
<file path=[Content_Types].xml><?xml version="1.0" encoding="utf-8"?>
<Types xmlns="http://schemas.openxmlformats.org/package/2006/content-types">
  <Override PartName="/ppt/slides/slide29.xml" ContentType="application/vnd.openxmlformats-officedocument.presentationml.slide+xml"/>
  <Override PartName="/ppt/slides/slide47.xml" ContentType="application/vnd.openxmlformats-officedocument.presentationml.slide+xml"/>
  <Override PartName="/ppt/slides/slide58.xml" ContentType="application/vnd.openxmlformats-officedocument.presentationml.slide+xml"/>
  <Override PartName="/ppt/slides/slide76.xml" ContentType="application/vnd.openxmlformats-officedocument.presentationml.slide+xml"/>
  <Override PartName="/ppt/slides/slide94.xml" ContentType="application/vnd.openxmlformats-officedocument.presentationml.slide+xml"/>
  <Override PartName="/ppt/slides/slide113.xml" ContentType="application/vnd.openxmlformats-officedocument.presentationml.slide+xml"/>
  <Override PartName="/ppt/slides/slide4.xml" ContentType="application/vnd.openxmlformats-officedocument.presentationml.slide+xml"/>
  <Override PartName="/ppt/slides/slide18.xml" ContentType="application/vnd.openxmlformats-officedocument.presentationml.slide+xml"/>
  <Override PartName="/ppt/slides/slide36.xml" ContentType="application/vnd.openxmlformats-officedocument.presentationml.slide+xml"/>
  <Override PartName="/ppt/slides/slide54.xml" ContentType="application/vnd.openxmlformats-officedocument.presentationml.slide+xml"/>
  <Override PartName="/ppt/slides/slide65.xml" ContentType="application/vnd.openxmlformats-officedocument.presentationml.slide+xml"/>
  <Override PartName="/ppt/slides/slide83.xml" ContentType="application/vnd.openxmlformats-officedocument.presentationml.slide+xml"/>
  <Override PartName="/ppt/slides/slide102.xml" ContentType="application/vnd.openxmlformats-officedocument.presentationml.slide+xml"/>
  <Override PartName="/ppt/slideLayouts/slideLayout6.xml" ContentType="application/vnd.openxmlformats-officedocument.presentationml.slideLayout+xml"/>
  <Override PartName="/ppt/slides/slide25.xml" ContentType="application/vnd.openxmlformats-officedocument.presentationml.slide+xml"/>
  <Override PartName="/ppt/slides/slide43.xml" ContentType="application/vnd.openxmlformats-officedocument.presentationml.slide+xml"/>
  <Override PartName="/ppt/slides/slide72.xml" ContentType="application/vnd.openxmlformats-officedocument.presentationml.slide+xml"/>
  <Override PartName="/ppt/slides/slide90.xml" ContentType="application/vnd.openxmlformats-officedocument.presentationml.slide+xml"/>
  <Override PartName="/ppt/theme/theme1.xml" ContentType="application/vnd.openxmlformats-officedocument.theme+xml"/>
  <Override PartName="/ppt/slideLayouts/slideLayout2.xml" ContentType="application/vnd.openxmlformats-officedocument.presentationml.slideLayout+xml"/>
  <Default Extension="xml" ContentType="application/xml"/>
  <Override PartName="/ppt/slides/slide14.xml" ContentType="application/vnd.openxmlformats-officedocument.presentationml.slide+xml"/>
  <Override PartName="/ppt/slides/slide32.xml" ContentType="application/vnd.openxmlformats-officedocument.presentationml.slide+xml"/>
  <Override PartName="/ppt/slides/slide50.xml" ContentType="application/vnd.openxmlformats-officedocument.presentationml.slide+xml"/>
  <Override PartName="/ppt/slides/slide61.xml" ContentType="application/vnd.openxmlformats-officedocument.presentationml.slide+xml"/>
  <Override PartName="/ppt/notesMasters/notesMaster1.xml" ContentType="application/vnd.openxmlformats-officedocument.presentationml.notesMaster+xml"/>
  <Override PartName="/ppt/slides/slide10.xml" ContentType="application/vnd.openxmlformats-officedocument.presentationml.slide+xml"/>
  <Override PartName="/ppt/slides/slide21.xml" ContentType="application/vnd.openxmlformats-officedocument.presentationml.slide+xml"/>
  <Override PartName="/ppt/tableStyles.xml" ContentType="application/vnd.openxmlformats-officedocument.presentationml.tableStyles+xml"/>
  <Override PartName="/docProps/custom.xml" ContentType="application/vnd.openxmlformats-officedocument.custom-properties+xml"/>
  <Override PartName="/ppt/slides/slide99.xml" ContentType="application/vnd.openxmlformats-officedocument.presentationml.slide+xml"/>
  <Override PartName="/ppt/slides/slide9.xml" ContentType="application/vnd.openxmlformats-officedocument.presentationml.slide+xml"/>
  <Override PartName="/ppt/slides/slide59.xml" ContentType="application/vnd.openxmlformats-officedocument.presentationml.slide+xml"/>
  <Override PartName="/ppt/slides/slide77.xml" ContentType="application/vnd.openxmlformats-officedocument.presentationml.slide+xml"/>
  <Override PartName="/ppt/slides/slide88.xml" ContentType="application/vnd.openxmlformats-officedocument.presentationml.slide+xml"/>
  <Override PartName="/ppt/slides/slide107.xml" ContentType="application/vnd.openxmlformats-officedocument.presentationml.slide+xml"/>
  <Override PartName="/ppt/viewProps.xml" ContentType="application/vnd.openxmlformats-officedocument.presentationml.viewProps+xml"/>
  <Override PartName="/ppt/slides/slide5.xml" ContentType="application/vnd.openxmlformats-officedocument.presentationml.slide+xml"/>
  <Override PartName="/ppt/slides/slide19.xml" ContentType="application/vnd.openxmlformats-officedocument.presentationml.slide+xml"/>
  <Override PartName="/ppt/slides/slide48.xml" ContentType="application/vnd.openxmlformats-officedocument.presentationml.slide+xml"/>
  <Override PartName="/ppt/slides/slide66.xml" ContentType="application/vnd.openxmlformats-officedocument.presentationml.slide+xml"/>
  <Override PartName="/ppt/slides/slide95.xml" ContentType="application/vnd.openxmlformats-officedocument.presentationml.slide+xml"/>
  <Override PartName="/ppt/slides/slide103.xml" ContentType="application/vnd.openxmlformats-officedocument.presentationml.slide+xml"/>
  <Override PartName="/ppt/slides/slide114.xml" ContentType="application/vnd.openxmlformats-officedocument.presentationml.slide+xml"/>
  <Override PartName="/ppt/slideLayouts/slideLayout7.xml" ContentType="application/vnd.openxmlformats-officedocument.presentationml.slideLayout+xml"/>
  <Default Extension="png" ContentType="image/png"/>
  <Default Extension="bin" ContentType="application/vnd.openxmlformats-officedocument.oleObject"/>
  <Override PartName="/ppt/slides/slide3.xml" ContentType="application/vnd.openxmlformats-officedocument.presentationml.slide+xml"/>
  <Override PartName="/ppt/slides/slide17.xml" ContentType="application/vnd.openxmlformats-officedocument.presentationml.slide+xml"/>
  <Override PartName="/ppt/slides/slide26.xml" ContentType="application/vnd.openxmlformats-officedocument.presentationml.slide+xml"/>
  <Override PartName="/ppt/slides/slide37.xml" ContentType="application/vnd.openxmlformats-officedocument.presentationml.slide+xml"/>
  <Override PartName="/ppt/slides/slide46.xml" ContentType="application/vnd.openxmlformats-officedocument.presentationml.slide+xml"/>
  <Override PartName="/ppt/slides/slide55.xml" ContentType="application/vnd.openxmlformats-officedocument.presentationml.slide+xml"/>
  <Override PartName="/ppt/slides/slide64.xml" ContentType="application/vnd.openxmlformats-officedocument.presentationml.slide+xml"/>
  <Override PartName="/ppt/slides/slide73.xml" ContentType="application/vnd.openxmlformats-officedocument.presentationml.slide+xml"/>
  <Override PartName="/ppt/slides/slide84.xml" ContentType="application/vnd.openxmlformats-officedocument.presentationml.slide+xml"/>
  <Override PartName="/ppt/slides/slide93.xml" ContentType="application/vnd.openxmlformats-officedocument.presentationml.slide+xml"/>
  <Override PartName="/ppt/slides/slide101.xml" ContentType="application/vnd.openxmlformats-officedocument.presentationml.slide+xml"/>
  <Override PartName="/ppt/slides/slide112.xml" ContentType="application/vnd.openxmlformats-officedocument.presentationml.slide+xml"/>
  <Override PartName="/ppt/presProps.xml" ContentType="application/vnd.openxmlformats-officedocument.presentationml.presProps+xml"/>
  <Override PartName="/ppt/slideLayouts/slideLayout5.xml" ContentType="application/vnd.openxmlformats-officedocument.presentationml.slideLayout+xml"/>
  <Override PartName="/ppt/theme/theme2.xml" ContentType="application/vnd.openxmlformats-officedocument.theme+xml"/>
  <Override PartName="/ppt/slides/slide1.xml" ContentType="application/vnd.openxmlformats-officedocument.presentationml.slide+xml"/>
  <Override PartName="/ppt/slides/slide15.xml" ContentType="application/vnd.openxmlformats-officedocument.presentationml.slide+xml"/>
  <Override PartName="/ppt/slides/slide24.xml" ContentType="application/vnd.openxmlformats-officedocument.presentationml.slide+xml"/>
  <Override PartName="/ppt/slides/slide33.xml" ContentType="application/vnd.openxmlformats-officedocument.presentationml.slide+xml"/>
  <Override PartName="/ppt/slides/slide35.xml" ContentType="application/vnd.openxmlformats-officedocument.presentationml.slide+xml"/>
  <Override PartName="/ppt/slides/slide44.xml" ContentType="application/vnd.openxmlformats-officedocument.presentationml.slide+xml"/>
  <Override PartName="/ppt/slides/slide53.xml" ContentType="application/vnd.openxmlformats-officedocument.presentationml.slide+xml"/>
  <Override PartName="/ppt/slides/slide62.xml" ContentType="application/vnd.openxmlformats-officedocument.presentationml.slide+xml"/>
  <Override PartName="/ppt/slides/slide71.xml" ContentType="application/vnd.openxmlformats-officedocument.presentationml.slide+xml"/>
  <Override PartName="/ppt/slides/slide80.xml" ContentType="application/vnd.openxmlformats-officedocument.presentationml.slide+xml"/>
  <Override PartName="/ppt/slides/slide82.xml" ContentType="application/vnd.openxmlformats-officedocument.presentationml.slide+xml"/>
  <Override PartName="/ppt/slides/slide91.xml" ContentType="application/vnd.openxmlformats-officedocument.presentationml.slide+xml"/>
  <Override PartName="/ppt/slides/slide110.xml" ContentType="application/vnd.openxmlformats-officedocument.presentationml.slide+xml"/>
  <Override PartName="/ppt/slideLayouts/slideLayout3.xml" ContentType="application/vnd.openxmlformats-officedocument.presentationml.slideLayout+xml"/>
  <Default Extension="emf" ContentType="image/x-emf"/>
  <Default Extension="jpeg" ContentType="image/jpeg"/>
  <Override PartName="/ppt/presentation.xml" ContentType="application/vnd.openxmlformats-officedocument.presentationml.presentation.main+xml"/>
  <Override PartName="/ppt/slides/slide13.xml" ContentType="application/vnd.openxmlformats-officedocument.presentationml.slide+xml"/>
  <Override PartName="/ppt/slides/slide22.xml" ContentType="application/vnd.openxmlformats-officedocument.presentationml.slide+xml"/>
  <Override PartName="/ppt/slides/slide31.xml" ContentType="application/vnd.openxmlformats-officedocument.presentationml.slide+xml"/>
  <Override PartName="/ppt/slides/slide42.xml" ContentType="application/vnd.openxmlformats-officedocument.presentationml.slide+xml"/>
  <Override PartName="/ppt/slides/slide51.xml" ContentType="application/vnd.openxmlformats-officedocument.presentationml.slide+xml"/>
  <Override PartName="/ppt/slides/slide60.xml" ContentType="application/vnd.openxmlformats-officedocument.presentationml.slide+xml"/>
  <Override PartName="/ppt/slideLayouts/slideLayout1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s/slide20.xml" ContentType="application/vnd.openxmlformats-officedocument.presentationml.slide+xml"/>
  <Override PartName="/ppt/slides/slide40.xml" ContentType="application/vnd.openxmlformats-officedocument.presentationml.slide+xml"/>
  <Override PartName="/ppt/slideLayouts/slideLayout10.xml" ContentType="application/vnd.openxmlformats-officedocument.presentationml.slideLayout+xml"/>
  <Default Extension="vml" ContentType="application/vnd.openxmlformats-officedocument.vmlDrawing"/>
  <Override PartName="/ppt/slides/slide89.xml" ContentType="application/vnd.openxmlformats-officedocument.presentationml.slide+xml"/>
  <Override PartName="/ppt/slides/slide98.xml" ContentType="application/vnd.openxmlformats-officedocument.presentationml.slide+xml"/>
  <Override PartName="/ppt/slides/slide108.xml" ContentType="application/vnd.openxmlformats-officedocument.presentationml.slide+xml"/>
  <Override PartName="/ppt/slides/slide8.xml" ContentType="application/vnd.openxmlformats-officedocument.presentationml.slide+xml"/>
  <Override PartName="/ppt/slides/slide49.xml" ContentType="application/vnd.openxmlformats-officedocument.presentationml.slide+xml"/>
  <Override PartName="/ppt/slides/slide69.xml" ContentType="application/vnd.openxmlformats-officedocument.presentationml.slide+xml"/>
  <Override PartName="/ppt/slides/slide78.xml" ContentType="application/vnd.openxmlformats-officedocument.presentationml.slide+xml"/>
  <Override PartName="/ppt/slides/slide87.xml" ContentType="application/vnd.openxmlformats-officedocument.presentationml.slide+xml"/>
  <Override PartName="/ppt/slides/slide96.xml" ContentType="application/vnd.openxmlformats-officedocument.presentationml.slide+xml"/>
  <Override PartName="/ppt/slides/slide106.xml" ContentType="application/vnd.openxmlformats-officedocument.presentationml.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s/slide38.xml" ContentType="application/vnd.openxmlformats-officedocument.presentationml.slide+xml"/>
  <Override PartName="/ppt/slides/slide56.xml" ContentType="application/vnd.openxmlformats-officedocument.presentationml.slide+xml"/>
  <Override PartName="/ppt/slides/slide67.xml" ContentType="application/vnd.openxmlformats-officedocument.presentationml.slide+xml"/>
  <Override PartName="/ppt/slides/slide85.xml" ContentType="application/vnd.openxmlformats-officedocument.presentationml.slide+xml"/>
  <Override PartName="/ppt/slides/slide104.xml" ContentType="application/vnd.openxmlformats-officedocument.presentationml.slide+xml"/>
  <Override PartName="/ppt/slideLayouts/slideLayout8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27.xml" ContentType="application/vnd.openxmlformats-officedocument.presentationml.slide+xml"/>
  <Override PartName="/ppt/slides/slide45.xml" ContentType="application/vnd.openxmlformats-officedocument.presentationml.slide+xml"/>
  <Override PartName="/ppt/slides/slide74.xml" ContentType="application/vnd.openxmlformats-officedocument.presentationml.slide+xml"/>
  <Override PartName="/ppt/slides/slide92.xml" ContentType="application/vnd.openxmlformats-officedocument.presentationml.slide+xml"/>
  <Override PartName="/ppt/slides/slide111.xml" ContentType="application/vnd.openxmlformats-officedocument.presentationml.slide+xml"/>
  <Override PartName="/ppt/slideLayouts/slideLayout4.xml" ContentType="application/vnd.openxmlformats-officedocument.presentationml.slideLayout+xml"/>
  <Override PartName="/ppt/slides/slide2.xml" ContentType="application/vnd.openxmlformats-officedocument.presentationml.slide+xml"/>
  <Override PartName="/ppt/slides/slide16.xml" ContentType="application/vnd.openxmlformats-officedocument.presentationml.slide+xml"/>
  <Override PartName="/ppt/slides/slide34.xml" ContentType="application/vnd.openxmlformats-officedocument.presentationml.slide+xml"/>
  <Override PartName="/ppt/slides/slide52.xml" ContentType="application/vnd.openxmlformats-officedocument.presentationml.slide+xml"/>
  <Override PartName="/ppt/slides/slide63.xml" ContentType="application/vnd.openxmlformats-officedocument.presentationml.slide+xml"/>
  <Override PartName="/ppt/slides/slide81.xml" ContentType="application/vnd.openxmlformats-officedocument.presentationml.slide+xml"/>
  <Override PartName="/ppt/slides/slide100.xml" ContentType="application/vnd.openxmlformats-officedocument.presentationml.slide+xml"/>
  <Default Extension="wmf" ContentType="image/x-wmf"/>
  <Default Extension="rels" ContentType="application/vnd.openxmlformats-package.relationships+xml"/>
  <Override PartName="/ppt/slides/slide23.xml" ContentType="application/vnd.openxmlformats-officedocument.presentationml.slide+xml"/>
  <Override PartName="/ppt/slides/slide41.xml" ContentType="application/vnd.openxmlformats-officedocument.presentationml.slide+xml"/>
  <Override PartName="/ppt/slides/slide70.xml" ContentType="application/vnd.openxmlformats-officedocument.presentationml.slide+xml"/>
  <Override PartName="/ppt/slides/slide12.xml" ContentType="application/vnd.openxmlformats-officedocument.presentationml.slide+xml"/>
  <Override PartName="/ppt/slides/slide30.xml" ContentType="application/vnd.openxmlformats-officedocument.presentationml.slide+xml"/>
  <Override PartName="/ppt/slideLayouts/slideLayout11.xml" ContentType="application/vnd.openxmlformats-officedocument.presentationml.slideLayout+xml"/>
  <Override PartName="/ppt/slides/slide79.xml" ContentType="application/vnd.openxmlformats-officedocument.presentationml.slide+xml"/>
  <Override PartName="/ppt/slides/slide109.xml" ContentType="application/vnd.openxmlformats-officedocument.presentationml.slide+xml"/>
  <Override PartName="/ppt/slides/slide7.xml" ContentType="application/vnd.openxmlformats-officedocument.presentationml.slide+xml"/>
  <Override PartName="/ppt/slides/slide68.xml" ContentType="application/vnd.openxmlformats-officedocument.presentationml.slide+xml"/>
  <Override PartName="/ppt/slides/slide97.xml" ContentType="application/vnd.openxmlformats-officedocument.presentationml.slide+xml"/>
  <Override PartName="/ppt/slideLayouts/slideLayout9.xml" ContentType="application/vnd.openxmlformats-officedocument.presentationml.slideLayout+xml"/>
  <Override PartName="/ppt/slides/slide28.xml" ContentType="application/vnd.openxmlformats-officedocument.presentationml.slide+xml"/>
  <Override PartName="/ppt/slides/slide39.xml" ContentType="application/vnd.openxmlformats-officedocument.presentationml.slide+xml"/>
  <Override PartName="/ppt/slides/slide57.xml" ContentType="application/vnd.openxmlformats-officedocument.presentationml.slide+xml"/>
  <Override PartName="/ppt/slides/slide75.xml" ContentType="application/vnd.openxmlformats-officedocument.presentationml.slide+xml"/>
  <Override PartName="/ppt/slides/slide86.xml" ContentType="application/vnd.openxmlformats-officedocument.presentationml.slide+xml"/>
  <Override PartName="/ppt/slides/slide105.xml" ContentType="application/vnd.openxmlformats-officedocument.presentationml.slide+xml"/>
  <Override PartName="/ppt/notesSlides/notesSlide1.xml" ContentType="application/vnd.openxmlformats-officedocument.presentationml.notesSlide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wmf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16"/>
  </p:notesMasterIdLst>
  <p:sldIdLst>
    <p:sldId id="272" r:id="rId2"/>
    <p:sldId id="273" r:id="rId3"/>
    <p:sldId id="274" r:id="rId4"/>
    <p:sldId id="338" r:id="rId5"/>
    <p:sldId id="275" r:id="rId6"/>
    <p:sldId id="343" r:id="rId7"/>
    <p:sldId id="344" r:id="rId8"/>
    <p:sldId id="276" r:id="rId9"/>
    <p:sldId id="277" r:id="rId10"/>
    <p:sldId id="279" r:id="rId11"/>
    <p:sldId id="280" r:id="rId12"/>
    <p:sldId id="281" r:id="rId13"/>
    <p:sldId id="256" r:id="rId14"/>
    <p:sldId id="282" r:id="rId15"/>
    <p:sldId id="283" r:id="rId16"/>
    <p:sldId id="284" r:id="rId17"/>
    <p:sldId id="285" r:id="rId18"/>
    <p:sldId id="286" r:id="rId19"/>
    <p:sldId id="287" r:id="rId20"/>
    <p:sldId id="289" r:id="rId21"/>
    <p:sldId id="291" r:id="rId22"/>
    <p:sldId id="292" r:id="rId23"/>
    <p:sldId id="261" r:id="rId24"/>
    <p:sldId id="293" r:id="rId25"/>
    <p:sldId id="294" r:id="rId26"/>
    <p:sldId id="295" r:id="rId27"/>
    <p:sldId id="296" r:id="rId28"/>
    <p:sldId id="361" r:id="rId29"/>
    <p:sldId id="337" r:id="rId30"/>
    <p:sldId id="297" r:id="rId31"/>
    <p:sldId id="260" r:id="rId32"/>
    <p:sldId id="298" r:id="rId33"/>
    <p:sldId id="299" r:id="rId34"/>
    <p:sldId id="300" r:id="rId35"/>
    <p:sldId id="301" r:id="rId36"/>
    <p:sldId id="302" r:id="rId37"/>
    <p:sldId id="257" r:id="rId38"/>
    <p:sldId id="342" r:id="rId39"/>
    <p:sldId id="345" r:id="rId40"/>
    <p:sldId id="346" r:id="rId41"/>
    <p:sldId id="347" r:id="rId42"/>
    <p:sldId id="348" r:id="rId43"/>
    <p:sldId id="349" r:id="rId44"/>
    <p:sldId id="352" r:id="rId45"/>
    <p:sldId id="356" r:id="rId46"/>
    <p:sldId id="350" r:id="rId47"/>
    <p:sldId id="357" r:id="rId48"/>
    <p:sldId id="395" r:id="rId49"/>
    <p:sldId id="396" r:id="rId50"/>
    <p:sldId id="303" r:id="rId51"/>
    <p:sldId id="304" r:id="rId52"/>
    <p:sldId id="305" r:id="rId53"/>
    <p:sldId id="306" r:id="rId54"/>
    <p:sldId id="307" r:id="rId55"/>
    <p:sldId id="308" r:id="rId56"/>
    <p:sldId id="309" r:id="rId57"/>
    <p:sldId id="310" r:id="rId58"/>
    <p:sldId id="311" r:id="rId59"/>
    <p:sldId id="312" r:id="rId60"/>
    <p:sldId id="313" r:id="rId61"/>
    <p:sldId id="314" r:id="rId62"/>
    <p:sldId id="315" r:id="rId63"/>
    <p:sldId id="269" r:id="rId64"/>
    <p:sldId id="340" r:id="rId65"/>
    <p:sldId id="341" r:id="rId66"/>
    <p:sldId id="316" r:id="rId67"/>
    <p:sldId id="317" r:id="rId68"/>
    <p:sldId id="318" r:id="rId69"/>
    <p:sldId id="319" r:id="rId70"/>
    <p:sldId id="320" r:id="rId71"/>
    <p:sldId id="321" r:id="rId72"/>
    <p:sldId id="336" r:id="rId73"/>
    <p:sldId id="263" r:id="rId74"/>
    <p:sldId id="264" r:id="rId75"/>
    <p:sldId id="322" r:id="rId76"/>
    <p:sldId id="323" r:id="rId77"/>
    <p:sldId id="324" r:id="rId78"/>
    <p:sldId id="325" r:id="rId79"/>
    <p:sldId id="326" r:id="rId80"/>
    <p:sldId id="327" r:id="rId81"/>
    <p:sldId id="328" r:id="rId82"/>
    <p:sldId id="329" r:id="rId83"/>
    <p:sldId id="330" r:id="rId84"/>
    <p:sldId id="265" r:id="rId85"/>
    <p:sldId id="331" r:id="rId86"/>
    <p:sldId id="332" r:id="rId87"/>
    <p:sldId id="266" r:id="rId88"/>
    <p:sldId id="267" r:id="rId89"/>
    <p:sldId id="333" r:id="rId90"/>
    <p:sldId id="334" r:id="rId91"/>
    <p:sldId id="335" r:id="rId92"/>
    <p:sldId id="262" r:id="rId93"/>
    <p:sldId id="374" r:id="rId94"/>
    <p:sldId id="372" r:id="rId95"/>
    <p:sldId id="375" r:id="rId96"/>
    <p:sldId id="339" r:id="rId97"/>
    <p:sldId id="376" r:id="rId98"/>
    <p:sldId id="377" r:id="rId99"/>
    <p:sldId id="378" r:id="rId100"/>
    <p:sldId id="379" r:id="rId101"/>
    <p:sldId id="380" r:id="rId102"/>
    <p:sldId id="381" r:id="rId103"/>
    <p:sldId id="382" r:id="rId104"/>
    <p:sldId id="383" r:id="rId105"/>
    <p:sldId id="384" r:id="rId106"/>
    <p:sldId id="385" r:id="rId107"/>
    <p:sldId id="386" r:id="rId108"/>
    <p:sldId id="387" r:id="rId109"/>
    <p:sldId id="388" r:id="rId110"/>
    <p:sldId id="389" r:id="rId111"/>
    <p:sldId id="390" r:id="rId112"/>
    <p:sldId id="391" r:id="rId113"/>
    <p:sldId id="392" r:id="rId114"/>
    <p:sldId id="393" r:id="rId115"/>
  </p:sldIdLst>
  <p:sldSz cx="9144000" cy="6858000" type="screen4x3"/>
  <p:notesSz cx="6858000" cy="9144000"/>
  <p:defaultTextStyle>
    <a:defPPr>
      <a:defRPr lang="zh-CN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charset="0"/>
        <a:ea typeface="宋体" charset="-122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charset="0"/>
        <a:ea typeface="宋体" charset="-122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0000"/>
    <a:srgbClr val="0000FF"/>
    <a:srgbClr val="4D4D4D"/>
  </p:clrMru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9037" autoAdjust="0"/>
    <p:restoredTop sz="91569" autoAdjust="0"/>
  </p:normalViewPr>
  <p:slideViewPr>
    <p:cSldViewPr>
      <p:cViewPr varScale="1">
        <p:scale>
          <a:sx n="75" d="100"/>
          <a:sy n="75" d="100"/>
        </p:scale>
        <p:origin x="-696" y="-90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20" d="100"/>
        <a:sy n="20" d="100"/>
      </p:scale>
      <p:origin x="0" y="0"/>
    </p:cViewPr>
  </p:sorter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presProps" Target="presProps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87" Type="http://schemas.openxmlformats.org/officeDocument/2006/relationships/slide" Target="slides/slide86.xml"/><Relationship Id="rId102" Type="http://schemas.openxmlformats.org/officeDocument/2006/relationships/slide" Target="slides/slide101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viewProps" Target="view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notesMaster" Target="notesMasters/notesMaster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theme" Target="theme/theme1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tableStyles" Target="tableStyles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/Relationships>
</file>

<file path=ppt/drawings/_rels/vmlDrawing1.vml.rels><?xml version="1.0" encoding="UTF-8" standalone="yes"?>
<Relationships xmlns="http://schemas.openxmlformats.org/package/2006/relationships"><Relationship Id="rId1" Type="http://schemas.openxmlformats.org/officeDocument/2006/relationships/image" Target="../media/image5.wmf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頁首版面配置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latin typeface="Arial" pitchFamily="34" charset="0"/>
                <a:ea typeface="SimSun" pitchFamily="2" charset="-122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3" name="日期版面配置區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pitchFamily="34" charset="0"/>
                <a:ea typeface="SimSun" pitchFamily="2" charset="-122"/>
              </a:defRPr>
            </a:lvl1pPr>
          </a:lstStyle>
          <a:p>
            <a:pPr>
              <a:defRPr/>
            </a:pPr>
            <a:fld id="{12A0957C-0764-4568-964E-BB5467B1C958}" type="datetimeFigureOut">
              <a:rPr lang="zh-TW" altLang="en-US"/>
              <a:pPr>
                <a:defRPr/>
              </a:pPr>
              <a:t>2012/5/2</a:t>
            </a:fld>
            <a:endParaRPr lang="zh-TW" altLang="en-US"/>
          </a:p>
        </p:txBody>
      </p:sp>
      <p:sp>
        <p:nvSpPr>
          <p:cNvPr id="4" name="投影片圖像版面配置區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lvl="0"/>
            <a:endParaRPr lang="zh-TW" altLang="en-US" noProof="0" smtClean="0"/>
          </a:p>
        </p:txBody>
      </p:sp>
      <p:sp>
        <p:nvSpPr>
          <p:cNvPr id="5" name="備忘稿版面配置區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rmAutofit/>
          </a:bodyPr>
          <a:lstStyle/>
          <a:p>
            <a:pPr lvl="0"/>
            <a:r>
              <a:rPr lang="zh-TW" altLang="en-US" noProof="0" smtClean="0"/>
              <a:t>按一下以編輯母片文字樣式</a:t>
            </a:r>
          </a:p>
          <a:p>
            <a:pPr lvl="1"/>
            <a:r>
              <a:rPr lang="zh-TW" altLang="en-US" noProof="0" smtClean="0"/>
              <a:t>第二層</a:t>
            </a:r>
          </a:p>
          <a:p>
            <a:pPr lvl="2"/>
            <a:r>
              <a:rPr lang="zh-TW" altLang="en-US" noProof="0" smtClean="0"/>
              <a:t>第三層</a:t>
            </a:r>
          </a:p>
          <a:p>
            <a:pPr lvl="3"/>
            <a:r>
              <a:rPr lang="zh-TW" altLang="en-US" noProof="0" smtClean="0"/>
              <a:t>第四層</a:t>
            </a:r>
          </a:p>
          <a:p>
            <a:pPr lvl="4"/>
            <a:r>
              <a:rPr lang="zh-TW" altLang="en-US" noProof="0" smtClean="0"/>
              <a:t>第五層</a:t>
            </a:r>
          </a:p>
        </p:txBody>
      </p:sp>
      <p:sp>
        <p:nvSpPr>
          <p:cNvPr id="6" name="頁尾版面配置區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latin typeface="Arial" pitchFamily="34" charset="0"/>
                <a:ea typeface="SimSun" pitchFamily="2" charset="-122"/>
              </a:defRPr>
            </a:lvl1pPr>
          </a:lstStyle>
          <a:p>
            <a:pPr>
              <a:defRPr/>
            </a:pPr>
            <a:endParaRPr lang="zh-TW" altLang="en-US"/>
          </a:p>
        </p:txBody>
      </p:sp>
      <p:sp>
        <p:nvSpPr>
          <p:cNvPr id="7" name="投影片編號版面配置區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Arial" pitchFamily="34" charset="0"/>
                <a:ea typeface="SimSun" pitchFamily="2" charset="-122"/>
              </a:defRPr>
            </a:lvl1pPr>
          </a:lstStyle>
          <a:p>
            <a:pPr>
              <a:defRPr/>
            </a:pPr>
            <a:fld id="{A43D80DE-0883-41DD-B155-C9EB48B00C1C}" type="slidenum">
              <a:rPr lang="zh-TW" altLang="en-US"/>
              <a:pPr>
                <a:defRPr/>
              </a:pPr>
              <a:t>‹#›</a:t>
            </a:fld>
            <a:endParaRPr lang="zh-TW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宋体" charset="-122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宋体" charset="-122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宋体" charset="-122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宋体" charset="-122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宋体" charset="-122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投影片圖像版面配置區 1"/>
          <p:cNvSpPr>
            <a:spLocks noGrp="1" noRot="1" noChangeAspect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  <a:headEnd/>
            <a:tailEnd/>
          </a:ln>
        </p:spPr>
      </p:sp>
      <p:sp>
        <p:nvSpPr>
          <p:cNvPr id="37890" name="備忘稿版面配置區 2"/>
          <p:cNvSpPr>
            <a:spLocks noGrp="1"/>
          </p:cNvSpPr>
          <p:nvPr>
            <p:ph type="body" idx="1"/>
          </p:nvPr>
        </p:nvSpPr>
        <p:spPr bwMode="auto">
          <a:noFill/>
        </p:spPr>
        <p:txBody>
          <a:bodyPr/>
          <a:lstStyle/>
          <a:p>
            <a:pPr eaLnBrk="1" hangingPunct="1">
              <a:spcBef>
                <a:spcPct val="0"/>
              </a:spcBef>
            </a:pPr>
            <a:endParaRPr lang="zh-TW" altLang="en-US" smtClean="0">
              <a:ea typeface="新細明體" pitchFamily="18" charset="-120"/>
            </a:endParaRPr>
          </a:p>
        </p:txBody>
      </p:sp>
      <p:sp>
        <p:nvSpPr>
          <p:cNvPr id="37891" name="投影片編號版面配置區 3"/>
          <p:cNvSpPr>
            <a:spLocks noGrp="1"/>
          </p:cNvSpPr>
          <p:nvPr>
            <p:ph type="sldNum" sz="quarter" idx="5"/>
          </p:nvPr>
        </p:nvSpPr>
        <p:spPr bwMode="auto">
          <a:noFill/>
          <a:ln>
            <a:miter lim="800000"/>
            <a:headEnd/>
            <a:tailEnd/>
          </a:ln>
        </p:spPr>
        <p:txBody>
          <a:bodyPr/>
          <a:lstStyle/>
          <a:p>
            <a:fld id="{5C06383F-5E39-4B55-872F-49E57EEFB448}" type="slidenum">
              <a:rPr lang="zh-TW" altLang="en-US" smtClean="0">
                <a:latin typeface="Arial" charset="0"/>
                <a:ea typeface="宋体" charset="-122"/>
              </a:rPr>
              <a:pPr/>
              <a:t>23</a:t>
            </a:fld>
            <a:endParaRPr lang="en-US" altLang="zh-TW" smtClean="0">
              <a:latin typeface="Arial" charset="0"/>
              <a:ea typeface="宋体" charset="-122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527ACBCF-D11B-4FFF-BEB4-9C9FD930EB23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7506FDD-422C-497C-B5E8-D7B381D60175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747D30F4-C4AF-4567-8ED9-AA22E7BD04A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F6F7251-5C35-468F-BE8F-C4AFAD04A8CB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D007664-8AAA-4CFD-97DA-791BC53CCEC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BF8AE0F-E4DF-4031-8F14-B6FB1390236C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B7C1C87-FEBA-4FBF-98AD-E08D0A733E79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F9A65929-A8E3-42DA-A995-A00A49D66114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F3BC90D-A42D-4DAE-997D-98C8B62AE93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D659BB2-CB0D-4DC7-ABED-059F5ED33341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AA09492-1AEA-4D88-BF32-B2378388E51C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36D1478-9042-4688-96CD-0F3949E5C698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4C48F1FB-3D29-4CD5-B9B0-B499411CA48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8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9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0426B52-0913-4B1D-9F9E-DAE4390D71BE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750B971-807C-44B7-B6B4-508AF9218B63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4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5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B674F6B-9387-4619-91E7-DE1F68C03DA9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E13480C-4E4F-4268-9846-C38B05C3DA1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3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4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5BE426F-09B0-4890-A749-B3E38AE92D31}" type="slidenum">
              <a:rPr lang="zh-CN" altLang="en-US"/>
              <a:pPr>
                <a:defRPr/>
              </a:pPr>
              <a:t>‹#›</a:t>
            </a:fld>
            <a:endParaRPr lang="zh-CN" altLang="en-US" dirty="0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F67AEFC-30B6-4FF3-89DF-8A011E08B82D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3AD312A-BFC1-4175-AA53-5728E12A603D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zh-CN" altLang="en-US" noProof="0" smtClean="0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zh-CN" altLang="en-US" smtClean="0"/>
              <a:t>单击此处编辑母版文本样式</a:t>
            </a:r>
          </a:p>
        </p:txBody>
      </p:sp>
      <p:sp>
        <p:nvSpPr>
          <p:cNvPr id="5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DE4EA8F2-C25B-4C69-961F-EB96F9953C6E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6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 algn="ctr">
              <a:spcBef>
                <a:spcPct val="0"/>
              </a:spcBef>
              <a:buClrTx/>
              <a:defRPr kern="0">
                <a:solidFill>
                  <a:schemeClr val="tx1">
                    <a:lumMod val="85000"/>
                    <a:lumOff val="15000"/>
                  </a:schemeClr>
                </a:solidFill>
                <a:ea typeface="SimSun" pitchFamily="2" charset="-122"/>
              </a:defRPr>
            </a:lvl1pPr>
          </a:lstStyle>
          <a:p>
            <a:pPr>
              <a:defRPr/>
            </a:pPr>
            <a:endParaRPr lang="zh-CN" altLang="en-US"/>
          </a:p>
        </p:txBody>
      </p:sp>
      <p:sp>
        <p:nvSpPr>
          <p:cNvPr id="7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5B9710C-91E9-49D4-8774-461F108C1C98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标题占位符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单击此处编辑母版标题样式</a:t>
            </a:r>
          </a:p>
        </p:txBody>
      </p:sp>
      <p:sp>
        <p:nvSpPr>
          <p:cNvPr id="103427" name="文本占位符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zh-CN" altLang="en-US" smtClean="0"/>
              <a:t>单击此处编辑母版文本样式</a:t>
            </a:r>
          </a:p>
          <a:p>
            <a:pPr lvl="1"/>
            <a:r>
              <a:rPr lang="zh-CN" altLang="en-US" smtClean="0"/>
              <a:t>第二级</a:t>
            </a:r>
          </a:p>
          <a:p>
            <a:pPr lvl="2"/>
            <a:r>
              <a:rPr lang="zh-CN" altLang="en-US" smtClean="0"/>
              <a:t>第三级</a:t>
            </a:r>
          </a:p>
          <a:p>
            <a:pPr lvl="3"/>
            <a:r>
              <a:rPr lang="zh-CN" altLang="en-US" smtClean="0"/>
              <a:t>第四级</a:t>
            </a:r>
          </a:p>
          <a:p>
            <a:pPr lvl="4"/>
            <a:r>
              <a:rPr lang="zh-CN" altLang="en-US" smtClean="0"/>
              <a:t>第五级</a:t>
            </a:r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>
              <a:defRPr sz="1200">
                <a:solidFill>
                  <a:srgbClr val="898989"/>
                </a:solidFill>
                <a:latin typeface="Calibri" pitchFamily="34" charset="0"/>
                <a:ea typeface="SimSun" pitchFamily="2" charset="-122"/>
              </a:defRPr>
            </a:lvl1pPr>
          </a:lstStyle>
          <a:p>
            <a:pPr>
              <a:defRPr/>
            </a:pPr>
            <a:fld id="{97EB4782-5357-410F-9877-A4B8741D120B}" type="datetimeFigureOut">
              <a:rPr lang="zh-CN" altLang="en-US"/>
              <a:pPr>
                <a:defRPr/>
              </a:pPr>
              <a:t>2012/5/2</a:t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124200" y="6308725"/>
            <a:ext cx="2895600" cy="412750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spcBef>
                <a:spcPct val="20000"/>
              </a:spcBef>
              <a:buClr>
                <a:schemeClr val="tx2"/>
              </a:buClr>
              <a:defRPr sz="1400" b="1">
                <a:solidFill>
                  <a:srgbClr val="262626"/>
                </a:solidFill>
              </a:defRPr>
            </a:lvl1pPr>
          </a:lstStyle>
          <a:p>
            <a:endParaRPr lang="en-US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  <a:latin typeface="Calibri" pitchFamily="34" charset="0"/>
                <a:ea typeface="SimSun" pitchFamily="2" charset="-122"/>
              </a:defRPr>
            </a:lvl1pPr>
          </a:lstStyle>
          <a:p>
            <a:pPr>
              <a:defRPr/>
            </a:pPr>
            <a:fld id="{8EEAE583-7BAD-43F2-8CEE-C6FAEB2551FB}" type="slidenum">
              <a:rPr lang="zh-CN" altLang="en-US"/>
              <a:pPr>
                <a:defRPr/>
              </a:pPr>
              <a:t>‹#›</a:t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60" r:id="rId1"/>
    <p:sldLayoutId id="2147483661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宋体" charset="-122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charset="-122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charset="-122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charset="-122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charset="-122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pitchFamily="2" charset="-122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pitchFamily="2" charset="-122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pitchFamily="2" charset="-122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  <a:ea typeface="宋体" pitchFamily="2" charset="-122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宋体" charset="-122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宋体" charset="-122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宋体" charset="-122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宋体" charset="-122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宋体" charset="-122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emf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emf"/><Relationship Id="rId1" Type="http://schemas.openxmlformats.org/officeDocument/2006/relationships/slideLayout" Target="../slideLayouts/slideLayout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emf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wmf"/><Relationship Id="rId2" Type="http://schemas.openxmlformats.org/officeDocument/2006/relationships/slideLayout" Target="../slideLayouts/slideLayout7.xml"/><Relationship Id="rId1" Type="http://schemas.openxmlformats.org/officeDocument/2006/relationships/vmlDrawing" Target="../drawings/vmlDrawing1.vml"/><Relationship Id="rId4" Type="http://schemas.openxmlformats.org/officeDocument/2006/relationships/oleObject" Target="../embeddings/oleObject1.bin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.png"/><Relationship Id="rId3" Type="http://schemas.openxmlformats.org/officeDocument/2006/relationships/image" Target="../media/image8.wmf"/><Relationship Id="rId7" Type="http://schemas.openxmlformats.org/officeDocument/2006/relationships/image" Target="../media/image12.wmf"/><Relationship Id="rId2" Type="http://schemas.openxmlformats.org/officeDocument/2006/relationships/image" Target="../media/image7.wmf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1.wmf"/><Relationship Id="rId5" Type="http://schemas.openxmlformats.org/officeDocument/2006/relationships/image" Target="../media/image10.wmf"/><Relationship Id="rId4" Type="http://schemas.openxmlformats.org/officeDocument/2006/relationships/image" Target="../media/image9.wmf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emf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7" name="组合 3103"/>
          <p:cNvGrpSpPr>
            <a:grpSpLocks/>
          </p:cNvGrpSpPr>
          <p:nvPr/>
        </p:nvGrpSpPr>
        <p:grpSpPr bwMode="auto">
          <a:xfrm>
            <a:off x="503238" y="333375"/>
            <a:ext cx="3276600" cy="6480175"/>
            <a:chOff x="2643188" y="1500188"/>
            <a:chExt cx="2055813" cy="3500437"/>
          </a:xfrm>
        </p:grpSpPr>
        <p:sp>
          <p:nvSpPr>
            <p:cNvPr id="14346" name="Freeform 4122"/>
            <p:cNvSpPr>
              <a:spLocks/>
            </p:cNvSpPr>
            <p:nvPr/>
          </p:nvSpPr>
          <p:spPr bwMode="auto">
            <a:xfrm>
              <a:off x="2709863" y="3413125"/>
              <a:ext cx="28575" cy="38100"/>
            </a:xfrm>
            <a:custGeom>
              <a:avLst/>
              <a:gdLst>
                <a:gd name="T0" fmla="*/ 2147483647 w 18"/>
                <a:gd name="T1" fmla="*/ 2147483647 h 24"/>
                <a:gd name="T2" fmla="*/ 2147483647 w 18"/>
                <a:gd name="T3" fmla="*/ 2147483647 h 24"/>
                <a:gd name="T4" fmla="*/ 2147483647 w 18"/>
                <a:gd name="T5" fmla="*/ 2147483647 h 24"/>
                <a:gd name="T6" fmla="*/ 2147483647 w 18"/>
                <a:gd name="T7" fmla="*/ 2147483647 h 24"/>
                <a:gd name="T8" fmla="*/ 2147483647 w 18"/>
                <a:gd name="T9" fmla="*/ 0 h 24"/>
                <a:gd name="T10" fmla="*/ 2147483647 w 18"/>
                <a:gd name="T11" fmla="*/ 0 h 24"/>
                <a:gd name="T12" fmla="*/ 2147483647 w 18"/>
                <a:gd name="T13" fmla="*/ 2147483647 h 24"/>
                <a:gd name="T14" fmla="*/ 2147483647 w 18"/>
                <a:gd name="T15" fmla="*/ 2147483647 h 24"/>
                <a:gd name="T16" fmla="*/ 0 w 18"/>
                <a:gd name="T17" fmla="*/ 0 h 24"/>
                <a:gd name="T18" fmla="*/ 0 w 18"/>
                <a:gd name="T19" fmla="*/ 0 h 24"/>
                <a:gd name="T20" fmla="*/ 0 w 18"/>
                <a:gd name="T21" fmla="*/ 2147483647 h 24"/>
                <a:gd name="T22" fmla="*/ 0 w 18"/>
                <a:gd name="T23" fmla="*/ 2147483647 h 24"/>
                <a:gd name="T24" fmla="*/ 2147483647 w 18"/>
                <a:gd name="T25" fmla="*/ 2147483647 h 24"/>
                <a:gd name="T26" fmla="*/ 2147483647 w 18"/>
                <a:gd name="T27" fmla="*/ 2147483647 h 24"/>
                <a:gd name="T28" fmla="*/ 2147483647 w 18"/>
                <a:gd name="T29" fmla="*/ 2147483647 h 24"/>
                <a:gd name="T30" fmla="*/ 2147483647 w 18"/>
                <a:gd name="T31" fmla="*/ 2147483647 h 24"/>
                <a:gd name="T32" fmla="*/ 2147483647 w 18"/>
                <a:gd name="T33" fmla="*/ 2147483647 h 24"/>
                <a:gd name="T34" fmla="*/ 2147483647 w 18"/>
                <a:gd name="T35" fmla="*/ 2147483647 h 24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8"/>
                <a:gd name="T55" fmla="*/ 0 h 24"/>
                <a:gd name="T56" fmla="*/ 18 w 18"/>
                <a:gd name="T57" fmla="*/ 24 h 24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8" h="24">
                  <a:moveTo>
                    <a:pt x="18" y="24"/>
                  </a:moveTo>
                  <a:lnTo>
                    <a:pt x="18" y="24"/>
                  </a:lnTo>
                  <a:lnTo>
                    <a:pt x="18" y="12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6" y="24"/>
                  </a:lnTo>
                  <a:lnTo>
                    <a:pt x="6" y="18"/>
                  </a:lnTo>
                  <a:lnTo>
                    <a:pt x="12" y="18"/>
                  </a:lnTo>
                  <a:lnTo>
                    <a:pt x="18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7" name="Freeform 4244"/>
            <p:cNvSpPr>
              <a:spLocks/>
            </p:cNvSpPr>
            <p:nvPr/>
          </p:nvSpPr>
          <p:spPr bwMode="auto">
            <a:xfrm>
              <a:off x="2690813" y="1500188"/>
              <a:ext cx="1836738" cy="2582862"/>
            </a:xfrm>
            <a:custGeom>
              <a:avLst/>
              <a:gdLst>
                <a:gd name="T0" fmla="*/ 2147483647 w 1157"/>
                <a:gd name="T1" fmla="*/ 2147483647 h 1627"/>
                <a:gd name="T2" fmla="*/ 2147483647 w 1157"/>
                <a:gd name="T3" fmla="*/ 2147483647 h 1627"/>
                <a:gd name="T4" fmla="*/ 2147483647 w 1157"/>
                <a:gd name="T5" fmla="*/ 2147483647 h 1627"/>
                <a:gd name="T6" fmla="*/ 2147483647 w 1157"/>
                <a:gd name="T7" fmla="*/ 2147483647 h 1627"/>
                <a:gd name="T8" fmla="*/ 2147483647 w 1157"/>
                <a:gd name="T9" fmla="*/ 2147483647 h 1627"/>
                <a:gd name="T10" fmla="*/ 2147483647 w 1157"/>
                <a:gd name="T11" fmla="*/ 2147483647 h 1627"/>
                <a:gd name="T12" fmla="*/ 2147483647 w 1157"/>
                <a:gd name="T13" fmla="*/ 2147483647 h 1627"/>
                <a:gd name="T14" fmla="*/ 2147483647 w 1157"/>
                <a:gd name="T15" fmla="*/ 2147483647 h 1627"/>
                <a:gd name="T16" fmla="*/ 2147483647 w 1157"/>
                <a:gd name="T17" fmla="*/ 2147483647 h 1627"/>
                <a:gd name="T18" fmla="*/ 2147483647 w 1157"/>
                <a:gd name="T19" fmla="*/ 2147483647 h 1627"/>
                <a:gd name="T20" fmla="*/ 2147483647 w 1157"/>
                <a:gd name="T21" fmla="*/ 2147483647 h 1627"/>
                <a:gd name="T22" fmla="*/ 2147483647 w 1157"/>
                <a:gd name="T23" fmla="*/ 2147483647 h 1627"/>
                <a:gd name="T24" fmla="*/ 2147483647 w 1157"/>
                <a:gd name="T25" fmla="*/ 2147483647 h 1627"/>
                <a:gd name="T26" fmla="*/ 2147483647 w 1157"/>
                <a:gd name="T27" fmla="*/ 2147483647 h 1627"/>
                <a:gd name="T28" fmla="*/ 2147483647 w 1157"/>
                <a:gd name="T29" fmla="*/ 2147483647 h 1627"/>
                <a:gd name="T30" fmla="*/ 2147483647 w 1157"/>
                <a:gd name="T31" fmla="*/ 2147483647 h 1627"/>
                <a:gd name="T32" fmla="*/ 2147483647 w 1157"/>
                <a:gd name="T33" fmla="*/ 2147483647 h 1627"/>
                <a:gd name="T34" fmla="*/ 2147483647 w 1157"/>
                <a:gd name="T35" fmla="*/ 2147483647 h 1627"/>
                <a:gd name="T36" fmla="*/ 2147483647 w 1157"/>
                <a:gd name="T37" fmla="*/ 2147483647 h 1627"/>
                <a:gd name="T38" fmla="*/ 2147483647 w 1157"/>
                <a:gd name="T39" fmla="*/ 2147483647 h 1627"/>
                <a:gd name="T40" fmla="*/ 2147483647 w 1157"/>
                <a:gd name="T41" fmla="*/ 2147483647 h 1627"/>
                <a:gd name="T42" fmla="*/ 0 w 1157"/>
                <a:gd name="T43" fmla="*/ 2147483647 h 1627"/>
                <a:gd name="T44" fmla="*/ 2147483647 w 1157"/>
                <a:gd name="T45" fmla="*/ 2147483647 h 1627"/>
                <a:gd name="T46" fmla="*/ 2147483647 w 1157"/>
                <a:gd name="T47" fmla="*/ 2147483647 h 1627"/>
                <a:gd name="T48" fmla="*/ 2147483647 w 1157"/>
                <a:gd name="T49" fmla="*/ 2147483647 h 1627"/>
                <a:gd name="T50" fmla="*/ 2147483647 w 1157"/>
                <a:gd name="T51" fmla="*/ 2147483647 h 1627"/>
                <a:gd name="T52" fmla="*/ 2147483647 w 1157"/>
                <a:gd name="T53" fmla="*/ 2147483647 h 1627"/>
                <a:gd name="T54" fmla="*/ 2147483647 w 1157"/>
                <a:gd name="T55" fmla="*/ 2147483647 h 1627"/>
                <a:gd name="T56" fmla="*/ 2147483647 w 1157"/>
                <a:gd name="T57" fmla="*/ 2147483647 h 1627"/>
                <a:gd name="T58" fmla="*/ 2147483647 w 1157"/>
                <a:gd name="T59" fmla="*/ 2147483647 h 1627"/>
                <a:gd name="T60" fmla="*/ 2147483647 w 1157"/>
                <a:gd name="T61" fmla="*/ 2147483647 h 1627"/>
                <a:gd name="T62" fmla="*/ 2147483647 w 1157"/>
                <a:gd name="T63" fmla="*/ 2147483647 h 1627"/>
                <a:gd name="T64" fmla="*/ 2147483647 w 1157"/>
                <a:gd name="T65" fmla="*/ 2147483647 h 1627"/>
                <a:gd name="T66" fmla="*/ 2147483647 w 1157"/>
                <a:gd name="T67" fmla="*/ 2147483647 h 1627"/>
                <a:gd name="T68" fmla="*/ 2147483647 w 1157"/>
                <a:gd name="T69" fmla="*/ 2147483647 h 1627"/>
                <a:gd name="T70" fmla="*/ 2147483647 w 1157"/>
                <a:gd name="T71" fmla="*/ 2147483647 h 1627"/>
                <a:gd name="T72" fmla="*/ 2147483647 w 1157"/>
                <a:gd name="T73" fmla="*/ 2147483647 h 1627"/>
                <a:gd name="T74" fmla="*/ 2147483647 w 1157"/>
                <a:gd name="T75" fmla="*/ 0 h 1627"/>
                <a:gd name="T76" fmla="*/ 2147483647 w 1157"/>
                <a:gd name="T77" fmla="*/ 2147483647 h 1627"/>
                <a:gd name="T78" fmla="*/ 2147483647 w 1157"/>
                <a:gd name="T79" fmla="*/ 2147483647 h 1627"/>
                <a:gd name="T80" fmla="*/ 2147483647 w 1157"/>
                <a:gd name="T81" fmla="*/ 2147483647 h 1627"/>
                <a:gd name="T82" fmla="*/ 2147483647 w 1157"/>
                <a:gd name="T83" fmla="*/ 2147483647 h 1627"/>
                <a:gd name="T84" fmla="*/ 2147483647 w 1157"/>
                <a:gd name="T85" fmla="*/ 2147483647 h 1627"/>
                <a:gd name="T86" fmla="*/ 2147483647 w 1157"/>
                <a:gd name="T87" fmla="*/ 2147483647 h 1627"/>
                <a:gd name="T88" fmla="*/ 2147483647 w 1157"/>
                <a:gd name="T89" fmla="*/ 2147483647 h 1627"/>
                <a:gd name="T90" fmla="*/ 2147483647 w 1157"/>
                <a:gd name="T91" fmla="*/ 2147483647 h 1627"/>
                <a:gd name="T92" fmla="*/ 2147483647 w 1157"/>
                <a:gd name="T93" fmla="*/ 2147483647 h 1627"/>
                <a:gd name="T94" fmla="*/ 2147483647 w 1157"/>
                <a:gd name="T95" fmla="*/ 2147483647 h 1627"/>
                <a:gd name="T96" fmla="*/ 2147483647 w 1157"/>
                <a:gd name="T97" fmla="*/ 2147483647 h 1627"/>
                <a:gd name="T98" fmla="*/ 2147483647 w 1157"/>
                <a:gd name="T99" fmla="*/ 2147483647 h 1627"/>
                <a:gd name="T100" fmla="*/ 2147483647 w 1157"/>
                <a:gd name="T101" fmla="*/ 2147483647 h 1627"/>
                <a:gd name="T102" fmla="*/ 2147483647 w 1157"/>
                <a:gd name="T103" fmla="*/ 2147483647 h 1627"/>
                <a:gd name="T104" fmla="*/ 2147483647 w 1157"/>
                <a:gd name="T105" fmla="*/ 2147483647 h 1627"/>
                <a:gd name="T106" fmla="*/ 2147483647 w 1157"/>
                <a:gd name="T107" fmla="*/ 2147483647 h 1627"/>
                <a:gd name="T108" fmla="*/ 2147483647 w 1157"/>
                <a:gd name="T109" fmla="*/ 2147483647 h 1627"/>
                <a:gd name="T110" fmla="*/ 2147483647 w 1157"/>
                <a:gd name="T111" fmla="*/ 2147483647 h 1627"/>
                <a:gd name="T112" fmla="*/ 2147483647 w 1157"/>
                <a:gd name="T113" fmla="*/ 2147483647 h 1627"/>
                <a:gd name="T114" fmla="*/ 2147483647 w 1157"/>
                <a:gd name="T115" fmla="*/ 2147483647 h 162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57"/>
                <a:gd name="T175" fmla="*/ 0 h 1627"/>
                <a:gd name="T176" fmla="*/ 1157 w 1157"/>
                <a:gd name="T177" fmla="*/ 1627 h 162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57" h="1627">
                  <a:moveTo>
                    <a:pt x="1067" y="1621"/>
                  </a:moveTo>
                  <a:lnTo>
                    <a:pt x="759" y="1621"/>
                  </a:lnTo>
                  <a:lnTo>
                    <a:pt x="759" y="1603"/>
                  </a:lnTo>
                  <a:lnTo>
                    <a:pt x="747" y="1615"/>
                  </a:lnTo>
                  <a:lnTo>
                    <a:pt x="747" y="1621"/>
                  </a:lnTo>
                  <a:lnTo>
                    <a:pt x="440" y="1621"/>
                  </a:lnTo>
                  <a:lnTo>
                    <a:pt x="440" y="1590"/>
                  </a:lnTo>
                  <a:lnTo>
                    <a:pt x="446" y="1572"/>
                  </a:lnTo>
                  <a:lnTo>
                    <a:pt x="446" y="1554"/>
                  </a:lnTo>
                  <a:lnTo>
                    <a:pt x="440" y="1542"/>
                  </a:lnTo>
                  <a:lnTo>
                    <a:pt x="440" y="1530"/>
                  </a:lnTo>
                  <a:lnTo>
                    <a:pt x="440" y="1518"/>
                  </a:lnTo>
                  <a:lnTo>
                    <a:pt x="452" y="1494"/>
                  </a:lnTo>
                  <a:lnTo>
                    <a:pt x="458" y="1476"/>
                  </a:lnTo>
                  <a:lnTo>
                    <a:pt x="464" y="1464"/>
                  </a:lnTo>
                  <a:lnTo>
                    <a:pt x="464" y="1446"/>
                  </a:lnTo>
                  <a:lnTo>
                    <a:pt x="476" y="1416"/>
                  </a:lnTo>
                  <a:lnTo>
                    <a:pt x="482" y="1398"/>
                  </a:lnTo>
                  <a:lnTo>
                    <a:pt x="488" y="1386"/>
                  </a:lnTo>
                  <a:lnTo>
                    <a:pt x="482" y="1374"/>
                  </a:lnTo>
                  <a:lnTo>
                    <a:pt x="482" y="1368"/>
                  </a:lnTo>
                  <a:lnTo>
                    <a:pt x="470" y="1362"/>
                  </a:lnTo>
                  <a:lnTo>
                    <a:pt x="458" y="1343"/>
                  </a:lnTo>
                  <a:lnTo>
                    <a:pt x="452" y="1331"/>
                  </a:lnTo>
                  <a:lnTo>
                    <a:pt x="446" y="1319"/>
                  </a:lnTo>
                  <a:lnTo>
                    <a:pt x="452" y="1301"/>
                  </a:lnTo>
                  <a:lnTo>
                    <a:pt x="458" y="1283"/>
                  </a:lnTo>
                  <a:lnTo>
                    <a:pt x="482" y="1247"/>
                  </a:lnTo>
                  <a:lnTo>
                    <a:pt x="494" y="1235"/>
                  </a:lnTo>
                  <a:lnTo>
                    <a:pt x="500" y="1229"/>
                  </a:lnTo>
                  <a:lnTo>
                    <a:pt x="518" y="1211"/>
                  </a:lnTo>
                  <a:lnTo>
                    <a:pt x="518" y="1169"/>
                  </a:lnTo>
                  <a:lnTo>
                    <a:pt x="506" y="1157"/>
                  </a:lnTo>
                  <a:lnTo>
                    <a:pt x="500" y="1145"/>
                  </a:lnTo>
                  <a:lnTo>
                    <a:pt x="500" y="1139"/>
                  </a:lnTo>
                  <a:lnTo>
                    <a:pt x="506" y="1133"/>
                  </a:lnTo>
                  <a:lnTo>
                    <a:pt x="494" y="1121"/>
                  </a:lnTo>
                  <a:lnTo>
                    <a:pt x="470" y="1072"/>
                  </a:lnTo>
                  <a:lnTo>
                    <a:pt x="440" y="982"/>
                  </a:lnTo>
                  <a:lnTo>
                    <a:pt x="422" y="922"/>
                  </a:lnTo>
                  <a:lnTo>
                    <a:pt x="410" y="982"/>
                  </a:lnTo>
                  <a:lnTo>
                    <a:pt x="392" y="1030"/>
                  </a:lnTo>
                  <a:lnTo>
                    <a:pt x="386" y="1060"/>
                  </a:lnTo>
                  <a:lnTo>
                    <a:pt x="380" y="1090"/>
                  </a:lnTo>
                  <a:lnTo>
                    <a:pt x="374" y="1103"/>
                  </a:lnTo>
                  <a:lnTo>
                    <a:pt x="368" y="1109"/>
                  </a:lnTo>
                  <a:lnTo>
                    <a:pt x="374" y="1115"/>
                  </a:lnTo>
                  <a:lnTo>
                    <a:pt x="374" y="1121"/>
                  </a:lnTo>
                  <a:lnTo>
                    <a:pt x="368" y="1127"/>
                  </a:lnTo>
                  <a:lnTo>
                    <a:pt x="362" y="1133"/>
                  </a:lnTo>
                  <a:lnTo>
                    <a:pt x="362" y="1145"/>
                  </a:lnTo>
                  <a:lnTo>
                    <a:pt x="362" y="1163"/>
                  </a:lnTo>
                  <a:lnTo>
                    <a:pt x="362" y="1181"/>
                  </a:lnTo>
                  <a:lnTo>
                    <a:pt x="350" y="1199"/>
                  </a:lnTo>
                  <a:lnTo>
                    <a:pt x="350" y="1205"/>
                  </a:lnTo>
                  <a:lnTo>
                    <a:pt x="344" y="1223"/>
                  </a:lnTo>
                  <a:lnTo>
                    <a:pt x="344" y="1253"/>
                  </a:lnTo>
                  <a:lnTo>
                    <a:pt x="344" y="1265"/>
                  </a:lnTo>
                  <a:lnTo>
                    <a:pt x="338" y="1283"/>
                  </a:lnTo>
                  <a:lnTo>
                    <a:pt x="332" y="1307"/>
                  </a:lnTo>
                  <a:lnTo>
                    <a:pt x="332" y="1325"/>
                  </a:lnTo>
                  <a:lnTo>
                    <a:pt x="332" y="1350"/>
                  </a:lnTo>
                  <a:lnTo>
                    <a:pt x="332" y="1368"/>
                  </a:lnTo>
                  <a:lnTo>
                    <a:pt x="325" y="1374"/>
                  </a:lnTo>
                  <a:lnTo>
                    <a:pt x="313" y="1380"/>
                  </a:lnTo>
                  <a:lnTo>
                    <a:pt x="307" y="1392"/>
                  </a:lnTo>
                  <a:lnTo>
                    <a:pt x="295" y="1428"/>
                  </a:lnTo>
                  <a:lnTo>
                    <a:pt x="295" y="1476"/>
                  </a:lnTo>
                  <a:lnTo>
                    <a:pt x="295" y="1500"/>
                  </a:lnTo>
                  <a:lnTo>
                    <a:pt x="295" y="1524"/>
                  </a:lnTo>
                  <a:lnTo>
                    <a:pt x="289" y="1542"/>
                  </a:lnTo>
                  <a:lnTo>
                    <a:pt x="289" y="1560"/>
                  </a:lnTo>
                  <a:lnTo>
                    <a:pt x="289" y="1572"/>
                  </a:lnTo>
                  <a:lnTo>
                    <a:pt x="301" y="1590"/>
                  </a:lnTo>
                  <a:lnTo>
                    <a:pt x="307" y="1603"/>
                  </a:lnTo>
                  <a:lnTo>
                    <a:pt x="319" y="1615"/>
                  </a:lnTo>
                  <a:lnTo>
                    <a:pt x="325" y="1621"/>
                  </a:lnTo>
                  <a:lnTo>
                    <a:pt x="325" y="1627"/>
                  </a:lnTo>
                  <a:lnTo>
                    <a:pt x="319" y="1627"/>
                  </a:lnTo>
                  <a:lnTo>
                    <a:pt x="301" y="1627"/>
                  </a:lnTo>
                  <a:lnTo>
                    <a:pt x="289" y="1627"/>
                  </a:lnTo>
                  <a:lnTo>
                    <a:pt x="277" y="1621"/>
                  </a:lnTo>
                  <a:lnTo>
                    <a:pt x="265" y="1615"/>
                  </a:lnTo>
                  <a:lnTo>
                    <a:pt x="259" y="1597"/>
                  </a:lnTo>
                  <a:lnTo>
                    <a:pt x="259" y="1584"/>
                  </a:lnTo>
                  <a:lnTo>
                    <a:pt x="247" y="1572"/>
                  </a:lnTo>
                  <a:lnTo>
                    <a:pt x="235" y="1566"/>
                  </a:lnTo>
                  <a:lnTo>
                    <a:pt x="217" y="1560"/>
                  </a:lnTo>
                  <a:lnTo>
                    <a:pt x="205" y="1560"/>
                  </a:lnTo>
                  <a:lnTo>
                    <a:pt x="187" y="1566"/>
                  </a:lnTo>
                  <a:lnTo>
                    <a:pt x="163" y="1584"/>
                  </a:lnTo>
                  <a:lnTo>
                    <a:pt x="133" y="1603"/>
                  </a:lnTo>
                  <a:lnTo>
                    <a:pt x="109" y="1615"/>
                  </a:lnTo>
                  <a:lnTo>
                    <a:pt x="72" y="1627"/>
                  </a:lnTo>
                  <a:lnTo>
                    <a:pt x="42" y="1627"/>
                  </a:lnTo>
                  <a:lnTo>
                    <a:pt x="30" y="1627"/>
                  </a:lnTo>
                  <a:lnTo>
                    <a:pt x="6" y="1627"/>
                  </a:lnTo>
                  <a:lnTo>
                    <a:pt x="0" y="1621"/>
                  </a:lnTo>
                  <a:lnTo>
                    <a:pt x="12" y="1609"/>
                  </a:lnTo>
                  <a:lnTo>
                    <a:pt x="42" y="1597"/>
                  </a:lnTo>
                  <a:lnTo>
                    <a:pt x="72" y="1572"/>
                  </a:lnTo>
                  <a:lnTo>
                    <a:pt x="109" y="1542"/>
                  </a:lnTo>
                  <a:lnTo>
                    <a:pt x="157" y="1512"/>
                  </a:lnTo>
                  <a:lnTo>
                    <a:pt x="169" y="1500"/>
                  </a:lnTo>
                  <a:lnTo>
                    <a:pt x="181" y="1488"/>
                  </a:lnTo>
                  <a:lnTo>
                    <a:pt x="181" y="1482"/>
                  </a:lnTo>
                  <a:lnTo>
                    <a:pt x="187" y="1458"/>
                  </a:lnTo>
                  <a:lnTo>
                    <a:pt x="205" y="1374"/>
                  </a:lnTo>
                  <a:lnTo>
                    <a:pt x="199" y="1356"/>
                  </a:lnTo>
                  <a:lnTo>
                    <a:pt x="193" y="1337"/>
                  </a:lnTo>
                  <a:lnTo>
                    <a:pt x="181" y="1313"/>
                  </a:lnTo>
                  <a:lnTo>
                    <a:pt x="181" y="1307"/>
                  </a:lnTo>
                  <a:lnTo>
                    <a:pt x="175" y="1277"/>
                  </a:lnTo>
                  <a:lnTo>
                    <a:pt x="169" y="1271"/>
                  </a:lnTo>
                  <a:lnTo>
                    <a:pt x="163" y="1259"/>
                  </a:lnTo>
                  <a:lnTo>
                    <a:pt x="157" y="1223"/>
                  </a:lnTo>
                  <a:lnTo>
                    <a:pt x="157" y="1199"/>
                  </a:lnTo>
                  <a:lnTo>
                    <a:pt x="157" y="1181"/>
                  </a:lnTo>
                  <a:lnTo>
                    <a:pt x="169" y="1151"/>
                  </a:lnTo>
                  <a:lnTo>
                    <a:pt x="175" y="1145"/>
                  </a:lnTo>
                  <a:lnTo>
                    <a:pt x="169" y="1139"/>
                  </a:lnTo>
                  <a:lnTo>
                    <a:pt x="175" y="1127"/>
                  </a:lnTo>
                  <a:lnTo>
                    <a:pt x="175" y="1121"/>
                  </a:lnTo>
                  <a:lnTo>
                    <a:pt x="181" y="1115"/>
                  </a:lnTo>
                  <a:lnTo>
                    <a:pt x="181" y="1109"/>
                  </a:lnTo>
                  <a:lnTo>
                    <a:pt x="175" y="1090"/>
                  </a:lnTo>
                  <a:lnTo>
                    <a:pt x="175" y="1048"/>
                  </a:lnTo>
                  <a:lnTo>
                    <a:pt x="181" y="970"/>
                  </a:lnTo>
                  <a:lnTo>
                    <a:pt x="187" y="934"/>
                  </a:lnTo>
                  <a:lnTo>
                    <a:pt x="205" y="771"/>
                  </a:lnTo>
                  <a:lnTo>
                    <a:pt x="217" y="657"/>
                  </a:lnTo>
                  <a:lnTo>
                    <a:pt x="223" y="608"/>
                  </a:lnTo>
                  <a:lnTo>
                    <a:pt x="235" y="560"/>
                  </a:lnTo>
                  <a:lnTo>
                    <a:pt x="247" y="530"/>
                  </a:lnTo>
                  <a:lnTo>
                    <a:pt x="271" y="500"/>
                  </a:lnTo>
                  <a:lnTo>
                    <a:pt x="295" y="476"/>
                  </a:lnTo>
                  <a:lnTo>
                    <a:pt x="319" y="458"/>
                  </a:lnTo>
                  <a:lnTo>
                    <a:pt x="344" y="446"/>
                  </a:lnTo>
                  <a:lnTo>
                    <a:pt x="368" y="434"/>
                  </a:lnTo>
                  <a:lnTo>
                    <a:pt x="398" y="410"/>
                  </a:lnTo>
                  <a:lnTo>
                    <a:pt x="422" y="404"/>
                  </a:lnTo>
                  <a:lnTo>
                    <a:pt x="434" y="398"/>
                  </a:lnTo>
                  <a:lnTo>
                    <a:pt x="464" y="392"/>
                  </a:lnTo>
                  <a:lnTo>
                    <a:pt x="500" y="380"/>
                  </a:lnTo>
                  <a:lnTo>
                    <a:pt x="512" y="380"/>
                  </a:lnTo>
                  <a:lnTo>
                    <a:pt x="524" y="374"/>
                  </a:lnTo>
                  <a:lnTo>
                    <a:pt x="536" y="355"/>
                  </a:lnTo>
                  <a:lnTo>
                    <a:pt x="542" y="337"/>
                  </a:lnTo>
                  <a:lnTo>
                    <a:pt x="548" y="313"/>
                  </a:lnTo>
                  <a:lnTo>
                    <a:pt x="548" y="307"/>
                  </a:lnTo>
                  <a:lnTo>
                    <a:pt x="536" y="301"/>
                  </a:lnTo>
                  <a:lnTo>
                    <a:pt x="530" y="289"/>
                  </a:lnTo>
                  <a:lnTo>
                    <a:pt x="530" y="283"/>
                  </a:lnTo>
                  <a:lnTo>
                    <a:pt x="518" y="235"/>
                  </a:lnTo>
                  <a:lnTo>
                    <a:pt x="500" y="187"/>
                  </a:lnTo>
                  <a:lnTo>
                    <a:pt x="494" y="163"/>
                  </a:lnTo>
                  <a:lnTo>
                    <a:pt x="500" y="145"/>
                  </a:lnTo>
                  <a:lnTo>
                    <a:pt x="506" y="102"/>
                  </a:lnTo>
                  <a:lnTo>
                    <a:pt x="512" y="78"/>
                  </a:lnTo>
                  <a:lnTo>
                    <a:pt x="530" y="60"/>
                  </a:lnTo>
                  <a:lnTo>
                    <a:pt x="542" y="48"/>
                  </a:lnTo>
                  <a:lnTo>
                    <a:pt x="560" y="36"/>
                  </a:lnTo>
                  <a:lnTo>
                    <a:pt x="591" y="12"/>
                  </a:lnTo>
                  <a:lnTo>
                    <a:pt x="615" y="0"/>
                  </a:lnTo>
                  <a:lnTo>
                    <a:pt x="639" y="0"/>
                  </a:lnTo>
                  <a:lnTo>
                    <a:pt x="675" y="0"/>
                  </a:lnTo>
                  <a:lnTo>
                    <a:pt x="705" y="6"/>
                  </a:lnTo>
                  <a:lnTo>
                    <a:pt x="717" y="6"/>
                  </a:lnTo>
                  <a:lnTo>
                    <a:pt x="723" y="12"/>
                  </a:lnTo>
                  <a:lnTo>
                    <a:pt x="729" y="0"/>
                  </a:lnTo>
                  <a:lnTo>
                    <a:pt x="735" y="6"/>
                  </a:lnTo>
                  <a:lnTo>
                    <a:pt x="741" y="18"/>
                  </a:lnTo>
                  <a:lnTo>
                    <a:pt x="747" y="6"/>
                  </a:lnTo>
                  <a:lnTo>
                    <a:pt x="753" y="6"/>
                  </a:lnTo>
                  <a:lnTo>
                    <a:pt x="759" y="6"/>
                  </a:lnTo>
                  <a:lnTo>
                    <a:pt x="771" y="6"/>
                  </a:lnTo>
                  <a:lnTo>
                    <a:pt x="777" y="12"/>
                  </a:lnTo>
                  <a:lnTo>
                    <a:pt x="777" y="54"/>
                  </a:lnTo>
                  <a:lnTo>
                    <a:pt x="783" y="90"/>
                  </a:lnTo>
                  <a:lnTo>
                    <a:pt x="789" y="96"/>
                  </a:lnTo>
                  <a:lnTo>
                    <a:pt x="801" y="108"/>
                  </a:lnTo>
                  <a:lnTo>
                    <a:pt x="814" y="133"/>
                  </a:lnTo>
                  <a:lnTo>
                    <a:pt x="814" y="175"/>
                  </a:lnTo>
                  <a:lnTo>
                    <a:pt x="814" y="193"/>
                  </a:lnTo>
                  <a:lnTo>
                    <a:pt x="820" y="199"/>
                  </a:lnTo>
                  <a:lnTo>
                    <a:pt x="814" y="205"/>
                  </a:lnTo>
                  <a:lnTo>
                    <a:pt x="807" y="223"/>
                  </a:lnTo>
                  <a:lnTo>
                    <a:pt x="814" y="253"/>
                  </a:lnTo>
                  <a:lnTo>
                    <a:pt x="820" y="265"/>
                  </a:lnTo>
                  <a:lnTo>
                    <a:pt x="814" y="289"/>
                  </a:lnTo>
                  <a:lnTo>
                    <a:pt x="801" y="313"/>
                  </a:lnTo>
                  <a:lnTo>
                    <a:pt x="795" y="331"/>
                  </a:lnTo>
                  <a:lnTo>
                    <a:pt x="789" y="349"/>
                  </a:lnTo>
                  <a:lnTo>
                    <a:pt x="795" y="355"/>
                  </a:lnTo>
                  <a:lnTo>
                    <a:pt x="795" y="368"/>
                  </a:lnTo>
                  <a:lnTo>
                    <a:pt x="801" y="374"/>
                  </a:lnTo>
                  <a:lnTo>
                    <a:pt x="814" y="374"/>
                  </a:lnTo>
                  <a:lnTo>
                    <a:pt x="826" y="380"/>
                  </a:lnTo>
                  <a:lnTo>
                    <a:pt x="832" y="380"/>
                  </a:lnTo>
                  <a:lnTo>
                    <a:pt x="856" y="380"/>
                  </a:lnTo>
                  <a:lnTo>
                    <a:pt x="862" y="386"/>
                  </a:lnTo>
                  <a:lnTo>
                    <a:pt x="880" y="398"/>
                  </a:lnTo>
                  <a:lnTo>
                    <a:pt x="898" y="410"/>
                  </a:lnTo>
                  <a:lnTo>
                    <a:pt x="910" y="410"/>
                  </a:lnTo>
                  <a:lnTo>
                    <a:pt x="946" y="428"/>
                  </a:lnTo>
                  <a:lnTo>
                    <a:pt x="964" y="440"/>
                  </a:lnTo>
                  <a:lnTo>
                    <a:pt x="976" y="452"/>
                  </a:lnTo>
                  <a:lnTo>
                    <a:pt x="976" y="464"/>
                  </a:lnTo>
                  <a:lnTo>
                    <a:pt x="988" y="470"/>
                  </a:lnTo>
                  <a:lnTo>
                    <a:pt x="1000" y="470"/>
                  </a:lnTo>
                  <a:lnTo>
                    <a:pt x="1018" y="494"/>
                  </a:lnTo>
                  <a:lnTo>
                    <a:pt x="1030" y="512"/>
                  </a:lnTo>
                  <a:lnTo>
                    <a:pt x="1036" y="524"/>
                  </a:lnTo>
                  <a:lnTo>
                    <a:pt x="1048" y="560"/>
                  </a:lnTo>
                  <a:lnTo>
                    <a:pt x="1061" y="584"/>
                  </a:lnTo>
                  <a:lnTo>
                    <a:pt x="1067" y="602"/>
                  </a:lnTo>
                  <a:lnTo>
                    <a:pt x="1067" y="621"/>
                  </a:lnTo>
                  <a:lnTo>
                    <a:pt x="1073" y="639"/>
                  </a:lnTo>
                  <a:lnTo>
                    <a:pt x="1085" y="669"/>
                  </a:lnTo>
                  <a:lnTo>
                    <a:pt x="1097" y="693"/>
                  </a:lnTo>
                  <a:lnTo>
                    <a:pt x="1109" y="711"/>
                  </a:lnTo>
                  <a:lnTo>
                    <a:pt x="1115" y="723"/>
                  </a:lnTo>
                  <a:lnTo>
                    <a:pt x="1121" y="741"/>
                  </a:lnTo>
                  <a:lnTo>
                    <a:pt x="1127" y="759"/>
                  </a:lnTo>
                  <a:lnTo>
                    <a:pt x="1133" y="771"/>
                  </a:lnTo>
                  <a:lnTo>
                    <a:pt x="1139" y="789"/>
                  </a:lnTo>
                  <a:lnTo>
                    <a:pt x="1151" y="837"/>
                  </a:lnTo>
                  <a:lnTo>
                    <a:pt x="1157" y="880"/>
                  </a:lnTo>
                  <a:lnTo>
                    <a:pt x="1151" y="910"/>
                  </a:lnTo>
                  <a:lnTo>
                    <a:pt x="1157" y="934"/>
                  </a:lnTo>
                  <a:lnTo>
                    <a:pt x="1157" y="940"/>
                  </a:lnTo>
                  <a:lnTo>
                    <a:pt x="1157" y="958"/>
                  </a:lnTo>
                  <a:lnTo>
                    <a:pt x="1157" y="1018"/>
                  </a:lnTo>
                  <a:lnTo>
                    <a:pt x="1151" y="1048"/>
                  </a:lnTo>
                  <a:lnTo>
                    <a:pt x="1139" y="1078"/>
                  </a:lnTo>
                  <a:lnTo>
                    <a:pt x="1127" y="1096"/>
                  </a:lnTo>
                  <a:lnTo>
                    <a:pt x="1121" y="1115"/>
                  </a:lnTo>
                  <a:lnTo>
                    <a:pt x="1115" y="1133"/>
                  </a:lnTo>
                  <a:lnTo>
                    <a:pt x="1121" y="1163"/>
                  </a:lnTo>
                  <a:lnTo>
                    <a:pt x="1115" y="1175"/>
                  </a:lnTo>
                  <a:lnTo>
                    <a:pt x="1109" y="1193"/>
                  </a:lnTo>
                  <a:lnTo>
                    <a:pt x="1103" y="1211"/>
                  </a:lnTo>
                  <a:lnTo>
                    <a:pt x="1097" y="1223"/>
                  </a:lnTo>
                  <a:lnTo>
                    <a:pt x="1091" y="1223"/>
                  </a:lnTo>
                  <a:lnTo>
                    <a:pt x="1085" y="1271"/>
                  </a:lnTo>
                  <a:lnTo>
                    <a:pt x="1079" y="1313"/>
                  </a:lnTo>
                  <a:lnTo>
                    <a:pt x="1079" y="1343"/>
                  </a:lnTo>
                  <a:lnTo>
                    <a:pt x="1085" y="1428"/>
                  </a:lnTo>
                  <a:lnTo>
                    <a:pt x="1073" y="1542"/>
                  </a:lnTo>
                  <a:lnTo>
                    <a:pt x="1067" y="16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8" name="Freeform 4245"/>
            <p:cNvSpPr>
              <a:spLocks/>
            </p:cNvSpPr>
            <p:nvPr/>
          </p:nvSpPr>
          <p:spPr bwMode="auto">
            <a:xfrm>
              <a:off x="3771901" y="2217738"/>
              <a:ext cx="161925" cy="1100137"/>
            </a:xfrm>
            <a:custGeom>
              <a:avLst/>
              <a:gdLst>
                <a:gd name="T0" fmla="*/ 2147483647 w 102"/>
                <a:gd name="T1" fmla="*/ 0 h 693"/>
                <a:gd name="T2" fmla="*/ 2147483647 w 102"/>
                <a:gd name="T3" fmla="*/ 2147483647 h 693"/>
                <a:gd name="T4" fmla="*/ 2147483647 w 102"/>
                <a:gd name="T5" fmla="*/ 2147483647 h 693"/>
                <a:gd name="T6" fmla="*/ 2147483647 w 102"/>
                <a:gd name="T7" fmla="*/ 2147483647 h 693"/>
                <a:gd name="T8" fmla="*/ 2147483647 w 102"/>
                <a:gd name="T9" fmla="*/ 2147483647 h 693"/>
                <a:gd name="T10" fmla="*/ 2147483647 w 102"/>
                <a:gd name="T11" fmla="*/ 2147483647 h 693"/>
                <a:gd name="T12" fmla="*/ 2147483647 w 102"/>
                <a:gd name="T13" fmla="*/ 2147483647 h 693"/>
                <a:gd name="T14" fmla="*/ 2147483647 w 102"/>
                <a:gd name="T15" fmla="*/ 2147483647 h 693"/>
                <a:gd name="T16" fmla="*/ 0 w 102"/>
                <a:gd name="T17" fmla="*/ 2147483647 h 693"/>
                <a:gd name="T18" fmla="*/ 0 w 102"/>
                <a:gd name="T19" fmla="*/ 2147483647 h 693"/>
                <a:gd name="T20" fmla="*/ 0 w 102"/>
                <a:gd name="T21" fmla="*/ 2147483647 h 693"/>
                <a:gd name="T22" fmla="*/ 2147483647 w 102"/>
                <a:gd name="T23" fmla="*/ 2147483647 h 693"/>
                <a:gd name="T24" fmla="*/ 2147483647 w 102"/>
                <a:gd name="T25" fmla="*/ 2147483647 h 693"/>
                <a:gd name="T26" fmla="*/ 2147483647 w 102"/>
                <a:gd name="T27" fmla="*/ 2147483647 h 693"/>
                <a:gd name="T28" fmla="*/ 2147483647 w 102"/>
                <a:gd name="T29" fmla="*/ 2147483647 h 693"/>
                <a:gd name="T30" fmla="*/ 2147483647 w 102"/>
                <a:gd name="T31" fmla="*/ 2147483647 h 693"/>
                <a:gd name="T32" fmla="*/ 2147483647 w 102"/>
                <a:gd name="T33" fmla="*/ 2147483647 h 693"/>
                <a:gd name="T34" fmla="*/ 2147483647 w 102"/>
                <a:gd name="T35" fmla="*/ 2147483647 h 693"/>
                <a:gd name="T36" fmla="*/ 2147483647 w 102"/>
                <a:gd name="T37" fmla="*/ 2147483647 h 693"/>
                <a:gd name="T38" fmla="*/ 2147483647 w 102"/>
                <a:gd name="T39" fmla="*/ 2147483647 h 693"/>
                <a:gd name="T40" fmla="*/ 2147483647 w 102"/>
                <a:gd name="T41" fmla="*/ 2147483647 h 693"/>
                <a:gd name="T42" fmla="*/ 2147483647 w 102"/>
                <a:gd name="T43" fmla="*/ 2147483647 h 693"/>
                <a:gd name="T44" fmla="*/ 2147483647 w 102"/>
                <a:gd name="T45" fmla="*/ 2147483647 h 693"/>
                <a:gd name="T46" fmla="*/ 2147483647 w 102"/>
                <a:gd name="T47" fmla="*/ 2147483647 h 693"/>
                <a:gd name="T48" fmla="*/ 2147483647 w 102"/>
                <a:gd name="T49" fmla="*/ 2147483647 h 693"/>
                <a:gd name="T50" fmla="*/ 2147483647 w 102"/>
                <a:gd name="T51" fmla="*/ 2147483647 h 693"/>
                <a:gd name="T52" fmla="*/ 2147483647 w 102"/>
                <a:gd name="T53" fmla="*/ 2147483647 h 693"/>
                <a:gd name="T54" fmla="*/ 2147483647 w 102"/>
                <a:gd name="T55" fmla="*/ 2147483647 h 693"/>
                <a:gd name="T56" fmla="*/ 2147483647 w 102"/>
                <a:gd name="T57" fmla="*/ 2147483647 h 693"/>
                <a:gd name="T58" fmla="*/ 2147483647 w 102"/>
                <a:gd name="T59" fmla="*/ 2147483647 h 693"/>
                <a:gd name="T60" fmla="*/ 2147483647 w 102"/>
                <a:gd name="T61" fmla="*/ 2147483647 h 693"/>
                <a:gd name="T62" fmla="*/ 2147483647 w 102"/>
                <a:gd name="T63" fmla="*/ 2147483647 h 693"/>
                <a:gd name="T64" fmla="*/ 2147483647 w 102"/>
                <a:gd name="T65" fmla="*/ 2147483647 h 693"/>
                <a:gd name="T66" fmla="*/ 2147483647 w 102"/>
                <a:gd name="T67" fmla="*/ 2147483647 h 693"/>
                <a:gd name="T68" fmla="*/ 2147483647 w 102"/>
                <a:gd name="T69" fmla="*/ 2147483647 h 693"/>
                <a:gd name="T70" fmla="*/ 2147483647 w 102"/>
                <a:gd name="T71" fmla="*/ 2147483647 h 693"/>
                <a:gd name="T72" fmla="*/ 2147483647 w 102"/>
                <a:gd name="T73" fmla="*/ 2147483647 h 693"/>
                <a:gd name="T74" fmla="*/ 2147483647 w 102"/>
                <a:gd name="T75" fmla="*/ 2147483647 h 693"/>
                <a:gd name="T76" fmla="*/ 2147483647 w 102"/>
                <a:gd name="T77" fmla="*/ 0 h 693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02"/>
                <a:gd name="T118" fmla="*/ 0 h 693"/>
                <a:gd name="T119" fmla="*/ 102 w 102"/>
                <a:gd name="T120" fmla="*/ 693 h 693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02" h="693">
                  <a:moveTo>
                    <a:pt x="24" y="0"/>
                  </a:moveTo>
                  <a:lnTo>
                    <a:pt x="6" y="42"/>
                  </a:lnTo>
                  <a:lnTo>
                    <a:pt x="12" y="60"/>
                  </a:lnTo>
                  <a:lnTo>
                    <a:pt x="18" y="78"/>
                  </a:lnTo>
                  <a:lnTo>
                    <a:pt x="18" y="102"/>
                  </a:lnTo>
                  <a:lnTo>
                    <a:pt x="6" y="132"/>
                  </a:lnTo>
                  <a:lnTo>
                    <a:pt x="0" y="199"/>
                  </a:lnTo>
                  <a:lnTo>
                    <a:pt x="0" y="626"/>
                  </a:lnTo>
                  <a:lnTo>
                    <a:pt x="54" y="687"/>
                  </a:lnTo>
                  <a:lnTo>
                    <a:pt x="60" y="693"/>
                  </a:lnTo>
                  <a:lnTo>
                    <a:pt x="66" y="687"/>
                  </a:lnTo>
                  <a:lnTo>
                    <a:pt x="72" y="681"/>
                  </a:lnTo>
                  <a:lnTo>
                    <a:pt x="102" y="644"/>
                  </a:lnTo>
                  <a:lnTo>
                    <a:pt x="102" y="632"/>
                  </a:lnTo>
                  <a:lnTo>
                    <a:pt x="102" y="572"/>
                  </a:lnTo>
                  <a:lnTo>
                    <a:pt x="78" y="144"/>
                  </a:lnTo>
                  <a:lnTo>
                    <a:pt x="72" y="132"/>
                  </a:lnTo>
                  <a:lnTo>
                    <a:pt x="66" y="114"/>
                  </a:lnTo>
                  <a:lnTo>
                    <a:pt x="54" y="102"/>
                  </a:lnTo>
                  <a:lnTo>
                    <a:pt x="48" y="96"/>
                  </a:lnTo>
                  <a:lnTo>
                    <a:pt x="48" y="90"/>
                  </a:lnTo>
                  <a:lnTo>
                    <a:pt x="48" y="66"/>
                  </a:lnTo>
                  <a:lnTo>
                    <a:pt x="54" y="48"/>
                  </a:lnTo>
                  <a:lnTo>
                    <a:pt x="54" y="42"/>
                  </a:lnTo>
                  <a:lnTo>
                    <a:pt x="42" y="30"/>
                  </a:lnTo>
                  <a:lnTo>
                    <a:pt x="24" y="6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9" name="Rectangle 4247"/>
            <p:cNvSpPr>
              <a:spLocks noChangeArrowheads="1"/>
            </p:cNvSpPr>
            <p:nvPr/>
          </p:nvSpPr>
          <p:spPr bwMode="auto">
            <a:xfrm>
              <a:off x="2643188" y="4064000"/>
              <a:ext cx="2055813" cy="20002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Calibri" pitchFamily="34" charset="0"/>
              </a:endParaRPr>
            </a:p>
          </p:txBody>
        </p:sp>
        <p:sp>
          <p:nvSpPr>
            <p:cNvPr id="14350" name="Rectangle 4248"/>
            <p:cNvSpPr>
              <a:spLocks noChangeArrowheads="1"/>
            </p:cNvSpPr>
            <p:nvPr/>
          </p:nvSpPr>
          <p:spPr bwMode="auto">
            <a:xfrm>
              <a:off x="2643188" y="4159250"/>
              <a:ext cx="1941513" cy="84137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Calibri" pitchFamily="34" charset="0"/>
              </a:endParaRPr>
            </a:p>
          </p:txBody>
        </p:sp>
      </p:grpSp>
      <p:grpSp>
        <p:nvGrpSpPr>
          <p:cNvPr id="14338" name="组合 3037"/>
          <p:cNvGrpSpPr>
            <a:grpSpLocks/>
          </p:cNvGrpSpPr>
          <p:nvPr/>
        </p:nvGrpSpPr>
        <p:grpSpPr bwMode="auto">
          <a:xfrm>
            <a:off x="6372225" y="260350"/>
            <a:ext cx="2376488" cy="6597650"/>
            <a:chOff x="214282" y="500042"/>
            <a:chExt cx="701622" cy="2000264"/>
          </a:xfrm>
        </p:grpSpPr>
        <p:sp>
          <p:nvSpPr>
            <p:cNvPr id="14343" name="Freeform 1185"/>
            <p:cNvSpPr>
              <a:spLocks/>
            </p:cNvSpPr>
            <p:nvPr/>
          </p:nvSpPr>
          <p:spPr bwMode="auto">
            <a:xfrm>
              <a:off x="214282" y="500042"/>
              <a:ext cx="701622" cy="2000264"/>
            </a:xfrm>
            <a:custGeom>
              <a:avLst/>
              <a:gdLst>
                <a:gd name="T0" fmla="*/ 2147483647 w 711"/>
                <a:gd name="T1" fmla="*/ 2147483647 h 2027"/>
                <a:gd name="T2" fmla="*/ 2147483647 w 711"/>
                <a:gd name="T3" fmla="*/ 2147483647 h 2027"/>
                <a:gd name="T4" fmla="*/ 2147483647 w 711"/>
                <a:gd name="T5" fmla="*/ 2147483647 h 2027"/>
                <a:gd name="T6" fmla="*/ 2147483647 w 711"/>
                <a:gd name="T7" fmla="*/ 2147483647 h 2027"/>
                <a:gd name="T8" fmla="*/ 2147483647 w 711"/>
                <a:gd name="T9" fmla="*/ 2147483647 h 2027"/>
                <a:gd name="T10" fmla="*/ 2147483647 w 711"/>
                <a:gd name="T11" fmla="*/ 2147483647 h 2027"/>
                <a:gd name="T12" fmla="*/ 2147483647 w 711"/>
                <a:gd name="T13" fmla="*/ 2147483647 h 2027"/>
                <a:gd name="T14" fmla="*/ 2147483647 w 711"/>
                <a:gd name="T15" fmla="*/ 2147483647 h 2027"/>
                <a:gd name="T16" fmla="*/ 2147483647 w 711"/>
                <a:gd name="T17" fmla="*/ 2147483647 h 2027"/>
                <a:gd name="T18" fmla="*/ 2147483647 w 711"/>
                <a:gd name="T19" fmla="*/ 2147483647 h 2027"/>
                <a:gd name="T20" fmla="*/ 2147483647 w 711"/>
                <a:gd name="T21" fmla="*/ 2147483647 h 2027"/>
                <a:gd name="T22" fmla="*/ 2147483647 w 711"/>
                <a:gd name="T23" fmla="*/ 2147483647 h 2027"/>
                <a:gd name="T24" fmla="*/ 2147483647 w 711"/>
                <a:gd name="T25" fmla="*/ 2147483647 h 2027"/>
                <a:gd name="T26" fmla="*/ 2147483647 w 711"/>
                <a:gd name="T27" fmla="*/ 2147483647 h 2027"/>
                <a:gd name="T28" fmla="*/ 2147483647 w 711"/>
                <a:gd name="T29" fmla="*/ 2147483647 h 2027"/>
                <a:gd name="T30" fmla="*/ 2147483647 w 711"/>
                <a:gd name="T31" fmla="*/ 2147483647 h 2027"/>
                <a:gd name="T32" fmla="*/ 2147483647 w 711"/>
                <a:gd name="T33" fmla="*/ 2147483647 h 2027"/>
                <a:gd name="T34" fmla="*/ 2147483647 w 711"/>
                <a:gd name="T35" fmla="*/ 2147483647 h 2027"/>
                <a:gd name="T36" fmla="*/ 2147483647 w 711"/>
                <a:gd name="T37" fmla="*/ 2147483647 h 2027"/>
                <a:gd name="T38" fmla="*/ 2147483647 w 711"/>
                <a:gd name="T39" fmla="*/ 2147483647 h 2027"/>
                <a:gd name="T40" fmla="*/ 2147483647 w 711"/>
                <a:gd name="T41" fmla="*/ 2147483647 h 2027"/>
                <a:gd name="T42" fmla="*/ 2147483647 w 711"/>
                <a:gd name="T43" fmla="*/ 0 h 2027"/>
                <a:gd name="T44" fmla="*/ 2147483647 w 711"/>
                <a:gd name="T45" fmla="*/ 2147483647 h 2027"/>
                <a:gd name="T46" fmla="*/ 2147483647 w 711"/>
                <a:gd name="T47" fmla="*/ 2147483647 h 2027"/>
                <a:gd name="T48" fmla="*/ 2147483647 w 711"/>
                <a:gd name="T49" fmla="*/ 2147483647 h 2027"/>
                <a:gd name="T50" fmla="*/ 2147483647 w 711"/>
                <a:gd name="T51" fmla="*/ 2147483647 h 2027"/>
                <a:gd name="T52" fmla="*/ 2147483647 w 711"/>
                <a:gd name="T53" fmla="*/ 2147483647 h 2027"/>
                <a:gd name="T54" fmla="*/ 2147483647 w 711"/>
                <a:gd name="T55" fmla="*/ 2147483647 h 2027"/>
                <a:gd name="T56" fmla="*/ 2147483647 w 711"/>
                <a:gd name="T57" fmla="*/ 2147483647 h 2027"/>
                <a:gd name="T58" fmla="*/ 2147483647 w 711"/>
                <a:gd name="T59" fmla="*/ 2147483647 h 2027"/>
                <a:gd name="T60" fmla="*/ 2147483647 w 711"/>
                <a:gd name="T61" fmla="*/ 2147483647 h 2027"/>
                <a:gd name="T62" fmla="*/ 2147483647 w 711"/>
                <a:gd name="T63" fmla="*/ 2147483647 h 2027"/>
                <a:gd name="T64" fmla="*/ 2147483647 w 711"/>
                <a:gd name="T65" fmla="*/ 2147483647 h 2027"/>
                <a:gd name="T66" fmla="*/ 2147483647 w 711"/>
                <a:gd name="T67" fmla="*/ 2147483647 h 2027"/>
                <a:gd name="T68" fmla="*/ 2147483647 w 711"/>
                <a:gd name="T69" fmla="*/ 2147483647 h 2027"/>
                <a:gd name="T70" fmla="*/ 2147483647 w 711"/>
                <a:gd name="T71" fmla="*/ 2147483647 h 2027"/>
                <a:gd name="T72" fmla="*/ 2147483647 w 711"/>
                <a:gd name="T73" fmla="*/ 2147483647 h 2027"/>
                <a:gd name="T74" fmla="*/ 2147483647 w 711"/>
                <a:gd name="T75" fmla="*/ 2147483647 h 2027"/>
                <a:gd name="T76" fmla="*/ 2147483647 w 711"/>
                <a:gd name="T77" fmla="*/ 2147483647 h 2027"/>
                <a:gd name="T78" fmla="*/ 2147483647 w 711"/>
                <a:gd name="T79" fmla="*/ 2147483647 h 2027"/>
                <a:gd name="T80" fmla="*/ 2147483647 w 711"/>
                <a:gd name="T81" fmla="*/ 2147483647 h 2027"/>
                <a:gd name="T82" fmla="*/ 2147483647 w 711"/>
                <a:gd name="T83" fmla="*/ 2147483647 h 2027"/>
                <a:gd name="T84" fmla="*/ 2147483647 w 711"/>
                <a:gd name="T85" fmla="*/ 2147483647 h 2027"/>
                <a:gd name="T86" fmla="*/ 2147483647 w 711"/>
                <a:gd name="T87" fmla="*/ 2147483647 h 2027"/>
                <a:gd name="T88" fmla="*/ 2147483647 w 711"/>
                <a:gd name="T89" fmla="*/ 2147483647 h 2027"/>
                <a:gd name="T90" fmla="*/ 2147483647 w 711"/>
                <a:gd name="T91" fmla="*/ 2147483647 h 20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11"/>
                <a:gd name="T139" fmla="*/ 0 h 2027"/>
                <a:gd name="T140" fmla="*/ 711 w 711"/>
                <a:gd name="T141" fmla="*/ 2027 h 2027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11" h="2027">
                  <a:moveTo>
                    <a:pt x="620" y="1893"/>
                  </a:moveTo>
                  <a:lnTo>
                    <a:pt x="584" y="1795"/>
                  </a:lnTo>
                  <a:lnTo>
                    <a:pt x="584" y="1703"/>
                  </a:lnTo>
                  <a:lnTo>
                    <a:pt x="577" y="1633"/>
                  </a:lnTo>
                  <a:lnTo>
                    <a:pt x="556" y="1563"/>
                  </a:lnTo>
                  <a:lnTo>
                    <a:pt x="556" y="1302"/>
                  </a:lnTo>
                  <a:lnTo>
                    <a:pt x="556" y="1260"/>
                  </a:lnTo>
                  <a:lnTo>
                    <a:pt x="563" y="1225"/>
                  </a:lnTo>
                  <a:lnTo>
                    <a:pt x="577" y="1225"/>
                  </a:lnTo>
                  <a:lnTo>
                    <a:pt x="620" y="1168"/>
                  </a:lnTo>
                  <a:lnTo>
                    <a:pt x="641" y="1147"/>
                  </a:lnTo>
                  <a:lnTo>
                    <a:pt x="662" y="1126"/>
                  </a:lnTo>
                  <a:lnTo>
                    <a:pt x="690" y="1077"/>
                  </a:lnTo>
                  <a:lnTo>
                    <a:pt x="711" y="1014"/>
                  </a:lnTo>
                  <a:lnTo>
                    <a:pt x="655" y="514"/>
                  </a:lnTo>
                  <a:lnTo>
                    <a:pt x="648" y="479"/>
                  </a:lnTo>
                  <a:lnTo>
                    <a:pt x="641" y="458"/>
                  </a:lnTo>
                  <a:lnTo>
                    <a:pt x="620" y="436"/>
                  </a:lnTo>
                  <a:lnTo>
                    <a:pt x="605" y="422"/>
                  </a:lnTo>
                  <a:lnTo>
                    <a:pt x="570" y="401"/>
                  </a:lnTo>
                  <a:lnTo>
                    <a:pt x="556" y="394"/>
                  </a:lnTo>
                  <a:lnTo>
                    <a:pt x="458" y="359"/>
                  </a:lnTo>
                  <a:lnTo>
                    <a:pt x="422" y="324"/>
                  </a:lnTo>
                  <a:lnTo>
                    <a:pt x="401" y="296"/>
                  </a:lnTo>
                  <a:lnTo>
                    <a:pt x="387" y="268"/>
                  </a:lnTo>
                  <a:lnTo>
                    <a:pt x="387" y="204"/>
                  </a:lnTo>
                  <a:lnTo>
                    <a:pt x="394" y="211"/>
                  </a:lnTo>
                  <a:lnTo>
                    <a:pt x="401" y="211"/>
                  </a:lnTo>
                  <a:lnTo>
                    <a:pt x="408" y="197"/>
                  </a:lnTo>
                  <a:lnTo>
                    <a:pt x="408" y="169"/>
                  </a:lnTo>
                  <a:lnTo>
                    <a:pt x="408" y="148"/>
                  </a:lnTo>
                  <a:lnTo>
                    <a:pt x="401" y="134"/>
                  </a:lnTo>
                  <a:lnTo>
                    <a:pt x="394" y="127"/>
                  </a:lnTo>
                  <a:lnTo>
                    <a:pt x="387" y="99"/>
                  </a:lnTo>
                  <a:lnTo>
                    <a:pt x="380" y="78"/>
                  </a:lnTo>
                  <a:lnTo>
                    <a:pt x="366" y="49"/>
                  </a:lnTo>
                  <a:lnTo>
                    <a:pt x="324" y="14"/>
                  </a:lnTo>
                  <a:lnTo>
                    <a:pt x="282" y="0"/>
                  </a:lnTo>
                  <a:lnTo>
                    <a:pt x="254" y="7"/>
                  </a:lnTo>
                  <a:lnTo>
                    <a:pt x="225" y="21"/>
                  </a:lnTo>
                  <a:lnTo>
                    <a:pt x="211" y="42"/>
                  </a:lnTo>
                  <a:lnTo>
                    <a:pt x="197" y="64"/>
                  </a:lnTo>
                  <a:lnTo>
                    <a:pt x="190" y="85"/>
                  </a:lnTo>
                  <a:lnTo>
                    <a:pt x="190" y="141"/>
                  </a:lnTo>
                  <a:lnTo>
                    <a:pt x="197" y="239"/>
                  </a:lnTo>
                  <a:lnTo>
                    <a:pt x="225" y="296"/>
                  </a:lnTo>
                  <a:lnTo>
                    <a:pt x="254" y="317"/>
                  </a:lnTo>
                  <a:lnTo>
                    <a:pt x="239" y="359"/>
                  </a:lnTo>
                  <a:lnTo>
                    <a:pt x="99" y="422"/>
                  </a:lnTo>
                  <a:lnTo>
                    <a:pt x="85" y="429"/>
                  </a:lnTo>
                  <a:lnTo>
                    <a:pt x="71" y="444"/>
                  </a:lnTo>
                  <a:lnTo>
                    <a:pt x="64" y="458"/>
                  </a:lnTo>
                  <a:lnTo>
                    <a:pt x="56" y="528"/>
                  </a:lnTo>
                  <a:lnTo>
                    <a:pt x="42" y="669"/>
                  </a:lnTo>
                  <a:lnTo>
                    <a:pt x="28" y="788"/>
                  </a:lnTo>
                  <a:lnTo>
                    <a:pt x="0" y="880"/>
                  </a:lnTo>
                  <a:lnTo>
                    <a:pt x="7" y="1021"/>
                  </a:lnTo>
                  <a:lnTo>
                    <a:pt x="0" y="1133"/>
                  </a:lnTo>
                  <a:lnTo>
                    <a:pt x="7" y="1211"/>
                  </a:lnTo>
                  <a:lnTo>
                    <a:pt x="56" y="1281"/>
                  </a:lnTo>
                  <a:lnTo>
                    <a:pt x="64" y="1309"/>
                  </a:lnTo>
                  <a:lnTo>
                    <a:pt x="92" y="1443"/>
                  </a:lnTo>
                  <a:lnTo>
                    <a:pt x="113" y="1591"/>
                  </a:lnTo>
                  <a:lnTo>
                    <a:pt x="148" y="1731"/>
                  </a:lnTo>
                  <a:lnTo>
                    <a:pt x="162" y="1844"/>
                  </a:lnTo>
                  <a:lnTo>
                    <a:pt x="176" y="1914"/>
                  </a:lnTo>
                  <a:lnTo>
                    <a:pt x="190" y="1999"/>
                  </a:lnTo>
                  <a:lnTo>
                    <a:pt x="190" y="2027"/>
                  </a:lnTo>
                  <a:lnTo>
                    <a:pt x="373" y="2027"/>
                  </a:lnTo>
                  <a:lnTo>
                    <a:pt x="366" y="2006"/>
                  </a:lnTo>
                  <a:lnTo>
                    <a:pt x="352" y="1985"/>
                  </a:lnTo>
                  <a:lnTo>
                    <a:pt x="345" y="1893"/>
                  </a:lnTo>
                  <a:lnTo>
                    <a:pt x="338" y="1795"/>
                  </a:lnTo>
                  <a:lnTo>
                    <a:pt x="338" y="1717"/>
                  </a:lnTo>
                  <a:lnTo>
                    <a:pt x="338" y="1675"/>
                  </a:lnTo>
                  <a:lnTo>
                    <a:pt x="324" y="1619"/>
                  </a:lnTo>
                  <a:lnTo>
                    <a:pt x="324" y="1577"/>
                  </a:lnTo>
                  <a:lnTo>
                    <a:pt x="324" y="1485"/>
                  </a:lnTo>
                  <a:lnTo>
                    <a:pt x="338" y="1464"/>
                  </a:lnTo>
                  <a:lnTo>
                    <a:pt x="359" y="1555"/>
                  </a:lnTo>
                  <a:lnTo>
                    <a:pt x="387" y="1682"/>
                  </a:lnTo>
                  <a:lnTo>
                    <a:pt x="415" y="1879"/>
                  </a:lnTo>
                  <a:lnTo>
                    <a:pt x="444" y="2027"/>
                  </a:lnTo>
                  <a:lnTo>
                    <a:pt x="634" y="2027"/>
                  </a:lnTo>
                  <a:lnTo>
                    <a:pt x="627" y="1964"/>
                  </a:lnTo>
                  <a:lnTo>
                    <a:pt x="620" y="189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4" name="Freeform 1186"/>
            <p:cNvSpPr>
              <a:spLocks/>
            </p:cNvSpPr>
            <p:nvPr/>
          </p:nvSpPr>
          <p:spPr bwMode="auto">
            <a:xfrm>
              <a:off x="374145" y="792138"/>
              <a:ext cx="256571" cy="679912"/>
            </a:xfrm>
            <a:custGeom>
              <a:avLst/>
              <a:gdLst>
                <a:gd name="T0" fmla="*/ 2147483647 w 260"/>
                <a:gd name="T1" fmla="*/ 0 h 689"/>
                <a:gd name="T2" fmla="*/ 2147483647 w 260"/>
                <a:gd name="T3" fmla="*/ 2147483647 h 689"/>
                <a:gd name="T4" fmla="*/ 2147483647 w 260"/>
                <a:gd name="T5" fmla="*/ 2147483647 h 689"/>
                <a:gd name="T6" fmla="*/ 2147483647 w 260"/>
                <a:gd name="T7" fmla="*/ 2147483647 h 689"/>
                <a:gd name="T8" fmla="*/ 2147483647 w 260"/>
                <a:gd name="T9" fmla="*/ 2147483647 h 689"/>
                <a:gd name="T10" fmla="*/ 2147483647 w 260"/>
                <a:gd name="T11" fmla="*/ 2147483647 h 689"/>
                <a:gd name="T12" fmla="*/ 2147483647 w 260"/>
                <a:gd name="T13" fmla="*/ 2147483647 h 689"/>
                <a:gd name="T14" fmla="*/ 2147483647 w 260"/>
                <a:gd name="T15" fmla="*/ 2147483647 h 689"/>
                <a:gd name="T16" fmla="*/ 2147483647 w 260"/>
                <a:gd name="T17" fmla="*/ 2147483647 h 689"/>
                <a:gd name="T18" fmla="*/ 2147483647 w 260"/>
                <a:gd name="T19" fmla="*/ 2147483647 h 689"/>
                <a:gd name="T20" fmla="*/ 2147483647 w 260"/>
                <a:gd name="T21" fmla="*/ 2147483647 h 689"/>
                <a:gd name="T22" fmla="*/ 2147483647 w 260"/>
                <a:gd name="T23" fmla="*/ 2147483647 h 689"/>
                <a:gd name="T24" fmla="*/ 2147483647 w 260"/>
                <a:gd name="T25" fmla="*/ 2147483647 h 689"/>
                <a:gd name="T26" fmla="*/ 0 w 260"/>
                <a:gd name="T27" fmla="*/ 2147483647 h 689"/>
                <a:gd name="T28" fmla="*/ 2147483647 w 260"/>
                <a:gd name="T29" fmla="*/ 2147483647 h 689"/>
                <a:gd name="T30" fmla="*/ 2147483647 w 260"/>
                <a:gd name="T31" fmla="*/ 2147483647 h 689"/>
                <a:gd name="T32" fmla="*/ 2147483647 w 260"/>
                <a:gd name="T33" fmla="*/ 2147483647 h 689"/>
                <a:gd name="T34" fmla="*/ 2147483647 w 260"/>
                <a:gd name="T35" fmla="*/ 2147483647 h 689"/>
                <a:gd name="T36" fmla="*/ 2147483647 w 260"/>
                <a:gd name="T37" fmla="*/ 2147483647 h 689"/>
                <a:gd name="T38" fmla="*/ 2147483647 w 260"/>
                <a:gd name="T39" fmla="*/ 2147483647 h 689"/>
                <a:gd name="T40" fmla="*/ 2147483647 w 260"/>
                <a:gd name="T41" fmla="*/ 2147483647 h 689"/>
                <a:gd name="T42" fmla="*/ 2147483647 w 260"/>
                <a:gd name="T43" fmla="*/ 2147483647 h 689"/>
                <a:gd name="T44" fmla="*/ 2147483647 w 260"/>
                <a:gd name="T45" fmla="*/ 2147483647 h 689"/>
                <a:gd name="T46" fmla="*/ 2147483647 w 260"/>
                <a:gd name="T47" fmla="*/ 2147483647 h 689"/>
                <a:gd name="T48" fmla="*/ 2147483647 w 260"/>
                <a:gd name="T49" fmla="*/ 2147483647 h 689"/>
                <a:gd name="T50" fmla="*/ 2147483647 w 260"/>
                <a:gd name="T51" fmla="*/ 2147483647 h 689"/>
                <a:gd name="T52" fmla="*/ 2147483647 w 260"/>
                <a:gd name="T53" fmla="*/ 2147483647 h 689"/>
                <a:gd name="T54" fmla="*/ 2147483647 w 260"/>
                <a:gd name="T55" fmla="*/ 2147483647 h 689"/>
                <a:gd name="T56" fmla="*/ 2147483647 w 260"/>
                <a:gd name="T57" fmla="*/ 2147483647 h 689"/>
                <a:gd name="T58" fmla="*/ 2147483647 w 260"/>
                <a:gd name="T59" fmla="*/ 2147483647 h 689"/>
                <a:gd name="T60" fmla="*/ 2147483647 w 260"/>
                <a:gd name="T61" fmla="*/ 2147483647 h 689"/>
                <a:gd name="T62" fmla="*/ 2147483647 w 260"/>
                <a:gd name="T63" fmla="*/ 2147483647 h 689"/>
                <a:gd name="T64" fmla="*/ 2147483647 w 260"/>
                <a:gd name="T65" fmla="*/ 2147483647 h 689"/>
                <a:gd name="T66" fmla="*/ 2147483647 w 260"/>
                <a:gd name="T67" fmla="*/ 2147483647 h 689"/>
                <a:gd name="T68" fmla="*/ 2147483647 w 260"/>
                <a:gd name="T69" fmla="*/ 2147483647 h 689"/>
                <a:gd name="T70" fmla="*/ 2147483647 w 260"/>
                <a:gd name="T71" fmla="*/ 2147483647 h 689"/>
                <a:gd name="T72" fmla="*/ 2147483647 w 260"/>
                <a:gd name="T73" fmla="*/ 2147483647 h 689"/>
                <a:gd name="T74" fmla="*/ 2147483647 w 260"/>
                <a:gd name="T75" fmla="*/ 2147483647 h 689"/>
                <a:gd name="T76" fmla="*/ 2147483647 w 260"/>
                <a:gd name="T77" fmla="*/ 2147483647 h 689"/>
                <a:gd name="T78" fmla="*/ 2147483647 w 260"/>
                <a:gd name="T79" fmla="*/ 2147483647 h 689"/>
                <a:gd name="T80" fmla="*/ 2147483647 w 260"/>
                <a:gd name="T81" fmla="*/ 0 h 689"/>
                <a:gd name="T82" fmla="*/ 2147483647 w 260"/>
                <a:gd name="T83" fmla="*/ 0 h 689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60"/>
                <a:gd name="T127" fmla="*/ 0 h 689"/>
                <a:gd name="T128" fmla="*/ 260 w 260"/>
                <a:gd name="T129" fmla="*/ 689 h 689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60" h="689">
                  <a:moveTo>
                    <a:pt x="239" y="0"/>
                  </a:moveTo>
                  <a:lnTo>
                    <a:pt x="260" y="28"/>
                  </a:lnTo>
                  <a:lnTo>
                    <a:pt x="239" y="112"/>
                  </a:lnTo>
                  <a:lnTo>
                    <a:pt x="197" y="316"/>
                  </a:lnTo>
                  <a:lnTo>
                    <a:pt x="176" y="429"/>
                  </a:lnTo>
                  <a:lnTo>
                    <a:pt x="162" y="542"/>
                  </a:lnTo>
                  <a:lnTo>
                    <a:pt x="162" y="626"/>
                  </a:lnTo>
                  <a:lnTo>
                    <a:pt x="162" y="661"/>
                  </a:lnTo>
                  <a:lnTo>
                    <a:pt x="169" y="682"/>
                  </a:lnTo>
                  <a:lnTo>
                    <a:pt x="106" y="689"/>
                  </a:lnTo>
                  <a:lnTo>
                    <a:pt x="56" y="689"/>
                  </a:lnTo>
                  <a:lnTo>
                    <a:pt x="0" y="675"/>
                  </a:lnTo>
                  <a:lnTo>
                    <a:pt x="14" y="591"/>
                  </a:lnTo>
                  <a:lnTo>
                    <a:pt x="28" y="570"/>
                  </a:lnTo>
                  <a:lnTo>
                    <a:pt x="70" y="612"/>
                  </a:lnTo>
                  <a:lnTo>
                    <a:pt x="141" y="563"/>
                  </a:lnTo>
                  <a:lnTo>
                    <a:pt x="148" y="436"/>
                  </a:lnTo>
                  <a:lnTo>
                    <a:pt x="155" y="323"/>
                  </a:lnTo>
                  <a:lnTo>
                    <a:pt x="155" y="211"/>
                  </a:lnTo>
                  <a:lnTo>
                    <a:pt x="148" y="126"/>
                  </a:lnTo>
                  <a:lnTo>
                    <a:pt x="162" y="91"/>
                  </a:lnTo>
                  <a:lnTo>
                    <a:pt x="106" y="84"/>
                  </a:lnTo>
                  <a:lnTo>
                    <a:pt x="85" y="112"/>
                  </a:lnTo>
                  <a:lnTo>
                    <a:pt x="113" y="140"/>
                  </a:lnTo>
                  <a:lnTo>
                    <a:pt x="77" y="281"/>
                  </a:lnTo>
                  <a:lnTo>
                    <a:pt x="49" y="415"/>
                  </a:lnTo>
                  <a:lnTo>
                    <a:pt x="56" y="316"/>
                  </a:lnTo>
                  <a:lnTo>
                    <a:pt x="63" y="204"/>
                  </a:lnTo>
                  <a:lnTo>
                    <a:pt x="70" y="126"/>
                  </a:lnTo>
                  <a:lnTo>
                    <a:pt x="77" y="63"/>
                  </a:lnTo>
                  <a:lnTo>
                    <a:pt x="77" y="49"/>
                  </a:lnTo>
                  <a:lnTo>
                    <a:pt x="127" y="77"/>
                  </a:lnTo>
                  <a:lnTo>
                    <a:pt x="141" y="70"/>
                  </a:lnTo>
                  <a:lnTo>
                    <a:pt x="190" y="42"/>
                  </a:lnTo>
                  <a:lnTo>
                    <a:pt x="225" y="21"/>
                  </a:lnTo>
                  <a:lnTo>
                    <a:pt x="239" y="7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5" name="Freeform 1187"/>
            <p:cNvSpPr>
              <a:spLocks/>
            </p:cNvSpPr>
            <p:nvPr/>
          </p:nvSpPr>
          <p:spPr bwMode="auto">
            <a:xfrm>
              <a:off x="394868" y="500042"/>
              <a:ext cx="215125" cy="242755"/>
            </a:xfrm>
            <a:custGeom>
              <a:avLst/>
              <a:gdLst>
                <a:gd name="T0" fmla="*/ 2147483647 w 218"/>
                <a:gd name="T1" fmla="*/ 2147483647 h 246"/>
                <a:gd name="T2" fmla="*/ 2147483647 w 218"/>
                <a:gd name="T3" fmla="*/ 2147483647 h 246"/>
                <a:gd name="T4" fmla="*/ 2147483647 w 218"/>
                <a:gd name="T5" fmla="*/ 2147483647 h 246"/>
                <a:gd name="T6" fmla="*/ 2147483647 w 218"/>
                <a:gd name="T7" fmla="*/ 2147483647 h 246"/>
                <a:gd name="T8" fmla="*/ 2147483647 w 218"/>
                <a:gd name="T9" fmla="*/ 2147483647 h 246"/>
                <a:gd name="T10" fmla="*/ 0 w 218"/>
                <a:gd name="T11" fmla="*/ 2147483647 h 246"/>
                <a:gd name="T12" fmla="*/ 0 w 218"/>
                <a:gd name="T13" fmla="*/ 2147483647 h 246"/>
                <a:gd name="T14" fmla="*/ 2147483647 w 218"/>
                <a:gd name="T15" fmla="*/ 2147483647 h 246"/>
                <a:gd name="T16" fmla="*/ 2147483647 w 218"/>
                <a:gd name="T17" fmla="*/ 2147483647 h 246"/>
                <a:gd name="T18" fmla="*/ 2147483647 w 218"/>
                <a:gd name="T19" fmla="*/ 2147483647 h 246"/>
                <a:gd name="T20" fmla="*/ 2147483647 w 218"/>
                <a:gd name="T21" fmla="*/ 2147483647 h 246"/>
                <a:gd name="T22" fmla="*/ 2147483647 w 218"/>
                <a:gd name="T23" fmla="*/ 0 h 246"/>
                <a:gd name="T24" fmla="*/ 2147483647 w 218"/>
                <a:gd name="T25" fmla="*/ 0 h 246"/>
                <a:gd name="T26" fmla="*/ 2147483647 w 218"/>
                <a:gd name="T27" fmla="*/ 2147483647 h 246"/>
                <a:gd name="T28" fmla="*/ 2147483647 w 218"/>
                <a:gd name="T29" fmla="*/ 2147483647 h 246"/>
                <a:gd name="T30" fmla="*/ 2147483647 w 218"/>
                <a:gd name="T31" fmla="*/ 2147483647 h 246"/>
                <a:gd name="T32" fmla="*/ 2147483647 w 218"/>
                <a:gd name="T33" fmla="*/ 2147483647 h 246"/>
                <a:gd name="T34" fmla="*/ 2147483647 w 218"/>
                <a:gd name="T35" fmla="*/ 2147483647 h 246"/>
                <a:gd name="T36" fmla="*/ 2147483647 w 218"/>
                <a:gd name="T37" fmla="*/ 2147483647 h 246"/>
                <a:gd name="T38" fmla="*/ 2147483647 w 218"/>
                <a:gd name="T39" fmla="*/ 2147483647 h 246"/>
                <a:gd name="T40" fmla="*/ 2147483647 w 218"/>
                <a:gd name="T41" fmla="*/ 2147483647 h 246"/>
                <a:gd name="T42" fmla="*/ 2147483647 w 218"/>
                <a:gd name="T43" fmla="*/ 2147483647 h 246"/>
                <a:gd name="T44" fmla="*/ 2147483647 w 218"/>
                <a:gd name="T45" fmla="*/ 2147483647 h 246"/>
                <a:gd name="T46" fmla="*/ 2147483647 w 218"/>
                <a:gd name="T47" fmla="*/ 2147483647 h 246"/>
                <a:gd name="T48" fmla="*/ 2147483647 w 218"/>
                <a:gd name="T49" fmla="*/ 2147483647 h 246"/>
                <a:gd name="T50" fmla="*/ 2147483647 w 218"/>
                <a:gd name="T51" fmla="*/ 2147483647 h 246"/>
                <a:gd name="T52" fmla="*/ 2147483647 w 218"/>
                <a:gd name="T53" fmla="*/ 2147483647 h 246"/>
                <a:gd name="T54" fmla="*/ 2147483647 w 218"/>
                <a:gd name="T55" fmla="*/ 2147483647 h 246"/>
                <a:gd name="T56" fmla="*/ 2147483647 w 218"/>
                <a:gd name="T57" fmla="*/ 2147483647 h 246"/>
                <a:gd name="T58" fmla="*/ 2147483647 w 218"/>
                <a:gd name="T59" fmla="*/ 2147483647 h 246"/>
                <a:gd name="T60" fmla="*/ 2147483647 w 218"/>
                <a:gd name="T61" fmla="*/ 2147483647 h 246"/>
                <a:gd name="T62" fmla="*/ 2147483647 w 218"/>
                <a:gd name="T63" fmla="*/ 2147483647 h 246"/>
                <a:gd name="T64" fmla="*/ 2147483647 w 218"/>
                <a:gd name="T65" fmla="*/ 2147483647 h 246"/>
                <a:gd name="T66" fmla="*/ 2147483647 w 218"/>
                <a:gd name="T67" fmla="*/ 2147483647 h 246"/>
                <a:gd name="T68" fmla="*/ 2147483647 w 218"/>
                <a:gd name="T69" fmla="*/ 2147483647 h 246"/>
                <a:gd name="T70" fmla="*/ 2147483647 w 218"/>
                <a:gd name="T71" fmla="*/ 2147483647 h 246"/>
                <a:gd name="T72" fmla="*/ 2147483647 w 218"/>
                <a:gd name="T73" fmla="*/ 2147483647 h 246"/>
                <a:gd name="T74" fmla="*/ 2147483647 w 218"/>
                <a:gd name="T75" fmla="*/ 2147483647 h 246"/>
                <a:gd name="T76" fmla="*/ 2147483647 w 218"/>
                <a:gd name="T77" fmla="*/ 2147483647 h 24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18"/>
                <a:gd name="T118" fmla="*/ 0 h 246"/>
                <a:gd name="T119" fmla="*/ 218 w 218"/>
                <a:gd name="T120" fmla="*/ 246 h 24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18" h="246">
                  <a:moveTo>
                    <a:pt x="14" y="85"/>
                  </a:moveTo>
                  <a:lnTo>
                    <a:pt x="14" y="85"/>
                  </a:lnTo>
                  <a:lnTo>
                    <a:pt x="14" y="64"/>
                  </a:lnTo>
                  <a:lnTo>
                    <a:pt x="7" y="56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21"/>
                  </a:lnTo>
                  <a:lnTo>
                    <a:pt x="42" y="7"/>
                  </a:lnTo>
                  <a:lnTo>
                    <a:pt x="78" y="0"/>
                  </a:lnTo>
                  <a:lnTo>
                    <a:pt x="113" y="0"/>
                  </a:lnTo>
                  <a:lnTo>
                    <a:pt x="148" y="7"/>
                  </a:lnTo>
                  <a:lnTo>
                    <a:pt x="183" y="28"/>
                  </a:lnTo>
                  <a:lnTo>
                    <a:pt x="197" y="42"/>
                  </a:lnTo>
                  <a:lnTo>
                    <a:pt x="204" y="64"/>
                  </a:lnTo>
                  <a:lnTo>
                    <a:pt x="218" y="106"/>
                  </a:lnTo>
                  <a:lnTo>
                    <a:pt x="218" y="120"/>
                  </a:lnTo>
                  <a:lnTo>
                    <a:pt x="218" y="127"/>
                  </a:lnTo>
                  <a:lnTo>
                    <a:pt x="211" y="148"/>
                  </a:lnTo>
                  <a:lnTo>
                    <a:pt x="211" y="169"/>
                  </a:lnTo>
                  <a:lnTo>
                    <a:pt x="197" y="211"/>
                  </a:lnTo>
                  <a:lnTo>
                    <a:pt x="190" y="246"/>
                  </a:lnTo>
                  <a:lnTo>
                    <a:pt x="176" y="246"/>
                  </a:lnTo>
                  <a:lnTo>
                    <a:pt x="169" y="232"/>
                  </a:lnTo>
                  <a:lnTo>
                    <a:pt x="148" y="211"/>
                  </a:lnTo>
                  <a:lnTo>
                    <a:pt x="99" y="148"/>
                  </a:lnTo>
                  <a:lnTo>
                    <a:pt x="64" y="113"/>
                  </a:lnTo>
                  <a:lnTo>
                    <a:pt x="21" y="85"/>
                  </a:lnTo>
                  <a:lnTo>
                    <a:pt x="14" y="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4339" name="组合 2213"/>
          <p:cNvGrpSpPr>
            <a:grpSpLocks/>
          </p:cNvGrpSpPr>
          <p:nvPr/>
        </p:nvGrpSpPr>
        <p:grpSpPr bwMode="auto">
          <a:xfrm>
            <a:off x="4140200" y="404813"/>
            <a:ext cx="1727200" cy="6453187"/>
            <a:chOff x="3278188" y="1463676"/>
            <a:chExt cx="939800" cy="3608388"/>
          </a:xfrm>
        </p:grpSpPr>
        <p:sp>
          <p:nvSpPr>
            <p:cNvPr id="14341" name="Freeform 1183"/>
            <p:cNvSpPr>
              <a:spLocks/>
            </p:cNvSpPr>
            <p:nvPr/>
          </p:nvSpPr>
          <p:spPr bwMode="auto">
            <a:xfrm>
              <a:off x="3278188" y="1463676"/>
              <a:ext cx="939800" cy="3608388"/>
            </a:xfrm>
            <a:custGeom>
              <a:avLst/>
              <a:gdLst>
                <a:gd name="T0" fmla="*/ 2147483647 w 592"/>
                <a:gd name="T1" fmla="*/ 2147483647 h 2273"/>
                <a:gd name="T2" fmla="*/ 2147483647 w 592"/>
                <a:gd name="T3" fmla="*/ 2147483647 h 2273"/>
                <a:gd name="T4" fmla="*/ 2147483647 w 592"/>
                <a:gd name="T5" fmla="*/ 2147483647 h 2273"/>
                <a:gd name="T6" fmla="*/ 2147483647 w 592"/>
                <a:gd name="T7" fmla="*/ 2147483647 h 2273"/>
                <a:gd name="T8" fmla="*/ 2147483647 w 592"/>
                <a:gd name="T9" fmla="*/ 2147483647 h 2273"/>
                <a:gd name="T10" fmla="*/ 2147483647 w 592"/>
                <a:gd name="T11" fmla="*/ 2147483647 h 2273"/>
                <a:gd name="T12" fmla="*/ 2147483647 w 592"/>
                <a:gd name="T13" fmla="*/ 2147483647 h 2273"/>
                <a:gd name="T14" fmla="*/ 2147483647 w 592"/>
                <a:gd name="T15" fmla="*/ 2147483647 h 2273"/>
                <a:gd name="T16" fmla="*/ 2147483647 w 592"/>
                <a:gd name="T17" fmla="*/ 2147483647 h 2273"/>
                <a:gd name="T18" fmla="*/ 2147483647 w 592"/>
                <a:gd name="T19" fmla="*/ 2147483647 h 2273"/>
                <a:gd name="T20" fmla="*/ 2147483647 w 592"/>
                <a:gd name="T21" fmla="*/ 2147483647 h 2273"/>
                <a:gd name="T22" fmla="*/ 2147483647 w 592"/>
                <a:gd name="T23" fmla="*/ 2147483647 h 2273"/>
                <a:gd name="T24" fmla="*/ 2147483647 w 592"/>
                <a:gd name="T25" fmla="*/ 2147483647 h 2273"/>
                <a:gd name="T26" fmla="*/ 2147483647 w 592"/>
                <a:gd name="T27" fmla="*/ 2147483647 h 2273"/>
                <a:gd name="T28" fmla="*/ 2147483647 w 592"/>
                <a:gd name="T29" fmla="*/ 2147483647 h 2273"/>
                <a:gd name="T30" fmla="*/ 2147483647 w 592"/>
                <a:gd name="T31" fmla="*/ 2147483647 h 2273"/>
                <a:gd name="T32" fmla="*/ 2147483647 w 592"/>
                <a:gd name="T33" fmla="*/ 2147483647 h 2273"/>
                <a:gd name="T34" fmla="*/ 2147483647 w 592"/>
                <a:gd name="T35" fmla="*/ 2147483647 h 2273"/>
                <a:gd name="T36" fmla="*/ 2147483647 w 592"/>
                <a:gd name="T37" fmla="*/ 2147483647 h 2273"/>
                <a:gd name="T38" fmla="*/ 2147483647 w 592"/>
                <a:gd name="T39" fmla="*/ 2147483647 h 2273"/>
                <a:gd name="T40" fmla="*/ 2147483647 w 592"/>
                <a:gd name="T41" fmla="*/ 0 h 2273"/>
                <a:gd name="T42" fmla="*/ 2147483647 w 592"/>
                <a:gd name="T43" fmla="*/ 2147483647 h 2273"/>
                <a:gd name="T44" fmla="*/ 2147483647 w 592"/>
                <a:gd name="T45" fmla="*/ 2147483647 h 2273"/>
                <a:gd name="T46" fmla="*/ 2147483647 w 592"/>
                <a:gd name="T47" fmla="*/ 2147483647 h 2273"/>
                <a:gd name="T48" fmla="*/ 2147483647 w 592"/>
                <a:gd name="T49" fmla="*/ 2147483647 h 2273"/>
                <a:gd name="T50" fmla="*/ 2147483647 w 592"/>
                <a:gd name="T51" fmla="*/ 2147483647 h 2273"/>
                <a:gd name="T52" fmla="*/ 2147483647 w 592"/>
                <a:gd name="T53" fmla="*/ 2147483647 h 2273"/>
                <a:gd name="T54" fmla="*/ 2147483647 w 592"/>
                <a:gd name="T55" fmla="*/ 2147483647 h 2273"/>
                <a:gd name="T56" fmla="*/ 2147483647 w 592"/>
                <a:gd name="T57" fmla="*/ 2147483647 h 2273"/>
                <a:gd name="T58" fmla="*/ 2147483647 w 592"/>
                <a:gd name="T59" fmla="*/ 2147483647 h 2273"/>
                <a:gd name="T60" fmla="*/ 2147483647 w 592"/>
                <a:gd name="T61" fmla="*/ 2147483647 h 2273"/>
                <a:gd name="T62" fmla="*/ 2147483647 w 592"/>
                <a:gd name="T63" fmla="*/ 2147483647 h 2273"/>
                <a:gd name="T64" fmla="*/ 2147483647 w 592"/>
                <a:gd name="T65" fmla="*/ 2147483647 h 2273"/>
                <a:gd name="T66" fmla="*/ 0 w 592"/>
                <a:gd name="T67" fmla="*/ 2147483647 h 2273"/>
                <a:gd name="T68" fmla="*/ 2147483647 w 592"/>
                <a:gd name="T69" fmla="*/ 2147483647 h 2273"/>
                <a:gd name="T70" fmla="*/ 2147483647 w 592"/>
                <a:gd name="T71" fmla="*/ 2147483647 h 2273"/>
                <a:gd name="T72" fmla="*/ 2147483647 w 592"/>
                <a:gd name="T73" fmla="*/ 2147483647 h 2273"/>
                <a:gd name="T74" fmla="*/ 2147483647 w 592"/>
                <a:gd name="T75" fmla="*/ 2147483647 h 2273"/>
                <a:gd name="T76" fmla="*/ 2147483647 w 592"/>
                <a:gd name="T77" fmla="*/ 2147483647 h 2273"/>
                <a:gd name="T78" fmla="*/ 2147483647 w 592"/>
                <a:gd name="T79" fmla="*/ 2147483647 h 2273"/>
                <a:gd name="T80" fmla="*/ 2147483647 w 592"/>
                <a:gd name="T81" fmla="*/ 2147483647 h 2273"/>
                <a:gd name="T82" fmla="*/ 2147483647 w 592"/>
                <a:gd name="T83" fmla="*/ 2147483647 h 2273"/>
                <a:gd name="T84" fmla="*/ 2147483647 w 592"/>
                <a:gd name="T85" fmla="*/ 2147483647 h 2273"/>
                <a:gd name="T86" fmla="*/ 2147483647 w 592"/>
                <a:gd name="T87" fmla="*/ 2147483647 h 2273"/>
                <a:gd name="T88" fmla="*/ 2147483647 w 592"/>
                <a:gd name="T89" fmla="*/ 2147483647 h 2273"/>
                <a:gd name="T90" fmla="*/ 2147483647 w 592"/>
                <a:gd name="T91" fmla="*/ 2147483647 h 2273"/>
                <a:gd name="T92" fmla="*/ 2147483647 w 592"/>
                <a:gd name="T93" fmla="*/ 2147483647 h 2273"/>
                <a:gd name="T94" fmla="*/ 2147483647 w 592"/>
                <a:gd name="T95" fmla="*/ 2147483647 h 2273"/>
                <a:gd name="T96" fmla="*/ 2147483647 w 592"/>
                <a:gd name="T97" fmla="*/ 2147483647 h 2273"/>
                <a:gd name="T98" fmla="*/ 2147483647 w 592"/>
                <a:gd name="T99" fmla="*/ 2147483647 h 227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92"/>
                <a:gd name="T151" fmla="*/ 0 h 2273"/>
                <a:gd name="T152" fmla="*/ 592 w 592"/>
                <a:gd name="T153" fmla="*/ 2273 h 227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92" h="2273">
                  <a:moveTo>
                    <a:pt x="585" y="1928"/>
                  </a:moveTo>
                  <a:lnTo>
                    <a:pt x="592" y="1921"/>
                  </a:lnTo>
                  <a:lnTo>
                    <a:pt x="578" y="1661"/>
                  </a:lnTo>
                  <a:lnTo>
                    <a:pt x="556" y="1506"/>
                  </a:lnTo>
                  <a:lnTo>
                    <a:pt x="556" y="1450"/>
                  </a:lnTo>
                  <a:lnTo>
                    <a:pt x="570" y="1358"/>
                  </a:lnTo>
                  <a:lnTo>
                    <a:pt x="570" y="1316"/>
                  </a:lnTo>
                  <a:lnTo>
                    <a:pt x="570" y="1274"/>
                  </a:lnTo>
                  <a:lnTo>
                    <a:pt x="570" y="1231"/>
                  </a:lnTo>
                  <a:lnTo>
                    <a:pt x="556" y="1196"/>
                  </a:lnTo>
                  <a:lnTo>
                    <a:pt x="549" y="1168"/>
                  </a:lnTo>
                  <a:lnTo>
                    <a:pt x="542" y="1140"/>
                  </a:lnTo>
                  <a:lnTo>
                    <a:pt x="521" y="1098"/>
                  </a:lnTo>
                  <a:lnTo>
                    <a:pt x="493" y="1048"/>
                  </a:lnTo>
                  <a:lnTo>
                    <a:pt x="486" y="1027"/>
                  </a:lnTo>
                  <a:lnTo>
                    <a:pt x="479" y="985"/>
                  </a:lnTo>
                  <a:lnTo>
                    <a:pt x="486" y="915"/>
                  </a:lnTo>
                  <a:lnTo>
                    <a:pt x="486" y="880"/>
                  </a:lnTo>
                  <a:lnTo>
                    <a:pt x="500" y="865"/>
                  </a:lnTo>
                  <a:lnTo>
                    <a:pt x="507" y="844"/>
                  </a:lnTo>
                  <a:lnTo>
                    <a:pt x="521" y="823"/>
                  </a:lnTo>
                  <a:lnTo>
                    <a:pt x="528" y="795"/>
                  </a:lnTo>
                  <a:lnTo>
                    <a:pt x="542" y="788"/>
                  </a:lnTo>
                  <a:lnTo>
                    <a:pt x="542" y="767"/>
                  </a:lnTo>
                  <a:lnTo>
                    <a:pt x="556" y="746"/>
                  </a:lnTo>
                  <a:lnTo>
                    <a:pt x="570" y="725"/>
                  </a:lnTo>
                  <a:lnTo>
                    <a:pt x="578" y="711"/>
                  </a:lnTo>
                  <a:lnTo>
                    <a:pt x="585" y="675"/>
                  </a:lnTo>
                  <a:lnTo>
                    <a:pt x="592" y="647"/>
                  </a:lnTo>
                  <a:lnTo>
                    <a:pt x="592" y="584"/>
                  </a:lnTo>
                  <a:lnTo>
                    <a:pt x="585" y="485"/>
                  </a:lnTo>
                  <a:lnTo>
                    <a:pt x="585" y="471"/>
                  </a:lnTo>
                  <a:lnTo>
                    <a:pt x="570" y="457"/>
                  </a:lnTo>
                  <a:lnTo>
                    <a:pt x="556" y="443"/>
                  </a:lnTo>
                  <a:lnTo>
                    <a:pt x="578" y="415"/>
                  </a:lnTo>
                  <a:lnTo>
                    <a:pt x="592" y="352"/>
                  </a:lnTo>
                  <a:lnTo>
                    <a:pt x="592" y="295"/>
                  </a:lnTo>
                  <a:lnTo>
                    <a:pt x="592" y="267"/>
                  </a:lnTo>
                  <a:lnTo>
                    <a:pt x="585" y="197"/>
                  </a:lnTo>
                  <a:lnTo>
                    <a:pt x="578" y="176"/>
                  </a:lnTo>
                  <a:lnTo>
                    <a:pt x="570" y="162"/>
                  </a:lnTo>
                  <a:lnTo>
                    <a:pt x="563" y="148"/>
                  </a:lnTo>
                  <a:lnTo>
                    <a:pt x="549" y="119"/>
                  </a:lnTo>
                  <a:lnTo>
                    <a:pt x="542" y="105"/>
                  </a:lnTo>
                  <a:lnTo>
                    <a:pt x="507" y="70"/>
                  </a:lnTo>
                  <a:lnTo>
                    <a:pt x="486" y="28"/>
                  </a:lnTo>
                  <a:lnTo>
                    <a:pt x="465" y="14"/>
                  </a:lnTo>
                  <a:lnTo>
                    <a:pt x="451" y="14"/>
                  </a:lnTo>
                  <a:lnTo>
                    <a:pt x="416" y="14"/>
                  </a:lnTo>
                  <a:lnTo>
                    <a:pt x="402" y="0"/>
                  </a:lnTo>
                  <a:lnTo>
                    <a:pt x="380" y="7"/>
                  </a:lnTo>
                  <a:lnTo>
                    <a:pt x="345" y="7"/>
                  </a:lnTo>
                  <a:lnTo>
                    <a:pt x="317" y="21"/>
                  </a:lnTo>
                  <a:lnTo>
                    <a:pt x="296" y="42"/>
                  </a:lnTo>
                  <a:lnTo>
                    <a:pt x="275" y="63"/>
                  </a:lnTo>
                  <a:lnTo>
                    <a:pt x="247" y="105"/>
                  </a:lnTo>
                  <a:lnTo>
                    <a:pt x="233" y="127"/>
                  </a:lnTo>
                  <a:lnTo>
                    <a:pt x="233" y="211"/>
                  </a:lnTo>
                  <a:lnTo>
                    <a:pt x="240" y="295"/>
                  </a:lnTo>
                  <a:lnTo>
                    <a:pt x="254" y="324"/>
                  </a:lnTo>
                  <a:lnTo>
                    <a:pt x="261" y="345"/>
                  </a:lnTo>
                  <a:lnTo>
                    <a:pt x="268" y="373"/>
                  </a:lnTo>
                  <a:lnTo>
                    <a:pt x="268" y="408"/>
                  </a:lnTo>
                  <a:lnTo>
                    <a:pt x="275" y="436"/>
                  </a:lnTo>
                  <a:lnTo>
                    <a:pt x="289" y="457"/>
                  </a:lnTo>
                  <a:lnTo>
                    <a:pt x="310" y="478"/>
                  </a:lnTo>
                  <a:lnTo>
                    <a:pt x="190" y="549"/>
                  </a:lnTo>
                  <a:lnTo>
                    <a:pt x="190" y="584"/>
                  </a:lnTo>
                  <a:lnTo>
                    <a:pt x="169" y="605"/>
                  </a:lnTo>
                  <a:lnTo>
                    <a:pt x="155" y="626"/>
                  </a:lnTo>
                  <a:lnTo>
                    <a:pt x="148" y="647"/>
                  </a:lnTo>
                  <a:lnTo>
                    <a:pt x="148" y="675"/>
                  </a:lnTo>
                  <a:lnTo>
                    <a:pt x="134" y="675"/>
                  </a:lnTo>
                  <a:lnTo>
                    <a:pt x="113" y="697"/>
                  </a:lnTo>
                  <a:lnTo>
                    <a:pt x="106" y="739"/>
                  </a:lnTo>
                  <a:lnTo>
                    <a:pt x="57" y="788"/>
                  </a:lnTo>
                  <a:lnTo>
                    <a:pt x="57" y="802"/>
                  </a:lnTo>
                  <a:lnTo>
                    <a:pt x="50" y="816"/>
                  </a:lnTo>
                  <a:lnTo>
                    <a:pt x="43" y="830"/>
                  </a:lnTo>
                  <a:lnTo>
                    <a:pt x="21" y="844"/>
                  </a:lnTo>
                  <a:lnTo>
                    <a:pt x="7" y="851"/>
                  </a:lnTo>
                  <a:lnTo>
                    <a:pt x="7" y="865"/>
                  </a:lnTo>
                  <a:lnTo>
                    <a:pt x="0" y="880"/>
                  </a:lnTo>
                  <a:lnTo>
                    <a:pt x="14" y="950"/>
                  </a:lnTo>
                  <a:lnTo>
                    <a:pt x="21" y="964"/>
                  </a:lnTo>
                  <a:lnTo>
                    <a:pt x="57" y="999"/>
                  </a:lnTo>
                  <a:lnTo>
                    <a:pt x="78" y="1006"/>
                  </a:lnTo>
                  <a:lnTo>
                    <a:pt x="127" y="985"/>
                  </a:lnTo>
                  <a:lnTo>
                    <a:pt x="176" y="985"/>
                  </a:lnTo>
                  <a:lnTo>
                    <a:pt x="162" y="1020"/>
                  </a:lnTo>
                  <a:lnTo>
                    <a:pt x="134" y="1070"/>
                  </a:lnTo>
                  <a:lnTo>
                    <a:pt x="99" y="1126"/>
                  </a:lnTo>
                  <a:lnTo>
                    <a:pt x="162" y="1175"/>
                  </a:lnTo>
                  <a:lnTo>
                    <a:pt x="155" y="1281"/>
                  </a:lnTo>
                  <a:lnTo>
                    <a:pt x="155" y="1316"/>
                  </a:lnTo>
                  <a:lnTo>
                    <a:pt x="141" y="1372"/>
                  </a:lnTo>
                  <a:lnTo>
                    <a:pt x="134" y="1407"/>
                  </a:lnTo>
                  <a:lnTo>
                    <a:pt x="127" y="1457"/>
                  </a:lnTo>
                  <a:lnTo>
                    <a:pt x="127" y="1513"/>
                  </a:lnTo>
                  <a:lnTo>
                    <a:pt x="120" y="1935"/>
                  </a:lnTo>
                  <a:lnTo>
                    <a:pt x="176" y="1949"/>
                  </a:lnTo>
                  <a:lnTo>
                    <a:pt x="155" y="2273"/>
                  </a:lnTo>
                  <a:lnTo>
                    <a:pt x="268" y="2273"/>
                  </a:lnTo>
                  <a:lnTo>
                    <a:pt x="275" y="2245"/>
                  </a:lnTo>
                  <a:lnTo>
                    <a:pt x="289" y="2203"/>
                  </a:lnTo>
                  <a:lnTo>
                    <a:pt x="303" y="2146"/>
                  </a:lnTo>
                  <a:lnTo>
                    <a:pt x="317" y="2041"/>
                  </a:lnTo>
                  <a:lnTo>
                    <a:pt x="324" y="1956"/>
                  </a:lnTo>
                  <a:lnTo>
                    <a:pt x="324" y="1921"/>
                  </a:lnTo>
                  <a:lnTo>
                    <a:pt x="395" y="1921"/>
                  </a:lnTo>
                  <a:lnTo>
                    <a:pt x="402" y="1963"/>
                  </a:lnTo>
                  <a:lnTo>
                    <a:pt x="430" y="1956"/>
                  </a:lnTo>
                  <a:lnTo>
                    <a:pt x="444" y="2048"/>
                  </a:lnTo>
                  <a:lnTo>
                    <a:pt x="444" y="2083"/>
                  </a:lnTo>
                  <a:lnTo>
                    <a:pt x="458" y="2203"/>
                  </a:lnTo>
                  <a:lnTo>
                    <a:pt x="465" y="2273"/>
                  </a:lnTo>
                  <a:lnTo>
                    <a:pt x="570" y="2273"/>
                  </a:lnTo>
                  <a:lnTo>
                    <a:pt x="578" y="2217"/>
                  </a:lnTo>
                  <a:lnTo>
                    <a:pt x="585" y="2160"/>
                  </a:lnTo>
                  <a:lnTo>
                    <a:pt x="592" y="2111"/>
                  </a:lnTo>
                  <a:lnTo>
                    <a:pt x="592" y="2020"/>
                  </a:lnTo>
                  <a:lnTo>
                    <a:pt x="592" y="1956"/>
                  </a:lnTo>
                  <a:lnTo>
                    <a:pt x="585" y="19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342" name="Freeform 1184"/>
            <p:cNvSpPr>
              <a:spLocks/>
            </p:cNvSpPr>
            <p:nvPr/>
          </p:nvSpPr>
          <p:spPr bwMode="auto">
            <a:xfrm>
              <a:off x="3692526" y="2233613"/>
              <a:ext cx="290513" cy="201613"/>
            </a:xfrm>
            <a:custGeom>
              <a:avLst/>
              <a:gdLst>
                <a:gd name="T0" fmla="*/ 2147483647 w 183"/>
                <a:gd name="T1" fmla="*/ 2147483647 h 127"/>
                <a:gd name="T2" fmla="*/ 2147483647 w 183"/>
                <a:gd name="T3" fmla="*/ 2147483647 h 127"/>
                <a:gd name="T4" fmla="*/ 0 w 183"/>
                <a:gd name="T5" fmla="*/ 2147483647 h 127"/>
                <a:gd name="T6" fmla="*/ 0 w 183"/>
                <a:gd name="T7" fmla="*/ 2147483647 h 127"/>
                <a:gd name="T8" fmla="*/ 2147483647 w 183"/>
                <a:gd name="T9" fmla="*/ 2147483647 h 127"/>
                <a:gd name="T10" fmla="*/ 2147483647 w 183"/>
                <a:gd name="T11" fmla="*/ 2147483647 h 127"/>
                <a:gd name="T12" fmla="*/ 2147483647 w 183"/>
                <a:gd name="T13" fmla="*/ 2147483647 h 127"/>
                <a:gd name="T14" fmla="*/ 2147483647 w 183"/>
                <a:gd name="T15" fmla="*/ 0 h 127"/>
                <a:gd name="T16" fmla="*/ 2147483647 w 183"/>
                <a:gd name="T17" fmla="*/ 2147483647 h 127"/>
                <a:gd name="T18" fmla="*/ 2147483647 w 183"/>
                <a:gd name="T19" fmla="*/ 2147483647 h 12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3"/>
                <a:gd name="T31" fmla="*/ 0 h 127"/>
                <a:gd name="T32" fmla="*/ 183 w 183"/>
                <a:gd name="T33" fmla="*/ 127 h 12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3" h="127">
                  <a:moveTo>
                    <a:pt x="63" y="7"/>
                  </a:moveTo>
                  <a:lnTo>
                    <a:pt x="14" y="36"/>
                  </a:lnTo>
                  <a:lnTo>
                    <a:pt x="0" y="99"/>
                  </a:lnTo>
                  <a:lnTo>
                    <a:pt x="0" y="127"/>
                  </a:lnTo>
                  <a:lnTo>
                    <a:pt x="28" y="92"/>
                  </a:lnTo>
                  <a:lnTo>
                    <a:pt x="70" y="50"/>
                  </a:lnTo>
                  <a:lnTo>
                    <a:pt x="155" y="22"/>
                  </a:lnTo>
                  <a:lnTo>
                    <a:pt x="183" y="0"/>
                  </a:lnTo>
                  <a:lnTo>
                    <a:pt x="119" y="15"/>
                  </a:lnTo>
                  <a:lnTo>
                    <a:pt x="63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4352" name="Text Box 16"/>
          <p:cNvSpPr txBox="1">
            <a:spLocks noChangeArrowheads="1"/>
          </p:cNvSpPr>
          <p:nvPr/>
        </p:nvSpPr>
        <p:spPr bwMode="auto">
          <a:xfrm>
            <a:off x="1455738" y="5681663"/>
            <a:ext cx="495935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wrap="none">
            <a:spAutoFit/>
          </a:bodyPr>
          <a:lstStyle/>
          <a:p>
            <a:r>
              <a:rPr lang="en-US" altLang="zh-CN"/>
              <a:t>51PPT</a:t>
            </a:r>
            <a:r>
              <a:rPr lang="zh-CN" altLang="en-US"/>
              <a:t>模板网</a:t>
            </a:r>
            <a:r>
              <a:rPr lang="en-US" altLang="zh-CN"/>
              <a:t>-www.51pptmoban.com-</a:t>
            </a:r>
            <a:r>
              <a:rPr lang="zh-CN" altLang="en-US"/>
              <a:t>搜集整理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53" name="组合 3126"/>
          <p:cNvGrpSpPr>
            <a:grpSpLocks/>
          </p:cNvGrpSpPr>
          <p:nvPr/>
        </p:nvGrpSpPr>
        <p:grpSpPr bwMode="auto">
          <a:xfrm>
            <a:off x="6877050" y="476250"/>
            <a:ext cx="2087563" cy="6121400"/>
            <a:chOff x="4078288" y="820738"/>
            <a:chExt cx="1728788" cy="4987925"/>
          </a:xfrm>
        </p:grpSpPr>
        <p:sp>
          <p:nvSpPr>
            <p:cNvPr id="23568" name="Freeform 6795"/>
            <p:cNvSpPr>
              <a:spLocks noEditPoints="1"/>
            </p:cNvSpPr>
            <p:nvPr/>
          </p:nvSpPr>
          <p:spPr bwMode="auto">
            <a:xfrm>
              <a:off x="4078288" y="820738"/>
              <a:ext cx="1728788" cy="4987925"/>
            </a:xfrm>
            <a:custGeom>
              <a:avLst/>
              <a:gdLst>
                <a:gd name="T0" fmla="*/ 2147483647 w 1089"/>
                <a:gd name="T1" fmla="*/ 2147483647 h 3142"/>
                <a:gd name="T2" fmla="*/ 2147483647 w 1089"/>
                <a:gd name="T3" fmla="*/ 2147483647 h 3142"/>
                <a:gd name="T4" fmla="*/ 2147483647 w 1089"/>
                <a:gd name="T5" fmla="*/ 2147483647 h 3142"/>
                <a:gd name="T6" fmla="*/ 2147483647 w 1089"/>
                <a:gd name="T7" fmla="*/ 2147483647 h 3142"/>
                <a:gd name="T8" fmla="*/ 2147483647 w 1089"/>
                <a:gd name="T9" fmla="*/ 2147483647 h 3142"/>
                <a:gd name="T10" fmla="*/ 2147483647 w 1089"/>
                <a:gd name="T11" fmla="*/ 2147483647 h 3142"/>
                <a:gd name="T12" fmla="*/ 2147483647 w 1089"/>
                <a:gd name="T13" fmla="*/ 2147483647 h 3142"/>
                <a:gd name="T14" fmla="*/ 2147483647 w 1089"/>
                <a:gd name="T15" fmla="*/ 2147483647 h 3142"/>
                <a:gd name="T16" fmla="*/ 2147483647 w 1089"/>
                <a:gd name="T17" fmla="*/ 2147483647 h 3142"/>
                <a:gd name="T18" fmla="*/ 2147483647 w 1089"/>
                <a:gd name="T19" fmla="*/ 2147483647 h 3142"/>
                <a:gd name="T20" fmla="*/ 2147483647 w 1089"/>
                <a:gd name="T21" fmla="*/ 2147483647 h 3142"/>
                <a:gd name="T22" fmla="*/ 2147483647 w 1089"/>
                <a:gd name="T23" fmla="*/ 2147483647 h 3142"/>
                <a:gd name="T24" fmla="*/ 2147483647 w 1089"/>
                <a:gd name="T25" fmla="*/ 2147483647 h 3142"/>
                <a:gd name="T26" fmla="*/ 2147483647 w 1089"/>
                <a:gd name="T27" fmla="*/ 2147483647 h 3142"/>
                <a:gd name="T28" fmla="*/ 2147483647 w 1089"/>
                <a:gd name="T29" fmla="*/ 2147483647 h 3142"/>
                <a:gd name="T30" fmla="*/ 2147483647 w 1089"/>
                <a:gd name="T31" fmla="*/ 2147483647 h 3142"/>
                <a:gd name="T32" fmla="*/ 2147483647 w 1089"/>
                <a:gd name="T33" fmla="*/ 2147483647 h 3142"/>
                <a:gd name="T34" fmla="*/ 2147483647 w 1089"/>
                <a:gd name="T35" fmla="*/ 2147483647 h 3142"/>
                <a:gd name="T36" fmla="*/ 2147483647 w 1089"/>
                <a:gd name="T37" fmla="*/ 2147483647 h 3142"/>
                <a:gd name="T38" fmla="*/ 2147483647 w 1089"/>
                <a:gd name="T39" fmla="*/ 2147483647 h 3142"/>
                <a:gd name="T40" fmla="*/ 2147483647 w 1089"/>
                <a:gd name="T41" fmla="*/ 0 h 3142"/>
                <a:gd name="T42" fmla="*/ 2147483647 w 1089"/>
                <a:gd name="T43" fmla="*/ 2147483647 h 3142"/>
                <a:gd name="T44" fmla="*/ 2147483647 w 1089"/>
                <a:gd name="T45" fmla="*/ 2147483647 h 3142"/>
                <a:gd name="T46" fmla="*/ 2147483647 w 1089"/>
                <a:gd name="T47" fmla="*/ 2147483647 h 3142"/>
                <a:gd name="T48" fmla="*/ 2147483647 w 1089"/>
                <a:gd name="T49" fmla="*/ 2147483647 h 3142"/>
                <a:gd name="T50" fmla="*/ 2147483647 w 1089"/>
                <a:gd name="T51" fmla="*/ 2147483647 h 3142"/>
                <a:gd name="T52" fmla="*/ 2147483647 w 1089"/>
                <a:gd name="T53" fmla="*/ 2147483647 h 3142"/>
                <a:gd name="T54" fmla="*/ 2147483647 w 1089"/>
                <a:gd name="T55" fmla="*/ 2147483647 h 3142"/>
                <a:gd name="T56" fmla="*/ 2147483647 w 1089"/>
                <a:gd name="T57" fmla="*/ 2147483647 h 3142"/>
                <a:gd name="T58" fmla="*/ 2147483647 w 1089"/>
                <a:gd name="T59" fmla="*/ 2147483647 h 3142"/>
                <a:gd name="T60" fmla="*/ 2147483647 w 1089"/>
                <a:gd name="T61" fmla="*/ 2147483647 h 3142"/>
                <a:gd name="T62" fmla="*/ 2147483647 w 1089"/>
                <a:gd name="T63" fmla="*/ 2147483647 h 3142"/>
                <a:gd name="T64" fmla="*/ 2147483647 w 1089"/>
                <a:gd name="T65" fmla="*/ 2147483647 h 3142"/>
                <a:gd name="T66" fmla="*/ 0 w 1089"/>
                <a:gd name="T67" fmla="*/ 2147483647 h 3142"/>
                <a:gd name="T68" fmla="*/ 2147483647 w 1089"/>
                <a:gd name="T69" fmla="*/ 2147483647 h 3142"/>
                <a:gd name="T70" fmla="*/ 2147483647 w 1089"/>
                <a:gd name="T71" fmla="*/ 2147483647 h 3142"/>
                <a:gd name="T72" fmla="*/ 2147483647 w 1089"/>
                <a:gd name="T73" fmla="*/ 2147483647 h 3142"/>
                <a:gd name="T74" fmla="*/ 2147483647 w 1089"/>
                <a:gd name="T75" fmla="*/ 2147483647 h 3142"/>
                <a:gd name="T76" fmla="*/ 2147483647 w 1089"/>
                <a:gd name="T77" fmla="*/ 2147483647 h 3142"/>
                <a:gd name="T78" fmla="*/ 2147483647 w 1089"/>
                <a:gd name="T79" fmla="*/ 2147483647 h 3142"/>
                <a:gd name="T80" fmla="*/ 2147483647 w 1089"/>
                <a:gd name="T81" fmla="*/ 2147483647 h 3142"/>
                <a:gd name="T82" fmla="*/ 2147483647 w 1089"/>
                <a:gd name="T83" fmla="*/ 2147483647 h 3142"/>
                <a:gd name="T84" fmla="*/ 2147483647 w 1089"/>
                <a:gd name="T85" fmla="*/ 2147483647 h 3142"/>
                <a:gd name="T86" fmla="*/ 2147483647 w 1089"/>
                <a:gd name="T87" fmla="*/ 2147483647 h 3142"/>
                <a:gd name="T88" fmla="*/ 2147483647 w 1089"/>
                <a:gd name="T89" fmla="*/ 2147483647 h 3142"/>
                <a:gd name="T90" fmla="*/ 2147483647 w 1089"/>
                <a:gd name="T91" fmla="*/ 2147483647 h 3142"/>
                <a:gd name="T92" fmla="*/ 2147483647 w 1089"/>
                <a:gd name="T93" fmla="*/ 2147483647 h 3142"/>
                <a:gd name="T94" fmla="*/ 2147483647 w 1089"/>
                <a:gd name="T95" fmla="*/ 2147483647 h 3142"/>
                <a:gd name="T96" fmla="*/ 2147483647 w 1089"/>
                <a:gd name="T97" fmla="*/ 2147483647 h 3142"/>
                <a:gd name="T98" fmla="*/ 2147483647 w 1089"/>
                <a:gd name="T99" fmla="*/ 2147483647 h 3142"/>
                <a:gd name="T100" fmla="*/ 2147483647 w 1089"/>
                <a:gd name="T101" fmla="*/ 2147483647 h 3142"/>
                <a:gd name="T102" fmla="*/ 2147483647 w 1089"/>
                <a:gd name="T103" fmla="*/ 2147483647 h 3142"/>
                <a:gd name="T104" fmla="*/ 2147483647 w 1089"/>
                <a:gd name="T105" fmla="*/ 2147483647 h 3142"/>
                <a:gd name="T106" fmla="*/ 2147483647 w 1089"/>
                <a:gd name="T107" fmla="*/ 2147483647 h 3142"/>
                <a:gd name="T108" fmla="*/ 2147483647 w 1089"/>
                <a:gd name="T109" fmla="*/ 2147483647 h 3142"/>
                <a:gd name="T110" fmla="*/ 2147483647 w 1089"/>
                <a:gd name="T111" fmla="*/ 2147483647 h 3142"/>
                <a:gd name="T112" fmla="*/ 2147483647 w 1089"/>
                <a:gd name="T113" fmla="*/ 2147483647 h 3142"/>
                <a:gd name="T114" fmla="*/ 2147483647 w 1089"/>
                <a:gd name="T115" fmla="*/ 2147483647 h 314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89"/>
                <a:gd name="T175" fmla="*/ 0 h 3142"/>
                <a:gd name="T176" fmla="*/ 1089 w 1089"/>
                <a:gd name="T177" fmla="*/ 3142 h 314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89" h="3142">
                  <a:moveTo>
                    <a:pt x="1089" y="2643"/>
                  </a:moveTo>
                  <a:lnTo>
                    <a:pt x="1082" y="2622"/>
                  </a:lnTo>
                  <a:lnTo>
                    <a:pt x="1040" y="2600"/>
                  </a:lnTo>
                  <a:lnTo>
                    <a:pt x="1005" y="2572"/>
                  </a:lnTo>
                  <a:lnTo>
                    <a:pt x="962" y="2530"/>
                  </a:lnTo>
                  <a:lnTo>
                    <a:pt x="955" y="2523"/>
                  </a:lnTo>
                  <a:lnTo>
                    <a:pt x="941" y="2523"/>
                  </a:lnTo>
                  <a:lnTo>
                    <a:pt x="906" y="2523"/>
                  </a:lnTo>
                  <a:lnTo>
                    <a:pt x="857" y="2530"/>
                  </a:lnTo>
                  <a:lnTo>
                    <a:pt x="815" y="2495"/>
                  </a:lnTo>
                  <a:lnTo>
                    <a:pt x="773" y="2453"/>
                  </a:lnTo>
                  <a:lnTo>
                    <a:pt x="716" y="2376"/>
                  </a:lnTo>
                  <a:lnTo>
                    <a:pt x="681" y="2312"/>
                  </a:lnTo>
                  <a:lnTo>
                    <a:pt x="674" y="2298"/>
                  </a:lnTo>
                  <a:lnTo>
                    <a:pt x="681" y="2298"/>
                  </a:lnTo>
                  <a:lnTo>
                    <a:pt x="688" y="2298"/>
                  </a:lnTo>
                  <a:lnTo>
                    <a:pt x="702" y="2291"/>
                  </a:lnTo>
                  <a:lnTo>
                    <a:pt x="731" y="2270"/>
                  </a:lnTo>
                  <a:lnTo>
                    <a:pt x="773" y="2221"/>
                  </a:lnTo>
                  <a:lnTo>
                    <a:pt x="773" y="2193"/>
                  </a:lnTo>
                  <a:lnTo>
                    <a:pt x="780" y="2108"/>
                  </a:lnTo>
                  <a:lnTo>
                    <a:pt x="787" y="1862"/>
                  </a:lnTo>
                  <a:lnTo>
                    <a:pt x="801" y="1504"/>
                  </a:lnTo>
                  <a:lnTo>
                    <a:pt x="794" y="1469"/>
                  </a:lnTo>
                  <a:lnTo>
                    <a:pt x="794" y="1441"/>
                  </a:lnTo>
                  <a:lnTo>
                    <a:pt x="801" y="1427"/>
                  </a:lnTo>
                  <a:lnTo>
                    <a:pt x="808" y="1448"/>
                  </a:lnTo>
                  <a:lnTo>
                    <a:pt x="808" y="1476"/>
                  </a:lnTo>
                  <a:lnTo>
                    <a:pt x="808" y="1525"/>
                  </a:lnTo>
                  <a:lnTo>
                    <a:pt x="808" y="1581"/>
                  </a:lnTo>
                  <a:lnTo>
                    <a:pt x="822" y="1602"/>
                  </a:lnTo>
                  <a:lnTo>
                    <a:pt x="836" y="1602"/>
                  </a:lnTo>
                  <a:lnTo>
                    <a:pt x="857" y="1602"/>
                  </a:lnTo>
                  <a:lnTo>
                    <a:pt x="871" y="1609"/>
                  </a:lnTo>
                  <a:lnTo>
                    <a:pt x="878" y="1602"/>
                  </a:lnTo>
                  <a:lnTo>
                    <a:pt x="892" y="1602"/>
                  </a:lnTo>
                  <a:lnTo>
                    <a:pt x="899" y="1602"/>
                  </a:lnTo>
                  <a:lnTo>
                    <a:pt x="906" y="1602"/>
                  </a:lnTo>
                  <a:lnTo>
                    <a:pt x="913" y="1602"/>
                  </a:lnTo>
                  <a:lnTo>
                    <a:pt x="927" y="1588"/>
                  </a:lnTo>
                  <a:lnTo>
                    <a:pt x="927" y="1560"/>
                  </a:lnTo>
                  <a:lnTo>
                    <a:pt x="927" y="1546"/>
                  </a:lnTo>
                  <a:lnTo>
                    <a:pt x="927" y="1497"/>
                  </a:lnTo>
                  <a:lnTo>
                    <a:pt x="920" y="1483"/>
                  </a:lnTo>
                  <a:lnTo>
                    <a:pt x="913" y="1476"/>
                  </a:lnTo>
                  <a:lnTo>
                    <a:pt x="913" y="1469"/>
                  </a:lnTo>
                  <a:lnTo>
                    <a:pt x="906" y="1448"/>
                  </a:lnTo>
                  <a:lnTo>
                    <a:pt x="906" y="1392"/>
                  </a:lnTo>
                  <a:lnTo>
                    <a:pt x="913" y="1300"/>
                  </a:lnTo>
                  <a:lnTo>
                    <a:pt x="913" y="1251"/>
                  </a:lnTo>
                  <a:lnTo>
                    <a:pt x="878" y="1096"/>
                  </a:lnTo>
                  <a:lnTo>
                    <a:pt x="843" y="914"/>
                  </a:lnTo>
                  <a:lnTo>
                    <a:pt x="822" y="752"/>
                  </a:lnTo>
                  <a:lnTo>
                    <a:pt x="773" y="569"/>
                  </a:lnTo>
                  <a:lnTo>
                    <a:pt x="752" y="520"/>
                  </a:lnTo>
                  <a:lnTo>
                    <a:pt x="731" y="485"/>
                  </a:lnTo>
                  <a:lnTo>
                    <a:pt x="702" y="464"/>
                  </a:lnTo>
                  <a:lnTo>
                    <a:pt x="667" y="457"/>
                  </a:lnTo>
                  <a:lnTo>
                    <a:pt x="646" y="450"/>
                  </a:lnTo>
                  <a:lnTo>
                    <a:pt x="618" y="450"/>
                  </a:lnTo>
                  <a:lnTo>
                    <a:pt x="597" y="457"/>
                  </a:lnTo>
                  <a:lnTo>
                    <a:pt x="576" y="457"/>
                  </a:lnTo>
                  <a:lnTo>
                    <a:pt x="569" y="436"/>
                  </a:lnTo>
                  <a:lnTo>
                    <a:pt x="562" y="415"/>
                  </a:lnTo>
                  <a:lnTo>
                    <a:pt x="562" y="387"/>
                  </a:lnTo>
                  <a:lnTo>
                    <a:pt x="562" y="344"/>
                  </a:lnTo>
                  <a:lnTo>
                    <a:pt x="562" y="295"/>
                  </a:lnTo>
                  <a:lnTo>
                    <a:pt x="562" y="246"/>
                  </a:lnTo>
                  <a:lnTo>
                    <a:pt x="562" y="197"/>
                  </a:lnTo>
                  <a:lnTo>
                    <a:pt x="541" y="141"/>
                  </a:lnTo>
                  <a:lnTo>
                    <a:pt x="534" y="112"/>
                  </a:lnTo>
                  <a:lnTo>
                    <a:pt x="513" y="84"/>
                  </a:lnTo>
                  <a:lnTo>
                    <a:pt x="492" y="63"/>
                  </a:lnTo>
                  <a:lnTo>
                    <a:pt x="470" y="42"/>
                  </a:lnTo>
                  <a:lnTo>
                    <a:pt x="421" y="14"/>
                  </a:lnTo>
                  <a:lnTo>
                    <a:pt x="379" y="0"/>
                  </a:lnTo>
                  <a:lnTo>
                    <a:pt x="323" y="0"/>
                  </a:lnTo>
                  <a:lnTo>
                    <a:pt x="267" y="14"/>
                  </a:lnTo>
                  <a:lnTo>
                    <a:pt x="210" y="28"/>
                  </a:lnTo>
                  <a:lnTo>
                    <a:pt x="182" y="42"/>
                  </a:lnTo>
                  <a:lnTo>
                    <a:pt x="161" y="56"/>
                  </a:lnTo>
                  <a:lnTo>
                    <a:pt x="147" y="77"/>
                  </a:lnTo>
                  <a:lnTo>
                    <a:pt x="147" y="91"/>
                  </a:lnTo>
                  <a:lnTo>
                    <a:pt x="147" y="105"/>
                  </a:lnTo>
                  <a:lnTo>
                    <a:pt x="154" y="119"/>
                  </a:lnTo>
                  <a:lnTo>
                    <a:pt x="147" y="148"/>
                  </a:lnTo>
                  <a:lnTo>
                    <a:pt x="147" y="204"/>
                  </a:lnTo>
                  <a:lnTo>
                    <a:pt x="147" y="225"/>
                  </a:lnTo>
                  <a:lnTo>
                    <a:pt x="154" y="232"/>
                  </a:lnTo>
                  <a:lnTo>
                    <a:pt x="161" y="239"/>
                  </a:lnTo>
                  <a:lnTo>
                    <a:pt x="175" y="253"/>
                  </a:lnTo>
                  <a:lnTo>
                    <a:pt x="161" y="288"/>
                  </a:lnTo>
                  <a:lnTo>
                    <a:pt x="154" y="323"/>
                  </a:lnTo>
                  <a:lnTo>
                    <a:pt x="168" y="330"/>
                  </a:lnTo>
                  <a:lnTo>
                    <a:pt x="182" y="330"/>
                  </a:lnTo>
                  <a:lnTo>
                    <a:pt x="189" y="344"/>
                  </a:lnTo>
                  <a:lnTo>
                    <a:pt x="189" y="351"/>
                  </a:lnTo>
                  <a:lnTo>
                    <a:pt x="196" y="358"/>
                  </a:lnTo>
                  <a:lnTo>
                    <a:pt x="196" y="372"/>
                  </a:lnTo>
                  <a:lnTo>
                    <a:pt x="203" y="380"/>
                  </a:lnTo>
                  <a:lnTo>
                    <a:pt x="210" y="387"/>
                  </a:lnTo>
                  <a:lnTo>
                    <a:pt x="217" y="408"/>
                  </a:lnTo>
                  <a:lnTo>
                    <a:pt x="217" y="422"/>
                  </a:lnTo>
                  <a:lnTo>
                    <a:pt x="224" y="429"/>
                  </a:lnTo>
                  <a:lnTo>
                    <a:pt x="238" y="429"/>
                  </a:lnTo>
                  <a:lnTo>
                    <a:pt x="281" y="429"/>
                  </a:lnTo>
                  <a:lnTo>
                    <a:pt x="295" y="429"/>
                  </a:lnTo>
                  <a:lnTo>
                    <a:pt x="302" y="436"/>
                  </a:lnTo>
                  <a:lnTo>
                    <a:pt x="309" y="450"/>
                  </a:lnTo>
                  <a:lnTo>
                    <a:pt x="309" y="457"/>
                  </a:lnTo>
                  <a:lnTo>
                    <a:pt x="309" y="471"/>
                  </a:lnTo>
                  <a:lnTo>
                    <a:pt x="133" y="668"/>
                  </a:lnTo>
                  <a:lnTo>
                    <a:pt x="119" y="689"/>
                  </a:lnTo>
                  <a:lnTo>
                    <a:pt x="119" y="710"/>
                  </a:lnTo>
                  <a:lnTo>
                    <a:pt x="126" y="759"/>
                  </a:lnTo>
                  <a:lnTo>
                    <a:pt x="119" y="879"/>
                  </a:lnTo>
                  <a:lnTo>
                    <a:pt x="105" y="1033"/>
                  </a:lnTo>
                  <a:lnTo>
                    <a:pt x="84" y="1209"/>
                  </a:lnTo>
                  <a:lnTo>
                    <a:pt x="28" y="1209"/>
                  </a:lnTo>
                  <a:lnTo>
                    <a:pt x="0" y="1645"/>
                  </a:lnTo>
                  <a:lnTo>
                    <a:pt x="133" y="1645"/>
                  </a:lnTo>
                  <a:lnTo>
                    <a:pt x="140" y="1659"/>
                  </a:lnTo>
                  <a:lnTo>
                    <a:pt x="147" y="1666"/>
                  </a:lnTo>
                  <a:lnTo>
                    <a:pt x="182" y="1673"/>
                  </a:lnTo>
                  <a:lnTo>
                    <a:pt x="217" y="1673"/>
                  </a:lnTo>
                  <a:lnTo>
                    <a:pt x="224" y="1722"/>
                  </a:lnTo>
                  <a:lnTo>
                    <a:pt x="231" y="1792"/>
                  </a:lnTo>
                  <a:lnTo>
                    <a:pt x="253" y="1975"/>
                  </a:lnTo>
                  <a:lnTo>
                    <a:pt x="267" y="2137"/>
                  </a:lnTo>
                  <a:lnTo>
                    <a:pt x="281" y="2298"/>
                  </a:lnTo>
                  <a:lnTo>
                    <a:pt x="358" y="2298"/>
                  </a:lnTo>
                  <a:lnTo>
                    <a:pt x="379" y="2326"/>
                  </a:lnTo>
                  <a:lnTo>
                    <a:pt x="435" y="2369"/>
                  </a:lnTo>
                  <a:lnTo>
                    <a:pt x="506" y="2439"/>
                  </a:lnTo>
                  <a:lnTo>
                    <a:pt x="513" y="2607"/>
                  </a:lnTo>
                  <a:lnTo>
                    <a:pt x="520" y="2734"/>
                  </a:lnTo>
                  <a:lnTo>
                    <a:pt x="520" y="2811"/>
                  </a:lnTo>
                  <a:lnTo>
                    <a:pt x="506" y="2860"/>
                  </a:lnTo>
                  <a:lnTo>
                    <a:pt x="499" y="2882"/>
                  </a:lnTo>
                  <a:lnTo>
                    <a:pt x="477" y="2938"/>
                  </a:lnTo>
                  <a:lnTo>
                    <a:pt x="449" y="2980"/>
                  </a:lnTo>
                  <a:lnTo>
                    <a:pt x="414" y="3029"/>
                  </a:lnTo>
                  <a:lnTo>
                    <a:pt x="393" y="3036"/>
                  </a:lnTo>
                  <a:lnTo>
                    <a:pt x="344" y="3057"/>
                  </a:lnTo>
                  <a:lnTo>
                    <a:pt x="295" y="3071"/>
                  </a:lnTo>
                  <a:lnTo>
                    <a:pt x="267" y="3085"/>
                  </a:lnTo>
                  <a:lnTo>
                    <a:pt x="260" y="3092"/>
                  </a:lnTo>
                  <a:lnTo>
                    <a:pt x="260" y="3099"/>
                  </a:lnTo>
                  <a:lnTo>
                    <a:pt x="267" y="3106"/>
                  </a:lnTo>
                  <a:lnTo>
                    <a:pt x="288" y="3121"/>
                  </a:lnTo>
                  <a:lnTo>
                    <a:pt x="302" y="3121"/>
                  </a:lnTo>
                  <a:lnTo>
                    <a:pt x="449" y="3135"/>
                  </a:lnTo>
                  <a:lnTo>
                    <a:pt x="485" y="3135"/>
                  </a:lnTo>
                  <a:lnTo>
                    <a:pt x="520" y="3106"/>
                  </a:lnTo>
                  <a:lnTo>
                    <a:pt x="562" y="3071"/>
                  </a:lnTo>
                  <a:lnTo>
                    <a:pt x="597" y="3043"/>
                  </a:lnTo>
                  <a:lnTo>
                    <a:pt x="604" y="3043"/>
                  </a:lnTo>
                  <a:lnTo>
                    <a:pt x="618" y="3043"/>
                  </a:lnTo>
                  <a:lnTo>
                    <a:pt x="625" y="3050"/>
                  </a:lnTo>
                  <a:lnTo>
                    <a:pt x="618" y="3142"/>
                  </a:lnTo>
                  <a:lnTo>
                    <a:pt x="625" y="3142"/>
                  </a:lnTo>
                  <a:lnTo>
                    <a:pt x="639" y="3142"/>
                  </a:lnTo>
                  <a:lnTo>
                    <a:pt x="646" y="3092"/>
                  </a:lnTo>
                  <a:lnTo>
                    <a:pt x="653" y="3050"/>
                  </a:lnTo>
                  <a:lnTo>
                    <a:pt x="667" y="3015"/>
                  </a:lnTo>
                  <a:lnTo>
                    <a:pt x="681" y="2987"/>
                  </a:lnTo>
                  <a:lnTo>
                    <a:pt x="674" y="2966"/>
                  </a:lnTo>
                  <a:lnTo>
                    <a:pt x="660" y="2938"/>
                  </a:lnTo>
                  <a:lnTo>
                    <a:pt x="646" y="2896"/>
                  </a:lnTo>
                  <a:lnTo>
                    <a:pt x="639" y="2839"/>
                  </a:lnTo>
                  <a:lnTo>
                    <a:pt x="639" y="2797"/>
                  </a:lnTo>
                  <a:lnTo>
                    <a:pt x="646" y="2755"/>
                  </a:lnTo>
                  <a:lnTo>
                    <a:pt x="653" y="2713"/>
                  </a:lnTo>
                  <a:lnTo>
                    <a:pt x="674" y="2622"/>
                  </a:lnTo>
                  <a:lnTo>
                    <a:pt x="681" y="2558"/>
                  </a:lnTo>
                  <a:lnTo>
                    <a:pt x="738" y="2593"/>
                  </a:lnTo>
                  <a:lnTo>
                    <a:pt x="794" y="2629"/>
                  </a:lnTo>
                  <a:lnTo>
                    <a:pt x="850" y="2685"/>
                  </a:lnTo>
                  <a:lnTo>
                    <a:pt x="927" y="2783"/>
                  </a:lnTo>
                  <a:lnTo>
                    <a:pt x="941" y="2790"/>
                  </a:lnTo>
                  <a:lnTo>
                    <a:pt x="955" y="2811"/>
                  </a:lnTo>
                  <a:lnTo>
                    <a:pt x="969" y="2860"/>
                  </a:lnTo>
                  <a:lnTo>
                    <a:pt x="977" y="2938"/>
                  </a:lnTo>
                  <a:lnTo>
                    <a:pt x="977" y="2994"/>
                  </a:lnTo>
                  <a:lnTo>
                    <a:pt x="984" y="3008"/>
                  </a:lnTo>
                  <a:lnTo>
                    <a:pt x="998" y="3008"/>
                  </a:lnTo>
                  <a:lnTo>
                    <a:pt x="998" y="3001"/>
                  </a:lnTo>
                  <a:lnTo>
                    <a:pt x="1026" y="2959"/>
                  </a:lnTo>
                  <a:lnTo>
                    <a:pt x="1061" y="2896"/>
                  </a:lnTo>
                  <a:lnTo>
                    <a:pt x="1068" y="2868"/>
                  </a:lnTo>
                  <a:lnTo>
                    <a:pt x="1075" y="2832"/>
                  </a:lnTo>
                  <a:lnTo>
                    <a:pt x="1061" y="2790"/>
                  </a:lnTo>
                  <a:lnTo>
                    <a:pt x="1040" y="2748"/>
                  </a:lnTo>
                  <a:lnTo>
                    <a:pt x="1012" y="2699"/>
                  </a:lnTo>
                  <a:lnTo>
                    <a:pt x="998" y="2657"/>
                  </a:lnTo>
                  <a:lnTo>
                    <a:pt x="998" y="2614"/>
                  </a:lnTo>
                  <a:lnTo>
                    <a:pt x="1089" y="2643"/>
                  </a:lnTo>
                  <a:close/>
                  <a:moveTo>
                    <a:pt x="632" y="1075"/>
                  </a:moveTo>
                  <a:lnTo>
                    <a:pt x="632" y="1075"/>
                  </a:lnTo>
                  <a:lnTo>
                    <a:pt x="646" y="1040"/>
                  </a:lnTo>
                  <a:lnTo>
                    <a:pt x="660" y="1012"/>
                  </a:lnTo>
                  <a:lnTo>
                    <a:pt x="667" y="1012"/>
                  </a:lnTo>
                  <a:lnTo>
                    <a:pt x="674" y="1033"/>
                  </a:lnTo>
                  <a:lnTo>
                    <a:pt x="688" y="1068"/>
                  </a:lnTo>
                  <a:lnTo>
                    <a:pt x="702" y="1146"/>
                  </a:lnTo>
                  <a:lnTo>
                    <a:pt x="702" y="1188"/>
                  </a:lnTo>
                  <a:lnTo>
                    <a:pt x="667" y="1132"/>
                  </a:lnTo>
                  <a:lnTo>
                    <a:pt x="632" y="107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9" name="Freeform 6796"/>
            <p:cNvSpPr>
              <a:spLocks/>
            </p:cNvSpPr>
            <p:nvPr/>
          </p:nvSpPr>
          <p:spPr bwMode="auto">
            <a:xfrm>
              <a:off x="4411663" y="1524001"/>
              <a:ext cx="492125" cy="457200"/>
            </a:xfrm>
            <a:custGeom>
              <a:avLst/>
              <a:gdLst>
                <a:gd name="T0" fmla="*/ 2147483647 w 310"/>
                <a:gd name="T1" fmla="*/ 2147483647 h 288"/>
                <a:gd name="T2" fmla="*/ 2147483647 w 310"/>
                <a:gd name="T3" fmla="*/ 2147483647 h 288"/>
                <a:gd name="T4" fmla="*/ 2147483647 w 310"/>
                <a:gd name="T5" fmla="*/ 2147483647 h 288"/>
                <a:gd name="T6" fmla="*/ 2147483647 w 310"/>
                <a:gd name="T7" fmla="*/ 2147483647 h 288"/>
                <a:gd name="T8" fmla="*/ 2147483647 w 310"/>
                <a:gd name="T9" fmla="*/ 2147483647 h 288"/>
                <a:gd name="T10" fmla="*/ 2147483647 w 310"/>
                <a:gd name="T11" fmla="*/ 2147483647 h 288"/>
                <a:gd name="T12" fmla="*/ 2147483647 w 310"/>
                <a:gd name="T13" fmla="*/ 2147483647 h 288"/>
                <a:gd name="T14" fmla="*/ 2147483647 w 310"/>
                <a:gd name="T15" fmla="*/ 2147483647 h 288"/>
                <a:gd name="T16" fmla="*/ 2147483647 w 310"/>
                <a:gd name="T17" fmla="*/ 2147483647 h 288"/>
                <a:gd name="T18" fmla="*/ 2147483647 w 310"/>
                <a:gd name="T19" fmla="*/ 2147483647 h 288"/>
                <a:gd name="T20" fmla="*/ 2147483647 w 310"/>
                <a:gd name="T21" fmla="*/ 2147483647 h 288"/>
                <a:gd name="T22" fmla="*/ 2147483647 w 310"/>
                <a:gd name="T23" fmla="*/ 2147483647 h 288"/>
                <a:gd name="T24" fmla="*/ 2147483647 w 310"/>
                <a:gd name="T25" fmla="*/ 2147483647 h 288"/>
                <a:gd name="T26" fmla="*/ 2147483647 w 310"/>
                <a:gd name="T27" fmla="*/ 2147483647 h 288"/>
                <a:gd name="T28" fmla="*/ 2147483647 w 310"/>
                <a:gd name="T29" fmla="*/ 2147483647 h 288"/>
                <a:gd name="T30" fmla="*/ 2147483647 w 310"/>
                <a:gd name="T31" fmla="*/ 2147483647 h 288"/>
                <a:gd name="T32" fmla="*/ 2147483647 w 310"/>
                <a:gd name="T33" fmla="*/ 2147483647 h 288"/>
                <a:gd name="T34" fmla="*/ 2147483647 w 310"/>
                <a:gd name="T35" fmla="*/ 2147483647 h 288"/>
                <a:gd name="T36" fmla="*/ 2147483647 w 310"/>
                <a:gd name="T37" fmla="*/ 2147483647 h 288"/>
                <a:gd name="T38" fmla="*/ 2147483647 w 310"/>
                <a:gd name="T39" fmla="*/ 2147483647 h 288"/>
                <a:gd name="T40" fmla="*/ 0 w 310"/>
                <a:gd name="T41" fmla="*/ 2147483647 h 288"/>
                <a:gd name="T42" fmla="*/ 2147483647 w 310"/>
                <a:gd name="T43" fmla="*/ 2147483647 h 288"/>
                <a:gd name="T44" fmla="*/ 2147483647 w 310"/>
                <a:gd name="T45" fmla="*/ 2147483647 h 288"/>
                <a:gd name="T46" fmla="*/ 2147483647 w 310"/>
                <a:gd name="T47" fmla="*/ 2147483647 h 288"/>
                <a:gd name="T48" fmla="*/ 2147483647 w 310"/>
                <a:gd name="T49" fmla="*/ 2147483647 h 288"/>
                <a:gd name="T50" fmla="*/ 2147483647 w 310"/>
                <a:gd name="T51" fmla="*/ 2147483647 h 288"/>
                <a:gd name="T52" fmla="*/ 2147483647 w 310"/>
                <a:gd name="T53" fmla="*/ 2147483647 h 288"/>
                <a:gd name="T54" fmla="*/ 2147483647 w 310"/>
                <a:gd name="T55" fmla="*/ 2147483647 h 288"/>
                <a:gd name="T56" fmla="*/ 2147483647 w 310"/>
                <a:gd name="T57" fmla="*/ 2147483647 h 288"/>
                <a:gd name="T58" fmla="*/ 2147483647 w 310"/>
                <a:gd name="T59" fmla="*/ 2147483647 h 288"/>
                <a:gd name="T60" fmla="*/ 2147483647 w 310"/>
                <a:gd name="T61" fmla="*/ 2147483647 h 288"/>
                <a:gd name="T62" fmla="*/ 2147483647 w 310"/>
                <a:gd name="T63" fmla="*/ 2147483647 h 288"/>
                <a:gd name="T64" fmla="*/ 2147483647 w 310"/>
                <a:gd name="T65" fmla="*/ 2147483647 h 288"/>
                <a:gd name="T66" fmla="*/ 2147483647 w 310"/>
                <a:gd name="T67" fmla="*/ 2147483647 h 288"/>
                <a:gd name="T68" fmla="*/ 2147483647 w 310"/>
                <a:gd name="T69" fmla="*/ 2147483647 h 288"/>
                <a:gd name="T70" fmla="*/ 2147483647 w 310"/>
                <a:gd name="T71" fmla="*/ 0 h 288"/>
                <a:gd name="T72" fmla="*/ 2147483647 w 310"/>
                <a:gd name="T73" fmla="*/ 0 h 288"/>
                <a:gd name="T74" fmla="*/ 2147483647 w 310"/>
                <a:gd name="T75" fmla="*/ 2147483647 h 288"/>
                <a:gd name="T76" fmla="*/ 2147483647 w 310"/>
                <a:gd name="T77" fmla="*/ 2147483647 h 288"/>
                <a:gd name="T78" fmla="*/ 2147483647 w 310"/>
                <a:gd name="T79" fmla="*/ 2147483647 h 288"/>
                <a:gd name="T80" fmla="*/ 2147483647 w 310"/>
                <a:gd name="T81" fmla="*/ 2147483647 h 28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10"/>
                <a:gd name="T124" fmla="*/ 0 h 288"/>
                <a:gd name="T125" fmla="*/ 310 w 310"/>
                <a:gd name="T126" fmla="*/ 288 h 28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10" h="288">
                  <a:moveTo>
                    <a:pt x="296" y="56"/>
                  </a:moveTo>
                  <a:lnTo>
                    <a:pt x="296" y="56"/>
                  </a:lnTo>
                  <a:lnTo>
                    <a:pt x="267" y="63"/>
                  </a:lnTo>
                  <a:lnTo>
                    <a:pt x="225" y="63"/>
                  </a:lnTo>
                  <a:lnTo>
                    <a:pt x="211" y="77"/>
                  </a:lnTo>
                  <a:lnTo>
                    <a:pt x="190" y="98"/>
                  </a:lnTo>
                  <a:lnTo>
                    <a:pt x="141" y="161"/>
                  </a:lnTo>
                  <a:lnTo>
                    <a:pt x="92" y="239"/>
                  </a:lnTo>
                  <a:lnTo>
                    <a:pt x="64" y="288"/>
                  </a:lnTo>
                  <a:lnTo>
                    <a:pt x="64" y="281"/>
                  </a:lnTo>
                  <a:lnTo>
                    <a:pt x="64" y="239"/>
                  </a:lnTo>
                  <a:lnTo>
                    <a:pt x="64" y="190"/>
                  </a:lnTo>
                  <a:lnTo>
                    <a:pt x="57" y="161"/>
                  </a:lnTo>
                  <a:lnTo>
                    <a:pt x="36" y="147"/>
                  </a:lnTo>
                  <a:lnTo>
                    <a:pt x="7" y="133"/>
                  </a:lnTo>
                  <a:lnTo>
                    <a:pt x="0" y="126"/>
                  </a:lnTo>
                  <a:lnTo>
                    <a:pt x="7" y="119"/>
                  </a:lnTo>
                  <a:lnTo>
                    <a:pt x="14" y="105"/>
                  </a:lnTo>
                  <a:lnTo>
                    <a:pt x="99" y="28"/>
                  </a:lnTo>
                  <a:lnTo>
                    <a:pt x="99" y="35"/>
                  </a:lnTo>
                  <a:lnTo>
                    <a:pt x="99" y="140"/>
                  </a:lnTo>
                  <a:lnTo>
                    <a:pt x="99" y="175"/>
                  </a:lnTo>
                  <a:lnTo>
                    <a:pt x="127" y="126"/>
                  </a:lnTo>
                  <a:lnTo>
                    <a:pt x="155" y="63"/>
                  </a:lnTo>
                  <a:lnTo>
                    <a:pt x="176" y="35"/>
                  </a:lnTo>
                  <a:lnTo>
                    <a:pt x="190" y="21"/>
                  </a:lnTo>
                  <a:lnTo>
                    <a:pt x="310" y="0"/>
                  </a:lnTo>
                  <a:lnTo>
                    <a:pt x="303" y="28"/>
                  </a:lnTo>
                  <a:lnTo>
                    <a:pt x="303" y="49"/>
                  </a:lnTo>
                  <a:lnTo>
                    <a:pt x="296" y="5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70" name="Freeform 6797"/>
            <p:cNvSpPr>
              <a:spLocks/>
            </p:cNvSpPr>
            <p:nvPr/>
          </p:nvSpPr>
          <p:spPr bwMode="auto">
            <a:xfrm>
              <a:off x="5327651" y="3052763"/>
              <a:ext cx="200025" cy="111125"/>
            </a:xfrm>
            <a:custGeom>
              <a:avLst/>
              <a:gdLst>
                <a:gd name="T0" fmla="*/ 0 w 126"/>
                <a:gd name="T1" fmla="*/ 2147483647 h 70"/>
                <a:gd name="T2" fmla="*/ 2147483647 w 126"/>
                <a:gd name="T3" fmla="*/ 2147483647 h 70"/>
                <a:gd name="T4" fmla="*/ 2147483647 w 126"/>
                <a:gd name="T5" fmla="*/ 2147483647 h 70"/>
                <a:gd name="T6" fmla="*/ 2147483647 w 126"/>
                <a:gd name="T7" fmla="*/ 2147483647 h 70"/>
                <a:gd name="T8" fmla="*/ 2147483647 w 126"/>
                <a:gd name="T9" fmla="*/ 2147483647 h 70"/>
                <a:gd name="T10" fmla="*/ 2147483647 w 126"/>
                <a:gd name="T11" fmla="*/ 2147483647 h 70"/>
                <a:gd name="T12" fmla="*/ 2147483647 w 126"/>
                <a:gd name="T13" fmla="*/ 2147483647 h 70"/>
                <a:gd name="T14" fmla="*/ 2147483647 w 126"/>
                <a:gd name="T15" fmla="*/ 0 h 70"/>
                <a:gd name="T16" fmla="*/ 2147483647 w 126"/>
                <a:gd name="T17" fmla="*/ 2147483647 h 70"/>
                <a:gd name="T18" fmla="*/ 0 w 126"/>
                <a:gd name="T19" fmla="*/ 2147483647 h 70"/>
                <a:gd name="T20" fmla="*/ 0 w 126"/>
                <a:gd name="T21" fmla="*/ 2147483647 h 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6"/>
                <a:gd name="T34" fmla="*/ 0 h 70"/>
                <a:gd name="T35" fmla="*/ 126 w 126"/>
                <a:gd name="T36" fmla="*/ 70 h 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6" h="70">
                  <a:moveTo>
                    <a:pt x="0" y="21"/>
                  </a:moveTo>
                  <a:lnTo>
                    <a:pt x="14" y="70"/>
                  </a:lnTo>
                  <a:lnTo>
                    <a:pt x="126" y="42"/>
                  </a:lnTo>
                  <a:lnTo>
                    <a:pt x="126" y="7"/>
                  </a:lnTo>
                  <a:lnTo>
                    <a:pt x="119" y="7"/>
                  </a:lnTo>
                  <a:lnTo>
                    <a:pt x="105" y="0"/>
                  </a:lnTo>
                  <a:lnTo>
                    <a:pt x="63" y="7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54" name="组合 3130"/>
          <p:cNvGrpSpPr>
            <a:grpSpLocks/>
          </p:cNvGrpSpPr>
          <p:nvPr/>
        </p:nvGrpSpPr>
        <p:grpSpPr bwMode="auto">
          <a:xfrm>
            <a:off x="4716463" y="476250"/>
            <a:ext cx="2813050" cy="6140450"/>
            <a:chOff x="2491757" y="1111251"/>
            <a:chExt cx="2132632" cy="4632409"/>
          </a:xfrm>
        </p:grpSpPr>
        <p:sp>
          <p:nvSpPr>
            <p:cNvPr id="23564" name="Freeform 6791"/>
            <p:cNvSpPr>
              <a:spLocks/>
            </p:cNvSpPr>
            <p:nvPr/>
          </p:nvSpPr>
          <p:spPr bwMode="auto">
            <a:xfrm>
              <a:off x="2549526" y="1111251"/>
              <a:ext cx="2074863" cy="4618038"/>
            </a:xfrm>
            <a:custGeom>
              <a:avLst/>
              <a:gdLst>
                <a:gd name="T0" fmla="*/ 2147483647 w 1307"/>
                <a:gd name="T1" fmla="*/ 2147483647 h 2909"/>
                <a:gd name="T2" fmla="*/ 2147483647 w 1307"/>
                <a:gd name="T3" fmla="*/ 2147483647 h 2909"/>
                <a:gd name="T4" fmla="*/ 2147483647 w 1307"/>
                <a:gd name="T5" fmla="*/ 2147483647 h 2909"/>
                <a:gd name="T6" fmla="*/ 2147483647 w 1307"/>
                <a:gd name="T7" fmla="*/ 2147483647 h 2909"/>
                <a:gd name="T8" fmla="*/ 2147483647 w 1307"/>
                <a:gd name="T9" fmla="*/ 2147483647 h 2909"/>
                <a:gd name="T10" fmla="*/ 2147483647 w 1307"/>
                <a:gd name="T11" fmla="*/ 2147483647 h 2909"/>
                <a:gd name="T12" fmla="*/ 2147483647 w 1307"/>
                <a:gd name="T13" fmla="*/ 2147483647 h 2909"/>
                <a:gd name="T14" fmla="*/ 2147483647 w 1307"/>
                <a:gd name="T15" fmla="*/ 2147483647 h 2909"/>
                <a:gd name="T16" fmla="*/ 2147483647 w 1307"/>
                <a:gd name="T17" fmla="*/ 2147483647 h 2909"/>
                <a:gd name="T18" fmla="*/ 2147483647 w 1307"/>
                <a:gd name="T19" fmla="*/ 2147483647 h 2909"/>
                <a:gd name="T20" fmla="*/ 2147483647 w 1307"/>
                <a:gd name="T21" fmla="*/ 2147483647 h 2909"/>
                <a:gd name="T22" fmla="*/ 2147483647 w 1307"/>
                <a:gd name="T23" fmla="*/ 2147483647 h 2909"/>
                <a:gd name="T24" fmla="*/ 2147483647 w 1307"/>
                <a:gd name="T25" fmla="*/ 2147483647 h 2909"/>
                <a:gd name="T26" fmla="*/ 2147483647 w 1307"/>
                <a:gd name="T27" fmla="*/ 2147483647 h 2909"/>
                <a:gd name="T28" fmla="*/ 2147483647 w 1307"/>
                <a:gd name="T29" fmla="*/ 2147483647 h 2909"/>
                <a:gd name="T30" fmla="*/ 2147483647 w 1307"/>
                <a:gd name="T31" fmla="*/ 2147483647 h 2909"/>
                <a:gd name="T32" fmla="*/ 2147483647 w 1307"/>
                <a:gd name="T33" fmla="*/ 2147483647 h 2909"/>
                <a:gd name="T34" fmla="*/ 2147483647 w 1307"/>
                <a:gd name="T35" fmla="*/ 2147483647 h 2909"/>
                <a:gd name="T36" fmla="*/ 2147483647 w 1307"/>
                <a:gd name="T37" fmla="*/ 2147483647 h 2909"/>
                <a:gd name="T38" fmla="*/ 2147483647 w 1307"/>
                <a:gd name="T39" fmla="*/ 2147483647 h 2909"/>
                <a:gd name="T40" fmla="*/ 2147483647 w 1307"/>
                <a:gd name="T41" fmla="*/ 2147483647 h 2909"/>
                <a:gd name="T42" fmla="*/ 2147483647 w 1307"/>
                <a:gd name="T43" fmla="*/ 2147483647 h 2909"/>
                <a:gd name="T44" fmla="*/ 2147483647 w 1307"/>
                <a:gd name="T45" fmla="*/ 2147483647 h 2909"/>
                <a:gd name="T46" fmla="*/ 2147483647 w 1307"/>
                <a:gd name="T47" fmla="*/ 2147483647 h 2909"/>
                <a:gd name="T48" fmla="*/ 2147483647 w 1307"/>
                <a:gd name="T49" fmla="*/ 2147483647 h 2909"/>
                <a:gd name="T50" fmla="*/ 2147483647 w 1307"/>
                <a:gd name="T51" fmla="*/ 2147483647 h 2909"/>
                <a:gd name="T52" fmla="*/ 2147483647 w 1307"/>
                <a:gd name="T53" fmla="*/ 2147483647 h 2909"/>
                <a:gd name="T54" fmla="*/ 2147483647 w 1307"/>
                <a:gd name="T55" fmla="*/ 2147483647 h 2909"/>
                <a:gd name="T56" fmla="*/ 2147483647 w 1307"/>
                <a:gd name="T57" fmla="*/ 2147483647 h 2909"/>
                <a:gd name="T58" fmla="*/ 2147483647 w 1307"/>
                <a:gd name="T59" fmla="*/ 2147483647 h 2909"/>
                <a:gd name="T60" fmla="*/ 2147483647 w 1307"/>
                <a:gd name="T61" fmla="*/ 2147483647 h 2909"/>
                <a:gd name="T62" fmla="*/ 2147483647 w 1307"/>
                <a:gd name="T63" fmla="*/ 2147483647 h 2909"/>
                <a:gd name="T64" fmla="*/ 2147483647 w 1307"/>
                <a:gd name="T65" fmla="*/ 2147483647 h 2909"/>
                <a:gd name="T66" fmla="*/ 2147483647 w 1307"/>
                <a:gd name="T67" fmla="*/ 2147483647 h 2909"/>
                <a:gd name="T68" fmla="*/ 2147483647 w 1307"/>
                <a:gd name="T69" fmla="*/ 2147483647 h 2909"/>
                <a:gd name="T70" fmla="*/ 2147483647 w 1307"/>
                <a:gd name="T71" fmla="*/ 2147483647 h 2909"/>
                <a:gd name="T72" fmla="*/ 2147483647 w 1307"/>
                <a:gd name="T73" fmla="*/ 2147483647 h 2909"/>
                <a:gd name="T74" fmla="*/ 2147483647 w 1307"/>
                <a:gd name="T75" fmla="*/ 2147483647 h 2909"/>
                <a:gd name="T76" fmla="*/ 2147483647 w 1307"/>
                <a:gd name="T77" fmla="*/ 2147483647 h 2909"/>
                <a:gd name="T78" fmla="*/ 2147483647 w 1307"/>
                <a:gd name="T79" fmla="*/ 2147483647 h 2909"/>
                <a:gd name="T80" fmla="*/ 2147483647 w 1307"/>
                <a:gd name="T81" fmla="*/ 2147483647 h 2909"/>
                <a:gd name="T82" fmla="*/ 2147483647 w 1307"/>
                <a:gd name="T83" fmla="*/ 2147483647 h 2909"/>
                <a:gd name="T84" fmla="*/ 2147483647 w 1307"/>
                <a:gd name="T85" fmla="*/ 2147483647 h 2909"/>
                <a:gd name="T86" fmla="*/ 2147483647 w 1307"/>
                <a:gd name="T87" fmla="*/ 2147483647 h 2909"/>
                <a:gd name="T88" fmla="*/ 2147483647 w 1307"/>
                <a:gd name="T89" fmla="*/ 2147483647 h 2909"/>
                <a:gd name="T90" fmla="*/ 2147483647 w 1307"/>
                <a:gd name="T91" fmla="*/ 2147483647 h 2909"/>
                <a:gd name="T92" fmla="*/ 2147483647 w 1307"/>
                <a:gd name="T93" fmla="*/ 2147483647 h 2909"/>
                <a:gd name="T94" fmla="*/ 2147483647 w 1307"/>
                <a:gd name="T95" fmla="*/ 2147483647 h 2909"/>
                <a:gd name="T96" fmla="*/ 2147483647 w 1307"/>
                <a:gd name="T97" fmla="*/ 2147483647 h 2909"/>
                <a:gd name="T98" fmla="*/ 2147483647 w 1307"/>
                <a:gd name="T99" fmla="*/ 2147483647 h 2909"/>
                <a:gd name="T100" fmla="*/ 2147483647 w 1307"/>
                <a:gd name="T101" fmla="*/ 2147483647 h 2909"/>
                <a:gd name="T102" fmla="*/ 2147483647 w 1307"/>
                <a:gd name="T103" fmla="*/ 2147483647 h 2909"/>
                <a:gd name="T104" fmla="*/ 2147483647 w 1307"/>
                <a:gd name="T105" fmla="*/ 2147483647 h 2909"/>
                <a:gd name="T106" fmla="*/ 2147483647 w 1307"/>
                <a:gd name="T107" fmla="*/ 2147483647 h 29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307"/>
                <a:gd name="T163" fmla="*/ 0 h 2909"/>
                <a:gd name="T164" fmla="*/ 1307 w 1307"/>
                <a:gd name="T165" fmla="*/ 2909 h 290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307" h="2909">
                  <a:moveTo>
                    <a:pt x="843" y="850"/>
                  </a:moveTo>
                  <a:lnTo>
                    <a:pt x="843" y="850"/>
                  </a:lnTo>
                  <a:lnTo>
                    <a:pt x="850" y="906"/>
                  </a:lnTo>
                  <a:lnTo>
                    <a:pt x="850" y="934"/>
                  </a:lnTo>
                  <a:lnTo>
                    <a:pt x="843" y="977"/>
                  </a:lnTo>
                  <a:lnTo>
                    <a:pt x="808" y="1082"/>
                  </a:lnTo>
                  <a:lnTo>
                    <a:pt x="787" y="1124"/>
                  </a:lnTo>
                  <a:lnTo>
                    <a:pt x="773" y="1152"/>
                  </a:lnTo>
                  <a:lnTo>
                    <a:pt x="766" y="1173"/>
                  </a:lnTo>
                  <a:lnTo>
                    <a:pt x="752" y="1209"/>
                  </a:lnTo>
                  <a:lnTo>
                    <a:pt x="745" y="1258"/>
                  </a:lnTo>
                  <a:lnTo>
                    <a:pt x="745" y="1279"/>
                  </a:lnTo>
                  <a:lnTo>
                    <a:pt x="745" y="1307"/>
                  </a:lnTo>
                  <a:lnTo>
                    <a:pt x="724" y="1335"/>
                  </a:lnTo>
                  <a:lnTo>
                    <a:pt x="717" y="1349"/>
                  </a:lnTo>
                  <a:lnTo>
                    <a:pt x="717" y="1370"/>
                  </a:lnTo>
                  <a:lnTo>
                    <a:pt x="717" y="1511"/>
                  </a:lnTo>
                  <a:lnTo>
                    <a:pt x="702" y="1525"/>
                  </a:lnTo>
                  <a:lnTo>
                    <a:pt x="695" y="1539"/>
                  </a:lnTo>
                  <a:lnTo>
                    <a:pt x="738" y="1532"/>
                  </a:lnTo>
                  <a:lnTo>
                    <a:pt x="745" y="1532"/>
                  </a:lnTo>
                  <a:lnTo>
                    <a:pt x="759" y="1539"/>
                  </a:lnTo>
                  <a:lnTo>
                    <a:pt x="773" y="1546"/>
                  </a:lnTo>
                  <a:lnTo>
                    <a:pt x="1033" y="1862"/>
                  </a:lnTo>
                  <a:lnTo>
                    <a:pt x="1040" y="1869"/>
                  </a:lnTo>
                  <a:lnTo>
                    <a:pt x="1054" y="1897"/>
                  </a:lnTo>
                  <a:lnTo>
                    <a:pt x="1061" y="1911"/>
                  </a:lnTo>
                  <a:lnTo>
                    <a:pt x="1061" y="1932"/>
                  </a:lnTo>
                  <a:lnTo>
                    <a:pt x="1061" y="1947"/>
                  </a:lnTo>
                  <a:lnTo>
                    <a:pt x="1040" y="1968"/>
                  </a:lnTo>
                  <a:lnTo>
                    <a:pt x="934" y="2080"/>
                  </a:lnTo>
                  <a:lnTo>
                    <a:pt x="991" y="2150"/>
                  </a:lnTo>
                  <a:lnTo>
                    <a:pt x="1047" y="2207"/>
                  </a:lnTo>
                  <a:lnTo>
                    <a:pt x="1068" y="2228"/>
                  </a:lnTo>
                  <a:lnTo>
                    <a:pt x="1096" y="2235"/>
                  </a:lnTo>
                  <a:lnTo>
                    <a:pt x="1117" y="2249"/>
                  </a:lnTo>
                  <a:lnTo>
                    <a:pt x="1131" y="2270"/>
                  </a:lnTo>
                  <a:lnTo>
                    <a:pt x="1145" y="2284"/>
                  </a:lnTo>
                  <a:lnTo>
                    <a:pt x="1152" y="2305"/>
                  </a:lnTo>
                  <a:lnTo>
                    <a:pt x="1173" y="2305"/>
                  </a:lnTo>
                  <a:lnTo>
                    <a:pt x="1187" y="2305"/>
                  </a:lnTo>
                  <a:lnTo>
                    <a:pt x="1237" y="2312"/>
                  </a:lnTo>
                  <a:lnTo>
                    <a:pt x="1265" y="2326"/>
                  </a:lnTo>
                  <a:lnTo>
                    <a:pt x="1279" y="2340"/>
                  </a:lnTo>
                  <a:lnTo>
                    <a:pt x="1279" y="2347"/>
                  </a:lnTo>
                  <a:lnTo>
                    <a:pt x="1286" y="2410"/>
                  </a:lnTo>
                  <a:lnTo>
                    <a:pt x="1293" y="2446"/>
                  </a:lnTo>
                  <a:lnTo>
                    <a:pt x="1272" y="2446"/>
                  </a:lnTo>
                  <a:lnTo>
                    <a:pt x="1279" y="2495"/>
                  </a:lnTo>
                  <a:lnTo>
                    <a:pt x="1293" y="2537"/>
                  </a:lnTo>
                  <a:lnTo>
                    <a:pt x="1300" y="2565"/>
                  </a:lnTo>
                  <a:lnTo>
                    <a:pt x="1307" y="2600"/>
                  </a:lnTo>
                  <a:lnTo>
                    <a:pt x="1300" y="2635"/>
                  </a:lnTo>
                  <a:lnTo>
                    <a:pt x="1286" y="2706"/>
                  </a:lnTo>
                  <a:lnTo>
                    <a:pt x="1265" y="2762"/>
                  </a:lnTo>
                  <a:lnTo>
                    <a:pt x="1251" y="2790"/>
                  </a:lnTo>
                  <a:lnTo>
                    <a:pt x="1251" y="2797"/>
                  </a:lnTo>
                  <a:lnTo>
                    <a:pt x="1230" y="2818"/>
                  </a:lnTo>
                  <a:lnTo>
                    <a:pt x="1223" y="2825"/>
                  </a:lnTo>
                  <a:lnTo>
                    <a:pt x="1209" y="2832"/>
                  </a:lnTo>
                  <a:lnTo>
                    <a:pt x="1187" y="2832"/>
                  </a:lnTo>
                  <a:lnTo>
                    <a:pt x="1166" y="2832"/>
                  </a:lnTo>
                  <a:lnTo>
                    <a:pt x="1152" y="2811"/>
                  </a:lnTo>
                  <a:lnTo>
                    <a:pt x="1145" y="2783"/>
                  </a:lnTo>
                  <a:lnTo>
                    <a:pt x="1138" y="2748"/>
                  </a:lnTo>
                  <a:lnTo>
                    <a:pt x="1124" y="2677"/>
                  </a:lnTo>
                  <a:lnTo>
                    <a:pt x="1117" y="2649"/>
                  </a:lnTo>
                  <a:lnTo>
                    <a:pt x="1117" y="2628"/>
                  </a:lnTo>
                  <a:lnTo>
                    <a:pt x="1110" y="2558"/>
                  </a:lnTo>
                  <a:lnTo>
                    <a:pt x="1103" y="2544"/>
                  </a:lnTo>
                  <a:lnTo>
                    <a:pt x="1096" y="2537"/>
                  </a:lnTo>
                  <a:lnTo>
                    <a:pt x="1089" y="2530"/>
                  </a:lnTo>
                  <a:lnTo>
                    <a:pt x="1075" y="2530"/>
                  </a:lnTo>
                  <a:lnTo>
                    <a:pt x="1061" y="2530"/>
                  </a:lnTo>
                  <a:lnTo>
                    <a:pt x="1040" y="2523"/>
                  </a:lnTo>
                  <a:lnTo>
                    <a:pt x="1012" y="2495"/>
                  </a:lnTo>
                  <a:lnTo>
                    <a:pt x="927" y="2417"/>
                  </a:lnTo>
                  <a:lnTo>
                    <a:pt x="864" y="2368"/>
                  </a:lnTo>
                  <a:lnTo>
                    <a:pt x="731" y="2256"/>
                  </a:lnTo>
                  <a:lnTo>
                    <a:pt x="639" y="2361"/>
                  </a:lnTo>
                  <a:lnTo>
                    <a:pt x="625" y="2368"/>
                  </a:lnTo>
                  <a:lnTo>
                    <a:pt x="604" y="2375"/>
                  </a:lnTo>
                  <a:lnTo>
                    <a:pt x="590" y="2375"/>
                  </a:lnTo>
                  <a:lnTo>
                    <a:pt x="569" y="2368"/>
                  </a:lnTo>
                  <a:lnTo>
                    <a:pt x="548" y="2361"/>
                  </a:lnTo>
                  <a:lnTo>
                    <a:pt x="520" y="2340"/>
                  </a:lnTo>
                  <a:lnTo>
                    <a:pt x="463" y="2277"/>
                  </a:lnTo>
                  <a:lnTo>
                    <a:pt x="485" y="2460"/>
                  </a:lnTo>
                  <a:lnTo>
                    <a:pt x="499" y="2586"/>
                  </a:lnTo>
                  <a:lnTo>
                    <a:pt x="513" y="2649"/>
                  </a:lnTo>
                  <a:lnTo>
                    <a:pt x="520" y="2677"/>
                  </a:lnTo>
                  <a:lnTo>
                    <a:pt x="527" y="2727"/>
                  </a:lnTo>
                  <a:lnTo>
                    <a:pt x="534" y="2790"/>
                  </a:lnTo>
                  <a:lnTo>
                    <a:pt x="534" y="2902"/>
                  </a:lnTo>
                  <a:lnTo>
                    <a:pt x="400" y="2902"/>
                  </a:lnTo>
                  <a:lnTo>
                    <a:pt x="400" y="2874"/>
                  </a:lnTo>
                  <a:lnTo>
                    <a:pt x="379" y="2874"/>
                  </a:lnTo>
                  <a:lnTo>
                    <a:pt x="337" y="2881"/>
                  </a:lnTo>
                  <a:lnTo>
                    <a:pt x="309" y="2895"/>
                  </a:lnTo>
                  <a:lnTo>
                    <a:pt x="302" y="2902"/>
                  </a:lnTo>
                  <a:lnTo>
                    <a:pt x="288" y="2909"/>
                  </a:lnTo>
                  <a:lnTo>
                    <a:pt x="154" y="2909"/>
                  </a:lnTo>
                  <a:lnTo>
                    <a:pt x="63" y="2909"/>
                  </a:lnTo>
                  <a:lnTo>
                    <a:pt x="28" y="2909"/>
                  </a:lnTo>
                  <a:lnTo>
                    <a:pt x="14" y="2902"/>
                  </a:lnTo>
                  <a:lnTo>
                    <a:pt x="7" y="2895"/>
                  </a:lnTo>
                  <a:lnTo>
                    <a:pt x="0" y="2874"/>
                  </a:lnTo>
                  <a:lnTo>
                    <a:pt x="7" y="2853"/>
                  </a:lnTo>
                  <a:lnTo>
                    <a:pt x="14" y="2846"/>
                  </a:lnTo>
                  <a:lnTo>
                    <a:pt x="49" y="2839"/>
                  </a:lnTo>
                  <a:lnTo>
                    <a:pt x="98" y="2832"/>
                  </a:lnTo>
                  <a:lnTo>
                    <a:pt x="126" y="2825"/>
                  </a:lnTo>
                  <a:lnTo>
                    <a:pt x="175" y="2811"/>
                  </a:lnTo>
                  <a:lnTo>
                    <a:pt x="210" y="2790"/>
                  </a:lnTo>
                  <a:lnTo>
                    <a:pt x="224" y="2776"/>
                  </a:lnTo>
                  <a:lnTo>
                    <a:pt x="232" y="2762"/>
                  </a:lnTo>
                  <a:lnTo>
                    <a:pt x="232" y="2727"/>
                  </a:lnTo>
                  <a:lnTo>
                    <a:pt x="232" y="2692"/>
                  </a:lnTo>
                  <a:lnTo>
                    <a:pt x="224" y="2663"/>
                  </a:lnTo>
                  <a:lnTo>
                    <a:pt x="217" y="2509"/>
                  </a:lnTo>
                  <a:lnTo>
                    <a:pt x="210" y="2424"/>
                  </a:lnTo>
                  <a:lnTo>
                    <a:pt x="196" y="2382"/>
                  </a:lnTo>
                  <a:lnTo>
                    <a:pt x="182" y="2354"/>
                  </a:lnTo>
                  <a:lnTo>
                    <a:pt x="182" y="2340"/>
                  </a:lnTo>
                  <a:lnTo>
                    <a:pt x="175" y="2319"/>
                  </a:lnTo>
                  <a:lnTo>
                    <a:pt x="168" y="2263"/>
                  </a:lnTo>
                  <a:lnTo>
                    <a:pt x="168" y="2150"/>
                  </a:lnTo>
                  <a:lnTo>
                    <a:pt x="161" y="2087"/>
                  </a:lnTo>
                  <a:lnTo>
                    <a:pt x="161" y="2045"/>
                  </a:lnTo>
                  <a:lnTo>
                    <a:pt x="154" y="1918"/>
                  </a:lnTo>
                  <a:lnTo>
                    <a:pt x="154" y="1806"/>
                  </a:lnTo>
                  <a:lnTo>
                    <a:pt x="154" y="1750"/>
                  </a:lnTo>
                  <a:lnTo>
                    <a:pt x="161" y="1687"/>
                  </a:lnTo>
                  <a:lnTo>
                    <a:pt x="168" y="1644"/>
                  </a:lnTo>
                  <a:lnTo>
                    <a:pt x="168" y="1616"/>
                  </a:lnTo>
                  <a:lnTo>
                    <a:pt x="161" y="1602"/>
                  </a:lnTo>
                  <a:lnTo>
                    <a:pt x="147" y="1588"/>
                  </a:lnTo>
                  <a:lnTo>
                    <a:pt x="133" y="1581"/>
                  </a:lnTo>
                  <a:lnTo>
                    <a:pt x="147" y="1476"/>
                  </a:lnTo>
                  <a:lnTo>
                    <a:pt x="168" y="1391"/>
                  </a:lnTo>
                  <a:lnTo>
                    <a:pt x="189" y="1314"/>
                  </a:lnTo>
                  <a:lnTo>
                    <a:pt x="196" y="1286"/>
                  </a:lnTo>
                  <a:lnTo>
                    <a:pt x="203" y="1251"/>
                  </a:lnTo>
                  <a:lnTo>
                    <a:pt x="210" y="1180"/>
                  </a:lnTo>
                  <a:lnTo>
                    <a:pt x="210" y="1089"/>
                  </a:lnTo>
                  <a:lnTo>
                    <a:pt x="217" y="970"/>
                  </a:lnTo>
                  <a:lnTo>
                    <a:pt x="189" y="836"/>
                  </a:lnTo>
                  <a:lnTo>
                    <a:pt x="168" y="688"/>
                  </a:lnTo>
                  <a:lnTo>
                    <a:pt x="175" y="674"/>
                  </a:lnTo>
                  <a:lnTo>
                    <a:pt x="189" y="653"/>
                  </a:lnTo>
                  <a:lnTo>
                    <a:pt x="246" y="590"/>
                  </a:lnTo>
                  <a:lnTo>
                    <a:pt x="316" y="506"/>
                  </a:lnTo>
                  <a:lnTo>
                    <a:pt x="302" y="450"/>
                  </a:lnTo>
                  <a:lnTo>
                    <a:pt x="288" y="414"/>
                  </a:lnTo>
                  <a:lnTo>
                    <a:pt x="281" y="400"/>
                  </a:lnTo>
                  <a:lnTo>
                    <a:pt x="253" y="407"/>
                  </a:lnTo>
                  <a:lnTo>
                    <a:pt x="239" y="407"/>
                  </a:lnTo>
                  <a:lnTo>
                    <a:pt x="224" y="407"/>
                  </a:lnTo>
                  <a:lnTo>
                    <a:pt x="217" y="393"/>
                  </a:lnTo>
                  <a:lnTo>
                    <a:pt x="182" y="337"/>
                  </a:lnTo>
                  <a:lnTo>
                    <a:pt x="161" y="281"/>
                  </a:lnTo>
                  <a:lnTo>
                    <a:pt x="154" y="267"/>
                  </a:lnTo>
                  <a:lnTo>
                    <a:pt x="154" y="232"/>
                  </a:lnTo>
                  <a:lnTo>
                    <a:pt x="147" y="218"/>
                  </a:lnTo>
                  <a:lnTo>
                    <a:pt x="147" y="211"/>
                  </a:lnTo>
                  <a:lnTo>
                    <a:pt x="133" y="197"/>
                  </a:lnTo>
                  <a:lnTo>
                    <a:pt x="133" y="154"/>
                  </a:lnTo>
                  <a:lnTo>
                    <a:pt x="133" y="119"/>
                  </a:lnTo>
                  <a:lnTo>
                    <a:pt x="133" y="98"/>
                  </a:lnTo>
                  <a:lnTo>
                    <a:pt x="147" y="70"/>
                  </a:lnTo>
                  <a:lnTo>
                    <a:pt x="147" y="63"/>
                  </a:lnTo>
                  <a:lnTo>
                    <a:pt x="154" y="42"/>
                  </a:lnTo>
                  <a:lnTo>
                    <a:pt x="161" y="35"/>
                  </a:lnTo>
                  <a:lnTo>
                    <a:pt x="175" y="21"/>
                  </a:lnTo>
                  <a:lnTo>
                    <a:pt x="189" y="14"/>
                  </a:lnTo>
                  <a:lnTo>
                    <a:pt x="217" y="7"/>
                  </a:lnTo>
                  <a:lnTo>
                    <a:pt x="260" y="0"/>
                  </a:lnTo>
                  <a:lnTo>
                    <a:pt x="323" y="0"/>
                  </a:lnTo>
                  <a:lnTo>
                    <a:pt x="351" y="0"/>
                  </a:lnTo>
                  <a:lnTo>
                    <a:pt x="379" y="14"/>
                  </a:lnTo>
                  <a:lnTo>
                    <a:pt x="400" y="28"/>
                  </a:lnTo>
                  <a:lnTo>
                    <a:pt x="421" y="56"/>
                  </a:lnTo>
                  <a:lnTo>
                    <a:pt x="442" y="105"/>
                  </a:lnTo>
                  <a:lnTo>
                    <a:pt x="456" y="154"/>
                  </a:lnTo>
                  <a:lnTo>
                    <a:pt x="463" y="189"/>
                  </a:lnTo>
                  <a:lnTo>
                    <a:pt x="456" y="211"/>
                  </a:lnTo>
                  <a:lnTo>
                    <a:pt x="449" y="232"/>
                  </a:lnTo>
                  <a:lnTo>
                    <a:pt x="442" y="267"/>
                  </a:lnTo>
                  <a:lnTo>
                    <a:pt x="442" y="302"/>
                  </a:lnTo>
                  <a:lnTo>
                    <a:pt x="449" y="316"/>
                  </a:lnTo>
                  <a:lnTo>
                    <a:pt x="463" y="330"/>
                  </a:lnTo>
                  <a:lnTo>
                    <a:pt x="485" y="344"/>
                  </a:lnTo>
                  <a:lnTo>
                    <a:pt x="506" y="358"/>
                  </a:lnTo>
                  <a:lnTo>
                    <a:pt x="527" y="372"/>
                  </a:lnTo>
                  <a:lnTo>
                    <a:pt x="611" y="386"/>
                  </a:lnTo>
                  <a:lnTo>
                    <a:pt x="646" y="393"/>
                  </a:lnTo>
                  <a:lnTo>
                    <a:pt x="674" y="400"/>
                  </a:lnTo>
                  <a:lnTo>
                    <a:pt x="702" y="421"/>
                  </a:lnTo>
                  <a:lnTo>
                    <a:pt x="724" y="457"/>
                  </a:lnTo>
                  <a:lnTo>
                    <a:pt x="745" y="499"/>
                  </a:lnTo>
                  <a:lnTo>
                    <a:pt x="766" y="541"/>
                  </a:lnTo>
                  <a:lnTo>
                    <a:pt x="773" y="576"/>
                  </a:lnTo>
                  <a:lnTo>
                    <a:pt x="780" y="618"/>
                  </a:lnTo>
                  <a:lnTo>
                    <a:pt x="794" y="681"/>
                  </a:lnTo>
                  <a:lnTo>
                    <a:pt x="822" y="759"/>
                  </a:lnTo>
                  <a:lnTo>
                    <a:pt x="843" y="85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5" name="Freeform 6793"/>
            <p:cNvSpPr>
              <a:spLocks/>
            </p:cNvSpPr>
            <p:nvPr/>
          </p:nvSpPr>
          <p:spPr bwMode="auto">
            <a:xfrm>
              <a:off x="2491757" y="1125622"/>
              <a:ext cx="2074863" cy="4618038"/>
            </a:xfrm>
            <a:custGeom>
              <a:avLst/>
              <a:gdLst>
                <a:gd name="T0" fmla="*/ 2147483647 w 1307"/>
                <a:gd name="T1" fmla="*/ 2147483647 h 2909"/>
                <a:gd name="T2" fmla="*/ 2147483647 w 1307"/>
                <a:gd name="T3" fmla="*/ 2147483647 h 2909"/>
                <a:gd name="T4" fmla="*/ 2147483647 w 1307"/>
                <a:gd name="T5" fmla="*/ 2147483647 h 2909"/>
                <a:gd name="T6" fmla="*/ 2147483647 w 1307"/>
                <a:gd name="T7" fmla="*/ 2147483647 h 2909"/>
                <a:gd name="T8" fmla="*/ 2147483647 w 1307"/>
                <a:gd name="T9" fmla="*/ 2147483647 h 2909"/>
                <a:gd name="T10" fmla="*/ 2147483647 w 1307"/>
                <a:gd name="T11" fmla="*/ 2147483647 h 2909"/>
                <a:gd name="T12" fmla="*/ 2147483647 w 1307"/>
                <a:gd name="T13" fmla="*/ 2147483647 h 2909"/>
                <a:gd name="T14" fmla="*/ 2147483647 w 1307"/>
                <a:gd name="T15" fmla="*/ 2147483647 h 2909"/>
                <a:gd name="T16" fmla="*/ 2147483647 w 1307"/>
                <a:gd name="T17" fmla="*/ 2147483647 h 2909"/>
                <a:gd name="T18" fmla="*/ 2147483647 w 1307"/>
                <a:gd name="T19" fmla="*/ 2147483647 h 2909"/>
                <a:gd name="T20" fmla="*/ 2147483647 w 1307"/>
                <a:gd name="T21" fmla="*/ 2147483647 h 2909"/>
                <a:gd name="T22" fmla="*/ 2147483647 w 1307"/>
                <a:gd name="T23" fmla="*/ 2147483647 h 2909"/>
                <a:gd name="T24" fmla="*/ 2147483647 w 1307"/>
                <a:gd name="T25" fmla="*/ 2147483647 h 2909"/>
                <a:gd name="T26" fmla="*/ 2147483647 w 1307"/>
                <a:gd name="T27" fmla="*/ 2147483647 h 2909"/>
                <a:gd name="T28" fmla="*/ 2147483647 w 1307"/>
                <a:gd name="T29" fmla="*/ 2147483647 h 2909"/>
                <a:gd name="T30" fmla="*/ 2147483647 w 1307"/>
                <a:gd name="T31" fmla="*/ 2147483647 h 2909"/>
                <a:gd name="T32" fmla="*/ 2147483647 w 1307"/>
                <a:gd name="T33" fmla="*/ 2147483647 h 2909"/>
                <a:gd name="T34" fmla="*/ 2147483647 w 1307"/>
                <a:gd name="T35" fmla="*/ 2147483647 h 2909"/>
                <a:gd name="T36" fmla="*/ 2147483647 w 1307"/>
                <a:gd name="T37" fmla="*/ 2147483647 h 2909"/>
                <a:gd name="T38" fmla="*/ 2147483647 w 1307"/>
                <a:gd name="T39" fmla="*/ 2147483647 h 2909"/>
                <a:gd name="T40" fmla="*/ 2147483647 w 1307"/>
                <a:gd name="T41" fmla="*/ 2147483647 h 2909"/>
                <a:gd name="T42" fmla="*/ 2147483647 w 1307"/>
                <a:gd name="T43" fmla="*/ 2147483647 h 2909"/>
                <a:gd name="T44" fmla="*/ 2147483647 w 1307"/>
                <a:gd name="T45" fmla="*/ 2147483647 h 2909"/>
                <a:gd name="T46" fmla="*/ 2147483647 w 1307"/>
                <a:gd name="T47" fmla="*/ 2147483647 h 2909"/>
                <a:gd name="T48" fmla="*/ 2147483647 w 1307"/>
                <a:gd name="T49" fmla="*/ 2147483647 h 2909"/>
                <a:gd name="T50" fmla="*/ 2147483647 w 1307"/>
                <a:gd name="T51" fmla="*/ 2147483647 h 2909"/>
                <a:gd name="T52" fmla="*/ 2147483647 w 1307"/>
                <a:gd name="T53" fmla="*/ 2147483647 h 2909"/>
                <a:gd name="T54" fmla="*/ 2147483647 w 1307"/>
                <a:gd name="T55" fmla="*/ 2147483647 h 2909"/>
                <a:gd name="T56" fmla="*/ 2147483647 w 1307"/>
                <a:gd name="T57" fmla="*/ 2147483647 h 2909"/>
                <a:gd name="T58" fmla="*/ 2147483647 w 1307"/>
                <a:gd name="T59" fmla="*/ 2147483647 h 2909"/>
                <a:gd name="T60" fmla="*/ 2147483647 w 1307"/>
                <a:gd name="T61" fmla="*/ 2147483647 h 2909"/>
                <a:gd name="T62" fmla="*/ 2147483647 w 1307"/>
                <a:gd name="T63" fmla="*/ 2147483647 h 2909"/>
                <a:gd name="T64" fmla="*/ 2147483647 w 1307"/>
                <a:gd name="T65" fmla="*/ 2147483647 h 2909"/>
                <a:gd name="T66" fmla="*/ 2147483647 w 1307"/>
                <a:gd name="T67" fmla="*/ 2147483647 h 2909"/>
                <a:gd name="T68" fmla="*/ 2147483647 w 1307"/>
                <a:gd name="T69" fmla="*/ 2147483647 h 2909"/>
                <a:gd name="T70" fmla="*/ 2147483647 w 1307"/>
                <a:gd name="T71" fmla="*/ 2147483647 h 2909"/>
                <a:gd name="T72" fmla="*/ 2147483647 w 1307"/>
                <a:gd name="T73" fmla="*/ 2147483647 h 2909"/>
                <a:gd name="T74" fmla="*/ 2147483647 w 1307"/>
                <a:gd name="T75" fmla="*/ 2147483647 h 2909"/>
                <a:gd name="T76" fmla="*/ 2147483647 w 1307"/>
                <a:gd name="T77" fmla="*/ 2147483647 h 2909"/>
                <a:gd name="T78" fmla="*/ 2147483647 w 1307"/>
                <a:gd name="T79" fmla="*/ 2147483647 h 2909"/>
                <a:gd name="T80" fmla="*/ 2147483647 w 1307"/>
                <a:gd name="T81" fmla="*/ 2147483647 h 2909"/>
                <a:gd name="T82" fmla="*/ 2147483647 w 1307"/>
                <a:gd name="T83" fmla="*/ 2147483647 h 2909"/>
                <a:gd name="T84" fmla="*/ 2147483647 w 1307"/>
                <a:gd name="T85" fmla="*/ 2147483647 h 2909"/>
                <a:gd name="T86" fmla="*/ 2147483647 w 1307"/>
                <a:gd name="T87" fmla="*/ 2147483647 h 2909"/>
                <a:gd name="T88" fmla="*/ 2147483647 w 1307"/>
                <a:gd name="T89" fmla="*/ 2147483647 h 2909"/>
                <a:gd name="T90" fmla="*/ 2147483647 w 1307"/>
                <a:gd name="T91" fmla="*/ 2147483647 h 2909"/>
                <a:gd name="T92" fmla="*/ 2147483647 w 1307"/>
                <a:gd name="T93" fmla="*/ 2147483647 h 2909"/>
                <a:gd name="T94" fmla="*/ 2147483647 w 1307"/>
                <a:gd name="T95" fmla="*/ 2147483647 h 2909"/>
                <a:gd name="T96" fmla="*/ 2147483647 w 1307"/>
                <a:gd name="T97" fmla="*/ 2147483647 h 2909"/>
                <a:gd name="T98" fmla="*/ 2147483647 w 1307"/>
                <a:gd name="T99" fmla="*/ 2147483647 h 2909"/>
                <a:gd name="T100" fmla="*/ 2147483647 w 1307"/>
                <a:gd name="T101" fmla="*/ 2147483647 h 2909"/>
                <a:gd name="T102" fmla="*/ 2147483647 w 1307"/>
                <a:gd name="T103" fmla="*/ 2147483647 h 2909"/>
                <a:gd name="T104" fmla="*/ 2147483647 w 1307"/>
                <a:gd name="T105" fmla="*/ 2147483647 h 2909"/>
                <a:gd name="T106" fmla="*/ 2147483647 w 1307"/>
                <a:gd name="T107" fmla="*/ 2147483647 h 2909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307"/>
                <a:gd name="T163" fmla="*/ 0 h 2909"/>
                <a:gd name="T164" fmla="*/ 1307 w 1307"/>
                <a:gd name="T165" fmla="*/ 2909 h 2909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307" h="2909">
                  <a:moveTo>
                    <a:pt x="843" y="850"/>
                  </a:moveTo>
                  <a:lnTo>
                    <a:pt x="843" y="850"/>
                  </a:lnTo>
                  <a:lnTo>
                    <a:pt x="850" y="906"/>
                  </a:lnTo>
                  <a:lnTo>
                    <a:pt x="850" y="934"/>
                  </a:lnTo>
                  <a:lnTo>
                    <a:pt x="843" y="977"/>
                  </a:lnTo>
                  <a:lnTo>
                    <a:pt x="808" y="1082"/>
                  </a:lnTo>
                  <a:lnTo>
                    <a:pt x="787" y="1124"/>
                  </a:lnTo>
                  <a:lnTo>
                    <a:pt x="773" y="1152"/>
                  </a:lnTo>
                  <a:lnTo>
                    <a:pt x="766" y="1173"/>
                  </a:lnTo>
                  <a:lnTo>
                    <a:pt x="752" y="1209"/>
                  </a:lnTo>
                  <a:lnTo>
                    <a:pt x="745" y="1258"/>
                  </a:lnTo>
                  <a:lnTo>
                    <a:pt x="745" y="1279"/>
                  </a:lnTo>
                  <a:lnTo>
                    <a:pt x="745" y="1307"/>
                  </a:lnTo>
                  <a:lnTo>
                    <a:pt x="724" y="1335"/>
                  </a:lnTo>
                  <a:lnTo>
                    <a:pt x="717" y="1349"/>
                  </a:lnTo>
                  <a:lnTo>
                    <a:pt x="717" y="1370"/>
                  </a:lnTo>
                  <a:lnTo>
                    <a:pt x="717" y="1511"/>
                  </a:lnTo>
                  <a:lnTo>
                    <a:pt x="702" y="1525"/>
                  </a:lnTo>
                  <a:lnTo>
                    <a:pt x="695" y="1539"/>
                  </a:lnTo>
                  <a:lnTo>
                    <a:pt x="738" y="1532"/>
                  </a:lnTo>
                  <a:lnTo>
                    <a:pt x="745" y="1532"/>
                  </a:lnTo>
                  <a:lnTo>
                    <a:pt x="759" y="1539"/>
                  </a:lnTo>
                  <a:lnTo>
                    <a:pt x="773" y="1546"/>
                  </a:lnTo>
                  <a:lnTo>
                    <a:pt x="1033" y="1862"/>
                  </a:lnTo>
                  <a:lnTo>
                    <a:pt x="1040" y="1869"/>
                  </a:lnTo>
                  <a:lnTo>
                    <a:pt x="1054" y="1897"/>
                  </a:lnTo>
                  <a:lnTo>
                    <a:pt x="1061" y="1911"/>
                  </a:lnTo>
                  <a:lnTo>
                    <a:pt x="1061" y="1932"/>
                  </a:lnTo>
                  <a:lnTo>
                    <a:pt x="1061" y="1947"/>
                  </a:lnTo>
                  <a:lnTo>
                    <a:pt x="1040" y="1968"/>
                  </a:lnTo>
                  <a:lnTo>
                    <a:pt x="934" y="2080"/>
                  </a:lnTo>
                  <a:lnTo>
                    <a:pt x="991" y="2150"/>
                  </a:lnTo>
                  <a:lnTo>
                    <a:pt x="1047" y="2207"/>
                  </a:lnTo>
                  <a:lnTo>
                    <a:pt x="1068" y="2228"/>
                  </a:lnTo>
                  <a:lnTo>
                    <a:pt x="1096" y="2235"/>
                  </a:lnTo>
                  <a:lnTo>
                    <a:pt x="1117" y="2249"/>
                  </a:lnTo>
                  <a:lnTo>
                    <a:pt x="1131" y="2270"/>
                  </a:lnTo>
                  <a:lnTo>
                    <a:pt x="1145" y="2284"/>
                  </a:lnTo>
                  <a:lnTo>
                    <a:pt x="1152" y="2305"/>
                  </a:lnTo>
                  <a:lnTo>
                    <a:pt x="1173" y="2305"/>
                  </a:lnTo>
                  <a:lnTo>
                    <a:pt x="1187" y="2305"/>
                  </a:lnTo>
                  <a:lnTo>
                    <a:pt x="1237" y="2312"/>
                  </a:lnTo>
                  <a:lnTo>
                    <a:pt x="1265" y="2326"/>
                  </a:lnTo>
                  <a:lnTo>
                    <a:pt x="1279" y="2340"/>
                  </a:lnTo>
                  <a:lnTo>
                    <a:pt x="1279" y="2347"/>
                  </a:lnTo>
                  <a:lnTo>
                    <a:pt x="1286" y="2410"/>
                  </a:lnTo>
                  <a:lnTo>
                    <a:pt x="1293" y="2446"/>
                  </a:lnTo>
                  <a:lnTo>
                    <a:pt x="1272" y="2446"/>
                  </a:lnTo>
                  <a:lnTo>
                    <a:pt x="1279" y="2495"/>
                  </a:lnTo>
                  <a:lnTo>
                    <a:pt x="1293" y="2537"/>
                  </a:lnTo>
                  <a:lnTo>
                    <a:pt x="1300" y="2565"/>
                  </a:lnTo>
                  <a:lnTo>
                    <a:pt x="1307" y="2600"/>
                  </a:lnTo>
                  <a:lnTo>
                    <a:pt x="1300" y="2635"/>
                  </a:lnTo>
                  <a:lnTo>
                    <a:pt x="1286" y="2706"/>
                  </a:lnTo>
                  <a:lnTo>
                    <a:pt x="1265" y="2762"/>
                  </a:lnTo>
                  <a:lnTo>
                    <a:pt x="1251" y="2790"/>
                  </a:lnTo>
                  <a:lnTo>
                    <a:pt x="1251" y="2797"/>
                  </a:lnTo>
                  <a:lnTo>
                    <a:pt x="1230" y="2818"/>
                  </a:lnTo>
                  <a:lnTo>
                    <a:pt x="1223" y="2825"/>
                  </a:lnTo>
                  <a:lnTo>
                    <a:pt x="1209" y="2832"/>
                  </a:lnTo>
                  <a:lnTo>
                    <a:pt x="1187" y="2832"/>
                  </a:lnTo>
                  <a:lnTo>
                    <a:pt x="1166" y="2832"/>
                  </a:lnTo>
                  <a:lnTo>
                    <a:pt x="1152" y="2811"/>
                  </a:lnTo>
                  <a:lnTo>
                    <a:pt x="1145" y="2783"/>
                  </a:lnTo>
                  <a:lnTo>
                    <a:pt x="1138" y="2748"/>
                  </a:lnTo>
                  <a:lnTo>
                    <a:pt x="1124" y="2677"/>
                  </a:lnTo>
                  <a:lnTo>
                    <a:pt x="1117" y="2649"/>
                  </a:lnTo>
                  <a:lnTo>
                    <a:pt x="1117" y="2628"/>
                  </a:lnTo>
                  <a:lnTo>
                    <a:pt x="1110" y="2558"/>
                  </a:lnTo>
                  <a:lnTo>
                    <a:pt x="1103" y="2544"/>
                  </a:lnTo>
                  <a:lnTo>
                    <a:pt x="1096" y="2537"/>
                  </a:lnTo>
                  <a:lnTo>
                    <a:pt x="1089" y="2530"/>
                  </a:lnTo>
                  <a:lnTo>
                    <a:pt x="1075" y="2530"/>
                  </a:lnTo>
                  <a:lnTo>
                    <a:pt x="1061" y="2530"/>
                  </a:lnTo>
                  <a:lnTo>
                    <a:pt x="1040" y="2523"/>
                  </a:lnTo>
                  <a:lnTo>
                    <a:pt x="1012" y="2495"/>
                  </a:lnTo>
                  <a:lnTo>
                    <a:pt x="927" y="2417"/>
                  </a:lnTo>
                  <a:lnTo>
                    <a:pt x="864" y="2368"/>
                  </a:lnTo>
                  <a:lnTo>
                    <a:pt x="731" y="2256"/>
                  </a:lnTo>
                  <a:lnTo>
                    <a:pt x="639" y="2361"/>
                  </a:lnTo>
                  <a:lnTo>
                    <a:pt x="625" y="2368"/>
                  </a:lnTo>
                  <a:lnTo>
                    <a:pt x="604" y="2375"/>
                  </a:lnTo>
                  <a:lnTo>
                    <a:pt x="590" y="2375"/>
                  </a:lnTo>
                  <a:lnTo>
                    <a:pt x="569" y="2368"/>
                  </a:lnTo>
                  <a:lnTo>
                    <a:pt x="548" y="2361"/>
                  </a:lnTo>
                  <a:lnTo>
                    <a:pt x="520" y="2340"/>
                  </a:lnTo>
                  <a:lnTo>
                    <a:pt x="463" y="2277"/>
                  </a:lnTo>
                  <a:lnTo>
                    <a:pt x="485" y="2460"/>
                  </a:lnTo>
                  <a:lnTo>
                    <a:pt x="499" y="2586"/>
                  </a:lnTo>
                  <a:lnTo>
                    <a:pt x="513" y="2649"/>
                  </a:lnTo>
                  <a:lnTo>
                    <a:pt x="520" y="2677"/>
                  </a:lnTo>
                  <a:lnTo>
                    <a:pt x="527" y="2727"/>
                  </a:lnTo>
                  <a:lnTo>
                    <a:pt x="534" y="2790"/>
                  </a:lnTo>
                  <a:lnTo>
                    <a:pt x="534" y="2902"/>
                  </a:lnTo>
                  <a:lnTo>
                    <a:pt x="400" y="2902"/>
                  </a:lnTo>
                  <a:lnTo>
                    <a:pt x="400" y="2874"/>
                  </a:lnTo>
                  <a:lnTo>
                    <a:pt x="379" y="2874"/>
                  </a:lnTo>
                  <a:lnTo>
                    <a:pt x="337" y="2881"/>
                  </a:lnTo>
                  <a:lnTo>
                    <a:pt x="309" y="2895"/>
                  </a:lnTo>
                  <a:lnTo>
                    <a:pt x="302" y="2902"/>
                  </a:lnTo>
                  <a:lnTo>
                    <a:pt x="288" y="2909"/>
                  </a:lnTo>
                  <a:lnTo>
                    <a:pt x="154" y="2909"/>
                  </a:lnTo>
                  <a:lnTo>
                    <a:pt x="63" y="2909"/>
                  </a:lnTo>
                  <a:lnTo>
                    <a:pt x="28" y="2909"/>
                  </a:lnTo>
                  <a:lnTo>
                    <a:pt x="14" y="2902"/>
                  </a:lnTo>
                  <a:lnTo>
                    <a:pt x="7" y="2895"/>
                  </a:lnTo>
                  <a:lnTo>
                    <a:pt x="0" y="2874"/>
                  </a:lnTo>
                  <a:lnTo>
                    <a:pt x="7" y="2853"/>
                  </a:lnTo>
                  <a:lnTo>
                    <a:pt x="14" y="2846"/>
                  </a:lnTo>
                  <a:lnTo>
                    <a:pt x="49" y="2839"/>
                  </a:lnTo>
                  <a:lnTo>
                    <a:pt x="98" y="2832"/>
                  </a:lnTo>
                  <a:lnTo>
                    <a:pt x="126" y="2825"/>
                  </a:lnTo>
                  <a:lnTo>
                    <a:pt x="175" y="2811"/>
                  </a:lnTo>
                  <a:lnTo>
                    <a:pt x="210" y="2790"/>
                  </a:lnTo>
                  <a:lnTo>
                    <a:pt x="224" y="2776"/>
                  </a:lnTo>
                  <a:lnTo>
                    <a:pt x="232" y="2762"/>
                  </a:lnTo>
                  <a:lnTo>
                    <a:pt x="232" y="2727"/>
                  </a:lnTo>
                  <a:lnTo>
                    <a:pt x="232" y="2692"/>
                  </a:lnTo>
                  <a:lnTo>
                    <a:pt x="224" y="2663"/>
                  </a:lnTo>
                  <a:lnTo>
                    <a:pt x="217" y="2509"/>
                  </a:lnTo>
                  <a:lnTo>
                    <a:pt x="210" y="2424"/>
                  </a:lnTo>
                  <a:lnTo>
                    <a:pt x="196" y="2382"/>
                  </a:lnTo>
                  <a:lnTo>
                    <a:pt x="182" y="2354"/>
                  </a:lnTo>
                  <a:lnTo>
                    <a:pt x="182" y="2340"/>
                  </a:lnTo>
                  <a:lnTo>
                    <a:pt x="175" y="2319"/>
                  </a:lnTo>
                  <a:lnTo>
                    <a:pt x="168" y="2263"/>
                  </a:lnTo>
                  <a:lnTo>
                    <a:pt x="168" y="2150"/>
                  </a:lnTo>
                  <a:lnTo>
                    <a:pt x="161" y="2087"/>
                  </a:lnTo>
                  <a:lnTo>
                    <a:pt x="161" y="2045"/>
                  </a:lnTo>
                  <a:lnTo>
                    <a:pt x="154" y="1918"/>
                  </a:lnTo>
                  <a:lnTo>
                    <a:pt x="154" y="1806"/>
                  </a:lnTo>
                  <a:lnTo>
                    <a:pt x="154" y="1750"/>
                  </a:lnTo>
                  <a:lnTo>
                    <a:pt x="161" y="1687"/>
                  </a:lnTo>
                  <a:lnTo>
                    <a:pt x="168" y="1644"/>
                  </a:lnTo>
                  <a:lnTo>
                    <a:pt x="168" y="1616"/>
                  </a:lnTo>
                  <a:lnTo>
                    <a:pt x="161" y="1602"/>
                  </a:lnTo>
                  <a:lnTo>
                    <a:pt x="147" y="1588"/>
                  </a:lnTo>
                  <a:lnTo>
                    <a:pt x="133" y="1581"/>
                  </a:lnTo>
                  <a:lnTo>
                    <a:pt x="147" y="1476"/>
                  </a:lnTo>
                  <a:lnTo>
                    <a:pt x="168" y="1391"/>
                  </a:lnTo>
                  <a:lnTo>
                    <a:pt x="189" y="1314"/>
                  </a:lnTo>
                  <a:lnTo>
                    <a:pt x="196" y="1286"/>
                  </a:lnTo>
                  <a:lnTo>
                    <a:pt x="203" y="1251"/>
                  </a:lnTo>
                  <a:lnTo>
                    <a:pt x="210" y="1180"/>
                  </a:lnTo>
                  <a:lnTo>
                    <a:pt x="210" y="1089"/>
                  </a:lnTo>
                  <a:lnTo>
                    <a:pt x="217" y="970"/>
                  </a:lnTo>
                  <a:lnTo>
                    <a:pt x="189" y="836"/>
                  </a:lnTo>
                  <a:lnTo>
                    <a:pt x="168" y="688"/>
                  </a:lnTo>
                  <a:lnTo>
                    <a:pt x="175" y="674"/>
                  </a:lnTo>
                  <a:lnTo>
                    <a:pt x="189" y="653"/>
                  </a:lnTo>
                  <a:lnTo>
                    <a:pt x="246" y="590"/>
                  </a:lnTo>
                  <a:lnTo>
                    <a:pt x="316" y="506"/>
                  </a:lnTo>
                  <a:lnTo>
                    <a:pt x="302" y="450"/>
                  </a:lnTo>
                  <a:lnTo>
                    <a:pt x="288" y="414"/>
                  </a:lnTo>
                  <a:lnTo>
                    <a:pt x="281" y="400"/>
                  </a:lnTo>
                  <a:lnTo>
                    <a:pt x="253" y="407"/>
                  </a:lnTo>
                  <a:lnTo>
                    <a:pt x="239" y="407"/>
                  </a:lnTo>
                  <a:lnTo>
                    <a:pt x="224" y="407"/>
                  </a:lnTo>
                  <a:lnTo>
                    <a:pt x="217" y="393"/>
                  </a:lnTo>
                  <a:lnTo>
                    <a:pt x="182" y="337"/>
                  </a:lnTo>
                  <a:lnTo>
                    <a:pt x="161" y="281"/>
                  </a:lnTo>
                  <a:lnTo>
                    <a:pt x="154" y="267"/>
                  </a:lnTo>
                  <a:lnTo>
                    <a:pt x="154" y="232"/>
                  </a:lnTo>
                  <a:lnTo>
                    <a:pt x="147" y="218"/>
                  </a:lnTo>
                  <a:lnTo>
                    <a:pt x="147" y="211"/>
                  </a:lnTo>
                  <a:lnTo>
                    <a:pt x="133" y="197"/>
                  </a:lnTo>
                  <a:lnTo>
                    <a:pt x="133" y="154"/>
                  </a:lnTo>
                  <a:lnTo>
                    <a:pt x="133" y="119"/>
                  </a:lnTo>
                  <a:lnTo>
                    <a:pt x="133" y="98"/>
                  </a:lnTo>
                  <a:lnTo>
                    <a:pt x="147" y="70"/>
                  </a:lnTo>
                  <a:lnTo>
                    <a:pt x="147" y="63"/>
                  </a:lnTo>
                  <a:lnTo>
                    <a:pt x="154" y="42"/>
                  </a:lnTo>
                  <a:lnTo>
                    <a:pt x="161" y="35"/>
                  </a:lnTo>
                  <a:lnTo>
                    <a:pt x="175" y="21"/>
                  </a:lnTo>
                  <a:lnTo>
                    <a:pt x="189" y="14"/>
                  </a:lnTo>
                  <a:lnTo>
                    <a:pt x="217" y="7"/>
                  </a:lnTo>
                  <a:lnTo>
                    <a:pt x="260" y="0"/>
                  </a:lnTo>
                  <a:lnTo>
                    <a:pt x="323" y="0"/>
                  </a:lnTo>
                  <a:lnTo>
                    <a:pt x="351" y="0"/>
                  </a:lnTo>
                  <a:lnTo>
                    <a:pt x="379" y="14"/>
                  </a:lnTo>
                  <a:lnTo>
                    <a:pt x="400" y="28"/>
                  </a:lnTo>
                  <a:lnTo>
                    <a:pt x="421" y="56"/>
                  </a:lnTo>
                  <a:lnTo>
                    <a:pt x="442" y="105"/>
                  </a:lnTo>
                  <a:lnTo>
                    <a:pt x="456" y="154"/>
                  </a:lnTo>
                  <a:lnTo>
                    <a:pt x="463" y="189"/>
                  </a:lnTo>
                  <a:lnTo>
                    <a:pt x="456" y="211"/>
                  </a:lnTo>
                  <a:lnTo>
                    <a:pt x="449" y="232"/>
                  </a:lnTo>
                  <a:lnTo>
                    <a:pt x="442" y="267"/>
                  </a:lnTo>
                  <a:lnTo>
                    <a:pt x="442" y="302"/>
                  </a:lnTo>
                  <a:lnTo>
                    <a:pt x="449" y="316"/>
                  </a:lnTo>
                  <a:lnTo>
                    <a:pt x="463" y="330"/>
                  </a:lnTo>
                  <a:lnTo>
                    <a:pt x="485" y="344"/>
                  </a:lnTo>
                  <a:lnTo>
                    <a:pt x="506" y="358"/>
                  </a:lnTo>
                  <a:lnTo>
                    <a:pt x="527" y="372"/>
                  </a:lnTo>
                  <a:lnTo>
                    <a:pt x="611" y="386"/>
                  </a:lnTo>
                  <a:lnTo>
                    <a:pt x="646" y="393"/>
                  </a:lnTo>
                  <a:lnTo>
                    <a:pt x="674" y="400"/>
                  </a:lnTo>
                  <a:lnTo>
                    <a:pt x="702" y="421"/>
                  </a:lnTo>
                  <a:lnTo>
                    <a:pt x="724" y="457"/>
                  </a:lnTo>
                  <a:lnTo>
                    <a:pt x="745" y="499"/>
                  </a:lnTo>
                  <a:lnTo>
                    <a:pt x="766" y="541"/>
                  </a:lnTo>
                  <a:lnTo>
                    <a:pt x="773" y="576"/>
                  </a:lnTo>
                  <a:lnTo>
                    <a:pt x="780" y="618"/>
                  </a:lnTo>
                  <a:lnTo>
                    <a:pt x="794" y="681"/>
                  </a:lnTo>
                  <a:lnTo>
                    <a:pt x="822" y="75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6" name="Freeform 6794"/>
            <p:cNvSpPr>
              <a:spLocks/>
            </p:cNvSpPr>
            <p:nvPr/>
          </p:nvSpPr>
          <p:spPr bwMode="auto">
            <a:xfrm>
              <a:off x="2995613" y="1601788"/>
              <a:ext cx="300038" cy="636588"/>
            </a:xfrm>
            <a:custGeom>
              <a:avLst/>
              <a:gdLst>
                <a:gd name="T0" fmla="*/ 0 w 189"/>
                <a:gd name="T1" fmla="*/ 2147483647 h 401"/>
                <a:gd name="T2" fmla="*/ 0 w 189"/>
                <a:gd name="T3" fmla="*/ 2147483647 h 401"/>
                <a:gd name="T4" fmla="*/ 2147483647 w 189"/>
                <a:gd name="T5" fmla="*/ 2147483647 h 401"/>
                <a:gd name="T6" fmla="*/ 0 w 189"/>
                <a:gd name="T7" fmla="*/ 2147483647 h 401"/>
                <a:gd name="T8" fmla="*/ 0 w 189"/>
                <a:gd name="T9" fmla="*/ 2147483647 h 401"/>
                <a:gd name="T10" fmla="*/ 0 w 189"/>
                <a:gd name="T11" fmla="*/ 2147483647 h 401"/>
                <a:gd name="T12" fmla="*/ 2147483647 w 189"/>
                <a:gd name="T13" fmla="*/ 2147483647 h 401"/>
                <a:gd name="T14" fmla="*/ 2147483647 w 189"/>
                <a:gd name="T15" fmla="*/ 2147483647 h 401"/>
                <a:gd name="T16" fmla="*/ 2147483647 w 189"/>
                <a:gd name="T17" fmla="*/ 2147483647 h 401"/>
                <a:gd name="T18" fmla="*/ 2147483647 w 189"/>
                <a:gd name="T19" fmla="*/ 2147483647 h 401"/>
                <a:gd name="T20" fmla="*/ 2147483647 w 189"/>
                <a:gd name="T21" fmla="*/ 0 h 401"/>
                <a:gd name="T22" fmla="*/ 2147483647 w 189"/>
                <a:gd name="T23" fmla="*/ 0 h 401"/>
                <a:gd name="T24" fmla="*/ 2147483647 w 189"/>
                <a:gd name="T25" fmla="*/ 2147483647 h 401"/>
                <a:gd name="T26" fmla="*/ 2147483647 w 189"/>
                <a:gd name="T27" fmla="*/ 2147483647 h 401"/>
                <a:gd name="T28" fmla="*/ 2147483647 w 189"/>
                <a:gd name="T29" fmla="*/ 2147483647 h 401"/>
                <a:gd name="T30" fmla="*/ 2147483647 w 189"/>
                <a:gd name="T31" fmla="*/ 2147483647 h 401"/>
                <a:gd name="T32" fmla="*/ 2147483647 w 189"/>
                <a:gd name="T33" fmla="*/ 2147483647 h 401"/>
                <a:gd name="T34" fmla="*/ 2147483647 w 189"/>
                <a:gd name="T35" fmla="*/ 2147483647 h 401"/>
                <a:gd name="T36" fmla="*/ 0 w 189"/>
                <a:gd name="T37" fmla="*/ 2147483647 h 401"/>
                <a:gd name="T38" fmla="*/ 0 w 189"/>
                <a:gd name="T39" fmla="*/ 2147483647 h 40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9"/>
                <a:gd name="T61" fmla="*/ 0 h 401"/>
                <a:gd name="T62" fmla="*/ 189 w 189"/>
                <a:gd name="T63" fmla="*/ 401 h 40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9" h="401">
                  <a:moveTo>
                    <a:pt x="0" y="119"/>
                  </a:moveTo>
                  <a:lnTo>
                    <a:pt x="0" y="119"/>
                  </a:lnTo>
                  <a:lnTo>
                    <a:pt x="7" y="190"/>
                  </a:lnTo>
                  <a:lnTo>
                    <a:pt x="0" y="281"/>
                  </a:lnTo>
                  <a:lnTo>
                    <a:pt x="0" y="401"/>
                  </a:lnTo>
                  <a:lnTo>
                    <a:pt x="70" y="239"/>
                  </a:lnTo>
                  <a:lnTo>
                    <a:pt x="133" y="112"/>
                  </a:lnTo>
                  <a:lnTo>
                    <a:pt x="161" y="56"/>
                  </a:lnTo>
                  <a:lnTo>
                    <a:pt x="189" y="28"/>
                  </a:lnTo>
                  <a:lnTo>
                    <a:pt x="175" y="0"/>
                  </a:lnTo>
                  <a:lnTo>
                    <a:pt x="112" y="56"/>
                  </a:lnTo>
                  <a:lnTo>
                    <a:pt x="70" y="91"/>
                  </a:lnTo>
                  <a:lnTo>
                    <a:pt x="42" y="112"/>
                  </a:lnTo>
                  <a:lnTo>
                    <a:pt x="28" y="112"/>
                  </a:lnTo>
                  <a:lnTo>
                    <a:pt x="0" y="11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7" name="Freeform 6798"/>
            <p:cNvSpPr>
              <a:spLocks/>
            </p:cNvSpPr>
            <p:nvPr/>
          </p:nvSpPr>
          <p:spPr bwMode="auto">
            <a:xfrm>
              <a:off x="2962276" y="1790701"/>
              <a:ext cx="155575" cy="481013"/>
            </a:xfrm>
            <a:custGeom>
              <a:avLst/>
              <a:gdLst>
                <a:gd name="T0" fmla="*/ 2147483647 w 98"/>
                <a:gd name="T1" fmla="*/ 0 h 303"/>
                <a:gd name="T2" fmla="*/ 2147483647 w 98"/>
                <a:gd name="T3" fmla="*/ 2147483647 h 303"/>
                <a:gd name="T4" fmla="*/ 2147483647 w 98"/>
                <a:gd name="T5" fmla="*/ 2147483647 h 303"/>
                <a:gd name="T6" fmla="*/ 0 w 98"/>
                <a:gd name="T7" fmla="*/ 2147483647 h 303"/>
                <a:gd name="T8" fmla="*/ 2147483647 w 98"/>
                <a:gd name="T9" fmla="*/ 2147483647 h 303"/>
                <a:gd name="T10" fmla="*/ 2147483647 w 98"/>
                <a:gd name="T11" fmla="*/ 2147483647 h 303"/>
                <a:gd name="T12" fmla="*/ 2147483647 w 98"/>
                <a:gd name="T13" fmla="*/ 2147483647 h 303"/>
                <a:gd name="T14" fmla="*/ 2147483647 w 98"/>
                <a:gd name="T15" fmla="*/ 2147483647 h 303"/>
                <a:gd name="T16" fmla="*/ 2147483647 w 98"/>
                <a:gd name="T17" fmla="*/ 2147483647 h 303"/>
                <a:gd name="T18" fmla="*/ 2147483647 w 98"/>
                <a:gd name="T19" fmla="*/ 0 h 3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8"/>
                <a:gd name="T31" fmla="*/ 0 h 303"/>
                <a:gd name="T32" fmla="*/ 98 w 98"/>
                <a:gd name="T33" fmla="*/ 303 h 3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8" h="303">
                  <a:moveTo>
                    <a:pt x="56" y="0"/>
                  </a:moveTo>
                  <a:lnTo>
                    <a:pt x="35" y="50"/>
                  </a:lnTo>
                  <a:lnTo>
                    <a:pt x="49" y="78"/>
                  </a:lnTo>
                  <a:lnTo>
                    <a:pt x="0" y="225"/>
                  </a:lnTo>
                  <a:lnTo>
                    <a:pt x="21" y="303"/>
                  </a:lnTo>
                  <a:lnTo>
                    <a:pt x="35" y="289"/>
                  </a:lnTo>
                  <a:lnTo>
                    <a:pt x="98" y="134"/>
                  </a:lnTo>
                  <a:lnTo>
                    <a:pt x="56" y="78"/>
                  </a:lnTo>
                  <a:lnTo>
                    <a:pt x="70" y="57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55" name="组合 3099"/>
          <p:cNvGrpSpPr>
            <a:grpSpLocks/>
          </p:cNvGrpSpPr>
          <p:nvPr/>
        </p:nvGrpSpPr>
        <p:grpSpPr bwMode="auto">
          <a:xfrm>
            <a:off x="2627313" y="333375"/>
            <a:ext cx="2305050" cy="6453188"/>
            <a:chOff x="6008688" y="984250"/>
            <a:chExt cx="1274763" cy="3529013"/>
          </a:xfrm>
        </p:grpSpPr>
        <p:sp>
          <p:nvSpPr>
            <p:cNvPr id="23561" name="Freeform 3698"/>
            <p:cNvSpPr>
              <a:spLocks/>
            </p:cNvSpPr>
            <p:nvPr/>
          </p:nvSpPr>
          <p:spPr bwMode="auto">
            <a:xfrm>
              <a:off x="6008688" y="984250"/>
              <a:ext cx="1274763" cy="3529013"/>
            </a:xfrm>
            <a:custGeom>
              <a:avLst/>
              <a:gdLst>
                <a:gd name="T0" fmla="*/ 2147483647 w 803"/>
                <a:gd name="T1" fmla="*/ 2147483647 h 2223"/>
                <a:gd name="T2" fmla="*/ 2147483647 w 803"/>
                <a:gd name="T3" fmla="*/ 0 h 2223"/>
                <a:gd name="T4" fmla="*/ 2147483647 w 803"/>
                <a:gd name="T5" fmla="*/ 2147483647 h 2223"/>
                <a:gd name="T6" fmla="*/ 2147483647 w 803"/>
                <a:gd name="T7" fmla="*/ 2147483647 h 2223"/>
                <a:gd name="T8" fmla="*/ 2147483647 w 803"/>
                <a:gd name="T9" fmla="*/ 2147483647 h 2223"/>
                <a:gd name="T10" fmla="*/ 2147483647 w 803"/>
                <a:gd name="T11" fmla="*/ 2147483647 h 2223"/>
                <a:gd name="T12" fmla="*/ 2147483647 w 803"/>
                <a:gd name="T13" fmla="*/ 2147483647 h 2223"/>
                <a:gd name="T14" fmla="*/ 2147483647 w 803"/>
                <a:gd name="T15" fmla="*/ 2147483647 h 2223"/>
                <a:gd name="T16" fmla="*/ 2147483647 w 803"/>
                <a:gd name="T17" fmla="*/ 2147483647 h 2223"/>
                <a:gd name="T18" fmla="*/ 2147483647 w 803"/>
                <a:gd name="T19" fmla="*/ 2147483647 h 2223"/>
                <a:gd name="T20" fmla="*/ 2147483647 w 803"/>
                <a:gd name="T21" fmla="*/ 2147483647 h 2223"/>
                <a:gd name="T22" fmla="*/ 2147483647 w 803"/>
                <a:gd name="T23" fmla="*/ 2147483647 h 2223"/>
                <a:gd name="T24" fmla="*/ 2147483647 w 803"/>
                <a:gd name="T25" fmla="*/ 2147483647 h 2223"/>
                <a:gd name="T26" fmla="*/ 2147483647 w 803"/>
                <a:gd name="T27" fmla="*/ 2147483647 h 2223"/>
                <a:gd name="T28" fmla="*/ 2147483647 w 803"/>
                <a:gd name="T29" fmla="*/ 2147483647 h 2223"/>
                <a:gd name="T30" fmla="*/ 2147483647 w 803"/>
                <a:gd name="T31" fmla="*/ 2147483647 h 2223"/>
                <a:gd name="T32" fmla="*/ 2147483647 w 803"/>
                <a:gd name="T33" fmla="*/ 2147483647 h 2223"/>
                <a:gd name="T34" fmla="*/ 2147483647 w 803"/>
                <a:gd name="T35" fmla="*/ 2147483647 h 2223"/>
                <a:gd name="T36" fmla="*/ 2147483647 w 803"/>
                <a:gd name="T37" fmla="*/ 2147483647 h 2223"/>
                <a:gd name="T38" fmla="*/ 2147483647 w 803"/>
                <a:gd name="T39" fmla="*/ 2147483647 h 2223"/>
                <a:gd name="T40" fmla="*/ 2147483647 w 803"/>
                <a:gd name="T41" fmla="*/ 2147483647 h 2223"/>
                <a:gd name="T42" fmla="*/ 2147483647 w 803"/>
                <a:gd name="T43" fmla="*/ 2147483647 h 2223"/>
                <a:gd name="T44" fmla="*/ 2147483647 w 803"/>
                <a:gd name="T45" fmla="*/ 2147483647 h 2223"/>
                <a:gd name="T46" fmla="*/ 2147483647 w 803"/>
                <a:gd name="T47" fmla="*/ 2147483647 h 2223"/>
                <a:gd name="T48" fmla="*/ 2147483647 w 803"/>
                <a:gd name="T49" fmla="*/ 2147483647 h 2223"/>
                <a:gd name="T50" fmla="*/ 2147483647 w 803"/>
                <a:gd name="T51" fmla="*/ 2147483647 h 2223"/>
                <a:gd name="T52" fmla="*/ 2147483647 w 803"/>
                <a:gd name="T53" fmla="*/ 2147483647 h 2223"/>
                <a:gd name="T54" fmla="*/ 2147483647 w 803"/>
                <a:gd name="T55" fmla="*/ 2147483647 h 2223"/>
                <a:gd name="T56" fmla="*/ 2147483647 w 803"/>
                <a:gd name="T57" fmla="*/ 2147483647 h 2223"/>
                <a:gd name="T58" fmla="*/ 2147483647 w 803"/>
                <a:gd name="T59" fmla="*/ 2147483647 h 2223"/>
                <a:gd name="T60" fmla="*/ 2147483647 w 803"/>
                <a:gd name="T61" fmla="*/ 2147483647 h 2223"/>
                <a:gd name="T62" fmla="*/ 2147483647 w 803"/>
                <a:gd name="T63" fmla="*/ 2147483647 h 2223"/>
                <a:gd name="T64" fmla="*/ 2147483647 w 803"/>
                <a:gd name="T65" fmla="*/ 2147483647 h 2223"/>
                <a:gd name="T66" fmla="*/ 2147483647 w 803"/>
                <a:gd name="T67" fmla="*/ 2147483647 h 2223"/>
                <a:gd name="T68" fmla="*/ 2147483647 w 803"/>
                <a:gd name="T69" fmla="*/ 2147483647 h 2223"/>
                <a:gd name="T70" fmla="*/ 2147483647 w 803"/>
                <a:gd name="T71" fmla="*/ 2147483647 h 2223"/>
                <a:gd name="T72" fmla="*/ 2147483647 w 803"/>
                <a:gd name="T73" fmla="*/ 2147483647 h 2223"/>
                <a:gd name="T74" fmla="*/ 2147483647 w 803"/>
                <a:gd name="T75" fmla="*/ 2147483647 h 2223"/>
                <a:gd name="T76" fmla="*/ 2147483647 w 803"/>
                <a:gd name="T77" fmla="*/ 2147483647 h 2223"/>
                <a:gd name="T78" fmla="*/ 2147483647 w 803"/>
                <a:gd name="T79" fmla="*/ 2147483647 h 2223"/>
                <a:gd name="T80" fmla="*/ 2147483647 w 803"/>
                <a:gd name="T81" fmla="*/ 2147483647 h 2223"/>
                <a:gd name="T82" fmla="*/ 2147483647 w 803"/>
                <a:gd name="T83" fmla="*/ 2147483647 h 2223"/>
                <a:gd name="T84" fmla="*/ 2147483647 w 803"/>
                <a:gd name="T85" fmla="*/ 2147483647 h 2223"/>
                <a:gd name="T86" fmla="*/ 2147483647 w 803"/>
                <a:gd name="T87" fmla="*/ 2147483647 h 2223"/>
                <a:gd name="T88" fmla="*/ 2147483647 w 803"/>
                <a:gd name="T89" fmla="*/ 2147483647 h 2223"/>
                <a:gd name="T90" fmla="*/ 2147483647 w 803"/>
                <a:gd name="T91" fmla="*/ 2147483647 h 2223"/>
                <a:gd name="T92" fmla="*/ 2147483647 w 803"/>
                <a:gd name="T93" fmla="*/ 2147483647 h 2223"/>
                <a:gd name="T94" fmla="*/ 2147483647 w 803"/>
                <a:gd name="T95" fmla="*/ 2147483647 h 2223"/>
                <a:gd name="T96" fmla="*/ 2147483647 w 803"/>
                <a:gd name="T97" fmla="*/ 2147483647 h 2223"/>
                <a:gd name="T98" fmla="*/ 2147483647 w 803"/>
                <a:gd name="T99" fmla="*/ 2147483647 h 2223"/>
                <a:gd name="T100" fmla="*/ 2147483647 w 803"/>
                <a:gd name="T101" fmla="*/ 2147483647 h 2223"/>
                <a:gd name="T102" fmla="*/ 2147483647 w 803"/>
                <a:gd name="T103" fmla="*/ 2147483647 h 2223"/>
                <a:gd name="T104" fmla="*/ 2147483647 w 803"/>
                <a:gd name="T105" fmla="*/ 2147483647 h 2223"/>
                <a:gd name="T106" fmla="*/ 2147483647 w 803"/>
                <a:gd name="T107" fmla="*/ 2147483647 h 2223"/>
                <a:gd name="T108" fmla="*/ 2147483647 w 803"/>
                <a:gd name="T109" fmla="*/ 2147483647 h 222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803"/>
                <a:gd name="T166" fmla="*/ 0 h 2223"/>
                <a:gd name="T167" fmla="*/ 803 w 803"/>
                <a:gd name="T168" fmla="*/ 2223 h 222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803" h="2223">
                  <a:moveTo>
                    <a:pt x="548" y="142"/>
                  </a:moveTo>
                  <a:lnTo>
                    <a:pt x="548" y="142"/>
                  </a:lnTo>
                  <a:lnTo>
                    <a:pt x="527" y="104"/>
                  </a:lnTo>
                  <a:lnTo>
                    <a:pt x="510" y="71"/>
                  </a:lnTo>
                  <a:lnTo>
                    <a:pt x="494" y="50"/>
                  </a:lnTo>
                  <a:lnTo>
                    <a:pt x="477" y="33"/>
                  </a:lnTo>
                  <a:lnTo>
                    <a:pt x="452" y="17"/>
                  </a:lnTo>
                  <a:lnTo>
                    <a:pt x="443" y="13"/>
                  </a:lnTo>
                  <a:lnTo>
                    <a:pt x="427" y="4"/>
                  </a:lnTo>
                  <a:lnTo>
                    <a:pt x="410" y="0"/>
                  </a:lnTo>
                  <a:lnTo>
                    <a:pt x="393" y="0"/>
                  </a:lnTo>
                  <a:lnTo>
                    <a:pt x="377" y="0"/>
                  </a:lnTo>
                  <a:lnTo>
                    <a:pt x="347" y="4"/>
                  </a:lnTo>
                  <a:lnTo>
                    <a:pt x="326" y="17"/>
                  </a:lnTo>
                  <a:lnTo>
                    <a:pt x="305" y="33"/>
                  </a:lnTo>
                  <a:lnTo>
                    <a:pt x="293" y="46"/>
                  </a:lnTo>
                  <a:lnTo>
                    <a:pt x="280" y="63"/>
                  </a:lnTo>
                  <a:lnTo>
                    <a:pt x="264" y="75"/>
                  </a:lnTo>
                  <a:lnTo>
                    <a:pt x="251" y="92"/>
                  </a:lnTo>
                  <a:lnTo>
                    <a:pt x="234" y="121"/>
                  </a:lnTo>
                  <a:lnTo>
                    <a:pt x="226" y="142"/>
                  </a:lnTo>
                  <a:lnTo>
                    <a:pt x="226" y="155"/>
                  </a:lnTo>
                  <a:lnTo>
                    <a:pt x="222" y="205"/>
                  </a:lnTo>
                  <a:lnTo>
                    <a:pt x="222" y="242"/>
                  </a:lnTo>
                  <a:lnTo>
                    <a:pt x="222" y="267"/>
                  </a:lnTo>
                  <a:lnTo>
                    <a:pt x="230" y="284"/>
                  </a:lnTo>
                  <a:lnTo>
                    <a:pt x="239" y="297"/>
                  </a:lnTo>
                  <a:lnTo>
                    <a:pt x="247" y="301"/>
                  </a:lnTo>
                  <a:lnTo>
                    <a:pt x="264" y="309"/>
                  </a:lnTo>
                  <a:lnTo>
                    <a:pt x="268" y="313"/>
                  </a:lnTo>
                  <a:lnTo>
                    <a:pt x="276" y="318"/>
                  </a:lnTo>
                  <a:lnTo>
                    <a:pt x="280" y="338"/>
                  </a:lnTo>
                  <a:lnTo>
                    <a:pt x="280" y="359"/>
                  </a:lnTo>
                  <a:lnTo>
                    <a:pt x="280" y="376"/>
                  </a:lnTo>
                  <a:lnTo>
                    <a:pt x="301" y="397"/>
                  </a:lnTo>
                  <a:lnTo>
                    <a:pt x="293" y="401"/>
                  </a:lnTo>
                  <a:lnTo>
                    <a:pt x="280" y="410"/>
                  </a:lnTo>
                  <a:lnTo>
                    <a:pt x="255" y="430"/>
                  </a:lnTo>
                  <a:lnTo>
                    <a:pt x="230" y="460"/>
                  </a:lnTo>
                  <a:lnTo>
                    <a:pt x="230" y="581"/>
                  </a:lnTo>
                  <a:lnTo>
                    <a:pt x="226" y="623"/>
                  </a:lnTo>
                  <a:lnTo>
                    <a:pt x="226" y="656"/>
                  </a:lnTo>
                  <a:lnTo>
                    <a:pt x="230" y="685"/>
                  </a:lnTo>
                  <a:lnTo>
                    <a:pt x="230" y="698"/>
                  </a:lnTo>
                  <a:lnTo>
                    <a:pt x="230" y="723"/>
                  </a:lnTo>
                  <a:lnTo>
                    <a:pt x="230" y="786"/>
                  </a:lnTo>
                  <a:lnTo>
                    <a:pt x="226" y="865"/>
                  </a:lnTo>
                  <a:lnTo>
                    <a:pt x="101" y="898"/>
                  </a:lnTo>
                  <a:lnTo>
                    <a:pt x="84" y="903"/>
                  </a:lnTo>
                  <a:lnTo>
                    <a:pt x="71" y="911"/>
                  </a:lnTo>
                  <a:lnTo>
                    <a:pt x="67" y="915"/>
                  </a:lnTo>
                  <a:lnTo>
                    <a:pt x="55" y="1208"/>
                  </a:lnTo>
                  <a:lnTo>
                    <a:pt x="55" y="1216"/>
                  </a:lnTo>
                  <a:lnTo>
                    <a:pt x="59" y="1220"/>
                  </a:lnTo>
                  <a:lnTo>
                    <a:pt x="71" y="1224"/>
                  </a:lnTo>
                  <a:lnTo>
                    <a:pt x="92" y="1229"/>
                  </a:lnTo>
                  <a:lnTo>
                    <a:pt x="201" y="1191"/>
                  </a:lnTo>
                  <a:lnTo>
                    <a:pt x="226" y="1191"/>
                  </a:lnTo>
                  <a:lnTo>
                    <a:pt x="239" y="1187"/>
                  </a:lnTo>
                  <a:lnTo>
                    <a:pt x="251" y="1178"/>
                  </a:lnTo>
                  <a:lnTo>
                    <a:pt x="255" y="1174"/>
                  </a:lnTo>
                  <a:lnTo>
                    <a:pt x="264" y="1174"/>
                  </a:lnTo>
                  <a:lnTo>
                    <a:pt x="272" y="1199"/>
                  </a:lnTo>
                  <a:lnTo>
                    <a:pt x="289" y="1245"/>
                  </a:lnTo>
                  <a:lnTo>
                    <a:pt x="305" y="1312"/>
                  </a:lnTo>
                  <a:lnTo>
                    <a:pt x="285" y="1404"/>
                  </a:lnTo>
                  <a:lnTo>
                    <a:pt x="268" y="1488"/>
                  </a:lnTo>
                  <a:lnTo>
                    <a:pt x="259" y="1563"/>
                  </a:lnTo>
                  <a:lnTo>
                    <a:pt x="251" y="1630"/>
                  </a:lnTo>
                  <a:lnTo>
                    <a:pt x="247" y="1659"/>
                  </a:lnTo>
                  <a:lnTo>
                    <a:pt x="243" y="1684"/>
                  </a:lnTo>
                  <a:lnTo>
                    <a:pt x="234" y="1705"/>
                  </a:lnTo>
                  <a:lnTo>
                    <a:pt x="226" y="1726"/>
                  </a:lnTo>
                  <a:lnTo>
                    <a:pt x="214" y="1759"/>
                  </a:lnTo>
                  <a:lnTo>
                    <a:pt x="201" y="1809"/>
                  </a:lnTo>
                  <a:lnTo>
                    <a:pt x="188" y="1864"/>
                  </a:lnTo>
                  <a:lnTo>
                    <a:pt x="176" y="1910"/>
                  </a:lnTo>
                  <a:lnTo>
                    <a:pt x="155" y="1968"/>
                  </a:lnTo>
                  <a:lnTo>
                    <a:pt x="138" y="1997"/>
                  </a:lnTo>
                  <a:lnTo>
                    <a:pt x="134" y="2006"/>
                  </a:lnTo>
                  <a:lnTo>
                    <a:pt x="126" y="2010"/>
                  </a:lnTo>
                  <a:lnTo>
                    <a:pt x="122" y="2018"/>
                  </a:lnTo>
                  <a:lnTo>
                    <a:pt x="117" y="2027"/>
                  </a:lnTo>
                  <a:lnTo>
                    <a:pt x="101" y="2060"/>
                  </a:lnTo>
                  <a:lnTo>
                    <a:pt x="76" y="2093"/>
                  </a:lnTo>
                  <a:lnTo>
                    <a:pt x="42" y="2135"/>
                  </a:lnTo>
                  <a:lnTo>
                    <a:pt x="21" y="2156"/>
                  </a:lnTo>
                  <a:lnTo>
                    <a:pt x="9" y="2173"/>
                  </a:lnTo>
                  <a:lnTo>
                    <a:pt x="0" y="2185"/>
                  </a:lnTo>
                  <a:lnTo>
                    <a:pt x="0" y="2194"/>
                  </a:lnTo>
                  <a:lnTo>
                    <a:pt x="9" y="2202"/>
                  </a:lnTo>
                  <a:lnTo>
                    <a:pt x="30" y="2215"/>
                  </a:lnTo>
                  <a:lnTo>
                    <a:pt x="67" y="2223"/>
                  </a:lnTo>
                  <a:lnTo>
                    <a:pt x="92" y="2223"/>
                  </a:lnTo>
                  <a:lnTo>
                    <a:pt x="109" y="2219"/>
                  </a:lnTo>
                  <a:lnTo>
                    <a:pt x="126" y="2210"/>
                  </a:lnTo>
                  <a:lnTo>
                    <a:pt x="138" y="2202"/>
                  </a:lnTo>
                  <a:lnTo>
                    <a:pt x="147" y="2190"/>
                  </a:lnTo>
                  <a:lnTo>
                    <a:pt x="151" y="2181"/>
                  </a:lnTo>
                  <a:lnTo>
                    <a:pt x="159" y="2160"/>
                  </a:lnTo>
                  <a:lnTo>
                    <a:pt x="176" y="2123"/>
                  </a:lnTo>
                  <a:lnTo>
                    <a:pt x="193" y="2093"/>
                  </a:lnTo>
                  <a:lnTo>
                    <a:pt x="201" y="2089"/>
                  </a:lnTo>
                  <a:lnTo>
                    <a:pt x="205" y="2081"/>
                  </a:lnTo>
                  <a:lnTo>
                    <a:pt x="205" y="2060"/>
                  </a:lnTo>
                  <a:lnTo>
                    <a:pt x="205" y="2043"/>
                  </a:lnTo>
                  <a:lnTo>
                    <a:pt x="214" y="2018"/>
                  </a:lnTo>
                  <a:lnTo>
                    <a:pt x="239" y="1964"/>
                  </a:lnTo>
                  <a:lnTo>
                    <a:pt x="276" y="1897"/>
                  </a:lnTo>
                  <a:lnTo>
                    <a:pt x="305" y="1859"/>
                  </a:lnTo>
                  <a:lnTo>
                    <a:pt x="326" y="1818"/>
                  </a:lnTo>
                  <a:lnTo>
                    <a:pt x="343" y="1780"/>
                  </a:lnTo>
                  <a:lnTo>
                    <a:pt x="351" y="1742"/>
                  </a:lnTo>
                  <a:lnTo>
                    <a:pt x="356" y="1709"/>
                  </a:lnTo>
                  <a:lnTo>
                    <a:pt x="360" y="1676"/>
                  </a:lnTo>
                  <a:lnTo>
                    <a:pt x="364" y="1634"/>
                  </a:lnTo>
                  <a:lnTo>
                    <a:pt x="372" y="1609"/>
                  </a:lnTo>
                  <a:lnTo>
                    <a:pt x="381" y="1584"/>
                  </a:lnTo>
                  <a:lnTo>
                    <a:pt x="406" y="1529"/>
                  </a:lnTo>
                  <a:lnTo>
                    <a:pt x="427" y="1534"/>
                  </a:lnTo>
                  <a:lnTo>
                    <a:pt x="435" y="1567"/>
                  </a:lnTo>
                  <a:lnTo>
                    <a:pt x="439" y="1592"/>
                  </a:lnTo>
                  <a:lnTo>
                    <a:pt x="460" y="1684"/>
                  </a:lnTo>
                  <a:lnTo>
                    <a:pt x="481" y="1751"/>
                  </a:lnTo>
                  <a:lnTo>
                    <a:pt x="498" y="1797"/>
                  </a:lnTo>
                  <a:lnTo>
                    <a:pt x="502" y="1814"/>
                  </a:lnTo>
                  <a:lnTo>
                    <a:pt x="502" y="1834"/>
                  </a:lnTo>
                  <a:lnTo>
                    <a:pt x="502" y="1880"/>
                  </a:lnTo>
                  <a:lnTo>
                    <a:pt x="494" y="1918"/>
                  </a:lnTo>
                  <a:lnTo>
                    <a:pt x="485" y="1943"/>
                  </a:lnTo>
                  <a:lnTo>
                    <a:pt x="468" y="1960"/>
                  </a:lnTo>
                  <a:lnTo>
                    <a:pt x="435" y="1993"/>
                  </a:lnTo>
                  <a:lnTo>
                    <a:pt x="418" y="2010"/>
                  </a:lnTo>
                  <a:lnTo>
                    <a:pt x="414" y="2018"/>
                  </a:lnTo>
                  <a:lnTo>
                    <a:pt x="418" y="2027"/>
                  </a:lnTo>
                  <a:lnTo>
                    <a:pt x="422" y="2031"/>
                  </a:lnTo>
                  <a:lnTo>
                    <a:pt x="443" y="2035"/>
                  </a:lnTo>
                  <a:lnTo>
                    <a:pt x="456" y="2035"/>
                  </a:lnTo>
                  <a:lnTo>
                    <a:pt x="477" y="2035"/>
                  </a:lnTo>
                  <a:lnTo>
                    <a:pt x="510" y="2027"/>
                  </a:lnTo>
                  <a:lnTo>
                    <a:pt x="519" y="2027"/>
                  </a:lnTo>
                  <a:lnTo>
                    <a:pt x="531" y="2018"/>
                  </a:lnTo>
                  <a:lnTo>
                    <a:pt x="544" y="2002"/>
                  </a:lnTo>
                  <a:lnTo>
                    <a:pt x="552" y="1976"/>
                  </a:lnTo>
                  <a:lnTo>
                    <a:pt x="560" y="1947"/>
                  </a:lnTo>
                  <a:lnTo>
                    <a:pt x="569" y="1931"/>
                  </a:lnTo>
                  <a:lnTo>
                    <a:pt x="577" y="1922"/>
                  </a:lnTo>
                  <a:lnTo>
                    <a:pt x="581" y="1922"/>
                  </a:lnTo>
                  <a:lnTo>
                    <a:pt x="581" y="1985"/>
                  </a:lnTo>
                  <a:lnTo>
                    <a:pt x="590" y="1972"/>
                  </a:lnTo>
                  <a:lnTo>
                    <a:pt x="594" y="1922"/>
                  </a:lnTo>
                  <a:lnTo>
                    <a:pt x="598" y="1893"/>
                  </a:lnTo>
                  <a:lnTo>
                    <a:pt x="602" y="1889"/>
                  </a:lnTo>
                  <a:lnTo>
                    <a:pt x="602" y="1868"/>
                  </a:lnTo>
                  <a:lnTo>
                    <a:pt x="598" y="1855"/>
                  </a:lnTo>
                  <a:lnTo>
                    <a:pt x="590" y="1843"/>
                  </a:lnTo>
                  <a:lnTo>
                    <a:pt x="577" y="1826"/>
                  </a:lnTo>
                  <a:lnTo>
                    <a:pt x="569" y="1768"/>
                  </a:lnTo>
                  <a:lnTo>
                    <a:pt x="565" y="1717"/>
                  </a:lnTo>
                  <a:lnTo>
                    <a:pt x="565" y="1692"/>
                  </a:lnTo>
                  <a:lnTo>
                    <a:pt x="569" y="1676"/>
                  </a:lnTo>
                  <a:lnTo>
                    <a:pt x="569" y="1651"/>
                  </a:lnTo>
                  <a:lnTo>
                    <a:pt x="569" y="1621"/>
                  </a:lnTo>
                  <a:lnTo>
                    <a:pt x="556" y="1563"/>
                  </a:lnTo>
                  <a:lnTo>
                    <a:pt x="540" y="1513"/>
                  </a:lnTo>
                  <a:lnTo>
                    <a:pt x="527" y="1496"/>
                  </a:lnTo>
                  <a:lnTo>
                    <a:pt x="523" y="1450"/>
                  </a:lnTo>
                  <a:lnTo>
                    <a:pt x="527" y="1437"/>
                  </a:lnTo>
                  <a:lnTo>
                    <a:pt x="519" y="1375"/>
                  </a:lnTo>
                  <a:lnTo>
                    <a:pt x="527" y="1375"/>
                  </a:lnTo>
                  <a:lnTo>
                    <a:pt x="535" y="1379"/>
                  </a:lnTo>
                  <a:lnTo>
                    <a:pt x="548" y="1387"/>
                  </a:lnTo>
                  <a:lnTo>
                    <a:pt x="535" y="1341"/>
                  </a:lnTo>
                  <a:lnTo>
                    <a:pt x="527" y="1308"/>
                  </a:lnTo>
                  <a:lnTo>
                    <a:pt x="556" y="1249"/>
                  </a:lnTo>
                  <a:lnTo>
                    <a:pt x="577" y="1203"/>
                  </a:lnTo>
                  <a:lnTo>
                    <a:pt x="590" y="1166"/>
                  </a:lnTo>
                  <a:lnTo>
                    <a:pt x="598" y="1132"/>
                  </a:lnTo>
                  <a:lnTo>
                    <a:pt x="606" y="1099"/>
                  </a:lnTo>
                  <a:lnTo>
                    <a:pt x="606" y="1086"/>
                  </a:lnTo>
                  <a:lnTo>
                    <a:pt x="606" y="1078"/>
                  </a:lnTo>
                  <a:lnTo>
                    <a:pt x="606" y="1061"/>
                  </a:lnTo>
                  <a:lnTo>
                    <a:pt x="602" y="1053"/>
                  </a:lnTo>
                  <a:lnTo>
                    <a:pt x="623" y="1057"/>
                  </a:lnTo>
                  <a:lnTo>
                    <a:pt x="636" y="1053"/>
                  </a:lnTo>
                  <a:lnTo>
                    <a:pt x="661" y="1049"/>
                  </a:lnTo>
                  <a:lnTo>
                    <a:pt x="673" y="1036"/>
                  </a:lnTo>
                  <a:lnTo>
                    <a:pt x="677" y="1032"/>
                  </a:lnTo>
                  <a:lnTo>
                    <a:pt x="665" y="1107"/>
                  </a:lnTo>
                  <a:lnTo>
                    <a:pt x="677" y="1107"/>
                  </a:lnTo>
                  <a:lnTo>
                    <a:pt x="673" y="1132"/>
                  </a:lnTo>
                  <a:lnTo>
                    <a:pt x="657" y="1170"/>
                  </a:lnTo>
                  <a:lnTo>
                    <a:pt x="648" y="1203"/>
                  </a:lnTo>
                  <a:lnTo>
                    <a:pt x="644" y="1229"/>
                  </a:lnTo>
                  <a:lnTo>
                    <a:pt x="644" y="1287"/>
                  </a:lnTo>
                  <a:lnTo>
                    <a:pt x="661" y="1295"/>
                  </a:lnTo>
                  <a:lnTo>
                    <a:pt x="673" y="1295"/>
                  </a:lnTo>
                  <a:lnTo>
                    <a:pt x="677" y="1295"/>
                  </a:lnTo>
                  <a:lnTo>
                    <a:pt x="677" y="1291"/>
                  </a:lnTo>
                  <a:lnTo>
                    <a:pt x="682" y="1287"/>
                  </a:lnTo>
                  <a:lnTo>
                    <a:pt x="690" y="1291"/>
                  </a:lnTo>
                  <a:lnTo>
                    <a:pt x="694" y="1287"/>
                  </a:lnTo>
                  <a:lnTo>
                    <a:pt x="719" y="1283"/>
                  </a:lnTo>
                  <a:lnTo>
                    <a:pt x="732" y="1274"/>
                  </a:lnTo>
                  <a:lnTo>
                    <a:pt x="736" y="1266"/>
                  </a:lnTo>
                  <a:lnTo>
                    <a:pt x="732" y="1249"/>
                  </a:lnTo>
                  <a:lnTo>
                    <a:pt x="744" y="1216"/>
                  </a:lnTo>
                  <a:lnTo>
                    <a:pt x="748" y="1191"/>
                  </a:lnTo>
                  <a:lnTo>
                    <a:pt x="748" y="1170"/>
                  </a:lnTo>
                  <a:lnTo>
                    <a:pt x="740" y="1091"/>
                  </a:lnTo>
                  <a:lnTo>
                    <a:pt x="761" y="1091"/>
                  </a:lnTo>
                  <a:lnTo>
                    <a:pt x="765" y="1086"/>
                  </a:lnTo>
                  <a:lnTo>
                    <a:pt x="765" y="1074"/>
                  </a:lnTo>
                  <a:lnTo>
                    <a:pt x="769" y="1036"/>
                  </a:lnTo>
                  <a:lnTo>
                    <a:pt x="778" y="923"/>
                  </a:lnTo>
                  <a:lnTo>
                    <a:pt x="786" y="915"/>
                  </a:lnTo>
                  <a:lnTo>
                    <a:pt x="794" y="911"/>
                  </a:lnTo>
                  <a:lnTo>
                    <a:pt x="799" y="903"/>
                  </a:lnTo>
                  <a:lnTo>
                    <a:pt x="803" y="886"/>
                  </a:lnTo>
                  <a:lnTo>
                    <a:pt x="794" y="857"/>
                  </a:lnTo>
                  <a:lnTo>
                    <a:pt x="782" y="823"/>
                  </a:lnTo>
                  <a:lnTo>
                    <a:pt x="782" y="811"/>
                  </a:lnTo>
                  <a:lnTo>
                    <a:pt x="778" y="781"/>
                  </a:lnTo>
                  <a:lnTo>
                    <a:pt x="774" y="761"/>
                  </a:lnTo>
                  <a:lnTo>
                    <a:pt x="769" y="744"/>
                  </a:lnTo>
                  <a:lnTo>
                    <a:pt x="744" y="623"/>
                  </a:lnTo>
                  <a:lnTo>
                    <a:pt x="719" y="535"/>
                  </a:lnTo>
                  <a:lnTo>
                    <a:pt x="694" y="472"/>
                  </a:lnTo>
                  <a:lnTo>
                    <a:pt x="669" y="430"/>
                  </a:lnTo>
                  <a:lnTo>
                    <a:pt x="648" y="410"/>
                  </a:lnTo>
                  <a:lnTo>
                    <a:pt x="631" y="397"/>
                  </a:lnTo>
                  <a:lnTo>
                    <a:pt x="623" y="393"/>
                  </a:lnTo>
                  <a:lnTo>
                    <a:pt x="619" y="393"/>
                  </a:lnTo>
                  <a:lnTo>
                    <a:pt x="636" y="376"/>
                  </a:lnTo>
                  <a:lnTo>
                    <a:pt x="669" y="368"/>
                  </a:lnTo>
                  <a:lnTo>
                    <a:pt x="686" y="364"/>
                  </a:lnTo>
                  <a:lnTo>
                    <a:pt x="690" y="364"/>
                  </a:lnTo>
                  <a:lnTo>
                    <a:pt x="682" y="359"/>
                  </a:lnTo>
                  <a:lnTo>
                    <a:pt x="669" y="359"/>
                  </a:lnTo>
                  <a:lnTo>
                    <a:pt x="665" y="355"/>
                  </a:lnTo>
                  <a:lnTo>
                    <a:pt x="690" y="347"/>
                  </a:lnTo>
                  <a:lnTo>
                    <a:pt x="703" y="343"/>
                  </a:lnTo>
                  <a:lnTo>
                    <a:pt x="719" y="334"/>
                  </a:lnTo>
                  <a:lnTo>
                    <a:pt x="728" y="326"/>
                  </a:lnTo>
                  <a:lnTo>
                    <a:pt x="728" y="322"/>
                  </a:lnTo>
                  <a:lnTo>
                    <a:pt x="728" y="318"/>
                  </a:lnTo>
                  <a:lnTo>
                    <a:pt x="723" y="318"/>
                  </a:lnTo>
                  <a:lnTo>
                    <a:pt x="711" y="318"/>
                  </a:lnTo>
                  <a:lnTo>
                    <a:pt x="694" y="313"/>
                  </a:lnTo>
                  <a:lnTo>
                    <a:pt x="677" y="305"/>
                  </a:lnTo>
                  <a:lnTo>
                    <a:pt x="652" y="288"/>
                  </a:lnTo>
                  <a:lnTo>
                    <a:pt x="606" y="251"/>
                  </a:lnTo>
                  <a:lnTo>
                    <a:pt x="594" y="238"/>
                  </a:lnTo>
                  <a:lnTo>
                    <a:pt x="585" y="226"/>
                  </a:lnTo>
                  <a:lnTo>
                    <a:pt x="565" y="188"/>
                  </a:lnTo>
                  <a:lnTo>
                    <a:pt x="548" y="14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2" name="Freeform 3699"/>
            <p:cNvSpPr>
              <a:spLocks/>
            </p:cNvSpPr>
            <p:nvPr/>
          </p:nvSpPr>
          <p:spPr bwMode="auto">
            <a:xfrm>
              <a:off x="6354763" y="1236663"/>
              <a:ext cx="112713" cy="317500"/>
            </a:xfrm>
            <a:custGeom>
              <a:avLst/>
              <a:gdLst>
                <a:gd name="T0" fmla="*/ 2147483647 w 71"/>
                <a:gd name="T1" fmla="*/ 0 h 200"/>
                <a:gd name="T2" fmla="*/ 2147483647 w 71"/>
                <a:gd name="T3" fmla="*/ 0 h 200"/>
                <a:gd name="T4" fmla="*/ 2147483647 w 71"/>
                <a:gd name="T5" fmla="*/ 2147483647 h 200"/>
                <a:gd name="T6" fmla="*/ 0 w 71"/>
                <a:gd name="T7" fmla="*/ 2147483647 h 200"/>
                <a:gd name="T8" fmla="*/ 0 w 71"/>
                <a:gd name="T9" fmla="*/ 2147483647 h 200"/>
                <a:gd name="T10" fmla="*/ 2147483647 w 71"/>
                <a:gd name="T11" fmla="*/ 2147483647 h 200"/>
                <a:gd name="T12" fmla="*/ 2147483647 w 71"/>
                <a:gd name="T13" fmla="*/ 2147483647 h 200"/>
                <a:gd name="T14" fmla="*/ 2147483647 w 71"/>
                <a:gd name="T15" fmla="*/ 2147483647 h 200"/>
                <a:gd name="T16" fmla="*/ 2147483647 w 71"/>
                <a:gd name="T17" fmla="*/ 2147483647 h 200"/>
                <a:gd name="T18" fmla="*/ 2147483647 w 71"/>
                <a:gd name="T19" fmla="*/ 2147483647 h 200"/>
                <a:gd name="T20" fmla="*/ 2147483647 w 71"/>
                <a:gd name="T21" fmla="*/ 2147483647 h 200"/>
                <a:gd name="T22" fmla="*/ 2147483647 w 71"/>
                <a:gd name="T23" fmla="*/ 2147483647 h 200"/>
                <a:gd name="T24" fmla="*/ 2147483647 w 71"/>
                <a:gd name="T25" fmla="*/ 2147483647 h 200"/>
                <a:gd name="T26" fmla="*/ 2147483647 w 71"/>
                <a:gd name="T27" fmla="*/ 2147483647 h 200"/>
                <a:gd name="T28" fmla="*/ 2147483647 w 71"/>
                <a:gd name="T29" fmla="*/ 2147483647 h 200"/>
                <a:gd name="T30" fmla="*/ 2147483647 w 71"/>
                <a:gd name="T31" fmla="*/ 2147483647 h 200"/>
                <a:gd name="T32" fmla="*/ 2147483647 w 71"/>
                <a:gd name="T33" fmla="*/ 2147483647 h 200"/>
                <a:gd name="T34" fmla="*/ 2147483647 w 71"/>
                <a:gd name="T35" fmla="*/ 2147483647 h 200"/>
                <a:gd name="T36" fmla="*/ 2147483647 w 71"/>
                <a:gd name="T37" fmla="*/ 2147483647 h 200"/>
                <a:gd name="T38" fmla="*/ 2147483647 w 71"/>
                <a:gd name="T39" fmla="*/ 2147483647 h 200"/>
                <a:gd name="T40" fmla="*/ 2147483647 w 71"/>
                <a:gd name="T41" fmla="*/ 2147483647 h 200"/>
                <a:gd name="T42" fmla="*/ 2147483647 w 71"/>
                <a:gd name="T43" fmla="*/ 2147483647 h 200"/>
                <a:gd name="T44" fmla="*/ 2147483647 w 71"/>
                <a:gd name="T45" fmla="*/ 2147483647 h 200"/>
                <a:gd name="T46" fmla="*/ 2147483647 w 71"/>
                <a:gd name="T47" fmla="*/ 2147483647 h 200"/>
                <a:gd name="T48" fmla="*/ 2147483647 w 71"/>
                <a:gd name="T49" fmla="*/ 0 h 200"/>
                <a:gd name="T50" fmla="*/ 2147483647 w 71"/>
                <a:gd name="T51" fmla="*/ 0 h 20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1"/>
                <a:gd name="T79" fmla="*/ 0 h 200"/>
                <a:gd name="T80" fmla="*/ 71 w 71"/>
                <a:gd name="T81" fmla="*/ 200 h 20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1" h="200">
                  <a:moveTo>
                    <a:pt x="8" y="0"/>
                  </a:moveTo>
                  <a:lnTo>
                    <a:pt x="8" y="0"/>
                  </a:lnTo>
                  <a:lnTo>
                    <a:pt x="4" y="25"/>
                  </a:lnTo>
                  <a:lnTo>
                    <a:pt x="0" y="54"/>
                  </a:lnTo>
                  <a:lnTo>
                    <a:pt x="0" y="83"/>
                  </a:lnTo>
                  <a:lnTo>
                    <a:pt x="8" y="117"/>
                  </a:lnTo>
                  <a:lnTo>
                    <a:pt x="16" y="150"/>
                  </a:lnTo>
                  <a:lnTo>
                    <a:pt x="25" y="167"/>
                  </a:lnTo>
                  <a:lnTo>
                    <a:pt x="37" y="179"/>
                  </a:lnTo>
                  <a:lnTo>
                    <a:pt x="50" y="188"/>
                  </a:lnTo>
                  <a:lnTo>
                    <a:pt x="67" y="200"/>
                  </a:lnTo>
                  <a:lnTo>
                    <a:pt x="71" y="192"/>
                  </a:lnTo>
                  <a:lnTo>
                    <a:pt x="62" y="188"/>
                  </a:lnTo>
                  <a:lnTo>
                    <a:pt x="46" y="163"/>
                  </a:lnTo>
                  <a:lnTo>
                    <a:pt x="33" y="150"/>
                  </a:lnTo>
                  <a:lnTo>
                    <a:pt x="29" y="129"/>
                  </a:lnTo>
                  <a:lnTo>
                    <a:pt x="25" y="108"/>
                  </a:lnTo>
                  <a:lnTo>
                    <a:pt x="25" y="83"/>
                  </a:lnTo>
                  <a:lnTo>
                    <a:pt x="29" y="58"/>
                  </a:lnTo>
                  <a:lnTo>
                    <a:pt x="25" y="42"/>
                  </a:lnTo>
                  <a:lnTo>
                    <a:pt x="21" y="17"/>
                  </a:lnTo>
                  <a:lnTo>
                    <a:pt x="12" y="4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3563" name="Freeform 3700"/>
            <p:cNvSpPr>
              <a:spLocks/>
            </p:cNvSpPr>
            <p:nvPr/>
          </p:nvSpPr>
          <p:spPr bwMode="auto">
            <a:xfrm>
              <a:off x="6486526" y="1562100"/>
              <a:ext cx="392113" cy="457200"/>
            </a:xfrm>
            <a:custGeom>
              <a:avLst/>
              <a:gdLst>
                <a:gd name="T0" fmla="*/ 2147483647 w 247"/>
                <a:gd name="T1" fmla="*/ 2147483647 h 288"/>
                <a:gd name="T2" fmla="*/ 2147483647 w 247"/>
                <a:gd name="T3" fmla="*/ 2147483647 h 288"/>
                <a:gd name="T4" fmla="*/ 2147483647 w 247"/>
                <a:gd name="T5" fmla="*/ 2147483647 h 288"/>
                <a:gd name="T6" fmla="*/ 2147483647 w 247"/>
                <a:gd name="T7" fmla="*/ 2147483647 h 288"/>
                <a:gd name="T8" fmla="*/ 2147483647 w 247"/>
                <a:gd name="T9" fmla="*/ 0 h 288"/>
                <a:gd name="T10" fmla="*/ 2147483647 w 247"/>
                <a:gd name="T11" fmla="*/ 2147483647 h 288"/>
                <a:gd name="T12" fmla="*/ 2147483647 w 247"/>
                <a:gd name="T13" fmla="*/ 2147483647 h 288"/>
                <a:gd name="T14" fmla="*/ 2147483647 w 247"/>
                <a:gd name="T15" fmla="*/ 2147483647 h 288"/>
                <a:gd name="T16" fmla="*/ 2147483647 w 247"/>
                <a:gd name="T17" fmla="*/ 2147483647 h 288"/>
                <a:gd name="T18" fmla="*/ 2147483647 w 247"/>
                <a:gd name="T19" fmla="*/ 2147483647 h 288"/>
                <a:gd name="T20" fmla="*/ 2147483647 w 247"/>
                <a:gd name="T21" fmla="*/ 2147483647 h 288"/>
                <a:gd name="T22" fmla="*/ 2147483647 w 247"/>
                <a:gd name="T23" fmla="*/ 2147483647 h 288"/>
                <a:gd name="T24" fmla="*/ 2147483647 w 247"/>
                <a:gd name="T25" fmla="*/ 2147483647 h 288"/>
                <a:gd name="T26" fmla="*/ 2147483647 w 247"/>
                <a:gd name="T27" fmla="*/ 2147483647 h 288"/>
                <a:gd name="T28" fmla="*/ 2147483647 w 247"/>
                <a:gd name="T29" fmla="*/ 2147483647 h 288"/>
                <a:gd name="T30" fmla="*/ 2147483647 w 247"/>
                <a:gd name="T31" fmla="*/ 2147483647 h 288"/>
                <a:gd name="T32" fmla="*/ 0 w 247"/>
                <a:gd name="T33" fmla="*/ 2147483647 h 288"/>
                <a:gd name="T34" fmla="*/ 2147483647 w 247"/>
                <a:gd name="T35" fmla="*/ 2147483647 h 288"/>
                <a:gd name="T36" fmla="*/ 2147483647 w 247"/>
                <a:gd name="T37" fmla="*/ 2147483647 h 288"/>
                <a:gd name="T38" fmla="*/ 2147483647 w 247"/>
                <a:gd name="T39" fmla="*/ 2147483647 h 288"/>
                <a:gd name="T40" fmla="*/ 2147483647 w 247"/>
                <a:gd name="T41" fmla="*/ 2147483647 h 288"/>
                <a:gd name="T42" fmla="*/ 2147483647 w 247"/>
                <a:gd name="T43" fmla="*/ 2147483647 h 288"/>
                <a:gd name="T44" fmla="*/ 2147483647 w 247"/>
                <a:gd name="T45" fmla="*/ 2147483647 h 2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7"/>
                <a:gd name="T70" fmla="*/ 0 h 288"/>
                <a:gd name="T71" fmla="*/ 247 w 247"/>
                <a:gd name="T72" fmla="*/ 288 h 28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7" h="288">
                  <a:moveTo>
                    <a:pt x="46" y="221"/>
                  </a:moveTo>
                  <a:lnTo>
                    <a:pt x="88" y="125"/>
                  </a:lnTo>
                  <a:lnTo>
                    <a:pt x="117" y="83"/>
                  </a:lnTo>
                  <a:lnTo>
                    <a:pt x="138" y="41"/>
                  </a:lnTo>
                  <a:lnTo>
                    <a:pt x="172" y="0"/>
                  </a:lnTo>
                  <a:lnTo>
                    <a:pt x="197" y="16"/>
                  </a:lnTo>
                  <a:lnTo>
                    <a:pt x="234" y="25"/>
                  </a:lnTo>
                  <a:lnTo>
                    <a:pt x="247" y="71"/>
                  </a:lnTo>
                  <a:lnTo>
                    <a:pt x="155" y="66"/>
                  </a:lnTo>
                  <a:lnTo>
                    <a:pt x="201" y="125"/>
                  </a:lnTo>
                  <a:lnTo>
                    <a:pt x="117" y="142"/>
                  </a:lnTo>
                  <a:lnTo>
                    <a:pt x="88" y="175"/>
                  </a:lnTo>
                  <a:lnTo>
                    <a:pt x="34" y="288"/>
                  </a:lnTo>
                  <a:lnTo>
                    <a:pt x="38" y="213"/>
                  </a:lnTo>
                  <a:lnTo>
                    <a:pt x="34" y="146"/>
                  </a:lnTo>
                  <a:lnTo>
                    <a:pt x="21" y="129"/>
                  </a:lnTo>
                  <a:lnTo>
                    <a:pt x="0" y="91"/>
                  </a:lnTo>
                  <a:lnTo>
                    <a:pt x="46" y="58"/>
                  </a:lnTo>
                  <a:lnTo>
                    <a:pt x="9" y="41"/>
                  </a:lnTo>
                  <a:lnTo>
                    <a:pt x="63" y="8"/>
                  </a:lnTo>
                  <a:lnTo>
                    <a:pt x="67" y="66"/>
                  </a:lnTo>
                  <a:lnTo>
                    <a:pt x="63" y="117"/>
                  </a:lnTo>
                  <a:lnTo>
                    <a:pt x="46" y="22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3556" name="群組 17"/>
          <p:cNvGrpSpPr>
            <a:grpSpLocks/>
          </p:cNvGrpSpPr>
          <p:nvPr/>
        </p:nvGrpSpPr>
        <p:grpSpPr bwMode="auto">
          <a:xfrm>
            <a:off x="107950" y="333375"/>
            <a:ext cx="2303463" cy="6408738"/>
            <a:chOff x="107950" y="333375"/>
            <a:chExt cx="2375818" cy="6408738"/>
          </a:xfrm>
        </p:grpSpPr>
        <p:sp>
          <p:nvSpPr>
            <p:cNvPr id="17" name="手繪多邊形 16"/>
            <p:cNvSpPr/>
            <p:nvPr/>
          </p:nvSpPr>
          <p:spPr>
            <a:xfrm>
              <a:off x="608984" y="2762250"/>
              <a:ext cx="248880" cy="247650"/>
            </a:xfrm>
            <a:custGeom>
              <a:avLst/>
              <a:gdLst>
                <a:gd name="connsiteX0" fmla="*/ 95250 w 247650"/>
                <a:gd name="connsiteY0" fmla="*/ 0 h 247650"/>
                <a:gd name="connsiteX1" fmla="*/ 228600 w 247650"/>
                <a:gd name="connsiteY1" fmla="*/ 0 h 247650"/>
                <a:gd name="connsiteX2" fmla="*/ 247650 w 247650"/>
                <a:gd name="connsiteY2" fmla="*/ 190500 h 247650"/>
                <a:gd name="connsiteX3" fmla="*/ 133350 w 247650"/>
                <a:gd name="connsiteY3" fmla="*/ 247650 h 247650"/>
                <a:gd name="connsiteX4" fmla="*/ 0 w 247650"/>
                <a:gd name="connsiteY4" fmla="*/ 152400 h 247650"/>
                <a:gd name="connsiteX5" fmla="*/ 95250 w 247650"/>
                <a:gd name="connsiteY5" fmla="*/ 0 h 2476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7650" h="247650">
                  <a:moveTo>
                    <a:pt x="95250" y="0"/>
                  </a:moveTo>
                  <a:lnTo>
                    <a:pt x="228600" y="0"/>
                  </a:lnTo>
                  <a:lnTo>
                    <a:pt x="247650" y="190500"/>
                  </a:lnTo>
                  <a:lnTo>
                    <a:pt x="133350" y="247650"/>
                  </a:lnTo>
                  <a:lnTo>
                    <a:pt x="0" y="152400"/>
                  </a:lnTo>
                  <a:lnTo>
                    <a:pt x="952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6" name="手繪多邊形 15"/>
            <p:cNvSpPr/>
            <p:nvPr/>
          </p:nvSpPr>
          <p:spPr>
            <a:xfrm>
              <a:off x="1042886" y="1268413"/>
              <a:ext cx="1029902" cy="1162050"/>
            </a:xfrm>
            <a:custGeom>
              <a:avLst/>
              <a:gdLst>
                <a:gd name="connsiteX0" fmla="*/ 133350 w 1028700"/>
                <a:gd name="connsiteY0" fmla="*/ 0 h 1162050"/>
                <a:gd name="connsiteX1" fmla="*/ 533400 w 1028700"/>
                <a:gd name="connsiteY1" fmla="*/ 685800 h 1162050"/>
                <a:gd name="connsiteX2" fmla="*/ 666750 w 1028700"/>
                <a:gd name="connsiteY2" fmla="*/ 57150 h 1162050"/>
                <a:gd name="connsiteX3" fmla="*/ 762000 w 1028700"/>
                <a:gd name="connsiteY3" fmla="*/ 57150 h 1162050"/>
                <a:gd name="connsiteX4" fmla="*/ 1028700 w 1028700"/>
                <a:gd name="connsiteY4" fmla="*/ 476250 h 1162050"/>
                <a:gd name="connsiteX5" fmla="*/ 819150 w 1028700"/>
                <a:gd name="connsiteY5" fmla="*/ 476250 h 1162050"/>
                <a:gd name="connsiteX6" fmla="*/ 647700 w 1028700"/>
                <a:gd name="connsiteY6" fmla="*/ 1162050 h 1162050"/>
                <a:gd name="connsiteX7" fmla="*/ 266700 w 1028700"/>
                <a:gd name="connsiteY7" fmla="*/ 495300 h 1162050"/>
                <a:gd name="connsiteX8" fmla="*/ 0 w 1028700"/>
                <a:gd name="connsiteY8" fmla="*/ 571500 h 1162050"/>
                <a:gd name="connsiteX9" fmla="*/ 0 w 1028700"/>
                <a:gd name="connsiteY9" fmla="*/ 0 h 1162050"/>
                <a:gd name="connsiteX0" fmla="*/ 133350 w 1028700"/>
                <a:gd name="connsiteY0" fmla="*/ 0 h 1162050"/>
                <a:gd name="connsiteX1" fmla="*/ 533400 w 1028700"/>
                <a:gd name="connsiteY1" fmla="*/ 685800 h 1162050"/>
                <a:gd name="connsiteX2" fmla="*/ 666750 w 1028700"/>
                <a:gd name="connsiteY2" fmla="*/ 57150 h 1162050"/>
                <a:gd name="connsiteX3" fmla="*/ 762000 w 1028700"/>
                <a:gd name="connsiteY3" fmla="*/ 57150 h 1162050"/>
                <a:gd name="connsiteX4" fmla="*/ 1028700 w 1028700"/>
                <a:gd name="connsiteY4" fmla="*/ 476250 h 1162050"/>
                <a:gd name="connsiteX5" fmla="*/ 819150 w 1028700"/>
                <a:gd name="connsiteY5" fmla="*/ 476250 h 1162050"/>
                <a:gd name="connsiteX6" fmla="*/ 647700 w 1028700"/>
                <a:gd name="connsiteY6" fmla="*/ 1162050 h 1162050"/>
                <a:gd name="connsiteX7" fmla="*/ 266700 w 1028700"/>
                <a:gd name="connsiteY7" fmla="*/ 495300 h 1162050"/>
                <a:gd name="connsiteX8" fmla="*/ 0 w 1028700"/>
                <a:gd name="connsiteY8" fmla="*/ 571500 h 1162050"/>
                <a:gd name="connsiteX9" fmla="*/ 0 w 1028700"/>
                <a:gd name="connsiteY9" fmla="*/ 0 h 1162050"/>
                <a:gd name="connsiteX10" fmla="*/ 133350 w 1028700"/>
                <a:gd name="connsiteY10" fmla="*/ 0 h 11620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028700" h="1162050">
                  <a:moveTo>
                    <a:pt x="133350" y="0"/>
                  </a:moveTo>
                  <a:lnTo>
                    <a:pt x="533400" y="685800"/>
                  </a:lnTo>
                  <a:lnTo>
                    <a:pt x="666750" y="57150"/>
                  </a:lnTo>
                  <a:lnTo>
                    <a:pt x="762000" y="57150"/>
                  </a:lnTo>
                  <a:lnTo>
                    <a:pt x="1028700" y="476250"/>
                  </a:lnTo>
                  <a:lnTo>
                    <a:pt x="819150" y="476250"/>
                  </a:lnTo>
                  <a:lnTo>
                    <a:pt x="647700" y="1162050"/>
                  </a:lnTo>
                  <a:lnTo>
                    <a:pt x="266700" y="495300"/>
                  </a:lnTo>
                  <a:lnTo>
                    <a:pt x="0" y="571500"/>
                  </a:lnTo>
                  <a:lnTo>
                    <a:pt x="0" y="0"/>
                  </a:lnTo>
                  <a:lnTo>
                    <a:pt x="13335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6" name="Freeform 5"/>
            <p:cNvSpPr>
              <a:spLocks noEditPoints="1"/>
            </p:cNvSpPr>
            <p:nvPr/>
          </p:nvSpPr>
          <p:spPr bwMode="auto">
            <a:xfrm>
              <a:off x="107950" y="333375"/>
              <a:ext cx="2375818" cy="6408738"/>
            </a:xfrm>
            <a:custGeom>
              <a:avLst/>
              <a:gdLst>
                <a:gd name="T0" fmla="*/ 2147483647 w 600"/>
                <a:gd name="T1" fmla="*/ 1302100615 h 1727"/>
                <a:gd name="T2" fmla="*/ 2132965708 w 600"/>
                <a:gd name="T3" fmla="*/ 1014817518 h 1727"/>
                <a:gd name="T4" fmla="*/ 2114775135 w 600"/>
                <a:gd name="T5" fmla="*/ 861847602 h 1727"/>
                <a:gd name="T6" fmla="*/ 1982886016 w 600"/>
                <a:gd name="T7" fmla="*/ 936466814 h 1727"/>
                <a:gd name="T8" fmla="*/ 1791874337 w 600"/>
                <a:gd name="T9" fmla="*/ 179084624 h 1727"/>
                <a:gd name="T10" fmla="*/ 1664531796 w 600"/>
                <a:gd name="T11" fmla="*/ 41039906 h 1727"/>
                <a:gd name="T12" fmla="*/ 1459878253 w 600"/>
                <a:gd name="T13" fmla="*/ 22385578 h 1727"/>
                <a:gd name="T14" fmla="*/ 1064208499 w 600"/>
                <a:gd name="T15" fmla="*/ 813345211 h 1727"/>
                <a:gd name="T16" fmla="*/ 1059661922 w 600"/>
                <a:gd name="T17" fmla="*/ 820807712 h 1727"/>
                <a:gd name="T18" fmla="*/ 786788399 w 600"/>
                <a:gd name="T19" fmla="*/ 1085705480 h 1727"/>
                <a:gd name="T20" fmla="*/ 650350571 w 600"/>
                <a:gd name="T21" fmla="*/ 1078242979 h 1727"/>
                <a:gd name="T22" fmla="*/ 659445858 w 600"/>
                <a:gd name="T23" fmla="*/ 1227481403 h 1727"/>
                <a:gd name="T24" fmla="*/ 418406771 w 600"/>
                <a:gd name="T25" fmla="*/ 1652809174 h 1727"/>
                <a:gd name="T26" fmla="*/ 18190581 w 600"/>
                <a:gd name="T27" fmla="*/ 2147483647 h 1727"/>
                <a:gd name="T28" fmla="*/ 841362251 w 600"/>
                <a:gd name="T29" fmla="*/ 2147483647 h 1727"/>
                <a:gd name="T30" fmla="*/ 768595694 w 600"/>
                <a:gd name="T31" fmla="*/ 2147483647 h 1727"/>
                <a:gd name="T32" fmla="*/ 463885336 w 600"/>
                <a:gd name="T33" fmla="*/ 2147483647 h 1727"/>
                <a:gd name="T34" fmla="*/ 836813541 w 600"/>
                <a:gd name="T35" fmla="*/ 1757274526 h 1727"/>
                <a:gd name="T36" fmla="*/ 941416800 w 600"/>
                <a:gd name="T37" fmla="*/ 2089329247 h 1727"/>
                <a:gd name="T38" fmla="*/ 809527682 w 600"/>
                <a:gd name="T39" fmla="*/ 2147483647 h 1727"/>
                <a:gd name="T40" fmla="*/ 845910960 w 600"/>
                <a:gd name="T41" fmla="*/ 2147483647 h 1727"/>
                <a:gd name="T42" fmla="*/ 668541144 w 600"/>
                <a:gd name="T43" fmla="*/ 2147483647 h 1727"/>
                <a:gd name="T44" fmla="*/ 886840816 w 600"/>
                <a:gd name="T45" fmla="*/ 2147483647 h 1727"/>
                <a:gd name="T46" fmla="*/ 968702659 w 600"/>
                <a:gd name="T47" fmla="*/ 2147483647 h 1727"/>
                <a:gd name="T48" fmla="*/ 1296152433 w 600"/>
                <a:gd name="T49" fmla="*/ 2147483647 h 1727"/>
                <a:gd name="T50" fmla="*/ 1368918990 w 600"/>
                <a:gd name="T51" fmla="*/ 2147483647 h 1727"/>
                <a:gd name="T52" fmla="*/ 1878284890 w 600"/>
                <a:gd name="T53" fmla="*/ 2147483647 h 1727"/>
                <a:gd name="T54" fmla="*/ 1987434726 w 600"/>
                <a:gd name="T55" fmla="*/ 2147483647 h 1727"/>
                <a:gd name="T56" fmla="*/ 2147483647 w 600"/>
                <a:gd name="T57" fmla="*/ 2147483647 h 1727"/>
                <a:gd name="T58" fmla="*/ 2147483647 w 600"/>
                <a:gd name="T59" fmla="*/ 2147483647 h 1727"/>
                <a:gd name="T60" fmla="*/ 2147483647 w 600"/>
                <a:gd name="T61" fmla="*/ 2147483647 h 1727"/>
                <a:gd name="T62" fmla="*/ 1700915074 w 600"/>
                <a:gd name="T63" fmla="*/ 2147483647 h 1727"/>
                <a:gd name="T64" fmla="*/ 1891928886 w 600"/>
                <a:gd name="T65" fmla="*/ 2147483647 h 1727"/>
                <a:gd name="T66" fmla="*/ 1650889932 w 600"/>
                <a:gd name="T67" fmla="*/ 2147483647 h 1727"/>
                <a:gd name="T68" fmla="*/ 1578123375 w 600"/>
                <a:gd name="T69" fmla="*/ 2147483647 h 1727"/>
                <a:gd name="T70" fmla="*/ 1455329543 w 600"/>
                <a:gd name="T71" fmla="*/ 2147483647 h 1727"/>
                <a:gd name="T72" fmla="*/ 1432590261 w 600"/>
                <a:gd name="T73" fmla="*/ 2147483647 h 1727"/>
                <a:gd name="T74" fmla="*/ 1964693311 w 600"/>
                <a:gd name="T75" fmla="*/ 2147483647 h 1727"/>
                <a:gd name="T76" fmla="*/ 1782779051 w 600"/>
                <a:gd name="T77" fmla="*/ 1962477842 h 1727"/>
                <a:gd name="T78" fmla="*/ 1105140487 w 600"/>
                <a:gd name="T79" fmla="*/ 1414028468 h 1727"/>
                <a:gd name="T80" fmla="*/ 1332535712 w 600"/>
                <a:gd name="T81" fmla="*/ 1201364583 h 1727"/>
                <a:gd name="T82" fmla="*/ 1896475463 w 600"/>
                <a:gd name="T83" fmla="*/ 1354332326 h 1727"/>
                <a:gd name="T84" fmla="*/ 1937407451 w 600"/>
                <a:gd name="T85" fmla="*/ 1078242979 h 1727"/>
                <a:gd name="T86" fmla="*/ 2147483647 w 600"/>
                <a:gd name="T87" fmla="*/ 2147483647 h 1727"/>
                <a:gd name="T88" fmla="*/ 2147483647 w 600"/>
                <a:gd name="T89" fmla="*/ 2147483647 h 1727"/>
                <a:gd name="T90" fmla="*/ 2147483647 w 600"/>
                <a:gd name="T91" fmla="*/ 1839356238 h 1727"/>
                <a:gd name="T92" fmla="*/ 2147483647 w 600"/>
                <a:gd name="T93" fmla="*/ 2147483647 h 172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600"/>
                <a:gd name="T142" fmla="*/ 0 h 1727"/>
                <a:gd name="T143" fmla="*/ 600 w 600"/>
                <a:gd name="T144" fmla="*/ 1727 h 172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600" h="1727">
                  <a:moveTo>
                    <a:pt x="588" y="660"/>
                  </a:moveTo>
                  <a:cubicBezTo>
                    <a:pt x="584" y="609"/>
                    <a:pt x="581" y="557"/>
                    <a:pt x="581" y="506"/>
                  </a:cubicBezTo>
                  <a:cubicBezTo>
                    <a:pt x="580" y="455"/>
                    <a:pt x="582" y="399"/>
                    <a:pt x="567" y="349"/>
                  </a:cubicBezTo>
                  <a:cubicBezTo>
                    <a:pt x="562" y="333"/>
                    <a:pt x="560" y="307"/>
                    <a:pt x="545" y="296"/>
                  </a:cubicBezTo>
                  <a:cubicBezTo>
                    <a:pt x="535" y="288"/>
                    <a:pt x="517" y="285"/>
                    <a:pt x="504" y="281"/>
                  </a:cubicBezTo>
                  <a:cubicBezTo>
                    <a:pt x="493" y="277"/>
                    <a:pt x="481" y="274"/>
                    <a:pt x="469" y="272"/>
                  </a:cubicBezTo>
                  <a:cubicBezTo>
                    <a:pt x="477" y="267"/>
                    <a:pt x="490" y="260"/>
                    <a:pt x="486" y="250"/>
                  </a:cubicBezTo>
                  <a:cubicBezTo>
                    <a:pt x="478" y="255"/>
                    <a:pt x="472" y="262"/>
                    <a:pt x="461" y="259"/>
                  </a:cubicBezTo>
                  <a:cubicBezTo>
                    <a:pt x="464" y="250"/>
                    <a:pt x="469" y="241"/>
                    <a:pt x="465" y="231"/>
                  </a:cubicBezTo>
                  <a:cubicBezTo>
                    <a:pt x="463" y="239"/>
                    <a:pt x="461" y="251"/>
                    <a:pt x="452" y="254"/>
                  </a:cubicBezTo>
                  <a:cubicBezTo>
                    <a:pt x="450" y="248"/>
                    <a:pt x="449" y="240"/>
                    <a:pt x="448" y="233"/>
                  </a:cubicBezTo>
                  <a:cubicBezTo>
                    <a:pt x="448" y="244"/>
                    <a:pt x="443" y="255"/>
                    <a:pt x="436" y="251"/>
                  </a:cubicBezTo>
                  <a:cubicBezTo>
                    <a:pt x="433" y="237"/>
                    <a:pt x="431" y="222"/>
                    <a:pt x="427" y="208"/>
                  </a:cubicBezTo>
                  <a:cubicBezTo>
                    <a:pt x="420" y="176"/>
                    <a:pt x="418" y="143"/>
                    <a:pt x="413" y="110"/>
                  </a:cubicBezTo>
                  <a:cubicBezTo>
                    <a:pt x="409" y="91"/>
                    <a:pt x="404" y="67"/>
                    <a:pt x="394" y="48"/>
                  </a:cubicBezTo>
                  <a:cubicBezTo>
                    <a:pt x="392" y="41"/>
                    <a:pt x="389" y="35"/>
                    <a:pt x="386" y="29"/>
                  </a:cubicBezTo>
                  <a:cubicBezTo>
                    <a:pt x="384" y="26"/>
                    <a:pt x="381" y="22"/>
                    <a:pt x="378" y="19"/>
                  </a:cubicBezTo>
                  <a:cubicBezTo>
                    <a:pt x="374" y="14"/>
                    <a:pt x="370" y="11"/>
                    <a:pt x="366" y="11"/>
                  </a:cubicBezTo>
                  <a:cubicBezTo>
                    <a:pt x="356" y="4"/>
                    <a:pt x="344" y="0"/>
                    <a:pt x="334" y="2"/>
                  </a:cubicBezTo>
                  <a:cubicBezTo>
                    <a:pt x="328" y="4"/>
                    <a:pt x="326" y="7"/>
                    <a:pt x="319" y="5"/>
                  </a:cubicBezTo>
                  <a:cubicBezTo>
                    <a:pt x="321" y="6"/>
                    <a:pt x="321" y="6"/>
                    <a:pt x="321" y="6"/>
                  </a:cubicBezTo>
                  <a:cubicBezTo>
                    <a:pt x="211" y="11"/>
                    <a:pt x="239" y="136"/>
                    <a:pt x="235" y="208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19"/>
                    <a:pt x="234" y="219"/>
                    <a:pt x="234" y="218"/>
                  </a:cubicBezTo>
                  <a:cubicBezTo>
                    <a:pt x="234" y="219"/>
                    <a:pt x="234" y="219"/>
                    <a:pt x="234" y="219"/>
                  </a:cubicBezTo>
                  <a:cubicBezTo>
                    <a:pt x="233" y="226"/>
                    <a:pt x="232" y="234"/>
                    <a:pt x="230" y="242"/>
                  </a:cubicBezTo>
                  <a:cubicBezTo>
                    <a:pt x="233" y="220"/>
                    <a:pt x="233" y="220"/>
                    <a:pt x="233" y="220"/>
                  </a:cubicBezTo>
                  <a:cubicBezTo>
                    <a:pt x="233" y="221"/>
                    <a:pt x="232" y="223"/>
                    <a:pt x="232" y="224"/>
                  </a:cubicBezTo>
                  <a:cubicBezTo>
                    <a:pt x="226" y="238"/>
                    <a:pt x="221" y="253"/>
                    <a:pt x="212" y="265"/>
                  </a:cubicBezTo>
                  <a:cubicBezTo>
                    <a:pt x="203" y="278"/>
                    <a:pt x="191" y="292"/>
                    <a:pt x="173" y="291"/>
                  </a:cubicBezTo>
                  <a:cubicBezTo>
                    <a:pt x="165" y="291"/>
                    <a:pt x="156" y="287"/>
                    <a:pt x="153" y="280"/>
                  </a:cubicBezTo>
                  <a:cubicBezTo>
                    <a:pt x="155" y="292"/>
                    <a:pt x="155" y="300"/>
                    <a:pt x="171" y="306"/>
                  </a:cubicBezTo>
                  <a:cubicBezTo>
                    <a:pt x="157" y="307"/>
                    <a:pt x="151" y="297"/>
                    <a:pt x="143" y="289"/>
                  </a:cubicBezTo>
                  <a:cubicBezTo>
                    <a:pt x="144" y="297"/>
                    <a:pt x="151" y="307"/>
                    <a:pt x="158" y="312"/>
                  </a:cubicBezTo>
                  <a:cubicBezTo>
                    <a:pt x="162" y="314"/>
                    <a:pt x="166" y="317"/>
                    <a:pt x="170" y="318"/>
                  </a:cubicBezTo>
                  <a:cubicBezTo>
                    <a:pt x="161" y="321"/>
                    <a:pt x="152" y="324"/>
                    <a:pt x="145" y="329"/>
                  </a:cubicBezTo>
                  <a:cubicBezTo>
                    <a:pt x="135" y="335"/>
                    <a:pt x="138" y="340"/>
                    <a:pt x="135" y="349"/>
                  </a:cubicBezTo>
                  <a:cubicBezTo>
                    <a:pt x="133" y="354"/>
                    <a:pt x="124" y="368"/>
                    <a:pt x="126" y="375"/>
                  </a:cubicBezTo>
                  <a:cubicBezTo>
                    <a:pt x="118" y="398"/>
                    <a:pt x="102" y="421"/>
                    <a:pt x="92" y="443"/>
                  </a:cubicBezTo>
                  <a:cubicBezTo>
                    <a:pt x="85" y="460"/>
                    <a:pt x="77" y="476"/>
                    <a:pt x="68" y="492"/>
                  </a:cubicBezTo>
                  <a:cubicBezTo>
                    <a:pt x="57" y="512"/>
                    <a:pt x="44" y="534"/>
                    <a:pt x="30" y="551"/>
                  </a:cubicBezTo>
                  <a:cubicBezTo>
                    <a:pt x="16" y="568"/>
                    <a:pt x="0" y="578"/>
                    <a:pt x="4" y="599"/>
                  </a:cubicBezTo>
                  <a:cubicBezTo>
                    <a:pt x="16" y="669"/>
                    <a:pt x="113" y="687"/>
                    <a:pt x="157" y="739"/>
                  </a:cubicBezTo>
                  <a:cubicBezTo>
                    <a:pt x="161" y="728"/>
                    <a:pt x="171" y="731"/>
                    <a:pt x="178" y="724"/>
                  </a:cubicBezTo>
                  <a:cubicBezTo>
                    <a:pt x="182" y="720"/>
                    <a:pt x="184" y="712"/>
                    <a:pt x="185" y="706"/>
                  </a:cubicBezTo>
                  <a:cubicBezTo>
                    <a:pt x="183" y="709"/>
                    <a:pt x="179" y="713"/>
                    <a:pt x="171" y="716"/>
                  </a:cubicBezTo>
                  <a:cubicBezTo>
                    <a:pt x="142" y="725"/>
                    <a:pt x="137" y="650"/>
                    <a:pt x="160" y="655"/>
                  </a:cubicBezTo>
                  <a:cubicBezTo>
                    <a:pt x="163" y="655"/>
                    <a:pt x="166" y="655"/>
                    <a:pt x="169" y="655"/>
                  </a:cubicBezTo>
                  <a:cubicBezTo>
                    <a:pt x="143" y="640"/>
                    <a:pt x="121" y="619"/>
                    <a:pt x="100" y="599"/>
                  </a:cubicBezTo>
                  <a:cubicBezTo>
                    <a:pt x="103" y="598"/>
                    <a:pt x="106" y="597"/>
                    <a:pt x="109" y="596"/>
                  </a:cubicBezTo>
                  <a:cubicBezTo>
                    <a:pt x="105" y="592"/>
                    <a:pt x="102" y="586"/>
                    <a:pt x="102" y="580"/>
                  </a:cubicBezTo>
                  <a:cubicBezTo>
                    <a:pt x="121" y="557"/>
                    <a:pt x="132" y="526"/>
                    <a:pt x="152" y="501"/>
                  </a:cubicBezTo>
                  <a:cubicBezTo>
                    <a:pt x="158" y="493"/>
                    <a:pt x="167" y="482"/>
                    <a:pt x="176" y="476"/>
                  </a:cubicBezTo>
                  <a:cubicBezTo>
                    <a:pt x="179" y="474"/>
                    <a:pt x="181" y="473"/>
                    <a:pt x="184" y="471"/>
                  </a:cubicBezTo>
                  <a:cubicBezTo>
                    <a:pt x="185" y="474"/>
                    <a:pt x="186" y="477"/>
                    <a:pt x="187" y="479"/>
                  </a:cubicBezTo>
                  <a:cubicBezTo>
                    <a:pt x="193" y="492"/>
                    <a:pt x="200" y="506"/>
                    <a:pt x="204" y="519"/>
                  </a:cubicBezTo>
                  <a:cubicBezTo>
                    <a:pt x="209" y="535"/>
                    <a:pt x="206" y="546"/>
                    <a:pt x="207" y="560"/>
                  </a:cubicBezTo>
                  <a:cubicBezTo>
                    <a:pt x="209" y="574"/>
                    <a:pt x="219" y="589"/>
                    <a:pt x="221" y="603"/>
                  </a:cubicBezTo>
                  <a:cubicBezTo>
                    <a:pt x="222" y="608"/>
                    <a:pt x="222" y="613"/>
                    <a:pt x="222" y="617"/>
                  </a:cubicBezTo>
                  <a:cubicBezTo>
                    <a:pt x="199" y="623"/>
                    <a:pt x="198" y="646"/>
                    <a:pt x="178" y="659"/>
                  </a:cubicBezTo>
                  <a:cubicBezTo>
                    <a:pt x="178" y="659"/>
                    <a:pt x="177" y="659"/>
                    <a:pt x="177" y="658"/>
                  </a:cubicBezTo>
                  <a:cubicBezTo>
                    <a:pt x="163" y="687"/>
                    <a:pt x="181" y="700"/>
                    <a:pt x="186" y="702"/>
                  </a:cubicBezTo>
                  <a:cubicBezTo>
                    <a:pt x="186" y="702"/>
                    <a:pt x="186" y="702"/>
                    <a:pt x="186" y="701"/>
                  </a:cubicBezTo>
                  <a:cubicBezTo>
                    <a:pt x="190" y="702"/>
                    <a:pt x="194" y="702"/>
                    <a:pt x="198" y="703"/>
                  </a:cubicBezTo>
                  <a:cubicBezTo>
                    <a:pt x="197" y="705"/>
                    <a:pt x="196" y="708"/>
                    <a:pt x="195" y="710"/>
                  </a:cubicBezTo>
                  <a:cubicBezTo>
                    <a:pt x="176" y="749"/>
                    <a:pt x="158" y="791"/>
                    <a:pt x="147" y="832"/>
                  </a:cubicBezTo>
                  <a:cubicBezTo>
                    <a:pt x="154" y="833"/>
                    <a:pt x="195" y="837"/>
                    <a:pt x="202" y="842"/>
                  </a:cubicBezTo>
                  <a:cubicBezTo>
                    <a:pt x="201" y="863"/>
                    <a:pt x="197" y="891"/>
                    <a:pt x="196" y="915"/>
                  </a:cubicBezTo>
                  <a:cubicBezTo>
                    <a:pt x="194" y="963"/>
                    <a:pt x="190" y="990"/>
                    <a:pt x="195" y="1029"/>
                  </a:cubicBezTo>
                  <a:cubicBezTo>
                    <a:pt x="201" y="1081"/>
                    <a:pt x="197" y="1136"/>
                    <a:pt x="190" y="1187"/>
                  </a:cubicBezTo>
                  <a:cubicBezTo>
                    <a:pt x="200" y="1191"/>
                    <a:pt x="209" y="1191"/>
                    <a:pt x="218" y="1191"/>
                  </a:cubicBezTo>
                  <a:cubicBezTo>
                    <a:pt x="216" y="1206"/>
                    <a:pt x="213" y="1221"/>
                    <a:pt x="213" y="1237"/>
                  </a:cubicBezTo>
                  <a:cubicBezTo>
                    <a:pt x="212" y="1255"/>
                    <a:pt x="214" y="1273"/>
                    <a:pt x="217" y="1291"/>
                  </a:cubicBezTo>
                  <a:cubicBezTo>
                    <a:pt x="225" y="1341"/>
                    <a:pt x="240" y="1389"/>
                    <a:pt x="259" y="1436"/>
                  </a:cubicBezTo>
                  <a:cubicBezTo>
                    <a:pt x="274" y="1473"/>
                    <a:pt x="294" y="1521"/>
                    <a:pt x="285" y="1560"/>
                  </a:cubicBezTo>
                  <a:cubicBezTo>
                    <a:pt x="280" y="1583"/>
                    <a:pt x="279" y="1609"/>
                    <a:pt x="281" y="1632"/>
                  </a:cubicBezTo>
                  <a:cubicBezTo>
                    <a:pt x="283" y="1648"/>
                    <a:pt x="290" y="1663"/>
                    <a:pt x="292" y="1679"/>
                  </a:cubicBezTo>
                  <a:cubicBezTo>
                    <a:pt x="294" y="1691"/>
                    <a:pt x="287" y="1699"/>
                    <a:pt x="301" y="1706"/>
                  </a:cubicBezTo>
                  <a:cubicBezTo>
                    <a:pt x="317" y="1713"/>
                    <a:pt x="366" y="1727"/>
                    <a:pt x="383" y="1719"/>
                  </a:cubicBezTo>
                  <a:cubicBezTo>
                    <a:pt x="392" y="1714"/>
                    <a:pt x="396" y="1709"/>
                    <a:pt x="398" y="1703"/>
                  </a:cubicBezTo>
                  <a:cubicBezTo>
                    <a:pt x="401" y="1708"/>
                    <a:pt x="405" y="1711"/>
                    <a:pt x="413" y="1712"/>
                  </a:cubicBezTo>
                  <a:cubicBezTo>
                    <a:pt x="428" y="1715"/>
                    <a:pt x="442" y="1713"/>
                    <a:pt x="456" y="1709"/>
                  </a:cubicBezTo>
                  <a:cubicBezTo>
                    <a:pt x="500" y="1697"/>
                    <a:pt x="454" y="1666"/>
                    <a:pt x="443" y="1643"/>
                  </a:cubicBezTo>
                  <a:cubicBezTo>
                    <a:pt x="439" y="1634"/>
                    <a:pt x="438" y="1622"/>
                    <a:pt x="437" y="1610"/>
                  </a:cubicBezTo>
                  <a:cubicBezTo>
                    <a:pt x="437" y="1588"/>
                    <a:pt x="432" y="1578"/>
                    <a:pt x="433" y="1563"/>
                  </a:cubicBezTo>
                  <a:cubicBezTo>
                    <a:pt x="434" y="1546"/>
                    <a:pt x="475" y="1428"/>
                    <a:pt x="479" y="1417"/>
                  </a:cubicBezTo>
                  <a:cubicBezTo>
                    <a:pt x="482" y="1406"/>
                    <a:pt x="519" y="1310"/>
                    <a:pt x="522" y="1297"/>
                  </a:cubicBezTo>
                  <a:cubicBezTo>
                    <a:pt x="524" y="1287"/>
                    <a:pt x="538" y="1222"/>
                    <a:pt x="542" y="1204"/>
                  </a:cubicBezTo>
                  <a:cubicBezTo>
                    <a:pt x="550" y="1201"/>
                    <a:pt x="549" y="1016"/>
                    <a:pt x="561" y="923"/>
                  </a:cubicBezTo>
                  <a:cubicBezTo>
                    <a:pt x="569" y="860"/>
                    <a:pt x="568" y="859"/>
                    <a:pt x="582" y="855"/>
                  </a:cubicBezTo>
                  <a:cubicBezTo>
                    <a:pt x="587" y="849"/>
                    <a:pt x="591" y="840"/>
                    <a:pt x="594" y="830"/>
                  </a:cubicBezTo>
                  <a:cubicBezTo>
                    <a:pt x="596" y="821"/>
                    <a:pt x="598" y="808"/>
                    <a:pt x="598" y="795"/>
                  </a:cubicBezTo>
                  <a:cubicBezTo>
                    <a:pt x="600" y="750"/>
                    <a:pt x="591" y="706"/>
                    <a:pt x="588" y="660"/>
                  </a:cubicBezTo>
                  <a:close/>
                  <a:moveTo>
                    <a:pt x="376" y="1659"/>
                  </a:moveTo>
                  <a:cubicBezTo>
                    <a:pt x="366" y="1644"/>
                    <a:pt x="365" y="1625"/>
                    <a:pt x="362" y="1608"/>
                  </a:cubicBezTo>
                  <a:cubicBezTo>
                    <a:pt x="367" y="1612"/>
                    <a:pt x="372" y="1616"/>
                    <a:pt x="374" y="1623"/>
                  </a:cubicBezTo>
                  <a:cubicBezTo>
                    <a:pt x="378" y="1635"/>
                    <a:pt x="376" y="1647"/>
                    <a:pt x="376" y="1659"/>
                  </a:cubicBezTo>
                  <a:close/>
                  <a:moveTo>
                    <a:pt x="432" y="1268"/>
                  </a:moveTo>
                  <a:cubicBezTo>
                    <a:pt x="429" y="1284"/>
                    <a:pt x="421" y="1302"/>
                    <a:pt x="416" y="1317"/>
                  </a:cubicBezTo>
                  <a:cubicBezTo>
                    <a:pt x="409" y="1339"/>
                    <a:pt x="408" y="1361"/>
                    <a:pt x="406" y="1383"/>
                  </a:cubicBezTo>
                  <a:cubicBezTo>
                    <a:pt x="404" y="1425"/>
                    <a:pt x="404" y="1467"/>
                    <a:pt x="388" y="1507"/>
                  </a:cubicBezTo>
                  <a:cubicBezTo>
                    <a:pt x="382" y="1522"/>
                    <a:pt x="374" y="1535"/>
                    <a:pt x="363" y="1547"/>
                  </a:cubicBezTo>
                  <a:cubicBezTo>
                    <a:pt x="361" y="1550"/>
                    <a:pt x="357" y="1553"/>
                    <a:pt x="353" y="1557"/>
                  </a:cubicBezTo>
                  <a:cubicBezTo>
                    <a:pt x="353" y="1553"/>
                    <a:pt x="352" y="1549"/>
                    <a:pt x="350" y="1546"/>
                  </a:cubicBezTo>
                  <a:cubicBezTo>
                    <a:pt x="349" y="1543"/>
                    <a:pt x="348" y="1541"/>
                    <a:pt x="347" y="1538"/>
                  </a:cubicBezTo>
                  <a:cubicBezTo>
                    <a:pt x="340" y="1511"/>
                    <a:pt x="330" y="1467"/>
                    <a:pt x="329" y="1444"/>
                  </a:cubicBezTo>
                  <a:cubicBezTo>
                    <a:pt x="327" y="1417"/>
                    <a:pt x="320" y="1330"/>
                    <a:pt x="320" y="1330"/>
                  </a:cubicBezTo>
                  <a:cubicBezTo>
                    <a:pt x="320" y="1330"/>
                    <a:pt x="320" y="1330"/>
                    <a:pt x="320" y="1330"/>
                  </a:cubicBezTo>
                  <a:cubicBezTo>
                    <a:pt x="319" y="1315"/>
                    <a:pt x="317" y="1300"/>
                    <a:pt x="315" y="1285"/>
                  </a:cubicBezTo>
                  <a:cubicBezTo>
                    <a:pt x="312" y="1268"/>
                    <a:pt x="307" y="1252"/>
                    <a:pt x="308" y="1235"/>
                  </a:cubicBezTo>
                  <a:cubicBezTo>
                    <a:pt x="310" y="1221"/>
                    <a:pt x="313" y="1208"/>
                    <a:pt x="315" y="1195"/>
                  </a:cubicBezTo>
                  <a:cubicBezTo>
                    <a:pt x="317" y="1194"/>
                    <a:pt x="319" y="1194"/>
                    <a:pt x="322" y="1194"/>
                  </a:cubicBezTo>
                  <a:cubicBezTo>
                    <a:pt x="335" y="1193"/>
                    <a:pt x="347" y="1193"/>
                    <a:pt x="360" y="1194"/>
                  </a:cubicBezTo>
                  <a:cubicBezTo>
                    <a:pt x="372" y="1195"/>
                    <a:pt x="420" y="1196"/>
                    <a:pt x="432" y="1197"/>
                  </a:cubicBezTo>
                  <a:cubicBezTo>
                    <a:pt x="432" y="1210"/>
                    <a:pt x="440" y="1213"/>
                    <a:pt x="432" y="1268"/>
                  </a:cubicBezTo>
                  <a:close/>
                  <a:moveTo>
                    <a:pt x="426" y="371"/>
                  </a:moveTo>
                  <a:cubicBezTo>
                    <a:pt x="417" y="395"/>
                    <a:pt x="392" y="526"/>
                    <a:pt x="392" y="526"/>
                  </a:cubicBezTo>
                  <a:cubicBezTo>
                    <a:pt x="392" y="526"/>
                    <a:pt x="392" y="526"/>
                    <a:pt x="384" y="526"/>
                  </a:cubicBezTo>
                  <a:cubicBezTo>
                    <a:pt x="384" y="526"/>
                    <a:pt x="384" y="526"/>
                    <a:pt x="301" y="363"/>
                  </a:cubicBezTo>
                  <a:cubicBezTo>
                    <a:pt x="301" y="354"/>
                    <a:pt x="243" y="379"/>
                    <a:pt x="243" y="379"/>
                  </a:cubicBezTo>
                  <a:cubicBezTo>
                    <a:pt x="243" y="379"/>
                    <a:pt x="243" y="346"/>
                    <a:pt x="243" y="273"/>
                  </a:cubicBezTo>
                  <a:cubicBezTo>
                    <a:pt x="243" y="273"/>
                    <a:pt x="243" y="273"/>
                    <a:pt x="276" y="264"/>
                  </a:cubicBezTo>
                  <a:cubicBezTo>
                    <a:pt x="285" y="289"/>
                    <a:pt x="293" y="322"/>
                    <a:pt x="293" y="322"/>
                  </a:cubicBezTo>
                  <a:cubicBezTo>
                    <a:pt x="293" y="322"/>
                    <a:pt x="293" y="322"/>
                    <a:pt x="310" y="354"/>
                  </a:cubicBezTo>
                  <a:cubicBezTo>
                    <a:pt x="384" y="485"/>
                    <a:pt x="384" y="485"/>
                    <a:pt x="384" y="485"/>
                  </a:cubicBezTo>
                  <a:cubicBezTo>
                    <a:pt x="384" y="485"/>
                    <a:pt x="384" y="485"/>
                    <a:pt x="417" y="363"/>
                  </a:cubicBezTo>
                  <a:cubicBezTo>
                    <a:pt x="426" y="354"/>
                    <a:pt x="417" y="297"/>
                    <a:pt x="417" y="297"/>
                  </a:cubicBezTo>
                  <a:cubicBezTo>
                    <a:pt x="417" y="297"/>
                    <a:pt x="417" y="297"/>
                    <a:pt x="417" y="281"/>
                  </a:cubicBezTo>
                  <a:cubicBezTo>
                    <a:pt x="417" y="281"/>
                    <a:pt x="417" y="281"/>
                    <a:pt x="426" y="289"/>
                  </a:cubicBezTo>
                  <a:cubicBezTo>
                    <a:pt x="426" y="289"/>
                    <a:pt x="426" y="289"/>
                    <a:pt x="467" y="371"/>
                  </a:cubicBezTo>
                  <a:cubicBezTo>
                    <a:pt x="467" y="371"/>
                    <a:pt x="467" y="371"/>
                    <a:pt x="426" y="371"/>
                  </a:cubicBezTo>
                  <a:close/>
                  <a:moveTo>
                    <a:pt x="487" y="649"/>
                  </a:moveTo>
                  <a:cubicBezTo>
                    <a:pt x="483" y="649"/>
                    <a:pt x="483" y="649"/>
                    <a:pt x="483" y="649"/>
                  </a:cubicBezTo>
                  <a:cubicBezTo>
                    <a:pt x="483" y="644"/>
                    <a:pt x="475" y="632"/>
                    <a:pt x="474" y="622"/>
                  </a:cubicBezTo>
                  <a:cubicBezTo>
                    <a:pt x="472" y="613"/>
                    <a:pt x="474" y="599"/>
                    <a:pt x="474" y="588"/>
                  </a:cubicBezTo>
                  <a:cubicBezTo>
                    <a:pt x="476" y="556"/>
                    <a:pt x="487" y="525"/>
                    <a:pt x="487" y="493"/>
                  </a:cubicBezTo>
                  <a:cubicBezTo>
                    <a:pt x="487" y="490"/>
                    <a:pt x="487" y="488"/>
                    <a:pt x="487" y="486"/>
                  </a:cubicBezTo>
                  <a:cubicBezTo>
                    <a:pt x="487" y="488"/>
                    <a:pt x="487" y="490"/>
                    <a:pt x="487" y="493"/>
                  </a:cubicBezTo>
                  <a:cubicBezTo>
                    <a:pt x="488" y="525"/>
                    <a:pt x="493" y="556"/>
                    <a:pt x="481" y="587"/>
                  </a:cubicBezTo>
                  <a:cubicBezTo>
                    <a:pt x="484" y="586"/>
                    <a:pt x="487" y="587"/>
                    <a:pt x="489" y="587"/>
                  </a:cubicBezTo>
                  <a:cubicBezTo>
                    <a:pt x="484" y="599"/>
                    <a:pt x="492" y="605"/>
                    <a:pt x="492" y="616"/>
                  </a:cubicBezTo>
                  <a:cubicBezTo>
                    <a:pt x="492" y="627"/>
                    <a:pt x="488" y="638"/>
                    <a:pt x="487" y="649"/>
                  </a:cubicBezTo>
                  <a:close/>
                </a:path>
              </a:pathLst>
            </a:custGeom>
            <a:solidFill>
              <a:schemeClr val="tx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latin typeface="+mn-lt"/>
                <a:ea typeface="宋体" pitchFamily="2" charset="-122"/>
              </a:endParaRPr>
            </a:p>
          </p:txBody>
        </p:sp>
      </p:grpSp>
      <p:sp>
        <p:nvSpPr>
          <p:cNvPr id="23557" name="矩形 1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Freeform 6"/>
          <p:cNvSpPr>
            <a:spLocks/>
          </p:cNvSpPr>
          <p:nvPr/>
        </p:nvSpPr>
        <p:spPr bwMode="auto">
          <a:xfrm>
            <a:off x="107950" y="257175"/>
            <a:ext cx="3535363" cy="6411913"/>
          </a:xfrm>
          <a:custGeom>
            <a:avLst/>
            <a:gdLst>
              <a:gd name="T0" fmla="*/ 2147483647 w 92"/>
              <a:gd name="T1" fmla="*/ 2147483647 h 167"/>
              <a:gd name="T2" fmla="*/ 2147483647 w 92"/>
              <a:gd name="T3" fmla="*/ 2147483647 h 167"/>
              <a:gd name="T4" fmla="*/ 2147483647 w 92"/>
              <a:gd name="T5" fmla="*/ 2147483647 h 167"/>
              <a:gd name="T6" fmla="*/ 2147483647 w 92"/>
              <a:gd name="T7" fmla="*/ 2147483647 h 167"/>
              <a:gd name="T8" fmla="*/ 2147483647 w 92"/>
              <a:gd name="T9" fmla="*/ 2147483647 h 167"/>
              <a:gd name="T10" fmla="*/ 2147483647 w 92"/>
              <a:gd name="T11" fmla="*/ 2147483647 h 167"/>
              <a:gd name="T12" fmla="*/ 2147483647 w 92"/>
              <a:gd name="T13" fmla="*/ 2147483647 h 167"/>
              <a:gd name="T14" fmla="*/ 2147483647 w 92"/>
              <a:gd name="T15" fmla="*/ 2147483647 h 167"/>
              <a:gd name="T16" fmla="*/ 2147483647 w 92"/>
              <a:gd name="T17" fmla="*/ 2147483647 h 167"/>
              <a:gd name="T18" fmla="*/ 2147483647 w 92"/>
              <a:gd name="T19" fmla="*/ 2147483647 h 167"/>
              <a:gd name="T20" fmla="*/ 2147483647 w 92"/>
              <a:gd name="T21" fmla="*/ 2147483647 h 167"/>
              <a:gd name="T22" fmla="*/ 2147483647 w 92"/>
              <a:gd name="T23" fmla="*/ 2147483647 h 167"/>
              <a:gd name="T24" fmla="*/ 2147483647 w 92"/>
              <a:gd name="T25" fmla="*/ 2147483647 h 167"/>
              <a:gd name="T26" fmla="*/ 2147483647 w 92"/>
              <a:gd name="T27" fmla="*/ 2147483647 h 167"/>
              <a:gd name="T28" fmla="*/ 2147483647 w 92"/>
              <a:gd name="T29" fmla="*/ 2147483647 h 167"/>
              <a:gd name="T30" fmla="*/ 2147483647 w 92"/>
              <a:gd name="T31" fmla="*/ 2147483647 h 167"/>
              <a:gd name="T32" fmla="*/ 2147483647 w 92"/>
              <a:gd name="T33" fmla="*/ 2147483647 h 167"/>
              <a:gd name="T34" fmla="*/ 2147483647 w 92"/>
              <a:gd name="T35" fmla="*/ 2147483647 h 167"/>
              <a:gd name="T36" fmla="*/ 2147483647 w 92"/>
              <a:gd name="T37" fmla="*/ 2147483647 h 167"/>
              <a:gd name="T38" fmla="*/ 2147483647 w 92"/>
              <a:gd name="T39" fmla="*/ 2147483647 h 167"/>
              <a:gd name="T40" fmla="*/ 2147483647 w 92"/>
              <a:gd name="T41" fmla="*/ 2147483647 h 167"/>
              <a:gd name="T42" fmla="*/ 2147483647 w 92"/>
              <a:gd name="T43" fmla="*/ 2147483647 h 167"/>
              <a:gd name="T44" fmla="*/ 2147483647 w 92"/>
              <a:gd name="T45" fmla="*/ 2147483647 h 167"/>
              <a:gd name="T46" fmla="*/ 2147483647 w 92"/>
              <a:gd name="T47" fmla="*/ 2147483647 h 167"/>
              <a:gd name="T48" fmla="*/ 2147483647 w 92"/>
              <a:gd name="T49" fmla="*/ 2147483647 h 167"/>
              <a:gd name="T50" fmla="*/ 2147483647 w 92"/>
              <a:gd name="T51" fmla="*/ 2147483647 h 167"/>
              <a:gd name="T52" fmla="*/ 2147483647 w 92"/>
              <a:gd name="T53" fmla="*/ 2147483647 h 167"/>
              <a:gd name="T54" fmla="*/ 2147483647 w 92"/>
              <a:gd name="T55" fmla="*/ 2147483647 h 167"/>
              <a:gd name="T56" fmla="*/ 2147483647 w 92"/>
              <a:gd name="T57" fmla="*/ 2147483647 h 167"/>
              <a:gd name="T58" fmla="*/ 2147483647 w 92"/>
              <a:gd name="T59" fmla="*/ 2147483647 h 167"/>
              <a:gd name="T60" fmla="*/ 2147483647 w 92"/>
              <a:gd name="T61" fmla="*/ 2147483647 h 167"/>
              <a:gd name="T62" fmla="*/ 2147483647 w 92"/>
              <a:gd name="T63" fmla="*/ 2147483647 h 167"/>
              <a:gd name="T64" fmla="*/ 2147483647 w 92"/>
              <a:gd name="T65" fmla="*/ 2147483647 h 167"/>
              <a:gd name="T66" fmla="*/ 2147483647 w 92"/>
              <a:gd name="T67" fmla="*/ 2147483647 h 167"/>
              <a:gd name="T68" fmla="*/ 2147483647 w 92"/>
              <a:gd name="T69" fmla="*/ 2147483647 h 167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92"/>
              <a:gd name="T106" fmla="*/ 0 h 167"/>
              <a:gd name="T107" fmla="*/ 92 w 92"/>
              <a:gd name="T108" fmla="*/ 167 h 167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92" h="167">
                <a:moveTo>
                  <a:pt x="56" y="28"/>
                </a:moveTo>
                <a:cubicBezTo>
                  <a:pt x="56" y="28"/>
                  <a:pt x="54" y="23"/>
                  <a:pt x="54" y="22"/>
                </a:cubicBezTo>
                <a:cubicBezTo>
                  <a:pt x="54" y="22"/>
                  <a:pt x="55" y="15"/>
                  <a:pt x="55" y="14"/>
                </a:cubicBezTo>
                <a:cubicBezTo>
                  <a:pt x="55" y="14"/>
                  <a:pt x="57" y="7"/>
                  <a:pt x="49" y="4"/>
                </a:cubicBezTo>
                <a:cubicBezTo>
                  <a:pt x="49" y="4"/>
                  <a:pt x="44" y="0"/>
                  <a:pt x="40" y="5"/>
                </a:cubicBezTo>
                <a:cubicBezTo>
                  <a:pt x="40" y="5"/>
                  <a:pt x="36" y="7"/>
                  <a:pt x="37" y="9"/>
                </a:cubicBezTo>
                <a:cubicBezTo>
                  <a:pt x="37" y="9"/>
                  <a:pt x="36" y="15"/>
                  <a:pt x="36" y="16"/>
                </a:cubicBezTo>
                <a:cubicBezTo>
                  <a:pt x="36" y="16"/>
                  <a:pt x="37" y="17"/>
                  <a:pt x="37" y="18"/>
                </a:cubicBezTo>
                <a:cubicBezTo>
                  <a:pt x="37" y="18"/>
                  <a:pt x="36" y="21"/>
                  <a:pt x="38" y="22"/>
                </a:cubicBezTo>
                <a:cubicBezTo>
                  <a:pt x="38" y="22"/>
                  <a:pt x="40" y="26"/>
                  <a:pt x="40" y="27"/>
                </a:cubicBezTo>
                <a:cubicBezTo>
                  <a:pt x="40" y="27"/>
                  <a:pt x="41" y="31"/>
                  <a:pt x="43" y="31"/>
                </a:cubicBezTo>
                <a:cubicBezTo>
                  <a:pt x="43" y="33"/>
                  <a:pt x="43" y="33"/>
                  <a:pt x="43" y="33"/>
                </a:cubicBezTo>
                <a:cubicBezTo>
                  <a:pt x="43" y="33"/>
                  <a:pt x="39" y="39"/>
                  <a:pt x="38" y="43"/>
                </a:cubicBezTo>
                <a:cubicBezTo>
                  <a:pt x="38" y="43"/>
                  <a:pt x="37" y="47"/>
                  <a:pt x="37" y="50"/>
                </a:cubicBezTo>
                <a:cubicBezTo>
                  <a:pt x="38" y="53"/>
                  <a:pt x="37" y="50"/>
                  <a:pt x="37" y="50"/>
                </a:cubicBezTo>
                <a:cubicBezTo>
                  <a:pt x="37" y="50"/>
                  <a:pt x="37" y="60"/>
                  <a:pt x="36" y="63"/>
                </a:cubicBezTo>
                <a:cubicBezTo>
                  <a:pt x="36" y="63"/>
                  <a:pt x="36" y="69"/>
                  <a:pt x="36" y="72"/>
                </a:cubicBezTo>
                <a:cubicBezTo>
                  <a:pt x="36" y="72"/>
                  <a:pt x="36" y="77"/>
                  <a:pt x="36" y="79"/>
                </a:cubicBezTo>
                <a:cubicBezTo>
                  <a:pt x="36" y="79"/>
                  <a:pt x="36" y="84"/>
                  <a:pt x="36" y="85"/>
                </a:cubicBezTo>
                <a:cubicBezTo>
                  <a:pt x="36" y="85"/>
                  <a:pt x="35" y="88"/>
                  <a:pt x="36" y="88"/>
                </a:cubicBezTo>
                <a:cubicBezTo>
                  <a:pt x="36" y="88"/>
                  <a:pt x="34" y="95"/>
                  <a:pt x="33" y="96"/>
                </a:cubicBezTo>
                <a:cubicBezTo>
                  <a:pt x="33" y="96"/>
                  <a:pt x="30" y="107"/>
                  <a:pt x="30" y="109"/>
                </a:cubicBezTo>
                <a:cubicBezTo>
                  <a:pt x="30" y="109"/>
                  <a:pt x="30" y="111"/>
                  <a:pt x="30" y="112"/>
                </a:cubicBezTo>
                <a:cubicBezTo>
                  <a:pt x="30" y="112"/>
                  <a:pt x="26" y="120"/>
                  <a:pt x="26" y="121"/>
                </a:cubicBezTo>
                <a:cubicBezTo>
                  <a:pt x="26" y="121"/>
                  <a:pt x="23" y="132"/>
                  <a:pt x="23" y="134"/>
                </a:cubicBezTo>
                <a:cubicBezTo>
                  <a:pt x="23" y="134"/>
                  <a:pt x="21" y="139"/>
                  <a:pt x="21" y="140"/>
                </a:cubicBezTo>
                <a:cubicBezTo>
                  <a:pt x="21" y="140"/>
                  <a:pt x="20" y="144"/>
                  <a:pt x="18" y="145"/>
                </a:cubicBezTo>
                <a:cubicBezTo>
                  <a:pt x="18" y="145"/>
                  <a:pt x="13" y="153"/>
                  <a:pt x="13" y="154"/>
                </a:cubicBezTo>
                <a:cubicBezTo>
                  <a:pt x="13" y="155"/>
                  <a:pt x="13" y="154"/>
                  <a:pt x="13" y="154"/>
                </a:cubicBezTo>
                <a:cubicBezTo>
                  <a:pt x="11" y="158"/>
                  <a:pt x="11" y="158"/>
                  <a:pt x="11" y="158"/>
                </a:cubicBezTo>
                <a:cubicBezTo>
                  <a:pt x="11" y="158"/>
                  <a:pt x="10" y="159"/>
                  <a:pt x="9" y="159"/>
                </a:cubicBezTo>
                <a:cubicBezTo>
                  <a:pt x="9" y="159"/>
                  <a:pt x="0" y="161"/>
                  <a:pt x="3" y="164"/>
                </a:cubicBezTo>
                <a:cubicBezTo>
                  <a:pt x="12" y="164"/>
                  <a:pt x="12" y="164"/>
                  <a:pt x="12" y="164"/>
                </a:cubicBezTo>
                <a:cubicBezTo>
                  <a:pt x="12" y="164"/>
                  <a:pt x="15" y="164"/>
                  <a:pt x="17" y="165"/>
                </a:cubicBezTo>
                <a:cubicBezTo>
                  <a:pt x="19" y="165"/>
                  <a:pt x="17" y="165"/>
                  <a:pt x="17" y="165"/>
                </a:cubicBezTo>
                <a:cubicBezTo>
                  <a:pt x="17" y="165"/>
                  <a:pt x="26" y="166"/>
                  <a:pt x="28" y="165"/>
                </a:cubicBezTo>
                <a:cubicBezTo>
                  <a:pt x="28" y="165"/>
                  <a:pt x="31" y="163"/>
                  <a:pt x="30" y="160"/>
                </a:cubicBezTo>
                <a:cubicBezTo>
                  <a:pt x="30" y="160"/>
                  <a:pt x="31" y="157"/>
                  <a:pt x="31" y="155"/>
                </a:cubicBezTo>
                <a:cubicBezTo>
                  <a:pt x="31" y="155"/>
                  <a:pt x="34" y="150"/>
                  <a:pt x="34" y="148"/>
                </a:cubicBezTo>
                <a:cubicBezTo>
                  <a:pt x="34" y="148"/>
                  <a:pt x="45" y="128"/>
                  <a:pt x="45" y="126"/>
                </a:cubicBezTo>
                <a:cubicBezTo>
                  <a:pt x="50" y="117"/>
                  <a:pt x="50" y="117"/>
                  <a:pt x="50" y="117"/>
                </a:cubicBezTo>
                <a:cubicBezTo>
                  <a:pt x="50" y="117"/>
                  <a:pt x="51" y="116"/>
                  <a:pt x="52" y="117"/>
                </a:cubicBezTo>
                <a:cubicBezTo>
                  <a:pt x="52" y="117"/>
                  <a:pt x="58" y="127"/>
                  <a:pt x="60" y="128"/>
                </a:cubicBezTo>
                <a:cubicBezTo>
                  <a:pt x="60" y="128"/>
                  <a:pt x="63" y="133"/>
                  <a:pt x="63" y="133"/>
                </a:cubicBezTo>
                <a:cubicBezTo>
                  <a:pt x="63" y="133"/>
                  <a:pt x="67" y="139"/>
                  <a:pt x="67" y="139"/>
                </a:cubicBezTo>
                <a:cubicBezTo>
                  <a:pt x="67" y="139"/>
                  <a:pt x="70" y="148"/>
                  <a:pt x="72" y="150"/>
                </a:cubicBezTo>
                <a:cubicBezTo>
                  <a:pt x="72" y="150"/>
                  <a:pt x="75" y="153"/>
                  <a:pt x="74" y="156"/>
                </a:cubicBezTo>
                <a:cubicBezTo>
                  <a:pt x="73" y="160"/>
                  <a:pt x="73" y="160"/>
                  <a:pt x="73" y="160"/>
                </a:cubicBezTo>
                <a:cubicBezTo>
                  <a:pt x="73" y="162"/>
                  <a:pt x="73" y="162"/>
                  <a:pt x="73" y="162"/>
                </a:cubicBezTo>
                <a:cubicBezTo>
                  <a:pt x="73" y="162"/>
                  <a:pt x="67" y="162"/>
                  <a:pt x="67" y="164"/>
                </a:cubicBezTo>
                <a:cubicBezTo>
                  <a:pt x="67" y="164"/>
                  <a:pt x="65" y="166"/>
                  <a:pt x="70" y="166"/>
                </a:cubicBezTo>
                <a:cubicBezTo>
                  <a:pt x="70" y="166"/>
                  <a:pt x="76" y="167"/>
                  <a:pt x="79" y="166"/>
                </a:cubicBezTo>
                <a:cubicBezTo>
                  <a:pt x="79" y="166"/>
                  <a:pt x="83" y="164"/>
                  <a:pt x="84" y="164"/>
                </a:cubicBezTo>
                <a:cubicBezTo>
                  <a:pt x="84" y="164"/>
                  <a:pt x="88" y="163"/>
                  <a:pt x="88" y="162"/>
                </a:cubicBezTo>
                <a:cubicBezTo>
                  <a:pt x="89" y="161"/>
                  <a:pt x="89" y="161"/>
                  <a:pt x="89" y="161"/>
                </a:cubicBezTo>
                <a:cubicBezTo>
                  <a:pt x="89" y="161"/>
                  <a:pt x="92" y="160"/>
                  <a:pt x="91" y="158"/>
                </a:cubicBezTo>
                <a:cubicBezTo>
                  <a:pt x="91" y="158"/>
                  <a:pt x="87" y="148"/>
                  <a:pt x="85" y="145"/>
                </a:cubicBezTo>
                <a:cubicBezTo>
                  <a:pt x="85" y="145"/>
                  <a:pt x="84" y="143"/>
                  <a:pt x="83" y="142"/>
                </a:cubicBezTo>
                <a:cubicBezTo>
                  <a:pt x="83" y="142"/>
                  <a:pt x="75" y="122"/>
                  <a:pt x="72" y="120"/>
                </a:cubicBezTo>
                <a:cubicBezTo>
                  <a:pt x="72" y="120"/>
                  <a:pt x="69" y="119"/>
                  <a:pt x="68" y="116"/>
                </a:cubicBezTo>
                <a:cubicBezTo>
                  <a:pt x="68" y="116"/>
                  <a:pt x="68" y="115"/>
                  <a:pt x="68" y="114"/>
                </a:cubicBezTo>
                <a:cubicBezTo>
                  <a:pt x="68" y="114"/>
                  <a:pt x="66" y="101"/>
                  <a:pt x="66" y="100"/>
                </a:cubicBezTo>
                <a:cubicBezTo>
                  <a:pt x="66" y="100"/>
                  <a:pt x="65" y="98"/>
                  <a:pt x="65" y="97"/>
                </a:cubicBezTo>
                <a:cubicBezTo>
                  <a:pt x="65" y="97"/>
                  <a:pt x="65" y="97"/>
                  <a:pt x="65" y="97"/>
                </a:cubicBezTo>
                <a:cubicBezTo>
                  <a:pt x="65" y="96"/>
                  <a:pt x="65" y="94"/>
                  <a:pt x="66" y="93"/>
                </a:cubicBezTo>
                <a:cubicBezTo>
                  <a:pt x="66" y="93"/>
                  <a:pt x="68" y="88"/>
                  <a:pt x="68" y="87"/>
                </a:cubicBezTo>
                <a:cubicBezTo>
                  <a:pt x="68" y="87"/>
                  <a:pt x="67" y="79"/>
                  <a:pt x="66" y="78"/>
                </a:cubicBezTo>
                <a:cubicBezTo>
                  <a:pt x="66" y="78"/>
                  <a:pt x="65" y="72"/>
                  <a:pt x="64" y="71"/>
                </a:cubicBezTo>
                <a:cubicBezTo>
                  <a:pt x="64" y="71"/>
                  <a:pt x="66" y="55"/>
                  <a:pt x="65" y="52"/>
                </a:cubicBezTo>
                <a:cubicBezTo>
                  <a:pt x="65" y="52"/>
                  <a:pt x="66" y="30"/>
                  <a:pt x="56" y="28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7762" name="Freeform 12"/>
          <p:cNvSpPr>
            <a:spLocks noEditPoints="1"/>
          </p:cNvSpPr>
          <p:nvPr/>
        </p:nvSpPr>
        <p:spPr bwMode="auto">
          <a:xfrm>
            <a:off x="3514725" y="554038"/>
            <a:ext cx="1704975" cy="6115050"/>
          </a:xfrm>
          <a:custGeom>
            <a:avLst/>
            <a:gdLst>
              <a:gd name="T0" fmla="*/ 2147483647 w 47"/>
              <a:gd name="T1" fmla="*/ 2147483647 h 168"/>
              <a:gd name="T2" fmla="*/ 2147483647 w 47"/>
              <a:gd name="T3" fmla="*/ 2147483647 h 168"/>
              <a:gd name="T4" fmla="*/ 2147483647 w 47"/>
              <a:gd name="T5" fmla="*/ 2147483647 h 168"/>
              <a:gd name="T6" fmla="*/ 2147483647 w 47"/>
              <a:gd name="T7" fmla="*/ 2147483647 h 168"/>
              <a:gd name="T8" fmla="*/ 2147483647 w 47"/>
              <a:gd name="T9" fmla="*/ 2147483647 h 168"/>
              <a:gd name="T10" fmla="*/ 2147483647 w 47"/>
              <a:gd name="T11" fmla="*/ 2147483647 h 168"/>
              <a:gd name="T12" fmla="*/ 2147483647 w 47"/>
              <a:gd name="T13" fmla="*/ 2147483647 h 168"/>
              <a:gd name="T14" fmla="*/ 2147483647 w 47"/>
              <a:gd name="T15" fmla="*/ 2147483647 h 168"/>
              <a:gd name="T16" fmla="*/ 2147483647 w 47"/>
              <a:gd name="T17" fmla="*/ 2147483647 h 168"/>
              <a:gd name="T18" fmla="*/ 2147483647 w 47"/>
              <a:gd name="T19" fmla="*/ 2147483647 h 168"/>
              <a:gd name="T20" fmla="*/ 2147483647 w 47"/>
              <a:gd name="T21" fmla="*/ 2147483647 h 168"/>
              <a:gd name="T22" fmla="*/ 2147483647 w 47"/>
              <a:gd name="T23" fmla="*/ 2147483647 h 168"/>
              <a:gd name="T24" fmla="*/ 2147483647 w 47"/>
              <a:gd name="T25" fmla="*/ 2147483647 h 168"/>
              <a:gd name="T26" fmla="*/ 2147483647 w 47"/>
              <a:gd name="T27" fmla="*/ 2147483647 h 168"/>
              <a:gd name="T28" fmla="*/ 2147483647 w 47"/>
              <a:gd name="T29" fmla="*/ 2147483647 h 168"/>
              <a:gd name="T30" fmla="*/ 2147483647 w 47"/>
              <a:gd name="T31" fmla="*/ 2147483647 h 168"/>
              <a:gd name="T32" fmla="*/ 2147483647 w 47"/>
              <a:gd name="T33" fmla="*/ 2147483647 h 168"/>
              <a:gd name="T34" fmla="*/ 2147483647 w 47"/>
              <a:gd name="T35" fmla="*/ 2147483647 h 168"/>
              <a:gd name="T36" fmla="*/ 2147483647 w 47"/>
              <a:gd name="T37" fmla="*/ 2147483647 h 168"/>
              <a:gd name="T38" fmla="*/ 2147483647 w 47"/>
              <a:gd name="T39" fmla="*/ 2147483647 h 168"/>
              <a:gd name="T40" fmla="*/ 2147483647 w 47"/>
              <a:gd name="T41" fmla="*/ 2147483647 h 168"/>
              <a:gd name="T42" fmla="*/ 2147483647 w 47"/>
              <a:gd name="T43" fmla="*/ 2147483647 h 168"/>
              <a:gd name="T44" fmla="*/ 2147483647 w 47"/>
              <a:gd name="T45" fmla="*/ 2147483647 h 168"/>
              <a:gd name="T46" fmla="*/ 2147483647 w 47"/>
              <a:gd name="T47" fmla="*/ 2147483647 h 168"/>
              <a:gd name="T48" fmla="*/ 2147483647 w 47"/>
              <a:gd name="T49" fmla="*/ 2147483647 h 168"/>
              <a:gd name="T50" fmla="*/ 2147483647 w 47"/>
              <a:gd name="T51" fmla="*/ 2147483647 h 168"/>
              <a:gd name="T52" fmla="*/ 2147483647 w 47"/>
              <a:gd name="T53" fmla="*/ 2147483647 h 168"/>
              <a:gd name="T54" fmla="*/ 2147483647 w 47"/>
              <a:gd name="T55" fmla="*/ 2147483647 h 168"/>
              <a:gd name="T56" fmla="*/ 2147483647 w 47"/>
              <a:gd name="T57" fmla="*/ 2147483647 h 168"/>
              <a:gd name="T58" fmla="*/ 2147483647 w 47"/>
              <a:gd name="T59" fmla="*/ 2147483647 h 168"/>
              <a:gd name="T60" fmla="*/ 2147483647 w 47"/>
              <a:gd name="T61" fmla="*/ 2147483647 h 168"/>
              <a:gd name="T62" fmla="*/ 2147483647 w 47"/>
              <a:gd name="T63" fmla="*/ 2147483647 h 168"/>
              <a:gd name="T64" fmla="*/ 2147483647 w 47"/>
              <a:gd name="T65" fmla="*/ 2147483647 h 168"/>
              <a:gd name="T66" fmla="*/ 2147483647 w 47"/>
              <a:gd name="T67" fmla="*/ 2147483647 h 168"/>
              <a:gd name="T68" fmla="*/ 2147483647 w 47"/>
              <a:gd name="T69" fmla="*/ 2147483647 h 168"/>
              <a:gd name="T70" fmla="*/ 2147483647 w 47"/>
              <a:gd name="T71" fmla="*/ 2147483647 h 168"/>
              <a:gd name="T72" fmla="*/ 2147483647 w 47"/>
              <a:gd name="T73" fmla="*/ 2147483647 h 168"/>
              <a:gd name="T74" fmla="*/ 2147483647 w 47"/>
              <a:gd name="T75" fmla="*/ 2147483647 h 168"/>
              <a:gd name="T76" fmla="*/ 2147483647 w 47"/>
              <a:gd name="T77" fmla="*/ 2147483647 h 168"/>
              <a:gd name="T78" fmla="*/ 2147483647 w 47"/>
              <a:gd name="T79" fmla="*/ 2147483647 h 168"/>
              <a:gd name="T80" fmla="*/ 2147483647 w 47"/>
              <a:gd name="T81" fmla="*/ 2147483647 h 168"/>
              <a:gd name="T82" fmla="*/ 2147483647 w 47"/>
              <a:gd name="T83" fmla="*/ 2147483647 h 168"/>
              <a:gd name="T84" fmla="*/ 2147483647 w 47"/>
              <a:gd name="T85" fmla="*/ 2147483647 h 168"/>
              <a:gd name="T86" fmla="*/ 2147483647 w 47"/>
              <a:gd name="T87" fmla="*/ 2147483647 h 168"/>
              <a:gd name="T88" fmla="*/ 2147483647 w 47"/>
              <a:gd name="T89" fmla="*/ 2147483647 h 168"/>
              <a:gd name="T90" fmla="*/ 2147483647 w 47"/>
              <a:gd name="T91" fmla="*/ 2147483647 h 168"/>
              <a:gd name="T92" fmla="*/ 2147483647 w 47"/>
              <a:gd name="T93" fmla="*/ 2147483647 h 168"/>
              <a:gd name="T94" fmla="*/ 2147483647 w 47"/>
              <a:gd name="T95" fmla="*/ 2147483647 h 168"/>
              <a:gd name="T96" fmla="*/ 2147483647 w 47"/>
              <a:gd name="T97" fmla="*/ 2147483647 h 168"/>
              <a:gd name="T98" fmla="*/ 2147483647 w 47"/>
              <a:gd name="T99" fmla="*/ 2147483647 h 168"/>
              <a:gd name="T100" fmla="*/ 2147483647 w 47"/>
              <a:gd name="T101" fmla="*/ 2147483647 h 168"/>
              <a:gd name="T102" fmla="*/ 2147483647 w 47"/>
              <a:gd name="T103" fmla="*/ 2147483647 h 168"/>
              <a:gd name="T104" fmla="*/ 2147483647 w 47"/>
              <a:gd name="T105" fmla="*/ 2147483647 h 168"/>
              <a:gd name="T106" fmla="*/ 2147483647 w 47"/>
              <a:gd name="T107" fmla="*/ 2147483647 h 168"/>
              <a:gd name="T108" fmla="*/ 2147483647 w 47"/>
              <a:gd name="T109" fmla="*/ 2147483647 h 168"/>
              <a:gd name="T110" fmla="*/ 2147483647 w 47"/>
              <a:gd name="T111" fmla="*/ 2147483647 h 168"/>
              <a:gd name="T112" fmla="*/ 2147483647 w 47"/>
              <a:gd name="T113" fmla="*/ 2147483647 h 168"/>
              <a:gd name="T114" fmla="*/ 2147483647 w 47"/>
              <a:gd name="T115" fmla="*/ 2147483647 h 168"/>
              <a:gd name="T116" fmla="*/ 2147483647 w 47"/>
              <a:gd name="T117" fmla="*/ 2147483647 h 168"/>
              <a:gd name="T118" fmla="*/ 2147483647 w 47"/>
              <a:gd name="T119" fmla="*/ 2147483647 h 168"/>
              <a:gd name="T120" fmla="*/ 2147483647 w 47"/>
              <a:gd name="T121" fmla="*/ 2147483647 h 1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47"/>
              <a:gd name="T184" fmla="*/ 0 h 168"/>
              <a:gd name="T185" fmla="*/ 47 w 47"/>
              <a:gd name="T186" fmla="*/ 168 h 16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47" h="168">
                <a:moveTo>
                  <a:pt x="1" y="116"/>
                </a:moveTo>
                <a:cubicBezTo>
                  <a:pt x="1" y="116"/>
                  <a:pt x="4" y="125"/>
                  <a:pt x="6" y="128"/>
                </a:cubicBezTo>
                <a:cubicBezTo>
                  <a:pt x="6" y="128"/>
                  <a:pt x="11" y="131"/>
                  <a:pt x="11" y="131"/>
                </a:cubicBezTo>
                <a:cubicBezTo>
                  <a:pt x="11" y="131"/>
                  <a:pt x="18" y="136"/>
                  <a:pt x="21" y="137"/>
                </a:cubicBezTo>
                <a:cubicBezTo>
                  <a:pt x="21" y="137"/>
                  <a:pt x="23" y="139"/>
                  <a:pt x="23" y="139"/>
                </a:cubicBezTo>
                <a:cubicBezTo>
                  <a:pt x="23" y="139"/>
                  <a:pt x="23" y="143"/>
                  <a:pt x="23" y="144"/>
                </a:cubicBezTo>
                <a:cubicBezTo>
                  <a:pt x="23" y="144"/>
                  <a:pt x="19" y="153"/>
                  <a:pt x="21" y="156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2" y="158"/>
                  <a:pt x="22" y="158"/>
                </a:cubicBezTo>
                <a:cubicBezTo>
                  <a:pt x="22" y="158"/>
                  <a:pt x="21" y="159"/>
                  <a:pt x="20" y="160"/>
                </a:cubicBezTo>
                <a:cubicBezTo>
                  <a:pt x="20" y="160"/>
                  <a:pt x="20" y="160"/>
                  <a:pt x="20" y="160"/>
                </a:cubicBezTo>
                <a:cubicBezTo>
                  <a:pt x="20" y="160"/>
                  <a:pt x="14" y="159"/>
                  <a:pt x="14" y="162"/>
                </a:cubicBezTo>
                <a:cubicBezTo>
                  <a:pt x="14" y="163"/>
                  <a:pt x="14" y="163"/>
                  <a:pt x="14" y="163"/>
                </a:cubicBezTo>
                <a:cubicBezTo>
                  <a:pt x="14" y="164"/>
                  <a:pt x="14" y="164"/>
                  <a:pt x="14" y="164"/>
                </a:cubicBezTo>
                <a:cubicBezTo>
                  <a:pt x="15" y="166"/>
                  <a:pt x="20" y="166"/>
                  <a:pt x="20" y="166"/>
                </a:cubicBezTo>
                <a:cubicBezTo>
                  <a:pt x="23" y="166"/>
                  <a:pt x="26" y="167"/>
                  <a:pt x="26" y="167"/>
                </a:cubicBezTo>
                <a:cubicBezTo>
                  <a:pt x="31" y="168"/>
                  <a:pt x="35" y="167"/>
                  <a:pt x="35" y="167"/>
                </a:cubicBezTo>
                <a:cubicBezTo>
                  <a:pt x="36" y="167"/>
                  <a:pt x="35" y="166"/>
                  <a:pt x="35" y="165"/>
                </a:cubicBezTo>
                <a:cubicBezTo>
                  <a:pt x="36" y="165"/>
                  <a:pt x="36" y="165"/>
                  <a:pt x="36" y="165"/>
                </a:cubicBezTo>
                <a:cubicBezTo>
                  <a:pt x="36" y="165"/>
                  <a:pt x="36" y="164"/>
                  <a:pt x="36" y="163"/>
                </a:cubicBezTo>
                <a:cubicBezTo>
                  <a:pt x="36" y="163"/>
                  <a:pt x="35" y="161"/>
                  <a:pt x="35" y="160"/>
                </a:cubicBezTo>
                <a:cubicBezTo>
                  <a:pt x="35" y="160"/>
                  <a:pt x="36" y="157"/>
                  <a:pt x="35" y="156"/>
                </a:cubicBezTo>
                <a:cubicBezTo>
                  <a:pt x="35" y="155"/>
                  <a:pt x="36" y="154"/>
                  <a:pt x="37" y="153"/>
                </a:cubicBezTo>
                <a:cubicBezTo>
                  <a:pt x="37" y="153"/>
                  <a:pt x="42" y="148"/>
                  <a:pt x="42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5"/>
                  <a:pt x="42" y="145"/>
                  <a:pt x="42" y="145"/>
                </a:cubicBezTo>
                <a:cubicBezTo>
                  <a:pt x="42" y="143"/>
                  <a:pt x="40" y="142"/>
                  <a:pt x="40" y="142"/>
                </a:cubicBezTo>
                <a:cubicBezTo>
                  <a:pt x="40" y="142"/>
                  <a:pt x="41" y="140"/>
                  <a:pt x="40" y="138"/>
                </a:cubicBezTo>
                <a:cubicBezTo>
                  <a:pt x="40" y="138"/>
                  <a:pt x="37" y="135"/>
                  <a:pt x="36" y="135"/>
                </a:cubicBezTo>
                <a:cubicBezTo>
                  <a:pt x="36" y="135"/>
                  <a:pt x="36" y="135"/>
                  <a:pt x="36" y="135"/>
                </a:cubicBezTo>
                <a:cubicBezTo>
                  <a:pt x="36" y="135"/>
                  <a:pt x="36" y="135"/>
                  <a:pt x="36" y="135"/>
                </a:cubicBezTo>
                <a:cubicBezTo>
                  <a:pt x="36" y="134"/>
                  <a:pt x="36" y="134"/>
                  <a:pt x="36" y="134"/>
                </a:cubicBezTo>
                <a:cubicBezTo>
                  <a:pt x="36" y="134"/>
                  <a:pt x="35" y="130"/>
                  <a:pt x="35" y="129"/>
                </a:cubicBezTo>
                <a:cubicBezTo>
                  <a:pt x="35" y="129"/>
                  <a:pt x="35" y="124"/>
                  <a:pt x="35" y="123"/>
                </a:cubicBezTo>
                <a:cubicBezTo>
                  <a:pt x="35" y="122"/>
                  <a:pt x="35" y="122"/>
                  <a:pt x="35" y="122"/>
                </a:cubicBezTo>
                <a:cubicBezTo>
                  <a:pt x="35" y="122"/>
                  <a:pt x="35" y="122"/>
                  <a:pt x="35" y="121"/>
                </a:cubicBezTo>
                <a:cubicBezTo>
                  <a:pt x="35" y="121"/>
                  <a:pt x="34" y="116"/>
                  <a:pt x="35" y="116"/>
                </a:cubicBezTo>
                <a:cubicBezTo>
                  <a:pt x="35" y="116"/>
                  <a:pt x="34" y="111"/>
                  <a:pt x="34" y="110"/>
                </a:cubicBezTo>
                <a:cubicBezTo>
                  <a:pt x="34" y="110"/>
                  <a:pt x="34" y="110"/>
                  <a:pt x="34" y="109"/>
                </a:cubicBezTo>
                <a:cubicBezTo>
                  <a:pt x="34" y="109"/>
                  <a:pt x="36" y="104"/>
                  <a:pt x="36" y="103"/>
                </a:cubicBezTo>
                <a:cubicBezTo>
                  <a:pt x="36" y="102"/>
                  <a:pt x="36" y="101"/>
                  <a:pt x="36" y="101"/>
                </a:cubicBezTo>
                <a:cubicBezTo>
                  <a:pt x="36" y="101"/>
                  <a:pt x="36" y="99"/>
                  <a:pt x="37" y="99"/>
                </a:cubicBezTo>
                <a:cubicBezTo>
                  <a:pt x="37" y="99"/>
                  <a:pt x="38" y="97"/>
                  <a:pt x="38" y="96"/>
                </a:cubicBezTo>
                <a:cubicBezTo>
                  <a:pt x="38" y="96"/>
                  <a:pt x="38" y="93"/>
                  <a:pt x="38" y="92"/>
                </a:cubicBezTo>
                <a:cubicBezTo>
                  <a:pt x="38" y="92"/>
                  <a:pt x="39" y="91"/>
                  <a:pt x="39" y="90"/>
                </a:cubicBezTo>
                <a:cubicBezTo>
                  <a:pt x="39" y="90"/>
                  <a:pt x="39" y="89"/>
                  <a:pt x="40" y="89"/>
                </a:cubicBezTo>
                <a:cubicBezTo>
                  <a:pt x="40" y="89"/>
                  <a:pt x="40" y="87"/>
                  <a:pt x="40" y="85"/>
                </a:cubicBezTo>
                <a:cubicBezTo>
                  <a:pt x="40" y="85"/>
                  <a:pt x="40" y="85"/>
                  <a:pt x="40" y="85"/>
                </a:cubicBezTo>
                <a:cubicBezTo>
                  <a:pt x="40" y="85"/>
                  <a:pt x="41" y="78"/>
                  <a:pt x="41" y="75"/>
                </a:cubicBezTo>
                <a:cubicBezTo>
                  <a:pt x="41" y="75"/>
                  <a:pt x="41" y="74"/>
                  <a:pt x="42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2" y="73"/>
                  <a:pt x="42" y="73"/>
                  <a:pt x="42" y="73"/>
                </a:cubicBezTo>
                <a:cubicBezTo>
                  <a:pt x="42" y="72"/>
                  <a:pt x="42" y="72"/>
                  <a:pt x="42" y="72"/>
                </a:cubicBezTo>
                <a:cubicBezTo>
                  <a:pt x="42" y="72"/>
                  <a:pt x="43" y="71"/>
                  <a:pt x="43" y="70"/>
                </a:cubicBezTo>
                <a:cubicBezTo>
                  <a:pt x="43" y="70"/>
                  <a:pt x="43" y="69"/>
                  <a:pt x="43" y="68"/>
                </a:cubicBezTo>
                <a:cubicBezTo>
                  <a:pt x="43" y="68"/>
                  <a:pt x="45" y="67"/>
                  <a:pt x="45" y="66"/>
                </a:cubicBezTo>
                <a:cubicBezTo>
                  <a:pt x="45" y="66"/>
                  <a:pt x="45" y="63"/>
                  <a:pt x="46" y="62"/>
                </a:cubicBezTo>
                <a:cubicBezTo>
                  <a:pt x="46" y="62"/>
                  <a:pt x="47" y="59"/>
                  <a:pt x="47" y="57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6" y="52"/>
                  <a:pt x="46" y="51"/>
                </a:cubicBezTo>
                <a:cubicBezTo>
                  <a:pt x="46" y="51"/>
                  <a:pt x="46" y="46"/>
                  <a:pt x="45" y="44"/>
                </a:cubicBezTo>
                <a:cubicBezTo>
                  <a:pt x="45" y="44"/>
                  <a:pt x="44" y="42"/>
                  <a:pt x="44" y="41"/>
                </a:cubicBezTo>
                <a:cubicBezTo>
                  <a:pt x="44" y="41"/>
                  <a:pt x="44" y="33"/>
                  <a:pt x="40" y="30"/>
                </a:cubicBezTo>
                <a:cubicBezTo>
                  <a:pt x="40" y="30"/>
                  <a:pt x="36" y="25"/>
                  <a:pt x="34" y="24"/>
                </a:cubicBezTo>
                <a:cubicBezTo>
                  <a:pt x="34" y="24"/>
                  <a:pt x="31" y="23"/>
                  <a:pt x="30" y="23"/>
                </a:cubicBezTo>
                <a:cubicBezTo>
                  <a:pt x="30" y="23"/>
                  <a:pt x="29" y="22"/>
                  <a:pt x="28" y="21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0"/>
                  <a:pt x="27" y="17"/>
                  <a:pt x="25" y="17"/>
                </a:cubicBezTo>
                <a:cubicBezTo>
                  <a:pt x="25" y="17"/>
                  <a:pt x="26" y="15"/>
                  <a:pt x="25" y="14"/>
                </a:cubicBezTo>
                <a:cubicBezTo>
                  <a:pt x="25" y="14"/>
                  <a:pt x="25" y="12"/>
                  <a:pt x="25" y="12"/>
                </a:cubicBezTo>
                <a:cubicBezTo>
                  <a:pt x="25" y="12"/>
                  <a:pt x="25" y="12"/>
                  <a:pt x="25" y="12"/>
                </a:cubicBezTo>
                <a:cubicBezTo>
                  <a:pt x="25" y="11"/>
                  <a:pt x="25" y="11"/>
                  <a:pt x="25" y="11"/>
                </a:cubicBezTo>
                <a:cubicBezTo>
                  <a:pt x="26" y="10"/>
                  <a:pt x="26" y="10"/>
                  <a:pt x="26" y="10"/>
                </a:cubicBezTo>
                <a:cubicBezTo>
                  <a:pt x="26" y="10"/>
                  <a:pt x="27" y="4"/>
                  <a:pt x="21" y="2"/>
                </a:cubicBezTo>
                <a:cubicBezTo>
                  <a:pt x="21" y="2"/>
                  <a:pt x="20" y="2"/>
                  <a:pt x="19" y="1"/>
                </a:cubicBezTo>
                <a:cubicBezTo>
                  <a:pt x="19" y="1"/>
                  <a:pt x="17" y="0"/>
                  <a:pt x="15" y="1"/>
                </a:cubicBezTo>
                <a:cubicBezTo>
                  <a:pt x="14" y="1"/>
                  <a:pt x="14" y="1"/>
                  <a:pt x="14" y="1"/>
                </a:cubicBezTo>
                <a:cubicBezTo>
                  <a:pt x="14" y="1"/>
                  <a:pt x="8" y="4"/>
                  <a:pt x="8" y="7"/>
                </a:cubicBezTo>
                <a:cubicBezTo>
                  <a:pt x="8" y="8"/>
                  <a:pt x="8" y="8"/>
                  <a:pt x="8" y="8"/>
                </a:cubicBezTo>
                <a:cubicBezTo>
                  <a:pt x="8" y="8"/>
                  <a:pt x="8" y="12"/>
                  <a:pt x="9" y="15"/>
                </a:cubicBezTo>
                <a:cubicBezTo>
                  <a:pt x="9" y="15"/>
                  <a:pt x="9" y="15"/>
                  <a:pt x="9" y="15"/>
                </a:cubicBezTo>
                <a:cubicBezTo>
                  <a:pt x="9" y="15"/>
                  <a:pt x="10" y="17"/>
                  <a:pt x="10" y="17"/>
                </a:cubicBezTo>
                <a:cubicBezTo>
                  <a:pt x="11" y="18"/>
                  <a:pt x="11" y="18"/>
                  <a:pt x="11" y="18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9"/>
                  <a:pt x="12" y="19"/>
                  <a:pt x="13" y="19"/>
                </a:cubicBezTo>
                <a:cubicBezTo>
                  <a:pt x="12" y="20"/>
                  <a:pt x="12" y="20"/>
                  <a:pt x="12" y="20"/>
                </a:cubicBezTo>
                <a:cubicBezTo>
                  <a:pt x="12" y="20"/>
                  <a:pt x="12" y="20"/>
                  <a:pt x="11" y="20"/>
                </a:cubicBezTo>
                <a:cubicBezTo>
                  <a:pt x="11" y="20"/>
                  <a:pt x="9" y="23"/>
                  <a:pt x="9" y="24"/>
                </a:cubicBezTo>
                <a:cubicBezTo>
                  <a:pt x="9" y="24"/>
                  <a:pt x="1" y="27"/>
                  <a:pt x="1" y="30"/>
                </a:cubicBezTo>
                <a:cubicBezTo>
                  <a:pt x="1" y="30"/>
                  <a:pt x="1" y="32"/>
                  <a:pt x="1" y="32"/>
                </a:cubicBezTo>
                <a:cubicBezTo>
                  <a:pt x="1" y="32"/>
                  <a:pt x="1" y="38"/>
                  <a:pt x="1" y="39"/>
                </a:cubicBezTo>
                <a:cubicBezTo>
                  <a:pt x="2" y="40"/>
                  <a:pt x="1" y="45"/>
                  <a:pt x="1" y="45"/>
                </a:cubicBezTo>
                <a:cubicBezTo>
                  <a:pt x="1" y="45"/>
                  <a:pt x="1" y="56"/>
                  <a:pt x="3" y="58"/>
                </a:cubicBezTo>
                <a:cubicBezTo>
                  <a:pt x="3" y="58"/>
                  <a:pt x="3" y="60"/>
                  <a:pt x="3" y="62"/>
                </a:cubicBezTo>
                <a:cubicBezTo>
                  <a:pt x="3" y="62"/>
                  <a:pt x="3" y="68"/>
                  <a:pt x="3" y="69"/>
                </a:cubicBezTo>
                <a:cubicBezTo>
                  <a:pt x="3" y="69"/>
                  <a:pt x="2" y="71"/>
                  <a:pt x="2" y="71"/>
                </a:cubicBezTo>
                <a:cubicBezTo>
                  <a:pt x="2" y="71"/>
                  <a:pt x="2" y="72"/>
                  <a:pt x="2" y="72"/>
                </a:cubicBezTo>
                <a:cubicBezTo>
                  <a:pt x="2" y="73"/>
                  <a:pt x="2" y="73"/>
                  <a:pt x="2" y="73"/>
                </a:cubicBezTo>
                <a:cubicBezTo>
                  <a:pt x="2" y="73"/>
                  <a:pt x="2" y="85"/>
                  <a:pt x="4" y="86"/>
                </a:cubicBezTo>
                <a:cubicBezTo>
                  <a:pt x="4" y="88"/>
                  <a:pt x="2" y="95"/>
                  <a:pt x="2" y="97"/>
                </a:cubicBezTo>
                <a:cubicBezTo>
                  <a:pt x="2" y="97"/>
                  <a:pt x="1" y="103"/>
                  <a:pt x="0" y="104"/>
                </a:cubicBezTo>
                <a:cubicBezTo>
                  <a:pt x="0" y="106"/>
                  <a:pt x="0" y="115"/>
                  <a:pt x="1" y="116"/>
                </a:cubicBezTo>
                <a:close/>
                <a:moveTo>
                  <a:pt x="14" y="116"/>
                </a:moveTo>
                <a:cubicBezTo>
                  <a:pt x="15" y="116"/>
                  <a:pt x="15" y="115"/>
                  <a:pt x="15" y="115"/>
                </a:cubicBezTo>
                <a:cubicBezTo>
                  <a:pt x="15" y="114"/>
                  <a:pt x="15" y="113"/>
                  <a:pt x="15" y="113"/>
                </a:cubicBezTo>
                <a:cubicBezTo>
                  <a:pt x="16" y="111"/>
                  <a:pt x="17" y="107"/>
                  <a:pt x="17" y="107"/>
                </a:cubicBezTo>
                <a:cubicBezTo>
                  <a:pt x="16" y="107"/>
                  <a:pt x="19" y="104"/>
                  <a:pt x="19" y="104"/>
                </a:cubicBezTo>
                <a:cubicBezTo>
                  <a:pt x="20" y="104"/>
                  <a:pt x="22" y="103"/>
                  <a:pt x="22" y="103"/>
                </a:cubicBezTo>
                <a:cubicBezTo>
                  <a:pt x="22" y="103"/>
                  <a:pt x="22" y="107"/>
                  <a:pt x="22" y="107"/>
                </a:cubicBezTo>
                <a:cubicBezTo>
                  <a:pt x="22" y="108"/>
                  <a:pt x="22" y="108"/>
                  <a:pt x="22" y="109"/>
                </a:cubicBezTo>
                <a:cubicBezTo>
                  <a:pt x="22" y="110"/>
                  <a:pt x="22" y="112"/>
                  <a:pt x="22" y="112"/>
                </a:cubicBezTo>
                <a:cubicBezTo>
                  <a:pt x="22" y="113"/>
                  <a:pt x="23" y="113"/>
                  <a:pt x="22" y="114"/>
                </a:cubicBezTo>
                <a:cubicBezTo>
                  <a:pt x="22" y="115"/>
                  <a:pt x="22" y="118"/>
                  <a:pt x="22" y="118"/>
                </a:cubicBezTo>
                <a:cubicBezTo>
                  <a:pt x="23" y="119"/>
                  <a:pt x="23" y="120"/>
                  <a:pt x="23" y="120"/>
                </a:cubicBezTo>
                <a:cubicBezTo>
                  <a:pt x="23" y="121"/>
                  <a:pt x="23" y="124"/>
                  <a:pt x="23" y="124"/>
                </a:cubicBezTo>
                <a:cubicBezTo>
                  <a:pt x="22" y="124"/>
                  <a:pt x="19" y="121"/>
                  <a:pt x="19" y="121"/>
                </a:cubicBezTo>
                <a:cubicBezTo>
                  <a:pt x="18" y="120"/>
                  <a:pt x="17" y="119"/>
                  <a:pt x="17" y="119"/>
                </a:cubicBezTo>
                <a:cubicBezTo>
                  <a:pt x="16" y="119"/>
                  <a:pt x="16" y="119"/>
                  <a:pt x="16" y="119"/>
                </a:cubicBezTo>
                <a:cubicBezTo>
                  <a:pt x="15" y="118"/>
                  <a:pt x="14" y="117"/>
                  <a:pt x="14" y="117"/>
                </a:cubicBezTo>
                <a:cubicBezTo>
                  <a:pt x="14" y="117"/>
                  <a:pt x="14" y="116"/>
                  <a:pt x="14" y="11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7763" name="Freeform 18"/>
          <p:cNvSpPr>
            <a:spLocks/>
          </p:cNvSpPr>
          <p:nvPr/>
        </p:nvSpPr>
        <p:spPr bwMode="auto">
          <a:xfrm>
            <a:off x="5292725" y="357188"/>
            <a:ext cx="3317875" cy="6359525"/>
          </a:xfrm>
          <a:custGeom>
            <a:avLst/>
            <a:gdLst>
              <a:gd name="T0" fmla="*/ 2147483647 w 83"/>
              <a:gd name="T1" fmla="*/ 2147483647 h 159"/>
              <a:gd name="T2" fmla="*/ 2147483647 w 83"/>
              <a:gd name="T3" fmla="*/ 2147483647 h 159"/>
              <a:gd name="T4" fmla="*/ 2147483647 w 83"/>
              <a:gd name="T5" fmla="*/ 2147483647 h 159"/>
              <a:gd name="T6" fmla="*/ 2147483647 w 83"/>
              <a:gd name="T7" fmla="*/ 2147483647 h 159"/>
              <a:gd name="T8" fmla="*/ 2147483647 w 83"/>
              <a:gd name="T9" fmla="*/ 2147483647 h 159"/>
              <a:gd name="T10" fmla="*/ 2147483647 w 83"/>
              <a:gd name="T11" fmla="*/ 2147483647 h 159"/>
              <a:gd name="T12" fmla="*/ 2147483647 w 83"/>
              <a:gd name="T13" fmla="*/ 2147483647 h 159"/>
              <a:gd name="T14" fmla="*/ 2147483647 w 83"/>
              <a:gd name="T15" fmla="*/ 2147483647 h 159"/>
              <a:gd name="T16" fmla="*/ 2147483647 w 83"/>
              <a:gd name="T17" fmla="*/ 2147483647 h 159"/>
              <a:gd name="T18" fmla="*/ 2147483647 w 83"/>
              <a:gd name="T19" fmla="*/ 2147483647 h 159"/>
              <a:gd name="T20" fmla="*/ 2147483647 w 83"/>
              <a:gd name="T21" fmla="*/ 2147483647 h 159"/>
              <a:gd name="T22" fmla="*/ 2147483647 w 83"/>
              <a:gd name="T23" fmla="*/ 2147483647 h 159"/>
              <a:gd name="T24" fmla="*/ 2147483647 w 83"/>
              <a:gd name="T25" fmla="*/ 2147483647 h 159"/>
              <a:gd name="T26" fmla="*/ 2147483647 w 83"/>
              <a:gd name="T27" fmla="*/ 2147483647 h 159"/>
              <a:gd name="T28" fmla="*/ 2147483647 w 83"/>
              <a:gd name="T29" fmla="*/ 2147483647 h 159"/>
              <a:gd name="T30" fmla="*/ 2147483647 w 83"/>
              <a:gd name="T31" fmla="*/ 2147483647 h 159"/>
              <a:gd name="T32" fmla="*/ 2147483647 w 83"/>
              <a:gd name="T33" fmla="*/ 2147483647 h 159"/>
              <a:gd name="T34" fmla="*/ 2147483647 w 83"/>
              <a:gd name="T35" fmla="*/ 2147483647 h 159"/>
              <a:gd name="T36" fmla="*/ 2147483647 w 83"/>
              <a:gd name="T37" fmla="*/ 2147483647 h 159"/>
              <a:gd name="T38" fmla="*/ 2147483647 w 83"/>
              <a:gd name="T39" fmla="*/ 2147483647 h 159"/>
              <a:gd name="T40" fmla="*/ 2147483647 w 83"/>
              <a:gd name="T41" fmla="*/ 2147483647 h 159"/>
              <a:gd name="T42" fmla="*/ 2147483647 w 83"/>
              <a:gd name="T43" fmla="*/ 2147483647 h 159"/>
              <a:gd name="T44" fmla="*/ 2147483647 w 83"/>
              <a:gd name="T45" fmla="*/ 2147483647 h 159"/>
              <a:gd name="T46" fmla="*/ 2147483647 w 83"/>
              <a:gd name="T47" fmla="*/ 2147483647 h 159"/>
              <a:gd name="T48" fmla="*/ 2147483647 w 83"/>
              <a:gd name="T49" fmla="*/ 2147483647 h 159"/>
              <a:gd name="T50" fmla="*/ 2147483647 w 83"/>
              <a:gd name="T51" fmla="*/ 2147483647 h 159"/>
              <a:gd name="T52" fmla="*/ 2147483647 w 83"/>
              <a:gd name="T53" fmla="*/ 2147483647 h 159"/>
              <a:gd name="T54" fmla="*/ 2147483647 w 83"/>
              <a:gd name="T55" fmla="*/ 2147483647 h 159"/>
              <a:gd name="T56" fmla="*/ 2147483647 w 83"/>
              <a:gd name="T57" fmla="*/ 2147483647 h 159"/>
              <a:gd name="T58" fmla="*/ 2147483647 w 83"/>
              <a:gd name="T59" fmla="*/ 2147483647 h 159"/>
              <a:gd name="T60" fmla="*/ 2147483647 w 83"/>
              <a:gd name="T61" fmla="*/ 2147483647 h 159"/>
              <a:gd name="T62" fmla="*/ 2147483647 w 83"/>
              <a:gd name="T63" fmla="*/ 2147483647 h 159"/>
              <a:gd name="T64" fmla="*/ 2147483647 w 83"/>
              <a:gd name="T65" fmla="*/ 2147483647 h 159"/>
              <a:gd name="T66" fmla="*/ 2147483647 w 83"/>
              <a:gd name="T67" fmla="*/ 2147483647 h 159"/>
              <a:gd name="T68" fmla="*/ 2147483647 w 83"/>
              <a:gd name="T69" fmla="*/ 2147483647 h 159"/>
              <a:gd name="T70" fmla="*/ 2147483647 w 83"/>
              <a:gd name="T71" fmla="*/ 2147483647 h 159"/>
              <a:gd name="T72" fmla="*/ 2147483647 w 83"/>
              <a:gd name="T73" fmla="*/ 2147483647 h 159"/>
              <a:gd name="T74" fmla="*/ 2147483647 w 83"/>
              <a:gd name="T75" fmla="*/ 2147483647 h 159"/>
              <a:gd name="T76" fmla="*/ 2147483647 w 83"/>
              <a:gd name="T77" fmla="*/ 2147483647 h 159"/>
              <a:gd name="T78" fmla="*/ 2147483647 w 83"/>
              <a:gd name="T79" fmla="*/ 2147483647 h 159"/>
              <a:gd name="T80" fmla="*/ 2147483647 w 83"/>
              <a:gd name="T81" fmla="*/ 2147483647 h 159"/>
              <a:gd name="T82" fmla="*/ 2147483647 w 83"/>
              <a:gd name="T83" fmla="*/ 2147483647 h 159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83"/>
              <a:gd name="T127" fmla="*/ 0 h 159"/>
              <a:gd name="T128" fmla="*/ 83 w 83"/>
              <a:gd name="T129" fmla="*/ 159 h 159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83" h="159">
                <a:moveTo>
                  <a:pt x="52" y="9"/>
                </a:moveTo>
                <a:cubicBezTo>
                  <a:pt x="52" y="9"/>
                  <a:pt x="49" y="8"/>
                  <a:pt x="49" y="7"/>
                </a:cubicBezTo>
                <a:cubicBezTo>
                  <a:pt x="49" y="7"/>
                  <a:pt x="46" y="0"/>
                  <a:pt x="38" y="4"/>
                </a:cubicBezTo>
                <a:cubicBezTo>
                  <a:pt x="38" y="4"/>
                  <a:pt x="31" y="5"/>
                  <a:pt x="31" y="11"/>
                </a:cubicBezTo>
                <a:cubicBezTo>
                  <a:pt x="31" y="11"/>
                  <a:pt x="31" y="12"/>
                  <a:pt x="31" y="13"/>
                </a:cubicBezTo>
                <a:cubicBezTo>
                  <a:pt x="30" y="15"/>
                  <a:pt x="30" y="15"/>
                  <a:pt x="30" y="15"/>
                </a:cubicBezTo>
                <a:cubicBezTo>
                  <a:pt x="30" y="15"/>
                  <a:pt x="29" y="16"/>
                  <a:pt x="31" y="17"/>
                </a:cubicBezTo>
                <a:cubicBezTo>
                  <a:pt x="31" y="18"/>
                  <a:pt x="31" y="18"/>
                  <a:pt x="31" y="18"/>
                </a:cubicBezTo>
                <a:cubicBezTo>
                  <a:pt x="31" y="19"/>
                  <a:pt x="31" y="19"/>
                  <a:pt x="31" y="19"/>
                </a:cubicBezTo>
                <a:cubicBezTo>
                  <a:pt x="31" y="19"/>
                  <a:pt x="30" y="21"/>
                  <a:pt x="32" y="22"/>
                </a:cubicBezTo>
                <a:cubicBezTo>
                  <a:pt x="32" y="22"/>
                  <a:pt x="33" y="24"/>
                  <a:pt x="34" y="24"/>
                </a:cubicBezTo>
                <a:cubicBezTo>
                  <a:pt x="34" y="24"/>
                  <a:pt x="36" y="24"/>
                  <a:pt x="38" y="29"/>
                </a:cubicBezTo>
                <a:cubicBezTo>
                  <a:pt x="38" y="29"/>
                  <a:pt x="30" y="38"/>
                  <a:pt x="30" y="41"/>
                </a:cubicBezTo>
                <a:cubicBezTo>
                  <a:pt x="30" y="41"/>
                  <a:pt x="28" y="44"/>
                  <a:pt x="27" y="45"/>
                </a:cubicBezTo>
                <a:cubicBezTo>
                  <a:pt x="27" y="45"/>
                  <a:pt x="15" y="56"/>
                  <a:pt x="15" y="57"/>
                </a:cubicBezTo>
                <a:cubicBezTo>
                  <a:pt x="15" y="57"/>
                  <a:pt x="14" y="59"/>
                  <a:pt x="13" y="59"/>
                </a:cubicBezTo>
                <a:cubicBezTo>
                  <a:pt x="13" y="59"/>
                  <a:pt x="11" y="61"/>
                  <a:pt x="10" y="62"/>
                </a:cubicBezTo>
                <a:cubicBezTo>
                  <a:pt x="10" y="62"/>
                  <a:pt x="8" y="64"/>
                  <a:pt x="8" y="65"/>
                </a:cubicBezTo>
                <a:cubicBezTo>
                  <a:pt x="8" y="65"/>
                  <a:pt x="4" y="69"/>
                  <a:pt x="4" y="71"/>
                </a:cubicBezTo>
                <a:cubicBezTo>
                  <a:pt x="4" y="71"/>
                  <a:pt x="5" y="74"/>
                  <a:pt x="6" y="74"/>
                </a:cubicBezTo>
                <a:cubicBezTo>
                  <a:pt x="6" y="74"/>
                  <a:pt x="8" y="76"/>
                  <a:pt x="8" y="74"/>
                </a:cubicBezTo>
                <a:cubicBezTo>
                  <a:pt x="8" y="74"/>
                  <a:pt x="7" y="72"/>
                  <a:pt x="8" y="71"/>
                </a:cubicBezTo>
                <a:cubicBezTo>
                  <a:pt x="8" y="71"/>
                  <a:pt x="10" y="71"/>
                  <a:pt x="11" y="70"/>
                </a:cubicBezTo>
                <a:cubicBezTo>
                  <a:pt x="11" y="70"/>
                  <a:pt x="12" y="69"/>
                  <a:pt x="13" y="68"/>
                </a:cubicBezTo>
                <a:cubicBezTo>
                  <a:pt x="13" y="68"/>
                  <a:pt x="13" y="67"/>
                  <a:pt x="15" y="66"/>
                </a:cubicBezTo>
                <a:cubicBezTo>
                  <a:pt x="15" y="66"/>
                  <a:pt x="23" y="61"/>
                  <a:pt x="24" y="59"/>
                </a:cubicBezTo>
                <a:cubicBezTo>
                  <a:pt x="24" y="59"/>
                  <a:pt x="34" y="55"/>
                  <a:pt x="35" y="55"/>
                </a:cubicBezTo>
                <a:cubicBezTo>
                  <a:pt x="32" y="62"/>
                  <a:pt x="32" y="62"/>
                  <a:pt x="32" y="62"/>
                </a:cubicBezTo>
                <a:cubicBezTo>
                  <a:pt x="33" y="63"/>
                  <a:pt x="33" y="63"/>
                  <a:pt x="33" y="63"/>
                </a:cubicBezTo>
                <a:cubicBezTo>
                  <a:pt x="33" y="63"/>
                  <a:pt x="31" y="67"/>
                  <a:pt x="30" y="72"/>
                </a:cubicBezTo>
                <a:cubicBezTo>
                  <a:pt x="30" y="72"/>
                  <a:pt x="30" y="74"/>
                  <a:pt x="30" y="75"/>
                </a:cubicBezTo>
                <a:cubicBezTo>
                  <a:pt x="30" y="75"/>
                  <a:pt x="26" y="87"/>
                  <a:pt x="26" y="88"/>
                </a:cubicBezTo>
                <a:cubicBezTo>
                  <a:pt x="26" y="88"/>
                  <a:pt x="18" y="116"/>
                  <a:pt x="18" y="118"/>
                </a:cubicBezTo>
                <a:cubicBezTo>
                  <a:pt x="18" y="118"/>
                  <a:pt x="20" y="121"/>
                  <a:pt x="22" y="121"/>
                </a:cubicBezTo>
                <a:cubicBezTo>
                  <a:pt x="22" y="121"/>
                  <a:pt x="20" y="131"/>
                  <a:pt x="20" y="133"/>
                </a:cubicBezTo>
                <a:cubicBezTo>
                  <a:pt x="20" y="133"/>
                  <a:pt x="18" y="139"/>
                  <a:pt x="17" y="141"/>
                </a:cubicBezTo>
                <a:cubicBezTo>
                  <a:pt x="17" y="141"/>
                  <a:pt x="14" y="145"/>
                  <a:pt x="13" y="145"/>
                </a:cubicBezTo>
                <a:cubicBezTo>
                  <a:pt x="13" y="145"/>
                  <a:pt x="11" y="146"/>
                  <a:pt x="10" y="146"/>
                </a:cubicBezTo>
                <a:cubicBezTo>
                  <a:pt x="10" y="146"/>
                  <a:pt x="8" y="147"/>
                  <a:pt x="7" y="147"/>
                </a:cubicBezTo>
                <a:cubicBezTo>
                  <a:pt x="7" y="147"/>
                  <a:pt x="0" y="147"/>
                  <a:pt x="4" y="149"/>
                </a:cubicBezTo>
                <a:cubicBezTo>
                  <a:pt x="4" y="149"/>
                  <a:pt x="5" y="153"/>
                  <a:pt x="10" y="153"/>
                </a:cubicBezTo>
                <a:cubicBezTo>
                  <a:pt x="16" y="153"/>
                  <a:pt x="14" y="153"/>
                  <a:pt x="15" y="153"/>
                </a:cubicBezTo>
                <a:cubicBezTo>
                  <a:pt x="16" y="153"/>
                  <a:pt x="23" y="155"/>
                  <a:pt x="23" y="152"/>
                </a:cubicBezTo>
                <a:cubicBezTo>
                  <a:pt x="23" y="152"/>
                  <a:pt x="22" y="147"/>
                  <a:pt x="24" y="143"/>
                </a:cubicBezTo>
                <a:cubicBezTo>
                  <a:pt x="24" y="143"/>
                  <a:pt x="27" y="135"/>
                  <a:pt x="28" y="134"/>
                </a:cubicBezTo>
                <a:cubicBezTo>
                  <a:pt x="28" y="134"/>
                  <a:pt x="33" y="124"/>
                  <a:pt x="33" y="122"/>
                </a:cubicBezTo>
                <a:cubicBezTo>
                  <a:pt x="33" y="122"/>
                  <a:pt x="33" y="122"/>
                  <a:pt x="33" y="122"/>
                </a:cubicBezTo>
                <a:cubicBezTo>
                  <a:pt x="33" y="121"/>
                  <a:pt x="39" y="123"/>
                  <a:pt x="42" y="122"/>
                </a:cubicBezTo>
                <a:cubicBezTo>
                  <a:pt x="45" y="121"/>
                  <a:pt x="52" y="122"/>
                  <a:pt x="53" y="122"/>
                </a:cubicBezTo>
                <a:cubicBezTo>
                  <a:pt x="53" y="122"/>
                  <a:pt x="58" y="131"/>
                  <a:pt x="63" y="135"/>
                </a:cubicBezTo>
                <a:cubicBezTo>
                  <a:pt x="68" y="140"/>
                  <a:pt x="68" y="140"/>
                  <a:pt x="68" y="140"/>
                </a:cubicBezTo>
                <a:cubicBezTo>
                  <a:pt x="68" y="141"/>
                  <a:pt x="68" y="141"/>
                  <a:pt x="68" y="141"/>
                </a:cubicBezTo>
                <a:cubicBezTo>
                  <a:pt x="68" y="141"/>
                  <a:pt x="70" y="143"/>
                  <a:pt x="70" y="147"/>
                </a:cubicBezTo>
                <a:cubicBezTo>
                  <a:pt x="70" y="147"/>
                  <a:pt x="68" y="150"/>
                  <a:pt x="68" y="151"/>
                </a:cubicBezTo>
                <a:cubicBezTo>
                  <a:pt x="68" y="151"/>
                  <a:pt x="68" y="152"/>
                  <a:pt x="65" y="153"/>
                </a:cubicBezTo>
                <a:cubicBezTo>
                  <a:pt x="65" y="153"/>
                  <a:pt x="60" y="154"/>
                  <a:pt x="60" y="156"/>
                </a:cubicBezTo>
                <a:cubicBezTo>
                  <a:pt x="60" y="156"/>
                  <a:pt x="59" y="157"/>
                  <a:pt x="62" y="157"/>
                </a:cubicBezTo>
                <a:cubicBezTo>
                  <a:pt x="62" y="157"/>
                  <a:pt x="67" y="159"/>
                  <a:pt x="71" y="156"/>
                </a:cubicBezTo>
                <a:cubicBezTo>
                  <a:pt x="71" y="156"/>
                  <a:pt x="75" y="152"/>
                  <a:pt x="76" y="152"/>
                </a:cubicBezTo>
                <a:cubicBezTo>
                  <a:pt x="76" y="152"/>
                  <a:pt x="78" y="152"/>
                  <a:pt x="79" y="151"/>
                </a:cubicBezTo>
                <a:cubicBezTo>
                  <a:pt x="79" y="151"/>
                  <a:pt x="83" y="148"/>
                  <a:pt x="81" y="144"/>
                </a:cubicBezTo>
                <a:cubicBezTo>
                  <a:pt x="81" y="144"/>
                  <a:pt x="80" y="143"/>
                  <a:pt x="79" y="142"/>
                </a:cubicBezTo>
                <a:cubicBezTo>
                  <a:pt x="79" y="142"/>
                  <a:pt x="77" y="140"/>
                  <a:pt x="75" y="138"/>
                </a:cubicBezTo>
                <a:cubicBezTo>
                  <a:pt x="75" y="138"/>
                  <a:pt x="70" y="130"/>
                  <a:pt x="70" y="128"/>
                </a:cubicBezTo>
                <a:cubicBezTo>
                  <a:pt x="70" y="128"/>
                  <a:pt x="69" y="124"/>
                  <a:pt x="67" y="122"/>
                </a:cubicBezTo>
                <a:cubicBezTo>
                  <a:pt x="67" y="122"/>
                  <a:pt x="69" y="123"/>
                  <a:pt x="69" y="122"/>
                </a:cubicBezTo>
                <a:cubicBezTo>
                  <a:pt x="69" y="122"/>
                  <a:pt x="70" y="121"/>
                  <a:pt x="71" y="122"/>
                </a:cubicBezTo>
                <a:cubicBezTo>
                  <a:pt x="71" y="122"/>
                  <a:pt x="73" y="121"/>
                  <a:pt x="73" y="120"/>
                </a:cubicBezTo>
                <a:cubicBezTo>
                  <a:pt x="73" y="120"/>
                  <a:pt x="66" y="103"/>
                  <a:pt x="65" y="102"/>
                </a:cubicBezTo>
                <a:cubicBezTo>
                  <a:pt x="65" y="102"/>
                  <a:pt x="63" y="94"/>
                  <a:pt x="62" y="91"/>
                </a:cubicBezTo>
                <a:cubicBezTo>
                  <a:pt x="62" y="91"/>
                  <a:pt x="60" y="85"/>
                  <a:pt x="59" y="85"/>
                </a:cubicBezTo>
                <a:cubicBezTo>
                  <a:pt x="59" y="85"/>
                  <a:pt x="60" y="83"/>
                  <a:pt x="59" y="82"/>
                </a:cubicBezTo>
                <a:cubicBezTo>
                  <a:pt x="59" y="82"/>
                  <a:pt x="58" y="81"/>
                  <a:pt x="58" y="80"/>
                </a:cubicBezTo>
                <a:cubicBezTo>
                  <a:pt x="58" y="80"/>
                  <a:pt x="58" y="80"/>
                  <a:pt x="58" y="80"/>
                </a:cubicBezTo>
                <a:cubicBezTo>
                  <a:pt x="58" y="79"/>
                  <a:pt x="56" y="74"/>
                  <a:pt x="56" y="74"/>
                </a:cubicBezTo>
                <a:cubicBezTo>
                  <a:pt x="56" y="74"/>
                  <a:pt x="54" y="72"/>
                  <a:pt x="55" y="70"/>
                </a:cubicBezTo>
                <a:cubicBezTo>
                  <a:pt x="55" y="68"/>
                  <a:pt x="55" y="68"/>
                  <a:pt x="55" y="68"/>
                </a:cubicBezTo>
                <a:cubicBezTo>
                  <a:pt x="55" y="68"/>
                  <a:pt x="56" y="68"/>
                  <a:pt x="56" y="67"/>
                </a:cubicBezTo>
                <a:cubicBezTo>
                  <a:pt x="57" y="62"/>
                  <a:pt x="57" y="62"/>
                  <a:pt x="57" y="62"/>
                </a:cubicBezTo>
                <a:cubicBezTo>
                  <a:pt x="57" y="62"/>
                  <a:pt x="59" y="46"/>
                  <a:pt x="57" y="42"/>
                </a:cubicBezTo>
                <a:cubicBezTo>
                  <a:pt x="57" y="42"/>
                  <a:pt x="57" y="42"/>
                  <a:pt x="57" y="38"/>
                </a:cubicBezTo>
                <a:cubicBezTo>
                  <a:pt x="57" y="38"/>
                  <a:pt x="58" y="32"/>
                  <a:pt x="56" y="28"/>
                </a:cubicBezTo>
                <a:cubicBezTo>
                  <a:pt x="56" y="28"/>
                  <a:pt x="56" y="22"/>
                  <a:pt x="56" y="21"/>
                </a:cubicBezTo>
                <a:cubicBezTo>
                  <a:pt x="56" y="21"/>
                  <a:pt x="56" y="10"/>
                  <a:pt x="52" y="9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7764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Freeform 7"/>
          <p:cNvSpPr>
            <a:spLocks noEditPoints="1"/>
          </p:cNvSpPr>
          <p:nvPr/>
        </p:nvSpPr>
        <p:spPr bwMode="auto">
          <a:xfrm>
            <a:off x="179388" y="220663"/>
            <a:ext cx="3817937" cy="6418262"/>
          </a:xfrm>
          <a:custGeom>
            <a:avLst/>
            <a:gdLst>
              <a:gd name="T0" fmla="*/ 2147483647 w 94"/>
              <a:gd name="T1" fmla="*/ 2147483647 h 158"/>
              <a:gd name="T2" fmla="*/ 2147483647 w 94"/>
              <a:gd name="T3" fmla="*/ 2147483647 h 158"/>
              <a:gd name="T4" fmla="*/ 2147483647 w 94"/>
              <a:gd name="T5" fmla="*/ 2147483647 h 158"/>
              <a:gd name="T6" fmla="*/ 2147483647 w 94"/>
              <a:gd name="T7" fmla="*/ 2147483647 h 158"/>
              <a:gd name="T8" fmla="*/ 2147483647 w 94"/>
              <a:gd name="T9" fmla="*/ 2147483647 h 158"/>
              <a:gd name="T10" fmla="*/ 2147483647 w 94"/>
              <a:gd name="T11" fmla="*/ 2147483647 h 158"/>
              <a:gd name="T12" fmla="*/ 2147483647 w 94"/>
              <a:gd name="T13" fmla="*/ 2147483647 h 158"/>
              <a:gd name="T14" fmla="*/ 2147483647 w 94"/>
              <a:gd name="T15" fmla="*/ 2147483647 h 158"/>
              <a:gd name="T16" fmla="*/ 2147483647 w 94"/>
              <a:gd name="T17" fmla="*/ 2147483647 h 158"/>
              <a:gd name="T18" fmla="*/ 2147483647 w 94"/>
              <a:gd name="T19" fmla="*/ 2147483647 h 158"/>
              <a:gd name="T20" fmla="*/ 2147483647 w 94"/>
              <a:gd name="T21" fmla="*/ 2147483647 h 158"/>
              <a:gd name="T22" fmla="*/ 2147483647 w 94"/>
              <a:gd name="T23" fmla="*/ 2147483647 h 158"/>
              <a:gd name="T24" fmla="*/ 2147483647 w 94"/>
              <a:gd name="T25" fmla="*/ 2147483647 h 158"/>
              <a:gd name="T26" fmla="*/ 2147483647 w 94"/>
              <a:gd name="T27" fmla="*/ 2147483647 h 158"/>
              <a:gd name="T28" fmla="*/ 2147483647 w 94"/>
              <a:gd name="T29" fmla="*/ 2147483647 h 158"/>
              <a:gd name="T30" fmla="*/ 2147483647 w 94"/>
              <a:gd name="T31" fmla="*/ 2147483647 h 158"/>
              <a:gd name="T32" fmla="*/ 2147483647 w 94"/>
              <a:gd name="T33" fmla="*/ 2147483647 h 158"/>
              <a:gd name="T34" fmla="*/ 0 w 94"/>
              <a:gd name="T35" fmla="*/ 2147483647 h 158"/>
              <a:gd name="T36" fmla="*/ 2147483647 w 94"/>
              <a:gd name="T37" fmla="*/ 2147483647 h 158"/>
              <a:gd name="T38" fmla="*/ 2147483647 w 94"/>
              <a:gd name="T39" fmla="*/ 2147483647 h 158"/>
              <a:gd name="T40" fmla="*/ 2147483647 w 94"/>
              <a:gd name="T41" fmla="*/ 2147483647 h 158"/>
              <a:gd name="T42" fmla="*/ 2147483647 w 94"/>
              <a:gd name="T43" fmla="*/ 2147483647 h 158"/>
              <a:gd name="T44" fmla="*/ 2147483647 w 94"/>
              <a:gd name="T45" fmla="*/ 2147483647 h 158"/>
              <a:gd name="T46" fmla="*/ 2147483647 w 94"/>
              <a:gd name="T47" fmla="*/ 2147483647 h 158"/>
              <a:gd name="T48" fmla="*/ 2147483647 w 94"/>
              <a:gd name="T49" fmla="*/ 2147483647 h 158"/>
              <a:gd name="T50" fmla="*/ 2147483647 w 94"/>
              <a:gd name="T51" fmla="*/ 2147483647 h 158"/>
              <a:gd name="T52" fmla="*/ 2147483647 w 94"/>
              <a:gd name="T53" fmla="*/ 2147483647 h 158"/>
              <a:gd name="T54" fmla="*/ 2147483647 w 94"/>
              <a:gd name="T55" fmla="*/ 2147483647 h 158"/>
              <a:gd name="T56" fmla="*/ 2147483647 w 94"/>
              <a:gd name="T57" fmla="*/ 2147483647 h 158"/>
              <a:gd name="T58" fmla="*/ 2147483647 w 94"/>
              <a:gd name="T59" fmla="*/ 2147483647 h 158"/>
              <a:gd name="T60" fmla="*/ 2147483647 w 94"/>
              <a:gd name="T61" fmla="*/ 2147483647 h 158"/>
              <a:gd name="T62" fmla="*/ 2147483647 w 94"/>
              <a:gd name="T63" fmla="*/ 2147483647 h 158"/>
              <a:gd name="T64" fmla="*/ 2147483647 w 94"/>
              <a:gd name="T65" fmla="*/ 2147483647 h 158"/>
              <a:gd name="T66" fmla="*/ 2147483647 w 94"/>
              <a:gd name="T67" fmla="*/ 2147483647 h 158"/>
              <a:gd name="T68" fmla="*/ 2147483647 w 94"/>
              <a:gd name="T69" fmla="*/ 2147483647 h 158"/>
              <a:gd name="T70" fmla="*/ 2147483647 w 94"/>
              <a:gd name="T71" fmla="*/ 2147483647 h 158"/>
              <a:gd name="T72" fmla="*/ 2147483647 w 94"/>
              <a:gd name="T73" fmla="*/ 2147483647 h 158"/>
              <a:gd name="T74" fmla="*/ 2147483647 w 94"/>
              <a:gd name="T75" fmla="*/ 2147483647 h 158"/>
              <a:gd name="T76" fmla="*/ 2147483647 w 94"/>
              <a:gd name="T77" fmla="*/ 2147483647 h 158"/>
              <a:gd name="T78" fmla="*/ 2147483647 w 94"/>
              <a:gd name="T79" fmla="*/ 2147483647 h 158"/>
              <a:gd name="T80" fmla="*/ 2147483647 w 94"/>
              <a:gd name="T81" fmla="*/ 2147483647 h 158"/>
              <a:gd name="T82" fmla="*/ 2147483647 w 94"/>
              <a:gd name="T83" fmla="*/ 2147483647 h 158"/>
              <a:gd name="T84" fmla="*/ 2147483647 w 94"/>
              <a:gd name="T85" fmla="*/ 2147483647 h 158"/>
              <a:gd name="T86" fmla="*/ 2147483647 w 94"/>
              <a:gd name="T87" fmla="*/ 2147483647 h 158"/>
              <a:gd name="T88" fmla="*/ 2147483647 w 94"/>
              <a:gd name="T89" fmla="*/ 2147483647 h 158"/>
              <a:gd name="T90" fmla="*/ 2147483647 w 94"/>
              <a:gd name="T91" fmla="*/ 2147483647 h 158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94"/>
              <a:gd name="T139" fmla="*/ 0 h 158"/>
              <a:gd name="T140" fmla="*/ 94 w 94"/>
              <a:gd name="T141" fmla="*/ 158 h 158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94" h="158">
                <a:moveTo>
                  <a:pt x="91" y="70"/>
                </a:moveTo>
                <a:cubicBezTo>
                  <a:pt x="89" y="67"/>
                  <a:pt x="85" y="66"/>
                  <a:pt x="85" y="66"/>
                </a:cubicBezTo>
                <a:cubicBezTo>
                  <a:pt x="85" y="66"/>
                  <a:pt x="82" y="65"/>
                  <a:pt x="82" y="65"/>
                </a:cubicBezTo>
                <a:cubicBezTo>
                  <a:pt x="82" y="64"/>
                  <a:pt x="75" y="61"/>
                  <a:pt x="75" y="61"/>
                </a:cubicBezTo>
                <a:cubicBezTo>
                  <a:pt x="75" y="61"/>
                  <a:pt x="72" y="59"/>
                  <a:pt x="71" y="58"/>
                </a:cubicBezTo>
                <a:cubicBezTo>
                  <a:pt x="70" y="57"/>
                  <a:pt x="66" y="53"/>
                  <a:pt x="66" y="53"/>
                </a:cubicBezTo>
                <a:cubicBezTo>
                  <a:pt x="65" y="53"/>
                  <a:pt x="64" y="50"/>
                  <a:pt x="64" y="50"/>
                </a:cubicBezTo>
                <a:cubicBezTo>
                  <a:pt x="67" y="48"/>
                  <a:pt x="64" y="41"/>
                  <a:pt x="64" y="41"/>
                </a:cubicBezTo>
                <a:cubicBezTo>
                  <a:pt x="64" y="41"/>
                  <a:pt x="64" y="39"/>
                  <a:pt x="63" y="37"/>
                </a:cubicBezTo>
                <a:cubicBezTo>
                  <a:pt x="62" y="34"/>
                  <a:pt x="62" y="35"/>
                  <a:pt x="58" y="26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5"/>
                  <a:pt x="58" y="25"/>
                  <a:pt x="58" y="25"/>
                </a:cubicBezTo>
                <a:cubicBezTo>
                  <a:pt x="60" y="25"/>
                  <a:pt x="61" y="24"/>
                  <a:pt x="61" y="24"/>
                </a:cubicBezTo>
                <a:cubicBezTo>
                  <a:pt x="62" y="24"/>
                  <a:pt x="64" y="22"/>
                  <a:pt x="64" y="22"/>
                </a:cubicBezTo>
                <a:cubicBezTo>
                  <a:pt x="64" y="21"/>
                  <a:pt x="65" y="21"/>
                  <a:pt x="65" y="21"/>
                </a:cubicBezTo>
                <a:cubicBezTo>
                  <a:pt x="66" y="21"/>
                  <a:pt x="66" y="20"/>
                  <a:pt x="66" y="20"/>
                </a:cubicBezTo>
                <a:cubicBezTo>
                  <a:pt x="66" y="16"/>
                  <a:pt x="66" y="16"/>
                  <a:pt x="66" y="16"/>
                </a:cubicBezTo>
                <a:cubicBezTo>
                  <a:pt x="66" y="16"/>
                  <a:pt x="66" y="16"/>
                  <a:pt x="66" y="16"/>
                </a:cubicBezTo>
                <a:cubicBezTo>
                  <a:pt x="66" y="16"/>
                  <a:pt x="67" y="16"/>
                  <a:pt x="67" y="15"/>
                </a:cubicBezTo>
                <a:cubicBezTo>
                  <a:pt x="67" y="15"/>
                  <a:pt x="70" y="11"/>
                  <a:pt x="67" y="7"/>
                </a:cubicBezTo>
                <a:cubicBezTo>
                  <a:pt x="67" y="7"/>
                  <a:pt x="65" y="0"/>
                  <a:pt x="53" y="1"/>
                </a:cubicBezTo>
                <a:cubicBezTo>
                  <a:pt x="53" y="1"/>
                  <a:pt x="48" y="3"/>
                  <a:pt x="47" y="5"/>
                </a:cubicBezTo>
                <a:cubicBezTo>
                  <a:pt x="47" y="5"/>
                  <a:pt x="46" y="6"/>
                  <a:pt x="46" y="6"/>
                </a:cubicBezTo>
                <a:cubicBezTo>
                  <a:pt x="46" y="6"/>
                  <a:pt x="44" y="8"/>
                  <a:pt x="44" y="9"/>
                </a:cubicBezTo>
                <a:cubicBezTo>
                  <a:pt x="44" y="9"/>
                  <a:pt x="43" y="11"/>
                  <a:pt x="42" y="11"/>
                </a:cubicBezTo>
                <a:cubicBezTo>
                  <a:pt x="42" y="11"/>
                  <a:pt x="40" y="15"/>
                  <a:pt x="41" y="17"/>
                </a:cubicBezTo>
                <a:cubicBezTo>
                  <a:pt x="41" y="17"/>
                  <a:pt x="41" y="21"/>
                  <a:pt x="38" y="21"/>
                </a:cubicBezTo>
                <a:cubicBezTo>
                  <a:pt x="38" y="21"/>
                  <a:pt x="39" y="23"/>
                  <a:pt x="40" y="23"/>
                </a:cubicBezTo>
                <a:cubicBezTo>
                  <a:pt x="40" y="23"/>
                  <a:pt x="37" y="27"/>
                  <a:pt x="36" y="28"/>
                </a:cubicBezTo>
                <a:cubicBezTo>
                  <a:pt x="36" y="28"/>
                  <a:pt x="37" y="28"/>
                  <a:pt x="37" y="27"/>
                </a:cubicBezTo>
                <a:cubicBezTo>
                  <a:pt x="36" y="28"/>
                  <a:pt x="36" y="28"/>
                  <a:pt x="36" y="28"/>
                </a:cubicBezTo>
                <a:cubicBezTo>
                  <a:pt x="34" y="30"/>
                  <a:pt x="27" y="40"/>
                  <a:pt x="24" y="43"/>
                </a:cubicBezTo>
                <a:cubicBezTo>
                  <a:pt x="24" y="43"/>
                  <a:pt x="24" y="43"/>
                  <a:pt x="24" y="43"/>
                </a:cubicBezTo>
                <a:cubicBezTo>
                  <a:pt x="21" y="47"/>
                  <a:pt x="21" y="47"/>
                  <a:pt x="21" y="47"/>
                </a:cubicBezTo>
                <a:cubicBezTo>
                  <a:pt x="16" y="55"/>
                  <a:pt x="16" y="55"/>
                  <a:pt x="16" y="55"/>
                </a:cubicBezTo>
                <a:cubicBezTo>
                  <a:pt x="15" y="56"/>
                  <a:pt x="9" y="64"/>
                  <a:pt x="9" y="64"/>
                </a:cubicBezTo>
                <a:cubicBezTo>
                  <a:pt x="7" y="67"/>
                  <a:pt x="10" y="68"/>
                  <a:pt x="10" y="68"/>
                </a:cubicBezTo>
                <a:cubicBezTo>
                  <a:pt x="11" y="70"/>
                  <a:pt x="21" y="75"/>
                  <a:pt x="27" y="78"/>
                </a:cubicBezTo>
                <a:cubicBezTo>
                  <a:pt x="27" y="78"/>
                  <a:pt x="27" y="78"/>
                  <a:pt x="27" y="78"/>
                </a:cubicBezTo>
                <a:cubicBezTo>
                  <a:pt x="27" y="79"/>
                  <a:pt x="29" y="79"/>
                  <a:pt x="29" y="79"/>
                </a:cubicBezTo>
                <a:cubicBezTo>
                  <a:pt x="29" y="79"/>
                  <a:pt x="29" y="79"/>
                  <a:pt x="29" y="79"/>
                </a:cubicBezTo>
                <a:cubicBezTo>
                  <a:pt x="29" y="82"/>
                  <a:pt x="30" y="85"/>
                  <a:pt x="33" y="87"/>
                </a:cubicBezTo>
                <a:cubicBezTo>
                  <a:pt x="33" y="87"/>
                  <a:pt x="34" y="88"/>
                  <a:pt x="34" y="91"/>
                </a:cubicBezTo>
                <a:cubicBezTo>
                  <a:pt x="34" y="91"/>
                  <a:pt x="32" y="101"/>
                  <a:pt x="33" y="103"/>
                </a:cubicBezTo>
                <a:cubicBezTo>
                  <a:pt x="33" y="103"/>
                  <a:pt x="33" y="104"/>
                  <a:pt x="32" y="105"/>
                </a:cubicBezTo>
                <a:cubicBezTo>
                  <a:pt x="31" y="106"/>
                  <a:pt x="30" y="109"/>
                  <a:pt x="30" y="110"/>
                </a:cubicBezTo>
                <a:cubicBezTo>
                  <a:pt x="30" y="110"/>
                  <a:pt x="29" y="112"/>
                  <a:pt x="28" y="112"/>
                </a:cubicBezTo>
                <a:cubicBezTo>
                  <a:pt x="28" y="112"/>
                  <a:pt x="7" y="132"/>
                  <a:pt x="5" y="135"/>
                </a:cubicBezTo>
                <a:cubicBezTo>
                  <a:pt x="5" y="135"/>
                  <a:pt x="2" y="141"/>
                  <a:pt x="1" y="142"/>
                </a:cubicBezTo>
                <a:cubicBezTo>
                  <a:pt x="1" y="142"/>
                  <a:pt x="0" y="143"/>
                  <a:pt x="1" y="143"/>
                </a:cubicBezTo>
                <a:cubicBezTo>
                  <a:pt x="2" y="144"/>
                  <a:pt x="2" y="144"/>
                  <a:pt x="2" y="144"/>
                </a:cubicBezTo>
                <a:cubicBezTo>
                  <a:pt x="2" y="144"/>
                  <a:pt x="1" y="146"/>
                  <a:pt x="1" y="146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47"/>
                  <a:pt x="0" y="147"/>
                  <a:pt x="0" y="147"/>
                </a:cubicBezTo>
                <a:cubicBezTo>
                  <a:pt x="2" y="146"/>
                  <a:pt x="2" y="146"/>
                  <a:pt x="2" y="146"/>
                </a:cubicBezTo>
                <a:cubicBezTo>
                  <a:pt x="2" y="146"/>
                  <a:pt x="3" y="145"/>
                  <a:pt x="3" y="146"/>
                </a:cubicBezTo>
                <a:cubicBezTo>
                  <a:pt x="3" y="146"/>
                  <a:pt x="5" y="146"/>
                  <a:pt x="5" y="148"/>
                </a:cubicBezTo>
                <a:cubicBezTo>
                  <a:pt x="5" y="148"/>
                  <a:pt x="5" y="158"/>
                  <a:pt x="17" y="157"/>
                </a:cubicBezTo>
                <a:cubicBezTo>
                  <a:pt x="17" y="157"/>
                  <a:pt x="19" y="157"/>
                  <a:pt x="18" y="156"/>
                </a:cubicBezTo>
                <a:cubicBezTo>
                  <a:pt x="16" y="155"/>
                  <a:pt x="16" y="155"/>
                  <a:pt x="16" y="155"/>
                </a:cubicBezTo>
                <a:cubicBezTo>
                  <a:pt x="16" y="155"/>
                  <a:pt x="15" y="155"/>
                  <a:pt x="14" y="155"/>
                </a:cubicBezTo>
                <a:cubicBezTo>
                  <a:pt x="14" y="155"/>
                  <a:pt x="12" y="154"/>
                  <a:pt x="12" y="154"/>
                </a:cubicBezTo>
                <a:cubicBezTo>
                  <a:pt x="12" y="154"/>
                  <a:pt x="12" y="151"/>
                  <a:pt x="12" y="150"/>
                </a:cubicBezTo>
                <a:cubicBezTo>
                  <a:pt x="12" y="150"/>
                  <a:pt x="12" y="150"/>
                  <a:pt x="12" y="150"/>
                </a:cubicBezTo>
                <a:cubicBezTo>
                  <a:pt x="12" y="150"/>
                  <a:pt x="13" y="145"/>
                  <a:pt x="15" y="143"/>
                </a:cubicBezTo>
                <a:cubicBezTo>
                  <a:pt x="17" y="142"/>
                  <a:pt x="19" y="140"/>
                  <a:pt x="19" y="139"/>
                </a:cubicBezTo>
                <a:cubicBezTo>
                  <a:pt x="19" y="139"/>
                  <a:pt x="26" y="132"/>
                  <a:pt x="27" y="131"/>
                </a:cubicBezTo>
                <a:cubicBezTo>
                  <a:pt x="28" y="130"/>
                  <a:pt x="35" y="122"/>
                  <a:pt x="35" y="121"/>
                </a:cubicBezTo>
                <a:cubicBezTo>
                  <a:pt x="35" y="121"/>
                  <a:pt x="42" y="118"/>
                  <a:pt x="43" y="113"/>
                </a:cubicBezTo>
                <a:cubicBezTo>
                  <a:pt x="43" y="113"/>
                  <a:pt x="47" y="103"/>
                  <a:pt x="48" y="102"/>
                </a:cubicBezTo>
                <a:cubicBezTo>
                  <a:pt x="48" y="102"/>
                  <a:pt x="51" y="105"/>
                  <a:pt x="51" y="107"/>
                </a:cubicBezTo>
                <a:cubicBezTo>
                  <a:pt x="51" y="107"/>
                  <a:pt x="53" y="110"/>
                  <a:pt x="54" y="110"/>
                </a:cubicBezTo>
                <a:cubicBezTo>
                  <a:pt x="54" y="110"/>
                  <a:pt x="54" y="115"/>
                  <a:pt x="54" y="116"/>
                </a:cubicBezTo>
                <a:cubicBezTo>
                  <a:pt x="55" y="117"/>
                  <a:pt x="55" y="120"/>
                  <a:pt x="55" y="122"/>
                </a:cubicBezTo>
                <a:cubicBezTo>
                  <a:pt x="55" y="123"/>
                  <a:pt x="57" y="134"/>
                  <a:pt x="58" y="135"/>
                </a:cubicBezTo>
                <a:cubicBezTo>
                  <a:pt x="58" y="136"/>
                  <a:pt x="58" y="139"/>
                  <a:pt x="58" y="140"/>
                </a:cubicBezTo>
                <a:cubicBezTo>
                  <a:pt x="58" y="140"/>
                  <a:pt x="60" y="149"/>
                  <a:pt x="60" y="151"/>
                </a:cubicBezTo>
                <a:cubicBezTo>
                  <a:pt x="61" y="153"/>
                  <a:pt x="61" y="154"/>
                  <a:pt x="61" y="154"/>
                </a:cubicBezTo>
                <a:cubicBezTo>
                  <a:pt x="61" y="154"/>
                  <a:pt x="61" y="156"/>
                  <a:pt x="63" y="155"/>
                </a:cubicBezTo>
                <a:cubicBezTo>
                  <a:pt x="63" y="155"/>
                  <a:pt x="63" y="155"/>
                  <a:pt x="64" y="154"/>
                </a:cubicBezTo>
                <a:cubicBezTo>
                  <a:pt x="64" y="155"/>
                  <a:pt x="64" y="155"/>
                  <a:pt x="64" y="155"/>
                </a:cubicBezTo>
                <a:cubicBezTo>
                  <a:pt x="65" y="155"/>
                  <a:pt x="65" y="155"/>
                  <a:pt x="65" y="155"/>
                </a:cubicBezTo>
                <a:cubicBezTo>
                  <a:pt x="65" y="154"/>
                  <a:pt x="65" y="154"/>
                  <a:pt x="65" y="154"/>
                </a:cubicBezTo>
                <a:cubicBezTo>
                  <a:pt x="66" y="154"/>
                  <a:pt x="67" y="153"/>
                  <a:pt x="68" y="153"/>
                </a:cubicBezTo>
                <a:cubicBezTo>
                  <a:pt x="69" y="153"/>
                  <a:pt x="71" y="154"/>
                  <a:pt x="71" y="154"/>
                </a:cubicBezTo>
                <a:cubicBezTo>
                  <a:pt x="71" y="155"/>
                  <a:pt x="79" y="157"/>
                  <a:pt x="84" y="153"/>
                </a:cubicBezTo>
                <a:cubicBezTo>
                  <a:pt x="84" y="153"/>
                  <a:pt x="87" y="151"/>
                  <a:pt x="85" y="151"/>
                </a:cubicBezTo>
                <a:cubicBezTo>
                  <a:pt x="85" y="151"/>
                  <a:pt x="83" y="151"/>
                  <a:pt x="82" y="151"/>
                </a:cubicBezTo>
                <a:cubicBezTo>
                  <a:pt x="81" y="151"/>
                  <a:pt x="82" y="151"/>
                  <a:pt x="82" y="151"/>
                </a:cubicBezTo>
                <a:cubicBezTo>
                  <a:pt x="82" y="151"/>
                  <a:pt x="80" y="151"/>
                  <a:pt x="80" y="151"/>
                </a:cubicBezTo>
                <a:cubicBezTo>
                  <a:pt x="80" y="151"/>
                  <a:pt x="79" y="151"/>
                  <a:pt x="78" y="151"/>
                </a:cubicBezTo>
                <a:cubicBezTo>
                  <a:pt x="78" y="151"/>
                  <a:pt x="77" y="150"/>
                  <a:pt x="76" y="150"/>
                </a:cubicBezTo>
                <a:cubicBezTo>
                  <a:pt x="77" y="150"/>
                  <a:pt x="77" y="150"/>
                  <a:pt x="77" y="150"/>
                </a:cubicBezTo>
                <a:cubicBezTo>
                  <a:pt x="77" y="150"/>
                  <a:pt x="77" y="149"/>
                  <a:pt x="76" y="149"/>
                </a:cubicBezTo>
                <a:cubicBezTo>
                  <a:pt x="76" y="149"/>
                  <a:pt x="75" y="146"/>
                  <a:pt x="74" y="146"/>
                </a:cubicBezTo>
                <a:cubicBezTo>
                  <a:pt x="74" y="146"/>
                  <a:pt x="73" y="145"/>
                  <a:pt x="72" y="144"/>
                </a:cubicBezTo>
                <a:cubicBezTo>
                  <a:pt x="72" y="144"/>
                  <a:pt x="67" y="120"/>
                  <a:pt x="66" y="117"/>
                </a:cubicBezTo>
                <a:cubicBezTo>
                  <a:pt x="66" y="117"/>
                  <a:pt x="65" y="113"/>
                  <a:pt x="65" y="112"/>
                </a:cubicBezTo>
                <a:cubicBezTo>
                  <a:pt x="65" y="112"/>
                  <a:pt x="66" y="109"/>
                  <a:pt x="65" y="107"/>
                </a:cubicBezTo>
                <a:cubicBezTo>
                  <a:pt x="65" y="107"/>
                  <a:pt x="62" y="92"/>
                  <a:pt x="59" y="87"/>
                </a:cubicBezTo>
                <a:cubicBezTo>
                  <a:pt x="59" y="87"/>
                  <a:pt x="58" y="85"/>
                  <a:pt x="58" y="84"/>
                </a:cubicBezTo>
                <a:cubicBezTo>
                  <a:pt x="58" y="84"/>
                  <a:pt x="58" y="83"/>
                  <a:pt x="58" y="82"/>
                </a:cubicBezTo>
                <a:cubicBezTo>
                  <a:pt x="58" y="82"/>
                  <a:pt x="58" y="82"/>
                  <a:pt x="58" y="82"/>
                </a:cubicBezTo>
                <a:cubicBezTo>
                  <a:pt x="60" y="82"/>
                  <a:pt x="59" y="77"/>
                  <a:pt x="59" y="77"/>
                </a:cubicBezTo>
                <a:cubicBezTo>
                  <a:pt x="59" y="76"/>
                  <a:pt x="58" y="70"/>
                  <a:pt x="58" y="70"/>
                </a:cubicBezTo>
                <a:cubicBezTo>
                  <a:pt x="59" y="64"/>
                  <a:pt x="59" y="61"/>
                  <a:pt x="59" y="61"/>
                </a:cubicBezTo>
                <a:cubicBezTo>
                  <a:pt x="59" y="61"/>
                  <a:pt x="59" y="61"/>
                  <a:pt x="60" y="61"/>
                </a:cubicBezTo>
                <a:cubicBezTo>
                  <a:pt x="61" y="61"/>
                  <a:pt x="61" y="61"/>
                  <a:pt x="61" y="61"/>
                </a:cubicBezTo>
                <a:cubicBezTo>
                  <a:pt x="63" y="63"/>
                  <a:pt x="65" y="64"/>
                  <a:pt x="65" y="65"/>
                </a:cubicBezTo>
                <a:cubicBezTo>
                  <a:pt x="65" y="65"/>
                  <a:pt x="66" y="65"/>
                  <a:pt x="66" y="65"/>
                </a:cubicBezTo>
                <a:cubicBezTo>
                  <a:pt x="66" y="66"/>
                  <a:pt x="77" y="72"/>
                  <a:pt x="77" y="72"/>
                </a:cubicBezTo>
                <a:cubicBezTo>
                  <a:pt x="78" y="72"/>
                  <a:pt x="80" y="73"/>
                  <a:pt x="80" y="73"/>
                </a:cubicBezTo>
                <a:cubicBezTo>
                  <a:pt x="83" y="74"/>
                  <a:pt x="83" y="73"/>
                  <a:pt x="83" y="73"/>
                </a:cubicBezTo>
                <a:cubicBezTo>
                  <a:pt x="84" y="74"/>
                  <a:pt x="85" y="75"/>
                  <a:pt x="85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7" y="76"/>
                  <a:pt x="87" y="75"/>
                  <a:pt x="87" y="75"/>
                </a:cubicBezTo>
                <a:cubicBezTo>
                  <a:pt x="88" y="75"/>
                  <a:pt x="89" y="74"/>
                  <a:pt x="89" y="74"/>
                </a:cubicBezTo>
                <a:cubicBezTo>
                  <a:pt x="89" y="75"/>
                  <a:pt x="91" y="75"/>
                  <a:pt x="91" y="75"/>
                </a:cubicBezTo>
                <a:cubicBezTo>
                  <a:pt x="92" y="75"/>
                  <a:pt x="91" y="73"/>
                  <a:pt x="91" y="73"/>
                </a:cubicBezTo>
                <a:cubicBezTo>
                  <a:pt x="92" y="74"/>
                  <a:pt x="92" y="74"/>
                  <a:pt x="92" y="74"/>
                </a:cubicBezTo>
                <a:cubicBezTo>
                  <a:pt x="92" y="76"/>
                  <a:pt x="92" y="76"/>
                  <a:pt x="92" y="76"/>
                </a:cubicBezTo>
                <a:cubicBezTo>
                  <a:pt x="94" y="76"/>
                  <a:pt x="94" y="73"/>
                  <a:pt x="94" y="73"/>
                </a:cubicBezTo>
                <a:cubicBezTo>
                  <a:pt x="94" y="72"/>
                  <a:pt x="91" y="70"/>
                  <a:pt x="91" y="70"/>
                </a:cubicBezTo>
                <a:close/>
                <a:moveTo>
                  <a:pt x="59" y="22"/>
                </a:moveTo>
                <a:cubicBezTo>
                  <a:pt x="58" y="25"/>
                  <a:pt x="58" y="25"/>
                  <a:pt x="58" y="25"/>
                </a:cubicBezTo>
                <a:cubicBezTo>
                  <a:pt x="58" y="24"/>
                  <a:pt x="59" y="23"/>
                  <a:pt x="59" y="22"/>
                </a:cubicBezTo>
                <a:close/>
                <a:moveTo>
                  <a:pt x="32" y="47"/>
                </a:moveTo>
                <a:cubicBezTo>
                  <a:pt x="29" y="48"/>
                  <a:pt x="28" y="45"/>
                  <a:pt x="28" y="45"/>
                </a:cubicBezTo>
                <a:cubicBezTo>
                  <a:pt x="28" y="43"/>
                  <a:pt x="27" y="42"/>
                  <a:pt x="26" y="42"/>
                </a:cubicBezTo>
                <a:cubicBezTo>
                  <a:pt x="28" y="40"/>
                  <a:pt x="32" y="36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4" y="34"/>
                  <a:pt x="34" y="34"/>
                  <a:pt x="34" y="34"/>
                </a:cubicBezTo>
                <a:cubicBezTo>
                  <a:pt x="33" y="38"/>
                  <a:pt x="32" y="43"/>
                  <a:pt x="32" y="47"/>
                </a:cubicBezTo>
                <a:close/>
                <a:moveTo>
                  <a:pt x="60" y="61"/>
                </a:moveTo>
                <a:cubicBezTo>
                  <a:pt x="61" y="62"/>
                  <a:pt x="63" y="63"/>
                  <a:pt x="64" y="64"/>
                </a:cubicBezTo>
                <a:cubicBezTo>
                  <a:pt x="63" y="63"/>
                  <a:pt x="62" y="62"/>
                  <a:pt x="60" y="61"/>
                </a:cubicBezTo>
                <a:close/>
                <a:moveTo>
                  <a:pt x="83" y="73"/>
                </a:moveTo>
                <a:cubicBezTo>
                  <a:pt x="83" y="73"/>
                  <a:pt x="83" y="73"/>
                  <a:pt x="83" y="7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8786" name="Freeform 13"/>
          <p:cNvSpPr>
            <a:spLocks noEditPoints="1"/>
          </p:cNvSpPr>
          <p:nvPr/>
        </p:nvSpPr>
        <p:spPr bwMode="auto">
          <a:xfrm>
            <a:off x="3708400" y="244475"/>
            <a:ext cx="2570163" cy="6456363"/>
          </a:xfrm>
          <a:custGeom>
            <a:avLst/>
            <a:gdLst>
              <a:gd name="T0" fmla="*/ 2147483647 w 66"/>
              <a:gd name="T1" fmla="*/ 2147483647 h 166"/>
              <a:gd name="T2" fmla="*/ 2147483647 w 66"/>
              <a:gd name="T3" fmla="*/ 2147483647 h 166"/>
              <a:gd name="T4" fmla="*/ 2147483647 w 66"/>
              <a:gd name="T5" fmla="*/ 2147483647 h 166"/>
              <a:gd name="T6" fmla="*/ 2147483647 w 66"/>
              <a:gd name="T7" fmla="*/ 2147483647 h 166"/>
              <a:gd name="T8" fmla="*/ 2147483647 w 66"/>
              <a:gd name="T9" fmla="*/ 2147483647 h 166"/>
              <a:gd name="T10" fmla="*/ 2147483647 w 66"/>
              <a:gd name="T11" fmla="*/ 2147483647 h 166"/>
              <a:gd name="T12" fmla="*/ 2147483647 w 66"/>
              <a:gd name="T13" fmla="*/ 2147483647 h 166"/>
              <a:gd name="T14" fmla="*/ 2147483647 w 66"/>
              <a:gd name="T15" fmla="*/ 2147483647 h 166"/>
              <a:gd name="T16" fmla="*/ 2147483647 w 66"/>
              <a:gd name="T17" fmla="*/ 2147483647 h 166"/>
              <a:gd name="T18" fmla="*/ 2147483647 w 66"/>
              <a:gd name="T19" fmla="*/ 2147483647 h 166"/>
              <a:gd name="T20" fmla="*/ 2147483647 w 66"/>
              <a:gd name="T21" fmla="*/ 2147483647 h 166"/>
              <a:gd name="T22" fmla="*/ 2147483647 w 66"/>
              <a:gd name="T23" fmla="*/ 2147483647 h 166"/>
              <a:gd name="T24" fmla="*/ 2147483647 w 66"/>
              <a:gd name="T25" fmla="*/ 2147483647 h 166"/>
              <a:gd name="T26" fmla="*/ 2147483647 w 66"/>
              <a:gd name="T27" fmla="*/ 2147483647 h 166"/>
              <a:gd name="T28" fmla="*/ 2147483647 w 66"/>
              <a:gd name="T29" fmla="*/ 2147483647 h 166"/>
              <a:gd name="T30" fmla="*/ 2147483647 w 66"/>
              <a:gd name="T31" fmla="*/ 2147483647 h 166"/>
              <a:gd name="T32" fmla="*/ 2147483647 w 66"/>
              <a:gd name="T33" fmla="*/ 2147483647 h 166"/>
              <a:gd name="T34" fmla="*/ 2147483647 w 66"/>
              <a:gd name="T35" fmla="*/ 2147483647 h 166"/>
              <a:gd name="T36" fmla="*/ 2147483647 w 66"/>
              <a:gd name="T37" fmla="*/ 2147483647 h 166"/>
              <a:gd name="T38" fmla="*/ 2147483647 w 66"/>
              <a:gd name="T39" fmla="*/ 2147483647 h 166"/>
              <a:gd name="T40" fmla="*/ 2147483647 w 66"/>
              <a:gd name="T41" fmla="*/ 2147483647 h 166"/>
              <a:gd name="T42" fmla="*/ 2147483647 w 66"/>
              <a:gd name="T43" fmla="*/ 2147483647 h 166"/>
              <a:gd name="T44" fmla="*/ 2147483647 w 66"/>
              <a:gd name="T45" fmla="*/ 2147483647 h 166"/>
              <a:gd name="T46" fmla="*/ 2147483647 w 66"/>
              <a:gd name="T47" fmla="*/ 2147483647 h 166"/>
              <a:gd name="T48" fmla="*/ 2147483647 w 66"/>
              <a:gd name="T49" fmla="*/ 2147483647 h 166"/>
              <a:gd name="T50" fmla="*/ 2147483647 w 66"/>
              <a:gd name="T51" fmla="*/ 2147483647 h 166"/>
              <a:gd name="T52" fmla="*/ 2147483647 w 66"/>
              <a:gd name="T53" fmla="*/ 2147483647 h 166"/>
              <a:gd name="T54" fmla="*/ 2147483647 w 66"/>
              <a:gd name="T55" fmla="*/ 2147483647 h 166"/>
              <a:gd name="T56" fmla="*/ 2147483647 w 66"/>
              <a:gd name="T57" fmla="*/ 2147483647 h 166"/>
              <a:gd name="T58" fmla="*/ 2147483647 w 66"/>
              <a:gd name="T59" fmla="*/ 2147483647 h 166"/>
              <a:gd name="T60" fmla="*/ 2147483647 w 66"/>
              <a:gd name="T61" fmla="*/ 2147483647 h 166"/>
              <a:gd name="T62" fmla="*/ 2147483647 w 66"/>
              <a:gd name="T63" fmla="*/ 2147483647 h 166"/>
              <a:gd name="T64" fmla="*/ 2147483647 w 66"/>
              <a:gd name="T65" fmla="*/ 2147483647 h 166"/>
              <a:gd name="T66" fmla="*/ 2147483647 w 66"/>
              <a:gd name="T67" fmla="*/ 2147483647 h 166"/>
              <a:gd name="T68" fmla="*/ 2147483647 w 66"/>
              <a:gd name="T69" fmla="*/ 2147483647 h 166"/>
              <a:gd name="T70" fmla="*/ 2147483647 w 66"/>
              <a:gd name="T71" fmla="*/ 2147483647 h 166"/>
              <a:gd name="T72" fmla="*/ 2147483647 w 66"/>
              <a:gd name="T73" fmla="*/ 2147483647 h 166"/>
              <a:gd name="T74" fmla="*/ 2147483647 w 66"/>
              <a:gd name="T75" fmla="*/ 2147483647 h 166"/>
              <a:gd name="T76" fmla="*/ 2147483647 w 66"/>
              <a:gd name="T77" fmla="*/ 2147483647 h 166"/>
              <a:gd name="T78" fmla="*/ 2147483647 w 66"/>
              <a:gd name="T79" fmla="*/ 2147483647 h 166"/>
              <a:gd name="T80" fmla="*/ 2147483647 w 66"/>
              <a:gd name="T81" fmla="*/ 2147483647 h 166"/>
              <a:gd name="T82" fmla="*/ 2147483647 w 66"/>
              <a:gd name="T83" fmla="*/ 2147483647 h 166"/>
              <a:gd name="T84" fmla="*/ 0 w 66"/>
              <a:gd name="T85" fmla="*/ 2147483647 h 166"/>
              <a:gd name="T86" fmla="*/ 2147483647 w 66"/>
              <a:gd name="T87" fmla="*/ 2147483647 h 166"/>
              <a:gd name="T88" fmla="*/ 2147483647 w 66"/>
              <a:gd name="T89" fmla="*/ 2147483647 h 166"/>
              <a:gd name="T90" fmla="*/ 2147483647 w 66"/>
              <a:gd name="T91" fmla="*/ 2147483647 h 166"/>
              <a:gd name="T92" fmla="*/ 2147483647 w 66"/>
              <a:gd name="T93" fmla="*/ 2147483647 h 166"/>
              <a:gd name="T94" fmla="*/ 2147483647 w 66"/>
              <a:gd name="T95" fmla="*/ 2147483647 h 166"/>
              <a:gd name="T96" fmla="*/ 2147483647 w 66"/>
              <a:gd name="T97" fmla="*/ 2147483647 h 166"/>
              <a:gd name="T98" fmla="*/ 2147483647 w 66"/>
              <a:gd name="T99" fmla="*/ 2147483647 h 16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66"/>
              <a:gd name="T151" fmla="*/ 0 h 166"/>
              <a:gd name="T152" fmla="*/ 66 w 66"/>
              <a:gd name="T153" fmla="*/ 166 h 166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66" h="166">
                <a:moveTo>
                  <a:pt x="38" y="132"/>
                </a:moveTo>
                <a:cubicBezTo>
                  <a:pt x="38" y="132"/>
                  <a:pt x="38" y="132"/>
                  <a:pt x="38" y="132"/>
                </a:cubicBezTo>
                <a:cubicBezTo>
                  <a:pt x="38" y="132"/>
                  <a:pt x="38" y="137"/>
                  <a:pt x="37" y="139"/>
                </a:cubicBezTo>
                <a:cubicBezTo>
                  <a:pt x="37" y="141"/>
                  <a:pt x="36" y="145"/>
                  <a:pt x="36" y="147"/>
                </a:cubicBezTo>
                <a:cubicBezTo>
                  <a:pt x="37" y="149"/>
                  <a:pt x="37" y="150"/>
                  <a:pt x="36" y="150"/>
                </a:cubicBezTo>
                <a:cubicBezTo>
                  <a:pt x="36" y="151"/>
                  <a:pt x="34" y="157"/>
                  <a:pt x="35" y="158"/>
                </a:cubicBezTo>
                <a:cubicBezTo>
                  <a:pt x="35" y="158"/>
                  <a:pt x="35" y="159"/>
                  <a:pt x="34" y="160"/>
                </a:cubicBezTo>
                <a:cubicBezTo>
                  <a:pt x="34" y="160"/>
                  <a:pt x="34" y="160"/>
                  <a:pt x="34" y="161"/>
                </a:cubicBezTo>
                <a:cubicBezTo>
                  <a:pt x="34" y="162"/>
                  <a:pt x="34" y="164"/>
                  <a:pt x="37" y="164"/>
                </a:cubicBezTo>
                <a:cubicBezTo>
                  <a:pt x="37" y="164"/>
                  <a:pt x="42" y="165"/>
                  <a:pt x="44" y="164"/>
                </a:cubicBezTo>
                <a:cubicBezTo>
                  <a:pt x="45" y="164"/>
                  <a:pt x="47" y="165"/>
                  <a:pt x="48" y="165"/>
                </a:cubicBezTo>
                <a:cubicBezTo>
                  <a:pt x="48" y="165"/>
                  <a:pt x="56" y="166"/>
                  <a:pt x="59" y="165"/>
                </a:cubicBezTo>
                <a:cubicBezTo>
                  <a:pt x="59" y="165"/>
                  <a:pt x="60" y="164"/>
                  <a:pt x="60" y="163"/>
                </a:cubicBezTo>
                <a:cubicBezTo>
                  <a:pt x="59" y="163"/>
                  <a:pt x="59" y="162"/>
                  <a:pt x="57" y="161"/>
                </a:cubicBezTo>
                <a:cubicBezTo>
                  <a:pt x="57" y="161"/>
                  <a:pt x="55" y="161"/>
                  <a:pt x="54" y="161"/>
                </a:cubicBezTo>
                <a:cubicBezTo>
                  <a:pt x="54" y="161"/>
                  <a:pt x="54" y="161"/>
                  <a:pt x="52" y="160"/>
                </a:cubicBezTo>
                <a:cubicBezTo>
                  <a:pt x="52" y="160"/>
                  <a:pt x="51" y="160"/>
                  <a:pt x="51" y="159"/>
                </a:cubicBezTo>
                <a:cubicBezTo>
                  <a:pt x="51" y="159"/>
                  <a:pt x="51" y="159"/>
                  <a:pt x="51" y="159"/>
                </a:cubicBezTo>
                <a:cubicBezTo>
                  <a:pt x="51" y="159"/>
                  <a:pt x="50" y="158"/>
                  <a:pt x="50" y="158"/>
                </a:cubicBezTo>
                <a:cubicBezTo>
                  <a:pt x="50" y="157"/>
                  <a:pt x="50" y="157"/>
                  <a:pt x="50" y="157"/>
                </a:cubicBezTo>
                <a:cubicBezTo>
                  <a:pt x="50" y="157"/>
                  <a:pt x="51" y="157"/>
                  <a:pt x="51" y="154"/>
                </a:cubicBezTo>
                <a:cubicBezTo>
                  <a:pt x="51" y="154"/>
                  <a:pt x="52" y="145"/>
                  <a:pt x="52" y="143"/>
                </a:cubicBezTo>
                <a:cubicBezTo>
                  <a:pt x="53" y="141"/>
                  <a:pt x="54" y="134"/>
                  <a:pt x="54" y="130"/>
                </a:cubicBezTo>
                <a:cubicBezTo>
                  <a:pt x="54" y="130"/>
                  <a:pt x="54" y="127"/>
                  <a:pt x="54" y="126"/>
                </a:cubicBezTo>
                <a:cubicBezTo>
                  <a:pt x="54" y="126"/>
                  <a:pt x="54" y="117"/>
                  <a:pt x="52" y="112"/>
                </a:cubicBezTo>
                <a:cubicBezTo>
                  <a:pt x="52" y="112"/>
                  <a:pt x="50" y="106"/>
                  <a:pt x="51" y="105"/>
                </a:cubicBezTo>
                <a:cubicBezTo>
                  <a:pt x="51" y="105"/>
                  <a:pt x="52" y="103"/>
                  <a:pt x="51" y="101"/>
                </a:cubicBezTo>
                <a:cubicBezTo>
                  <a:pt x="51" y="101"/>
                  <a:pt x="51" y="95"/>
                  <a:pt x="51" y="94"/>
                </a:cubicBezTo>
                <a:cubicBezTo>
                  <a:pt x="52" y="93"/>
                  <a:pt x="52" y="90"/>
                  <a:pt x="52" y="88"/>
                </a:cubicBezTo>
                <a:cubicBezTo>
                  <a:pt x="52" y="88"/>
                  <a:pt x="53" y="88"/>
                  <a:pt x="54" y="88"/>
                </a:cubicBezTo>
                <a:cubicBezTo>
                  <a:pt x="54" y="88"/>
                  <a:pt x="54" y="87"/>
                  <a:pt x="54" y="86"/>
                </a:cubicBezTo>
                <a:cubicBezTo>
                  <a:pt x="54" y="86"/>
                  <a:pt x="54" y="82"/>
                  <a:pt x="54" y="81"/>
                </a:cubicBezTo>
                <a:cubicBezTo>
                  <a:pt x="53" y="80"/>
                  <a:pt x="53" y="72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4" y="69"/>
                  <a:pt x="54" y="69"/>
                </a:cubicBezTo>
                <a:cubicBezTo>
                  <a:pt x="54" y="69"/>
                  <a:pt x="57" y="70"/>
                  <a:pt x="57" y="67"/>
                </a:cubicBezTo>
                <a:cubicBezTo>
                  <a:pt x="59" y="67"/>
                  <a:pt x="59" y="66"/>
                  <a:pt x="59" y="66"/>
                </a:cubicBezTo>
                <a:cubicBezTo>
                  <a:pt x="60" y="66"/>
                  <a:pt x="60" y="66"/>
                  <a:pt x="60" y="66"/>
                </a:cubicBezTo>
                <a:cubicBezTo>
                  <a:pt x="61" y="66"/>
                  <a:pt x="61" y="65"/>
                  <a:pt x="61" y="65"/>
                </a:cubicBezTo>
                <a:cubicBezTo>
                  <a:pt x="63" y="65"/>
                  <a:pt x="63" y="64"/>
                  <a:pt x="63" y="64"/>
                </a:cubicBezTo>
                <a:cubicBezTo>
                  <a:pt x="64" y="65"/>
                  <a:pt x="64" y="65"/>
                  <a:pt x="64" y="65"/>
                </a:cubicBezTo>
                <a:cubicBezTo>
                  <a:pt x="65" y="65"/>
                  <a:pt x="65" y="65"/>
                  <a:pt x="65" y="65"/>
                </a:cubicBezTo>
                <a:cubicBezTo>
                  <a:pt x="66" y="64"/>
                  <a:pt x="65" y="62"/>
                  <a:pt x="65" y="62"/>
                </a:cubicBezTo>
                <a:cubicBezTo>
                  <a:pt x="64" y="62"/>
                  <a:pt x="63" y="62"/>
                  <a:pt x="63" y="61"/>
                </a:cubicBezTo>
                <a:cubicBezTo>
                  <a:pt x="63" y="61"/>
                  <a:pt x="63" y="61"/>
                  <a:pt x="63" y="61"/>
                </a:cubicBezTo>
                <a:cubicBezTo>
                  <a:pt x="63" y="60"/>
                  <a:pt x="62" y="60"/>
                  <a:pt x="62" y="60"/>
                </a:cubicBezTo>
                <a:cubicBezTo>
                  <a:pt x="60" y="59"/>
                  <a:pt x="60" y="59"/>
                  <a:pt x="60" y="59"/>
                </a:cubicBezTo>
                <a:cubicBezTo>
                  <a:pt x="59" y="58"/>
                  <a:pt x="56" y="59"/>
                  <a:pt x="56" y="59"/>
                </a:cubicBezTo>
                <a:cubicBezTo>
                  <a:pt x="55" y="59"/>
                  <a:pt x="55" y="59"/>
                  <a:pt x="54" y="59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4" y="58"/>
                  <a:pt x="54" y="58"/>
                </a:cubicBezTo>
                <a:cubicBezTo>
                  <a:pt x="54" y="58"/>
                  <a:pt x="53" y="47"/>
                  <a:pt x="52" y="46"/>
                </a:cubicBezTo>
                <a:cubicBezTo>
                  <a:pt x="52" y="44"/>
                  <a:pt x="51" y="43"/>
                  <a:pt x="51" y="42"/>
                </a:cubicBezTo>
                <a:cubicBezTo>
                  <a:pt x="51" y="42"/>
                  <a:pt x="50" y="38"/>
                  <a:pt x="50" y="38"/>
                </a:cubicBezTo>
                <a:cubicBezTo>
                  <a:pt x="50" y="38"/>
                  <a:pt x="50" y="38"/>
                  <a:pt x="50" y="37"/>
                </a:cubicBezTo>
                <a:cubicBezTo>
                  <a:pt x="50" y="36"/>
                  <a:pt x="50" y="35"/>
                  <a:pt x="50" y="34"/>
                </a:cubicBezTo>
                <a:cubicBezTo>
                  <a:pt x="50" y="34"/>
                  <a:pt x="50" y="34"/>
                  <a:pt x="50" y="34"/>
                </a:cubicBezTo>
                <a:cubicBezTo>
                  <a:pt x="50" y="34"/>
                  <a:pt x="49" y="33"/>
                  <a:pt x="48" y="32"/>
                </a:cubicBezTo>
                <a:cubicBezTo>
                  <a:pt x="47" y="32"/>
                  <a:pt x="47" y="31"/>
                  <a:pt x="47" y="31"/>
                </a:cubicBezTo>
                <a:cubicBezTo>
                  <a:pt x="47" y="31"/>
                  <a:pt x="47" y="31"/>
                  <a:pt x="46" y="30"/>
                </a:cubicBezTo>
                <a:cubicBezTo>
                  <a:pt x="46" y="29"/>
                  <a:pt x="47" y="28"/>
                  <a:pt x="47" y="28"/>
                </a:cubicBezTo>
                <a:cubicBezTo>
                  <a:pt x="48" y="28"/>
                  <a:pt x="49" y="26"/>
                  <a:pt x="49" y="26"/>
                </a:cubicBezTo>
                <a:cubicBezTo>
                  <a:pt x="49" y="26"/>
                  <a:pt x="50" y="26"/>
                  <a:pt x="50" y="26"/>
                </a:cubicBezTo>
                <a:cubicBezTo>
                  <a:pt x="51" y="26"/>
                  <a:pt x="51" y="26"/>
                  <a:pt x="51" y="26"/>
                </a:cubicBezTo>
                <a:cubicBezTo>
                  <a:pt x="52" y="25"/>
                  <a:pt x="52" y="25"/>
                  <a:pt x="52" y="25"/>
                </a:cubicBezTo>
                <a:cubicBezTo>
                  <a:pt x="54" y="24"/>
                  <a:pt x="54" y="22"/>
                  <a:pt x="54" y="22"/>
                </a:cubicBezTo>
                <a:cubicBezTo>
                  <a:pt x="54" y="21"/>
                  <a:pt x="54" y="21"/>
                  <a:pt x="54" y="21"/>
                </a:cubicBezTo>
                <a:cubicBezTo>
                  <a:pt x="54" y="20"/>
                  <a:pt x="54" y="20"/>
                  <a:pt x="54" y="20"/>
                </a:cubicBezTo>
                <a:cubicBezTo>
                  <a:pt x="54" y="20"/>
                  <a:pt x="54" y="20"/>
                  <a:pt x="54" y="20"/>
                </a:cubicBezTo>
                <a:cubicBezTo>
                  <a:pt x="55" y="19"/>
                  <a:pt x="55" y="19"/>
                  <a:pt x="55" y="19"/>
                </a:cubicBezTo>
                <a:cubicBezTo>
                  <a:pt x="55" y="19"/>
                  <a:pt x="55" y="19"/>
                  <a:pt x="55" y="19"/>
                </a:cubicBezTo>
                <a:cubicBezTo>
                  <a:pt x="56" y="19"/>
                  <a:pt x="55" y="18"/>
                  <a:pt x="55" y="17"/>
                </a:cubicBezTo>
                <a:cubicBezTo>
                  <a:pt x="55" y="16"/>
                  <a:pt x="55" y="15"/>
                  <a:pt x="55" y="15"/>
                </a:cubicBezTo>
                <a:cubicBezTo>
                  <a:pt x="55" y="15"/>
                  <a:pt x="55" y="15"/>
                  <a:pt x="55" y="15"/>
                </a:cubicBezTo>
                <a:cubicBezTo>
                  <a:pt x="54" y="15"/>
                  <a:pt x="54" y="15"/>
                  <a:pt x="54" y="15"/>
                </a:cubicBezTo>
                <a:cubicBezTo>
                  <a:pt x="55" y="14"/>
                  <a:pt x="55" y="14"/>
                  <a:pt x="55" y="14"/>
                </a:cubicBezTo>
                <a:cubicBezTo>
                  <a:pt x="55" y="14"/>
                  <a:pt x="55" y="14"/>
                  <a:pt x="55" y="13"/>
                </a:cubicBezTo>
                <a:cubicBezTo>
                  <a:pt x="55" y="13"/>
                  <a:pt x="56" y="13"/>
                  <a:pt x="56" y="13"/>
                </a:cubicBezTo>
                <a:cubicBezTo>
                  <a:pt x="56" y="13"/>
                  <a:pt x="57" y="12"/>
                  <a:pt x="57" y="11"/>
                </a:cubicBezTo>
                <a:cubicBezTo>
                  <a:pt x="57" y="11"/>
                  <a:pt x="58" y="11"/>
                  <a:pt x="57" y="10"/>
                </a:cubicBezTo>
                <a:cubicBezTo>
                  <a:pt x="57" y="10"/>
                  <a:pt x="57" y="6"/>
                  <a:pt x="56" y="6"/>
                </a:cubicBezTo>
                <a:cubicBezTo>
                  <a:pt x="56" y="6"/>
                  <a:pt x="54" y="5"/>
                  <a:pt x="54" y="5"/>
                </a:cubicBezTo>
                <a:cubicBezTo>
                  <a:pt x="54" y="4"/>
                  <a:pt x="53" y="3"/>
                  <a:pt x="52" y="3"/>
                </a:cubicBezTo>
                <a:cubicBezTo>
                  <a:pt x="51" y="3"/>
                  <a:pt x="50" y="2"/>
                  <a:pt x="50" y="2"/>
                </a:cubicBezTo>
                <a:cubicBezTo>
                  <a:pt x="50" y="2"/>
                  <a:pt x="50" y="2"/>
                  <a:pt x="50" y="2"/>
                </a:cubicBezTo>
                <a:cubicBezTo>
                  <a:pt x="50" y="2"/>
                  <a:pt x="49" y="1"/>
                  <a:pt x="47" y="1"/>
                </a:cubicBezTo>
                <a:cubicBezTo>
                  <a:pt x="47" y="1"/>
                  <a:pt x="47" y="1"/>
                  <a:pt x="47" y="1"/>
                </a:cubicBezTo>
                <a:cubicBezTo>
                  <a:pt x="47" y="1"/>
                  <a:pt x="45" y="0"/>
                  <a:pt x="44" y="1"/>
                </a:cubicBezTo>
                <a:cubicBezTo>
                  <a:pt x="44" y="1"/>
                  <a:pt x="44" y="2"/>
                  <a:pt x="43" y="2"/>
                </a:cubicBezTo>
                <a:cubicBezTo>
                  <a:pt x="43" y="2"/>
                  <a:pt x="41" y="2"/>
                  <a:pt x="40" y="3"/>
                </a:cubicBezTo>
                <a:cubicBezTo>
                  <a:pt x="40" y="3"/>
                  <a:pt x="40" y="3"/>
                  <a:pt x="39" y="3"/>
                </a:cubicBezTo>
                <a:cubicBezTo>
                  <a:pt x="39" y="3"/>
                  <a:pt x="37" y="3"/>
                  <a:pt x="36" y="4"/>
                </a:cubicBezTo>
                <a:cubicBezTo>
                  <a:pt x="35" y="4"/>
                  <a:pt x="35" y="4"/>
                  <a:pt x="35" y="4"/>
                </a:cubicBezTo>
                <a:cubicBezTo>
                  <a:pt x="35" y="4"/>
                  <a:pt x="32" y="6"/>
                  <a:pt x="32" y="7"/>
                </a:cubicBezTo>
                <a:cubicBezTo>
                  <a:pt x="32" y="7"/>
                  <a:pt x="31" y="9"/>
                  <a:pt x="32" y="9"/>
                </a:cubicBezTo>
                <a:cubicBezTo>
                  <a:pt x="32" y="9"/>
                  <a:pt x="31" y="12"/>
                  <a:pt x="33" y="12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3"/>
                  <a:pt x="31" y="17"/>
                  <a:pt x="34" y="17"/>
                </a:cubicBezTo>
                <a:cubicBezTo>
                  <a:pt x="34" y="17"/>
                  <a:pt x="34" y="19"/>
                  <a:pt x="35" y="19"/>
                </a:cubicBezTo>
                <a:cubicBezTo>
                  <a:pt x="35" y="19"/>
                  <a:pt x="35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6" y="20"/>
                  <a:pt x="36" y="20"/>
                  <a:pt x="36" y="20"/>
                </a:cubicBezTo>
                <a:cubicBezTo>
                  <a:pt x="35" y="21"/>
                  <a:pt x="34" y="22"/>
                  <a:pt x="35" y="22"/>
                </a:cubicBezTo>
                <a:cubicBezTo>
                  <a:pt x="35" y="22"/>
                  <a:pt x="35" y="22"/>
                  <a:pt x="35" y="22"/>
                </a:cubicBezTo>
                <a:cubicBezTo>
                  <a:pt x="35" y="23"/>
                  <a:pt x="35" y="23"/>
                  <a:pt x="35" y="23"/>
                </a:cubicBezTo>
                <a:cubicBezTo>
                  <a:pt x="35" y="23"/>
                  <a:pt x="26" y="30"/>
                  <a:pt x="24" y="39"/>
                </a:cubicBezTo>
                <a:cubicBezTo>
                  <a:pt x="24" y="39"/>
                  <a:pt x="23" y="45"/>
                  <a:pt x="23" y="49"/>
                </a:cubicBezTo>
                <a:cubicBezTo>
                  <a:pt x="23" y="53"/>
                  <a:pt x="22" y="58"/>
                  <a:pt x="22" y="59"/>
                </a:cubicBezTo>
                <a:cubicBezTo>
                  <a:pt x="22" y="60"/>
                  <a:pt x="21" y="65"/>
                  <a:pt x="21" y="66"/>
                </a:cubicBezTo>
                <a:cubicBezTo>
                  <a:pt x="21" y="67"/>
                  <a:pt x="20" y="75"/>
                  <a:pt x="19" y="76"/>
                </a:cubicBezTo>
                <a:cubicBezTo>
                  <a:pt x="19" y="77"/>
                  <a:pt x="17" y="82"/>
                  <a:pt x="18" y="83"/>
                </a:cubicBezTo>
                <a:cubicBezTo>
                  <a:pt x="18" y="83"/>
                  <a:pt x="20" y="84"/>
                  <a:pt x="20" y="84"/>
                </a:cubicBezTo>
                <a:cubicBezTo>
                  <a:pt x="21" y="84"/>
                  <a:pt x="22" y="84"/>
                  <a:pt x="23" y="85"/>
                </a:cubicBezTo>
                <a:cubicBezTo>
                  <a:pt x="23" y="87"/>
                  <a:pt x="23" y="92"/>
                  <a:pt x="26" y="96"/>
                </a:cubicBezTo>
                <a:cubicBezTo>
                  <a:pt x="26" y="96"/>
                  <a:pt x="26" y="97"/>
                  <a:pt x="26" y="98"/>
                </a:cubicBezTo>
                <a:cubicBezTo>
                  <a:pt x="26" y="100"/>
                  <a:pt x="27" y="102"/>
                  <a:pt x="28" y="103"/>
                </a:cubicBezTo>
                <a:cubicBezTo>
                  <a:pt x="28" y="103"/>
                  <a:pt x="28" y="105"/>
                  <a:pt x="28" y="106"/>
                </a:cubicBezTo>
                <a:cubicBezTo>
                  <a:pt x="28" y="107"/>
                  <a:pt x="29" y="111"/>
                  <a:pt x="30" y="114"/>
                </a:cubicBezTo>
                <a:cubicBezTo>
                  <a:pt x="31" y="116"/>
                  <a:pt x="31" y="119"/>
                  <a:pt x="30" y="119"/>
                </a:cubicBezTo>
                <a:cubicBezTo>
                  <a:pt x="30" y="119"/>
                  <a:pt x="27" y="120"/>
                  <a:pt x="26" y="123"/>
                </a:cubicBezTo>
                <a:cubicBezTo>
                  <a:pt x="26" y="123"/>
                  <a:pt x="26" y="123"/>
                  <a:pt x="25" y="124"/>
                </a:cubicBezTo>
                <a:cubicBezTo>
                  <a:pt x="25" y="124"/>
                  <a:pt x="21" y="127"/>
                  <a:pt x="19" y="129"/>
                </a:cubicBezTo>
                <a:cubicBezTo>
                  <a:pt x="19" y="129"/>
                  <a:pt x="19" y="129"/>
                  <a:pt x="19" y="129"/>
                </a:cubicBezTo>
                <a:cubicBezTo>
                  <a:pt x="19" y="129"/>
                  <a:pt x="11" y="134"/>
                  <a:pt x="9" y="136"/>
                </a:cubicBezTo>
                <a:cubicBezTo>
                  <a:pt x="9" y="136"/>
                  <a:pt x="7" y="137"/>
                  <a:pt x="6" y="137"/>
                </a:cubicBezTo>
                <a:cubicBezTo>
                  <a:pt x="6" y="137"/>
                  <a:pt x="3" y="137"/>
                  <a:pt x="2" y="139"/>
                </a:cubicBezTo>
                <a:cubicBezTo>
                  <a:pt x="2" y="139"/>
                  <a:pt x="1" y="140"/>
                  <a:pt x="1" y="140"/>
                </a:cubicBezTo>
                <a:cubicBezTo>
                  <a:pt x="0" y="140"/>
                  <a:pt x="0" y="141"/>
                  <a:pt x="0" y="141"/>
                </a:cubicBezTo>
                <a:cubicBezTo>
                  <a:pt x="0" y="141"/>
                  <a:pt x="0" y="144"/>
                  <a:pt x="0" y="146"/>
                </a:cubicBezTo>
                <a:cubicBezTo>
                  <a:pt x="0" y="146"/>
                  <a:pt x="1" y="148"/>
                  <a:pt x="1" y="151"/>
                </a:cubicBezTo>
                <a:cubicBezTo>
                  <a:pt x="1" y="151"/>
                  <a:pt x="1" y="157"/>
                  <a:pt x="6" y="161"/>
                </a:cubicBezTo>
                <a:cubicBezTo>
                  <a:pt x="6" y="161"/>
                  <a:pt x="7" y="163"/>
                  <a:pt x="9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10" y="163"/>
                  <a:pt x="10" y="163"/>
                  <a:pt x="10" y="163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10" y="162"/>
                  <a:pt x="10" y="162"/>
                  <a:pt x="10" y="162"/>
                </a:cubicBezTo>
                <a:cubicBezTo>
                  <a:pt x="10" y="162"/>
                  <a:pt x="10" y="161"/>
                  <a:pt x="10" y="160"/>
                </a:cubicBezTo>
                <a:cubicBezTo>
                  <a:pt x="10" y="160"/>
                  <a:pt x="10" y="160"/>
                  <a:pt x="10" y="158"/>
                </a:cubicBezTo>
                <a:cubicBezTo>
                  <a:pt x="10" y="157"/>
                  <a:pt x="10" y="156"/>
                  <a:pt x="10" y="155"/>
                </a:cubicBezTo>
                <a:cubicBezTo>
                  <a:pt x="9" y="155"/>
                  <a:pt x="9" y="153"/>
                  <a:pt x="10" y="152"/>
                </a:cubicBezTo>
                <a:cubicBezTo>
                  <a:pt x="11" y="153"/>
                  <a:pt x="11" y="153"/>
                  <a:pt x="11" y="153"/>
                </a:cubicBezTo>
                <a:cubicBezTo>
                  <a:pt x="11" y="153"/>
                  <a:pt x="12" y="153"/>
                  <a:pt x="12" y="152"/>
                </a:cubicBezTo>
                <a:cubicBezTo>
                  <a:pt x="12" y="152"/>
                  <a:pt x="13" y="151"/>
                  <a:pt x="14" y="151"/>
                </a:cubicBezTo>
                <a:cubicBezTo>
                  <a:pt x="14" y="151"/>
                  <a:pt x="15" y="150"/>
                  <a:pt x="15" y="149"/>
                </a:cubicBezTo>
                <a:cubicBezTo>
                  <a:pt x="15" y="149"/>
                  <a:pt x="17" y="148"/>
                  <a:pt x="18" y="147"/>
                </a:cubicBezTo>
                <a:cubicBezTo>
                  <a:pt x="18" y="147"/>
                  <a:pt x="35" y="135"/>
                  <a:pt x="38" y="132"/>
                </a:cubicBezTo>
                <a:close/>
                <a:moveTo>
                  <a:pt x="54" y="15"/>
                </a:moveTo>
                <a:cubicBezTo>
                  <a:pt x="55" y="15"/>
                  <a:pt x="55" y="15"/>
                  <a:pt x="55" y="15"/>
                </a:cubicBezTo>
                <a:cubicBezTo>
                  <a:pt x="55" y="15"/>
                  <a:pt x="55" y="16"/>
                  <a:pt x="54" y="16"/>
                </a:cubicBezTo>
                <a:cubicBezTo>
                  <a:pt x="54" y="16"/>
                  <a:pt x="54" y="16"/>
                  <a:pt x="54" y="16"/>
                </a:cubicBezTo>
                <a:lnTo>
                  <a:pt x="54" y="15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118787" name="Picture 15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130925" y="981075"/>
            <a:ext cx="2559050" cy="54467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8788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Freeform 6"/>
          <p:cNvSpPr>
            <a:spLocks/>
          </p:cNvSpPr>
          <p:nvPr/>
        </p:nvSpPr>
        <p:spPr bwMode="auto">
          <a:xfrm>
            <a:off x="179388" y="2278063"/>
            <a:ext cx="1665287" cy="4133850"/>
          </a:xfrm>
          <a:custGeom>
            <a:avLst/>
            <a:gdLst>
              <a:gd name="T0" fmla="*/ 2147483647 w 57"/>
              <a:gd name="T1" fmla="*/ 2147483647 h 142"/>
              <a:gd name="T2" fmla="*/ 2147483647 w 57"/>
              <a:gd name="T3" fmla="*/ 2147483647 h 142"/>
              <a:gd name="T4" fmla="*/ 2147483647 w 57"/>
              <a:gd name="T5" fmla="*/ 2147483647 h 142"/>
              <a:gd name="T6" fmla="*/ 2147483647 w 57"/>
              <a:gd name="T7" fmla="*/ 2147483647 h 142"/>
              <a:gd name="T8" fmla="*/ 2147483647 w 57"/>
              <a:gd name="T9" fmla="*/ 2147483647 h 142"/>
              <a:gd name="T10" fmla="*/ 2147483647 w 57"/>
              <a:gd name="T11" fmla="*/ 2147483647 h 142"/>
              <a:gd name="T12" fmla="*/ 2147483647 w 57"/>
              <a:gd name="T13" fmla="*/ 2147483647 h 142"/>
              <a:gd name="T14" fmla="*/ 2147483647 w 57"/>
              <a:gd name="T15" fmla="*/ 2147483647 h 142"/>
              <a:gd name="T16" fmla="*/ 2147483647 w 57"/>
              <a:gd name="T17" fmla="*/ 2147483647 h 142"/>
              <a:gd name="T18" fmla="*/ 2147483647 w 57"/>
              <a:gd name="T19" fmla="*/ 2147483647 h 142"/>
              <a:gd name="T20" fmla="*/ 2147483647 w 57"/>
              <a:gd name="T21" fmla="*/ 2147483647 h 142"/>
              <a:gd name="T22" fmla="*/ 2147483647 w 57"/>
              <a:gd name="T23" fmla="*/ 2147483647 h 142"/>
              <a:gd name="T24" fmla="*/ 2147483647 w 57"/>
              <a:gd name="T25" fmla="*/ 0 h 142"/>
              <a:gd name="T26" fmla="*/ 2147483647 w 57"/>
              <a:gd name="T27" fmla="*/ 2147483647 h 142"/>
              <a:gd name="T28" fmla="*/ 2147483647 w 57"/>
              <a:gd name="T29" fmla="*/ 2147483647 h 142"/>
              <a:gd name="T30" fmla="*/ 2147483647 w 57"/>
              <a:gd name="T31" fmla="*/ 2147483647 h 142"/>
              <a:gd name="T32" fmla="*/ 2147483647 w 57"/>
              <a:gd name="T33" fmla="*/ 2147483647 h 142"/>
              <a:gd name="T34" fmla="*/ 2147483647 w 57"/>
              <a:gd name="T35" fmla="*/ 2147483647 h 142"/>
              <a:gd name="T36" fmla="*/ 2147483647 w 57"/>
              <a:gd name="T37" fmla="*/ 2147483647 h 142"/>
              <a:gd name="T38" fmla="*/ 2147483647 w 57"/>
              <a:gd name="T39" fmla="*/ 2147483647 h 142"/>
              <a:gd name="T40" fmla="*/ 2147483647 w 57"/>
              <a:gd name="T41" fmla="*/ 2147483647 h 142"/>
              <a:gd name="T42" fmla="*/ 2147483647 w 57"/>
              <a:gd name="T43" fmla="*/ 2147483647 h 142"/>
              <a:gd name="T44" fmla="*/ 2147483647 w 57"/>
              <a:gd name="T45" fmla="*/ 2147483647 h 142"/>
              <a:gd name="T46" fmla="*/ 2147483647 w 57"/>
              <a:gd name="T47" fmla="*/ 2147483647 h 142"/>
              <a:gd name="T48" fmla="*/ 2147483647 w 57"/>
              <a:gd name="T49" fmla="*/ 2147483647 h 142"/>
              <a:gd name="T50" fmla="*/ 2147483647 w 57"/>
              <a:gd name="T51" fmla="*/ 2147483647 h 142"/>
              <a:gd name="T52" fmla="*/ 2147483647 w 57"/>
              <a:gd name="T53" fmla="*/ 2147483647 h 142"/>
              <a:gd name="T54" fmla="*/ 2147483647 w 57"/>
              <a:gd name="T55" fmla="*/ 2147483647 h 142"/>
              <a:gd name="T56" fmla="*/ 2147483647 w 57"/>
              <a:gd name="T57" fmla="*/ 2147483647 h 142"/>
              <a:gd name="T58" fmla="*/ 2147483647 w 57"/>
              <a:gd name="T59" fmla="*/ 2147483647 h 142"/>
              <a:gd name="T60" fmla="*/ 2147483647 w 57"/>
              <a:gd name="T61" fmla="*/ 2147483647 h 142"/>
              <a:gd name="T62" fmla="*/ 2147483647 w 57"/>
              <a:gd name="T63" fmla="*/ 2147483647 h 142"/>
              <a:gd name="T64" fmla="*/ 2147483647 w 57"/>
              <a:gd name="T65" fmla="*/ 2147483647 h 142"/>
              <a:gd name="T66" fmla="*/ 2147483647 w 57"/>
              <a:gd name="T67" fmla="*/ 2147483647 h 142"/>
              <a:gd name="T68" fmla="*/ 2147483647 w 57"/>
              <a:gd name="T69" fmla="*/ 2147483647 h 142"/>
              <a:gd name="T70" fmla="*/ 2147483647 w 57"/>
              <a:gd name="T71" fmla="*/ 2147483647 h 142"/>
              <a:gd name="T72" fmla="*/ 2147483647 w 57"/>
              <a:gd name="T73" fmla="*/ 2147483647 h 142"/>
              <a:gd name="T74" fmla="*/ 2147483647 w 57"/>
              <a:gd name="T75" fmla="*/ 2147483647 h 142"/>
              <a:gd name="T76" fmla="*/ 2147483647 w 57"/>
              <a:gd name="T77" fmla="*/ 2147483647 h 142"/>
              <a:gd name="T78" fmla="*/ 2147483647 w 57"/>
              <a:gd name="T79" fmla="*/ 2147483647 h 142"/>
              <a:gd name="T80" fmla="*/ 2147483647 w 57"/>
              <a:gd name="T81" fmla="*/ 2147483647 h 142"/>
              <a:gd name="T82" fmla="*/ 2147483647 w 57"/>
              <a:gd name="T83" fmla="*/ 2147483647 h 142"/>
              <a:gd name="T84" fmla="*/ 2147483647 w 57"/>
              <a:gd name="T85" fmla="*/ 2147483647 h 142"/>
              <a:gd name="T86" fmla="*/ 2147483647 w 57"/>
              <a:gd name="T87" fmla="*/ 2147483647 h 142"/>
              <a:gd name="T88" fmla="*/ 2147483647 w 57"/>
              <a:gd name="T89" fmla="*/ 2147483647 h 142"/>
              <a:gd name="T90" fmla="*/ 2147483647 w 57"/>
              <a:gd name="T91" fmla="*/ 2147483647 h 142"/>
              <a:gd name="T92" fmla="*/ 2147483647 w 57"/>
              <a:gd name="T93" fmla="*/ 2147483647 h 142"/>
              <a:gd name="T94" fmla="*/ 2147483647 w 57"/>
              <a:gd name="T95" fmla="*/ 2147483647 h 142"/>
              <a:gd name="T96" fmla="*/ 2147483647 w 57"/>
              <a:gd name="T97" fmla="*/ 2147483647 h 142"/>
              <a:gd name="T98" fmla="*/ 2147483647 w 57"/>
              <a:gd name="T99" fmla="*/ 2147483647 h 142"/>
              <a:gd name="T100" fmla="*/ 2147483647 w 57"/>
              <a:gd name="T101" fmla="*/ 2147483647 h 142"/>
              <a:gd name="T102" fmla="*/ 2147483647 w 57"/>
              <a:gd name="T103" fmla="*/ 2147483647 h 142"/>
              <a:gd name="T104" fmla="*/ 2147483647 w 57"/>
              <a:gd name="T105" fmla="*/ 2147483647 h 142"/>
              <a:gd name="T106" fmla="*/ 2147483647 w 57"/>
              <a:gd name="T107" fmla="*/ 2147483647 h 142"/>
              <a:gd name="T108" fmla="*/ 2147483647 w 57"/>
              <a:gd name="T109" fmla="*/ 2147483647 h 142"/>
              <a:gd name="T110" fmla="*/ 2147483647 w 57"/>
              <a:gd name="T111" fmla="*/ 2147483647 h 142"/>
              <a:gd name="T112" fmla="*/ 2147483647 w 57"/>
              <a:gd name="T113" fmla="*/ 2147483647 h 142"/>
              <a:gd name="T114" fmla="*/ 2147483647 w 57"/>
              <a:gd name="T115" fmla="*/ 2147483647 h 142"/>
              <a:gd name="T116" fmla="*/ 2147483647 w 57"/>
              <a:gd name="T117" fmla="*/ 2147483647 h 142"/>
              <a:gd name="T118" fmla="*/ 2147483647 w 57"/>
              <a:gd name="T119" fmla="*/ 2147483647 h 142"/>
              <a:gd name="T120" fmla="*/ 2147483647 w 57"/>
              <a:gd name="T121" fmla="*/ 2147483647 h 142"/>
              <a:gd name="T122" fmla="*/ 2147483647 w 57"/>
              <a:gd name="T123" fmla="*/ 2147483647 h 142"/>
              <a:gd name="T124" fmla="*/ 2147483647 w 57"/>
              <a:gd name="T125" fmla="*/ 2147483647 h 14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7"/>
              <a:gd name="T190" fmla="*/ 0 h 142"/>
              <a:gd name="T191" fmla="*/ 57 w 57"/>
              <a:gd name="T192" fmla="*/ 142 h 14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7" h="142">
                <a:moveTo>
                  <a:pt x="57" y="77"/>
                </a:moveTo>
                <a:cubicBezTo>
                  <a:pt x="57" y="77"/>
                  <a:pt x="56" y="76"/>
                  <a:pt x="56" y="75"/>
                </a:cubicBezTo>
                <a:cubicBezTo>
                  <a:pt x="56" y="75"/>
                  <a:pt x="56" y="60"/>
                  <a:pt x="54" y="58"/>
                </a:cubicBezTo>
                <a:cubicBezTo>
                  <a:pt x="55" y="58"/>
                  <a:pt x="55" y="58"/>
                  <a:pt x="55" y="58"/>
                </a:cubicBezTo>
                <a:cubicBezTo>
                  <a:pt x="56" y="57"/>
                  <a:pt x="56" y="56"/>
                  <a:pt x="56" y="56"/>
                </a:cubicBezTo>
                <a:cubicBezTo>
                  <a:pt x="55" y="56"/>
                  <a:pt x="54" y="53"/>
                  <a:pt x="54" y="53"/>
                </a:cubicBezTo>
                <a:cubicBezTo>
                  <a:pt x="55" y="52"/>
                  <a:pt x="52" y="43"/>
                  <a:pt x="52" y="43"/>
                </a:cubicBezTo>
                <a:cubicBezTo>
                  <a:pt x="52" y="42"/>
                  <a:pt x="51" y="41"/>
                  <a:pt x="51" y="41"/>
                </a:cubicBezTo>
                <a:cubicBezTo>
                  <a:pt x="51" y="39"/>
                  <a:pt x="51" y="36"/>
                  <a:pt x="51" y="36"/>
                </a:cubicBezTo>
                <a:cubicBezTo>
                  <a:pt x="50" y="32"/>
                  <a:pt x="48" y="33"/>
                  <a:pt x="48" y="33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1" y="29"/>
                  <a:pt x="41" y="29"/>
                </a:cubicBezTo>
                <a:cubicBezTo>
                  <a:pt x="41" y="29"/>
                  <a:pt x="40" y="28"/>
                  <a:pt x="40" y="28"/>
                </a:cubicBezTo>
                <a:cubicBezTo>
                  <a:pt x="40" y="28"/>
                  <a:pt x="40" y="28"/>
                  <a:pt x="40" y="28"/>
                </a:cubicBezTo>
                <a:cubicBezTo>
                  <a:pt x="41" y="28"/>
                  <a:pt x="41" y="28"/>
                  <a:pt x="42" y="28"/>
                </a:cubicBezTo>
                <a:cubicBezTo>
                  <a:pt x="42" y="28"/>
                  <a:pt x="43" y="28"/>
                  <a:pt x="43" y="28"/>
                </a:cubicBezTo>
                <a:cubicBezTo>
                  <a:pt x="43" y="28"/>
                  <a:pt x="44" y="28"/>
                  <a:pt x="44" y="28"/>
                </a:cubicBezTo>
                <a:cubicBezTo>
                  <a:pt x="44" y="28"/>
                  <a:pt x="46" y="26"/>
                  <a:pt x="45" y="25"/>
                </a:cubicBezTo>
                <a:cubicBezTo>
                  <a:pt x="45" y="25"/>
                  <a:pt x="46" y="23"/>
                  <a:pt x="46" y="23"/>
                </a:cubicBezTo>
                <a:cubicBezTo>
                  <a:pt x="46" y="23"/>
                  <a:pt x="46" y="21"/>
                  <a:pt x="46" y="20"/>
                </a:cubicBezTo>
                <a:cubicBezTo>
                  <a:pt x="46" y="20"/>
                  <a:pt x="46" y="17"/>
                  <a:pt x="46" y="16"/>
                </a:cubicBezTo>
                <a:cubicBezTo>
                  <a:pt x="46" y="16"/>
                  <a:pt x="46" y="12"/>
                  <a:pt x="45" y="11"/>
                </a:cubicBezTo>
                <a:cubicBezTo>
                  <a:pt x="44" y="7"/>
                  <a:pt x="44" y="7"/>
                  <a:pt x="44" y="7"/>
                </a:cubicBezTo>
                <a:cubicBezTo>
                  <a:pt x="44" y="7"/>
                  <a:pt x="43" y="2"/>
                  <a:pt x="41" y="2"/>
                </a:cubicBezTo>
                <a:cubicBezTo>
                  <a:pt x="41" y="2"/>
                  <a:pt x="37" y="0"/>
                  <a:pt x="35" y="0"/>
                </a:cubicBezTo>
                <a:cubicBezTo>
                  <a:pt x="35" y="0"/>
                  <a:pt x="28" y="1"/>
                  <a:pt x="27" y="3"/>
                </a:cubicBezTo>
                <a:cubicBezTo>
                  <a:pt x="27" y="3"/>
                  <a:pt x="23" y="8"/>
                  <a:pt x="23" y="9"/>
                </a:cubicBezTo>
                <a:cubicBezTo>
                  <a:pt x="23" y="9"/>
                  <a:pt x="23" y="11"/>
                  <a:pt x="23" y="12"/>
                </a:cubicBezTo>
                <a:cubicBezTo>
                  <a:pt x="23" y="12"/>
                  <a:pt x="22" y="17"/>
                  <a:pt x="22" y="18"/>
                </a:cubicBezTo>
                <a:cubicBezTo>
                  <a:pt x="22" y="18"/>
                  <a:pt x="21" y="20"/>
                  <a:pt x="22" y="20"/>
                </a:cubicBezTo>
                <a:cubicBezTo>
                  <a:pt x="22" y="20"/>
                  <a:pt x="22" y="23"/>
                  <a:pt x="23" y="23"/>
                </a:cubicBezTo>
                <a:cubicBezTo>
                  <a:pt x="24" y="24"/>
                  <a:pt x="24" y="24"/>
                  <a:pt x="24" y="24"/>
                </a:cubicBezTo>
                <a:cubicBezTo>
                  <a:pt x="24" y="24"/>
                  <a:pt x="25" y="25"/>
                  <a:pt x="25" y="25"/>
                </a:cubicBezTo>
                <a:cubicBezTo>
                  <a:pt x="26" y="26"/>
                  <a:pt x="26" y="26"/>
                  <a:pt x="26" y="26"/>
                </a:cubicBezTo>
                <a:cubicBezTo>
                  <a:pt x="24" y="27"/>
                  <a:pt x="24" y="27"/>
                  <a:pt x="24" y="27"/>
                </a:cubicBezTo>
                <a:cubicBezTo>
                  <a:pt x="23" y="27"/>
                  <a:pt x="23" y="28"/>
                  <a:pt x="22" y="28"/>
                </a:cubicBezTo>
                <a:cubicBezTo>
                  <a:pt x="22" y="28"/>
                  <a:pt x="22" y="28"/>
                  <a:pt x="22" y="28"/>
                </a:cubicBezTo>
                <a:cubicBezTo>
                  <a:pt x="21" y="28"/>
                  <a:pt x="16" y="30"/>
                  <a:pt x="16" y="30"/>
                </a:cubicBezTo>
                <a:cubicBezTo>
                  <a:pt x="16" y="30"/>
                  <a:pt x="14" y="31"/>
                  <a:pt x="13" y="32"/>
                </a:cubicBezTo>
                <a:cubicBezTo>
                  <a:pt x="13" y="32"/>
                  <a:pt x="10" y="35"/>
                  <a:pt x="10" y="37"/>
                </a:cubicBezTo>
                <a:cubicBezTo>
                  <a:pt x="9" y="40"/>
                  <a:pt x="9" y="40"/>
                  <a:pt x="9" y="40"/>
                </a:cubicBezTo>
                <a:cubicBezTo>
                  <a:pt x="9" y="40"/>
                  <a:pt x="3" y="48"/>
                  <a:pt x="4" y="49"/>
                </a:cubicBezTo>
                <a:cubicBezTo>
                  <a:pt x="4" y="49"/>
                  <a:pt x="3" y="50"/>
                  <a:pt x="3" y="51"/>
                </a:cubicBezTo>
                <a:cubicBezTo>
                  <a:pt x="3" y="51"/>
                  <a:pt x="1" y="52"/>
                  <a:pt x="2" y="53"/>
                </a:cubicBezTo>
                <a:cubicBezTo>
                  <a:pt x="2" y="53"/>
                  <a:pt x="3" y="54"/>
                  <a:pt x="4" y="54"/>
                </a:cubicBezTo>
                <a:cubicBezTo>
                  <a:pt x="4" y="55"/>
                  <a:pt x="1" y="66"/>
                  <a:pt x="2" y="69"/>
                </a:cubicBezTo>
                <a:cubicBezTo>
                  <a:pt x="2" y="69"/>
                  <a:pt x="2" y="70"/>
                  <a:pt x="2" y="70"/>
                </a:cubicBezTo>
                <a:cubicBezTo>
                  <a:pt x="2" y="70"/>
                  <a:pt x="0" y="74"/>
                  <a:pt x="1" y="75"/>
                </a:cubicBezTo>
                <a:cubicBezTo>
                  <a:pt x="1" y="75"/>
                  <a:pt x="0" y="79"/>
                  <a:pt x="4" y="79"/>
                </a:cubicBezTo>
                <a:cubicBezTo>
                  <a:pt x="4" y="79"/>
                  <a:pt x="5" y="81"/>
                  <a:pt x="6" y="81"/>
                </a:cubicBezTo>
                <a:cubicBezTo>
                  <a:pt x="6" y="81"/>
                  <a:pt x="7" y="81"/>
                  <a:pt x="7" y="80"/>
                </a:cubicBezTo>
                <a:cubicBezTo>
                  <a:pt x="7" y="80"/>
                  <a:pt x="8" y="79"/>
                  <a:pt x="7" y="77"/>
                </a:cubicBezTo>
                <a:cubicBezTo>
                  <a:pt x="7" y="77"/>
                  <a:pt x="7" y="77"/>
                  <a:pt x="7" y="77"/>
                </a:cubicBezTo>
                <a:cubicBezTo>
                  <a:pt x="7" y="74"/>
                  <a:pt x="7" y="74"/>
                  <a:pt x="7" y="74"/>
                </a:cubicBezTo>
                <a:cubicBezTo>
                  <a:pt x="7" y="74"/>
                  <a:pt x="8" y="71"/>
                  <a:pt x="7" y="70"/>
                </a:cubicBezTo>
                <a:cubicBezTo>
                  <a:pt x="7" y="70"/>
                  <a:pt x="6" y="69"/>
                  <a:pt x="6" y="67"/>
                </a:cubicBezTo>
                <a:cubicBezTo>
                  <a:pt x="6" y="67"/>
                  <a:pt x="7" y="64"/>
                  <a:pt x="8" y="63"/>
                </a:cubicBezTo>
                <a:cubicBezTo>
                  <a:pt x="8" y="63"/>
                  <a:pt x="10" y="59"/>
                  <a:pt x="10" y="58"/>
                </a:cubicBezTo>
                <a:cubicBezTo>
                  <a:pt x="11" y="58"/>
                  <a:pt x="11" y="58"/>
                  <a:pt x="11" y="58"/>
                </a:cubicBezTo>
                <a:cubicBezTo>
                  <a:pt x="11" y="58"/>
                  <a:pt x="11" y="58"/>
                  <a:pt x="11" y="57"/>
                </a:cubicBezTo>
                <a:cubicBezTo>
                  <a:pt x="11" y="57"/>
                  <a:pt x="12" y="56"/>
                  <a:pt x="12" y="55"/>
                </a:cubicBezTo>
                <a:cubicBezTo>
                  <a:pt x="17" y="49"/>
                  <a:pt x="17" y="49"/>
                  <a:pt x="17" y="49"/>
                </a:cubicBezTo>
                <a:cubicBezTo>
                  <a:pt x="16" y="58"/>
                  <a:pt x="16" y="58"/>
                  <a:pt x="16" y="58"/>
                </a:cubicBezTo>
                <a:cubicBezTo>
                  <a:pt x="16" y="59"/>
                  <a:pt x="15" y="60"/>
                  <a:pt x="15" y="62"/>
                </a:cubicBezTo>
                <a:cubicBezTo>
                  <a:pt x="14" y="77"/>
                  <a:pt x="14" y="77"/>
                  <a:pt x="14" y="77"/>
                </a:cubicBezTo>
                <a:cubicBezTo>
                  <a:pt x="13" y="79"/>
                  <a:pt x="12" y="88"/>
                  <a:pt x="12" y="88"/>
                </a:cubicBezTo>
                <a:cubicBezTo>
                  <a:pt x="12" y="88"/>
                  <a:pt x="11" y="93"/>
                  <a:pt x="11" y="93"/>
                </a:cubicBezTo>
                <a:cubicBezTo>
                  <a:pt x="11" y="94"/>
                  <a:pt x="10" y="102"/>
                  <a:pt x="10" y="102"/>
                </a:cubicBezTo>
                <a:cubicBezTo>
                  <a:pt x="9" y="104"/>
                  <a:pt x="11" y="104"/>
                  <a:pt x="11" y="104"/>
                </a:cubicBezTo>
                <a:cubicBezTo>
                  <a:pt x="11" y="104"/>
                  <a:pt x="11" y="104"/>
                  <a:pt x="11" y="104"/>
                </a:cubicBezTo>
                <a:cubicBezTo>
                  <a:pt x="11" y="104"/>
                  <a:pt x="13" y="104"/>
                  <a:pt x="16" y="104"/>
                </a:cubicBezTo>
                <a:cubicBezTo>
                  <a:pt x="16" y="104"/>
                  <a:pt x="16" y="104"/>
                  <a:pt x="16" y="104"/>
                </a:cubicBezTo>
                <a:cubicBezTo>
                  <a:pt x="16" y="104"/>
                  <a:pt x="16" y="111"/>
                  <a:pt x="19" y="116"/>
                </a:cubicBezTo>
                <a:cubicBezTo>
                  <a:pt x="22" y="125"/>
                  <a:pt x="22" y="125"/>
                  <a:pt x="22" y="125"/>
                </a:cubicBezTo>
                <a:cubicBezTo>
                  <a:pt x="21" y="126"/>
                  <a:pt x="21" y="129"/>
                  <a:pt x="21" y="129"/>
                </a:cubicBezTo>
                <a:cubicBezTo>
                  <a:pt x="20" y="131"/>
                  <a:pt x="20" y="131"/>
                  <a:pt x="20" y="131"/>
                </a:cubicBezTo>
                <a:cubicBezTo>
                  <a:pt x="18" y="133"/>
                  <a:pt x="17" y="137"/>
                  <a:pt x="17" y="137"/>
                </a:cubicBezTo>
                <a:cubicBezTo>
                  <a:pt x="16" y="141"/>
                  <a:pt x="19" y="141"/>
                  <a:pt x="19" y="141"/>
                </a:cubicBezTo>
                <a:cubicBezTo>
                  <a:pt x="22" y="142"/>
                  <a:pt x="26" y="139"/>
                  <a:pt x="26" y="139"/>
                </a:cubicBezTo>
                <a:cubicBezTo>
                  <a:pt x="28" y="138"/>
                  <a:pt x="27" y="133"/>
                  <a:pt x="27" y="133"/>
                </a:cubicBezTo>
                <a:cubicBezTo>
                  <a:pt x="27" y="132"/>
                  <a:pt x="29" y="130"/>
                  <a:pt x="29" y="130"/>
                </a:cubicBezTo>
                <a:cubicBezTo>
                  <a:pt x="30" y="130"/>
                  <a:pt x="31" y="128"/>
                  <a:pt x="31" y="128"/>
                </a:cubicBezTo>
                <a:cubicBezTo>
                  <a:pt x="32" y="127"/>
                  <a:pt x="32" y="126"/>
                  <a:pt x="32" y="125"/>
                </a:cubicBezTo>
                <a:cubicBezTo>
                  <a:pt x="33" y="132"/>
                  <a:pt x="33" y="132"/>
                  <a:pt x="33" y="132"/>
                </a:cubicBezTo>
                <a:cubicBezTo>
                  <a:pt x="33" y="132"/>
                  <a:pt x="33" y="132"/>
                  <a:pt x="33" y="132"/>
                </a:cubicBezTo>
                <a:cubicBezTo>
                  <a:pt x="33" y="132"/>
                  <a:pt x="32" y="133"/>
                  <a:pt x="32" y="134"/>
                </a:cubicBezTo>
                <a:cubicBezTo>
                  <a:pt x="32" y="134"/>
                  <a:pt x="31" y="134"/>
                  <a:pt x="31" y="135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30" y="138"/>
                  <a:pt x="31" y="138"/>
                </a:cubicBezTo>
                <a:cubicBezTo>
                  <a:pt x="31" y="138"/>
                  <a:pt x="31" y="139"/>
                  <a:pt x="33" y="139"/>
                </a:cubicBezTo>
                <a:cubicBezTo>
                  <a:pt x="33" y="139"/>
                  <a:pt x="33" y="141"/>
                  <a:pt x="34" y="141"/>
                </a:cubicBezTo>
                <a:cubicBezTo>
                  <a:pt x="40" y="141"/>
                  <a:pt x="40" y="141"/>
                  <a:pt x="40" y="141"/>
                </a:cubicBezTo>
                <a:cubicBezTo>
                  <a:pt x="40" y="141"/>
                  <a:pt x="41" y="141"/>
                  <a:pt x="41" y="140"/>
                </a:cubicBezTo>
                <a:cubicBezTo>
                  <a:pt x="40" y="137"/>
                  <a:pt x="40" y="137"/>
                  <a:pt x="40" y="137"/>
                </a:cubicBezTo>
                <a:cubicBezTo>
                  <a:pt x="40" y="137"/>
                  <a:pt x="41" y="134"/>
                  <a:pt x="40" y="133"/>
                </a:cubicBezTo>
                <a:cubicBezTo>
                  <a:pt x="40" y="133"/>
                  <a:pt x="40" y="133"/>
                  <a:pt x="40" y="132"/>
                </a:cubicBezTo>
                <a:cubicBezTo>
                  <a:pt x="40" y="132"/>
                  <a:pt x="40" y="132"/>
                  <a:pt x="40" y="132"/>
                </a:cubicBezTo>
                <a:cubicBezTo>
                  <a:pt x="40" y="123"/>
                  <a:pt x="40" y="123"/>
                  <a:pt x="40" y="123"/>
                </a:cubicBezTo>
                <a:cubicBezTo>
                  <a:pt x="41" y="119"/>
                  <a:pt x="42" y="112"/>
                  <a:pt x="41" y="107"/>
                </a:cubicBezTo>
                <a:cubicBezTo>
                  <a:pt x="42" y="107"/>
                  <a:pt x="43" y="107"/>
                  <a:pt x="43" y="106"/>
                </a:cubicBezTo>
                <a:cubicBezTo>
                  <a:pt x="45" y="106"/>
                  <a:pt x="44" y="105"/>
                  <a:pt x="44" y="105"/>
                </a:cubicBezTo>
                <a:cubicBezTo>
                  <a:pt x="44" y="104"/>
                  <a:pt x="45" y="94"/>
                  <a:pt x="46" y="91"/>
                </a:cubicBezTo>
                <a:cubicBezTo>
                  <a:pt x="46" y="91"/>
                  <a:pt x="46" y="91"/>
                  <a:pt x="46" y="91"/>
                </a:cubicBezTo>
                <a:cubicBezTo>
                  <a:pt x="46" y="87"/>
                  <a:pt x="46" y="76"/>
                  <a:pt x="46" y="76"/>
                </a:cubicBezTo>
                <a:cubicBezTo>
                  <a:pt x="46" y="74"/>
                  <a:pt x="45" y="69"/>
                  <a:pt x="45" y="69"/>
                </a:cubicBezTo>
                <a:cubicBezTo>
                  <a:pt x="45" y="68"/>
                  <a:pt x="45" y="62"/>
                  <a:pt x="45" y="62"/>
                </a:cubicBezTo>
                <a:cubicBezTo>
                  <a:pt x="45" y="62"/>
                  <a:pt x="45" y="62"/>
                  <a:pt x="45" y="62"/>
                </a:cubicBezTo>
                <a:cubicBezTo>
                  <a:pt x="45" y="61"/>
                  <a:pt x="45" y="58"/>
                  <a:pt x="45" y="57"/>
                </a:cubicBezTo>
                <a:cubicBezTo>
                  <a:pt x="45" y="55"/>
                  <a:pt x="45" y="55"/>
                  <a:pt x="45" y="55"/>
                </a:cubicBezTo>
                <a:cubicBezTo>
                  <a:pt x="45" y="56"/>
                  <a:pt x="45" y="56"/>
                  <a:pt x="45" y="56"/>
                </a:cubicBezTo>
                <a:cubicBezTo>
                  <a:pt x="46" y="58"/>
                  <a:pt x="46" y="58"/>
                  <a:pt x="46" y="58"/>
                </a:cubicBezTo>
                <a:cubicBezTo>
                  <a:pt x="46" y="59"/>
                  <a:pt x="47" y="59"/>
                  <a:pt x="47" y="59"/>
                </a:cubicBezTo>
                <a:cubicBezTo>
                  <a:pt x="48" y="60"/>
                  <a:pt x="50" y="69"/>
                  <a:pt x="52" y="71"/>
                </a:cubicBezTo>
                <a:cubicBezTo>
                  <a:pt x="53" y="74"/>
                  <a:pt x="53" y="74"/>
                  <a:pt x="53" y="74"/>
                </a:cubicBezTo>
                <a:cubicBezTo>
                  <a:pt x="52" y="75"/>
                  <a:pt x="52" y="75"/>
                  <a:pt x="52" y="75"/>
                </a:cubicBezTo>
                <a:cubicBezTo>
                  <a:pt x="52" y="75"/>
                  <a:pt x="52" y="76"/>
                  <a:pt x="52" y="79"/>
                </a:cubicBezTo>
                <a:cubicBezTo>
                  <a:pt x="52" y="81"/>
                  <a:pt x="52" y="81"/>
                  <a:pt x="52" y="81"/>
                </a:cubicBezTo>
                <a:cubicBezTo>
                  <a:pt x="52" y="81"/>
                  <a:pt x="53" y="83"/>
                  <a:pt x="54" y="82"/>
                </a:cubicBezTo>
                <a:cubicBezTo>
                  <a:pt x="54" y="82"/>
                  <a:pt x="54" y="79"/>
                  <a:pt x="54" y="80"/>
                </a:cubicBezTo>
                <a:cubicBezTo>
                  <a:pt x="55" y="81"/>
                  <a:pt x="55" y="81"/>
                  <a:pt x="55" y="81"/>
                </a:cubicBezTo>
                <a:cubicBezTo>
                  <a:pt x="54" y="83"/>
                  <a:pt x="54" y="83"/>
                  <a:pt x="54" y="83"/>
                </a:cubicBezTo>
                <a:cubicBezTo>
                  <a:pt x="54" y="83"/>
                  <a:pt x="51" y="83"/>
                  <a:pt x="52" y="84"/>
                </a:cubicBezTo>
                <a:cubicBezTo>
                  <a:pt x="52" y="84"/>
                  <a:pt x="53" y="85"/>
                  <a:pt x="54" y="84"/>
                </a:cubicBezTo>
                <a:cubicBezTo>
                  <a:pt x="54" y="84"/>
                  <a:pt x="56" y="84"/>
                  <a:pt x="56" y="83"/>
                </a:cubicBezTo>
                <a:cubicBezTo>
                  <a:pt x="56" y="83"/>
                  <a:pt x="57" y="82"/>
                  <a:pt x="57" y="81"/>
                </a:cubicBezTo>
                <a:cubicBezTo>
                  <a:pt x="57" y="81"/>
                  <a:pt x="57" y="78"/>
                  <a:pt x="57" y="7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0" name="Freeform 12"/>
          <p:cNvSpPr>
            <a:spLocks/>
          </p:cNvSpPr>
          <p:nvPr/>
        </p:nvSpPr>
        <p:spPr bwMode="auto">
          <a:xfrm>
            <a:off x="1403350" y="3471863"/>
            <a:ext cx="2232025" cy="3324225"/>
          </a:xfrm>
          <a:custGeom>
            <a:avLst/>
            <a:gdLst>
              <a:gd name="T0" fmla="*/ 2147483647 w 78"/>
              <a:gd name="T1" fmla="*/ 2147483647 h 116"/>
              <a:gd name="T2" fmla="*/ 2147483647 w 78"/>
              <a:gd name="T3" fmla="*/ 2147483647 h 116"/>
              <a:gd name="T4" fmla="*/ 2147483647 w 78"/>
              <a:gd name="T5" fmla="*/ 2147483647 h 116"/>
              <a:gd name="T6" fmla="*/ 2147483647 w 78"/>
              <a:gd name="T7" fmla="*/ 2147483647 h 116"/>
              <a:gd name="T8" fmla="*/ 2147483647 w 78"/>
              <a:gd name="T9" fmla="*/ 2147483647 h 116"/>
              <a:gd name="T10" fmla="*/ 2147483647 w 78"/>
              <a:gd name="T11" fmla="*/ 2147483647 h 116"/>
              <a:gd name="T12" fmla="*/ 2147483647 w 78"/>
              <a:gd name="T13" fmla="*/ 2147483647 h 116"/>
              <a:gd name="T14" fmla="*/ 2147483647 w 78"/>
              <a:gd name="T15" fmla="*/ 2147483647 h 116"/>
              <a:gd name="T16" fmla="*/ 2147483647 w 78"/>
              <a:gd name="T17" fmla="*/ 2147483647 h 116"/>
              <a:gd name="T18" fmla="*/ 2147483647 w 78"/>
              <a:gd name="T19" fmla="*/ 2147483647 h 116"/>
              <a:gd name="T20" fmla="*/ 2147483647 w 78"/>
              <a:gd name="T21" fmla="*/ 2147483647 h 116"/>
              <a:gd name="T22" fmla="*/ 2147483647 w 78"/>
              <a:gd name="T23" fmla="*/ 2147483647 h 116"/>
              <a:gd name="T24" fmla="*/ 2147483647 w 78"/>
              <a:gd name="T25" fmla="*/ 2147483647 h 116"/>
              <a:gd name="T26" fmla="*/ 2147483647 w 78"/>
              <a:gd name="T27" fmla="*/ 2147483647 h 116"/>
              <a:gd name="T28" fmla="*/ 2147483647 w 78"/>
              <a:gd name="T29" fmla="*/ 2147483647 h 116"/>
              <a:gd name="T30" fmla="*/ 2147483647 w 78"/>
              <a:gd name="T31" fmla="*/ 2147483647 h 116"/>
              <a:gd name="T32" fmla="*/ 2147483647 w 78"/>
              <a:gd name="T33" fmla="*/ 2147483647 h 116"/>
              <a:gd name="T34" fmla="*/ 2147483647 w 78"/>
              <a:gd name="T35" fmla="*/ 2147483647 h 116"/>
              <a:gd name="T36" fmla="*/ 2147483647 w 78"/>
              <a:gd name="T37" fmla="*/ 2147483647 h 116"/>
              <a:gd name="T38" fmla="*/ 2147483647 w 78"/>
              <a:gd name="T39" fmla="*/ 2147483647 h 116"/>
              <a:gd name="T40" fmla="*/ 2147483647 w 78"/>
              <a:gd name="T41" fmla="*/ 2147483647 h 116"/>
              <a:gd name="T42" fmla="*/ 2147483647 w 78"/>
              <a:gd name="T43" fmla="*/ 2147483647 h 116"/>
              <a:gd name="T44" fmla="*/ 2147483647 w 78"/>
              <a:gd name="T45" fmla="*/ 2147483647 h 116"/>
              <a:gd name="T46" fmla="*/ 2147483647 w 78"/>
              <a:gd name="T47" fmla="*/ 2147483647 h 116"/>
              <a:gd name="T48" fmla="*/ 2147483647 w 78"/>
              <a:gd name="T49" fmla="*/ 2147483647 h 116"/>
              <a:gd name="T50" fmla="*/ 2147483647 w 78"/>
              <a:gd name="T51" fmla="*/ 2147483647 h 116"/>
              <a:gd name="T52" fmla="*/ 2147483647 w 78"/>
              <a:gd name="T53" fmla="*/ 2147483647 h 116"/>
              <a:gd name="T54" fmla="*/ 2147483647 w 78"/>
              <a:gd name="T55" fmla="*/ 2147483647 h 116"/>
              <a:gd name="T56" fmla="*/ 2147483647 w 78"/>
              <a:gd name="T57" fmla="*/ 2147483647 h 116"/>
              <a:gd name="T58" fmla="*/ 2147483647 w 78"/>
              <a:gd name="T59" fmla="*/ 2147483647 h 116"/>
              <a:gd name="T60" fmla="*/ 2147483647 w 78"/>
              <a:gd name="T61" fmla="*/ 2147483647 h 116"/>
              <a:gd name="T62" fmla="*/ 2147483647 w 78"/>
              <a:gd name="T63" fmla="*/ 2147483647 h 116"/>
              <a:gd name="T64" fmla="*/ 2147483647 w 78"/>
              <a:gd name="T65" fmla="*/ 2147483647 h 116"/>
              <a:gd name="T66" fmla="*/ 2147483647 w 78"/>
              <a:gd name="T67" fmla="*/ 2147483647 h 116"/>
              <a:gd name="T68" fmla="*/ 2147483647 w 78"/>
              <a:gd name="T69" fmla="*/ 2147483647 h 116"/>
              <a:gd name="T70" fmla="*/ 2147483647 w 78"/>
              <a:gd name="T71" fmla="*/ 2147483647 h 116"/>
              <a:gd name="T72" fmla="*/ 2147483647 w 78"/>
              <a:gd name="T73" fmla="*/ 2147483647 h 116"/>
              <a:gd name="T74" fmla="*/ 2147483647 w 78"/>
              <a:gd name="T75" fmla="*/ 2147483647 h 116"/>
              <a:gd name="T76" fmla="*/ 2147483647 w 78"/>
              <a:gd name="T77" fmla="*/ 2147483647 h 11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78"/>
              <a:gd name="T118" fmla="*/ 0 h 116"/>
              <a:gd name="T119" fmla="*/ 78 w 78"/>
              <a:gd name="T120" fmla="*/ 116 h 11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78" h="116">
                <a:moveTo>
                  <a:pt x="77" y="16"/>
                </a:moveTo>
                <a:cubicBezTo>
                  <a:pt x="77" y="16"/>
                  <a:pt x="76" y="16"/>
                  <a:pt x="76" y="15"/>
                </a:cubicBezTo>
                <a:cubicBezTo>
                  <a:pt x="76" y="15"/>
                  <a:pt x="76" y="13"/>
                  <a:pt x="76" y="12"/>
                </a:cubicBezTo>
                <a:cubicBezTo>
                  <a:pt x="76" y="12"/>
                  <a:pt x="76" y="10"/>
                  <a:pt x="75" y="8"/>
                </a:cubicBezTo>
                <a:cubicBezTo>
                  <a:pt x="75" y="8"/>
                  <a:pt x="75" y="8"/>
                  <a:pt x="75" y="7"/>
                </a:cubicBezTo>
                <a:cubicBezTo>
                  <a:pt x="75" y="7"/>
                  <a:pt x="68" y="0"/>
                  <a:pt x="61" y="3"/>
                </a:cubicBezTo>
                <a:cubicBezTo>
                  <a:pt x="61" y="3"/>
                  <a:pt x="57" y="5"/>
                  <a:pt x="57" y="7"/>
                </a:cubicBezTo>
                <a:cubicBezTo>
                  <a:pt x="57" y="7"/>
                  <a:pt x="55" y="11"/>
                  <a:pt x="57" y="13"/>
                </a:cubicBezTo>
                <a:cubicBezTo>
                  <a:pt x="58" y="19"/>
                  <a:pt x="58" y="19"/>
                  <a:pt x="58" y="19"/>
                </a:cubicBezTo>
                <a:cubicBezTo>
                  <a:pt x="58" y="19"/>
                  <a:pt x="59" y="20"/>
                  <a:pt x="59" y="21"/>
                </a:cubicBezTo>
                <a:cubicBezTo>
                  <a:pt x="59" y="21"/>
                  <a:pt x="46" y="21"/>
                  <a:pt x="46" y="25"/>
                </a:cubicBezTo>
                <a:cubicBezTo>
                  <a:pt x="46" y="25"/>
                  <a:pt x="42" y="28"/>
                  <a:pt x="41" y="28"/>
                </a:cubicBezTo>
                <a:cubicBezTo>
                  <a:pt x="41" y="28"/>
                  <a:pt x="34" y="33"/>
                  <a:pt x="32" y="36"/>
                </a:cubicBezTo>
                <a:cubicBezTo>
                  <a:pt x="32" y="36"/>
                  <a:pt x="25" y="48"/>
                  <a:pt x="25" y="49"/>
                </a:cubicBezTo>
                <a:cubicBezTo>
                  <a:pt x="25" y="49"/>
                  <a:pt x="24" y="50"/>
                  <a:pt x="25" y="51"/>
                </a:cubicBezTo>
                <a:cubicBezTo>
                  <a:pt x="26" y="53"/>
                  <a:pt x="26" y="53"/>
                  <a:pt x="26" y="53"/>
                </a:cubicBezTo>
                <a:cubicBezTo>
                  <a:pt x="26" y="53"/>
                  <a:pt x="26" y="55"/>
                  <a:pt x="26" y="56"/>
                </a:cubicBezTo>
                <a:cubicBezTo>
                  <a:pt x="26" y="56"/>
                  <a:pt x="25" y="58"/>
                  <a:pt x="25" y="58"/>
                </a:cubicBezTo>
                <a:cubicBezTo>
                  <a:pt x="25" y="58"/>
                  <a:pt x="23" y="60"/>
                  <a:pt x="23" y="61"/>
                </a:cubicBezTo>
                <a:cubicBezTo>
                  <a:pt x="23" y="61"/>
                  <a:pt x="24" y="62"/>
                  <a:pt x="24" y="62"/>
                </a:cubicBezTo>
                <a:cubicBezTo>
                  <a:pt x="24" y="62"/>
                  <a:pt x="25" y="64"/>
                  <a:pt x="26" y="64"/>
                </a:cubicBezTo>
                <a:cubicBezTo>
                  <a:pt x="26" y="64"/>
                  <a:pt x="26" y="66"/>
                  <a:pt x="27" y="65"/>
                </a:cubicBezTo>
                <a:cubicBezTo>
                  <a:pt x="28" y="65"/>
                  <a:pt x="28" y="65"/>
                  <a:pt x="28" y="65"/>
                </a:cubicBezTo>
                <a:cubicBezTo>
                  <a:pt x="28" y="67"/>
                  <a:pt x="28" y="67"/>
                  <a:pt x="28" y="67"/>
                </a:cubicBezTo>
                <a:cubicBezTo>
                  <a:pt x="28" y="67"/>
                  <a:pt x="26" y="72"/>
                  <a:pt x="28" y="73"/>
                </a:cubicBezTo>
                <a:cubicBezTo>
                  <a:pt x="28" y="73"/>
                  <a:pt x="28" y="74"/>
                  <a:pt x="26" y="74"/>
                </a:cubicBezTo>
                <a:cubicBezTo>
                  <a:pt x="26" y="74"/>
                  <a:pt x="21" y="77"/>
                  <a:pt x="21" y="78"/>
                </a:cubicBezTo>
                <a:cubicBezTo>
                  <a:pt x="21" y="78"/>
                  <a:pt x="18" y="80"/>
                  <a:pt x="18" y="80"/>
                </a:cubicBezTo>
                <a:cubicBezTo>
                  <a:pt x="18" y="80"/>
                  <a:pt x="12" y="82"/>
                  <a:pt x="12" y="82"/>
                </a:cubicBezTo>
                <a:cubicBezTo>
                  <a:pt x="12" y="82"/>
                  <a:pt x="11" y="80"/>
                  <a:pt x="9" y="81"/>
                </a:cubicBezTo>
                <a:cubicBezTo>
                  <a:pt x="9" y="81"/>
                  <a:pt x="5" y="84"/>
                  <a:pt x="5" y="86"/>
                </a:cubicBezTo>
                <a:cubicBezTo>
                  <a:pt x="5" y="86"/>
                  <a:pt x="5" y="90"/>
                  <a:pt x="4" y="91"/>
                </a:cubicBezTo>
                <a:cubicBezTo>
                  <a:pt x="4" y="91"/>
                  <a:pt x="0" y="97"/>
                  <a:pt x="1" y="100"/>
                </a:cubicBezTo>
                <a:cubicBezTo>
                  <a:pt x="1" y="100"/>
                  <a:pt x="2" y="105"/>
                  <a:pt x="5" y="103"/>
                </a:cubicBezTo>
                <a:cubicBezTo>
                  <a:pt x="5" y="103"/>
                  <a:pt x="7" y="102"/>
                  <a:pt x="8" y="99"/>
                </a:cubicBezTo>
                <a:cubicBezTo>
                  <a:pt x="8" y="99"/>
                  <a:pt x="10" y="97"/>
                  <a:pt x="11" y="97"/>
                </a:cubicBezTo>
                <a:cubicBezTo>
                  <a:pt x="11" y="97"/>
                  <a:pt x="12" y="96"/>
                  <a:pt x="12" y="96"/>
                </a:cubicBezTo>
                <a:cubicBezTo>
                  <a:pt x="12" y="96"/>
                  <a:pt x="21" y="93"/>
                  <a:pt x="23" y="91"/>
                </a:cubicBezTo>
                <a:cubicBezTo>
                  <a:pt x="23" y="91"/>
                  <a:pt x="27" y="86"/>
                  <a:pt x="31" y="85"/>
                </a:cubicBezTo>
                <a:cubicBezTo>
                  <a:pt x="31" y="85"/>
                  <a:pt x="36" y="83"/>
                  <a:pt x="37" y="81"/>
                </a:cubicBezTo>
                <a:cubicBezTo>
                  <a:pt x="37" y="81"/>
                  <a:pt x="39" y="81"/>
                  <a:pt x="39" y="82"/>
                </a:cubicBezTo>
                <a:cubicBezTo>
                  <a:pt x="39" y="82"/>
                  <a:pt x="35" y="90"/>
                  <a:pt x="35" y="92"/>
                </a:cubicBezTo>
                <a:cubicBezTo>
                  <a:pt x="35" y="92"/>
                  <a:pt x="35" y="92"/>
                  <a:pt x="35" y="92"/>
                </a:cubicBezTo>
                <a:cubicBezTo>
                  <a:pt x="35" y="93"/>
                  <a:pt x="33" y="94"/>
                  <a:pt x="33" y="94"/>
                </a:cubicBezTo>
                <a:cubicBezTo>
                  <a:pt x="33" y="94"/>
                  <a:pt x="28" y="99"/>
                  <a:pt x="29" y="100"/>
                </a:cubicBezTo>
                <a:cubicBezTo>
                  <a:pt x="29" y="100"/>
                  <a:pt x="28" y="101"/>
                  <a:pt x="29" y="102"/>
                </a:cubicBezTo>
                <a:cubicBezTo>
                  <a:pt x="29" y="102"/>
                  <a:pt x="31" y="106"/>
                  <a:pt x="34" y="107"/>
                </a:cubicBezTo>
                <a:cubicBezTo>
                  <a:pt x="34" y="107"/>
                  <a:pt x="34" y="107"/>
                  <a:pt x="34" y="107"/>
                </a:cubicBezTo>
                <a:cubicBezTo>
                  <a:pt x="37" y="108"/>
                  <a:pt x="38" y="111"/>
                  <a:pt x="39" y="112"/>
                </a:cubicBezTo>
                <a:cubicBezTo>
                  <a:pt x="39" y="112"/>
                  <a:pt x="47" y="116"/>
                  <a:pt x="49" y="112"/>
                </a:cubicBezTo>
                <a:cubicBezTo>
                  <a:pt x="49" y="112"/>
                  <a:pt x="50" y="109"/>
                  <a:pt x="46" y="107"/>
                </a:cubicBezTo>
                <a:cubicBezTo>
                  <a:pt x="46" y="107"/>
                  <a:pt x="43" y="104"/>
                  <a:pt x="43" y="103"/>
                </a:cubicBezTo>
                <a:cubicBezTo>
                  <a:pt x="43" y="103"/>
                  <a:pt x="43" y="101"/>
                  <a:pt x="43" y="101"/>
                </a:cubicBezTo>
                <a:cubicBezTo>
                  <a:pt x="43" y="101"/>
                  <a:pt x="42" y="98"/>
                  <a:pt x="42" y="96"/>
                </a:cubicBezTo>
                <a:cubicBezTo>
                  <a:pt x="42" y="96"/>
                  <a:pt x="44" y="91"/>
                  <a:pt x="47" y="89"/>
                </a:cubicBezTo>
                <a:cubicBezTo>
                  <a:pt x="47" y="89"/>
                  <a:pt x="53" y="82"/>
                  <a:pt x="54" y="79"/>
                </a:cubicBezTo>
                <a:cubicBezTo>
                  <a:pt x="54" y="79"/>
                  <a:pt x="55" y="77"/>
                  <a:pt x="55" y="77"/>
                </a:cubicBezTo>
                <a:cubicBezTo>
                  <a:pt x="55" y="77"/>
                  <a:pt x="57" y="75"/>
                  <a:pt x="56" y="73"/>
                </a:cubicBezTo>
                <a:cubicBezTo>
                  <a:pt x="56" y="73"/>
                  <a:pt x="56" y="69"/>
                  <a:pt x="54" y="67"/>
                </a:cubicBezTo>
                <a:cubicBezTo>
                  <a:pt x="54" y="67"/>
                  <a:pt x="53" y="67"/>
                  <a:pt x="53" y="64"/>
                </a:cubicBezTo>
                <a:cubicBezTo>
                  <a:pt x="53" y="64"/>
                  <a:pt x="52" y="60"/>
                  <a:pt x="51" y="60"/>
                </a:cubicBezTo>
                <a:cubicBezTo>
                  <a:pt x="51" y="60"/>
                  <a:pt x="50" y="60"/>
                  <a:pt x="51" y="58"/>
                </a:cubicBezTo>
                <a:cubicBezTo>
                  <a:pt x="51" y="58"/>
                  <a:pt x="52" y="56"/>
                  <a:pt x="53" y="56"/>
                </a:cubicBezTo>
                <a:cubicBezTo>
                  <a:pt x="54" y="55"/>
                  <a:pt x="55" y="53"/>
                  <a:pt x="55" y="51"/>
                </a:cubicBezTo>
                <a:cubicBezTo>
                  <a:pt x="55" y="51"/>
                  <a:pt x="56" y="49"/>
                  <a:pt x="57" y="48"/>
                </a:cubicBezTo>
                <a:cubicBezTo>
                  <a:pt x="57" y="48"/>
                  <a:pt x="62" y="45"/>
                  <a:pt x="62" y="43"/>
                </a:cubicBezTo>
                <a:cubicBezTo>
                  <a:pt x="62" y="43"/>
                  <a:pt x="66" y="39"/>
                  <a:pt x="66" y="37"/>
                </a:cubicBezTo>
                <a:cubicBezTo>
                  <a:pt x="66" y="37"/>
                  <a:pt x="68" y="32"/>
                  <a:pt x="69" y="32"/>
                </a:cubicBezTo>
                <a:cubicBezTo>
                  <a:pt x="69" y="32"/>
                  <a:pt x="72" y="29"/>
                  <a:pt x="71" y="28"/>
                </a:cubicBezTo>
                <a:cubicBezTo>
                  <a:pt x="71" y="28"/>
                  <a:pt x="74" y="28"/>
                  <a:pt x="74" y="26"/>
                </a:cubicBezTo>
                <a:cubicBezTo>
                  <a:pt x="74" y="25"/>
                  <a:pt x="74" y="25"/>
                  <a:pt x="74" y="25"/>
                </a:cubicBezTo>
                <a:cubicBezTo>
                  <a:pt x="74" y="25"/>
                  <a:pt x="76" y="24"/>
                  <a:pt x="74" y="23"/>
                </a:cubicBezTo>
                <a:cubicBezTo>
                  <a:pt x="74" y="23"/>
                  <a:pt x="73" y="23"/>
                  <a:pt x="74" y="22"/>
                </a:cubicBezTo>
                <a:cubicBezTo>
                  <a:pt x="74" y="22"/>
                  <a:pt x="76" y="22"/>
                  <a:pt x="76" y="21"/>
                </a:cubicBezTo>
                <a:cubicBezTo>
                  <a:pt x="76" y="20"/>
                  <a:pt x="76" y="20"/>
                  <a:pt x="76" y="20"/>
                </a:cubicBezTo>
                <a:cubicBezTo>
                  <a:pt x="77" y="19"/>
                  <a:pt x="77" y="19"/>
                  <a:pt x="77" y="19"/>
                </a:cubicBezTo>
                <a:cubicBezTo>
                  <a:pt x="77" y="19"/>
                  <a:pt x="78" y="19"/>
                  <a:pt x="78" y="18"/>
                </a:cubicBezTo>
                <a:lnTo>
                  <a:pt x="77" y="16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1" name="Freeform 17"/>
          <p:cNvSpPr>
            <a:spLocks/>
          </p:cNvSpPr>
          <p:nvPr/>
        </p:nvSpPr>
        <p:spPr bwMode="auto">
          <a:xfrm>
            <a:off x="1012825" y="196850"/>
            <a:ext cx="2300288" cy="3284538"/>
          </a:xfrm>
          <a:custGeom>
            <a:avLst/>
            <a:gdLst>
              <a:gd name="T0" fmla="*/ 2147483647 w 65"/>
              <a:gd name="T1" fmla="*/ 2147483647 h 93"/>
              <a:gd name="T2" fmla="*/ 2147483647 w 65"/>
              <a:gd name="T3" fmla="*/ 2147483647 h 93"/>
              <a:gd name="T4" fmla="*/ 2147483647 w 65"/>
              <a:gd name="T5" fmla="*/ 2147483647 h 93"/>
              <a:gd name="T6" fmla="*/ 2147483647 w 65"/>
              <a:gd name="T7" fmla="*/ 2147483647 h 93"/>
              <a:gd name="T8" fmla="*/ 2147483647 w 65"/>
              <a:gd name="T9" fmla="*/ 2147483647 h 93"/>
              <a:gd name="T10" fmla="*/ 2147483647 w 65"/>
              <a:gd name="T11" fmla="*/ 2147483647 h 93"/>
              <a:gd name="T12" fmla="*/ 2147483647 w 65"/>
              <a:gd name="T13" fmla="*/ 2147483647 h 93"/>
              <a:gd name="T14" fmla="*/ 2147483647 w 65"/>
              <a:gd name="T15" fmla="*/ 2147483647 h 93"/>
              <a:gd name="T16" fmla="*/ 2147483647 w 65"/>
              <a:gd name="T17" fmla="*/ 2147483647 h 93"/>
              <a:gd name="T18" fmla="*/ 2147483647 w 65"/>
              <a:gd name="T19" fmla="*/ 2147483647 h 93"/>
              <a:gd name="T20" fmla="*/ 2147483647 w 65"/>
              <a:gd name="T21" fmla="*/ 2147483647 h 93"/>
              <a:gd name="T22" fmla="*/ 2147483647 w 65"/>
              <a:gd name="T23" fmla="*/ 2147483647 h 93"/>
              <a:gd name="T24" fmla="*/ 2147483647 w 65"/>
              <a:gd name="T25" fmla="*/ 2147483647 h 93"/>
              <a:gd name="T26" fmla="*/ 2147483647 w 65"/>
              <a:gd name="T27" fmla="*/ 2147483647 h 93"/>
              <a:gd name="T28" fmla="*/ 2147483647 w 65"/>
              <a:gd name="T29" fmla="*/ 2147483647 h 93"/>
              <a:gd name="T30" fmla="*/ 2147483647 w 65"/>
              <a:gd name="T31" fmla="*/ 2147483647 h 93"/>
              <a:gd name="T32" fmla="*/ 2147483647 w 65"/>
              <a:gd name="T33" fmla="*/ 2147483647 h 93"/>
              <a:gd name="T34" fmla="*/ 2147483647 w 65"/>
              <a:gd name="T35" fmla="*/ 2147483647 h 93"/>
              <a:gd name="T36" fmla="*/ 2147483647 w 65"/>
              <a:gd name="T37" fmla="*/ 2147483647 h 93"/>
              <a:gd name="T38" fmla="*/ 2147483647 w 65"/>
              <a:gd name="T39" fmla="*/ 2147483647 h 93"/>
              <a:gd name="T40" fmla="*/ 2147483647 w 65"/>
              <a:gd name="T41" fmla="*/ 2147483647 h 93"/>
              <a:gd name="T42" fmla="*/ 2147483647 w 65"/>
              <a:gd name="T43" fmla="*/ 2147483647 h 93"/>
              <a:gd name="T44" fmla="*/ 2147483647 w 65"/>
              <a:gd name="T45" fmla="*/ 2147483647 h 93"/>
              <a:gd name="T46" fmla="*/ 2147483647 w 65"/>
              <a:gd name="T47" fmla="*/ 2147483647 h 93"/>
              <a:gd name="T48" fmla="*/ 2147483647 w 65"/>
              <a:gd name="T49" fmla="*/ 2147483647 h 93"/>
              <a:gd name="T50" fmla="*/ 2147483647 w 65"/>
              <a:gd name="T51" fmla="*/ 2147483647 h 93"/>
              <a:gd name="T52" fmla="*/ 2147483647 w 65"/>
              <a:gd name="T53" fmla="*/ 2147483647 h 93"/>
              <a:gd name="T54" fmla="*/ 2147483647 w 65"/>
              <a:gd name="T55" fmla="*/ 2147483647 h 93"/>
              <a:gd name="T56" fmla="*/ 2147483647 w 65"/>
              <a:gd name="T57" fmla="*/ 2147483647 h 93"/>
              <a:gd name="T58" fmla="*/ 2147483647 w 65"/>
              <a:gd name="T59" fmla="*/ 2147483647 h 93"/>
              <a:gd name="T60" fmla="*/ 2147483647 w 65"/>
              <a:gd name="T61" fmla="*/ 2147483647 h 93"/>
              <a:gd name="T62" fmla="*/ 2147483647 w 65"/>
              <a:gd name="T63" fmla="*/ 2147483647 h 93"/>
              <a:gd name="T64" fmla="*/ 2147483647 w 65"/>
              <a:gd name="T65" fmla="*/ 2147483647 h 93"/>
              <a:gd name="T66" fmla="*/ 2147483647 w 65"/>
              <a:gd name="T67" fmla="*/ 2147483647 h 93"/>
              <a:gd name="T68" fmla="*/ 2147483647 w 65"/>
              <a:gd name="T69" fmla="*/ 2147483647 h 93"/>
              <a:gd name="T70" fmla="*/ 2147483647 w 65"/>
              <a:gd name="T71" fmla="*/ 2147483647 h 93"/>
              <a:gd name="T72" fmla="*/ 2147483647 w 65"/>
              <a:gd name="T73" fmla="*/ 2147483647 h 93"/>
              <a:gd name="T74" fmla="*/ 2147483647 w 65"/>
              <a:gd name="T75" fmla="*/ 2147483647 h 93"/>
              <a:gd name="T76" fmla="*/ 2147483647 w 65"/>
              <a:gd name="T77" fmla="*/ 2147483647 h 93"/>
              <a:gd name="T78" fmla="*/ 2147483647 w 65"/>
              <a:gd name="T79" fmla="*/ 2147483647 h 93"/>
              <a:gd name="T80" fmla="*/ 2147483647 w 65"/>
              <a:gd name="T81" fmla="*/ 2147483647 h 93"/>
              <a:gd name="T82" fmla="*/ 2147483647 w 65"/>
              <a:gd name="T83" fmla="*/ 2147483647 h 93"/>
              <a:gd name="T84" fmla="*/ 2147483647 w 65"/>
              <a:gd name="T85" fmla="*/ 2147483647 h 93"/>
              <a:gd name="T86" fmla="*/ 2147483647 w 65"/>
              <a:gd name="T87" fmla="*/ 2147483647 h 93"/>
              <a:gd name="T88" fmla="*/ 2147483647 w 65"/>
              <a:gd name="T89" fmla="*/ 2147483647 h 93"/>
              <a:gd name="T90" fmla="*/ 2147483647 w 65"/>
              <a:gd name="T91" fmla="*/ 2147483647 h 93"/>
              <a:gd name="T92" fmla="*/ 2147483647 w 65"/>
              <a:gd name="T93" fmla="*/ 2147483647 h 93"/>
              <a:gd name="T94" fmla="*/ 2147483647 w 65"/>
              <a:gd name="T95" fmla="*/ 2147483647 h 93"/>
              <a:gd name="T96" fmla="*/ 2147483647 w 65"/>
              <a:gd name="T97" fmla="*/ 2147483647 h 93"/>
              <a:gd name="T98" fmla="*/ 2147483647 w 65"/>
              <a:gd name="T99" fmla="*/ 2147483647 h 93"/>
              <a:gd name="T100" fmla="*/ 2147483647 w 65"/>
              <a:gd name="T101" fmla="*/ 2147483647 h 9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65"/>
              <a:gd name="T154" fmla="*/ 0 h 93"/>
              <a:gd name="T155" fmla="*/ 65 w 65"/>
              <a:gd name="T156" fmla="*/ 93 h 9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65" h="93">
                <a:moveTo>
                  <a:pt x="45" y="20"/>
                </a:move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6" y="14"/>
                  <a:pt x="45" y="14"/>
                </a:cubicBezTo>
                <a:cubicBezTo>
                  <a:pt x="45" y="14"/>
                  <a:pt x="45" y="4"/>
                  <a:pt x="39" y="3"/>
                </a:cubicBezTo>
                <a:cubicBezTo>
                  <a:pt x="39" y="3"/>
                  <a:pt x="32" y="0"/>
                  <a:pt x="28" y="5"/>
                </a:cubicBezTo>
                <a:cubicBezTo>
                  <a:pt x="28" y="5"/>
                  <a:pt x="22" y="10"/>
                  <a:pt x="25" y="14"/>
                </a:cubicBez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6" y="20"/>
                  <a:pt x="27" y="22"/>
                </a:cubicBezTo>
                <a:cubicBezTo>
                  <a:pt x="28" y="22"/>
                  <a:pt x="28" y="22"/>
                  <a:pt x="28" y="22"/>
                </a:cubicBezTo>
                <a:cubicBezTo>
                  <a:pt x="28" y="22"/>
                  <a:pt x="21" y="25"/>
                  <a:pt x="21" y="26"/>
                </a:cubicBezTo>
                <a:cubicBezTo>
                  <a:pt x="21" y="26"/>
                  <a:pt x="14" y="26"/>
                  <a:pt x="14" y="27"/>
                </a:cubicBezTo>
                <a:cubicBezTo>
                  <a:pt x="14" y="27"/>
                  <a:pt x="9" y="29"/>
                  <a:pt x="9" y="29"/>
                </a:cubicBezTo>
                <a:cubicBezTo>
                  <a:pt x="6" y="29"/>
                  <a:pt x="6" y="29"/>
                  <a:pt x="6" y="29"/>
                </a:cubicBezTo>
                <a:cubicBezTo>
                  <a:pt x="6" y="29"/>
                  <a:pt x="3" y="28"/>
                  <a:pt x="1" y="30"/>
                </a:cubicBezTo>
                <a:cubicBezTo>
                  <a:pt x="1" y="30"/>
                  <a:pt x="0" y="33"/>
                  <a:pt x="1" y="32"/>
                </a:cubicBezTo>
                <a:cubicBezTo>
                  <a:pt x="1" y="32"/>
                  <a:pt x="2" y="34"/>
                  <a:pt x="4" y="33"/>
                </a:cubicBezTo>
                <a:cubicBezTo>
                  <a:pt x="4" y="33"/>
                  <a:pt x="5" y="31"/>
                  <a:pt x="4" y="33"/>
                </a:cubicBezTo>
                <a:cubicBezTo>
                  <a:pt x="4" y="33"/>
                  <a:pt x="3" y="36"/>
                  <a:pt x="5" y="35"/>
                </a:cubicBezTo>
                <a:cubicBezTo>
                  <a:pt x="6" y="34"/>
                  <a:pt x="6" y="34"/>
                  <a:pt x="6" y="34"/>
                </a:cubicBezTo>
                <a:cubicBezTo>
                  <a:pt x="6" y="34"/>
                  <a:pt x="8" y="33"/>
                  <a:pt x="8" y="35"/>
                </a:cubicBezTo>
                <a:cubicBezTo>
                  <a:pt x="8" y="35"/>
                  <a:pt x="7" y="39"/>
                  <a:pt x="9" y="38"/>
                </a:cubicBezTo>
                <a:cubicBezTo>
                  <a:pt x="9" y="37"/>
                  <a:pt x="9" y="37"/>
                  <a:pt x="9" y="37"/>
                </a:cubicBezTo>
                <a:cubicBezTo>
                  <a:pt x="9" y="37"/>
                  <a:pt x="13" y="36"/>
                  <a:pt x="14" y="37"/>
                </a:cubicBezTo>
                <a:cubicBezTo>
                  <a:pt x="14" y="37"/>
                  <a:pt x="14" y="38"/>
                  <a:pt x="18" y="37"/>
                </a:cubicBezTo>
                <a:cubicBezTo>
                  <a:pt x="18" y="37"/>
                  <a:pt x="23" y="37"/>
                  <a:pt x="24" y="37"/>
                </a:cubicBezTo>
                <a:cubicBezTo>
                  <a:pt x="24" y="37"/>
                  <a:pt x="27" y="47"/>
                  <a:pt x="29" y="48"/>
                </a:cubicBezTo>
                <a:cubicBezTo>
                  <a:pt x="29" y="48"/>
                  <a:pt x="28" y="52"/>
                  <a:pt x="29" y="53"/>
                </a:cubicBezTo>
                <a:cubicBezTo>
                  <a:pt x="29" y="53"/>
                  <a:pt x="27" y="54"/>
                  <a:pt x="27" y="55"/>
                </a:cubicBezTo>
                <a:cubicBezTo>
                  <a:pt x="27" y="55"/>
                  <a:pt x="15" y="59"/>
                  <a:pt x="17" y="65"/>
                </a:cubicBezTo>
                <a:cubicBezTo>
                  <a:pt x="17" y="65"/>
                  <a:pt x="21" y="71"/>
                  <a:pt x="24" y="72"/>
                </a:cubicBezTo>
                <a:cubicBezTo>
                  <a:pt x="24" y="72"/>
                  <a:pt x="26" y="74"/>
                  <a:pt x="27" y="75"/>
                </a:cubicBezTo>
                <a:cubicBezTo>
                  <a:pt x="27" y="75"/>
                  <a:pt x="32" y="84"/>
                  <a:pt x="40" y="82"/>
                </a:cubicBezTo>
                <a:cubicBezTo>
                  <a:pt x="40" y="82"/>
                  <a:pt x="39" y="85"/>
                  <a:pt x="39" y="86"/>
                </a:cubicBezTo>
                <a:cubicBezTo>
                  <a:pt x="39" y="86"/>
                  <a:pt x="36" y="89"/>
                  <a:pt x="36" y="90"/>
                </a:cubicBezTo>
                <a:cubicBezTo>
                  <a:pt x="36" y="90"/>
                  <a:pt x="35" y="92"/>
                  <a:pt x="38" y="92"/>
                </a:cubicBezTo>
                <a:cubicBezTo>
                  <a:pt x="38" y="92"/>
                  <a:pt x="43" y="93"/>
                  <a:pt x="48" y="85"/>
                </a:cubicBezTo>
                <a:cubicBezTo>
                  <a:pt x="48" y="85"/>
                  <a:pt x="50" y="82"/>
                  <a:pt x="51" y="83"/>
                </a:cubicBezTo>
                <a:cubicBezTo>
                  <a:pt x="51" y="83"/>
                  <a:pt x="49" y="89"/>
                  <a:pt x="50" y="90"/>
                </a:cubicBezTo>
                <a:cubicBezTo>
                  <a:pt x="50" y="90"/>
                  <a:pt x="49" y="93"/>
                  <a:pt x="52" y="93"/>
                </a:cubicBezTo>
                <a:cubicBezTo>
                  <a:pt x="52" y="93"/>
                  <a:pt x="60" y="91"/>
                  <a:pt x="61" y="86"/>
                </a:cubicBezTo>
                <a:cubicBezTo>
                  <a:pt x="61" y="86"/>
                  <a:pt x="61" y="84"/>
                  <a:pt x="61" y="83"/>
                </a:cubicBezTo>
                <a:cubicBezTo>
                  <a:pt x="61" y="83"/>
                  <a:pt x="63" y="79"/>
                  <a:pt x="62" y="77"/>
                </a:cubicBezTo>
                <a:cubicBezTo>
                  <a:pt x="62" y="77"/>
                  <a:pt x="61" y="76"/>
                  <a:pt x="60" y="76"/>
                </a:cubicBezTo>
                <a:cubicBezTo>
                  <a:pt x="60" y="76"/>
                  <a:pt x="60" y="72"/>
                  <a:pt x="58" y="71"/>
                </a:cubicBezTo>
                <a:cubicBezTo>
                  <a:pt x="58" y="71"/>
                  <a:pt x="59" y="67"/>
                  <a:pt x="57" y="67"/>
                </a:cubicBezTo>
                <a:cubicBezTo>
                  <a:pt x="57" y="67"/>
                  <a:pt x="56" y="66"/>
                  <a:pt x="57" y="65"/>
                </a:cubicBezTo>
                <a:cubicBezTo>
                  <a:pt x="57" y="65"/>
                  <a:pt x="64" y="60"/>
                  <a:pt x="63" y="56"/>
                </a:cubicBezTo>
                <a:cubicBezTo>
                  <a:pt x="63" y="56"/>
                  <a:pt x="65" y="56"/>
                  <a:pt x="63" y="50"/>
                </a:cubicBezTo>
                <a:cubicBezTo>
                  <a:pt x="63" y="50"/>
                  <a:pt x="59" y="42"/>
                  <a:pt x="57" y="42"/>
                </a:cubicBezTo>
                <a:cubicBezTo>
                  <a:pt x="57" y="42"/>
                  <a:pt x="58" y="27"/>
                  <a:pt x="49" y="22"/>
                </a:cubicBezTo>
                <a:cubicBezTo>
                  <a:pt x="49" y="22"/>
                  <a:pt x="47" y="19"/>
                  <a:pt x="45" y="20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2" name="Freeform 23"/>
          <p:cNvSpPr>
            <a:spLocks noEditPoints="1"/>
          </p:cNvSpPr>
          <p:nvPr/>
        </p:nvSpPr>
        <p:spPr bwMode="auto">
          <a:xfrm>
            <a:off x="3313113" y="2244725"/>
            <a:ext cx="1468437" cy="4154488"/>
          </a:xfrm>
          <a:custGeom>
            <a:avLst/>
            <a:gdLst>
              <a:gd name="T0" fmla="*/ 2147483647 w 50"/>
              <a:gd name="T1" fmla="*/ 2147483647 h 141"/>
              <a:gd name="T2" fmla="*/ 2147483647 w 50"/>
              <a:gd name="T3" fmla="*/ 2147483647 h 141"/>
              <a:gd name="T4" fmla="*/ 2147483647 w 50"/>
              <a:gd name="T5" fmla="*/ 2147483647 h 141"/>
              <a:gd name="T6" fmla="*/ 2147483647 w 50"/>
              <a:gd name="T7" fmla="*/ 2147483647 h 141"/>
              <a:gd name="T8" fmla="*/ 2147483647 w 50"/>
              <a:gd name="T9" fmla="*/ 2147483647 h 141"/>
              <a:gd name="T10" fmla="*/ 2147483647 w 50"/>
              <a:gd name="T11" fmla="*/ 2147483647 h 141"/>
              <a:gd name="T12" fmla="*/ 2147483647 w 50"/>
              <a:gd name="T13" fmla="*/ 2147483647 h 141"/>
              <a:gd name="T14" fmla="*/ 2147483647 w 50"/>
              <a:gd name="T15" fmla="*/ 2147483647 h 141"/>
              <a:gd name="T16" fmla="*/ 2147483647 w 50"/>
              <a:gd name="T17" fmla="*/ 2147483647 h 141"/>
              <a:gd name="T18" fmla="*/ 2147483647 w 50"/>
              <a:gd name="T19" fmla="*/ 2147483647 h 141"/>
              <a:gd name="T20" fmla="*/ 2147483647 w 50"/>
              <a:gd name="T21" fmla="*/ 2147483647 h 141"/>
              <a:gd name="T22" fmla="*/ 2147483647 w 50"/>
              <a:gd name="T23" fmla="*/ 2147483647 h 141"/>
              <a:gd name="T24" fmla="*/ 2147483647 w 50"/>
              <a:gd name="T25" fmla="*/ 2147483647 h 141"/>
              <a:gd name="T26" fmla="*/ 2147483647 w 50"/>
              <a:gd name="T27" fmla="*/ 2147483647 h 141"/>
              <a:gd name="T28" fmla="*/ 2147483647 w 50"/>
              <a:gd name="T29" fmla="*/ 2147483647 h 141"/>
              <a:gd name="T30" fmla="*/ 2147483647 w 50"/>
              <a:gd name="T31" fmla="*/ 2147483647 h 141"/>
              <a:gd name="T32" fmla="*/ 2147483647 w 50"/>
              <a:gd name="T33" fmla="*/ 2147483647 h 141"/>
              <a:gd name="T34" fmla="*/ 2147483647 w 50"/>
              <a:gd name="T35" fmla="*/ 2147483647 h 141"/>
              <a:gd name="T36" fmla="*/ 2147483647 w 50"/>
              <a:gd name="T37" fmla="*/ 2147483647 h 141"/>
              <a:gd name="T38" fmla="*/ 2147483647 w 50"/>
              <a:gd name="T39" fmla="*/ 2147483647 h 141"/>
              <a:gd name="T40" fmla="*/ 2147483647 w 50"/>
              <a:gd name="T41" fmla="*/ 2147483647 h 141"/>
              <a:gd name="T42" fmla="*/ 2147483647 w 50"/>
              <a:gd name="T43" fmla="*/ 2147483647 h 141"/>
              <a:gd name="T44" fmla="*/ 2147483647 w 50"/>
              <a:gd name="T45" fmla="*/ 2147483647 h 141"/>
              <a:gd name="T46" fmla="*/ 2147483647 w 50"/>
              <a:gd name="T47" fmla="*/ 2147483647 h 141"/>
              <a:gd name="T48" fmla="*/ 2147483647 w 50"/>
              <a:gd name="T49" fmla="*/ 2147483647 h 141"/>
              <a:gd name="T50" fmla="*/ 2147483647 w 50"/>
              <a:gd name="T51" fmla="*/ 2147483647 h 141"/>
              <a:gd name="T52" fmla="*/ 2147483647 w 50"/>
              <a:gd name="T53" fmla="*/ 2147483647 h 141"/>
              <a:gd name="T54" fmla="*/ 2147483647 w 50"/>
              <a:gd name="T55" fmla="*/ 2147483647 h 141"/>
              <a:gd name="T56" fmla="*/ 2147483647 w 50"/>
              <a:gd name="T57" fmla="*/ 2147483647 h 141"/>
              <a:gd name="T58" fmla="*/ 2147483647 w 50"/>
              <a:gd name="T59" fmla="*/ 2147483647 h 141"/>
              <a:gd name="T60" fmla="*/ 2147483647 w 50"/>
              <a:gd name="T61" fmla="*/ 2147483647 h 141"/>
              <a:gd name="T62" fmla="*/ 2147483647 w 50"/>
              <a:gd name="T63" fmla="*/ 2147483647 h 141"/>
              <a:gd name="T64" fmla="*/ 2147483647 w 50"/>
              <a:gd name="T65" fmla="*/ 2147483647 h 141"/>
              <a:gd name="T66" fmla="*/ 2147483647 w 50"/>
              <a:gd name="T67" fmla="*/ 2147483647 h 141"/>
              <a:gd name="T68" fmla="*/ 2147483647 w 50"/>
              <a:gd name="T69" fmla="*/ 2147483647 h 141"/>
              <a:gd name="T70" fmla="*/ 2147483647 w 50"/>
              <a:gd name="T71" fmla="*/ 2147483647 h 141"/>
              <a:gd name="T72" fmla="*/ 2147483647 w 50"/>
              <a:gd name="T73" fmla="*/ 2147483647 h 141"/>
              <a:gd name="T74" fmla="*/ 2147483647 w 50"/>
              <a:gd name="T75" fmla="*/ 2147483647 h 141"/>
              <a:gd name="T76" fmla="*/ 2147483647 w 50"/>
              <a:gd name="T77" fmla="*/ 2147483647 h 141"/>
              <a:gd name="T78" fmla="*/ 2147483647 w 50"/>
              <a:gd name="T79" fmla="*/ 2147483647 h 141"/>
              <a:gd name="T80" fmla="*/ 2147483647 w 50"/>
              <a:gd name="T81" fmla="*/ 2147483647 h 141"/>
              <a:gd name="T82" fmla="*/ 2147483647 w 50"/>
              <a:gd name="T83" fmla="*/ 2147483647 h 141"/>
              <a:gd name="T84" fmla="*/ 2147483647 w 50"/>
              <a:gd name="T85" fmla="*/ 2147483647 h 14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50"/>
              <a:gd name="T130" fmla="*/ 0 h 141"/>
              <a:gd name="T131" fmla="*/ 50 w 50"/>
              <a:gd name="T132" fmla="*/ 141 h 14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50" h="141">
                <a:moveTo>
                  <a:pt x="47" y="126"/>
                </a:moveTo>
                <a:cubicBezTo>
                  <a:pt x="47" y="126"/>
                  <a:pt x="48" y="123"/>
                  <a:pt x="48" y="121"/>
                </a:cubicBezTo>
                <a:cubicBezTo>
                  <a:pt x="48" y="121"/>
                  <a:pt x="48" y="112"/>
                  <a:pt x="48" y="110"/>
                </a:cubicBezTo>
                <a:cubicBezTo>
                  <a:pt x="48" y="110"/>
                  <a:pt x="47" y="108"/>
                  <a:pt x="47" y="106"/>
                </a:cubicBezTo>
                <a:cubicBezTo>
                  <a:pt x="47" y="106"/>
                  <a:pt x="47" y="98"/>
                  <a:pt x="46" y="97"/>
                </a:cubicBezTo>
                <a:cubicBezTo>
                  <a:pt x="46" y="97"/>
                  <a:pt x="46" y="94"/>
                  <a:pt x="47" y="92"/>
                </a:cubicBezTo>
                <a:cubicBezTo>
                  <a:pt x="47" y="92"/>
                  <a:pt x="49" y="83"/>
                  <a:pt x="49" y="82"/>
                </a:cubicBezTo>
                <a:cubicBezTo>
                  <a:pt x="49" y="82"/>
                  <a:pt x="50" y="80"/>
                  <a:pt x="49" y="77"/>
                </a:cubicBezTo>
                <a:cubicBezTo>
                  <a:pt x="49" y="77"/>
                  <a:pt x="47" y="70"/>
                  <a:pt x="45" y="68"/>
                </a:cubicBezTo>
                <a:cubicBezTo>
                  <a:pt x="45" y="68"/>
                  <a:pt x="44" y="67"/>
                  <a:pt x="45" y="66"/>
                </a:cubicBezTo>
                <a:cubicBezTo>
                  <a:pt x="45" y="66"/>
                  <a:pt x="45" y="59"/>
                  <a:pt x="45" y="58"/>
                </a:cubicBezTo>
                <a:cubicBezTo>
                  <a:pt x="45" y="58"/>
                  <a:pt x="45" y="54"/>
                  <a:pt x="45" y="53"/>
                </a:cubicBezTo>
                <a:cubicBezTo>
                  <a:pt x="45" y="53"/>
                  <a:pt x="46" y="45"/>
                  <a:pt x="45" y="43"/>
                </a:cubicBezTo>
                <a:cubicBezTo>
                  <a:pt x="45" y="43"/>
                  <a:pt x="44" y="42"/>
                  <a:pt x="44" y="41"/>
                </a:cubicBezTo>
                <a:cubicBezTo>
                  <a:pt x="44" y="41"/>
                  <a:pt x="43" y="36"/>
                  <a:pt x="40" y="38"/>
                </a:cubicBezTo>
                <a:cubicBezTo>
                  <a:pt x="40" y="37"/>
                  <a:pt x="40" y="37"/>
                  <a:pt x="40" y="37"/>
                </a:cubicBezTo>
                <a:cubicBezTo>
                  <a:pt x="40" y="37"/>
                  <a:pt x="47" y="31"/>
                  <a:pt x="44" y="24"/>
                </a:cubicBezTo>
                <a:cubicBezTo>
                  <a:pt x="44" y="24"/>
                  <a:pt x="44" y="21"/>
                  <a:pt x="41" y="20"/>
                </a:cubicBezTo>
                <a:cubicBezTo>
                  <a:pt x="41" y="20"/>
                  <a:pt x="39" y="19"/>
                  <a:pt x="38" y="19"/>
                </a:cubicBezTo>
                <a:cubicBezTo>
                  <a:pt x="38" y="19"/>
                  <a:pt x="34" y="17"/>
                  <a:pt x="31" y="19"/>
                </a:cubicBezTo>
                <a:cubicBezTo>
                  <a:pt x="31" y="19"/>
                  <a:pt x="29" y="20"/>
                  <a:pt x="28" y="21"/>
                </a:cubicBezTo>
                <a:cubicBezTo>
                  <a:pt x="28" y="21"/>
                  <a:pt x="25" y="23"/>
                  <a:pt x="25" y="26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18" y="20"/>
                  <a:pt x="18" y="19"/>
                </a:cubicBezTo>
                <a:cubicBezTo>
                  <a:pt x="18" y="19"/>
                  <a:pt x="17" y="17"/>
                  <a:pt x="16" y="18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4"/>
                  <a:pt x="12" y="12"/>
                  <a:pt x="11" y="12"/>
                </a:cubicBezTo>
                <a:cubicBezTo>
                  <a:pt x="11" y="12"/>
                  <a:pt x="10" y="10"/>
                  <a:pt x="10" y="9"/>
                </a:cubicBezTo>
                <a:cubicBezTo>
                  <a:pt x="10" y="9"/>
                  <a:pt x="9" y="7"/>
                  <a:pt x="9" y="6"/>
                </a:cubicBezTo>
                <a:cubicBezTo>
                  <a:pt x="9" y="6"/>
                  <a:pt x="9" y="4"/>
                  <a:pt x="8" y="4"/>
                </a:cubicBezTo>
                <a:cubicBezTo>
                  <a:pt x="8" y="4"/>
                  <a:pt x="7" y="2"/>
                  <a:pt x="7" y="4"/>
                </a:cubicBezTo>
                <a:cubicBezTo>
                  <a:pt x="7" y="5"/>
                  <a:pt x="7" y="5"/>
                  <a:pt x="7" y="5"/>
                </a:cubicBezTo>
                <a:cubicBezTo>
                  <a:pt x="7" y="5"/>
                  <a:pt x="6" y="3"/>
                  <a:pt x="6" y="3"/>
                </a:cubicBezTo>
                <a:cubicBezTo>
                  <a:pt x="6" y="3"/>
                  <a:pt x="5" y="0"/>
                  <a:pt x="4" y="2"/>
                </a:cubicBezTo>
                <a:cubicBezTo>
                  <a:pt x="4" y="3"/>
                  <a:pt x="4" y="3"/>
                  <a:pt x="4" y="3"/>
                </a:cubicBezTo>
                <a:cubicBezTo>
                  <a:pt x="4" y="3"/>
                  <a:pt x="3" y="1"/>
                  <a:pt x="2" y="2"/>
                </a:cubicBezTo>
                <a:cubicBezTo>
                  <a:pt x="2" y="2"/>
                  <a:pt x="2" y="3"/>
                  <a:pt x="3" y="3"/>
                </a:cubicBezTo>
                <a:cubicBezTo>
                  <a:pt x="3" y="3"/>
                  <a:pt x="4" y="5"/>
                  <a:pt x="4" y="5"/>
                </a:cubicBezTo>
                <a:cubicBezTo>
                  <a:pt x="4" y="5"/>
                  <a:pt x="3" y="4"/>
                  <a:pt x="2" y="4"/>
                </a:cubicBezTo>
                <a:cubicBezTo>
                  <a:pt x="2" y="4"/>
                  <a:pt x="1" y="3"/>
                  <a:pt x="1" y="4"/>
                </a:cubicBezTo>
                <a:cubicBezTo>
                  <a:pt x="1" y="4"/>
                  <a:pt x="1" y="5"/>
                  <a:pt x="1" y="5"/>
                </a:cubicBezTo>
                <a:cubicBezTo>
                  <a:pt x="3" y="7"/>
                  <a:pt x="3" y="7"/>
                  <a:pt x="3" y="7"/>
                </a:cubicBezTo>
                <a:cubicBezTo>
                  <a:pt x="3" y="8"/>
                  <a:pt x="3" y="8"/>
                  <a:pt x="3" y="8"/>
                </a:cubicBezTo>
                <a:cubicBezTo>
                  <a:pt x="3" y="8"/>
                  <a:pt x="4" y="9"/>
                  <a:pt x="4" y="9"/>
                </a:cubicBezTo>
                <a:cubicBezTo>
                  <a:pt x="4" y="9"/>
                  <a:pt x="5" y="11"/>
                  <a:pt x="4" y="10"/>
                </a:cubicBezTo>
                <a:cubicBezTo>
                  <a:pt x="4" y="10"/>
                  <a:pt x="2" y="9"/>
                  <a:pt x="1" y="9"/>
                </a:cubicBezTo>
                <a:cubicBezTo>
                  <a:pt x="1" y="9"/>
                  <a:pt x="0" y="10"/>
                  <a:pt x="1" y="11"/>
                </a:cubicBezTo>
                <a:cubicBezTo>
                  <a:pt x="3" y="12"/>
                  <a:pt x="3" y="12"/>
                  <a:pt x="3" y="12"/>
                </a:cubicBezTo>
                <a:cubicBezTo>
                  <a:pt x="4" y="13"/>
                  <a:pt x="4" y="13"/>
                  <a:pt x="4" y="13"/>
                </a:cubicBezTo>
                <a:cubicBezTo>
                  <a:pt x="4" y="13"/>
                  <a:pt x="5" y="14"/>
                  <a:pt x="6" y="14"/>
                </a:cubicBezTo>
                <a:cubicBezTo>
                  <a:pt x="7" y="14"/>
                  <a:pt x="7" y="14"/>
                  <a:pt x="7" y="14"/>
                </a:cubicBezTo>
                <a:cubicBezTo>
                  <a:pt x="7" y="14"/>
                  <a:pt x="11" y="18"/>
                  <a:pt x="12" y="22"/>
                </a:cubicBezTo>
                <a:cubicBezTo>
                  <a:pt x="12" y="22"/>
                  <a:pt x="11" y="23"/>
                  <a:pt x="11" y="24"/>
                </a:cubicBezTo>
                <a:cubicBezTo>
                  <a:pt x="11" y="24"/>
                  <a:pt x="14" y="26"/>
                  <a:pt x="14" y="27"/>
                </a:cubicBezTo>
                <a:cubicBezTo>
                  <a:pt x="14" y="27"/>
                  <a:pt x="16" y="30"/>
                  <a:pt x="17" y="30"/>
                </a:cubicBezTo>
                <a:cubicBezTo>
                  <a:pt x="17" y="30"/>
                  <a:pt x="19" y="32"/>
                  <a:pt x="19" y="32"/>
                </a:cubicBezTo>
                <a:cubicBezTo>
                  <a:pt x="19" y="32"/>
                  <a:pt x="21" y="35"/>
                  <a:pt x="22" y="35"/>
                </a:cubicBezTo>
                <a:cubicBezTo>
                  <a:pt x="22" y="35"/>
                  <a:pt x="25" y="36"/>
                  <a:pt x="25" y="37"/>
                </a:cubicBezTo>
                <a:cubicBezTo>
                  <a:pt x="24" y="37"/>
                  <a:pt x="24" y="37"/>
                  <a:pt x="24" y="37"/>
                </a:cubicBezTo>
                <a:cubicBezTo>
                  <a:pt x="24" y="37"/>
                  <a:pt x="23" y="36"/>
                  <a:pt x="22" y="36"/>
                </a:cubicBezTo>
                <a:cubicBezTo>
                  <a:pt x="22" y="36"/>
                  <a:pt x="21" y="35"/>
                  <a:pt x="21" y="36"/>
                </a:cubicBezTo>
                <a:cubicBezTo>
                  <a:pt x="21" y="36"/>
                  <a:pt x="19" y="35"/>
                  <a:pt x="19" y="35"/>
                </a:cubicBezTo>
                <a:cubicBezTo>
                  <a:pt x="19" y="35"/>
                  <a:pt x="18" y="35"/>
                  <a:pt x="18" y="36"/>
                </a:cubicBezTo>
                <a:cubicBezTo>
                  <a:pt x="18" y="36"/>
                  <a:pt x="17" y="36"/>
                  <a:pt x="17" y="37"/>
                </a:cubicBezTo>
                <a:cubicBezTo>
                  <a:pt x="14" y="36"/>
                  <a:pt x="14" y="36"/>
                  <a:pt x="14" y="36"/>
                </a:cubicBezTo>
                <a:cubicBezTo>
                  <a:pt x="14" y="36"/>
                  <a:pt x="12" y="37"/>
                  <a:pt x="12" y="40"/>
                </a:cubicBezTo>
                <a:cubicBezTo>
                  <a:pt x="12" y="40"/>
                  <a:pt x="12" y="43"/>
                  <a:pt x="14" y="43"/>
                </a:cubicBezTo>
                <a:cubicBezTo>
                  <a:pt x="18" y="42"/>
                  <a:pt x="18" y="42"/>
                  <a:pt x="18" y="42"/>
                </a:cubicBezTo>
                <a:cubicBezTo>
                  <a:pt x="18" y="42"/>
                  <a:pt x="19" y="42"/>
                  <a:pt x="19" y="43"/>
                </a:cubicBezTo>
                <a:cubicBezTo>
                  <a:pt x="19" y="43"/>
                  <a:pt x="19" y="47"/>
                  <a:pt x="20" y="47"/>
                </a:cubicBezTo>
                <a:cubicBezTo>
                  <a:pt x="20" y="47"/>
                  <a:pt x="21" y="49"/>
                  <a:pt x="21" y="50"/>
                </a:cubicBezTo>
                <a:cubicBezTo>
                  <a:pt x="19" y="52"/>
                  <a:pt x="19" y="52"/>
                  <a:pt x="19" y="52"/>
                </a:cubicBezTo>
                <a:cubicBezTo>
                  <a:pt x="19" y="52"/>
                  <a:pt x="19" y="53"/>
                  <a:pt x="19" y="54"/>
                </a:cubicBezTo>
                <a:cubicBezTo>
                  <a:pt x="19" y="54"/>
                  <a:pt x="22" y="57"/>
                  <a:pt x="22" y="58"/>
                </a:cubicBezTo>
                <a:cubicBezTo>
                  <a:pt x="22" y="58"/>
                  <a:pt x="24" y="60"/>
                  <a:pt x="24" y="60"/>
                </a:cubicBezTo>
                <a:cubicBezTo>
                  <a:pt x="25" y="60"/>
                  <a:pt x="25" y="60"/>
                  <a:pt x="25" y="60"/>
                </a:cubicBezTo>
                <a:cubicBezTo>
                  <a:pt x="25" y="64"/>
                  <a:pt x="25" y="64"/>
                  <a:pt x="25" y="64"/>
                </a:cubicBezTo>
                <a:cubicBezTo>
                  <a:pt x="25" y="64"/>
                  <a:pt x="24" y="68"/>
                  <a:pt x="24" y="69"/>
                </a:cubicBezTo>
                <a:cubicBezTo>
                  <a:pt x="25" y="69"/>
                  <a:pt x="24" y="71"/>
                  <a:pt x="24" y="72"/>
                </a:cubicBezTo>
                <a:cubicBezTo>
                  <a:pt x="24" y="72"/>
                  <a:pt x="24" y="74"/>
                  <a:pt x="24" y="75"/>
                </a:cubicBezTo>
                <a:cubicBezTo>
                  <a:pt x="24" y="75"/>
                  <a:pt x="24" y="78"/>
                  <a:pt x="24" y="78"/>
                </a:cubicBezTo>
                <a:cubicBezTo>
                  <a:pt x="24" y="78"/>
                  <a:pt x="24" y="79"/>
                  <a:pt x="25" y="79"/>
                </a:cubicBezTo>
                <a:cubicBezTo>
                  <a:pt x="25" y="79"/>
                  <a:pt x="29" y="83"/>
                  <a:pt x="30" y="83"/>
                </a:cubicBezTo>
                <a:cubicBezTo>
                  <a:pt x="30" y="83"/>
                  <a:pt x="28" y="85"/>
                  <a:pt x="28" y="86"/>
                </a:cubicBezTo>
                <a:cubicBezTo>
                  <a:pt x="26" y="90"/>
                  <a:pt x="26" y="90"/>
                  <a:pt x="26" y="90"/>
                </a:cubicBezTo>
                <a:cubicBezTo>
                  <a:pt x="26" y="90"/>
                  <a:pt x="24" y="91"/>
                  <a:pt x="25" y="93"/>
                </a:cubicBezTo>
                <a:cubicBezTo>
                  <a:pt x="25" y="94"/>
                  <a:pt x="24" y="96"/>
                  <a:pt x="24" y="96"/>
                </a:cubicBezTo>
                <a:cubicBezTo>
                  <a:pt x="24" y="96"/>
                  <a:pt x="21" y="100"/>
                  <a:pt x="21" y="102"/>
                </a:cubicBezTo>
                <a:cubicBezTo>
                  <a:pt x="21" y="102"/>
                  <a:pt x="21" y="111"/>
                  <a:pt x="21" y="113"/>
                </a:cubicBezTo>
                <a:cubicBezTo>
                  <a:pt x="21" y="113"/>
                  <a:pt x="21" y="113"/>
                  <a:pt x="21" y="113"/>
                </a:cubicBezTo>
                <a:cubicBezTo>
                  <a:pt x="21" y="114"/>
                  <a:pt x="21" y="114"/>
                  <a:pt x="21" y="115"/>
                </a:cubicBezTo>
                <a:cubicBezTo>
                  <a:pt x="21" y="115"/>
                  <a:pt x="19" y="119"/>
                  <a:pt x="20" y="121"/>
                </a:cubicBezTo>
                <a:cubicBezTo>
                  <a:pt x="20" y="121"/>
                  <a:pt x="18" y="128"/>
                  <a:pt x="20" y="129"/>
                </a:cubicBezTo>
                <a:cubicBezTo>
                  <a:pt x="19" y="131"/>
                  <a:pt x="19" y="131"/>
                  <a:pt x="19" y="131"/>
                </a:cubicBezTo>
                <a:cubicBezTo>
                  <a:pt x="19" y="131"/>
                  <a:pt x="13" y="133"/>
                  <a:pt x="13" y="134"/>
                </a:cubicBezTo>
                <a:cubicBezTo>
                  <a:pt x="13" y="134"/>
                  <a:pt x="12" y="138"/>
                  <a:pt x="16" y="138"/>
                </a:cubicBezTo>
                <a:cubicBezTo>
                  <a:pt x="16" y="138"/>
                  <a:pt x="22" y="139"/>
                  <a:pt x="25" y="137"/>
                </a:cubicBezTo>
                <a:cubicBezTo>
                  <a:pt x="25" y="137"/>
                  <a:pt x="30" y="135"/>
                  <a:pt x="31" y="135"/>
                </a:cubicBezTo>
                <a:cubicBezTo>
                  <a:pt x="31" y="135"/>
                  <a:pt x="33" y="138"/>
                  <a:pt x="35" y="138"/>
                </a:cubicBezTo>
                <a:cubicBezTo>
                  <a:pt x="40" y="140"/>
                  <a:pt x="40" y="140"/>
                  <a:pt x="40" y="140"/>
                </a:cubicBezTo>
                <a:cubicBezTo>
                  <a:pt x="40" y="140"/>
                  <a:pt x="44" y="140"/>
                  <a:pt x="45" y="141"/>
                </a:cubicBezTo>
                <a:cubicBezTo>
                  <a:pt x="45" y="141"/>
                  <a:pt x="48" y="141"/>
                  <a:pt x="48" y="140"/>
                </a:cubicBezTo>
                <a:cubicBezTo>
                  <a:pt x="48" y="140"/>
                  <a:pt x="48" y="135"/>
                  <a:pt x="48" y="135"/>
                </a:cubicBezTo>
                <a:cubicBezTo>
                  <a:pt x="48" y="135"/>
                  <a:pt x="49" y="135"/>
                  <a:pt x="49" y="134"/>
                </a:cubicBezTo>
                <a:cubicBezTo>
                  <a:pt x="49" y="134"/>
                  <a:pt x="49" y="130"/>
                  <a:pt x="47" y="128"/>
                </a:cubicBezTo>
                <a:cubicBezTo>
                  <a:pt x="47" y="128"/>
                  <a:pt x="47" y="127"/>
                  <a:pt x="47" y="126"/>
                </a:cubicBezTo>
                <a:close/>
                <a:moveTo>
                  <a:pt x="27" y="43"/>
                </a:moveTo>
                <a:cubicBezTo>
                  <a:pt x="27" y="45"/>
                  <a:pt x="27" y="45"/>
                  <a:pt x="27" y="45"/>
                </a:cubicBezTo>
                <a:cubicBezTo>
                  <a:pt x="27" y="45"/>
                  <a:pt x="26" y="47"/>
                  <a:pt x="26" y="47"/>
                </a:cubicBezTo>
                <a:cubicBezTo>
                  <a:pt x="25" y="49"/>
                  <a:pt x="25" y="49"/>
                  <a:pt x="25" y="49"/>
                </a:cubicBezTo>
                <a:cubicBezTo>
                  <a:pt x="25" y="49"/>
                  <a:pt x="24" y="47"/>
                  <a:pt x="24" y="47"/>
                </a:cubicBezTo>
                <a:cubicBezTo>
                  <a:pt x="24" y="46"/>
                  <a:pt x="24" y="46"/>
                  <a:pt x="24" y="46"/>
                </a:cubicBezTo>
                <a:cubicBezTo>
                  <a:pt x="24" y="46"/>
                  <a:pt x="24" y="44"/>
                  <a:pt x="24" y="43"/>
                </a:cubicBezTo>
                <a:cubicBezTo>
                  <a:pt x="24" y="43"/>
                  <a:pt x="24" y="41"/>
                  <a:pt x="24" y="41"/>
                </a:cubicBezTo>
                <a:cubicBezTo>
                  <a:pt x="25" y="41"/>
                  <a:pt x="25" y="41"/>
                  <a:pt x="25" y="41"/>
                </a:cubicBezTo>
                <a:cubicBezTo>
                  <a:pt x="25" y="41"/>
                  <a:pt x="26" y="41"/>
                  <a:pt x="27" y="41"/>
                </a:cubicBezTo>
                <a:cubicBezTo>
                  <a:pt x="27" y="41"/>
                  <a:pt x="27" y="41"/>
                  <a:pt x="27" y="41"/>
                </a:cubicBezTo>
                <a:lnTo>
                  <a:pt x="27" y="43"/>
                </a:lnTo>
                <a:close/>
                <a:moveTo>
                  <a:pt x="36" y="124"/>
                </a:moveTo>
                <a:cubicBezTo>
                  <a:pt x="34" y="126"/>
                  <a:pt x="36" y="128"/>
                  <a:pt x="36" y="128"/>
                </a:cubicBezTo>
                <a:cubicBezTo>
                  <a:pt x="36" y="129"/>
                  <a:pt x="37" y="129"/>
                  <a:pt x="37" y="129"/>
                </a:cubicBezTo>
                <a:cubicBezTo>
                  <a:pt x="37" y="130"/>
                  <a:pt x="36" y="130"/>
                  <a:pt x="36" y="130"/>
                </a:cubicBezTo>
                <a:cubicBezTo>
                  <a:pt x="36" y="130"/>
                  <a:pt x="32" y="129"/>
                  <a:pt x="32" y="129"/>
                </a:cubicBezTo>
                <a:cubicBezTo>
                  <a:pt x="31" y="129"/>
                  <a:pt x="31" y="126"/>
                  <a:pt x="31" y="126"/>
                </a:cubicBezTo>
                <a:cubicBezTo>
                  <a:pt x="35" y="121"/>
                  <a:pt x="33" y="121"/>
                  <a:pt x="33" y="121"/>
                </a:cubicBezTo>
                <a:cubicBezTo>
                  <a:pt x="33" y="120"/>
                  <a:pt x="33" y="119"/>
                  <a:pt x="33" y="119"/>
                </a:cubicBezTo>
                <a:cubicBezTo>
                  <a:pt x="33" y="119"/>
                  <a:pt x="34" y="116"/>
                  <a:pt x="34" y="116"/>
                </a:cubicBezTo>
                <a:cubicBezTo>
                  <a:pt x="34" y="114"/>
                  <a:pt x="35" y="116"/>
                  <a:pt x="35" y="116"/>
                </a:cubicBezTo>
                <a:cubicBezTo>
                  <a:pt x="36" y="118"/>
                  <a:pt x="36" y="118"/>
                  <a:pt x="36" y="118"/>
                </a:cubicBezTo>
                <a:cubicBezTo>
                  <a:pt x="37" y="119"/>
                  <a:pt x="37" y="122"/>
                  <a:pt x="37" y="122"/>
                </a:cubicBezTo>
                <a:cubicBezTo>
                  <a:pt x="37" y="123"/>
                  <a:pt x="36" y="124"/>
                  <a:pt x="36" y="12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3" name="Freeform 29"/>
          <p:cNvSpPr>
            <a:spLocks/>
          </p:cNvSpPr>
          <p:nvPr/>
        </p:nvSpPr>
        <p:spPr bwMode="auto">
          <a:xfrm>
            <a:off x="4932363" y="555625"/>
            <a:ext cx="2066925" cy="5907088"/>
          </a:xfrm>
          <a:custGeom>
            <a:avLst/>
            <a:gdLst>
              <a:gd name="T0" fmla="*/ 2147483647 w 58"/>
              <a:gd name="T1" fmla="*/ 2147483647 h 166"/>
              <a:gd name="T2" fmla="*/ 2147483647 w 58"/>
              <a:gd name="T3" fmla="*/ 2147483647 h 166"/>
              <a:gd name="T4" fmla="*/ 2147483647 w 58"/>
              <a:gd name="T5" fmla="*/ 2147483647 h 166"/>
              <a:gd name="T6" fmla="*/ 2147483647 w 58"/>
              <a:gd name="T7" fmla="*/ 2147483647 h 166"/>
              <a:gd name="T8" fmla="*/ 2147483647 w 58"/>
              <a:gd name="T9" fmla="*/ 2147483647 h 166"/>
              <a:gd name="T10" fmla="*/ 2147483647 w 58"/>
              <a:gd name="T11" fmla="*/ 2147483647 h 166"/>
              <a:gd name="T12" fmla="*/ 2147483647 w 58"/>
              <a:gd name="T13" fmla="*/ 2147483647 h 166"/>
              <a:gd name="T14" fmla="*/ 2147483647 w 58"/>
              <a:gd name="T15" fmla="*/ 2147483647 h 166"/>
              <a:gd name="T16" fmla="*/ 2147483647 w 58"/>
              <a:gd name="T17" fmla="*/ 2147483647 h 166"/>
              <a:gd name="T18" fmla="*/ 2147483647 w 58"/>
              <a:gd name="T19" fmla="*/ 2147483647 h 166"/>
              <a:gd name="T20" fmla="*/ 2147483647 w 58"/>
              <a:gd name="T21" fmla="*/ 2147483647 h 166"/>
              <a:gd name="T22" fmla="*/ 2147483647 w 58"/>
              <a:gd name="T23" fmla="*/ 2147483647 h 166"/>
              <a:gd name="T24" fmla="*/ 2147483647 w 58"/>
              <a:gd name="T25" fmla="*/ 2147483647 h 166"/>
              <a:gd name="T26" fmla="*/ 2147483647 w 58"/>
              <a:gd name="T27" fmla="*/ 2147483647 h 166"/>
              <a:gd name="T28" fmla="*/ 2147483647 w 58"/>
              <a:gd name="T29" fmla="*/ 2147483647 h 166"/>
              <a:gd name="T30" fmla="*/ 2147483647 w 58"/>
              <a:gd name="T31" fmla="*/ 2147483647 h 166"/>
              <a:gd name="T32" fmla="*/ 2147483647 w 58"/>
              <a:gd name="T33" fmla="*/ 2147483647 h 166"/>
              <a:gd name="T34" fmla="*/ 2147483647 w 58"/>
              <a:gd name="T35" fmla="*/ 2147483647 h 166"/>
              <a:gd name="T36" fmla="*/ 2147483647 w 58"/>
              <a:gd name="T37" fmla="*/ 2147483647 h 166"/>
              <a:gd name="T38" fmla="*/ 2147483647 w 58"/>
              <a:gd name="T39" fmla="*/ 2147483647 h 166"/>
              <a:gd name="T40" fmla="*/ 2147483647 w 58"/>
              <a:gd name="T41" fmla="*/ 2147483647 h 166"/>
              <a:gd name="T42" fmla="*/ 2147483647 w 58"/>
              <a:gd name="T43" fmla="*/ 2147483647 h 166"/>
              <a:gd name="T44" fmla="*/ 2147483647 w 58"/>
              <a:gd name="T45" fmla="*/ 2147483647 h 166"/>
              <a:gd name="T46" fmla="*/ 2147483647 w 58"/>
              <a:gd name="T47" fmla="*/ 2147483647 h 166"/>
              <a:gd name="T48" fmla="*/ 2147483647 w 58"/>
              <a:gd name="T49" fmla="*/ 2147483647 h 166"/>
              <a:gd name="T50" fmla="*/ 2147483647 w 58"/>
              <a:gd name="T51" fmla="*/ 2147483647 h 166"/>
              <a:gd name="T52" fmla="*/ 2147483647 w 58"/>
              <a:gd name="T53" fmla="*/ 2147483647 h 166"/>
              <a:gd name="T54" fmla="*/ 2147483647 w 58"/>
              <a:gd name="T55" fmla="*/ 2147483647 h 166"/>
              <a:gd name="T56" fmla="*/ 2147483647 w 58"/>
              <a:gd name="T57" fmla="*/ 2147483647 h 166"/>
              <a:gd name="T58" fmla="*/ 2147483647 w 58"/>
              <a:gd name="T59" fmla="*/ 2147483647 h 166"/>
              <a:gd name="T60" fmla="*/ 2147483647 w 58"/>
              <a:gd name="T61" fmla="*/ 2147483647 h 166"/>
              <a:gd name="T62" fmla="*/ 2147483647 w 58"/>
              <a:gd name="T63" fmla="*/ 2147483647 h 166"/>
              <a:gd name="T64" fmla="*/ 2147483647 w 58"/>
              <a:gd name="T65" fmla="*/ 2147483647 h 166"/>
              <a:gd name="T66" fmla="*/ 2147483647 w 58"/>
              <a:gd name="T67" fmla="*/ 2147483647 h 166"/>
              <a:gd name="T68" fmla="*/ 2147483647 w 58"/>
              <a:gd name="T69" fmla="*/ 2147483647 h 166"/>
              <a:gd name="T70" fmla="*/ 2147483647 w 58"/>
              <a:gd name="T71" fmla="*/ 2147483647 h 166"/>
              <a:gd name="T72" fmla="*/ 2147483647 w 58"/>
              <a:gd name="T73" fmla="*/ 2147483647 h 166"/>
              <a:gd name="T74" fmla="*/ 2147483647 w 58"/>
              <a:gd name="T75" fmla="*/ 2147483647 h 166"/>
              <a:gd name="T76" fmla="*/ 2147483647 w 58"/>
              <a:gd name="T77" fmla="*/ 2147483647 h 166"/>
              <a:gd name="T78" fmla="*/ 2147483647 w 58"/>
              <a:gd name="T79" fmla="*/ 2147483647 h 166"/>
              <a:gd name="T80" fmla="*/ 2147483647 w 58"/>
              <a:gd name="T81" fmla="*/ 2147483647 h 166"/>
              <a:gd name="T82" fmla="*/ 2147483647 w 58"/>
              <a:gd name="T83" fmla="*/ 2147483647 h 166"/>
              <a:gd name="T84" fmla="*/ 2147483647 w 58"/>
              <a:gd name="T85" fmla="*/ 2147483647 h 166"/>
              <a:gd name="T86" fmla="*/ 2147483647 w 58"/>
              <a:gd name="T87" fmla="*/ 2147483647 h 16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58"/>
              <a:gd name="T133" fmla="*/ 0 h 166"/>
              <a:gd name="T134" fmla="*/ 58 w 58"/>
              <a:gd name="T135" fmla="*/ 166 h 16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58" h="166">
                <a:moveTo>
                  <a:pt x="8" y="14"/>
                </a:moveTo>
                <a:cubicBezTo>
                  <a:pt x="8" y="14"/>
                  <a:pt x="6" y="10"/>
                  <a:pt x="7" y="9"/>
                </a:cubicBezTo>
                <a:cubicBezTo>
                  <a:pt x="7" y="9"/>
                  <a:pt x="8" y="2"/>
                  <a:pt x="13" y="2"/>
                </a:cubicBezTo>
                <a:cubicBezTo>
                  <a:pt x="13" y="2"/>
                  <a:pt x="18" y="0"/>
                  <a:pt x="21" y="2"/>
                </a:cubicBezTo>
                <a:cubicBezTo>
                  <a:pt x="21" y="2"/>
                  <a:pt x="30" y="3"/>
                  <a:pt x="28" y="13"/>
                </a:cubicBezTo>
                <a:cubicBezTo>
                  <a:pt x="28" y="13"/>
                  <a:pt x="29" y="14"/>
                  <a:pt x="29" y="15"/>
                </a:cubicBezTo>
                <a:cubicBezTo>
                  <a:pt x="29" y="15"/>
                  <a:pt x="29" y="17"/>
                  <a:pt x="27" y="17"/>
                </a:cubicBezTo>
                <a:cubicBezTo>
                  <a:pt x="27" y="17"/>
                  <a:pt x="26" y="21"/>
                  <a:pt x="27" y="22"/>
                </a:cubicBezTo>
                <a:cubicBezTo>
                  <a:pt x="27" y="22"/>
                  <a:pt x="29" y="21"/>
                  <a:pt x="30" y="22"/>
                </a:cubicBezTo>
                <a:cubicBezTo>
                  <a:pt x="32" y="26"/>
                  <a:pt x="32" y="26"/>
                  <a:pt x="32" y="26"/>
                </a:cubicBezTo>
                <a:cubicBezTo>
                  <a:pt x="32" y="26"/>
                  <a:pt x="39" y="30"/>
                  <a:pt x="40" y="30"/>
                </a:cubicBezTo>
                <a:cubicBezTo>
                  <a:pt x="40" y="30"/>
                  <a:pt x="44" y="34"/>
                  <a:pt x="42" y="38"/>
                </a:cubicBezTo>
                <a:cubicBezTo>
                  <a:pt x="42" y="38"/>
                  <a:pt x="44" y="42"/>
                  <a:pt x="44" y="42"/>
                </a:cubicBezTo>
                <a:cubicBezTo>
                  <a:pt x="46" y="47"/>
                  <a:pt x="46" y="47"/>
                  <a:pt x="46" y="47"/>
                </a:cubicBezTo>
                <a:cubicBezTo>
                  <a:pt x="45" y="48"/>
                  <a:pt x="45" y="48"/>
                  <a:pt x="45" y="48"/>
                </a:cubicBezTo>
                <a:cubicBezTo>
                  <a:pt x="45" y="48"/>
                  <a:pt x="47" y="57"/>
                  <a:pt x="47" y="58"/>
                </a:cubicBezTo>
                <a:cubicBezTo>
                  <a:pt x="47" y="58"/>
                  <a:pt x="51" y="75"/>
                  <a:pt x="51" y="77"/>
                </a:cubicBezTo>
                <a:cubicBezTo>
                  <a:pt x="51" y="77"/>
                  <a:pt x="53" y="81"/>
                  <a:pt x="52" y="82"/>
                </a:cubicBezTo>
                <a:cubicBezTo>
                  <a:pt x="52" y="82"/>
                  <a:pt x="57" y="87"/>
                  <a:pt x="57" y="87"/>
                </a:cubicBezTo>
                <a:cubicBezTo>
                  <a:pt x="57" y="87"/>
                  <a:pt x="58" y="89"/>
                  <a:pt x="58" y="91"/>
                </a:cubicBezTo>
                <a:cubicBezTo>
                  <a:pt x="58" y="91"/>
                  <a:pt x="58" y="94"/>
                  <a:pt x="57" y="92"/>
                </a:cubicBezTo>
                <a:cubicBezTo>
                  <a:pt x="57" y="96"/>
                  <a:pt x="57" y="96"/>
                  <a:pt x="57" y="96"/>
                </a:cubicBezTo>
                <a:cubicBezTo>
                  <a:pt x="57" y="96"/>
                  <a:pt x="56" y="99"/>
                  <a:pt x="55" y="95"/>
                </a:cubicBezTo>
                <a:cubicBezTo>
                  <a:pt x="55" y="94"/>
                  <a:pt x="55" y="94"/>
                  <a:pt x="55" y="94"/>
                </a:cubicBezTo>
                <a:cubicBezTo>
                  <a:pt x="55" y="94"/>
                  <a:pt x="55" y="97"/>
                  <a:pt x="54" y="97"/>
                </a:cubicBezTo>
                <a:cubicBezTo>
                  <a:pt x="54" y="97"/>
                  <a:pt x="52" y="97"/>
                  <a:pt x="52" y="95"/>
                </a:cubicBezTo>
                <a:cubicBezTo>
                  <a:pt x="52" y="95"/>
                  <a:pt x="51" y="93"/>
                  <a:pt x="51" y="92"/>
                </a:cubicBezTo>
                <a:cubicBezTo>
                  <a:pt x="50" y="92"/>
                  <a:pt x="50" y="92"/>
                  <a:pt x="50" y="92"/>
                </a:cubicBezTo>
                <a:cubicBezTo>
                  <a:pt x="50" y="92"/>
                  <a:pt x="51" y="93"/>
                  <a:pt x="50" y="95"/>
                </a:cubicBezTo>
                <a:cubicBezTo>
                  <a:pt x="50" y="95"/>
                  <a:pt x="49" y="96"/>
                  <a:pt x="48" y="94"/>
                </a:cubicBezTo>
                <a:cubicBezTo>
                  <a:pt x="48" y="94"/>
                  <a:pt x="47" y="92"/>
                  <a:pt x="46" y="91"/>
                </a:cubicBezTo>
                <a:cubicBezTo>
                  <a:pt x="46" y="91"/>
                  <a:pt x="44" y="86"/>
                  <a:pt x="46" y="84"/>
                </a:cubicBezTo>
                <a:cubicBezTo>
                  <a:pt x="46" y="84"/>
                  <a:pt x="46" y="83"/>
                  <a:pt x="45" y="81"/>
                </a:cubicBezTo>
                <a:cubicBezTo>
                  <a:pt x="45" y="81"/>
                  <a:pt x="41" y="68"/>
                  <a:pt x="41" y="65"/>
                </a:cubicBezTo>
                <a:cubicBezTo>
                  <a:pt x="41" y="65"/>
                  <a:pt x="39" y="57"/>
                  <a:pt x="37" y="56"/>
                </a:cubicBezTo>
                <a:cubicBezTo>
                  <a:pt x="37" y="56"/>
                  <a:pt x="36" y="59"/>
                  <a:pt x="36" y="60"/>
                </a:cubicBezTo>
                <a:cubicBezTo>
                  <a:pt x="36" y="60"/>
                  <a:pt x="37" y="66"/>
                  <a:pt x="36" y="67"/>
                </a:cubicBezTo>
                <a:cubicBezTo>
                  <a:pt x="36" y="67"/>
                  <a:pt x="37" y="70"/>
                  <a:pt x="37" y="71"/>
                </a:cubicBezTo>
                <a:cubicBezTo>
                  <a:pt x="37" y="71"/>
                  <a:pt x="39" y="75"/>
                  <a:pt x="38" y="75"/>
                </a:cubicBezTo>
                <a:cubicBezTo>
                  <a:pt x="38" y="76"/>
                  <a:pt x="38" y="76"/>
                  <a:pt x="38" y="76"/>
                </a:cubicBezTo>
                <a:cubicBezTo>
                  <a:pt x="38" y="76"/>
                  <a:pt x="40" y="83"/>
                  <a:pt x="38" y="85"/>
                </a:cubicBezTo>
                <a:cubicBezTo>
                  <a:pt x="38" y="85"/>
                  <a:pt x="36" y="92"/>
                  <a:pt x="35" y="93"/>
                </a:cubicBezTo>
                <a:cubicBezTo>
                  <a:pt x="29" y="111"/>
                  <a:pt x="29" y="111"/>
                  <a:pt x="29" y="111"/>
                </a:cubicBezTo>
                <a:cubicBezTo>
                  <a:pt x="29" y="111"/>
                  <a:pt x="32" y="125"/>
                  <a:pt x="31" y="126"/>
                </a:cubicBezTo>
                <a:cubicBezTo>
                  <a:pt x="31" y="126"/>
                  <a:pt x="39" y="132"/>
                  <a:pt x="40" y="133"/>
                </a:cubicBezTo>
                <a:cubicBezTo>
                  <a:pt x="40" y="133"/>
                  <a:pt x="51" y="139"/>
                  <a:pt x="51" y="139"/>
                </a:cubicBezTo>
                <a:cubicBezTo>
                  <a:pt x="56" y="141"/>
                  <a:pt x="56" y="141"/>
                  <a:pt x="56" y="141"/>
                </a:cubicBezTo>
                <a:cubicBezTo>
                  <a:pt x="56" y="141"/>
                  <a:pt x="58" y="140"/>
                  <a:pt x="56" y="145"/>
                </a:cubicBezTo>
                <a:cubicBezTo>
                  <a:pt x="56" y="145"/>
                  <a:pt x="50" y="154"/>
                  <a:pt x="50" y="156"/>
                </a:cubicBezTo>
                <a:cubicBezTo>
                  <a:pt x="50" y="156"/>
                  <a:pt x="47" y="163"/>
                  <a:pt x="42" y="163"/>
                </a:cubicBezTo>
                <a:cubicBezTo>
                  <a:pt x="42" y="163"/>
                  <a:pt x="38" y="163"/>
                  <a:pt x="39" y="160"/>
                </a:cubicBezTo>
                <a:cubicBezTo>
                  <a:pt x="39" y="160"/>
                  <a:pt x="40" y="154"/>
                  <a:pt x="41" y="153"/>
                </a:cubicBezTo>
                <a:cubicBezTo>
                  <a:pt x="41" y="153"/>
                  <a:pt x="41" y="153"/>
                  <a:pt x="40" y="152"/>
                </a:cubicBezTo>
                <a:cubicBezTo>
                  <a:pt x="40" y="152"/>
                  <a:pt x="29" y="145"/>
                  <a:pt x="28" y="144"/>
                </a:cubicBezTo>
                <a:cubicBezTo>
                  <a:pt x="28" y="144"/>
                  <a:pt x="28" y="149"/>
                  <a:pt x="26" y="151"/>
                </a:cubicBezTo>
                <a:cubicBezTo>
                  <a:pt x="26" y="151"/>
                  <a:pt x="26" y="154"/>
                  <a:pt x="26" y="156"/>
                </a:cubicBezTo>
                <a:cubicBezTo>
                  <a:pt x="26" y="156"/>
                  <a:pt x="27" y="160"/>
                  <a:pt x="26" y="161"/>
                </a:cubicBezTo>
                <a:cubicBezTo>
                  <a:pt x="26" y="161"/>
                  <a:pt x="27" y="165"/>
                  <a:pt x="26" y="165"/>
                </a:cubicBezTo>
                <a:cubicBezTo>
                  <a:pt x="26" y="165"/>
                  <a:pt x="19" y="166"/>
                  <a:pt x="16" y="165"/>
                </a:cubicBezTo>
                <a:cubicBezTo>
                  <a:pt x="16" y="165"/>
                  <a:pt x="13" y="165"/>
                  <a:pt x="10" y="166"/>
                </a:cubicBezTo>
                <a:cubicBezTo>
                  <a:pt x="10" y="166"/>
                  <a:pt x="4" y="166"/>
                  <a:pt x="3" y="164"/>
                </a:cubicBezTo>
                <a:cubicBezTo>
                  <a:pt x="3" y="164"/>
                  <a:pt x="2" y="163"/>
                  <a:pt x="3" y="162"/>
                </a:cubicBezTo>
                <a:cubicBezTo>
                  <a:pt x="3" y="162"/>
                  <a:pt x="6" y="160"/>
                  <a:pt x="7" y="160"/>
                </a:cubicBezTo>
                <a:cubicBezTo>
                  <a:pt x="7" y="160"/>
                  <a:pt x="10" y="158"/>
                  <a:pt x="11" y="158"/>
                </a:cubicBezTo>
                <a:cubicBezTo>
                  <a:pt x="11" y="158"/>
                  <a:pt x="12" y="156"/>
                  <a:pt x="13" y="155"/>
                </a:cubicBezTo>
                <a:cubicBezTo>
                  <a:pt x="13" y="155"/>
                  <a:pt x="14" y="155"/>
                  <a:pt x="14" y="150"/>
                </a:cubicBezTo>
                <a:cubicBezTo>
                  <a:pt x="14" y="150"/>
                  <a:pt x="12" y="132"/>
                  <a:pt x="13" y="131"/>
                </a:cubicBezTo>
                <a:cubicBezTo>
                  <a:pt x="13" y="131"/>
                  <a:pt x="7" y="128"/>
                  <a:pt x="6" y="127"/>
                </a:cubicBezTo>
                <a:cubicBezTo>
                  <a:pt x="6" y="127"/>
                  <a:pt x="2" y="123"/>
                  <a:pt x="3" y="119"/>
                </a:cubicBezTo>
                <a:cubicBezTo>
                  <a:pt x="3" y="119"/>
                  <a:pt x="4" y="108"/>
                  <a:pt x="4" y="105"/>
                </a:cubicBezTo>
                <a:cubicBezTo>
                  <a:pt x="3" y="101"/>
                  <a:pt x="3" y="101"/>
                  <a:pt x="3" y="101"/>
                </a:cubicBezTo>
                <a:cubicBezTo>
                  <a:pt x="3" y="101"/>
                  <a:pt x="2" y="100"/>
                  <a:pt x="2" y="98"/>
                </a:cubicBezTo>
                <a:cubicBezTo>
                  <a:pt x="2" y="98"/>
                  <a:pt x="0" y="95"/>
                  <a:pt x="1" y="93"/>
                </a:cubicBezTo>
                <a:cubicBezTo>
                  <a:pt x="1" y="93"/>
                  <a:pt x="3" y="89"/>
                  <a:pt x="3" y="87"/>
                </a:cubicBezTo>
                <a:cubicBezTo>
                  <a:pt x="3" y="87"/>
                  <a:pt x="2" y="85"/>
                  <a:pt x="3" y="84"/>
                </a:cubicBezTo>
                <a:cubicBezTo>
                  <a:pt x="3" y="84"/>
                  <a:pt x="4" y="78"/>
                  <a:pt x="4" y="78"/>
                </a:cubicBezTo>
                <a:cubicBezTo>
                  <a:pt x="4" y="78"/>
                  <a:pt x="5" y="75"/>
                  <a:pt x="4" y="72"/>
                </a:cubicBezTo>
                <a:cubicBezTo>
                  <a:pt x="4" y="72"/>
                  <a:pt x="5" y="64"/>
                  <a:pt x="6" y="62"/>
                </a:cubicBezTo>
                <a:cubicBezTo>
                  <a:pt x="6" y="62"/>
                  <a:pt x="8" y="56"/>
                  <a:pt x="8" y="54"/>
                </a:cubicBezTo>
                <a:cubicBezTo>
                  <a:pt x="8" y="51"/>
                  <a:pt x="8" y="51"/>
                  <a:pt x="8" y="51"/>
                </a:cubicBezTo>
                <a:cubicBezTo>
                  <a:pt x="8" y="51"/>
                  <a:pt x="6" y="50"/>
                  <a:pt x="7" y="49"/>
                </a:cubicBezTo>
                <a:cubicBezTo>
                  <a:pt x="7" y="49"/>
                  <a:pt x="7" y="47"/>
                  <a:pt x="7" y="46"/>
                </a:cubicBezTo>
                <a:cubicBezTo>
                  <a:pt x="7" y="46"/>
                  <a:pt x="8" y="43"/>
                  <a:pt x="7" y="42"/>
                </a:cubicBezTo>
                <a:cubicBezTo>
                  <a:pt x="7" y="42"/>
                  <a:pt x="5" y="33"/>
                  <a:pt x="9" y="32"/>
                </a:cubicBezTo>
                <a:cubicBezTo>
                  <a:pt x="9" y="32"/>
                  <a:pt x="11" y="28"/>
                  <a:pt x="14" y="26"/>
                </a:cubicBezTo>
                <a:cubicBezTo>
                  <a:pt x="14" y="26"/>
                  <a:pt x="13" y="23"/>
                  <a:pt x="11" y="22"/>
                </a:cubicBezTo>
                <a:cubicBezTo>
                  <a:pt x="11" y="22"/>
                  <a:pt x="11" y="21"/>
                  <a:pt x="11" y="20"/>
                </a:cubicBezTo>
                <a:cubicBezTo>
                  <a:pt x="11" y="20"/>
                  <a:pt x="9" y="20"/>
                  <a:pt x="9" y="18"/>
                </a:cubicBezTo>
                <a:cubicBezTo>
                  <a:pt x="9" y="18"/>
                  <a:pt x="7" y="14"/>
                  <a:pt x="8" y="1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4" name="Freeform 35"/>
          <p:cNvSpPr>
            <a:spLocks/>
          </p:cNvSpPr>
          <p:nvPr/>
        </p:nvSpPr>
        <p:spPr bwMode="auto">
          <a:xfrm>
            <a:off x="6999288" y="384175"/>
            <a:ext cx="1811337" cy="6091238"/>
          </a:xfrm>
          <a:custGeom>
            <a:avLst/>
            <a:gdLst>
              <a:gd name="T0" fmla="*/ 2147483647 w 49"/>
              <a:gd name="T1" fmla="*/ 2147483647 h 164"/>
              <a:gd name="T2" fmla="*/ 2147483647 w 49"/>
              <a:gd name="T3" fmla="*/ 2147483647 h 164"/>
              <a:gd name="T4" fmla="*/ 2147483647 w 49"/>
              <a:gd name="T5" fmla="*/ 2147483647 h 164"/>
              <a:gd name="T6" fmla="*/ 2147483647 w 49"/>
              <a:gd name="T7" fmla="*/ 2147483647 h 164"/>
              <a:gd name="T8" fmla="*/ 2147483647 w 49"/>
              <a:gd name="T9" fmla="*/ 2147483647 h 164"/>
              <a:gd name="T10" fmla="*/ 2147483647 w 49"/>
              <a:gd name="T11" fmla="*/ 2147483647 h 164"/>
              <a:gd name="T12" fmla="*/ 2147483647 w 49"/>
              <a:gd name="T13" fmla="*/ 2147483647 h 164"/>
              <a:gd name="T14" fmla="*/ 2147483647 w 49"/>
              <a:gd name="T15" fmla="*/ 2147483647 h 164"/>
              <a:gd name="T16" fmla="*/ 2147483647 w 49"/>
              <a:gd name="T17" fmla="*/ 2147483647 h 164"/>
              <a:gd name="T18" fmla="*/ 2147483647 w 49"/>
              <a:gd name="T19" fmla="*/ 2147483647 h 164"/>
              <a:gd name="T20" fmla="*/ 2147483647 w 49"/>
              <a:gd name="T21" fmla="*/ 2147483647 h 164"/>
              <a:gd name="T22" fmla="*/ 2147483647 w 49"/>
              <a:gd name="T23" fmla="*/ 2147483647 h 164"/>
              <a:gd name="T24" fmla="*/ 2147483647 w 49"/>
              <a:gd name="T25" fmla="*/ 2147483647 h 164"/>
              <a:gd name="T26" fmla="*/ 2147483647 w 49"/>
              <a:gd name="T27" fmla="*/ 2147483647 h 164"/>
              <a:gd name="T28" fmla="*/ 2147483647 w 49"/>
              <a:gd name="T29" fmla="*/ 2147483647 h 164"/>
              <a:gd name="T30" fmla="*/ 2147483647 w 49"/>
              <a:gd name="T31" fmla="*/ 2147483647 h 164"/>
              <a:gd name="T32" fmla="*/ 2147483647 w 49"/>
              <a:gd name="T33" fmla="*/ 2147483647 h 164"/>
              <a:gd name="T34" fmla="*/ 2147483647 w 49"/>
              <a:gd name="T35" fmla="*/ 2147483647 h 164"/>
              <a:gd name="T36" fmla="*/ 2147483647 w 49"/>
              <a:gd name="T37" fmla="*/ 2147483647 h 164"/>
              <a:gd name="T38" fmla="*/ 2147483647 w 49"/>
              <a:gd name="T39" fmla="*/ 2147483647 h 164"/>
              <a:gd name="T40" fmla="*/ 2147483647 w 49"/>
              <a:gd name="T41" fmla="*/ 2147483647 h 164"/>
              <a:gd name="T42" fmla="*/ 2147483647 w 49"/>
              <a:gd name="T43" fmla="*/ 2147483647 h 164"/>
              <a:gd name="T44" fmla="*/ 2147483647 w 49"/>
              <a:gd name="T45" fmla="*/ 2147483647 h 164"/>
              <a:gd name="T46" fmla="*/ 2147483647 w 49"/>
              <a:gd name="T47" fmla="*/ 2147483647 h 164"/>
              <a:gd name="T48" fmla="*/ 2147483647 w 49"/>
              <a:gd name="T49" fmla="*/ 2147483647 h 164"/>
              <a:gd name="T50" fmla="*/ 2147483647 w 49"/>
              <a:gd name="T51" fmla="*/ 2147483647 h 164"/>
              <a:gd name="T52" fmla="*/ 2147483647 w 49"/>
              <a:gd name="T53" fmla="*/ 2147483647 h 164"/>
              <a:gd name="T54" fmla="*/ 2147483647 w 49"/>
              <a:gd name="T55" fmla="*/ 2147483647 h 164"/>
              <a:gd name="T56" fmla="*/ 2147483647 w 49"/>
              <a:gd name="T57" fmla="*/ 2147483647 h 164"/>
              <a:gd name="T58" fmla="*/ 2147483647 w 49"/>
              <a:gd name="T59" fmla="*/ 2147483647 h 164"/>
              <a:gd name="T60" fmla="*/ 2147483647 w 49"/>
              <a:gd name="T61" fmla="*/ 2147483647 h 164"/>
              <a:gd name="T62" fmla="*/ 2147483647 w 49"/>
              <a:gd name="T63" fmla="*/ 2147483647 h 164"/>
              <a:gd name="T64" fmla="*/ 2147483647 w 49"/>
              <a:gd name="T65" fmla="*/ 2147483647 h 164"/>
              <a:gd name="T66" fmla="*/ 2147483647 w 49"/>
              <a:gd name="T67" fmla="*/ 2147483647 h 164"/>
              <a:gd name="T68" fmla="*/ 2147483647 w 49"/>
              <a:gd name="T69" fmla="*/ 2147483647 h 164"/>
              <a:gd name="T70" fmla="*/ 2147483647 w 49"/>
              <a:gd name="T71" fmla="*/ 2147483647 h 164"/>
              <a:gd name="T72" fmla="*/ 2147483647 w 49"/>
              <a:gd name="T73" fmla="*/ 2147483647 h 164"/>
              <a:gd name="T74" fmla="*/ 2147483647 w 49"/>
              <a:gd name="T75" fmla="*/ 2147483647 h 164"/>
              <a:gd name="T76" fmla="*/ 2147483647 w 49"/>
              <a:gd name="T77" fmla="*/ 2147483647 h 164"/>
              <a:gd name="T78" fmla="*/ 2147483647 w 49"/>
              <a:gd name="T79" fmla="*/ 2147483647 h 164"/>
              <a:gd name="T80" fmla="*/ 2147483647 w 49"/>
              <a:gd name="T81" fmla="*/ 2147483647 h 164"/>
              <a:gd name="T82" fmla="*/ 2147483647 w 49"/>
              <a:gd name="T83" fmla="*/ 2147483647 h 164"/>
              <a:gd name="T84" fmla="*/ 2147483647 w 49"/>
              <a:gd name="T85" fmla="*/ 2147483647 h 164"/>
              <a:gd name="T86" fmla="*/ 2147483647 w 49"/>
              <a:gd name="T87" fmla="*/ 2147483647 h 164"/>
              <a:gd name="T88" fmla="*/ 2147483647 w 49"/>
              <a:gd name="T89" fmla="*/ 2147483647 h 164"/>
              <a:gd name="T90" fmla="*/ 2147483647 w 49"/>
              <a:gd name="T91" fmla="*/ 2147483647 h 164"/>
              <a:gd name="T92" fmla="*/ 2147483647 w 49"/>
              <a:gd name="T93" fmla="*/ 2147483647 h 164"/>
              <a:gd name="T94" fmla="*/ 2147483647 w 49"/>
              <a:gd name="T95" fmla="*/ 2147483647 h 164"/>
              <a:gd name="T96" fmla="*/ 2147483647 w 49"/>
              <a:gd name="T97" fmla="*/ 2147483647 h 164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49"/>
              <a:gd name="T148" fmla="*/ 0 h 164"/>
              <a:gd name="T149" fmla="*/ 49 w 49"/>
              <a:gd name="T150" fmla="*/ 164 h 164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49" h="164">
                <a:moveTo>
                  <a:pt x="9" y="13"/>
                </a:moveTo>
                <a:cubicBezTo>
                  <a:pt x="9" y="13"/>
                  <a:pt x="9" y="10"/>
                  <a:pt x="9" y="9"/>
                </a:cubicBezTo>
                <a:cubicBezTo>
                  <a:pt x="9" y="9"/>
                  <a:pt x="9" y="8"/>
                  <a:pt x="10" y="7"/>
                </a:cubicBezTo>
                <a:cubicBezTo>
                  <a:pt x="10" y="7"/>
                  <a:pt x="12" y="5"/>
                  <a:pt x="16" y="5"/>
                </a:cubicBezTo>
                <a:cubicBezTo>
                  <a:pt x="16" y="5"/>
                  <a:pt x="24" y="0"/>
                  <a:pt x="29" y="13"/>
                </a:cubicBezTo>
                <a:cubicBezTo>
                  <a:pt x="29" y="13"/>
                  <a:pt x="31" y="19"/>
                  <a:pt x="32" y="20"/>
                </a:cubicBezTo>
                <a:cubicBezTo>
                  <a:pt x="32" y="20"/>
                  <a:pt x="33" y="22"/>
                  <a:pt x="33" y="24"/>
                </a:cubicBezTo>
                <a:cubicBezTo>
                  <a:pt x="33" y="24"/>
                  <a:pt x="36" y="29"/>
                  <a:pt x="37" y="30"/>
                </a:cubicBezTo>
                <a:cubicBezTo>
                  <a:pt x="37" y="30"/>
                  <a:pt x="40" y="36"/>
                  <a:pt x="41" y="38"/>
                </a:cubicBezTo>
                <a:cubicBezTo>
                  <a:pt x="41" y="38"/>
                  <a:pt x="42" y="43"/>
                  <a:pt x="42" y="44"/>
                </a:cubicBezTo>
                <a:cubicBezTo>
                  <a:pt x="42" y="44"/>
                  <a:pt x="47" y="51"/>
                  <a:pt x="46" y="52"/>
                </a:cubicBezTo>
                <a:cubicBezTo>
                  <a:pt x="46" y="53"/>
                  <a:pt x="46" y="53"/>
                  <a:pt x="45" y="53"/>
                </a:cubicBezTo>
                <a:cubicBezTo>
                  <a:pt x="45" y="52"/>
                  <a:pt x="45" y="52"/>
                  <a:pt x="45" y="52"/>
                </a:cubicBezTo>
                <a:cubicBezTo>
                  <a:pt x="45" y="52"/>
                  <a:pt x="45" y="54"/>
                  <a:pt x="44" y="53"/>
                </a:cubicBezTo>
                <a:cubicBezTo>
                  <a:pt x="44" y="53"/>
                  <a:pt x="44" y="54"/>
                  <a:pt x="43" y="53"/>
                </a:cubicBezTo>
                <a:cubicBezTo>
                  <a:pt x="43" y="53"/>
                  <a:pt x="43" y="54"/>
                  <a:pt x="43" y="54"/>
                </a:cubicBezTo>
                <a:cubicBezTo>
                  <a:pt x="42" y="53"/>
                  <a:pt x="42" y="53"/>
                  <a:pt x="42" y="53"/>
                </a:cubicBezTo>
                <a:cubicBezTo>
                  <a:pt x="42" y="53"/>
                  <a:pt x="41" y="52"/>
                  <a:pt x="41" y="53"/>
                </a:cubicBezTo>
                <a:cubicBezTo>
                  <a:pt x="40" y="51"/>
                  <a:pt x="40" y="51"/>
                  <a:pt x="40" y="51"/>
                </a:cubicBezTo>
                <a:cubicBezTo>
                  <a:pt x="40" y="51"/>
                  <a:pt x="40" y="56"/>
                  <a:pt x="40" y="56"/>
                </a:cubicBezTo>
                <a:cubicBezTo>
                  <a:pt x="40" y="56"/>
                  <a:pt x="41" y="57"/>
                  <a:pt x="41" y="58"/>
                </a:cubicBezTo>
                <a:cubicBezTo>
                  <a:pt x="41" y="58"/>
                  <a:pt x="42" y="60"/>
                  <a:pt x="42" y="61"/>
                </a:cubicBezTo>
                <a:cubicBezTo>
                  <a:pt x="42" y="61"/>
                  <a:pt x="42" y="64"/>
                  <a:pt x="42" y="65"/>
                </a:cubicBezTo>
                <a:cubicBezTo>
                  <a:pt x="42" y="65"/>
                  <a:pt x="43" y="74"/>
                  <a:pt x="42" y="77"/>
                </a:cubicBezTo>
                <a:cubicBezTo>
                  <a:pt x="42" y="77"/>
                  <a:pt x="43" y="80"/>
                  <a:pt x="42" y="81"/>
                </a:cubicBezTo>
                <a:cubicBezTo>
                  <a:pt x="42" y="81"/>
                  <a:pt x="42" y="83"/>
                  <a:pt x="42" y="84"/>
                </a:cubicBezTo>
                <a:cubicBezTo>
                  <a:pt x="42" y="84"/>
                  <a:pt x="44" y="88"/>
                  <a:pt x="44" y="89"/>
                </a:cubicBezTo>
                <a:cubicBezTo>
                  <a:pt x="44" y="89"/>
                  <a:pt x="45" y="93"/>
                  <a:pt x="46" y="94"/>
                </a:cubicBezTo>
                <a:cubicBezTo>
                  <a:pt x="46" y="94"/>
                  <a:pt x="48" y="96"/>
                  <a:pt x="46" y="95"/>
                </a:cubicBezTo>
                <a:cubicBezTo>
                  <a:pt x="46" y="95"/>
                  <a:pt x="44" y="94"/>
                  <a:pt x="43" y="93"/>
                </a:cubicBezTo>
                <a:cubicBezTo>
                  <a:pt x="43" y="93"/>
                  <a:pt x="44" y="96"/>
                  <a:pt x="45" y="96"/>
                </a:cubicBezTo>
                <a:cubicBezTo>
                  <a:pt x="45" y="96"/>
                  <a:pt x="46" y="98"/>
                  <a:pt x="44" y="97"/>
                </a:cubicBezTo>
                <a:cubicBezTo>
                  <a:pt x="44" y="97"/>
                  <a:pt x="42" y="96"/>
                  <a:pt x="42" y="95"/>
                </a:cubicBezTo>
                <a:cubicBezTo>
                  <a:pt x="42" y="95"/>
                  <a:pt x="41" y="94"/>
                  <a:pt x="41" y="95"/>
                </a:cubicBezTo>
                <a:cubicBezTo>
                  <a:pt x="41" y="95"/>
                  <a:pt x="42" y="98"/>
                  <a:pt x="43" y="98"/>
                </a:cubicBezTo>
                <a:cubicBezTo>
                  <a:pt x="43" y="98"/>
                  <a:pt x="45" y="100"/>
                  <a:pt x="42" y="100"/>
                </a:cubicBezTo>
                <a:cubicBezTo>
                  <a:pt x="42" y="100"/>
                  <a:pt x="39" y="96"/>
                  <a:pt x="39" y="95"/>
                </a:cubicBezTo>
                <a:cubicBezTo>
                  <a:pt x="39" y="95"/>
                  <a:pt x="39" y="97"/>
                  <a:pt x="39" y="98"/>
                </a:cubicBezTo>
                <a:cubicBezTo>
                  <a:pt x="39" y="98"/>
                  <a:pt x="40" y="100"/>
                  <a:pt x="39" y="99"/>
                </a:cubicBezTo>
                <a:cubicBezTo>
                  <a:pt x="39" y="99"/>
                  <a:pt x="37" y="98"/>
                  <a:pt x="37" y="95"/>
                </a:cubicBezTo>
                <a:cubicBezTo>
                  <a:pt x="37" y="95"/>
                  <a:pt x="37" y="93"/>
                  <a:pt x="37" y="92"/>
                </a:cubicBezTo>
                <a:cubicBezTo>
                  <a:pt x="37" y="90"/>
                  <a:pt x="37" y="90"/>
                  <a:pt x="37" y="90"/>
                </a:cubicBezTo>
                <a:cubicBezTo>
                  <a:pt x="37" y="89"/>
                  <a:pt x="37" y="89"/>
                  <a:pt x="37" y="89"/>
                </a:cubicBezTo>
                <a:cubicBezTo>
                  <a:pt x="35" y="91"/>
                  <a:pt x="35" y="91"/>
                  <a:pt x="35" y="91"/>
                </a:cubicBezTo>
                <a:cubicBezTo>
                  <a:pt x="35" y="91"/>
                  <a:pt x="37" y="100"/>
                  <a:pt x="36" y="103"/>
                </a:cubicBezTo>
                <a:cubicBezTo>
                  <a:pt x="36" y="103"/>
                  <a:pt x="35" y="109"/>
                  <a:pt x="36" y="111"/>
                </a:cubicBezTo>
                <a:cubicBezTo>
                  <a:pt x="36" y="111"/>
                  <a:pt x="37" y="114"/>
                  <a:pt x="37" y="115"/>
                </a:cubicBezTo>
                <a:cubicBezTo>
                  <a:pt x="37" y="115"/>
                  <a:pt x="37" y="119"/>
                  <a:pt x="38" y="120"/>
                </a:cubicBezTo>
                <a:cubicBezTo>
                  <a:pt x="38" y="120"/>
                  <a:pt x="39" y="123"/>
                  <a:pt x="39" y="123"/>
                </a:cubicBezTo>
                <a:cubicBezTo>
                  <a:pt x="39" y="123"/>
                  <a:pt x="41" y="128"/>
                  <a:pt x="41" y="129"/>
                </a:cubicBezTo>
                <a:cubicBezTo>
                  <a:pt x="41" y="129"/>
                  <a:pt x="49" y="155"/>
                  <a:pt x="48" y="161"/>
                </a:cubicBezTo>
                <a:cubicBezTo>
                  <a:pt x="47" y="161"/>
                  <a:pt x="47" y="161"/>
                  <a:pt x="47" y="161"/>
                </a:cubicBezTo>
                <a:cubicBezTo>
                  <a:pt x="46" y="162"/>
                  <a:pt x="46" y="162"/>
                  <a:pt x="46" y="162"/>
                </a:cubicBezTo>
                <a:cubicBezTo>
                  <a:pt x="27" y="163"/>
                  <a:pt x="27" y="163"/>
                  <a:pt x="27" y="163"/>
                </a:cubicBezTo>
                <a:cubicBezTo>
                  <a:pt x="27" y="163"/>
                  <a:pt x="22" y="162"/>
                  <a:pt x="26" y="159"/>
                </a:cubicBezTo>
                <a:cubicBezTo>
                  <a:pt x="26" y="159"/>
                  <a:pt x="31" y="156"/>
                  <a:pt x="32" y="156"/>
                </a:cubicBezTo>
                <a:cubicBezTo>
                  <a:pt x="32" y="156"/>
                  <a:pt x="35" y="156"/>
                  <a:pt x="35" y="153"/>
                </a:cubicBezTo>
                <a:cubicBezTo>
                  <a:pt x="35" y="153"/>
                  <a:pt x="35" y="150"/>
                  <a:pt x="35" y="149"/>
                </a:cubicBezTo>
                <a:cubicBezTo>
                  <a:pt x="31" y="136"/>
                  <a:pt x="31" y="136"/>
                  <a:pt x="31" y="136"/>
                </a:cubicBezTo>
                <a:cubicBezTo>
                  <a:pt x="31" y="136"/>
                  <a:pt x="26" y="127"/>
                  <a:pt x="27" y="126"/>
                </a:cubicBezTo>
                <a:cubicBezTo>
                  <a:pt x="27" y="126"/>
                  <a:pt x="26" y="124"/>
                  <a:pt x="26" y="123"/>
                </a:cubicBezTo>
                <a:cubicBezTo>
                  <a:pt x="26" y="123"/>
                  <a:pt x="23" y="118"/>
                  <a:pt x="24" y="116"/>
                </a:cubicBezTo>
                <a:cubicBezTo>
                  <a:pt x="24" y="116"/>
                  <a:pt x="21" y="107"/>
                  <a:pt x="22" y="105"/>
                </a:cubicBezTo>
                <a:cubicBezTo>
                  <a:pt x="22" y="105"/>
                  <a:pt x="17" y="111"/>
                  <a:pt x="17" y="112"/>
                </a:cubicBezTo>
                <a:cubicBezTo>
                  <a:pt x="17" y="112"/>
                  <a:pt x="17" y="113"/>
                  <a:pt x="16" y="113"/>
                </a:cubicBezTo>
                <a:cubicBezTo>
                  <a:pt x="16" y="113"/>
                  <a:pt x="15" y="116"/>
                  <a:pt x="17" y="118"/>
                </a:cubicBezTo>
                <a:cubicBezTo>
                  <a:pt x="17" y="118"/>
                  <a:pt x="21" y="131"/>
                  <a:pt x="21" y="138"/>
                </a:cubicBezTo>
                <a:cubicBezTo>
                  <a:pt x="21" y="138"/>
                  <a:pt x="22" y="145"/>
                  <a:pt x="22" y="146"/>
                </a:cubicBezTo>
                <a:cubicBezTo>
                  <a:pt x="22" y="146"/>
                  <a:pt x="27" y="155"/>
                  <a:pt x="26" y="157"/>
                </a:cubicBezTo>
                <a:cubicBezTo>
                  <a:pt x="24" y="157"/>
                  <a:pt x="24" y="157"/>
                  <a:pt x="24" y="157"/>
                </a:cubicBezTo>
                <a:cubicBezTo>
                  <a:pt x="24" y="159"/>
                  <a:pt x="24" y="159"/>
                  <a:pt x="24" y="159"/>
                </a:cubicBezTo>
                <a:cubicBezTo>
                  <a:pt x="9" y="163"/>
                  <a:pt x="9" y="163"/>
                  <a:pt x="9" y="163"/>
                </a:cubicBezTo>
                <a:cubicBezTo>
                  <a:pt x="9" y="163"/>
                  <a:pt x="8" y="164"/>
                  <a:pt x="7" y="164"/>
                </a:cubicBezTo>
                <a:cubicBezTo>
                  <a:pt x="7" y="164"/>
                  <a:pt x="2" y="164"/>
                  <a:pt x="4" y="161"/>
                </a:cubicBezTo>
                <a:cubicBezTo>
                  <a:pt x="4" y="161"/>
                  <a:pt x="8" y="158"/>
                  <a:pt x="10" y="157"/>
                </a:cubicBezTo>
                <a:cubicBezTo>
                  <a:pt x="10" y="157"/>
                  <a:pt x="10" y="153"/>
                  <a:pt x="11" y="151"/>
                </a:cubicBezTo>
                <a:cubicBezTo>
                  <a:pt x="11" y="151"/>
                  <a:pt x="12" y="149"/>
                  <a:pt x="11" y="146"/>
                </a:cubicBezTo>
                <a:cubicBezTo>
                  <a:pt x="8" y="134"/>
                  <a:pt x="8" y="134"/>
                  <a:pt x="8" y="134"/>
                </a:cubicBezTo>
                <a:cubicBezTo>
                  <a:pt x="8" y="134"/>
                  <a:pt x="3" y="122"/>
                  <a:pt x="4" y="120"/>
                </a:cubicBezTo>
                <a:cubicBezTo>
                  <a:pt x="4" y="120"/>
                  <a:pt x="4" y="120"/>
                  <a:pt x="4" y="119"/>
                </a:cubicBezTo>
                <a:cubicBezTo>
                  <a:pt x="4" y="119"/>
                  <a:pt x="0" y="114"/>
                  <a:pt x="4" y="108"/>
                </a:cubicBezTo>
                <a:cubicBezTo>
                  <a:pt x="15" y="85"/>
                  <a:pt x="15" y="85"/>
                  <a:pt x="15" y="85"/>
                </a:cubicBezTo>
                <a:cubicBezTo>
                  <a:pt x="15" y="85"/>
                  <a:pt x="16" y="83"/>
                  <a:pt x="16" y="82"/>
                </a:cubicBezTo>
                <a:cubicBezTo>
                  <a:pt x="16" y="79"/>
                  <a:pt x="16" y="79"/>
                  <a:pt x="16" y="79"/>
                </a:cubicBezTo>
                <a:cubicBezTo>
                  <a:pt x="16" y="77"/>
                  <a:pt x="16" y="77"/>
                  <a:pt x="16" y="77"/>
                </a:cubicBezTo>
                <a:cubicBezTo>
                  <a:pt x="16" y="77"/>
                  <a:pt x="16" y="76"/>
                  <a:pt x="16" y="75"/>
                </a:cubicBezTo>
                <a:cubicBezTo>
                  <a:pt x="16" y="75"/>
                  <a:pt x="14" y="69"/>
                  <a:pt x="15" y="67"/>
                </a:cubicBezTo>
                <a:cubicBezTo>
                  <a:pt x="15" y="67"/>
                  <a:pt x="14" y="63"/>
                  <a:pt x="14" y="62"/>
                </a:cubicBezTo>
                <a:cubicBezTo>
                  <a:pt x="14" y="61"/>
                  <a:pt x="15" y="59"/>
                  <a:pt x="15" y="59"/>
                </a:cubicBezTo>
                <a:cubicBezTo>
                  <a:pt x="15" y="59"/>
                  <a:pt x="10" y="56"/>
                  <a:pt x="12" y="51"/>
                </a:cubicBezTo>
                <a:cubicBezTo>
                  <a:pt x="12" y="51"/>
                  <a:pt x="14" y="47"/>
                  <a:pt x="15" y="45"/>
                </a:cubicBezTo>
                <a:cubicBezTo>
                  <a:pt x="15" y="38"/>
                  <a:pt x="15" y="38"/>
                  <a:pt x="15" y="38"/>
                </a:cubicBezTo>
                <a:cubicBezTo>
                  <a:pt x="15" y="38"/>
                  <a:pt x="14" y="35"/>
                  <a:pt x="14" y="34"/>
                </a:cubicBezTo>
                <a:cubicBezTo>
                  <a:pt x="14" y="34"/>
                  <a:pt x="12" y="28"/>
                  <a:pt x="12" y="27"/>
                </a:cubicBezTo>
                <a:cubicBezTo>
                  <a:pt x="12" y="27"/>
                  <a:pt x="11" y="27"/>
                  <a:pt x="11" y="25"/>
                </a:cubicBezTo>
                <a:cubicBezTo>
                  <a:pt x="11" y="25"/>
                  <a:pt x="10" y="23"/>
                  <a:pt x="9" y="22"/>
                </a:cubicBezTo>
                <a:cubicBezTo>
                  <a:pt x="9" y="22"/>
                  <a:pt x="8" y="19"/>
                  <a:pt x="9" y="18"/>
                </a:cubicBezTo>
                <a:cubicBezTo>
                  <a:pt x="9" y="18"/>
                  <a:pt x="9" y="17"/>
                  <a:pt x="9" y="16"/>
                </a:cubicBezTo>
                <a:cubicBezTo>
                  <a:pt x="9" y="16"/>
                  <a:pt x="8" y="14"/>
                  <a:pt x="9" y="1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9815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Freeform 7"/>
          <p:cNvSpPr>
            <a:spLocks/>
          </p:cNvSpPr>
          <p:nvPr/>
        </p:nvSpPr>
        <p:spPr bwMode="auto">
          <a:xfrm>
            <a:off x="179388" y="350838"/>
            <a:ext cx="2967037" cy="6018212"/>
          </a:xfrm>
          <a:custGeom>
            <a:avLst/>
            <a:gdLst>
              <a:gd name="T0" fmla="*/ 2147483647 w 85"/>
              <a:gd name="T1" fmla="*/ 2147483647 h 172"/>
              <a:gd name="T2" fmla="*/ 2147483647 w 85"/>
              <a:gd name="T3" fmla="*/ 0 h 172"/>
              <a:gd name="T4" fmla="*/ 2147483647 w 85"/>
              <a:gd name="T5" fmla="*/ 2147483647 h 172"/>
              <a:gd name="T6" fmla="*/ 2147483647 w 85"/>
              <a:gd name="T7" fmla="*/ 2147483647 h 172"/>
              <a:gd name="T8" fmla="*/ 2147483647 w 85"/>
              <a:gd name="T9" fmla="*/ 2147483647 h 172"/>
              <a:gd name="T10" fmla="*/ 2147483647 w 85"/>
              <a:gd name="T11" fmla="*/ 2147483647 h 172"/>
              <a:gd name="T12" fmla="*/ 2147483647 w 85"/>
              <a:gd name="T13" fmla="*/ 2147483647 h 172"/>
              <a:gd name="T14" fmla="*/ 2147483647 w 85"/>
              <a:gd name="T15" fmla="*/ 2147483647 h 172"/>
              <a:gd name="T16" fmla="*/ 2147483647 w 85"/>
              <a:gd name="T17" fmla="*/ 2147483647 h 172"/>
              <a:gd name="T18" fmla="*/ 2147483647 w 85"/>
              <a:gd name="T19" fmla="*/ 2147483647 h 172"/>
              <a:gd name="T20" fmla="*/ 2147483647 w 85"/>
              <a:gd name="T21" fmla="*/ 2147483647 h 172"/>
              <a:gd name="T22" fmla="*/ 2147483647 w 85"/>
              <a:gd name="T23" fmla="*/ 2147483647 h 172"/>
              <a:gd name="T24" fmla="*/ 2147483647 w 85"/>
              <a:gd name="T25" fmla="*/ 2147483647 h 172"/>
              <a:gd name="T26" fmla="*/ 2147483647 w 85"/>
              <a:gd name="T27" fmla="*/ 2147483647 h 172"/>
              <a:gd name="T28" fmla="*/ 2147483647 w 85"/>
              <a:gd name="T29" fmla="*/ 2147483647 h 172"/>
              <a:gd name="T30" fmla="*/ 2147483647 w 85"/>
              <a:gd name="T31" fmla="*/ 2147483647 h 172"/>
              <a:gd name="T32" fmla="*/ 2147483647 w 85"/>
              <a:gd name="T33" fmla="*/ 2147483647 h 172"/>
              <a:gd name="T34" fmla="*/ 2147483647 w 85"/>
              <a:gd name="T35" fmla="*/ 2147483647 h 172"/>
              <a:gd name="T36" fmla="*/ 2147483647 w 85"/>
              <a:gd name="T37" fmla="*/ 2147483647 h 172"/>
              <a:gd name="T38" fmla="*/ 2147483647 w 85"/>
              <a:gd name="T39" fmla="*/ 2147483647 h 172"/>
              <a:gd name="T40" fmla="*/ 2147483647 w 85"/>
              <a:gd name="T41" fmla="*/ 2147483647 h 172"/>
              <a:gd name="T42" fmla="*/ 2147483647 w 85"/>
              <a:gd name="T43" fmla="*/ 2147483647 h 172"/>
              <a:gd name="T44" fmla="*/ 2147483647 w 85"/>
              <a:gd name="T45" fmla="*/ 2147483647 h 172"/>
              <a:gd name="T46" fmla="*/ 2147483647 w 85"/>
              <a:gd name="T47" fmla="*/ 2147483647 h 172"/>
              <a:gd name="T48" fmla="*/ 2147483647 w 85"/>
              <a:gd name="T49" fmla="*/ 2147483647 h 172"/>
              <a:gd name="T50" fmla="*/ 2147483647 w 85"/>
              <a:gd name="T51" fmla="*/ 2147483647 h 172"/>
              <a:gd name="T52" fmla="*/ 2147483647 w 85"/>
              <a:gd name="T53" fmla="*/ 2147483647 h 172"/>
              <a:gd name="T54" fmla="*/ 2147483647 w 85"/>
              <a:gd name="T55" fmla="*/ 2147483647 h 172"/>
              <a:gd name="T56" fmla="*/ 2147483647 w 85"/>
              <a:gd name="T57" fmla="*/ 2147483647 h 172"/>
              <a:gd name="T58" fmla="*/ 2147483647 w 85"/>
              <a:gd name="T59" fmla="*/ 2147483647 h 172"/>
              <a:gd name="T60" fmla="*/ 2147483647 w 85"/>
              <a:gd name="T61" fmla="*/ 2147483647 h 172"/>
              <a:gd name="T62" fmla="*/ 2147483647 w 85"/>
              <a:gd name="T63" fmla="*/ 2147483647 h 172"/>
              <a:gd name="T64" fmla="*/ 2147483647 w 85"/>
              <a:gd name="T65" fmla="*/ 2147483647 h 172"/>
              <a:gd name="T66" fmla="*/ 2147483647 w 85"/>
              <a:gd name="T67" fmla="*/ 2147483647 h 172"/>
              <a:gd name="T68" fmla="*/ 2147483647 w 85"/>
              <a:gd name="T69" fmla="*/ 2147483647 h 172"/>
              <a:gd name="T70" fmla="*/ 2147483647 w 85"/>
              <a:gd name="T71" fmla="*/ 2147483647 h 172"/>
              <a:gd name="T72" fmla="*/ 2147483647 w 85"/>
              <a:gd name="T73" fmla="*/ 2147483647 h 172"/>
              <a:gd name="T74" fmla="*/ 2147483647 w 85"/>
              <a:gd name="T75" fmla="*/ 2147483647 h 172"/>
              <a:gd name="T76" fmla="*/ 2147483647 w 85"/>
              <a:gd name="T77" fmla="*/ 2147483647 h 172"/>
              <a:gd name="T78" fmla="*/ 2147483647 w 85"/>
              <a:gd name="T79" fmla="*/ 2147483647 h 172"/>
              <a:gd name="T80" fmla="*/ 2147483647 w 85"/>
              <a:gd name="T81" fmla="*/ 2147483647 h 172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85"/>
              <a:gd name="T124" fmla="*/ 0 h 172"/>
              <a:gd name="T125" fmla="*/ 85 w 85"/>
              <a:gd name="T126" fmla="*/ 172 h 172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85" h="172">
                <a:moveTo>
                  <a:pt x="43" y="17"/>
                </a:moveTo>
                <a:cubicBezTo>
                  <a:pt x="43" y="17"/>
                  <a:pt x="45" y="16"/>
                  <a:pt x="45" y="14"/>
                </a:cubicBezTo>
                <a:cubicBezTo>
                  <a:pt x="45" y="14"/>
                  <a:pt x="45" y="13"/>
                  <a:pt x="44" y="13"/>
                </a:cubicBezTo>
                <a:cubicBezTo>
                  <a:pt x="44" y="13"/>
                  <a:pt x="45" y="0"/>
                  <a:pt x="34" y="0"/>
                </a:cubicBezTo>
                <a:cubicBezTo>
                  <a:pt x="34" y="0"/>
                  <a:pt x="32" y="0"/>
                  <a:pt x="32" y="1"/>
                </a:cubicBezTo>
                <a:cubicBezTo>
                  <a:pt x="32" y="1"/>
                  <a:pt x="25" y="3"/>
                  <a:pt x="27" y="14"/>
                </a:cubicBezTo>
                <a:cubicBezTo>
                  <a:pt x="27" y="14"/>
                  <a:pt x="25" y="12"/>
                  <a:pt x="26" y="16"/>
                </a:cubicBezTo>
                <a:cubicBezTo>
                  <a:pt x="26" y="16"/>
                  <a:pt x="27" y="20"/>
                  <a:pt x="27" y="20"/>
                </a:cubicBezTo>
                <a:cubicBezTo>
                  <a:pt x="27" y="20"/>
                  <a:pt x="28" y="24"/>
                  <a:pt x="30" y="24"/>
                </a:cubicBezTo>
                <a:cubicBezTo>
                  <a:pt x="30" y="24"/>
                  <a:pt x="32" y="30"/>
                  <a:pt x="32" y="31"/>
                </a:cubicBezTo>
                <a:cubicBezTo>
                  <a:pt x="32" y="31"/>
                  <a:pt x="29" y="35"/>
                  <a:pt x="29" y="36"/>
                </a:cubicBezTo>
                <a:cubicBezTo>
                  <a:pt x="29" y="36"/>
                  <a:pt x="24" y="46"/>
                  <a:pt x="24" y="51"/>
                </a:cubicBezTo>
                <a:cubicBezTo>
                  <a:pt x="24" y="51"/>
                  <a:pt x="25" y="53"/>
                  <a:pt x="25" y="56"/>
                </a:cubicBezTo>
                <a:cubicBezTo>
                  <a:pt x="25" y="56"/>
                  <a:pt x="24" y="60"/>
                  <a:pt x="25" y="62"/>
                </a:cubicBezTo>
                <a:cubicBezTo>
                  <a:pt x="25" y="62"/>
                  <a:pt x="24" y="70"/>
                  <a:pt x="24" y="73"/>
                </a:cubicBezTo>
                <a:cubicBezTo>
                  <a:pt x="24" y="73"/>
                  <a:pt x="25" y="75"/>
                  <a:pt x="25" y="76"/>
                </a:cubicBezTo>
                <a:cubicBezTo>
                  <a:pt x="25" y="76"/>
                  <a:pt x="24" y="79"/>
                  <a:pt x="25" y="79"/>
                </a:cubicBezTo>
                <a:cubicBezTo>
                  <a:pt x="25" y="79"/>
                  <a:pt x="23" y="83"/>
                  <a:pt x="21" y="88"/>
                </a:cubicBezTo>
                <a:cubicBezTo>
                  <a:pt x="21" y="88"/>
                  <a:pt x="17" y="107"/>
                  <a:pt x="16" y="108"/>
                </a:cubicBezTo>
                <a:cubicBezTo>
                  <a:pt x="16" y="108"/>
                  <a:pt x="12" y="120"/>
                  <a:pt x="12" y="125"/>
                </a:cubicBezTo>
                <a:cubicBezTo>
                  <a:pt x="12" y="125"/>
                  <a:pt x="11" y="141"/>
                  <a:pt x="12" y="142"/>
                </a:cubicBezTo>
                <a:cubicBezTo>
                  <a:pt x="12" y="142"/>
                  <a:pt x="12" y="147"/>
                  <a:pt x="11" y="151"/>
                </a:cubicBezTo>
                <a:cubicBezTo>
                  <a:pt x="11" y="151"/>
                  <a:pt x="9" y="155"/>
                  <a:pt x="11" y="159"/>
                </a:cubicBezTo>
                <a:cubicBezTo>
                  <a:pt x="11" y="159"/>
                  <a:pt x="13" y="161"/>
                  <a:pt x="11" y="162"/>
                </a:cubicBezTo>
                <a:cubicBezTo>
                  <a:pt x="11" y="162"/>
                  <a:pt x="9" y="163"/>
                  <a:pt x="7" y="164"/>
                </a:cubicBezTo>
                <a:cubicBezTo>
                  <a:pt x="7" y="164"/>
                  <a:pt x="4" y="165"/>
                  <a:pt x="3" y="165"/>
                </a:cubicBezTo>
                <a:cubicBezTo>
                  <a:pt x="3" y="165"/>
                  <a:pt x="0" y="166"/>
                  <a:pt x="1" y="168"/>
                </a:cubicBezTo>
                <a:cubicBezTo>
                  <a:pt x="1" y="168"/>
                  <a:pt x="1" y="168"/>
                  <a:pt x="1" y="168"/>
                </a:cubicBezTo>
                <a:cubicBezTo>
                  <a:pt x="3" y="171"/>
                  <a:pt x="8" y="171"/>
                  <a:pt x="14" y="171"/>
                </a:cubicBezTo>
                <a:cubicBezTo>
                  <a:pt x="14" y="171"/>
                  <a:pt x="21" y="171"/>
                  <a:pt x="22" y="171"/>
                </a:cubicBezTo>
                <a:cubicBezTo>
                  <a:pt x="22" y="171"/>
                  <a:pt x="30" y="172"/>
                  <a:pt x="30" y="170"/>
                </a:cubicBezTo>
                <a:cubicBezTo>
                  <a:pt x="30" y="170"/>
                  <a:pt x="31" y="169"/>
                  <a:pt x="30" y="168"/>
                </a:cubicBezTo>
                <a:cubicBezTo>
                  <a:pt x="30" y="168"/>
                  <a:pt x="30" y="165"/>
                  <a:pt x="29" y="164"/>
                </a:cubicBezTo>
                <a:cubicBezTo>
                  <a:pt x="29" y="164"/>
                  <a:pt x="30" y="163"/>
                  <a:pt x="28" y="159"/>
                </a:cubicBezTo>
                <a:cubicBezTo>
                  <a:pt x="28" y="159"/>
                  <a:pt x="27" y="157"/>
                  <a:pt x="28" y="153"/>
                </a:cubicBezTo>
                <a:cubicBezTo>
                  <a:pt x="28" y="153"/>
                  <a:pt x="31" y="143"/>
                  <a:pt x="31" y="141"/>
                </a:cubicBezTo>
                <a:cubicBezTo>
                  <a:pt x="31" y="141"/>
                  <a:pt x="34" y="129"/>
                  <a:pt x="35" y="128"/>
                </a:cubicBezTo>
                <a:cubicBezTo>
                  <a:pt x="35" y="128"/>
                  <a:pt x="45" y="138"/>
                  <a:pt x="47" y="139"/>
                </a:cubicBezTo>
                <a:cubicBezTo>
                  <a:pt x="47" y="139"/>
                  <a:pt x="52" y="143"/>
                  <a:pt x="55" y="146"/>
                </a:cubicBezTo>
                <a:cubicBezTo>
                  <a:pt x="55" y="146"/>
                  <a:pt x="56" y="148"/>
                  <a:pt x="58" y="148"/>
                </a:cubicBezTo>
                <a:cubicBezTo>
                  <a:pt x="58" y="148"/>
                  <a:pt x="62" y="151"/>
                  <a:pt x="62" y="153"/>
                </a:cubicBezTo>
                <a:cubicBezTo>
                  <a:pt x="62" y="153"/>
                  <a:pt x="63" y="154"/>
                  <a:pt x="65" y="154"/>
                </a:cubicBezTo>
                <a:cubicBezTo>
                  <a:pt x="65" y="154"/>
                  <a:pt x="66" y="155"/>
                  <a:pt x="66" y="157"/>
                </a:cubicBezTo>
                <a:cubicBezTo>
                  <a:pt x="66" y="157"/>
                  <a:pt x="68" y="160"/>
                  <a:pt x="68" y="162"/>
                </a:cubicBezTo>
                <a:cubicBezTo>
                  <a:pt x="68" y="162"/>
                  <a:pt x="67" y="171"/>
                  <a:pt x="70" y="171"/>
                </a:cubicBezTo>
                <a:cubicBezTo>
                  <a:pt x="70" y="171"/>
                  <a:pt x="74" y="171"/>
                  <a:pt x="75" y="169"/>
                </a:cubicBezTo>
                <a:cubicBezTo>
                  <a:pt x="75" y="169"/>
                  <a:pt x="80" y="161"/>
                  <a:pt x="80" y="158"/>
                </a:cubicBezTo>
                <a:cubicBezTo>
                  <a:pt x="80" y="158"/>
                  <a:pt x="79" y="155"/>
                  <a:pt x="80" y="153"/>
                </a:cubicBezTo>
                <a:cubicBezTo>
                  <a:pt x="80" y="153"/>
                  <a:pt x="85" y="150"/>
                  <a:pt x="82" y="147"/>
                </a:cubicBezTo>
                <a:cubicBezTo>
                  <a:pt x="83" y="147"/>
                  <a:pt x="83" y="147"/>
                  <a:pt x="83" y="147"/>
                </a:cubicBezTo>
                <a:cubicBezTo>
                  <a:pt x="83" y="147"/>
                  <a:pt x="74" y="139"/>
                  <a:pt x="72" y="139"/>
                </a:cubicBezTo>
                <a:cubicBezTo>
                  <a:pt x="72" y="139"/>
                  <a:pt x="67" y="139"/>
                  <a:pt x="65" y="133"/>
                </a:cubicBezTo>
                <a:cubicBezTo>
                  <a:pt x="65" y="133"/>
                  <a:pt x="56" y="124"/>
                  <a:pt x="55" y="123"/>
                </a:cubicBezTo>
                <a:cubicBezTo>
                  <a:pt x="55" y="123"/>
                  <a:pt x="52" y="116"/>
                  <a:pt x="49" y="114"/>
                </a:cubicBezTo>
                <a:cubicBezTo>
                  <a:pt x="49" y="114"/>
                  <a:pt x="46" y="112"/>
                  <a:pt x="47" y="108"/>
                </a:cubicBezTo>
                <a:cubicBezTo>
                  <a:pt x="47" y="108"/>
                  <a:pt x="53" y="95"/>
                  <a:pt x="53" y="93"/>
                </a:cubicBezTo>
                <a:cubicBezTo>
                  <a:pt x="53" y="93"/>
                  <a:pt x="55" y="88"/>
                  <a:pt x="54" y="82"/>
                </a:cubicBezTo>
                <a:cubicBezTo>
                  <a:pt x="54" y="82"/>
                  <a:pt x="54" y="80"/>
                  <a:pt x="53" y="79"/>
                </a:cubicBezTo>
                <a:cubicBezTo>
                  <a:pt x="53" y="79"/>
                  <a:pt x="52" y="77"/>
                  <a:pt x="52" y="73"/>
                </a:cubicBezTo>
                <a:cubicBezTo>
                  <a:pt x="52" y="73"/>
                  <a:pt x="52" y="67"/>
                  <a:pt x="53" y="66"/>
                </a:cubicBezTo>
                <a:cubicBezTo>
                  <a:pt x="53" y="66"/>
                  <a:pt x="54" y="72"/>
                  <a:pt x="55" y="74"/>
                </a:cubicBezTo>
                <a:cubicBezTo>
                  <a:pt x="55" y="74"/>
                  <a:pt x="55" y="76"/>
                  <a:pt x="55" y="77"/>
                </a:cubicBezTo>
                <a:cubicBezTo>
                  <a:pt x="55" y="84"/>
                  <a:pt x="55" y="84"/>
                  <a:pt x="55" y="84"/>
                </a:cubicBezTo>
                <a:cubicBezTo>
                  <a:pt x="55" y="84"/>
                  <a:pt x="55" y="90"/>
                  <a:pt x="56" y="90"/>
                </a:cubicBezTo>
                <a:cubicBezTo>
                  <a:pt x="56" y="90"/>
                  <a:pt x="56" y="94"/>
                  <a:pt x="58" y="94"/>
                </a:cubicBezTo>
                <a:cubicBezTo>
                  <a:pt x="58" y="94"/>
                  <a:pt x="59" y="96"/>
                  <a:pt x="61" y="95"/>
                </a:cubicBezTo>
                <a:cubicBezTo>
                  <a:pt x="61" y="95"/>
                  <a:pt x="63" y="95"/>
                  <a:pt x="63" y="94"/>
                </a:cubicBezTo>
                <a:cubicBezTo>
                  <a:pt x="63" y="94"/>
                  <a:pt x="66" y="94"/>
                  <a:pt x="65" y="92"/>
                </a:cubicBezTo>
                <a:cubicBezTo>
                  <a:pt x="65" y="92"/>
                  <a:pt x="66" y="91"/>
                  <a:pt x="65" y="89"/>
                </a:cubicBezTo>
                <a:cubicBezTo>
                  <a:pt x="65" y="89"/>
                  <a:pt x="67" y="88"/>
                  <a:pt x="66" y="87"/>
                </a:cubicBezTo>
                <a:cubicBezTo>
                  <a:pt x="66" y="87"/>
                  <a:pt x="66" y="86"/>
                  <a:pt x="64" y="85"/>
                </a:cubicBezTo>
                <a:cubicBezTo>
                  <a:pt x="62" y="84"/>
                  <a:pt x="64" y="85"/>
                  <a:pt x="64" y="85"/>
                </a:cubicBezTo>
                <a:cubicBezTo>
                  <a:pt x="64" y="85"/>
                  <a:pt x="62" y="83"/>
                  <a:pt x="61" y="83"/>
                </a:cubicBezTo>
                <a:cubicBezTo>
                  <a:pt x="61" y="83"/>
                  <a:pt x="61" y="83"/>
                  <a:pt x="61" y="81"/>
                </a:cubicBezTo>
                <a:cubicBezTo>
                  <a:pt x="62" y="70"/>
                  <a:pt x="62" y="70"/>
                  <a:pt x="62" y="70"/>
                </a:cubicBezTo>
                <a:cubicBezTo>
                  <a:pt x="62" y="70"/>
                  <a:pt x="62" y="62"/>
                  <a:pt x="61" y="60"/>
                </a:cubicBezTo>
                <a:cubicBezTo>
                  <a:pt x="61" y="60"/>
                  <a:pt x="60" y="52"/>
                  <a:pt x="60" y="51"/>
                </a:cubicBezTo>
                <a:cubicBezTo>
                  <a:pt x="59" y="49"/>
                  <a:pt x="59" y="49"/>
                  <a:pt x="59" y="49"/>
                </a:cubicBezTo>
                <a:cubicBezTo>
                  <a:pt x="60" y="49"/>
                  <a:pt x="60" y="49"/>
                  <a:pt x="60" y="49"/>
                </a:cubicBezTo>
                <a:cubicBezTo>
                  <a:pt x="60" y="49"/>
                  <a:pt x="59" y="41"/>
                  <a:pt x="58" y="39"/>
                </a:cubicBezTo>
                <a:cubicBezTo>
                  <a:pt x="58" y="39"/>
                  <a:pt x="49" y="27"/>
                  <a:pt x="45" y="25"/>
                </a:cubicBezTo>
                <a:cubicBezTo>
                  <a:pt x="45" y="25"/>
                  <a:pt x="43" y="23"/>
                  <a:pt x="43" y="22"/>
                </a:cubicBezTo>
                <a:cubicBezTo>
                  <a:pt x="43" y="22"/>
                  <a:pt x="43" y="18"/>
                  <a:pt x="43" y="1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0834" name="Freeform 13"/>
          <p:cNvSpPr>
            <a:spLocks/>
          </p:cNvSpPr>
          <p:nvPr/>
        </p:nvSpPr>
        <p:spPr bwMode="auto">
          <a:xfrm>
            <a:off x="2916238" y="350838"/>
            <a:ext cx="2600325" cy="6151562"/>
          </a:xfrm>
          <a:custGeom>
            <a:avLst/>
            <a:gdLst>
              <a:gd name="T0" fmla="*/ 2147483647 w 69"/>
              <a:gd name="T1" fmla="*/ 2147483647 h 163"/>
              <a:gd name="T2" fmla="*/ 2147483647 w 69"/>
              <a:gd name="T3" fmla="*/ 2147483647 h 163"/>
              <a:gd name="T4" fmla="*/ 2147483647 w 69"/>
              <a:gd name="T5" fmla="*/ 2147483647 h 163"/>
              <a:gd name="T6" fmla="*/ 2147483647 w 69"/>
              <a:gd name="T7" fmla="*/ 2147483647 h 163"/>
              <a:gd name="T8" fmla="*/ 2147483647 w 69"/>
              <a:gd name="T9" fmla="*/ 2147483647 h 163"/>
              <a:gd name="T10" fmla="*/ 2147483647 w 69"/>
              <a:gd name="T11" fmla="*/ 2147483647 h 163"/>
              <a:gd name="T12" fmla="*/ 2147483647 w 69"/>
              <a:gd name="T13" fmla="*/ 2147483647 h 163"/>
              <a:gd name="T14" fmla="*/ 2147483647 w 69"/>
              <a:gd name="T15" fmla="*/ 2147483647 h 163"/>
              <a:gd name="T16" fmla="*/ 2147483647 w 69"/>
              <a:gd name="T17" fmla="*/ 2147483647 h 163"/>
              <a:gd name="T18" fmla="*/ 2147483647 w 69"/>
              <a:gd name="T19" fmla="*/ 2147483647 h 163"/>
              <a:gd name="T20" fmla="*/ 2147483647 w 69"/>
              <a:gd name="T21" fmla="*/ 2147483647 h 163"/>
              <a:gd name="T22" fmla="*/ 2147483647 w 69"/>
              <a:gd name="T23" fmla="*/ 2147483647 h 163"/>
              <a:gd name="T24" fmla="*/ 2147483647 w 69"/>
              <a:gd name="T25" fmla="*/ 2147483647 h 163"/>
              <a:gd name="T26" fmla="*/ 2147483647 w 69"/>
              <a:gd name="T27" fmla="*/ 2147483647 h 163"/>
              <a:gd name="T28" fmla="*/ 2147483647 w 69"/>
              <a:gd name="T29" fmla="*/ 2147483647 h 163"/>
              <a:gd name="T30" fmla="*/ 2147483647 w 69"/>
              <a:gd name="T31" fmla="*/ 2147483647 h 163"/>
              <a:gd name="T32" fmla="*/ 2147483647 w 69"/>
              <a:gd name="T33" fmla="*/ 2147483647 h 163"/>
              <a:gd name="T34" fmla="*/ 2147483647 w 69"/>
              <a:gd name="T35" fmla="*/ 2147483647 h 163"/>
              <a:gd name="T36" fmla="*/ 2147483647 w 69"/>
              <a:gd name="T37" fmla="*/ 2147483647 h 163"/>
              <a:gd name="T38" fmla="*/ 2147483647 w 69"/>
              <a:gd name="T39" fmla="*/ 2147483647 h 163"/>
              <a:gd name="T40" fmla="*/ 2147483647 w 69"/>
              <a:gd name="T41" fmla="*/ 2147483647 h 163"/>
              <a:gd name="T42" fmla="*/ 2147483647 w 69"/>
              <a:gd name="T43" fmla="*/ 2147483647 h 163"/>
              <a:gd name="T44" fmla="*/ 2147483647 w 69"/>
              <a:gd name="T45" fmla="*/ 2147483647 h 163"/>
              <a:gd name="T46" fmla="*/ 2147483647 w 69"/>
              <a:gd name="T47" fmla="*/ 2147483647 h 163"/>
              <a:gd name="T48" fmla="*/ 2147483647 w 69"/>
              <a:gd name="T49" fmla="*/ 2147483647 h 163"/>
              <a:gd name="T50" fmla="*/ 2147483647 w 69"/>
              <a:gd name="T51" fmla="*/ 2147483647 h 163"/>
              <a:gd name="T52" fmla="*/ 2147483647 w 69"/>
              <a:gd name="T53" fmla="*/ 2147483647 h 163"/>
              <a:gd name="T54" fmla="*/ 2147483647 w 69"/>
              <a:gd name="T55" fmla="*/ 2147483647 h 163"/>
              <a:gd name="T56" fmla="*/ 2147483647 w 69"/>
              <a:gd name="T57" fmla="*/ 2147483647 h 163"/>
              <a:gd name="T58" fmla="*/ 2147483647 w 69"/>
              <a:gd name="T59" fmla="*/ 2147483647 h 163"/>
              <a:gd name="T60" fmla="*/ 2147483647 w 69"/>
              <a:gd name="T61" fmla="*/ 2147483647 h 163"/>
              <a:gd name="T62" fmla="*/ 2147483647 w 69"/>
              <a:gd name="T63" fmla="*/ 2147483647 h 163"/>
              <a:gd name="T64" fmla="*/ 2147483647 w 69"/>
              <a:gd name="T65" fmla="*/ 2147483647 h 163"/>
              <a:gd name="T66" fmla="*/ 2147483647 w 69"/>
              <a:gd name="T67" fmla="*/ 2147483647 h 163"/>
              <a:gd name="T68" fmla="*/ 2147483647 w 69"/>
              <a:gd name="T69" fmla="*/ 2147483647 h 163"/>
              <a:gd name="T70" fmla="*/ 2147483647 w 69"/>
              <a:gd name="T71" fmla="*/ 2147483647 h 163"/>
              <a:gd name="T72" fmla="*/ 2147483647 w 69"/>
              <a:gd name="T73" fmla="*/ 2147483647 h 163"/>
              <a:gd name="T74" fmla="*/ 2147483647 w 69"/>
              <a:gd name="T75" fmla="*/ 2147483647 h 163"/>
              <a:gd name="T76" fmla="*/ 2147483647 w 69"/>
              <a:gd name="T77" fmla="*/ 2147483647 h 16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69"/>
              <a:gd name="T118" fmla="*/ 0 h 163"/>
              <a:gd name="T119" fmla="*/ 69 w 69"/>
              <a:gd name="T120" fmla="*/ 163 h 163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69" h="163">
                <a:moveTo>
                  <a:pt x="36" y="2"/>
                </a:moveTo>
                <a:cubicBezTo>
                  <a:pt x="36" y="2"/>
                  <a:pt x="25" y="1"/>
                  <a:pt x="24" y="10"/>
                </a:cubicBezTo>
                <a:cubicBezTo>
                  <a:pt x="24" y="12"/>
                  <a:pt x="24" y="12"/>
                  <a:pt x="24" y="12"/>
                </a:cubicBezTo>
                <a:cubicBezTo>
                  <a:pt x="24" y="12"/>
                  <a:pt x="22" y="14"/>
                  <a:pt x="24" y="15"/>
                </a:cubicBezTo>
                <a:cubicBezTo>
                  <a:pt x="24" y="15"/>
                  <a:pt x="25" y="18"/>
                  <a:pt x="25" y="18"/>
                </a:cubicBezTo>
                <a:cubicBezTo>
                  <a:pt x="25" y="18"/>
                  <a:pt x="23" y="22"/>
                  <a:pt x="26" y="23"/>
                </a:cubicBezTo>
                <a:cubicBezTo>
                  <a:pt x="28" y="24"/>
                  <a:pt x="28" y="24"/>
                  <a:pt x="28" y="24"/>
                </a:cubicBezTo>
                <a:cubicBezTo>
                  <a:pt x="28" y="24"/>
                  <a:pt x="25" y="28"/>
                  <a:pt x="27" y="30"/>
                </a:cubicBezTo>
                <a:cubicBezTo>
                  <a:pt x="27" y="30"/>
                  <a:pt x="24" y="35"/>
                  <a:pt x="23" y="36"/>
                </a:cubicBezTo>
                <a:cubicBezTo>
                  <a:pt x="23" y="36"/>
                  <a:pt x="13" y="46"/>
                  <a:pt x="21" y="50"/>
                </a:cubicBezTo>
                <a:cubicBezTo>
                  <a:pt x="21" y="50"/>
                  <a:pt x="22" y="53"/>
                  <a:pt x="21" y="55"/>
                </a:cubicBezTo>
                <a:cubicBezTo>
                  <a:pt x="21" y="55"/>
                  <a:pt x="21" y="59"/>
                  <a:pt x="21" y="61"/>
                </a:cubicBezTo>
                <a:cubicBezTo>
                  <a:pt x="21" y="61"/>
                  <a:pt x="19" y="63"/>
                  <a:pt x="19" y="65"/>
                </a:cubicBezTo>
                <a:cubicBezTo>
                  <a:pt x="19" y="65"/>
                  <a:pt x="13" y="73"/>
                  <a:pt x="12" y="74"/>
                </a:cubicBezTo>
                <a:cubicBezTo>
                  <a:pt x="12" y="74"/>
                  <a:pt x="7" y="78"/>
                  <a:pt x="7" y="79"/>
                </a:cubicBezTo>
                <a:cubicBezTo>
                  <a:pt x="7" y="79"/>
                  <a:pt x="5" y="84"/>
                  <a:pt x="6" y="84"/>
                </a:cubicBezTo>
                <a:cubicBezTo>
                  <a:pt x="6" y="85"/>
                  <a:pt x="6" y="85"/>
                  <a:pt x="6" y="85"/>
                </a:cubicBezTo>
                <a:cubicBezTo>
                  <a:pt x="6" y="85"/>
                  <a:pt x="6" y="87"/>
                  <a:pt x="7" y="87"/>
                </a:cubicBezTo>
                <a:cubicBezTo>
                  <a:pt x="7" y="87"/>
                  <a:pt x="9" y="88"/>
                  <a:pt x="11" y="87"/>
                </a:cubicBezTo>
                <a:cubicBezTo>
                  <a:pt x="11" y="87"/>
                  <a:pt x="14" y="86"/>
                  <a:pt x="14" y="85"/>
                </a:cubicBezTo>
                <a:cubicBezTo>
                  <a:pt x="14" y="85"/>
                  <a:pt x="15" y="82"/>
                  <a:pt x="15" y="81"/>
                </a:cubicBezTo>
                <a:cubicBezTo>
                  <a:pt x="15" y="81"/>
                  <a:pt x="14" y="80"/>
                  <a:pt x="16" y="79"/>
                </a:cubicBezTo>
                <a:cubicBezTo>
                  <a:pt x="19" y="76"/>
                  <a:pt x="19" y="76"/>
                  <a:pt x="19" y="76"/>
                </a:cubicBezTo>
                <a:cubicBezTo>
                  <a:pt x="19" y="76"/>
                  <a:pt x="20" y="81"/>
                  <a:pt x="20" y="83"/>
                </a:cubicBezTo>
                <a:cubicBezTo>
                  <a:pt x="20" y="83"/>
                  <a:pt x="20" y="85"/>
                  <a:pt x="19" y="89"/>
                </a:cubicBezTo>
                <a:cubicBezTo>
                  <a:pt x="19" y="89"/>
                  <a:pt x="13" y="109"/>
                  <a:pt x="12" y="111"/>
                </a:cubicBezTo>
                <a:cubicBezTo>
                  <a:pt x="15" y="113"/>
                  <a:pt x="15" y="113"/>
                  <a:pt x="15" y="113"/>
                </a:cubicBezTo>
                <a:cubicBezTo>
                  <a:pt x="15" y="113"/>
                  <a:pt x="15" y="116"/>
                  <a:pt x="16" y="116"/>
                </a:cubicBezTo>
                <a:cubicBezTo>
                  <a:pt x="16" y="116"/>
                  <a:pt x="16" y="119"/>
                  <a:pt x="16" y="123"/>
                </a:cubicBezTo>
                <a:cubicBezTo>
                  <a:pt x="16" y="123"/>
                  <a:pt x="16" y="144"/>
                  <a:pt x="14" y="146"/>
                </a:cubicBezTo>
                <a:cubicBezTo>
                  <a:pt x="14" y="146"/>
                  <a:pt x="14" y="150"/>
                  <a:pt x="13" y="151"/>
                </a:cubicBezTo>
                <a:cubicBezTo>
                  <a:pt x="13" y="151"/>
                  <a:pt x="11" y="154"/>
                  <a:pt x="10" y="155"/>
                </a:cubicBezTo>
                <a:cubicBezTo>
                  <a:pt x="8" y="157"/>
                  <a:pt x="8" y="157"/>
                  <a:pt x="8" y="157"/>
                </a:cubicBezTo>
                <a:cubicBezTo>
                  <a:pt x="8" y="157"/>
                  <a:pt x="5" y="159"/>
                  <a:pt x="4" y="159"/>
                </a:cubicBezTo>
                <a:cubicBezTo>
                  <a:pt x="4" y="159"/>
                  <a:pt x="0" y="159"/>
                  <a:pt x="3" y="161"/>
                </a:cubicBezTo>
                <a:cubicBezTo>
                  <a:pt x="12" y="161"/>
                  <a:pt x="12" y="161"/>
                  <a:pt x="12" y="161"/>
                </a:cubicBezTo>
                <a:cubicBezTo>
                  <a:pt x="12" y="161"/>
                  <a:pt x="15" y="160"/>
                  <a:pt x="16" y="160"/>
                </a:cubicBezTo>
                <a:cubicBezTo>
                  <a:pt x="16" y="160"/>
                  <a:pt x="18" y="158"/>
                  <a:pt x="19" y="158"/>
                </a:cubicBezTo>
                <a:cubicBezTo>
                  <a:pt x="19" y="161"/>
                  <a:pt x="19" y="161"/>
                  <a:pt x="19" y="161"/>
                </a:cubicBezTo>
                <a:cubicBezTo>
                  <a:pt x="20" y="161"/>
                  <a:pt x="20" y="161"/>
                  <a:pt x="20" y="161"/>
                </a:cubicBezTo>
                <a:cubicBezTo>
                  <a:pt x="20" y="161"/>
                  <a:pt x="20" y="158"/>
                  <a:pt x="20" y="157"/>
                </a:cubicBezTo>
                <a:cubicBezTo>
                  <a:pt x="20" y="157"/>
                  <a:pt x="22" y="156"/>
                  <a:pt x="21" y="154"/>
                </a:cubicBezTo>
                <a:cubicBezTo>
                  <a:pt x="21" y="154"/>
                  <a:pt x="20" y="154"/>
                  <a:pt x="21" y="152"/>
                </a:cubicBezTo>
                <a:cubicBezTo>
                  <a:pt x="21" y="149"/>
                  <a:pt x="21" y="149"/>
                  <a:pt x="21" y="149"/>
                </a:cubicBezTo>
                <a:cubicBezTo>
                  <a:pt x="21" y="149"/>
                  <a:pt x="28" y="128"/>
                  <a:pt x="27" y="124"/>
                </a:cubicBezTo>
                <a:cubicBezTo>
                  <a:pt x="27" y="124"/>
                  <a:pt x="33" y="128"/>
                  <a:pt x="34" y="128"/>
                </a:cubicBezTo>
                <a:cubicBezTo>
                  <a:pt x="34" y="128"/>
                  <a:pt x="42" y="136"/>
                  <a:pt x="44" y="137"/>
                </a:cubicBezTo>
                <a:cubicBezTo>
                  <a:pt x="44" y="137"/>
                  <a:pt x="55" y="145"/>
                  <a:pt x="55" y="147"/>
                </a:cubicBezTo>
                <a:cubicBezTo>
                  <a:pt x="55" y="147"/>
                  <a:pt x="58" y="153"/>
                  <a:pt x="59" y="154"/>
                </a:cubicBezTo>
                <a:cubicBezTo>
                  <a:pt x="59" y="154"/>
                  <a:pt x="59" y="156"/>
                  <a:pt x="59" y="158"/>
                </a:cubicBezTo>
                <a:cubicBezTo>
                  <a:pt x="59" y="158"/>
                  <a:pt x="58" y="163"/>
                  <a:pt x="60" y="161"/>
                </a:cubicBezTo>
                <a:cubicBezTo>
                  <a:pt x="60" y="161"/>
                  <a:pt x="64" y="157"/>
                  <a:pt x="64" y="153"/>
                </a:cubicBezTo>
                <a:cubicBezTo>
                  <a:pt x="64" y="153"/>
                  <a:pt x="62" y="147"/>
                  <a:pt x="64" y="145"/>
                </a:cubicBezTo>
                <a:cubicBezTo>
                  <a:pt x="64" y="145"/>
                  <a:pt x="66" y="145"/>
                  <a:pt x="68" y="146"/>
                </a:cubicBezTo>
                <a:cubicBezTo>
                  <a:pt x="69" y="146"/>
                  <a:pt x="69" y="146"/>
                  <a:pt x="69" y="146"/>
                </a:cubicBezTo>
                <a:cubicBezTo>
                  <a:pt x="69" y="146"/>
                  <a:pt x="66" y="145"/>
                  <a:pt x="66" y="143"/>
                </a:cubicBezTo>
                <a:cubicBezTo>
                  <a:pt x="66" y="143"/>
                  <a:pt x="64" y="140"/>
                  <a:pt x="60" y="140"/>
                </a:cubicBezTo>
                <a:cubicBezTo>
                  <a:pt x="60" y="140"/>
                  <a:pt x="57" y="139"/>
                  <a:pt x="56" y="138"/>
                </a:cubicBezTo>
                <a:cubicBezTo>
                  <a:pt x="56" y="138"/>
                  <a:pt x="52" y="133"/>
                  <a:pt x="50" y="131"/>
                </a:cubicBezTo>
                <a:cubicBezTo>
                  <a:pt x="50" y="131"/>
                  <a:pt x="43" y="121"/>
                  <a:pt x="40" y="121"/>
                </a:cubicBezTo>
                <a:cubicBezTo>
                  <a:pt x="40" y="121"/>
                  <a:pt x="36" y="119"/>
                  <a:pt x="36" y="117"/>
                </a:cubicBezTo>
                <a:cubicBezTo>
                  <a:pt x="36" y="117"/>
                  <a:pt x="46" y="116"/>
                  <a:pt x="47" y="115"/>
                </a:cubicBezTo>
                <a:cubicBezTo>
                  <a:pt x="47" y="115"/>
                  <a:pt x="49" y="115"/>
                  <a:pt x="49" y="117"/>
                </a:cubicBezTo>
                <a:cubicBezTo>
                  <a:pt x="49" y="117"/>
                  <a:pt x="53" y="115"/>
                  <a:pt x="54" y="115"/>
                </a:cubicBezTo>
                <a:cubicBezTo>
                  <a:pt x="55" y="115"/>
                  <a:pt x="55" y="115"/>
                  <a:pt x="55" y="115"/>
                </a:cubicBezTo>
                <a:cubicBezTo>
                  <a:pt x="55" y="115"/>
                  <a:pt x="54" y="109"/>
                  <a:pt x="54" y="107"/>
                </a:cubicBezTo>
                <a:cubicBezTo>
                  <a:pt x="54" y="107"/>
                  <a:pt x="52" y="96"/>
                  <a:pt x="50" y="93"/>
                </a:cubicBezTo>
                <a:cubicBezTo>
                  <a:pt x="48" y="85"/>
                  <a:pt x="48" y="85"/>
                  <a:pt x="48" y="85"/>
                </a:cubicBezTo>
                <a:cubicBezTo>
                  <a:pt x="48" y="85"/>
                  <a:pt x="46" y="73"/>
                  <a:pt x="46" y="72"/>
                </a:cubicBezTo>
                <a:cubicBezTo>
                  <a:pt x="44" y="67"/>
                  <a:pt x="44" y="67"/>
                  <a:pt x="44" y="67"/>
                </a:cubicBezTo>
                <a:cubicBezTo>
                  <a:pt x="44" y="67"/>
                  <a:pt x="45" y="65"/>
                  <a:pt x="45" y="64"/>
                </a:cubicBezTo>
                <a:cubicBezTo>
                  <a:pt x="45" y="64"/>
                  <a:pt x="45" y="61"/>
                  <a:pt x="45" y="60"/>
                </a:cubicBezTo>
                <a:cubicBezTo>
                  <a:pt x="45" y="60"/>
                  <a:pt x="47" y="49"/>
                  <a:pt x="48" y="47"/>
                </a:cubicBezTo>
                <a:cubicBezTo>
                  <a:pt x="48" y="47"/>
                  <a:pt x="48" y="41"/>
                  <a:pt x="48" y="39"/>
                </a:cubicBezTo>
                <a:cubicBezTo>
                  <a:pt x="48" y="36"/>
                  <a:pt x="48" y="36"/>
                  <a:pt x="48" y="36"/>
                </a:cubicBezTo>
                <a:cubicBezTo>
                  <a:pt x="48" y="36"/>
                  <a:pt x="49" y="30"/>
                  <a:pt x="47" y="27"/>
                </a:cubicBezTo>
                <a:cubicBezTo>
                  <a:pt x="47" y="27"/>
                  <a:pt x="45" y="24"/>
                  <a:pt x="46" y="18"/>
                </a:cubicBezTo>
                <a:cubicBezTo>
                  <a:pt x="46" y="18"/>
                  <a:pt x="45" y="8"/>
                  <a:pt x="43" y="6"/>
                </a:cubicBezTo>
                <a:cubicBezTo>
                  <a:pt x="43" y="6"/>
                  <a:pt x="41" y="0"/>
                  <a:pt x="36" y="2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0835" name="Freeform 19"/>
          <p:cNvSpPr>
            <a:spLocks/>
          </p:cNvSpPr>
          <p:nvPr/>
        </p:nvSpPr>
        <p:spPr bwMode="auto">
          <a:xfrm>
            <a:off x="5516563" y="479425"/>
            <a:ext cx="3160712" cy="6007100"/>
          </a:xfrm>
          <a:custGeom>
            <a:avLst/>
            <a:gdLst>
              <a:gd name="T0" fmla="*/ 2147483647 w 85"/>
              <a:gd name="T1" fmla="*/ 2147483647 h 161"/>
              <a:gd name="T2" fmla="*/ 2147483647 w 85"/>
              <a:gd name="T3" fmla="*/ 2147483647 h 161"/>
              <a:gd name="T4" fmla="*/ 2147483647 w 85"/>
              <a:gd name="T5" fmla="*/ 2147483647 h 161"/>
              <a:gd name="T6" fmla="*/ 2147483647 w 85"/>
              <a:gd name="T7" fmla="*/ 2147483647 h 161"/>
              <a:gd name="T8" fmla="*/ 2147483647 w 85"/>
              <a:gd name="T9" fmla="*/ 2147483647 h 161"/>
              <a:gd name="T10" fmla="*/ 2147483647 w 85"/>
              <a:gd name="T11" fmla="*/ 2147483647 h 161"/>
              <a:gd name="T12" fmla="*/ 2147483647 w 85"/>
              <a:gd name="T13" fmla="*/ 2147483647 h 161"/>
              <a:gd name="T14" fmla="*/ 2147483647 w 85"/>
              <a:gd name="T15" fmla="*/ 2147483647 h 161"/>
              <a:gd name="T16" fmla="*/ 2147483647 w 85"/>
              <a:gd name="T17" fmla="*/ 2147483647 h 161"/>
              <a:gd name="T18" fmla="*/ 2147483647 w 85"/>
              <a:gd name="T19" fmla="*/ 2147483647 h 161"/>
              <a:gd name="T20" fmla="*/ 2147483647 w 85"/>
              <a:gd name="T21" fmla="*/ 2147483647 h 161"/>
              <a:gd name="T22" fmla="*/ 2147483647 w 85"/>
              <a:gd name="T23" fmla="*/ 2147483647 h 161"/>
              <a:gd name="T24" fmla="*/ 2147483647 w 85"/>
              <a:gd name="T25" fmla="*/ 2147483647 h 161"/>
              <a:gd name="T26" fmla="*/ 2147483647 w 85"/>
              <a:gd name="T27" fmla="*/ 2147483647 h 161"/>
              <a:gd name="T28" fmla="*/ 2147483647 w 85"/>
              <a:gd name="T29" fmla="*/ 2147483647 h 161"/>
              <a:gd name="T30" fmla="*/ 2147483647 w 85"/>
              <a:gd name="T31" fmla="*/ 2147483647 h 161"/>
              <a:gd name="T32" fmla="*/ 2147483647 w 85"/>
              <a:gd name="T33" fmla="*/ 2147483647 h 161"/>
              <a:gd name="T34" fmla="*/ 2147483647 w 85"/>
              <a:gd name="T35" fmla="*/ 2147483647 h 161"/>
              <a:gd name="T36" fmla="*/ 2147483647 w 85"/>
              <a:gd name="T37" fmla="*/ 2147483647 h 161"/>
              <a:gd name="T38" fmla="*/ 2147483647 w 85"/>
              <a:gd name="T39" fmla="*/ 2147483647 h 161"/>
              <a:gd name="T40" fmla="*/ 2147483647 w 85"/>
              <a:gd name="T41" fmla="*/ 2147483647 h 161"/>
              <a:gd name="T42" fmla="*/ 2147483647 w 85"/>
              <a:gd name="T43" fmla="*/ 2147483647 h 161"/>
              <a:gd name="T44" fmla="*/ 2147483647 w 85"/>
              <a:gd name="T45" fmla="*/ 2147483647 h 161"/>
              <a:gd name="T46" fmla="*/ 2147483647 w 85"/>
              <a:gd name="T47" fmla="*/ 2147483647 h 161"/>
              <a:gd name="T48" fmla="*/ 2147483647 w 85"/>
              <a:gd name="T49" fmla="*/ 2147483647 h 161"/>
              <a:gd name="T50" fmla="*/ 2147483647 w 85"/>
              <a:gd name="T51" fmla="*/ 2147483647 h 161"/>
              <a:gd name="T52" fmla="*/ 2147483647 w 85"/>
              <a:gd name="T53" fmla="*/ 2147483647 h 161"/>
              <a:gd name="T54" fmla="*/ 2147483647 w 85"/>
              <a:gd name="T55" fmla="*/ 2147483647 h 161"/>
              <a:gd name="T56" fmla="*/ 2147483647 w 85"/>
              <a:gd name="T57" fmla="*/ 2147483647 h 161"/>
              <a:gd name="T58" fmla="*/ 2147483647 w 85"/>
              <a:gd name="T59" fmla="*/ 2147483647 h 161"/>
              <a:gd name="T60" fmla="*/ 2147483647 w 85"/>
              <a:gd name="T61" fmla="*/ 2147483647 h 161"/>
              <a:gd name="T62" fmla="*/ 2147483647 w 85"/>
              <a:gd name="T63" fmla="*/ 2147483647 h 161"/>
              <a:gd name="T64" fmla="*/ 2147483647 w 85"/>
              <a:gd name="T65" fmla="*/ 2147483647 h 161"/>
              <a:gd name="T66" fmla="*/ 2147483647 w 85"/>
              <a:gd name="T67" fmla="*/ 2147483647 h 161"/>
              <a:gd name="T68" fmla="*/ 2147483647 w 85"/>
              <a:gd name="T69" fmla="*/ 2147483647 h 161"/>
              <a:gd name="T70" fmla="*/ 2147483647 w 85"/>
              <a:gd name="T71" fmla="*/ 2147483647 h 161"/>
              <a:gd name="T72" fmla="*/ 2147483647 w 85"/>
              <a:gd name="T73" fmla="*/ 2147483647 h 161"/>
              <a:gd name="T74" fmla="*/ 2147483647 w 85"/>
              <a:gd name="T75" fmla="*/ 2147483647 h 161"/>
              <a:gd name="T76" fmla="*/ 2147483647 w 85"/>
              <a:gd name="T77" fmla="*/ 2147483647 h 161"/>
              <a:gd name="T78" fmla="*/ 2147483647 w 85"/>
              <a:gd name="T79" fmla="*/ 2147483647 h 161"/>
              <a:gd name="T80" fmla="*/ 2147483647 w 85"/>
              <a:gd name="T81" fmla="*/ 2147483647 h 161"/>
              <a:gd name="T82" fmla="*/ 2147483647 w 85"/>
              <a:gd name="T83" fmla="*/ 2147483647 h 161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w 85"/>
              <a:gd name="T127" fmla="*/ 0 h 161"/>
              <a:gd name="T128" fmla="*/ 85 w 85"/>
              <a:gd name="T129" fmla="*/ 161 h 161"/>
            </a:gdLst>
            <a:ahLst/>
            <a:cxnLst>
              <a:cxn ang="T84">
                <a:pos x="T0" y="T1"/>
              </a:cxn>
              <a:cxn ang="T85">
                <a:pos x="T2" y="T3"/>
              </a:cxn>
              <a:cxn ang="T86">
                <a:pos x="T4" y="T5"/>
              </a:cxn>
              <a:cxn ang="T87">
                <a:pos x="T6" y="T7"/>
              </a:cxn>
              <a:cxn ang="T88">
                <a:pos x="T8" y="T9"/>
              </a:cxn>
              <a:cxn ang="T89">
                <a:pos x="T10" y="T11"/>
              </a:cxn>
              <a:cxn ang="T90">
                <a:pos x="T12" y="T13"/>
              </a:cxn>
              <a:cxn ang="T91">
                <a:pos x="T14" y="T15"/>
              </a:cxn>
              <a:cxn ang="T92">
                <a:pos x="T16" y="T17"/>
              </a:cxn>
              <a:cxn ang="T93">
                <a:pos x="T18" y="T19"/>
              </a:cxn>
              <a:cxn ang="T94">
                <a:pos x="T20" y="T21"/>
              </a:cxn>
              <a:cxn ang="T95">
                <a:pos x="T22" y="T23"/>
              </a:cxn>
              <a:cxn ang="T96">
                <a:pos x="T24" y="T25"/>
              </a:cxn>
              <a:cxn ang="T97">
                <a:pos x="T26" y="T27"/>
              </a:cxn>
              <a:cxn ang="T98">
                <a:pos x="T28" y="T29"/>
              </a:cxn>
              <a:cxn ang="T99">
                <a:pos x="T30" y="T31"/>
              </a:cxn>
              <a:cxn ang="T100">
                <a:pos x="T32" y="T33"/>
              </a:cxn>
              <a:cxn ang="T101">
                <a:pos x="T34" y="T35"/>
              </a:cxn>
              <a:cxn ang="T102">
                <a:pos x="T36" y="T37"/>
              </a:cxn>
              <a:cxn ang="T103">
                <a:pos x="T38" y="T39"/>
              </a:cxn>
              <a:cxn ang="T104">
                <a:pos x="T40" y="T41"/>
              </a:cxn>
              <a:cxn ang="T105">
                <a:pos x="T42" y="T43"/>
              </a:cxn>
              <a:cxn ang="T106">
                <a:pos x="T44" y="T45"/>
              </a:cxn>
              <a:cxn ang="T107">
                <a:pos x="T46" y="T47"/>
              </a:cxn>
              <a:cxn ang="T108">
                <a:pos x="T48" y="T49"/>
              </a:cxn>
              <a:cxn ang="T109">
                <a:pos x="T50" y="T51"/>
              </a:cxn>
              <a:cxn ang="T110">
                <a:pos x="T52" y="T53"/>
              </a:cxn>
              <a:cxn ang="T111">
                <a:pos x="T54" y="T55"/>
              </a:cxn>
              <a:cxn ang="T112">
                <a:pos x="T56" y="T57"/>
              </a:cxn>
              <a:cxn ang="T113">
                <a:pos x="T58" y="T59"/>
              </a:cxn>
              <a:cxn ang="T114">
                <a:pos x="T60" y="T61"/>
              </a:cxn>
              <a:cxn ang="T115">
                <a:pos x="T62" y="T63"/>
              </a:cxn>
              <a:cxn ang="T116">
                <a:pos x="T64" y="T65"/>
              </a:cxn>
              <a:cxn ang="T117">
                <a:pos x="T66" y="T67"/>
              </a:cxn>
              <a:cxn ang="T118">
                <a:pos x="T68" y="T69"/>
              </a:cxn>
              <a:cxn ang="T119">
                <a:pos x="T70" y="T71"/>
              </a:cxn>
              <a:cxn ang="T120">
                <a:pos x="T72" y="T73"/>
              </a:cxn>
              <a:cxn ang="T121">
                <a:pos x="T74" y="T75"/>
              </a:cxn>
              <a:cxn ang="T122">
                <a:pos x="T76" y="T77"/>
              </a:cxn>
              <a:cxn ang="T123">
                <a:pos x="T78" y="T79"/>
              </a:cxn>
              <a:cxn ang="T124">
                <a:pos x="T80" y="T81"/>
              </a:cxn>
              <a:cxn ang="T125">
                <a:pos x="T82" y="T83"/>
              </a:cxn>
            </a:cxnLst>
            <a:rect l="T126" t="T127" r="T128" b="T129"/>
            <a:pathLst>
              <a:path w="85" h="161">
                <a:moveTo>
                  <a:pt x="53" y="9"/>
                </a:moveTo>
                <a:cubicBezTo>
                  <a:pt x="53" y="9"/>
                  <a:pt x="50" y="9"/>
                  <a:pt x="50" y="8"/>
                </a:cubicBezTo>
                <a:cubicBezTo>
                  <a:pt x="50" y="8"/>
                  <a:pt x="47" y="0"/>
                  <a:pt x="39" y="4"/>
                </a:cubicBezTo>
                <a:cubicBezTo>
                  <a:pt x="39" y="4"/>
                  <a:pt x="32" y="5"/>
                  <a:pt x="32" y="11"/>
                </a:cubicBezTo>
                <a:cubicBezTo>
                  <a:pt x="32" y="11"/>
                  <a:pt x="32" y="12"/>
                  <a:pt x="32" y="13"/>
                </a:cubicBezTo>
                <a:cubicBezTo>
                  <a:pt x="31" y="16"/>
                  <a:pt x="31" y="16"/>
                  <a:pt x="31" y="16"/>
                </a:cubicBezTo>
                <a:cubicBezTo>
                  <a:pt x="31" y="16"/>
                  <a:pt x="30" y="17"/>
                  <a:pt x="32" y="17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20"/>
                  <a:pt x="32" y="20"/>
                  <a:pt x="32" y="20"/>
                </a:cubicBezTo>
                <a:cubicBezTo>
                  <a:pt x="32" y="20"/>
                  <a:pt x="31" y="22"/>
                  <a:pt x="32" y="23"/>
                </a:cubicBezTo>
                <a:cubicBezTo>
                  <a:pt x="32" y="23"/>
                  <a:pt x="34" y="25"/>
                  <a:pt x="35" y="25"/>
                </a:cubicBezTo>
                <a:cubicBezTo>
                  <a:pt x="35" y="25"/>
                  <a:pt x="37" y="24"/>
                  <a:pt x="39" y="29"/>
                </a:cubicBezTo>
                <a:cubicBezTo>
                  <a:pt x="39" y="29"/>
                  <a:pt x="31" y="39"/>
                  <a:pt x="31" y="41"/>
                </a:cubicBezTo>
                <a:cubicBezTo>
                  <a:pt x="31" y="41"/>
                  <a:pt x="29" y="45"/>
                  <a:pt x="28" y="46"/>
                </a:cubicBezTo>
                <a:cubicBezTo>
                  <a:pt x="28" y="46"/>
                  <a:pt x="16" y="57"/>
                  <a:pt x="16" y="58"/>
                </a:cubicBezTo>
                <a:cubicBezTo>
                  <a:pt x="16" y="58"/>
                  <a:pt x="15" y="60"/>
                  <a:pt x="14" y="60"/>
                </a:cubicBezTo>
                <a:cubicBezTo>
                  <a:pt x="14" y="60"/>
                  <a:pt x="12" y="62"/>
                  <a:pt x="11" y="63"/>
                </a:cubicBezTo>
                <a:cubicBezTo>
                  <a:pt x="11" y="63"/>
                  <a:pt x="9" y="65"/>
                  <a:pt x="9" y="66"/>
                </a:cubicBezTo>
                <a:cubicBezTo>
                  <a:pt x="9" y="66"/>
                  <a:pt x="5" y="70"/>
                  <a:pt x="5" y="72"/>
                </a:cubicBezTo>
                <a:cubicBezTo>
                  <a:pt x="5" y="72"/>
                  <a:pt x="5" y="75"/>
                  <a:pt x="6" y="75"/>
                </a:cubicBezTo>
                <a:cubicBezTo>
                  <a:pt x="6" y="75"/>
                  <a:pt x="9" y="78"/>
                  <a:pt x="8" y="75"/>
                </a:cubicBezTo>
                <a:cubicBezTo>
                  <a:pt x="8" y="75"/>
                  <a:pt x="7" y="73"/>
                  <a:pt x="8" y="72"/>
                </a:cubicBezTo>
                <a:cubicBezTo>
                  <a:pt x="8" y="72"/>
                  <a:pt x="11" y="72"/>
                  <a:pt x="12" y="71"/>
                </a:cubicBezTo>
                <a:cubicBezTo>
                  <a:pt x="12" y="71"/>
                  <a:pt x="12" y="70"/>
                  <a:pt x="13" y="70"/>
                </a:cubicBezTo>
                <a:cubicBezTo>
                  <a:pt x="13" y="70"/>
                  <a:pt x="14" y="68"/>
                  <a:pt x="16" y="67"/>
                </a:cubicBezTo>
                <a:cubicBezTo>
                  <a:pt x="16" y="67"/>
                  <a:pt x="24" y="62"/>
                  <a:pt x="25" y="60"/>
                </a:cubicBezTo>
                <a:cubicBezTo>
                  <a:pt x="25" y="60"/>
                  <a:pt x="35" y="56"/>
                  <a:pt x="36" y="56"/>
                </a:cubicBezTo>
                <a:cubicBezTo>
                  <a:pt x="33" y="63"/>
                  <a:pt x="33" y="63"/>
                  <a:pt x="33" y="63"/>
                </a:cubicBezTo>
                <a:cubicBezTo>
                  <a:pt x="34" y="64"/>
                  <a:pt x="34" y="64"/>
                  <a:pt x="34" y="64"/>
                </a:cubicBezTo>
                <a:cubicBezTo>
                  <a:pt x="34" y="64"/>
                  <a:pt x="32" y="69"/>
                  <a:pt x="31" y="73"/>
                </a:cubicBezTo>
                <a:cubicBezTo>
                  <a:pt x="31" y="73"/>
                  <a:pt x="31" y="75"/>
                  <a:pt x="31" y="76"/>
                </a:cubicBezTo>
                <a:cubicBezTo>
                  <a:pt x="31" y="76"/>
                  <a:pt x="27" y="88"/>
                  <a:pt x="27" y="89"/>
                </a:cubicBezTo>
                <a:cubicBezTo>
                  <a:pt x="27" y="89"/>
                  <a:pt x="19" y="118"/>
                  <a:pt x="19" y="119"/>
                </a:cubicBezTo>
                <a:cubicBezTo>
                  <a:pt x="19" y="119"/>
                  <a:pt x="21" y="122"/>
                  <a:pt x="22" y="122"/>
                </a:cubicBezTo>
                <a:cubicBezTo>
                  <a:pt x="22" y="122"/>
                  <a:pt x="21" y="133"/>
                  <a:pt x="21" y="134"/>
                </a:cubicBezTo>
                <a:cubicBezTo>
                  <a:pt x="21" y="134"/>
                  <a:pt x="19" y="141"/>
                  <a:pt x="18" y="142"/>
                </a:cubicBezTo>
                <a:cubicBezTo>
                  <a:pt x="18" y="142"/>
                  <a:pt x="15" y="147"/>
                  <a:pt x="14" y="147"/>
                </a:cubicBezTo>
                <a:cubicBezTo>
                  <a:pt x="14" y="147"/>
                  <a:pt x="12" y="148"/>
                  <a:pt x="11" y="148"/>
                </a:cubicBezTo>
                <a:cubicBezTo>
                  <a:pt x="11" y="148"/>
                  <a:pt x="9" y="149"/>
                  <a:pt x="8" y="149"/>
                </a:cubicBezTo>
                <a:cubicBezTo>
                  <a:pt x="8" y="149"/>
                  <a:pt x="0" y="149"/>
                  <a:pt x="5" y="151"/>
                </a:cubicBezTo>
                <a:cubicBezTo>
                  <a:pt x="5" y="151"/>
                  <a:pt x="6" y="155"/>
                  <a:pt x="11" y="155"/>
                </a:cubicBezTo>
                <a:cubicBezTo>
                  <a:pt x="16" y="155"/>
                  <a:pt x="15" y="155"/>
                  <a:pt x="16" y="155"/>
                </a:cubicBezTo>
                <a:cubicBezTo>
                  <a:pt x="17" y="155"/>
                  <a:pt x="24" y="157"/>
                  <a:pt x="24" y="154"/>
                </a:cubicBezTo>
                <a:cubicBezTo>
                  <a:pt x="24" y="154"/>
                  <a:pt x="23" y="149"/>
                  <a:pt x="25" y="145"/>
                </a:cubicBezTo>
                <a:cubicBezTo>
                  <a:pt x="25" y="145"/>
                  <a:pt x="28" y="137"/>
                  <a:pt x="29" y="136"/>
                </a:cubicBezTo>
                <a:cubicBezTo>
                  <a:pt x="29" y="136"/>
                  <a:pt x="34" y="125"/>
                  <a:pt x="34" y="124"/>
                </a:cubicBezTo>
                <a:cubicBezTo>
                  <a:pt x="34" y="124"/>
                  <a:pt x="34" y="124"/>
                  <a:pt x="34" y="124"/>
                </a:cubicBezTo>
                <a:cubicBezTo>
                  <a:pt x="34" y="123"/>
                  <a:pt x="39" y="124"/>
                  <a:pt x="43" y="124"/>
                </a:cubicBezTo>
                <a:cubicBezTo>
                  <a:pt x="46" y="123"/>
                  <a:pt x="54" y="123"/>
                  <a:pt x="54" y="124"/>
                </a:cubicBezTo>
                <a:cubicBezTo>
                  <a:pt x="54" y="124"/>
                  <a:pt x="59" y="133"/>
                  <a:pt x="64" y="136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9" y="142"/>
                  <a:pt x="69" y="142"/>
                  <a:pt x="69" y="142"/>
                </a:cubicBezTo>
                <a:cubicBezTo>
                  <a:pt x="69" y="142"/>
                  <a:pt x="71" y="144"/>
                  <a:pt x="71" y="149"/>
                </a:cubicBezTo>
                <a:cubicBezTo>
                  <a:pt x="71" y="149"/>
                  <a:pt x="69" y="152"/>
                  <a:pt x="69" y="153"/>
                </a:cubicBezTo>
                <a:cubicBezTo>
                  <a:pt x="69" y="153"/>
                  <a:pt x="69" y="154"/>
                  <a:pt x="67" y="155"/>
                </a:cubicBezTo>
                <a:cubicBezTo>
                  <a:pt x="67" y="155"/>
                  <a:pt x="61" y="156"/>
                  <a:pt x="62" y="158"/>
                </a:cubicBezTo>
                <a:cubicBezTo>
                  <a:pt x="62" y="158"/>
                  <a:pt x="60" y="159"/>
                  <a:pt x="63" y="159"/>
                </a:cubicBezTo>
                <a:cubicBezTo>
                  <a:pt x="63" y="159"/>
                  <a:pt x="69" y="161"/>
                  <a:pt x="73" y="158"/>
                </a:cubicBezTo>
                <a:cubicBezTo>
                  <a:pt x="73" y="158"/>
                  <a:pt x="77" y="154"/>
                  <a:pt x="78" y="154"/>
                </a:cubicBezTo>
                <a:cubicBezTo>
                  <a:pt x="78" y="154"/>
                  <a:pt x="80" y="154"/>
                  <a:pt x="81" y="152"/>
                </a:cubicBezTo>
                <a:cubicBezTo>
                  <a:pt x="81" y="152"/>
                  <a:pt x="85" y="150"/>
                  <a:pt x="82" y="146"/>
                </a:cubicBezTo>
                <a:cubicBezTo>
                  <a:pt x="82" y="146"/>
                  <a:pt x="81" y="145"/>
                  <a:pt x="81" y="144"/>
                </a:cubicBezTo>
                <a:cubicBezTo>
                  <a:pt x="81" y="144"/>
                  <a:pt x="78" y="142"/>
                  <a:pt x="77" y="139"/>
                </a:cubicBezTo>
                <a:cubicBezTo>
                  <a:pt x="77" y="139"/>
                  <a:pt x="72" y="132"/>
                  <a:pt x="71" y="130"/>
                </a:cubicBezTo>
                <a:cubicBezTo>
                  <a:pt x="71" y="130"/>
                  <a:pt x="70" y="126"/>
                  <a:pt x="68" y="124"/>
                </a:cubicBezTo>
                <a:cubicBezTo>
                  <a:pt x="68" y="124"/>
                  <a:pt x="70" y="124"/>
                  <a:pt x="70" y="124"/>
                </a:cubicBezTo>
                <a:cubicBezTo>
                  <a:pt x="70" y="124"/>
                  <a:pt x="72" y="123"/>
                  <a:pt x="73" y="123"/>
                </a:cubicBezTo>
                <a:cubicBezTo>
                  <a:pt x="73" y="123"/>
                  <a:pt x="75" y="123"/>
                  <a:pt x="74" y="122"/>
                </a:cubicBezTo>
                <a:cubicBezTo>
                  <a:pt x="74" y="122"/>
                  <a:pt x="67" y="104"/>
                  <a:pt x="66" y="103"/>
                </a:cubicBezTo>
                <a:cubicBezTo>
                  <a:pt x="66" y="103"/>
                  <a:pt x="64" y="95"/>
                  <a:pt x="63" y="92"/>
                </a:cubicBezTo>
                <a:cubicBezTo>
                  <a:pt x="63" y="92"/>
                  <a:pt x="61" y="86"/>
                  <a:pt x="60" y="86"/>
                </a:cubicBezTo>
                <a:cubicBezTo>
                  <a:pt x="60" y="86"/>
                  <a:pt x="61" y="84"/>
                  <a:pt x="60" y="83"/>
                </a:cubicBezTo>
                <a:cubicBezTo>
                  <a:pt x="60" y="83"/>
                  <a:pt x="59" y="82"/>
                  <a:pt x="59" y="81"/>
                </a:cubicBezTo>
                <a:cubicBezTo>
                  <a:pt x="59" y="81"/>
                  <a:pt x="59" y="81"/>
                  <a:pt x="59" y="81"/>
                </a:cubicBezTo>
                <a:cubicBezTo>
                  <a:pt x="59" y="80"/>
                  <a:pt x="58" y="76"/>
                  <a:pt x="57" y="75"/>
                </a:cubicBezTo>
                <a:cubicBezTo>
                  <a:pt x="57" y="75"/>
                  <a:pt x="56" y="73"/>
                  <a:pt x="56" y="71"/>
                </a:cubicBezTo>
                <a:cubicBezTo>
                  <a:pt x="57" y="69"/>
                  <a:pt x="57" y="69"/>
                  <a:pt x="57" y="69"/>
                </a:cubicBezTo>
                <a:cubicBezTo>
                  <a:pt x="57" y="69"/>
                  <a:pt x="58" y="69"/>
                  <a:pt x="58" y="68"/>
                </a:cubicBezTo>
                <a:cubicBezTo>
                  <a:pt x="58" y="63"/>
                  <a:pt x="58" y="63"/>
                  <a:pt x="58" y="63"/>
                </a:cubicBezTo>
                <a:cubicBezTo>
                  <a:pt x="58" y="63"/>
                  <a:pt x="61" y="47"/>
                  <a:pt x="59" y="43"/>
                </a:cubicBezTo>
                <a:cubicBezTo>
                  <a:pt x="59" y="43"/>
                  <a:pt x="58" y="42"/>
                  <a:pt x="58" y="39"/>
                </a:cubicBezTo>
                <a:cubicBezTo>
                  <a:pt x="58" y="39"/>
                  <a:pt x="59" y="33"/>
                  <a:pt x="57" y="29"/>
                </a:cubicBezTo>
                <a:cubicBezTo>
                  <a:pt x="57" y="29"/>
                  <a:pt x="57" y="23"/>
                  <a:pt x="57" y="21"/>
                </a:cubicBezTo>
                <a:cubicBezTo>
                  <a:pt x="57" y="21"/>
                  <a:pt x="57" y="11"/>
                  <a:pt x="53" y="9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0836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Freeform 7"/>
          <p:cNvSpPr>
            <a:spLocks/>
          </p:cNvSpPr>
          <p:nvPr/>
        </p:nvSpPr>
        <p:spPr bwMode="auto">
          <a:xfrm>
            <a:off x="23813" y="404813"/>
            <a:ext cx="3395662" cy="6267450"/>
          </a:xfrm>
          <a:custGeom>
            <a:avLst/>
            <a:gdLst>
              <a:gd name="T0" fmla="*/ 2147483647 w 94"/>
              <a:gd name="T1" fmla="*/ 2147483647 h 169"/>
              <a:gd name="T2" fmla="*/ 2147483647 w 94"/>
              <a:gd name="T3" fmla="*/ 2147483647 h 169"/>
              <a:gd name="T4" fmla="*/ 2147483647 w 94"/>
              <a:gd name="T5" fmla="*/ 2147483647 h 169"/>
              <a:gd name="T6" fmla="*/ 2147483647 w 94"/>
              <a:gd name="T7" fmla="*/ 2147483647 h 169"/>
              <a:gd name="T8" fmla="*/ 2147483647 w 94"/>
              <a:gd name="T9" fmla="*/ 2147483647 h 169"/>
              <a:gd name="T10" fmla="*/ 2147483647 w 94"/>
              <a:gd name="T11" fmla="*/ 2147483647 h 169"/>
              <a:gd name="T12" fmla="*/ 2147483647 w 94"/>
              <a:gd name="T13" fmla="*/ 2147483647 h 169"/>
              <a:gd name="T14" fmla="*/ 2147483647 w 94"/>
              <a:gd name="T15" fmla="*/ 2147483647 h 169"/>
              <a:gd name="T16" fmla="*/ 2147483647 w 94"/>
              <a:gd name="T17" fmla="*/ 2147483647 h 169"/>
              <a:gd name="T18" fmla="*/ 2147483647 w 94"/>
              <a:gd name="T19" fmla="*/ 2147483647 h 169"/>
              <a:gd name="T20" fmla="*/ 2147483647 w 94"/>
              <a:gd name="T21" fmla="*/ 2147483647 h 169"/>
              <a:gd name="T22" fmla="*/ 2147483647 w 94"/>
              <a:gd name="T23" fmla="*/ 2147483647 h 169"/>
              <a:gd name="T24" fmla="*/ 2147483647 w 94"/>
              <a:gd name="T25" fmla="*/ 2147483647 h 169"/>
              <a:gd name="T26" fmla="*/ 2147483647 w 94"/>
              <a:gd name="T27" fmla="*/ 2147483647 h 169"/>
              <a:gd name="T28" fmla="*/ 2147483647 w 94"/>
              <a:gd name="T29" fmla="*/ 2147483647 h 169"/>
              <a:gd name="T30" fmla="*/ 2147483647 w 94"/>
              <a:gd name="T31" fmla="*/ 2147483647 h 169"/>
              <a:gd name="T32" fmla="*/ 2147483647 w 94"/>
              <a:gd name="T33" fmla="*/ 2147483647 h 169"/>
              <a:gd name="T34" fmla="*/ 2147483647 w 94"/>
              <a:gd name="T35" fmla="*/ 2147483647 h 169"/>
              <a:gd name="T36" fmla="*/ 2147483647 w 94"/>
              <a:gd name="T37" fmla="*/ 2147483647 h 169"/>
              <a:gd name="T38" fmla="*/ 2147483647 w 94"/>
              <a:gd name="T39" fmla="*/ 2147483647 h 169"/>
              <a:gd name="T40" fmla="*/ 2147483647 w 94"/>
              <a:gd name="T41" fmla="*/ 2147483647 h 169"/>
              <a:gd name="T42" fmla="*/ 2147483647 w 94"/>
              <a:gd name="T43" fmla="*/ 2147483647 h 169"/>
              <a:gd name="T44" fmla="*/ 2147483647 w 94"/>
              <a:gd name="T45" fmla="*/ 2147483647 h 169"/>
              <a:gd name="T46" fmla="*/ 2147483647 w 94"/>
              <a:gd name="T47" fmla="*/ 2147483647 h 169"/>
              <a:gd name="T48" fmla="*/ 2147483647 w 94"/>
              <a:gd name="T49" fmla="*/ 2147483647 h 169"/>
              <a:gd name="T50" fmla="*/ 2147483647 w 94"/>
              <a:gd name="T51" fmla="*/ 2147483647 h 169"/>
              <a:gd name="T52" fmla="*/ 2147483647 w 94"/>
              <a:gd name="T53" fmla="*/ 2147483647 h 169"/>
              <a:gd name="T54" fmla="*/ 2147483647 w 94"/>
              <a:gd name="T55" fmla="*/ 2147483647 h 169"/>
              <a:gd name="T56" fmla="*/ 2147483647 w 94"/>
              <a:gd name="T57" fmla="*/ 2147483647 h 169"/>
              <a:gd name="T58" fmla="*/ 2147483647 w 94"/>
              <a:gd name="T59" fmla="*/ 2147483647 h 169"/>
              <a:gd name="T60" fmla="*/ 2147483647 w 94"/>
              <a:gd name="T61" fmla="*/ 2147483647 h 169"/>
              <a:gd name="T62" fmla="*/ 2147483647 w 94"/>
              <a:gd name="T63" fmla="*/ 2147483647 h 169"/>
              <a:gd name="T64" fmla="*/ 2147483647 w 94"/>
              <a:gd name="T65" fmla="*/ 2147483647 h 169"/>
              <a:gd name="T66" fmla="*/ 2147483647 w 94"/>
              <a:gd name="T67" fmla="*/ 2147483647 h 169"/>
              <a:gd name="T68" fmla="*/ 2147483647 w 94"/>
              <a:gd name="T69" fmla="*/ 2147483647 h 169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94"/>
              <a:gd name="T106" fmla="*/ 0 h 169"/>
              <a:gd name="T107" fmla="*/ 94 w 94"/>
              <a:gd name="T108" fmla="*/ 169 h 169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94" h="169">
                <a:moveTo>
                  <a:pt x="57" y="28"/>
                </a:moveTo>
                <a:cubicBezTo>
                  <a:pt x="57" y="28"/>
                  <a:pt x="55" y="24"/>
                  <a:pt x="55" y="22"/>
                </a:cubicBezTo>
                <a:cubicBezTo>
                  <a:pt x="55" y="22"/>
                  <a:pt x="56" y="15"/>
                  <a:pt x="56" y="15"/>
                </a:cubicBezTo>
                <a:cubicBezTo>
                  <a:pt x="56" y="15"/>
                  <a:pt x="58" y="7"/>
                  <a:pt x="50" y="4"/>
                </a:cubicBezTo>
                <a:cubicBezTo>
                  <a:pt x="50" y="4"/>
                  <a:pt x="45" y="0"/>
                  <a:pt x="41" y="5"/>
                </a:cubicBezTo>
                <a:cubicBezTo>
                  <a:pt x="41" y="5"/>
                  <a:pt x="37" y="8"/>
                  <a:pt x="38" y="9"/>
                </a:cubicBezTo>
                <a:cubicBezTo>
                  <a:pt x="38" y="9"/>
                  <a:pt x="37" y="15"/>
                  <a:pt x="37" y="16"/>
                </a:cubicBezTo>
                <a:cubicBezTo>
                  <a:pt x="37" y="16"/>
                  <a:pt x="38" y="18"/>
                  <a:pt x="38" y="18"/>
                </a:cubicBezTo>
                <a:cubicBezTo>
                  <a:pt x="38" y="18"/>
                  <a:pt x="37" y="21"/>
                  <a:pt x="39" y="23"/>
                </a:cubicBezTo>
                <a:cubicBezTo>
                  <a:pt x="39" y="23"/>
                  <a:pt x="41" y="26"/>
                  <a:pt x="41" y="27"/>
                </a:cubicBezTo>
                <a:cubicBezTo>
                  <a:pt x="41" y="27"/>
                  <a:pt x="42" y="32"/>
                  <a:pt x="44" y="32"/>
                </a:cubicBezTo>
                <a:cubicBezTo>
                  <a:pt x="44" y="34"/>
                  <a:pt x="44" y="34"/>
                  <a:pt x="44" y="34"/>
                </a:cubicBezTo>
                <a:cubicBezTo>
                  <a:pt x="44" y="34"/>
                  <a:pt x="40" y="40"/>
                  <a:pt x="39" y="43"/>
                </a:cubicBezTo>
                <a:cubicBezTo>
                  <a:pt x="39" y="43"/>
                  <a:pt x="38" y="48"/>
                  <a:pt x="38" y="51"/>
                </a:cubicBezTo>
                <a:cubicBezTo>
                  <a:pt x="39" y="54"/>
                  <a:pt x="38" y="51"/>
                  <a:pt x="38" y="51"/>
                </a:cubicBezTo>
                <a:cubicBezTo>
                  <a:pt x="38" y="51"/>
                  <a:pt x="38" y="61"/>
                  <a:pt x="37" y="64"/>
                </a:cubicBezTo>
                <a:cubicBezTo>
                  <a:pt x="37" y="64"/>
                  <a:pt x="37" y="70"/>
                  <a:pt x="37" y="73"/>
                </a:cubicBezTo>
                <a:cubicBezTo>
                  <a:pt x="37" y="73"/>
                  <a:pt x="37" y="78"/>
                  <a:pt x="37" y="80"/>
                </a:cubicBezTo>
                <a:cubicBezTo>
                  <a:pt x="37" y="80"/>
                  <a:pt x="37" y="85"/>
                  <a:pt x="37" y="86"/>
                </a:cubicBezTo>
                <a:cubicBezTo>
                  <a:pt x="37" y="86"/>
                  <a:pt x="36" y="89"/>
                  <a:pt x="37" y="89"/>
                </a:cubicBezTo>
                <a:cubicBezTo>
                  <a:pt x="37" y="89"/>
                  <a:pt x="34" y="97"/>
                  <a:pt x="34" y="98"/>
                </a:cubicBezTo>
                <a:cubicBezTo>
                  <a:pt x="34" y="98"/>
                  <a:pt x="31" y="109"/>
                  <a:pt x="31" y="110"/>
                </a:cubicBezTo>
                <a:cubicBezTo>
                  <a:pt x="31" y="110"/>
                  <a:pt x="31" y="112"/>
                  <a:pt x="30" y="113"/>
                </a:cubicBezTo>
                <a:cubicBezTo>
                  <a:pt x="30" y="113"/>
                  <a:pt x="27" y="121"/>
                  <a:pt x="27" y="123"/>
                </a:cubicBezTo>
                <a:cubicBezTo>
                  <a:pt x="27" y="123"/>
                  <a:pt x="24" y="134"/>
                  <a:pt x="23" y="135"/>
                </a:cubicBezTo>
                <a:cubicBezTo>
                  <a:pt x="23" y="135"/>
                  <a:pt x="22" y="141"/>
                  <a:pt x="22" y="142"/>
                </a:cubicBezTo>
                <a:cubicBezTo>
                  <a:pt x="22" y="142"/>
                  <a:pt x="20" y="146"/>
                  <a:pt x="19" y="147"/>
                </a:cubicBezTo>
                <a:cubicBezTo>
                  <a:pt x="19" y="147"/>
                  <a:pt x="13" y="155"/>
                  <a:pt x="13" y="156"/>
                </a:cubicBezTo>
                <a:cubicBezTo>
                  <a:pt x="14" y="157"/>
                  <a:pt x="14" y="156"/>
                  <a:pt x="14" y="156"/>
                </a:cubicBezTo>
                <a:cubicBezTo>
                  <a:pt x="11" y="160"/>
                  <a:pt x="11" y="160"/>
                  <a:pt x="11" y="160"/>
                </a:cubicBezTo>
                <a:cubicBezTo>
                  <a:pt x="11" y="160"/>
                  <a:pt x="11" y="161"/>
                  <a:pt x="10" y="161"/>
                </a:cubicBezTo>
                <a:cubicBezTo>
                  <a:pt x="10" y="161"/>
                  <a:pt x="0" y="163"/>
                  <a:pt x="4" y="166"/>
                </a:cubicBezTo>
                <a:cubicBezTo>
                  <a:pt x="13" y="166"/>
                  <a:pt x="13" y="166"/>
                  <a:pt x="13" y="166"/>
                </a:cubicBezTo>
                <a:cubicBezTo>
                  <a:pt x="13" y="166"/>
                  <a:pt x="16" y="166"/>
                  <a:pt x="18" y="167"/>
                </a:cubicBezTo>
                <a:cubicBezTo>
                  <a:pt x="19" y="167"/>
                  <a:pt x="18" y="167"/>
                  <a:pt x="18" y="167"/>
                </a:cubicBezTo>
                <a:cubicBezTo>
                  <a:pt x="18" y="167"/>
                  <a:pt x="27" y="168"/>
                  <a:pt x="29" y="167"/>
                </a:cubicBezTo>
                <a:cubicBezTo>
                  <a:pt x="29" y="167"/>
                  <a:pt x="32" y="164"/>
                  <a:pt x="31" y="162"/>
                </a:cubicBezTo>
                <a:cubicBezTo>
                  <a:pt x="31" y="162"/>
                  <a:pt x="32" y="159"/>
                  <a:pt x="32" y="157"/>
                </a:cubicBezTo>
                <a:cubicBezTo>
                  <a:pt x="32" y="157"/>
                  <a:pt x="35" y="151"/>
                  <a:pt x="35" y="150"/>
                </a:cubicBezTo>
                <a:cubicBezTo>
                  <a:pt x="35" y="150"/>
                  <a:pt x="46" y="130"/>
                  <a:pt x="46" y="128"/>
                </a:cubicBezTo>
                <a:cubicBezTo>
                  <a:pt x="51" y="119"/>
                  <a:pt x="51" y="119"/>
                  <a:pt x="51" y="119"/>
                </a:cubicBezTo>
                <a:cubicBezTo>
                  <a:pt x="51" y="119"/>
                  <a:pt x="52" y="118"/>
                  <a:pt x="53" y="119"/>
                </a:cubicBezTo>
                <a:cubicBezTo>
                  <a:pt x="53" y="119"/>
                  <a:pt x="59" y="129"/>
                  <a:pt x="61" y="130"/>
                </a:cubicBezTo>
                <a:cubicBezTo>
                  <a:pt x="61" y="130"/>
                  <a:pt x="64" y="134"/>
                  <a:pt x="64" y="135"/>
                </a:cubicBezTo>
                <a:cubicBezTo>
                  <a:pt x="64" y="135"/>
                  <a:pt x="68" y="140"/>
                  <a:pt x="68" y="141"/>
                </a:cubicBezTo>
                <a:cubicBezTo>
                  <a:pt x="68" y="141"/>
                  <a:pt x="71" y="150"/>
                  <a:pt x="74" y="152"/>
                </a:cubicBezTo>
                <a:cubicBezTo>
                  <a:pt x="74" y="152"/>
                  <a:pt x="76" y="155"/>
                  <a:pt x="76" y="157"/>
                </a:cubicBezTo>
                <a:cubicBezTo>
                  <a:pt x="74" y="162"/>
                  <a:pt x="74" y="162"/>
                  <a:pt x="74" y="162"/>
                </a:cubicBezTo>
                <a:cubicBezTo>
                  <a:pt x="74" y="164"/>
                  <a:pt x="74" y="164"/>
                  <a:pt x="74" y="164"/>
                </a:cubicBezTo>
                <a:cubicBezTo>
                  <a:pt x="74" y="164"/>
                  <a:pt x="68" y="164"/>
                  <a:pt x="68" y="166"/>
                </a:cubicBezTo>
                <a:cubicBezTo>
                  <a:pt x="68" y="166"/>
                  <a:pt x="66" y="168"/>
                  <a:pt x="71" y="168"/>
                </a:cubicBezTo>
                <a:cubicBezTo>
                  <a:pt x="71" y="168"/>
                  <a:pt x="77" y="169"/>
                  <a:pt x="80" y="168"/>
                </a:cubicBezTo>
                <a:cubicBezTo>
                  <a:pt x="80" y="168"/>
                  <a:pt x="84" y="166"/>
                  <a:pt x="85" y="166"/>
                </a:cubicBezTo>
                <a:cubicBezTo>
                  <a:pt x="85" y="166"/>
                  <a:pt x="89" y="165"/>
                  <a:pt x="90" y="164"/>
                </a:cubicBezTo>
                <a:cubicBezTo>
                  <a:pt x="90" y="162"/>
                  <a:pt x="90" y="162"/>
                  <a:pt x="90" y="162"/>
                </a:cubicBezTo>
                <a:cubicBezTo>
                  <a:pt x="90" y="162"/>
                  <a:pt x="94" y="162"/>
                  <a:pt x="92" y="159"/>
                </a:cubicBezTo>
                <a:cubicBezTo>
                  <a:pt x="92" y="159"/>
                  <a:pt x="89" y="149"/>
                  <a:pt x="86" y="147"/>
                </a:cubicBezTo>
                <a:cubicBezTo>
                  <a:pt x="86" y="147"/>
                  <a:pt x="86" y="145"/>
                  <a:pt x="84" y="143"/>
                </a:cubicBezTo>
                <a:cubicBezTo>
                  <a:pt x="84" y="143"/>
                  <a:pt x="76" y="124"/>
                  <a:pt x="73" y="121"/>
                </a:cubicBezTo>
                <a:cubicBezTo>
                  <a:pt x="73" y="121"/>
                  <a:pt x="71" y="120"/>
                  <a:pt x="70" y="118"/>
                </a:cubicBezTo>
                <a:cubicBezTo>
                  <a:pt x="70" y="118"/>
                  <a:pt x="70" y="116"/>
                  <a:pt x="69" y="115"/>
                </a:cubicBezTo>
                <a:cubicBezTo>
                  <a:pt x="69" y="115"/>
                  <a:pt x="68" y="102"/>
                  <a:pt x="67" y="101"/>
                </a:cubicBezTo>
                <a:cubicBezTo>
                  <a:pt x="67" y="101"/>
                  <a:pt x="67" y="99"/>
                  <a:pt x="67" y="99"/>
                </a:cubicBezTo>
                <a:cubicBezTo>
                  <a:pt x="67" y="98"/>
                  <a:pt x="67" y="98"/>
                  <a:pt x="67" y="98"/>
                </a:cubicBezTo>
                <a:cubicBezTo>
                  <a:pt x="67" y="98"/>
                  <a:pt x="67" y="95"/>
                  <a:pt x="67" y="94"/>
                </a:cubicBezTo>
                <a:cubicBezTo>
                  <a:pt x="67" y="94"/>
                  <a:pt x="69" y="90"/>
                  <a:pt x="69" y="88"/>
                </a:cubicBezTo>
                <a:cubicBezTo>
                  <a:pt x="69" y="88"/>
                  <a:pt x="68" y="80"/>
                  <a:pt x="67" y="79"/>
                </a:cubicBezTo>
                <a:cubicBezTo>
                  <a:pt x="67" y="79"/>
                  <a:pt x="66" y="73"/>
                  <a:pt x="66" y="72"/>
                </a:cubicBezTo>
                <a:cubicBezTo>
                  <a:pt x="66" y="72"/>
                  <a:pt x="68" y="56"/>
                  <a:pt x="67" y="53"/>
                </a:cubicBezTo>
                <a:cubicBezTo>
                  <a:pt x="67" y="53"/>
                  <a:pt x="68" y="31"/>
                  <a:pt x="57" y="28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1858" name="Freeform 13"/>
          <p:cNvSpPr>
            <a:spLocks noEditPoints="1"/>
          </p:cNvSpPr>
          <p:nvPr/>
        </p:nvSpPr>
        <p:spPr bwMode="auto">
          <a:xfrm>
            <a:off x="5257800" y="623888"/>
            <a:ext cx="3762375" cy="6054725"/>
          </a:xfrm>
          <a:custGeom>
            <a:avLst/>
            <a:gdLst>
              <a:gd name="T0" fmla="*/ 2147483647 w 96"/>
              <a:gd name="T1" fmla="*/ 2147483647 h 155"/>
              <a:gd name="T2" fmla="*/ 2147483647 w 96"/>
              <a:gd name="T3" fmla="*/ 2147483647 h 155"/>
              <a:gd name="T4" fmla="*/ 2147483647 w 96"/>
              <a:gd name="T5" fmla="*/ 2147483647 h 155"/>
              <a:gd name="T6" fmla="*/ 2147483647 w 96"/>
              <a:gd name="T7" fmla="*/ 2147483647 h 155"/>
              <a:gd name="T8" fmla="*/ 2147483647 w 96"/>
              <a:gd name="T9" fmla="*/ 2147483647 h 155"/>
              <a:gd name="T10" fmla="*/ 2147483647 w 96"/>
              <a:gd name="T11" fmla="*/ 2147483647 h 155"/>
              <a:gd name="T12" fmla="*/ 2147483647 w 96"/>
              <a:gd name="T13" fmla="*/ 2147483647 h 155"/>
              <a:gd name="T14" fmla="*/ 2147483647 w 96"/>
              <a:gd name="T15" fmla="*/ 2147483647 h 155"/>
              <a:gd name="T16" fmla="*/ 2147483647 w 96"/>
              <a:gd name="T17" fmla="*/ 2147483647 h 155"/>
              <a:gd name="T18" fmla="*/ 2147483647 w 96"/>
              <a:gd name="T19" fmla="*/ 2147483647 h 155"/>
              <a:gd name="T20" fmla="*/ 2147483647 w 96"/>
              <a:gd name="T21" fmla="*/ 2147483647 h 155"/>
              <a:gd name="T22" fmla="*/ 2147483647 w 96"/>
              <a:gd name="T23" fmla="*/ 2147483647 h 155"/>
              <a:gd name="T24" fmla="*/ 2147483647 w 96"/>
              <a:gd name="T25" fmla="*/ 2147483647 h 155"/>
              <a:gd name="T26" fmla="*/ 2147483647 w 96"/>
              <a:gd name="T27" fmla="*/ 2147483647 h 155"/>
              <a:gd name="T28" fmla="*/ 2147483647 w 96"/>
              <a:gd name="T29" fmla="*/ 2147483647 h 155"/>
              <a:gd name="T30" fmla="*/ 2147483647 w 96"/>
              <a:gd name="T31" fmla="*/ 2147483647 h 155"/>
              <a:gd name="T32" fmla="*/ 2147483647 w 96"/>
              <a:gd name="T33" fmla="*/ 2147483647 h 155"/>
              <a:gd name="T34" fmla="*/ 2147483647 w 96"/>
              <a:gd name="T35" fmla="*/ 2147483647 h 155"/>
              <a:gd name="T36" fmla="*/ 2147483647 w 96"/>
              <a:gd name="T37" fmla="*/ 2147483647 h 155"/>
              <a:gd name="T38" fmla="*/ 2147483647 w 96"/>
              <a:gd name="T39" fmla="*/ 2147483647 h 155"/>
              <a:gd name="T40" fmla="*/ 2147483647 w 96"/>
              <a:gd name="T41" fmla="*/ 2147483647 h 155"/>
              <a:gd name="T42" fmla="*/ 2147483647 w 96"/>
              <a:gd name="T43" fmla="*/ 2147483647 h 155"/>
              <a:gd name="T44" fmla="*/ 2147483647 w 96"/>
              <a:gd name="T45" fmla="*/ 2147483647 h 155"/>
              <a:gd name="T46" fmla="*/ 2147483647 w 96"/>
              <a:gd name="T47" fmla="*/ 2147483647 h 155"/>
              <a:gd name="T48" fmla="*/ 2147483647 w 96"/>
              <a:gd name="T49" fmla="*/ 2147483647 h 155"/>
              <a:gd name="T50" fmla="*/ 2147483647 w 96"/>
              <a:gd name="T51" fmla="*/ 2147483647 h 155"/>
              <a:gd name="T52" fmla="*/ 2147483647 w 96"/>
              <a:gd name="T53" fmla="*/ 2147483647 h 155"/>
              <a:gd name="T54" fmla="*/ 2147483647 w 96"/>
              <a:gd name="T55" fmla="*/ 2147483647 h 155"/>
              <a:gd name="T56" fmla="*/ 2147483647 w 96"/>
              <a:gd name="T57" fmla="*/ 2147483647 h 155"/>
              <a:gd name="T58" fmla="*/ 2147483647 w 96"/>
              <a:gd name="T59" fmla="*/ 2147483647 h 155"/>
              <a:gd name="T60" fmla="*/ 2147483647 w 96"/>
              <a:gd name="T61" fmla="*/ 2147483647 h 155"/>
              <a:gd name="T62" fmla="*/ 2147483647 w 96"/>
              <a:gd name="T63" fmla="*/ 2147483647 h 155"/>
              <a:gd name="T64" fmla="*/ 2147483647 w 96"/>
              <a:gd name="T65" fmla="*/ 2147483647 h 155"/>
              <a:gd name="T66" fmla="*/ 2147483647 w 96"/>
              <a:gd name="T67" fmla="*/ 2147483647 h 155"/>
              <a:gd name="T68" fmla="*/ 2147483647 w 96"/>
              <a:gd name="T69" fmla="*/ 2147483647 h 155"/>
              <a:gd name="T70" fmla="*/ 2147483647 w 96"/>
              <a:gd name="T71" fmla="*/ 2147483647 h 155"/>
              <a:gd name="T72" fmla="*/ 2147483647 w 96"/>
              <a:gd name="T73" fmla="*/ 2147483647 h 155"/>
              <a:gd name="T74" fmla="*/ 2147483647 w 96"/>
              <a:gd name="T75" fmla="*/ 2147483647 h 155"/>
              <a:gd name="T76" fmla="*/ 2147483647 w 96"/>
              <a:gd name="T77" fmla="*/ 2147483647 h 155"/>
              <a:gd name="T78" fmla="*/ 2147483647 w 96"/>
              <a:gd name="T79" fmla="*/ 2147483647 h 155"/>
              <a:gd name="T80" fmla="*/ 2147483647 w 96"/>
              <a:gd name="T81" fmla="*/ 2147483647 h 155"/>
              <a:gd name="T82" fmla="*/ 2147483647 w 96"/>
              <a:gd name="T83" fmla="*/ 2147483647 h 155"/>
              <a:gd name="T84" fmla="*/ 2147483647 w 96"/>
              <a:gd name="T85" fmla="*/ 2147483647 h 155"/>
              <a:gd name="T86" fmla="*/ 2147483647 w 96"/>
              <a:gd name="T87" fmla="*/ 2147483647 h 155"/>
              <a:gd name="T88" fmla="*/ 2147483647 w 96"/>
              <a:gd name="T89" fmla="*/ 2147483647 h 155"/>
              <a:gd name="T90" fmla="*/ 2147483647 w 96"/>
              <a:gd name="T91" fmla="*/ 2147483647 h 155"/>
              <a:gd name="T92" fmla="*/ 2147483647 w 96"/>
              <a:gd name="T93" fmla="*/ 2147483647 h 155"/>
              <a:gd name="T94" fmla="*/ 2147483647 w 96"/>
              <a:gd name="T95" fmla="*/ 2147483647 h 155"/>
              <a:gd name="T96" fmla="*/ 2147483647 w 96"/>
              <a:gd name="T97" fmla="*/ 2147483647 h 155"/>
              <a:gd name="T98" fmla="*/ 2147483647 w 96"/>
              <a:gd name="T99" fmla="*/ 2147483647 h 155"/>
              <a:gd name="T100" fmla="*/ 2147483647 w 96"/>
              <a:gd name="T101" fmla="*/ 2147483647 h 155"/>
              <a:gd name="T102" fmla="*/ 2147483647 w 96"/>
              <a:gd name="T103" fmla="*/ 2147483647 h 155"/>
              <a:gd name="T104" fmla="*/ 2147483647 w 96"/>
              <a:gd name="T105" fmla="*/ 2147483647 h 155"/>
              <a:gd name="T106" fmla="*/ 2147483647 w 96"/>
              <a:gd name="T107" fmla="*/ 2147483647 h 155"/>
              <a:gd name="T108" fmla="*/ 2147483647 w 96"/>
              <a:gd name="T109" fmla="*/ 2147483647 h 155"/>
              <a:gd name="T110" fmla="*/ 2147483647 w 96"/>
              <a:gd name="T111" fmla="*/ 2147483647 h 155"/>
              <a:gd name="T112" fmla="*/ 2147483647 w 96"/>
              <a:gd name="T113" fmla="*/ 2147483647 h 155"/>
              <a:gd name="T114" fmla="*/ 2147483647 w 96"/>
              <a:gd name="T115" fmla="*/ 2147483647 h 155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96"/>
              <a:gd name="T175" fmla="*/ 0 h 155"/>
              <a:gd name="T176" fmla="*/ 96 w 96"/>
              <a:gd name="T177" fmla="*/ 155 h 155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96" h="155">
                <a:moveTo>
                  <a:pt x="94" y="147"/>
                </a:moveTo>
                <a:cubicBezTo>
                  <a:pt x="94" y="147"/>
                  <a:pt x="93" y="144"/>
                  <a:pt x="92" y="143"/>
                </a:cubicBezTo>
                <a:cubicBezTo>
                  <a:pt x="92" y="143"/>
                  <a:pt x="93" y="143"/>
                  <a:pt x="93" y="142"/>
                </a:cubicBezTo>
                <a:cubicBezTo>
                  <a:pt x="93" y="142"/>
                  <a:pt x="94" y="140"/>
                  <a:pt x="92" y="139"/>
                </a:cubicBezTo>
                <a:cubicBezTo>
                  <a:pt x="92" y="139"/>
                  <a:pt x="90" y="137"/>
                  <a:pt x="89" y="135"/>
                </a:cubicBezTo>
                <a:cubicBezTo>
                  <a:pt x="89" y="135"/>
                  <a:pt x="88" y="125"/>
                  <a:pt x="87" y="124"/>
                </a:cubicBezTo>
                <a:cubicBezTo>
                  <a:pt x="87" y="124"/>
                  <a:pt x="81" y="115"/>
                  <a:pt x="80" y="114"/>
                </a:cubicBezTo>
                <a:cubicBezTo>
                  <a:pt x="80" y="114"/>
                  <a:pt x="77" y="112"/>
                  <a:pt x="75" y="112"/>
                </a:cubicBezTo>
                <a:cubicBezTo>
                  <a:pt x="75" y="112"/>
                  <a:pt x="73" y="110"/>
                  <a:pt x="74" y="107"/>
                </a:cubicBezTo>
                <a:cubicBezTo>
                  <a:pt x="74" y="107"/>
                  <a:pt x="75" y="103"/>
                  <a:pt x="74" y="102"/>
                </a:cubicBezTo>
                <a:cubicBezTo>
                  <a:pt x="74" y="102"/>
                  <a:pt x="74" y="99"/>
                  <a:pt x="73" y="98"/>
                </a:cubicBezTo>
                <a:cubicBezTo>
                  <a:pt x="73" y="98"/>
                  <a:pt x="74" y="94"/>
                  <a:pt x="73" y="94"/>
                </a:cubicBezTo>
                <a:cubicBezTo>
                  <a:pt x="73" y="94"/>
                  <a:pt x="73" y="90"/>
                  <a:pt x="72" y="90"/>
                </a:cubicBezTo>
                <a:cubicBezTo>
                  <a:pt x="72" y="90"/>
                  <a:pt x="73" y="87"/>
                  <a:pt x="72" y="87"/>
                </a:cubicBezTo>
                <a:cubicBezTo>
                  <a:pt x="72" y="87"/>
                  <a:pt x="72" y="78"/>
                  <a:pt x="72" y="77"/>
                </a:cubicBezTo>
                <a:cubicBezTo>
                  <a:pt x="72" y="77"/>
                  <a:pt x="71" y="73"/>
                  <a:pt x="70" y="72"/>
                </a:cubicBezTo>
                <a:cubicBezTo>
                  <a:pt x="70" y="72"/>
                  <a:pt x="70" y="70"/>
                  <a:pt x="69" y="69"/>
                </a:cubicBezTo>
                <a:cubicBezTo>
                  <a:pt x="69" y="69"/>
                  <a:pt x="68" y="69"/>
                  <a:pt x="68" y="67"/>
                </a:cubicBezTo>
                <a:cubicBezTo>
                  <a:pt x="68" y="67"/>
                  <a:pt x="70" y="63"/>
                  <a:pt x="68" y="62"/>
                </a:cubicBezTo>
                <a:cubicBezTo>
                  <a:pt x="68" y="62"/>
                  <a:pt x="70" y="56"/>
                  <a:pt x="68" y="53"/>
                </a:cubicBezTo>
                <a:cubicBezTo>
                  <a:pt x="68" y="53"/>
                  <a:pt x="69" y="47"/>
                  <a:pt x="69" y="45"/>
                </a:cubicBezTo>
                <a:cubicBezTo>
                  <a:pt x="69" y="45"/>
                  <a:pt x="70" y="38"/>
                  <a:pt x="69" y="35"/>
                </a:cubicBezTo>
                <a:cubicBezTo>
                  <a:pt x="69" y="35"/>
                  <a:pt x="63" y="22"/>
                  <a:pt x="60" y="22"/>
                </a:cubicBezTo>
                <a:cubicBezTo>
                  <a:pt x="60" y="22"/>
                  <a:pt x="59" y="20"/>
                  <a:pt x="59" y="19"/>
                </a:cubicBezTo>
                <a:cubicBezTo>
                  <a:pt x="59" y="19"/>
                  <a:pt x="61" y="14"/>
                  <a:pt x="62" y="14"/>
                </a:cubicBezTo>
                <a:cubicBezTo>
                  <a:pt x="62" y="14"/>
                  <a:pt x="64" y="9"/>
                  <a:pt x="62" y="6"/>
                </a:cubicBezTo>
                <a:cubicBezTo>
                  <a:pt x="62" y="6"/>
                  <a:pt x="58" y="0"/>
                  <a:pt x="55" y="1"/>
                </a:cubicBezTo>
                <a:cubicBezTo>
                  <a:pt x="55" y="1"/>
                  <a:pt x="48" y="0"/>
                  <a:pt x="48" y="2"/>
                </a:cubicBezTo>
                <a:cubicBezTo>
                  <a:pt x="48" y="2"/>
                  <a:pt x="45" y="2"/>
                  <a:pt x="46" y="4"/>
                </a:cubicBezTo>
                <a:cubicBezTo>
                  <a:pt x="46" y="4"/>
                  <a:pt x="46" y="5"/>
                  <a:pt x="46" y="5"/>
                </a:cubicBezTo>
                <a:cubicBezTo>
                  <a:pt x="44" y="8"/>
                  <a:pt x="44" y="8"/>
                  <a:pt x="44" y="8"/>
                </a:cubicBezTo>
                <a:cubicBezTo>
                  <a:pt x="44" y="8"/>
                  <a:pt x="44" y="9"/>
                  <a:pt x="44" y="10"/>
                </a:cubicBezTo>
                <a:cubicBezTo>
                  <a:pt x="44" y="10"/>
                  <a:pt x="44" y="11"/>
                  <a:pt x="44" y="11"/>
                </a:cubicBezTo>
                <a:cubicBezTo>
                  <a:pt x="44" y="11"/>
                  <a:pt x="42" y="12"/>
                  <a:pt x="43" y="13"/>
                </a:cubicBezTo>
                <a:cubicBezTo>
                  <a:pt x="44" y="16"/>
                  <a:pt x="44" y="16"/>
                  <a:pt x="44" y="16"/>
                </a:cubicBezTo>
                <a:cubicBezTo>
                  <a:pt x="44" y="16"/>
                  <a:pt x="42" y="20"/>
                  <a:pt x="44" y="20"/>
                </a:cubicBezTo>
                <a:cubicBezTo>
                  <a:pt x="44" y="20"/>
                  <a:pt x="49" y="20"/>
                  <a:pt x="50" y="26"/>
                </a:cubicBezTo>
                <a:cubicBezTo>
                  <a:pt x="50" y="26"/>
                  <a:pt x="50" y="28"/>
                  <a:pt x="50" y="29"/>
                </a:cubicBezTo>
                <a:cubicBezTo>
                  <a:pt x="50" y="29"/>
                  <a:pt x="46" y="36"/>
                  <a:pt x="47" y="37"/>
                </a:cubicBezTo>
                <a:cubicBezTo>
                  <a:pt x="47" y="37"/>
                  <a:pt x="44" y="42"/>
                  <a:pt x="44" y="44"/>
                </a:cubicBezTo>
                <a:cubicBezTo>
                  <a:pt x="44" y="44"/>
                  <a:pt x="43" y="52"/>
                  <a:pt x="44" y="52"/>
                </a:cubicBezTo>
                <a:cubicBezTo>
                  <a:pt x="44" y="52"/>
                  <a:pt x="40" y="54"/>
                  <a:pt x="40" y="55"/>
                </a:cubicBezTo>
                <a:cubicBezTo>
                  <a:pt x="40" y="55"/>
                  <a:pt x="33" y="56"/>
                  <a:pt x="33" y="56"/>
                </a:cubicBezTo>
                <a:cubicBezTo>
                  <a:pt x="33" y="56"/>
                  <a:pt x="32" y="56"/>
                  <a:pt x="31" y="56"/>
                </a:cubicBezTo>
                <a:cubicBezTo>
                  <a:pt x="31" y="56"/>
                  <a:pt x="30" y="56"/>
                  <a:pt x="30" y="56"/>
                </a:cubicBezTo>
                <a:cubicBezTo>
                  <a:pt x="30" y="56"/>
                  <a:pt x="27" y="54"/>
                  <a:pt x="27" y="54"/>
                </a:cubicBezTo>
                <a:cubicBezTo>
                  <a:pt x="27" y="54"/>
                  <a:pt x="27" y="53"/>
                  <a:pt x="25" y="53"/>
                </a:cubicBezTo>
                <a:cubicBezTo>
                  <a:pt x="25" y="53"/>
                  <a:pt x="23" y="52"/>
                  <a:pt x="22" y="52"/>
                </a:cubicBezTo>
                <a:cubicBezTo>
                  <a:pt x="21" y="52"/>
                  <a:pt x="21" y="52"/>
                  <a:pt x="21" y="52"/>
                </a:cubicBezTo>
                <a:cubicBezTo>
                  <a:pt x="21" y="52"/>
                  <a:pt x="21" y="52"/>
                  <a:pt x="20" y="53"/>
                </a:cubicBezTo>
                <a:cubicBezTo>
                  <a:pt x="20" y="53"/>
                  <a:pt x="20" y="53"/>
                  <a:pt x="20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5" y="53"/>
                  <a:pt x="15" y="53"/>
                  <a:pt x="15" y="53"/>
                </a:cubicBezTo>
                <a:cubicBezTo>
                  <a:pt x="14" y="53"/>
                  <a:pt x="14" y="53"/>
                  <a:pt x="14" y="53"/>
                </a:cubicBezTo>
                <a:cubicBezTo>
                  <a:pt x="8" y="54"/>
                  <a:pt x="8" y="54"/>
                  <a:pt x="8" y="54"/>
                </a:cubicBezTo>
                <a:cubicBezTo>
                  <a:pt x="7" y="55"/>
                  <a:pt x="7" y="55"/>
                  <a:pt x="7" y="55"/>
                </a:cubicBezTo>
                <a:cubicBezTo>
                  <a:pt x="8" y="55"/>
                  <a:pt x="8" y="55"/>
                  <a:pt x="8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5"/>
                  <a:pt x="14" y="55"/>
                  <a:pt x="14" y="55"/>
                </a:cubicBezTo>
                <a:cubicBezTo>
                  <a:pt x="14" y="56"/>
                  <a:pt x="15" y="56"/>
                  <a:pt x="15" y="56"/>
                </a:cubicBezTo>
                <a:cubicBezTo>
                  <a:pt x="17" y="56"/>
                  <a:pt x="17" y="56"/>
                  <a:pt x="17" y="56"/>
                </a:cubicBezTo>
                <a:cubicBezTo>
                  <a:pt x="17" y="57"/>
                  <a:pt x="19" y="58"/>
                  <a:pt x="20" y="58"/>
                </a:cubicBezTo>
                <a:cubicBezTo>
                  <a:pt x="20" y="58"/>
                  <a:pt x="20" y="58"/>
                  <a:pt x="20" y="58"/>
                </a:cubicBezTo>
                <a:cubicBezTo>
                  <a:pt x="20" y="58"/>
                  <a:pt x="20" y="60"/>
                  <a:pt x="21" y="60"/>
                </a:cubicBezTo>
                <a:cubicBezTo>
                  <a:pt x="21" y="60"/>
                  <a:pt x="21" y="60"/>
                  <a:pt x="21" y="60"/>
                </a:cubicBezTo>
                <a:cubicBezTo>
                  <a:pt x="21" y="61"/>
                  <a:pt x="22" y="62"/>
                  <a:pt x="23" y="62"/>
                </a:cubicBezTo>
                <a:cubicBezTo>
                  <a:pt x="23" y="62"/>
                  <a:pt x="24" y="61"/>
                  <a:pt x="24" y="60"/>
                </a:cubicBezTo>
                <a:cubicBezTo>
                  <a:pt x="25" y="60"/>
                  <a:pt x="26" y="60"/>
                  <a:pt x="27" y="61"/>
                </a:cubicBezTo>
                <a:cubicBezTo>
                  <a:pt x="27" y="61"/>
                  <a:pt x="29" y="63"/>
                  <a:pt x="31" y="62"/>
                </a:cubicBezTo>
                <a:cubicBezTo>
                  <a:pt x="31" y="62"/>
                  <a:pt x="31" y="62"/>
                  <a:pt x="31" y="62"/>
                </a:cubicBezTo>
                <a:cubicBezTo>
                  <a:pt x="33" y="62"/>
                  <a:pt x="43" y="62"/>
                  <a:pt x="43" y="62"/>
                </a:cubicBezTo>
                <a:cubicBezTo>
                  <a:pt x="43" y="62"/>
                  <a:pt x="43" y="64"/>
                  <a:pt x="43" y="64"/>
                </a:cubicBezTo>
                <a:cubicBezTo>
                  <a:pt x="43" y="64"/>
                  <a:pt x="43" y="68"/>
                  <a:pt x="43" y="69"/>
                </a:cubicBezTo>
                <a:cubicBezTo>
                  <a:pt x="43" y="69"/>
                  <a:pt x="42" y="72"/>
                  <a:pt x="43" y="72"/>
                </a:cubicBezTo>
                <a:cubicBezTo>
                  <a:pt x="43" y="72"/>
                  <a:pt x="40" y="76"/>
                  <a:pt x="41" y="77"/>
                </a:cubicBezTo>
                <a:cubicBezTo>
                  <a:pt x="37" y="84"/>
                  <a:pt x="37" y="84"/>
                  <a:pt x="37" y="84"/>
                </a:cubicBezTo>
                <a:cubicBezTo>
                  <a:pt x="37" y="84"/>
                  <a:pt x="35" y="86"/>
                  <a:pt x="36" y="88"/>
                </a:cubicBezTo>
                <a:cubicBezTo>
                  <a:pt x="36" y="88"/>
                  <a:pt x="34" y="92"/>
                  <a:pt x="35" y="93"/>
                </a:cubicBezTo>
                <a:cubicBezTo>
                  <a:pt x="35" y="93"/>
                  <a:pt x="33" y="97"/>
                  <a:pt x="33" y="98"/>
                </a:cubicBezTo>
                <a:cubicBezTo>
                  <a:pt x="33" y="98"/>
                  <a:pt x="32" y="101"/>
                  <a:pt x="32" y="102"/>
                </a:cubicBezTo>
                <a:cubicBezTo>
                  <a:pt x="30" y="107"/>
                  <a:pt x="30" y="107"/>
                  <a:pt x="30" y="107"/>
                </a:cubicBezTo>
                <a:cubicBezTo>
                  <a:pt x="30" y="107"/>
                  <a:pt x="28" y="113"/>
                  <a:pt x="28" y="115"/>
                </a:cubicBezTo>
                <a:cubicBezTo>
                  <a:pt x="28" y="115"/>
                  <a:pt x="26" y="119"/>
                  <a:pt x="27" y="121"/>
                </a:cubicBezTo>
                <a:cubicBezTo>
                  <a:pt x="27" y="121"/>
                  <a:pt x="25" y="127"/>
                  <a:pt x="25" y="128"/>
                </a:cubicBezTo>
                <a:cubicBezTo>
                  <a:pt x="22" y="136"/>
                  <a:pt x="22" y="136"/>
                  <a:pt x="22" y="136"/>
                </a:cubicBezTo>
                <a:cubicBezTo>
                  <a:pt x="22" y="136"/>
                  <a:pt x="18" y="137"/>
                  <a:pt x="20" y="139"/>
                </a:cubicBezTo>
                <a:cubicBezTo>
                  <a:pt x="20" y="139"/>
                  <a:pt x="19" y="141"/>
                  <a:pt x="18" y="141"/>
                </a:cubicBezTo>
                <a:cubicBezTo>
                  <a:pt x="18" y="141"/>
                  <a:pt x="13" y="142"/>
                  <a:pt x="13" y="142"/>
                </a:cubicBezTo>
                <a:cubicBezTo>
                  <a:pt x="13" y="142"/>
                  <a:pt x="0" y="142"/>
                  <a:pt x="11" y="148"/>
                </a:cubicBezTo>
                <a:cubicBezTo>
                  <a:pt x="11" y="148"/>
                  <a:pt x="18" y="152"/>
                  <a:pt x="23" y="152"/>
                </a:cubicBezTo>
                <a:cubicBezTo>
                  <a:pt x="23" y="152"/>
                  <a:pt x="24" y="152"/>
                  <a:pt x="27" y="152"/>
                </a:cubicBezTo>
                <a:cubicBezTo>
                  <a:pt x="27" y="152"/>
                  <a:pt x="33" y="152"/>
                  <a:pt x="32" y="150"/>
                </a:cubicBezTo>
                <a:cubicBezTo>
                  <a:pt x="32" y="150"/>
                  <a:pt x="32" y="147"/>
                  <a:pt x="31" y="146"/>
                </a:cubicBezTo>
                <a:cubicBezTo>
                  <a:pt x="31" y="146"/>
                  <a:pt x="32" y="145"/>
                  <a:pt x="32" y="144"/>
                </a:cubicBezTo>
                <a:cubicBezTo>
                  <a:pt x="32" y="144"/>
                  <a:pt x="35" y="146"/>
                  <a:pt x="35" y="145"/>
                </a:cubicBezTo>
                <a:cubicBezTo>
                  <a:pt x="35" y="143"/>
                  <a:pt x="39" y="137"/>
                  <a:pt x="38" y="135"/>
                </a:cubicBezTo>
                <a:cubicBezTo>
                  <a:pt x="37" y="133"/>
                  <a:pt x="45" y="125"/>
                  <a:pt x="44" y="123"/>
                </a:cubicBezTo>
                <a:cubicBezTo>
                  <a:pt x="44" y="123"/>
                  <a:pt x="49" y="116"/>
                  <a:pt x="48" y="115"/>
                </a:cubicBezTo>
                <a:cubicBezTo>
                  <a:pt x="48" y="115"/>
                  <a:pt x="53" y="108"/>
                  <a:pt x="52" y="107"/>
                </a:cubicBezTo>
                <a:cubicBezTo>
                  <a:pt x="52" y="107"/>
                  <a:pt x="57" y="114"/>
                  <a:pt x="60" y="116"/>
                </a:cubicBezTo>
                <a:cubicBezTo>
                  <a:pt x="60" y="116"/>
                  <a:pt x="65" y="125"/>
                  <a:pt x="69" y="127"/>
                </a:cubicBezTo>
                <a:cubicBezTo>
                  <a:pt x="69" y="127"/>
                  <a:pt x="74" y="131"/>
                  <a:pt x="75" y="133"/>
                </a:cubicBezTo>
                <a:cubicBezTo>
                  <a:pt x="75" y="133"/>
                  <a:pt x="74" y="134"/>
                  <a:pt x="75" y="135"/>
                </a:cubicBezTo>
                <a:cubicBezTo>
                  <a:pt x="75" y="135"/>
                  <a:pt x="75" y="140"/>
                  <a:pt x="77" y="141"/>
                </a:cubicBezTo>
                <a:cubicBezTo>
                  <a:pt x="77" y="141"/>
                  <a:pt x="76" y="143"/>
                  <a:pt x="78" y="143"/>
                </a:cubicBezTo>
                <a:cubicBezTo>
                  <a:pt x="78" y="143"/>
                  <a:pt x="79" y="143"/>
                  <a:pt x="79" y="144"/>
                </a:cubicBezTo>
                <a:cubicBezTo>
                  <a:pt x="79" y="144"/>
                  <a:pt x="77" y="147"/>
                  <a:pt x="77" y="147"/>
                </a:cubicBezTo>
                <a:cubicBezTo>
                  <a:pt x="77" y="147"/>
                  <a:pt x="75" y="149"/>
                  <a:pt x="74" y="149"/>
                </a:cubicBezTo>
                <a:cubicBezTo>
                  <a:pt x="74" y="149"/>
                  <a:pt x="68" y="151"/>
                  <a:pt x="73" y="153"/>
                </a:cubicBezTo>
                <a:cubicBezTo>
                  <a:pt x="73" y="153"/>
                  <a:pt x="80" y="155"/>
                  <a:pt x="84" y="152"/>
                </a:cubicBezTo>
                <a:cubicBezTo>
                  <a:pt x="84" y="152"/>
                  <a:pt x="89" y="149"/>
                  <a:pt x="90" y="150"/>
                </a:cubicBezTo>
                <a:cubicBezTo>
                  <a:pt x="90" y="150"/>
                  <a:pt x="96" y="149"/>
                  <a:pt x="94" y="147"/>
                </a:cubicBezTo>
                <a:close/>
                <a:moveTo>
                  <a:pt x="18" y="56"/>
                </a:moveTo>
                <a:cubicBezTo>
                  <a:pt x="19" y="56"/>
                  <a:pt x="19" y="56"/>
                  <a:pt x="19" y="56"/>
                </a:cubicBezTo>
                <a:cubicBezTo>
                  <a:pt x="18" y="56"/>
                  <a:pt x="18" y="57"/>
                  <a:pt x="19" y="57"/>
                </a:cubicBezTo>
                <a:cubicBezTo>
                  <a:pt x="18" y="57"/>
                  <a:pt x="18" y="57"/>
                  <a:pt x="18" y="5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1859" name="Freeform 19"/>
          <p:cNvSpPr>
            <a:spLocks/>
          </p:cNvSpPr>
          <p:nvPr/>
        </p:nvSpPr>
        <p:spPr bwMode="auto">
          <a:xfrm>
            <a:off x="2914650" y="260350"/>
            <a:ext cx="2857500" cy="5972175"/>
          </a:xfrm>
          <a:custGeom>
            <a:avLst/>
            <a:gdLst>
              <a:gd name="T0" fmla="*/ 2147483647 w 88"/>
              <a:gd name="T1" fmla="*/ 2147483647 h 179"/>
              <a:gd name="T2" fmla="*/ 2147483647 w 88"/>
              <a:gd name="T3" fmla="*/ 2147483647 h 179"/>
              <a:gd name="T4" fmla="*/ 2147483647 w 88"/>
              <a:gd name="T5" fmla="*/ 2147483647 h 179"/>
              <a:gd name="T6" fmla="*/ 2147483647 w 88"/>
              <a:gd name="T7" fmla="*/ 2147483647 h 179"/>
              <a:gd name="T8" fmla="*/ 2147483647 w 88"/>
              <a:gd name="T9" fmla="*/ 2147483647 h 179"/>
              <a:gd name="T10" fmla="*/ 2147483647 w 88"/>
              <a:gd name="T11" fmla="*/ 2147483647 h 179"/>
              <a:gd name="T12" fmla="*/ 2147483647 w 88"/>
              <a:gd name="T13" fmla="*/ 2147483647 h 179"/>
              <a:gd name="T14" fmla="*/ 2147483647 w 88"/>
              <a:gd name="T15" fmla="*/ 2147483647 h 179"/>
              <a:gd name="T16" fmla="*/ 2147483647 w 88"/>
              <a:gd name="T17" fmla="*/ 2147483647 h 179"/>
              <a:gd name="T18" fmla="*/ 2147483647 w 88"/>
              <a:gd name="T19" fmla="*/ 2147483647 h 179"/>
              <a:gd name="T20" fmla="*/ 2147483647 w 88"/>
              <a:gd name="T21" fmla="*/ 2147483647 h 179"/>
              <a:gd name="T22" fmla="*/ 2147483647 w 88"/>
              <a:gd name="T23" fmla="*/ 2147483647 h 179"/>
              <a:gd name="T24" fmla="*/ 2147483647 w 88"/>
              <a:gd name="T25" fmla="*/ 2147483647 h 179"/>
              <a:gd name="T26" fmla="*/ 2147483647 w 88"/>
              <a:gd name="T27" fmla="*/ 2147483647 h 179"/>
              <a:gd name="T28" fmla="*/ 2147483647 w 88"/>
              <a:gd name="T29" fmla="*/ 2147483647 h 179"/>
              <a:gd name="T30" fmla="*/ 2147483647 w 88"/>
              <a:gd name="T31" fmla="*/ 2147483647 h 179"/>
              <a:gd name="T32" fmla="*/ 2147483647 w 88"/>
              <a:gd name="T33" fmla="*/ 2147483647 h 179"/>
              <a:gd name="T34" fmla="*/ 2147483647 w 88"/>
              <a:gd name="T35" fmla="*/ 2147483647 h 179"/>
              <a:gd name="T36" fmla="*/ 2147483647 w 88"/>
              <a:gd name="T37" fmla="*/ 2147483647 h 179"/>
              <a:gd name="T38" fmla="*/ 2147483647 w 88"/>
              <a:gd name="T39" fmla="*/ 2147483647 h 179"/>
              <a:gd name="T40" fmla="*/ 2147483647 w 88"/>
              <a:gd name="T41" fmla="*/ 2147483647 h 179"/>
              <a:gd name="T42" fmla="*/ 2147483647 w 88"/>
              <a:gd name="T43" fmla="*/ 2147483647 h 179"/>
              <a:gd name="T44" fmla="*/ 2147483647 w 88"/>
              <a:gd name="T45" fmla="*/ 2147483647 h 179"/>
              <a:gd name="T46" fmla="*/ 2147483647 w 88"/>
              <a:gd name="T47" fmla="*/ 2147483647 h 179"/>
              <a:gd name="T48" fmla="*/ 2147483647 w 88"/>
              <a:gd name="T49" fmla="*/ 2147483647 h 179"/>
              <a:gd name="T50" fmla="*/ 2147483647 w 88"/>
              <a:gd name="T51" fmla="*/ 2147483647 h 179"/>
              <a:gd name="T52" fmla="*/ 2147483647 w 88"/>
              <a:gd name="T53" fmla="*/ 2147483647 h 179"/>
              <a:gd name="T54" fmla="*/ 2147483647 w 88"/>
              <a:gd name="T55" fmla="*/ 2147483647 h 179"/>
              <a:gd name="T56" fmla="*/ 2147483647 w 88"/>
              <a:gd name="T57" fmla="*/ 2147483647 h 179"/>
              <a:gd name="T58" fmla="*/ 2147483647 w 88"/>
              <a:gd name="T59" fmla="*/ 2147483647 h 179"/>
              <a:gd name="T60" fmla="*/ 2147483647 w 88"/>
              <a:gd name="T61" fmla="*/ 2147483647 h 179"/>
              <a:gd name="T62" fmla="*/ 2147483647 w 88"/>
              <a:gd name="T63" fmla="*/ 2147483647 h 179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88"/>
              <a:gd name="T97" fmla="*/ 0 h 179"/>
              <a:gd name="T98" fmla="*/ 88 w 88"/>
              <a:gd name="T99" fmla="*/ 179 h 179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88" h="179">
                <a:moveTo>
                  <a:pt x="39" y="16"/>
                </a:moveTo>
                <a:cubicBezTo>
                  <a:pt x="39" y="16"/>
                  <a:pt x="40" y="15"/>
                  <a:pt x="40" y="14"/>
                </a:cubicBezTo>
                <a:cubicBezTo>
                  <a:pt x="40" y="14"/>
                  <a:pt x="40" y="14"/>
                  <a:pt x="41" y="13"/>
                </a:cubicBezTo>
                <a:cubicBezTo>
                  <a:pt x="41" y="13"/>
                  <a:pt x="41" y="11"/>
                  <a:pt x="40" y="9"/>
                </a:cubicBezTo>
                <a:cubicBezTo>
                  <a:pt x="40" y="9"/>
                  <a:pt x="40" y="5"/>
                  <a:pt x="36" y="4"/>
                </a:cubicBezTo>
                <a:cubicBezTo>
                  <a:pt x="36" y="4"/>
                  <a:pt x="32" y="0"/>
                  <a:pt x="29" y="2"/>
                </a:cubicBezTo>
                <a:cubicBezTo>
                  <a:pt x="29" y="2"/>
                  <a:pt x="20" y="1"/>
                  <a:pt x="21" y="12"/>
                </a:cubicBezTo>
                <a:cubicBezTo>
                  <a:pt x="21" y="12"/>
                  <a:pt x="20" y="19"/>
                  <a:pt x="22" y="19"/>
                </a:cubicBezTo>
                <a:cubicBezTo>
                  <a:pt x="22" y="19"/>
                  <a:pt x="22" y="21"/>
                  <a:pt x="22" y="21"/>
                </a:cubicBezTo>
                <a:cubicBezTo>
                  <a:pt x="22" y="21"/>
                  <a:pt x="20" y="21"/>
                  <a:pt x="19" y="25"/>
                </a:cubicBezTo>
                <a:cubicBezTo>
                  <a:pt x="19" y="25"/>
                  <a:pt x="11" y="31"/>
                  <a:pt x="8" y="34"/>
                </a:cubicBezTo>
                <a:cubicBezTo>
                  <a:pt x="8" y="34"/>
                  <a:pt x="2" y="43"/>
                  <a:pt x="3" y="48"/>
                </a:cubicBezTo>
                <a:cubicBezTo>
                  <a:pt x="3" y="48"/>
                  <a:pt x="0" y="63"/>
                  <a:pt x="1" y="65"/>
                </a:cubicBezTo>
                <a:cubicBezTo>
                  <a:pt x="1" y="65"/>
                  <a:pt x="3" y="72"/>
                  <a:pt x="5" y="72"/>
                </a:cubicBezTo>
                <a:cubicBezTo>
                  <a:pt x="5" y="72"/>
                  <a:pt x="12" y="72"/>
                  <a:pt x="12" y="72"/>
                </a:cubicBezTo>
                <a:cubicBezTo>
                  <a:pt x="12" y="72"/>
                  <a:pt x="10" y="78"/>
                  <a:pt x="11" y="81"/>
                </a:cubicBezTo>
                <a:cubicBezTo>
                  <a:pt x="11" y="81"/>
                  <a:pt x="8" y="96"/>
                  <a:pt x="11" y="102"/>
                </a:cubicBezTo>
                <a:cubicBezTo>
                  <a:pt x="11" y="102"/>
                  <a:pt x="12" y="107"/>
                  <a:pt x="12" y="108"/>
                </a:cubicBezTo>
                <a:cubicBezTo>
                  <a:pt x="12" y="108"/>
                  <a:pt x="11" y="114"/>
                  <a:pt x="13" y="115"/>
                </a:cubicBezTo>
                <a:cubicBezTo>
                  <a:pt x="13" y="115"/>
                  <a:pt x="12" y="124"/>
                  <a:pt x="13" y="124"/>
                </a:cubicBezTo>
                <a:cubicBezTo>
                  <a:pt x="13" y="124"/>
                  <a:pt x="14" y="126"/>
                  <a:pt x="14" y="128"/>
                </a:cubicBezTo>
                <a:cubicBezTo>
                  <a:pt x="14" y="128"/>
                  <a:pt x="11" y="147"/>
                  <a:pt x="14" y="150"/>
                </a:cubicBezTo>
                <a:cubicBezTo>
                  <a:pt x="14" y="150"/>
                  <a:pt x="13" y="158"/>
                  <a:pt x="15" y="159"/>
                </a:cubicBezTo>
                <a:cubicBezTo>
                  <a:pt x="15" y="159"/>
                  <a:pt x="16" y="164"/>
                  <a:pt x="15" y="165"/>
                </a:cubicBezTo>
                <a:cubicBezTo>
                  <a:pt x="15" y="165"/>
                  <a:pt x="12" y="172"/>
                  <a:pt x="14" y="172"/>
                </a:cubicBezTo>
                <a:cubicBezTo>
                  <a:pt x="14" y="172"/>
                  <a:pt x="15" y="177"/>
                  <a:pt x="15" y="177"/>
                </a:cubicBezTo>
                <a:cubicBezTo>
                  <a:pt x="15" y="177"/>
                  <a:pt x="21" y="177"/>
                  <a:pt x="22" y="178"/>
                </a:cubicBezTo>
                <a:cubicBezTo>
                  <a:pt x="22" y="178"/>
                  <a:pt x="31" y="179"/>
                  <a:pt x="33" y="178"/>
                </a:cubicBezTo>
                <a:cubicBezTo>
                  <a:pt x="33" y="178"/>
                  <a:pt x="36" y="177"/>
                  <a:pt x="36" y="176"/>
                </a:cubicBezTo>
                <a:cubicBezTo>
                  <a:pt x="36" y="176"/>
                  <a:pt x="33" y="174"/>
                  <a:pt x="32" y="173"/>
                </a:cubicBezTo>
                <a:cubicBezTo>
                  <a:pt x="32" y="173"/>
                  <a:pt x="30" y="169"/>
                  <a:pt x="28" y="169"/>
                </a:cubicBezTo>
                <a:cubicBezTo>
                  <a:pt x="28" y="169"/>
                  <a:pt x="27" y="167"/>
                  <a:pt x="27" y="166"/>
                </a:cubicBezTo>
                <a:cubicBezTo>
                  <a:pt x="27" y="166"/>
                  <a:pt x="28" y="160"/>
                  <a:pt x="27" y="159"/>
                </a:cubicBezTo>
                <a:cubicBezTo>
                  <a:pt x="27" y="159"/>
                  <a:pt x="26" y="154"/>
                  <a:pt x="26" y="151"/>
                </a:cubicBezTo>
                <a:cubicBezTo>
                  <a:pt x="26" y="151"/>
                  <a:pt x="28" y="137"/>
                  <a:pt x="27" y="133"/>
                </a:cubicBezTo>
                <a:cubicBezTo>
                  <a:pt x="27" y="133"/>
                  <a:pt x="28" y="128"/>
                  <a:pt x="29" y="127"/>
                </a:cubicBezTo>
                <a:cubicBezTo>
                  <a:pt x="31" y="121"/>
                  <a:pt x="31" y="121"/>
                  <a:pt x="31" y="121"/>
                </a:cubicBezTo>
                <a:cubicBezTo>
                  <a:pt x="31" y="121"/>
                  <a:pt x="31" y="118"/>
                  <a:pt x="33" y="121"/>
                </a:cubicBezTo>
                <a:cubicBezTo>
                  <a:pt x="33" y="121"/>
                  <a:pt x="41" y="139"/>
                  <a:pt x="43" y="140"/>
                </a:cubicBezTo>
                <a:cubicBezTo>
                  <a:pt x="43" y="140"/>
                  <a:pt x="54" y="161"/>
                  <a:pt x="55" y="162"/>
                </a:cubicBezTo>
                <a:cubicBezTo>
                  <a:pt x="55" y="162"/>
                  <a:pt x="57" y="167"/>
                  <a:pt x="58" y="170"/>
                </a:cubicBezTo>
                <a:cubicBezTo>
                  <a:pt x="58" y="170"/>
                  <a:pt x="59" y="177"/>
                  <a:pt x="64" y="176"/>
                </a:cubicBezTo>
                <a:cubicBezTo>
                  <a:pt x="64" y="176"/>
                  <a:pt x="73" y="173"/>
                  <a:pt x="75" y="172"/>
                </a:cubicBezTo>
                <a:cubicBezTo>
                  <a:pt x="75" y="172"/>
                  <a:pt x="88" y="167"/>
                  <a:pt x="84" y="161"/>
                </a:cubicBezTo>
                <a:cubicBezTo>
                  <a:pt x="84" y="161"/>
                  <a:pt x="84" y="160"/>
                  <a:pt x="74" y="161"/>
                </a:cubicBezTo>
                <a:cubicBezTo>
                  <a:pt x="74" y="161"/>
                  <a:pt x="72" y="160"/>
                  <a:pt x="72" y="160"/>
                </a:cubicBezTo>
                <a:cubicBezTo>
                  <a:pt x="72" y="160"/>
                  <a:pt x="71" y="157"/>
                  <a:pt x="69" y="155"/>
                </a:cubicBezTo>
                <a:cubicBezTo>
                  <a:pt x="69" y="155"/>
                  <a:pt x="61" y="144"/>
                  <a:pt x="62" y="142"/>
                </a:cubicBezTo>
                <a:cubicBezTo>
                  <a:pt x="62" y="142"/>
                  <a:pt x="60" y="132"/>
                  <a:pt x="59" y="130"/>
                </a:cubicBezTo>
                <a:cubicBezTo>
                  <a:pt x="59" y="130"/>
                  <a:pt x="54" y="105"/>
                  <a:pt x="52" y="104"/>
                </a:cubicBezTo>
                <a:cubicBezTo>
                  <a:pt x="52" y="104"/>
                  <a:pt x="47" y="95"/>
                  <a:pt x="47" y="94"/>
                </a:cubicBezTo>
                <a:cubicBezTo>
                  <a:pt x="47" y="94"/>
                  <a:pt x="46" y="89"/>
                  <a:pt x="44" y="86"/>
                </a:cubicBezTo>
                <a:cubicBezTo>
                  <a:pt x="44" y="86"/>
                  <a:pt x="43" y="84"/>
                  <a:pt x="44" y="83"/>
                </a:cubicBezTo>
                <a:cubicBezTo>
                  <a:pt x="44" y="83"/>
                  <a:pt x="44" y="80"/>
                  <a:pt x="43" y="77"/>
                </a:cubicBezTo>
                <a:cubicBezTo>
                  <a:pt x="44" y="75"/>
                  <a:pt x="44" y="75"/>
                  <a:pt x="44" y="75"/>
                </a:cubicBezTo>
                <a:cubicBezTo>
                  <a:pt x="44" y="75"/>
                  <a:pt x="46" y="69"/>
                  <a:pt x="46" y="68"/>
                </a:cubicBezTo>
                <a:cubicBezTo>
                  <a:pt x="46" y="68"/>
                  <a:pt x="47" y="50"/>
                  <a:pt x="46" y="48"/>
                </a:cubicBezTo>
                <a:cubicBezTo>
                  <a:pt x="46" y="48"/>
                  <a:pt x="44" y="41"/>
                  <a:pt x="44" y="39"/>
                </a:cubicBezTo>
                <a:cubicBezTo>
                  <a:pt x="44" y="39"/>
                  <a:pt x="44" y="30"/>
                  <a:pt x="34" y="29"/>
                </a:cubicBezTo>
                <a:cubicBezTo>
                  <a:pt x="33" y="29"/>
                  <a:pt x="33" y="29"/>
                  <a:pt x="33" y="29"/>
                </a:cubicBezTo>
                <a:cubicBezTo>
                  <a:pt x="33" y="29"/>
                  <a:pt x="34" y="26"/>
                  <a:pt x="35" y="26"/>
                </a:cubicBezTo>
                <a:cubicBezTo>
                  <a:pt x="35" y="26"/>
                  <a:pt x="38" y="21"/>
                  <a:pt x="37" y="20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9"/>
                  <a:pt x="39" y="18"/>
                  <a:pt x="39" y="1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1860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Freeform 7"/>
          <p:cNvSpPr>
            <a:spLocks noEditPoints="1"/>
          </p:cNvSpPr>
          <p:nvPr/>
        </p:nvSpPr>
        <p:spPr bwMode="auto">
          <a:xfrm>
            <a:off x="6729413" y="508000"/>
            <a:ext cx="2114550" cy="6188075"/>
          </a:xfrm>
          <a:custGeom>
            <a:avLst/>
            <a:gdLst>
              <a:gd name="T0" fmla="*/ 2147483647 w 62"/>
              <a:gd name="T1" fmla="*/ 2147483647 h 182"/>
              <a:gd name="T2" fmla="*/ 2147483647 w 62"/>
              <a:gd name="T3" fmla="*/ 2147483647 h 182"/>
              <a:gd name="T4" fmla="*/ 2147483647 w 62"/>
              <a:gd name="T5" fmla="*/ 2147483647 h 182"/>
              <a:gd name="T6" fmla="*/ 2147483647 w 62"/>
              <a:gd name="T7" fmla="*/ 2147483647 h 182"/>
              <a:gd name="T8" fmla="*/ 2147483647 w 62"/>
              <a:gd name="T9" fmla="*/ 2147483647 h 182"/>
              <a:gd name="T10" fmla="*/ 2147483647 w 62"/>
              <a:gd name="T11" fmla="*/ 2147483647 h 182"/>
              <a:gd name="T12" fmla="*/ 2147483647 w 62"/>
              <a:gd name="T13" fmla="*/ 2147483647 h 182"/>
              <a:gd name="T14" fmla="*/ 2147483647 w 62"/>
              <a:gd name="T15" fmla="*/ 2147483647 h 182"/>
              <a:gd name="T16" fmla="*/ 2147483647 w 62"/>
              <a:gd name="T17" fmla="*/ 2147483647 h 182"/>
              <a:gd name="T18" fmla="*/ 2147483647 w 62"/>
              <a:gd name="T19" fmla="*/ 2147483647 h 182"/>
              <a:gd name="T20" fmla="*/ 2147483647 w 62"/>
              <a:gd name="T21" fmla="*/ 2147483647 h 182"/>
              <a:gd name="T22" fmla="*/ 2147483647 w 62"/>
              <a:gd name="T23" fmla="*/ 2147483647 h 182"/>
              <a:gd name="T24" fmla="*/ 2147483647 w 62"/>
              <a:gd name="T25" fmla="*/ 2147483647 h 182"/>
              <a:gd name="T26" fmla="*/ 2147483647 w 62"/>
              <a:gd name="T27" fmla="*/ 2147483647 h 182"/>
              <a:gd name="T28" fmla="*/ 2147483647 w 62"/>
              <a:gd name="T29" fmla="*/ 2147483647 h 182"/>
              <a:gd name="T30" fmla="*/ 2147483647 w 62"/>
              <a:gd name="T31" fmla="*/ 2147483647 h 182"/>
              <a:gd name="T32" fmla="*/ 2147483647 w 62"/>
              <a:gd name="T33" fmla="*/ 2147483647 h 182"/>
              <a:gd name="T34" fmla="*/ 2147483647 w 62"/>
              <a:gd name="T35" fmla="*/ 2147483647 h 182"/>
              <a:gd name="T36" fmla="*/ 2147483647 w 62"/>
              <a:gd name="T37" fmla="*/ 2147483647 h 182"/>
              <a:gd name="T38" fmla="*/ 2147483647 w 62"/>
              <a:gd name="T39" fmla="*/ 2147483647 h 182"/>
              <a:gd name="T40" fmla="*/ 2147483647 w 62"/>
              <a:gd name="T41" fmla="*/ 2147483647 h 182"/>
              <a:gd name="T42" fmla="*/ 2147483647 w 62"/>
              <a:gd name="T43" fmla="*/ 2147483647 h 182"/>
              <a:gd name="T44" fmla="*/ 2147483647 w 62"/>
              <a:gd name="T45" fmla="*/ 2147483647 h 182"/>
              <a:gd name="T46" fmla="*/ 2147483647 w 62"/>
              <a:gd name="T47" fmla="*/ 2147483647 h 182"/>
              <a:gd name="T48" fmla="*/ 2147483647 w 62"/>
              <a:gd name="T49" fmla="*/ 2147483647 h 182"/>
              <a:gd name="T50" fmla="*/ 2147483647 w 62"/>
              <a:gd name="T51" fmla="*/ 2147483647 h 182"/>
              <a:gd name="T52" fmla="*/ 2147483647 w 62"/>
              <a:gd name="T53" fmla="*/ 0 h 182"/>
              <a:gd name="T54" fmla="*/ 2147483647 w 62"/>
              <a:gd name="T55" fmla="*/ 2147483647 h 182"/>
              <a:gd name="T56" fmla="*/ 2147483647 w 62"/>
              <a:gd name="T57" fmla="*/ 2147483647 h 182"/>
              <a:gd name="T58" fmla="*/ 2147483647 w 62"/>
              <a:gd name="T59" fmla="*/ 2147483647 h 182"/>
              <a:gd name="T60" fmla="*/ 2147483647 w 62"/>
              <a:gd name="T61" fmla="*/ 2147483647 h 182"/>
              <a:gd name="T62" fmla="*/ 2147483647 w 62"/>
              <a:gd name="T63" fmla="*/ 2147483647 h 182"/>
              <a:gd name="T64" fmla="*/ 2147483647 w 62"/>
              <a:gd name="T65" fmla="*/ 2147483647 h 182"/>
              <a:gd name="T66" fmla="*/ 2147483647 w 62"/>
              <a:gd name="T67" fmla="*/ 2147483647 h 182"/>
              <a:gd name="T68" fmla="*/ 2147483647 w 62"/>
              <a:gd name="T69" fmla="*/ 2147483647 h 182"/>
              <a:gd name="T70" fmla="*/ 2147483647 w 62"/>
              <a:gd name="T71" fmla="*/ 2147483647 h 182"/>
              <a:gd name="T72" fmla="*/ 2147483647 w 62"/>
              <a:gd name="T73" fmla="*/ 2147483647 h 182"/>
              <a:gd name="T74" fmla="*/ 2147483647 w 62"/>
              <a:gd name="T75" fmla="*/ 2147483647 h 182"/>
              <a:gd name="T76" fmla="*/ 2147483647 w 62"/>
              <a:gd name="T77" fmla="*/ 2147483647 h 182"/>
              <a:gd name="T78" fmla="*/ 2147483647 w 62"/>
              <a:gd name="T79" fmla="*/ 2147483647 h 182"/>
              <a:gd name="T80" fmla="*/ 2147483647 w 62"/>
              <a:gd name="T81" fmla="*/ 2147483647 h 182"/>
              <a:gd name="T82" fmla="*/ 2147483647 w 62"/>
              <a:gd name="T83" fmla="*/ 2147483647 h 182"/>
              <a:gd name="T84" fmla="*/ 2147483647 w 62"/>
              <a:gd name="T85" fmla="*/ 2147483647 h 182"/>
              <a:gd name="T86" fmla="*/ 2147483647 w 62"/>
              <a:gd name="T87" fmla="*/ 2147483647 h 182"/>
              <a:gd name="T88" fmla="*/ 2147483647 w 62"/>
              <a:gd name="T89" fmla="*/ 2147483647 h 182"/>
              <a:gd name="T90" fmla="*/ 2147483647 w 62"/>
              <a:gd name="T91" fmla="*/ 2147483647 h 182"/>
              <a:gd name="T92" fmla="*/ 2147483647 w 62"/>
              <a:gd name="T93" fmla="*/ 2147483647 h 182"/>
              <a:gd name="T94" fmla="*/ 2147483647 w 62"/>
              <a:gd name="T95" fmla="*/ 2147483647 h 182"/>
              <a:gd name="T96" fmla="*/ 2147483647 w 62"/>
              <a:gd name="T97" fmla="*/ 0 h 182"/>
              <a:gd name="T98" fmla="*/ 2147483647 w 62"/>
              <a:gd name="T99" fmla="*/ 2147483647 h 182"/>
              <a:gd name="T100" fmla="*/ 2147483647 w 62"/>
              <a:gd name="T101" fmla="*/ 0 h 182"/>
              <a:gd name="T102" fmla="*/ 2147483647 w 62"/>
              <a:gd name="T103" fmla="*/ 2147483647 h 182"/>
              <a:gd name="T104" fmla="*/ 2147483647 w 62"/>
              <a:gd name="T105" fmla="*/ 2147483647 h 182"/>
              <a:gd name="T106" fmla="*/ 2147483647 w 62"/>
              <a:gd name="T107" fmla="*/ 0 h 182"/>
              <a:gd name="T108" fmla="*/ 2147483647 w 62"/>
              <a:gd name="T109" fmla="*/ 2147483647 h 182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62"/>
              <a:gd name="T166" fmla="*/ 0 h 182"/>
              <a:gd name="T167" fmla="*/ 62 w 62"/>
              <a:gd name="T168" fmla="*/ 182 h 182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62" h="182">
                <a:moveTo>
                  <a:pt x="2" y="52"/>
                </a:moveTo>
                <a:cubicBezTo>
                  <a:pt x="4" y="57"/>
                  <a:pt x="9" y="61"/>
                  <a:pt x="9" y="61"/>
                </a:cubicBezTo>
                <a:cubicBezTo>
                  <a:pt x="9" y="61"/>
                  <a:pt x="9" y="63"/>
                  <a:pt x="11" y="65"/>
                </a:cubicBezTo>
                <a:cubicBezTo>
                  <a:pt x="12" y="66"/>
                  <a:pt x="12" y="70"/>
                  <a:pt x="12" y="72"/>
                </a:cubicBezTo>
                <a:cubicBezTo>
                  <a:pt x="11" y="73"/>
                  <a:pt x="12" y="96"/>
                  <a:pt x="12" y="99"/>
                </a:cubicBezTo>
                <a:cubicBezTo>
                  <a:pt x="12" y="102"/>
                  <a:pt x="17" y="100"/>
                  <a:pt x="17" y="100"/>
                </a:cubicBezTo>
                <a:cubicBezTo>
                  <a:pt x="17" y="100"/>
                  <a:pt x="17" y="99"/>
                  <a:pt x="17" y="100"/>
                </a:cubicBezTo>
                <a:cubicBezTo>
                  <a:pt x="16" y="101"/>
                  <a:pt x="20" y="116"/>
                  <a:pt x="20" y="122"/>
                </a:cubicBezTo>
                <a:cubicBezTo>
                  <a:pt x="20" y="127"/>
                  <a:pt x="23" y="132"/>
                  <a:pt x="23" y="135"/>
                </a:cubicBezTo>
                <a:cubicBezTo>
                  <a:pt x="23" y="138"/>
                  <a:pt x="23" y="144"/>
                  <a:pt x="23" y="147"/>
                </a:cubicBezTo>
                <a:cubicBezTo>
                  <a:pt x="23" y="150"/>
                  <a:pt x="26" y="174"/>
                  <a:pt x="26" y="174"/>
                </a:cubicBezTo>
                <a:cubicBezTo>
                  <a:pt x="27" y="177"/>
                  <a:pt x="34" y="178"/>
                  <a:pt x="34" y="178"/>
                </a:cubicBezTo>
                <a:cubicBezTo>
                  <a:pt x="48" y="182"/>
                  <a:pt x="53" y="178"/>
                  <a:pt x="53" y="178"/>
                </a:cubicBezTo>
                <a:cubicBezTo>
                  <a:pt x="53" y="177"/>
                  <a:pt x="52" y="173"/>
                  <a:pt x="51" y="173"/>
                </a:cubicBezTo>
                <a:cubicBezTo>
                  <a:pt x="50" y="173"/>
                  <a:pt x="47" y="171"/>
                  <a:pt x="46" y="170"/>
                </a:cubicBezTo>
                <a:cubicBezTo>
                  <a:pt x="46" y="170"/>
                  <a:pt x="44" y="168"/>
                  <a:pt x="44" y="168"/>
                </a:cubicBezTo>
                <a:cubicBezTo>
                  <a:pt x="42" y="166"/>
                  <a:pt x="45" y="167"/>
                  <a:pt x="46" y="166"/>
                </a:cubicBezTo>
                <a:cubicBezTo>
                  <a:pt x="48" y="165"/>
                  <a:pt x="50" y="162"/>
                  <a:pt x="50" y="162"/>
                </a:cubicBezTo>
                <a:cubicBezTo>
                  <a:pt x="50" y="162"/>
                  <a:pt x="58" y="143"/>
                  <a:pt x="60" y="136"/>
                </a:cubicBezTo>
                <a:cubicBezTo>
                  <a:pt x="62" y="129"/>
                  <a:pt x="52" y="99"/>
                  <a:pt x="52" y="99"/>
                </a:cubicBezTo>
                <a:cubicBezTo>
                  <a:pt x="52" y="99"/>
                  <a:pt x="51" y="98"/>
                  <a:pt x="57" y="98"/>
                </a:cubicBezTo>
                <a:cubicBezTo>
                  <a:pt x="62" y="98"/>
                  <a:pt x="58" y="89"/>
                  <a:pt x="57" y="85"/>
                </a:cubicBezTo>
                <a:cubicBezTo>
                  <a:pt x="55" y="81"/>
                  <a:pt x="53" y="74"/>
                  <a:pt x="53" y="73"/>
                </a:cubicBezTo>
                <a:cubicBezTo>
                  <a:pt x="53" y="72"/>
                  <a:pt x="52" y="66"/>
                  <a:pt x="52" y="65"/>
                </a:cubicBezTo>
                <a:cubicBezTo>
                  <a:pt x="51" y="63"/>
                  <a:pt x="46" y="44"/>
                  <a:pt x="46" y="44"/>
                </a:cubicBezTo>
                <a:cubicBezTo>
                  <a:pt x="45" y="38"/>
                  <a:pt x="41" y="35"/>
                  <a:pt x="38" y="34"/>
                </a:cubicBezTo>
                <a:cubicBezTo>
                  <a:pt x="35" y="34"/>
                  <a:pt x="31" y="30"/>
                  <a:pt x="31" y="30"/>
                </a:cubicBezTo>
                <a:cubicBezTo>
                  <a:pt x="32" y="29"/>
                  <a:pt x="33" y="25"/>
                  <a:pt x="33" y="25"/>
                </a:cubicBezTo>
                <a:cubicBezTo>
                  <a:pt x="34" y="23"/>
                  <a:pt x="34" y="20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8"/>
                  <a:pt x="34" y="18"/>
                  <a:pt x="34" y="18"/>
                </a:cubicBezTo>
                <a:cubicBezTo>
                  <a:pt x="34" y="18"/>
                  <a:pt x="34" y="17"/>
                  <a:pt x="34" y="16"/>
                </a:cubicBezTo>
                <a:cubicBezTo>
                  <a:pt x="35" y="17"/>
                  <a:pt x="35" y="17"/>
                  <a:pt x="35" y="17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6"/>
                  <a:pt x="35" y="16"/>
                  <a:pt x="35" y="16"/>
                </a:cubicBezTo>
                <a:cubicBezTo>
                  <a:pt x="35" y="15"/>
                  <a:pt x="35" y="15"/>
                  <a:pt x="35" y="15"/>
                </a:cubicBezTo>
                <a:cubicBezTo>
                  <a:pt x="35" y="15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4"/>
                  <a:pt x="35" y="14"/>
                  <a:pt x="35" y="14"/>
                </a:cubicBezTo>
                <a:cubicBezTo>
                  <a:pt x="35" y="13"/>
                  <a:pt x="35" y="13"/>
                  <a:pt x="35" y="12"/>
                </a:cubicBezTo>
                <a:cubicBezTo>
                  <a:pt x="35" y="13"/>
                  <a:pt x="36" y="13"/>
                  <a:pt x="36" y="13"/>
                </a:cubicBezTo>
                <a:cubicBezTo>
                  <a:pt x="35" y="13"/>
                  <a:pt x="35" y="12"/>
                  <a:pt x="35" y="12"/>
                </a:cubicBezTo>
                <a:cubicBezTo>
                  <a:pt x="35" y="11"/>
                  <a:pt x="35" y="10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5" y="9"/>
                  <a:pt x="35" y="9"/>
                  <a:pt x="35" y="9"/>
                </a:cubicBezTo>
                <a:cubicBezTo>
                  <a:pt x="34" y="9"/>
                  <a:pt x="34" y="8"/>
                  <a:pt x="34" y="8"/>
                </a:cubicBezTo>
                <a:cubicBezTo>
                  <a:pt x="36" y="8"/>
                  <a:pt x="36" y="8"/>
                  <a:pt x="36" y="8"/>
                </a:cubicBezTo>
                <a:cubicBezTo>
                  <a:pt x="35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4" y="7"/>
                  <a:pt x="34" y="7"/>
                  <a:pt x="34" y="7"/>
                </a:cubicBezTo>
                <a:cubicBezTo>
                  <a:pt x="33" y="6"/>
                  <a:pt x="33" y="6"/>
                  <a:pt x="33" y="6"/>
                </a:cubicBezTo>
                <a:cubicBezTo>
                  <a:pt x="35" y="4"/>
                  <a:pt x="35" y="4"/>
                  <a:pt x="35" y="4"/>
                </a:cubicBezTo>
                <a:cubicBezTo>
                  <a:pt x="33" y="6"/>
                  <a:pt x="33" y="6"/>
                  <a:pt x="33" y="6"/>
                </a:cubicBezTo>
                <a:cubicBezTo>
                  <a:pt x="32" y="6"/>
                  <a:pt x="32" y="6"/>
                  <a:pt x="32" y="6"/>
                </a:cubicBezTo>
                <a:cubicBezTo>
                  <a:pt x="32" y="5"/>
                  <a:pt x="32" y="5"/>
                  <a:pt x="32" y="5"/>
                </a:cubicBezTo>
                <a:cubicBezTo>
                  <a:pt x="32" y="6"/>
                  <a:pt x="32" y="6"/>
                  <a:pt x="32" y="6"/>
                </a:cubicBezTo>
                <a:cubicBezTo>
                  <a:pt x="31" y="5"/>
                  <a:pt x="31" y="5"/>
                  <a:pt x="31" y="5"/>
                </a:cubicBezTo>
                <a:cubicBezTo>
                  <a:pt x="31" y="4"/>
                  <a:pt x="31" y="3"/>
                  <a:pt x="31" y="3"/>
                </a:cubicBezTo>
                <a:cubicBezTo>
                  <a:pt x="31" y="5"/>
                  <a:pt x="31" y="5"/>
                  <a:pt x="31" y="5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30" y="4"/>
                  <a:pt x="30" y="4"/>
                </a:cubicBezTo>
                <a:cubicBezTo>
                  <a:pt x="29" y="3"/>
                  <a:pt x="29" y="3"/>
                  <a:pt x="29" y="3"/>
                </a:cubicBezTo>
                <a:cubicBezTo>
                  <a:pt x="29" y="3"/>
                  <a:pt x="29" y="3"/>
                  <a:pt x="30" y="4"/>
                </a:cubicBezTo>
                <a:cubicBezTo>
                  <a:pt x="29" y="3"/>
                  <a:pt x="29" y="3"/>
                  <a:pt x="29" y="3"/>
                </a:cubicBezTo>
                <a:cubicBezTo>
                  <a:pt x="28" y="3"/>
                  <a:pt x="28" y="3"/>
                  <a:pt x="28" y="3"/>
                </a:cubicBezTo>
                <a:cubicBezTo>
                  <a:pt x="29" y="2"/>
                  <a:pt x="29" y="2"/>
                  <a:pt x="29" y="1"/>
                </a:cubicBezTo>
                <a:cubicBezTo>
                  <a:pt x="29" y="2"/>
                  <a:pt x="28" y="2"/>
                  <a:pt x="28" y="3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7" y="1"/>
                  <a:pt x="26" y="0"/>
                </a:cubicBezTo>
                <a:cubicBezTo>
                  <a:pt x="26" y="0"/>
                  <a:pt x="27" y="1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5" y="2"/>
                  <a:pt x="25" y="2"/>
                </a:cubicBezTo>
                <a:cubicBezTo>
                  <a:pt x="24" y="1"/>
                  <a:pt x="24" y="1"/>
                  <a:pt x="24" y="1"/>
                </a:cubicBezTo>
                <a:cubicBezTo>
                  <a:pt x="23" y="0"/>
                  <a:pt x="23" y="0"/>
                  <a:pt x="23" y="0"/>
                </a:cubicBezTo>
                <a:cubicBezTo>
                  <a:pt x="23" y="1"/>
                  <a:pt x="23" y="1"/>
                  <a:pt x="24" y="2"/>
                </a:cubicBezTo>
                <a:cubicBezTo>
                  <a:pt x="23" y="2"/>
                  <a:pt x="23" y="2"/>
                  <a:pt x="23" y="2"/>
                </a:cubicBezTo>
                <a:cubicBezTo>
                  <a:pt x="22" y="1"/>
                  <a:pt x="22" y="1"/>
                  <a:pt x="22" y="1"/>
                </a:cubicBezTo>
                <a:cubicBezTo>
                  <a:pt x="23" y="2"/>
                  <a:pt x="23" y="2"/>
                  <a:pt x="23" y="2"/>
                </a:cubicBezTo>
                <a:cubicBezTo>
                  <a:pt x="23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2" y="2"/>
                  <a:pt x="22" y="2"/>
                  <a:pt x="22" y="2"/>
                </a:cubicBezTo>
                <a:cubicBezTo>
                  <a:pt x="21" y="2"/>
                  <a:pt x="21" y="2"/>
                  <a:pt x="21" y="2"/>
                </a:cubicBezTo>
                <a:cubicBezTo>
                  <a:pt x="20" y="2"/>
                  <a:pt x="20" y="1"/>
                  <a:pt x="20" y="1"/>
                </a:cubicBezTo>
                <a:cubicBezTo>
                  <a:pt x="20" y="2"/>
                  <a:pt x="21" y="2"/>
                  <a:pt x="21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19" y="3"/>
                  <a:pt x="19" y="3"/>
                  <a:pt x="19" y="3"/>
                </a:cubicBezTo>
                <a:cubicBezTo>
                  <a:pt x="19" y="3"/>
                  <a:pt x="19" y="3"/>
                  <a:pt x="18" y="3"/>
                </a:cubicBezTo>
                <a:cubicBezTo>
                  <a:pt x="18" y="3"/>
                  <a:pt x="19" y="3"/>
                  <a:pt x="19" y="3"/>
                </a:cubicBezTo>
                <a:cubicBezTo>
                  <a:pt x="19" y="3"/>
                  <a:pt x="18" y="4"/>
                  <a:pt x="18" y="4"/>
                </a:cubicBezTo>
                <a:cubicBezTo>
                  <a:pt x="17" y="4"/>
                  <a:pt x="17" y="4"/>
                  <a:pt x="17" y="4"/>
                </a:cubicBezTo>
                <a:cubicBezTo>
                  <a:pt x="17" y="4"/>
                  <a:pt x="17" y="4"/>
                  <a:pt x="18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5"/>
                  <a:pt x="16" y="5"/>
                  <a:pt x="16" y="5"/>
                </a:cubicBezTo>
                <a:cubicBezTo>
                  <a:pt x="17" y="5"/>
                  <a:pt x="17" y="5"/>
                  <a:pt x="17" y="5"/>
                </a:cubicBezTo>
                <a:cubicBezTo>
                  <a:pt x="16" y="6"/>
                  <a:pt x="16" y="6"/>
                  <a:pt x="16" y="6"/>
                </a:cubicBezTo>
                <a:cubicBezTo>
                  <a:pt x="15" y="6"/>
                  <a:pt x="13" y="6"/>
                  <a:pt x="13" y="7"/>
                </a:cubicBezTo>
                <a:cubicBezTo>
                  <a:pt x="13" y="7"/>
                  <a:pt x="14" y="6"/>
                  <a:pt x="16" y="6"/>
                </a:cubicBezTo>
                <a:cubicBezTo>
                  <a:pt x="15" y="7"/>
                  <a:pt x="15" y="7"/>
                  <a:pt x="15" y="7"/>
                </a:cubicBezTo>
                <a:cubicBezTo>
                  <a:pt x="15" y="7"/>
                  <a:pt x="15" y="7"/>
                  <a:pt x="15" y="7"/>
                </a:cubicBezTo>
                <a:cubicBezTo>
                  <a:pt x="14" y="7"/>
                  <a:pt x="14" y="8"/>
                  <a:pt x="13" y="8"/>
                </a:cubicBezTo>
                <a:cubicBezTo>
                  <a:pt x="13" y="8"/>
                  <a:pt x="14" y="8"/>
                  <a:pt x="15" y="8"/>
                </a:cubicBezTo>
                <a:cubicBezTo>
                  <a:pt x="14" y="8"/>
                  <a:pt x="14" y="8"/>
                  <a:pt x="14" y="8"/>
                </a:cubicBezTo>
                <a:cubicBezTo>
                  <a:pt x="12" y="10"/>
                  <a:pt x="12" y="12"/>
                  <a:pt x="12" y="12"/>
                </a:cubicBezTo>
                <a:cubicBezTo>
                  <a:pt x="13" y="10"/>
                  <a:pt x="13" y="9"/>
                  <a:pt x="14" y="8"/>
                </a:cubicBezTo>
                <a:cubicBezTo>
                  <a:pt x="13" y="10"/>
                  <a:pt x="12" y="12"/>
                  <a:pt x="12" y="13"/>
                </a:cubicBezTo>
                <a:cubicBezTo>
                  <a:pt x="12" y="14"/>
                  <a:pt x="12" y="14"/>
                  <a:pt x="12" y="14"/>
                </a:cubicBezTo>
                <a:cubicBezTo>
                  <a:pt x="12" y="13"/>
                  <a:pt x="12" y="13"/>
                  <a:pt x="12" y="13"/>
                </a:cubicBezTo>
                <a:cubicBezTo>
                  <a:pt x="12" y="15"/>
                  <a:pt x="12" y="16"/>
                  <a:pt x="12" y="17"/>
                </a:cubicBezTo>
                <a:cubicBezTo>
                  <a:pt x="12" y="17"/>
                  <a:pt x="12" y="17"/>
                  <a:pt x="12" y="17"/>
                </a:cubicBezTo>
                <a:cubicBezTo>
                  <a:pt x="12" y="18"/>
                  <a:pt x="12" y="18"/>
                  <a:pt x="12" y="18"/>
                </a:cubicBezTo>
                <a:cubicBezTo>
                  <a:pt x="12" y="18"/>
                  <a:pt x="12" y="19"/>
                  <a:pt x="12" y="20"/>
                </a:cubicBezTo>
                <a:cubicBezTo>
                  <a:pt x="12" y="20"/>
                  <a:pt x="11" y="20"/>
                  <a:pt x="11" y="20"/>
                </a:cubicBezTo>
                <a:cubicBezTo>
                  <a:pt x="11" y="20"/>
                  <a:pt x="12" y="20"/>
                  <a:pt x="12" y="20"/>
                </a:cubicBezTo>
                <a:cubicBezTo>
                  <a:pt x="13" y="21"/>
                  <a:pt x="13" y="21"/>
                  <a:pt x="13" y="21"/>
                </a:cubicBezTo>
                <a:cubicBezTo>
                  <a:pt x="12" y="21"/>
                  <a:pt x="12" y="22"/>
                  <a:pt x="12" y="22"/>
                </a:cubicBezTo>
                <a:cubicBezTo>
                  <a:pt x="12" y="22"/>
                  <a:pt x="12" y="22"/>
                  <a:pt x="13" y="21"/>
                </a:cubicBezTo>
                <a:cubicBezTo>
                  <a:pt x="13" y="22"/>
                  <a:pt x="13" y="22"/>
                  <a:pt x="13" y="23"/>
                </a:cubicBezTo>
                <a:cubicBezTo>
                  <a:pt x="13" y="24"/>
                  <a:pt x="13" y="24"/>
                  <a:pt x="13" y="24"/>
                </a:cubicBezTo>
                <a:cubicBezTo>
                  <a:pt x="13" y="24"/>
                  <a:pt x="13" y="23"/>
                  <a:pt x="13" y="23"/>
                </a:cubicBezTo>
                <a:cubicBezTo>
                  <a:pt x="13" y="23"/>
                  <a:pt x="13" y="24"/>
                  <a:pt x="13" y="24"/>
                </a:cubicBezTo>
                <a:cubicBezTo>
                  <a:pt x="13" y="25"/>
                  <a:pt x="13" y="26"/>
                  <a:pt x="12" y="26"/>
                </a:cubicBezTo>
                <a:cubicBezTo>
                  <a:pt x="12" y="26"/>
                  <a:pt x="13" y="25"/>
                  <a:pt x="13" y="24"/>
                </a:cubicBezTo>
                <a:cubicBezTo>
                  <a:pt x="14" y="26"/>
                  <a:pt x="14" y="27"/>
                  <a:pt x="14" y="27"/>
                </a:cubicBezTo>
                <a:cubicBezTo>
                  <a:pt x="14" y="27"/>
                  <a:pt x="14" y="27"/>
                  <a:pt x="14" y="27"/>
                </a:cubicBezTo>
                <a:cubicBezTo>
                  <a:pt x="14" y="28"/>
                  <a:pt x="14" y="28"/>
                  <a:pt x="14" y="28"/>
                </a:cubicBezTo>
                <a:cubicBezTo>
                  <a:pt x="14" y="27"/>
                  <a:pt x="14" y="27"/>
                  <a:pt x="14" y="27"/>
                </a:cubicBezTo>
                <a:cubicBezTo>
                  <a:pt x="15" y="29"/>
                  <a:pt x="15" y="29"/>
                  <a:pt x="15" y="29"/>
                </a:cubicBezTo>
                <a:cubicBezTo>
                  <a:pt x="15" y="29"/>
                  <a:pt x="15" y="29"/>
                  <a:pt x="14" y="30"/>
                </a:cubicBezTo>
                <a:cubicBezTo>
                  <a:pt x="14" y="30"/>
                  <a:pt x="9" y="34"/>
                  <a:pt x="8" y="35"/>
                </a:cubicBezTo>
                <a:cubicBezTo>
                  <a:pt x="8" y="35"/>
                  <a:pt x="4" y="36"/>
                  <a:pt x="2" y="39"/>
                </a:cubicBezTo>
                <a:cubicBezTo>
                  <a:pt x="0" y="41"/>
                  <a:pt x="1" y="48"/>
                  <a:pt x="2" y="52"/>
                </a:cubicBezTo>
                <a:close/>
                <a:moveTo>
                  <a:pt x="35" y="14"/>
                </a:moveTo>
                <a:cubicBezTo>
                  <a:pt x="35" y="14"/>
                  <a:pt x="36" y="15"/>
                  <a:pt x="36" y="16"/>
                </a:cubicBezTo>
                <a:cubicBezTo>
                  <a:pt x="36" y="16"/>
                  <a:pt x="35" y="15"/>
                  <a:pt x="35" y="14"/>
                </a:cubicBezTo>
                <a:close/>
                <a:moveTo>
                  <a:pt x="35" y="19"/>
                </a:moveTo>
                <a:cubicBezTo>
                  <a:pt x="34" y="19"/>
                  <a:pt x="34" y="19"/>
                  <a:pt x="34" y="19"/>
                </a:cubicBezTo>
                <a:lnTo>
                  <a:pt x="35" y="19"/>
                </a:lnTo>
                <a:close/>
                <a:moveTo>
                  <a:pt x="29" y="0"/>
                </a:moveTo>
                <a:cubicBezTo>
                  <a:pt x="29" y="0"/>
                  <a:pt x="29" y="1"/>
                  <a:pt x="29" y="1"/>
                </a:cubicBezTo>
                <a:cubicBezTo>
                  <a:pt x="29" y="1"/>
                  <a:pt x="29" y="0"/>
                  <a:pt x="29" y="0"/>
                </a:cubicBezTo>
                <a:close/>
                <a:moveTo>
                  <a:pt x="25" y="1"/>
                </a:moveTo>
                <a:cubicBezTo>
                  <a:pt x="25" y="1"/>
                  <a:pt x="26" y="1"/>
                  <a:pt x="26" y="2"/>
                </a:cubicBezTo>
                <a:cubicBezTo>
                  <a:pt x="26" y="1"/>
                  <a:pt x="26" y="1"/>
                  <a:pt x="25" y="1"/>
                </a:cubicBezTo>
                <a:close/>
                <a:moveTo>
                  <a:pt x="23" y="0"/>
                </a:moveTo>
                <a:cubicBezTo>
                  <a:pt x="23" y="0"/>
                  <a:pt x="23" y="0"/>
                  <a:pt x="23" y="0"/>
                </a:cubicBezTo>
                <a:cubicBezTo>
                  <a:pt x="23" y="0"/>
                  <a:pt x="23" y="0"/>
                  <a:pt x="23" y="0"/>
                </a:cubicBezTo>
                <a:close/>
                <a:moveTo>
                  <a:pt x="11" y="14"/>
                </a:moveTo>
                <a:cubicBezTo>
                  <a:pt x="12" y="14"/>
                  <a:pt x="12" y="14"/>
                  <a:pt x="12" y="14"/>
                </a:cubicBezTo>
                <a:lnTo>
                  <a:pt x="11" y="14"/>
                </a:lnTo>
                <a:close/>
                <a:moveTo>
                  <a:pt x="11" y="20"/>
                </a:moveTo>
                <a:cubicBezTo>
                  <a:pt x="10" y="20"/>
                  <a:pt x="10" y="20"/>
                  <a:pt x="10" y="20"/>
                </a:cubicBezTo>
                <a:lnTo>
                  <a:pt x="11" y="20"/>
                </a:lnTo>
                <a:close/>
                <a:moveTo>
                  <a:pt x="21" y="0"/>
                </a:moveTo>
                <a:cubicBezTo>
                  <a:pt x="21" y="0"/>
                  <a:pt x="22" y="0"/>
                  <a:pt x="22" y="1"/>
                </a:cubicBezTo>
                <a:cubicBezTo>
                  <a:pt x="22" y="1"/>
                  <a:pt x="21" y="0"/>
                  <a:pt x="21" y="0"/>
                </a:cubicBezTo>
                <a:close/>
                <a:moveTo>
                  <a:pt x="32" y="5"/>
                </a:moveTo>
                <a:cubicBezTo>
                  <a:pt x="32" y="5"/>
                  <a:pt x="32" y="5"/>
                  <a:pt x="32" y="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2882" name="Freeform 13"/>
          <p:cNvSpPr>
            <a:spLocks noEditPoints="1"/>
          </p:cNvSpPr>
          <p:nvPr/>
        </p:nvSpPr>
        <p:spPr bwMode="auto">
          <a:xfrm>
            <a:off x="2268538" y="479425"/>
            <a:ext cx="2312987" cy="5827713"/>
          </a:xfrm>
          <a:custGeom>
            <a:avLst/>
            <a:gdLst>
              <a:gd name="T0" fmla="*/ 2147483647 w 73"/>
              <a:gd name="T1" fmla="*/ 2147483647 h 184"/>
              <a:gd name="T2" fmla="*/ 2147483647 w 73"/>
              <a:gd name="T3" fmla="*/ 2147483647 h 184"/>
              <a:gd name="T4" fmla="*/ 2147483647 w 73"/>
              <a:gd name="T5" fmla="*/ 2147483647 h 184"/>
              <a:gd name="T6" fmla="*/ 2147483647 w 73"/>
              <a:gd name="T7" fmla="*/ 2147483647 h 184"/>
              <a:gd name="T8" fmla="*/ 2147483647 w 73"/>
              <a:gd name="T9" fmla="*/ 2147483647 h 184"/>
              <a:gd name="T10" fmla="*/ 2147483647 w 73"/>
              <a:gd name="T11" fmla="*/ 2147483647 h 184"/>
              <a:gd name="T12" fmla="*/ 2147483647 w 73"/>
              <a:gd name="T13" fmla="*/ 2147483647 h 184"/>
              <a:gd name="T14" fmla="*/ 2147483647 w 73"/>
              <a:gd name="T15" fmla="*/ 2147483647 h 184"/>
              <a:gd name="T16" fmla="*/ 2147483647 w 73"/>
              <a:gd name="T17" fmla="*/ 2147483647 h 184"/>
              <a:gd name="T18" fmla="*/ 2147483647 w 73"/>
              <a:gd name="T19" fmla="*/ 2147483647 h 184"/>
              <a:gd name="T20" fmla="*/ 2147483647 w 73"/>
              <a:gd name="T21" fmla="*/ 2147483647 h 184"/>
              <a:gd name="T22" fmla="*/ 2147483647 w 73"/>
              <a:gd name="T23" fmla="*/ 2147483647 h 184"/>
              <a:gd name="T24" fmla="*/ 2147483647 w 73"/>
              <a:gd name="T25" fmla="*/ 2147483647 h 184"/>
              <a:gd name="T26" fmla="*/ 2147483647 w 73"/>
              <a:gd name="T27" fmla="*/ 2147483647 h 184"/>
              <a:gd name="T28" fmla="*/ 2147483647 w 73"/>
              <a:gd name="T29" fmla="*/ 2147483647 h 184"/>
              <a:gd name="T30" fmla="*/ 2147483647 w 73"/>
              <a:gd name="T31" fmla="*/ 2147483647 h 184"/>
              <a:gd name="T32" fmla="*/ 2147483647 w 73"/>
              <a:gd name="T33" fmla="*/ 2147483647 h 184"/>
              <a:gd name="T34" fmla="*/ 2147483647 w 73"/>
              <a:gd name="T35" fmla="*/ 2147483647 h 184"/>
              <a:gd name="T36" fmla="*/ 2147483647 w 73"/>
              <a:gd name="T37" fmla="*/ 2147483647 h 184"/>
              <a:gd name="T38" fmla="*/ 2147483647 w 73"/>
              <a:gd name="T39" fmla="*/ 2147483647 h 184"/>
              <a:gd name="T40" fmla="*/ 2147483647 w 73"/>
              <a:gd name="T41" fmla="*/ 2147483647 h 184"/>
              <a:gd name="T42" fmla="*/ 2147483647 w 73"/>
              <a:gd name="T43" fmla="*/ 2147483647 h 184"/>
              <a:gd name="T44" fmla="*/ 2147483647 w 73"/>
              <a:gd name="T45" fmla="*/ 2147483647 h 184"/>
              <a:gd name="T46" fmla="*/ 2147483647 w 73"/>
              <a:gd name="T47" fmla="*/ 2147483647 h 184"/>
              <a:gd name="T48" fmla="*/ 2147483647 w 73"/>
              <a:gd name="T49" fmla="*/ 2147483647 h 184"/>
              <a:gd name="T50" fmla="*/ 2147483647 w 73"/>
              <a:gd name="T51" fmla="*/ 2147483647 h 184"/>
              <a:gd name="T52" fmla="*/ 2147483647 w 73"/>
              <a:gd name="T53" fmla="*/ 2147483647 h 184"/>
              <a:gd name="T54" fmla="*/ 2147483647 w 73"/>
              <a:gd name="T55" fmla="*/ 2147483647 h 184"/>
              <a:gd name="T56" fmla="*/ 2147483647 w 73"/>
              <a:gd name="T57" fmla="*/ 2147483647 h 184"/>
              <a:gd name="T58" fmla="*/ 2147483647 w 73"/>
              <a:gd name="T59" fmla="*/ 2147483647 h 184"/>
              <a:gd name="T60" fmla="*/ 2147483647 w 73"/>
              <a:gd name="T61" fmla="*/ 2147483647 h 184"/>
              <a:gd name="T62" fmla="*/ 2147483647 w 73"/>
              <a:gd name="T63" fmla="*/ 2147483647 h 184"/>
              <a:gd name="T64" fmla="*/ 2147483647 w 73"/>
              <a:gd name="T65" fmla="*/ 2147483647 h 184"/>
              <a:gd name="T66" fmla="*/ 2147483647 w 73"/>
              <a:gd name="T67" fmla="*/ 2147483647 h 184"/>
              <a:gd name="T68" fmla="*/ 2147483647 w 73"/>
              <a:gd name="T69" fmla="*/ 2147483647 h 184"/>
              <a:gd name="T70" fmla="*/ 0 w 73"/>
              <a:gd name="T71" fmla="*/ 2147483647 h 184"/>
              <a:gd name="T72" fmla="*/ 2147483647 w 73"/>
              <a:gd name="T73" fmla="*/ 2147483647 h 184"/>
              <a:gd name="T74" fmla="*/ 2147483647 w 73"/>
              <a:gd name="T75" fmla="*/ 2147483647 h 184"/>
              <a:gd name="T76" fmla="*/ 2147483647 w 73"/>
              <a:gd name="T77" fmla="*/ 2147483647 h 184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73"/>
              <a:gd name="T118" fmla="*/ 0 h 184"/>
              <a:gd name="T119" fmla="*/ 73 w 73"/>
              <a:gd name="T120" fmla="*/ 184 h 184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73" h="184">
                <a:moveTo>
                  <a:pt x="0" y="97"/>
                </a:moveTo>
                <a:cubicBezTo>
                  <a:pt x="0" y="99"/>
                  <a:pt x="3" y="99"/>
                  <a:pt x="3" y="99"/>
                </a:cubicBezTo>
                <a:cubicBezTo>
                  <a:pt x="9" y="98"/>
                  <a:pt x="9" y="98"/>
                  <a:pt x="9" y="98"/>
                </a:cubicBezTo>
                <a:cubicBezTo>
                  <a:pt x="12" y="99"/>
                  <a:pt x="12" y="98"/>
                  <a:pt x="12" y="98"/>
                </a:cubicBezTo>
                <a:cubicBezTo>
                  <a:pt x="13" y="98"/>
                  <a:pt x="13" y="98"/>
                  <a:pt x="13" y="98"/>
                </a:cubicBezTo>
                <a:cubicBezTo>
                  <a:pt x="16" y="98"/>
                  <a:pt x="16" y="97"/>
                  <a:pt x="16" y="97"/>
                </a:cubicBezTo>
                <a:cubicBezTo>
                  <a:pt x="17" y="96"/>
                  <a:pt x="17" y="96"/>
                  <a:pt x="17" y="96"/>
                </a:cubicBezTo>
                <a:cubicBezTo>
                  <a:pt x="17" y="99"/>
                  <a:pt x="17" y="99"/>
                  <a:pt x="17" y="99"/>
                </a:cubicBezTo>
                <a:cubicBezTo>
                  <a:pt x="18" y="101"/>
                  <a:pt x="19" y="103"/>
                  <a:pt x="19" y="103"/>
                </a:cubicBezTo>
                <a:cubicBezTo>
                  <a:pt x="19" y="103"/>
                  <a:pt x="19" y="103"/>
                  <a:pt x="21" y="105"/>
                </a:cubicBezTo>
                <a:cubicBezTo>
                  <a:pt x="22" y="107"/>
                  <a:pt x="22" y="111"/>
                  <a:pt x="25" y="112"/>
                </a:cubicBezTo>
                <a:cubicBezTo>
                  <a:pt x="27" y="114"/>
                  <a:pt x="29" y="123"/>
                  <a:pt x="29" y="123"/>
                </a:cubicBezTo>
                <a:cubicBezTo>
                  <a:pt x="29" y="123"/>
                  <a:pt x="29" y="127"/>
                  <a:pt x="28" y="129"/>
                </a:cubicBezTo>
                <a:cubicBezTo>
                  <a:pt x="27" y="131"/>
                  <a:pt x="27" y="135"/>
                  <a:pt x="27" y="140"/>
                </a:cubicBezTo>
                <a:cubicBezTo>
                  <a:pt x="26" y="146"/>
                  <a:pt x="24" y="153"/>
                  <a:pt x="23" y="155"/>
                </a:cubicBezTo>
                <a:cubicBezTo>
                  <a:pt x="22" y="156"/>
                  <a:pt x="20" y="162"/>
                  <a:pt x="19" y="164"/>
                </a:cubicBezTo>
                <a:cubicBezTo>
                  <a:pt x="17" y="166"/>
                  <a:pt x="17" y="171"/>
                  <a:pt x="16" y="173"/>
                </a:cubicBezTo>
                <a:cubicBezTo>
                  <a:pt x="16" y="174"/>
                  <a:pt x="16" y="176"/>
                  <a:pt x="16" y="176"/>
                </a:cubicBezTo>
                <a:cubicBezTo>
                  <a:pt x="15" y="180"/>
                  <a:pt x="15" y="180"/>
                  <a:pt x="15" y="180"/>
                </a:cubicBezTo>
                <a:cubicBezTo>
                  <a:pt x="16" y="181"/>
                  <a:pt x="16" y="181"/>
                  <a:pt x="16" y="181"/>
                </a:cubicBezTo>
                <a:cubicBezTo>
                  <a:pt x="16" y="181"/>
                  <a:pt x="14" y="179"/>
                  <a:pt x="15" y="182"/>
                </a:cubicBezTo>
                <a:cubicBezTo>
                  <a:pt x="16" y="184"/>
                  <a:pt x="22" y="184"/>
                  <a:pt x="24" y="183"/>
                </a:cubicBezTo>
                <a:cubicBezTo>
                  <a:pt x="26" y="182"/>
                  <a:pt x="29" y="182"/>
                  <a:pt x="29" y="182"/>
                </a:cubicBezTo>
                <a:cubicBezTo>
                  <a:pt x="37" y="180"/>
                  <a:pt x="38" y="175"/>
                  <a:pt x="38" y="175"/>
                </a:cubicBezTo>
                <a:cubicBezTo>
                  <a:pt x="38" y="171"/>
                  <a:pt x="33" y="171"/>
                  <a:pt x="32" y="172"/>
                </a:cubicBezTo>
                <a:cubicBezTo>
                  <a:pt x="31" y="172"/>
                  <a:pt x="31" y="171"/>
                  <a:pt x="31" y="171"/>
                </a:cubicBezTo>
                <a:cubicBezTo>
                  <a:pt x="31" y="170"/>
                  <a:pt x="32" y="167"/>
                  <a:pt x="33" y="165"/>
                </a:cubicBezTo>
                <a:cubicBezTo>
                  <a:pt x="33" y="163"/>
                  <a:pt x="34" y="159"/>
                  <a:pt x="35" y="158"/>
                </a:cubicBezTo>
                <a:cubicBezTo>
                  <a:pt x="35" y="157"/>
                  <a:pt x="38" y="150"/>
                  <a:pt x="38" y="148"/>
                </a:cubicBezTo>
                <a:cubicBezTo>
                  <a:pt x="39" y="147"/>
                  <a:pt x="39" y="146"/>
                  <a:pt x="39" y="146"/>
                </a:cubicBezTo>
                <a:cubicBezTo>
                  <a:pt x="39" y="146"/>
                  <a:pt x="40" y="149"/>
                  <a:pt x="40" y="150"/>
                </a:cubicBezTo>
                <a:cubicBezTo>
                  <a:pt x="40" y="151"/>
                  <a:pt x="40" y="153"/>
                  <a:pt x="40" y="154"/>
                </a:cubicBezTo>
                <a:cubicBezTo>
                  <a:pt x="41" y="155"/>
                  <a:pt x="42" y="156"/>
                  <a:pt x="42" y="156"/>
                </a:cubicBezTo>
                <a:cubicBezTo>
                  <a:pt x="46" y="164"/>
                  <a:pt x="52" y="158"/>
                  <a:pt x="51" y="155"/>
                </a:cubicBezTo>
                <a:cubicBezTo>
                  <a:pt x="51" y="152"/>
                  <a:pt x="53" y="150"/>
                  <a:pt x="53" y="150"/>
                </a:cubicBezTo>
                <a:cubicBezTo>
                  <a:pt x="56" y="145"/>
                  <a:pt x="55" y="140"/>
                  <a:pt x="55" y="140"/>
                </a:cubicBezTo>
                <a:cubicBezTo>
                  <a:pt x="53" y="135"/>
                  <a:pt x="50" y="139"/>
                  <a:pt x="49" y="138"/>
                </a:cubicBezTo>
                <a:cubicBezTo>
                  <a:pt x="46" y="131"/>
                  <a:pt x="46" y="131"/>
                  <a:pt x="46" y="131"/>
                </a:cubicBezTo>
                <a:cubicBezTo>
                  <a:pt x="46" y="131"/>
                  <a:pt x="47" y="127"/>
                  <a:pt x="49" y="124"/>
                </a:cubicBezTo>
                <a:cubicBezTo>
                  <a:pt x="51" y="120"/>
                  <a:pt x="54" y="109"/>
                  <a:pt x="54" y="109"/>
                </a:cubicBezTo>
                <a:cubicBezTo>
                  <a:pt x="54" y="109"/>
                  <a:pt x="55" y="108"/>
                  <a:pt x="55" y="106"/>
                </a:cubicBezTo>
                <a:cubicBezTo>
                  <a:pt x="55" y="105"/>
                  <a:pt x="54" y="103"/>
                  <a:pt x="55" y="102"/>
                </a:cubicBezTo>
                <a:cubicBezTo>
                  <a:pt x="57" y="100"/>
                  <a:pt x="58" y="94"/>
                  <a:pt x="57" y="89"/>
                </a:cubicBezTo>
                <a:cubicBezTo>
                  <a:pt x="56" y="84"/>
                  <a:pt x="60" y="71"/>
                  <a:pt x="60" y="71"/>
                </a:cubicBezTo>
                <a:cubicBezTo>
                  <a:pt x="63" y="74"/>
                  <a:pt x="69" y="73"/>
                  <a:pt x="71" y="69"/>
                </a:cubicBezTo>
                <a:cubicBezTo>
                  <a:pt x="73" y="66"/>
                  <a:pt x="70" y="59"/>
                  <a:pt x="69" y="57"/>
                </a:cubicBezTo>
                <a:cubicBezTo>
                  <a:pt x="69" y="55"/>
                  <a:pt x="69" y="53"/>
                  <a:pt x="70" y="49"/>
                </a:cubicBezTo>
                <a:cubicBezTo>
                  <a:pt x="70" y="45"/>
                  <a:pt x="66" y="42"/>
                  <a:pt x="65" y="41"/>
                </a:cubicBezTo>
                <a:cubicBezTo>
                  <a:pt x="64" y="40"/>
                  <a:pt x="63" y="40"/>
                  <a:pt x="62" y="39"/>
                </a:cubicBezTo>
                <a:cubicBezTo>
                  <a:pt x="62" y="38"/>
                  <a:pt x="54" y="35"/>
                  <a:pt x="54" y="34"/>
                </a:cubicBezTo>
                <a:cubicBezTo>
                  <a:pt x="54" y="33"/>
                  <a:pt x="53" y="32"/>
                  <a:pt x="53" y="32"/>
                </a:cubicBezTo>
                <a:cubicBezTo>
                  <a:pt x="52" y="31"/>
                  <a:pt x="50" y="28"/>
                  <a:pt x="50" y="28"/>
                </a:cubicBezTo>
                <a:cubicBezTo>
                  <a:pt x="50" y="26"/>
                  <a:pt x="51" y="21"/>
                  <a:pt x="52" y="19"/>
                </a:cubicBezTo>
                <a:cubicBezTo>
                  <a:pt x="52" y="18"/>
                  <a:pt x="53" y="13"/>
                  <a:pt x="53" y="13"/>
                </a:cubicBezTo>
                <a:cubicBezTo>
                  <a:pt x="53" y="0"/>
                  <a:pt x="38" y="6"/>
                  <a:pt x="38" y="6"/>
                </a:cubicBezTo>
                <a:cubicBezTo>
                  <a:pt x="38" y="6"/>
                  <a:pt x="37" y="7"/>
                  <a:pt x="37" y="7"/>
                </a:cubicBezTo>
                <a:cubicBezTo>
                  <a:pt x="35" y="9"/>
                  <a:pt x="34" y="12"/>
                  <a:pt x="34" y="12"/>
                </a:cubicBezTo>
                <a:cubicBezTo>
                  <a:pt x="33" y="13"/>
                  <a:pt x="34" y="15"/>
                  <a:pt x="34" y="15"/>
                </a:cubicBezTo>
                <a:cubicBezTo>
                  <a:pt x="34" y="15"/>
                  <a:pt x="34" y="16"/>
                  <a:pt x="34" y="17"/>
                </a:cubicBezTo>
                <a:cubicBezTo>
                  <a:pt x="33" y="18"/>
                  <a:pt x="33" y="21"/>
                  <a:pt x="33" y="22"/>
                </a:cubicBezTo>
                <a:cubicBezTo>
                  <a:pt x="33" y="22"/>
                  <a:pt x="34" y="23"/>
                  <a:pt x="34" y="24"/>
                </a:cubicBezTo>
                <a:cubicBezTo>
                  <a:pt x="34" y="24"/>
                  <a:pt x="34" y="26"/>
                  <a:pt x="35" y="26"/>
                </a:cubicBezTo>
                <a:cubicBezTo>
                  <a:pt x="36" y="26"/>
                  <a:pt x="36" y="27"/>
                  <a:pt x="36" y="27"/>
                </a:cubicBezTo>
                <a:cubicBezTo>
                  <a:pt x="36" y="28"/>
                  <a:pt x="32" y="29"/>
                  <a:pt x="29" y="29"/>
                </a:cubicBezTo>
                <a:cubicBezTo>
                  <a:pt x="27" y="29"/>
                  <a:pt x="20" y="31"/>
                  <a:pt x="17" y="32"/>
                </a:cubicBezTo>
                <a:cubicBezTo>
                  <a:pt x="14" y="33"/>
                  <a:pt x="14" y="38"/>
                  <a:pt x="13" y="40"/>
                </a:cubicBezTo>
                <a:cubicBezTo>
                  <a:pt x="13" y="42"/>
                  <a:pt x="13" y="43"/>
                  <a:pt x="13" y="44"/>
                </a:cubicBezTo>
                <a:cubicBezTo>
                  <a:pt x="13" y="45"/>
                  <a:pt x="12" y="48"/>
                  <a:pt x="11" y="51"/>
                </a:cubicBezTo>
                <a:cubicBezTo>
                  <a:pt x="10" y="53"/>
                  <a:pt x="10" y="57"/>
                  <a:pt x="9" y="59"/>
                </a:cubicBezTo>
                <a:cubicBezTo>
                  <a:pt x="9" y="62"/>
                  <a:pt x="9" y="63"/>
                  <a:pt x="8" y="67"/>
                </a:cubicBezTo>
                <a:cubicBezTo>
                  <a:pt x="7" y="72"/>
                  <a:pt x="6" y="86"/>
                  <a:pt x="6" y="86"/>
                </a:cubicBezTo>
                <a:cubicBezTo>
                  <a:pt x="4" y="88"/>
                  <a:pt x="0" y="97"/>
                  <a:pt x="0" y="97"/>
                </a:cubicBezTo>
                <a:close/>
                <a:moveTo>
                  <a:pt x="16" y="73"/>
                </a:moveTo>
                <a:cubicBezTo>
                  <a:pt x="16" y="73"/>
                  <a:pt x="17" y="67"/>
                  <a:pt x="18" y="65"/>
                </a:cubicBezTo>
                <a:cubicBezTo>
                  <a:pt x="18" y="63"/>
                  <a:pt x="19" y="62"/>
                  <a:pt x="19" y="60"/>
                </a:cubicBezTo>
                <a:cubicBezTo>
                  <a:pt x="19" y="60"/>
                  <a:pt x="19" y="66"/>
                  <a:pt x="20" y="68"/>
                </a:cubicBezTo>
                <a:cubicBezTo>
                  <a:pt x="20" y="70"/>
                  <a:pt x="20" y="73"/>
                  <a:pt x="20" y="73"/>
                </a:cubicBezTo>
                <a:lnTo>
                  <a:pt x="16" y="73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2883" name="Freeform 19"/>
          <p:cNvSpPr>
            <a:spLocks noEditPoints="1"/>
          </p:cNvSpPr>
          <p:nvPr/>
        </p:nvSpPr>
        <p:spPr bwMode="auto">
          <a:xfrm>
            <a:off x="4586288" y="393700"/>
            <a:ext cx="2162175" cy="6092825"/>
          </a:xfrm>
          <a:custGeom>
            <a:avLst/>
            <a:gdLst>
              <a:gd name="T0" fmla="*/ 2147483647 w 67"/>
              <a:gd name="T1" fmla="*/ 2147483647 h 189"/>
              <a:gd name="T2" fmla="*/ 2147483647 w 67"/>
              <a:gd name="T3" fmla="*/ 2147483647 h 189"/>
              <a:gd name="T4" fmla="*/ 2147483647 w 67"/>
              <a:gd name="T5" fmla="*/ 2147483647 h 189"/>
              <a:gd name="T6" fmla="*/ 2147483647 w 67"/>
              <a:gd name="T7" fmla="*/ 2147483647 h 189"/>
              <a:gd name="T8" fmla="*/ 2147483647 w 67"/>
              <a:gd name="T9" fmla="*/ 2147483647 h 189"/>
              <a:gd name="T10" fmla="*/ 2147483647 w 67"/>
              <a:gd name="T11" fmla="*/ 2147483647 h 189"/>
              <a:gd name="T12" fmla="*/ 2147483647 w 67"/>
              <a:gd name="T13" fmla="*/ 2147483647 h 189"/>
              <a:gd name="T14" fmla="*/ 2147483647 w 67"/>
              <a:gd name="T15" fmla="*/ 2147483647 h 189"/>
              <a:gd name="T16" fmla="*/ 2147483647 w 67"/>
              <a:gd name="T17" fmla="*/ 2147483647 h 189"/>
              <a:gd name="T18" fmla="*/ 2147483647 w 67"/>
              <a:gd name="T19" fmla="*/ 2147483647 h 189"/>
              <a:gd name="T20" fmla="*/ 2147483647 w 67"/>
              <a:gd name="T21" fmla="*/ 2147483647 h 189"/>
              <a:gd name="T22" fmla="*/ 2147483647 w 67"/>
              <a:gd name="T23" fmla="*/ 2147483647 h 189"/>
              <a:gd name="T24" fmla="*/ 2147483647 w 67"/>
              <a:gd name="T25" fmla="*/ 2147483647 h 189"/>
              <a:gd name="T26" fmla="*/ 2147483647 w 67"/>
              <a:gd name="T27" fmla="*/ 2147483647 h 189"/>
              <a:gd name="T28" fmla="*/ 2147483647 w 67"/>
              <a:gd name="T29" fmla="*/ 2147483647 h 189"/>
              <a:gd name="T30" fmla="*/ 2147483647 w 67"/>
              <a:gd name="T31" fmla="*/ 2147483647 h 189"/>
              <a:gd name="T32" fmla="*/ 2147483647 w 67"/>
              <a:gd name="T33" fmla="*/ 2147483647 h 189"/>
              <a:gd name="T34" fmla="*/ 2147483647 w 67"/>
              <a:gd name="T35" fmla="*/ 2147483647 h 189"/>
              <a:gd name="T36" fmla="*/ 2147483647 w 67"/>
              <a:gd name="T37" fmla="*/ 2147483647 h 189"/>
              <a:gd name="T38" fmla="*/ 2147483647 w 67"/>
              <a:gd name="T39" fmla="*/ 2147483647 h 189"/>
              <a:gd name="T40" fmla="*/ 2147483647 w 67"/>
              <a:gd name="T41" fmla="*/ 2147483647 h 189"/>
              <a:gd name="T42" fmla="*/ 2147483647 w 67"/>
              <a:gd name="T43" fmla="*/ 2147483647 h 189"/>
              <a:gd name="T44" fmla="*/ 2147483647 w 67"/>
              <a:gd name="T45" fmla="*/ 2147483647 h 189"/>
              <a:gd name="T46" fmla="*/ 2147483647 w 67"/>
              <a:gd name="T47" fmla="*/ 2147483647 h 189"/>
              <a:gd name="T48" fmla="*/ 2147483647 w 67"/>
              <a:gd name="T49" fmla="*/ 2147483647 h 189"/>
              <a:gd name="T50" fmla="*/ 2147483647 w 67"/>
              <a:gd name="T51" fmla="*/ 2147483647 h 189"/>
              <a:gd name="T52" fmla="*/ 2147483647 w 67"/>
              <a:gd name="T53" fmla="*/ 2147483647 h 189"/>
              <a:gd name="T54" fmla="*/ 2147483647 w 67"/>
              <a:gd name="T55" fmla="*/ 2147483647 h 189"/>
              <a:gd name="T56" fmla="*/ 2147483647 w 67"/>
              <a:gd name="T57" fmla="*/ 2147483647 h 189"/>
              <a:gd name="T58" fmla="*/ 2147483647 w 67"/>
              <a:gd name="T59" fmla="*/ 2147483647 h 189"/>
              <a:gd name="T60" fmla="*/ 2147483647 w 67"/>
              <a:gd name="T61" fmla="*/ 2147483647 h 189"/>
              <a:gd name="T62" fmla="*/ 2147483647 w 67"/>
              <a:gd name="T63" fmla="*/ 2147483647 h 189"/>
              <a:gd name="T64" fmla="*/ 2147483647 w 67"/>
              <a:gd name="T65" fmla="*/ 2147483647 h 189"/>
              <a:gd name="T66" fmla="*/ 2147483647 w 67"/>
              <a:gd name="T67" fmla="*/ 2147483647 h 189"/>
              <a:gd name="T68" fmla="*/ 2147483647 w 67"/>
              <a:gd name="T69" fmla="*/ 2147483647 h 189"/>
              <a:gd name="T70" fmla="*/ 2147483647 w 67"/>
              <a:gd name="T71" fmla="*/ 2147483647 h 189"/>
              <a:gd name="T72" fmla="*/ 2147483647 w 67"/>
              <a:gd name="T73" fmla="*/ 2147483647 h 189"/>
              <a:gd name="T74" fmla="*/ 2147483647 w 67"/>
              <a:gd name="T75" fmla="*/ 2147483647 h 189"/>
              <a:gd name="T76" fmla="*/ 2147483647 w 67"/>
              <a:gd name="T77" fmla="*/ 2147483647 h 189"/>
              <a:gd name="T78" fmla="*/ 2147483647 w 67"/>
              <a:gd name="T79" fmla="*/ 2147483647 h 189"/>
              <a:gd name="T80" fmla="*/ 2147483647 w 67"/>
              <a:gd name="T81" fmla="*/ 2147483647 h 189"/>
              <a:gd name="T82" fmla="*/ 2147483647 w 67"/>
              <a:gd name="T83" fmla="*/ 2147483647 h 189"/>
              <a:gd name="T84" fmla="*/ 2147483647 w 67"/>
              <a:gd name="T85" fmla="*/ 2147483647 h 189"/>
              <a:gd name="T86" fmla="*/ 2147483647 w 67"/>
              <a:gd name="T87" fmla="*/ 2147483647 h 189"/>
              <a:gd name="T88" fmla="*/ 2147483647 w 67"/>
              <a:gd name="T89" fmla="*/ 2147483647 h 189"/>
              <a:gd name="T90" fmla="*/ 2147483647 w 67"/>
              <a:gd name="T91" fmla="*/ 2147483647 h 189"/>
              <a:gd name="T92" fmla="*/ 2147483647 w 67"/>
              <a:gd name="T93" fmla="*/ 2147483647 h 189"/>
              <a:gd name="T94" fmla="*/ 2147483647 w 67"/>
              <a:gd name="T95" fmla="*/ 2147483647 h 189"/>
              <a:gd name="T96" fmla="*/ 2147483647 w 67"/>
              <a:gd name="T97" fmla="*/ 2147483647 h 189"/>
              <a:gd name="T98" fmla="*/ 2147483647 w 67"/>
              <a:gd name="T99" fmla="*/ 2147483647 h 189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67"/>
              <a:gd name="T151" fmla="*/ 0 h 189"/>
              <a:gd name="T152" fmla="*/ 67 w 67"/>
              <a:gd name="T153" fmla="*/ 189 h 189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67" h="189">
                <a:moveTo>
                  <a:pt x="66" y="80"/>
                </a:moveTo>
                <a:cubicBezTo>
                  <a:pt x="67" y="79"/>
                  <a:pt x="67" y="77"/>
                  <a:pt x="67" y="75"/>
                </a:cubicBezTo>
                <a:cubicBezTo>
                  <a:pt x="67" y="74"/>
                  <a:pt x="66" y="66"/>
                  <a:pt x="65" y="64"/>
                </a:cubicBezTo>
                <a:cubicBezTo>
                  <a:pt x="64" y="61"/>
                  <a:pt x="64" y="59"/>
                  <a:pt x="64" y="58"/>
                </a:cubicBezTo>
                <a:cubicBezTo>
                  <a:pt x="64" y="57"/>
                  <a:pt x="61" y="48"/>
                  <a:pt x="61" y="45"/>
                </a:cubicBezTo>
                <a:cubicBezTo>
                  <a:pt x="60" y="43"/>
                  <a:pt x="56" y="35"/>
                  <a:pt x="53" y="33"/>
                </a:cubicBezTo>
                <a:cubicBezTo>
                  <a:pt x="50" y="30"/>
                  <a:pt x="48" y="31"/>
                  <a:pt x="47" y="30"/>
                </a:cubicBezTo>
                <a:cubicBezTo>
                  <a:pt x="46" y="29"/>
                  <a:pt x="40" y="27"/>
                  <a:pt x="40" y="24"/>
                </a:cubicBezTo>
                <a:cubicBezTo>
                  <a:pt x="40" y="24"/>
                  <a:pt x="41" y="21"/>
                  <a:pt x="41" y="21"/>
                </a:cubicBezTo>
                <a:cubicBezTo>
                  <a:pt x="41" y="21"/>
                  <a:pt x="43" y="20"/>
                  <a:pt x="43" y="19"/>
                </a:cubicBezTo>
                <a:cubicBezTo>
                  <a:pt x="44" y="18"/>
                  <a:pt x="46" y="13"/>
                  <a:pt x="43" y="13"/>
                </a:cubicBezTo>
                <a:cubicBezTo>
                  <a:pt x="43" y="13"/>
                  <a:pt x="45" y="8"/>
                  <a:pt x="43" y="6"/>
                </a:cubicBezTo>
                <a:cubicBezTo>
                  <a:pt x="43" y="6"/>
                  <a:pt x="38" y="0"/>
                  <a:pt x="28" y="5"/>
                </a:cubicBezTo>
                <a:cubicBezTo>
                  <a:pt x="28" y="5"/>
                  <a:pt x="22" y="8"/>
                  <a:pt x="26" y="12"/>
                </a:cubicBezTo>
                <a:cubicBezTo>
                  <a:pt x="26" y="12"/>
                  <a:pt x="25" y="17"/>
                  <a:pt x="26" y="19"/>
                </a:cubicBezTo>
                <a:cubicBezTo>
                  <a:pt x="26" y="19"/>
                  <a:pt x="27" y="19"/>
                  <a:pt x="27" y="20"/>
                </a:cubicBezTo>
                <a:cubicBezTo>
                  <a:pt x="27" y="21"/>
                  <a:pt x="28" y="25"/>
                  <a:pt x="29" y="26"/>
                </a:cubicBezTo>
                <a:cubicBezTo>
                  <a:pt x="27" y="28"/>
                  <a:pt x="27" y="28"/>
                  <a:pt x="27" y="28"/>
                </a:cubicBezTo>
                <a:cubicBezTo>
                  <a:pt x="27" y="28"/>
                  <a:pt x="24" y="30"/>
                  <a:pt x="22" y="31"/>
                </a:cubicBezTo>
                <a:cubicBezTo>
                  <a:pt x="21" y="31"/>
                  <a:pt x="13" y="35"/>
                  <a:pt x="12" y="39"/>
                </a:cubicBezTo>
                <a:cubicBezTo>
                  <a:pt x="12" y="39"/>
                  <a:pt x="11" y="41"/>
                  <a:pt x="10" y="43"/>
                </a:cubicBezTo>
                <a:cubicBezTo>
                  <a:pt x="9" y="44"/>
                  <a:pt x="4" y="63"/>
                  <a:pt x="3" y="69"/>
                </a:cubicBezTo>
                <a:cubicBezTo>
                  <a:pt x="2" y="74"/>
                  <a:pt x="3" y="76"/>
                  <a:pt x="2" y="77"/>
                </a:cubicBezTo>
                <a:cubicBezTo>
                  <a:pt x="2" y="78"/>
                  <a:pt x="2" y="80"/>
                  <a:pt x="2" y="80"/>
                </a:cubicBezTo>
                <a:cubicBezTo>
                  <a:pt x="2" y="80"/>
                  <a:pt x="0" y="83"/>
                  <a:pt x="3" y="88"/>
                </a:cubicBezTo>
                <a:cubicBezTo>
                  <a:pt x="3" y="88"/>
                  <a:pt x="3" y="90"/>
                  <a:pt x="3" y="92"/>
                </a:cubicBezTo>
                <a:cubicBezTo>
                  <a:pt x="3" y="92"/>
                  <a:pt x="4" y="95"/>
                  <a:pt x="3" y="97"/>
                </a:cubicBezTo>
                <a:cubicBezTo>
                  <a:pt x="2" y="98"/>
                  <a:pt x="4" y="99"/>
                  <a:pt x="4" y="100"/>
                </a:cubicBezTo>
                <a:cubicBezTo>
                  <a:pt x="5" y="101"/>
                  <a:pt x="6" y="103"/>
                  <a:pt x="7" y="104"/>
                </a:cubicBezTo>
                <a:cubicBezTo>
                  <a:pt x="8" y="104"/>
                  <a:pt x="10" y="106"/>
                  <a:pt x="11" y="106"/>
                </a:cubicBezTo>
                <a:cubicBezTo>
                  <a:pt x="11" y="106"/>
                  <a:pt x="10" y="116"/>
                  <a:pt x="10" y="117"/>
                </a:cubicBezTo>
                <a:cubicBezTo>
                  <a:pt x="9" y="118"/>
                  <a:pt x="11" y="128"/>
                  <a:pt x="12" y="129"/>
                </a:cubicBezTo>
                <a:cubicBezTo>
                  <a:pt x="12" y="129"/>
                  <a:pt x="12" y="131"/>
                  <a:pt x="12" y="133"/>
                </a:cubicBezTo>
                <a:cubicBezTo>
                  <a:pt x="11" y="135"/>
                  <a:pt x="11" y="138"/>
                  <a:pt x="12" y="140"/>
                </a:cubicBezTo>
                <a:cubicBezTo>
                  <a:pt x="12" y="142"/>
                  <a:pt x="15" y="150"/>
                  <a:pt x="15" y="153"/>
                </a:cubicBezTo>
                <a:cubicBezTo>
                  <a:pt x="14" y="156"/>
                  <a:pt x="15" y="166"/>
                  <a:pt x="16" y="166"/>
                </a:cubicBezTo>
                <a:cubicBezTo>
                  <a:pt x="16" y="166"/>
                  <a:pt x="15" y="168"/>
                  <a:pt x="15" y="169"/>
                </a:cubicBezTo>
                <a:cubicBezTo>
                  <a:pt x="14" y="171"/>
                  <a:pt x="14" y="175"/>
                  <a:pt x="14" y="176"/>
                </a:cubicBezTo>
                <a:cubicBezTo>
                  <a:pt x="15" y="178"/>
                  <a:pt x="19" y="180"/>
                  <a:pt x="21" y="178"/>
                </a:cubicBezTo>
                <a:cubicBezTo>
                  <a:pt x="21" y="178"/>
                  <a:pt x="24" y="175"/>
                  <a:pt x="24" y="173"/>
                </a:cubicBezTo>
                <a:cubicBezTo>
                  <a:pt x="24" y="173"/>
                  <a:pt x="24" y="178"/>
                  <a:pt x="25" y="178"/>
                </a:cubicBezTo>
                <a:cubicBezTo>
                  <a:pt x="25" y="178"/>
                  <a:pt x="24" y="180"/>
                  <a:pt x="24" y="180"/>
                </a:cubicBezTo>
                <a:cubicBezTo>
                  <a:pt x="25" y="181"/>
                  <a:pt x="25" y="182"/>
                  <a:pt x="24" y="183"/>
                </a:cubicBezTo>
                <a:cubicBezTo>
                  <a:pt x="24" y="185"/>
                  <a:pt x="23" y="186"/>
                  <a:pt x="25" y="187"/>
                </a:cubicBezTo>
                <a:cubicBezTo>
                  <a:pt x="25" y="187"/>
                  <a:pt x="33" y="189"/>
                  <a:pt x="35" y="187"/>
                </a:cubicBezTo>
                <a:cubicBezTo>
                  <a:pt x="35" y="187"/>
                  <a:pt x="35" y="185"/>
                  <a:pt x="34" y="184"/>
                </a:cubicBezTo>
                <a:cubicBezTo>
                  <a:pt x="34" y="183"/>
                  <a:pt x="33" y="181"/>
                  <a:pt x="33" y="180"/>
                </a:cubicBezTo>
                <a:cubicBezTo>
                  <a:pt x="33" y="180"/>
                  <a:pt x="33" y="180"/>
                  <a:pt x="33" y="180"/>
                </a:cubicBezTo>
                <a:cubicBezTo>
                  <a:pt x="33" y="180"/>
                  <a:pt x="34" y="181"/>
                  <a:pt x="34" y="180"/>
                </a:cubicBezTo>
                <a:cubicBezTo>
                  <a:pt x="34" y="179"/>
                  <a:pt x="35" y="178"/>
                  <a:pt x="35" y="176"/>
                </a:cubicBezTo>
                <a:cubicBezTo>
                  <a:pt x="36" y="175"/>
                  <a:pt x="38" y="171"/>
                  <a:pt x="38" y="169"/>
                </a:cubicBezTo>
                <a:cubicBezTo>
                  <a:pt x="38" y="168"/>
                  <a:pt x="39" y="155"/>
                  <a:pt x="40" y="153"/>
                </a:cubicBezTo>
                <a:cubicBezTo>
                  <a:pt x="40" y="150"/>
                  <a:pt x="41" y="146"/>
                  <a:pt x="42" y="140"/>
                </a:cubicBezTo>
                <a:cubicBezTo>
                  <a:pt x="43" y="135"/>
                  <a:pt x="43" y="129"/>
                  <a:pt x="44" y="127"/>
                </a:cubicBezTo>
                <a:cubicBezTo>
                  <a:pt x="45" y="125"/>
                  <a:pt x="48" y="110"/>
                  <a:pt x="48" y="106"/>
                </a:cubicBezTo>
                <a:cubicBezTo>
                  <a:pt x="48" y="102"/>
                  <a:pt x="49" y="99"/>
                  <a:pt x="49" y="98"/>
                </a:cubicBezTo>
                <a:cubicBezTo>
                  <a:pt x="49" y="97"/>
                  <a:pt x="50" y="94"/>
                  <a:pt x="50" y="94"/>
                </a:cubicBezTo>
                <a:cubicBezTo>
                  <a:pt x="50" y="94"/>
                  <a:pt x="52" y="95"/>
                  <a:pt x="52" y="92"/>
                </a:cubicBezTo>
                <a:cubicBezTo>
                  <a:pt x="52" y="89"/>
                  <a:pt x="52" y="88"/>
                  <a:pt x="52" y="88"/>
                </a:cubicBezTo>
                <a:cubicBezTo>
                  <a:pt x="52" y="87"/>
                  <a:pt x="53" y="87"/>
                  <a:pt x="53" y="83"/>
                </a:cubicBezTo>
                <a:cubicBezTo>
                  <a:pt x="53" y="78"/>
                  <a:pt x="52" y="69"/>
                  <a:pt x="54" y="72"/>
                </a:cubicBezTo>
                <a:cubicBezTo>
                  <a:pt x="55" y="74"/>
                  <a:pt x="54" y="75"/>
                  <a:pt x="55" y="76"/>
                </a:cubicBezTo>
                <a:cubicBezTo>
                  <a:pt x="56" y="78"/>
                  <a:pt x="55" y="80"/>
                  <a:pt x="55" y="82"/>
                </a:cubicBezTo>
                <a:cubicBezTo>
                  <a:pt x="55" y="84"/>
                  <a:pt x="56" y="85"/>
                  <a:pt x="57" y="87"/>
                </a:cubicBezTo>
                <a:cubicBezTo>
                  <a:pt x="58" y="88"/>
                  <a:pt x="57" y="93"/>
                  <a:pt x="58" y="93"/>
                </a:cubicBezTo>
                <a:cubicBezTo>
                  <a:pt x="58" y="93"/>
                  <a:pt x="59" y="93"/>
                  <a:pt x="58" y="96"/>
                </a:cubicBezTo>
                <a:cubicBezTo>
                  <a:pt x="58" y="98"/>
                  <a:pt x="57" y="101"/>
                  <a:pt x="57" y="102"/>
                </a:cubicBezTo>
                <a:cubicBezTo>
                  <a:pt x="57" y="103"/>
                  <a:pt x="57" y="103"/>
                  <a:pt x="57" y="103"/>
                </a:cubicBezTo>
                <a:cubicBezTo>
                  <a:pt x="57" y="104"/>
                  <a:pt x="56" y="105"/>
                  <a:pt x="56" y="106"/>
                </a:cubicBezTo>
                <a:cubicBezTo>
                  <a:pt x="56" y="107"/>
                  <a:pt x="56" y="107"/>
                  <a:pt x="56" y="107"/>
                </a:cubicBezTo>
                <a:cubicBezTo>
                  <a:pt x="56" y="107"/>
                  <a:pt x="57" y="107"/>
                  <a:pt x="57" y="107"/>
                </a:cubicBezTo>
                <a:cubicBezTo>
                  <a:pt x="58" y="105"/>
                  <a:pt x="58" y="105"/>
                  <a:pt x="58" y="105"/>
                </a:cubicBezTo>
                <a:cubicBezTo>
                  <a:pt x="59" y="106"/>
                  <a:pt x="59" y="106"/>
                  <a:pt x="59" y="106"/>
                </a:cubicBezTo>
                <a:cubicBezTo>
                  <a:pt x="59" y="106"/>
                  <a:pt x="59" y="107"/>
                  <a:pt x="59" y="108"/>
                </a:cubicBezTo>
                <a:cubicBezTo>
                  <a:pt x="59" y="108"/>
                  <a:pt x="58" y="108"/>
                  <a:pt x="58" y="109"/>
                </a:cubicBezTo>
                <a:cubicBezTo>
                  <a:pt x="61" y="109"/>
                  <a:pt x="61" y="109"/>
                  <a:pt x="61" y="109"/>
                </a:cubicBezTo>
                <a:cubicBezTo>
                  <a:pt x="61" y="109"/>
                  <a:pt x="64" y="107"/>
                  <a:pt x="64" y="106"/>
                </a:cubicBezTo>
                <a:cubicBezTo>
                  <a:pt x="65" y="105"/>
                  <a:pt x="66" y="102"/>
                  <a:pt x="65" y="101"/>
                </a:cubicBezTo>
                <a:cubicBezTo>
                  <a:pt x="65" y="100"/>
                  <a:pt x="65" y="99"/>
                  <a:pt x="65" y="98"/>
                </a:cubicBezTo>
                <a:cubicBezTo>
                  <a:pt x="64" y="97"/>
                  <a:pt x="64" y="97"/>
                  <a:pt x="64" y="96"/>
                </a:cubicBezTo>
                <a:cubicBezTo>
                  <a:pt x="64" y="95"/>
                  <a:pt x="64" y="92"/>
                  <a:pt x="64" y="92"/>
                </a:cubicBezTo>
                <a:cubicBezTo>
                  <a:pt x="64" y="92"/>
                  <a:pt x="65" y="93"/>
                  <a:pt x="65" y="91"/>
                </a:cubicBezTo>
                <a:cubicBezTo>
                  <a:pt x="64" y="90"/>
                  <a:pt x="64" y="88"/>
                  <a:pt x="65" y="87"/>
                </a:cubicBezTo>
                <a:cubicBezTo>
                  <a:pt x="65" y="87"/>
                  <a:pt x="66" y="86"/>
                  <a:pt x="66" y="84"/>
                </a:cubicBezTo>
                <a:cubicBezTo>
                  <a:pt x="66" y="83"/>
                  <a:pt x="65" y="83"/>
                  <a:pt x="65" y="82"/>
                </a:cubicBezTo>
                <a:cubicBezTo>
                  <a:pt x="66" y="81"/>
                  <a:pt x="66" y="81"/>
                  <a:pt x="66" y="80"/>
                </a:cubicBezTo>
                <a:close/>
                <a:moveTo>
                  <a:pt x="14" y="93"/>
                </a:moveTo>
                <a:cubicBezTo>
                  <a:pt x="13" y="94"/>
                  <a:pt x="13" y="95"/>
                  <a:pt x="13" y="97"/>
                </a:cubicBezTo>
                <a:cubicBezTo>
                  <a:pt x="12" y="99"/>
                  <a:pt x="12" y="101"/>
                  <a:pt x="12" y="101"/>
                </a:cubicBezTo>
                <a:cubicBezTo>
                  <a:pt x="11" y="95"/>
                  <a:pt x="11" y="95"/>
                  <a:pt x="11" y="95"/>
                </a:cubicBezTo>
                <a:cubicBezTo>
                  <a:pt x="12" y="93"/>
                  <a:pt x="11" y="90"/>
                  <a:pt x="10" y="89"/>
                </a:cubicBezTo>
                <a:cubicBezTo>
                  <a:pt x="10" y="88"/>
                  <a:pt x="10" y="87"/>
                  <a:pt x="11" y="87"/>
                </a:cubicBezTo>
                <a:cubicBezTo>
                  <a:pt x="11" y="87"/>
                  <a:pt x="11" y="85"/>
                  <a:pt x="12" y="84"/>
                </a:cubicBezTo>
                <a:cubicBezTo>
                  <a:pt x="12" y="82"/>
                  <a:pt x="13" y="79"/>
                  <a:pt x="13" y="79"/>
                </a:cubicBezTo>
                <a:cubicBezTo>
                  <a:pt x="13" y="80"/>
                  <a:pt x="13" y="85"/>
                  <a:pt x="13" y="87"/>
                </a:cubicBezTo>
                <a:cubicBezTo>
                  <a:pt x="13" y="89"/>
                  <a:pt x="14" y="92"/>
                  <a:pt x="14" y="93"/>
                </a:cubicBezTo>
                <a:close/>
                <a:moveTo>
                  <a:pt x="59" y="104"/>
                </a:moveTo>
                <a:cubicBezTo>
                  <a:pt x="58" y="103"/>
                  <a:pt x="58" y="102"/>
                  <a:pt x="58" y="102"/>
                </a:cubicBezTo>
                <a:cubicBezTo>
                  <a:pt x="59" y="102"/>
                  <a:pt x="59" y="103"/>
                  <a:pt x="59" y="103"/>
                </a:cubicBezTo>
                <a:cubicBezTo>
                  <a:pt x="59" y="104"/>
                  <a:pt x="59" y="104"/>
                  <a:pt x="59" y="10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2884" name="Freeform 25"/>
          <p:cNvSpPr>
            <a:spLocks/>
          </p:cNvSpPr>
          <p:nvPr/>
        </p:nvSpPr>
        <p:spPr bwMode="auto">
          <a:xfrm>
            <a:off x="468313" y="271463"/>
            <a:ext cx="2060575" cy="6338887"/>
          </a:xfrm>
          <a:custGeom>
            <a:avLst/>
            <a:gdLst>
              <a:gd name="T0" fmla="*/ 2147483647 w 61"/>
              <a:gd name="T1" fmla="*/ 2147483647 h 188"/>
              <a:gd name="T2" fmla="*/ 2147483647 w 61"/>
              <a:gd name="T3" fmla="*/ 2147483647 h 188"/>
              <a:gd name="T4" fmla="*/ 2147483647 w 61"/>
              <a:gd name="T5" fmla="*/ 2147483647 h 188"/>
              <a:gd name="T6" fmla="*/ 2147483647 w 61"/>
              <a:gd name="T7" fmla="*/ 2147483647 h 188"/>
              <a:gd name="T8" fmla="*/ 2147483647 w 61"/>
              <a:gd name="T9" fmla="*/ 2147483647 h 188"/>
              <a:gd name="T10" fmla="*/ 2147483647 w 61"/>
              <a:gd name="T11" fmla="*/ 2147483647 h 188"/>
              <a:gd name="T12" fmla="*/ 2147483647 w 61"/>
              <a:gd name="T13" fmla="*/ 2147483647 h 188"/>
              <a:gd name="T14" fmla="*/ 2147483647 w 61"/>
              <a:gd name="T15" fmla="*/ 2147483647 h 188"/>
              <a:gd name="T16" fmla="*/ 2147483647 w 61"/>
              <a:gd name="T17" fmla="*/ 2147483647 h 188"/>
              <a:gd name="T18" fmla="*/ 2147483647 w 61"/>
              <a:gd name="T19" fmla="*/ 2147483647 h 188"/>
              <a:gd name="T20" fmla="*/ 2147483647 w 61"/>
              <a:gd name="T21" fmla="*/ 2147483647 h 188"/>
              <a:gd name="T22" fmla="*/ 2147483647 w 61"/>
              <a:gd name="T23" fmla="*/ 2147483647 h 188"/>
              <a:gd name="T24" fmla="*/ 2147483647 w 61"/>
              <a:gd name="T25" fmla="*/ 2147483647 h 188"/>
              <a:gd name="T26" fmla="*/ 2147483647 w 61"/>
              <a:gd name="T27" fmla="*/ 2147483647 h 188"/>
              <a:gd name="T28" fmla="*/ 2147483647 w 61"/>
              <a:gd name="T29" fmla="*/ 2147483647 h 188"/>
              <a:gd name="T30" fmla="*/ 2147483647 w 61"/>
              <a:gd name="T31" fmla="*/ 2147483647 h 188"/>
              <a:gd name="T32" fmla="*/ 2147483647 w 61"/>
              <a:gd name="T33" fmla="*/ 2147483647 h 188"/>
              <a:gd name="T34" fmla="*/ 2147483647 w 61"/>
              <a:gd name="T35" fmla="*/ 2147483647 h 188"/>
              <a:gd name="T36" fmla="*/ 2147483647 w 61"/>
              <a:gd name="T37" fmla="*/ 2147483647 h 188"/>
              <a:gd name="T38" fmla="*/ 2147483647 w 61"/>
              <a:gd name="T39" fmla="*/ 2147483647 h 188"/>
              <a:gd name="T40" fmla="*/ 2147483647 w 61"/>
              <a:gd name="T41" fmla="*/ 2147483647 h 188"/>
              <a:gd name="T42" fmla="*/ 2147483647 w 61"/>
              <a:gd name="T43" fmla="*/ 2147483647 h 188"/>
              <a:gd name="T44" fmla="*/ 2147483647 w 61"/>
              <a:gd name="T45" fmla="*/ 2147483647 h 188"/>
              <a:gd name="T46" fmla="*/ 2147483647 w 61"/>
              <a:gd name="T47" fmla="*/ 2147483647 h 188"/>
              <a:gd name="T48" fmla="*/ 2147483647 w 61"/>
              <a:gd name="T49" fmla="*/ 2147483647 h 188"/>
              <a:gd name="T50" fmla="*/ 2147483647 w 61"/>
              <a:gd name="T51" fmla="*/ 2147483647 h 188"/>
              <a:gd name="T52" fmla="*/ 2147483647 w 61"/>
              <a:gd name="T53" fmla="*/ 2147483647 h 188"/>
              <a:gd name="T54" fmla="*/ 2147483647 w 61"/>
              <a:gd name="T55" fmla="*/ 2147483647 h 188"/>
              <a:gd name="T56" fmla="*/ 2147483647 w 61"/>
              <a:gd name="T57" fmla="*/ 2147483647 h 188"/>
              <a:gd name="T58" fmla="*/ 2147483647 w 61"/>
              <a:gd name="T59" fmla="*/ 2147483647 h 188"/>
              <a:gd name="T60" fmla="*/ 2147483647 w 61"/>
              <a:gd name="T61" fmla="*/ 2147483647 h 188"/>
              <a:gd name="T62" fmla="*/ 2147483647 w 61"/>
              <a:gd name="T63" fmla="*/ 2147483647 h 188"/>
              <a:gd name="T64" fmla="*/ 2147483647 w 61"/>
              <a:gd name="T65" fmla="*/ 2147483647 h 188"/>
              <a:gd name="T66" fmla="*/ 2147483647 w 61"/>
              <a:gd name="T67" fmla="*/ 2147483647 h 188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61"/>
              <a:gd name="T103" fmla="*/ 0 h 188"/>
              <a:gd name="T104" fmla="*/ 61 w 61"/>
              <a:gd name="T105" fmla="*/ 188 h 188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61" h="188">
                <a:moveTo>
                  <a:pt x="55" y="15"/>
                </a:moveTo>
                <a:cubicBezTo>
                  <a:pt x="55" y="15"/>
                  <a:pt x="61" y="15"/>
                  <a:pt x="60" y="14"/>
                </a:cubicBezTo>
                <a:cubicBezTo>
                  <a:pt x="60" y="14"/>
                  <a:pt x="60" y="13"/>
                  <a:pt x="59" y="13"/>
                </a:cubicBezTo>
                <a:cubicBezTo>
                  <a:pt x="58" y="12"/>
                  <a:pt x="59" y="12"/>
                  <a:pt x="56" y="11"/>
                </a:cubicBezTo>
                <a:cubicBezTo>
                  <a:pt x="54" y="9"/>
                  <a:pt x="45" y="0"/>
                  <a:pt x="38" y="4"/>
                </a:cubicBezTo>
                <a:cubicBezTo>
                  <a:pt x="38" y="4"/>
                  <a:pt x="33" y="9"/>
                  <a:pt x="33" y="13"/>
                </a:cubicBezTo>
                <a:cubicBezTo>
                  <a:pt x="33" y="13"/>
                  <a:pt x="33" y="15"/>
                  <a:pt x="33" y="16"/>
                </a:cubicBezTo>
                <a:cubicBezTo>
                  <a:pt x="33" y="16"/>
                  <a:pt x="33" y="20"/>
                  <a:pt x="32" y="21"/>
                </a:cubicBezTo>
                <a:cubicBezTo>
                  <a:pt x="32" y="21"/>
                  <a:pt x="29" y="21"/>
                  <a:pt x="29" y="23"/>
                </a:cubicBezTo>
                <a:cubicBezTo>
                  <a:pt x="28" y="24"/>
                  <a:pt x="26" y="24"/>
                  <a:pt x="25" y="25"/>
                </a:cubicBezTo>
                <a:cubicBezTo>
                  <a:pt x="23" y="26"/>
                  <a:pt x="12" y="31"/>
                  <a:pt x="9" y="39"/>
                </a:cubicBezTo>
                <a:cubicBezTo>
                  <a:pt x="7" y="47"/>
                  <a:pt x="6" y="51"/>
                  <a:pt x="6" y="53"/>
                </a:cubicBezTo>
                <a:cubicBezTo>
                  <a:pt x="6" y="55"/>
                  <a:pt x="5" y="58"/>
                  <a:pt x="4" y="60"/>
                </a:cubicBezTo>
                <a:cubicBezTo>
                  <a:pt x="4" y="62"/>
                  <a:pt x="0" y="73"/>
                  <a:pt x="2" y="77"/>
                </a:cubicBezTo>
                <a:cubicBezTo>
                  <a:pt x="5" y="80"/>
                  <a:pt x="5" y="80"/>
                  <a:pt x="6" y="81"/>
                </a:cubicBezTo>
                <a:cubicBezTo>
                  <a:pt x="6" y="82"/>
                  <a:pt x="6" y="83"/>
                  <a:pt x="7" y="83"/>
                </a:cubicBezTo>
                <a:cubicBezTo>
                  <a:pt x="8" y="84"/>
                  <a:pt x="7" y="86"/>
                  <a:pt x="8" y="87"/>
                </a:cubicBezTo>
                <a:cubicBezTo>
                  <a:pt x="8" y="87"/>
                  <a:pt x="9" y="89"/>
                  <a:pt x="9" y="91"/>
                </a:cubicBezTo>
                <a:cubicBezTo>
                  <a:pt x="8" y="92"/>
                  <a:pt x="8" y="97"/>
                  <a:pt x="8" y="97"/>
                </a:cubicBezTo>
                <a:cubicBezTo>
                  <a:pt x="8" y="98"/>
                  <a:pt x="8" y="100"/>
                  <a:pt x="7" y="101"/>
                </a:cubicBezTo>
                <a:cubicBezTo>
                  <a:pt x="7" y="102"/>
                  <a:pt x="4" y="103"/>
                  <a:pt x="6" y="103"/>
                </a:cubicBezTo>
                <a:cubicBezTo>
                  <a:pt x="6" y="103"/>
                  <a:pt x="6" y="103"/>
                  <a:pt x="7" y="103"/>
                </a:cubicBezTo>
                <a:cubicBezTo>
                  <a:pt x="7" y="103"/>
                  <a:pt x="7" y="104"/>
                  <a:pt x="9" y="104"/>
                </a:cubicBezTo>
                <a:cubicBezTo>
                  <a:pt x="9" y="104"/>
                  <a:pt x="9" y="106"/>
                  <a:pt x="10" y="106"/>
                </a:cubicBezTo>
                <a:cubicBezTo>
                  <a:pt x="10" y="106"/>
                  <a:pt x="8" y="125"/>
                  <a:pt x="8" y="129"/>
                </a:cubicBezTo>
                <a:cubicBezTo>
                  <a:pt x="8" y="132"/>
                  <a:pt x="6" y="141"/>
                  <a:pt x="6" y="143"/>
                </a:cubicBezTo>
                <a:cubicBezTo>
                  <a:pt x="7" y="145"/>
                  <a:pt x="5" y="158"/>
                  <a:pt x="4" y="161"/>
                </a:cubicBezTo>
                <a:cubicBezTo>
                  <a:pt x="3" y="163"/>
                  <a:pt x="1" y="174"/>
                  <a:pt x="2" y="178"/>
                </a:cubicBezTo>
                <a:cubicBezTo>
                  <a:pt x="2" y="178"/>
                  <a:pt x="1" y="180"/>
                  <a:pt x="1" y="183"/>
                </a:cubicBezTo>
                <a:cubicBezTo>
                  <a:pt x="1" y="185"/>
                  <a:pt x="1" y="185"/>
                  <a:pt x="1" y="185"/>
                </a:cubicBezTo>
                <a:cubicBezTo>
                  <a:pt x="1" y="185"/>
                  <a:pt x="2" y="184"/>
                  <a:pt x="3" y="185"/>
                </a:cubicBezTo>
                <a:cubicBezTo>
                  <a:pt x="4" y="185"/>
                  <a:pt x="17" y="188"/>
                  <a:pt x="17" y="186"/>
                </a:cubicBezTo>
                <a:cubicBezTo>
                  <a:pt x="17" y="185"/>
                  <a:pt x="17" y="185"/>
                  <a:pt x="17" y="185"/>
                </a:cubicBezTo>
                <a:cubicBezTo>
                  <a:pt x="17" y="185"/>
                  <a:pt x="18" y="185"/>
                  <a:pt x="21" y="185"/>
                </a:cubicBezTo>
                <a:cubicBezTo>
                  <a:pt x="23" y="185"/>
                  <a:pt x="33" y="188"/>
                  <a:pt x="33" y="186"/>
                </a:cubicBezTo>
                <a:cubicBezTo>
                  <a:pt x="33" y="186"/>
                  <a:pt x="33" y="184"/>
                  <a:pt x="33" y="184"/>
                </a:cubicBezTo>
                <a:cubicBezTo>
                  <a:pt x="33" y="183"/>
                  <a:pt x="32" y="182"/>
                  <a:pt x="30" y="182"/>
                </a:cubicBezTo>
                <a:cubicBezTo>
                  <a:pt x="28" y="181"/>
                  <a:pt x="28" y="180"/>
                  <a:pt x="28" y="180"/>
                </a:cubicBezTo>
                <a:cubicBezTo>
                  <a:pt x="28" y="180"/>
                  <a:pt x="29" y="174"/>
                  <a:pt x="29" y="172"/>
                </a:cubicBezTo>
                <a:cubicBezTo>
                  <a:pt x="29" y="169"/>
                  <a:pt x="30" y="165"/>
                  <a:pt x="30" y="165"/>
                </a:cubicBezTo>
                <a:cubicBezTo>
                  <a:pt x="30" y="164"/>
                  <a:pt x="34" y="159"/>
                  <a:pt x="34" y="155"/>
                </a:cubicBezTo>
                <a:cubicBezTo>
                  <a:pt x="35" y="152"/>
                  <a:pt x="38" y="145"/>
                  <a:pt x="38" y="142"/>
                </a:cubicBezTo>
                <a:cubicBezTo>
                  <a:pt x="38" y="139"/>
                  <a:pt x="40" y="128"/>
                  <a:pt x="40" y="126"/>
                </a:cubicBezTo>
                <a:cubicBezTo>
                  <a:pt x="40" y="124"/>
                  <a:pt x="43" y="110"/>
                  <a:pt x="43" y="110"/>
                </a:cubicBezTo>
                <a:cubicBezTo>
                  <a:pt x="43" y="110"/>
                  <a:pt x="45" y="109"/>
                  <a:pt x="46" y="109"/>
                </a:cubicBezTo>
                <a:cubicBezTo>
                  <a:pt x="46" y="108"/>
                  <a:pt x="47" y="107"/>
                  <a:pt x="47" y="107"/>
                </a:cubicBezTo>
                <a:cubicBezTo>
                  <a:pt x="47" y="107"/>
                  <a:pt x="49" y="105"/>
                  <a:pt x="49" y="103"/>
                </a:cubicBezTo>
                <a:cubicBezTo>
                  <a:pt x="49" y="102"/>
                  <a:pt x="46" y="97"/>
                  <a:pt x="46" y="96"/>
                </a:cubicBezTo>
                <a:cubicBezTo>
                  <a:pt x="45" y="96"/>
                  <a:pt x="47" y="94"/>
                  <a:pt x="47" y="94"/>
                </a:cubicBezTo>
                <a:cubicBezTo>
                  <a:pt x="47" y="94"/>
                  <a:pt x="48" y="92"/>
                  <a:pt x="48" y="91"/>
                </a:cubicBezTo>
                <a:cubicBezTo>
                  <a:pt x="48" y="89"/>
                  <a:pt x="49" y="83"/>
                  <a:pt x="49" y="81"/>
                </a:cubicBezTo>
                <a:cubicBezTo>
                  <a:pt x="48" y="80"/>
                  <a:pt x="49" y="76"/>
                  <a:pt x="49" y="75"/>
                </a:cubicBezTo>
                <a:cubicBezTo>
                  <a:pt x="49" y="74"/>
                  <a:pt x="49" y="63"/>
                  <a:pt x="49" y="61"/>
                </a:cubicBezTo>
                <a:cubicBezTo>
                  <a:pt x="48" y="58"/>
                  <a:pt x="48" y="58"/>
                  <a:pt x="48" y="57"/>
                </a:cubicBezTo>
                <a:cubicBezTo>
                  <a:pt x="48" y="57"/>
                  <a:pt x="48" y="51"/>
                  <a:pt x="48" y="49"/>
                </a:cubicBezTo>
                <a:cubicBezTo>
                  <a:pt x="48" y="48"/>
                  <a:pt x="48" y="40"/>
                  <a:pt x="47" y="38"/>
                </a:cubicBezTo>
                <a:cubicBezTo>
                  <a:pt x="45" y="36"/>
                  <a:pt x="47" y="38"/>
                  <a:pt x="47" y="38"/>
                </a:cubicBezTo>
                <a:cubicBezTo>
                  <a:pt x="47" y="38"/>
                  <a:pt x="42" y="32"/>
                  <a:pt x="40" y="31"/>
                </a:cubicBezTo>
                <a:cubicBezTo>
                  <a:pt x="40" y="31"/>
                  <a:pt x="41" y="31"/>
                  <a:pt x="42" y="32"/>
                </a:cubicBezTo>
                <a:cubicBezTo>
                  <a:pt x="42" y="32"/>
                  <a:pt x="47" y="32"/>
                  <a:pt x="47" y="30"/>
                </a:cubicBezTo>
                <a:cubicBezTo>
                  <a:pt x="48" y="29"/>
                  <a:pt x="48" y="29"/>
                  <a:pt x="48" y="29"/>
                </a:cubicBezTo>
                <a:cubicBezTo>
                  <a:pt x="48" y="29"/>
                  <a:pt x="48" y="28"/>
                  <a:pt x="48" y="27"/>
                </a:cubicBezTo>
                <a:cubicBezTo>
                  <a:pt x="48" y="27"/>
                  <a:pt x="50" y="27"/>
                  <a:pt x="50" y="27"/>
                </a:cubicBezTo>
                <a:cubicBezTo>
                  <a:pt x="51" y="25"/>
                  <a:pt x="51" y="25"/>
                  <a:pt x="51" y="25"/>
                </a:cubicBezTo>
                <a:cubicBezTo>
                  <a:pt x="51" y="25"/>
                  <a:pt x="53" y="26"/>
                  <a:pt x="53" y="25"/>
                </a:cubicBezTo>
                <a:cubicBezTo>
                  <a:pt x="53" y="25"/>
                  <a:pt x="53" y="22"/>
                  <a:pt x="53" y="21"/>
                </a:cubicBezTo>
                <a:cubicBezTo>
                  <a:pt x="53" y="21"/>
                  <a:pt x="53" y="20"/>
                  <a:pt x="53" y="20"/>
                </a:cubicBezTo>
                <a:cubicBezTo>
                  <a:pt x="54" y="19"/>
                  <a:pt x="54" y="19"/>
                  <a:pt x="55" y="1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2885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3905" name="Picture 3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79388" y="468313"/>
            <a:ext cx="2559050" cy="50419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23906" name="Freeform 9"/>
          <p:cNvSpPr>
            <a:spLocks/>
          </p:cNvSpPr>
          <p:nvPr/>
        </p:nvSpPr>
        <p:spPr bwMode="auto">
          <a:xfrm>
            <a:off x="1438275" y="1890713"/>
            <a:ext cx="3144838" cy="4765675"/>
          </a:xfrm>
          <a:custGeom>
            <a:avLst/>
            <a:gdLst>
              <a:gd name="T0" fmla="*/ 2147483647 w 111"/>
              <a:gd name="T1" fmla="*/ 2147483647 h 168"/>
              <a:gd name="T2" fmla="*/ 2147483647 w 111"/>
              <a:gd name="T3" fmla="*/ 2147483647 h 168"/>
              <a:gd name="T4" fmla="*/ 2147483647 w 111"/>
              <a:gd name="T5" fmla="*/ 2147483647 h 168"/>
              <a:gd name="T6" fmla="*/ 2147483647 w 111"/>
              <a:gd name="T7" fmla="*/ 2147483647 h 168"/>
              <a:gd name="T8" fmla="*/ 2147483647 w 111"/>
              <a:gd name="T9" fmla="*/ 2147483647 h 168"/>
              <a:gd name="T10" fmla="*/ 2147483647 w 111"/>
              <a:gd name="T11" fmla="*/ 2147483647 h 168"/>
              <a:gd name="T12" fmla="*/ 2147483647 w 111"/>
              <a:gd name="T13" fmla="*/ 2147483647 h 168"/>
              <a:gd name="T14" fmla="*/ 2147483647 w 111"/>
              <a:gd name="T15" fmla="*/ 2147483647 h 168"/>
              <a:gd name="T16" fmla="*/ 2147483647 w 111"/>
              <a:gd name="T17" fmla="*/ 2147483647 h 168"/>
              <a:gd name="T18" fmla="*/ 2147483647 w 111"/>
              <a:gd name="T19" fmla="*/ 2147483647 h 168"/>
              <a:gd name="T20" fmla="*/ 2147483647 w 111"/>
              <a:gd name="T21" fmla="*/ 2147483647 h 168"/>
              <a:gd name="T22" fmla="*/ 2147483647 w 111"/>
              <a:gd name="T23" fmla="*/ 2147483647 h 168"/>
              <a:gd name="T24" fmla="*/ 2147483647 w 111"/>
              <a:gd name="T25" fmla="*/ 2147483647 h 168"/>
              <a:gd name="T26" fmla="*/ 2147483647 w 111"/>
              <a:gd name="T27" fmla="*/ 2147483647 h 168"/>
              <a:gd name="T28" fmla="*/ 2147483647 w 111"/>
              <a:gd name="T29" fmla="*/ 2147483647 h 168"/>
              <a:gd name="T30" fmla="*/ 2147483647 w 111"/>
              <a:gd name="T31" fmla="*/ 2147483647 h 168"/>
              <a:gd name="T32" fmla="*/ 2147483647 w 111"/>
              <a:gd name="T33" fmla="*/ 2147483647 h 168"/>
              <a:gd name="T34" fmla="*/ 2147483647 w 111"/>
              <a:gd name="T35" fmla="*/ 2147483647 h 168"/>
              <a:gd name="T36" fmla="*/ 2147483647 w 111"/>
              <a:gd name="T37" fmla="*/ 2147483647 h 168"/>
              <a:gd name="T38" fmla="*/ 2147483647 w 111"/>
              <a:gd name="T39" fmla="*/ 2147483647 h 168"/>
              <a:gd name="T40" fmla="*/ 2147483647 w 111"/>
              <a:gd name="T41" fmla="*/ 2147483647 h 168"/>
              <a:gd name="T42" fmla="*/ 2147483647 w 111"/>
              <a:gd name="T43" fmla="*/ 2147483647 h 168"/>
              <a:gd name="T44" fmla="*/ 2147483647 w 111"/>
              <a:gd name="T45" fmla="*/ 2147483647 h 168"/>
              <a:gd name="T46" fmla="*/ 2147483647 w 111"/>
              <a:gd name="T47" fmla="*/ 2147483647 h 168"/>
              <a:gd name="T48" fmla="*/ 2147483647 w 111"/>
              <a:gd name="T49" fmla="*/ 2147483647 h 168"/>
              <a:gd name="T50" fmla="*/ 2147483647 w 111"/>
              <a:gd name="T51" fmla="*/ 2147483647 h 168"/>
              <a:gd name="T52" fmla="*/ 2147483647 w 111"/>
              <a:gd name="T53" fmla="*/ 2147483647 h 168"/>
              <a:gd name="T54" fmla="*/ 2147483647 w 111"/>
              <a:gd name="T55" fmla="*/ 2147483647 h 168"/>
              <a:gd name="T56" fmla="*/ 2147483647 w 111"/>
              <a:gd name="T57" fmla="*/ 2147483647 h 168"/>
              <a:gd name="T58" fmla="*/ 2147483647 w 111"/>
              <a:gd name="T59" fmla="*/ 2147483647 h 168"/>
              <a:gd name="T60" fmla="*/ 2147483647 w 111"/>
              <a:gd name="T61" fmla="*/ 2147483647 h 168"/>
              <a:gd name="T62" fmla="*/ 2147483647 w 111"/>
              <a:gd name="T63" fmla="*/ 2147483647 h 168"/>
              <a:gd name="T64" fmla="*/ 2147483647 w 111"/>
              <a:gd name="T65" fmla="*/ 2147483647 h 168"/>
              <a:gd name="T66" fmla="*/ 2147483647 w 111"/>
              <a:gd name="T67" fmla="*/ 2147483647 h 168"/>
              <a:gd name="T68" fmla="*/ 2147483647 w 111"/>
              <a:gd name="T69" fmla="*/ 2147483647 h 168"/>
              <a:gd name="T70" fmla="*/ 2147483647 w 111"/>
              <a:gd name="T71" fmla="*/ 2147483647 h 168"/>
              <a:gd name="T72" fmla="*/ 2147483647 w 111"/>
              <a:gd name="T73" fmla="*/ 2147483647 h 168"/>
              <a:gd name="T74" fmla="*/ 2147483647 w 111"/>
              <a:gd name="T75" fmla="*/ 2147483647 h 168"/>
              <a:gd name="T76" fmla="*/ 2147483647 w 111"/>
              <a:gd name="T77" fmla="*/ 2147483647 h 168"/>
              <a:gd name="T78" fmla="*/ 2147483647 w 111"/>
              <a:gd name="T79" fmla="*/ 2147483647 h 168"/>
              <a:gd name="T80" fmla="*/ 2147483647 w 111"/>
              <a:gd name="T81" fmla="*/ 2147483647 h 168"/>
              <a:gd name="T82" fmla="*/ 2147483647 w 111"/>
              <a:gd name="T83" fmla="*/ 2147483647 h 168"/>
              <a:gd name="T84" fmla="*/ 2147483647 w 111"/>
              <a:gd name="T85" fmla="*/ 2147483647 h 168"/>
              <a:gd name="T86" fmla="*/ 2147483647 w 111"/>
              <a:gd name="T87" fmla="*/ 2147483647 h 168"/>
              <a:gd name="T88" fmla="*/ 2147483647 w 111"/>
              <a:gd name="T89" fmla="*/ 2147483647 h 168"/>
              <a:gd name="T90" fmla="*/ 2147483647 w 111"/>
              <a:gd name="T91" fmla="*/ 2147483647 h 168"/>
              <a:gd name="T92" fmla="*/ 2147483647 w 111"/>
              <a:gd name="T93" fmla="*/ 2147483647 h 168"/>
              <a:gd name="T94" fmla="*/ 2147483647 w 111"/>
              <a:gd name="T95" fmla="*/ 2147483647 h 168"/>
              <a:gd name="T96" fmla="*/ 2147483647 w 111"/>
              <a:gd name="T97" fmla="*/ 2147483647 h 168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11"/>
              <a:gd name="T148" fmla="*/ 0 h 168"/>
              <a:gd name="T149" fmla="*/ 111 w 111"/>
              <a:gd name="T150" fmla="*/ 168 h 168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11" h="168">
                <a:moveTo>
                  <a:pt x="97" y="26"/>
                </a:moveTo>
                <a:cubicBezTo>
                  <a:pt x="97" y="26"/>
                  <a:pt x="98" y="22"/>
                  <a:pt x="99" y="21"/>
                </a:cubicBezTo>
                <a:cubicBezTo>
                  <a:pt x="99" y="21"/>
                  <a:pt x="100" y="21"/>
                  <a:pt x="100" y="20"/>
                </a:cubicBezTo>
                <a:cubicBezTo>
                  <a:pt x="101" y="18"/>
                  <a:pt x="102" y="17"/>
                  <a:pt x="102" y="17"/>
                </a:cubicBezTo>
                <a:cubicBezTo>
                  <a:pt x="102" y="17"/>
                  <a:pt x="104" y="13"/>
                  <a:pt x="101" y="13"/>
                </a:cubicBezTo>
                <a:cubicBezTo>
                  <a:pt x="101" y="13"/>
                  <a:pt x="102" y="10"/>
                  <a:pt x="102" y="10"/>
                </a:cubicBezTo>
                <a:cubicBezTo>
                  <a:pt x="102" y="9"/>
                  <a:pt x="102" y="0"/>
                  <a:pt x="93" y="1"/>
                </a:cubicBezTo>
                <a:cubicBezTo>
                  <a:pt x="93" y="1"/>
                  <a:pt x="86" y="2"/>
                  <a:pt x="84" y="9"/>
                </a:cubicBezTo>
                <a:cubicBezTo>
                  <a:pt x="84" y="9"/>
                  <a:pt x="83" y="12"/>
                  <a:pt x="84" y="14"/>
                </a:cubicBezTo>
                <a:cubicBezTo>
                  <a:pt x="84" y="14"/>
                  <a:pt x="83" y="16"/>
                  <a:pt x="83" y="17"/>
                </a:cubicBezTo>
                <a:cubicBezTo>
                  <a:pt x="83" y="19"/>
                  <a:pt x="83" y="23"/>
                  <a:pt x="84" y="24"/>
                </a:cubicBezTo>
                <a:cubicBezTo>
                  <a:pt x="84" y="24"/>
                  <a:pt x="81" y="24"/>
                  <a:pt x="80" y="24"/>
                </a:cubicBezTo>
                <a:cubicBezTo>
                  <a:pt x="79" y="24"/>
                  <a:pt x="72" y="23"/>
                  <a:pt x="70" y="25"/>
                </a:cubicBezTo>
                <a:cubicBezTo>
                  <a:pt x="70" y="25"/>
                  <a:pt x="69" y="26"/>
                  <a:pt x="68" y="26"/>
                </a:cubicBezTo>
                <a:cubicBezTo>
                  <a:pt x="68" y="27"/>
                  <a:pt x="64" y="30"/>
                  <a:pt x="62" y="33"/>
                </a:cubicBezTo>
                <a:cubicBezTo>
                  <a:pt x="61" y="36"/>
                  <a:pt x="59" y="37"/>
                  <a:pt x="59" y="38"/>
                </a:cubicBezTo>
                <a:cubicBezTo>
                  <a:pt x="59" y="38"/>
                  <a:pt x="57" y="39"/>
                  <a:pt x="57" y="40"/>
                </a:cubicBezTo>
                <a:cubicBezTo>
                  <a:pt x="57" y="40"/>
                  <a:pt x="53" y="43"/>
                  <a:pt x="52" y="43"/>
                </a:cubicBezTo>
                <a:cubicBezTo>
                  <a:pt x="51" y="44"/>
                  <a:pt x="44" y="48"/>
                  <a:pt x="41" y="52"/>
                </a:cubicBezTo>
                <a:cubicBezTo>
                  <a:pt x="41" y="52"/>
                  <a:pt x="37" y="55"/>
                  <a:pt x="36" y="56"/>
                </a:cubicBezTo>
                <a:cubicBezTo>
                  <a:pt x="35" y="57"/>
                  <a:pt x="34" y="57"/>
                  <a:pt x="33" y="59"/>
                </a:cubicBezTo>
                <a:cubicBezTo>
                  <a:pt x="32" y="61"/>
                  <a:pt x="29" y="64"/>
                  <a:pt x="29" y="67"/>
                </a:cubicBezTo>
                <a:cubicBezTo>
                  <a:pt x="29" y="67"/>
                  <a:pt x="28" y="70"/>
                  <a:pt x="30" y="72"/>
                </a:cubicBezTo>
                <a:cubicBezTo>
                  <a:pt x="30" y="72"/>
                  <a:pt x="30" y="73"/>
                  <a:pt x="31" y="74"/>
                </a:cubicBezTo>
                <a:cubicBezTo>
                  <a:pt x="31" y="74"/>
                  <a:pt x="33" y="75"/>
                  <a:pt x="33" y="76"/>
                </a:cubicBezTo>
                <a:cubicBezTo>
                  <a:pt x="33" y="76"/>
                  <a:pt x="34" y="78"/>
                  <a:pt x="36" y="77"/>
                </a:cubicBezTo>
                <a:cubicBezTo>
                  <a:pt x="36" y="77"/>
                  <a:pt x="37" y="77"/>
                  <a:pt x="37" y="76"/>
                </a:cubicBezTo>
                <a:cubicBezTo>
                  <a:pt x="35" y="73"/>
                  <a:pt x="35" y="73"/>
                  <a:pt x="35" y="73"/>
                </a:cubicBezTo>
                <a:cubicBezTo>
                  <a:pt x="35" y="73"/>
                  <a:pt x="35" y="72"/>
                  <a:pt x="35" y="72"/>
                </a:cubicBezTo>
                <a:cubicBezTo>
                  <a:pt x="34" y="71"/>
                  <a:pt x="35" y="69"/>
                  <a:pt x="35" y="68"/>
                </a:cubicBezTo>
                <a:cubicBezTo>
                  <a:pt x="35" y="68"/>
                  <a:pt x="36" y="68"/>
                  <a:pt x="37" y="68"/>
                </a:cubicBezTo>
                <a:cubicBezTo>
                  <a:pt x="37" y="68"/>
                  <a:pt x="36" y="73"/>
                  <a:pt x="39" y="74"/>
                </a:cubicBezTo>
                <a:cubicBezTo>
                  <a:pt x="39" y="74"/>
                  <a:pt x="40" y="74"/>
                  <a:pt x="40" y="73"/>
                </a:cubicBezTo>
                <a:cubicBezTo>
                  <a:pt x="40" y="72"/>
                  <a:pt x="39" y="72"/>
                  <a:pt x="39" y="72"/>
                </a:cubicBezTo>
                <a:cubicBezTo>
                  <a:pt x="39" y="72"/>
                  <a:pt x="40" y="70"/>
                  <a:pt x="40" y="70"/>
                </a:cubicBezTo>
                <a:cubicBezTo>
                  <a:pt x="40" y="70"/>
                  <a:pt x="39" y="68"/>
                  <a:pt x="40" y="67"/>
                </a:cubicBezTo>
                <a:cubicBezTo>
                  <a:pt x="40" y="66"/>
                  <a:pt x="39" y="63"/>
                  <a:pt x="39" y="62"/>
                </a:cubicBezTo>
                <a:cubicBezTo>
                  <a:pt x="39" y="62"/>
                  <a:pt x="39" y="60"/>
                  <a:pt x="40" y="60"/>
                </a:cubicBezTo>
                <a:cubicBezTo>
                  <a:pt x="40" y="60"/>
                  <a:pt x="42" y="59"/>
                  <a:pt x="43" y="59"/>
                </a:cubicBezTo>
                <a:cubicBezTo>
                  <a:pt x="44" y="58"/>
                  <a:pt x="49" y="56"/>
                  <a:pt x="51" y="55"/>
                </a:cubicBezTo>
                <a:cubicBezTo>
                  <a:pt x="53" y="55"/>
                  <a:pt x="55" y="54"/>
                  <a:pt x="58" y="52"/>
                </a:cubicBezTo>
                <a:cubicBezTo>
                  <a:pt x="60" y="50"/>
                  <a:pt x="63" y="48"/>
                  <a:pt x="63" y="48"/>
                </a:cubicBezTo>
                <a:cubicBezTo>
                  <a:pt x="63" y="48"/>
                  <a:pt x="64" y="47"/>
                  <a:pt x="65" y="46"/>
                </a:cubicBezTo>
                <a:cubicBezTo>
                  <a:pt x="65" y="46"/>
                  <a:pt x="65" y="46"/>
                  <a:pt x="65" y="46"/>
                </a:cubicBezTo>
                <a:cubicBezTo>
                  <a:pt x="65" y="50"/>
                  <a:pt x="65" y="50"/>
                  <a:pt x="65" y="50"/>
                </a:cubicBezTo>
                <a:cubicBezTo>
                  <a:pt x="65" y="50"/>
                  <a:pt x="64" y="51"/>
                  <a:pt x="64" y="52"/>
                </a:cubicBezTo>
                <a:cubicBezTo>
                  <a:pt x="64" y="52"/>
                  <a:pt x="63" y="58"/>
                  <a:pt x="61" y="60"/>
                </a:cubicBezTo>
                <a:cubicBezTo>
                  <a:pt x="58" y="61"/>
                  <a:pt x="50" y="69"/>
                  <a:pt x="49" y="72"/>
                </a:cubicBezTo>
                <a:cubicBezTo>
                  <a:pt x="49" y="74"/>
                  <a:pt x="47" y="77"/>
                  <a:pt x="47" y="77"/>
                </a:cubicBezTo>
                <a:cubicBezTo>
                  <a:pt x="47" y="77"/>
                  <a:pt x="45" y="82"/>
                  <a:pt x="45" y="84"/>
                </a:cubicBezTo>
                <a:cubicBezTo>
                  <a:pt x="45" y="86"/>
                  <a:pt x="45" y="87"/>
                  <a:pt x="45" y="88"/>
                </a:cubicBezTo>
                <a:cubicBezTo>
                  <a:pt x="45" y="88"/>
                  <a:pt x="45" y="90"/>
                  <a:pt x="45" y="90"/>
                </a:cubicBezTo>
                <a:cubicBezTo>
                  <a:pt x="45" y="91"/>
                  <a:pt x="45" y="92"/>
                  <a:pt x="44" y="94"/>
                </a:cubicBezTo>
                <a:cubicBezTo>
                  <a:pt x="44" y="95"/>
                  <a:pt x="42" y="99"/>
                  <a:pt x="42" y="100"/>
                </a:cubicBezTo>
                <a:cubicBezTo>
                  <a:pt x="42" y="100"/>
                  <a:pt x="39" y="104"/>
                  <a:pt x="39" y="107"/>
                </a:cubicBezTo>
                <a:cubicBezTo>
                  <a:pt x="39" y="109"/>
                  <a:pt x="38" y="110"/>
                  <a:pt x="38" y="110"/>
                </a:cubicBezTo>
                <a:cubicBezTo>
                  <a:pt x="38" y="111"/>
                  <a:pt x="35" y="117"/>
                  <a:pt x="34" y="119"/>
                </a:cubicBezTo>
                <a:cubicBezTo>
                  <a:pt x="34" y="122"/>
                  <a:pt x="31" y="124"/>
                  <a:pt x="31" y="124"/>
                </a:cubicBezTo>
                <a:cubicBezTo>
                  <a:pt x="31" y="125"/>
                  <a:pt x="19" y="137"/>
                  <a:pt x="19" y="138"/>
                </a:cubicBezTo>
                <a:cubicBezTo>
                  <a:pt x="19" y="139"/>
                  <a:pt x="19" y="139"/>
                  <a:pt x="19" y="139"/>
                </a:cubicBezTo>
                <a:cubicBezTo>
                  <a:pt x="19" y="139"/>
                  <a:pt x="17" y="140"/>
                  <a:pt x="17" y="140"/>
                </a:cubicBezTo>
                <a:cubicBezTo>
                  <a:pt x="17" y="141"/>
                  <a:pt x="12" y="142"/>
                  <a:pt x="11" y="143"/>
                </a:cubicBezTo>
                <a:cubicBezTo>
                  <a:pt x="9" y="143"/>
                  <a:pt x="2" y="142"/>
                  <a:pt x="0" y="145"/>
                </a:cubicBezTo>
                <a:cubicBezTo>
                  <a:pt x="0" y="145"/>
                  <a:pt x="1" y="155"/>
                  <a:pt x="10" y="160"/>
                </a:cubicBezTo>
                <a:cubicBezTo>
                  <a:pt x="10" y="160"/>
                  <a:pt x="12" y="160"/>
                  <a:pt x="12" y="160"/>
                </a:cubicBezTo>
                <a:cubicBezTo>
                  <a:pt x="12" y="160"/>
                  <a:pt x="16" y="163"/>
                  <a:pt x="18" y="163"/>
                </a:cubicBezTo>
                <a:cubicBezTo>
                  <a:pt x="21" y="163"/>
                  <a:pt x="24" y="165"/>
                  <a:pt x="26" y="166"/>
                </a:cubicBezTo>
                <a:cubicBezTo>
                  <a:pt x="27" y="167"/>
                  <a:pt x="34" y="168"/>
                  <a:pt x="36" y="164"/>
                </a:cubicBezTo>
                <a:cubicBezTo>
                  <a:pt x="36" y="164"/>
                  <a:pt x="36" y="162"/>
                  <a:pt x="36" y="162"/>
                </a:cubicBezTo>
                <a:cubicBezTo>
                  <a:pt x="36" y="162"/>
                  <a:pt x="36" y="161"/>
                  <a:pt x="37" y="159"/>
                </a:cubicBezTo>
                <a:cubicBezTo>
                  <a:pt x="37" y="159"/>
                  <a:pt x="38" y="160"/>
                  <a:pt x="39" y="158"/>
                </a:cubicBezTo>
                <a:cubicBezTo>
                  <a:pt x="39" y="157"/>
                  <a:pt x="39" y="155"/>
                  <a:pt x="39" y="155"/>
                </a:cubicBezTo>
                <a:cubicBezTo>
                  <a:pt x="39" y="154"/>
                  <a:pt x="38" y="149"/>
                  <a:pt x="39" y="148"/>
                </a:cubicBezTo>
                <a:cubicBezTo>
                  <a:pt x="40" y="147"/>
                  <a:pt x="41" y="142"/>
                  <a:pt x="41" y="141"/>
                </a:cubicBezTo>
                <a:cubicBezTo>
                  <a:pt x="41" y="140"/>
                  <a:pt x="46" y="136"/>
                  <a:pt x="47" y="134"/>
                </a:cubicBezTo>
                <a:cubicBezTo>
                  <a:pt x="48" y="132"/>
                  <a:pt x="50" y="130"/>
                  <a:pt x="51" y="129"/>
                </a:cubicBezTo>
                <a:cubicBezTo>
                  <a:pt x="52" y="128"/>
                  <a:pt x="55" y="124"/>
                  <a:pt x="56" y="123"/>
                </a:cubicBezTo>
                <a:cubicBezTo>
                  <a:pt x="58" y="123"/>
                  <a:pt x="65" y="115"/>
                  <a:pt x="67" y="112"/>
                </a:cubicBezTo>
                <a:cubicBezTo>
                  <a:pt x="69" y="109"/>
                  <a:pt x="71" y="107"/>
                  <a:pt x="71" y="107"/>
                </a:cubicBezTo>
                <a:cubicBezTo>
                  <a:pt x="72" y="106"/>
                  <a:pt x="76" y="100"/>
                  <a:pt x="77" y="99"/>
                </a:cubicBezTo>
                <a:cubicBezTo>
                  <a:pt x="77" y="98"/>
                  <a:pt x="82" y="95"/>
                  <a:pt x="83" y="95"/>
                </a:cubicBezTo>
                <a:cubicBezTo>
                  <a:pt x="83" y="94"/>
                  <a:pt x="89" y="89"/>
                  <a:pt x="89" y="88"/>
                </a:cubicBezTo>
                <a:cubicBezTo>
                  <a:pt x="90" y="88"/>
                  <a:pt x="91" y="88"/>
                  <a:pt x="91" y="86"/>
                </a:cubicBezTo>
                <a:cubicBezTo>
                  <a:pt x="91" y="84"/>
                  <a:pt x="91" y="84"/>
                  <a:pt x="91" y="84"/>
                </a:cubicBezTo>
                <a:cubicBezTo>
                  <a:pt x="91" y="84"/>
                  <a:pt x="95" y="80"/>
                  <a:pt x="96" y="77"/>
                </a:cubicBezTo>
                <a:cubicBezTo>
                  <a:pt x="97" y="73"/>
                  <a:pt x="99" y="68"/>
                  <a:pt x="99" y="67"/>
                </a:cubicBezTo>
                <a:cubicBezTo>
                  <a:pt x="99" y="67"/>
                  <a:pt x="101" y="65"/>
                  <a:pt x="102" y="65"/>
                </a:cubicBezTo>
                <a:cubicBezTo>
                  <a:pt x="103" y="64"/>
                  <a:pt x="107" y="61"/>
                  <a:pt x="107" y="59"/>
                </a:cubicBezTo>
                <a:cubicBezTo>
                  <a:pt x="107" y="59"/>
                  <a:pt x="108" y="59"/>
                  <a:pt x="108" y="58"/>
                </a:cubicBezTo>
                <a:cubicBezTo>
                  <a:pt x="108" y="58"/>
                  <a:pt x="108" y="57"/>
                  <a:pt x="108" y="57"/>
                </a:cubicBezTo>
                <a:cubicBezTo>
                  <a:pt x="108" y="56"/>
                  <a:pt x="108" y="55"/>
                  <a:pt x="108" y="55"/>
                </a:cubicBezTo>
                <a:cubicBezTo>
                  <a:pt x="108" y="55"/>
                  <a:pt x="109" y="55"/>
                  <a:pt x="110" y="54"/>
                </a:cubicBezTo>
                <a:cubicBezTo>
                  <a:pt x="110" y="53"/>
                  <a:pt x="110" y="52"/>
                  <a:pt x="110" y="51"/>
                </a:cubicBezTo>
                <a:cubicBezTo>
                  <a:pt x="110" y="50"/>
                  <a:pt x="109" y="49"/>
                  <a:pt x="110" y="47"/>
                </a:cubicBezTo>
                <a:cubicBezTo>
                  <a:pt x="110" y="46"/>
                  <a:pt x="110" y="45"/>
                  <a:pt x="110" y="42"/>
                </a:cubicBezTo>
                <a:cubicBezTo>
                  <a:pt x="110" y="40"/>
                  <a:pt x="111" y="33"/>
                  <a:pt x="108" y="31"/>
                </a:cubicBezTo>
                <a:cubicBezTo>
                  <a:pt x="108" y="31"/>
                  <a:pt x="103" y="29"/>
                  <a:pt x="100" y="28"/>
                </a:cubicBezTo>
                <a:cubicBezTo>
                  <a:pt x="97" y="27"/>
                  <a:pt x="97" y="26"/>
                  <a:pt x="97" y="2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3907" name="Freeform 15"/>
          <p:cNvSpPr>
            <a:spLocks noEditPoints="1"/>
          </p:cNvSpPr>
          <p:nvPr/>
        </p:nvSpPr>
        <p:spPr bwMode="auto">
          <a:xfrm>
            <a:off x="3851275" y="403225"/>
            <a:ext cx="2925763" cy="5773738"/>
          </a:xfrm>
          <a:custGeom>
            <a:avLst/>
            <a:gdLst>
              <a:gd name="T0" fmla="*/ 2147483647 w 105"/>
              <a:gd name="T1" fmla="*/ 2147483647 h 207"/>
              <a:gd name="T2" fmla="*/ 2147483647 w 105"/>
              <a:gd name="T3" fmla="*/ 2147483647 h 207"/>
              <a:gd name="T4" fmla="*/ 2147483647 w 105"/>
              <a:gd name="T5" fmla="*/ 2147483647 h 207"/>
              <a:gd name="T6" fmla="*/ 2147483647 w 105"/>
              <a:gd name="T7" fmla="*/ 2147483647 h 207"/>
              <a:gd name="T8" fmla="*/ 2147483647 w 105"/>
              <a:gd name="T9" fmla="*/ 2147483647 h 207"/>
              <a:gd name="T10" fmla="*/ 2147483647 w 105"/>
              <a:gd name="T11" fmla="*/ 2147483647 h 207"/>
              <a:gd name="T12" fmla="*/ 2147483647 w 105"/>
              <a:gd name="T13" fmla="*/ 2147483647 h 207"/>
              <a:gd name="T14" fmla="*/ 2147483647 w 105"/>
              <a:gd name="T15" fmla="*/ 2147483647 h 207"/>
              <a:gd name="T16" fmla="*/ 2147483647 w 105"/>
              <a:gd name="T17" fmla="*/ 2147483647 h 207"/>
              <a:gd name="T18" fmla="*/ 2147483647 w 105"/>
              <a:gd name="T19" fmla="*/ 2147483647 h 207"/>
              <a:gd name="T20" fmla="*/ 2147483647 w 105"/>
              <a:gd name="T21" fmla="*/ 2147483647 h 207"/>
              <a:gd name="T22" fmla="*/ 2147483647 w 105"/>
              <a:gd name="T23" fmla="*/ 2147483647 h 207"/>
              <a:gd name="T24" fmla="*/ 2147483647 w 105"/>
              <a:gd name="T25" fmla="*/ 2147483647 h 207"/>
              <a:gd name="T26" fmla="*/ 2147483647 w 105"/>
              <a:gd name="T27" fmla="*/ 2147483647 h 207"/>
              <a:gd name="T28" fmla="*/ 2147483647 w 105"/>
              <a:gd name="T29" fmla="*/ 2147483647 h 207"/>
              <a:gd name="T30" fmla="*/ 2147483647 w 105"/>
              <a:gd name="T31" fmla="*/ 2147483647 h 207"/>
              <a:gd name="T32" fmla="*/ 2147483647 w 105"/>
              <a:gd name="T33" fmla="*/ 2147483647 h 207"/>
              <a:gd name="T34" fmla="*/ 2147483647 w 105"/>
              <a:gd name="T35" fmla="*/ 2147483647 h 207"/>
              <a:gd name="T36" fmla="*/ 2147483647 w 105"/>
              <a:gd name="T37" fmla="*/ 2147483647 h 207"/>
              <a:gd name="T38" fmla="*/ 2147483647 w 105"/>
              <a:gd name="T39" fmla="*/ 2147483647 h 207"/>
              <a:gd name="T40" fmla="*/ 2147483647 w 105"/>
              <a:gd name="T41" fmla="*/ 2147483647 h 207"/>
              <a:gd name="T42" fmla="*/ 2147483647 w 105"/>
              <a:gd name="T43" fmla="*/ 2147483647 h 207"/>
              <a:gd name="T44" fmla="*/ 2147483647 w 105"/>
              <a:gd name="T45" fmla="*/ 2147483647 h 207"/>
              <a:gd name="T46" fmla="*/ 2147483647 w 105"/>
              <a:gd name="T47" fmla="*/ 2147483647 h 207"/>
              <a:gd name="T48" fmla="*/ 2147483647 w 105"/>
              <a:gd name="T49" fmla="*/ 2147483647 h 207"/>
              <a:gd name="T50" fmla="*/ 2147483647 w 105"/>
              <a:gd name="T51" fmla="*/ 2147483647 h 207"/>
              <a:gd name="T52" fmla="*/ 2147483647 w 105"/>
              <a:gd name="T53" fmla="*/ 2147483647 h 207"/>
              <a:gd name="T54" fmla="*/ 2147483647 w 105"/>
              <a:gd name="T55" fmla="*/ 2147483647 h 207"/>
              <a:gd name="T56" fmla="*/ 2147483647 w 105"/>
              <a:gd name="T57" fmla="*/ 2147483647 h 207"/>
              <a:gd name="T58" fmla="*/ 2147483647 w 105"/>
              <a:gd name="T59" fmla="*/ 2147483647 h 207"/>
              <a:gd name="T60" fmla="*/ 2147483647 w 105"/>
              <a:gd name="T61" fmla="*/ 2147483647 h 207"/>
              <a:gd name="T62" fmla="*/ 2147483647 w 105"/>
              <a:gd name="T63" fmla="*/ 2147483647 h 207"/>
              <a:gd name="T64" fmla="*/ 2147483647 w 105"/>
              <a:gd name="T65" fmla="*/ 2147483647 h 207"/>
              <a:gd name="T66" fmla="*/ 2147483647 w 105"/>
              <a:gd name="T67" fmla="*/ 2147483647 h 207"/>
              <a:gd name="T68" fmla="*/ 2147483647 w 105"/>
              <a:gd name="T69" fmla="*/ 2147483647 h 207"/>
              <a:gd name="T70" fmla="*/ 2147483647 w 105"/>
              <a:gd name="T71" fmla="*/ 2147483647 h 207"/>
              <a:gd name="T72" fmla="*/ 2147483647 w 105"/>
              <a:gd name="T73" fmla="*/ 2147483647 h 207"/>
              <a:gd name="T74" fmla="*/ 2147483647 w 105"/>
              <a:gd name="T75" fmla="*/ 2147483647 h 207"/>
              <a:gd name="T76" fmla="*/ 2147483647 w 105"/>
              <a:gd name="T77" fmla="*/ 2147483647 h 207"/>
              <a:gd name="T78" fmla="*/ 2147483647 w 105"/>
              <a:gd name="T79" fmla="*/ 2147483647 h 207"/>
              <a:gd name="T80" fmla="*/ 2147483647 w 105"/>
              <a:gd name="T81" fmla="*/ 2147483647 h 207"/>
              <a:gd name="T82" fmla="*/ 2147483647 w 105"/>
              <a:gd name="T83" fmla="*/ 2147483647 h 207"/>
              <a:gd name="T84" fmla="*/ 2147483647 w 105"/>
              <a:gd name="T85" fmla="*/ 2147483647 h 207"/>
              <a:gd name="T86" fmla="*/ 2147483647 w 105"/>
              <a:gd name="T87" fmla="*/ 2147483647 h 207"/>
              <a:gd name="T88" fmla="*/ 2147483647 w 105"/>
              <a:gd name="T89" fmla="*/ 2147483647 h 207"/>
              <a:gd name="T90" fmla="*/ 2147483647 w 105"/>
              <a:gd name="T91" fmla="*/ 2147483647 h 207"/>
              <a:gd name="T92" fmla="*/ 2147483647 w 105"/>
              <a:gd name="T93" fmla="*/ 2147483647 h 207"/>
              <a:gd name="T94" fmla="*/ 2147483647 w 105"/>
              <a:gd name="T95" fmla="*/ 2147483647 h 207"/>
              <a:gd name="T96" fmla="*/ 2147483647 w 105"/>
              <a:gd name="T97" fmla="*/ 2147483647 h 207"/>
              <a:gd name="T98" fmla="*/ 2147483647 w 105"/>
              <a:gd name="T99" fmla="*/ 2147483647 h 207"/>
              <a:gd name="T100" fmla="*/ 2147483647 w 105"/>
              <a:gd name="T101" fmla="*/ 2147483647 h 207"/>
              <a:gd name="T102" fmla="*/ 2147483647 w 105"/>
              <a:gd name="T103" fmla="*/ 2147483647 h 207"/>
              <a:gd name="T104" fmla="*/ 2147483647 w 105"/>
              <a:gd name="T105" fmla="*/ 2147483647 h 207"/>
              <a:gd name="T106" fmla="*/ 2147483647 w 105"/>
              <a:gd name="T107" fmla="*/ 2147483647 h 207"/>
              <a:gd name="T108" fmla="*/ 2147483647 w 105"/>
              <a:gd name="T109" fmla="*/ 2147483647 h 207"/>
              <a:gd name="T110" fmla="*/ 2147483647 w 105"/>
              <a:gd name="T111" fmla="*/ 2147483647 h 207"/>
              <a:gd name="T112" fmla="*/ 2147483647 w 105"/>
              <a:gd name="T113" fmla="*/ 2147483647 h 207"/>
              <a:gd name="T114" fmla="*/ 2147483647 w 105"/>
              <a:gd name="T115" fmla="*/ 2147483647 h 207"/>
              <a:gd name="T116" fmla="*/ 2147483647 w 105"/>
              <a:gd name="T117" fmla="*/ 2147483647 h 207"/>
              <a:gd name="T118" fmla="*/ 2147483647 w 105"/>
              <a:gd name="T119" fmla="*/ 2147483647 h 20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5"/>
              <a:gd name="T181" fmla="*/ 0 h 207"/>
              <a:gd name="T182" fmla="*/ 105 w 105"/>
              <a:gd name="T183" fmla="*/ 207 h 207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5" h="207">
                <a:moveTo>
                  <a:pt x="104" y="99"/>
                </a:moveTo>
                <a:cubicBezTo>
                  <a:pt x="103" y="97"/>
                  <a:pt x="101" y="97"/>
                  <a:pt x="100" y="96"/>
                </a:cubicBezTo>
                <a:cubicBezTo>
                  <a:pt x="100" y="96"/>
                  <a:pt x="97" y="92"/>
                  <a:pt x="97" y="92"/>
                </a:cubicBezTo>
                <a:cubicBezTo>
                  <a:pt x="97" y="92"/>
                  <a:pt x="99" y="93"/>
                  <a:pt x="97" y="90"/>
                </a:cubicBezTo>
                <a:cubicBezTo>
                  <a:pt x="95" y="88"/>
                  <a:pt x="93" y="83"/>
                  <a:pt x="92" y="81"/>
                </a:cubicBezTo>
                <a:cubicBezTo>
                  <a:pt x="91" y="80"/>
                  <a:pt x="90" y="80"/>
                  <a:pt x="89" y="79"/>
                </a:cubicBezTo>
                <a:cubicBezTo>
                  <a:pt x="89" y="78"/>
                  <a:pt x="89" y="76"/>
                  <a:pt x="86" y="76"/>
                </a:cubicBezTo>
                <a:cubicBezTo>
                  <a:pt x="84" y="75"/>
                  <a:pt x="83" y="75"/>
                  <a:pt x="82" y="74"/>
                </a:cubicBezTo>
                <a:cubicBezTo>
                  <a:pt x="81" y="72"/>
                  <a:pt x="79" y="71"/>
                  <a:pt x="79" y="69"/>
                </a:cubicBezTo>
                <a:cubicBezTo>
                  <a:pt x="78" y="66"/>
                  <a:pt x="75" y="58"/>
                  <a:pt x="72" y="56"/>
                </a:cubicBezTo>
                <a:cubicBezTo>
                  <a:pt x="68" y="54"/>
                  <a:pt x="65" y="53"/>
                  <a:pt x="64" y="52"/>
                </a:cubicBezTo>
                <a:cubicBezTo>
                  <a:pt x="62" y="51"/>
                  <a:pt x="58" y="51"/>
                  <a:pt x="58" y="51"/>
                </a:cubicBezTo>
                <a:cubicBezTo>
                  <a:pt x="58" y="51"/>
                  <a:pt x="57" y="48"/>
                  <a:pt x="57" y="48"/>
                </a:cubicBezTo>
                <a:cubicBezTo>
                  <a:pt x="57" y="48"/>
                  <a:pt x="58" y="43"/>
                  <a:pt x="58" y="42"/>
                </a:cubicBezTo>
                <a:cubicBezTo>
                  <a:pt x="58" y="41"/>
                  <a:pt x="58" y="39"/>
                  <a:pt x="57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8" y="37"/>
                  <a:pt x="58" y="37"/>
                  <a:pt x="58" y="37"/>
                </a:cubicBezTo>
                <a:cubicBezTo>
                  <a:pt x="57" y="37"/>
                  <a:pt x="57" y="37"/>
                  <a:pt x="57" y="37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6"/>
                  <a:pt x="57" y="36"/>
                  <a:pt x="57" y="36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7" y="35"/>
                  <a:pt x="57" y="35"/>
                  <a:pt x="57" y="35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7" y="34"/>
                  <a:pt x="57" y="34"/>
                  <a:pt x="57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4"/>
                  <a:pt x="56" y="34"/>
                  <a:pt x="56" y="34"/>
                </a:cubicBezTo>
                <a:cubicBezTo>
                  <a:pt x="56" y="33"/>
                  <a:pt x="56" y="33"/>
                  <a:pt x="56" y="33"/>
                </a:cubicBezTo>
                <a:cubicBezTo>
                  <a:pt x="57" y="33"/>
                  <a:pt x="57" y="33"/>
                  <a:pt x="57" y="33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2"/>
                  <a:pt x="56" y="32"/>
                  <a:pt x="56" y="32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3"/>
                  <a:pt x="56" y="33"/>
                  <a:pt x="56" y="33"/>
                </a:cubicBezTo>
                <a:cubicBezTo>
                  <a:pt x="56" y="32"/>
                  <a:pt x="56" y="32"/>
                  <a:pt x="56" y="32"/>
                </a:cubicBezTo>
                <a:cubicBezTo>
                  <a:pt x="56" y="33"/>
                  <a:pt x="56" y="33"/>
                  <a:pt x="56" y="33"/>
                </a:cubicBezTo>
                <a:cubicBezTo>
                  <a:pt x="55" y="32"/>
                  <a:pt x="55" y="32"/>
                  <a:pt x="55" y="32"/>
                </a:cubicBezTo>
                <a:cubicBezTo>
                  <a:pt x="56" y="32"/>
                  <a:pt x="56" y="32"/>
                  <a:pt x="56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2"/>
                  <a:pt x="55" y="32"/>
                  <a:pt x="55" y="32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5" y="31"/>
                  <a:pt x="55" y="31"/>
                  <a:pt x="55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1"/>
                  <a:pt x="54" y="31"/>
                  <a:pt x="54" y="31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4" y="30"/>
                  <a:pt x="54" y="30"/>
                  <a:pt x="54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3" y="30"/>
                  <a:pt x="53" y="30"/>
                  <a:pt x="53" y="30"/>
                </a:cubicBezTo>
                <a:cubicBezTo>
                  <a:pt x="53" y="29"/>
                  <a:pt x="53" y="29"/>
                  <a:pt x="53" y="29"/>
                </a:cubicBezTo>
                <a:cubicBezTo>
                  <a:pt x="53" y="30"/>
                  <a:pt x="53" y="30"/>
                  <a:pt x="53" y="30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9"/>
                  <a:pt x="52" y="29"/>
                  <a:pt x="52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9"/>
                  <a:pt x="51" y="29"/>
                  <a:pt x="51" y="29"/>
                </a:cubicBezTo>
                <a:cubicBezTo>
                  <a:pt x="51" y="28"/>
                  <a:pt x="51" y="28"/>
                  <a:pt x="51" y="28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9"/>
                  <a:pt x="50" y="29"/>
                  <a:pt x="50" y="29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50" y="28"/>
                  <a:pt x="50" y="28"/>
                  <a:pt x="50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9" y="28"/>
                  <a:pt x="49" y="28"/>
                  <a:pt x="49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8" y="28"/>
                  <a:pt x="48" y="28"/>
                  <a:pt x="48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7" y="28"/>
                  <a:pt x="47" y="28"/>
                  <a:pt x="47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9"/>
                  <a:pt x="46" y="29"/>
                  <a:pt x="46" y="29"/>
                </a:cubicBezTo>
                <a:cubicBezTo>
                  <a:pt x="46" y="28"/>
                  <a:pt x="46" y="28"/>
                  <a:pt x="46" y="28"/>
                </a:cubicBezTo>
                <a:cubicBezTo>
                  <a:pt x="46" y="29"/>
                  <a:pt x="46" y="29"/>
                  <a:pt x="46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5" y="29"/>
                  <a:pt x="45" y="29"/>
                  <a:pt x="45" y="29"/>
                </a:cubicBezTo>
                <a:cubicBezTo>
                  <a:pt x="44" y="28"/>
                  <a:pt x="44" y="28"/>
                  <a:pt x="44" y="28"/>
                </a:cubicBezTo>
                <a:cubicBezTo>
                  <a:pt x="45" y="29"/>
                  <a:pt x="45" y="29"/>
                  <a:pt x="45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3" y="29"/>
                  <a:pt x="43" y="29"/>
                  <a:pt x="43" y="29"/>
                </a:cubicBezTo>
                <a:cubicBezTo>
                  <a:pt x="44" y="29"/>
                  <a:pt x="44" y="29"/>
                  <a:pt x="44" y="29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3" y="30"/>
                  <a:pt x="43" y="30"/>
                  <a:pt x="43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0"/>
                  <a:pt x="42" y="30"/>
                  <a:pt x="42" y="30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2" y="31"/>
                  <a:pt x="42" y="31"/>
                  <a:pt x="42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1"/>
                  <a:pt x="41" y="31"/>
                  <a:pt x="41" y="31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0" y="32"/>
                  <a:pt x="40" y="32"/>
                  <a:pt x="40" y="32"/>
                </a:cubicBezTo>
                <a:cubicBezTo>
                  <a:pt x="41" y="32"/>
                  <a:pt x="41" y="32"/>
                  <a:pt x="41" y="32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2"/>
                  <a:pt x="40" y="32"/>
                  <a:pt x="40" y="32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3"/>
                  <a:pt x="40" y="33"/>
                  <a:pt x="40" y="33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4"/>
                  <a:pt x="39" y="34"/>
                  <a:pt x="39" y="34"/>
                </a:cubicBezTo>
                <a:cubicBezTo>
                  <a:pt x="40" y="34"/>
                  <a:pt x="40" y="34"/>
                  <a:pt x="40" y="34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5"/>
                  <a:pt x="39" y="35"/>
                  <a:pt x="39" y="35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6"/>
                  <a:pt x="39" y="36"/>
                  <a:pt x="39" y="36"/>
                </a:cubicBezTo>
                <a:cubicBezTo>
                  <a:pt x="39" y="37"/>
                  <a:pt x="39" y="38"/>
                  <a:pt x="39" y="39"/>
                </a:cubicBezTo>
                <a:cubicBezTo>
                  <a:pt x="39" y="39"/>
                  <a:pt x="38" y="43"/>
                  <a:pt x="38" y="44"/>
                </a:cubicBezTo>
                <a:cubicBezTo>
                  <a:pt x="38" y="44"/>
                  <a:pt x="37" y="45"/>
                  <a:pt x="36" y="44"/>
                </a:cubicBezTo>
                <a:cubicBezTo>
                  <a:pt x="35" y="43"/>
                  <a:pt x="33" y="41"/>
                  <a:pt x="32" y="40"/>
                </a:cubicBezTo>
                <a:cubicBezTo>
                  <a:pt x="31" y="39"/>
                  <a:pt x="31" y="38"/>
                  <a:pt x="31" y="37"/>
                </a:cubicBezTo>
                <a:cubicBezTo>
                  <a:pt x="30" y="36"/>
                  <a:pt x="30" y="35"/>
                  <a:pt x="27" y="33"/>
                </a:cubicBezTo>
                <a:cubicBezTo>
                  <a:pt x="24" y="31"/>
                  <a:pt x="23" y="26"/>
                  <a:pt x="22" y="25"/>
                </a:cubicBezTo>
                <a:cubicBezTo>
                  <a:pt x="21" y="23"/>
                  <a:pt x="19" y="21"/>
                  <a:pt x="18" y="22"/>
                </a:cubicBezTo>
                <a:cubicBezTo>
                  <a:pt x="18" y="22"/>
                  <a:pt x="14" y="16"/>
                  <a:pt x="14" y="13"/>
                </a:cubicBezTo>
                <a:cubicBezTo>
                  <a:pt x="13" y="10"/>
                  <a:pt x="13" y="6"/>
                  <a:pt x="12" y="4"/>
                </a:cubicBezTo>
                <a:cubicBezTo>
                  <a:pt x="10" y="2"/>
                  <a:pt x="8" y="1"/>
                  <a:pt x="7" y="1"/>
                </a:cubicBezTo>
                <a:cubicBezTo>
                  <a:pt x="7" y="1"/>
                  <a:pt x="2" y="0"/>
                  <a:pt x="4" y="2"/>
                </a:cubicBezTo>
                <a:cubicBezTo>
                  <a:pt x="6" y="2"/>
                  <a:pt x="6" y="2"/>
                  <a:pt x="6" y="2"/>
                </a:cubicBezTo>
                <a:cubicBezTo>
                  <a:pt x="6" y="2"/>
                  <a:pt x="2" y="3"/>
                  <a:pt x="2" y="3"/>
                </a:cubicBezTo>
                <a:cubicBezTo>
                  <a:pt x="2" y="3"/>
                  <a:pt x="0" y="4"/>
                  <a:pt x="3" y="4"/>
                </a:cubicBezTo>
                <a:cubicBezTo>
                  <a:pt x="3" y="4"/>
                  <a:pt x="2" y="5"/>
                  <a:pt x="4" y="5"/>
                </a:cubicBezTo>
                <a:cubicBezTo>
                  <a:pt x="6" y="5"/>
                  <a:pt x="7" y="5"/>
                  <a:pt x="7" y="5"/>
                </a:cubicBezTo>
                <a:cubicBezTo>
                  <a:pt x="7" y="5"/>
                  <a:pt x="9" y="5"/>
                  <a:pt x="9" y="7"/>
                </a:cubicBezTo>
                <a:cubicBezTo>
                  <a:pt x="10" y="8"/>
                  <a:pt x="9" y="9"/>
                  <a:pt x="9" y="8"/>
                </a:cubicBezTo>
                <a:cubicBezTo>
                  <a:pt x="8" y="8"/>
                  <a:pt x="6" y="6"/>
                  <a:pt x="5" y="7"/>
                </a:cubicBezTo>
                <a:cubicBezTo>
                  <a:pt x="6" y="8"/>
                  <a:pt x="6" y="8"/>
                  <a:pt x="6" y="8"/>
                </a:cubicBezTo>
                <a:cubicBezTo>
                  <a:pt x="6" y="8"/>
                  <a:pt x="7" y="8"/>
                  <a:pt x="7" y="10"/>
                </a:cubicBezTo>
                <a:cubicBezTo>
                  <a:pt x="8" y="13"/>
                  <a:pt x="9" y="14"/>
                  <a:pt x="10" y="16"/>
                </a:cubicBezTo>
                <a:cubicBezTo>
                  <a:pt x="11" y="17"/>
                  <a:pt x="11" y="16"/>
                  <a:pt x="11" y="19"/>
                </a:cubicBezTo>
                <a:cubicBezTo>
                  <a:pt x="12" y="23"/>
                  <a:pt x="13" y="26"/>
                  <a:pt x="13" y="26"/>
                </a:cubicBezTo>
                <a:cubicBezTo>
                  <a:pt x="13" y="26"/>
                  <a:pt x="10" y="28"/>
                  <a:pt x="11" y="29"/>
                </a:cubicBezTo>
                <a:cubicBezTo>
                  <a:pt x="12" y="31"/>
                  <a:pt x="13" y="32"/>
                  <a:pt x="15" y="34"/>
                </a:cubicBezTo>
                <a:cubicBezTo>
                  <a:pt x="16" y="37"/>
                  <a:pt x="19" y="42"/>
                  <a:pt x="20" y="44"/>
                </a:cubicBezTo>
                <a:cubicBezTo>
                  <a:pt x="22" y="46"/>
                  <a:pt x="23" y="48"/>
                  <a:pt x="24" y="49"/>
                </a:cubicBezTo>
                <a:cubicBezTo>
                  <a:pt x="24" y="50"/>
                  <a:pt x="28" y="55"/>
                  <a:pt x="29" y="55"/>
                </a:cubicBezTo>
                <a:cubicBezTo>
                  <a:pt x="30" y="56"/>
                  <a:pt x="33" y="58"/>
                  <a:pt x="33" y="61"/>
                </a:cubicBezTo>
                <a:cubicBezTo>
                  <a:pt x="33" y="65"/>
                  <a:pt x="32" y="74"/>
                  <a:pt x="31" y="78"/>
                </a:cubicBezTo>
                <a:cubicBezTo>
                  <a:pt x="31" y="82"/>
                  <a:pt x="33" y="101"/>
                  <a:pt x="33" y="104"/>
                </a:cubicBezTo>
                <a:cubicBezTo>
                  <a:pt x="34" y="107"/>
                  <a:pt x="34" y="109"/>
                  <a:pt x="34" y="109"/>
                </a:cubicBezTo>
                <a:cubicBezTo>
                  <a:pt x="34" y="109"/>
                  <a:pt x="35" y="110"/>
                  <a:pt x="38" y="108"/>
                </a:cubicBezTo>
                <a:cubicBezTo>
                  <a:pt x="38" y="108"/>
                  <a:pt x="36" y="110"/>
                  <a:pt x="36" y="110"/>
                </a:cubicBezTo>
                <a:cubicBezTo>
                  <a:pt x="35" y="111"/>
                  <a:pt x="33" y="114"/>
                  <a:pt x="33" y="116"/>
                </a:cubicBezTo>
                <a:cubicBezTo>
                  <a:pt x="32" y="119"/>
                  <a:pt x="30" y="127"/>
                  <a:pt x="30" y="129"/>
                </a:cubicBezTo>
                <a:cubicBezTo>
                  <a:pt x="30" y="131"/>
                  <a:pt x="30" y="147"/>
                  <a:pt x="31" y="149"/>
                </a:cubicBezTo>
                <a:cubicBezTo>
                  <a:pt x="31" y="151"/>
                  <a:pt x="31" y="154"/>
                  <a:pt x="31" y="155"/>
                </a:cubicBezTo>
                <a:cubicBezTo>
                  <a:pt x="31" y="156"/>
                  <a:pt x="34" y="173"/>
                  <a:pt x="35" y="175"/>
                </a:cubicBezTo>
                <a:cubicBezTo>
                  <a:pt x="36" y="178"/>
                  <a:pt x="39" y="188"/>
                  <a:pt x="40" y="191"/>
                </a:cubicBezTo>
                <a:cubicBezTo>
                  <a:pt x="41" y="195"/>
                  <a:pt x="42" y="197"/>
                  <a:pt x="42" y="198"/>
                </a:cubicBezTo>
                <a:cubicBezTo>
                  <a:pt x="42" y="200"/>
                  <a:pt x="40" y="201"/>
                  <a:pt x="39" y="202"/>
                </a:cubicBezTo>
                <a:cubicBezTo>
                  <a:pt x="39" y="203"/>
                  <a:pt x="34" y="204"/>
                  <a:pt x="35" y="206"/>
                </a:cubicBezTo>
                <a:cubicBezTo>
                  <a:pt x="35" y="206"/>
                  <a:pt x="38" y="207"/>
                  <a:pt x="43" y="207"/>
                </a:cubicBezTo>
                <a:cubicBezTo>
                  <a:pt x="47" y="206"/>
                  <a:pt x="47" y="206"/>
                  <a:pt x="49" y="206"/>
                </a:cubicBezTo>
                <a:cubicBezTo>
                  <a:pt x="52" y="206"/>
                  <a:pt x="55" y="206"/>
                  <a:pt x="55" y="204"/>
                </a:cubicBezTo>
                <a:cubicBezTo>
                  <a:pt x="55" y="202"/>
                  <a:pt x="55" y="200"/>
                  <a:pt x="55" y="200"/>
                </a:cubicBezTo>
                <a:cubicBezTo>
                  <a:pt x="54" y="199"/>
                  <a:pt x="54" y="198"/>
                  <a:pt x="53" y="196"/>
                </a:cubicBezTo>
                <a:cubicBezTo>
                  <a:pt x="52" y="195"/>
                  <a:pt x="51" y="191"/>
                  <a:pt x="51" y="190"/>
                </a:cubicBezTo>
                <a:cubicBezTo>
                  <a:pt x="51" y="190"/>
                  <a:pt x="55" y="190"/>
                  <a:pt x="57" y="190"/>
                </a:cubicBezTo>
                <a:cubicBezTo>
                  <a:pt x="59" y="190"/>
                  <a:pt x="63" y="189"/>
                  <a:pt x="63" y="186"/>
                </a:cubicBezTo>
                <a:cubicBezTo>
                  <a:pt x="63" y="184"/>
                  <a:pt x="62" y="182"/>
                  <a:pt x="61" y="181"/>
                </a:cubicBezTo>
                <a:cubicBezTo>
                  <a:pt x="60" y="180"/>
                  <a:pt x="61" y="179"/>
                  <a:pt x="61" y="177"/>
                </a:cubicBezTo>
                <a:cubicBezTo>
                  <a:pt x="61" y="176"/>
                  <a:pt x="59" y="169"/>
                  <a:pt x="58" y="166"/>
                </a:cubicBezTo>
                <a:cubicBezTo>
                  <a:pt x="58" y="164"/>
                  <a:pt x="58" y="164"/>
                  <a:pt x="57" y="160"/>
                </a:cubicBezTo>
                <a:cubicBezTo>
                  <a:pt x="56" y="157"/>
                  <a:pt x="55" y="145"/>
                  <a:pt x="54" y="142"/>
                </a:cubicBezTo>
                <a:cubicBezTo>
                  <a:pt x="53" y="140"/>
                  <a:pt x="54" y="137"/>
                  <a:pt x="56" y="135"/>
                </a:cubicBezTo>
                <a:cubicBezTo>
                  <a:pt x="57" y="134"/>
                  <a:pt x="67" y="126"/>
                  <a:pt x="69" y="122"/>
                </a:cubicBezTo>
                <a:cubicBezTo>
                  <a:pt x="70" y="117"/>
                  <a:pt x="70" y="111"/>
                  <a:pt x="69" y="101"/>
                </a:cubicBezTo>
                <a:cubicBezTo>
                  <a:pt x="68" y="91"/>
                  <a:pt x="69" y="89"/>
                  <a:pt x="70" y="87"/>
                </a:cubicBezTo>
                <a:cubicBezTo>
                  <a:pt x="71" y="86"/>
                  <a:pt x="72" y="82"/>
                  <a:pt x="73" y="84"/>
                </a:cubicBezTo>
                <a:cubicBezTo>
                  <a:pt x="74" y="86"/>
                  <a:pt x="75" y="88"/>
                  <a:pt x="77" y="89"/>
                </a:cubicBezTo>
                <a:cubicBezTo>
                  <a:pt x="79" y="90"/>
                  <a:pt x="83" y="92"/>
                  <a:pt x="84" y="95"/>
                </a:cubicBezTo>
                <a:cubicBezTo>
                  <a:pt x="86" y="98"/>
                  <a:pt x="88" y="101"/>
                  <a:pt x="90" y="101"/>
                </a:cubicBezTo>
                <a:cubicBezTo>
                  <a:pt x="92" y="101"/>
                  <a:pt x="95" y="100"/>
                  <a:pt x="95" y="100"/>
                </a:cubicBezTo>
                <a:cubicBezTo>
                  <a:pt x="97" y="101"/>
                  <a:pt x="97" y="101"/>
                  <a:pt x="97" y="101"/>
                </a:cubicBezTo>
                <a:cubicBezTo>
                  <a:pt x="97" y="101"/>
                  <a:pt x="98" y="103"/>
                  <a:pt x="99" y="103"/>
                </a:cubicBezTo>
                <a:cubicBezTo>
                  <a:pt x="99" y="103"/>
                  <a:pt x="101" y="104"/>
                  <a:pt x="101" y="105"/>
                </a:cubicBezTo>
                <a:cubicBezTo>
                  <a:pt x="101" y="105"/>
                  <a:pt x="100" y="109"/>
                  <a:pt x="102" y="110"/>
                </a:cubicBezTo>
                <a:cubicBezTo>
                  <a:pt x="102" y="110"/>
                  <a:pt x="103" y="110"/>
                  <a:pt x="103" y="110"/>
                </a:cubicBezTo>
                <a:cubicBezTo>
                  <a:pt x="103" y="110"/>
                  <a:pt x="104" y="109"/>
                  <a:pt x="104" y="108"/>
                </a:cubicBezTo>
                <a:cubicBezTo>
                  <a:pt x="104" y="108"/>
                  <a:pt x="105" y="108"/>
                  <a:pt x="105" y="106"/>
                </a:cubicBezTo>
                <a:cubicBezTo>
                  <a:pt x="105" y="105"/>
                  <a:pt x="105" y="101"/>
                  <a:pt x="104" y="99"/>
                </a:cubicBezTo>
                <a:close/>
                <a:moveTo>
                  <a:pt x="40" y="33"/>
                </a:moveTo>
                <a:cubicBezTo>
                  <a:pt x="40" y="33"/>
                  <a:pt x="40" y="33"/>
                  <a:pt x="40" y="33"/>
                </a:cubicBezTo>
                <a:cubicBezTo>
                  <a:pt x="40" y="33"/>
                  <a:pt x="40" y="33"/>
                  <a:pt x="40" y="3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3908" name="Freeform 21"/>
          <p:cNvSpPr>
            <a:spLocks/>
          </p:cNvSpPr>
          <p:nvPr/>
        </p:nvSpPr>
        <p:spPr bwMode="auto">
          <a:xfrm>
            <a:off x="6951663" y="433388"/>
            <a:ext cx="1997075" cy="6307137"/>
          </a:xfrm>
          <a:custGeom>
            <a:avLst/>
            <a:gdLst>
              <a:gd name="T0" fmla="*/ 2147483647 w 62"/>
              <a:gd name="T1" fmla="*/ 2147483647 h 196"/>
              <a:gd name="T2" fmla="*/ 2147483647 w 62"/>
              <a:gd name="T3" fmla="*/ 2147483647 h 196"/>
              <a:gd name="T4" fmla="*/ 2147483647 w 62"/>
              <a:gd name="T5" fmla="*/ 2147483647 h 196"/>
              <a:gd name="T6" fmla="*/ 2147483647 w 62"/>
              <a:gd name="T7" fmla="*/ 2147483647 h 196"/>
              <a:gd name="T8" fmla="*/ 2147483647 w 62"/>
              <a:gd name="T9" fmla="*/ 2147483647 h 196"/>
              <a:gd name="T10" fmla="*/ 2147483647 w 62"/>
              <a:gd name="T11" fmla="*/ 2147483647 h 196"/>
              <a:gd name="T12" fmla="*/ 2147483647 w 62"/>
              <a:gd name="T13" fmla="*/ 2147483647 h 196"/>
              <a:gd name="T14" fmla="*/ 2147483647 w 62"/>
              <a:gd name="T15" fmla="*/ 2147483647 h 196"/>
              <a:gd name="T16" fmla="*/ 2147483647 w 62"/>
              <a:gd name="T17" fmla="*/ 2147483647 h 196"/>
              <a:gd name="T18" fmla="*/ 2147483647 w 62"/>
              <a:gd name="T19" fmla="*/ 2147483647 h 196"/>
              <a:gd name="T20" fmla="*/ 2147483647 w 62"/>
              <a:gd name="T21" fmla="*/ 2147483647 h 196"/>
              <a:gd name="T22" fmla="*/ 2147483647 w 62"/>
              <a:gd name="T23" fmla="*/ 2147483647 h 196"/>
              <a:gd name="T24" fmla="*/ 2147483647 w 62"/>
              <a:gd name="T25" fmla="*/ 2147483647 h 196"/>
              <a:gd name="T26" fmla="*/ 2147483647 w 62"/>
              <a:gd name="T27" fmla="*/ 2147483647 h 196"/>
              <a:gd name="T28" fmla="*/ 2147483647 w 62"/>
              <a:gd name="T29" fmla="*/ 2147483647 h 196"/>
              <a:gd name="T30" fmla="*/ 2147483647 w 62"/>
              <a:gd name="T31" fmla="*/ 2147483647 h 196"/>
              <a:gd name="T32" fmla="*/ 2147483647 w 62"/>
              <a:gd name="T33" fmla="*/ 2147483647 h 196"/>
              <a:gd name="T34" fmla="*/ 2147483647 w 62"/>
              <a:gd name="T35" fmla="*/ 2147483647 h 196"/>
              <a:gd name="T36" fmla="*/ 2147483647 w 62"/>
              <a:gd name="T37" fmla="*/ 2147483647 h 196"/>
              <a:gd name="T38" fmla="*/ 2147483647 w 62"/>
              <a:gd name="T39" fmla="*/ 2147483647 h 196"/>
              <a:gd name="T40" fmla="*/ 2147483647 w 62"/>
              <a:gd name="T41" fmla="*/ 2147483647 h 196"/>
              <a:gd name="T42" fmla="*/ 2147483647 w 62"/>
              <a:gd name="T43" fmla="*/ 2147483647 h 196"/>
              <a:gd name="T44" fmla="*/ 2147483647 w 62"/>
              <a:gd name="T45" fmla="*/ 2147483647 h 196"/>
              <a:gd name="T46" fmla="*/ 2147483647 w 62"/>
              <a:gd name="T47" fmla="*/ 2147483647 h 196"/>
              <a:gd name="T48" fmla="*/ 2147483647 w 62"/>
              <a:gd name="T49" fmla="*/ 2147483647 h 196"/>
              <a:gd name="T50" fmla="*/ 2147483647 w 62"/>
              <a:gd name="T51" fmla="*/ 2147483647 h 196"/>
              <a:gd name="T52" fmla="*/ 2147483647 w 62"/>
              <a:gd name="T53" fmla="*/ 2147483647 h 196"/>
              <a:gd name="T54" fmla="*/ 2147483647 w 62"/>
              <a:gd name="T55" fmla="*/ 2147483647 h 196"/>
              <a:gd name="T56" fmla="*/ 2147483647 w 62"/>
              <a:gd name="T57" fmla="*/ 2147483647 h 196"/>
              <a:gd name="T58" fmla="*/ 2147483647 w 62"/>
              <a:gd name="T59" fmla="*/ 2147483647 h 196"/>
              <a:gd name="T60" fmla="*/ 2147483647 w 62"/>
              <a:gd name="T61" fmla="*/ 2147483647 h 196"/>
              <a:gd name="T62" fmla="*/ 2147483647 w 62"/>
              <a:gd name="T63" fmla="*/ 2147483647 h 19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62"/>
              <a:gd name="T97" fmla="*/ 0 h 196"/>
              <a:gd name="T98" fmla="*/ 62 w 62"/>
              <a:gd name="T99" fmla="*/ 196 h 196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62" h="196">
                <a:moveTo>
                  <a:pt x="16" y="34"/>
                </a:moveTo>
                <a:cubicBezTo>
                  <a:pt x="16" y="34"/>
                  <a:pt x="16" y="30"/>
                  <a:pt x="16" y="30"/>
                </a:cubicBezTo>
                <a:cubicBezTo>
                  <a:pt x="15" y="29"/>
                  <a:pt x="12" y="24"/>
                  <a:pt x="12" y="23"/>
                </a:cubicBezTo>
                <a:cubicBezTo>
                  <a:pt x="12" y="22"/>
                  <a:pt x="11" y="23"/>
                  <a:pt x="11" y="23"/>
                </a:cubicBezTo>
                <a:cubicBezTo>
                  <a:pt x="11" y="23"/>
                  <a:pt x="9" y="18"/>
                  <a:pt x="9" y="16"/>
                </a:cubicBezTo>
                <a:cubicBezTo>
                  <a:pt x="9" y="16"/>
                  <a:pt x="8" y="14"/>
                  <a:pt x="8" y="13"/>
                </a:cubicBezTo>
                <a:cubicBezTo>
                  <a:pt x="8" y="12"/>
                  <a:pt x="12" y="0"/>
                  <a:pt x="21" y="4"/>
                </a:cubicBezTo>
                <a:cubicBezTo>
                  <a:pt x="21" y="4"/>
                  <a:pt x="25" y="4"/>
                  <a:pt x="27" y="6"/>
                </a:cubicBezTo>
                <a:cubicBezTo>
                  <a:pt x="27" y="6"/>
                  <a:pt x="29" y="11"/>
                  <a:pt x="28" y="14"/>
                </a:cubicBezTo>
                <a:cubicBezTo>
                  <a:pt x="28" y="14"/>
                  <a:pt x="29" y="15"/>
                  <a:pt x="28" y="17"/>
                </a:cubicBezTo>
                <a:cubicBezTo>
                  <a:pt x="28" y="19"/>
                  <a:pt x="28" y="19"/>
                  <a:pt x="28" y="19"/>
                </a:cubicBezTo>
                <a:cubicBezTo>
                  <a:pt x="28" y="19"/>
                  <a:pt x="27" y="21"/>
                  <a:pt x="27" y="21"/>
                </a:cubicBezTo>
                <a:cubicBezTo>
                  <a:pt x="27" y="21"/>
                  <a:pt x="26" y="26"/>
                  <a:pt x="29" y="28"/>
                </a:cubicBezTo>
                <a:cubicBezTo>
                  <a:pt x="29" y="28"/>
                  <a:pt x="35" y="32"/>
                  <a:pt x="38" y="32"/>
                </a:cubicBezTo>
                <a:cubicBezTo>
                  <a:pt x="40" y="33"/>
                  <a:pt x="48" y="40"/>
                  <a:pt x="49" y="49"/>
                </a:cubicBezTo>
                <a:cubicBezTo>
                  <a:pt x="50" y="58"/>
                  <a:pt x="52" y="59"/>
                  <a:pt x="52" y="59"/>
                </a:cubicBezTo>
                <a:cubicBezTo>
                  <a:pt x="52" y="60"/>
                  <a:pt x="54" y="67"/>
                  <a:pt x="53" y="73"/>
                </a:cubicBezTo>
                <a:cubicBezTo>
                  <a:pt x="53" y="80"/>
                  <a:pt x="53" y="88"/>
                  <a:pt x="52" y="90"/>
                </a:cubicBezTo>
                <a:cubicBezTo>
                  <a:pt x="51" y="92"/>
                  <a:pt x="50" y="97"/>
                  <a:pt x="50" y="99"/>
                </a:cubicBezTo>
                <a:cubicBezTo>
                  <a:pt x="50" y="101"/>
                  <a:pt x="49" y="105"/>
                  <a:pt x="49" y="106"/>
                </a:cubicBezTo>
                <a:cubicBezTo>
                  <a:pt x="49" y="108"/>
                  <a:pt x="49" y="110"/>
                  <a:pt x="47" y="110"/>
                </a:cubicBezTo>
                <a:cubicBezTo>
                  <a:pt x="47" y="110"/>
                  <a:pt x="47" y="118"/>
                  <a:pt x="46" y="120"/>
                </a:cubicBezTo>
                <a:cubicBezTo>
                  <a:pt x="46" y="122"/>
                  <a:pt x="47" y="124"/>
                  <a:pt x="48" y="125"/>
                </a:cubicBezTo>
                <a:cubicBezTo>
                  <a:pt x="49" y="126"/>
                  <a:pt x="52" y="136"/>
                  <a:pt x="52" y="138"/>
                </a:cubicBezTo>
                <a:cubicBezTo>
                  <a:pt x="52" y="140"/>
                  <a:pt x="52" y="141"/>
                  <a:pt x="53" y="143"/>
                </a:cubicBezTo>
                <a:cubicBezTo>
                  <a:pt x="53" y="145"/>
                  <a:pt x="54" y="160"/>
                  <a:pt x="55" y="165"/>
                </a:cubicBezTo>
                <a:cubicBezTo>
                  <a:pt x="57" y="169"/>
                  <a:pt x="57" y="171"/>
                  <a:pt x="58" y="172"/>
                </a:cubicBezTo>
                <a:cubicBezTo>
                  <a:pt x="58" y="173"/>
                  <a:pt x="61" y="181"/>
                  <a:pt x="60" y="184"/>
                </a:cubicBezTo>
                <a:cubicBezTo>
                  <a:pt x="60" y="184"/>
                  <a:pt x="62" y="193"/>
                  <a:pt x="54" y="194"/>
                </a:cubicBezTo>
                <a:cubicBezTo>
                  <a:pt x="54" y="194"/>
                  <a:pt x="49" y="196"/>
                  <a:pt x="47" y="191"/>
                </a:cubicBezTo>
                <a:cubicBezTo>
                  <a:pt x="47" y="185"/>
                  <a:pt x="47" y="185"/>
                  <a:pt x="47" y="185"/>
                </a:cubicBezTo>
                <a:cubicBezTo>
                  <a:pt x="47" y="185"/>
                  <a:pt x="47" y="186"/>
                  <a:pt x="47" y="184"/>
                </a:cubicBezTo>
                <a:cubicBezTo>
                  <a:pt x="46" y="182"/>
                  <a:pt x="46" y="181"/>
                  <a:pt x="45" y="180"/>
                </a:cubicBezTo>
                <a:cubicBezTo>
                  <a:pt x="44" y="179"/>
                  <a:pt x="44" y="179"/>
                  <a:pt x="44" y="178"/>
                </a:cubicBezTo>
                <a:cubicBezTo>
                  <a:pt x="44" y="177"/>
                  <a:pt x="41" y="170"/>
                  <a:pt x="40" y="164"/>
                </a:cubicBezTo>
                <a:cubicBezTo>
                  <a:pt x="40" y="158"/>
                  <a:pt x="39" y="154"/>
                  <a:pt x="39" y="153"/>
                </a:cubicBezTo>
                <a:cubicBezTo>
                  <a:pt x="39" y="152"/>
                  <a:pt x="36" y="145"/>
                  <a:pt x="36" y="145"/>
                </a:cubicBezTo>
                <a:cubicBezTo>
                  <a:pt x="36" y="145"/>
                  <a:pt x="36" y="153"/>
                  <a:pt x="36" y="156"/>
                </a:cubicBezTo>
                <a:cubicBezTo>
                  <a:pt x="36" y="160"/>
                  <a:pt x="37" y="163"/>
                  <a:pt x="37" y="164"/>
                </a:cubicBezTo>
                <a:cubicBezTo>
                  <a:pt x="37" y="166"/>
                  <a:pt x="36" y="169"/>
                  <a:pt x="36" y="172"/>
                </a:cubicBezTo>
                <a:cubicBezTo>
                  <a:pt x="35" y="174"/>
                  <a:pt x="37" y="176"/>
                  <a:pt x="34" y="176"/>
                </a:cubicBezTo>
                <a:cubicBezTo>
                  <a:pt x="31" y="177"/>
                  <a:pt x="22" y="178"/>
                  <a:pt x="20" y="179"/>
                </a:cubicBezTo>
                <a:cubicBezTo>
                  <a:pt x="18" y="180"/>
                  <a:pt x="7" y="182"/>
                  <a:pt x="7" y="176"/>
                </a:cubicBezTo>
                <a:cubicBezTo>
                  <a:pt x="7" y="176"/>
                  <a:pt x="10" y="174"/>
                  <a:pt x="16" y="172"/>
                </a:cubicBezTo>
                <a:cubicBezTo>
                  <a:pt x="16" y="172"/>
                  <a:pt x="20" y="169"/>
                  <a:pt x="20" y="167"/>
                </a:cubicBezTo>
                <a:cubicBezTo>
                  <a:pt x="20" y="166"/>
                  <a:pt x="20" y="161"/>
                  <a:pt x="21" y="158"/>
                </a:cubicBezTo>
                <a:cubicBezTo>
                  <a:pt x="22" y="155"/>
                  <a:pt x="22" y="154"/>
                  <a:pt x="22" y="152"/>
                </a:cubicBezTo>
                <a:cubicBezTo>
                  <a:pt x="22" y="152"/>
                  <a:pt x="21" y="141"/>
                  <a:pt x="21" y="139"/>
                </a:cubicBezTo>
                <a:cubicBezTo>
                  <a:pt x="21" y="138"/>
                  <a:pt x="21" y="135"/>
                  <a:pt x="21" y="134"/>
                </a:cubicBezTo>
                <a:cubicBezTo>
                  <a:pt x="20" y="134"/>
                  <a:pt x="10" y="96"/>
                  <a:pt x="10" y="94"/>
                </a:cubicBezTo>
                <a:cubicBezTo>
                  <a:pt x="11" y="92"/>
                  <a:pt x="11" y="91"/>
                  <a:pt x="11" y="91"/>
                </a:cubicBezTo>
                <a:cubicBezTo>
                  <a:pt x="11" y="91"/>
                  <a:pt x="9" y="91"/>
                  <a:pt x="9" y="94"/>
                </a:cubicBezTo>
                <a:cubicBezTo>
                  <a:pt x="8" y="97"/>
                  <a:pt x="8" y="99"/>
                  <a:pt x="7" y="100"/>
                </a:cubicBezTo>
                <a:cubicBezTo>
                  <a:pt x="7" y="101"/>
                  <a:pt x="8" y="104"/>
                  <a:pt x="8" y="106"/>
                </a:cubicBezTo>
                <a:cubicBezTo>
                  <a:pt x="8" y="106"/>
                  <a:pt x="9" y="109"/>
                  <a:pt x="7" y="108"/>
                </a:cubicBezTo>
                <a:cubicBezTo>
                  <a:pt x="7" y="108"/>
                  <a:pt x="7" y="111"/>
                  <a:pt x="4" y="108"/>
                </a:cubicBezTo>
                <a:cubicBezTo>
                  <a:pt x="4" y="108"/>
                  <a:pt x="3" y="109"/>
                  <a:pt x="2" y="107"/>
                </a:cubicBezTo>
                <a:cubicBezTo>
                  <a:pt x="2" y="104"/>
                  <a:pt x="1" y="103"/>
                  <a:pt x="1" y="103"/>
                </a:cubicBezTo>
                <a:cubicBezTo>
                  <a:pt x="1" y="103"/>
                  <a:pt x="0" y="101"/>
                  <a:pt x="1" y="100"/>
                </a:cubicBezTo>
                <a:cubicBezTo>
                  <a:pt x="2" y="98"/>
                  <a:pt x="2" y="95"/>
                  <a:pt x="3" y="95"/>
                </a:cubicBezTo>
                <a:cubicBezTo>
                  <a:pt x="3" y="94"/>
                  <a:pt x="3" y="89"/>
                  <a:pt x="3" y="87"/>
                </a:cubicBezTo>
                <a:cubicBezTo>
                  <a:pt x="3" y="85"/>
                  <a:pt x="4" y="67"/>
                  <a:pt x="5" y="64"/>
                </a:cubicBezTo>
                <a:cubicBezTo>
                  <a:pt x="6" y="61"/>
                  <a:pt x="5" y="59"/>
                  <a:pt x="5" y="58"/>
                </a:cubicBezTo>
                <a:cubicBezTo>
                  <a:pt x="5" y="57"/>
                  <a:pt x="5" y="53"/>
                  <a:pt x="6" y="50"/>
                </a:cubicBezTo>
                <a:cubicBezTo>
                  <a:pt x="7" y="46"/>
                  <a:pt x="4" y="38"/>
                  <a:pt x="16" y="3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3909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Freeform 5"/>
          <p:cNvSpPr>
            <a:spLocks/>
          </p:cNvSpPr>
          <p:nvPr/>
        </p:nvSpPr>
        <p:spPr bwMode="auto">
          <a:xfrm>
            <a:off x="414338" y="315913"/>
            <a:ext cx="2933700" cy="6361112"/>
          </a:xfrm>
          <a:custGeom>
            <a:avLst/>
            <a:gdLst>
              <a:gd name="T0" fmla="*/ 2147483647 w 85"/>
              <a:gd name="T1" fmla="*/ 2147483647 h 184"/>
              <a:gd name="T2" fmla="*/ 2147483647 w 85"/>
              <a:gd name="T3" fmla="*/ 2147483647 h 184"/>
              <a:gd name="T4" fmla="*/ 2147483647 w 85"/>
              <a:gd name="T5" fmla="*/ 2147483647 h 184"/>
              <a:gd name="T6" fmla="*/ 2147483647 w 85"/>
              <a:gd name="T7" fmla="*/ 2147483647 h 184"/>
              <a:gd name="T8" fmla="*/ 2147483647 w 85"/>
              <a:gd name="T9" fmla="*/ 2147483647 h 184"/>
              <a:gd name="T10" fmla="*/ 2147483647 w 85"/>
              <a:gd name="T11" fmla="*/ 2147483647 h 184"/>
              <a:gd name="T12" fmla="*/ 2147483647 w 85"/>
              <a:gd name="T13" fmla="*/ 2147483647 h 184"/>
              <a:gd name="T14" fmla="*/ 2147483647 w 85"/>
              <a:gd name="T15" fmla="*/ 2147483647 h 184"/>
              <a:gd name="T16" fmla="*/ 2147483647 w 85"/>
              <a:gd name="T17" fmla="*/ 2147483647 h 184"/>
              <a:gd name="T18" fmla="*/ 2147483647 w 85"/>
              <a:gd name="T19" fmla="*/ 2147483647 h 184"/>
              <a:gd name="T20" fmla="*/ 2147483647 w 85"/>
              <a:gd name="T21" fmla="*/ 2147483647 h 184"/>
              <a:gd name="T22" fmla="*/ 2147483647 w 85"/>
              <a:gd name="T23" fmla="*/ 2147483647 h 184"/>
              <a:gd name="T24" fmla="*/ 2147483647 w 85"/>
              <a:gd name="T25" fmla="*/ 2147483647 h 184"/>
              <a:gd name="T26" fmla="*/ 2147483647 w 85"/>
              <a:gd name="T27" fmla="*/ 2147483647 h 184"/>
              <a:gd name="T28" fmla="*/ 2147483647 w 85"/>
              <a:gd name="T29" fmla="*/ 2147483647 h 184"/>
              <a:gd name="T30" fmla="*/ 2147483647 w 85"/>
              <a:gd name="T31" fmla="*/ 2147483647 h 184"/>
              <a:gd name="T32" fmla="*/ 2147483647 w 85"/>
              <a:gd name="T33" fmla="*/ 2147483647 h 184"/>
              <a:gd name="T34" fmla="*/ 2147483647 w 85"/>
              <a:gd name="T35" fmla="*/ 2147483647 h 184"/>
              <a:gd name="T36" fmla="*/ 2147483647 w 85"/>
              <a:gd name="T37" fmla="*/ 2147483647 h 184"/>
              <a:gd name="T38" fmla="*/ 2147483647 w 85"/>
              <a:gd name="T39" fmla="*/ 2147483647 h 184"/>
              <a:gd name="T40" fmla="*/ 2147483647 w 85"/>
              <a:gd name="T41" fmla="*/ 2147483647 h 184"/>
              <a:gd name="T42" fmla="*/ 2147483647 w 85"/>
              <a:gd name="T43" fmla="*/ 2147483647 h 184"/>
              <a:gd name="T44" fmla="*/ 2147483647 w 85"/>
              <a:gd name="T45" fmla="*/ 2147483647 h 184"/>
              <a:gd name="T46" fmla="*/ 2147483647 w 85"/>
              <a:gd name="T47" fmla="*/ 2147483647 h 184"/>
              <a:gd name="T48" fmla="*/ 2147483647 w 85"/>
              <a:gd name="T49" fmla="*/ 2147483647 h 184"/>
              <a:gd name="T50" fmla="*/ 2147483647 w 85"/>
              <a:gd name="T51" fmla="*/ 2147483647 h 184"/>
              <a:gd name="T52" fmla="*/ 2147483647 w 85"/>
              <a:gd name="T53" fmla="*/ 2147483647 h 184"/>
              <a:gd name="T54" fmla="*/ 2147483647 w 85"/>
              <a:gd name="T55" fmla="*/ 2147483647 h 184"/>
              <a:gd name="T56" fmla="*/ 0 w 85"/>
              <a:gd name="T57" fmla="*/ 2147483647 h 184"/>
              <a:gd name="T58" fmla="*/ 2147483647 w 85"/>
              <a:gd name="T59" fmla="*/ 2147483647 h 184"/>
              <a:gd name="T60" fmla="*/ 2147483647 w 85"/>
              <a:gd name="T61" fmla="*/ 2147483647 h 184"/>
              <a:gd name="T62" fmla="*/ 2147483647 w 85"/>
              <a:gd name="T63" fmla="*/ 2147483647 h 184"/>
              <a:gd name="T64" fmla="*/ 2147483647 w 85"/>
              <a:gd name="T65" fmla="*/ 2147483647 h 184"/>
              <a:gd name="T66" fmla="*/ 2147483647 w 85"/>
              <a:gd name="T67" fmla="*/ 2147483647 h 184"/>
              <a:gd name="T68" fmla="*/ 2147483647 w 85"/>
              <a:gd name="T69" fmla="*/ 2147483647 h 184"/>
              <a:gd name="T70" fmla="*/ 2147483647 w 85"/>
              <a:gd name="T71" fmla="*/ 2147483647 h 184"/>
              <a:gd name="T72" fmla="*/ 2147483647 w 85"/>
              <a:gd name="T73" fmla="*/ 2147483647 h 184"/>
              <a:gd name="T74" fmla="*/ 2147483647 w 85"/>
              <a:gd name="T75" fmla="*/ 2147483647 h 184"/>
              <a:gd name="T76" fmla="*/ 2147483647 w 85"/>
              <a:gd name="T77" fmla="*/ 2147483647 h 184"/>
              <a:gd name="T78" fmla="*/ 2147483647 w 85"/>
              <a:gd name="T79" fmla="*/ 2147483647 h 184"/>
              <a:gd name="T80" fmla="*/ 2147483647 w 85"/>
              <a:gd name="T81" fmla="*/ 2147483647 h 184"/>
              <a:gd name="T82" fmla="*/ 2147483647 w 85"/>
              <a:gd name="T83" fmla="*/ 2147483647 h 184"/>
              <a:gd name="T84" fmla="*/ 2147483647 w 85"/>
              <a:gd name="T85" fmla="*/ 2147483647 h 184"/>
              <a:gd name="T86" fmla="*/ 2147483647 w 85"/>
              <a:gd name="T87" fmla="*/ 2147483647 h 184"/>
              <a:gd name="T88" fmla="*/ 2147483647 w 85"/>
              <a:gd name="T89" fmla="*/ 2147483647 h 184"/>
              <a:gd name="T90" fmla="*/ 2147483647 w 85"/>
              <a:gd name="T91" fmla="*/ 2147483647 h 184"/>
              <a:gd name="T92" fmla="*/ 2147483647 w 85"/>
              <a:gd name="T93" fmla="*/ 2147483647 h 184"/>
              <a:gd name="T94" fmla="*/ 2147483647 w 85"/>
              <a:gd name="T95" fmla="*/ 2147483647 h 184"/>
              <a:gd name="T96" fmla="*/ 2147483647 w 85"/>
              <a:gd name="T97" fmla="*/ 2147483647 h 184"/>
              <a:gd name="T98" fmla="*/ 2147483647 w 85"/>
              <a:gd name="T99" fmla="*/ 2147483647 h 184"/>
              <a:gd name="T100" fmla="*/ 2147483647 w 85"/>
              <a:gd name="T101" fmla="*/ 2147483647 h 184"/>
              <a:gd name="T102" fmla="*/ 2147483647 w 85"/>
              <a:gd name="T103" fmla="*/ 2147483647 h 184"/>
              <a:gd name="T104" fmla="*/ 2147483647 w 85"/>
              <a:gd name="T105" fmla="*/ 2147483647 h 184"/>
              <a:gd name="T106" fmla="*/ 2147483647 w 85"/>
              <a:gd name="T107" fmla="*/ 2147483647 h 184"/>
              <a:gd name="T108" fmla="*/ 2147483647 w 85"/>
              <a:gd name="T109" fmla="*/ 2147483647 h 184"/>
              <a:gd name="T110" fmla="*/ 2147483647 w 85"/>
              <a:gd name="T111" fmla="*/ 2147483647 h 184"/>
              <a:gd name="T112" fmla="*/ 2147483647 w 85"/>
              <a:gd name="T113" fmla="*/ 2147483647 h 184"/>
              <a:gd name="T114" fmla="*/ 2147483647 w 85"/>
              <a:gd name="T115" fmla="*/ 2147483647 h 184"/>
              <a:gd name="T116" fmla="*/ 2147483647 w 85"/>
              <a:gd name="T117" fmla="*/ 2147483647 h 184"/>
              <a:gd name="T118" fmla="*/ 2147483647 w 85"/>
              <a:gd name="T119" fmla="*/ 2147483647 h 184"/>
              <a:gd name="T120" fmla="*/ 2147483647 w 85"/>
              <a:gd name="T121" fmla="*/ 2147483647 h 184"/>
              <a:gd name="T122" fmla="*/ 2147483647 w 85"/>
              <a:gd name="T123" fmla="*/ 2147483647 h 184"/>
              <a:gd name="T124" fmla="*/ 2147483647 w 85"/>
              <a:gd name="T125" fmla="*/ 2147483647 h 184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85"/>
              <a:gd name="T190" fmla="*/ 0 h 184"/>
              <a:gd name="T191" fmla="*/ 85 w 85"/>
              <a:gd name="T192" fmla="*/ 184 h 184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85" h="184">
                <a:moveTo>
                  <a:pt x="77" y="132"/>
                </a:moveTo>
                <a:cubicBezTo>
                  <a:pt x="76" y="130"/>
                  <a:pt x="69" y="116"/>
                  <a:pt x="67" y="114"/>
                </a:cubicBezTo>
                <a:cubicBezTo>
                  <a:pt x="65" y="112"/>
                  <a:pt x="62" y="114"/>
                  <a:pt x="62" y="108"/>
                </a:cubicBezTo>
                <a:cubicBezTo>
                  <a:pt x="62" y="101"/>
                  <a:pt x="65" y="98"/>
                  <a:pt x="65" y="92"/>
                </a:cubicBezTo>
                <a:cubicBezTo>
                  <a:pt x="65" y="85"/>
                  <a:pt x="65" y="79"/>
                  <a:pt x="62" y="75"/>
                </a:cubicBezTo>
                <a:cubicBezTo>
                  <a:pt x="58" y="71"/>
                  <a:pt x="56" y="62"/>
                  <a:pt x="55" y="56"/>
                </a:cubicBezTo>
                <a:cubicBezTo>
                  <a:pt x="55" y="50"/>
                  <a:pt x="55" y="41"/>
                  <a:pt x="53" y="35"/>
                </a:cubicBezTo>
                <a:cubicBezTo>
                  <a:pt x="51" y="28"/>
                  <a:pt x="42" y="23"/>
                  <a:pt x="39" y="24"/>
                </a:cubicBezTo>
                <a:cubicBezTo>
                  <a:pt x="39" y="24"/>
                  <a:pt x="41" y="6"/>
                  <a:pt x="31" y="3"/>
                </a:cubicBezTo>
                <a:cubicBezTo>
                  <a:pt x="31" y="3"/>
                  <a:pt x="17" y="0"/>
                  <a:pt x="15" y="13"/>
                </a:cubicBezTo>
                <a:cubicBezTo>
                  <a:pt x="15" y="13"/>
                  <a:pt x="14" y="15"/>
                  <a:pt x="14" y="16"/>
                </a:cubicBezTo>
                <a:cubicBezTo>
                  <a:pt x="13" y="17"/>
                  <a:pt x="13" y="23"/>
                  <a:pt x="15" y="27"/>
                </a:cubicBezTo>
                <a:cubicBezTo>
                  <a:pt x="15" y="27"/>
                  <a:pt x="17" y="30"/>
                  <a:pt x="18" y="30"/>
                </a:cubicBezTo>
                <a:cubicBezTo>
                  <a:pt x="18" y="30"/>
                  <a:pt x="18" y="32"/>
                  <a:pt x="20" y="33"/>
                </a:cubicBezTo>
                <a:cubicBezTo>
                  <a:pt x="17" y="36"/>
                  <a:pt x="17" y="36"/>
                  <a:pt x="17" y="36"/>
                </a:cubicBezTo>
                <a:cubicBezTo>
                  <a:pt x="17" y="36"/>
                  <a:pt x="11" y="39"/>
                  <a:pt x="10" y="41"/>
                </a:cubicBezTo>
                <a:cubicBezTo>
                  <a:pt x="10" y="42"/>
                  <a:pt x="11" y="31"/>
                  <a:pt x="12" y="30"/>
                </a:cubicBezTo>
                <a:cubicBezTo>
                  <a:pt x="12" y="28"/>
                  <a:pt x="13" y="26"/>
                  <a:pt x="13" y="25"/>
                </a:cubicBezTo>
                <a:cubicBezTo>
                  <a:pt x="12" y="23"/>
                  <a:pt x="11" y="23"/>
                  <a:pt x="11" y="23"/>
                </a:cubicBezTo>
                <a:cubicBezTo>
                  <a:pt x="10" y="22"/>
                  <a:pt x="9" y="19"/>
                  <a:pt x="8" y="20"/>
                </a:cubicBezTo>
                <a:cubicBezTo>
                  <a:pt x="7" y="21"/>
                  <a:pt x="7" y="21"/>
                  <a:pt x="7" y="21"/>
                </a:cubicBezTo>
                <a:cubicBezTo>
                  <a:pt x="7" y="21"/>
                  <a:pt x="6" y="20"/>
                  <a:pt x="5" y="21"/>
                </a:cubicBezTo>
                <a:cubicBezTo>
                  <a:pt x="5" y="21"/>
                  <a:pt x="4" y="21"/>
                  <a:pt x="4" y="23"/>
                </a:cubicBezTo>
                <a:cubicBezTo>
                  <a:pt x="4" y="23"/>
                  <a:pt x="2" y="23"/>
                  <a:pt x="3" y="25"/>
                </a:cubicBezTo>
                <a:cubicBezTo>
                  <a:pt x="3" y="25"/>
                  <a:pt x="3" y="26"/>
                  <a:pt x="4" y="27"/>
                </a:cubicBezTo>
                <a:cubicBezTo>
                  <a:pt x="4" y="27"/>
                  <a:pt x="4" y="28"/>
                  <a:pt x="5" y="29"/>
                </a:cubicBezTo>
                <a:cubicBezTo>
                  <a:pt x="5" y="30"/>
                  <a:pt x="5" y="31"/>
                  <a:pt x="5" y="33"/>
                </a:cubicBezTo>
                <a:cubicBezTo>
                  <a:pt x="5" y="34"/>
                  <a:pt x="4" y="37"/>
                  <a:pt x="4" y="37"/>
                </a:cubicBezTo>
                <a:cubicBezTo>
                  <a:pt x="4" y="37"/>
                  <a:pt x="0" y="39"/>
                  <a:pt x="0" y="42"/>
                </a:cubicBezTo>
                <a:cubicBezTo>
                  <a:pt x="0" y="42"/>
                  <a:pt x="1" y="48"/>
                  <a:pt x="2" y="51"/>
                </a:cubicBezTo>
                <a:cubicBezTo>
                  <a:pt x="3" y="54"/>
                  <a:pt x="4" y="57"/>
                  <a:pt x="9" y="58"/>
                </a:cubicBezTo>
                <a:cubicBezTo>
                  <a:pt x="15" y="59"/>
                  <a:pt x="14" y="59"/>
                  <a:pt x="17" y="59"/>
                </a:cubicBezTo>
                <a:cubicBezTo>
                  <a:pt x="20" y="59"/>
                  <a:pt x="23" y="55"/>
                  <a:pt x="24" y="61"/>
                </a:cubicBezTo>
                <a:cubicBezTo>
                  <a:pt x="25" y="67"/>
                  <a:pt x="30" y="78"/>
                  <a:pt x="31" y="80"/>
                </a:cubicBezTo>
                <a:cubicBezTo>
                  <a:pt x="32" y="82"/>
                  <a:pt x="30" y="88"/>
                  <a:pt x="29" y="88"/>
                </a:cubicBezTo>
                <a:cubicBezTo>
                  <a:pt x="29" y="89"/>
                  <a:pt x="30" y="91"/>
                  <a:pt x="28" y="94"/>
                </a:cubicBezTo>
                <a:cubicBezTo>
                  <a:pt x="26" y="98"/>
                  <a:pt x="19" y="110"/>
                  <a:pt x="19" y="112"/>
                </a:cubicBezTo>
                <a:cubicBezTo>
                  <a:pt x="19" y="115"/>
                  <a:pt x="18" y="118"/>
                  <a:pt x="18" y="119"/>
                </a:cubicBezTo>
                <a:cubicBezTo>
                  <a:pt x="18" y="120"/>
                  <a:pt x="15" y="128"/>
                  <a:pt x="18" y="132"/>
                </a:cubicBezTo>
                <a:cubicBezTo>
                  <a:pt x="20" y="135"/>
                  <a:pt x="21" y="150"/>
                  <a:pt x="20" y="152"/>
                </a:cubicBezTo>
                <a:cubicBezTo>
                  <a:pt x="20" y="154"/>
                  <a:pt x="23" y="153"/>
                  <a:pt x="23" y="153"/>
                </a:cubicBezTo>
                <a:cubicBezTo>
                  <a:pt x="23" y="153"/>
                  <a:pt x="21" y="157"/>
                  <a:pt x="20" y="159"/>
                </a:cubicBezTo>
                <a:cubicBezTo>
                  <a:pt x="19" y="161"/>
                  <a:pt x="11" y="176"/>
                  <a:pt x="13" y="178"/>
                </a:cubicBezTo>
                <a:cubicBezTo>
                  <a:pt x="15" y="180"/>
                  <a:pt x="19" y="184"/>
                  <a:pt x="24" y="176"/>
                </a:cubicBezTo>
                <a:cubicBezTo>
                  <a:pt x="29" y="169"/>
                  <a:pt x="31" y="167"/>
                  <a:pt x="32" y="166"/>
                </a:cubicBezTo>
                <a:cubicBezTo>
                  <a:pt x="33" y="165"/>
                  <a:pt x="35" y="159"/>
                  <a:pt x="33" y="158"/>
                </a:cubicBezTo>
                <a:cubicBezTo>
                  <a:pt x="32" y="157"/>
                  <a:pt x="30" y="155"/>
                  <a:pt x="30" y="155"/>
                </a:cubicBezTo>
                <a:cubicBezTo>
                  <a:pt x="32" y="154"/>
                  <a:pt x="32" y="154"/>
                  <a:pt x="32" y="154"/>
                </a:cubicBezTo>
                <a:cubicBezTo>
                  <a:pt x="32" y="154"/>
                  <a:pt x="30" y="143"/>
                  <a:pt x="31" y="141"/>
                </a:cubicBezTo>
                <a:cubicBezTo>
                  <a:pt x="33" y="139"/>
                  <a:pt x="34" y="134"/>
                  <a:pt x="34" y="132"/>
                </a:cubicBezTo>
                <a:cubicBezTo>
                  <a:pt x="34" y="130"/>
                  <a:pt x="36" y="119"/>
                  <a:pt x="39" y="114"/>
                </a:cubicBezTo>
                <a:cubicBezTo>
                  <a:pt x="43" y="109"/>
                  <a:pt x="45" y="105"/>
                  <a:pt x="47" y="109"/>
                </a:cubicBezTo>
                <a:cubicBezTo>
                  <a:pt x="49" y="113"/>
                  <a:pt x="51" y="118"/>
                  <a:pt x="53" y="122"/>
                </a:cubicBezTo>
                <a:cubicBezTo>
                  <a:pt x="56" y="125"/>
                  <a:pt x="62" y="133"/>
                  <a:pt x="63" y="136"/>
                </a:cubicBezTo>
                <a:cubicBezTo>
                  <a:pt x="64" y="139"/>
                  <a:pt x="68" y="145"/>
                  <a:pt x="70" y="143"/>
                </a:cubicBezTo>
                <a:cubicBezTo>
                  <a:pt x="70" y="143"/>
                  <a:pt x="72" y="146"/>
                  <a:pt x="71" y="147"/>
                </a:cubicBezTo>
                <a:cubicBezTo>
                  <a:pt x="71" y="147"/>
                  <a:pt x="70" y="148"/>
                  <a:pt x="71" y="151"/>
                </a:cubicBezTo>
                <a:cubicBezTo>
                  <a:pt x="73" y="153"/>
                  <a:pt x="76" y="153"/>
                  <a:pt x="77" y="153"/>
                </a:cubicBezTo>
                <a:cubicBezTo>
                  <a:pt x="78" y="153"/>
                  <a:pt x="85" y="151"/>
                  <a:pt x="85" y="150"/>
                </a:cubicBezTo>
                <a:cubicBezTo>
                  <a:pt x="85" y="149"/>
                  <a:pt x="84" y="146"/>
                  <a:pt x="84" y="146"/>
                </a:cubicBezTo>
                <a:cubicBezTo>
                  <a:pt x="84" y="146"/>
                  <a:pt x="84" y="145"/>
                  <a:pt x="84" y="145"/>
                </a:cubicBezTo>
                <a:cubicBezTo>
                  <a:pt x="83" y="144"/>
                  <a:pt x="82" y="141"/>
                  <a:pt x="82" y="141"/>
                </a:cubicBezTo>
                <a:cubicBezTo>
                  <a:pt x="81" y="141"/>
                  <a:pt x="81" y="138"/>
                  <a:pt x="81" y="138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4930" name="Freeform 10"/>
          <p:cNvSpPr>
            <a:spLocks/>
          </p:cNvSpPr>
          <p:nvPr/>
        </p:nvSpPr>
        <p:spPr bwMode="auto">
          <a:xfrm>
            <a:off x="6443663" y="315913"/>
            <a:ext cx="2386012" cy="6397625"/>
          </a:xfrm>
          <a:custGeom>
            <a:avLst/>
            <a:gdLst>
              <a:gd name="T0" fmla="*/ 2147483647 w 74"/>
              <a:gd name="T1" fmla="*/ 2147483647 h 198"/>
              <a:gd name="T2" fmla="*/ 2147483647 w 74"/>
              <a:gd name="T3" fmla="*/ 2147483647 h 198"/>
              <a:gd name="T4" fmla="*/ 2147483647 w 74"/>
              <a:gd name="T5" fmla="*/ 2147483647 h 198"/>
              <a:gd name="T6" fmla="*/ 2147483647 w 74"/>
              <a:gd name="T7" fmla="*/ 2147483647 h 198"/>
              <a:gd name="T8" fmla="*/ 2147483647 w 74"/>
              <a:gd name="T9" fmla="*/ 2147483647 h 198"/>
              <a:gd name="T10" fmla="*/ 2147483647 w 74"/>
              <a:gd name="T11" fmla="*/ 2147483647 h 198"/>
              <a:gd name="T12" fmla="*/ 2147483647 w 74"/>
              <a:gd name="T13" fmla="*/ 2147483647 h 198"/>
              <a:gd name="T14" fmla="*/ 2147483647 w 74"/>
              <a:gd name="T15" fmla="*/ 2147483647 h 198"/>
              <a:gd name="T16" fmla="*/ 2147483647 w 74"/>
              <a:gd name="T17" fmla="*/ 2147483647 h 198"/>
              <a:gd name="T18" fmla="*/ 2147483647 w 74"/>
              <a:gd name="T19" fmla="*/ 2147483647 h 198"/>
              <a:gd name="T20" fmla="*/ 2147483647 w 74"/>
              <a:gd name="T21" fmla="*/ 2147483647 h 198"/>
              <a:gd name="T22" fmla="*/ 2147483647 w 74"/>
              <a:gd name="T23" fmla="*/ 2147483647 h 198"/>
              <a:gd name="T24" fmla="*/ 2147483647 w 74"/>
              <a:gd name="T25" fmla="*/ 2147483647 h 198"/>
              <a:gd name="T26" fmla="*/ 2147483647 w 74"/>
              <a:gd name="T27" fmla="*/ 2147483647 h 198"/>
              <a:gd name="T28" fmla="*/ 2147483647 w 74"/>
              <a:gd name="T29" fmla="*/ 2147483647 h 198"/>
              <a:gd name="T30" fmla="*/ 2147483647 w 74"/>
              <a:gd name="T31" fmla="*/ 2147483647 h 198"/>
              <a:gd name="T32" fmla="*/ 2147483647 w 74"/>
              <a:gd name="T33" fmla="*/ 2147483647 h 198"/>
              <a:gd name="T34" fmla="*/ 2147483647 w 74"/>
              <a:gd name="T35" fmla="*/ 2147483647 h 198"/>
              <a:gd name="T36" fmla="*/ 2147483647 w 74"/>
              <a:gd name="T37" fmla="*/ 2147483647 h 198"/>
              <a:gd name="T38" fmla="*/ 2147483647 w 74"/>
              <a:gd name="T39" fmla="*/ 2147483647 h 198"/>
              <a:gd name="T40" fmla="*/ 2147483647 w 74"/>
              <a:gd name="T41" fmla="*/ 2147483647 h 198"/>
              <a:gd name="T42" fmla="*/ 2147483647 w 74"/>
              <a:gd name="T43" fmla="*/ 2147483647 h 198"/>
              <a:gd name="T44" fmla="*/ 2147483647 w 74"/>
              <a:gd name="T45" fmla="*/ 2147483647 h 198"/>
              <a:gd name="T46" fmla="*/ 2147483647 w 74"/>
              <a:gd name="T47" fmla="*/ 2147483647 h 198"/>
              <a:gd name="T48" fmla="*/ 2147483647 w 74"/>
              <a:gd name="T49" fmla="*/ 2147483647 h 198"/>
              <a:gd name="T50" fmla="*/ 2147483647 w 74"/>
              <a:gd name="T51" fmla="*/ 2147483647 h 198"/>
              <a:gd name="T52" fmla="*/ 2147483647 w 74"/>
              <a:gd name="T53" fmla="*/ 2147483647 h 198"/>
              <a:gd name="T54" fmla="*/ 2147483647 w 74"/>
              <a:gd name="T55" fmla="*/ 2147483647 h 198"/>
              <a:gd name="T56" fmla="*/ 2147483647 w 74"/>
              <a:gd name="T57" fmla="*/ 2147483647 h 198"/>
              <a:gd name="T58" fmla="*/ 2147483647 w 74"/>
              <a:gd name="T59" fmla="*/ 2147483647 h 198"/>
              <a:gd name="T60" fmla="*/ 2147483647 w 74"/>
              <a:gd name="T61" fmla="*/ 2147483647 h 198"/>
              <a:gd name="T62" fmla="*/ 2147483647 w 74"/>
              <a:gd name="T63" fmla="*/ 2147483647 h 198"/>
              <a:gd name="T64" fmla="*/ 2147483647 w 74"/>
              <a:gd name="T65" fmla="*/ 2147483647 h 198"/>
              <a:gd name="T66" fmla="*/ 2147483647 w 74"/>
              <a:gd name="T67" fmla="*/ 2147483647 h 198"/>
              <a:gd name="T68" fmla="*/ 2147483647 w 74"/>
              <a:gd name="T69" fmla="*/ 2147483647 h 198"/>
              <a:gd name="T70" fmla="*/ 2147483647 w 74"/>
              <a:gd name="T71" fmla="*/ 2147483647 h 198"/>
              <a:gd name="T72" fmla="*/ 2147483647 w 74"/>
              <a:gd name="T73" fmla="*/ 2147483647 h 198"/>
              <a:gd name="T74" fmla="*/ 2147483647 w 74"/>
              <a:gd name="T75" fmla="*/ 2147483647 h 198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74"/>
              <a:gd name="T115" fmla="*/ 0 h 198"/>
              <a:gd name="T116" fmla="*/ 74 w 74"/>
              <a:gd name="T117" fmla="*/ 198 h 198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74" h="198">
                <a:moveTo>
                  <a:pt x="39" y="31"/>
                </a:moveTo>
                <a:cubicBezTo>
                  <a:pt x="39" y="31"/>
                  <a:pt x="38" y="28"/>
                  <a:pt x="39" y="27"/>
                </a:cubicBezTo>
                <a:cubicBezTo>
                  <a:pt x="39" y="27"/>
                  <a:pt x="40" y="25"/>
                  <a:pt x="40" y="24"/>
                </a:cubicBezTo>
                <a:cubicBezTo>
                  <a:pt x="40" y="24"/>
                  <a:pt x="42" y="22"/>
                  <a:pt x="42" y="21"/>
                </a:cubicBezTo>
                <a:cubicBezTo>
                  <a:pt x="42" y="20"/>
                  <a:pt x="43" y="15"/>
                  <a:pt x="42" y="16"/>
                </a:cubicBezTo>
                <a:cubicBezTo>
                  <a:pt x="42" y="16"/>
                  <a:pt x="41" y="0"/>
                  <a:pt x="29" y="3"/>
                </a:cubicBezTo>
                <a:cubicBezTo>
                  <a:pt x="29" y="3"/>
                  <a:pt x="19" y="7"/>
                  <a:pt x="21" y="17"/>
                </a:cubicBezTo>
                <a:cubicBezTo>
                  <a:pt x="21" y="17"/>
                  <a:pt x="20" y="17"/>
                  <a:pt x="20" y="20"/>
                </a:cubicBezTo>
                <a:cubicBezTo>
                  <a:pt x="20" y="20"/>
                  <a:pt x="22" y="22"/>
                  <a:pt x="22" y="23"/>
                </a:cubicBezTo>
                <a:cubicBezTo>
                  <a:pt x="22" y="24"/>
                  <a:pt x="23" y="25"/>
                  <a:pt x="24" y="25"/>
                </a:cubicBezTo>
                <a:cubicBezTo>
                  <a:pt x="24" y="25"/>
                  <a:pt x="24" y="27"/>
                  <a:pt x="24" y="29"/>
                </a:cubicBezTo>
                <a:cubicBezTo>
                  <a:pt x="24" y="29"/>
                  <a:pt x="22" y="32"/>
                  <a:pt x="22" y="32"/>
                </a:cubicBezTo>
                <a:cubicBezTo>
                  <a:pt x="22" y="33"/>
                  <a:pt x="20" y="33"/>
                  <a:pt x="20" y="33"/>
                </a:cubicBezTo>
                <a:cubicBezTo>
                  <a:pt x="19" y="34"/>
                  <a:pt x="5" y="38"/>
                  <a:pt x="5" y="40"/>
                </a:cubicBezTo>
                <a:cubicBezTo>
                  <a:pt x="4" y="42"/>
                  <a:pt x="3" y="46"/>
                  <a:pt x="3" y="47"/>
                </a:cubicBezTo>
                <a:cubicBezTo>
                  <a:pt x="3" y="48"/>
                  <a:pt x="1" y="52"/>
                  <a:pt x="2" y="54"/>
                </a:cubicBezTo>
                <a:cubicBezTo>
                  <a:pt x="2" y="55"/>
                  <a:pt x="2" y="57"/>
                  <a:pt x="2" y="59"/>
                </a:cubicBezTo>
                <a:cubicBezTo>
                  <a:pt x="2" y="60"/>
                  <a:pt x="0" y="76"/>
                  <a:pt x="1" y="83"/>
                </a:cubicBezTo>
                <a:cubicBezTo>
                  <a:pt x="1" y="83"/>
                  <a:pt x="4" y="102"/>
                  <a:pt x="4" y="103"/>
                </a:cubicBezTo>
                <a:cubicBezTo>
                  <a:pt x="5" y="104"/>
                  <a:pt x="5" y="104"/>
                  <a:pt x="5" y="104"/>
                </a:cubicBezTo>
                <a:cubicBezTo>
                  <a:pt x="5" y="104"/>
                  <a:pt x="7" y="109"/>
                  <a:pt x="9" y="108"/>
                </a:cubicBezTo>
                <a:cubicBezTo>
                  <a:pt x="9" y="108"/>
                  <a:pt x="10" y="111"/>
                  <a:pt x="11" y="109"/>
                </a:cubicBezTo>
                <a:cubicBezTo>
                  <a:pt x="11" y="109"/>
                  <a:pt x="11" y="113"/>
                  <a:pt x="13" y="113"/>
                </a:cubicBezTo>
                <a:cubicBezTo>
                  <a:pt x="13" y="113"/>
                  <a:pt x="13" y="119"/>
                  <a:pt x="13" y="120"/>
                </a:cubicBezTo>
                <a:cubicBezTo>
                  <a:pt x="14" y="122"/>
                  <a:pt x="14" y="127"/>
                  <a:pt x="14" y="128"/>
                </a:cubicBezTo>
                <a:cubicBezTo>
                  <a:pt x="14" y="129"/>
                  <a:pt x="14" y="138"/>
                  <a:pt x="15" y="139"/>
                </a:cubicBezTo>
                <a:cubicBezTo>
                  <a:pt x="15" y="139"/>
                  <a:pt x="12" y="154"/>
                  <a:pt x="12" y="159"/>
                </a:cubicBezTo>
                <a:cubicBezTo>
                  <a:pt x="11" y="162"/>
                  <a:pt x="11" y="162"/>
                  <a:pt x="11" y="162"/>
                </a:cubicBezTo>
                <a:cubicBezTo>
                  <a:pt x="11" y="162"/>
                  <a:pt x="10" y="166"/>
                  <a:pt x="10" y="167"/>
                </a:cubicBezTo>
                <a:cubicBezTo>
                  <a:pt x="10" y="167"/>
                  <a:pt x="10" y="170"/>
                  <a:pt x="10" y="172"/>
                </a:cubicBezTo>
                <a:cubicBezTo>
                  <a:pt x="10" y="173"/>
                  <a:pt x="10" y="174"/>
                  <a:pt x="9" y="176"/>
                </a:cubicBezTo>
                <a:cubicBezTo>
                  <a:pt x="8" y="177"/>
                  <a:pt x="9" y="186"/>
                  <a:pt x="15" y="188"/>
                </a:cubicBezTo>
                <a:cubicBezTo>
                  <a:pt x="15" y="188"/>
                  <a:pt x="18" y="189"/>
                  <a:pt x="18" y="184"/>
                </a:cubicBezTo>
                <a:cubicBezTo>
                  <a:pt x="18" y="178"/>
                  <a:pt x="18" y="176"/>
                  <a:pt x="18" y="176"/>
                </a:cubicBezTo>
                <a:cubicBezTo>
                  <a:pt x="18" y="176"/>
                  <a:pt x="18" y="171"/>
                  <a:pt x="18" y="171"/>
                </a:cubicBezTo>
                <a:cubicBezTo>
                  <a:pt x="18" y="170"/>
                  <a:pt x="19" y="169"/>
                  <a:pt x="19" y="169"/>
                </a:cubicBezTo>
                <a:cubicBezTo>
                  <a:pt x="19" y="168"/>
                  <a:pt x="23" y="163"/>
                  <a:pt x="23" y="163"/>
                </a:cubicBezTo>
                <a:cubicBezTo>
                  <a:pt x="24" y="162"/>
                  <a:pt x="27" y="154"/>
                  <a:pt x="27" y="153"/>
                </a:cubicBezTo>
                <a:cubicBezTo>
                  <a:pt x="27" y="151"/>
                  <a:pt x="29" y="148"/>
                  <a:pt x="29" y="147"/>
                </a:cubicBezTo>
                <a:cubicBezTo>
                  <a:pt x="30" y="147"/>
                  <a:pt x="31" y="140"/>
                  <a:pt x="31" y="138"/>
                </a:cubicBezTo>
                <a:cubicBezTo>
                  <a:pt x="31" y="136"/>
                  <a:pt x="32" y="133"/>
                  <a:pt x="32" y="133"/>
                </a:cubicBezTo>
                <a:cubicBezTo>
                  <a:pt x="32" y="133"/>
                  <a:pt x="33" y="137"/>
                  <a:pt x="33" y="139"/>
                </a:cubicBezTo>
                <a:cubicBezTo>
                  <a:pt x="33" y="140"/>
                  <a:pt x="32" y="143"/>
                  <a:pt x="33" y="146"/>
                </a:cubicBezTo>
                <a:cubicBezTo>
                  <a:pt x="33" y="148"/>
                  <a:pt x="31" y="161"/>
                  <a:pt x="32" y="163"/>
                </a:cubicBezTo>
                <a:cubicBezTo>
                  <a:pt x="34" y="165"/>
                  <a:pt x="32" y="177"/>
                  <a:pt x="32" y="177"/>
                </a:cubicBezTo>
                <a:cubicBezTo>
                  <a:pt x="31" y="178"/>
                  <a:pt x="29" y="181"/>
                  <a:pt x="30" y="183"/>
                </a:cubicBezTo>
                <a:cubicBezTo>
                  <a:pt x="30" y="183"/>
                  <a:pt x="29" y="186"/>
                  <a:pt x="30" y="187"/>
                </a:cubicBezTo>
                <a:cubicBezTo>
                  <a:pt x="30" y="187"/>
                  <a:pt x="32" y="188"/>
                  <a:pt x="32" y="189"/>
                </a:cubicBezTo>
                <a:cubicBezTo>
                  <a:pt x="33" y="189"/>
                  <a:pt x="33" y="190"/>
                  <a:pt x="34" y="191"/>
                </a:cubicBezTo>
                <a:cubicBezTo>
                  <a:pt x="35" y="193"/>
                  <a:pt x="43" y="198"/>
                  <a:pt x="46" y="194"/>
                </a:cubicBezTo>
                <a:cubicBezTo>
                  <a:pt x="46" y="194"/>
                  <a:pt x="45" y="190"/>
                  <a:pt x="44" y="188"/>
                </a:cubicBezTo>
                <a:cubicBezTo>
                  <a:pt x="42" y="186"/>
                  <a:pt x="42" y="185"/>
                  <a:pt x="42" y="185"/>
                </a:cubicBezTo>
                <a:cubicBezTo>
                  <a:pt x="42" y="185"/>
                  <a:pt x="46" y="171"/>
                  <a:pt x="46" y="170"/>
                </a:cubicBezTo>
                <a:cubicBezTo>
                  <a:pt x="46" y="169"/>
                  <a:pt x="50" y="150"/>
                  <a:pt x="50" y="146"/>
                </a:cubicBezTo>
                <a:cubicBezTo>
                  <a:pt x="49" y="143"/>
                  <a:pt x="50" y="122"/>
                  <a:pt x="50" y="121"/>
                </a:cubicBezTo>
                <a:cubicBezTo>
                  <a:pt x="50" y="120"/>
                  <a:pt x="51" y="114"/>
                  <a:pt x="51" y="114"/>
                </a:cubicBezTo>
                <a:cubicBezTo>
                  <a:pt x="51" y="114"/>
                  <a:pt x="53" y="114"/>
                  <a:pt x="53" y="112"/>
                </a:cubicBezTo>
                <a:cubicBezTo>
                  <a:pt x="52" y="110"/>
                  <a:pt x="53" y="98"/>
                  <a:pt x="53" y="98"/>
                </a:cubicBezTo>
                <a:cubicBezTo>
                  <a:pt x="53" y="97"/>
                  <a:pt x="52" y="84"/>
                  <a:pt x="52" y="82"/>
                </a:cubicBezTo>
                <a:cubicBezTo>
                  <a:pt x="52" y="79"/>
                  <a:pt x="51" y="72"/>
                  <a:pt x="51" y="71"/>
                </a:cubicBezTo>
                <a:cubicBezTo>
                  <a:pt x="51" y="70"/>
                  <a:pt x="53" y="76"/>
                  <a:pt x="55" y="80"/>
                </a:cubicBezTo>
                <a:cubicBezTo>
                  <a:pt x="57" y="84"/>
                  <a:pt x="58" y="89"/>
                  <a:pt x="59" y="91"/>
                </a:cubicBezTo>
                <a:cubicBezTo>
                  <a:pt x="59" y="93"/>
                  <a:pt x="63" y="102"/>
                  <a:pt x="63" y="102"/>
                </a:cubicBezTo>
                <a:cubicBezTo>
                  <a:pt x="63" y="102"/>
                  <a:pt x="64" y="106"/>
                  <a:pt x="64" y="107"/>
                </a:cubicBezTo>
                <a:cubicBezTo>
                  <a:pt x="64" y="108"/>
                  <a:pt x="64" y="110"/>
                  <a:pt x="65" y="110"/>
                </a:cubicBezTo>
                <a:cubicBezTo>
                  <a:pt x="65" y="110"/>
                  <a:pt x="69" y="110"/>
                  <a:pt x="69" y="110"/>
                </a:cubicBezTo>
                <a:cubicBezTo>
                  <a:pt x="69" y="110"/>
                  <a:pt x="71" y="109"/>
                  <a:pt x="72" y="108"/>
                </a:cubicBezTo>
                <a:cubicBezTo>
                  <a:pt x="72" y="107"/>
                  <a:pt x="74" y="103"/>
                  <a:pt x="73" y="101"/>
                </a:cubicBezTo>
                <a:cubicBezTo>
                  <a:pt x="71" y="100"/>
                  <a:pt x="72" y="100"/>
                  <a:pt x="72" y="100"/>
                </a:cubicBezTo>
                <a:cubicBezTo>
                  <a:pt x="72" y="100"/>
                  <a:pt x="74" y="98"/>
                  <a:pt x="71" y="93"/>
                </a:cubicBezTo>
                <a:cubicBezTo>
                  <a:pt x="68" y="87"/>
                  <a:pt x="68" y="83"/>
                  <a:pt x="67" y="79"/>
                </a:cubicBezTo>
                <a:cubicBezTo>
                  <a:pt x="66" y="76"/>
                  <a:pt x="64" y="66"/>
                  <a:pt x="64" y="63"/>
                </a:cubicBezTo>
                <a:cubicBezTo>
                  <a:pt x="63" y="61"/>
                  <a:pt x="60" y="52"/>
                  <a:pt x="60" y="49"/>
                </a:cubicBezTo>
                <a:cubicBezTo>
                  <a:pt x="59" y="46"/>
                  <a:pt x="57" y="43"/>
                  <a:pt x="57" y="40"/>
                </a:cubicBezTo>
                <a:cubicBezTo>
                  <a:pt x="57" y="38"/>
                  <a:pt x="57" y="36"/>
                  <a:pt x="55" y="36"/>
                </a:cubicBezTo>
                <a:cubicBezTo>
                  <a:pt x="53" y="35"/>
                  <a:pt x="41" y="32"/>
                  <a:pt x="39" y="31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4931" name="Freeform 15"/>
          <p:cNvSpPr>
            <a:spLocks/>
          </p:cNvSpPr>
          <p:nvPr/>
        </p:nvSpPr>
        <p:spPr bwMode="auto">
          <a:xfrm>
            <a:off x="3348038" y="261938"/>
            <a:ext cx="2608262" cy="6396037"/>
          </a:xfrm>
          <a:custGeom>
            <a:avLst/>
            <a:gdLst>
              <a:gd name="T0" fmla="*/ 2147483647 w 75"/>
              <a:gd name="T1" fmla="*/ 2147483647 h 184"/>
              <a:gd name="T2" fmla="*/ 2147483647 w 75"/>
              <a:gd name="T3" fmla="*/ 2147483647 h 184"/>
              <a:gd name="T4" fmla="*/ 2147483647 w 75"/>
              <a:gd name="T5" fmla="*/ 2147483647 h 184"/>
              <a:gd name="T6" fmla="*/ 2147483647 w 75"/>
              <a:gd name="T7" fmla="*/ 0 h 184"/>
              <a:gd name="T8" fmla="*/ 2147483647 w 75"/>
              <a:gd name="T9" fmla="*/ 0 h 184"/>
              <a:gd name="T10" fmla="*/ 2147483647 w 75"/>
              <a:gd name="T11" fmla="*/ 2147483647 h 184"/>
              <a:gd name="T12" fmla="*/ 2147483647 w 75"/>
              <a:gd name="T13" fmla="*/ 2147483647 h 184"/>
              <a:gd name="T14" fmla="*/ 2147483647 w 75"/>
              <a:gd name="T15" fmla="*/ 2147483647 h 184"/>
              <a:gd name="T16" fmla="*/ 2147483647 w 75"/>
              <a:gd name="T17" fmla="*/ 2147483647 h 184"/>
              <a:gd name="T18" fmla="*/ 2147483647 w 75"/>
              <a:gd name="T19" fmla="*/ 2147483647 h 184"/>
              <a:gd name="T20" fmla="*/ 2147483647 w 75"/>
              <a:gd name="T21" fmla="*/ 2147483647 h 184"/>
              <a:gd name="T22" fmla="*/ 2147483647 w 75"/>
              <a:gd name="T23" fmla="*/ 2147483647 h 184"/>
              <a:gd name="T24" fmla="*/ 2147483647 w 75"/>
              <a:gd name="T25" fmla="*/ 2147483647 h 184"/>
              <a:gd name="T26" fmla="*/ 2147483647 w 75"/>
              <a:gd name="T27" fmla="*/ 2147483647 h 184"/>
              <a:gd name="T28" fmla="*/ 2147483647 w 75"/>
              <a:gd name="T29" fmla="*/ 2147483647 h 184"/>
              <a:gd name="T30" fmla="*/ 2147483647 w 75"/>
              <a:gd name="T31" fmla="*/ 2147483647 h 184"/>
              <a:gd name="T32" fmla="*/ 2147483647 w 75"/>
              <a:gd name="T33" fmla="*/ 2147483647 h 184"/>
              <a:gd name="T34" fmla="*/ 2147483647 w 75"/>
              <a:gd name="T35" fmla="*/ 2147483647 h 184"/>
              <a:gd name="T36" fmla="*/ 2147483647 w 75"/>
              <a:gd name="T37" fmla="*/ 2147483647 h 184"/>
              <a:gd name="T38" fmla="*/ 2147483647 w 75"/>
              <a:gd name="T39" fmla="*/ 2147483647 h 184"/>
              <a:gd name="T40" fmla="*/ 2147483647 w 75"/>
              <a:gd name="T41" fmla="*/ 2147483647 h 184"/>
              <a:gd name="T42" fmla="*/ 2147483647 w 75"/>
              <a:gd name="T43" fmla="*/ 2147483647 h 184"/>
              <a:gd name="T44" fmla="*/ 2147483647 w 75"/>
              <a:gd name="T45" fmla="*/ 2147483647 h 184"/>
              <a:gd name="T46" fmla="*/ 2147483647 w 75"/>
              <a:gd name="T47" fmla="*/ 2147483647 h 184"/>
              <a:gd name="T48" fmla="*/ 2147483647 w 75"/>
              <a:gd name="T49" fmla="*/ 2147483647 h 184"/>
              <a:gd name="T50" fmla="*/ 2147483647 w 75"/>
              <a:gd name="T51" fmla="*/ 2147483647 h 184"/>
              <a:gd name="T52" fmla="*/ 2147483647 w 75"/>
              <a:gd name="T53" fmla="*/ 2147483647 h 184"/>
              <a:gd name="T54" fmla="*/ 2147483647 w 75"/>
              <a:gd name="T55" fmla="*/ 2147483647 h 184"/>
              <a:gd name="T56" fmla="*/ 2147483647 w 75"/>
              <a:gd name="T57" fmla="*/ 2147483647 h 184"/>
              <a:gd name="T58" fmla="*/ 2147483647 w 75"/>
              <a:gd name="T59" fmla="*/ 2147483647 h 184"/>
              <a:gd name="T60" fmla="*/ 2147483647 w 75"/>
              <a:gd name="T61" fmla="*/ 2147483647 h 184"/>
              <a:gd name="T62" fmla="*/ 2147483647 w 75"/>
              <a:gd name="T63" fmla="*/ 2147483647 h 184"/>
              <a:gd name="T64" fmla="*/ 2147483647 w 75"/>
              <a:gd name="T65" fmla="*/ 2147483647 h 184"/>
              <a:gd name="T66" fmla="*/ 2147483647 w 75"/>
              <a:gd name="T67" fmla="*/ 2147483647 h 184"/>
              <a:gd name="T68" fmla="*/ 2147483647 w 75"/>
              <a:gd name="T69" fmla="*/ 2147483647 h 184"/>
              <a:gd name="T70" fmla="*/ 2147483647 w 75"/>
              <a:gd name="T71" fmla="*/ 2147483647 h 184"/>
              <a:gd name="T72" fmla="*/ 2147483647 w 75"/>
              <a:gd name="T73" fmla="*/ 2147483647 h 184"/>
              <a:gd name="T74" fmla="*/ 2147483647 w 75"/>
              <a:gd name="T75" fmla="*/ 2147483647 h 184"/>
              <a:gd name="T76" fmla="*/ 2147483647 w 75"/>
              <a:gd name="T77" fmla="*/ 2147483647 h 184"/>
              <a:gd name="T78" fmla="*/ 2147483647 w 75"/>
              <a:gd name="T79" fmla="*/ 2147483647 h 184"/>
              <a:gd name="T80" fmla="*/ 2147483647 w 75"/>
              <a:gd name="T81" fmla="*/ 2147483647 h 184"/>
              <a:gd name="T82" fmla="*/ 2147483647 w 75"/>
              <a:gd name="T83" fmla="*/ 2147483647 h 184"/>
              <a:gd name="T84" fmla="*/ 2147483647 w 75"/>
              <a:gd name="T85" fmla="*/ 2147483647 h 184"/>
              <a:gd name="T86" fmla="*/ 2147483647 w 75"/>
              <a:gd name="T87" fmla="*/ 2147483647 h 184"/>
              <a:gd name="T88" fmla="*/ 2147483647 w 75"/>
              <a:gd name="T89" fmla="*/ 2147483647 h 184"/>
              <a:gd name="T90" fmla="*/ 2147483647 w 75"/>
              <a:gd name="T91" fmla="*/ 2147483647 h 184"/>
              <a:gd name="T92" fmla="*/ 2147483647 w 75"/>
              <a:gd name="T93" fmla="*/ 2147483647 h 184"/>
              <a:gd name="T94" fmla="*/ 2147483647 w 75"/>
              <a:gd name="T95" fmla="*/ 2147483647 h 18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75"/>
              <a:gd name="T145" fmla="*/ 0 h 184"/>
              <a:gd name="T146" fmla="*/ 75 w 75"/>
              <a:gd name="T147" fmla="*/ 184 h 184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75" h="184">
                <a:moveTo>
                  <a:pt x="66" y="13"/>
                </a:moveTo>
                <a:cubicBezTo>
                  <a:pt x="66" y="11"/>
                  <a:pt x="66" y="10"/>
                  <a:pt x="66" y="9"/>
                </a:cubicBezTo>
                <a:cubicBezTo>
                  <a:pt x="66" y="8"/>
                  <a:pt x="66" y="8"/>
                  <a:pt x="66" y="7"/>
                </a:cubicBezTo>
                <a:cubicBezTo>
                  <a:pt x="66" y="6"/>
                  <a:pt x="66" y="6"/>
                  <a:pt x="66" y="6"/>
                </a:cubicBezTo>
                <a:cubicBezTo>
                  <a:pt x="65" y="6"/>
                  <a:pt x="66" y="5"/>
                  <a:pt x="65" y="4"/>
                </a:cubicBezTo>
                <a:cubicBezTo>
                  <a:pt x="65" y="3"/>
                  <a:pt x="64" y="2"/>
                  <a:pt x="63" y="2"/>
                </a:cubicBezTo>
                <a:cubicBezTo>
                  <a:pt x="62" y="1"/>
                  <a:pt x="61" y="1"/>
                  <a:pt x="60" y="0"/>
                </a:cubicBezTo>
                <a:cubicBezTo>
                  <a:pt x="59" y="0"/>
                  <a:pt x="59" y="0"/>
                  <a:pt x="58" y="0"/>
                </a:cubicBezTo>
                <a:cubicBezTo>
                  <a:pt x="58" y="0"/>
                  <a:pt x="57" y="0"/>
                  <a:pt x="57" y="0"/>
                </a:cubicBezTo>
                <a:cubicBezTo>
                  <a:pt x="56" y="0"/>
                  <a:pt x="55" y="0"/>
                  <a:pt x="55" y="0"/>
                </a:cubicBezTo>
                <a:cubicBezTo>
                  <a:pt x="54" y="1"/>
                  <a:pt x="54" y="1"/>
                  <a:pt x="54" y="1"/>
                </a:cubicBezTo>
                <a:cubicBezTo>
                  <a:pt x="53" y="1"/>
                  <a:pt x="53" y="1"/>
                  <a:pt x="53" y="1"/>
                </a:cubicBezTo>
                <a:cubicBezTo>
                  <a:pt x="53" y="1"/>
                  <a:pt x="52" y="1"/>
                  <a:pt x="51" y="1"/>
                </a:cubicBezTo>
                <a:cubicBezTo>
                  <a:pt x="50" y="1"/>
                  <a:pt x="50" y="1"/>
                  <a:pt x="49" y="1"/>
                </a:cubicBezTo>
                <a:cubicBezTo>
                  <a:pt x="48" y="1"/>
                  <a:pt x="48" y="1"/>
                  <a:pt x="47" y="1"/>
                </a:cubicBezTo>
                <a:cubicBezTo>
                  <a:pt x="47" y="2"/>
                  <a:pt x="46" y="2"/>
                  <a:pt x="46" y="3"/>
                </a:cubicBezTo>
                <a:cubicBezTo>
                  <a:pt x="46" y="3"/>
                  <a:pt x="45" y="3"/>
                  <a:pt x="45" y="4"/>
                </a:cubicBezTo>
                <a:cubicBezTo>
                  <a:pt x="45" y="4"/>
                  <a:pt x="44" y="5"/>
                  <a:pt x="44" y="5"/>
                </a:cubicBezTo>
                <a:cubicBezTo>
                  <a:pt x="44" y="6"/>
                  <a:pt x="45" y="6"/>
                  <a:pt x="45" y="6"/>
                </a:cubicBezTo>
                <a:cubicBezTo>
                  <a:pt x="45" y="7"/>
                  <a:pt x="45" y="7"/>
                  <a:pt x="45" y="7"/>
                </a:cubicBezTo>
                <a:cubicBezTo>
                  <a:pt x="44" y="9"/>
                  <a:pt x="44" y="10"/>
                  <a:pt x="45" y="11"/>
                </a:cubicBezTo>
                <a:cubicBezTo>
                  <a:pt x="45" y="12"/>
                  <a:pt x="45" y="13"/>
                  <a:pt x="46" y="13"/>
                </a:cubicBezTo>
                <a:cubicBezTo>
                  <a:pt x="46" y="13"/>
                  <a:pt x="46" y="17"/>
                  <a:pt x="48" y="18"/>
                </a:cubicBezTo>
                <a:cubicBezTo>
                  <a:pt x="48" y="18"/>
                  <a:pt x="49" y="23"/>
                  <a:pt x="48" y="24"/>
                </a:cubicBezTo>
                <a:cubicBezTo>
                  <a:pt x="48" y="24"/>
                  <a:pt x="48" y="26"/>
                  <a:pt x="40" y="29"/>
                </a:cubicBezTo>
                <a:cubicBezTo>
                  <a:pt x="40" y="29"/>
                  <a:pt x="33" y="27"/>
                  <a:pt x="31" y="34"/>
                </a:cubicBezTo>
                <a:cubicBezTo>
                  <a:pt x="31" y="34"/>
                  <a:pt x="26" y="60"/>
                  <a:pt x="27" y="63"/>
                </a:cubicBezTo>
                <a:cubicBezTo>
                  <a:pt x="27" y="63"/>
                  <a:pt x="27" y="67"/>
                  <a:pt x="30" y="67"/>
                </a:cubicBezTo>
                <a:cubicBezTo>
                  <a:pt x="32" y="68"/>
                  <a:pt x="32" y="68"/>
                  <a:pt x="32" y="68"/>
                </a:cubicBezTo>
                <a:cubicBezTo>
                  <a:pt x="32" y="68"/>
                  <a:pt x="25" y="80"/>
                  <a:pt x="28" y="81"/>
                </a:cubicBezTo>
                <a:cubicBezTo>
                  <a:pt x="28" y="81"/>
                  <a:pt x="23" y="104"/>
                  <a:pt x="25" y="106"/>
                </a:cubicBezTo>
                <a:cubicBezTo>
                  <a:pt x="25" y="106"/>
                  <a:pt x="24" y="112"/>
                  <a:pt x="25" y="113"/>
                </a:cubicBezTo>
                <a:cubicBezTo>
                  <a:pt x="25" y="113"/>
                  <a:pt x="25" y="120"/>
                  <a:pt x="24" y="120"/>
                </a:cubicBezTo>
                <a:cubicBezTo>
                  <a:pt x="24" y="120"/>
                  <a:pt x="23" y="122"/>
                  <a:pt x="23" y="123"/>
                </a:cubicBezTo>
                <a:cubicBezTo>
                  <a:pt x="23" y="123"/>
                  <a:pt x="20" y="128"/>
                  <a:pt x="22" y="130"/>
                </a:cubicBezTo>
                <a:cubicBezTo>
                  <a:pt x="13" y="143"/>
                  <a:pt x="13" y="143"/>
                  <a:pt x="13" y="143"/>
                </a:cubicBezTo>
                <a:cubicBezTo>
                  <a:pt x="13" y="143"/>
                  <a:pt x="9" y="151"/>
                  <a:pt x="9" y="152"/>
                </a:cubicBezTo>
                <a:cubicBezTo>
                  <a:pt x="9" y="152"/>
                  <a:pt x="1" y="150"/>
                  <a:pt x="2" y="155"/>
                </a:cubicBezTo>
                <a:cubicBezTo>
                  <a:pt x="2" y="155"/>
                  <a:pt x="2" y="162"/>
                  <a:pt x="3" y="163"/>
                </a:cubicBezTo>
                <a:cubicBezTo>
                  <a:pt x="3" y="163"/>
                  <a:pt x="0" y="176"/>
                  <a:pt x="10" y="178"/>
                </a:cubicBezTo>
                <a:cubicBezTo>
                  <a:pt x="10" y="178"/>
                  <a:pt x="15" y="180"/>
                  <a:pt x="16" y="176"/>
                </a:cubicBezTo>
                <a:cubicBezTo>
                  <a:pt x="15" y="171"/>
                  <a:pt x="15" y="171"/>
                  <a:pt x="15" y="171"/>
                </a:cubicBezTo>
                <a:cubicBezTo>
                  <a:pt x="15" y="171"/>
                  <a:pt x="14" y="165"/>
                  <a:pt x="14" y="164"/>
                </a:cubicBezTo>
                <a:cubicBezTo>
                  <a:pt x="15" y="162"/>
                  <a:pt x="15" y="162"/>
                  <a:pt x="15" y="162"/>
                </a:cubicBezTo>
                <a:cubicBezTo>
                  <a:pt x="15" y="162"/>
                  <a:pt x="16" y="160"/>
                  <a:pt x="15" y="160"/>
                </a:cubicBezTo>
                <a:cubicBezTo>
                  <a:pt x="15" y="160"/>
                  <a:pt x="14" y="160"/>
                  <a:pt x="15" y="158"/>
                </a:cubicBezTo>
                <a:cubicBezTo>
                  <a:pt x="20" y="150"/>
                  <a:pt x="20" y="150"/>
                  <a:pt x="20" y="150"/>
                </a:cubicBezTo>
                <a:cubicBezTo>
                  <a:pt x="20" y="150"/>
                  <a:pt x="27" y="152"/>
                  <a:pt x="30" y="148"/>
                </a:cubicBezTo>
                <a:cubicBezTo>
                  <a:pt x="30" y="148"/>
                  <a:pt x="35" y="139"/>
                  <a:pt x="36" y="138"/>
                </a:cubicBezTo>
                <a:cubicBezTo>
                  <a:pt x="36" y="138"/>
                  <a:pt x="41" y="130"/>
                  <a:pt x="41" y="129"/>
                </a:cubicBezTo>
                <a:cubicBezTo>
                  <a:pt x="41" y="129"/>
                  <a:pt x="47" y="116"/>
                  <a:pt x="47" y="115"/>
                </a:cubicBezTo>
                <a:cubicBezTo>
                  <a:pt x="47" y="115"/>
                  <a:pt x="48" y="115"/>
                  <a:pt x="48" y="116"/>
                </a:cubicBezTo>
                <a:cubicBezTo>
                  <a:pt x="48" y="116"/>
                  <a:pt x="50" y="127"/>
                  <a:pt x="51" y="127"/>
                </a:cubicBezTo>
                <a:cubicBezTo>
                  <a:pt x="51" y="127"/>
                  <a:pt x="50" y="138"/>
                  <a:pt x="52" y="138"/>
                </a:cubicBezTo>
                <a:cubicBezTo>
                  <a:pt x="52" y="138"/>
                  <a:pt x="52" y="143"/>
                  <a:pt x="53" y="144"/>
                </a:cubicBezTo>
                <a:cubicBezTo>
                  <a:pt x="53" y="144"/>
                  <a:pt x="52" y="153"/>
                  <a:pt x="55" y="154"/>
                </a:cubicBezTo>
                <a:cubicBezTo>
                  <a:pt x="56" y="169"/>
                  <a:pt x="56" y="169"/>
                  <a:pt x="56" y="169"/>
                </a:cubicBezTo>
                <a:cubicBezTo>
                  <a:pt x="56" y="171"/>
                  <a:pt x="56" y="171"/>
                  <a:pt x="56" y="171"/>
                </a:cubicBezTo>
                <a:cubicBezTo>
                  <a:pt x="56" y="171"/>
                  <a:pt x="54" y="170"/>
                  <a:pt x="54" y="173"/>
                </a:cubicBezTo>
                <a:cubicBezTo>
                  <a:pt x="54" y="173"/>
                  <a:pt x="53" y="177"/>
                  <a:pt x="53" y="177"/>
                </a:cubicBezTo>
                <a:cubicBezTo>
                  <a:pt x="53" y="177"/>
                  <a:pt x="50" y="182"/>
                  <a:pt x="54" y="182"/>
                </a:cubicBezTo>
                <a:cubicBezTo>
                  <a:pt x="61" y="183"/>
                  <a:pt x="61" y="183"/>
                  <a:pt x="61" y="183"/>
                </a:cubicBezTo>
                <a:cubicBezTo>
                  <a:pt x="61" y="183"/>
                  <a:pt x="62" y="184"/>
                  <a:pt x="65" y="184"/>
                </a:cubicBezTo>
                <a:cubicBezTo>
                  <a:pt x="71" y="184"/>
                  <a:pt x="71" y="184"/>
                  <a:pt x="71" y="184"/>
                </a:cubicBezTo>
                <a:cubicBezTo>
                  <a:pt x="71" y="184"/>
                  <a:pt x="75" y="184"/>
                  <a:pt x="74" y="182"/>
                </a:cubicBezTo>
                <a:cubicBezTo>
                  <a:pt x="74" y="182"/>
                  <a:pt x="74" y="179"/>
                  <a:pt x="72" y="178"/>
                </a:cubicBezTo>
                <a:cubicBezTo>
                  <a:pt x="72" y="178"/>
                  <a:pt x="70" y="177"/>
                  <a:pt x="69" y="177"/>
                </a:cubicBezTo>
                <a:cubicBezTo>
                  <a:pt x="69" y="177"/>
                  <a:pt x="66" y="173"/>
                  <a:pt x="65" y="173"/>
                </a:cubicBezTo>
                <a:cubicBezTo>
                  <a:pt x="64" y="173"/>
                  <a:pt x="65" y="173"/>
                  <a:pt x="65" y="173"/>
                </a:cubicBezTo>
                <a:cubicBezTo>
                  <a:pt x="65" y="173"/>
                  <a:pt x="64" y="171"/>
                  <a:pt x="64" y="170"/>
                </a:cubicBezTo>
                <a:cubicBezTo>
                  <a:pt x="64" y="170"/>
                  <a:pt x="64" y="168"/>
                  <a:pt x="63" y="169"/>
                </a:cubicBezTo>
                <a:cubicBezTo>
                  <a:pt x="63" y="169"/>
                  <a:pt x="63" y="168"/>
                  <a:pt x="63" y="166"/>
                </a:cubicBezTo>
                <a:cubicBezTo>
                  <a:pt x="63" y="166"/>
                  <a:pt x="66" y="155"/>
                  <a:pt x="65" y="154"/>
                </a:cubicBezTo>
                <a:cubicBezTo>
                  <a:pt x="65" y="154"/>
                  <a:pt x="70" y="154"/>
                  <a:pt x="70" y="152"/>
                </a:cubicBezTo>
                <a:cubicBezTo>
                  <a:pt x="70" y="152"/>
                  <a:pt x="70" y="143"/>
                  <a:pt x="69" y="142"/>
                </a:cubicBezTo>
                <a:cubicBezTo>
                  <a:pt x="69" y="142"/>
                  <a:pt x="68" y="135"/>
                  <a:pt x="69" y="134"/>
                </a:cubicBezTo>
                <a:cubicBezTo>
                  <a:pt x="69" y="134"/>
                  <a:pt x="69" y="128"/>
                  <a:pt x="69" y="127"/>
                </a:cubicBezTo>
                <a:cubicBezTo>
                  <a:pt x="69" y="127"/>
                  <a:pt x="71" y="121"/>
                  <a:pt x="70" y="120"/>
                </a:cubicBezTo>
                <a:cubicBezTo>
                  <a:pt x="70" y="120"/>
                  <a:pt x="71" y="102"/>
                  <a:pt x="70" y="100"/>
                </a:cubicBezTo>
                <a:cubicBezTo>
                  <a:pt x="70" y="100"/>
                  <a:pt x="71" y="96"/>
                  <a:pt x="70" y="96"/>
                </a:cubicBezTo>
                <a:cubicBezTo>
                  <a:pt x="70" y="96"/>
                  <a:pt x="69" y="86"/>
                  <a:pt x="66" y="85"/>
                </a:cubicBezTo>
                <a:cubicBezTo>
                  <a:pt x="66" y="82"/>
                  <a:pt x="66" y="82"/>
                  <a:pt x="66" y="82"/>
                </a:cubicBezTo>
                <a:cubicBezTo>
                  <a:pt x="66" y="82"/>
                  <a:pt x="71" y="81"/>
                  <a:pt x="69" y="78"/>
                </a:cubicBezTo>
                <a:cubicBezTo>
                  <a:pt x="69" y="78"/>
                  <a:pt x="68" y="75"/>
                  <a:pt x="65" y="74"/>
                </a:cubicBezTo>
                <a:cubicBezTo>
                  <a:pt x="65" y="68"/>
                  <a:pt x="65" y="68"/>
                  <a:pt x="65" y="68"/>
                </a:cubicBezTo>
                <a:cubicBezTo>
                  <a:pt x="65" y="68"/>
                  <a:pt x="66" y="61"/>
                  <a:pt x="66" y="61"/>
                </a:cubicBezTo>
                <a:cubicBezTo>
                  <a:pt x="66" y="60"/>
                  <a:pt x="66" y="61"/>
                  <a:pt x="66" y="61"/>
                </a:cubicBezTo>
                <a:cubicBezTo>
                  <a:pt x="66" y="61"/>
                  <a:pt x="71" y="56"/>
                  <a:pt x="68" y="48"/>
                </a:cubicBezTo>
                <a:cubicBezTo>
                  <a:pt x="68" y="48"/>
                  <a:pt x="68" y="34"/>
                  <a:pt x="64" y="34"/>
                </a:cubicBezTo>
                <a:cubicBezTo>
                  <a:pt x="64" y="34"/>
                  <a:pt x="61" y="32"/>
                  <a:pt x="61" y="32"/>
                </a:cubicBezTo>
                <a:cubicBezTo>
                  <a:pt x="61" y="32"/>
                  <a:pt x="60" y="31"/>
                  <a:pt x="59" y="30"/>
                </a:cubicBezTo>
                <a:cubicBezTo>
                  <a:pt x="59" y="30"/>
                  <a:pt x="59" y="29"/>
                  <a:pt x="59" y="28"/>
                </a:cubicBezTo>
                <a:cubicBezTo>
                  <a:pt x="61" y="27"/>
                  <a:pt x="61" y="27"/>
                  <a:pt x="61" y="27"/>
                </a:cubicBezTo>
                <a:cubicBezTo>
                  <a:pt x="61" y="27"/>
                  <a:pt x="63" y="27"/>
                  <a:pt x="63" y="25"/>
                </a:cubicBezTo>
                <a:cubicBezTo>
                  <a:pt x="63" y="25"/>
                  <a:pt x="65" y="22"/>
                  <a:pt x="65" y="21"/>
                </a:cubicBezTo>
                <a:cubicBezTo>
                  <a:pt x="65" y="21"/>
                  <a:pt x="67" y="16"/>
                  <a:pt x="66" y="15"/>
                </a:cubicBezTo>
                <a:cubicBezTo>
                  <a:pt x="66" y="15"/>
                  <a:pt x="66" y="13"/>
                  <a:pt x="66" y="1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4932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Freeform 6"/>
          <p:cNvSpPr>
            <a:spLocks/>
          </p:cNvSpPr>
          <p:nvPr/>
        </p:nvSpPr>
        <p:spPr bwMode="auto">
          <a:xfrm>
            <a:off x="463550" y="260350"/>
            <a:ext cx="2236788" cy="6488113"/>
          </a:xfrm>
          <a:custGeom>
            <a:avLst/>
            <a:gdLst>
              <a:gd name="T0" fmla="*/ 2147483647 w 62"/>
              <a:gd name="T1" fmla="*/ 2147483647 h 173"/>
              <a:gd name="T2" fmla="*/ 2147483647 w 62"/>
              <a:gd name="T3" fmla="*/ 2147483647 h 173"/>
              <a:gd name="T4" fmla="*/ 2147483647 w 62"/>
              <a:gd name="T5" fmla="*/ 2147483647 h 173"/>
              <a:gd name="T6" fmla="*/ 2147483647 w 62"/>
              <a:gd name="T7" fmla="*/ 2147483647 h 173"/>
              <a:gd name="T8" fmla="*/ 2147483647 w 62"/>
              <a:gd name="T9" fmla="*/ 2147483647 h 173"/>
              <a:gd name="T10" fmla="*/ 2147483647 w 62"/>
              <a:gd name="T11" fmla="*/ 2147483647 h 173"/>
              <a:gd name="T12" fmla="*/ 2147483647 w 62"/>
              <a:gd name="T13" fmla="*/ 2147483647 h 173"/>
              <a:gd name="T14" fmla="*/ 2147483647 w 62"/>
              <a:gd name="T15" fmla="*/ 2147483647 h 173"/>
              <a:gd name="T16" fmla="*/ 2147483647 w 62"/>
              <a:gd name="T17" fmla="*/ 2147483647 h 173"/>
              <a:gd name="T18" fmla="*/ 2147483647 w 62"/>
              <a:gd name="T19" fmla="*/ 2147483647 h 173"/>
              <a:gd name="T20" fmla="*/ 2147483647 w 62"/>
              <a:gd name="T21" fmla="*/ 2147483647 h 173"/>
              <a:gd name="T22" fmla="*/ 2147483647 w 62"/>
              <a:gd name="T23" fmla="*/ 2147483647 h 173"/>
              <a:gd name="T24" fmla="*/ 2147483647 w 62"/>
              <a:gd name="T25" fmla="*/ 2147483647 h 173"/>
              <a:gd name="T26" fmla="*/ 2147483647 w 62"/>
              <a:gd name="T27" fmla="*/ 2147483647 h 173"/>
              <a:gd name="T28" fmla="*/ 2147483647 w 62"/>
              <a:gd name="T29" fmla="*/ 2147483647 h 173"/>
              <a:gd name="T30" fmla="*/ 2147483647 w 62"/>
              <a:gd name="T31" fmla="*/ 2147483647 h 173"/>
              <a:gd name="T32" fmla="*/ 2147483647 w 62"/>
              <a:gd name="T33" fmla="*/ 2147483647 h 173"/>
              <a:gd name="T34" fmla="*/ 2147483647 w 62"/>
              <a:gd name="T35" fmla="*/ 2147483647 h 173"/>
              <a:gd name="T36" fmla="*/ 2147483647 w 62"/>
              <a:gd name="T37" fmla="*/ 2147483647 h 173"/>
              <a:gd name="T38" fmla="*/ 2147483647 w 62"/>
              <a:gd name="T39" fmla="*/ 2147483647 h 173"/>
              <a:gd name="T40" fmla="*/ 2147483647 w 62"/>
              <a:gd name="T41" fmla="*/ 2147483647 h 173"/>
              <a:gd name="T42" fmla="*/ 2147483647 w 62"/>
              <a:gd name="T43" fmla="*/ 2147483647 h 173"/>
              <a:gd name="T44" fmla="*/ 2147483647 w 62"/>
              <a:gd name="T45" fmla="*/ 2147483647 h 173"/>
              <a:gd name="T46" fmla="*/ 2147483647 w 62"/>
              <a:gd name="T47" fmla="*/ 2147483647 h 173"/>
              <a:gd name="T48" fmla="*/ 2147483647 w 62"/>
              <a:gd name="T49" fmla="*/ 2147483647 h 173"/>
              <a:gd name="T50" fmla="*/ 2147483647 w 62"/>
              <a:gd name="T51" fmla="*/ 2147483647 h 173"/>
              <a:gd name="T52" fmla="*/ 2147483647 w 62"/>
              <a:gd name="T53" fmla="*/ 2147483647 h 173"/>
              <a:gd name="T54" fmla="*/ 2147483647 w 62"/>
              <a:gd name="T55" fmla="*/ 2147483647 h 173"/>
              <a:gd name="T56" fmla="*/ 2147483647 w 62"/>
              <a:gd name="T57" fmla="*/ 2147483647 h 173"/>
              <a:gd name="T58" fmla="*/ 2147483647 w 62"/>
              <a:gd name="T59" fmla="*/ 2147483647 h 173"/>
              <a:gd name="T60" fmla="*/ 2147483647 w 62"/>
              <a:gd name="T61" fmla="*/ 2147483647 h 173"/>
              <a:gd name="T62" fmla="*/ 2147483647 w 62"/>
              <a:gd name="T63" fmla="*/ 2147483647 h 173"/>
              <a:gd name="T64" fmla="*/ 2147483647 w 62"/>
              <a:gd name="T65" fmla="*/ 2147483647 h 173"/>
              <a:gd name="T66" fmla="*/ 2147483647 w 62"/>
              <a:gd name="T67" fmla="*/ 2147483647 h 173"/>
              <a:gd name="T68" fmla="*/ 2147483647 w 62"/>
              <a:gd name="T69" fmla="*/ 2147483647 h 173"/>
              <a:gd name="T70" fmla="*/ 2147483647 w 62"/>
              <a:gd name="T71" fmla="*/ 2147483647 h 173"/>
              <a:gd name="T72" fmla="*/ 2147483647 w 62"/>
              <a:gd name="T73" fmla="*/ 2147483647 h 173"/>
              <a:gd name="T74" fmla="*/ 2147483647 w 62"/>
              <a:gd name="T75" fmla="*/ 2147483647 h 173"/>
              <a:gd name="T76" fmla="*/ 2147483647 w 62"/>
              <a:gd name="T77" fmla="*/ 2147483647 h 173"/>
              <a:gd name="T78" fmla="*/ 2147483647 w 62"/>
              <a:gd name="T79" fmla="*/ 2147483647 h 173"/>
              <a:gd name="T80" fmla="*/ 2147483647 w 62"/>
              <a:gd name="T81" fmla="*/ 2147483647 h 173"/>
              <a:gd name="T82" fmla="*/ 2147483647 w 62"/>
              <a:gd name="T83" fmla="*/ 2147483647 h 173"/>
              <a:gd name="T84" fmla="*/ 2147483647 w 62"/>
              <a:gd name="T85" fmla="*/ 2147483647 h 173"/>
              <a:gd name="T86" fmla="*/ 2147483647 w 62"/>
              <a:gd name="T87" fmla="*/ 2147483647 h 173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w 62"/>
              <a:gd name="T133" fmla="*/ 0 h 173"/>
              <a:gd name="T134" fmla="*/ 62 w 62"/>
              <a:gd name="T135" fmla="*/ 173 h 173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T132" t="T133" r="T134" b="T135"/>
            <a:pathLst>
              <a:path w="62" h="173">
                <a:moveTo>
                  <a:pt x="9" y="14"/>
                </a:moveTo>
                <a:cubicBezTo>
                  <a:pt x="9" y="14"/>
                  <a:pt x="7" y="10"/>
                  <a:pt x="8" y="9"/>
                </a:cubicBezTo>
                <a:cubicBezTo>
                  <a:pt x="8" y="9"/>
                  <a:pt x="9" y="2"/>
                  <a:pt x="14" y="2"/>
                </a:cubicBezTo>
                <a:cubicBezTo>
                  <a:pt x="14" y="2"/>
                  <a:pt x="19" y="0"/>
                  <a:pt x="22" y="1"/>
                </a:cubicBezTo>
                <a:cubicBezTo>
                  <a:pt x="22" y="1"/>
                  <a:pt x="32" y="3"/>
                  <a:pt x="30" y="13"/>
                </a:cubicBezTo>
                <a:cubicBezTo>
                  <a:pt x="30" y="13"/>
                  <a:pt x="31" y="14"/>
                  <a:pt x="31" y="15"/>
                </a:cubicBezTo>
                <a:cubicBezTo>
                  <a:pt x="31" y="15"/>
                  <a:pt x="30" y="18"/>
                  <a:pt x="29" y="18"/>
                </a:cubicBezTo>
                <a:cubicBezTo>
                  <a:pt x="29" y="18"/>
                  <a:pt x="28" y="22"/>
                  <a:pt x="29" y="23"/>
                </a:cubicBezTo>
                <a:cubicBezTo>
                  <a:pt x="29" y="23"/>
                  <a:pt x="31" y="22"/>
                  <a:pt x="32" y="23"/>
                </a:cubicBezTo>
                <a:cubicBezTo>
                  <a:pt x="34" y="26"/>
                  <a:pt x="34" y="26"/>
                  <a:pt x="34" y="26"/>
                </a:cubicBezTo>
                <a:cubicBezTo>
                  <a:pt x="34" y="26"/>
                  <a:pt x="41" y="31"/>
                  <a:pt x="42" y="31"/>
                </a:cubicBezTo>
                <a:cubicBezTo>
                  <a:pt x="42" y="31"/>
                  <a:pt x="46" y="35"/>
                  <a:pt x="45" y="40"/>
                </a:cubicBezTo>
                <a:cubicBezTo>
                  <a:pt x="45" y="40"/>
                  <a:pt x="46" y="43"/>
                  <a:pt x="46" y="44"/>
                </a:cubicBezTo>
                <a:cubicBezTo>
                  <a:pt x="48" y="49"/>
                  <a:pt x="48" y="49"/>
                  <a:pt x="48" y="49"/>
                </a:cubicBezTo>
                <a:cubicBezTo>
                  <a:pt x="48" y="50"/>
                  <a:pt x="48" y="50"/>
                  <a:pt x="48" y="50"/>
                </a:cubicBezTo>
                <a:cubicBezTo>
                  <a:pt x="48" y="50"/>
                  <a:pt x="50" y="59"/>
                  <a:pt x="50" y="60"/>
                </a:cubicBezTo>
                <a:cubicBezTo>
                  <a:pt x="50" y="60"/>
                  <a:pt x="54" y="78"/>
                  <a:pt x="54" y="81"/>
                </a:cubicBezTo>
                <a:cubicBezTo>
                  <a:pt x="54" y="81"/>
                  <a:pt x="56" y="84"/>
                  <a:pt x="55" y="85"/>
                </a:cubicBezTo>
                <a:cubicBezTo>
                  <a:pt x="55" y="85"/>
                  <a:pt x="60" y="91"/>
                  <a:pt x="60" y="91"/>
                </a:cubicBezTo>
                <a:cubicBezTo>
                  <a:pt x="60" y="91"/>
                  <a:pt x="62" y="93"/>
                  <a:pt x="62" y="94"/>
                </a:cubicBezTo>
                <a:cubicBezTo>
                  <a:pt x="62" y="94"/>
                  <a:pt x="61" y="98"/>
                  <a:pt x="60" y="96"/>
                </a:cubicBezTo>
                <a:cubicBezTo>
                  <a:pt x="61" y="100"/>
                  <a:pt x="61" y="100"/>
                  <a:pt x="61" y="100"/>
                </a:cubicBezTo>
                <a:cubicBezTo>
                  <a:pt x="61" y="100"/>
                  <a:pt x="59" y="103"/>
                  <a:pt x="58" y="99"/>
                </a:cubicBezTo>
                <a:cubicBezTo>
                  <a:pt x="58" y="98"/>
                  <a:pt x="58" y="98"/>
                  <a:pt x="58" y="98"/>
                </a:cubicBezTo>
                <a:cubicBezTo>
                  <a:pt x="58" y="98"/>
                  <a:pt x="58" y="101"/>
                  <a:pt x="57" y="101"/>
                </a:cubicBezTo>
                <a:cubicBezTo>
                  <a:pt x="57" y="101"/>
                  <a:pt x="55" y="101"/>
                  <a:pt x="55" y="99"/>
                </a:cubicBezTo>
                <a:cubicBezTo>
                  <a:pt x="55" y="99"/>
                  <a:pt x="54" y="96"/>
                  <a:pt x="53" y="96"/>
                </a:cubicBezTo>
                <a:cubicBezTo>
                  <a:pt x="52" y="96"/>
                  <a:pt x="52" y="96"/>
                  <a:pt x="52" y="96"/>
                </a:cubicBezTo>
                <a:cubicBezTo>
                  <a:pt x="52" y="96"/>
                  <a:pt x="53" y="97"/>
                  <a:pt x="52" y="99"/>
                </a:cubicBezTo>
                <a:cubicBezTo>
                  <a:pt x="52" y="99"/>
                  <a:pt x="51" y="100"/>
                  <a:pt x="51" y="98"/>
                </a:cubicBezTo>
                <a:cubicBezTo>
                  <a:pt x="51" y="98"/>
                  <a:pt x="50" y="95"/>
                  <a:pt x="49" y="95"/>
                </a:cubicBezTo>
                <a:cubicBezTo>
                  <a:pt x="49" y="95"/>
                  <a:pt x="47" y="90"/>
                  <a:pt x="48" y="87"/>
                </a:cubicBezTo>
                <a:cubicBezTo>
                  <a:pt x="48" y="87"/>
                  <a:pt x="49" y="87"/>
                  <a:pt x="48" y="84"/>
                </a:cubicBezTo>
                <a:cubicBezTo>
                  <a:pt x="48" y="84"/>
                  <a:pt x="43" y="71"/>
                  <a:pt x="43" y="67"/>
                </a:cubicBezTo>
                <a:cubicBezTo>
                  <a:pt x="43" y="67"/>
                  <a:pt x="41" y="60"/>
                  <a:pt x="40" y="59"/>
                </a:cubicBezTo>
                <a:cubicBezTo>
                  <a:pt x="40" y="59"/>
                  <a:pt x="39" y="61"/>
                  <a:pt x="38" y="62"/>
                </a:cubicBezTo>
                <a:cubicBezTo>
                  <a:pt x="38" y="62"/>
                  <a:pt x="39" y="69"/>
                  <a:pt x="39" y="70"/>
                </a:cubicBezTo>
                <a:cubicBezTo>
                  <a:pt x="39" y="70"/>
                  <a:pt x="40" y="73"/>
                  <a:pt x="39" y="74"/>
                </a:cubicBezTo>
                <a:cubicBezTo>
                  <a:pt x="39" y="74"/>
                  <a:pt x="42" y="78"/>
                  <a:pt x="41" y="79"/>
                </a:cubicBezTo>
                <a:cubicBezTo>
                  <a:pt x="40" y="79"/>
                  <a:pt x="40" y="79"/>
                  <a:pt x="40" y="79"/>
                </a:cubicBezTo>
                <a:cubicBezTo>
                  <a:pt x="40" y="79"/>
                  <a:pt x="42" y="86"/>
                  <a:pt x="40" y="88"/>
                </a:cubicBezTo>
                <a:cubicBezTo>
                  <a:pt x="40" y="88"/>
                  <a:pt x="39" y="96"/>
                  <a:pt x="37" y="96"/>
                </a:cubicBezTo>
                <a:cubicBezTo>
                  <a:pt x="31" y="116"/>
                  <a:pt x="31" y="116"/>
                  <a:pt x="31" y="116"/>
                </a:cubicBezTo>
                <a:cubicBezTo>
                  <a:pt x="31" y="116"/>
                  <a:pt x="34" y="130"/>
                  <a:pt x="33" y="132"/>
                </a:cubicBezTo>
                <a:cubicBezTo>
                  <a:pt x="33" y="132"/>
                  <a:pt x="42" y="138"/>
                  <a:pt x="42" y="139"/>
                </a:cubicBezTo>
                <a:cubicBezTo>
                  <a:pt x="42" y="139"/>
                  <a:pt x="53" y="145"/>
                  <a:pt x="54" y="145"/>
                </a:cubicBezTo>
                <a:cubicBezTo>
                  <a:pt x="59" y="147"/>
                  <a:pt x="59" y="147"/>
                  <a:pt x="59" y="147"/>
                </a:cubicBezTo>
                <a:cubicBezTo>
                  <a:pt x="59" y="147"/>
                  <a:pt x="61" y="146"/>
                  <a:pt x="59" y="151"/>
                </a:cubicBezTo>
                <a:cubicBezTo>
                  <a:pt x="59" y="151"/>
                  <a:pt x="53" y="161"/>
                  <a:pt x="53" y="162"/>
                </a:cubicBezTo>
                <a:cubicBezTo>
                  <a:pt x="53" y="162"/>
                  <a:pt x="50" y="170"/>
                  <a:pt x="45" y="170"/>
                </a:cubicBezTo>
                <a:cubicBezTo>
                  <a:pt x="45" y="170"/>
                  <a:pt x="40" y="170"/>
                  <a:pt x="41" y="167"/>
                </a:cubicBezTo>
                <a:cubicBezTo>
                  <a:pt x="41" y="167"/>
                  <a:pt x="42" y="161"/>
                  <a:pt x="43" y="160"/>
                </a:cubicBezTo>
                <a:cubicBezTo>
                  <a:pt x="43" y="160"/>
                  <a:pt x="44" y="160"/>
                  <a:pt x="42" y="158"/>
                </a:cubicBezTo>
                <a:cubicBezTo>
                  <a:pt x="42" y="158"/>
                  <a:pt x="30" y="151"/>
                  <a:pt x="30" y="150"/>
                </a:cubicBezTo>
                <a:cubicBezTo>
                  <a:pt x="30" y="150"/>
                  <a:pt x="29" y="155"/>
                  <a:pt x="28" y="157"/>
                </a:cubicBezTo>
                <a:cubicBezTo>
                  <a:pt x="28" y="157"/>
                  <a:pt x="28" y="161"/>
                  <a:pt x="28" y="163"/>
                </a:cubicBezTo>
                <a:cubicBezTo>
                  <a:pt x="28" y="163"/>
                  <a:pt x="29" y="167"/>
                  <a:pt x="28" y="168"/>
                </a:cubicBezTo>
                <a:cubicBezTo>
                  <a:pt x="28" y="168"/>
                  <a:pt x="29" y="172"/>
                  <a:pt x="28" y="172"/>
                </a:cubicBezTo>
                <a:cubicBezTo>
                  <a:pt x="28" y="172"/>
                  <a:pt x="21" y="173"/>
                  <a:pt x="18" y="173"/>
                </a:cubicBezTo>
                <a:cubicBezTo>
                  <a:pt x="18" y="173"/>
                  <a:pt x="14" y="172"/>
                  <a:pt x="11" y="173"/>
                </a:cubicBezTo>
                <a:cubicBezTo>
                  <a:pt x="11" y="173"/>
                  <a:pt x="4" y="173"/>
                  <a:pt x="4" y="171"/>
                </a:cubicBezTo>
                <a:cubicBezTo>
                  <a:pt x="4" y="171"/>
                  <a:pt x="3" y="170"/>
                  <a:pt x="4" y="169"/>
                </a:cubicBezTo>
                <a:cubicBezTo>
                  <a:pt x="4" y="169"/>
                  <a:pt x="7" y="167"/>
                  <a:pt x="8" y="166"/>
                </a:cubicBezTo>
                <a:cubicBezTo>
                  <a:pt x="8" y="166"/>
                  <a:pt x="11" y="165"/>
                  <a:pt x="12" y="165"/>
                </a:cubicBezTo>
                <a:cubicBezTo>
                  <a:pt x="12" y="165"/>
                  <a:pt x="13" y="163"/>
                  <a:pt x="14" y="161"/>
                </a:cubicBezTo>
                <a:cubicBezTo>
                  <a:pt x="14" y="161"/>
                  <a:pt x="15" y="161"/>
                  <a:pt x="15" y="156"/>
                </a:cubicBezTo>
                <a:cubicBezTo>
                  <a:pt x="15" y="156"/>
                  <a:pt x="13" y="138"/>
                  <a:pt x="14" y="137"/>
                </a:cubicBezTo>
                <a:cubicBezTo>
                  <a:pt x="14" y="137"/>
                  <a:pt x="8" y="133"/>
                  <a:pt x="7" y="132"/>
                </a:cubicBezTo>
                <a:cubicBezTo>
                  <a:pt x="7" y="132"/>
                  <a:pt x="3" y="128"/>
                  <a:pt x="4" y="125"/>
                </a:cubicBezTo>
                <a:cubicBezTo>
                  <a:pt x="4" y="125"/>
                  <a:pt x="5" y="113"/>
                  <a:pt x="5" y="109"/>
                </a:cubicBezTo>
                <a:cubicBezTo>
                  <a:pt x="3" y="105"/>
                  <a:pt x="3" y="105"/>
                  <a:pt x="3" y="105"/>
                </a:cubicBezTo>
                <a:cubicBezTo>
                  <a:pt x="3" y="105"/>
                  <a:pt x="2" y="104"/>
                  <a:pt x="2" y="102"/>
                </a:cubicBezTo>
                <a:cubicBezTo>
                  <a:pt x="2" y="102"/>
                  <a:pt x="0" y="99"/>
                  <a:pt x="2" y="97"/>
                </a:cubicBezTo>
                <a:cubicBezTo>
                  <a:pt x="2" y="97"/>
                  <a:pt x="4" y="92"/>
                  <a:pt x="3" y="91"/>
                </a:cubicBezTo>
                <a:cubicBezTo>
                  <a:pt x="3" y="91"/>
                  <a:pt x="3" y="88"/>
                  <a:pt x="4" y="87"/>
                </a:cubicBezTo>
                <a:cubicBezTo>
                  <a:pt x="4" y="87"/>
                  <a:pt x="5" y="81"/>
                  <a:pt x="5" y="81"/>
                </a:cubicBezTo>
                <a:cubicBezTo>
                  <a:pt x="5" y="81"/>
                  <a:pt x="6" y="78"/>
                  <a:pt x="5" y="75"/>
                </a:cubicBezTo>
                <a:cubicBezTo>
                  <a:pt x="5" y="75"/>
                  <a:pt x="5" y="66"/>
                  <a:pt x="7" y="64"/>
                </a:cubicBezTo>
                <a:cubicBezTo>
                  <a:pt x="7" y="64"/>
                  <a:pt x="9" y="58"/>
                  <a:pt x="9" y="57"/>
                </a:cubicBezTo>
                <a:cubicBezTo>
                  <a:pt x="9" y="52"/>
                  <a:pt x="9" y="52"/>
                  <a:pt x="9" y="52"/>
                </a:cubicBezTo>
                <a:cubicBezTo>
                  <a:pt x="9" y="52"/>
                  <a:pt x="7" y="52"/>
                  <a:pt x="8" y="51"/>
                </a:cubicBezTo>
                <a:cubicBezTo>
                  <a:pt x="8" y="51"/>
                  <a:pt x="8" y="49"/>
                  <a:pt x="8" y="47"/>
                </a:cubicBezTo>
                <a:cubicBezTo>
                  <a:pt x="8" y="47"/>
                  <a:pt x="9" y="44"/>
                  <a:pt x="8" y="43"/>
                </a:cubicBezTo>
                <a:cubicBezTo>
                  <a:pt x="8" y="43"/>
                  <a:pt x="6" y="34"/>
                  <a:pt x="10" y="33"/>
                </a:cubicBezTo>
                <a:cubicBezTo>
                  <a:pt x="10" y="33"/>
                  <a:pt x="12" y="29"/>
                  <a:pt x="15" y="27"/>
                </a:cubicBezTo>
                <a:cubicBezTo>
                  <a:pt x="15" y="27"/>
                  <a:pt x="14" y="24"/>
                  <a:pt x="12" y="23"/>
                </a:cubicBezTo>
                <a:cubicBezTo>
                  <a:pt x="12" y="23"/>
                  <a:pt x="12" y="22"/>
                  <a:pt x="12" y="21"/>
                </a:cubicBezTo>
                <a:cubicBezTo>
                  <a:pt x="12" y="21"/>
                  <a:pt x="10" y="20"/>
                  <a:pt x="10" y="19"/>
                </a:cubicBezTo>
                <a:cubicBezTo>
                  <a:pt x="10" y="19"/>
                  <a:pt x="8" y="14"/>
                  <a:pt x="9" y="1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5954" name="Freeform 11"/>
          <p:cNvSpPr>
            <a:spLocks/>
          </p:cNvSpPr>
          <p:nvPr/>
        </p:nvSpPr>
        <p:spPr bwMode="auto">
          <a:xfrm>
            <a:off x="6732588" y="260350"/>
            <a:ext cx="1989137" cy="6421438"/>
          </a:xfrm>
          <a:custGeom>
            <a:avLst/>
            <a:gdLst>
              <a:gd name="T0" fmla="*/ 2147483647 w 51"/>
              <a:gd name="T1" fmla="*/ 2147483647 h 171"/>
              <a:gd name="T2" fmla="*/ 2147483647 w 51"/>
              <a:gd name="T3" fmla="*/ 2147483647 h 171"/>
              <a:gd name="T4" fmla="*/ 2147483647 w 51"/>
              <a:gd name="T5" fmla="*/ 2147483647 h 171"/>
              <a:gd name="T6" fmla="*/ 2147483647 w 51"/>
              <a:gd name="T7" fmla="*/ 2147483647 h 171"/>
              <a:gd name="T8" fmla="*/ 2147483647 w 51"/>
              <a:gd name="T9" fmla="*/ 2147483647 h 171"/>
              <a:gd name="T10" fmla="*/ 2147483647 w 51"/>
              <a:gd name="T11" fmla="*/ 2147483647 h 171"/>
              <a:gd name="T12" fmla="*/ 2147483647 w 51"/>
              <a:gd name="T13" fmla="*/ 2147483647 h 171"/>
              <a:gd name="T14" fmla="*/ 2147483647 w 51"/>
              <a:gd name="T15" fmla="*/ 2147483647 h 171"/>
              <a:gd name="T16" fmla="*/ 2147483647 w 51"/>
              <a:gd name="T17" fmla="*/ 2147483647 h 171"/>
              <a:gd name="T18" fmla="*/ 2147483647 w 51"/>
              <a:gd name="T19" fmla="*/ 2147483647 h 171"/>
              <a:gd name="T20" fmla="*/ 2147483647 w 51"/>
              <a:gd name="T21" fmla="*/ 2147483647 h 171"/>
              <a:gd name="T22" fmla="*/ 2147483647 w 51"/>
              <a:gd name="T23" fmla="*/ 2147483647 h 171"/>
              <a:gd name="T24" fmla="*/ 2147483647 w 51"/>
              <a:gd name="T25" fmla="*/ 2147483647 h 171"/>
              <a:gd name="T26" fmla="*/ 2147483647 w 51"/>
              <a:gd name="T27" fmla="*/ 2147483647 h 171"/>
              <a:gd name="T28" fmla="*/ 2147483647 w 51"/>
              <a:gd name="T29" fmla="*/ 2147483647 h 171"/>
              <a:gd name="T30" fmla="*/ 2147483647 w 51"/>
              <a:gd name="T31" fmla="*/ 2147483647 h 171"/>
              <a:gd name="T32" fmla="*/ 2147483647 w 51"/>
              <a:gd name="T33" fmla="*/ 2147483647 h 171"/>
              <a:gd name="T34" fmla="*/ 2147483647 w 51"/>
              <a:gd name="T35" fmla="*/ 2147483647 h 171"/>
              <a:gd name="T36" fmla="*/ 2147483647 w 51"/>
              <a:gd name="T37" fmla="*/ 2147483647 h 171"/>
              <a:gd name="T38" fmla="*/ 2147483647 w 51"/>
              <a:gd name="T39" fmla="*/ 2147483647 h 171"/>
              <a:gd name="T40" fmla="*/ 2147483647 w 51"/>
              <a:gd name="T41" fmla="*/ 2147483647 h 171"/>
              <a:gd name="T42" fmla="*/ 2147483647 w 51"/>
              <a:gd name="T43" fmla="*/ 2147483647 h 171"/>
              <a:gd name="T44" fmla="*/ 2147483647 w 51"/>
              <a:gd name="T45" fmla="*/ 2147483647 h 171"/>
              <a:gd name="T46" fmla="*/ 2147483647 w 51"/>
              <a:gd name="T47" fmla="*/ 2147483647 h 171"/>
              <a:gd name="T48" fmla="*/ 2147483647 w 51"/>
              <a:gd name="T49" fmla="*/ 2147483647 h 171"/>
              <a:gd name="T50" fmla="*/ 2147483647 w 51"/>
              <a:gd name="T51" fmla="*/ 2147483647 h 171"/>
              <a:gd name="T52" fmla="*/ 2147483647 w 51"/>
              <a:gd name="T53" fmla="*/ 2147483647 h 171"/>
              <a:gd name="T54" fmla="*/ 2147483647 w 51"/>
              <a:gd name="T55" fmla="*/ 2147483647 h 171"/>
              <a:gd name="T56" fmla="*/ 2147483647 w 51"/>
              <a:gd name="T57" fmla="*/ 2147483647 h 171"/>
              <a:gd name="T58" fmla="*/ 2147483647 w 51"/>
              <a:gd name="T59" fmla="*/ 2147483647 h 171"/>
              <a:gd name="T60" fmla="*/ 2147483647 w 51"/>
              <a:gd name="T61" fmla="*/ 2147483647 h 171"/>
              <a:gd name="T62" fmla="*/ 2147483647 w 51"/>
              <a:gd name="T63" fmla="*/ 2147483647 h 171"/>
              <a:gd name="T64" fmla="*/ 2147483647 w 51"/>
              <a:gd name="T65" fmla="*/ 2147483647 h 171"/>
              <a:gd name="T66" fmla="*/ 2147483647 w 51"/>
              <a:gd name="T67" fmla="*/ 2147483647 h 171"/>
              <a:gd name="T68" fmla="*/ 2147483647 w 51"/>
              <a:gd name="T69" fmla="*/ 2147483647 h 171"/>
              <a:gd name="T70" fmla="*/ 2147483647 w 51"/>
              <a:gd name="T71" fmla="*/ 2147483647 h 171"/>
              <a:gd name="T72" fmla="*/ 2147483647 w 51"/>
              <a:gd name="T73" fmla="*/ 2147483647 h 171"/>
              <a:gd name="T74" fmla="*/ 2147483647 w 51"/>
              <a:gd name="T75" fmla="*/ 2147483647 h 171"/>
              <a:gd name="T76" fmla="*/ 2147483647 w 51"/>
              <a:gd name="T77" fmla="*/ 2147483647 h 171"/>
              <a:gd name="T78" fmla="*/ 2147483647 w 51"/>
              <a:gd name="T79" fmla="*/ 2147483647 h 171"/>
              <a:gd name="T80" fmla="*/ 2147483647 w 51"/>
              <a:gd name="T81" fmla="*/ 2147483647 h 171"/>
              <a:gd name="T82" fmla="*/ 2147483647 w 51"/>
              <a:gd name="T83" fmla="*/ 2147483647 h 171"/>
              <a:gd name="T84" fmla="*/ 2147483647 w 51"/>
              <a:gd name="T85" fmla="*/ 2147483647 h 171"/>
              <a:gd name="T86" fmla="*/ 2147483647 w 51"/>
              <a:gd name="T87" fmla="*/ 2147483647 h 171"/>
              <a:gd name="T88" fmla="*/ 2147483647 w 51"/>
              <a:gd name="T89" fmla="*/ 2147483647 h 171"/>
              <a:gd name="T90" fmla="*/ 2147483647 w 51"/>
              <a:gd name="T91" fmla="*/ 2147483647 h 171"/>
              <a:gd name="T92" fmla="*/ 2147483647 w 51"/>
              <a:gd name="T93" fmla="*/ 2147483647 h 171"/>
              <a:gd name="T94" fmla="*/ 2147483647 w 51"/>
              <a:gd name="T95" fmla="*/ 2147483647 h 171"/>
              <a:gd name="T96" fmla="*/ 2147483647 w 51"/>
              <a:gd name="T97" fmla="*/ 2147483647 h 171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51"/>
              <a:gd name="T148" fmla="*/ 0 h 171"/>
              <a:gd name="T149" fmla="*/ 51 w 51"/>
              <a:gd name="T150" fmla="*/ 171 h 171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51" h="171">
                <a:moveTo>
                  <a:pt x="8" y="14"/>
                </a:moveTo>
                <a:cubicBezTo>
                  <a:pt x="8" y="14"/>
                  <a:pt x="9" y="10"/>
                  <a:pt x="9" y="10"/>
                </a:cubicBezTo>
                <a:cubicBezTo>
                  <a:pt x="9" y="10"/>
                  <a:pt x="9" y="8"/>
                  <a:pt x="10" y="7"/>
                </a:cubicBezTo>
                <a:cubicBezTo>
                  <a:pt x="10" y="7"/>
                  <a:pt x="12" y="5"/>
                  <a:pt x="16" y="5"/>
                </a:cubicBezTo>
                <a:cubicBezTo>
                  <a:pt x="16" y="5"/>
                  <a:pt x="25" y="0"/>
                  <a:pt x="30" y="14"/>
                </a:cubicBezTo>
                <a:cubicBezTo>
                  <a:pt x="30" y="14"/>
                  <a:pt x="32" y="19"/>
                  <a:pt x="33" y="20"/>
                </a:cubicBezTo>
                <a:cubicBezTo>
                  <a:pt x="33" y="20"/>
                  <a:pt x="34" y="23"/>
                  <a:pt x="34" y="25"/>
                </a:cubicBezTo>
                <a:cubicBezTo>
                  <a:pt x="34" y="25"/>
                  <a:pt x="37" y="30"/>
                  <a:pt x="38" y="31"/>
                </a:cubicBezTo>
                <a:cubicBezTo>
                  <a:pt x="38" y="31"/>
                  <a:pt x="42" y="38"/>
                  <a:pt x="42" y="40"/>
                </a:cubicBezTo>
                <a:cubicBezTo>
                  <a:pt x="42" y="40"/>
                  <a:pt x="43" y="44"/>
                  <a:pt x="44" y="45"/>
                </a:cubicBezTo>
                <a:cubicBezTo>
                  <a:pt x="44" y="45"/>
                  <a:pt x="48" y="53"/>
                  <a:pt x="48" y="54"/>
                </a:cubicBezTo>
                <a:cubicBezTo>
                  <a:pt x="48" y="55"/>
                  <a:pt x="47" y="55"/>
                  <a:pt x="47" y="55"/>
                </a:cubicBezTo>
                <a:cubicBezTo>
                  <a:pt x="46" y="54"/>
                  <a:pt x="46" y="54"/>
                  <a:pt x="46" y="54"/>
                </a:cubicBezTo>
                <a:cubicBezTo>
                  <a:pt x="46" y="54"/>
                  <a:pt x="46" y="56"/>
                  <a:pt x="45" y="56"/>
                </a:cubicBezTo>
                <a:cubicBezTo>
                  <a:pt x="45" y="56"/>
                  <a:pt x="45" y="56"/>
                  <a:pt x="44" y="56"/>
                </a:cubicBezTo>
                <a:cubicBezTo>
                  <a:pt x="44" y="55"/>
                  <a:pt x="44" y="56"/>
                  <a:pt x="44" y="56"/>
                </a:cubicBezTo>
                <a:cubicBezTo>
                  <a:pt x="44" y="55"/>
                  <a:pt x="44" y="55"/>
                  <a:pt x="44" y="55"/>
                </a:cubicBezTo>
                <a:cubicBezTo>
                  <a:pt x="44" y="55"/>
                  <a:pt x="42" y="54"/>
                  <a:pt x="42" y="55"/>
                </a:cubicBezTo>
                <a:cubicBezTo>
                  <a:pt x="41" y="53"/>
                  <a:pt x="41" y="53"/>
                  <a:pt x="41" y="53"/>
                </a:cubicBezTo>
                <a:cubicBezTo>
                  <a:pt x="41" y="53"/>
                  <a:pt x="42" y="58"/>
                  <a:pt x="42" y="59"/>
                </a:cubicBezTo>
                <a:cubicBezTo>
                  <a:pt x="42" y="59"/>
                  <a:pt x="42" y="60"/>
                  <a:pt x="42" y="60"/>
                </a:cubicBezTo>
                <a:cubicBezTo>
                  <a:pt x="42" y="60"/>
                  <a:pt x="43" y="62"/>
                  <a:pt x="43" y="64"/>
                </a:cubicBezTo>
                <a:cubicBezTo>
                  <a:pt x="43" y="64"/>
                  <a:pt x="43" y="66"/>
                  <a:pt x="43" y="68"/>
                </a:cubicBezTo>
                <a:cubicBezTo>
                  <a:pt x="43" y="68"/>
                  <a:pt x="45" y="77"/>
                  <a:pt x="44" y="81"/>
                </a:cubicBezTo>
                <a:cubicBezTo>
                  <a:pt x="44" y="81"/>
                  <a:pt x="44" y="84"/>
                  <a:pt x="44" y="84"/>
                </a:cubicBezTo>
                <a:cubicBezTo>
                  <a:pt x="44" y="84"/>
                  <a:pt x="43" y="87"/>
                  <a:pt x="44" y="88"/>
                </a:cubicBezTo>
                <a:cubicBezTo>
                  <a:pt x="44" y="88"/>
                  <a:pt x="45" y="92"/>
                  <a:pt x="45" y="93"/>
                </a:cubicBezTo>
                <a:cubicBezTo>
                  <a:pt x="45" y="93"/>
                  <a:pt x="46" y="97"/>
                  <a:pt x="48" y="98"/>
                </a:cubicBezTo>
                <a:cubicBezTo>
                  <a:pt x="48" y="98"/>
                  <a:pt x="49" y="100"/>
                  <a:pt x="47" y="100"/>
                </a:cubicBezTo>
                <a:cubicBezTo>
                  <a:pt x="47" y="100"/>
                  <a:pt x="45" y="98"/>
                  <a:pt x="45" y="97"/>
                </a:cubicBezTo>
                <a:cubicBezTo>
                  <a:pt x="45" y="97"/>
                  <a:pt x="45" y="100"/>
                  <a:pt x="46" y="101"/>
                </a:cubicBezTo>
                <a:cubicBezTo>
                  <a:pt x="46" y="101"/>
                  <a:pt x="48" y="102"/>
                  <a:pt x="46" y="102"/>
                </a:cubicBezTo>
                <a:cubicBezTo>
                  <a:pt x="46" y="102"/>
                  <a:pt x="43" y="100"/>
                  <a:pt x="43" y="99"/>
                </a:cubicBezTo>
                <a:cubicBezTo>
                  <a:pt x="43" y="99"/>
                  <a:pt x="42" y="98"/>
                  <a:pt x="42" y="99"/>
                </a:cubicBezTo>
                <a:cubicBezTo>
                  <a:pt x="42" y="99"/>
                  <a:pt x="44" y="102"/>
                  <a:pt x="44" y="103"/>
                </a:cubicBezTo>
                <a:cubicBezTo>
                  <a:pt x="44" y="103"/>
                  <a:pt x="46" y="104"/>
                  <a:pt x="43" y="104"/>
                </a:cubicBezTo>
                <a:cubicBezTo>
                  <a:pt x="43" y="104"/>
                  <a:pt x="40" y="100"/>
                  <a:pt x="40" y="100"/>
                </a:cubicBezTo>
                <a:cubicBezTo>
                  <a:pt x="40" y="100"/>
                  <a:pt x="40" y="101"/>
                  <a:pt x="41" y="102"/>
                </a:cubicBezTo>
                <a:cubicBezTo>
                  <a:pt x="41" y="102"/>
                  <a:pt x="41" y="104"/>
                  <a:pt x="40" y="103"/>
                </a:cubicBezTo>
                <a:cubicBezTo>
                  <a:pt x="40" y="103"/>
                  <a:pt x="38" y="102"/>
                  <a:pt x="38" y="99"/>
                </a:cubicBezTo>
                <a:cubicBezTo>
                  <a:pt x="38" y="99"/>
                  <a:pt x="38" y="97"/>
                  <a:pt x="38" y="96"/>
                </a:cubicBezTo>
                <a:cubicBezTo>
                  <a:pt x="38" y="93"/>
                  <a:pt x="38" y="93"/>
                  <a:pt x="38" y="93"/>
                </a:cubicBezTo>
                <a:cubicBezTo>
                  <a:pt x="38" y="93"/>
                  <a:pt x="38" y="93"/>
                  <a:pt x="38" y="93"/>
                </a:cubicBezTo>
                <a:cubicBezTo>
                  <a:pt x="36" y="95"/>
                  <a:pt x="36" y="95"/>
                  <a:pt x="36" y="95"/>
                </a:cubicBezTo>
                <a:cubicBezTo>
                  <a:pt x="36" y="95"/>
                  <a:pt x="38" y="105"/>
                  <a:pt x="37" y="108"/>
                </a:cubicBezTo>
                <a:cubicBezTo>
                  <a:pt x="37" y="108"/>
                  <a:pt x="36" y="114"/>
                  <a:pt x="37" y="115"/>
                </a:cubicBezTo>
                <a:cubicBezTo>
                  <a:pt x="37" y="115"/>
                  <a:pt x="38" y="119"/>
                  <a:pt x="38" y="120"/>
                </a:cubicBezTo>
                <a:cubicBezTo>
                  <a:pt x="38" y="120"/>
                  <a:pt x="38" y="124"/>
                  <a:pt x="39" y="125"/>
                </a:cubicBezTo>
                <a:cubicBezTo>
                  <a:pt x="39" y="125"/>
                  <a:pt x="40" y="128"/>
                  <a:pt x="40" y="129"/>
                </a:cubicBezTo>
                <a:cubicBezTo>
                  <a:pt x="40" y="129"/>
                  <a:pt x="42" y="133"/>
                  <a:pt x="42" y="134"/>
                </a:cubicBezTo>
                <a:cubicBezTo>
                  <a:pt x="42" y="134"/>
                  <a:pt x="51" y="162"/>
                  <a:pt x="50" y="168"/>
                </a:cubicBezTo>
                <a:cubicBezTo>
                  <a:pt x="48" y="168"/>
                  <a:pt x="48" y="168"/>
                  <a:pt x="48" y="168"/>
                </a:cubicBezTo>
                <a:cubicBezTo>
                  <a:pt x="48" y="169"/>
                  <a:pt x="48" y="169"/>
                  <a:pt x="48" y="169"/>
                </a:cubicBezTo>
                <a:cubicBezTo>
                  <a:pt x="27" y="170"/>
                  <a:pt x="27" y="170"/>
                  <a:pt x="27" y="170"/>
                </a:cubicBezTo>
                <a:cubicBezTo>
                  <a:pt x="27" y="170"/>
                  <a:pt x="23" y="169"/>
                  <a:pt x="26" y="166"/>
                </a:cubicBezTo>
                <a:cubicBezTo>
                  <a:pt x="26" y="166"/>
                  <a:pt x="31" y="163"/>
                  <a:pt x="33" y="163"/>
                </a:cubicBezTo>
                <a:cubicBezTo>
                  <a:pt x="33" y="163"/>
                  <a:pt x="36" y="163"/>
                  <a:pt x="36" y="160"/>
                </a:cubicBezTo>
                <a:cubicBezTo>
                  <a:pt x="36" y="160"/>
                  <a:pt x="36" y="157"/>
                  <a:pt x="36" y="155"/>
                </a:cubicBezTo>
                <a:cubicBezTo>
                  <a:pt x="31" y="142"/>
                  <a:pt x="31" y="142"/>
                  <a:pt x="31" y="142"/>
                </a:cubicBezTo>
                <a:cubicBezTo>
                  <a:pt x="31" y="142"/>
                  <a:pt x="27" y="132"/>
                  <a:pt x="28" y="131"/>
                </a:cubicBezTo>
                <a:cubicBezTo>
                  <a:pt x="28" y="131"/>
                  <a:pt x="27" y="129"/>
                  <a:pt x="27" y="128"/>
                </a:cubicBezTo>
                <a:cubicBezTo>
                  <a:pt x="27" y="128"/>
                  <a:pt x="24" y="124"/>
                  <a:pt x="24" y="121"/>
                </a:cubicBezTo>
                <a:cubicBezTo>
                  <a:pt x="24" y="121"/>
                  <a:pt x="22" y="111"/>
                  <a:pt x="22" y="109"/>
                </a:cubicBezTo>
                <a:cubicBezTo>
                  <a:pt x="22" y="109"/>
                  <a:pt x="18" y="116"/>
                  <a:pt x="17" y="117"/>
                </a:cubicBezTo>
                <a:cubicBezTo>
                  <a:pt x="17" y="117"/>
                  <a:pt x="17" y="118"/>
                  <a:pt x="16" y="118"/>
                </a:cubicBezTo>
                <a:cubicBezTo>
                  <a:pt x="16" y="118"/>
                  <a:pt x="15" y="121"/>
                  <a:pt x="17" y="124"/>
                </a:cubicBezTo>
                <a:cubicBezTo>
                  <a:pt x="17" y="124"/>
                  <a:pt x="22" y="137"/>
                  <a:pt x="21" y="144"/>
                </a:cubicBezTo>
                <a:cubicBezTo>
                  <a:pt x="21" y="144"/>
                  <a:pt x="23" y="151"/>
                  <a:pt x="23" y="153"/>
                </a:cubicBezTo>
                <a:cubicBezTo>
                  <a:pt x="23" y="153"/>
                  <a:pt x="27" y="162"/>
                  <a:pt x="26" y="164"/>
                </a:cubicBezTo>
                <a:cubicBezTo>
                  <a:pt x="25" y="164"/>
                  <a:pt x="25" y="164"/>
                  <a:pt x="25" y="164"/>
                </a:cubicBezTo>
                <a:cubicBezTo>
                  <a:pt x="24" y="166"/>
                  <a:pt x="24" y="166"/>
                  <a:pt x="24" y="166"/>
                </a:cubicBezTo>
                <a:cubicBezTo>
                  <a:pt x="9" y="170"/>
                  <a:pt x="9" y="170"/>
                  <a:pt x="9" y="170"/>
                </a:cubicBezTo>
                <a:cubicBezTo>
                  <a:pt x="9" y="170"/>
                  <a:pt x="8" y="171"/>
                  <a:pt x="7" y="171"/>
                </a:cubicBezTo>
                <a:cubicBezTo>
                  <a:pt x="7" y="171"/>
                  <a:pt x="1" y="171"/>
                  <a:pt x="4" y="168"/>
                </a:cubicBezTo>
                <a:cubicBezTo>
                  <a:pt x="4" y="168"/>
                  <a:pt x="7" y="165"/>
                  <a:pt x="10" y="163"/>
                </a:cubicBezTo>
                <a:cubicBezTo>
                  <a:pt x="10" y="163"/>
                  <a:pt x="10" y="160"/>
                  <a:pt x="11" y="158"/>
                </a:cubicBezTo>
                <a:cubicBezTo>
                  <a:pt x="11" y="158"/>
                  <a:pt x="12" y="155"/>
                  <a:pt x="11" y="152"/>
                </a:cubicBezTo>
                <a:cubicBezTo>
                  <a:pt x="7" y="140"/>
                  <a:pt x="7" y="140"/>
                  <a:pt x="7" y="140"/>
                </a:cubicBezTo>
                <a:cubicBezTo>
                  <a:pt x="7" y="140"/>
                  <a:pt x="3" y="127"/>
                  <a:pt x="3" y="126"/>
                </a:cubicBezTo>
                <a:cubicBezTo>
                  <a:pt x="3" y="126"/>
                  <a:pt x="3" y="125"/>
                  <a:pt x="3" y="124"/>
                </a:cubicBezTo>
                <a:cubicBezTo>
                  <a:pt x="3" y="124"/>
                  <a:pt x="0" y="119"/>
                  <a:pt x="3" y="112"/>
                </a:cubicBezTo>
                <a:cubicBezTo>
                  <a:pt x="16" y="88"/>
                  <a:pt x="16" y="88"/>
                  <a:pt x="16" y="88"/>
                </a:cubicBezTo>
                <a:cubicBezTo>
                  <a:pt x="16" y="88"/>
                  <a:pt x="16" y="87"/>
                  <a:pt x="16" y="86"/>
                </a:cubicBezTo>
                <a:cubicBezTo>
                  <a:pt x="16" y="83"/>
                  <a:pt x="16" y="83"/>
                  <a:pt x="16" y="83"/>
                </a:cubicBezTo>
                <a:cubicBezTo>
                  <a:pt x="16" y="80"/>
                  <a:pt x="16" y="80"/>
                  <a:pt x="16" y="80"/>
                </a:cubicBezTo>
                <a:cubicBezTo>
                  <a:pt x="16" y="80"/>
                  <a:pt x="16" y="80"/>
                  <a:pt x="16" y="78"/>
                </a:cubicBezTo>
                <a:cubicBezTo>
                  <a:pt x="16" y="78"/>
                  <a:pt x="14" y="72"/>
                  <a:pt x="15" y="70"/>
                </a:cubicBezTo>
                <a:cubicBezTo>
                  <a:pt x="15" y="70"/>
                  <a:pt x="15" y="66"/>
                  <a:pt x="15" y="65"/>
                </a:cubicBezTo>
                <a:cubicBezTo>
                  <a:pt x="15" y="63"/>
                  <a:pt x="15" y="62"/>
                  <a:pt x="15" y="62"/>
                </a:cubicBezTo>
                <a:cubicBezTo>
                  <a:pt x="15" y="62"/>
                  <a:pt x="10" y="58"/>
                  <a:pt x="11" y="53"/>
                </a:cubicBezTo>
                <a:cubicBezTo>
                  <a:pt x="11" y="53"/>
                  <a:pt x="14" y="49"/>
                  <a:pt x="15" y="47"/>
                </a:cubicBezTo>
                <a:cubicBezTo>
                  <a:pt x="15" y="39"/>
                  <a:pt x="15" y="39"/>
                  <a:pt x="15" y="39"/>
                </a:cubicBezTo>
                <a:cubicBezTo>
                  <a:pt x="15" y="39"/>
                  <a:pt x="14" y="37"/>
                  <a:pt x="14" y="35"/>
                </a:cubicBezTo>
                <a:cubicBezTo>
                  <a:pt x="14" y="35"/>
                  <a:pt x="12" y="29"/>
                  <a:pt x="12" y="28"/>
                </a:cubicBezTo>
                <a:cubicBezTo>
                  <a:pt x="12" y="28"/>
                  <a:pt x="11" y="28"/>
                  <a:pt x="11" y="26"/>
                </a:cubicBezTo>
                <a:cubicBezTo>
                  <a:pt x="11" y="26"/>
                  <a:pt x="10" y="24"/>
                  <a:pt x="9" y="23"/>
                </a:cubicBezTo>
                <a:cubicBezTo>
                  <a:pt x="9" y="23"/>
                  <a:pt x="8" y="20"/>
                  <a:pt x="8" y="19"/>
                </a:cubicBezTo>
                <a:cubicBezTo>
                  <a:pt x="8" y="19"/>
                  <a:pt x="9" y="17"/>
                  <a:pt x="8" y="17"/>
                </a:cubicBezTo>
                <a:cubicBezTo>
                  <a:pt x="8" y="17"/>
                  <a:pt x="7" y="15"/>
                  <a:pt x="8" y="1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5955" name="Freeform 16"/>
          <p:cNvSpPr>
            <a:spLocks noEditPoints="1"/>
          </p:cNvSpPr>
          <p:nvPr/>
        </p:nvSpPr>
        <p:spPr bwMode="auto">
          <a:xfrm>
            <a:off x="2771775" y="325438"/>
            <a:ext cx="3732213" cy="6343650"/>
          </a:xfrm>
          <a:custGeom>
            <a:avLst/>
            <a:gdLst>
              <a:gd name="T0" fmla="*/ 2147483647 w 97"/>
              <a:gd name="T1" fmla="*/ 2147483647 h 165"/>
              <a:gd name="T2" fmla="*/ 2147483647 w 97"/>
              <a:gd name="T3" fmla="*/ 2147483647 h 165"/>
              <a:gd name="T4" fmla="*/ 2147483647 w 97"/>
              <a:gd name="T5" fmla="*/ 2147483647 h 165"/>
              <a:gd name="T6" fmla="*/ 2147483647 w 97"/>
              <a:gd name="T7" fmla="*/ 2147483647 h 165"/>
              <a:gd name="T8" fmla="*/ 2147483647 w 97"/>
              <a:gd name="T9" fmla="*/ 2147483647 h 165"/>
              <a:gd name="T10" fmla="*/ 2147483647 w 97"/>
              <a:gd name="T11" fmla="*/ 2147483647 h 165"/>
              <a:gd name="T12" fmla="*/ 2147483647 w 97"/>
              <a:gd name="T13" fmla="*/ 2147483647 h 165"/>
              <a:gd name="T14" fmla="*/ 2147483647 w 97"/>
              <a:gd name="T15" fmla="*/ 2147483647 h 165"/>
              <a:gd name="T16" fmla="*/ 2147483647 w 97"/>
              <a:gd name="T17" fmla="*/ 2147483647 h 165"/>
              <a:gd name="T18" fmla="*/ 2147483647 w 97"/>
              <a:gd name="T19" fmla="*/ 2147483647 h 165"/>
              <a:gd name="T20" fmla="*/ 2147483647 w 97"/>
              <a:gd name="T21" fmla="*/ 2147483647 h 165"/>
              <a:gd name="T22" fmla="*/ 2147483647 w 97"/>
              <a:gd name="T23" fmla="*/ 2147483647 h 165"/>
              <a:gd name="T24" fmla="*/ 2147483647 w 97"/>
              <a:gd name="T25" fmla="*/ 2147483647 h 165"/>
              <a:gd name="T26" fmla="*/ 2147483647 w 97"/>
              <a:gd name="T27" fmla="*/ 2147483647 h 165"/>
              <a:gd name="T28" fmla="*/ 2147483647 w 97"/>
              <a:gd name="T29" fmla="*/ 2147483647 h 165"/>
              <a:gd name="T30" fmla="*/ 2147483647 w 97"/>
              <a:gd name="T31" fmla="*/ 2147483647 h 165"/>
              <a:gd name="T32" fmla="*/ 2147483647 w 97"/>
              <a:gd name="T33" fmla="*/ 2147483647 h 165"/>
              <a:gd name="T34" fmla="*/ 2147483647 w 97"/>
              <a:gd name="T35" fmla="*/ 2147483647 h 165"/>
              <a:gd name="T36" fmla="*/ 2147483647 w 97"/>
              <a:gd name="T37" fmla="*/ 2147483647 h 165"/>
              <a:gd name="T38" fmla="*/ 2147483647 w 97"/>
              <a:gd name="T39" fmla="*/ 2147483647 h 165"/>
              <a:gd name="T40" fmla="*/ 2147483647 w 97"/>
              <a:gd name="T41" fmla="*/ 2147483647 h 165"/>
              <a:gd name="T42" fmla="*/ 2147483647 w 97"/>
              <a:gd name="T43" fmla="*/ 2147483647 h 165"/>
              <a:gd name="T44" fmla="*/ 2147483647 w 97"/>
              <a:gd name="T45" fmla="*/ 2147483647 h 165"/>
              <a:gd name="T46" fmla="*/ 2147483647 w 97"/>
              <a:gd name="T47" fmla="*/ 2147483647 h 165"/>
              <a:gd name="T48" fmla="*/ 2147483647 w 97"/>
              <a:gd name="T49" fmla="*/ 2147483647 h 165"/>
              <a:gd name="T50" fmla="*/ 2147483647 w 97"/>
              <a:gd name="T51" fmla="*/ 2147483647 h 165"/>
              <a:gd name="T52" fmla="*/ 2147483647 w 97"/>
              <a:gd name="T53" fmla="*/ 2147483647 h 165"/>
              <a:gd name="T54" fmla="*/ 2147483647 w 97"/>
              <a:gd name="T55" fmla="*/ 2147483647 h 165"/>
              <a:gd name="T56" fmla="*/ 2147483647 w 97"/>
              <a:gd name="T57" fmla="*/ 2147483647 h 165"/>
              <a:gd name="T58" fmla="*/ 2147483647 w 97"/>
              <a:gd name="T59" fmla="*/ 2147483647 h 165"/>
              <a:gd name="T60" fmla="*/ 2147483647 w 97"/>
              <a:gd name="T61" fmla="*/ 2147483647 h 165"/>
              <a:gd name="T62" fmla="*/ 2147483647 w 97"/>
              <a:gd name="T63" fmla="*/ 2147483647 h 165"/>
              <a:gd name="T64" fmla="*/ 2147483647 w 97"/>
              <a:gd name="T65" fmla="*/ 2147483647 h 165"/>
              <a:gd name="T66" fmla="*/ 2147483647 w 97"/>
              <a:gd name="T67" fmla="*/ 2147483647 h 165"/>
              <a:gd name="T68" fmla="*/ 2147483647 w 97"/>
              <a:gd name="T69" fmla="*/ 2147483647 h 165"/>
              <a:gd name="T70" fmla="*/ 2147483647 w 97"/>
              <a:gd name="T71" fmla="*/ 2147483647 h 165"/>
              <a:gd name="T72" fmla="*/ 2147483647 w 97"/>
              <a:gd name="T73" fmla="*/ 2147483647 h 165"/>
              <a:gd name="T74" fmla="*/ 2147483647 w 97"/>
              <a:gd name="T75" fmla="*/ 2147483647 h 165"/>
              <a:gd name="T76" fmla="*/ 2147483647 w 97"/>
              <a:gd name="T77" fmla="*/ 2147483647 h 165"/>
              <a:gd name="T78" fmla="*/ 2147483647 w 97"/>
              <a:gd name="T79" fmla="*/ 2147483647 h 165"/>
              <a:gd name="T80" fmla="*/ 2147483647 w 97"/>
              <a:gd name="T81" fmla="*/ 2147483647 h 165"/>
              <a:gd name="T82" fmla="*/ 2147483647 w 97"/>
              <a:gd name="T83" fmla="*/ 2147483647 h 165"/>
              <a:gd name="T84" fmla="*/ 2147483647 w 97"/>
              <a:gd name="T85" fmla="*/ 2147483647 h 165"/>
              <a:gd name="T86" fmla="*/ 2147483647 w 97"/>
              <a:gd name="T87" fmla="*/ 2147483647 h 165"/>
              <a:gd name="T88" fmla="*/ 2147483647 w 97"/>
              <a:gd name="T89" fmla="*/ 2147483647 h 16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97"/>
              <a:gd name="T136" fmla="*/ 0 h 165"/>
              <a:gd name="T137" fmla="*/ 97 w 97"/>
              <a:gd name="T138" fmla="*/ 165 h 165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97" h="165">
                <a:moveTo>
                  <a:pt x="30" y="6"/>
                </a:moveTo>
                <a:cubicBezTo>
                  <a:pt x="30" y="8"/>
                  <a:pt x="29" y="13"/>
                  <a:pt x="30" y="13"/>
                </a:cubicBezTo>
                <a:cubicBezTo>
                  <a:pt x="30" y="13"/>
                  <a:pt x="31" y="15"/>
                  <a:pt x="31" y="16"/>
                </a:cubicBezTo>
                <a:cubicBezTo>
                  <a:pt x="31" y="16"/>
                  <a:pt x="29" y="18"/>
                  <a:pt x="31" y="18"/>
                </a:cubicBezTo>
                <a:cubicBezTo>
                  <a:pt x="31" y="18"/>
                  <a:pt x="32" y="18"/>
                  <a:pt x="32" y="19"/>
                </a:cubicBezTo>
                <a:cubicBezTo>
                  <a:pt x="32" y="19"/>
                  <a:pt x="32" y="21"/>
                  <a:pt x="33" y="21"/>
                </a:cubicBezTo>
                <a:cubicBezTo>
                  <a:pt x="34" y="23"/>
                  <a:pt x="34" y="23"/>
                  <a:pt x="34" y="23"/>
                </a:cubicBezTo>
                <a:cubicBezTo>
                  <a:pt x="34" y="23"/>
                  <a:pt x="34" y="24"/>
                  <a:pt x="37" y="24"/>
                </a:cubicBezTo>
                <a:cubicBezTo>
                  <a:pt x="37" y="24"/>
                  <a:pt x="37" y="24"/>
                  <a:pt x="37" y="24"/>
                </a:cubicBezTo>
                <a:cubicBezTo>
                  <a:pt x="35" y="25"/>
                  <a:pt x="34" y="26"/>
                  <a:pt x="34" y="26"/>
                </a:cubicBezTo>
                <a:cubicBezTo>
                  <a:pt x="35" y="26"/>
                  <a:pt x="35" y="26"/>
                  <a:pt x="36" y="26"/>
                </a:cubicBezTo>
                <a:cubicBezTo>
                  <a:pt x="35" y="26"/>
                  <a:pt x="35" y="26"/>
                  <a:pt x="34" y="26"/>
                </a:cubicBezTo>
                <a:cubicBezTo>
                  <a:pt x="34" y="26"/>
                  <a:pt x="31" y="29"/>
                  <a:pt x="32" y="30"/>
                </a:cubicBezTo>
                <a:cubicBezTo>
                  <a:pt x="32" y="32"/>
                  <a:pt x="30" y="42"/>
                  <a:pt x="31" y="46"/>
                </a:cubicBezTo>
                <a:cubicBezTo>
                  <a:pt x="31" y="46"/>
                  <a:pt x="31" y="54"/>
                  <a:pt x="30" y="56"/>
                </a:cubicBezTo>
                <a:cubicBezTo>
                  <a:pt x="30" y="56"/>
                  <a:pt x="30" y="58"/>
                  <a:pt x="31" y="58"/>
                </a:cubicBezTo>
                <a:cubicBezTo>
                  <a:pt x="32" y="58"/>
                  <a:pt x="32" y="58"/>
                  <a:pt x="32" y="58"/>
                </a:cubicBezTo>
                <a:cubicBezTo>
                  <a:pt x="32" y="58"/>
                  <a:pt x="32" y="59"/>
                  <a:pt x="32" y="59"/>
                </a:cubicBezTo>
                <a:cubicBezTo>
                  <a:pt x="32" y="59"/>
                  <a:pt x="32" y="81"/>
                  <a:pt x="33" y="83"/>
                </a:cubicBezTo>
                <a:cubicBezTo>
                  <a:pt x="33" y="83"/>
                  <a:pt x="33" y="84"/>
                  <a:pt x="33" y="86"/>
                </a:cubicBezTo>
                <a:cubicBezTo>
                  <a:pt x="32" y="88"/>
                  <a:pt x="29" y="94"/>
                  <a:pt x="29" y="96"/>
                </a:cubicBezTo>
                <a:cubicBezTo>
                  <a:pt x="29" y="97"/>
                  <a:pt x="27" y="106"/>
                  <a:pt x="26" y="108"/>
                </a:cubicBezTo>
                <a:cubicBezTo>
                  <a:pt x="25" y="109"/>
                  <a:pt x="23" y="118"/>
                  <a:pt x="23" y="119"/>
                </a:cubicBezTo>
                <a:cubicBezTo>
                  <a:pt x="23" y="119"/>
                  <a:pt x="23" y="121"/>
                  <a:pt x="22" y="122"/>
                </a:cubicBezTo>
                <a:cubicBezTo>
                  <a:pt x="21" y="124"/>
                  <a:pt x="20" y="127"/>
                  <a:pt x="20" y="128"/>
                </a:cubicBezTo>
                <a:cubicBezTo>
                  <a:pt x="20" y="130"/>
                  <a:pt x="19" y="146"/>
                  <a:pt x="18" y="147"/>
                </a:cubicBezTo>
                <a:cubicBezTo>
                  <a:pt x="17" y="148"/>
                  <a:pt x="16" y="151"/>
                  <a:pt x="16" y="152"/>
                </a:cubicBezTo>
                <a:cubicBezTo>
                  <a:pt x="16" y="153"/>
                  <a:pt x="16" y="154"/>
                  <a:pt x="15" y="155"/>
                </a:cubicBezTo>
                <a:cubicBezTo>
                  <a:pt x="15" y="155"/>
                  <a:pt x="15" y="155"/>
                  <a:pt x="15" y="155"/>
                </a:cubicBezTo>
                <a:cubicBezTo>
                  <a:pt x="13" y="155"/>
                  <a:pt x="10" y="158"/>
                  <a:pt x="10" y="158"/>
                </a:cubicBezTo>
                <a:cubicBezTo>
                  <a:pt x="8" y="159"/>
                  <a:pt x="7" y="159"/>
                  <a:pt x="7" y="159"/>
                </a:cubicBezTo>
                <a:cubicBezTo>
                  <a:pt x="5" y="159"/>
                  <a:pt x="3" y="159"/>
                  <a:pt x="3" y="159"/>
                </a:cubicBezTo>
                <a:cubicBezTo>
                  <a:pt x="0" y="159"/>
                  <a:pt x="3" y="161"/>
                  <a:pt x="3" y="161"/>
                </a:cubicBezTo>
                <a:cubicBezTo>
                  <a:pt x="8" y="165"/>
                  <a:pt x="18" y="162"/>
                  <a:pt x="18" y="162"/>
                </a:cubicBezTo>
                <a:cubicBezTo>
                  <a:pt x="22" y="161"/>
                  <a:pt x="22" y="162"/>
                  <a:pt x="22" y="162"/>
                </a:cubicBezTo>
                <a:cubicBezTo>
                  <a:pt x="22" y="163"/>
                  <a:pt x="22" y="163"/>
                  <a:pt x="22" y="163"/>
                </a:cubicBezTo>
                <a:cubicBezTo>
                  <a:pt x="28" y="163"/>
                  <a:pt x="28" y="163"/>
                  <a:pt x="28" y="163"/>
                </a:cubicBezTo>
                <a:cubicBezTo>
                  <a:pt x="29" y="163"/>
                  <a:pt x="28" y="160"/>
                  <a:pt x="28" y="160"/>
                </a:cubicBezTo>
                <a:cubicBezTo>
                  <a:pt x="29" y="159"/>
                  <a:pt x="29" y="157"/>
                  <a:pt x="29" y="157"/>
                </a:cubicBezTo>
                <a:cubicBezTo>
                  <a:pt x="29" y="156"/>
                  <a:pt x="28" y="155"/>
                  <a:pt x="28" y="154"/>
                </a:cubicBezTo>
                <a:cubicBezTo>
                  <a:pt x="28" y="153"/>
                  <a:pt x="27" y="152"/>
                  <a:pt x="28" y="151"/>
                </a:cubicBezTo>
                <a:cubicBezTo>
                  <a:pt x="29" y="149"/>
                  <a:pt x="29" y="147"/>
                  <a:pt x="29" y="146"/>
                </a:cubicBezTo>
                <a:cubicBezTo>
                  <a:pt x="29" y="146"/>
                  <a:pt x="29" y="144"/>
                  <a:pt x="30" y="141"/>
                </a:cubicBezTo>
                <a:cubicBezTo>
                  <a:pt x="32" y="138"/>
                  <a:pt x="34" y="133"/>
                  <a:pt x="34" y="132"/>
                </a:cubicBezTo>
                <a:cubicBezTo>
                  <a:pt x="34" y="130"/>
                  <a:pt x="35" y="129"/>
                  <a:pt x="36" y="127"/>
                </a:cubicBezTo>
                <a:cubicBezTo>
                  <a:pt x="37" y="125"/>
                  <a:pt x="38" y="123"/>
                  <a:pt x="39" y="121"/>
                </a:cubicBezTo>
                <a:cubicBezTo>
                  <a:pt x="39" y="121"/>
                  <a:pt x="39" y="121"/>
                  <a:pt x="39" y="121"/>
                </a:cubicBezTo>
                <a:cubicBezTo>
                  <a:pt x="39" y="121"/>
                  <a:pt x="47" y="121"/>
                  <a:pt x="52" y="121"/>
                </a:cubicBezTo>
                <a:cubicBezTo>
                  <a:pt x="54" y="123"/>
                  <a:pt x="60" y="129"/>
                  <a:pt x="62" y="129"/>
                </a:cubicBezTo>
                <a:cubicBezTo>
                  <a:pt x="63" y="131"/>
                  <a:pt x="71" y="139"/>
                  <a:pt x="72" y="140"/>
                </a:cubicBezTo>
                <a:cubicBezTo>
                  <a:pt x="73" y="142"/>
                  <a:pt x="74" y="142"/>
                  <a:pt x="75" y="143"/>
                </a:cubicBezTo>
                <a:cubicBezTo>
                  <a:pt x="76" y="145"/>
                  <a:pt x="83" y="154"/>
                  <a:pt x="83" y="155"/>
                </a:cubicBezTo>
                <a:cubicBezTo>
                  <a:pt x="83" y="156"/>
                  <a:pt x="84" y="155"/>
                  <a:pt x="84" y="155"/>
                </a:cubicBezTo>
                <a:cubicBezTo>
                  <a:pt x="84" y="155"/>
                  <a:pt x="86" y="160"/>
                  <a:pt x="84" y="162"/>
                </a:cubicBezTo>
                <a:cubicBezTo>
                  <a:pt x="84" y="162"/>
                  <a:pt x="79" y="164"/>
                  <a:pt x="81" y="165"/>
                </a:cubicBezTo>
                <a:cubicBezTo>
                  <a:pt x="81" y="165"/>
                  <a:pt x="84" y="165"/>
                  <a:pt x="86" y="164"/>
                </a:cubicBezTo>
                <a:cubicBezTo>
                  <a:pt x="86" y="164"/>
                  <a:pt x="91" y="163"/>
                  <a:pt x="92" y="161"/>
                </a:cubicBezTo>
                <a:cubicBezTo>
                  <a:pt x="92" y="161"/>
                  <a:pt x="94" y="155"/>
                  <a:pt x="93" y="153"/>
                </a:cubicBezTo>
                <a:cubicBezTo>
                  <a:pt x="93" y="153"/>
                  <a:pt x="94" y="152"/>
                  <a:pt x="94" y="151"/>
                </a:cubicBezTo>
                <a:cubicBezTo>
                  <a:pt x="95" y="151"/>
                  <a:pt x="95" y="151"/>
                  <a:pt x="95" y="151"/>
                </a:cubicBezTo>
                <a:cubicBezTo>
                  <a:pt x="95" y="151"/>
                  <a:pt x="97" y="146"/>
                  <a:pt x="94" y="146"/>
                </a:cubicBezTo>
                <a:cubicBezTo>
                  <a:pt x="93" y="145"/>
                  <a:pt x="93" y="145"/>
                  <a:pt x="93" y="145"/>
                </a:cubicBezTo>
                <a:cubicBezTo>
                  <a:pt x="93" y="145"/>
                  <a:pt x="93" y="145"/>
                  <a:pt x="93" y="144"/>
                </a:cubicBezTo>
                <a:cubicBezTo>
                  <a:pt x="93" y="144"/>
                  <a:pt x="87" y="141"/>
                  <a:pt x="84" y="138"/>
                </a:cubicBezTo>
                <a:cubicBezTo>
                  <a:pt x="82" y="135"/>
                  <a:pt x="75" y="126"/>
                  <a:pt x="73" y="124"/>
                </a:cubicBezTo>
                <a:cubicBezTo>
                  <a:pt x="71" y="123"/>
                  <a:pt x="70" y="121"/>
                  <a:pt x="70" y="120"/>
                </a:cubicBezTo>
                <a:cubicBezTo>
                  <a:pt x="71" y="120"/>
                  <a:pt x="74" y="120"/>
                  <a:pt x="74" y="120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3" y="115"/>
                  <a:pt x="73" y="115"/>
                  <a:pt x="73" y="115"/>
                </a:cubicBezTo>
                <a:cubicBezTo>
                  <a:pt x="74" y="115"/>
                  <a:pt x="77" y="115"/>
                  <a:pt x="79" y="116"/>
                </a:cubicBezTo>
                <a:cubicBezTo>
                  <a:pt x="79" y="116"/>
                  <a:pt x="80" y="116"/>
                  <a:pt x="78" y="114"/>
                </a:cubicBezTo>
                <a:cubicBezTo>
                  <a:pt x="78" y="114"/>
                  <a:pt x="75" y="109"/>
                  <a:pt x="74" y="107"/>
                </a:cubicBezTo>
                <a:cubicBezTo>
                  <a:pt x="74" y="107"/>
                  <a:pt x="71" y="100"/>
                  <a:pt x="70" y="99"/>
                </a:cubicBezTo>
                <a:cubicBezTo>
                  <a:pt x="70" y="99"/>
                  <a:pt x="68" y="96"/>
                  <a:pt x="67" y="93"/>
                </a:cubicBezTo>
                <a:cubicBezTo>
                  <a:pt x="67" y="91"/>
                  <a:pt x="66" y="88"/>
                  <a:pt x="65" y="87"/>
                </a:cubicBezTo>
                <a:cubicBezTo>
                  <a:pt x="65" y="86"/>
                  <a:pt x="65" y="83"/>
                  <a:pt x="65" y="82"/>
                </a:cubicBezTo>
                <a:cubicBezTo>
                  <a:pt x="65" y="81"/>
                  <a:pt x="63" y="75"/>
                  <a:pt x="63" y="74"/>
                </a:cubicBezTo>
                <a:cubicBezTo>
                  <a:pt x="63" y="74"/>
                  <a:pt x="61" y="47"/>
                  <a:pt x="62" y="41"/>
                </a:cubicBezTo>
                <a:cubicBezTo>
                  <a:pt x="62" y="41"/>
                  <a:pt x="60" y="29"/>
                  <a:pt x="54" y="25"/>
                </a:cubicBezTo>
                <a:cubicBezTo>
                  <a:pt x="54" y="25"/>
                  <a:pt x="52" y="24"/>
                  <a:pt x="52" y="21"/>
                </a:cubicBezTo>
                <a:cubicBezTo>
                  <a:pt x="52" y="21"/>
                  <a:pt x="52" y="18"/>
                  <a:pt x="50" y="18"/>
                </a:cubicBezTo>
                <a:cubicBezTo>
                  <a:pt x="49" y="17"/>
                  <a:pt x="48" y="16"/>
                  <a:pt x="48" y="16"/>
                </a:cubicBezTo>
                <a:cubicBezTo>
                  <a:pt x="48" y="16"/>
                  <a:pt x="49" y="10"/>
                  <a:pt x="48" y="6"/>
                </a:cubicBezTo>
                <a:cubicBezTo>
                  <a:pt x="48" y="6"/>
                  <a:pt x="45" y="0"/>
                  <a:pt x="41" y="0"/>
                </a:cubicBezTo>
                <a:cubicBezTo>
                  <a:pt x="41" y="0"/>
                  <a:pt x="34" y="0"/>
                  <a:pt x="31" y="3"/>
                </a:cubicBezTo>
                <a:cubicBezTo>
                  <a:pt x="31" y="3"/>
                  <a:pt x="28" y="6"/>
                  <a:pt x="30" y="6"/>
                </a:cubicBezTo>
                <a:close/>
                <a:moveTo>
                  <a:pt x="45" y="17"/>
                </a:moveTo>
                <a:cubicBezTo>
                  <a:pt x="45" y="17"/>
                  <a:pt x="45" y="17"/>
                  <a:pt x="45" y="17"/>
                </a:cubicBezTo>
                <a:cubicBezTo>
                  <a:pt x="45" y="18"/>
                  <a:pt x="45" y="18"/>
                  <a:pt x="45" y="18"/>
                </a:cubicBezTo>
                <a:lnTo>
                  <a:pt x="45" y="1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5956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Freeform 6"/>
          <p:cNvSpPr>
            <a:spLocks noEditPoints="1"/>
          </p:cNvSpPr>
          <p:nvPr/>
        </p:nvSpPr>
        <p:spPr bwMode="auto">
          <a:xfrm>
            <a:off x="179388" y="612775"/>
            <a:ext cx="3744912" cy="5981700"/>
          </a:xfrm>
          <a:custGeom>
            <a:avLst/>
            <a:gdLst>
              <a:gd name="T0" fmla="*/ 2147483647 w 106"/>
              <a:gd name="T1" fmla="*/ 2147483647 h 165"/>
              <a:gd name="T2" fmla="*/ 2147483647 w 106"/>
              <a:gd name="T3" fmla="*/ 2147483647 h 165"/>
              <a:gd name="T4" fmla="*/ 2147483647 w 106"/>
              <a:gd name="T5" fmla="*/ 2147483647 h 165"/>
              <a:gd name="T6" fmla="*/ 2147483647 w 106"/>
              <a:gd name="T7" fmla="*/ 2147483647 h 165"/>
              <a:gd name="T8" fmla="*/ 2147483647 w 106"/>
              <a:gd name="T9" fmla="*/ 2147483647 h 165"/>
              <a:gd name="T10" fmla="*/ 2147483647 w 106"/>
              <a:gd name="T11" fmla="*/ 2147483647 h 165"/>
              <a:gd name="T12" fmla="*/ 2147483647 w 106"/>
              <a:gd name="T13" fmla="*/ 2147483647 h 165"/>
              <a:gd name="T14" fmla="*/ 2147483647 w 106"/>
              <a:gd name="T15" fmla="*/ 2147483647 h 165"/>
              <a:gd name="T16" fmla="*/ 2147483647 w 106"/>
              <a:gd name="T17" fmla="*/ 2147483647 h 165"/>
              <a:gd name="T18" fmla="*/ 2147483647 w 106"/>
              <a:gd name="T19" fmla="*/ 2147483647 h 165"/>
              <a:gd name="T20" fmla="*/ 2147483647 w 106"/>
              <a:gd name="T21" fmla="*/ 2147483647 h 165"/>
              <a:gd name="T22" fmla="*/ 2147483647 w 106"/>
              <a:gd name="T23" fmla="*/ 2147483647 h 165"/>
              <a:gd name="T24" fmla="*/ 2147483647 w 106"/>
              <a:gd name="T25" fmla="*/ 2147483647 h 165"/>
              <a:gd name="T26" fmla="*/ 2147483647 w 106"/>
              <a:gd name="T27" fmla="*/ 2147483647 h 165"/>
              <a:gd name="T28" fmla="*/ 2147483647 w 106"/>
              <a:gd name="T29" fmla="*/ 2147483647 h 165"/>
              <a:gd name="T30" fmla="*/ 2147483647 w 106"/>
              <a:gd name="T31" fmla="*/ 2147483647 h 165"/>
              <a:gd name="T32" fmla="*/ 2147483647 w 106"/>
              <a:gd name="T33" fmla="*/ 2147483647 h 165"/>
              <a:gd name="T34" fmla="*/ 2147483647 w 106"/>
              <a:gd name="T35" fmla="*/ 2147483647 h 165"/>
              <a:gd name="T36" fmla="*/ 2147483647 w 106"/>
              <a:gd name="T37" fmla="*/ 2147483647 h 165"/>
              <a:gd name="T38" fmla="*/ 2147483647 w 106"/>
              <a:gd name="T39" fmla="*/ 2147483647 h 165"/>
              <a:gd name="T40" fmla="*/ 2147483647 w 106"/>
              <a:gd name="T41" fmla="*/ 0 h 165"/>
              <a:gd name="T42" fmla="*/ 2147483647 w 106"/>
              <a:gd name="T43" fmla="*/ 2147483647 h 165"/>
              <a:gd name="T44" fmla="*/ 2147483647 w 106"/>
              <a:gd name="T45" fmla="*/ 2147483647 h 165"/>
              <a:gd name="T46" fmla="*/ 2147483647 w 106"/>
              <a:gd name="T47" fmla="*/ 2147483647 h 165"/>
              <a:gd name="T48" fmla="*/ 2147483647 w 106"/>
              <a:gd name="T49" fmla="*/ 2147483647 h 165"/>
              <a:gd name="T50" fmla="*/ 2147483647 w 106"/>
              <a:gd name="T51" fmla="*/ 2147483647 h 165"/>
              <a:gd name="T52" fmla="*/ 2147483647 w 106"/>
              <a:gd name="T53" fmla="*/ 2147483647 h 165"/>
              <a:gd name="T54" fmla="*/ 2147483647 w 106"/>
              <a:gd name="T55" fmla="*/ 2147483647 h 165"/>
              <a:gd name="T56" fmla="*/ 2147483647 w 106"/>
              <a:gd name="T57" fmla="*/ 2147483647 h 165"/>
              <a:gd name="T58" fmla="*/ 2147483647 w 106"/>
              <a:gd name="T59" fmla="*/ 2147483647 h 165"/>
              <a:gd name="T60" fmla="*/ 2147483647 w 106"/>
              <a:gd name="T61" fmla="*/ 2147483647 h 165"/>
              <a:gd name="T62" fmla="*/ 2147483647 w 106"/>
              <a:gd name="T63" fmla="*/ 2147483647 h 165"/>
              <a:gd name="T64" fmla="*/ 2147483647 w 106"/>
              <a:gd name="T65" fmla="*/ 2147483647 h 165"/>
              <a:gd name="T66" fmla="*/ 0 w 106"/>
              <a:gd name="T67" fmla="*/ 2147483647 h 165"/>
              <a:gd name="T68" fmla="*/ 2147483647 w 106"/>
              <a:gd name="T69" fmla="*/ 2147483647 h 165"/>
              <a:gd name="T70" fmla="*/ 2147483647 w 106"/>
              <a:gd name="T71" fmla="*/ 2147483647 h 165"/>
              <a:gd name="T72" fmla="*/ 2147483647 w 106"/>
              <a:gd name="T73" fmla="*/ 2147483647 h 165"/>
              <a:gd name="T74" fmla="*/ 2147483647 w 106"/>
              <a:gd name="T75" fmla="*/ 2147483647 h 165"/>
              <a:gd name="T76" fmla="*/ 2147483647 w 106"/>
              <a:gd name="T77" fmla="*/ 2147483647 h 165"/>
              <a:gd name="T78" fmla="*/ 2147483647 w 106"/>
              <a:gd name="T79" fmla="*/ 2147483647 h 165"/>
              <a:gd name="T80" fmla="*/ 2147483647 w 106"/>
              <a:gd name="T81" fmla="*/ 2147483647 h 165"/>
              <a:gd name="T82" fmla="*/ 2147483647 w 106"/>
              <a:gd name="T83" fmla="*/ 2147483647 h 165"/>
              <a:gd name="T84" fmla="*/ 2147483647 w 106"/>
              <a:gd name="T85" fmla="*/ 2147483647 h 165"/>
              <a:gd name="T86" fmla="*/ 2147483647 w 106"/>
              <a:gd name="T87" fmla="*/ 2147483647 h 165"/>
              <a:gd name="T88" fmla="*/ 2147483647 w 106"/>
              <a:gd name="T89" fmla="*/ 2147483647 h 165"/>
              <a:gd name="T90" fmla="*/ 2147483647 w 106"/>
              <a:gd name="T91" fmla="*/ 2147483647 h 165"/>
              <a:gd name="T92" fmla="*/ 2147483647 w 106"/>
              <a:gd name="T93" fmla="*/ 2147483647 h 165"/>
              <a:gd name="T94" fmla="*/ 2147483647 w 106"/>
              <a:gd name="T95" fmla="*/ 2147483647 h 165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106"/>
              <a:gd name="T145" fmla="*/ 0 h 165"/>
              <a:gd name="T146" fmla="*/ 106 w 106"/>
              <a:gd name="T147" fmla="*/ 165 h 165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106" h="165">
                <a:moveTo>
                  <a:pt x="106" y="151"/>
                </a:moveTo>
                <a:cubicBezTo>
                  <a:pt x="105" y="150"/>
                  <a:pt x="105" y="150"/>
                  <a:pt x="105" y="150"/>
                </a:cubicBezTo>
                <a:cubicBezTo>
                  <a:pt x="105" y="150"/>
                  <a:pt x="105" y="150"/>
                  <a:pt x="105" y="150"/>
                </a:cubicBezTo>
                <a:cubicBezTo>
                  <a:pt x="104" y="150"/>
                  <a:pt x="103" y="151"/>
                  <a:pt x="103" y="151"/>
                </a:cubicBezTo>
                <a:cubicBezTo>
                  <a:pt x="102" y="152"/>
                  <a:pt x="99" y="154"/>
                  <a:pt x="99" y="154"/>
                </a:cubicBezTo>
                <a:cubicBezTo>
                  <a:pt x="99" y="154"/>
                  <a:pt x="98" y="154"/>
                  <a:pt x="98" y="154"/>
                </a:cubicBezTo>
                <a:cubicBezTo>
                  <a:pt x="99" y="152"/>
                  <a:pt x="99" y="152"/>
                  <a:pt x="99" y="152"/>
                </a:cubicBezTo>
                <a:cubicBezTo>
                  <a:pt x="101" y="150"/>
                  <a:pt x="101" y="148"/>
                  <a:pt x="101" y="148"/>
                </a:cubicBezTo>
                <a:cubicBezTo>
                  <a:pt x="97" y="140"/>
                  <a:pt x="81" y="125"/>
                  <a:pt x="81" y="125"/>
                </a:cubicBezTo>
                <a:cubicBezTo>
                  <a:pt x="80" y="124"/>
                  <a:pt x="80" y="124"/>
                  <a:pt x="80" y="123"/>
                </a:cubicBezTo>
                <a:cubicBezTo>
                  <a:pt x="80" y="122"/>
                  <a:pt x="78" y="117"/>
                  <a:pt x="78" y="117"/>
                </a:cubicBezTo>
                <a:cubicBezTo>
                  <a:pt x="78" y="113"/>
                  <a:pt x="77" y="108"/>
                  <a:pt x="76" y="108"/>
                </a:cubicBezTo>
                <a:cubicBezTo>
                  <a:pt x="75" y="107"/>
                  <a:pt x="74" y="103"/>
                  <a:pt x="74" y="103"/>
                </a:cubicBezTo>
                <a:cubicBezTo>
                  <a:pt x="74" y="102"/>
                  <a:pt x="70" y="93"/>
                  <a:pt x="70" y="92"/>
                </a:cubicBezTo>
                <a:cubicBezTo>
                  <a:pt x="69" y="90"/>
                  <a:pt x="69" y="90"/>
                  <a:pt x="69" y="90"/>
                </a:cubicBezTo>
                <a:cubicBezTo>
                  <a:pt x="69" y="89"/>
                  <a:pt x="66" y="83"/>
                  <a:pt x="66" y="83"/>
                </a:cubicBezTo>
                <a:cubicBezTo>
                  <a:pt x="66" y="82"/>
                  <a:pt x="65" y="81"/>
                  <a:pt x="65" y="81"/>
                </a:cubicBezTo>
                <a:cubicBezTo>
                  <a:pt x="66" y="81"/>
                  <a:pt x="68" y="82"/>
                  <a:pt x="70" y="82"/>
                </a:cubicBezTo>
                <a:cubicBezTo>
                  <a:pt x="70" y="82"/>
                  <a:pt x="72" y="81"/>
                  <a:pt x="72" y="81"/>
                </a:cubicBezTo>
                <a:cubicBezTo>
                  <a:pt x="72" y="81"/>
                  <a:pt x="74" y="79"/>
                  <a:pt x="74" y="78"/>
                </a:cubicBezTo>
                <a:cubicBezTo>
                  <a:pt x="74" y="78"/>
                  <a:pt x="75" y="76"/>
                  <a:pt x="75" y="74"/>
                </a:cubicBezTo>
                <a:cubicBezTo>
                  <a:pt x="75" y="74"/>
                  <a:pt x="74" y="72"/>
                  <a:pt x="74" y="72"/>
                </a:cubicBezTo>
                <a:cubicBezTo>
                  <a:pt x="74" y="72"/>
                  <a:pt x="75" y="68"/>
                  <a:pt x="75" y="67"/>
                </a:cubicBezTo>
                <a:cubicBezTo>
                  <a:pt x="75" y="67"/>
                  <a:pt x="76" y="67"/>
                  <a:pt x="76" y="67"/>
                </a:cubicBezTo>
                <a:cubicBezTo>
                  <a:pt x="76" y="67"/>
                  <a:pt x="81" y="70"/>
                  <a:pt x="84" y="70"/>
                </a:cubicBezTo>
                <a:cubicBezTo>
                  <a:pt x="84" y="70"/>
                  <a:pt x="88" y="70"/>
                  <a:pt x="89" y="70"/>
                </a:cubicBezTo>
                <a:cubicBezTo>
                  <a:pt x="89" y="70"/>
                  <a:pt x="90" y="70"/>
                  <a:pt x="91" y="69"/>
                </a:cubicBezTo>
                <a:cubicBezTo>
                  <a:pt x="91" y="69"/>
                  <a:pt x="91" y="68"/>
                  <a:pt x="91" y="67"/>
                </a:cubicBezTo>
                <a:cubicBezTo>
                  <a:pt x="92" y="68"/>
                  <a:pt x="94" y="68"/>
                  <a:pt x="94" y="68"/>
                </a:cubicBezTo>
                <a:cubicBezTo>
                  <a:pt x="95" y="69"/>
                  <a:pt x="95" y="69"/>
                  <a:pt x="95" y="69"/>
                </a:cubicBezTo>
                <a:cubicBezTo>
                  <a:pt x="96" y="69"/>
                  <a:pt x="98" y="69"/>
                  <a:pt x="98" y="69"/>
                </a:cubicBezTo>
                <a:cubicBezTo>
                  <a:pt x="99" y="69"/>
                  <a:pt x="99" y="69"/>
                  <a:pt x="99" y="69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100" y="70"/>
                  <a:pt x="100" y="70"/>
                  <a:pt x="100" y="70"/>
                </a:cubicBezTo>
                <a:cubicBezTo>
                  <a:pt x="100" y="71"/>
                  <a:pt x="100" y="71"/>
                  <a:pt x="100" y="71"/>
                </a:cubicBezTo>
                <a:cubicBezTo>
                  <a:pt x="100" y="71"/>
                  <a:pt x="100" y="71"/>
                  <a:pt x="100" y="71"/>
                </a:cubicBezTo>
                <a:cubicBezTo>
                  <a:pt x="101" y="71"/>
                  <a:pt x="101" y="71"/>
                  <a:pt x="101" y="71"/>
                </a:cubicBezTo>
                <a:cubicBezTo>
                  <a:pt x="101" y="69"/>
                  <a:pt x="101" y="69"/>
                  <a:pt x="101" y="69"/>
                </a:cubicBezTo>
                <a:cubicBezTo>
                  <a:pt x="101" y="69"/>
                  <a:pt x="100" y="68"/>
                  <a:pt x="100" y="68"/>
                </a:cubicBezTo>
                <a:cubicBezTo>
                  <a:pt x="101" y="68"/>
                  <a:pt x="101" y="68"/>
                  <a:pt x="101" y="68"/>
                </a:cubicBezTo>
                <a:cubicBezTo>
                  <a:pt x="102" y="69"/>
                  <a:pt x="102" y="69"/>
                  <a:pt x="102" y="69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2" y="70"/>
                  <a:pt x="102" y="70"/>
                  <a:pt x="102" y="70"/>
                </a:cubicBezTo>
                <a:cubicBezTo>
                  <a:pt x="103" y="70"/>
                  <a:pt x="103" y="70"/>
                  <a:pt x="103" y="70"/>
                </a:cubicBezTo>
                <a:cubicBezTo>
                  <a:pt x="102" y="71"/>
                  <a:pt x="102" y="71"/>
                  <a:pt x="102" y="71"/>
                </a:cubicBezTo>
                <a:cubicBezTo>
                  <a:pt x="102" y="71"/>
                  <a:pt x="103" y="72"/>
                  <a:pt x="103" y="72"/>
                </a:cubicBezTo>
                <a:cubicBezTo>
                  <a:pt x="103" y="72"/>
                  <a:pt x="103" y="72"/>
                  <a:pt x="103" y="72"/>
                </a:cubicBezTo>
                <a:cubicBezTo>
                  <a:pt x="103" y="71"/>
                  <a:pt x="103" y="71"/>
                  <a:pt x="103" y="71"/>
                </a:cubicBezTo>
                <a:cubicBezTo>
                  <a:pt x="104" y="70"/>
                  <a:pt x="104" y="70"/>
                  <a:pt x="104" y="70"/>
                </a:cubicBezTo>
                <a:cubicBezTo>
                  <a:pt x="104" y="70"/>
                  <a:pt x="104" y="68"/>
                  <a:pt x="104" y="68"/>
                </a:cubicBezTo>
                <a:cubicBezTo>
                  <a:pt x="105" y="67"/>
                  <a:pt x="104" y="67"/>
                  <a:pt x="104" y="67"/>
                </a:cubicBezTo>
                <a:cubicBezTo>
                  <a:pt x="104" y="66"/>
                  <a:pt x="104" y="66"/>
                  <a:pt x="104" y="66"/>
                </a:cubicBezTo>
                <a:cubicBezTo>
                  <a:pt x="104" y="65"/>
                  <a:pt x="102" y="64"/>
                  <a:pt x="102" y="64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99" y="63"/>
                  <a:pt x="96" y="63"/>
                  <a:pt x="96" y="63"/>
                </a:cubicBezTo>
                <a:cubicBezTo>
                  <a:pt x="95" y="63"/>
                  <a:pt x="93" y="63"/>
                  <a:pt x="92" y="63"/>
                </a:cubicBezTo>
                <a:cubicBezTo>
                  <a:pt x="92" y="62"/>
                  <a:pt x="92" y="62"/>
                  <a:pt x="92" y="62"/>
                </a:cubicBezTo>
                <a:cubicBezTo>
                  <a:pt x="92" y="62"/>
                  <a:pt x="92" y="62"/>
                  <a:pt x="92" y="62"/>
                </a:cubicBezTo>
                <a:cubicBezTo>
                  <a:pt x="92" y="62"/>
                  <a:pt x="85" y="60"/>
                  <a:pt x="84" y="60"/>
                </a:cubicBezTo>
                <a:cubicBezTo>
                  <a:pt x="83" y="60"/>
                  <a:pt x="79" y="59"/>
                  <a:pt x="78" y="59"/>
                </a:cubicBezTo>
                <a:cubicBezTo>
                  <a:pt x="77" y="58"/>
                  <a:pt x="71" y="56"/>
                  <a:pt x="71" y="56"/>
                </a:cubicBezTo>
                <a:cubicBezTo>
                  <a:pt x="71" y="56"/>
                  <a:pt x="68" y="38"/>
                  <a:pt x="66" y="32"/>
                </a:cubicBezTo>
                <a:cubicBezTo>
                  <a:pt x="66" y="32"/>
                  <a:pt x="66" y="31"/>
                  <a:pt x="66" y="31"/>
                </a:cubicBezTo>
                <a:cubicBezTo>
                  <a:pt x="67" y="30"/>
                  <a:pt x="65" y="29"/>
                  <a:pt x="65" y="29"/>
                </a:cubicBezTo>
                <a:cubicBezTo>
                  <a:pt x="64" y="28"/>
                  <a:pt x="66" y="27"/>
                  <a:pt x="66" y="27"/>
                </a:cubicBezTo>
                <a:cubicBezTo>
                  <a:pt x="67" y="27"/>
                  <a:pt x="67" y="23"/>
                  <a:pt x="67" y="23"/>
                </a:cubicBezTo>
                <a:cubicBezTo>
                  <a:pt x="67" y="22"/>
                  <a:pt x="66" y="22"/>
                  <a:pt x="66" y="22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3"/>
                  <a:pt x="66" y="22"/>
                  <a:pt x="66" y="22"/>
                </a:cubicBezTo>
                <a:cubicBezTo>
                  <a:pt x="66" y="21"/>
                  <a:pt x="67" y="21"/>
                  <a:pt x="67" y="21"/>
                </a:cubicBezTo>
                <a:cubicBezTo>
                  <a:pt x="67" y="21"/>
                  <a:pt x="66" y="20"/>
                  <a:pt x="66" y="20"/>
                </a:cubicBezTo>
                <a:cubicBezTo>
                  <a:pt x="67" y="19"/>
                  <a:pt x="67" y="19"/>
                  <a:pt x="67" y="19"/>
                </a:cubicBezTo>
                <a:cubicBezTo>
                  <a:pt x="67" y="19"/>
                  <a:pt x="67" y="18"/>
                  <a:pt x="67" y="18"/>
                </a:cubicBezTo>
                <a:cubicBezTo>
                  <a:pt x="67" y="18"/>
                  <a:pt x="67" y="18"/>
                  <a:pt x="67" y="18"/>
                </a:cubicBezTo>
                <a:cubicBezTo>
                  <a:pt x="69" y="17"/>
                  <a:pt x="68" y="16"/>
                  <a:pt x="68" y="16"/>
                </a:cubicBezTo>
                <a:cubicBezTo>
                  <a:pt x="68" y="15"/>
                  <a:pt x="67" y="13"/>
                  <a:pt x="67" y="13"/>
                </a:cubicBezTo>
                <a:cubicBezTo>
                  <a:pt x="67" y="13"/>
                  <a:pt x="67" y="13"/>
                  <a:pt x="67" y="13"/>
                </a:cubicBezTo>
                <a:cubicBezTo>
                  <a:pt x="67" y="12"/>
                  <a:pt x="68" y="11"/>
                  <a:pt x="68" y="11"/>
                </a:cubicBezTo>
                <a:cubicBezTo>
                  <a:pt x="68" y="10"/>
                  <a:pt x="67" y="9"/>
                  <a:pt x="67" y="8"/>
                </a:cubicBezTo>
                <a:cubicBezTo>
                  <a:pt x="67" y="8"/>
                  <a:pt x="67" y="9"/>
                  <a:pt x="68" y="9"/>
                </a:cubicBezTo>
                <a:cubicBezTo>
                  <a:pt x="68" y="9"/>
                  <a:pt x="68" y="8"/>
                  <a:pt x="67" y="7"/>
                </a:cubicBezTo>
                <a:cubicBezTo>
                  <a:pt x="66" y="6"/>
                  <a:pt x="66" y="6"/>
                  <a:pt x="66" y="6"/>
                </a:cubicBezTo>
                <a:cubicBezTo>
                  <a:pt x="66" y="6"/>
                  <a:pt x="63" y="1"/>
                  <a:pt x="59" y="0"/>
                </a:cubicBezTo>
                <a:cubicBezTo>
                  <a:pt x="59" y="0"/>
                  <a:pt x="58" y="1"/>
                  <a:pt x="57" y="0"/>
                </a:cubicBezTo>
                <a:cubicBezTo>
                  <a:pt x="57" y="0"/>
                  <a:pt x="51" y="1"/>
                  <a:pt x="50" y="3"/>
                </a:cubicBezTo>
                <a:cubicBezTo>
                  <a:pt x="48" y="5"/>
                  <a:pt x="48" y="5"/>
                  <a:pt x="48" y="5"/>
                </a:cubicBezTo>
                <a:cubicBezTo>
                  <a:pt x="48" y="5"/>
                  <a:pt x="45" y="12"/>
                  <a:pt x="45" y="14"/>
                </a:cubicBezTo>
                <a:cubicBezTo>
                  <a:pt x="45" y="14"/>
                  <a:pt x="46" y="15"/>
                  <a:pt x="46" y="15"/>
                </a:cubicBezTo>
                <a:cubicBezTo>
                  <a:pt x="46" y="15"/>
                  <a:pt x="46" y="18"/>
                  <a:pt x="46" y="18"/>
                </a:cubicBezTo>
                <a:cubicBezTo>
                  <a:pt x="46" y="19"/>
                  <a:pt x="46" y="20"/>
                  <a:pt x="46" y="21"/>
                </a:cubicBezTo>
                <a:cubicBezTo>
                  <a:pt x="46" y="21"/>
                  <a:pt x="46" y="21"/>
                  <a:pt x="46" y="22"/>
                </a:cubicBezTo>
                <a:cubicBezTo>
                  <a:pt x="46" y="22"/>
                  <a:pt x="46" y="23"/>
                  <a:pt x="46" y="24"/>
                </a:cubicBezTo>
                <a:cubicBezTo>
                  <a:pt x="46" y="24"/>
                  <a:pt x="46" y="23"/>
                  <a:pt x="47" y="23"/>
                </a:cubicBezTo>
                <a:cubicBezTo>
                  <a:pt x="47" y="23"/>
                  <a:pt x="48" y="25"/>
                  <a:pt x="49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9" y="25"/>
                  <a:pt x="49" y="25"/>
                  <a:pt x="49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8" y="25"/>
                  <a:pt x="48" y="25"/>
                </a:cubicBezTo>
                <a:cubicBezTo>
                  <a:pt x="48" y="25"/>
                  <a:pt x="47" y="26"/>
                  <a:pt x="47" y="26"/>
                </a:cubicBezTo>
                <a:cubicBezTo>
                  <a:pt x="47" y="26"/>
                  <a:pt x="46" y="28"/>
                  <a:pt x="45" y="29"/>
                </a:cubicBezTo>
                <a:cubicBezTo>
                  <a:pt x="45" y="29"/>
                  <a:pt x="42" y="32"/>
                  <a:pt x="41" y="37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6" y="43"/>
                  <a:pt x="36" y="43"/>
                </a:cubicBezTo>
                <a:cubicBezTo>
                  <a:pt x="36" y="43"/>
                  <a:pt x="35" y="43"/>
                  <a:pt x="35" y="44"/>
                </a:cubicBezTo>
                <a:cubicBezTo>
                  <a:pt x="35" y="44"/>
                  <a:pt x="34" y="46"/>
                  <a:pt x="33" y="46"/>
                </a:cubicBezTo>
                <a:cubicBezTo>
                  <a:pt x="33" y="46"/>
                  <a:pt x="28" y="51"/>
                  <a:pt x="28" y="53"/>
                </a:cubicBezTo>
                <a:cubicBezTo>
                  <a:pt x="28" y="53"/>
                  <a:pt x="27" y="58"/>
                  <a:pt x="27" y="60"/>
                </a:cubicBezTo>
                <a:cubicBezTo>
                  <a:pt x="27" y="60"/>
                  <a:pt x="26" y="65"/>
                  <a:pt x="26" y="65"/>
                </a:cubicBezTo>
                <a:cubicBezTo>
                  <a:pt x="26" y="65"/>
                  <a:pt x="26" y="66"/>
                  <a:pt x="26" y="67"/>
                </a:cubicBezTo>
                <a:cubicBezTo>
                  <a:pt x="26" y="67"/>
                  <a:pt x="25" y="68"/>
                  <a:pt x="26" y="68"/>
                </a:cubicBezTo>
                <a:cubicBezTo>
                  <a:pt x="27" y="68"/>
                  <a:pt x="27" y="68"/>
                  <a:pt x="27" y="68"/>
                </a:cubicBezTo>
                <a:cubicBezTo>
                  <a:pt x="27" y="69"/>
                  <a:pt x="28" y="69"/>
                  <a:pt x="28" y="69"/>
                </a:cubicBezTo>
                <a:cubicBezTo>
                  <a:pt x="29" y="69"/>
                  <a:pt x="30" y="69"/>
                  <a:pt x="30" y="69"/>
                </a:cubicBezTo>
                <a:cubicBezTo>
                  <a:pt x="30" y="70"/>
                  <a:pt x="30" y="69"/>
                  <a:pt x="32" y="69"/>
                </a:cubicBezTo>
                <a:cubicBezTo>
                  <a:pt x="33" y="69"/>
                  <a:pt x="34" y="69"/>
                  <a:pt x="35" y="69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70"/>
                  <a:pt x="35" y="70"/>
                  <a:pt x="35" y="70"/>
                </a:cubicBezTo>
                <a:cubicBezTo>
                  <a:pt x="35" y="70"/>
                  <a:pt x="35" y="70"/>
                  <a:pt x="35" y="70"/>
                </a:cubicBezTo>
                <a:cubicBezTo>
                  <a:pt x="34" y="70"/>
                  <a:pt x="34" y="70"/>
                  <a:pt x="33" y="71"/>
                </a:cubicBezTo>
                <a:cubicBezTo>
                  <a:pt x="33" y="72"/>
                  <a:pt x="32" y="74"/>
                  <a:pt x="32" y="74"/>
                </a:cubicBezTo>
                <a:cubicBezTo>
                  <a:pt x="32" y="74"/>
                  <a:pt x="32" y="74"/>
                  <a:pt x="32" y="74"/>
                </a:cubicBezTo>
                <a:cubicBezTo>
                  <a:pt x="32" y="75"/>
                  <a:pt x="31" y="77"/>
                  <a:pt x="31" y="77"/>
                </a:cubicBezTo>
                <a:cubicBezTo>
                  <a:pt x="30" y="79"/>
                  <a:pt x="27" y="96"/>
                  <a:pt x="27" y="97"/>
                </a:cubicBezTo>
                <a:cubicBezTo>
                  <a:pt x="27" y="99"/>
                  <a:pt x="27" y="100"/>
                  <a:pt x="27" y="100"/>
                </a:cubicBezTo>
                <a:cubicBezTo>
                  <a:pt x="26" y="100"/>
                  <a:pt x="25" y="102"/>
                  <a:pt x="25" y="102"/>
                </a:cubicBezTo>
                <a:cubicBezTo>
                  <a:pt x="23" y="105"/>
                  <a:pt x="23" y="105"/>
                  <a:pt x="23" y="105"/>
                </a:cubicBezTo>
                <a:cubicBezTo>
                  <a:pt x="23" y="105"/>
                  <a:pt x="22" y="108"/>
                  <a:pt x="22" y="109"/>
                </a:cubicBezTo>
                <a:cubicBezTo>
                  <a:pt x="21" y="109"/>
                  <a:pt x="14" y="119"/>
                  <a:pt x="14" y="120"/>
                </a:cubicBezTo>
                <a:cubicBezTo>
                  <a:pt x="14" y="121"/>
                  <a:pt x="12" y="125"/>
                  <a:pt x="12" y="125"/>
                </a:cubicBezTo>
                <a:cubicBezTo>
                  <a:pt x="7" y="130"/>
                  <a:pt x="5" y="141"/>
                  <a:pt x="5" y="141"/>
                </a:cubicBezTo>
                <a:cubicBezTo>
                  <a:pt x="3" y="145"/>
                  <a:pt x="0" y="150"/>
                  <a:pt x="0" y="150"/>
                </a:cubicBezTo>
                <a:cubicBezTo>
                  <a:pt x="0" y="150"/>
                  <a:pt x="0" y="151"/>
                  <a:pt x="0" y="151"/>
                </a:cubicBezTo>
                <a:cubicBezTo>
                  <a:pt x="0" y="151"/>
                  <a:pt x="2" y="152"/>
                  <a:pt x="2" y="152"/>
                </a:cubicBezTo>
                <a:cubicBezTo>
                  <a:pt x="3" y="152"/>
                  <a:pt x="4" y="153"/>
                  <a:pt x="4" y="153"/>
                </a:cubicBezTo>
                <a:cubicBezTo>
                  <a:pt x="4" y="153"/>
                  <a:pt x="4" y="153"/>
                  <a:pt x="4" y="153"/>
                </a:cubicBezTo>
                <a:cubicBezTo>
                  <a:pt x="4" y="154"/>
                  <a:pt x="4" y="154"/>
                  <a:pt x="4" y="154"/>
                </a:cubicBezTo>
                <a:cubicBezTo>
                  <a:pt x="4" y="154"/>
                  <a:pt x="4" y="154"/>
                  <a:pt x="4" y="155"/>
                </a:cubicBezTo>
                <a:cubicBezTo>
                  <a:pt x="4" y="155"/>
                  <a:pt x="3" y="157"/>
                  <a:pt x="3" y="157"/>
                </a:cubicBezTo>
                <a:cubicBezTo>
                  <a:pt x="3" y="157"/>
                  <a:pt x="6" y="159"/>
                  <a:pt x="7" y="159"/>
                </a:cubicBezTo>
                <a:cubicBezTo>
                  <a:pt x="9" y="159"/>
                  <a:pt x="9" y="159"/>
                  <a:pt x="9" y="159"/>
                </a:cubicBezTo>
                <a:cubicBezTo>
                  <a:pt x="9" y="160"/>
                  <a:pt x="10" y="160"/>
                  <a:pt x="10" y="160"/>
                </a:cubicBezTo>
                <a:cubicBezTo>
                  <a:pt x="10" y="160"/>
                  <a:pt x="22" y="163"/>
                  <a:pt x="24" y="160"/>
                </a:cubicBezTo>
                <a:cubicBezTo>
                  <a:pt x="24" y="160"/>
                  <a:pt x="24" y="160"/>
                  <a:pt x="24" y="160"/>
                </a:cubicBezTo>
                <a:cubicBezTo>
                  <a:pt x="24" y="159"/>
                  <a:pt x="23" y="158"/>
                  <a:pt x="22" y="158"/>
                </a:cubicBezTo>
                <a:cubicBezTo>
                  <a:pt x="22" y="158"/>
                  <a:pt x="21" y="158"/>
                  <a:pt x="20" y="157"/>
                </a:cubicBezTo>
                <a:cubicBezTo>
                  <a:pt x="20" y="157"/>
                  <a:pt x="20" y="157"/>
                  <a:pt x="20" y="157"/>
                </a:cubicBezTo>
                <a:cubicBezTo>
                  <a:pt x="21" y="156"/>
                  <a:pt x="22" y="150"/>
                  <a:pt x="22" y="149"/>
                </a:cubicBezTo>
                <a:cubicBezTo>
                  <a:pt x="22" y="148"/>
                  <a:pt x="25" y="136"/>
                  <a:pt x="27" y="134"/>
                </a:cubicBezTo>
                <a:cubicBezTo>
                  <a:pt x="28" y="131"/>
                  <a:pt x="31" y="125"/>
                  <a:pt x="31" y="125"/>
                </a:cubicBezTo>
                <a:cubicBezTo>
                  <a:pt x="33" y="120"/>
                  <a:pt x="43" y="106"/>
                  <a:pt x="44" y="105"/>
                </a:cubicBezTo>
                <a:cubicBezTo>
                  <a:pt x="45" y="104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8" y="100"/>
                  <a:pt x="48" y="100"/>
                  <a:pt x="48" y="100"/>
                </a:cubicBezTo>
                <a:cubicBezTo>
                  <a:pt x="49" y="100"/>
                  <a:pt x="50" y="102"/>
                  <a:pt x="51" y="103"/>
                </a:cubicBezTo>
                <a:cubicBezTo>
                  <a:pt x="51" y="103"/>
                  <a:pt x="51" y="103"/>
                  <a:pt x="51" y="104"/>
                </a:cubicBezTo>
                <a:cubicBezTo>
                  <a:pt x="53" y="107"/>
                  <a:pt x="60" y="117"/>
                  <a:pt x="62" y="119"/>
                </a:cubicBezTo>
                <a:cubicBezTo>
                  <a:pt x="63" y="121"/>
                  <a:pt x="71" y="135"/>
                  <a:pt x="71" y="135"/>
                </a:cubicBezTo>
                <a:cubicBezTo>
                  <a:pt x="71" y="136"/>
                  <a:pt x="73" y="140"/>
                  <a:pt x="74" y="141"/>
                </a:cubicBezTo>
                <a:cubicBezTo>
                  <a:pt x="75" y="142"/>
                  <a:pt x="78" y="150"/>
                  <a:pt x="79" y="151"/>
                </a:cubicBezTo>
                <a:cubicBezTo>
                  <a:pt x="79" y="152"/>
                  <a:pt x="80" y="156"/>
                  <a:pt x="80" y="156"/>
                </a:cubicBezTo>
                <a:cubicBezTo>
                  <a:pt x="81" y="157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2" y="161"/>
                  <a:pt x="82" y="161"/>
                  <a:pt x="82" y="161"/>
                </a:cubicBezTo>
                <a:cubicBezTo>
                  <a:pt x="83" y="164"/>
                  <a:pt x="83" y="164"/>
                  <a:pt x="83" y="164"/>
                </a:cubicBezTo>
                <a:cubicBezTo>
                  <a:pt x="84" y="165"/>
                  <a:pt x="84" y="165"/>
                  <a:pt x="84" y="165"/>
                </a:cubicBezTo>
                <a:cubicBezTo>
                  <a:pt x="84" y="165"/>
                  <a:pt x="84" y="165"/>
                  <a:pt x="84" y="165"/>
                </a:cubicBezTo>
                <a:cubicBezTo>
                  <a:pt x="84" y="165"/>
                  <a:pt x="86" y="165"/>
                  <a:pt x="86" y="165"/>
                </a:cubicBezTo>
                <a:cubicBezTo>
                  <a:pt x="86" y="165"/>
                  <a:pt x="91" y="163"/>
                  <a:pt x="91" y="162"/>
                </a:cubicBezTo>
                <a:cubicBezTo>
                  <a:pt x="91" y="162"/>
                  <a:pt x="90" y="161"/>
                  <a:pt x="90" y="160"/>
                </a:cubicBezTo>
                <a:cubicBezTo>
                  <a:pt x="90" y="160"/>
                  <a:pt x="92" y="160"/>
                  <a:pt x="93" y="160"/>
                </a:cubicBezTo>
                <a:cubicBezTo>
                  <a:pt x="93" y="160"/>
                  <a:pt x="97" y="161"/>
                  <a:pt x="101" y="158"/>
                </a:cubicBezTo>
                <a:cubicBezTo>
                  <a:pt x="101" y="158"/>
                  <a:pt x="106" y="154"/>
                  <a:pt x="106" y="152"/>
                </a:cubicBezTo>
                <a:cubicBezTo>
                  <a:pt x="106" y="152"/>
                  <a:pt x="106" y="150"/>
                  <a:pt x="106" y="151"/>
                </a:cubicBezTo>
                <a:close/>
                <a:moveTo>
                  <a:pt x="66" y="52"/>
                </a:moveTo>
                <a:cubicBezTo>
                  <a:pt x="66" y="52"/>
                  <a:pt x="68" y="51"/>
                  <a:pt x="67" y="46"/>
                </a:cubicBezTo>
                <a:cubicBezTo>
                  <a:pt x="67" y="46"/>
                  <a:pt x="67" y="46"/>
                  <a:pt x="67" y="46"/>
                </a:cubicBezTo>
                <a:cubicBezTo>
                  <a:pt x="67" y="46"/>
                  <a:pt x="67" y="46"/>
                  <a:pt x="67" y="46"/>
                </a:cubicBezTo>
                <a:cubicBezTo>
                  <a:pt x="67" y="45"/>
                  <a:pt x="67" y="42"/>
                  <a:pt x="67" y="42"/>
                </a:cubicBezTo>
                <a:cubicBezTo>
                  <a:pt x="67" y="41"/>
                  <a:pt x="67" y="40"/>
                  <a:pt x="67" y="40"/>
                </a:cubicBezTo>
                <a:cubicBezTo>
                  <a:pt x="68" y="45"/>
                  <a:pt x="69" y="53"/>
                  <a:pt x="69" y="55"/>
                </a:cubicBezTo>
                <a:cubicBezTo>
                  <a:pt x="68" y="55"/>
                  <a:pt x="67" y="54"/>
                  <a:pt x="66" y="53"/>
                </a:cubicBezTo>
                <a:cubicBezTo>
                  <a:pt x="66" y="52"/>
                  <a:pt x="66" y="52"/>
                  <a:pt x="66" y="52"/>
                </a:cubicBezTo>
                <a:close/>
                <a:moveTo>
                  <a:pt x="66" y="24"/>
                </a:moveTo>
                <a:cubicBezTo>
                  <a:pt x="65" y="24"/>
                  <a:pt x="65" y="24"/>
                  <a:pt x="65" y="24"/>
                </a:cubicBezTo>
                <a:cubicBezTo>
                  <a:pt x="65" y="24"/>
                  <a:pt x="65" y="24"/>
                  <a:pt x="66" y="24"/>
                </a:cubicBezTo>
                <a:close/>
                <a:moveTo>
                  <a:pt x="40" y="43"/>
                </a:moveTo>
                <a:cubicBezTo>
                  <a:pt x="40" y="43"/>
                  <a:pt x="39" y="43"/>
                  <a:pt x="38" y="43"/>
                </a:cubicBezTo>
                <a:cubicBezTo>
                  <a:pt x="40" y="40"/>
                  <a:pt x="40" y="40"/>
                  <a:pt x="40" y="40"/>
                </a:cubicBezTo>
                <a:cubicBezTo>
                  <a:pt x="40" y="41"/>
                  <a:pt x="40" y="42"/>
                  <a:pt x="40" y="4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6978" name="Freeform 12"/>
          <p:cNvSpPr>
            <a:spLocks/>
          </p:cNvSpPr>
          <p:nvPr/>
        </p:nvSpPr>
        <p:spPr bwMode="auto">
          <a:xfrm>
            <a:off x="6156325" y="555625"/>
            <a:ext cx="2727325" cy="6030913"/>
          </a:xfrm>
          <a:custGeom>
            <a:avLst/>
            <a:gdLst>
              <a:gd name="T0" fmla="*/ 2147483647 w 93"/>
              <a:gd name="T1" fmla="*/ 2147483647 h 206"/>
              <a:gd name="T2" fmla="*/ 2147483647 w 93"/>
              <a:gd name="T3" fmla="*/ 2147483647 h 206"/>
              <a:gd name="T4" fmla="*/ 2147483647 w 93"/>
              <a:gd name="T5" fmla="*/ 2147483647 h 206"/>
              <a:gd name="T6" fmla="*/ 2147483647 w 93"/>
              <a:gd name="T7" fmla="*/ 2147483647 h 206"/>
              <a:gd name="T8" fmla="*/ 2147483647 w 93"/>
              <a:gd name="T9" fmla="*/ 2147483647 h 206"/>
              <a:gd name="T10" fmla="*/ 2147483647 w 93"/>
              <a:gd name="T11" fmla="*/ 2147483647 h 206"/>
              <a:gd name="T12" fmla="*/ 2147483647 w 93"/>
              <a:gd name="T13" fmla="*/ 2147483647 h 206"/>
              <a:gd name="T14" fmla="*/ 2147483647 w 93"/>
              <a:gd name="T15" fmla="*/ 2147483647 h 206"/>
              <a:gd name="T16" fmla="*/ 2147483647 w 93"/>
              <a:gd name="T17" fmla="*/ 2147483647 h 206"/>
              <a:gd name="T18" fmla="*/ 2147483647 w 93"/>
              <a:gd name="T19" fmla="*/ 2147483647 h 206"/>
              <a:gd name="T20" fmla="*/ 2147483647 w 93"/>
              <a:gd name="T21" fmla="*/ 2147483647 h 206"/>
              <a:gd name="T22" fmla="*/ 2147483647 w 93"/>
              <a:gd name="T23" fmla="*/ 2147483647 h 206"/>
              <a:gd name="T24" fmla="*/ 2147483647 w 93"/>
              <a:gd name="T25" fmla="*/ 2147483647 h 206"/>
              <a:gd name="T26" fmla="*/ 2147483647 w 93"/>
              <a:gd name="T27" fmla="*/ 2147483647 h 206"/>
              <a:gd name="T28" fmla="*/ 2147483647 w 93"/>
              <a:gd name="T29" fmla="*/ 2147483647 h 206"/>
              <a:gd name="T30" fmla="*/ 2147483647 w 93"/>
              <a:gd name="T31" fmla="*/ 2147483647 h 206"/>
              <a:gd name="T32" fmla="*/ 2147483647 w 93"/>
              <a:gd name="T33" fmla="*/ 2147483647 h 206"/>
              <a:gd name="T34" fmla="*/ 2147483647 w 93"/>
              <a:gd name="T35" fmla="*/ 2147483647 h 206"/>
              <a:gd name="T36" fmla="*/ 2147483647 w 93"/>
              <a:gd name="T37" fmla="*/ 2147483647 h 206"/>
              <a:gd name="T38" fmla="*/ 2147483647 w 93"/>
              <a:gd name="T39" fmla="*/ 2147483647 h 206"/>
              <a:gd name="T40" fmla="*/ 2147483647 w 93"/>
              <a:gd name="T41" fmla="*/ 2147483647 h 206"/>
              <a:gd name="T42" fmla="*/ 0 w 93"/>
              <a:gd name="T43" fmla="*/ 2147483647 h 206"/>
              <a:gd name="T44" fmla="*/ 2147483647 w 93"/>
              <a:gd name="T45" fmla="*/ 2147483647 h 206"/>
              <a:gd name="T46" fmla="*/ 2147483647 w 93"/>
              <a:gd name="T47" fmla="*/ 2147483647 h 206"/>
              <a:gd name="T48" fmla="*/ 2147483647 w 93"/>
              <a:gd name="T49" fmla="*/ 2147483647 h 206"/>
              <a:gd name="T50" fmla="*/ 2147483647 w 93"/>
              <a:gd name="T51" fmla="*/ 2147483647 h 206"/>
              <a:gd name="T52" fmla="*/ 2147483647 w 93"/>
              <a:gd name="T53" fmla="*/ 2147483647 h 206"/>
              <a:gd name="T54" fmla="*/ 2147483647 w 93"/>
              <a:gd name="T55" fmla="*/ 2147483647 h 206"/>
              <a:gd name="T56" fmla="*/ 2147483647 w 93"/>
              <a:gd name="T57" fmla="*/ 2147483647 h 206"/>
              <a:gd name="T58" fmla="*/ 2147483647 w 93"/>
              <a:gd name="T59" fmla="*/ 2147483647 h 206"/>
              <a:gd name="T60" fmla="*/ 2147483647 w 93"/>
              <a:gd name="T61" fmla="*/ 2147483647 h 206"/>
              <a:gd name="T62" fmla="*/ 2147483647 w 93"/>
              <a:gd name="T63" fmla="*/ 2147483647 h 206"/>
              <a:gd name="T64" fmla="*/ 2147483647 w 93"/>
              <a:gd name="T65" fmla="*/ 2147483647 h 206"/>
              <a:gd name="T66" fmla="*/ 2147483647 w 93"/>
              <a:gd name="T67" fmla="*/ 2147483647 h 206"/>
              <a:gd name="T68" fmla="*/ 2147483647 w 93"/>
              <a:gd name="T69" fmla="*/ 2147483647 h 206"/>
              <a:gd name="T70" fmla="*/ 2147483647 w 93"/>
              <a:gd name="T71" fmla="*/ 2147483647 h 206"/>
              <a:gd name="T72" fmla="*/ 2147483647 w 93"/>
              <a:gd name="T73" fmla="*/ 2147483647 h 206"/>
              <a:gd name="T74" fmla="*/ 2147483647 w 93"/>
              <a:gd name="T75" fmla="*/ 2147483647 h 206"/>
              <a:gd name="T76" fmla="*/ 2147483647 w 93"/>
              <a:gd name="T77" fmla="*/ 2147483647 h 206"/>
              <a:gd name="T78" fmla="*/ 2147483647 w 93"/>
              <a:gd name="T79" fmla="*/ 2147483647 h 206"/>
              <a:gd name="T80" fmla="*/ 2147483647 w 93"/>
              <a:gd name="T81" fmla="*/ 2147483647 h 206"/>
              <a:gd name="T82" fmla="*/ 2147483647 w 93"/>
              <a:gd name="T83" fmla="*/ 2147483647 h 206"/>
              <a:gd name="T84" fmla="*/ 2147483647 w 93"/>
              <a:gd name="T85" fmla="*/ 2147483647 h 206"/>
              <a:gd name="T86" fmla="*/ 2147483647 w 93"/>
              <a:gd name="T87" fmla="*/ 2147483647 h 206"/>
              <a:gd name="T88" fmla="*/ 2147483647 w 93"/>
              <a:gd name="T89" fmla="*/ 2147483647 h 206"/>
              <a:gd name="T90" fmla="*/ 2147483647 w 93"/>
              <a:gd name="T91" fmla="*/ 2147483647 h 206"/>
              <a:gd name="T92" fmla="*/ 2147483647 w 93"/>
              <a:gd name="T93" fmla="*/ 2147483647 h 206"/>
              <a:gd name="T94" fmla="*/ 2147483647 w 93"/>
              <a:gd name="T95" fmla="*/ 2147483647 h 206"/>
              <a:gd name="T96" fmla="*/ 2147483647 w 93"/>
              <a:gd name="T97" fmla="*/ 2147483647 h 206"/>
              <a:gd name="T98" fmla="*/ 2147483647 w 93"/>
              <a:gd name="T99" fmla="*/ 2147483647 h 206"/>
              <a:gd name="T100" fmla="*/ 2147483647 w 93"/>
              <a:gd name="T101" fmla="*/ 2147483647 h 206"/>
              <a:gd name="T102" fmla="*/ 2147483647 w 93"/>
              <a:gd name="T103" fmla="*/ 2147483647 h 206"/>
              <a:gd name="T104" fmla="*/ 2147483647 w 93"/>
              <a:gd name="T105" fmla="*/ 2147483647 h 206"/>
              <a:gd name="T106" fmla="*/ 2147483647 w 93"/>
              <a:gd name="T107" fmla="*/ 2147483647 h 20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93"/>
              <a:gd name="T163" fmla="*/ 0 h 206"/>
              <a:gd name="T164" fmla="*/ 93 w 93"/>
              <a:gd name="T165" fmla="*/ 206 h 20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93" h="206">
                <a:moveTo>
                  <a:pt x="83" y="85"/>
                </a:moveTo>
                <a:cubicBezTo>
                  <a:pt x="83" y="85"/>
                  <a:pt x="82" y="82"/>
                  <a:pt x="82" y="78"/>
                </a:cubicBezTo>
                <a:cubicBezTo>
                  <a:pt x="82" y="78"/>
                  <a:pt x="82" y="70"/>
                  <a:pt x="83" y="66"/>
                </a:cubicBezTo>
                <a:cubicBezTo>
                  <a:pt x="85" y="63"/>
                  <a:pt x="85" y="63"/>
                  <a:pt x="85" y="63"/>
                </a:cubicBezTo>
                <a:cubicBezTo>
                  <a:pt x="86" y="62"/>
                  <a:pt x="86" y="59"/>
                  <a:pt x="86" y="59"/>
                </a:cubicBezTo>
                <a:cubicBezTo>
                  <a:pt x="86" y="57"/>
                  <a:pt x="85" y="42"/>
                  <a:pt x="85" y="42"/>
                </a:cubicBezTo>
                <a:cubicBezTo>
                  <a:pt x="85" y="40"/>
                  <a:pt x="85" y="38"/>
                  <a:pt x="84" y="35"/>
                </a:cubicBezTo>
                <a:cubicBezTo>
                  <a:pt x="84" y="35"/>
                  <a:pt x="82" y="30"/>
                  <a:pt x="74" y="28"/>
                </a:cubicBezTo>
                <a:cubicBezTo>
                  <a:pt x="74" y="28"/>
                  <a:pt x="72" y="28"/>
                  <a:pt x="72" y="27"/>
                </a:cubicBezTo>
                <a:cubicBezTo>
                  <a:pt x="72" y="27"/>
                  <a:pt x="69" y="26"/>
                  <a:pt x="68" y="26"/>
                </a:cubicBezTo>
                <a:cubicBezTo>
                  <a:pt x="68" y="26"/>
                  <a:pt x="68" y="26"/>
                  <a:pt x="68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8" y="25"/>
                  <a:pt x="68" y="25"/>
                  <a:pt x="68" y="25"/>
                </a:cubicBezTo>
                <a:cubicBezTo>
                  <a:pt x="67" y="25"/>
                  <a:pt x="67" y="24"/>
                  <a:pt x="67" y="24"/>
                </a:cubicBezTo>
                <a:cubicBezTo>
                  <a:pt x="67" y="24"/>
                  <a:pt x="66" y="23"/>
                  <a:pt x="66" y="22"/>
                </a:cubicBezTo>
                <a:cubicBezTo>
                  <a:pt x="66" y="22"/>
                  <a:pt x="66" y="22"/>
                  <a:pt x="66" y="22"/>
                </a:cubicBezTo>
                <a:cubicBezTo>
                  <a:pt x="65" y="21"/>
                  <a:pt x="65" y="21"/>
                  <a:pt x="65" y="21"/>
                </a:cubicBezTo>
                <a:cubicBezTo>
                  <a:pt x="66" y="20"/>
                  <a:pt x="69" y="15"/>
                  <a:pt x="67" y="13"/>
                </a:cubicBezTo>
                <a:cubicBezTo>
                  <a:pt x="67" y="12"/>
                  <a:pt x="67" y="7"/>
                  <a:pt x="65" y="6"/>
                </a:cubicBezTo>
                <a:cubicBezTo>
                  <a:pt x="65" y="6"/>
                  <a:pt x="65" y="6"/>
                  <a:pt x="64" y="5"/>
                </a:cubicBezTo>
                <a:cubicBezTo>
                  <a:pt x="64" y="5"/>
                  <a:pt x="63" y="0"/>
                  <a:pt x="58" y="0"/>
                </a:cubicBezTo>
                <a:cubicBezTo>
                  <a:pt x="58" y="0"/>
                  <a:pt x="53" y="0"/>
                  <a:pt x="52" y="1"/>
                </a:cubicBezTo>
                <a:cubicBezTo>
                  <a:pt x="52" y="1"/>
                  <a:pt x="50" y="2"/>
                  <a:pt x="49" y="2"/>
                </a:cubicBezTo>
                <a:cubicBezTo>
                  <a:pt x="49" y="2"/>
                  <a:pt x="42" y="8"/>
                  <a:pt x="44" y="14"/>
                </a:cubicBezTo>
                <a:cubicBezTo>
                  <a:pt x="44" y="14"/>
                  <a:pt x="44" y="14"/>
                  <a:pt x="44" y="14"/>
                </a:cubicBezTo>
                <a:cubicBezTo>
                  <a:pt x="44" y="14"/>
                  <a:pt x="44" y="15"/>
                  <a:pt x="45" y="15"/>
                </a:cubicBezTo>
                <a:cubicBezTo>
                  <a:pt x="45" y="15"/>
                  <a:pt x="45" y="17"/>
                  <a:pt x="45" y="17"/>
                </a:cubicBezTo>
                <a:cubicBezTo>
                  <a:pt x="45" y="17"/>
                  <a:pt x="46" y="19"/>
                  <a:pt x="46" y="20"/>
                </a:cubicBezTo>
                <a:cubicBezTo>
                  <a:pt x="46" y="20"/>
                  <a:pt x="46" y="21"/>
                  <a:pt x="46" y="23"/>
                </a:cubicBezTo>
                <a:cubicBezTo>
                  <a:pt x="46" y="23"/>
                  <a:pt x="47" y="27"/>
                  <a:pt x="49" y="29"/>
                </a:cubicBezTo>
                <a:cubicBezTo>
                  <a:pt x="49" y="29"/>
                  <a:pt x="49" y="29"/>
                  <a:pt x="49" y="29"/>
                </a:cubicBezTo>
                <a:cubicBezTo>
                  <a:pt x="49" y="29"/>
                  <a:pt x="49" y="29"/>
                  <a:pt x="49" y="29"/>
                </a:cubicBezTo>
                <a:cubicBezTo>
                  <a:pt x="46" y="30"/>
                  <a:pt x="42" y="32"/>
                  <a:pt x="42" y="32"/>
                </a:cubicBezTo>
                <a:cubicBezTo>
                  <a:pt x="42" y="32"/>
                  <a:pt x="39" y="34"/>
                  <a:pt x="38" y="34"/>
                </a:cubicBezTo>
                <a:cubicBezTo>
                  <a:pt x="38" y="34"/>
                  <a:pt x="33" y="36"/>
                  <a:pt x="33" y="42"/>
                </a:cubicBezTo>
                <a:cubicBezTo>
                  <a:pt x="33" y="42"/>
                  <a:pt x="33" y="46"/>
                  <a:pt x="33" y="47"/>
                </a:cubicBezTo>
                <a:cubicBezTo>
                  <a:pt x="33" y="47"/>
                  <a:pt x="34" y="53"/>
                  <a:pt x="33" y="55"/>
                </a:cubicBezTo>
                <a:cubicBezTo>
                  <a:pt x="33" y="55"/>
                  <a:pt x="30" y="62"/>
                  <a:pt x="30" y="64"/>
                </a:cubicBezTo>
                <a:cubicBezTo>
                  <a:pt x="30" y="64"/>
                  <a:pt x="29" y="67"/>
                  <a:pt x="28" y="67"/>
                </a:cubicBezTo>
                <a:cubicBezTo>
                  <a:pt x="28" y="67"/>
                  <a:pt x="26" y="70"/>
                  <a:pt x="25" y="72"/>
                </a:cubicBezTo>
                <a:cubicBezTo>
                  <a:pt x="26" y="66"/>
                  <a:pt x="26" y="66"/>
                  <a:pt x="26" y="66"/>
                </a:cubicBezTo>
                <a:cubicBezTo>
                  <a:pt x="26" y="66"/>
                  <a:pt x="26" y="64"/>
                  <a:pt x="24" y="65"/>
                </a:cubicBezTo>
                <a:cubicBezTo>
                  <a:pt x="24" y="65"/>
                  <a:pt x="9" y="75"/>
                  <a:pt x="6" y="75"/>
                </a:cubicBezTo>
                <a:cubicBezTo>
                  <a:pt x="0" y="86"/>
                  <a:pt x="0" y="86"/>
                  <a:pt x="0" y="86"/>
                </a:cubicBezTo>
                <a:cubicBezTo>
                  <a:pt x="0" y="87"/>
                  <a:pt x="0" y="87"/>
                  <a:pt x="0" y="87"/>
                </a:cubicBezTo>
                <a:cubicBezTo>
                  <a:pt x="10" y="86"/>
                  <a:pt x="10" y="86"/>
                  <a:pt x="10" y="86"/>
                </a:cubicBezTo>
                <a:cubicBezTo>
                  <a:pt x="10" y="86"/>
                  <a:pt x="12" y="89"/>
                  <a:pt x="15" y="89"/>
                </a:cubicBezTo>
                <a:cubicBezTo>
                  <a:pt x="15" y="89"/>
                  <a:pt x="15" y="89"/>
                  <a:pt x="15" y="89"/>
                </a:cubicBezTo>
                <a:cubicBezTo>
                  <a:pt x="15" y="91"/>
                  <a:pt x="16" y="93"/>
                  <a:pt x="19" y="94"/>
                </a:cubicBezTo>
                <a:cubicBezTo>
                  <a:pt x="19" y="94"/>
                  <a:pt x="16" y="99"/>
                  <a:pt x="16" y="100"/>
                </a:cubicBezTo>
                <a:cubicBezTo>
                  <a:pt x="16" y="100"/>
                  <a:pt x="13" y="110"/>
                  <a:pt x="11" y="111"/>
                </a:cubicBezTo>
                <a:cubicBezTo>
                  <a:pt x="11" y="111"/>
                  <a:pt x="9" y="114"/>
                  <a:pt x="11" y="114"/>
                </a:cubicBezTo>
                <a:cubicBezTo>
                  <a:pt x="11" y="114"/>
                  <a:pt x="23" y="115"/>
                  <a:pt x="32" y="115"/>
                </a:cubicBezTo>
                <a:cubicBezTo>
                  <a:pt x="32" y="115"/>
                  <a:pt x="37" y="115"/>
                  <a:pt x="41" y="115"/>
                </a:cubicBezTo>
                <a:cubicBezTo>
                  <a:pt x="41" y="116"/>
                  <a:pt x="44" y="123"/>
                  <a:pt x="45" y="124"/>
                </a:cubicBezTo>
                <a:cubicBezTo>
                  <a:pt x="45" y="124"/>
                  <a:pt x="47" y="128"/>
                  <a:pt x="47" y="130"/>
                </a:cubicBezTo>
                <a:cubicBezTo>
                  <a:pt x="47" y="130"/>
                  <a:pt x="47" y="131"/>
                  <a:pt x="48" y="133"/>
                </a:cubicBezTo>
                <a:cubicBezTo>
                  <a:pt x="47" y="135"/>
                  <a:pt x="47" y="139"/>
                  <a:pt x="47" y="139"/>
                </a:cubicBezTo>
                <a:cubicBezTo>
                  <a:pt x="47" y="140"/>
                  <a:pt x="47" y="141"/>
                  <a:pt x="47" y="141"/>
                </a:cubicBezTo>
                <a:cubicBezTo>
                  <a:pt x="46" y="142"/>
                  <a:pt x="45" y="156"/>
                  <a:pt x="45" y="156"/>
                </a:cubicBezTo>
                <a:cubicBezTo>
                  <a:pt x="45" y="159"/>
                  <a:pt x="44" y="158"/>
                  <a:pt x="44" y="158"/>
                </a:cubicBezTo>
                <a:cubicBezTo>
                  <a:pt x="42" y="159"/>
                  <a:pt x="42" y="164"/>
                  <a:pt x="42" y="164"/>
                </a:cubicBezTo>
                <a:cubicBezTo>
                  <a:pt x="42" y="166"/>
                  <a:pt x="41" y="166"/>
                  <a:pt x="41" y="166"/>
                </a:cubicBezTo>
                <a:cubicBezTo>
                  <a:pt x="38" y="169"/>
                  <a:pt x="37" y="177"/>
                  <a:pt x="37" y="177"/>
                </a:cubicBezTo>
                <a:cubicBezTo>
                  <a:pt x="37" y="180"/>
                  <a:pt x="36" y="180"/>
                  <a:pt x="36" y="180"/>
                </a:cubicBezTo>
                <a:cubicBezTo>
                  <a:pt x="36" y="180"/>
                  <a:pt x="36" y="181"/>
                  <a:pt x="36" y="182"/>
                </a:cubicBezTo>
                <a:cubicBezTo>
                  <a:pt x="36" y="183"/>
                  <a:pt x="33" y="188"/>
                  <a:pt x="35" y="190"/>
                </a:cubicBezTo>
                <a:cubicBezTo>
                  <a:pt x="35" y="190"/>
                  <a:pt x="37" y="191"/>
                  <a:pt x="38" y="191"/>
                </a:cubicBezTo>
                <a:cubicBezTo>
                  <a:pt x="38" y="191"/>
                  <a:pt x="39" y="192"/>
                  <a:pt x="39" y="192"/>
                </a:cubicBezTo>
                <a:cubicBezTo>
                  <a:pt x="39" y="196"/>
                  <a:pt x="39" y="196"/>
                  <a:pt x="39" y="196"/>
                </a:cubicBezTo>
                <a:cubicBezTo>
                  <a:pt x="39" y="199"/>
                  <a:pt x="47" y="198"/>
                  <a:pt x="47" y="198"/>
                </a:cubicBezTo>
                <a:cubicBezTo>
                  <a:pt x="48" y="197"/>
                  <a:pt x="48" y="193"/>
                  <a:pt x="48" y="192"/>
                </a:cubicBezTo>
                <a:cubicBezTo>
                  <a:pt x="50" y="190"/>
                  <a:pt x="51" y="182"/>
                  <a:pt x="51" y="182"/>
                </a:cubicBezTo>
                <a:cubicBezTo>
                  <a:pt x="51" y="180"/>
                  <a:pt x="54" y="178"/>
                  <a:pt x="54" y="178"/>
                </a:cubicBezTo>
                <a:cubicBezTo>
                  <a:pt x="55" y="178"/>
                  <a:pt x="56" y="174"/>
                  <a:pt x="56" y="174"/>
                </a:cubicBezTo>
                <a:cubicBezTo>
                  <a:pt x="57" y="174"/>
                  <a:pt x="58" y="168"/>
                  <a:pt x="60" y="160"/>
                </a:cubicBezTo>
                <a:cubicBezTo>
                  <a:pt x="60" y="161"/>
                  <a:pt x="60" y="161"/>
                  <a:pt x="60" y="161"/>
                </a:cubicBezTo>
                <a:cubicBezTo>
                  <a:pt x="60" y="161"/>
                  <a:pt x="62" y="163"/>
                  <a:pt x="63" y="165"/>
                </a:cubicBezTo>
                <a:cubicBezTo>
                  <a:pt x="63" y="165"/>
                  <a:pt x="67" y="175"/>
                  <a:pt x="69" y="176"/>
                </a:cubicBezTo>
                <a:cubicBezTo>
                  <a:pt x="69" y="176"/>
                  <a:pt x="70" y="188"/>
                  <a:pt x="72" y="189"/>
                </a:cubicBezTo>
                <a:cubicBezTo>
                  <a:pt x="72" y="189"/>
                  <a:pt x="73" y="189"/>
                  <a:pt x="72" y="191"/>
                </a:cubicBezTo>
                <a:cubicBezTo>
                  <a:pt x="72" y="191"/>
                  <a:pt x="71" y="194"/>
                  <a:pt x="72" y="195"/>
                </a:cubicBezTo>
                <a:cubicBezTo>
                  <a:pt x="72" y="195"/>
                  <a:pt x="72" y="195"/>
                  <a:pt x="72" y="195"/>
                </a:cubicBezTo>
                <a:cubicBezTo>
                  <a:pt x="72" y="198"/>
                  <a:pt x="70" y="198"/>
                  <a:pt x="70" y="198"/>
                </a:cubicBezTo>
                <a:cubicBezTo>
                  <a:pt x="69" y="198"/>
                  <a:pt x="65" y="199"/>
                  <a:pt x="65" y="199"/>
                </a:cubicBezTo>
                <a:cubicBezTo>
                  <a:pt x="64" y="199"/>
                  <a:pt x="64" y="202"/>
                  <a:pt x="64" y="202"/>
                </a:cubicBezTo>
                <a:cubicBezTo>
                  <a:pt x="63" y="202"/>
                  <a:pt x="64" y="204"/>
                  <a:pt x="64" y="204"/>
                </a:cubicBezTo>
                <a:cubicBezTo>
                  <a:pt x="65" y="206"/>
                  <a:pt x="76" y="204"/>
                  <a:pt x="76" y="204"/>
                </a:cubicBezTo>
                <a:cubicBezTo>
                  <a:pt x="78" y="203"/>
                  <a:pt x="78" y="204"/>
                  <a:pt x="78" y="204"/>
                </a:cubicBezTo>
                <a:cubicBezTo>
                  <a:pt x="79" y="205"/>
                  <a:pt x="90" y="203"/>
                  <a:pt x="90" y="203"/>
                </a:cubicBezTo>
                <a:cubicBezTo>
                  <a:pt x="91" y="202"/>
                  <a:pt x="90" y="197"/>
                  <a:pt x="89" y="196"/>
                </a:cubicBezTo>
                <a:cubicBezTo>
                  <a:pt x="89" y="196"/>
                  <a:pt x="90" y="196"/>
                  <a:pt x="89" y="196"/>
                </a:cubicBezTo>
                <a:cubicBezTo>
                  <a:pt x="89" y="196"/>
                  <a:pt x="89" y="194"/>
                  <a:pt x="89" y="194"/>
                </a:cubicBezTo>
                <a:cubicBezTo>
                  <a:pt x="89" y="194"/>
                  <a:pt x="87" y="184"/>
                  <a:pt x="86" y="182"/>
                </a:cubicBezTo>
                <a:cubicBezTo>
                  <a:pt x="86" y="182"/>
                  <a:pt x="84" y="179"/>
                  <a:pt x="84" y="177"/>
                </a:cubicBezTo>
                <a:cubicBezTo>
                  <a:pt x="84" y="177"/>
                  <a:pt x="78" y="155"/>
                  <a:pt x="75" y="152"/>
                </a:cubicBezTo>
                <a:cubicBezTo>
                  <a:pt x="75" y="152"/>
                  <a:pt x="71" y="145"/>
                  <a:pt x="71" y="143"/>
                </a:cubicBezTo>
                <a:cubicBezTo>
                  <a:pt x="71" y="143"/>
                  <a:pt x="72" y="139"/>
                  <a:pt x="71" y="138"/>
                </a:cubicBezTo>
                <a:cubicBezTo>
                  <a:pt x="71" y="138"/>
                  <a:pt x="69" y="136"/>
                  <a:pt x="69" y="135"/>
                </a:cubicBezTo>
                <a:cubicBezTo>
                  <a:pt x="69" y="135"/>
                  <a:pt x="69" y="130"/>
                  <a:pt x="68" y="130"/>
                </a:cubicBezTo>
                <a:cubicBezTo>
                  <a:pt x="68" y="130"/>
                  <a:pt x="69" y="127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8" y="127"/>
                  <a:pt x="68" y="127"/>
                  <a:pt x="68" y="127"/>
                </a:cubicBezTo>
                <a:cubicBezTo>
                  <a:pt x="69" y="122"/>
                  <a:pt x="73" y="116"/>
                  <a:pt x="73" y="115"/>
                </a:cubicBezTo>
                <a:cubicBezTo>
                  <a:pt x="75" y="115"/>
                  <a:pt x="78" y="114"/>
                  <a:pt x="80" y="114"/>
                </a:cubicBezTo>
                <a:cubicBezTo>
                  <a:pt x="80" y="114"/>
                  <a:pt x="86" y="112"/>
                  <a:pt x="87" y="112"/>
                </a:cubicBezTo>
                <a:cubicBezTo>
                  <a:pt x="87" y="112"/>
                  <a:pt x="89" y="112"/>
                  <a:pt x="92" y="110"/>
                </a:cubicBezTo>
                <a:cubicBezTo>
                  <a:pt x="92" y="110"/>
                  <a:pt x="93" y="110"/>
                  <a:pt x="93" y="109"/>
                </a:cubicBezTo>
                <a:cubicBezTo>
                  <a:pt x="93" y="109"/>
                  <a:pt x="86" y="87"/>
                  <a:pt x="83" y="8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6979" name="Freeform 19"/>
          <p:cNvSpPr>
            <a:spLocks noEditPoints="1"/>
          </p:cNvSpPr>
          <p:nvPr/>
        </p:nvSpPr>
        <p:spPr bwMode="auto">
          <a:xfrm>
            <a:off x="4041775" y="412750"/>
            <a:ext cx="2017713" cy="6318250"/>
          </a:xfrm>
          <a:custGeom>
            <a:avLst/>
            <a:gdLst>
              <a:gd name="T0" fmla="*/ 2147483647 w 58"/>
              <a:gd name="T1" fmla="*/ 2147483647 h 183"/>
              <a:gd name="T2" fmla="*/ 2147483647 w 58"/>
              <a:gd name="T3" fmla="*/ 2147483647 h 183"/>
              <a:gd name="T4" fmla="*/ 2147483647 w 58"/>
              <a:gd name="T5" fmla="*/ 2147483647 h 183"/>
              <a:gd name="T6" fmla="*/ 2147483647 w 58"/>
              <a:gd name="T7" fmla="*/ 2147483647 h 183"/>
              <a:gd name="T8" fmla="*/ 2147483647 w 58"/>
              <a:gd name="T9" fmla="*/ 2147483647 h 183"/>
              <a:gd name="T10" fmla="*/ 2147483647 w 58"/>
              <a:gd name="T11" fmla="*/ 2147483647 h 183"/>
              <a:gd name="T12" fmla="*/ 2147483647 w 58"/>
              <a:gd name="T13" fmla="*/ 2147483647 h 183"/>
              <a:gd name="T14" fmla="*/ 2147483647 w 58"/>
              <a:gd name="T15" fmla="*/ 2147483647 h 183"/>
              <a:gd name="T16" fmla="*/ 2147483647 w 58"/>
              <a:gd name="T17" fmla="*/ 2147483647 h 183"/>
              <a:gd name="T18" fmla="*/ 2147483647 w 58"/>
              <a:gd name="T19" fmla="*/ 2147483647 h 183"/>
              <a:gd name="T20" fmla="*/ 2147483647 w 58"/>
              <a:gd name="T21" fmla="*/ 2147483647 h 183"/>
              <a:gd name="T22" fmla="*/ 2147483647 w 58"/>
              <a:gd name="T23" fmla="*/ 2147483647 h 183"/>
              <a:gd name="T24" fmla="*/ 2147483647 w 58"/>
              <a:gd name="T25" fmla="*/ 2147483647 h 183"/>
              <a:gd name="T26" fmla="*/ 2147483647 w 58"/>
              <a:gd name="T27" fmla="*/ 2147483647 h 183"/>
              <a:gd name="T28" fmla="*/ 2147483647 w 58"/>
              <a:gd name="T29" fmla="*/ 2147483647 h 183"/>
              <a:gd name="T30" fmla="*/ 2147483647 w 58"/>
              <a:gd name="T31" fmla="*/ 2147483647 h 183"/>
              <a:gd name="T32" fmla="*/ 2147483647 w 58"/>
              <a:gd name="T33" fmla="*/ 2147483647 h 183"/>
              <a:gd name="T34" fmla="*/ 2147483647 w 58"/>
              <a:gd name="T35" fmla="*/ 2147483647 h 183"/>
              <a:gd name="T36" fmla="*/ 2147483647 w 58"/>
              <a:gd name="T37" fmla="*/ 2147483647 h 183"/>
              <a:gd name="T38" fmla="*/ 2147483647 w 58"/>
              <a:gd name="T39" fmla="*/ 2147483647 h 183"/>
              <a:gd name="T40" fmla="*/ 2147483647 w 58"/>
              <a:gd name="T41" fmla="*/ 2147483647 h 183"/>
              <a:gd name="T42" fmla="*/ 2147483647 w 58"/>
              <a:gd name="T43" fmla="*/ 2147483647 h 183"/>
              <a:gd name="T44" fmla="*/ 2147483647 w 58"/>
              <a:gd name="T45" fmla="*/ 2147483647 h 183"/>
              <a:gd name="T46" fmla="*/ 2147483647 w 58"/>
              <a:gd name="T47" fmla="*/ 2147483647 h 183"/>
              <a:gd name="T48" fmla="*/ 2147483647 w 58"/>
              <a:gd name="T49" fmla="*/ 2147483647 h 183"/>
              <a:gd name="T50" fmla="*/ 2147483647 w 58"/>
              <a:gd name="T51" fmla="*/ 2147483647 h 183"/>
              <a:gd name="T52" fmla="*/ 2147483647 w 58"/>
              <a:gd name="T53" fmla="*/ 2147483647 h 183"/>
              <a:gd name="T54" fmla="*/ 2147483647 w 58"/>
              <a:gd name="T55" fmla="*/ 2147483647 h 183"/>
              <a:gd name="T56" fmla="*/ 2147483647 w 58"/>
              <a:gd name="T57" fmla="*/ 2147483647 h 183"/>
              <a:gd name="T58" fmla="*/ 2147483647 w 58"/>
              <a:gd name="T59" fmla="*/ 2147483647 h 183"/>
              <a:gd name="T60" fmla="*/ 2147483647 w 58"/>
              <a:gd name="T61" fmla="*/ 2147483647 h 183"/>
              <a:gd name="T62" fmla="*/ 2147483647 w 58"/>
              <a:gd name="T63" fmla="*/ 2147483647 h 183"/>
              <a:gd name="T64" fmla="*/ 2147483647 w 58"/>
              <a:gd name="T65" fmla="*/ 2147483647 h 183"/>
              <a:gd name="T66" fmla="*/ 2147483647 w 58"/>
              <a:gd name="T67" fmla="*/ 2147483647 h 183"/>
              <a:gd name="T68" fmla="*/ 2147483647 w 58"/>
              <a:gd name="T69" fmla="*/ 2147483647 h 183"/>
              <a:gd name="T70" fmla="*/ 2147483647 w 58"/>
              <a:gd name="T71" fmla="*/ 2147483647 h 183"/>
              <a:gd name="T72" fmla="*/ 2147483647 w 58"/>
              <a:gd name="T73" fmla="*/ 2147483647 h 183"/>
              <a:gd name="T74" fmla="*/ 2147483647 w 58"/>
              <a:gd name="T75" fmla="*/ 2147483647 h 183"/>
              <a:gd name="T76" fmla="*/ 2147483647 w 58"/>
              <a:gd name="T77" fmla="*/ 2147483647 h 183"/>
              <a:gd name="T78" fmla="*/ 2147483647 w 58"/>
              <a:gd name="T79" fmla="*/ 2147483647 h 183"/>
              <a:gd name="T80" fmla="*/ 2147483647 w 58"/>
              <a:gd name="T81" fmla="*/ 2147483647 h 183"/>
              <a:gd name="T82" fmla="*/ 2147483647 w 58"/>
              <a:gd name="T83" fmla="*/ 2147483647 h 183"/>
              <a:gd name="T84" fmla="*/ 2147483647 w 58"/>
              <a:gd name="T85" fmla="*/ 2147483647 h 183"/>
              <a:gd name="T86" fmla="*/ 2147483647 w 58"/>
              <a:gd name="T87" fmla="*/ 2147483647 h 183"/>
              <a:gd name="T88" fmla="*/ 2147483647 w 58"/>
              <a:gd name="T89" fmla="*/ 2147483647 h 183"/>
              <a:gd name="T90" fmla="*/ 2147483647 w 58"/>
              <a:gd name="T91" fmla="*/ 2147483647 h 183"/>
              <a:gd name="T92" fmla="*/ 2147483647 w 58"/>
              <a:gd name="T93" fmla="*/ 2147483647 h 183"/>
              <a:gd name="T94" fmla="*/ 2147483647 w 58"/>
              <a:gd name="T95" fmla="*/ 2147483647 h 183"/>
              <a:gd name="T96" fmla="*/ 2147483647 w 58"/>
              <a:gd name="T97" fmla="*/ 2147483647 h 183"/>
              <a:gd name="T98" fmla="*/ 2147483647 w 58"/>
              <a:gd name="T99" fmla="*/ 2147483647 h 183"/>
              <a:gd name="T100" fmla="*/ 2147483647 w 58"/>
              <a:gd name="T101" fmla="*/ 2147483647 h 183"/>
              <a:gd name="T102" fmla="*/ 2147483647 w 58"/>
              <a:gd name="T103" fmla="*/ 2147483647 h 183"/>
              <a:gd name="T104" fmla="*/ 2147483647 w 58"/>
              <a:gd name="T105" fmla="*/ 2147483647 h 183"/>
              <a:gd name="T106" fmla="*/ 2147483647 w 58"/>
              <a:gd name="T107" fmla="*/ 2147483647 h 183"/>
              <a:gd name="T108" fmla="*/ 2147483647 w 58"/>
              <a:gd name="T109" fmla="*/ 2147483647 h 183"/>
              <a:gd name="T110" fmla="*/ 2147483647 w 58"/>
              <a:gd name="T111" fmla="*/ 2147483647 h 183"/>
              <a:gd name="T112" fmla="*/ 2147483647 w 58"/>
              <a:gd name="T113" fmla="*/ 2147483647 h 183"/>
              <a:gd name="T114" fmla="*/ 2147483647 w 58"/>
              <a:gd name="T115" fmla="*/ 2147483647 h 183"/>
              <a:gd name="T116" fmla="*/ 2147483647 w 58"/>
              <a:gd name="T117" fmla="*/ 2147483647 h 183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58"/>
              <a:gd name="T178" fmla="*/ 0 h 183"/>
              <a:gd name="T179" fmla="*/ 58 w 58"/>
              <a:gd name="T180" fmla="*/ 183 h 183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58" h="183">
                <a:moveTo>
                  <a:pt x="56" y="95"/>
                </a:moveTo>
                <a:cubicBezTo>
                  <a:pt x="56" y="94"/>
                  <a:pt x="55" y="91"/>
                  <a:pt x="55" y="91"/>
                </a:cubicBezTo>
                <a:cubicBezTo>
                  <a:pt x="55" y="90"/>
                  <a:pt x="55" y="90"/>
                  <a:pt x="55" y="90"/>
                </a:cubicBezTo>
                <a:cubicBezTo>
                  <a:pt x="55" y="90"/>
                  <a:pt x="55" y="87"/>
                  <a:pt x="55" y="87"/>
                </a:cubicBezTo>
                <a:cubicBezTo>
                  <a:pt x="55" y="85"/>
                  <a:pt x="55" y="85"/>
                  <a:pt x="55" y="85"/>
                </a:cubicBezTo>
                <a:cubicBezTo>
                  <a:pt x="55" y="85"/>
                  <a:pt x="56" y="79"/>
                  <a:pt x="56" y="79"/>
                </a:cubicBezTo>
                <a:cubicBezTo>
                  <a:pt x="57" y="76"/>
                  <a:pt x="56" y="69"/>
                  <a:pt x="56" y="69"/>
                </a:cubicBezTo>
                <a:cubicBezTo>
                  <a:pt x="55" y="68"/>
                  <a:pt x="55" y="67"/>
                  <a:pt x="55" y="67"/>
                </a:cubicBezTo>
                <a:cubicBezTo>
                  <a:pt x="56" y="65"/>
                  <a:pt x="55" y="62"/>
                  <a:pt x="55" y="62"/>
                </a:cubicBezTo>
                <a:cubicBezTo>
                  <a:pt x="54" y="61"/>
                  <a:pt x="54" y="56"/>
                  <a:pt x="54" y="56"/>
                </a:cubicBezTo>
                <a:cubicBezTo>
                  <a:pt x="54" y="53"/>
                  <a:pt x="53" y="49"/>
                  <a:pt x="53" y="49"/>
                </a:cubicBezTo>
                <a:cubicBezTo>
                  <a:pt x="53" y="48"/>
                  <a:pt x="52" y="44"/>
                  <a:pt x="52" y="44"/>
                </a:cubicBezTo>
                <a:cubicBezTo>
                  <a:pt x="52" y="44"/>
                  <a:pt x="52" y="41"/>
                  <a:pt x="52" y="41"/>
                </a:cubicBezTo>
                <a:cubicBezTo>
                  <a:pt x="50" y="33"/>
                  <a:pt x="47" y="33"/>
                  <a:pt x="47" y="33"/>
                </a:cubicBezTo>
                <a:cubicBezTo>
                  <a:pt x="46" y="33"/>
                  <a:pt x="46" y="33"/>
                  <a:pt x="46" y="33"/>
                </a:cubicBezTo>
                <a:cubicBezTo>
                  <a:pt x="44" y="32"/>
                  <a:pt x="44" y="32"/>
                  <a:pt x="44" y="32"/>
                </a:cubicBezTo>
                <a:cubicBezTo>
                  <a:pt x="44" y="32"/>
                  <a:pt x="43" y="31"/>
                  <a:pt x="43" y="31"/>
                </a:cubicBezTo>
                <a:cubicBezTo>
                  <a:pt x="42" y="31"/>
                  <a:pt x="41" y="30"/>
                  <a:pt x="41" y="30"/>
                </a:cubicBezTo>
                <a:cubicBezTo>
                  <a:pt x="41" y="30"/>
                  <a:pt x="41" y="30"/>
                  <a:pt x="41" y="30"/>
                </a:cubicBezTo>
                <a:cubicBezTo>
                  <a:pt x="41" y="30"/>
                  <a:pt x="42" y="30"/>
                  <a:pt x="41" y="30"/>
                </a:cubicBezTo>
                <a:cubicBezTo>
                  <a:pt x="41" y="30"/>
                  <a:pt x="40" y="29"/>
                  <a:pt x="40" y="29"/>
                </a:cubicBezTo>
                <a:cubicBezTo>
                  <a:pt x="38" y="29"/>
                  <a:pt x="38" y="29"/>
                  <a:pt x="38" y="29"/>
                </a:cubicBezTo>
                <a:cubicBezTo>
                  <a:pt x="38" y="29"/>
                  <a:pt x="38" y="29"/>
                  <a:pt x="37" y="29"/>
                </a:cubicBezTo>
                <a:cubicBezTo>
                  <a:pt x="37" y="28"/>
                  <a:pt x="36" y="28"/>
                  <a:pt x="36" y="28"/>
                </a:cubicBezTo>
                <a:cubicBezTo>
                  <a:pt x="35" y="26"/>
                  <a:pt x="35" y="26"/>
                  <a:pt x="35" y="26"/>
                </a:cubicBezTo>
                <a:cubicBezTo>
                  <a:pt x="36" y="26"/>
                  <a:pt x="37" y="26"/>
                  <a:pt x="37" y="26"/>
                </a:cubicBezTo>
                <a:cubicBezTo>
                  <a:pt x="38" y="26"/>
                  <a:pt x="40" y="25"/>
                  <a:pt x="40" y="25"/>
                </a:cubicBezTo>
                <a:cubicBezTo>
                  <a:pt x="41" y="25"/>
                  <a:pt x="41" y="23"/>
                  <a:pt x="41" y="23"/>
                </a:cubicBezTo>
                <a:cubicBezTo>
                  <a:pt x="40" y="21"/>
                  <a:pt x="40" y="21"/>
                  <a:pt x="40" y="21"/>
                </a:cubicBezTo>
                <a:cubicBezTo>
                  <a:pt x="40" y="21"/>
                  <a:pt x="40" y="19"/>
                  <a:pt x="40" y="19"/>
                </a:cubicBezTo>
                <a:cubicBezTo>
                  <a:pt x="40" y="18"/>
                  <a:pt x="40" y="17"/>
                  <a:pt x="40" y="17"/>
                </a:cubicBezTo>
                <a:cubicBezTo>
                  <a:pt x="41" y="17"/>
                  <a:pt x="41" y="16"/>
                  <a:pt x="41" y="16"/>
                </a:cubicBezTo>
                <a:cubicBezTo>
                  <a:pt x="41" y="16"/>
                  <a:pt x="40" y="15"/>
                  <a:pt x="40" y="15"/>
                </a:cubicBezTo>
                <a:cubicBezTo>
                  <a:pt x="39" y="14"/>
                  <a:pt x="39" y="14"/>
                  <a:pt x="39" y="14"/>
                </a:cubicBezTo>
                <a:cubicBezTo>
                  <a:pt x="40" y="13"/>
                  <a:pt x="40" y="13"/>
                  <a:pt x="40" y="13"/>
                </a:cubicBezTo>
                <a:cubicBezTo>
                  <a:pt x="40" y="13"/>
                  <a:pt x="40" y="11"/>
                  <a:pt x="40" y="11"/>
                </a:cubicBezTo>
                <a:cubicBezTo>
                  <a:pt x="39" y="11"/>
                  <a:pt x="39" y="10"/>
                  <a:pt x="39" y="10"/>
                </a:cubicBezTo>
                <a:cubicBezTo>
                  <a:pt x="41" y="10"/>
                  <a:pt x="43" y="10"/>
                  <a:pt x="43" y="10"/>
                </a:cubicBezTo>
                <a:cubicBezTo>
                  <a:pt x="43" y="10"/>
                  <a:pt x="47" y="8"/>
                  <a:pt x="43" y="7"/>
                </a:cubicBezTo>
                <a:cubicBezTo>
                  <a:pt x="43" y="7"/>
                  <a:pt x="39" y="6"/>
                  <a:pt x="38" y="6"/>
                </a:cubicBezTo>
                <a:cubicBezTo>
                  <a:pt x="38" y="6"/>
                  <a:pt x="33" y="0"/>
                  <a:pt x="26" y="3"/>
                </a:cubicBezTo>
                <a:cubicBezTo>
                  <a:pt x="26" y="3"/>
                  <a:pt x="24" y="4"/>
                  <a:pt x="24" y="4"/>
                </a:cubicBezTo>
                <a:cubicBezTo>
                  <a:pt x="24" y="4"/>
                  <a:pt x="18" y="8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5"/>
                  <a:pt x="20" y="15"/>
                  <a:pt x="20" y="15"/>
                </a:cubicBezTo>
                <a:cubicBezTo>
                  <a:pt x="20" y="15"/>
                  <a:pt x="20" y="16"/>
                  <a:pt x="20" y="16"/>
                </a:cubicBezTo>
                <a:cubicBezTo>
                  <a:pt x="21" y="17"/>
                  <a:pt x="21" y="18"/>
                  <a:pt x="21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2" y="19"/>
                  <a:pt x="22" y="19"/>
                  <a:pt x="22" y="19"/>
                </a:cubicBezTo>
                <a:cubicBezTo>
                  <a:pt x="22" y="19"/>
                  <a:pt x="22" y="20"/>
                  <a:pt x="22" y="20"/>
                </a:cubicBezTo>
                <a:cubicBezTo>
                  <a:pt x="23" y="20"/>
                  <a:pt x="23" y="20"/>
                  <a:pt x="23" y="20"/>
                </a:cubicBezTo>
                <a:cubicBezTo>
                  <a:pt x="23" y="21"/>
                  <a:pt x="23" y="21"/>
                  <a:pt x="23" y="21"/>
                </a:cubicBezTo>
                <a:cubicBezTo>
                  <a:pt x="23" y="22"/>
                  <a:pt x="23" y="22"/>
                  <a:pt x="23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4" y="22"/>
                  <a:pt x="24" y="22"/>
                  <a:pt x="24" y="22"/>
                </a:cubicBezTo>
                <a:cubicBezTo>
                  <a:pt x="25" y="27"/>
                  <a:pt x="21" y="28"/>
                  <a:pt x="21" y="28"/>
                </a:cubicBezTo>
                <a:cubicBezTo>
                  <a:pt x="20" y="28"/>
                  <a:pt x="19" y="28"/>
                  <a:pt x="19" y="28"/>
                </a:cubicBezTo>
                <a:cubicBezTo>
                  <a:pt x="19" y="29"/>
                  <a:pt x="19" y="29"/>
                  <a:pt x="18" y="29"/>
                </a:cubicBezTo>
                <a:cubicBezTo>
                  <a:pt x="18" y="29"/>
                  <a:pt x="18" y="29"/>
                  <a:pt x="18" y="29"/>
                </a:cubicBezTo>
                <a:cubicBezTo>
                  <a:pt x="17" y="29"/>
                  <a:pt x="17" y="29"/>
                  <a:pt x="17" y="29"/>
                </a:cubicBezTo>
                <a:cubicBezTo>
                  <a:pt x="17" y="29"/>
                  <a:pt x="15" y="29"/>
                  <a:pt x="15" y="30"/>
                </a:cubicBezTo>
                <a:cubicBezTo>
                  <a:pt x="15" y="30"/>
                  <a:pt x="15" y="30"/>
                  <a:pt x="15" y="30"/>
                </a:cubicBezTo>
                <a:cubicBezTo>
                  <a:pt x="15" y="30"/>
                  <a:pt x="14" y="31"/>
                  <a:pt x="13" y="31"/>
                </a:cubicBezTo>
                <a:cubicBezTo>
                  <a:pt x="11" y="32"/>
                  <a:pt x="11" y="32"/>
                  <a:pt x="11" y="32"/>
                </a:cubicBezTo>
                <a:cubicBezTo>
                  <a:pt x="11" y="32"/>
                  <a:pt x="10" y="33"/>
                  <a:pt x="10" y="33"/>
                </a:cubicBezTo>
                <a:cubicBezTo>
                  <a:pt x="10" y="33"/>
                  <a:pt x="6" y="35"/>
                  <a:pt x="6" y="38"/>
                </a:cubicBezTo>
                <a:cubicBezTo>
                  <a:pt x="6" y="38"/>
                  <a:pt x="5" y="42"/>
                  <a:pt x="5" y="42"/>
                </a:cubicBezTo>
                <a:cubicBezTo>
                  <a:pt x="5" y="42"/>
                  <a:pt x="3" y="46"/>
                  <a:pt x="3" y="46"/>
                </a:cubicBezTo>
                <a:cubicBezTo>
                  <a:pt x="3" y="49"/>
                  <a:pt x="3" y="49"/>
                  <a:pt x="3" y="49"/>
                </a:cubicBezTo>
                <a:cubicBezTo>
                  <a:pt x="3" y="49"/>
                  <a:pt x="2" y="53"/>
                  <a:pt x="2" y="55"/>
                </a:cubicBezTo>
                <a:cubicBezTo>
                  <a:pt x="1" y="60"/>
                  <a:pt x="1" y="60"/>
                  <a:pt x="1" y="60"/>
                </a:cubicBezTo>
                <a:cubicBezTo>
                  <a:pt x="1" y="60"/>
                  <a:pt x="0" y="64"/>
                  <a:pt x="1" y="65"/>
                </a:cubicBezTo>
                <a:cubicBezTo>
                  <a:pt x="1" y="65"/>
                  <a:pt x="1" y="66"/>
                  <a:pt x="1" y="66"/>
                </a:cubicBezTo>
                <a:cubicBezTo>
                  <a:pt x="1" y="66"/>
                  <a:pt x="0" y="74"/>
                  <a:pt x="2" y="76"/>
                </a:cubicBezTo>
                <a:cubicBezTo>
                  <a:pt x="3" y="79"/>
                  <a:pt x="3" y="79"/>
                  <a:pt x="3" y="79"/>
                </a:cubicBezTo>
                <a:cubicBezTo>
                  <a:pt x="3" y="79"/>
                  <a:pt x="5" y="84"/>
                  <a:pt x="5" y="85"/>
                </a:cubicBezTo>
                <a:cubicBezTo>
                  <a:pt x="5" y="88"/>
                  <a:pt x="5" y="88"/>
                  <a:pt x="5" y="88"/>
                </a:cubicBezTo>
                <a:cubicBezTo>
                  <a:pt x="5" y="88"/>
                  <a:pt x="6" y="89"/>
                  <a:pt x="6" y="90"/>
                </a:cubicBezTo>
                <a:cubicBezTo>
                  <a:pt x="6" y="92"/>
                  <a:pt x="6" y="92"/>
                  <a:pt x="6" y="92"/>
                </a:cubicBezTo>
                <a:cubicBezTo>
                  <a:pt x="6" y="95"/>
                  <a:pt x="6" y="95"/>
                  <a:pt x="6" y="95"/>
                </a:cubicBezTo>
                <a:cubicBezTo>
                  <a:pt x="6" y="95"/>
                  <a:pt x="6" y="97"/>
                  <a:pt x="7" y="97"/>
                </a:cubicBezTo>
                <a:cubicBezTo>
                  <a:pt x="8" y="97"/>
                  <a:pt x="8" y="97"/>
                  <a:pt x="8" y="97"/>
                </a:cubicBezTo>
                <a:cubicBezTo>
                  <a:pt x="9" y="98"/>
                  <a:pt x="9" y="99"/>
                  <a:pt x="9" y="100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10" y="103"/>
                  <a:pt x="10" y="106"/>
                  <a:pt x="10" y="107"/>
                </a:cubicBezTo>
                <a:cubicBezTo>
                  <a:pt x="10" y="107"/>
                  <a:pt x="10" y="109"/>
                  <a:pt x="10" y="109"/>
                </a:cubicBezTo>
                <a:cubicBezTo>
                  <a:pt x="10" y="110"/>
                  <a:pt x="10" y="110"/>
                  <a:pt x="10" y="110"/>
                </a:cubicBezTo>
                <a:cubicBezTo>
                  <a:pt x="10" y="110"/>
                  <a:pt x="11" y="111"/>
                  <a:pt x="11" y="112"/>
                </a:cubicBezTo>
                <a:cubicBezTo>
                  <a:pt x="11" y="114"/>
                  <a:pt x="11" y="114"/>
                  <a:pt x="11" y="114"/>
                </a:cubicBezTo>
                <a:cubicBezTo>
                  <a:pt x="11" y="114"/>
                  <a:pt x="11" y="118"/>
                  <a:pt x="12" y="118"/>
                </a:cubicBezTo>
                <a:cubicBezTo>
                  <a:pt x="12" y="118"/>
                  <a:pt x="12" y="122"/>
                  <a:pt x="12" y="122"/>
                </a:cubicBezTo>
                <a:cubicBezTo>
                  <a:pt x="12" y="122"/>
                  <a:pt x="13" y="134"/>
                  <a:pt x="13" y="135"/>
                </a:cubicBezTo>
                <a:cubicBezTo>
                  <a:pt x="13" y="135"/>
                  <a:pt x="14" y="136"/>
                  <a:pt x="14" y="137"/>
                </a:cubicBezTo>
                <a:cubicBezTo>
                  <a:pt x="14" y="137"/>
                  <a:pt x="13" y="143"/>
                  <a:pt x="14" y="143"/>
                </a:cubicBezTo>
                <a:cubicBezTo>
                  <a:pt x="14" y="143"/>
                  <a:pt x="13" y="146"/>
                  <a:pt x="14" y="146"/>
                </a:cubicBezTo>
                <a:cubicBezTo>
                  <a:pt x="14" y="146"/>
                  <a:pt x="14" y="153"/>
                  <a:pt x="14" y="154"/>
                </a:cubicBezTo>
                <a:cubicBezTo>
                  <a:pt x="14" y="154"/>
                  <a:pt x="15" y="159"/>
                  <a:pt x="15" y="159"/>
                </a:cubicBezTo>
                <a:cubicBezTo>
                  <a:pt x="15" y="159"/>
                  <a:pt x="16" y="161"/>
                  <a:pt x="15" y="162"/>
                </a:cubicBezTo>
                <a:cubicBezTo>
                  <a:pt x="15" y="162"/>
                  <a:pt x="15" y="167"/>
                  <a:pt x="16" y="169"/>
                </a:cubicBezTo>
                <a:cubicBezTo>
                  <a:pt x="16" y="169"/>
                  <a:pt x="17" y="171"/>
                  <a:pt x="18" y="171"/>
                </a:cubicBezTo>
                <a:cubicBezTo>
                  <a:pt x="18" y="171"/>
                  <a:pt x="18" y="174"/>
                  <a:pt x="18" y="174"/>
                </a:cubicBezTo>
                <a:cubicBezTo>
                  <a:pt x="18" y="174"/>
                  <a:pt x="18" y="174"/>
                  <a:pt x="18" y="174"/>
                </a:cubicBezTo>
                <a:cubicBezTo>
                  <a:pt x="18" y="175"/>
                  <a:pt x="16" y="178"/>
                  <a:pt x="17" y="180"/>
                </a:cubicBezTo>
                <a:cubicBezTo>
                  <a:pt x="17" y="182"/>
                  <a:pt x="17" y="182"/>
                  <a:pt x="17" y="182"/>
                </a:cubicBezTo>
                <a:cubicBezTo>
                  <a:pt x="17" y="182"/>
                  <a:pt x="17" y="183"/>
                  <a:pt x="20" y="183"/>
                </a:cubicBezTo>
                <a:cubicBezTo>
                  <a:pt x="20" y="183"/>
                  <a:pt x="25" y="183"/>
                  <a:pt x="25" y="182"/>
                </a:cubicBezTo>
                <a:cubicBezTo>
                  <a:pt x="26" y="182"/>
                  <a:pt x="26" y="182"/>
                  <a:pt x="26" y="182"/>
                </a:cubicBezTo>
                <a:cubicBezTo>
                  <a:pt x="26" y="182"/>
                  <a:pt x="29" y="181"/>
                  <a:pt x="27" y="180"/>
                </a:cubicBezTo>
                <a:cubicBezTo>
                  <a:pt x="27" y="180"/>
                  <a:pt x="28" y="178"/>
                  <a:pt x="27" y="176"/>
                </a:cubicBezTo>
                <a:cubicBezTo>
                  <a:pt x="28" y="176"/>
                  <a:pt x="29" y="175"/>
                  <a:pt x="29" y="175"/>
                </a:cubicBezTo>
                <a:cubicBezTo>
                  <a:pt x="29" y="175"/>
                  <a:pt x="31" y="176"/>
                  <a:pt x="31" y="175"/>
                </a:cubicBezTo>
                <a:cubicBezTo>
                  <a:pt x="31" y="175"/>
                  <a:pt x="32" y="170"/>
                  <a:pt x="32" y="169"/>
                </a:cubicBezTo>
                <a:cubicBezTo>
                  <a:pt x="32" y="169"/>
                  <a:pt x="32" y="165"/>
                  <a:pt x="31" y="165"/>
                </a:cubicBezTo>
                <a:cubicBezTo>
                  <a:pt x="31" y="165"/>
                  <a:pt x="31" y="163"/>
                  <a:pt x="31" y="161"/>
                </a:cubicBezTo>
                <a:cubicBezTo>
                  <a:pt x="31" y="161"/>
                  <a:pt x="31" y="154"/>
                  <a:pt x="30" y="153"/>
                </a:cubicBezTo>
                <a:cubicBezTo>
                  <a:pt x="30" y="153"/>
                  <a:pt x="30" y="146"/>
                  <a:pt x="30" y="146"/>
                </a:cubicBezTo>
                <a:cubicBezTo>
                  <a:pt x="30" y="146"/>
                  <a:pt x="29" y="144"/>
                  <a:pt x="29" y="143"/>
                </a:cubicBezTo>
                <a:cubicBezTo>
                  <a:pt x="29" y="143"/>
                  <a:pt x="29" y="136"/>
                  <a:pt x="28" y="135"/>
                </a:cubicBezTo>
                <a:cubicBezTo>
                  <a:pt x="28" y="135"/>
                  <a:pt x="27" y="132"/>
                  <a:pt x="28" y="130"/>
                </a:cubicBezTo>
                <a:cubicBezTo>
                  <a:pt x="28" y="130"/>
                  <a:pt x="29" y="125"/>
                  <a:pt x="29" y="124"/>
                </a:cubicBezTo>
                <a:cubicBezTo>
                  <a:pt x="29" y="123"/>
                  <a:pt x="29" y="124"/>
                  <a:pt x="29" y="124"/>
                </a:cubicBezTo>
                <a:cubicBezTo>
                  <a:pt x="29" y="120"/>
                  <a:pt x="29" y="120"/>
                  <a:pt x="29" y="120"/>
                </a:cubicBezTo>
                <a:cubicBezTo>
                  <a:pt x="29" y="120"/>
                  <a:pt x="30" y="117"/>
                  <a:pt x="29" y="116"/>
                </a:cubicBezTo>
                <a:cubicBezTo>
                  <a:pt x="29" y="116"/>
                  <a:pt x="29" y="111"/>
                  <a:pt x="29" y="111"/>
                </a:cubicBezTo>
                <a:cubicBezTo>
                  <a:pt x="29" y="111"/>
                  <a:pt x="29" y="109"/>
                  <a:pt x="30" y="110"/>
                </a:cubicBezTo>
                <a:cubicBezTo>
                  <a:pt x="30" y="110"/>
                  <a:pt x="31" y="113"/>
                  <a:pt x="31" y="114"/>
                </a:cubicBezTo>
                <a:cubicBezTo>
                  <a:pt x="31" y="114"/>
                  <a:pt x="30" y="119"/>
                  <a:pt x="30" y="121"/>
                </a:cubicBezTo>
                <a:cubicBezTo>
                  <a:pt x="30" y="121"/>
                  <a:pt x="31" y="124"/>
                  <a:pt x="31" y="125"/>
                </a:cubicBezTo>
                <a:cubicBezTo>
                  <a:pt x="31" y="125"/>
                  <a:pt x="32" y="131"/>
                  <a:pt x="32" y="131"/>
                </a:cubicBezTo>
                <a:cubicBezTo>
                  <a:pt x="32" y="131"/>
                  <a:pt x="33" y="132"/>
                  <a:pt x="33" y="133"/>
                </a:cubicBezTo>
                <a:cubicBezTo>
                  <a:pt x="32" y="133"/>
                  <a:pt x="33" y="133"/>
                  <a:pt x="33" y="133"/>
                </a:cubicBezTo>
                <a:cubicBezTo>
                  <a:pt x="33" y="133"/>
                  <a:pt x="31" y="139"/>
                  <a:pt x="31" y="141"/>
                </a:cubicBezTo>
                <a:cubicBezTo>
                  <a:pt x="31" y="141"/>
                  <a:pt x="31" y="148"/>
                  <a:pt x="32" y="150"/>
                </a:cubicBezTo>
                <a:cubicBezTo>
                  <a:pt x="32" y="150"/>
                  <a:pt x="32" y="156"/>
                  <a:pt x="32" y="156"/>
                </a:cubicBezTo>
                <a:cubicBezTo>
                  <a:pt x="32" y="156"/>
                  <a:pt x="31" y="162"/>
                  <a:pt x="32" y="162"/>
                </a:cubicBezTo>
                <a:cubicBezTo>
                  <a:pt x="32" y="162"/>
                  <a:pt x="32" y="163"/>
                  <a:pt x="33" y="163"/>
                </a:cubicBezTo>
                <a:cubicBezTo>
                  <a:pt x="34" y="163"/>
                  <a:pt x="34" y="163"/>
                  <a:pt x="34" y="163"/>
                </a:cubicBezTo>
                <a:cubicBezTo>
                  <a:pt x="33" y="165"/>
                  <a:pt x="33" y="167"/>
                  <a:pt x="33" y="167"/>
                </a:cubicBezTo>
                <a:cubicBezTo>
                  <a:pt x="33" y="167"/>
                  <a:pt x="32" y="169"/>
                  <a:pt x="32" y="169"/>
                </a:cubicBezTo>
                <a:cubicBezTo>
                  <a:pt x="31" y="170"/>
                  <a:pt x="34" y="173"/>
                  <a:pt x="34" y="173"/>
                </a:cubicBezTo>
                <a:cubicBezTo>
                  <a:pt x="35" y="174"/>
                  <a:pt x="34" y="177"/>
                  <a:pt x="34" y="177"/>
                </a:cubicBezTo>
                <a:cubicBezTo>
                  <a:pt x="34" y="178"/>
                  <a:pt x="35" y="179"/>
                  <a:pt x="35" y="179"/>
                </a:cubicBezTo>
                <a:cubicBezTo>
                  <a:pt x="37" y="181"/>
                  <a:pt x="44" y="180"/>
                  <a:pt x="44" y="180"/>
                </a:cubicBezTo>
                <a:cubicBezTo>
                  <a:pt x="45" y="180"/>
                  <a:pt x="45" y="178"/>
                  <a:pt x="45" y="178"/>
                </a:cubicBezTo>
                <a:cubicBezTo>
                  <a:pt x="46" y="175"/>
                  <a:pt x="43" y="171"/>
                  <a:pt x="43" y="171"/>
                </a:cubicBezTo>
                <a:cubicBezTo>
                  <a:pt x="42" y="169"/>
                  <a:pt x="43" y="166"/>
                  <a:pt x="43" y="166"/>
                </a:cubicBezTo>
                <a:cubicBezTo>
                  <a:pt x="43" y="165"/>
                  <a:pt x="43" y="165"/>
                  <a:pt x="42" y="164"/>
                </a:cubicBezTo>
                <a:cubicBezTo>
                  <a:pt x="43" y="165"/>
                  <a:pt x="43" y="165"/>
                  <a:pt x="44" y="165"/>
                </a:cubicBezTo>
                <a:cubicBezTo>
                  <a:pt x="44" y="165"/>
                  <a:pt x="44" y="164"/>
                  <a:pt x="44" y="164"/>
                </a:cubicBezTo>
                <a:cubicBezTo>
                  <a:pt x="44" y="164"/>
                  <a:pt x="44" y="162"/>
                  <a:pt x="44" y="161"/>
                </a:cubicBezTo>
                <a:cubicBezTo>
                  <a:pt x="44" y="161"/>
                  <a:pt x="48" y="156"/>
                  <a:pt x="48" y="155"/>
                </a:cubicBezTo>
                <a:cubicBezTo>
                  <a:pt x="48" y="155"/>
                  <a:pt x="49" y="147"/>
                  <a:pt x="48" y="146"/>
                </a:cubicBezTo>
                <a:cubicBezTo>
                  <a:pt x="48" y="146"/>
                  <a:pt x="49" y="144"/>
                  <a:pt x="48" y="143"/>
                </a:cubicBezTo>
                <a:cubicBezTo>
                  <a:pt x="48" y="143"/>
                  <a:pt x="48" y="141"/>
                  <a:pt x="48" y="140"/>
                </a:cubicBezTo>
                <a:cubicBezTo>
                  <a:pt x="48" y="140"/>
                  <a:pt x="49" y="138"/>
                  <a:pt x="49" y="138"/>
                </a:cubicBezTo>
                <a:cubicBezTo>
                  <a:pt x="48" y="137"/>
                  <a:pt x="49" y="135"/>
                  <a:pt x="49" y="134"/>
                </a:cubicBezTo>
                <a:cubicBezTo>
                  <a:pt x="49" y="133"/>
                  <a:pt x="49" y="130"/>
                  <a:pt x="49" y="130"/>
                </a:cubicBezTo>
                <a:cubicBezTo>
                  <a:pt x="49" y="130"/>
                  <a:pt x="49" y="127"/>
                  <a:pt x="49" y="126"/>
                </a:cubicBezTo>
                <a:cubicBezTo>
                  <a:pt x="49" y="126"/>
                  <a:pt x="49" y="121"/>
                  <a:pt x="48" y="121"/>
                </a:cubicBezTo>
                <a:cubicBezTo>
                  <a:pt x="47" y="120"/>
                  <a:pt x="48" y="119"/>
                  <a:pt x="48" y="118"/>
                </a:cubicBezTo>
                <a:cubicBezTo>
                  <a:pt x="49" y="117"/>
                  <a:pt x="49" y="115"/>
                  <a:pt x="48" y="115"/>
                </a:cubicBezTo>
                <a:cubicBezTo>
                  <a:pt x="48" y="114"/>
                  <a:pt x="46" y="107"/>
                  <a:pt x="46" y="104"/>
                </a:cubicBezTo>
                <a:cubicBezTo>
                  <a:pt x="47" y="102"/>
                  <a:pt x="47" y="101"/>
                  <a:pt x="47" y="101"/>
                </a:cubicBezTo>
                <a:cubicBezTo>
                  <a:pt x="46" y="100"/>
                  <a:pt x="47" y="100"/>
                  <a:pt x="47" y="100"/>
                </a:cubicBezTo>
                <a:cubicBezTo>
                  <a:pt x="47" y="100"/>
                  <a:pt x="48" y="99"/>
                  <a:pt x="48" y="99"/>
                </a:cubicBezTo>
                <a:cubicBezTo>
                  <a:pt x="48" y="94"/>
                  <a:pt x="48" y="94"/>
                  <a:pt x="48" y="94"/>
                </a:cubicBezTo>
                <a:cubicBezTo>
                  <a:pt x="48" y="94"/>
                  <a:pt x="48" y="91"/>
                  <a:pt x="48" y="91"/>
                </a:cubicBezTo>
                <a:cubicBezTo>
                  <a:pt x="47" y="90"/>
                  <a:pt x="47" y="89"/>
                  <a:pt x="46" y="89"/>
                </a:cubicBezTo>
                <a:cubicBezTo>
                  <a:pt x="46" y="88"/>
                  <a:pt x="46" y="88"/>
                  <a:pt x="46" y="88"/>
                </a:cubicBezTo>
                <a:cubicBezTo>
                  <a:pt x="46" y="88"/>
                  <a:pt x="45" y="86"/>
                  <a:pt x="45" y="85"/>
                </a:cubicBezTo>
                <a:cubicBezTo>
                  <a:pt x="45" y="85"/>
                  <a:pt x="45" y="84"/>
                  <a:pt x="45" y="84"/>
                </a:cubicBezTo>
                <a:cubicBezTo>
                  <a:pt x="45" y="84"/>
                  <a:pt x="46" y="84"/>
                  <a:pt x="45" y="83"/>
                </a:cubicBezTo>
                <a:cubicBezTo>
                  <a:pt x="45" y="83"/>
                  <a:pt x="46" y="81"/>
                  <a:pt x="45" y="78"/>
                </a:cubicBezTo>
                <a:cubicBezTo>
                  <a:pt x="45" y="77"/>
                  <a:pt x="45" y="77"/>
                  <a:pt x="45" y="77"/>
                </a:cubicBezTo>
                <a:cubicBezTo>
                  <a:pt x="45" y="77"/>
                  <a:pt x="45" y="74"/>
                  <a:pt x="44" y="73"/>
                </a:cubicBezTo>
                <a:cubicBezTo>
                  <a:pt x="43" y="71"/>
                  <a:pt x="43" y="71"/>
                  <a:pt x="43" y="71"/>
                </a:cubicBezTo>
                <a:cubicBezTo>
                  <a:pt x="43" y="71"/>
                  <a:pt x="43" y="69"/>
                  <a:pt x="43" y="68"/>
                </a:cubicBezTo>
                <a:cubicBezTo>
                  <a:pt x="43" y="68"/>
                  <a:pt x="43" y="65"/>
                  <a:pt x="43" y="65"/>
                </a:cubicBezTo>
                <a:cubicBezTo>
                  <a:pt x="43" y="65"/>
                  <a:pt x="44" y="62"/>
                  <a:pt x="43" y="61"/>
                </a:cubicBezTo>
                <a:cubicBezTo>
                  <a:pt x="43" y="61"/>
                  <a:pt x="44" y="56"/>
                  <a:pt x="44" y="55"/>
                </a:cubicBezTo>
                <a:cubicBezTo>
                  <a:pt x="44" y="54"/>
                  <a:pt x="44" y="55"/>
                  <a:pt x="44" y="55"/>
                </a:cubicBezTo>
                <a:cubicBezTo>
                  <a:pt x="45" y="60"/>
                  <a:pt x="45" y="60"/>
                  <a:pt x="45" y="60"/>
                </a:cubicBezTo>
                <a:cubicBezTo>
                  <a:pt x="45" y="62"/>
                  <a:pt x="45" y="62"/>
                  <a:pt x="45" y="62"/>
                </a:cubicBezTo>
                <a:cubicBezTo>
                  <a:pt x="46" y="62"/>
                  <a:pt x="46" y="64"/>
                  <a:pt x="46" y="64"/>
                </a:cubicBezTo>
                <a:cubicBezTo>
                  <a:pt x="46" y="66"/>
                  <a:pt x="46" y="68"/>
                  <a:pt x="46" y="68"/>
                </a:cubicBezTo>
                <a:cubicBezTo>
                  <a:pt x="46" y="68"/>
                  <a:pt x="46" y="71"/>
                  <a:pt x="46" y="71"/>
                </a:cubicBezTo>
                <a:cubicBezTo>
                  <a:pt x="46" y="72"/>
                  <a:pt x="48" y="77"/>
                  <a:pt x="48" y="77"/>
                </a:cubicBezTo>
                <a:cubicBezTo>
                  <a:pt x="50" y="82"/>
                  <a:pt x="50" y="88"/>
                  <a:pt x="50" y="88"/>
                </a:cubicBezTo>
                <a:cubicBezTo>
                  <a:pt x="50" y="90"/>
                  <a:pt x="50" y="90"/>
                  <a:pt x="50" y="90"/>
                </a:cubicBezTo>
                <a:cubicBezTo>
                  <a:pt x="50" y="90"/>
                  <a:pt x="49" y="92"/>
                  <a:pt x="49" y="92"/>
                </a:cubicBezTo>
                <a:cubicBezTo>
                  <a:pt x="48" y="93"/>
                  <a:pt x="48" y="95"/>
                  <a:pt x="48" y="95"/>
                </a:cubicBezTo>
                <a:cubicBezTo>
                  <a:pt x="48" y="98"/>
                  <a:pt x="48" y="98"/>
                  <a:pt x="48" y="98"/>
                </a:cubicBezTo>
                <a:cubicBezTo>
                  <a:pt x="48" y="99"/>
                  <a:pt x="48" y="100"/>
                  <a:pt x="48" y="100"/>
                </a:cubicBezTo>
                <a:cubicBezTo>
                  <a:pt x="48" y="101"/>
                  <a:pt x="48" y="101"/>
                  <a:pt x="48" y="101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8" y="103"/>
                  <a:pt x="50" y="103"/>
                  <a:pt x="50" y="103"/>
                </a:cubicBezTo>
                <a:cubicBezTo>
                  <a:pt x="51" y="103"/>
                  <a:pt x="51" y="103"/>
                  <a:pt x="51" y="103"/>
                </a:cubicBezTo>
                <a:cubicBezTo>
                  <a:pt x="53" y="102"/>
                  <a:pt x="53" y="102"/>
                  <a:pt x="53" y="102"/>
                </a:cubicBezTo>
                <a:cubicBezTo>
                  <a:pt x="54" y="102"/>
                  <a:pt x="54" y="102"/>
                  <a:pt x="54" y="102"/>
                </a:cubicBezTo>
                <a:cubicBezTo>
                  <a:pt x="54" y="102"/>
                  <a:pt x="55" y="101"/>
                  <a:pt x="55" y="101"/>
                </a:cubicBezTo>
                <a:cubicBezTo>
                  <a:pt x="57" y="99"/>
                  <a:pt x="57" y="99"/>
                  <a:pt x="57" y="99"/>
                </a:cubicBezTo>
                <a:cubicBezTo>
                  <a:pt x="58" y="97"/>
                  <a:pt x="56" y="95"/>
                  <a:pt x="56" y="95"/>
                </a:cubicBezTo>
                <a:close/>
                <a:moveTo>
                  <a:pt x="37" y="10"/>
                </a:moveTo>
                <a:cubicBezTo>
                  <a:pt x="37" y="9"/>
                  <a:pt x="37" y="9"/>
                  <a:pt x="37" y="9"/>
                </a:cubicBezTo>
                <a:lnTo>
                  <a:pt x="37" y="10"/>
                </a:lnTo>
                <a:close/>
                <a:moveTo>
                  <a:pt x="37" y="10"/>
                </a:moveTo>
                <a:cubicBezTo>
                  <a:pt x="37" y="10"/>
                  <a:pt x="37" y="10"/>
                  <a:pt x="37" y="10"/>
                </a:cubicBezTo>
                <a:cubicBezTo>
                  <a:pt x="36" y="10"/>
                  <a:pt x="36" y="10"/>
                  <a:pt x="36" y="10"/>
                </a:cubicBezTo>
                <a:cubicBezTo>
                  <a:pt x="36" y="10"/>
                  <a:pt x="36" y="10"/>
                  <a:pt x="36" y="10"/>
                </a:cubicBezTo>
                <a:lnTo>
                  <a:pt x="37" y="10"/>
                </a:lnTo>
                <a:close/>
                <a:moveTo>
                  <a:pt x="9" y="65"/>
                </a:moveTo>
                <a:cubicBezTo>
                  <a:pt x="9" y="65"/>
                  <a:pt x="9" y="64"/>
                  <a:pt x="10" y="62"/>
                </a:cubicBezTo>
                <a:cubicBezTo>
                  <a:pt x="10" y="62"/>
                  <a:pt x="12" y="56"/>
                  <a:pt x="12" y="55"/>
                </a:cubicBezTo>
                <a:cubicBezTo>
                  <a:pt x="12" y="55"/>
                  <a:pt x="12" y="55"/>
                  <a:pt x="12" y="55"/>
                </a:cubicBezTo>
                <a:cubicBezTo>
                  <a:pt x="12" y="55"/>
                  <a:pt x="12" y="57"/>
                  <a:pt x="13" y="57"/>
                </a:cubicBezTo>
                <a:cubicBezTo>
                  <a:pt x="13" y="60"/>
                  <a:pt x="13" y="60"/>
                  <a:pt x="13" y="60"/>
                </a:cubicBezTo>
                <a:cubicBezTo>
                  <a:pt x="13" y="60"/>
                  <a:pt x="12" y="62"/>
                  <a:pt x="13" y="62"/>
                </a:cubicBezTo>
                <a:cubicBezTo>
                  <a:pt x="13" y="64"/>
                  <a:pt x="13" y="64"/>
                  <a:pt x="13" y="64"/>
                </a:cubicBezTo>
                <a:cubicBezTo>
                  <a:pt x="12" y="65"/>
                  <a:pt x="11" y="66"/>
                  <a:pt x="12" y="68"/>
                </a:cubicBezTo>
                <a:cubicBezTo>
                  <a:pt x="12" y="68"/>
                  <a:pt x="13" y="69"/>
                  <a:pt x="12" y="69"/>
                </a:cubicBezTo>
                <a:cubicBezTo>
                  <a:pt x="12" y="69"/>
                  <a:pt x="12" y="70"/>
                  <a:pt x="12" y="70"/>
                </a:cubicBezTo>
                <a:cubicBezTo>
                  <a:pt x="12" y="70"/>
                  <a:pt x="11" y="73"/>
                  <a:pt x="12" y="74"/>
                </a:cubicBezTo>
                <a:cubicBezTo>
                  <a:pt x="12" y="74"/>
                  <a:pt x="12" y="75"/>
                  <a:pt x="11" y="76"/>
                </a:cubicBezTo>
                <a:cubicBezTo>
                  <a:pt x="11" y="76"/>
                  <a:pt x="10" y="79"/>
                  <a:pt x="11" y="81"/>
                </a:cubicBezTo>
                <a:cubicBezTo>
                  <a:pt x="11" y="82"/>
                  <a:pt x="11" y="82"/>
                  <a:pt x="11" y="82"/>
                </a:cubicBezTo>
                <a:cubicBezTo>
                  <a:pt x="11" y="84"/>
                  <a:pt x="11" y="84"/>
                  <a:pt x="11" y="84"/>
                </a:cubicBezTo>
                <a:cubicBezTo>
                  <a:pt x="10" y="85"/>
                  <a:pt x="10" y="85"/>
                  <a:pt x="10" y="85"/>
                </a:cubicBezTo>
                <a:cubicBezTo>
                  <a:pt x="10" y="84"/>
                  <a:pt x="10" y="84"/>
                  <a:pt x="10" y="84"/>
                </a:cubicBezTo>
                <a:cubicBezTo>
                  <a:pt x="10" y="83"/>
                  <a:pt x="10" y="83"/>
                  <a:pt x="10" y="83"/>
                </a:cubicBezTo>
                <a:cubicBezTo>
                  <a:pt x="10" y="83"/>
                  <a:pt x="9" y="83"/>
                  <a:pt x="9" y="82"/>
                </a:cubicBezTo>
                <a:cubicBezTo>
                  <a:pt x="9" y="82"/>
                  <a:pt x="9" y="77"/>
                  <a:pt x="9" y="76"/>
                </a:cubicBezTo>
                <a:cubicBezTo>
                  <a:pt x="9" y="76"/>
                  <a:pt x="10" y="70"/>
                  <a:pt x="9" y="68"/>
                </a:cubicBezTo>
                <a:lnTo>
                  <a:pt x="9" y="65"/>
                </a:lnTo>
                <a:close/>
                <a:moveTo>
                  <a:pt x="42" y="164"/>
                </a:moveTo>
                <a:cubicBezTo>
                  <a:pt x="42" y="164"/>
                  <a:pt x="42" y="164"/>
                  <a:pt x="42" y="164"/>
                </a:cubicBezTo>
                <a:cubicBezTo>
                  <a:pt x="42" y="164"/>
                  <a:pt x="42" y="164"/>
                  <a:pt x="42" y="16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6980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7" name="组合 2217"/>
          <p:cNvGrpSpPr>
            <a:grpSpLocks/>
          </p:cNvGrpSpPr>
          <p:nvPr/>
        </p:nvGrpSpPr>
        <p:grpSpPr bwMode="auto">
          <a:xfrm>
            <a:off x="827088" y="333375"/>
            <a:ext cx="3889375" cy="6524625"/>
            <a:chOff x="5143504" y="1071546"/>
            <a:chExt cx="2155825" cy="4156075"/>
          </a:xfrm>
        </p:grpSpPr>
        <p:sp>
          <p:nvSpPr>
            <p:cNvPr id="24586" name="Freeform 1124"/>
            <p:cNvSpPr>
              <a:spLocks/>
            </p:cNvSpPr>
            <p:nvPr/>
          </p:nvSpPr>
          <p:spPr bwMode="auto">
            <a:xfrm>
              <a:off x="5143504" y="1071546"/>
              <a:ext cx="2155825" cy="4156075"/>
            </a:xfrm>
            <a:custGeom>
              <a:avLst/>
              <a:gdLst>
                <a:gd name="T0" fmla="*/ 2147483647 w 1358"/>
                <a:gd name="T1" fmla="*/ 2147483647 h 2618"/>
                <a:gd name="T2" fmla="*/ 2147483647 w 1358"/>
                <a:gd name="T3" fmla="*/ 2147483647 h 2618"/>
                <a:gd name="T4" fmla="*/ 2147483647 w 1358"/>
                <a:gd name="T5" fmla="*/ 2147483647 h 2618"/>
                <a:gd name="T6" fmla="*/ 2147483647 w 1358"/>
                <a:gd name="T7" fmla="*/ 2147483647 h 2618"/>
                <a:gd name="T8" fmla="*/ 2147483647 w 1358"/>
                <a:gd name="T9" fmla="*/ 2147483647 h 2618"/>
                <a:gd name="T10" fmla="*/ 2147483647 w 1358"/>
                <a:gd name="T11" fmla="*/ 2147483647 h 2618"/>
                <a:gd name="T12" fmla="*/ 2147483647 w 1358"/>
                <a:gd name="T13" fmla="*/ 2147483647 h 2618"/>
                <a:gd name="T14" fmla="*/ 2147483647 w 1358"/>
                <a:gd name="T15" fmla="*/ 2147483647 h 2618"/>
                <a:gd name="T16" fmla="*/ 2147483647 w 1358"/>
                <a:gd name="T17" fmla="*/ 2147483647 h 2618"/>
                <a:gd name="T18" fmla="*/ 2147483647 w 1358"/>
                <a:gd name="T19" fmla="*/ 2147483647 h 2618"/>
                <a:gd name="T20" fmla="*/ 2147483647 w 1358"/>
                <a:gd name="T21" fmla="*/ 2147483647 h 2618"/>
                <a:gd name="T22" fmla="*/ 2147483647 w 1358"/>
                <a:gd name="T23" fmla="*/ 2147483647 h 2618"/>
                <a:gd name="T24" fmla="*/ 2147483647 w 1358"/>
                <a:gd name="T25" fmla="*/ 2147483647 h 2618"/>
                <a:gd name="T26" fmla="*/ 2147483647 w 1358"/>
                <a:gd name="T27" fmla="*/ 2147483647 h 2618"/>
                <a:gd name="T28" fmla="*/ 2147483647 w 1358"/>
                <a:gd name="T29" fmla="*/ 2147483647 h 2618"/>
                <a:gd name="T30" fmla="*/ 2147483647 w 1358"/>
                <a:gd name="T31" fmla="*/ 2147483647 h 2618"/>
                <a:gd name="T32" fmla="*/ 2147483647 w 1358"/>
                <a:gd name="T33" fmla="*/ 2147483647 h 2618"/>
                <a:gd name="T34" fmla="*/ 2147483647 w 1358"/>
                <a:gd name="T35" fmla="*/ 2147483647 h 2618"/>
                <a:gd name="T36" fmla="*/ 2147483647 w 1358"/>
                <a:gd name="T37" fmla="*/ 2147483647 h 2618"/>
                <a:gd name="T38" fmla="*/ 2147483647 w 1358"/>
                <a:gd name="T39" fmla="*/ 2147483647 h 2618"/>
                <a:gd name="T40" fmla="*/ 2147483647 w 1358"/>
                <a:gd name="T41" fmla="*/ 2147483647 h 2618"/>
                <a:gd name="T42" fmla="*/ 2147483647 w 1358"/>
                <a:gd name="T43" fmla="*/ 2147483647 h 2618"/>
                <a:gd name="T44" fmla="*/ 2147483647 w 1358"/>
                <a:gd name="T45" fmla="*/ 2147483647 h 2618"/>
                <a:gd name="T46" fmla="*/ 2147483647 w 1358"/>
                <a:gd name="T47" fmla="*/ 2147483647 h 2618"/>
                <a:gd name="T48" fmla="*/ 2147483647 w 1358"/>
                <a:gd name="T49" fmla="*/ 2147483647 h 2618"/>
                <a:gd name="T50" fmla="*/ 2147483647 w 1358"/>
                <a:gd name="T51" fmla="*/ 2147483647 h 2618"/>
                <a:gd name="T52" fmla="*/ 2147483647 w 1358"/>
                <a:gd name="T53" fmla="*/ 2147483647 h 2618"/>
                <a:gd name="T54" fmla="*/ 2147483647 w 1358"/>
                <a:gd name="T55" fmla="*/ 2147483647 h 2618"/>
                <a:gd name="T56" fmla="*/ 2147483647 w 1358"/>
                <a:gd name="T57" fmla="*/ 2147483647 h 2618"/>
                <a:gd name="T58" fmla="*/ 2147483647 w 1358"/>
                <a:gd name="T59" fmla="*/ 2147483647 h 2618"/>
                <a:gd name="T60" fmla="*/ 2147483647 w 1358"/>
                <a:gd name="T61" fmla="*/ 2147483647 h 2618"/>
                <a:gd name="T62" fmla="*/ 2147483647 w 1358"/>
                <a:gd name="T63" fmla="*/ 2147483647 h 2618"/>
                <a:gd name="T64" fmla="*/ 2147483647 w 1358"/>
                <a:gd name="T65" fmla="*/ 2147483647 h 2618"/>
                <a:gd name="T66" fmla="*/ 2147483647 w 1358"/>
                <a:gd name="T67" fmla="*/ 2147483647 h 2618"/>
                <a:gd name="T68" fmla="*/ 2147483647 w 1358"/>
                <a:gd name="T69" fmla="*/ 2147483647 h 2618"/>
                <a:gd name="T70" fmla="*/ 2147483647 w 1358"/>
                <a:gd name="T71" fmla="*/ 0 h 2618"/>
                <a:gd name="T72" fmla="*/ 2147483647 w 1358"/>
                <a:gd name="T73" fmla="*/ 2147483647 h 2618"/>
                <a:gd name="T74" fmla="*/ 2147483647 w 1358"/>
                <a:gd name="T75" fmla="*/ 2147483647 h 2618"/>
                <a:gd name="T76" fmla="*/ 2147483647 w 1358"/>
                <a:gd name="T77" fmla="*/ 2147483647 h 2618"/>
                <a:gd name="T78" fmla="*/ 2147483647 w 1358"/>
                <a:gd name="T79" fmla="*/ 2147483647 h 2618"/>
                <a:gd name="T80" fmla="*/ 2147483647 w 1358"/>
                <a:gd name="T81" fmla="*/ 2147483647 h 2618"/>
                <a:gd name="T82" fmla="*/ 2147483647 w 1358"/>
                <a:gd name="T83" fmla="*/ 2147483647 h 2618"/>
                <a:gd name="T84" fmla="*/ 2147483647 w 1358"/>
                <a:gd name="T85" fmla="*/ 2147483647 h 2618"/>
                <a:gd name="T86" fmla="*/ 2147483647 w 1358"/>
                <a:gd name="T87" fmla="*/ 2147483647 h 2618"/>
                <a:gd name="T88" fmla="*/ 2147483647 w 1358"/>
                <a:gd name="T89" fmla="*/ 2147483647 h 2618"/>
                <a:gd name="T90" fmla="*/ 2147483647 w 1358"/>
                <a:gd name="T91" fmla="*/ 2147483647 h 2618"/>
                <a:gd name="T92" fmla="*/ 2147483647 w 1358"/>
                <a:gd name="T93" fmla="*/ 2147483647 h 2618"/>
                <a:gd name="T94" fmla="*/ 2147483647 w 1358"/>
                <a:gd name="T95" fmla="*/ 2147483647 h 2618"/>
                <a:gd name="T96" fmla="*/ 2147483647 w 1358"/>
                <a:gd name="T97" fmla="*/ 2147483647 h 2618"/>
                <a:gd name="T98" fmla="*/ 2147483647 w 1358"/>
                <a:gd name="T99" fmla="*/ 2147483647 h 2618"/>
                <a:gd name="T100" fmla="*/ 2147483647 w 1358"/>
                <a:gd name="T101" fmla="*/ 2147483647 h 2618"/>
                <a:gd name="T102" fmla="*/ 2147483647 w 1358"/>
                <a:gd name="T103" fmla="*/ 2147483647 h 2618"/>
                <a:gd name="T104" fmla="*/ 2147483647 w 1358"/>
                <a:gd name="T105" fmla="*/ 2147483647 h 2618"/>
                <a:gd name="T106" fmla="*/ 2147483647 w 1358"/>
                <a:gd name="T107" fmla="*/ 2147483647 h 2618"/>
                <a:gd name="T108" fmla="*/ 2147483647 w 1358"/>
                <a:gd name="T109" fmla="*/ 2147483647 h 2618"/>
                <a:gd name="T110" fmla="*/ 2147483647 w 1358"/>
                <a:gd name="T111" fmla="*/ 2147483647 h 2618"/>
                <a:gd name="T112" fmla="*/ 2147483647 w 1358"/>
                <a:gd name="T113" fmla="*/ 2147483647 h 261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358"/>
                <a:gd name="T172" fmla="*/ 0 h 2618"/>
                <a:gd name="T173" fmla="*/ 1358 w 1358"/>
                <a:gd name="T174" fmla="*/ 2618 h 261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358" h="2618">
                  <a:moveTo>
                    <a:pt x="56" y="1386"/>
                  </a:moveTo>
                  <a:lnTo>
                    <a:pt x="56" y="1386"/>
                  </a:lnTo>
                  <a:lnTo>
                    <a:pt x="77" y="1415"/>
                  </a:lnTo>
                  <a:lnTo>
                    <a:pt x="106" y="1457"/>
                  </a:lnTo>
                  <a:lnTo>
                    <a:pt x="134" y="1513"/>
                  </a:lnTo>
                  <a:lnTo>
                    <a:pt x="127" y="1654"/>
                  </a:lnTo>
                  <a:lnTo>
                    <a:pt x="148" y="1668"/>
                  </a:lnTo>
                  <a:lnTo>
                    <a:pt x="155" y="1788"/>
                  </a:lnTo>
                  <a:lnTo>
                    <a:pt x="169" y="1900"/>
                  </a:lnTo>
                  <a:lnTo>
                    <a:pt x="183" y="2013"/>
                  </a:lnTo>
                  <a:lnTo>
                    <a:pt x="190" y="2076"/>
                  </a:lnTo>
                  <a:lnTo>
                    <a:pt x="204" y="2132"/>
                  </a:lnTo>
                  <a:lnTo>
                    <a:pt x="204" y="2196"/>
                  </a:lnTo>
                  <a:lnTo>
                    <a:pt x="204" y="2273"/>
                  </a:lnTo>
                  <a:lnTo>
                    <a:pt x="218" y="2386"/>
                  </a:lnTo>
                  <a:lnTo>
                    <a:pt x="232" y="2484"/>
                  </a:lnTo>
                  <a:lnTo>
                    <a:pt x="239" y="2548"/>
                  </a:lnTo>
                  <a:lnTo>
                    <a:pt x="253" y="2590"/>
                  </a:lnTo>
                  <a:lnTo>
                    <a:pt x="260" y="2618"/>
                  </a:lnTo>
                  <a:lnTo>
                    <a:pt x="415" y="2618"/>
                  </a:lnTo>
                  <a:lnTo>
                    <a:pt x="415" y="2555"/>
                  </a:lnTo>
                  <a:lnTo>
                    <a:pt x="401" y="2463"/>
                  </a:lnTo>
                  <a:lnTo>
                    <a:pt x="387" y="2400"/>
                  </a:lnTo>
                  <a:lnTo>
                    <a:pt x="387" y="2351"/>
                  </a:lnTo>
                  <a:lnTo>
                    <a:pt x="373" y="2224"/>
                  </a:lnTo>
                  <a:lnTo>
                    <a:pt x="366" y="2154"/>
                  </a:lnTo>
                  <a:lnTo>
                    <a:pt x="373" y="2154"/>
                  </a:lnTo>
                  <a:lnTo>
                    <a:pt x="373" y="2125"/>
                  </a:lnTo>
                  <a:lnTo>
                    <a:pt x="380" y="2034"/>
                  </a:lnTo>
                  <a:lnTo>
                    <a:pt x="387" y="1978"/>
                  </a:lnTo>
                  <a:lnTo>
                    <a:pt x="387" y="1928"/>
                  </a:lnTo>
                  <a:lnTo>
                    <a:pt x="394" y="1837"/>
                  </a:lnTo>
                  <a:lnTo>
                    <a:pt x="401" y="1703"/>
                  </a:lnTo>
                  <a:lnTo>
                    <a:pt x="408" y="1703"/>
                  </a:lnTo>
                  <a:lnTo>
                    <a:pt x="415" y="1717"/>
                  </a:lnTo>
                  <a:lnTo>
                    <a:pt x="458" y="1851"/>
                  </a:lnTo>
                  <a:lnTo>
                    <a:pt x="514" y="2013"/>
                  </a:lnTo>
                  <a:lnTo>
                    <a:pt x="556" y="2161"/>
                  </a:lnTo>
                  <a:lnTo>
                    <a:pt x="584" y="2294"/>
                  </a:lnTo>
                  <a:lnTo>
                    <a:pt x="591" y="2315"/>
                  </a:lnTo>
                  <a:lnTo>
                    <a:pt x="598" y="2351"/>
                  </a:lnTo>
                  <a:lnTo>
                    <a:pt x="612" y="2428"/>
                  </a:lnTo>
                  <a:lnTo>
                    <a:pt x="641" y="2618"/>
                  </a:lnTo>
                  <a:lnTo>
                    <a:pt x="816" y="2618"/>
                  </a:lnTo>
                  <a:lnTo>
                    <a:pt x="824" y="2597"/>
                  </a:lnTo>
                  <a:lnTo>
                    <a:pt x="824" y="2569"/>
                  </a:lnTo>
                  <a:lnTo>
                    <a:pt x="824" y="2534"/>
                  </a:lnTo>
                  <a:lnTo>
                    <a:pt x="824" y="2484"/>
                  </a:lnTo>
                  <a:lnTo>
                    <a:pt x="774" y="2308"/>
                  </a:lnTo>
                  <a:lnTo>
                    <a:pt x="760" y="2224"/>
                  </a:lnTo>
                  <a:lnTo>
                    <a:pt x="718" y="2041"/>
                  </a:lnTo>
                  <a:lnTo>
                    <a:pt x="718" y="1971"/>
                  </a:lnTo>
                  <a:lnTo>
                    <a:pt x="711" y="1879"/>
                  </a:lnTo>
                  <a:lnTo>
                    <a:pt x="697" y="1773"/>
                  </a:lnTo>
                  <a:lnTo>
                    <a:pt x="739" y="1795"/>
                  </a:lnTo>
                  <a:lnTo>
                    <a:pt x="767" y="1921"/>
                  </a:lnTo>
                  <a:lnTo>
                    <a:pt x="795" y="2097"/>
                  </a:lnTo>
                  <a:lnTo>
                    <a:pt x="802" y="2118"/>
                  </a:lnTo>
                  <a:lnTo>
                    <a:pt x="816" y="2154"/>
                  </a:lnTo>
                  <a:lnTo>
                    <a:pt x="838" y="2210"/>
                  </a:lnTo>
                  <a:lnTo>
                    <a:pt x="845" y="2238"/>
                  </a:lnTo>
                  <a:lnTo>
                    <a:pt x="852" y="2273"/>
                  </a:lnTo>
                  <a:lnTo>
                    <a:pt x="859" y="2329"/>
                  </a:lnTo>
                  <a:lnTo>
                    <a:pt x="866" y="2372"/>
                  </a:lnTo>
                  <a:lnTo>
                    <a:pt x="887" y="2477"/>
                  </a:lnTo>
                  <a:lnTo>
                    <a:pt x="901" y="2548"/>
                  </a:lnTo>
                  <a:lnTo>
                    <a:pt x="908" y="2618"/>
                  </a:lnTo>
                  <a:lnTo>
                    <a:pt x="1358" y="2618"/>
                  </a:lnTo>
                  <a:lnTo>
                    <a:pt x="1358" y="2590"/>
                  </a:lnTo>
                  <a:lnTo>
                    <a:pt x="1337" y="2491"/>
                  </a:lnTo>
                  <a:lnTo>
                    <a:pt x="1288" y="2315"/>
                  </a:lnTo>
                  <a:lnTo>
                    <a:pt x="1225" y="2076"/>
                  </a:lnTo>
                  <a:lnTo>
                    <a:pt x="1218" y="2041"/>
                  </a:lnTo>
                  <a:lnTo>
                    <a:pt x="1225" y="1978"/>
                  </a:lnTo>
                  <a:lnTo>
                    <a:pt x="1218" y="1893"/>
                  </a:lnTo>
                  <a:lnTo>
                    <a:pt x="1211" y="1738"/>
                  </a:lnTo>
                  <a:lnTo>
                    <a:pt x="1190" y="1541"/>
                  </a:lnTo>
                  <a:lnTo>
                    <a:pt x="1197" y="1492"/>
                  </a:lnTo>
                  <a:lnTo>
                    <a:pt x="1190" y="1422"/>
                  </a:lnTo>
                  <a:lnTo>
                    <a:pt x="1175" y="1351"/>
                  </a:lnTo>
                  <a:lnTo>
                    <a:pt x="1168" y="1316"/>
                  </a:lnTo>
                  <a:lnTo>
                    <a:pt x="1154" y="1302"/>
                  </a:lnTo>
                  <a:lnTo>
                    <a:pt x="1168" y="1295"/>
                  </a:lnTo>
                  <a:lnTo>
                    <a:pt x="1175" y="1288"/>
                  </a:lnTo>
                  <a:lnTo>
                    <a:pt x="1182" y="1281"/>
                  </a:lnTo>
                  <a:lnTo>
                    <a:pt x="1182" y="1260"/>
                  </a:lnTo>
                  <a:lnTo>
                    <a:pt x="1168" y="1232"/>
                  </a:lnTo>
                  <a:lnTo>
                    <a:pt x="1154" y="1210"/>
                  </a:lnTo>
                  <a:lnTo>
                    <a:pt x="1161" y="1196"/>
                  </a:lnTo>
                  <a:lnTo>
                    <a:pt x="1168" y="1168"/>
                  </a:lnTo>
                  <a:lnTo>
                    <a:pt x="1175" y="1126"/>
                  </a:lnTo>
                  <a:lnTo>
                    <a:pt x="1168" y="1077"/>
                  </a:lnTo>
                  <a:lnTo>
                    <a:pt x="1175" y="1042"/>
                  </a:lnTo>
                  <a:lnTo>
                    <a:pt x="1182" y="1013"/>
                  </a:lnTo>
                  <a:lnTo>
                    <a:pt x="1190" y="971"/>
                  </a:lnTo>
                  <a:lnTo>
                    <a:pt x="1197" y="957"/>
                  </a:lnTo>
                  <a:lnTo>
                    <a:pt x="1197" y="929"/>
                  </a:lnTo>
                  <a:lnTo>
                    <a:pt x="1190" y="887"/>
                  </a:lnTo>
                  <a:lnTo>
                    <a:pt x="1175" y="823"/>
                  </a:lnTo>
                  <a:lnTo>
                    <a:pt x="1161" y="781"/>
                  </a:lnTo>
                  <a:lnTo>
                    <a:pt x="1140" y="739"/>
                  </a:lnTo>
                  <a:lnTo>
                    <a:pt x="1140" y="718"/>
                  </a:lnTo>
                  <a:lnTo>
                    <a:pt x="1133" y="669"/>
                  </a:lnTo>
                  <a:lnTo>
                    <a:pt x="1126" y="626"/>
                  </a:lnTo>
                  <a:lnTo>
                    <a:pt x="1126" y="612"/>
                  </a:lnTo>
                  <a:lnTo>
                    <a:pt x="1126" y="577"/>
                  </a:lnTo>
                  <a:lnTo>
                    <a:pt x="1112" y="507"/>
                  </a:lnTo>
                  <a:lnTo>
                    <a:pt x="1098" y="472"/>
                  </a:lnTo>
                  <a:lnTo>
                    <a:pt x="1070" y="429"/>
                  </a:lnTo>
                  <a:lnTo>
                    <a:pt x="1042" y="387"/>
                  </a:lnTo>
                  <a:lnTo>
                    <a:pt x="1014" y="359"/>
                  </a:lnTo>
                  <a:lnTo>
                    <a:pt x="999" y="352"/>
                  </a:lnTo>
                  <a:lnTo>
                    <a:pt x="978" y="352"/>
                  </a:lnTo>
                  <a:lnTo>
                    <a:pt x="950" y="345"/>
                  </a:lnTo>
                  <a:lnTo>
                    <a:pt x="915" y="352"/>
                  </a:lnTo>
                  <a:lnTo>
                    <a:pt x="852" y="352"/>
                  </a:lnTo>
                  <a:lnTo>
                    <a:pt x="816" y="303"/>
                  </a:lnTo>
                  <a:lnTo>
                    <a:pt x="816" y="289"/>
                  </a:lnTo>
                  <a:lnTo>
                    <a:pt x="816" y="267"/>
                  </a:lnTo>
                  <a:lnTo>
                    <a:pt x="824" y="239"/>
                  </a:lnTo>
                  <a:lnTo>
                    <a:pt x="831" y="225"/>
                  </a:lnTo>
                  <a:lnTo>
                    <a:pt x="831" y="204"/>
                  </a:lnTo>
                  <a:lnTo>
                    <a:pt x="824" y="176"/>
                  </a:lnTo>
                  <a:lnTo>
                    <a:pt x="816" y="106"/>
                  </a:lnTo>
                  <a:lnTo>
                    <a:pt x="809" y="70"/>
                  </a:lnTo>
                  <a:lnTo>
                    <a:pt x="795" y="42"/>
                  </a:lnTo>
                  <a:lnTo>
                    <a:pt x="774" y="28"/>
                  </a:lnTo>
                  <a:lnTo>
                    <a:pt x="753" y="14"/>
                  </a:lnTo>
                  <a:lnTo>
                    <a:pt x="718" y="0"/>
                  </a:lnTo>
                  <a:lnTo>
                    <a:pt x="704" y="0"/>
                  </a:lnTo>
                  <a:lnTo>
                    <a:pt x="655" y="7"/>
                  </a:lnTo>
                  <a:lnTo>
                    <a:pt x="626" y="14"/>
                  </a:lnTo>
                  <a:lnTo>
                    <a:pt x="598" y="35"/>
                  </a:lnTo>
                  <a:lnTo>
                    <a:pt x="591" y="42"/>
                  </a:lnTo>
                  <a:lnTo>
                    <a:pt x="584" y="49"/>
                  </a:lnTo>
                  <a:lnTo>
                    <a:pt x="577" y="70"/>
                  </a:lnTo>
                  <a:lnTo>
                    <a:pt x="563" y="106"/>
                  </a:lnTo>
                  <a:lnTo>
                    <a:pt x="563" y="141"/>
                  </a:lnTo>
                  <a:lnTo>
                    <a:pt x="570" y="183"/>
                  </a:lnTo>
                  <a:lnTo>
                    <a:pt x="563" y="218"/>
                  </a:lnTo>
                  <a:lnTo>
                    <a:pt x="570" y="260"/>
                  </a:lnTo>
                  <a:lnTo>
                    <a:pt x="591" y="289"/>
                  </a:lnTo>
                  <a:lnTo>
                    <a:pt x="598" y="324"/>
                  </a:lnTo>
                  <a:lnTo>
                    <a:pt x="605" y="331"/>
                  </a:lnTo>
                  <a:lnTo>
                    <a:pt x="619" y="366"/>
                  </a:lnTo>
                  <a:lnTo>
                    <a:pt x="633" y="380"/>
                  </a:lnTo>
                  <a:lnTo>
                    <a:pt x="648" y="387"/>
                  </a:lnTo>
                  <a:lnTo>
                    <a:pt x="662" y="387"/>
                  </a:lnTo>
                  <a:lnTo>
                    <a:pt x="662" y="429"/>
                  </a:lnTo>
                  <a:lnTo>
                    <a:pt x="662" y="443"/>
                  </a:lnTo>
                  <a:lnTo>
                    <a:pt x="655" y="450"/>
                  </a:lnTo>
                  <a:lnTo>
                    <a:pt x="641" y="472"/>
                  </a:lnTo>
                  <a:lnTo>
                    <a:pt x="648" y="472"/>
                  </a:lnTo>
                  <a:lnTo>
                    <a:pt x="633" y="514"/>
                  </a:lnTo>
                  <a:lnTo>
                    <a:pt x="626" y="549"/>
                  </a:lnTo>
                  <a:lnTo>
                    <a:pt x="619" y="577"/>
                  </a:lnTo>
                  <a:lnTo>
                    <a:pt x="612" y="619"/>
                  </a:lnTo>
                  <a:lnTo>
                    <a:pt x="612" y="640"/>
                  </a:lnTo>
                  <a:lnTo>
                    <a:pt x="612" y="655"/>
                  </a:lnTo>
                  <a:lnTo>
                    <a:pt x="598" y="704"/>
                  </a:lnTo>
                  <a:lnTo>
                    <a:pt x="591" y="739"/>
                  </a:lnTo>
                  <a:lnTo>
                    <a:pt x="436" y="739"/>
                  </a:lnTo>
                  <a:lnTo>
                    <a:pt x="387" y="697"/>
                  </a:lnTo>
                  <a:lnTo>
                    <a:pt x="380" y="683"/>
                  </a:lnTo>
                  <a:lnTo>
                    <a:pt x="373" y="676"/>
                  </a:lnTo>
                  <a:lnTo>
                    <a:pt x="366" y="647"/>
                  </a:lnTo>
                  <a:lnTo>
                    <a:pt x="366" y="633"/>
                  </a:lnTo>
                  <a:lnTo>
                    <a:pt x="373" y="605"/>
                  </a:lnTo>
                  <a:lnTo>
                    <a:pt x="373" y="570"/>
                  </a:lnTo>
                  <a:lnTo>
                    <a:pt x="373" y="500"/>
                  </a:lnTo>
                  <a:lnTo>
                    <a:pt x="366" y="479"/>
                  </a:lnTo>
                  <a:lnTo>
                    <a:pt x="359" y="457"/>
                  </a:lnTo>
                  <a:lnTo>
                    <a:pt x="338" y="429"/>
                  </a:lnTo>
                  <a:lnTo>
                    <a:pt x="331" y="415"/>
                  </a:lnTo>
                  <a:lnTo>
                    <a:pt x="317" y="408"/>
                  </a:lnTo>
                  <a:lnTo>
                    <a:pt x="296" y="401"/>
                  </a:lnTo>
                  <a:lnTo>
                    <a:pt x="225" y="401"/>
                  </a:lnTo>
                  <a:lnTo>
                    <a:pt x="204" y="408"/>
                  </a:lnTo>
                  <a:lnTo>
                    <a:pt x="197" y="415"/>
                  </a:lnTo>
                  <a:lnTo>
                    <a:pt x="176" y="429"/>
                  </a:lnTo>
                  <a:lnTo>
                    <a:pt x="169" y="443"/>
                  </a:lnTo>
                  <a:lnTo>
                    <a:pt x="162" y="450"/>
                  </a:lnTo>
                  <a:lnTo>
                    <a:pt x="162" y="464"/>
                  </a:lnTo>
                  <a:lnTo>
                    <a:pt x="155" y="479"/>
                  </a:lnTo>
                  <a:lnTo>
                    <a:pt x="141" y="535"/>
                  </a:lnTo>
                  <a:lnTo>
                    <a:pt x="155" y="556"/>
                  </a:lnTo>
                  <a:lnTo>
                    <a:pt x="162" y="570"/>
                  </a:lnTo>
                  <a:lnTo>
                    <a:pt x="162" y="598"/>
                  </a:lnTo>
                  <a:lnTo>
                    <a:pt x="169" y="626"/>
                  </a:lnTo>
                  <a:lnTo>
                    <a:pt x="176" y="640"/>
                  </a:lnTo>
                  <a:lnTo>
                    <a:pt x="190" y="655"/>
                  </a:lnTo>
                  <a:lnTo>
                    <a:pt x="197" y="669"/>
                  </a:lnTo>
                  <a:lnTo>
                    <a:pt x="218" y="683"/>
                  </a:lnTo>
                  <a:lnTo>
                    <a:pt x="218" y="711"/>
                  </a:lnTo>
                  <a:lnTo>
                    <a:pt x="218" y="718"/>
                  </a:lnTo>
                  <a:lnTo>
                    <a:pt x="211" y="732"/>
                  </a:lnTo>
                  <a:lnTo>
                    <a:pt x="176" y="774"/>
                  </a:lnTo>
                  <a:lnTo>
                    <a:pt x="49" y="830"/>
                  </a:lnTo>
                  <a:lnTo>
                    <a:pt x="28" y="908"/>
                  </a:lnTo>
                  <a:lnTo>
                    <a:pt x="21" y="957"/>
                  </a:lnTo>
                  <a:lnTo>
                    <a:pt x="14" y="1035"/>
                  </a:lnTo>
                  <a:lnTo>
                    <a:pt x="0" y="1196"/>
                  </a:lnTo>
                  <a:lnTo>
                    <a:pt x="56" y="138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7" name="Freeform 1125"/>
            <p:cNvSpPr>
              <a:spLocks/>
            </p:cNvSpPr>
            <p:nvPr/>
          </p:nvSpPr>
          <p:spPr bwMode="auto">
            <a:xfrm>
              <a:off x="5489579" y="2144696"/>
              <a:ext cx="268288" cy="434975"/>
            </a:xfrm>
            <a:custGeom>
              <a:avLst/>
              <a:gdLst>
                <a:gd name="T0" fmla="*/ 0 w 169"/>
                <a:gd name="T1" fmla="*/ 2147483647 h 274"/>
                <a:gd name="T2" fmla="*/ 0 w 169"/>
                <a:gd name="T3" fmla="*/ 2147483647 h 274"/>
                <a:gd name="T4" fmla="*/ 2147483647 w 169"/>
                <a:gd name="T5" fmla="*/ 2147483647 h 274"/>
                <a:gd name="T6" fmla="*/ 2147483647 w 169"/>
                <a:gd name="T7" fmla="*/ 2147483647 h 274"/>
                <a:gd name="T8" fmla="*/ 2147483647 w 169"/>
                <a:gd name="T9" fmla="*/ 2147483647 h 274"/>
                <a:gd name="T10" fmla="*/ 2147483647 w 169"/>
                <a:gd name="T11" fmla="*/ 2147483647 h 274"/>
                <a:gd name="T12" fmla="*/ 2147483647 w 169"/>
                <a:gd name="T13" fmla="*/ 2147483647 h 274"/>
                <a:gd name="T14" fmla="*/ 2147483647 w 169"/>
                <a:gd name="T15" fmla="*/ 2147483647 h 274"/>
                <a:gd name="T16" fmla="*/ 2147483647 w 169"/>
                <a:gd name="T17" fmla="*/ 0 h 274"/>
                <a:gd name="T18" fmla="*/ 2147483647 w 169"/>
                <a:gd name="T19" fmla="*/ 0 h 274"/>
                <a:gd name="T20" fmla="*/ 2147483647 w 169"/>
                <a:gd name="T21" fmla="*/ 0 h 274"/>
                <a:gd name="T22" fmla="*/ 2147483647 w 169"/>
                <a:gd name="T23" fmla="*/ 2147483647 h 274"/>
                <a:gd name="T24" fmla="*/ 2147483647 w 169"/>
                <a:gd name="T25" fmla="*/ 2147483647 h 274"/>
                <a:gd name="T26" fmla="*/ 2147483647 w 169"/>
                <a:gd name="T27" fmla="*/ 2147483647 h 274"/>
                <a:gd name="T28" fmla="*/ 2147483647 w 169"/>
                <a:gd name="T29" fmla="*/ 2147483647 h 274"/>
                <a:gd name="T30" fmla="*/ 2147483647 w 169"/>
                <a:gd name="T31" fmla="*/ 2147483647 h 274"/>
                <a:gd name="T32" fmla="*/ 2147483647 w 169"/>
                <a:gd name="T33" fmla="*/ 2147483647 h 274"/>
                <a:gd name="T34" fmla="*/ 2147483647 w 169"/>
                <a:gd name="T35" fmla="*/ 2147483647 h 274"/>
                <a:gd name="T36" fmla="*/ 2147483647 w 169"/>
                <a:gd name="T37" fmla="*/ 2147483647 h 274"/>
                <a:gd name="T38" fmla="*/ 2147483647 w 169"/>
                <a:gd name="T39" fmla="*/ 2147483647 h 274"/>
                <a:gd name="T40" fmla="*/ 2147483647 w 169"/>
                <a:gd name="T41" fmla="*/ 2147483647 h 274"/>
                <a:gd name="T42" fmla="*/ 2147483647 w 169"/>
                <a:gd name="T43" fmla="*/ 2147483647 h 274"/>
                <a:gd name="T44" fmla="*/ 2147483647 w 169"/>
                <a:gd name="T45" fmla="*/ 2147483647 h 274"/>
                <a:gd name="T46" fmla="*/ 2147483647 w 169"/>
                <a:gd name="T47" fmla="*/ 2147483647 h 274"/>
                <a:gd name="T48" fmla="*/ 2147483647 w 169"/>
                <a:gd name="T49" fmla="*/ 2147483647 h 274"/>
                <a:gd name="T50" fmla="*/ 2147483647 w 169"/>
                <a:gd name="T51" fmla="*/ 2147483647 h 274"/>
                <a:gd name="T52" fmla="*/ 2147483647 w 169"/>
                <a:gd name="T53" fmla="*/ 2147483647 h 274"/>
                <a:gd name="T54" fmla="*/ 2147483647 w 169"/>
                <a:gd name="T55" fmla="*/ 2147483647 h 274"/>
                <a:gd name="T56" fmla="*/ 2147483647 w 169"/>
                <a:gd name="T57" fmla="*/ 2147483647 h 274"/>
                <a:gd name="T58" fmla="*/ 2147483647 w 169"/>
                <a:gd name="T59" fmla="*/ 2147483647 h 274"/>
                <a:gd name="T60" fmla="*/ 2147483647 w 169"/>
                <a:gd name="T61" fmla="*/ 2147483647 h 274"/>
                <a:gd name="T62" fmla="*/ 2147483647 w 169"/>
                <a:gd name="T63" fmla="*/ 2147483647 h 274"/>
                <a:gd name="T64" fmla="*/ 2147483647 w 169"/>
                <a:gd name="T65" fmla="*/ 2147483647 h 274"/>
                <a:gd name="T66" fmla="*/ 2147483647 w 169"/>
                <a:gd name="T67" fmla="*/ 2147483647 h 274"/>
                <a:gd name="T68" fmla="*/ 2147483647 w 169"/>
                <a:gd name="T69" fmla="*/ 2147483647 h 274"/>
                <a:gd name="T70" fmla="*/ 2147483647 w 169"/>
                <a:gd name="T71" fmla="*/ 2147483647 h 274"/>
                <a:gd name="T72" fmla="*/ 2147483647 w 169"/>
                <a:gd name="T73" fmla="*/ 2147483647 h 274"/>
                <a:gd name="T74" fmla="*/ 2147483647 w 169"/>
                <a:gd name="T75" fmla="*/ 2147483647 h 274"/>
                <a:gd name="T76" fmla="*/ 2147483647 w 169"/>
                <a:gd name="T77" fmla="*/ 2147483647 h 274"/>
                <a:gd name="T78" fmla="*/ 2147483647 w 169"/>
                <a:gd name="T79" fmla="*/ 2147483647 h 274"/>
                <a:gd name="T80" fmla="*/ 2147483647 w 169"/>
                <a:gd name="T81" fmla="*/ 2147483647 h 274"/>
                <a:gd name="T82" fmla="*/ 2147483647 w 169"/>
                <a:gd name="T83" fmla="*/ 2147483647 h 274"/>
                <a:gd name="T84" fmla="*/ 0 w 169"/>
                <a:gd name="T85" fmla="*/ 2147483647 h 274"/>
                <a:gd name="T86" fmla="*/ 0 w 169"/>
                <a:gd name="T87" fmla="*/ 2147483647 h 274"/>
                <a:gd name="T88" fmla="*/ 0 w 169"/>
                <a:gd name="T89" fmla="*/ 2147483647 h 274"/>
                <a:gd name="T90" fmla="*/ 0 w 169"/>
                <a:gd name="T91" fmla="*/ 2147483647 h 274"/>
                <a:gd name="T92" fmla="*/ 0 w 169"/>
                <a:gd name="T93" fmla="*/ 2147483647 h 27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69"/>
                <a:gd name="T142" fmla="*/ 0 h 274"/>
                <a:gd name="T143" fmla="*/ 169 w 169"/>
                <a:gd name="T144" fmla="*/ 274 h 27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69" h="274">
                  <a:moveTo>
                    <a:pt x="0" y="28"/>
                  </a:moveTo>
                  <a:lnTo>
                    <a:pt x="0" y="28"/>
                  </a:lnTo>
                  <a:lnTo>
                    <a:pt x="28" y="49"/>
                  </a:lnTo>
                  <a:lnTo>
                    <a:pt x="71" y="70"/>
                  </a:lnTo>
                  <a:lnTo>
                    <a:pt x="85" y="70"/>
                  </a:lnTo>
                  <a:lnTo>
                    <a:pt x="99" y="63"/>
                  </a:lnTo>
                  <a:lnTo>
                    <a:pt x="155" y="0"/>
                  </a:lnTo>
                  <a:lnTo>
                    <a:pt x="162" y="0"/>
                  </a:lnTo>
                  <a:lnTo>
                    <a:pt x="162" y="7"/>
                  </a:lnTo>
                  <a:lnTo>
                    <a:pt x="169" y="28"/>
                  </a:lnTo>
                  <a:lnTo>
                    <a:pt x="169" y="84"/>
                  </a:lnTo>
                  <a:lnTo>
                    <a:pt x="169" y="126"/>
                  </a:lnTo>
                  <a:lnTo>
                    <a:pt x="169" y="161"/>
                  </a:lnTo>
                  <a:lnTo>
                    <a:pt x="134" y="225"/>
                  </a:lnTo>
                  <a:lnTo>
                    <a:pt x="113" y="274"/>
                  </a:lnTo>
                  <a:lnTo>
                    <a:pt x="106" y="126"/>
                  </a:lnTo>
                  <a:lnTo>
                    <a:pt x="106" y="112"/>
                  </a:lnTo>
                  <a:lnTo>
                    <a:pt x="113" y="84"/>
                  </a:lnTo>
                  <a:lnTo>
                    <a:pt x="113" y="77"/>
                  </a:lnTo>
                  <a:lnTo>
                    <a:pt x="106" y="70"/>
                  </a:lnTo>
                  <a:lnTo>
                    <a:pt x="99" y="70"/>
                  </a:lnTo>
                  <a:lnTo>
                    <a:pt x="71" y="70"/>
                  </a:lnTo>
                  <a:lnTo>
                    <a:pt x="64" y="70"/>
                  </a:lnTo>
                  <a:lnTo>
                    <a:pt x="57" y="84"/>
                  </a:lnTo>
                  <a:lnTo>
                    <a:pt x="57" y="98"/>
                  </a:lnTo>
                  <a:lnTo>
                    <a:pt x="64" y="112"/>
                  </a:lnTo>
                  <a:lnTo>
                    <a:pt x="49" y="260"/>
                  </a:lnTo>
                  <a:lnTo>
                    <a:pt x="28" y="169"/>
                  </a:lnTo>
                  <a:lnTo>
                    <a:pt x="7" y="105"/>
                  </a:lnTo>
                  <a:lnTo>
                    <a:pt x="0" y="70"/>
                  </a:lnTo>
                  <a:lnTo>
                    <a:pt x="0" y="42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8" name="Freeform 1126"/>
            <p:cNvSpPr>
              <a:spLocks/>
            </p:cNvSpPr>
            <p:nvPr/>
          </p:nvSpPr>
          <p:spPr bwMode="auto">
            <a:xfrm>
              <a:off x="6183316" y="1563671"/>
              <a:ext cx="290513" cy="401638"/>
            </a:xfrm>
            <a:custGeom>
              <a:avLst/>
              <a:gdLst>
                <a:gd name="T0" fmla="*/ 2147483647 w 183"/>
                <a:gd name="T1" fmla="*/ 0 h 253"/>
                <a:gd name="T2" fmla="*/ 2147483647 w 183"/>
                <a:gd name="T3" fmla="*/ 0 h 253"/>
                <a:gd name="T4" fmla="*/ 2147483647 w 183"/>
                <a:gd name="T5" fmla="*/ 2147483647 h 253"/>
                <a:gd name="T6" fmla="*/ 2147483647 w 183"/>
                <a:gd name="T7" fmla="*/ 2147483647 h 253"/>
                <a:gd name="T8" fmla="*/ 2147483647 w 183"/>
                <a:gd name="T9" fmla="*/ 2147483647 h 253"/>
                <a:gd name="T10" fmla="*/ 2147483647 w 183"/>
                <a:gd name="T11" fmla="*/ 2147483647 h 253"/>
                <a:gd name="T12" fmla="*/ 0 w 183"/>
                <a:gd name="T13" fmla="*/ 2147483647 h 253"/>
                <a:gd name="T14" fmla="*/ 0 w 183"/>
                <a:gd name="T15" fmla="*/ 2147483647 h 253"/>
                <a:gd name="T16" fmla="*/ 2147483647 w 183"/>
                <a:gd name="T17" fmla="*/ 2147483647 h 253"/>
                <a:gd name="T18" fmla="*/ 2147483647 w 183"/>
                <a:gd name="T19" fmla="*/ 2147483647 h 253"/>
                <a:gd name="T20" fmla="*/ 2147483647 w 183"/>
                <a:gd name="T21" fmla="*/ 2147483647 h 253"/>
                <a:gd name="T22" fmla="*/ 2147483647 w 183"/>
                <a:gd name="T23" fmla="*/ 2147483647 h 253"/>
                <a:gd name="T24" fmla="*/ 2147483647 w 183"/>
                <a:gd name="T25" fmla="*/ 2147483647 h 253"/>
                <a:gd name="T26" fmla="*/ 0 w 183"/>
                <a:gd name="T27" fmla="*/ 2147483647 h 253"/>
                <a:gd name="T28" fmla="*/ 0 w 183"/>
                <a:gd name="T29" fmla="*/ 2147483647 h 253"/>
                <a:gd name="T30" fmla="*/ 2147483647 w 183"/>
                <a:gd name="T31" fmla="*/ 2147483647 h 253"/>
                <a:gd name="T32" fmla="*/ 2147483647 w 183"/>
                <a:gd name="T33" fmla="*/ 2147483647 h 253"/>
                <a:gd name="T34" fmla="*/ 2147483647 w 183"/>
                <a:gd name="T35" fmla="*/ 2147483647 h 253"/>
                <a:gd name="T36" fmla="*/ 2147483647 w 183"/>
                <a:gd name="T37" fmla="*/ 2147483647 h 253"/>
                <a:gd name="T38" fmla="*/ 2147483647 w 183"/>
                <a:gd name="T39" fmla="*/ 2147483647 h 253"/>
                <a:gd name="T40" fmla="*/ 2147483647 w 183"/>
                <a:gd name="T41" fmla="*/ 2147483647 h 253"/>
                <a:gd name="T42" fmla="*/ 2147483647 w 183"/>
                <a:gd name="T43" fmla="*/ 2147483647 h 253"/>
                <a:gd name="T44" fmla="*/ 2147483647 w 183"/>
                <a:gd name="T45" fmla="*/ 2147483647 h 253"/>
                <a:gd name="T46" fmla="*/ 2147483647 w 183"/>
                <a:gd name="T47" fmla="*/ 2147483647 h 253"/>
                <a:gd name="T48" fmla="*/ 2147483647 w 183"/>
                <a:gd name="T49" fmla="*/ 2147483647 h 253"/>
                <a:gd name="T50" fmla="*/ 2147483647 w 183"/>
                <a:gd name="T51" fmla="*/ 0 h 25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83"/>
                <a:gd name="T79" fmla="*/ 0 h 253"/>
                <a:gd name="T80" fmla="*/ 183 w 183"/>
                <a:gd name="T81" fmla="*/ 253 h 25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83" h="253">
                  <a:moveTo>
                    <a:pt x="161" y="0"/>
                  </a:moveTo>
                  <a:lnTo>
                    <a:pt x="161" y="0"/>
                  </a:lnTo>
                  <a:lnTo>
                    <a:pt x="133" y="7"/>
                  </a:lnTo>
                  <a:lnTo>
                    <a:pt x="105" y="21"/>
                  </a:lnTo>
                  <a:lnTo>
                    <a:pt x="56" y="70"/>
                  </a:lnTo>
                  <a:lnTo>
                    <a:pt x="14" y="112"/>
                  </a:lnTo>
                  <a:lnTo>
                    <a:pt x="0" y="133"/>
                  </a:lnTo>
                  <a:lnTo>
                    <a:pt x="28" y="162"/>
                  </a:lnTo>
                  <a:lnTo>
                    <a:pt x="21" y="176"/>
                  </a:lnTo>
                  <a:lnTo>
                    <a:pt x="7" y="218"/>
                  </a:lnTo>
                  <a:lnTo>
                    <a:pt x="0" y="253"/>
                  </a:lnTo>
                  <a:lnTo>
                    <a:pt x="14" y="211"/>
                  </a:lnTo>
                  <a:lnTo>
                    <a:pt x="28" y="190"/>
                  </a:lnTo>
                  <a:lnTo>
                    <a:pt x="42" y="169"/>
                  </a:lnTo>
                  <a:lnTo>
                    <a:pt x="49" y="183"/>
                  </a:lnTo>
                  <a:lnTo>
                    <a:pt x="56" y="154"/>
                  </a:lnTo>
                  <a:lnTo>
                    <a:pt x="77" y="126"/>
                  </a:lnTo>
                  <a:lnTo>
                    <a:pt x="119" y="70"/>
                  </a:lnTo>
                  <a:lnTo>
                    <a:pt x="183" y="21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FFFFF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4578" name="组合 3135"/>
          <p:cNvGrpSpPr>
            <a:grpSpLocks/>
          </p:cNvGrpSpPr>
          <p:nvPr/>
        </p:nvGrpSpPr>
        <p:grpSpPr bwMode="auto">
          <a:xfrm>
            <a:off x="5003800" y="2492375"/>
            <a:ext cx="4140200" cy="4365625"/>
            <a:chOff x="3027363" y="785813"/>
            <a:chExt cx="3983038" cy="4799012"/>
          </a:xfrm>
        </p:grpSpPr>
        <p:sp>
          <p:nvSpPr>
            <p:cNvPr id="24580" name="Freeform 7604"/>
            <p:cNvSpPr>
              <a:spLocks noEditPoints="1"/>
            </p:cNvSpPr>
            <p:nvPr/>
          </p:nvSpPr>
          <p:spPr bwMode="auto">
            <a:xfrm>
              <a:off x="3027363" y="795338"/>
              <a:ext cx="3983038" cy="4789487"/>
            </a:xfrm>
            <a:custGeom>
              <a:avLst/>
              <a:gdLst>
                <a:gd name="T0" fmla="*/ 2147483647 w 2509"/>
                <a:gd name="T1" fmla="*/ 2147483647 h 3017"/>
                <a:gd name="T2" fmla="*/ 2147483647 w 2509"/>
                <a:gd name="T3" fmla="*/ 2147483647 h 3017"/>
                <a:gd name="T4" fmla="*/ 2147483647 w 2509"/>
                <a:gd name="T5" fmla="*/ 2147483647 h 3017"/>
                <a:gd name="T6" fmla="*/ 2147483647 w 2509"/>
                <a:gd name="T7" fmla="*/ 2147483647 h 3017"/>
                <a:gd name="T8" fmla="*/ 2147483647 w 2509"/>
                <a:gd name="T9" fmla="*/ 2147483647 h 3017"/>
                <a:gd name="T10" fmla="*/ 2147483647 w 2509"/>
                <a:gd name="T11" fmla="*/ 2147483647 h 3017"/>
                <a:gd name="T12" fmla="*/ 2147483647 w 2509"/>
                <a:gd name="T13" fmla="*/ 0 h 3017"/>
                <a:gd name="T14" fmla="*/ 2147483647 w 2509"/>
                <a:gd name="T15" fmla="*/ 2147483647 h 3017"/>
                <a:gd name="T16" fmla="*/ 2147483647 w 2509"/>
                <a:gd name="T17" fmla="*/ 2147483647 h 3017"/>
                <a:gd name="T18" fmla="*/ 2147483647 w 2509"/>
                <a:gd name="T19" fmla="*/ 2147483647 h 3017"/>
                <a:gd name="T20" fmla="*/ 2147483647 w 2509"/>
                <a:gd name="T21" fmla="*/ 2147483647 h 3017"/>
                <a:gd name="T22" fmla="*/ 2147483647 w 2509"/>
                <a:gd name="T23" fmla="*/ 2147483647 h 3017"/>
                <a:gd name="T24" fmla="*/ 2147483647 w 2509"/>
                <a:gd name="T25" fmla="*/ 2147483647 h 3017"/>
                <a:gd name="T26" fmla="*/ 2147483647 w 2509"/>
                <a:gd name="T27" fmla="*/ 2147483647 h 3017"/>
                <a:gd name="T28" fmla="*/ 2147483647 w 2509"/>
                <a:gd name="T29" fmla="*/ 2147483647 h 3017"/>
                <a:gd name="T30" fmla="*/ 2147483647 w 2509"/>
                <a:gd name="T31" fmla="*/ 2147483647 h 3017"/>
                <a:gd name="T32" fmla="*/ 2147483647 w 2509"/>
                <a:gd name="T33" fmla="*/ 2147483647 h 3017"/>
                <a:gd name="T34" fmla="*/ 2147483647 w 2509"/>
                <a:gd name="T35" fmla="*/ 2147483647 h 3017"/>
                <a:gd name="T36" fmla="*/ 2147483647 w 2509"/>
                <a:gd name="T37" fmla="*/ 2147483647 h 3017"/>
                <a:gd name="T38" fmla="*/ 2147483647 w 2509"/>
                <a:gd name="T39" fmla="*/ 2147483647 h 3017"/>
                <a:gd name="T40" fmla="*/ 2147483647 w 2509"/>
                <a:gd name="T41" fmla="*/ 2147483647 h 3017"/>
                <a:gd name="T42" fmla="*/ 2147483647 w 2509"/>
                <a:gd name="T43" fmla="*/ 2147483647 h 3017"/>
                <a:gd name="T44" fmla="*/ 2147483647 w 2509"/>
                <a:gd name="T45" fmla="*/ 2147483647 h 3017"/>
                <a:gd name="T46" fmla="*/ 2147483647 w 2509"/>
                <a:gd name="T47" fmla="*/ 2147483647 h 3017"/>
                <a:gd name="T48" fmla="*/ 2147483647 w 2509"/>
                <a:gd name="T49" fmla="*/ 2147483647 h 3017"/>
                <a:gd name="T50" fmla="*/ 2147483647 w 2509"/>
                <a:gd name="T51" fmla="*/ 2147483647 h 3017"/>
                <a:gd name="T52" fmla="*/ 2147483647 w 2509"/>
                <a:gd name="T53" fmla="*/ 2147483647 h 3017"/>
                <a:gd name="T54" fmla="*/ 2147483647 w 2509"/>
                <a:gd name="T55" fmla="*/ 2147483647 h 3017"/>
                <a:gd name="T56" fmla="*/ 2147483647 w 2509"/>
                <a:gd name="T57" fmla="*/ 2147483647 h 3017"/>
                <a:gd name="T58" fmla="*/ 2147483647 w 2509"/>
                <a:gd name="T59" fmla="*/ 2147483647 h 3017"/>
                <a:gd name="T60" fmla="*/ 2147483647 w 2509"/>
                <a:gd name="T61" fmla="*/ 2147483647 h 3017"/>
                <a:gd name="T62" fmla="*/ 2147483647 w 2509"/>
                <a:gd name="T63" fmla="*/ 2147483647 h 3017"/>
                <a:gd name="T64" fmla="*/ 2147483647 w 2509"/>
                <a:gd name="T65" fmla="*/ 2147483647 h 3017"/>
                <a:gd name="T66" fmla="*/ 2147483647 w 2509"/>
                <a:gd name="T67" fmla="*/ 2147483647 h 3017"/>
                <a:gd name="T68" fmla="*/ 2147483647 w 2509"/>
                <a:gd name="T69" fmla="*/ 2147483647 h 3017"/>
                <a:gd name="T70" fmla="*/ 2147483647 w 2509"/>
                <a:gd name="T71" fmla="*/ 2147483647 h 3017"/>
                <a:gd name="T72" fmla="*/ 2147483647 w 2509"/>
                <a:gd name="T73" fmla="*/ 2147483647 h 3017"/>
                <a:gd name="T74" fmla="*/ 2147483647 w 2509"/>
                <a:gd name="T75" fmla="*/ 2147483647 h 3017"/>
                <a:gd name="T76" fmla="*/ 2147483647 w 2509"/>
                <a:gd name="T77" fmla="*/ 2147483647 h 3017"/>
                <a:gd name="T78" fmla="*/ 2147483647 w 2509"/>
                <a:gd name="T79" fmla="*/ 2147483647 h 3017"/>
                <a:gd name="T80" fmla="*/ 2147483647 w 2509"/>
                <a:gd name="T81" fmla="*/ 2147483647 h 3017"/>
                <a:gd name="T82" fmla="*/ 2147483647 w 2509"/>
                <a:gd name="T83" fmla="*/ 2147483647 h 3017"/>
                <a:gd name="T84" fmla="*/ 2147483647 w 2509"/>
                <a:gd name="T85" fmla="*/ 2147483647 h 3017"/>
                <a:gd name="T86" fmla="*/ 2147483647 w 2509"/>
                <a:gd name="T87" fmla="*/ 2147483647 h 3017"/>
                <a:gd name="T88" fmla="*/ 2147483647 w 2509"/>
                <a:gd name="T89" fmla="*/ 2147483647 h 3017"/>
                <a:gd name="T90" fmla="*/ 2147483647 w 2509"/>
                <a:gd name="T91" fmla="*/ 2147483647 h 3017"/>
                <a:gd name="T92" fmla="*/ 2147483647 w 2509"/>
                <a:gd name="T93" fmla="*/ 2147483647 h 3017"/>
                <a:gd name="T94" fmla="*/ 2147483647 w 2509"/>
                <a:gd name="T95" fmla="*/ 2147483647 h 3017"/>
                <a:gd name="T96" fmla="*/ 2147483647 w 2509"/>
                <a:gd name="T97" fmla="*/ 2147483647 h 3017"/>
                <a:gd name="T98" fmla="*/ 2147483647 w 2509"/>
                <a:gd name="T99" fmla="*/ 2147483647 h 3017"/>
                <a:gd name="T100" fmla="*/ 2147483647 w 2509"/>
                <a:gd name="T101" fmla="*/ 2147483647 h 3017"/>
                <a:gd name="T102" fmla="*/ 2147483647 w 2509"/>
                <a:gd name="T103" fmla="*/ 2147483647 h 3017"/>
                <a:gd name="T104" fmla="*/ 2147483647 w 2509"/>
                <a:gd name="T105" fmla="*/ 2147483647 h 3017"/>
                <a:gd name="T106" fmla="*/ 2147483647 w 2509"/>
                <a:gd name="T107" fmla="*/ 2147483647 h 3017"/>
                <a:gd name="T108" fmla="*/ 2147483647 w 2509"/>
                <a:gd name="T109" fmla="*/ 2147483647 h 3017"/>
                <a:gd name="T110" fmla="*/ 2147483647 w 2509"/>
                <a:gd name="T111" fmla="*/ 2147483647 h 3017"/>
                <a:gd name="T112" fmla="*/ 2147483647 w 2509"/>
                <a:gd name="T113" fmla="*/ 2147483647 h 3017"/>
                <a:gd name="T114" fmla="*/ 2147483647 w 2509"/>
                <a:gd name="T115" fmla="*/ 2147483647 h 3017"/>
                <a:gd name="T116" fmla="*/ 2147483647 w 2509"/>
                <a:gd name="T117" fmla="*/ 2147483647 h 3017"/>
                <a:gd name="T118" fmla="*/ 2147483647 w 2509"/>
                <a:gd name="T119" fmla="*/ 2147483647 h 3017"/>
                <a:gd name="T120" fmla="*/ 2147483647 w 2509"/>
                <a:gd name="T121" fmla="*/ 2147483647 h 3017"/>
                <a:gd name="T122" fmla="*/ 2147483647 w 2509"/>
                <a:gd name="T123" fmla="*/ 2147483647 h 3017"/>
                <a:gd name="T124" fmla="*/ 2147483647 w 2509"/>
                <a:gd name="T125" fmla="*/ 2147483647 h 301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09"/>
                <a:gd name="T190" fmla="*/ 0 h 3017"/>
                <a:gd name="T191" fmla="*/ 2509 w 2509"/>
                <a:gd name="T192" fmla="*/ 3017 h 301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09" h="3017">
                  <a:moveTo>
                    <a:pt x="2497" y="2510"/>
                  </a:moveTo>
                  <a:lnTo>
                    <a:pt x="2497" y="2510"/>
                  </a:lnTo>
                  <a:lnTo>
                    <a:pt x="2490" y="2504"/>
                  </a:lnTo>
                  <a:lnTo>
                    <a:pt x="2477" y="2497"/>
                  </a:lnTo>
                  <a:lnTo>
                    <a:pt x="2452" y="2497"/>
                  </a:lnTo>
                  <a:lnTo>
                    <a:pt x="2413" y="2504"/>
                  </a:lnTo>
                  <a:lnTo>
                    <a:pt x="2375" y="2497"/>
                  </a:lnTo>
                  <a:lnTo>
                    <a:pt x="2362" y="2452"/>
                  </a:lnTo>
                  <a:lnTo>
                    <a:pt x="2355" y="2439"/>
                  </a:lnTo>
                  <a:lnTo>
                    <a:pt x="2343" y="2427"/>
                  </a:lnTo>
                  <a:lnTo>
                    <a:pt x="2330" y="2427"/>
                  </a:lnTo>
                  <a:lnTo>
                    <a:pt x="2317" y="2420"/>
                  </a:lnTo>
                  <a:lnTo>
                    <a:pt x="2323" y="2337"/>
                  </a:lnTo>
                  <a:lnTo>
                    <a:pt x="2317" y="2272"/>
                  </a:lnTo>
                  <a:lnTo>
                    <a:pt x="2304" y="2208"/>
                  </a:lnTo>
                  <a:lnTo>
                    <a:pt x="2285" y="2125"/>
                  </a:lnTo>
                  <a:lnTo>
                    <a:pt x="2240" y="2035"/>
                  </a:lnTo>
                  <a:lnTo>
                    <a:pt x="2214" y="1984"/>
                  </a:lnTo>
                  <a:lnTo>
                    <a:pt x="2182" y="1932"/>
                  </a:lnTo>
                  <a:lnTo>
                    <a:pt x="2144" y="1881"/>
                  </a:lnTo>
                  <a:lnTo>
                    <a:pt x="2099" y="1830"/>
                  </a:lnTo>
                  <a:lnTo>
                    <a:pt x="2041" y="1778"/>
                  </a:lnTo>
                  <a:lnTo>
                    <a:pt x="1983" y="1733"/>
                  </a:lnTo>
                  <a:lnTo>
                    <a:pt x="2002" y="1643"/>
                  </a:lnTo>
                  <a:lnTo>
                    <a:pt x="2022" y="1566"/>
                  </a:lnTo>
                  <a:lnTo>
                    <a:pt x="2028" y="1477"/>
                  </a:lnTo>
                  <a:lnTo>
                    <a:pt x="2092" y="1368"/>
                  </a:lnTo>
                  <a:lnTo>
                    <a:pt x="2137" y="1265"/>
                  </a:lnTo>
                  <a:lnTo>
                    <a:pt x="2150" y="1213"/>
                  </a:lnTo>
                  <a:lnTo>
                    <a:pt x="2163" y="1169"/>
                  </a:lnTo>
                  <a:lnTo>
                    <a:pt x="2201" y="1169"/>
                  </a:lnTo>
                  <a:lnTo>
                    <a:pt x="2208" y="1143"/>
                  </a:lnTo>
                  <a:lnTo>
                    <a:pt x="2201" y="1124"/>
                  </a:lnTo>
                  <a:lnTo>
                    <a:pt x="2201" y="1111"/>
                  </a:lnTo>
                  <a:lnTo>
                    <a:pt x="2189" y="1104"/>
                  </a:lnTo>
                  <a:lnTo>
                    <a:pt x="2169" y="1111"/>
                  </a:lnTo>
                  <a:lnTo>
                    <a:pt x="2182" y="1066"/>
                  </a:lnTo>
                  <a:lnTo>
                    <a:pt x="2201" y="995"/>
                  </a:lnTo>
                  <a:lnTo>
                    <a:pt x="2201" y="957"/>
                  </a:lnTo>
                  <a:lnTo>
                    <a:pt x="2201" y="905"/>
                  </a:lnTo>
                  <a:lnTo>
                    <a:pt x="2189" y="841"/>
                  </a:lnTo>
                  <a:lnTo>
                    <a:pt x="2176" y="777"/>
                  </a:lnTo>
                  <a:lnTo>
                    <a:pt x="2176" y="758"/>
                  </a:lnTo>
                  <a:lnTo>
                    <a:pt x="2157" y="719"/>
                  </a:lnTo>
                  <a:lnTo>
                    <a:pt x="2144" y="700"/>
                  </a:lnTo>
                  <a:lnTo>
                    <a:pt x="2124" y="674"/>
                  </a:lnTo>
                  <a:lnTo>
                    <a:pt x="2099" y="649"/>
                  </a:lnTo>
                  <a:lnTo>
                    <a:pt x="2067" y="623"/>
                  </a:lnTo>
                  <a:lnTo>
                    <a:pt x="1970" y="540"/>
                  </a:lnTo>
                  <a:lnTo>
                    <a:pt x="1951" y="520"/>
                  </a:lnTo>
                  <a:lnTo>
                    <a:pt x="1958" y="514"/>
                  </a:lnTo>
                  <a:lnTo>
                    <a:pt x="1925" y="456"/>
                  </a:lnTo>
                  <a:lnTo>
                    <a:pt x="1906" y="463"/>
                  </a:lnTo>
                  <a:lnTo>
                    <a:pt x="1900" y="418"/>
                  </a:lnTo>
                  <a:lnTo>
                    <a:pt x="1906" y="398"/>
                  </a:lnTo>
                  <a:lnTo>
                    <a:pt x="1913" y="373"/>
                  </a:lnTo>
                  <a:lnTo>
                    <a:pt x="1925" y="321"/>
                  </a:lnTo>
                  <a:lnTo>
                    <a:pt x="1938" y="296"/>
                  </a:lnTo>
                  <a:lnTo>
                    <a:pt x="1938" y="283"/>
                  </a:lnTo>
                  <a:lnTo>
                    <a:pt x="1932" y="212"/>
                  </a:lnTo>
                  <a:lnTo>
                    <a:pt x="1932" y="187"/>
                  </a:lnTo>
                  <a:lnTo>
                    <a:pt x="1919" y="142"/>
                  </a:lnTo>
                  <a:lnTo>
                    <a:pt x="1913" y="110"/>
                  </a:lnTo>
                  <a:lnTo>
                    <a:pt x="1893" y="84"/>
                  </a:lnTo>
                  <a:lnTo>
                    <a:pt x="1874" y="58"/>
                  </a:lnTo>
                  <a:lnTo>
                    <a:pt x="1842" y="33"/>
                  </a:lnTo>
                  <a:lnTo>
                    <a:pt x="1810" y="13"/>
                  </a:lnTo>
                  <a:lnTo>
                    <a:pt x="1778" y="7"/>
                  </a:lnTo>
                  <a:lnTo>
                    <a:pt x="1746" y="0"/>
                  </a:lnTo>
                  <a:lnTo>
                    <a:pt x="1720" y="0"/>
                  </a:lnTo>
                  <a:lnTo>
                    <a:pt x="1682" y="0"/>
                  </a:lnTo>
                  <a:lnTo>
                    <a:pt x="1643" y="7"/>
                  </a:lnTo>
                  <a:lnTo>
                    <a:pt x="1624" y="13"/>
                  </a:lnTo>
                  <a:lnTo>
                    <a:pt x="1605" y="26"/>
                  </a:lnTo>
                  <a:lnTo>
                    <a:pt x="1579" y="52"/>
                  </a:lnTo>
                  <a:lnTo>
                    <a:pt x="1560" y="77"/>
                  </a:lnTo>
                  <a:lnTo>
                    <a:pt x="1547" y="97"/>
                  </a:lnTo>
                  <a:lnTo>
                    <a:pt x="1547" y="103"/>
                  </a:lnTo>
                  <a:lnTo>
                    <a:pt x="1547" y="110"/>
                  </a:lnTo>
                  <a:lnTo>
                    <a:pt x="1547" y="135"/>
                  </a:lnTo>
                  <a:lnTo>
                    <a:pt x="1547" y="167"/>
                  </a:lnTo>
                  <a:lnTo>
                    <a:pt x="1553" y="264"/>
                  </a:lnTo>
                  <a:lnTo>
                    <a:pt x="1553" y="315"/>
                  </a:lnTo>
                  <a:lnTo>
                    <a:pt x="1553" y="366"/>
                  </a:lnTo>
                  <a:lnTo>
                    <a:pt x="1560" y="411"/>
                  </a:lnTo>
                  <a:lnTo>
                    <a:pt x="1573" y="463"/>
                  </a:lnTo>
                  <a:lnTo>
                    <a:pt x="1592" y="501"/>
                  </a:lnTo>
                  <a:lnTo>
                    <a:pt x="1611" y="533"/>
                  </a:lnTo>
                  <a:lnTo>
                    <a:pt x="1643" y="559"/>
                  </a:lnTo>
                  <a:lnTo>
                    <a:pt x="1650" y="565"/>
                  </a:lnTo>
                  <a:lnTo>
                    <a:pt x="1656" y="565"/>
                  </a:lnTo>
                  <a:lnTo>
                    <a:pt x="1656" y="591"/>
                  </a:lnTo>
                  <a:lnTo>
                    <a:pt x="1656" y="604"/>
                  </a:lnTo>
                  <a:lnTo>
                    <a:pt x="1560" y="636"/>
                  </a:lnTo>
                  <a:lnTo>
                    <a:pt x="1528" y="674"/>
                  </a:lnTo>
                  <a:lnTo>
                    <a:pt x="1496" y="713"/>
                  </a:lnTo>
                  <a:lnTo>
                    <a:pt x="1470" y="758"/>
                  </a:lnTo>
                  <a:lnTo>
                    <a:pt x="1438" y="828"/>
                  </a:lnTo>
                  <a:lnTo>
                    <a:pt x="1406" y="925"/>
                  </a:lnTo>
                  <a:lnTo>
                    <a:pt x="1374" y="1040"/>
                  </a:lnTo>
                  <a:lnTo>
                    <a:pt x="1341" y="1098"/>
                  </a:lnTo>
                  <a:lnTo>
                    <a:pt x="1329" y="1117"/>
                  </a:lnTo>
                  <a:lnTo>
                    <a:pt x="1322" y="1136"/>
                  </a:lnTo>
                  <a:lnTo>
                    <a:pt x="1316" y="1143"/>
                  </a:lnTo>
                  <a:lnTo>
                    <a:pt x="1290" y="1143"/>
                  </a:lnTo>
                  <a:lnTo>
                    <a:pt x="1277" y="1143"/>
                  </a:lnTo>
                  <a:lnTo>
                    <a:pt x="1271" y="1156"/>
                  </a:lnTo>
                  <a:lnTo>
                    <a:pt x="1258" y="1169"/>
                  </a:lnTo>
                  <a:lnTo>
                    <a:pt x="1239" y="1194"/>
                  </a:lnTo>
                  <a:lnTo>
                    <a:pt x="1213" y="1220"/>
                  </a:lnTo>
                  <a:lnTo>
                    <a:pt x="1194" y="1252"/>
                  </a:lnTo>
                  <a:lnTo>
                    <a:pt x="1175" y="1271"/>
                  </a:lnTo>
                  <a:lnTo>
                    <a:pt x="1149" y="1284"/>
                  </a:lnTo>
                  <a:lnTo>
                    <a:pt x="1130" y="1297"/>
                  </a:lnTo>
                  <a:lnTo>
                    <a:pt x="1110" y="1303"/>
                  </a:lnTo>
                  <a:lnTo>
                    <a:pt x="1085" y="1323"/>
                  </a:lnTo>
                  <a:lnTo>
                    <a:pt x="1027" y="1368"/>
                  </a:lnTo>
                  <a:lnTo>
                    <a:pt x="1001" y="1412"/>
                  </a:lnTo>
                  <a:lnTo>
                    <a:pt x="969" y="1470"/>
                  </a:lnTo>
                  <a:lnTo>
                    <a:pt x="969" y="1477"/>
                  </a:lnTo>
                  <a:lnTo>
                    <a:pt x="899" y="1477"/>
                  </a:lnTo>
                  <a:lnTo>
                    <a:pt x="751" y="1034"/>
                  </a:lnTo>
                  <a:lnTo>
                    <a:pt x="674" y="1034"/>
                  </a:lnTo>
                  <a:lnTo>
                    <a:pt x="687" y="1027"/>
                  </a:lnTo>
                  <a:lnTo>
                    <a:pt x="655" y="1027"/>
                  </a:lnTo>
                  <a:lnTo>
                    <a:pt x="636" y="1034"/>
                  </a:lnTo>
                  <a:lnTo>
                    <a:pt x="526" y="1034"/>
                  </a:lnTo>
                  <a:lnTo>
                    <a:pt x="687" y="1470"/>
                  </a:lnTo>
                  <a:lnTo>
                    <a:pt x="680" y="1528"/>
                  </a:lnTo>
                  <a:lnTo>
                    <a:pt x="571" y="1528"/>
                  </a:lnTo>
                  <a:lnTo>
                    <a:pt x="552" y="1528"/>
                  </a:lnTo>
                  <a:lnTo>
                    <a:pt x="533" y="1534"/>
                  </a:lnTo>
                  <a:lnTo>
                    <a:pt x="514" y="1541"/>
                  </a:lnTo>
                  <a:lnTo>
                    <a:pt x="488" y="1554"/>
                  </a:lnTo>
                  <a:lnTo>
                    <a:pt x="462" y="1579"/>
                  </a:lnTo>
                  <a:lnTo>
                    <a:pt x="443" y="1605"/>
                  </a:lnTo>
                  <a:lnTo>
                    <a:pt x="424" y="1650"/>
                  </a:lnTo>
                  <a:lnTo>
                    <a:pt x="398" y="1740"/>
                  </a:lnTo>
                  <a:lnTo>
                    <a:pt x="392" y="1804"/>
                  </a:lnTo>
                  <a:lnTo>
                    <a:pt x="385" y="1875"/>
                  </a:lnTo>
                  <a:lnTo>
                    <a:pt x="257" y="2439"/>
                  </a:lnTo>
                  <a:lnTo>
                    <a:pt x="283" y="2446"/>
                  </a:lnTo>
                  <a:lnTo>
                    <a:pt x="283" y="2484"/>
                  </a:lnTo>
                  <a:lnTo>
                    <a:pt x="392" y="2529"/>
                  </a:lnTo>
                  <a:lnTo>
                    <a:pt x="411" y="2542"/>
                  </a:lnTo>
                  <a:lnTo>
                    <a:pt x="417" y="2555"/>
                  </a:lnTo>
                  <a:lnTo>
                    <a:pt x="417" y="2561"/>
                  </a:lnTo>
                  <a:lnTo>
                    <a:pt x="411" y="2568"/>
                  </a:lnTo>
                  <a:lnTo>
                    <a:pt x="360" y="2619"/>
                  </a:lnTo>
                  <a:lnTo>
                    <a:pt x="327" y="2625"/>
                  </a:lnTo>
                  <a:lnTo>
                    <a:pt x="218" y="2677"/>
                  </a:lnTo>
                  <a:lnTo>
                    <a:pt x="186" y="2683"/>
                  </a:lnTo>
                  <a:lnTo>
                    <a:pt x="154" y="2690"/>
                  </a:lnTo>
                  <a:lnTo>
                    <a:pt x="122" y="2690"/>
                  </a:lnTo>
                  <a:lnTo>
                    <a:pt x="84" y="2690"/>
                  </a:lnTo>
                  <a:lnTo>
                    <a:pt x="45" y="2696"/>
                  </a:lnTo>
                  <a:lnTo>
                    <a:pt x="26" y="2703"/>
                  </a:lnTo>
                  <a:lnTo>
                    <a:pt x="13" y="2715"/>
                  </a:lnTo>
                  <a:lnTo>
                    <a:pt x="0" y="2735"/>
                  </a:lnTo>
                  <a:lnTo>
                    <a:pt x="0" y="2767"/>
                  </a:lnTo>
                  <a:lnTo>
                    <a:pt x="26" y="2780"/>
                  </a:lnTo>
                  <a:lnTo>
                    <a:pt x="90" y="2805"/>
                  </a:lnTo>
                  <a:lnTo>
                    <a:pt x="180" y="2831"/>
                  </a:lnTo>
                  <a:lnTo>
                    <a:pt x="225" y="2844"/>
                  </a:lnTo>
                  <a:lnTo>
                    <a:pt x="276" y="2844"/>
                  </a:lnTo>
                  <a:lnTo>
                    <a:pt x="315" y="2831"/>
                  </a:lnTo>
                  <a:lnTo>
                    <a:pt x="315" y="2869"/>
                  </a:lnTo>
                  <a:lnTo>
                    <a:pt x="552" y="2927"/>
                  </a:lnTo>
                  <a:lnTo>
                    <a:pt x="571" y="2901"/>
                  </a:lnTo>
                  <a:lnTo>
                    <a:pt x="584" y="2889"/>
                  </a:lnTo>
                  <a:lnTo>
                    <a:pt x="591" y="2876"/>
                  </a:lnTo>
                  <a:lnTo>
                    <a:pt x="591" y="2869"/>
                  </a:lnTo>
                  <a:lnTo>
                    <a:pt x="603" y="2863"/>
                  </a:lnTo>
                  <a:lnTo>
                    <a:pt x="616" y="2863"/>
                  </a:lnTo>
                  <a:lnTo>
                    <a:pt x="636" y="2914"/>
                  </a:lnTo>
                  <a:lnTo>
                    <a:pt x="655" y="2959"/>
                  </a:lnTo>
                  <a:lnTo>
                    <a:pt x="668" y="2978"/>
                  </a:lnTo>
                  <a:lnTo>
                    <a:pt x="680" y="2991"/>
                  </a:lnTo>
                  <a:lnTo>
                    <a:pt x="700" y="3004"/>
                  </a:lnTo>
                  <a:lnTo>
                    <a:pt x="719" y="3011"/>
                  </a:lnTo>
                  <a:lnTo>
                    <a:pt x="745" y="3011"/>
                  </a:lnTo>
                  <a:lnTo>
                    <a:pt x="770" y="3004"/>
                  </a:lnTo>
                  <a:lnTo>
                    <a:pt x="796" y="2998"/>
                  </a:lnTo>
                  <a:lnTo>
                    <a:pt x="822" y="2985"/>
                  </a:lnTo>
                  <a:lnTo>
                    <a:pt x="847" y="2966"/>
                  </a:lnTo>
                  <a:lnTo>
                    <a:pt x="867" y="2940"/>
                  </a:lnTo>
                  <a:lnTo>
                    <a:pt x="879" y="2914"/>
                  </a:lnTo>
                  <a:lnTo>
                    <a:pt x="879" y="2889"/>
                  </a:lnTo>
                  <a:lnTo>
                    <a:pt x="879" y="2863"/>
                  </a:lnTo>
                  <a:lnTo>
                    <a:pt x="873" y="2837"/>
                  </a:lnTo>
                  <a:lnTo>
                    <a:pt x="860" y="2799"/>
                  </a:lnTo>
                  <a:lnTo>
                    <a:pt x="854" y="2780"/>
                  </a:lnTo>
                  <a:lnTo>
                    <a:pt x="873" y="2703"/>
                  </a:lnTo>
                  <a:lnTo>
                    <a:pt x="847" y="2690"/>
                  </a:lnTo>
                  <a:lnTo>
                    <a:pt x="841" y="2606"/>
                  </a:lnTo>
                  <a:lnTo>
                    <a:pt x="976" y="2613"/>
                  </a:lnTo>
                  <a:lnTo>
                    <a:pt x="1027" y="2670"/>
                  </a:lnTo>
                  <a:lnTo>
                    <a:pt x="1091" y="2722"/>
                  </a:lnTo>
                  <a:lnTo>
                    <a:pt x="1123" y="2767"/>
                  </a:lnTo>
                  <a:lnTo>
                    <a:pt x="1168" y="2818"/>
                  </a:lnTo>
                  <a:lnTo>
                    <a:pt x="1220" y="2869"/>
                  </a:lnTo>
                  <a:lnTo>
                    <a:pt x="1284" y="2914"/>
                  </a:lnTo>
                  <a:lnTo>
                    <a:pt x="1354" y="2953"/>
                  </a:lnTo>
                  <a:lnTo>
                    <a:pt x="1438" y="2985"/>
                  </a:lnTo>
                  <a:lnTo>
                    <a:pt x="1540" y="3004"/>
                  </a:lnTo>
                  <a:lnTo>
                    <a:pt x="1592" y="3011"/>
                  </a:lnTo>
                  <a:lnTo>
                    <a:pt x="1650" y="3017"/>
                  </a:lnTo>
                  <a:lnTo>
                    <a:pt x="1669" y="3011"/>
                  </a:lnTo>
                  <a:lnTo>
                    <a:pt x="1733" y="3004"/>
                  </a:lnTo>
                  <a:lnTo>
                    <a:pt x="1823" y="2985"/>
                  </a:lnTo>
                  <a:lnTo>
                    <a:pt x="1874" y="2966"/>
                  </a:lnTo>
                  <a:lnTo>
                    <a:pt x="1932" y="2940"/>
                  </a:lnTo>
                  <a:lnTo>
                    <a:pt x="1983" y="2914"/>
                  </a:lnTo>
                  <a:lnTo>
                    <a:pt x="2041" y="2882"/>
                  </a:lnTo>
                  <a:lnTo>
                    <a:pt x="2099" y="2837"/>
                  </a:lnTo>
                  <a:lnTo>
                    <a:pt x="2150" y="2792"/>
                  </a:lnTo>
                  <a:lnTo>
                    <a:pt x="2195" y="2735"/>
                  </a:lnTo>
                  <a:lnTo>
                    <a:pt x="2240" y="2670"/>
                  </a:lnTo>
                  <a:lnTo>
                    <a:pt x="2272" y="2593"/>
                  </a:lnTo>
                  <a:lnTo>
                    <a:pt x="2298" y="2510"/>
                  </a:lnTo>
                  <a:lnTo>
                    <a:pt x="2407" y="2542"/>
                  </a:lnTo>
                  <a:lnTo>
                    <a:pt x="2432" y="2555"/>
                  </a:lnTo>
                  <a:lnTo>
                    <a:pt x="2452" y="2574"/>
                  </a:lnTo>
                  <a:lnTo>
                    <a:pt x="2471" y="2587"/>
                  </a:lnTo>
                  <a:lnTo>
                    <a:pt x="2477" y="2587"/>
                  </a:lnTo>
                  <a:lnTo>
                    <a:pt x="2490" y="2587"/>
                  </a:lnTo>
                  <a:lnTo>
                    <a:pt x="2503" y="2574"/>
                  </a:lnTo>
                  <a:lnTo>
                    <a:pt x="2509" y="2555"/>
                  </a:lnTo>
                  <a:lnTo>
                    <a:pt x="2503" y="2536"/>
                  </a:lnTo>
                  <a:lnTo>
                    <a:pt x="2497" y="2510"/>
                  </a:lnTo>
                  <a:close/>
                  <a:moveTo>
                    <a:pt x="2201" y="2407"/>
                  </a:moveTo>
                  <a:lnTo>
                    <a:pt x="2201" y="2407"/>
                  </a:lnTo>
                  <a:lnTo>
                    <a:pt x="2092" y="2375"/>
                  </a:lnTo>
                  <a:lnTo>
                    <a:pt x="2105" y="2343"/>
                  </a:lnTo>
                  <a:lnTo>
                    <a:pt x="2221" y="2356"/>
                  </a:lnTo>
                  <a:lnTo>
                    <a:pt x="2214" y="2407"/>
                  </a:lnTo>
                  <a:lnTo>
                    <a:pt x="2201" y="2407"/>
                  </a:lnTo>
                  <a:close/>
                  <a:moveTo>
                    <a:pt x="1938" y="2504"/>
                  </a:moveTo>
                  <a:lnTo>
                    <a:pt x="1893" y="2478"/>
                  </a:lnTo>
                  <a:lnTo>
                    <a:pt x="1919" y="2452"/>
                  </a:lnTo>
                  <a:lnTo>
                    <a:pt x="1925" y="2452"/>
                  </a:lnTo>
                  <a:lnTo>
                    <a:pt x="1958" y="2465"/>
                  </a:lnTo>
                  <a:lnTo>
                    <a:pt x="1938" y="2504"/>
                  </a:lnTo>
                  <a:close/>
                  <a:moveTo>
                    <a:pt x="2047" y="2497"/>
                  </a:moveTo>
                  <a:lnTo>
                    <a:pt x="2182" y="2548"/>
                  </a:lnTo>
                  <a:lnTo>
                    <a:pt x="2144" y="2619"/>
                  </a:lnTo>
                  <a:lnTo>
                    <a:pt x="2022" y="2548"/>
                  </a:lnTo>
                  <a:lnTo>
                    <a:pt x="2047" y="2497"/>
                  </a:lnTo>
                  <a:close/>
                  <a:moveTo>
                    <a:pt x="2022" y="2208"/>
                  </a:moveTo>
                  <a:lnTo>
                    <a:pt x="2022" y="2208"/>
                  </a:lnTo>
                  <a:lnTo>
                    <a:pt x="2022" y="2253"/>
                  </a:lnTo>
                  <a:lnTo>
                    <a:pt x="1816" y="2279"/>
                  </a:lnTo>
                  <a:lnTo>
                    <a:pt x="1816" y="2272"/>
                  </a:lnTo>
                  <a:lnTo>
                    <a:pt x="2022" y="2208"/>
                  </a:lnTo>
                  <a:close/>
                  <a:moveTo>
                    <a:pt x="1098" y="2279"/>
                  </a:moveTo>
                  <a:lnTo>
                    <a:pt x="1066" y="2221"/>
                  </a:lnTo>
                  <a:lnTo>
                    <a:pt x="1072" y="2195"/>
                  </a:lnTo>
                  <a:lnTo>
                    <a:pt x="1187" y="2215"/>
                  </a:lnTo>
                  <a:lnTo>
                    <a:pt x="1207" y="2234"/>
                  </a:lnTo>
                  <a:lnTo>
                    <a:pt x="1207" y="2285"/>
                  </a:lnTo>
                  <a:lnTo>
                    <a:pt x="1098" y="2279"/>
                  </a:lnTo>
                  <a:close/>
                  <a:moveTo>
                    <a:pt x="1207" y="2305"/>
                  </a:moveTo>
                  <a:lnTo>
                    <a:pt x="1200" y="2343"/>
                  </a:lnTo>
                  <a:lnTo>
                    <a:pt x="1136" y="2350"/>
                  </a:lnTo>
                  <a:lnTo>
                    <a:pt x="1110" y="2305"/>
                  </a:lnTo>
                  <a:lnTo>
                    <a:pt x="1207" y="2305"/>
                  </a:lnTo>
                  <a:close/>
                  <a:moveTo>
                    <a:pt x="1380" y="2157"/>
                  </a:moveTo>
                  <a:lnTo>
                    <a:pt x="1380" y="2157"/>
                  </a:lnTo>
                  <a:lnTo>
                    <a:pt x="1386" y="2163"/>
                  </a:lnTo>
                  <a:lnTo>
                    <a:pt x="1393" y="2170"/>
                  </a:lnTo>
                  <a:lnTo>
                    <a:pt x="1406" y="2176"/>
                  </a:lnTo>
                  <a:lnTo>
                    <a:pt x="1412" y="2189"/>
                  </a:lnTo>
                  <a:lnTo>
                    <a:pt x="1348" y="2163"/>
                  </a:lnTo>
                  <a:lnTo>
                    <a:pt x="1354" y="2144"/>
                  </a:lnTo>
                  <a:lnTo>
                    <a:pt x="1367" y="2138"/>
                  </a:lnTo>
                  <a:lnTo>
                    <a:pt x="1374" y="2138"/>
                  </a:lnTo>
                  <a:lnTo>
                    <a:pt x="1380" y="2144"/>
                  </a:lnTo>
                  <a:lnTo>
                    <a:pt x="1380" y="2157"/>
                  </a:lnTo>
                  <a:close/>
                  <a:moveTo>
                    <a:pt x="1239" y="2151"/>
                  </a:moveTo>
                  <a:lnTo>
                    <a:pt x="1297" y="2170"/>
                  </a:lnTo>
                  <a:lnTo>
                    <a:pt x="1284" y="2183"/>
                  </a:lnTo>
                  <a:lnTo>
                    <a:pt x="1271" y="2189"/>
                  </a:lnTo>
                  <a:lnTo>
                    <a:pt x="1264" y="2195"/>
                  </a:lnTo>
                  <a:lnTo>
                    <a:pt x="1252" y="2189"/>
                  </a:lnTo>
                  <a:lnTo>
                    <a:pt x="1245" y="2189"/>
                  </a:lnTo>
                  <a:lnTo>
                    <a:pt x="1239" y="2176"/>
                  </a:lnTo>
                  <a:lnTo>
                    <a:pt x="1239" y="2163"/>
                  </a:lnTo>
                  <a:lnTo>
                    <a:pt x="1239" y="2151"/>
                  </a:lnTo>
                  <a:close/>
                  <a:moveTo>
                    <a:pt x="1239" y="2125"/>
                  </a:moveTo>
                  <a:lnTo>
                    <a:pt x="1239" y="2125"/>
                  </a:lnTo>
                  <a:lnTo>
                    <a:pt x="1239" y="2118"/>
                  </a:lnTo>
                  <a:lnTo>
                    <a:pt x="1252" y="2118"/>
                  </a:lnTo>
                  <a:lnTo>
                    <a:pt x="1264" y="2118"/>
                  </a:lnTo>
                  <a:lnTo>
                    <a:pt x="1297" y="2144"/>
                  </a:lnTo>
                  <a:lnTo>
                    <a:pt x="1297" y="2151"/>
                  </a:lnTo>
                  <a:lnTo>
                    <a:pt x="1239" y="2125"/>
                  </a:lnTo>
                  <a:close/>
                  <a:moveTo>
                    <a:pt x="1335" y="2195"/>
                  </a:moveTo>
                  <a:lnTo>
                    <a:pt x="1335" y="2195"/>
                  </a:lnTo>
                  <a:lnTo>
                    <a:pt x="1335" y="2189"/>
                  </a:lnTo>
                  <a:lnTo>
                    <a:pt x="1412" y="2215"/>
                  </a:lnTo>
                  <a:lnTo>
                    <a:pt x="1406" y="2228"/>
                  </a:lnTo>
                  <a:lnTo>
                    <a:pt x="1399" y="2234"/>
                  </a:lnTo>
                  <a:lnTo>
                    <a:pt x="1341" y="2221"/>
                  </a:lnTo>
                  <a:lnTo>
                    <a:pt x="1335" y="2195"/>
                  </a:lnTo>
                  <a:close/>
                  <a:moveTo>
                    <a:pt x="1322" y="2247"/>
                  </a:moveTo>
                  <a:lnTo>
                    <a:pt x="1322" y="2247"/>
                  </a:lnTo>
                  <a:lnTo>
                    <a:pt x="1329" y="2240"/>
                  </a:lnTo>
                  <a:lnTo>
                    <a:pt x="1386" y="2253"/>
                  </a:lnTo>
                  <a:lnTo>
                    <a:pt x="1367" y="2285"/>
                  </a:lnTo>
                  <a:lnTo>
                    <a:pt x="1303" y="2285"/>
                  </a:lnTo>
                  <a:lnTo>
                    <a:pt x="1322" y="2247"/>
                  </a:lnTo>
                  <a:close/>
                  <a:moveTo>
                    <a:pt x="1200" y="2112"/>
                  </a:moveTo>
                  <a:lnTo>
                    <a:pt x="1149" y="2093"/>
                  </a:lnTo>
                  <a:lnTo>
                    <a:pt x="1200" y="2093"/>
                  </a:lnTo>
                  <a:lnTo>
                    <a:pt x="1200" y="2112"/>
                  </a:lnTo>
                  <a:close/>
                  <a:moveTo>
                    <a:pt x="1200" y="2138"/>
                  </a:moveTo>
                  <a:lnTo>
                    <a:pt x="1200" y="2138"/>
                  </a:lnTo>
                  <a:lnTo>
                    <a:pt x="1194" y="2176"/>
                  </a:lnTo>
                  <a:lnTo>
                    <a:pt x="1194" y="2189"/>
                  </a:lnTo>
                  <a:lnTo>
                    <a:pt x="1187" y="2195"/>
                  </a:lnTo>
                  <a:lnTo>
                    <a:pt x="1181" y="2195"/>
                  </a:lnTo>
                  <a:lnTo>
                    <a:pt x="1078" y="2176"/>
                  </a:lnTo>
                  <a:lnTo>
                    <a:pt x="1104" y="2099"/>
                  </a:lnTo>
                  <a:lnTo>
                    <a:pt x="1200" y="2138"/>
                  </a:lnTo>
                  <a:close/>
                  <a:moveTo>
                    <a:pt x="1200" y="2369"/>
                  </a:moveTo>
                  <a:lnTo>
                    <a:pt x="1200" y="2407"/>
                  </a:lnTo>
                  <a:lnTo>
                    <a:pt x="1168" y="2420"/>
                  </a:lnTo>
                  <a:lnTo>
                    <a:pt x="1149" y="2375"/>
                  </a:lnTo>
                  <a:lnTo>
                    <a:pt x="1200" y="2369"/>
                  </a:lnTo>
                  <a:close/>
                  <a:moveTo>
                    <a:pt x="1271" y="2362"/>
                  </a:moveTo>
                  <a:lnTo>
                    <a:pt x="1322" y="2356"/>
                  </a:lnTo>
                  <a:lnTo>
                    <a:pt x="1309" y="2394"/>
                  </a:lnTo>
                  <a:lnTo>
                    <a:pt x="1297" y="2394"/>
                  </a:lnTo>
                  <a:lnTo>
                    <a:pt x="1290" y="2394"/>
                  </a:lnTo>
                  <a:lnTo>
                    <a:pt x="1277" y="2388"/>
                  </a:lnTo>
                  <a:lnTo>
                    <a:pt x="1264" y="2375"/>
                  </a:lnTo>
                  <a:lnTo>
                    <a:pt x="1271" y="2362"/>
                  </a:lnTo>
                  <a:close/>
                  <a:moveTo>
                    <a:pt x="1277" y="2337"/>
                  </a:moveTo>
                  <a:lnTo>
                    <a:pt x="1277" y="2337"/>
                  </a:lnTo>
                  <a:lnTo>
                    <a:pt x="1290" y="2305"/>
                  </a:lnTo>
                  <a:lnTo>
                    <a:pt x="1354" y="2311"/>
                  </a:lnTo>
                  <a:lnTo>
                    <a:pt x="1335" y="2337"/>
                  </a:lnTo>
                  <a:lnTo>
                    <a:pt x="1277" y="2337"/>
                  </a:lnTo>
                  <a:close/>
                  <a:moveTo>
                    <a:pt x="1528" y="2465"/>
                  </a:moveTo>
                  <a:lnTo>
                    <a:pt x="1515" y="2484"/>
                  </a:lnTo>
                  <a:lnTo>
                    <a:pt x="1515" y="2478"/>
                  </a:lnTo>
                  <a:lnTo>
                    <a:pt x="1528" y="2465"/>
                  </a:lnTo>
                  <a:close/>
                  <a:moveTo>
                    <a:pt x="1566" y="2446"/>
                  </a:moveTo>
                  <a:lnTo>
                    <a:pt x="1566" y="2446"/>
                  </a:lnTo>
                  <a:lnTo>
                    <a:pt x="1579" y="2484"/>
                  </a:lnTo>
                  <a:lnTo>
                    <a:pt x="1573" y="2491"/>
                  </a:lnTo>
                  <a:lnTo>
                    <a:pt x="1540" y="2491"/>
                  </a:lnTo>
                  <a:lnTo>
                    <a:pt x="1566" y="2446"/>
                  </a:lnTo>
                  <a:close/>
                  <a:moveTo>
                    <a:pt x="1823" y="2247"/>
                  </a:moveTo>
                  <a:lnTo>
                    <a:pt x="1823" y="2247"/>
                  </a:lnTo>
                  <a:lnTo>
                    <a:pt x="1829" y="2221"/>
                  </a:lnTo>
                  <a:lnTo>
                    <a:pt x="2015" y="2125"/>
                  </a:lnTo>
                  <a:lnTo>
                    <a:pt x="2022" y="2183"/>
                  </a:lnTo>
                  <a:lnTo>
                    <a:pt x="1823" y="2247"/>
                  </a:lnTo>
                  <a:close/>
                  <a:moveTo>
                    <a:pt x="1874" y="1836"/>
                  </a:moveTo>
                  <a:lnTo>
                    <a:pt x="1874" y="1836"/>
                  </a:lnTo>
                  <a:lnTo>
                    <a:pt x="1925" y="1900"/>
                  </a:lnTo>
                  <a:lnTo>
                    <a:pt x="1855" y="1984"/>
                  </a:lnTo>
                  <a:lnTo>
                    <a:pt x="1874" y="1836"/>
                  </a:lnTo>
                  <a:close/>
                  <a:moveTo>
                    <a:pt x="1110" y="2561"/>
                  </a:moveTo>
                  <a:lnTo>
                    <a:pt x="1110" y="2561"/>
                  </a:lnTo>
                  <a:lnTo>
                    <a:pt x="1117" y="2568"/>
                  </a:lnTo>
                  <a:lnTo>
                    <a:pt x="1110" y="2568"/>
                  </a:lnTo>
                  <a:lnTo>
                    <a:pt x="1110" y="2561"/>
                  </a:lnTo>
                  <a:close/>
                  <a:moveTo>
                    <a:pt x="1463" y="2350"/>
                  </a:moveTo>
                  <a:lnTo>
                    <a:pt x="1496" y="2343"/>
                  </a:lnTo>
                  <a:lnTo>
                    <a:pt x="1489" y="2356"/>
                  </a:lnTo>
                  <a:lnTo>
                    <a:pt x="1483" y="2362"/>
                  </a:lnTo>
                  <a:lnTo>
                    <a:pt x="1418" y="2401"/>
                  </a:lnTo>
                  <a:lnTo>
                    <a:pt x="1425" y="2388"/>
                  </a:lnTo>
                  <a:lnTo>
                    <a:pt x="1431" y="2369"/>
                  </a:lnTo>
                  <a:lnTo>
                    <a:pt x="1463" y="2350"/>
                  </a:lnTo>
                  <a:close/>
                  <a:moveTo>
                    <a:pt x="1476" y="2394"/>
                  </a:moveTo>
                  <a:lnTo>
                    <a:pt x="1476" y="2394"/>
                  </a:lnTo>
                  <a:lnTo>
                    <a:pt x="1476" y="2414"/>
                  </a:lnTo>
                  <a:lnTo>
                    <a:pt x="1457" y="2420"/>
                  </a:lnTo>
                  <a:lnTo>
                    <a:pt x="1451" y="2420"/>
                  </a:lnTo>
                  <a:lnTo>
                    <a:pt x="1444" y="2420"/>
                  </a:lnTo>
                  <a:lnTo>
                    <a:pt x="1431" y="2420"/>
                  </a:lnTo>
                  <a:lnTo>
                    <a:pt x="1476" y="2394"/>
                  </a:lnTo>
                  <a:close/>
                  <a:moveTo>
                    <a:pt x="1425" y="2548"/>
                  </a:moveTo>
                  <a:lnTo>
                    <a:pt x="1271" y="2715"/>
                  </a:lnTo>
                  <a:lnTo>
                    <a:pt x="1226" y="2696"/>
                  </a:lnTo>
                  <a:lnTo>
                    <a:pt x="1181" y="2670"/>
                  </a:lnTo>
                  <a:lnTo>
                    <a:pt x="1348" y="2542"/>
                  </a:lnTo>
                  <a:lnTo>
                    <a:pt x="1425" y="2548"/>
                  </a:lnTo>
                  <a:close/>
                  <a:moveTo>
                    <a:pt x="1457" y="2548"/>
                  </a:moveTo>
                  <a:lnTo>
                    <a:pt x="1457" y="2548"/>
                  </a:lnTo>
                  <a:lnTo>
                    <a:pt x="1483" y="2548"/>
                  </a:lnTo>
                  <a:lnTo>
                    <a:pt x="1367" y="2747"/>
                  </a:lnTo>
                  <a:lnTo>
                    <a:pt x="1297" y="2722"/>
                  </a:lnTo>
                  <a:lnTo>
                    <a:pt x="1457" y="2548"/>
                  </a:lnTo>
                  <a:close/>
                  <a:moveTo>
                    <a:pt x="1508" y="2548"/>
                  </a:moveTo>
                  <a:lnTo>
                    <a:pt x="1508" y="2548"/>
                  </a:lnTo>
                  <a:lnTo>
                    <a:pt x="1553" y="2548"/>
                  </a:lnTo>
                  <a:lnTo>
                    <a:pt x="1470" y="2754"/>
                  </a:lnTo>
                  <a:lnTo>
                    <a:pt x="1393" y="2747"/>
                  </a:lnTo>
                  <a:lnTo>
                    <a:pt x="1508" y="2548"/>
                  </a:lnTo>
                  <a:close/>
                  <a:moveTo>
                    <a:pt x="1579" y="2548"/>
                  </a:moveTo>
                  <a:lnTo>
                    <a:pt x="1579" y="2548"/>
                  </a:lnTo>
                  <a:lnTo>
                    <a:pt x="1598" y="2542"/>
                  </a:lnTo>
                  <a:lnTo>
                    <a:pt x="1547" y="2747"/>
                  </a:lnTo>
                  <a:lnTo>
                    <a:pt x="1496" y="2754"/>
                  </a:lnTo>
                  <a:lnTo>
                    <a:pt x="1579" y="2548"/>
                  </a:lnTo>
                  <a:close/>
                  <a:moveTo>
                    <a:pt x="1752" y="2568"/>
                  </a:moveTo>
                  <a:lnTo>
                    <a:pt x="1797" y="2651"/>
                  </a:lnTo>
                  <a:lnTo>
                    <a:pt x="1765" y="2677"/>
                  </a:lnTo>
                  <a:lnTo>
                    <a:pt x="1727" y="2587"/>
                  </a:lnTo>
                  <a:lnTo>
                    <a:pt x="1752" y="2568"/>
                  </a:lnTo>
                  <a:close/>
                  <a:moveTo>
                    <a:pt x="1810" y="2317"/>
                  </a:moveTo>
                  <a:lnTo>
                    <a:pt x="1842" y="2317"/>
                  </a:lnTo>
                  <a:lnTo>
                    <a:pt x="1810" y="2330"/>
                  </a:lnTo>
                  <a:lnTo>
                    <a:pt x="1810" y="2317"/>
                  </a:lnTo>
                  <a:close/>
                  <a:moveTo>
                    <a:pt x="1848" y="2298"/>
                  </a:moveTo>
                  <a:lnTo>
                    <a:pt x="2015" y="2272"/>
                  </a:lnTo>
                  <a:lnTo>
                    <a:pt x="2009" y="2311"/>
                  </a:lnTo>
                  <a:lnTo>
                    <a:pt x="1848" y="2298"/>
                  </a:lnTo>
                  <a:close/>
                  <a:moveTo>
                    <a:pt x="2112" y="2260"/>
                  </a:moveTo>
                  <a:lnTo>
                    <a:pt x="2214" y="2247"/>
                  </a:lnTo>
                  <a:lnTo>
                    <a:pt x="2221" y="2324"/>
                  </a:lnTo>
                  <a:lnTo>
                    <a:pt x="2221" y="2330"/>
                  </a:lnTo>
                  <a:lnTo>
                    <a:pt x="2105" y="2317"/>
                  </a:lnTo>
                  <a:lnTo>
                    <a:pt x="2112" y="2260"/>
                  </a:lnTo>
                  <a:close/>
                  <a:moveTo>
                    <a:pt x="2214" y="2228"/>
                  </a:moveTo>
                  <a:lnTo>
                    <a:pt x="2118" y="2240"/>
                  </a:lnTo>
                  <a:lnTo>
                    <a:pt x="2118" y="2208"/>
                  </a:lnTo>
                  <a:lnTo>
                    <a:pt x="2118" y="2176"/>
                  </a:lnTo>
                  <a:lnTo>
                    <a:pt x="2195" y="2151"/>
                  </a:lnTo>
                  <a:lnTo>
                    <a:pt x="2214" y="2228"/>
                  </a:lnTo>
                  <a:close/>
                  <a:moveTo>
                    <a:pt x="2112" y="2157"/>
                  </a:moveTo>
                  <a:lnTo>
                    <a:pt x="2112" y="2157"/>
                  </a:lnTo>
                  <a:lnTo>
                    <a:pt x="2105" y="2080"/>
                  </a:lnTo>
                  <a:lnTo>
                    <a:pt x="2157" y="2054"/>
                  </a:lnTo>
                  <a:lnTo>
                    <a:pt x="2189" y="2131"/>
                  </a:lnTo>
                  <a:lnTo>
                    <a:pt x="2112" y="2157"/>
                  </a:lnTo>
                  <a:close/>
                  <a:moveTo>
                    <a:pt x="2099" y="2061"/>
                  </a:moveTo>
                  <a:lnTo>
                    <a:pt x="2099" y="2061"/>
                  </a:lnTo>
                  <a:lnTo>
                    <a:pt x="2080" y="2003"/>
                  </a:lnTo>
                  <a:lnTo>
                    <a:pt x="2112" y="1984"/>
                  </a:lnTo>
                  <a:lnTo>
                    <a:pt x="2144" y="2035"/>
                  </a:lnTo>
                  <a:lnTo>
                    <a:pt x="2099" y="2061"/>
                  </a:lnTo>
                  <a:close/>
                  <a:moveTo>
                    <a:pt x="2009" y="2106"/>
                  </a:moveTo>
                  <a:lnTo>
                    <a:pt x="1829" y="2189"/>
                  </a:lnTo>
                  <a:lnTo>
                    <a:pt x="1836" y="2170"/>
                  </a:lnTo>
                  <a:lnTo>
                    <a:pt x="1996" y="2061"/>
                  </a:lnTo>
                  <a:lnTo>
                    <a:pt x="2009" y="2106"/>
                  </a:lnTo>
                  <a:close/>
                  <a:moveTo>
                    <a:pt x="1836" y="2138"/>
                  </a:moveTo>
                  <a:lnTo>
                    <a:pt x="1836" y="2138"/>
                  </a:lnTo>
                  <a:lnTo>
                    <a:pt x="1842" y="2086"/>
                  </a:lnTo>
                  <a:lnTo>
                    <a:pt x="1964" y="1971"/>
                  </a:lnTo>
                  <a:lnTo>
                    <a:pt x="1990" y="2035"/>
                  </a:lnTo>
                  <a:lnTo>
                    <a:pt x="1836" y="2138"/>
                  </a:lnTo>
                  <a:close/>
                  <a:moveTo>
                    <a:pt x="1848" y="2054"/>
                  </a:moveTo>
                  <a:lnTo>
                    <a:pt x="1848" y="2054"/>
                  </a:lnTo>
                  <a:lnTo>
                    <a:pt x="1855" y="2022"/>
                  </a:lnTo>
                  <a:lnTo>
                    <a:pt x="1938" y="1919"/>
                  </a:lnTo>
                  <a:lnTo>
                    <a:pt x="1958" y="1952"/>
                  </a:lnTo>
                  <a:lnTo>
                    <a:pt x="1848" y="2054"/>
                  </a:lnTo>
                  <a:close/>
                  <a:moveTo>
                    <a:pt x="1123" y="2593"/>
                  </a:moveTo>
                  <a:lnTo>
                    <a:pt x="1155" y="2568"/>
                  </a:lnTo>
                  <a:lnTo>
                    <a:pt x="1181" y="2568"/>
                  </a:lnTo>
                  <a:lnTo>
                    <a:pt x="1207" y="2568"/>
                  </a:lnTo>
                  <a:lnTo>
                    <a:pt x="1239" y="2561"/>
                  </a:lnTo>
                  <a:lnTo>
                    <a:pt x="1258" y="2561"/>
                  </a:lnTo>
                  <a:lnTo>
                    <a:pt x="1271" y="2548"/>
                  </a:lnTo>
                  <a:lnTo>
                    <a:pt x="1277" y="2536"/>
                  </a:lnTo>
                  <a:lnTo>
                    <a:pt x="1316" y="2542"/>
                  </a:lnTo>
                  <a:lnTo>
                    <a:pt x="1162" y="2658"/>
                  </a:lnTo>
                  <a:lnTo>
                    <a:pt x="1155" y="2651"/>
                  </a:lnTo>
                  <a:lnTo>
                    <a:pt x="1123" y="2593"/>
                  </a:lnTo>
                  <a:close/>
                  <a:moveTo>
                    <a:pt x="1431" y="2850"/>
                  </a:moveTo>
                  <a:lnTo>
                    <a:pt x="1425" y="2869"/>
                  </a:lnTo>
                  <a:lnTo>
                    <a:pt x="1374" y="2844"/>
                  </a:lnTo>
                  <a:lnTo>
                    <a:pt x="1431" y="2850"/>
                  </a:lnTo>
                  <a:close/>
                  <a:moveTo>
                    <a:pt x="1457" y="2850"/>
                  </a:moveTo>
                  <a:lnTo>
                    <a:pt x="1457" y="2850"/>
                  </a:lnTo>
                  <a:lnTo>
                    <a:pt x="1476" y="2850"/>
                  </a:lnTo>
                  <a:lnTo>
                    <a:pt x="1521" y="2850"/>
                  </a:lnTo>
                  <a:lnTo>
                    <a:pt x="1508" y="2895"/>
                  </a:lnTo>
                  <a:lnTo>
                    <a:pt x="1444" y="2876"/>
                  </a:lnTo>
                  <a:lnTo>
                    <a:pt x="1457" y="2850"/>
                  </a:lnTo>
                  <a:close/>
                  <a:moveTo>
                    <a:pt x="1547" y="2850"/>
                  </a:moveTo>
                  <a:lnTo>
                    <a:pt x="1547" y="2850"/>
                  </a:lnTo>
                  <a:lnTo>
                    <a:pt x="1617" y="2837"/>
                  </a:lnTo>
                  <a:lnTo>
                    <a:pt x="1617" y="2908"/>
                  </a:lnTo>
                  <a:lnTo>
                    <a:pt x="1534" y="2901"/>
                  </a:lnTo>
                  <a:lnTo>
                    <a:pt x="1547" y="2850"/>
                  </a:lnTo>
                  <a:close/>
                  <a:moveTo>
                    <a:pt x="1573" y="2747"/>
                  </a:moveTo>
                  <a:lnTo>
                    <a:pt x="1617" y="2548"/>
                  </a:lnTo>
                  <a:lnTo>
                    <a:pt x="1617" y="2735"/>
                  </a:lnTo>
                  <a:lnTo>
                    <a:pt x="1573" y="2747"/>
                  </a:lnTo>
                  <a:close/>
                  <a:moveTo>
                    <a:pt x="1643" y="2523"/>
                  </a:moveTo>
                  <a:lnTo>
                    <a:pt x="1643" y="2523"/>
                  </a:lnTo>
                  <a:lnTo>
                    <a:pt x="1682" y="2715"/>
                  </a:lnTo>
                  <a:lnTo>
                    <a:pt x="1637" y="2728"/>
                  </a:lnTo>
                  <a:lnTo>
                    <a:pt x="1643" y="2523"/>
                  </a:lnTo>
                  <a:close/>
                  <a:moveTo>
                    <a:pt x="1675" y="2574"/>
                  </a:moveTo>
                  <a:lnTo>
                    <a:pt x="1675" y="2574"/>
                  </a:lnTo>
                  <a:lnTo>
                    <a:pt x="1688" y="2613"/>
                  </a:lnTo>
                  <a:lnTo>
                    <a:pt x="1707" y="2600"/>
                  </a:lnTo>
                  <a:lnTo>
                    <a:pt x="1739" y="2683"/>
                  </a:lnTo>
                  <a:lnTo>
                    <a:pt x="1707" y="2703"/>
                  </a:lnTo>
                  <a:lnTo>
                    <a:pt x="1675" y="2574"/>
                  </a:lnTo>
                  <a:close/>
                  <a:moveTo>
                    <a:pt x="1778" y="2773"/>
                  </a:moveTo>
                  <a:lnTo>
                    <a:pt x="1823" y="2882"/>
                  </a:lnTo>
                  <a:lnTo>
                    <a:pt x="1746" y="2901"/>
                  </a:lnTo>
                  <a:lnTo>
                    <a:pt x="1727" y="2805"/>
                  </a:lnTo>
                  <a:lnTo>
                    <a:pt x="1778" y="2773"/>
                  </a:lnTo>
                  <a:close/>
                  <a:moveTo>
                    <a:pt x="1797" y="2767"/>
                  </a:moveTo>
                  <a:lnTo>
                    <a:pt x="1797" y="2767"/>
                  </a:lnTo>
                  <a:lnTo>
                    <a:pt x="1842" y="2735"/>
                  </a:lnTo>
                  <a:lnTo>
                    <a:pt x="1900" y="2844"/>
                  </a:lnTo>
                  <a:lnTo>
                    <a:pt x="1842" y="2869"/>
                  </a:lnTo>
                  <a:lnTo>
                    <a:pt x="1797" y="2767"/>
                  </a:lnTo>
                  <a:close/>
                  <a:moveTo>
                    <a:pt x="1861" y="2722"/>
                  </a:moveTo>
                  <a:lnTo>
                    <a:pt x="1861" y="2722"/>
                  </a:lnTo>
                  <a:lnTo>
                    <a:pt x="1906" y="2683"/>
                  </a:lnTo>
                  <a:lnTo>
                    <a:pt x="1996" y="2786"/>
                  </a:lnTo>
                  <a:lnTo>
                    <a:pt x="1925" y="2837"/>
                  </a:lnTo>
                  <a:lnTo>
                    <a:pt x="1861" y="2722"/>
                  </a:lnTo>
                  <a:close/>
                  <a:moveTo>
                    <a:pt x="1816" y="2638"/>
                  </a:moveTo>
                  <a:lnTo>
                    <a:pt x="1771" y="2555"/>
                  </a:lnTo>
                  <a:lnTo>
                    <a:pt x="1791" y="2548"/>
                  </a:lnTo>
                  <a:lnTo>
                    <a:pt x="1848" y="2613"/>
                  </a:lnTo>
                  <a:lnTo>
                    <a:pt x="1816" y="2638"/>
                  </a:lnTo>
                  <a:close/>
                  <a:moveTo>
                    <a:pt x="1810" y="2536"/>
                  </a:moveTo>
                  <a:lnTo>
                    <a:pt x="1810" y="2536"/>
                  </a:lnTo>
                  <a:lnTo>
                    <a:pt x="1823" y="2523"/>
                  </a:lnTo>
                  <a:lnTo>
                    <a:pt x="1887" y="2574"/>
                  </a:lnTo>
                  <a:lnTo>
                    <a:pt x="1861" y="2593"/>
                  </a:lnTo>
                  <a:lnTo>
                    <a:pt x="1810" y="2536"/>
                  </a:lnTo>
                  <a:close/>
                  <a:moveTo>
                    <a:pt x="1842" y="2510"/>
                  </a:moveTo>
                  <a:lnTo>
                    <a:pt x="1842" y="2510"/>
                  </a:lnTo>
                  <a:lnTo>
                    <a:pt x="1868" y="2491"/>
                  </a:lnTo>
                  <a:lnTo>
                    <a:pt x="1925" y="2523"/>
                  </a:lnTo>
                  <a:lnTo>
                    <a:pt x="1900" y="2555"/>
                  </a:lnTo>
                  <a:lnTo>
                    <a:pt x="1842" y="2510"/>
                  </a:lnTo>
                  <a:close/>
                  <a:moveTo>
                    <a:pt x="1945" y="2433"/>
                  </a:moveTo>
                  <a:lnTo>
                    <a:pt x="1945" y="2433"/>
                  </a:lnTo>
                  <a:lnTo>
                    <a:pt x="1964" y="2420"/>
                  </a:lnTo>
                  <a:lnTo>
                    <a:pt x="1977" y="2427"/>
                  </a:lnTo>
                  <a:lnTo>
                    <a:pt x="1970" y="2446"/>
                  </a:lnTo>
                  <a:lnTo>
                    <a:pt x="1945" y="2433"/>
                  </a:lnTo>
                  <a:close/>
                  <a:moveTo>
                    <a:pt x="1932" y="2324"/>
                  </a:moveTo>
                  <a:lnTo>
                    <a:pt x="2009" y="2337"/>
                  </a:lnTo>
                  <a:lnTo>
                    <a:pt x="2002" y="2350"/>
                  </a:lnTo>
                  <a:lnTo>
                    <a:pt x="1932" y="2324"/>
                  </a:lnTo>
                  <a:close/>
                  <a:moveTo>
                    <a:pt x="2099" y="1964"/>
                  </a:moveTo>
                  <a:lnTo>
                    <a:pt x="2073" y="1977"/>
                  </a:lnTo>
                  <a:lnTo>
                    <a:pt x="2041" y="1907"/>
                  </a:lnTo>
                  <a:lnTo>
                    <a:pt x="2041" y="1900"/>
                  </a:lnTo>
                  <a:lnTo>
                    <a:pt x="2099" y="1964"/>
                  </a:lnTo>
                  <a:close/>
                  <a:moveTo>
                    <a:pt x="1637" y="2908"/>
                  </a:moveTo>
                  <a:lnTo>
                    <a:pt x="1637" y="2908"/>
                  </a:lnTo>
                  <a:lnTo>
                    <a:pt x="1637" y="2831"/>
                  </a:lnTo>
                  <a:lnTo>
                    <a:pt x="1701" y="2812"/>
                  </a:lnTo>
                  <a:lnTo>
                    <a:pt x="1720" y="2901"/>
                  </a:lnTo>
                  <a:lnTo>
                    <a:pt x="1637" y="2908"/>
                  </a:lnTo>
                  <a:close/>
                  <a:moveTo>
                    <a:pt x="2015" y="2773"/>
                  </a:moveTo>
                  <a:lnTo>
                    <a:pt x="1925" y="2670"/>
                  </a:lnTo>
                  <a:lnTo>
                    <a:pt x="1958" y="2632"/>
                  </a:lnTo>
                  <a:lnTo>
                    <a:pt x="2067" y="2722"/>
                  </a:lnTo>
                  <a:lnTo>
                    <a:pt x="2015" y="2773"/>
                  </a:lnTo>
                  <a:close/>
                  <a:moveTo>
                    <a:pt x="2080" y="2703"/>
                  </a:moveTo>
                  <a:lnTo>
                    <a:pt x="1977" y="2613"/>
                  </a:lnTo>
                  <a:lnTo>
                    <a:pt x="2009" y="2568"/>
                  </a:lnTo>
                  <a:lnTo>
                    <a:pt x="2131" y="2638"/>
                  </a:lnTo>
                  <a:lnTo>
                    <a:pt x="2080" y="2703"/>
                  </a:lnTo>
                  <a:close/>
                  <a:moveTo>
                    <a:pt x="2189" y="2523"/>
                  </a:moveTo>
                  <a:lnTo>
                    <a:pt x="2060" y="2478"/>
                  </a:lnTo>
                  <a:lnTo>
                    <a:pt x="2073" y="2446"/>
                  </a:lnTo>
                  <a:lnTo>
                    <a:pt x="2176" y="2471"/>
                  </a:lnTo>
                  <a:lnTo>
                    <a:pt x="2201" y="2478"/>
                  </a:lnTo>
                  <a:lnTo>
                    <a:pt x="2189" y="252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1" name="Freeform 7605"/>
            <p:cNvSpPr>
              <a:spLocks/>
            </p:cNvSpPr>
            <p:nvPr/>
          </p:nvSpPr>
          <p:spPr bwMode="auto">
            <a:xfrm>
              <a:off x="5259388" y="1539875"/>
              <a:ext cx="793750" cy="1406525"/>
            </a:xfrm>
            <a:custGeom>
              <a:avLst/>
              <a:gdLst>
                <a:gd name="T0" fmla="*/ 2147483647 w 500"/>
                <a:gd name="T1" fmla="*/ 2147483647 h 886"/>
                <a:gd name="T2" fmla="*/ 2147483647 w 500"/>
                <a:gd name="T3" fmla="*/ 2147483647 h 886"/>
                <a:gd name="T4" fmla="*/ 2147483647 w 500"/>
                <a:gd name="T5" fmla="*/ 2147483647 h 886"/>
                <a:gd name="T6" fmla="*/ 2147483647 w 500"/>
                <a:gd name="T7" fmla="*/ 2147483647 h 886"/>
                <a:gd name="T8" fmla="*/ 2147483647 w 500"/>
                <a:gd name="T9" fmla="*/ 2147483647 h 886"/>
                <a:gd name="T10" fmla="*/ 2147483647 w 500"/>
                <a:gd name="T11" fmla="*/ 0 h 886"/>
                <a:gd name="T12" fmla="*/ 2147483647 w 500"/>
                <a:gd name="T13" fmla="*/ 0 h 886"/>
                <a:gd name="T14" fmla="*/ 2147483647 w 500"/>
                <a:gd name="T15" fmla="*/ 0 h 886"/>
                <a:gd name="T16" fmla="*/ 2147483647 w 500"/>
                <a:gd name="T17" fmla="*/ 2147483647 h 886"/>
                <a:gd name="T18" fmla="*/ 2147483647 w 500"/>
                <a:gd name="T19" fmla="*/ 2147483647 h 886"/>
                <a:gd name="T20" fmla="*/ 2147483647 w 500"/>
                <a:gd name="T21" fmla="*/ 2147483647 h 886"/>
                <a:gd name="T22" fmla="*/ 2147483647 w 500"/>
                <a:gd name="T23" fmla="*/ 2147483647 h 886"/>
                <a:gd name="T24" fmla="*/ 2147483647 w 500"/>
                <a:gd name="T25" fmla="*/ 2147483647 h 886"/>
                <a:gd name="T26" fmla="*/ 2147483647 w 500"/>
                <a:gd name="T27" fmla="*/ 2147483647 h 886"/>
                <a:gd name="T28" fmla="*/ 2147483647 w 500"/>
                <a:gd name="T29" fmla="*/ 2147483647 h 886"/>
                <a:gd name="T30" fmla="*/ 2147483647 w 500"/>
                <a:gd name="T31" fmla="*/ 2147483647 h 886"/>
                <a:gd name="T32" fmla="*/ 2147483647 w 500"/>
                <a:gd name="T33" fmla="*/ 2147483647 h 886"/>
                <a:gd name="T34" fmla="*/ 2147483647 w 500"/>
                <a:gd name="T35" fmla="*/ 2147483647 h 886"/>
                <a:gd name="T36" fmla="*/ 2147483647 w 500"/>
                <a:gd name="T37" fmla="*/ 2147483647 h 886"/>
                <a:gd name="T38" fmla="*/ 0 w 500"/>
                <a:gd name="T39" fmla="*/ 2147483647 h 886"/>
                <a:gd name="T40" fmla="*/ 0 w 500"/>
                <a:gd name="T41" fmla="*/ 2147483647 h 886"/>
                <a:gd name="T42" fmla="*/ 2147483647 w 500"/>
                <a:gd name="T43" fmla="*/ 2147483647 h 886"/>
                <a:gd name="T44" fmla="*/ 2147483647 w 500"/>
                <a:gd name="T45" fmla="*/ 2147483647 h 886"/>
                <a:gd name="T46" fmla="*/ 2147483647 w 500"/>
                <a:gd name="T47" fmla="*/ 2147483647 h 886"/>
                <a:gd name="T48" fmla="*/ 2147483647 w 500"/>
                <a:gd name="T49" fmla="*/ 2147483647 h 886"/>
                <a:gd name="T50" fmla="*/ 2147483647 w 500"/>
                <a:gd name="T51" fmla="*/ 2147483647 h 886"/>
                <a:gd name="T52" fmla="*/ 2147483647 w 500"/>
                <a:gd name="T53" fmla="*/ 2147483647 h 886"/>
                <a:gd name="T54" fmla="*/ 2147483647 w 500"/>
                <a:gd name="T55" fmla="*/ 2147483647 h 886"/>
                <a:gd name="T56" fmla="*/ 2147483647 w 500"/>
                <a:gd name="T57" fmla="*/ 2147483647 h 886"/>
                <a:gd name="T58" fmla="*/ 2147483647 w 500"/>
                <a:gd name="T59" fmla="*/ 2147483647 h 886"/>
                <a:gd name="T60" fmla="*/ 2147483647 w 500"/>
                <a:gd name="T61" fmla="*/ 2147483647 h 886"/>
                <a:gd name="T62" fmla="*/ 2147483647 w 500"/>
                <a:gd name="T63" fmla="*/ 2147483647 h 886"/>
                <a:gd name="T64" fmla="*/ 2147483647 w 500"/>
                <a:gd name="T65" fmla="*/ 2147483647 h 886"/>
                <a:gd name="T66" fmla="*/ 2147483647 w 500"/>
                <a:gd name="T67" fmla="*/ 2147483647 h 886"/>
                <a:gd name="T68" fmla="*/ 2147483647 w 500"/>
                <a:gd name="T69" fmla="*/ 2147483647 h 886"/>
                <a:gd name="T70" fmla="*/ 2147483647 w 500"/>
                <a:gd name="T71" fmla="*/ 2147483647 h 886"/>
                <a:gd name="T72" fmla="*/ 2147483647 w 500"/>
                <a:gd name="T73" fmla="*/ 2147483647 h 886"/>
                <a:gd name="T74" fmla="*/ 2147483647 w 500"/>
                <a:gd name="T75" fmla="*/ 2147483647 h 886"/>
                <a:gd name="T76" fmla="*/ 2147483647 w 500"/>
                <a:gd name="T77" fmla="*/ 2147483647 h 886"/>
                <a:gd name="T78" fmla="*/ 2147483647 w 500"/>
                <a:gd name="T79" fmla="*/ 2147483647 h 886"/>
                <a:gd name="T80" fmla="*/ 2147483647 w 500"/>
                <a:gd name="T81" fmla="*/ 2147483647 h 886"/>
                <a:gd name="T82" fmla="*/ 2147483647 w 500"/>
                <a:gd name="T83" fmla="*/ 2147483647 h 886"/>
                <a:gd name="T84" fmla="*/ 2147483647 w 500"/>
                <a:gd name="T85" fmla="*/ 2147483647 h 886"/>
                <a:gd name="T86" fmla="*/ 2147483647 w 500"/>
                <a:gd name="T87" fmla="*/ 2147483647 h 886"/>
                <a:gd name="T88" fmla="*/ 2147483647 w 500"/>
                <a:gd name="T89" fmla="*/ 2147483647 h 886"/>
                <a:gd name="T90" fmla="*/ 2147483647 w 500"/>
                <a:gd name="T91" fmla="*/ 2147483647 h 886"/>
                <a:gd name="T92" fmla="*/ 2147483647 w 500"/>
                <a:gd name="T93" fmla="*/ 2147483647 h 886"/>
                <a:gd name="T94" fmla="*/ 2147483647 w 500"/>
                <a:gd name="T95" fmla="*/ 2147483647 h 886"/>
                <a:gd name="T96" fmla="*/ 2147483647 w 500"/>
                <a:gd name="T97" fmla="*/ 2147483647 h 88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00"/>
                <a:gd name="T148" fmla="*/ 0 h 886"/>
                <a:gd name="T149" fmla="*/ 500 w 500"/>
                <a:gd name="T150" fmla="*/ 886 h 88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00" h="886">
                  <a:moveTo>
                    <a:pt x="250" y="128"/>
                  </a:moveTo>
                  <a:lnTo>
                    <a:pt x="256" y="173"/>
                  </a:lnTo>
                  <a:lnTo>
                    <a:pt x="372" y="90"/>
                  </a:lnTo>
                  <a:lnTo>
                    <a:pt x="449" y="32"/>
                  </a:lnTo>
                  <a:lnTo>
                    <a:pt x="494" y="0"/>
                  </a:lnTo>
                  <a:lnTo>
                    <a:pt x="500" y="0"/>
                  </a:lnTo>
                  <a:lnTo>
                    <a:pt x="481" y="32"/>
                  </a:lnTo>
                  <a:lnTo>
                    <a:pt x="423" y="115"/>
                  </a:lnTo>
                  <a:lnTo>
                    <a:pt x="359" y="225"/>
                  </a:lnTo>
                  <a:lnTo>
                    <a:pt x="333" y="282"/>
                  </a:lnTo>
                  <a:lnTo>
                    <a:pt x="314" y="334"/>
                  </a:lnTo>
                  <a:lnTo>
                    <a:pt x="173" y="635"/>
                  </a:lnTo>
                  <a:lnTo>
                    <a:pt x="134" y="751"/>
                  </a:lnTo>
                  <a:lnTo>
                    <a:pt x="109" y="834"/>
                  </a:lnTo>
                  <a:lnTo>
                    <a:pt x="96" y="886"/>
                  </a:lnTo>
                  <a:lnTo>
                    <a:pt x="0" y="847"/>
                  </a:lnTo>
                  <a:lnTo>
                    <a:pt x="25" y="789"/>
                  </a:lnTo>
                  <a:lnTo>
                    <a:pt x="51" y="744"/>
                  </a:lnTo>
                  <a:lnTo>
                    <a:pt x="64" y="732"/>
                  </a:lnTo>
                  <a:lnTo>
                    <a:pt x="70" y="719"/>
                  </a:lnTo>
                  <a:lnTo>
                    <a:pt x="83" y="712"/>
                  </a:lnTo>
                  <a:lnTo>
                    <a:pt x="90" y="700"/>
                  </a:lnTo>
                  <a:lnTo>
                    <a:pt x="109" y="661"/>
                  </a:lnTo>
                  <a:lnTo>
                    <a:pt x="122" y="597"/>
                  </a:lnTo>
                  <a:lnTo>
                    <a:pt x="192" y="462"/>
                  </a:lnTo>
                  <a:lnTo>
                    <a:pt x="237" y="359"/>
                  </a:lnTo>
                  <a:lnTo>
                    <a:pt x="256" y="314"/>
                  </a:lnTo>
                  <a:lnTo>
                    <a:pt x="263" y="282"/>
                  </a:lnTo>
                  <a:lnTo>
                    <a:pt x="276" y="263"/>
                  </a:lnTo>
                  <a:lnTo>
                    <a:pt x="269" y="250"/>
                  </a:lnTo>
                  <a:lnTo>
                    <a:pt x="263" y="225"/>
                  </a:lnTo>
                  <a:lnTo>
                    <a:pt x="256" y="186"/>
                  </a:lnTo>
                  <a:lnTo>
                    <a:pt x="237" y="199"/>
                  </a:lnTo>
                  <a:lnTo>
                    <a:pt x="237" y="186"/>
                  </a:lnTo>
                  <a:lnTo>
                    <a:pt x="237" y="154"/>
                  </a:lnTo>
                  <a:lnTo>
                    <a:pt x="244" y="148"/>
                  </a:lnTo>
                  <a:lnTo>
                    <a:pt x="250" y="1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2" name="Freeform 7607"/>
            <p:cNvSpPr>
              <a:spLocks/>
            </p:cNvSpPr>
            <p:nvPr/>
          </p:nvSpPr>
          <p:spPr bwMode="auto">
            <a:xfrm>
              <a:off x="5238751" y="1774825"/>
              <a:ext cx="498475" cy="1171575"/>
            </a:xfrm>
            <a:custGeom>
              <a:avLst/>
              <a:gdLst>
                <a:gd name="T0" fmla="*/ 2147483647 w 314"/>
                <a:gd name="T1" fmla="*/ 2147483647 h 738"/>
                <a:gd name="T2" fmla="*/ 2147483647 w 314"/>
                <a:gd name="T3" fmla="*/ 2147483647 h 738"/>
                <a:gd name="T4" fmla="*/ 2147483647 w 314"/>
                <a:gd name="T5" fmla="*/ 2147483647 h 738"/>
                <a:gd name="T6" fmla="*/ 2147483647 w 314"/>
                <a:gd name="T7" fmla="*/ 0 h 738"/>
                <a:gd name="T8" fmla="*/ 2147483647 w 314"/>
                <a:gd name="T9" fmla="*/ 2147483647 h 738"/>
                <a:gd name="T10" fmla="*/ 2147483647 w 314"/>
                <a:gd name="T11" fmla="*/ 2147483647 h 738"/>
                <a:gd name="T12" fmla="*/ 2147483647 w 314"/>
                <a:gd name="T13" fmla="*/ 2147483647 h 738"/>
                <a:gd name="T14" fmla="*/ 2147483647 w 314"/>
                <a:gd name="T15" fmla="*/ 2147483647 h 738"/>
                <a:gd name="T16" fmla="*/ 2147483647 w 314"/>
                <a:gd name="T17" fmla="*/ 2147483647 h 738"/>
                <a:gd name="T18" fmla="*/ 2147483647 w 314"/>
                <a:gd name="T19" fmla="*/ 2147483647 h 738"/>
                <a:gd name="T20" fmla="*/ 2147483647 w 314"/>
                <a:gd name="T21" fmla="*/ 2147483647 h 738"/>
                <a:gd name="T22" fmla="*/ 2147483647 w 314"/>
                <a:gd name="T23" fmla="*/ 2147483647 h 738"/>
                <a:gd name="T24" fmla="*/ 2147483647 w 314"/>
                <a:gd name="T25" fmla="*/ 2147483647 h 738"/>
                <a:gd name="T26" fmla="*/ 2147483647 w 314"/>
                <a:gd name="T27" fmla="*/ 2147483647 h 738"/>
                <a:gd name="T28" fmla="*/ 2147483647 w 314"/>
                <a:gd name="T29" fmla="*/ 2147483647 h 738"/>
                <a:gd name="T30" fmla="*/ 2147483647 w 314"/>
                <a:gd name="T31" fmla="*/ 2147483647 h 738"/>
                <a:gd name="T32" fmla="*/ 2147483647 w 314"/>
                <a:gd name="T33" fmla="*/ 2147483647 h 738"/>
                <a:gd name="T34" fmla="*/ 0 w 314"/>
                <a:gd name="T35" fmla="*/ 2147483647 h 738"/>
                <a:gd name="T36" fmla="*/ 0 w 314"/>
                <a:gd name="T37" fmla="*/ 2147483647 h 738"/>
                <a:gd name="T38" fmla="*/ 2147483647 w 314"/>
                <a:gd name="T39" fmla="*/ 2147483647 h 738"/>
                <a:gd name="T40" fmla="*/ 2147483647 w 314"/>
                <a:gd name="T41" fmla="*/ 2147483647 h 738"/>
                <a:gd name="T42" fmla="*/ 2147483647 w 314"/>
                <a:gd name="T43" fmla="*/ 2147483647 h 738"/>
                <a:gd name="T44" fmla="*/ 2147483647 w 314"/>
                <a:gd name="T45" fmla="*/ 2147483647 h 738"/>
                <a:gd name="T46" fmla="*/ 2147483647 w 314"/>
                <a:gd name="T47" fmla="*/ 2147483647 h 738"/>
                <a:gd name="T48" fmla="*/ 2147483647 w 314"/>
                <a:gd name="T49" fmla="*/ 2147483647 h 738"/>
                <a:gd name="T50" fmla="*/ 2147483647 w 314"/>
                <a:gd name="T51" fmla="*/ 2147483647 h 738"/>
                <a:gd name="T52" fmla="*/ 2147483647 w 314"/>
                <a:gd name="T53" fmla="*/ 2147483647 h 738"/>
                <a:gd name="T54" fmla="*/ 2147483647 w 314"/>
                <a:gd name="T55" fmla="*/ 2147483647 h 738"/>
                <a:gd name="T56" fmla="*/ 2147483647 w 314"/>
                <a:gd name="T57" fmla="*/ 2147483647 h 738"/>
                <a:gd name="T58" fmla="*/ 2147483647 w 314"/>
                <a:gd name="T59" fmla="*/ 2147483647 h 738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314"/>
                <a:gd name="T91" fmla="*/ 0 h 738"/>
                <a:gd name="T92" fmla="*/ 314 w 314"/>
                <a:gd name="T93" fmla="*/ 738 h 738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314" h="738">
                  <a:moveTo>
                    <a:pt x="314" y="64"/>
                  </a:moveTo>
                  <a:lnTo>
                    <a:pt x="295" y="51"/>
                  </a:lnTo>
                  <a:lnTo>
                    <a:pt x="269" y="25"/>
                  </a:lnTo>
                  <a:lnTo>
                    <a:pt x="257" y="0"/>
                  </a:lnTo>
                  <a:lnTo>
                    <a:pt x="218" y="109"/>
                  </a:lnTo>
                  <a:lnTo>
                    <a:pt x="231" y="109"/>
                  </a:lnTo>
                  <a:lnTo>
                    <a:pt x="115" y="385"/>
                  </a:lnTo>
                  <a:lnTo>
                    <a:pt x="103" y="430"/>
                  </a:lnTo>
                  <a:lnTo>
                    <a:pt x="90" y="462"/>
                  </a:lnTo>
                  <a:lnTo>
                    <a:pt x="58" y="519"/>
                  </a:lnTo>
                  <a:lnTo>
                    <a:pt x="45" y="545"/>
                  </a:lnTo>
                  <a:lnTo>
                    <a:pt x="25" y="603"/>
                  </a:lnTo>
                  <a:lnTo>
                    <a:pt x="19" y="622"/>
                  </a:lnTo>
                  <a:lnTo>
                    <a:pt x="6" y="648"/>
                  </a:lnTo>
                  <a:lnTo>
                    <a:pt x="0" y="712"/>
                  </a:lnTo>
                  <a:lnTo>
                    <a:pt x="6" y="718"/>
                  </a:lnTo>
                  <a:lnTo>
                    <a:pt x="19" y="725"/>
                  </a:lnTo>
                  <a:lnTo>
                    <a:pt x="51" y="725"/>
                  </a:lnTo>
                  <a:lnTo>
                    <a:pt x="90" y="725"/>
                  </a:lnTo>
                  <a:lnTo>
                    <a:pt x="109" y="738"/>
                  </a:lnTo>
                  <a:lnTo>
                    <a:pt x="122" y="641"/>
                  </a:lnTo>
                  <a:lnTo>
                    <a:pt x="199" y="436"/>
                  </a:lnTo>
                  <a:lnTo>
                    <a:pt x="276" y="250"/>
                  </a:lnTo>
                  <a:lnTo>
                    <a:pt x="314" y="173"/>
                  </a:lnTo>
                  <a:lnTo>
                    <a:pt x="314" y="6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3" name="Freeform 7608"/>
            <p:cNvSpPr>
              <a:spLocks/>
            </p:cNvSpPr>
            <p:nvPr/>
          </p:nvSpPr>
          <p:spPr bwMode="auto">
            <a:xfrm>
              <a:off x="5218113" y="1844675"/>
              <a:ext cx="468313" cy="1141412"/>
            </a:xfrm>
            <a:custGeom>
              <a:avLst/>
              <a:gdLst>
                <a:gd name="T0" fmla="*/ 2147483647 w 295"/>
                <a:gd name="T1" fmla="*/ 0 h 719"/>
                <a:gd name="T2" fmla="*/ 2147483647 w 295"/>
                <a:gd name="T3" fmla="*/ 2147483647 h 719"/>
                <a:gd name="T4" fmla="*/ 2147483647 w 295"/>
                <a:gd name="T5" fmla="*/ 2147483647 h 719"/>
                <a:gd name="T6" fmla="*/ 2147483647 w 295"/>
                <a:gd name="T7" fmla="*/ 2147483647 h 719"/>
                <a:gd name="T8" fmla="*/ 2147483647 w 295"/>
                <a:gd name="T9" fmla="*/ 2147483647 h 719"/>
                <a:gd name="T10" fmla="*/ 2147483647 w 295"/>
                <a:gd name="T11" fmla="*/ 2147483647 h 719"/>
                <a:gd name="T12" fmla="*/ 2147483647 w 295"/>
                <a:gd name="T13" fmla="*/ 2147483647 h 719"/>
                <a:gd name="T14" fmla="*/ 0 w 295"/>
                <a:gd name="T15" fmla="*/ 2147483647 h 719"/>
                <a:gd name="T16" fmla="*/ 0 w 295"/>
                <a:gd name="T17" fmla="*/ 2147483647 h 719"/>
                <a:gd name="T18" fmla="*/ 0 w 295"/>
                <a:gd name="T19" fmla="*/ 2147483647 h 719"/>
                <a:gd name="T20" fmla="*/ 0 w 295"/>
                <a:gd name="T21" fmla="*/ 2147483647 h 719"/>
                <a:gd name="T22" fmla="*/ 0 w 295"/>
                <a:gd name="T23" fmla="*/ 2147483647 h 719"/>
                <a:gd name="T24" fmla="*/ 0 w 295"/>
                <a:gd name="T25" fmla="*/ 2147483647 h 719"/>
                <a:gd name="T26" fmla="*/ 2147483647 w 295"/>
                <a:gd name="T27" fmla="*/ 2147483647 h 719"/>
                <a:gd name="T28" fmla="*/ 2147483647 w 295"/>
                <a:gd name="T29" fmla="*/ 2147483647 h 719"/>
                <a:gd name="T30" fmla="*/ 2147483647 w 295"/>
                <a:gd name="T31" fmla="*/ 2147483647 h 719"/>
                <a:gd name="T32" fmla="*/ 2147483647 w 295"/>
                <a:gd name="T33" fmla="*/ 2147483647 h 719"/>
                <a:gd name="T34" fmla="*/ 2147483647 w 295"/>
                <a:gd name="T35" fmla="*/ 2147483647 h 719"/>
                <a:gd name="T36" fmla="*/ 2147483647 w 295"/>
                <a:gd name="T37" fmla="*/ 2147483647 h 719"/>
                <a:gd name="T38" fmla="*/ 2147483647 w 295"/>
                <a:gd name="T39" fmla="*/ 2147483647 h 719"/>
                <a:gd name="T40" fmla="*/ 2147483647 w 295"/>
                <a:gd name="T41" fmla="*/ 2147483647 h 719"/>
                <a:gd name="T42" fmla="*/ 2147483647 w 295"/>
                <a:gd name="T43" fmla="*/ 2147483647 h 719"/>
                <a:gd name="T44" fmla="*/ 2147483647 w 295"/>
                <a:gd name="T45" fmla="*/ 2147483647 h 719"/>
                <a:gd name="T46" fmla="*/ 2147483647 w 295"/>
                <a:gd name="T47" fmla="*/ 2147483647 h 719"/>
                <a:gd name="T48" fmla="*/ 2147483647 w 295"/>
                <a:gd name="T49" fmla="*/ 2147483647 h 719"/>
                <a:gd name="T50" fmla="*/ 2147483647 w 295"/>
                <a:gd name="T51" fmla="*/ 2147483647 h 719"/>
                <a:gd name="T52" fmla="*/ 2147483647 w 295"/>
                <a:gd name="T53" fmla="*/ 2147483647 h 719"/>
                <a:gd name="T54" fmla="*/ 2147483647 w 295"/>
                <a:gd name="T55" fmla="*/ 2147483647 h 719"/>
                <a:gd name="T56" fmla="*/ 2147483647 w 295"/>
                <a:gd name="T57" fmla="*/ 2147483647 h 719"/>
                <a:gd name="T58" fmla="*/ 2147483647 w 295"/>
                <a:gd name="T59" fmla="*/ 0 h 7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295"/>
                <a:gd name="T91" fmla="*/ 0 h 719"/>
                <a:gd name="T92" fmla="*/ 295 w 295"/>
                <a:gd name="T93" fmla="*/ 719 h 7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295" h="719">
                  <a:moveTo>
                    <a:pt x="282" y="0"/>
                  </a:moveTo>
                  <a:lnTo>
                    <a:pt x="250" y="58"/>
                  </a:lnTo>
                  <a:lnTo>
                    <a:pt x="250" y="78"/>
                  </a:lnTo>
                  <a:lnTo>
                    <a:pt x="212" y="238"/>
                  </a:lnTo>
                  <a:lnTo>
                    <a:pt x="173" y="309"/>
                  </a:lnTo>
                  <a:lnTo>
                    <a:pt x="90" y="469"/>
                  </a:lnTo>
                  <a:lnTo>
                    <a:pt x="38" y="559"/>
                  </a:lnTo>
                  <a:lnTo>
                    <a:pt x="0" y="604"/>
                  </a:lnTo>
                  <a:lnTo>
                    <a:pt x="0" y="636"/>
                  </a:lnTo>
                  <a:lnTo>
                    <a:pt x="0" y="674"/>
                  </a:lnTo>
                  <a:lnTo>
                    <a:pt x="0" y="694"/>
                  </a:lnTo>
                  <a:lnTo>
                    <a:pt x="6" y="707"/>
                  </a:lnTo>
                  <a:lnTo>
                    <a:pt x="38" y="713"/>
                  </a:lnTo>
                  <a:lnTo>
                    <a:pt x="58" y="719"/>
                  </a:lnTo>
                  <a:lnTo>
                    <a:pt x="71" y="713"/>
                  </a:lnTo>
                  <a:lnTo>
                    <a:pt x="83" y="707"/>
                  </a:lnTo>
                  <a:lnTo>
                    <a:pt x="96" y="694"/>
                  </a:lnTo>
                  <a:lnTo>
                    <a:pt x="103" y="681"/>
                  </a:lnTo>
                  <a:lnTo>
                    <a:pt x="154" y="514"/>
                  </a:lnTo>
                  <a:lnTo>
                    <a:pt x="193" y="405"/>
                  </a:lnTo>
                  <a:lnTo>
                    <a:pt x="263" y="244"/>
                  </a:lnTo>
                  <a:lnTo>
                    <a:pt x="276" y="116"/>
                  </a:lnTo>
                  <a:lnTo>
                    <a:pt x="282" y="65"/>
                  </a:lnTo>
                  <a:lnTo>
                    <a:pt x="295" y="45"/>
                  </a:lnTo>
                  <a:lnTo>
                    <a:pt x="28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4" name="Freeform 7609"/>
            <p:cNvSpPr>
              <a:spLocks/>
            </p:cNvSpPr>
            <p:nvPr/>
          </p:nvSpPr>
          <p:spPr bwMode="auto">
            <a:xfrm>
              <a:off x="5441951" y="785813"/>
              <a:ext cx="581025" cy="336550"/>
            </a:xfrm>
            <a:custGeom>
              <a:avLst/>
              <a:gdLst>
                <a:gd name="T0" fmla="*/ 2147483647 w 366"/>
                <a:gd name="T1" fmla="*/ 2147483647 h 212"/>
                <a:gd name="T2" fmla="*/ 2147483647 w 366"/>
                <a:gd name="T3" fmla="*/ 2147483647 h 212"/>
                <a:gd name="T4" fmla="*/ 2147483647 w 366"/>
                <a:gd name="T5" fmla="*/ 2147483647 h 212"/>
                <a:gd name="T6" fmla="*/ 2147483647 w 366"/>
                <a:gd name="T7" fmla="*/ 2147483647 h 212"/>
                <a:gd name="T8" fmla="*/ 2147483647 w 366"/>
                <a:gd name="T9" fmla="*/ 2147483647 h 212"/>
                <a:gd name="T10" fmla="*/ 2147483647 w 366"/>
                <a:gd name="T11" fmla="*/ 2147483647 h 212"/>
                <a:gd name="T12" fmla="*/ 0 w 366"/>
                <a:gd name="T13" fmla="*/ 2147483647 h 212"/>
                <a:gd name="T14" fmla="*/ 2147483647 w 366"/>
                <a:gd name="T15" fmla="*/ 2147483647 h 212"/>
                <a:gd name="T16" fmla="*/ 2147483647 w 366"/>
                <a:gd name="T17" fmla="*/ 2147483647 h 212"/>
                <a:gd name="T18" fmla="*/ 2147483647 w 366"/>
                <a:gd name="T19" fmla="*/ 2147483647 h 212"/>
                <a:gd name="T20" fmla="*/ 2147483647 w 366"/>
                <a:gd name="T21" fmla="*/ 2147483647 h 212"/>
                <a:gd name="T22" fmla="*/ 2147483647 w 366"/>
                <a:gd name="T23" fmla="*/ 2147483647 h 212"/>
                <a:gd name="T24" fmla="*/ 2147483647 w 366"/>
                <a:gd name="T25" fmla="*/ 2147483647 h 212"/>
                <a:gd name="T26" fmla="*/ 2147483647 w 366"/>
                <a:gd name="T27" fmla="*/ 2147483647 h 212"/>
                <a:gd name="T28" fmla="*/ 2147483647 w 366"/>
                <a:gd name="T29" fmla="*/ 2147483647 h 212"/>
                <a:gd name="T30" fmla="*/ 2147483647 w 366"/>
                <a:gd name="T31" fmla="*/ 2147483647 h 212"/>
                <a:gd name="T32" fmla="*/ 2147483647 w 366"/>
                <a:gd name="T33" fmla="*/ 2147483647 h 212"/>
                <a:gd name="T34" fmla="*/ 2147483647 w 366"/>
                <a:gd name="T35" fmla="*/ 2147483647 h 212"/>
                <a:gd name="T36" fmla="*/ 2147483647 w 366"/>
                <a:gd name="T37" fmla="*/ 2147483647 h 212"/>
                <a:gd name="T38" fmla="*/ 2147483647 w 366"/>
                <a:gd name="T39" fmla="*/ 2147483647 h 212"/>
                <a:gd name="T40" fmla="*/ 2147483647 w 366"/>
                <a:gd name="T41" fmla="*/ 2147483647 h 212"/>
                <a:gd name="T42" fmla="*/ 2147483647 w 366"/>
                <a:gd name="T43" fmla="*/ 2147483647 h 212"/>
                <a:gd name="T44" fmla="*/ 2147483647 w 366"/>
                <a:gd name="T45" fmla="*/ 2147483647 h 212"/>
                <a:gd name="T46" fmla="*/ 2147483647 w 366"/>
                <a:gd name="T47" fmla="*/ 2147483647 h 212"/>
                <a:gd name="T48" fmla="*/ 2147483647 w 366"/>
                <a:gd name="T49" fmla="*/ 2147483647 h 212"/>
                <a:gd name="T50" fmla="*/ 2147483647 w 366"/>
                <a:gd name="T51" fmla="*/ 2147483647 h 212"/>
                <a:gd name="T52" fmla="*/ 2147483647 w 366"/>
                <a:gd name="T53" fmla="*/ 2147483647 h 212"/>
                <a:gd name="T54" fmla="*/ 2147483647 w 366"/>
                <a:gd name="T55" fmla="*/ 2147483647 h 212"/>
                <a:gd name="T56" fmla="*/ 2147483647 w 366"/>
                <a:gd name="T57" fmla="*/ 2147483647 h 212"/>
                <a:gd name="T58" fmla="*/ 2147483647 w 366"/>
                <a:gd name="T59" fmla="*/ 2147483647 h 212"/>
                <a:gd name="T60" fmla="*/ 2147483647 w 366"/>
                <a:gd name="T61" fmla="*/ 2147483647 h 212"/>
                <a:gd name="T62" fmla="*/ 2147483647 w 366"/>
                <a:gd name="T63" fmla="*/ 2147483647 h 212"/>
                <a:gd name="T64" fmla="*/ 2147483647 w 366"/>
                <a:gd name="T65" fmla="*/ 2147483647 h 212"/>
                <a:gd name="T66" fmla="*/ 2147483647 w 366"/>
                <a:gd name="T67" fmla="*/ 2147483647 h 212"/>
                <a:gd name="T68" fmla="*/ 2147483647 w 366"/>
                <a:gd name="T69" fmla="*/ 2147483647 h 212"/>
                <a:gd name="T70" fmla="*/ 2147483647 w 366"/>
                <a:gd name="T71" fmla="*/ 2147483647 h 212"/>
                <a:gd name="T72" fmla="*/ 2147483647 w 366"/>
                <a:gd name="T73" fmla="*/ 2147483647 h 212"/>
                <a:gd name="T74" fmla="*/ 2147483647 w 366"/>
                <a:gd name="T75" fmla="*/ 2147483647 h 212"/>
                <a:gd name="T76" fmla="*/ 2147483647 w 366"/>
                <a:gd name="T77" fmla="*/ 2147483647 h 212"/>
                <a:gd name="T78" fmla="*/ 2147483647 w 366"/>
                <a:gd name="T79" fmla="*/ 2147483647 h 212"/>
                <a:gd name="T80" fmla="*/ 2147483647 w 366"/>
                <a:gd name="T81" fmla="*/ 2147483647 h 212"/>
                <a:gd name="T82" fmla="*/ 2147483647 w 366"/>
                <a:gd name="T83" fmla="*/ 2147483647 h 212"/>
                <a:gd name="T84" fmla="*/ 2147483647 w 366"/>
                <a:gd name="T85" fmla="*/ 0 h 212"/>
                <a:gd name="T86" fmla="*/ 2147483647 w 366"/>
                <a:gd name="T87" fmla="*/ 2147483647 h 212"/>
                <a:gd name="T88" fmla="*/ 2147483647 w 366"/>
                <a:gd name="T89" fmla="*/ 2147483647 h 212"/>
                <a:gd name="T90" fmla="*/ 2147483647 w 366"/>
                <a:gd name="T91" fmla="*/ 2147483647 h 21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66"/>
                <a:gd name="T139" fmla="*/ 0 h 212"/>
                <a:gd name="T140" fmla="*/ 366 w 366"/>
                <a:gd name="T141" fmla="*/ 212 h 21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66" h="212">
                  <a:moveTo>
                    <a:pt x="90" y="19"/>
                  </a:moveTo>
                  <a:lnTo>
                    <a:pt x="90" y="19"/>
                  </a:lnTo>
                  <a:lnTo>
                    <a:pt x="45" y="51"/>
                  </a:lnTo>
                  <a:lnTo>
                    <a:pt x="26" y="71"/>
                  </a:lnTo>
                  <a:lnTo>
                    <a:pt x="13" y="96"/>
                  </a:lnTo>
                  <a:lnTo>
                    <a:pt x="0" y="116"/>
                  </a:lnTo>
                  <a:lnTo>
                    <a:pt x="7" y="128"/>
                  </a:lnTo>
                  <a:lnTo>
                    <a:pt x="19" y="135"/>
                  </a:lnTo>
                  <a:lnTo>
                    <a:pt x="52" y="154"/>
                  </a:lnTo>
                  <a:lnTo>
                    <a:pt x="84" y="160"/>
                  </a:lnTo>
                  <a:lnTo>
                    <a:pt x="116" y="160"/>
                  </a:lnTo>
                  <a:lnTo>
                    <a:pt x="141" y="154"/>
                  </a:lnTo>
                  <a:lnTo>
                    <a:pt x="173" y="148"/>
                  </a:lnTo>
                  <a:lnTo>
                    <a:pt x="199" y="148"/>
                  </a:lnTo>
                  <a:lnTo>
                    <a:pt x="238" y="154"/>
                  </a:lnTo>
                  <a:lnTo>
                    <a:pt x="263" y="160"/>
                  </a:lnTo>
                  <a:lnTo>
                    <a:pt x="276" y="167"/>
                  </a:lnTo>
                  <a:lnTo>
                    <a:pt x="289" y="160"/>
                  </a:lnTo>
                  <a:lnTo>
                    <a:pt x="295" y="154"/>
                  </a:lnTo>
                  <a:lnTo>
                    <a:pt x="308" y="148"/>
                  </a:lnTo>
                  <a:lnTo>
                    <a:pt x="321" y="148"/>
                  </a:lnTo>
                  <a:lnTo>
                    <a:pt x="340" y="160"/>
                  </a:lnTo>
                  <a:lnTo>
                    <a:pt x="347" y="180"/>
                  </a:lnTo>
                  <a:lnTo>
                    <a:pt x="353" y="212"/>
                  </a:lnTo>
                  <a:lnTo>
                    <a:pt x="360" y="193"/>
                  </a:lnTo>
                  <a:lnTo>
                    <a:pt x="366" y="173"/>
                  </a:lnTo>
                  <a:lnTo>
                    <a:pt x="366" y="128"/>
                  </a:lnTo>
                  <a:lnTo>
                    <a:pt x="353" y="83"/>
                  </a:lnTo>
                  <a:lnTo>
                    <a:pt x="327" y="51"/>
                  </a:lnTo>
                  <a:lnTo>
                    <a:pt x="315" y="39"/>
                  </a:lnTo>
                  <a:lnTo>
                    <a:pt x="295" y="26"/>
                  </a:lnTo>
                  <a:lnTo>
                    <a:pt x="257" y="13"/>
                  </a:lnTo>
                  <a:lnTo>
                    <a:pt x="225" y="6"/>
                  </a:lnTo>
                  <a:lnTo>
                    <a:pt x="186" y="0"/>
                  </a:lnTo>
                  <a:lnTo>
                    <a:pt x="148" y="6"/>
                  </a:lnTo>
                  <a:lnTo>
                    <a:pt x="116" y="13"/>
                  </a:lnTo>
                  <a:lnTo>
                    <a:pt x="90" y="1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4585" name="Freeform 7610"/>
            <p:cNvSpPr>
              <a:spLocks/>
            </p:cNvSpPr>
            <p:nvPr/>
          </p:nvSpPr>
          <p:spPr bwMode="auto">
            <a:xfrm>
              <a:off x="5289551" y="2416175"/>
              <a:ext cx="387350" cy="601662"/>
            </a:xfrm>
            <a:custGeom>
              <a:avLst/>
              <a:gdLst>
                <a:gd name="T0" fmla="*/ 2147483647 w 244"/>
                <a:gd name="T1" fmla="*/ 0 h 379"/>
                <a:gd name="T2" fmla="*/ 2147483647 w 244"/>
                <a:gd name="T3" fmla="*/ 2147483647 h 379"/>
                <a:gd name="T4" fmla="*/ 2147483647 w 244"/>
                <a:gd name="T5" fmla="*/ 2147483647 h 379"/>
                <a:gd name="T6" fmla="*/ 2147483647 w 244"/>
                <a:gd name="T7" fmla="*/ 2147483647 h 379"/>
                <a:gd name="T8" fmla="*/ 2147483647 w 244"/>
                <a:gd name="T9" fmla="*/ 2147483647 h 379"/>
                <a:gd name="T10" fmla="*/ 2147483647 w 244"/>
                <a:gd name="T11" fmla="*/ 2147483647 h 379"/>
                <a:gd name="T12" fmla="*/ 2147483647 w 244"/>
                <a:gd name="T13" fmla="*/ 2147483647 h 379"/>
                <a:gd name="T14" fmla="*/ 2147483647 w 244"/>
                <a:gd name="T15" fmla="*/ 2147483647 h 379"/>
                <a:gd name="T16" fmla="*/ 2147483647 w 244"/>
                <a:gd name="T17" fmla="*/ 2147483647 h 379"/>
                <a:gd name="T18" fmla="*/ 0 w 244"/>
                <a:gd name="T19" fmla="*/ 2147483647 h 379"/>
                <a:gd name="T20" fmla="*/ 0 w 244"/>
                <a:gd name="T21" fmla="*/ 2147483647 h 379"/>
                <a:gd name="T22" fmla="*/ 2147483647 w 244"/>
                <a:gd name="T23" fmla="*/ 2147483647 h 379"/>
                <a:gd name="T24" fmla="*/ 2147483647 w 244"/>
                <a:gd name="T25" fmla="*/ 2147483647 h 379"/>
                <a:gd name="T26" fmla="*/ 2147483647 w 244"/>
                <a:gd name="T27" fmla="*/ 2147483647 h 379"/>
                <a:gd name="T28" fmla="*/ 2147483647 w 244"/>
                <a:gd name="T29" fmla="*/ 2147483647 h 379"/>
                <a:gd name="T30" fmla="*/ 2147483647 w 244"/>
                <a:gd name="T31" fmla="*/ 2147483647 h 379"/>
                <a:gd name="T32" fmla="*/ 2147483647 w 244"/>
                <a:gd name="T33" fmla="*/ 2147483647 h 379"/>
                <a:gd name="T34" fmla="*/ 2147483647 w 244"/>
                <a:gd name="T35" fmla="*/ 2147483647 h 379"/>
                <a:gd name="T36" fmla="*/ 2147483647 w 244"/>
                <a:gd name="T37" fmla="*/ 2147483647 h 379"/>
                <a:gd name="T38" fmla="*/ 2147483647 w 244"/>
                <a:gd name="T39" fmla="*/ 2147483647 h 379"/>
                <a:gd name="T40" fmla="*/ 2147483647 w 244"/>
                <a:gd name="T41" fmla="*/ 2147483647 h 379"/>
                <a:gd name="T42" fmla="*/ 2147483647 w 244"/>
                <a:gd name="T43" fmla="*/ 2147483647 h 379"/>
                <a:gd name="T44" fmla="*/ 2147483647 w 244"/>
                <a:gd name="T45" fmla="*/ 2147483647 h 379"/>
                <a:gd name="T46" fmla="*/ 2147483647 w 244"/>
                <a:gd name="T47" fmla="*/ 2147483647 h 379"/>
                <a:gd name="T48" fmla="*/ 2147483647 w 244"/>
                <a:gd name="T49" fmla="*/ 2147483647 h 379"/>
                <a:gd name="T50" fmla="*/ 2147483647 w 244"/>
                <a:gd name="T51" fmla="*/ 2147483647 h 379"/>
                <a:gd name="T52" fmla="*/ 2147483647 w 244"/>
                <a:gd name="T53" fmla="*/ 2147483647 h 379"/>
                <a:gd name="T54" fmla="*/ 2147483647 w 244"/>
                <a:gd name="T55" fmla="*/ 0 h 379"/>
                <a:gd name="T56" fmla="*/ 2147483647 w 244"/>
                <a:gd name="T57" fmla="*/ 0 h 37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4"/>
                <a:gd name="T88" fmla="*/ 0 h 379"/>
                <a:gd name="T89" fmla="*/ 244 w 244"/>
                <a:gd name="T90" fmla="*/ 379 h 37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4" h="379">
                  <a:moveTo>
                    <a:pt x="244" y="0"/>
                  </a:moveTo>
                  <a:lnTo>
                    <a:pt x="135" y="135"/>
                  </a:lnTo>
                  <a:lnTo>
                    <a:pt x="103" y="160"/>
                  </a:lnTo>
                  <a:lnTo>
                    <a:pt x="64" y="199"/>
                  </a:lnTo>
                  <a:lnTo>
                    <a:pt x="32" y="237"/>
                  </a:lnTo>
                  <a:lnTo>
                    <a:pt x="13" y="282"/>
                  </a:lnTo>
                  <a:lnTo>
                    <a:pt x="0" y="347"/>
                  </a:lnTo>
                  <a:lnTo>
                    <a:pt x="6" y="359"/>
                  </a:lnTo>
                  <a:lnTo>
                    <a:pt x="32" y="366"/>
                  </a:lnTo>
                  <a:lnTo>
                    <a:pt x="64" y="372"/>
                  </a:lnTo>
                  <a:lnTo>
                    <a:pt x="83" y="379"/>
                  </a:lnTo>
                  <a:lnTo>
                    <a:pt x="96" y="372"/>
                  </a:lnTo>
                  <a:lnTo>
                    <a:pt x="122" y="366"/>
                  </a:lnTo>
                  <a:lnTo>
                    <a:pt x="135" y="353"/>
                  </a:lnTo>
                  <a:lnTo>
                    <a:pt x="141" y="334"/>
                  </a:lnTo>
                  <a:lnTo>
                    <a:pt x="154" y="302"/>
                  </a:lnTo>
                  <a:lnTo>
                    <a:pt x="160" y="289"/>
                  </a:lnTo>
                  <a:lnTo>
                    <a:pt x="167" y="263"/>
                  </a:lnTo>
                  <a:lnTo>
                    <a:pt x="205" y="115"/>
                  </a:lnTo>
                  <a:lnTo>
                    <a:pt x="24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4579" name="矩形 1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Freeform 6"/>
          <p:cNvSpPr>
            <a:spLocks/>
          </p:cNvSpPr>
          <p:nvPr/>
        </p:nvSpPr>
        <p:spPr bwMode="auto">
          <a:xfrm>
            <a:off x="179388" y="280988"/>
            <a:ext cx="2635250" cy="6564312"/>
          </a:xfrm>
          <a:custGeom>
            <a:avLst/>
            <a:gdLst>
              <a:gd name="T0" fmla="*/ 2147483647 w 71"/>
              <a:gd name="T1" fmla="*/ 2147483647 h 177"/>
              <a:gd name="T2" fmla="*/ 2147483647 w 71"/>
              <a:gd name="T3" fmla="*/ 2147483647 h 177"/>
              <a:gd name="T4" fmla="*/ 2147483647 w 71"/>
              <a:gd name="T5" fmla="*/ 2147483647 h 177"/>
              <a:gd name="T6" fmla="*/ 2147483647 w 71"/>
              <a:gd name="T7" fmla="*/ 2147483647 h 177"/>
              <a:gd name="T8" fmla="*/ 2147483647 w 71"/>
              <a:gd name="T9" fmla="*/ 2147483647 h 177"/>
              <a:gd name="T10" fmla="*/ 2147483647 w 71"/>
              <a:gd name="T11" fmla="*/ 2147483647 h 177"/>
              <a:gd name="T12" fmla="*/ 2147483647 w 71"/>
              <a:gd name="T13" fmla="*/ 2147483647 h 177"/>
              <a:gd name="T14" fmla="*/ 2147483647 w 71"/>
              <a:gd name="T15" fmla="*/ 2147483647 h 177"/>
              <a:gd name="T16" fmla="*/ 2147483647 w 71"/>
              <a:gd name="T17" fmla="*/ 2147483647 h 177"/>
              <a:gd name="T18" fmla="*/ 2147483647 w 71"/>
              <a:gd name="T19" fmla="*/ 2147483647 h 177"/>
              <a:gd name="T20" fmla="*/ 2147483647 w 71"/>
              <a:gd name="T21" fmla="*/ 2147483647 h 177"/>
              <a:gd name="T22" fmla="*/ 2147483647 w 71"/>
              <a:gd name="T23" fmla="*/ 2147483647 h 177"/>
              <a:gd name="T24" fmla="*/ 2147483647 w 71"/>
              <a:gd name="T25" fmla="*/ 2147483647 h 177"/>
              <a:gd name="T26" fmla="*/ 2147483647 w 71"/>
              <a:gd name="T27" fmla="*/ 2147483647 h 177"/>
              <a:gd name="T28" fmla="*/ 2147483647 w 71"/>
              <a:gd name="T29" fmla="*/ 2147483647 h 177"/>
              <a:gd name="T30" fmla="*/ 2147483647 w 71"/>
              <a:gd name="T31" fmla="*/ 2147483647 h 177"/>
              <a:gd name="T32" fmla="*/ 2147483647 w 71"/>
              <a:gd name="T33" fmla="*/ 2147483647 h 177"/>
              <a:gd name="T34" fmla="*/ 2147483647 w 71"/>
              <a:gd name="T35" fmla="*/ 2147483647 h 177"/>
              <a:gd name="T36" fmla="*/ 2147483647 w 71"/>
              <a:gd name="T37" fmla="*/ 2147483647 h 177"/>
              <a:gd name="T38" fmla="*/ 2147483647 w 71"/>
              <a:gd name="T39" fmla="*/ 2147483647 h 177"/>
              <a:gd name="T40" fmla="*/ 2147483647 w 71"/>
              <a:gd name="T41" fmla="*/ 2147483647 h 177"/>
              <a:gd name="T42" fmla="*/ 2147483647 w 71"/>
              <a:gd name="T43" fmla="*/ 2147483647 h 177"/>
              <a:gd name="T44" fmla="*/ 2147483647 w 71"/>
              <a:gd name="T45" fmla="*/ 2147483647 h 177"/>
              <a:gd name="T46" fmla="*/ 2147483647 w 71"/>
              <a:gd name="T47" fmla="*/ 2147483647 h 177"/>
              <a:gd name="T48" fmla="*/ 2147483647 w 71"/>
              <a:gd name="T49" fmla="*/ 2147483647 h 177"/>
              <a:gd name="T50" fmla="*/ 2147483647 w 71"/>
              <a:gd name="T51" fmla="*/ 2147483647 h 177"/>
              <a:gd name="T52" fmla="*/ 2147483647 w 71"/>
              <a:gd name="T53" fmla="*/ 2147483647 h 177"/>
              <a:gd name="T54" fmla="*/ 2147483647 w 71"/>
              <a:gd name="T55" fmla="*/ 2147483647 h 177"/>
              <a:gd name="T56" fmla="*/ 2147483647 w 71"/>
              <a:gd name="T57" fmla="*/ 2147483647 h 177"/>
              <a:gd name="T58" fmla="*/ 2147483647 w 71"/>
              <a:gd name="T59" fmla="*/ 2147483647 h 177"/>
              <a:gd name="T60" fmla="*/ 2147483647 w 71"/>
              <a:gd name="T61" fmla="*/ 2147483647 h 177"/>
              <a:gd name="T62" fmla="*/ 2147483647 w 71"/>
              <a:gd name="T63" fmla="*/ 2147483647 h 177"/>
              <a:gd name="T64" fmla="*/ 2147483647 w 71"/>
              <a:gd name="T65" fmla="*/ 2147483647 h 177"/>
              <a:gd name="T66" fmla="*/ 2147483647 w 71"/>
              <a:gd name="T67" fmla="*/ 2147483647 h 177"/>
              <a:gd name="T68" fmla="*/ 2147483647 w 71"/>
              <a:gd name="T69" fmla="*/ 2147483647 h 177"/>
              <a:gd name="T70" fmla="*/ 2147483647 w 71"/>
              <a:gd name="T71" fmla="*/ 2147483647 h 177"/>
              <a:gd name="T72" fmla="*/ 2147483647 w 71"/>
              <a:gd name="T73" fmla="*/ 2147483647 h 177"/>
              <a:gd name="T74" fmla="*/ 2147483647 w 71"/>
              <a:gd name="T75" fmla="*/ 2147483647 h 177"/>
              <a:gd name="T76" fmla="*/ 2147483647 w 71"/>
              <a:gd name="T77" fmla="*/ 2147483647 h 177"/>
              <a:gd name="T78" fmla="*/ 2147483647 w 71"/>
              <a:gd name="T79" fmla="*/ 2147483647 h 177"/>
              <a:gd name="T80" fmla="*/ 2147483647 w 71"/>
              <a:gd name="T81" fmla="*/ 2147483647 h 177"/>
              <a:gd name="T82" fmla="*/ 2147483647 w 71"/>
              <a:gd name="T83" fmla="*/ 2147483647 h 177"/>
              <a:gd name="T84" fmla="*/ 2147483647 w 71"/>
              <a:gd name="T85" fmla="*/ 2147483647 h 177"/>
              <a:gd name="T86" fmla="*/ 2147483647 w 71"/>
              <a:gd name="T87" fmla="*/ 2147483647 h 177"/>
              <a:gd name="T88" fmla="*/ 2147483647 w 71"/>
              <a:gd name="T89" fmla="*/ 2147483647 h 177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71"/>
              <a:gd name="T136" fmla="*/ 0 h 177"/>
              <a:gd name="T137" fmla="*/ 71 w 71"/>
              <a:gd name="T138" fmla="*/ 177 h 177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71" h="177">
                <a:moveTo>
                  <a:pt x="63" y="44"/>
                </a:moveTo>
                <a:cubicBezTo>
                  <a:pt x="63" y="42"/>
                  <a:pt x="60" y="36"/>
                  <a:pt x="60" y="36"/>
                </a:cubicBezTo>
                <a:cubicBezTo>
                  <a:pt x="58" y="30"/>
                  <a:pt x="52" y="30"/>
                  <a:pt x="52" y="30"/>
                </a:cubicBezTo>
                <a:cubicBezTo>
                  <a:pt x="53" y="28"/>
                  <a:pt x="49" y="26"/>
                  <a:pt x="49" y="26"/>
                </a:cubicBezTo>
                <a:cubicBezTo>
                  <a:pt x="47" y="26"/>
                  <a:pt x="45" y="23"/>
                  <a:pt x="45" y="23"/>
                </a:cubicBezTo>
                <a:cubicBezTo>
                  <a:pt x="44" y="23"/>
                  <a:pt x="44" y="23"/>
                  <a:pt x="44" y="23"/>
                </a:cubicBezTo>
                <a:cubicBezTo>
                  <a:pt x="45" y="22"/>
                  <a:pt x="45" y="19"/>
                  <a:pt x="45" y="19"/>
                </a:cubicBezTo>
                <a:cubicBezTo>
                  <a:pt x="46" y="19"/>
                  <a:pt x="45" y="17"/>
                  <a:pt x="45" y="17"/>
                </a:cubicBezTo>
                <a:cubicBezTo>
                  <a:pt x="45" y="16"/>
                  <a:pt x="42" y="13"/>
                  <a:pt x="42" y="13"/>
                </a:cubicBezTo>
                <a:cubicBezTo>
                  <a:pt x="42" y="13"/>
                  <a:pt x="42" y="13"/>
                  <a:pt x="42" y="13"/>
                </a:cubicBezTo>
                <a:cubicBezTo>
                  <a:pt x="42" y="11"/>
                  <a:pt x="42" y="8"/>
                  <a:pt x="42" y="8"/>
                </a:cubicBezTo>
                <a:cubicBezTo>
                  <a:pt x="41" y="2"/>
                  <a:pt x="32" y="1"/>
                  <a:pt x="32" y="1"/>
                </a:cubicBezTo>
                <a:cubicBezTo>
                  <a:pt x="26" y="0"/>
                  <a:pt x="22" y="7"/>
                  <a:pt x="22" y="7"/>
                </a:cubicBezTo>
                <a:cubicBezTo>
                  <a:pt x="17" y="7"/>
                  <a:pt x="17" y="10"/>
                  <a:pt x="17" y="10"/>
                </a:cubicBezTo>
                <a:cubicBezTo>
                  <a:pt x="17" y="12"/>
                  <a:pt x="20" y="11"/>
                  <a:pt x="20" y="11"/>
                </a:cubicBezTo>
                <a:cubicBezTo>
                  <a:pt x="23" y="11"/>
                  <a:pt x="23" y="11"/>
                  <a:pt x="23" y="11"/>
                </a:cubicBezTo>
                <a:cubicBezTo>
                  <a:pt x="23" y="10"/>
                  <a:pt x="23" y="10"/>
                  <a:pt x="23" y="10"/>
                </a:cubicBezTo>
                <a:cubicBezTo>
                  <a:pt x="23" y="11"/>
                  <a:pt x="22" y="13"/>
                  <a:pt x="23" y="13"/>
                </a:cubicBezTo>
                <a:cubicBezTo>
                  <a:pt x="23" y="13"/>
                  <a:pt x="23" y="13"/>
                  <a:pt x="23" y="14"/>
                </a:cubicBezTo>
                <a:cubicBezTo>
                  <a:pt x="23" y="14"/>
                  <a:pt x="22" y="18"/>
                  <a:pt x="22" y="19"/>
                </a:cubicBezTo>
                <a:cubicBezTo>
                  <a:pt x="22" y="19"/>
                  <a:pt x="23" y="21"/>
                  <a:pt x="23" y="21"/>
                </a:cubicBezTo>
                <a:cubicBezTo>
                  <a:pt x="23" y="21"/>
                  <a:pt x="24" y="24"/>
                  <a:pt x="26" y="24"/>
                </a:cubicBezTo>
                <a:cubicBezTo>
                  <a:pt x="26" y="24"/>
                  <a:pt x="28" y="24"/>
                  <a:pt x="27" y="26"/>
                </a:cubicBezTo>
                <a:cubicBezTo>
                  <a:pt x="27" y="26"/>
                  <a:pt x="27" y="26"/>
                  <a:pt x="27" y="27"/>
                </a:cubicBezTo>
                <a:cubicBezTo>
                  <a:pt x="26" y="27"/>
                  <a:pt x="26" y="28"/>
                  <a:pt x="27" y="29"/>
                </a:cubicBezTo>
                <a:cubicBezTo>
                  <a:pt x="27" y="29"/>
                  <a:pt x="27" y="29"/>
                  <a:pt x="27" y="29"/>
                </a:cubicBezTo>
                <a:cubicBezTo>
                  <a:pt x="26" y="29"/>
                  <a:pt x="26" y="29"/>
                  <a:pt x="26" y="29"/>
                </a:cubicBezTo>
                <a:cubicBezTo>
                  <a:pt x="26" y="29"/>
                  <a:pt x="22" y="32"/>
                  <a:pt x="21" y="33"/>
                </a:cubicBezTo>
                <a:cubicBezTo>
                  <a:pt x="21" y="33"/>
                  <a:pt x="19" y="34"/>
                  <a:pt x="18" y="34"/>
                </a:cubicBezTo>
                <a:cubicBezTo>
                  <a:pt x="18" y="34"/>
                  <a:pt x="14" y="35"/>
                  <a:pt x="15" y="37"/>
                </a:cubicBezTo>
                <a:cubicBezTo>
                  <a:pt x="15" y="37"/>
                  <a:pt x="15" y="37"/>
                  <a:pt x="14" y="39"/>
                </a:cubicBezTo>
                <a:cubicBezTo>
                  <a:pt x="14" y="39"/>
                  <a:pt x="14" y="45"/>
                  <a:pt x="15" y="47"/>
                </a:cubicBezTo>
                <a:cubicBezTo>
                  <a:pt x="15" y="47"/>
                  <a:pt x="15" y="50"/>
                  <a:pt x="14" y="52"/>
                </a:cubicBezTo>
                <a:cubicBezTo>
                  <a:pt x="14" y="52"/>
                  <a:pt x="13" y="55"/>
                  <a:pt x="14" y="56"/>
                </a:cubicBezTo>
                <a:cubicBezTo>
                  <a:pt x="14" y="56"/>
                  <a:pt x="8" y="81"/>
                  <a:pt x="8" y="83"/>
                </a:cubicBezTo>
                <a:cubicBezTo>
                  <a:pt x="8" y="83"/>
                  <a:pt x="5" y="96"/>
                  <a:pt x="3" y="98"/>
                </a:cubicBezTo>
                <a:cubicBezTo>
                  <a:pt x="3" y="98"/>
                  <a:pt x="2" y="99"/>
                  <a:pt x="3" y="99"/>
                </a:cubicBezTo>
                <a:cubicBezTo>
                  <a:pt x="3" y="99"/>
                  <a:pt x="24" y="100"/>
                  <a:pt x="26" y="99"/>
                </a:cubicBezTo>
                <a:cubicBezTo>
                  <a:pt x="26" y="98"/>
                  <a:pt x="26" y="98"/>
                  <a:pt x="26" y="98"/>
                </a:cubicBezTo>
                <a:cubicBezTo>
                  <a:pt x="27" y="98"/>
                  <a:pt x="27" y="98"/>
                  <a:pt x="27" y="98"/>
                </a:cubicBezTo>
                <a:cubicBezTo>
                  <a:pt x="28" y="101"/>
                  <a:pt x="28" y="103"/>
                  <a:pt x="30" y="107"/>
                </a:cubicBezTo>
                <a:cubicBezTo>
                  <a:pt x="27" y="114"/>
                  <a:pt x="24" y="123"/>
                  <a:pt x="24" y="126"/>
                </a:cubicBezTo>
                <a:cubicBezTo>
                  <a:pt x="24" y="126"/>
                  <a:pt x="24" y="127"/>
                  <a:pt x="24" y="128"/>
                </a:cubicBezTo>
                <a:cubicBezTo>
                  <a:pt x="24" y="128"/>
                  <a:pt x="24" y="129"/>
                  <a:pt x="24" y="131"/>
                </a:cubicBezTo>
                <a:cubicBezTo>
                  <a:pt x="24" y="131"/>
                  <a:pt x="25" y="133"/>
                  <a:pt x="23" y="135"/>
                </a:cubicBezTo>
                <a:cubicBezTo>
                  <a:pt x="23" y="135"/>
                  <a:pt x="13" y="156"/>
                  <a:pt x="12" y="159"/>
                </a:cubicBezTo>
                <a:cubicBezTo>
                  <a:pt x="12" y="159"/>
                  <a:pt x="11" y="162"/>
                  <a:pt x="10" y="163"/>
                </a:cubicBezTo>
                <a:cubicBezTo>
                  <a:pt x="10" y="163"/>
                  <a:pt x="9" y="164"/>
                  <a:pt x="9" y="165"/>
                </a:cubicBezTo>
                <a:cubicBezTo>
                  <a:pt x="9" y="165"/>
                  <a:pt x="6" y="166"/>
                  <a:pt x="4" y="166"/>
                </a:cubicBezTo>
                <a:cubicBezTo>
                  <a:pt x="4" y="166"/>
                  <a:pt x="0" y="167"/>
                  <a:pt x="2" y="170"/>
                </a:cubicBezTo>
                <a:cubicBezTo>
                  <a:pt x="2" y="170"/>
                  <a:pt x="7" y="175"/>
                  <a:pt x="19" y="175"/>
                </a:cubicBezTo>
                <a:cubicBezTo>
                  <a:pt x="19" y="175"/>
                  <a:pt x="24" y="177"/>
                  <a:pt x="25" y="174"/>
                </a:cubicBezTo>
                <a:cubicBezTo>
                  <a:pt x="25" y="174"/>
                  <a:pt x="24" y="172"/>
                  <a:pt x="24" y="171"/>
                </a:cubicBezTo>
                <a:cubicBezTo>
                  <a:pt x="24" y="171"/>
                  <a:pt x="24" y="171"/>
                  <a:pt x="24" y="171"/>
                </a:cubicBezTo>
                <a:cubicBezTo>
                  <a:pt x="25" y="171"/>
                  <a:pt x="25" y="171"/>
                  <a:pt x="25" y="171"/>
                </a:cubicBezTo>
                <a:cubicBezTo>
                  <a:pt x="25" y="171"/>
                  <a:pt x="24" y="168"/>
                  <a:pt x="25" y="167"/>
                </a:cubicBezTo>
                <a:cubicBezTo>
                  <a:pt x="25" y="167"/>
                  <a:pt x="30" y="156"/>
                  <a:pt x="30" y="154"/>
                </a:cubicBezTo>
                <a:cubicBezTo>
                  <a:pt x="30" y="154"/>
                  <a:pt x="32" y="149"/>
                  <a:pt x="32" y="148"/>
                </a:cubicBezTo>
                <a:cubicBezTo>
                  <a:pt x="32" y="148"/>
                  <a:pt x="36" y="138"/>
                  <a:pt x="36" y="136"/>
                </a:cubicBezTo>
                <a:cubicBezTo>
                  <a:pt x="36" y="136"/>
                  <a:pt x="37" y="134"/>
                  <a:pt x="37" y="133"/>
                </a:cubicBezTo>
                <a:cubicBezTo>
                  <a:pt x="37" y="133"/>
                  <a:pt x="38" y="131"/>
                  <a:pt x="38" y="129"/>
                </a:cubicBezTo>
                <a:cubicBezTo>
                  <a:pt x="38" y="129"/>
                  <a:pt x="38" y="129"/>
                  <a:pt x="38" y="128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9" y="129"/>
                  <a:pt x="39" y="129"/>
                  <a:pt x="39" y="131"/>
                </a:cubicBezTo>
                <a:cubicBezTo>
                  <a:pt x="39" y="131"/>
                  <a:pt x="40" y="133"/>
                  <a:pt x="41" y="135"/>
                </a:cubicBezTo>
                <a:cubicBezTo>
                  <a:pt x="41" y="135"/>
                  <a:pt x="47" y="145"/>
                  <a:pt x="46" y="148"/>
                </a:cubicBezTo>
                <a:cubicBezTo>
                  <a:pt x="46" y="148"/>
                  <a:pt x="45" y="152"/>
                  <a:pt x="46" y="154"/>
                </a:cubicBezTo>
                <a:cubicBezTo>
                  <a:pt x="46" y="154"/>
                  <a:pt x="45" y="157"/>
                  <a:pt x="44" y="157"/>
                </a:cubicBezTo>
                <a:cubicBezTo>
                  <a:pt x="44" y="157"/>
                  <a:pt x="42" y="159"/>
                  <a:pt x="42" y="160"/>
                </a:cubicBezTo>
                <a:cubicBezTo>
                  <a:pt x="41" y="161"/>
                  <a:pt x="41" y="161"/>
                  <a:pt x="41" y="161"/>
                </a:cubicBezTo>
                <a:cubicBezTo>
                  <a:pt x="41" y="161"/>
                  <a:pt x="40" y="161"/>
                  <a:pt x="39" y="162"/>
                </a:cubicBezTo>
                <a:cubicBezTo>
                  <a:pt x="39" y="162"/>
                  <a:pt x="33" y="165"/>
                  <a:pt x="37" y="167"/>
                </a:cubicBezTo>
                <a:cubicBezTo>
                  <a:pt x="37" y="167"/>
                  <a:pt x="43" y="169"/>
                  <a:pt x="53" y="166"/>
                </a:cubicBezTo>
                <a:cubicBezTo>
                  <a:pt x="53" y="166"/>
                  <a:pt x="59" y="167"/>
                  <a:pt x="60" y="164"/>
                </a:cubicBezTo>
                <a:cubicBezTo>
                  <a:pt x="60" y="164"/>
                  <a:pt x="61" y="162"/>
                  <a:pt x="60" y="161"/>
                </a:cubicBezTo>
                <a:cubicBezTo>
                  <a:pt x="61" y="160"/>
                  <a:pt x="61" y="160"/>
                  <a:pt x="61" y="160"/>
                </a:cubicBezTo>
                <a:cubicBezTo>
                  <a:pt x="61" y="160"/>
                  <a:pt x="62" y="159"/>
                  <a:pt x="61" y="158"/>
                </a:cubicBezTo>
                <a:cubicBezTo>
                  <a:pt x="61" y="158"/>
                  <a:pt x="61" y="156"/>
                  <a:pt x="60" y="153"/>
                </a:cubicBezTo>
                <a:cubicBezTo>
                  <a:pt x="60" y="153"/>
                  <a:pt x="52" y="123"/>
                  <a:pt x="51" y="123"/>
                </a:cubicBezTo>
                <a:cubicBezTo>
                  <a:pt x="51" y="123"/>
                  <a:pt x="51" y="123"/>
                  <a:pt x="51" y="121"/>
                </a:cubicBezTo>
                <a:cubicBezTo>
                  <a:pt x="51" y="121"/>
                  <a:pt x="49" y="113"/>
                  <a:pt x="47" y="110"/>
                </a:cubicBezTo>
                <a:cubicBezTo>
                  <a:pt x="49" y="106"/>
                  <a:pt x="52" y="101"/>
                  <a:pt x="53" y="98"/>
                </a:cubicBezTo>
                <a:cubicBezTo>
                  <a:pt x="54" y="99"/>
                  <a:pt x="55" y="99"/>
                  <a:pt x="55" y="99"/>
                </a:cubicBezTo>
                <a:cubicBezTo>
                  <a:pt x="58" y="99"/>
                  <a:pt x="58" y="92"/>
                  <a:pt x="58" y="92"/>
                </a:cubicBezTo>
                <a:cubicBezTo>
                  <a:pt x="57" y="91"/>
                  <a:pt x="60" y="66"/>
                  <a:pt x="60" y="65"/>
                </a:cubicBezTo>
                <a:cubicBezTo>
                  <a:pt x="60" y="65"/>
                  <a:pt x="60" y="65"/>
                  <a:pt x="60" y="65"/>
                </a:cubicBezTo>
                <a:cubicBezTo>
                  <a:pt x="60" y="65"/>
                  <a:pt x="60" y="65"/>
                  <a:pt x="60" y="65"/>
                </a:cubicBezTo>
                <a:cubicBezTo>
                  <a:pt x="62" y="64"/>
                  <a:pt x="65" y="63"/>
                  <a:pt x="65" y="63"/>
                </a:cubicBezTo>
                <a:cubicBezTo>
                  <a:pt x="71" y="56"/>
                  <a:pt x="66" y="50"/>
                  <a:pt x="66" y="50"/>
                </a:cubicBezTo>
                <a:cubicBezTo>
                  <a:pt x="65" y="49"/>
                  <a:pt x="63" y="44"/>
                  <a:pt x="63" y="4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28002" name="群組 17"/>
          <p:cNvGrpSpPr>
            <a:grpSpLocks/>
          </p:cNvGrpSpPr>
          <p:nvPr/>
        </p:nvGrpSpPr>
        <p:grpSpPr bwMode="auto">
          <a:xfrm>
            <a:off x="3059113" y="1558925"/>
            <a:ext cx="5786437" cy="5008563"/>
            <a:chOff x="3059113" y="1558925"/>
            <a:chExt cx="5786438" cy="5008562"/>
          </a:xfrm>
        </p:grpSpPr>
        <p:sp>
          <p:nvSpPr>
            <p:cNvPr id="128004" name="Freeform 12"/>
            <p:cNvSpPr>
              <a:spLocks/>
            </p:cNvSpPr>
            <p:nvPr/>
          </p:nvSpPr>
          <p:spPr bwMode="auto">
            <a:xfrm>
              <a:off x="3441701" y="3001963"/>
              <a:ext cx="128588" cy="3225800"/>
            </a:xfrm>
            <a:custGeom>
              <a:avLst/>
              <a:gdLst>
                <a:gd name="T0" fmla="*/ 2147483647 w 81"/>
                <a:gd name="T1" fmla="*/ 2147483647 h 2032"/>
                <a:gd name="T2" fmla="*/ 2147483647 w 81"/>
                <a:gd name="T3" fmla="*/ 2147483647 h 2032"/>
                <a:gd name="T4" fmla="*/ 0 w 81"/>
                <a:gd name="T5" fmla="*/ 2147483647 h 2032"/>
                <a:gd name="T6" fmla="*/ 0 w 81"/>
                <a:gd name="T7" fmla="*/ 2147483647 h 2032"/>
                <a:gd name="T8" fmla="*/ 0 w 81"/>
                <a:gd name="T9" fmla="*/ 0 h 2032"/>
                <a:gd name="T10" fmla="*/ 0 w 81"/>
                <a:gd name="T11" fmla="*/ 0 h 2032"/>
                <a:gd name="T12" fmla="*/ 2147483647 w 81"/>
                <a:gd name="T13" fmla="*/ 0 h 2032"/>
                <a:gd name="T14" fmla="*/ 2147483647 w 81"/>
                <a:gd name="T15" fmla="*/ 0 h 2032"/>
                <a:gd name="T16" fmla="*/ 2147483647 w 81"/>
                <a:gd name="T17" fmla="*/ 2147483647 h 2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1"/>
                <a:gd name="T28" fmla="*/ 0 h 2032"/>
                <a:gd name="T29" fmla="*/ 81 w 81"/>
                <a:gd name="T30" fmla="*/ 2032 h 20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1" h="2032">
                  <a:moveTo>
                    <a:pt x="81" y="2006"/>
                  </a:moveTo>
                  <a:lnTo>
                    <a:pt x="54" y="2032"/>
                  </a:lnTo>
                  <a:lnTo>
                    <a:pt x="0" y="2032"/>
                  </a:lnTo>
                  <a:lnTo>
                    <a:pt x="0" y="2006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1" y="0"/>
                  </a:lnTo>
                  <a:lnTo>
                    <a:pt x="81" y="20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5" name="Freeform 13"/>
            <p:cNvSpPr>
              <a:spLocks/>
            </p:cNvSpPr>
            <p:nvPr/>
          </p:nvSpPr>
          <p:spPr bwMode="auto">
            <a:xfrm>
              <a:off x="3441701" y="4403725"/>
              <a:ext cx="128588" cy="1824037"/>
            </a:xfrm>
            <a:custGeom>
              <a:avLst/>
              <a:gdLst>
                <a:gd name="T0" fmla="*/ 2147483647 w 81"/>
                <a:gd name="T1" fmla="*/ 2147483647 h 1149"/>
                <a:gd name="T2" fmla="*/ 2147483647 w 81"/>
                <a:gd name="T3" fmla="*/ 2147483647 h 1149"/>
                <a:gd name="T4" fmla="*/ 0 w 81"/>
                <a:gd name="T5" fmla="*/ 2147483647 h 1149"/>
                <a:gd name="T6" fmla="*/ 0 w 81"/>
                <a:gd name="T7" fmla="*/ 2147483647 h 1149"/>
                <a:gd name="T8" fmla="*/ 0 w 81"/>
                <a:gd name="T9" fmla="*/ 0 h 1149"/>
                <a:gd name="T10" fmla="*/ 0 w 81"/>
                <a:gd name="T11" fmla="*/ 0 h 1149"/>
                <a:gd name="T12" fmla="*/ 2147483647 w 81"/>
                <a:gd name="T13" fmla="*/ 0 h 1149"/>
                <a:gd name="T14" fmla="*/ 2147483647 w 81"/>
                <a:gd name="T15" fmla="*/ 0 h 1149"/>
                <a:gd name="T16" fmla="*/ 2147483647 w 81"/>
                <a:gd name="T17" fmla="*/ 2147483647 h 1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1"/>
                <a:gd name="T28" fmla="*/ 0 h 1149"/>
                <a:gd name="T29" fmla="*/ 81 w 81"/>
                <a:gd name="T30" fmla="*/ 1149 h 1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1" h="1149">
                  <a:moveTo>
                    <a:pt x="81" y="1149"/>
                  </a:moveTo>
                  <a:lnTo>
                    <a:pt x="54" y="1149"/>
                  </a:lnTo>
                  <a:lnTo>
                    <a:pt x="0" y="1149"/>
                  </a:lnTo>
                  <a:lnTo>
                    <a:pt x="0" y="0"/>
                  </a:lnTo>
                  <a:lnTo>
                    <a:pt x="54" y="0"/>
                  </a:lnTo>
                  <a:lnTo>
                    <a:pt x="81" y="0"/>
                  </a:lnTo>
                  <a:lnTo>
                    <a:pt x="81" y="11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6" name="Freeform 14"/>
            <p:cNvSpPr>
              <a:spLocks/>
            </p:cNvSpPr>
            <p:nvPr/>
          </p:nvSpPr>
          <p:spPr bwMode="auto">
            <a:xfrm>
              <a:off x="8335963" y="4403725"/>
              <a:ext cx="84138" cy="1824037"/>
            </a:xfrm>
            <a:custGeom>
              <a:avLst/>
              <a:gdLst>
                <a:gd name="T0" fmla="*/ 2147483647 w 53"/>
                <a:gd name="T1" fmla="*/ 2147483647 h 1149"/>
                <a:gd name="T2" fmla="*/ 2147483647 w 53"/>
                <a:gd name="T3" fmla="*/ 2147483647 h 1149"/>
                <a:gd name="T4" fmla="*/ 0 w 53"/>
                <a:gd name="T5" fmla="*/ 2147483647 h 1149"/>
                <a:gd name="T6" fmla="*/ 0 w 53"/>
                <a:gd name="T7" fmla="*/ 2147483647 h 1149"/>
                <a:gd name="T8" fmla="*/ 0 w 53"/>
                <a:gd name="T9" fmla="*/ 0 h 1149"/>
                <a:gd name="T10" fmla="*/ 0 w 53"/>
                <a:gd name="T11" fmla="*/ 0 h 1149"/>
                <a:gd name="T12" fmla="*/ 2147483647 w 53"/>
                <a:gd name="T13" fmla="*/ 0 h 1149"/>
                <a:gd name="T14" fmla="*/ 2147483647 w 53"/>
                <a:gd name="T15" fmla="*/ 0 h 1149"/>
                <a:gd name="T16" fmla="*/ 2147483647 w 53"/>
                <a:gd name="T17" fmla="*/ 2147483647 h 11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3"/>
                <a:gd name="T28" fmla="*/ 0 h 1149"/>
                <a:gd name="T29" fmla="*/ 53 w 53"/>
                <a:gd name="T30" fmla="*/ 1149 h 114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3" h="1149">
                  <a:moveTo>
                    <a:pt x="53" y="1149"/>
                  </a:moveTo>
                  <a:lnTo>
                    <a:pt x="53" y="1149"/>
                  </a:lnTo>
                  <a:lnTo>
                    <a:pt x="0" y="1149"/>
                  </a:lnTo>
                  <a:lnTo>
                    <a:pt x="0" y="0"/>
                  </a:lnTo>
                  <a:lnTo>
                    <a:pt x="53" y="0"/>
                  </a:lnTo>
                  <a:lnTo>
                    <a:pt x="53" y="11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7" name="Freeform 15"/>
            <p:cNvSpPr>
              <a:spLocks/>
            </p:cNvSpPr>
            <p:nvPr/>
          </p:nvSpPr>
          <p:spPr bwMode="auto">
            <a:xfrm>
              <a:off x="8335963" y="3001963"/>
              <a:ext cx="84138" cy="3225800"/>
            </a:xfrm>
            <a:custGeom>
              <a:avLst/>
              <a:gdLst>
                <a:gd name="T0" fmla="*/ 2147483647 w 53"/>
                <a:gd name="T1" fmla="*/ 2147483647 h 2032"/>
                <a:gd name="T2" fmla="*/ 2147483647 w 53"/>
                <a:gd name="T3" fmla="*/ 2147483647 h 2032"/>
                <a:gd name="T4" fmla="*/ 0 w 53"/>
                <a:gd name="T5" fmla="*/ 2147483647 h 2032"/>
                <a:gd name="T6" fmla="*/ 0 w 53"/>
                <a:gd name="T7" fmla="*/ 2147483647 h 2032"/>
                <a:gd name="T8" fmla="*/ 0 w 53"/>
                <a:gd name="T9" fmla="*/ 0 h 2032"/>
                <a:gd name="T10" fmla="*/ 0 w 53"/>
                <a:gd name="T11" fmla="*/ 0 h 2032"/>
                <a:gd name="T12" fmla="*/ 2147483647 w 53"/>
                <a:gd name="T13" fmla="*/ 0 h 2032"/>
                <a:gd name="T14" fmla="*/ 2147483647 w 53"/>
                <a:gd name="T15" fmla="*/ 0 h 2032"/>
                <a:gd name="T16" fmla="*/ 2147483647 w 53"/>
                <a:gd name="T17" fmla="*/ 2147483647 h 20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3"/>
                <a:gd name="T28" fmla="*/ 0 h 2032"/>
                <a:gd name="T29" fmla="*/ 53 w 53"/>
                <a:gd name="T30" fmla="*/ 2032 h 20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3" h="2032">
                  <a:moveTo>
                    <a:pt x="53" y="2006"/>
                  </a:moveTo>
                  <a:lnTo>
                    <a:pt x="53" y="2032"/>
                  </a:lnTo>
                  <a:lnTo>
                    <a:pt x="0" y="2032"/>
                  </a:lnTo>
                  <a:lnTo>
                    <a:pt x="0" y="2006"/>
                  </a:lnTo>
                  <a:lnTo>
                    <a:pt x="0" y="0"/>
                  </a:lnTo>
                  <a:lnTo>
                    <a:pt x="53" y="0"/>
                  </a:lnTo>
                  <a:lnTo>
                    <a:pt x="53" y="200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8" name="Freeform 16"/>
            <p:cNvSpPr>
              <a:spLocks/>
            </p:cNvSpPr>
            <p:nvPr/>
          </p:nvSpPr>
          <p:spPr bwMode="auto">
            <a:xfrm>
              <a:off x="3059113" y="3978275"/>
              <a:ext cx="5786438" cy="425450"/>
            </a:xfrm>
            <a:custGeom>
              <a:avLst/>
              <a:gdLst>
                <a:gd name="T0" fmla="*/ 2147483647 w 3645"/>
                <a:gd name="T1" fmla="*/ 2147483647 h 268"/>
                <a:gd name="T2" fmla="*/ 2147483647 w 3645"/>
                <a:gd name="T3" fmla="*/ 0 h 268"/>
                <a:gd name="T4" fmla="*/ 0 w 3645"/>
                <a:gd name="T5" fmla="*/ 0 h 268"/>
                <a:gd name="T6" fmla="*/ 0 w 3645"/>
                <a:gd name="T7" fmla="*/ 2147483647 h 268"/>
                <a:gd name="T8" fmla="*/ 0 w 3645"/>
                <a:gd name="T9" fmla="*/ 2147483647 h 268"/>
                <a:gd name="T10" fmla="*/ 0 w 3645"/>
                <a:gd name="T11" fmla="*/ 2147483647 h 268"/>
                <a:gd name="T12" fmla="*/ 2147483647 w 3645"/>
                <a:gd name="T13" fmla="*/ 2147483647 h 268"/>
                <a:gd name="T14" fmla="*/ 2147483647 w 3645"/>
                <a:gd name="T15" fmla="*/ 2147483647 h 268"/>
                <a:gd name="T16" fmla="*/ 2147483647 w 3645"/>
                <a:gd name="T17" fmla="*/ 2147483647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45"/>
                <a:gd name="T28" fmla="*/ 0 h 268"/>
                <a:gd name="T29" fmla="*/ 3645 w 3645"/>
                <a:gd name="T30" fmla="*/ 268 h 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45" h="268">
                  <a:moveTo>
                    <a:pt x="3645" y="27"/>
                  </a:moveTo>
                  <a:lnTo>
                    <a:pt x="364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268"/>
                  </a:lnTo>
                  <a:lnTo>
                    <a:pt x="3645" y="268"/>
                  </a:lnTo>
                  <a:lnTo>
                    <a:pt x="3645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09" name="Freeform 17"/>
            <p:cNvSpPr>
              <a:spLocks/>
            </p:cNvSpPr>
            <p:nvPr/>
          </p:nvSpPr>
          <p:spPr bwMode="auto">
            <a:xfrm>
              <a:off x="3059113" y="2535238"/>
              <a:ext cx="5786438" cy="425450"/>
            </a:xfrm>
            <a:custGeom>
              <a:avLst/>
              <a:gdLst>
                <a:gd name="T0" fmla="*/ 2147483647 w 3645"/>
                <a:gd name="T1" fmla="*/ 0 h 268"/>
                <a:gd name="T2" fmla="*/ 2147483647 w 3645"/>
                <a:gd name="T3" fmla="*/ 0 h 268"/>
                <a:gd name="T4" fmla="*/ 0 w 3645"/>
                <a:gd name="T5" fmla="*/ 0 h 268"/>
                <a:gd name="T6" fmla="*/ 0 w 3645"/>
                <a:gd name="T7" fmla="*/ 0 h 268"/>
                <a:gd name="T8" fmla="*/ 0 w 3645"/>
                <a:gd name="T9" fmla="*/ 2147483647 h 268"/>
                <a:gd name="T10" fmla="*/ 0 w 3645"/>
                <a:gd name="T11" fmla="*/ 2147483647 h 268"/>
                <a:gd name="T12" fmla="*/ 2147483647 w 3645"/>
                <a:gd name="T13" fmla="*/ 2147483647 h 268"/>
                <a:gd name="T14" fmla="*/ 2147483647 w 3645"/>
                <a:gd name="T15" fmla="*/ 2147483647 h 268"/>
                <a:gd name="T16" fmla="*/ 2147483647 w 3645"/>
                <a:gd name="T17" fmla="*/ 0 h 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45"/>
                <a:gd name="T28" fmla="*/ 0 h 268"/>
                <a:gd name="T29" fmla="*/ 3645 w 3645"/>
                <a:gd name="T30" fmla="*/ 268 h 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45" h="268">
                  <a:moveTo>
                    <a:pt x="3645" y="0"/>
                  </a:moveTo>
                  <a:lnTo>
                    <a:pt x="3645" y="0"/>
                  </a:lnTo>
                  <a:lnTo>
                    <a:pt x="0" y="0"/>
                  </a:lnTo>
                  <a:lnTo>
                    <a:pt x="0" y="268"/>
                  </a:lnTo>
                  <a:lnTo>
                    <a:pt x="3645" y="268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0" name="Freeform 18"/>
            <p:cNvSpPr>
              <a:spLocks/>
            </p:cNvSpPr>
            <p:nvPr/>
          </p:nvSpPr>
          <p:spPr bwMode="auto">
            <a:xfrm>
              <a:off x="3059113" y="3681413"/>
              <a:ext cx="5786438" cy="255587"/>
            </a:xfrm>
            <a:custGeom>
              <a:avLst/>
              <a:gdLst>
                <a:gd name="T0" fmla="*/ 2147483647 w 3645"/>
                <a:gd name="T1" fmla="*/ 0 h 161"/>
                <a:gd name="T2" fmla="*/ 2147483647 w 3645"/>
                <a:gd name="T3" fmla="*/ 0 h 161"/>
                <a:gd name="T4" fmla="*/ 0 w 3645"/>
                <a:gd name="T5" fmla="*/ 0 h 161"/>
                <a:gd name="T6" fmla="*/ 0 w 3645"/>
                <a:gd name="T7" fmla="*/ 0 h 161"/>
                <a:gd name="T8" fmla="*/ 0 w 3645"/>
                <a:gd name="T9" fmla="*/ 2147483647 h 161"/>
                <a:gd name="T10" fmla="*/ 0 w 3645"/>
                <a:gd name="T11" fmla="*/ 2147483647 h 161"/>
                <a:gd name="T12" fmla="*/ 2147483647 w 3645"/>
                <a:gd name="T13" fmla="*/ 2147483647 h 161"/>
                <a:gd name="T14" fmla="*/ 2147483647 w 3645"/>
                <a:gd name="T15" fmla="*/ 2147483647 h 161"/>
                <a:gd name="T16" fmla="*/ 2147483647 w 3645"/>
                <a:gd name="T17" fmla="*/ 0 h 1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45"/>
                <a:gd name="T28" fmla="*/ 0 h 161"/>
                <a:gd name="T29" fmla="*/ 3645 w 3645"/>
                <a:gd name="T30" fmla="*/ 161 h 1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45" h="161">
                  <a:moveTo>
                    <a:pt x="3645" y="0"/>
                  </a:moveTo>
                  <a:lnTo>
                    <a:pt x="3645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3645" y="161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1" name="Freeform 19"/>
            <p:cNvSpPr>
              <a:spLocks/>
            </p:cNvSpPr>
            <p:nvPr/>
          </p:nvSpPr>
          <p:spPr bwMode="auto">
            <a:xfrm>
              <a:off x="3059113" y="3341688"/>
              <a:ext cx="5786438" cy="255587"/>
            </a:xfrm>
            <a:custGeom>
              <a:avLst/>
              <a:gdLst>
                <a:gd name="T0" fmla="*/ 2147483647 w 3645"/>
                <a:gd name="T1" fmla="*/ 0 h 161"/>
                <a:gd name="T2" fmla="*/ 2147483647 w 3645"/>
                <a:gd name="T3" fmla="*/ 0 h 161"/>
                <a:gd name="T4" fmla="*/ 0 w 3645"/>
                <a:gd name="T5" fmla="*/ 0 h 161"/>
                <a:gd name="T6" fmla="*/ 0 w 3645"/>
                <a:gd name="T7" fmla="*/ 0 h 161"/>
                <a:gd name="T8" fmla="*/ 0 w 3645"/>
                <a:gd name="T9" fmla="*/ 2147483647 h 161"/>
                <a:gd name="T10" fmla="*/ 0 w 3645"/>
                <a:gd name="T11" fmla="*/ 2147483647 h 161"/>
                <a:gd name="T12" fmla="*/ 2147483647 w 3645"/>
                <a:gd name="T13" fmla="*/ 2147483647 h 161"/>
                <a:gd name="T14" fmla="*/ 2147483647 w 3645"/>
                <a:gd name="T15" fmla="*/ 2147483647 h 161"/>
                <a:gd name="T16" fmla="*/ 2147483647 w 3645"/>
                <a:gd name="T17" fmla="*/ 0 h 16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45"/>
                <a:gd name="T28" fmla="*/ 0 h 161"/>
                <a:gd name="T29" fmla="*/ 3645 w 3645"/>
                <a:gd name="T30" fmla="*/ 161 h 16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45" h="161">
                  <a:moveTo>
                    <a:pt x="3645" y="0"/>
                  </a:moveTo>
                  <a:lnTo>
                    <a:pt x="3645" y="0"/>
                  </a:lnTo>
                  <a:lnTo>
                    <a:pt x="0" y="0"/>
                  </a:lnTo>
                  <a:lnTo>
                    <a:pt x="0" y="161"/>
                  </a:lnTo>
                  <a:lnTo>
                    <a:pt x="3645" y="161"/>
                  </a:lnTo>
                  <a:lnTo>
                    <a:pt x="364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2" name="Freeform 20"/>
            <p:cNvSpPr>
              <a:spLocks/>
            </p:cNvSpPr>
            <p:nvPr/>
          </p:nvSpPr>
          <p:spPr bwMode="auto">
            <a:xfrm>
              <a:off x="3059113" y="3001963"/>
              <a:ext cx="5786438" cy="298450"/>
            </a:xfrm>
            <a:custGeom>
              <a:avLst/>
              <a:gdLst>
                <a:gd name="T0" fmla="*/ 2147483647 w 3645"/>
                <a:gd name="T1" fmla="*/ 2147483647 h 188"/>
                <a:gd name="T2" fmla="*/ 2147483647 w 3645"/>
                <a:gd name="T3" fmla="*/ 0 h 188"/>
                <a:gd name="T4" fmla="*/ 0 w 3645"/>
                <a:gd name="T5" fmla="*/ 0 h 188"/>
                <a:gd name="T6" fmla="*/ 0 w 3645"/>
                <a:gd name="T7" fmla="*/ 2147483647 h 188"/>
                <a:gd name="T8" fmla="*/ 0 w 3645"/>
                <a:gd name="T9" fmla="*/ 2147483647 h 188"/>
                <a:gd name="T10" fmla="*/ 0 w 3645"/>
                <a:gd name="T11" fmla="*/ 2147483647 h 188"/>
                <a:gd name="T12" fmla="*/ 2147483647 w 3645"/>
                <a:gd name="T13" fmla="*/ 2147483647 h 188"/>
                <a:gd name="T14" fmla="*/ 2147483647 w 3645"/>
                <a:gd name="T15" fmla="*/ 2147483647 h 188"/>
                <a:gd name="T16" fmla="*/ 2147483647 w 3645"/>
                <a:gd name="T17" fmla="*/ 2147483647 h 1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645"/>
                <a:gd name="T28" fmla="*/ 0 h 188"/>
                <a:gd name="T29" fmla="*/ 3645 w 3645"/>
                <a:gd name="T30" fmla="*/ 188 h 18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645" h="188">
                  <a:moveTo>
                    <a:pt x="3645" y="27"/>
                  </a:moveTo>
                  <a:lnTo>
                    <a:pt x="3645" y="0"/>
                  </a:lnTo>
                  <a:lnTo>
                    <a:pt x="0" y="0"/>
                  </a:lnTo>
                  <a:lnTo>
                    <a:pt x="0" y="27"/>
                  </a:lnTo>
                  <a:lnTo>
                    <a:pt x="0" y="188"/>
                  </a:lnTo>
                  <a:lnTo>
                    <a:pt x="3645" y="188"/>
                  </a:lnTo>
                  <a:lnTo>
                    <a:pt x="3645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8013" name="Rectangle 21"/>
            <p:cNvSpPr>
              <a:spLocks noChangeArrowheads="1"/>
            </p:cNvSpPr>
            <p:nvPr/>
          </p:nvSpPr>
          <p:spPr bwMode="auto">
            <a:xfrm>
              <a:off x="3059113" y="4403725"/>
              <a:ext cx="5786438" cy="16986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8014" name="Freeform 22"/>
            <p:cNvSpPr>
              <a:spLocks/>
            </p:cNvSpPr>
            <p:nvPr/>
          </p:nvSpPr>
          <p:spPr bwMode="auto">
            <a:xfrm>
              <a:off x="5697538" y="1558925"/>
              <a:ext cx="1914525" cy="5008562"/>
            </a:xfrm>
            <a:custGeom>
              <a:avLst/>
              <a:gdLst>
                <a:gd name="T0" fmla="*/ 2147483647 w 45"/>
                <a:gd name="T1" fmla="*/ 2147483647 h 118"/>
                <a:gd name="T2" fmla="*/ 2147483647 w 45"/>
                <a:gd name="T3" fmla="*/ 2147483647 h 118"/>
                <a:gd name="T4" fmla="*/ 2147483647 w 45"/>
                <a:gd name="T5" fmla="*/ 0 h 118"/>
                <a:gd name="T6" fmla="*/ 2147483647 w 45"/>
                <a:gd name="T7" fmla="*/ 2147483647 h 118"/>
                <a:gd name="T8" fmla="*/ 2147483647 w 45"/>
                <a:gd name="T9" fmla="*/ 2147483647 h 118"/>
                <a:gd name="T10" fmla="*/ 2147483647 w 45"/>
                <a:gd name="T11" fmla="*/ 2147483647 h 118"/>
                <a:gd name="T12" fmla="*/ 2147483647 w 45"/>
                <a:gd name="T13" fmla="*/ 2147483647 h 118"/>
                <a:gd name="T14" fmla="*/ 2147483647 w 45"/>
                <a:gd name="T15" fmla="*/ 2147483647 h 118"/>
                <a:gd name="T16" fmla="*/ 2147483647 w 45"/>
                <a:gd name="T17" fmla="*/ 2147483647 h 118"/>
                <a:gd name="T18" fmla="*/ 2147483647 w 45"/>
                <a:gd name="T19" fmla="*/ 2147483647 h 118"/>
                <a:gd name="T20" fmla="*/ 2147483647 w 45"/>
                <a:gd name="T21" fmla="*/ 2147483647 h 118"/>
                <a:gd name="T22" fmla="*/ 2147483647 w 45"/>
                <a:gd name="T23" fmla="*/ 2147483647 h 118"/>
                <a:gd name="T24" fmla="*/ 2147483647 w 45"/>
                <a:gd name="T25" fmla="*/ 2147483647 h 118"/>
                <a:gd name="T26" fmla="*/ 2147483647 w 45"/>
                <a:gd name="T27" fmla="*/ 2147483647 h 118"/>
                <a:gd name="T28" fmla="*/ 2147483647 w 45"/>
                <a:gd name="T29" fmla="*/ 2147483647 h 118"/>
                <a:gd name="T30" fmla="*/ 2147483647 w 45"/>
                <a:gd name="T31" fmla="*/ 2147483647 h 118"/>
                <a:gd name="T32" fmla="*/ 2147483647 w 45"/>
                <a:gd name="T33" fmla="*/ 2147483647 h 118"/>
                <a:gd name="T34" fmla="*/ 2147483647 w 45"/>
                <a:gd name="T35" fmla="*/ 2147483647 h 118"/>
                <a:gd name="T36" fmla="*/ 2147483647 w 45"/>
                <a:gd name="T37" fmla="*/ 2147483647 h 118"/>
                <a:gd name="T38" fmla="*/ 2147483647 w 45"/>
                <a:gd name="T39" fmla="*/ 2147483647 h 118"/>
                <a:gd name="T40" fmla="*/ 2147483647 w 45"/>
                <a:gd name="T41" fmla="*/ 2147483647 h 118"/>
                <a:gd name="T42" fmla="*/ 2147483647 w 45"/>
                <a:gd name="T43" fmla="*/ 2147483647 h 118"/>
                <a:gd name="T44" fmla="*/ 2147483647 w 45"/>
                <a:gd name="T45" fmla="*/ 2147483647 h 118"/>
                <a:gd name="T46" fmla="*/ 2147483647 w 45"/>
                <a:gd name="T47" fmla="*/ 2147483647 h 118"/>
                <a:gd name="T48" fmla="*/ 2147483647 w 45"/>
                <a:gd name="T49" fmla="*/ 2147483647 h 118"/>
                <a:gd name="T50" fmla="*/ 2147483647 w 45"/>
                <a:gd name="T51" fmla="*/ 2147483647 h 118"/>
                <a:gd name="T52" fmla="*/ 2147483647 w 45"/>
                <a:gd name="T53" fmla="*/ 2147483647 h 118"/>
                <a:gd name="T54" fmla="*/ 2147483647 w 45"/>
                <a:gd name="T55" fmla="*/ 2147483647 h 118"/>
                <a:gd name="T56" fmla="*/ 2147483647 w 45"/>
                <a:gd name="T57" fmla="*/ 2147483647 h 118"/>
                <a:gd name="T58" fmla="*/ 2147483647 w 45"/>
                <a:gd name="T59" fmla="*/ 2147483647 h 118"/>
                <a:gd name="T60" fmla="*/ 2147483647 w 45"/>
                <a:gd name="T61" fmla="*/ 2147483647 h 118"/>
                <a:gd name="T62" fmla="*/ 2147483647 w 45"/>
                <a:gd name="T63" fmla="*/ 2147483647 h 118"/>
                <a:gd name="T64" fmla="*/ 2147483647 w 45"/>
                <a:gd name="T65" fmla="*/ 2147483647 h 118"/>
                <a:gd name="T66" fmla="*/ 2147483647 w 45"/>
                <a:gd name="T67" fmla="*/ 2147483647 h 118"/>
                <a:gd name="T68" fmla="*/ 2147483647 w 45"/>
                <a:gd name="T69" fmla="*/ 2147483647 h 118"/>
                <a:gd name="T70" fmla="*/ 2147483647 w 45"/>
                <a:gd name="T71" fmla="*/ 2147483647 h 118"/>
                <a:gd name="T72" fmla="*/ 2147483647 w 45"/>
                <a:gd name="T73" fmla="*/ 2147483647 h 118"/>
                <a:gd name="T74" fmla="*/ 2147483647 w 45"/>
                <a:gd name="T75" fmla="*/ 2147483647 h 118"/>
                <a:gd name="T76" fmla="*/ 2147483647 w 45"/>
                <a:gd name="T77" fmla="*/ 2147483647 h 118"/>
                <a:gd name="T78" fmla="*/ 2147483647 w 45"/>
                <a:gd name="T79" fmla="*/ 2147483647 h 118"/>
                <a:gd name="T80" fmla="*/ 2147483647 w 45"/>
                <a:gd name="T81" fmla="*/ 2147483647 h 11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5"/>
                <a:gd name="T124" fmla="*/ 0 h 118"/>
                <a:gd name="T125" fmla="*/ 45 w 45"/>
                <a:gd name="T126" fmla="*/ 118 h 11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5" h="118">
                  <a:moveTo>
                    <a:pt x="31" y="18"/>
                  </a:moveTo>
                  <a:cubicBezTo>
                    <a:pt x="31" y="18"/>
                    <a:pt x="31" y="19"/>
                    <a:pt x="31" y="18"/>
                  </a:cubicBezTo>
                  <a:cubicBezTo>
                    <a:pt x="31" y="18"/>
                    <a:pt x="32" y="15"/>
                    <a:pt x="33" y="15"/>
                  </a:cubicBezTo>
                  <a:cubicBezTo>
                    <a:pt x="33" y="15"/>
                    <a:pt x="35" y="12"/>
                    <a:pt x="35" y="11"/>
                  </a:cubicBezTo>
                  <a:cubicBezTo>
                    <a:pt x="35" y="11"/>
                    <a:pt x="37" y="8"/>
                    <a:pt x="34" y="5"/>
                  </a:cubicBezTo>
                  <a:cubicBezTo>
                    <a:pt x="34" y="5"/>
                    <a:pt x="31" y="0"/>
                    <a:pt x="27" y="0"/>
                  </a:cubicBezTo>
                  <a:cubicBezTo>
                    <a:pt x="27" y="0"/>
                    <a:pt x="21" y="0"/>
                    <a:pt x="21" y="1"/>
                  </a:cubicBezTo>
                  <a:cubicBezTo>
                    <a:pt x="21" y="1"/>
                    <a:pt x="19" y="2"/>
                    <a:pt x="20" y="3"/>
                  </a:cubicBezTo>
                  <a:cubicBezTo>
                    <a:pt x="20" y="3"/>
                    <a:pt x="19" y="5"/>
                    <a:pt x="20" y="5"/>
                  </a:cubicBezTo>
                  <a:cubicBezTo>
                    <a:pt x="20" y="6"/>
                    <a:pt x="20" y="6"/>
                    <a:pt x="20" y="6"/>
                  </a:cubicBezTo>
                  <a:cubicBezTo>
                    <a:pt x="20" y="6"/>
                    <a:pt x="19" y="7"/>
                    <a:pt x="19" y="8"/>
                  </a:cubicBezTo>
                  <a:cubicBezTo>
                    <a:pt x="19" y="8"/>
                    <a:pt x="19" y="8"/>
                    <a:pt x="19" y="8"/>
                  </a:cubicBezTo>
                  <a:cubicBezTo>
                    <a:pt x="19" y="8"/>
                    <a:pt x="16" y="10"/>
                    <a:pt x="16" y="11"/>
                  </a:cubicBezTo>
                  <a:cubicBezTo>
                    <a:pt x="17" y="12"/>
                    <a:pt x="17" y="12"/>
                    <a:pt x="17" y="12"/>
                  </a:cubicBezTo>
                  <a:cubicBezTo>
                    <a:pt x="17" y="12"/>
                    <a:pt x="17" y="14"/>
                    <a:pt x="17" y="14"/>
                  </a:cubicBezTo>
                  <a:cubicBezTo>
                    <a:pt x="17" y="14"/>
                    <a:pt x="17" y="15"/>
                    <a:pt x="18" y="15"/>
                  </a:cubicBezTo>
                  <a:cubicBezTo>
                    <a:pt x="18" y="15"/>
                    <a:pt x="18" y="16"/>
                    <a:pt x="18" y="16"/>
                  </a:cubicBezTo>
                  <a:cubicBezTo>
                    <a:pt x="18" y="16"/>
                    <a:pt x="17" y="18"/>
                    <a:pt x="18" y="19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21"/>
                    <a:pt x="19" y="21"/>
                  </a:cubicBezTo>
                  <a:cubicBezTo>
                    <a:pt x="19" y="21"/>
                    <a:pt x="19" y="21"/>
                    <a:pt x="19" y="21"/>
                  </a:cubicBezTo>
                  <a:cubicBezTo>
                    <a:pt x="15" y="22"/>
                    <a:pt x="15" y="22"/>
                    <a:pt x="15" y="22"/>
                  </a:cubicBezTo>
                  <a:cubicBezTo>
                    <a:pt x="15" y="22"/>
                    <a:pt x="12" y="22"/>
                    <a:pt x="12" y="23"/>
                  </a:cubicBezTo>
                  <a:cubicBezTo>
                    <a:pt x="12" y="23"/>
                    <a:pt x="10" y="25"/>
                    <a:pt x="10" y="26"/>
                  </a:cubicBezTo>
                  <a:cubicBezTo>
                    <a:pt x="10" y="26"/>
                    <a:pt x="6" y="32"/>
                    <a:pt x="7" y="35"/>
                  </a:cubicBezTo>
                  <a:cubicBezTo>
                    <a:pt x="7" y="35"/>
                    <a:pt x="4" y="42"/>
                    <a:pt x="4" y="44"/>
                  </a:cubicBezTo>
                  <a:cubicBezTo>
                    <a:pt x="4" y="44"/>
                    <a:pt x="5" y="48"/>
                    <a:pt x="5" y="48"/>
                  </a:cubicBezTo>
                  <a:cubicBezTo>
                    <a:pt x="5" y="48"/>
                    <a:pt x="5" y="52"/>
                    <a:pt x="6" y="53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7" y="54"/>
                    <a:pt x="5" y="56"/>
                    <a:pt x="5" y="57"/>
                  </a:cubicBezTo>
                  <a:cubicBezTo>
                    <a:pt x="5" y="58"/>
                    <a:pt x="5" y="57"/>
                    <a:pt x="5" y="57"/>
                  </a:cubicBezTo>
                  <a:cubicBezTo>
                    <a:pt x="5" y="59"/>
                    <a:pt x="5" y="59"/>
                    <a:pt x="5" y="59"/>
                  </a:cubicBezTo>
                  <a:cubicBezTo>
                    <a:pt x="5" y="59"/>
                    <a:pt x="3" y="62"/>
                    <a:pt x="3" y="63"/>
                  </a:cubicBezTo>
                  <a:cubicBezTo>
                    <a:pt x="3" y="63"/>
                    <a:pt x="1" y="69"/>
                    <a:pt x="1" y="70"/>
                  </a:cubicBezTo>
                  <a:cubicBezTo>
                    <a:pt x="1" y="70"/>
                    <a:pt x="0" y="73"/>
                    <a:pt x="0" y="74"/>
                  </a:cubicBezTo>
                  <a:cubicBezTo>
                    <a:pt x="0" y="74"/>
                    <a:pt x="1" y="89"/>
                    <a:pt x="3" y="92"/>
                  </a:cubicBezTo>
                  <a:cubicBezTo>
                    <a:pt x="2" y="99"/>
                    <a:pt x="2" y="99"/>
                    <a:pt x="2" y="99"/>
                  </a:cubicBezTo>
                  <a:cubicBezTo>
                    <a:pt x="2" y="99"/>
                    <a:pt x="1" y="99"/>
                    <a:pt x="4" y="101"/>
                  </a:cubicBezTo>
                  <a:cubicBezTo>
                    <a:pt x="4" y="103"/>
                    <a:pt x="4" y="103"/>
                    <a:pt x="4" y="103"/>
                  </a:cubicBezTo>
                  <a:cubicBezTo>
                    <a:pt x="4" y="103"/>
                    <a:pt x="3" y="104"/>
                    <a:pt x="4" y="105"/>
                  </a:cubicBezTo>
                  <a:cubicBezTo>
                    <a:pt x="4" y="105"/>
                    <a:pt x="3" y="108"/>
                    <a:pt x="4" y="108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5" y="110"/>
                    <a:pt x="5" y="111"/>
                    <a:pt x="5" y="112"/>
                  </a:cubicBezTo>
                  <a:cubicBezTo>
                    <a:pt x="5" y="112"/>
                    <a:pt x="5" y="117"/>
                    <a:pt x="8" y="117"/>
                  </a:cubicBezTo>
                  <a:cubicBezTo>
                    <a:pt x="8" y="117"/>
                    <a:pt x="14" y="116"/>
                    <a:pt x="14" y="114"/>
                  </a:cubicBezTo>
                  <a:cubicBezTo>
                    <a:pt x="14" y="114"/>
                    <a:pt x="14" y="110"/>
                    <a:pt x="13" y="109"/>
                  </a:cubicBezTo>
                  <a:cubicBezTo>
                    <a:pt x="13" y="109"/>
                    <a:pt x="10" y="103"/>
                    <a:pt x="10" y="103"/>
                  </a:cubicBezTo>
                  <a:cubicBezTo>
                    <a:pt x="10" y="101"/>
                    <a:pt x="10" y="101"/>
                    <a:pt x="10" y="101"/>
                  </a:cubicBezTo>
                  <a:cubicBezTo>
                    <a:pt x="10" y="101"/>
                    <a:pt x="11" y="101"/>
                    <a:pt x="11" y="100"/>
                  </a:cubicBezTo>
                  <a:cubicBezTo>
                    <a:pt x="11" y="100"/>
                    <a:pt x="13" y="92"/>
                    <a:pt x="13" y="91"/>
                  </a:cubicBezTo>
                  <a:cubicBezTo>
                    <a:pt x="13" y="91"/>
                    <a:pt x="14" y="79"/>
                    <a:pt x="15" y="78"/>
                  </a:cubicBezTo>
                  <a:cubicBezTo>
                    <a:pt x="15" y="78"/>
                    <a:pt x="20" y="69"/>
                    <a:pt x="20" y="68"/>
                  </a:cubicBezTo>
                  <a:cubicBezTo>
                    <a:pt x="20" y="68"/>
                    <a:pt x="22" y="66"/>
                    <a:pt x="23" y="68"/>
                  </a:cubicBezTo>
                  <a:cubicBezTo>
                    <a:pt x="23" y="68"/>
                    <a:pt x="24" y="71"/>
                    <a:pt x="24" y="71"/>
                  </a:cubicBezTo>
                  <a:cubicBezTo>
                    <a:pt x="24" y="71"/>
                    <a:pt x="24" y="74"/>
                    <a:pt x="26" y="76"/>
                  </a:cubicBezTo>
                  <a:cubicBezTo>
                    <a:pt x="26" y="76"/>
                    <a:pt x="27" y="79"/>
                    <a:pt x="27" y="79"/>
                  </a:cubicBezTo>
                  <a:cubicBezTo>
                    <a:pt x="27" y="79"/>
                    <a:pt x="28" y="90"/>
                    <a:pt x="29" y="91"/>
                  </a:cubicBezTo>
                  <a:cubicBezTo>
                    <a:pt x="29" y="91"/>
                    <a:pt x="28" y="101"/>
                    <a:pt x="29" y="102"/>
                  </a:cubicBezTo>
                  <a:cubicBezTo>
                    <a:pt x="30" y="102"/>
                    <a:pt x="30" y="102"/>
                    <a:pt x="30" y="102"/>
                  </a:cubicBezTo>
                  <a:cubicBezTo>
                    <a:pt x="30" y="102"/>
                    <a:pt x="28" y="106"/>
                    <a:pt x="28" y="107"/>
                  </a:cubicBezTo>
                  <a:cubicBezTo>
                    <a:pt x="28" y="107"/>
                    <a:pt x="28" y="110"/>
                    <a:pt x="27" y="110"/>
                  </a:cubicBezTo>
                  <a:cubicBezTo>
                    <a:pt x="27" y="110"/>
                    <a:pt x="25" y="113"/>
                    <a:pt x="25" y="115"/>
                  </a:cubicBezTo>
                  <a:cubicBezTo>
                    <a:pt x="25" y="115"/>
                    <a:pt x="25" y="117"/>
                    <a:pt x="27" y="117"/>
                  </a:cubicBezTo>
                  <a:cubicBezTo>
                    <a:pt x="27" y="117"/>
                    <a:pt x="34" y="118"/>
                    <a:pt x="34" y="117"/>
                  </a:cubicBezTo>
                  <a:cubicBezTo>
                    <a:pt x="34" y="117"/>
                    <a:pt x="34" y="116"/>
                    <a:pt x="35" y="115"/>
                  </a:cubicBezTo>
                  <a:cubicBezTo>
                    <a:pt x="35" y="115"/>
                    <a:pt x="36" y="113"/>
                    <a:pt x="36" y="111"/>
                  </a:cubicBezTo>
                  <a:cubicBezTo>
                    <a:pt x="36" y="111"/>
                    <a:pt x="36" y="107"/>
                    <a:pt x="36" y="107"/>
                  </a:cubicBezTo>
                  <a:cubicBezTo>
                    <a:pt x="36" y="107"/>
                    <a:pt x="36" y="104"/>
                    <a:pt x="36" y="103"/>
                  </a:cubicBezTo>
                  <a:cubicBezTo>
                    <a:pt x="36" y="103"/>
                    <a:pt x="36" y="103"/>
                    <a:pt x="37" y="103"/>
                  </a:cubicBezTo>
                  <a:cubicBezTo>
                    <a:pt x="37" y="103"/>
                    <a:pt x="38" y="103"/>
                    <a:pt x="38" y="102"/>
                  </a:cubicBezTo>
                  <a:cubicBezTo>
                    <a:pt x="38" y="102"/>
                    <a:pt x="39" y="84"/>
                    <a:pt x="39" y="83"/>
                  </a:cubicBezTo>
                  <a:cubicBezTo>
                    <a:pt x="39" y="83"/>
                    <a:pt x="41" y="78"/>
                    <a:pt x="41" y="77"/>
                  </a:cubicBezTo>
                  <a:cubicBezTo>
                    <a:pt x="41" y="77"/>
                    <a:pt x="43" y="73"/>
                    <a:pt x="43" y="70"/>
                  </a:cubicBezTo>
                  <a:cubicBezTo>
                    <a:pt x="43" y="70"/>
                    <a:pt x="44" y="65"/>
                    <a:pt x="43" y="63"/>
                  </a:cubicBezTo>
                  <a:cubicBezTo>
                    <a:pt x="43" y="63"/>
                    <a:pt x="45" y="51"/>
                    <a:pt x="43" y="50"/>
                  </a:cubicBezTo>
                  <a:cubicBezTo>
                    <a:pt x="43" y="50"/>
                    <a:pt x="44" y="48"/>
                    <a:pt x="44" y="46"/>
                  </a:cubicBezTo>
                  <a:cubicBezTo>
                    <a:pt x="44" y="46"/>
                    <a:pt x="43" y="37"/>
                    <a:pt x="43" y="35"/>
                  </a:cubicBezTo>
                  <a:cubicBezTo>
                    <a:pt x="43" y="35"/>
                    <a:pt x="42" y="24"/>
                    <a:pt x="40" y="24"/>
                  </a:cubicBezTo>
                  <a:cubicBezTo>
                    <a:pt x="40" y="24"/>
                    <a:pt x="39" y="23"/>
                    <a:pt x="38" y="23"/>
                  </a:cubicBezTo>
                  <a:cubicBezTo>
                    <a:pt x="38" y="23"/>
                    <a:pt x="34" y="22"/>
                    <a:pt x="33" y="21"/>
                  </a:cubicBezTo>
                  <a:cubicBezTo>
                    <a:pt x="33" y="21"/>
                    <a:pt x="32" y="19"/>
                    <a:pt x="31" y="19"/>
                  </a:cubicBezTo>
                  <a:lnTo>
                    <a:pt x="31" y="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8003" name="矩形 1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025" name="群組 13"/>
          <p:cNvGrpSpPr>
            <a:grpSpLocks/>
          </p:cNvGrpSpPr>
          <p:nvPr/>
        </p:nvGrpSpPr>
        <p:grpSpPr bwMode="auto">
          <a:xfrm>
            <a:off x="5356225" y="3417888"/>
            <a:ext cx="3394075" cy="3706812"/>
            <a:chOff x="5213350" y="2824163"/>
            <a:chExt cx="3635376" cy="3876674"/>
          </a:xfrm>
        </p:grpSpPr>
        <p:sp>
          <p:nvSpPr>
            <p:cNvPr id="129035" name="Freeform 7"/>
            <p:cNvSpPr>
              <a:spLocks/>
            </p:cNvSpPr>
            <p:nvPr/>
          </p:nvSpPr>
          <p:spPr bwMode="auto">
            <a:xfrm>
              <a:off x="5213350" y="4116388"/>
              <a:ext cx="2133600" cy="90487"/>
            </a:xfrm>
            <a:custGeom>
              <a:avLst/>
              <a:gdLst>
                <a:gd name="T0" fmla="*/ 0 w 1344"/>
                <a:gd name="T1" fmla="*/ 2147483647 h 57"/>
                <a:gd name="T2" fmla="*/ 0 w 1344"/>
                <a:gd name="T3" fmla="*/ 2147483647 h 57"/>
                <a:gd name="T4" fmla="*/ 2147483647 w 1344"/>
                <a:gd name="T5" fmla="*/ 2147483647 h 57"/>
                <a:gd name="T6" fmla="*/ 2147483647 w 1344"/>
                <a:gd name="T7" fmla="*/ 2147483647 h 57"/>
                <a:gd name="T8" fmla="*/ 2147483647 w 1344"/>
                <a:gd name="T9" fmla="*/ 0 h 57"/>
                <a:gd name="T10" fmla="*/ 2147483647 w 1344"/>
                <a:gd name="T11" fmla="*/ 0 h 57"/>
                <a:gd name="T12" fmla="*/ 0 w 1344"/>
                <a:gd name="T13" fmla="*/ 0 h 57"/>
                <a:gd name="T14" fmla="*/ 0 w 1344"/>
                <a:gd name="T15" fmla="*/ 0 h 57"/>
                <a:gd name="T16" fmla="*/ 0 w 1344"/>
                <a:gd name="T17" fmla="*/ 2147483647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44"/>
                <a:gd name="T28" fmla="*/ 0 h 57"/>
                <a:gd name="T29" fmla="*/ 1344 w 1344"/>
                <a:gd name="T30" fmla="*/ 57 h 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44" h="57">
                  <a:moveTo>
                    <a:pt x="0" y="57"/>
                  </a:moveTo>
                  <a:lnTo>
                    <a:pt x="0" y="57"/>
                  </a:lnTo>
                  <a:lnTo>
                    <a:pt x="1344" y="57"/>
                  </a:lnTo>
                  <a:lnTo>
                    <a:pt x="1344" y="0"/>
                  </a:lnTo>
                  <a:lnTo>
                    <a:pt x="0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6" name="Freeform 8"/>
            <p:cNvSpPr>
              <a:spLocks/>
            </p:cNvSpPr>
            <p:nvPr/>
          </p:nvSpPr>
          <p:spPr bwMode="auto">
            <a:xfrm>
              <a:off x="5334000" y="4206875"/>
              <a:ext cx="120650" cy="2012950"/>
            </a:xfrm>
            <a:custGeom>
              <a:avLst/>
              <a:gdLst>
                <a:gd name="T0" fmla="*/ 2147483647 w 76"/>
                <a:gd name="T1" fmla="*/ 2147483647 h 1268"/>
                <a:gd name="T2" fmla="*/ 2147483647 w 76"/>
                <a:gd name="T3" fmla="*/ 2147483647 h 1268"/>
                <a:gd name="T4" fmla="*/ 0 w 76"/>
                <a:gd name="T5" fmla="*/ 2147483647 h 1268"/>
                <a:gd name="T6" fmla="*/ 0 w 76"/>
                <a:gd name="T7" fmla="*/ 2147483647 h 1268"/>
                <a:gd name="T8" fmla="*/ 0 w 76"/>
                <a:gd name="T9" fmla="*/ 0 h 1268"/>
                <a:gd name="T10" fmla="*/ 0 w 76"/>
                <a:gd name="T11" fmla="*/ 0 h 1268"/>
                <a:gd name="T12" fmla="*/ 2147483647 w 76"/>
                <a:gd name="T13" fmla="*/ 0 h 1268"/>
                <a:gd name="T14" fmla="*/ 2147483647 w 76"/>
                <a:gd name="T15" fmla="*/ 0 h 1268"/>
                <a:gd name="T16" fmla="*/ 2147483647 w 76"/>
                <a:gd name="T17" fmla="*/ 2147483647 h 1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6"/>
                <a:gd name="T28" fmla="*/ 0 h 1268"/>
                <a:gd name="T29" fmla="*/ 76 w 76"/>
                <a:gd name="T30" fmla="*/ 1268 h 1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6" h="1268">
                  <a:moveTo>
                    <a:pt x="76" y="1249"/>
                  </a:moveTo>
                  <a:lnTo>
                    <a:pt x="76" y="1268"/>
                  </a:lnTo>
                  <a:lnTo>
                    <a:pt x="0" y="1268"/>
                  </a:lnTo>
                  <a:lnTo>
                    <a:pt x="0" y="1249"/>
                  </a:lnTo>
                  <a:lnTo>
                    <a:pt x="0" y="0"/>
                  </a:lnTo>
                  <a:lnTo>
                    <a:pt x="76" y="0"/>
                  </a:lnTo>
                  <a:lnTo>
                    <a:pt x="76" y="12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7" name="Freeform 9"/>
            <p:cNvSpPr>
              <a:spLocks/>
            </p:cNvSpPr>
            <p:nvPr/>
          </p:nvSpPr>
          <p:spPr bwMode="auto">
            <a:xfrm>
              <a:off x="7286625" y="3995738"/>
              <a:ext cx="1531938" cy="1201737"/>
            </a:xfrm>
            <a:custGeom>
              <a:avLst/>
              <a:gdLst>
                <a:gd name="T0" fmla="*/ 2147483647 w 51"/>
                <a:gd name="T1" fmla="*/ 0 h 40"/>
                <a:gd name="T2" fmla="*/ 2147483647 w 51"/>
                <a:gd name="T3" fmla="*/ 2147483647 h 40"/>
                <a:gd name="T4" fmla="*/ 2147483647 w 51"/>
                <a:gd name="T5" fmla="*/ 2147483647 h 40"/>
                <a:gd name="T6" fmla="*/ 2147483647 w 51"/>
                <a:gd name="T7" fmla="*/ 2147483647 h 40"/>
                <a:gd name="T8" fmla="*/ 2147483647 w 51"/>
                <a:gd name="T9" fmla="*/ 2147483647 h 40"/>
                <a:gd name="T10" fmla="*/ 2147483647 w 51"/>
                <a:gd name="T11" fmla="*/ 2147483647 h 40"/>
                <a:gd name="T12" fmla="*/ 2147483647 w 51"/>
                <a:gd name="T13" fmla="*/ 0 h 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"/>
                <a:gd name="T22" fmla="*/ 0 h 40"/>
                <a:gd name="T23" fmla="*/ 51 w 51"/>
                <a:gd name="T24" fmla="*/ 40 h 4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" h="40">
                  <a:moveTo>
                    <a:pt x="38" y="0"/>
                  </a:moveTo>
                  <a:cubicBezTo>
                    <a:pt x="38" y="0"/>
                    <a:pt x="51" y="6"/>
                    <a:pt x="49" y="10"/>
                  </a:cubicBezTo>
                  <a:cubicBezTo>
                    <a:pt x="38" y="36"/>
                    <a:pt x="38" y="36"/>
                    <a:pt x="38" y="36"/>
                  </a:cubicBezTo>
                  <a:cubicBezTo>
                    <a:pt x="38" y="36"/>
                    <a:pt x="15" y="40"/>
                    <a:pt x="12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3" y="23"/>
                    <a:pt x="0" y="17"/>
                    <a:pt x="8" y="16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8" name="Freeform 10"/>
            <p:cNvSpPr>
              <a:spLocks/>
            </p:cNvSpPr>
            <p:nvPr/>
          </p:nvSpPr>
          <p:spPr bwMode="auto">
            <a:xfrm>
              <a:off x="7737475" y="5106988"/>
              <a:ext cx="811213" cy="1503362"/>
            </a:xfrm>
            <a:custGeom>
              <a:avLst/>
              <a:gdLst>
                <a:gd name="T0" fmla="*/ 0 w 27"/>
                <a:gd name="T1" fmla="*/ 2147483647 h 50"/>
                <a:gd name="T2" fmla="*/ 2147483647 w 27"/>
                <a:gd name="T3" fmla="*/ 2147483647 h 50"/>
                <a:gd name="T4" fmla="*/ 2147483647 w 27"/>
                <a:gd name="T5" fmla="*/ 2147483647 h 50"/>
                <a:gd name="T6" fmla="*/ 2147483647 w 27"/>
                <a:gd name="T7" fmla="*/ 2147483647 h 50"/>
                <a:gd name="T8" fmla="*/ 2147483647 w 27"/>
                <a:gd name="T9" fmla="*/ 2147483647 h 50"/>
                <a:gd name="T10" fmla="*/ 2147483647 w 27"/>
                <a:gd name="T11" fmla="*/ 2147483647 h 50"/>
                <a:gd name="T12" fmla="*/ 2147483647 w 27"/>
                <a:gd name="T13" fmla="*/ 2147483647 h 50"/>
                <a:gd name="T14" fmla="*/ 2147483647 w 27"/>
                <a:gd name="T15" fmla="*/ 2147483647 h 50"/>
                <a:gd name="T16" fmla="*/ 2147483647 w 27"/>
                <a:gd name="T17" fmla="*/ 2147483647 h 50"/>
                <a:gd name="T18" fmla="*/ 2147483647 w 27"/>
                <a:gd name="T19" fmla="*/ 2147483647 h 50"/>
                <a:gd name="T20" fmla="*/ 0 w 27"/>
                <a:gd name="T21" fmla="*/ 2147483647 h 50"/>
                <a:gd name="T22" fmla="*/ 0 w 27"/>
                <a:gd name="T23" fmla="*/ 2147483647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7"/>
                <a:gd name="T37" fmla="*/ 0 h 50"/>
                <a:gd name="T38" fmla="*/ 27 w 27"/>
                <a:gd name="T39" fmla="*/ 50 h 5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7" h="50">
                  <a:moveTo>
                    <a:pt x="0" y="21"/>
                  </a:moveTo>
                  <a:cubicBezTo>
                    <a:pt x="3" y="5"/>
                    <a:pt x="3" y="5"/>
                    <a:pt x="3" y="5"/>
                  </a:cubicBezTo>
                  <a:cubicBezTo>
                    <a:pt x="3" y="5"/>
                    <a:pt x="6" y="0"/>
                    <a:pt x="11" y="2"/>
                  </a:cubicBezTo>
                  <a:cubicBezTo>
                    <a:pt x="20" y="4"/>
                    <a:pt x="20" y="4"/>
                    <a:pt x="20" y="4"/>
                  </a:cubicBezTo>
                  <a:cubicBezTo>
                    <a:pt x="20" y="4"/>
                    <a:pt x="26" y="14"/>
                    <a:pt x="26" y="32"/>
                  </a:cubicBezTo>
                  <a:cubicBezTo>
                    <a:pt x="27" y="50"/>
                    <a:pt x="25" y="32"/>
                    <a:pt x="25" y="32"/>
                  </a:cubicBezTo>
                  <a:cubicBezTo>
                    <a:pt x="25" y="32"/>
                    <a:pt x="22" y="9"/>
                    <a:pt x="18" y="6"/>
                  </a:cubicBezTo>
                  <a:cubicBezTo>
                    <a:pt x="14" y="2"/>
                    <a:pt x="18" y="6"/>
                    <a:pt x="18" y="6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0" y="4"/>
                    <a:pt x="6" y="3"/>
                    <a:pt x="6" y="5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0" y="27"/>
                    <a:pt x="0" y="26"/>
                    <a:pt x="0" y="2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9" name="Freeform 11"/>
            <p:cNvSpPr>
              <a:spLocks/>
            </p:cNvSpPr>
            <p:nvPr/>
          </p:nvSpPr>
          <p:spPr bwMode="auto">
            <a:xfrm>
              <a:off x="7286625" y="5197475"/>
              <a:ext cx="692150" cy="1503362"/>
            </a:xfrm>
            <a:custGeom>
              <a:avLst/>
              <a:gdLst>
                <a:gd name="T0" fmla="*/ 0 w 23"/>
                <a:gd name="T1" fmla="*/ 2147483647 h 50"/>
                <a:gd name="T2" fmla="*/ 2147483647 w 23"/>
                <a:gd name="T3" fmla="*/ 2147483647 h 50"/>
                <a:gd name="T4" fmla="*/ 2147483647 w 23"/>
                <a:gd name="T5" fmla="*/ 2147483647 h 50"/>
                <a:gd name="T6" fmla="*/ 2147483647 w 23"/>
                <a:gd name="T7" fmla="*/ 2147483647 h 50"/>
                <a:gd name="T8" fmla="*/ 2147483647 w 23"/>
                <a:gd name="T9" fmla="*/ 2147483647 h 50"/>
                <a:gd name="T10" fmla="*/ 2147483647 w 23"/>
                <a:gd name="T11" fmla="*/ 2147483647 h 50"/>
                <a:gd name="T12" fmla="*/ 2147483647 w 23"/>
                <a:gd name="T13" fmla="*/ 2147483647 h 50"/>
                <a:gd name="T14" fmla="*/ 2147483647 w 23"/>
                <a:gd name="T15" fmla="*/ 2147483647 h 50"/>
                <a:gd name="T16" fmla="*/ 2147483647 w 23"/>
                <a:gd name="T17" fmla="*/ 2147483647 h 50"/>
                <a:gd name="T18" fmla="*/ 2147483647 w 23"/>
                <a:gd name="T19" fmla="*/ 2147483647 h 50"/>
                <a:gd name="T20" fmla="*/ 0 w 23"/>
                <a:gd name="T21" fmla="*/ 2147483647 h 50"/>
                <a:gd name="T22" fmla="*/ 0 w 23"/>
                <a:gd name="T23" fmla="*/ 2147483647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3"/>
                <a:gd name="T37" fmla="*/ 0 h 50"/>
                <a:gd name="T38" fmla="*/ 23 w 23"/>
                <a:gd name="T39" fmla="*/ 50 h 5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3" h="50">
                  <a:moveTo>
                    <a:pt x="0" y="20"/>
                  </a:moveTo>
                  <a:cubicBezTo>
                    <a:pt x="3" y="4"/>
                    <a:pt x="3" y="4"/>
                    <a:pt x="3" y="4"/>
                  </a:cubicBezTo>
                  <a:cubicBezTo>
                    <a:pt x="3" y="4"/>
                    <a:pt x="5" y="0"/>
                    <a:pt x="9" y="2"/>
                  </a:cubicBezTo>
                  <a:cubicBezTo>
                    <a:pt x="17" y="4"/>
                    <a:pt x="17" y="4"/>
                    <a:pt x="17" y="4"/>
                  </a:cubicBezTo>
                  <a:cubicBezTo>
                    <a:pt x="17" y="4"/>
                    <a:pt x="22" y="13"/>
                    <a:pt x="23" y="31"/>
                  </a:cubicBezTo>
                  <a:cubicBezTo>
                    <a:pt x="23" y="50"/>
                    <a:pt x="21" y="32"/>
                    <a:pt x="21" y="32"/>
                  </a:cubicBezTo>
                  <a:cubicBezTo>
                    <a:pt x="21" y="32"/>
                    <a:pt x="18" y="8"/>
                    <a:pt x="15" y="5"/>
                  </a:cubicBezTo>
                  <a:cubicBezTo>
                    <a:pt x="12" y="2"/>
                    <a:pt x="15" y="5"/>
                    <a:pt x="15" y="5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3"/>
                    <a:pt x="5" y="3"/>
                    <a:pt x="5" y="5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5"/>
                    <a:pt x="0" y="2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40" name="Freeform 12"/>
            <p:cNvSpPr>
              <a:spLocks/>
            </p:cNvSpPr>
            <p:nvPr/>
          </p:nvSpPr>
          <p:spPr bwMode="auto">
            <a:xfrm>
              <a:off x="6235700" y="3875088"/>
              <a:ext cx="209550" cy="241300"/>
            </a:xfrm>
            <a:custGeom>
              <a:avLst/>
              <a:gdLst>
                <a:gd name="T0" fmla="*/ 0 w 7"/>
                <a:gd name="T1" fmla="*/ 0 h 8"/>
                <a:gd name="T2" fmla="*/ 2147483647 w 7"/>
                <a:gd name="T3" fmla="*/ 2147483647 h 8"/>
                <a:gd name="T4" fmla="*/ 2147483647 w 7"/>
                <a:gd name="T5" fmla="*/ 2147483647 h 8"/>
                <a:gd name="T6" fmla="*/ 2147483647 w 7"/>
                <a:gd name="T7" fmla="*/ 0 h 8"/>
                <a:gd name="T8" fmla="*/ 0 w 7"/>
                <a:gd name="T9" fmla="*/ 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8"/>
                <a:gd name="T17" fmla="*/ 7 w 7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8">
                  <a:moveTo>
                    <a:pt x="0" y="0"/>
                  </a:moveTo>
                  <a:cubicBezTo>
                    <a:pt x="0" y="0"/>
                    <a:pt x="0" y="8"/>
                    <a:pt x="1" y="8"/>
                  </a:cubicBezTo>
                  <a:cubicBezTo>
                    <a:pt x="6" y="8"/>
                    <a:pt x="6" y="8"/>
                    <a:pt x="6" y="8"/>
                  </a:cubicBezTo>
                  <a:cubicBezTo>
                    <a:pt x="6" y="8"/>
                    <a:pt x="7" y="6"/>
                    <a:pt x="7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41" name="Oval 13"/>
            <p:cNvSpPr>
              <a:spLocks noChangeArrowheads="1"/>
            </p:cNvSpPr>
            <p:nvPr/>
          </p:nvSpPr>
          <p:spPr bwMode="auto">
            <a:xfrm>
              <a:off x="6235700" y="3875088"/>
              <a:ext cx="209550" cy="30162"/>
            </a:xfrm>
            <a:prstGeom prst="ellipse">
              <a:avLst/>
            </a:pr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9042" name="Freeform 14"/>
            <p:cNvSpPr>
              <a:spLocks/>
            </p:cNvSpPr>
            <p:nvPr/>
          </p:nvSpPr>
          <p:spPr bwMode="auto">
            <a:xfrm>
              <a:off x="6265863" y="2824163"/>
              <a:ext cx="2373313" cy="3425825"/>
            </a:xfrm>
            <a:custGeom>
              <a:avLst/>
              <a:gdLst>
                <a:gd name="T0" fmla="*/ 2147483647 w 79"/>
                <a:gd name="T1" fmla="*/ 2147483647 h 114"/>
                <a:gd name="T2" fmla="*/ 2147483647 w 79"/>
                <a:gd name="T3" fmla="*/ 2147483647 h 114"/>
                <a:gd name="T4" fmla="*/ 2147483647 w 79"/>
                <a:gd name="T5" fmla="*/ 2147483647 h 114"/>
                <a:gd name="T6" fmla="*/ 2147483647 w 79"/>
                <a:gd name="T7" fmla="*/ 2147483647 h 114"/>
                <a:gd name="T8" fmla="*/ 2147483647 w 79"/>
                <a:gd name="T9" fmla="*/ 2147483647 h 114"/>
                <a:gd name="T10" fmla="*/ 2147483647 w 79"/>
                <a:gd name="T11" fmla="*/ 2147483647 h 114"/>
                <a:gd name="T12" fmla="*/ 2147483647 w 79"/>
                <a:gd name="T13" fmla="*/ 2147483647 h 114"/>
                <a:gd name="T14" fmla="*/ 2147483647 w 79"/>
                <a:gd name="T15" fmla="*/ 2147483647 h 114"/>
                <a:gd name="T16" fmla="*/ 2147483647 w 79"/>
                <a:gd name="T17" fmla="*/ 2147483647 h 114"/>
                <a:gd name="T18" fmla="*/ 2147483647 w 79"/>
                <a:gd name="T19" fmla="*/ 2147483647 h 114"/>
                <a:gd name="T20" fmla="*/ 2147483647 w 79"/>
                <a:gd name="T21" fmla="*/ 2147483647 h 114"/>
                <a:gd name="T22" fmla="*/ 2147483647 w 79"/>
                <a:gd name="T23" fmla="*/ 2147483647 h 114"/>
                <a:gd name="T24" fmla="*/ 2147483647 w 79"/>
                <a:gd name="T25" fmla="*/ 2147483647 h 114"/>
                <a:gd name="T26" fmla="*/ 2147483647 w 79"/>
                <a:gd name="T27" fmla="*/ 2147483647 h 114"/>
                <a:gd name="T28" fmla="*/ 2147483647 w 79"/>
                <a:gd name="T29" fmla="*/ 2147483647 h 114"/>
                <a:gd name="T30" fmla="*/ 2147483647 w 79"/>
                <a:gd name="T31" fmla="*/ 2147483647 h 114"/>
                <a:gd name="T32" fmla="*/ 2147483647 w 79"/>
                <a:gd name="T33" fmla="*/ 2147483647 h 114"/>
                <a:gd name="T34" fmla="*/ 2147483647 w 79"/>
                <a:gd name="T35" fmla="*/ 2147483647 h 114"/>
                <a:gd name="T36" fmla="*/ 2147483647 w 79"/>
                <a:gd name="T37" fmla="*/ 2147483647 h 114"/>
                <a:gd name="T38" fmla="*/ 2147483647 w 79"/>
                <a:gd name="T39" fmla="*/ 2147483647 h 114"/>
                <a:gd name="T40" fmla="*/ 2147483647 w 79"/>
                <a:gd name="T41" fmla="*/ 2147483647 h 114"/>
                <a:gd name="T42" fmla="*/ 2147483647 w 79"/>
                <a:gd name="T43" fmla="*/ 2147483647 h 114"/>
                <a:gd name="T44" fmla="*/ 2147483647 w 79"/>
                <a:gd name="T45" fmla="*/ 2147483647 h 114"/>
                <a:gd name="T46" fmla="*/ 2147483647 w 79"/>
                <a:gd name="T47" fmla="*/ 2147483647 h 114"/>
                <a:gd name="T48" fmla="*/ 2147483647 w 79"/>
                <a:gd name="T49" fmla="*/ 2147483647 h 114"/>
                <a:gd name="T50" fmla="*/ 2147483647 w 79"/>
                <a:gd name="T51" fmla="*/ 2147483647 h 114"/>
                <a:gd name="T52" fmla="*/ 2147483647 w 79"/>
                <a:gd name="T53" fmla="*/ 2147483647 h 114"/>
                <a:gd name="T54" fmla="*/ 2147483647 w 79"/>
                <a:gd name="T55" fmla="*/ 2147483647 h 114"/>
                <a:gd name="T56" fmla="*/ 2147483647 w 79"/>
                <a:gd name="T57" fmla="*/ 2147483647 h 114"/>
                <a:gd name="T58" fmla="*/ 2147483647 w 79"/>
                <a:gd name="T59" fmla="*/ 2147483647 h 114"/>
                <a:gd name="T60" fmla="*/ 2147483647 w 79"/>
                <a:gd name="T61" fmla="*/ 2147483647 h 114"/>
                <a:gd name="T62" fmla="*/ 2147483647 w 79"/>
                <a:gd name="T63" fmla="*/ 2147483647 h 114"/>
                <a:gd name="T64" fmla="*/ 2147483647 w 79"/>
                <a:gd name="T65" fmla="*/ 2147483647 h 114"/>
                <a:gd name="T66" fmla="*/ 2147483647 w 79"/>
                <a:gd name="T67" fmla="*/ 2147483647 h 114"/>
                <a:gd name="T68" fmla="*/ 2147483647 w 79"/>
                <a:gd name="T69" fmla="*/ 2147483647 h 114"/>
                <a:gd name="T70" fmla="*/ 2147483647 w 79"/>
                <a:gd name="T71" fmla="*/ 2147483647 h 114"/>
                <a:gd name="T72" fmla="*/ 2147483647 w 79"/>
                <a:gd name="T73" fmla="*/ 2147483647 h 114"/>
                <a:gd name="T74" fmla="*/ 2147483647 w 79"/>
                <a:gd name="T75" fmla="*/ 2147483647 h 114"/>
                <a:gd name="T76" fmla="*/ 2147483647 w 79"/>
                <a:gd name="T77" fmla="*/ 2147483647 h 114"/>
                <a:gd name="T78" fmla="*/ 2147483647 w 79"/>
                <a:gd name="T79" fmla="*/ 2147483647 h 114"/>
                <a:gd name="T80" fmla="*/ 2147483647 w 79"/>
                <a:gd name="T81" fmla="*/ 2147483647 h 114"/>
                <a:gd name="T82" fmla="*/ 2147483647 w 79"/>
                <a:gd name="T83" fmla="*/ 2147483647 h 114"/>
                <a:gd name="T84" fmla="*/ 2147483647 w 79"/>
                <a:gd name="T85" fmla="*/ 2147483647 h 114"/>
                <a:gd name="T86" fmla="*/ 2147483647 w 79"/>
                <a:gd name="T87" fmla="*/ 2147483647 h 114"/>
                <a:gd name="T88" fmla="*/ 2147483647 w 79"/>
                <a:gd name="T89" fmla="*/ 2147483647 h 114"/>
                <a:gd name="T90" fmla="*/ 2147483647 w 79"/>
                <a:gd name="T91" fmla="*/ 2147483647 h 114"/>
                <a:gd name="T92" fmla="*/ 2147483647 w 79"/>
                <a:gd name="T93" fmla="*/ 2147483647 h 114"/>
                <a:gd name="T94" fmla="*/ 2147483647 w 79"/>
                <a:gd name="T95" fmla="*/ 2147483647 h 114"/>
                <a:gd name="T96" fmla="*/ 2147483647 w 79"/>
                <a:gd name="T97" fmla="*/ 2147483647 h 114"/>
                <a:gd name="T98" fmla="*/ 2147483647 w 79"/>
                <a:gd name="T99" fmla="*/ 2147483647 h 114"/>
                <a:gd name="T100" fmla="*/ 2147483647 w 79"/>
                <a:gd name="T101" fmla="*/ 2147483647 h 114"/>
                <a:gd name="T102" fmla="*/ 2147483647 w 79"/>
                <a:gd name="T103" fmla="*/ 2147483647 h 114"/>
                <a:gd name="T104" fmla="*/ 2147483647 w 79"/>
                <a:gd name="T105" fmla="*/ 2147483647 h 114"/>
                <a:gd name="T106" fmla="*/ 2147483647 w 79"/>
                <a:gd name="T107" fmla="*/ 2147483647 h 11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79"/>
                <a:gd name="T163" fmla="*/ 0 h 114"/>
                <a:gd name="T164" fmla="*/ 79 w 79"/>
                <a:gd name="T165" fmla="*/ 114 h 11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79" h="114">
                  <a:moveTo>
                    <a:pt x="51" y="14"/>
                  </a:moveTo>
                  <a:cubicBezTo>
                    <a:pt x="50" y="14"/>
                    <a:pt x="50" y="14"/>
                    <a:pt x="50" y="14"/>
                  </a:cubicBezTo>
                  <a:cubicBezTo>
                    <a:pt x="50" y="14"/>
                    <a:pt x="51" y="13"/>
                    <a:pt x="50" y="12"/>
                  </a:cubicBezTo>
                  <a:cubicBezTo>
                    <a:pt x="50" y="12"/>
                    <a:pt x="46" y="2"/>
                    <a:pt x="42" y="1"/>
                  </a:cubicBezTo>
                  <a:cubicBezTo>
                    <a:pt x="42" y="1"/>
                    <a:pt x="34" y="0"/>
                    <a:pt x="31" y="6"/>
                  </a:cubicBezTo>
                  <a:cubicBezTo>
                    <a:pt x="31" y="6"/>
                    <a:pt x="29" y="8"/>
                    <a:pt x="29" y="10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31" y="12"/>
                    <a:pt x="31" y="12"/>
                    <a:pt x="31" y="12"/>
                  </a:cubicBezTo>
                  <a:cubicBezTo>
                    <a:pt x="31" y="12"/>
                    <a:pt x="31" y="16"/>
                    <a:pt x="32" y="16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2" y="19"/>
                    <a:pt x="32" y="20"/>
                    <a:pt x="33" y="20"/>
                  </a:cubicBezTo>
                  <a:cubicBezTo>
                    <a:pt x="33" y="20"/>
                    <a:pt x="34" y="19"/>
                    <a:pt x="34" y="20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5" y="22"/>
                    <a:pt x="35" y="24"/>
                    <a:pt x="37" y="24"/>
                  </a:cubicBezTo>
                  <a:cubicBezTo>
                    <a:pt x="37" y="24"/>
                    <a:pt x="34" y="29"/>
                    <a:pt x="34" y="30"/>
                  </a:cubicBezTo>
                  <a:cubicBezTo>
                    <a:pt x="34" y="30"/>
                    <a:pt x="32" y="32"/>
                    <a:pt x="32" y="34"/>
                  </a:cubicBezTo>
                  <a:cubicBezTo>
                    <a:pt x="30" y="36"/>
                    <a:pt x="30" y="36"/>
                    <a:pt x="30" y="36"/>
                  </a:cubicBezTo>
                  <a:cubicBezTo>
                    <a:pt x="30" y="36"/>
                    <a:pt x="25" y="36"/>
                    <a:pt x="22" y="38"/>
                  </a:cubicBezTo>
                  <a:cubicBezTo>
                    <a:pt x="22" y="38"/>
                    <a:pt x="15" y="37"/>
                    <a:pt x="13" y="37"/>
                  </a:cubicBezTo>
                  <a:cubicBezTo>
                    <a:pt x="13" y="37"/>
                    <a:pt x="8" y="36"/>
                    <a:pt x="6" y="37"/>
                  </a:cubicBezTo>
                  <a:cubicBezTo>
                    <a:pt x="6" y="37"/>
                    <a:pt x="3" y="37"/>
                    <a:pt x="4" y="38"/>
                  </a:cubicBezTo>
                  <a:cubicBezTo>
                    <a:pt x="4" y="38"/>
                    <a:pt x="3" y="40"/>
                    <a:pt x="4" y="41"/>
                  </a:cubicBezTo>
                  <a:cubicBezTo>
                    <a:pt x="4" y="41"/>
                    <a:pt x="4" y="42"/>
                    <a:pt x="6" y="42"/>
                  </a:cubicBezTo>
                  <a:cubicBezTo>
                    <a:pt x="6" y="42"/>
                    <a:pt x="6" y="44"/>
                    <a:pt x="7" y="44"/>
                  </a:cubicBezTo>
                  <a:cubicBezTo>
                    <a:pt x="7" y="44"/>
                    <a:pt x="12" y="44"/>
                    <a:pt x="13" y="43"/>
                  </a:cubicBezTo>
                  <a:cubicBezTo>
                    <a:pt x="13" y="43"/>
                    <a:pt x="18" y="44"/>
                    <a:pt x="19" y="44"/>
                  </a:cubicBezTo>
                  <a:cubicBezTo>
                    <a:pt x="19" y="44"/>
                    <a:pt x="30" y="44"/>
                    <a:pt x="31" y="44"/>
                  </a:cubicBezTo>
                  <a:cubicBezTo>
                    <a:pt x="31" y="44"/>
                    <a:pt x="35" y="44"/>
                    <a:pt x="36" y="42"/>
                  </a:cubicBezTo>
                  <a:cubicBezTo>
                    <a:pt x="39" y="42"/>
                    <a:pt x="39" y="42"/>
                    <a:pt x="39" y="42"/>
                  </a:cubicBezTo>
                  <a:cubicBezTo>
                    <a:pt x="39" y="42"/>
                    <a:pt x="40" y="47"/>
                    <a:pt x="41" y="49"/>
                  </a:cubicBezTo>
                  <a:cubicBezTo>
                    <a:pt x="41" y="49"/>
                    <a:pt x="40" y="55"/>
                    <a:pt x="41" y="56"/>
                  </a:cubicBezTo>
                  <a:cubicBezTo>
                    <a:pt x="41" y="58"/>
                    <a:pt x="41" y="58"/>
                    <a:pt x="41" y="58"/>
                  </a:cubicBezTo>
                  <a:cubicBezTo>
                    <a:pt x="40" y="59"/>
                    <a:pt x="40" y="59"/>
                    <a:pt x="40" y="59"/>
                  </a:cubicBezTo>
                  <a:cubicBezTo>
                    <a:pt x="40" y="59"/>
                    <a:pt x="30" y="58"/>
                    <a:pt x="29" y="59"/>
                  </a:cubicBezTo>
                  <a:cubicBezTo>
                    <a:pt x="29" y="59"/>
                    <a:pt x="18" y="59"/>
                    <a:pt x="18" y="64"/>
                  </a:cubicBezTo>
                  <a:cubicBezTo>
                    <a:pt x="18" y="64"/>
                    <a:pt x="19" y="73"/>
                    <a:pt x="19" y="76"/>
                  </a:cubicBezTo>
                  <a:cubicBezTo>
                    <a:pt x="19" y="76"/>
                    <a:pt x="20" y="95"/>
                    <a:pt x="20" y="96"/>
                  </a:cubicBezTo>
                  <a:cubicBezTo>
                    <a:pt x="20" y="96"/>
                    <a:pt x="21" y="100"/>
                    <a:pt x="20" y="101"/>
                  </a:cubicBezTo>
                  <a:cubicBezTo>
                    <a:pt x="20" y="101"/>
                    <a:pt x="0" y="102"/>
                    <a:pt x="15" y="106"/>
                  </a:cubicBezTo>
                  <a:cubicBezTo>
                    <a:pt x="15" y="106"/>
                    <a:pt x="13" y="114"/>
                    <a:pt x="21" y="110"/>
                  </a:cubicBezTo>
                  <a:cubicBezTo>
                    <a:pt x="21" y="110"/>
                    <a:pt x="24" y="107"/>
                    <a:pt x="25" y="107"/>
                  </a:cubicBezTo>
                  <a:cubicBezTo>
                    <a:pt x="25" y="107"/>
                    <a:pt x="28" y="106"/>
                    <a:pt x="27" y="104"/>
                  </a:cubicBezTo>
                  <a:cubicBezTo>
                    <a:pt x="27" y="104"/>
                    <a:pt x="31" y="101"/>
                    <a:pt x="31" y="100"/>
                  </a:cubicBezTo>
                  <a:cubicBezTo>
                    <a:pt x="31" y="100"/>
                    <a:pt x="35" y="94"/>
                    <a:pt x="36" y="93"/>
                  </a:cubicBezTo>
                  <a:cubicBezTo>
                    <a:pt x="36" y="93"/>
                    <a:pt x="41" y="84"/>
                    <a:pt x="41" y="83"/>
                  </a:cubicBezTo>
                  <a:cubicBezTo>
                    <a:pt x="41" y="83"/>
                    <a:pt x="42" y="78"/>
                    <a:pt x="44" y="78"/>
                  </a:cubicBezTo>
                  <a:cubicBezTo>
                    <a:pt x="46" y="78"/>
                    <a:pt x="50" y="77"/>
                    <a:pt x="50" y="77"/>
                  </a:cubicBezTo>
                  <a:cubicBezTo>
                    <a:pt x="50" y="77"/>
                    <a:pt x="53" y="77"/>
                    <a:pt x="55" y="76"/>
                  </a:cubicBezTo>
                  <a:cubicBezTo>
                    <a:pt x="55" y="76"/>
                    <a:pt x="66" y="76"/>
                    <a:pt x="67" y="75"/>
                  </a:cubicBezTo>
                  <a:cubicBezTo>
                    <a:pt x="67" y="75"/>
                    <a:pt x="76" y="73"/>
                    <a:pt x="76" y="69"/>
                  </a:cubicBezTo>
                  <a:cubicBezTo>
                    <a:pt x="76" y="69"/>
                    <a:pt x="79" y="51"/>
                    <a:pt x="77" y="46"/>
                  </a:cubicBezTo>
                  <a:cubicBezTo>
                    <a:pt x="77" y="46"/>
                    <a:pt x="69" y="32"/>
                    <a:pt x="67" y="28"/>
                  </a:cubicBezTo>
                  <a:cubicBezTo>
                    <a:pt x="67" y="28"/>
                    <a:pt x="60" y="20"/>
                    <a:pt x="56" y="17"/>
                  </a:cubicBezTo>
                  <a:cubicBezTo>
                    <a:pt x="56" y="17"/>
                    <a:pt x="52" y="12"/>
                    <a:pt x="51" y="1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43" name="Freeform 15"/>
            <p:cNvSpPr>
              <a:spLocks/>
            </p:cNvSpPr>
            <p:nvPr/>
          </p:nvSpPr>
          <p:spPr bwMode="auto">
            <a:xfrm>
              <a:off x="7437438" y="4176713"/>
              <a:ext cx="1411288" cy="1292225"/>
            </a:xfrm>
            <a:custGeom>
              <a:avLst/>
              <a:gdLst>
                <a:gd name="T0" fmla="*/ 2147483647 w 47"/>
                <a:gd name="T1" fmla="*/ 2147483647 h 43"/>
                <a:gd name="T2" fmla="*/ 2147483647 w 47"/>
                <a:gd name="T3" fmla="*/ 2147483647 h 43"/>
                <a:gd name="T4" fmla="*/ 2147483647 w 47"/>
                <a:gd name="T5" fmla="*/ 2147483647 h 43"/>
                <a:gd name="T6" fmla="*/ 2147483647 w 47"/>
                <a:gd name="T7" fmla="*/ 2147483647 h 43"/>
                <a:gd name="T8" fmla="*/ 2147483647 w 47"/>
                <a:gd name="T9" fmla="*/ 2147483647 h 43"/>
                <a:gd name="T10" fmla="*/ 2147483647 w 47"/>
                <a:gd name="T11" fmla="*/ 2147483647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43"/>
                <a:gd name="T20" fmla="*/ 47 w 47"/>
                <a:gd name="T21" fmla="*/ 43 h 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43">
                  <a:moveTo>
                    <a:pt x="43" y="1"/>
                  </a:moveTo>
                  <a:cubicBezTo>
                    <a:pt x="43" y="1"/>
                    <a:pt x="25" y="0"/>
                    <a:pt x="15" y="24"/>
                  </a:cubicBezTo>
                  <a:cubicBezTo>
                    <a:pt x="15" y="24"/>
                    <a:pt x="11" y="33"/>
                    <a:pt x="5" y="33"/>
                  </a:cubicBezTo>
                  <a:cubicBezTo>
                    <a:pt x="0" y="33"/>
                    <a:pt x="1" y="38"/>
                    <a:pt x="4" y="38"/>
                  </a:cubicBezTo>
                  <a:cubicBezTo>
                    <a:pt x="4" y="38"/>
                    <a:pt x="32" y="43"/>
                    <a:pt x="35" y="35"/>
                  </a:cubicBezTo>
                  <a:cubicBezTo>
                    <a:pt x="35" y="35"/>
                    <a:pt x="47" y="4"/>
                    <a:pt x="43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44" name="Freeform 16"/>
            <p:cNvSpPr>
              <a:spLocks/>
            </p:cNvSpPr>
            <p:nvPr/>
          </p:nvSpPr>
          <p:spPr bwMode="auto">
            <a:xfrm>
              <a:off x="7107238" y="4206875"/>
              <a:ext cx="119063" cy="2012950"/>
            </a:xfrm>
            <a:custGeom>
              <a:avLst/>
              <a:gdLst>
                <a:gd name="T0" fmla="*/ 2147483647 w 75"/>
                <a:gd name="T1" fmla="*/ 2147483647 h 1268"/>
                <a:gd name="T2" fmla="*/ 2147483647 w 75"/>
                <a:gd name="T3" fmla="*/ 2147483647 h 1268"/>
                <a:gd name="T4" fmla="*/ 0 w 75"/>
                <a:gd name="T5" fmla="*/ 2147483647 h 1268"/>
                <a:gd name="T6" fmla="*/ 0 w 75"/>
                <a:gd name="T7" fmla="*/ 2147483647 h 1268"/>
                <a:gd name="T8" fmla="*/ 0 w 75"/>
                <a:gd name="T9" fmla="*/ 0 h 1268"/>
                <a:gd name="T10" fmla="*/ 0 w 75"/>
                <a:gd name="T11" fmla="*/ 0 h 1268"/>
                <a:gd name="T12" fmla="*/ 2147483647 w 75"/>
                <a:gd name="T13" fmla="*/ 0 h 1268"/>
                <a:gd name="T14" fmla="*/ 2147483647 w 75"/>
                <a:gd name="T15" fmla="*/ 0 h 1268"/>
                <a:gd name="T16" fmla="*/ 2147483647 w 75"/>
                <a:gd name="T17" fmla="*/ 2147483647 h 126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5"/>
                <a:gd name="T28" fmla="*/ 0 h 1268"/>
                <a:gd name="T29" fmla="*/ 75 w 75"/>
                <a:gd name="T30" fmla="*/ 1268 h 126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5" h="1268">
                  <a:moveTo>
                    <a:pt x="75" y="1249"/>
                  </a:moveTo>
                  <a:lnTo>
                    <a:pt x="75" y="1268"/>
                  </a:lnTo>
                  <a:lnTo>
                    <a:pt x="0" y="1268"/>
                  </a:lnTo>
                  <a:lnTo>
                    <a:pt x="0" y="1249"/>
                  </a:lnTo>
                  <a:lnTo>
                    <a:pt x="0" y="0"/>
                  </a:lnTo>
                  <a:lnTo>
                    <a:pt x="75" y="0"/>
                  </a:lnTo>
                  <a:lnTo>
                    <a:pt x="75" y="124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29026" name="群組 21"/>
          <p:cNvGrpSpPr>
            <a:grpSpLocks/>
          </p:cNvGrpSpPr>
          <p:nvPr/>
        </p:nvGrpSpPr>
        <p:grpSpPr bwMode="auto">
          <a:xfrm>
            <a:off x="5345113" y="71438"/>
            <a:ext cx="3486150" cy="3354387"/>
            <a:chOff x="611188" y="2941638"/>
            <a:chExt cx="3816350" cy="3587749"/>
          </a:xfrm>
        </p:grpSpPr>
        <p:sp>
          <p:nvSpPr>
            <p:cNvPr id="129030" name="Rectangle 21"/>
            <p:cNvSpPr>
              <a:spLocks noChangeArrowheads="1"/>
            </p:cNvSpPr>
            <p:nvPr/>
          </p:nvSpPr>
          <p:spPr bwMode="auto">
            <a:xfrm>
              <a:off x="661988" y="4995863"/>
              <a:ext cx="182563" cy="129857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9031" name="Rectangle 22"/>
            <p:cNvSpPr>
              <a:spLocks noChangeArrowheads="1"/>
            </p:cNvSpPr>
            <p:nvPr/>
          </p:nvSpPr>
          <p:spPr bwMode="auto">
            <a:xfrm>
              <a:off x="4141788" y="4995863"/>
              <a:ext cx="182563" cy="1298575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29032" name="Freeform 23"/>
            <p:cNvSpPr>
              <a:spLocks/>
            </p:cNvSpPr>
            <p:nvPr/>
          </p:nvSpPr>
          <p:spPr bwMode="auto">
            <a:xfrm>
              <a:off x="611188" y="4918075"/>
              <a:ext cx="3816350" cy="128587"/>
            </a:xfrm>
            <a:custGeom>
              <a:avLst/>
              <a:gdLst>
                <a:gd name="T0" fmla="*/ 2147483647 w 2404"/>
                <a:gd name="T1" fmla="*/ 2147483647 h 81"/>
                <a:gd name="T2" fmla="*/ 2147483647 w 2404"/>
                <a:gd name="T3" fmla="*/ 2147483647 h 81"/>
                <a:gd name="T4" fmla="*/ 0 w 2404"/>
                <a:gd name="T5" fmla="*/ 2147483647 h 81"/>
                <a:gd name="T6" fmla="*/ 0 w 2404"/>
                <a:gd name="T7" fmla="*/ 2147483647 h 81"/>
                <a:gd name="T8" fmla="*/ 0 w 2404"/>
                <a:gd name="T9" fmla="*/ 2147483647 h 81"/>
                <a:gd name="T10" fmla="*/ 0 w 2404"/>
                <a:gd name="T11" fmla="*/ 0 h 81"/>
                <a:gd name="T12" fmla="*/ 2147483647 w 2404"/>
                <a:gd name="T13" fmla="*/ 0 h 81"/>
                <a:gd name="T14" fmla="*/ 2147483647 w 2404"/>
                <a:gd name="T15" fmla="*/ 2147483647 h 81"/>
                <a:gd name="T16" fmla="*/ 2147483647 w 2404"/>
                <a:gd name="T17" fmla="*/ 2147483647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04"/>
                <a:gd name="T28" fmla="*/ 0 h 81"/>
                <a:gd name="T29" fmla="*/ 2404 w 2404"/>
                <a:gd name="T30" fmla="*/ 81 h 8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04" h="81">
                  <a:moveTo>
                    <a:pt x="2404" y="81"/>
                  </a:moveTo>
                  <a:lnTo>
                    <a:pt x="2404" y="81"/>
                  </a:lnTo>
                  <a:lnTo>
                    <a:pt x="0" y="81"/>
                  </a:lnTo>
                  <a:lnTo>
                    <a:pt x="0" y="16"/>
                  </a:lnTo>
                  <a:lnTo>
                    <a:pt x="0" y="0"/>
                  </a:lnTo>
                  <a:lnTo>
                    <a:pt x="2404" y="0"/>
                  </a:lnTo>
                  <a:lnTo>
                    <a:pt x="2404" y="16"/>
                  </a:lnTo>
                  <a:lnTo>
                    <a:pt x="2404" y="8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3" name="Freeform 24"/>
            <p:cNvSpPr>
              <a:spLocks/>
            </p:cNvSpPr>
            <p:nvPr/>
          </p:nvSpPr>
          <p:spPr bwMode="auto">
            <a:xfrm>
              <a:off x="2584451" y="3175000"/>
              <a:ext cx="1246188" cy="3354387"/>
            </a:xfrm>
            <a:custGeom>
              <a:avLst/>
              <a:gdLst>
                <a:gd name="T0" fmla="*/ 2147483647 w 48"/>
                <a:gd name="T1" fmla="*/ 2147483647 h 129"/>
                <a:gd name="T2" fmla="*/ 2147483647 w 48"/>
                <a:gd name="T3" fmla="*/ 0 h 129"/>
                <a:gd name="T4" fmla="*/ 2147483647 w 48"/>
                <a:gd name="T5" fmla="*/ 2147483647 h 129"/>
                <a:gd name="T6" fmla="*/ 2147483647 w 48"/>
                <a:gd name="T7" fmla="*/ 2147483647 h 129"/>
                <a:gd name="T8" fmla="*/ 2147483647 w 48"/>
                <a:gd name="T9" fmla="*/ 2147483647 h 129"/>
                <a:gd name="T10" fmla="*/ 2147483647 w 48"/>
                <a:gd name="T11" fmla="*/ 2147483647 h 129"/>
                <a:gd name="T12" fmla="*/ 2147483647 w 48"/>
                <a:gd name="T13" fmla="*/ 2147483647 h 129"/>
                <a:gd name="T14" fmla="*/ 2147483647 w 48"/>
                <a:gd name="T15" fmla="*/ 2147483647 h 129"/>
                <a:gd name="T16" fmla="*/ 2147483647 w 48"/>
                <a:gd name="T17" fmla="*/ 2147483647 h 129"/>
                <a:gd name="T18" fmla="*/ 2147483647 w 48"/>
                <a:gd name="T19" fmla="*/ 2147483647 h 129"/>
                <a:gd name="T20" fmla="*/ 2147483647 w 48"/>
                <a:gd name="T21" fmla="*/ 2147483647 h 129"/>
                <a:gd name="T22" fmla="*/ 2147483647 w 48"/>
                <a:gd name="T23" fmla="*/ 2147483647 h 129"/>
                <a:gd name="T24" fmla="*/ 2147483647 w 48"/>
                <a:gd name="T25" fmla="*/ 2147483647 h 129"/>
                <a:gd name="T26" fmla="*/ 2147483647 w 48"/>
                <a:gd name="T27" fmla="*/ 2147483647 h 129"/>
                <a:gd name="T28" fmla="*/ 2147483647 w 48"/>
                <a:gd name="T29" fmla="*/ 2147483647 h 129"/>
                <a:gd name="T30" fmla="*/ 2147483647 w 48"/>
                <a:gd name="T31" fmla="*/ 2147483647 h 129"/>
                <a:gd name="T32" fmla="*/ 2147483647 w 48"/>
                <a:gd name="T33" fmla="*/ 2147483647 h 129"/>
                <a:gd name="T34" fmla="*/ 2147483647 w 48"/>
                <a:gd name="T35" fmla="*/ 2147483647 h 129"/>
                <a:gd name="T36" fmla="*/ 2147483647 w 48"/>
                <a:gd name="T37" fmla="*/ 2147483647 h 129"/>
                <a:gd name="T38" fmla="*/ 2147483647 w 48"/>
                <a:gd name="T39" fmla="*/ 2147483647 h 129"/>
                <a:gd name="T40" fmla="*/ 2147483647 w 48"/>
                <a:gd name="T41" fmla="*/ 2147483647 h 129"/>
                <a:gd name="T42" fmla="*/ 2147483647 w 48"/>
                <a:gd name="T43" fmla="*/ 2147483647 h 129"/>
                <a:gd name="T44" fmla="*/ 2147483647 w 48"/>
                <a:gd name="T45" fmla="*/ 2147483647 h 129"/>
                <a:gd name="T46" fmla="*/ 2147483647 w 48"/>
                <a:gd name="T47" fmla="*/ 2147483647 h 129"/>
                <a:gd name="T48" fmla="*/ 2147483647 w 48"/>
                <a:gd name="T49" fmla="*/ 2147483647 h 129"/>
                <a:gd name="T50" fmla="*/ 2147483647 w 48"/>
                <a:gd name="T51" fmla="*/ 2147483647 h 129"/>
                <a:gd name="T52" fmla="*/ 2147483647 w 48"/>
                <a:gd name="T53" fmla="*/ 2147483647 h 129"/>
                <a:gd name="T54" fmla="*/ 2147483647 w 48"/>
                <a:gd name="T55" fmla="*/ 2147483647 h 129"/>
                <a:gd name="T56" fmla="*/ 2147483647 w 48"/>
                <a:gd name="T57" fmla="*/ 2147483647 h 129"/>
                <a:gd name="T58" fmla="*/ 2147483647 w 48"/>
                <a:gd name="T59" fmla="*/ 2147483647 h 129"/>
                <a:gd name="T60" fmla="*/ 2147483647 w 48"/>
                <a:gd name="T61" fmla="*/ 2147483647 h 129"/>
                <a:gd name="T62" fmla="*/ 2147483647 w 48"/>
                <a:gd name="T63" fmla="*/ 2147483647 h 129"/>
                <a:gd name="T64" fmla="*/ 2147483647 w 48"/>
                <a:gd name="T65" fmla="*/ 2147483647 h 129"/>
                <a:gd name="T66" fmla="*/ 2147483647 w 48"/>
                <a:gd name="T67" fmla="*/ 2147483647 h 129"/>
                <a:gd name="T68" fmla="*/ 2147483647 w 48"/>
                <a:gd name="T69" fmla="*/ 2147483647 h 129"/>
                <a:gd name="T70" fmla="*/ 2147483647 w 48"/>
                <a:gd name="T71" fmla="*/ 2147483647 h 129"/>
                <a:gd name="T72" fmla="*/ 2147483647 w 48"/>
                <a:gd name="T73" fmla="*/ 2147483647 h 129"/>
                <a:gd name="T74" fmla="*/ 2147483647 w 48"/>
                <a:gd name="T75" fmla="*/ 2147483647 h 129"/>
                <a:gd name="T76" fmla="*/ 2147483647 w 48"/>
                <a:gd name="T77" fmla="*/ 2147483647 h 12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48"/>
                <a:gd name="T118" fmla="*/ 0 h 129"/>
                <a:gd name="T119" fmla="*/ 48 w 48"/>
                <a:gd name="T120" fmla="*/ 129 h 12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48" h="129">
                  <a:moveTo>
                    <a:pt x="25" y="16"/>
                  </a:moveTo>
                  <a:cubicBezTo>
                    <a:pt x="25" y="16"/>
                    <a:pt x="26" y="16"/>
                    <a:pt x="26" y="16"/>
                  </a:cubicBezTo>
                  <a:cubicBezTo>
                    <a:pt x="26" y="16"/>
                    <a:pt x="29" y="11"/>
                    <a:pt x="29" y="8"/>
                  </a:cubicBezTo>
                  <a:cubicBezTo>
                    <a:pt x="29" y="8"/>
                    <a:pt x="27" y="0"/>
                    <a:pt x="23" y="0"/>
                  </a:cubicBezTo>
                  <a:cubicBezTo>
                    <a:pt x="23" y="0"/>
                    <a:pt x="20" y="0"/>
                    <a:pt x="19" y="0"/>
                  </a:cubicBezTo>
                  <a:cubicBezTo>
                    <a:pt x="19" y="0"/>
                    <a:pt x="15" y="0"/>
                    <a:pt x="14" y="1"/>
                  </a:cubicBezTo>
                  <a:cubicBezTo>
                    <a:pt x="14" y="1"/>
                    <a:pt x="9" y="4"/>
                    <a:pt x="10" y="7"/>
                  </a:cubicBezTo>
                  <a:cubicBezTo>
                    <a:pt x="11" y="8"/>
                    <a:pt x="11" y="8"/>
                    <a:pt x="11" y="8"/>
                  </a:cubicBezTo>
                  <a:cubicBezTo>
                    <a:pt x="11" y="8"/>
                    <a:pt x="10" y="10"/>
                    <a:pt x="10" y="10"/>
                  </a:cubicBezTo>
                  <a:cubicBezTo>
                    <a:pt x="10" y="10"/>
                    <a:pt x="10" y="11"/>
                    <a:pt x="10" y="12"/>
                  </a:cubicBezTo>
                  <a:cubicBezTo>
                    <a:pt x="10" y="12"/>
                    <a:pt x="9" y="15"/>
                    <a:pt x="10" y="16"/>
                  </a:cubicBezTo>
                  <a:cubicBezTo>
                    <a:pt x="10" y="16"/>
                    <a:pt x="11" y="17"/>
                    <a:pt x="11" y="18"/>
                  </a:cubicBezTo>
                  <a:cubicBezTo>
                    <a:pt x="11" y="19"/>
                    <a:pt x="11" y="19"/>
                    <a:pt x="11" y="19"/>
                  </a:cubicBezTo>
                  <a:cubicBezTo>
                    <a:pt x="11" y="19"/>
                    <a:pt x="9" y="21"/>
                    <a:pt x="7" y="21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3"/>
                    <a:pt x="0" y="26"/>
                    <a:pt x="1" y="28"/>
                  </a:cubicBezTo>
                  <a:cubicBezTo>
                    <a:pt x="1" y="28"/>
                    <a:pt x="2" y="34"/>
                    <a:pt x="3" y="35"/>
                  </a:cubicBezTo>
                  <a:cubicBezTo>
                    <a:pt x="3" y="35"/>
                    <a:pt x="5" y="44"/>
                    <a:pt x="5" y="45"/>
                  </a:cubicBezTo>
                  <a:cubicBezTo>
                    <a:pt x="5" y="45"/>
                    <a:pt x="5" y="46"/>
                    <a:pt x="6" y="46"/>
                  </a:cubicBezTo>
                  <a:cubicBezTo>
                    <a:pt x="6" y="46"/>
                    <a:pt x="5" y="49"/>
                    <a:pt x="6" y="50"/>
                  </a:cubicBezTo>
                  <a:cubicBezTo>
                    <a:pt x="6" y="50"/>
                    <a:pt x="2" y="55"/>
                    <a:pt x="2" y="57"/>
                  </a:cubicBezTo>
                  <a:cubicBezTo>
                    <a:pt x="2" y="57"/>
                    <a:pt x="1" y="66"/>
                    <a:pt x="2" y="70"/>
                  </a:cubicBezTo>
                  <a:cubicBezTo>
                    <a:pt x="4" y="87"/>
                    <a:pt x="4" y="87"/>
                    <a:pt x="4" y="87"/>
                  </a:cubicBezTo>
                  <a:cubicBezTo>
                    <a:pt x="4" y="87"/>
                    <a:pt x="3" y="106"/>
                    <a:pt x="3" y="108"/>
                  </a:cubicBezTo>
                  <a:cubicBezTo>
                    <a:pt x="3" y="108"/>
                    <a:pt x="3" y="108"/>
                    <a:pt x="4" y="109"/>
                  </a:cubicBezTo>
                  <a:cubicBezTo>
                    <a:pt x="4" y="109"/>
                    <a:pt x="7" y="110"/>
                    <a:pt x="7" y="110"/>
                  </a:cubicBezTo>
                  <a:cubicBezTo>
                    <a:pt x="7" y="110"/>
                    <a:pt x="8" y="111"/>
                    <a:pt x="8" y="111"/>
                  </a:cubicBezTo>
                  <a:cubicBezTo>
                    <a:pt x="8" y="111"/>
                    <a:pt x="9" y="110"/>
                    <a:pt x="10" y="110"/>
                  </a:cubicBezTo>
                  <a:cubicBezTo>
                    <a:pt x="10" y="110"/>
                    <a:pt x="12" y="109"/>
                    <a:pt x="13" y="109"/>
                  </a:cubicBezTo>
                  <a:cubicBezTo>
                    <a:pt x="13" y="109"/>
                    <a:pt x="16" y="108"/>
                    <a:pt x="16" y="107"/>
                  </a:cubicBezTo>
                  <a:cubicBezTo>
                    <a:pt x="18" y="106"/>
                    <a:pt x="18" y="106"/>
                    <a:pt x="18" y="106"/>
                  </a:cubicBezTo>
                  <a:cubicBezTo>
                    <a:pt x="18" y="106"/>
                    <a:pt x="18" y="111"/>
                    <a:pt x="18" y="112"/>
                  </a:cubicBezTo>
                  <a:cubicBezTo>
                    <a:pt x="18" y="115"/>
                    <a:pt x="18" y="115"/>
                    <a:pt x="18" y="115"/>
                  </a:cubicBezTo>
                  <a:cubicBezTo>
                    <a:pt x="18" y="115"/>
                    <a:pt x="17" y="117"/>
                    <a:pt x="17" y="117"/>
                  </a:cubicBezTo>
                  <a:cubicBezTo>
                    <a:pt x="17" y="117"/>
                    <a:pt x="16" y="120"/>
                    <a:pt x="16" y="121"/>
                  </a:cubicBezTo>
                  <a:cubicBezTo>
                    <a:pt x="16" y="121"/>
                    <a:pt x="15" y="125"/>
                    <a:pt x="18" y="127"/>
                  </a:cubicBezTo>
                  <a:cubicBezTo>
                    <a:pt x="18" y="127"/>
                    <a:pt x="25" y="129"/>
                    <a:pt x="25" y="126"/>
                  </a:cubicBezTo>
                  <a:cubicBezTo>
                    <a:pt x="25" y="126"/>
                    <a:pt x="26" y="124"/>
                    <a:pt x="25" y="123"/>
                  </a:cubicBezTo>
                  <a:cubicBezTo>
                    <a:pt x="25" y="121"/>
                    <a:pt x="25" y="121"/>
                    <a:pt x="25" y="121"/>
                  </a:cubicBezTo>
                  <a:cubicBezTo>
                    <a:pt x="25" y="121"/>
                    <a:pt x="25" y="119"/>
                    <a:pt x="25" y="118"/>
                  </a:cubicBezTo>
                  <a:cubicBezTo>
                    <a:pt x="25" y="118"/>
                    <a:pt x="25" y="115"/>
                    <a:pt x="24" y="115"/>
                  </a:cubicBezTo>
                  <a:cubicBezTo>
                    <a:pt x="24" y="115"/>
                    <a:pt x="24" y="111"/>
                    <a:pt x="25" y="110"/>
                  </a:cubicBezTo>
                  <a:cubicBezTo>
                    <a:pt x="26" y="104"/>
                    <a:pt x="26" y="104"/>
                    <a:pt x="26" y="104"/>
                  </a:cubicBezTo>
                  <a:cubicBezTo>
                    <a:pt x="26" y="104"/>
                    <a:pt x="29" y="104"/>
                    <a:pt x="30" y="104"/>
                  </a:cubicBezTo>
                  <a:cubicBezTo>
                    <a:pt x="35" y="105"/>
                    <a:pt x="35" y="105"/>
                    <a:pt x="35" y="105"/>
                  </a:cubicBezTo>
                  <a:cubicBezTo>
                    <a:pt x="35" y="105"/>
                    <a:pt x="36" y="109"/>
                    <a:pt x="36" y="109"/>
                  </a:cubicBezTo>
                  <a:cubicBezTo>
                    <a:pt x="36" y="109"/>
                    <a:pt x="35" y="115"/>
                    <a:pt x="35" y="115"/>
                  </a:cubicBezTo>
                  <a:cubicBezTo>
                    <a:pt x="35" y="115"/>
                    <a:pt x="35" y="118"/>
                    <a:pt x="35" y="119"/>
                  </a:cubicBezTo>
                  <a:cubicBezTo>
                    <a:pt x="35" y="119"/>
                    <a:pt x="34" y="120"/>
                    <a:pt x="35" y="122"/>
                  </a:cubicBezTo>
                  <a:cubicBezTo>
                    <a:pt x="35" y="122"/>
                    <a:pt x="37" y="124"/>
                    <a:pt x="37" y="125"/>
                  </a:cubicBezTo>
                  <a:cubicBezTo>
                    <a:pt x="37" y="125"/>
                    <a:pt x="40" y="128"/>
                    <a:pt x="42" y="128"/>
                  </a:cubicBezTo>
                  <a:cubicBezTo>
                    <a:pt x="42" y="128"/>
                    <a:pt x="48" y="129"/>
                    <a:pt x="48" y="127"/>
                  </a:cubicBezTo>
                  <a:cubicBezTo>
                    <a:pt x="48" y="127"/>
                    <a:pt x="48" y="125"/>
                    <a:pt x="47" y="124"/>
                  </a:cubicBezTo>
                  <a:cubicBezTo>
                    <a:pt x="44" y="122"/>
                    <a:pt x="44" y="122"/>
                    <a:pt x="44" y="122"/>
                  </a:cubicBezTo>
                  <a:cubicBezTo>
                    <a:pt x="44" y="122"/>
                    <a:pt x="43" y="119"/>
                    <a:pt x="43" y="118"/>
                  </a:cubicBezTo>
                  <a:cubicBezTo>
                    <a:pt x="43" y="118"/>
                    <a:pt x="42" y="115"/>
                    <a:pt x="42" y="114"/>
                  </a:cubicBezTo>
                  <a:cubicBezTo>
                    <a:pt x="42" y="114"/>
                    <a:pt x="41" y="110"/>
                    <a:pt x="42" y="109"/>
                  </a:cubicBezTo>
                  <a:cubicBezTo>
                    <a:pt x="42" y="109"/>
                    <a:pt x="43" y="108"/>
                    <a:pt x="43" y="106"/>
                  </a:cubicBezTo>
                  <a:cubicBezTo>
                    <a:pt x="43" y="106"/>
                    <a:pt x="43" y="104"/>
                    <a:pt x="44" y="103"/>
                  </a:cubicBezTo>
                  <a:cubicBezTo>
                    <a:pt x="44" y="103"/>
                    <a:pt x="47" y="101"/>
                    <a:pt x="46" y="100"/>
                  </a:cubicBezTo>
                  <a:cubicBezTo>
                    <a:pt x="46" y="100"/>
                    <a:pt x="45" y="91"/>
                    <a:pt x="44" y="90"/>
                  </a:cubicBezTo>
                  <a:cubicBezTo>
                    <a:pt x="44" y="90"/>
                    <a:pt x="43" y="88"/>
                    <a:pt x="43" y="87"/>
                  </a:cubicBezTo>
                  <a:cubicBezTo>
                    <a:pt x="43" y="87"/>
                    <a:pt x="42" y="76"/>
                    <a:pt x="42" y="75"/>
                  </a:cubicBezTo>
                  <a:cubicBezTo>
                    <a:pt x="40" y="67"/>
                    <a:pt x="40" y="67"/>
                    <a:pt x="40" y="67"/>
                  </a:cubicBezTo>
                  <a:cubicBezTo>
                    <a:pt x="40" y="67"/>
                    <a:pt x="39" y="61"/>
                    <a:pt x="39" y="60"/>
                  </a:cubicBezTo>
                  <a:cubicBezTo>
                    <a:pt x="39" y="60"/>
                    <a:pt x="41" y="59"/>
                    <a:pt x="41" y="58"/>
                  </a:cubicBezTo>
                  <a:cubicBezTo>
                    <a:pt x="41" y="58"/>
                    <a:pt x="43" y="55"/>
                    <a:pt x="42" y="55"/>
                  </a:cubicBezTo>
                  <a:cubicBezTo>
                    <a:pt x="42" y="55"/>
                    <a:pt x="42" y="54"/>
                    <a:pt x="41" y="54"/>
                  </a:cubicBezTo>
                  <a:cubicBezTo>
                    <a:pt x="41" y="54"/>
                    <a:pt x="40" y="53"/>
                    <a:pt x="40" y="53"/>
                  </a:cubicBezTo>
                  <a:cubicBezTo>
                    <a:pt x="40" y="53"/>
                    <a:pt x="40" y="50"/>
                    <a:pt x="40" y="50"/>
                  </a:cubicBezTo>
                  <a:cubicBezTo>
                    <a:pt x="40" y="50"/>
                    <a:pt x="40" y="43"/>
                    <a:pt x="40" y="43"/>
                  </a:cubicBezTo>
                  <a:cubicBezTo>
                    <a:pt x="40" y="43"/>
                    <a:pt x="39" y="35"/>
                    <a:pt x="39" y="34"/>
                  </a:cubicBezTo>
                  <a:cubicBezTo>
                    <a:pt x="39" y="34"/>
                    <a:pt x="39" y="32"/>
                    <a:pt x="39" y="32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8" y="27"/>
                    <a:pt x="39" y="24"/>
                    <a:pt x="39" y="23"/>
                  </a:cubicBezTo>
                  <a:cubicBezTo>
                    <a:pt x="39" y="23"/>
                    <a:pt x="33" y="19"/>
                    <a:pt x="32" y="19"/>
                  </a:cubicBezTo>
                  <a:cubicBezTo>
                    <a:pt x="32" y="19"/>
                    <a:pt x="27" y="18"/>
                    <a:pt x="27" y="18"/>
                  </a:cubicBezTo>
                  <a:cubicBezTo>
                    <a:pt x="25" y="17"/>
                    <a:pt x="25" y="17"/>
                    <a:pt x="25" y="17"/>
                  </a:cubicBezTo>
                  <a:lnTo>
                    <a:pt x="25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29034" name="Freeform 25"/>
            <p:cNvSpPr>
              <a:spLocks/>
            </p:cNvSpPr>
            <p:nvPr/>
          </p:nvSpPr>
          <p:spPr bwMode="auto">
            <a:xfrm>
              <a:off x="1208088" y="2941638"/>
              <a:ext cx="1609725" cy="3587749"/>
            </a:xfrm>
            <a:custGeom>
              <a:avLst/>
              <a:gdLst>
                <a:gd name="T0" fmla="*/ 2147483647 w 62"/>
                <a:gd name="T1" fmla="*/ 2147483647 h 138"/>
                <a:gd name="T2" fmla="*/ 2147483647 w 62"/>
                <a:gd name="T3" fmla="*/ 2147483647 h 138"/>
                <a:gd name="T4" fmla="*/ 2147483647 w 62"/>
                <a:gd name="T5" fmla="*/ 2147483647 h 138"/>
                <a:gd name="T6" fmla="*/ 2147483647 w 62"/>
                <a:gd name="T7" fmla="*/ 2147483647 h 138"/>
                <a:gd name="T8" fmla="*/ 2147483647 w 62"/>
                <a:gd name="T9" fmla="*/ 2147483647 h 138"/>
                <a:gd name="T10" fmla="*/ 2147483647 w 62"/>
                <a:gd name="T11" fmla="*/ 2147483647 h 138"/>
                <a:gd name="T12" fmla="*/ 2147483647 w 62"/>
                <a:gd name="T13" fmla="*/ 2147483647 h 138"/>
                <a:gd name="T14" fmla="*/ 2147483647 w 62"/>
                <a:gd name="T15" fmla="*/ 2147483647 h 138"/>
                <a:gd name="T16" fmla="*/ 2147483647 w 62"/>
                <a:gd name="T17" fmla="*/ 2147483647 h 138"/>
                <a:gd name="T18" fmla="*/ 2147483647 w 62"/>
                <a:gd name="T19" fmla="*/ 2147483647 h 138"/>
                <a:gd name="T20" fmla="*/ 2147483647 w 62"/>
                <a:gd name="T21" fmla="*/ 2147483647 h 138"/>
                <a:gd name="T22" fmla="*/ 2147483647 w 62"/>
                <a:gd name="T23" fmla="*/ 2147483647 h 138"/>
                <a:gd name="T24" fmla="*/ 2147483647 w 62"/>
                <a:gd name="T25" fmla="*/ 2147483647 h 138"/>
                <a:gd name="T26" fmla="*/ 2147483647 w 62"/>
                <a:gd name="T27" fmla="*/ 2147483647 h 138"/>
                <a:gd name="T28" fmla="*/ 2147483647 w 62"/>
                <a:gd name="T29" fmla="*/ 2147483647 h 138"/>
                <a:gd name="T30" fmla="*/ 2147483647 w 62"/>
                <a:gd name="T31" fmla="*/ 2147483647 h 138"/>
                <a:gd name="T32" fmla="*/ 2147483647 w 62"/>
                <a:gd name="T33" fmla="*/ 2147483647 h 138"/>
                <a:gd name="T34" fmla="*/ 2147483647 w 62"/>
                <a:gd name="T35" fmla="*/ 2147483647 h 138"/>
                <a:gd name="T36" fmla="*/ 2147483647 w 62"/>
                <a:gd name="T37" fmla="*/ 2147483647 h 138"/>
                <a:gd name="T38" fmla="*/ 2147483647 w 62"/>
                <a:gd name="T39" fmla="*/ 2147483647 h 138"/>
                <a:gd name="T40" fmla="*/ 2147483647 w 62"/>
                <a:gd name="T41" fmla="*/ 2147483647 h 138"/>
                <a:gd name="T42" fmla="*/ 2147483647 w 62"/>
                <a:gd name="T43" fmla="*/ 2147483647 h 138"/>
                <a:gd name="T44" fmla="*/ 2147483647 w 62"/>
                <a:gd name="T45" fmla="*/ 2147483647 h 138"/>
                <a:gd name="T46" fmla="*/ 2147483647 w 62"/>
                <a:gd name="T47" fmla="*/ 2147483647 h 138"/>
                <a:gd name="T48" fmla="*/ 2147483647 w 62"/>
                <a:gd name="T49" fmla="*/ 2147483647 h 138"/>
                <a:gd name="T50" fmla="*/ 2147483647 w 62"/>
                <a:gd name="T51" fmla="*/ 2147483647 h 138"/>
                <a:gd name="T52" fmla="*/ 2147483647 w 62"/>
                <a:gd name="T53" fmla="*/ 2147483647 h 138"/>
                <a:gd name="T54" fmla="*/ 2147483647 w 62"/>
                <a:gd name="T55" fmla="*/ 2147483647 h 138"/>
                <a:gd name="T56" fmla="*/ 2147483647 w 62"/>
                <a:gd name="T57" fmla="*/ 2147483647 h 138"/>
                <a:gd name="T58" fmla="*/ 2147483647 w 62"/>
                <a:gd name="T59" fmla="*/ 2147483647 h 138"/>
                <a:gd name="T60" fmla="*/ 2147483647 w 62"/>
                <a:gd name="T61" fmla="*/ 2147483647 h 138"/>
                <a:gd name="T62" fmla="*/ 2147483647 w 62"/>
                <a:gd name="T63" fmla="*/ 2147483647 h 138"/>
                <a:gd name="T64" fmla="*/ 2147483647 w 62"/>
                <a:gd name="T65" fmla="*/ 2147483647 h 138"/>
                <a:gd name="T66" fmla="*/ 2147483647 w 62"/>
                <a:gd name="T67" fmla="*/ 2147483647 h 138"/>
                <a:gd name="T68" fmla="*/ 2147483647 w 62"/>
                <a:gd name="T69" fmla="*/ 2147483647 h 138"/>
                <a:gd name="T70" fmla="*/ 2147483647 w 62"/>
                <a:gd name="T71" fmla="*/ 2147483647 h 138"/>
                <a:gd name="T72" fmla="*/ 2147483647 w 62"/>
                <a:gd name="T73" fmla="*/ 2147483647 h 138"/>
                <a:gd name="T74" fmla="*/ 2147483647 w 62"/>
                <a:gd name="T75" fmla="*/ 2147483647 h 138"/>
                <a:gd name="T76" fmla="*/ 2147483647 w 62"/>
                <a:gd name="T77" fmla="*/ 2147483647 h 138"/>
                <a:gd name="T78" fmla="*/ 2147483647 w 62"/>
                <a:gd name="T79" fmla="*/ 2147483647 h 138"/>
                <a:gd name="T80" fmla="*/ 2147483647 w 62"/>
                <a:gd name="T81" fmla="*/ 2147483647 h 138"/>
                <a:gd name="T82" fmla="*/ 2147483647 w 62"/>
                <a:gd name="T83" fmla="*/ 2147483647 h 138"/>
                <a:gd name="T84" fmla="*/ 2147483647 w 62"/>
                <a:gd name="T85" fmla="*/ 2147483647 h 138"/>
                <a:gd name="T86" fmla="*/ 2147483647 w 62"/>
                <a:gd name="T87" fmla="*/ 2147483647 h 138"/>
                <a:gd name="T88" fmla="*/ 2147483647 w 62"/>
                <a:gd name="T89" fmla="*/ 2147483647 h 138"/>
                <a:gd name="T90" fmla="*/ 2147483647 w 62"/>
                <a:gd name="T91" fmla="*/ 2147483647 h 138"/>
                <a:gd name="T92" fmla="*/ 2147483647 w 62"/>
                <a:gd name="T93" fmla="*/ 2147483647 h 138"/>
                <a:gd name="T94" fmla="*/ 2147483647 w 62"/>
                <a:gd name="T95" fmla="*/ 2147483647 h 138"/>
                <a:gd name="T96" fmla="*/ 2147483647 w 62"/>
                <a:gd name="T97" fmla="*/ 2147483647 h 138"/>
                <a:gd name="T98" fmla="*/ 2147483647 w 62"/>
                <a:gd name="T99" fmla="*/ 2147483647 h 138"/>
                <a:gd name="T100" fmla="*/ 2147483647 w 62"/>
                <a:gd name="T101" fmla="*/ 2147483647 h 138"/>
                <a:gd name="T102" fmla="*/ 2147483647 w 62"/>
                <a:gd name="T103" fmla="*/ 2147483647 h 138"/>
                <a:gd name="T104" fmla="*/ 2147483647 w 62"/>
                <a:gd name="T105" fmla="*/ 2147483647 h 1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2"/>
                <a:gd name="T160" fmla="*/ 0 h 138"/>
                <a:gd name="T161" fmla="*/ 62 w 62"/>
                <a:gd name="T162" fmla="*/ 138 h 1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2" h="138">
                  <a:moveTo>
                    <a:pt x="47" y="14"/>
                  </a:moveTo>
                  <a:cubicBezTo>
                    <a:pt x="47" y="14"/>
                    <a:pt x="46" y="16"/>
                    <a:pt x="46" y="17"/>
                  </a:cubicBezTo>
                  <a:cubicBezTo>
                    <a:pt x="46" y="17"/>
                    <a:pt x="47" y="19"/>
                    <a:pt x="45" y="18"/>
                  </a:cubicBezTo>
                  <a:cubicBezTo>
                    <a:pt x="45" y="20"/>
                    <a:pt x="45" y="20"/>
                    <a:pt x="45" y="20"/>
                  </a:cubicBezTo>
                  <a:cubicBezTo>
                    <a:pt x="44" y="20"/>
                    <a:pt x="44" y="20"/>
                    <a:pt x="44" y="20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44" y="21"/>
                    <a:pt x="44" y="21"/>
                  </a:cubicBezTo>
                  <a:cubicBezTo>
                    <a:pt x="44" y="21"/>
                    <a:pt x="44" y="22"/>
                    <a:pt x="44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23"/>
                    <a:pt x="51" y="25"/>
                    <a:pt x="52" y="26"/>
                  </a:cubicBezTo>
                  <a:cubicBezTo>
                    <a:pt x="52" y="26"/>
                    <a:pt x="56" y="28"/>
                    <a:pt x="55" y="30"/>
                  </a:cubicBezTo>
                  <a:cubicBezTo>
                    <a:pt x="55" y="30"/>
                    <a:pt x="56" y="36"/>
                    <a:pt x="55" y="37"/>
                  </a:cubicBezTo>
                  <a:cubicBezTo>
                    <a:pt x="55" y="37"/>
                    <a:pt x="59" y="42"/>
                    <a:pt x="58" y="44"/>
                  </a:cubicBezTo>
                  <a:cubicBezTo>
                    <a:pt x="58" y="44"/>
                    <a:pt x="59" y="49"/>
                    <a:pt x="58" y="50"/>
                  </a:cubicBezTo>
                  <a:cubicBezTo>
                    <a:pt x="58" y="50"/>
                    <a:pt x="59" y="54"/>
                    <a:pt x="58" y="54"/>
                  </a:cubicBezTo>
                  <a:cubicBezTo>
                    <a:pt x="58" y="54"/>
                    <a:pt x="57" y="57"/>
                    <a:pt x="56" y="57"/>
                  </a:cubicBezTo>
                  <a:cubicBezTo>
                    <a:pt x="56" y="57"/>
                    <a:pt x="52" y="59"/>
                    <a:pt x="51" y="58"/>
                  </a:cubicBezTo>
                  <a:cubicBezTo>
                    <a:pt x="51" y="58"/>
                    <a:pt x="51" y="59"/>
                    <a:pt x="51" y="59"/>
                  </a:cubicBezTo>
                  <a:cubicBezTo>
                    <a:pt x="51" y="59"/>
                    <a:pt x="54" y="63"/>
                    <a:pt x="54" y="64"/>
                  </a:cubicBezTo>
                  <a:cubicBezTo>
                    <a:pt x="54" y="64"/>
                    <a:pt x="56" y="68"/>
                    <a:pt x="56" y="69"/>
                  </a:cubicBezTo>
                  <a:cubicBezTo>
                    <a:pt x="56" y="69"/>
                    <a:pt x="59" y="73"/>
                    <a:pt x="59" y="75"/>
                  </a:cubicBezTo>
                  <a:cubicBezTo>
                    <a:pt x="59" y="75"/>
                    <a:pt x="60" y="80"/>
                    <a:pt x="59" y="81"/>
                  </a:cubicBezTo>
                  <a:cubicBezTo>
                    <a:pt x="57" y="85"/>
                    <a:pt x="57" y="85"/>
                    <a:pt x="57" y="85"/>
                  </a:cubicBezTo>
                  <a:cubicBezTo>
                    <a:pt x="57" y="85"/>
                    <a:pt x="58" y="87"/>
                    <a:pt x="58" y="88"/>
                  </a:cubicBezTo>
                  <a:cubicBezTo>
                    <a:pt x="58" y="98"/>
                    <a:pt x="58" y="98"/>
                    <a:pt x="58" y="98"/>
                  </a:cubicBezTo>
                  <a:cubicBezTo>
                    <a:pt x="58" y="98"/>
                    <a:pt x="59" y="108"/>
                    <a:pt x="59" y="110"/>
                  </a:cubicBezTo>
                  <a:cubicBezTo>
                    <a:pt x="59" y="110"/>
                    <a:pt x="59" y="115"/>
                    <a:pt x="59" y="116"/>
                  </a:cubicBezTo>
                  <a:cubicBezTo>
                    <a:pt x="59" y="116"/>
                    <a:pt x="58" y="119"/>
                    <a:pt x="59" y="121"/>
                  </a:cubicBezTo>
                  <a:cubicBezTo>
                    <a:pt x="59" y="121"/>
                    <a:pt x="60" y="123"/>
                    <a:pt x="59" y="123"/>
                  </a:cubicBezTo>
                  <a:cubicBezTo>
                    <a:pt x="59" y="123"/>
                    <a:pt x="58" y="126"/>
                    <a:pt x="56" y="126"/>
                  </a:cubicBezTo>
                  <a:cubicBezTo>
                    <a:pt x="56" y="126"/>
                    <a:pt x="56" y="127"/>
                    <a:pt x="56" y="129"/>
                  </a:cubicBezTo>
                  <a:cubicBezTo>
                    <a:pt x="56" y="129"/>
                    <a:pt x="57" y="130"/>
                    <a:pt x="57" y="131"/>
                  </a:cubicBezTo>
                  <a:cubicBezTo>
                    <a:pt x="57" y="131"/>
                    <a:pt x="62" y="134"/>
                    <a:pt x="61" y="136"/>
                  </a:cubicBezTo>
                  <a:cubicBezTo>
                    <a:pt x="61" y="136"/>
                    <a:pt x="61" y="136"/>
                    <a:pt x="61" y="136"/>
                  </a:cubicBezTo>
                  <a:cubicBezTo>
                    <a:pt x="61" y="136"/>
                    <a:pt x="62" y="138"/>
                    <a:pt x="61" y="138"/>
                  </a:cubicBezTo>
                  <a:cubicBezTo>
                    <a:pt x="61" y="138"/>
                    <a:pt x="53" y="138"/>
                    <a:pt x="52" y="137"/>
                  </a:cubicBezTo>
                  <a:cubicBezTo>
                    <a:pt x="52" y="137"/>
                    <a:pt x="49" y="137"/>
                    <a:pt x="49" y="136"/>
                  </a:cubicBezTo>
                  <a:cubicBezTo>
                    <a:pt x="49" y="136"/>
                    <a:pt x="49" y="135"/>
                    <a:pt x="48" y="136"/>
                  </a:cubicBezTo>
                  <a:cubicBezTo>
                    <a:pt x="48" y="136"/>
                    <a:pt x="48" y="136"/>
                    <a:pt x="47" y="135"/>
                  </a:cubicBezTo>
                  <a:cubicBezTo>
                    <a:pt x="47" y="135"/>
                    <a:pt x="46" y="135"/>
                    <a:pt x="46" y="134"/>
                  </a:cubicBezTo>
                  <a:cubicBezTo>
                    <a:pt x="46" y="134"/>
                    <a:pt x="46" y="132"/>
                    <a:pt x="46" y="132"/>
                  </a:cubicBezTo>
                  <a:cubicBezTo>
                    <a:pt x="46" y="132"/>
                    <a:pt x="46" y="128"/>
                    <a:pt x="47" y="128"/>
                  </a:cubicBezTo>
                  <a:cubicBezTo>
                    <a:pt x="47" y="128"/>
                    <a:pt x="46" y="127"/>
                    <a:pt x="46" y="126"/>
                  </a:cubicBezTo>
                  <a:cubicBezTo>
                    <a:pt x="46" y="126"/>
                    <a:pt x="46" y="120"/>
                    <a:pt x="45" y="119"/>
                  </a:cubicBezTo>
                  <a:cubicBezTo>
                    <a:pt x="45" y="119"/>
                    <a:pt x="44" y="113"/>
                    <a:pt x="45" y="113"/>
                  </a:cubicBezTo>
                  <a:cubicBezTo>
                    <a:pt x="45" y="113"/>
                    <a:pt x="44" y="102"/>
                    <a:pt x="45" y="101"/>
                  </a:cubicBezTo>
                  <a:cubicBezTo>
                    <a:pt x="45" y="101"/>
                    <a:pt x="46" y="96"/>
                    <a:pt x="46" y="95"/>
                  </a:cubicBezTo>
                  <a:cubicBezTo>
                    <a:pt x="46" y="95"/>
                    <a:pt x="41" y="89"/>
                    <a:pt x="41" y="88"/>
                  </a:cubicBezTo>
                  <a:cubicBezTo>
                    <a:pt x="41" y="88"/>
                    <a:pt x="37" y="82"/>
                    <a:pt x="36" y="82"/>
                  </a:cubicBezTo>
                  <a:cubicBezTo>
                    <a:pt x="35" y="81"/>
                    <a:pt x="35" y="81"/>
                    <a:pt x="35" y="81"/>
                  </a:cubicBezTo>
                  <a:cubicBezTo>
                    <a:pt x="35" y="81"/>
                    <a:pt x="35" y="82"/>
                    <a:pt x="33" y="82"/>
                  </a:cubicBezTo>
                  <a:cubicBezTo>
                    <a:pt x="33" y="82"/>
                    <a:pt x="31" y="84"/>
                    <a:pt x="30" y="84"/>
                  </a:cubicBezTo>
                  <a:cubicBezTo>
                    <a:pt x="30" y="84"/>
                    <a:pt x="27" y="86"/>
                    <a:pt x="27" y="87"/>
                  </a:cubicBezTo>
                  <a:cubicBezTo>
                    <a:pt x="27" y="87"/>
                    <a:pt x="28" y="92"/>
                    <a:pt x="27" y="92"/>
                  </a:cubicBezTo>
                  <a:cubicBezTo>
                    <a:pt x="27" y="92"/>
                    <a:pt x="32" y="110"/>
                    <a:pt x="32" y="113"/>
                  </a:cubicBezTo>
                  <a:cubicBezTo>
                    <a:pt x="32" y="113"/>
                    <a:pt x="32" y="116"/>
                    <a:pt x="33" y="117"/>
                  </a:cubicBezTo>
                  <a:cubicBezTo>
                    <a:pt x="33" y="117"/>
                    <a:pt x="37" y="125"/>
                    <a:pt x="35" y="127"/>
                  </a:cubicBezTo>
                  <a:cubicBezTo>
                    <a:pt x="35" y="127"/>
                    <a:pt x="36" y="131"/>
                    <a:pt x="36" y="132"/>
                  </a:cubicBezTo>
                  <a:cubicBezTo>
                    <a:pt x="36" y="133"/>
                    <a:pt x="36" y="133"/>
                    <a:pt x="36" y="133"/>
                  </a:cubicBezTo>
                  <a:cubicBezTo>
                    <a:pt x="36" y="133"/>
                    <a:pt x="37" y="136"/>
                    <a:pt x="36" y="136"/>
                  </a:cubicBezTo>
                  <a:cubicBezTo>
                    <a:pt x="36" y="136"/>
                    <a:pt x="31" y="136"/>
                    <a:pt x="31" y="136"/>
                  </a:cubicBezTo>
                  <a:cubicBezTo>
                    <a:pt x="31" y="136"/>
                    <a:pt x="31" y="135"/>
                    <a:pt x="29" y="135"/>
                  </a:cubicBezTo>
                  <a:cubicBezTo>
                    <a:pt x="29" y="135"/>
                    <a:pt x="28" y="136"/>
                    <a:pt x="26" y="136"/>
                  </a:cubicBezTo>
                  <a:cubicBezTo>
                    <a:pt x="26" y="136"/>
                    <a:pt x="17" y="137"/>
                    <a:pt x="15" y="135"/>
                  </a:cubicBezTo>
                  <a:cubicBezTo>
                    <a:pt x="15" y="135"/>
                    <a:pt x="14" y="135"/>
                    <a:pt x="14" y="134"/>
                  </a:cubicBezTo>
                  <a:cubicBezTo>
                    <a:pt x="14" y="134"/>
                    <a:pt x="14" y="134"/>
                    <a:pt x="14" y="134"/>
                  </a:cubicBezTo>
                  <a:cubicBezTo>
                    <a:pt x="14" y="134"/>
                    <a:pt x="15" y="133"/>
                    <a:pt x="15" y="133"/>
                  </a:cubicBezTo>
                  <a:cubicBezTo>
                    <a:pt x="15" y="133"/>
                    <a:pt x="15" y="131"/>
                    <a:pt x="18" y="131"/>
                  </a:cubicBezTo>
                  <a:cubicBezTo>
                    <a:pt x="18" y="131"/>
                    <a:pt x="20" y="130"/>
                    <a:pt x="21" y="129"/>
                  </a:cubicBezTo>
                  <a:cubicBezTo>
                    <a:pt x="22" y="128"/>
                    <a:pt x="22" y="128"/>
                    <a:pt x="22" y="128"/>
                  </a:cubicBezTo>
                  <a:cubicBezTo>
                    <a:pt x="22" y="128"/>
                    <a:pt x="20" y="126"/>
                    <a:pt x="20" y="125"/>
                  </a:cubicBezTo>
                  <a:cubicBezTo>
                    <a:pt x="20" y="125"/>
                    <a:pt x="20" y="120"/>
                    <a:pt x="19" y="118"/>
                  </a:cubicBezTo>
                  <a:cubicBezTo>
                    <a:pt x="19" y="118"/>
                    <a:pt x="16" y="108"/>
                    <a:pt x="16" y="106"/>
                  </a:cubicBezTo>
                  <a:cubicBezTo>
                    <a:pt x="16" y="106"/>
                    <a:pt x="14" y="97"/>
                    <a:pt x="15" y="94"/>
                  </a:cubicBezTo>
                  <a:cubicBezTo>
                    <a:pt x="15" y="94"/>
                    <a:pt x="13" y="89"/>
                    <a:pt x="14" y="88"/>
                  </a:cubicBezTo>
                  <a:cubicBezTo>
                    <a:pt x="14" y="88"/>
                    <a:pt x="13" y="87"/>
                    <a:pt x="13" y="86"/>
                  </a:cubicBezTo>
                  <a:cubicBezTo>
                    <a:pt x="13" y="86"/>
                    <a:pt x="11" y="84"/>
                    <a:pt x="11" y="83"/>
                  </a:cubicBezTo>
                  <a:cubicBezTo>
                    <a:pt x="11" y="83"/>
                    <a:pt x="7" y="81"/>
                    <a:pt x="7" y="80"/>
                  </a:cubicBezTo>
                  <a:cubicBezTo>
                    <a:pt x="7" y="80"/>
                    <a:pt x="0" y="73"/>
                    <a:pt x="1" y="70"/>
                  </a:cubicBezTo>
                  <a:cubicBezTo>
                    <a:pt x="1" y="70"/>
                    <a:pt x="5" y="62"/>
                    <a:pt x="7" y="62"/>
                  </a:cubicBezTo>
                  <a:cubicBezTo>
                    <a:pt x="7" y="62"/>
                    <a:pt x="9" y="59"/>
                    <a:pt x="8" y="58"/>
                  </a:cubicBezTo>
                  <a:cubicBezTo>
                    <a:pt x="8" y="58"/>
                    <a:pt x="5" y="56"/>
                    <a:pt x="5" y="55"/>
                  </a:cubicBezTo>
                  <a:cubicBezTo>
                    <a:pt x="5" y="55"/>
                    <a:pt x="4" y="55"/>
                    <a:pt x="4" y="54"/>
                  </a:cubicBezTo>
                  <a:cubicBezTo>
                    <a:pt x="4" y="54"/>
                    <a:pt x="5" y="52"/>
                    <a:pt x="4" y="52"/>
                  </a:cubicBezTo>
                  <a:cubicBezTo>
                    <a:pt x="4" y="52"/>
                    <a:pt x="3" y="49"/>
                    <a:pt x="4" y="49"/>
                  </a:cubicBezTo>
                  <a:cubicBezTo>
                    <a:pt x="4" y="49"/>
                    <a:pt x="4" y="44"/>
                    <a:pt x="5" y="44"/>
                  </a:cubicBezTo>
                  <a:cubicBezTo>
                    <a:pt x="5" y="44"/>
                    <a:pt x="4" y="41"/>
                    <a:pt x="6" y="40"/>
                  </a:cubicBezTo>
                  <a:cubicBezTo>
                    <a:pt x="6" y="40"/>
                    <a:pt x="6" y="35"/>
                    <a:pt x="8" y="35"/>
                  </a:cubicBezTo>
                  <a:cubicBezTo>
                    <a:pt x="8" y="35"/>
                    <a:pt x="9" y="34"/>
                    <a:pt x="8" y="33"/>
                  </a:cubicBezTo>
                  <a:cubicBezTo>
                    <a:pt x="8" y="33"/>
                    <a:pt x="8" y="31"/>
                    <a:pt x="8" y="30"/>
                  </a:cubicBezTo>
                  <a:cubicBezTo>
                    <a:pt x="8" y="30"/>
                    <a:pt x="9" y="24"/>
                    <a:pt x="10" y="25"/>
                  </a:cubicBezTo>
                  <a:cubicBezTo>
                    <a:pt x="10" y="25"/>
                    <a:pt x="15" y="23"/>
                    <a:pt x="16" y="23"/>
                  </a:cubicBezTo>
                  <a:cubicBezTo>
                    <a:pt x="16" y="23"/>
                    <a:pt x="23" y="21"/>
                    <a:pt x="24" y="21"/>
                  </a:cubicBezTo>
                  <a:cubicBezTo>
                    <a:pt x="24" y="21"/>
                    <a:pt x="24" y="20"/>
                    <a:pt x="25" y="20"/>
                  </a:cubicBezTo>
                  <a:cubicBezTo>
                    <a:pt x="27" y="18"/>
                    <a:pt x="27" y="18"/>
                    <a:pt x="27" y="18"/>
                  </a:cubicBezTo>
                  <a:cubicBezTo>
                    <a:pt x="27" y="18"/>
                    <a:pt x="28" y="15"/>
                    <a:pt x="29" y="16"/>
                  </a:cubicBezTo>
                  <a:cubicBezTo>
                    <a:pt x="29" y="16"/>
                    <a:pt x="29" y="16"/>
                    <a:pt x="29" y="14"/>
                  </a:cubicBezTo>
                  <a:cubicBezTo>
                    <a:pt x="29" y="14"/>
                    <a:pt x="28" y="11"/>
                    <a:pt x="28" y="11"/>
                  </a:cubicBezTo>
                  <a:cubicBezTo>
                    <a:pt x="28" y="11"/>
                    <a:pt x="28" y="9"/>
                    <a:pt x="29" y="8"/>
                  </a:cubicBezTo>
                  <a:cubicBezTo>
                    <a:pt x="29" y="8"/>
                    <a:pt x="29" y="8"/>
                    <a:pt x="29" y="8"/>
                  </a:cubicBezTo>
                  <a:cubicBezTo>
                    <a:pt x="29" y="7"/>
                    <a:pt x="30" y="4"/>
                    <a:pt x="30" y="4"/>
                  </a:cubicBezTo>
                  <a:cubicBezTo>
                    <a:pt x="30" y="4"/>
                    <a:pt x="30" y="1"/>
                    <a:pt x="34" y="1"/>
                  </a:cubicBezTo>
                  <a:cubicBezTo>
                    <a:pt x="34" y="1"/>
                    <a:pt x="41" y="0"/>
                    <a:pt x="43" y="2"/>
                  </a:cubicBezTo>
                  <a:cubicBezTo>
                    <a:pt x="43" y="2"/>
                    <a:pt x="50" y="8"/>
                    <a:pt x="50" y="9"/>
                  </a:cubicBezTo>
                  <a:cubicBezTo>
                    <a:pt x="50" y="9"/>
                    <a:pt x="53" y="13"/>
                    <a:pt x="51" y="14"/>
                  </a:cubicBezTo>
                  <a:cubicBezTo>
                    <a:pt x="51" y="14"/>
                    <a:pt x="52" y="14"/>
                    <a:pt x="51" y="14"/>
                  </a:cubicBezTo>
                  <a:cubicBezTo>
                    <a:pt x="51" y="14"/>
                    <a:pt x="47" y="15"/>
                    <a:pt x="47" y="1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29027" name="Freeform 30"/>
          <p:cNvSpPr>
            <a:spLocks/>
          </p:cNvSpPr>
          <p:nvPr/>
        </p:nvSpPr>
        <p:spPr bwMode="auto">
          <a:xfrm>
            <a:off x="250825" y="723900"/>
            <a:ext cx="2782888" cy="5683250"/>
          </a:xfrm>
          <a:custGeom>
            <a:avLst/>
            <a:gdLst>
              <a:gd name="T0" fmla="*/ 2147483647 w 71"/>
              <a:gd name="T1" fmla="*/ 2147483647 h 145"/>
              <a:gd name="T2" fmla="*/ 2147483647 w 71"/>
              <a:gd name="T3" fmla="*/ 2147483647 h 145"/>
              <a:gd name="T4" fmla="*/ 2147483647 w 71"/>
              <a:gd name="T5" fmla="*/ 2147483647 h 145"/>
              <a:gd name="T6" fmla="*/ 2147483647 w 71"/>
              <a:gd name="T7" fmla="*/ 2147483647 h 145"/>
              <a:gd name="T8" fmla="*/ 2147483647 w 71"/>
              <a:gd name="T9" fmla="*/ 2147483647 h 145"/>
              <a:gd name="T10" fmla="*/ 2147483647 w 71"/>
              <a:gd name="T11" fmla="*/ 2147483647 h 145"/>
              <a:gd name="T12" fmla="*/ 2147483647 w 71"/>
              <a:gd name="T13" fmla="*/ 2147483647 h 145"/>
              <a:gd name="T14" fmla="*/ 2147483647 w 71"/>
              <a:gd name="T15" fmla="*/ 2147483647 h 145"/>
              <a:gd name="T16" fmla="*/ 2147483647 w 71"/>
              <a:gd name="T17" fmla="*/ 2147483647 h 145"/>
              <a:gd name="T18" fmla="*/ 2147483647 w 71"/>
              <a:gd name="T19" fmla="*/ 2147483647 h 145"/>
              <a:gd name="T20" fmla="*/ 2147483647 w 71"/>
              <a:gd name="T21" fmla="*/ 2147483647 h 145"/>
              <a:gd name="T22" fmla="*/ 2147483647 w 71"/>
              <a:gd name="T23" fmla="*/ 2147483647 h 145"/>
              <a:gd name="T24" fmla="*/ 2147483647 w 71"/>
              <a:gd name="T25" fmla="*/ 2147483647 h 145"/>
              <a:gd name="T26" fmla="*/ 2147483647 w 71"/>
              <a:gd name="T27" fmla="*/ 2147483647 h 145"/>
              <a:gd name="T28" fmla="*/ 2147483647 w 71"/>
              <a:gd name="T29" fmla="*/ 2147483647 h 145"/>
              <a:gd name="T30" fmla="*/ 2147483647 w 71"/>
              <a:gd name="T31" fmla="*/ 2147483647 h 145"/>
              <a:gd name="T32" fmla="*/ 2147483647 w 71"/>
              <a:gd name="T33" fmla="*/ 2147483647 h 145"/>
              <a:gd name="T34" fmla="*/ 2147483647 w 71"/>
              <a:gd name="T35" fmla="*/ 2147483647 h 145"/>
              <a:gd name="T36" fmla="*/ 2147483647 w 71"/>
              <a:gd name="T37" fmla="*/ 2147483647 h 145"/>
              <a:gd name="T38" fmla="*/ 2147483647 w 71"/>
              <a:gd name="T39" fmla="*/ 2147483647 h 145"/>
              <a:gd name="T40" fmla="*/ 2147483647 w 71"/>
              <a:gd name="T41" fmla="*/ 2147483647 h 145"/>
              <a:gd name="T42" fmla="*/ 2147483647 w 71"/>
              <a:gd name="T43" fmla="*/ 2147483647 h 145"/>
              <a:gd name="T44" fmla="*/ 2147483647 w 71"/>
              <a:gd name="T45" fmla="*/ 2147483647 h 145"/>
              <a:gd name="T46" fmla="*/ 2147483647 w 71"/>
              <a:gd name="T47" fmla="*/ 2147483647 h 145"/>
              <a:gd name="T48" fmla="*/ 2147483647 w 71"/>
              <a:gd name="T49" fmla="*/ 2147483647 h 145"/>
              <a:gd name="T50" fmla="*/ 2147483647 w 71"/>
              <a:gd name="T51" fmla="*/ 2147483647 h 145"/>
              <a:gd name="T52" fmla="*/ 2147483647 w 71"/>
              <a:gd name="T53" fmla="*/ 2147483647 h 145"/>
              <a:gd name="T54" fmla="*/ 2147483647 w 71"/>
              <a:gd name="T55" fmla="*/ 2147483647 h 145"/>
              <a:gd name="T56" fmla="*/ 2147483647 w 71"/>
              <a:gd name="T57" fmla="*/ 2147483647 h 145"/>
              <a:gd name="T58" fmla="*/ 2147483647 w 71"/>
              <a:gd name="T59" fmla="*/ 2147483647 h 145"/>
              <a:gd name="T60" fmla="*/ 2147483647 w 71"/>
              <a:gd name="T61" fmla="*/ 2147483647 h 145"/>
              <a:gd name="T62" fmla="*/ 2147483647 w 71"/>
              <a:gd name="T63" fmla="*/ 2147483647 h 145"/>
              <a:gd name="T64" fmla="*/ 2147483647 w 71"/>
              <a:gd name="T65" fmla="*/ 2147483647 h 145"/>
              <a:gd name="T66" fmla="*/ 2147483647 w 71"/>
              <a:gd name="T67" fmla="*/ 2147483647 h 145"/>
              <a:gd name="T68" fmla="*/ 2147483647 w 71"/>
              <a:gd name="T69" fmla="*/ 2147483647 h 145"/>
              <a:gd name="T70" fmla="*/ 2147483647 w 71"/>
              <a:gd name="T71" fmla="*/ 2147483647 h 145"/>
              <a:gd name="T72" fmla="*/ 2147483647 w 71"/>
              <a:gd name="T73" fmla="*/ 2147483647 h 145"/>
              <a:gd name="T74" fmla="*/ 2147483647 w 71"/>
              <a:gd name="T75" fmla="*/ 2147483647 h 145"/>
              <a:gd name="T76" fmla="*/ 2147483647 w 71"/>
              <a:gd name="T77" fmla="*/ 2147483647 h 145"/>
              <a:gd name="T78" fmla="*/ 2147483647 w 71"/>
              <a:gd name="T79" fmla="*/ 2147483647 h 145"/>
              <a:gd name="T80" fmla="*/ 2147483647 w 71"/>
              <a:gd name="T81" fmla="*/ 2147483647 h 145"/>
              <a:gd name="T82" fmla="*/ 2147483647 w 71"/>
              <a:gd name="T83" fmla="*/ 2147483647 h 145"/>
              <a:gd name="T84" fmla="*/ 2147483647 w 71"/>
              <a:gd name="T85" fmla="*/ 2147483647 h 145"/>
              <a:gd name="T86" fmla="*/ 2147483647 w 71"/>
              <a:gd name="T87" fmla="*/ 2147483647 h 145"/>
              <a:gd name="T88" fmla="*/ 2147483647 w 71"/>
              <a:gd name="T89" fmla="*/ 2147483647 h 145"/>
              <a:gd name="T90" fmla="*/ 2147483647 w 71"/>
              <a:gd name="T91" fmla="*/ 2147483647 h 145"/>
              <a:gd name="T92" fmla="*/ 2147483647 w 71"/>
              <a:gd name="T93" fmla="*/ 2147483647 h 145"/>
              <a:gd name="T94" fmla="*/ 2147483647 w 71"/>
              <a:gd name="T95" fmla="*/ 2147483647 h 145"/>
              <a:gd name="T96" fmla="*/ 2147483647 w 71"/>
              <a:gd name="T97" fmla="*/ 2147483647 h 145"/>
              <a:gd name="T98" fmla="*/ 2147483647 w 71"/>
              <a:gd name="T99" fmla="*/ 2147483647 h 145"/>
              <a:gd name="T100" fmla="*/ 2147483647 w 71"/>
              <a:gd name="T101" fmla="*/ 2147483647 h 145"/>
              <a:gd name="T102" fmla="*/ 2147483647 w 71"/>
              <a:gd name="T103" fmla="*/ 2147483647 h 145"/>
              <a:gd name="T104" fmla="*/ 2147483647 w 71"/>
              <a:gd name="T105" fmla="*/ 2147483647 h 145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71"/>
              <a:gd name="T160" fmla="*/ 0 h 145"/>
              <a:gd name="T161" fmla="*/ 71 w 71"/>
              <a:gd name="T162" fmla="*/ 145 h 145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71" h="145">
                <a:moveTo>
                  <a:pt x="45" y="16"/>
                </a:moveTo>
                <a:cubicBezTo>
                  <a:pt x="46" y="15"/>
                  <a:pt x="46" y="15"/>
                  <a:pt x="46" y="15"/>
                </a:cubicBezTo>
                <a:cubicBezTo>
                  <a:pt x="46" y="15"/>
                  <a:pt x="47" y="14"/>
                  <a:pt x="48" y="15"/>
                </a:cubicBezTo>
                <a:cubicBezTo>
                  <a:pt x="48" y="15"/>
                  <a:pt x="50" y="14"/>
                  <a:pt x="50" y="14"/>
                </a:cubicBezTo>
                <a:cubicBezTo>
                  <a:pt x="50" y="14"/>
                  <a:pt x="52" y="14"/>
                  <a:pt x="53" y="14"/>
                </a:cubicBezTo>
                <a:cubicBezTo>
                  <a:pt x="53" y="14"/>
                  <a:pt x="55" y="14"/>
                  <a:pt x="54" y="12"/>
                </a:cubicBezTo>
                <a:cubicBezTo>
                  <a:pt x="54" y="12"/>
                  <a:pt x="53" y="12"/>
                  <a:pt x="51" y="12"/>
                </a:cubicBezTo>
                <a:cubicBezTo>
                  <a:pt x="51" y="12"/>
                  <a:pt x="49" y="12"/>
                  <a:pt x="51" y="11"/>
                </a:cubicBezTo>
                <a:cubicBezTo>
                  <a:pt x="51" y="11"/>
                  <a:pt x="52" y="9"/>
                  <a:pt x="52" y="9"/>
                </a:cubicBezTo>
                <a:cubicBezTo>
                  <a:pt x="54" y="8"/>
                  <a:pt x="54" y="8"/>
                  <a:pt x="54" y="8"/>
                </a:cubicBezTo>
                <a:cubicBezTo>
                  <a:pt x="55" y="6"/>
                  <a:pt x="55" y="6"/>
                  <a:pt x="55" y="6"/>
                </a:cubicBezTo>
                <a:cubicBezTo>
                  <a:pt x="55" y="6"/>
                  <a:pt x="58" y="4"/>
                  <a:pt x="55" y="4"/>
                </a:cubicBezTo>
                <a:cubicBezTo>
                  <a:pt x="55" y="4"/>
                  <a:pt x="57" y="2"/>
                  <a:pt x="55" y="2"/>
                </a:cubicBezTo>
                <a:cubicBezTo>
                  <a:pt x="54" y="2"/>
                  <a:pt x="54" y="2"/>
                  <a:pt x="54" y="2"/>
                </a:cubicBezTo>
                <a:cubicBezTo>
                  <a:pt x="54" y="2"/>
                  <a:pt x="53" y="0"/>
                  <a:pt x="51" y="1"/>
                </a:cubicBezTo>
                <a:cubicBezTo>
                  <a:pt x="51" y="1"/>
                  <a:pt x="48" y="3"/>
                  <a:pt x="48" y="4"/>
                </a:cubicBezTo>
                <a:cubicBezTo>
                  <a:pt x="48" y="4"/>
                  <a:pt x="47" y="5"/>
                  <a:pt x="48" y="4"/>
                </a:cubicBezTo>
                <a:cubicBezTo>
                  <a:pt x="48" y="2"/>
                  <a:pt x="48" y="2"/>
                  <a:pt x="48" y="2"/>
                </a:cubicBezTo>
                <a:cubicBezTo>
                  <a:pt x="48" y="2"/>
                  <a:pt x="49" y="0"/>
                  <a:pt x="47" y="1"/>
                </a:cubicBezTo>
                <a:cubicBezTo>
                  <a:pt x="47" y="1"/>
                  <a:pt x="46" y="2"/>
                  <a:pt x="46" y="3"/>
                </a:cubicBezTo>
                <a:cubicBezTo>
                  <a:pt x="45" y="5"/>
                  <a:pt x="45" y="5"/>
                  <a:pt x="45" y="5"/>
                </a:cubicBezTo>
                <a:cubicBezTo>
                  <a:pt x="45" y="5"/>
                  <a:pt x="42" y="8"/>
                  <a:pt x="42" y="9"/>
                </a:cubicBezTo>
                <a:cubicBezTo>
                  <a:pt x="42" y="9"/>
                  <a:pt x="42" y="10"/>
                  <a:pt x="40" y="11"/>
                </a:cubicBezTo>
                <a:cubicBezTo>
                  <a:pt x="40" y="11"/>
                  <a:pt x="30" y="21"/>
                  <a:pt x="29" y="22"/>
                </a:cubicBezTo>
                <a:cubicBezTo>
                  <a:pt x="29" y="22"/>
                  <a:pt x="27" y="26"/>
                  <a:pt x="28" y="27"/>
                </a:cubicBezTo>
                <a:cubicBezTo>
                  <a:pt x="28" y="27"/>
                  <a:pt x="27" y="30"/>
                  <a:pt x="27" y="30"/>
                </a:cubicBezTo>
                <a:cubicBezTo>
                  <a:pt x="27" y="30"/>
                  <a:pt x="26" y="35"/>
                  <a:pt x="27" y="36"/>
                </a:cubicBezTo>
                <a:cubicBezTo>
                  <a:pt x="27" y="36"/>
                  <a:pt x="27" y="37"/>
                  <a:pt x="25" y="39"/>
                </a:cubicBezTo>
                <a:cubicBezTo>
                  <a:pt x="25" y="39"/>
                  <a:pt x="15" y="57"/>
                  <a:pt x="15" y="59"/>
                </a:cubicBezTo>
                <a:cubicBezTo>
                  <a:pt x="15" y="59"/>
                  <a:pt x="12" y="63"/>
                  <a:pt x="13" y="64"/>
                </a:cubicBezTo>
                <a:cubicBezTo>
                  <a:pt x="13" y="64"/>
                  <a:pt x="9" y="67"/>
                  <a:pt x="9" y="68"/>
                </a:cubicBezTo>
                <a:cubicBezTo>
                  <a:pt x="8" y="69"/>
                  <a:pt x="8" y="69"/>
                  <a:pt x="8" y="69"/>
                </a:cubicBezTo>
                <a:cubicBezTo>
                  <a:pt x="8" y="69"/>
                  <a:pt x="6" y="71"/>
                  <a:pt x="6" y="72"/>
                </a:cubicBezTo>
                <a:cubicBezTo>
                  <a:pt x="6" y="72"/>
                  <a:pt x="6" y="72"/>
                  <a:pt x="6" y="72"/>
                </a:cubicBezTo>
                <a:cubicBezTo>
                  <a:pt x="6" y="72"/>
                  <a:pt x="3" y="73"/>
                  <a:pt x="4" y="74"/>
                </a:cubicBezTo>
                <a:cubicBezTo>
                  <a:pt x="4" y="74"/>
                  <a:pt x="0" y="79"/>
                  <a:pt x="2" y="83"/>
                </a:cubicBezTo>
                <a:cubicBezTo>
                  <a:pt x="2" y="83"/>
                  <a:pt x="5" y="92"/>
                  <a:pt x="9" y="93"/>
                </a:cubicBezTo>
                <a:cubicBezTo>
                  <a:pt x="9" y="93"/>
                  <a:pt x="13" y="97"/>
                  <a:pt x="13" y="98"/>
                </a:cubicBezTo>
                <a:cubicBezTo>
                  <a:pt x="13" y="98"/>
                  <a:pt x="18" y="101"/>
                  <a:pt x="17" y="103"/>
                </a:cubicBezTo>
                <a:cubicBezTo>
                  <a:pt x="17" y="103"/>
                  <a:pt x="14" y="108"/>
                  <a:pt x="14" y="111"/>
                </a:cubicBezTo>
                <a:cubicBezTo>
                  <a:pt x="14" y="111"/>
                  <a:pt x="15" y="115"/>
                  <a:pt x="14" y="116"/>
                </a:cubicBezTo>
                <a:cubicBezTo>
                  <a:pt x="14" y="116"/>
                  <a:pt x="12" y="118"/>
                  <a:pt x="13" y="119"/>
                </a:cubicBezTo>
                <a:cubicBezTo>
                  <a:pt x="13" y="119"/>
                  <a:pt x="12" y="121"/>
                  <a:pt x="12" y="121"/>
                </a:cubicBezTo>
                <a:cubicBezTo>
                  <a:pt x="11" y="121"/>
                  <a:pt x="12" y="120"/>
                  <a:pt x="12" y="120"/>
                </a:cubicBezTo>
                <a:cubicBezTo>
                  <a:pt x="12" y="120"/>
                  <a:pt x="9" y="123"/>
                  <a:pt x="10" y="124"/>
                </a:cubicBezTo>
                <a:cubicBezTo>
                  <a:pt x="10" y="124"/>
                  <a:pt x="7" y="125"/>
                  <a:pt x="8" y="127"/>
                </a:cubicBezTo>
                <a:cubicBezTo>
                  <a:pt x="7" y="130"/>
                  <a:pt x="7" y="130"/>
                  <a:pt x="7" y="130"/>
                </a:cubicBezTo>
                <a:cubicBezTo>
                  <a:pt x="7" y="130"/>
                  <a:pt x="4" y="132"/>
                  <a:pt x="5" y="133"/>
                </a:cubicBezTo>
                <a:cubicBezTo>
                  <a:pt x="5" y="133"/>
                  <a:pt x="11" y="138"/>
                  <a:pt x="12" y="139"/>
                </a:cubicBezTo>
                <a:cubicBezTo>
                  <a:pt x="12" y="139"/>
                  <a:pt x="15" y="145"/>
                  <a:pt x="21" y="145"/>
                </a:cubicBezTo>
                <a:cubicBezTo>
                  <a:pt x="21" y="145"/>
                  <a:pt x="27" y="145"/>
                  <a:pt x="28" y="143"/>
                </a:cubicBezTo>
                <a:cubicBezTo>
                  <a:pt x="28" y="143"/>
                  <a:pt x="28" y="141"/>
                  <a:pt x="24" y="137"/>
                </a:cubicBezTo>
                <a:cubicBezTo>
                  <a:pt x="24" y="137"/>
                  <a:pt x="23" y="134"/>
                  <a:pt x="23" y="133"/>
                </a:cubicBezTo>
                <a:cubicBezTo>
                  <a:pt x="23" y="133"/>
                  <a:pt x="23" y="133"/>
                  <a:pt x="23" y="133"/>
                </a:cubicBezTo>
                <a:cubicBezTo>
                  <a:pt x="23" y="133"/>
                  <a:pt x="28" y="134"/>
                  <a:pt x="29" y="133"/>
                </a:cubicBezTo>
                <a:cubicBezTo>
                  <a:pt x="29" y="133"/>
                  <a:pt x="35" y="133"/>
                  <a:pt x="35" y="132"/>
                </a:cubicBezTo>
                <a:cubicBezTo>
                  <a:pt x="35" y="132"/>
                  <a:pt x="35" y="129"/>
                  <a:pt x="32" y="128"/>
                </a:cubicBezTo>
                <a:cubicBezTo>
                  <a:pt x="32" y="128"/>
                  <a:pt x="29" y="127"/>
                  <a:pt x="29" y="127"/>
                </a:cubicBezTo>
                <a:cubicBezTo>
                  <a:pt x="29" y="127"/>
                  <a:pt x="31" y="125"/>
                  <a:pt x="32" y="124"/>
                </a:cubicBezTo>
                <a:cubicBezTo>
                  <a:pt x="32" y="124"/>
                  <a:pt x="34" y="122"/>
                  <a:pt x="34" y="120"/>
                </a:cubicBezTo>
                <a:cubicBezTo>
                  <a:pt x="34" y="120"/>
                  <a:pt x="35" y="113"/>
                  <a:pt x="35" y="113"/>
                </a:cubicBezTo>
                <a:cubicBezTo>
                  <a:pt x="35" y="113"/>
                  <a:pt x="34" y="112"/>
                  <a:pt x="36" y="111"/>
                </a:cubicBezTo>
                <a:cubicBezTo>
                  <a:pt x="36" y="111"/>
                  <a:pt x="41" y="103"/>
                  <a:pt x="40" y="102"/>
                </a:cubicBezTo>
                <a:cubicBezTo>
                  <a:pt x="40" y="102"/>
                  <a:pt x="42" y="98"/>
                  <a:pt x="39" y="95"/>
                </a:cubicBezTo>
                <a:cubicBezTo>
                  <a:pt x="39" y="95"/>
                  <a:pt x="36" y="92"/>
                  <a:pt x="36" y="91"/>
                </a:cubicBezTo>
                <a:cubicBezTo>
                  <a:pt x="36" y="91"/>
                  <a:pt x="33" y="88"/>
                  <a:pt x="32" y="87"/>
                </a:cubicBezTo>
                <a:cubicBezTo>
                  <a:pt x="32" y="87"/>
                  <a:pt x="30" y="84"/>
                  <a:pt x="31" y="82"/>
                </a:cubicBezTo>
                <a:cubicBezTo>
                  <a:pt x="31" y="82"/>
                  <a:pt x="32" y="80"/>
                  <a:pt x="32" y="79"/>
                </a:cubicBezTo>
                <a:cubicBezTo>
                  <a:pt x="32" y="79"/>
                  <a:pt x="33" y="75"/>
                  <a:pt x="35" y="77"/>
                </a:cubicBezTo>
                <a:cubicBezTo>
                  <a:pt x="35" y="77"/>
                  <a:pt x="39" y="81"/>
                  <a:pt x="41" y="81"/>
                </a:cubicBezTo>
                <a:cubicBezTo>
                  <a:pt x="41" y="81"/>
                  <a:pt x="43" y="82"/>
                  <a:pt x="43" y="83"/>
                </a:cubicBezTo>
                <a:cubicBezTo>
                  <a:pt x="43" y="83"/>
                  <a:pt x="55" y="91"/>
                  <a:pt x="55" y="91"/>
                </a:cubicBezTo>
                <a:cubicBezTo>
                  <a:pt x="56" y="91"/>
                  <a:pt x="56" y="91"/>
                  <a:pt x="56" y="91"/>
                </a:cubicBezTo>
                <a:cubicBezTo>
                  <a:pt x="56" y="91"/>
                  <a:pt x="57" y="92"/>
                  <a:pt x="61" y="93"/>
                </a:cubicBezTo>
                <a:cubicBezTo>
                  <a:pt x="61" y="93"/>
                  <a:pt x="64" y="93"/>
                  <a:pt x="65" y="93"/>
                </a:cubicBezTo>
                <a:cubicBezTo>
                  <a:pt x="65" y="93"/>
                  <a:pt x="68" y="93"/>
                  <a:pt x="68" y="92"/>
                </a:cubicBezTo>
                <a:cubicBezTo>
                  <a:pt x="67" y="92"/>
                  <a:pt x="67" y="92"/>
                  <a:pt x="67" y="92"/>
                </a:cubicBezTo>
                <a:cubicBezTo>
                  <a:pt x="67" y="92"/>
                  <a:pt x="69" y="92"/>
                  <a:pt x="69" y="91"/>
                </a:cubicBezTo>
                <a:cubicBezTo>
                  <a:pt x="68" y="91"/>
                  <a:pt x="68" y="91"/>
                  <a:pt x="68" y="91"/>
                </a:cubicBezTo>
                <a:cubicBezTo>
                  <a:pt x="68" y="91"/>
                  <a:pt x="71" y="91"/>
                  <a:pt x="69" y="90"/>
                </a:cubicBezTo>
                <a:cubicBezTo>
                  <a:pt x="68" y="90"/>
                  <a:pt x="68" y="90"/>
                  <a:pt x="68" y="90"/>
                </a:cubicBezTo>
                <a:cubicBezTo>
                  <a:pt x="68" y="90"/>
                  <a:pt x="70" y="90"/>
                  <a:pt x="69" y="89"/>
                </a:cubicBezTo>
                <a:cubicBezTo>
                  <a:pt x="69" y="89"/>
                  <a:pt x="70" y="89"/>
                  <a:pt x="68" y="89"/>
                </a:cubicBezTo>
                <a:cubicBezTo>
                  <a:pt x="68" y="89"/>
                  <a:pt x="65" y="89"/>
                  <a:pt x="65" y="88"/>
                </a:cubicBezTo>
                <a:cubicBezTo>
                  <a:pt x="65" y="88"/>
                  <a:pt x="67" y="88"/>
                  <a:pt x="67" y="87"/>
                </a:cubicBezTo>
                <a:cubicBezTo>
                  <a:pt x="67" y="87"/>
                  <a:pt x="67" y="87"/>
                  <a:pt x="66" y="87"/>
                </a:cubicBezTo>
                <a:cubicBezTo>
                  <a:pt x="66" y="87"/>
                  <a:pt x="63" y="86"/>
                  <a:pt x="63" y="86"/>
                </a:cubicBezTo>
                <a:cubicBezTo>
                  <a:pt x="63" y="86"/>
                  <a:pt x="61" y="86"/>
                  <a:pt x="60" y="85"/>
                </a:cubicBezTo>
                <a:cubicBezTo>
                  <a:pt x="60" y="85"/>
                  <a:pt x="58" y="83"/>
                  <a:pt x="58" y="83"/>
                </a:cubicBezTo>
                <a:cubicBezTo>
                  <a:pt x="58" y="83"/>
                  <a:pt x="54" y="79"/>
                  <a:pt x="53" y="78"/>
                </a:cubicBezTo>
                <a:cubicBezTo>
                  <a:pt x="53" y="78"/>
                  <a:pt x="50" y="73"/>
                  <a:pt x="49" y="72"/>
                </a:cubicBezTo>
                <a:cubicBezTo>
                  <a:pt x="49" y="72"/>
                  <a:pt x="44" y="64"/>
                  <a:pt x="44" y="62"/>
                </a:cubicBezTo>
                <a:cubicBezTo>
                  <a:pt x="44" y="62"/>
                  <a:pt x="43" y="52"/>
                  <a:pt x="40" y="51"/>
                </a:cubicBezTo>
                <a:cubicBezTo>
                  <a:pt x="40" y="51"/>
                  <a:pt x="38" y="49"/>
                  <a:pt x="39" y="48"/>
                </a:cubicBezTo>
                <a:cubicBezTo>
                  <a:pt x="39" y="48"/>
                  <a:pt x="40" y="47"/>
                  <a:pt x="41" y="47"/>
                </a:cubicBezTo>
                <a:cubicBezTo>
                  <a:pt x="41" y="47"/>
                  <a:pt x="47" y="50"/>
                  <a:pt x="48" y="47"/>
                </a:cubicBezTo>
                <a:cubicBezTo>
                  <a:pt x="48" y="47"/>
                  <a:pt x="48" y="45"/>
                  <a:pt x="49" y="45"/>
                </a:cubicBezTo>
                <a:cubicBezTo>
                  <a:pt x="49" y="45"/>
                  <a:pt x="50" y="45"/>
                  <a:pt x="50" y="44"/>
                </a:cubicBezTo>
                <a:cubicBezTo>
                  <a:pt x="51" y="43"/>
                  <a:pt x="51" y="43"/>
                  <a:pt x="51" y="43"/>
                </a:cubicBezTo>
                <a:cubicBezTo>
                  <a:pt x="51" y="43"/>
                  <a:pt x="52" y="43"/>
                  <a:pt x="52" y="42"/>
                </a:cubicBezTo>
                <a:cubicBezTo>
                  <a:pt x="52" y="42"/>
                  <a:pt x="52" y="39"/>
                  <a:pt x="51" y="39"/>
                </a:cubicBezTo>
                <a:cubicBezTo>
                  <a:pt x="51" y="39"/>
                  <a:pt x="51" y="38"/>
                  <a:pt x="52" y="37"/>
                </a:cubicBezTo>
                <a:cubicBezTo>
                  <a:pt x="52" y="37"/>
                  <a:pt x="53" y="31"/>
                  <a:pt x="51" y="28"/>
                </a:cubicBezTo>
                <a:cubicBezTo>
                  <a:pt x="51" y="28"/>
                  <a:pt x="47" y="22"/>
                  <a:pt x="43" y="21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5" y="18"/>
                  <a:pt x="45" y="1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9028" name="Freeform 35"/>
          <p:cNvSpPr>
            <a:spLocks/>
          </p:cNvSpPr>
          <p:nvPr/>
        </p:nvSpPr>
        <p:spPr bwMode="auto">
          <a:xfrm>
            <a:off x="3233738" y="798513"/>
            <a:ext cx="2235200" cy="3832225"/>
          </a:xfrm>
          <a:custGeom>
            <a:avLst/>
            <a:gdLst>
              <a:gd name="T0" fmla="*/ 2147483647 w 60"/>
              <a:gd name="T1" fmla="*/ 2147483647 h 103"/>
              <a:gd name="T2" fmla="*/ 2147483647 w 60"/>
              <a:gd name="T3" fmla="*/ 2147483647 h 103"/>
              <a:gd name="T4" fmla="*/ 2147483647 w 60"/>
              <a:gd name="T5" fmla="*/ 2147483647 h 103"/>
              <a:gd name="T6" fmla="*/ 2147483647 w 60"/>
              <a:gd name="T7" fmla="*/ 2147483647 h 103"/>
              <a:gd name="T8" fmla="*/ 2147483647 w 60"/>
              <a:gd name="T9" fmla="*/ 2147483647 h 103"/>
              <a:gd name="T10" fmla="*/ 2147483647 w 60"/>
              <a:gd name="T11" fmla="*/ 2147483647 h 103"/>
              <a:gd name="T12" fmla="*/ 2147483647 w 60"/>
              <a:gd name="T13" fmla="*/ 2147483647 h 103"/>
              <a:gd name="T14" fmla="*/ 2147483647 w 60"/>
              <a:gd name="T15" fmla="*/ 2147483647 h 103"/>
              <a:gd name="T16" fmla="*/ 2147483647 w 60"/>
              <a:gd name="T17" fmla="*/ 2147483647 h 103"/>
              <a:gd name="T18" fmla="*/ 2147483647 w 60"/>
              <a:gd name="T19" fmla="*/ 2147483647 h 103"/>
              <a:gd name="T20" fmla="*/ 2147483647 w 60"/>
              <a:gd name="T21" fmla="*/ 2147483647 h 103"/>
              <a:gd name="T22" fmla="*/ 2147483647 w 60"/>
              <a:gd name="T23" fmla="*/ 2147483647 h 103"/>
              <a:gd name="T24" fmla="*/ 2147483647 w 60"/>
              <a:gd name="T25" fmla="*/ 2147483647 h 103"/>
              <a:gd name="T26" fmla="*/ 2147483647 w 60"/>
              <a:gd name="T27" fmla="*/ 2147483647 h 103"/>
              <a:gd name="T28" fmla="*/ 2147483647 w 60"/>
              <a:gd name="T29" fmla="*/ 2147483647 h 103"/>
              <a:gd name="T30" fmla="*/ 2147483647 w 60"/>
              <a:gd name="T31" fmla="*/ 2147483647 h 103"/>
              <a:gd name="T32" fmla="*/ 2147483647 w 60"/>
              <a:gd name="T33" fmla="*/ 2147483647 h 103"/>
              <a:gd name="T34" fmla="*/ 2147483647 w 60"/>
              <a:gd name="T35" fmla="*/ 2147483647 h 103"/>
              <a:gd name="T36" fmla="*/ 2147483647 w 60"/>
              <a:gd name="T37" fmla="*/ 2147483647 h 103"/>
              <a:gd name="T38" fmla="*/ 2147483647 w 60"/>
              <a:gd name="T39" fmla="*/ 2147483647 h 103"/>
              <a:gd name="T40" fmla="*/ 2147483647 w 60"/>
              <a:gd name="T41" fmla="*/ 2147483647 h 103"/>
              <a:gd name="T42" fmla="*/ 2147483647 w 60"/>
              <a:gd name="T43" fmla="*/ 2147483647 h 103"/>
              <a:gd name="T44" fmla="*/ 2147483647 w 60"/>
              <a:gd name="T45" fmla="*/ 2147483647 h 103"/>
              <a:gd name="T46" fmla="*/ 2147483647 w 60"/>
              <a:gd name="T47" fmla="*/ 2147483647 h 103"/>
              <a:gd name="T48" fmla="*/ 2147483647 w 60"/>
              <a:gd name="T49" fmla="*/ 2147483647 h 103"/>
              <a:gd name="T50" fmla="*/ 2147483647 w 60"/>
              <a:gd name="T51" fmla="*/ 2147483647 h 103"/>
              <a:gd name="T52" fmla="*/ 2147483647 w 60"/>
              <a:gd name="T53" fmla="*/ 2147483647 h 103"/>
              <a:gd name="T54" fmla="*/ 2147483647 w 60"/>
              <a:gd name="T55" fmla="*/ 2147483647 h 103"/>
              <a:gd name="T56" fmla="*/ 2147483647 w 60"/>
              <a:gd name="T57" fmla="*/ 2147483647 h 103"/>
              <a:gd name="T58" fmla="*/ 2147483647 w 60"/>
              <a:gd name="T59" fmla="*/ 2147483647 h 103"/>
              <a:gd name="T60" fmla="*/ 2147483647 w 60"/>
              <a:gd name="T61" fmla="*/ 2147483647 h 103"/>
              <a:gd name="T62" fmla="*/ 2147483647 w 60"/>
              <a:gd name="T63" fmla="*/ 2147483647 h 103"/>
              <a:gd name="T64" fmla="*/ 2147483647 w 60"/>
              <a:gd name="T65" fmla="*/ 2147483647 h 103"/>
              <a:gd name="T66" fmla="*/ 2147483647 w 60"/>
              <a:gd name="T67" fmla="*/ 2147483647 h 103"/>
              <a:gd name="T68" fmla="*/ 2147483647 w 60"/>
              <a:gd name="T69" fmla="*/ 2147483647 h 103"/>
              <a:gd name="T70" fmla="*/ 2147483647 w 60"/>
              <a:gd name="T71" fmla="*/ 2147483647 h 103"/>
              <a:gd name="T72" fmla="*/ 2147483647 w 60"/>
              <a:gd name="T73" fmla="*/ 2147483647 h 103"/>
              <a:gd name="T74" fmla="*/ 2147483647 w 60"/>
              <a:gd name="T75" fmla="*/ 2147483647 h 103"/>
              <a:gd name="T76" fmla="*/ 2147483647 w 60"/>
              <a:gd name="T77" fmla="*/ 2147483647 h 103"/>
              <a:gd name="T78" fmla="*/ 2147483647 w 60"/>
              <a:gd name="T79" fmla="*/ 2147483647 h 103"/>
              <a:gd name="T80" fmla="*/ 2147483647 w 60"/>
              <a:gd name="T81" fmla="*/ 2147483647 h 103"/>
              <a:gd name="T82" fmla="*/ 2147483647 w 60"/>
              <a:gd name="T83" fmla="*/ 2147483647 h 103"/>
              <a:gd name="T84" fmla="*/ 2147483647 w 60"/>
              <a:gd name="T85" fmla="*/ 2147483647 h 103"/>
              <a:gd name="T86" fmla="*/ 2147483647 w 60"/>
              <a:gd name="T87" fmla="*/ 2147483647 h 103"/>
              <a:gd name="T88" fmla="*/ 2147483647 w 60"/>
              <a:gd name="T89" fmla="*/ 2147483647 h 103"/>
              <a:gd name="T90" fmla="*/ 2147483647 w 60"/>
              <a:gd name="T91" fmla="*/ 2147483647 h 103"/>
              <a:gd name="T92" fmla="*/ 2147483647 w 60"/>
              <a:gd name="T93" fmla="*/ 2147483647 h 103"/>
              <a:gd name="T94" fmla="*/ 2147483647 w 60"/>
              <a:gd name="T95" fmla="*/ 2147483647 h 103"/>
              <a:gd name="T96" fmla="*/ 2147483647 w 60"/>
              <a:gd name="T97" fmla="*/ 2147483647 h 103"/>
              <a:gd name="T98" fmla="*/ 2147483647 w 60"/>
              <a:gd name="T99" fmla="*/ 2147483647 h 103"/>
              <a:gd name="T100" fmla="*/ 2147483647 w 60"/>
              <a:gd name="T101" fmla="*/ 2147483647 h 103"/>
              <a:gd name="T102" fmla="*/ 2147483647 w 60"/>
              <a:gd name="T103" fmla="*/ 2147483647 h 103"/>
              <a:gd name="T104" fmla="*/ 2147483647 w 60"/>
              <a:gd name="T105" fmla="*/ 2147483647 h 103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60"/>
              <a:gd name="T160" fmla="*/ 0 h 103"/>
              <a:gd name="T161" fmla="*/ 60 w 60"/>
              <a:gd name="T162" fmla="*/ 103 h 103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60" h="103">
                <a:moveTo>
                  <a:pt x="42" y="32"/>
                </a:moveTo>
                <a:cubicBezTo>
                  <a:pt x="42" y="32"/>
                  <a:pt x="48" y="30"/>
                  <a:pt x="48" y="25"/>
                </a:cubicBezTo>
                <a:cubicBezTo>
                  <a:pt x="48" y="25"/>
                  <a:pt x="49" y="24"/>
                  <a:pt x="49" y="23"/>
                </a:cubicBezTo>
                <a:cubicBezTo>
                  <a:pt x="49" y="23"/>
                  <a:pt x="53" y="19"/>
                  <a:pt x="53" y="16"/>
                </a:cubicBezTo>
                <a:cubicBezTo>
                  <a:pt x="53" y="16"/>
                  <a:pt x="54" y="15"/>
                  <a:pt x="53" y="13"/>
                </a:cubicBezTo>
                <a:cubicBezTo>
                  <a:pt x="53" y="13"/>
                  <a:pt x="52" y="7"/>
                  <a:pt x="50" y="5"/>
                </a:cubicBezTo>
                <a:cubicBezTo>
                  <a:pt x="50" y="5"/>
                  <a:pt x="47" y="1"/>
                  <a:pt x="43" y="2"/>
                </a:cubicBezTo>
                <a:cubicBezTo>
                  <a:pt x="43" y="2"/>
                  <a:pt x="34" y="0"/>
                  <a:pt x="34" y="3"/>
                </a:cubicBezTo>
                <a:cubicBezTo>
                  <a:pt x="34" y="3"/>
                  <a:pt x="33" y="5"/>
                  <a:pt x="32" y="5"/>
                </a:cubicBezTo>
                <a:cubicBezTo>
                  <a:pt x="32" y="5"/>
                  <a:pt x="27" y="11"/>
                  <a:pt x="29" y="19"/>
                </a:cubicBezTo>
                <a:cubicBezTo>
                  <a:pt x="29" y="19"/>
                  <a:pt x="29" y="21"/>
                  <a:pt x="28" y="22"/>
                </a:cubicBezTo>
                <a:cubicBezTo>
                  <a:pt x="28" y="22"/>
                  <a:pt x="24" y="24"/>
                  <a:pt x="23" y="24"/>
                </a:cubicBezTo>
                <a:cubicBezTo>
                  <a:pt x="23" y="24"/>
                  <a:pt x="14" y="28"/>
                  <a:pt x="14" y="33"/>
                </a:cubicBezTo>
                <a:cubicBezTo>
                  <a:pt x="14" y="33"/>
                  <a:pt x="9" y="47"/>
                  <a:pt x="9" y="48"/>
                </a:cubicBezTo>
                <a:cubicBezTo>
                  <a:pt x="9" y="48"/>
                  <a:pt x="7" y="52"/>
                  <a:pt x="6" y="52"/>
                </a:cubicBezTo>
                <a:cubicBezTo>
                  <a:pt x="6" y="52"/>
                  <a:pt x="2" y="57"/>
                  <a:pt x="3" y="62"/>
                </a:cubicBezTo>
                <a:cubicBezTo>
                  <a:pt x="3" y="62"/>
                  <a:pt x="3" y="64"/>
                  <a:pt x="3" y="64"/>
                </a:cubicBezTo>
                <a:cubicBezTo>
                  <a:pt x="3" y="64"/>
                  <a:pt x="2" y="66"/>
                  <a:pt x="3" y="67"/>
                </a:cubicBezTo>
                <a:cubicBezTo>
                  <a:pt x="3" y="67"/>
                  <a:pt x="1" y="70"/>
                  <a:pt x="3" y="71"/>
                </a:cubicBezTo>
                <a:cubicBezTo>
                  <a:pt x="3" y="71"/>
                  <a:pt x="2" y="77"/>
                  <a:pt x="6" y="81"/>
                </a:cubicBezTo>
                <a:cubicBezTo>
                  <a:pt x="6" y="81"/>
                  <a:pt x="4" y="82"/>
                  <a:pt x="4" y="84"/>
                </a:cubicBezTo>
                <a:cubicBezTo>
                  <a:pt x="4" y="84"/>
                  <a:pt x="3" y="87"/>
                  <a:pt x="3" y="88"/>
                </a:cubicBezTo>
                <a:cubicBezTo>
                  <a:pt x="3" y="88"/>
                  <a:pt x="3" y="92"/>
                  <a:pt x="2" y="93"/>
                </a:cubicBezTo>
                <a:cubicBezTo>
                  <a:pt x="2" y="93"/>
                  <a:pt x="0" y="97"/>
                  <a:pt x="4" y="99"/>
                </a:cubicBezTo>
                <a:cubicBezTo>
                  <a:pt x="4" y="99"/>
                  <a:pt x="9" y="103"/>
                  <a:pt x="11" y="101"/>
                </a:cubicBezTo>
                <a:cubicBezTo>
                  <a:pt x="11" y="101"/>
                  <a:pt x="12" y="100"/>
                  <a:pt x="11" y="99"/>
                </a:cubicBezTo>
                <a:cubicBezTo>
                  <a:pt x="11" y="98"/>
                  <a:pt x="11" y="98"/>
                  <a:pt x="11" y="98"/>
                </a:cubicBezTo>
                <a:cubicBezTo>
                  <a:pt x="11" y="97"/>
                  <a:pt x="11" y="96"/>
                  <a:pt x="12" y="96"/>
                </a:cubicBezTo>
                <a:cubicBezTo>
                  <a:pt x="14" y="95"/>
                  <a:pt x="14" y="95"/>
                  <a:pt x="14" y="95"/>
                </a:cubicBezTo>
                <a:cubicBezTo>
                  <a:pt x="14" y="95"/>
                  <a:pt x="19" y="101"/>
                  <a:pt x="23" y="101"/>
                </a:cubicBezTo>
                <a:cubicBezTo>
                  <a:pt x="23" y="101"/>
                  <a:pt x="33" y="102"/>
                  <a:pt x="33" y="99"/>
                </a:cubicBezTo>
                <a:cubicBezTo>
                  <a:pt x="33" y="99"/>
                  <a:pt x="32" y="96"/>
                  <a:pt x="30" y="96"/>
                </a:cubicBezTo>
                <a:cubicBezTo>
                  <a:pt x="30" y="96"/>
                  <a:pt x="27" y="94"/>
                  <a:pt x="27" y="94"/>
                </a:cubicBezTo>
                <a:cubicBezTo>
                  <a:pt x="27" y="94"/>
                  <a:pt x="33" y="95"/>
                  <a:pt x="35" y="94"/>
                </a:cubicBezTo>
                <a:cubicBezTo>
                  <a:pt x="35" y="94"/>
                  <a:pt x="46" y="93"/>
                  <a:pt x="47" y="93"/>
                </a:cubicBezTo>
                <a:cubicBezTo>
                  <a:pt x="47" y="93"/>
                  <a:pt x="55" y="91"/>
                  <a:pt x="53" y="85"/>
                </a:cubicBezTo>
                <a:cubicBezTo>
                  <a:pt x="53" y="85"/>
                  <a:pt x="53" y="83"/>
                  <a:pt x="52" y="82"/>
                </a:cubicBezTo>
                <a:cubicBezTo>
                  <a:pt x="52" y="82"/>
                  <a:pt x="55" y="82"/>
                  <a:pt x="56" y="83"/>
                </a:cubicBezTo>
                <a:cubicBezTo>
                  <a:pt x="56" y="83"/>
                  <a:pt x="58" y="83"/>
                  <a:pt x="58" y="82"/>
                </a:cubicBezTo>
                <a:cubicBezTo>
                  <a:pt x="58" y="82"/>
                  <a:pt x="59" y="81"/>
                  <a:pt x="58" y="81"/>
                </a:cubicBezTo>
                <a:cubicBezTo>
                  <a:pt x="58" y="81"/>
                  <a:pt x="60" y="81"/>
                  <a:pt x="60" y="79"/>
                </a:cubicBezTo>
                <a:cubicBezTo>
                  <a:pt x="60" y="79"/>
                  <a:pt x="60" y="78"/>
                  <a:pt x="59" y="78"/>
                </a:cubicBezTo>
                <a:cubicBezTo>
                  <a:pt x="58" y="78"/>
                  <a:pt x="58" y="78"/>
                  <a:pt x="58" y="78"/>
                </a:cubicBezTo>
                <a:cubicBezTo>
                  <a:pt x="58" y="78"/>
                  <a:pt x="59" y="77"/>
                  <a:pt x="57" y="77"/>
                </a:cubicBezTo>
                <a:cubicBezTo>
                  <a:pt x="57" y="77"/>
                  <a:pt x="57" y="77"/>
                  <a:pt x="57" y="77"/>
                </a:cubicBezTo>
                <a:cubicBezTo>
                  <a:pt x="57" y="77"/>
                  <a:pt x="57" y="76"/>
                  <a:pt x="56" y="76"/>
                </a:cubicBezTo>
                <a:cubicBezTo>
                  <a:pt x="56" y="76"/>
                  <a:pt x="55" y="75"/>
                  <a:pt x="53" y="75"/>
                </a:cubicBezTo>
                <a:cubicBezTo>
                  <a:pt x="53" y="75"/>
                  <a:pt x="51" y="75"/>
                  <a:pt x="51" y="75"/>
                </a:cubicBezTo>
                <a:cubicBezTo>
                  <a:pt x="51" y="75"/>
                  <a:pt x="52" y="73"/>
                  <a:pt x="49" y="66"/>
                </a:cubicBezTo>
                <a:cubicBezTo>
                  <a:pt x="49" y="66"/>
                  <a:pt x="48" y="62"/>
                  <a:pt x="48" y="61"/>
                </a:cubicBezTo>
                <a:cubicBezTo>
                  <a:pt x="48" y="61"/>
                  <a:pt x="46" y="53"/>
                  <a:pt x="45" y="51"/>
                </a:cubicBezTo>
                <a:cubicBezTo>
                  <a:pt x="45" y="51"/>
                  <a:pt x="47" y="41"/>
                  <a:pt x="44" y="37"/>
                </a:cubicBezTo>
                <a:cubicBezTo>
                  <a:pt x="44" y="37"/>
                  <a:pt x="43" y="32"/>
                  <a:pt x="42" y="32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29029" name="矩形 2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Freeform 6"/>
          <p:cNvSpPr>
            <a:spLocks/>
          </p:cNvSpPr>
          <p:nvPr/>
        </p:nvSpPr>
        <p:spPr bwMode="auto">
          <a:xfrm>
            <a:off x="900113" y="854075"/>
            <a:ext cx="3468687" cy="5529263"/>
          </a:xfrm>
          <a:custGeom>
            <a:avLst/>
            <a:gdLst>
              <a:gd name="T0" fmla="*/ 2147483647 w 74"/>
              <a:gd name="T1" fmla="*/ 2147483647 h 118"/>
              <a:gd name="T2" fmla="*/ 2147483647 w 74"/>
              <a:gd name="T3" fmla="*/ 2147483647 h 118"/>
              <a:gd name="T4" fmla="*/ 2147483647 w 74"/>
              <a:gd name="T5" fmla="*/ 2147483647 h 118"/>
              <a:gd name="T6" fmla="*/ 2147483647 w 74"/>
              <a:gd name="T7" fmla="*/ 2147483647 h 118"/>
              <a:gd name="T8" fmla="*/ 2147483647 w 74"/>
              <a:gd name="T9" fmla="*/ 2147483647 h 118"/>
              <a:gd name="T10" fmla="*/ 2147483647 w 74"/>
              <a:gd name="T11" fmla="*/ 2147483647 h 118"/>
              <a:gd name="T12" fmla="*/ 2147483647 w 74"/>
              <a:gd name="T13" fmla="*/ 2147483647 h 118"/>
              <a:gd name="T14" fmla="*/ 2147483647 w 74"/>
              <a:gd name="T15" fmla="*/ 2147483647 h 118"/>
              <a:gd name="T16" fmla="*/ 2147483647 w 74"/>
              <a:gd name="T17" fmla="*/ 2147483647 h 118"/>
              <a:gd name="T18" fmla="*/ 2147483647 w 74"/>
              <a:gd name="T19" fmla="*/ 2147483647 h 118"/>
              <a:gd name="T20" fmla="*/ 2147483647 w 74"/>
              <a:gd name="T21" fmla="*/ 2147483647 h 118"/>
              <a:gd name="T22" fmla="*/ 2147483647 w 74"/>
              <a:gd name="T23" fmla="*/ 2147483647 h 118"/>
              <a:gd name="T24" fmla="*/ 2147483647 w 74"/>
              <a:gd name="T25" fmla="*/ 2147483647 h 118"/>
              <a:gd name="T26" fmla="*/ 2147483647 w 74"/>
              <a:gd name="T27" fmla="*/ 2147483647 h 118"/>
              <a:gd name="T28" fmla="*/ 2147483647 w 74"/>
              <a:gd name="T29" fmla="*/ 2147483647 h 118"/>
              <a:gd name="T30" fmla="*/ 2147483647 w 74"/>
              <a:gd name="T31" fmla="*/ 2147483647 h 118"/>
              <a:gd name="T32" fmla="*/ 2147483647 w 74"/>
              <a:gd name="T33" fmla="*/ 2147483647 h 118"/>
              <a:gd name="T34" fmla="*/ 2147483647 w 74"/>
              <a:gd name="T35" fmla="*/ 2147483647 h 118"/>
              <a:gd name="T36" fmla="*/ 2147483647 w 74"/>
              <a:gd name="T37" fmla="*/ 2147483647 h 118"/>
              <a:gd name="T38" fmla="*/ 2147483647 w 74"/>
              <a:gd name="T39" fmla="*/ 2147483647 h 118"/>
              <a:gd name="T40" fmla="*/ 2147483647 w 74"/>
              <a:gd name="T41" fmla="*/ 2147483647 h 118"/>
              <a:gd name="T42" fmla="*/ 2147483647 w 74"/>
              <a:gd name="T43" fmla="*/ 2147483647 h 118"/>
              <a:gd name="T44" fmla="*/ 2147483647 w 74"/>
              <a:gd name="T45" fmla="*/ 2147483647 h 118"/>
              <a:gd name="T46" fmla="*/ 2147483647 w 74"/>
              <a:gd name="T47" fmla="*/ 2147483647 h 118"/>
              <a:gd name="T48" fmla="*/ 2147483647 w 74"/>
              <a:gd name="T49" fmla="*/ 2147483647 h 118"/>
              <a:gd name="T50" fmla="*/ 2147483647 w 74"/>
              <a:gd name="T51" fmla="*/ 2147483647 h 118"/>
              <a:gd name="T52" fmla="*/ 2147483647 w 74"/>
              <a:gd name="T53" fmla="*/ 2147483647 h 118"/>
              <a:gd name="T54" fmla="*/ 2147483647 w 74"/>
              <a:gd name="T55" fmla="*/ 2147483647 h 118"/>
              <a:gd name="T56" fmla="*/ 2147483647 w 74"/>
              <a:gd name="T57" fmla="*/ 2147483647 h 118"/>
              <a:gd name="T58" fmla="*/ 2147483647 w 74"/>
              <a:gd name="T59" fmla="*/ 2147483647 h 118"/>
              <a:gd name="T60" fmla="*/ 2147483647 w 74"/>
              <a:gd name="T61" fmla="*/ 2147483647 h 118"/>
              <a:gd name="T62" fmla="*/ 2147483647 w 74"/>
              <a:gd name="T63" fmla="*/ 2147483647 h 118"/>
              <a:gd name="T64" fmla="*/ 2147483647 w 74"/>
              <a:gd name="T65" fmla="*/ 2147483647 h 118"/>
              <a:gd name="T66" fmla="*/ 2147483647 w 74"/>
              <a:gd name="T67" fmla="*/ 2147483647 h 118"/>
              <a:gd name="T68" fmla="*/ 2147483647 w 74"/>
              <a:gd name="T69" fmla="*/ 2147483647 h 118"/>
              <a:gd name="T70" fmla="*/ 2147483647 w 74"/>
              <a:gd name="T71" fmla="*/ 2147483647 h 118"/>
              <a:gd name="T72" fmla="*/ 2147483647 w 74"/>
              <a:gd name="T73" fmla="*/ 2147483647 h 118"/>
              <a:gd name="T74" fmla="*/ 2147483647 w 74"/>
              <a:gd name="T75" fmla="*/ 2147483647 h 118"/>
              <a:gd name="T76" fmla="*/ 2147483647 w 74"/>
              <a:gd name="T77" fmla="*/ 2147483647 h 118"/>
              <a:gd name="T78" fmla="*/ 2147483647 w 74"/>
              <a:gd name="T79" fmla="*/ 2147483647 h 118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74"/>
              <a:gd name="T121" fmla="*/ 0 h 118"/>
              <a:gd name="T122" fmla="*/ 74 w 74"/>
              <a:gd name="T123" fmla="*/ 118 h 118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74" h="118">
                <a:moveTo>
                  <a:pt x="15" y="55"/>
                </a:moveTo>
                <a:cubicBezTo>
                  <a:pt x="15" y="55"/>
                  <a:pt x="12" y="54"/>
                  <a:pt x="11" y="54"/>
                </a:cubicBezTo>
                <a:cubicBezTo>
                  <a:pt x="11" y="54"/>
                  <a:pt x="5" y="55"/>
                  <a:pt x="5" y="55"/>
                </a:cubicBezTo>
                <a:cubicBezTo>
                  <a:pt x="5" y="55"/>
                  <a:pt x="2" y="53"/>
                  <a:pt x="2" y="52"/>
                </a:cubicBezTo>
                <a:cubicBezTo>
                  <a:pt x="2" y="52"/>
                  <a:pt x="0" y="50"/>
                  <a:pt x="1" y="49"/>
                </a:cubicBezTo>
                <a:cubicBezTo>
                  <a:pt x="1" y="48"/>
                  <a:pt x="1" y="48"/>
                  <a:pt x="1" y="48"/>
                </a:cubicBezTo>
                <a:cubicBezTo>
                  <a:pt x="1" y="48"/>
                  <a:pt x="1" y="47"/>
                  <a:pt x="2" y="47"/>
                </a:cubicBezTo>
                <a:cubicBezTo>
                  <a:pt x="2" y="47"/>
                  <a:pt x="1" y="45"/>
                  <a:pt x="3" y="45"/>
                </a:cubicBezTo>
                <a:cubicBezTo>
                  <a:pt x="3" y="45"/>
                  <a:pt x="7" y="45"/>
                  <a:pt x="7" y="45"/>
                </a:cubicBezTo>
                <a:cubicBezTo>
                  <a:pt x="7" y="45"/>
                  <a:pt x="10" y="45"/>
                  <a:pt x="11" y="46"/>
                </a:cubicBezTo>
                <a:cubicBezTo>
                  <a:pt x="11" y="46"/>
                  <a:pt x="14" y="47"/>
                  <a:pt x="15" y="47"/>
                </a:cubicBezTo>
                <a:cubicBezTo>
                  <a:pt x="15" y="47"/>
                  <a:pt x="15" y="47"/>
                  <a:pt x="15" y="47"/>
                </a:cubicBezTo>
                <a:cubicBezTo>
                  <a:pt x="15" y="48"/>
                  <a:pt x="19" y="49"/>
                  <a:pt x="21" y="48"/>
                </a:cubicBezTo>
                <a:cubicBezTo>
                  <a:pt x="21" y="48"/>
                  <a:pt x="27" y="50"/>
                  <a:pt x="29" y="48"/>
                </a:cubicBezTo>
                <a:cubicBezTo>
                  <a:pt x="29" y="48"/>
                  <a:pt x="30" y="47"/>
                  <a:pt x="29" y="47"/>
                </a:cubicBezTo>
                <a:cubicBezTo>
                  <a:pt x="29" y="47"/>
                  <a:pt x="24" y="45"/>
                  <a:pt x="24" y="44"/>
                </a:cubicBezTo>
                <a:cubicBezTo>
                  <a:pt x="24" y="44"/>
                  <a:pt x="20" y="41"/>
                  <a:pt x="20" y="40"/>
                </a:cubicBezTo>
                <a:cubicBezTo>
                  <a:pt x="20" y="40"/>
                  <a:pt x="19" y="38"/>
                  <a:pt x="19" y="37"/>
                </a:cubicBezTo>
                <a:cubicBezTo>
                  <a:pt x="19" y="37"/>
                  <a:pt x="17" y="35"/>
                  <a:pt x="17" y="34"/>
                </a:cubicBezTo>
                <a:cubicBezTo>
                  <a:pt x="17" y="34"/>
                  <a:pt x="17" y="30"/>
                  <a:pt x="18" y="30"/>
                </a:cubicBezTo>
                <a:cubicBezTo>
                  <a:pt x="18" y="30"/>
                  <a:pt x="18" y="28"/>
                  <a:pt x="17" y="28"/>
                </a:cubicBezTo>
                <a:cubicBezTo>
                  <a:pt x="17" y="28"/>
                  <a:pt x="15" y="31"/>
                  <a:pt x="14" y="31"/>
                </a:cubicBezTo>
                <a:cubicBezTo>
                  <a:pt x="14" y="31"/>
                  <a:pt x="14" y="31"/>
                  <a:pt x="14" y="31"/>
                </a:cubicBezTo>
                <a:cubicBezTo>
                  <a:pt x="13" y="32"/>
                  <a:pt x="10" y="32"/>
                  <a:pt x="10" y="31"/>
                </a:cubicBezTo>
                <a:cubicBezTo>
                  <a:pt x="10" y="30"/>
                  <a:pt x="10" y="30"/>
                  <a:pt x="10" y="30"/>
                </a:cubicBezTo>
                <a:cubicBezTo>
                  <a:pt x="9" y="29"/>
                  <a:pt x="9" y="29"/>
                  <a:pt x="9" y="29"/>
                </a:cubicBezTo>
                <a:cubicBezTo>
                  <a:pt x="9" y="29"/>
                  <a:pt x="7" y="28"/>
                  <a:pt x="7" y="28"/>
                </a:cubicBezTo>
                <a:cubicBezTo>
                  <a:pt x="7" y="27"/>
                  <a:pt x="7" y="27"/>
                  <a:pt x="7" y="27"/>
                </a:cubicBezTo>
                <a:cubicBezTo>
                  <a:pt x="7" y="27"/>
                  <a:pt x="4" y="27"/>
                  <a:pt x="4" y="26"/>
                </a:cubicBezTo>
                <a:cubicBezTo>
                  <a:pt x="4" y="23"/>
                  <a:pt x="4" y="23"/>
                  <a:pt x="4" y="23"/>
                </a:cubicBezTo>
                <a:cubicBezTo>
                  <a:pt x="4" y="23"/>
                  <a:pt x="4" y="21"/>
                  <a:pt x="4" y="21"/>
                </a:cubicBezTo>
                <a:cubicBezTo>
                  <a:pt x="4" y="21"/>
                  <a:pt x="2" y="20"/>
                  <a:pt x="2" y="17"/>
                </a:cubicBezTo>
                <a:cubicBezTo>
                  <a:pt x="2" y="14"/>
                  <a:pt x="2" y="14"/>
                  <a:pt x="2" y="14"/>
                </a:cubicBezTo>
                <a:cubicBezTo>
                  <a:pt x="2" y="14"/>
                  <a:pt x="0" y="13"/>
                  <a:pt x="1" y="12"/>
                </a:cubicBezTo>
                <a:cubicBezTo>
                  <a:pt x="1" y="12"/>
                  <a:pt x="2" y="10"/>
                  <a:pt x="2" y="10"/>
                </a:cubicBezTo>
                <a:cubicBezTo>
                  <a:pt x="2" y="10"/>
                  <a:pt x="5" y="5"/>
                  <a:pt x="7" y="4"/>
                </a:cubicBezTo>
                <a:cubicBezTo>
                  <a:pt x="7" y="4"/>
                  <a:pt x="11" y="0"/>
                  <a:pt x="16" y="2"/>
                </a:cubicBezTo>
                <a:cubicBezTo>
                  <a:pt x="16" y="2"/>
                  <a:pt x="25" y="6"/>
                  <a:pt x="23" y="12"/>
                </a:cubicBezTo>
                <a:cubicBezTo>
                  <a:pt x="23" y="12"/>
                  <a:pt x="23" y="14"/>
                  <a:pt x="24" y="15"/>
                </a:cubicBezTo>
                <a:cubicBezTo>
                  <a:pt x="24" y="15"/>
                  <a:pt x="25" y="19"/>
                  <a:pt x="25" y="20"/>
                </a:cubicBezTo>
                <a:cubicBezTo>
                  <a:pt x="25" y="20"/>
                  <a:pt x="34" y="20"/>
                  <a:pt x="38" y="24"/>
                </a:cubicBezTo>
                <a:cubicBezTo>
                  <a:pt x="38" y="24"/>
                  <a:pt x="44" y="29"/>
                  <a:pt x="45" y="29"/>
                </a:cubicBezTo>
                <a:cubicBezTo>
                  <a:pt x="45" y="29"/>
                  <a:pt x="51" y="34"/>
                  <a:pt x="52" y="36"/>
                </a:cubicBezTo>
                <a:cubicBezTo>
                  <a:pt x="52" y="36"/>
                  <a:pt x="54" y="39"/>
                  <a:pt x="56" y="40"/>
                </a:cubicBezTo>
                <a:cubicBezTo>
                  <a:pt x="56" y="40"/>
                  <a:pt x="61" y="44"/>
                  <a:pt x="61" y="47"/>
                </a:cubicBezTo>
                <a:cubicBezTo>
                  <a:pt x="61" y="47"/>
                  <a:pt x="61" y="50"/>
                  <a:pt x="61" y="51"/>
                </a:cubicBezTo>
                <a:cubicBezTo>
                  <a:pt x="61" y="52"/>
                  <a:pt x="61" y="52"/>
                  <a:pt x="61" y="52"/>
                </a:cubicBezTo>
                <a:cubicBezTo>
                  <a:pt x="61" y="52"/>
                  <a:pt x="62" y="57"/>
                  <a:pt x="61" y="61"/>
                </a:cubicBezTo>
                <a:cubicBezTo>
                  <a:pt x="61" y="61"/>
                  <a:pt x="59" y="76"/>
                  <a:pt x="57" y="78"/>
                </a:cubicBezTo>
                <a:cubicBezTo>
                  <a:pt x="57" y="78"/>
                  <a:pt x="55" y="86"/>
                  <a:pt x="57" y="87"/>
                </a:cubicBezTo>
                <a:cubicBezTo>
                  <a:pt x="57" y="87"/>
                  <a:pt x="63" y="93"/>
                  <a:pt x="63" y="95"/>
                </a:cubicBezTo>
                <a:cubicBezTo>
                  <a:pt x="63" y="95"/>
                  <a:pt x="64" y="98"/>
                  <a:pt x="65" y="98"/>
                </a:cubicBezTo>
                <a:cubicBezTo>
                  <a:pt x="65" y="98"/>
                  <a:pt x="70" y="102"/>
                  <a:pt x="70" y="103"/>
                </a:cubicBezTo>
                <a:cubicBezTo>
                  <a:pt x="70" y="103"/>
                  <a:pt x="70" y="103"/>
                  <a:pt x="71" y="103"/>
                </a:cubicBezTo>
                <a:cubicBezTo>
                  <a:pt x="71" y="103"/>
                  <a:pt x="71" y="104"/>
                  <a:pt x="71" y="105"/>
                </a:cubicBezTo>
                <a:cubicBezTo>
                  <a:pt x="71" y="105"/>
                  <a:pt x="73" y="109"/>
                  <a:pt x="73" y="110"/>
                </a:cubicBezTo>
                <a:cubicBezTo>
                  <a:pt x="73" y="110"/>
                  <a:pt x="73" y="110"/>
                  <a:pt x="73" y="111"/>
                </a:cubicBezTo>
                <a:cubicBezTo>
                  <a:pt x="73" y="111"/>
                  <a:pt x="74" y="113"/>
                  <a:pt x="73" y="114"/>
                </a:cubicBezTo>
                <a:cubicBezTo>
                  <a:pt x="73" y="114"/>
                  <a:pt x="67" y="116"/>
                  <a:pt x="66" y="116"/>
                </a:cubicBezTo>
                <a:cubicBezTo>
                  <a:pt x="66" y="116"/>
                  <a:pt x="62" y="118"/>
                  <a:pt x="57" y="118"/>
                </a:cubicBezTo>
                <a:cubicBezTo>
                  <a:pt x="57" y="118"/>
                  <a:pt x="50" y="118"/>
                  <a:pt x="50" y="116"/>
                </a:cubicBezTo>
                <a:cubicBezTo>
                  <a:pt x="50" y="115"/>
                  <a:pt x="50" y="115"/>
                  <a:pt x="50" y="115"/>
                </a:cubicBezTo>
                <a:cubicBezTo>
                  <a:pt x="50" y="115"/>
                  <a:pt x="51" y="114"/>
                  <a:pt x="53" y="113"/>
                </a:cubicBezTo>
                <a:cubicBezTo>
                  <a:pt x="56" y="111"/>
                  <a:pt x="56" y="111"/>
                  <a:pt x="56" y="111"/>
                </a:cubicBezTo>
                <a:cubicBezTo>
                  <a:pt x="56" y="111"/>
                  <a:pt x="57" y="111"/>
                  <a:pt x="57" y="110"/>
                </a:cubicBezTo>
                <a:cubicBezTo>
                  <a:pt x="56" y="110"/>
                  <a:pt x="56" y="107"/>
                  <a:pt x="56" y="106"/>
                </a:cubicBezTo>
                <a:cubicBezTo>
                  <a:pt x="56" y="106"/>
                  <a:pt x="56" y="104"/>
                  <a:pt x="55" y="104"/>
                </a:cubicBezTo>
                <a:cubicBezTo>
                  <a:pt x="55" y="104"/>
                  <a:pt x="47" y="101"/>
                  <a:pt x="47" y="99"/>
                </a:cubicBezTo>
                <a:cubicBezTo>
                  <a:pt x="47" y="99"/>
                  <a:pt x="44" y="93"/>
                  <a:pt x="44" y="92"/>
                </a:cubicBezTo>
                <a:cubicBezTo>
                  <a:pt x="44" y="92"/>
                  <a:pt x="43" y="90"/>
                  <a:pt x="42" y="90"/>
                </a:cubicBezTo>
                <a:cubicBezTo>
                  <a:pt x="42" y="90"/>
                  <a:pt x="36" y="88"/>
                  <a:pt x="36" y="87"/>
                </a:cubicBezTo>
                <a:cubicBezTo>
                  <a:pt x="35" y="86"/>
                  <a:pt x="33" y="85"/>
                  <a:pt x="33" y="85"/>
                </a:cubicBezTo>
                <a:cubicBezTo>
                  <a:pt x="33" y="85"/>
                  <a:pt x="29" y="83"/>
                  <a:pt x="29" y="83"/>
                </a:cubicBezTo>
                <a:cubicBezTo>
                  <a:pt x="29" y="83"/>
                  <a:pt x="23" y="80"/>
                  <a:pt x="24" y="76"/>
                </a:cubicBezTo>
                <a:cubicBezTo>
                  <a:pt x="24" y="76"/>
                  <a:pt x="28" y="69"/>
                  <a:pt x="28" y="67"/>
                </a:cubicBezTo>
                <a:cubicBezTo>
                  <a:pt x="28" y="67"/>
                  <a:pt x="33" y="58"/>
                  <a:pt x="33" y="57"/>
                </a:cubicBezTo>
                <a:cubicBezTo>
                  <a:pt x="33" y="57"/>
                  <a:pt x="28" y="57"/>
                  <a:pt x="27" y="58"/>
                </a:cubicBezTo>
                <a:cubicBezTo>
                  <a:pt x="27" y="58"/>
                  <a:pt x="23" y="58"/>
                  <a:pt x="22" y="58"/>
                </a:cubicBezTo>
                <a:cubicBezTo>
                  <a:pt x="22" y="58"/>
                  <a:pt x="20" y="58"/>
                  <a:pt x="19" y="58"/>
                </a:cubicBezTo>
                <a:cubicBezTo>
                  <a:pt x="19" y="58"/>
                  <a:pt x="17" y="58"/>
                  <a:pt x="17" y="57"/>
                </a:cubicBezTo>
                <a:cubicBezTo>
                  <a:pt x="17" y="57"/>
                  <a:pt x="15" y="55"/>
                  <a:pt x="15" y="5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0050" name="Freeform 11"/>
          <p:cNvSpPr>
            <a:spLocks/>
          </p:cNvSpPr>
          <p:nvPr/>
        </p:nvSpPr>
        <p:spPr bwMode="auto">
          <a:xfrm>
            <a:off x="7019925" y="523875"/>
            <a:ext cx="1851025" cy="5864225"/>
          </a:xfrm>
          <a:custGeom>
            <a:avLst/>
            <a:gdLst>
              <a:gd name="T0" fmla="*/ 2147483647 w 43"/>
              <a:gd name="T1" fmla="*/ 2147483647 h 136"/>
              <a:gd name="T2" fmla="*/ 2147483647 w 43"/>
              <a:gd name="T3" fmla="*/ 2147483647 h 136"/>
              <a:gd name="T4" fmla="*/ 2147483647 w 43"/>
              <a:gd name="T5" fmla="*/ 2147483647 h 136"/>
              <a:gd name="T6" fmla="*/ 2147483647 w 43"/>
              <a:gd name="T7" fmla="*/ 2147483647 h 136"/>
              <a:gd name="T8" fmla="*/ 2147483647 w 43"/>
              <a:gd name="T9" fmla="*/ 2147483647 h 136"/>
              <a:gd name="T10" fmla="*/ 2147483647 w 43"/>
              <a:gd name="T11" fmla="*/ 2147483647 h 136"/>
              <a:gd name="T12" fmla="*/ 2147483647 w 43"/>
              <a:gd name="T13" fmla="*/ 2147483647 h 136"/>
              <a:gd name="T14" fmla="*/ 2147483647 w 43"/>
              <a:gd name="T15" fmla="*/ 2147483647 h 136"/>
              <a:gd name="T16" fmla="*/ 2147483647 w 43"/>
              <a:gd name="T17" fmla="*/ 2147483647 h 136"/>
              <a:gd name="T18" fmla="*/ 2147483647 w 43"/>
              <a:gd name="T19" fmla="*/ 2147483647 h 136"/>
              <a:gd name="T20" fmla="*/ 2147483647 w 43"/>
              <a:gd name="T21" fmla="*/ 2147483647 h 136"/>
              <a:gd name="T22" fmla="*/ 2147483647 w 43"/>
              <a:gd name="T23" fmla="*/ 2147483647 h 136"/>
              <a:gd name="T24" fmla="*/ 2147483647 w 43"/>
              <a:gd name="T25" fmla="*/ 2147483647 h 136"/>
              <a:gd name="T26" fmla="*/ 2147483647 w 43"/>
              <a:gd name="T27" fmla="*/ 2147483647 h 136"/>
              <a:gd name="T28" fmla="*/ 2147483647 w 43"/>
              <a:gd name="T29" fmla="*/ 2147483647 h 136"/>
              <a:gd name="T30" fmla="*/ 2147483647 w 43"/>
              <a:gd name="T31" fmla="*/ 2147483647 h 136"/>
              <a:gd name="T32" fmla="*/ 2147483647 w 43"/>
              <a:gd name="T33" fmla="*/ 2147483647 h 136"/>
              <a:gd name="T34" fmla="*/ 2147483647 w 43"/>
              <a:gd name="T35" fmla="*/ 2147483647 h 136"/>
              <a:gd name="T36" fmla="*/ 2147483647 w 43"/>
              <a:gd name="T37" fmla="*/ 2147483647 h 136"/>
              <a:gd name="T38" fmla="*/ 2147483647 w 43"/>
              <a:gd name="T39" fmla="*/ 2147483647 h 136"/>
              <a:gd name="T40" fmla="*/ 2147483647 w 43"/>
              <a:gd name="T41" fmla="*/ 2147483647 h 136"/>
              <a:gd name="T42" fmla="*/ 2147483647 w 43"/>
              <a:gd name="T43" fmla="*/ 2147483647 h 136"/>
              <a:gd name="T44" fmla="*/ 2147483647 w 43"/>
              <a:gd name="T45" fmla="*/ 2147483647 h 136"/>
              <a:gd name="T46" fmla="*/ 2147483647 w 43"/>
              <a:gd name="T47" fmla="*/ 2147483647 h 136"/>
              <a:gd name="T48" fmla="*/ 2147483647 w 43"/>
              <a:gd name="T49" fmla="*/ 2147483647 h 136"/>
              <a:gd name="T50" fmla="*/ 2147483647 w 43"/>
              <a:gd name="T51" fmla="*/ 2147483647 h 136"/>
              <a:gd name="T52" fmla="*/ 2147483647 w 43"/>
              <a:gd name="T53" fmla="*/ 2147483647 h 136"/>
              <a:gd name="T54" fmla="*/ 2147483647 w 43"/>
              <a:gd name="T55" fmla="*/ 2147483647 h 136"/>
              <a:gd name="T56" fmla="*/ 2147483647 w 43"/>
              <a:gd name="T57" fmla="*/ 2147483647 h 136"/>
              <a:gd name="T58" fmla="*/ 2147483647 w 43"/>
              <a:gd name="T59" fmla="*/ 2147483647 h 136"/>
              <a:gd name="T60" fmla="*/ 2147483647 w 43"/>
              <a:gd name="T61" fmla="*/ 2147483647 h 136"/>
              <a:gd name="T62" fmla="*/ 2147483647 w 43"/>
              <a:gd name="T63" fmla="*/ 2147483647 h 136"/>
              <a:gd name="T64" fmla="*/ 2147483647 w 43"/>
              <a:gd name="T65" fmla="*/ 2147483647 h 136"/>
              <a:gd name="T66" fmla="*/ 2147483647 w 43"/>
              <a:gd name="T67" fmla="*/ 2147483647 h 1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w 43"/>
              <a:gd name="T103" fmla="*/ 0 h 136"/>
              <a:gd name="T104" fmla="*/ 43 w 43"/>
              <a:gd name="T105" fmla="*/ 136 h 136"/>
            </a:gdLst>
            <a:ahLst/>
            <a:cxnLst>
              <a:cxn ang="T68">
                <a:pos x="T0" y="T1"/>
              </a:cxn>
              <a:cxn ang="T69">
                <a:pos x="T2" y="T3"/>
              </a:cxn>
              <a:cxn ang="T70">
                <a:pos x="T4" y="T5"/>
              </a:cxn>
              <a:cxn ang="T71">
                <a:pos x="T6" y="T7"/>
              </a:cxn>
              <a:cxn ang="T72">
                <a:pos x="T8" y="T9"/>
              </a:cxn>
              <a:cxn ang="T73">
                <a:pos x="T10" y="T11"/>
              </a:cxn>
              <a:cxn ang="T74">
                <a:pos x="T12" y="T13"/>
              </a:cxn>
              <a:cxn ang="T75">
                <a:pos x="T14" y="T15"/>
              </a:cxn>
              <a:cxn ang="T76">
                <a:pos x="T16" y="T17"/>
              </a:cxn>
              <a:cxn ang="T77">
                <a:pos x="T18" y="T19"/>
              </a:cxn>
              <a:cxn ang="T78">
                <a:pos x="T20" y="T21"/>
              </a:cxn>
              <a:cxn ang="T79">
                <a:pos x="T22" y="T23"/>
              </a:cxn>
              <a:cxn ang="T80">
                <a:pos x="T24" y="T25"/>
              </a:cxn>
              <a:cxn ang="T81">
                <a:pos x="T26" y="T27"/>
              </a:cxn>
              <a:cxn ang="T82">
                <a:pos x="T28" y="T29"/>
              </a:cxn>
              <a:cxn ang="T83">
                <a:pos x="T30" y="T31"/>
              </a:cxn>
              <a:cxn ang="T84">
                <a:pos x="T32" y="T33"/>
              </a:cxn>
              <a:cxn ang="T85">
                <a:pos x="T34" y="T35"/>
              </a:cxn>
              <a:cxn ang="T86">
                <a:pos x="T36" y="T37"/>
              </a:cxn>
              <a:cxn ang="T87">
                <a:pos x="T38" y="T39"/>
              </a:cxn>
              <a:cxn ang="T88">
                <a:pos x="T40" y="T41"/>
              </a:cxn>
              <a:cxn ang="T89">
                <a:pos x="T42" y="T43"/>
              </a:cxn>
              <a:cxn ang="T90">
                <a:pos x="T44" y="T45"/>
              </a:cxn>
              <a:cxn ang="T91">
                <a:pos x="T46" y="T47"/>
              </a:cxn>
              <a:cxn ang="T92">
                <a:pos x="T48" y="T49"/>
              </a:cxn>
              <a:cxn ang="T93">
                <a:pos x="T50" y="T51"/>
              </a:cxn>
              <a:cxn ang="T94">
                <a:pos x="T52" y="T53"/>
              </a:cxn>
              <a:cxn ang="T95">
                <a:pos x="T54" y="T55"/>
              </a:cxn>
              <a:cxn ang="T96">
                <a:pos x="T56" y="T57"/>
              </a:cxn>
              <a:cxn ang="T97">
                <a:pos x="T58" y="T59"/>
              </a:cxn>
              <a:cxn ang="T98">
                <a:pos x="T60" y="T61"/>
              </a:cxn>
              <a:cxn ang="T99">
                <a:pos x="T62" y="T63"/>
              </a:cxn>
              <a:cxn ang="T100">
                <a:pos x="T64" y="T65"/>
              </a:cxn>
              <a:cxn ang="T101">
                <a:pos x="T66" y="T67"/>
              </a:cxn>
            </a:cxnLst>
            <a:rect l="T102" t="T103" r="T104" b="T105"/>
            <a:pathLst>
              <a:path w="43" h="136">
                <a:moveTo>
                  <a:pt x="20" y="15"/>
                </a:moveTo>
                <a:cubicBezTo>
                  <a:pt x="20" y="15"/>
                  <a:pt x="20" y="14"/>
                  <a:pt x="19" y="13"/>
                </a:cubicBezTo>
                <a:cubicBezTo>
                  <a:pt x="19" y="13"/>
                  <a:pt x="20" y="13"/>
                  <a:pt x="20" y="12"/>
                </a:cubicBezTo>
                <a:cubicBezTo>
                  <a:pt x="20" y="12"/>
                  <a:pt x="19" y="2"/>
                  <a:pt x="14" y="2"/>
                </a:cubicBezTo>
                <a:cubicBezTo>
                  <a:pt x="14" y="2"/>
                  <a:pt x="12" y="0"/>
                  <a:pt x="12" y="1"/>
                </a:cubicBezTo>
                <a:cubicBezTo>
                  <a:pt x="12" y="1"/>
                  <a:pt x="10" y="0"/>
                  <a:pt x="10" y="1"/>
                </a:cubicBezTo>
                <a:cubicBezTo>
                  <a:pt x="10" y="1"/>
                  <a:pt x="8" y="0"/>
                  <a:pt x="8" y="1"/>
                </a:cubicBezTo>
                <a:cubicBezTo>
                  <a:pt x="8" y="1"/>
                  <a:pt x="6" y="1"/>
                  <a:pt x="6" y="2"/>
                </a:cubicBezTo>
                <a:cubicBezTo>
                  <a:pt x="6" y="2"/>
                  <a:pt x="3" y="2"/>
                  <a:pt x="3" y="3"/>
                </a:cubicBezTo>
                <a:cubicBezTo>
                  <a:pt x="3" y="3"/>
                  <a:pt x="2" y="4"/>
                  <a:pt x="2" y="5"/>
                </a:cubicBezTo>
                <a:cubicBezTo>
                  <a:pt x="2" y="5"/>
                  <a:pt x="0" y="9"/>
                  <a:pt x="1" y="10"/>
                </a:cubicBezTo>
                <a:cubicBezTo>
                  <a:pt x="1" y="10"/>
                  <a:pt x="0" y="14"/>
                  <a:pt x="1" y="13"/>
                </a:cubicBezTo>
                <a:cubicBezTo>
                  <a:pt x="1" y="13"/>
                  <a:pt x="2" y="18"/>
                  <a:pt x="3" y="18"/>
                </a:cubicBezTo>
                <a:cubicBezTo>
                  <a:pt x="3" y="18"/>
                  <a:pt x="5" y="22"/>
                  <a:pt x="6" y="22"/>
                </a:cubicBezTo>
                <a:cubicBezTo>
                  <a:pt x="6" y="22"/>
                  <a:pt x="5" y="24"/>
                  <a:pt x="8" y="24"/>
                </a:cubicBezTo>
                <a:cubicBezTo>
                  <a:pt x="8" y="24"/>
                  <a:pt x="7" y="31"/>
                  <a:pt x="7" y="33"/>
                </a:cubicBezTo>
                <a:cubicBezTo>
                  <a:pt x="7" y="33"/>
                  <a:pt x="8" y="42"/>
                  <a:pt x="8" y="43"/>
                </a:cubicBezTo>
                <a:cubicBezTo>
                  <a:pt x="8" y="43"/>
                  <a:pt x="9" y="49"/>
                  <a:pt x="9" y="50"/>
                </a:cubicBezTo>
                <a:cubicBezTo>
                  <a:pt x="9" y="50"/>
                  <a:pt x="13" y="63"/>
                  <a:pt x="14" y="64"/>
                </a:cubicBezTo>
                <a:cubicBezTo>
                  <a:pt x="14" y="64"/>
                  <a:pt x="13" y="65"/>
                  <a:pt x="13" y="66"/>
                </a:cubicBezTo>
                <a:cubicBezTo>
                  <a:pt x="13" y="67"/>
                  <a:pt x="13" y="67"/>
                  <a:pt x="13" y="67"/>
                </a:cubicBezTo>
                <a:cubicBezTo>
                  <a:pt x="13" y="67"/>
                  <a:pt x="12" y="69"/>
                  <a:pt x="13" y="69"/>
                </a:cubicBezTo>
                <a:cubicBezTo>
                  <a:pt x="13" y="70"/>
                  <a:pt x="13" y="70"/>
                  <a:pt x="13" y="70"/>
                </a:cubicBezTo>
                <a:cubicBezTo>
                  <a:pt x="8" y="75"/>
                  <a:pt x="8" y="75"/>
                  <a:pt x="8" y="75"/>
                </a:cubicBezTo>
                <a:cubicBezTo>
                  <a:pt x="8" y="75"/>
                  <a:pt x="5" y="77"/>
                  <a:pt x="6" y="81"/>
                </a:cubicBezTo>
                <a:cubicBezTo>
                  <a:pt x="6" y="81"/>
                  <a:pt x="6" y="90"/>
                  <a:pt x="7" y="91"/>
                </a:cubicBezTo>
                <a:cubicBezTo>
                  <a:pt x="7" y="91"/>
                  <a:pt x="7" y="95"/>
                  <a:pt x="8" y="96"/>
                </a:cubicBezTo>
                <a:cubicBezTo>
                  <a:pt x="8" y="96"/>
                  <a:pt x="9" y="98"/>
                  <a:pt x="9" y="100"/>
                </a:cubicBezTo>
                <a:cubicBezTo>
                  <a:pt x="9" y="101"/>
                  <a:pt x="9" y="101"/>
                  <a:pt x="9" y="101"/>
                </a:cubicBezTo>
                <a:cubicBezTo>
                  <a:pt x="10" y="103"/>
                  <a:pt x="11" y="107"/>
                  <a:pt x="13" y="107"/>
                </a:cubicBezTo>
                <a:cubicBezTo>
                  <a:pt x="13" y="108"/>
                  <a:pt x="13" y="108"/>
                  <a:pt x="13" y="108"/>
                </a:cubicBezTo>
                <a:cubicBezTo>
                  <a:pt x="11" y="108"/>
                  <a:pt x="11" y="108"/>
                  <a:pt x="11" y="108"/>
                </a:cubicBezTo>
                <a:cubicBezTo>
                  <a:pt x="11" y="108"/>
                  <a:pt x="6" y="106"/>
                  <a:pt x="6" y="110"/>
                </a:cubicBezTo>
                <a:cubicBezTo>
                  <a:pt x="6" y="110"/>
                  <a:pt x="5" y="111"/>
                  <a:pt x="6" y="112"/>
                </a:cubicBezTo>
                <a:cubicBezTo>
                  <a:pt x="6" y="112"/>
                  <a:pt x="10" y="117"/>
                  <a:pt x="17" y="117"/>
                </a:cubicBezTo>
                <a:cubicBezTo>
                  <a:pt x="17" y="117"/>
                  <a:pt x="16" y="121"/>
                  <a:pt x="18" y="122"/>
                </a:cubicBezTo>
                <a:cubicBezTo>
                  <a:pt x="18" y="122"/>
                  <a:pt x="20" y="122"/>
                  <a:pt x="20" y="123"/>
                </a:cubicBezTo>
                <a:cubicBezTo>
                  <a:pt x="20" y="123"/>
                  <a:pt x="19" y="125"/>
                  <a:pt x="18" y="125"/>
                </a:cubicBezTo>
                <a:cubicBezTo>
                  <a:pt x="18" y="125"/>
                  <a:pt x="14" y="124"/>
                  <a:pt x="11" y="125"/>
                </a:cubicBezTo>
                <a:cubicBezTo>
                  <a:pt x="11" y="125"/>
                  <a:pt x="9" y="126"/>
                  <a:pt x="9" y="128"/>
                </a:cubicBezTo>
                <a:cubicBezTo>
                  <a:pt x="9" y="128"/>
                  <a:pt x="9" y="129"/>
                  <a:pt x="10" y="130"/>
                </a:cubicBezTo>
                <a:cubicBezTo>
                  <a:pt x="10" y="130"/>
                  <a:pt x="12" y="133"/>
                  <a:pt x="18" y="133"/>
                </a:cubicBezTo>
                <a:cubicBezTo>
                  <a:pt x="18" y="133"/>
                  <a:pt x="22" y="133"/>
                  <a:pt x="25" y="134"/>
                </a:cubicBezTo>
                <a:cubicBezTo>
                  <a:pt x="25" y="134"/>
                  <a:pt x="32" y="136"/>
                  <a:pt x="32" y="134"/>
                </a:cubicBezTo>
                <a:cubicBezTo>
                  <a:pt x="33" y="133"/>
                  <a:pt x="33" y="133"/>
                  <a:pt x="33" y="133"/>
                </a:cubicBezTo>
                <a:cubicBezTo>
                  <a:pt x="33" y="133"/>
                  <a:pt x="33" y="128"/>
                  <a:pt x="32" y="127"/>
                </a:cubicBezTo>
                <a:cubicBezTo>
                  <a:pt x="32" y="127"/>
                  <a:pt x="32" y="127"/>
                  <a:pt x="32" y="126"/>
                </a:cubicBezTo>
                <a:cubicBezTo>
                  <a:pt x="32" y="126"/>
                  <a:pt x="33" y="123"/>
                  <a:pt x="33" y="122"/>
                </a:cubicBezTo>
                <a:cubicBezTo>
                  <a:pt x="33" y="122"/>
                  <a:pt x="33" y="122"/>
                  <a:pt x="33" y="121"/>
                </a:cubicBezTo>
                <a:cubicBezTo>
                  <a:pt x="33" y="121"/>
                  <a:pt x="33" y="115"/>
                  <a:pt x="32" y="113"/>
                </a:cubicBezTo>
                <a:cubicBezTo>
                  <a:pt x="32" y="113"/>
                  <a:pt x="31" y="112"/>
                  <a:pt x="32" y="111"/>
                </a:cubicBezTo>
                <a:cubicBezTo>
                  <a:pt x="32" y="111"/>
                  <a:pt x="32" y="106"/>
                  <a:pt x="31" y="105"/>
                </a:cubicBezTo>
                <a:cubicBezTo>
                  <a:pt x="31" y="105"/>
                  <a:pt x="32" y="103"/>
                  <a:pt x="31" y="102"/>
                </a:cubicBezTo>
                <a:cubicBezTo>
                  <a:pt x="31" y="102"/>
                  <a:pt x="31" y="102"/>
                  <a:pt x="32" y="100"/>
                </a:cubicBezTo>
                <a:cubicBezTo>
                  <a:pt x="32" y="100"/>
                  <a:pt x="32" y="96"/>
                  <a:pt x="32" y="95"/>
                </a:cubicBezTo>
                <a:cubicBezTo>
                  <a:pt x="32" y="95"/>
                  <a:pt x="31" y="90"/>
                  <a:pt x="32" y="88"/>
                </a:cubicBezTo>
                <a:cubicBezTo>
                  <a:pt x="32" y="88"/>
                  <a:pt x="34" y="83"/>
                  <a:pt x="33" y="82"/>
                </a:cubicBezTo>
                <a:cubicBezTo>
                  <a:pt x="33" y="82"/>
                  <a:pt x="33" y="81"/>
                  <a:pt x="34" y="80"/>
                </a:cubicBezTo>
                <a:cubicBezTo>
                  <a:pt x="34" y="80"/>
                  <a:pt x="36" y="75"/>
                  <a:pt x="36" y="72"/>
                </a:cubicBezTo>
                <a:cubicBezTo>
                  <a:pt x="36" y="72"/>
                  <a:pt x="38" y="69"/>
                  <a:pt x="38" y="67"/>
                </a:cubicBezTo>
                <a:cubicBezTo>
                  <a:pt x="38" y="67"/>
                  <a:pt x="41" y="64"/>
                  <a:pt x="41" y="63"/>
                </a:cubicBezTo>
                <a:cubicBezTo>
                  <a:pt x="41" y="63"/>
                  <a:pt x="42" y="63"/>
                  <a:pt x="42" y="62"/>
                </a:cubicBezTo>
                <a:cubicBezTo>
                  <a:pt x="42" y="62"/>
                  <a:pt x="42" y="62"/>
                  <a:pt x="42" y="62"/>
                </a:cubicBezTo>
                <a:cubicBezTo>
                  <a:pt x="43" y="61"/>
                  <a:pt x="41" y="49"/>
                  <a:pt x="38" y="45"/>
                </a:cubicBezTo>
                <a:cubicBezTo>
                  <a:pt x="38" y="45"/>
                  <a:pt x="36" y="38"/>
                  <a:pt x="37" y="36"/>
                </a:cubicBezTo>
                <a:cubicBezTo>
                  <a:pt x="37" y="36"/>
                  <a:pt x="36" y="28"/>
                  <a:pt x="32" y="22"/>
                </a:cubicBezTo>
                <a:cubicBezTo>
                  <a:pt x="32" y="22"/>
                  <a:pt x="27" y="16"/>
                  <a:pt x="25" y="16"/>
                </a:cubicBezTo>
                <a:cubicBezTo>
                  <a:pt x="25" y="16"/>
                  <a:pt x="22" y="15"/>
                  <a:pt x="20" y="1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0051" name="Freeform 16"/>
          <p:cNvSpPr>
            <a:spLocks/>
          </p:cNvSpPr>
          <p:nvPr/>
        </p:nvSpPr>
        <p:spPr bwMode="auto">
          <a:xfrm>
            <a:off x="4211638" y="381000"/>
            <a:ext cx="2271712" cy="6126163"/>
          </a:xfrm>
          <a:custGeom>
            <a:avLst/>
            <a:gdLst>
              <a:gd name="T0" fmla="*/ 2147483647 w 58"/>
              <a:gd name="T1" fmla="*/ 2147483647 h 157"/>
              <a:gd name="T2" fmla="*/ 2147483647 w 58"/>
              <a:gd name="T3" fmla="*/ 2147483647 h 157"/>
              <a:gd name="T4" fmla="*/ 2147483647 w 58"/>
              <a:gd name="T5" fmla="*/ 2147483647 h 157"/>
              <a:gd name="T6" fmla="*/ 2147483647 w 58"/>
              <a:gd name="T7" fmla="*/ 2147483647 h 157"/>
              <a:gd name="T8" fmla="*/ 2147483647 w 58"/>
              <a:gd name="T9" fmla="*/ 2147483647 h 157"/>
              <a:gd name="T10" fmla="*/ 2147483647 w 58"/>
              <a:gd name="T11" fmla="*/ 2147483647 h 157"/>
              <a:gd name="T12" fmla="*/ 2147483647 w 58"/>
              <a:gd name="T13" fmla="*/ 2147483647 h 157"/>
              <a:gd name="T14" fmla="*/ 2147483647 w 58"/>
              <a:gd name="T15" fmla="*/ 2147483647 h 157"/>
              <a:gd name="T16" fmla="*/ 2147483647 w 58"/>
              <a:gd name="T17" fmla="*/ 2147483647 h 157"/>
              <a:gd name="T18" fmla="*/ 2147483647 w 58"/>
              <a:gd name="T19" fmla="*/ 2147483647 h 157"/>
              <a:gd name="T20" fmla="*/ 2147483647 w 58"/>
              <a:gd name="T21" fmla="*/ 2147483647 h 157"/>
              <a:gd name="T22" fmla="*/ 2147483647 w 58"/>
              <a:gd name="T23" fmla="*/ 2147483647 h 157"/>
              <a:gd name="T24" fmla="*/ 2147483647 w 58"/>
              <a:gd name="T25" fmla="*/ 2147483647 h 157"/>
              <a:gd name="T26" fmla="*/ 2147483647 w 58"/>
              <a:gd name="T27" fmla="*/ 2147483647 h 157"/>
              <a:gd name="T28" fmla="*/ 2147483647 w 58"/>
              <a:gd name="T29" fmla="*/ 2147483647 h 157"/>
              <a:gd name="T30" fmla="*/ 2147483647 w 58"/>
              <a:gd name="T31" fmla="*/ 2147483647 h 157"/>
              <a:gd name="T32" fmla="*/ 2147483647 w 58"/>
              <a:gd name="T33" fmla="*/ 2147483647 h 157"/>
              <a:gd name="T34" fmla="*/ 2147483647 w 58"/>
              <a:gd name="T35" fmla="*/ 2147483647 h 157"/>
              <a:gd name="T36" fmla="*/ 2147483647 w 58"/>
              <a:gd name="T37" fmla="*/ 2147483647 h 157"/>
              <a:gd name="T38" fmla="*/ 2147483647 w 58"/>
              <a:gd name="T39" fmla="*/ 2147483647 h 157"/>
              <a:gd name="T40" fmla="*/ 2147483647 w 58"/>
              <a:gd name="T41" fmla="*/ 2147483647 h 157"/>
              <a:gd name="T42" fmla="*/ 2147483647 w 58"/>
              <a:gd name="T43" fmla="*/ 2147483647 h 157"/>
              <a:gd name="T44" fmla="*/ 2147483647 w 58"/>
              <a:gd name="T45" fmla="*/ 2147483647 h 157"/>
              <a:gd name="T46" fmla="*/ 2147483647 w 58"/>
              <a:gd name="T47" fmla="*/ 2147483647 h 157"/>
              <a:gd name="T48" fmla="*/ 2147483647 w 58"/>
              <a:gd name="T49" fmla="*/ 2147483647 h 157"/>
              <a:gd name="T50" fmla="*/ 2147483647 w 58"/>
              <a:gd name="T51" fmla="*/ 2147483647 h 157"/>
              <a:gd name="T52" fmla="*/ 2147483647 w 58"/>
              <a:gd name="T53" fmla="*/ 2147483647 h 157"/>
              <a:gd name="T54" fmla="*/ 2147483647 w 58"/>
              <a:gd name="T55" fmla="*/ 2147483647 h 157"/>
              <a:gd name="T56" fmla="*/ 2147483647 w 58"/>
              <a:gd name="T57" fmla="*/ 2147483647 h 157"/>
              <a:gd name="T58" fmla="*/ 2147483647 w 58"/>
              <a:gd name="T59" fmla="*/ 2147483647 h 157"/>
              <a:gd name="T60" fmla="*/ 2147483647 w 58"/>
              <a:gd name="T61" fmla="*/ 2147483647 h 157"/>
              <a:gd name="T62" fmla="*/ 2147483647 w 58"/>
              <a:gd name="T63" fmla="*/ 2147483647 h 157"/>
              <a:gd name="T64" fmla="*/ 2147483647 w 58"/>
              <a:gd name="T65" fmla="*/ 2147483647 h 157"/>
              <a:gd name="T66" fmla="*/ 2147483647 w 58"/>
              <a:gd name="T67" fmla="*/ 2147483647 h 157"/>
              <a:gd name="T68" fmla="*/ 2147483647 w 58"/>
              <a:gd name="T69" fmla="*/ 2147483647 h 157"/>
              <a:gd name="T70" fmla="*/ 2147483647 w 58"/>
              <a:gd name="T71" fmla="*/ 2147483647 h 157"/>
              <a:gd name="T72" fmla="*/ 2147483647 w 58"/>
              <a:gd name="T73" fmla="*/ 2147483647 h 157"/>
              <a:gd name="T74" fmla="*/ 2147483647 w 58"/>
              <a:gd name="T75" fmla="*/ 2147483647 h 157"/>
              <a:gd name="T76" fmla="*/ 2147483647 w 58"/>
              <a:gd name="T77" fmla="*/ 2147483647 h 157"/>
              <a:gd name="T78" fmla="*/ 2147483647 w 58"/>
              <a:gd name="T79" fmla="*/ 2147483647 h 157"/>
              <a:gd name="T80" fmla="*/ 2147483647 w 58"/>
              <a:gd name="T81" fmla="*/ 2147483647 h 157"/>
              <a:gd name="T82" fmla="*/ 2147483647 w 58"/>
              <a:gd name="T83" fmla="*/ 2147483647 h 157"/>
              <a:gd name="T84" fmla="*/ 2147483647 w 58"/>
              <a:gd name="T85" fmla="*/ 2147483647 h 157"/>
              <a:gd name="T86" fmla="*/ 2147483647 w 58"/>
              <a:gd name="T87" fmla="*/ 2147483647 h 157"/>
              <a:gd name="T88" fmla="*/ 2147483647 w 58"/>
              <a:gd name="T89" fmla="*/ 2147483647 h 157"/>
              <a:gd name="T90" fmla="*/ 2147483647 w 58"/>
              <a:gd name="T91" fmla="*/ 2147483647 h 157"/>
              <a:gd name="T92" fmla="*/ 2147483647 w 58"/>
              <a:gd name="T93" fmla="*/ 2147483647 h 157"/>
              <a:gd name="T94" fmla="*/ 2147483647 w 58"/>
              <a:gd name="T95" fmla="*/ 2147483647 h 157"/>
              <a:gd name="T96" fmla="*/ 2147483647 w 58"/>
              <a:gd name="T97" fmla="*/ 2147483647 h 157"/>
              <a:gd name="T98" fmla="*/ 2147483647 w 58"/>
              <a:gd name="T99" fmla="*/ 2147483647 h 157"/>
              <a:gd name="T100" fmla="*/ 2147483647 w 58"/>
              <a:gd name="T101" fmla="*/ 2147483647 h 157"/>
              <a:gd name="T102" fmla="*/ 2147483647 w 58"/>
              <a:gd name="T103" fmla="*/ 2147483647 h 157"/>
              <a:gd name="T104" fmla="*/ 2147483647 w 58"/>
              <a:gd name="T105" fmla="*/ 2147483647 h 157"/>
              <a:gd name="T106" fmla="*/ 2147483647 w 58"/>
              <a:gd name="T107" fmla="*/ 2147483647 h 157"/>
              <a:gd name="T108" fmla="*/ 2147483647 w 58"/>
              <a:gd name="T109" fmla="*/ 2147483647 h 157"/>
              <a:gd name="T110" fmla="*/ 2147483647 w 58"/>
              <a:gd name="T111" fmla="*/ 2147483647 h 157"/>
              <a:gd name="T112" fmla="*/ 2147483647 w 58"/>
              <a:gd name="T113" fmla="*/ 2147483647 h 157"/>
              <a:gd name="T114" fmla="*/ 2147483647 w 58"/>
              <a:gd name="T115" fmla="*/ 2147483647 h 157"/>
              <a:gd name="T116" fmla="*/ 2147483647 w 58"/>
              <a:gd name="T117" fmla="*/ 2147483647 h 157"/>
              <a:gd name="T118" fmla="*/ 2147483647 w 58"/>
              <a:gd name="T119" fmla="*/ 2147483647 h 157"/>
              <a:gd name="T120" fmla="*/ 2147483647 w 58"/>
              <a:gd name="T121" fmla="*/ 2147483647 h 157"/>
              <a:gd name="T122" fmla="*/ 2147483647 w 58"/>
              <a:gd name="T123" fmla="*/ 2147483647 h 157"/>
              <a:gd name="T124" fmla="*/ 2147483647 w 58"/>
              <a:gd name="T125" fmla="*/ 2147483647 h 15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8"/>
              <a:gd name="T190" fmla="*/ 0 h 157"/>
              <a:gd name="T191" fmla="*/ 58 w 58"/>
              <a:gd name="T192" fmla="*/ 157 h 15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8" h="157">
                <a:moveTo>
                  <a:pt x="38" y="23"/>
                </a:moveTo>
                <a:cubicBezTo>
                  <a:pt x="38" y="23"/>
                  <a:pt x="35" y="21"/>
                  <a:pt x="35" y="18"/>
                </a:cubicBezTo>
                <a:cubicBezTo>
                  <a:pt x="35" y="18"/>
                  <a:pt x="38" y="8"/>
                  <a:pt x="32" y="5"/>
                </a:cubicBezTo>
                <a:cubicBezTo>
                  <a:pt x="32" y="5"/>
                  <a:pt x="23" y="0"/>
                  <a:pt x="20" y="11"/>
                </a:cubicBezTo>
                <a:cubicBezTo>
                  <a:pt x="20" y="11"/>
                  <a:pt x="19" y="13"/>
                  <a:pt x="20" y="14"/>
                </a:cubicBezTo>
                <a:cubicBezTo>
                  <a:pt x="20" y="14"/>
                  <a:pt x="20" y="22"/>
                  <a:pt x="23" y="22"/>
                </a:cubicBezTo>
                <a:cubicBezTo>
                  <a:pt x="23" y="22"/>
                  <a:pt x="11" y="27"/>
                  <a:pt x="11" y="27"/>
                </a:cubicBezTo>
                <a:cubicBezTo>
                  <a:pt x="11" y="27"/>
                  <a:pt x="8" y="29"/>
                  <a:pt x="7" y="32"/>
                </a:cubicBezTo>
                <a:cubicBezTo>
                  <a:pt x="2" y="44"/>
                  <a:pt x="2" y="44"/>
                  <a:pt x="2" y="44"/>
                </a:cubicBezTo>
                <a:cubicBezTo>
                  <a:pt x="2" y="44"/>
                  <a:pt x="0" y="45"/>
                  <a:pt x="2" y="47"/>
                </a:cubicBezTo>
                <a:cubicBezTo>
                  <a:pt x="2" y="47"/>
                  <a:pt x="2" y="58"/>
                  <a:pt x="3" y="60"/>
                </a:cubicBezTo>
                <a:cubicBezTo>
                  <a:pt x="3" y="60"/>
                  <a:pt x="4" y="67"/>
                  <a:pt x="7" y="68"/>
                </a:cubicBezTo>
                <a:cubicBezTo>
                  <a:pt x="7" y="68"/>
                  <a:pt x="11" y="74"/>
                  <a:pt x="11" y="75"/>
                </a:cubicBezTo>
                <a:cubicBezTo>
                  <a:pt x="11" y="75"/>
                  <a:pt x="10" y="90"/>
                  <a:pt x="12" y="92"/>
                </a:cubicBezTo>
                <a:cubicBezTo>
                  <a:pt x="12" y="92"/>
                  <a:pt x="13" y="94"/>
                  <a:pt x="13" y="96"/>
                </a:cubicBezTo>
                <a:cubicBezTo>
                  <a:pt x="13" y="96"/>
                  <a:pt x="12" y="102"/>
                  <a:pt x="13" y="102"/>
                </a:cubicBezTo>
                <a:cubicBezTo>
                  <a:pt x="13" y="102"/>
                  <a:pt x="12" y="109"/>
                  <a:pt x="14" y="110"/>
                </a:cubicBezTo>
                <a:cubicBezTo>
                  <a:pt x="14" y="110"/>
                  <a:pt x="12" y="115"/>
                  <a:pt x="13" y="116"/>
                </a:cubicBezTo>
                <a:cubicBezTo>
                  <a:pt x="13" y="116"/>
                  <a:pt x="12" y="120"/>
                  <a:pt x="12" y="121"/>
                </a:cubicBezTo>
                <a:cubicBezTo>
                  <a:pt x="12" y="121"/>
                  <a:pt x="9" y="141"/>
                  <a:pt x="11" y="142"/>
                </a:cubicBezTo>
                <a:cubicBezTo>
                  <a:pt x="11" y="142"/>
                  <a:pt x="12" y="145"/>
                  <a:pt x="12" y="146"/>
                </a:cubicBezTo>
                <a:cubicBezTo>
                  <a:pt x="12" y="146"/>
                  <a:pt x="11" y="150"/>
                  <a:pt x="12" y="151"/>
                </a:cubicBezTo>
                <a:cubicBezTo>
                  <a:pt x="13" y="151"/>
                  <a:pt x="13" y="151"/>
                  <a:pt x="13" y="151"/>
                </a:cubicBezTo>
                <a:cubicBezTo>
                  <a:pt x="13" y="151"/>
                  <a:pt x="13" y="156"/>
                  <a:pt x="15" y="156"/>
                </a:cubicBezTo>
                <a:cubicBezTo>
                  <a:pt x="15" y="156"/>
                  <a:pt x="21" y="157"/>
                  <a:pt x="21" y="155"/>
                </a:cubicBezTo>
                <a:cubicBezTo>
                  <a:pt x="21" y="155"/>
                  <a:pt x="21" y="155"/>
                  <a:pt x="22" y="155"/>
                </a:cubicBezTo>
                <a:cubicBezTo>
                  <a:pt x="22" y="155"/>
                  <a:pt x="24" y="153"/>
                  <a:pt x="23" y="151"/>
                </a:cubicBezTo>
                <a:cubicBezTo>
                  <a:pt x="23" y="151"/>
                  <a:pt x="23" y="149"/>
                  <a:pt x="23" y="149"/>
                </a:cubicBezTo>
                <a:cubicBezTo>
                  <a:pt x="23" y="149"/>
                  <a:pt x="26" y="137"/>
                  <a:pt x="25" y="134"/>
                </a:cubicBezTo>
                <a:cubicBezTo>
                  <a:pt x="25" y="134"/>
                  <a:pt x="26" y="124"/>
                  <a:pt x="25" y="123"/>
                </a:cubicBezTo>
                <a:cubicBezTo>
                  <a:pt x="25" y="123"/>
                  <a:pt x="27" y="115"/>
                  <a:pt x="26" y="115"/>
                </a:cubicBezTo>
                <a:cubicBezTo>
                  <a:pt x="26" y="115"/>
                  <a:pt x="27" y="104"/>
                  <a:pt x="27" y="103"/>
                </a:cubicBezTo>
                <a:cubicBezTo>
                  <a:pt x="27" y="103"/>
                  <a:pt x="27" y="101"/>
                  <a:pt x="28" y="103"/>
                </a:cubicBezTo>
                <a:cubicBezTo>
                  <a:pt x="28" y="103"/>
                  <a:pt x="29" y="108"/>
                  <a:pt x="30" y="109"/>
                </a:cubicBezTo>
                <a:cubicBezTo>
                  <a:pt x="30" y="109"/>
                  <a:pt x="29" y="114"/>
                  <a:pt x="30" y="114"/>
                </a:cubicBezTo>
                <a:cubicBezTo>
                  <a:pt x="30" y="114"/>
                  <a:pt x="30" y="117"/>
                  <a:pt x="30" y="118"/>
                </a:cubicBezTo>
                <a:cubicBezTo>
                  <a:pt x="30" y="118"/>
                  <a:pt x="29" y="123"/>
                  <a:pt x="29" y="123"/>
                </a:cubicBezTo>
                <a:cubicBezTo>
                  <a:pt x="29" y="123"/>
                  <a:pt x="29" y="125"/>
                  <a:pt x="29" y="126"/>
                </a:cubicBezTo>
                <a:cubicBezTo>
                  <a:pt x="29" y="126"/>
                  <a:pt x="28" y="144"/>
                  <a:pt x="30" y="145"/>
                </a:cubicBezTo>
                <a:cubicBezTo>
                  <a:pt x="30" y="145"/>
                  <a:pt x="28" y="150"/>
                  <a:pt x="30" y="151"/>
                </a:cubicBezTo>
                <a:cubicBezTo>
                  <a:pt x="30" y="152"/>
                  <a:pt x="30" y="152"/>
                  <a:pt x="30" y="152"/>
                </a:cubicBezTo>
                <a:cubicBezTo>
                  <a:pt x="30" y="152"/>
                  <a:pt x="29" y="157"/>
                  <a:pt x="30" y="157"/>
                </a:cubicBezTo>
                <a:cubicBezTo>
                  <a:pt x="30" y="157"/>
                  <a:pt x="38" y="157"/>
                  <a:pt x="39" y="156"/>
                </a:cubicBezTo>
                <a:cubicBezTo>
                  <a:pt x="39" y="156"/>
                  <a:pt x="42" y="155"/>
                  <a:pt x="43" y="156"/>
                </a:cubicBezTo>
                <a:cubicBezTo>
                  <a:pt x="43" y="156"/>
                  <a:pt x="47" y="156"/>
                  <a:pt x="47" y="153"/>
                </a:cubicBezTo>
                <a:cubicBezTo>
                  <a:pt x="47" y="153"/>
                  <a:pt x="47" y="151"/>
                  <a:pt x="44" y="150"/>
                </a:cubicBezTo>
                <a:cubicBezTo>
                  <a:pt x="44" y="150"/>
                  <a:pt x="43" y="149"/>
                  <a:pt x="42" y="149"/>
                </a:cubicBezTo>
                <a:cubicBezTo>
                  <a:pt x="42" y="149"/>
                  <a:pt x="44" y="144"/>
                  <a:pt x="42" y="143"/>
                </a:cubicBezTo>
                <a:cubicBezTo>
                  <a:pt x="42" y="143"/>
                  <a:pt x="41" y="139"/>
                  <a:pt x="42" y="136"/>
                </a:cubicBezTo>
                <a:cubicBezTo>
                  <a:pt x="42" y="136"/>
                  <a:pt x="45" y="119"/>
                  <a:pt x="43" y="118"/>
                </a:cubicBezTo>
                <a:cubicBezTo>
                  <a:pt x="43" y="118"/>
                  <a:pt x="44" y="110"/>
                  <a:pt x="44" y="108"/>
                </a:cubicBezTo>
                <a:cubicBezTo>
                  <a:pt x="44" y="108"/>
                  <a:pt x="47" y="98"/>
                  <a:pt x="47" y="93"/>
                </a:cubicBezTo>
                <a:cubicBezTo>
                  <a:pt x="47" y="93"/>
                  <a:pt x="49" y="81"/>
                  <a:pt x="48" y="80"/>
                </a:cubicBezTo>
                <a:cubicBezTo>
                  <a:pt x="48" y="80"/>
                  <a:pt x="50" y="77"/>
                  <a:pt x="50" y="76"/>
                </a:cubicBezTo>
                <a:cubicBezTo>
                  <a:pt x="50" y="76"/>
                  <a:pt x="51" y="73"/>
                  <a:pt x="52" y="72"/>
                </a:cubicBezTo>
                <a:cubicBezTo>
                  <a:pt x="52" y="72"/>
                  <a:pt x="56" y="63"/>
                  <a:pt x="56" y="62"/>
                </a:cubicBezTo>
                <a:cubicBezTo>
                  <a:pt x="56" y="62"/>
                  <a:pt x="58" y="54"/>
                  <a:pt x="56" y="48"/>
                </a:cubicBezTo>
                <a:cubicBezTo>
                  <a:pt x="56" y="48"/>
                  <a:pt x="58" y="47"/>
                  <a:pt x="58" y="46"/>
                </a:cubicBezTo>
                <a:cubicBezTo>
                  <a:pt x="58" y="46"/>
                  <a:pt x="57" y="45"/>
                  <a:pt x="57" y="44"/>
                </a:cubicBezTo>
                <a:cubicBezTo>
                  <a:pt x="57" y="44"/>
                  <a:pt x="53" y="35"/>
                  <a:pt x="52" y="34"/>
                </a:cubicBezTo>
                <a:cubicBezTo>
                  <a:pt x="52" y="34"/>
                  <a:pt x="51" y="32"/>
                  <a:pt x="51" y="31"/>
                </a:cubicBezTo>
                <a:cubicBezTo>
                  <a:pt x="51" y="31"/>
                  <a:pt x="49" y="28"/>
                  <a:pt x="48" y="28"/>
                </a:cubicBezTo>
                <a:cubicBezTo>
                  <a:pt x="48" y="28"/>
                  <a:pt x="41" y="23"/>
                  <a:pt x="38" y="2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0052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Freeform 7"/>
          <p:cNvSpPr>
            <a:spLocks noEditPoints="1"/>
          </p:cNvSpPr>
          <p:nvPr/>
        </p:nvSpPr>
        <p:spPr bwMode="auto">
          <a:xfrm>
            <a:off x="3255963" y="3302000"/>
            <a:ext cx="4216400" cy="3321050"/>
          </a:xfrm>
          <a:custGeom>
            <a:avLst/>
            <a:gdLst>
              <a:gd name="T0" fmla="*/ 2147483647 w 143"/>
              <a:gd name="T1" fmla="*/ 2147483647 h 113"/>
              <a:gd name="T2" fmla="*/ 2147483647 w 143"/>
              <a:gd name="T3" fmla="*/ 2147483647 h 113"/>
              <a:gd name="T4" fmla="*/ 2147483647 w 143"/>
              <a:gd name="T5" fmla="*/ 2147483647 h 113"/>
              <a:gd name="T6" fmla="*/ 2147483647 w 143"/>
              <a:gd name="T7" fmla="*/ 2147483647 h 113"/>
              <a:gd name="T8" fmla="*/ 2147483647 w 143"/>
              <a:gd name="T9" fmla="*/ 2147483647 h 113"/>
              <a:gd name="T10" fmla="*/ 2147483647 w 143"/>
              <a:gd name="T11" fmla="*/ 2147483647 h 113"/>
              <a:gd name="T12" fmla="*/ 2147483647 w 143"/>
              <a:gd name="T13" fmla="*/ 2147483647 h 113"/>
              <a:gd name="T14" fmla="*/ 2147483647 w 143"/>
              <a:gd name="T15" fmla="*/ 2147483647 h 113"/>
              <a:gd name="T16" fmla="*/ 2147483647 w 143"/>
              <a:gd name="T17" fmla="*/ 2147483647 h 113"/>
              <a:gd name="T18" fmla="*/ 2147483647 w 143"/>
              <a:gd name="T19" fmla="*/ 2147483647 h 113"/>
              <a:gd name="T20" fmla="*/ 2147483647 w 143"/>
              <a:gd name="T21" fmla="*/ 2147483647 h 113"/>
              <a:gd name="T22" fmla="*/ 2147483647 w 143"/>
              <a:gd name="T23" fmla="*/ 2147483647 h 113"/>
              <a:gd name="T24" fmla="*/ 2147483647 w 143"/>
              <a:gd name="T25" fmla="*/ 2147483647 h 113"/>
              <a:gd name="T26" fmla="*/ 2147483647 w 143"/>
              <a:gd name="T27" fmla="*/ 2147483647 h 113"/>
              <a:gd name="T28" fmla="*/ 2147483647 w 143"/>
              <a:gd name="T29" fmla="*/ 2147483647 h 113"/>
              <a:gd name="T30" fmla="*/ 2147483647 w 143"/>
              <a:gd name="T31" fmla="*/ 2147483647 h 113"/>
              <a:gd name="T32" fmla="*/ 2147483647 w 143"/>
              <a:gd name="T33" fmla="*/ 2147483647 h 113"/>
              <a:gd name="T34" fmla="*/ 2147483647 w 143"/>
              <a:gd name="T35" fmla="*/ 2147483647 h 113"/>
              <a:gd name="T36" fmla="*/ 2147483647 w 143"/>
              <a:gd name="T37" fmla="*/ 2147483647 h 113"/>
              <a:gd name="T38" fmla="*/ 2147483647 w 143"/>
              <a:gd name="T39" fmla="*/ 2147483647 h 113"/>
              <a:gd name="T40" fmla="*/ 2147483647 w 143"/>
              <a:gd name="T41" fmla="*/ 2147483647 h 113"/>
              <a:gd name="T42" fmla="*/ 2147483647 w 143"/>
              <a:gd name="T43" fmla="*/ 2147483647 h 113"/>
              <a:gd name="T44" fmla="*/ 2147483647 w 143"/>
              <a:gd name="T45" fmla="*/ 2147483647 h 113"/>
              <a:gd name="T46" fmla="*/ 2147483647 w 143"/>
              <a:gd name="T47" fmla="*/ 2147483647 h 113"/>
              <a:gd name="T48" fmla="*/ 2147483647 w 143"/>
              <a:gd name="T49" fmla="*/ 2147483647 h 113"/>
              <a:gd name="T50" fmla="*/ 2147483647 w 143"/>
              <a:gd name="T51" fmla="*/ 2147483647 h 113"/>
              <a:gd name="T52" fmla="*/ 2147483647 w 143"/>
              <a:gd name="T53" fmla="*/ 2147483647 h 113"/>
              <a:gd name="T54" fmla="*/ 2147483647 w 143"/>
              <a:gd name="T55" fmla="*/ 2147483647 h 113"/>
              <a:gd name="T56" fmla="*/ 2147483647 w 143"/>
              <a:gd name="T57" fmla="*/ 2147483647 h 113"/>
              <a:gd name="T58" fmla="*/ 2147483647 w 143"/>
              <a:gd name="T59" fmla="*/ 2147483647 h 113"/>
              <a:gd name="T60" fmla="*/ 2147483647 w 143"/>
              <a:gd name="T61" fmla="*/ 2147483647 h 113"/>
              <a:gd name="T62" fmla="*/ 2147483647 w 143"/>
              <a:gd name="T63" fmla="*/ 2147483647 h 113"/>
              <a:gd name="T64" fmla="*/ 2147483647 w 143"/>
              <a:gd name="T65" fmla="*/ 2147483647 h 113"/>
              <a:gd name="T66" fmla="*/ 2147483647 w 143"/>
              <a:gd name="T67" fmla="*/ 2147483647 h 113"/>
              <a:gd name="T68" fmla="*/ 2147483647 w 143"/>
              <a:gd name="T69" fmla="*/ 2147483647 h 113"/>
              <a:gd name="T70" fmla="*/ 2147483647 w 143"/>
              <a:gd name="T71" fmla="*/ 2147483647 h 113"/>
              <a:gd name="T72" fmla="*/ 2147483647 w 143"/>
              <a:gd name="T73" fmla="*/ 2147483647 h 113"/>
              <a:gd name="T74" fmla="*/ 2147483647 w 143"/>
              <a:gd name="T75" fmla="*/ 2147483647 h 113"/>
              <a:gd name="T76" fmla="*/ 2147483647 w 143"/>
              <a:gd name="T77" fmla="*/ 2147483647 h 113"/>
              <a:gd name="T78" fmla="*/ 2147483647 w 143"/>
              <a:gd name="T79" fmla="*/ 2147483647 h 113"/>
              <a:gd name="T80" fmla="*/ 2147483647 w 143"/>
              <a:gd name="T81" fmla="*/ 2147483647 h 113"/>
              <a:gd name="T82" fmla="*/ 2147483647 w 143"/>
              <a:gd name="T83" fmla="*/ 2147483647 h 113"/>
              <a:gd name="T84" fmla="*/ 0 w 143"/>
              <a:gd name="T85" fmla="*/ 2147483647 h 113"/>
              <a:gd name="T86" fmla="*/ 2147483647 w 143"/>
              <a:gd name="T87" fmla="*/ 2147483647 h 113"/>
              <a:gd name="T88" fmla="*/ 2147483647 w 143"/>
              <a:gd name="T89" fmla="*/ 2147483647 h 113"/>
              <a:gd name="T90" fmla="*/ 2147483647 w 143"/>
              <a:gd name="T91" fmla="*/ 2147483647 h 113"/>
              <a:gd name="T92" fmla="*/ 2147483647 w 143"/>
              <a:gd name="T93" fmla="*/ 2147483647 h 113"/>
              <a:gd name="T94" fmla="*/ 2147483647 w 143"/>
              <a:gd name="T95" fmla="*/ 2147483647 h 113"/>
              <a:gd name="T96" fmla="*/ 2147483647 w 143"/>
              <a:gd name="T97" fmla="*/ 2147483647 h 113"/>
              <a:gd name="T98" fmla="*/ 2147483647 w 143"/>
              <a:gd name="T99" fmla="*/ 2147483647 h 113"/>
              <a:gd name="T100" fmla="*/ 2147483647 w 143"/>
              <a:gd name="T101" fmla="*/ 2147483647 h 113"/>
              <a:gd name="T102" fmla="*/ 2147483647 w 143"/>
              <a:gd name="T103" fmla="*/ 2147483647 h 113"/>
              <a:gd name="T104" fmla="*/ 2147483647 w 143"/>
              <a:gd name="T105" fmla="*/ 2147483647 h 113"/>
              <a:gd name="T106" fmla="*/ 2147483647 w 143"/>
              <a:gd name="T107" fmla="*/ 2147483647 h 113"/>
              <a:gd name="T108" fmla="*/ 2147483647 w 143"/>
              <a:gd name="T109" fmla="*/ 2147483647 h 113"/>
              <a:gd name="T110" fmla="*/ 2147483647 w 143"/>
              <a:gd name="T111" fmla="*/ 2147483647 h 113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143"/>
              <a:gd name="T169" fmla="*/ 0 h 113"/>
              <a:gd name="T170" fmla="*/ 143 w 143"/>
              <a:gd name="T171" fmla="*/ 113 h 113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143" h="113">
                <a:moveTo>
                  <a:pt x="0" y="93"/>
                </a:moveTo>
                <a:cubicBezTo>
                  <a:pt x="0" y="93"/>
                  <a:pt x="1" y="93"/>
                  <a:pt x="1" y="93"/>
                </a:cubicBezTo>
                <a:cubicBezTo>
                  <a:pt x="8" y="94"/>
                  <a:pt x="8" y="94"/>
                  <a:pt x="8" y="94"/>
                </a:cubicBezTo>
                <a:cubicBezTo>
                  <a:pt x="8" y="94"/>
                  <a:pt x="9" y="94"/>
                  <a:pt x="9" y="94"/>
                </a:cubicBezTo>
                <a:cubicBezTo>
                  <a:pt x="11" y="94"/>
                  <a:pt x="11" y="93"/>
                  <a:pt x="11" y="93"/>
                </a:cubicBezTo>
                <a:cubicBezTo>
                  <a:pt x="15" y="91"/>
                  <a:pt x="15" y="87"/>
                  <a:pt x="15" y="85"/>
                </a:cubicBezTo>
                <a:cubicBezTo>
                  <a:pt x="15" y="83"/>
                  <a:pt x="19" y="77"/>
                  <a:pt x="19" y="76"/>
                </a:cubicBezTo>
                <a:cubicBezTo>
                  <a:pt x="19" y="76"/>
                  <a:pt x="21" y="73"/>
                  <a:pt x="22" y="72"/>
                </a:cubicBezTo>
                <a:cubicBezTo>
                  <a:pt x="23" y="71"/>
                  <a:pt x="25" y="67"/>
                  <a:pt x="26" y="66"/>
                </a:cubicBezTo>
                <a:cubicBezTo>
                  <a:pt x="27" y="65"/>
                  <a:pt x="29" y="61"/>
                  <a:pt x="29" y="60"/>
                </a:cubicBezTo>
                <a:cubicBezTo>
                  <a:pt x="29" y="59"/>
                  <a:pt x="30" y="57"/>
                  <a:pt x="30" y="57"/>
                </a:cubicBezTo>
                <a:cubicBezTo>
                  <a:pt x="30" y="58"/>
                  <a:pt x="30" y="67"/>
                  <a:pt x="30" y="70"/>
                </a:cubicBezTo>
                <a:cubicBezTo>
                  <a:pt x="31" y="73"/>
                  <a:pt x="29" y="76"/>
                  <a:pt x="29" y="79"/>
                </a:cubicBezTo>
                <a:cubicBezTo>
                  <a:pt x="28" y="82"/>
                  <a:pt x="30" y="84"/>
                  <a:pt x="30" y="84"/>
                </a:cubicBezTo>
                <a:cubicBezTo>
                  <a:pt x="30" y="84"/>
                  <a:pt x="32" y="84"/>
                  <a:pt x="32" y="86"/>
                </a:cubicBezTo>
                <a:cubicBezTo>
                  <a:pt x="32" y="87"/>
                  <a:pt x="34" y="93"/>
                  <a:pt x="34" y="93"/>
                </a:cubicBezTo>
                <a:cubicBezTo>
                  <a:pt x="40" y="97"/>
                  <a:pt x="60" y="96"/>
                  <a:pt x="62" y="96"/>
                </a:cubicBezTo>
                <a:cubicBezTo>
                  <a:pt x="65" y="95"/>
                  <a:pt x="70" y="90"/>
                  <a:pt x="71" y="90"/>
                </a:cubicBezTo>
                <a:cubicBezTo>
                  <a:pt x="71" y="89"/>
                  <a:pt x="72" y="89"/>
                  <a:pt x="73" y="89"/>
                </a:cubicBezTo>
                <a:cubicBezTo>
                  <a:pt x="73" y="89"/>
                  <a:pt x="80" y="87"/>
                  <a:pt x="82" y="87"/>
                </a:cubicBezTo>
                <a:cubicBezTo>
                  <a:pt x="84" y="87"/>
                  <a:pt x="83" y="87"/>
                  <a:pt x="84" y="87"/>
                </a:cubicBezTo>
                <a:cubicBezTo>
                  <a:pt x="84" y="88"/>
                  <a:pt x="84" y="90"/>
                  <a:pt x="85" y="90"/>
                </a:cubicBezTo>
                <a:cubicBezTo>
                  <a:pt x="86" y="90"/>
                  <a:pt x="93" y="97"/>
                  <a:pt x="93" y="97"/>
                </a:cubicBezTo>
                <a:cubicBezTo>
                  <a:pt x="93" y="97"/>
                  <a:pt x="93" y="100"/>
                  <a:pt x="93" y="101"/>
                </a:cubicBezTo>
                <a:cubicBezTo>
                  <a:pt x="92" y="102"/>
                  <a:pt x="93" y="105"/>
                  <a:pt x="93" y="105"/>
                </a:cubicBezTo>
                <a:cubicBezTo>
                  <a:pt x="93" y="106"/>
                  <a:pt x="93" y="109"/>
                  <a:pt x="93" y="111"/>
                </a:cubicBezTo>
                <a:cubicBezTo>
                  <a:pt x="93" y="112"/>
                  <a:pt x="100" y="112"/>
                  <a:pt x="100" y="112"/>
                </a:cubicBezTo>
                <a:cubicBezTo>
                  <a:pt x="100" y="108"/>
                  <a:pt x="100" y="108"/>
                  <a:pt x="100" y="108"/>
                </a:cubicBezTo>
                <a:cubicBezTo>
                  <a:pt x="100" y="107"/>
                  <a:pt x="104" y="111"/>
                  <a:pt x="106" y="112"/>
                </a:cubicBezTo>
                <a:cubicBezTo>
                  <a:pt x="109" y="113"/>
                  <a:pt x="118" y="113"/>
                  <a:pt x="118" y="113"/>
                </a:cubicBezTo>
                <a:cubicBezTo>
                  <a:pt x="119" y="113"/>
                  <a:pt x="118" y="112"/>
                  <a:pt x="118" y="112"/>
                </a:cubicBezTo>
                <a:cubicBezTo>
                  <a:pt x="119" y="112"/>
                  <a:pt x="121" y="112"/>
                  <a:pt x="121" y="112"/>
                </a:cubicBezTo>
                <a:cubicBezTo>
                  <a:pt x="122" y="111"/>
                  <a:pt x="120" y="109"/>
                  <a:pt x="120" y="109"/>
                </a:cubicBezTo>
                <a:cubicBezTo>
                  <a:pt x="120" y="108"/>
                  <a:pt x="120" y="108"/>
                  <a:pt x="120" y="108"/>
                </a:cubicBezTo>
                <a:cubicBezTo>
                  <a:pt x="120" y="108"/>
                  <a:pt x="121" y="108"/>
                  <a:pt x="126" y="109"/>
                </a:cubicBezTo>
                <a:cubicBezTo>
                  <a:pt x="130" y="110"/>
                  <a:pt x="139" y="106"/>
                  <a:pt x="139" y="106"/>
                </a:cubicBezTo>
                <a:cubicBezTo>
                  <a:pt x="143" y="104"/>
                  <a:pt x="140" y="103"/>
                  <a:pt x="140" y="103"/>
                </a:cubicBezTo>
                <a:cubicBezTo>
                  <a:pt x="139" y="102"/>
                  <a:pt x="135" y="103"/>
                  <a:pt x="135" y="103"/>
                </a:cubicBezTo>
                <a:cubicBezTo>
                  <a:pt x="133" y="103"/>
                  <a:pt x="131" y="102"/>
                  <a:pt x="131" y="102"/>
                </a:cubicBezTo>
                <a:cubicBezTo>
                  <a:pt x="130" y="100"/>
                  <a:pt x="121" y="95"/>
                  <a:pt x="119" y="94"/>
                </a:cubicBezTo>
                <a:cubicBezTo>
                  <a:pt x="118" y="93"/>
                  <a:pt x="109" y="88"/>
                  <a:pt x="109" y="88"/>
                </a:cubicBezTo>
                <a:cubicBezTo>
                  <a:pt x="109" y="87"/>
                  <a:pt x="107" y="86"/>
                  <a:pt x="107" y="86"/>
                </a:cubicBezTo>
                <a:cubicBezTo>
                  <a:pt x="106" y="85"/>
                  <a:pt x="101" y="80"/>
                  <a:pt x="101" y="80"/>
                </a:cubicBezTo>
                <a:cubicBezTo>
                  <a:pt x="100" y="79"/>
                  <a:pt x="99" y="76"/>
                  <a:pt x="99" y="74"/>
                </a:cubicBezTo>
                <a:cubicBezTo>
                  <a:pt x="98" y="72"/>
                  <a:pt x="97" y="66"/>
                  <a:pt x="96" y="65"/>
                </a:cubicBezTo>
                <a:cubicBezTo>
                  <a:pt x="95" y="64"/>
                  <a:pt x="94" y="61"/>
                  <a:pt x="94" y="60"/>
                </a:cubicBezTo>
                <a:cubicBezTo>
                  <a:pt x="94" y="59"/>
                  <a:pt x="92" y="55"/>
                  <a:pt x="92" y="55"/>
                </a:cubicBezTo>
                <a:cubicBezTo>
                  <a:pt x="90" y="54"/>
                  <a:pt x="87" y="54"/>
                  <a:pt x="87" y="54"/>
                </a:cubicBezTo>
                <a:cubicBezTo>
                  <a:pt x="86" y="53"/>
                  <a:pt x="86" y="52"/>
                  <a:pt x="86" y="51"/>
                </a:cubicBezTo>
                <a:cubicBezTo>
                  <a:pt x="85" y="50"/>
                  <a:pt x="85" y="49"/>
                  <a:pt x="85" y="49"/>
                </a:cubicBezTo>
                <a:cubicBezTo>
                  <a:pt x="84" y="48"/>
                  <a:pt x="81" y="48"/>
                  <a:pt x="81" y="48"/>
                </a:cubicBezTo>
                <a:cubicBezTo>
                  <a:pt x="79" y="48"/>
                  <a:pt x="79" y="50"/>
                  <a:pt x="79" y="50"/>
                </a:cubicBezTo>
                <a:cubicBezTo>
                  <a:pt x="78" y="51"/>
                  <a:pt x="78" y="52"/>
                  <a:pt x="78" y="52"/>
                </a:cubicBezTo>
                <a:cubicBezTo>
                  <a:pt x="76" y="53"/>
                  <a:pt x="76" y="53"/>
                  <a:pt x="76" y="53"/>
                </a:cubicBezTo>
                <a:cubicBezTo>
                  <a:pt x="76" y="52"/>
                  <a:pt x="73" y="49"/>
                  <a:pt x="73" y="49"/>
                </a:cubicBezTo>
                <a:cubicBezTo>
                  <a:pt x="73" y="49"/>
                  <a:pt x="71" y="48"/>
                  <a:pt x="71" y="47"/>
                </a:cubicBezTo>
                <a:cubicBezTo>
                  <a:pt x="70" y="47"/>
                  <a:pt x="69" y="45"/>
                  <a:pt x="68" y="44"/>
                </a:cubicBezTo>
                <a:cubicBezTo>
                  <a:pt x="67" y="42"/>
                  <a:pt x="66" y="42"/>
                  <a:pt x="66" y="40"/>
                </a:cubicBezTo>
                <a:cubicBezTo>
                  <a:pt x="65" y="39"/>
                  <a:pt x="64" y="38"/>
                  <a:pt x="64" y="38"/>
                </a:cubicBezTo>
                <a:cubicBezTo>
                  <a:pt x="63" y="37"/>
                  <a:pt x="63" y="37"/>
                  <a:pt x="63" y="37"/>
                </a:cubicBezTo>
                <a:cubicBezTo>
                  <a:pt x="62" y="36"/>
                  <a:pt x="60" y="34"/>
                  <a:pt x="59" y="34"/>
                </a:cubicBezTo>
                <a:cubicBezTo>
                  <a:pt x="57" y="35"/>
                  <a:pt x="55" y="33"/>
                  <a:pt x="55" y="33"/>
                </a:cubicBezTo>
                <a:cubicBezTo>
                  <a:pt x="54" y="31"/>
                  <a:pt x="55" y="29"/>
                  <a:pt x="55" y="29"/>
                </a:cubicBezTo>
                <a:cubicBezTo>
                  <a:pt x="56" y="29"/>
                  <a:pt x="56" y="29"/>
                  <a:pt x="56" y="29"/>
                </a:cubicBezTo>
                <a:cubicBezTo>
                  <a:pt x="57" y="33"/>
                  <a:pt x="59" y="33"/>
                  <a:pt x="61" y="33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33"/>
                  <a:pt x="62" y="33"/>
                  <a:pt x="62" y="33"/>
                </a:cubicBezTo>
                <a:cubicBezTo>
                  <a:pt x="62" y="33"/>
                  <a:pt x="63" y="32"/>
                  <a:pt x="63" y="32"/>
                </a:cubicBezTo>
                <a:cubicBezTo>
                  <a:pt x="63" y="32"/>
                  <a:pt x="63" y="32"/>
                  <a:pt x="63" y="32"/>
                </a:cubicBezTo>
                <a:cubicBezTo>
                  <a:pt x="63" y="32"/>
                  <a:pt x="63" y="32"/>
                  <a:pt x="63" y="31"/>
                </a:cubicBezTo>
                <a:cubicBezTo>
                  <a:pt x="63" y="30"/>
                  <a:pt x="63" y="30"/>
                  <a:pt x="63" y="30"/>
                </a:cubicBezTo>
                <a:cubicBezTo>
                  <a:pt x="63" y="31"/>
                  <a:pt x="64" y="32"/>
                  <a:pt x="64" y="32"/>
                </a:cubicBezTo>
                <a:cubicBezTo>
                  <a:pt x="63" y="31"/>
                  <a:pt x="64" y="30"/>
                  <a:pt x="64" y="30"/>
                </a:cubicBezTo>
                <a:cubicBezTo>
                  <a:pt x="64" y="29"/>
                  <a:pt x="64" y="27"/>
                  <a:pt x="64" y="27"/>
                </a:cubicBezTo>
                <a:cubicBezTo>
                  <a:pt x="64" y="27"/>
                  <a:pt x="64" y="27"/>
                  <a:pt x="64" y="27"/>
                </a:cubicBezTo>
                <a:cubicBezTo>
                  <a:pt x="64" y="28"/>
                  <a:pt x="65" y="29"/>
                  <a:pt x="65" y="29"/>
                </a:cubicBezTo>
                <a:cubicBezTo>
                  <a:pt x="64" y="27"/>
                  <a:pt x="65" y="27"/>
                  <a:pt x="65" y="27"/>
                </a:cubicBezTo>
                <a:cubicBezTo>
                  <a:pt x="65" y="27"/>
                  <a:pt x="66" y="27"/>
                  <a:pt x="66" y="27"/>
                </a:cubicBezTo>
                <a:cubicBezTo>
                  <a:pt x="66" y="26"/>
                  <a:pt x="66" y="26"/>
                  <a:pt x="66" y="26"/>
                </a:cubicBezTo>
                <a:cubicBezTo>
                  <a:pt x="66" y="26"/>
                  <a:pt x="66" y="26"/>
                  <a:pt x="66" y="26"/>
                </a:cubicBezTo>
                <a:cubicBezTo>
                  <a:pt x="65" y="26"/>
                  <a:pt x="66" y="26"/>
                  <a:pt x="66" y="26"/>
                </a:cubicBezTo>
                <a:cubicBezTo>
                  <a:pt x="67" y="26"/>
                  <a:pt x="67" y="26"/>
                  <a:pt x="67" y="26"/>
                </a:cubicBezTo>
                <a:cubicBezTo>
                  <a:pt x="66" y="25"/>
                  <a:pt x="66" y="25"/>
                  <a:pt x="66" y="25"/>
                </a:cubicBezTo>
                <a:cubicBezTo>
                  <a:pt x="67" y="26"/>
                  <a:pt x="67" y="26"/>
                  <a:pt x="67" y="26"/>
                </a:cubicBezTo>
                <a:cubicBezTo>
                  <a:pt x="67" y="26"/>
                  <a:pt x="67" y="25"/>
                  <a:pt x="66" y="25"/>
                </a:cubicBezTo>
                <a:cubicBezTo>
                  <a:pt x="66" y="24"/>
                  <a:pt x="66" y="24"/>
                  <a:pt x="66" y="24"/>
                </a:cubicBezTo>
                <a:cubicBezTo>
                  <a:pt x="66" y="25"/>
                  <a:pt x="66" y="25"/>
                  <a:pt x="66" y="25"/>
                </a:cubicBezTo>
                <a:cubicBezTo>
                  <a:pt x="67" y="25"/>
                  <a:pt x="68" y="25"/>
                  <a:pt x="68" y="24"/>
                </a:cubicBezTo>
                <a:cubicBezTo>
                  <a:pt x="68" y="24"/>
                  <a:pt x="68" y="24"/>
                  <a:pt x="68" y="24"/>
                </a:cubicBezTo>
                <a:cubicBezTo>
                  <a:pt x="67" y="24"/>
                  <a:pt x="67" y="24"/>
                  <a:pt x="67" y="24"/>
                </a:cubicBezTo>
                <a:cubicBezTo>
                  <a:pt x="67" y="24"/>
                  <a:pt x="66" y="22"/>
                  <a:pt x="65" y="21"/>
                </a:cubicBezTo>
                <a:cubicBezTo>
                  <a:pt x="65" y="20"/>
                  <a:pt x="65" y="20"/>
                  <a:pt x="65" y="20"/>
                </a:cubicBezTo>
                <a:cubicBezTo>
                  <a:pt x="65" y="20"/>
                  <a:pt x="65" y="20"/>
                  <a:pt x="65" y="20"/>
                </a:cubicBezTo>
                <a:cubicBezTo>
                  <a:pt x="66" y="21"/>
                  <a:pt x="66" y="21"/>
                  <a:pt x="66" y="22"/>
                </a:cubicBezTo>
                <a:cubicBezTo>
                  <a:pt x="66" y="22"/>
                  <a:pt x="66" y="21"/>
                  <a:pt x="65" y="20"/>
                </a:cubicBezTo>
                <a:cubicBezTo>
                  <a:pt x="65" y="19"/>
                  <a:pt x="65" y="17"/>
                  <a:pt x="65" y="15"/>
                </a:cubicBezTo>
                <a:cubicBezTo>
                  <a:pt x="64" y="14"/>
                  <a:pt x="64" y="13"/>
                  <a:pt x="64" y="13"/>
                </a:cubicBezTo>
                <a:cubicBezTo>
                  <a:pt x="63" y="12"/>
                  <a:pt x="61" y="6"/>
                  <a:pt x="61" y="6"/>
                </a:cubicBezTo>
                <a:cubicBezTo>
                  <a:pt x="58" y="0"/>
                  <a:pt x="50" y="1"/>
                  <a:pt x="50" y="1"/>
                </a:cubicBezTo>
                <a:cubicBezTo>
                  <a:pt x="48" y="1"/>
                  <a:pt x="45" y="3"/>
                  <a:pt x="43" y="6"/>
                </a:cubicBezTo>
                <a:cubicBezTo>
                  <a:pt x="41" y="7"/>
                  <a:pt x="39" y="9"/>
                  <a:pt x="39" y="11"/>
                </a:cubicBezTo>
                <a:cubicBezTo>
                  <a:pt x="39" y="11"/>
                  <a:pt x="40" y="10"/>
                  <a:pt x="41" y="8"/>
                </a:cubicBezTo>
                <a:cubicBezTo>
                  <a:pt x="39" y="12"/>
                  <a:pt x="37" y="16"/>
                  <a:pt x="37" y="17"/>
                </a:cubicBezTo>
                <a:cubicBezTo>
                  <a:pt x="37" y="17"/>
                  <a:pt x="37" y="17"/>
                  <a:pt x="37" y="18"/>
                </a:cubicBezTo>
                <a:cubicBezTo>
                  <a:pt x="36" y="18"/>
                  <a:pt x="36" y="19"/>
                  <a:pt x="36" y="19"/>
                </a:cubicBezTo>
                <a:cubicBezTo>
                  <a:pt x="37" y="18"/>
                  <a:pt x="37" y="18"/>
                  <a:pt x="37" y="18"/>
                </a:cubicBezTo>
                <a:cubicBezTo>
                  <a:pt x="36" y="19"/>
                  <a:pt x="36" y="19"/>
                  <a:pt x="36" y="20"/>
                </a:cubicBezTo>
                <a:cubicBezTo>
                  <a:pt x="35" y="20"/>
                  <a:pt x="34" y="21"/>
                  <a:pt x="34" y="22"/>
                </a:cubicBezTo>
                <a:cubicBezTo>
                  <a:pt x="34" y="22"/>
                  <a:pt x="34" y="23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4"/>
                  <a:pt x="33" y="24"/>
                  <a:pt x="32" y="27"/>
                </a:cubicBezTo>
                <a:cubicBezTo>
                  <a:pt x="28" y="29"/>
                  <a:pt x="25" y="37"/>
                  <a:pt x="25" y="38"/>
                </a:cubicBezTo>
                <a:cubicBezTo>
                  <a:pt x="24" y="40"/>
                  <a:pt x="23" y="42"/>
                  <a:pt x="23" y="44"/>
                </a:cubicBezTo>
                <a:cubicBezTo>
                  <a:pt x="23" y="47"/>
                  <a:pt x="23" y="46"/>
                  <a:pt x="22" y="49"/>
                </a:cubicBezTo>
                <a:cubicBezTo>
                  <a:pt x="22" y="51"/>
                  <a:pt x="22" y="52"/>
                  <a:pt x="22" y="53"/>
                </a:cubicBezTo>
                <a:cubicBezTo>
                  <a:pt x="21" y="54"/>
                  <a:pt x="22" y="54"/>
                  <a:pt x="22" y="54"/>
                </a:cubicBezTo>
                <a:cubicBezTo>
                  <a:pt x="21" y="55"/>
                  <a:pt x="20" y="58"/>
                  <a:pt x="20" y="58"/>
                </a:cubicBezTo>
                <a:cubicBezTo>
                  <a:pt x="20" y="59"/>
                  <a:pt x="19" y="60"/>
                  <a:pt x="18" y="61"/>
                </a:cubicBezTo>
                <a:cubicBezTo>
                  <a:pt x="18" y="62"/>
                  <a:pt x="15" y="70"/>
                  <a:pt x="14" y="72"/>
                </a:cubicBezTo>
                <a:cubicBezTo>
                  <a:pt x="14" y="74"/>
                  <a:pt x="12" y="79"/>
                  <a:pt x="11" y="80"/>
                </a:cubicBezTo>
                <a:cubicBezTo>
                  <a:pt x="11" y="81"/>
                  <a:pt x="10" y="84"/>
                  <a:pt x="10" y="84"/>
                </a:cubicBezTo>
                <a:cubicBezTo>
                  <a:pt x="10" y="84"/>
                  <a:pt x="9" y="86"/>
                  <a:pt x="9" y="87"/>
                </a:cubicBezTo>
                <a:cubicBezTo>
                  <a:pt x="9" y="87"/>
                  <a:pt x="8" y="91"/>
                  <a:pt x="7" y="91"/>
                </a:cubicBezTo>
                <a:cubicBezTo>
                  <a:pt x="6" y="92"/>
                  <a:pt x="6" y="92"/>
                  <a:pt x="6" y="92"/>
                </a:cubicBezTo>
                <a:cubicBezTo>
                  <a:pt x="6" y="92"/>
                  <a:pt x="3" y="92"/>
                  <a:pt x="3" y="92"/>
                </a:cubicBezTo>
                <a:cubicBezTo>
                  <a:pt x="2" y="92"/>
                  <a:pt x="1" y="92"/>
                  <a:pt x="1" y="92"/>
                </a:cubicBezTo>
                <a:cubicBezTo>
                  <a:pt x="0" y="92"/>
                  <a:pt x="0" y="93"/>
                  <a:pt x="0" y="93"/>
                </a:cubicBezTo>
                <a:close/>
                <a:moveTo>
                  <a:pt x="104" y="97"/>
                </a:moveTo>
                <a:cubicBezTo>
                  <a:pt x="104" y="97"/>
                  <a:pt x="107" y="98"/>
                  <a:pt x="108" y="98"/>
                </a:cubicBezTo>
                <a:cubicBezTo>
                  <a:pt x="109" y="98"/>
                  <a:pt x="111" y="99"/>
                  <a:pt x="111" y="100"/>
                </a:cubicBezTo>
                <a:cubicBezTo>
                  <a:pt x="111" y="100"/>
                  <a:pt x="111" y="105"/>
                  <a:pt x="113" y="107"/>
                </a:cubicBezTo>
                <a:cubicBezTo>
                  <a:pt x="113" y="107"/>
                  <a:pt x="110" y="104"/>
                  <a:pt x="110" y="104"/>
                </a:cubicBezTo>
                <a:cubicBezTo>
                  <a:pt x="109" y="103"/>
                  <a:pt x="108" y="101"/>
                  <a:pt x="107" y="100"/>
                </a:cubicBezTo>
                <a:cubicBezTo>
                  <a:pt x="107" y="100"/>
                  <a:pt x="105" y="97"/>
                  <a:pt x="104" y="97"/>
                </a:cubicBezTo>
                <a:close/>
                <a:moveTo>
                  <a:pt x="59" y="65"/>
                </a:moveTo>
                <a:cubicBezTo>
                  <a:pt x="59" y="64"/>
                  <a:pt x="59" y="61"/>
                  <a:pt x="60" y="60"/>
                </a:cubicBezTo>
                <a:cubicBezTo>
                  <a:pt x="61" y="59"/>
                  <a:pt x="64" y="55"/>
                  <a:pt x="63" y="53"/>
                </a:cubicBezTo>
                <a:cubicBezTo>
                  <a:pt x="63" y="52"/>
                  <a:pt x="63" y="52"/>
                  <a:pt x="63" y="52"/>
                </a:cubicBezTo>
                <a:cubicBezTo>
                  <a:pt x="63" y="52"/>
                  <a:pt x="66" y="55"/>
                  <a:pt x="66" y="56"/>
                </a:cubicBezTo>
                <a:cubicBezTo>
                  <a:pt x="66" y="56"/>
                  <a:pt x="68" y="59"/>
                  <a:pt x="69" y="59"/>
                </a:cubicBezTo>
                <a:cubicBezTo>
                  <a:pt x="71" y="59"/>
                  <a:pt x="71" y="59"/>
                  <a:pt x="71" y="59"/>
                </a:cubicBezTo>
                <a:cubicBezTo>
                  <a:pt x="71" y="59"/>
                  <a:pt x="74" y="61"/>
                  <a:pt x="74" y="62"/>
                </a:cubicBezTo>
                <a:cubicBezTo>
                  <a:pt x="74" y="62"/>
                  <a:pt x="68" y="68"/>
                  <a:pt x="67" y="69"/>
                </a:cubicBezTo>
                <a:cubicBezTo>
                  <a:pt x="64" y="70"/>
                  <a:pt x="64" y="70"/>
                  <a:pt x="64" y="70"/>
                </a:cubicBezTo>
                <a:cubicBezTo>
                  <a:pt x="62" y="70"/>
                  <a:pt x="62" y="70"/>
                  <a:pt x="62" y="70"/>
                </a:cubicBezTo>
                <a:cubicBezTo>
                  <a:pt x="62" y="70"/>
                  <a:pt x="59" y="68"/>
                  <a:pt x="59" y="68"/>
                </a:cubicBezTo>
                <a:cubicBezTo>
                  <a:pt x="58" y="68"/>
                  <a:pt x="59" y="67"/>
                  <a:pt x="59" y="65"/>
                </a:cubicBezTo>
                <a:close/>
                <a:moveTo>
                  <a:pt x="36" y="21"/>
                </a:moveTo>
                <a:cubicBezTo>
                  <a:pt x="36" y="21"/>
                  <a:pt x="36" y="21"/>
                  <a:pt x="36" y="21"/>
                </a:cubicBezTo>
                <a:cubicBezTo>
                  <a:pt x="35" y="21"/>
                  <a:pt x="35" y="22"/>
                  <a:pt x="35" y="22"/>
                </a:cubicBezTo>
                <a:cubicBezTo>
                  <a:pt x="35" y="22"/>
                  <a:pt x="35" y="23"/>
                  <a:pt x="35" y="24"/>
                </a:cubicBezTo>
                <a:cubicBezTo>
                  <a:pt x="34" y="23"/>
                  <a:pt x="33" y="22"/>
                  <a:pt x="36" y="21"/>
                </a:cubicBezTo>
                <a:close/>
                <a:moveTo>
                  <a:pt x="65" y="20"/>
                </a:moveTo>
                <a:cubicBezTo>
                  <a:pt x="65" y="19"/>
                  <a:pt x="65" y="19"/>
                  <a:pt x="65" y="19"/>
                </a:cubicBezTo>
                <a:cubicBezTo>
                  <a:pt x="65" y="19"/>
                  <a:pt x="65" y="18"/>
                  <a:pt x="65" y="18"/>
                </a:cubicBezTo>
                <a:cubicBezTo>
                  <a:pt x="65" y="17"/>
                  <a:pt x="65" y="17"/>
                  <a:pt x="65" y="16"/>
                </a:cubicBezTo>
                <a:cubicBezTo>
                  <a:pt x="65" y="17"/>
                  <a:pt x="65" y="18"/>
                  <a:pt x="65" y="20"/>
                </a:cubicBezTo>
                <a:close/>
                <a:moveTo>
                  <a:pt x="66" y="23"/>
                </a:moveTo>
                <a:cubicBezTo>
                  <a:pt x="66" y="22"/>
                  <a:pt x="66" y="22"/>
                  <a:pt x="66" y="22"/>
                </a:cubicBezTo>
                <a:cubicBezTo>
                  <a:pt x="66" y="23"/>
                  <a:pt x="67" y="23"/>
                  <a:pt x="67" y="24"/>
                </a:cubicBezTo>
                <a:lnTo>
                  <a:pt x="66" y="23"/>
                </a:lnTo>
                <a:close/>
                <a:moveTo>
                  <a:pt x="32" y="27"/>
                </a:moveTo>
                <a:cubicBezTo>
                  <a:pt x="32" y="27"/>
                  <a:pt x="33" y="26"/>
                  <a:pt x="34" y="25"/>
                </a:cubicBezTo>
                <a:cubicBezTo>
                  <a:pt x="34" y="26"/>
                  <a:pt x="34" y="26"/>
                  <a:pt x="34" y="26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3" y="26"/>
                  <a:pt x="34" y="26"/>
                </a:cubicBezTo>
                <a:cubicBezTo>
                  <a:pt x="33" y="27"/>
                  <a:pt x="33" y="27"/>
                  <a:pt x="33" y="27"/>
                </a:cubicBezTo>
                <a:cubicBezTo>
                  <a:pt x="33" y="27"/>
                  <a:pt x="32" y="27"/>
                  <a:pt x="32" y="2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4" name="Freeform 12"/>
          <p:cNvSpPr>
            <a:spLocks noEditPoints="1"/>
          </p:cNvSpPr>
          <p:nvPr/>
        </p:nvSpPr>
        <p:spPr bwMode="auto">
          <a:xfrm>
            <a:off x="6443663" y="549275"/>
            <a:ext cx="2700337" cy="4895850"/>
          </a:xfrm>
          <a:custGeom>
            <a:avLst/>
            <a:gdLst>
              <a:gd name="T0" fmla="*/ 2147483647 w 84"/>
              <a:gd name="T1" fmla="*/ 2147483647 h 161"/>
              <a:gd name="T2" fmla="*/ 2147483647 w 84"/>
              <a:gd name="T3" fmla="*/ 2147483647 h 161"/>
              <a:gd name="T4" fmla="*/ 0 w 84"/>
              <a:gd name="T5" fmla="*/ 2147483647 h 161"/>
              <a:gd name="T6" fmla="*/ 2147483647 w 84"/>
              <a:gd name="T7" fmla="*/ 2147483647 h 161"/>
              <a:gd name="T8" fmla="*/ 2147483647 w 84"/>
              <a:gd name="T9" fmla="*/ 2147483647 h 161"/>
              <a:gd name="T10" fmla="*/ 2147483647 w 84"/>
              <a:gd name="T11" fmla="*/ 2147483647 h 161"/>
              <a:gd name="T12" fmla="*/ 2147483647 w 84"/>
              <a:gd name="T13" fmla="*/ 2147483647 h 161"/>
              <a:gd name="T14" fmla="*/ 2147483647 w 84"/>
              <a:gd name="T15" fmla="*/ 2147483647 h 161"/>
              <a:gd name="T16" fmla="*/ 2147483647 w 84"/>
              <a:gd name="T17" fmla="*/ 2147483647 h 161"/>
              <a:gd name="T18" fmla="*/ 2147483647 w 84"/>
              <a:gd name="T19" fmla="*/ 2147483647 h 161"/>
              <a:gd name="T20" fmla="*/ 2147483647 w 84"/>
              <a:gd name="T21" fmla="*/ 2147483647 h 161"/>
              <a:gd name="T22" fmla="*/ 2147483647 w 84"/>
              <a:gd name="T23" fmla="*/ 2147483647 h 161"/>
              <a:gd name="T24" fmla="*/ 2147483647 w 84"/>
              <a:gd name="T25" fmla="*/ 2147483647 h 161"/>
              <a:gd name="T26" fmla="*/ 2147483647 w 84"/>
              <a:gd name="T27" fmla="*/ 2147483647 h 161"/>
              <a:gd name="T28" fmla="*/ 2147483647 w 84"/>
              <a:gd name="T29" fmla="*/ 2147483647 h 161"/>
              <a:gd name="T30" fmla="*/ 2147483647 w 84"/>
              <a:gd name="T31" fmla="*/ 2147483647 h 161"/>
              <a:gd name="T32" fmla="*/ 2147483647 w 84"/>
              <a:gd name="T33" fmla="*/ 2147483647 h 161"/>
              <a:gd name="T34" fmla="*/ 2147483647 w 84"/>
              <a:gd name="T35" fmla="*/ 2147483647 h 161"/>
              <a:gd name="T36" fmla="*/ 2147483647 w 84"/>
              <a:gd name="T37" fmla="*/ 2147483647 h 161"/>
              <a:gd name="T38" fmla="*/ 2147483647 w 84"/>
              <a:gd name="T39" fmla="*/ 2147483647 h 161"/>
              <a:gd name="T40" fmla="*/ 2147483647 w 84"/>
              <a:gd name="T41" fmla="*/ 2147483647 h 161"/>
              <a:gd name="T42" fmla="*/ 2147483647 w 84"/>
              <a:gd name="T43" fmla="*/ 2147483647 h 161"/>
              <a:gd name="T44" fmla="*/ 2147483647 w 84"/>
              <a:gd name="T45" fmla="*/ 2147483647 h 161"/>
              <a:gd name="T46" fmla="*/ 2147483647 w 84"/>
              <a:gd name="T47" fmla="*/ 2147483647 h 161"/>
              <a:gd name="T48" fmla="*/ 2147483647 w 84"/>
              <a:gd name="T49" fmla="*/ 2147483647 h 161"/>
              <a:gd name="T50" fmla="*/ 2147483647 w 84"/>
              <a:gd name="T51" fmla="*/ 2147483647 h 161"/>
              <a:gd name="T52" fmla="*/ 2147483647 w 84"/>
              <a:gd name="T53" fmla="*/ 2147483647 h 161"/>
              <a:gd name="T54" fmla="*/ 2147483647 w 84"/>
              <a:gd name="T55" fmla="*/ 2147483647 h 161"/>
              <a:gd name="T56" fmla="*/ 2147483647 w 84"/>
              <a:gd name="T57" fmla="*/ 2147483647 h 161"/>
              <a:gd name="T58" fmla="*/ 2147483647 w 84"/>
              <a:gd name="T59" fmla="*/ 2147483647 h 161"/>
              <a:gd name="T60" fmla="*/ 2147483647 w 84"/>
              <a:gd name="T61" fmla="*/ 2147483647 h 161"/>
              <a:gd name="T62" fmla="*/ 2147483647 w 84"/>
              <a:gd name="T63" fmla="*/ 2147483647 h 161"/>
              <a:gd name="T64" fmla="*/ 2147483647 w 84"/>
              <a:gd name="T65" fmla="*/ 2147483647 h 161"/>
              <a:gd name="T66" fmla="*/ 2147483647 w 84"/>
              <a:gd name="T67" fmla="*/ 2147483647 h 161"/>
              <a:gd name="T68" fmla="*/ 2147483647 w 84"/>
              <a:gd name="T69" fmla="*/ 2147483647 h 161"/>
              <a:gd name="T70" fmla="*/ 2147483647 w 84"/>
              <a:gd name="T71" fmla="*/ 2147483647 h 161"/>
              <a:gd name="T72" fmla="*/ 2147483647 w 84"/>
              <a:gd name="T73" fmla="*/ 2147483647 h 161"/>
              <a:gd name="T74" fmla="*/ 2147483647 w 84"/>
              <a:gd name="T75" fmla="*/ 2147483647 h 161"/>
              <a:gd name="T76" fmla="*/ 2147483647 w 84"/>
              <a:gd name="T77" fmla="*/ 2147483647 h 161"/>
              <a:gd name="T78" fmla="*/ 2147483647 w 84"/>
              <a:gd name="T79" fmla="*/ 2147483647 h 161"/>
              <a:gd name="T80" fmla="*/ 2147483647 w 84"/>
              <a:gd name="T81" fmla="*/ 2147483647 h 161"/>
              <a:gd name="T82" fmla="*/ 2147483647 w 84"/>
              <a:gd name="T83" fmla="*/ 2147483647 h 161"/>
              <a:gd name="T84" fmla="*/ 2147483647 w 84"/>
              <a:gd name="T85" fmla="*/ 2147483647 h 161"/>
              <a:gd name="T86" fmla="*/ 2147483647 w 84"/>
              <a:gd name="T87" fmla="*/ 2147483647 h 161"/>
              <a:gd name="T88" fmla="*/ 2147483647 w 84"/>
              <a:gd name="T89" fmla="*/ 2147483647 h 161"/>
              <a:gd name="T90" fmla="*/ 2147483647 w 84"/>
              <a:gd name="T91" fmla="*/ 2147483647 h 161"/>
              <a:gd name="T92" fmla="*/ 2147483647 w 84"/>
              <a:gd name="T93" fmla="*/ 2147483647 h 161"/>
              <a:gd name="T94" fmla="*/ 2147483647 w 84"/>
              <a:gd name="T95" fmla="*/ 2147483647 h 161"/>
              <a:gd name="T96" fmla="*/ 2147483647 w 84"/>
              <a:gd name="T97" fmla="*/ 2147483647 h 161"/>
              <a:gd name="T98" fmla="*/ 2147483647 w 84"/>
              <a:gd name="T99" fmla="*/ 2147483647 h 161"/>
              <a:gd name="T100" fmla="*/ 2147483647 w 84"/>
              <a:gd name="T101" fmla="*/ 2147483647 h 161"/>
              <a:gd name="T102" fmla="*/ 2147483647 w 84"/>
              <a:gd name="T103" fmla="*/ 2147483647 h 161"/>
              <a:gd name="T104" fmla="*/ 2147483647 w 84"/>
              <a:gd name="T105" fmla="*/ 2147483647 h 161"/>
              <a:gd name="T106" fmla="*/ 2147483647 w 84"/>
              <a:gd name="T107" fmla="*/ 2147483647 h 161"/>
              <a:gd name="T108" fmla="*/ 2147483647 w 84"/>
              <a:gd name="T109" fmla="*/ 2147483647 h 161"/>
              <a:gd name="T110" fmla="*/ 2147483647 w 84"/>
              <a:gd name="T111" fmla="*/ 2147483647 h 161"/>
              <a:gd name="T112" fmla="*/ 2147483647 w 84"/>
              <a:gd name="T113" fmla="*/ 2147483647 h 161"/>
              <a:gd name="T114" fmla="*/ 2147483647 w 84"/>
              <a:gd name="T115" fmla="*/ 2147483647 h 161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4"/>
              <a:gd name="T175" fmla="*/ 0 h 161"/>
              <a:gd name="T176" fmla="*/ 84 w 84"/>
              <a:gd name="T177" fmla="*/ 161 h 161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4" h="161">
                <a:moveTo>
                  <a:pt x="17" y="30"/>
                </a:moveTo>
                <a:cubicBezTo>
                  <a:pt x="17" y="30"/>
                  <a:pt x="17" y="30"/>
                  <a:pt x="17" y="30"/>
                </a:cubicBezTo>
                <a:close/>
                <a:moveTo>
                  <a:pt x="18" y="28"/>
                </a:moveTo>
                <a:cubicBezTo>
                  <a:pt x="18" y="28"/>
                  <a:pt x="18" y="29"/>
                  <a:pt x="17" y="28"/>
                </a:cubicBezTo>
                <a:cubicBezTo>
                  <a:pt x="17" y="28"/>
                  <a:pt x="18" y="29"/>
                  <a:pt x="18" y="28"/>
                </a:cubicBezTo>
                <a:close/>
                <a:moveTo>
                  <a:pt x="0" y="87"/>
                </a:moveTo>
                <a:cubicBezTo>
                  <a:pt x="0" y="95"/>
                  <a:pt x="10" y="102"/>
                  <a:pt x="12" y="102"/>
                </a:cubicBezTo>
                <a:cubicBezTo>
                  <a:pt x="14" y="103"/>
                  <a:pt x="17" y="106"/>
                  <a:pt x="19" y="107"/>
                </a:cubicBezTo>
                <a:cubicBezTo>
                  <a:pt x="21" y="108"/>
                  <a:pt x="21" y="107"/>
                  <a:pt x="22" y="107"/>
                </a:cubicBezTo>
                <a:cubicBezTo>
                  <a:pt x="22" y="107"/>
                  <a:pt x="28" y="100"/>
                  <a:pt x="28" y="100"/>
                </a:cubicBezTo>
                <a:cubicBezTo>
                  <a:pt x="28" y="100"/>
                  <a:pt x="29" y="99"/>
                  <a:pt x="29" y="99"/>
                </a:cubicBezTo>
                <a:cubicBezTo>
                  <a:pt x="30" y="99"/>
                  <a:pt x="35" y="102"/>
                  <a:pt x="35" y="102"/>
                </a:cubicBezTo>
                <a:cubicBezTo>
                  <a:pt x="36" y="102"/>
                  <a:pt x="42" y="105"/>
                  <a:pt x="42" y="105"/>
                </a:cubicBezTo>
                <a:cubicBezTo>
                  <a:pt x="44" y="105"/>
                  <a:pt x="43" y="107"/>
                  <a:pt x="43" y="107"/>
                </a:cubicBezTo>
                <a:cubicBezTo>
                  <a:pt x="40" y="109"/>
                  <a:pt x="34" y="121"/>
                  <a:pt x="34" y="126"/>
                </a:cubicBezTo>
                <a:cubicBezTo>
                  <a:pt x="33" y="131"/>
                  <a:pt x="24" y="140"/>
                  <a:pt x="24" y="140"/>
                </a:cubicBezTo>
                <a:cubicBezTo>
                  <a:pt x="23" y="141"/>
                  <a:pt x="23" y="141"/>
                  <a:pt x="23" y="141"/>
                </a:cubicBezTo>
                <a:cubicBezTo>
                  <a:pt x="22" y="143"/>
                  <a:pt x="21" y="146"/>
                  <a:pt x="23" y="148"/>
                </a:cubicBezTo>
                <a:cubicBezTo>
                  <a:pt x="24" y="149"/>
                  <a:pt x="25" y="154"/>
                  <a:pt x="25" y="154"/>
                </a:cubicBezTo>
                <a:cubicBezTo>
                  <a:pt x="25" y="154"/>
                  <a:pt x="25" y="154"/>
                  <a:pt x="25" y="154"/>
                </a:cubicBezTo>
                <a:cubicBezTo>
                  <a:pt x="25" y="152"/>
                  <a:pt x="26" y="149"/>
                  <a:pt x="26" y="149"/>
                </a:cubicBezTo>
                <a:cubicBezTo>
                  <a:pt x="27" y="150"/>
                  <a:pt x="30" y="154"/>
                  <a:pt x="32" y="158"/>
                </a:cubicBezTo>
                <a:cubicBezTo>
                  <a:pt x="33" y="161"/>
                  <a:pt x="43" y="161"/>
                  <a:pt x="43" y="161"/>
                </a:cubicBezTo>
                <a:cubicBezTo>
                  <a:pt x="47" y="160"/>
                  <a:pt x="42" y="158"/>
                  <a:pt x="41" y="157"/>
                </a:cubicBezTo>
                <a:cubicBezTo>
                  <a:pt x="41" y="156"/>
                  <a:pt x="38" y="153"/>
                  <a:pt x="37" y="152"/>
                </a:cubicBezTo>
                <a:cubicBezTo>
                  <a:pt x="37" y="152"/>
                  <a:pt x="34" y="145"/>
                  <a:pt x="34" y="145"/>
                </a:cubicBezTo>
                <a:cubicBezTo>
                  <a:pt x="34" y="142"/>
                  <a:pt x="41" y="131"/>
                  <a:pt x="41" y="131"/>
                </a:cubicBezTo>
                <a:cubicBezTo>
                  <a:pt x="47" y="124"/>
                  <a:pt x="53" y="110"/>
                  <a:pt x="53" y="110"/>
                </a:cubicBezTo>
                <a:cubicBezTo>
                  <a:pt x="54" y="111"/>
                  <a:pt x="55" y="114"/>
                  <a:pt x="55" y="115"/>
                </a:cubicBezTo>
                <a:cubicBezTo>
                  <a:pt x="55" y="116"/>
                  <a:pt x="57" y="122"/>
                  <a:pt x="58" y="124"/>
                </a:cubicBezTo>
                <a:cubicBezTo>
                  <a:pt x="59" y="127"/>
                  <a:pt x="58" y="130"/>
                  <a:pt x="57" y="130"/>
                </a:cubicBezTo>
                <a:cubicBezTo>
                  <a:pt x="57" y="131"/>
                  <a:pt x="56" y="133"/>
                  <a:pt x="55" y="135"/>
                </a:cubicBezTo>
                <a:cubicBezTo>
                  <a:pt x="54" y="136"/>
                  <a:pt x="56" y="139"/>
                  <a:pt x="57" y="140"/>
                </a:cubicBezTo>
                <a:cubicBezTo>
                  <a:pt x="57" y="140"/>
                  <a:pt x="57" y="144"/>
                  <a:pt x="57" y="144"/>
                </a:cubicBezTo>
                <a:cubicBezTo>
                  <a:pt x="58" y="144"/>
                  <a:pt x="58" y="144"/>
                  <a:pt x="58" y="144"/>
                </a:cubicBezTo>
                <a:cubicBezTo>
                  <a:pt x="58" y="142"/>
                  <a:pt x="58" y="139"/>
                  <a:pt x="58" y="139"/>
                </a:cubicBezTo>
                <a:cubicBezTo>
                  <a:pt x="60" y="139"/>
                  <a:pt x="66" y="145"/>
                  <a:pt x="66" y="145"/>
                </a:cubicBezTo>
                <a:cubicBezTo>
                  <a:pt x="70" y="149"/>
                  <a:pt x="80" y="147"/>
                  <a:pt x="80" y="147"/>
                </a:cubicBezTo>
                <a:cubicBezTo>
                  <a:pt x="84" y="147"/>
                  <a:pt x="80" y="145"/>
                  <a:pt x="80" y="145"/>
                </a:cubicBezTo>
                <a:cubicBezTo>
                  <a:pt x="78" y="144"/>
                  <a:pt x="72" y="139"/>
                  <a:pt x="72" y="138"/>
                </a:cubicBezTo>
                <a:cubicBezTo>
                  <a:pt x="72" y="137"/>
                  <a:pt x="70" y="134"/>
                  <a:pt x="69" y="132"/>
                </a:cubicBezTo>
                <a:cubicBezTo>
                  <a:pt x="67" y="130"/>
                  <a:pt x="64" y="116"/>
                  <a:pt x="64" y="113"/>
                </a:cubicBezTo>
                <a:cubicBezTo>
                  <a:pt x="64" y="110"/>
                  <a:pt x="64" y="104"/>
                  <a:pt x="63" y="102"/>
                </a:cubicBezTo>
                <a:cubicBezTo>
                  <a:pt x="63" y="101"/>
                  <a:pt x="62" y="93"/>
                  <a:pt x="62" y="92"/>
                </a:cubicBezTo>
                <a:cubicBezTo>
                  <a:pt x="62" y="91"/>
                  <a:pt x="62" y="87"/>
                  <a:pt x="62" y="87"/>
                </a:cubicBezTo>
                <a:cubicBezTo>
                  <a:pt x="60" y="80"/>
                  <a:pt x="40" y="82"/>
                  <a:pt x="40" y="82"/>
                </a:cubicBezTo>
                <a:cubicBezTo>
                  <a:pt x="40" y="82"/>
                  <a:pt x="39" y="74"/>
                  <a:pt x="38" y="72"/>
                </a:cubicBezTo>
                <a:cubicBezTo>
                  <a:pt x="38" y="70"/>
                  <a:pt x="39" y="64"/>
                  <a:pt x="39" y="62"/>
                </a:cubicBezTo>
                <a:cubicBezTo>
                  <a:pt x="38" y="59"/>
                  <a:pt x="38" y="58"/>
                  <a:pt x="38" y="58"/>
                </a:cubicBezTo>
                <a:cubicBezTo>
                  <a:pt x="43" y="53"/>
                  <a:pt x="38" y="41"/>
                  <a:pt x="38" y="41"/>
                </a:cubicBezTo>
                <a:cubicBezTo>
                  <a:pt x="39" y="39"/>
                  <a:pt x="38" y="35"/>
                  <a:pt x="39" y="35"/>
                </a:cubicBezTo>
                <a:cubicBezTo>
                  <a:pt x="39" y="34"/>
                  <a:pt x="39" y="34"/>
                  <a:pt x="39" y="34"/>
                </a:cubicBezTo>
                <a:cubicBezTo>
                  <a:pt x="40" y="35"/>
                  <a:pt x="40" y="35"/>
                  <a:pt x="40" y="36"/>
                </a:cubicBezTo>
                <a:cubicBezTo>
                  <a:pt x="40" y="37"/>
                  <a:pt x="41" y="38"/>
                  <a:pt x="42" y="38"/>
                </a:cubicBezTo>
                <a:cubicBezTo>
                  <a:pt x="42" y="39"/>
                  <a:pt x="42" y="39"/>
                  <a:pt x="42" y="39"/>
                </a:cubicBezTo>
                <a:cubicBezTo>
                  <a:pt x="42" y="38"/>
                  <a:pt x="42" y="38"/>
                  <a:pt x="42" y="38"/>
                </a:cubicBezTo>
                <a:cubicBezTo>
                  <a:pt x="43" y="38"/>
                  <a:pt x="44" y="38"/>
                  <a:pt x="44" y="38"/>
                </a:cubicBezTo>
                <a:cubicBezTo>
                  <a:pt x="42" y="37"/>
                  <a:pt x="42" y="35"/>
                  <a:pt x="42" y="35"/>
                </a:cubicBezTo>
                <a:cubicBezTo>
                  <a:pt x="42" y="35"/>
                  <a:pt x="42" y="34"/>
                  <a:pt x="42" y="35"/>
                </a:cubicBezTo>
                <a:cubicBezTo>
                  <a:pt x="43" y="36"/>
                  <a:pt x="44" y="36"/>
                  <a:pt x="44" y="36"/>
                </a:cubicBezTo>
                <a:cubicBezTo>
                  <a:pt x="43" y="35"/>
                  <a:pt x="43" y="32"/>
                  <a:pt x="43" y="32"/>
                </a:cubicBezTo>
                <a:cubicBezTo>
                  <a:pt x="43" y="32"/>
                  <a:pt x="43" y="32"/>
                  <a:pt x="43" y="32"/>
                </a:cubicBezTo>
                <a:cubicBezTo>
                  <a:pt x="44" y="33"/>
                  <a:pt x="45" y="35"/>
                  <a:pt x="45" y="35"/>
                </a:cubicBezTo>
                <a:cubicBezTo>
                  <a:pt x="44" y="33"/>
                  <a:pt x="43" y="31"/>
                  <a:pt x="43" y="30"/>
                </a:cubicBezTo>
                <a:cubicBezTo>
                  <a:pt x="44" y="31"/>
                  <a:pt x="46" y="32"/>
                  <a:pt x="46" y="32"/>
                </a:cubicBezTo>
                <a:cubicBezTo>
                  <a:pt x="44" y="31"/>
                  <a:pt x="44" y="30"/>
                  <a:pt x="44" y="30"/>
                </a:cubicBezTo>
                <a:cubicBezTo>
                  <a:pt x="46" y="31"/>
                  <a:pt x="46" y="31"/>
                  <a:pt x="46" y="31"/>
                </a:cubicBezTo>
                <a:cubicBezTo>
                  <a:pt x="46" y="31"/>
                  <a:pt x="45" y="31"/>
                  <a:pt x="45" y="30"/>
                </a:cubicBezTo>
                <a:cubicBezTo>
                  <a:pt x="47" y="32"/>
                  <a:pt x="47" y="32"/>
                  <a:pt x="47" y="32"/>
                </a:cubicBezTo>
                <a:cubicBezTo>
                  <a:pt x="47" y="31"/>
                  <a:pt x="46" y="30"/>
                  <a:pt x="45" y="29"/>
                </a:cubicBezTo>
                <a:cubicBezTo>
                  <a:pt x="44" y="29"/>
                  <a:pt x="44" y="28"/>
                  <a:pt x="43" y="27"/>
                </a:cubicBezTo>
                <a:cubicBezTo>
                  <a:pt x="44" y="28"/>
                  <a:pt x="44" y="28"/>
                  <a:pt x="44" y="28"/>
                </a:cubicBezTo>
                <a:cubicBezTo>
                  <a:pt x="45" y="29"/>
                  <a:pt x="46" y="30"/>
                  <a:pt x="46" y="30"/>
                </a:cubicBezTo>
                <a:cubicBezTo>
                  <a:pt x="46" y="29"/>
                  <a:pt x="46" y="29"/>
                  <a:pt x="45" y="28"/>
                </a:cubicBezTo>
                <a:cubicBezTo>
                  <a:pt x="46" y="28"/>
                  <a:pt x="46" y="28"/>
                  <a:pt x="46" y="28"/>
                </a:cubicBezTo>
                <a:cubicBezTo>
                  <a:pt x="45" y="28"/>
                  <a:pt x="45" y="28"/>
                  <a:pt x="45" y="28"/>
                </a:cubicBezTo>
                <a:cubicBezTo>
                  <a:pt x="45" y="26"/>
                  <a:pt x="44" y="25"/>
                  <a:pt x="44" y="24"/>
                </a:cubicBezTo>
                <a:cubicBezTo>
                  <a:pt x="44" y="23"/>
                  <a:pt x="44" y="22"/>
                  <a:pt x="44" y="22"/>
                </a:cubicBezTo>
                <a:cubicBezTo>
                  <a:pt x="44" y="19"/>
                  <a:pt x="44" y="16"/>
                  <a:pt x="43" y="14"/>
                </a:cubicBezTo>
                <a:cubicBezTo>
                  <a:pt x="46" y="18"/>
                  <a:pt x="45" y="21"/>
                  <a:pt x="45" y="21"/>
                </a:cubicBezTo>
                <a:cubicBezTo>
                  <a:pt x="46" y="18"/>
                  <a:pt x="44" y="14"/>
                  <a:pt x="43" y="12"/>
                </a:cubicBezTo>
                <a:cubicBezTo>
                  <a:pt x="39" y="0"/>
                  <a:pt x="30" y="1"/>
                  <a:pt x="30" y="1"/>
                </a:cubicBezTo>
                <a:cubicBezTo>
                  <a:pt x="20" y="0"/>
                  <a:pt x="18" y="18"/>
                  <a:pt x="18" y="25"/>
                </a:cubicBezTo>
                <a:cubicBezTo>
                  <a:pt x="18" y="25"/>
                  <a:pt x="17" y="26"/>
                  <a:pt x="17" y="26"/>
                </a:cubicBezTo>
                <a:cubicBezTo>
                  <a:pt x="17" y="26"/>
                  <a:pt x="17" y="26"/>
                  <a:pt x="18" y="25"/>
                </a:cubicBezTo>
                <a:cubicBezTo>
                  <a:pt x="18" y="26"/>
                  <a:pt x="18" y="26"/>
                  <a:pt x="18" y="26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7"/>
                  <a:pt x="18" y="27"/>
                  <a:pt x="18" y="27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8" y="28"/>
                  <a:pt x="18" y="28"/>
                  <a:pt x="18" y="28"/>
                </a:cubicBezTo>
                <a:cubicBezTo>
                  <a:pt x="19" y="28"/>
                  <a:pt x="19" y="29"/>
                  <a:pt x="19" y="29"/>
                </a:cubicBezTo>
                <a:cubicBezTo>
                  <a:pt x="18" y="30"/>
                  <a:pt x="18" y="30"/>
                  <a:pt x="17" y="30"/>
                </a:cubicBezTo>
                <a:cubicBezTo>
                  <a:pt x="18" y="30"/>
                  <a:pt x="18" y="30"/>
                  <a:pt x="19" y="29"/>
                </a:cubicBezTo>
                <a:cubicBezTo>
                  <a:pt x="18" y="30"/>
                  <a:pt x="18" y="30"/>
                  <a:pt x="18" y="30"/>
                </a:cubicBezTo>
                <a:cubicBezTo>
                  <a:pt x="18" y="30"/>
                  <a:pt x="17" y="31"/>
                  <a:pt x="16" y="31"/>
                </a:cubicBezTo>
                <a:cubicBezTo>
                  <a:pt x="16" y="31"/>
                  <a:pt x="17" y="31"/>
                  <a:pt x="18" y="30"/>
                </a:cubicBezTo>
                <a:cubicBezTo>
                  <a:pt x="18" y="30"/>
                  <a:pt x="18" y="31"/>
                  <a:pt x="18" y="31"/>
                </a:cubicBezTo>
                <a:cubicBezTo>
                  <a:pt x="11" y="32"/>
                  <a:pt x="10" y="46"/>
                  <a:pt x="9" y="47"/>
                </a:cubicBezTo>
                <a:cubicBezTo>
                  <a:pt x="9" y="49"/>
                  <a:pt x="10" y="51"/>
                  <a:pt x="7" y="57"/>
                </a:cubicBezTo>
                <a:cubicBezTo>
                  <a:pt x="3" y="67"/>
                  <a:pt x="0" y="87"/>
                  <a:pt x="0" y="87"/>
                </a:cubicBezTo>
                <a:close/>
                <a:moveTo>
                  <a:pt x="31" y="73"/>
                </a:moveTo>
                <a:cubicBezTo>
                  <a:pt x="31" y="73"/>
                  <a:pt x="31" y="69"/>
                  <a:pt x="32" y="68"/>
                </a:cubicBezTo>
                <a:cubicBezTo>
                  <a:pt x="32" y="68"/>
                  <a:pt x="32" y="72"/>
                  <a:pt x="33" y="73"/>
                </a:cubicBezTo>
                <a:cubicBezTo>
                  <a:pt x="34" y="74"/>
                  <a:pt x="34" y="77"/>
                  <a:pt x="34" y="77"/>
                </a:cubicBezTo>
                <a:cubicBezTo>
                  <a:pt x="34" y="77"/>
                  <a:pt x="31" y="74"/>
                  <a:pt x="31" y="73"/>
                </a:cubicBezTo>
                <a:close/>
                <a:moveTo>
                  <a:pt x="18" y="28"/>
                </a:moveTo>
                <a:cubicBezTo>
                  <a:pt x="17" y="28"/>
                  <a:pt x="17" y="28"/>
                  <a:pt x="17" y="28"/>
                </a:cubicBezTo>
                <a:lnTo>
                  <a:pt x="18" y="28"/>
                </a:lnTo>
                <a:close/>
                <a:moveTo>
                  <a:pt x="17" y="30"/>
                </a:moveTo>
                <a:cubicBezTo>
                  <a:pt x="17" y="30"/>
                  <a:pt x="17" y="30"/>
                  <a:pt x="17" y="30"/>
                </a:cubicBezTo>
                <a:close/>
                <a:moveTo>
                  <a:pt x="46" y="28"/>
                </a:moveTo>
                <a:cubicBezTo>
                  <a:pt x="46" y="28"/>
                  <a:pt x="46" y="28"/>
                  <a:pt x="46" y="28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5" name="Freeform 17"/>
          <p:cNvSpPr>
            <a:spLocks noEditPoints="1"/>
          </p:cNvSpPr>
          <p:nvPr/>
        </p:nvSpPr>
        <p:spPr bwMode="auto">
          <a:xfrm>
            <a:off x="182563" y="2997200"/>
            <a:ext cx="3446462" cy="3698875"/>
          </a:xfrm>
          <a:custGeom>
            <a:avLst/>
            <a:gdLst>
              <a:gd name="T0" fmla="*/ 2147483647 w 136"/>
              <a:gd name="T1" fmla="*/ 2147483647 h 146"/>
              <a:gd name="T2" fmla="*/ 2147483647 w 136"/>
              <a:gd name="T3" fmla="*/ 2147483647 h 146"/>
              <a:gd name="T4" fmla="*/ 2147483647 w 136"/>
              <a:gd name="T5" fmla="*/ 2147483647 h 146"/>
              <a:gd name="T6" fmla="*/ 2147483647 w 136"/>
              <a:gd name="T7" fmla="*/ 2147483647 h 146"/>
              <a:gd name="T8" fmla="*/ 2147483647 w 136"/>
              <a:gd name="T9" fmla="*/ 2147483647 h 146"/>
              <a:gd name="T10" fmla="*/ 2147483647 w 136"/>
              <a:gd name="T11" fmla="*/ 2147483647 h 146"/>
              <a:gd name="T12" fmla="*/ 2147483647 w 136"/>
              <a:gd name="T13" fmla="*/ 2147483647 h 146"/>
              <a:gd name="T14" fmla="*/ 2147483647 w 136"/>
              <a:gd name="T15" fmla="*/ 2147483647 h 146"/>
              <a:gd name="T16" fmla="*/ 2147483647 w 136"/>
              <a:gd name="T17" fmla="*/ 2147483647 h 146"/>
              <a:gd name="T18" fmla="*/ 2147483647 w 136"/>
              <a:gd name="T19" fmla="*/ 2147483647 h 146"/>
              <a:gd name="T20" fmla="*/ 2147483647 w 136"/>
              <a:gd name="T21" fmla="*/ 2147483647 h 146"/>
              <a:gd name="T22" fmla="*/ 2147483647 w 136"/>
              <a:gd name="T23" fmla="*/ 2147483647 h 146"/>
              <a:gd name="T24" fmla="*/ 2147483647 w 136"/>
              <a:gd name="T25" fmla="*/ 2147483647 h 146"/>
              <a:gd name="T26" fmla="*/ 2147483647 w 136"/>
              <a:gd name="T27" fmla="*/ 2147483647 h 146"/>
              <a:gd name="T28" fmla="*/ 2147483647 w 136"/>
              <a:gd name="T29" fmla="*/ 2147483647 h 146"/>
              <a:gd name="T30" fmla="*/ 2147483647 w 136"/>
              <a:gd name="T31" fmla="*/ 2147483647 h 146"/>
              <a:gd name="T32" fmla="*/ 2147483647 w 136"/>
              <a:gd name="T33" fmla="*/ 2147483647 h 146"/>
              <a:gd name="T34" fmla="*/ 2147483647 w 136"/>
              <a:gd name="T35" fmla="*/ 2147483647 h 146"/>
              <a:gd name="T36" fmla="*/ 2147483647 w 136"/>
              <a:gd name="T37" fmla="*/ 2147483647 h 146"/>
              <a:gd name="T38" fmla="*/ 2147483647 w 136"/>
              <a:gd name="T39" fmla="*/ 2147483647 h 146"/>
              <a:gd name="T40" fmla="*/ 2147483647 w 136"/>
              <a:gd name="T41" fmla="*/ 2147483647 h 146"/>
              <a:gd name="T42" fmla="*/ 2147483647 w 136"/>
              <a:gd name="T43" fmla="*/ 2147483647 h 146"/>
              <a:gd name="T44" fmla="*/ 2147483647 w 136"/>
              <a:gd name="T45" fmla="*/ 2147483647 h 146"/>
              <a:gd name="T46" fmla="*/ 2147483647 w 136"/>
              <a:gd name="T47" fmla="*/ 2147483647 h 146"/>
              <a:gd name="T48" fmla="*/ 2147483647 w 136"/>
              <a:gd name="T49" fmla="*/ 2147483647 h 146"/>
              <a:gd name="T50" fmla="*/ 2147483647 w 136"/>
              <a:gd name="T51" fmla="*/ 2147483647 h 146"/>
              <a:gd name="T52" fmla="*/ 2147483647 w 136"/>
              <a:gd name="T53" fmla="*/ 2147483647 h 146"/>
              <a:gd name="T54" fmla="*/ 2147483647 w 136"/>
              <a:gd name="T55" fmla="*/ 2147483647 h 146"/>
              <a:gd name="T56" fmla="*/ 2147483647 w 136"/>
              <a:gd name="T57" fmla="*/ 2147483647 h 146"/>
              <a:gd name="T58" fmla="*/ 2147483647 w 136"/>
              <a:gd name="T59" fmla="*/ 2147483647 h 146"/>
              <a:gd name="T60" fmla="*/ 2147483647 w 136"/>
              <a:gd name="T61" fmla="*/ 2147483647 h 146"/>
              <a:gd name="T62" fmla="*/ 2147483647 w 136"/>
              <a:gd name="T63" fmla="*/ 2147483647 h 146"/>
              <a:gd name="T64" fmla="*/ 2147483647 w 136"/>
              <a:gd name="T65" fmla="*/ 2147483647 h 146"/>
              <a:gd name="T66" fmla="*/ 2147483647 w 136"/>
              <a:gd name="T67" fmla="*/ 2147483647 h 146"/>
              <a:gd name="T68" fmla="*/ 2147483647 w 136"/>
              <a:gd name="T69" fmla="*/ 2147483647 h 146"/>
              <a:gd name="T70" fmla="*/ 2147483647 w 136"/>
              <a:gd name="T71" fmla="*/ 2147483647 h 146"/>
              <a:gd name="T72" fmla="*/ 2147483647 w 136"/>
              <a:gd name="T73" fmla="*/ 2147483647 h 146"/>
              <a:gd name="T74" fmla="*/ 2147483647 w 136"/>
              <a:gd name="T75" fmla="*/ 2147483647 h 146"/>
              <a:gd name="T76" fmla="*/ 2147483647 w 136"/>
              <a:gd name="T77" fmla="*/ 2147483647 h 146"/>
              <a:gd name="T78" fmla="*/ 2147483647 w 136"/>
              <a:gd name="T79" fmla="*/ 2147483647 h 146"/>
              <a:gd name="T80" fmla="*/ 2147483647 w 136"/>
              <a:gd name="T81" fmla="*/ 2147483647 h 146"/>
              <a:gd name="T82" fmla="*/ 2147483647 w 136"/>
              <a:gd name="T83" fmla="*/ 2147483647 h 146"/>
              <a:gd name="T84" fmla="*/ 2147483647 w 136"/>
              <a:gd name="T85" fmla="*/ 2147483647 h 146"/>
              <a:gd name="T86" fmla="*/ 2147483647 w 136"/>
              <a:gd name="T87" fmla="*/ 2147483647 h 146"/>
              <a:gd name="T88" fmla="*/ 2147483647 w 136"/>
              <a:gd name="T89" fmla="*/ 2147483647 h 146"/>
              <a:gd name="T90" fmla="*/ 2147483647 w 136"/>
              <a:gd name="T91" fmla="*/ 2147483647 h 146"/>
              <a:gd name="T92" fmla="*/ 2147483647 w 136"/>
              <a:gd name="T93" fmla="*/ 2147483647 h 146"/>
              <a:gd name="T94" fmla="*/ 2147483647 w 136"/>
              <a:gd name="T95" fmla="*/ 2147483647 h 146"/>
              <a:gd name="T96" fmla="*/ 2147483647 w 136"/>
              <a:gd name="T97" fmla="*/ 2147483647 h 146"/>
              <a:gd name="T98" fmla="*/ 2147483647 w 136"/>
              <a:gd name="T99" fmla="*/ 2147483647 h 146"/>
              <a:gd name="T100" fmla="*/ 2147483647 w 136"/>
              <a:gd name="T101" fmla="*/ 2147483647 h 146"/>
              <a:gd name="T102" fmla="*/ 2147483647 w 136"/>
              <a:gd name="T103" fmla="*/ 2147483647 h 146"/>
              <a:gd name="T104" fmla="*/ 2147483647 w 136"/>
              <a:gd name="T105" fmla="*/ 2147483647 h 146"/>
              <a:gd name="T106" fmla="*/ 2147483647 w 136"/>
              <a:gd name="T107" fmla="*/ 2147483647 h 146"/>
              <a:gd name="T108" fmla="*/ 2147483647 w 136"/>
              <a:gd name="T109" fmla="*/ 2147483647 h 146"/>
              <a:gd name="T110" fmla="*/ 2147483647 w 136"/>
              <a:gd name="T111" fmla="*/ 2147483647 h 146"/>
              <a:gd name="T112" fmla="*/ 2147483647 w 136"/>
              <a:gd name="T113" fmla="*/ 2147483647 h 146"/>
              <a:gd name="T114" fmla="*/ 2147483647 w 136"/>
              <a:gd name="T115" fmla="*/ 2147483647 h 14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36"/>
              <a:gd name="T175" fmla="*/ 0 h 146"/>
              <a:gd name="T176" fmla="*/ 136 w 136"/>
              <a:gd name="T177" fmla="*/ 146 h 14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36" h="146">
                <a:moveTo>
                  <a:pt x="0" y="97"/>
                </a:moveTo>
                <a:cubicBezTo>
                  <a:pt x="0" y="99"/>
                  <a:pt x="3" y="101"/>
                  <a:pt x="4" y="101"/>
                </a:cubicBezTo>
                <a:cubicBezTo>
                  <a:pt x="5" y="102"/>
                  <a:pt x="6" y="103"/>
                  <a:pt x="6" y="103"/>
                </a:cubicBezTo>
                <a:cubicBezTo>
                  <a:pt x="6" y="104"/>
                  <a:pt x="8" y="105"/>
                  <a:pt x="8" y="105"/>
                </a:cubicBezTo>
                <a:cubicBezTo>
                  <a:pt x="9" y="104"/>
                  <a:pt x="8" y="101"/>
                  <a:pt x="8" y="101"/>
                </a:cubicBezTo>
                <a:cubicBezTo>
                  <a:pt x="8" y="101"/>
                  <a:pt x="9" y="104"/>
                  <a:pt x="11" y="105"/>
                </a:cubicBezTo>
                <a:cubicBezTo>
                  <a:pt x="13" y="106"/>
                  <a:pt x="14" y="106"/>
                  <a:pt x="14" y="106"/>
                </a:cubicBezTo>
                <a:cubicBezTo>
                  <a:pt x="11" y="102"/>
                  <a:pt x="11" y="102"/>
                  <a:pt x="11" y="102"/>
                </a:cubicBezTo>
                <a:cubicBezTo>
                  <a:pt x="14" y="105"/>
                  <a:pt x="14" y="105"/>
                  <a:pt x="14" y="105"/>
                </a:cubicBezTo>
                <a:cubicBezTo>
                  <a:pt x="16" y="106"/>
                  <a:pt x="17" y="105"/>
                  <a:pt x="17" y="105"/>
                </a:cubicBezTo>
                <a:cubicBezTo>
                  <a:pt x="18" y="106"/>
                  <a:pt x="18" y="105"/>
                  <a:pt x="18" y="105"/>
                </a:cubicBezTo>
                <a:cubicBezTo>
                  <a:pt x="19" y="104"/>
                  <a:pt x="14" y="100"/>
                  <a:pt x="14" y="100"/>
                </a:cubicBezTo>
                <a:cubicBezTo>
                  <a:pt x="16" y="101"/>
                  <a:pt x="17" y="100"/>
                  <a:pt x="17" y="100"/>
                </a:cubicBezTo>
                <a:cubicBezTo>
                  <a:pt x="18" y="99"/>
                  <a:pt x="14" y="97"/>
                  <a:pt x="14" y="97"/>
                </a:cubicBezTo>
                <a:cubicBezTo>
                  <a:pt x="13" y="97"/>
                  <a:pt x="12" y="97"/>
                  <a:pt x="11" y="97"/>
                </a:cubicBezTo>
                <a:cubicBezTo>
                  <a:pt x="10" y="96"/>
                  <a:pt x="8" y="96"/>
                  <a:pt x="8" y="96"/>
                </a:cubicBezTo>
                <a:cubicBezTo>
                  <a:pt x="6" y="94"/>
                  <a:pt x="8" y="87"/>
                  <a:pt x="10" y="83"/>
                </a:cubicBezTo>
                <a:cubicBezTo>
                  <a:pt x="12" y="79"/>
                  <a:pt x="13" y="74"/>
                  <a:pt x="13" y="72"/>
                </a:cubicBezTo>
                <a:cubicBezTo>
                  <a:pt x="13" y="71"/>
                  <a:pt x="14" y="68"/>
                  <a:pt x="16" y="66"/>
                </a:cubicBezTo>
                <a:cubicBezTo>
                  <a:pt x="18" y="65"/>
                  <a:pt x="22" y="59"/>
                  <a:pt x="22" y="59"/>
                </a:cubicBezTo>
                <a:cubicBezTo>
                  <a:pt x="22" y="60"/>
                  <a:pt x="24" y="66"/>
                  <a:pt x="25" y="69"/>
                </a:cubicBezTo>
                <a:cubicBezTo>
                  <a:pt x="26" y="71"/>
                  <a:pt x="27" y="75"/>
                  <a:pt x="27" y="77"/>
                </a:cubicBezTo>
                <a:cubicBezTo>
                  <a:pt x="26" y="78"/>
                  <a:pt x="27" y="83"/>
                  <a:pt x="27" y="84"/>
                </a:cubicBezTo>
                <a:cubicBezTo>
                  <a:pt x="28" y="86"/>
                  <a:pt x="28" y="89"/>
                  <a:pt x="28" y="92"/>
                </a:cubicBezTo>
                <a:cubicBezTo>
                  <a:pt x="28" y="96"/>
                  <a:pt x="29" y="98"/>
                  <a:pt x="29" y="98"/>
                </a:cubicBezTo>
                <a:cubicBezTo>
                  <a:pt x="32" y="104"/>
                  <a:pt x="52" y="108"/>
                  <a:pt x="55" y="107"/>
                </a:cubicBezTo>
                <a:cubicBezTo>
                  <a:pt x="58" y="107"/>
                  <a:pt x="62" y="105"/>
                  <a:pt x="64" y="106"/>
                </a:cubicBezTo>
                <a:cubicBezTo>
                  <a:pt x="65" y="107"/>
                  <a:pt x="67" y="111"/>
                  <a:pt x="71" y="110"/>
                </a:cubicBezTo>
                <a:cubicBezTo>
                  <a:pt x="75" y="109"/>
                  <a:pt x="78" y="99"/>
                  <a:pt x="78" y="99"/>
                </a:cubicBezTo>
                <a:cubicBezTo>
                  <a:pt x="78" y="99"/>
                  <a:pt x="80" y="97"/>
                  <a:pt x="83" y="97"/>
                </a:cubicBezTo>
                <a:cubicBezTo>
                  <a:pt x="85" y="96"/>
                  <a:pt x="85" y="99"/>
                  <a:pt x="85" y="99"/>
                </a:cubicBezTo>
                <a:cubicBezTo>
                  <a:pt x="84" y="101"/>
                  <a:pt x="88" y="110"/>
                  <a:pt x="90" y="111"/>
                </a:cubicBezTo>
                <a:cubicBezTo>
                  <a:pt x="91" y="112"/>
                  <a:pt x="93" y="114"/>
                  <a:pt x="94" y="115"/>
                </a:cubicBezTo>
                <a:cubicBezTo>
                  <a:pt x="94" y="116"/>
                  <a:pt x="99" y="124"/>
                  <a:pt x="100" y="125"/>
                </a:cubicBezTo>
                <a:cubicBezTo>
                  <a:pt x="101" y="126"/>
                  <a:pt x="102" y="130"/>
                  <a:pt x="101" y="133"/>
                </a:cubicBezTo>
                <a:cubicBezTo>
                  <a:pt x="101" y="137"/>
                  <a:pt x="102" y="140"/>
                  <a:pt x="102" y="140"/>
                </a:cubicBezTo>
                <a:cubicBezTo>
                  <a:pt x="102" y="140"/>
                  <a:pt x="102" y="142"/>
                  <a:pt x="102" y="144"/>
                </a:cubicBezTo>
                <a:cubicBezTo>
                  <a:pt x="102" y="146"/>
                  <a:pt x="107" y="145"/>
                  <a:pt x="109" y="145"/>
                </a:cubicBezTo>
                <a:cubicBezTo>
                  <a:pt x="111" y="146"/>
                  <a:pt x="113" y="146"/>
                  <a:pt x="113" y="146"/>
                </a:cubicBezTo>
                <a:cubicBezTo>
                  <a:pt x="113" y="146"/>
                  <a:pt x="113" y="146"/>
                  <a:pt x="116" y="146"/>
                </a:cubicBezTo>
                <a:cubicBezTo>
                  <a:pt x="119" y="145"/>
                  <a:pt x="121" y="144"/>
                  <a:pt x="123" y="144"/>
                </a:cubicBezTo>
                <a:cubicBezTo>
                  <a:pt x="124" y="143"/>
                  <a:pt x="133" y="139"/>
                  <a:pt x="133" y="139"/>
                </a:cubicBezTo>
                <a:cubicBezTo>
                  <a:pt x="136" y="138"/>
                  <a:pt x="134" y="137"/>
                  <a:pt x="134" y="137"/>
                </a:cubicBezTo>
                <a:cubicBezTo>
                  <a:pt x="135" y="135"/>
                  <a:pt x="131" y="136"/>
                  <a:pt x="131" y="137"/>
                </a:cubicBezTo>
                <a:cubicBezTo>
                  <a:pt x="130" y="137"/>
                  <a:pt x="128" y="137"/>
                  <a:pt x="127" y="136"/>
                </a:cubicBezTo>
                <a:cubicBezTo>
                  <a:pt x="126" y="135"/>
                  <a:pt x="121" y="131"/>
                  <a:pt x="118" y="129"/>
                </a:cubicBezTo>
                <a:cubicBezTo>
                  <a:pt x="116" y="127"/>
                  <a:pt x="111" y="120"/>
                  <a:pt x="110" y="115"/>
                </a:cubicBezTo>
                <a:cubicBezTo>
                  <a:pt x="109" y="111"/>
                  <a:pt x="103" y="97"/>
                  <a:pt x="102" y="95"/>
                </a:cubicBezTo>
                <a:cubicBezTo>
                  <a:pt x="102" y="93"/>
                  <a:pt x="100" y="90"/>
                  <a:pt x="98" y="84"/>
                </a:cubicBezTo>
                <a:cubicBezTo>
                  <a:pt x="96" y="78"/>
                  <a:pt x="85" y="79"/>
                  <a:pt x="83" y="79"/>
                </a:cubicBezTo>
                <a:cubicBezTo>
                  <a:pt x="81" y="79"/>
                  <a:pt x="69" y="78"/>
                  <a:pt x="66" y="79"/>
                </a:cubicBezTo>
                <a:cubicBezTo>
                  <a:pt x="62" y="80"/>
                  <a:pt x="60" y="78"/>
                  <a:pt x="57" y="78"/>
                </a:cubicBezTo>
                <a:cubicBezTo>
                  <a:pt x="55" y="78"/>
                  <a:pt x="52" y="76"/>
                  <a:pt x="50" y="74"/>
                </a:cubicBezTo>
                <a:cubicBezTo>
                  <a:pt x="49" y="73"/>
                  <a:pt x="49" y="70"/>
                  <a:pt x="49" y="68"/>
                </a:cubicBezTo>
                <a:cubicBezTo>
                  <a:pt x="48" y="65"/>
                  <a:pt x="49" y="64"/>
                  <a:pt x="48" y="62"/>
                </a:cubicBezTo>
                <a:cubicBezTo>
                  <a:pt x="48" y="60"/>
                  <a:pt x="50" y="58"/>
                  <a:pt x="50" y="58"/>
                </a:cubicBezTo>
                <a:cubicBezTo>
                  <a:pt x="55" y="53"/>
                  <a:pt x="48" y="46"/>
                  <a:pt x="47" y="44"/>
                </a:cubicBezTo>
                <a:cubicBezTo>
                  <a:pt x="45" y="43"/>
                  <a:pt x="43" y="39"/>
                  <a:pt x="43" y="39"/>
                </a:cubicBezTo>
                <a:cubicBezTo>
                  <a:pt x="43" y="38"/>
                  <a:pt x="43" y="38"/>
                  <a:pt x="43" y="37"/>
                </a:cubicBezTo>
                <a:cubicBezTo>
                  <a:pt x="44" y="38"/>
                  <a:pt x="44" y="38"/>
                  <a:pt x="44" y="38"/>
                </a:cubicBezTo>
                <a:cubicBezTo>
                  <a:pt x="44" y="38"/>
                  <a:pt x="43" y="37"/>
                  <a:pt x="43" y="37"/>
                </a:cubicBezTo>
                <a:cubicBezTo>
                  <a:pt x="43" y="36"/>
                  <a:pt x="44" y="35"/>
                  <a:pt x="44" y="34"/>
                </a:cubicBezTo>
                <a:cubicBezTo>
                  <a:pt x="44" y="34"/>
                  <a:pt x="44" y="34"/>
                  <a:pt x="44" y="34"/>
                </a:cubicBezTo>
                <a:cubicBezTo>
                  <a:pt x="44" y="33"/>
                  <a:pt x="44" y="33"/>
                  <a:pt x="44" y="33"/>
                </a:cubicBezTo>
                <a:cubicBezTo>
                  <a:pt x="44" y="32"/>
                  <a:pt x="45" y="30"/>
                  <a:pt x="46" y="29"/>
                </a:cubicBezTo>
                <a:cubicBezTo>
                  <a:pt x="46" y="30"/>
                  <a:pt x="46" y="30"/>
                  <a:pt x="46" y="30"/>
                </a:cubicBezTo>
                <a:cubicBezTo>
                  <a:pt x="46" y="30"/>
                  <a:pt x="46" y="30"/>
                  <a:pt x="46" y="29"/>
                </a:cubicBezTo>
                <a:cubicBezTo>
                  <a:pt x="46" y="29"/>
                  <a:pt x="47" y="28"/>
                  <a:pt x="47" y="28"/>
                </a:cubicBezTo>
                <a:cubicBezTo>
                  <a:pt x="47" y="30"/>
                  <a:pt x="46" y="31"/>
                  <a:pt x="46" y="31"/>
                </a:cubicBezTo>
                <a:cubicBezTo>
                  <a:pt x="47" y="30"/>
                  <a:pt x="47" y="29"/>
                  <a:pt x="47" y="28"/>
                </a:cubicBezTo>
                <a:cubicBezTo>
                  <a:pt x="48" y="27"/>
                  <a:pt x="48" y="27"/>
                  <a:pt x="48" y="27"/>
                </a:cubicBezTo>
                <a:cubicBezTo>
                  <a:pt x="48" y="27"/>
                  <a:pt x="48" y="27"/>
                  <a:pt x="48" y="26"/>
                </a:cubicBezTo>
                <a:cubicBezTo>
                  <a:pt x="48" y="27"/>
                  <a:pt x="48" y="28"/>
                  <a:pt x="48" y="28"/>
                </a:cubicBezTo>
                <a:cubicBezTo>
                  <a:pt x="48" y="28"/>
                  <a:pt x="48" y="27"/>
                  <a:pt x="48" y="26"/>
                </a:cubicBezTo>
                <a:cubicBezTo>
                  <a:pt x="48" y="25"/>
                  <a:pt x="49" y="24"/>
                  <a:pt x="49" y="22"/>
                </a:cubicBezTo>
                <a:cubicBezTo>
                  <a:pt x="49" y="24"/>
                  <a:pt x="49" y="25"/>
                  <a:pt x="49" y="27"/>
                </a:cubicBezTo>
                <a:cubicBezTo>
                  <a:pt x="49" y="27"/>
                  <a:pt x="50" y="24"/>
                  <a:pt x="49" y="21"/>
                </a:cubicBezTo>
                <a:cubicBezTo>
                  <a:pt x="50" y="15"/>
                  <a:pt x="46" y="10"/>
                  <a:pt x="46" y="10"/>
                </a:cubicBezTo>
                <a:cubicBezTo>
                  <a:pt x="46" y="10"/>
                  <a:pt x="49" y="19"/>
                  <a:pt x="46" y="9"/>
                </a:cubicBezTo>
                <a:cubicBezTo>
                  <a:pt x="43" y="0"/>
                  <a:pt x="35" y="2"/>
                  <a:pt x="35" y="2"/>
                </a:cubicBezTo>
                <a:cubicBezTo>
                  <a:pt x="29" y="2"/>
                  <a:pt x="27" y="4"/>
                  <a:pt x="26" y="6"/>
                </a:cubicBezTo>
                <a:cubicBezTo>
                  <a:pt x="24" y="8"/>
                  <a:pt x="23" y="11"/>
                  <a:pt x="23" y="13"/>
                </a:cubicBezTo>
                <a:cubicBezTo>
                  <a:pt x="23" y="13"/>
                  <a:pt x="23" y="13"/>
                  <a:pt x="23" y="13"/>
                </a:cubicBezTo>
                <a:cubicBezTo>
                  <a:pt x="22" y="15"/>
                  <a:pt x="21" y="21"/>
                  <a:pt x="21" y="23"/>
                </a:cubicBezTo>
                <a:cubicBezTo>
                  <a:pt x="21" y="24"/>
                  <a:pt x="21" y="24"/>
                  <a:pt x="21" y="24"/>
                </a:cubicBezTo>
                <a:cubicBezTo>
                  <a:pt x="20" y="26"/>
                  <a:pt x="20" y="28"/>
                  <a:pt x="20" y="30"/>
                </a:cubicBezTo>
                <a:cubicBezTo>
                  <a:pt x="20" y="30"/>
                  <a:pt x="20" y="27"/>
                  <a:pt x="21" y="25"/>
                </a:cubicBezTo>
                <a:cubicBezTo>
                  <a:pt x="21" y="25"/>
                  <a:pt x="21" y="26"/>
                  <a:pt x="21" y="26"/>
                </a:cubicBezTo>
                <a:cubicBezTo>
                  <a:pt x="21" y="27"/>
                  <a:pt x="20" y="28"/>
                  <a:pt x="20" y="29"/>
                </a:cubicBezTo>
                <a:cubicBezTo>
                  <a:pt x="21" y="26"/>
                  <a:pt x="21" y="26"/>
                  <a:pt x="21" y="26"/>
                </a:cubicBezTo>
                <a:cubicBezTo>
                  <a:pt x="21" y="27"/>
                  <a:pt x="21" y="28"/>
                  <a:pt x="21" y="28"/>
                </a:cubicBezTo>
                <a:cubicBezTo>
                  <a:pt x="21" y="30"/>
                  <a:pt x="20" y="31"/>
                  <a:pt x="21" y="33"/>
                </a:cubicBezTo>
                <a:cubicBezTo>
                  <a:pt x="21" y="33"/>
                  <a:pt x="21" y="31"/>
                  <a:pt x="22" y="29"/>
                </a:cubicBezTo>
                <a:cubicBezTo>
                  <a:pt x="22" y="30"/>
                  <a:pt x="22" y="30"/>
                  <a:pt x="22" y="30"/>
                </a:cubicBezTo>
                <a:cubicBezTo>
                  <a:pt x="22" y="30"/>
                  <a:pt x="22" y="31"/>
                  <a:pt x="23" y="32"/>
                </a:cubicBezTo>
                <a:cubicBezTo>
                  <a:pt x="23" y="33"/>
                  <a:pt x="23" y="34"/>
                  <a:pt x="23" y="35"/>
                </a:cubicBezTo>
                <a:cubicBezTo>
                  <a:pt x="23" y="35"/>
                  <a:pt x="23" y="34"/>
                  <a:pt x="23" y="32"/>
                </a:cubicBezTo>
                <a:cubicBezTo>
                  <a:pt x="23" y="33"/>
                  <a:pt x="23" y="33"/>
                  <a:pt x="24" y="33"/>
                </a:cubicBezTo>
                <a:cubicBezTo>
                  <a:pt x="24" y="34"/>
                  <a:pt x="24" y="35"/>
                  <a:pt x="24" y="36"/>
                </a:cubicBezTo>
                <a:cubicBezTo>
                  <a:pt x="22" y="39"/>
                  <a:pt x="17" y="47"/>
                  <a:pt x="16" y="48"/>
                </a:cubicBezTo>
                <a:cubicBezTo>
                  <a:pt x="16" y="50"/>
                  <a:pt x="10" y="58"/>
                  <a:pt x="10" y="60"/>
                </a:cubicBezTo>
                <a:cubicBezTo>
                  <a:pt x="9" y="61"/>
                  <a:pt x="8" y="62"/>
                  <a:pt x="5" y="69"/>
                </a:cubicBezTo>
                <a:cubicBezTo>
                  <a:pt x="3" y="77"/>
                  <a:pt x="0" y="95"/>
                  <a:pt x="0" y="97"/>
                </a:cubicBezTo>
                <a:close/>
                <a:moveTo>
                  <a:pt x="25" y="9"/>
                </a:moveTo>
                <a:cubicBezTo>
                  <a:pt x="25" y="9"/>
                  <a:pt x="24" y="11"/>
                  <a:pt x="23" y="12"/>
                </a:cubicBezTo>
                <a:cubicBezTo>
                  <a:pt x="24" y="9"/>
                  <a:pt x="25" y="8"/>
                  <a:pt x="26" y="7"/>
                </a:cubicBezTo>
                <a:cubicBezTo>
                  <a:pt x="25" y="8"/>
                  <a:pt x="25" y="9"/>
                  <a:pt x="25" y="9"/>
                </a:cubicBezTo>
                <a:close/>
                <a:moveTo>
                  <a:pt x="24" y="36"/>
                </a:moveTo>
                <a:cubicBezTo>
                  <a:pt x="24" y="35"/>
                  <a:pt x="24" y="34"/>
                  <a:pt x="24" y="34"/>
                </a:cubicBezTo>
                <a:cubicBezTo>
                  <a:pt x="24" y="34"/>
                  <a:pt x="25" y="35"/>
                  <a:pt x="25" y="35"/>
                </a:cubicBezTo>
                <a:cubicBezTo>
                  <a:pt x="25" y="35"/>
                  <a:pt x="25" y="35"/>
                  <a:pt x="24" y="36"/>
                </a:cubicBezTo>
                <a:close/>
                <a:moveTo>
                  <a:pt x="45" y="37"/>
                </a:moveTo>
                <a:cubicBezTo>
                  <a:pt x="45" y="37"/>
                  <a:pt x="44" y="36"/>
                  <a:pt x="44" y="34"/>
                </a:cubicBezTo>
                <a:cubicBezTo>
                  <a:pt x="44" y="35"/>
                  <a:pt x="44" y="36"/>
                  <a:pt x="45" y="37"/>
                </a:cubicBezTo>
                <a:close/>
                <a:moveTo>
                  <a:pt x="45" y="33"/>
                </a:moveTo>
                <a:cubicBezTo>
                  <a:pt x="45" y="33"/>
                  <a:pt x="45" y="31"/>
                  <a:pt x="46" y="30"/>
                </a:cubicBezTo>
                <a:cubicBezTo>
                  <a:pt x="45" y="32"/>
                  <a:pt x="45" y="33"/>
                  <a:pt x="45" y="3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6" name="AutoShape 21"/>
          <p:cNvSpPr>
            <a:spLocks noChangeAspect="1" noChangeArrowheads="1" noTextEdit="1"/>
          </p:cNvSpPr>
          <p:nvPr/>
        </p:nvSpPr>
        <p:spPr bwMode="auto">
          <a:xfrm>
            <a:off x="103188" y="115888"/>
            <a:ext cx="3605212" cy="31337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7" name="Freeform 30"/>
          <p:cNvSpPr>
            <a:spLocks noEditPoints="1"/>
          </p:cNvSpPr>
          <p:nvPr/>
        </p:nvSpPr>
        <p:spPr bwMode="auto">
          <a:xfrm>
            <a:off x="103188" y="136525"/>
            <a:ext cx="4252912" cy="3194050"/>
          </a:xfrm>
          <a:custGeom>
            <a:avLst/>
            <a:gdLst>
              <a:gd name="T0" fmla="*/ 2147483647 w 156"/>
              <a:gd name="T1" fmla="*/ 2147483647 h 107"/>
              <a:gd name="T2" fmla="*/ 2147483647 w 156"/>
              <a:gd name="T3" fmla="*/ 2147483647 h 107"/>
              <a:gd name="T4" fmla="*/ 2147483647 w 156"/>
              <a:gd name="T5" fmla="*/ 2147483647 h 107"/>
              <a:gd name="T6" fmla="*/ 2147483647 w 156"/>
              <a:gd name="T7" fmla="*/ 2147483647 h 107"/>
              <a:gd name="T8" fmla="*/ 2147483647 w 156"/>
              <a:gd name="T9" fmla="*/ 2147483647 h 107"/>
              <a:gd name="T10" fmla="*/ 2147483647 w 156"/>
              <a:gd name="T11" fmla="*/ 2147483647 h 107"/>
              <a:gd name="T12" fmla="*/ 2147483647 w 156"/>
              <a:gd name="T13" fmla="*/ 2147483647 h 107"/>
              <a:gd name="T14" fmla="*/ 2147483647 w 156"/>
              <a:gd name="T15" fmla="*/ 2147483647 h 107"/>
              <a:gd name="T16" fmla="*/ 2147483647 w 156"/>
              <a:gd name="T17" fmla="*/ 2147483647 h 107"/>
              <a:gd name="T18" fmla="*/ 2147483647 w 156"/>
              <a:gd name="T19" fmla="*/ 2147483647 h 107"/>
              <a:gd name="T20" fmla="*/ 2147483647 w 156"/>
              <a:gd name="T21" fmla="*/ 2147483647 h 107"/>
              <a:gd name="T22" fmla="*/ 2147483647 w 156"/>
              <a:gd name="T23" fmla="*/ 2147483647 h 107"/>
              <a:gd name="T24" fmla="*/ 2147483647 w 156"/>
              <a:gd name="T25" fmla="*/ 2147483647 h 107"/>
              <a:gd name="T26" fmla="*/ 2147483647 w 156"/>
              <a:gd name="T27" fmla="*/ 2147483647 h 107"/>
              <a:gd name="T28" fmla="*/ 2147483647 w 156"/>
              <a:gd name="T29" fmla="*/ 2147483647 h 107"/>
              <a:gd name="T30" fmla="*/ 2147483647 w 156"/>
              <a:gd name="T31" fmla="*/ 2147483647 h 107"/>
              <a:gd name="T32" fmla="*/ 2147483647 w 156"/>
              <a:gd name="T33" fmla="*/ 2147483647 h 107"/>
              <a:gd name="T34" fmla="*/ 2147483647 w 156"/>
              <a:gd name="T35" fmla="*/ 2147483647 h 107"/>
              <a:gd name="T36" fmla="*/ 2147483647 w 156"/>
              <a:gd name="T37" fmla="*/ 2147483647 h 107"/>
              <a:gd name="T38" fmla="*/ 2147483647 w 156"/>
              <a:gd name="T39" fmla="*/ 2147483647 h 107"/>
              <a:gd name="T40" fmla="*/ 2147483647 w 156"/>
              <a:gd name="T41" fmla="*/ 2147483647 h 107"/>
              <a:gd name="T42" fmla="*/ 2147483647 w 156"/>
              <a:gd name="T43" fmla="*/ 2147483647 h 107"/>
              <a:gd name="T44" fmla="*/ 2147483647 w 156"/>
              <a:gd name="T45" fmla="*/ 2147483647 h 107"/>
              <a:gd name="T46" fmla="*/ 2147483647 w 156"/>
              <a:gd name="T47" fmla="*/ 2147483647 h 107"/>
              <a:gd name="T48" fmla="*/ 2147483647 w 156"/>
              <a:gd name="T49" fmla="*/ 2147483647 h 107"/>
              <a:gd name="T50" fmla="*/ 2147483647 w 156"/>
              <a:gd name="T51" fmla="*/ 2147483647 h 107"/>
              <a:gd name="T52" fmla="*/ 2147483647 w 156"/>
              <a:gd name="T53" fmla="*/ 2147483647 h 107"/>
              <a:gd name="T54" fmla="*/ 2147483647 w 156"/>
              <a:gd name="T55" fmla="*/ 2147483647 h 107"/>
              <a:gd name="T56" fmla="*/ 2147483647 w 156"/>
              <a:gd name="T57" fmla="*/ 2147483647 h 107"/>
              <a:gd name="T58" fmla="*/ 2147483647 w 156"/>
              <a:gd name="T59" fmla="*/ 2147483647 h 107"/>
              <a:gd name="T60" fmla="*/ 2147483647 w 156"/>
              <a:gd name="T61" fmla="*/ 2147483647 h 107"/>
              <a:gd name="T62" fmla="*/ 2147483647 w 156"/>
              <a:gd name="T63" fmla="*/ 2147483647 h 107"/>
              <a:gd name="T64" fmla="*/ 2147483647 w 156"/>
              <a:gd name="T65" fmla="*/ 2147483647 h 107"/>
              <a:gd name="T66" fmla="*/ 2147483647 w 156"/>
              <a:gd name="T67" fmla="*/ 2147483647 h 107"/>
              <a:gd name="T68" fmla="*/ 2147483647 w 156"/>
              <a:gd name="T69" fmla="*/ 2147483647 h 107"/>
              <a:gd name="T70" fmla="*/ 2147483647 w 156"/>
              <a:gd name="T71" fmla="*/ 2147483647 h 107"/>
              <a:gd name="T72" fmla="*/ 2147483647 w 156"/>
              <a:gd name="T73" fmla="*/ 2147483647 h 107"/>
              <a:gd name="T74" fmla="*/ 2147483647 w 156"/>
              <a:gd name="T75" fmla="*/ 2147483647 h 107"/>
              <a:gd name="T76" fmla="*/ 2147483647 w 156"/>
              <a:gd name="T77" fmla="*/ 2147483647 h 107"/>
              <a:gd name="T78" fmla="*/ 2147483647 w 156"/>
              <a:gd name="T79" fmla="*/ 2147483647 h 107"/>
              <a:gd name="T80" fmla="*/ 2147483647 w 156"/>
              <a:gd name="T81" fmla="*/ 2147483647 h 107"/>
              <a:gd name="T82" fmla="*/ 2147483647 w 156"/>
              <a:gd name="T83" fmla="*/ 2147483647 h 107"/>
              <a:gd name="T84" fmla="*/ 2147483647 w 156"/>
              <a:gd name="T85" fmla="*/ 2147483647 h 107"/>
              <a:gd name="T86" fmla="*/ 2147483647 w 156"/>
              <a:gd name="T87" fmla="*/ 2147483647 h 107"/>
              <a:gd name="T88" fmla="*/ 2147483647 w 156"/>
              <a:gd name="T89" fmla="*/ 2147483647 h 107"/>
              <a:gd name="T90" fmla="*/ 2147483647 w 156"/>
              <a:gd name="T91" fmla="*/ 2147483647 h 107"/>
              <a:gd name="T92" fmla="*/ 2147483647 w 156"/>
              <a:gd name="T93" fmla="*/ 2147483647 h 107"/>
              <a:gd name="T94" fmla="*/ 2147483647 w 156"/>
              <a:gd name="T95" fmla="*/ 2147483647 h 107"/>
              <a:gd name="T96" fmla="*/ 2147483647 w 156"/>
              <a:gd name="T97" fmla="*/ 2147483647 h 107"/>
              <a:gd name="T98" fmla="*/ 2147483647 w 156"/>
              <a:gd name="T99" fmla="*/ 2147483647 h 107"/>
              <a:gd name="T100" fmla="*/ 2147483647 w 156"/>
              <a:gd name="T101" fmla="*/ 2147483647 h 107"/>
              <a:gd name="T102" fmla="*/ 2147483647 w 156"/>
              <a:gd name="T103" fmla="*/ 2147483647 h 107"/>
              <a:gd name="T104" fmla="*/ 2147483647 w 156"/>
              <a:gd name="T105" fmla="*/ 2147483647 h 10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56"/>
              <a:gd name="T160" fmla="*/ 0 h 107"/>
              <a:gd name="T161" fmla="*/ 156 w 156"/>
              <a:gd name="T162" fmla="*/ 107 h 10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56" h="107">
                <a:moveTo>
                  <a:pt x="0" y="89"/>
                </a:moveTo>
                <a:cubicBezTo>
                  <a:pt x="0" y="90"/>
                  <a:pt x="1" y="89"/>
                  <a:pt x="1" y="89"/>
                </a:cubicBezTo>
                <a:cubicBezTo>
                  <a:pt x="1" y="90"/>
                  <a:pt x="1" y="90"/>
                  <a:pt x="1" y="90"/>
                </a:cubicBezTo>
                <a:cubicBezTo>
                  <a:pt x="1" y="91"/>
                  <a:pt x="3" y="90"/>
                  <a:pt x="4" y="90"/>
                </a:cubicBezTo>
                <a:cubicBezTo>
                  <a:pt x="4" y="90"/>
                  <a:pt x="5" y="90"/>
                  <a:pt x="5" y="90"/>
                </a:cubicBezTo>
                <a:cubicBezTo>
                  <a:pt x="6" y="90"/>
                  <a:pt x="8" y="89"/>
                  <a:pt x="8" y="89"/>
                </a:cubicBezTo>
                <a:cubicBezTo>
                  <a:pt x="8" y="89"/>
                  <a:pt x="8" y="90"/>
                  <a:pt x="8" y="90"/>
                </a:cubicBezTo>
                <a:cubicBezTo>
                  <a:pt x="8" y="91"/>
                  <a:pt x="10" y="91"/>
                  <a:pt x="11" y="90"/>
                </a:cubicBezTo>
                <a:cubicBezTo>
                  <a:pt x="11" y="90"/>
                  <a:pt x="13" y="89"/>
                  <a:pt x="13" y="89"/>
                </a:cubicBezTo>
                <a:cubicBezTo>
                  <a:pt x="17" y="89"/>
                  <a:pt x="20" y="87"/>
                  <a:pt x="21" y="84"/>
                </a:cubicBezTo>
                <a:cubicBezTo>
                  <a:pt x="22" y="81"/>
                  <a:pt x="28" y="70"/>
                  <a:pt x="30" y="68"/>
                </a:cubicBezTo>
                <a:cubicBezTo>
                  <a:pt x="32" y="65"/>
                  <a:pt x="31" y="63"/>
                  <a:pt x="31" y="61"/>
                </a:cubicBezTo>
                <a:cubicBezTo>
                  <a:pt x="31" y="59"/>
                  <a:pt x="31" y="54"/>
                  <a:pt x="31" y="54"/>
                </a:cubicBezTo>
                <a:cubicBezTo>
                  <a:pt x="31" y="54"/>
                  <a:pt x="35" y="61"/>
                  <a:pt x="36" y="63"/>
                </a:cubicBezTo>
                <a:cubicBezTo>
                  <a:pt x="37" y="65"/>
                  <a:pt x="38" y="68"/>
                  <a:pt x="38" y="70"/>
                </a:cubicBezTo>
                <a:cubicBezTo>
                  <a:pt x="38" y="71"/>
                  <a:pt x="39" y="75"/>
                  <a:pt x="39" y="75"/>
                </a:cubicBezTo>
                <a:cubicBezTo>
                  <a:pt x="39" y="75"/>
                  <a:pt x="41" y="79"/>
                  <a:pt x="42" y="85"/>
                </a:cubicBezTo>
                <a:cubicBezTo>
                  <a:pt x="44" y="90"/>
                  <a:pt x="54" y="92"/>
                  <a:pt x="59" y="93"/>
                </a:cubicBezTo>
                <a:cubicBezTo>
                  <a:pt x="65" y="95"/>
                  <a:pt x="65" y="94"/>
                  <a:pt x="71" y="92"/>
                </a:cubicBezTo>
                <a:cubicBezTo>
                  <a:pt x="78" y="90"/>
                  <a:pt x="80" y="86"/>
                  <a:pt x="80" y="85"/>
                </a:cubicBezTo>
                <a:cubicBezTo>
                  <a:pt x="80" y="84"/>
                  <a:pt x="82" y="81"/>
                  <a:pt x="82" y="81"/>
                </a:cubicBezTo>
                <a:cubicBezTo>
                  <a:pt x="83" y="81"/>
                  <a:pt x="87" y="75"/>
                  <a:pt x="87" y="75"/>
                </a:cubicBezTo>
                <a:cubicBezTo>
                  <a:pt x="91" y="71"/>
                  <a:pt x="93" y="76"/>
                  <a:pt x="93" y="76"/>
                </a:cubicBezTo>
                <a:cubicBezTo>
                  <a:pt x="96" y="83"/>
                  <a:pt x="110" y="87"/>
                  <a:pt x="110" y="87"/>
                </a:cubicBezTo>
                <a:cubicBezTo>
                  <a:pt x="110" y="87"/>
                  <a:pt x="111" y="88"/>
                  <a:pt x="111" y="89"/>
                </a:cubicBezTo>
                <a:cubicBezTo>
                  <a:pt x="110" y="90"/>
                  <a:pt x="110" y="92"/>
                  <a:pt x="110" y="92"/>
                </a:cubicBezTo>
                <a:cubicBezTo>
                  <a:pt x="110" y="92"/>
                  <a:pt x="109" y="95"/>
                  <a:pt x="109" y="96"/>
                </a:cubicBezTo>
                <a:cubicBezTo>
                  <a:pt x="109" y="97"/>
                  <a:pt x="112" y="97"/>
                  <a:pt x="114" y="97"/>
                </a:cubicBezTo>
                <a:cubicBezTo>
                  <a:pt x="116" y="97"/>
                  <a:pt x="123" y="97"/>
                  <a:pt x="123" y="97"/>
                </a:cubicBezTo>
                <a:cubicBezTo>
                  <a:pt x="123" y="97"/>
                  <a:pt x="123" y="97"/>
                  <a:pt x="123" y="99"/>
                </a:cubicBezTo>
                <a:cubicBezTo>
                  <a:pt x="123" y="100"/>
                  <a:pt x="127" y="102"/>
                  <a:pt x="130" y="102"/>
                </a:cubicBezTo>
                <a:cubicBezTo>
                  <a:pt x="133" y="102"/>
                  <a:pt x="138" y="104"/>
                  <a:pt x="138" y="104"/>
                </a:cubicBezTo>
                <a:cubicBezTo>
                  <a:pt x="151" y="107"/>
                  <a:pt x="153" y="104"/>
                  <a:pt x="153" y="104"/>
                </a:cubicBezTo>
                <a:cubicBezTo>
                  <a:pt x="156" y="102"/>
                  <a:pt x="143" y="98"/>
                  <a:pt x="143" y="98"/>
                </a:cubicBezTo>
                <a:cubicBezTo>
                  <a:pt x="142" y="96"/>
                  <a:pt x="132" y="89"/>
                  <a:pt x="131" y="88"/>
                </a:cubicBezTo>
                <a:cubicBezTo>
                  <a:pt x="130" y="87"/>
                  <a:pt x="125" y="86"/>
                  <a:pt x="124" y="84"/>
                </a:cubicBezTo>
                <a:cubicBezTo>
                  <a:pt x="123" y="82"/>
                  <a:pt x="110" y="72"/>
                  <a:pt x="110" y="72"/>
                </a:cubicBezTo>
                <a:cubicBezTo>
                  <a:pt x="109" y="70"/>
                  <a:pt x="101" y="59"/>
                  <a:pt x="99" y="57"/>
                </a:cubicBezTo>
                <a:cubicBezTo>
                  <a:pt x="97" y="56"/>
                  <a:pt x="93" y="49"/>
                  <a:pt x="93" y="49"/>
                </a:cubicBezTo>
                <a:cubicBezTo>
                  <a:pt x="91" y="46"/>
                  <a:pt x="89" y="46"/>
                  <a:pt x="89" y="46"/>
                </a:cubicBezTo>
                <a:cubicBezTo>
                  <a:pt x="86" y="40"/>
                  <a:pt x="73" y="34"/>
                  <a:pt x="71" y="33"/>
                </a:cubicBezTo>
                <a:cubicBezTo>
                  <a:pt x="70" y="32"/>
                  <a:pt x="60" y="26"/>
                  <a:pt x="58" y="25"/>
                </a:cubicBezTo>
                <a:cubicBezTo>
                  <a:pt x="58" y="19"/>
                  <a:pt x="57" y="15"/>
                  <a:pt x="56" y="12"/>
                </a:cubicBezTo>
                <a:cubicBezTo>
                  <a:pt x="57" y="14"/>
                  <a:pt x="58" y="15"/>
                  <a:pt x="58" y="16"/>
                </a:cubicBezTo>
                <a:cubicBezTo>
                  <a:pt x="58" y="14"/>
                  <a:pt x="57" y="13"/>
                  <a:pt x="56" y="11"/>
                </a:cubicBezTo>
                <a:cubicBezTo>
                  <a:pt x="55" y="11"/>
                  <a:pt x="55" y="11"/>
                  <a:pt x="55" y="10"/>
                </a:cubicBezTo>
                <a:cubicBezTo>
                  <a:pt x="54" y="9"/>
                  <a:pt x="54" y="9"/>
                  <a:pt x="54" y="8"/>
                </a:cubicBezTo>
                <a:cubicBezTo>
                  <a:pt x="56" y="10"/>
                  <a:pt x="57" y="11"/>
                  <a:pt x="57" y="11"/>
                </a:cubicBezTo>
                <a:cubicBezTo>
                  <a:pt x="56" y="10"/>
                  <a:pt x="55" y="9"/>
                  <a:pt x="54" y="8"/>
                </a:cubicBezTo>
                <a:cubicBezTo>
                  <a:pt x="52" y="5"/>
                  <a:pt x="49" y="4"/>
                  <a:pt x="48" y="4"/>
                </a:cubicBezTo>
                <a:cubicBezTo>
                  <a:pt x="48" y="4"/>
                  <a:pt x="48" y="4"/>
                  <a:pt x="48" y="4"/>
                </a:cubicBezTo>
                <a:cubicBezTo>
                  <a:pt x="50" y="4"/>
                  <a:pt x="55" y="5"/>
                  <a:pt x="58" y="12"/>
                </a:cubicBezTo>
                <a:cubicBezTo>
                  <a:pt x="58" y="12"/>
                  <a:pt x="55" y="3"/>
                  <a:pt x="48" y="4"/>
                </a:cubicBezTo>
                <a:cubicBezTo>
                  <a:pt x="47" y="3"/>
                  <a:pt x="47" y="3"/>
                  <a:pt x="47" y="3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6" y="3"/>
                  <a:pt x="45" y="3"/>
                  <a:pt x="45" y="2"/>
                </a:cubicBezTo>
                <a:cubicBezTo>
                  <a:pt x="45" y="2"/>
                  <a:pt x="46" y="2"/>
                  <a:pt x="46" y="2"/>
                </a:cubicBezTo>
                <a:cubicBezTo>
                  <a:pt x="46" y="2"/>
                  <a:pt x="45" y="2"/>
                  <a:pt x="45" y="2"/>
                </a:cubicBezTo>
                <a:cubicBezTo>
                  <a:pt x="38" y="0"/>
                  <a:pt x="35" y="12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2" y="20"/>
                  <a:pt x="32" y="21"/>
                  <a:pt x="32" y="22"/>
                </a:cubicBezTo>
                <a:cubicBezTo>
                  <a:pt x="32" y="21"/>
                  <a:pt x="32" y="21"/>
                  <a:pt x="33" y="20"/>
                </a:cubicBezTo>
                <a:cubicBezTo>
                  <a:pt x="31" y="24"/>
                  <a:pt x="30" y="26"/>
                  <a:pt x="29" y="27"/>
                </a:cubicBezTo>
                <a:cubicBezTo>
                  <a:pt x="30" y="26"/>
                  <a:pt x="31" y="24"/>
                  <a:pt x="32" y="22"/>
                </a:cubicBezTo>
                <a:cubicBezTo>
                  <a:pt x="30" y="24"/>
                  <a:pt x="29" y="26"/>
                  <a:pt x="28" y="28"/>
                </a:cubicBezTo>
                <a:cubicBezTo>
                  <a:pt x="28" y="29"/>
                  <a:pt x="28" y="29"/>
                  <a:pt x="28" y="29"/>
                </a:cubicBezTo>
                <a:cubicBezTo>
                  <a:pt x="24" y="31"/>
                  <a:pt x="21" y="41"/>
                  <a:pt x="21" y="41"/>
                </a:cubicBezTo>
                <a:cubicBezTo>
                  <a:pt x="20" y="46"/>
                  <a:pt x="24" y="57"/>
                  <a:pt x="24" y="58"/>
                </a:cubicBezTo>
                <a:cubicBezTo>
                  <a:pt x="25" y="60"/>
                  <a:pt x="25" y="62"/>
                  <a:pt x="24" y="64"/>
                </a:cubicBezTo>
                <a:cubicBezTo>
                  <a:pt x="23" y="66"/>
                  <a:pt x="20" y="75"/>
                  <a:pt x="20" y="78"/>
                </a:cubicBezTo>
                <a:cubicBezTo>
                  <a:pt x="19" y="80"/>
                  <a:pt x="18" y="82"/>
                  <a:pt x="17" y="83"/>
                </a:cubicBezTo>
                <a:cubicBezTo>
                  <a:pt x="16" y="85"/>
                  <a:pt x="15" y="85"/>
                  <a:pt x="14" y="85"/>
                </a:cubicBezTo>
                <a:cubicBezTo>
                  <a:pt x="12" y="85"/>
                  <a:pt x="9" y="86"/>
                  <a:pt x="9" y="86"/>
                </a:cubicBezTo>
                <a:cubicBezTo>
                  <a:pt x="9" y="86"/>
                  <a:pt x="7" y="87"/>
                  <a:pt x="6" y="87"/>
                </a:cubicBezTo>
                <a:cubicBezTo>
                  <a:pt x="6" y="87"/>
                  <a:pt x="4" y="88"/>
                  <a:pt x="3" y="88"/>
                </a:cubicBezTo>
                <a:cubicBezTo>
                  <a:pt x="3" y="88"/>
                  <a:pt x="1" y="88"/>
                  <a:pt x="1" y="88"/>
                </a:cubicBezTo>
                <a:cubicBezTo>
                  <a:pt x="1" y="88"/>
                  <a:pt x="2" y="88"/>
                  <a:pt x="1" y="88"/>
                </a:cubicBezTo>
                <a:cubicBezTo>
                  <a:pt x="0" y="89"/>
                  <a:pt x="0" y="89"/>
                  <a:pt x="0" y="89"/>
                </a:cubicBezTo>
                <a:close/>
                <a:moveTo>
                  <a:pt x="59" y="36"/>
                </a:moveTo>
                <a:cubicBezTo>
                  <a:pt x="60" y="36"/>
                  <a:pt x="65" y="38"/>
                  <a:pt x="66" y="39"/>
                </a:cubicBezTo>
                <a:cubicBezTo>
                  <a:pt x="66" y="40"/>
                  <a:pt x="74" y="44"/>
                  <a:pt x="77" y="45"/>
                </a:cubicBezTo>
                <a:cubicBezTo>
                  <a:pt x="79" y="45"/>
                  <a:pt x="82" y="49"/>
                  <a:pt x="82" y="49"/>
                </a:cubicBezTo>
                <a:cubicBezTo>
                  <a:pt x="82" y="49"/>
                  <a:pt x="79" y="51"/>
                  <a:pt x="78" y="52"/>
                </a:cubicBezTo>
                <a:cubicBezTo>
                  <a:pt x="76" y="52"/>
                  <a:pt x="62" y="62"/>
                  <a:pt x="62" y="62"/>
                </a:cubicBezTo>
                <a:cubicBezTo>
                  <a:pt x="61" y="61"/>
                  <a:pt x="59" y="55"/>
                  <a:pt x="59" y="55"/>
                </a:cubicBezTo>
                <a:cubicBezTo>
                  <a:pt x="58" y="51"/>
                  <a:pt x="60" y="50"/>
                  <a:pt x="60" y="50"/>
                </a:cubicBezTo>
                <a:cubicBezTo>
                  <a:pt x="61" y="46"/>
                  <a:pt x="57" y="41"/>
                  <a:pt x="57" y="41"/>
                </a:cubicBezTo>
                <a:cubicBezTo>
                  <a:pt x="57" y="38"/>
                  <a:pt x="59" y="36"/>
                  <a:pt x="59" y="36"/>
                </a:cubicBezTo>
                <a:close/>
                <a:moveTo>
                  <a:pt x="55" y="12"/>
                </a:moveTo>
                <a:cubicBezTo>
                  <a:pt x="58" y="16"/>
                  <a:pt x="58" y="22"/>
                  <a:pt x="58" y="25"/>
                </a:cubicBezTo>
                <a:cubicBezTo>
                  <a:pt x="57" y="25"/>
                  <a:pt x="57" y="25"/>
                  <a:pt x="57" y="25"/>
                </a:cubicBezTo>
                <a:cubicBezTo>
                  <a:pt x="57" y="23"/>
                  <a:pt x="56" y="20"/>
                  <a:pt x="56" y="18"/>
                </a:cubicBezTo>
                <a:cubicBezTo>
                  <a:pt x="56" y="15"/>
                  <a:pt x="55" y="12"/>
                  <a:pt x="55" y="12"/>
                </a:cubicBezTo>
                <a:close/>
                <a:moveTo>
                  <a:pt x="47" y="4"/>
                </a:move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ubicBezTo>
                  <a:pt x="47" y="4"/>
                  <a:pt x="47" y="4"/>
                  <a:pt x="47" y="4"/>
                </a:cubicBezTo>
                <a:close/>
                <a:moveTo>
                  <a:pt x="46" y="2"/>
                </a:moveTo>
                <a:cubicBezTo>
                  <a:pt x="47" y="2"/>
                  <a:pt x="48" y="3"/>
                  <a:pt x="48" y="3"/>
                </a:cubicBezTo>
                <a:cubicBezTo>
                  <a:pt x="48" y="2"/>
                  <a:pt x="47" y="2"/>
                  <a:pt x="46" y="2"/>
                </a:cubicBezTo>
                <a:close/>
                <a:moveTo>
                  <a:pt x="47" y="3"/>
                </a:moveTo>
                <a:cubicBezTo>
                  <a:pt x="47" y="3"/>
                  <a:pt x="47" y="3"/>
                  <a:pt x="47" y="3"/>
                </a:cubicBezTo>
                <a:close/>
                <a:moveTo>
                  <a:pt x="58" y="16"/>
                </a:moveTo>
                <a:cubicBezTo>
                  <a:pt x="59" y="17"/>
                  <a:pt x="59" y="18"/>
                  <a:pt x="59" y="19"/>
                </a:cubicBezTo>
                <a:cubicBezTo>
                  <a:pt x="59" y="19"/>
                  <a:pt x="60" y="18"/>
                  <a:pt x="58" y="1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8" name="Freeform 36"/>
          <p:cNvSpPr>
            <a:spLocks noEditPoints="1"/>
          </p:cNvSpPr>
          <p:nvPr/>
        </p:nvSpPr>
        <p:spPr bwMode="auto">
          <a:xfrm>
            <a:off x="3563938" y="115888"/>
            <a:ext cx="3600450" cy="4392612"/>
          </a:xfrm>
          <a:custGeom>
            <a:avLst/>
            <a:gdLst>
              <a:gd name="T0" fmla="*/ 2147483647 w 117"/>
              <a:gd name="T1" fmla="*/ 2147483647 h 144"/>
              <a:gd name="T2" fmla="*/ 2147483647 w 117"/>
              <a:gd name="T3" fmla="*/ 2147483647 h 144"/>
              <a:gd name="T4" fmla="*/ 2147483647 w 117"/>
              <a:gd name="T5" fmla="*/ 2147483647 h 144"/>
              <a:gd name="T6" fmla="*/ 2147483647 w 117"/>
              <a:gd name="T7" fmla="*/ 2147483647 h 144"/>
              <a:gd name="T8" fmla="*/ 2147483647 w 117"/>
              <a:gd name="T9" fmla="*/ 2147483647 h 144"/>
              <a:gd name="T10" fmla="*/ 2147483647 w 117"/>
              <a:gd name="T11" fmla="*/ 2147483647 h 144"/>
              <a:gd name="T12" fmla="*/ 2147483647 w 117"/>
              <a:gd name="T13" fmla="*/ 2147483647 h 144"/>
              <a:gd name="T14" fmla="*/ 2147483647 w 117"/>
              <a:gd name="T15" fmla="*/ 2147483647 h 144"/>
              <a:gd name="T16" fmla="*/ 2147483647 w 117"/>
              <a:gd name="T17" fmla="*/ 2147483647 h 144"/>
              <a:gd name="T18" fmla="*/ 2147483647 w 117"/>
              <a:gd name="T19" fmla="*/ 2147483647 h 144"/>
              <a:gd name="T20" fmla="*/ 2147483647 w 117"/>
              <a:gd name="T21" fmla="*/ 2147483647 h 144"/>
              <a:gd name="T22" fmla="*/ 2147483647 w 117"/>
              <a:gd name="T23" fmla="*/ 2147483647 h 144"/>
              <a:gd name="T24" fmla="*/ 2147483647 w 117"/>
              <a:gd name="T25" fmla="*/ 2147483647 h 144"/>
              <a:gd name="T26" fmla="*/ 2147483647 w 117"/>
              <a:gd name="T27" fmla="*/ 2147483647 h 144"/>
              <a:gd name="T28" fmla="*/ 2147483647 w 117"/>
              <a:gd name="T29" fmla="*/ 2147483647 h 144"/>
              <a:gd name="T30" fmla="*/ 2147483647 w 117"/>
              <a:gd name="T31" fmla="*/ 2147483647 h 144"/>
              <a:gd name="T32" fmla="*/ 2147483647 w 117"/>
              <a:gd name="T33" fmla="*/ 2147483647 h 144"/>
              <a:gd name="T34" fmla="*/ 2147483647 w 117"/>
              <a:gd name="T35" fmla="*/ 2147483647 h 144"/>
              <a:gd name="T36" fmla="*/ 2147483647 w 117"/>
              <a:gd name="T37" fmla="*/ 2147483647 h 144"/>
              <a:gd name="T38" fmla="*/ 2147483647 w 117"/>
              <a:gd name="T39" fmla="*/ 2147483647 h 144"/>
              <a:gd name="T40" fmla="*/ 2147483647 w 117"/>
              <a:gd name="T41" fmla="*/ 2147483647 h 144"/>
              <a:gd name="T42" fmla="*/ 2147483647 w 117"/>
              <a:gd name="T43" fmla="*/ 2147483647 h 144"/>
              <a:gd name="T44" fmla="*/ 2147483647 w 117"/>
              <a:gd name="T45" fmla="*/ 2147483647 h 144"/>
              <a:gd name="T46" fmla="*/ 2147483647 w 117"/>
              <a:gd name="T47" fmla="*/ 2147483647 h 144"/>
              <a:gd name="T48" fmla="*/ 2147483647 w 117"/>
              <a:gd name="T49" fmla="*/ 2147483647 h 144"/>
              <a:gd name="T50" fmla="*/ 2147483647 w 117"/>
              <a:gd name="T51" fmla="*/ 2147483647 h 144"/>
              <a:gd name="T52" fmla="*/ 2147483647 w 117"/>
              <a:gd name="T53" fmla="*/ 2147483647 h 144"/>
              <a:gd name="T54" fmla="*/ 2147483647 w 117"/>
              <a:gd name="T55" fmla="*/ 2147483647 h 144"/>
              <a:gd name="T56" fmla="*/ 2147483647 w 117"/>
              <a:gd name="T57" fmla="*/ 2147483647 h 144"/>
              <a:gd name="T58" fmla="*/ 2147483647 w 117"/>
              <a:gd name="T59" fmla="*/ 2147483647 h 144"/>
              <a:gd name="T60" fmla="*/ 2147483647 w 117"/>
              <a:gd name="T61" fmla="*/ 2147483647 h 144"/>
              <a:gd name="T62" fmla="*/ 2147483647 w 117"/>
              <a:gd name="T63" fmla="*/ 2147483647 h 144"/>
              <a:gd name="T64" fmla="*/ 2147483647 w 117"/>
              <a:gd name="T65" fmla="*/ 2147483647 h 144"/>
              <a:gd name="T66" fmla="*/ 2147483647 w 117"/>
              <a:gd name="T67" fmla="*/ 2147483647 h 144"/>
              <a:gd name="T68" fmla="*/ 2147483647 w 117"/>
              <a:gd name="T69" fmla="*/ 2147483647 h 144"/>
              <a:gd name="T70" fmla="*/ 2147483647 w 117"/>
              <a:gd name="T71" fmla="*/ 2147483647 h 144"/>
              <a:gd name="T72" fmla="*/ 2147483647 w 117"/>
              <a:gd name="T73" fmla="*/ 2147483647 h 144"/>
              <a:gd name="T74" fmla="*/ 2147483647 w 117"/>
              <a:gd name="T75" fmla="*/ 2147483647 h 144"/>
              <a:gd name="T76" fmla="*/ 2147483647 w 117"/>
              <a:gd name="T77" fmla="*/ 2147483647 h 144"/>
              <a:gd name="T78" fmla="*/ 2147483647 w 117"/>
              <a:gd name="T79" fmla="*/ 2147483647 h 144"/>
              <a:gd name="T80" fmla="*/ 2147483647 w 117"/>
              <a:gd name="T81" fmla="*/ 2147483647 h 144"/>
              <a:gd name="T82" fmla="*/ 2147483647 w 117"/>
              <a:gd name="T83" fmla="*/ 2147483647 h 144"/>
              <a:gd name="T84" fmla="*/ 2147483647 w 117"/>
              <a:gd name="T85" fmla="*/ 2147483647 h 144"/>
              <a:gd name="T86" fmla="*/ 2147483647 w 117"/>
              <a:gd name="T87" fmla="*/ 2147483647 h 144"/>
              <a:gd name="T88" fmla="*/ 2147483647 w 117"/>
              <a:gd name="T89" fmla="*/ 2147483647 h 144"/>
              <a:gd name="T90" fmla="*/ 2147483647 w 117"/>
              <a:gd name="T91" fmla="*/ 2147483647 h 144"/>
              <a:gd name="T92" fmla="*/ 2147483647 w 117"/>
              <a:gd name="T93" fmla="*/ 2147483647 h 144"/>
              <a:gd name="T94" fmla="*/ 2147483647 w 117"/>
              <a:gd name="T95" fmla="*/ 2147483647 h 144"/>
              <a:gd name="T96" fmla="*/ 2147483647 w 117"/>
              <a:gd name="T97" fmla="*/ 2147483647 h 144"/>
              <a:gd name="T98" fmla="*/ 2147483647 w 117"/>
              <a:gd name="T99" fmla="*/ 2147483647 h 144"/>
              <a:gd name="T100" fmla="*/ 2147483647 w 117"/>
              <a:gd name="T101" fmla="*/ 2147483647 h 144"/>
              <a:gd name="T102" fmla="*/ 2147483647 w 117"/>
              <a:gd name="T103" fmla="*/ 2147483647 h 144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117"/>
              <a:gd name="T157" fmla="*/ 0 h 144"/>
              <a:gd name="T158" fmla="*/ 117 w 117"/>
              <a:gd name="T159" fmla="*/ 144 h 144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117" h="144">
                <a:moveTo>
                  <a:pt x="51" y="27"/>
                </a:moveTo>
                <a:cubicBezTo>
                  <a:pt x="51" y="28"/>
                  <a:pt x="51" y="28"/>
                  <a:pt x="52" y="28"/>
                </a:cubicBezTo>
                <a:cubicBezTo>
                  <a:pt x="52" y="28"/>
                  <a:pt x="51" y="28"/>
                  <a:pt x="51" y="27"/>
                </a:cubicBezTo>
                <a:close/>
                <a:moveTo>
                  <a:pt x="53" y="33"/>
                </a:moveTo>
                <a:cubicBezTo>
                  <a:pt x="53" y="33"/>
                  <a:pt x="53" y="33"/>
                  <a:pt x="53" y="33"/>
                </a:cubicBezTo>
                <a:close/>
                <a:moveTo>
                  <a:pt x="116" y="135"/>
                </a:moveTo>
                <a:cubicBezTo>
                  <a:pt x="116" y="135"/>
                  <a:pt x="116" y="135"/>
                  <a:pt x="116" y="135"/>
                </a:cubicBezTo>
                <a:cubicBezTo>
                  <a:pt x="116" y="135"/>
                  <a:pt x="115" y="134"/>
                  <a:pt x="116" y="135"/>
                </a:cubicBezTo>
                <a:close/>
                <a:moveTo>
                  <a:pt x="116" y="135"/>
                </a:moveTo>
                <a:cubicBezTo>
                  <a:pt x="116" y="135"/>
                  <a:pt x="116" y="135"/>
                  <a:pt x="116" y="135"/>
                </a:cubicBezTo>
                <a:cubicBezTo>
                  <a:pt x="115" y="135"/>
                  <a:pt x="113" y="134"/>
                  <a:pt x="113" y="134"/>
                </a:cubicBezTo>
                <a:cubicBezTo>
                  <a:pt x="112" y="134"/>
                  <a:pt x="110" y="132"/>
                  <a:pt x="109" y="131"/>
                </a:cubicBezTo>
                <a:cubicBezTo>
                  <a:pt x="109" y="130"/>
                  <a:pt x="108" y="130"/>
                  <a:pt x="108" y="129"/>
                </a:cubicBezTo>
                <a:cubicBezTo>
                  <a:pt x="108" y="129"/>
                  <a:pt x="105" y="126"/>
                  <a:pt x="105" y="126"/>
                </a:cubicBezTo>
                <a:cubicBezTo>
                  <a:pt x="105" y="126"/>
                  <a:pt x="100" y="120"/>
                  <a:pt x="99" y="119"/>
                </a:cubicBezTo>
                <a:cubicBezTo>
                  <a:pt x="98" y="118"/>
                  <a:pt x="95" y="114"/>
                  <a:pt x="95" y="113"/>
                </a:cubicBezTo>
                <a:cubicBezTo>
                  <a:pt x="94" y="113"/>
                  <a:pt x="89" y="107"/>
                  <a:pt x="87" y="97"/>
                </a:cubicBezTo>
                <a:cubicBezTo>
                  <a:pt x="85" y="87"/>
                  <a:pt x="82" y="81"/>
                  <a:pt x="81" y="80"/>
                </a:cubicBezTo>
                <a:cubicBezTo>
                  <a:pt x="81" y="80"/>
                  <a:pt x="80" y="75"/>
                  <a:pt x="79" y="74"/>
                </a:cubicBezTo>
                <a:cubicBezTo>
                  <a:pt x="77" y="73"/>
                  <a:pt x="77" y="71"/>
                  <a:pt x="76" y="70"/>
                </a:cubicBezTo>
                <a:cubicBezTo>
                  <a:pt x="74" y="68"/>
                  <a:pt x="71" y="66"/>
                  <a:pt x="62" y="68"/>
                </a:cubicBezTo>
                <a:cubicBezTo>
                  <a:pt x="62" y="68"/>
                  <a:pt x="65" y="66"/>
                  <a:pt x="65" y="64"/>
                </a:cubicBezTo>
                <a:cubicBezTo>
                  <a:pt x="65" y="64"/>
                  <a:pt x="64" y="61"/>
                  <a:pt x="64" y="60"/>
                </a:cubicBezTo>
                <a:cubicBezTo>
                  <a:pt x="63" y="59"/>
                  <a:pt x="60" y="51"/>
                  <a:pt x="60" y="49"/>
                </a:cubicBezTo>
                <a:cubicBezTo>
                  <a:pt x="59" y="48"/>
                  <a:pt x="55" y="35"/>
                  <a:pt x="53" y="34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3"/>
                  <a:pt x="52" y="33"/>
                </a:cubicBezTo>
                <a:cubicBezTo>
                  <a:pt x="53" y="33"/>
                  <a:pt x="53" y="33"/>
                  <a:pt x="53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2" y="33"/>
                  <a:pt x="52" y="33"/>
                </a:cubicBezTo>
                <a:cubicBezTo>
                  <a:pt x="52" y="33"/>
                  <a:pt x="51" y="30"/>
                  <a:pt x="51" y="26"/>
                </a:cubicBezTo>
                <a:cubicBezTo>
                  <a:pt x="51" y="26"/>
                  <a:pt x="51" y="27"/>
                  <a:pt x="51" y="27"/>
                </a:cubicBezTo>
                <a:cubicBezTo>
                  <a:pt x="51" y="26"/>
                  <a:pt x="51" y="26"/>
                  <a:pt x="50" y="25"/>
                </a:cubicBezTo>
                <a:cubicBezTo>
                  <a:pt x="49" y="21"/>
                  <a:pt x="48" y="17"/>
                  <a:pt x="49" y="15"/>
                </a:cubicBezTo>
                <a:cubicBezTo>
                  <a:pt x="49" y="16"/>
                  <a:pt x="49" y="18"/>
                  <a:pt x="50" y="19"/>
                </a:cubicBezTo>
                <a:cubicBezTo>
                  <a:pt x="50" y="19"/>
                  <a:pt x="49" y="17"/>
                  <a:pt x="49" y="15"/>
                </a:cubicBezTo>
                <a:cubicBezTo>
                  <a:pt x="49" y="11"/>
                  <a:pt x="47" y="0"/>
                  <a:pt x="37" y="1"/>
                </a:cubicBezTo>
                <a:cubicBezTo>
                  <a:pt x="37" y="1"/>
                  <a:pt x="27" y="2"/>
                  <a:pt x="25" y="14"/>
                </a:cubicBezTo>
                <a:cubicBezTo>
                  <a:pt x="24" y="17"/>
                  <a:pt x="24" y="21"/>
                  <a:pt x="24" y="24"/>
                </a:cubicBezTo>
                <a:cubicBezTo>
                  <a:pt x="24" y="22"/>
                  <a:pt x="25" y="19"/>
                  <a:pt x="25" y="16"/>
                </a:cubicBezTo>
                <a:cubicBezTo>
                  <a:pt x="25" y="17"/>
                  <a:pt x="25" y="17"/>
                  <a:pt x="25" y="17"/>
                </a:cubicBezTo>
                <a:cubicBezTo>
                  <a:pt x="25" y="17"/>
                  <a:pt x="25" y="22"/>
                  <a:pt x="24" y="25"/>
                </a:cubicBezTo>
                <a:cubicBezTo>
                  <a:pt x="24" y="25"/>
                  <a:pt x="24" y="24"/>
                  <a:pt x="24" y="24"/>
                </a:cubicBezTo>
                <a:cubicBezTo>
                  <a:pt x="24" y="25"/>
                  <a:pt x="24" y="25"/>
                  <a:pt x="24" y="26"/>
                </a:cubicBezTo>
                <a:cubicBezTo>
                  <a:pt x="24" y="27"/>
                  <a:pt x="24" y="27"/>
                  <a:pt x="23" y="28"/>
                </a:cubicBezTo>
                <a:cubicBezTo>
                  <a:pt x="22" y="30"/>
                  <a:pt x="22" y="31"/>
                  <a:pt x="22" y="31"/>
                </a:cubicBezTo>
                <a:cubicBezTo>
                  <a:pt x="22" y="31"/>
                  <a:pt x="15" y="33"/>
                  <a:pt x="14" y="37"/>
                </a:cubicBezTo>
                <a:cubicBezTo>
                  <a:pt x="14" y="37"/>
                  <a:pt x="13" y="38"/>
                  <a:pt x="11" y="40"/>
                </a:cubicBezTo>
                <a:cubicBezTo>
                  <a:pt x="10" y="41"/>
                  <a:pt x="9" y="43"/>
                  <a:pt x="9" y="45"/>
                </a:cubicBezTo>
                <a:cubicBezTo>
                  <a:pt x="9" y="45"/>
                  <a:pt x="6" y="40"/>
                  <a:pt x="3" y="42"/>
                </a:cubicBezTo>
                <a:cubicBezTo>
                  <a:pt x="3" y="42"/>
                  <a:pt x="0" y="43"/>
                  <a:pt x="0" y="47"/>
                </a:cubicBezTo>
                <a:cubicBezTo>
                  <a:pt x="0" y="47"/>
                  <a:pt x="1" y="48"/>
                  <a:pt x="1" y="50"/>
                </a:cubicBezTo>
                <a:cubicBezTo>
                  <a:pt x="1" y="51"/>
                  <a:pt x="2" y="54"/>
                  <a:pt x="2" y="55"/>
                </a:cubicBezTo>
                <a:cubicBezTo>
                  <a:pt x="3" y="56"/>
                  <a:pt x="3" y="57"/>
                  <a:pt x="4" y="56"/>
                </a:cubicBezTo>
                <a:cubicBezTo>
                  <a:pt x="5" y="57"/>
                  <a:pt x="5" y="57"/>
                  <a:pt x="5" y="57"/>
                </a:cubicBezTo>
                <a:cubicBezTo>
                  <a:pt x="5" y="57"/>
                  <a:pt x="6" y="58"/>
                  <a:pt x="6" y="57"/>
                </a:cubicBezTo>
                <a:cubicBezTo>
                  <a:pt x="6" y="57"/>
                  <a:pt x="8" y="58"/>
                  <a:pt x="8" y="57"/>
                </a:cubicBezTo>
                <a:cubicBezTo>
                  <a:pt x="8" y="57"/>
                  <a:pt x="9" y="58"/>
                  <a:pt x="9" y="59"/>
                </a:cubicBezTo>
                <a:cubicBezTo>
                  <a:pt x="10" y="59"/>
                  <a:pt x="12" y="61"/>
                  <a:pt x="13" y="59"/>
                </a:cubicBezTo>
                <a:cubicBezTo>
                  <a:pt x="14" y="58"/>
                  <a:pt x="16" y="54"/>
                  <a:pt x="16" y="54"/>
                </a:cubicBezTo>
                <a:cubicBezTo>
                  <a:pt x="16" y="53"/>
                  <a:pt x="18" y="49"/>
                  <a:pt x="18" y="47"/>
                </a:cubicBezTo>
                <a:cubicBezTo>
                  <a:pt x="19" y="46"/>
                  <a:pt x="19" y="46"/>
                  <a:pt x="20" y="47"/>
                </a:cubicBezTo>
                <a:cubicBezTo>
                  <a:pt x="20" y="48"/>
                  <a:pt x="21" y="53"/>
                  <a:pt x="22" y="54"/>
                </a:cubicBezTo>
                <a:cubicBezTo>
                  <a:pt x="23" y="54"/>
                  <a:pt x="24" y="56"/>
                  <a:pt x="25" y="58"/>
                </a:cubicBezTo>
                <a:cubicBezTo>
                  <a:pt x="25" y="60"/>
                  <a:pt x="26" y="66"/>
                  <a:pt x="26" y="67"/>
                </a:cubicBezTo>
                <a:cubicBezTo>
                  <a:pt x="27" y="68"/>
                  <a:pt x="28" y="71"/>
                  <a:pt x="28" y="72"/>
                </a:cubicBezTo>
                <a:cubicBezTo>
                  <a:pt x="28" y="74"/>
                  <a:pt x="28" y="86"/>
                  <a:pt x="28" y="88"/>
                </a:cubicBezTo>
                <a:cubicBezTo>
                  <a:pt x="29" y="89"/>
                  <a:pt x="33" y="97"/>
                  <a:pt x="42" y="97"/>
                </a:cubicBezTo>
                <a:cubicBezTo>
                  <a:pt x="52" y="96"/>
                  <a:pt x="52" y="95"/>
                  <a:pt x="53" y="94"/>
                </a:cubicBezTo>
                <a:cubicBezTo>
                  <a:pt x="54" y="94"/>
                  <a:pt x="55" y="93"/>
                  <a:pt x="57" y="94"/>
                </a:cubicBezTo>
                <a:cubicBezTo>
                  <a:pt x="59" y="96"/>
                  <a:pt x="61" y="99"/>
                  <a:pt x="61" y="100"/>
                </a:cubicBezTo>
                <a:cubicBezTo>
                  <a:pt x="62" y="100"/>
                  <a:pt x="62" y="101"/>
                  <a:pt x="62" y="102"/>
                </a:cubicBezTo>
                <a:cubicBezTo>
                  <a:pt x="63" y="104"/>
                  <a:pt x="64" y="106"/>
                  <a:pt x="64" y="107"/>
                </a:cubicBezTo>
                <a:cubicBezTo>
                  <a:pt x="64" y="108"/>
                  <a:pt x="65" y="109"/>
                  <a:pt x="66" y="110"/>
                </a:cubicBezTo>
                <a:cubicBezTo>
                  <a:pt x="67" y="112"/>
                  <a:pt x="70" y="120"/>
                  <a:pt x="71" y="124"/>
                </a:cubicBezTo>
                <a:cubicBezTo>
                  <a:pt x="71" y="124"/>
                  <a:pt x="71" y="126"/>
                  <a:pt x="72" y="128"/>
                </a:cubicBezTo>
                <a:cubicBezTo>
                  <a:pt x="73" y="129"/>
                  <a:pt x="73" y="131"/>
                  <a:pt x="73" y="132"/>
                </a:cubicBezTo>
                <a:cubicBezTo>
                  <a:pt x="73" y="132"/>
                  <a:pt x="72" y="134"/>
                  <a:pt x="73" y="135"/>
                </a:cubicBezTo>
                <a:cubicBezTo>
                  <a:pt x="73" y="135"/>
                  <a:pt x="73" y="136"/>
                  <a:pt x="73" y="137"/>
                </a:cubicBezTo>
                <a:cubicBezTo>
                  <a:pt x="74" y="137"/>
                  <a:pt x="73" y="138"/>
                  <a:pt x="73" y="139"/>
                </a:cubicBezTo>
                <a:cubicBezTo>
                  <a:pt x="73" y="141"/>
                  <a:pt x="75" y="144"/>
                  <a:pt x="79" y="144"/>
                </a:cubicBezTo>
                <a:cubicBezTo>
                  <a:pt x="83" y="144"/>
                  <a:pt x="84" y="141"/>
                  <a:pt x="84" y="140"/>
                </a:cubicBezTo>
                <a:cubicBezTo>
                  <a:pt x="84" y="140"/>
                  <a:pt x="84" y="137"/>
                  <a:pt x="83" y="136"/>
                </a:cubicBezTo>
                <a:cubicBezTo>
                  <a:pt x="83" y="135"/>
                  <a:pt x="82" y="134"/>
                  <a:pt x="82" y="133"/>
                </a:cubicBezTo>
                <a:cubicBezTo>
                  <a:pt x="82" y="133"/>
                  <a:pt x="81" y="132"/>
                  <a:pt x="81" y="131"/>
                </a:cubicBezTo>
                <a:cubicBezTo>
                  <a:pt x="80" y="131"/>
                  <a:pt x="80" y="129"/>
                  <a:pt x="79" y="128"/>
                </a:cubicBezTo>
                <a:cubicBezTo>
                  <a:pt x="78" y="127"/>
                  <a:pt x="79" y="126"/>
                  <a:pt x="79" y="126"/>
                </a:cubicBezTo>
                <a:cubicBezTo>
                  <a:pt x="78" y="125"/>
                  <a:pt x="78" y="104"/>
                  <a:pt x="78" y="102"/>
                </a:cubicBezTo>
                <a:cubicBezTo>
                  <a:pt x="78" y="102"/>
                  <a:pt x="82" y="110"/>
                  <a:pt x="85" y="112"/>
                </a:cubicBezTo>
                <a:cubicBezTo>
                  <a:pt x="87" y="114"/>
                  <a:pt x="90" y="120"/>
                  <a:pt x="91" y="122"/>
                </a:cubicBezTo>
                <a:cubicBezTo>
                  <a:pt x="91" y="123"/>
                  <a:pt x="91" y="126"/>
                  <a:pt x="92" y="127"/>
                </a:cubicBezTo>
                <a:cubicBezTo>
                  <a:pt x="94" y="128"/>
                  <a:pt x="95" y="130"/>
                  <a:pt x="95" y="131"/>
                </a:cubicBezTo>
                <a:cubicBezTo>
                  <a:pt x="95" y="131"/>
                  <a:pt x="93" y="131"/>
                  <a:pt x="92" y="133"/>
                </a:cubicBezTo>
                <a:cubicBezTo>
                  <a:pt x="92" y="133"/>
                  <a:pt x="89" y="136"/>
                  <a:pt x="92" y="138"/>
                </a:cubicBezTo>
                <a:cubicBezTo>
                  <a:pt x="92" y="138"/>
                  <a:pt x="94" y="138"/>
                  <a:pt x="96" y="139"/>
                </a:cubicBezTo>
                <a:cubicBezTo>
                  <a:pt x="98" y="139"/>
                  <a:pt x="98" y="139"/>
                  <a:pt x="100" y="140"/>
                </a:cubicBezTo>
                <a:cubicBezTo>
                  <a:pt x="102" y="142"/>
                  <a:pt x="111" y="143"/>
                  <a:pt x="114" y="140"/>
                </a:cubicBezTo>
                <a:cubicBezTo>
                  <a:pt x="114" y="140"/>
                  <a:pt x="117" y="137"/>
                  <a:pt x="116" y="135"/>
                </a:cubicBezTo>
                <a:close/>
                <a:moveTo>
                  <a:pt x="53" y="65"/>
                </a:moveTo>
                <a:cubicBezTo>
                  <a:pt x="53" y="65"/>
                  <a:pt x="52" y="63"/>
                  <a:pt x="51" y="60"/>
                </a:cubicBezTo>
                <a:cubicBezTo>
                  <a:pt x="51" y="57"/>
                  <a:pt x="51" y="54"/>
                  <a:pt x="51" y="54"/>
                </a:cubicBezTo>
                <a:cubicBezTo>
                  <a:pt x="52" y="53"/>
                  <a:pt x="52" y="50"/>
                  <a:pt x="52" y="50"/>
                </a:cubicBezTo>
                <a:cubicBezTo>
                  <a:pt x="52" y="50"/>
                  <a:pt x="52" y="50"/>
                  <a:pt x="52" y="50"/>
                </a:cubicBezTo>
                <a:cubicBezTo>
                  <a:pt x="52" y="54"/>
                  <a:pt x="56" y="61"/>
                  <a:pt x="56" y="62"/>
                </a:cubicBezTo>
                <a:cubicBezTo>
                  <a:pt x="56" y="63"/>
                  <a:pt x="53" y="65"/>
                  <a:pt x="53" y="6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1079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Freeform 6"/>
          <p:cNvSpPr>
            <a:spLocks noEditPoints="1"/>
          </p:cNvSpPr>
          <p:nvPr/>
        </p:nvSpPr>
        <p:spPr bwMode="auto">
          <a:xfrm>
            <a:off x="382588" y="409575"/>
            <a:ext cx="2533650" cy="6230938"/>
          </a:xfrm>
          <a:custGeom>
            <a:avLst/>
            <a:gdLst>
              <a:gd name="T0" fmla="*/ 2147483647 w 65"/>
              <a:gd name="T1" fmla="*/ 2147483647 h 160"/>
              <a:gd name="T2" fmla="*/ 2147483647 w 65"/>
              <a:gd name="T3" fmla="*/ 2147483647 h 160"/>
              <a:gd name="T4" fmla="*/ 2147483647 w 65"/>
              <a:gd name="T5" fmla="*/ 2147483647 h 160"/>
              <a:gd name="T6" fmla="*/ 2147483647 w 65"/>
              <a:gd name="T7" fmla="*/ 2147483647 h 160"/>
              <a:gd name="T8" fmla="*/ 2147483647 w 65"/>
              <a:gd name="T9" fmla="*/ 2147483647 h 160"/>
              <a:gd name="T10" fmla="*/ 2147483647 w 65"/>
              <a:gd name="T11" fmla="*/ 2147483647 h 160"/>
              <a:gd name="T12" fmla="*/ 2147483647 w 65"/>
              <a:gd name="T13" fmla="*/ 2147483647 h 160"/>
              <a:gd name="T14" fmla="*/ 2147483647 w 65"/>
              <a:gd name="T15" fmla="*/ 2147483647 h 160"/>
              <a:gd name="T16" fmla="*/ 2147483647 w 65"/>
              <a:gd name="T17" fmla="*/ 2147483647 h 160"/>
              <a:gd name="T18" fmla="*/ 2147483647 w 65"/>
              <a:gd name="T19" fmla="*/ 2147483647 h 160"/>
              <a:gd name="T20" fmla="*/ 2147483647 w 65"/>
              <a:gd name="T21" fmla="*/ 2147483647 h 160"/>
              <a:gd name="T22" fmla="*/ 2147483647 w 65"/>
              <a:gd name="T23" fmla="*/ 2147483647 h 160"/>
              <a:gd name="T24" fmla="*/ 2147483647 w 65"/>
              <a:gd name="T25" fmla="*/ 2147483647 h 160"/>
              <a:gd name="T26" fmla="*/ 2147483647 w 65"/>
              <a:gd name="T27" fmla="*/ 2147483647 h 160"/>
              <a:gd name="T28" fmla="*/ 2147483647 w 65"/>
              <a:gd name="T29" fmla="*/ 2147483647 h 160"/>
              <a:gd name="T30" fmla="*/ 2147483647 w 65"/>
              <a:gd name="T31" fmla="*/ 2147483647 h 160"/>
              <a:gd name="T32" fmla="*/ 2147483647 w 65"/>
              <a:gd name="T33" fmla="*/ 2147483647 h 160"/>
              <a:gd name="T34" fmla="*/ 2147483647 w 65"/>
              <a:gd name="T35" fmla="*/ 0 h 160"/>
              <a:gd name="T36" fmla="*/ 2147483647 w 65"/>
              <a:gd name="T37" fmla="*/ 2147483647 h 160"/>
              <a:gd name="T38" fmla="*/ 2147483647 w 65"/>
              <a:gd name="T39" fmla="*/ 2147483647 h 160"/>
              <a:gd name="T40" fmla="*/ 2147483647 w 65"/>
              <a:gd name="T41" fmla="*/ 0 h 160"/>
              <a:gd name="T42" fmla="*/ 2147483647 w 65"/>
              <a:gd name="T43" fmla="*/ 2147483647 h 160"/>
              <a:gd name="T44" fmla="*/ 2147483647 w 65"/>
              <a:gd name="T45" fmla="*/ 2147483647 h 160"/>
              <a:gd name="T46" fmla="*/ 2147483647 w 65"/>
              <a:gd name="T47" fmla="*/ 2147483647 h 160"/>
              <a:gd name="T48" fmla="*/ 2147483647 w 65"/>
              <a:gd name="T49" fmla="*/ 2147483647 h 160"/>
              <a:gd name="T50" fmla="*/ 2147483647 w 65"/>
              <a:gd name="T51" fmla="*/ 2147483647 h 160"/>
              <a:gd name="T52" fmla="*/ 2147483647 w 65"/>
              <a:gd name="T53" fmla="*/ 2147483647 h 160"/>
              <a:gd name="T54" fmla="*/ 2147483647 w 65"/>
              <a:gd name="T55" fmla="*/ 2147483647 h 160"/>
              <a:gd name="T56" fmla="*/ 2147483647 w 65"/>
              <a:gd name="T57" fmla="*/ 2147483647 h 160"/>
              <a:gd name="T58" fmla="*/ 2147483647 w 65"/>
              <a:gd name="T59" fmla="*/ 2147483647 h 160"/>
              <a:gd name="T60" fmla="*/ 2147483647 w 65"/>
              <a:gd name="T61" fmla="*/ 2147483647 h 160"/>
              <a:gd name="T62" fmla="*/ 2147483647 w 65"/>
              <a:gd name="T63" fmla="*/ 2147483647 h 160"/>
              <a:gd name="T64" fmla="*/ 2147483647 w 65"/>
              <a:gd name="T65" fmla="*/ 2147483647 h 160"/>
              <a:gd name="T66" fmla="*/ 2147483647 w 65"/>
              <a:gd name="T67" fmla="*/ 2147483647 h 160"/>
              <a:gd name="T68" fmla="*/ 2147483647 w 65"/>
              <a:gd name="T69" fmla="*/ 2147483647 h 160"/>
              <a:gd name="T70" fmla="*/ 2147483647 w 65"/>
              <a:gd name="T71" fmla="*/ 2147483647 h 160"/>
              <a:gd name="T72" fmla="*/ 2147483647 w 65"/>
              <a:gd name="T73" fmla="*/ 2147483647 h 160"/>
              <a:gd name="T74" fmla="*/ 2147483647 w 65"/>
              <a:gd name="T75" fmla="*/ 2147483647 h 160"/>
              <a:gd name="T76" fmla="*/ 2147483647 w 65"/>
              <a:gd name="T77" fmla="*/ 2147483647 h 160"/>
              <a:gd name="T78" fmla="*/ 2147483647 w 65"/>
              <a:gd name="T79" fmla="*/ 2147483647 h 160"/>
              <a:gd name="T80" fmla="*/ 2147483647 w 65"/>
              <a:gd name="T81" fmla="*/ 2147483647 h 160"/>
              <a:gd name="T82" fmla="*/ 2147483647 w 65"/>
              <a:gd name="T83" fmla="*/ 2147483647 h 160"/>
              <a:gd name="T84" fmla="*/ 2147483647 w 65"/>
              <a:gd name="T85" fmla="*/ 2147483647 h 160"/>
              <a:gd name="T86" fmla="*/ 2147483647 w 65"/>
              <a:gd name="T87" fmla="*/ 2147483647 h 160"/>
              <a:gd name="T88" fmla="*/ 2147483647 w 65"/>
              <a:gd name="T89" fmla="*/ 2147483647 h 160"/>
              <a:gd name="T90" fmla="*/ 2147483647 w 65"/>
              <a:gd name="T91" fmla="*/ 2147483647 h 160"/>
              <a:gd name="T92" fmla="*/ 2147483647 w 65"/>
              <a:gd name="T93" fmla="*/ 2147483647 h 160"/>
              <a:gd name="T94" fmla="*/ 2147483647 w 65"/>
              <a:gd name="T95" fmla="*/ 2147483647 h 160"/>
              <a:gd name="T96" fmla="*/ 2147483647 w 65"/>
              <a:gd name="T97" fmla="*/ 2147483647 h 160"/>
              <a:gd name="T98" fmla="*/ 2147483647 w 65"/>
              <a:gd name="T99" fmla="*/ 2147483647 h 160"/>
              <a:gd name="T100" fmla="*/ 2147483647 w 65"/>
              <a:gd name="T101" fmla="*/ 2147483647 h 160"/>
              <a:gd name="T102" fmla="*/ 2147483647 w 65"/>
              <a:gd name="T103" fmla="*/ 2147483647 h 160"/>
              <a:gd name="T104" fmla="*/ 2147483647 w 65"/>
              <a:gd name="T105" fmla="*/ 2147483647 h 160"/>
              <a:gd name="T106" fmla="*/ 2147483647 w 65"/>
              <a:gd name="T107" fmla="*/ 2147483647 h 160"/>
              <a:gd name="T108" fmla="*/ 2147483647 w 65"/>
              <a:gd name="T109" fmla="*/ 2147483647 h 1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65"/>
              <a:gd name="T166" fmla="*/ 0 h 160"/>
              <a:gd name="T167" fmla="*/ 65 w 65"/>
              <a:gd name="T168" fmla="*/ 160 h 160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65" h="160">
                <a:moveTo>
                  <a:pt x="61" y="94"/>
                </a:moveTo>
                <a:cubicBezTo>
                  <a:pt x="61" y="94"/>
                  <a:pt x="55" y="88"/>
                  <a:pt x="54" y="88"/>
                </a:cubicBezTo>
                <a:cubicBezTo>
                  <a:pt x="53" y="87"/>
                  <a:pt x="50" y="85"/>
                  <a:pt x="50" y="85"/>
                </a:cubicBezTo>
                <a:cubicBezTo>
                  <a:pt x="50" y="85"/>
                  <a:pt x="51" y="76"/>
                  <a:pt x="51" y="75"/>
                </a:cubicBezTo>
                <a:cubicBezTo>
                  <a:pt x="51" y="73"/>
                  <a:pt x="51" y="68"/>
                  <a:pt x="51" y="66"/>
                </a:cubicBezTo>
                <a:cubicBezTo>
                  <a:pt x="51" y="64"/>
                  <a:pt x="51" y="57"/>
                  <a:pt x="51" y="55"/>
                </a:cubicBezTo>
                <a:cubicBezTo>
                  <a:pt x="51" y="52"/>
                  <a:pt x="50" y="49"/>
                  <a:pt x="51" y="47"/>
                </a:cubicBezTo>
                <a:cubicBezTo>
                  <a:pt x="51" y="44"/>
                  <a:pt x="50" y="34"/>
                  <a:pt x="47" y="32"/>
                </a:cubicBezTo>
                <a:cubicBezTo>
                  <a:pt x="47" y="32"/>
                  <a:pt x="43" y="31"/>
                  <a:pt x="42" y="30"/>
                </a:cubicBezTo>
                <a:cubicBezTo>
                  <a:pt x="42" y="30"/>
                  <a:pt x="40" y="29"/>
                  <a:pt x="40" y="29"/>
                </a:cubicBezTo>
                <a:cubicBezTo>
                  <a:pt x="40" y="29"/>
                  <a:pt x="42" y="23"/>
                  <a:pt x="42" y="20"/>
                </a:cubicBezTo>
                <a:cubicBezTo>
                  <a:pt x="42" y="20"/>
                  <a:pt x="43" y="19"/>
                  <a:pt x="43" y="18"/>
                </a:cubicBezTo>
                <a:cubicBezTo>
                  <a:pt x="43" y="17"/>
                  <a:pt x="43" y="15"/>
                  <a:pt x="43" y="14"/>
                </a:cubicBezTo>
                <a:cubicBezTo>
                  <a:pt x="43" y="14"/>
                  <a:pt x="43" y="12"/>
                  <a:pt x="42" y="12"/>
                </a:cubicBezTo>
                <a:cubicBezTo>
                  <a:pt x="41" y="13"/>
                  <a:pt x="42" y="12"/>
                  <a:pt x="42" y="12"/>
                </a:cubicBezTo>
                <a:cubicBezTo>
                  <a:pt x="42" y="12"/>
                  <a:pt x="41" y="9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7"/>
                  <a:pt x="40" y="7"/>
                  <a:pt x="40" y="7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40" y="6"/>
                  <a:pt x="40" y="6"/>
                  <a:pt x="40" y="6"/>
                </a:cubicBezTo>
                <a:cubicBezTo>
                  <a:pt x="39" y="5"/>
                  <a:pt x="39" y="5"/>
                  <a:pt x="39" y="5"/>
                </a:cubicBezTo>
                <a:cubicBezTo>
                  <a:pt x="40" y="4"/>
                  <a:pt x="40" y="4"/>
                  <a:pt x="40" y="4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4"/>
                  <a:pt x="39" y="4"/>
                  <a:pt x="39" y="4"/>
                </a:cubicBezTo>
                <a:cubicBezTo>
                  <a:pt x="39" y="4"/>
                  <a:pt x="39" y="4"/>
                  <a:pt x="39" y="5"/>
                </a:cubicBezTo>
                <a:cubicBezTo>
                  <a:pt x="39" y="5"/>
                  <a:pt x="39" y="5"/>
                  <a:pt x="39" y="5"/>
                </a:cubicBezTo>
                <a:cubicBezTo>
                  <a:pt x="39" y="4"/>
                  <a:pt x="39" y="4"/>
                  <a:pt x="39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9" y="4"/>
                  <a:pt x="39" y="3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8" y="4"/>
                  <a:pt x="38" y="4"/>
                  <a:pt x="38" y="3"/>
                </a:cubicBezTo>
                <a:cubicBezTo>
                  <a:pt x="37" y="4"/>
                  <a:pt x="37" y="4"/>
                  <a:pt x="37" y="4"/>
                </a:cubicBezTo>
                <a:cubicBezTo>
                  <a:pt x="37" y="4"/>
                  <a:pt x="37" y="4"/>
                  <a:pt x="37" y="4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4"/>
                  <a:pt x="37" y="4"/>
                  <a:pt x="37" y="4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7" y="3"/>
                  <a:pt x="37" y="3"/>
                  <a:pt x="37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3"/>
                  <a:pt x="36" y="3"/>
                  <a:pt x="36" y="3"/>
                </a:cubicBezTo>
                <a:cubicBezTo>
                  <a:pt x="36" y="2"/>
                  <a:pt x="36" y="2"/>
                  <a:pt x="36" y="2"/>
                </a:cubicBezTo>
                <a:cubicBezTo>
                  <a:pt x="36" y="3"/>
                  <a:pt x="36" y="3"/>
                  <a:pt x="36" y="3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2"/>
                  <a:pt x="35" y="2"/>
                  <a:pt x="35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4" y="2"/>
                  <a:pt x="34" y="2"/>
                  <a:pt x="34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1"/>
                  <a:pt x="32" y="1"/>
                  <a:pt x="32" y="1"/>
                </a:cubicBezTo>
                <a:cubicBezTo>
                  <a:pt x="32" y="0"/>
                  <a:pt x="32" y="0"/>
                  <a:pt x="32" y="0"/>
                </a:cubicBezTo>
                <a:cubicBezTo>
                  <a:pt x="32" y="1"/>
                  <a:pt x="32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1"/>
                  <a:pt x="31" y="1"/>
                  <a:pt x="31" y="1"/>
                </a:cubicBezTo>
                <a:cubicBezTo>
                  <a:pt x="31" y="0"/>
                  <a:pt x="31" y="0"/>
                  <a:pt x="31" y="0"/>
                </a:cubicBezTo>
                <a:cubicBezTo>
                  <a:pt x="31" y="1"/>
                  <a:pt x="31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1"/>
                  <a:pt x="30" y="1"/>
                  <a:pt x="30" y="1"/>
                </a:cubicBezTo>
                <a:cubicBezTo>
                  <a:pt x="30" y="0"/>
                  <a:pt x="30" y="0"/>
                  <a:pt x="30" y="0"/>
                </a:cubicBezTo>
                <a:cubicBezTo>
                  <a:pt x="30" y="1"/>
                  <a:pt x="29" y="1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0"/>
                  <a:pt x="29" y="0"/>
                  <a:pt x="29" y="0"/>
                </a:cubicBezTo>
                <a:cubicBezTo>
                  <a:pt x="29" y="1"/>
                  <a:pt x="29" y="1"/>
                  <a:pt x="29" y="1"/>
                </a:cubicBezTo>
                <a:cubicBezTo>
                  <a:pt x="29" y="1"/>
                  <a:pt x="29" y="1"/>
                  <a:pt x="29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2"/>
                  <a:pt x="28" y="2"/>
                  <a:pt x="28" y="2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2"/>
                  <a:pt x="28" y="2"/>
                  <a:pt x="28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2"/>
                  <a:pt x="27" y="2"/>
                  <a:pt x="27" y="2"/>
                </a:cubicBezTo>
                <a:cubicBezTo>
                  <a:pt x="27" y="3"/>
                  <a:pt x="27" y="3"/>
                  <a:pt x="27" y="3"/>
                </a:cubicBezTo>
                <a:cubicBezTo>
                  <a:pt x="26" y="2"/>
                  <a:pt x="26" y="2"/>
                  <a:pt x="26" y="2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3"/>
                  <a:pt x="26" y="3"/>
                  <a:pt x="25" y="3"/>
                </a:cubicBezTo>
                <a:cubicBezTo>
                  <a:pt x="25" y="3"/>
                  <a:pt x="25" y="3"/>
                  <a:pt x="26" y="3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3"/>
                  <a:pt x="25" y="3"/>
                  <a:pt x="25" y="3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4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5" y="4"/>
                  <a:pt x="25" y="4"/>
                  <a:pt x="25" y="4"/>
                </a:cubicBezTo>
                <a:cubicBezTo>
                  <a:pt x="24" y="4"/>
                  <a:pt x="24" y="4"/>
                  <a:pt x="24" y="4"/>
                </a:cubicBezTo>
                <a:cubicBezTo>
                  <a:pt x="25" y="5"/>
                  <a:pt x="25" y="5"/>
                  <a:pt x="25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6"/>
                  <a:pt x="24" y="6"/>
                  <a:pt x="24" y="6"/>
                </a:cubicBezTo>
                <a:cubicBezTo>
                  <a:pt x="23" y="5"/>
                  <a:pt x="23" y="5"/>
                  <a:pt x="23" y="5"/>
                </a:cubicBezTo>
                <a:cubicBezTo>
                  <a:pt x="23" y="6"/>
                  <a:pt x="23" y="6"/>
                  <a:pt x="24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3" y="7"/>
                  <a:pt x="23" y="7"/>
                  <a:pt x="23" y="7"/>
                </a:cubicBezTo>
                <a:cubicBezTo>
                  <a:pt x="23" y="7"/>
                  <a:pt x="23" y="7"/>
                  <a:pt x="23" y="7"/>
                </a:cubicBezTo>
                <a:cubicBezTo>
                  <a:pt x="22" y="7"/>
                  <a:pt x="22" y="7"/>
                  <a:pt x="22" y="7"/>
                </a:cubicBezTo>
                <a:cubicBezTo>
                  <a:pt x="23" y="8"/>
                  <a:pt x="23" y="8"/>
                  <a:pt x="23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8"/>
                  <a:pt x="22" y="8"/>
                  <a:pt x="22" y="8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9"/>
                  <a:pt x="22" y="8"/>
                  <a:pt x="21" y="8"/>
                </a:cubicBezTo>
                <a:cubicBezTo>
                  <a:pt x="22" y="9"/>
                  <a:pt x="22" y="9"/>
                  <a:pt x="22" y="9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2" y="10"/>
                  <a:pt x="22" y="10"/>
                  <a:pt x="22" y="10"/>
                </a:cubicBezTo>
                <a:cubicBezTo>
                  <a:pt x="21" y="10"/>
                  <a:pt x="21" y="10"/>
                  <a:pt x="21" y="10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1"/>
                  <a:pt x="21" y="11"/>
                  <a:pt x="21" y="11"/>
                </a:cubicBezTo>
                <a:cubicBezTo>
                  <a:pt x="21" y="11"/>
                  <a:pt x="21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2" y="11"/>
                  <a:pt x="22" y="11"/>
                  <a:pt x="22" y="11"/>
                </a:cubicBezTo>
                <a:cubicBezTo>
                  <a:pt x="21" y="12"/>
                  <a:pt x="21" y="12"/>
                  <a:pt x="21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2"/>
                  <a:pt x="22" y="12"/>
                  <a:pt x="22" y="12"/>
                </a:cubicBezTo>
                <a:cubicBezTo>
                  <a:pt x="21" y="13"/>
                  <a:pt x="21" y="13"/>
                  <a:pt x="21" y="13"/>
                </a:cubicBezTo>
                <a:cubicBezTo>
                  <a:pt x="22" y="12"/>
                  <a:pt x="22" y="12"/>
                  <a:pt x="22" y="12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3"/>
                  <a:pt x="22" y="13"/>
                  <a:pt x="22" y="13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4"/>
                  <a:pt x="22" y="14"/>
                  <a:pt x="22" y="14"/>
                </a:cubicBezTo>
                <a:cubicBezTo>
                  <a:pt x="22" y="16"/>
                  <a:pt x="23" y="17"/>
                  <a:pt x="24" y="19"/>
                </a:cubicBezTo>
                <a:cubicBezTo>
                  <a:pt x="24" y="19"/>
                  <a:pt x="23" y="20"/>
                  <a:pt x="24" y="21"/>
                </a:cubicBezTo>
                <a:cubicBezTo>
                  <a:pt x="25" y="22"/>
                  <a:pt x="25" y="23"/>
                  <a:pt x="25" y="23"/>
                </a:cubicBezTo>
                <a:cubicBezTo>
                  <a:pt x="25" y="23"/>
                  <a:pt x="26" y="24"/>
                  <a:pt x="27" y="24"/>
                </a:cubicBezTo>
                <a:cubicBezTo>
                  <a:pt x="27" y="24"/>
                  <a:pt x="28" y="25"/>
                  <a:pt x="28" y="25"/>
                </a:cubicBezTo>
                <a:cubicBezTo>
                  <a:pt x="29" y="27"/>
                  <a:pt x="29" y="27"/>
                  <a:pt x="29" y="27"/>
                </a:cubicBezTo>
                <a:cubicBezTo>
                  <a:pt x="29" y="27"/>
                  <a:pt x="27" y="29"/>
                  <a:pt x="26" y="29"/>
                </a:cubicBezTo>
                <a:cubicBezTo>
                  <a:pt x="25" y="29"/>
                  <a:pt x="16" y="35"/>
                  <a:pt x="14" y="47"/>
                </a:cubicBezTo>
                <a:cubicBezTo>
                  <a:pt x="14" y="47"/>
                  <a:pt x="15" y="51"/>
                  <a:pt x="15" y="53"/>
                </a:cubicBezTo>
                <a:cubicBezTo>
                  <a:pt x="15" y="54"/>
                  <a:pt x="16" y="62"/>
                  <a:pt x="13" y="67"/>
                </a:cubicBezTo>
                <a:cubicBezTo>
                  <a:pt x="9" y="71"/>
                  <a:pt x="0" y="89"/>
                  <a:pt x="9" y="95"/>
                </a:cubicBezTo>
                <a:cubicBezTo>
                  <a:pt x="9" y="95"/>
                  <a:pt x="17" y="99"/>
                  <a:pt x="19" y="99"/>
                </a:cubicBezTo>
                <a:cubicBezTo>
                  <a:pt x="19" y="99"/>
                  <a:pt x="19" y="106"/>
                  <a:pt x="22" y="106"/>
                </a:cubicBezTo>
                <a:cubicBezTo>
                  <a:pt x="25" y="107"/>
                  <a:pt x="25" y="107"/>
                  <a:pt x="26" y="108"/>
                </a:cubicBezTo>
                <a:cubicBezTo>
                  <a:pt x="27" y="109"/>
                  <a:pt x="29" y="109"/>
                  <a:pt x="27" y="107"/>
                </a:cubicBezTo>
                <a:cubicBezTo>
                  <a:pt x="27" y="107"/>
                  <a:pt x="29" y="107"/>
                  <a:pt x="30" y="110"/>
                </a:cubicBezTo>
                <a:cubicBezTo>
                  <a:pt x="30" y="110"/>
                  <a:pt x="30" y="112"/>
                  <a:pt x="31" y="111"/>
                </a:cubicBezTo>
                <a:cubicBezTo>
                  <a:pt x="31" y="111"/>
                  <a:pt x="31" y="112"/>
                  <a:pt x="32" y="111"/>
                </a:cubicBezTo>
                <a:cubicBezTo>
                  <a:pt x="33" y="111"/>
                  <a:pt x="33" y="110"/>
                  <a:pt x="33" y="110"/>
                </a:cubicBezTo>
                <a:cubicBezTo>
                  <a:pt x="33" y="110"/>
                  <a:pt x="34" y="111"/>
                  <a:pt x="34" y="110"/>
                </a:cubicBezTo>
                <a:cubicBezTo>
                  <a:pt x="35" y="109"/>
                  <a:pt x="35" y="107"/>
                  <a:pt x="34" y="106"/>
                </a:cubicBezTo>
                <a:cubicBezTo>
                  <a:pt x="34" y="106"/>
                  <a:pt x="34" y="106"/>
                  <a:pt x="34" y="106"/>
                </a:cubicBezTo>
                <a:cubicBezTo>
                  <a:pt x="34" y="106"/>
                  <a:pt x="35" y="105"/>
                  <a:pt x="35" y="105"/>
                </a:cubicBezTo>
                <a:cubicBezTo>
                  <a:pt x="34" y="104"/>
                  <a:pt x="34" y="103"/>
                  <a:pt x="34" y="103"/>
                </a:cubicBezTo>
                <a:cubicBezTo>
                  <a:pt x="33" y="103"/>
                  <a:pt x="33" y="103"/>
                  <a:pt x="33" y="103"/>
                </a:cubicBezTo>
                <a:cubicBezTo>
                  <a:pt x="34" y="102"/>
                  <a:pt x="34" y="102"/>
                  <a:pt x="34" y="102"/>
                </a:cubicBezTo>
                <a:cubicBezTo>
                  <a:pt x="34" y="102"/>
                  <a:pt x="38" y="103"/>
                  <a:pt x="39" y="104"/>
                </a:cubicBezTo>
                <a:cubicBezTo>
                  <a:pt x="40" y="104"/>
                  <a:pt x="41" y="105"/>
                  <a:pt x="42" y="105"/>
                </a:cubicBezTo>
                <a:cubicBezTo>
                  <a:pt x="43" y="105"/>
                  <a:pt x="45" y="105"/>
                  <a:pt x="43" y="108"/>
                </a:cubicBezTo>
                <a:cubicBezTo>
                  <a:pt x="41" y="111"/>
                  <a:pt x="40" y="117"/>
                  <a:pt x="42" y="132"/>
                </a:cubicBezTo>
                <a:cubicBezTo>
                  <a:pt x="42" y="132"/>
                  <a:pt x="42" y="135"/>
                  <a:pt x="41" y="136"/>
                </a:cubicBezTo>
                <a:cubicBezTo>
                  <a:pt x="41" y="138"/>
                  <a:pt x="38" y="140"/>
                  <a:pt x="40" y="144"/>
                </a:cubicBezTo>
                <a:cubicBezTo>
                  <a:pt x="42" y="148"/>
                  <a:pt x="41" y="148"/>
                  <a:pt x="41" y="151"/>
                </a:cubicBezTo>
                <a:cubicBezTo>
                  <a:pt x="42" y="155"/>
                  <a:pt x="41" y="157"/>
                  <a:pt x="43" y="158"/>
                </a:cubicBezTo>
                <a:cubicBezTo>
                  <a:pt x="44" y="159"/>
                  <a:pt x="47" y="159"/>
                  <a:pt x="48" y="157"/>
                </a:cubicBezTo>
                <a:cubicBezTo>
                  <a:pt x="48" y="157"/>
                  <a:pt x="49" y="156"/>
                  <a:pt x="49" y="155"/>
                </a:cubicBezTo>
                <a:cubicBezTo>
                  <a:pt x="49" y="155"/>
                  <a:pt x="53" y="160"/>
                  <a:pt x="54" y="156"/>
                </a:cubicBezTo>
                <a:cubicBezTo>
                  <a:pt x="54" y="156"/>
                  <a:pt x="55" y="153"/>
                  <a:pt x="54" y="152"/>
                </a:cubicBezTo>
                <a:cubicBezTo>
                  <a:pt x="54" y="151"/>
                  <a:pt x="54" y="149"/>
                  <a:pt x="54" y="149"/>
                </a:cubicBezTo>
                <a:cubicBezTo>
                  <a:pt x="54" y="148"/>
                  <a:pt x="54" y="144"/>
                  <a:pt x="53" y="143"/>
                </a:cubicBezTo>
                <a:cubicBezTo>
                  <a:pt x="53" y="141"/>
                  <a:pt x="53" y="141"/>
                  <a:pt x="54" y="139"/>
                </a:cubicBezTo>
                <a:cubicBezTo>
                  <a:pt x="54" y="138"/>
                  <a:pt x="57" y="125"/>
                  <a:pt x="58" y="123"/>
                </a:cubicBezTo>
                <a:cubicBezTo>
                  <a:pt x="59" y="121"/>
                  <a:pt x="61" y="114"/>
                  <a:pt x="61" y="111"/>
                </a:cubicBezTo>
                <a:cubicBezTo>
                  <a:pt x="62" y="108"/>
                  <a:pt x="63" y="104"/>
                  <a:pt x="63" y="103"/>
                </a:cubicBezTo>
                <a:cubicBezTo>
                  <a:pt x="63" y="103"/>
                  <a:pt x="65" y="98"/>
                  <a:pt x="61" y="94"/>
                </a:cubicBezTo>
                <a:close/>
                <a:moveTo>
                  <a:pt x="34" y="77"/>
                </a:moveTo>
                <a:cubicBezTo>
                  <a:pt x="34" y="76"/>
                  <a:pt x="34" y="72"/>
                  <a:pt x="34" y="72"/>
                </a:cubicBezTo>
                <a:cubicBezTo>
                  <a:pt x="34" y="71"/>
                  <a:pt x="37" y="68"/>
                  <a:pt x="38" y="66"/>
                </a:cubicBezTo>
                <a:cubicBezTo>
                  <a:pt x="39" y="63"/>
                  <a:pt x="40" y="62"/>
                  <a:pt x="41" y="61"/>
                </a:cubicBezTo>
                <a:cubicBezTo>
                  <a:pt x="43" y="61"/>
                  <a:pt x="43" y="60"/>
                  <a:pt x="43" y="60"/>
                </a:cubicBezTo>
                <a:cubicBezTo>
                  <a:pt x="43" y="61"/>
                  <a:pt x="44" y="65"/>
                  <a:pt x="44" y="66"/>
                </a:cubicBezTo>
                <a:cubicBezTo>
                  <a:pt x="44" y="68"/>
                  <a:pt x="43" y="70"/>
                  <a:pt x="43" y="72"/>
                </a:cubicBezTo>
                <a:cubicBezTo>
                  <a:pt x="43" y="73"/>
                  <a:pt x="44" y="81"/>
                  <a:pt x="44" y="81"/>
                </a:cubicBezTo>
                <a:cubicBezTo>
                  <a:pt x="42" y="79"/>
                  <a:pt x="34" y="77"/>
                  <a:pt x="34" y="77"/>
                </a:cubicBezTo>
                <a:close/>
                <a:moveTo>
                  <a:pt x="23" y="6"/>
                </a:moveTo>
                <a:cubicBezTo>
                  <a:pt x="23" y="6"/>
                  <a:pt x="23" y="6"/>
                  <a:pt x="23" y="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2098" name="Freeform 12"/>
          <p:cNvSpPr>
            <a:spLocks noEditPoints="1"/>
          </p:cNvSpPr>
          <p:nvPr/>
        </p:nvSpPr>
        <p:spPr bwMode="auto">
          <a:xfrm>
            <a:off x="2916238" y="287338"/>
            <a:ext cx="2044700" cy="6342062"/>
          </a:xfrm>
          <a:custGeom>
            <a:avLst/>
            <a:gdLst>
              <a:gd name="T0" fmla="*/ 2147483647 w 54"/>
              <a:gd name="T1" fmla="*/ 2147483647 h 168"/>
              <a:gd name="T2" fmla="*/ 2147483647 w 54"/>
              <a:gd name="T3" fmla="*/ 2147483647 h 168"/>
              <a:gd name="T4" fmla="*/ 2147483647 w 54"/>
              <a:gd name="T5" fmla="*/ 2147483647 h 168"/>
              <a:gd name="T6" fmla="*/ 2147483647 w 54"/>
              <a:gd name="T7" fmla="*/ 2147483647 h 168"/>
              <a:gd name="T8" fmla="*/ 2147483647 w 54"/>
              <a:gd name="T9" fmla="*/ 2147483647 h 168"/>
              <a:gd name="T10" fmla="*/ 2147483647 w 54"/>
              <a:gd name="T11" fmla="*/ 2147483647 h 168"/>
              <a:gd name="T12" fmla="*/ 2147483647 w 54"/>
              <a:gd name="T13" fmla="*/ 2147483647 h 168"/>
              <a:gd name="T14" fmla="*/ 2147483647 w 54"/>
              <a:gd name="T15" fmla="*/ 2147483647 h 168"/>
              <a:gd name="T16" fmla="*/ 2147483647 w 54"/>
              <a:gd name="T17" fmla="*/ 2147483647 h 168"/>
              <a:gd name="T18" fmla="*/ 2147483647 w 54"/>
              <a:gd name="T19" fmla="*/ 2147483647 h 168"/>
              <a:gd name="T20" fmla="*/ 2147483647 w 54"/>
              <a:gd name="T21" fmla="*/ 2147483647 h 168"/>
              <a:gd name="T22" fmla="*/ 2147483647 w 54"/>
              <a:gd name="T23" fmla="*/ 2147483647 h 168"/>
              <a:gd name="T24" fmla="*/ 2147483647 w 54"/>
              <a:gd name="T25" fmla="*/ 2147483647 h 168"/>
              <a:gd name="T26" fmla="*/ 2147483647 w 54"/>
              <a:gd name="T27" fmla="*/ 2147483647 h 168"/>
              <a:gd name="T28" fmla="*/ 2147483647 w 54"/>
              <a:gd name="T29" fmla="*/ 2147483647 h 168"/>
              <a:gd name="T30" fmla="*/ 2147483647 w 54"/>
              <a:gd name="T31" fmla="*/ 2147483647 h 168"/>
              <a:gd name="T32" fmla="*/ 2147483647 w 54"/>
              <a:gd name="T33" fmla="*/ 2147483647 h 168"/>
              <a:gd name="T34" fmla="*/ 2147483647 w 54"/>
              <a:gd name="T35" fmla="*/ 2147483647 h 168"/>
              <a:gd name="T36" fmla="*/ 2147483647 w 54"/>
              <a:gd name="T37" fmla="*/ 2147483647 h 168"/>
              <a:gd name="T38" fmla="*/ 2147483647 w 54"/>
              <a:gd name="T39" fmla="*/ 2147483647 h 168"/>
              <a:gd name="T40" fmla="*/ 2147483647 w 54"/>
              <a:gd name="T41" fmla="*/ 2147483647 h 168"/>
              <a:gd name="T42" fmla="*/ 2147483647 w 54"/>
              <a:gd name="T43" fmla="*/ 2147483647 h 168"/>
              <a:gd name="T44" fmla="*/ 2147483647 w 54"/>
              <a:gd name="T45" fmla="*/ 2147483647 h 168"/>
              <a:gd name="T46" fmla="*/ 2147483647 w 54"/>
              <a:gd name="T47" fmla="*/ 2147483647 h 168"/>
              <a:gd name="T48" fmla="*/ 2147483647 w 54"/>
              <a:gd name="T49" fmla="*/ 2147483647 h 168"/>
              <a:gd name="T50" fmla="*/ 2147483647 w 54"/>
              <a:gd name="T51" fmla="*/ 2147483647 h 168"/>
              <a:gd name="T52" fmla="*/ 2147483647 w 54"/>
              <a:gd name="T53" fmla="*/ 2147483647 h 168"/>
              <a:gd name="T54" fmla="*/ 2147483647 w 54"/>
              <a:gd name="T55" fmla="*/ 2147483647 h 168"/>
              <a:gd name="T56" fmla="*/ 2147483647 w 54"/>
              <a:gd name="T57" fmla="*/ 2147483647 h 168"/>
              <a:gd name="T58" fmla="*/ 2147483647 w 54"/>
              <a:gd name="T59" fmla="*/ 2147483647 h 168"/>
              <a:gd name="T60" fmla="*/ 2147483647 w 54"/>
              <a:gd name="T61" fmla="*/ 2147483647 h 168"/>
              <a:gd name="T62" fmla="*/ 2147483647 w 54"/>
              <a:gd name="T63" fmla="*/ 2147483647 h 168"/>
              <a:gd name="T64" fmla="*/ 2147483647 w 54"/>
              <a:gd name="T65" fmla="*/ 2147483647 h 168"/>
              <a:gd name="T66" fmla="*/ 2147483647 w 54"/>
              <a:gd name="T67" fmla="*/ 2147483647 h 168"/>
              <a:gd name="T68" fmla="*/ 2147483647 w 54"/>
              <a:gd name="T69" fmla="*/ 2147483647 h 168"/>
              <a:gd name="T70" fmla="*/ 2147483647 w 54"/>
              <a:gd name="T71" fmla="*/ 2147483647 h 168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54"/>
              <a:gd name="T109" fmla="*/ 0 h 168"/>
              <a:gd name="T110" fmla="*/ 54 w 54"/>
              <a:gd name="T111" fmla="*/ 168 h 168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54" h="168">
                <a:moveTo>
                  <a:pt x="14" y="22"/>
                </a:moveTo>
                <a:cubicBezTo>
                  <a:pt x="14" y="24"/>
                  <a:pt x="14" y="21"/>
                  <a:pt x="16" y="18"/>
                </a:cubicBezTo>
                <a:cubicBezTo>
                  <a:pt x="15" y="19"/>
                  <a:pt x="14" y="20"/>
                  <a:pt x="14" y="21"/>
                </a:cubicBezTo>
                <a:lnTo>
                  <a:pt x="14" y="22"/>
                </a:lnTo>
                <a:close/>
                <a:moveTo>
                  <a:pt x="52" y="161"/>
                </a:moveTo>
                <a:cubicBezTo>
                  <a:pt x="51" y="160"/>
                  <a:pt x="49" y="159"/>
                  <a:pt x="47" y="158"/>
                </a:cubicBezTo>
                <a:cubicBezTo>
                  <a:pt x="45" y="156"/>
                  <a:pt x="43" y="153"/>
                  <a:pt x="43" y="152"/>
                </a:cubicBezTo>
                <a:cubicBezTo>
                  <a:pt x="43" y="151"/>
                  <a:pt x="42" y="147"/>
                  <a:pt x="42" y="146"/>
                </a:cubicBezTo>
                <a:cubicBezTo>
                  <a:pt x="41" y="145"/>
                  <a:pt x="40" y="135"/>
                  <a:pt x="43" y="129"/>
                </a:cubicBezTo>
                <a:cubicBezTo>
                  <a:pt x="46" y="123"/>
                  <a:pt x="48" y="112"/>
                  <a:pt x="47" y="110"/>
                </a:cubicBezTo>
                <a:cubicBezTo>
                  <a:pt x="47" y="108"/>
                  <a:pt x="49" y="97"/>
                  <a:pt x="46" y="94"/>
                </a:cubicBezTo>
                <a:cubicBezTo>
                  <a:pt x="46" y="94"/>
                  <a:pt x="54" y="86"/>
                  <a:pt x="45" y="77"/>
                </a:cubicBezTo>
                <a:cubicBezTo>
                  <a:pt x="45" y="77"/>
                  <a:pt x="49" y="73"/>
                  <a:pt x="49" y="71"/>
                </a:cubicBezTo>
                <a:cubicBezTo>
                  <a:pt x="49" y="69"/>
                  <a:pt x="49" y="66"/>
                  <a:pt x="49" y="65"/>
                </a:cubicBezTo>
                <a:cubicBezTo>
                  <a:pt x="49" y="63"/>
                  <a:pt x="50" y="53"/>
                  <a:pt x="50" y="50"/>
                </a:cubicBezTo>
                <a:cubicBezTo>
                  <a:pt x="50" y="48"/>
                  <a:pt x="50" y="47"/>
                  <a:pt x="50" y="45"/>
                </a:cubicBezTo>
                <a:cubicBezTo>
                  <a:pt x="51" y="43"/>
                  <a:pt x="50" y="34"/>
                  <a:pt x="46" y="34"/>
                </a:cubicBezTo>
                <a:cubicBezTo>
                  <a:pt x="46" y="34"/>
                  <a:pt x="45" y="32"/>
                  <a:pt x="45" y="29"/>
                </a:cubicBezTo>
                <a:cubicBezTo>
                  <a:pt x="46" y="31"/>
                  <a:pt x="47" y="33"/>
                  <a:pt x="49" y="34"/>
                </a:cubicBezTo>
                <a:cubicBezTo>
                  <a:pt x="49" y="34"/>
                  <a:pt x="47" y="32"/>
                  <a:pt x="45" y="28"/>
                </a:cubicBezTo>
                <a:cubicBezTo>
                  <a:pt x="44" y="27"/>
                  <a:pt x="44" y="27"/>
                  <a:pt x="44" y="26"/>
                </a:cubicBezTo>
                <a:cubicBezTo>
                  <a:pt x="47" y="29"/>
                  <a:pt x="49" y="30"/>
                  <a:pt x="49" y="30"/>
                </a:cubicBezTo>
                <a:cubicBezTo>
                  <a:pt x="47" y="29"/>
                  <a:pt x="46" y="27"/>
                  <a:pt x="44" y="24"/>
                </a:cubicBezTo>
                <a:cubicBezTo>
                  <a:pt x="44" y="23"/>
                  <a:pt x="44" y="22"/>
                  <a:pt x="44" y="22"/>
                </a:cubicBezTo>
                <a:cubicBezTo>
                  <a:pt x="44" y="21"/>
                  <a:pt x="44" y="21"/>
                  <a:pt x="44" y="21"/>
                </a:cubicBezTo>
                <a:cubicBezTo>
                  <a:pt x="46" y="23"/>
                  <a:pt x="47" y="24"/>
                  <a:pt x="47" y="24"/>
                </a:cubicBezTo>
                <a:cubicBezTo>
                  <a:pt x="46" y="24"/>
                  <a:pt x="45" y="22"/>
                  <a:pt x="44" y="21"/>
                </a:cubicBezTo>
                <a:cubicBezTo>
                  <a:pt x="44" y="15"/>
                  <a:pt x="39" y="0"/>
                  <a:pt x="28" y="2"/>
                </a:cubicBezTo>
                <a:cubicBezTo>
                  <a:pt x="28" y="2"/>
                  <a:pt x="21" y="3"/>
                  <a:pt x="19" y="11"/>
                </a:cubicBezTo>
                <a:cubicBezTo>
                  <a:pt x="18" y="12"/>
                  <a:pt x="17" y="14"/>
                  <a:pt x="17" y="15"/>
                </a:cubicBezTo>
                <a:cubicBezTo>
                  <a:pt x="17" y="15"/>
                  <a:pt x="18" y="14"/>
                  <a:pt x="18" y="12"/>
                </a:cubicBezTo>
                <a:cubicBezTo>
                  <a:pt x="18" y="13"/>
                  <a:pt x="18" y="14"/>
                  <a:pt x="18" y="15"/>
                </a:cubicBezTo>
                <a:cubicBezTo>
                  <a:pt x="17" y="16"/>
                  <a:pt x="17" y="17"/>
                  <a:pt x="16" y="18"/>
                </a:cubicBezTo>
                <a:cubicBezTo>
                  <a:pt x="17" y="17"/>
                  <a:pt x="17" y="16"/>
                  <a:pt x="18" y="16"/>
                </a:cubicBezTo>
                <a:cubicBezTo>
                  <a:pt x="16" y="21"/>
                  <a:pt x="16" y="28"/>
                  <a:pt x="15" y="30"/>
                </a:cubicBezTo>
                <a:cubicBezTo>
                  <a:pt x="13" y="32"/>
                  <a:pt x="8" y="36"/>
                  <a:pt x="7" y="41"/>
                </a:cubicBezTo>
                <a:cubicBezTo>
                  <a:pt x="7" y="41"/>
                  <a:pt x="5" y="51"/>
                  <a:pt x="5" y="53"/>
                </a:cubicBezTo>
                <a:cubicBezTo>
                  <a:pt x="6" y="55"/>
                  <a:pt x="4" y="60"/>
                  <a:pt x="4" y="62"/>
                </a:cubicBezTo>
                <a:cubicBezTo>
                  <a:pt x="4" y="65"/>
                  <a:pt x="3" y="68"/>
                  <a:pt x="4" y="69"/>
                </a:cubicBezTo>
                <a:cubicBezTo>
                  <a:pt x="5" y="70"/>
                  <a:pt x="6" y="72"/>
                  <a:pt x="7" y="73"/>
                </a:cubicBezTo>
                <a:cubicBezTo>
                  <a:pt x="8" y="74"/>
                  <a:pt x="9" y="76"/>
                  <a:pt x="9" y="76"/>
                </a:cubicBezTo>
                <a:cubicBezTo>
                  <a:pt x="9" y="76"/>
                  <a:pt x="0" y="94"/>
                  <a:pt x="9" y="98"/>
                </a:cubicBezTo>
                <a:cubicBezTo>
                  <a:pt x="9" y="98"/>
                  <a:pt x="11" y="99"/>
                  <a:pt x="14" y="99"/>
                </a:cubicBezTo>
                <a:cubicBezTo>
                  <a:pt x="17" y="99"/>
                  <a:pt x="25" y="102"/>
                  <a:pt x="25" y="102"/>
                </a:cubicBezTo>
                <a:cubicBezTo>
                  <a:pt x="25" y="102"/>
                  <a:pt x="25" y="108"/>
                  <a:pt x="25" y="110"/>
                </a:cubicBezTo>
                <a:cubicBezTo>
                  <a:pt x="26" y="112"/>
                  <a:pt x="24" y="123"/>
                  <a:pt x="24" y="127"/>
                </a:cubicBezTo>
                <a:cubicBezTo>
                  <a:pt x="23" y="130"/>
                  <a:pt x="21" y="133"/>
                  <a:pt x="21" y="134"/>
                </a:cubicBezTo>
                <a:cubicBezTo>
                  <a:pt x="21" y="135"/>
                  <a:pt x="19" y="138"/>
                  <a:pt x="19" y="138"/>
                </a:cubicBezTo>
                <a:cubicBezTo>
                  <a:pt x="19" y="138"/>
                  <a:pt x="10" y="155"/>
                  <a:pt x="12" y="157"/>
                </a:cubicBezTo>
                <a:cubicBezTo>
                  <a:pt x="12" y="157"/>
                  <a:pt x="18" y="163"/>
                  <a:pt x="23" y="158"/>
                </a:cubicBezTo>
                <a:cubicBezTo>
                  <a:pt x="28" y="154"/>
                  <a:pt x="28" y="149"/>
                  <a:pt x="28" y="148"/>
                </a:cubicBezTo>
                <a:cubicBezTo>
                  <a:pt x="28" y="143"/>
                  <a:pt x="28" y="143"/>
                  <a:pt x="28" y="143"/>
                </a:cubicBezTo>
                <a:cubicBezTo>
                  <a:pt x="28" y="142"/>
                  <a:pt x="27" y="140"/>
                  <a:pt x="28" y="139"/>
                </a:cubicBezTo>
                <a:cubicBezTo>
                  <a:pt x="29" y="138"/>
                  <a:pt x="30" y="135"/>
                  <a:pt x="30" y="134"/>
                </a:cubicBezTo>
                <a:cubicBezTo>
                  <a:pt x="30" y="132"/>
                  <a:pt x="31" y="129"/>
                  <a:pt x="31" y="129"/>
                </a:cubicBezTo>
                <a:cubicBezTo>
                  <a:pt x="31" y="128"/>
                  <a:pt x="32" y="132"/>
                  <a:pt x="32" y="136"/>
                </a:cubicBezTo>
                <a:cubicBezTo>
                  <a:pt x="33" y="140"/>
                  <a:pt x="33" y="146"/>
                  <a:pt x="33" y="148"/>
                </a:cubicBezTo>
                <a:cubicBezTo>
                  <a:pt x="33" y="149"/>
                  <a:pt x="33" y="152"/>
                  <a:pt x="33" y="152"/>
                </a:cubicBezTo>
                <a:cubicBezTo>
                  <a:pt x="33" y="152"/>
                  <a:pt x="33" y="161"/>
                  <a:pt x="34" y="162"/>
                </a:cubicBezTo>
                <a:cubicBezTo>
                  <a:pt x="35" y="163"/>
                  <a:pt x="36" y="164"/>
                  <a:pt x="37" y="165"/>
                </a:cubicBezTo>
                <a:cubicBezTo>
                  <a:pt x="38" y="166"/>
                  <a:pt x="41" y="168"/>
                  <a:pt x="46" y="168"/>
                </a:cubicBezTo>
                <a:cubicBezTo>
                  <a:pt x="51" y="168"/>
                  <a:pt x="54" y="165"/>
                  <a:pt x="54" y="164"/>
                </a:cubicBezTo>
                <a:cubicBezTo>
                  <a:pt x="54" y="163"/>
                  <a:pt x="54" y="162"/>
                  <a:pt x="52" y="161"/>
                </a:cubicBezTo>
                <a:close/>
                <a:moveTo>
                  <a:pt x="13" y="69"/>
                </a:moveTo>
                <a:cubicBezTo>
                  <a:pt x="13" y="69"/>
                  <a:pt x="12" y="67"/>
                  <a:pt x="11" y="65"/>
                </a:cubicBezTo>
                <a:cubicBezTo>
                  <a:pt x="10" y="64"/>
                  <a:pt x="11" y="63"/>
                  <a:pt x="11" y="62"/>
                </a:cubicBezTo>
                <a:cubicBezTo>
                  <a:pt x="12" y="61"/>
                  <a:pt x="14" y="53"/>
                  <a:pt x="14" y="53"/>
                </a:cubicBezTo>
                <a:cubicBezTo>
                  <a:pt x="15" y="60"/>
                  <a:pt x="13" y="69"/>
                  <a:pt x="13" y="69"/>
                </a:cubicBezTo>
                <a:close/>
                <a:moveTo>
                  <a:pt x="17" y="30"/>
                </a:moveTo>
                <a:cubicBezTo>
                  <a:pt x="17" y="30"/>
                  <a:pt x="17" y="30"/>
                  <a:pt x="16" y="30"/>
                </a:cubicBezTo>
                <a:cubicBezTo>
                  <a:pt x="16" y="27"/>
                  <a:pt x="17" y="22"/>
                  <a:pt x="18" y="18"/>
                </a:cubicBezTo>
                <a:cubicBezTo>
                  <a:pt x="18" y="19"/>
                  <a:pt x="18" y="20"/>
                  <a:pt x="18" y="20"/>
                </a:cubicBezTo>
                <a:cubicBezTo>
                  <a:pt x="18" y="20"/>
                  <a:pt x="17" y="27"/>
                  <a:pt x="17" y="30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2099" name="Freeform 18"/>
          <p:cNvSpPr>
            <a:spLocks noEditPoints="1"/>
          </p:cNvSpPr>
          <p:nvPr/>
        </p:nvSpPr>
        <p:spPr bwMode="auto">
          <a:xfrm>
            <a:off x="5219700" y="398463"/>
            <a:ext cx="3219450" cy="6311900"/>
          </a:xfrm>
          <a:custGeom>
            <a:avLst/>
            <a:gdLst>
              <a:gd name="T0" fmla="*/ 2147483647 w 79"/>
              <a:gd name="T1" fmla="*/ 2147483647 h 155"/>
              <a:gd name="T2" fmla="*/ 2147483647 w 79"/>
              <a:gd name="T3" fmla="*/ 2147483647 h 155"/>
              <a:gd name="T4" fmla="*/ 2147483647 w 79"/>
              <a:gd name="T5" fmla="*/ 2147483647 h 155"/>
              <a:gd name="T6" fmla="*/ 2147483647 w 79"/>
              <a:gd name="T7" fmla="*/ 2147483647 h 155"/>
              <a:gd name="T8" fmla="*/ 2147483647 w 79"/>
              <a:gd name="T9" fmla="*/ 2147483647 h 155"/>
              <a:gd name="T10" fmla="*/ 2147483647 w 79"/>
              <a:gd name="T11" fmla="*/ 2147483647 h 155"/>
              <a:gd name="T12" fmla="*/ 2147483647 w 79"/>
              <a:gd name="T13" fmla="*/ 2147483647 h 155"/>
              <a:gd name="T14" fmla="*/ 2147483647 w 79"/>
              <a:gd name="T15" fmla="*/ 2147483647 h 155"/>
              <a:gd name="T16" fmla="*/ 2147483647 w 79"/>
              <a:gd name="T17" fmla="*/ 2147483647 h 155"/>
              <a:gd name="T18" fmla="*/ 2147483647 w 79"/>
              <a:gd name="T19" fmla="*/ 2147483647 h 155"/>
              <a:gd name="T20" fmla="*/ 2147483647 w 79"/>
              <a:gd name="T21" fmla="*/ 2147483647 h 155"/>
              <a:gd name="T22" fmla="*/ 2147483647 w 79"/>
              <a:gd name="T23" fmla="*/ 2147483647 h 155"/>
              <a:gd name="T24" fmla="*/ 2147483647 w 79"/>
              <a:gd name="T25" fmla="*/ 2147483647 h 155"/>
              <a:gd name="T26" fmla="*/ 2147483647 w 79"/>
              <a:gd name="T27" fmla="*/ 2147483647 h 155"/>
              <a:gd name="T28" fmla="*/ 2147483647 w 79"/>
              <a:gd name="T29" fmla="*/ 2147483647 h 155"/>
              <a:gd name="T30" fmla="*/ 2147483647 w 79"/>
              <a:gd name="T31" fmla="*/ 2147483647 h 155"/>
              <a:gd name="T32" fmla="*/ 2147483647 w 79"/>
              <a:gd name="T33" fmla="*/ 2147483647 h 155"/>
              <a:gd name="T34" fmla="*/ 2147483647 w 79"/>
              <a:gd name="T35" fmla="*/ 2147483647 h 155"/>
              <a:gd name="T36" fmla="*/ 2147483647 w 79"/>
              <a:gd name="T37" fmla="*/ 2147483647 h 155"/>
              <a:gd name="T38" fmla="*/ 2147483647 w 79"/>
              <a:gd name="T39" fmla="*/ 2147483647 h 155"/>
              <a:gd name="T40" fmla="*/ 2147483647 w 79"/>
              <a:gd name="T41" fmla="*/ 2147483647 h 155"/>
              <a:gd name="T42" fmla="*/ 2147483647 w 79"/>
              <a:gd name="T43" fmla="*/ 2147483647 h 155"/>
              <a:gd name="T44" fmla="*/ 2147483647 w 79"/>
              <a:gd name="T45" fmla="*/ 2147483647 h 155"/>
              <a:gd name="T46" fmla="*/ 2147483647 w 79"/>
              <a:gd name="T47" fmla="*/ 2147483647 h 155"/>
              <a:gd name="T48" fmla="*/ 2147483647 w 79"/>
              <a:gd name="T49" fmla="*/ 2147483647 h 155"/>
              <a:gd name="T50" fmla="*/ 2147483647 w 79"/>
              <a:gd name="T51" fmla="*/ 2147483647 h 155"/>
              <a:gd name="T52" fmla="*/ 2147483647 w 79"/>
              <a:gd name="T53" fmla="*/ 2147483647 h 155"/>
              <a:gd name="T54" fmla="*/ 2147483647 w 79"/>
              <a:gd name="T55" fmla="*/ 2147483647 h 155"/>
              <a:gd name="T56" fmla="*/ 2147483647 w 79"/>
              <a:gd name="T57" fmla="*/ 2147483647 h 155"/>
              <a:gd name="T58" fmla="*/ 2147483647 w 79"/>
              <a:gd name="T59" fmla="*/ 2147483647 h 155"/>
              <a:gd name="T60" fmla="*/ 2147483647 w 79"/>
              <a:gd name="T61" fmla="*/ 2147483647 h 155"/>
              <a:gd name="T62" fmla="*/ 2147483647 w 79"/>
              <a:gd name="T63" fmla="*/ 2147483647 h 155"/>
              <a:gd name="T64" fmla="*/ 2147483647 w 79"/>
              <a:gd name="T65" fmla="*/ 2147483647 h 155"/>
              <a:gd name="T66" fmla="*/ 2147483647 w 79"/>
              <a:gd name="T67" fmla="*/ 2147483647 h 155"/>
              <a:gd name="T68" fmla="*/ 2147483647 w 79"/>
              <a:gd name="T69" fmla="*/ 2147483647 h 155"/>
              <a:gd name="T70" fmla="*/ 2147483647 w 79"/>
              <a:gd name="T71" fmla="*/ 2147483647 h 155"/>
              <a:gd name="T72" fmla="*/ 2147483647 w 79"/>
              <a:gd name="T73" fmla="*/ 2147483647 h 155"/>
              <a:gd name="T74" fmla="*/ 2147483647 w 79"/>
              <a:gd name="T75" fmla="*/ 2147483647 h 155"/>
              <a:gd name="T76" fmla="*/ 2147483647 w 79"/>
              <a:gd name="T77" fmla="*/ 2147483647 h 155"/>
              <a:gd name="T78" fmla="*/ 2147483647 w 79"/>
              <a:gd name="T79" fmla="*/ 2147483647 h 155"/>
              <a:gd name="T80" fmla="*/ 2147483647 w 79"/>
              <a:gd name="T81" fmla="*/ 2147483647 h 155"/>
              <a:gd name="T82" fmla="*/ 2147483647 w 79"/>
              <a:gd name="T83" fmla="*/ 2147483647 h 155"/>
              <a:gd name="T84" fmla="*/ 2147483647 w 79"/>
              <a:gd name="T85" fmla="*/ 2147483647 h 155"/>
              <a:gd name="T86" fmla="*/ 2147483647 w 79"/>
              <a:gd name="T87" fmla="*/ 2147483647 h 155"/>
              <a:gd name="T88" fmla="*/ 2147483647 w 79"/>
              <a:gd name="T89" fmla="*/ 2147483647 h 155"/>
              <a:gd name="T90" fmla="*/ 2147483647 w 79"/>
              <a:gd name="T91" fmla="*/ 2147483647 h 155"/>
              <a:gd name="T92" fmla="*/ 2147483647 w 79"/>
              <a:gd name="T93" fmla="*/ 2147483647 h 155"/>
              <a:gd name="T94" fmla="*/ 2147483647 w 79"/>
              <a:gd name="T95" fmla="*/ 2147483647 h 155"/>
              <a:gd name="T96" fmla="*/ 2147483647 w 79"/>
              <a:gd name="T97" fmla="*/ 2147483647 h 155"/>
              <a:gd name="T98" fmla="*/ 2147483647 w 79"/>
              <a:gd name="T99" fmla="*/ 2147483647 h 155"/>
              <a:gd name="T100" fmla="*/ 2147483647 w 79"/>
              <a:gd name="T101" fmla="*/ 2147483647 h 155"/>
              <a:gd name="T102" fmla="*/ 2147483647 w 79"/>
              <a:gd name="T103" fmla="*/ 2147483647 h 155"/>
              <a:gd name="T104" fmla="*/ 2147483647 w 79"/>
              <a:gd name="T105" fmla="*/ 2147483647 h 155"/>
              <a:gd name="T106" fmla="*/ 2147483647 w 79"/>
              <a:gd name="T107" fmla="*/ 2147483647 h 155"/>
              <a:gd name="T108" fmla="*/ 2147483647 w 79"/>
              <a:gd name="T109" fmla="*/ 2147483647 h 155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79"/>
              <a:gd name="T166" fmla="*/ 0 h 155"/>
              <a:gd name="T167" fmla="*/ 79 w 79"/>
              <a:gd name="T168" fmla="*/ 155 h 155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79" h="155">
                <a:moveTo>
                  <a:pt x="3" y="66"/>
                </a:moveTo>
                <a:cubicBezTo>
                  <a:pt x="3" y="68"/>
                  <a:pt x="8" y="74"/>
                  <a:pt x="8" y="74"/>
                </a:cubicBezTo>
                <a:cubicBezTo>
                  <a:pt x="8" y="74"/>
                  <a:pt x="6" y="79"/>
                  <a:pt x="6" y="80"/>
                </a:cubicBezTo>
                <a:cubicBezTo>
                  <a:pt x="6" y="80"/>
                  <a:pt x="5" y="81"/>
                  <a:pt x="4" y="87"/>
                </a:cubicBezTo>
                <a:cubicBezTo>
                  <a:pt x="4" y="92"/>
                  <a:pt x="5" y="98"/>
                  <a:pt x="5" y="98"/>
                </a:cubicBezTo>
                <a:cubicBezTo>
                  <a:pt x="9" y="108"/>
                  <a:pt x="24" y="104"/>
                  <a:pt x="24" y="104"/>
                </a:cubicBezTo>
                <a:cubicBezTo>
                  <a:pt x="24" y="104"/>
                  <a:pt x="20" y="107"/>
                  <a:pt x="16" y="108"/>
                </a:cubicBezTo>
                <a:cubicBezTo>
                  <a:pt x="12" y="109"/>
                  <a:pt x="11" y="113"/>
                  <a:pt x="11" y="113"/>
                </a:cubicBezTo>
                <a:cubicBezTo>
                  <a:pt x="12" y="114"/>
                  <a:pt x="12" y="114"/>
                  <a:pt x="12" y="114"/>
                </a:cubicBezTo>
                <a:cubicBezTo>
                  <a:pt x="12" y="115"/>
                  <a:pt x="13" y="117"/>
                  <a:pt x="12" y="117"/>
                </a:cubicBezTo>
                <a:cubicBezTo>
                  <a:pt x="12" y="118"/>
                  <a:pt x="11" y="121"/>
                  <a:pt x="11" y="121"/>
                </a:cubicBezTo>
                <a:cubicBezTo>
                  <a:pt x="12" y="122"/>
                  <a:pt x="12" y="122"/>
                  <a:pt x="12" y="122"/>
                </a:cubicBezTo>
                <a:cubicBezTo>
                  <a:pt x="14" y="118"/>
                  <a:pt x="14" y="118"/>
                  <a:pt x="14" y="118"/>
                </a:cubicBezTo>
                <a:cubicBezTo>
                  <a:pt x="16" y="118"/>
                  <a:pt x="15" y="122"/>
                  <a:pt x="17" y="125"/>
                </a:cubicBezTo>
                <a:cubicBezTo>
                  <a:pt x="20" y="128"/>
                  <a:pt x="26" y="130"/>
                  <a:pt x="27" y="129"/>
                </a:cubicBezTo>
                <a:cubicBezTo>
                  <a:pt x="28" y="129"/>
                  <a:pt x="28" y="127"/>
                  <a:pt x="28" y="127"/>
                </a:cubicBezTo>
                <a:cubicBezTo>
                  <a:pt x="28" y="126"/>
                  <a:pt x="27" y="125"/>
                  <a:pt x="26" y="124"/>
                </a:cubicBezTo>
                <a:cubicBezTo>
                  <a:pt x="26" y="123"/>
                  <a:pt x="25" y="122"/>
                  <a:pt x="24" y="121"/>
                </a:cubicBezTo>
                <a:cubicBezTo>
                  <a:pt x="24" y="119"/>
                  <a:pt x="22" y="117"/>
                  <a:pt x="22" y="117"/>
                </a:cubicBezTo>
                <a:cubicBezTo>
                  <a:pt x="21" y="116"/>
                  <a:pt x="23" y="116"/>
                  <a:pt x="25" y="116"/>
                </a:cubicBezTo>
                <a:cubicBezTo>
                  <a:pt x="27" y="116"/>
                  <a:pt x="35" y="113"/>
                  <a:pt x="36" y="113"/>
                </a:cubicBezTo>
                <a:cubicBezTo>
                  <a:pt x="37" y="112"/>
                  <a:pt x="42" y="110"/>
                  <a:pt x="43" y="109"/>
                </a:cubicBezTo>
                <a:cubicBezTo>
                  <a:pt x="44" y="109"/>
                  <a:pt x="45" y="108"/>
                  <a:pt x="50" y="106"/>
                </a:cubicBezTo>
                <a:cubicBezTo>
                  <a:pt x="56" y="103"/>
                  <a:pt x="56" y="98"/>
                  <a:pt x="56" y="98"/>
                </a:cubicBezTo>
                <a:cubicBezTo>
                  <a:pt x="57" y="98"/>
                  <a:pt x="58" y="97"/>
                  <a:pt x="59" y="97"/>
                </a:cubicBezTo>
                <a:cubicBezTo>
                  <a:pt x="60" y="96"/>
                  <a:pt x="59" y="98"/>
                  <a:pt x="60" y="100"/>
                </a:cubicBezTo>
                <a:cubicBezTo>
                  <a:pt x="60" y="101"/>
                  <a:pt x="62" y="111"/>
                  <a:pt x="62" y="113"/>
                </a:cubicBezTo>
                <a:cubicBezTo>
                  <a:pt x="63" y="114"/>
                  <a:pt x="63" y="115"/>
                  <a:pt x="62" y="119"/>
                </a:cubicBezTo>
                <a:cubicBezTo>
                  <a:pt x="61" y="122"/>
                  <a:pt x="59" y="125"/>
                  <a:pt x="59" y="127"/>
                </a:cubicBezTo>
                <a:cubicBezTo>
                  <a:pt x="59" y="128"/>
                  <a:pt x="60" y="132"/>
                  <a:pt x="59" y="135"/>
                </a:cubicBezTo>
                <a:cubicBezTo>
                  <a:pt x="59" y="137"/>
                  <a:pt x="60" y="138"/>
                  <a:pt x="60" y="138"/>
                </a:cubicBezTo>
                <a:cubicBezTo>
                  <a:pt x="60" y="138"/>
                  <a:pt x="58" y="143"/>
                  <a:pt x="58" y="143"/>
                </a:cubicBezTo>
                <a:cubicBezTo>
                  <a:pt x="58" y="144"/>
                  <a:pt x="59" y="144"/>
                  <a:pt x="59" y="144"/>
                </a:cubicBezTo>
                <a:cubicBezTo>
                  <a:pt x="62" y="138"/>
                  <a:pt x="62" y="138"/>
                  <a:pt x="62" y="138"/>
                </a:cubicBezTo>
                <a:cubicBezTo>
                  <a:pt x="62" y="138"/>
                  <a:pt x="62" y="138"/>
                  <a:pt x="63" y="138"/>
                </a:cubicBezTo>
                <a:cubicBezTo>
                  <a:pt x="64" y="138"/>
                  <a:pt x="65" y="145"/>
                  <a:pt x="66" y="148"/>
                </a:cubicBezTo>
                <a:cubicBezTo>
                  <a:pt x="66" y="151"/>
                  <a:pt x="74" y="154"/>
                  <a:pt x="74" y="154"/>
                </a:cubicBezTo>
                <a:cubicBezTo>
                  <a:pt x="78" y="155"/>
                  <a:pt x="78" y="152"/>
                  <a:pt x="78" y="152"/>
                </a:cubicBezTo>
                <a:cubicBezTo>
                  <a:pt x="78" y="151"/>
                  <a:pt x="76" y="148"/>
                  <a:pt x="75" y="148"/>
                </a:cubicBezTo>
                <a:cubicBezTo>
                  <a:pt x="74" y="147"/>
                  <a:pt x="73" y="146"/>
                  <a:pt x="74" y="144"/>
                </a:cubicBezTo>
                <a:cubicBezTo>
                  <a:pt x="74" y="142"/>
                  <a:pt x="74" y="138"/>
                  <a:pt x="74" y="138"/>
                </a:cubicBezTo>
                <a:cubicBezTo>
                  <a:pt x="74" y="138"/>
                  <a:pt x="76" y="137"/>
                  <a:pt x="77" y="137"/>
                </a:cubicBezTo>
                <a:cubicBezTo>
                  <a:pt x="79" y="137"/>
                  <a:pt x="78" y="132"/>
                  <a:pt x="77" y="129"/>
                </a:cubicBezTo>
                <a:cubicBezTo>
                  <a:pt x="77" y="125"/>
                  <a:pt x="77" y="119"/>
                  <a:pt x="77" y="114"/>
                </a:cubicBezTo>
                <a:cubicBezTo>
                  <a:pt x="77" y="109"/>
                  <a:pt x="75" y="100"/>
                  <a:pt x="74" y="98"/>
                </a:cubicBezTo>
                <a:cubicBezTo>
                  <a:pt x="74" y="96"/>
                  <a:pt x="73" y="85"/>
                  <a:pt x="73" y="85"/>
                </a:cubicBezTo>
                <a:cubicBezTo>
                  <a:pt x="73" y="80"/>
                  <a:pt x="64" y="81"/>
                  <a:pt x="64" y="81"/>
                </a:cubicBezTo>
                <a:cubicBezTo>
                  <a:pt x="61" y="79"/>
                  <a:pt x="61" y="79"/>
                  <a:pt x="61" y="79"/>
                </a:cubicBezTo>
                <a:cubicBezTo>
                  <a:pt x="60" y="77"/>
                  <a:pt x="55" y="78"/>
                  <a:pt x="54" y="78"/>
                </a:cubicBezTo>
                <a:cubicBezTo>
                  <a:pt x="54" y="78"/>
                  <a:pt x="52" y="78"/>
                  <a:pt x="51" y="77"/>
                </a:cubicBezTo>
                <a:cubicBezTo>
                  <a:pt x="49" y="77"/>
                  <a:pt x="49" y="75"/>
                  <a:pt x="49" y="75"/>
                </a:cubicBezTo>
                <a:cubicBezTo>
                  <a:pt x="49" y="74"/>
                  <a:pt x="48" y="71"/>
                  <a:pt x="48" y="69"/>
                </a:cubicBezTo>
                <a:cubicBezTo>
                  <a:pt x="48" y="68"/>
                  <a:pt x="48" y="68"/>
                  <a:pt x="48" y="68"/>
                </a:cubicBezTo>
                <a:cubicBezTo>
                  <a:pt x="54" y="64"/>
                  <a:pt x="54" y="56"/>
                  <a:pt x="54" y="54"/>
                </a:cubicBezTo>
                <a:cubicBezTo>
                  <a:pt x="54" y="52"/>
                  <a:pt x="55" y="50"/>
                  <a:pt x="55" y="47"/>
                </a:cubicBezTo>
                <a:cubicBezTo>
                  <a:pt x="56" y="46"/>
                  <a:pt x="55" y="42"/>
                  <a:pt x="55" y="38"/>
                </a:cubicBezTo>
                <a:cubicBezTo>
                  <a:pt x="56" y="40"/>
                  <a:pt x="56" y="41"/>
                  <a:pt x="56" y="41"/>
                </a:cubicBezTo>
                <a:cubicBezTo>
                  <a:pt x="56" y="40"/>
                  <a:pt x="55" y="39"/>
                  <a:pt x="55" y="38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6" y="35"/>
                  <a:pt x="57" y="32"/>
                  <a:pt x="56" y="29"/>
                </a:cubicBezTo>
                <a:cubicBezTo>
                  <a:pt x="56" y="28"/>
                  <a:pt x="56" y="28"/>
                  <a:pt x="56" y="28"/>
                </a:cubicBezTo>
                <a:cubicBezTo>
                  <a:pt x="58" y="30"/>
                  <a:pt x="59" y="34"/>
                  <a:pt x="59" y="34"/>
                </a:cubicBezTo>
                <a:cubicBezTo>
                  <a:pt x="59" y="32"/>
                  <a:pt x="56" y="27"/>
                  <a:pt x="56" y="27"/>
                </a:cubicBezTo>
                <a:cubicBezTo>
                  <a:pt x="59" y="32"/>
                  <a:pt x="60" y="32"/>
                  <a:pt x="60" y="32"/>
                </a:cubicBezTo>
                <a:cubicBezTo>
                  <a:pt x="57" y="30"/>
                  <a:pt x="56" y="25"/>
                  <a:pt x="56" y="25"/>
                </a:cubicBezTo>
                <a:cubicBezTo>
                  <a:pt x="56" y="24"/>
                  <a:pt x="56" y="24"/>
                  <a:pt x="56" y="24"/>
                </a:cubicBezTo>
                <a:cubicBezTo>
                  <a:pt x="56" y="24"/>
                  <a:pt x="56" y="25"/>
                  <a:pt x="57" y="25"/>
                </a:cubicBezTo>
                <a:cubicBezTo>
                  <a:pt x="57" y="25"/>
                  <a:pt x="56" y="24"/>
                  <a:pt x="56" y="24"/>
                </a:cubicBezTo>
                <a:cubicBezTo>
                  <a:pt x="56" y="23"/>
                  <a:pt x="56" y="22"/>
                  <a:pt x="56" y="21"/>
                </a:cubicBezTo>
                <a:cubicBezTo>
                  <a:pt x="56" y="22"/>
                  <a:pt x="57" y="22"/>
                  <a:pt x="57" y="23"/>
                </a:cubicBezTo>
                <a:cubicBezTo>
                  <a:pt x="57" y="22"/>
                  <a:pt x="57" y="21"/>
                  <a:pt x="56" y="21"/>
                </a:cubicBezTo>
                <a:cubicBezTo>
                  <a:pt x="57" y="18"/>
                  <a:pt x="56" y="15"/>
                  <a:pt x="56" y="13"/>
                </a:cubicBezTo>
                <a:cubicBezTo>
                  <a:pt x="57" y="14"/>
                  <a:pt x="57" y="14"/>
                  <a:pt x="57" y="14"/>
                </a:cubicBezTo>
                <a:cubicBezTo>
                  <a:pt x="57" y="14"/>
                  <a:pt x="56" y="14"/>
                  <a:pt x="56" y="13"/>
                </a:cubicBezTo>
                <a:cubicBezTo>
                  <a:pt x="55" y="1"/>
                  <a:pt x="47" y="1"/>
                  <a:pt x="47" y="1"/>
                </a:cubicBezTo>
                <a:cubicBezTo>
                  <a:pt x="46" y="1"/>
                  <a:pt x="46" y="1"/>
                  <a:pt x="46" y="1"/>
                </a:cubicBezTo>
                <a:cubicBezTo>
                  <a:pt x="45" y="0"/>
                  <a:pt x="44" y="0"/>
                  <a:pt x="42" y="0"/>
                </a:cubicBezTo>
                <a:cubicBezTo>
                  <a:pt x="42" y="0"/>
                  <a:pt x="41" y="0"/>
                  <a:pt x="40" y="1"/>
                </a:cubicBezTo>
                <a:cubicBezTo>
                  <a:pt x="39" y="1"/>
                  <a:pt x="37" y="1"/>
                  <a:pt x="36" y="2"/>
                </a:cubicBezTo>
                <a:cubicBezTo>
                  <a:pt x="36" y="2"/>
                  <a:pt x="36" y="2"/>
                  <a:pt x="37" y="2"/>
                </a:cubicBezTo>
                <a:cubicBezTo>
                  <a:pt x="36" y="2"/>
                  <a:pt x="36" y="3"/>
                  <a:pt x="35" y="3"/>
                </a:cubicBezTo>
                <a:cubicBezTo>
                  <a:pt x="35" y="3"/>
                  <a:pt x="36" y="2"/>
                  <a:pt x="38" y="2"/>
                </a:cubicBezTo>
                <a:cubicBezTo>
                  <a:pt x="37" y="3"/>
                  <a:pt x="36" y="3"/>
                  <a:pt x="36" y="4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6"/>
                  <a:pt x="33" y="7"/>
                  <a:pt x="32" y="9"/>
                </a:cubicBezTo>
                <a:cubicBezTo>
                  <a:pt x="32" y="9"/>
                  <a:pt x="34" y="7"/>
                  <a:pt x="35" y="5"/>
                </a:cubicBezTo>
                <a:cubicBezTo>
                  <a:pt x="35" y="6"/>
                  <a:pt x="34" y="7"/>
                  <a:pt x="34" y="9"/>
                </a:cubicBezTo>
                <a:cubicBezTo>
                  <a:pt x="33" y="9"/>
                  <a:pt x="31" y="11"/>
                  <a:pt x="31" y="12"/>
                </a:cubicBezTo>
                <a:cubicBezTo>
                  <a:pt x="31" y="12"/>
                  <a:pt x="31" y="11"/>
                  <a:pt x="33" y="10"/>
                </a:cubicBezTo>
                <a:cubicBezTo>
                  <a:pt x="33" y="11"/>
                  <a:pt x="33" y="11"/>
                  <a:pt x="33" y="11"/>
                </a:cubicBezTo>
                <a:cubicBezTo>
                  <a:pt x="32" y="12"/>
                  <a:pt x="31" y="13"/>
                  <a:pt x="30" y="14"/>
                </a:cubicBezTo>
                <a:cubicBezTo>
                  <a:pt x="31" y="13"/>
                  <a:pt x="31" y="13"/>
                  <a:pt x="32" y="12"/>
                </a:cubicBezTo>
                <a:cubicBezTo>
                  <a:pt x="31" y="14"/>
                  <a:pt x="30" y="17"/>
                  <a:pt x="29" y="19"/>
                </a:cubicBezTo>
                <a:cubicBezTo>
                  <a:pt x="28" y="19"/>
                  <a:pt x="28" y="19"/>
                  <a:pt x="28" y="19"/>
                </a:cubicBezTo>
                <a:cubicBezTo>
                  <a:pt x="29" y="19"/>
                  <a:pt x="29" y="19"/>
                  <a:pt x="29" y="19"/>
                </a:cubicBezTo>
                <a:cubicBezTo>
                  <a:pt x="28" y="19"/>
                  <a:pt x="28" y="20"/>
                  <a:pt x="28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7" y="21"/>
                  <a:pt x="27" y="21"/>
                  <a:pt x="27" y="21"/>
                </a:cubicBezTo>
                <a:cubicBezTo>
                  <a:pt x="27" y="21"/>
                  <a:pt x="27" y="21"/>
                  <a:pt x="28" y="20"/>
                </a:cubicBezTo>
                <a:cubicBezTo>
                  <a:pt x="27" y="21"/>
                  <a:pt x="27" y="22"/>
                  <a:pt x="26" y="23"/>
                </a:cubicBezTo>
                <a:cubicBezTo>
                  <a:pt x="25" y="25"/>
                  <a:pt x="25" y="26"/>
                  <a:pt x="24" y="27"/>
                </a:cubicBezTo>
                <a:cubicBezTo>
                  <a:pt x="24" y="27"/>
                  <a:pt x="25" y="26"/>
                  <a:pt x="26" y="24"/>
                </a:cubicBezTo>
                <a:cubicBezTo>
                  <a:pt x="26" y="25"/>
                  <a:pt x="26" y="26"/>
                  <a:pt x="25" y="27"/>
                </a:cubicBezTo>
                <a:cubicBezTo>
                  <a:pt x="24" y="27"/>
                  <a:pt x="19" y="29"/>
                  <a:pt x="20" y="31"/>
                </a:cubicBezTo>
                <a:cubicBezTo>
                  <a:pt x="20" y="30"/>
                  <a:pt x="21" y="29"/>
                  <a:pt x="25" y="27"/>
                </a:cubicBezTo>
                <a:cubicBezTo>
                  <a:pt x="25" y="28"/>
                  <a:pt x="25" y="28"/>
                  <a:pt x="24" y="28"/>
                </a:cubicBezTo>
                <a:cubicBezTo>
                  <a:pt x="24" y="29"/>
                  <a:pt x="23" y="29"/>
                  <a:pt x="22" y="29"/>
                </a:cubicBezTo>
                <a:cubicBezTo>
                  <a:pt x="22" y="29"/>
                  <a:pt x="23" y="29"/>
                  <a:pt x="24" y="29"/>
                </a:cubicBezTo>
                <a:cubicBezTo>
                  <a:pt x="24" y="29"/>
                  <a:pt x="24" y="29"/>
                  <a:pt x="24" y="29"/>
                </a:cubicBezTo>
                <a:cubicBezTo>
                  <a:pt x="23" y="30"/>
                  <a:pt x="20" y="31"/>
                  <a:pt x="20" y="32"/>
                </a:cubicBezTo>
                <a:cubicBezTo>
                  <a:pt x="20" y="32"/>
                  <a:pt x="21" y="30"/>
                  <a:pt x="24" y="29"/>
                </a:cubicBezTo>
                <a:cubicBezTo>
                  <a:pt x="23" y="30"/>
                  <a:pt x="23" y="30"/>
                  <a:pt x="23" y="30"/>
                </a:cubicBezTo>
                <a:cubicBezTo>
                  <a:pt x="22" y="31"/>
                  <a:pt x="22" y="32"/>
                  <a:pt x="21" y="33"/>
                </a:cubicBezTo>
                <a:cubicBezTo>
                  <a:pt x="20" y="33"/>
                  <a:pt x="19" y="33"/>
                  <a:pt x="19" y="33"/>
                </a:cubicBezTo>
                <a:cubicBezTo>
                  <a:pt x="20" y="33"/>
                  <a:pt x="20" y="33"/>
                  <a:pt x="21" y="33"/>
                </a:cubicBezTo>
                <a:cubicBezTo>
                  <a:pt x="21" y="33"/>
                  <a:pt x="21" y="33"/>
                  <a:pt x="21" y="33"/>
                </a:cubicBezTo>
                <a:cubicBezTo>
                  <a:pt x="20" y="34"/>
                  <a:pt x="19" y="34"/>
                  <a:pt x="18" y="33"/>
                </a:cubicBezTo>
                <a:cubicBezTo>
                  <a:pt x="18" y="33"/>
                  <a:pt x="19" y="34"/>
                  <a:pt x="20" y="34"/>
                </a:cubicBezTo>
                <a:cubicBezTo>
                  <a:pt x="20" y="34"/>
                  <a:pt x="20" y="34"/>
                  <a:pt x="20" y="34"/>
                </a:cubicBezTo>
                <a:cubicBezTo>
                  <a:pt x="19" y="35"/>
                  <a:pt x="19" y="35"/>
                  <a:pt x="18" y="35"/>
                </a:cubicBezTo>
                <a:cubicBezTo>
                  <a:pt x="18" y="35"/>
                  <a:pt x="19" y="35"/>
                  <a:pt x="20" y="35"/>
                </a:cubicBezTo>
                <a:cubicBezTo>
                  <a:pt x="20" y="35"/>
                  <a:pt x="20" y="35"/>
                  <a:pt x="20" y="35"/>
                </a:cubicBezTo>
                <a:cubicBezTo>
                  <a:pt x="18" y="36"/>
                  <a:pt x="16" y="37"/>
                  <a:pt x="16" y="38"/>
                </a:cubicBezTo>
                <a:cubicBezTo>
                  <a:pt x="16" y="38"/>
                  <a:pt x="18" y="37"/>
                  <a:pt x="19" y="36"/>
                </a:cubicBezTo>
                <a:cubicBezTo>
                  <a:pt x="19" y="36"/>
                  <a:pt x="19" y="36"/>
                  <a:pt x="19" y="36"/>
                </a:cubicBezTo>
                <a:cubicBezTo>
                  <a:pt x="19" y="37"/>
                  <a:pt x="18" y="38"/>
                  <a:pt x="17" y="39"/>
                </a:cubicBezTo>
                <a:cubicBezTo>
                  <a:pt x="17" y="39"/>
                  <a:pt x="18" y="38"/>
                  <a:pt x="19" y="37"/>
                </a:cubicBezTo>
                <a:cubicBezTo>
                  <a:pt x="19" y="37"/>
                  <a:pt x="19" y="37"/>
                  <a:pt x="19" y="37"/>
                </a:cubicBezTo>
                <a:cubicBezTo>
                  <a:pt x="18" y="38"/>
                  <a:pt x="17" y="41"/>
                  <a:pt x="17" y="42"/>
                </a:cubicBezTo>
                <a:cubicBezTo>
                  <a:pt x="16" y="43"/>
                  <a:pt x="14" y="45"/>
                  <a:pt x="13" y="45"/>
                </a:cubicBezTo>
                <a:cubicBezTo>
                  <a:pt x="13" y="45"/>
                  <a:pt x="8" y="50"/>
                  <a:pt x="7" y="52"/>
                </a:cubicBezTo>
                <a:cubicBezTo>
                  <a:pt x="5" y="53"/>
                  <a:pt x="1" y="56"/>
                  <a:pt x="1" y="59"/>
                </a:cubicBezTo>
                <a:cubicBezTo>
                  <a:pt x="0" y="62"/>
                  <a:pt x="2" y="65"/>
                  <a:pt x="3" y="66"/>
                </a:cubicBezTo>
                <a:close/>
                <a:moveTo>
                  <a:pt x="55" y="35"/>
                </a:moveTo>
                <a:cubicBezTo>
                  <a:pt x="55" y="36"/>
                  <a:pt x="55" y="36"/>
                  <a:pt x="55" y="36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6"/>
                  <a:pt x="55" y="35"/>
                  <a:pt x="55" y="35"/>
                </a:cubicBezTo>
                <a:cubicBezTo>
                  <a:pt x="55" y="33"/>
                  <a:pt x="55" y="31"/>
                  <a:pt x="56" y="30"/>
                </a:cubicBezTo>
                <a:cubicBezTo>
                  <a:pt x="56" y="32"/>
                  <a:pt x="56" y="34"/>
                  <a:pt x="55" y="36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6"/>
                  <a:pt x="55" y="36"/>
                  <a:pt x="55" y="36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7"/>
                  <a:pt x="55" y="37"/>
                  <a:pt x="55" y="37"/>
                </a:cubicBezTo>
                <a:cubicBezTo>
                  <a:pt x="55" y="36"/>
                  <a:pt x="55" y="36"/>
                  <a:pt x="55" y="35"/>
                </a:cubicBezTo>
                <a:close/>
                <a:moveTo>
                  <a:pt x="20" y="31"/>
                </a:moveTo>
                <a:cubicBezTo>
                  <a:pt x="20" y="31"/>
                  <a:pt x="20" y="31"/>
                  <a:pt x="20" y="31"/>
                </a:cubicBezTo>
                <a:close/>
                <a:moveTo>
                  <a:pt x="28" y="17"/>
                </a:moveTo>
                <a:cubicBezTo>
                  <a:pt x="28" y="17"/>
                  <a:pt x="29" y="16"/>
                  <a:pt x="30" y="14"/>
                </a:cubicBezTo>
                <a:cubicBezTo>
                  <a:pt x="29" y="16"/>
                  <a:pt x="29" y="17"/>
                  <a:pt x="28" y="17"/>
                </a:cubicBezTo>
                <a:close/>
                <a:moveTo>
                  <a:pt x="28" y="19"/>
                </a:moveTo>
                <a:cubicBezTo>
                  <a:pt x="27" y="19"/>
                  <a:pt x="27" y="19"/>
                  <a:pt x="27" y="19"/>
                </a:cubicBezTo>
                <a:cubicBezTo>
                  <a:pt x="27" y="19"/>
                  <a:pt x="27" y="19"/>
                  <a:pt x="28" y="19"/>
                </a:cubicBezTo>
                <a:close/>
                <a:moveTo>
                  <a:pt x="34" y="5"/>
                </a:moveTo>
                <a:cubicBezTo>
                  <a:pt x="34" y="5"/>
                  <a:pt x="35" y="5"/>
                  <a:pt x="35" y="5"/>
                </a:cubicBezTo>
                <a:cubicBezTo>
                  <a:pt x="35" y="5"/>
                  <a:pt x="35" y="5"/>
                  <a:pt x="34" y="5"/>
                </a:cubicBezTo>
                <a:close/>
                <a:moveTo>
                  <a:pt x="57" y="24"/>
                </a:moveTo>
                <a:cubicBezTo>
                  <a:pt x="57" y="24"/>
                  <a:pt x="57" y="24"/>
                  <a:pt x="57" y="24"/>
                </a:cubicBezTo>
                <a:moveTo>
                  <a:pt x="57" y="23"/>
                </a:moveTo>
                <a:cubicBezTo>
                  <a:pt x="57" y="23"/>
                  <a:pt x="57" y="23"/>
                  <a:pt x="57" y="23"/>
                </a:cubicBezTo>
                <a:cubicBezTo>
                  <a:pt x="57" y="24"/>
                  <a:pt x="57" y="24"/>
                  <a:pt x="57" y="24"/>
                </a:cubicBezTo>
                <a:cubicBezTo>
                  <a:pt x="57" y="23"/>
                  <a:pt x="57" y="23"/>
                  <a:pt x="57" y="2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32100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01" name="组合 5281"/>
          <p:cNvGrpSpPr>
            <a:grpSpLocks/>
          </p:cNvGrpSpPr>
          <p:nvPr/>
        </p:nvGrpSpPr>
        <p:grpSpPr bwMode="auto">
          <a:xfrm>
            <a:off x="2605088" y="273050"/>
            <a:ext cx="2014537" cy="6526213"/>
            <a:chOff x="4287838" y="428625"/>
            <a:chExt cx="1504950" cy="5976938"/>
          </a:xfrm>
        </p:grpSpPr>
        <p:sp>
          <p:nvSpPr>
            <p:cNvPr id="25617" name="Freeform 2815"/>
            <p:cNvSpPr>
              <a:spLocks/>
            </p:cNvSpPr>
            <p:nvPr/>
          </p:nvSpPr>
          <p:spPr bwMode="auto">
            <a:xfrm>
              <a:off x="4811713" y="1109663"/>
              <a:ext cx="246063" cy="180975"/>
            </a:xfrm>
            <a:custGeom>
              <a:avLst/>
              <a:gdLst>
                <a:gd name="T0" fmla="*/ 2147483647 w 155"/>
                <a:gd name="T1" fmla="*/ 2147483647 h 114"/>
                <a:gd name="T2" fmla="*/ 2147483647 w 155"/>
                <a:gd name="T3" fmla="*/ 2147483647 h 114"/>
                <a:gd name="T4" fmla="*/ 2147483647 w 155"/>
                <a:gd name="T5" fmla="*/ 2147483647 h 114"/>
                <a:gd name="T6" fmla="*/ 2147483647 w 155"/>
                <a:gd name="T7" fmla="*/ 0 h 114"/>
                <a:gd name="T8" fmla="*/ 2147483647 w 155"/>
                <a:gd name="T9" fmla="*/ 0 h 114"/>
                <a:gd name="T10" fmla="*/ 2147483647 w 155"/>
                <a:gd name="T11" fmla="*/ 2147483647 h 114"/>
                <a:gd name="T12" fmla="*/ 2147483647 w 155"/>
                <a:gd name="T13" fmla="*/ 2147483647 h 114"/>
                <a:gd name="T14" fmla="*/ 2147483647 w 155"/>
                <a:gd name="T15" fmla="*/ 2147483647 h 114"/>
                <a:gd name="T16" fmla="*/ 2147483647 w 155"/>
                <a:gd name="T17" fmla="*/ 2147483647 h 114"/>
                <a:gd name="T18" fmla="*/ 0 w 155"/>
                <a:gd name="T19" fmla="*/ 2147483647 h 114"/>
                <a:gd name="T20" fmla="*/ 2147483647 w 155"/>
                <a:gd name="T21" fmla="*/ 2147483647 h 114"/>
                <a:gd name="T22" fmla="*/ 2147483647 w 155"/>
                <a:gd name="T23" fmla="*/ 2147483647 h 114"/>
                <a:gd name="T24" fmla="*/ 2147483647 w 155"/>
                <a:gd name="T25" fmla="*/ 2147483647 h 114"/>
                <a:gd name="T26" fmla="*/ 2147483647 w 155"/>
                <a:gd name="T27" fmla="*/ 2147483647 h 11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5"/>
                <a:gd name="T43" fmla="*/ 0 h 114"/>
                <a:gd name="T44" fmla="*/ 155 w 155"/>
                <a:gd name="T45" fmla="*/ 114 h 11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5" h="114">
                  <a:moveTo>
                    <a:pt x="141" y="93"/>
                  </a:moveTo>
                  <a:lnTo>
                    <a:pt x="155" y="55"/>
                  </a:lnTo>
                  <a:lnTo>
                    <a:pt x="141" y="21"/>
                  </a:lnTo>
                  <a:lnTo>
                    <a:pt x="155" y="0"/>
                  </a:lnTo>
                  <a:lnTo>
                    <a:pt x="127" y="0"/>
                  </a:lnTo>
                  <a:lnTo>
                    <a:pt x="114" y="21"/>
                  </a:lnTo>
                  <a:lnTo>
                    <a:pt x="83" y="21"/>
                  </a:lnTo>
                  <a:lnTo>
                    <a:pt x="83" y="38"/>
                  </a:lnTo>
                  <a:lnTo>
                    <a:pt x="55" y="21"/>
                  </a:lnTo>
                  <a:lnTo>
                    <a:pt x="0" y="21"/>
                  </a:lnTo>
                  <a:lnTo>
                    <a:pt x="24" y="76"/>
                  </a:lnTo>
                  <a:lnTo>
                    <a:pt x="55" y="114"/>
                  </a:lnTo>
                  <a:lnTo>
                    <a:pt x="96" y="93"/>
                  </a:lnTo>
                  <a:lnTo>
                    <a:pt x="141" y="93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8" name="Freeform 2877"/>
            <p:cNvSpPr>
              <a:spLocks/>
            </p:cNvSpPr>
            <p:nvPr/>
          </p:nvSpPr>
          <p:spPr bwMode="auto">
            <a:xfrm>
              <a:off x="4287838" y="428625"/>
              <a:ext cx="1504950" cy="5976938"/>
            </a:xfrm>
            <a:custGeom>
              <a:avLst/>
              <a:gdLst>
                <a:gd name="T0" fmla="*/ 2147483647 w 948"/>
                <a:gd name="T1" fmla="*/ 2147483647 h 3765"/>
                <a:gd name="T2" fmla="*/ 2147483647 w 948"/>
                <a:gd name="T3" fmla="*/ 2147483647 h 3765"/>
                <a:gd name="T4" fmla="*/ 2147483647 w 948"/>
                <a:gd name="T5" fmla="*/ 2147483647 h 3765"/>
                <a:gd name="T6" fmla="*/ 2147483647 w 948"/>
                <a:gd name="T7" fmla="*/ 2147483647 h 3765"/>
                <a:gd name="T8" fmla="*/ 2147483647 w 948"/>
                <a:gd name="T9" fmla="*/ 2147483647 h 3765"/>
                <a:gd name="T10" fmla="*/ 2147483647 w 948"/>
                <a:gd name="T11" fmla="*/ 2147483647 h 3765"/>
                <a:gd name="T12" fmla="*/ 2147483647 w 948"/>
                <a:gd name="T13" fmla="*/ 2147483647 h 3765"/>
                <a:gd name="T14" fmla="*/ 2147483647 w 948"/>
                <a:gd name="T15" fmla="*/ 2147483647 h 3765"/>
                <a:gd name="T16" fmla="*/ 2147483647 w 948"/>
                <a:gd name="T17" fmla="*/ 2147483647 h 3765"/>
                <a:gd name="T18" fmla="*/ 2147483647 w 948"/>
                <a:gd name="T19" fmla="*/ 2147483647 h 3765"/>
                <a:gd name="T20" fmla="*/ 2147483647 w 948"/>
                <a:gd name="T21" fmla="*/ 2147483647 h 3765"/>
                <a:gd name="T22" fmla="*/ 2147483647 w 948"/>
                <a:gd name="T23" fmla="*/ 2147483647 h 3765"/>
                <a:gd name="T24" fmla="*/ 2147483647 w 948"/>
                <a:gd name="T25" fmla="*/ 2147483647 h 3765"/>
                <a:gd name="T26" fmla="*/ 2147483647 w 948"/>
                <a:gd name="T27" fmla="*/ 2147483647 h 3765"/>
                <a:gd name="T28" fmla="*/ 2147483647 w 948"/>
                <a:gd name="T29" fmla="*/ 2147483647 h 3765"/>
                <a:gd name="T30" fmla="*/ 2147483647 w 948"/>
                <a:gd name="T31" fmla="*/ 2147483647 h 3765"/>
                <a:gd name="T32" fmla="*/ 2147483647 w 948"/>
                <a:gd name="T33" fmla="*/ 2147483647 h 3765"/>
                <a:gd name="T34" fmla="*/ 2147483647 w 948"/>
                <a:gd name="T35" fmla="*/ 2147483647 h 3765"/>
                <a:gd name="T36" fmla="*/ 2147483647 w 948"/>
                <a:gd name="T37" fmla="*/ 2147483647 h 3765"/>
                <a:gd name="T38" fmla="*/ 2147483647 w 948"/>
                <a:gd name="T39" fmla="*/ 2147483647 h 3765"/>
                <a:gd name="T40" fmla="*/ 2147483647 w 948"/>
                <a:gd name="T41" fmla="*/ 2147483647 h 3765"/>
                <a:gd name="T42" fmla="*/ 2147483647 w 948"/>
                <a:gd name="T43" fmla="*/ 2147483647 h 3765"/>
                <a:gd name="T44" fmla="*/ 2147483647 w 948"/>
                <a:gd name="T45" fmla="*/ 2147483647 h 3765"/>
                <a:gd name="T46" fmla="*/ 2147483647 w 948"/>
                <a:gd name="T47" fmla="*/ 2147483647 h 3765"/>
                <a:gd name="T48" fmla="*/ 2147483647 w 948"/>
                <a:gd name="T49" fmla="*/ 2147483647 h 3765"/>
                <a:gd name="T50" fmla="*/ 2147483647 w 948"/>
                <a:gd name="T51" fmla="*/ 2147483647 h 3765"/>
                <a:gd name="T52" fmla="*/ 2147483647 w 948"/>
                <a:gd name="T53" fmla="*/ 2147483647 h 3765"/>
                <a:gd name="T54" fmla="*/ 2147483647 w 948"/>
                <a:gd name="T55" fmla="*/ 2147483647 h 3765"/>
                <a:gd name="T56" fmla="*/ 2147483647 w 948"/>
                <a:gd name="T57" fmla="*/ 2147483647 h 3765"/>
                <a:gd name="T58" fmla="*/ 2147483647 w 948"/>
                <a:gd name="T59" fmla="*/ 2147483647 h 3765"/>
                <a:gd name="T60" fmla="*/ 2147483647 w 948"/>
                <a:gd name="T61" fmla="*/ 2147483647 h 3765"/>
                <a:gd name="T62" fmla="*/ 2147483647 w 948"/>
                <a:gd name="T63" fmla="*/ 2147483647 h 3765"/>
                <a:gd name="T64" fmla="*/ 2147483647 w 948"/>
                <a:gd name="T65" fmla="*/ 2147483647 h 3765"/>
                <a:gd name="T66" fmla="*/ 2147483647 w 948"/>
                <a:gd name="T67" fmla="*/ 2147483647 h 3765"/>
                <a:gd name="T68" fmla="*/ 2147483647 w 948"/>
                <a:gd name="T69" fmla="*/ 2147483647 h 3765"/>
                <a:gd name="T70" fmla="*/ 2147483647 w 948"/>
                <a:gd name="T71" fmla="*/ 2147483647 h 3765"/>
                <a:gd name="T72" fmla="*/ 2147483647 w 948"/>
                <a:gd name="T73" fmla="*/ 2147483647 h 3765"/>
                <a:gd name="T74" fmla="*/ 2147483647 w 948"/>
                <a:gd name="T75" fmla="*/ 2147483647 h 3765"/>
                <a:gd name="T76" fmla="*/ 2147483647 w 948"/>
                <a:gd name="T77" fmla="*/ 2147483647 h 3765"/>
                <a:gd name="T78" fmla="*/ 2147483647 w 948"/>
                <a:gd name="T79" fmla="*/ 2147483647 h 3765"/>
                <a:gd name="T80" fmla="*/ 2147483647 w 948"/>
                <a:gd name="T81" fmla="*/ 2147483647 h 3765"/>
                <a:gd name="T82" fmla="*/ 2147483647 w 948"/>
                <a:gd name="T83" fmla="*/ 2147483647 h 3765"/>
                <a:gd name="T84" fmla="*/ 2147483647 w 948"/>
                <a:gd name="T85" fmla="*/ 2147483647 h 3765"/>
                <a:gd name="T86" fmla="*/ 2147483647 w 948"/>
                <a:gd name="T87" fmla="*/ 2147483647 h 3765"/>
                <a:gd name="T88" fmla="*/ 2147483647 w 948"/>
                <a:gd name="T89" fmla="*/ 2147483647 h 3765"/>
                <a:gd name="T90" fmla="*/ 2147483647 w 948"/>
                <a:gd name="T91" fmla="*/ 2147483647 h 3765"/>
                <a:gd name="T92" fmla="*/ 2147483647 w 948"/>
                <a:gd name="T93" fmla="*/ 2147483647 h 3765"/>
                <a:gd name="T94" fmla="*/ 2147483647 w 948"/>
                <a:gd name="T95" fmla="*/ 2147483647 h 3765"/>
                <a:gd name="T96" fmla="*/ 2147483647 w 948"/>
                <a:gd name="T97" fmla="*/ 2147483647 h 3765"/>
                <a:gd name="T98" fmla="*/ 2147483647 w 948"/>
                <a:gd name="T99" fmla="*/ 2147483647 h 3765"/>
                <a:gd name="T100" fmla="*/ 2147483647 w 948"/>
                <a:gd name="T101" fmla="*/ 2147483647 h 3765"/>
                <a:gd name="T102" fmla="*/ 2147483647 w 948"/>
                <a:gd name="T103" fmla="*/ 2147483647 h 3765"/>
                <a:gd name="T104" fmla="*/ 2147483647 w 948"/>
                <a:gd name="T105" fmla="*/ 2147483647 h 3765"/>
                <a:gd name="T106" fmla="*/ 2147483647 w 948"/>
                <a:gd name="T107" fmla="*/ 2147483647 h 3765"/>
                <a:gd name="T108" fmla="*/ 2147483647 w 948"/>
                <a:gd name="T109" fmla="*/ 2147483647 h 3765"/>
                <a:gd name="T110" fmla="*/ 2147483647 w 948"/>
                <a:gd name="T111" fmla="*/ 2147483647 h 3765"/>
                <a:gd name="T112" fmla="*/ 2147483647 w 948"/>
                <a:gd name="T113" fmla="*/ 2147483647 h 3765"/>
                <a:gd name="T114" fmla="*/ 2147483647 w 948"/>
                <a:gd name="T115" fmla="*/ 2147483647 h 3765"/>
                <a:gd name="T116" fmla="*/ 2147483647 w 948"/>
                <a:gd name="T117" fmla="*/ 2147483647 h 3765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948"/>
                <a:gd name="T178" fmla="*/ 0 h 3765"/>
                <a:gd name="T179" fmla="*/ 948 w 948"/>
                <a:gd name="T180" fmla="*/ 3765 h 3765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948" h="3765">
                  <a:moveTo>
                    <a:pt x="897" y="1398"/>
                  </a:moveTo>
                  <a:lnTo>
                    <a:pt x="897" y="1398"/>
                  </a:lnTo>
                  <a:lnTo>
                    <a:pt x="897" y="1326"/>
                  </a:lnTo>
                  <a:lnTo>
                    <a:pt x="894" y="1244"/>
                  </a:lnTo>
                  <a:lnTo>
                    <a:pt x="887" y="1158"/>
                  </a:lnTo>
                  <a:lnTo>
                    <a:pt x="876" y="1068"/>
                  </a:lnTo>
                  <a:lnTo>
                    <a:pt x="866" y="982"/>
                  </a:lnTo>
                  <a:lnTo>
                    <a:pt x="856" y="907"/>
                  </a:lnTo>
                  <a:lnTo>
                    <a:pt x="842" y="845"/>
                  </a:lnTo>
                  <a:lnTo>
                    <a:pt x="832" y="800"/>
                  </a:lnTo>
                  <a:lnTo>
                    <a:pt x="811" y="745"/>
                  </a:lnTo>
                  <a:lnTo>
                    <a:pt x="794" y="701"/>
                  </a:lnTo>
                  <a:lnTo>
                    <a:pt x="784" y="680"/>
                  </a:lnTo>
                  <a:lnTo>
                    <a:pt x="770" y="660"/>
                  </a:lnTo>
                  <a:lnTo>
                    <a:pt x="753" y="639"/>
                  </a:lnTo>
                  <a:lnTo>
                    <a:pt x="732" y="622"/>
                  </a:lnTo>
                  <a:lnTo>
                    <a:pt x="711" y="608"/>
                  </a:lnTo>
                  <a:lnTo>
                    <a:pt x="691" y="598"/>
                  </a:lnTo>
                  <a:lnTo>
                    <a:pt x="646" y="587"/>
                  </a:lnTo>
                  <a:lnTo>
                    <a:pt x="619" y="581"/>
                  </a:lnTo>
                  <a:lnTo>
                    <a:pt x="602" y="570"/>
                  </a:lnTo>
                  <a:lnTo>
                    <a:pt x="591" y="563"/>
                  </a:lnTo>
                  <a:lnTo>
                    <a:pt x="588" y="557"/>
                  </a:lnTo>
                  <a:lnTo>
                    <a:pt x="591" y="550"/>
                  </a:lnTo>
                  <a:lnTo>
                    <a:pt x="595" y="543"/>
                  </a:lnTo>
                  <a:lnTo>
                    <a:pt x="612" y="536"/>
                  </a:lnTo>
                  <a:lnTo>
                    <a:pt x="615" y="529"/>
                  </a:lnTo>
                  <a:lnTo>
                    <a:pt x="619" y="519"/>
                  </a:lnTo>
                  <a:lnTo>
                    <a:pt x="629" y="481"/>
                  </a:lnTo>
                  <a:lnTo>
                    <a:pt x="632" y="443"/>
                  </a:lnTo>
                  <a:lnTo>
                    <a:pt x="632" y="419"/>
                  </a:lnTo>
                  <a:lnTo>
                    <a:pt x="636" y="374"/>
                  </a:lnTo>
                  <a:lnTo>
                    <a:pt x="639" y="278"/>
                  </a:lnTo>
                  <a:lnTo>
                    <a:pt x="643" y="223"/>
                  </a:lnTo>
                  <a:lnTo>
                    <a:pt x="639" y="172"/>
                  </a:lnTo>
                  <a:lnTo>
                    <a:pt x="636" y="127"/>
                  </a:lnTo>
                  <a:lnTo>
                    <a:pt x="632" y="110"/>
                  </a:lnTo>
                  <a:lnTo>
                    <a:pt x="626" y="96"/>
                  </a:lnTo>
                  <a:lnTo>
                    <a:pt x="612" y="69"/>
                  </a:lnTo>
                  <a:lnTo>
                    <a:pt x="598" y="52"/>
                  </a:lnTo>
                  <a:lnTo>
                    <a:pt x="584" y="34"/>
                  </a:lnTo>
                  <a:lnTo>
                    <a:pt x="567" y="21"/>
                  </a:lnTo>
                  <a:lnTo>
                    <a:pt x="547" y="10"/>
                  </a:lnTo>
                  <a:lnTo>
                    <a:pt x="523" y="0"/>
                  </a:lnTo>
                  <a:lnTo>
                    <a:pt x="495" y="0"/>
                  </a:lnTo>
                  <a:lnTo>
                    <a:pt x="461" y="0"/>
                  </a:lnTo>
                  <a:lnTo>
                    <a:pt x="426" y="3"/>
                  </a:lnTo>
                  <a:lnTo>
                    <a:pt x="389" y="14"/>
                  </a:lnTo>
                  <a:lnTo>
                    <a:pt x="371" y="21"/>
                  </a:lnTo>
                  <a:lnTo>
                    <a:pt x="354" y="31"/>
                  </a:lnTo>
                  <a:lnTo>
                    <a:pt x="337" y="41"/>
                  </a:lnTo>
                  <a:lnTo>
                    <a:pt x="320" y="55"/>
                  </a:lnTo>
                  <a:lnTo>
                    <a:pt x="306" y="72"/>
                  </a:lnTo>
                  <a:lnTo>
                    <a:pt x="292" y="93"/>
                  </a:lnTo>
                  <a:lnTo>
                    <a:pt x="282" y="117"/>
                  </a:lnTo>
                  <a:lnTo>
                    <a:pt x="275" y="141"/>
                  </a:lnTo>
                  <a:lnTo>
                    <a:pt x="268" y="172"/>
                  </a:lnTo>
                  <a:lnTo>
                    <a:pt x="265" y="206"/>
                  </a:lnTo>
                  <a:lnTo>
                    <a:pt x="261" y="316"/>
                  </a:lnTo>
                  <a:lnTo>
                    <a:pt x="251" y="412"/>
                  </a:lnTo>
                  <a:lnTo>
                    <a:pt x="248" y="491"/>
                  </a:lnTo>
                  <a:lnTo>
                    <a:pt x="251" y="515"/>
                  </a:lnTo>
                  <a:lnTo>
                    <a:pt x="255" y="532"/>
                  </a:lnTo>
                  <a:lnTo>
                    <a:pt x="265" y="543"/>
                  </a:lnTo>
                  <a:lnTo>
                    <a:pt x="268" y="550"/>
                  </a:lnTo>
                  <a:lnTo>
                    <a:pt x="268" y="560"/>
                  </a:lnTo>
                  <a:lnTo>
                    <a:pt x="265" y="567"/>
                  </a:lnTo>
                  <a:lnTo>
                    <a:pt x="261" y="574"/>
                  </a:lnTo>
                  <a:lnTo>
                    <a:pt x="241" y="584"/>
                  </a:lnTo>
                  <a:lnTo>
                    <a:pt x="206" y="594"/>
                  </a:lnTo>
                  <a:lnTo>
                    <a:pt x="152" y="605"/>
                  </a:lnTo>
                  <a:lnTo>
                    <a:pt x="121" y="608"/>
                  </a:lnTo>
                  <a:lnTo>
                    <a:pt x="93" y="622"/>
                  </a:lnTo>
                  <a:lnTo>
                    <a:pt x="73" y="639"/>
                  </a:lnTo>
                  <a:lnTo>
                    <a:pt x="55" y="660"/>
                  </a:lnTo>
                  <a:lnTo>
                    <a:pt x="38" y="684"/>
                  </a:lnTo>
                  <a:lnTo>
                    <a:pt x="28" y="711"/>
                  </a:lnTo>
                  <a:lnTo>
                    <a:pt x="24" y="742"/>
                  </a:lnTo>
                  <a:lnTo>
                    <a:pt x="21" y="773"/>
                  </a:lnTo>
                  <a:lnTo>
                    <a:pt x="18" y="928"/>
                  </a:lnTo>
                  <a:lnTo>
                    <a:pt x="7" y="1182"/>
                  </a:lnTo>
                  <a:lnTo>
                    <a:pt x="0" y="1436"/>
                  </a:lnTo>
                  <a:lnTo>
                    <a:pt x="0" y="1529"/>
                  </a:lnTo>
                  <a:lnTo>
                    <a:pt x="4" y="1584"/>
                  </a:lnTo>
                  <a:lnTo>
                    <a:pt x="11" y="1635"/>
                  </a:lnTo>
                  <a:lnTo>
                    <a:pt x="14" y="1680"/>
                  </a:lnTo>
                  <a:lnTo>
                    <a:pt x="18" y="1745"/>
                  </a:lnTo>
                  <a:lnTo>
                    <a:pt x="11" y="1828"/>
                  </a:lnTo>
                  <a:lnTo>
                    <a:pt x="11" y="1865"/>
                  </a:lnTo>
                  <a:lnTo>
                    <a:pt x="14" y="1883"/>
                  </a:lnTo>
                  <a:lnTo>
                    <a:pt x="18" y="1889"/>
                  </a:lnTo>
                  <a:lnTo>
                    <a:pt x="35" y="1907"/>
                  </a:lnTo>
                  <a:lnTo>
                    <a:pt x="55" y="1931"/>
                  </a:lnTo>
                  <a:lnTo>
                    <a:pt x="73" y="1955"/>
                  </a:lnTo>
                  <a:lnTo>
                    <a:pt x="79" y="1958"/>
                  </a:lnTo>
                  <a:lnTo>
                    <a:pt x="83" y="1962"/>
                  </a:lnTo>
                  <a:lnTo>
                    <a:pt x="93" y="1955"/>
                  </a:lnTo>
                  <a:lnTo>
                    <a:pt x="97" y="1951"/>
                  </a:lnTo>
                  <a:lnTo>
                    <a:pt x="100" y="1944"/>
                  </a:lnTo>
                  <a:lnTo>
                    <a:pt x="100" y="1937"/>
                  </a:lnTo>
                  <a:lnTo>
                    <a:pt x="100" y="1924"/>
                  </a:lnTo>
                  <a:lnTo>
                    <a:pt x="103" y="1917"/>
                  </a:lnTo>
                  <a:lnTo>
                    <a:pt x="110" y="1910"/>
                  </a:lnTo>
                  <a:lnTo>
                    <a:pt x="121" y="1900"/>
                  </a:lnTo>
                  <a:lnTo>
                    <a:pt x="121" y="1893"/>
                  </a:lnTo>
                  <a:lnTo>
                    <a:pt x="121" y="1889"/>
                  </a:lnTo>
                  <a:lnTo>
                    <a:pt x="114" y="1876"/>
                  </a:lnTo>
                  <a:lnTo>
                    <a:pt x="103" y="1858"/>
                  </a:lnTo>
                  <a:lnTo>
                    <a:pt x="100" y="1848"/>
                  </a:lnTo>
                  <a:lnTo>
                    <a:pt x="100" y="1838"/>
                  </a:lnTo>
                  <a:lnTo>
                    <a:pt x="103" y="1821"/>
                  </a:lnTo>
                  <a:lnTo>
                    <a:pt x="114" y="1803"/>
                  </a:lnTo>
                  <a:lnTo>
                    <a:pt x="117" y="1790"/>
                  </a:lnTo>
                  <a:lnTo>
                    <a:pt x="121" y="1773"/>
                  </a:lnTo>
                  <a:lnTo>
                    <a:pt x="124" y="1597"/>
                  </a:lnTo>
                  <a:lnTo>
                    <a:pt x="127" y="1508"/>
                  </a:lnTo>
                  <a:lnTo>
                    <a:pt x="131" y="1487"/>
                  </a:lnTo>
                  <a:lnTo>
                    <a:pt x="134" y="1491"/>
                  </a:lnTo>
                  <a:lnTo>
                    <a:pt x="145" y="1621"/>
                  </a:lnTo>
                  <a:lnTo>
                    <a:pt x="148" y="1738"/>
                  </a:lnTo>
                  <a:lnTo>
                    <a:pt x="152" y="1817"/>
                  </a:lnTo>
                  <a:lnTo>
                    <a:pt x="148" y="1883"/>
                  </a:lnTo>
                  <a:lnTo>
                    <a:pt x="134" y="1965"/>
                  </a:lnTo>
                  <a:lnTo>
                    <a:pt x="131" y="2006"/>
                  </a:lnTo>
                  <a:lnTo>
                    <a:pt x="127" y="2047"/>
                  </a:lnTo>
                  <a:lnTo>
                    <a:pt x="124" y="2116"/>
                  </a:lnTo>
                  <a:lnTo>
                    <a:pt x="124" y="2168"/>
                  </a:lnTo>
                  <a:lnTo>
                    <a:pt x="121" y="2199"/>
                  </a:lnTo>
                  <a:lnTo>
                    <a:pt x="117" y="2223"/>
                  </a:lnTo>
                  <a:lnTo>
                    <a:pt x="117" y="2250"/>
                  </a:lnTo>
                  <a:lnTo>
                    <a:pt x="110" y="2291"/>
                  </a:lnTo>
                  <a:lnTo>
                    <a:pt x="103" y="2346"/>
                  </a:lnTo>
                  <a:lnTo>
                    <a:pt x="90" y="2401"/>
                  </a:lnTo>
                  <a:lnTo>
                    <a:pt x="86" y="2446"/>
                  </a:lnTo>
                  <a:lnTo>
                    <a:pt x="86" y="2463"/>
                  </a:lnTo>
                  <a:lnTo>
                    <a:pt x="86" y="2477"/>
                  </a:lnTo>
                  <a:lnTo>
                    <a:pt x="90" y="2484"/>
                  </a:lnTo>
                  <a:lnTo>
                    <a:pt x="97" y="2491"/>
                  </a:lnTo>
                  <a:lnTo>
                    <a:pt x="155" y="2494"/>
                  </a:lnTo>
                  <a:lnTo>
                    <a:pt x="193" y="2497"/>
                  </a:lnTo>
                  <a:lnTo>
                    <a:pt x="200" y="2515"/>
                  </a:lnTo>
                  <a:lnTo>
                    <a:pt x="217" y="2559"/>
                  </a:lnTo>
                  <a:lnTo>
                    <a:pt x="224" y="2590"/>
                  </a:lnTo>
                  <a:lnTo>
                    <a:pt x="231" y="2618"/>
                  </a:lnTo>
                  <a:lnTo>
                    <a:pt x="234" y="2645"/>
                  </a:lnTo>
                  <a:lnTo>
                    <a:pt x="234" y="2669"/>
                  </a:lnTo>
                  <a:lnTo>
                    <a:pt x="217" y="2776"/>
                  </a:lnTo>
                  <a:lnTo>
                    <a:pt x="206" y="2841"/>
                  </a:lnTo>
                  <a:lnTo>
                    <a:pt x="206" y="2910"/>
                  </a:lnTo>
                  <a:lnTo>
                    <a:pt x="210" y="3119"/>
                  </a:lnTo>
                  <a:lnTo>
                    <a:pt x="210" y="3229"/>
                  </a:lnTo>
                  <a:lnTo>
                    <a:pt x="206" y="3298"/>
                  </a:lnTo>
                  <a:lnTo>
                    <a:pt x="193" y="3432"/>
                  </a:lnTo>
                  <a:lnTo>
                    <a:pt x="182" y="3511"/>
                  </a:lnTo>
                  <a:lnTo>
                    <a:pt x="172" y="3569"/>
                  </a:lnTo>
                  <a:lnTo>
                    <a:pt x="165" y="3597"/>
                  </a:lnTo>
                  <a:lnTo>
                    <a:pt x="165" y="3628"/>
                  </a:lnTo>
                  <a:lnTo>
                    <a:pt x="165" y="3662"/>
                  </a:lnTo>
                  <a:lnTo>
                    <a:pt x="169" y="3693"/>
                  </a:lnTo>
                  <a:lnTo>
                    <a:pt x="179" y="3724"/>
                  </a:lnTo>
                  <a:lnTo>
                    <a:pt x="193" y="3744"/>
                  </a:lnTo>
                  <a:lnTo>
                    <a:pt x="200" y="3755"/>
                  </a:lnTo>
                  <a:lnTo>
                    <a:pt x="210" y="3762"/>
                  </a:lnTo>
                  <a:lnTo>
                    <a:pt x="220" y="3765"/>
                  </a:lnTo>
                  <a:lnTo>
                    <a:pt x="234" y="3765"/>
                  </a:lnTo>
                  <a:lnTo>
                    <a:pt x="244" y="3762"/>
                  </a:lnTo>
                  <a:lnTo>
                    <a:pt x="255" y="3751"/>
                  </a:lnTo>
                  <a:lnTo>
                    <a:pt x="261" y="3741"/>
                  </a:lnTo>
                  <a:lnTo>
                    <a:pt x="268" y="3727"/>
                  </a:lnTo>
                  <a:lnTo>
                    <a:pt x="279" y="3693"/>
                  </a:lnTo>
                  <a:lnTo>
                    <a:pt x="282" y="3655"/>
                  </a:lnTo>
                  <a:lnTo>
                    <a:pt x="275" y="3521"/>
                  </a:lnTo>
                  <a:lnTo>
                    <a:pt x="275" y="3421"/>
                  </a:lnTo>
                  <a:lnTo>
                    <a:pt x="279" y="3373"/>
                  </a:lnTo>
                  <a:lnTo>
                    <a:pt x="285" y="3325"/>
                  </a:lnTo>
                  <a:lnTo>
                    <a:pt x="337" y="3047"/>
                  </a:lnTo>
                  <a:lnTo>
                    <a:pt x="364" y="2903"/>
                  </a:lnTo>
                  <a:lnTo>
                    <a:pt x="371" y="2851"/>
                  </a:lnTo>
                  <a:lnTo>
                    <a:pt x="375" y="2817"/>
                  </a:lnTo>
                  <a:lnTo>
                    <a:pt x="378" y="2748"/>
                  </a:lnTo>
                  <a:lnTo>
                    <a:pt x="382" y="2659"/>
                  </a:lnTo>
                  <a:lnTo>
                    <a:pt x="389" y="2573"/>
                  </a:lnTo>
                  <a:lnTo>
                    <a:pt x="389" y="2518"/>
                  </a:lnTo>
                  <a:lnTo>
                    <a:pt x="440" y="2521"/>
                  </a:lnTo>
                  <a:lnTo>
                    <a:pt x="474" y="2518"/>
                  </a:lnTo>
                  <a:lnTo>
                    <a:pt x="488" y="2515"/>
                  </a:lnTo>
                  <a:lnTo>
                    <a:pt x="495" y="2511"/>
                  </a:lnTo>
                  <a:lnTo>
                    <a:pt x="505" y="2511"/>
                  </a:lnTo>
                  <a:lnTo>
                    <a:pt x="512" y="2515"/>
                  </a:lnTo>
                  <a:lnTo>
                    <a:pt x="523" y="2521"/>
                  </a:lnTo>
                  <a:lnTo>
                    <a:pt x="529" y="2532"/>
                  </a:lnTo>
                  <a:lnTo>
                    <a:pt x="540" y="2552"/>
                  </a:lnTo>
                  <a:lnTo>
                    <a:pt x="543" y="2576"/>
                  </a:lnTo>
                  <a:lnTo>
                    <a:pt x="543" y="2614"/>
                  </a:lnTo>
                  <a:lnTo>
                    <a:pt x="533" y="2813"/>
                  </a:lnTo>
                  <a:lnTo>
                    <a:pt x="529" y="2910"/>
                  </a:lnTo>
                  <a:lnTo>
                    <a:pt x="529" y="2947"/>
                  </a:lnTo>
                  <a:lnTo>
                    <a:pt x="533" y="2978"/>
                  </a:lnTo>
                  <a:lnTo>
                    <a:pt x="543" y="3061"/>
                  </a:lnTo>
                  <a:lnTo>
                    <a:pt x="553" y="3178"/>
                  </a:lnTo>
                  <a:lnTo>
                    <a:pt x="557" y="3298"/>
                  </a:lnTo>
                  <a:lnTo>
                    <a:pt x="557" y="3346"/>
                  </a:lnTo>
                  <a:lnTo>
                    <a:pt x="557" y="3387"/>
                  </a:lnTo>
                  <a:lnTo>
                    <a:pt x="553" y="3415"/>
                  </a:lnTo>
                  <a:lnTo>
                    <a:pt x="547" y="3439"/>
                  </a:lnTo>
                  <a:lnTo>
                    <a:pt x="536" y="3476"/>
                  </a:lnTo>
                  <a:lnTo>
                    <a:pt x="529" y="3504"/>
                  </a:lnTo>
                  <a:lnTo>
                    <a:pt x="533" y="3514"/>
                  </a:lnTo>
                  <a:lnTo>
                    <a:pt x="536" y="3525"/>
                  </a:lnTo>
                  <a:lnTo>
                    <a:pt x="567" y="3579"/>
                  </a:lnTo>
                  <a:lnTo>
                    <a:pt x="581" y="3610"/>
                  </a:lnTo>
                  <a:lnTo>
                    <a:pt x="584" y="3624"/>
                  </a:lnTo>
                  <a:lnTo>
                    <a:pt x="584" y="3638"/>
                  </a:lnTo>
                  <a:lnTo>
                    <a:pt x="584" y="3652"/>
                  </a:lnTo>
                  <a:lnTo>
                    <a:pt x="588" y="3669"/>
                  </a:lnTo>
                  <a:lnTo>
                    <a:pt x="595" y="3686"/>
                  </a:lnTo>
                  <a:lnTo>
                    <a:pt x="605" y="3700"/>
                  </a:lnTo>
                  <a:lnTo>
                    <a:pt x="626" y="3717"/>
                  </a:lnTo>
                  <a:lnTo>
                    <a:pt x="650" y="3727"/>
                  </a:lnTo>
                  <a:lnTo>
                    <a:pt x="681" y="3738"/>
                  </a:lnTo>
                  <a:lnTo>
                    <a:pt x="722" y="3741"/>
                  </a:lnTo>
                  <a:lnTo>
                    <a:pt x="732" y="3741"/>
                  </a:lnTo>
                  <a:lnTo>
                    <a:pt x="739" y="3738"/>
                  </a:lnTo>
                  <a:lnTo>
                    <a:pt x="742" y="3734"/>
                  </a:lnTo>
                  <a:lnTo>
                    <a:pt x="746" y="3731"/>
                  </a:lnTo>
                  <a:lnTo>
                    <a:pt x="746" y="3717"/>
                  </a:lnTo>
                  <a:lnTo>
                    <a:pt x="739" y="3696"/>
                  </a:lnTo>
                  <a:lnTo>
                    <a:pt x="715" y="3652"/>
                  </a:lnTo>
                  <a:lnTo>
                    <a:pt x="687" y="3604"/>
                  </a:lnTo>
                  <a:lnTo>
                    <a:pt x="677" y="3579"/>
                  </a:lnTo>
                  <a:lnTo>
                    <a:pt x="667" y="3552"/>
                  </a:lnTo>
                  <a:lnTo>
                    <a:pt x="650" y="3490"/>
                  </a:lnTo>
                  <a:lnTo>
                    <a:pt x="639" y="3435"/>
                  </a:lnTo>
                  <a:lnTo>
                    <a:pt x="636" y="3387"/>
                  </a:lnTo>
                  <a:lnTo>
                    <a:pt x="660" y="3126"/>
                  </a:lnTo>
                  <a:lnTo>
                    <a:pt x="677" y="2941"/>
                  </a:lnTo>
                  <a:lnTo>
                    <a:pt x="681" y="2858"/>
                  </a:lnTo>
                  <a:lnTo>
                    <a:pt x="684" y="2789"/>
                  </a:lnTo>
                  <a:lnTo>
                    <a:pt x="684" y="2679"/>
                  </a:lnTo>
                  <a:lnTo>
                    <a:pt x="681" y="2583"/>
                  </a:lnTo>
                  <a:lnTo>
                    <a:pt x="681" y="2518"/>
                  </a:lnTo>
                  <a:lnTo>
                    <a:pt x="684" y="2501"/>
                  </a:lnTo>
                  <a:lnTo>
                    <a:pt x="684" y="2494"/>
                  </a:lnTo>
                  <a:lnTo>
                    <a:pt x="687" y="2494"/>
                  </a:lnTo>
                  <a:lnTo>
                    <a:pt x="739" y="2491"/>
                  </a:lnTo>
                  <a:lnTo>
                    <a:pt x="756" y="2487"/>
                  </a:lnTo>
                  <a:lnTo>
                    <a:pt x="770" y="2484"/>
                  </a:lnTo>
                  <a:lnTo>
                    <a:pt x="777" y="2477"/>
                  </a:lnTo>
                  <a:lnTo>
                    <a:pt x="780" y="2466"/>
                  </a:lnTo>
                  <a:lnTo>
                    <a:pt x="797" y="2123"/>
                  </a:lnTo>
                  <a:lnTo>
                    <a:pt x="804" y="1879"/>
                  </a:lnTo>
                  <a:lnTo>
                    <a:pt x="804" y="1783"/>
                  </a:lnTo>
                  <a:lnTo>
                    <a:pt x="797" y="1724"/>
                  </a:lnTo>
                  <a:lnTo>
                    <a:pt x="808" y="1724"/>
                  </a:lnTo>
                  <a:lnTo>
                    <a:pt x="814" y="1728"/>
                  </a:lnTo>
                  <a:lnTo>
                    <a:pt x="821" y="1738"/>
                  </a:lnTo>
                  <a:lnTo>
                    <a:pt x="825" y="1766"/>
                  </a:lnTo>
                  <a:lnTo>
                    <a:pt x="825" y="1807"/>
                  </a:lnTo>
                  <a:lnTo>
                    <a:pt x="828" y="1852"/>
                  </a:lnTo>
                  <a:lnTo>
                    <a:pt x="832" y="1869"/>
                  </a:lnTo>
                  <a:lnTo>
                    <a:pt x="839" y="1883"/>
                  </a:lnTo>
                  <a:lnTo>
                    <a:pt x="849" y="1896"/>
                  </a:lnTo>
                  <a:lnTo>
                    <a:pt x="856" y="1907"/>
                  </a:lnTo>
                  <a:lnTo>
                    <a:pt x="856" y="1910"/>
                  </a:lnTo>
                  <a:lnTo>
                    <a:pt x="852" y="1917"/>
                  </a:lnTo>
                  <a:lnTo>
                    <a:pt x="842" y="1927"/>
                  </a:lnTo>
                  <a:lnTo>
                    <a:pt x="828" y="1941"/>
                  </a:lnTo>
                  <a:lnTo>
                    <a:pt x="828" y="1944"/>
                  </a:lnTo>
                  <a:lnTo>
                    <a:pt x="835" y="1944"/>
                  </a:lnTo>
                  <a:lnTo>
                    <a:pt x="849" y="1944"/>
                  </a:lnTo>
                  <a:lnTo>
                    <a:pt x="859" y="1948"/>
                  </a:lnTo>
                  <a:lnTo>
                    <a:pt x="866" y="1955"/>
                  </a:lnTo>
                  <a:lnTo>
                    <a:pt x="869" y="1965"/>
                  </a:lnTo>
                  <a:lnTo>
                    <a:pt x="866" y="1968"/>
                  </a:lnTo>
                  <a:lnTo>
                    <a:pt x="859" y="1972"/>
                  </a:lnTo>
                  <a:lnTo>
                    <a:pt x="856" y="1975"/>
                  </a:lnTo>
                  <a:lnTo>
                    <a:pt x="856" y="1979"/>
                  </a:lnTo>
                  <a:lnTo>
                    <a:pt x="859" y="1986"/>
                  </a:lnTo>
                  <a:lnTo>
                    <a:pt x="866" y="1989"/>
                  </a:lnTo>
                  <a:lnTo>
                    <a:pt x="876" y="1989"/>
                  </a:lnTo>
                  <a:lnTo>
                    <a:pt x="904" y="1975"/>
                  </a:lnTo>
                  <a:lnTo>
                    <a:pt x="914" y="1972"/>
                  </a:lnTo>
                  <a:lnTo>
                    <a:pt x="921" y="1972"/>
                  </a:lnTo>
                  <a:lnTo>
                    <a:pt x="921" y="1979"/>
                  </a:lnTo>
                  <a:lnTo>
                    <a:pt x="921" y="1992"/>
                  </a:lnTo>
                  <a:lnTo>
                    <a:pt x="928" y="1999"/>
                  </a:lnTo>
                  <a:lnTo>
                    <a:pt x="931" y="1999"/>
                  </a:lnTo>
                  <a:lnTo>
                    <a:pt x="935" y="1996"/>
                  </a:lnTo>
                  <a:lnTo>
                    <a:pt x="945" y="1982"/>
                  </a:lnTo>
                  <a:lnTo>
                    <a:pt x="948" y="1962"/>
                  </a:lnTo>
                  <a:lnTo>
                    <a:pt x="948" y="1944"/>
                  </a:lnTo>
                  <a:lnTo>
                    <a:pt x="942" y="1924"/>
                  </a:lnTo>
                  <a:lnTo>
                    <a:pt x="931" y="1903"/>
                  </a:lnTo>
                  <a:lnTo>
                    <a:pt x="924" y="1879"/>
                  </a:lnTo>
                  <a:lnTo>
                    <a:pt x="918" y="1834"/>
                  </a:lnTo>
                  <a:lnTo>
                    <a:pt x="904" y="1700"/>
                  </a:lnTo>
                  <a:lnTo>
                    <a:pt x="897" y="1542"/>
                  </a:lnTo>
                  <a:lnTo>
                    <a:pt x="894" y="1467"/>
                  </a:lnTo>
                  <a:lnTo>
                    <a:pt x="897" y="13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9" name="Freeform 2878"/>
            <p:cNvSpPr>
              <a:spLocks/>
            </p:cNvSpPr>
            <p:nvPr/>
          </p:nvSpPr>
          <p:spPr bwMode="auto">
            <a:xfrm>
              <a:off x="4621213" y="439738"/>
              <a:ext cx="719138" cy="866775"/>
            </a:xfrm>
            <a:custGeom>
              <a:avLst/>
              <a:gdLst>
                <a:gd name="T0" fmla="*/ 2147483647 w 453"/>
                <a:gd name="T1" fmla="*/ 2147483647 h 546"/>
                <a:gd name="T2" fmla="*/ 2147483647 w 453"/>
                <a:gd name="T3" fmla="*/ 2147483647 h 546"/>
                <a:gd name="T4" fmla="*/ 2147483647 w 453"/>
                <a:gd name="T5" fmla="*/ 2147483647 h 546"/>
                <a:gd name="T6" fmla="*/ 2147483647 w 453"/>
                <a:gd name="T7" fmla="*/ 2147483647 h 546"/>
                <a:gd name="T8" fmla="*/ 2147483647 w 453"/>
                <a:gd name="T9" fmla="*/ 2147483647 h 546"/>
                <a:gd name="T10" fmla="*/ 2147483647 w 453"/>
                <a:gd name="T11" fmla="*/ 2147483647 h 546"/>
                <a:gd name="T12" fmla="*/ 2147483647 w 453"/>
                <a:gd name="T13" fmla="*/ 2147483647 h 546"/>
                <a:gd name="T14" fmla="*/ 2147483647 w 453"/>
                <a:gd name="T15" fmla="*/ 2147483647 h 546"/>
                <a:gd name="T16" fmla="*/ 2147483647 w 453"/>
                <a:gd name="T17" fmla="*/ 2147483647 h 546"/>
                <a:gd name="T18" fmla="*/ 0 w 453"/>
                <a:gd name="T19" fmla="*/ 2147483647 h 546"/>
                <a:gd name="T20" fmla="*/ 0 w 453"/>
                <a:gd name="T21" fmla="*/ 2147483647 h 546"/>
                <a:gd name="T22" fmla="*/ 0 w 453"/>
                <a:gd name="T23" fmla="*/ 2147483647 h 546"/>
                <a:gd name="T24" fmla="*/ 2147483647 w 453"/>
                <a:gd name="T25" fmla="*/ 2147483647 h 546"/>
                <a:gd name="T26" fmla="*/ 2147483647 w 453"/>
                <a:gd name="T27" fmla="*/ 2147483647 h 546"/>
                <a:gd name="T28" fmla="*/ 2147483647 w 453"/>
                <a:gd name="T29" fmla="*/ 2147483647 h 546"/>
                <a:gd name="T30" fmla="*/ 2147483647 w 453"/>
                <a:gd name="T31" fmla="*/ 2147483647 h 546"/>
                <a:gd name="T32" fmla="*/ 2147483647 w 453"/>
                <a:gd name="T33" fmla="*/ 2147483647 h 546"/>
                <a:gd name="T34" fmla="*/ 2147483647 w 453"/>
                <a:gd name="T35" fmla="*/ 2147483647 h 546"/>
                <a:gd name="T36" fmla="*/ 2147483647 w 453"/>
                <a:gd name="T37" fmla="*/ 2147483647 h 546"/>
                <a:gd name="T38" fmla="*/ 2147483647 w 453"/>
                <a:gd name="T39" fmla="*/ 2147483647 h 546"/>
                <a:gd name="T40" fmla="*/ 2147483647 w 453"/>
                <a:gd name="T41" fmla="*/ 2147483647 h 546"/>
                <a:gd name="T42" fmla="*/ 2147483647 w 453"/>
                <a:gd name="T43" fmla="*/ 2147483647 h 546"/>
                <a:gd name="T44" fmla="*/ 2147483647 w 453"/>
                <a:gd name="T45" fmla="*/ 2147483647 h 546"/>
                <a:gd name="T46" fmla="*/ 2147483647 w 453"/>
                <a:gd name="T47" fmla="*/ 2147483647 h 546"/>
                <a:gd name="T48" fmla="*/ 2147483647 w 453"/>
                <a:gd name="T49" fmla="*/ 2147483647 h 546"/>
                <a:gd name="T50" fmla="*/ 2147483647 w 453"/>
                <a:gd name="T51" fmla="*/ 2147483647 h 546"/>
                <a:gd name="T52" fmla="*/ 2147483647 w 453"/>
                <a:gd name="T53" fmla="*/ 2147483647 h 546"/>
                <a:gd name="T54" fmla="*/ 2147483647 w 453"/>
                <a:gd name="T55" fmla="*/ 2147483647 h 546"/>
                <a:gd name="T56" fmla="*/ 2147483647 w 453"/>
                <a:gd name="T57" fmla="*/ 2147483647 h 546"/>
                <a:gd name="T58" fmla="*/ 2147483647 w 453"/>
                <a:gd name="T59" fmla="*/ 2147483647 h 546"/>
                <a:gd name="T60" fmla="*/ 2147483647 w 453"/>
                <a:gd name="T61" fmla="*/ 2147483647 h 546"/>
                <a:gd name="T62" fmla="*/ 2147483647 w 453"/>
                <a:gd name="T63" fmla="*/ 2147483647 h 546"/>
                <a:gd name="T64" fmla="*/ 2147483647 w 453"/>
                <a:gd name="T65" fmla="*/ 2147483647 h 546"/>
                <a:gd name="T66" fmla="*/ 2147483647 w 453"/>
                <a:gd name="T67" fmla="*/ 2147483647 h 546"/>
                <a:gd name="T68" fmla="*/ 2147483647 w 453"/>
                <a:gd name="T69" fmla="*/ 2147483647 h 546"/>
                <a:gd name="T70" fmla="*/ 2147483647 w 453"/>
                <a:gd name="T71" fmla="*/ 2147483647 h 546"/>
                <a:gd name="T72" fmla="*/ 2147483647 w 453"/>
                <a:gd name="T73" fmla="*/ 2147483647 h 546"/>
                <a:gd name="T74" fmla="*/ 2147483647 w 453"/>
                <a:gd name="T75" fmla="*/ 2147483647 h 546"/>
                <a:gd name="T76" fmla="*/ 2147483647 w 453"/>
                <a:gd name="T77" fmla="*/ 2147483647 h 546"/>
                <a:gd name="T78" fmla="*/ 2147483647 w 453"/>
                <a:gd name="T79" fmla="*/ 2147483647 h 546"/>
                <a:gd name="T80" fmla="*/ 2147483647 w 453"/>
                <a:gd name="T81" fmla="*/ 2147483647 h 546"/>
                <a:gd name="T82" fmla="*/ 2147483647 w 453"/>
                <a:gd name="T83" fmla="*/ 2147483647 h 546"/>
                <a:gd name="T84" fmla="*/ 2147483647 w 453"/>
                <a:gd name="T85" fmla="*/ 2147483647 h 546"/>
                <a:gd name="T86" fmla="*/ 2147483647 w 453"/>
                <a:gd name="T87" fmla="*/ 2147483647 h 546"/>
                <a:gd name="T88" fmla="*/ 2147483647 w 453"/>
                <a:gd name="T89" fmla="*/ 2147483647 h 546"/>
                <a:gd name="T90" fmla="*/ 2147483647 w 453"/>
                <a:gd name="T91" fmla="*/ 0 h 546"/>
                <a:gd name="T92" fmla="*/ 2147483647 w 453"/>
                <a:gd name="T93" fmla="*/ 0 h 546"/>
                <a:gd name="T94" fmla="*/ 2147483647 w 453"/>
                <a:gd name="T95" fmla="*/ 0 h 546"/>
                <a:gd name="T96" fmla="*/ 2147483647 w 453"/>
                <a:gd name="T97" fmla="*/ 2147483647 h 546"/>
                <a:gd name="T98" fmla="*/ 2147483647 w 453"/>
                <a:gd name="T99" fmla="*/ 2147483647 h 546"/>
                <a:gd name="T100" fmla="*/ 2147483647 w 453"/>
                <a:gd name="T101" fmla="*/ 2147483647 h 546"/>
                <a:gd name="T102" fmla="*/ 2147483647 w 453"/>
                <a:gd name="T103" fmla="*/ 2147483647 h 546"/>
                <a:gd name="T104" fmla="*/ 2147483647 w 453"/>
                <a:gd name="T105" fmla="*/ 2147483647 h 546"/>
                <a:gd name="T106" fmla="*/ 2147483647 w 453"/>
                <a:gd name="T107" fmla="*/ 2147483647 h 546"/>
                <a:gd name="T108" fmla="*/ 2147483647 w 453"/>
                <a:gd name="T109" fmla="*/ 2147483647 h 546"/>
                <a:gd name="T110" fmla="*/ 2147483647 w 453"/>
                <a:gd name="T111" fmla="*/ 2147483647 h 546"/>
                <a:gd name="T112" fmla="*/ 2147483647 w 453"/>
                <a:gd name="T113" fmla="*/ 2147483647 h 546"/>
                <a:gd name="T114" fmla="*/ 2147483647 w 453"/>
                <a:gd name="T115" fmla="*/ 2147483647 h 54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453"/>
                <a:gd name="T175" fmla="*/ 0 h 546"/>
                <a:gd name="T176" fmla="*/ 453 w 453"/>
                <a:gd name="T177" fmla="*/ 546 h 54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453" h="546">
                  <a:moveTo>
                    <a:pt x="58" y="189"/>
                  </a:moveTo>
                  <a:lnTo>
                    <a:pt x="58" y="189"/>
                  </a:lnTo>
                  <a:lnTo>
                    <a:pt x="55" y="237"/>
                  </a:lnTo>
                  <a:lnTo>
                    <a:pt x="51" y="285"/>
                  </a:lnTo>
                  <a:lnTo>
                    <a:pt x="45" y="312"/>
                  </a:lnTo>
                  <a:lnTo>
                    <a:pt x="34" y="337"/>
                  </a:lnTo>
                  <a:lnTo>
                    <a:pt x="14" y="388"/>
                  </a:lnTo>
                  <a:lnTo>
                    <a:pt x="3" y="416"/>
                  </a:lnTo>
                  <a:lnTo>
                    <a:pt x="0" y="443"/>
                  </a:lnTo>
                  <a:lnTo>
                    <a:pt x="0" y="457"/>
                  </a:lnTo>
                  <a:lnTo>
                    <a:pt x="0" y="470"/>
                  </a:lnTo>
                  <a:lnTo>
                    <a:pt x="3" y="484"/>
                  </a:lnTo>
                  <a:lnTo>
                    <a:pt x="10" y="498"/>
                  </a:lnTo>
                  <a:lnTo>
                    <a:pt x="21" y="508"/>
                  </a:lnTo>
                  <a:lnTo>
                    <a:pt x="34" y="522"/>
                  </a:lnTo>
                  <a:lnTo>
                    <a:pt x="51" y="532"/>
                  </a:lnTo>
                  <a:lnTo>
                    <a:pt x="72" y="546"/>
                  </a:lnTo>
                  <a:lnTo>
                    <a:pt x="385" y="536"/>
                  </a:lnTo>
                  <a:lnTo>
                    <a:pt x="392" y="536"/>
                  </a:lnTo>
                  <a:lnTo>
                    <a:pt x="402" y="536"/>
                  </a:lnTo>
                  <a:lnTo>
                    <a:pt x="412" y="532"/>
                  </a:lnTo>
                  <a:lnTo>
                    <a:pt x="426" y="529"/>
                  </a:lnTo>
                  <a:lnTo>
                    <a:pt x="436" y="519"/>
                  </a:lnTo>
                  <a:lnTo>
                    <a:pt x="446" y="505"/>
                  </a:lnTo>
                  <a:lnTo>
                    <a:pt x="450" y="484"/>
                  </a:lnTo>
                  <a:lnTo>
                    <a:pt x="453" y="460"/>
                  </a:lnTo>
                  <a:lnTo>
                    <a:pt x="450" y="433"/>
                  </a:lnTo>
                  <a:lnTo>
                    <a:pt x="443" y="371"/>
                  </a:lnTo>
                  <a:lnTo>
                    <a:pt x="436" y="302"/>
                  </a:lnTo>
                  <a:lnTo>
                    <a:pt x="433" y="271"/>
                  </a:lnTo>
                  <a:lnTo>
                    <a:pt x="433" y="240"/>
                  </a:lnTo>
                  <a:lnTo>
                    <a:pt x="433" y="223"/>
                  </a:lnTo>
                  <a:lnTo>
                    <a:pt x="426" y="199"/>
                  </a:lnTo>
                  <a:lnTo>
                    <a:pt x="419" y="172"/>
                  </a:lnTo>
                  <a:lnTo>
                    <a:pt x="409" y="141"/>
                  </a:lnTo>
                  <a:lnTo>
                    <a:pt x="395" y="110"/>
                  </a:lnTo>
                  <a:lnTo>
                    <a:pt x="378" y="79"/>
                  </a:lnTo>
                  <a:lnTo>
                    <a:pt x="357" y="51"/>
                  </a:lnTo>
                  <a:lnTo>
                    <a:pt x="333" y="27"/>
                  </a:lnTo>
                  <a:lnTo>
                    <a:pt x="309" y="10"/>
                  </a:lnTo>
                  <a:lnTo>
                    <a:pt x="295" y="7"/>
                  </a:lnTo>
                  <a:lnTo>
                    <a:pt x="278" y="0"/>
                  </a:lnTo>
                  <a:lnTo>
                    <a:pt x="264" y="0"/>
                  </a:lnTo>
                  <a:lnTo>
                    <a:pt x="247" y="0"/>
                  </a:lnTo>
                  <a:lnTo>
                    <a:pt x="234" y="3"/>
                  </a:lnTo>
                  <a:lnTo>
                    <a:pt x="216" y="10"/>
                  </a:lnTo>
                  <a:lnTo>
                    <a:pt x="196" y="20"/>
                  </a:lnTo>
                  <a:lnTo>
                    <a:pt x="179" y="31"/>
                  </a:lnTo>
                  <a:lnTo>
                    <a:pt x="161" y="48"/>
                  </a:lnTo>
                  <a:lnTo>
                    <a:pt x="141" y="69"/>
                  </a:lnTo>
                  <a:lnTo>
                    <a:pt x="120" y="93"/>
                  </a:lnTo>
                  <a:lnTo>
                    <a:pt x="100" y="120"/>
                  </a:lnTo>
                  <a:lnTo>
                    <a:pt x="58" y="18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0" name="Freeform 2879"/>
            <p:cNvSpPr>
              <a:spLocks/>
            </p:cNvSpPr>
            <p:nvPr/>
          </p:nvSpPr>
          <p:spPr bwMode="auto">
            <a:xfrm>
              <a:off x="5253038" y="739775"/>
              <a:ext cx="109538" cy="342900"/>
            </a:xfrm>
            <a:custGeom>
              <a:avLst/>
              <a:gdLst>
                <a:gd name="T0" fmla="*/ 0 w 69"/>
                <a:gd name="T1" fmla="*/ 2147483647 h 216"/>
                <a:gd name="T2" fmla="*/ 0 w 69"/>
                <a:gd name="T3" fmla="*/ 2147483647 h 216"/>
                <a:gd name="T4" fmla="*/ 2147483647 w 69"/>
                <a:gd name="T5" fmla="*/ 2147483647 h 216"/>
                <a:gd name="T6" fmla="*/ 2147483647 w 69"/>
                <a:gd name="T7" fmla="*/ 2147483647 h 216"/>
                <a:gd name="T8" fmla="*/ 2147483647 w 69"/>
                <a:gd name="T9" fmla="*/ 2147483647 h 216"/>
                <a:gd name="T10" fmla="*/ 2147483647 w 69"/>
                <a:gd name="T11" fmla="*/ 2147483647 h 216"/>
                <a:gd name="T12" fmla="*/ 2147483647 w 69"/>
                <a:gd name="T13" fmla="*/ 2147483647 h 216"/>
                <a:gd name="T14" fmla="*/ 2147483647 w 69"/>
                <a:gd name="T15" fmla="*/ 2147483647 h 216"/>
                <a:gd name="T16" fmla="*/ 2147483647 w 69"/>
                <a:gd name="T17" fmla="*/ 2147483647 h 216"/>
                <a:gd name="T18" fmla="*/ 2147483647 w 69"/>
                <a:gd name="T19" fmla="*/ 2147483647 h 216"/>
                <a:gd name="T20" fmla="*/ 2147483647 w 69"/>
                <a:gd name="T21" fmla="*/ 2147483647 h 216"/>
                <a:gd name="T22" fmla="*/ 2147483647 w 69"/>
                <a:gd name="T23" fmla="*/ 2147483647 h 216"/>
                <a:gd name="T24" fmla="*/ 2147483647 w 69"/>
                <a:gd name="T25" fmla="*/ 2147483647 h 216"/>
                <a:gd name="T26" fmla="*/ 2147483647 w 69"/>
                <a:gd name="T27" fmla="*/ 2147483647 h 216"/>
                <a:gd name="T28" fmla="*/ 2147483647 w 69"/>
                <a:gd name="T29" fmla="*/ 0 h 216"/>
                <a:gd name="T30" fmla="*/ 0 w 69"/>
                <a:gd name="T31" fmla="*/ 2147483647 h 21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9"/>
                <a:gd name="T49" fmla="*/ 0 h 216"/>
                <a:gd name="T50" fmla="*/ 69 w 69"/>
                <a:gd name="T51" fmla="*/ 216 h 21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9" h="216">
                  <a:moveTo>
                    <a:pt x="0" y="17"/>
                  </a:moveTo>
                  <a:lnTo>
                    <a:pt x="0" y="17"/>
                  </a:lnTo>
                  <a:lnTo>
                    <a:pt x="4" y="34"/>
                  </a:lnTo>
                  <a:lnTo>
                    <a:pt x="11" y="75"/>
                  </a:lnTo>
                  <a:lnTo>
                    <a:pt x="21" y="106"/>
                  </a:lnTo>
                  <a:lnTo>
                    <a:pt x="31" y="141"/>
                  </a:lnTo>
                  <a:lnTo>
                    <a:pt x="48" y="175"/>
                  </a:lnTo>
                  <a:lnTo>
                    <a:pt x="69" y="216"/>
                  </a:lnTo>
                  <a:lnTo>
                    <a:pt x="62" y="199"/>
                  </a:lnTo>
                  <a:lnTo>
                    <a:pt x="48" y="151"/>
                  </a:lnTo>
                  <a:lnTo>
                    <a:pt x="42" y="120"/>
                  </a:lnTo>
                  <a:lnTo>
                    <a:pt x="35" y="82"/>
                  </a:lnTo>
                  <a:lnTo>
                    <a:pt x="31" y="44"/>
                  </a:lnTo>
                  <a:lnTo>
                    <a:pt x="31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1" name="Freeform 2880"/>
            <p:cNvSpPr>
              <a:spLocks/>
            </p:cNvSpPr>
            <p:nvPr/>
          </p:nvSpPr>
          <p:spPr bwMode="auto">
            <a:xfrm>
              <a:off x="4643438" y="723900"/>
              <a:ext cx="96838" cy="260350"/>
            </a:xfrm>
            <a:custGeom>
              <a:avLst/>
              <a:gdLst>
                <a:gd name="T0" fmla="*/ 2147483647 w 61"/>
                <a:gd name="T1" fmla="*/ 2147483647 h 164"/>
                <a:gd name="T2" fmla="*/ 2147483647 w 61"/>
                <a:gd name="T3" fmla="*/ 2147483647 h 164"/>
                <a:gd name="T4" fmla="*/ 2147483647 w 61"/>
                <a:gd name="T5" fmla="*/ 2147483647 h 164"/>
                <a:gd name="T6" fmla="*/ 2147483647 w 61"/>
                <a:gd name="T7" fmla="*/ 2147483647 h 164"/>
                <a:gd name="T8" fmla="*/ 2147483647 w 61"/>
                <a:gd name="T9" fmla="*/ 2147483647 h 164"/>
                <a:gd name="T10" fmla="*/ 2147483647 w 61"/>
                <a:gd name="T11" fmla="*/ 2147483647 h 164"/>
                <a:gd name="T12" fmla="*/ 2147483647 w 61"/>
                <a:gd name="T13" fmla="*/ 2147483647 h 164"/>
                <a:gd name="T14" fmla="*/ 0 w 61"/>
                <a:gd name="T15" fmla="*/ 2147483647 h 164"/>
                <a:gd name="T16" fmla="*/ 0 w 61"/>
                <a:gd name="T17" fmla="*/ 2147483647 h 164"/>
                <a:gd name="T18" fmla="*/ 2147483647 w 61"/>
                <a:gd name="T19" fmla="*/ 2147483647 h 164"/>
                <a:gd name="T20" fmla="*/ 2147483647 w 61"/>
                <a:gd name="T21" fmla="*/ 2147483647 h 164"/>
                <a:gd name="T22" fmla="*/ 2147483647 w 61"/>
                <a:gd name="T23" fmla="*/ 2147483647 h 164"/>
                <a:gd name="T24" fmla="*/ 2147483647 w 61"/>
                <a:gd name="T25" fmla="*/ 2147483647 h 164"/>
                <a:gd name="T26" fmla="*/ 2147483647 w 61"/>
                <a:gd name="T27" fmla="*/ 2147483647 h 164"/>
                <a:gd name="T28" fmla="*/ 2147483647 w 61"/>
                <a:gd name="T29" fmla="*/ 2147483647 h 164"/>
                <a:gd name="T30" fmla="*/ 2147483647 w 61"/>
                <a:gd name="T31" fmla="*/ 2147483647 h 164"/>
                <a:gd name="T32" fmla="*/ 2147483647 w 61"/>
                <a:gd name="T33" fmla="*/ 2147483647 h 164"/>
                <a:gd name="T34" fmla="*/ 2147483647 w 61"/>
                <a:gd name="T35" fmla="*/ 2147483647 h 164"/>
                <a:gd name="T36" fmla="*/ 2147483647 w 61"/>
                <a:gd name="T37" fmla="*/ 2147483647 h 164"/>
                <a:gd name="T38" fmla="*/ 2147483647 w 61"/>
                <a:gd name="T39" fmla="*/ 0 h 164"/>
                <a:gd name="T40" fmla="*/ 2147483647 w 61"/>
                <a:gd name="T41" fmla="*/ 2147483647 h 164"/>
                <a:gd name="T42" fmla="*/ 2147483647 w 61"/>
                <a:gd name="T43" fmla="*/ 2147483647 h 164"/>
                <a:gd name="T44" fmla="*/ 2147483647 w 61"/>
                <a:gd name="T45" fmla="*/ 2147483647 h 16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61"/>
                <a:gd name="T70" fmla="*/ 0 h 164"/>
                <a:gd name="T71" fmla="*/ 61 w 61"/>
                <a:gd name="T72" fmla="*/ 164 h 16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61" h="164">
                  <a:moveTo>
                    <a:pt x="44" y="24"/>
                  </a:moveTo>
                  <a:lnTo>
                    <a:pt x="44" y="24"/>
                  </a:lnTo>
                  <a:lnTo>
                    <a:pt x="44" y="41"/>
                  </a:lnTo>
                  <a:lnTo>
                    <a:pt x="41" y="82"/>
                  </a:lnTo>
                  <a:lnTo>
                    <a:pt x="37" y="106"/>
                  </a:lnTo>
                  <a:lnTo>
                    <a:pt x="27" y="127"/>
                  </a:lnTo>
                  <a:lnTo>
                    <a:pt x="17" y="147"/>
                  </a:lnTo>
                  <a:lnTo>
                    <a:pt x="0" y="164"/>
                  </a:lnTo>
                  <a:lnTo>
                    <a:pt x="7" y="164"/>
                  </a:lnTo>
                  <a:lnTo>
                    <a:pt x="13" y="158"/>
                  </a:lnTo>
                  <a:lnTo>
                    <a:pt x="24" y="151"/>
                  </a:lnTo>
                  <a:lnTo>
                    <a:pt x="34" y="137"/>
                  </a:lnTo>
                  <a:lnTo>
                    <a:pt x="44" y="113"/>
                  </a:lnTo>
                  <a:lnTo>
                    <a:pt x="51" y="85"/>
                  </a:lnTo>
                  <a:lnTo>
                    <a:pt x="55" y="48"/>
                  </a:lnTo>
                  <a:lnTo>
                    <a:pt x="61" y="10"/>
                  </a:lnTo>
                  <a:lnTo>
                    <a:pt x="61" y="3"/>
                  </a:lnTo>
                  <a:lnTo>
                    <a:pt x="58" y="0"/>
                  </a:lnTo>
                  <a:lnTo>
                    <a:pt x="55" y="6"/>
                  </a:lnTo>
                  <a:lnTo>
                    <a:pt x="44" y="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2" name="Freeform 2881"/>
            <p:cNvSpPr>
              <a:spLocks/>
            </p:cNvSpPr>
            <p:nvPr/>
          </p:nvSpPr>
          <p:spPr bwMode="auto">
            <a:xfrm>
              <a:off x="4594225" y="946150"/>
              <a:ext cx="107950" cy="268288"/>
            </a:xfrm>
            <a:custGeom>
              <a:avLst/>
              <a:gdLst>
                <a:gd name="T0" fmla="*/ 2147483647 w 68"/>
                <a:gd name="T1" fmla="*/ 0 h 169"/>
                <a:gd name="T2" fmla="*/ 2147483647 w 68"/>
                <a:gd name="T3" fmla="*/ 0 h 169"/>
                <a:gd name="T4" fmla="*/ 2147483647 w 68"/>
                <a:gd name="T5" fmla="*/ 2147483647 h 169"/>
                <a:gd name="T6" fmla="*/ 2147483647 w 68"/>
                <a:gd name="T7" fmla="*/ 2147483647 h 169"/>
                <a:gd name="T8" fmla="*/ 2147483647 w 68"/>
                <a:gd name="T9" fmla="*/ 2147483647 h 169"/>
                <a:gd name="T10" fmla="*/ 2147483647 w 68"/>
                <a:gd name="T11" fmla="*/ 2147483647 h 169"/>
                <a:gd name="T12" fmla="*/ 2147483647 w 68"/>
                <a:gd name="T13" fmla="*/ 2147483647 h 169"/>
                <a:gd name="T14" fmla="*/ 0 w 68"/>
                <a:gd name="T15" fmla="*/ 2147483647 h 169"/>
                <a:gd name="T16" fmla="*/ 2147483647 w 68"/>
                <a:gd name="T17" fmla="*/ 2147483647 h 169"/>
                <a:gd name="T18" fmla="*/ 2147483647 w 68"/>
                <a:gd name="T19" fmla="*/ 2147483647 h 169"/>
                <a:gd name="T20" fmla="*/ 2147483647 w 68"/>
                <a:gd name="T21" fmla="*/ 2147483647 h 169"/>
                <a:gd name="T22" fmla="*/ 2147483647 w 68"/>
                <a:gd name="T23" fmla="*/ 2147483647 h 169"/>
                <a:gd name="T24" fmla="*/ 2147483647 w 68"/>
                <a:gd name="T25" fmla="*/ 2147483647 h 169"/>
                <a:gd name="T26" fmla="*/ 2147483647 w 68"/>
                <a:gd name="T27" fmla="*/ 2147483647 h 169"/>
                <a:gd name="T28" fmla="*/ 2147483647 w 68"/>
                <a:gd name="T29" fmla="*/ 2147483647 h 169"/>
                <a:gd name="T30" fmla="*/ 2147483647 w 68"/>
                <a:gd name="T31" fmla="*/ 2147483647 h 169"/>
                <a:gd name="T32" fmla="*/ 2147483647 w 68"/>
                <a:gd name="T33" fmla="*/ 2147483647 h 169"/>
                <a:gd name="T34" fmla="*/ 2147483647 w 68"/>
                <a:gd name="T35" fmla="*/ 2147483647 h 169"/>
                <a:gd name="T36" fmla="*/ 2147483647 w 68"/>
                <a:gd name="T37" fmla="*/ 2147483647 h 169"/>
                <a:gd name="T38" fmla="*/ 2147483647 w 68"/>
                <a:gd name="T39" fmla="*/ 0 h 16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8"/>
                <a:gd name="T61" fmla="*/ 0 h 169"/>
                <a:gd name="T62" fmla="*/ 68 w 68"/>
                <a:gd name="T63" fmla="*/ 169 h 16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8" h="169">
                  <a:moveTo>
                    <a:pt x="62" y="0"/>
                  </a:moveTo>
                  <a:lnTo>
                    <a:pt x="62" y="0"/>
                  </a:lnTo>
                  <a:lnTo>
                    <a:pt x="48" y="18"/>
                  </a:lnTo>
                  <a:lnTo>
                    <a:pt x="38" y="35"/>
                  </a:lnTo>
                  <a:lnTo>
                    <a:pt x="24" y="55"/>
                  </a:lnTo>
                  <a:lnTo>
                    <a:pt x="10" y="83"/>
                  </a:lnTo>
                  <a:lnTo>
                    <a:pt x="3" y="110"/>
                  </a:lnTo>
                  <a:lnTo>
                    <a:pt x="0" y="124"/>
                  </a:lnTo>
                  <a:lnTo>
                    <a:pt x="3" y="141"/>
                  </a:lnTo>
                  <a:lnTo>
                    <a:pt x="3" y="155"/>
                  </a:lnTo>
                  <a:lnTo>
                    <a:pt x="10" y="169"/>
                  </a:lnTo>
                  <a:lnTo>
                    <a:pt x="7" y="155"/>
                  </a:lnTo>
                  <a:lnTo>
                    <a:pt x="7" y="141"/>
                  </a:lnTo>
                  <a:lnTo>
                    <a:pt x="7" y="121"/>
                  </a:lnTo>
                  <a:lnTo>
                    <a:pt x="13" y="97"/>
                  </a:lnTo>
                  <a:lnTo>
                    <a:pt x="24" y="72"/>
                  </a:lnTo>
                  <a:lnTo>
                    <a:pt x="41" y="45"/>
                  </a:lnTo>
                  <a:lnTo>
                    <a:pt x="68" y="18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3" name="Freeform 2882"/>
            <p:cNvSpPr>
              <a:spLocks/>
            </p:cNvSpPr>
            <p:nvPr/>
          </p:nvSpPr>
          <p:spPr bwMode="auto">
            <a:xfrm>
              <a:off x="5286375" y="957263"/>
              <a:ext cx="71438" cy="311150"/>
            </a:xfrm>
            <a:custGeom>
              <a:avLst/>
              <a:gdLst>
                <a:gd name="T0" fmla="*/ 0 w 45"/>
                <a:gd name="T1" fmla="*/ 2147483647 h 196"/>
                <a:gd name="T2" fmla="*/ 0 w 45"/>
                <a:gd name="T3" fmla="*/ 2147483647 h 196"/>
                <a:gd name="T4" fmla="*/ 2147483647 w 45"/>
                <a:gd name="T5" fmla="*/ 2147483647 h 196"/>
                <a:gd name="T6" fmla="*/ 2147483647 w 45"/>
                <a:gd name="T7" fmla="*/ 2147483647 h 196"/>
                <a:gd name="T8" fmla="*/ 2147483647 w 45"/>
                <a:gd name="T9" fmla="*/ 2147483647 h 196"/>
                <a:gd name="T10" fmla="*/ 2147483647 w 45"/>
                <a:gd name="T11" fmla="*/ 2147483647 h 196"/>
                <a:gd name="T12" fmla="*/ 2147483647 w 45"/>
                <a:gd name="T13" fmla="*/ 2147483647 h 196"/>
                <a:gd name="T14" fmla="*/ 2147483647 w 45"/>
                <a:gd name="T15" fmla="*/ 2147483647 h 196"/>
                <a:gd name="T16" fmla="*/ 2147483647 w 45"/>
                <a:gd name="T17" fmla="*/ 2147483647 h 196"/>
                <a:gd name="T18" fmla="*/ 2147483647 w 45"/>
                <a:gd name="T19" fmla="*/ 2147483647 h 196"/>
                <a:gd name="T20" fmla="*/ 2147483647 w 45"/>
                <a:gd name="T21" fmla="*/ 2147483647 h 196"/>
                <a:gd name="T22" fmla="*/ 2147483647 w 45"/>
                <a:gd name="T23" fmla="*/ 2147483647 h 196"/>
                <a:gd name="T24" fmla="*/ 2147483647 w 45"/>
                <a:gd name="T25" fmla="*/ 2147483647 h 196"/>
                <a:gd name="T26" fmla="*/ 2147483647 w 45"/>
                <a:gd name="T27" fmla="*/ 2147483647 h 196"/>
                <a:gd name="T28" fmla="*/ 2147483647 w 45"/>
                <a:gd name="T29" fmla="*/ 2147483647 h 196"/>
                <a:gd name="T30" fmla="*/ 2147483647 w 45"/>
                <a:gd name="T31" fmla="*/ 2147483647 h 196"/>
                <a:gd name="T32" fmla="*/ 2147483647 w 45"/>
                <a:gd name="T33" fmla="*/ 2147483647 h 196"/>
                <a:gd name="T34" fmla="*/ 2147483647 w 45"/>
                <a:gd name="T35" fmla="*/ 2147483647 h 196"/>
                <a:gd name="T36" fmla="*/ 2147483647 w 45"/>
                <a:gd name="T37" fmla="*/ 0 h 196"/>
                <a:gd name="T38" fmla="*/ 0 w 45"/>
                <a:gd name="T39" fmla="*/ 2147483647 h 19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5"/>
                <a:gd name="T61" fmla="*/ 0 h 196"/>
                <a:gd name="T62" fmla="*/ 45 w 45"/>
                <a:gd name="T63" fmla="*/ 196 h 19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5" h="196">
                  <a:moveTo>
                    <a:pt x="0" y="14"/>
                  </a:moveTo>
                  <a:lnTo>
                    <a:pt x="0" y="14"/>
                  </a:lnTo>
                  <a:lnTo>
                    <a:pt x="10" y="35"/>
                  </a:lnTo>
                  <a:lnTo>
                    <a:pt x="21" y="59"/>
                  </a:lnTo>
                  <a:lnTo>
                    <a:pt x="31" y="83"/>
                  </a:lnTo>
                  <a:lnTo>
                    <a:pt x="38" y="114"/>
                  </a:lnTo>
                  <a:lnTo>
                    <a:pt x="41" y="144"/>
                  </a:lnTo>
                  <a:lnTo>
                    <a:pt x="38" y="158"/>
                  </a:lnTo>
                  <a:lnTo>
                    <a:pt x="38" y="172"/>
                  </a:lnTo>
                  <a:lnTo>
                    <a:pt x="31" y="186"/>
                  </a:lnTo>
                  <a:lnTo>
                    <a:pt x="24" y="196"/>
                  </a:lnTo>
                  <a:lnTo>
                    <a:pt x="31" y="186"/>
                  </a:lnTo>
                  <a:lnTo>
                    <a:pt x="38" y="172"/>
                  </a:lnTo>
                  <a:lnTo>
                    <a:pt x="45" y="151"/>
                  </a:lnTo>
                  <a:lnTo>
                    <a:pt x="45" y="127"/>
                  </a:lnTo>
                  <a:lnTo>
                    <a:pt x="41" y="93"/>
                  </a:lnTo>
                  <a:lnTo>
                    <a:pt x="27" y="52"/>
                  </a:lnTo>
                  <a:lnTo>
                    <a:pt x="3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24" name="Freeform 2883"/>
            <p:cNvSpPr>
              <a:spLocks/>
            </p:cNvSpPr>
            <p:nvPr/>
          </p:nvSpPr>
          <p:spPr bwMode="auto">
            <a:xfrm>
              <a:off x="4659313" y="1317625"/>
              <a:ext cx="627063" cy="1182688"/>
            </a:xfrm>
            <a:custGeom>
              <a:avLst/>
              <a:gdLst>
                <a:gd name="T0" fmla="*/ 2147483647 w 395"/>
                <a:gd name="T1" fmla="*/ 2147483647 h 745"/>
                <a:gd name="T2" fmla="*/ 2147483647 w 395"/>
                <a:gd name="T3" fmla="*/ 2147483647 h 745"/>
                <a:gd name="T4" fmla="*/ 2147483647 w 395"/>
                <a:gd name="T5" fmla="*/ 2147483647 h 745"/>
                <a:gd name="T6" fmla="*/ 2147483647 w 395"/>
                <a:gd name="T7" fmla="*/ 2147483647 h 745"/>
                <a:gd name="T8" fmla="*/ 0 w 395"/>
                <a:gd name="T9" fmla="*/ 2147483647 h 745"/>
                <a:gd name="T10" fmla="*/ 2147483647 w 395"/>
                <a:gd name="T11" fmla="*/ 2147483647 h 745"/>
                <a:gd name="T12" fmla="*/ 2147483647 w 395"/>
                <a:gd name="T13" fmla="*/ 2147483647 h 745"/>
                <a:gd name="T14" fmla="*/ 2147483647 w 395"/>
                <a:gd name="T15" fmla="*/ 2147483647 h 745"/>
                <a:gd name="T16" fmla="*/ 2147483647 w 395"/>
                <a:gd name="T17" fmla="*/ 2147483647 h 745"/>
                <a:gd name="T18" fmla="*/ 2147483647 w 395"/>
                <a:gd name="T19" fmla="*/ 2147483647 h 745"/>
                <a:gd name="T20" fmla="*/ 2147483647 w 395"/>
                <a:gd name="T21" fmla="*/ 2147483647 h 745"/>
                <a:gd name="T22" fmla="*/ 2147483647 w 395"/>
                <a:gd name="T23" fmla="*/ 2147483647 h 745"/>
                <a:gd name="T24" fmla="*/ 2147483647 w 395"/>
                <a:gd name="T25" fmla="*/ 2147483647 h 745"/>
                <a:gd name="T26" fmla="*/ 2147483647 w 395"/>
                <a:gd name="T27" fmla="*/ 2147483647 h 745"/>
                <a:gd name="T28" fmla="*/ 2147483647 w 395"/>
                <a:gd name="T29" fmla="*/ 2147483647 h 745"/>
                <a:gd name="T30" fmla="*/ 2147483647 w 395"/>
                <a:gd name="T31" fmla="*/ 2147483647 h 745"/>
                <a:gd name="T32" fmla="*/ 2147483647 w 395"/>
                <a:gd name="T33" fmla="*/ 2147483647 h 745"/>
                <a:gd name="T34" fmla="*/ 2147483647 w 395"/>
                <a:gd name="T35" fmla="*/ 2147483647 h 745"/>
                <a:gd name="T36" fmla="*/ 2147483647 w 395"/>
                <a:gd name="T37" fmla="*/ 2147483647 h 745"/>
                <a:gd name="T38" fmla="*/ 2147483647 w 395"/>
                <a:gd name="T39" fmla="*/ 2147483647 h 745"/>
                <a:gd name="T40" fmla="*/ 2147483647 w 395"/>
                <a:gd name="T41" fmla="*/ 2147483647 h 745"/>
                <a:gd name="T42" fmla="*/ 2147483647 w 395"/>
                <a:gd name="T43" fmla="*/ 2147483647 h 745"/>
                <a:gd name="T44" fmla="*/ 2147483647 w 395"/>
                <a:gd name="T45" fmla="*/ 2147483647 h 745"/>
                <a:gd name="T46" fmla="*/ 2147483647 w 395"/>
                <a:gd name="T47" fmla="*/ 2147483647 h 745"/>
                <a:gd name="T48" fmla="*/ 2147483647 w 395"/>
                <a:gd name="T49" fmla="*/ 2147483647 h 745"/>
                <a:gd name="T50" fmla="*/ 2147483647 w 395"/>
                <a:gd name="T51" fmla="*/ 2147483647 h 745"/>
                <a:gd name="T52" fmla="*/ 2147483647 w 395"/>
                <a:gd name="T53" fmla="*/ 2147483647 h 745"/>
                <a:gd name="T54" fmla="*/ 2147483647 w 395"/>
                <a:gd name="T55" fmla="*/ 2147483647 h 745"/>
                <a:gd name="T56" fmla="*/ 2147483647 w 395"/>
                <a:gd name="T57" fmla="*/ 2147483647 h 745"/>
                <a:gd name="T58" fmla="*/ 2147483647 w 395"/>
                <a:gd name="T59" fmla="*/ 2147483647 h 745"/>
                <a:gd name="T60" fmla="*/ 2147483647 w 395"/>
                <a:gd name="T61" fmla="*/ 2147483647 h 745"/>
                <a:gd name="T62" fmla="*/ 2147483647 w 395"/>
                <a:gd name="T63" fmla="*/ 2147483647 h 745"/>
                <a:gd name="T64" fmla="*/ 2147483647 w 395"/>
                <a:gd name="T65" fmla="*/ 2147483647 h 745"/>
                <a:gd name="T66" fmla="*/ 2147483647 w 395"/>
                <a:gd name="T67" fmla="*/ 2147483647 h 745"/>
                <a:gd name="T68" fmla="*/ 2147483647 w 395"/>
                <a:gd name="T69" fmla="*/ 2147483647 h 745"/>
                <a:gd name="T70" fmla="*/ 2147483647 w 395"/>
                <a:gd name="T71" fmla="*/ 2147483647 h 745"/>
                <a:gd name="T72" fmla="*/ 2147483647 w 395"/>
                <a:gd name="T73" fmla="*/ 2147483647 h 745"/>
                <a:gd name="T74" fmla="*/ 2147483647 w 395"/>
                <a:gd name="T75" fmla="*/ 2147483647 h 745"/>
                <a:gd name="T76" fmla="*/ 2147483647 w 395"/>
                <a:gd name="T77" fmla="*/ 2147483647 h 745"/>
                <a:gd name="T78" fmla="*/ 2147483647 w 395"/>
                <a:gd name="T79" fmla="*/ 2147483647 h 745"/>
                <a:gd name="T80" fmla="*/ 2147483647 w 395"/>
                <a:gd name="T81" fmla="*/ 2147483647 h 745"/>
                <a:gd name="T82" fmla="*/ 2147483647 w 395"/>
                <a:gd name="T83" fmla="*/ 2147483647 h 745"/>
                <a:gd name="T84" fmla="*/ 2147483647 w 395"/>
                <a:gd name="T85" fmla="*/ 2147483647 h 745"/>
                <a:gd name="T86" fmla="*/ 2147483647 w 395"/>
                <a:gd name="T87" fmla="*/ 2147483647 h 745"/>
                <a:gd name="T88" fmla="*/ 2147483647 w 395"/>
                <a:gd name="T89" fmla="*/ 2147483647 h 745"/>
                <a:gd name="T90" fmla="*/ 2147483647 w 395"/>
                <a:gd name="T91" fmla="*/ 2147483647 h 745"/>
                <a:gd name="T92" fmla="*/ 2147483647 w 395"/>
                <a:gd name="T93" fmla="*/ 2147483647 h 745"/>
                <a:gd name="T94" fmla="*/ 2147483647 w 395"/>
                <a:gd name="T95" fmla="*/ 2147483647 h 745"/>
                <a:gd name="T96" fmla="*/ 2147483647 w 395"/>
                <a:gd name="T97" fmla="*/ 2147483647 h 745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95"/>
                <a:gd name="T148" fmla="*/ 0 h 745"/>
                <a:gd name="T149" fmla="*/ 395 w 395"/>
                <a:gd name="T150" fmla="*/ 745 h 745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95" h="745">
                  <a:moveTo>
                    <a:pt x="45" y="31"/>
                  </a:moveTo>
                  <a:lnTo>
                    <a:pt x="45" y="31"/>
                  </a:lnTo>
                  <a:lnTo>
                    <a:pt x="48" y="55"/>
                  </a:lnTo>
                  <a:lnTo>
                    <a:pt x="48" y="76"/>
                  </a:lnTo>
                  <a:lnTo>
                    <a:pt x="45" y="96"/>
                  </a:lnTo>
                  <a:lnTo>
                    <a:pt x="38" y="113"/>
                  </a:lnTo>
                  <a:lnTo>
                    <a:pt x="17" y="148"/>
                  </a:lnTo>
                  <a:lnTo>
                    <a:pt x="7" y="168"/>
                  </a:lnTo>
                  <a:lnTo>
                    <a:pt x="0" y="189"/>
                  </a:lnTo>
                  <a:lnTo>
                    <a:pt x="17" y="189"/>
                  </a:lnTo>
                  <a:lnTo>
                    <a:pt x="31" y="189"/>
                  </a:lnTo>
                  <a:lnTo>
                    <a:pt x="38" y="185"/>
                  </a:lnTo>
                  <a:lnTo>
                    <a:pt x="45" y="179"/>
                  </a:lnTo>
                  <a:lnTo>
                    <a:pt x="55" y="168"/>
                  </a:lnTo>
                  <a:lnTo>
                    <a:pt x="65" y="165"/>
                  </a:lnTo>
                  <a:lnTo>
                    <a:pt x="79" y="161"/>
                  </a:lnTo>
                  <a:lnTo>
                    <a:pt x="96" y="158"/>
                  </a:lnTo>
                  <a:lnTo>
                    <a:pt x="106" y="165"/>
                  </a:lnTo>
                  <a:lnTo>
                    <a:pt x="117" y="172"/>
                  </a:lnTo>
                  <a:lnTo>
                    <a:pt x="127" y="185"/>
                  </a:lnTo>
                  <a:lnTo>
                    <a:pt x="137" y="213"/>
                  </a:lnTo>
                  <a:lnTo>
                    <a:pt x="144" y="240"/>
                  </a:lnTo>
                  <a:lnTo>
                    <a:pt x="158" y="302"/>
                  </a:lnTo>
                  <a:lnTo>
                    <a:pt x="168" y="364"/>
                  </a:lnTo>
                  <a:lnTo>
                    <a:pt x="172" y="426"/>
                  </a:lnTo>
                  <a:lnTo>
                    <a:pt x="175" y="491"/>
                  </a:lnTo>
                  <a:lnTo>
                    <a:pt x="175" y="556"/>
                  </a:lnTo>
                  <a:lnTo>
                    <a:pt x="182" y="622"/>
                  </a:lnTo>
                  <a:lnTo>
                    <a:pt x="192" y="684"/>
                  </a:lnTo>
                  <a:lnTo>
                    <a:pt x="206" y="745"/>
                  </a:lnTo>
                  <a:lnTo>
                    <a:pt x="220" y="649"/>
                  </a:lnTo>
                  <a:lnTo>
                    <a:pt x="227" y="601"/>
                  </a:lnTo>
                  <a:lnTo>
                    <a:pt x="230" y="553"/>
                  </a:lnTo>
                  <a:lnTo>
                    <a:pt x="230" y="498"/>
                  </a:lnTo>
                  <a:lnTo>
                    <a:pt x="237" y="447"/>
                  </a:lnTo>
                  <a:lnTo>
                    <a:pt x="254" y="340"/>
                  </a:lnTo>
                  <a:lnTo>
                    <a:pt x="254" y="316"/>
                  </a:lnTo>
                  <a:lnTo>
                    <a:pt x="254" y="285"/>
                  </a:lnTo>
                  <a:lnTo>
                    <a:pt x="254" y="251"/>
                  </a:lnTo>
                  <a:lnTo>
                    <a:pt x="254" y="216"/>
                  </a:lnTo>
                  <a:lnTo>
                    <a:pt x="258" y="189"/>
                  </a:lnTo>
                  <a:lnTo>
                    <a:pt x="264" y="175"/>
                  </a:lnTo>
                  <a:lnTo>
                    <a:pt x="268" y="165"/>
                  </a:lnTo>
                  <a:lnTo>
                    <a:pt x="278" y="158"/>
                  </a:lnTo>
                  <a:lnTo>
                    <a:pt x="289" y="155"/>
                  </a:lnTo>
                  <a:lnTo>
                    <a:pt x="299" y="155"/>
                  </a:lnTo>
                  <a:lnTo>
                    <a:pt x="316" y="161"/>
                  </a:lnTo>
                  <a:lnTo>
                    <a:pt x="326" y="165"/>
                  </a:lnTo>
                  <a:lnTo>
                    <a:pt x="333" y="175"/>
                  </a:lnTo>
                  <a:lnTo>
                    <a:pt x="350" y="192"/>
                  </a:lnTo>
                  <a:lnTo>
                    <a:pt x="368" y="209"/>
                  </a:lnTo>
                  <a:lnTo>
                    <a:pt x="381" y="216"/>
                  </a:lnTo>
                  <a:lnTo>
                    <a:pt x="395" y="223"/>
                  </a:lnTo>
                  <a:lnTo>
                    <a:pt x="395" y="213"/>
                  </a:lnTo>
                  <a:lnTo>
                    <a:pt x="395" y="203"/>
                  </a:lnTo>
                  <a:lnTo>
                    <a:pt x="388" y="182"/>
                  </a:lnTo>
                  <a:lnTo>
                    <a:pt x="378" y="165"/>
                  </a:lnTo>
                  <a:lnTo>
                    <a:pt x="368" y="148"/>
                  </a:lnTo>
                  <a:lnTo>
                    <a:pt x="361" y="127"/>
                  </a:lnTo>
                  <a:lnTo>
                    <a:pt x="361" y="113"/>
                  </a:lnTo>
                  <a:lnTo>
                    <a:pt x="361" y="96"/>
                  </a:lnTo>
                  <a:lnTo>
                    <a:pt x="361" y="76"/>
                  </a:lnTo>
                  <a:lnTo>
                    <a:pt x="357" y="41"/>
                  </a:lnTo>
                  <a:lnTo>
                    <a:pt x="350" y="24"/>
                  </a:lnTo>
                  <a:lnTo>
                    <a:pt x="347" y="17"/>
                  </a:lnTo>
                  <a:lnTo>
                    <a:pt x="340" y="14"/>
                  </a:lnTo>
                  <a:lnTo>
                    <a:pt x="330" y="17"/>
                  </a:lnTo>
                  <a:lnTo>
                    <a:pt x="319" y="24"/>
                  </a:lnTo>
                  <a:lnTo>
                    <a:pt x="289" y="55"/>
                  </a:lnTo>
                  <a:lnTo>
                    <a:pt x="244" y="110"/>
                  </a:lnTo>
                  <a:lnTo>
                    <a:pt x="237" y="120"/>
                  </a:lnTo>
                  <a:lnTo>
                    <a:pt x="234" y="134"/>
                  </a:lnTo>
                  <a:lnTo>
                    <a:pt x="220" y="175"/>
                  </a:lnTo>
                  <a:lnTo>
                    <a:pt x="216" y="196"/>
                  </a:lnTo>
                  <a:lnTo>
                    <a:pt x="210" y="209"/>
                  </a:lnTo>
                  <a:lnTo>
                    <a:pt x="203" y="216"/>
                  </a:lnTo>
                  <a:lnTo>
                    <a:pt x="196" y="216"/>
                  </a:lnTo>
                  <a:lnTo>
                    <a:pt x="192" y="213"/>
                  </a:lnTo>
                  <a:lnTo>
                    <a:pt x="175" y="192"/>
                  </a:lnTo>
                  <a:lnTo>
                    <a:pt x="158" y="165"/>
                  </a:lnTo>
                  <a:lnTo>
                    <a:pt x="120" y="103"/>
                  </a:lnTo>
                  <a:lnTo>
                    <a:pt x="86" y="41"/>
                  </a:lnTo>
                  <a:lnTo>
                    <a:pt x="69" y="17"/>
                  </a:lnTo>
                  <a:lnTo>
                    <a:pt x="55" y="0"/>
                  </a:lnTo>
                  <a:lnTo>
                    <a:pt x="45" y="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602" name="组合 5280"/>
          <p:cNvGrpSpPr>
            <a:grpSpLocks/>
          </p:cNvGrpSpPr>
          <p:nvPr/>
        </p:nvGrpSpPr>
        <p:grpSpPr bwMode="auto">
          <a:xfrm>
            <a:off x="4643438" y="260350"/>
            <a:ext cx="2160587" cy="6337300"/>
            <a:chOff x="6311900" y="2587625"/>
            <a:chExt cx="915988" cy="3032125"/>
          </a:xfrm>
        </p:grpSpPr>
        <p:sp>
          <p:nvSpPr>
            <p:cNvPr id="25614" name="Freeform 2869"/>
            <p:cNvSpPr>
              <a:spLocks noEditPoints="1"/>
            </p:cNvSpPr>
            <p:nvPr/>
          </p:nvSpPr>
          <p:spPr bwMode="auto">
            <a:xfrm>
              <a:off x="6311900" y="2587625"/>
              <a:ext cx="915988" cy="3032125"/>
            </a:xfrm>
            <a:custGeom>
              <a:avLst/>
              <a:gdLst>
                <a:gd name="T0" fmla="*/ 2147483647 w 577"/>
                <a:gd name="T1" fmla="*/ 2147483647 h 1910"/>
                <a:gd name="T2" fmla="*/ 2147483647 w 577"/>
                <a:gd name="T3" fmla="*/ 2147483647 h 1910"/>
                <a:gd name="T4" fmla="*/ 2147483647 w 577"/>
                <a:gd name="T5" fmla="*/ 2147483647 h 1910"/>
                <a:gd name="T6" fmla="*/ 2147483647 w 577"/>
                <a:gd name="T7" fmla="*/ 2147483647 h 1910"/>
                <a:gd name="T8" fmla="*/ 2147483647 w 577"/>
                <a:gd name="T9" fmla="*/ 2147483647 h 1910"/>
                <a:gd name="T10" fmla="*/ 2147483647 w 577"/>
                <a:gd name="T11" fmla="*/ 2147483647 h 1910"/>
                <a:gd name="T12" fmla="*/ 2147483647 w 577"/>
                <a:gd name="T13" fmla="*/ 2147483647 h 1910"/>
                <a:gd name="T14" fmla="*/ 2147483647 w 577"/>
                <a:gd name="T15" fmla="*/ 2147483647 h 1910"/>
                <a:gd name="T16" fmla="*/ 2147483647 w 577"/>
                <a:gd name="T17" fmla="*/ 2147483647 h 1910"/>
                <a:gd name="T18" fmla="*/ 2147483647 w 577"/>
                <a:gd name="T19" fmla="*/ 2147483647 h 1910"/>
                <a:gd name="T20" fmla="*/ 2147483647 w 577"/>
                <a:gd name="T21" fmla="*/ 2147483647 h 1910"/>
                <a:gd name="T22" fmla="*/ 2147483647 w 577"/>
                <a:gd name="T23" fmla="*/ 2147483647 h 1910"/>
                <a:gd name="T24" fmla="*/ 2147483647 w 577"/>
                <a:gd name="T25" fmla="*/ 2147483647 h 1910"/>
                <a:gd name="T26" fmla="*/ 2147483647 w 577"/>
                <a:gd name="T27" fmla="*/ 2147483647 h 1910"/>
                <a:gd name="T28" fmla="*/ 2147483647 w 577"/>
                <a:gd name="T29" fmla="*/ 2147483647 h 1910"/>
                <a:gd name="T30" fmla="*/ 2147483647 w 577"/>
                <a:gd name="T31" fmla="*/ 2147483647 h 1910"/>
                <a:gd name="T32" fmla="*/ 2147483647 w 577"/>
                <a:gd name="T33" fmla="*/ 2147483647 h 1910"/>
                <a:gd name="T34" fmla="*/ 2147483647 w 577"/>
                <a:gd name="T35" fmla="*/ 2147483647 h 1910"/>
                <a:gd name="T36" fmla="*/ 2147483647 w 577"/>
                <a:gd name="T37" fmla="*/ 2147483647 h 1910"/>
                <a:gd name="T38" fmla="*/ 0 w 577"/>
                <a:gd name="T39" fmla="*/ 2147483647 h 1910"/>
                <a:gd name="T40" fmla="*/ 2147483647 w 577"/>
                <a:gd name="T41" fmla="*/ 2147483647 h 1910"/>
                <a:gd name="T42" fmla="*/ 2147483647 w 577"/>
                <a:gd name="T43" fmla="*/ 2147483647 h 1910"/>
                <a:gd name="T44" fmla="*/ 2147483647 w 577"/>
                <a:gd name="T45" fmla="*/ 2147483647 h 1910"/>
                <a:gd name="T46" fmla="*/ 2147483647 w 577"/>
                <a:gd name="T47" fmla="*/ 2147483647 h 1910"/>
                <a:gd name="T48" fmla="*/ 2147483647 w 577"/>
                <a:gd name="T49" fmla="*/ 2147483647 h 1910"/>
                <a:gd name="T50" fmla="*/ 2147483647 w 577"/>
                <a:gd name="T51" fmla="*/ 2147483647 h 1910"/>
                <a:gd name="T52" fmla="*/ 2147483647 w 577"/>
                <a:gd name="T53" fmla="*/ 2147483647 h 1910"/>
                <a:gd name="T54" fmla="*/ 2147483647 w 577"/>
                <a:gd name="T55" fmla="*/ 2147483647 h 1910"/>
                <a:gd name="T56" fmla="*/ 2147483647 w 577"/>
                <a:gd name="T57" fmla="*/ 2147483647 h 1910"/>
                <a:gd name="T58" fmla="*/ 2147483647 w 577"/>
                <a:gd name="T59" fmla="*/ 2147483647 h 1910"/>
                <a:gd name="T60" fmla="*/ 2147483647 w 577"/>
                <a:gd name="T61" fmla="*/ 2147483647 h 1910"/>
                <a:gd name="T62" fmla="*/ 2147483647 w 577"/>
                <a:gd name="T63" fmla="*/ 2147483647 h 1910"/>
                <a:gd name="T64" fmla="*/ 2147483647 w 577"/>
                <a:gd name="T65" fmla="*/ 2147483647 h 1910"/>
                <a:gd name="T66" fmla="*/ 2147483647 w 577"/>
                <a:gd name="T67" fmla="*/ 2147483647 h 1910"/>
                <a:gd name="T68" fmla="*/ 2147483647 w 577"/>
                <a:gd name="T69" fmla="*/ 2147483647 h 1910"/>
                <a:gd name="T70" fmla="*/ 2147483647 w 577"/>
                <a:gd name="T71" fmla="*/ 2147483647 h 1910"/>
                <a:gd name="T72" fmla="*/ 2147483647 w 577"/>
                <a:gd name="T73" fmla="*/ 2147483647 h 1910"/>
                <a:gd name="T74" fmla="*/ 2147483647 w 577"/>
                <a:gd name="T75" fmla="*/ 2147483647 h 1910"/>
                <a:gd name="T76" fmla="*/ 2147483647 w 577"/>
                <a:gd name="T77" fmla="*/ 2147483647 h 1910"/>
                <a:gd name="T78" fmla="*/ 2147483647 w 577"/>
                <a:gd name="T79" fmla="*/ 2147483647 h 1910"/>
                <a:gd name="T80" fmla="*/ 2147483647 w 577"/>
                <a:gd name="T81" fmla="*/ 2147483647 h 1910"/>
                <a:gd name="T82" fmla="*/ 2147483647 w 577"/>
                <a:gd name="T83" fmla="*/ 2147483647 h 1910"/>
                <a:gd name="T84" fmla="*/ 2147483647 w 577"/>
                <a:gd name="T85" fmla="*/ 2147483647 h 1910"/>
                <a:gd name="T86" fmla="*/ 2147483647 w 577"/>
                <a:gd name="T87" fmla="*/ 2147483647 h 1910"/>
                <a:gd name="T88" fmla="*/ 2147483647 w 577"/>
                <a:gd name="T89" fmla="*/ 2147483647 h 1910"/>
                <a:gd name="T90" fmla="*/ 2147483647 w 577"/>
                <a:gd name="T91" fmla="*/ 2147483647 h 1910"/>
                <a:gd name="T92" fmla="*/ 2147483647 w 577"/>
                <a:gd name="T93" fmla="*/ 2147483647 h 1910"/>
                <a:gd name="T94" fmla="*/ 2147483647 w 577"/>
                <a:gd name="T95" fmla="*/ 2147483647 h 1910"/>
                <a:gd name="T96" fmla="*/ 2147483647 w 577"/>
                <a:gd name="T97" fmla="*/ 2147483647 h 1910"/>
                <a:gd name="T98" fmla="*/ 2147483647 w 577"/>
                <a:gd name="T99" fmla="*/ 2147483647 h 1910"/>
                <a:gd name="T100" fmla="*/ 2147483647 w 577"/>
                <a:gd name="T101" fmla="*/ 2147483647 h 1910"/>
                <a:gd name="T102" fmla="*/ 2147483647 w 577"/>
                <a:gd name="T103" fmla="*/ 2147483647 h 1910"/>
                <a:gd name="T104" fmla="*/ 2147483647 w 577"/>
                <a:gd name="T105" fmla="*/ 2147483647 h 1910"/>
                <a:gd name="T106" fmla="*/ 2147483647 w 577"/>
                <a:gd name="T107" fmla="*/ 2147483647 h 1910"/>
                <a:gd name="T108" fmla="*/ 2147483647 w 577"/>
                <a:gd name="T109" fmla="*/ 2147483647 h 1910"/>
                <a:gd name="T110" fmla="*/ 2147483647 w 577"/>
                <a:gd name="T111" fmla="*/ 2147483647 h 1910"/>
                <a:gd name="T112" fmla="*/ 2147483647 w 577"/>
                <a:gd name="T113" fmla="*/ 2147483647 h 1910"/>
                <a:gd name="T114" fmla="*/ 2147483647 w 577"/>
                <a:gd name="T115" fmla="*/ 2147483647 h 1910"/>
                <a:gd name="T116" fmla="*/ 2147483647 w 577"/>
                <a:gd name="T117" fmla="*/ 2147483647 h 191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77"/>
                <a:gd name="T178" fmla="*/ 0 h 1910"/>
                <a:gd name="T179" fmla="*/ 577 w 577"/>
                <a:gd name="T180" fmla="*/ 1910 h 191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77" h="1910">
                  <a:moveTo>
                    <a:pt x="529" y="382"/>
                  </a:moveTo>
                  <a:lnTo>
                    <a:pt x="529" y="382"/>
                  </a:lnTo>
                  <a:lnTo>
                    <a:pt x="522" y="361"/>
                  </a:lnTo>
                  <a:lnTo>
                    <a:pt x="515" y="351"/>
                  </a:lnTo>
                  <a:lnTo>
                    <a:pt x="505" y="340"/>
                  </a:lnTo>
                  <a:lnTo>
                    <a:pt x="491" y="330"/>
                  </a:lnTo>
                  <a:lnTo>
                    <a:pt x="470" y="320"/>
                  </a:lnTo>
                  <a:lnTo>
                    <a:pt x="412" y="296"/>
                  </a:lnTo>
                  <a:lnTo>
                    <a:pt x="385" y="282"/>
                  </a:lnTo>
                  <a:lnTo>
                    <a:pt x="374" y="272"/>
                  </a:lnTo>
                  <a:lnTo>
                    <a:pt x="364" y="265"/>
                  </a:lnTo>
                  <a:lnTo>
                    <a:pt x="360" y="258"/>
                  </a:lnTo>
                  <a:lnTo>
                    <a:pt x="347" y="244"/>
                  </a:lnTo>
                  <a:lnTo>
                    <a:pt x="340" y="234"/>
                  </a:lnTo>
                  <a:lnTo>
                    <a:pt x="340" y="224"/>
                  </a:lnTo>
                  <a:lnTo>
                    <a:pt x="343" y="213"/>
                  </a:lnTo>
                  <a:lnTo>
                    <a:pt x="350" y="206"/>
                  </a:lnTo>
                  <a:lnTo>
                    <a:pt x="364" y="193"/>
                  </a:lnTo>
                  <a:lnTo>
                    <a:pt x="374" y="165"/>
                  </a:lnTo>
                  <a:lnTo>
                    <a:pt x="381" y="138"/>
                  </a:lnTo>
                  <a:lnTo>
                    <a:pt x="385" y="107"/>
                  </a:lnTo>
                  <a:lnTo>
                    <a:pt x="381" y="72"/>
                  </a:lnTo>
                  <a:lnTo>
                    <a:pt x="378" y="55"/>
                  </a:lnTo>
                  <a:lnTo>
                    <a:pt x="371" y="38"/>
                  </a:lnTo>
                  <a:lnTo>
                    <a:pt x="360" y="24"/>
                  </a:lnTo>
                  <a:lnTo>
                    <a:pt x="347" y="11"/>
                  </a:lnTo>
                  <a:lnTo>
                    <a:pt x="326" y="4"/>
                  </a:lnTo>
                  <a:lnTo>
                    <a:pt x="299" y="0"/>
                  </a:lnTo>
                  <a:lnTo>
                    <a:pt x="281" y="0"/>
                  </a:lnTo>
                  <a:lnTo>
                    <a:pt x="268" y="7"/>
                  </a:lnTo>
                  <a:lnTo>
                    <a:pt x="254" y="11"/>
                  </a:lnTo>
                  <a:lnTo>
                    <a:pt x="244" y="21"/>
                  </a:lnTo>
                  <a:lnTo>
                    <a:pt x="233" y="28"/>
                  </a:lnTo>
                  <a:lnTo>
                    <a:pt x="227" y="38"/>
                  </a:lnTo>
                  <a:lnTo>
                    <a:pt x="220" y="48"/>
                  </a:lnTo>
                  <a:lnTo>
                    <a:pt x="216" y="59"/>
                  </a:lnTo>
                  <a:lnTo>
                    <a:pt x="216" y="76"/>
                  </a:lnTo>
                  <a:lnTo>
                    <a:pt x="216" y="97"/>
                  </a:lnTo>
                  <a:lnTo>
                    <a:pt x="216" y="107"/>
                  </a:lnTo>
                  <a:lnTo>
                    <a:pt x="213" y="114"/>
                  </a:lnTo>
                  <a:lnTo>
                    <a:pt x="209" y="124"/>
                  </a:lnTo>
                  <a:lnTo>
                    <a:pt x="209" y="134"/>
                  </a:lnTo>
                  <a:lnTo>
                    <a:pt x="209" y="148"/>
                  </a:lnTo>
                  <a:lnTo>
                    <a:pt x="216" y="162"/>
                  </a:lnTo>
                  <a:lnTo>
                    <a:pt x="223" y="176"/>
                  </a:lnTo>
                  <a:lnTo>
                    <a:pt x="230" y="186"/>
                  </a:lnTo>
                  <a:lnTo>
                    <a:pt x="233" y="206"/>
                  </a:lnTo>
                  <a:lnTo>
                    <a:pt x="233" y="227"/>
                  </a:lnTo>
                  <a:lnTo>
                    <a:pt x="230" y="237"/>
                  </a:lnTo>
                  <a:lnTo>
                    <a:pt x="223" y="241"/>
                  </a:lnTo>
                  <a:lnTo>
                    <a:pt x="216" y="248"/>
                  </a:lnTo>
                  <a:lnTo>
                    <a:pt x="199" y="265"/>
                  </a:lnTo>
                  <a:lnTo>
                    <a:pt x="175" y="279"/>
                  </a:lnTo>
                  <a:lnTo>
                    <a:pt x="134" y="299"/>
                  </a:lnTo>
                  <a:lnTo>
                    <a:pt x="86" y="320"/>
                  </a:lnTo>
                  <a:lnTo>
                    <a:pt x="75" y="330"/>
                  </a:lnTo>
                  <a:lnTo>
                    <a:pt x="69" y="334"/>
                  </a:lnTo>
                  <a:lnTo>
                    <a:pt x="62" y="344"/>
                  </a:lnTo>
                  <a:lnTo>
                    <a:pt x="48" y="368"/>
                  </a:lnTo>
                  <a:lnTo>
                    <a:pt x="38" y="399"/>
                  </a:lnTo>
                  <a:lnTo>
                    <a:pt x="27" y="437"/>
                  </a:lnTo>
                  <a:lnTo>
                    <a:pt x="20" y="474"/>
                  </a:lnTo>
                  <a:lnTo>
                    <a:pt x="7" y="553"/>
                  </a:lnTo>
                  <a:lnTo>
                    <a:pt x="0" y="615"/>
                  </a:lnTo>
                  <a:lnTo>
                    <a:pt x="0" y="646"/>
                  </a:lnTo>
                  <a:lnTo>
                    <a:pt x="3" y="667"/>
                  </a:lnTo>
                  <a:lnTo>
                    <a:pt x="14" y="687"/>
                  </a:lnTo>
                  <a:lnTo>
                    <a:pt x="24" y="705"/>
                  </a:lnTo>
                  <a:lnTo>
                    <a:pt x="48" y="735"/>
                  </a:lnTo>
                  <a:lnTo>
                    <a:pt x="72" y="766"/>
                  </a:lnTo>
                  <a:lnTo>
                    <a:pt x="82" y="787"/>
                  </a:lnTo>
                  <a:lnTo>
                    <a:pt x="89" y="808"/>
                  </a:lnTo>
                  <a:lnTo>
                    <a:pt x="99" y="852"/>
                  </a:lnTo>
                  <a:lnTo>
                    <a:pt x="93" y="911"/>
                  </a:lnTo>
                  <a:lnTo>
                    <a:pt x="89" y="983"/>
                  </a:lnTo>
                  <a:lnTo>
                    <a:pt x="93" y="997"/>
                  </a:lnTo>
                  <a:lnTo>
                    <a:pt x="96" y="1000"/>
                  </a:lnTo>
                  <a:lnTo>
                    <a:pt x="99" y="1003"/>
                  </a:lnTo>
                  <a:lnTo>
                    <a:pt x="103" y="1103"/>
                  </a:lnTo>
                  <a:lnTo>
                    <a:pt x="106" y="1309"/>
                  </a:lnTo>
                  <a:lnTo>
                    <a:pt x="103" y="1419"/>
                  </a:lnTo>
                  <a:lnTo>
                    <a:pt x="96" y="1526"/>
                  </a:lnTo>
                  <a:lnTo>
                    <a:pt x="93" y="1615"/>
                  </a:lnTo>
                  <a:lnTo>
                    <a:pt x="93" y="1649"/>
                  </a:lnTo>
                  <a:lnTo>
                    <a:pt x="93" y="1673"/>
                  </a:lnTo>
                  <a:lnTo>
                    <a:pt x="106" y="1749"/>
                  </a:lnTo>
                  <a:lnTo>
                    <a:pt x="110" y="1780"/>
                  </a:lnTo>
                  <a:lnTo>
                    <a:pt x="110" y="1800"/>
                  </a:lnTo>
                  <a:lnTo>
                    <a:pt x="103" y="1818"/>
                  </a:lnTo>
                  <a:lnTo>
                    <a:pt x="86" y="1845"/>
                  </a:lnTo>
                  <a:lnTo>
                    <a:pt x="69" y="1869"/>
                  </a:lnTo>
                  <a:lnTo>
                    <a:pt x="65" y="1876"/>
                  </a:lnTo>
                  <a:lnTo>
                    <a:pt x="65" y="1883"/>
                  </a:lnTo>
                  <a:lnTo>
                    <a:pt x="75" y="1890"/>
                  </a:lnTo>
                  <a:lnTo>
                    <a:pt x="96" y="1900"/>
                  </a:lnTo>
                  <a:lnTo>
                    <a:pt x="110" y="1903"/>
                  </a:lnTo>
                  <a:lnTo>
                    <a:pt x="123" y="1903"/>
                  </a:lnTo>
                  <a:lnTo>
                    <a:pt x="134" y="1900"/>
                  </a:lnTo>
                  <a:lnTo>
                    <a:pt x="148" y="1893"/>
                  </a:lnTo>
                  <a:lnTo>
                    <a:pt x="189" y="1859"/>
                  </a:lnTo>
                  <a:lnTo>
                    <a:pt x="216" y="1838"/>
                  </a:lnTo>
                  <a:lnTo>
                    <a:pt x="227" y="1831"/>
                  </a:lnTo>
                  <a:lnTo>
                    <a:pt x="230" y="1824"/>
                  </a:lnTo>
                  <a:lnTo>
                    <a:pt x="233" y="1814"/>
                  </a:lnTo>
                  <a:lnTo>
                    <a:pt x="233" y="1804"/>
                  </a:lnTo>
                  <a:lnTo>
                    <a:pt x="237" y="1773"/>
                  </a:lnTo>
                  <a:lnTo>
                    <a:pt x="240" y="1739"/>
                  </a:lnTo>
                  <a:lnTo>
                    <a:pt x="240" y="1519"/>
                  </a:lnTo>
                  <a:lnTo>
                    <a:pt x="240" y="1364"/>
                  </a:lnTo>
                  <a:lnTo>
                    <a:pt x="244" y="1302"/>
                  </a:lnTo>
                  <a:lnTo>
                    <a:pt x="247" y="1265"/>
                  </a:lnTo>
                  <a:lnTo>
                    <a:pt x="254" y="1199"/>
                  </a:lnTo>
                  <a:lnTo>
                    <a:pt x="261" y="1127"/>
                  </a:lnTo>
                  <a:lnTo>
                    <a:pt x="268" y="1076"/>
                  </a:lnTo>
                  <a:lnTo>
                    <a:pt x="271" y="1065"/>
                  </a:lnTo>
                  <a:lnTo>
                    <a:pt x="271" y="1062"/>
                  </a:lnTo>
                  <a:lnTo>
                    <a:pt x="271" y="1065"/>
                  </a:lnTo>
                  <a:lnTo>
                    <a:pt x="281" y="1103"/>
                  </a:lnTo>
                  <a:lnTo>
                    <a:pt x="288" y="1165"/>
                  </a:lnTo>
                  <a:lnTo>
                    <a:pt x="306" y="1275"/>
                  </a:lnTo>
                  <a:lnTo>
                    <a:pt x="309" y="1330"/>
                  </a:lnTo>
                  <a:lnTo>
                    <a:pt x="309" y="1412"/>
                  </a:lnTo>
                  <a:lnTo>
                    <a:pt x="309" y="1584"/>
                  </a:lnTo>
                  <a:lnTo>
                    <a:pt x="309" y="1690"/>
                  </a:lnTo>
                  <a:lnTo>
                    <a:pt x="309" y="1769"/>
                  </a:lnTo>
                  <a:lnTo>
                    <a:pt x="306" y="1818"/>
                  </a:lnTo>
                  <a:lnTo>
                    <a:pt x="306" y="1828"/>
                  </a:lnTo>
                  <a:lnTo>
                    <a:pt x="312" y="1831"/>
                  </a:lnTo>
                  <a:lnTo>
                    <a:pt x="326" y="1831"/>
                  </a:lnTo>
                  <a:lnTo>
                    <a:pt x="326" y="1835"/>
                  </a:lnTo>
                  <a:lnTo>
                    <a:pt x="326" y="1848"/>
                  </a:lnTo>
                  <a:lnTo>
                    <a:pt x="323" y="1866"/>
                  </a:lnTo>
                  <a:lnTo>
                    <a:pt x="323" y="1876"/>
                  </a:lnTo>
                  <a:lnTo>
                    <a:pt x="323" y="1886"/>
                  </a:lnTo>
                  <a:lnTo>
                    <a:pt x="330" y="1897"/>
                  </a:lnTo>
                  <a:lnTo>
                    <a:pt x="340" y="1903"/>
                  </a:lnTo>
                  <a:lnTo>
                    <a:pt x="357" y="1910"/>
                  </a:lnTo>
                  <a:lnTo>
                    <a:pt x="385" y="1910"/>
                  </a:lnTo>
                  <a:lnTo>
                    <a:pt x="395" y="1910"/>
                  </a:lnTo>
                  <a:lnTo>
                    <a:pt x="409" y="1907"/>
                  </a:lnTo>
                  <a:lnTo>
                    <a:pt x="419" y="1900"/>
                  </a:lnTo>
                  <a:lnTo>
                    <a:pt x="426" y="1890"/>
                  </a:lnTo>
                  <a:lnTo>
                    <a:pt x="426" y="1873"/>
                  </a:lnTo>
                  <a:lnTo>
                    <a:pt x="422" y="1848"/>
                  </a:lnTo>
                  <a:lnTo>
                    <a:pt x="405" y="1814"/>
                  </a:lnTo>
                  <a:lnTo>
                    <a:pt x="409" y="1811"/>
                  </a:lnTo>
                  <a:lnTo>
                    <a:pt x="412" y="1800"/>
                  </a:lnTo>
                  <a:lnTo>
                    <a:pt x="412" y="1790"/>
                  </a:lnTo>
                  <a:lnTo>
                    <a:pt x="422" y="1581"/>
                  </a:lnTo>
                  <a:lnTo>
                    <a:pt x="429" y="1440"/>
                  </a:lnTo>
                  <a:lnTo>
                    <a:pt x="429" y="1354"/>
                  </a:lnTo>
                  <a:lnTo>
                    <a:pt x="433" y="1282"/>
                  </a:lnTo>
                  <a:lnTo>
                    <a:pt x="436" y="1168"/>
                  </a:lnTo>
                  <a:lnTo>
                    <a:pt x="446" y="1058"/>
                  </a:lnTo>
                  <a:lnTo>
                    <a:pt x="450" y="1021"/>
                  </a:lnTo>
                  <a:lnTo>
                    <a:pt x="457" y="1000"/>
                  </a:lnTo>
                  <a:lnTo>
                    <a:pt x="470" y="983"/>
                  </a:lnTo>
                  <a:lnTo>
                    <a:pt x="474" y="976"/>
                  </a:lnTo>
                  <a:lnTo>
                    <a:pt x="474" y="962"/>
                  </a:lnTo>
                  <a:lnTo>
                    <a:pt x="470" y="918"/>
                  </a:lnTo>
                  <a:lnTo>
                    <a:pt x="508" y="825"/>
                  </a:lnTo>
                  <a:lnTo>
                    <a:pt x="553" y="711"/>
                  </a:lnTo>
                  <a:lnTo>
                    <a:pt x="570" y="667"/>
                  </a:lnTo>
                  <a:lnTo>
                    <a:pt x="577" y="632"/>
                  </a:lnTo>
                  <a:lnTo>
                    <a:pt x="577" y="612"/>
                  </a:lnTo>
                  <a:lnTo>
                    <a:pt x="570" y="581"/>
                  </a:lnTo>
                  <a:lnTo>
                    <a:pt x="556" y="502"/>
                  </a:lnTo>
                  <a:lnTo>
                    <a:pt x="529" y="382"/>
                  </a:lnTo>
                  <a:close/>
                  <a:moveTo>
                    <a:pt x="117" y="653"/>
                  </a:moveTo>
                  <a:lnTo>
                    <a:pt x="117" y="653"/>
                  </a:lnTo>
                  <a:lnTo>
                    <a:pt x="106" y="643"/>
                  </a:lnTo>
                  <a:lnTo>
                    <a:pt x="103" y="629"/>
                  </a:lnTo>
                  <a:lnTo>
                    <a:pt x="103" y="619"/>
                  </a:lnTo>
                  <a:lnTo>
                    <a:pt x="106" y="605"/>
                  </a:lnTo>
                  <a:lnTo>
                    <a:pt x="120" y="584"/>
                  </a:lnTo>
                  <a:lnTo>
                    <a:pt x="117" y="615"/>
                  </a:lnTo>
                  <a:lnTo>
                    <a:pt x="117" y="653"/>
                  </a:lnTo>
                  <a:close/>
                  <a:moveTo>
                    <a:pt x="470" y="646"/>
                  </a:moveTo>
                  <a:lnTo>
                    <a:pt x="470" y="646"/>
                  </a:lnTo>
                  <a:lnTo>
                    <a:pt x="457" y="677"/>
                  </a:lnTo>
                  <a:lnTo>
                    <a:pt x="457" y="622"/>
                  </a:lnTo>
                  <a:lnTo>
                    <a:pt x="467" y="636"/>
                  </a:lnTo>
                  <a:lnTo>
                    <a:pt x="470" y="643"/>
                  </a:lnTo>
                  <a:lnTo>
                    <a:pt x="470" y="64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5" name="Freeform 2870"/>
            <p:cNvSpPr>
              <a:spLocks/>
            </p:cNvSpPr>
            <p:nvPr/>
          </p:nvSpPr>
          <p:spPr bwMode="auto">
            <a:xfrm>
              <a:off x="6623050" y="2954338"/>
              <a:ext cx="266700" cy="981075"/>
            </a:xfrm>
            <a:custGeom>
              <a:avLst/>
              <a:gdLst>
                <a:gd name="T0" fmla="*/ 2147483647 w 168"/>
                <a:gd name="T1" fmla="*/ 2147483647 h 618"/>
                <a:gd name="T2" fmla="*/ 2147483647 w 168"/>
                <a:gd name="T3" fmla="*/ 2147483647 h 618"/>
                <a:gd name="T4" fmla="*/ 2147483647 w 168"/>
                <a:gd name="T5" fmla="*/ 2147483647 h 618"/>
                <a:gd name="T6" fmla="*/ 2147483647 w 168"/>
                <a:gd name="T7" fmla="*/ 2147483647 h 618"/>
                <a:gd name="T8" fmla="*/ 2147483647 w 168"/>
                <a:gd name="T9" fmla="*/ 2147483647 h 618"/>
                <a:gd name="T10" fmla="*/ 2147483647 w 168"/>
                <a:gd name="T11" fmla="*/ 2147483647 h 618"/>
                <a:gd name="T12" fmla="*/ 2147483647 w 168"/>
                <a:gd name="T13" fmla="*/ 2147483647 h 618"/>
                <a:gd name="T14" fmla="*/ 2147483647 w 168"/>
                <a:gd name="T15" fmla="*/ 2147483647 h 618"/>
                <a:gd name="T16" fmla="*/ 2147483647 w 168"/>
                <a:gd name="T17" fmla="*/ 2147483647 h 618"/>
                <a:gd name="T18" fmla="*/ 2147483647 w 168"/>
                <a:gd name="T19" fmla="*/ 2147483647 h 618"/>
                <a:gd name="T20" fmla="*/ 2147483647 w 168"/>
                <a:gd name="T21" fmla="*/ 2147483647 h 618"/>
                <a:gd name="T22" fmla="*/ 2147483647 w 168"/>
                <a:gd name="T23" fmla="*/ 2147483647 h 618"/>
                <a:gd name="T24" fmla="*/ 2147483647 w 168"/>
                <a:gd name="T25" fmla="*/ 2147483647 h 618"/>
                <a:gd name="T26" fmla="*/ 2147483647 w 168"/>
                <a:gd name="T27" fmla="*/ 2147483647 h 618"/>
                <a:gd name="T28" fmla="*/ 2147483647 w 168"/>
                <a:gd name="T29" fmla="*/ 2147483647 h 618"/>
                <a:gd name="T30" fmla="*/ 2147483647 w 168"/>
                <a:gd name="T31" fmla="*/ 2147483647 h 618"/>
                <a:gd name="T32" fmla="*/ 2147483647 w 168"/>
                <a:gd name="T33" fmla="*/ 2147483647 h 618"/>
                <a:gd name="T34" fmla="*/ 2147483647 w 168"/>
                <a:gd name="T35" fmla="*/ 2147483647 h 618"/>
                <a:gd name="T36" fmla="*/ 2147483647 w 168"/>
                <a:gd name="T37" fmla="*/ 2147483647 h 618"/>
                <a:gd name="T38" fmla="*/ 2147483647 w 168"/>
                <a:gd name="T39" fmla="*/ 2147483647 h 618"/>
                <a:gd name="T40" fmla="*/ 2147483647 w 168"/>
                <a:gd name="T41" fmla="*/ 2147483647 h 618"/>
                <a:gd name="T42" fmla="*/ 2147483647 w 168"/>
                <a:gd name="T43" fmla="*/ 2147483647 h 618"/>
                <a:gd name="T44" fmla="*/ 2147483647 w 168"/>
                <a:gd name="T45" fmla="*/ 2147483647 h 618"/>
                <a:gd name="T46" fmla="*/ 2147483647 w 168"/>
                <a:gd name="T47" fmla="*/ 2147483647 h 618"/>
                <a:gd name="T48" fmla="*/ 2147483647 w 168"/>
                <a:gd name="T49" fmla="*/ 2147483647 h 618"/>
                <a:gd name="T50" fmla="*/ 2147483647 w 168"/>
                <a:gd name="T51" fmla="*/ 2147483647 h 618"/>
                <a:gd name="T52" fmla="*/ 0 w 168"/>
                <a:gd name="T53" fmla="*/ 2147483647 h 618"/>
                <a:gd name="T54" fmla="*/ 0 w 168"/>
                <a:gd name="T55" fmla="*/ 2147483647 h 618"/>
                <a:gd name="T56" fmla="*/ 2147483647 w 168"/>
                <a:gd name="T57" fmla="*/ 2147483647 h 618"/>
                <a:gd name="T58" fmla="*/ 2147483647 w 168"/>
                <a:gd name="T59" fmla="*/ 2147483647 h 618"/>
                <a:gd name="T60" fmla="*/ 2147483647 w 168"/>
                <a:gd name="T61" fmla="*/ 2147483647 h 618"/>
                <a:gd name="T62" fmla="*/ 2147483647 w 168"/>
                <a:gd name="T63" fmla="*/ 2147483647 h 618"/>
                <a:gd name="T64" fmla="*/ 2147483647 w 168"/>
                <a:gd name="T65" fmla="*/ 2147483647 h 618"/>
                <a:gd name="T66" fmla="*/ 2147483647 w 168"/>
                <a:gd name="T67" fmla="*/ 2147483647 h 618"/>
                <a:gd name="T68" fmla="*/ 2147483647 w 168"/>
                <a:gd name="T69" fmla="*/ 2147483647 h 618"/>
                <a:gd name="T70" fmla="*/ 2147483647 w 168"/>
                <a:gd name="T71" fmla="*/ 2147483647 h 618"/>
                <a:gd name="T72" fmla="*/ 2147483647 w 168"/>
                <a:gd name="T73" fmla="*/ 2147483647 h 618"/>
                <a:gd name="T74" fmla="*/ 2147483647 w 168"/>
                <a:gd name="T75" fmla="*/ 2147483647 h 618"/>
                <a:gd name="T76" fmla="*/ 2147483647 w 168"/>
                <a:gd name="T77" fmla="*/ 2147483647 h 618"/>
                <a:gd name="T78" fmla="*/ 2147483647 w 168"/>
                <a:gd name="T79" fmla="*/ 2147483647 h 618"/>
                <a:gd name="T80" fmla="*/ 2147483647 w 168"/>
                <a:gd name="T81" fmla="*/ 2147483647 h 618"/>
                <a:gd name="T82" fmla="*/ 2147483647 w 168"/>
                <a:gd name="T83" fmla="*/ 2147483647 h 618"/>
                <a:gd name="T84" fmla="*/ 2147483647 w 168"/>
                <a:gd name="T85" fmla="*/ 2147483647 h 618"/>
                <a:gd name="T86" fmla="*/ 2147483647 w 168"/>
                <a:gd name="T87" fmla="*/ 2147483647 h 618"/>
                <a:gd name="T88" fmla="*/ 2147483647 w 168"/>
                <a:gd name="T89" fmla="*/ 2147483647 h 618"/>
                <a:gd name="T90" fmla="*/ 2147483647 w 168"/>
                <a:gd name="T91" fmla="*/ 2147483647 h 618"/>
                <a:gd name="T92" fmla="*/ 2147483647 w 168"/>
                <a:gd name="T93" fmla="*/ 2147483647 h 618"/>
                <a:gd name="T94" fmla="*/ 2147483647 w 168"/>
                <a:gd name="T95" fmla="*/ 0 h 618"/>
                <a:gd name="T96" fmla="*/ 2147483647 w 168"/>
                <a:gd name="T97" fmla="*/ 0 h 618"/>
                <a:gd name="T98" fmla="*/ 2147483647 w 168"/>
                <a:gd name="T99" fmla="*/ 2147483647 h 618"/>
                <a:gd name="T100" fmla="*/ 2147483647 w 168"/>
                <a:gd name="T101" fmla="*/ 2147483647 h 618"/>
                <a:gd name="T102" fmla="*/ 2147483647 w 168"/>
                <a:gd name="T103" fmla="*/ 2147483647 h 618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8"/>
                <a:gd name="T157" fmla="*/ 0 h 618"/>
                <a:gd name="T158" fmla="*/ 168 w 168"/>
                <a:gd name="T159" fmla="*/ 618 h 618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8" h="618">
                  <a:moveTo>
                    <a:pt x="161" y="13"/>
                  </a:moveTo>
                  <a:lnTo>
                    <a:pt x="161" y="13"/>
                  </a:lnTo>
                  <a:lnTo>
                    <a:pt x="168" y="30"/>
                  </a:lnTo>
                  <a:lnTo>
                    <a:pt x="168" y="109"/>
                  </a:lnTo>
                  <a:lnTo>
                    <a:pt x="164" y="178"/>
                  </a:lnTo>
                  <a:lnTo>
                    <a:pt x="161" y="209"/>
                  </a:lnTo>
                  <a:lnTo>
                    <a:pt x="158" y="237"/>
                  </a:lnTo>
                  <a:lnTo>
                    <a:pt x="123" y="395"/>
                  </a:lnTo>
                  <a:lnTo>
                    <a:pt x="106" y="487"/>
                  </a:lnTo>
                  <a:lnTo>
                    <a:pt x="96" y="556"/>
                  </a:lnTo>
                  <a:lnTo>
                    <a:pt x="89" y="577"/>
                  </a:lnTo>
                  <a:lnTo>
                    <a:pt x="85" y="594"/>
                  </a:lnTo>
                  <a:lnTo>
                    <a:pt x="79" y="604"/>
                  </a:lnTo>
                  <a:lnTo>
                    <a:pt x="75" y="611"/>
                  </a:lnTo>
                  <a:lnTo>
                    <a:pt x="65" y="618"/>
                  </a:lnTo>
                  <a:lnTo>
                    <a:pt x="61" y="618"/>
                  </a:lnTo>
                  <a:lnTo>
                    <a:pt x="48" y="559"/>
                  </a:lnTo>
                  <a:lnTo>
                    <a:pt x="37" y="508"/>
                  </a:lnTo>
                  <a:lnTo>
                    <a:pt x="31" y="467"/>
                  </a:lnTo>
                  <a:lnTo>
                    <a:pt x="13" y="292"/>
                  </a:lnTo>
                  <a:lnTo>
                    <a:pt x="3" y="192"/>
                  </a:lnTo>
                  <a:lnTo>
                    <a:pt x="0" y="120"/>
                  </a:lnTo>
                  <a:lnTo>
                    <a:pt x="3" y="48"/>
                  </a:lnTo>
                  <a:lnTo>
                    <a:pt x="6" y="24"/>
                  </a:lnTo>
                  <a:lnTo>
                    <a:pt x="10" y="24"/>
                  </a:lnTo>
                  <a:lnTo>
                    <a:pt x="13" y="17"/>
                  </a:lnTo>
                  <a:lnTo>
                    <a:pt x="24" y="10"/>
                  </a:lnTo>
                  <a:lnTo>
                    <a:pt x="27" y="10"/>
                  </a:lnTo>
                  <a:lnTo>
                    <a:pt x="44" y="34"/>
                  </a:lnTo>
                  <a:lnTo>
                    <a:pt x="61" y="54"/>
                  </a:lnTo>
                  <a:lnTo>
                    <a:pt x="72" y="61"/>
                  </a:lnTo>
                  <a:lnTo>
                    <a:pt x="82" y="65"/>
                  </a:lnTo>
                  <a:lnTo>
                    <a:pt x="89" y="65"/>
                  </a:lnTo>
                  <a:lnTo>
                    <a:pt x="99" y="58"/>
                  </a:lnTo>
                  <a:lnTo>
                    <a:pt x="123" y="41"/>
                  </a:lnTo>
                  <a:lnTo>
                    <a:pt x="140" y="17"/>
                  </a:lnTo>
                  <a:lnTo>
                    <a:pt x="147" y="6"/>
                  </a:lnTo>
                  <a:lnTo>
                    <a:pt x="151" y="0"/>
                  </a:lnTo>
                  <a:lnTo>
                    <a:pt x="154" y="3"/>
                  </a:lnTo>
                  <a:lnTo>
                    <a:pt x="161" y="1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6" name="Freeform 2871"/>
            <p:cNvSpPr>
              <a:spLocks/>
            </p:cNvSpPr>
            <p:nvPr/>
          </p:nvSpPr>
          <p:spPr bwMode="auto">
            <a:xfrm>
              <a:off x="6677025" y="3062288"/>
              <a:ext cx="141288" cy="927100"/>
            </a:xfrm>
            <a:custGeom>
              <a:avLst/>
              <a:gdLst>
                <a:gd name="T0" fmla="*/ 2147483647 w 89"/>
                <a:gd name="T1" fmla="*/ 2147483647 h 584"/>
                <a:gd name="T2" fmla="*/ 2147483647 w 89"/>
                <a:gd name="T3" fmla="*/ 2147483647 h 584"/>
                <a:gd name="T4" fmla="*/ 2147483647 w 89"/>
                <a:gd name="T5" fmla="*/ 2147483647 h 584"/>
                <a:gd name="T6" fmla="*/ 2147483647 w 89"/>
                <a:gd name="T7" fmla="*/ 0 h 584"/>
                <a:gd name="T8" fmla="*/ 2147483647 w 89"/>
                <a:gd name="T9" fmla="*/ 0 h 584"/>
                <a:gd name="T10" fmla="*/ 2147483647 w 89"/>
                <a:gd name="T11" fmla="*/ 0 h 584"/>
                <a:gd name="T12" fmla="*/ 2147483647 w 89"/>
                <a:gd name="T13" fmla="*/ 0 h 584"/>
                <a:gd name="T14" fmla="*/ 2147483647 w 89"/>
                <a:gd name="T15" fmla="*/ 2147483647 h 584"/>
                <a:gd name="T16" fmla="*/ 2147483647 w 89"/>
                <a:gd name="T17" fmla="*/ 2147483647 h 584"/>
                <a:gd name="T18" fmla="*/ 2147483647 w 89"/>
                <a:gd name="T19" fmla="*/ 2147483647 h 584"/>
                <a:gd name="T20" fmla="*/ 2147483647 w 89"/>
                <a:gd name="T21" fmla="*/ 2147483647 h 584"/>
                <a:gd name="T22" fmla="*/ 2147483647 w 89"/>
                <a:gd name="T23" fmla="*/ 2147483647 h 584"/>
                <a:gd name="T24" fmla="*/ 2147483647 w 89"/>
                <a:gd name="T25" fmla="*/ 2147483647 h 584"/>
                <a:gd name="T26" fmla="*/ 2147483647 w 89"/>
                <a:gd name="T27" fmla="*/ 2147483647 h 584"/>
                <a:gd name="T28" fmla="*/ 2147483647 w 89"/>
                <a:gd name="T29" fmla="*/ 2147483647 h 584"/>
                <a:gd name="T30" fmla="*/ 2147483647 w 89"/>
                <a:gd name="T31" fmla="*/ 2147483647 h 584"/>
                <a:gd name="T32" fmla="*/ 2147483647 w 89"/>
                <a:gd name="T33" fmla="*/ 2147483647 h 584"/>
                <a:gd name="T34" fmla="*/ 2147483647 w 89"/>
                <a:gd name="T35" fmla="*/ 2147483647 h 584"/>
                <a:gd name="T36" fmla="*/ 2147483647 w 89"/>
                <a:gd name="T37" fmla="*/ 2147483647 h 584"/>
                <a:gd name="T38" fmla="*/ 0 w 89"/>
                <a:gd name="T39" fmla="*/ 2147483647 h 584"/>
                <a:gd name="T40" fmla="*/ 0 w 89"/>
                <a:gd name="T41" fmla="*/ 2147483647 h 584"/>
                <a:gd name="T42" fmla="*/ 2147483647 w 89"/>
                <a:gd name="T43" fmla="*/ 2147483647 h 584"/>
                <a:gd name="T44" fmla="*/ 2147483647 w 89"/>
                <a:gd name="T45" fmla="*/ 2147483647 h 584"/>
                <a:gd name="T46" fmla="*/ 2147483647 w 89"/>
                <a:gd name="T47" fmla="*/ 2147483647 h 584"/>
                <a:gd name="T48" fmla="*/ 2147483647 w 89"/>
                <a:gd name="T49" fmla="*/ 2147483647 h 584"/>
                <a:gd name="T50" fmla="*/ 2147483647 w 89"/>
                <a:gd name="T51" fmla="*/ 2147483647 h 584"/>
                <a:gd name="T52" fmla="*/ 2147483647 w 89"/>
                <a:gd name="T53" fmla="*/ 2147483647 h 584"/>
                <a:gd name="T54" fmla="*/ 2147483647 w 89"/>
                <a:gd name="T55" fmla="*/ 2147483647 h 584"/>
                <a:gd name="T56" fmla="*/ 2147483647 w 89"/>
                <a:gd name="T57" fmla="*/ 2147483647 h 584"/>
                <a:gd name="T58" fmla="*/ 2147483647 w 89"/>
                <a:gd name="T59" fmla="*/ 2147483647 h 584"/>
                <a:gd name="T60" fmla="*/ 2147483647 w 89"/>
                <a:gd name="T61" fmla="*/ 2147483647 h 584"/>
                <a:gd name="T62" fmla="*/ 2147483647 w 89"/>
                <a:gd name="T63" fmla="*/ 2147483647 h 584"/>
                <a:gd name="T64" fmla="*/ 2147483647 w 89"/>
                <a:gd name="T65" fmla="*/ 2147483647 h 584"/>
                <a:gd name="T66" fmla="*/ 2147483647 w 89"/>
                <a:gd name="T67" fmla="*/ 2147483647 h 584"/>
                <a:gd name="T68" fmla="*/ 2147483647 w 89"/>
                <a:gd name="T69" fmla="*/ 2147483647 h 584"/>
                <a:gd name="T70" fmla="*/ 2147483647 w 89"/>
                <a:gd name="T71" fmla="*/ 2147483647 h 584"/>
                <a:gd name="T72" fmla="*/ 2147483647 w 89"/>
                <a:gd name="T73" fmla="*/ 2147483647 h 584"/>
                <a:gd name="T74" fmla="*/ 2147483647 w 89"/>
                <a:gd name="T75" fmla="*/ 2147483647 h 584"/>
                <a:gd name="T76" fmla="*/ 2147483647 w 89"/>
                <a:gd name="T77" fmla="*/ 2147483647 h 584"/>
                <a:gd name="T78" fmla="*/ 2147483647 w 89"/>
                <a:gd name="T79" fmla="*/ 2147483647 h 584"/>
                <a:gd name="T80" fmla="*/ 2147483647 w 89"/>
                <a:gd name="T81" fmla="*/ 2147483647 h 584"/>
                <a:gd name="T82" fmla="*/ 2147483647 w 89"/>
                <a:gd name="T83" fmla="*/ 2147483647 h 584"/>
                <a:gd name="T84" fmla="*/ 2147483647 w 89"/>
                <a:gd name="T85" fmla="*/ 2147483647 h 584"/>
                <a:gd name="T86" fmla="*/ 2147483647 w 89"/>
                <a:gd name="T87" fmla="*/ 2147483647 h 584"/>
                <a:gd name="T88" fmla="*/ 2147483647 w 89"/>
                <a:gd name="T89" fmla="*/ 2147483647 h 584"/>
                <a:gd name="T90" fmla="*/ 2147483647 w 89"/>
                <a:gd name="T91" fmla="*/ 2147483647 h 584"/>
                <a:gd name="T92" fmla="*/ 2147483647 w 89"/>
                <a:gd name="T93" fmla="*/ 2147483647 h 58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89"/>
                <a:gd name="T142" fmla="*/ 0 h 584"/>
                <a:gd name="T143" fmla="*/ 89 w 89"/>
                <a:gd name="T144" fmla="*/ 584 h 58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89" h="584">
                  <a:moveTo>
                    <a:pt x="72" y="17"/>
                  </a:moveTo>
                  <a:lnTo>
                    <a:pt x="72" y="17"/>
                  </a:lnTo>
                  <a:lnTo>
                    <a:pt x="65" y="7"/>
                  </a:lnTo>
                  <a:lnTo>
                    <a:pt x="58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7"/>
                  </a:lnTo>
                  <a:lnTo>
                    <a:pt x="31" y="11"/>
                  </a:lnTo>
                  <a:lnTo>
                    <a:pt x="31" y="17"/>
                  </a:lnTo>
                  <a:lnTo>
                    <a:pt x="38" y="28"/>
                  </a:lnTo>
                  <a:lnTo>
                    <a:pt x="38" y="45"/>
                  </a:lnTo>
                  <a:lnTo>
                    <a:pt x="27" y="100"/>
                  </a:lnTo>
                  <a:lnTo>
                    <a:pt x="21" y="131"/>
                  </a:lnTo>
                  <a:lnTo>
                    <a:pt x="21" y="158"/>
                  </a:lnTo>
                  <a:lnTo>
                    <a:pt x="7" y="354"/>
                  </a:lnTo>
                  <a:lnTo>
                    <a:pt x="0" y="491"/>
                  </a:lnTo>
                  <a:lnTo>
                    <a:pt x="0" y="543"/>
                  </a:lnTo>
                  <a:lnTo>
                    <a:pt x="3" y="574"/>
                  </a:lnTo>
                  <a:lnTo>
                    <a:pt x="7" y="581"/>
                  </a:lnTo>
                  <a:lnTo>
                    <a:pt x="10" y="584"/>
                  </a:lnTo>
                  <a:lnTo>
                    <a:pt x="17" y="584"/>
                  </a:lnTo>
                  <a:lnTo>
                    <a:pt x="24" y="577"/>
                  </a:lnTo>
                  <a:lnTo>
                    <a:pt x="38" y="564"/>
                  </a:lnTo>
                  <a:lnTo>
                    <a:pt x="51" y="540"/>
                  </a:lnTo>
                  <a:lnTo>
                    <a:pt x="79" y="491"/>
                  </a:lnTo>
                  <a:lnTo>
                    <a:pt x="89" y="467"/>
                  </a:lnTo>
                  <a:lnTo>
                    <a:pt x="76" y="402"/>
                  </a:lnTo>
                  <a:lnTo>
                    <a:pt x="69" y="337"/>
                  </a:lnTo>
                  <a:lnTo>
                    <a:pt x="65" y="306"/>
                  </a:lnTo>
                  <a:lnTo>
                    <a:pt x="65" y="272"/>
                  </a:lnTo>
                  <a:lnTo>
                    <a:pt x="72" y="141"/>
                  </a:lnTo>
                  <a:lnTo>
                    <a:pt x="72" y="90"/>
                  </a:lnTo>
                  <a:lnTo>
                    <a:pt x="69" y="72"/>
                  </a:lnTo>
                  <a:lnTo>
                    <a:pt x="65" y="62"/>
                  </a:lnTo>
                  <a:lnTo>
                    <a:pt x="62" y="52"/>
                  </a:lnTo>
                  <a:lnTo>
                    <a:pt x="58" y="41"/>
                  </a:lnTo>
                  <a:lnTo>
                    <a:pt x="62" y="31"/>
                  </a:lnTo>
                  <a:lnTo>
                    <a:pt x="72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5603" name="组合 1315"/>
          <p:cNvGrpSpPr>
            <a:grpSpLocks/>
          </p:cNvGrpSpPr>
          <p:nvPr/>
        </p:nvGrpSpPr>
        <p:grpSpPr bwMode="auto">
          <a:xfrm>
            <a:off x="25400" y="260350"/>
            <a:ext cx="2459038" cy="6526213"/>
            <a:chOff x="971550" y="190500"/>
            <a:chExt cx="1193800" cy="3214688"/>
          </a:xfrm>
        </p:grpSpPr>
        <p:sp>
          <p:nvSpPr>
            <p:cNvPr id="25606" name="Freeform 129"/>
            <p:cNvSpPr>
              <a:spLocks noEditPoints="1"/>
            </p:cNvSpPr>
            <p:nvPr/>
          </p:nvSpPr>
          <p:spPr bwMode="auto">
            <a:xfrm>
              <a:off x="1249363" y="647700"/>
              <a:ext cx="852487" cy="1885950"/>
            </a:xfrm>
            <a:custGeom>
              <a:avLst/>
              <a:gdLst>
                <a:gd name="T0" fmla="*/ 2147483647 w 537"/>
                <a:gd name="T1" fmla="*/ 2147483647 h 1188"/>
                <a:gd name="T2" fmla="*/ 2147483647 w 537"/>
                <a:gd name="T3" fmla="*/ 2147483647 h 1188"/>
                <a:gd name="T4" fmla="*/ 2147483647 w 537"/>
                <a:gd name="T5" fmla="*/ 2147483647 h 1188"/>
                <a:gd name="T6" fmla="*/ 2147483647 w 537"/>
                <a:gd name="T7" fmla="*/ 2147483647 h 1188"/>
                <a:gd name="T8" fmla="*/ 2147483647 w 537"/>
                <a:gd name="T9" fmla="*/ 2147483647 h 1188"/>
                <a:gd name="T10" fmla="*/ 2147483647 w 537"/>
                <a:gd name="T11" fmla="*/ 2147483647 h 1188"/>
                <a:gd name="T12" fmla="*/ 2147483647 w 537"/>
                <a:gd name="T13" fmla="*/ 2147483647 h 1188"/>
                <a:gd name="T14" fmla="*/ 2147483647 w 537"/>
                <a:gd name="T15" fmla="*/ 2147483647 h 1188"/>
                <a:gd name="T16" fmla="*/ 2147483647 w 537"/>
                <a:gd name="T17" fmla="*/ 0 h 1188"/>
                <a:gd name="T18" fmla="*/ 2147483647 w 537"/>
                <a:gd name="T19" fmla="*/ 2147483647 h 1188"/>
                <a:gd name="T20" fmla="*/ 2147483647 w 537"/>
                <a:gd name="T21" fmla="*/ 2147483647 h 1188"/>
                <a:gd name="T22" fmla="*/ 2147483647 w 537"/>
                <a:gd name="T23" fmla="*/ 2147483647 h 1188"/>
                <a:gd name="T24" fmla="*/ 2147483647 w 537"/>
                <a:gd name="T25" fmla="*/ 2147483647 h 1188"/>
                <a:gd name="T26" fmla="*/ 2147483647 w 537"/>
                <a:gd name="T27" fmla="*/ 2147483647 h 1188"/>
                <a:gd name="T28" fmla="*/ 0 w 537"/>
                <a:gd name="T29" fmla="*/ 2147483647 h 1188"/>
                <a:gd name="T30" fmla="*/ 2147483647 w 537"/>
                <a:gd name="T31" fmla="*/ 2147483647 h 1188"/>
                <a:gd name="T32" fmla="*/ 2147483647 w 537"/>
                <a:gd name="T33" fmla="*/ 2147483647 h 1188"/>
                <a:gd name="T34" fmla="*/ 2147483647 w 537"/>
                <a:gd name="T35" fmla="*/ 2147483647 h 1188"/>
                <a:gd name="T36" fmla="*/ 2147483647 w 537"/>
                <a:gd name="T37" fmla="*/ 2147483647 h 1188"/>
                <a:gd name="T38" fmla="*/ 2147483647 w 537"/>
                <a:gd name="T39" fmla="*/ 2147483647 h 1188"/>
                <a:gd name="T40" fmla="*/ 2147483647 w 537"/>
                <a:gd name="T41" fmla="*/ 2147483647 h 1188"/>
                <a:gd name="T42" fmla="*/ 2147483647 w 537"/>
                <a:gd name="T43" fmla="*/ 2147483647 h 1188"/>
                <a:gd name="T44" fmla="*/ 2147483647 w 537"/>
                <a:gd name="T45" fmla="*/ 2147483647 h 1188"/>
                <a:gd name="T46" fmla="*/ 2147483647 w 537"/>
                <a:gd name="T47" fmla="*/ 2147483647 h 1188"/>
                <a:gd name="T48" fmla="*/ 2147483647 w 537"/>
                <a:gd name="T49" fmla="*/ 2147483647 h 1188"/>
                <a:gd name="T50" fmla="*/ 2147483647 w 537"/>
                <a:gd name="T51" fmla="*/ 2147483647 h 1188"/>
                <a:gd name="T52" fmla="*/ 2147483647 w 537"/>
                <a:gd name="T53" fmla="*/ 2147483647 h 1188"/>
                <a:gd name="T54" fmla="*/ 2147483647 w 537"/>
                <a:gd name="T55" fmla="*/ 2147483647 h 1188"/>
                <a:gd name="T56" fmla="*/ 2147483647 w 537"/>
                <a:gd name="T57" fmla="*/ 2147483647 h 1188"/>
                <a:gd name="T58" fmla="*/ 2147483647 w 537"/>
                <a:gd name="T59" fmla="*/ 2147483647 h 1188"/>
                <a:gd name="T60" fmla="*/ 2147483647 w 537"/>
                <a:gd name="T61" fmla="*/ 2147483647 h 1188"/>
                <a:gd name="T62" fmla="*/ 2147483647 w 537"/>
                <a:gd name="T63" fmla="*/ 2147483647 h 1188"/>
                <a:gd name="T64" fmla="*/ 2147483647 w 537"/>
                <a:gd name="T65" fmla="*/ 2147483647 h 1188"/>
                <a:gd name="T66" fmla="*/ 2147483647 w 537"/>
                <a:gd name="T67" fmla="*/ 2147483647 h 1188"/>
                <a:gd name="T68" fmla="*/ 2147483647 w 537"/>
                <a:gd name="T69" fmla="*/ 2147483647 h 1188"/>
                <a:gd name="T70" fmla="*/ 2147483647 w 537"/>
                <a:gd name="T71" fmla="*/ 2147483647 h 1188"/>
                <a:gd name="T72" fmla="*/ 2147483647 w 537"/>
                <a:gd name="T73" fmla="*/ 2147483647 h 1188"/>
                <a:gd name="T74" fmla="*/ 2147483647 w 537"/>
                <a:gd name="T75" fmla="*/ 2147483647 h 1188"/>
                <a:gd name="T76" fmla="*/ 2147483647 w 537"/>
                <a:gd name="T77" fmla="*/ 2147483647 h 1188"/>
                <a:gd name="T78" fmla="*/ 2147483647 w 537"/>
                <a:gd name="T79" fmla="*/ 2147483647 h 1188"/>
                <a:gd name="T80" fmla="*/ 2147483647 w 537"/>
                <a:gd name="T81" fmla="*/ 2147483647 h 1188"/>
                <a:gd name="T82" fmla="*/ 2147483647 w 537"/>
                <a:gd name="T83" fmla="*/ 2147483647 h 1188"/>
                <a:gd name="T84" fmla="*/ 2147483647 w 537"/>
                <a:gd name="T85" fmla="*/ 2147483647 h 1188"/>
                <a:gd name="T86" fmla="*/ 2147483647 w 537"/>
                <a:gd name="T87" fmla="*/ 2147483647 h 1188"/>
                <a:gd name="T88" fmla="*/ 2147483647 w 537"/>
                <a:gd name="T89" fmla="*/ 2147483647 h 1188"/>
                <a:gd name="T90" fmla="*/ 2147483647 w 537"/>
                <a:gd name="T91" fmla="*/ 2147483647 h 1188"/>
                <a:gd name="T92" fmla="*/ 2147483647 w 537"/>
                <a:gd name="T93" fmla="*/ 2147483647 h 1188"/>
                <a:gd name="T94" fmla="*/ 2147483647 w 537"/>
                <a:gd name="T95" fmla="*/ 2147483647 h 1188"/>
                <a:gd name="T96" fmla="*/ 2147483647 w 537"/>
                <a:gd name="T97" fmla="*/ 2147483647 h 1188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37"/>
                <a:gd name="T148" fmla="*/ 0 h 1188"/>
                <a:gd name="T149" fmla="*/ 537 w 537"/>
                <a:gd name="T150" fmla="*/ 1188 h 1188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37" h="1188">
                  <a:moveTo>
                    <a:pt x="528" y="402"/>
                  </a:moveTo>
                  <a:lnTo>
                    <a:pt x="528" y="402"/>
                  </a:lnTo>
                  <a:lnTo>
                    <a:pt x="494" y="252"/>
                  </a:lnTo>
                  <a:lnTo>
                    <a:pt x="460" y="157"/>
                  </a:lnTo>
                  <a:lnTo>
                    <a:pt x="460" y="148"/>
                  </a:lnTo>
                  <a:lnTo>
                    <a:pt x="460" y="135"/>
                  </a:lnTo>
                  <a:lnTo>
                    <a:pt x="454" y="123"/>
                  </a:lnTo>
                  <a:lnTo>
                    <a:pt x="451" y="117"/>
                  </a:lnTo>
                  <a:lnTo>
                    <a:pt x="451" y="111"/>
                  </a:lnTo>
                  <a:lnTo>
                    <a:pt x="448" y="86"/>
                  </a:lnTo>
                  <a:lnTo>
                    <a:pt x="442" y="71"/>
                  </a:lnTo>
                  <a:lnTo>
                    <a:pt x="436" y="62"/>
                  </a:lnTo>
                  <a:lnTo>
                    <a:pt x="430" y="56"/>
                  </a:lnTo>
                  <a:lnTo>
                    <a:pt x="414" y="46"/>
                  </a:lnTo>
                  <a:lnTo>
                    <a:pt x="399" y="40"/>
                  </a:lnTo>
                  <a:lnTo>
                    <a:pt x="396" y="40"/>
                  </a:lnTo>
                  <a:lnTo>
                    <a:pt x="359" y="31"/>
                  </a:lnTo>
                  <a:lnTo>
                    <a:pt x="347" y="28"/>
                  </a:lnTo>
                  <a:lnTo>
                    <a:pt x="325" y="22"/>
                  </a:lnTo>
                  <a:lnTo>
                    <a:pt x="270" y="13"/>
                  </a:lnTo>
                  <a:lnTo>
                    <a:pt x="184" y="0"/>
                  </a:lnTo>
                  <a:lnTo>
                    <a:pt x="172" y="0"/>
                  </a:lnTo>
                  <a:lnTo>
                    <a:pt x="151" y="6"/>
                  </a:lnTo>
                  <a:lnTo>
                    <a:pt x="129" y="13"/>
                  </a:lnTo>
                  <a:lnTo>
                    <a:pt x="117" y="22"/>
                  </a:lnTo>
                  <a:lnTo>
                    <a:pt x="105" y="28"/>
                  </a:lnTo>
                  <a:lnTo>
                    <a:pt x="89" y="34"/>
                  </a:lnTo>
                  <a:lnTo>
                    <a:pt x="65" y="43"/>
                  </a:lnTo>
                  <a:lnTo>
                    <a:pt x="43" y="49"/>
                  </a:lnTo>
                  <a:lnTo>
                    <a:pt x="19" y="56"/>
                  </a:lnTo>
                  <a:lnTo>
                    <a:pt x="13" y="59"/>
                  </a:lnTo>
                  <a:lnTo>
                    <a:pt x="9" y="65"/>
                  </a:lnTo>
                  <a:lnTo>
                    <a:pt x="6" y="74"/>
                  </a:lnTo>
                  <a:lnTo>
                    <a:pt x="0" y="92"/>
                  </a:lnTo>
                  <a:lnTo>
                    <a:pt x="0" y="108"/>
                  </a:lnTo>
                  <a:lnTo>
                    <a:pt x="3" y="123"/>
                  </a:lnTo>
                  <a:lnTo>
                    <a:pt x="9" y="132"/>
                  </a:lnTo>
                  <a:lnTo>
                    <a:pt x="28" y="163"/>
                  </a:lnTo>
                  <a:lnTo>
                    <a:pt x="46" y="243"/>
                  </a:lnTo>
                  <a:lnTo>
                    <a:pt x="65" y="319"/>
                  </a:lnTo>
                  <a:lnTo>
                    <a:pt x="77" y="344"/>
                  </a:lnTo>
                  <a:lnTo>
                    <a:pt x="86" y="368"/>
                  </a:lnTo>
                  <a:lnTo>
                    <a:pt x="92" y="387"/>
                  </a:lnTo>
                  <a:lnTo>
                    <a:pt x="98" y="408"/>
                  </a:lnTo>
                  <a:lnTo>
                    <a:pt x="111" y="436"/>
                  </a:lnTo>
                  <a:lnTo>
                    <a:pt x="123" y="467"/>
                  </a:lnTo>
                  <a:lnTo>
                    <a:pt x="126" y="479"/>
                  </a:lnTo>
                  <a:lnTo>
                    <a:pt x="129" y="488"/>
                  </a:lnTo>
                  <a:lnTo>
                    <a:pt x="126" y="510"/>
                  </a:lnTo>
                  <a:lnTo>
                    <a:pt x="120" y="531"/>
                  </a:lnTo>
                  <a:lnTo>
                    <a:pt x="111" y="559"/>
                  </a:lnTo>
                  <a:lnTo>
                    <a:pt x="98" y="611"/>
                  </a:lnTo>
                  <a:lnTo>
                    <a:pt x="83" y="672"/>
                  </a:lnTo>
                  <a:lnTo>
                    <a:pt x="74" y="712"/>
                  </a:lnTo>
                  <a:lnTo>
                    <a:pt x="65" y="743"/>
                  </a:lnTo>
                  <a:lnTo>
                    <a:pt x="71" y="749"/>
                  </a:lnTo>
                  <a:lnTo>
                    <a:pt x="80" y="755"/>
                  </a:lnTo>
                  <a:lnTo>
                    <a:pt x="89" y="758"/>
                  </a:lnTo>
                  <a:lnTo>
                    <a:pt x="89" y="776"/>
                  </a:lnTo>
                  <a:lnTo>
                    <a:pt x="89" y="804"/>
                  </a:lnTo>
                  <a:lnTo>
                    <a:pt x="89" y="853"/>
                  </a:lnTo>
                  <a:lnTo>
                    <a:pt x="92" y="930"/>
                  </a:lnTo>
                  <a:lnTo>
                    <a:pt x="95" y="1007"/>
                  </a:lnTo>
                  <a:lnTo>
                    <a:pt x="95" y="1031"/>
                  </a:lnTo>
                  <a:lnTo>
                    <a:pt x="95" y="1046"/>
                  </a:lnTo>
                  <a:lnTo>
                    <a:pt x="95" y="1089"/>
                  </a:lnTo>
                  <a:lnTo>
                    <a:pt x="95" y="1123"/>
                  </a:lnTo>
                  <a:lnTo>
                    <a:pt x="95" y="1154"/>
                  </a:lnTo>
                  <a:lnTo>
                    <a:pt x="111" y="1160"/>
                  </a:lnTo>
                  <a:lnTo>
                    <a:pt x="166" y="1181"/>
                  </a:lnTo>
                  <a:lnTo>
                    <a:pt x="187" y="1188"/>
                  </a:lnTo>
                  <a:lnTo>
                    <a:pt x="209" y="1188"/>
                  </a:lnTo>
                  <a:lnTo>
                    <a:pt x="233" y="1188"/>
                  </a:lnTo>
                  <a:lnTo>
                    <a:pt x="258" y="1181"/>
                  </a:lnTo>
                  <a:lnTo>
                    <a:pt x="301" y="1172"/>
                  </a:lnTo>
                  <a:lnTo>
                    <a:pt x="329" y="1166"/>
                  </a:lnTo>
                  <a:lnTo>
                    <a:pt x="405" y="1145"/>
                  </a:lnTo>
                  <a:lnTo>
                    <a:pt x="442" y="1132"/>
                  </a:lnTo>
                  <a:lnTo>
                    <a:pt x="476" y="1117"/>
                  </a:lnTo>
                  <a:lnTo>
                    <a:pt x="506" y="1099"/>
                  </a:lnTo>
                  <a:lnTo>
                    <a:pt x="503" y="1037"/>
                  </a:lnTo>
                  <a:lnTo>
                    <a:pt x="500" y="945"/>
                  </a:lnTo>
                  <a:lnTo>
                    <a:pt x="500" y="816"/>
                  </a:lnTo>
                  <a:lnTo>
                    <a:pt x="497" y="718"/>
                  </a:lnTo>
                  <a:lnTo>
                    <a:pt x="500" y="706"/>
                  </a:lnTo>
                  <a:lnTo>
                    <a:pt x="500" y="684"/>
                  </a:lnTo>
                  <a:lnTo>
                    <a:pt x="497" y="666"/>
                  </a:lnTo>
                  <a:lnTo>
                    <a:pt x="485" y="626"/>
                  </a:lnTo>
                  <a:lnTo>
                    <a:pt x="476" y="602"/>
                  </a:lnTo>
                  <a:lnTo>
                    <a:pt x="473" y="589"/>
                  </a:lnTo>
                  <a:lnTo>
                    <a:pt x="497" y="528"/>
                  </a:lnTo>
                  <a:lnTo>
                    <a:pt x="519" y="482"/>
                  </a:lnTo>
                  <a:lnTo>
                    <a:pt x="525" y="457"/>
                  </a:lnTo>
                  <a:lnTo>
                    <a:pt x="528" y="445"/>
                  </a:lnTo>
                  <a:lnTo>
                    <a:pt x="534" y="430"/>
                  </a:lnTo>
                  <a:lnTo>
                    <a:pt x="537" y="424"/>
                  </a:lnTo>
                  <a:lnTo>
                    <a:pt x="534" y="418"/>
                  </a:lnTo>
                  <a:lnTo>
                    <a:pt x="528" y="402"/>
                  </a:lnTo>
                  <a:close/>
                  <a:moveTo>
                    <a:pt x="430" y="378"/>
                  </a:moveTo>
                  <a:lnTo>
                    <a:pt x="424" y="384"/>
                  </a:lnTo>
                  <a:lnTo>
                    <a:pt x="424" y="393"/>
                  </a:lnTo>
                  <a:lnTo>
                    <a:pt x="417" y="396"/>
                  </a:lnTo>
                  <a:lnTo>
                    <a:pt x="421" y="362"/>
                  </a:lnTo>
                  <a:lnTo>
                    <a:pt x="427" y="362"/>
                  </a:lnTo>
                  <a:lnTo>
                    <a:pt x="430" y="365"/>
                  </a:lnTo>
                  <a:lnTo>
                    <a:pt x="433" y="368"/>
                  </a:lnTo>
                  <a:lnTo>
                    <a:pt x="433" y="378"/>
                  </a:lnTo>
                  <a:lnTo>
                    <a:pt x="430" y="37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07" name="Freeform 130"/>
            <p:cNvSpPr>
              <a:spLocks/>
            </p:cNvSpPr>
            <p:nvPr/>
          </p:nvSpPr>
          <p:spPr bwMode="auto">
            <a:xfrm>
              <a:off x="1527175" y="623888"/>
              <a:ext cx="292100" cy="477838"/>
            </a:xfrm>
            <a:custGeom>
              <a:avLst/>
              <a:gdLst>
                <a:gd name="T0" fmla="*/ 2147483647 w 184"/>
                <a:gd name="T1" fmla="*/ 2147483647 h 301"/>
                <a:gd name="T2" fmla="*/ 2147483647 w 184"/>
                <a:gd name="T3" fmla="*/ 2147483647 h 301"/>
                <a:gd name="T4" fmla="*/ 2147483647 w 184"/>
                <a:gd name="T5" fmla="*/ 2147483647 h 301"/>
                <a:gd name="T6" fmla="*/ 2147483647 w 184"/>
                <a:gd name="T7" fmla="*/ 2147483647 h 301"/>
                <a:gd name="T8" fmla="*/ 2147483647 w 184"/>
                <a:gd name="T9" fmla="*/ 2147483647 h 301"/>
                <a:gd name="T10" fmla="*/ 2147483647 w 184"/>
                <a:gd name="T11" fmla="*/ 2147483647 h 301"/>
                <a:gd name="T12" fmla="*/ 2147483647 w 184"/>
                <a:gd name="T13" fmla="*/ 2147483647 h 301"/>
                <a:gd name="T14" fmla="*/ 2147483647 w 184"/>
                <a:gd name="T15" fmla="*/ 2147483647 h 301"/>
                <a:gd name="T16" fmla="*/ 2147483647 w 184"/>
                <a:gd name="T17" fmla="*/ 2147483647 h 301"/>
                <a:gd name="T18" fmla="*/ 2147483647 w 184"/>
                <a:gd name="T19" fmla="*/ 2147483647 h 301"/>
                <a:gd name="T20" fmla="*/ 2147483647 w 184"/>
                <a:gd name="T21" fmla="*/ 2147483647 h 301"/>
                <a:gd name="T22" fmla="*/ 2147483647 w 184"/>
                <a:gd name="T23" fmla="*/ 2147483647 h 301"/>
                <a:gd name="T24" fmla="*/ 2147483647 w 184"/>
                <a:gd name="T25" fmla="*/ 2147483647 h 301"/>
                <a:gd name="T26" fmla="*/ 2147483647 w 184"/>
                <a:gd name="T27" fmla="*/ 2147483647 h 301"/>
                <a:gd name="T28" fmla="*/ 2147483647 w 184"/>
                <a:gd name="T29" fmla="*/ 2147483647 h 301"/>
                <a:gd name="T30" fmla="*/ 2147483647 w 184"/>
                <a:gd name="T31" fmla="*/ 2147483647 h 301"/>
                <a:gd name="T32" fmla="*/ 2147483647 w 184"/>
                <a:gd name="T33" fmla="*/ 2147483647 h 301"/>
                <a:gd name="T34" fmla="*/ 2147483647 w 184"/>
                <a:gd name="T35" fmla="*/ 2147483647 h 301"/>
                <a:gd name="T36" fmla="*/ 2147483647 w 184"/>
                <a:gd name="T37" fmla="*/ 2147483647 h 301"/>
                <a:gd name="T38" fmla="*/ 2147483647 w 184"/>
                <a:gd name="T39" fmla="*/ 2147483647 h 301"/>
                <a:gd name="T40" fmla="*/ 0 w 184"/>
                <a:gd name="T41" fmla="*/ 2147483647 h 301"/>
                <a:gd name="T42" fmla="*/ 2147483647 w 184"/>
                <a:gd name="T43" fmla="*/ 2147483647 h 301"/>
                <a:gd name="T44" fmla="*/ 2147483647 w 184"/>
                <a:gd name="T45" fmla="*/ 2147483647 h 301"/>
                <a:gd name="T46" fmla="*/ 2147483647 w 184"/>
                <a:gd name="T47" fmla="*/ 2147483647 h 301"/>
                <a:gd name="T48" fmla="*/ 2147483647 w 184"/>
                <a:gd name="T49" fmla="*/ 0 h 301"/>
                <a:gd name="T50" fmla="*/ 2147483647 w 184"/>
                <a:gd name="T51" fmla="*/ 0 h 301"/>
                <a:gd name="T52" fmla="*/ 2147483647 w 184"/>
                <a:gd name="T53" fmla="*/ 2147483647 h 301"/>
                <a:gd name="T54" fmla="*/ 2147483647 w 184"/>
                <a:gd name="T55" fmla="*/ 2147483647 h 3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84"/>
                <a:gd name="T85" fmla="*/ 0 h 301"/>
                <a:gd name="T86" fmla="*/ 184 w 184"/>
                <a:gd name="T87" fmla="*/ 301 h 30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84" h="301">
                  <a:moveTo>
                    <a:pt x="126" y="3"/>
                  </a:moveTo>
                  <a:lnTo>
                    <a:pt x="126" y="3"/>
                  </a:lnTo>
                  <a:lnTo>
                    <a:pt x="147" y="37"/>
                  </a:lnTo>
                  <a:lnTo>
                    <a:pt x="150" y="52"/>
                  </a:lnTo>
                  <a:lnTo>
                    <a:pt x="157" y="71"/>
                  </a:lnTo>
                  <a:lnTo>
                    <a:pt x="163" y="107"/>
                  </a:lnTo>
                  <a:lnTo>
                    <a:pt x="175" y="184"/>
                  </a:lnTo>
                  <a:lnTo>
                    <a:pt x="181" y="261"/>
                  </a:lnTo>
                  <a:lnTo>
                    <a:pt x="184" y="288"/>
                  </a:lnTo>
                  <a:lnTo>
                    <a:pt x="181" y="301"/>
                  </a:lnTo>
                  <a:lnTo>
                    <a:pt x="163" y="267"/>
                  </a:lnTo>
                  <a:lnTo>
                    <a:pt x="117" y="184"/>
                  </a:lnTo>
                  <a:lnTo>
                    <a:pt x="89" y="138"/>
                  </a:lnTo>
                  <a:lnTo>
                    <a:pt x="58" y="95"/>
                  </a:lnTo>
                  <a:lnTo>
                    <a:pt x="34" y="61"/>
                  </a:lnTo>
                  <a:lnTo>
                    <a:pt x="22" y="49"/>
                  </a:lnTo>
                  <a:lnTo>
                    <a:pt x="12" y="40"/>
                  </a:lnTo>
                  <a:lnTo>
                    <a:pt x="0" y="34"/>
                  </a:lnTo>
                  <a:lnTo>
                    <a:pt x="3" y="18"/>
                  </a:lnTo>
                  <a:lnTo>
                    <a:pt x="55" y="6"/>
                  </a:lnTo>
                  <a:lnTo>
                    <a:pt x="98" y="0"/>
                  </a:lnTo>
                  <a:lnTo>
                    <a:pt x="114" y="0"/>
                  </a:lnTo>
                  <a:lnTo>
                    <a:pt x="126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08" name="Freeform 131"/>
            <p:cNvSpPr>
              <a:spLocks/>
            </p:cNvSpPr>
            <p:nvPr/>
          </p:nvSpPr>
          <p:spPr bwMode="auto">
            <a:xfrm>
              <a:off x="1366838" y="190500"/>
              <a:ext cx="492125" cy="525463"/>
            </a:xfrm>
            <a:custGeom>
              <a:avLst/>
              <a:gdLst>
                <a:gd name="T0" fmla="*/ 2147483647 w 310"/>
                <a:gd name="T1" fmla="*/ 2147483647 h 331"/>
                <a:gd name="T2" fmla="*/ 2147483647 w 310"/>
                <a:gd name="T3" fmla="*/ 2147483647 h 331"/>
                <a:gd name="T4" fmla="*/ 2147483647 w 310"/>
                <a:gd name="T5" fmla="*/ 2147483647 h 331"/>
                <a:gd name="T6" fmla="*/ 2147483647 w 310"/>
                <a:gd name="T7" fmla="*/ 2147483647 h 331"/>
                <a:gd name="T8" fmla="*/ 2147483647 w 310"/>
                <a:gd name="T9" fmla="*/ 2147483647 h 331"/>
                <a:gd name="T10" fmla="*/ 2147483647 w 310"/>
                <a:gd name="T11" fmla="*/ 2147483647 h 331"/>
                <a:gd name="T12" fmla="*/ 2147483647 w 310"/>
                <a:gd name="T13" fmla="*/ 2147483647 h 331"/>
                <a:gd name="T14" fmla="*/ 2147483647 w 310"/>
                <a:gd name="T15" fmla="*/ 2147483647 h 331"/>
                <a:gd name="T16" fmla="*/ 2147483647 w 310"/>
                <a:gd name="T17" fmla="*/ 2147483647 h 331"/>
                <a:gd name="T18" fmla="*/ 2147483647 w 310"/>
                <a:gd name="T19" fmla="*/ 2147483647 h 331"/>
                <a:gd name="T20" fmla="*/ 2147483647 w 310"/>
                <a:gd name="T21" fmla="*/ 2147483647 h 331"/>
                <a:gd name="T22" fmla="*/ 2147483647 w 310"/>
                <a:gd name="T23" fmla="*/ 2147483647 h 331"/>
                <a:gd name="T24" fmla="*/ 2147483647 w 310"/>
                <a:gd name="T25" fmla="*/ 2147483647 h 331"/>
                <a:gd name="T26" fmla="*/ 2147483647 w 310"/>
                <a:gd name="T27" fmla="*/ 2147483647 h 331"/>
                <a:gd name="T28" fmla="*/ 2147483647 w 310"/>
                <a:gd name="T29" fmla="*/ 2147483647 h 331"/>
                <a:gd name="T30" fmla="*/ 2147483647 w 310"/>
                <a:gd name="T31" fmla="*/ 2147483647 h 331"/>
                <a:gd name="T32" fmla="*/ 2147483647 w 310"/>
                <a:gd name="T33" fmla="*/ 2147483647 h 331"/>
                <a:gd name="T34" fmla="*/ 2147483647 w 310"/>
                <a:gd name="T35" fmla="*/ 2147483647 h 331"/>
                <a:gd name="T36" fmla="*/ 2147483647 w 310"/>
                <a:gd name="T37" fmla="*/ 2147483647 h 331"/>
                <a:gd name="T38" fmla="*/ 2147483647 w 310"/>
                <a:gd name="T39" fmla="*/ 2147483647 h 331"/>
                <a:gd name="T40" fmla="*/ 2147483647 w 310"/>
                <a:gd name="T41" fmla="*/ 2147483647 h 331"/>
                <a:gd name="T42" fmla="*/ 2147483647 w 310"/>
                <a:gd name="T43" fmla="*/ 2147483647 h 331"/>
                <a:gd name="T44" fmla="*/ 2147483647 w 310"/>
                <a:gd name="T45" fmla="*/ 2147483647 h 331"/>
                <a:gd name="T46" fmla="*/ 2147483647 w 310"/>
                <a:gd name="T47" fmla="*/ 2147483647 h 331"/>
                <a:gd name="T48" fmla="*/ 2147483647 w 310"/>
                <a:gd name="T49" fmla="*/ 2147483647 h 331"/>
                <a:gd name="T50" fmla="*/ 2147483647 w 310"/>
                <a:gd name="T51" fmla="*/ 2147483647 h 331"/>
                <a:gd name="T52" fmla="*/ 2147483647 w 310"/>
                <a:gd name="T53" fmla="*/ 2147483647 h 331"/>
                <a:gd name="T54" fmla="*/ 2147483647 w 310"/>
                <a:gd name="T55" fmla="*/ 2147483647 h 331"/>
                <a:gd name="T56" fmla="*/ 2147483647 w 310"/>
                <a:gd name="T57" fmla="*/ 2147483647 h 331"/>
                <a:gd name="T58" fmla="*/ 2147483647 w 310"/>
                <a:gd name="T59" fmla="*/ 2147483647 h 331"/>
                <a:gd name="T60" fmla="*/ 2147483647 w 310"/>
                <a:gd name="T61" fmla="*/ 2147483647 h 331"/>
                <a:gd name="T62" fmla="*/ 2147483647 w 310"/>
                <a:gd name="T63" fmla="*/ 2147483647 h 331"/>
                <a:gd name="T64" fmla="*/ 2147483647 w 310"/>
                <a:gd name="T65" fmla="*/ 2147483647 h 331"/>
                <a:gd name="T66" fmla="*/ 2147483647 w 310"/>
                <a:gd name="T67" fmla="*/ 2147483647 h 331"/>
                <a:gd name="T68" fmla="*/ 2147483647 w 310"/>
                <a:gd name="T69" fmla="*/ 2147483647 h 331"/>
                <a:gd name="T70" fmla="*/ 2147483647 w 310"/>
                <a:gd name="T71" fmla="*/ 2147483647 h 331"/>
                <a:gd name="T72" fmla="*/ 2147483647 w 310"/>
                <a:gd name="T73" fmla="*/ 2147483647 h 331"/>
                <a:gd name="T74" fmla="*/ 2147483647 w 310"/>
                <a:gd name="T75" fmla="*/ 2147483647 h 331"/>
                <a:gd name="T76" fmla="*/ 0 w 310"/>
                <a:gd name="T77" fmla="*/ 2147483647 h 331"/>
                <a:gd name="T78" fmla="*/ 2147483647 w 310"/>
                <a:gd name="T79" fmla="*/ 2147483647 h 331"/>
                <a:gd name="T80" fmla="*/ 2147483647 w 310"/>
                <a:gd name="T81" fmla="*/ 2147483647 h 331"/>
                <a:gd name="T82" fmla="*/ 2147483647 w 310"/>
                <a:gd name="T83" fmla="*/ 2147483647 h 331"/>
                <a:gd name="T84" fmla="*/ 2147483647 w 310"/>
                <a:gd name="T85" fmla="*/ 2147483647 h 331"/>
                <a:gd name="T86" fmla="*/ 2147483647 w 310"/>
                <a:gd name="T87" fmla="*/ 2147483647 h 331"/>
                <a:gd name="T88" fmla="*/ 2147483647 w 310"/>
                <a:gd name="T89" fmla="*/ 2147483647 h 331"/>
                <a:gd name="T90" fmla="*/ 2147483647 w 310"/>
                <a:gd name="T91" fmla="*/ 2147483647 h 331"/>
                <a:gd name="T92" fmla="*/ 2147483647 w 310"/>
                <a:gd name="T93" fmla="*/ 2147483647 h 331"/>
                <a:gd name="T94" fmla="*/ 2147483647 w 310"/>
                <a:gd name="T95" fmla="*/ 2147483647 h 331"/>
                <a:gd name="T96" fmla="*/ 2147483647 w 310"/>
                <a:gd name="T97" fmla="*/ 2147483647 h 331"/>
                <a:gd name="T98" fmla="*/ 2147483647 w 310"/>
                <a:gd name="T99" fmla="*/ 2147483647 h 331"/>
                <a:gd name="T100" fmla="*/ 2147483647 w 310"/>
                <a:gd name="T101" fmla="*/ 2147483647 h 331"/>
                <a:gd name="T102" fmla="*/ 2147483647 w 310"/>
                <a:gd name="T103" fmla="*/ 2147483647 h 331"/>
                <a:gd name="T104" fmla="*/ 2147483647 w 310"/>
                <a:gd name="T105" fmla="*/ 2147483647 h 331"/>
                <a:gd name="T106" fmla="*/ 2147483647 w 310"/>
                <a:gd name="T107" fmla="*/ 2147483647 h 33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10"/>
                <a:gd name="T163" fmla="*/ 0 h 331"/>
                <a:gd name="T164" fmla="*/ 310 w 310"/>
                <a:gd name="T165" fmla="*/ 331 h 33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10" h="331">
                  <a:moveTo>
                    <a:pt x="172" y="6"/>
                  </a:moveTo>
                  <a:lnTo>
                    <a:pt x="172" y="6"/>
                  </a:lnTo>
                  <a:lnTo>
                    <a:pt x="184" y="3"/>
                  </a:lnTo>
                  <a:lnTo>
                    <a:pt x="193" y="3"/>
                  </a:lnTo>
                  <a:lnTo>
                    <a:pt x="199" y="6"/>
                  </a:lnTo>
                  <a:lnTo>
                    <a:pt x="224" y="6"/>
                  </a:lnTo>
                  <a:lnTo>
                    <a:pt x="245" y="9"/>
                  </a:lnTo>
                  <a:lnTo>
                    <a:pt x="255" y="12"/>
                  </a:lnTo>
                  <a:lnTo>
                    <a:pt x="264" y="18"/>
                  </a:lnTo>
                  <a:lnTo>
                    <a:pt x="270" y="28"/>
                  </a:lnTo>
                  <a:lnTo>
                    <a:pt x="276" y="37"/>
                  </a:lnTo>
                  <a:lnTo>
                    <a:pt x="282" y="61"/>
                  </a:lnTo>
                  <a:lnTo>
                    <a:pt x="282" y="83"/>
                  </a:lnTo>
                  <a:lnTo>
                    <a:pt x="282" y="95"/>
                  </a:lnTo>
                  <a:lnTo>
                    <a:pt x="288" y="138"/>
                  </a:lnTo>
                  <a:lnTo>
                    <a:pt x="291" y="166"/>
                  </a:lnTo>
                  <a:lnTo>
                    <a:pt x="288" y="187"/>
                  </a:lnTo>
                  <a:lnTo>
                    <a:pt x="276" y="227"/>
                  </a:lnTo>
                  <a:lnTo>
                    <a:pt x="276" y="239"/>
                  </a:lnTo>
                  <a:lnTo>
                    <a:pt x="279" y="255"/>
                  </a:lnTo>
                  <a:lnTo>
                    <a:pt x="288" y="270"/>
                  </a:lnTo>
                  <a:lnTo>
                    <a:pt x="294" y="273"/>
                  </a:lnTo>
                  <a:lnTo>
                    <a:pt x="301" y="276"/>
                  </a:lnTo>
                  <a:lnTo>
                    <a:pt x="294" y="276"/>
                  </a:lnTo>
                  <a:lnTo>
                    <a:pt x="288" y="276"/>
                  </a:lnTo>
                  <a:lnTo>
                    <a:pt x="282" y="276"/>
                  </a:lnTo>
                  <a:lnTo>
                    <a:pt x="288" y="291"/>
                  </a:lnTo>
                  <a:lnTo>
                    <a:pt x="297" y="298"/>
                  </a:lnTo>
                  <a:lnTo>
                    <a:pt x="304" y="301"/>
                  </a:lnTo>
                  <a:lnTo>
                    <a:pt x="310" y="298"/>
                  </a:lnTo>
                  <a:lnTo>
                    <a:pt x="307" y="313"/>
                  </a:lnTo>
                  <a:lnTo>
                    <a:pt x="301" y="325"/>
                  </a:lnTo>
                  <a:lnTo>
                    <a:pt x="294" y="328"/>
                  </a:lnTo>
                  <a:lnTo>
                    <a:pt x="288" y="331"/>
                  </a:lnTo>
                  <a:lnTo>
                    <a:pt x="276" y="331"/>
                  </a:lnTo>
                  <a:lnTo>
                    <a:pt x="261" y="328"/>
                  </a:lnTo>
                  <a:lnTo>
                    <a:pt x="255" y="325"/>
                  </a:lnTo>
                  <a:lnTo>
                    <a:pt x="248" y="319"/>
                  </a:lnTo>
                  <a:lnTo>
                    <a:pt x="242" y="310"/>
                  </a:lnTo>
                  <a:lnTo>
                    <a:pt x="242" y="301"/>
                  </a:lnTo>
                  <a:lnTo>
                    <a:pt x="239" y="294"/>
                  </a:lnTo>
                  <a:lnTo>
                    <a:pt x="236" y="291"/>
                  </a:lnTo>
                  <a:lnTo>
                    <a:pt x="221" y="288"/>
                  </a:lnTo>
                  <a:lnTo>
                    <a:pt x="215" y="285"/>
                  </a:lnTo>
                  <a:lnTo>
                    <a:pt x="209" y="282"/>
                  </a:lnTo>
                  <a:lnTo>
                    <a:pt x="205" y="276"/>
                  </a:lnTo>
                  <a:lnTo>
                    <a:pt x="205" y="270"/>
                  </a:lnTo>
                  <a:lnTo>
                    <a:pt x="120" y="276"/>
                  </a:lnTo>
                  <a:lnTo>
                    <a:pt x="107" y="291"/>
                  </a:lnTo>
                  <a:lnTo>
                    <a:pt x="107" y="298"/>
                  </a:lnTo>
                  <a:lnTo>
                    <a:pt x="107" y="307"/>
                  </a:lnTo>
                  <a:lnTo>
                    <a:pt x="107" y="316"/>
                  </a:lnTo>
                  <a:lnTo>
                    <a:pt x="104" y="319"/>
                  </a:lnTo>
                  <a:lnTo>
                    <a:pt x="98" y="325"/>
                  </a:lnTo>
                  <a:lnTo>
                    <a:pt x="92" y="325"/>
                  </a:lnTo>
                  <a:lnTo>
                    <a:pt x="86" y="328"/>
                  </a:lnTo>
                  <a:lnTo>
                    <a:pt x="74" y="325"/>
                  </a:lnTo>
                  <a:lnTo>
                    <a:pt x="64" y="328"/>
                  </a:lnTo>
                  <a:lnTo>
                    <a:pt x="43" y="331"/>
                  </a:lnTo>
                  <a:lnTo>
                    <a:pt x="34" y="328"/>
                  </a:lnTo>
                  <a:lnTo>
                    <a:pt x="21" y="322"/>
                  </a:lnTo>
                  <a:lnTo>
                    <a:pt x="12" y="313"/>
                  </a:lnTo>
                  <a:lnTo>
                    <a:pt x="9" y="301"/>
                  </a:lnTo>
                  <a:lnTo>
                    <a:pt x="0" y="288"/>
                  </a:lnTo>
                  <a:lnTo>
                    <a:pt x="9" y="291"/>
                  </a:lnTo>
                  <a:lnTo>
                    <a:pt x="18" y="291"/>
                  </a:lnTo>
                  <a:lnTo>
                    <a:pt x="21" y="291"/>
                  </a:lnTo>
                  <a:lnTo>
                    <a:pt x="21" y="288"/>
                  </a:lnTo>
                  <a:lnTo>
                    <a:pt x="28" y="279"/>
                  </a:lnTo>
                  <a:lnTo>
                    <a:pt x="37" y="273"/>
                  </a:lnTo>
                  <a:lnTo>
                    <a:pt x="40" y="264"/>
                  </a:lnTo>
                  <a:lnTo>
                    <a:pt x="40" y="255"/>
                  </a:lnTo>
                  <a:lnTo>
                    <a:pt x="37" y="242"/>
                  </a:lnTo>
                  <a:lnTo>
                    <a:pt x="34" y="224"/>
                  </a:lnTo>
                  <a:lnTo>
                    <a:pt x="28" y="206"/>
                  </a:lnTo>
                  <a:lnTo>
                    <a:pt x="28" y="190"/>
                  </a:lnTo>
                  <a:lnTo>
                    <a:pt x="28" y="175"/>
                  </a:lnTo>
                  <a:lnTo>
                    <a:pt x="34" y="163"/>
                  </a:lnTo>
                  <a:lnTo>
                    <a:pt x="46" y="135"/>
                  </a:lnTo>
                  <a:lnTo>
                    <a:pt x="49" y="120"/>
                  </a:lnTo>
                  <a:lnTo>
                    <a:pt x="55" y="104"/>
                  </a:lnTo>
                  <a:lnTo>
                    <a:pt x="61" y="86"/>
                  </a:lnTo>
                  <a:lnTo>
                    <a:pt x="74" y="64"/>
                  </a:lnTo>
                  <a:lnTo>
                    <a:pt x="92" y="46"/>
                  </a:lnTo>
                  <a:lnTo>
                    <a:pt x="110" y="28"/>
                  </a:lnTo>
                  <a:lnTo>
                    <a:pt x="129" y="15"/>
                  </a:lnTo>
                  <a:lnTo>
                    <a:pt x="144" y="3"/>
                  </a:lnTo>
                  <a:lnTo>
                    <a:pt x="159" y="0"/>
                  </a:lnTo>
                  <a:lnTo>
                    <a:pt x="166" y="3"/>
                  </a:lnTo>
                  <a:lnTo>
                    <a:pt x="172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09" name="Freeform 132"/>
            <p:cNvSpPr>
              <a:spLocks/>
            </p:cNvSpPr>
            <p:nvPr/>
          </p:nvSpPr>
          <p:spPr bwMode="auto">
            <a:xfrm>
              <a:off x="1517650" y="468313"/>
              <a:ext cx="219075" cy="341313"/>
            </a:xfrm>
            <a:custGeom>
              <a:avLst/>
              <a:gdLst>
                <a:gd name="T0" fmla="*/ 2147483647 w 138"/>
                <a:gd name="T1" fmla="*/ 2147483647 h 215"/>
                <a:gd name="T2" fmla="*/ 2147483647 w 138"/>
                <a:gd name="T3" fmla="*/ 2147483647 h 215"/>
                <a:gd name="T4" fmla="*/ 2147483647 w 138"/>
                <a:gd name="T5" fmla="*/ 2147483647 h 215"/>
                <a:gd name="T6" fmla="*/ 2147483647 w 138"/>
                <a:gd name="T7" fmla="*/ 2147483647 h 215"/>
                <a:gd name="T8" fmla="*/ 2147483647 w 138"/>
                <a:gd name="T9" fmla="*/ 2147483647 h 215"/>
                <a:gd name="T10" fmla="*/ 2147483647 w 138"/>
                <a:gd name="T11" fmla="*/ 2147483647 h 215"/>
                <a:gd name="T12" fmla="*/ 2147483647 w 138"/>
                <a:gd name="T13" fmla="*/ 2147483647 h 215"/>
                <a:gd name="T14" fmla="*/ 2147483647 w 138"/>
                <a:gd name="T15" fmla="*/ 2147483647 h 215"/>
                <a:gd name="T16" fmla="*/ 2147483647 w 138"/>
                <a:gd name="T17" fmla="*/ 2147483647 h 215"/>
                <a:gd name="T18" fmla="*/ 2147483647 w 138"/>
                <a:gd name="T19" fmla="*/ 2147483647 h 215"/>
                <a:gd name="T20" fmla="*/ 2147483647 w 138"/>
                <a:gd name="T21" fmla="*/ 2147483647 h 215"/>
                <a:gd name="T22" fmla="*/ 2147483647 w 138"/>
                <a:gd name="T23" fmla="*/ 2147483647 h 215"/>
                <a:gd name="T24" fmla="*/ 2147483647 w 138"/>
                <a:gd name="T25" fmla="*/ 2147483647 h 215"/>
                <a:gd name="T26" fmla="*/ 2147483647 w 138"/>
                <a:gd name="T27" fmla="*/ 2147483647 h 215"/>
                <a:gd name="T28" fmla="*/ 2147483647 w 138"/>
                <a:gd name="T29" fmla="*/ 2147483647 h 215"/>
                <a:gd name="T30" fmla="*/ 2147483647 w 138"/>
                <a:gd name="T31" fmla="*/ 2147483647 h 215"/>
                <a:gd name="T32" fmla="*/ 2147483647 w 138"/>
                <a:gd name="T33" fmla="*/ 2147483647 h 215"/>
                <a:gd name="T34" fmla="*/ 2147483647 w 138"/>
                <a:gd name="T35" fmla="*/ 2147483647 h 215"/>
                <a:gd name="T36" fmla="*/ 2147483647 w 138"/>
                <a:gd name="T37" fmla="*/ 2147483647 h 215"/>
                <a:gd name="T38" fmla="*/ 2147483647 w 138"/>
                <a:gd name="T39" fmla="*/ 2147483647 h 215"/>
                <a:gd name="T40" fmla="*/ 2147483647 w 138"/>
                <a:gd name="T41" fmla="*/ 2147483647 h 215"/>
                <a:gd name="T42" fmla="*/ 2147483647 w 138"/>
                <a:gd name="T43" fmla="*/ 2147483647 h 215"/>
                <a:gd name="T44" fmla="*/ 2147483647 w 138"/>
                <a:gd name="T45" fmla="*/ 2147483647 h 215"/>
                <a:gd name="T46" fmla="*/ 2147483647 w 138"/>
                <a:gd name="T47" fmla="*/ 2147483647 h 215"/>
                <a:gd name="T48" fmla="*/ 2147483647 w 138"/>
                <a:gd name="T49" fmla="*/ 2147483647 h 215"/>
                <a:gd name="T50" fmla="*/ 2147483647 w 138"/>
                <a:gd name="T51" fmla="*/ 2147483647 h 215"/>
                <a:gd name="T52" fmla="*/ 2147483647 w 138"/>
                <a:gd name="T53" fmla="*/ 2147483647 h 215"/>
                <a:gd name="T54" fmla="*/ 2147483647 w 138"/>
                <a:gd name="T55" fmla="*/ 2147483647 h 215"/>
                <a:gd name="T56" fmla="*/ 2147483647 w 138"/>
                <a:gd name="T57" fmla="*/ 2147483647 h 215"/>
                <a:gd name="T58" fmla="*/ 2147483647 w 138"/>
                <a:gd name="T59" fmla="*/ 2147483647 h 215"/>
                <a:gd name="T60" fmla="*/ 2147483647 w 138"/>
                <a:gd name="T61" fmla="*/ 2147483647 h 215"/>
                <a:gd name="T62" fmla="*/ 2147483647 w 138"/>
                <a:gd name="T63" fmla="*/ 2147483647 h 215"/>
                <a:gd name="T64" fmla="*/ 2147483647 w 138"/>
                <a:gd name="T65" fmla="*/ 2147483647 h 215"/>
                <a:gd name="T66" fmla="*/ 2147483647 w 138"/>
                <a:gd name="T67" fmla="*/ 2147483647 h 215"/>
                <a:gd name="T68" fmla="*/ 2147483647 w 138"/>
                <a:gd name="T69" fmla="*/ 2147483647 h 215"/>
                <a:gd name="T70" fmla="*/ 2147483647 w 138"/>
                <a:gd name="T71" fmla="*/ 2147483647 h 215"/>
                <a:gd name="T72" fmla="*/ 0 w 138"/>
                <a:gd name="T73" fmla="*/ 2147483647 h 215"/>
                <a:gd name="T74" fmla="*/ 0 w 138"/>
                <a:gd name="T75" fmla="*/ 2147483647 h 215"/>
                <a:gd name="T76" fmla="*/ 2147483647 w 138"/>
                <a:gd name="T77" fmla="*/ 2147483647 h 215"/>
                <a:gd name="T78" fmla="*/ 2147483647 w 138"/>
                <a:gd name="T79" fmla="*/ 2147483647 h 215"/>
                <a:gd name="T80" fmla="*/ 2147483647 w 138"/>
                <a:gd name="T81" fmla="*/ 2147483647 h 215"/>
                <a:gd name="T82" fmla="*/ 2147483647 w 138"/>
                <a:gd name="T83" fmla="*/ 0 h 215"/>
                <a:gd name="T84" fmla="*/ 2147483647 w 138"/>
                <a:gd name="T85" fmla="*/ 2147483647 h 215"/>
                <a:gd name="T86" fmla="*/ 2147483647 w 138"/>
                <a:gd name="T87" fmla="*/ 2147483647 h 215"/>
                <a:gd name="T88" fmla="*/ 2147483647 w 138"/>
                <a:gd name="T89" fmla="*/ 2147483647 h 215"/>
                <a:gd name="T90" fmla="*/ 2147483647 w 138"/>
                <a:gd name="T91" fmla="*/ 2147483647 h 215"/>
                <a:gd name="T92" fmla="*/ 2147483647 w 138"/>
                <a:gd name="T93" fmla="*/ 2147483647 h 21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8"/>
                <a:gd name="T142" fmla="*/ 0 h 215"/>
                <a:gd name="T143" fmla="*/ 138 w 138"/>
                <a:gd name="T144" fmla="*/ 215 h 21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8" h="215">
                  <a:moveTo>
                    <a:pt x="120" y="73"/>
                  </a:moveTo>
                  <a:lnTo>
                    <a:pt x="120" y="73"/>
                  </a:lnTo>
                  <a:lnTo>
                    <a:pt x="117" y="83"/>
                  </a:lnTo>
                  <a:lnTo>
                    <a:pt x="110" y="104"/>
                  </a:lnTo>
                  <a:lnTo>
                    <a:pt x="110" y="119"/>
                  </a:lnTo>
                  <a:lnTo>
                    <a:pt x="114" y="129"/>
                  </a:lnTo>
                  <a:lnTo>
                    <a:pt x="117" y="138"/>
                  </a:lnTo>
                  <a:lnTo>
                    <a:pt x="126" y="144"/>
                  </a:lnTo>
                  <a:lnTo>
                    <a:pt x="138" y="147"/>
                  </a:lnTo>
                  <a:lnTo>
                    <a:pt x="138" y="156"/>
                  </a:lnTo>
                  <a:lnTo>
                    <a:pt x="138" y="166"/>
                  </a:lnTo>
                  <a:lnTo>
                    <a:pt x="135" y="172"/>
                  </a:lnTo>
                  <a:lnTo>
                    <a:pt x="129" y="181"/>
                  </a:lnTo>
                  <a:lnTo>
                    <a:pt x="126" y="196"/>
                  </a:lnTo>
                  <a:lnTo>
                    <a:pt x="120" y="215"/>
                  </a:lnTo>
                  <a:lnTo>
                    <a:pt x="114" y="212"/>
                  </a:lnTo>
                  <a:lnTo>
                    <a:pt x="120" y="205"/>
                  </a:lnTo>
                  <a:lnTo>
                    <a:pt x="120" y="196"/>
                  </a:lnTo>
                  <a:lnTo>
                    <a:pt x="114" y="187"/>
                  </a:lnTo>
                  <a:lnTo>
                    <a:pt x="104" y="181"/>
                  </a:lnTo>
                  <a:lnTo>
                    <a:pt x="89" y="172"/>
                  </a:lnTo>
                  <a:lnTo>
                    <a:pt x="58" y="156"/>
                  </a:lnTo>
                  <a:lnTo>
                    <a:pt x="43" y="147"/>
                  </a:lnTo>
                  <a:lnTo>
                    <a:pt x="34" y="138"/>
                  </a:lnTo>
                  <a:lnTo>
                    <a:pt x="21" y="126"/>
                  </a:lnTo>
                  <a:lnTo>
                    <a:pt x="12" y="116"/>
                  </a:lnTo>
                  <a:lnTo>
                    <a:pt x="9" y="73"/>
                  </a:lnTo>
                  <a:lnTo>
                    <a:pt x="6" y="43"/>
                  </a:lnTo>
                  <a:lnTo>
                    <a:pt x="0" y="21"/>
                  </a:lnTo>
                  <a:lnTo>
                    <a:pt x="6" y="15"/>
                  </a:lnTo>
                  <a:lnTo>
                    <a:pt x="12" y="3"/>
                  </a:lnTo>
                  <a:lnTo>
                    <a:pt x="15" y="0"/>
                  </a:lnTo>
                  <a:lnTo>
                    <a:pt x="18" y="3"/>
                  </a:lnTo>
                  <a:lnTo>
                    <a:pt x="31" y="9"/>
                  </a:lnTo>
                  <a:lnTo>
                    <a:pt x="67" y="34"/>
                  </a:lnTo>
                  <a:lnTo>
                    <a:pt x="120" y="7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0" name="Freeform 133"/>
            <p:cNvSpPr>
              <a:spLocks/>
            </p:cNvSpPr>
            <p:nvPr/>
          </p:nvSpPr>
          <p:spPr bwMode="auto">
            <a:xfrm>
              <a:off x="1531938" y="249238"/>
              <a:ext cx="258762" cy="365125"/>
            </a:xfrm>
            <a:custGeom>
              <a:avLst/>
              <a:gdLst>
                <a:gd name="T0" fmla="*/ 2147483647 w 163"/>
                <a:gd name="T1" fmla="*/ 2147483647 h 230"/>
                <a:gd name="T2" fmla="*/ 2147483647 w 163"/>
                <a:gd name="T3" fmla="*/ 2147483647 h 230"/>
                <a:gd name="T4" fmla="*/ 2147483647 w 163"/>
                <a:gd name="T5" fmla="*/ 2147483647 h 230"/>
                <a:gd name="T6" fmla="*/ 2147483647 w 163"/>
                <a:gd name="T7" fmla="*/ 2147483647 h 230"/>
                <a:gd name="T8" fmla="*/ 2147483647 w 163"/>
                <a:gd name="T9" fmla="*/ 2147483647 h 230"/>
                <a:gd name="T10" fmla="*/ 2147483647 w 163"/>
                <a:gd name="T11" fmla="*/ 2147483647 h 230"/>
                <a:gd name="T12" fmla="*/ 2147483647 w 163"/>
                <a:gd name="T13" fmla="*/ 2147483647 h 230"/>
                <a:gd name="T14" fmla="*/ 2147483647 w 163"/>
                <a:gd name="T15" fmla="*/ 2147483647 h 230"/>
                <a:gd name="T16" fmla="*/ 2147483647 w 163"/>
                <a:gd name="T17" fmla="*/ 2147483647 h 230"/>
                <a:gd name="T18" fmla="*/ 2147483647 w 163"/>
                <a:gd name="T19" fmla="*/ 2147483647 h 230"/>
                <a:gd name="T20" fmla="*/ 2147483647 w 163"/>
                <a:gd name="T21" fmla="*/ 2147483647 h 230"/>
                <a:gd name="T22" fmla="*/ 2147483647 w 163"/>
                <a:gd name="T23" fmla="*/ 2147483647 h 230"/>
                <a:gd name="T24" fmla="*/ 2147483647 w 163"/>
                <a:gd name="T25" fmla="*/ 2147483647 h 230"/>
                <a:gd name="T26" fmla="*/ 2147483647 w 163"/>
                <a:gd name="T27" fmla="*/ 2147483647 h 230"/>
                <a:gd name="T28" fmla="*/ 2147483647 w 163"/>
                <a:gd name="T29" fmla="*/ 2147483647 h 230"/>
                <a:gd name="T30" fmla="*/ 2147483647 w 163"/>
                <a:gd name="T31" fmla="*/ 2147483647 h 230"/>
                <a:gd name="T32" fmla="*/ 2147483647 w 163"/>
                <a:gd name="T33" fmla="*/ 2147483647 h 230"/>
                <a:gd name="T34" fmla="*/ 2147483647 w 163"/>
                <a:gd name="T35" fmla="*/ 2147483647 h 230"/>
                <a:gd name="T36" fmla="*/ 2147483647 w 163"/>
                <a:gd name="T37" fmla="*/ 2147483647 h 230"/>
                <a:gd name="T38" fmla="*/ 2147483647 w 163"/>
                <a:gd name="T39" fmla="*/ 2147483647 h 230"/>
                <a:gd name="T40" fmla="*/ 2147483647 w 163"/>
                <a:gd name="T41" fmla="*/ 2147483647 h 230"/>
                <a:gd name="T42" fmla="*/ 2147483647 w 163"/>
                <a:gd name="T43" fmla="*/ 2147483647 h 230"/>
                <a:gd name="T44" fmla="*/ 2147483647 w 163"/>
                <a:gd name="T45" fmla="*/ 2147483647 h 230"/>
                <a:gd name="T46" fmla="*/ 2147483647 w 163"/>
                <a:gd name="T47" fmla="*/ 2147483647 h 230"/>
                <a:gd name="T48" fmla="*/ 2147483647 w 163"/>
                <a:gd name="T49" fmla="*/ 2147483647 h 230"/>
                <a:gd name="T50" fmla="*/ 2147483647 w 163"/>
                <a:gd name="T51" fmla="*/ 2147483647 h 230"/>
                <a:gd name="T52" fmla="*/ 2147483647 w 163"/>
                <a:gd name="T53" fmla="*/ 2147483647 h 230"/>
                <a:gd name="T54" fmla="*/ 0 w 163"/>
                <a:gd name="T55" fmla="*/ 2147483647 h 230"/>
                <a:gd name="T56" fmla="*/ 0 w 163"/>
                <a:gd name="T57" fmla="*/ 2147483647 h 230"/>
                <a:gd name="T58" fmla="*/ 0 w 163"/>
                <a:gd name="T59" fmla="*/ 2147483647 h 230"/>
                <a:gd name="T60" fmla="*/ 2147483647 w 163"/>
                <a:gd name="T61" fmla="*/ 2147483647 h 230"/>
                <a:gd name="T62" fmla="*/ 2147483647 w 163"/>
                <a:gd name="T63" fmla="*/ 2147483647 h 230"/>
                <a:gd name="T64" fmla="*/ 2147483647 w 163"/>
                <a:gd name="T65" fmla="*/ 2147483647 h 230"/>
                <a:gd name="T66" fmla="*/ 2147483647 w 163"/>
                <a:gd name="T67" fmla="*/ 2147483647 h 230"/>
                <a:gd name="T68" fmla="*/ 2147483647 w 163"/>
                <a:gd name="T69" fmla="*/ 2147483647 h 230"/>
                <a:gd name="T70" fmla="*/ 2147483647 w 163"/>
                <a:gd name="T71" fmla="*/ 2147483647 h 230"/>
                <a:gd name="T72" fmla="*/ 2147483647 w 163"/>
                <a:gd name="T73" fmla="*/ 2147483647 h 230"/>
                <a:gd name="T74" fmla="*/ 2147483647 w 163"/>
                <a:gd name="T75" fmla="*/ 2147483647 h 230"/>
                <a:gd name="T76" fmla="*/ 2147483647 w 163"/>
                <a:gd name="T77" fmla="*/ 2147483647 h 230"/>
                <a:gd name="T78" fmla="*/ 2147483647 w 163"/>
                <a:gd name="T79" fmla="*/ 2147483647 h 230"/>
                <a:gd name="T80" fmla="*/ 2147483647 w 163"/>
                <a:gd name="T81" fmla="*/ 2147483647 h 230"/>
                <a:gd name="T82" fmla="*/ 2147483647 w 163"/>
                <a:gd name="T83" fmla="*/ 0 h 230"/>
                <a:gd name="T84" fmla="*/ 2147483647 w 163"/>
                <a:gd name="T85" fmla="*/ 0 h 230"/>
                <a:gd name="T86" fmla="*/ 2147483647 w 163"/>
                <a:gd name="T87" fmla="*/ 2147483647 h 230"/>
                <a:gd name="T88" fmla="*/ 2147483647 w 163"/>
                <a:gd name="T89" fmla="*/ 2147483647 h 230"/>
                <a:gd name="T90" fmla="*/ 2147483647 w 163"/>
                <a:gd name="T91" fmla="*/ 2147483647 h 230"/>
                <a:gd name="T92" fmla="*/ 2147483647 w 163"/>
                <a:gd name="T93" fmla="*/ 2147483647 h 230"/>
                <a:gd name="T94" fmla="*/ 2147483647 w 163"/>
                <a:gd name="T95" fmla="*/ 2147483647 h 2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63"/>
                <a:gd name="T145" fmla="*/ 0 h 230"/>
                <a:gd name="T146" fmla="*/ 163 w 163"/>
                <a:gd name="T147" fmla="*/ 230 h 2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63" h="230">
                  <a:moveTo>
                    <a:pt x="141" y="30"/>
                  </a:moveTo>
                  <a:lnTo>
                    <a:pt x="141" y="30"/>
                  </a:lnTo>
                  <a:lnTo>
                    <a:pt x="151" y="52"/>
                  </a:lnTo>
                  <a:lnTo>
                    <a:pt x="160" y="70"/>
                  </a:lnTo>
                  <a:lnTo>
                    <a:pt x="163" y="86"/>
                  </a:lnTo>
                  <a:lnTo>
                    <a:pt x="163" y="113"/>
                  </a:lnTo>
                  <a:lnTo>
                    <a:pt x="157" y="147"/>
                  </a:lnTo>
                  <a:lnTo>
                    <a:pt x="154" y="169"/>
                  </a:lnTo>
                  <a:lnTo>
                    <a:pt x="147" y="184"/>
                  </a:lnTo>
                  <a:lnTo>
                    <a:pt x="123" y="224"/>
                  </a:lnTo>
                  <a:lnTo>
                    <a:pt x="117" y="227"/>
                  </a:lnTo>
                  <a:lnTo>
                    <a:pt x="108" y="230"/>
                  </a:lnTo>
                  <a:lnTo>
                    <a:pt x="98" y="230"/>
                  </a:lnTo>
                  <a:lnTo>
                    <a:pt x="83" y="227"/>
                  </a:lnTo>
                  <a:lnTo>
                    <a:pt x="65" y="221"/>
                  </a:lnTo>
                  <a:lnTo>
                    <a:pt x="40" y="208"/>
                  </a:lnTo>
                  <a:lnTo>
                    <a:pt x="25" y="202"/>
                  </a:lnTo>
                  <a:lnTo>
                    <a:pt x="12" y="193"/>
                  </a:lnTo>
                  <a:lnTo>
                    <a:pt x="6" y="187"/>
                  </a:lnTo>
                  <a:lnTo>
                    <a:pt x="3" y="181"/>
                  </a:lnTo>
                  <a:lnTo>
                    <a:pt x="0" y="159"/>
                  </a:lnTo>
                  <a:lnTo>
                    <a:pt x="0" y="150"/>
                  </a:lnTo>
                  <a:lnTo>
                    <a:pt x="6" y="126"/>
                  </a:lnTo>
                  <a:lnTo>
                    <a:pt x="9" y="101"/>
                  </a:lnTo>
                  <a:lnTo>
                    <a:pt x="12" y="77"/>
                  </a:lnTo>
                  <a:lnTo>
                    <a:pt x="12" y="64"/>
                  </a:lnTo>
                  <a:lnTo>
                    <a:pt x="16" y="52"/>
                  </a:lnTo>
                  <a:lnTo>
                    <a:pt x="25" y="40"/>
                  </a:lnTo>
                  <a:lnTo>
                    <a:pt x="31" y="27"/>
                  </a:lnTo>
                  <a:lnTo>
                    <a:pt x="40" y="18"/>
                  </a:lnTo>
                  <a:lnTo>
                    <a:pt x="52" y="9"/>
                  </a:lnTo>
                  <a:lnTo>
                    <a:pt x="62" y="3"/>
                  </a:lnTo>
                  <a:lnTo>
                    <a:pt x="74" y="0"/>
                  </a:lnTo>
                  <a:lnTo>
                    <a:pt x="95" y="3"/>
                  </a:lnTo>
                  <a:lnTo>
                    <a:pt x="114" y="9"/>
                  </a:lnTo>
                  <a:lnTo>
                    <a:pt x="129" y="18"/>
                  </a:lnTo>
                  <a:lnTo>
                    <a:pt x="141" y="30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1" name="Freeform 134"/>
            <p:cNvSpPr>
              <a:spLocks/>
            </p:cNvSpPr>
            <p:nvPr/>
          </p:nvSpPr>
          <p:spPr bwMode="auto">
            <a:xfrm>
              <a:off x="1390650" y="1485900"/>
              <a:ext cx="301625" cy="214313"/>
            </a:xfrm>
            <a:custGeom>
              <a:avLst/>
              <a:gdLst>
                <a:gd name="T0" fmla="*/ 2147483647 w 190"/>
                <a:gd name="T1" fmla="*/ 2147483647 h 135"/>
                <a:gd name="T2" fmla="*/ 2147483647 w 190"/>
                <a:gd name="T3" fmla="*/ 2147483647 h 135"/>
                <a:gd name="T4" fmla="*/ 2147483647 w 190"/>
                <a:gd name="T5" fmla="*/ 0 h 135"/>
                <a:gd name="T6" fmla="*/ 2147483647 w 190"/>
                <a:gd name="T7" fmla="*/ 2147483647 h 135"/>
                <a:gd name="T8" fmla="*/ 2147483647 w 190"/>
                <a:gd name="T9" fmla="*/ 2147483647 h 135"/>
                <a:gd name="T10" fmla="*/ 2147483647 w 190"/>
                <a:gd name="T11" fmla="*/ 2147483647 h 135"/>
                <a:gd name="T12" fmla="*/ 2147483647 w 190"/>
                <a:gd name="T13" fmla="*/ 2147483647 h 135"/>
                <a:gd name="T14" fmla="*/ 2147483647 w 190"/>
                <a:gd name="T15" fmla="*/ 2147483647 h 135"/>
                <a:gd name="T16" fmla="*/ 2147483647 w 190"/>
                <a:gd name="T17" fmla="*/ 2147483647 h 135"/>
                <a:gd name="T18" fmla="*/ 2147483647 w 190"/>
                <a:gd name="T19" fmla="*/ 2147483647 h 135"/>
                <a:gd name="T20" fmla="*/ 2147483647 w 190"/>
                <a:gd name="T21" fmla="*/ 2147483647 h 135"/>
                <a:gd name="T22" fmla="*/ 2147483647 w 190"/>
                <a:gd name="T23" fmla="*/ 2147483647 h 135"/>
                <a:gd name="T24" fmla="*/ 2147483647 w 190"/>
                <a:gd name="T25" fmla="*/ 2147483647 h 135"/>
                <a:gd name="T26" fmla="*/ 2147483647 w 190"/>
                <a:gd name="T27" fmla="*/ 2147483647 h 135"/>
                <a:gd name="T28" fmla="*/ 2147483647 w 190"/>
                <a:gd name="T29" fmla="*/ 2147483647 h 135"/>
                <a:gd name="T30" fmla="*/ 2147483647 w 190"/>
                <a:gd name="T31" fmla="*/ 2147483647 h 135"/>
                <a:gd name="T32" fmla="*/ 2147483647 w 190"/>
                <a:gd name="T33" fmla="*/ 2147483647 h 135"/>
                <a:gd name="T34" fmla="*/ 2147483647 w 190"/>
                <a:gd name="T35" fmla="*/ 2147483647 h 135"/>
                <a:gd name="T36" fmla="*/ 2147483647 w 190"/>
                <a:gd name="T37" fmla="*/ 2147483647 h 135"/>
                <a:gd name="T38" fmla="*/ 2147483647 w 190"/>
                <a:gd name="T39" fmla="*/ 2147483647 h 135"/>
                <a:gd name="T40" fmla="*/ 2147483647 w 190"/>
                <a:gd name="T41" fmla="*/ 2147483647 h 135"/>
                <a:gd name="T42" fmla="*/ 2147483647 w 190"/>
                <a:gd name="T43" fmla="*/ 2147483647 h 135"/>
                <a:gd name="T44" fmla="*/ 2147483647 w 190"/>
                <a:gd name="T45" fmla="*/ 2147483647 h 135"/>
                <a:gd name="T46" fmla="*/ 2147483647 w 190"/>
                <a:gd name="T47" fmla="*/ 2147483647 h 135"/>
                <a:gd name="T48" fmla="*/ 2147483647 w 190"/>
                <a:gd name="T49" fmla="*/ 2147483647 h 135"/>
                <a:gd name="T50" fmla="*/ 2147483647 w 190"/>
                <a:gd name="T51" fmla="*/ 2147483647 h 135"/>
                <a:gd name="T52" fmla="*/ 2147483647 w 190"/>
                <a:gd name="T53" fmla="*/ 2147483647 h 135"/>
                <a:gd name="T54" fmla="*/ 2147483647 w 190"/>
                <a:gd name="T55" fmla="*/ 2147483647 h 135"/>
                <a:gd name="T56" fmla="*/ 2147483647 w 190"/>
                <a:gd name="T57" fmla="*/ 2147483647 h 135"/>
                <a:gd name="T58" fmla="*/ 2147483647 w 190"/>
                <a:gd name="T59" fmla="*/ 2147483647 h 135"/>
                <a:gd name="T60" fmla="*/ 0 w 190"/>
                <a:gd name="T61" fmla="*/ 2147483647 h 135"/>
                <a:gd name="T62" fmla="*/ 2147483647 w 190"/>
                <a:gd name="T63" fmla="*/ 2147483647 h 135"/>
                <a:gd name="T64" fmla="*/ 2147483647 w 190"/>
                <a:gd name="T65" fmla="*/ 2147483647 h 135"/>
                <a:gd name="T66" fmla="*/ 2147483647 w 190"/>
                <a:gd name="T67" fmla="*/ 2147483647 h 135"/>
                <a:gd name="T68" fmla="*/ 2147483647 w 190"/>
                <a:gd name="T69" fmla="*/ 2147483647 h 135"/>
                <a:gd name="T70" fmla="*/ 2147483647 w 190"/>
                <a:gd name="T71" fmla="*/ 2147483647 h 13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90"/>
                <a:gd name="T109" fmla="*/ 0 h 135"/>
                <a:gd name="T110" fmla="*/ 190 w 190"/>
                <a:gd name="T111" fmla="*/ 135 h 13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90" h="135">
                  <a:moveTo>
                    <a:pt x="77" y="25"/>
                  </a:moveTo>
                  <a:lnTo>
                    <a:pt x="77" y="25"/>
                  </a:lnTo>
                  <a:lnTo>
                    <a:pt x="111" y="9"/>
                  </a:lnTo>
                  <a:lnTo>
                    <a:pt x="129" y="3"/>
                  </a:lnTo>
                  <a:lnTo>
                    <a:pt x="151" y="0"/>
                  </a:lnTo>
                  <a:lnTo>
                    <a:pt x="160" y="3"/>
                  </a:lnTo>
                  <a:lnTo>
                    <a:pt x="163" y="6"/>
                  </a:lnTo>
                  <a:lnTo>
                    <a:pt x="163" y="9"/>
                  </a:lnTo>
                  <a:lnTo>
                    <a:pt x="151" y="15"/>
                  </a:lnTo>
                  <a:lnTo>
                    <a:pt x="117" y="31"/>
                  </a:lnTo>
                  <a:lnTo>
                    <a:pt x="101" y="40"/>
                  </a:lnTo>
                  <a:lnTo>
                    <a:pt x="132" y="40"/>
                  </a:lnTo>
                  <a:lnTo>
                    <a:pt x="160" y="43"/>
                  </a:lnTo>
                  <a:lnTo>
                    <a:pt x="184" y="46"/>
                  </a:lnTo>
                  <a:lnTo>
                    <a:pt x="187" y="49"/>
                  </a:lnTo>
                  <a:lnTo>
                    <a:pt x="190" y="52"/>
                  </a:lnTo>
                  <a:lnTo>
                    <a:pt x="190" y="55"/>
                  </a:lnTo>
                  <a:lnTo>
                    <a:pt x="184" y="58"/>
                  </a:lnTo>
                  <a:lnTo>
                    <a:pt x="172" y="61"/>
                  </a:lnTo>
                  <a:lnTo>
                    <a:pt x="160" y="61"/>
                  </a:lnTo>
                  <a:lnTo>
                    <a:pt x="141" y="61"/>
                  </a:lnTo>
                  <a:lnTo>
                    <a:pt x="108" y="67"/>
                  </a:lnTo>
                  <a:lnTo>
                    <a:pt x="147" y="67"/>
                  </a:lnTo>
                  <a:lnTo>
                    <a:pt x="169" y="67"/>
                  </a:lnTo>
                  <a:lnTo>
                    <a:pt x="175" y="71"/>
                  </a:lnTo>
                  <a:lnTo>
                    <a:pt x="181" y="74"/>
                  </a:lnTo>
                  <a:lnTo>
                    <a:pt x="181" y="77"/>
                  </a:lnTo>
                  <a:lnTo>
                    <a:pt x="178" y="83"/>
                  </a:lnTo>
                  <a:lnTo>
                    <a:pt x="175" y="86"/>
                  </a:lnTo>
                  <a:lnTo>
                    <a:pt x="169" y="86"/>
                  </a:lnTo>
                  <a:lnTo>
                    <a:pt x="95" y="92"/>
                  </a:lnTo>
                  <a:lnTo>
                    <a:pt x="89" y="95"/>
                  </a:lnTo>
                  <a:lnTo>
                    <a:pt x="117" y="101"/>
                  </a:lnTo>
                  <a:lnTo>
                    <a:pt x="135" y="98"/>
                  </a:lnTo>
                  <a:lnTo>
                    <a:pt x="144" y="98"/>
                  </a:lnTo>
                  <a:lnTo>
                    <a:pt x="147" y="101"/>
                  </a:lnTo>
                  <a:lnTo>
                    <a:pt x="151" y="104"/>
                  </a:lnTo>
                  <a:lnTo>
                    <a:pt x="147" y="110"/>
                  </a:lnTo>
                  <a:lnTo>
                    <a:pt x="141" y="114"/>
                  </a:lnTo>
                  <a:lnTo>
                    <a:pt x="132" y="114"/>
                  </a:lnTo>
                  <a:lnTo>
                    <a:pt x="83" y="117"/>
                  </a:lnTo>
                  <a:lnTo>
                    <a:pt x="62" y="123"/>
                  </a:lnTo>
                  <a:lnTo>
                    <a:pt x="40" y="132"/>
                  </a:lnTo>
                  <a:lnTo>
                    <a:pt x="22" y="135"/>
                  </a:lnTo>
                  <a:lnTo>
                    <a:pt x="0" y="135"/>
                  </a:lnTo>
                  <a:lnTo>
                    <a:pt x="19" y="104"/>
                  </a:lnTo>
                  <a:lnTo>
                    <a:pt x="34" y="77"/>
                  </a:lnTo>
                  <a:lnTo>
                    <a:pt x="37" y="64"/>
                  </a:lnTo>
                  <a:lnTo>
                    <a:pt x="40" y="49"/>
                  </a:lnTo>
                  <a:lnTo>
                    <a:pt x="49" y="40"/>
                  </a:lnTo>
                  <a:lnTo>
                    <a:pt x="62" y="31"/>
                  </a:lnTo>
                  <a:lnTo>
                    <a:pt x="77" y="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2" name="Freeform 135"/>
            <p:cNvSpPr>
              <a:spLocks noEditPoints="1"/>
            </p:cNvSpPr>
            <p:nvPr/>
          </p:nvSpPr>
          <p:spPr bwMode="auto">
            <a:xfrm>
              <a:off x="1362075" y="2411413"/>
              <a:ext cx="803275" cy="993775"/>
            </a:xfrm>
            <a:custGeom>
              <a:avLst/>
              <a:gdLst>
                <a:gd name="T0" fmla="*/ 2147483647 w 506"/>
                <a:gd name="T1" fmla="*/ 2147483647 h 626"/>
                <a:gd name="T2" fmla="*/ 2147483647 w 506"/>
                <a:gd name="T3" fmla="*/ 2147483647 h 626"/>
                <a:gd name="T4" fmla="*/ 2147483647 w 506"/>
                <a:gd name="T5" fmla="*/ 2147483647 h 626"/>
                <a:gd name="T6" fmla="*/ 2147483647 w 506"/>
                <a:gd name="T7" fmla="*/ 2147483647 h 626"/>
                <a:gd name="T8" fmla="*/ 2147483647 w 506"/>
                <a:gd name="T9" fmla="*/ 2147483647 h 626"/>
                <a:gd name="T10" fmla="*/ 2147483647 w 506"/>
                <a:gd name="T11" fmla="*/ 2147483647 h 626"/>
                <a:gd name="T12" fmla="*/ 2147483647 w 506"/>
                <a:gd name="T13" fmla="*/ 2147483647 h 626"/>
                <a:gd name="T14" fmla="*/ 2147483647 w 506"/>
                <a:gd name="T15" fmla="*/ 2147483647 h 626"/>
                <a:gd name="T16" fmla="*/ 2147483647 w 506"/>
                <a:gd name="T17" fmla="*/ 2147483647 h 626"/>
                <a:gd name="T18" fmla="*/ 0 w 506"/>
                <a:gd name="T19" fmla="*/ 2147483647 h 626"/>
                <a:gd name="T20" fmla="*/ 2147483647 w 506"/>
                <a:gd name="T21" fmla="*/ 2147483647 h 626"/>
                <a:gd name="T22" fmla="*/ 2147483647 w 506"/>
                <a:gd name="T23" fmla="*/ 2147483647 h 626"/>
                <a:gd name="T24" fmla="*/ 2147483647 w 506"/>
                <a:gd name="T25" fmla="*/ 2147483647 h 626"/>
                <a:gd name="T26" fmla="*/ 2147483647 w 506"/>
                <a:gd name="T27" fmla="*/ 2147483647 h 626"/>
                <a:gd name="T28" fmla="*/ 2147483647 w 506"/>
                <a:gd name="T29" fmla="*/ 2147483647 h 626"/>
                <a:gd name="T30" fmla="*/ 2147483647 w 506"/>
                <a:gd name="T31" fmla="*/ 2147483647 h 626"/>
                <a:gd name="T32" fmla="*/ 2147483647 w 506"/>
                <a:gd name="T33" fmla="*/ 2147483647 h 626"/>
                <a:gd name="T34" fmla="*/ 2147483647 w 506"/>
                <a:gd name="T35" fmla="*/ 2147483647 h 626"/>
                <a:gd name="T36" fmla="*/ 2147483647 w 506"/>
                <a:gd name="T37" fmla="*/ 2147483647 h 626"/>
                <a:gd name="T38" fmla="*/ 2147483647 w 506"/>
                <a:gd name="T39" fmla="*/ 2147483647 h 626"/>
                <a:gd name="T40" fmla="*/ 2147483647 w 506"/>
                <a:gd name="T41" fmla="*/ 2147483647 h 626"/>
                <a:gd name="T42" fmla="*/ 2147483647 w 506"/>
                <a:gd name="T43" fmla="*/ 2147483647 h 626"/>
                <a:gd name="T44" fmla="*/ 2147483647 w 506"/>
                <a:gd name="T45" fmla="*/ 2147483647 h 626"/>
                <a:gd name="T46" fmla="*/ 2147483647 w 506"/>
                <a:gd name="T47" fmla="*/ 2147483647 h 626"/>
                <a:gd name="T48" fmla="*/ 2147483647 w 506"/>
                <a:gd name="T49" fmla="*/ 2147483647 h 626"/>
                <a:gd name="T50" fmla="*/ 2147483647 w 506"/>
                <a:gd name="T51" fmla="*/ 2147483647 h 626"/>
                <a:gd name="T52" fmla="*/ 2147483647 w 506"/>
                <a:gd name="T53" fmla="*/ 2147483647 h 626"/>
                <a:gd name="T54" fmla="*/ 2147483647 w 506"/>
                <a:gd name="T55" fmla="*/ 2147483647 h 626"/>
                <a:gd name="T56" fmla="*/ 2147483647 w 506"/>
                <a:gd name="T57" fmla="*/ 2147483647 h 626"/>
                <a:gd name="T58" fmla="*/ 2147483647 w 506"/>
                <a:gd name="T59" fmla="*/ 2147483647 h 626"/>
                <a:gd name="T60" fmla="*/ 2147483647 w 506"/>
                <a:gd name="T61" fmla="*/ 2147483647 h 626"/>
                <a:gd name="T62" fmla="*/ 2147483647 w 506"/>
                <a:gd name="T63" fmla="*/ 2147483647 h 626"/>
                <a:gd name="T64" fmla="*/ 2147483647 w 506"/>
                <a:gd name="T65" fmla="*/ 2147483647 h 626"/>
                <a:gd name="T66" fmla="*/ 2147483647 w 506"/>
                <a:gd name="T67" fmla="*/ 2147483647 h 626"/>
                <a:gd name="T68" fmla="*/ 2147483647 w 506"/>
                <a:gd name="T69" fmla="*/ 2147483647 h 626"/>
                <a:gd name="T70" fmla="*/ 2147483647 w 506"/>
                <a:gd name="T71" fmla="*/ 2147483647 h 626"/>
                <a:gd name="T72" fmla="*/ 2147483647 w 506"/>
                <a:gd name="T73" fmla="*/ 2147483647 h 626"/>
                <a:gd name="T74" fmla="*/ 2147483647 w 506"/>
                <a:gd name="T75" fmla="*/ 2147483647 h 626"/>
                <a:gd name="T76" fmla="*/ 2147483647 w 506"/>
                <a:gd name="T77" fmla="*/ 2147483647 h 626"/>
                <a:gd name="T78" fmla="*/ 2147483647 w 506"/>
                <a:gd name="T79" fmla="*/ 2147483647 h 626"/>
                <a:gd name="T80" fmla="*/ 2147483647 w 506"/>
                <a:gd name="T81" fmla="*/ 2147483647 h 626"/>
                <a:gd name="T82" fmla="*/ 2147483647 w 506"/>
                <a:gd name="T83" fmla="*/ 2147483647 h 626"/>
                <a:gd name="T84" fmla="*/ 2147483647 w 506"/>
                <a:gd name="T85" fmla="*/ 2147483647 h 626"/>
                <a:gd name="T86" fmla="*/ 2147483647 w 506"/>
                <a:gd name="T87" fmla="*/ 2147483647 h 626"/>
                <a:gd name="T88" fmla="*/ 2147483647 w 506"/>
                <a:gd name="T89" fmla="*/ 2147483647 h 626"/>
                <a:gd name="T90" fmla="*/ 2147483647 w 506"/>
                <a:gd name="T91" fmla="*/ 2147483647 h 626"/>
                <a:gd name="T92" fmla="*/ 2147483647 w 506"/>
                <a:gd name="T93" fmla="*/ 2147483647 h 626"/>
                <a:gd name="T94" fmla="*/ 2147483647 w 506"/>
                <a:gd name="T95" fmla="*/ 2147483647 h 626"/>
                <a:gd name="T96" fmla="*/ 2147483647 w 506"/>
                <a:gd name="T97" fmla="*/ 2147483647 h 626"/>
                <a:gd name="T98" fmla="*/ 2147483647 w 506"/>
                <a:gd name="T99" fmla="*/ 2147483647 h 626"/>
                <a:gd name="T100" fmla="*/ 2147483647 w 506"/>
                <a:gd name="T101" fmla="*/ 2147483647 h 626"/>
                <a:gd name="T102" fmla="*/ 2147483647 w 506"/>
                <a:gd name="T103" fmla="*/ 2147483647 h 626"/>
                <a:gd name="T104" fmla="*/ 2147483647 w 506"/>
                <a:gd name="T105" fmla="*/ 2147483647 h 626"/>
                <a:gd name="T106" fmla="*/ 2147483647 w 506"/>
                <a:gd name="T107" fmla="*/ 2147483647 h 626"/>
                <a:gd name="T108" fmla="*/ 2147483647 w 506"/>
                <a:gd name="T109" fmla="*/ 2147483647 h 626"/>
                <a:gd name="T110" fmla="*/ 2147483647 w 506"/>
                <a:gd name="T111" fmla="*/ 2147483647 h 626"/>
                <a:gd name="T112" fmla="*/ 2147483647 w 506"/>
                <a:gd name="T113" fmla="*/ 2147483647 h 626"/>
                <a:gd name="T114" fmla="*/ 2147483647 w 506"/>
                <a:gd name="T115" fmla="*/ 2147483647 h 626"/>
                <a:gd name="T116" fmla="*/ 2147483647 w 506"/>
                <a:gd name="T117" fmla="*/ 2147483647 h 626"/>
                <a:gd name="T118" fmla="*/ 2147483647 w 506"/>
                <a:gd name="T119" fmla="*/ 2147483647 h 626"/>
                <a:gd name="T120" fmla="*/ 2147483647 w 506"/>
                <a:gd name="T121" fmla="*/ 2147483647 h 626"/>
                <a:gd name="T122" fmla="*/ 2147483647 w 506"/>
                <a:gd name="T123" fmla="*/ 2147483647 h 62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06"/>
                <a:gd name="T187" fmla="*/ 0 h 626"/>
                <a:gd name="T188" fmla="*/ 506 w 506"/>
                <a:gd name="T189" fmla="*/ 626 h 62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06" h="626">
                  <a:moveTo>
                    <a:pt x="113" y="527"/>
                  </a:moveTo>
                  <a:lnTo>
                    <a:pt x="113" y="527"/>
                  </a:lnTo>
                  <a:lnTo>
                    <a:pt x="92" y="445"/>
                  </a:lnTo>
                  <a:lnTo>
                    <a:pt x="89" y="439"/>
                  </a:lnTo>
                  <a:lnTo>
                    <a:pt x="86" y="420"/>
                  </a:lnTo>
                  <a:lnTo>
                    <a:pt x="86" y="389"/>
                  </a:lnTo>
                  <a:lnTo>
                    <a:pt x="86" y="359"/>
                  </a:lnTo>
                  <a:lnTo>
                    <a:pt x="86" y="337"/>
                  </a:lnTo>
                  <a:lnTo>
                    <a:pt x="141" y="67"/>
                  </a:lnTo>
                  <a:lnTo>
                    <a:pt x="31" y="34"/>
                  </a:lnTo>
                  <a:lnTo>
                    <a:pt x="21" y="49"/>
                  </a:lnTo>
                  <a:lnTo>
                    <a:pt x="15" y="61"/>
                  </a:lnTo>
                  <a:lnTo>
                    <a:pt x="6" y="95"/>
                  </a:lnTo>
                  <a:lnTo>
                    <a:pt x="3" y="135"/>
                  </a:lnTo>
                  <a:lnTo>
                    <a:pt x="0" y="172"/>
                  </a:lnTo>
                  <a:lnTo>
                    <a:pt x="3" y="212"/>
                  </a:lnTo>
                  <a:lnTo>
                    <a:pt x="6" y="245"/>
                  </a:lnTo>
                  <a:lnTo>
                    <a:pt x="15" y="300"/>
                  </a:lnTo>
                  <a:lnTo>
                    <a:pt x="21" y="334"/>
                  </a:lnTo>
                  <a:lnTo>
                    <a:pt x="21" y="365"/>
                  </a:lnTo>
                  <a:lnTo>
                    <a:pt x="21" y="389"/>
                  </a:lnTo>
                  <a:lnTo>
                    <a:pt x="18" y="408"/>
                  </a:lnTo>
                  <a:lnTo>
                    <a:pt x="18" y="405"/>
                  </a:lnTo>
                  <a:lnTo>
                    <a:pt x="9" y="448"/>
                  </a:lnTo>
                  <a:lnTo>
                    <a:pt x="6" y="488"/>
                  </a:lnTo>
                  <a:lnTo>
                    <a:pt x="12" y="494"/>
                  </a:lnTo>
                  <a:lnTo>
                    <a:pt x="18" y="491"/>
                  </a:lnTo>
                  <a:lnTo>
                    <a:pt x="18" y="488"/>
                  </a:lnTo>
                  <a:lnTo>
                    <a:pt x="24" y="515"/>
                  </a:lnTo>
                  <a:lnTo>
                    <a:pt x="24" y="552"/>
                  </a:lnTo>
                  <a:lnTo>
                    <a:pt x="27" y="567"/>
                  </a:lnTo>
                  <a:lnTo>
                    <a:pt x="37" y="592"/>
                  </a:lnTo>
                  <a:lnTo>
                    <a:pt x="43" y="604"/>
                  </a:lnTo>
                  <a:lnTo>
                    <a:pt x="64" y="620"/>
                  </a:lnTo>
                  <a:lnTo>
                    <a:pt x="77" y="623"/>
                  </a:lnTo>
                  <a:lnTo>
                    <a:pt x="89" y="626"/>
                  </a:lnTo>
                  <a:lnTo>
                    <a:pt x="113" y="623"/>
                  </a:lnTo>
                  <a:lnTo>
                    <a:pt x="132" y="620"/>
                  </a:lnTo>
                  <a:lnTo>
                    <a:pt x="141" y="616"/>
                  </a:lnTo>
                  <a:lnTo>
                    <a:pt x="144" y="598"/>
                  </a:lnTo>
                  <a:lnTo>
                    <a:pt x="144" y="589"/>
                  </a:lnTo>
                  <a:lnTo>
                    <a:pt x="141" y="577"/>
                  </a:lnTo>
                  <a:lnTo>
                    <a:pt x="132" y="561"/>
                  </a:lnTo>
                  <a:lnTo>
                    <a:pt x="113" y="527"/>
                  </a:lnTo>
                  <a:close/>
                  <a:moveTo>
                    <a:pt x="500" y="411"/>
                  </a:moveTo>
                  <a:lnTo>
                    <a:pt x="500" y="411"/>
                  </a:lnTo>
                  <a:lnTo>
                    <a:pt x="497" y="408"/>
                  </a:lnTo>
                  <a:lnTo>
                    <a:pt x="488" y="402"/>
                  </a:lnTo>
                  <a:lnTo>
                    <a:pt x="475" y="389"/>
                  </a:lnTo>
                  <a:lnTo>
                    <a:pt x="457" y="377"/>
                  </a:lnTo>
                  <a:lnTo>
                    <a:pt x="448" y="365"/>
                  </a:lnTo>
                  <a:lnTo>
                    <a:pt x="435" y="353"/>
                  </a:lnTo>
                  <a:lnTo>
                    <a:pt x="429" y="343"/>
                  </a:lnTo>
                  <a:lnTo>
                    <a:pt x="420" y="331"/>
                  </a:lnTo>
                  <a:lnTo>
                    <a:pt x="411" y="310"/>
                  </a:lnTo>
                  <a:lnTo>
                    <a:pt x="402" y="282"/>
                  </a:lnTo>
                  <a:lnTo>
                    <a:pt x="399" y="0"/>
                  </a:lnTo>
                  <a:lnTo>
                    <a:pt x="291" y="40"/>
                  </a:lnTo>
                  <a:lnTo>
                    <a:pt x="294" y="64"/>
                  </a:lnTo>
                  <a:lnTo>
                    <a:pt x="294" y="101"/>
                  </a:lnTo>
                  <a:lnTo>
                    <a:pt x="297" y="126"/>
                  </a:lnTo>
                  <a:lnTo>
                    <a:pt x="307" y="172"/>
                  </a:lnTo>
                  <a:lnTo>
                    <a:pt x="325" y="242"/>
                  </a:lnTo>
                  <a:lnTo>
                    <a:pt x="325" y="273"/>
                  </a:lnTo>
                  <a:lnTo>
                    <a:pt x="322" y="285"/>
                  </a:lnTo>
                  <a:lnTo>
                    <a:pt x="316" y="297"/>
                  </a:lnTo>
                  <a:lnTo>
                    <a:pt x="310" y="319"/>
                  </a:lnTo>
                  <a:lnTo>
                    <a:pt x="307" y="340"/>
                  </a:lnTo>
                  <a:lnTo>
                    <a:pt x="310" y="350"/>
                  </a:lnTo>
                  <a:lnTo>
                    <a:pt x="313" y="356"/>
                  </a:lnTo>
                  <a:lnTo>
                    <a:pt x="316" y="365"/>
                  </a:lnTo>
                  <a:lnTo>
                    <a:pt x="319" y="374"/>
                  </a:lnTo>
                  <a:lnTo>
                    <a:pt x="322" y="396"/>
                  </a:lnTo>
                  <a:lnTo>
                    <a:pt x="325" y="423"/>
                  </a:lnTo>
                  <a:lnTo>
                    <a:pt x="334" y="426"/>
                  </a:lnTo>
                  <a:lnTo>
                    <a:pt x="340" y="420"/>
                  </a:lnTo>
                  <a:lnTo>
                    <a:pt x="334" y="356"/>
                  </a:lnTo>
                  <a:lnTo>
                    <a:pt x="343" y="365"/>
                  </a:lnTo>
                  <a:lnTo>
                    <a:pt x="362" y="374"/>
                  </a:lnTo>
                  <a:lnTo>
                    <a:pt x="371" y="383"/>
                  </a:lnTo>
                  <a:lnTo>
                    <a:pt x="374" y="393"/>
                  </a:lnTo>
                  <a:lnTo>
                    <a:pt x="377" y="399"/>
                  </a:lnTo>
                  <a:lnTo>
                    <a:pt x="386" y="423"/>
                  </a:lnTo>
                  <a:lnTo>
                    <a:pt x="396" y="439"/>
                  </a:lnTo>
                  <a:lnTo>
                    <a:pt x="402" y="451"/>
                  </a:lnTo>
                  <a:lnTo>
                    <a:pt x="408" y="457"/>
                  </a:lnTo>
                  <a:lnTo>
                    <a:pt x="420" y="460"/>
                  </a:lnTo>
                  <a:lnTo>
                    <a:pt x="451" y="463"/>
                  </a:lnTo>
                  <a:lnTo>
                    <a:pt x="494" y="466"/>
                  </a:lnTo>
                  <a:lnTo>
                    <a:pt x="497" y="460"/>
                  </a:lnTo>
                  <a:lnTo>
                    <a:pt x="500" y="454"/>
                  </a:lnTo>
                  <a:lnTo>
                    <a:pt x="503" y="442"/>
                  </a:lnTo>
                  <a:lnTo>
                    <a:pt x="506" y="435"/>
                  </a:lnTo>
                  <a:lnTo>
                    <a:pt x="503" y="423"/>
                  </a:lnTo>
                  <a:lnTo>
                    <a:pt x="500" y="4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5613" name="Freeform 136"/>
            <p:cNvSpPr>
              <a:spLocks/>
            </p:cNvSpPr>
            <p:nvPr/>
          </p:nvSpPr>
          <p:spPr bwMode="auto">
            <a:xfrm>
              <a:off x="971550" y="677863"/>
              <a:ext cx="492125" cy="1036638"/>
            </a:xfrm>
            <a:custGeom>
              <a:avLst/>
              <a:gdLst>
                <a:gd name="T0" fmla="*/ 2147483647 w 310"/>
                <a:gd name="T1" fmla="*/ 2147483647 h 653"/>
                <a:gd name="T2" fmla="*/ 2147483647 w 310"/>
                <a:gd name="T3" fmla="*/ 2147483647 h 653"/>
                <a:gd name="T4" fmla="*/ 2147483647 w 310"/>
                <a:gd name="T5" fmla="*/ 2147483647 h 653"/>
                <a:gd name="T6" fmla="*/ 2147483647 w 310"/>
                <a:gd name="T7" fmla="*/ 2147483647 h 653"/>
                <a:gd name="T8" fmla="*/ 2147483647 w 310"/>
                <a:gd name="T9" fmla="*/ 2147483647 h 653"/>
                <a:gd name="T10" fmla="*/ 2147483647 w 310"/>
                <a:gd name="T11" fmla="*/ 2147483647 h 653"/>
                <a:gd name="T12" fmla="*/ 2147483647 w 310"/>
                <a:gd name="T13" fmla="*/ 2147483647 h 653"/>
                <a:gd name="T14" fmla="*/ 2147483647 w 310"/>
                <a:gd name="T15" fmla="*/ 2147483647 h 653"/>
                <a:gd name="T16" fmla="*/ 2147483647 w 310"/>
                <a:gd name="T17" fmla="*/ 2147483647 h 653"/>
                <a:gd name="T18" fmla="*/ 2147483647 w 310"/>
                <a:gd name="T19" fmla="*/ 2147483647 h 653"/>
                <a:gd name="T20" fmla="*/ 2147483647 w 310"/>
                <a:gd name="T21" fmla="*/ 2147483647 h 653"/>
                <a:gd name="T22" fmla="*/ 2147483647 w 310"/>
                <a:gd name="T23" fmla="*/ 2147483647 h 653"/>
                <a:gd name="T24" fmla="*/ 2147483647 w 310"/>
                <a:gd name="T25" fmla="*/ 2147483647 h 653"/>
                <a:gd name="T26" fmla="*/ 2147483647 w 310"/>
                <a:gd name="T27" fmla="*/ 2147483647 h 653"/>
                <a:gd name="T28" fmla="*/ 2147483647 w 310"/>
                <a:gd name="T29" fmla="*/ 2147483647 h 653"/>
                <a:gd name="T30" fmla="*/ 2147483647 w 310"/>
                <a:gd name="T31" fmla="*/ 2147483647 h 653"/>
                <a:gd name="T32" fmla="*/ 2147483647 w 310"/>
                <a:gd name="T33" fmla="*/ 2147483647 h 653"/>
                <a:gd name="T34" fmla="*/ 2147483647 w 310"/>
                <a:gd name="T35" fmla="*/ 2147483647 h 653"/>
                <a:gd name="T36" fmla="*/ 2147483647 w 310"/>
                <a:gd name="T37" fmla="*/ 2147483647 h 653"/>
                <a:gd name="T38" fmla="*/ 2147483647 w 310"/>
                <a:gd name="T39" fmla="*/ 2147483647 h 653"/>
                <a:gd name="T40" fmla="*/ 2147483647 w 310"/>
                <a:gd name="T41" fmla="*/ 2147483647 h 653"/>
                <a:gd name="T42" fmla="*/ 2147483647 w 310"/>
                <a:gd name="T43" fmla="*/ 2147483647 h 653"/>
                <a:gd name="T44" fmla="*/ 2147483647 w 310"/>
                <a:gd name="T45" fmla="*/ 2147483647 h 653"/>
                <a:gd name="T46" fmla="*/ 0 w 310"/>
                <a:gd name="T47" fmla="*/ 2147483647 h 653"/>
                <a:gd name="T48" fmla="*/ 2147483647 w 310"/>
                <a:gd name="T49" fmla="*/ 2147483647 h 653"/>
                <a:gd name="T50" fmla="*/ 2147483647 w 310"/>
                <a:gd name="T51" fmla="*/ 2147483647 h 653"/>
                <a:gd name="T52" fmla="*/ 2147483647 w 310"/>
                <a:gd name="T53" fmla="*/ 2147483647 h 653"/>
                <a:gd name="T54" fmla="*/ 2147483647 w 310"/>
                <a:gd name="T55" fmla="*/ 2147483647 h 653"/>
                <a:gd name="T56" fmla="*/ 2147483647 w 310"/>
                <a:gd name="T57" fmla="*/ 2147483647 h 653"/>
                <a:gd name="T58" fmla="*/ 2147483647 w 310"/>
                <a:gd name="T59" fmla="*/ 2147483647 h 653"/>
                <a:gd name="T60" fmla="*/ 2147483647 w 310"/>
                <a:gd name="T61" fmla="*/ 2147483647 h 653"/>
                <a:gd name="T62" fmla="*/ 2147483647 w 310"/>
                <a:gd name="T63" fmla="*/ 0 h 653"/>
                <a:gd name="T64" fmla="*/ 2147483647 w 310"/>
                <a:gd name="T65" fmla="*/ 2147483647 h 653"/>
                <a:gd name="T66" fmla="*/ 2147483647 w 310"/>
                <a:gd name="T67" fmla="*/ 2147483647 h 653"/>
                <a:gd name="T68" fmla="*/ 2147483647 w 310"/>
                <a:gd name="T69" fmla="*/ 2147483647 h 65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10"/>
                <a:gd name="T106" fmla="*/ 0 h 653"/>
                <a:gd name="T107" fmla="*/ 310 w 310"/>
                <a:gd name="T108" fmla="*/ 653 h 65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10" h="653">
                  <a:moveTo>
                    <a:pt x="255" y="282"/>
                  </a:moveTo>
                  <a:lnTo>
                    <a:pt x="255" y="282"/>
                  </a:lnTo>
                  <a:lnTo>
                    <a:pt x="234" y="300"/>
                  </a:lnTo>
                  <a:lnTo>
                    <a:pt x="215" y="322"/>
                  </a:lnTo>
                  <a:lnTo>
                    <a:pt x="200" y="346"/>
                  </a:lnTo>
                  <a:lnTo>
                    <a:pt x="191" y="362"/>
                  </a:lnTo>
                  <a:lnTo>
                    <a:pt x="181" y="371"/>
                  </a:lnTo>
                  <a:lnTo>
                    <a:pt x="160" y="386"/>
                  </a:lnTo>
                  <a:lnTo>
                    <a:pt x="142" y="395"/>
                  </a:lnTo>
                  <a:lnTo>
                    <a:pt x="135" y="395"/>
                  </a:lnTo>
                  <a:lnTo>
                    <a:pt x="132" y="402"/>
                  </a:lnTo>
                  <a:lnTo>
                    <a:pt x="132" y="408"/>
                  </a:lnTo>
                  <a:lnTo>
                    <a:pt x="138" y="411"/>
                  </a:lnTo>
                  <a:lnTo>
                    <a:pt x="142" y="414"/>
                  </a:lnTo>
                  <a:lnTo>
                    <a:pt x="145" y="417"/>
                  </a:lnTo>
                  <a:lnTo>
                    <a:pt x="151" y="432"/>
                  </a:lnTo>
                  <a:lnTo>
                    <a:pt x="160" y="448"/>
                  </a:lnTo>
                  <a:lnTo>
                    <a:pt x="178" y="469"/>
                  </a:lnTo>
                  <a:lnTo>
                    <a:pt x="206" y="497"/>
                  </a:lnTo>
                  <a:lnTo>
                    <a:pt x="218" y="515"/>
                  </a:lnTo>
                  <a:lnTo>
                    <a:pt x="255" y="534"/>
                  </a:lnTo>
                  <a:lnTo>
                    <a:pt x="283" y="546"/>
                  </a:lnTo>
                  <a:lnTo>
                    <a:pt x="301" y="552"/>
                  </a:lnTo>
                  <a:lnTo>
                    <a:pt x="304" y="555"/>
                  </a:lnTo>
                  <a:lnTo>
                    <a:pt x="304" y="567"/>
                  </a:lnTo>
                  <a:lnTo>
                    <a:pt x="295" y="598"/>
                  </a:lnTo>
                  <a:lnTo>
                    <a:pt x="286" y="613"/>
                  </a:lnTo>
                  <a:lnTo>
                    <a:pt x="277" y="632"/>
                  </a:lnTo>
                  <a:lnTo>
                    <a:pt x="264" y="644"/>
                  </a:lnTo>
                  <a:lnTo>
                    <a:pt x="252" y="653"/>
                  </a:lnTo>
                  <a:lnTo>
                    <a:pt x="74" y="512"/>
                  </a:lnTo>
                  <a:lnTo>
                    <a:pt x="53" y="494"/>
                  </a:lnTo>
                  <a:lnTo>
                    <a:pt x="40" y="481"/>
                  </a:lnTo>
                  <a:lnTo>
                    <a:pt x="31" y="469"/>
                  </a:lnTo>
                  <a:lnTo>
                    <a:pt x="10" y="432"/>
                  </a:lnTo>
                  <a:lnTo>
                    <a:pt x="7" y="426"/>
                  </a:lnTo>
                  <a:lnTo>
                    <a:pt x="0" y="414"/>
                  </a:lnTo>
                  <a:lnTo>
                    <a:pt x="0" y="402"/>
                  </a:lnTo>
                  <a:lnTo>
                    <a:pt x="0" y="395"/>
                  </a:lnTo>
                  <a:lnTo>
                    <a:pt x="7" y="386"/>
                  </a:lnTo>
                  <a:lnTo>
                    <a:pt x="126" y="190"/>
                  </a:lnTo>
                  <a:lnTo>
                    <a:pt x="160" y="95"/>
                  </a:lnTo>
                  <a:lnTo>
                    <a:pt x="172" y="73"/>
                  </a:lnTo>
                  <a:lnTo>
                    <a:pt x="181" y="55"/>
                  </a:lnTo>
                  <a:lnTo>
                    <a:pt x="191" y="43"/>
                  </a:lnTo>
                  <a:lnTo>
                    <a:pt x="200" y="37"/>
                  </a:lnTo>
                  <a:lnTo>
                    <a:pt x="206" y="34"/>
                  </a:lnTo>
                  <a:lnTo>
                    <a:pt x="221" y="30"/>
                  </a:lnTo>
                  <a:lnTo>
                    <a:pt x="310" y="0"/>
                  </a:lnTo>
                  <a:lnTo>
                    <a:pt x="307" y="37"/>
                  </a:lnTo>
                  <a:lnTo>
                    <a:pt x="295" y="119"/>
                  </a:lnTo>
                  <a:lnTo>
                    <a:pt x="289" y="165"/>
                  </a:lnTo>
                  <a:lnTo>
                    <a:pt x="280" y="211"/>
                  </a:lnTo>
                  <a:lnTo>
                    <a:pt x="267" y="251"/>
                  </a:lnTo>
                  <a:lnTo>
                    <a:pt x="255" y="2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25604" name="Picture 17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04025" y="317500"/>
            <a:ext cx="2016125" cy="62944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25605" name="矩形 2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Freeform 2048"/>
          <p:cNvSpPr>
            <a:spLocks/>
          </p:cNvSpPr>
          <p:nvPr/>
        </p:nvSpPr>
        <p:spPr bwMode="auto">
          <a:xfrm>
            <a:off x="7381875" y="4884738"/>
            <a:ext cx="9525" cy="6350"/>
          </a:xfrm>
          <a:custGeom>
            <a:avLst/>
            <a:gdLst>
              <a:gd name="T0" fmla="*/ 0 w 6"/>
              <a:gd name="T1" fmla="*/ 0 h 4"/>
              <a:gd name="T2" fmla="*/ 0 w 6"/>
              <a:gd name="T3" fmla="*/ 2147483647 h 4"/>
              <a:gd name="T4" fmla="*/ 2147483647 w 6"/>
              <a:gd name="T5" fmla="*/ 0 h 4"/>
              <a:gd name="T6" fmla="*/ 0 w 6"/>
              <a:gd name="T7" fmla="*/ 0 h 4"/>
              <a:gd name="T8" fmla="*/ 0 60000 65536"/>
              <a:gd name="T9" fmla="*/ 0 60000 65536"/>
              <a:gd name="T10" fmla="*/ 0 60000 65536"/>
              <a:gd name="T11" fmla="*/ 0 60000 65536"/>
              <a:gd name="T12" fmla="*/ 0 w 6"/>
              <a:gd name="T13" fmla="*/ 0 h 4"/>
              <a:gd name="T14" fmla="*/ 6 w 6"/>
              <a:gd name="T15" fmla="*/ 4 h 4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" h="4">
                <a:moveTo>
                  <a:pt x="0" y="0"/>
                </a:moveTo>
                <a:lnTo>
                  <a:pt x="0" y="4"/>
                </a:lnTo>
                <a:lnTo>
                  <a:pt x="6" y="0"/>
                </a:lnTo>
                <a:lnTo>
                  <a:pt x="0" y="0"/>
                </a:lnTo>
                <a:close/>
              </a:path>
            </a:pathLst>
          </a:custGeom>
          <a:solidFill>
            <a:srgbClr val="A0C5E5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26626" name="群組 227"/>
          <p:cNvGrpSpPr>
            <a:grpSpLocks/>
          </p:cNvGrpSpPr>
          <p:nvPr/>
        </p:nvGrpSpPr>
        <p:grpSpPr bwMode="auto">
          <a:xfrm>
            <a:off x="125413" y="230188"/>
            <a:ext cx="2276475" cy="6453187"/>
            <a:chOff x="2771799" y="0"/>
            <a:chExt cx="936625" cy="2349500"/>
          </a:xfrm>
        </p:grpSpPr>
        <p:sp>
          <p:nvSpPr>
            <p:cNvPr id="26647" name="Freeform 1502"/>
            <p:cNvSpPr>
              <a:spLocks/>
            </p:cNvSpPr>
            <p:nvPr/>
          </p:nvSpPr>
          <p:spPr bwMode="auto">
            <a:xfrm>
              <a:off x="3623720" y="443664"/>
              <a:ext cx="26288" cy="13368"/>
            </a:xfrm>
            <a:custGeom>
              <a:avLst/>
              <a:gdLst>
                <a:gd name="T0" fmla="*/ 0 w 27"/>
                <a:gd name="T1" fmla="*/ 2147483647 h 16"/>
                <a:gd name="T2" fmla="*/ 0 w 27"/>
                <a:gd name="T3" fmla="*/ 2147483647 h 16"/>
                <a:gd name="T4" fmla="*/ 2147483647 w 27"/>
                <a:gd name="T5" fmla="*/ 2147483647 h 16"/>
                <a:gd name="T6" fmla="*/ 2147483647 w 27"/>
                <a:gd name="T7" fmla="*/ 0 h 16"/>
                <a:gd name="T8" fmla="*/ 2147483647 w 27"/>
                <a:gd name="T9" fmla="*/ 0 h 16"/>
                <a:gd name="T10" fmla="*/ 2147483647 w 27"/>
                <a:gd name="T11" fmla="*/ 2147483647 h 16"/>
                <a:gd name="T12" fmla="*/ 2147483647 w 27"/>
                <a:gd name="T13" fmla="*/ 2147483647 h 16"/>
                <a:gd name="T14" fmla="*/ 2147483647 w 27"/>
                <a:gd name="T15" fmla="*/ 2147483647 h 16"/>
                <a:gd name="T16" fmla="*/ 2147483647 w 27"/>
                <a:gd name="T17" fmla="*/ 2147483647 h 16"/>
                <a:gd name="T18" fmla="*/ 2147483647 w 27"/>
                <a:gd name="T19" fmla="*/ 2147483647 h 16"/>
                <a:gd name="T20" fmla="*/ 2147483647 w 27"/>
                <a:gd name="T21" fmla="*/ 2147483647 h 16"/>
                <a:gd name="T22" fmla="*/ 2147483647 w 27"/>
                <a:gd name="T23" fmla="*/ 2147483647 h 16"/>
                <a:gd name="T24" fmla="*/ 0 w 27"/>
                <a:gd name="T25" fmla="*/ 2147483647 h 16"/>
                <a:gd name="T26" fmla="*/ 0 w 27"/>
                <a:gd name="T27" fmla="*/ 2147483647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7"/>
                <a:gd name="T43" fmla="*/ 0 h 16"/>
                <a:gd name="T44" fmla="*/ 27 w 27"/>
                <a:gd name="T45" fmla="*/ 16 h 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7" h="16">
                  <a:moveTo>
                    <a:pt x="0" y="11"/>
                  </a:moveTo>
                  <a:lnTo>
                    <a:pt x="0" y="11"/>
                  </a:lnTo>
                  <a:lnTo>
                    <a:pt x="5" y="5"/>
                  </a:lnTo>
                  <a:lnTo>
                    <a:pt x="5" y="0"/>
                  </a:lnTo>
                  <a:lnTo>
                    <a:pt x="11" y="5"/>
                  </a:lnTo>
                  <a:lnTo>
                    <a:pt x="22" y="11"/>
                  </a:lnTo>
                  <a:lnTo>
                    <a:pt x="27" y="11"/>
                  </a:lnTo>
                  <a:lnTo>
                    <a:pt x="22" y="16"/>
                  </a:lnTo>
                  <a:lnTo>
                    <a:pt x="22" y="11"/>
                  </a:lnTo>
                  <a:lnTo>
                    <a:pt x="16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8" name="Freeform 1503"/>
            <p:cNvSpPr>
              <a:spLocks/>
            </p:cNvSpPr>
            <p:nvPr/>
          </p:nvSpPr>
          <p:spPr bwMode="auto">
            <a:xfrm>
              <a:off x="3586722" y="443664"/>
              <a:ext cx="15578" cy="13368"/>
            </a:xfrm>
            <a:custGeom>
              <a:avLst/>
              <a:gdLst>
                <a:gd name="T0" fmla="*/ 2147483647 w 16"/>
                <a:gd name="T1" fmla="*/ 0 h 16"/>
                <a:gd name="T2" fmla="*/ 2147483647 w 16"/>
                <a:gd name="T3" fmla="*/ 0 h 16"/>
                <a:gd name="T4" fmla="*/ 2147483647 w 16"/>
                <a:gd name="T5" fmla="*/ 2147483647 h 16"/>
                <a:gd name="T6" fmla="*/ 2147483647 w 16"/>
                <a:gd name="T7" fmla="*/ 2147483647 h 16"/>
                <a:gd name="T8" fmla="*/ 2147483647 w 16"/>
                <a:gd name="T9" fmla="*/ 0 h 16"/>
                <a:gd name="T10" fmla="*/ 2147483647 w 16"/>
                <a:gd name="T11" fmla="*/ 0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w 16"/>
                <a:gd name="T19" fmla="*/ 2147483647 h 16"/>
                <a:gd name="T20" fmla="*/ 0 w 16"/>
                <a:gd name="T21" fmla="*/ 2147483647 h 16"/>
                <a:gd name="T22" fmla="*/ 2147483647 w 16"/>
                <a:gd name="T23" fmla="*/ 0 h 16"/>
                <a:gd name="T24" fmla="*/ 2147483647 w 16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6"/>
                <a:gd name="T41" fmla="*/ 16 w 1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6">
                  <a:moveTo>
                    <a:pt x="5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16" y="0"/>
                  </a:lnTo>
                  <a:lnTo>
                    <a:pt x="16" y="11"/>
                  </a:lnTo>
                  <a:lnTo>
                    <a:pt x="5" y="16"/>
                  </a:lnTo>
                  <a:lnTo>
                    <a:pt x="0" y="11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9" name="Freeform 1504"/>
            <p:cNvSpPr>
              <a:spLocks/>
            </p:cNvSpPr>
            <p:nvPr/>
          </p:nvSpPr>
          <p:spPr bwMode="auto">
            <a:xfrm>
              <a:off x="3580880" y="457033"/>
              <a:ext cx="27261" cy="13368"/>
            </a:xfrm>
            <a:custGeom>
              <a:avLst/>
              <a:gdLst>
                <a:gd name="T0" fmla="*/ 2147483647 w 28"/>
                <a:gd name="T1" fmla="*/ 2147483647 h 16"/>
                <a:gd name="T2" fmla="*/ 2147483647 w 28"/>
                <a:gd name="T3" fmla="*/ 2147483647 h 16"/>
                <a:gd name="T4" fmla="*/ 2147483647 w 28"/>
                <a:gd name="T5" fmla="*/ 2147483647 h 16"/>
                <a:gd name="T6" fmla="*/ 0 w 28"/>
                <a:gd name="T7" fmla="*/ 2147483647 h 16"/>
                <a:gd name="T8" fmla="*/ 0 w 28"/>
                <a:gd name="T9" fmla="*/ 2147483647 h 16"/>
                <a:gd name="T10" fmla="*/ 0 w 28"/>
                <a:gd name="T11" fmla="*/ 2147483647 h 16"/>
                <a:gd name="T12" fmla="*/ 0 w 28"/>
                <a:gd name="T13" fmla="*/ 0 h 16"/>
                <a:gd name="T14" fmla="*/ 0 w 28"/>
                <a:gd name="T15" fmla="*/ 0 h 16"/>
                <a:gd name="T16" fmla="*/ 0 w 28"/>
                <a:gd name="T17" fmla="*/ 2147483647 h 16"/>
                <a:gd name="T18" fmla="*/ 0 w 28"/>
                <a:gd name="T19" fmla="*/ 2147483647 h 16"/>
                <a:gd name="T20" fmla="*/ 2147483647 w 28"/>
                <a:gd name="T21" fmla="*/ 2147483647 h 16"/>
                <a:gd name="T22" fmla="*/ 2147483647 w 28"/>
                <a:gd name="T23" fmla="*/ 2147483647 h 16"/>
                <a:gd name="T24" fmla="*/ 2147483647 w 28"/>
                <a:gd name="T25" fmla="*/ 2147483647 h 16"/>
                <a:gd name="T26" fmla="*/ 2147483647 w 28"/>
                <a:gd name="T27" fmla="*/ 2147483647 h 16"/>
                <a:gd name="T28" fmla="*/ 2147483647 w 28"/>
                <a:gd name="T29" fmla="*/ 2147483647 h 16"/>
                <a:gd name="T30" fmla="*/ 2147483647 w 28"/>
                <a:gd name="T31" fmla="*/ 2147483647 h 16"/>
                <a:gd name="T32" fmla="*/ 2147483647 w 28"/>
                <a:gd name="T33" fmla="*/ 2147483647 h 16"/>
                <a:gd name="T34" fmla="*/ 2147483647 w 28"/>
                <a:gd name="T35" fmla="*/ 2147483647 h 16"/>
                <a:gd name="T36" fmla="*/ 2147483647 w 28"/>
                <a:gd name="T37" fmla="*/ 2147483647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"/>
                <a:gd name="T58" fmla="*/ 0 h 16"/>
                <a:gd name="T59" fmla="*/ 28 w 28"/>
                <a:gd name="T60" fmla="*/ 16 h 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" h="16">
                  <a:moveTo>
                    <a:pt x="22" y="16"/>
                  </a:moveTo>
                  <a:lnTo>
                    <a:pt x="22" y="16"/>
                  </a:lnTo>
                  <a:lnTo>
                    <a:pt x="17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11"/>
                  </a:lnTo>
                  <a:lnTo>
                    <a:pt x="6" y="6"/>
                  </a:lnTo>
                  <a:lnTo>
                    <a:pt x="17" y="6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8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0" name="Freeform 1505"/>
            <p:cNvSpPr>
              <a:spLocks/>
            </p:cNvSpPr>
            <p:nvPr/>
          </p:nvSpPr>
          <p:spPr bwMode="auto">
            <a:xfrm>
              <a:off x="3617878" y="475415"/>
              <a:ext cx="37971" cy="9191"/>
            </a:xfrm>
            <a:custGeom>
              <a:avLst/>
              <a:gdLst>
                <a:gd name="T0" fmla="*/ 0 w 39"/>
                <a:gd name="T1" fmla="*/ 0 h 11"/>
                <a:gd name="T2" fmla="*/ 0 w 39"/>
                <a:gd name="T3" fmla="*/ 0 h 11"/>
                <a:gd name="T4" fmla="*/ 2147483647 w 39"/>
                <a:gd name="T5" fmla="*/ 0 h 11"/>
                <a:gd name="T6" fmla="*/ 2147483647 w 39"/>
                <a:gd name="T7" fmla="*/ 0 h 11"/>
                <a:gd name="T8" fmla="*/ 2147483647 w 39"/>
                <a:gd name="T9" fmla="*/ 2147483647 h 11"/>
                <a:gd name="T10" fmla="*/ 2147483647 w 39"/>
                <a:gd name="T11" fmla="*/ 2147483647 h 11"/>
                <a:gd name="T12" fmla="*/ 2147483647 w 39"/>
                <a:gd name="T13" fmla="*/ 2147483647 h 11"/>
                <a:gd name="T14" fmla="*/ 2147483647 w 39"/>
                <a:gd name="T15" fmla="*/ 2147483647 h 11"/>
                <a:gd name="T16" fmla="*/ 0 w 39"/>
                <a:gd name="T17" fmla="*/ 0 h 11"/>
                <a:gd name="T18" fmla="*/ 0 w 39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11"/>
                <a:gd name="T32" fmla="*/ 39 w 39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11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11"/>
                  </a:lnTo>
                  <a:lnTo>
                    <a:pt x="11" y="5"/>
                  </a:lnTo>
                  <a:lnTo>
                    <a:pt x="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1" name="Freeform 1506"/>
            <p:cNvSpPr>
              <a:spLocks/>
            </p:cNvSpPr>
            <p:nvPr/>
          </p:nvSpPr>
          <p:spPr bwMode="auto">
            <a:xfrm>
              <a:off x="3580880" y="470401"/>
              <a:ext cx="27261" cy="14204"/>
            </a:xfrm>
            <a:custGeom>
              <a:avLst/>
              <a:gdLst>
                <a:gd name="T0" fmla="*/ 2147483647 w 28"/>
                <a:gd name="T1" fmla="*/ 2147483647 h 17"/>
                <a:gd name="T2" fmla="*/ 2147483647 w 28"/>
                <a:gd name="T3" fmla="*/ 2147483647 h 17"/>
                <a:gd name="T4" fmla="*/ 2147483647 w 28"/>
                <a:gd name="T5" fmla="*/ 2147483647 h 17"/>
                <a:gd name="T6" fmla="*/ 2147483647 w 28"/>
                <a:gd name="T7" fmla="*/ 2147483647 h 17"/>
                <a:gd name="T8" fmla="*/ 0 w 28"/>
                <a:gd name="T9" fmla="*/ 2147483647 h 17"/>
                <a:gd name="T10" fmla="*/ 0 w 28"/>
                <a:gd name="T11" fmla="*/ 2147483647 h 17"/>
                <a:gd name="T12" fmla="*/ 0 w 28"/>
                <a:gd name="T13" fmla="*/ 2147483647 h 17"/>
                <a:gd name="T14" fmla="*/ 2147483647 w 28"/>
                <a:gd name="T15" fmla="*/ 0 h 17"/>
                <a:gd name="T16" fmla="*/ 2147483647 w 28"/>
                <a:gd name="T17" fmla="*/ 2147483647 h 17"/>
                <a:gd name="T18" fmla="*/ 2147483647 w 28"/>
                <a:gd name="T19" fmla="*/ 2147483647 h 17"/>
                <a:gd name="T20" fmla="*/ 2147483647 w 28"/>
                <a:gd name="T21" fmla="*/ 2147483647 h 17"/>
                <a:gd name="T22" fmla="*/ 2147483647 w 28"/>
                <a:gd name="T23" fmla="*/ 2147483647 h 17"/>
                <a:gd name="T24" fmla="*/ 2147483647 w 28"/>
                <a:gd name="T25" fmla="*/ 2147483647 h 17"/>
                <a:gd name="T26" fmla="*/ 2147483647 w 28"/>
                <a:gd name="T27" fmla="*/ 2147483647 h 17"/>
                <a:gd name="T28" fmla="*/ 2147483647 w 28"/>
                <a:gd name="T29" fmla="*/ 2147483647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"/>
                <a:gd name="T46" fmla="*/ 0 h 17"/>
                <a:gd name="T47" fmla="*/ 28 w 28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" h="17">
                  <a:moveTo>
                    <a:pt x="22" y="17"/>
                  </a:moveTo>
                  <a:lnTo>
                    <a:pt x="22" y="17"/>
                  </a:lnTo>
                  <a:lnTo>
                    <a:pt x="22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1" y="0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2" name="Freeform 1507"/>
            <p:cNvSpPr>
              <a:spLocks/>
            </p:cNvSpPr>
            <p:nvPr/>
          </p:nvSpPr>
          <p:spPr bwMode="auto">
            <a:xfrm>
              <a:off x="3623720" y="484605"/>
              <a:ext cx="32130" cy="9191"/>
            </a:xfrm>
            <a:custGeom>
              <a:avLst/>
              <a:gdLst>
                <a:gd name="T0" fmla="*/ 2147483647 w 33"/>
                <a:gd name="T1" fmla="*/ 2147483647 h 11"/>
                <a:gd name="T2" fmla="*/ 2147483647 w 33"/>
                <a:gd name="T3" fmla="*/ 2147483647 h 11"/>
                <a:gd name="T4" fmla="*/ 2147483647 w 33"/>
                <a:gd name="T5" fmla="*/ 2147483647 h 11"/>
                <a:gd name="T6" fmla="*/ 0 w 33"/>
                <a:gd name="T7" fmla="*/ 2147483647 h 11"/>
                <a:gd name="T8" fmla="*/ 0 w 33"/>
                <a:gd name="T9" fmla="*/ 2147483647 h 11"/>
                <a:gd name="T10" fmla="*/ 0 w 33"/>
                <a:gd name="T11" fmla="*/ 2147483647 h 11"/>
                <a:gd name="T12" fmla="*/ 0 w 33"/>
                <a:gd name="T13" fmla="*/ 2147483647 h 11"/>
                <a:gd name="T14" fmla="*/ 2147483647 w 33"/>
                <a:gd name="T15" fmla="*/ 0 h 11"/>
                <a:gd name="T16" fmla="*/ 2147483647 w 33"/>
                <a:gd name="T17" fmla="*/ 0 h 11"/>
                <a:gd name="T18" fmla="*/ 2147483647 w 33"/>
                <a:gd name="T19" fmla="*/ 0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2147483647 w 33"/>
                <a:gd name="T25" fmla="*/ 2147483647 h 11"/>
                <a:gd name="T26" fmla="*/ 2147483647 w 33"/>
                <a:gd name="T27" fmla="*/ 2147483647 h 11"/>
                <a:gd name="T28" fmla="*/ 2147483647 w 33"/>
                <a:gd name="T29" fmla="*/ 214748364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11"/>
                <a:gd name="T47" fmla="*/ 33 w 33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11">
                  <a:moveTo>
                    <a:pt x="27" y="11"/>
                  </a:moveTo>
                  <a:lnTo>
                    <a:pt x="27" y="11"/>
                  </a:lnTo>
                  <a:lnTo>
                    <a:pt x="16" y="11"/>
                  </a:lnTo>
                  <a:lnTo>
                    <a:pt x="0" y="11"/>
                  </a:lnTo>
                  <a:lnTo>
                    <a:pt x="0" y="5"/>
                  </a:lnTo>
                  <a:lnTo>
                    <a:pt x="5" y="0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5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3" name="Freeform 1508"/>
            <p:cNvSpPr>
              <a:spLocks/>
            </p:cNvSpPr>
            <p:nvPr/>
          </p:nvSpPr>
          <p:spPr bwMode="auto">
            <a:xfrm>
              <a:off x="3580880" y="484605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0 w 33"/>
                <a:gd name="T5" fmla="*/ 0 h 11"/>
                <a:gd name="T6" fmla="*/ 2147483647 w 33"/>
                <a:gd name="T7" fmla="*/ 0 h 11"/>
                <a:gd name="T8" fmla="*/ 2147483647 w 33"/>
                <a:gd name="T9" fmla="*/ 0 h 11"/>
                <a:gd name="T10" fmla="*/ 2147483647 w 33"/>
                <a:gd name="T11" fmla="*/ 0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0 w 33"/>
                <a:gd name="T19" fmla="*/ 2147483647 h 11"/>
                <a:gd name="T20" fmla="*/ 0 w 33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11"/>
                <a:gd name="T35" fmla="*/ 33 w 33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11">
                  <a:moveTo>
                    <a:pt x="0" y="11"/>
                  </a:move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lnTo>
                    <a:pt x="33" y="0"/>
                  </a:lnTo>
                  <a:lnTo>
                    <a:pt x="33" y="11"/>
                  </a:lnTo>
                  <a:lnTo>
                    <a:pt x="22" y="11"/>
                  </a:lnTo>
                  <a:lnTo>
                    <a:pt x="11" y="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4" name="Freeform 1509"/>
            <p:cNvSpPr>
              <a:spLocks/>
            </p:cNvSpPr>
            <p:nvPr/>
          </p:nvSpPr>
          <p:spPr bwMode="auto">
            <a:xfrm>
              <a:off x="3634430" y="497974"/>
              <a:ext cx="26288" cy="9191"/>
            </a:xfrm>
            <a:custGeom>
              <a:avLst/>
              <a:gdLst>
                <a:gd name="T0" fmla="*/ 0 w 27"/>
                <a:gd name="T1" fmla="*/ 2147483647 h 11"/>
                <a:gd name="T2" fmla="*/ 0 w 27"/>
                <a:gd name="T3" fmla="*/ 2147483647 h 11"/>
                <a:gd name="T4" fmla="*/ 2147483647 w 27"/>
                <a:gd name="T5" fmla="*/ 0 h 11"/>
                <a:gd name="T6" fmla="*/ 2147483647 w 27"/>
                <a:gd name="T7" fmla="*/ 0 h 11"/>
                <a:gd name="T8" fmla="*/ 2147483647 w 27"/>
                <a:gd name="T9" fmla="*/ 2147483647 h 11"/>
                <a:gd name="T10" fmla="*/ 2147483647 w 27"/>
                <a:gd name="T11" fmla="*/ 2147483647 h 11"/>
                <a:gd name="T12" fmla="*/ 2147483647 w 27"/>
                <a:gd name="T13" fmla="*/ 2147483647 h 11"/>
                <a:gd name="T14" fmla="*/ 2147483647 w 27"/>
                <a:gd name="T15" fmla="*/ 2147483647 h 11"/>
                <a:gd name="T16" fmla="*/ 2147483647 w 27"/>
                <a:gd name="T17" fmla="*/ 2147483647 h 11"/>
                <a:gd name="T18" fmla="*/ 0 w 27"/>
                <a:gd name="T19" fmla="*/ 2147483647 h 11"/>
                <a:gd name="T20" fmla="*/ 0 w 27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7"/>
                <a:gd name="T34" fmla="*/ 0 h 11"/>
                <a:gd name="T35" fmla="*/ 27 w 27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7" h="11">
                  <a:moveTo>
                    <a:pt x="0" y="6"/>
                  </a:moveTo>
                  <a:lnTo>
                    <a:pt x="0" y="6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7" y="6"/>
                  </a:lnTo>
                  <a:lnTo>
                    <a:pt x="27" y="11"/>
                  </a:lnTo>
                  <a:lnTo>
                    <a:pt x="16" y="11"/>
                  </a:lnTo>
                  <a:lnTo>
                    <a:pt x="5" y="1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5" name="Freeform 1510"/>
            <p:cNvSpPr>
              <a:spLocks/>
            </p:cNvSpPr>
            <p:nvPr/>
          </p:nvSpPr>
          <p:spPr bwMode="auto">
            <a:xfrm>
              <a:off x="3580880" y="497974"/>
              <a:ext cx="32130" cy="9191"/>
            </a:xfrm>
            <a:custGeom>
              <a:avLst/>
              <a:gdLst>
                <a:gd name="T0" fmla="*/ 2147483647 w 33"/>
                <a:gd name="T1" fmla="*/ 2147483647 h 11"/>
                <a:gd name="T2" fmla="*/ 2147483647 w 33"/>
                <a:gd name="T3" fmla="*/ 2147483647 h 11"/>
                <a:gd name="T4" fmla="*/ 2147483647 w 33"/>
                <a:gd name="T5" fmla="*/ 2147483647 h 11"/>
                <a:gd name="T6" fmla="*/ 2147483647 w 33"/>
                <a:gd name="T7" fmla="*/ 2147483647 h 11"/>
                <a:gd name="T8" fmla="*/ 0 w 33"/>
                <a:gd name="T9" fmla="*/ 2147483647 h 11"/>
                <a:gd name="T10" fmla="*/ 0 w 33"/>
                <a:gd name="T11" fmla="*/ 2147483647 h 11"/>
                <a:gd name="T12" fmla="*/ 0 w 33"/>
                <a:gd name="T13" fmla="*/ 0 h 11"/>
                <a:gd name="T14" fmla="*/ 2147483647 w 33"/>
                <a:gd name="T15" fmla="*/ 0 h 11"/>
                <a:gd name="T16" fmla="*/ 2147483647 w 33"/>
                <a:gd name="T17" fmla="*/ 0 h 11"/>
                <a:gd name="T18" fmla="*/ 2147483647 w 33"/>
                <a:gd name="T19" fmla="*/ 0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2147483647 w 33"/>
                <a:gd name="T25" fmla="*/ 2147483647 h 11"/>
                <a:gd name="T26" fmla="*/ 2147483647 w 33"/>
                <a:gd name="T27" fmla="*/ 2147483647 h 11"/>
                <a:gd name="T28" fmla="*/ 2147483647 w 33"/>
                <a:gd name="T29" fmla="*/ 214748364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11"/>
                <a:gd name="T47" fmla="*/ 33 w 33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11">
                  <a:moveTo>
                    <a:pt x="33" y="11"/>
                  </a:moveTo>
                  <a:lnTo>
                    <a:pt x="33" y="11"/>
                  </a:lnTo>
                  <a:lnTo>
                    <a:pt x="28" y="6"/>
                  </a:lnTo>
                  <a:lnTo>
                    <a:pt x="17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33" y="0"/>
                  </a:lnTo>
                  <a:lnTo>
                    <a:pt x="33" y="6"/>
                  </a:lnTo>
                  <a:lnTo>
                    <a:pt x="33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6" name="Freeform 1511"/>
            <p:cNvSpPr>
              <a:spLocks/>
            </p:cNvSpPr>
            <p:nvPr/>
          </p:nvSpPr>
          <p:spPr bwMode="auto">
            <a:xfrm>
              <a:off x="3617878" y="512178"/>
              <a:ext cx="37971" cy="9191"/>
            </a:xfrm>
            <a:custGeom>
              <a:avLst/>
              <a:gdLst>
                <a:gd name="T0" fmla="*/ 2147483647 w 39"/>
                <a:gd name="T1" fmla="*/ 0 h 11"/>
                <a:gd name="T2" fmla="*/ 2147483647 w 39"/>
                <a:gd name="T3" fmla="*/ 0 h 11"/>
                <a:gd name="T4" fmla="*/ 2147483647 w 39"/>
                <a:gd name="T5" fmla="*/ 2147483647 h 11"/>
                <a:gd name="T6" fmla="*/ 2147483647 w 39"/>
                <a:gd name="T7" fmla="*/ 2147483647 h 11"/>
                <a:gd name="T8" fmla="*/ 2147483647 w 39"/>
                <a:gd name="T9" fmla="*/ 2147483647 h 11"/>
                <a:gd name="T10" fmla="*/ 0 w 39"/>
                <a:gd name="T11" fmla="*/ 2147483647 h 11"/>
                <a:gd name="T12" fmla="*/ 0 w 39"/>
                <a:gd name="T13" fmla="*/ 2147483647 h 11"/>
                <a:gd name="T14" fmla="*/ 0 w 39"/>
                <a:gd name="T15" fmla="*/ 0 h 11"/>
                <a:gd name="T16" fmla="*/ 2147483647 w 39"/>
                <a:gd name="T17" fmla="*/ 0 h 11"/>
                <a:gd name="T18" fmla="*/ 2147483647 w 39"/>
                <a:gd name="T19" fmla="*/ 0 h 11"/>
                <a:gd name="T20" fmla="*/ 2147483647 w 39"/>
                <a:gd name="T21" fmla="*/ 0 h 11"/>
                <a:gd name="T22" fmla="*/ 2147483647 w 39"/>
                <a:gd name="T23" fmla="*/ 0 h 11"/>
                <a:gd name="T24" fmla="*/ 2147483647 w 39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1"/>
                <a:gd name="T41" fmla="*/ 39 w 39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1">
                  <a:moveTo>
                    <a:pt x="39" y="0"/>
                  </a:moveTo>
                  <a:lnTo>
                    <a:pt x="39" y="0"/>
                  </a:lnTo>
                  <a:lnTo>
                    <a:pt x="33" y="5"/>
                  </a:lnTo>
                  <a:lnTo>
                    <a:pt x="22" y="5"/>
                  </a:lnTo>
                  <a:lnTo>
                    <a:pt x="11" y="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7" name="Freeform 1512"/>
            <p:cNvSpPr>
              <a:spLocks/>
            </p:cNvSpPr>
            <p:nvPr/>
          </p:nvSpPr>
          <p:spPr bwMode="auto">
            <a:xfrm>
              <a:off x="3580880" y="521368"/>
              <a:ext cx="32130" cy="9191"/>
            </a:xfrm>
            <a:custGeom>
              <a:avLst/>
              <a:gdLst>
                <a:gd name="T0" fmla="*/ 0 w 33"/>
                <a:gd name="T1" fmla="*/ 0 h 11"/>
                <a:gd name="T2" fmla="*/ 0 w 33"/>
                <a:gd name="T3" fmla="*/ 0 h 11"/>
                <a:gd name="T4" fmla="*/ 2147483647 w 33"/>
                <a:gd name="T5" fmla="*/ 0 h 11"/>
                <a:gd name="T6" fmla="*/ 2147483647 w 33"/>
                <a:gd name="T7" fmla="*/ 0 h 11"/>
                <a:gd name="T8" fmla="*/ 2147483647 w 33"/>
                <a:gd name="T9" fmla="*/ 2147483647 h 11"/>
                <a:gd name="T10" fmla="*/ 2147483647 w 33"/>
                <a:gd name="T11" fmla="*/ 2147483647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0 w 33"/>
                <a:gd name="T23" fmla="*/ 2147483647 h 11"/>
                <a:gd name="T24" fmla="*/ 0 w 33"/>
                <a:gd name="T25" fmla="*/ 0 h 11"/>
                <a:gd name="T26" fmla="*/ 0 w 33"/>
                <a:gd name="T27" fmla="*/ 0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1"/>
                <a:gd name="T44" fmla="*/ 33 w 33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22" y="0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28" y="5"/>
                  </a:lnTo>
                  <a:lnTo>
                    <a:pt x="17" y="11"/>
                  </a:lnTo>
                  <a:lnTo>
                    <a:pt x="6" y="11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8" name="Freeform 1513"/>
            <p:cNvSpPr>
              <a:spLocks/>
            </p:cNvSpPr>
            <p:nvPr/>
          </p:nvSpPr>
          <p:spPr bwMode="auto">
            <a:xfrm>
              <a:off x="3617878" y="521368"/>
              <a:ext cx="27261" cy="9191"/>
            </a:xfrm>
            <a:custGeom>
              <a:avLst/>
              <a:gdLst>
                <a:gd name="T0" fmla="*/ 2147483647 w 28"/>
                <a:gd name="T1" fmla="*/ 0 h 11"/>
                <a:gd name="T2" fmla="*/ 2147483647 w 28"/>
                <a:gd name="T3" fmla="*/ 0 h 11"/>
                <a:gd name="T4" fmla="*/ 2147483647 w 28"/>
                <a:gd name="T5" fmla="*/ 2147483647 h 11"/>
                <a:gd name="T6" fmla="*/ 2147483647 w 28"/>
                <a:gd name="T7" fmla="*/ 2147483647 h 11"/>
                <a:gd name="T8" fmla="*/ 2147483647 w 28"/>
                <a:gd name="T9" fmla="*/ 2147483647 h 11"/>
                <a:gd name="T10" fmla="*/ 0 w 28"/>
                <a:gd name="T11" fmla="*/ 2147483647 h 11"/>
                <a:gd name="T12" fmla="*/ 0 w 28"/>
                <a:gd name="T13" fmla="*/ 2147483647 h 11"/>
                <a:gd name="T14" fmla="*/ 0 w 28"/>
                <a:gd name="T15" fmla="*/ 0 h 11"/>
                <a:gd name="T16" fmla="*/ 2147483647 w 28"/>
                <a:gd name="T17" fmla="*/ 0 h 11"/>
                <a:gd name="T18" fmla="*/ 2147483647 w 28"/>
                <a:gd name="T19" fmla="*/ 0 h 11"/>
                <a:gd name="T20" fmla="*/ 2147483647 w 28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11"/>
                <a:gd name="T35" fmla="*/ 28 w 28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11">
                  <a:moveTo>
                    <a:pt x="28" y="0"/>
                  </a:moveTo>
                  <a:lnTo>
                    <a:pt x="28" y="0"/>
                  </a:lnTo>
                  <a:lnTo>
                    <a:pt x="28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59" name="Freeform 1514"/>
            <p:cNvSpPr>
              <a:spLocks/>
            </p:cNvSpPr>
            <p:nvPr/>
          </p:nvSpPr>
          <p:spPr bwMode="auto">
            <a:xfrm>
              <a:off x="3570171" y="534737"/>
              <a:ext cx="37971" cy="5013"/>
            </a:xfrm>
            <a:custGeom>
              <a:avLst/>
              <a:gdLst>
                <a:gd name="T0" fmla="*/ 2147483647 w 39"/>
                <a:gd name="T1" fmla="*/ 2147483647 h 6"/>
                <a:gd name="T2" fmla="*/ 2147483647 w 39"/>
                <a:gd name="T3" fmla="*/ 2147483647 h 6"/>
                <a:gd name="T4" fmla="*/ 2147483647 w 39"/>
                <a:gd name="T5" fmla="*/ 2147483647 h 6"/>
                <a:gd name="T6" fmla="*/ 2147483647 w 39"/>
                <a:gd name="T7" fmla="*/ 2147483647 h 6"/>
                <a:gd name="T8" fmla="*/ 2147483647 w 39"/>
                <a:gd name="T9" fmla="*/ 2147483647 h 6"/>
                <a:gd name="T10" fmla="*/ 0 w 39"/>
                <a:gd name="T11" fmla="*/ 0 h 6"/>
                <a:gd name="T12" fmla="*/ 0 w 39"/>
                <a:gd name="T13" fmla="*/ 0 h 6"/>
                <a:gd name="T14" fmla="*/ 2147483647 w 39"/>
                <a:gd name="T15" fmla="*/ 0 h 6"/>
                <a:gd name="T16" fmla="*/ 2147483647 w 39"/>
                <a:gd name="T17" fmla="*/ 0 h 6"/>
                <a:gd name="T18" fmla="*/ 2147483647 w 39"/>
                <a:gd name="T19" fmla="*/ 0 h 6"/>
                <a:gd name="T20" fmla="*/ 2147483647 w 39"/>
                <a:gd name="T21" fmla="*/ 2147483647 h 6"/>
                <a:gd name="T22" fmla="*/ 2147483647 w 39"/>
                <a:gd name="T23" fmla="*/ 2147483647 h 6"/>
                <a:gd name="T24" fmla="*/ 2147483647 w 39"/>
                <a:gd name="T25" fmla="*/ 2147483647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6"/>
                <a:gd name="T41" fmla="*/ 39 w 39"/>
                <a:gd name="T42" fmla="*/ 6 h 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6">
                  <a:moveTo>
                    <a:pt x="33" y="6"/>
                  </a:moveTo>
                  <a:lnTo>
                    <a:pt x="33" y="6"/>
                  </a:lnTo>
                  <a:lnTo>
                    <a:pt x="28" y="6"/>
                  </a:lnTo>
                  <a:lnTo>
                    <a:pt x="17" y="6"/>
                  </a:lnTo>
                  <a:lnTo>
                    <a:pt x="6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9" y="6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0" name="Freeform 1515"/>
            <p:cNvSpPr>
              <a:spLocks/>
            </p:cNvSpPr>
            <p:nvPr/>
          </p:nvSpPr>
          <p:spPr bwMode="auto">
            <a:xfrm>
              <a:off x="3623720" y="534737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0 w 33"/>
                <a:gd name="T5" fmla="*/ 2147483647 h 11"/>
                <a:gd name="T6" fmla="*/ 2147483647 w 33"/>
                <a:gd name="T7" fmla="*/ 0 h 11"/>
                <a:gd name="T8" fmla="*/ 2147483647 w 33"/>
                <a:gd name="T9" fmla="*/ 0 h 11"/>
                <a:gd name="T10" fmla="*/ 2147483647 w 33"/>
                <a:gd name="T11" fmla="*/ 0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0 w 33"/>
                <a:gd name="T25" fmla="*/ 2147483647 h 11"/>
                <a:gd name="T26" fmla="*/ 0 w 33"/>
                <a:gd name="T27" fmla="*/ 2147483647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1"/>
                <a:gd name="T44" fmla="*/ 33 w 33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1">
                  <a:moveTo>
                    <a:pt x="0" y="6"/>
                  </a:moveTo>
                  <a:lnTo>
                    <a:pt x="0" y="6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7" y="0"/>
                  </a:lnTo>
                  <a:lnTo>
                    <a:pt x="33" y="6"/>
                  </a:lnTo>
                  <a:lnTo>
                    <a:pt x="27" y="11"/>
                  </a:lnTo>
                  <a:lnTo>
                    <a:pt x="16" y="6"/>
                  </a:lnTo>
                  <a:lnTo>
                    <a:pt x="11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1" name="Freeform 1516"/>
            <p:cNvSpPr>
              <a:spLocks/>
            </p:cNvSpPr>
            <p:nvPr/>
          </p:nvSpPr>
          <p:spPr bwMode="auto">
            <a:xfrm>
              <a:off x="3617878" y="548105"/>
              <a:ext cx="53549" cy="5013"/>
            </a:xfrm>
            <a:custGeom>
              <a:avLst/>
              <a:gdLst>
                <a:gd name="T0" fmla="*/ 2147483647 w 55"/>
                <a:gd name="T1" fmla="*/ 2147483647 h 6"/>
                <a:gd name="T2" fmla="*/ 2147483647 w 55"/>
                <a:gd name="T3" fmla="*/ 2147483647 h 6"/>
                <a:gd name="T4" fmla="*/ 2147483647 w 55"/>
                <a:gd name="T5" fmla="*/ 2147483647 h 6"/>
                <a:gd name="T6" fmla="*/ 2147483647 w 55"/>
                <a:gd name="T7" fmla="*/ 2147483647 h 6"/>
                <a:gd name="T8" fmla="*/ 0 w 55"/>
                <a:gd name="T9" fmla="*/ 0 h 6"/>
                <a:gd name="T10" fmla="*/ 0 w 55"/>
                <a:gd name="T11" fmla="*/ 0 h 6"/>
                <a:gd name="T12" fmla="*/ 2147483647 w 55"/>
                <a:gd name="T13" fmla="*/ 0 h 6"/>
                <a:gd name="T14" fmla="*/ 2147483647 w 55"/>
                <a:gd name="T15" fmla="*/ 0 h 6"/>
                <a:gd name="T16" fmla="*/ 2147483647 w 55"/>
                <a:gd name="T17" fmla="*/ 0 h 6"/>
                <a:gd name="T18" fmla="*/ 2147483647 w 55"/>
                <a:gd name="T19" fmla="*/ 2147483647 h 6"/>
                <a:gd name="T20" fmla="*/ 2147483647 w 55"/>
                <a:gd name="T21" fmla="*/ 2147483647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6"/>
                <a:gd name="T35" fmla="*/ 55 w 55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6">
                  <a:moveTo>
                    <a:pt x="55" y="6"/>
                  </a:moveTo>
                  <a:lnTo>
                    <a:pt x="55" y="6"/>
                  </a:lnTo>
                  <a:lnTo>
                    <a:pt x="28" y="6"/>
                  </a:lnTo>
                  <a:lnTo>
                    <a:pt x="11" y="6"/>
                  </a:lnTo>
                  <a:lnTo>
                    <a:pt x="0" y="0"/>
                  </a:lnTo>
                  <a:lnTo>
                    <a:pt x="28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2" name="Freeform 1517"/>
            <p:cNvSpPr>
              <a:spLocks/>
            </p:cNvSpPr>
            <p:nvPr/>
          </p:nvSpPr>
          <p:spPr bwMode="auto">
            <a:xfrm>
              <a:off x="3580880" y="543928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2147483647 w 33"/>
                <a:gd name="T5" fmla="*/ 0 h 11"/>
                <a:gd name="T6" fmla="*/ 2147483647 w 33"/>
                <a:gd name="T7" fmla="*/ 0 h 11"/>
                <a:gd name="T8" fmla="*/ 2147483647 w 33"/>
                <a:gd name="T9" fmla="*/ 2147483647 h 11"/>
                <a:gd name="T10" fmla="*/ 2147483647 w 33"/>
                <a:gd name="T11" fmla="*/ 0 h 11"/>
                <a:gd name="T12" fmla="*/ 2147483647 w 33"/>
                <a:gd name="T13" fmla="*/ 0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0 w 33"/>
                <a:gd name="T23" fmla="*/ 2147483647 h 11"/>
                <a:gd name="T24" fmla="*/ 0 w 33"/>
                <a:gd name="T25" fmla="*/ 2147483647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1"/>
                <a:gd name="T41" fmla="*/ 33 w 33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1">
                  <a:moveTo>
                    <a:pt x="0" y="5"/>
                  </a:moveTo>
                  <a:lnTo>
                    <a:pt x="0" y="5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8" y="5"/>
                  </a:lnTo>
                  <a:lnTo>
                    <a:pt x="33" y="0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17" y="11"/>
                  </a:lnTo>
                  <a:lnTo>
                    <a:pt x="6" y="1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3" name="Freeform 1518"/>
            <p:cNvSpPr>
              <a:spLocks/>
            </p:cNvSpPr>
            <p:nvPr/>
          </p:nvSpPr>
          <p:spPr bwMode="auto">
            <a:xfrm>
              <a:off x="3617878" y="557296"/>
              <a:ext cx="53549" cy="9191"/>
            </a:xfrm>
            <a:custGeom>
              <a:avLst/>
              <a:gdLst>
                <a:gd name="T0" fmla="*/ 2147483647 w 55"/>
                <a:gd name="T1" fmla="*/ 2147483647 h 11"/>
                <a:gd name="T2" fmla="*/ 2147483647 w 55"/>
                <a:gd name="T3" fmla="*/ 2147483647 h 11"/>
                <a:gd name="T4" fmla="*/ 2147483647 w 55"/>
                <a:gd name="T5" fmla="*/ 2147483647 h 11"/>
                <a:gd name="T6" fmla="*/ 2147483647 w 55"/>
                <a:gd name="T7" fmla="*/ 2147483647 h 11"/>
                <a:gd name="T8" fmla="*/ 2147483647 w 55"/>
                <a:gd name="T9" fmla="*/ 2147483647 h 11"/>
                <a:gd name="T10" fmla="*/ 0 w 55"/>
                <a:gd name="T11" fmla="*/ 2147483647 h 11"/>
                <a:gd name="T12" fmla="*/ 0 w 55"/>
                <a:gd name="T13" fmla="*/ 2147483647 h 11"/>
                <a:gd name="T14" fmla="*/ 2147483647 w 55"/>
                <a:gd name="T15" fmla="*/ 0 h 11"/>
                <a:gd name="T16" fmla="*/ 2147483647 w 55"/>
                <a:gd name="T17" fmla="*/ 2147483647 h 11"/>
                <a:gd name="T18" fmla="*/ 2147483647 w 55"/>
                <a:gd name="T19" fmla="*/ 2147483647 h 11"/>
                <a:gd name="T20" fmla="*/ 2147483647 w 55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11"/>
                <a:gd name="T35" fmla="*/ 55 w 55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11">
                  <a:moveTo>
                    <a:pt x="55" y="11"/>
                  </a:moveTo>
                  <a:lnTo>
                    <a:pt x="55" y="11"/>
                  </a:lnTo>
                  <a:lnTo>
                    <a:pt x="39" y="11"/>
                  </a:lnTo>
                  <a:lnTo>
                    <a:pt x="22" y="11"/>
                  </a:lnTo>
                  <a:lnTo>
                    <a:pt x="6" y="11"/>
                  </a:lnTo>
                  <a:lnTo>
                    <a:pt x="0" y="6"/>
                  </a:lnTo>
                  <a:lnTo>
                    <a:pt x="22" y="0"/>
                  </a:lnTo>
                  <a:lnTo>
                    <a:pt x="44" y="6"/>
                  </a:lnTo>
                  <a:lnTo>
                    <a:pt x="55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4" name="Freeform 1519"/>
            <p:cNvSpPr>
              <a:spLocks/>
            </p:cNvSpPr>
            <p:nvPr/>
          </p:nvSpPr>
          <p:spPr bwMode="auto">
            <a:xfrm>
              <a:off x="3580880" y="557296"/>
              <a:ext cx="27261" cy="9191"/>
            </a:xfrm>
            <a:custGeom>
              <a:avLst/>
              <a:gdLst>
                <a:gd name="T0" fmla="*/ 2147483647 w 28"/>
                <a:gd name="T1" fmla="*/ 0 h 11"/>
                <a:gd name="T2" fmla="*/ 2147483647 w 28"/>
                <a:gd name="T3" fmla="*/ 0 h 11"/>
                <a:gd name="T4" fmla="*/ 2147483647 w 28"/>
                <a:gd name="T5" fmla="*/ 2147483647 h 11"/>
                <a:gd name="T6" fmla="*/ 2147483647 w 28"/>
                <a:gd name="T7" fmla="*/ 2147483647 h 11"/>
                <a:gd name="T8" fmla="*/ 2147483647 w 28"/>
                <a:gd name="T9" fmla="*/ 2147483647 h 11"/>
                <a:gd name="T10" fmla="*/ 2147483647 w 28"/>
                <a:gd name="T11" fmla="*/ 2147483647 h 11"/>
                <a:gd name="T12" fmla="*/ 2147483647 w 28"/>
                <a:gd name="T13" fmla="*/ 2147483647 h 11"/>
                <a:gd name="T14" fmla="*/ 2147483647 w 28"/>
                <a:gd name="T15" fmla="*/ 2147483647 h 11"/>
                <a:gd name="T16" fmla="*/ 2147483647 w 28"/>
                <a:gd name="T17" fmla="*/ 2147483647 h 11"/>
                <a:gd name="T18" fmla="*/ 2147483647 w 28"/>
                <a:gd name="T19" fmla="*/ 2147483647 h 11"/>
                <a:gd name="T20" fmla="*/ 0 w 28"/>
                <a:gd name="T21" fmla="*/ 2147483647 h 11"/>
                <a:gd name="T22" fmla="*/ 0 w 28"/>
                <a:gd name="T23" fmla="*/ 2147483647 h 11"/>
                <a:gd name="T24" fmla="*/ 0 w 28"/>
                <a:gd name="T25" fmla="*/ 2147483647 h 11"/>
                <a:gd name="T26" fmla="*/ 0 w 28"/>
                <a:gd name="T27" fmla="*/ 2147483647 h 11"/>
                <a:gd name="T28" fmla="*/ 0 w 28"/>
                <a:gd name="T29" fmla="*/ 2147483647 h 11"/>
                <a:gd name="T30" fmla="*/ 0 w 28"/>
                <a:gd name="T31" fmla="*/ 0 h 11"/>
                <a:gd name="T32" fmla="*/ 0 w 28"/>
                <a:gd name="T33" fmla="*/ 0 h 11"/>
                <a:gd name="T34" fmla="*/ 2147483647 w 28"/>
                <a:gd name="T35" fmla="*/ 0 h 11"/>
                <a:gd name="T36" fmla="*/ 2147483647 w 28"/>
                <a:gd name="T37" fmla="*/ 0 h 11"/>
                <a:gd name="T38" fmla="*/ 2147483647 w 28"/>
                <a:gd name="T39" fmla="*/ 0 h 11"/>
                <a:gd name="T40" fmla="*/ 2147483647 w 28"/>
                <a:gd name="T41" fmla="*/ 0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8"/>
                <a:gd name="T64" fmla="*/ 0 h 11"/>
                <a:gd name="T65" fmla="*/ 28 w 28"/>
                <a:gd name="T66" fmla="*/ 11 h 1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8" h="11">
                  <a:moveTo>
                    <a:pt x="28" y="0"/>
                  </a:moveTo>
                  <a:lnTo>
                    <a:pt x="28" y="0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2" y="11"/>
                  </a:lnTo>
                  <a:lnTo>
                    <a:pt x="22" y="6"/>
                  </a:lnTo>
                  <a:lnTo>
                    <a:pt x="11" y="11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5" name="Freeform 1520"/>
            <p:cNvSpPr>
              <a:spLocks/>
            </p:cNvSpPr>
            <p:nvPr/>
          </p:nvSpPr>
          <p:spPr bwMode="auto">
            <a:xfrm>
              <a:off x="3623720" y="462046"/>
              <a:ext cx="32130" cy="8355"/>
            </a:xfrm>
            <a:custGeom>
              <a:avLst/>
              <a:gdLst>
                <a:gd name="T0" fmla="*/ 2147483647 w 33"/>
                <a:gd name="T1" fmla="*/ 0 h 10"/>
                <a:gd name="T2" fmla="*/ 2147483647 w 33"/>
                <a:gd name="T3" fmla="*/ 0 h 10"/>
                <a:gd name="T4" fmla="*/ 2147483647 w 33"/>
                <a:gd name="T5" fmla="*/ 0 h 10"/>
                <a:gd name="T6" fmla="*/ 2147483647 w 33"/>
                <a:gd name="T7" fmla="*/ 2147483647 h 10"/>
                <a:gd name="T8" fmla="*/ 2147483647 w 33"/>
                <a:gd name="T9" fmla="*/ 0 h 10"/>
                <a:gd name="T10" fmla="*/ 2147483647 w 33"/>
                <a:gd name="T11" fmla="*/ 0 h 10"/>
                <a:gd name="T12" fmla="*/ 2147483647 w 33"/>
                <a:gd name="T13" fmla="*/ 2147483647 h 10"/>
                <a:gd name="T14" fmla="*/ 2147483647 w 33"/>
                <a:gd name="T15" fmla="*/ 2147483647 h 10"/>
                <a:gd name="T16" fmla="*/ 2147483647 w 33"/>
                <a:gd name="T17" fmla="*/ 2147483647 h 10"/>
                <a:gd name="T18" fmla="*/ 2147483647 w 33"/>
                <a:gd name="T19" fmla="*/ 2147483647 h 10"/>
                <a:gd name="T20" fmla="*/ 0 w 33"/>
                <a:gd name="T21" fmla="*/ 2147483647 h 10"/>
                <a:gd name="T22" fmla="*/ 2147483647 w 33"/>
                <a:gd name="T23" fmla="*/ 0 h 10"/>
                <a:gd name="T24" fmla="*/ 2147483647 w 33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0"/>
                <a:gd name="T41" fmla="*/ 33 w 33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0">
                  <a:moveTo>
                    <a:pt x="5" y="0"/>
                  </a:moveTo>
                  <a:lnTo>
                    <a:pt x="5" y="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7" y="0"/>
                  </a:lnTo>
                  <a:lnTo>
                    <a:pt x="33" y="5"/>
                  </a:lnTo>
                  <a:lnTo>
                    <a:pt x="33" y="10"/>
                  </a:lnTo>
                  <a:lnTo>
                    <a:pt x="11" y="10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6" name="Freeform 1521"/>
            <p:cNvSpPr>
              <a:spLocks/>
            </p:cNvSpPr>
            <p:nvPr/>
          </p:nvSpPr>
          <p:spPr bwMode="auto">
            <a:xfrm>
              <a:off x="3623720" y="443664"/>
              <a:ext cx="26288" cy="13368"/>
            </a:xfrm>
            <a:custGeom>
              <a:avLst/>
              <a:gdLst>
                <a:gd name="T0" fmla="*/ 0 w 27"/>
                <a:gd name="T1" fmla="*/ 2147483647 h 16"/>
                <a:gd name="T2" fmla="*/ 0 w 27"/>
                <a:gd name="T3" fmla="*/ 2147483647 h 16"/>
                <a:gd name="T4" fmla="*/ 2147483647 w 27"/>
                <a:gd name="T5" fmla="*/ 2147483647 h 16"/>
                <a:gd name="T6" fmla="*/ 2147483647 w 27"/>
                <a:gd name="T7" fmla="*/ 0 h 16"/>
                <a:gd name="T8" fmla="*/ 2147483647 w 27"/>
                <a:gd name="T9" fmla="*/ 0 h 16"/>
                <a:gd name="T10" fmla="*/ 2147483647 w 27"/>
                <a:gd name="T11" fmla="*/ 2147483647 h 16"/>
                <a:gd name="T12" fmla="*/ 2147483647 w 27"/>
                <a:gd name="T13" fmla="*/ 2147483647 h 16"/>
                <a:gd name="T14" fmla="*/ 2147483647 w 27"/>
                <a:gd name="T15" fmla="*/ 2147483647 h 16"/>
                <a:gd name="T16" fmla="*/ 2147483647 w 27"/>
                <a:gd name="T17" fmla="*/ 2147483647 h 16"/>
                <a:gd name="T18" fmla="*/ 2147483647 w 27"/>
                <a:gd name="T19" fmla="*/ 2147483647 h 16"/>
                <a:gd name="T20" fmla="*/ 2147483647 w 27"/>
                <a:gd name="T21" fmla="*/ 2147483647 h 16"/>
                <a:gd name="T22" fmla="*/ 2147483647 w 27"/>
                <a:gd name="T23" fmla="*/ 2147483647 h 16"/>
                <a:gd name="T24" fmla="*/ 0 w 27"/>
                <a:gd name="T25" fmla="*/ 2147483647 h 16"/>
                <a:gd name="T26" fmla="*/ 0 w 27"/>
                <a:gd name="T27" fmla="*/ 2147483647 h 1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7"/>
                <a:gd name="T43" fmla="*/ 0 h 16"/>
                <a:gd name="T44" fmla="*/ 27 w 27"/>
                <a:gd name="T45" fmla="*/ 16 h 1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7" h="16">
                  <a:moveTo>
                    <a:pt x="0" y="11"/>
                  </a:moveTo>
                  <a:lnTo>
                    <a:pt x="0" y="11"/>
                  </a:lnTo>
                  <a:lnTo>
                    <a:pt x="5" y="5"/>
                  </a:lnTo>
                  <a:lnTo>
                    <a:pt x="5" y="0"/>
                  </a:lnTo>
                  <a:lnTo>
                    <a:pt x="11" y="5"/>
                  </a:lnTo>
                  <a:lnTo>
                    <a:pt x="22" y="11"/>
                  </a:lnTo>
                  <a:lnTo>
                    <a:pt x="27" y="11"/>
                  </a:lnTo>
                  <a:lnTo>
                    <a:pt x="22" y="16"/>
                  </a:lnTo>
                  <a:lnTo>
                    <a:pt x="22" y="11"/>
                  </a:lnTo>
                  <a:lnTo>
                    <a:pt x="16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7" name="Freeform 1522"/>
            <p:cNvSpPr>
              <a:spLocks/>
            </p:cNvSpPr>
            <p:nvPr/>
          </p:nvSpPr>
          <p:spPr bwMode="auto">
            <a:xfrm>
              <a:off x="3586722" y="443664"/>
              <a:ext cx="15578" cy="13368"/>
            </a:xfrm>
            <a:custGeom>
              <a:avLst/>
              <a:gdLst>
                <a:gd name="T0" fmla="*/ 2147483647 w 16"/>
                <a:gd name="T1" fmla="*/ 0 h 16"/>
                <a:gd name="T2" fmla="*/ 2147483647 w 16"/>
                <a:gd name="T3" fmla="*/ 0 h 16"/>
                <a:gd name="T4" fmla="*/ 2147483647 w 16"/>
                <a:gd name="T5" fmla="*/ 2147483647 h 16"/>
                <a:gd name="T6" fmla="*/ 2147483647 w 16"/>
                <a:gd name="T7" fmla="*/ 2147483647 h 16"/>
                <a:gd name="T8" fmla="*/ 2147483647 w 16"/>
                <a:gd name="T9" fmla="*/ 0 h 16"/>
                <a:gd name="T10" fmla="*/ 2147483647 w 16"/>
                <a:gd name="T11" fmla="*/ 0 h 16"/>
                <a:gd name="T12" fmla="*/ 2147483647 w 16"/>
                <a:gd name="T13" fmla="*/ 2147483647 h 16"/>
                <a:gd name="T14" fmla="*/ 2147483647 w 16"/>
                <a:gd name="T15" fmla="*/ 2147483647 h 16"/>
                <a:gd name="T16" fmla="*/ 2147483647 w 16"/>
                <a:gd name="T17" fmla="*/ 2147483647 h 16"/>
                <a:gd name="T18" fmla="*/ 0 w 16"/>
                <a:gd name="T19" fmla="*/ 2147483647 h 16"/>
                <a:gd name="T20" fmla="*/ 0 w 16"/>
                <a:gd name="T21" fmla="*/ 2147483647 h 16"/>
                <a:gd name="T22" fmla="*/ 2147483647 w 16"/>
                <a:gd name="T23" fmla="*/ 0 h 16"/>
                <a:gd name="T24" fmla="*/ 2147483647 w 16"/>
                <a:gd name="T25" fmla="*/ 0 h 1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6"/>
                <a:gd name="T41" fmla="*/ 16 w 16"/>
                <a:gd name="T42" fmla="*/ 16 h 1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6">
                  <a:moveTo>
                    <a:pt x="5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16" y="0"/>
                  </a:lnTo>
                  <a:lnTo>
                    <a:pt x="16" y="11"/>
                  </a:lnTo>
                  <a:lnTo>
                    <a:pt x="5" y="16"/>
                  </a:lnTo>
                  <a:lnTo>
                    <a:pt x="0" y="11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8" name="Freeform 1523"/>
            <p:cNvSpPr>
              <a:spLocks/>
            </p:cNvSpPr>
            <p:nvPr/>
          </p:nvSpPr>
          <p:spPr bwMode="auto">
            <a:xfrm>
              <a:off x="3580880" y="457033"/>
              <a:ext cx="27261" cy="13368"/>
            </a:xfrm>
            <a:custGeom>
              <a:avLst/>
              <a:gdLst>
                <a:gd name="T0" fmla="*/ 2147483647 w 28"/>
                <a:gd name="T1" fmla="*/ 2147483647 h 16"/>
                <a:gd name="T2" fmla="*/ 2147483647 w 28"/>
                <a:gd name="T3" fmla="*/ 2147483647 h 16"/>
                <a:gd name="T4" fmla="*/ 2147483647 w 28"/>
                <a:gd name="T5" fmla="*/ 2147483647 h 16"/>
                <a:gd name="T6" fmla="*/ 0 w 28"/>
                <a:gd name="T7" fmla="*/ 2147483647 h 16"/>
                <a:gd name="T8" fmla="*/ 0 w 28"/>
                <a:gd name="T9" fmla="*/ 2147483647 h 16"/>
                <a:gd name="T10" fmla="*/ 0 w 28"/>
                <a:gd name="T11" fmla="*/ 2147483647 h 16"/>
                <a:gd name="T12" fmla="*/ 0 w 28"/>
                <a:gd name="T13" fmla="*/ 0 h 16"/>
                <a:gd name="T14" fmla="*/ 0 w 28"/>
                <a:gd name="T15" fmla="*/ 0 h 16"/>
                <a:gd name="T16" fmla="*/ 0 w 28"/>
                <a:gd name="T17" fmla="*/ 2147483647 h 16"/>
                <a:gd name="T18" fmla="*/ 0 w 28"/>
                <a:gd name="T19" fmla="*/ 2147483647 h 16"/>
                <a:gd name="T20" fmla="*/ 2147483647 w 28"/>
                <a:gd name="T21" fmla="*/ 2147483647 h 16"/>
                <a:gd name="T22" fmla="*/ 2147483647 w 28"/>
                <a:gd name="T23" fmla="*/ 2147483647 h 16"/>
                <a:gd name="T24" fmla="*/ 2147483647 w 28"/>
                <a:gd name="T25" fmla="*/ 2147483647 h 16"/>
                <a:gd name="T26" fmla="*/ 2147483647 w 28"/>
                <a:gd name="T27" fmla="*/ 2147483647 h 16"/>
                <a:gd name="T28" fmla="*/ 2147483647 w 28"/>
                <a:gd name="T29" fmla="*/ 2147483647 h 16"/>
                <a:gd name="T30" fmla="*/ 2147483647 w 28"/>
                <a:gd name="T31" fmla="*/ 2147483647 h 16"/>
                <a:gd name="T32" fmla="*/ 2147483647 w 28"/>
                <a:gd name="T33" fmla="*/ 2147483647 h 16"/>
                <a:gd name="T34" fmla="*/ 2147483647 w 28"/>
                <a:gd name="T35" fmla="*/ 2147483647 h 16"/>
                <a:gd name="T36" fmla="*/ 2147483647 w 28"/>
                <a:gd name="T37" fmla="*/ 2147483647 h 1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"/>
                <a:gd name="T58" fmla="*/ 0 h 16"/>
                <a:gd name="T59" fmla="*/ 28 w 28"/>
                <a:gd name="T60" fmla="*/ 16 h 1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" h="16">
                  <a:moveTo>
                    <a:pt x="22" y="16"/>
                  </a:moveTo>
                  <a:lnTo>
                    <a:pt x="22" y="16"/>
                  </a:lnTo>
                  <a:lnTo>
                    <a:pt x="17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11"/>
                  </a:lnTo>
                  <a:lnTo>
                    <a:pt x="6" y="6"/>
                  </a:lnTo>
                  <a:lnTo>
                    <a:pt x="17" y="6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8" y="16"/>
                  </a:lnTo>
                  <a:lnTo>
                    <a:pt x="22" y="1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69" name="Freeform 1524"/>
            <p:cNvSpPr>
              <a:spLocks/>
            </p:cNvSpPr>
            <p:nvPr/>
          </p:nvSpPr>
          <p:spPr bwMode="auto">
            <a:xfrm>
              <a:off x="3617878" y="475415"/>
              <a:ext cx="37971" cy="9191"/>
            </a:xfrm>
            <a:custGeom>
              <a:avLst/>
              <a:gdLst>
                <a:gd name="T0" fmla="*/ 0 w 39"/>
                <a:gd name="T1" fmla="*/ 0 h 11"/>
                <a:gd name="T2" fmla="*/ 0 w 39"/>
                <a:gd name="T3" fmla="*/ 0 h 11"/>
                <a:gd name="T4" fmla="*/ 2147483647 w 39"/>
                <a:gd name="T5" fmla="*/ 0 h 11"/>
                <a:gd name="T6" fmla="*/ 2147483647 w 39"/>
                <a:gd name="T7" fmla="*/ 0 h 11"/>
                <a:gd name="T8" fmla="*/ 2147483647 w 39"/>
                <a:gd name="T9" fmla="*/ 2147483647 h 11"/>
                <a:gd name="T10" fmla="*/ 2147483647 w 39"/>
                <a:gd name="T11" fmla="*/ 2147483647 h 11"/>
                <a:gd name="T12" fmla="*/ 2147483647 w 39"/>
                <a:gd name="T13" fmla="*/ 2147483647 h 11"/>
                <a:gd name="T14" fmla="*/ 2147483647 w 39"/>
                <a:gd name="T15" fmla="*/ 2147483647 h 11"/>
                <a:gd name="T16" fmla="*/ 0 w 39"/>
                <a:gd name="T17" fmla="*/ 0 h 11"/>
                <a:gd name="T18" fmla="*/ 0 w 39"/>
                <a:gd name="T19" fmla="*/ 0 h 1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9"/>
                <a:gd name="T31" fmla="*/ 0 h 11"/>
                <a:gd name="T32" fmla="*/ 39 w 39"/>
                <a:gd name="T33" fmla="*/ 11 h 1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9" h="11">
                  <a:moveTo>
                    <a:pt x="0" y="0"/>
                  </a:moveTo>
                  <a:lnTo>
                    <a:pt x="0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11"/>
                  </a:lnTo>
                  <a:lnTo>
                    <a:pt x="11" y="5"/>
                  </a:lnTo>
                  <a:lnTo>
                    <a:pt x="6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0" name="Freeform 1525"/>
            <p:cNvSpPr>
              <a:spLocks/>
            </p:cNvSpPr>
            <p:nvPr/>
          </p:nvSpPr>
          <p:spPr bwMode="auto">
            <a:xfrm>
              <a:off x="3580880" y="470401"/>
              <a:ext cx="27261" cy="14204"/>
            </a:xfrm>
            <a:custGeom>
              <a:avLst/>
              <a:gdLst>
                <a:gd name="T0" fmla="*/ 2147483647 w 28"/>
                <a:gd name="T1" fmla="*/ 2147483647 h 17"/>
                <a:gd name="T2" fmla="*/ 2147483647 w 28"/>
                <a:gd name="T3" fmla="*/ 2147483647 h 17"/>
                <a:gd name="T4" fmla="*/ 2147483647 w 28"/>
                <a:gd name="T5" fmla="*/ 2147483647 h 17"/>
                <a:gd name="T6" fmla="*/ 2147483647 w 28"/>
                <a:gd name="T7" fmla="*/ 2147483647 h 17"/>
                <a:gd name="T8" fmla="*/ 0 w 28"/>
                <a:gd name="T9" fmla="*/ 2147483647 h 17"/>
                <a:gd name="T10" fmla="*/ 0 w 28"/>
                <a:gd name="T11" fmla="*/ 2147483647 h 17"/>
                <a:gd name="T12" fmla="*/ 0 w 28"/>
                <a:gd name="T13" fmla="*/ 2147483647 h 17"/>
                <a:gd name="T14" fmla="*/ 2147483647 w 28"/>
                <a:gd name="T15" fmla="*/ 0 h 17"/>
                <a:gd name="T16" fmla="*/ 2147483647 w 28"/>
                <a:gd name="T17" fmla="*/ 2147483647 h 17"/>
                <a:gd name="T18" fmla="*/ 2147483647 w 28"/>
                <a:gd name="T19" fmla="*/ 2147483647 h 17"/>
                <a:gd name="T20" fmla="*/ 2147483647 w 28"/>
                <a:gd name="T21" fmla="*/ 2147483647 h 17"/>
                <a:gd name="T22" fmla="*/ 2147483647 w 28"/>
                <a:gd name="T23" fmla="*/ 2147483647 h 17"/>
                <a:gd name="T24" fmla="*/ 2147483647 w 28"/>
                <a:gd name="T25" fmla="*/ 2147483647 h 17"/>
                <a:gd name="T26" fmla="*/ 2147483647 w 28"/>
                <a:gd name="T27" fmla="*/ 2147483647 h 17"/>
                <a:gd name="T28" fmla="*/ 2147483647 w 28"/>
                <a:gd name="T29" fmla="*/ 2147483647 h 1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"/>
                <a:gd name="T46" fmla="*/ 0 h 17"/>
                <a:gd name="T47" fmla="*/ 28 w 28"/>
                <a:gd name="T48" fmla="*/ 17 h 1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" h="17">
                  <a:moveTo>
                    <a:pt x="22" y="17"/>
                  </a:moveTo>
                  <a:lnTo>
                    <a:pt x="22" y="17"/>
                  </a:lnTo>
                  <a:lnTo>
                    <a:pt x="22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11" y="0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2" y="1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1" name="Freeform 1526"/>
            <p:cNvSpPr>
              <a:spLocks/>
            </p:cNvSpPr>
            <p:nvPr/>
          </p:nvSpPr>
          <p:spPr bwMode="auto">
            <a:xfrm>
              <a:off x="3623720" y="484605"/>
              <a:ext cx="32130" cy="9191"/>
            </a:xfrm>
            <a:custGeom>
              <a:avLst/>
              <a:gdLst>
                <a:gd name="T0" fmla="*/ 2147483647 w 33"/>
                <a:gd name="T1" fmla="*/ 2147483647 h 11"/>
                <a:gd name="T2" fmla="*/ 2147483647 w 33"/>
                <a:gd name="T3" fmla="*/ 2147483647 h 11"/>
                <a:gd name="T4" fmla="*/ 2147483647 w 33"/>
                <a:gd name="T5" fmla="*/ 2147483647 h 11"/>
                <a:gd name="T6" fmla="*/ 0 w 33"/>
                <a:gd name="T7" fmla="*/ 2147483647 h 11"/>
                <a:gd name="T8" fmla="*/ 0 w 33"/>
                <a:gd name="T9" fmla="*/ 2147483647 h 11"/>
                <a:gd name="T10" fmla="*/ 0 w 33"/>
                <a:gd name="T11" fmla="*/ 2147483647 h 11"/>
                <a:gd name="T12" fmla="*/ 0 w 33"/>
                <a:gd name="T13" fmla="*/ 2147483647 h 11"/>
                <a:gd name="T14" fmla="*/ 2147483647 w 33"/>
                <a:gd name="T15" fmla="*/ 0 h 11"/>
                <a:gd name="T16" fmla="*/ 2147483647 w 33"/>
                <a:gd name="T17" fmla="*/ 0 h 11"/>
                <a:gd name="T18" fmla="*/ 2147483647 w 33"/>
                <a:gd name="T19" fmla="*/ 0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2147483647 w 33"/>
                <a:gd name="T25" fmla="*/ 2147483647 h 11"/>
                <a:gd name="T26" fmla="*/ 2147483647 w 33"/>
                <a:gd name="T27" fmla="*/ 2147483647 h 11"/>
                <a:gd name="T28" fmla="*/ 2147483647 w 33"/>
                <a:gd name="T29" fmla="*/ 214748364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11"/>
                <a:gd name="T47" fmla="*/ 33 w 33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11">
                  <a:moveTo>
                    <a:pt x="27" y="11"/>
                  </a:moveTo>
                  <a:lnTo>
                    <a:pt x="27" y="11"/>
                  </a:lnTo>
                  <a:lnTo>
                    <a:pt x="16" y="11"/>
                  </a:lnTo>
                  <a:lnTo>
                    <a:pt x="0" y="11"/>
                  </a:lnTo>
                  <a:lnTo>
                    <a:pt x="0" y="5"/>
                  </a:lnTo>
                  <a:lnTo>
                    <a:pt x="5" y="0"/>
                  </a:lnTo>
                  <a:lnTo>
                    <a:pt x="11" y="5"/>
                  </a:lnTo>
                  <a:lnTo>
                    <a:pt x="22" y="5"/>
                  </a:lnTo>
                  <a:lnTo>
                    <a:pt x="33" y="5"/>
                  </a:lnTo>
                  <a:lnTo>
                    <a:pt x="27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2" name="Freeform 1527"/>
            <p:cNvSpPr>
              <a:spLocks/>
            </p:cNvSpPr>
            <p:nvPr/>
          </p:nvSpPr>
          <p:spPr bwMode="auto">
            <a:xfrm>
              <a:off x="3580880" y="484605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0 w 33"/>
                <a:gd name="T5" fmla="*/ 0 h 11"/>
                <a:gd name="T6" fmla="*/ 2147483647 w 33"/>
                <a:gd name="T7" fmla="*/ 0 h 11"/>
                <a:gd name="T8" fmla="*/ 2147483647 w 33"/>
                <a:gd name="T9" fmla="*/ 0 h 11"/>
                <a:gd name="T10" fmla="*/ 2147483647 w 33"/>
                <a:gd name="T11" fmla="*/ 0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0 w 33"/>
                <a:gd name="T19" fmla="*/ 2147483647 h 11"/>
                <a:gd name="T20" fmla="*/ 0 w 33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11"/>
                <a:gd name="T35" fmla="*/ 33 w 33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11">
                  <a:moveTo>
                    <a:pt x="0" y="11"/>
                  </a:move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lnTo>
                    <a:pt x="33" y="0"/>
                  </a:lnTo>
                  <a:lnTo>
                    <a:pt x="33" y="11"/>
                  </a:lnTo>
                  <a:lnTo>
                    <a:pt x="22" y="11"/>
                  </a:lnTo>
                  <a:lnTo>
                    <a:pt x="11" y="5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3" name="Freeform 1528"/>
            <p:cNvSpPr>
              <a:spLocks/>
            </p:cNvSpPr>
            <p:nvPr/>
          </p:nvSpPr>
          <p:spPr bwMode="auto">
            <a:xfrm>
              <a:off x="3634430" y="497974"/>
              <a:ext cx="26288" cy="9191"/>
            </a:xfrm>
            <a:custGeom>
              <a:avLst/>
              <a:gdLst>
                <a:gd name="T0" fmla="*/ 0 w 27"/>
                <a:gd name="T1" fmla="*/ 2147483647 h 11"/>
                <a:gd name="T2" fmla="*/ 0 w 27"/>
                <a:gd name="T3" fmla="*/ 2147483647 h 11"/>
                <a:gd name="T4" fmla="*/ 2147483647 w 27"/>
                <a:gd name="T5" fmla="*/ 0 h 11"/>
                <a:gd name="T6" fmla="*/ 2147483647 w 27"/>
                <a:gd name="T7" fmla="*/ 0 h 11"/>
                <a:gd name="T8" fmla="*/ 2147483647 w 27"/>
                <a:gd name="T9" fmla="*/ 2147483647 h 11"/>
                <a:gd name="T10" fmla="*/ 2147483647 w 27"/>
                <a:gd name="T11" fmla="*/ 2147483647 h 11"/>
                <a:gd name="T12" fmla="*/ 2147483647 w 27"/>
                <a:gd name="T13" fmla="*/ 2147483647 h 11"/>
                <a:gd name="T14" fmla="*/ 2147483647 w 27"/>
                <a:gd name="T15" fmla="*/ 2147483647 h 11"/>
                <a:gd name="T16" fmla="*/ 2147483647 w 27"/>
                <a:gd name="T17" fmla="*/ 2147483647 h 11"/>
                <a:gd name="T18" fmla="*/ 0 w 27"/>
                <a:gd name="T19" fmla="*/ 2147483647 h 11"/>
                <a:gd name="T20" fmla="*/ 0 w 27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7"/>
                <a:gd name="T34" fmla="*/ 0 h 11"/>
                <a:gd name="T35" fmla="*/ 27 w 27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7" h="11">
                  <a:moveTo>
                    <a:pt x="0" y="6"/>
                  </a:moveTo>
                  <a:lnTo>
                    <a:pt x="0" y="6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7" y="6"/>
                  </a:lnTo>
                  <a:lnTo>
                    <a:pt x="27" y="11"/>
                  </a:lnTo>
                  <a:lnTo>
                    <a:pt x="16" y="11"/>
                  </a:lnTo>
                  <a:lnTo>
                    <a:pt x="5" y="11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4" name="Freeform 1529"/>
            <p:cNvSpPr>
              <a:spLocks/>
            </p:cNvSpPr>
            <p:nvPr/>
          </p:nvSpPr>
          <p:spPr bwMode="auto">
            <a:xfrm>
              <a:off x="3580880" y="497974"/>
              <a:ext cx="32130" cy="9191"/>
            </a:xfrm>
            <a:custGeom>
              <a:avLst/>
              <a:gdLst>
                <a:gd name="T0" fmla="*/ 2147483647 w 33"/>
                <a:gd name="T1" fmla="*/ 2147483647 h 11"/>
                <a:gd name="T2" fmla="*/ 2147483647 w 33"/>
                <a:gd name="T3" fmla="*/ 2147483647 h 11"/>
                <a:gd name="T4" fmla="*/ 2147483647 w 33"/>
                <a:gd name="T5" fmla="*/ 2147483647 h 11"/>
                <a:gd name="T6" fmla="*/ 2147483647 w 33"/>
                <a:gd name="T7" fmla="*/ 2147483647 h 11"/>
                <a:gd name="T8" fmla="*/ 0 w 33"/>
                <a:gd name="T9" fmla="*/ 2147483647 h 11"/>
                <a:gd name="T10" fmla="*/ 0 w 33"/>
                <a:gd name="T11" fmla="*/ 2147483647 h 11"/>
                <a:gd name="T12" fmla="*/ 0 w 33"/>
                <a:gd name="T13" fmla="*/ 0 h 11"/>
                <a:gd name="T14" fmla="*/ 2147483647 w 33"/>
                <a:gd name="T15" fmla="*/ 0 h 11"/>
                <a:gd name="T16" fmla="*/ 2147483647 w 33"/>
                <a:gd name="T17" fmla="*/ 0 h 11"/>
                <a:gd name="T18" fmla="*/ 2147483647 w 33"/>
                <a:gd name="T19" fmla="*/ 0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2147483647 w 33"/>
                <a:gd name="T25" fmla="*/ 2147483647 h 11"/>
                <a:gd name="T26" fmla="*/ 2147483647 w 33"/>
                <a:gd name="T27" fmla="*/ 2147483647 h 11"/>
                <a:gd name="T28" fmla="*/ 2147483647 w 33"/>
                <a:gd name="T29" fmla="*/ 2147483647 h 1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3"/>
                <a:gd name="T46" fmla="*/ 0 h 11"/>
                <a:gd name="T47" fmla="*/ 33 w 33"/>
                <a:gd name="T48" fmla="*/ 11 h 1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3" h="11">
                  <a:moveTo>
                    <a:pt x="33" y="11"/>
                  </a:moveTo>
                  <a:lnTo>
                    <a:pt x="33" y="11"/>
                  </a:lnTo>
                  <a:lnTo>
                    <a:pt x="28" y="6"/>
                  </a:lnTo>
                  <a:lnTo>
                    <a:pt x="17" y="6"/>
                  </a:lnTo>
                  <a:lnTo>
                    <a:pt x="0" y="6"/>
                  </a:lnTo>
                  <a:lnTo>
                    <a:pt x="0" y="0"/>
                  </a:lnTo>
                  <a:lnTo>
                    <a:pt x="11" y="0"/>
                  </a:lnTo>
                  <a:lnTo>
                    <a:pt x="33" y="0"/>
                  </a:lnTo>
                  <a:lnTo>
                    <a:pt x="33" y="6"/>
                  </a:lnTo>
                  <a:lnTo>
                    <a:pt x="33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5" name="Freeform 1530"/>
            <p:cNvSpPr>
              <a:spLocks/>
            </p:cNvSpPr>
            <p:nvPr/>
          </p:nvSpPr>
          <p:spPr bwMode="auto">
            <a:xfrm>
              <a:off x="3617878" y="512178"/>
              <a:ext cx="37971" cy="9191"/>
            </a:xfrm>
            <a:custGeom>
              <a:avLst/>
              <a:gdLst>
                <a:gd name="T0" fmla="*/ 2147483647 w 39"/>
                <a:gd name="T1" fmla="*/ 0 h 11"/>
                <a:gd name="T2" fmla="*/ 2147483647 w 39"/>
                <a:gd name="T3" fmla="*/ 0 h 11"/>
                <a:gd name="T4" fmla="*/ 2147483647 w 39"/>
                <a:gd name="T5" fmla="*/ 2147483647 h 11"/>
                <a:gd name="T6" fmla="*/ 2147483647 w 39"/>
                <a:gd name="T7" fmla="*/ 2147483647 h 11"/>
                <a:gd name="T8" fmla="*/ 2147483647 w 39"/>
                <a:gd name="T9" fmla="*/ 2147483647 h 11"/>
                <a:gd name="T10" fmla="*/ 0 w 39"/>
                <a:gd name="T11" fmla="*/ 2147483647 h 11"/>
                <a:gd name="T12" fmla="*/ 0 w 39"/>
                <a:gd name="T13" fmla="*/ 2147483647 h 11"/>
                <a:gd name="T14" fmla="*/ 0 w 39"/>
                <a:gd name="T15" fmla="*/ 0 h 11"/>
                <a:gd name="T16" fmla="*/ 2147483647 w 39"/>
                <a:gd name="T17" fmla="*/ 0 h 11"/>
                <a:gd name="T18" fmla="*/ 2147483647 w 39"/>
                <a:gd name="T19" fmla="*/ 0 h 11"/>
                <a:gd name="T20" fmla="*/ 2147483647 w 39"/>
                <a:gd name="T21" fmla="*/ 0 h 11"/>
                <a:gd name="T22" fmla="*/ 2147483647 w 39"/>
                <a:gd name="T23" fmla="*/ 0 h 11"/>
                <a:gd name="T24" fmla="*/ 2147483647 w 39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11"/>
                <a:gd name="T41" fmla="*/ 39 w 39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11">
                  <a:moveTo>
                    <a:pt x="39" y="0"/>
                  </a:moveTo>
                  <a:lnTo>
                    <a:pt x="39" y="0"/>
                  </a:lnTo>
                  <a:lnTo>
                    <a:pt x="33" y="5"/>
                  </a:lnTo>
                  <a:lnTo>
                    <a:pt x="22" y="5"/>
                  </a:lnTo>
                  <a:lnTo>
                    <a:pt x="11" y="5"/>
                  </a:lnTo>
                  <a:lnTo>
                    <a:pt x="0" y="11"/>
                  </a:lnTo>
                  <a:lnTo>
                    <a:pt x="0" y="0"/>
                  </a:lnTo>
                  <a:lnTo>
                    <a:pt x="6" y="0"/>
                  </a:lnTo>
                  <a:lnTo>
                    <a:pt x="17" y="0"/>
                  </a:lnTo>
                  <a:lnTo>
                    <a:pt x="28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6" name="Freeform 1531"/>
            <p:cNvSpPr>
              <a:spLocks/>
            </p:cNvSpPr>
            <p:nvPr/>
          </p:nvSpPr>
          <p:spPr bwMode="auto">
            <a:xfrm>
              <a:off x="3580880" y="521368"/>
              <a:ext cx="32130" cy="9191"/>
            </a:xfrm>
            <a:custGeom>
              <a:avLst/>
              <a:gdLst>
                <a:gd name="T0" fmla="*/ 0 w 33"/>
                <a:gd name="T1" fmla="*/ 0 h 11"/>
                <a:gd name="T2" fmla="*/ 0 w 33"/>
                <a:gd name="T3" fmla="*/ 0 h 11"/>
                <a:gd name="T4" fmla="*/ 2147483647 w 33"/>
                <a:gd name="T5" fmla="*/ 0 h 11"/>
                <a:gd name="T6" fmla="*/ 2147483647 w 33"/>
                <a:gd name="T7" fmla="*/ 0 h 11"/>
                <a:gd name="T8" fmla="*/ 2147483647 w 33"/>
                <a:gd name="T9" fmla="*/ 2147483647 h 11"/>
                <a:gd name="T10" fmla="*/ 2147483647 w 33"/>
                <a:gd name="T11" fmla="*/ 2147483647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0 w 33"/>
                <a:gd name="T23" fmla="*/ 2147483647 h 11"/>
                <a:gd name="T24" fmla="*/ 0 w 33"/>
                <a:gd name="T25" fmla="*/ 0 h 11"/>
                <a:gd name="T26" fmla="*/ 0 w 33"/>
                <a:gd name="T27" fmla="*/ 0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1"/>
                <a:gd name="T44" fmla="*/ 33 w 33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22" y="0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28" y="5"/>
                  </a:lnTo>
                  <a:lnTo>
                    <a:pt x="17" y="11"/>
                  </a:lnTo>
                  <a:lnTo>
                    <a:pt x="6" y="11"/>
                  </a:lnTo>
                  <a:lnTo>
                    <a:pt x="0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7" name="Freeform 1532"/>
            <p:cNvSpPr>
              <a:spLocks/>
            </p:cNvSpPr>
            <p:nvPr/>
          </p:nvSpPr>
          <p:spPr bwMode="auto">
            <a:xfrm>
              <a:off x="3617878" y="521368"/>
              <a:ext cx="27261" cy="9191"/>
            </a:xfrm>
            <a:custGeom>
              <a:avLst/>
              <a:gdLst>
                <a:gd name="T0" fmla="*/ 2147483647 w 28"/>
                <a:gd name="T1" fmla="*/ 0 h 11"/>
                <a:gd name="T2" fmla="*/ 2147483647 w 28"/>
                <a:gd name="T3" fmla="*/ 0 h 11"/>
                <a:gd name="T4" fmla="*/ 2147483647 w 28"/>
                <a:gd name="T5" fmla="*/ 2147483647 h 11"/>
                <a:gd name="T6" fmla="*/ 2147483647 w 28"/>
                <a:gd name="T7" fmla="*/ 2147483647 h 11"/>
                <a:gd name="T8" fmla="*/ 2147483647 w 28"/>
                <a:gd name="T9" fmla="*/ 2147483647 h 11"/>
                <a:gd name="T10" fmla="*/ 0 w 28"/>
                <a:gd name="T11" fmla="*/ 2147483647 h 11"/>
                <a:gd name="T12" fmla="*/ 0 w 28"/>
                <a:gd name="T13" fmla="*/ 2147483647 h 11"/>
                <a:gd name="T14" fmla="*/ 0 w 28"/>
                <a:gd name="T15" fmla="*/ 0 h 11"/>
                <a:gd name="T16" fmla="*/ 2147483647 w 28"/>
                <a:gd name="T17" fmla="*/ 0 h 11"/>
                <a:gd name="T18" fmla="*/ 2147483647 w 28"/>
                <a:gd name="T19" fmla="*/ 0 h 11"/>
                <a:gd name="T20" fmla="*/ 2147483647 w 28"/>
                <a:gd name="T21" fmla="*/ 0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8"/>
                <a:gd name="T34" fmla="*/ 0 h 11"/>
                <a:gd name="T35" fmla="*/ 28 w 28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8" h="11">
                  <a:moveTo>
                    <a:pt x="28" y="0"/>
                  </a:moveTo>
                  <a:lnTo>
                    <a:pt x="28" y="0"/>
                  </a:lnTo>
                  <a:lnTo>
                    <a:pt x="28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8" name="Freeform 1533"/>
            <p:cNvSpPr>
              <a:spLocks/>
            </p:cNvSpPr>
            <p:nvPr/>
          </p:nvSpPr>
          <p:spPr bwMode="auto">
            <a:xfrm>
              <a:off x="3570171" y="534737"/>
              <a:ext cx="37971" cy="5013"/>
            </a:xfrm>
            <a:custGeom>
              <a:avLst/>
              <a:gdLst>
                <a:gd name="T0" fmla="*/ 2147483647 w 39"/>
                <a:gd name="T1" fmla="*/ 2147483647 h 6"/>
                <a:gd name="T2" fmla="*/ 2147483647 w 39"/>
                <a:gd name="T3" fmla="*/ 2147483647 h 6"/>
                <a:gd name="T4" fmla="*/ 2147483647 w 39"/>
                <a:gd name="T5" fmla="*/ 2147483647 h 6"/>
                <a:gd name="T6" fmla="*/ 2147483647 w 39"/>
                <a:gd name="T7" fmla="*/ 2147483647 h 6"/>
                <a:gd name="T8" fmla="*/ 2147483647 w 39"/>
                <a:gd name="T9" fmla="*/ 2147483647 h 6"/>
                <a:gd name="T10" fmla="*/ 0 w 39"/>
                <a:gd name="T11" fmla="*/ 0 h 6"/>
                <a:gd name="T12" fmla="*/ 0 w 39"/>
                <a:gd name="T13" fmla="*/ 0 h 6"/>
                <a:gd name="T14" fmla="*/ 2147483647 w 39"/>
                <a:gd name="T15" fmla="*/ 0 h 6"/>
                <a:gd name="T16" fmla="*/ 2147483647 w 39"/>
                <a:gd name="T17" fmla="*/ 0 h 6"/>
                <a:gd name="T18" fmla="*/ 2147483647 w 39"/>
                <a:gd name="T19" fmla="*/ 0 h 6"/>
                <a:gd name="T20" fmla="*/ 2147483647 w 39"/>
                <a:gd name="T21" fmla="*/ 2147483647 h 6"/>
                <a:gd name="T22" fmla="*/ 2147483647 w 39"/>
                <a:gd name="T23" fmla="*/ 2147483647 h 6"/>
                <a:gd name="T24" fmla="*/ 2147483647 w 39"/>
                <a:gd name="T25" fmla="*/ 2147483647 h 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9"/>
                <a:gd name="T40" fmla="*/ 0 h 6"/>
                <a:gd name="T41" fmla="*/ 39 w 39"/>
                <a:gd name="T42" fmla="*/ 6 h 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9" h="6">
                  <a:moveTo>
                    <a:pt x="33" y="6"/>
                  </a:moveTo>
                  <a:lnTo>
                    <a:pt x="33" y="6"/>
                  </a:lnTo>
                  <a:lnTo>
                    <a:pt x="28" y="6"/>
                  </a:lnTo>
                  <a:lnTo>
                    <a:pt x="17" y="6"/>
                  </a:lnTo>
                  <a:lnTo>
                    <a:pt x="6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22" y="0"/>
                  </a:lnTo>
                  <a:lnTo>
                    <a:pt x="33" y="0"/>
                  </a:lnTo>
                  <a:lnTo>
                    <a:pt x="39" y="6"/>
                  </a:lnTo>
                  <a:lnTo>
                    <a:pt x="33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79" name="Freeform 1534"/>
            <p:cNvSpPr>
              <a:spLocks/>
            </p:cNvSpPr>
            <p:nvPr/>
          </p:nvSpPr>
          <p:spPr bwMode="auto">
            <a:xfrm>
              <a:off x="3623720" y="534737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0 w 33"/>
                <a:gd name="T5" fmla="*/ 2147483647 h 11"/>
                <a:gd name="T6" fmla="*/ 2147483647 w 33"/>
                <a:gd name="T7" fmla="*/ 0 h 11"/>
                <a:gd name="T8" fmla="*/ 2147483647 w 33"/>
                <a:gd name="T9" fmla="*/ 0 h 11"/>
                <a:gd name="T10" fmla="*/ 2147483647 w 33"/>
                <a:gd name="T11" fmla="*/ 0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2147483647 w 33"/>
                <a:gd name="T23" fmla="*/ 2147483647 h 11"/>
                <a:gd name="T24" fmla="*/ 0 w 33"/>
                <a:gd name="T25" fmla="*/ 2147483647 h 11"/>
                <a:gd name="T26" fmla="*/ 0 w 33"/>
                <a:gd name="T27" fmla="*/ 2147483647 h 1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11"/>
                <a:gd name="T44" fmla="*/ 33 w 33"/>
                <a:gd name="T45" fmla="*/ 11 h 1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11">
                  <a:moveTo>
                    <a:pt x="0" y="6"/>
                  </a:moveTo>
                  <a:lnTo>
                    <a:pt x="0" y="6"/>
                  </a:lnTo>
                  <a:lnTo>
                    <a:pt x="5" y="0"/>
                  </a:lnTo>
                  <a:lnTo>
                    <a:pt x="16" y="0"/>
                  </a:lnTo>
                  <a:lnTo>
                    <a:pt x="27" y="0"/>
                  </a:lnTo>
                  <a:lnTo>
                    <a:pt x="33" y="6"/>
                  </a:lnTo>
                  <a:lnTo>
                    <a:pt x="27" y="11"/>
                  </a:lnTo>
                  <a:lnTo>
                    <a:pt x="16" y="6"/>
                  </a:lnTo>
                  <a:lnTo>
                    <a:pt x="11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0" name="Freeform 1535"/>
            <p:cNvSpPr>
              <a:spLocks/>
            </p:cNvSpPr>
            <p:nvPr/>
          </p:nvSpPr>
          <p:spPr bwMode="auto">
            <a:xfrm>
              <a:off x="3617878" y="548105"/>
              <a:ext cx="53549" cy="5013"/>
            </a:xfrm>
            <a:custGeom>
              <a:avLst/>
              <a:gdLst>
                <a:gd name="T0" fmla="*/ 2147483647 w 55"/>
                <a:gd name="T1" fmla="*/ 2147483647 h 6"/>
                <a:gd name="T2" fmla="*/ 2147483647 w 55"/>
                <a:gd name="T3" fmla="*/ 2147483647 h 6"/>
                <a:gd name="T4" fmla="*/ 2147483647 w 55"/>
                <a:gd name="T5" fmla="*/ 2147483647 h 6"/>
                <a:gd name="T6" fmla="*/ 2147483647 w 55"/>
                <a:gd name="T7" fmla="*/ 2147483647 h 6"/>
                <a:gd name="T8" fmla="*/ 0 w 55"/>
                <a:gd name="T9" fmla="*/ 0 h 6"/>
                <a:gd name="T10" fmla="*/ 0 w 55"/>
                <a:gd name="T11" fmla="*/ 0 h 6"/>
                <a:gd name="T12" fmla="*/ 2147483647 w 55"/>
                <a:gd name="T13" fmla="*/ 0 h 6"/>
                <a:gd name="T14" fmla="*/ 2147483647 w 55"/>
                <a:gd name="T15" fmla="*/ 0 h 6"/>
                <a:gd name="T16" fmla="*/ 2147483647 w 55"/>
                <a:gd name="T17" fmla="*/ 0 h 6"/>
                <a:gd name="T18" fmla="*/ 2147483647 w 55"/>
                <a:gd name="T19" fmla="*/ 2147483647 h 6"/>
                <a:gd name="T20" fmla="*/ 2147483647 w 55"/>
                <a:gd name="T21" fmla="*/ 2147483647 h 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6"/>
                <a:gd name="T35" fmla="*/ 55 w 55"/>
                <a:gd name="T36" fmla="*/ 6 h 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6">
                  <a:moveTo>
                    <a:pt x="55" y="6"/>
                  </a:moveTo>
                  <a:lnTo>
                    <a:pt x="55" y="6"/>
                  </a:lnTo>
                  <a:lnTo>
                    <a:pt x="28" y="6"/>
                  </a:lnTo>
                  <a:lnTo>
                    <a:pt x="11" y="6"/>
                  </a:lnTo>
                  <a:lnTo>
                    <a:pt x="0" y="0"/>
                  </a:lnTo>
                  <a:lnTo>
                    <a:pt x="28" y="0"/>
                  </a:lnTo>
                  <a:lnTo>
                    <a:pt x="44" y="0"/>
                  </a:lnTo>
                  <a:lnTo>
                    <a:pt x="50" y="0"/>
                  </a:lnTo>
                  <a:lnTo>
                    <a:pt x="55" y="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1" name="Freeform 1536"/>
            <p:cNvSpPr>
              <a:spLocks/>
            </p:cNvSpPr>
            <p:nvPr/>
          </p:nvSpPr>
          <p:spPr bwMode="auto">
            <a:xfrm>
              <a:off x="3580880" y="543928"/>
              <a:ext cx="32130" cy="9191"/>
            </a:xfrm>
            <a:custGeom>
              <a:avLst/>
              <a:gdLst>
                <a:gd name="T0" fmla="*/ 0 w 33"/>
                <a:gd name="T1" fmla="*/ 2147483647 h 11"/>
                <a:gd name="T2" fmla="*/ 0 w 33"/>
                <a:gd name="T3" fmla="*/ 2147483647 h 11"/>
                <a:gd name="T4" fmla="*/ 2147483647 w 33"/>
                <a:gd name="T5" fmla="*/ 0 h 11"/>
                <a:gd name="T6" fmla="*/ 2147483647 w 33"/>
                <a:gd name="T7" fmla="*/ 0 h 11"/>
                <a:gd name="T8" fmla="*/ 2147483647 w 33"/>
                <a:gd name="T9" fmla="*/ 2147483647 h 11"/>
                <a:gd name="T10" fmla="*/ 2147483647 w 33"/>
                <a:gd name="T11" fmla="*/ 0 h 11"/>
                <a:gd name="T12" fmla="*/ 2147483647 w 33"/>
                <a:gd name="T13" fmla="*/ 0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2147483647 w 33"/>
                <a:gd name="T21" fmla="*/ 2147483647 h 11"/>
                <a:gd name="T22" fmla="*/ 0 w 33"/>
                <a:gd name="T23" fmla="*/ 2147483647 h 11"/>
                <a:gd name="T24" fmla="*/ 0 w 33"/>
                <a:gd name="T25" fmla="*/ 2147483647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1"/>
                <a:gd name="T41" fmla="*/ 33 w 33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1">
                  <a:moveTo>
                    <a:pt x="0" y="5"/>
                  </a:moveTo>
                  <a:lnTo>
                    <a:pt x="0" y="5"/>
                  </a:lnTo>
                  <a:lnTo>
                    <a:pt x="11" y="0"/>
                  </a:lnTo>
                  <a:lnTo>
                    <a:pt x="17" y="0"/>
                  </a:lnTo>
                  <a:lnTo>
                    <a:pt x="28" y="5"/>
                  </a:lnTo>
                  <a:lnTo>
                    <a:pt x="33" y="0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17" y="11"/>
                  </a:lnTo>
                  <a:lnTo>
                    <a:pt x="6" y="11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2" name="Freeform 1537"/>
            <p:cNvSpPr>
              <a:spLocks/>
            </p:cNvSpPr>
            <p:nvPr/>
          </p:nvSpPr>
          <p:spPr bwMode="auto">
            <a:xfrm>
              <a:off x="3617878" y="557296"/>
              <a:ext cx="53549" cy="9191"/>
            </a:xfrm>
            <a:custGeom>
              <a:avLst/>
              <a:gdLst>
                <a:gd name="T0" fmla="*/ 2147483647 w 55"/>
                <a:gd name="T1" fmla="*/ 2147483647 h 11"/>
                <a:gd name="T2" fmla="*/ 2147483647 w 55"/>
                <a:gd name="T3" fmla="*/ 2147483647 h 11"/>
                <a:gd name="T4" fmla="*/ 2147483647 w 55"/>
                <a:gd name="T5" fmla="*/ 2147483647 h 11"/>
                <a:gd name="T6" fmla="*/ 2147483647 w 55"/>
                <a:gd name="T7" fmla="*/ 2147483647 h 11"/>
                <a:gd name="T8" fmla="*/ 2147483647 w 55"/>
                <a:gd name="T9" fmla="*/ 2147483647 h 11"/>
                <a:gd name="T10" fmla="*/ 0 w 55"/>
                <a:gd name="T11" fmla="*/ 2147483647 h 11"/>
                <a:gd name="T12" fmla="*/ 0 w 55"/>
                <a:gd name="T13" fmla="*/ 2147483647 h 11"/>
                <a:gd name="T14" fmla="*/ 2147483647 w 55"/>
                <a:gd name="T15" fmla="*/ 0 h 11"/>
                <a:gd name="T16" fmla="*/ 2147483647 w 55"/>
                <a:gd name="T17" fmla="*/ 2147483647 h 11"/>
                <a:gd name="T18" fmla="*/ 2147483647 w 55"/>
                <a:gd name="T19" fmla="*/ 2147483647 h 11"/>
                <a:gd name="T20" fmla="*/ 2147483647 w 55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5"/>
                <a:gd name="T34" fmla="*/ 0 h 11"/>
                <a:gd name="T35" fmla="*/ 55 w 55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5" h="11">
                  <a:moveTo>
                    <a:pt x="55" y="11"/>
                  </a:moveTo>
                  <a:lnTo>
                    <a:pt x="55" y="11"/>
                  </a:lnTo>
                  <a:lnTo>
                    <a:pt x="39" y="11"/>
                  </a:lnTo>
                  <a:lnTo>
                    <a:pt x="22" y="11"/>
                  </a:lnTo>
                  <a:lnTo>
                    <a:pt x="6" y="11"/>
                  </a:lnTo>
                  <a:lnTo>
                    <a:pt x="0" y="6"/>
                  </a:lnTo>
                  <a:lnTo>
                    <a:pt x="22" y="0"/>
                  </a:lnTo>
                  <a:lnTo>
                    <a:pt x="44" y="6"/>
                  </a:lnTo>
                  <a:lnTo>
                    <a:pt x="55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3" name="Freeform 1538"/>
            <p:cNvSpPr>
              <a:spLocks/>
            </p:cNvSpPr>
            <p:nvPr/>
          </p:nvSpPr>
          <p:spPr bwMode="auto">
            <a:xfrm>
              <a:off x="3580880" y="557296"/>
              <a:ext cx="27261" cy="9191"/>
            </a:xfrm>
            <a:custGeom>
              <a:avLst/>
              <a:gdLst>
                <a:gd name="T0" fmla="*/ 2147483647 w 28"/>
                <a:gd name="T1" fmla="*/ 0 h 11"/>
                <a:gd name="T2" fmla="*/ 2147483647 w 28"/>
                <a:gd name="T3" fmla="*/ 0 h 11"/>
                <a:gd name="T4" fmla="*/ 2147483647 w 28"/>
                <a:gd name="T5" fmla="*/ 2147483647 h 11"/>
                <a:gd name="T6" fmla="*/ 2147483647 w 28"/>
                <a:gd name="T7" fmla="*/ 2147483647 h 11"/>
                <a:gd name="T8" fmla="*/ 2147483647 w 28"/>
                <a:gd name="T9" fmla="*/ 2147483647 h 11"/>
                <a:gd name="T10" fmla="*/ 2147483647 w 28"/>
                <a:gd name="T11" fmla="*/ 2147483647 h 11"/>
                <a:gd name="T12" fmla="*/ 2147483647 w 28"/>
                <a:gd name="T13" fmla="*/ 2147483647 h 11"/>
                <a:gd name="T14" fmla="*/ 2147483647 w 28"/>
                <a:gd name="T15" fmla="*/ 2147483647 h 11"/>
                <a:gd name="T16" fmla="*/ 2147483647 w 28"/>
                <a:gd name="T17" fmla="*/ 2147483647 h 11"/>
                <a:gd name="T18" fmla="*/ 2147483647 w 28"/>
                <a:gd name="T19" fmla="*/ 2147483647 h 11"/>
                <a:gd name="T20" fmla="*/ 0 w 28"/>
                <a:gd name="T21" fmla="*/ 2147483647 h 11"/>
                <a:gd name="T22" fmla="*/ 0 w 28"/>
                <a:gd name="T23" fmla="*/ 2147483647 h 11"/>
                <a:gd name="T24" fmla="*/ 0 w 28"/>
                <a:gd name="T25" fmla="*/ 2147483647 h 11"/>
                <a:gd name="T26" fmla="*/ 0 w 28"/>
                <a:gd name="T27" fmla="*/ 2147483647 h 11"/>
                <a:gd name="T28" fmla="*/ 0 w 28"/>
                <a:gd name="T29" fmla="*/ 2147483647 h 11"/>
                <a:gd name="T30" fmla="*/ 0 w 28"/>
                <a:gd name="T31" fmla="*/ 0 h 11"/>
                <a:gd name="T32" fmla="*/ 0 w 28"/>
                <a:gd name="T33" fmla="*/ 0 h 11"/>
                <a:gd name="T34" fmla="*/ 2147483647 w 28"/>
                <a:gd name="T35" fmla="*/ 0 h 11"/>
                <a:gd name="T36" fmla="*/ 2147483647 w 28"/>
                <a:gd name="T37" fmla="*/ 0 h 11"/>
                <a:gd name="T38" fmla="*/ 2147483647 w 28"/>
                <a:gd name="T39" fmla="*/ 0 h 11"/>
                <a:gd name="T40" fmla="*/ 2147483647 w 28"/>
                <a:gd name="T41" fmla="*/ 0 h 1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8"/>
                <a:gd name="T64" fmla="*/ 0 h 11"/>
                <a:gd name="T65" fmla="*/ 28 w 28"/>
                <a:gd name="T66" fmla="*/ 11 h 1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8" h="11">
                  <a:moveTo>
                    <a:pt x="28" y="0"/>
                  </a:moveTo>
                  <a:lnTo>
                    <a:pt x="28" y="0"/>
                  </a:lnTo>
                  <a:lnTo>
                    <a:pt x="28" y="6"/>
                  </a:lnTo>
                  <a:lnTo>
                    <a:pt x="28" y="11"/>
                  </a:lnTo>
                  <a:lnTo>
                    <a:pt x="22" y="11"/>
                  </a:lnTo>
                  <a:lnTo>
                    <a:pt x="22" y="6"/>
                  </a:lnTo>
                  <a:lnTo>
                    <a:pt x="11" y="11"/>
                  </a:lnTo>
                  <a:lnTo>
                    <a:pt x="6" y="6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0"/>
                  </a:lnTo>
                  <a:lnTo>
                    <a:pt x="17" y="0"/>
                  </a:lnTo>
                  <a:lnTo>
                    <a:pt x="22" y="0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4" name="Freeform 1539"/>
            <p:cNvSpPr>
              <a:spLocks/>
            </p:cNvSpPr>
            <p:nvPr/>
          </p:nvSpPr>
          <p:spPr bwMode="auto">
            <a:xfrm>
              <a:off x="3623720" y="462046"/>
              <a:ext cx="32130" cy="8355"/>
            </a:xfrm>
            <a:custGeom>
              <a:avLst/>
              <a:gdLst>
                <a:gd name="T0" fmla="*/ 2147483647 w 33"/>
                <a:gd name="T1" fmla="*/ 0 h 10"/>
                <a:gd name="T2" fmla="*/ 2147483647 w 33"/>
                <a:gd name="T3" fmla="*/ 0 h 10"/>
                <a:gd name="T4" fmla="*/ 2147483647 w 33"/>
                <a:gd name="T5" fmla="*/ 0 h 10"/>
                <a:gd name="T6" fmla="*/ 2147483647 w 33"/>
                <a:gd name="T7" fmla="*/ 2147483647 h 10"/>
                <a:gd name="T8" fmla="*/ 2147483647 w 33"/>
                <a:gd name="T9" fmla="*/ 0 h 10"/>
                <a:gd name="T10" fmla="*/ 2147483647 w 33"/>
                <a:gd name="T11" fmla="*/ 0 h 10"/>
                <a:gd name="T12" fmla="*/ 2147483647 w 33"/>
                <a:gd name="T13" fmla="*/ 2147483647 h 10"/>
                <a:gd name="T14" fmla="*/ 2147483647 w 33"/>
                <a:gd name="T15" fmla="*/ 2147483647 h 10"/>
                <a:gd name="T16" fmla="*/ 2147483647 w 33"/>
                <a:gd name="T17" fmla="*/ 2147483647 h 10"/>
                <a:gd name="T18" fmla="*/ 2147483647 w 33"/>
                <a:gd name="T19" fmla="*/ 2147483647 h 10"/>
                <a:gd name="T20" fmla="*/ 0 w 33"/>
                <a:gd name="T21" fmla="*/ 2147483647 h 10"/>
                <a:gd name="T22" fmla="*/ 2147483647 w 33"/>
                <a:gd name="T23" fmla="*/ 0 h 10"/>
                <a:gd name="T24" fmla="*/ 2147483647 w 33"/>
                <a:gd name="T25" fmla="*/ 0 h 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0"/>
                <a:gd name="T41" fmla="*/ 33 w 33"/>
                <a:gd name="T42" fmla="*/ 10 h 1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0">
                  <a:moveTo>
                    <a:pt x="5" y="0"/>
                  </a:moveTo>
                  <a:lnTo>
                    <a:pt x="5" y="0"/>
                  </a:lnTo>
                  <a:lnTo>
                    <a:pt x="11" y="5"/>
                  </a:lnTo>
                  <a:lnTo>
                    <a:pt x="16" y="0"/>
                  </a:lnTo>
                  <a:lnTo>
                    <a:pt x="27" y="0"/>
                  </a:lnTo>
                  <a:lnTo>
                    <a:pt x="33" y="5"/>
                  </a:lnTo>
                  <a:lnTo>
                    <a:pt x="33" y="10"/>
                  </a:lnTo>
                  <a:lnTo>
                    <a:pt x="11" y="10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5" name="Freeform 1541"/>
            <p:cNvSpPr>
              <a:spLocks/>
            </p:cNvSpPr>
            <p:nvPr/>
          </p:nvSpPr>
          <p:spPr bwMode="auto">
            <a:xfrm>
              <a:off x="3586722" y="584868"/>
              <a:ext cx="15578" cy="9191"/>
            </a:xfrm>
            <a:custGeom>
              <a:avLst/>
              <a:gdLst>
                <a:gd name="T0" fmla="*/ 2147483647 w 16"/>
                <a:gd name="T1" fmla="*/ 0 h 11"/>
                <a:gd name="T2" fmla="*/ 2147483647 w 16"/>
                <a:gd name="T3" fmla="*/ 0 h 11"/>
                <a:gd name="T4" fmla="*/ 2147483647 w 16"/>
                <a:gd name="T5" fmla="*/ 0 h 11"/>
                <a:gd name="T6" fmla="*/ 2147483647 w 16"/>
                <a:gd name="T7" fmla="*/ 0 h 11"/>
                <a:gd name="T8" fmla="*/ 2147483647 w 16"/>
                <a:gd name="T9" fmla="*/ 0 h 11"/>
                <a:gd name="T10" fmla="*/ 2147483647 w 16"/>
                <a:gd name="T11" fmla="*/ 0 h 11"/>
                <a:gd name="T12" fmla="*/ 2147483647 w 16"/>
                <a:gd name="T13" fmla="*/ 2147483647 h 11"/>
                <a:gd name="T14" fmla="*/ 2147483647 w 16"/>
                <a:gd name="T15" fmla="*/ 2147483647 h 11"/>
                <a:gd name="T16" fmla="*/ 2147483647 w 16"/>
                <a:gd name="T17" fmla="*/ 2147483647 h 11"/>
                <a:gd name="T18" fmla="*/ 0 w 16"/>
                <a:gd name="T19" fmla="*/ 2147483647 h 11"/>
                <a:gd name="T20" fmla="*/ 0 w 16"/>
                <a:gd name="T21" fmla="*/ 2147483647 h 11"/>
                <a:gd name="T22" fmla="*/ 2147483647 w 16"/>
                <a:gd name="T23" fmla="*/ 0 h 11"/>
                <a:gd name="T24" fmla="*/ 2147483647 w 16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1"/>
                <a:gd name="T41" fmla="*/ 16 w 16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1">
                  <a:moveTo>
                    <a:pt x="5" y="0"/>
                  </a:moveTo>
                  <a:lnTo>
                    <a:pt x="5" y="0"/>
                  </a:lnTo>
                  <a:lnTo>
                    <a:pt x="16" y="0"/>
                  </a:lnTo>
                  <a:lnTo>
                    <a:pt x="16" y="11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6" name="Freeform 1542"/>
            <p:cNvSpPr>
              <a:spLocks/>
            </p:cNvSpPr>
            <p:nvPr/>
          </p:nvSpPr>
          <p:spPr bwMode="auto">
            <a:xfrm>
              <a:off x="3580880" y="599072"/>
              <a:ext cx="27261" cy="9191"/>
            </a:xfrm>
            <a:custGeom>
              <a:avLst/>
              <a:gdLst>
                <a:gd name="T0" fmla="*/ 2147483647 w 28"/>
                <a:gd name="T1" fmla="*/ 2147483647 h 11"/>
                <a:gd name="T2" fmla="*/ 2147483647 w 28"/>
                <a:gd name="T3" fmla="*/ 2147483647 h 11"/>
                <a:gd name="T4" fmla="*/ 2147483647 w 28"/>
                <a:gd name="T5" fmla="*/ 2147483647 h 11"/>
                <a:gd name="T6" fmla="*/ 0 w 28"/>
                <a:gd name="T7" fmla="*/ 2147483647 h 11"/>
                <a:gd name="T8" fmla="*/ 0 w 28"/>
                <a:gd name="T9" fmla="*/ 2147483647 h 11"/>
                <a:gd name="T10" fmla="*/ 0 w 28"/>
                <a:gd name="T11" fmla="*/ 0 h 11"/>
                <a:gd name="T12" fmla="*/ 0 w 28"/>
                <a:gd name="T13" fmla="*/ 0 h 11"/>
                <a:gd name="T14" fmla="*/ 0 w 28"/>
                <a:gd name="T15" fmla="*/ 0 h 11"/>
                <a:gd name="T16" fmla="*/ 0 w 28"/>
                <a:gd name="T17" fmla="*/ 2147483647 h 11"/>
                <a:gd name="T18" fmla="*/ 0 w 28"/>
                <a:gd name="T19" fmla="*/ 2147483647 h 11"/>
                <a:gd name="T20" fmla="*/ 2147483647 w 28"/>
                <a:gd name="T21" fmla="*/ 2147483647 h 11"/>
                <a:gd name="T22" fmla="*/ 2147483647 w 28"/>
                <a:gd name="T23" fmla="*/ 2147483647 h 11"/>
                <a:gd name="T24" fmla="*/ 2147483647 w 28"/>
                <a:gd name="T25" fmla="*/ 0 h 11"/>
                <a:gd name="T26" fmla="*/ 2147483647 w 28"/>
                <a:gd name="T27" fmla="*/ 0 h 11"/>
                <a:gd name="T28" fmla="*/ 2147483647 w 28"/>
                <a:gd name="T29" fmla="*/ 2147483647 h 11"/>
                <a:gd name="T30" fmla="*/ 2147483647 w 28"/>
                <a:gd name="T31" fmla="*/ 2147483647 h 11"/>
                <a:gd name="T32" fmla="*/ 2147483647 w 28"/>
                <a:gd name="T33" fmla="*/ 2147483647 h 11"/>
                <a:gd name="T34" fmla="*/ 2147483647 w 28"/>
                <a:gd name="T35" fmla="*/ 2147483647 h 11"/>
                <a:gd name="T36" fmla="*/ 2147483647 w 28"/>
                <a:gd name="T37" fmla="*/ 2147483647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"/>
                <a:gd name="T58" fmla="*/ 0 h 11"/>
                <a:gd name="T59" fmla="*/ 28 w 28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" h="11">
                  <a:moveTo>
                    <a:pt x="22" y="11"/>
                  </a:moveTo>
                  <a:lnTo>
                    <a:pt x="22" y="11"/>
                  </a:lnTo>
                  <a:lnTo>
                    <a:pt x="17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0" y="5"/>
                  </a:lnTo>
                  <a:lnTo>
                    <a:pt x="6" y="5"/>
                  </a:lnTo>
                  <a:lnTo>
                    <a:pt x="17" y="5"/>
                  </a:lnTo>
                  <a:lnTo>
                    <a:pt x="28" y="0"/>
                  </a:lnTo>
                  <a:lnTo>
                    <a:pt x="28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7" name="Freeform 1558"/>
            <p:cNvSpPr>
              <a:spLocks/>
            </p:cNvSpPr>
            <p:nvPr/>
          </p:nvSpPr>
          <p:spPr bwMode="auto">
            <a:xfrm>
              <a:off x="3623720" y="599072"/>
              <a:ext cx="32130" cy="9191"/>
            </a:xfrm>
            <a:custGeom>
              <a:avLst/>
              <a:gdLst>
                <a:gd name="T0" fmla="*/ 2147483647 w 33"/>
                <a:gd name="T1" fmla="*/ 0 h 11"/>
                <a:gd name="T2" fmla="*/ 2147483647 w 33"/>
                <a:gd name="T3" fmla="*/ 0 h 11"/>
                <a:gd name="T4" fmla="*/ 2147483647 w 33"/>
                <a:gd name="T5" fmla="*/ 2147483647 h 11"/>
                <a:gd name="T6" fmla="*/ 2147483647 w 33"/>
                <a:gd name="T7" fmla="*/ 2147483647 h 11"/>
                <a:gd name="T8" fmla="*/ 2147483647 w 33"/>
                <a:gd name="T9" fmla="*/ 2147483647 h 11"/>
                <a:gd name="T10" fmla="*/ 2147483647 w 33"/>
                <a:gd name="T11" fmla="*/ 2147483647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0 w 33"/>
                <a:gd name="T21" fmla="*/ 2147483647 h 11"/>
                <a:gd name="T22" fmla="*/ 2147483647 w 33"/>
                <a:gd name="T23" fmla="*/ 0 h 11"/>
                <a:gd name="T24" fmla="*/ 2147483647 w 33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1"/>
                <a:gd name="T41" fmla="*/ 33 w 33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1">
                  <a:moveTo>
                    <a:pt x="5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11" y="5"/>
                  </a:lnTo>
                  <a:lnTo>
                    <a:pt x="16" y="5"/>
                  </a:lnTo>
                  <a:lnTo>
                    <a:pt x="27" y="5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8" name="Freeform 1560"/>
            <p:cNvSpPr>
              <a:spLocks/>
            </p:cNvSpPr>
            <p:nvPr/>
          </p:nvSpPr>
          <p:spPr bwMode="auto">
            <a:xfrm>
              <a:off x="3586722" y="584868"/>
              <a:ext cx="15578" cy="9191"/>
            </a:xfrm>
            <a:custGeom>
              <a:avLst/>
              <a:gdLst>
                <a:gd name="T0" fmla="*/ 2147483647 w 16"/>
                <a:gd name="T1" fmla="*/ 0 h 11"/>
                <a:gd name="T2" fmla="*/ 2147483647 w 16"/>
                <a:gd name="T3" fmla="*/ 0 h 11"/>
                <a:gd name="T4" fmla="*/ 2147483647 w 16"/>
                <a:gd name="T5" fmla="*/ 0 h 11"/>
                <a:gd name="T6" fmla="*/ 2147483647 w 16"/>
                <a:gd name="T7" fmla="*/ 0 h 11"/>
                <a:gd name="T8" fmla="*/ 2147483647 w 16"/>
                <a:gd name="T9" fmla="*/ 0 h 11"/>
                <a:gd name="T10" fmla="*/ 2147483647 w 16"/>
                <a:gd name="T11" fmla="*/ 0 h 11"/>
                <a:gd name="T12" fmla="*/ 2147483647 w 16"/>
                <a:gd name="T13" fmla="*/ 2147483647 h 11"/>
                <a:gd name="T14" fmla="*/ 2147483647 w 16"/>
                <a:gd name="T15" fmla="*/ 2147483647 h 11"/>
                <a:gd name="T16" fmla="*/ 2147483647 w 16"/>
                <a:gd name="T17" fmla="*/ 2147483647 h 11"/>
                <a:gd name="T18" fmla="*/ 0 w 16"/>
                <a:gd name="T19" fmla="*/ 2147483647 h 11"/>
                <a:gd name="T20" fmla="*/ 0 w 16"/>
                <a:gd name="T21" fmla="*/ 2147483647 h 11"/>
                <a:gd name="T22" fmla="*/ 2147483647 w 16"/>
                <a:gd name="T23" fmla="*/ 0 h 11"/>
                <a:gd name="T24" fmla="*/ 2147483647 w 16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6"/>
                <a:gd name="T40" fmla="*/ 0 h 11"/>
                <a:gd name="T41" fmla="*/ 16 w 16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6" h="11">
                  <a:moveTo>
                    <a:pt x="5" y="0"/>
                  </a:moveTo>
                  <a:lnTo>
                    <a:pt x="5" y="0"/>
                  </a:lnTo>
                  <a:lnTo>
                    <a:pt x="16" y="0"/>
                  </a:lnTo>
                  <a:lnTo>
                    <a:pt x="16" y="11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0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89" name="Freeform 1561"/>
            <p:cNvSpPr>
              <a:spLocks/>
            </p:cNvSpPr>
            <p:nvPr/>
          </p:nvSpPr>
          <p:spPr bwMode="auto">
            <a:xfrm>
              <a:off x="3580880" y="599072"/>
              <a:ext cx="27261" cy="9191"/>
            </a:xfrm>
            <a:custGeom>
              <a:avLst/>
              <a:gdLst>
                <a:gd name="T0" fmla="*/ 2147483647 w 28"/>
                <a:gd name="T1" fmla="*/ 2147483647 h 11"/>
                <a:gd name="T2" fmla="*/ 2147483647 w 28"/>
                <a:gd name="T3" fmla="*/ 2147483647 h 11"/>
                <a:gd name="T4" fmla="*/ 2147483647 w 28"/>
                <a:gd name="T5" fmla="*/ 2147483647 h 11"/>
                <a:gd name="T6" fmla="*/ 0 w 28"/>
                <a:gd name="T7" fmla="*/ 2147483647 h 11"/>
                <a:gd name="T8" fmla="*/ 0 w 28"/>
                <a:gd name="T9" fmla="*/ 2147483647 h 11"/>
                <a:gd name="T10" fmla="*/ 0 w 28"/>
                <a:gd name="T11" fmla="*/ 0 h 11"/>
                <a:gd name="T12" fmla="*/ 0 w 28"/>
                <a:gd name="T13" fmla="*/ 0 h 11"/>
                <a:gd name="T14" fmla="*/ 0 w 28"/>
                <a:gd name="T15" fmla="*/ 0 h 11"/>
                <a:gd name="T16" fmla="*/ 0 w 28"/>
                <a:gd name="T17" fmla="*/ 2147483647 h 11"/>
                <a:gd name="T18" fmla="*/ 0 w 28"/>
                <a:gd name="T19" fmla="*/ 2147483647 h 11"/>
                <a:gd name="T20" fmla="*/ 2147483647 w 28"/>
                <a:gd name="T21" fmla="*/ 2147483647 h 11"/>
                <a:gd name="T22" fmla="*/ 2147483647 w 28"/>
                <a:gd name="T23" fmla="*/ 2147483647 h 11"/>
                <a:gd name="T24" fmla="*/ 2147483647 w 28"/>
                <a:gd name="T25" fmla="*/ 0 h 11"/>
                <a:gd name="T26" fmla="*/ 2147483647 w 28"/>
                <a:gd name="T27" fmla="*/ 0 h 11"/>
                <a:gd name="T28" fmla="*/ 2147483647 w 28"/>
                <a:gd name="T29" fmla="*/ 2147483647 h 11"/>
                <a:gd name="T30" fmla="*/ 2147483647 w 28"/>
                <a:gd name="T31" fmla="*/ 2147483647 h 11"/>
                <a:gd name="T32" fmla="*/ 2147483647 w 28"/>
                <a:gd name="T33" fmla="*/ 2147483647 h 11"/>
                <a:gd name="T34" fmla="*/ 2147483647 w 28"/>
                <a:gd name="T35" fmla="*/ 2147483647 h 11"/>
                <a:gd name="T36" fmla="*/ 2147483647 w 28"/>
                <a:gd name="T37" fmla="*/ 2147483647 h 1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"/>
                <a:gd name="T58" fmla="*/ 0 h 11"/>
                <a:gd name="T59" fmla="*/ 28 w 28"/>
                <a:gd name="T60" fmla="*/ 11 h 1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" h="11">
                  <a:moveTo>
                    <a:pt x="22" y="11"/>
                  </a:moveTo>
                  <a:lnTo>
                    <a:pt x="22" y="11"/>
                  </a:lnTo>
                  <a:lnTo>
                    <a:pt x="17" y="11"/>
                  </a:lnTo>
                  <a:lnTo>
                    <a:pt x="0" y="11"/>
                  </a:lnTo>
                  <a:lnTo>
                    <a:pt x="0" y="0"/>
                  </a:lnTo>
                  <a:lnTo>
                    <a:pt x="0" y="5"/>
                  </a:lnTo>
                  <a:lnTo>
                    <a:pt x="6" y="5"/>
                  </a:lnTo>
                  <a:lnTo>
                    <a:pt x="17" y="5"/>
                  </a:lnTo>
                  <a:lnTo>
                    <a:pt x="28" y="0"/>
                  </a:lnTo>
                  <a:lnTo>
                    <a:pt x="28" y="11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0" name="Freeform 1577"/>
            <p:cNvSpPr>
              <a:spLocks/>
            </p:cNvSpPr>
            <p:nvPr/>
          </p:nvSpPr>
          <p:spPr bwMode="auto">
            <a:xfrm>
              <a:off x="3623720" y="599072"/>
              <a:ext cx="32130" cy="9191"/>
            </a:xfrm>
            <a:custGeom>
              <a:avLst/>
              <a:gdLst>
                <a:gd name="T0" fmla="*/ 2147483647 w 33"/>
                <a:gd name="T1" fmla="*/ 0 h 11"/>
                <a:gd name="T2" fmla="*/ 2147483647 w 33"/>
                <a:gd name="T3" fmla="*/ 0 h 11"/>
                <a:gd name="T4" fmla="*/ 2147483647 w 33"/>
                <a:gd name="T5" fmla="*/ 2147483647 h 11"/>
                <a:gd name="T6" fmla="*/ 2147483647 w 33"/>
                <a:gd name="T7" fmla="*/ 2147483647 h 11"/>
                <a:gd name="T8" fmla="*/ 2147483647 w 33"/>
                <a:gd name="T9" fmla="*/ 2147483647 h 11"/>
                <a:gd name="T10" fmla="*/ 2147483647 w 33"/>
                <a:gd name="T11" fmla="*/ 2147483647 h 11"/>
                <a:gd name="T12" fmla="*/ 2147483647 w 33"/>
                <a:gd name="T13" fmla="*/ 2147483647 h 11"/>
                <a:gd name="T14" fmla="*/ 2147483647 w 33"/>
                <a:gd name="T15" fmla="*/ 2147483647 h 11"/>
                <a:gd name="T16" fmla="*/ 2147483647 w 33"/>
                <a:gd name="T17" fmla="*/ 2147483647 h 11"/>
                <a:gd name="T18" fmla="*/ 2147483647 w 33"/>
                <a:gd name="T19" fmla="*/ 2147483647 h 11"/>
                <a:gd name="T20" fmla="*/ 0 w 33"/>
                <a:gd name="T21" fmla="*/ 2147483647 h 11"/>
                <a:gd name="T22" fmla="*/ 2147483647 w 33"/>
                <a:gd name="T23" fmla="*/ 0 h 11"/>
                <a:gd name="T24" fmla="*/ 2147483647 w 33"/>
                <a:gd name="T25" fmla="*/ 0 h 1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11"/>
                <a:gd name="T41" fmla="*/ 33 w 33"/>
                <a:gd name="T42" fmla="*/ 11 h 1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11">
                  <a:moveTo>
                    <a:pt x="5" y="0"/>
                  </a:moveTo>
                  <a:lnTo>
                    <a:pt x="5" y="0"/>
                  </a:lnTo>
                  <a:lnTo>
                    <a:pt x="5" y="5"/>
                  </a:lnTo>
                  <a:lnTo>
                    <a:pt x="11" y="5"/>
                  </a:lnTo>
                  <a:lnTo>
                    <a:pt x="16" y="5"/>
                  </a:lnTo>
                  <a:lnTo>
                    <a:pt x="27" y="5"/>
                  </a:lnTo>
                  <a:lnTo>
                    <a:pt x="33" y="5"/>
                  </a:lnTo>
                  <a:lnTo>
                    <a:pt x="33" y="11"/>
                  </a:lnTo>
                  <a:lnTo>
                    <a:pt x="11" y="11"/>
                  </a:lnTo>
                  <a:lnTo>
                    <a:pt x="0" y="11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1" name="Freeform 1578"/>
            <p:cNvSpPr>
              <a:spLocks/>
            </p:cNvSpPr>
            <p:nvPr/>
          </p:nvSpPr>
          <p:spPr bwMode="auto">
            <a:xfrm>
              <a:off x="3213825" y="2079625"/>
              <a:ext cx="457603" cy="187993"/>
            </a:xfrm>
            <a:custGeom>
              <a:avLst/>
              <a:gdLst>
                <a:gd name="T0" fmla="*/ 2147483647 w 470"/>
                <a:gd name="T1" fmla="*/ 0 h 225"/>
                <a:gd name="T2" fmla="*/ 2147483647 w 470"/>
                <a:gd name="T3" fmla="*/ 0 h 225"/>
                <a:gd name="T4" fmla="*/ 0 w 470"/>
                <a:gd name="T5" fmla="*/ 2147483647 h 225"/>
                <a:gd name="T6" fmla="*/ 0 w 470"/>
                <a:gd name="T7" fmla="*/ 2147483647 h 225"/>
                <a:gd name="T8" fmla="*/ 0 w 470"/>
                <a:gd name="T9" fmla="*/ 2147483647 h 225"/>
                <a:gd name="T10" fmla="*/ 0 w 470"/>
                <a:gd name="T11" fmla="*/ 2147483647 h 225"/>
                <a:gd name="T12" fmla="*/ 2147483647 w 470"/>
                <a:gd name="T13" fmla="*/ 2147483647 h 225"/>
                <a:gd name="T14" fmla="*/ 2147483647 w 470"/>
                <a:gd name="T15" fmla="*/ 2147483647 h 225"/>
                <a:gd name="T16" fmla="*/ 2147483647 w 470"/>
                <a:gd name="T17" fmla="*/ 2147483647 h 225"/>
                <a:gd name="T18" fmla="*/ 2147483647 w 470"/>
                <a:gd name="T19" fmla="*/ 2147483647 h 225"/>
                <a:gd name="T20" fmla="*/ 2147483647 w 470"/>
                <a:gd name="T21" fmla="*/ 2147483647 h 225"/>
                <a:gd name="T22" fmla="*/ 2147483647 w 470"/>
                <a:gd name="T23" fmla="*/ 2147483647 h 225"/>
                <a:gd name="T24" fmla="*/ 2147483647 w 470"/>
                <a:gd name="T25" fmla="*/ 2147483647 h 225"/>
                <a:gd name="T26" fmla="*/ 2147483647 w 470"/>
                <a:gd name="T27" fmla="*/ 2147483647 h 225"/>
                <a:gd name="T28" fmla="*/ 2147483647 w 470"/>
                <a:gd name="T29" fmla="*/ 2147483647 h 225"/>
                <a:gd name="T30" fmla="*/ 2147483647 w 470"/>
                <a:gd name="T31" fmla="*/ 2147483647 h 225"/>
                <a:gd name="T32" fmla="*/ 2147483647 w 470"/>
                <a:gd name="T33" fmla="*/ 2147483647 h 225"/>
                <a:gd name="T34" fmla="*/ 2147483647 w 470"/>
                <a:gd name="T35" fmla="*/ 2147483647 h 225"/>
                <a:gd name="T36" fmla="*/ 2147483647 w 470"/>
                <a:gd name="T37" fmla="*/ 2147483647 h 225"/>
                <a:gd name="T38" fmla="*/ 2147483647 w 470"/>
                <a:gd name="T39" fmla="*/ 2147483647 h 225"/>
                <a:gd name="T40" fmla="*/ 2147483647 w 470"/>
                <a:gd name="T41" fmla="*/ 2147483647 h 225"/>
                <a:gd name="T42" fmla="*/ 2147483647 w 470"/>
                <a:gd name="T43" fmla="*/ 2147483647 h 225"/>
                <a:gd name="T44" fmla="*/ 2147483647 w 470"/>
                <a:gd name="T45" fmla="*/ 2147483647 h 225"/>
                <a:gd name="T46" fmla="*/ 2147483647 w 470"/>
                <a:gd name="T47" fmla="*/ 2147483647 h 225"/>
                <a:gd name="T48" fmla="*/ 2147483647 w 470"/>
                <a:gd name="T49" fmla="*/ 2147483647 h 225"/>
                <a:gd name="T50" fmla="*/ 2147483647 w 470"/>
                <a:gd name="T51" fmla="*/ 2147483647 h 225"/>
                <a:gd name="T52" fmla="*/ 2147483647 w 470"/>
                <a:gd name="T53" fmla="*/ 2147483647 h 225"/>
                <a:gd name="T54" fmla="*/ 2147483647 w 470"/>
                <a:gd name="T55" fmla="*/ 2147483647 h 225"/>
                <a:gd name="T56" fmla="*/ 2147483647 w 470"/>
                <a:gd name="T57" fmla="*/ 2147483647 h 225"/>
                <a:gd name="T58" fmla="*/ 2147483647 w 470"/>
                <a:gd name="T59" fmla="*/ 2147483647 h 225"/>
                <a:gd name="T60" fmla="*/ 2147483647 w 470"/>
                <a:gd name="T61" fmla="*/ 2147483647 h 225"/>
                <a:gd name="T62" fmla="*/ 2147483647 w 470"/>
                <a:gd name="T63" fmla="*/ 2147483647 h 225"/>
                <a:gd name="T64" fmla="*/ 2147483647 w 470"/>
                <a:gd name="T65" fmla="*/ 2147483647 h 225"/>
                <a:gd name="T66" fmla="*/ 2147483647 w 470"/>
                <a:gd name="T67" fmla="*/ 2147483647 h 225"/>
                <a:gd name="T68" fmla="*/ 2147483647 w 470"/>
                <a:gd name="T69" fmla="*/ 2147483647 h 225"/>
                <a:gd name="T70" fmla="*/ 2147483647 w 470"/>
                <a:gd name="T71" fmla="*/ 2147483647 h 225"/>
                <a:gd name="T72" fmla="*/ 2147483647 w 470"/>
                <a:gd name="T73" fmla="*/ 2147483647 h 225"/>
                <a:gd name="T74" fmla="*/ 2147483647 w 470"/>
                <a:gd name="T75" fmla="*/ 2147483647 h 225"/>
                <a:gd name="T76" fmla="*/ 2147483647 w 470"/>
                <a:gd name="T77" fmla="*/ 2147483647 h 225"/>
                <a:gd name="T78" fmla="*/ 2147483647 w 470"/>
                <a:gd name="T79" fmla="*/ 2147483647 h 225"/>
                <a:gd name="T80" fmla="*/ 2147483647 w 470"/>
                <a:gd name="T81" fmla="*/ 2147483647 h 225"/>
                <a:gd name="T82" fmla="*/ 2147483647 w 470"/>
                <a:gd name="T83" fmla="*/ 2147483647 h 225"/>
                <a:gd name="T84" fmla="*/ 2147483647 w 470"/>
                <a:gd name="T85" fmla="*/ 2147483647 h 225"/>
                <a:gd name="T86" fmla="*/ 2147483647 w 470"/>
                <a:gd name="T87" fmla="*/ 2147483647 h 225"/>
                <a:gd name="T88" fmla="*/ 2147483647 w 470"/>
                <a:gd name="T89" fmla="*/ 2147483647 h 225"/>
                <a:gd name="T90" fmla="*/ 2147483647 w 470"/>
                <a:gd name="T91" fmla="*/ 0 h 225"/>
                <a:gd name="T92" fmla="*/ 2147483647 w 470"/>
                <a:gd name="T93" fmla="*/ 0 h 225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70"/>
                <a:gd name="T142" fmla="*/ 0 h 225"/>
                <a:gd name="T143" fmla="*/ 470 w 470"/>
                <a:gd name="T144" fmla="*/ 225 h 225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70" h="225">
                  <a:moveTo>
                    <a:pt x="16" y="0"/>
                  </a:moveTo>
                  <a:lnTo>
                    <a:pt x="16" y="0"/>
                  </a:lnTo>
                  <a:lnTo>
                    <a:pt x="0" y="77"/>
                  </a:lnTo>
                  <a:lnTo>
                    <a:pt x="0" y="115"/>
                  </a:lnTo>
                  <a:lnTo>
                    <a:pt x="0" y="126"/>
                  </a:lnTo>
                  <a:lnTo>
                    <a:pt x="0" y="137"/>
                  </a:lnTo>
                  <a:lnTo>
                    <a:pt x="5" y="186"/>
                  </a:lnTo>
                  <a:lnTo>
                    <a:pt x="5" y="197"/>
                  </a:lnTo>
                  <a:lnTo>
                    <a:pt x="11" y="203"/>
                  </a:lnTo>
                  <a:lnTo>
                    <a:pt x="16" y="208"/>
                  </a:lnTo>
                  <a:lnTo>
                    <a:pt x="22" y="208"/>
                  </a:lnTo>
                  <a:lnTo>
                    <a:pt x="93" y="214"/>
                  </a:lnTo>
                  <a:lnTo>
                    <a:pt x="126" y="208"/>
                  </a:lnTo>
                  <a:lnTo>
                    <a:pt x="142" y="203"/>
                  </a:lnTo>
                  <a:lnTo>
                    <a:pt x="147" y="197"/>
                  </a:lnTo>
                  <a:lnTo>
                    <a:pt x="147" y="186"/>
                  </a:lnTo>
                  <a:lnTo>
                    <a:pt x="202" y="203"/>
                  </a:lnTo>
                  <a:lnTo>
                    <a:pt x="246" y="219"/>
                  </a:lnTo>
                  <a:lnTo>
                    <a:pt x="284" y="225"/>
                  </a:lnTo>
                  <a:lnTo>
                    <a:pt x="361" y="225"/>
                  </a:lnTo>
                  <a:lnTo>
                    <a:pt x="421" y="225"/>
                  </a:lnTo>
                  <a:lnTo>
                    <a:pt x="470" y="214"/>
                  </a:lnTo>
                  <a:lnTo>
                    <a:pt x="470" y="208"/>
                  </a:lnTo>
                  <a:lnTo>
                    <a:pt x="465" y="192"/>
                  </a:lnTo>
                  <a:lnTo>
                    <a:pt x="454" y="181"/>
                  </a:lnTo>
                  <a:lnTo>
                    <a:pt x="437" y="170"/>
                  </a:lnTo>
                  <a:lnTo>
                    <a:pt x="415" y="159"/>
                  </a:lnTo>
                  <a:lnTo>
                    <a:pt x="388" y="153"/>
                  </a:lnTo>
                  <a:lnTo>
                    <a:pt x="312" y="137"/>
                  </a:lnTo>
                  <a:lnTo>
                    <a:pt x="301" y="132"/>
                  </a:lnTo>
                  <a:lnTo>
                    <a:pt x="284" y="121"/>
                  </a:lnTo>
                  <a:lnTo>
                    <a:pt x="246" y="82"/>
                  </a:lnTo>
                  <a:lnTo>
                    <a:pt x="229" y="39"/>
                  </a:lnTo>
                  <a:lnTo>
                    <a:pt x="175" y="39"/>
                  </a:lnTo>
                  <a:lnTo>
                    <a:pt x="120" y="33"/>
                  </a:lnTo>
                  <a:lnTo>
                    <a:pt x="71" y="22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2" name="Freeform 1579"/>
            <p:cNvSpPr>
              <a:spLocks/>
            </p:cNvSpPr>
            <p:nvPr/>
          </p:nvSpPr>
          <p:spPr bwMode="auto">
            <a:xfrm>
              <a:off x="3022021" y="233112"/>
              <a:ext cx="175252" cy="151230"/>
            </a:xfrm>
            <a:custGeom>
              <a:avLst/>
              <a:gdLst>
                <a:gd name="T0" fmla="*/ 2147483647 w 180"/>
                <a:gd name="T1" fmla="*/ 0 h 181"/>
                <a:gd name="T2" fmla="*/ 2147483647 w 180"/>
                <a:gd name="T3" fmla="*/ 0 h 181"/>
                <a:gd name="T4" fmla="*/ 0 w 180"/>
                <a:gd name="T5" fmla="*/ 2147483647 h 181"/>
                <a:gd name="T6" fmla="*/ 0 w 180"/>
                <a:gd name="T7" fmla="*/ 2147483647 h 181"/>
                <a:gd name="T8" fmla="*/ 2147483647 w 180"/>
                <a:gd name="T9" fmla="*/ 2147483647 h 181"/>
                <a:gd name="T10" fmla="*/ 2147483647 w 180"/>
                <a:gd name="T11" fmla="*/ 2147483647 h 181"/>
                <a:gd name="T12" fmla="*/ 2147483647 w 180"/>
                <a:gd name="T13" fmla="*/ 2147483647 h 181"/>
                <a:gd name="T14" fmla="*/ 2147483647 w 180"/>
                <a:gd name="T15" fmla="*/ 2147483647 h 181"/>
                <a:gd name="T16" fmla="*/ 2147483647 w 180"/>
                <a:gd name="T17" fmla="*/ 2147483647 h 181"/>
                <a:gd name="T18" fmla="*/ 2147483647 w 180"/>
                <a:gd name="T19" fmla="*/ 2147483647 h 181"/>
                <a:gd name="T20" fmla="*/ 2147483647 w 180"/>
                <a:gd name="T21" fmla="*/ 2147483647 h 181"/>
                <a:gd name="T22" fmla="*/ 2147483647 w 180"/>
                <a:gd name="T23" fmla="*/ 2147483647 h 181"/>
                <a:gd name="T24" fmla="*/ 2147483647 w 180"/>
                <a:gd name="T25" fmla="*/ 2147483647 h 181"/>
                <a:gd name="T26" fmla="*/ 2147483647 w 180"/>
                <a:gd name="T27" fmla="*/ 2147483647 h 181"/>
                <a:gd name="T28" fmla="*/ 2147483647 w 180"/>
                <a:gd name="T29" fmla="*/ 2147483647 h 181"/>
                <a:gd name="T30" fmla="*/ 2147483647 w 180"/>
                <a:gd name="T31" fmla="*/ 0 h 181"/>
                <a:gd name="T32" fmla="*/ 2147483647 w 180"/>
                <a:gd name="T33" fmla="*/ 0 h 18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0"/>
                <a:gd name="T52" fmla="*/ 0 h 181"/>
                <a:gd name="T53" fmla="*/ 180 w 180"/>
                <a:gd name="T54" fmla="*/ 181 h 18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0" h="181">
                  <a:moveTo>
                    <a:pt x="22" y="0"/>
                  </a:moveTo>
                  <a:lnTo>
                    <a:pt x="22" y="0"/>
                  </a:lnTo>
                  <a:lnTo>
                    <a:pt x="0" y="49"/>
                  </a:lnTo>
                  <a:lnTo>
                    <a:pt x="44" y="109"/>
                  </a:lnTo>
                  <a:lnTo>
                    <a:pt x="82" y="153"/>
                  </a:lnTo>
                  <a:lnTo>
                    <a:pt x="109" y="181"/>
                  </a:lnTo>
                  <a:lnTo>
                    <a:pt x="120" y="181"/>
                  </a:lnTo>
                  <a:lnTo>
                    <a:pt x="137" y="175"/>
                  </a:lnTo>
                  <a:lnTo>
                    <a:pt x="158" y="153"/>
                  </a:lnTo>
                  <a:lnTo>
                    <a:pt x="180" y="115"/>
                  </a:lnTo>
                  <a:lnTo>
                    <a:pt x="76" y="27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3" name="Freeform 1580"/>
            <p:cNvSpPr>
              <a:spLocks noEditPoints="1"/>
            </p:cNvSpPr>
            <p:nvPr/>
          </p:nvSpPr>
          <p:spPr bwMode="auto">
            <a:xfrm>
              <a:off x="2771799" y="0"/>
              <a:ext cx="936625" cy="2349500"/>
            </a:xfrm>
            <a:custGeom>
              <a:avLst/>
              <a:gdLst>
                <a:gd name="T0" fmla="*/ 2147483647 w 962"/>
                <a:gd name="T1" fmla="*/ 2147483647 h 2812"/>
                <a:gd name="T2" fmla="*/ 2147483647 w 962"/>
                <a:gd name="T3" fmla="*/ 2147483647 h 2812"/>
                <a:gd name="T4" fmla="*/ 2147483647 w 962"/>
                <a:gd name="T5" fmla="*/ 2147483647 h 2812"/>
                <a:gd name="T6" fmla="*/ 2147483647 w 962"/>
                <a:gd name="T7" fmla="*/ 2147483647 h 2812"/>
                <a:gd name="T8" fmla="*/ 2147483647 w 962"/>
                <a:gd name="T9" fmla="*/ 2147483647 h 2812"/>
                <a:gd name="T10" fmla="*/ 2147483647 w 962"/>
                <a:gd name="T11" fmla="*/ 2147483647 h 2812"/>
                <a:gd name="T12" fmla="*/ 2147483647 w 962"/>
                <a:gd name="T13" fmla="*/ 2147483647 h 2812"/>
                <a:gd name="T14" fmla="*/ 2147483647 w 962"/>
                <a:gd name="T15" fmla="*/ 2147483647 h 2812"/>
                <a:gd name="T16" fmla="*/ 2147483647 w 962"/>
                <a:gd name="T17" fmla="*/ 2147483647 h 2812"/>
                <a:gd name="T18" fmla="*/ 2147483647 w 962"/>
                <a:gd name="T19" fmla="*/ 2147483647 h 2812"/>
                <a:gd name="T20" fmla="*/ 2147483647 w 962"/>
                <a:gd name="T21" fmla="*/ 2147483647 h 2812"/>
                <a:gd name="T22" fmla="*/ 2147483647 w 962"/>
                <a:gd name="T23" fmla="*/ 2147483647 h 2812"/>
                <a:gd name="T24" fmla="*/ 2147483647 w 962"/>
                <a:gd name="T25" fmla="*/ 2147483647 h 2812"/>
                <a:gd name="T26" fmla="*/ 2147483647 w 962"/>
                <a:gd name="T27" fmla="*/ 2147483647 h 2812"/>
                <a:gd name="T28" fmla="*/ 2147483647 w 962"/>
                <a:gd name="T29" fmla="*/ 2147483647 h 2812"/>
                <a:gd name="T30" fmla="*/ 2147483647 w 962"/>
                <a:gd name="T31" fmla="*/ 2147483647 h 2812"/>
                <a:gd name="T32" fmla="*/ 2147483647 w 962"/>
                <a:gd name="T33" fmla="*/ 2147483647 h 2812"/>
                <a:gd name="T34" fmla="*/ 2147483647 w 962"/>
                <a:gd name="T35" fmla="*/ 2147483647 h 2812"/>
                <a:gd name="T36" fmla="*/ 2147483647 w 962"/>
                <a:gd name="T37" fmla="*/ 2147483647 h 2812"/>
                <a:gd name="T38" fmla="*/ 2147483647 w 962"/>
                <a:gd name="T39" fmla="*/ 2147483647 h 2812"/>
                <a:gd name="T40" fmla="*/ 2147483647 w 962"/>
                <a:gd name="T41" fmla="*/ 2147483647 h 2812"/>
                <a:gd name="T42" fmla="*/ 2147483647 w 962"/>
                <a:gd name="T43" fmla="*/ 2147483647 h 2812"/>
                <a:gd name="T44" fmla="*/ 2147483647 w 962"/>
                <a:gd name="T45" fmla="*/ 2147483647 h 2812"/>
                <a:gd name="T46" fmla="*/ 2147483647 w 962"/>
                <a:gd name="T47" fmla="*/ 2147483647 h 2812"/>
                <a:gd name="T48" fmla="*/ 2147483647 w 962"/>
                <a:gd name="T49" fmla="*/ 2147483647 h 2812"/>
                <a:gd name="T50" fmla="*/ 2147483647 w 962"/>
                <a:gd name="T51" fmla="*/ 2147483647 h 2812"/>
                <a:gd name="T52" fmla="*/ 2147483647 w 962"/>
                <a:gd name="T53" fmla="*/ 2147483647 h 2812"/>
                <a:gd name="T54" fmla="*/ 2147483647 w 962"/>
                <a:gd name="T55" fmla="*/ 2147483647 h 2812"/>
                <a:gd name="T56" fmla="*/ 2147483647 w 962"/>
                <a:gd name="T57" fmla="*/ 2147483647 h 2812"/>
                <a:gd name="T58" fmla="*/ 2147483647 w 962"/>
                <a:gd name="T59" fmla="*/ 2147483647 h 2812"/>
                <a:gd name="T60" fmla="*/ 2147483647 w 962"/>
                <a:gd name="T61" fmla="*/ 2147483647 h 2812"/>
                <a:gd name="T62" fmla="*/ 2147483647 w 962"/>
                <a:gd name="T63" fmla="*/ 2147483647 h 2812"/>
                <a:gd name="T64" fmla="*/ 2147483647 w 962"/>
                <a:gd name="T65" fmla="*/ 2147483647 h 2812"/>
                <a:gd name="T66" fmla="*/ 2147483647 w 962"/>
                <a:gd name="T67" fmla="*/ 2147483647 h 2812"/>
                <a:gd name="T68" fmla="*/ 2147483647 w 962"/>
                <a:gd name="T69" fmla="*/ 2147483647 h 2812"/>
                <a:gd name="T70" fmla="*/ 2147483647 w 962"/>
                <a:gd name="T71" fmla="*/ 2147483647 h 2812"/>
                <a:gd name="T72" fmla="*/ 2147483647 w 962"/>
                <a:gd name="T73" fmla="*/ 2147483647 h 2812"/>
                <a:gd name="T74" fmla="*/ 2147483647 w 962"/>
                <a:gd name="T75" fmla="*/ 2147483647 h 2812"/>
                <a:gd name="T76" fmla="*/ 2147483647 w 962"/>
                <a:gd name="T77" fmla="*/ 2147483647 h 2812"/>
                <a:gd name="T78" fmla="*/ 2147483647 w 962"/>
                <a:gd name="T79" fmla="*/ 2147483647 h 2812"/>
                <a:gd name="T80" fmla="*/ 2147483647 w 962"/>
                <a:gd name="T81" fmla="*/ 2147483647 h 2812"/>
                <a:gd name="T82" fmla="*/ 2147483647 w 962"/>
                <a:gd name="T83" fmla="*/ 2147483647 h 2812"/>
                <a:gd name="T84" fmla="*/ 2147483647 w 962"/>
                <a:gd name="T85" fmla="*/ 2147483647 h 2812"/>
                <a:gd name="T86" fmla="*/ 2147483647 w 962"/>
                <a:gd name="T87" fmla="*/ 2147483647 h 2812"/>
                <a:gd name="T88" fmla="*/ 2147483647 w 962"/>
                <a:gd name="T89" fmla="*/ 2147483647 h 2812"/>
                <a:gd name="T90" fmla="*/ 2147483647 w 962"/>
                <a:gd name="T91" fmla="*/ 2147483647 h 2812"/>
                <a:gd name="T92" fmla="*/ 2147483647 w 962"/>
                <a:gd name="T93" fmla="*/ 2147483647 h 2812"/>
                <a:gd name="T94" fmla="*/ 2147483647 w 962"/>
                <a:gd name="T95" fmla="*/ 2147483647 h 2812"/>
                <a:gd name="T96" fmla="*/ 2147483647 w 962"/>
                <a:gd name="T97" fmla="*/ 2147483647 h 2812"/>
                <a:gd name="T98" fmla="*/ 2147483647 w 962"/>
                <a:gd name="T99" fmla="*/ 2147483647 h 2812"/>
                <a:gd name="T100" fmla="*/ 2147483647 w 962"/>
                <a:gd name="T101" fmla="*/ 2147483647 h 2812"/>
                <a:gd name="T102" fmla="*/ 2147483647 w 962"/>
                <a:gd name="T103" fmla="*/ 2147483647 h 2812"/>
                <a:gd name="T104" fmla="*/ 2147483647 w 962"/>
                <a:gd name="T105" fmla="*/ 2147483647 h 2812"/>
                <a:gd name="T106" fmla="*/ 2147483647 w 962"/>
                <a:gd name="T107" fmla="*/ 2147483647 h 2812"/>
                <a:gd name="T108" fmla="*/ 2147483647 w 962"/>
                <a:gd name="T109" fmla="*/ 2147483647 h 2812"/>
                <a:gd name="T110" fmla="*/ 2147483647 w 962"/>
                <a:gd name="T111" fmla="*/ 2147483647 h 2812"/>
                <a:gd name="T112" fmla="*/ 2147483647 w 962"/>
                <a:gd name="T113" fmla="*/ 2147483647 h 2812"/>
                <a:gd name="T114" fmla="*/ 2147483647 w 962"/>
                <a:gd name="T115" fmla="*/ 2147483647 h 2812"/>
                <a:gd name="T116" fmla="*/ 2147483647 w 962"/>
                <a:gd name="T117" fmla="*/ 2147483647 h 2812"/>
                <a:gd name="T118" fmla="*/ 2147483647 w 962"/>
                <a:gd name="T119" fmla="*/ 2147483647 h 2812"/>
                <a:gd name="T120" fmla="*/ 2147483647 w 962"/>
                <a:gd name="T121" fmla="*/ 2147483647 h 2812"/>
                <a:gd name="T122" fmla="*/ 2147483647 w 962"/>
                <a:gd name="T123" fmla="*/ 2147483647 h 281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962"/>
                <a:gd name="T187" fmla="*/ 0 h 2812"/>
                <a:gd name="T188" fmla="*/ 962 w 962"/>
                <a:gd name="T189" fmla="*/ 2812 h 281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962" h="2812">
                  <a:moveTo>
                    <a:pt x="880" y="377"/>
                  </a:moveTo>
                  <a:lnTo>
                    <a:pt x="880" y="377"/>
                  </a:lnTo>
                  <a:lnTo>
                    <a:pt x="864" y="372"/>
                  </a:lnTo>
                  <a:lnTo>
                    <a:pt x="842" y="356"/>
                  </a:lnTo>
                  <a:lnTo>
                    <a:pt x="809" y="323"/>
                  </a:lnTo>
                  <a:lnTo>
                    <a:pt x="804" y="312"/>
                  </a:lnTo>
                  <a:lnTo>
                    <a:pt x="798" y="301"/>
                  </a:lnTo>
                  <a:lnTo>
                    <a:pt x="776" y="290"/>
                  </a:lnTo>
                  <a:lnTo>
                    <a:pt x="776" y="279"/>
                  </a:lnTo>
                  <a:lnTo>
                    <a:pt x="766" y="241"/>
                  </a:lnTo>
                  <a:lnTo>
                    <a:pt x="755" y="208"/>
                  </a:lnTo>
                  <a:lnTo>
                    <a:pt x="744" y="191"/>
                  </a:lnTo>
                  <a:lnTo>
                    <a:pt x="727" y="186"/>
                  </a:lnTo>
                  <a:lnTo>
                    <a:pt x="716" y="186"/>
                  </a:lnTo>
                  <a:lnTo>
                    <a:pt x="711" y="186"/>
                  </a:lnTo>
                  <a:lnTo>
                    <a:pt x="700" y="186"/>
                  </a:lnTo>
                  <a:lnTo>
                    <a:pt x="683" y="181"/>
                  </a:lnTo>
                  <a:lnTo>
                    <a:pt x="673" y="181"/>
                  </a:lnTo>
                  <a:lnTo>
                    <a:pt x="667" y="186"/>
                  </a:lnTo>
                  <a:lnTo>
                    <a:pt x="667" y="191"/>
                  </a:lnTo>
                  <a:lnTo>
                    <a:pt x="645" y="186"/>
                  </a:lnTo>
                  <a:lnTo>
                    <a:pt x="634" y="186"/>
                  </a:lnTo>
                  <a:lnTo>
                    <a:pt x="629" y="191"/>
                  </a:lnTo>
                  <a:lnTo>
                    <a:pt x="623" y="197"/>
                  </a:lnTo>
                  <a:lnTo>
                    <a:pt x="612" y="191"/>
                  </a:lnTo>
                  <a:lnTo>
                    <a:pt x="596" y="191"/>
                  </a:lnTo>
                  <a:lnTo>
                    <a:pt x="585" y="197"/>
                  </a:lnTo>
                  <a:lnTo>
                    <a:pt x="574" y="213"/>
                  </a:lnTo>
                  <a:lnTo>
                    <a:pt x="563" y="252"/>
                  </a:lnTo>
                  <a:lnTo>
                    <a:pt x="563" y="257"/>
                  </a:lnTo>
                  <a:lnTo>
                    <a:pt x="574" y="268"/>
                  </a:lnTo>
                  <a:lnTo>
                    <a:pt x="590" y="290"/>
                  </a:lnTo>
                  <a:lnTo>
                    <a:pt x="618" y="312"/>
                  </a:lnTo>
                  <a:lnTo>
                    <a:pt x="623" y="323"/>
                  </a:lnTo>
                  <a:lnTo>
                    <a:pt x="640" y="334"/>
                  </a:lnTo>
                  <a:lnTo>
                    <a:pt x="667" y="345"/>
                  </a:lnTo>
                  <a:lnTo>
                    <a:pt x="705" y="356"/>
                  </a:lnTo>
                  <a:lnTo>
                    <a:pt x="711" y="372"/>
                  </a:lnTo>
                  <a:lnTo>
                    <a:pt x="716" y="377"/>
                  </a:lnTo>
                  <a:lnTo>
                    <a:pt x="716" y="388"/>
                  </a:lnTo>
                  <a:lnTo>
                    <a:pt x="722" y="421"/>
                  </a:lnTo>
                  <a:lnTo>
                    <a:pt x="744" y="465"/>
                  </a:lnTo>
                  <a:lnTo>
                    <a:pt x="771" y="520"/>
                  </a:lnTo>
                  <a:lnTo>
                    <a:pt x="771" y="547"/>
                  </a:lnTo>
                  <a:lnTo>
                    <a:pt x="755" y="536"/>
                  </a:lnTo>
                  <a:lnTo>
                    <a:pt x="722" y="520"/>
                  </a:lnTo>
                  <a:lnTo>
                    <a:pt x="667" y="503"/>
                  </a:lnTo>
                  <a:lnTo>
                    <a:pt x="645" y="481"/>
                  </a:lnTo>
                  <a:lnTo>
                    <a:pt x="607" y="449"/>
                  </a:lnTo>
                  <a:lnTo>
                    <a:pt x="596" y="438"/>
                  </a:lnTo>
                  <a:lnTo>
                    <a:pt x="585" y="432"/>
                  </a:lnTo>
                  <a:lnTo>
                    <a:pt x="574" y="427"/>
                  </a:lnTo>
                  <a:lnTo>
                    <a:pt x="558" y="421"/>
                  </a:lnTo>
                  <a:lnTo>
                    <a:pt x="519" y="421"/>
                  </a:lnTo>
                  <a:lnTo>
                    <a:pt x="497" y="416"/>
                  </a:lnTo>
                  <a:lnTo>
                    <a:pt x="481" y="410"/>
                  </a:lnTo>
                  <a:lnTo>
                    <a:pt x="465" y="405"/>
                  </a:lnTo>
                  <a:lnTo>
                    <a:pt x="459" y="399"/>
                  </a:lnTo>
                  <a:lnTo>
                    <a:pt x="454" y="394"/>
                  </a:lnTo>
                  <a:lnTo>
                    <a:pt x="465" y="399"/>
                  </a:lnTo>
                  <a:lnTo>
                    <a:pt x="487" y="399"/>
                  </a:lnTo>
                  <a:lnTo>
                    <a:pt x="497" y="394"/>
                  </a:lnTo>
                  <a:lnTo>
                    <a:pt x="503" y="383"/>
                  </a:lnTo>
                  <a:lnTo>
                    <a:pt x="508" y="372"/>
                  </a:lnTo>
                  <a:lnTo>
                    <a:pt x="508" y="361"/>
                  </a:lnTo>
                  <a:lnTo>
                    <a:pt x="514" y="356"/>
                  </a:lnTo>
                  <a:lnTo>
                    <a:pt x="519" y="356"/>
                  </a:lnTo>
                  <a:lnTo>
                    <a:pt x="519" y="350"/>
                  </a:lnTo>
                  <a:lnTo>
                    <a:pt x="525" y="345"/>
                  </a:lnTo>
                  <a:lnTo>
                    <a:pt x="519" y="345"/>
                  </a:lnTo>
                  <a:lnTo>
                    <a:pt x="519" y="339"/>
                  </a:lnTo>
                  <a:lnTo>
                    <a:pt x="525" y="339"/>
                  </a:lnTo>
                  <a:lnTo>
                    <a:pt x="530" y="334"/>
                  </a:lnTo>
                  <a:lnTo>
                    <a:pt x="530" y="328"/>
                  </a:lnTo>
                  <a:lnTo>
                    <a:pt x="530" y="317"/>
                  </a:lnTo>
                  <a:lnTo>
                    <a:pt x="530" y="312"/>
                  </a:lnTo>
                  <a:lnTo>
                    <a:pt x="552" y="312"/>
                  </a:lnTo>
                  <a:lnTo>
                    <a:pt x="563" y="312"/>
                  </a:lnTo>
                  <a:lnTo>
                    <a:pt x="563" y="284"/>
                  </a:lnTo>
                  <a:lnTo>
                    <a:pt x="563" y="257"/>
                  </a:lnTo>
                  <a:lnTo>
                    <a:pt x="563" y="252"/>
                  </a:lnTo>
                  <a:lnTo>
                    <a:pt x="563" y="235"/>
                  </a:lnTo>
                  <a:lnTo>
                    <a:pt x="563" y="224"/>
                  </a:lnTo>
                  <a:lnTo>
                    <a:pt x="574" y="213"/>
                  </a:lnTo>
                  <a:lnTo>
                    <a:pt x="574" y="208"/>
                  </a:lnTo>
                  <a:lnTo>
                    <a:pt x="580" y="186"/>
                  </a:lnTo>
                  <a:lnTo>
                    <a:pt x="585" y="164"/>
                  </a:lnTo>
                  <a:lnTo>
                    <a:pt x="580" y="137"/>
                  </a:lnTo>
                  <a:lnTo>
                    <a:pt x="585" y="131"/>
                  </a:lnTo>
                  <a:lnTo>
                    <a:pt x="590" y="126"/>
                  </a:lnTo>
                  <a:lnTo>
                    <a:pt x="601" y="115"/>
                  </a:lnTo>
                  <a:lnTo>
                    <a:pt x="601" y="104"/>
                  </a:lnTo>
                  <a:lnTo>
                    <a:pt x="580" y="77"/>
                  </a:lnTo>
                  <a:lnTo>
                    <a:pt x="580" y="66"/>
                  </a:lnTo>
                  <a:lnTo>
                    <a:pt x="569" y="55"/>
                  </a:lnTo>
                  <a:lnTo>
                    <a:pt x="552" y="44"/>
                  </a:lnTo>
                  <a:lnTo>
                    <a:pt x="530" y="27"/>
                  </a:lnTo>
                  <a:lnTo>
                    <a:pt x="497" y="16"/>
                  </a:lnTo>
                  <a:lnTo>
                    <a:pt x="454" y="5"/>
                  </a:lnTo>
                  <a:lnTo>
                    <a:pt x="394" y="0"/>
                  </a:lnTo>
                  <a:lnTo>
                    <a:pt x="377" y="5"/>
                  </a:lnTo>
                  <a:lnTo>
                    <a:pt x="355" y="11"/>
                  </a:lnTo>
                  <a:lnTo>
                    <a:pt x="333" y="27"/>
                  </a:lnTo>
                  <a:lnTo>
                    <a:pt x="311" y="49"/>
                  </a:lnTo>
                  <a:lnTo>
                    <a:pt x="295" y="82"/>
                  </a:lnTo>
                  <a:lnTo>
                    <a:pt x="290" y="126"/>
                  </a:lnTo>
                  <a:lnTo>
                    <a:pt x="290" y="186"/>
                  </a:lnTo>
                  <a:lnTo>
                    <a:pt x="295" y="191"/>
                  </a:lnTo>
                  <a:lnTo>
                    <a:pt x="301" y="219"/>
                  </a:lnTo>
                  <a:lnTo>
                    <a:pt x="295" y="252"/>
                  </a:lnTo>
                  <a:lnTo>
                    <a:pt x="290" y="268"/>
                  </a:lnTo>
                  <a:lnTo>
                    <a:pt x="284" y="284"/>
                  </a:lnTo>
                  <a:lnTo>
                    <a:pt x="426" y="394"/>
                  </a:lnTo>
                  <a:lnTo>
                    <a:pt x="394" y="427"/>
                  </a:lnTo>
                  <a:lnTo>
                    <a:pt x="366" y="454"/>
                  </a:lnTo>
                  <a:lnTo>
                    <a:pt x="311" y="394"/>
                  </a:lnTo>
                  <a:lnTo>
                    <a:pt x="262" y="339"/>
                  </a:lnTo>
                  <a:lnTo>
                    <a:pt x="257" y="328"/>
                  </a:lnTo>
                  <a:lnTo>
                    <a:pt x="218" y="388"/>
                  </a:lnTo>
                  <a:lnTo>
                    <a:pt x="175" y="421"/>
                  </a:lnTo>
                  <a:lnTo>
                    <a:pt x="136" y="443"/>
                  </a:lnTo>
                  <a:lnTo>
                    <a:pt x="114" y="454"/>
                  </a:lnTo>
                  <a:lnTo>
                    <a:pt x="93" y="454"/>
                  </a:lnTo>
                  <a:lnTo>
                    <a:pt x="82" y="460"/>
                  </a:lnTo>
                  <a:lnTo>
                    <a:pt x="60" y="476"/>
                  </a:lnTo>
                  <a:lnTo>
                    <a:pt x="49" y="492"/>
                  </a:lnTo>
                  <a:lnTo>
                    <a:pt x="43" y="514"/>
                  </a:lnTo>
                  <a:lnTo>
                    <a:pt x="38" y="542"/>
                  </a:lnTo>
                  <a:lnTo>
                    <a:pt x="38" y="580"/>
                  </a:lnTo>
                  <a:lnTo>
                    <a:pt x="38" y="624"/>
                  </a:lnTo>
                  <a:lnTo>
                    <a:pt x="27" y="673"/>
                  </a:lnTo>
                  <a:lnTo>
                    <a:pt x="11" y="733"/>
                  </a:lnTo>
                  <a:lnTo>
                    <a:pt x="11" y="739"/>
                  </a:lnTo>
                  <a:lnTo>
                    <a:pt x="5" y="782"/>
                  </a:lnTo>
                  <a:lnTo>
                    <a:pt x="0" y="903"/>
                  </a:lnTo>
                  <a:lnTo>
                    <a:pt x="0" y="963"/>
                  </a:lnTo>
                  <a:lnTo>
                    <a:pt x="5" y="1018"/>
                  </a:lnTo>
                  <a:lnTo>
                    <a:pt x="16" y="1050"/>
                  </a:lnTo>
                  <a:lnTo>
                    <a:pt x="27" y="1083"/>
                  </a:lnTo>
                  <a:lnTo>
                    <a:pt x="60" y="1143"/>
                  </a:lnTo>
                  <a:lnTo>
                    <a:pt x="93" y="1204"/>
                  </a:lnTo>
                  <a:lnTo>
                    <a:pt x="120" y="1264"/>
                  </a:lnTo>
                  <a:lnTo>
                    <a:pt x="125" y="1264"/>
                  </a:lnTo>
                  <a:lnTo>
                    <a:pt x="136" y="1297"/>
                  </a:lnTo>
                  <a:lnTo>
                    <a:pt x="142" y="1318"/>
                  </a:lnTo>
                  <a:lnTo>
                    <a:pt x="153" y="1346"/>
                  </a:lnTo>
                  <a:lnTo>
                    <a:pt x="175" y="1384"/>
                  </a:lnTo>
                  <a:lnTo>
                    <a:pt x="180" y="1444"/>
                  </a:lnTo>
                  <a:lnTo>
                    <a:pt x="180" y="1483"/>
                  </a:lnTo>
                  <a:lnTo>
                    <a:pt x="180" y="1504"/>
                  </a:lnTo>
                  <a:lnTo>
                    <a:pt x="207" y="1504"/>
                  </a:lnTo>
                  <a:lnTo>
                    <a:pt x="229" y="1504"/>
                  </a:lnTo>
                  <a:lnTo>
                    <a:pt x="240" y="1504"/>
                  </a:lnTo>
                  <a:lnTo>
                    <a:pt x="235" y="1515"/>
                  </a:lnTo>
                  <a:lnTo>
                    <a:pt x="224" y="1548"/>
                  </a:lnTo>
                  <a:lnTo>
                    <a:pt x="213" y="1592"/>
                  </a:lnTo>
                  <a:lnTo>
                    <a:pt x="213" y="1614"/>
                  </a:lnTo>
                  <a:lnTo>
                    <a:pt x="218" y="1641"/>
                  </a:lnTo>
                  <a:lnTo>
                    <a:pt x="224" y="1696"/>
                  </a:lnTo>
                  <a:lnTo>
                    <a:pt x="229" y="1773"/>
                  </a:lnTo>
                  <a:lnTo>
                    <a:pt x="229" y="1882"/>
                  </a:lnTo>
                  <a:lnTo>
                    <a:pt x="224" y="1937"/>
                  </a:lnTo>
                  <a:lnTo>
                    <a:pt x="213" y="1986"/>
                  </a:lnTo>
                  <a:lnTo>
                    <a:pt x="197" y="2062"/>
                  </a:lnTo>
                  <a:lnTo>
                    <a:pt x="191" y="2101"/>
                  </a:lnTo>
                  <a:lnTo>
                    <a:pt x="186" y="2145"/>
                  </a:lnTo>
                  <a:lnTo>
                    <a:pt x="186" y="2205"/>
                  </a:lnTo>
                  <a:lnTo>
                    <a:pt x="186" y="2276"/>
                  </a:lnTo>
                  <a:lnTo>
                    <a:pt x="197" y="2407"/>
                  </a:lnTo>
                  <a:lnTo>
                    <a:pt x="207" y="2495"/>
                  </a:lnTo>
                  <a:lnTo>
                    <a:pt x="213" y="2555"/>
                  </a:lnTo>
                  <a:lnTo>
                    <a:pt x="213" y="2599"/>
                  </a:lnTo>
                  <a:lnTo>
                    <a:pt x="207" y="2631"/>
                  </a:lnTo>
                  <a:lnTo>
                    <a:pt x="207" y="2653"/>
                  </a:lnTo>
                  <a:lnTo>
                    <a:pt x="207" y="2670"/>
                  </a:lnTo>
                  <a:lnTo>
                    <a:pt x="207" y="2730"/>
                  </a:lnTo>
                  <a:lnTo>
                    <a:pt x="268" y="2752"/>
                  </a:lnTo>
                  <a:lnTo>
                    <a:pt x="301" y="2752"/>
                  </a:lnTo>
                  <a:lnTo>
                    <a:pt x="306" y="2763"/>
                  </a:lnTo>
                  <a:lnTo>
                    <a:pt x="328" y="2779"/>
                  </a:lnTo>
                  <a:lnTo>
                    <a:pt x="350" y="2790"/>
                  </a:lnTo>
                  <a:lnTo>
                    <a:pt x="372" y="2801"/>
                  </a:lnTo>
                  <a:lnTo>
                    <a:pt x="399" y="2807"/>
                  </a:lnTo>
                  <a:lnTo>
                    <a:pt x="437" y="2812"/>
                  </a:lnTo>
                  <a:lnTo>
                    <a:pt x="508" y="2807"/>
                  </a:lnTo>
                  <a:lnTo>
                    <a:pt x="541" y="2801"/>
                  </a:lnTo>
                  <a:lnTo>
                    <a:pt x="552" y="2801"/>
                  </a:lnTo>
                  <a:lnTo>
                    <a:pt x="552" y="2796"/>
                  </a:lnTo>
                  <a:lnTo>
                    <a:pt x="552" y="2785"/>
                  </a:lnTo>
                  <a:lnTo>
                    <a:pt x="547" y="2768"/>
                  </a:lnTo>
                  <a:lnTo>
                    <a:pt x="536" y="2752"/>
                  </a:lnTo>
                  <a:lnTo>
                    <a:pt x="470" y="2692"/>
                  </a:lnTo>
                  <a:lnTo>
                    <a:pt x="432" y="2648"/>
                  </a:lnTo>
                  <a:lnTo>
                    <a:pt x="415" y="2631"/>
                  </a:lnTo>
                  <a:lnTo>
                    <a:pt x="404" y="2615"/>
                  </a:lnTo>
                  <a:lnTo>
                    <a:pt x="404" y="2599"/>
                  </a:lnTo>
                  <a:lnTo>
                    <a:pt x="399" y="2588"/>
                  </a:lnTo>
                  <a:lnTo>
                    <a:pt x="394" y="2566"/>
                  </a:lnTo>
                  <a:lnTo>
                    <a:pt x="388" y="2555"/>
                  </a:lnTo>
                  <a:lnTo>
                    <a:pt x="388" y="2528"/>
                  </a:lnTo>
                  <a:lnTo>
                    <a:pt x="394" y="2467"/>
                  </a:lnTo>
                  <a:lnTo>
                    <a:pt x="399" y="2424"/>
                  </a:lnTo>
                  <a:lnTo>
                    <a:pt x="394" y="2402"/>
                  </a:lnTo>
                  <a:lnTo>
                    <a:pt x="383" y="2374"/>
                  </a:lnTo>
                  <a:lnTo>
                    <a:pt x="394" y="2238"/>
                  </a:lnTo>
                  <a:lnTo>
                    <a:pt x="399" y="2145"/>
                  </a:lnTo>
                  <a:lnTo>
                    <a:pt x="404" y="2095"/>
                  </a:lnTo>
                  <a:lnTo>
                    <a:pt x="415" y="2062"/>
                  </a:lnTo>
                  <a:lnTo>
                    <a:pt x="421" y="2013"/>
                  </a:lnTo>
                  <a:lnTo>
                    <a:pt x="432" y="1948"/>
                  </a:lnTo>
                  <a:lnTo>
                    <a:pt x="437" y="1931"/>
                  </a:lnTo>
                  <a:lnTo>
                    <a:pt x="454" y="1893"/>
                  </a:lnTo>
                  <a:lnTo>
                    <a:pt x="476" y="1827"/>
                  </a:lnTo>
                  <a:lnTo>
                    <a:pt x="492" y="1729"/>
                  </a:lnTo>
                  <a:lnTo>
                    <a:pt x="497" y="1723"/>
                  </a:lnTo>
                  <a:lnTo>
                    <a:pt x="503" y="1718"/>
                  </a:lnTo>
                  <a:lnTo>
                    <a:pt x="503" y="1729"/>
                  </a:lnTo>
                  <a:lnTo>
                    <a:pt x="558" y="1893"/>
                  </a:lnTo>
                  <a:lnTo>
                    <a:pt x="569" y="1920"/>
                  </a:lnTo>
                  <a:lnTo>
                    <a:pt x="569" y="1948"/>
                  </a:lnTo>
                  <a:lnTo>
                    <a:pt x="563" y="1980"/>
                  </a:lnTo>
                  <a:lnTo>
                    <a:pt x="547" y="2035"/>
                  </a:lnTo>
                  <a:lnTo>
                    <a:pt x="541" y="2084"/>
                  </a:lnTo>
                  <a:lnTo>
                    <a:pt x="536" y="2145"/>
                  </a:lnTo>
                  <a:lnTo>
                    <a:pt x="519" y="2287"/>
                  </a:lnTo>
                  <a:lnTo>
                    <a:pt x="503" y="2380"/>
                  </a:lnTo>
                  <a:lnTo>
                    <a:pt x="497" y="2429"/>
                  </a:lnTo>
                  <a:lnTo>
                    <a:pt x="481" y="2445"/>
                  </a:lnTo>
                  <a:lnTo>
                    <a:pt x="476" y="2462"/>
                  </a:lnTo>
                  <a:lnTo>
                    <a:pt x="470" y="2506"/>
                  </a:lnTo>
                  <a:lnTo>
                    <a:pt x="519" y="2528"/>
                  </a:lnTo>
                  <a:lnTo>
                    <a:pt x="580" y="2544"/>
                  </a:lnTo>
                  <a:lnTo>
                    <a:pt x="640" y="2555"/>
                  </a:lnTo>
                  <a:lnTo>
                    <a:pt x="694" y="2555"/>
                  </a:lnTo>
                  <a:lnTo>
                    <a:pt x="689" y="2517"/>
                  </a:lnTo>
                  <a:lnTo>
                    <a:pt x="705" y="2484"/>
                  </a:lnTo>
                  <a:lnTo>
                    <a:pt x="716" y="2445"/>
                  </a:lnTo>
                  <a:lnTo>
                    <a:pt x="738" y="2396"/>
                  </a:lnTo>
                  <a:lnTo>
                    <a:pt x="755" y="2331"/>
                  </a:lnTo>
                  <a:lnTo>
                    <a:pt x="771" y="2249"/>
                  </a:lnTo>
                  <a:lnTo>
                    <a:pt x="782" y="2156"/>
                  </a:lnTo>
                  <a:lnTo>
                    <a:pt x="787" y="2041"/>
                  </a:lnTo>
                  <a:lnTo>
                    <a:pt x="787" y="2013"/>
                  </a:lnTo>
                  <a:lnTo>
                    <a:pt x="787" y="1991"/>
                  </a:lnTo>
                  <a:lnTo>
                    <a:pt x="787" y="1980"/>
                  </a:lnTo>
                  <a:lnTo>
                    <a:pt x="793" y="1969"/>
                  </a:lnTo>
                  <a:lnTo>
                    <a:pt x="798" y="1937"/>
                  </a:lnTo>
                  <a:lnTo>
                    <a:pt x="798" y="1882"/>
                  </a:lnTo>
                  <a:lnTo>
                    <a:pt x="798" y="1805"/>
                  </a:lnTo>
                  <a:lnTo>
                    <a:pt x="782" y="1690"/>
                  </a:lnTo>
                  <a:lnTo>
                    <a:pt x="755" y="1559"/>
                  </a:lnTo>
                  <a:lnTo>
                    <a:pt x="722" y="1411"/>
                  </a:lnTo>
                  <a:lnTo>
                    <a:pt x="733" y="1401"/>
                  </a:lnTo>
                  <a:lnTo>
                    <a:pt x="738" y="1390"/>
                  </a:lnTo>
                  <a:lnTo>
                    <a:pt x="744" y="1368"/>
                  </a:lnTo>
                  <a:lnTo>
                    <a:pt x="733" y="1313"/>
                  </a:lnTo>
                  <a:lnTo>
                    <a:pt x="711" y="1220"/>
                  </a:lnTo>
                  <a:lnTo>
                    <a:pt x="683" y="1083"/>
                  </a:lnTo>
                  <a:lnTo>
                    <a:pt x="673" y="1018"/>
                  </a:lnTo>
                  <a:lnTo>
                    <a:pt x="656" y="957"/>
                  </a:lnTo>
                  <a:lnTo>
                    <a:pt x="645" y="914"/>
                  </a:lnTo>
                  <a:lnTo>
                    <a:pt x="634" y="870"/>
                  </a:lnTo>
                  <a:lnTo>
                    <a:pt x="634" y="821"/>
                  </a:lnTo>
                  <a:lnTo>
                    <a:pt x="640" y="777"/>
                  </a:lnTo>
                  <a:lnTo>
                    <a:pt x="634" y="739"/>
                  </a:lnTo>
                  <a:lnTo>
                    <a:pt x="634" y="706"/>
                  </a:lnTo>
                  <a:lnTo>
                    <a:pt x="678" y="717"/>
                  </a:lnTo>
                  <a:lnTo>
                    <a:pt x="776" y="728"/>
                  </a:lnTo>
                  <a:lnTo>
                    <a:pt x="837" y="733"/>
                  </a:lnTo>
                  <a:lnTo>
                    <a:pt x="891" y="728"/>
                  </a:lnTo>
                  <a:lnTo>
                    <a:pt x="913" y="722"/>
                  </a:lnTo>
                  <a:lnTo>
                    <a:pt x="935" y="717"/>
                  </a:lnTo>
                  <a:lnTo>
                    <a:pt x="952" y="706"/>
                  </a:lnTo>
                  <a:lnTo>
                    <a:pt x="962" y="689"/>
                  </a:lnTo>
                  <a:lnTo>
                    <a:pt x="946" y="618"/>
                  </a:lnTo>
                  <a:lnTo>
                    <a:pt x="924" y="520"/>
                  </a:lnTo>
                  <a:lnTo>
                    <a:pt x="880" y="377"/>
                  </a:lnTo>
                  <a:close/>
                  <a:moveTo>
                    <a:pt x="640" y="279"/>
                  </a:moveTo>
                  <a:lnTo>
                    <a:pt x="640" y="279"/>
                  </a:lnTo>
                  <a:lnTo>
                    <a:pt x="634" y="279"/>
                  </a:lnTo>
                  <a:lnTo>
                    <a:pt x="618" y="274"/>
                  </a:lnTo>
                  <a:lnTo>
                    <a:pt x="607" y="263"/>
                  </a:lnTo>
                  <a:lnTo>
                    <a:pt x="596" y="246"/>
                  </a:lnTo>
                  <a:lnTo>
                    <a:pt x="580" y="241"/>
                  </a:lnTo>
                  <a:lnTo>
                    <a:pt x="590" y="230"/>
                  </a:lnTo>
                  <a:lnTo>
                    <a:pt x="596" y="224"/>
                  </a:lnTo>
                  <a:lnTo>
                    <a:pt x="618" y="224"/>
                  </a:lnTo>
                  <a:lnTo>
                    <a:pt x="623" y="230"/>
                  </a:lnTo>
                  <a:lnTo>
                    <a:pt x="623" y="235"/>
                  </a:lnTo>
                  <a:lnTo>
                    <a:pt x="623" y="246"/>
                  </a:lnTo>
                  <a:lnTo>
                    <a:pt x="623" y="252"/>
                  </a:lnTo>
                  <a:lnTo>
                    <a:pt x="629" y="257"/>
                  </a:lnTo>
                  <a:lnTo>
                    <a:pt x="634" y="263"/>
                  </a:lnTo>
                  <a:lnTo>
                    <a:pt x="640" y="263"/>
                  </a:lnTo>
                  <a:lnTo>
                    <a:pt x="645" y="263"/>
                  </a:lnTo>
                  <a:lnTo>
                    <a:pt x="645" y="268"/>
                  </a:lnTo>
                  <a:lnTo>
                    <a:pt x="640" y="279"/>
                  </a:lnTo>
                  <a:close/>
                  <a:moveTo>
                    <a:pt x="235" y="990"/>
                  </a:moveTo>
                  <a:lnTo>
                    <a:pt x="235" y="990"/>
                  </a:lnTo>
                  <a:lnTo>
                    <a:pt x="235" y="1023"/>
                  </a:lnTo>
                  <a:lnTo>
                    <a:pt x="229" y="1067"/>
                  </a:lnTo>
                  <a:lnTo>
                    <a:pt x="224" y="1089"/>
                  </a:lnTo>
                  <a:lnTo>
                    <a:pt x="218" y="1089"/>
                  </a:lnTo>
                  <a:lnTo>
                    <a:pt x="213" y="1083"/>
                  </a:lnTo>
                  <a:lnTo>
                    <a:pt x="213" y="1072"/>
                  </a:lnTo>
                  <a:lnTo>
                    <a:pt x="207" y="1056"/>
                  </a:lnTo>
                  <a:lnTo>
                    <a:pt x="202" y="1045"/>
                  </a:lnTo>
                  <a:lnTo>
                    <a:pt x="191" y="1029"/>
                  </a:lnTo>
                  <a:lnTo>
                    <a:pt x="191" y="1012"/>
                  </a:lnTo>
                  <a:lnTo>
                    <a:pt x="197" y="1001"/>
                  </a:lnTo>
                  <a:lnTo>
                    <a:pt x="202" y="985"/>
                  </a:lnTo>
                  <a:lnTo>
                    <a:pt x="207" y="979"/>
                  </a:lnTo>
                  <a:lnTo>
                    <a:pt x="207" y="963"/>
                  </a:lnTo>
                  <a:lnTo>
                    <a:pt x="207" y="946"/>
                  </a:lnTo>
                  <a:lnTo>
                    <a:pt x="207" y="936"/>
                  </a:lnTo>
                  <a:lnTo>
                    <a:pt x="213" y="930"/>
                  </a:lnTo>
                  <a:lnTo>
                    <a:pt x="224" y="952"/>
                  </a:lnTo>
                  <a:lnTo>
                    <a:pt x="235" y="968"/>
                  </a:lnTo>
                  <a:lnTo>
                    <a:pt x="235" y="99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4" name="Freeform 1581"/>
            <p:cNvSpPr>
              <a:spLocks/>
            </p:cNvSpPr>
            <p:nvPr/>
          </p:nvSpPr>
          <p:spPr bwMode="auto">
            <a:xfrm>
              <a:off x="3319950" y="177967"/>
              <a:ext cx="10710" cy="36763"/>
            </a:xfrm>
            <a:custGeom>
              <a:avLst/>
              <a:gdLst>
                <a:gd name="T0" fmla="*/ 0 w 11"/>
                <a:gd name="T1" fmla="*/ 2147483647 h 44"/>
                <a:gd name="T2" fmla="*/ 0 w 11"/>
                <a:gd name="T3" fmla="*/ 2147483647 h 44"/>
                <a:gd name="T4" fmla="*/ 0 w 11"/>
                <a:gd name="T5" fmla="*/ 2147483647 h 44"/>
                <a:gd name="T6" fmla="*/ 0 w 11"/>
                <a:gd name="T7" fmla="*/ 2147483647 h 44"/>
                <a:gd name="T8" fmla="*/ 0 w 11"/>
                <a:gd name="T9" fmla="*/ 2147483647 h 44"/>
                <a:gd name="T10" fmla="*/ 0 w 11"/>
                <a:gd name="T11" fmla="*/ 2147483647 h 44"/>
                <a:gd name="T12" fmla="*/ 2147483647 w 11"/>
                <a:gd name="T13" fmla="*/ 0 h 44"/>
                <a:gd name="T14" fmla="*/ 2147483647 w 11"/>
                <a:gd name="T15" fmla="*/ 0 h 44"/>
                <a:gd name="T16" fmla="*/ 0 w 11"/>
                <a:gd name="T17" fmla="*/ 2147483647 h 44"/>
                <a:gd name="T18" fmla="*/ 0 w 11"/>
                <a:gd name="T19" fmla="*/ 2147483647 h 44"/>
                <a:gd name="T20" fmla="*/ 0 w 11"/>
                <a:gd name="T21" fmla="*/ 2147483647 h 44"/>
                <a:gd name="T22" fmla="*/ 0 w 11"/>
                <a:gd name="T23" fmla="*/ 2147483647 h 44"/>
                <a:gd name="T24" fmla="*/ 0 w 11"/>
                <a:gd name="T25" fmla="*/ 2147483647 h 4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1"/>
                <a:gd name="T40" fmla="*/ 0 h 44"/>
                <a:gd name="T41" fmla="*/ 11 w 11"/>
                <a:gd name="T42" fmla="*/ 44 h 4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1" h="44">
                  <a:moveTo>
                    <a:pt x="0" y="39"/>
                  </a:moveTo>
                  <a:lnTo>
                    <a:pt x="0" y="39"/>
                  </a:lnTo>
                  <a:lnTo>
                    <a:pt x="0" y="44"/>
                  </a:lnTo>
                  <a:lnTo>
                    <a:pt x="0" y="39"/>
                  </a:lnTo>
                  <a:lnTo>
                    <a:pt x="11" y="0"/>
                  </a:lnTo>
                  <a:lnTo>
                    <a:pt x="0" y="11"/>
                  </a:lnTo>
                  <a:lnTo>
                    <a:pt x="0" y="22"/>
                  </a:lnTo>
                  <a:lnTo>
                    <a:pt x="0" y="39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5" name="Freeform 1582"/>
            <p:cNvSpPr>
              <a:spLocks noEditPoints="1"/>
            </p:cNvSpPr>
            <p:nvPr/>
          </p:nvSpPr>
          <p:spPr bwMode="auto">
            <a:xfrm>
              <a:off x="3160275" y="132849"/>
              <a:ext cx="196672" cy="91072"/>
            </a:xfrm>
            <a:custGeom>
              <a:avLst/>
              <a:gdLst>
                <a:gd name="T0" fmla="*/ 2147483647 w 202"/>
                <a:gd name="T1" fmla="*/ 2147483647 h 109"/>
                <a:gd name="T2" fmla="*/ 2147483647 w 202"/>
                <a:gd name="T3" fmla="*/ 2147483647 h 109"/>
                <a:gd name="T4" fmla="*/ 2147483647 w 202"/>
                <a:gd name="T5" fmla="*/ 2147483647 h 109"/>
                <a:gd name="T6" fmla="*/ 2147483647 w 202"/>
                <a:gd name="T7" fmla="*/ 2147483647 h 109"/>
                <a:gd name="T8" fmla="*/ 2147483647 w 202"/>
                <a:gd name="T9" fmla="*/ 2147483647 h 109"/>
                <a:gd name="T10" fmla="*/ 2147483647 w 202"/>
                <a:gd name="T11" fmla="*/ 2147483647 h 109"/>
                <a:gd name="T12" fmla="*/ 2147483647 w 202"/>
                <a:gd name="T13" fmla="*/ 2147483647 h 109"/>
                <a:gd name="T14" fmla="*/ 2147483647 w 202"/>
                <a:gd name="T15" fmla="*/ 2147483647 h 109"/>
                <a:gd name="T16" fmla="*/ 2147483647 w 202"/>
                <a:gd name="T17" fmla="*/ 2147483647 h 109"/>
                <a:gd name="T18" fmla="*/ 2147483647 w 202"/>
                <a:gd name="T19" fmla="*/ 2147483647 h 109"/>
                <a:gd name="T20" fmla="*/ 2147483647 w 202"/>
                <a:gd name="T21" fmla="*/ 2147483647 h 109"/>
                <a:gd name="T22" fmla="*/ 2147483647 w 202"/>
                <a:gd name="T23" fmla="*/ 2147483647 h 109"/>
                <a:gd name="T24" fmla="*/ 2147483647 w 202"/>
                <a:gd name="T25" fmla="*/ 2147483647 h 109"/>
                <a:gd name="T26" fmla="*/ 2147483647 w 202"/>
                <a:gd name="T27" fmla="*/ 2147483647 h 109"/>
                <a:gd name="T28" fmla="*/ 2147483647 w 202"/>
                <a:gd name="T29" fmla="*/ 2147483647 h 109"/>
                <a:gd name="T30" fmla="*/ 2147483647 w 202"/>
                <a:gd name="T31" fmla="*/ 0 h 109"/>
                <a:gd name="T32" fmla="*/ 0 w 202"/>
                <a:gd name="T33" fmla="*/ 0 h 109"/>
                <a:gd name="T34" fmla="*/ 0 w 202"/>
                <a:gd name="T35" fmla="*/ 2147483647 h 109"/>
                <a:gd name="T36" fmla="*/ 0 w 202"/>
                <a:gd name="T37" fmla="*/ 2147483647 h 109"/>
                <a:gd name="T38" fmla="*/ 0 w 202"/>
                <a:gd name="T39" fmla="*/ 2147483647 h 109"/>
                <a:gd name="T40" fmla="*/ 2147483647 w 202"/>
                <a:gd name="T41" fmla="*/ 2147483647 h 109"/>
                <a:gd name="T42" fmla="*/ 2147483647 w 202"/>
                <a:gd name="T43" fmla="*/ 2147483647 h 109"/>
                <a:gd name="T44" fmla="*/ 2147483647 w 202"/>
                <a:gd name="T45" fmla="*/ 2147483647 h 109"/>
                <a:gd name="T46" fmla="*/ 2147483647 w 202"/>
                <a:gd name="T47" fmla="*/ 2147483647 h 109"/>
                <a:gd name="T48" fmla="*/ 2147483647 w 202"/>
                <a:gd name="T49" fmla="*/ 2147483647 h 109"/>
                <a:gd name="T50" fmla="*/ 2147483647 w 202"/>
                <a:gd name="T51" fmla="*/ 2147483647 h 109"/>
                <a:gd name="T52" fmla="*/ 2147483647 w 202"/>
                <a:gd name="T53" fmla="*/ 2147483647 h 109"/>
                <a:gd name="T54" fmla="*/ 2147483647 w 202"/>
                <a:gd name="T55" fmla="*/ 2147483647 h 109"/>
                <a:gd name="T56" fmla="*/ 2147483647 w 202"/>
                <a:gd name="T57" fmla="*/ 2147483647 h 109"/>
                <a:gd name="T58" fmla="*/ 2147483647 w 202"/>
                <a:gd name="T59" fmla="*/ 2147483647 h 109"/>
                <a:gd name="T60" fmla="*/ 2147483647 w 202"/>
                <a:gd name="T61" fmla="*/ 2147483647 h 109"/>
                <a:gd name="T62" fmla="*/ 2147483647 w 202"/>
                <a:gd name="T63" fmla="*/ 2147483647 h 109"/>
                <a:gd name="T64" fmla="*/ 2147483647 w 202"/>
                <a:gd name="T65" fmla="*/ 2147483647 h 109"/>
                <a:gd name="T66" fmla="*/ 2147483647 w 202"/>
                <a:gd name="T67" fmla="*/ 2147483647 h 109"/>
                <a:gd name="T68" fmla="*/ 2147483647 w 202"/>
                <a:gd name="T69" fmla="*/ 2147483647 h 109"/>
                <a:gd name="T70" fmla="*/ 2147483647 w 202"/>
                <a:gd name="T71" fmla="*/ 2147483647 h 109"/>
                <a:gd name="T72" fmla="*/ 2147483647 w 202"/>
                <a:gd name="T73" fmla="*/ 2147483647 h 109"/>
                <a:gd name="T74" fmla="*/ 2147483647 w 202"/>
                <a:gd name="T75" fmla="*/ 2147483647 h 109"/>
                <a:gd name="T76" fmla="*/ 2147483647 w 202"/>
                <a:gd name="T77" fmla="*/ 2147483647 h 109"/>
                <a:gd name="T78" fmla="*/ 2147483647 w 202"/>
                <a:gd name="T79" fmla="*/ 2147483647 h 109"/>
                <a:gd name="T80" fmla="*/ 2147483647 w 202"/>
                <a:gd name="T81" fmla="*/ 2147483647 h 109"/>
                <a:gd name="T82" fmla="*/ 2147483647 w 202"/>
                <a:gd name="T83" fmla="*/ 2147483647 h 109"/>
                <a:gd name="T84" fmla="*/ 2147483647 w 202"/>
                <a:gd name="T85" fmla="*/ 2147483647 h 109"/>
                <a:gd name="T86" fmla="*/ 2147483647 w 202"/>
                <a:gd name="T87" fmla="*/ 2147483647 h 109"/>
                <a:gd name="T88" fmla="*/ 2147483647 w 202"/>
                <a:gd name="T89" fmla="*/ 2147483647 h 109"/>
                <a:gd name="T90" fmla="*/ 2147483647 w 202"/>
                <a:gd name="T91" fmla="*/ 2147483647 h 109"/>
                <a:gd name="T92" fmla="*/ 2147483647 w 202"/>
                <a:gd name="T93" fmla="*/ 2147483647 h 109"/>
                <a:gd name="T94" fmla="*/ 2147483647 w 202"/>
                <a:gd name="T95" fmla="*/ 2147483647 h 109"/>
                <a:gd name="T96" fmla="*/ 2147483647 w 202"/>
                <a:gd name="T97" fmla="*/ 2147483647 h 109"/>
                <a:gd name="T98" fmla="*/ 2147483647 w 202"/>
                <a:gd name="T99" fmla="*/ 2147483647 h 109"/>
                <a:gd name="T100" fmla="*/ 2147483647 w 202"/>
                <a:gd name="T101" fmla="*/ 2147483647 h 109"/>
                <a:gd name="T102" fmla="*/ 2147483647 w 202"/>
                <a:gd name="T103" fmla="*/ 2147483647 h 109"/>
                <a:gd name="T104" fmla="*/ 2147483647 w 202"/>
                <a:gd name="T105" fmla="*/ 2147483647 h 109"/>
                <a:gd name="T106" fmla="*/ 2147483647 w 202"/>
                <a:gd name="T107" fmla="*/ 2147483647 h 109"/>
                <a:gd name="T108" fmla="*/ 2147483647 w 202"/>
                <a:gd name="T109" fmla="*/ 2147483647 h 109"/>
                <a:gd name="T110" fmla="*/ 2147483647 w 202"/>
                <a:gd name="T111" fmla="*/ 2147483647 h 109"/>
                <a:gd name="T112" fmla="*/ 2147483647 w 202"/>
                <a:gd name="T113" fmla="*/ 2147483647 h 109"/>
                <a:gd name="T114" fmla="*/ 2147483647 w 202"/>
                <a:gd name="T115" fmla="*/ 2147483647 h 109"/>
                <a:gd name="T116" fmla="*/ 2147483647 w 202"/>
                <a:gd name="T117" fmla="*/ 2147483647 h 10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2"/>
                <a:gd name="T178" fmla="*/ 0 h 109"/>
                <a:gd name="T179" fmla="*/ 202 w 202"/>
                <a:gd name="T180" fmla="*/ 109 h 10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2" h="109">
                  <a:moveTo>
                    <a:pt x="202" y="71"/>
                  </a:moveTo>
                  <a:lnTo>
                    <a:pt x="202" y="71"/>
                  </a:lnTo>
                  <a:lnTo>
                    <a:pt x="202" y="60"/>
                  </a:lnTo>
                  <a:lnTo>
                    <a:pt x="197" y="54"/>
                  </a:lnTo>
                  <a:lnTo>
                    <a:pt x="175" y="38"/>
                  </a:lnTo>
                  <a:lnTo>
                    <a:pt x="148" y="32"/>
                  </a:lnTo>
                  <a:lnTo>
                    <a:pt x="137" y="38"/>
                  </a:lnTo>
                  <a:lnTo>
                    <a:pt x="131" y="43"/>
                  </a:lnTo>
                  <a:lnTo>
                    <a:pt x="126" y="43"/>
                  </a:lnTo>
                  <a:lnTo>
                    <a:pt x="115" y="38"/>
                  </a:lnTo>
                  <a:lnTo>
                    <a:pt x="55" y="11"/>
                  </a:lnTo>
                  <a:lnTo>
                    <a:pt x="16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11" y="5"/>
                  </a:lnTo>
                  <a:lnTo>
                    <a:pt x="49" y="22"/>
                  </a:lnTo>
                  <a:lnTo>
                    <a:pt x="82" y="43"/>
                  </a:lnTo>
                  <a:lnTo>
                    <a:pt x="120" y="65"/>
                  </a:lnTo>
                  <a:lnTo>
                    <a:pt x="115" y="76"/>
                  </a:lnTo>
                  <a:lnTo>
                    <a:pt x="120" y="87"/>
                  </a:lnTo>
                  <a:lnTo>
                    <a:pt x="126" y="98"/>
                  </a:lnTo>
                  <a:lnTo>
                    <a:pt x="142" y="109"/>
                  </a:lnTo>
                  <a:lnTo>
                    <a:pt x="159" y="109"/>
                  </a:lnTo>
                  <a:lnTo>
                    <a:pt x="175" y="109"/>
                  </a:lnTo>
                  <a:lnTo>
                    <a:pt x="181" y="104"/>
                  </a:lnTo>
                  <a:lnTo>
                    <a:pt x="191" y="98"/>
                  </a:lnTo>
                  <a:lnTo>
                    <a:pt x="202" y="82"/>
                  </a:lnTo>
                  <a:lnTo>
                    <a:pt x="202" y="71"/>
                  </a:lnTo>
                  <a:close/>
                  <a:moveTo>
                    <a:pt x="77" y="82"/>
                  </a:moveTo>
                  <a:lnTo>
                    <a:pt x="77" y="82"/>
                  </a:lnTo>
                  <a:lnTo>
                    <a:pt x="60" y="71"/>
                  </a:lnTo>
                  <a:lnTo>
                    <a:pt x="55" y="65"/>
                  </a:lnTo>
                  <a:lnTo>
                    <a:pt x="55" y="49"/>
                  </a:lnTo>
                  <a:lnTo>
                    <a:pt x="60" y="38"/>
                  </a:lnTo>
                  <a:lnTo>
                    <a:pt x="66" y="27"/>
                  </a:lnTo>
                  <a:lnTo>
                    <a:pt x="77" y="22"/>
                  </a:lnTo>
                  <a:lnTo>
                    <a:pt x="82" y="22"/>
                  </a:lnTo>
                  <a:lnTo>
                    <a:pt x="93" y="27"/>
                  </a:lnTo>
                  <a:lnTo>
                    <a:pt x="115" y="38"/>
                  </a:lnTo>
                  <a:lnTo>
                    <a:pt x="120" y="49"/>
                  </a:lnTo>
                  <a:lnTo>
                    <a:pt x="115" y="60"/>
                  </a:lnTo>
                  <a:lnTo>
                    <a:pt x="109" y="76"/>
                  </a:lnTo>
                  <a:lnTo>
                    <a:pt x="98" y="82"/>
                  </a:lnTo>
                  <a:lnTo>
                    <a:pt x="77" y="82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96" name="Freeform 1583"/>
            <p:cNvSpPr>
              <a:spLocks/>
            </p:cNvSpPr>
            <p:nvPr/>
          </p:nvSpPr>
          <p:spPr bwMode="auto">
            <a:xfrm>
              <a:off x="3144698" y="320007"/>
              <a:ext cx="127545" cy="375151"/>
            </a:xfrm>
            <a:custGeom>
              <a:avLst/>
              <a:gdLst>
                <a:gd name="T0" fmla="*/ 0 w 131"/>
                <a:gd name="T1" fmla="*/ 2147483647 h 449"/>
                <a:gd name="T2" fmla="*/ 0 w 131"/>
                <a:gd name="T3" fmla="*/ 2147483647 h 449"/>
                <a:gd name="T4" fmla="*/ 2147483647 w 131"/>
                <a:gd name="T5" fmla="*/ 2147483647 h 449"/>
                <a:gd name="T6" fmla="*/ 2147483647 w 131"/>
                <a:gd name="T7" fmla="*/ 2147483647 h 449"/>
                <a:gd name="T8" fmla="*/ 2147483647 w 131"/>
                <a:gd name="T9" fmla="*/ 2147483647 h 449"/>
                <a:gd name="T10" fmla="*/ 2147483647 w 131"/>
                <a:gd name="T11" fmla="*/ 2147483647 h 449"/>
                <a:gd name="T12" fmla="*/ 2147483647 w 131"/>
                <a:gd name="T13" fmla="*/ 2147483647 h 449"/>
                <a:gd name="T14" fmla="*/ 2147483647 w 131"/>
                <a:gd name="T15" fmla="*/ 2147483647 h 449"/>
                <a:gd name="T16" fmla="*/ 2147483647 w 131"/>
                <a:gd name="T17" fmla="*/ 2147483647 h 449"/>
                <a:gd name="T18" fmla="*/ 2147483647 w 131"/>
                <a:gd name="T19" fmla="*/ 2147483647 h 449"/>
                <a:gd name="T20" fmla="*/ 2147483647 w 131"/>
                <a:gd name="T21" fmla="*/ 2147483647 h 449"/>
                <a:gd name="T22" fmla="*/ 2147483647 w 131"/>
                <a:gd name="T23" fmla="*/ 2147483647 h 449"/>
                <a:gd name="T24" fmla="*/ 2147483647 w 131"/>
                <a:gd name="T25" fmla="*/ 2147483647 h 449"/>
                <a:gd name="T26" fmla="*/ 2147483647 w 131"/>
                <a:gd name="T27" fmla="*/ 2147483647 h 449"/>
                <a:gd name="T28" fmla="*/ 2147483647 w 131"/>
                <a:gd name="T29" fmla="*/ 2147483647 h 449"/>
                <a:gd name="T30" fmla="*/ 2147483647 w 131"/>
                <a:gd name="T31" fmla="*/ 2147483647 h 449"/>
                <a:gd name="T32" fmla="*/ 2147483647 w 131"/>
                <a:gd name="T33" fmla="*/ 2147483647 h 449"/>
                <a:gd name="T34" fmla="*/ 2147483647 w 131"/>
                <a:gd name="T35" fmla="*/ 2147483647 h 449"/>
                <a:gd name="T36" fmla="*/ 2147483647 w 131"/>
                <a:gd name="T37" fmla="*/ 2147483647 h 449"/>
                <a:gd name="T38" fmla="*/ 2147483647 w 131"/>
                <a:gd name="T39" fmla="*/ 2147483647 h 449"/>
                <a:gd name="T40" fmla="*/ 2147483647 w 131"/>
                <a:gd name="T41" fmla="*/ 2147483647 h 449"/>
                <a:gd name="T42" fmla="*/ 2147483647 w 131"/>
                <a:gd name="T43" fmla="*/ 2147483647 h 449"/>
                <a:gd name="T44" fmla="*/ 2147483647 w 131"/>
                <a:gd name="T45" fmla="*/ 2147483647 h 449"/>
                <a:gd name="T46" fmla="*/ 2147483647 w 131"/>
                <a:gd name="T47" fmla="*/ 2147483647 h 449"/>
                <a:gd name="T48" fmla="*/ 2147483647 w 131"/>
                <a:gd name="T49" fmla="*/ 2147483647 h 449"/>
                <a:gd name="T50" fmla="*/ 2147483647 w 131"/>
                <a:gd name="T51" fmla="*/ 2147483647 h 449"/>
                <a:gd name="T52" fmla="*/ 2147483647 w 131"/>
                <a:gd name="T53" fmla="*/ 2147483647 h 449"/>
                <a:gd name="T54" fmla="*/ 2147483647 w 131"/>
                <a:gd name="T55" fmla="*/ 2147483647 h 449"/>
                <a:gd name="T56" fmla="*/ 2147483647 w 131"/>
                <a:gd name="T57" fmla="*/ 0 h 449"/>
                <a:gd name="T58" fmla="*/ 2147483647 w 131"/>
                <a:gd name="T59" fmla="*/ 0 h 449"/>
                <a:gd name="T60" fmla="*/ 2147483647 w 131"/>
                <a:gd name="T61" fmla="*/ 2147483647 h 449"/>
                <a:gd name="T62" fmla="*/ 2147483647 w 131"/>
                <a:gd name="T63" fmla="*/ 2147483647 h 449"/>
                <a:gd name="T64" fmla="*/ 0 w 131"/>
                <a:gd name="T65" fmla="*/ 2147483647 h 4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1"/>
                <a:gd name="T100" fmla="*/ 0 h 449"/>
                <a:gd name="T101" fmla="*/ 131 w 131"/>
                <a:gd name="T102" fmla="*/ 449 h 4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1" h="449">
                  <a:moveTo>
                    <a:pt x="0" y="55"/>
                  </a:moveTo>
                  <a:lnTo>
                    <a:pt x="0" y="55"/>
                  </a:lnTo>
                  <a:lnTo>
                    <a:pt x="11" y="60"/>
                  </a:lnTo>
                  <a:lnTo>
                    <a:pt x="21" y="77"/>
                  </a:lnTo>
                  <a:lnTo>
                    <a:pt x="32" y="104"/>
                  </a:lnTo>
                  <a:lnTo>
                    <a:pt x="54" y="186"/>
                  </a:lnTo>
                  <a:lnTo>
                    <a:pt x="76" y="273"/>
                  </a:lnTo>
                  <a:lnTo>
                    <a:pt x="98" y="323"/>
                  </a:lnTo>
                  <a:lnTo>
                    <a:pt x="120" y="372"/>
                  </a:lnTo>
                  <a:lnTo>
                    <a:pt x="125" y="410"/>
                  </a:lnTo>
                  <a:lnTo>
                    <a:pt x="125" y="449"/>
                  </a:lnTo>
                  <a:lnTo>
                    <a:pt x="131" y="399"/>
                  </a:lnTo>
                  <a:lnTo>
                    <a:pt x="131" y="350"/>
                  </a:lnTo>
                  <a:lnTo>
                    <a:pt x="120" y="235"/>
                  </a:lnTo>
                  <a:lnTo>
                    <a:pt x="109" y="126"/>
                  </a:lnTo>
                  <a:lnTo>
                    <a:pt x="93" y="27"/>
                  </a:lnTo>
                  <a:lnTo>
                    <a:pt x="87" y="22"/>
                  </a:lnTo>
                  <a:lnTo>
                    <a:pt x="76" y="22"/>
                  </a:lnTo>
                  <a:lnTo>
                    <a:pt x="60" y="22"/>
                  </a:lnTo>
                  <a:lnTo>
                    <a:pt x="49" y="16"/>
                  </a:lnTo>
                  <a:lnTo>
                    <a:pt x="38" y="5"/>
                  </a:lnTo>
                  <a:lnTo>
                    <a:pt x="32" y="5"/>
                  </a:lnTo>
                  <a:lnTo>
                    <a:pt x="21" y="0"/>
                  </a:lnTo>
                  <a:lnTo>
                    <a:pt x="11" y="16"/>
                  </a:lnTo>
                  <a:lnTo>
                    <a:pt x="5" y="44"/>
                  </a:lnTo>
                  <a:lnTo>
                    <a:pt x="0" y="5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84" name="Freeform 1584"/>
            <p:cNvSpPr>
              <a:spLocks/>
            </p:cNvSpPr>
            <p:nvPr/>
          </p:nvSpPr>
          <p:spPr bwMode="auto">
            <a:xfrm>
              <a:off x="3175449" y="324248"/>
              <a:ext cx="122793" cy="397652"/>
            </a:xfrm>
            <a:custGeom>
              <a:avLst/>
              <a:gdLst>
                <a:gd name="T0" fmla="*/ 2147483647 w 126"/>
                <a:gd name="T1" fmla="*/ 2147483647 h 476"/>
                <a:gd name="T2" fmla="*/ 0 w 126"/>
                <a:gd name="T3" fmla="*/ 2147483647 h 476"/>
                <a:gd name="T4" fmla="*/ 2147483647 w 126"/>
                <a:gd name="T5" fmla="*/ 2147483647 h 476"/>
                <a:gd name="T6" fmla="*/ 2147483647 w 126"/>
                <a:gd name="T7" fmla="*/ 2147483647 h 476"/>
                <a:gd name="T8" fmla="*/ 2147483647 w 126"/>
                <a:gd name="T9" fmla="*/ 2147483647 h 476"/>
                <a:gd name="T10" fmla="*/ 2147483647 w 126"/>
                <a:gd name="T11" fmla="*/ 2147483647 h 476"/>
                <a:gd name="T12" fmla="*/ 2147483647 w 126"/>
                <a:gd name="T13" fmla="*/ 2147483647 h 476"/>
                <a:gd name="T14" fmla="*/ 2147483647 w 126"/>
                <a:gd name="T15" fmla="*/ 2147483647 h 476"/>
                <a:gd name="T16" fmla="*/ 2147483647 w 126"/>
                <a:gd name="T17" fmla="*/ 2147483647 h 476"/>
                <a:gd name="T18" fmla="*/ 2147483647 w 126"/>
                <a:gd name="T19" fmla="*/ 2147483647 h 476"/>
                <a:gd name="T20" fmla="*/ 2147483647 w 126"/>
                <a:gd name="T21" fmla="*/ 2147483647 h 476"/>
                <a:gd name="T22" fmla="*/ 2147483647 w 126"/>
                <a:gd name="T23" fmla="*/ 2147483647 h 476"/>
                <a:gd name="T24" fmla="*/ 2147483647 w 126"/>
                <a:gd name="T25" fmla="*/ 2147483647 h 476"/>
                <a:gd name="T26" fmla="*/ 2147483647 w 126"/>
                <a:gd name="T27" fmla="*/ 2147483647 h 476"/>
                <a:gd name="T28" fmla="*/ 2147483647 w 126"/>
                <a:gd name="T29" fmla="*/ 2147483647 h 476"/>
                <a:gd name="T30" fmla="*/ 2147483647 w 126"/>
                <a:gd name="T31" fmla="*/ 2147483647 h 476"/>
                <a:gd name="T32" fmla="*/ 2147483647 w 126"/>
                <a:gd name="T33" fmla="*/ 2147483647 h 476"/>
                <a:gd name="T34" fmla="*/ 2147483647 w 126"/>
                <a:gd name="T35" fmla="*/ 2147483647 h 476"/>
                <a:gd name="T36" fmla="*/ 2147483647 w 126"/>
                <a:gd name="T37" fmla="*/ 0 h 476"/>
                <a:gd name="T38" fmla="*/ 2147483647 w 126"/>
                <a:gd name="T39" fmla="*/ 0 h 476"/>
                <a:gd name="T40" fmla="*/ 2147483647 w 126"/>
                <a:gd name="T41" fmla="*/ 2147483647 h 476"/>
                <a:gd name="T42" fmla="*/ 2147483647 w 126"/>
                <a:gd name="T43" fmla="*/ 2147483647 h 47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6"/>
                <a:gd name="T67" fmla="*/ 0 h 476"/>
                <a:gd name="T68" fmla="*/ 126 w 126"/>
                <a:gd name="T69" fmla="*/ 476 h 47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6" h="476">
                  <a:moveTo>
                    <a:pt x="11" y="6"/>
                  </a:moveTo>
                  <a:lnTo>
                    <a:pt x="0" y="17"/>
                  </a:lnTo>
                  <a:lnTo>
                    <a:pt x="22" y="55"/>
                  </a:lnTo>
                  <a:lnTo>
                    <a:pt x="28" y="88"/>
                  </a:lnTo>
                  <a:lnTo>
                    <a:pt x="39" y="121"/>
                  </a:lnTo>
                  <a:lnTo>
                    <a:pt x="44" y="214"/>
                  </a:lnTo>
                  <a:lnTo>
                    <a:pt x="44" y="323"/>
                  </a:lnTo>
                  <a:lnTo>
                    <a:pt x="77" y="444"/>
                  </a:lnTo>
                  <a:lnTo>
                    <a:pt x="99" y="476"/>
                  </a:lnTo>
                  <a:lnTo>
                    <a:pt x="126" y="372"/>
                  </a:lnTo>
                  <a:lnTo>
                    <a:pt x="82" y="148"/>
                  </a:lnTo>
                  <a:lnTo>
                    <a:pt x="44" y="50"/>
                  </a:lnTo>
                  <a:lnTo>
                    <a:pt x="50" y="17"/>
                  </a:lnTo>
                  <a:lnTo>
                    <a:pt x="39" y="6"/>
                  </a:lnTo>
                  <a:lnTo>
                    <a:pt x="22" y="0"/>
                  </a:lnTo>
                  <a:lnTo>
                    <a:pt x="17" y="0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</p:grpSp>
      <p:grpSp>
        <p:nvGrpSpPr>
          <p:cNvPr id="26627" name="Group 28"/>
          <p:cNvGrpSpPr>
            <a:grpSpLocks/>
          </p:cNvGrpSpPr>
          <p:nvPr/>
        </p:nvGrpSpPr>
        <p:grpSpPr bwMode="auto">
          <a:xfrm>
            <a:off x="2555875" y="230188"/>
            <a:ext cx="3529013" cy="6262687"/>
            <a:chOff x="6408" y="661"/>
            <a:chExt cx="1718" cy="3327"/>
          </a:xfrm>
        </p:grpSpPr>
        <p:sp>
          <p:nvSpPr>
            <p:cNvPr id="26642" name="Freeform 29"/>
            <p:cNvSpPr>
              <a:spLocks/>
            </p:cNvSpPr>
            <p:nvPr/>
          </p:nvSpPr>
          <p:spPr bwMode="auto">
            <a:xfrm flipH="1">
              <a:off x="6408" y="661"/>
              <a:ext cx="1718" cy="3327"/>
            </a:xfrm>
            <a:custGeom>
              <a:avLst/>
              <a:gdLst>
                <a:gd name="T0" fmla="*/ 2147483647 w 859"/>
                <a:gd name="T1" fmla="*/ 2147483647 h 1663"/>
                <a:gd name="T2" fmla="*/ 2147483647 w 859"/>
                <a:gd name="T3" fmla="*/ 2147483647 h 1663"/>
                <a:gd name="T4" fmla="*/ 2147483647 w 859"/>
                <a:gd name="T5" fmla="*/ 2147483647 h 1663"/>
                <a:gd name="T6" fmla="*/ 2147483647 w 859"/>
                <a:gd name="T7" fmla="*/ 2147483647 h 1663"/>
                <a:gd name="T8" fmla="*/ 2147483647 w 859"/>
                <a:gd name="T9" fmla="*/ 2147483647 h 1663"/>
                <a:gd name="T10" fmla="*/ 2147483647 w 859"/>
                <a:gd name="T11" fmla="*/ 2147483647 h 1663"/>
                <a:gd name="T12" fmla="*/ 0 w 859"/>
                <a:gd name="T13" fmla="*/ 2147483647 h 1663"/>
                <a:gd name="T14" fmla="*/ 2147483647 w 859"/>
                <a:gd name="T15" fmla="*/ 2147483647 h 1663"/>
                <a:gd name="T16" fmla="*/ 2147483647 w 859"/>
                <a:gd name="T17" fmla="*/ 2147483647 h 1663"/>
                <a:gd name="T18" fmla="*/ 2147483647 w 859"/>
                <a:gd name="T19" fmla="*/ 2147483647 h 1663"/>
                <a:gd name="T20" fmla="*/ 2147483647 w 859"/>
                <a:gd name="T21" fmla="*/ 2147483647 h 1663"/>
                <a:gd name="T22" fmla="*/ 2147483647 w 859"/>
                <a:gd name="T23" fmla="*/ 2147483647 h 1663"/>
                <a:gd name="T24" fmla="*/ 2147483647 w 859"/>
                <a:gd name="T25" fmla="*/ 2147483647 h 1663"/>
                <a:gd name="T26" fmla="*/ 2147483647 w 859"/>
                <a:gd name="T27" fmla="*/ 2147483647 h 1663"/>
                <a:gd name="T28" fmla="*/ 2147483647 w 859"/>
                <a:gd name="T29" fmla="*/ 2147483647 h 1663"/>
                <a:gd name="T30" fmla="*/ 2147483647 w 859"/>
                <a:gd name="T31" fmla="*/ 2147483647 h 1663"/>
                <a:gd name="T32" fmla="*/ 2147483647 w 859"/>
                <a:gd name="T33" fmla="*/ 2147483647 h 1663"/>
                <a:gd name="T34" fmla="*/ 2147483647 w 859"/>
                <a:gd name="T35" fmla="*/ 2147483647 h 1663"/>
                <a:gd name="T36" fmla="*/ 2147483647 w 859"/>
                <a:gd name="T37" fmla="*/ 2147483647 h 1663"/>
                <a:gd name="T38" fmla="*/ 2147483647 w 859"/>
                <a:gd name="T39" fmla="*/ 2147483647 h 1663"/>
                <a:gd name="T40" fmla="*/ 2147483647 w 859"/>
                <a:gd name="T41" fmla="*/ 2147483647 h 1663"/>
                <a:gd name="T42" fmla="*/ 2147483647 w 859"/>
                <a:gd name="T43" fmla="*/ 2147483647 h 1663"/>
                <a:gd name="T44" fmla="*/ 2147483647 w 859"/>
                <a:gd name="T45" fmla="*/ 2147483647 h 1663"/>
                <a:gd name="T46" fmla="*/ 2147483647 w 859"/>
                <a:gd name="T47" fmla="*/ 2147483647 h 1663"/>
                <a:gd name="T48" fmla="*/ 2147483647 w 859"/>
                <a:gd name="T49" fmla="*/ 2147483647 h 1663"/>
                <a:gd name="T50" fmla="*/ 2147483647 w 859"/>
                <a:gd name="T51" fmla="*/ 2147483647 h 1663"/>
                <a:gd name="T52" fmla="*/ 2147483647 w 859"/>
                <a:gd name="T53" fmla="*/ 2147483647 h 1663"/>
                <a:gd name="T54" fmla="*/ 2147483647 w 859"/>
                <a:gd name="T55" fmla="*/ 2147483647 h 1663"/>
                <a:gd name="T56" fmla="*/ 2147483647 w 859"/>
                <a:gd name="T57" fmla="*/ 2147483647 h 1663"/>
                <a:gd name="T58" fmla="*/ 2147483647 w 859"/>
                <a:gd name="T59" fmla="*/ 2147483647 h 1663"/>
                <a:gd name="T60" fmla="*/ 2147483647 w 859"/>
                <a:gd name="T61" fmla="*/ 2147483647 h 1663"/>
                <a:gd name="T62" fmla="*/ 2147483647 w 859"/>
                <a:gd name="T63" fmla="*/ 2147483647 h 166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59"/>
                <a:gd name="T97" fmla="*/ 0 h 1663"/>
                <a:gd name="T98" fmla="*/ 859 w 859"/>
                <a:gd name="T99" fmla="*/ 1663 h 166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59" h="1663">
                  <a:moveTo>
                    <a:pt x="498" y="221"/>
                  </a:moveTo>
                  <a:cubicBezTo>
                    <a:pt x="498" y="221"/>
                    <a:pt x="495" y="230"/>
                    <a:pt x="479" y="232"/>
                  </a:cubicBezTo>
                  <a:cubicBezTo>
                    <a:pt x="358" y="267"/>
                    <a:pt x="358" y="267"/>
                    <a:pt x="358" y="267"/>
                  </a:cubicBezTo>
                  <a:cubicBezTo>
                    <a:pt x="358" y="267"/>
                    <a:pt x="343" y="268"/>
                    <a:pt x="338" y="284"/>
                  </a:cubicBezTo>
                  <a:cubicBezTo>
                    <a:pt x="338" y="284"/>
                    <a:pt x="330" y="327"/>
                    <a:pt x="330" y="333"/>
                  </a:cubicBezTo>
                  <a:cubicBezTo>
                    <a:pt x="328" y="342"/>
                    <a:pt x="328" y="342"/>
                    <a:pt x="328" y="342"/>
                  </a:cubicBezTo>
                  <a:cubicBezTo>
                    <a:pt x="328" y="342"/>
                    <a:pt x="273" y="438"/>
                    <a:pt x="262" y="449"/>
                  </a:cubicBezTo>
                  <a:cubicBezTo>
                    <a:pt x="262" y="449"/>
                    <a:pt x="249" y="469"/>
                    <a:pt x="247" y="487"/>
                  </a:cubicBezTo>
                  <a:cubicBezTo>
                    <a:pt x="247" y="487"/>
                    <a:pt x="180" y="585"/>
                    <a:pt x="177" y="619"/>
                  </a:cubicBezTo>
                  <a:cubicBezTo>
                    <a:pt x="177" y="619"/>
                    <a:pt x="154" y="635"/>
                    <a:pt x="151" y="673"/>
                  </a:cubicBezTo>
                  <a:cubicBezTo>
                    <a:pt x="151" y="673"/>
                    <a:pt x="117" y="702"/>
                    <a:pt x="102" y="731"/>
                  </a:cubicBezTo>
                  <a:cubicBezTo>
                    <a:pt x="102" y="731"/>
                    <a:pt x="66" y="736"/>
                    <a:pt x="54" y="741"/>
                  </a:cubicBezTo>
                  <a:cubicBezTo>
                    <a:pt x="54" y="741"/>
                    <a:pt x="20" y="746"/>
                    <a:pt x="13" y="759"/>
                  </a:cubicBezTo>
                  <a:cubicBezTo>
                    <a:pt x="0" y="767"/>
                    <a:pt x="0" y="767"/>
                    <a:pt x="0" y="767"/>
                  </a:cubicBezTo>
                  <a:cubicBezTo>
                    <a:pt x="0" y="770"/>
                    <a:pt x="0" y="770"/>
                    <a:pt x="0" y="770"/>
                  </a:cubicBezTo>
                  <a:cubicBezTo>
                    <a:pt x="171" y="771"/>
                    <a:pt x="171" y="771"/>
                    <a:pt x="171" y="771"/>
                  </a:cubicBezTo>
                  <a:cubicBezTo>
                    <a:pt x="171" y="771"/>
                    <a:pt x="233" y="715"/>
                    <a:pt x="230" y="703"/>
                  </a:cubicBezTo>
                  <a:cubicBezTo>
                    <a:pt x="230" y="703"/>
                    <a:pt x="291" y="636"/>
                    <a:pt x="357" y="521"/>
                  </a:cubicBezTo>
                  <a:cubicBezTo>
                    <a:pt x="366" y="519"/>
                    <a:pt x="366" y="519"/>
                    <a:pt x="366" y="519"/>
                  </a:cubicBezTo>
                  <a:cubicBezTo>
                    <a:pt x="366" y="519"/>
                    <a:pt x="373" y="663"/>
                    <a:pt x="348" y="787"/>
                  </a:cubicBezTo>
                  <a:cubicBezTo>
                    <a:pt x="351" y="789"/>
                    <a:pt x="351" y="789"/>
                    <a:pt x="351" y="789"/>
                  </a:cubicBezTo>
                  <a:cubicBezTo>
                    <a:pt x="352" y="939"/>
                    <a:pt x="352" y="939"/>
                    <a:pt x="352" y="939"/>
                  </a:cubicBezTo>
                  <a:cubicBezTo>
                    <a:pt x="352" y="939"/>
                    <a:pt x="425" y="981"/>
                    <a:pt x="442" y="955"/>
                  </a:cubicBezTo>
                  <a:cubicBezTo>
                    <a:pt x="469" y="901"/>
                    <a:pt x="469" y="901"/>
                    <a:pt x="469" y="901"/>
                  </a:cubicBezTo>
                  <a:cubicBezTo>
                    <a:pt x="484" y="900"/>
                    <a:pt x="484" y="900"/>
                    <a:pt x="484" y="900"/>
                  </a:cubicBezTo>
                  <a:cubicBezTo>
                    <a:pt x="484" y="900"/>
                    <a:pt x="517" y="1036"/>
                    <a:pt x="568" y="1176"/>
                  </a:cubicBezTo>
                  <a:cubicBezTo>
                    <a:pt x="571" y="1248"/>
                    <a:pt x="571" y="1248"/>
                    <a:pt x="571" y="1248"/>
                  </a:cubicBezTo>
                  <a:cubicBezTo>
                    <a:pt x="571" y="1248"/>
                    <a:pt x="600" y="1359"/>
                    <a:pt x="631" y="1401"/>
                  </a:cubicBezTo>
                  <a:cubicBezTo>
                    <a:pt x="631" y="1401"/>
                    <a:pt x="632" y="1416"/>
                    <a:pt x="616" y="1424"/>
                  </a:cubicBezTo>
                  <a:cubicBezTo>
                    <a:pt x="616" y="1424"/>
                    <a:pt x="600" y="1439"/>
                    <a:pt x="598" y="1466"/>
                  </a:cubicBezTo>
                  <a:cubicBezTo>
                    <a:pt x="598" y="1466"/>
                    <a:pt x="593" y="1535"/>
                    <a:pt x="621" y="1554"/>
                  </a:cubicBezTo>
                  <a:cubicBezTo>
                    <a:pt x="621" y="1554"/>
                    <a:pt x="624" y="1557"/>
                    <a:pt x="621" y="1560"/>
                  </a:cubicBezTo>
                  <a:cubicBezTo>
                    <a:pt x="621" y="1560"/>
                    <a:pt x="610" y="1585"/>
                    <a:pt x="618" y="1596"/>
                  </a:cubicBezTo>
                  <a:cubicBezTo>
                    <a:pt x="618" y="1596"/>
                    <a:pt x="616" y="1643"/>
                    <a:pt x="667" y="1640"/>
                  </a:cubicBezTo>
                  <a:cubicBezTo>
                    <a:pt x="667" y="1640"/>
                    <a:pt x="713" y="1639"/>
                    <a:pt x="707" y="1598"/>
                  </a:cubicBezTo>
                  <a:cubicBezTo>
                    <a:pt x="694" y="1564"/>
                    <a:pt x="694" y="1564"/>
                    <a:pt x="694" y="1564"/>
                  </a:cubicBezTo>
                  <a:cubicBezTo>
                    <a:pt x="694" y="1564"/>
                    <a:pt x="686" y="1530"/>
                    <a:pt x="726" y="1569"/>
                  </a:cubicBezTo>
                  <a:cubicBezTo>
                    <a:pt x="726" y="1569"/>
                    <a:pt x="746" y="1580"/>
                    <a:pt x="748" y="1610"/>
                  </a:cubicBezTo>
                  <a:cubicBezTo>
                    <a:pt x="748" y="1610"/>
                    <a:pt x="742" y="1663"/>
                    <a:pt x="765" y="1653"/>
                  </a:cubicBezTo>
                  <a:cubicBezTo>
                    <a:pt x="831" y="1598"/>
                    <a:pt x="831" y="1598"/>
                    <a:pt x="831" y="1598"/>
                  </a:cubicBezTo>
                  <a:cubicBezTo>
                    <a:pt x="831" y="1598"/>
                    <a:pt x="859" y="1577"/>
                    <a:pt x="850" y="1562"/>
                  </a:cubicBezTo>
                  <a:cubicBezTo>
                    <a:pt x="820" y="1528"/>
                    <a:pt x="820" y="1528"/>
                    <a:pt x="820" y="1528"/>
                  </a:cubicBezTo>
                  <a:cubicBezTo>
                    <a:pt x="820" y="1528"/>
                    <a:pt x="813" y="1527"/>
                    <a:pt x="810" y="1485"/>
                  </a:cubicBezTo>
                  <a:cubicBezTo>
                    <a:pt x="810" y="1485"/>
                    <a:pt x="789" y="1383"/>
                    <a:pt x="764" y="1351"/>
                  </a:cubicBezTo>
                  <a:cubicBezTo>
                    <a:pt x="764" y="1351"/>
                    <a:pt x="755" y="1335"/>
                    <a:pt x="766" y="1301"/>
                  </a:cubicBezTo>
                  <a:cubicBezTo>
                    <a:pt x="796" y="996"/>
                    <a:pt x="796" y="996"/>
                    <a:pt x="796" y="996"/>
                  </a:cubicBezTo>
                  <a:cubicBezTo>
                    <a:pt x="796" y="996"/>
                    <a:pt x="811" y="987"/>
                    <a:pt x="820" y="973"/>
                  </a:cubicBezTo>
                  <a:cubicBezTo>
                    <a:pt x="820" y="973"/>
                    <a:pt x="844" y="972"/>
                    <a:pt x="845" y="940"/>
                  </a:cubicBezTo>
                  <a:cubicBezTo>
                    <a:pt x="845" y="940"/>
                    <a:pt x="848" y="914"/>
                    <a:pt x="842" y="875"/>
                  </a:cubicBezTo>
                  <a:cubicBezTo>
                    <a:pt x="845" y="869"/>
                    <a:pt x="845" y="869"/>
                    <a:pt x="845" y="869"/>
                  </a:cubicBezTo>
                  <a:cubicBezTo>
                    <a:pt x="845" y="869"/>
                    <a:pt x="857" y="704"/>
                    <a:pt x="853" y="667"/>
                  </a:cubicBezTo>
                  <a:cubicBezTo>
                    <a:pt x="853" y="667"/>
                    <a:pt x="852" y="554"/>
                    <a:pt x="792" y="314"/>
                  </a:cubicBezTo>
                  <a:cubicBezTo>
                    <a:pt x="792" y="314"/>
                    <a:pt x="790" y="299"/>
                    <a:pt x="765" y="295"/>
                  </a:cubicBezTo>
                  <a:cubicBezTo>
                    <a:pt x="765" y="295"/>
                    <a:pt x="648" y="258"/>
                    <a:pt x="635" y="247"/>
                  </a:cubicBezTo>
                  <a:cubicBezTo>
                    <a:pt x="635" y="247"/>
                    <a:pt x="622" y="229"/>
                    <a:pt x="616" y="217"/>
                  </a:cubicBezTo>
                  <a:cubicBezTo>
                    <a:pt x="616" y="199"/>
                    <a:pt x="616" y="199"/>
                    <a:pt x="616" y="199"/>
                  </a:cubicBezTo>
                  <a:cubicBezTo>
                    <a:pt x="616" y="199"/>
                    <a:pt x="628" y="206"/>
                    <a:pt x="642" y="170"/>
                  </a:cubicBezTo>
                  <a:cubicBezTo>
                    <a:pt x="642" y="170"/>
                    <a:pt x="664" y="142"/>
                    <a:pt x="636" y="140"/>
                  </a:cubicBezTo>
                  <a:cubicBezTo>
                    <a:pt x="636" y="140"/>
                    <a:pt x="652" y="61"/>
                    <a:pt x="617" y="54"/>
                  </a:cubicBezTo>
                  <a:cubicBezTo>
                    <a:pt x="617" y="54"/>
                    <a:pt x="610" y="0"/>
                    <a:pt x="535" y="23"/>
                  </a:cubicBezTo>
                  <a:cubicBezTo>
                    <a:pt x="535" y="23"/>
                    <a:pt x="496" y="31"/>
                    <a:pt x="484" y="92"/>
                  </a:cubicBezTo>
                  <a:cubicBezTo>
                    <a:pt x="484" y="127"/>
                    <a:pt x="484" y="127"/>
                    <a:pt x="484" y="127"/>
                  </a:cubicBezTo>
                  <a:cubicBezTo>
                    <a:pt x="484" y="127"/>
                    <a:pt x="474" y="121"/>
                    <a:pt x="477" y="142"/>
                  </a:cubicBezTo>
                  <a:cubicBezTo>
                    <a:pt x="477" y="142"/>
                    <a:pt x="484" y="183"/>
                    <a:pt x="490" y="182"/>
                  </a:cubicBezTo>
                  <a:lnTo>
                    <a:pt x="498" y="221"/>
                  </a:ln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tx1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3" name="Freeform 30"/>
            <p:cNvSpPr>
              <a:spLocks/>
            </p:cNvSpPr>
            <p:nvPr/>
          </p:nvSpPr>
          <p:spPr bwMode="auto">
            <a:xfrm flipH="1">
              <a:off x="6884" y="1101"/>
              <a:ext cx="248" cy="932"/>
            </a:xfrm>
            <a:custGeom>
              <a:avLst/>
              <a:gdLst>
                <a:gd name="T0" fmla="*/ 2147483647 w 124"/>
                <a:gd name="T1" fmla="*/ 2147483647 h 466"/>
                <a:gd name="T2" fmla="*/ 2147483647 w 124"/>
                <a:gd name="T3" fmla="*/ 2147483647 h 466"/>
                <a:gd name="T4" fmla="*/ 2147483647 w 124"/>
                <a:gd name="T5" fmla="*/ 2147483647 h 466"/>
                <a:gd name="T6" fmla="*/ 2147483647 w 124"/>
                <a:gd name="T7" fmla="*/ 2147483647 h 466"/>
                <a:gd name="T8" fmla="*/ 2147483647 w 124"/>
                <a:gd name="T9" fmla="*/ 2147483647 h 466"/>
                <a:gd name="T10" fmla="*/ 2147483647 w 124"/>
                <a:gd name="T11" fmla="*/ 0 h 466"/>
                <a:gd name="T12" fmla="*/ 2147483647 w 124"/>
                <a:gd name="T13" fmla="*/ 2147483647 h 466"/>
                <a:gd name="T14" fmla="*/ 2147483647 w 124"/>
                <a:gd name="T15" fmla="*/ 2147483647 h 466"/>
                <a:gd name="T16" fmla="*/ 2147483647 w 124"/>
                <a:gd name="T17" fmla="*/ 2147483647 h 466"/>
                <a:gd name="T18" fmla="*/ 2147483647 w 124"/>
                <a:gd name="T19" fmla="*/ 2147483647 h 466"/>
                <a:gd name="T20" fmla="*/ 0 w 124"/>
                <a:gd name="T21" fmla="*/ 2147483647 h 466"/>
                <a:gd name="T22" fmla="*/ 2147483647 w 124"/>
                <a:gd name="T23" fmla="*/ 2147483647 h 46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4"/>
                <a:gd name="T37" fmla="*/ 0 h 466"/>
                <a:gd name="T38" fmla="*/ 124 w 124"/>
                <a:gd name="T39" fmla="*/ 466 h 46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4" h="466">
                  <a:moveTo>
                    <a:pt x="2" y="1"/>
                  </a:moveTo>
                  <a:cubicBezTo>
                    <a:pt x="2" y="1"/>
                    <a:pt x="27" y="32"/>
                    <a:pt x="46" y="55"/>
                  </a:cubicBezTo>
                  <a:cubicBezTo>
                    <a:pt x="54" y="57"/>
                    <a:pt x="52" y="57"/>
                    <a:pt x="61" y="56"/>
                  </a:cubicBezTo>
                  <a:cubicBezTo>
                    <a:pt x="61" y="56"/>
                    <a:pt x="67" y="58"/>
                    <a:pt x="78" y="51"/>
                  </a:cubicBezTo>
                  <a:cubicBezTo>
                    <a:pt x="90" y="39"/>
                    <a:pt x="105" y="34"/>
                    <a:pt x="119" y="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4" y="7"/>
                    <a:pt x="124" y="7"/>
                    <a:pt x="124" y="7"/>
                  </a:cubicBezTo>
                  <a:cubicBezTo>
                    <a:pt x="124" y="7"/>
                    <a:pt x="102" y="232"/>
                    <a:pt x="107" y="327"/>
                  </a:cubicBezTo>
                  <a:cubicBezTo>
                    <a:pt x="107" y="327"/>
                    <a:pt x="112" y="421"/>
                    <a:pt x="117" y="430"/>
                  </a:cubicBezTo>
                  <a:cubicBezTo>
                    <a:pt x="117" y="430"/>
                    <a:pt x="42" y="466"/>
                    <a:pt x="20" y="456"/>
                  </a:cubicBezTo>
                  <a:cubicBezTo>
                    <a:pt x="20" y="456"/>
                    <a:pt x="33" y="118"/>
                    <a:pt x="0" y="5"/>
                  </a:cubicBezTo>
                  <a:lnTo>
                    <a:pt x="2" y="1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4" name="Freeform 31"/>
            <p:cNvSpPr>
              <a:spLocks/>
            </p:cNvSpPr>
            <p:nvPr/>
          </p:nvSpPr>
          <p:spPr bwMode="auto">
            <a:xfrm flipH="1">
              <a:off x="6932" y="1211"/>
              <a:ext cx="126" cy="776"/>
            </a:xfrm>
            <a:custGeom>
              <a:avLst/>
              <a:gdLst>
                <a:gd name="T0" fmla="*/ 2147483647 w 63"/>
                <a:gd name="T1" fmla="*/ 0 h 388"/>
                <a:gd name="T2" fmla="*/ 2147483647 w 63"/>
                <a:gd name="T3" fmla="*/ 0 h 388"/>
                <a:gd name="T4" fmla="*/ 2147483647 w 63"/>
                <a:gd name="T5" fmla="*/ 2147483647 h 388"/>
                <a:gd name="T6" fmla="*/ 2147483647 w 63"/>
                <a:gd name="T7" fmla="*/ 2147483647 h 388"/>
                <a:gd name="T8" fmla="*/ 2147483647 w 63"/>
                <a:gd name="T9" fmla="*/ 2147483647 h 388"/>
                <a:gd name="T10" fmla="*/ 2147483647 w 63"/>
                <a:gd name="T11" fmla="*/ 2147483647 h 388"/>
                <a:gd name="T12" fmla="*/ 0 w 63"/>
                <a:gd name="T13" fmla="*/ 2147483647 h 388"/>
                <a:gd name="T14" fmla="*/ 2147483647 w 63"/>
                <a:gd name="T15" fmla="*/ 2147483647 h 388"/>
                <a:gd name="T16" fmla="*/ 2147483647 w 63"/>
                <a:gd name="T17" fmla="*/ 2147483647 h 388"/>
                <a:gd name="T18" fmla="*/ 2147483647 w 63"/>
                <a:gd name="T19" fmla="*/ 0 h 3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"/>
                <a:gd name="T31" fmla="*/ 0 h 388"/>
                <a:gd name="T32" fmla="*/ 63 w 63"/>
                <a:gd name="T33" fmla="*/ 388 h 3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" h="388">
                  <a:moveTo>
                    <a:pt x="9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46" y="12"/>
                    <a:pt x="47" y="16"/>
                  </a:cubicBezTo>
                  <a:cubicBezTo>
                    <a:pt x="47" y="19"/>
                    <a:pt x="43" y="29"/>
                    <a:pt x="40" y="34"/>
                  </a:cubicBezTo>
                  <a:cubicBezTo>
                    <a:pt x="40" y="34"/>
                    <a:pt x="63" y="138"/>
                    <a:pt x="58" y="362"/>
                  </a:cubicBezTo>
                  <a:cubicBezTo>
                    <a:pt x="33" y="388"/>
                    <a:pt x="33" y="388"/>
                    <a:pt x="33" y="388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370"/>
                    <a:pt x="4" y="98"/>
                    <a:pt x="17" y="38"/>
                  </a:cubicBezTo>
                  <a:cubicBezTo>
                    <a:pt x="17" y="38"/>
                    <a:pt x="2" y="22"/>
                    <a:pt x="3" y="1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rgbClr val="99141B"/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5" name="Line 32"/>
            <p:cNvSpPr>
              <a:spLocks noChangeShapeType="1"/>
            </p:cNvSpPr>
            <p:nvPr/>
          </p:nvSpPr>
          <p:spPr bwMode="auto">
            <a:xfrm flipH="1">
              <a:off x="7840" y="1215"/>
              <a:ext cx="0" cy="0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6" name="Line 33"/>
            <p:cNvSpPr>
              <a:spLocks noChangeShapeType="1"/>
            </p:cNvSpPr>
            <p:nvPr/>
          </p:nvSpPr>
          <p:spPr bwMode="auto">
            <a:xfrm flipH="1">
              <a:off x="7840" y="1215"/>
              <a:ext cx="0" cy="0"/>
            </a:xfrm>
            <a:prstGeom prst="line">
              <a:avLst/>
            </a:prstGeom>
            <a:noFill/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6628" name="群組 73"/>
          <p:cNvGrpSpPr>
            <a:grpSpLocks/>
          </p:cNvGrpSpPr>
          <p:nvPr/>
        </p:nvGrpSpPr>
        <p:grpSpPr bwMode="auto">
          <a:xfrm>
            <a:off x="4891088" y="384175"/>
            <a:ext cx="3833812" cy="6270625"/>
            <a:chOff x="4891087" y="384176"/>
            <a:chExt cx="3833813" cy="6270625"/>
          </a:xfrm>
        </p:grpSpPr>
        <p:sp>
          <p:nvSpPr>
            <p:cNvPr id="26630" name="AutoShape 77"/>
            <p:cNvSpPr>
              <a:spLocks noChangeAspect="1" noChangeArrowheads="1" noTextEdit="1"/>
            </p:cNvSpPr>
            <p:nvPr/>
          </p:nvSpPr>
          <p:spPr bwMode="auto">
            <a:xfrm>
              <a:off x="4902200" y="395288"/>
              <a:ext cx="3811588" cy="624840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1" name="Freeform 79"/>
            <p:cNvSpPr>
              <a:spLocks/>
            </p:cNvSpPr>
            <p:nvPr/>
          </p:nvSpPr>
          <p:spPr bwMode="auto">
            <a:xfrm>
              <a:off x="4891087" y="908051"/>
              <a:ext cx="160338" cy="192088"/>
            </a:xfrm>
            <a:custGeom>
              <a:avLst/>
              <a:gdLst>
                <a:gd name="T0" fmla="*/ 2147483647 w 15"/>
                <a:gd name="T1" fmla="*/ 0 h 18"/>
                <a:gd name="T2" fmla="*/ 2147483647 w 15"/>
                <a:gd name="T3" fmla="*/ 2147483647 h 18"/>
                <a:gd name="T4" fmla="*/ 2147483647 w 15"/>
                <a:gd name="T5" fmla="*/ 2147483647 h 18"/>
                <a:gd name="T6" fmla="*/ 2147483647 w 15"/>
                <a:gd name="T7" fmla="*/ 2147483647 h 18"/>
                <a:gd name="T8" fmla="*/ 2147483647 w 15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8"/>
                <a:gd name="T17" fmla="*/ 15 w 15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8">
                  <a:moveTo>
                    <a:pt x="5" y="0"/>
                  </a:moveTo>
                  <a:cubicBezTo>
                    <a:pt x="3" y="0"/>
                    <a:pt x="0" y="0"/>
                    <a:pt x="1" y="2"/>
                  </a:cubicBezTo>
                  <a:cubicBezTo>
                    <a:pt x="2" y="5"/>
                    <a:pt x="15" y="18"/>
                    <a:pt x="15" y="18"/>
                  </a:cubicBezTo>
                  <a:cubicBezTo>
                    <a:pt x="13" y="10"/>
                    <a:pt x="13" y="10"/>
                    <a:pt x="13" y="10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2" name="Freeform 80"/>
            <p:cNvSpPr>
              <a:spLocks/>
            </p:cNvSpPr>
            <p:nvPr/>
          </p:nvSpPr>
          <p:spPr bwMode="auto">
            <a:xfrm>
              <a:off x="4902200" y="865188"/>
              <a:ext cx="469900" cy="523875"/>
            </a:xfrm>
            <a:custGeom>
              <a:avLst/>
              <a:gdLst>
                <a:gd name="T0" fmla="*/ 2147483647 w 44"/>
                <a:gd name="T1" fmla="*/ 2147483647 h 49"/>
                <a:gd name="T2" fmla="*/ 2147483647 w 44"/>
                <a:gd name="T3" fmla="*/ 2147483647 h 49"/>
                <a:gd name="T4" fmla="*/ 2147483647 w 44"/>
                <a:gd name="T5" fmla="*/ 2147483647 h 49"/>
                <a:gd name="T6" fmla="*/ 2147483647 w 44"/>
                <a:gd name="T7" fmla="*/ 2147483647 h 49"/>
                <a:gd name="T8" fmla="*/ 2147483647 w 44"/>
                <a:gd name="T9" fmla="*/ 2147483647 h 49"/>
                <a:gd name="T10" fmla="*/ 2147483647 w 44"/>
                <a:gd name="T11" fmla="*/ 2147483647 h 49"/>
                <a:gd name="T12" fmla="*/ 2147483647 w 44"/>
                <a:gd name="T13" fmla="*/ 2147483647 h 49"/>
                <a:gd name="T14" fmla="*/ 2147483647 w 44"/>
                <a:gd name="T15" fmla="*/ 2147483647 h 49"/>
                <a:gd name="T16" fmla="*/ 2147483647 w 44"/>
                <a:gd name="T17" fmla="*/ 2147483647 h 49"/>
                <a:gd name="T18" fmla="*/ 2147483647 w 44"/>
                <a:gd name="T19" fmla="*/ 2147483647 h 49"/>
                <a:gd name="T20" fmla="*/ 2147483647 w 44"/>
                <a:gd name="T21" fmla="*/ 2147483647 h 49"/>
                <a:gd name="T22" fmla="*/ 2147483647 w 44"/>
                <a:gd name="T23" fmla="*/ 2147483647 h 4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4"/>
                <a:gd name="T37" fmla="*/ 0 h 49"/>
                <a:gd name="T38" fmla="*/ 44 w 44"/>
                <a:gd name="T39" fmla="*/ 49 h 4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4" h="49">
                  <a:moveTo>
                    <a:pt x="42" y="36"/>
                  </a:moveTo>
                  <a:cubicBezTo>
                    <a:pt x="38" y="34"/>
                    <a:pt x="29" y="30"/>
                    <a:pt x="29" y="30"/>
                  </a:cubicBezTo>
                  <a:cubicBezTo>
                    <a:pt x="29" y="30"/>
                    <a:pt x="12" y="13"/>
                    <a:pt x="10" y="9"/>
                  </a:cubicBezTo>
                  <a:cubicBezTo>
                    <a:pt x="8" y="6"/>
                    <a:pt x="3" y="0"/>
                    <a:pt x="2" y="1"/>
                  </a:cubicBezTo>
                  <a:cubicBezTo>
                    <a:pt x="0" y="4"/>
                    <a:pt x="6" y="9"/>
                    <a:pt x="8" y="13"/>
                  </a:cubicBezTo>
                  <a:cubicBezTo>
                    <a:pt x="9" y="16"/>
                    <a:pt x="13" y="26"/>
                    <a:pt x="14" y="27"/>
                  </a:cubicBezTo>
                  <a:cubicBezTo>
                    <a:pt x="15" y="29"/>
                    <a:pt x="14" y="34"/>
                    <a:pt x="12" y="35"/>
                  </a:cubicBezTo>
                  <a:cubicBezTo>
                    <a:pt x="11" y="36"/>
                    <a:pt x="3" y="42"/>
                    <a:pt x="5" y="43"/>
                  </a:cubicBezTo>
                  <a:cubicBezTo>
                    <a:pt x="7" y="43"/>
                    <a:pt x="12" y="40"/>
                    <a:pt x="15" y="41"/>
                  </a:cubicBezTo>
                  <a:cubicBezTo>
                    <a:pt x="16" y="41"/>
                    <a:pt x="23" y="41"/>
                    <a:pt x="23" y="41"/>
                  </a:cubicBezTo>
                  <a:cubicBezTo>
                    <a:pt x="44" y="49"/>
                    <a:pt x="44" y="49"/>
                    <a:pt x="44" y="49"/>
                  </a:cubicBezTo>
                  <a:lnTo>
                    <a:pt x="42" y="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3" name="Freeform 81"/>
            <p:cNvSpPr>
              <a:spLocks/>
            </p:cNvSpPr>
            <p:nvPr/>
          </p:nvSpPr>
          <p:spPr bwMode="auto">
            <a:xfrm>
              <a:off x="5297488" y="1217613"/>
              <a:ext cx="128588" cy="331788"/>
            </a:xfrm>
            <a:custGeom>
              <a:avLst/>
              <a:gdLst>
                <a:gd name="T0" fmla="*/ 2147483647 w 12"/>
                <a:gd name="T1" fmla="*/ 2147483647 h 31"/>
                <a:gd name="T2" fmla="*/ 2147483647 w 12"/>
                <a:gd name="T3" fmla="*/ 0 h 31"/>
                <a:gd name="T4" fmla="*/ 2147483647 w 12"/>
                <a:gd name="T5" fmla="*/ 2147483647 h 31"/>
                <a:gd name="T6" fmla="*/ 2147483647 w 12"/>
                <a:gd name="T7" fmla="*/ 2147483647 h 31"/>
                <a:gd name="T8" fmla="*/ 2147483647 w 12"/>
                <a:gd name="T9" fmla="*/ 2147483647 h 31"/>
                <a:gd name="T10" fmla="*/ 2147483647 w 12"/>
                <a:gd name="T11" fmla="*/ 2147483647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31"/>
                <a:gd name="T20" fmla="*/ 12 w 12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31">
                  <a:moveTo>
                    <a:pt x="11" y="1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3" y="5"/>
                    <a:pt x="2" y="14"/>
                  </a:cubicBezTo>
                  <a:cubicBezTo>
                    <a:pt x="0" y="22"/>
                    <a:pt x="1" y="31"/>
                    <a:pt x="1" y="31"/>
                  </a:cubicBezTo>
                  <a:cubicBezTo>
                    <a:pt x="12" y="29"/>
                    <a:pt x="12" y="29"/>
                    <a:pt x="12" y="29"/>
                  </a:cubicBezTo>
                  <a:lnTo>
                    <a:pt x="11" y="1"/>
                  </a:lnTo>
                  <a:close/>
                </a:path>
              </a:pathLst>
            </a:custGeom>
            <a:solidFill>
              <a:srgbClr val="FFFFFF"/>
            </a:solidFill>
            <a:ln w="7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4" name="Freeform 82"/>
            <p:cNvSpPr>
              <a:spLocks/>
            </p:cNvSpPr>
            <p:nvPr/>
          </p:nvSpPr>
          <p:spPr bwMode="auto">
            <a:xfrm>
              <a:off x="6321425" y="1249363"/>
              <a:ext cx="2403475" cy="5405438"/>
            </a:xfrm>
            <a:custGeom>
              <a:avLst/>
              <a:gdLst>
                <a:gd name="T0" fmla="*/ 2147483647 w 225"/>
                <a:gd name="T1" fmla="*/ 2147483647 h 506"/>
                <a:gd name="T2" fmla="*/ 2147483647 w 225"/>
                <a:gd name="T3" fmla="*/ 2147483647 h 506"/>
                <a:gd name="T4" fmla="*/ 2147483647 w 225"/>
                <a:gd name="T5" fmla="*/ 2147483647 h 506"/>
                <a:gd name="T6" fmla="*/ 2147483647 w 225"/>
                <a:gd name="T7" fmla="*/ 2147483647 h 506"/>
                <a:gd name="T8" fmla="*/ 2147483647 w 225"/>
                <a:gd name="T9" fmla="*/ 2147483647 h 506"/>
                <a:gd name="T10" fmla="*/ 2147483647 w 225"/>
                <a:gd name="T11" fmla="*/ 2147483647 h 506"/>
                <a:gd name="T12" fmla="*/ 2147483647 w 225"/>
                <a:gd name="T13" fmla="*/ 2147483647 h 506"/>
                <a:gd name="T14" fmla="*/ 2147483647 w 225"/>
                <a:gd name="T15" fmla="*/ 2147483647 h 506"/>
                <a:gd name="T16" fmla="*/ 2147483647 w 225"/>
                <a:gd name="T17" fmla="*/ 2147483647 h 506"/>
                <a:gd name="T18" fmla="*/ 2147483647 w 225"/>
                <a:gd name="T19" fmla="*/ 2147483647 h 506"/>
                <a:gd name="T20" fmla="*/ 2147483647 w 225"/>
                <a:gd name="T21" fmla="*/ 2147483647 h 506"/>
                <a:gd name="T22" fmla="*/ 2147483647 w 225"/>
                <a:gd name="T23" fmla="*/ 2147483647 h 506"/>
                <a:gd name="T24" fmla="*/ 2147483647 w 225"/>
                <a:gd name="T25" fmla="*/ 2147483647 h 506"/>
                <a:gd name="T26" fmla="*/ 2147483647 w 225"/>
                <a:gd name="T27" fmla="*/ 2147483647 h 506"/>
                <a:gd name="T28" fmla="*/ 2147483647 w 225"/>
                <a:gd name="T29" fmla="*/ 2147483647 h 506"/>
                <a:gd name="T30" fmla="*/ 2147483647 w 225"/>
                <a:gd name="T31" fmla="*/ 2147483647 h 506"/>
                <a:gd name="T32" fmla="*/ 2147483647 w 225"/>
                <a:gd name="T33" fmla="*/ 2147483647 h 506"/>
                <a:gd name="T34" fmla="*/ 2147483647 w 225"/>
                <a:gd name="T35" fmla="*/ 2147483647 h 506"/>
                <a:gd name="T36" fmla="*/ 2147483647 w 225"/>
                <a:gd name="T37" fmla="*/ 2147483647 h 506"/>
                <a:gd name="T38" fmla="*/ 2147483647 w 225"/>
                <a:gd name="T39" fmla="*/ 2147483647 h 506"/>
                <a:gd name="T40" fmla="*/ 2147483647 w 225"/>
                <a:gd name="T41" fmla="*/ 2147483647 h 506"/>
                <a:gd name="T42" fmla="*/ 2147483647 w 225"/>
                <a:gd name="T43" fmla="*/ 2147483647 h 506"/>
                <a:gd name="T44" fmla="*/ 2147483647 w 225"/>
                <a:gd name="T45" fmla="*/ 2147483647 h 506"/>
                <a:gd name="T46" fmla="*/ 2147483647 w 225"/>
                <a:gd name="T47" fmla="*/ 2147483647 h 506"/>
                <a:gd name="T48" fmla="*/ 2147483647 w 225"/>
                <a:gd name="T49" fmla="*/ 2147483647 h 506"/>
                <a:gd name="T50" fmla="*/ 2147483647 w 225"/>
                <a:gd name="T51" fmla="*/ 2147483647 h 506"/>
                <a:gd name="T52" fmla="*/ 2147483647 w 225"/>
                <a:gd name="T53" fmla="*/ 2147483647 h 506"/>
                <a:gd name="T54" fmla="*/ 2147483647 w 225"/>
                <a:gd name="T55" fmla="*/ 2147483647 h 506"/>
                <a:gd name="T56" fmla="*/ 2147483647 w 225"/>
                <a:gd name="T57" fmla="*/ 2147483647 h 506"/>
                <a:gd name="T58" fmla="*/ 2147483647 w 225"/>
                <a:gd name="T59" fmla="*/ 2147483647 h 506"/>
                <a:gd name="T60" fmla="*/ 2147483647 w 225"/>
                <a:gd name="T61" fmla="*/ 2147483647 h 506"/>
                <a:gd name="T62" fmla="*/ 2147483647 w 225"/>
                <a:gd name="T63" fmla="*/ 2147483647 h 506"/>
                <a:gd name="T64" fmla="*/ 2147483647 w 225"/>
                <a:gd name="T65" fmla="*/ 2147483647 h 506"/>
                <a:gd name="T66" fmla="*/ 2147483647 w 225"/>
                <a:gd name="T67" fmla="*/ 2147483647 h 506"/>
                <a:gd name="T68" fmla="*/ 2147483647 w 225"/>
                <a:gd name="T69" fmla="*/ 2147483647 h 506"/>
                <a:gd name="T70" fmla="*/ 2147483647 w 225"/>
                <a:gd name="T71" fmla="*/ 2147483647 h 506"/>
                <a:gd name="T72" fmla="*/ 2147483647 w 225"/>
                <a:gd name="T73" fmla="*/ 2147483647 h 506"/>
                <a:gd name="T74" fmla="*/ 2147483647 w 225"/>
                <a:gd name="T75" fmla="*/ 2147483647 h 506"/>
                <a:gd name="T76" fmla="*/ 2147483647 w 225"/>
                <a:gd name="T77" fmla="*/ 2147483647 h 506"/>
                <a:gd name="T78" fmla="*/ 2147483647 w 225"/>
                <a:gd name="T79" fmla="*/ 2147483647 h 506"/>
                <a:gd name="T80" fmla="*/ 2147483647 w 225"/>
                <a:gd name="T81" fmla="*/ 2147483647 h 506"/>
                <a:gd name="T82" fmla="*/ 2147483647 w 225"/>
                <a:gd name="T83" fmla="*/ 2147483647 h 506"/>
                <a:gd name="T84" fmla="*/ 2147483647 w 225"/>
                <a:gd name="T85" fmla="*/ 2147483647 h 506"/>
                <a:gd name="T86" fmla="*/ 2147483647 w 225"/>
                <a:gd name="T87" fmla="*/ 2147483647 h 506"/>
                <a:gd name="T88" fmla="*/ 2147483647 w 225"/>
                <a:gd name="T89" fmla="*/ 2147483647 h 506"/>
                <a:gd name="T90" fmla="*/ 2147483647 w 225"/>
                <a:gd name="T91" fmla="*/ 2147483647 h 506"/>
                <a:gd name="T92" fmla="*/ 2147483647 w 225"/>
                <a:gd name="T93" fmla="*/ 2147483647 h 506"/>
                <a:gd name="T94" fmla="*/ 2147483647 w 225"/>
                <a:gd name="T95" fmla="*/ 2147483647 h 506"/>
                <a:gd name="T96" fmla="*/ 2147483647 w 225"/>
                <a:gd name="T97" fmla="*/ 2147483647 h 506"/>
                <a:gd name="T98" fmla="*/ 2147483647 w 225"/>
                <a:gd name="T99" fmla="*/ 2147483647 h 506"/>
                <a:gd name="T100" fmla="*/ 2147483647 w 225"/>
                <a:gd name="T101" fmla="*/ 2147483647 h 506"/>
                <a:gd name="T102" fmla="*/ 2147483647 w 225"/>
                <a:gd name="T103" fmla="*/ 2147483647 h 506"/>
                <a:gd name="T104" fmla="*/ 2147483647 w 225"/>
                <a:gd name="T105" fmla="*/ 2147483647 h 506"/>
                <a:gd name="T106" fmla="*/ 2147483647 w 225"/>
                <a:gd name="T107" fmla="*/ 0 h 506"/>
                <a:gd name="T108" fmla="*/ 2147483647 w 225"/>
                <a:gd name="T109" fmla="*/ 2147483647 h 506"/>
                <a:gd name="T110" fmla="*/ 2147483647 w 225"/>
                <a:gd name="T111" fmla="*/ 2147483647 h 506"/>
                <a:gd name="T112" fmla="*/ 2147483647 w 225"/>
                <a:gd name="T113" fmla="*/ 2147483647 h 506"/>
                <a:gd name="T114" fmla="*/ 2147483647 w 225"/>
                <a:gd name="T115" fmla="*/ 2147483647 h 50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25"/>
                <a:gd name="T175" fmla="*/ 0 h 506"/>
                <a:gd name="T176" fmla="*/ 225 w 225"/>
                <a:gd name="T177" fmla="*/ 506 h 50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25" h="506">
                  <a:moveTo>
                    <a:pt x="2" y="233"/>
                  </a:moveTo>
                  <a:cubicBezTo>
                    <a:pt x="2" y="233"/>
                    <a:pt x="0" y="235"/>
                    <a:pt x="8" y="230"/>
                  </a:cubicBezTo>
                  <a:cubicBezTo>
                    <a:pt x="15" y="225"/>
                    <a:pt x="19" y="214"/>
                    <a:pt x="25" y="211"/>
                  </a:cubicBezTo>
                  <a:cubicBezTo>
                    <a:pt x="31" y="208"/>
                    <a:pt x="39" y="218"/>
                    <a:pt x="50" y="222"/>
                  </a:cubicBezTo>
                  <a:cubicBezTo>
                    <a:pt x="61" y="225"/>
                    <a:pt x="87" y="227"/>
                    <a:pt x="87" y="227"/>
                  </a:cubicBezTo>
                  <a:cubicBezTo>
                    <a:pt x="92" y="227"/>
                    <a:pt x="92" y="227"/>
                    <a:pt x="92" y="227"/>
                  </a:cubicBezTo>
                  <a:cubicBezTo>
                    <a:pt x="92" y="227"/>
                    <a:pt x="100" y="277"/>
                    <a:pt x="105" y="293"/>
                  </a:cubicBezTo>
                  <a:cubicBezTo>
                    <a:pt x="110" y="309"/>
                    <a:pt x="118" y="341"/>
                    <a:pt x="122" y="352"/>
                  </a:cubicBezTo>
                  <a:cubicBezTo>
                    <a:pt x="127" y="362"/>
                    <a:pt x="142" y="396"/>
                    <a:pt x="142" y="396"/>
                  </a:cubicBezTo>
                  <a:cubicBezTo>
                    <a:pt x="142" y="396"/>
                    <a:pt x="135" y="413"/>
                    <a:pt x="134" y="423"/>
                  </a:cubicBezTo>
                  <a:cubicBezTo>
                    <a:pt x="133" y="434"/>
                    <a:pt x="131" y="444"/>
                    <a:pt x="130" y="451"/>
                  </a:cubicBezTo>
                  <a:cubicBezTo>
                    <a:pt x="130" y="459"/>
                    <a:pt x="133" y="475"/>
                    <a:pt x="133" y="475"/>
                  </a:cubicBezTo>
                  <a:cubicBezTo>
                    <a:pt x="132" y="489"/>
                    <a:pt x="132" y="489"/>
                    <a:pt x="132" y="489"/>
                  </a:cubicBezTo>
                  <a:cubicBezTo>
                    <a:pt x="132" y="489"/>
                    <a:pt x="135" y="492"/>
                    <a:pt x="138" y="496"/>
                  </a:cubicBezTo>
                  <a:cubicBezTo>
                    <a:pt x="141" y="500"/>
                    <a:pt x="146" y="504"/>
                    <a:pt x="150" y="505"/>
                  </a:cubicBezTo>
                  <a:cubicBezTo>
                    <a:pt x="155" y="506"/>
                    <a:pt x="167" y="505"/>
                    <a:pt x="166" y="501"/>
                  </a:cubicBezTo>
                  <a:cubicBezTo>
                    <a:pt x="166" y="497"/>
                    <a:pt x="165" y="494"/>
                    <a:pt x="163" y="490"/>
                  </a:cubicBezTo>
                  <a:cubicBezTo>
                    <a:pt x="161" y="487"/>
                    <a:pt x="158" y="483"/>
                    <a:pt x="158" y="483"/>
                  </a:cubicBezTo>
                  <a:cubicBezTo>
                    <a:pt x="163" y="480"/>
                    <a:pt x="163" y="480"/>
                    <a:pt x="163" y="480"/>
                  </a:cubicBezTo>
                  <a:cubicBezTo>
                    <a:pt x="163" y="480"/>
                    <a:pt x="164" y="481"/>
                    <a:pt x="164" y="473"/>
                  </a:cubicBezTo>
                  <a:cubicBezTo>
                    <a:pt x="164" y="465"/>
                    <a:pt x="168" y="454"/>
                    <a:pt x="168" y="454"/>
                  </a:cubicBezTo>
                  <a:cubicBezTo>
                    <a:pt x="182" y="470"/>
                    <a:pt x="182" y="470"/>
                    <a:pt x="182" y="470"/>
                  </a:cubicBezTo>
                  <a:cubicBezTo>
                    <a:pt x="182" y="470"/>
                    <a:pt x="179" y="476"/>
                    <a:pt x="180" y="478"/>
                  </a:cubicBezTo>
                  <a:cubicBezTo>
                    <a:pt x="182" y="480"/>
                    <a:pt x="193" y="489"/>
                    <a:pt x="195" y="491"/>
                  </a:cubicBezTo>
                  <a:cubicBezTo>
                    <a:pt x="197" y="492"/>
                    <a:pt x="204" y="491"/>
                    <a:pt x="210" y="492"/>
                  </a:cubicBezTo>
                  <a:cubicBezTo>
                    <a:pt x="216" y="492"/>
                    <a:pt x="224" y="489"/>
                    <a:pt x="224" y="486"/>
                  </a:cubicBezTo>
                  <a:cubicBezTo>
                    <a:pt x="225" y="483"/>
                    <a:pt x="218" y="476"/>
                    <a:pt x="213" y="473"/>
                  </a:cubicBezTo>
                  <a:cubicBezTo>
                    <a:pt x="208" y="470"/>
                    <a:pt x="205" y="467"/>
                    <a:pt x="205" y="462"/>
                  </a:cubicBezTo>
                  <a:cubicBezTo>
                    <a:pt x="205" y="457"/>
                    <a:pt x="207" y="452"/>
                    <a:pt x="207" y="452"/>
                  </a:cubicBezTo>
                  <a:cubicBezTo>
                    <a:pt x="207" y="452"/>
                    <a:pt x="202" y="442"/>
                    <a:pt x="198" y="432"/>
                  </a:cubicBezTo>
                  <a:cubicBezTo>
                    <a:pt x="193" y="423"/>
                    <a:pt x="183" y="395"/>
                    <a:pt x="183" y="395"/>
                  </a:cubicBezTo>
                  <a:cubicBezTo>
                    <a:pt x="183" y="395"/>
                    <a:pt x="188" y="367"/>
                    <a:pt x="191" y="362"/>
                  </a:cubicBezTo>
                  <a:cubicBezTo>
                    <a:pt x="193" y="356"/>
                    <a:pt x="195" y="333"/>
                    <a:pt x="196" y="314"/>
                  </a:cubicBezTo>
                  <a:cubicBezTo>
                    <a:pt x="198" y="296"/>
                    <a:pt x="199" y="283"/>
                    <a:pt x="200" y="268"/>
                  </a:cubicBezTo>
                  <a:cubicBezTo>
                    <a:pt x="201" y="252"/>
                    <a:pt x="203" y="233"/>
                    <a:pt x="203" y="233"/>
                  </a:cubicBezTo>
                  <a:cubicBezTo>
                    <a:pt x="220" y="238"/>
                    <a:pt x="220" y="238"/>
                    <a:pt x="220" y="238"/>
                  </a:cubicBezTo>
                  <a:cubicBezTo>
                    <a:pt x="220" y="238"/>
                    <a:pt x="217" y="226"/>
                    <a:pt x="216" y="218"/>
                  </a:cubicBezTo>
                  <a:cubicBezTo>
                    <a:pt x="214" y="211"/>
                    <a:pt x="206" y="190"/>
                    <a:pt x="206" y="190"/>
                  </a:cubicBezTo>
                  <a:cubicBezTo>
                    <a:pt x="206" y="190"/>
                    <a:pt x="206" y="182"/>
                    <a:pt x="208" y="180"/>
                  </a:cubicBezTo>
                  <a:cubicBezTo>
                    <a:pt x="209" y="178"/>
                    <a:pt x="210" y="172"/>
                    <a:pt x="210" y="172"/>
                  </a:cubicBezTo>
                  <a:cubicBezTo>
                    <a:pt x="212" y="168"/>
                    <a:pt x="212" y="168"/>
                    <a:pt x="212" y="168"/>
                  </a:cubicBezTo>
                  <a:cubicBezTo>
                    <a:pt x="217" y="168"/>
                    <a:pt x="217" y="168"/>
                    <a:pt x="217" y="168"/>
                  </a:cubicBezTo>
                  <a:cubicBezTo>
                    <a:pt x="217" y="168"/>
                    <a:pt x="219" y="124"/>
                    <a:pt x="219" y="118"/>
                  </a:cubicBezTo>
                  <a:cubicBezTo>
                    <a:pt x="219" y="112"/>
                    <a:pt x="219" y="105"/>
                    <a:pt x="217" y="103"/>
                  </a:cubicBezTo>
                  <a:cubicBezTo>
                    <a:pt x="216" y="101"/>
                    <a:pt x="213" y="96"/>
                    <a:pt x="213" y="95"/>
                  </a:cubicBezTo>
                  <a:cubicBezTo>
                    <a:pt x="213" y="94"/>
                    <a:pt x="213" y="90"/>
                    <a:pt x="212" y="87"/>
                  </a:cubicBezTo>
                  <a:cubicBezTo>
                    <a:pt x="211" y="84"/>
                    <a:pt x="208" y="82"/>
                    <a:pt x="208" y="82"/>
                  </a:cubicBezTo>
                  <a:cubicBezTo>
                    <a:pt x="208" y="82"/>
                    <a:pt x="208" y="77"/>
                    <a:pt x="207" y="74"/>
                  </a:cubicBezTo>
                  <a:cubicBezTo>
                    <a:pt x="206" y="72"/>
                    <a:pt x="204" y="69"/>
                    <a:pt x="204" y="69"/>
                  </a:cubicBezTo>
                  <a:cubicBezTo>
                    <a:pt x="204" y="69"/>
                    <a:pt x="203" y="59"/>
                    <a:pt x="201" y="55"/>
                  </a:cubicBezTo>
                  <a:cubicBezTo>
                    <a:pt x="200" y="51"/>
                    <a:pt x="192" y="28"/>
                    <a:pt x="192" y="22"/>
                  </a:cubicBezTo>
                  <a:cubicBezTo>
                    <a:pt x="191" y="16"/>
                    <a:pt x="190" y="15"/>
                    <a:pt x="187" y="13"/>
                  </a:cubicBezTo>
                  <a:cubicBezTo>
                    <a:pt x="184" y="11"/>
                    <a:pt x="147" y="6"/>
                    <a:pt x="139" y="5"/>
                  </a:cubicBezTo>
                  <a:cubicBezTo>
                    <a:pt x="130" y="3"/>
                    <a:pt x="119" y="0"/>
                    <a:pt x="119" y="0"/>
                  </a:cubicBezTo>
                  <a:cubicBezTo>
                    <a:pt x="119" y="0"/>
                    <a:pt x="61" y="8"/>
                    <a:pt x="61" y="9"/>
                  </a:cubicBezTo>
                  <a:cubicBezTo>
                    <a:pt x="61" y="11"/>
                    <a:pt x="36" y="104"/>
                    <a:pt x="27" y="132"/>
                  </a:cubicBezTo>
                  <a:cubicBezTo>
                    <a:pt x="19" y="159"/>
                    <a:pt x="15" y="173"/>
                    <a:pt x="11" y="190"/>
                  </a:cubicBezTo>
                  <a:cubicBezTo>
                    <a:pt x="7" y="207"/>
                    <a:pt x="2" y="233"/>
                    <a:pt x="2" y="23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5" name="Freeform 83"/>
            <p:cNvSpPr>
              <a:spLocks/>
            </p:cNvSpPr>
            <p:nvPr/>
          </p:nvSpPr>
          <p:spPr bwMode="auto">
            <a:xfrm>
              <a:off x="6983413" y="1303338"/>
              <a:ext cx="1303338" cy="1741488"/>
            </a:xfrm>
            <a:custGeom>
              <a:avLst/>
              <a:gdLst>
                <a:gd name="T0" fmla="*/ 2147483647 w 122"/>
                <a:gd name="T1" fmla="*/ 0 h 163"/>
                <a:gd name="T2" fmla="*/ 2147483647 w 122"/>
                <a:gd name="T3" fmla="*/ 2147483647 h 163"/>
                <a:gd name="T4" fmla="*/ 2147483647 w 122"/>
                <a:gd name="T5" fmla="*/ 2147483647 h 163"/>
                <a:gd name="T6" fmla="*/ 2147483647 w 122"/>
                <a:gd name="T7" fmla="*/ 2147483647 h 163"/>
                <a:gd name="T8" fmla="*/ 2147483647 w 122"/>
                <a:gd name="T9" fmla="*/ 2147483647 h 163"/>
                <a:gd name="T10" fmla="*/ 2147483647 w 122"/>
                <a:gd name="T11" fmla="*/ 2147483647 h 163"/>
                <a:gd name="T12" fmla="*/ 2147483647 w 122"/>
                <a:gd name="T13" fmla="*/ 2147483647 h 163"/>
                <a:gd name="T14" fmla="*/ 2147483647 w 122"/>
                <a:gd name="T15" fmla="*/ 2147483647 h 163"/>
                <a:gd name="T16" fmla="*/ 2147483647 w 122"/>
                <a:gd name="T17" fmla="*/ 2147483647 h 163"/>
                <a:gd name="T18" fmla="*/ 2147483647 w 122"/>
                <a:gd name="T19" fmla="*/ 2147483647 h 163"/>
                <a:gd name="T20" fmla="*/ 2147483647 w 122"/>
                <a:gd name="T21" fmla="*/ 2147483647 h 163"/>
                <a:gd name="T22" fmla="*/ 2147483647 w 122"/>
                <a:gd name="T23" fmla="*/ 2147483647 h 163"/>
                <a:gd name="T24" fmla="*/ 2147483647 w 122"/>
                <a:gd name="T25" fmla="*/ 2147483647 h 163"/>
                <a:gd name="T26" fmla="*/ 2147483647 w 122"/>
                <a:gd name="T27" fmla="*/ 0 h 16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2"/>
                <a:gd name="T43" fmla="*/ 0 h 163"/>
                <a:gd name="T44" fmla="*/ 122 w 122"/>
                <a:gd name="T45" fmla="*/ 163 h 16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2" h="163">
                  <a:moveTo>
                    <a:pt x="63" y="0"/>
                  </a:moveTo>
                  <a:cubicBezTo>
                    <a:pt x="65" y="9"/>
                    <a:pt x="63" y="17"/>
                    <a:pt x="70" y="38"/>
                  </a:cubicBezTo>
                  <a:cubicBezTo>
                    <a:pt x="77" y="59"/>
                    <a:pt x="89" y="96"/>
                    <a:pt x="100" y="108"/>
                  </a:cubicBezTo>
                  <a:cubicBezTo>
                    <a:pt x="112" y="121"/>
                    <a:pt x="122" y="135"/>
                    <a:pt x="122" y="135"/>
                  </a:cubicBezTo>
                  <a:cubicBezTo>
                    <a:pt x="122" y="135"/>
                    <a:pt x="111" y="140"/>
                    <a:pt x="96" y="149"/>
                  </a:cubicBezTo>
                  <a:cubicBezTo>
                    <a:pt x="82" y="158"/>
                    <a:pt x="64" y="163"/>
                    <a:pt x="54" y="163"/>
                  </a:cubicBezTo>
                  <a:cubicBezTo>
                    <a:pt x="43" y="163"/>
                    <a:pt x="28" y="157"/>
                    <a:pt x="28" y="157"/>
                  </a:cubicBezTo>
                  <a:cubicBezTo>
                    <a:pt x="28" y="157"/>
                    <a:pt x="20" y="148"/>
                    <a:pt x="15" y="138"/>
                  </a:cubicBezTo>
                  <a:cubicBezTo>
                    <a:pt x="9" y="128"/>
                    <a:pt x="5" y="106"/>
                    <a:pt x="4" y="100"/>
                  </a:cubicBezTo>
                  <a:cubicBezTo>
                    <a:pt x="3" y="93"/>
                    <a:pt x="1" y="68"/>
                    <a:pt x="1" y="65"/>
                  </a:cubicBezTo>
                  <a:cubicBezTo>
                    <a:pt x="1" y="62"/>
                    <a:pt x="0" y="37"/>
                    <a:pt x="4" y="24"/>
                  </a:cubicBezTo>
                  <a:cubicBezTo>
                    <a:pt x="8" y="10"/>
                    <a:pt x="15" y="4"/>
                    <a:pt x="15" y="4"/>
                  </a:cubicBezTo>
                  <a:cubicBezTo>
                    <a:pt x="36" y="3"/>
                    <a:pt x="36" y="3"/>
                    <a:pt x="36" y="3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rgbClr val="FFFFFF"/>
            </a:solidFill>
            <a:ln w="7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6" name="Freeform 84"/>
            <p:cNvSpPr>
              <a:spLocks/>
            </p:cNvSpPr>
            <p:nvPr/>
          </p:nvSpPr>
          <p:spPr bwMode="auto">
            <a:xfrm>
              <a:off x="7326313" y="1431926"/>
              <a:ext cx="479425" cy="1547813"/>
            </a:xfrm>
            <a:custGeom>
              <a:avLst/>
              <a:gdLst>
                <a:gd name="T0" fmla="*/ 0 w 45"/>
                <a:gd name="T1" fmla="*/ 2147483647 h 145"/>
                <a:gd name="T2" fmla="*/ 2147483647 w 45"/>
                <a:gd name="T3" fmla="*/ 2147483647 h 145"/>
                <a:gd name="T4" fmla="*/ 2147483647 w 45"/>
                <a:gd name="T5" fmla="*/ 2147483647 h 145"/>
                <a:gd name="T6" fmla="*/ 2147483647 w 45"/>
                <a:gd name="T7" fmla="*/ 2147483647 h 145"/>
                <a:gd name="T8" fmla="*/ 2147483647 w 45"/>
                <a:gd name="T9" fmla="*/ 2147483647 h 145"/>
                <a:gd name="T10" fmla="*/ 2147483647 w 45"/>
                <a:gd name="T11" fmla="*/ 2147483647 h 145"/>
                <a:gd name="T12" fmla="*/ 2147483647 w 45"/>
                <a:gd name="T13" fmla="*/ 2147483647 h 145"/>
                <a:gd name="T14" fmla="*/ 2147483647 w 45"/>
                <a:gd name="T15" fmla="*/ 2147483647 h 145"/>
                <a:gd name="T16" fmla="*/ 2147483647 w 45"/>
                <a:gd name="T17" fmla="*/ 2147483647 h 145"/>
                <a:gd name="T18" fmla="*/ 2147483647 w 45"/>
                <a:gd name="T19" fmla="*/ 2147483647 h 145"/>
                <a:gd name="T20" fmla="*/ 2147483647 w 45"/>
                <a:gd name="T21" fmla="*/ 2147483647 h 145"/>
                <a:gd name="T22" fmla="*/ 2147483647 w 45"/>
                <a:gd name="T23" fmla="*/ 0 h 145"/>
                <a:gd name="T24" fmla="*/ 0 w 45"/>
                <a:gd name="T25" fmla="*/ 2147483647 h 14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5"/>
                <a:gd name="T40" fmla="*/ 0 h 145"/>
                <a:gd name="T41" fmla="*/ 45 w 45"/>
                <a:gd name="T42" fmla="*/ 145 h 14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5" h="145">
                  <a:moveTo>
                    <a:pt x="0" y="5"/>
                  </a:moveTo>
                  <a:cubicBezTo>
                    <a:pt x="3" y="18"/>
                    <a:pt x="3" y="18"/>
                    <a:pt x="3" y="18"/>
                  </a:cubicBezTo>
                  <a:cubicBezTo>
                    <a:pt x="3" y="18"/>
                    <a:pt x="2" y="52"/>
                    <a:pt x="3" y="74"/>
                  </a:cubicBezTo>
                  <a:cubicBezTo>
                    <a:pt x="4" y="95"/>
                    <a:pt x="19" y="139"/>
                    <a:pt x="19" y="139"/>
                  </a:cubicBezTo>
                  <a:cubicBezTo>
                    <a:pt x="32" y="145"/>
                    <a:pt x="32" y="145"/>
                    <a:pt x="32" y="145"/>
                  </a:cubicBezTo>
                  <a:cubicBezTo>
                    <a:pt x="45" y="130"/>
                    <a:pt x="45" y="130"/>
                    <a:pt x="45" y="130"/>
                  </a:cubicBezTo>
                  <a:cubicBezTo>
                    <a:pt x="45" y="130"/>
                    <a:pt x="35" y="93"/>
                    <a:pt x="31" y="76"/>
                  </a:cubicBezTo>
                  <a:cubicBezTo>
                    <a:pt x="27" y="60"/>
                    <a:pt x="19" y="34"/>
                    <a:pt x="16" y="29"/>
                  </a:cubicBezTo>
                  <a:cubicBezTo>
                    <a:pt x="14" y="23"/>
                    <a:pt x="12" y="17"/>
                    <a:pt x="12" y="17"/>
                  </a:cubicBezTo>
                  <a:cubicBezTo>
                    <a:pt x="15" y="6"/>
                    <a:pt x="15" y="6"/>
                    <a:pt x="15" y="6"/>
                  </a:cubicBezTo>
                  <a:cubicBezTo>
                    <a:pt x="10" y="1"/>
                    <a:pt x="10" y="1"/>
                    <a:pt x="10" y="1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7" name="Freeform 85"/>
            <p:cNvSpPr>
              <a:spLocks/>
            </p:cNvSpPr>
            <p:nvPr/>
          </p:nvSpPr>
          <p:spPr bwMode="auto">
            <a:xfrm>
              <a:off x="7091363" y="384176"/>
              <a:ext cx="596900" cy="1143000"/>
            </a:xfrm>
            <a:custGeom>
              <a:avLst/>
              <a:gdLst>
                <a:gd name="T0" fmla="*/ 2147483647 w 56"/>
                <a:gd name="T1" fmla="*/ 2147483647 h 107"/>
                <a:gd name="T2" fmla="*/ 2147483647 w 56"/>
                <a:gd name="T3" fmla="*/ 2147483647 h 107"/>
                <a:gd name="T4" fmla="*/ 2147483647 w 56"/>
                <a:gd name="T5" fmla="*/ 2147483647 h 107"/>
                <a:gd name="T6" fmla="*/ 2147483647 w 56"/>
                <a:gd name="T7" fmla="*/ 2147483647 h 107"/>
                <a:gd name="T8" fmla="*/ 2147483647 w 56"/>
                <a:gd name="T9" fmla="*/ 2147483647 h 107"/>
                <a:gd name="T10" fmla="*/ 2147483647 w 56"/>
                <a:gd name="T11" fmla="*/ 2147483647 h 107"/>
                <a:gd name="T12" fmla="*/ 2147483647 w 56"/>
                <a:gd name="T13" fmla="*/ 2147483647 h 107"/>
                <a:gd name="T14" fmla="*/ 2147483647 w 56"/>
                <a:gd name="T15" fmla="*/ 2147483647 h 107"/>
                <a:gd name="T16" fmla="*/ 2147483647 w 56"/>
                <a:gd name="T17" fmla="*/ 2147483647 h 107"/>
                <a:gd name="T18" fmla="*/ 2147483647 w 56"/>
                <a:gd name="T19" fmla="*/ 2147483647 h 107"/>
                <a:gd name="T20" fmla="*/ 2147483647 w 56"/>
                <a:gd name="T21" fmla="*/ 2147483647 h 107"/>
                <a:gd name="T22" fmla="*/ 2147483647 w 56"/>
                <a:gd name="T23" fmla="*/ 2147483647 h 107"/>
                <a:gd name="T24" fmla="*/ 2147483647 w 56"/>
                <a:gd name="T25" fmla="*/ 2147483647 h 107"/>
                <a:gd name="T26" fmla="*/ 2147483647 w 56"/>
                <a:gd name="T27" fmla="*/ 2147483647 h 107"/>
                <a:gd name="T28" fmla="*/ 2147483647 w 56"/>
                <a:gd name="T29" fmla="*/ 2147483647 h 107"/>
                <a:gd name="T30" fmla="*/ 2147483647 w 56"/>
                <a:gd name="T31" fmla="*/ 2147483647 h 107"/>
                <a:gd name="T32" fmla="*/ 0 w 56"/>
                <a:gd name="T33" fmla="*/ 2147483647 h 107"/>
                <a:gd name="T34" fmla="*/ 2147483647 w 56"/>
                <a:gd name="T35" fmla="*/ 2147483647 h 1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6"/>
                <a:gd name="T55" fmla="*/ 0 h 107"/>
                <a:gd name="T56" fmla="*/ 56 w 56"/>
                <a:gd name="T57" fmla="*/ 107 h 10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6" h="107">
                  <a:moveTo>
                    <a:pt x="1" y="43"/>
                  </a:moveTo>
                  <a:cubicBezTo>
                    <a:pt x="1" y="33"/>
                    <a:pt x="2" y="22"/>
                    <a:pt x="6" y="14"/>
                  </a:cubicBezTo>
                  <a:cubicBezTo>
                    <a:pt x="11" y="6"/>
                    <a:pt x="21" y="1"/>
                    <a:pt x="29" y="1"/>
                  </a:cubicBezTo>
                  <a:cubicBezTo>
                    <a:pt x="38" y="0"/>
                    <a:pt x="48" y="8"/>
                    <a:pt x="51" y="16"/>
                  </a:cubicBezTo>
                  <a:cubicBezTo>
                    <a:pt x="53" y="24"/>
                    <a:pt x="54" y="42"/>
                    <a:pt x="54" y="42"/>
                  </a:cubicBezTo>
                  <a:cubicBezTo>
                    <a:pt x="54" y="42"/>
                    <a:pt x="55" y="46"/>
                    <a:pt x="55" y="49"/>
                  </a:cubicBezTo>
                  <a:cubicBezTo>
                    <a:pt x="56" y="52"/>
                    <a:pt x="52" y="59"/>
                    <a:pt x="51" y="61"/>
                  </a:cubicBezTo>
                  <a:cubicBezTo>
                    <a:pt x="50" y="62"/>
                    <a:pt x="49" y="63"/>
                    <a:pt x="49" y="63"/>
                  </a:cubicBezTo>
                  <a:cubicBezTo>
                    <a:pt x="49" y="63"/>
                    <a:pt x="49" y="68"/>
                    <a:pt x="49" y="75"/>
                  </a:cubicBezTo>
                  <a:cubicBezTo>
                    <a:pt x="49" y="81"/>
                    <a:pt x="47" y="83"/>
                    <a:pt x="47" y="83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89"/>
                    <a:pt x="38" y="102"/>
                    <a:pt x="33" y="104"/>
                  </a:cubicBezTo>
                  <a:cubicBezTo>
                    <a:pt x="27" y="107"/>
                    <a:pt x="11" y="99"/>
                    <a:pt x="11" y="99"/>
                  </a:cubicBezTo>
                  <a:cubicBezTo>
                    <a:pt x="11" y="75"/>
                    <a:pt x="11" y="75"/>
                    <a:pt x="11" y="75"/>
                  </a:cubicBezTo>
                  <a:cubicBezTo>
                    <a:pt x="11" y="75"/>
                    <a:pt x="8" y="66"/>
                    <a:pt x="7" y="63"/>
                  </a:cubicBezTo>
                  <a:cubicBezTo>
                    <a:pt x="5" y="60"/>
                    <a:pt x="5" y="56"/>
                    <a:pt x="5" y="56"/>
                  </a:cubicBezTo>
                  <a:cubicBezTo>
                    <a:pt x="5" y="56"/>
                    <a:pt x="0" y="53"/>
                    <a:pt x="0" y="49"/>
                  </a:cubicBezTo>
                  <a:cubicBezTo>
                    <a:pt x="0" y="46"/>
                    <a:pt x="1" y="43"/>
                    <a:pt x="1" y="4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8" name="Freeform 86"/>
            <p:cNvSpPr>
              <a:spLocks/>
            </p:cNvSpPr>
            <p:nvPr/>
          </p:nvSpPr>
          <p:spPr bwMode="auto">
            <a:xfrm>
              <a:off x="7410450" y="1217613"/>
              <a:ext cx="257175" cy="342900"/>
            </a:xfrm>
            <a:custGeom>
              <a:avLst/>
              <a:gdLst>
                <a:gd name="T0" fmla="*/ 2147483647 w 24"/>
                <a:gd name="T1" fmla="*/ 0 h 32"/>
                <a:gd name="T2" fmla="*/ 0 w 24"/>
                <a:gd name="T3" fmla="*/ 2147483647 h 32"/>
                <a:gd name="T4" fmla="*/ 2147483647 w 24"/>
                <a:gd name="T5" fmla="*/ 2147483647 h 32"/>
                <a:gd name="T6" fmla="*/ 2147483647 w 24"/>
                <a:gd name="T7" fmla="*/ 2147483647 h 32"/>
                <a:gd name="T8" fmla="*/ 2147483647 w 24"/>
                <a:gd name="T9" fmla="*/ 2147483647 h 32"/>
                <a:gd name="T10" fmla="*/ 2147483647 w 24"/>
                <a:gd name="T11" fmla="*/ 0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32"/>
                <a:gd name="T20" fmla="*/ 24 w 24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32">
                  <a:moveTo>
                    <a:pt x="20" y="0"/>
                  </a:moveTo>
                  <a:cubicBezTo>
                    <a:pt x="19" y="9"/>
                    <a:pt x="0" y="21"/>
                    <a:pt x="0" y="21"/>
                  </a:cubicBezTo>
                  <a:cubicBezTo>
                    <a:pt x="9" y="32"/>
                    <a:pt x="9" y="32"/>
                    <a:pt x="9" y="32"/>
                  </a:cubicBezTo>
                  <a:cubicBezTo>
                    <a:pt x="9" y="32"/>
                    <a:pt x="15" y="27"/>
                    <a:pt x="18" y="23"/>
                  </a:cubicBezTo>
                  <a:cubicBezTo>
                    <a:pt x="24" y="17"/>
                    <a:pt x="24" y="7"/>
                    <a:pt x="24" y="7"/>
                  </a:cubicBezTo>
                  <a:lnTo>
                    <a:pt x="20" y="0"/>
                  </a:lnTo>
                  <a:close/>
                </a:path>
              </a:pathLst>
            </a:custGeom>
            <a:solidFill>
              <a:srgbClr val="FFFFFF"/>
            </a:solidFill>
            <a:ln w="7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39" name="Freeform 87"/>
            <p:cNvSpPr>
              <a:spLocks/>
            </p:cNvSpPr>
            <p:nvPr/>
          </p:nvSpPr>
          <p:spPr bwMode="auto">
            <a:xfrm>
              <a:off x="7134225" y="1249363"/>
              <a:ext cx="276225" cy="320675"/>
            </a:xfrm>
            <a:custGeom>
              <a:avLst/>
              <a:gdLst>
                <a:gd name="T0" fmla="*/ 2147483647 w 26"/>
                <a:gd name="T1" fmla="*/ 0 h 30"/>
                <a:gd name="T2" fmla="*/ 2147483647 w 26"/>
                <a:gd name="T3" fmla="*/ 2147483647 h 30"/>
                <a:gd name="T4" fmla="*/ 2147483647 w 26"/>
                <a:gd name="T5" fmla="*/ 2147483647 h 30"/>
                <a:gd name="T6" fmla="*/ 2147483647 w 26"/>
                <a:gd name="T7" fmla="*/ 2147483647 h 30"/>
                <a:gd name="T8" fmla="*/ 2147483647 w 26"/>
                <a:gd name="T9" fmla="*/ 0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30"/>
                <a:gd name="T17" fmla="*/ 26 w 26"/>
                <a:gd name="T18" fmla="*/ 30 h 3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30">
                  <a:moveTo>
                    <a:pt x="6" y="0"/>
                  </a:moveTo>
                  <a:cubicBezTo>
                    <a:pt x="9" y="8"/>
                    <a:pt x="22" y="18"/>
                    <a:pt x="26" y="18"/>
                  </a:cubicBezTo>
                  <a:cubicBezTo>
                    <a:pt x="26" y="18"/>
                    <a:pt x="18" y="21"/>
                    <a:pt x="16" y="30"/>
                  </a:cubicBezTo>
                  <a:cubicBezTo>
                    <a:pt x="16" y="30"/>
                    <a:pt x="6" y="23"/>
                    <a:pt x="3" y="18"/>
                  </a:cubicBezTo>
                  <a:cubicBezTo>
                    <a:pt x="0" y="14"/>
                    <a:pt x="6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 w="7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0" name="Freeform 88"/>
            <p:cNvSpPr>
              <a:spLocks/>
            </p:cNvSpPr>
            <p:nvPr/>
          </p:nvSpPr>
          <p:spPr bwMode="auto">
            <a:xfrm>
              <a:off x="5349875" y="1208088"/>
              <a:ext cx="1858963" cy="2541588"/>
            </a:xfrm>
            <a:custGeom>
              <a:avLst/>
              <a:gdLst>
                <a:gd name="T0" fmla="*/ 2147483647 w 174"/>
                <a:gd name="T1" fmla="*/ 2147483647 h 238"/>
                <a:gd name="T2" fmla="*/ 2147483647 w 174"/>
                <a:gd name="T3" fmla="*/ 2147483647 h 238"/>
                <a:gd name="T4" fmla="*/ 2147483647 w 174"/>
                <a:gd name="T5" fmla="*/ 2147483647 h 238"/>
                <a:gd name="T6" fmla="*/ 2147483647 w 174"/>
                <a:gd name="T7" fmla="*/ 2147483647 h 238"/>
                <a:gd name="T8" fmla="*/ 2147483647 w 174"/>
                <a:gd name="T9" fmla="*/ 2147483647 h 238"/>
                <a:gd name="T10" fmla="*/ 2147483647 w 174"/>
                <a:gd name="T11" fmla="*/ 2147483647 h 238"/>
                <a:gd name="T12" fmla="*/ 2147483647 w 174"/>
                <a:gd name="T13" fmla="*/ 2147483647 h 238"/>
                <a:gd name="T14" fmla="*/ 2147483647 w 174"/>
                <a:gd name="T15" fmla="*/ 2147483647 h 238"/>
                <a:gd name="T16" fmla="*/ 2147483647 w 174"/>
                <a:gd name="T17" fmla="*/ 2147483647 h 238"/>
                <a:gd name="T18" fmla="*/ 2147483647 w 174"/>
                <a:gd name="T19" fmla="*/ 2147483647 h 238"/>
                <a:gd name="T20" fmla="*/ 2147483647 w 174"/>
                <a:gd name="T21" fmla="*/ 2147483647 h 238"/>
                <a:gd name="T22" fmla="*/ 2147483647 w 174"/>
                <a:gd name="T23" fmla="*/ 2147483647 h 238"/>
                <a:gd name="T24" fmla="*/ 2147483647 w 174"/>
                <a:gd name="T25" fmla="*/ 2147483647 h 238"/>
                <a:gd name="T26" fmla="*/ 2147483647 w 174"/>
                <a:gd name="T27" fmla="*/ 2147483647 h 238"/>
                <a:gd name="T28" fmla="*/ 0 w 174"/>
                <a:gd name="T29" fmla="*/ 2147483647 h 238"/>
                <a:gd name="T30" fmla="*/ 2147483647 w 174"/>
                <a:gd name="T31" fmla="*/ 0 h 238"/>
                <a:gd name="T32" fmla="*/ 2147483647 w 174"/>
                <a:gd name="T33" fmla="*/ 2147483647 h 238"/>
                <a:gd name="T34" fmla="*/ 2147483647 w 174"/>
                <a:gd name="T35" fmla="*/ 2147483647 h 238"/>
                <a:gd name="T36" fmla="*/ 2147483647 w 174"/>
                <a:gd name="T37" fmla="*/ 2147483647 h 238"/>
                <a:gd name="T38" fmla="*/ 2147483647 w 174"/>
                <a:gd name="T39" fmla="*/ 2147483647 h 238"/>
                <a:gd name="T40" fmla="*/ 2147483647 w 174"/>
                <a:gd name="T41" fmla="*/ 2147483647 h 238"/>
                <a:gd name="T42" fmla="*/ 2147483647 w 174"/>
                <a:gd name="T43" fmla="*/ 2147483647 h 238"/>
                <a:gd name="T44" fmla="*/ 2147483647 w 174"/>
                <a:gd name="T45" fmla="*/ 2147483647 h 238"/>
                <a:gd name="T46" fmla="*/ 2147483647 w 174"/>
                <a:gd name="T47" fmla="*/ 2147483647 h 238"/>
                <a:gd name="T48" fmla="*/ 2147483647 w 174"/>
                <a:gd name="T49" fmla="*/ 2147483647 h 238"/>
                <a:gd name="T50" fmla="*/ 2147483647 w 174"/>
                <a:gd name="T51" fmla="*/ 2147483647 h 238"/>
                <a:gd name="T52" fmla="*/ 2147483647 w 174"/>
                <a:gd name="T53" fmla="*/ 2147483647 h 238"/>
                <a:gd name="T54" fmla="*/ 2147483647 w 174"/>
                <a:gd name="T55" fmla="*/ 2147483647 h 23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74"/>
                <a:gd name="T85" fmla="*/ 0 h 238"/>
                <a:gd name="T86" fmla="*/ 174 w 174"/>
                <a:gd name="T87" fmla="*/ 238 h 23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74" h="238">
                  <a:moveTo>
                    <a:pt x="174" y="4"/>
                  </a:moveTo>
                  <a:cubicBezTo>
                    <a:pt x="174" y="21"/>
                    <a:pt x="166" y="37"/>
                    <a:pt x="161" y="60"/>
                  </a:cubicBezTo>
                  <a:cubicBezTo>
                    <a:pt x="157" y="83"/>
                    <a:pt x="158" y="114"/>
                    <a:pt x="143" y="134"/>
                  </a:cubicBezTo>
                  <a:cubicBezTo>
                    <a:pt x="127" y="153"/>
                    <a:pt x="118" y="153"/>
                    <a:pt x="113" y="174"/>
                  </a:cubicBezTo>
                  <a:cubicBezTo>
                    <a:pt x="107" y="195"/>
                    <a:pt x="93" y="238"/>
                    <a:pt x="93" y="238"/>
                  </a:cubicBezTo>
                  <a:cubicBezTo>
                    <a:pt x="93" y="238"/>
                    <a:pt x="102" y="152"/>
                    <a:pt x="104" y="138"/>
                  </a:cubicBezTo>
                  <a:cubicBezTo>
                    <a:pt x="107" y="124"/>
                    <a:pt x="107" y="99"/>
                    <a:pt x="108" y="91"/>
                  </a:cubicBezTo>
                  <a:cubicBezTo>
                    <a:pt x="108" y="83"/>
                    <a:pt x="111" y="63"/>
                    <a:pt x="111" y="63"/>
                  </a:cubicBezTo>
                  <a:cubicBezTo>
                    <a:pt x="111" y="63"/>
                    <a:pt x="98" y="62"/>
                    <a:pt x="94" y="61"/>
                  </a:cubicBezTo>
                  <a:cubicBezTo>
                    <a:pt x="91" y="61"/>
                    <a:pt x="88" y="59"/>
                    <a:pt x="88" y="59"/>
                  </a:cubicBezTo>
                  <a:cubicBezTo>
                    <a:pt x="88" y="59"/>
                    <a:pt x="78" y="59"/>
                    <a:pt x="76" y="58"/>
                  </a:cubicBezTo>
                  <a:cubicBezTo>
                    <a:pt x="74" y="58"/>
                    <a:pt x="71" y="56"/>
                    <a:pt x="71" y="56"/>
                  </a:cubicBezTo>
                  <a:cubicBezTo>
                    <a:pt x="71" y="56"/>
                    <a:pt x="54" y="51"/>
                    <a:pt x="48" y="49"/>
                  </a:cubicBezTo>
                  <a:cubicBezTo>
                    <a:pt x="41" y="48"/>
                    <a:pt x="30" y="43"/>
                    <a:pt x="21" y="40"/>
                  </a:cubicBezTo>
                  <a:cubicBezTo>
                    <a:pt x="13" y="38"/>
                    <a:pt x="0" y="36"/>
                    <a:pt x="0" y="36"/>
                  </a:cubicBezTo>
                  <a:cubicBezTo>
                    <a:pt x="0" y="36"/>
                    <a:pt x="2" y="5"/>
                    <a:pt x="5" y="0"/>
                  </a:cubicBezTo>
                  <a:cubicBezTo>
                    <a:pt x="5" y="0"/>
                    <a:pt x="13" y="4"/>
                    <a:pt x="26" y="6"/>
                  </a:cubicBezTo>
                  <a:cubicBezTo>
                    <a:pt x="40" y="8"/>
                    <a:pt x="64" y="15"/>
                    <a:pt x="64" y="15"/>
                  </a:cubicBezTo>
                  <a:cubicBezTo>
                    <a:pt x="71" y="17"/>
                    <a:pt x="71" y="17"/>
                    <a:pt x="71" y="17"/>
                  </a:cubicBezTo>
                  <a:cubicBezTo>
                    <a:pt x="71" y="17"/>
                    <a:pt x="74" y="13"/>
                    <a:pt x="77" y="15"/>
                  </a:cubicBezTo>
                  <a:cubicBezTo>
                    <a:pt x="80" y="17"/>
                    <a:pt x="81" y="19"/>
                    <a:pt x="81" y="19"/>
                  </a:cubicBezTo>
                  <a:cubicBezTo>
                    <a:pt x="81" y="19"/>
                    <a:pt x="85" y="20"/>
                    <a:pt x="89" y="21"/>
                  </a:cubicBezTo>
                  <a:cubicBezTo>
                    <a:pt x="91" y="21"/>
                    <a:pt x="92" y="24"/>
                    <a:pt x="96" y="24"/>
                  </a:cubicBezTo>
                  <a:cubicBezTo>
                    <a:pt x="98" y="24"/>
                    <a:pt x="111" y="22"/>
                    <a:pt x="113" y="21"/>
                  </a:cubicBezTo>
                  <a:cubicBezTo>
                    <a:pt x="115" y="20"/>
                    <a:pt x="113" y="15"/>
                    <a:pt x="117" y="10"/>
                  </a:cubicBezTo>
                  <a:cubicBezTo>
                    <a:pt x="122" y="6"/>
                    <a:pt x="126" y="4"/>
                    <a:pt x="132" y="4"/>
                  </a:cubicBezTo>
                  <a:cubicBezTo>
                    <a:pt x="139" y="3"/>
                    <a:pt x="149" y="1"/>
                    <a:pt x="156" y="3"/>
                  </a:cubicBezTo>
                  <a:cubicBezTo>
                    <a:pt x="163" y="4"/>
                    <a:pt x="174" y="4"/>
                    <a:pt x="174" y="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6641" name="Freeform 89"/>
            <p:cNvSpPr>
              <a:spLocks/>
            </p:cNvSpPr>
            <p:nvPr/>
          </p:nvSpPr>
          <p:spPr bwMode="auto">
            <a:xfrm>
              <a:off x="8350250" y="2895601"/>
              <a:ext cx="234950" cy="212725"/>
            </a:xfrm>
            <a:custGeom>
              <a:avLst/>
              <a:gdLst>
                <a:gd name="T0" fmla="*/ 2147483647 w 22"/>
                <a:gd name="T1" fmla="*/ 2147483647 h 20"/>
                <a:gd name="T2" fmla="*/ 2147483647 w 22"/>
                <a:gd name="T3" fmla="*/ 2147483647 h 20"/>
                <a:gd name="T4" fmla="*/ 2147483647 w 22"/>
                <a:gd name="T5" fmla="*/ 2147483647 h 20"/>
                <a:gd name="T6" fmla="*/ 2147483647 w 22"/>
                <a:gd name="T7" fmla="*/ 2147483647 h 20"/>
                <a:gd name="T8" fmla="*/ 2147483647 w 22"/>
                <a:gd name="T9" fmla="*/ 2147483647 h 20"/>
                <a:gd name="T10" fmla="*/ 0 w 22"/>
                <a:gd name="T11" fmla="*/ 2147483647 h 20"/>
                <a:gd name="T12" fmla="*/ 2147483647 w 22"/>
                <a:gd name="T13" fmla="*/ 2147483647 h 2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20"/>
                <a:gd name="T23" fmla="*/ 22 w 22"/>
                <a:gd name="T24" fmla="*/ 20 h 2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20">
                  <a:moveTo>
                    <a:pt x="1" y="3"/>
                  </a:moveTo>
                  <a:cubicBezTo>
                    <a:pt x="1" y="3"/>
                    <a:pt x="7" y="0"/>
                    <a:pt x="12" y="2"/>
                  </a:cubicBezTo>
                  <a:cubicBezTo>
                    <a:pt x="17" y="5"/>
                    <a:pt x="22" y="14"/>
                    <a:pt x="22" y="14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21" y="20"/>
                    <a:pt x="20" y="14"/>
                    <a:pt x="13" y="12"/>
                  </a:cubicBezTo>
                  <a:cubicBezTo>
                    <a:pt x="5" y="10"/>
                    <a:pt x="0" y="12"/>
                    <a:pt x="0" y="12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FFFFFF"/>
            </a:solidFill>
            <a:ln w="7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6629" name="矩形 7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49" name="组合 1380"/>
          <p:cNvGrpSpPr>
            <a:grpSpLocks/>
          </p:cNvGrpSpPr>
          <p:nvPr/>
        </p:nvGrpSpPr>
        <p:grpSpPr bwMode="auto">
          <a:xfrm>
            <a:off x="3708400" y="2060575"/>
            <a:ext cx="5146675" cy="4797425"/>
            <a:chOff x="1000100" y="952499"/>
            <a:chExt cx="7416826" cy="5515285"/>
          </a:xfrm>
        </p:grpSpPr>
        <p:sp>
          <p:nvSpPr>
            <p:cNvPr id="27658" name="Freeform 6885"/>
            <p:cNvSpPr>
              <a:spLocks/>
            </p:cNvSpPr>
            <p:nvPr/>
          </p:nvSpPr>
          <p:spPr bwMode="auto">
            <a:xfrm>
              <a:off x="4527414" y="4064108"/>
              <a:ext cx="185216" cy="37042"/>
            </a:xfrm>
            <a:custGeom>
              <a:avLst/>
              <a:gdLst>
                <a:gd name="T0" fmla="*/ 2147483647 w 45"/>
                <a:gd name="T1" fmla="*/ 0 h 9"/>
                <a:gd name="T2" fmla="*/ 0 w 45"/>
                <a:gd name="T3" fmla="*/ 2147483647 h 9"/>
                <a:gd name="T4" fmla="*/ 2147483647 w 45"/>
                <a:gd name="T5" fmla="*/ 2147483647 h 9"/>
                <a:gd name="T6" fmla="*/ 2147483647 w 45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45"/>
                <a:gd name="T13" fmla="*/ 0 h 9"/>
                <a:gd name="T14" fmla="*/ 45 w 45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45" h="9">
                  <a:moveTo>
                    <a:pt x="45" y="0"/>
                  </a:moveTo>
                  <a:lnTo>
                    <a:pt x="0" y="9"/>
                  </a:lnTo>
                  <a:lnTo>
                    <a:pt x="12" y="9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9" name="Freeform 6892"/>
            <p:cNvSpPr>
              <a:spLocks/>
            </p:cNvSpPr>
            <p:nvPr/>
          </p:nvSpPr>
          <p:spPr bwMode="auto">
            <a:xfrm>
              <a:off x="7169812" y="5500552"/>
              <a:ext cx="666773" cy="288112"/>
            </a:xfrm>
            <a:custGeom>
              <a:avLst/>
              <a:gdLst>
                <a:gd name="T0" fmla="*/ 2147483647 w 162"/>
                <a:gd name="T1" fmla="*/ 0 h 70"/>
                <a:gd name="T2" fmla="*/ 2147483647 w 162"/>
                <a:gd name="T3" fmla="*/ 2147483647 h 70"/>
                <a:gd name="T4" fmla="*/ 2147483647 w 162"/>
                <a:gd name="T5" fmla="*/ 2147483647 h 70"/>
                <a:gd name="T6" fmla="*/ 0 w 162"/>
                <a:gd name="T7" fmla="*/ 2147483647 h 70"/>
                <a:gd name="T8" fmla="*/ 2147483647 w 162"/>
                <a:gd name="T9" fmla="*/ 2147483647 h 70"/>
                <a:gd name="T10" fmla="*/ 2147483647 w 162"/>
                <a:gd name="T11" fmla="*/ 2147483647 h 70"/>
                <a:gd name="T12" fmla="*/ 2147483647 w 162"/>
                <a:gd name="T13" fmla="*/ 2147483647 h 70"/>
                <a:gd name="T14" fmla="*/ 2147483647 w 162"/>
                <a:gd name="T15" fmla="*/ 2147483647 h 70"/>
                <a:gd name="T16" fmla="*/ 2147483647 w 162"/>
                <a:gd name="T17" fmla="*/ 0 h 70"/>
                <a:gd name="T18" fmla="*/ 2147483647 w 162"/>
                <a:gd name="T19" fmla="*/ 0 h 7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2"/>
                <a:gd name="T31" fmla="*/ 0 h 70"/>
                <a:gd name="T32" fmla="*/ 162 w 162"/>
                <a:gd name="T33" fmla="*/ 70 h 7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2" h="70">
                  <a:moveTo>
                    <a:pt x="126" y="0"/>
                  </a:moveTo>
                  <a:lnTo>
                    <a:pt x="92" y="27"/>
                  </a:lnTo>
                  <a:lnTo>
                    <a:pt x="46" y="46"/>
                  </a:lnTo>
                  <a:lnTo>
                    <a:pt x="0" y="61"/>
                  </a:lnTo>
                  <a:lnTo>
                    <a:pt x="46" y="70"/>
                  </a:lnTo>
                  <a:lnTo>
                    <a:pt x="92" y="52"/>
                  </a:lnTo>
                  <a:lnTo>
                    <a:pt x="126" y="27"/>
                  </a:lnTo>
                  <a:lnTo>
                    <a:pt x="162" y="18"/>
                  </a:lnTo>
                  <a:lnTo>
                    <a:pt x="141" y="0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0" name="Freeform 6895"/>
            <p:cNvSpPr>
              <a:spLocks/>
            </p:cNvSpPr>
            <p:nvPr/>
          </p:nvSpPr>
          <p:spPr bwMode="auto">
            <a:xfrm>
              <a:off x="4338083" y="3837735"/>
              <a:ext cx="86435" cy="111128"/>
            </a:xfrm>
            <a:custGeom>
              <a:avLst/>
              <a:gdLst>
                <a:gd name="T0" fmla="*/ 2147483647 w 21"/>
                <a:gd name="T1" fmla="*/ 2147483647 h 27"/>
                <a:gd name="T2" fmla="*/ 2147483647 w 21"/>
                <a:gd name="T3" fmla="*/ 2147483647 h 27"/>
                <a:gd name="T4" fmla="*/ 2147483647 w 21"/>
                <a:gd name="T5" fmla="*/ 0 h 27"/>
                <a:gd name="T6" fmla="*/ 0 w 21"/>
                <a:gd name="T7" fmla="*/ 2147483647 h 27"/>
                <a:gd name="T8" fmla="*/ 2147483647 w 21"/>
                <a:gd name="T9" fmla="*/ 2147483647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"/>
                <a:gd name="T16" fmla="*/ 0 h 27"/>
                <a:gd name="T17" fmla="*/ 21 w 21"/>
                <a:gd name="T18" fmla="*/ 27 h 2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" h="27">
                  <a:moveTo>
                    <a:pt x="12" y="27"/>
                  </a:moveTo>
                  <a:lnTo>
                    <a:pt x="12" y="18"/>
                  </a:lnTo>
                  <a:lnTo>
                    <a:pt x="21" y="0"/>
                  </a:lnTo>
                  <a:lnTo>
                    <a:pt x="0" y="18"/>
                  </a:lnTo>
                  <a:lnTo>
                    <a:pt x="12" y="27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1" name="Freeform 6904"/>
            <p:cNvSpPr>
              <a:spLocks/>
            </p:cNvSpPr>
            <p:nvPr/>
          </p:nvSpPr>
          <p:spPr bwMode="auto">
            <a:xfrm>
              <a:off x="6387794" y="4125847"/>
              <a:ext cx="53508" cy="24695"/>
            </a:xfrm>
            <a:custGeom>
              <a:avLst/>
              <a:gdLst>
                <a:gd name="T0" fmla="*/ 0 w 13"/>
                <a:gd name="T1" fmla="*/ 0 h 6"/>
                <a:gd name="T2" fmla="*/ 2147483647 w 13"/>
                <a:gd name="T3" fmla="*/ 2147483647 h 6"/>
                <a:gd name="T4" fmla="*/ 2147483647 w 13"/>
                <a:gd name="T5" fmla="*/ 0 h 6"/>
                <a:gd name="T6" fmla="*/ 0 w 13"/>
                <a:gd name="T7" fmla="*/ 0 h 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6"/>
                <a:gd name="T14" fmla="*/ 13 w 13"/>
                <a:gd name="T15" fmla="*/ 6 h 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6">
                  <a:moveTo>
                    <a:pt x="0" y="0"/>
                  </a:moveTo>
                  <a:lnTo>
                    <a:pt x="7" y="6"/>
                  </a:lnTo>
                  <a:lnTo>
                    <a:pt x="1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2" name="Freeform 6905"/>
            <p:cNvSpPr>
              <a:spLocks/>
            </p:cNvSpPr>
            <p:nvPr/>
          </p:nvSpPr>
          <p:spPr bwMode="auto">
            <a:xfrm>
              <a:off x="4185794" y="4150542"/>
              <a:ext cx="3074567" cy="1271807"/>
            </a:xfrm>
            <a:custGeom>
              <a:avLst/>
              <a:gdLst>
                <a:gd name="T0" fmla="*/ 2147483647 w 747"/>
                <a:gd name="T1" fmla="*/ 2147483647 h 309"/>
                <a:gd name="T2" fmla="*/ 2147483647 w 747"/>
                <a:gd name="T3" fmla="*/ 2147483647 h 309"/>
                <a:gd name="T4" fmla="*/ 2147483647 w 747"/>
                <a:gd name="T5" fmla="*/ 2147483647 h 309"/>
                <a:gd name="T6" fmla="*/ 2147483647 w 747"/>
                <a:gd name="T7" fmla="*/ 2147483647 h 309"/>
                <a:gd name="T8" fmla="*/ 2147483647 w 747"/>
                <a:gd name="T9" fmla="*/ 2147483647 h 309"/>
                <a:gd name="T10" fmla="*/ 2147483647 w 747"/>
                <a:gd name="T11" fmla="*/ 2147483647 h 309"/>
                <a:gd name="T12" fmla="*/ 2147483647 w 747"/>
                <a:gd name="T13" fmla="*/ 2147483647 h 309"/>
                <a:gd name="T14" fmla="*/ 2147483647 w 747"/>
                <a:gd name="T15" fmla="*/ 0 h 309"/>
                <a:gd name="T16" fmla="*/ 2147483647 w 747"/>
                <a:gd name="T17" fmla="*/ 2147483647 h 309"/>
                <a:gd name="T18" fmla="*/ 2147483647 w 747"/>
                <a:gd name="T19" fmla="*/ 2147483647 h 309"/>
                <a:gd name="T20" fmla="*/ 2147483647 w 747"/>
                <a:gd name="T21" fmla="*/ 2147483647 h 309"/>
                <a:gd name="T22" fmla="*/ 2147483647 w 747"/>
                <a:gd name="T23" fmla="*/ 2147483647 h 309"/>
                <a:gd name="T24" fmla="*/ 2147483647 w 747"/>
                <a:gd name="T25" fmla="*/ 2147483647 h 309"/>
                <a:gd name="T26" fmla="*/ 2147483647 w 747"/>
                <a:gd name="T27" fmla="*/ 2147483647 h 309"/>
                <a:gd name="T28" fmla="*/ 2147483647 w 747"/>
                <a:gd name="T29" fmla="*/ 2147483647 h 309"/>
                <a:gd name="T30" fmla="*/ 2147483647 w 747"/>
                <a:gd name="T31" fmla="*/ 2147483647 h 309"/>
                <a:gd name="T32" fmla="*/ 2147483647 w 747"/>
                <a:gd name="T33" fmla="*/ 2147483647 h 309"/>
                <a:gd name="T34" fmla="*/ 2147483647 w 747"/>
                <a:gd name="T35" fmla="*/ 2147483647 h 309"/>
                <a:gd name="T36" fmla="*/ 2147483647 w 747"/>
                <a:gd name="T37" fmla="*/ 2147483647 h 309"/>
                <a:gd name="T38" fmla="*/ 2147483647 w 747"/>
                <a:gd name="T39" fmla="*/ 2147483647 h 309"/>
                <a:gd name="T40" fmla="*/ 2147483647 w 747"/>
                <a:gd name="T41" fmla="*/ 2147483647 h 309"/>
                <a:gd name="T42" fmla="*/ 2147483647 w 747"/>
                <a:gd name="T43" fmla="*/ 2147483647 h 309"/>
                <a:gd name="T44" fmla="*/ 2147483647 w 747"/>
                <a:gd name="T45" fmla="*/ 2147483647 h 309"/>
                <a:gd name="T46" fmla="*/ 2147483647 w 747"/>
                <a:gd name="T47" fmla="*/ 2147483647 h 309"/>
                <a:gd name="T48" fmla="*/ 2147483647 w 747"/>
                <a:gd name="T49" fmla="*/ 2147483647 h 309"/>
                <a:gd name="T50" fmla="*/ 2147483647 w 747"/>
                <a:gd name="T51" fmla="*/ 2147483647 h 309"/>
                <a:gd name="T52" fmla="*/ 2147483647 w 747"/>
                <a:gd name="T53" fmla="*/ 2147483647 h 309"/>
                <a:gd name="T54" fmla="*/ 2147483647 w 747"/>
                <a:gd name="T55" fmla="*/ 2147483647 h 309"/>
                <a:gd name="T56" fmla="*/ 2147483647 w 747"/>
                <a:gd name="T57" fmla="*/ 2147483647 h 309"/>
                <a:gd name="T58" fmla="*/ 2147483647 w 747"/>
                <a:gd name="T59" fmla="*/ 2147483647 h 309"/>
                <a:gd name="T60" fmla="*/ 2147483647 w 747"/>
                <a:gd name="T61" fmla="*/ 2147483647 h 309"/>
                <a:gd name="T62" fmla="*/ 2147483647 w 747"/>
                <a:gd name="T63" fmla="*/ 2147483647 h 309"/>
                <a:gd name="T64" fmla="*/ 0 w 747"/>
                <a:gd name="T65" fmla="*/ 2147483647 h 309"/>
                <a:gd name="T66" fmla="*/ 2147483647 w 747"/>
                <a:gd name="T67" fmla="*/ 2147483647 h 309"/>
                <a:gd name="T68" fmla="*/ 2147483647 w 747"/>
                <a:gd name="T69" fmla="*/ 2147483647 h 309"/>
                <a:gd name="T70" fmla="*/ 2147483647 w 747"/>
                <a:gd name="T71" fmla="*/ 2147483647 h 309"/>
                <a:gd name="T72" fmla="*/ 2147483647 w 747"/>
                <a:gd name="T73" fmla="*/ 2147483647 h 309"/>
                <a:gd name="T74" fmla="*/ 2147483647 w 747"/>
                <a:gd name="T75" fmla="*/ 2147483647 h 309"/>
                <a:gd name="T76" fmla="*/ 2147483647 w 747"/>
                <a:gd name="T77" fmla="*/ 2147483647 h 309"/>
                <a:gd name="T78" fmla="*/ 2147483647 w 747"/>
                <a:gd name="T79" fmla="*/ 2147483647 h 309"/>
                <a:gd name="T80" fmla="*/ 2147483647 w 747"/>
                <a:gd name="T81" fmla="*/ 2147483647 h 309"/>
                <a:gd name="T82" fmla="*/ 2147483647 w 747"/>
                <a:gd name="T83" fmla="*/ 2147483647 h 309"/>
                <a:gd name="T84" fmla="*/ 2147483647 w 747"/>
                <a:gd name="T85" fmla="*/ 2147483647 h 309"/>
                <a:gd name="T86" fmla="*/ 2147483647 w 747"/>
                <a:gd name="T87" fmla="*/ 2147483647 h 309"/>
                <a:gd name="T88" fmla="*/ 2147483647 w 747"/>
                <a:gd name="T89" fmla="*/ 2147483647 h 309"/>
                <a:gd name="T90" fmla="*/ 2147483647 w 747"/>
                <a:gd name="T91" fmla="*/ 2147483647 h 309"/>
                <a:gd name="T92" fmla="*/ 2147483647 w 747"/>
                <a:gd name="T93" fmla="*/ 2147483647 h 309"/>
                <a:gd name="T94" fmla="*/ 2147483647 w 747"/>
                <a:gd name="T95" fmla="*/ 2147483647 h 309"/>
                <a:gd name="T96" fmla="*/ 2147483647 w 747"/>
                <a:gd name="T97" fmla="*/ 2147483647 h 309"/>
                <a:gd name="T98" fmla="*/ 2147483647 w 747"/>
                <a:gd name="T99" fmla="*/ 2147483647 h 309"/>
                <a:gd name="T100" fmla="*/ 2147483647 w 747"/>
                <a:gd name="T101" fmla="*/ 2147483647 h 309"/>
                <a:gd name="T102" fmla="*/ 2147483647 w 747"/>
                <a:gd name="T103" fmla="*/ 2147483647 h 309"/>
                <a:gd name="T104" fmla="*/ 2147483647 w 747"/>
                <a:gd name="T105" fmla="*/ 2147483647 h 309"/>
                <a:gd name="T106" fmla="*/ 2147483647 w 747"/>
                <a:gd name="T107" fmla="*/ 2147483647 h 309"/>
                <a:gd name="T108" fmla="*/ 2147483647 w 747"/>
                <a:gd name="T109" fmla="*/ 2147483647 h 309"/>
                <a:gd name="T110" fmla="*/ 2147483647 w 747"/>
                <a:gd name="T111" fmla="*/ 2147483647 h 309"/>
                <a:gd name="T112" fmla="*/ 2147483647 w 747"/>
                <a:gd name="T113" fmla="*/ 2147483647 h 309"/>
                <a:gd name="T114" fmla="*/ 2147483647 w 747"/>
                <a:gd name="T115" fmla="*/ 2147483647 h 309"/>
                <a:gd name="T116" fmla="*/ 2147483647 w 747"/>
                <a:gd name="T117" fmla="*/ 2147483647 h 309"/>
                <a:gd name="T118" fmla="*/ 2147483647 w 747"/>
                <a:gd name="T119" fmla="*/ 2147483647 h 30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47"/>
                <a:gd name="T181" fmla="*/ 0 h 309"/>
                <a:gd name="T182" fmla="*/ 747 w 747"/>
                <a:gd name="T183" fmla="*/ 309 h 30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47" h="309">
                  <a:moveTo>
                    <a:pt x="676" y="126"/>
                  </a:moveTo>
                  <a:lnTo>
                    <a:pt x="676" y="110"/>
                  </a:lnTo>
                  <a:lnTo>
                    <a:pt x="652" y="92"/>
                  </a:lnTo>
                  <a:lnTo>
                    <a:pt x="606" y="74"/>
                  </a:lnTo>
                  <a:lnTo>
                    <a:pt x="594" y="46"/>
                  </a:lnTo>
                  <a:lnTo>
                    <a:pt x="581" y="31"/>
                  </a:lnTo>
                  <a:lnTo>
                    <a:pt x="557" y="12"/>
                  </a:lnTo>
                  <a:lnTo>
                    <a:pt x="542" y="0"/>
                  </a:lnTo>
                  <a:lnTo>
                    <a:pt x="523" y="22"/>
                  </a:lnTo>
                  <a:lnTo>
                    <a:pt x="523" y="46"/>
                  </a:lnTo>
                  <a:lnTo>
                    <a:pt x="548" y="64"/>
                  </a:lnTo>
                  <a:lnTo>
                    <a:pt x="514" y="74"/>
                  </a:lnTo>
                  <a:lnTo>
                    <a:pt x="477" y="64"/>
                  </a:lnTo>
                  <a:lnTo>
                    <a:pt x="456" y="55"/>
                  </a:lnTo>
                  <a:lnTo>
                    <a:pt x="431" y="46"/>
                  </a:lnTo>
                  <a:lnTo>
                    <a:pt x="441" y="22"/>
                  </a:lnTo>
                  <a:lnTo>
                    <a:pt x="419" y="22"/>
                  </a:lnTo>
                  <a:lnTo>
                    <a:pt x="385" y="12"/>
                  </a:lnTo>
                  <a:lnTo>
                    <a:pt x="327" y="12"/>
                  </a:lnTo>
                  <a:lnTo>
                    <a:pt x="278" y="22"/>
                  </a:lnTo>
                  <a:lnTo>
                    <a:pt x="303" y="31"/>
                  </a:lnTo>
                  <a:lnTo>
                    <a:pt x="315" y="46"/>
                  </a:lnTo>
                  <a:lnTo>
                    <a:pt x="223" y="46"/>
                  </a:lnTo>
                  <a:lnTo>
                    <a:pt x="199" y="64"/>
                  </a:lnTo>
                  <a:lnTo>
                    <a:pt x="165" y="74"/>
                  </a:lnTo>
                  <a:lnTo>
                    <a:pt x="165" y="92"/>
                  </a:lnTo>
                  <a:lnTo>
                    <a:pt x="128" y="120"/>
                  </a:lnTo>
                  <a:lnTo>
                    <a:pt x="95" y="120"/>
                  </a:lnTo>
                  <a:lnTo>
                    <a:pt x="70" y="126"/>
                  </a:lnTo>
                  <a:lnTo>
                    <a:pt x="49" y="120"/>
                  </a:lnTo>
                  <a:lnTo>
                    <a:pt x="12" y="135"/>
                  </a:lnTo>
                  <a:lnTo>
                    <a:pt x="12" y="162"/>
                  </a:lnTo>
                  <a:lnTo>
                    <a:pt x="0" y="196"/>
                  </a:lnTo>
                  <a:lnTo>
                    <a:pt x="12" y="224"/>
                  </a:lnTo>
                  <a:lnTo>
                    <a:pt x="12" y="276"/>
                  </a:lnTo>
                  <a:lnTo>
                    <a:pt x="49" y="285"/>
                  </a:lnTo>
                  <a:lnTo>
                    <a:pt x="83" y="276"/>
                  </a:lnTo>
                  <a:lnTo>
                    <a:pt x="116" y="266"/>
                  </a:lnTo>
                  <a:lnTo>
                    <a:pt x="153" y="266"/>
                  </a:lnTo>
                  <a:lnTo>
                    <a:pt x="199" y="257"/>
                  </a:lnTo>
                  <a:lnTo>
                    <a:pt x="269" y="233"/>
                  </a:lnTo>
                  <a:lnTo>
                    <a:pt x="327" y="233"/>
                  </a:lnTo>
                  <a:lnTo>
                    <a:pt x="361" y="239"/>
                  </a:lnTo>
                  <a:lnTo>
                    <a:pt x="373" y="257"/>
                  </a:lnTo>
                  <a:lnTo>
                    <a:pt x="385" y="276"/>
                  </a:lnTo>
                  <a:lnTo>
                    <a:pt x="419" y="257"/>
                  </a:lnTo>
                  <a:lnTo>
                    <a:pt x="456" y="239"/>
                  </a:lnTo>
                  <a:lnTo>
                    <a:pt x="431" y="266"/>
                  </a:lnTo>
                  <a:lnTo>
                    <a:pt x="419" y="285"/>
                  </a:lnTo>
                  <a:lnTo>
                    <a:pt x="456" y="294"/>
                  </a:lnTo>
                  <a:lnTo>
                    <a:pt x="477" y="309"/>
                  </a:lnTo>
                  <a:lnTo>
                    <a:pt x="557" y="309"/>
                  </a:lnTo>
                  <a:lnTo>
                    <a:pt x="581" y="303"/>
                  </a:lnTo>
                  <a:lnTo>
                    <a:pt x="618" y="294"/>
                  </a:lnTo>
                  <a:lnTo>
                    <a:pt x="639" y="276"/>
                  </a:lnTo>
                  <a:lnTo>
                    <a:pt x="664" y="257"/>
                  </a:lnTo>
                  <a:lnTo>
                    <a:pt x="710" y="224"/>
                  </a:lnTo>
                  <a:lnTo>
                    <a:pt x="747" y="178"/>
                  </a:lnTo>
                  <a:lnTo>
                    <a:pt x="710" y="144"/>
                  </a:lnTo>
                  <a:lnTo>
                    <a:pt x="676" y="126"/>
                  </a:lnTo>
                  <a:close/>
                </a:path>
              </a:pathLst>
            </a:custGeom>
            <a:solidFill>
              <a:srgbClr val="A1C6E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3" name="Freeform 6909"/>
            <p:cNvSpPr>
              <a:spLocks/>
            </p:cNvSpPr>
            <p:nvPr/>
          </p:nvSpPr>
          <p:spPr bwMode="auto">
            <a:xfrm>
              <a:off x="2395386" y="3331480"/>
              <a:ext cx="3918322" cy="2169070"/>
            </a:xfrm>
            <a:custGeom>
              <a:avLst/>
              <a:gdLst>
                <a:gd name="T0" fmla="*/ 2147483647 w 952"/>
                <a:gd name="T1" fmla="*/ 2147483647 h 527"/>
                <a:gd name="T2" fmla="*/ 2147483647 w 952"/>
                <a:gd name="T3" fmla="*/ 2147483647 h 527"/>
                <a:gd name="T4" fmla="*/ 2147483647 w 952"/>
                <a:gd name="T5" fmla="*/ 2147483647 h 527"/>
                <a:gd name="T6" fmla="*/ 2147483647 w 952"/>
                <a:gd name="T7" fmla="*/ 2147483647 h 527"/>
                <a:gd name="T8" fmla="*/ 2147483647 w 952"/>
                <a:gd name="T9" fmla="*/ 2147483647 h 527"/>
                <a:gd name="T10" fmla="*/ 2147483647 w 952"/>
                <a:gd name="T11" fmla="*/ 2147483647 h 527"/>
                <a:gd name="T12" fmla="*/ 2147483647 w 952"/>
                <a:gd name="T13" fmla="*/ 2147483647 h 527"/>
                <a:gd name="T14" fmla="*/ 2147483647 w 952"/>
                <a:gd name="T15" fmla="*/ 2147483647 h 527"/>
                <a:gd name="T16" fmla="*/ 2147483647 w 952"/>
                <a:gd name="T17" fmla="*/ 2147483647 h 527"/>
                <a:gd name="T18" fmla="*/ 2147483647 w 952"/>
                <a:gd name="T19" fmla="*/ 2147483647 h 527"/>
                <a:gd name="T20" fmla="*/ 2147483647 w 952"/>
                <a:gd name="T21" fmla="*/ 2147483647 h 527"/>
                <a:gd name="T22" fmla="*/ 2147483647 w 952"/>
                <a:gd name="T23" fmla="*/ 2147483647 h 527"/>
                <a:gd name="T24" fmla="*/ 2147483647 w 952"/>
                <a:gd name="T25" fmla="*/ 2147483647 h 527"/>
                <a:gd name="T26" fmla="*/ 2147483647 w 952"/>
                <a:gd name="T27" fmla="*/ 2147483647 h 527"/>
                <a:gd name="T28" fmla="*/ 2147483647 w 952"/>
                <a:gd name="T29" fmla="*/ 2147483647 h 527"/>
                <a:gd name="T30" fmla="*/ 2147483647 w 952"/>
                <a:gd name="T31" fmla="*/ 2147483647 h 527"/>
                <a:gd name="T32" fmla="*/ 2147483647 w 952"/>
                <a:gd name="T33" fmla="*/ 2147483647 h 527"/>
                <a:gd name="T34" fmla="*/ 2147483647 w 952"/>
                <a:gd name="T35" fmla="*/ 2147483647 h 527"/>
                <a:gd name="T36" fmla="*/ 2147483647 w 952"/>
                <a:gd name="T37" fmla="*/ 2147483647 h 527"/>
                <a:gd name="T38" fmla="*/ 2147483647 w 952"/>
                <a:gd name="T39" fmla="*/ 2147483647 h 527"/>
                <a:gd name="T40" fmla="*/ 2147483647 w 952"/>
                <a:gd name="T41" fmla="*/ 2147483647 h 527"/>
                <a:gd name="T42" fmla="*/ 2147483647 w 952"/>
                <a:gd name="T43" fmla="*/ 2147483647 h 527"/>
                <a:gd name="T44" fmla="*/ 2147483647 w 952"/>
                <a:gd name="T45" fmla="*/ 2147483647 h 527"/>
                <a:gd name="T46" fmla="*/ 2147483647 w 952"/>
                <a:gd name="T47" fmla="*/ 2147483647 h 527"/>
                <a:gd name="T48" fmla="*/ 2147483647 w 952"/>
                <a:gd name="T49" fmla="*/ 2147483647 h 527"/>
                <a:gd name="T50" fmla="*/ 2147483647 w 952"/>
                <a:gd name="T51" fmla="*/ 0 h 527"/>
                <a:gd name="T52" fmla="*/ 2147483647 w 952"/>
                <a:gd name="T53" fmla="*/ 2147483647 h 527"/>
                <a:gd name="T54" fmla="*/ 2147483647 w 952"/>
                <a:gd name="T55" fmla="*/ 2147483647 h 527"/>
                <a:gd name="T56" fmla="*/ 2147483647 w 952"/>
                <a:gd name="T57" fmla="*/ 2147483647 h 527"/>
                <a:gd name="T58" fmla="*/ 2147483647 w 952"/>
                <a:gd name="T59" fmla="*/ 2147483647 h 527"/>
                <a:gd name="T60" fmla="*/ 2147483647 w 952"/>
                <a:gd name="T61" fmla="*/ 2147483647 h 527"/>
                <a:gd name="T62" fmla="*/ 2147483647 w 952"/>
                <a:gd name="T63" fmla="*/ 2147483647 h 527"/>
                <a:gd name="T64" fmla="*/ 2147483647 w 952"/>
                <a:gd name="T65" fmla="*/ 2147483647 h 527"/>
                <a:gd name="T66" fmla="*/ 2147483647 w 952"/>
                <a:gd name="T67" fmla="*/ 2147483647 h 527"/>
                <a:gd name="T68" fmla="*/ 2147483647 w 952"/>
                <a:gd name="T69" fmla="*/ 2147483647 h 527"/>
                <a:gd name="T70" fmla="*/ 2147483647 w 952"/>
                <a:gd name="T71" fmla="*/ 2147483647 h 527"/>
                <a:gd name="T72" fmla="*/ 2147483647 w 952"/>
                <a:gd name="T73" fmla="*/ 2147483647 h 527"/>
                <a:gd name="T74" fmla="*/ 2147483647 w 952"/>
                <a:gd name="T75" fmla="*/ 2147483647 h 527"/>
                <a:gd name="T76" fmla="*/ 2147483647 w 952"/>
                <a:gd name="T77" fmla="*/ 2147483647 h 527"/>
                <a:gd name="T78" fmla="*/ 2147483647 w 952"/>
                <a:gd name="T79" fmla="*/ 2147483647 h 527"/>
                <a:gd name="T80" fmla="*/ 2147483647 w 952"/>
                <a:gd name="T81" fmla="*/ 2147483647 h 527"/>
                <a:gd name="T82" fmla="*/ 2147483647 w 952"/>
                <a:gd name="T83" fmla="*/ 2147483647 h 527"/>
                <a:gd name="T84" fmla="*/ 2147483647 w 952"/>
                <a:gd name="T85" fmla="*/ 2147483647 h 527"/>
                <a:gd name="T86" fmla="*/ 2147483647 w 952"/>
                <a:gd name="T87" fmla="*/ 2147483647 h 527"/>
                <a:gd name="T88" fmla="*/ 2147483647 w 952"/>
                <a:gd name="T89" fmla="*/ 2147483647 h 527"/>
                <a:gd name="T90" fmla="*/ 2147483647 w 952"/>
                <a:gd name="T91" fmla="*/ 2147483647 h 527"/>
                <a:gd name="T92" fmla="*/ 2147483647 w 952"/>
                <a:gd name="T93" fmla="*/ 2147483647 h 527"/>
                <a:gd name="T94" fmla="*/ 2147483647 w 952"/>
                <a:gd name="T95" fmla="*/ 2147483647 h 527"/>
                <a:gd name="T96" fmla="*/ 0 w 952"/>
                <a:gd name="T97" fmla="*/ 2147483647 h 527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952"/>
                <a:gd name="T148" fmla="*/ 0 h 527"/>
                <a:gd name="T149" fmla="*/ 952 w 952"/>
                <a:gd name="T150" fmla="*/ 527 h 527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952" h="527">
                  <a:moveTo>
                    <a:pt x="13" y="374"/>
                  </a:moveTo>
                  <a:lnTo>
                    <a:pt x="19" y="383"/>
                  </a:lnTo>
                  <a:lnTo>
                    <a:pt x="28" y="377"/>
                  </a:lnTo>
                  <a:lnTo>
                    <a:pt x="37" y="374"/>
                  </a:lnTo>
                  <a:lnTo>
                    <a:pt x="49" y="368"/>
                  </a:lnTo>
                  <a:lnTo>
                    <a:pt x="74" y="386"/>
                  </a:lnTo>
                  <a:lnTo>
                    <a:pt x="104" y="413"/>
                  </a:lnTo>
                  <a:lnTo>
                    <a:pt x="120" y="423"/>
                  </a:lnTo>
                  <a:lnTo>
                    <a:pt x="144" y="432"/>
                  </a:lnTo>
                  <a:lnTo>
                    <a:pt x="169" y="438"/>
                  </a:lnTo>
                  <a:lnTo>
                    <a:pt x="184" y="441"/>
                  </a:lnTo>
                  <a:lnTo>
                    <a:pt x="205" y="435"/>
                  </a:lnTo>
                  <a:lnTo>
                    <a:pt x="224" y="429"/>
                  </a:lnTo>
                  <a:lnTo>
                    <a:pt x="230" y="426"/>
                  </a:lnTo>
                  <a:lnTo>
                    <a:pt x="236" y="426"/>
                  </a:lnTo>
                  <a:lnTo>
                    <a:pt x="239" y="426"/>
                  </a:lnTo>
                  <a:lnTo>
                    <a:pt x="239" y="441"/>
                  </a:lnTo>
                  <a:lnTo>
                    <a:pt x="257" y="435"/>
                  </a:lnTo>
                  <a:lnTo>
                    <a:pt x="257" y="432"/>
                  </a:lnTo>
                  <a:lnTo>
                    <a:pt x="261" y="429"/>
                  </a:lnTo>
                  <a:lnTo>
                    <a:pt x="264" y="426"/>
                  </a:lnTo>
                  <a:lnTo>
                    <a:pt x="273" y="423"/>
                  </a:lnTo>
                  <a:lnTo>
                    <a:pt x="282" y="416"/>
                  </a:lnTo>
                  <a:lnTo>
                    <a:pt x="288" y="410"/>
                  </a:lnTo>
                  <a:lnTo>
                    <a:pt x="294" y="404"/>
                  </a:lnTo>
                  <a:lnTo>
                    <a:pt x="303" y="395"/>
                  </a:lnTo>
                  <a:lnTo>
                    <a:pt x="316" y="386"/>
                  </a:lnTo>
                  <a:lnTo>
                    <a:pt x="325" y="383"/>
                  </a:lnTo>
                  <a:lnTo>
                    <a:pt x="340" y="374"/>
                  </a:lnTo>
                  <a:lnTo>
                    <a:pt x="352" y="358"/>
                  </a:lnTo>
                  <a:lnTo>
                    <a:pt x="374" y="325"/>
                  </a:lnTo>
                  <a:lnTo>
                    <a:pt x="404" y="273"/>
                  </a:lnTo>
                  <a:lnTo>
                    <a:pt x="462" y="156"/>
                  </a:lnTo>
                  <a:lnTo>
                    <a:pt x="505" y="74"/>
                  </a:lnTo>
                  <a:lnTo>
                    <a:pt x="530" y="31"/>
                  </a:lnTo>
                  <a:lnTo>
                    <a:pt x="536" y="25"/>
                  </a:lnTo>
                  <a:lnTo>
                    <a:pt x="548" y="19"/>
                  </a:lnTo>
                  <a:lnTo>
                    <a:pt x="573" y="10"/>
                  </a:lnTo>
                  <a:lnTo>
                    <a:pt x="603" y="3"/>
                  </a:lnTo>
                  <a:lnTo>
                    <a:pt x="637" y="0"/>
                  </a:lnTo>
                  <a:lnTo>
                    <a:pt x="652" y="0"/>
                  </a:lnTo>
                  <a:lnTo>
                    <a:pt x="667" y="3"/>
                  </a:lnTo>
                  <a:lnTo>
                    <a:pt x="686" y="10"/>
                  </a:lnTo>
                  <a:lnTo>
                    <a:pt x="704" y="16"/>
                  </a:lnTo>
                  <a:lnTo>
                    <a:pt x="738" y="34"/>
                  </a:lnTo>
                  <a:lnTo>
                    <a:pt x="771" y="58"/>
                  </a:lnTo>
                  <a:lnTo>
                    <a:pt x="817" y="101"/>
                  </a:lnTo>
                  <a:lnTo>
                    <a:pt x="879" y="156"/>
                  </a:lnTo>
                  <a:lnTo>
                    <a:pt x="952" y="227"/>
                  </a:lnTo>
                  <a:lnTo>
                    <a:pt x="946" y="267"/>
                  </a:lnTo>
                  <a:lnTo>
                    <a:pt x="940" y="300"/>
                  </a:lnTo>
                  <a:lnTo>
                    <a:pt x="934" y="328"/>
                  </a:lnTo>
                  <a:lnTo>
                    <a:pt x="924" y="352"/>
                  </a:lnTo>
                  <a:lnTo>
                    <a:pt x="906" y="389"/>
                  </a:lnTo>
                  <a:lnTo>
                    <a:pt x="888" y="420"/>
                  </a:lnTo>
                  <a:lnTo>
                    <a:pt x="876" y="435"/>
                  </a:lnTo>
                  <a:lnTo>
                    <a:pt x="848" y="441"/>
                  </a:lnTo>
                  <a:lnTo>
                    <a:pt x="793" y="447"/>
                  </a:lnTo>
                  <a:lnTo>
                    <a:pt x="680" y="462"/>
                  </a:lnTo>
                  <a:lnTo>
                    <a:pt x="563" y="472"/>
                  </a:lnTo>
                  <a:lnTo>
                    <a:pt x="450" y="481"/>
                  </a:lnTo>
                  <a:lnTo>
                    <a:pt x="337" y="487"/>
                  </a:lnTo>
                  <a:lnTo>
                    <a:pt x="261" y="493"/>
                  </a:lnTo>
                  <a:lnTo>
                    <a:pt x="261" y="490"/>
                  </a:lnTo>
                  <a:lnTo>
                    <a:pt x="233" y="502"/>
                  </a:lnTo>
                  <a:lnTo>
                    <a:pt x="199" y="514"/>
                  </a:lnTo>
                  <a:lnTo>
                    <a:pt x="160" y="524"/>
                  </a:lnTo>
                  <a:lnTo>
                    <a:pt x="141" y="527"/>
                  </a:lnTo>
                  <a:lnTo>
                    <a:pt x="120" y="524"/>
                  </a:lnTo>
                  <a:lnTo>
                    <a:pt x="98" y="521"/>
                  </a:lnTo>
                  <a:lnTo>
                    <a:pt x="74" y="502"/>
                  </a:lnTo>
                  <a:lnTo>
                    <a:pt x="56" y="481"/>
                  </a:lnTo>
                  <a:lnTo>
                    <a:pt x="37" y="459"/>
                  </a:lnTo>
                  <a:lnTo>
                    <a:pt x="25" y="438"/>
                  </a:lnTo>
                  <a:lnTo>
                    <a:pt x="7" y="401"/>
                  </a:lnTo>
                  <a:lnTo>
                    <a:pt x="0" y="386"/>
                  </a:lnTo>
                  <a:lnTo>
                    <a:pt x="13" y="37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4" name="Freeform 6912"/>
            <p:cNvSpPr>
              <a:spLocks/>
            </p:cNvSpPr>
            <p:nvPr/>
          </p:nvSpPr>
          <p:spPr bwMode="auto">
            <a:xfrm>
              <a:off x="1000100" y="4718534"/>
              <a:ext cx="7025816" cy="1749250"/>
            </a:xfrm>
            <a:custGeom>
              <a:avLst/>
              <a:gdLst>
                <a:gd name="T0" fmla="*/ 2147483647 w 1707"/>
                <a:gd name="T1" fmla="*/ 2147483647 h 425"/>
                <a:gd name="T2" fmla="*/ 2147483647 w 1707"/>
                <a:gd name="T3" fmla="*/ 2147483647 h 425"/>
                <a:gd name="T4" fmla="*/ 2147483647 w 1707"/>
                <a:gd name="T5" fmla="*/ 2147483647 h 425"/>
                <a:gd name="T6" fmla="*/ 2147483647 w 1707"/>
                <a:gd name="T7" fmla="*/ 0 h 425"/>
                <a:gd name="T8" fmla="*/ 2147483647 w 1707"/>
                <a:gd name="T9" fmla="*/ 2147483647 h 425"/>
                <a:gd name="T10" fmla="*/ 2147483647 w 1707"/>
                <a:gd name="T11" fmla="*/ 2147483647 h 425"/>
                <a:gd name="T12" fmla="*/ 2147483647 w 1707"/>
                <a:gd name="T13" fmla="*/ 2147483647 h 425"/>
                <a:gd name="T14" fmla="*/ 2147483647 w 1707"/>
                <a:gd name="T15" fmla="*/ 2147483647 h 425"/>
                <a:gd name="T16" fmla="*/ 2147483647 w 1707"/>
                <a:gd name="T17" fmla="*/ 2147483647 h 425"/>
                <a:gd name="T18" fmla="*/ 2147483647 w 1707"/>
                <a:gd name="T19" fmla="*/ 2147483647 h 425"/>
                <a:gd name="T20" fmla="*/ 2147483647 w 1707"/>
                <a:gd name="T21" fmla="*/ 2147483647 h 425"/>
                <a:gd name="T22" fmla="*/ 2147483647 w 1707"/>
                <a:gd name="T23" fmla="*/ 2147483647 h 425"/>
                <a:gd name="T24" fmla="*/ 2147483647 w 1707"/>
                <a:gd name="T25" fmla="*/ 2147483647 h 425"/>
                <a:gd name="T26" fmla="*/ 2147483647 w 1707"/>
                <a:gd name="T27" fmla="*/ 2147483647 h 425"/>
                <a:gd name="T28" fmla="*/ 2147483647 w 1707"/>
                <a:gd name="T29" fmla="*/ 2147483647 h 425"/>
                <a:gd name="T30" fmla="*/ 2147483647 w 1707"/>
                <a:gd name="T31" fmla="*/ 2147483647 h 425"/>
                <a:gd name="T32" fmla="*/ 2147483647 w 1707"/>
                <a:gd name="T33" fmla="*/ 2147483647 h 425"/>
                <a:gd name="T34" fmla="*/ 2147483647 w 1707"/>
                <a:gd name="T35" fmla="*/ 2147483647 h 425"/>
                <a:gd name="T36" fmla="*/ 2147483647 w 1707"/>
                <a:gd name="T37" fmla="*/ 2147483647 h 425"/>
                <a:gd name="T38" fmla="*/ 2147483647 w 1707"/>
                <a:gd name="T39" fmla="*/ 2147483647 h 425"/>
                <a:gd name="T40" fmla="*/ 2147483647 w 1707"/>
                <a:gd name="T41" fmla="*/ 2147483647 h 425"/>
                <a:gd name="T42" fmla="*/ 2147483647 w 1707"/>
                <a:gd name="T43" fmla="*/ 2147483647 h 425"/>
                <a:gd name="T44" fmla="*/ 2147483647 w 1707"/>
                <a:gd name="T45" fmla="*/ 2147483647 h 425"/>
                <a:gd name="T46" fmla="*/ 2147483647 w 1707"/>
                <a:gd name="T47" fmla="*/ 2147483647 h 425"/>
                <a:gd name="T48" fmla="*/ 2147483647 w 1707"/>
                <a:gd name="T49" fmla="*/ 2147483647 h 425"/>
                <a:gd name="T50" fmla="*/ 2147483647 w 1707"/>
                <a:gd name="T51" fmla="*/ 2147483647 h 425"/>
                <a:gd name="T52" fmla="*/ 2147483647 w 1707"/>
                <a:gd name="T53" fmla="*/ 2147483647 h 425"/>
                <a:gd name="T54" fmla="*/ 2147483647 w 1707"/>
                <a:gd name="T55" fmla="*/ 2147483647 h 425"/>
                <a:gd name="T56" fmla="*/ 2147483647 w 1707"/>
                <a:gd name="T57" fmla="*/ 2147483647 h 425"/>
                <a:gd name="T58" fmla="*/ 2147483647 w 1707"/>
                <a:gd name="T59" fmla="*/ 2147483647 h 425"/>
                <a:gd name="T60" fmla="*/ 2147483647 w 1707"/>
                <a:gd name="T61" fmla="*/ 2147483647 h 425"/>
                <a:gd name="T62" fmla="*/ 2147483647 w 1707"/>
                <a:gd name="T63" fmla="*/ 2147483647 h 425"/>
                <a:gd name="T64" fmla="*/ 2147483647 w 1707"/>
                <a:gd name="T65" fmla="*/ 2147483647 h 425"/>
                <a:gd name="T66" fmla="*/ 2147483647 w 1707"/>
                <a:gd name="T67" fmla="*/ 2147483647 h 425"/>
                <a:gd name="T68" fmla="*/ 2147483647 w 1707"/>
                <a:gd name="T69" fmla="*/ 2147483647 h 425"/>
                <a:gd name="T70" fmla="*/ 2147483647 w 1707"/>
                <a:gd name="T71" fmla="*/ 2147483647 h 425"/>
                <a:gd name="T72" fmla="*/ 2147483647 w 1707"/>
                <a:gd name="T73" fmla="*/ 2147483647 h 425"/>
                <a:gd name="T74" fmla="*/ 2147483647 w 1707"/>
                <a:gd name="T75" fmla="*/ 2147483647 h 425"/>
                <a:gd name="T76" fmla="*/ 2147483647 w 1707"/>
                <a:gd name="T77" fmla="*/ 2147483647 h 425"/>
                <a:gd name="T78" fmla="*/ 2147483647 w 1707"/>
                <a:gd name="T79" fmla="*/ 2147483647 h 425"/>
                <a:gd name="T80" fmla="*/ 2147483647 w 1707"/>
                <a:gd name="T81" fmla="*/ 2147483647 h 425"/>
                <a:gd name="T82" fmla="*/ 2147483647 w 1707"/>
                <a:gd name="T83" fmla="*/ 2147483647 h 425"/>
                <a:gd name="T84" fmla="*/ 2147483647 w 1707"/>
                <a:gd name="T85" fmla="*/ 2147483647 h 425"/>
                <a:gd name="T86" fmla="*/ 2147483647 w 1707"/>
                <a:gd name="T87" fmla="*/ 2147483647 h 425"/>
                <a:gd name="T88" fmla="*/ 2147483647 w 1707"/>
                <a:gd name="T89" fmla="*/ 2147483647 h 425"/>
                <a:gd name="T90" fmla="*/ 2147483647 w 1707"/>
                <a:gd name="T91" fmla="*/ 2147483647 h 425"/>
                <a:gd name="T92" fmla="*/ 2147483647 w 1707"/>
                <a:gd name="T93" fmla="*/ 2147483647 h 425"/>
                <a:gd name="T94" fmla="*/ 2147483647 w 1707"/>
                <a:gd name="T95" fmla="*/ 2147483647 h 425"/>
                <a:gd name="T96" fmla="*/ 2147483647 w 1707"/>
                <a:gd name="T97" fmla="*/ 2147483647 h 425"/>
                <a:gd name="T98" fmla="*/ 2147483647 w 1707"/>
                <a:gd name="T99" fmla="*/ 2147483647 h 425"/>
                <a:gd name="T100" fmla="*/ 2147483647 w 1707"/>
                <a:gd name="T101" fmla="*/ 2147483647 h 425"/>
                <a:gd name="T102" fmla="*/ 2147483647 w 1707"/>
                <a:gd name="T103" fmla="*/ 2147483647 h 425"/>
                <a:gd name="T104" fmla="*/ 0 w 1707"/>
                <a:gd name="T105" fmla="*/ 2147483647 h 425"/>
                <a:gd name="T106" fmla="*/ 0 w 1707"/>
                <a:gd name="T107" fmla="*/ 2147483647 h 425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707"/>
                <a:gd name="T163" fmla="*/ 0 h 425"/>
                <a:gd name="T164" fmla="*/ 1707 w 1707"/>
                <a:gd name="T165" fmla="*/ 425 h 425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707" h="425">
                  <a:moveTo>
                    <a:pt x="0" y="92"/>
                  </a:moveTo>
                  <a:lnTo>
                    <a:pt x="0" y="92"/>
                  </a:lnTo>
                  <a:lnTo>
                    <a:pt x="3" y="76"/>
                  </a:lnTo>
                  <a:lnTo>
                    <a:pt x="6" y="61"/>
                  </a:lnTo>
                  <a:lnTo>
                    <a:pt x="12" y="49"/>
                  </a:lnTo>
                  <a:lnTo>
                    <a:pt x="18" y="37"/>
                  </a:lnTo>
                  <a:lnTo>
                    <a:pt x="30" y="18"/>
                  </a:lnTo>
                  <a:lnTo>
                    <a:pt x="40" y="9"/>
                  </a:lnTo>
                  <a:lnTo>
                    <a:pt x="55" y="0"/>
                  </a:lnTo>
                  <a:lnTo>
                    <a:pt x="70" y="0"/>
                  </a:lnTo>
                  <a:lnTo>
                    <a:pt x="79" y="6"/>
                  </a:lnTo>
                  <a:lnTo>
                    <a:pt x="82" y="12"/>
                  </a:lnTo>
                  <a:lnTo>
                    <a:pt x="92" y="21"/>
                  </a:lnTo>
                  <a:lnTo>
                    <a:pt x="101" y="34"/>
                  </a:lnTo>
                  <a:lnTo>
                    <a:pt x="116" y="67"/>
                  </a:lnTo>
                  <a:lnTo>
                    <a:pt x="134" y="107"/>
                  </a:lnTo>
                  <a:lnTo>
                    <a:pt x="186" y="177"/>
                  </a:lnTo>
                  <a:lnTo>
                    <a:pt x="202" y="190"/>
                  </a:lnTo>
                  <a:lnTo>
                    <a:pt x="220" y="208"/>
                  </a:lnTo>
                  <a:lnTo>
                    <a:pt x="226" y="211"/>
                  </a:lnTo>
                  <a:lnTo>
                    <a:pt x="229" y="214"/>
                  </a:lnTo>
                  <a:lnTo>
                    <a:pt x="229" y="220"/>
                  </a:lnTo>
                  <a:lnTo>
                    <a:pt x="242" y="220"/>
                  </a:lnTo>
                  <a:lnTo>
                    <a:pt x="251" y="211"/>
                  </a:lnTo>
                  <a:lnTo>
                    <a:pt x="269" y="214"/>
                  </a:lnTo>
                  <a:lnTo>
                    <a:pt x="287" y="214"/>
                  </a:lnTo>
                  <a:lnTo>
                    <a:pt x="312" y="211"/>
                  </a:lnTo>
                  <a:lnTo>
                    <a:pt x="401" y="190"/>
                  </a:lnTo>
                  <a:lnTo>
                    <a:pt x="453" y="177"/>
                  </a:lnTo>
                  <a:lnTo>
                    <a:pt x="474" y="174"/>
                  </a:lnTo>
                  <a:lnTo>
                    <a:pt x="492" y="171"/>
                  </a:lnTo>
                  <a:lnTo>
                    <a:pt x="508" y="171"/>
                  </a:lnTo>
                  <a:lnTo>
                    <a:pt x="523" y="168"/>
                  </a:lnTo>
                  <a:lnTo>
                    <a:pt x="554" y="159"/>
                  </a:lnTo>
                  <a:lnTo>
                    <a:pt x="615" y="131"/>
                  </a:lnTo>
                  <a:lnTo>
                    <a:pt x="700" y="104"/>
                  </a:lnTo>
                  <a:lnTo>
                    <a:pt x="737" y="92"/>
                  </a:lnTo>
                  <a:lnTo>
                    <a:pt x="759" y="86"/>
                  </a:lnTo>
                  <a:lnTo>
                    <a:pt x="814" y="83"/>
                  </a:lnTo>
                  <a:lnTo>
                    <a:pt x="866" y="76"/>
                  </a:lnTo>
                  <a:lnTo>
                    <a:pt x="1175" y="70"/>
                  </a:lnTo>
                  <a:lnTo>
                    <a:pt x="1227" y="61"/>
                  </a:lnTo>
                  <a:lnTo>
                    <a:pt x="1282" y="49"/>
                  </a:lnTo>
                  <a:lnTo>
                    <a:pt x="1337" y="61"/>
                  </a:lnTo>
                  <a:lnTo>
                    <a:pt x="1395" y="73"/>
                  </a:lnTo>
                  <a:lnTo>
                    <a:pt x="1450" y="83"/>
                  </a:lnTo>
                  <a:lnTo>
                    <a:pt x="1557" y="98"/>
                  </a:lnTo>
                  <a:lnTo>
                    <a:pt x="1612" y="107"/>
                  </a:lnTo>
                  <a:lnTo>
                    <a:pt x="1661" y="116"/>
                  </a:lnTo>
                  <a:lnTo>
                    <a:pt x="1695" y="125"/>
                  </a:lnTo>
                  <a:lnTo>
                    <a:pt x="1704" y="131"/>
                  </a:lnTo>
                  <a:lnTo>
                    <a:pt x="1707" y="135"/>
                  </a:lnTo>
                  <a:lnTo>
                    <a:pt x="1701" y="156"/>
                  </a:lnTo>
                  <a:lnTo>
                    <a:pt x="1695" y="171"/>
                  </a:lnTo>
                  <a:lnTo>
                    <a:pt x="1689" y="184"/>
                  </a:lnTo>
                  <a:lnTo>
                    <a:pt x="1683" y="196"/>
                  </a:lnTo>
                  <a:lnTo>
                    <a:pt x="1673" y="214"/>
                  </a:lnTo>
                  <a:lnTo>
                    <a:pt x="1664" y="242"/>
                  </a:lnTo>
                  <a:lnTo>
                    <a:pt x="1661" y="257"/>
                  </a:lnTo>
                  <a:lnTo>
                    <a:pt x="1658" y="266"/>
                  </a:lnTo>
                  <a:lnTo>
                    <a:pt x="1655" y="278"/>
                  </a:lnTo>
                  <a:lnTo>
                    <a:pt x="1646" y="294"/>
                  </a:lnTo>
                  <a:lnTo>
                    <a:pt x="1640" y="303"/>
                  </a:lnTo>
                  <a:lnTo>
                    <a:pt x="1615" y="340"/>
                  </a:lnTo>
                  <a:lnTo>
                    <a:pt x="1594" y="367"/>
                  </a:lnTo>
                  <a:lnTo>
                    <a:pt x="1576" y="385"/>
                  </a:lnTo>
                  <a:lnTo>
                    <a:pt x="1551" y="401"/>
                  </a:lnTo>
                  <a:lnTo>
                    <a:pt x="1542" y="407"/>
                  </a:lnTo>
                  <a:lnTo>
                    <a:pt x="1533" y="407"/>
                  </a:lnTo>
                  <a:lnTo>
                    <a:pt x="1484" y="413"/>
                  </a:lnTo>
                  <a:lnTo>
                    <a:pt x="1420" y="419"/>
                  </a:lnTo>
                  <a:lnTo>
                    <a:pt x="1368" y="422"/>
                  </a:lnTo>
                  <a:lnTo>
                    <a:pt x="1343" y="422"/>
                  </a:lnTo>
                  <a:lnTo>
                    <a:pt x="1325" y="419"/>
                  </a:lnTo>
                  <a:lnTo>
                    <a:pt x="1260" y="413"/>
                  </a:lnTo>
                  <a:lnTo>
                    <a:pt x="1166" y="410"/>
                  </a:lnTo>
                  <a:lnTo>
                    <a:pt x="1040" y="404"/>
                  </a:lnTo>
                  <a:lnTo>
                    <a:pt x="1000" y="398"/>
                  </a:lnTo>
                  <a:lnTo>
                    <a:pt x="970" y="392"/>
                  </a:lnTo>
                  <a:lnTo>
                    <a:pt x="945" y="385"/>
                  </a:lnTo>
                  <a:lnTo>
                    <a:pt x="918" y="379"/>
                  </a:lnTo>
                  <a:lnTo>
                    <a:pt x="875" y="373"/>
                  </a:lnTo>
                  <a:lnTo>
                    <a:pt x="798" y="367"/>
                  </a:lnTo>
                  <a:lnTo>
                    <a:pt x="777" y="370"/>
                  </a:lnTo>
                  <a:lnTo>
                    <a:pt x="749" y="379"/>
                  </a:lnTo>
                  <a:lnTo>
                    <a:pt x="713" y="392"/>
                  </a:lnTo>
                  <a:lnTo>
                    <a:pt x="554" y="404"/>
                  </a:lnTo>
                  <a:lnTo>
                    <a:pt x="379" y="413"/>
                  </a:lnTo>
                  <a:lnTo>
                    <a:pt x="349" y="413"/>
                  </a:lnTo>
                  <a:lnTo>
                    <a:pt x="336" y="416"/>
                  </a:lnTo>
                  <a:lnTo>
                    <a:pt x="324" y="419"/>
                  </a:lnTo>
                  <a:lnTo>
                    <a:pt x="312" y="425"/>
                  </a:lnTo>
                  <a:lnTo>
                    <a:pt x="303" y="425"/>
                  </a:lnTo>
                  <a:lnTo>
                    <a:pt x="294" y="425"/>
                  </a:lnTo>
                  <a:lnTo>
                    <a:pt x="269" y="413"/>
                  </a:lnTo>
                  <a:lnTo>
                    <a:pt x="260" y="410"/>
                  </a:lnTo>
                  <a:lnTo>
                    <a:pt x="245" y="413"/>
                  </a:lnTo>
                  <a:lnTo>
                    <a:pt x="229" y="410"/>
                  </a:lnTo>
                  <a:lnTo>
                    <a:pt x="217" y="407"/>
                  </a:lnTo>
                  <a:lnTo>
                    <a:pt x="214" y="401"/>
                  </a:lnTo>
                  <a:lnTo>
                    <a:pt x="211" y="395"/>
                  </a:lnTo>
                  <a:lnTo>
                    <a:pt x="208" y="379"/>
                  </a:lnTo>
                  <a:lnTo>
                    <a:pt x="183" y="382"/>
                  </a:lnTo>
                  <a:lnTo>
                    <a:pt x="159" y="392"/>
                  </a:lnTo>
                  <a:lnTo>
                    <a:pt x="156" y="401"/>
                  </a:lnTo>
                  <a:lnTo>
                    <a:pt x="138" y="401"/>
                  </a:lnTo>
                  <a:lnTo>
                    <a:pt x="122" y="401"/>
                  </a:lnTo>
                  <a:lnTo>
                    <a:pt x="107" y="398"/>
                  </a:lnTo>
                  <a:lnTo>
                    <a:pt x="101" y="392"/>
                  </a:lnTo>
                  <a:lnTo>
                    <a:pt x="92" y="379"/>
                  </a:lnTo>
                  <a:lnTo>
                    <a:pt x="76" y="349"/>
                  </a:lnTo>
                  <a:lnTo>
                    <a:pt x="58" y="306"/>
                  </a:lnTo>
                  <a:lnTo>
                    <a:pt x="70" y="306"/>
                  </a:lnTo>
                  <a:lnTo>
                    <a:pt x="61" y="288"/>
                  </a:lnTo>
                  <a:lnTo>
                    <a:pt x="49" y="269"/>
                  </a:lnTo>
                  <a:lnTo>
                    <a:pt x="33" y="245"/>
                  </a:lnTo>
                  <a:lnTo>
                    <a:pt x="18" y="220"/>
                  </a:lnTo>
                  <a:lnTo>
                    <a:pt x="9" y="196"/>
                  </a:lnTo>
                  <a:lnTo>
                    <a:pt x="3" y="171"/>
                  </a:lnTo>
                  <a:lnTo>
                    <a:pt x="0" y="147"/>
                  </a:lnTo>
                  <a:lnTo>
                    <a:pt x="0" y="107"/>
                  </a:lnTo>
                  <a:lnTo>
                    <a:pt x="0" y="9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5" name="Freeform 6913"/>
            <p:cNvSpPr>
              <a:spLocks/>
            </p:cNvSpPr>
            <p:nvPr/>
          </p:nvSpPr>
          <p:spPr bwMode="auto">
            <a:xfrm>
              <a:off x="3844177" y="3496116"/>
              <a:ext cx="2395445" cy="1736903"/>
            </a:xfrm>
            <a:custGeom>
              <a:avLst/>
              <a:gdLst>
                <a:gd name="T0" fmla="*/ 2147483647 w 582"/>
                <a:gd name="T1" fmla="*/ 2147483647 h 422"/>
                <a:gd name="T2" fmla="*/ 2147483647 w 582"/>
                <a:gd name="T3" fmla="*/ 2147483647 h 422"/>
                <a:gd name="T4" fmla="*/ 2147483647 w 582"/>
                <a:gd name="T5" fmla="*/ 2147483647 h 422"/>
                <a:gd name="T6" fmla="*/ 2147483647 w 582"/>
                <a:gd name="T7" fmla="*/ 0 h 422"/>
                <a:gd name="T8" fmla="*/ 2147483647 w 582"/>
                <a:gd name="T9" fmla="*/ 2147483647 h 422"/>
                <a:gd name="T10" fmla="*/ 0 w 582"/>
                <a:gd name="T11" fmla="*/ 2147483647 h 422"/>
                <a:gd name="T12" fmla="*/ 2147483647 w 582"/>
                <a:gd name="T13" fmla="*/ 2147483647 h 422"/>
                <a:gd name="T14" fmla="*/ 2147483647 w 582"/>
                <a:gd name="T15" fmla="*/ 2147483647 h 422"/>
                <a:gd name="T16" fmla="*/ 2147483647 w 582"/>
                <a:gd name="T17" fmla="*/ 2147483647 h 422"/>
                <a:gd name="T18" fmla="*/ 2147483647 w 582"/>
                <a:gd name="T19" fmla="*/ 2147483647 h 422"/>
                <a:gd name="T20" fmla="*/ 2147483647 w 582"/>
                <a:gd name="T21" fmla="*/ 2147483647 h 422"/>
                <a:gd name="T22" fmla="*/ 2147483647 w 582"/>
                <a:gd name="T23" fmla="*/ 2147483647 h 422"/>
                <a:gd name="T24" fmla="*/ 2147483647 w 582"/>
                <a:gd name="T25" fmla="*/ 2147483647 h 422"/>
                <a:gd name="T26" fmla="*/ 2147483647 w 582"/>
                <a:gd name="T27" fmla="*/ 2147483647 h 422"/>
                <a:gd name="T28" fmla="*/ 2147483647 w 582"/>
                <a:gd name="T29" fmla="*/ 2147483647 h 42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82"/>
                <a:gd name="T46" fmla="*/ 0 h 422"/>
                <a:gd name="T47" fmla="*/ 582 w 582"/>
                <a:gd name="T48" fmla="*/ 422 h 42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82" h="422">
                  <a:moveTo>
                    <a:pt x="392" y="291"/>
                  </a:moveTo>
                  <a:lnTo>
                    <a:pt x="279" y="294"/>
                  </a:lnTo>
                  <a:lnTo>
                    <a:pt x="282" y="276"/>
                  </a:lnTo>
                  <a:lnTo>
                    <a:pt x="110" y="0"/>
                  </a:lnTo>
                  <a:lnTo>
                    <a:pt x="19" y="49"/>
                  </a:lnTo>
                  <a:lnTo>
                    <a:pt x="0" y="58"/>
                  </a:lnTo>
                  <a:lnTo>
                    <a:pt x="199" y="380"/>
                  </a:lnTo>
                  <a:lnTo>
                    <a:pt x="199" y="413"/>
                  </a:lnTo>
                  <a:lnTo>
                    <a:pt x="560" y="422"/>
                  </a:lnTo>
                  <a:lnTo>
                    <a:pt x="566" y="422"/>
                  </a:lnTo>
                  <a:lnTo>
                    <a:pt x="572" y="419"/>
                  </a:lnTo>
                  <a:lnTo>
                    <a:pt x="579" y="413"/>
                  </a:lnTo>
                  <a:lnTo>
                    <a:pt x="582" y="346"/>
                  </a:lnTo>
                  <a:lnTo>
                    <a:pt x="392" y="29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6" name="Freeform 6914"/>
            <p:cNvSpPr>
              <a:spLocks/>
            </p:cNvSpPr>
            <p:nvPr/>
          </p:nvSpPr>
          <p:spPr bwMode="auto">
            <a:xfrm>
              <a:off x="5885656" y="1429942"/>
              <a:ext cx="1461140" cy="1259461"/>
            </a:xfrm>
            <a:custGeom>
              <a:avLst/>
              <a:gdLst>
                <a:gd name="T0" fmla="*/ 0 w 355"/>
                <a:gd name="T1" fmla="*/ 2147483647 h 306"/>
                <a:gd name="T2" fmla="*/ 2147483647 w 355"/>
                <a:gd name="T3" fmla="*/ 2147483647 h 306"/>
                <a:gd name="T4" fmla="*/ 2147483647 w 355"/>
                <a:gd name="T5" fmla="*/ 2147483647 h 306"/>
                <a:gd name="T6" fmla="*/ 2147483647 w 355"/>
                <a:gd name="T7" fmla="*/ 0 h 306"/>
                <a:gd name="T8" fmla="*/ 2147483647 w 355"/>
                <a:gd name="T9" fmla="*/ 2147483647 h 306"/>
                <a:gd name="T10" fmla="*/ 2147483647 w 355"/>
                <a:gd name="T11" fmla="*/ 2147483647 h 306"/>
                <a:gd name="T12" fmla="*/ 2147483647 w 355"/>
                <a:gd name="T13" fmla="*/ 2147483647 h 306"/>
                <a:gd name="T14" fmla="*/ 2147483647 w 355"/>
                <a:gd name="T15" fmla="*/ 2147483647 h 306"/>
                <a:gd name="T16" fmla="*/ 2147483647 w 355"/>
                <a:gd name="T17" fmla="*/ 2147483647 h 306"/>
                <a:gd name="T18" fmla="*/ 2147483647 w 355"/>
                <a:gd name="T19" fmla="*/ 2147483647 h 306"/>
                <a:gd name="T20" fmla="*/ 2147483647 w 355"/>
                <a:gd name="T21" fmla="*/ 2147483647 h 306"/>
                <a:gd name="T22" fmla="*/ 2147483647 w 355"/>
                <a:gd name="T23" fmla="*/ 2147483647 h 306"/>
                <a:gd name="T24" fmla="*/ 2147483647 w 355"/>
                <a:gd name="T25" fmla="*/ 2147483647 h 306"/>
                <a:gd name="T26" fmla="*/ 2147483647 w 355"/>
                <a:gd name="T27" fmla="*/ 2147483647 h 306"/>
                <a:gd name="T28" fmla="*/ 2147483647 w 355"/>
                <a:gd name="T29" fmla="*/ 2147483647 h 306"/>
                <a:gd name="T30" fmla="*/ 2147483647 w 355"/>
                <a:gd name="T31" fmla="*/ 2147483647 h 306"/>
                <a:gd name="T32" fmla="*/ 2147483647 w 355"/>
                <a:gd name="T33" fmla="*/ 2147483647 h 306"/>
                <a:gd name="T34" fmla="*/ 2147483647 w 355"/>
                <a:gd name="T35" fmla="*/ 2147483647 h 306"/>
                <a:gd name="T36" fmla="*/ 2147483647 w 355"/>
                <a:gd name="T37" fmla="*/ 2147483647 h 306"/>
                <a:gd name="T38" fmla="*/ 2147483647 w 355"/>
                <a:gd name="T39" fmla="*/ 2147483647 h 306"/>
                <a:gd name="T40" fmla="*/ 2147483647 w 355"/>
                <a:gd name="T41" fmla="*/ 2147483647 h 306"/>
                <a:gd name="T42" fmla="*/ 2147483647 w 355"/>
                <a:gd name="T43" fmla="*/ 2147483647 h 306"/>
                <a:gd name="T44" fmla="*/ 2147483647 w 355"/>
                <a:gd name="T45" fmla="*/ 2147483647 h 306"/>
                <a:gd name="T46" fmla="*/ 2147483647 w 355"/>
                <a:gd name="T47" fmla="*/ 2147483647 h 306"/>
                <a:gd name="T48" fmla="*/ 2147483647 w 355"/>
                <a:gd name="T49" fmla="*/ 2147483647 h 306"/>
                <a:gd name="T50" fmla="*/ 2147483647 w 355"/>
                <a:gd name="T51" fmla="*/ 2147483647 h 306"/>
                <a:gd name="T52" fmla="*/ 2147483647 w 355"/>
                <a:gd name="T53" fmla="*/ 2147483647 h 306"/>
                <a:gd name="T54" fmla="*/ 2147483647 w 355"/>
                <a:gd name="T55" fmla="*/ 2147483647 h 306"/>
                <a:gd name="T56" fmla="*/ 2147483647 w 355"/>
                <a:gd name="T57" fmla="*/ 2147483647 h 306"/>
                <a:gd name="T58" fmla="*/ 2147483647 w 355"/>
                <a:gd name="T59" fmla="*/ 2147483647 h 306"/>
                <a:gd name="T60" fmla="*/ 2147483647 w 355"/>
                <a:gd name="T61" fmla="*/ 2147483647 h 306"/>
                <a:gd name="T62" fmla="*/ 2147483647 w 355"/>
                <a:gd name="T63" fmla="*/ 2147483647 h 306"/>
                <a:gd name="T64" fmla="*/ 2147483647 w 355"/>
                <a:gd name="T65" fmla="*/ 2147483647 h 306"/>
                <a:gd name="T66" fmla="*/ 2147483647 w 355"/>
                <a:gd name="T67" fmla="*/ 2147483647 h 306"/>
                <a:gd name="T68" fmla="*/ 2147483647 w 355"/>
                <a:gd name="T69" fmla="*/ 2147483647 h 306"/>
                <a:gd name="T70" fmla="*/ 2147483647 w 355"/>
                <a:gd name="T71" fmla="*/ 2147483647 h 306"/>
                <a:gd name="T72" fmla="*/ 2147483647 w 355"/>
                <a:gd name="T73" fmla="*/ 2147483647 h 306"/>
                <a:gd name="T74" fmla="*/ 2147483647 w 355"/>
                <a:gd name="T75" fmla="*/ 2147483647 h 306"/>
                <a:gd name="T76" fmla="*/ 2147483647 w 355"/>
                <a:gd name="T77" fmla="*/ 2147483647 h 306"/>
                <a:gd name="T78" fmla="*/ 2147483647 w 355"/>
                <a:gd name="T79" fmla="*/ 2147483647 h 306"/>
                <a:gd name="T80" fmla="*/ 2147483647 w 355"/>
                <a:gd name="T81" fmla="*/ 2147483647 h 306"/>
                <a:gd name="T82" fmla="*/ 2147483647 w 355"/>
                <a:gd name="T83" fmla="*/ 2147483647 h 306"/>
                <a:gd name="T84" fmla="*/ 2147483647 w 355"/>
                <a:gd name="T85" fmla="*/ 2147483647 h 306"/>
                <a:gd name="T86" fmla="*/ 2147483647 w 355"/>
                <a:gd name="T87" fmla="*/ 2147483647 h 306"/>
                <a:gd name="T88" fmla="*/ 2147483647 w 355"/>
                <a:gd name="T89" fmla="*/ 2147483647 h 306"/>
                <a:gd name="T90" fmla="*/ 2147483647 w 355"/>
                <a:gd name="T91" fmla="*/ 2147483647 h 306"/>
                <a:gd name="T92" fmla="*/ 2147483647 w 355"/>
                <a:gd name="T93" fmla="*/ 2147483647 h 306"/>
                <a:gd name="T94" fmla="*/ 2147483647 w 355"/>
                <a:gd name="T95" fmla="*/ 2147483647 h 306"/>
                <a:gd name="T96" fmla="*/ 2147483647 w 355"/>
                <a:gd name="T97" fmla="*/ 2147483647 h 306"/>
                <a:gd name="T98" fmla="*/ 2147483647 w 355"/>
                <a:gd name="T99" fmla="*/ 2147483647 h 306"/>
                <a:gd name="T100" fmla="*/ 2147483647 w 355"/>
                <a:gd name="T101" fmla="*/ 2147483647 h 306"/>
                <a:gd name="T102" fmla="*/ 2147483647 w 355"/>
                <a:gd name="T103" fmla="*/ 2147483647 h 306"/>
                <a:gd name="T104" fmla="*/ 2147483647 w 355"/>
                <a:gd name="T105" fmla="*/ 2147483647 h 306"/>
                <a:gd name="T106" fmla="*/ 2147483647 w 355"/>
                <a:gd name="T107" fmla="*/ 2147483647 h 306"/>
                <a:gd name="T108" fmla="*/ 2147483647 w 355"/>
                <a:gd name="T109" fmla="*/ 2147483647 h 306"/>
                <a:gd name="T110" fmla="*/ 2147483647 w 355"/>
                <a:gd name="T111" fmla="*/ 2147483647 h 306"/>
                <a:gd name="T112" fmla="*/ 2147483647 w 355"/>
                <a:gd name="T113" fmla="*/ 2147483647 h 306"/>
                <a:gd name="T114" fmla="*/ 0 w 355"/>
                <a:gd name="T115" fmla="*/ 2147483647 h 306"/>
                <a:gd name="T116" fmla="*/ 0 w 355"/>
                <a:gd name="T117" fmla="*/ 2147483647 h 30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55"/>
                <a:gd name="T178" fmla="*/ 0 h 306"/>
                <a:gd name="T179" fmla="*/ 355 w 355"/>
                <a:gd name="T180" fmla="*/ 306 h 30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55" h="306">
                  <a:moveTo>
                    <a:pt x="0" y="65"/>
                  </a:moveTo>
                  <a:lnTo>
                    <a:pt x="0" y="65"/>
                  </a:lnTo>
                  <a:lnTo>
                    <a:pt x="6" y="58"/>
                  </a:lnTo>
                  <a:lnTo>
                    <a:pt x="18" y="46"/>
                  </a:lnTo>
                  <a:lnTo>
                    <a:pt x="37" y="22"/>
                  </a:lnTo>
                  <a:lnTo>
                    <a:pt x="55" y="0"/>
                  </a:lnTo>
                  <a:lnTo>
                    <a:pt x="61" y="0"/>
                  </a:lnTo>
                  <a:lnTo>
                    <a:pt x="70" y="6"/>
                  </a:lnTo>
                  <a:lnTo>
                    <a:pt x="80" y="13"/>
                  </a:lnTo>
                  <a:lnTo>
                    <a:pt x="89" y="22"/>
                  </a:lnTo>
                  <a:lnTo>
                    <a:pt x="95" y="34"/>
                  </a:lnTo>
                  <a:lnTo>
                    <a:pt x="98" y="46"/>
                  </a:lnTo>
                  <a:lnTo>
                    <a:pt x="98" y="71"/>
                  </a:lnTo>
                  <a:lnTo>
                    <a:pt x="98" y="77"/>
                  </a:lnTo>
                  <a:lnTo>
                    <a:pt x="101" y="80"/>
                  </a:lnTo>
                  <a:lnTo>
                    <a:pt x="125" y="83"/>
                  </a:lnTo>
                  <a:lnTo>
                    <a:pt x="144" y="89"/>
                  </a:lnTo>
                  <a:lnTo>
                    <a:pt x="153" y="98"/>
                  </a:lnTo>
                  <a:lnTo>
                    <a:pt x="162" y="107"/>
                  </a:lnTo>
                  <a:lnTo>
                    <a:pt x="193" y="92"/>
                  </a:lnTo>
                  <a:lnTo>
                    <a:pt x="193" y="89"/>
                  </a:lnTo>
                  <a:lnTo>
                    <a:pt x="190" y="83"/>
                  </a:lnTo>
                  <a:lnTo>
                    <a:pt x="187" y="68"/>
                  </a:lnTo>
                  <a:lnTo>
                    <a:pt x="184" y="58"/>
                  </a:lnTo>
                  <a:lnTo>
                    <a:pt x="187" y="49"/>
                  </a:lnTo>
                  <a:lnTo>
                    <a:pt x="187" y="43"/>
                  </a:lnTo>
                  <a:lnTo>
                    <a:pt x="196" y="31"/>
                  </a:lnTo>
                  <a:lnTo>
                    <a:pt x="205" y="28"/>
                  </a:lnTo>
                  <a:lnTo>
                    <a:pt x="208" y="25"/>
                  </a:lnTo>
                  <a:lnTo>
                    <a:pt x="217" y="25"/>
                  </a:lnTo>
                  <a:lnTo>
                    <a:pt x="223" y="25"/>
                  </a:lnTo>
                  <a:lnTo>
                    <a:pt x="229" y="28"/>
                  </a:lnTo>
                  <a:lnTo>
                    <a:pt x="236" y="31"/>
                  </a:lnTo>
                  <a:lnTo>
                    <a:pt x="245" y="40"/>
                  </a:lnTo>
                  <a:lnTo>
                    <a:pt x="248" y="49"/>
                  </a:lnTo>
                  <a:lnTo>
                    <a:pt x="251" y="49"/>
                  </a:lnTo>
                  <a:lnTo>
                    <a:pt x="306" y="107"/>
                  </a:lnTo>
                  <a:lnTo>
                    <a:pt x="312" y="110"/>
                  </a:lnTo>
                  <a:lnTo>
                    <a:pt x="315" y="107"/>
                  </a:lnTo>
                  <a:lnTo>
                    <a:pt x="321" y="104"/>
                  </a:lnTo>
                  <a:lnTo>
                    <a:pt x="327" y="123"/>
                  </a:lnTo>
                  <a:lnTo>
                    <a:pt x="340" y="144"/>
                  </a:lnTo>
                  <a:lnTo>
                    <a:pt x="355" y="172"/>
                  </a:lnTo>
                  <a:lnTo>
                    <a:pt x="349" y="181"/>
                  </a:lnTo>
                  <a:lnTo>
                    <a:pt x="334" y="196"/>
                  </a:lnTo>
                  <a:lnTo>
                    <a:pt x="288" y="236"/>
                  </a:lnTo>
                  <a:lnTo>
                    <a:pt x="223" y="294"/>
                  </a:lnTo>
                  <a:lnTo>
                    <a:pt x="214" y="279"/>
                  </a:lnTo>
                  <a:lnTo>
                    <a:pt x="199" y="288"/>
                  </a:lnTo>
                  <a:lnTo>
                    <a:pt x="184" y="297"/>
                  </a:lnTo>
                  <a:lnTo>
                    <a:pt x="174" y="300"/>
                  </a:lnTo>
                  <a:lnTo>
                    <a:pt x="171" y="303"/>
                  </a:lnTo>
                  <a:lnTo>
                    <a:pt x="165" y="306"/>
                  </a:lnTo>
                  <a:lnTo>
                    <a:pt x="156" y="306"/>
                  </a:lnTo>
                  <a:lnTo>
                    <a:pt x="141" y="297"/>
                  </a:lnTo>
                  <a:lnTo>
                    <a:pt x="135" y="291"/>
                  </a:lnTo>
                  <a:lnTo>
                    <a:pt x="132" y="282"/>
                  </a:lnTo>
                  <a:lnTo>
                    <a:pt x="132" y="273"/>
                  </a:lnTo>
                  <a:lnTo>
                    <a:pt x="110" y="270"/>
                  </a:lnTo>
                  <a:lnTo>
                    <a:pt x="107" y="270"/>
                  </a:lnTo>
                  <a:lnTo>
                    <a:pt x="104" y="263"/>
                  </a:lnTo>
                  <a:lnTo>
                    <a:pt x="104" y="260"/>
                  </a:lnTo>
                  <a:lnTo>
                    <a:pt x="98" y="260"/>
                  </a:lnTo>
                  <a:lnTo>
                    <a:pt x="98" y="257"/>
                  </a:lnTo>
                  <a:lnTo>
                    <a:pt x="95" y="254"/>
                  </a:lnTo>
                  <a:lnTo>
                    <a:pt x="89" y="236"/>
                  </a:lnTo>
                  <a:lnTo>
                    <a:pt x="86" y="239"/>
                  </a:lnTo>
                  <a:lnTo>
                    <a:pt x="80" y="242"/>
                  </a:lnTo>
                  <a:lnTo>
                    <a:pt x="70" y="242"/>
                  </a:lnTo>
                  <a:lnTo>
                    <a:pt x="64" y="242"/>
                  </a:lnTo>
                  <a:lnTo>
                    <a:pt x="58" y="239"/>
                  </a:lnTo>
                  <a:lnTo>
                    <a:pt x="55" y="233"/>
                  </a:lnTo>
                  <a:lnTo>
                    <a:pt x="55" y="227"/>
                  </a:lnTo>
                  <a:lnTo>
                    <a:pt x="55" y="218"/>
                  </a:lnTo>
                  <a:lnTo>
                    <a:pt x="52" y="172"/>
                  </a:lnTo>
                  <a:lnTo>
                    <a:pt x="52" y="169"/>
                  </a:lnTo>
                  <a:lnTo>
                    <a:pt x="49" y="166"/>
                  </a:lnTo>
                  <a:lnTo>
                    <a:pt x="46" y="163"/>
                  </a:lnTo>
                  <a:lnTo>
                    <a:pt x="40" y="159"/>
                  </a:lnTo>
                  <a:lnTo>
                    <a:pt x="31" y="150"/>
                  </a:lnTo>
                  <a:lnTo>
                    <a:pt x="24" y="132"/>
                  </a:lnTo>
                  <a:lnTo>
                    <a:pt x="18" y="120"/>
                  </a:lnTo>
                  <a:lnTo>
                    <a:pt x="9" y="107"/>
                  </a:lnTo>
                  <a:lnTo>
                    <a:pt x="3" y="92"/>
                  </a:lnTo>
                  <a:lnTo>
                    <a:pt x="0" y="8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7" name="Freeform 6915"/>
            <p:cNvSpPr>
              <a:spLocks/>
            </p:cNvSpPr>
            <p:nvPr/>
          </p:nvSpPr>
          <p:spPr bwMode="auto">
            <a:xfrm>
              <a:off x="5029552" y="952499"/>
              <a:ext cx="3387374" cy="4585095"/>
            </a:xfrm>
            <a:custGeom>
              <a:avLst/>
              <a:gdLst>
                <a:gd name="T0" fmla="*/ 2147483647 w 823"/>
                <a:gd name="T1" fmla="*/ 2147483647 h 1114"/>
                <a:gd name="T2" fmla="*/ 2147483647 w 823"/>
                <a:gd name="T3" fmla="*/ 2147483647 h 1114"/>
                <a:gd name="T4" fmla="*/ 2147483647 w 823"/>
                <a:gd name="T5" fmla="*/ 2147483647 h 1114"/>
                <a:gd name="T6" fmla="*/ 2147483647 w 823"/>
                <a:gd name="T7" fmla="*/ 2147483647 h 1114"/>
                <a:gd name="T8" fmla="*/ 2147483647 w 823"/>
                <a:gd name="T9" fmla="*/ 2147483647 h 1114"/>
                <a:gd name="T10" fmla="*/ 2147483647 w 823"/>
                <a:gd name="T11" fmla="*/ 2147483647 h 1114"/>
                <a:gd name="T12" fmla="*/ 2147483647 w 823"/>
                <a:gd name="T13" fmla="*/ 2147483647 h 1114"/>
                <a:gd name="T14" fmla="*/ 2147483647 w 823"/>
                <a:gd name="T15" fmla="*/ 2147483647 h 1114"/>
                <a:gd name="T16" fmla="*/ 2147483647 w 823"/>
                <a:gd name="T17" fmla="*/ 2147483647 h 1114"/>
                <a:gd name="T18" fmla="*/ 2147483647 w 823"/>
                <a:gd name="T19" fmla="*/ 2147483647 h 1114"/>
                <a:gd name="T20" fmla="*/ 2147483647 w 823"/>
                <a:gd name="T21" fmla="*/ 2147483647 h 1114"/>
                <a:gd name="T22" fmla="*/ 2147483647 w 823"/>
                <a:gd name="T23" fmla="*/ 2147483647 h 1114"/>
                <a:gd name="T24" fmla="*/ 2147483647 w 823"/>
                <a:gd name="T25" fmla="*/ 2147483647 h 1114"/>
                <a:gd name="T26" fmla="*/ 2147483647 w 823"/>
                <a:gd name="T27" fmla="*/ 2147483647 h 1114"/>
                <a:gd name="T28" fmla="*/ 2147483647 w 823"/>
                <a:gd name="T29" fmla="*/ 2147483647 h 1114"/>
                <a:gd name="T30" fmla="*/ 2147483647 w 823"/>
                <a:gd name="T31" fmla="*/ 2147483647 h 1114"/>
                <a:gd name="T32" fmla="*/ 2147483647 w 823"/>
                <a:gd name="T33" fmla="*/ 2147483647 h 1114"/>
                <a:gd name="T34" fmla="*/ 2147483647 w 823"/>
                <a:gd name="T35" fmla="*/ 2147483647 h 1114"/>
                <a:gd name="T36" fmla="*/ 2147483647 w 823"/>
                <a:gd name="T37" fmla="*/ 2147483647 h 1114"/>
                <a:gd name="T38" fmla="*/ 2147483647 w 823"/>
                <a:gd name="T39" fmla="*/ 2147483647 h 1114"/>
                <a:gd name="T40" fmla="*/ 2147483647 w 823"/>
                <a:gd name="T41" fmla="*/ 2147483647 h 1114"/>
                <a:gd name="T42" fmla="*/ 2147483647 w 823"/>
                <a:gd name="T43" fmla="*/ 2147483647 h 1114"/>
                <a:gd name="T44" fmla="*/ 2147483647 w 823"/>
                <a:gd name="T45" fmla="*/ 2147483647 h 1114"/>
                <a:gd name="T46" fmla="*/ 2147483647 w 823"/>
                <a:gd name="T47" fmla="*/ 2147483647 h 1114"/>
                <a:gd name="T48" fmla="*/ 2147483647 w 823"/>
                <a:gd name="T49" fmla="*/ 2147483647 h 1114"/>
                <a:gd name="T50" fmla="*/ 2147483647 w 823"/>
                <a:gd name="T51" fmla="*/ 2147483647 h 1114"/>
                <a:gd name="T52" fmla="*/ 2147483647 w 823"/>
                <a:gd name="T53" fmla="*/ 2147483647 h 1114"/>
                <a:gd name="T54" fmla="*/ 2147483647 w 823"/>
                <a:gd name="T55" fmla="*/ 0 h 1114"/>
                <a:gd name="T56" fmla="*/ 2147483647 w 823"/>
                <a:gd name="T57" fmla="*/ 2147483647 h 1114"/>
                <a:gd name="T58" fmla="*/ 2147483647 w 823"/>
                <a:gd name="T59" fmla="*/ 2147483647 h 1114"/>
                <a:gd name="T60" fmla="*/ 2147483647 w 823"/>
                <a:gd name="T61" fmla="*/ 2147483647 h 1114"/>
                <a:gd name="T62" fmla="*/ 2147483647 w 823"/>
                <a:gd name="T63" fmla="*/ 2147483647 h 1114"/>
                <a:gd name="T64" fmla="*/ 2147483647 w 823"/>
                <a:gd name="T65" fmla="*/ 2147483647 h 1114"/>
                <a:gd name="T66" fmla="*/ 2147483647 w 823"/>
                <a:gd name="T67" fmla="*/ 2147483647 h 1114"/>
                <a:gd name="T68" fmla="*/ 2147483647 w 823"/>
                <a:gd name="T69" fmla="*/ 2147483647 h 1114"/>
                <a:gd name="T70" fmla="*/ 2147483647 w 823"/>
                <a:gd name="T71" fmla="*/ 2147483647 h 1114"/>
                <a:gd name="T72" fmla="*/ 2147483647 w 823"/>
                <a:gd name="T73" fmla="*/ 2147483647 h 1114"/>
                <a:gd name="T74" fmla="*/ 2147483647 w 823"/>
                <a:gd name="T75" fmla="*/ 2147483647 h 1114"/>
                <a:gd name="T76" fmla="*/ 2147483647 w 823"/>
                <a:gd name="T77" fmla="*/ 2147483647 h 1114"/>
                <a:gd name="T78" fmla="*/ 2147483647 w 823"/>
                <a:gd name="T79" fmla="*/ 2147483647 h 1114"/>
                <a:gd name="T80" fmla="*/ 2147483647 w 823"/>
                <a:gd name="T81" fmla="*/ 2147483647 h 1114"/>
                <a:gd name="T82" fmla="*/ 2147483647 w 823"/>
                <a:gd name="T83" fmla="*/ 2147483647 h 1114"/>
                <a:gd name="T84" fmla="*/ 2147483647 w 823"/>
                <a:gd name="T85" fmla="*/ 2147483647 h 1114"/>
                <a:gd name="T86" fmla="*/ 2147483647 w 823"/>
                <a:gd name="T87" fmla="*/ 2147483647 h 1114"/>
                <a:gd name="T88" fmla="*/ 2147483647 w 823"/>
                <a:gd name="T89" fmla="*/ 2147483647 h 1114"/>
                <a:gd name="T90" fmla="*/ 2147483647 w 823"/>
                <a:gd name="T91" fmla="*/ 2147483647 h 1114"/>
                <a:gd name="T92" fmla="*/ 2147483647 w 823"/>
                <a:gd name="T93" fmla="*/ 2147483647 h 1114"/>
                <a:gd name="T94" fmla="*/ 2147483647 w 823"/>
                <a:gd name="T95" fmla="*/ 2147483647 h 1114"/>
                <a:gd name="T96" fmla="*/ 2147483647 w 823"/>
                <a:gd name="T97" fmla="*/ 2147483647 h 1114"/>
                <a:gd name="T98" fmla="*/ 2147483647 w 823"/>
                <a:gd name="T99" fmla="*/ 2147483647 h 1114"/>
                <a:gd name="T100" fmla="*/ 2147483647 w 823"/>
                <a:gd name="T101" fmla="*/ 2147483647 h 1114"/>
                <a:gd name="T102" fmla="*/ 2147483647 w 823"/>
                <a:gd name="T103" fmla="*/ 2147483647 h 1114"/>
                <a:gd name="T104" fmla="*/ 2147483647 w 823"/>
                <a:gd name="T105" fmla="*/ 2147483647 h 1114"/>
                <a:gd name="T106" fmla="*/ 2147483647 w 823"/>
                <a:gd name="T107" fmla="*/ 2147483647 h 1114"/>
                <a:gd name="T108" fmla="*/ 2147483647 w 823"/>
                <a:gd name="T109" fmla="*/ 2147483647 h 1114"/>
                <a:gd name="T110" fmla="*/ 2147483647 w 823"/>
                <a:gd name="T111" fmla="*/ 2147483647 h 111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823"/>
                <a:gd name="T169" fmla="*/ 0 h 1114"/>
                <a:gd name="T170" fmla="*/ 823 w 823"/>
                <a:gd name="T171" fmla="*/ 1114 h 111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823" h="1114">
                  <a:moveTo>
                    <a:pt x="67" y="542"/>
                  </a:moveTo>
                  <a:lnTo>
                    <a:pt x="67" y="542"/>
                  </a:lnTo>
                  <a:lnTo>
                    <a:pt x="67" y="532"/>
                  </a:lnTo>
                  <a:lnTo>
                    <a:pt x="67" y="526"/>
                  </a:lnTo>
                  <a:lnTo>
                    <a:pt x="70" y="520"/>
                  </a:lnTo>
                  <a:lnTo>
                    <a:pt x="86" y="517"/>
                  </a:lnTo>
                  <a:lnTo>
                    <a:pt x="101" y="514"/>
                  </a:lnTo>
                  <a:lnTo>
                    <a:pt x="122" y="511"/>
                  </a:lnTo>
                  <a:lnTo>
                    <a:pt x="141" y="511"/>
                  </a:lnTo>
                  <a:lnTo>
                    <a:pt x="162" y="514"/>
                  </a:lnTo>
                  <a:lnTo>
                    <a:pt x="171" y="520"/>
                  </a:lnTo>
                  <a:lnTo>
                    <a:pt x="174" y="523"/>
                  </a:lnTo>
                  <a:lnTo>
                    <a:pt x="180" y="523"/>
                  </a:lnTo>
                  <a:lnTo>
                    <a:pt x="187" y="520"/>
                  </a:lnTo>
                  <a:lnTo>
                    <a:pt x="193" y="514"/>
                  </a:lnTo>
                  <a:lnTo>
                    <a:pt x="196" y="508"/>
                  </a:lnTo>
                  <a:lnTo>
                    <a:pt x="202" y="505"/>
                  </a:lnTo>
                  <a:lnTo>
                    <a:pt x="211" y="505"/>
                  </a:lnTo>
                  <a:lnTo>
                    <a:pt x="220" y="508"/>
                  </a:lnTo>
                  <a:lnTo>
                    <a:pt x="226" y="511"/>
                  </a:lnTo>
                  <a:lnTo>
                    <a:pt x="232" y="511"/>
                  </a:lnTo>
                  <a:lnTo>
                    <a:pt x="239" y="508"/>
                  </a:lnTo>
                  <a:lnTo>
                    <a:pt x="248" y="502"/>
                  </a:lnTo>
                  <a:lnTo>
                    <a:pt x="254" y="496"/>
                  </a:lnTo>
                  <a:lnTo>
                    <a:pt x="260" y="490"/>
                  </a:lnTo>
                  <a:lnTo>
                    <a:pt x="266" y="487"/>
                  </a:lnTo>
                  <a:lnTo>
                    <a:pt x="275" y="484"/>
                  </a:lnTo>
                  <a:lnTo>
                    <a:pt x="288" y="477"/>
                  </a:lnTo>
                  <a:lnTo>
                    <a:pt x="303" y="471"/>
                  </a:lnTo>
                  <a:lnTo>
                    <a:pt x="327" y="450"/>
                  </a:lnTo>
                  <a:lnTo>
                    <a:pt x="352" y="435"/>
                  </a:lnTo>
                  <a:lnTo>
                    <a:pt x="370" y="422"/>
                  </a:lnTo>
                  <a:lnTo>
                    <a:pt x="358" y="419"/>
                  </a:lnTo>
                  <a:lnTo>
                    <a:pt x="349" y="413"/>
                  </a:lnTo>
                  <a:lnTo>
                    <a:pt x="343" y="407"/>
                  </a:lnTo>
                  <a:lnTo>
                    <a:pt x="340" y="398"/>
                  </a:lnTo>
                  <a:lnTo>
                    <a:pt x="340" y="389"/>
                  </a:lnTo>
                  <a:lnTo>
                    <a:pt x="318" y="386"/>
                  </a:lnTo>
                  <a:lnTo>
                    <a:pt x="315" y="386"/>
                  </a:lnTo>
                  <a:lnTo>
                    <a:pt x="312" y="379"/>
                  </a:lnTo>
                  <a:lnTo>
                    <a:pt x="312" y="376"/>
                  </a:lnTo>
                  <a:lnTo>
                    <a:pt x="306" y="376"/>
                  </a:lnTo>
                  <a:lnTo>
                    <a:pt x="306" y="373"/>
                  </a:lnTo>
                  <a:lnTo>
                    <a:pt x="303" y="370"/>
                  </a:lnTo>
                  <a:lnTo>
                    <a:pt x="297" y="352"/>
                  </a:lnTo>
                  <a:lnTo>
                    <a:pt x="294" y="355"/>
                  </a:lnTo>
                  <a:lnTo>
                    <a:pt x="288" y="358"/>
                  </a:lnTo>
                  <a:lnTo>
                    <a:pt x="278" y="358"/>
                  </a:lnTo>
                  <a:lnTo>
                    <a:pt x="272" y="358"/>
                  </a:lnTo>
                  <a:lnTo>
                    <a:pt x="266" y="355"/>
                  </a:lnTo>
                  <a:lnTo>
                    <a:pt x="263" y="349"/>
                  </a:lnTo>
                  <a:lnTo>
                    <a:pt x="263" y="343"/>
                  </a:lnTo>
                  <a:lnTo>
                    <a:pt x="263" y="334"/>
                  </a:lnTo>
                  <a:lnTo>
                    <a:pt x="260" y="288"/>
                  </a:lnTo>
                  <a:lnTo>
                    <a:pt x="260" y="285"/>
                  </a:lnTo>
                  <a:lnTo>
                    <a:pt x="257" y="282"/>
                  </a:lnTo>
                  <a:lnTo>
                    <a:pt x="254" y="279"/>
                  </a:lnTo>
                  <a:lnTo>
                    <a:pt x="248" y="275"/>
                  </a:lnTo>
                  <a:lnTo>
                    <a:pt x="239" y="266"/>
                  </a:lnTo>
                  <a:lnTo>
                    <a:pt x="232" y="248"/>
                  </a:lnTo>
                  <a:lnTo>
                    <a:pt x="226" y="236"/>
                  </a:lnTo>
                  <a:lnTo>
                    <a:pt x="217" y="223"/>
                  </a:lnTo>
                  <a:lnTo>
                    <a:pt x="211" y="214"/>
                  </a:lnTo>
                  <a:lnTo>
                    <a:pt x="208" y="202"/>
                  </a:lnTo>
                  <a:lnTo>
                    <a:pt x="208" y="187"/>
                  </a:lnTo>
                  <a:lnTo>
                    <a:pt x="205" y="187"/>
                  </a:lnTo>
                  <a:lnTo>
                    <a:pt x="199" y="184"/>
                  </a:lnTo>
                  <a:lnTo>
                    <a:pt x="196" y="178"/>
                  </a:lnTo>
                  <a:lnTo>
                    <a:pt x="193" y="168"/>
                  </a:lnTo>
                  <a:lnTo>
                    <a:pt x="190" y="153"/>
                  </a:lnTo>
                  <a:lnTo>
                    <a:pt x="193" y="135"/>
                  </a:lnTo>
                  <a:lnTo>
                    <a:pt x="196" y="126"/>
                  </a:lnTo>
                  <a:lnTo>
                    <a:pt x="226" y="86"/>
                  </a:lnTo>
                  <a:lnTo>
                    <a:pt x="239" y="67"/>
                  </a:lnTo>
                  <a:lnTo>
                    <a:pt x="254" y="49"/>
                  </a:lnTo>
                  <a:lnTo>
                    <a:pt x="275" y="28"/>
                  </a:lnTo>
                  <a:lnTo>
                    <a:pt x="291" y="18"/>
                  </a:lnTo>
                  <a:lnTo>
                    <a:pt x="303" y="9"/>
                  </a:lnTo>
                  <a:lnTo>
                    <a:pt x="318" y="6"/>
                  </a:lnTo>
                  <a:lnTo>
                    <a:pt x="330" y="3"/>
                  </a:lnTo>
                  <a:lnTo>
                    <a:pt x="358" y="0"/>
                  </a:lnTo>
                  <a:lnTo>
                    <a:pt x="385" y="0"/>
                  </a:lnTo>
                  <a:lnTo>
                    <a:pt x="407" y="3"/>
                  </a:lnTo>
                  <a:lnTo>
                    <a:pt x="419" y="12"/>
                  </a:lnTo>
                  <a:lnTo>
                    <a:pt x="447" y="34"/>
                  </a:lnTo>
                  <a:lnTo>
                    <a:pt x="465" y="49"/>
                  </a:lnTo>
                  <a:lnTo>
                    <a:pt x="483" y="74"/>
                  </a:lnTo>
                  <a:lnTo>
                    <a:pt x="502" y="98"/>
                  </a:lnTo>
                  <a:lnTo>
                    <a:pt x="511" y="116"/>
                  </a:lnTo>
                  <a:lnTo>
                    <a:pt x="523" y="162"/>
                  </a:lnTo>
                  <a:lnTo>
                    <a:pt x="532" y="211"/>
                  </a:lnTo>
                  <a:lnTo>
                    <a:pt x="532" y="220"/>
                  </a:lnTo>
                  <a:lnTo>
                    <a:pt x="532" y="226"/>
                  </a:lnTo>
                  <a:lnTo>
                    <a:pt x="551" y="269"/>
                  </a:lnTo>
                  <a:lnTo>
                    <a:pt x="578" y="269"/>
                  </a:lnTo>
                  <a:lnTo>
                    <a:pt x="609" y="309"/>
                  </a:lnTo>
                  <a:lnTo>
                    <a:pt x="609" y="318"/>
                  </a:lnTo>
                  <a:lnTo>
                    <a:pt x="621" y="324"/>
                  </a:lnTo>
                  <a:lnTo>
                    <a:pt x="633" y="331"/>
                  </a:lnTo>
                  <a:lnTo>
                    <a:pt x="646" y="343"/>
                  </a:lnTo>
                  <a:lnTo>
                    <a:pt x="667" y="364"/>
                  </a:lnTo>
                  <a:lnTo>
                    <a:pt x="701" y="392"/>
                  </a:lnTo>
                  <a:lnTo>
                    <a:pt x="728" y="416"/>
                  </a:lnTo>
                  <a:lnTo>
                    <a:pt x="777" y="453"/>
                  </a:lnTo>
                  <a:lnTo>
                    <a:pt x="789" y="462"/>
                  </a:lnTo>
                  <a:lnTo>
                    <a:pt x="799" y="471"/>
                  </a:lnTo>
                  <a:lnTo>
                    <a:pt x="805" y="480"/>
                  </a:lnTo>
                  <a:lnTo>
                    <a:pt x="805" y="490"/>
                  </a:lnTo>
                  <a:lnTo>
                    <a:pt x="811" y="572"/>
                  </a:lnTo>
                  <a:lnTo>
                    <a:pt x="817" y="658"/>
                  </a:lnTo>
                  <a:lnTo>
                    <a:pt x="820" y="765"/>
                  </a:lnTo>
                  <a:lnTo>
                    <a:pt x="823" y="835"/>
                  </a:lnTo>
                  <a:lnTo>
                    <a:pt x="820" y="872"/>
                  </a:lnTo>
                  <a:lnTo>
                    <a:pt x="799" y="961"/>
                  </a:lnTo>
                  <a:lnTo>
                    <a:pt x="783" y="1016"/>
                  </a:lnTo>
                  <a:lnTo>
                    <a:pt x="777" y="1034"/>
                  </a:lnTo>
                  <a:lnTo>
                    <a:pt x="771" y="1043"/>
                  </a:lnTo>
                  <a:lnTo>
                    <a:pt x="759" y="1046"/>
                  </a:lnTo>
                  <a:lnTo>
                    <a:pt x="750" y="1046"/>
                  </a:lnTo>
                  <a:lnTo>
                    <a:pt x="743" y="1050"/>
                  </a:lnTo>
                  <a:lnTo>
                    <a:pt x="734" y="1056"/>
                  </a:lnTo>
                  <a:lnTo>
                    <a:pt x="728" y="1059"/>
                  </a:lnTo>
                  <a:lnTo>
                    <a:pt x="716" y="1062"/>
                  </a:lnTo>
                  <a:lnTo>
                    <a:pt x="701" y="1068"/>
                  </a:lnTo>
                  <a:lnTo>
                    <a:pt x="688" y="1065"/>
                  </a:lnTo>
                  <a:lnTo>
                    <a:pt x="679" y="1065"/>
                  </a:lnTo>
                  <a:lnTo>
                    <a:pt x="670" y="1068"/>
                  </a:lnTo>
                  <a:lnTo>
                    <a:pt x="661" y="1071"/>
                  </a:lnTo>
                  <a:lnTo>
                    <a:pt x="655" y="1074"/>
                  </a:lnTo>
                  <a:lnTo>
                    <a:pt x="642" y="1083"/>
                  </a:lnTo>
                  <a:lnTo>
                    <a:pt x="633" y="1083"/>
                  </a:lnTo>
                  <a:lnTo>
                    <a:pt x="630" y="1083"/>
                  </a:lnTo>
                  <a:lnTo>
                    <a:pt x="624" y="1080"/>
                  </a:lnTo>
                  <a:lnTo>
                    <a:pt x="621" y="1099"/>
                  </a:lnTo>
                  <a:lnTo>
                    <a:pt x="606" y="1114"/>
                  </a:lnTo>
                  <a:lnTo>
                    <a:pt x="584" y="1102"/>
                  </a:lnTo>
                  <a:lnTo>
                    <a:pt x="572" y="1092"/>
                  </a:lnTo>
                  <a:lnTo>
                    <a:pt x="563" y="1086"/>
                  </a:lnTo>
                  <a:lnTo>
                    <a:pt x="542" y="1080"/>
                  </a:lnTo>
                  <a:lnTo>
                    <a:pt x="526" y="1071"/>
                  </a:lnTo>
                  <a:lnTo>
                    <a:pt x="523" y="1068"/>
                  </a:lnTo>
                  <a:lnTo>
                    <a:pt x="523" y="1065"/>
                  </a:lnTo>
                  <a:lnTo>
                    <a:pt x="526" y="1053"/>
                  </a:lnTo>
                  <a:lnTo>
                    <a:pt x="496" y="1037"/>
                  </a:lnTo>
                  <a:lnTo>
                    <a:pt x="401" y="991"/>
                  </a:lnTo>
                  <a:lnTo>
                    <a:pt x="337" y="958"/>
                  </a:lnTo>
                  <a:lnTo>
                    <a:pt x="315" y="946"/>
                  </a:lnTo>
                  <a:lnTo>
                    <a:pt x="306" y="939"/>
                  </a:lnTo>
                  <a:lnTo>
                    <a:pt x="318" y="863"/>
                  </a:lnTo>
                  <a:lnTo>
                    <a:pt x="327" y="814"/>
                  </a:lnTo>
                  <a:lnTo>
                    <a:pt x="330" y="796"/>
                  </a:lnTo>
                  <a:lnTo>
                    <a:pt x="337" y="786"/>
                  </a:lnTo>
                  <a:lnTo>
                    <a:pt x="340" y="777"/>
                  </a:lnTo>
                  <a:lnTo>
                    <a:pt x="343" y="762"/>
                  </a:lnTo>
                  <a:lnTo>
                    <a:pt x="346" y="719"/>
                  </a:lnTo>
                  <a:lnTo>
                    <a:pt x="349" y="667"/>
                  </a:lnTo>
                  <a:lnTo>
                    <a:pt x="321" y="664"/>
                  </a:lnTo>
                  <a:lnTo>
                    <a:pt x="297" y="661"/>
                  </a:lnTo>
                  <a:lnTo>
                    <a:pt x="272" y="661"/>
                  </a:lnTo>
                  <a:lnTo>
                    <a:pt x="251" y="667"/>
                  </a:lnTo>
                  <a:lnTo>
                    <a:pt x="232" y="670"/>
                  </a:lnTo>
                  <a:lnTo>
                    <a:pt x="211" y="679"/>
                  </a:lnTo>
                  <a:lnTo>
                    <a:pt x="168" y="685"/>
                  </a:lnTo>
                  <a:lnTo>
                    <a:pt x="135" y="695"/>
                  </a:lnTo>
                  <a:lnTo>
                    <a:pt x="0" y="597"/>
                  </a:lnTo>
                  <a:lnTo>
                    <a:pt x="67" y="54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8" name="Freeform 6916"/>
            <p:cNvSpPr>
              <a:spLocks/>
            </p:cNvSpPr>
            <p:nvPr/>
          </p:nvSpPr>
          <p:spPr bwMode="auto">
            <a:xfrm>
              <a:off x="6766455" y="1631621"/>
              <a:ext cx="580341" cy="1008390"/>
            </a:xfrm>
            <a:custGeom>
              <a:avLst/>
              <a:gdLst>
                <a:gd name="T0" fmla="*/ 2147483647 w 141"/>
                <a:gd name="T1" fmla="*/ 2147483647 h 245"/>
                <a:gd name="T2" fmla="*/ 2147483647 w 141"/>
                <a:gd name="T3" fmla="*/ 2147483647 h 245"/>
                <a:gd name="T4" fmla="*/ 2147483647 w 141"/>
                <a:gd name="T5" fmla="*/ 2147483647 h 245"/>
                <a:gd name="T6" fmla="*/ 2147483647 w 141"/>
                <a:gd name="T7" fmla="*/ 2147483647 h 245"/>
                <a:gd name="T8" fmla="*/ 2147483647 w 141"/>
                <a:gd name="T9" fmla="*/ 2147483647 h 245"/>
                <a:gd name="T10" fmla="*/ 2147483647 w 141"/>
                <a:gd name="T11" fmla="*/ 2147483647 h 245"/>
                <a:gd name="T12" fmla="*/ 2147483647 w 141"/>
                <a:gd name="T13" fmla="*/ 2147483647 h 245"/>
                <a:gd name="T14" fmla="*/ 2147483647 w 141"/>
                <a:gd name="T15" fmla="*/ 2147483647 h 245"/>
                <a:gd name="T16" fmla="*/ 2147483647 w 141"/>
                <a:gd name="T17" fmla="*/ 2147483647 h 245"/>
                <a:gd name="T18" fmla="*/ 2147483647 w 141"/>
                <a:gd name="T19" fmla="*/ 0 h 245"/>
                <a:gd name="T20" fmla="*/ 2147483647 w 141"/>
                <a:gd name="T21" fmla="*/ 0 h 245"/>
                <a:gd name="T22" fmla="*/ 2147483647 w 141"/>
                <a:gd name="T23" fmla="*/ 2147483647 h 245"/>
                <a:gd name="T24" fmla="*/ 2147483647 w 141"/>
                <a:gd name="T25" fmla="*/ 2147483647 h 245"/>
                <a:gd name="T26" fmla="*/ 2147483647 w 141"/>
                <a:gd name="T27" fmla="*/ 2147483647 h 245"/>
                <a:gd name="T28" fmla="*/ 2147483647 w 141"/>
                <a:gd name="T29" fmla="*/ 2147483647 h 245"/>
                <a:gd name="T30" fmla="*/ 2147483647 w 141"/>
                <a:gd name="T31" fmla="*/ 2147483647 h 245"/>
                <a:gd name="T32" fmla="*/ 2147483647 w 141"/>
                <a:gd name="T33" fmla="*/ 2147483647 h 245"/>
                <a:gd name="T34" fmla="*/ 2147483647 w 141"/>
                <a:gd name="T35" fmla="*/ 2147483647 h 245"/>
                <a:gd name="T36" fmla="*/ 2147483647 w 141"/>
                <a:gd name="T37" fmla="*/ 2147483647 h 245"/>
                <a:gd name="T38" fmla="*/ 2147483647 w 141"/>
                <a:gd name="T39" fmla="*/ 2147483647 h 245"/>
                <a:gd name="T40" fmla="*/ 2147483647 w 141"/>
                <a:gd name="T41" fmla="*/ 2147483647 h 245"/>
                <a:gd name="T42" fmla="*/ 2147483647 w 141"/>
                <a:gd name="T43" fmla="*/ 2147483647 h 245"/>
                <a:gd name="T44" fmla="*/ 2147483647 w 141"/>
                <a:gd name="T45" fmla="*/ 2147483647 h 245"/>
                <a:gd name="T46" fmla="*/ 2147483647 w 141"/>
                <a:gd name="T47" fmla="*/ 2147483647 h 245"/>
                <a:gd name="T48" fmla="*/ 2147483647 w 141"/>
                <a:gd name="T49" fmla="*/ 2147483647 h 245"/>
                <a:gd name="T50" fmla="*/ 0 w 141"/>
                <a:gd name="T51" fmla="*/ 2147483647 h 245"/>
                <a:gd name="T52" fmla="*/ 0 w 141"/>
                <a:gd name="T53" fmla="*/ 2147483647 h 245"/>
                <a:gd name="T54" fmla="*/ 2147483647 w 141"/>
                <a:gd name="T55" fmla="*/ 2147483647 h 245"/>
                <a:gd name="T56" fmla="*/ 2147483647 w 141"/>
                <a:gd name="T57" fmla="*/ 2147483647 h 245"/>
                <a:gd name="T58" fmla="*/ 2147483647 w 141"/>
                <a:gd name="T59" fmla="*/ 2147483647 h 245"/>
                <a:gd name="T60" fmla="*/ 2147483647 w 141"/>
                <a:gd name="T61" fmla="*/ 2147483647 h 245"/>
                <a:gd name="T62" fmla="*/ 2147483647 w 141"/>
                <a:gd name="T63" fmla="*/ 2147483647 h 245"/>
                <a:gd name="T64" fmla="*/ 2147483647 w 141"/>
                <a:gd name="T65" fmla="*/ 2147483647 h 245"/>
                <a:gd name="T66" fmla="*/ 2147483647 w 141"/>
                <a:gd name="T67" fmla="*/ 2147483647 h 245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41"/>
                <a:gd name="T103" fmla="*/ 0 h 245"/>
                <a:gd name="T104" fmla="*/ 141 w 141"/>
                <a:gd name="T105" fmla="*/ 245 h 245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41" h="245">
                  <a:moveTo>
                    <a:pt x="31" y="71"/>
                  </a:moveTo>
                  <a:lnTo>
                    <a:pt x="31" y="71"/>
                  </a:lnTo>
                  <a:lnTo>
                    <a:pt x="34" y="65"/>
                  </a:lnTo>
                  <a:lnTo>
                    <a:pt x="37" y="55"/>
                  </a:lnTo>
                  <a:lnTo>
                    <a:pt x="40" y="46"/>
                  </a:lnTo>
                  <a:lnTo>
                    <a:pt x="43" y="40"/>
                  </a:lnTo>
                  <a:lnTo>
                    <a:pt x="43" y="28"/>
                  </a:lnTo>
                  <a:lnTo>
                    <a:pt x="43" y="19"/>
                  </a:lnTo>
                  <a:lnTo>
                    <a:pt x="37" y="0"/>
                  </a:lnTo>
                  <a:lnTo>
                    <a:pt x="92" y="58"/>
                  </a:lnTo>
                  <a:lnTo>
                    <a:pt x="98" y="61"/>
                  </a:lnTo>
                  <a:lnTo>
                    <a:pt x="101" y="58"/>
                  </a:lnTo>
                  <a:lnTo>
                    <a:pt x="107" y="55"/>
                  </a:lnTo>
                  <a:lnTo>
                    <a:pt x="113" y="74"/>
                  </a:lnTo>
                  <a:lnTo>
                    <a:pt x="126" y="95"/>
                  </a:lnTo>
                  <a:lnTo>
                    <a:pt x="141" y="123"/>
                  </a:lnTo>
                  <a:lnTo>
                    <a:pt x="135" y="132"/>
                  </a:lnTo>
                  <a:lnTo>
                    <a:pt x="120" y="147"/>
                  </a:lnTo>
                  <a:lnTo>
                    <a:pt x="74" y="187"/>
                  </a:lnTo>
                  <a:lnTo>
                    <a:pt x="9" y="245"/>
                  </a:lnTo>
                  <a:lnTo>
                    <a:pt x="0" y="230"/>
                  </a:lnTo>
                  <a:lnTo>
                    <a:pt x="28" y="172"/>
                  </a:lnTo>
                  <a:lnTo>
                    <a:pt x="34" y="150"/>
                  </a:lnTo>
                  <a:lnTo>
                    <a:pt x="37" y="132"/>
                  </a:lnTo>
                  <a:lnTo>
                    <a:pt x="37" y="117"/>
                  </a:lnTo>
                  <a:lnTo>
                    <a:pt x="37" y="104"/>
                  </a:lnTo>
                  <a:lnTo>
                    <a:pt x="31" y="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69" name="Freeform 6917"/>
            <p:cNvSpPr>
              <a:spLocks/>
            </p:cNvSpPr>
            <p:nvPr/>
          </p:nvSpPr>
          <p:spPr bwMode="auto">
            <a:xfrm>
              <a:off x="5395864" y="4492160"/>
              <a:ext cx="1675166" cy="728510"/>
            </a:xfrm>
            <a:custGeom>
              <a:avLst/>
              <a:gdLst>
                <a:gd name="T0" fmla="*/ 2147483647 w 407"/>
                <a:gd name="T1" fmla="*/ 2147483647 h 177"/>
                <a:gd name="T2" fmla="*/ 2147483647 w 407"/>
                <a:gd name="T3" fmla="*/ 2147483647 h 177"/>
                <a:gd name="T4" fmla="*/ 2147483647 w 407"/>
                <a:gd name="T5" fmla="*/ 2147483647 h 177"/>
                <a:gd name="T6" fmla="*/ 2147483647 w 407"/>
                <a:gd name="T7" fmla="*/ 2147483647 h 177"/>
                <a:gd name="T8" fmla="*/ 2147483647 w 407"/>
                <a:gd name="T9" fmla="*/ 2147483647 h 177"/>
                <a:gd name="T10" fmla="*/ 2147483647 w 407"/>
                <a:gd name="T11" fmla="*/ 2147483647 h 177"/>
                <a:gd name="T12" fmla="*/ 2147483647 w 407"/>
                <a:gd name="T13" fmla="*/ 2147483647 h 177"/>
                <a:gd name="T14" fmla="*/ 2147483647 w 407"/>
                <a:gd name="T15" fmla="*/ 2147483647 h 177"/>
                <a:gd name="T16" fmla="*/ 2147483647 w 407"/>
                <a:gd name="T17" fmla="*/ 2147483647 h 177"/>
                <a:gd name="T18" fmla="*/ 2147483647 w 407"/>
                <a:gd name="T19" fmla="*/ 2147483647 h 177"/>
                <a:gd name="T20" fmla="*/ 2147483647 w 407"/>
                <a:gd name="T21" fmla="*/ 0 h 177"/>
                <a:gd name="T22" fmla="*/ 2147483647 w 407"/>
                <a:gd name="T23" fmla="*/ 2147483647 h 177"/>
                <a:gd name="T24" fmla="*/ 2147483647 w 407"/>
                <a:gd name="T25" fmla="*/ 2147483647 h 177"/>
                <a:gd name="T26" fmla="*/ 2147483647 w 407"/>
                <a:gd name="T27" fmla="*/ 2147483647 h 177"/>
                <a:gd name="T28" fmla="*/ 2147483647 w 407"/>
                <a:gd name="T29" fmla="*/ 2147483647 h 177"/>
                <a:gd name="T30" fmla="*/ 2147483647 w 407"/>
                <a:gd name="T31" fmla="*/ 2147483647 h 177"/>
                <a:gd name="T32" fmla="*/ 2147483647 w 407"/>
                <a:gd name="T33" fmla="*/ 2147483647 h 177"/>
                <a:gd name="T34" fmla="*/ 0 w 407"/>
                <a:gd name="T35" fmla="*/ 2147483647 h 177"/>
                <a:gd name="T36" fmla="*/ 0 w 407"/>
                <a:gd name="T37" fmla="*/ 2147483647 h 177"/>
                <a:gd name="T38" fmla="*/ 2147483647 w 407"/>
                <a:gd name="T39" fmla="*/ 2147483647 h 177"/>
                <a:gd name="T40" fmla="*/ 2147483647 w 407"/>
                <a:gd name="T41" fmla="*/ 2147483647 h 177"/>
                <a:gd name="T42" fmla="*/ 2147483647 w 407"/>
                <a:gd name="T43" fmla="*/ 2147483647 h 177"/>
                <a:gd name="T44" fmla="*/ 2147483647 w 407"/>
                <a:gd name="T45" fmla="*/ 2147483647 h 177"/>
                <a:gd name="T46" fmla="*/ 2147483647 w 407"/>
                <a:gd name="T47" fmla="*/ 2147483647 h 177"/>
                <a:gd name="T48" fmla="*/ 2147483647 w 407"/>
                <a:gd name="T49" fmla="*/ 2147483647 h 177"/>
                <a:gd name="T50" fmla="*/ 2147483647 w 407"/>
                <a:gd name="T51" fmla="*/ 2147483647 h 177"/>
                <a:gd name="T52" fmla="*/ 2147483647 w 407"/>
                <a:gd name="T53" fmla="*/ 2147483647 h 177"/>
                <a:gd name="T54" fmla="*/ 2147483647 w 407"/>
                <a:gd name="T55" fmla="*/ 2147483647 h 177"/>
                <a:gd name="T56" fmla="*/ 2147483647 w 407"/>
                <a:gd name="T57" fmla="*/ 2147483647 h 177"/>
                <a:gd name="T58" fmla="*/ 2147483647 w 407"/>
                <a:gd name="T59" fmla="*/ 2147483647 h 177"/>
                <a:gd name="T60" fmla="*/ 2147483647 w 407"/>
                <a:gd name="T61" fmla="*/ 2147483647 h 177"/>
                <a:gd name="T62" fmla="*/ 2147483647 w 407"/>
                <a:gd name="T63" fmla="*/ 2147483647 h 177"/>
                <a:gd name="T64" fmla="*/ 2147483647 w 407"/>
                <a:gd name="T65" fmla="*/ 2147483647 h 177"/>
                <a:gd name="T66" fmla="*/ 2147483647 w 407"/>
                <a:gd name="T67" fmla="*/ 2147483647 h 177"/>
                <a:gd name="T68" fmla="*/ 2147483647 w 407"/>
                <a:gd name="T69" fmla="*/ 2147483647 h 177"/>
                <a:gd name="T70" fmla="*/ 2147483647 w 407"/>
                <a:gd name="T71" fmla="*/ 2147483647 h 177"/>
                <a:gd name="T72" fmla="*/ 2147483647 w 407"/>
                <a:gd name="T73" fmla="*/ 2147483647 h 177"/>
                <a:gd name="T74" fmla="*/ 2147483647 w 407"/>
                <a:gd name="T75" fmla="*/ 2147483647 h 177"/>
                <a:gd name="T76" fmla="*/ 2147483647 w 407"/>
                <a:gd name="T77" fmla="*/ 2147483647 h 177"/>
                <a:gd name="T78" fmla="*/ 2147483647 w 407"/>
                <a:gd name="T79" fmla="*/ 2147483647 h 177"/>
                <a:gd name="T80" fmla="*/ 2147483647 w 407"/>
                <a:gd name="T81" fmla="*/ 2147483647 h 177"/>
                <a:gd name="T82" fmla="*/ 2147483647 w 407"/>
                <a:gd name="T83" fmla="*/ 2147483647 h 177"/>
                <a:gd name="T84" fmla="*/ 2147483647 w 407"/>
                <a:gd name="T85" fmla="*/ 2147483647 h 177"/>
                <a:gd name="T86" fmla="*/ 2147483647 w 407"/>
                <a:gd name="T87" fmla="*/ 2147483647 h 17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07"/>
                <a:gd name="T133" fmla="*/ 0 h 177"/>
                <a:gd name="T134" fmla="*/ 407 w 407"/>
                <a:gd name="T135" fmla="*/ 177 h 17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07" h="177">
                  <a:moveTo>
                    <a:pt x="388" y="64"/>
                  </a:moveTo>
                  <a:lnTo>
                    <a:pt x="388" y="64"/>
                  </a:lnTo>
                  <a:lnTo>
                    <a:pt x="361" y="61"/>
                  </a:lnTo>
                  <a:lnTo>
                    <a:pt x="339" y="58"/>
                  </a:lnTo>
                  <a:lnTo>
                    <a:pt x="315" y="52"/>
                  </a:lnTo>
                  <a:lnTo>
                    <a:pt x="266" y="43"/>
                  </a:lnTo>
                  <a:lnTo>
                    <a:pt x="238" y="37"/>
                  </a:lnTo>
                  <a:lnTo>
                    <a:pt x="229" y="37"/>
                  </a:lnTo>
                  <a:lnTo>
                    <a:pt x="217" y="34"/>
                  </a:lnTo>
                  <a:lnTo>
                    <a:pt x="199" y="27"/>
                  </a:lnTo>
                  <a:lnTo>
                    <a:pt x="177" y="24"/>
                  </a:lnTo>
                  <a:lnTo>
                    <a:pt x="156" y="15"/>
                  </a:lnTo>
                  <a:lnTo>
                    <a:pt x="137" y="12"/>
                  </a:lnTo>
                  <a:lnTo>
                    <a:pt x="122" y="9"/>
                  </a:lnTo>
                  <a:lnTo>
                    <a:pt x="113" y="6"/>
                  </a:lnTo>
                  <a:lnTo>
                    <a:pt x="98" y="0"/>
                  </a:lnTo>
                  <a:lnTo>
                    <a:pt x="88" y="3"/>
                  </a:lnTo>
                  <a:lnTo>
                    <a:pt x="85" y="6"/>
                  </a:lnTo>
                  <a:lnTo>
                    <a:pt x="67" y="18"/>
                  </a:lnTo>
                  <a:lnTo>
                    <a:pt x="39" y="21"/>
                  </a:lnTo>
                  <a:lnTo>
                    <a:pt x="30" y="24"/>
                  </a:lnTo>
                  <a:lnTo>
                    <a:pt x="24" y="27"/>
                  </a:lnTo>
                  <a:lnTo>
                    <a:pt x="15" y="37"/>
                  </a:lnTo>
                  <a:lnTo>
                    <a:pt x="3" y="55"/>
                  </a:lnTo>
                  <a:lnTo>
                    <a:pt x="0" y="73"/>
                  </a:lnTo>
                  <a:lnTo>
                    <a:pt x="0" y="89"/>
                  </a:lnTo>
                  <a:lnTo>
                    <a:pt x="0" y="98"/>
                  </a:lnTo>
                  <a:lnTo>
                    <a:pt x="3" y="98"/>
                  </a:lnTo>
                  <a:lnTo>
                    <a:pt x="6" y="98"/>
                  </a:lnTo>
                  <a:lnTo>
                    <a:pt x="15" y="95"/>
                  </a:lnTo>
                  <a:lnTo>
                    <a:pt x="18" y="98"/>
                  </a:lnTo>
                  <a:lnTo>
                    <a:pt x="27" y="107"/>
                  </a:lnTo>
                  <a:lnTo>
                    <a:pt x="36" y="110"/>
                  </a:lnTo>
                  <a:lnTo>
                    <a:pt x="39" y="113"/>
                  </a:lnTo>
                  <a:lnTo>
                    <a:pt x="49" y="110"/>
                  </a:lnTo>
                  <a:lnTo>
                    <a:pt x="52" y="113"/>
                  </a:lnTo>
                  <a:lnTo>
                    <a:pt x="61" y="116"/>
                  </a:lnTo>
                  <a:lnTo>
                    <a:pt x="64" y="116"/>
                  </a:lnTo>
                  <a:lnTo>
                    <a:pt x="67" y="113"/>
                  </a:lnTo>
                  <a:lnTo>
                    <a:pt x="67" y="104"/>
                  </a:lnTo>
                  <a:lnTo>
                    <a:pt x="67" y="98"/>
                  </a:lnTo>
                  <a:lnTo>
                    <a:pt x="79" y="92"/>
                  </a:lnTo>
                  <a:lnTo>
                    <a:pt x="88" y="95"/>
                  </a:lnTo>
                  <a:lnTo>
                    <a:pt x="104" y="101"/>
                  </a:lnTo>
                  <a:lnTo>
                    <a:pt x="113" y="101"/>
                  </a:lnTo>
                  <a:lnTo>
                    <a:pt x="119" y="107"/>
                  </a:lnTo>
                  <a:lnTo>
                    <a:pt x="131" y="113"/>
                  </a:lnTo>
                  <a:lnTo>
                    <a:pt x="162" y="116"/>
                  </a:lnTo>
                  <a:lnTo>
                    <a:pt x="186" y="119"/>
                  </a:lnTo>
                  <a:lnTo>
                    <a:pt x="205" y="116"/>
                  </a:lnTo>
                  <a:lnTo>
                    <a:pt x="220" y="116"/>
                  </a:lnTo>
                  <a:lnTo>
                    <a:pt x="229" y="119"/>
                  </a:lnTo>
                  <a:lnTo>
                    <a:pt x="238" y="122"/>
                  </a:lnTo>
                  <a:lnTo>
                    <a:pt x="407" y="177"/>
                  </a:lnTo>
                  <a:lnTo>
                    <a:pt x="397" y="165"/>
                  </a:lnTo>
                  <a:lnTo>
                    <a:pt x="391" y="153"/>
                  </a:lnTo>
                  <a:lnTo>
                    <a:pt x="382" y="138"/>
                  </a:lnTo>
                  <a:lnTo>
                    <a:pt x="376" y="119"/>
                  </a:lnTo>
                  <a:lnTo>
                    <a:pt x="376" y="98"/>
                  </a:lnTo>
                  <a:lnTo>
                    <a:pt x="379" y="79"/>
                  </a:lnTo>
                  <a:lnTo>
                    <a:pt x="382" y="70"/>
                  </a:lnTo>
                  <a:lnTo>
                    <a:pt x="388" y="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0" name="Freeform 6918"/>
            <p:cNvSpPr>
              <a:spLocks/>
            </p:cNvSpPr>
            <p:nvPr/>
          </p:nvSpPr>
          <p:spPr bwMode="auto">
            <a:xfrm>
              <a:off x="4070550" y="3142149"/>
              <a:ext cx="1411750" cy="493906"/>
            </a:xfrm>
            <a:custGeom>
              <a:avLst/>
              <a:gdLst>
                <a:gd name="T0" fmla="*/ 2147483647 w 343"/>
                <a:gd name="T1" fmla="*/ 0 h 120"/>
                <a:gd name="T2" fmla="*/ 2147483647 w 343"/>
                <a:gd name="T3" fmla="*/ 0 h 120"/>
                <a:gd name="T4" fmla="*/ 2147483647 w 343"/>
                <a:gd name="T5" fmla="*/ 2147483647 h 120"/>
                <a:gd name="T6" fmla="*/ 2147483647 w 343"/>
                <a:gd name="T7" fmla="*/ 2147483647 h 120"/>
                <a:gd name="T8" fmla="*/ 2147483647 w 343"/>
                <a:gd name="T9" fmla="*/ 2147483647 h 120"/>
                <a:gd name="T10" fmla="*/ 2147483647 w 343"/>
                <a:gd name="T11" fmla="*/ 2147483647 h 120"/>
                <a:gd name="T12" fmla="*/ 2147483647 w 343"/>
                <a:gd name="T13" fmla="*/ 2147483647 h 120"/>
                <a:gd name="T14" fmla="*/ 2147483647 w 343"/>
                <a:gd name="T15" fmla="*/ 2147483647 h 120"/>
                <a:gd name="T16" fmla="*/ 2147483647 w 343"/>
                <a:gd name="T17" fmla="*/ 2147483647 h 120"/>
                <a:gd name="T18" fmla="*/ 2147483647 w 343"/>
                <a:gd name="T19" fmla="*/ 2147483647 h 120"/>
                <a:gd name="T20" fmla="*/ 2147483647 w 343"/>
                <a:gd name="T21" fmla="*/ 2147483647 h 120"/>
                <a:gd name="T22" fmla="*/ 2147483647 w 343"/>
                <a:gd name="T23" fmla="*/ 2147483647 h 120"/>
                <a:gd name="T24" fmla="*/ 2147483647 w 343"/>
                <a:gd name="T25" fmla="*/ 2147483647 h 120"/>
                <a:gd name="T26" fmla="*/ 2147483647 w 343"/>
                <a:gd name="T27" fmla="*/ 2147483647 h 120"/>
                <a:gd name="T28" fmla="*/ 2147483647 w 343"/>
                <a:gd name="T29" fmla="*/ 2147483647 h 120"/>
                <a:gd name="T30" fmla="*/ 2147483647 w 343"/>
                <a:gd name="T31" fmla="*/ 2147483647 h 120"/>
                <a:gd name="T32" fmla="*/ 2147483647 w 343"/>
                <a:gd name="T33" fmla="*/ 2147483647 h 120"/>
                <a:gd name="T34" fmla="*/ 2147483647 w 343"/>
                <a:gd name="T35" fmla="*/ 2147483647 h 120"/>
                <a:gd name="T36" fmla="*/ 0 w 343"/>
                <a:gd name="T37" fmla="*/ 2147483647 h 120"/>
                <a:gd name="T38" fmla="*/ 2147483647 w 343"/>
                <a:gd name="T39" fmla="*/ 2147483647 h 120"/>
                <a:gd name="T40" fmla="*/ 2147483647 w 343"/>
                <a:gd name="T41" fmla="*/ 2147483647 h 120"/>
                <a:gd name="T42" fmla="*/ 2147483647 w 343"/>
                <a:gd name="T43" fmla="*/ 2147483647 h 120"/>
                <a:gd name="T44" fmla="*/ 2147483647 w 343"/>
                <a:gd name="T45" fmla="*/ 2147483647 h 120"/>
                <a:gd name="T46" fmla="*/ 2147483647 w 343"/>
                <a:gd name="T47" fmla="*/ 2147483647 h 120"/>
                <a:gd name="T48" fmla="*/ 2147483647 w 343"/>
                <a:gd name="T49" fmla="*/ 2147483647 h 120"/>
                <a:gd name="T50" fmla="*/ 2147483647 w 343"/>
                <a:gd name="T51" fmla="*/ 2147483647 h 120"/>
                <a:gd name="T52" fmla="*/ 2147483647 w 343"/>
                <a:gd name="T53" fmla="*/ 2147483647 h 120"/>
                <a:gd name="T54" fmla="*/ 2147483647 w 343"/>
                <a:gd name="T55" fmla="*/ 2147483647 h 120"/>
                <a:gd name="T56" fmla="*/ 2147483647 w 343"/>
                <a:gd name="T57" fmla="*/ 2147483647 h 120"/>
                <a:gd name="T58" fmla="*/ 2147483647 w 343"/>
                <a:gd name="T59" fmla="*/ 2147483647 h 120"/>
                <a:gd name="T60" fmla="*/ 2147483647 w 343"/>
                <a:gd name="T61" fmla="*/ 2147483647 h 120"/>
                <a:gd name="T62" fmla="*/ 2147483647 w 343"/>
                <a:gd name="T63" fmla="*/ 2147483647 h 120"/>
                <a:gd name="T64" fmla="*/ 2147483647 w 343"/>
                <a:gd name="T65" fmla="*/ 2147483647 h 120"/>
                <a:gd name="T66" fmla="*/ 2147483647 w 343"/>
                <a:gd name="T67" fmla="*/ 2147483647 h 120"/>
                <a:gd name="T68" fmla="*/ 2147483647 w 343"/>
                <a:gd name="T69" fmla="*/ 2147483647 h 120"/>
                <a:gd name="T70" fmla="*/ 2147483647 w 343"/>
                <a:gd name="T71" fmla="*/ 2147483647 h 120"/>
                <a:gd name="T72" fmla="*/ 2147483647 w 343"/>
                <a:gd name="T73" fmla="*/ 2147483647 h 120"/>
                <a:gd name="T74" fmla="*/ 2147483647 w 343"/>
                <a:gd name="T75" fmla="*/ 2147483647 h 120"/>
                <a:gd name="T76" fmla="*/ 2147483647 w 343"/>
                <a:gd name="T77" fmla="*/ 2147483647 h 120"/>
                <a:gd name="T78" fmla="*/ 2147483647 w 343"/>
                <a:gd name="T79" fmla="*/ 2147483647 h 120"/>
                <a:gd name="T80" fmla="*/ 2147483647 w 343"/>
                <a:gd name="T81" fmla="*/ 2147483647 h 120"/>
                <a:gd name="T82" fmla="*/ 2147483647 w 343"/>
                <a:gd name="T83" fmla="*/ 2147483647 h 120"/>
                <a:gd name="T84" fmla="*/ 2147483647 w 343"/>
                <a:gd name="T85" fmla="*/ 2147483647 h 120"/>
                <a:gd name="T86" fmla="*/ 2147483647 w 343"/>
                <a:gd name="T87" fmla="*/ 2147483647 h 120"/>
                <a:gd name="T88" fmla="*/ 2147483647 w 343"/>
                <a:gd name="T89" fmla="*/ 2147483647 h 120"/>
                <a:gd name="T90" fmla="*/ 2147483647 w 343"/>
                <a:gd name="T91" fmla="*/ 2147483647 h 120"/>
                <a:gd name="T92" fmla="*/ 2147483647 w 343"/>
                <a:gd name="T93" fmla="*/ 2147483647 h 120"/>
                <a:gd name="T94" fmla="*/ 2147483647 w 343"/>
                <a:gd name="T95" fmla="*/ 2147483647 h 120"/>
                <a:gd name="T96" fmla="*/ 2147483647 w 343"/>
                <a:gd name="T97" fmla="*/ 2147483647 h 120"/>
                <a:gd name="T98" fmla="*/ 2147483647 w 343"/>
                <a:gd name="T99" fmla="*/ 2147483647 h 120"/>
                <a:gd name="T100" fmla="*/ 2147483647 w 343"/>
                <a:gd name="T101" fmla="*/ 2147483647 h 120"/>
                <a:gd name="T102" fmla="*/ 2147483647 w 343"/>
                <a:gd name="T103" fmla="*/ 2147483647 h 120"/>
                <a:gd name="T104" fmla="*/ 2147483647 w 343"/>
                <a:gd name="T105" fmla="*/ 2147483647 h 120"/>
                <a:gd name="T106" fmla="*/ 2147483647 w 343"/>
                <a:gd name="T107" fmla="*/ 2147483647 h 120"/>
                <a:gd name="T108" fmla="*/ 2147483647 w 343"/>
                <a:gd name="T109" fmla="*/ 2147483647 h 120"/>
                <a:gd name="T110" fmla="*/ 2147483647 w 343"/>
                <a:gd name="T111" fmla="*/ 2147483647 h 120"/>
                <a:gd name="T112" fmla="*/ 2147483647 w 343"/>
                <a:gd name="T113" fmla="*/ 0 h 120"/>
                <a:gd name="T114" fmla="*/ 2147483647 w 343"/>
                <a:gd name="T115" fmla="*/ 0 h 12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343"/>
                <a:gd name="T175" fmla="*/ 0 h 120"/>
                <a:gd name="T176" fmla="*/ 343 w 343"/>
                <a:gd name="T177" fmla="*/ 120 h 12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343" h="120">
                  <a:moveTo>
                    <a:pt x="309" y="0"/>
                  </a:moveTo>
                  <a:lnTo>
                    <a:pt x="309" y="0"/>
                  </a:lnTo>
                  <a:lnTo>
                    <a:pt x="227" y="10"/>
                  </a:lnTo>
                  <a:lnTo>
                    <a:pt x="187" y="10"/>
                  </a:lnTo>
                  <a:lnTo>
                    <a:pt x="141" y="13"/>
                  </a:lnTo>
                  <a:lnTo>
                    <a:pt x="123" y="19"/>
                  </a:lnTo>
                  <a:lnTo>
                    <a:pt x="107" y="25"/>
                  </a:lnTo>
                  <a:lnTo>
                    <a:pt x="62" y="40"/>
                  </a:lnTo>
                  <a:lnTo>
                    <a:pt x="49" y="43"/>
                  </a:lnTo>
                  <a:lnTo>
                    <a:pt x="43" y="46"/>
                  </a:lnTo>
                  <a:lnTo>
                    <a:pt x="43" y="49"/>
                  </a:lnTo>
                  <a:lnTo>
                    <a:pt x="37" y="62"/>
                  </a:lnTo>
                  <a:lnTo>
                    <a:pt x="10" y="83"/>
                  </a:lnTo>
                  <a:lnTo>
                    <a:pt x="0" y="117"/>
                  </a:lnTo>
                  <a:lnTo>
                    <a:pt x="49" y="92"/>
                  </a:lnTo>
                  <a:lnTo>
                    <a:pt x="62" y="101"/>
                  </a:lnTo>
                  <a:lnTo>
                    <a:pt x="74" y="89"/>
                  </a:lnTo>
                  <a:lnTo>
                    <a:pt x="71" y="98"/>
                  </a:lnTo>
                  <a:lnTo>
                    <a:pt x="71" y="104"/>
                  </a:lnTo>
                  <a:lnTo>
                    <a:pt x="71" y="111"/>
                  </a:lnTo>
                  <a:lnTo>
                    <a:pt x="77" y="117"/>
                  </a:lnTo>
                  <a:lnTo>
                    <a:pt x="83" y="117"/>
                  </a:lnTo>
                  <a:lnTo>
                    <a:pt x="89" y="120"/>
                  </a:lnTo>
                  <a:lnTo>
                    <a:pt x="92" y="117"/>
                  </a:lnTo>
                  <a:lnTo>
                    <a:pt x="104" y="111"/>
                  </a:lnTo>
                  <a:lnTo>
                    <a:pt x="117" y="104"/>
                  </a:lnTo>
                  <a:lnTo>
                    <a:pt x="138" y="101"/>
                  </a:lnTo>
                  <a:lnTo>
                    <a:pt x="153" y="89"/>
                  </a:lnTo>
                  <a:lnTo>
                    <a:pt x="166" y="74"/>
                  </a:lnTo>
                  <a:lnTo>
                    <a:pt x="202" y="80"/>
                  </a:lnTo>
                  <a:lnTo>
                    <a:pt x="218" y="74"/>
                  </a:lnTo>
                  <a:lnTo>
                    <a:pt x="233" y="68"/>
                  </a:lnTo>
                  <a:lnTo>
                    <a:pt x="251" y="62"/>
                  </a:lnTo>
                  <a:lnTo>
                    <a:pt x="270" y="62"/>
                  </a:lnTo>
                  <a:lnTo>
                    <a:pt x="294" y="62"/>
                  </a:lnTo>
                  <a:lnTo>
                    <a:pt x="319" y="71"/>
                  </a:lnTo>
                  <a:lnTo>
                    <a:pt x="331" y="80"/>
                  </a:lnTo>
                  <a:lnTo>
                    <a:pt x="343" y="89"/>
                  </a:lnTo>
                  <a:lnTo>
                    <a:pt x="343" y="80"/>
                  </a:lnTo>
                  <a:lnTo>
                    <a:pt x="343" y="56"/>
                  </a:lnTo>
                  <a:lnTo>
                    <a:pt x="340" y="40"/>
                  </a:lnTo>
                  <a:lnTo>
                    <a:pt x="334" y="25"/>
                  </a:lnTo>
                  <a:lnTo>
                    <a:pt x="325" y="13"/>
                  </a:lnTo>
                  <a:lnTo>
                    <a:pt x="30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71" name="Freeform 6919"/>
            <p:cNvSpPr>
              <a:spLocks/>
            </p:cNvSpPr>
            <p:nvPr/>
          </p:nvSpPr>
          <p:spPr bwMode="auto">
            <a:xfrm>
              <a:off x="6099682" y="2701751"/>
              <a:ext cx="716164" cy="1942697"/>
            </a:xfrm>
            <a:custGeom>
              <a:avLst/>
              <a:gdLst>
                <a:gd name="T0" fmla="*/ 2147483647 w 174"/>
                <a:gd name="T1" fmla="*/ 0 h 472"/>
                <a:gd name="T2" fmla="*/ 2147483647 w 174"/>
                <a:gd name="T3" fmla="*/ 2147483647 h 472"/>
                <a:gd name="T4" fmla="*/ 2147483647 w 174"/>
                <a:gd name="T5" fmla="*/ 2147483647 h 472"/>
                <a:gd name="T6" fmla="*/ 2147483647 w 174"/>
                <a:gd name="T7" fmla="*/ 2147483647 h 472"/>
                <a:gd name="T8" fmla="*/ 2147483647 w 174"/>
                <a:gd name="T9" fmla="*/ 2147483647 h 472"/>
                <a:gd name="T10" fmla="*/ 2147483647 w 174"/>
                <a:gd name="T11" fmla="*/ 2147483647 h 472"/>
                <a:gd name="T12" fmla="*/ 2147483647 w 174"/>
                <a:gd name="T13" fmla="*/ 2147483647 h 472"/>
                <a:gd name="T14" fmla="*/ 2147483647 w 174"/>
                <a:gd name="T15" fmla="*/ 2147483647 h 472"/>
                <a:gd name="T16" fmla="*/ 2147483647 w 174"/>
                <a:gd name="T17" fmla="*/ 2147483647 h 472"/>
                <a:gd name="T18" fmla="*/ 2147483647 w 174"/>
                <a:gd name="T19" fmla="*/ 2147483647 h 472"/>
                <a:gd name="T20" fmla="*/ 2147483647 w 174"/>
                <a:gd name="T21" fmla="*/ 2147483647 h 472"/>
                <a:gd name="T22" fmla="*/ 2147483647 w 174"/>
                <a:gd name="T23" fmla="*/ 2147483647 h 472"/>
                <a:gd name="T24" fmla="*/ 2147483647 w 174"/>
                <a:gd name="T25" fmla="*/ 2147483647 h 472"/>
                <a:gd name="T26" fmla="*/ 2147483647 w 174"/>
                <a:gd name="T27" fmla="*/ 2147483647 h 472"/>
                <a:gd name="T28" fmla="*/ 2147483647 w 174"/>
                <a:gd name="T29" fmla="*/ 2147483647 h 472"/>
                <a:gd name="T30" fmla="*/ 2147483647 w 174"/>
                <a:gd name="T31" fmla="*/ 2147483647 h 472"/>
                <a:gd name="T32" fmla="*/ 2147483647 w 174"/>
                <a:gd name="T33" fmla="*/ 2147483647 h 472"/>
                <a:gd name="T34" fmla="*/ 2147483647 w 174"/>
                <a:gd name="T35" fmla="*/ 2147483647 h 472"/>
                <a:gd name="T36" fmla="*/ 2147483647 w 174"/>
                <a:gd name="T37" fmla="*/ 2147483647 h 472"/>
                <a:gd name="T38" fmla="*/ 2147483647 w 174"/>
                <a:gd name="T39" fmla="*/ 2147483647 h 472"/>
                <a:gd name="T40" fmla="*/ 0 w 174"/>
                <a:gd name="T41" fmla="*/ 2147483647 h 472"/>
                <a:gd name="T42" fmla="*/ 0 w 174"/>
                <a:gd name="T43" fmla="*/ 2147483647 h 472"/>
                <a:gd name="T44" fmla="*/ 2147483647 w 174"/>
                <a:gd name="T45" fmla="*/ 2147483647 h 472"/>
                <a:gd name="T46" fmla="*/ 2147483647 w 174"/>
                <a:gd name="T47" fmla="*/ 2147483647 h 472"/>
                <a:gd name="T48" fmla="*/ 2147483647 w 174"/>
                <a:gd name="T49" fmla="*/ 2147483647 h 472"/>
                <a:gd name="T50" fmla="*/ 2147483647 w 174"/>
                <a:gd name="T51" fmla="*/ 2147483647 h 472"/>
                <a:gd name="T52" fmla="*/ 2147483647 w 174"/>
                <a:gd name="T53" fmla="*/ 2147483647 h 472"/>
                <a:gd name="T54" fmla="*/ 2147483647 w 174"/>
                <a:gd name="T55" fmla="*/ 2147483647 h 472"/>
                <a:gd name="T56" fmla="*/ 2147483647 w 174"/>
                <a:gd name="T57" fmla="*/ 2147483647 h 472"/>
                <a:gd name="T58" fmla="*/ 2147483647 w 174"/>
                <a:gd name="T59" fmla="*/ 2147483647 h 472"/>
                <a:gd name="T60" fmla="*/ 2147483647 w 174"/>
                <a:gd name="T61" fmla="*/ 2147483647 h 472"/>
                <a:gd name="T62" fmla="*/ 2147483647 w 174"/>
                <a:gd name="T63" fmla="*/ 2147483647 h 472"/>
                <a:gd name="T64" fmla="*/ 2147483647 w 174"/>
                <a:gd name="T65" fmla="*/ 2147483647 h 472"/>
                <a:gd name="T66" fmla="*/ 2147483647 w 174"/>
                <a:gd name="T67" fmla="*/ 2147483647 h 472"/>
                <a:gd name="T68" fmla="*/ 2147483647 w 174"/>
                <a:gd name="T69" fmla="*/ 2147483647 h 472"/>
                <a:gd name="T70" fmla="*/ 2147483647 w 174"/>
                <a:gd name="T71" fmla="*/ 2147483647 h 472"/>
                <a:gd name="T72" fmla="*/ 2147483647 w 174"/>
                <a:gd name="T73" fmla="*/ 0 h 472"/>
                <a:gd name="T74" fmla="*/ 2147483647 w 174"/>
                <a:gd name="T75" fmla="*/ 0 h 47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74"/>
                <a:gd name="T115" fmla="*/ 0 h 472"/>
                <a:gd name="T116" fmla="*/ 174 w 174"/>
                <a:gd name="T117" fmla="*/ 472 h 47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74" h="472">
                  <a:moveTo>
                    <a:pt x="168" y="0"/>
                  </a:moveTo>
                  <a:lnTo>
                    <a:pt x="174" y="37"/>
                  </a:lnTo>
                  <a:lnTo>
                    <a:pt x="159" y="62"/>
                  </a:lnTo>
                  <a:lnTo>
                    <a:pt x="147" y="83"/>
                  </a:lnTo>
                  <a:lnTo>
                    <a:pt x="110" y="257"/>
                  </a:lnTo>
                  <a:lnTo>
                    <a:pt x="110" y="270"/>
                  </a:lnTo>
                  <a:lnTo>
                    <a:pt x="113" y="288"/>
                  </a:lnTo>
                  <a:lnTo>
                    <a:pt x="116" y="309"/>
                  </a:lnTo>
                  <a:lnTo>
                    <a:pt x="113" y="322"/>
                  </a:lnTo>
                  <a:lnTo>
                    <a:pt x="113" y="328"/>
                  </a:lnTo>
                  <a:lnTo>
                    <a:pt x="95" y="358"/>
                  </a:lnTo>
                  <a:lnTo>
                    <a:pt x="86" y="377"/>
                  </a:lnTo>
                  <a:lnTo>
                    <a:pt x="67" y="472"/>
                  </a:lnTo>
                  <a:lnTo>
                    <a:pt x="9" y="469"/>
                  </a:lnTo>
                  <a:lnTo>
                    <a:pt x="0" y="465"/>
                  </a:lnTo>
                  <a:lnTo>
                    <a:pt x="67" y="306"/>
                  </a:lnTo>
                  <a:lnTo>
                    <a:pt x="80" y="260"/>
                  </a:lnTo>
                  <a:lnTo>
                    <a:pt x="92" y="202"/>
                  </a:lnTo>
                  <a:lnTo>
                    <a:pt x="107" y="150"/>
                  </a:lnTo>
                  <a:lnTo>
                    <a:pt x="113" y="129"/>
                  </a:lnTo>
                  <a:lnTo>
                    <a:pt x="116" y="114"/>
                  </a:lnTo>
                  <a:lnTo>
                    <a:pt x="132" y="80"/>
                  </a:lnTo>
                  <a:lnTo>
                    <a:pt x="138" y="68"/>
                  </a:lnTo>
                  <a:lnTo>
                    <a:pt x="147" y="34"/>
                  </a:lnTo>
                  <a:lnTo>
                    <a:pt x="159" y="13"/>
                  </a:lnTo>
                  <a:lnTo>
                    <a:pt x="162" y="6"/>
                  </a:lnTo>
                  <a:lnTo>
                    <a:pt x="16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7650" name="组合 1373"/>
          <p:cNvGrpSpPr>
            <a:grpSpLocks/>
          </p:cNvGrpSpPr>
          <p:nvPr/>
        </p:nvGrpSpPr>
        <p:grpSpPr bwMode="auto">
          <a:xfrm>
            <a:off x="179388" y="215900"/>
            <a:ext cx="5832475" cy="4437063"/>
            <a:chOff x="2047704" y="642938"/>
            <a:chExt cx="4084808" cy="2574925"/>
          </a:xfrm>
        </p:grpSpPr>
        <p:sp>
          <p:nvSpPr>
            <p:cNvPr id="27652" name="Freeform 3625"/>
            <p:cNvSpPr>
              <a:spLocks/>
            </p:cNvSpPr>
            <p:nvPr/>
          </p:nvSpPr>
          <p:spPr bwMode="auto">
            <a:xfrm>
              <a:off x="2670175" y="642938"/>
              <a:ext cx="3462337" cy="2574925"/>
            </a:xfrm>
            <a:custGeom>
              <a:avLst/>
              <a:gdLst>
                <a:gd name="T0" fmla="*/ 2147483647 w 2181"/>
                <a:gd name="T1" fmla="*/ 2147483647 h 1622"/>
                <a:gd name="T2" fmla="*/ 2147483647 w 2181"/>
                <a:gd name="T3" fmla="*/ 2147483647 h 1622"/>
                <a:gd name="T4" fmla="*/ 2147483647 w 2181"/>
                <a:gd name="T5" fmla="*/ 2147483647 h 1622"/>
                <a:gd name="T6" fmla="*/ 2147483647 w 2181"/>
                <a:gd name="T7" fmla="*/ 2147483647 h 1622"/>
                <a:gd name="T8" fmla="*/ 2147483647 w 2181"/>
                <a:gd name="T9" fmla="*/ 2147483647 h 1622"/>
                <a:gd name="T10" fmla="*/ 2147483647 w 2181"/>
                <a:gd name="T11" fmla="*/ 2147483647 h 1622"/>
                <a:gd name="T12" fmla="*/ 2147483647 w 2181"/>
                <a:gd name="T13" fmla="*/ 2147483647 h 1622"/>
                <a:gd name="T14" fmla="*/ 2147483647 w 2181"/>
                <a:gd name="T15" fmla="*/ 2147483647 h 1622"/>
                <a:gd name="T16" fmla="*/ 2147483647 w 2181"/>
                <a:gd name="T17" fmla="*/ 2147483647 h 1622"/>
                <a:gd name="T18" fmla="*/ 2147483647 w 2181"/>
                <a:gd name="T19" fmla="*/ 2147483647 h 1622"/>
                <a:gd name="T20" fmla="*/ 2147483647 w 2181"/>
                <a:gd name="T21" fmla="*/ 2147483647 h 1622"/>
                <a:gd name="T22" fmla="*/ 2147483647 w 2181"/>
                <a:gd name="T23" fmla="*/ 2147483647 h 1622"/>
                <a:gd name="T24" fmla="*/ 2147483647 w 2181"/>
                <a:gd name="T25" fmla="*/ 2147483647 h 1622"/>
                <a:gd name="T26" fmla="*/ 2147483647 w 2181"/>
                <a:gd name="T27" fmla="*/ 2147483647 h 1622"/>
                <a:gd name="T28" fmla="*/ 2147483647 w 2181"/>
                <a:gd name="T29" fmla="*/ 2147483647 h 1622"/>
                <a:gd name="T30" fmla="*/ 2147483647 w 2181"/>
                <a:gd name="T31" fmla="*/ 2147483647 h 1622"/>
                <a:gd name="T32" fmla="*/ 2147483647 w 2181"/>
                <a:gd name="T33" fmla="*/ 2147483647 h 1622"/>
                <a:gd name="T34" fmla="*/ 2147483647 w 2181"/>
                <a:gd name="T35" fmla="*/ 2147483647 h 1622"/>
                <a:gd name="T36" fmla="*/ 2147483647 w 2181"/>
                <a:gd name="T37" fmla="*/ 2147483647 h 1622"/>
                <a:gd name="T38" fmla="*/ 2147483647 w 2181"/>
                <a:gd name="T39" fmla="*/ 2147483647 h 1622"/>
                <a:gd name="T40" fmla="*/ 2147483647 w 2181"/>
                <a:gd name="T41" fmla="*/ 2147483647 h 1622"/>
                <a:gd name="T42" fmla="*/ 2147483647 w 2181"/>
                <a:gd name="T43" fmla="*/ 0 h 1622"/>
                <a:gd name="T44" fmla="*/ 2147483647 w 2181"/>
                <a:gd name="T45" fmla="*/ 2147483647 h 1622"/>
                <a:gd name="T46" fmla="*/ 2147483647 w 2181"/>
                <a:gd name="T47" fmla="*/ 2147483647 h 1622"/>
                <a:gd name="T48" fmla="*/ 2147483647 w 2181"/>
                <a:gd name="T49" fmla="*/ 2147483647 h 1622"/>
                <a:gd name="T50" fmla="*/ 2147483647 w 2181"/>
                <a:gd name="T51" fmla="*/ 2147483647 h 1622"/>
                <a:gd name="T52" fmla="*/ 2147483647 w 2181"/>
                <a:gd name="T53" fmla="*/ 2147483647 h 1622"/>
                <a:gd name="T54" fmla="*/ 0 w 2181"/>
                <a:gd name="T55" fmla="*/ 2147483647 h 1622"/>
                <a:gd name="T56" fmla="*/ 2147483647 w 2181"/>
                <a:gd name="T57" fmla="*/ 2147483647 h 1622"/>
                <a:gd name="T58" fmla="*/ 2147483647 w 2181"/>
                <a:gd name="T59" fmla="*/ 2147483647 h 1622"/>
                <a:gd name="T60" fmla="*/ 2147483647 w 2181"/>
                <a:gd name="T61" fmla="*/ 2147483647 h 1622"/>
                <a:gd name="T62" fmla="*/ 2147483647 w 2181"/>
                <a:gd name="T63" fmla="*/ 2147483647 h 1622"/>
                <a:gd name="T64" fmla="*/ 2147483647 w 2181"/>
                <a:gd name="T65" fmla="*/ 2147483647 h 1622"/>
                <a:gd name="T66" fmla="*/ 2147483647 w 2181"/>
                <a:gd name="T67" fmla="*/ 2147483647 h 1622"/>
                <a:gd name="T68" fmla="*/ 2147483647 w 2181"/>
                <a:gd name="T69" fmla="*/ 2147483647 h 1622"/>
                <a:gd name="T70" fmla="*/ 2147483647 w 2181"/>
                <a:gd name="T71" fmla="*/ 2147483647 h 1622"/>
                <a:gd name="T72" fmla="*/ 2147483647 w 2181"/>
                <a:gd name="T73" fmla="*/ 2147483647 h 1622"/>
                <a:gd name="T74" fmla="*/ 2147483647 w 2181"/>
                <a:gd name="T75" fmla="*/ 2147483647 h 1622"/>
                <a:gd name="T76" fmla="*/ 2147483647 w 2181"/>
                <a:gd name="T77" fmla="*/ 2147483647 h 1622"/>
                <a:gd name="T78" fmla="*/ 2147483647 w 2181"/>
                <a:gd name="T79" fmla="*/ 2147483647 h 1622"/>
                <a:gd name="T80" fmla="*/ 2147483647 w 2181"/>
                <a:gd name="T81" fmla="*/ 2147483647 h 1622"/>
                <a:gd name="T82" fmla="*/ 2147483647 w 2181"/>
                <a:gd name="T83" fmla="*/ 2147483647 h 1622"/>
                <a:gd name="T84" fmla="*/ 2147483647 w 2181"/>
                <a:gd name="T85" fmla="*/ 2147483647 h 1622"/>
                <a:gd name="T86" fmla="*/ 2147483647 w 2181"/>
                <a:gd name="T87" fmla="*/ 2147483647 h 1622"/>
                <a:gd name="T88" fmla="*/ 2147483647 w 2181"/>
                <a:gd name="T89" fmla="*/ 2147483647 h 1622"/>
                <a:gd name="T90" fmla="*/ 2147483647 w 2181"/>
                <a:gd name="T91" fmla="*/ 2147483647 h 1622"/>
                <a:gd name="T92" fmla="*/ 2147483647 w 2181"/>
                <a:gd name="T93" fmla="*/ 2147483647 h 1622"/>
                <a:gd name="T94" fmla="*/ 2147483647 w 2181"/>
                <a:gd name="T95" fmla="*/ 2147483647 h 1622"/>
                <a:gd name="T96" fmla="*/ 2147483647 w 2181"/>
                <a:gd name="T97" fmla="*/ 2147483647 h 1622"/>
                <a:gd name="T98" fmla="*/ 2147483647 w 2181"/>
                <a:gd name="T99" fmla="*/ 2147483647 h 1622"/>
                <a:gd name="T100" fmla="*/ 2147483647 w 2181"/>
                <a:gd name="T101" fmla="*/ 2147483647 h 162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181"/>
                <a:gd name="T154" fmla="*/ 0 h 1622"/>
                <a:gd name="T155" fmla="*/ 2181 w 2181"/>
                <a:gd name="T156" fmla="*/ 1622 h 162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181" h="1622">
                  <a:moveTo>
                    <a:pt x="2149" y="1270"/>
                  </a:moveTo>
                  <a:lnTo>
                    <a:pt x="2117" y="1286"/>
                  </a:lnTo>
                  <a:lnTo>
                    <a:pt x="2077" y="1302"/>
                  </a:lnTo>
                  <a:lnTo>
                    <a:pt x="2037" y="1318"/>
                  </a:lnTo>
                  <a:lnTo>
                    <a:pt x="1973" y="1334"/>
                  </a:lnTo>
                  <a:lnTo>
                    <a:pt x="1933" y="1334"/>
                  </a:lnTo>
                  <a:lnTo>
                    <a:pt x="1917" y="1334"/>
                  </a:lnTo>
                  <a:lnTo>
                    <a:pt x="1885" y="1318"/>
                  </a:lnTo>
                  <a:lnTo>
                    <a:pt x="1854" y="1318"/>
                  </a:lnTo>
                  <a:lnTo>
                    <a:pt x="1814" y="1318"/>
                  </a:lnTo>
                  <a:lnTo>
                    <a:pt x="1798" y="1334"/>
                  </a:lnTo>
                  <a:lnTo>
                    <a:pt x="1694" y="1302"/>
                  </a:lnTo>
                  <a:lnTo>
                    <a:pt x="1702" y="1175"/>
                  </a:lnTo>
                  <a:lnTo>
                    <a:pt x="1566" y="1111"/>
                  </a:lnTo>
                  <a:lnTo>
                    <a:pt x="1526" y="1111"/>
                  </a:lnTo>
                  <a:lnTo>
                    <a:pt x="1430" y="1063"/>
                  </a:lnTo>
                  <a:lnTo>
                    <a:pt x="1318" y="1031"/>
                  </a:lnTo>
                  <a:lnTo>
                    <a:pt x="1302" y="1015"/>
                  </a:lnTo>
                  <a:lnTo>
                    <a:pt x="1262" y="991"/>
                  </a:lnTo>
                  <a:lnTo>
                    <a:pt x="1222" y="999"/>
                  </a:lnTo>
                  <a:lnTo>
                    <a:pt x="1150" y="935"/>
                  </a:lnTo>
                  <a:lnTo>
                    <a:pt x="1102" y="919"/>
                  </a:lnTo>
                  <a:lnTo>
                    <a:pt x="1030" y="903"/>
                  </a:lnTo>
                  <a:lnTo>
                    <a:pt x="879" y="911"/>
                  </a:lnTo>
                  <a:lnTo>
                    <a:pt x="895" y="855"/>
                  </a:lnTo>
                  <a:lnTo>
                    <a:pt x="839" y="831"/>
                  </a:lnTo>
                  <a:lnTo>
                    <a:pt x="727" y="847"/>
                  </a:lnTo>
                  <a:lnTo>
                    <a:pt x="783" y="791"/>
                  </a:lnTo>
                  <a:lnTo>
                    <a:pt x="815" y="775"/>
                  </a:lnTo>
                  <a:lnTo>
                    <a:pt x="847" y="743"/>
                  </a:lnTo>
                  <a:lnTo>
                    <a:pt x="863" y="719"/>
                  </a:lnTo>
                  <a:lnTo>
                    <a:pt x="966" y="663"/>
                  </a:lnTo>
                  <a:lnTo>
                    <a:pt x="1046" y="703"/>
                  </a:lnTo>
                  <a:lnTo>
                    <a:pt x="1118" y="743"/>
                  </a:lnTo>
                  <a:lnTo>
                    <a:pt x="1238" y="807"/>
                  </a:lnTo>
                  <a:lnTo>
                    <a:pt x="1278" y="807"/>
                  </a:lnTo>
                  <a:lnTo>
                    <a:pt x="1310" y="799"/>
                  </a:lnTo>
                  <a:lnTo>
                    <a:pt x="1326" y="783"/>
                  </a:lnTo>
                  <a:lnTo>
                    <a:pt x="1390" y="719"/>
                  </a:lnTo>
                  <a:lnTo>
                    <a:pt x="1462" y="655"/>
                  </a:lnTo>
                  <a:lnTo>
                    <a:pt x="1550" y="583"/>
                  </a:lnTo>
                  <a:lnTo>
                    <a:pt x="1542" y="543"/>
                  </a:lnTo>
                  <a:lnTo>
                    <a:pt x="1550" y="519"/>
                  </a:lnTo>
                  <a:lnTo>
                    <a:pt x="1590" y="455"/>
                  </a:lnTo>
                  <a:lnTo>
                    <a:pt x="1614" y="431"/>
                  </a:lnTo>
                  <a:lnTo>
                    <a:pt x="1638" y="408"/>
                  </a:lnTo>
                  <a:lnTo>
                    <a:pt x="1654" y="376"/>
                  </a:lnTo>
                  <a:lnTo>
                    <a:pt x="1662" y="312"/>
                  </a:lnTo>
                  <a:lnTo>
                    <a:pt x="1638" y="288"/>
                  </a:lnTo>
                  <a:lnTo>
                    <a:pt x="1534" y="288"/>
                  </a:lnTo>
                  <a:lnTo>
                    <a:pt x="1526" y="304"/>
                  </a:lnTo>
                  <a:lnTo>
                    <a:pt x="1486" y="336"/>
                  </a:lnTo>
                  <a:lnTo>
                    <a:pt x="1486" y="352"/>
                  </a:lnTo>
                  <a:lnTo>
                    <a:pt x="1486" y="368"/>
                  </a:lnTo>
                  <a:lnTo>
                    <a:pt x="1486" y="376"/>
                  </a:lnTo>
                  <a:lnTo>
                    <a:pt x="1494" y="408"/>
                  </a:lnTo>
                  <a:lnTo>
                    <a:pt x="1486" y="431"/>
                  </a:lnTo>
                  <a:lnTo>
                    <a:pt x="1470" y="463"/>
                  </a:lnTo>
                  <a:lnTo>
                    <a:pt x="1398" y="543"/>
                  </a:lnTo>
                  <a:lnTo>
                    <a:pt x="1334" y="575"/>
                  </a:lnTo>
                  <a:lnTo>
                    <a:pt x="1278" y="623"/>
                  </a:lnTo>
                  <a:lnTo>
                    <a:pt x="1254" y="639"/>
                  </a:lnTo>
                  <a:lnTo>
                    <a:pt x="1238" y="631"/>
                  </a:lnTo>
                  <a:lnTo>
                    <a:pt x="1230" y="615"/>
                  </a:lnTo>
                  <a:lnTo>
                    <a:pt x="1158" y="567"/>
                  </a:lnTo>
                  <a:lnTo>
                    <a:pt x="1118" y="511"/>
                  </a:lnTo>
                  <a:lnTo>
                    <a:pt x="1142" y="439"/>
                  </a:lnTo>
                  <a:lnTo>
                    <a:pt x="1126" y="400"/>
                  </a:lnTo>
                  <a:lnTo>
                    <a:pt x="1094" y="384"/>
                  </a:lnTo>
                  <a:lnTo>
                    <a:pt x="1118" y="376"/>
                  </a:lnTo>
                  <a:lnTo>
                    <a:pt x="1134" y="360"/>
                  </a:lnTo>
                  <a:lnTo>
                    <a:pt x="1134" y="304"/>
                  </a:lnTo>
                  <a:lnTo>
                    <a:pt x="1150" y="264"/>
                  </a:lnTo>
                  <a:lnTo>
                    <a:pt x="1158" y="264"/>
                  </a:lnTo>
                  <a:lnTo>
                    <a:pt x="1166" y="256"/>
                  </a:lnTo>
                  <a:lnTo>
                    <a:pt x="1174" y="248"/>
                  </a:lnTo>
                  <a:lnTo>
                    <a:pt x="1158" y="208"/>
                  </a:lnTo>
                  <a:lnTo>
                    <a:pt x="1166" y="152"/>
                  </a:lnTo>
                  <a:lnTo>
                    <a:pt x="1158" y="120"/>
                  </a:lnTo>
                  <a:lnTo>
                    <a:pt x="1174" y="120"/>
                  </a:lnTo>
                  <a:lnTo>
                    <a:pt x="1182" y="112"/>
                  </a:lnTo>
                  <a:lnTo>
                    <a:pt x="1190" y="96"/>
                  </a:lnTo>
                  <a:lnTo>
                    <a:pt x="1182" y="88"/>
                  </a:lnTo>
                  <a:lnTo>
                    <a:pt x="1158" y="72"/>
                  </a:lnTo>
                  <a:lnTo>
                    <a:pt x="1142" y="56"/>
                  </a:lnTo>
                  <a:lnTo>
                    <a:pt x="1118" y="32"/>
                  </a:lnTo>
                  <a:lnTo>
                    <a:pt x="1094" y="24"/>
                  </a:lnTo>
                  <a:lnTo>
                    <a:pt x="1070" y="16"/>
                  </a:lnTo>
                  <a:lnTo>
                    <a:pt x="1038" y="8"/>
                  </a:lnTo>
                  <a:lnTo>
                    <a:pt x="1006" y="0"/>
                  </a:lnTo>
                  <a:lnTo>
                    <a:pt x="982" y="0"/>
                  </a:lnTo>
                  <a:lnTo>
                    <a:pt x="943" y="16"/>
                  </a:lnTo>
                  <a:lnTo>
                    <a:pt x="919" y="24"/>
                  </a:lnTo>
                  <a:lnTo>
                    <a:pt x="903" y="40"/>
                  </a:lnTo>
                  <a:lnTo>
                    <a:pt x="871" y="72"/>
                  </a:lnTo>
                  <a:lnTo>
                    <a:pt x="855" y="112"/>
                  </a:lnTo>
                  <a:lnTo>
                    <a:pt x="847" y="152"/>
                  </a:lnTo>
                  <a:lnTo>
                    <a:pt x="839" y="208"/>
                  </a:lnTo>
                  <a:lnTo>
                    <a:pt x="775" y="152"/>
                  </a:lnTo>
                  <a:lnTo>
                    <a:pt x="751" y="136"/>
                  </a:lnTo>
                  <a:lnTo>
                    <a:pt x="727" y="128"/>
                  </a:lnTo>
                  <a:lnTo>
                    <a:pt x="695" y="128"/>
                  </a:lnTo>
                  <a:lnTo>
                    <a:pt x="671" y="136"/>
                  </a:lnTo>
                  <a:lnTo>
                    <a:pt x="631" y="152"/>
                  </a:lnTo>
                  <a:lnTo>
                    <a:pt x="615" y="160"/>
                  </a:lnTo>
                  <a:lnTo>
                    <a:pt x="567" y="184"/>
                  </a:lnTo>
                  <a:lnTo>
                    <a:pt x="479" y="184"/>
                  </a:lnTo>
                  <a:lnTo>
                    <a:pt x="391" y="208"/>
                  </a:lnTo>
                  <a:lnTo>
                    <a:pt x="335" y="216"/>
                  </a:lnTo>
                  <a:lnTo>
                    <a:pt x="287" y="224"/>
                  </a:lnTo>
                  <a:lnTo>
                    <a:pt x="255" y="240"/>
                  </a:lnTo>
                  <a:lnTo>
                    <a:pt x="231" y="264"/>
                  </a:lnTo>
                  <a:lnTo>
                    <a:pt x="47" y="551"/>
                  </a:lnTo>
                  <a:lnTo>
                    <a:pt x="47" y="567"/>
                  </a:lnTo>
                  <a:lnTo>
                    <a:pt x="16" y="567"/>
                  </a:lnTo>
                  <a:lnTo>
                    <a:pt x="0" y="615"/>
                  </a:lnTo>
                  <a:lnTo>
                    <a:pt x="16" y="639"/>
                  </a:lnTo>
                  <a:lnTo>
                    <a:pt x="31" y="647"/>
                  </a:lnTo>
                  <a:lnTo>
                    <a:pt x="39" y="663"/>
                  </a:lnTo>
                  <a:lnTo>
                    <a:pt x="79" y="671"/>
                  </a:lnTo>
                  <a:lnTo>
                    <a:pt x="119" y="679"/>
                  </a:lnTo>
                  <a:lnTo>
                    <a:pt x="135" y="655"/>
                  </a:lnTo>
                  <a:lnTo>
                    <a:pt x="143" y="639"/>
                  </a:lnTo>
                  <a:lnTo>
                    <a:pt x="151" y="607"/>
                  </a:lnTo>
                  <a:lnTo>
                    <a:pt x="191" y="567"/>
                  </a:lnTo>
                  <a:lnTo>
                    <a:pt x="199" y="543"/>
                  </a:lnTo>
                  <a:lnTo>
                    <a:pt x="255" y="479"/>
                  </a:lnTo>
                  <a:lnTo>
                    <a:pt x="263" y="455"/>
                  </a:lnTo>
                  <a:lnTo>
                    <a:pt x="287" y="455"/>
                  </a:lnTo>
                  <a:lnTo>
                    <a:pt x="367" y="392"/>
                  </a:lnTo>
                  <a:lnTo>
                    <a:pt x="439" y="384"/>
                  </a:lnTo>
                  <a:lnTo>
                    <a:pt x="503" y="368"/>
                  </a:lnTo>
                  <a:lnTo>
                    <a:pt x="503" y="384"/>
                  </a:lnTo>
                  <a:lnTo>
                    <a:pt x="383" y="591"/>
                  </a:lnTo>
                  <a:lnTo>
                    <a:pt x="359" y="607"/>
                  </a:lnTo>
                  <a:lnTo>
                    <a:pt x="351" y="623"/>
                  </a:lnTo>
                  <a:lnTo>
                    <a:pt x="351" y="663"/>
                  </a:lnTo>
                  <a:lnTo>
                    <a:pt x="319" y="671"/>
                  </a:lnTo>
                  <a:lnTo>
                    <a:pt x="303" y="695"/>
                  </a:lnTo>
                  <a:lnTo>
                    <a:pt x="199" y="799"/>
                  </a:lnTo>
                  <a:lnTo>
                    <a:pt x="199" y="831"/>
                  </a:lnTo>
                  <a:lnTo>
                    <a:pt x="215" y="871"/>
                  </a:lnTo>
                  <a:lnTo>
                    <a:pt x="231" y="927"/>
                  </a:lnTo>
                  <a:lnTo>
                    <a:pt x="239" y="991"/>
                  </a:lnTo>
                  <a:lnTo>
                    <a:pt x="247" y="999"/>
                  </a:lnTo>
                  <a:lnTo>
                    <a:pt x="255" y="1031"/>
                  </a:lnTo>
                  <a:lnTo>
                    <a:pt x="271" y="1071"/>
                  </a:lnTo>
                  <a:lnTo>
                    <a:pt x="287" y="1095"/>
                  </a:lnTo>
                  <a:lnTo>
                    <a:pt x="311" y="1127"/>
                  </a:lnTo>
                  <a:lnTo>
                    <a:pt x="351" y="1159"/>
                  </a:lnTo>
                  <a:lnTo>
                    <a:pt x="367" y="1175"/>
                  </a:lnTo>
                  <a:lnTo>
                    <a:pt x="375" y="1199"/>
                  </a:lnTo>
                  <a:lnTo>
                    <a:pt x="343" y="1191"/>
                  </a:lnTo>
                  <a:lnTo>
                    <a:pt x="311" y="1199"/>
                  </a:lnTo>
                  <a:lnTo>
                    <a:pt x="279" y="1215"/>
                  </a:lnTo>
                  <a:lnTo>
                    <a:pt x="263" y="1191"/>
                  </a:lnTo>
                  <a:lnTo>
                    <a:pt x="247" y="1175"/>
                  </a:lnTo>
                  <a:lnTo>
                    <a:pt x="231" y="1167"/>
                  </a:lnTo>
                  <a:lnTo>
                    <a:pt x="215" y="1167"/>
                  </a:lnTo>
                  <a:lnTo>
                    <a:pt x="199" y="1175"/>
                  </a:lnTo>
                  <a:lnTo>
                    <a:pt x="175" y="1183"/>
                  </a:lnTo>
                  <a:lnTo>
                    <a:pt x="175" y="1199"/>
                  </a:lnTo>
                  <a:lnTo>
                    <a:pt x="119" y="1270"/>
                  </a:lnTo>
                  <a:lnTo>
                    <a:pt x="151" y="1286"/>
                  </a:lnTo>
                  <a:lnTo>
                    <a:pt x="103" y="1318"/>
                  </a:lnTo>
                  <a:lnTo>
                    <a:pt x="71" y="1350"/>
                  </a:lnTo>
                  <a:lnTo>
                    <a:pt x="47" y="1390"/>
                  </a:lnTo>
                  <a:lnTo>
                    <a:pt x="31" y="1430"/>
                  </a:lnTo>
                  <a:lnTo>
                    <a:pt x="24" y="1470"/>
                  </a:lnTo>
                  <a:lnTo>
                    <a:pt x="24" y="1526"/>
                  </a:lnTo>
                  <a:lnTo>
                    <a:pt x="24" y="1550"/>
                  </a:lnTo>
                  <a:lnTo>
                    <a:pt x="103" y="1542"/>
                  </a:lnTo>
                  <a:lnTo>
                    <a:pt x="119" y="1510"/>
                  </a:lnTo>
                  <a:lnTo>
                    <a:pt x="151" y="1478"/>
                  </a:lnTo>
                  <a:lnTo>
                    <a:pt x="183" y="1454"/>
                  </a:lnTo>
                  <a:lnTo>
                    <a:pt x="223" y="1438"/>
                  </a:lnTo>
                  <a:lnTo>
                    <a:pt x="287" y="1414"/>
                  </a:lnTo>
                  <a:lnTo>
                    <a:pt x="319" y="1406"/>
                  </a:lnTo>
                  <a:lnTo>
                    <a:pt x="327" y="1454"/>
                  </a:lnTo>
                  <a:lnTo>
                    <a:pt x="447" y="1406"/>
                  </a:lnTo>
                  <a:lnTo>
                    <a:pt x="567" y="1390"/>
                  </a:lnTo>
                  <a:lnTo>
                    <a:pt x="591" y="1382"/>
                  </a:lnTo>
                  <a:lnTo>
                    <a:pt x="663" y="1374"/>
                  </a:lnTo>
                  <a:lnTo>
                    <a:pt x="687" y="1358"/>
                  </a:lnTo>
                  <a:lnTo>
                    <a:pt x="719" y="1350"/>
                  </a:lnTo>
                  <a:lnTo>
                    <a:pt x="751" y="1350"/>
                  </a:lnTo>
                  <a:lnTo>
                    <a:pt x="775" y="1350"/>
                  </a:lnTo>
                  <a:lnTo>
                    <a:pt x="799" y="1342"/>
                  </a:lnTo>
                  <a:lnTo>
                    <a:pt x="839" y="1318"/>
                  </a:lnTo>
                  <a:lnTo>
                    <a:pt x="879" y="1286"/>
                  </a:lnTo>
                  <a:lnTo>
                    <a:pt x="903" y="1286"/>
                  </a:lnTo>
                  <a:lnTo>
                    <a:pt x="919" y="1270"/>
                  </a:lnTo>
                  <a:lnTo>
                    <a:pt x="927" y="1254"/>
                  </a:lnTo>
                  <a:lnTo>
                    <a:pt x="935" y="1231"/>
                  </a:lnTo>
                  <a:lnTo>
                    <a:pt x="935" y="1207"/>
                  </a:lnTo>
                  <a:lnTo>
                    <a:pt x="935" y="1175"/>
                  </a:lnTo>
                  <a:lnTo>
                    <a:pt x="1022" y="1135"/>
                  </a:lnTo>
                  <a:lnTo>
                    <a:pt x="1118" y="1151"/>
                  </a:lnTo>
                  <a:lnTo>
                    <a:pt x="1142" y="1199"/>
                  </a:lnTo>
                  <a:lnTo>
                    <a:pt x="1182" y="1231"/>
                  </a:lnTo>
                  <a:lnTo>
                    <a:pt x="1334" y="1302"/>
                  </a:lnTo>
                  <a:lnTo>
                    <a:pt x="1406" y="1334"/>
                  </a:lnTo>
                  <a:lnTo>
                    <a:pt x="1486" y="1374"/>
                  </a:lnTo>
                  <a:lnTo>
                    <a:pt x="1550" y="1414"/>
                  </a:lnTo>
                  <a:lnTo>
                    <a:pt x="1582" y="1414"/>
                  </a:lnTo>
                  <a:lnTo>
                    <a:pt x="1622" y="1462"/>
                  </a:lnTo>
                  <a:lnTo>
                    <a:pt x="1662" y="1478"/>
                  </a:lnTo>
                  <a:lnTo>
                    <a:pt x="1670" y="1518"/>
                  </a:lnTo>
                  <a:lnTo>
                    <a:pt x="1694" y="1558"/>
                  </a:lnTo>
                  <a:lnTo>
                    <a:pt x="1726" y="1614"/>
                  </a:lnTo>
                  <a:lnTo>
                    <a:pt x="1742" y="1622"/>
                  </a:lnTo>
                  <a:lnTo>
                    <a:pt x="1758" y="1622"/>
                  </a:lnTo>
                  <a:lnTo>
                    <a:pt x="1766" y="1614"/>
                  </a:lnTo>
                  <a:lnTo>
                    <a:pt x="1878" y="1550"/>
                  </a:lnTo>
                  <a:lnTo>
                    <a:pt x="1870" y="1518"/>
                  </a:lnTo>
                  <a:lnTo>
                    <a:pt x="1941" y="1494"/>
                  </a:lnTo>
                  <a:lnTo>
                    <a:pt x="1997" y="1478"/>
                  </a:lnTo>
                  <a:lnTo>
                    <a:pt x="2045" y="1454"/>
                  </a:lnTo>
                  <a:lnTo>
                    <a:pt x="2085" y="1414"/>
                  </a:lnTo>
                  <a:lnTo>
                    <a:pt x="2117" y="1382"/>
                  </a:lnTo>
                  <a:lnTo>
                    <a:pt x="2165" y="1318"/>
                  </a:lnTo>
                  <a:lnTo>
                    <a:pt x="2181" y="1294"/>
                  </a:lnTo>
                  <a:lnTo>
                    <a:pt x="2149" y="127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3" name="Freeform 3626"/>
            <p:cNvSpPr>
              <a:spLocks/>
            </p:cNvSpPr>
            <p:nvPr/>
          </p:nvSpPr>
          <p:spPr bwMode="auto">
            <a:xfrm>
              <a:off x="3633788" y="1682751"/>
              <a:ext cx="190500" cy="304800"/>
            </a:xfrm>
            <a:custGeom>
              <a:avLst/>
              <a:gdLst>
                <a:gd name="T0" fmla="*/ 2147483647 w 120"/>
                <a:gd name="T1" fmla="*/ 2147483647 h 192"/>
                <a:gd name="T2" fmla="*/ 2147483647 w 120"/>
                <a:gd name="T3" fmla="*/ 2147483647 h 192"/>
                <a:gd name="T4" fmla="*/ 2147483647 w 120"/>
                <a:gd name="T5" fmla="*/ 2147483647 h 192"/>
                <a:gd name="T6" fmla="*/ 2147483647 w 120"/>
                <a:gd name="T7" fmla="*/ 2147483647 h 192"/>
                <a:gd name="T8" fmla="*/ 2147483647 w 120"/>
                <a:gd name="T9" fmla="*/ 2147483647 h 192"/>
                <a:gd name="T10" fmla="*/ 2147483647 w 120"/>
                <a:gd name="T11" fmla="*/ 0 h 192"/>
                <a:gd name="T12" fmla="*/ 2147483647 w 120"/>
                <a:gd name="T13" fmla="*/ 2147483647 h 192"/>
                <a:gd name="T14" fmla="*/ 2147483647 w 120"/>
                <a:gd name="T15" fmla="*/ 2147483647 h 192"/>
                <a:gd name="T16" fmla="*/ 0 w 120"/>
                <a:gd name="T17" fmla="*/ 2147483647 h 192"/>
                <a:gd name="T18" fmla="*/ 2147483647 w 120"/>
                <a:gd name="T19" fmla="*/ 2147483647 h 192"/>
                <a:gd name="T20" fmla="*/ 2147483647 w 120"/>
                <a:gd name="T21" fmla="*/ 2147483647 h 192"/>
                <a:gd name="T22" fmla="*/ 2147483647 w 120"/>
                <a:gd name="T23" fmla="*/ 2147483647 h 1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20"/>
                <a:gd name="T37" fmla="*/ 0 h 192"/>
                <a:gd name="T38" fmla="*/ 120 w 120"/>
                <a:gd name="T39" fmla="*/ 192 h 19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20" h="192">
                  <a:moveTo>
                    <a:pt x="120" y="168"/>
                  </a:moveTo>
                  <a:lnTo>
                    <a:pt x="112" y="136"/>
                  </a:lnTo>
                  <a:lnTo>
                    <a:pt x="80" y="120"/>
                  </a:lnTo>
                  <a:lnTo>
                    <a:pt x="56" y="96"/>
                  </a:lnTo>
                  <a:lnTo>
                    <a:pt x="104" y="40"/>
                  </a:lnTo>
                  <a:lnTo>
                    <a:pt x="120" y="0"/>
                  </a:lnTo>
                  <a:lnTo>
                    <a:pt x="64" y="48"/>
                  </a:lnTo>
                  <a:lnTo>
                    <a:pt x="48" y="88"/>
                  </a:lnTo>
                  <a:lnTo>
                    <a:pt x="0" y="136"/>
                  </a:lnTo>
                  <a:lnTo>
                    <a:pt x="16" y="184"/>
                  </a:lnTo>
                  <a:lnTo>
                    <a:pt x="88" y="192"/>
                  </a:lnTo>
                  <a:lnTo>
                    <a:pt x="120" y="1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7654" name="Freeform 3627"/>
            <p:cNvSpPr>
              <a:spLocks/>
            </p:cNvSpPr>
            <p:nvPr/>
          </p:nvSpPr>
          <p:spPr bwMode="auto">
            <a:xfrm>
              <a:off x="2047704" y="1546369"/>
              <a:ext cx="950912" cy="977900"/>
            </a:xfrm>
            <a:custGeom>
              <a:avLst/>
              <a:gdLst>
                <a:gd name="T0" fmla="*/ 2147483647 w 599"/>
                <a:gd name="T1" fmla="*/ 2147483647 h 616"/>
                <a:gd name="T2" fmla="*/ 2147483647 w 599"/>
                <a:gd name="T3" fmla="*/ 2147483647 h 616"/>
                <a:gd name="T4" fmla="*/ 2147483647 w 599"/>
                <a:gd name="T5" fmla="*/ 2147483647 h 616"/>
                <a:gd name="T6" fmla="*/ 2147483647 w 599"/>
                <a:gd name="T7" fmla="*/ 2147483647 h 616"/>
                <a:gd name="T8" fmla="*/ 2147483647 w 599"/>
                <a:gd name="T9" fmla="*/ 2147483647 h 616"/>
                <a:gd name="T10" fmla="*/ 2147483647 w 599"/>
                <a:gd name="T11" fmla="*/ 2147483647 h 616"/>
                <a:gd name="T12" fmla="*/ 2147483647 w 599"/>
                <a:gd name="T13" fmla="*/ 2147483647 h 616"/>
                <a:gd name="T14" fmla="*/ 2147483647 w 599"/>
                <a:gd name="T15" fmla="*/ 2147483647 h 616"/>
                <a:gd name="T16" fmla="*/ 2147483647 w 599"/>
                <a:gd name="T17" fmla="*/ 2147483647 h 616"/>
                <a:gd name="T18" fmla="*/ 2147483647 w 599"/>
                <a:gd name="T19" fmla="*/ 0 h 616"/>
                <a:gd name="T20" fmla="*/ 2147483647 w 599"/>
                <a:gd name="T21" fmla="*/ 0 h 616"/>
                <a:gd name="T22" fmla="*/ 2147483647 w 599"/>
                <a:gd name="T23" fmla="*/ 2147483647 h 616"/>
                <a:gd name="T24" fmla="*/ 2147483647 w 599"/>
                <a:gd name="T25" fmla="*/ 2147483647 h 616"/>
                <a:gd name="T26" fmla="*/ 2147483647 w 599"/>
                <a:gd name="T27" fmla="*/ 2147483647 h 616"/>
                <a:gd name="T28" fmla="*/ 2147483647 w 599"/>
                <a:gd name="T29" fmla="*/ 2147483647 h 616"/>
                <a:gd name="T30" fmla="*/ 2147483647 w 599"/>
                <a:gd name="T31" fmla="*/ 2147483647 h 616"/>
                <a:gd name="T32" fmla="*/ 2147483647 w 599"/>
                <a:gd name="T33" fmla="*/ 2147483647 h 616"/>
                <a:gd name="T34" fmla="*/ 2147483647 w 599"/>
                <a:gd name="T35" fmla="*/ 2147483647 h 616"/>
                <a:gd name="T36" fmla="*/ 2147483647 w 599"/>
                <a:gd name="T37" fmla="*/ 2147483647 h 616"/>
                <a:gd name="T38" fmla="*/ 2147483647 w 599"/>
                <a:gd name="T39" fmla="*/ 2147483647 h 616"/>
                <a:gd name="T40" fmla="*/ 2147483647 w 599"/>
                <a:gd name="T41" fmla="*/ 2147483647 h 616"/>
                <a:gd name="T42" fmla="*/ 2147483647 w 599"/>
                <a:gd name="T43" fmla="*/ 2147483647 h 616"/>
                <a:gd name="T44" fmla="*/ 2147483647 w 599"/>
                <a:gd name="T45" fmla="*/ 2147483647 h 616"/>
                <a:gd name="T46" fmla="*/ 2147483647 w 599"/>
                <a:gd name="T47" fmla="*/ 2147483647 h 616"/>
                <a:gd name="T48" fmla="*/ 2147483647 w 599"/>
                <a:gd name="T49" fmla="*/ 2147483647 h 616"/>
                <a:gd name="T50" fmla="*/ 2147483647 w 599"/>
                <a:gd name="T51" fmla="*/ 2147483647 h 616"/>
                <a:gd name="T52" fmla="*/ 2147483647 w 599"/>
                <a:gd name="T53" fmla="*/ 2147483647 h 616"/>
                <a:gd name="T54" fmla="*/ 2147483647 w 599"/>
                <a:gd name="T55" fmla="*/ 2147483647 h 616"/>
                <a:gd name="T56" fmla="*/ 2147483647 w 599"/>
                <a:gd name="T57" fmla="*/ 2147483647 h 616"/>
                <a:gd name="T58" fmla="*/ 2147483647 w 599"/>
                <a:gd name="T59" fmla="*/ 2147483647 h 616"/>
                <a:gd name="T60" fmla="*/ 2147483647 w 599"/>
                <a:gd name="T61" fmla="*/ 2147483647 h 616"/>
                <a:gd name="T62" fmla="*/ 2147483647 w 599"/>
                <a:gd name="T63" fmla="*/ 2147483647 h 616"/>
                <a:gd name="T64" fmla="*/ 2147483647 w 599"/>
                <a:gd name="T65" fmla="*/ 2147483647 h 616"/>
                <a:gd name="T66" fmla="*/ 2147483647 w 599"/>
                <a:gd name="T67" fmla="*/ 2147483647 h 616"/>
                <a:gd name="T68" fmla="*/ 2147483647 w 599"/>
                <a:gd name="T69" fmla="*/ 2147483647 h 616"/>
                <a:gd name="T70" fmla="*/ 2147483647 w 599"/>
                <a:gd name="T71" fmla="*/ 2147483647 h 616"/>
                <a:gd name="T72" fmla="*/ 2147483647 w 599"/>
                <a:gd name="T73" fmla="*/ 2147483647 h 616"/>
                <a:gd name="T74" fmla="*/ 2147483647 w 599"/>
                <a:gd name="T75" fmla="*/ 2147483647 h 616"/>
                <a:gd name="T76" fmla="*/ 2147483647 w 599"/>
                <a:gd name="T77" fmla="*/ 2147483647 h 616"/>
                <a:gd name="T78" fmla="*/ 2147483647 w 599"/>
                <a:gd name="T79" fmla="*/ 2147483647 h 616"/>
                <a:gd name="T80" fmla="*/ 2147483647 w 599"/>
                <a:gd name="T81" fmla="*/ 2147483647 h 616"/>
                <a:gd name="T82" fmla="*/ 2147483647 w 599"/>
                <a:gd name="T83" fmla="*/ 2147483647 h 616"/>
                <a:gd name="T84" fmla="*/ 2147483647 w 599"/>
                <a:gd name="T85" fmla="*/ 2147483647 h 616"/>
                <a:gd name="T86" fmla="*/ 2147483647 w 599"/>
                <a:gd name="T87" fmla="*/ 2147483647 h 616"/>
                <a:gd name="T88" fmla="*/ 2147483647 w 599"/>
                <a:gd name="T89" fmla="*/ 2147483647 h 61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99"/>
                <a:gd name="T136" fmla="*/ 0 h 616"/>
                <a:gd name="T137" fmla="*/ 599 w 599"/>
                <a:gd name="T138" fmla="*/ 616 h 61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99" h="616">
                  <a:moveTo>
                    <a:pt x="392" y="32"/>
                  </a:moveTo>
                  <a:lnTo>
                    <a:pt x="392" y="32"/>
                  </a:lnTo>
                  <a:lnTo>
                    <a:pt x="360" y="56"/>
                  </a:lnTo>
                  <a:lnTo>
                    <a:pt x="344" y="72"/>
                  </a:lnTo>
                  <a:lnTo>
                    <a:pt x="344" y="88"/>
                  </a:lnTo>
                  <a:lnTo>
                    <a:pt x="352" y="88"/>
                  </a:lnTo>
                  <a:lnTo>
                    <a:pt x="360" y="88"/>
                  </a:lnTo>
                  <a:lnTo>
                    <a:pt x="360" y="80"/>
                  </a:lnTo>
                  <a:lnTo>
                    <a:pt x="368" y="88"/>
                  </a:lnTo>
                  <a:lnTo>
                    <a:pt x="352" y="96"/>
                  </a:lnTo>
                  <a:lnTo>
                    <a:pt x="320" y="72"/>
                  </a:lnTo>
                  <a:lnTo>
                    <a:pt x="296" y="48"/>
                  </a:lnTo>
                  <a:lnTo>
                    <a:pt x="264" y="24"/>
                  </a:lnTo>
                  <a:lnTo>
                    <a:pt x="232" y="0"/>
                  </a:lnTo>
                  <a:lnTo>
                    <a:pt x="216" y="0"/>
                  </a:lnTo>
                  <a:lnTo>
                    <a:pt x="176" y="24"/>
                  </a:lnTo>
                  <a:lnTo>
                    <a:pt x="136" y="56"/>
                  </a:lnTo>
                  <a:lnTo>
                    <a:pt x="136" y="72"/>
                  </a:lnTo>
                  <a:lnTo>
                    <a:pt x="128" y="96"/>
                  </a:lnTo>
                  <a:lnTo>
                    <a:pt x="104" y="128"/>
                  </a:lnTo>
                  <a:lnTo>
                    <a:pt x="72" y="160"/>
                  </a:lnTo>
                  <a:lnTo>
                    <a:pt x="40" y="208"/>
                  </a:lnTo>
                  <a:lnTo>
                    <a:pt x="8" y="248"/>
                  </a:lnTo>
                  <a:lnTo>
                    <a:pt x="0" y="264"/>
                  </a:lnTo>
                  <a:lnTo>
                    <a:pt x="8" y="280"/>
                  </a:lnTo>
                  <a:lnTo>
                    <a:pt x="24" y="304"/>
                  </a:lnTo>
                  <a:lnTo>
                    <a:pt x="248" y="568"/>
                  </a:lnTo>
                  <a:lnTo>
                    <a:pt x="280" y="600"/>
                  </a:lnTo>
                  <a:lnTo>
                    <a:pt x="296" y="600"/>
                  </a:lnTo>
                  <a:lnTo>
                    <a:pt x="312" y="584"/>
                  </a:lnTo>
                  <a:lnTo>
                    <a:pt x="320" y="600"/>
                  </a:lnTo>
                  <a:lnTo>
                    <a:pt x="328" y="600"/>
                  </a:lnTo>
                  <a:lnTo>
                    <a:pt x="352" y="600"/>
                  </a:lnTo>
                  <a:lnTo>
                    <a:pt x="368" y="616"/>
                  </a:lnTo>
                  <a:lnTo>
                    <a:pt x="384" y="608"/>
                  </a:lnTo>
                  <a:lnTo>
                    <a:pt x="415" y="576"/>
                  </a:lnTo>
                  <a:lnTo>
                    <a:pt x="471" y="512"/>
                  </a:lnTo>
                  <a:lnTo>
                    <a:pt x="519" y="440"/>
                  </a:lnTo>
                  <a:lnTo>
                    <a:pt x="567" y="368"/>
                  </a:lnTo>
                  <a:lnTo>
                    <a:pt x="591" y="336"/>
                  </a:lnTo>
                  <a:lnTo>
                    <a:pt x="599" y="312"/>
                  </a:lnTo>
                  <a:lnTo>
                    <a:pt x="487" y="208"/>
                  </a:lnTo>
                  <a:lnTo>
                    <a:pt x="360" y="104"/>
                  </a:lnTo>
                  <a:lnTo>
                    <a:pt x="376" y="72"/>
                  </a:lnTo>
                  <a:lnTo>
                    <a:pt x="392" y="64"/>
                  </a:lnTo>
                  <a:lnTo>
                    <a:pt x="407" y="64"/>
                  </a:lnTo>
                  <a:lnTo>
                    <a:pt x="415" y="80"/>
                  </a:lnTo>
                  <a:lnTo>
                    <a:pt x="431" y="88"/>
                  </a:lnTo>
                  <a:lnTo>
                    <a:pt x="471" y="120"/>
                  </a:lnTo>
                  <a:lnTo>
                    <a:pt x="471" y="136"/>
                  </a:lnTo>
                  <a:lnTo>
                    <a:pt x="463" y="144"/>
                  </a:lnTo>
                  <a:lnTo>
                    <a:pt x="447" y="168"/>
                  </a:lnTo>
                  <a:lnTo>
                    <a:pt x="463" y="176"/>
                  </a:lnTo>
                  <a:lnTo>
                    <a:pt x="471" y="176"/>
                  </a:lnTo>
                  <a:lnTo>
                    <a:pt x="479" y="168"/>
                  </a:lnTo>
                  <a:lnTo>
                    <a:pt x="495" y="144"/>
                  </a:lnTo>
                  <a:lnTo>
                    <a:pt x="503" y="120"/>
                  </a:lnTo>
                  <a:lnTo>
                    <a:pt x="479" y="72"/>
                  </a:lnTo>
                  <a:lnTo>
                    <a:pt x="415" y="24"/>
                  </a:lnTo>
                  <a:lnTo>
                    <a:pt x="376" y="16"/>
                  </a:lnTo>
                  <a:lnTo>
                    <a:pt x="368" y="32"/>
                  </a:lnTo>
                  <a:lnTo>
                    <a:pt x="392" y="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67" name="Freeform 3687"/>
            <p:cNvSpPr>
              <a:spLocks/>
            </p:cNvSpPr>
            <p:nvPr/>
          </p:nvSpPr>
          <p:spPr bwMode="auto">
            <a:xfrm>
              <a:off x="3675401" y="1183719"/>
              <a:ext cx="608162" cy="163984"/>
            </a:xfrm>
            <a:custGeom>
              <a:avLst/>
              <a:gdLst>
                <a:gd name="T0" fmla="*/ 0 w 383"/>
                <a:gd name="T1" fmla="*/ 2147483647 h 103"/>
                <a:gd name="T2" fmla="*/ 0 w 383"/>
                <a:gd name="T3" fmla="*/ 2147483647 h 103"/>
                <a:gd name="T4" fmla="*/ 2147483647 w 383"/>
                <a:gd name="T5" fmla="*/ 2147483647 h 103"/>
                <a:gd name="T6" fmla="*/ 2147483647 w 383"/>
                <a:gd name="T7" fmla="*/ 2147483647 h 103"/>
                <a:gd name="T8" fmla="*/ 2147483647 w 383"/>
                <a:gd name="T9" fmla="*/ 2147483647 h 103"/>
                <a:gd name="T10" fmla="*/ 2147483647 w 383"/>
                <a:gd name="T11" fmla="*/ 0 h 103"/>
                <a:gd name="T12" fmla="*/ 2147483647 w 383"/>
                <a:gd name="T13" fmla="*/ 2147483647 h 103"/>
                <a:gd name="T14" fmla="*/ 2147483647 w 383"/>
                <a:gd name="T15" fmla="*/ 2147483647 h 103"/>
                <a:gd name="T16" fmla="*/ 2147483647 w 383"/>
                <a:gd name="T17" fmla="*/ 2147483647 h 103"/>
                <a:gd name="T18" fmla="*/ 2147483647 w 383"/>
                <a:gd name="T19" fmla="*/ 2147483647 h 103"/>
                <a:gd name="T20" fmla="*/ 2147483647 w 383"/>
                <a:gd name="T21" fmla="*/ 2147483647 h 103"/>
                <a:gd name="T22" fmla="*/ 2147483647 w 383"/>
                <a:gd name="T23" fmla="*/ 2147483647 h 103"/>
                <a:gd name="T24" fmla="*/ 2147483647 w 383"/>
                <a:gd name="T25" fmla="*/ 2147483647 h 103"/>
                <a:gd name="T26" fmla="*/ 2147483647 w 383"/>
                <a:gd name="T27" fmla="*/ 2147483647 h 103"/>
                <a:gd name="T28" fmla="*/ 2147483647 w 383"/>
                <a:gd name="T29" fmla="*/ 2147483647 h 103"/>
                <a:gd name="T30" fmla="*/ 2147483647 w 383"/>
                <a:gd name="T31" fmla="*/ 2147483647 h 103"/>
                <a:gd name="T32" fmla="*/ 2147483647 w 383"/>
                <a:gd name="T33" fmla="*/ 2147483647 h 103"/>
                <a:gd name="T34" fmla="*/ 2147483647 w 383"/>
                <a:gd name="T35" fmla="*/ 2147483647 h 103"/>
                <a:gd name="T36" fmla="*/ 2147483647 w 383"/>
                <a:gd name="T37" fmla="*/ 2147483647 h 103"/>
                <a:gd name="T38" fmla="*/ 2147483647 w 383"/>
                <a:gd name="T39" fmla="*/ 2147483647 h 103"/>
                <a:gd name="T40" fmla="*/ 2147483647 w 383"/>
                <a:gd name="T41" fmla="*/ 2147483647 h 103"/>
                <a:gd name="T42" fmla="*/ 2147483647 w 383"/>
                <a:gd name="T43" fmla="*/ 2147483647 h 103"/>
                <a:gd name="T44" fmla="*/ 2147483647 w 383"/>
                <a:gd name="T45" fmla="*/ 2147483647 h 103"/>
                <a:gd name="T46" fmla="*/ 2147483647 w 383"/>
                <a:gd name="T47" fmla="*/ 2147483647 h 103"/>
                <a:gd name="T48" fmla="*/ 2147483647 w 383"/>
                <a:gd name="T49" fmla="*/ 2147483647 h 103"/>
                <a:gd name="T50" fmla="*/ 2147483647 w 383"/>
                <a:gd name="T51" fmla="*/ 2147483647 h 103"/>
                <a:gd name="T52" fmla="*/ 2147483647 w 383"/>
                <a:gd name="T53" fmla="*/ 2147483647 h 103"/>
                <a:gd name="T54" fmla="*/ 2147483647 w 383"/>
                <a:gd name="T55" fmla="*/ 2147483647 h 103"/>
                <a:gd name="T56" fmla="*/ 2147483647 w 383"/>
                <a:gd name="T57" fmla="*/ 2147483647 h 103"/>
                <a:gd name="T58" fmla="*/ 2147483647 w 383"/>
                <a:gd name="T59" fmla="*/ 2147483647 h 103"/>
                <a:gd name="T60" fmla="*/ 2147483647 w 383"/>
                <a:gd name="T61" fmla="*/ 2147483647 h 103"/>
                <a:gd name="T62" fmla="*/ 2147483647 w 383"/>
                <a:gd name="T63" fmla="*/ 2147483647 h 103"/>
                <a:gd name="T64" fmla="*/ 2147483647 w 383"/>
                <a:gd name="T65" fmla="*/ 2147483647 h 103"/>
                <a:gd name="T66" fmla="*/ 0 w 383"/>
                <a:gd name="T67" fmla="*/ 2147483647 h 10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83"/>
                <a:gd name="T103" fmla="*/ 0 h 103"/>
                <a:gd name="T104" fmla="*/ 383 w 383"/>
                <a:gd name="T105" fmla="*/ 103 h 10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83" h="103">
                  <a:moveTo>
                    <a:pt x="0" y="40"/>
                  </a:moveTo>
                  <a:lnTo>
                    <a:pt x="0" y="40"/>
                  </a:lnTo>
                  <a:lnTo>
                    <a:pt x="40" y="32"/>
                  </a:lnTo>
                  <a:lnTo>
                    <a:pt x="80" y="8"/>
                  </a:lnTo>
                  <a:lnTo>
                    <a:pt x="96" y="0"/>
                  </a:lnTo>
                  <a:lnTo>
                    <a:pt x="112" y="8"/>
                  </a:lnTo>
                  <a:lnTo>
                    <a:pt x="136" y="32"/>
                  </a:lnTo>
                  <a:lnTo>
                    <a:pt x="168" y="40"/>
                  </a:lnTo>
                  <a:lnTo>
                    <a:pt x="208" y="48"/>
                  </a:lnTo>
                  <a:lnTo>
                    <a:pt x="280" y="40"/>
                  </a:lnTo>
                  <a:lnTo>
                    <a:pt x="312" y="40"/>
                  </a:lnTo>
                  <a:lnTo>
                    <a:pt x="344" y="48"/>
                  </a:lnTo>
                  <a:lnTo>
                    <a:pt x="383" y="56"/>
                  </a:lnTo>
                  <a:lnTo>
                    <a:pt x="368" y="72"/>
                  </a:lnTo>
                  <a:lnTo>
                    <a:pt x="352" y="80"/>
                  </a:lnTo>
                  <a:lnTo>
                    <a:pt x="328" y="80"/>
                  </a:lnTo>
                  <a:lnTo>
                    <a:pt x="304" y="80"/>
                  </a:lnTo>
                  <a:lnTo>
                    <a:pt x="264" y="80"/>
                  </a:lnTo>
                  <a:lnTo>
                    <a:pt x="216" y="88"/>
                  </a:lnTo>
                  <a:lnTo>
                    <a:pt x="152" y="103"/>
                  </a:lnTo>
                  <a:lnTo>
                    <a:pt x="120" y="103"/>
                  </a:lnTo>
                  <a:lnTo>
                    <a:pt x="88" y="95"/>
                  </a:lnTo>
                  <a:lnTo>
                    <a:pt x="56" y="80"/>
                  </a:lnTo>
                  <a:lnTo>
                    <a:pt x="32" y="64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7656" name="Freeform 3688"/>
            <p:cNvSpPr>
              <a:spLocks noEditPoints="1"/>
            </p:cNvSpPr>
            <p:nvPr/>
          </p:nvSpPr>
          <p:spPr bwMode="auto">
            <a:xfrm>
              <a:off x="3925888" y="1062038"/>
              <a:ext cx="430212" cy="493713"/>
            </a:xfrm>
            <a:custGeom>
              <a:avLst/>
              <a:gdLst>
                <a:gd name="T0" fmla="*/ 2147483647 w 271"/>
                <a:gd name="T1" fmla="*/ 2147483647 h 311"/>
                <a:gd name="T2" fmla="*/ 2147483647 w 271"/>
                <a:gd name="T3" fmla="*/ 2147483647 h 311"/>
                <a:gd name="T4" fmla="*/ 2147483647 w 271"/>
                <a:gd name="T5" fmla="*/ 2147483647 h 311"/>
                <a:gd name="T6" fmla="*/ 2147483647 w 271"/>
                <a:gd name="T7" fmla="*/ 0 h 311"/>
                <a:gd name="T8" fmla="*/ 2147483647 w 271"/>
                <a:gd name="T9" fmla="*/ 2147483647 h 311"/>
                <a:gd name="T10" fmla="*/ 2147483647 w 271"/>
                <a:gd name="T11" fmla="*/ 2147483647 h 311"/>
                <a:gd name="T12" fmla="*/ 2147483647 w 271"/>
                <a:gd name="T13" fmla="*/ 2147483647 h 311"/>
                <a:gd name="T14" fmla="*/ 2147483647 w 271"/>
                <a:gd name="T15" fmla="*/ 2147483647 h 311"/>
                <a:gd name="T16" fmla="*/ 0 w 271"/>
                <a:gd name="T17" fmla="*/ 2147483647 h 311"/>
                <a:gd name="T18" fmla="*/ 2147483647 w 271"/>
                <a:gd name="T19" fmla="*/ 2147483647 h 311"/>
                <a:gd name="T20" fmla="*/ 2147483647 w 271"/>
                <a:gd name="T21" fmla="*/ 2147483647 h 311"/>
                <a:gd name="T22" fmla="*/ 2147483647 w 271"/>
                <a:gd name="T23" fmla="*/ 2147483647 h 311"/>
                <a:gd name="T24" fmla="*/ 2147483647 w 271"/>
                <a:gd name="T25" fmla="*/ 2147483647 h 311"/>
                <a:gd name="T26" fmla="*/ 2147483647 w 271"/>
                <a:gd name="T27" fmla="*/ 2147483647 h 311"/>
                <a:gd name="T28" fmla="*/ 2147483647 w 271"/>
                <a:gd name="T29" fmla="*/ 2147483647 h 311"/>
                <a:gd name="T30" fmla="*/ 2147483647 w 271"/>
                <a:gd name="T31" fmla="*/ 2147483647 h 311"/>
                <a:gd name="T32" fmla="*/ 2147483647 w 271"/>
                <a:gd name="T33" fmla="*/ 2147483647 h 311"/>
                <a:gd name="T34" fmla="*/ 2147483647 w 271"/>
                <a:gd name="T35" fmla="*/ 2147483647 h 311"/>
                <a:gd name="T36" fmla="*/ 2147483647 w 271"/>
                <a:gd name="T37" fmla="*/ 2147483647 h 311"/>
                <a:gd name="T38" fmla="*/ 2147483647 w 271"/>
                <a:gd name="T39" fmla="*/ 2147483647 h 311"/>
                <a:gd name="T40" fmla="*/ 2147483647 w 271"/>
                <a:gd name="T41" fmla="*/ 2147483647 h 311"/>
                <a:gd name="T42" fmla="*/ 2147483647 w 271"/>
                <a:gd name="T43" fmla="*/ 2147483647 h 311"/>
                <a:gd name="T44" fmla="*/ 2147483647 w 271"/>
                <a:gd name="T45" fmla="*/ 2147483647 h 311"/>
                <a:gd name="T46" fmla="*/ 2147483647 w 271"/>
                <a:gd name="T47" fmla="*/ 2147483647 h 311"/>
                <a:gd name="T48" fmla="*/ 2147483647 w 271"/>
                <a:gd name="T49" fmla="*/ 2147483647 h 311"/>
                <a:gd name="T50" fmla="*/ 2147483647 w 271"/>
                <a:gd name="T51" fmla="*/ 2147483647 h 311"/>
                <a:gd name="T52" fmla="*/ 2147483647 w 271"/>
                <a:gd name="T53" fmla="*/ 2147483647 h 311"/>
                <a:gd name="T54" fmla="*/ 2147483647 w 271"/>
                <a:gd name="T55" fmla="*/ 2147483647 h 31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71"/>
                <a:gd name="T85" fmla="*/ 0 h 311"/>
                <a:gd name="T86" fmla="*/ 271 w 271"/>
                <a:gd name="T87" fmla="*/ 311 h 31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71" h="311">
                  <a:moveTo>
                    <a:pt x="199" y="104"/>
                  </a:moveTo>
                  <a:lnTo>
                    <a:pt x="191" y="80"/>
                  </a:lnTo>
                  <a:lnTo>
                    <a:pt x="175" y="32"/>
                  </a:lnTo>
                  <a:lnTo>
                    <a:pt x="104" y="0"/>
                  </a:lnTo>
                  <a:lnTo>
                    <a:pt x="112" y="48"/>
                  </a:lnTo>
                  <a:lnTo>
                    <a:pt x="96" y="88"/>
                  </a:lnTo>
                  <a:lnTo>
                    <a:pt x="72" y="136"/>
                  </a:lnTo>
                  <a:lnTo>
                    <a:pt x="16" y="215"/>
                  </a:lnTo>
                  <a:lnTo>
                    <a:pt x="0" y="311"/>
                  </a:lnTo>
                  <a:lnTo>
                    <a:pt x="8" y="295"/>
                  </a:lnTo>
                  <a:lnTo>
                    <a:pt x="48" y="279"/>
                  </a:lnTo>
                  <a:lnTo>
                    <a:pt x="88" y="263"/>
                  </a:lnTo>
                  <a:lnTo>
                    <a:pt x="128" y="255"/>
                  </a:lnTo>
                  <a:lnTo>
                    <a:pt x="160" y="247"/>
                  </a:lnTo>
                  <a:lnTo>
                    <a:pt x="175" y="247"/>
                  </a:lnTo>
                  <a:lnTo>
                    <a:pt x="223" y="215"/>
                  </a:lnTo>
                  <a:lnTo>
                    <a:pt x="255" y="167"/>
                  </a:lnTo>
                  <a:lnTo>
                    <a:pt x="271" y="112"/>
                  </a:lnTo>
                  <a:lnTo>
                    <a:pt x="199" y="104"/>
                  </a:lnTo>
                  <a:close/>
                  <a:moveTo>
                    <a:pt x="215" y="128"/>
                  </a:moveTo>
                  <a:lnTo>
                    <a:pt x="215" y="12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69" name="Freeform 3689"/>
            <p:cNvSpPr>
              <a:spLocks/>
            </p:cNvSpPr>
            <p:nvPr/>
          </p:nvSpPr>
          <p:spPr bwMode="auto">
            <a:xfrm>
              <a:off x="3942237" y="1235309"/>
              <a:ext cx="330209" cy="161220"/>
            </a:xfrm>
            <a:custGeom>
              <a:avLst/>
              <a:gdLst>
                <a:gd name="T0" fmla="*/ 2147483647 w 135"/>
                <a:gd name="T1" fmla="*/ 2147483647 h 71"/>
                <a:gd name="T2" fmla="*/ 2147483647 w 135"/>
                <a:gd name="T3" fmla="*/ 2147483647 h 71"/>
                <a:gd name="T4" fmla="*/ 2147483647 w 135"/>
                <a:gd name="T5" fmla="*/ 2147483647 h 71"/>
                <a:gd name="T6" fmla="*/ 2147483647 w 135"/>
                <a:gd name="T7" fmla="*/ 2147483647 h 71"/>
                <a:gd name="T8" fmla="*/ 2147483647 w 135"/>
                <a:gd name="T9" fmla="*/ 2147483647 h 71"/>
                <a:gd name="T10" fmla="*/ 2147483647 w 135"/>
                <a:gd name="T11" fmla="*/ 2147483647 h 71"/>
                <a:gd name="T12" fmla="*/ 2147483647 w 135"/>
                <a:gd name="T13" fmla="*/ 2147483647 h 71"/>
                <a:gd name="T14" fmla="*/ 2147483647 w 135"/>
                <a:gd name="T15" fmla="*/ 2147483647 h 71"/>
                <a:gd name="T16" fmla="*/ 2147483647 w 135"/>
                <a:gd name="T17" fmla="*/ 2147483647 h 71"/>
                <a:gd name="T18" fmla="*/ 2147483647 w 135"/>
                <a:gd name="T19" fmla="*/ 2147483647 h 71"/>
                <a:gd name="T20" fmla="*/ 2147483647 w 135"/>
                <a:gd name="T21" fmla="*/ 0 h 71"/>
                <a:gd name="T22" fmla="*/ 2147483647 w 135"/>
                <a:gd name="T23" fmla="*/ 0 h 71"/>
                <a:gd name="T24" fmla="*/ 2147483647 w 135"/>
                <a:gd name="T25" fmla="*/ 0 h 71"/>
                <a:gd name="T26" fmla="*/ 2147483647 w 135"/>
                <a:gd name="T27" fmla="*/ 0 h 71"/>
                <a:gd name="T28" fmla="*/ 2147483647 w 135"/>
                <a:gd name="T29" fmla="*/ 2147483647 h 71"/>
                <a:gd name="T30" fmla="*/ 2147483647 w 135"/>
                <a:gd name="T31" fmla="*/ 2147483647 h 71"/>
                <a:gd name="T32" fmla="*/ 2147483647 w 135"/>
                <a:gd name="T33" fmla="*/ 2147483647 h 71"/>
                <a:gd name="T34" fmla="*/ 2147483647 w 135"/>
                <a:gd name="T35" fmla="*/ 2147483647 h 71"/>
                <a:gd name="T36" fmla="*/ 2147483647 w 135"/>
                <a:gd name="T37" fmla="*/ 2147483647 h 71"/>
                <a:gd name="T38" fmla="*/ 2147483647 w 135"/>
                <a:gd name="T39" fmla="*/ 2147483647 h 71"/>
                <a:gd name="T40" fmla="*/ 2147483647 w 135"/>
                <a:gd name="T41" fmla="*/ 2147483647 h 71"/>
                <a:gd name="T42" fmla="*/ 2147483647 w 135"/>
                <a:gd name="T43" fmla="*/ 2147483647 h 71"/>
                <a:gd name="T44" fmla="*/ 2147483647 w 135"/>
                <a:gd name="T45" fmla="*/ 2147483647 h 71"/>
                <a:gd name="T46" fmla="*/ 2147483647 w 135"/>
                <a:gd name="T47" fmla="*/ 2147483647 h 71"/>
                <a:gd name="T48" fmla="*/ 2147483647 w 135"/>
                <a:gd name="T49" fmla="*/ 2147483647 h 71"/>
                <a:gd name="T50" fmla="*/ 0 w 135"/>
                <a:gd name="T51" fmla="*/ 2147483647 h 71"/>
                <a:gd name="T52" fmla="*/ 0 w 135"/>
                <a:gd name="T53" fmla="*/ 2147483647 h 71"/>
                <a:gd name="T54" fmla="*/ 2147483647 w 135"/>
                <a:gd name="T55" fmla="*/ 2147483647 h 71"/>
                <a:gd name="T56" fmla="*/ 2147483647 w 135"/>
                <a:gd name="T57" fmla="*/ 2147483647 h 71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35"/>
                <a:gd name="T88" fmla="*/ 0 h 71"/>
                <a:gd name="T89" fmla="*/ 135 w 135"/>
                <a:gd name="T90" fmla="*/ 71 h 71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35" h="71">
                  <a:moveTo>
                    <a:pt x="24" y="40"/>
                  </a:moveTo>
                  <a:lnTo>
                    <a:pt x="24" y="40"/>
                  </a:lnTo>
                  <a:lnTo>
                    <a:pt x="48" y="48"/>
                  </a:lnTo>
                  <a:lnTo>
                    <a:pt x="80" y="63"/>
                  </a:lnTo>
                  <a:lnTo>
                    <a:pt x="103" y="71"/>
                  </a:lnTo>
                  <a:lnTo>
                    <a:pt x="119" y="71"/>
                  </a:lnTo>
                  <a:lnTo>
                    <a:pt x="127" y="63"/>
                  </a:lnTo>
                  <a:lnTo>
                    <a:pt x="135" y="40"/>
                  </a:lnTo>
                  <a:lnTo>
                    <a:pt x="135" y="16"/>
                  </a:lnTo>
                  <a:lnTo>
                    <a:pt x="127" y="0"/>
                  </a:lnTo>
                  <a:lnTo>
                    <a:pt x="119" y="0"/>
                  </a:lnTo>
                  <a:lnTo>
                    <a:pt x="111" y="0"/>
                  </a:lnTo>
                  <a:lnTo>
                    <a:pt x="103" y="16"/>
                  </a:lnTo>
                  <a:lnTo>
                    <a:pt x="95" y="24"/>
                  </a:lnTo>
                  <a:lnTo>
                    <a:pt x="88" y="32"/>
                  </a:lnTo>
                  <a:lnTo>
                    <a:pt x="64" y="24"/>
                  </a:lnTo>
                  <a:lnTo>
                    <a:pt x="40" y="8"/>
                  </a:lnTo>
                  <a:lnTo>
                    <a:pt x="16" y="8"/>
                  </a:lnTo>
                  <a:lnTo>
                    <a:pt x="8" y="16"/>
                  </a:lnTo>
                  <a:lnTo>
                    <a:pt x="0" y="48"/>
                  </a:lnTo>
                  <a:lnTo>
                    <a:pt x="24" y="40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</p:grpSp>
      <p:sp>
        <p:nvSpPr>
          <p:cNvPr id="27651" name="矩形 2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73" name="Gruppe 79"/>
          <p:cNvGrpSpPr>
            <a:grpSpLocks/>
          </p:cNvGrpSpPr>
          <p:nvPr/>
        </p:nvGrpSpPr>
        <p:grpSpPr bwMode="auto">
          <a:xfrm>
            <a:off x="4787900" y="333375"/>
            <a:ext cx="3887788" cy="6453188"/>
            <a:chOff x="1100137" y="2316480"/>
            <a:chExt cx="2317047" cy="3655060"/>
          </a:xfrm>
        </p:grpSpPr>
        <p:grpSp>
          <p:nvGrpSpPr>
            <p:cNvPr id="28688" name="Gruppe 77"/>
            <p:cNvGrpSpPr>
              <a:grpSpLocks/>
            </p:cNvGrpSpPr>
            <p:nvPr/>
          </p:nvGrpSpPr>
          <p:grpSpPr bwMode="auto">
            <a:xfrm>
              <a:off x="1100140" y="2316473"/>
              <a:ext cx="2317042" cy="3655057"/>
              <a:chOff x="-2176471" y="5702302"/>
              <a:chExt cx="2479685" cy="3911603"/>
            </a:xfrm>
          </p:grpSpPr>
          <p:sp>
            <p:nvSpPr>
              <p:cNvPr id="5" name="Freeform 99"/>
              <p:cNvSpPr>
                <a:spLocks/>
              </p:cNvSpPr>
              <p:nvPr/>
            </p:nvSpPr>
            <p:spPr bwMode="auto">
              <a:xfrm>
                <a:off x="-913847" y="6004460"/>
                <a:ext cx="164030" cy="504227"/>
              </a:xfrm>
              <a:custGeom>
                <a:avLst/>
                <a:gdLst/>
                <a:ahLst/>
                <a:cxnLst>
                  <a:cxn ang="0">
                    <a:pos x="8" y="316"/>
                  </a:cxn>
                  <a:cxn ang="0">
                    <a:pos x="0" y="310"/>
                  </a:cxn>
                  <a:cxn ang="0">
                    <a:pos x="6" y="278"/>
                  </a:cxn>
                  <a:cxn ang="0">
                    <a:pos x="14" y="254"/>
                  </a:cxn>
                  <a:cxn ang="0">
                    <a:pos x="20" y="226"/>
                  </a:cxn>
                  <a:cxn ang="0">
                    <a:pos x="20" y="216"/>
                  </a:cxn>
                  <a:cxn ang="0">
                    <a:pos x="28" y="192"/>
                  </a:cxn>
                  <a:cxn ang="0">
                    <a:pos x="40" y="174"/>
                  </a:cxn>
                  <a:cxn ang="0">
                    <a:pos x="42" y="152"/>
                  </a:cxn>
                  <a:cxn ang="0">
                    <a:pos x="44" y="120"/>
                  </a:cxn>
                  <a:cxn ang="0">
                    <a:pos x="46" y="68"/>
                  </a:cxn>
                  <a:cxn ang="0">
                    <a:pos x="42" y="36"/>
                  </a:cxn>
                  <a:cxn ang="0">
                    <a:pos x="28" y="14"/>
                  </a:cxn>
                  <a:cxn ang="0">
                    <a:pos x="20" y="4"/>
                  </a:cxn>
                  <a:cxn ang="0">
                    <a:pos x="34" y="0"/>
                  </a:cxn>
                  <a:cxn ang="0">
                    <a:pos x="48" y="4"/>
                  </a:cxn>
                  <a:cxn ang="0">
                    <a:pos x="64" y="8"/>
                  </a:cxn>
                  <a:cxn ang="0">
                    <a:pos x="72" y="8"/>
                  </a:cxn>
                  <a:cxn ang="0">
                    <a:pos x="94" y="12"/>
                  </a:cxn>
                  <a:cxn ang="0">
                    <a:pos x="104" y="16"/>
                  </a:cxn>
                  <a:cxn ang="0">
                    <a:pos x="104" y="42"/>
                  </a:cxn>
                  <a:cxn ang="0">
                    <a:pos x="94" y="70"/>
                  </a:cxn>
                  <a:cxn ang="0">
                    <a:pos x="88" y="96"/>
                  </a:cxn>
                  <a:cxn ang="0">
                    <a:pos x="82" y="106"/>
                  </a:cxn>
                  <a:cxn ang="0">
                    <a:pos x="78" y="124"/>
                  </a:cxn>
                  <a:cxn ang="0">
                    <a:pos x="74" y="138"/>
                  </a:cxn>
                  <a:cxn ang="0">
                    <a:pos x="74" y="156"/>
                  </a:cxn>
                  <a:cxn ang="0">
                    <a:pos x="72" y="172"/>
                  </a:cxn>
                  <a:cxn ang="0">
                    <a:pos x="66" y="196"/>
                  </a:cxn>
                  <a:cxn ang="0">
                    <a:pos x="56" y="218"/>
                  </a:cxn>
                  <a:cxn ang="0">
                    <a:pos x="52" y="234"/>
                  </a:cxn>
                  <a:cxn ang="0">
                    <a:pos x="52" y="244"/>
                  </a:cxn>
                  <a:cxn ang="0">
                    <a:pos x="48" y="262"/>
                  </a:cxn>
                  <a:cxn ang="0">
                    <a:pos x="46" y="274"/>
                  </a:cxn>
                  <a:cxn ang="0">
                    <a:pos x="46" y="294"/>
                  </a:cxn>
                  <a:cxn ang="0">
                    <a:pos x="42" y="306"/>
                  </a:cxn>
                  <a:cxn ang="0">
                    <a:pos x="42" y="318"/>
                  </a:cxn>
                  <a:cxn ang="0">
                    <a:pos x="8" y="316"/>
                  </a:cxn>
                </a:cxnLst>
                <a:rect l="0" t="0" r="r" b="b"/>
                <a:pathLst>
                  <a:path w="104" h="318">
                    <a:moveTo>
                      <a:pt x="8" y="316"/>
                    </a:moveTo>
                    <a:lnTo>
                      <a:pt x="0" y="310"/>
                    </a:lnTo>
                    <a:lnTo>
                      <a:pt x="6" y="278"/>
                    </a:lnTo>
                    <a:lnTo>
                      <a:pt x="14" y="254"/>
                    </a:lnTo>
                    <a:lnTo>
                      <a:pt x="20" y="226"/>
                    </a:lnTo>
                    <a:lnTo>
                      <a:pt x="20" y="216"/>
                    </a:lnTo>
                    <a:lnTo>
                      <a:pt x="28" y="192"/>
                    </a:lnTo>
                    <a:lnTo>
                      <a:pt x="40" y="174"/>
                    </a:lnTo>
                    <a:lnTo>
                      <a:pt x="42" y="152"/>
                    </a:lnTo>
                    <a:lnTo>
                      <a:pt x="44" y="120"/>
                    </a:lnTo>
                    <a:lnTo>
                      <a:pt x="46" y="68"/>
                    </a:lnTo>
                    <a:lnTo>
                      <a:pt x="42" y="36"/>
                    </a:lnTo>
                    <a:lnTo>
                      <a:pt x="28" y="14"/>
                    </a:lnTo>
                    <a:lnTo>
                      <a:pt x="20" y="4"/>
                    </a:lnTo>
                    <a:lnTo>
                      <a:pt x="34" y="0"/>
                    </a:lnTo>
                    <a:lnTo>
                      <a:pt x="48" y="4"/>
                    </a:lnTo>
                    <a:lnTo>
                      <a:pt x="64" y="8"/>
                    </a:lnTo>
                    <a:lnTo>
                      <a:pt x="72" y="8"/>
                    </a:lnTo>
                    <a:lnTo>
                      <a:pt x="94" y="12"/>
                    </a:lnTo>
                    <a:lnTo>
                      <a:pt x="104" y="16"/>
                    </a:lnTo>
                    <a:lnTo>
                      <a:pt x="104" y="42"/>
                    </a:lnTo>
                    <a:lnTo>
                      <a:pt x="94" y="70"/>
                    </a:lnTo>
                    <a:lnTo>
                      <a:pt x="88" y="96"/>
                    </a:lnTo>
                    <a:lnTo>
                      <a:pt x="82" y="106"/>
                    </a:lnTo>
                    <a:lnTo>
                      <a:pt x="78" y="124"/>
                    </a:lnTo>
                    <a:lnTo>
                      <a:pt x="74" y="138"/>
                    </a:lnTo>
                    <a:lnTo>
                      <a:pt x="74" y="156"/>
                    </a:lnTo>
                    <a:lnTo>
                      <a:pt x="72" y="172"/>
                    </a:lnTo>
                    <a:lnTo>
                      <a:pt x="66" y="196"/>
                    </a:lnTo>
                    <a:lnTo>
                      <a:pt x="56" y="218"/>
                    </a:lnTo>
                    <a:lnTo>
                      <a:pt x="52" y="234"/>
                    </a:lnTo>
                    <a:lnTo>
                      <a:pt x="52" y="244"/>
                    </a:lnTo>
                    <a:lnTo>
                      <a:pt x="48" y="262"/>
                    </a:lnTo>
                    <a:lnTo>
                      <a:pt x="46" y="274"/>
                    </a:lnTo>
                    <a:lnTo>
                      <a:pt x="46" y="294"/>
                    </a:lnTo>
                    <a:lnTo>
                      <a:pt x="42" y="306"/>
                    </a:lnTo>
                    <a:lnTo>
                      <a:pt x="42" y="318"/>
                    </a:lnTo>
                    <a:lnTo>
                      <a:pt x="8" y="316"/>
                    </a:lnTo>
                    <a:close/>
                  </a:path>
                </a:pathLst>
              </a:custGeom>
              <a:noFill/>
              <a:ln w="8">
                <a:solidFill>
                  <a:srgbClr val="FFFFFF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6" name="Freeform 100"/>
              <p:cNvSpPr>
                <a:spLocks/>
              </p:cNvSpPr>
              <p:nvPr/>
            </p:nvSpPr>
            <p:spPr bwMode="auto">
              <a:xfrm>
                <a:off x="-2176474" y="5702309"/>
                <a:ext cx="2479690" cy="3911606"/>
              </a:xfrm>
              <a:custGeom>
                <a:avLst/>
                <a:gdLst/>
                <a:ahLst/>
                <a:cxnLst>
                  <a:cxn ang="0">
                    <a:pos x="736" y="60"/>
                  </a:cxn>
                  <a:cxn ang="0">
                    <a:pos x="600" y="2"/>
                  </a:cxn>
                  <a:cxn ang="0">
                    <a:pos x="454" y="80"/>
                  </a:cxn>
                  <a:cxn ang="0">
                    <a:pos x="402" y="230"/>
                  </a:cxn>
                  <a:cxn ang="0">
                    <a:pos x="440" y="312"/>
                  </a:cxn>
                  <a:cxn ang="0">
                    <a:pos x="434" y="436"/>
                  </a:cxn>
                  <a:cxn ang="0">
                    <a:pos x="432" y="554"/>
                  </a:cxn>
                  <a:cxn ang="0">
                    <a:pos x="426" y="684"/>
                  </a:cxn>
                  <a:cxn ang="0">
                    <a:pos x="404" y="760"/>
                  </a:cxn>
                  <a:cxn ang="0">
                    <a:pos x="374" y="876"/>
                  </a:cxn>
                  <a:cxn ang="0">
                    <a:pos x="360" y="996"/>
                  </a:cxn>
                  <a:cxn ang="0">
                    <a:pos x="202" y="1080"/>
                  </a:cxn>
                  <a:cxn ang="0">
                    <a:pos x="186" y="1360"/>
                  </a:cxn>
                  <a:cxn ang="0">
                    <a:pos x="200" y="1720"/>
                  </a:cxn>
                  <a:cxn ang="0">
                    <a:pos x="318" y="1882"/>
                  </a:cxn>
                  <a:cxn ang="0">
                    <a:pos x="242" y="2040"/>
                  </a:cxn>
                  <a:cxn ang="0">
                    <a:pos x="114" y="2118"/>
                  </a:cxn>
                  <a:cxn ang="0">
                    <a:pos x="10" y="2160"/>
                  </a:cxn>
                  <a:cxn ang="0">
                    <a:pos x="84" y="2214"/>
                  </a:cxn>
                  <a:cxn ang="0">
                    <a:pos x="276" y="2204"/>
                  </a:cxn>
                  <a:cxn ang="0">
                    <a:pos x="414" y="2174"/>
                  </a:cxn>
                  <a:cxn ang="0">
                    <a:pos x="524" y="2160"/>
                  </a:cxn>
                  <a:cxn ang="0">
                    <a:pos x="536" y="2094"/>
                  </a:cxn>
                  <a:cxn ang="0">
                    <a:pos x="522" y="2004"/>
                  </a:cxn>
                  <a:cxn ang="0">
                    <a:pos x="494" y="1966"/>
                  </a:cxn>
                  <a:cxn ang="0">
                    <a:pos x="472" y="1812"/>
                  </a:cxn>
                  <a:cxn ang="0">
                    <a:pos x="470" y="1506"/>
                  </a:cxn>
                  <a:cxn ang="0">
                    <a:pos x="478" y="1318"/>
                  </a:cxn>
                  <a:cxn ang="0">
                    <a:pos x="518" y="1312"/>
                  </a:cxn>
                  <a:cxn ang="0">
                    <a:pos x="752" y="1306"/>
                  </a:cxn>
                  <a:cxn ang="0">
                    <a:pos x="826" y="1380"/>
                  </a:cxn>
                  <a:cxn ang="0">
                    <a:pos x="814" y="1512"/>
                  </a:cxn>
                  <a:cxn ang="0">
                    <a:pos x="790" y="1700"/>
                  </a:cxn>
                  <a:cxn ang="0">
                    <a:pos x="754" y="1944"/>
                  </a:cxn>
                  <a:cxn ang="0">
                    <a:pos x="764" y="2072"/>
                  </a:cxn>
                  <a:cxn ang="0">
                    <a:pos x="870" y="2144"/>
                  </a:cxn>
                  <a:cxn ang="0">
                    <a:pos x="840" y="2200"/>
                  </a:cxn>
                  <a:cxn ang="0">
                    <a:pos x="684" y="2376"/>
                  </a:cxn>
                  <a:cxn ang="0">
                    <a:pos x="680" y="2446"/>
                  </a:cxn>
                  <a:cxn ang="0">
                    <a:pos x="812" y="2460"/>
                  </a:cxn>
                  <a:cxn ang="0">
                    <a:pos x="942" y="2440"/>
                  </a:cxn>
                  <a:cxn ang="0">
                    <a:pos x="1016" y="2388"/>
                  </a:cxn>
                  <a:cxn ang="0">
                    <a:pos x="1088" y="2300"/>
                  </a:cxn>
                  <a:cxn ang="0">
                    <a:pos x="1072" y="2230"/>
                  </a:cxn>
                  <a:cxn ang="0">
                    <a:pos x="1032" y="2122"/>
                  </a:cxn>
                  <a:cxn ang="0">
                    <a:pos x="1064" y="1880"/>
                  </a:cxn>
                  <a:cxn ang="0">
                    <a:pos x="1084" y="1654"/>
                  </a:cxn>
                  <a:cxn ang="0">
                    <a:pos x="1114" y="1428"/>
                  </a:cxn>
                  <a:cxn ang="0">
                    <a:pos x="1226" y="1356"/>
                  </a:cxn>
                  <a:cxn ang="0">
                    <a:pos x="1360" y="1312"/>
                  </a:cxn>
                  <a:cxn ang="0">
                    <a:pos x="1458" y="1384"/>
                  </a:cxn>
                  <a:cxn ang="0">
                    <a:pos x="1498" y="1324"/>
                  </a:cxn>
                  <a:cxn ang="0">
                    <a:pos x="1562" y="1316"/>
                  </a:cxn>
                  <a:cxn ang="0">
                    <a:pos x="1550" y="1132"/>
                  </a:cxn>
                  <a:cxn ang="0">
                    <a:pos x="1410" y="654"/>
                  </a:cxn>
                  <a:cxn ang="0">
                    <a:pos x="1340" y="408"/>
                  </a:cxn>
                  <a:cxn ang="0">
                    <a:pos x="1154" y="248"/>
                  </a:cxn>
                  <a:cxn ang="0">
                    <a:pos x="908" y="178"/>
                  </a:cxn>
                  <a:cxn ang="0">
                    <a:pos x="810" y="152"/>
                  </a:cxn>
                </a:cxnLst>
                <a:rect l="0" t="0" r="r" b="b"/>
                <a:pathLst>
                  <a:path w="1562" h="2464">
                    <a:moveTo>
                      <a:pt x="784" y="138"/>
                    </a:moveTo>
                    <a:lnTo>
                      <a:pt x="784" y="138"/>
                    </a:lnTo>
                    <a:lnTo>
                      <a:pt x="778" y="134"/>
                    </a:lnTo>
                    <a:lnTo>
                      <a:pt x="772" y="128"/>
                    </a:lnTo>
                    <a:lnTo>
                      <a:pt x="764" y="116"/>
                    </a:lnTo>
                    <a:lnTo>
                      <a:pt x="760" y="102"/>
                    </a:lnTo>
                    <a:lnTo>
                      <a:pt x="754" y="86"/>
                    </a:lnTo>
                    <a:lnTo>
                      <a:pt x="754" y="86"/>
                    </a:lnTo>
                    <a:lnTo>
                      <a:pt x="746" y="72"/>
                    </a:lnTo>
                    <a:lnTo>
                      <a:pt x="736" y="60"/>
                    </a:lnTo>
                    <a:lnTo>
                      <a:pt x="722" y="48"/>
                    </a:lnTo>
                    <a:lnTo>
                      <a:pt x="710" y="38"/>
                    </a:lnTo>
                    <a:lnTo>
                      <a:pt x="710" y="38"/>
                    </a:lnTo>
                    <a:lnTo>
                      <a:pt x="688" y="24"/>
                    </a:lnTo>
                    <a:lnTo>
                      <a:pt x="658" y="10"/>
                    </a:lnTo>
                    <a:lnTo>
                      <a:pt x="642" y="6"/>
                    </a:lnTo>
                    <a:lnTo>
                      <a:pt x="626" y="2"/>
                    </a:lnTo>
                    <a:lnTo>
                      <a:pt x="612" y="0"/>
                    </a:lnTo>
                    <a:lnTo>
                      <a:pt x="600" y="2"/>
                    </a:lnTo>
                    <a:lnTo>
                      <a:pt x="600" y="2"/>
                    </a:lnTo>
                    <a:lnTo>
                      <a:pt x="568" y="10"/>
                    </a:lnTo>
                    <a:lnTo>
                      <a:pt x="552" y="14"/>
                    </a:lnTo>
                    <a:lnTo>
                      <a:pt x="536" y="18"/>
                    </a:lnTo>
                    <a:lnTo>
                      <a:pt x="536" y="18"/>
                    </a:lnTo>
                    <a:lnTo>
                      <a:pt x="518" y="26"/>
                    </a:lnTo>
                    <a:lnTo>
                      <a:pt x="504" y="36"/>
                    </a:lnTo>
                    <a:lnTo>
                      <a:pt x="476" y="58"/>
                    </a:lnTo>
                    <a:lnTo>
                      <a:pt x="476" y="58"/>
                    </a:lnTo>
                    <a:lnTo>
                      <a:pt x="464" y="68"/>
                    </a:lnTo>
                    <a:lnTo>
                      <a:pt x="454" y="80"/>
                    </a:lnTo>
                    <a:lnTo>
                      <a:pt x="444" y="92"/>
                    </a:lnTo>
                    <a:lnTo>
                      <a:pt x="436" y="104"/>
                    </a:lnTo>
                    <a:lnTo>
                      <a:pt x="420" y="130"/>
                    </a:lnTo>
                    <a:lnTo>
                      <a:pt x="408" y="160"/>
                    </a:lnTo>
                    <a:lnTo>
                      <a:pt x="408" y="160"/>
                    </a:lnTo>
                    <a:lnTo>
                      <a:pt x="404" y="176"/>
                    </a:lnTo>
                    <a:lnTo>
                      <a:pt x="404" y="190"/>
                    </a:lnTo>
                    <a:lnTo>
                      <a:pt x="402" y="220"/>
                    </a:lnTo>
                    <a:lnTo>
                      <a:pt x="402" y="220"/>
                    </a:lnTo>
                    <a:lnTo>
                      <a:pt x="402" y="230"/>
                    </a:lnTo>
                    <a:lnTo>
                      <a:pt x="402" y="238"/>
                    </a:lnTo>
                    <a:lnTo>
                      <a:pt x="406" y="244"/>
                    </a:lnTo>
                    <a:lnTo>
                      <a:pt x="408" y="248"/>
                    </a:lnTo>
                    <a:lnTo>
                      <a:pt x="418" y="256"/>
                    </a:lnTo>
                    <a:lnTo>
                      <a:pt x="424" y="262"/>
                    </a:lnTo>
                    <a:lnTo>
                      <a:pt x="428" y="270"/>
                    </a:lnTo>
                    <a:lnTo>
                      <a:pt x="428" y="270"/>
                    </a:lnTo>
                    <a:lnTo>
                      <a:pt x="434" y="282"/>
                    </a:lnTo>
                    <a:lnTo>
                      <a:pt x="438" y="296"/>
                    </a:lnTo>
                    <a:lnTo>
                      <a:pt x="440" y="312"/>
                    </a:lnTo>
                    <a:lnTo>
                      <a:pt x="440" y="328"/>
                    </a:lnTo>
                    <a:lnTo>
                      <a:pt x="438" y="362"/>
                    </a:lnTo>
                    <a:lnTo>
                      <a:pt x="434" y="392"/>
                    </a:lnTo>
                    <a:lnTo>
                      <a:pt x="434" y="392"/>
                    </a:lnTo>
                    <a:lnTo>
                      <a:pt x="430" y="402"/>
                    </a:lnTo>
                    <a:lnTo>
                      <a:pt x="428" y="406"/>
                    </a:lnTo>
                    <a:lnTo>
                      <a:pt x="428" y="412"/>
                    </a:lnTo>
                    <a:lnTo>
                      <a:pt x="428" y="412"/>
                    </a:lnTo>
                    <a:lnTo>
                      <a:pt x="432" y="428"/>
                    </a:lnTo>
                    <a:lnTo>
                      <a:pt x="434" y="436"/>
                    </a:lnTo>
                    <a:lnTo>
                      <a:pt x="436" y="446"/>
                    </a:lnTo>
                    <a:lnTo>
                      <a:pt x="436" y="446"/>
                    </a:lnTo>
                    <a:lnTo>
                      <a:pt x="434" y="468"/>
                    </a:lnTo>
                    <a:lnTo>
                      <a:pt x="430" y="490"/>
                    </a:lnTo>
                    <a:lnTo>
                      <a:pt x="430" y="490"/>
                    </a:lnTo>
                    <a:lnTo>
                      <a:pt x="428" y="506"/>
                    </a:lnTo>
                    <a:lnTo>
                      <a:pt x="430" y="522"/>
                    </a:lnTo>
                    <a:lnTo>
                      <a:pt x="432" y="538"/>
                    </a:lnTo>
                    <a:lnTo>
                      <a:pt x="432" y="554"/>
                    </a:lnTo>
                    <a:lnTo>
                      <a:pt x="432" y="554"/>
                    </a:lnTo>
                    <a:lnTo>
                      <a:pt x="430" y="584"/>
                    </a:lnTo>
                    <a:lnTo>
                      <a:pt x="430" y="598"/>
                    </a:lnTo>
                    <a:lnTo>
                      <a:pt x="430" y="614"/>
                    </a:lnTo>
                    <a:lnTo>
                      <a:pt x="430" y="614"/>
                    </a:lnTo>
                    <a:lnTo>
                      <a:pt x="438" y="648"/>
                    </a:lnTo>
                    <a:lnTo>
                      <a:pt x="438" y="648"/>
                    </a:lnTo>
                    <a:lnTo>
                      <a:pt x="434" y="660"/>
                    </a:lnTo>
                    <a:lnTo>
                      <a:pt x="428" y="674"/>
                    </a:lnTo>
                    <a:lnTo>
                      <a:pt x="428" y="674"/>
                    </a:lnTo>
                    <a:lnTo>
                      <a:pt x="426" y="684"/>
                    </a:lnTo>
                    <a:lnTo>
                      <a:pt x="428" y="694"/>
                    </a:lnTo>
                    <a:lnTo>
                      <a:pt x="430" y="714"/>
                    </a:lnTo>
                    <a:lnTo>
                      <a:pt x="430" y="714"/>
                    </a:lnTo>
                    <a:lnTo>
                      <a:pt x="430" y="718"/>
                    </a:lnTo>
                    <a:lnTo>
                      <a:pt x="428" y="722"/>
                    </a:lnTo>
                    <a:lnTo>
                      <a:pt x="422" y="730"/>
                    </a:lnTo>
                    <a:lnTo>
                      <a:pt x="416" y="736"/>
                    </a:lnTo>
                    <a:lnTo>
                      <a:pt x="412" y="742"/>
                    </a:lnTo>
                    <a:lnTo>
                      <a:pt x="412" y="742"/>
                    </a:lnTo>
                    <a:lnTo>
                      <a:pt x="404" y="760"/>
                    </a:lnTo>
                    <a:lnTo>
                      <a:pt x="398" y="778"/>
                    </a:lnTo>
                    <a:lnTo>
                      <a:pt x="398" y="778"/>
                    </a:lnTo>
                    <a:lnTo>
                      <a:pt x="392" y="788"/>
                    </a:lnTo>
                    <a:lnTo>
                      <a:pt x="386" y="796"/>
                    </a:lnTo>
                    <a:lnTo>
                      <a:pt x="380" y="806"/>
                    </a:lnTo>
                    <a:lnTo>
                      <a:pt x="376" y="816"/>
                    </a:lnTo>
                    <a:lnTo>
                      <a:pt x="376" y="816"/>
                    </a:lnTo>
                    <a:lnTo>
                      <a:pt x="372" y="834"/>
                    </a:lnTo>
                    <a:lnTo>
                      <a:pt x="370" y="854"/>
                    </a:lnTo>
                    <a:lnTo>
                      <a:pt x="374" y="876"/>
                    </a:lnTo>
                    <a:lnTo>
                      <a:pt x="378" y="898"/>
                    </a:lnTo>
                    <a:lnTo>
                      <a:pt x="384" y="918"/>
                    </a:lnTo>
                    <a:lnTo>
                      <a:pt x="392" y="938"/>
                    </a:lnTo>
                    <a:lnTo>
                      <a:pt x="402" y="956"/>
                    </a:lnTo>
                    <a:lnTo>
                      <a:pt x="410" y="972"/>
                    </a:lnTo>
                    <a:lnTo>
                      <a:pt x="410" y="972"/>
                    </a:lnTo>
                    <a:lnTo>
                      <a:pt x="398" y="978"/>
                    </a:lnTo>
                    <a:lnTo>
                      <a:pt x="386" y="986"/>
                    </a:lnTo>
                    <a:lnTo>
                      <a:pt x="374" y="992"/>
                    </a:lnTo>
                    <a:lnTo>
                      <a:pt x="360" y="996"/>
                    </a:lnTo>
                    <a:lnTo>
                      <a:pt x="360" y="996"/>
                    </a:lnTo>
                    <a:lnTo>
                      <a:pt x="326" y="1004"/>
                    </a:lnTo>
                    <a:lnTo>
                      <a:pt x="292" y="1016"/>
                    </a:lnTo>
                    <a:lnTo>
                      <a:pt x="292" y="1016"/>
                    </a:lnTo>
                    <a:lnTo>
                      <a:pt x="264" y="1030"/>
                    </a:lnTo>
                    <a:lnTo>
                      <a:pt x="250" y="1038"/>
                    </a:lnTo>
                    <a:lnTo>
                      <a:pt x="236" y="1046"/>
                    </a:lnTo>
                    <a:lnTo>
                      <a:pt x="224" y="1056"/>
                    </a:lnTo>
                    <a:lnTo>
                      <a:pt x="212" y="1068"/>
                    </a:lnTo>
                    <a:lnTo>
                      <a:pt x="202" y="1080"/>
                    </a:lnTo>
                    <a:lnTo>
                      <a:pt x="196" y="1094"/>
                    </a:lnTo>
                    <a:lnTo>
                      <a:pt x="196" y="1094"/>
                    </a:lnTo>
                    <a:lnTo>
                      <a:pt x="190" y="1110"/>
                    </a:lnTo>
                    <a:lnTo>
                      <a:pt x="184" y="1126"/>
                    </a:lnTo>
                    <a:lnTo>
                      <a:pt x="178" y="1158"/>
                    </a:lnTo>
                    <a:lnTo>
                      <a:pt x="176" y="1192"/>
                    </a:lnTo>
                    <a:lnTo>
                      <a:pt x="176" y="1226"/>
                    </a:lnTo>
                    <a:lnTo>
                      <a:pt x="180" y="1294"/>
                    </a:lnTo>
                    <a:lnTo>
                      <a:pt x="186" y="1360"/>
                    </a:lnTo>
                    <a:lnTo>
                      <a:pt x="186" y="1360"/>
                    </a:lnTo>
                    <a:lnTo>
                      <a:pt x="186" y="1390"/>
                    </a:lnTo>
                    <a:lnTo>
                      <a:pt x="190" y="1418"/>
                    </a:lnTo>
                    <a:lnTo>
                      <a:pt x="200" y="1478"/>
                    </a:lnTo>
                    <a:lnTo>
                      <a:pt x="204" y="1508"/>
                    </a:lnTo>
                    <a:lnTo>
                      <a:pt x="208" y="1536"/>
                    </a:lnTo>
                    <a:lnTo>
                      <a:pt x="210" y="1566"/>
                    </a:lnTo>
                    <a:lnTo>
                      <a:pt x="208" y="1594"/>
                    </a:lnTo>
                    <a:lnTo>
                      <a:pt x="208" y="1594"/>
                    </a:lnTo>
                    <a:lnTo>
                      <a:pt x="204" y="1658"/>
                    </a:lnTo>
                    <a:lnTo>
                      <a:pt x="200" y="1720"/>
                    </a:lnTo>
                    <a:lnTo>
                      <a:pt x="198" y="1784"/>
                    </a:lnTo>
                    <a:lnTo>
                      <a:pt x="192" y="1846"/>
                    </a:lnTo>
                    <a:lnTo>
                      <a:pt x="192" y="1846"/>
                    </a:lnTo>
                    <a:lnTo>
                      <a:pt x="190" y="1878"/>
                    </a:lnTo>
                    <a:lnTo>
                      <a:pt x="190" y="1878"/>
                    </a:lnTo>
                    <a:lnTo>
                      <a:pt x="252" y="1878"/>
                    </a:lnTo>
                    <a:lnTo>
                      <a:pt x="284" y="1878"/>
                    </a:lnTo>
                    <a:lnTo>
                      <a:pt x="314" y="1880"/>
                    </a:lnTo>
                    <a:lnTo>
                      <a:pt x="314" y="1880"/>
                    </a:lnTo>
                    <a:lnTo>
                      <a:pt x="318" y="1882"/>
                    </a:lnTo>
                    <a:lnTo>
                      <a:pt x="320" y="1886"/>
                    </a:lnTo>
                    <a:lnTo>
                      <a:pt x="320" y="1890"/>
                    </a:lnTo>
                    <a:lnTo>
                      <a:pt x="320" y="1898"/>
                    </a:lnTo>
                    <a:lnTo>
                      <a:pt x="314" y="1914"/>
                    </a:lnTo>
                    <a:lnTo>
                      <a:pt x="308" y="1932"/>
                    </a:lnTo>
                    <a:lnTo>
                      <a:pt x="290" y="1968"/>
                    </a:lnTo>
                    <a:lnTo>
                      <a:pt x="278" y="1988"/>
                    </a:lnTo>
                    <a:lnTo>
                      <a:pt x="278" y="1988"/>
                    </a:lnTo>
                    <a:lnTo>
                      <a:pt x="260" y="2012"/>
                    </a:lnTo>
                    <a:lnTo>
                      <a:pt x="242" y="2040"/>
                    </a:lnTo>
                    <a:lnTo>
                      <a:pt x="222" y="2064"/>
                    </a:lnTo>
                    <a:lnTo>
                      <a:pt x="210" y="2074"/>
                    </a:lnTo>
                    <a:lnTo>
                      <a:pt x="198" y="2084"/>
                    </a:lnTo>
                    <a:lnTo>
                      <a:pt x="198" y="2084"/>
                    </a:lnTo>
                    <a:lnTo>
                      <a:pt x="174" y="2104"/>
                    </a:lnTo>
                    <a:lnTo>
                      <a:pt x="160" y="2110"/>
                    </a:lnTo>
                    <a:lnTo>
                      <a:pt x="152" y="2114"/>
                    </a:lnTo>
                    <a:lnTo>
                      <a:pt x="144" y="2114"/>
                    </a:lnTo>
                    <a:lnTo>
                      <a:pt x="144" y="2114"/>
                    </a:lnTo>
                    <a:lnTo>
                      <a:pt x="114" y="2118"/>
                    </a:lnTo>
                    <a:lnTo>
                      <a:pt x="102" y="2122"/>
                    </a:lnTo>
                    <a:lnTo>
                      <a:pt x="88" y="2128"/>
                    </a:lnTo>
                    <a:lnTo>
                      <a:pt x="88" y="2128"/>
                    </a:lnTo>
                    <a:lnTo>
                      <a:pt x="74" y="2132"/>
                    </a:lnTo>
                    <a:lnTo>
                      <a:pt x="60" y="2132"/>
                    </a:lnTo>
                    <a:lnTo>
                      <a:pt x="48" y="2134"/>
                    </a:lnTo>
                    <a:lnTo>
                      <a:pt x="34" y="2140"/>
                    </a:lnTo>
                    <a:lnTo>
                      <a:pt x="34" y="2140"/>
                    </a:lnTo>
                    <a:lnTo>
                      <a:pt x="22" y="2148"/>
                    </a:lnTo>
                    <a:lnTo>
                      <a:pt x="10" y="2160"/>
                    </a:lnTo>
                    <a:lnTo>
                      <a:pt x="4" y="2172"/>
                    </a:lnTo>
                    <a:lnTo>
                      <a:pt x="0" y="2186"/>
                    </a:lnTo>
                    <a:lnTo>
                      <a:pt x="0" y="2186"/>
                    </a:lnTo>
                    <a:lnTo>
                      <a:pt x="0" y="2192"/>
                    </a:lnTo>
                    <a:lnTo>
                      <a:pt x="4" y="2196"/>
                    </a:lnTo>
                    <a:lnTo>
                      <a:pt x="8" y="2200"/>
                    </a:lnTo>
                    <a:lnTo>
                      <a:pt x="14" y="2204"/>
                    </a:lnTo>
                    <a:lnTo>
                      <a:pt x="28" y="2208"/>
                    </a:lnTo>
                    <a:lnTo>
                      <a:pt x="46" y="2212"/>
                    </a:lnTo>
                    <a:lnTo>
                      <a:pt x="84" y="2214"/>
                    </a:lnTo>
                    <a:lnTo>
                      <a:pt x="110" y="2216"/>
                    </a:lnTo>
                    <a:lnTo>
                      <a:pt x="110" y="2216"/>
                    </a:lnTo>
                    <a:lnTo>
                      <a:pt x="148" y="2216"/>
                    </a:lnTo>
                    <a:lnTo>
                      <a:pt x="186" y="2212"/>
                    </a:lnTo>
                    <a:lnTo>
                      <a:pt x="186" y="2212"/>
                    </a:lnTo>
                    <a:lnTo>
                      <a:pt x="208" y="2212"/>
                    </a:lnTo>
                    <a:lnTo>
                      <a:pt x="232" y="2212"/>
                    </a:lnTo>
                    <a:lnTo>
                      <a:pt x="256" y="2212"/>
                    </a:lnTo>
                    <a:lnTo>
                      <a:pt x="266" y="2208"/>
                    </a:lnTo>
                    <a:lnTo>
                      <a:pt x="276" y="2204"/>
                    </a:lnTo>
                    <a:lnTo>
                      <a:pt x="276" y="2204"/>
                    </a:lnTo>
                    <a:lnTo>
                      <a:pt x="304" y="2188"/>
                    </a:lnTo>
                    <a:lnTo>
                      <a:pt x="318" y="2182"/>
                    </a:lnTo>
                    <a:lnTo>
                      <a:pt x="332" y="2176"/>
                    </a:lnTo>
                    <a:lnTo>
                      <a:pt x="346" y="2174"/>
                    </a:lnTo>
                    <a:lnTo>
                      <a:pt x="360" y="2172"/>
                    </a:lnTo>
                    <a:lnTo>
                      <a:pt x="376" y="2172"/>
                    </a:lnTo>
                    <a:lnTo>
                      <a:pt x="394" y="2174"/>
                    </a:lnTo>
                    <a:lnTo>
                      <a:pt x="394" y="2174"/>
                    </a:lnTo>
                    <a:lnTo>
                      <a:pt x="414" y="2174"/>
                    </a:lnTo>
                    <a:lnTo>
                      <a:pt x="434" y="2174"/>
                    </a:lnTo>
                    <a:lnTo>
                      <a:pt x="454" y="2170"/>
                    </a:lnTo>
                    <a:lnTo>
                      <a:pt x="474" y="2170"/>
                    </a:lnTo>
                    <a:lnTo>
                      <a:pt x="474" y="2170"/>
                    </a:lnTo>
                    <a:lnTo>
                      <a:pt x="484" y="2168"/>
                    </a:lnTo>
                    <a:lnTo>
                      <a:pt x="496" y="2166"/>
                    </a:lnTo>
                    <a:lnTo>
                      <a:pt x="506" y="2162"/>
                    </a:lnTo>
                    <a:lnTo>
                      <a:pt x="518" y="2160"/>
                    </a:lnTo>
                    <a:lnTo>
                      <a:pt x="518" y="2160"/>
                    </a:lnTo>
                    <a:lnTo>
                      <a:pt x="524" y="2160"/>
                    </a:lnTo>
                    <a:lnTo>
                      <a:pt x="530" y="2158"/>
                    </a:lnTo>
                    <a:lnTo>
                      <a:pt x="534" y="2156"/>
                    </a:lnTo>
                    <a:lnTo>
                      <a:pt x="536" y="2154"/>
                    </a:lnTo>
                    <a:lnTo>
                      <a:pt x="540" y="2144"/>
                    </a:lnTo>
                    <a:lnTo>
                      <a:pt x="542" y="2134"/>
                    </a:lnTo>
                    <a:lnTo>
                      <a:pt x="542" y="2134"/>
                    </a:lnTo>
                    <a:lnTo>
                      <a:pt x="542" y="2124"/>
                    </a:lnTo>
                    <a:lnTo>
                      <a:pt x="542" y="2114"/>
                    </a:lnTo>
                    <a:lnTo>
                      <a:pt x="536" y="2094"/>
                    </a:lnTo>
                    <a:lnTo>
                      <a:pt x="536" y="2094"/>
                    </a:lnTo>
                    <a:lnTo>
                      <a:pt x="534" y="2090"/>
                    </a:lnTo>
                    <a:lnTo>
                      <a:pt x="530" y="2088"/>
                    </a:lnTo>
                    <a:lnTo>
                      <a:pt x="528" y="2088"/>
                    </a:lnTo>
                    <a:lnTo>
                      <a:pt x="528" y="2084"/>
                    </a:lnTo>
                    <a:lnTo>
                      <a:pt x="528" y="2084"/>
                    </a:lnTo>
                    <a:lnTo>
                      <a:pt x="528" y="2064"/>
                    </a:lnTo>
                    <a:lnTo>
                      <a:pt x="528" y="2064"/>
                    </a:lnTo>
                    <a:lnTo>
                      <a:pt x="528" y="2046"/>
                    </a:lnTo>
                    <a:lnTo>
                      <a:pt x="526" y="2024"/>
                    </a:lnTo>
                    <a:lnTo>
                      <a:pt x="522" y="2004"/>
                    </a:lnTo>
                    <a:lnTo>
                      <a:pt x="520" y="1994"/>
                    </a:lnTo>
                    <a:lnTo>
                      <a:pt x="516" y="1986"/>
                    </a:lnTo>
                    <a:lnTo>
                      <a:pt x="516" y="1986"/>
                    </a:lnTo>
                    <a:lnTo>
                      <a:pt x="514" y="1978"/>
                    </a:lnTo>
                    <a:lnTo>
                      <a:pt x="514" y="1976"/>
                    </a:lnTo>
                    <a:lnTo>
                      <a:pt x="510" y="1974"/>
                    </a:lnTo>
                    <a:lnTo>
                      <a:pt x="510" y="1974"/>
                    </a:lnTo>
                    <a:lnTo>
                      <a:pt x="502" y="1970"/>
                    </a:lnTo>
                    <a:lnTo>
                      <a:pt x="498" y="1968"/>
                    </a:lnTo>
                    <a:lnTo>
                      <a:pt x="494" y="1966"/>
                    </a:lnTo>
                    <a:lnTo>
                      <a:pt x="494" y="1966"/>
                    </a:lnTo>
                    <a:lnTo>
                      <a:pt x="490" y="1946"/>
                    </a:lnTo>
                    <a:lnTo>
                      <a:pt x="486" y="1926"/>
                    </a:lnTo>
                    <a:lnTo>
                      <a:pt x="486" y="1926"/>
                    </a:lnTo>
                    <a:lnTo>
                      <a:pt x="482" y="1908"/>
                    </a:lnTo>
                    <a:lnTo>
                      <a:pt x="480" y="1890"/>
                    </a:lnTo>
                    <a:lnTo>
                      <a:pt x="480" y="1870"/>
                    </a:lnTo>
                    <a:lnTo>
                      <a:pt x="478" y="1852"/>
                    </a:lnTo>
                    <a:lnTo>
                      <a:pt x="478" y="1852"/>
                    </a:lnTo>
                    <a:lnTo>
                      <a:pt x="472" y="1812"/>
                    </a:lnTo>
                    <a:lnTo>
                      <a:pt x="468" y="1774"/>
                    </a:lnTo>
                    <a:lnTo>
                      <a:pt x="468" y="1774"/>
                    </a:lnTo>
                    <a:lnTo>
                      <a:pt x="466" y="1748"/>
                    </a:lnTo>
                    <a:lnTo>
                      <a:pt x="466" y="1698"/>
                    </a:lnTo>
                    <a:lnTo>
                      <a:pt x="466" y="1608"/>
                    </a:lnTo>
                    <a:lnTo>
                      <a:pt x="466" y="1608"/>
                    </a:lnTo>
                    <a:lnTo>
                      <a:pt x="464" y="1574"/>
                    </a:lnTo>
                    <a:lnTo>
                      <a:pt x="464" y="1540"/>
                    </a:lnTo>
                    <a:lnTo>
                      <a:pt x="466" y="1522"/>
                    </a:lnTo>
                    <a:lnTo>
                      <a:pt x="470" y="1506"/>
                    </a:lnTo>
                    <a:lnTo>
                      <a:pt x="474" y="1490"/>
                    </a:lnTo>
                    <a:lnTo>
                      <a:pt x="482" y="1474"/>
                    </a:lnTo>
                    <a:lnTo>
                      <a:pt x="482" y="1474"/>
                    </a:lnTo>
                    <a:lnTo>
                      <a:pt x="484" y="1466"/>
                    </a:lnTo>
                    <a:lnTo>
                      <a:pt x="484" y="1452"/>
                    </a:lnTo>
                    <a:lnTo>
                      <a:pt x="486" y="1410"/>
                    </a:lnTo>
                    <a:lnTo>
                      <a:pt x="486" y="1340"/>
                    </a:lnTo>
                    <a:lnTo>
                      <a:pt x="486" y="1340"/>
                    </a:lnTo>
                    <a:lnTo>
                      <a:pt x="484" y="1328"/>
                    </a:lnTo>
                    <a:lnTo>
                      <a:pt x="478" y="1318"/>
                    </a:lnTo>
                    <a:lnTo>
                      <a:pt x="474" y="1308"/>
                    </a:lnTo>
                    <a:lnTo>
                      <a:pt x="470" y="1296"/>
                    </a:lnTo>
                    <a:lnTo>
                      <a:pt x="470" y="1296"/>
                    </a:lnTo>
                    <a:lnTo>
                      <a:pt x="476" y="1294"/>
                    </a:lnTo>
                    <a:lnTo>
                      <a:pt x="484" y="1296"/>
                    </a:lnTo>
                    <a:lnTo>
                      <a:pt x="488" y="1298"/>
                    </a:lnTo>
                    <a:lnTo>
                      <a:pt x="494" y="1302"/>
                    </a:lnTo>
                    <a:lnTo>
                      <a:pt x="504" y="1308"/>
                    </a:lnTo>
                    <a:lnTo>
                      <a:pt x="510" y="1310"/>
                    </a:lnTo>
                    <a:lnTo>
                      <a:pt x="518" y="1312"/>
                    </a:lnTo>
                    <a:lnTo>
                      <a:pt x="518" y="1312"/>
                    </a:lnTo>
                    <a:lnTo>
                      <a:pt x="568" y="1312"/>
                    </a:lnTo>
                    <a:lnTo>
                      <a:pt x="568" y="1312"/>
                    </a:lnTo>
                    <a:lnTo>
                      <a:pt x="636" y="1310"/>
                    </a:lnTo>
                    <a:lnTo>
                      <a:pt x="702" y="1308"/>
                    </a:lnTo>
                    <a:lnTo>
                      <a:pt x="702" y="1308"/>
                    </a:lnTo>
                    <a:lnTo>
                      <a:pt x="698" y="1308"/>
                    </a:lnTo>
                    <a:lnTo>
                      <a:pt x="698" y="1308"/>
                    </a:lnTo>
                    <a:lnTo>
                      <a:pt x="752" y="1306"/>
                    </a:lnTo>
                    <a:lnTo>
                      <a:pt x="752" y="1306"/>
                    </a:lnTo>
                    <a:lnTo>
                      <a:pt x="784" y="1302"/>
                    </a:lnTo>
                    <a:lnTo>
                      <a:pt x="802" y="1300"/>
                    </a:lnTo>
                    <a:lnTo>
                      <a:pt x="808" y="1298"/>
                    </a:lnTo>
                    <a:lnTo>
                      <a:pt x="808" y="1296"/>
                    </a:lnTo>
                    <a:lnTo>
                      <a:pt x="808" y="1296"/>
                    </a:lnTo>
                    <a:lnTo>
                      <a:pt x="818" y="1308"/>
                    </a:lnTo>
                    <a:lnTo>
                      <a:pt x="824" y="1320"/>
                    </a:lnTo>
                    <a:lnTo>
                      <a:pt x="826" y="1334"/>
                    </a:lnTo>
                    <a:lnTo>
                      <a:pt x="828" y="1350"/>
                    </a:lnTo>
                    <a:lnTo>
                      <a:pt x="826" y="1380"/>
                    </a:lnTo>
                    <a:lnTo>
                      <a:pt x="824" y="1410"/>
                    </a:lnTo>
                    <a:lnTo>
                      <a:pt x="824" y="1410"/>
                    </a:lnTo>
                    <a:lnTo>
                      <a:pt x="824" y="1426"/>
                    </a:lnTo>
                    <a:lnTo>
                      <a:pt x="820" y="1440"/>
                    </a:lnTo>
                    <a:lnTo>
                      <a:pt x="818" y="1454"/>
                    </a:lnTo>
                    <a:lnTo>
                      <a:pt x="818" y="1470"/>
                    </a:lnTo>
                    <a:lnTo>
                      <a:pt x="818" y="1470"/>
                    </a:lnTo>
                    <a:lnTo>
                      <a:pt x="818" y="1484"/>
                    </a:lnTo>
                    <a:lnTo>
                      <a:pt x="816" y="1498"/>
                    </a:lnTo>
                    <a:lnTo>
                      <a:pt x="814" y="1512"/>
                    </a:lnTo>
                    <a:lnTo>
                      <a:pt x="814" y="1526"/>
                    </a:lnTo>
                    <a:lnTo>
                      <a:pt x="814" y="1526"/>
                    </a:lnTo>
                    <a:lnTo>
                      <a:pt x="818" y="1544"/>
                    </a:lnTo>
                    <a:lnTo>
                      <a:pt x="818" y="1562"/>
                    </a:lnTo>
                    <a:lnTo>
                      <a:pt x="816" y="1582"/>
                    </a:lnTo>
                    <a:lnTo>
                      <a:pt x="814" y="1600"/>
                    </a:lnTo>
                    <a:lnTo>
                      <a:pt x="808" y="1636"/>
                    </a:lnTo>
                    <a:lnTo>
                      <a:pt x="798" y="1672"/>
                    </a:lnTo>
                    <a:lnTo>
                      <a:pt x="798" y="1672"/>
                    </a:lnTo>
                    <a:lnTo>
                      <a:pt x="790" y="1700"/>
                    </a:lnTo>
                    <a:lnTo>
                      <a:pt x="786" y="1712"/>
                    </a:lnTo>
                    <a:lnTo>
                      <a:pt x="782" y="1726"/>
                    </a:lnTo>
                    <a:lnTo>
                      <a:pt x="782" y="1726"/>
                    </a:lnTo>
                    <a:lnTo>
                      <a:pt x="780" y="1760"/>
                    </a:lnTo>
                    <a:lnTo>
                      <a:pt x="778" y="1792"/>
                    </a:lnTo>
                    <a:lnTo>
                      <a:pt x="778" y="1792"/>
                    </a:lnTo>
                    <a:lnTo>
                      <a:pt x="768" y="1852"/>
                    </a:lnTo>
                    <a:lnTo>
                      <a:pt x="760" y="1910"/>
                    </a:lnTo>
                    <a:lnTo>
                      <a:pt x="760" y="1910"/>
                    </a:lnTo>
                    <a:lnTo>
                      <a:pt x="754" y="1944"/>
                    </a:lnTo>
                    <a:lnTo>
                      <a:pt x="746" y="1976"/>
                    </a:lnTo>
                    <a:lnTo>
                      <a:pt x="740" y="2008"/>
                    </a:lnTo>
                    <a:lnTo>
                      <a:pt x="734" y="2040"/>
                    </a:lnTo>
                    <a:lnTo>
                      <a:pt x="734" y="2040"/>
                    </a:lnTo>
                    <a:lnTo>
                      <a:pt x="734" y="2056"/>
                    </a:lnTo>
                    <a:lnTo>
                      <a:pt x="736" y="2060"/>
                    </a:lnTo>
                    <a:lnTo>
                      <a:pt x="738" y="2064"/>
                    </a:lnTo>
                    <a:lnTo>
                      <a:pt x="742" y="2066"/>
                    </a:lnTo>
                    <a:lnTo>
                      <a:pt x="748" y="2068"/>
                    </a:lnTo>
                    <a:lnTo>
                      <a:pt x="764" y="2072"/>
                    </a:lnTo>
                    <a:lnTo>
                      <a:pt x="764" y="2072"/>
                    </a:lnTo>
                    <a:lnTo>
                      <a:pt x="798" y="2078"/>
                    </a:lnTo>
                    <a:lnTo>
                      <a:pt x="832" y="2084"/>
                    </a:lnTo>
                    <a:lnTo>
                      <a:pt x="832" y="2084"/>
                    </a:lnTo>
                    <a:lnTo>
                      <a:pt x="842" y="2084"/>
                    </a:lnTo>
                    <a:lnTo>
                      <a:pt x="854" y="2084"/>
                    </a:lnTo>
                    <a:lnTo>
                      <a:pt x="876" y="2082"/>
                    </a:lnTo>
                    <a:lnTo>
                      <a:pt x="876" y="2082"/>
                    </a:lnTo>
                    <a:lnTo>
                      <a:pt x="874" y="2114"/>
                    </a:lnTo>
                    <a:lnTo>
                      <a:pt x="870" y="2144"/>
                    </a:lnTo>
                    <a:lnTo>
                      <a:pt x="870" y="2144"/>
                    </a:lnTo>
                    <a:lnTo>
                      <a:pt x="866" y="2162"/>
                    </a:lnTo>
                    <a:lnTo>
                      <a:pt x="864" y="2172"/>
                    </a:lnTo>
                    <a:lnTo>
                      <a:pt x="860" y="2180"/>
                    </a:lnTo>
                    <a:lnTo>
                      <a:pt x="860" y="2180"/>
                    </a:lnTo>
                    <a:lnTo>
                      <a:pt x="854" y="2186"/>
                    </a:lnTo>
                    <a:lnTo>
                      <a:pt x="850" y="2190"/>
                    </a:lnTo>
                    <a:lnTo>
                      <a:pt x="844" y="2196"/>
                    </a:lnTo>
                    <a:lnTo>
                      <a:pt x="840" y="2200"/>
                    </a:lnTo>
                    <a:lnTo>
                      <a:pt x="840" y="2200"/>
                    </a:lnTo>
                    <a:lnTo>
                      <a:pt x="824" y="2228"/>
                    </a:lnTo>
                    <a:lnTo>
                      <a:pt x="804" y="2254"/>
                    </a:lnTo>
                    <a:lnTo>
                      <a:pt x="762" y="2302"/>
                    </a:lnTo>
                    <a:lnTo>
                      <a:pt x="762" y="2302"/>
                    </a:lnTo>
                    <a:lnTo>
                      <a:pt x="740" y="2328"/>
                    </a:lnTo>
                    <a:lnTo>
                      <a:pt x="728" y="2342"/>
                    </a:lnTo>
                    <a:lnTo>
                      <a:pt x="714" y="2354"/>
                    </a:lnTo>
                    <a:lnTo>
                      <a:pt x="714" y="2354"/>
                    </a:lnTo>
                    <a:lnTo>
                      <a:pt x="694" y="2368"/>
                    </a:lnTo>
                    <a:lnTo>
                      <a:pt x="684" y="2376"/>
                    </a:lnTo>
                    <a:lnTo>
                      <a:pt x="674" y="2386"/>
                    </a:lnTo>
                    <a:lnTo>
                      <a:pt x="674" y="2386"/>
                    </a:lnTo>
                    <a:lnTo>
                      <a:pt x="666" y="2394"/>
                    </a:lnTo>
                    <a:lnTo>
                      <a:pt x="662" y="2402"/>
                    </a:lnTo>
                    <a:lnTo>
                      <a:pt x="660" y="2410"/>
                    </a:lnTo>
                    <a:lnTo>
                      <a:pt x="658" y="2416"/>
                    </a:lnTo>
                    <a:lnTo>
                      <a:pt x="660" y="2422"/>
                    </a:lnTo>
                    <a:lnTo>
                      <a:pt x="662" y="2428"/>
                    </a:lnTo>
                    <a:lnTo>
                      <a:pt x="668" y="2438"/>
                    </a:lnTo>
                    <a:lnTo>
                      <a:pt x="680" y="2446"/>
                    </a:lnTo>
                    <a:lnTo>
                      <a:pt x="694" y="2454"/>
                    </a:lnTo>
                    <a:lnTo>
                      <a:pt x="708" y="2458"/>
                    </a:lnTo>
                    <a:lnTo>
                      <a:pt x="724" y="2462"/>
                    </a:lnTo>
                    <a:lnTo>
                      <a:pt x="724" y="2462"/>
                    </a:lnTo>
                    <a:lnTo>
                      <a:pt x="738" y="2464"/>
                    </a:lnTo>
                    <a:lnTo>
                      <a:pt x="752" y="2464"/>
                    </a:lnTo>
                    <a:lnTo>
                      <a:pt x="782" y="2462"/>
                    </a:lnTo>
                    <a:lnTo>
                      <a:pt x="782" y="2462"/>
                    </a:lnTo>
                    <a:lnTo>
                      <a:pt x="798" y="2460"/>
                    </a:lnTo>
                    <a:lnTo>
                      <a:pt x="812" y="2460"/>
                    </a:lnTo>
                    <a:lnTo>
                      <a:pt x="844" y="2460"/>
                    </a:lnTo>
                    <a:lnTo>
                      <a:pt x="844" y="2460"/>
                    </a:lnTo>
                    <a:lnTo>
                      <a:pt x="862" y="2460"/>
                    </a:lnTo>
                    <a:lnTo>
                      <a:pt x="880" y="2456"/>
                    </a:lnTo>
                    <a:lnTo>
                      <a:pt x="898" y="2452"/>
                    </a:lnTo>
                    <a:lnTo>
                      <a:pt x="916" y="2450"/>
                    </a:lnTo>
                    <a:lnTo>
                      <a:pt x="916" y="2450"/>
                    </a:lnTo>
                    <a:lnTo>
                      <a:pt x="924" y="2448"/>
                    </a:lnTo>
                    <a:lnTo>
                      <a:pt x="930" y="2446"/>
                    </a:lnTo>
                    <a:lnTo>
                      <a:pt x="942" y="2440"/>
                    </a:lnTo>
                    <a:lnTo>
                      <a:pt x="952" y="2430"/>
                    </a:lnTo>
                    <a:lnTo>
                      <a:pt x="960" y="2418"/>
                    </a:lnTo>
                    <a:lnTo>
                      <a:pt x="960" y="2418"/>
                    </a:lnTo>
                    <a:lnTo>
                      <a:pt x="968" y="2408"/>
                    </a:lnTo>
                    <a:lnTo>
                      <a:pt x="978" y="2398"/>
                    </a:lnTo>
                    <a:lnTo>
                      <a:pt x="988" y="2392"/>
                    </a:lnTo>
                    <a:lnTo>
                      <a:pt x="996" y="2390"/>
                    </a:lnTo>
                    <a:lnTo>
                      <a:pt x="1004" y="2388"/>
                    </a:lnTo>
                    <a:lnTo>
                      <a:pt x="1004" y="2388"/>
                    </a:lnTo>
                    <a:lnTo>
                      <a:pt x="1016" y="2388"/>
                    </a:lnTo>
                    <a:lnTo>
                      <a:pt x="1028" y="2386"/>
                    </a:lnTo>
                    <a:lnTo>
                      <a:pt x="1038" y="2382"/>
                    </a:lnTo>
                    <a:lnTo>
                      <a:pt x="1048" y="2374"/>
                    </a:lnTo>
                    <a:lnTo>
                      <a:pt x="1048" y="2374"/>
                    </a:lnTo>
                    <a:lnTo>
                      <a:pt x="1070" y="2354"/>
                    </a:lnTo>
                    <a:lnTo>
                      <a:pt x="1078" y="2344"/>
                    </a:lnTo>
                    <a:lnTo>
                      <a:pt x="1082" y="2338"/>
                    </a:lnTo>
                    <a:lnTo>
                      <a:pt x="1084" y="2332"/>
                    </a:lnTo>
                    <a:lnTo>
                      <a:pt x="1084" y="2332"/>
                    </a:lnTo>
                    <a:lnTo>
                      <a:pt x="1088" y="2300"/>
                    </a:lnTo>
                    <a:lnTo>
                      <a:pt x="1088" y="2284"/>
                    </a:lnTo>
                    <a:lnTo>
                      <a:pt x="1086" y="2268"/>
                    </a:lnTo>
                    <a:lnTo>
                      <a:pt x="1086" y="2268"/>
                    </a:lnTo>
                    <a:lnTo>
                      <a:pt x="1066" y="2276"/>
                    </a:lnTo>
                    <a:lnTo>
                      <a:pt x="1066" y="2276"/>
                    </a:lnTo>
                    <a:lnTo>
                      <a:pt x="1068" y="2276"/>
                    </a:lnTo>
                    <a:lnTo>
                      <a:pt x="1070" y="2272"/>
                    </a:lnTo>
                    <a:lnTo>
                      <a:pt x="1072" y="2260"/>
                    </a:lnTo>
                    <a:lnTo>
                      <a:pt x="1072" y="2246"/>
                    </a:lnTo>
                    <a:lnTo>
                      <a:pt x="1072" y="2230"/>
                    </a:lnTo>
                    <a:lnTo>
                      <a:pt x="1068" y="2196"/>
                    </a:lnTo>
                    <a:lnTo>
                      <a:pt x="1062" y="2172"/>
                    </a:lnTo>
                    <a:lnTo>
                      <a:pt x="1062" y="2172"/>
                    </a:lnTo>
                    <a:lnTo>
                      <a:pt x="1060" y="2164"/>
                    </a:lnTo>
                    <a:lnTo>
                      <a:pt x="1056" y="2158"/>
                    </a:lnTo>
                    <a:lnTo>
                      <a:pt x="1046" y="2146"/>
                    </a:lnTo>
                    <a:lnTo>
                      <a:pt x="1038" y="2134"/>
                    </a:lnTo>
                    <a:lnTo>
                      <a:pt x="1034" y="2128"/>
                    </a:lnTo>
                    <a:lnTo>
                      <a:pt x="1032" y="2122"/>
                    </a:lnTo>
                    <a:lnTo>
                      <a:pt x="1032" y="2122"/>
                    </a:lnTo>
                    <a:lnTo>
                      <a:pt x="1032" y="2108"/>
                    </a:lnTo>
                    <a:lnTo>
                      <a:pt x="1030" y="2096"/>
                    </a:lnTo>
                    <a:lnTo>
                      <a:pt x="1034" y="2070"/>
                    </a:lnTo>
                    <a:lnTo>
                      <a:pt x="1034" y="2070"/>
                    </a:lnTo>
                    <a:lnTo>
                      <a:pt x="1044" y="2012"/>
                    </a:lnTo>
                    <a:lnTo>
                      <a:pt x="1052" y="1954"/>
                    </a:lnTo>
                    <a:lnTo>
                      <a:pt x="1052" y="1954"/>
                    </a:lnTo>
                    <a:lnTo>
                      <a:pt x="1056" y="1918"/>
                    </a:lnTo>
                    <a:lnTo>
                      <a:pt x="1060" y="1898"/>
                    </a:lnTo>
                    <a:lnTo>
                      <a:pt x="1064" y="1880"/>
                    </a:lnTo>
                    <a:lnTo>
                      <a:pt x="1064" y="1880"/>
                    </a:lnTo>
                    <a:lnTo>
                      <a:pt x="1068" y="1866"/>
                    </a:lnTo>
                    <a:lnTo>
                      <a:pt x="1068" y="1854"/>
                    </a:lnTo>
                    <a:lnTo>
                      <a:pt x="1068" y="1840"/>
                    </a:lnTo>
                    <a:lnTo>
                      <a:pt x="1068" y="1826"/>
                    </a:lnTo>
                    <a:lnTo>
                      <a:pt x="1068" y="1826"/>
                    </a:lnTo>
                    <a:lnTo>
                      <a:pt x="1082" y="1712"/>
                    </a:lnTo>
                    <a:lnTo>
                      <a:pt x="1082" y="1712"/>
                    </a:lnTo>
                    <a:lnTo>
                      <a:pt x="1084" y="1684"/>
                    </a:lnTo>
                    <a:lnTo>
                      <a:pt x="1084" y="1654"/>
                    </a:lnTo>
                    <a:lnTo>
                      <a:pt x="1086" y="1626"/>
                    </a:lnTo>
                    <a:lnTo>
                      <a:pt x="1092" y="1598"/>
                    </a:lnTo>
                    <a:lnTo>
                      <a:pt x="1092" y="1598"/>
                    </a:lnTo>
                    <a:lnTo>
                      <a:pt x="1098" y="1570"/>
                    </a:lnTo>
                    <a:lnTo>
                      <a:pt x="1102" y="1540"/>
                    </a:lnTo>
                    <a:lnTo>
                      <a:pt x="1106" y="1510"/>
                    </a:lnTo>
                    <a:lnTo>
                      <a:pt x="1106" y="1482"/>
                    </a:lnTo>
                    <a:lnTo>
                      <a:pt x="1106" y="1482"/>
                    </a:lnTo>
                    <a:lnTo>
                      <a:pt x="1108" y="1456"/>
                    </a:lnTo>
                    <a:lnTo>
                      <a:pt x="1114" y="1428"/>
                    </a:lnTo>
                    <a:lnTo>
                      <a:pt x="1116" y="1402"/>
                    </a:lnTo>
                    <a:lnTo>
                      <a:pt x="1116" y="1390"/>
                    </a:lnTo>
                    <a:lnTo>
                      <a:pt x="1116" y="1376"/>
                    </a:lnTo>
                    <a:lnTo>
                      <a:pt x="1116" y="1376"/>
                    </a:lnTo>
                    <a:lnTo>
                      <a:pt x="1138" y="1374"/>
                    </a:lnTo>
                    <a:lnTo>
                      <a:pt x="1160" y="1370"/>
                    </a:lnTo>
                    <a:lnTo>
                      <a:pt x="1180" y="1364"/>
                    </a:lnTo>
                    <a:lnTo>
                      <a:pt x="1202" y="1360"/>
                    </a:lnTo>
                    <a:lnTo>
                      <a:pt x="1202" y="1360"/>
                    </a:lnTo>
                    <a:lnTo>
                      <a:pt x="1226" y="1356"/>
                    </a:lnTo>
                    <a:lnTo>
                      <a:pt x="1250" y="1350"/>
                    </a:lnTo>
                    <a:lnTo>
                      <a:pt x="1272" y="1344"/>
                    </a:lnTo>
                    <a:lnTo>
                      <a:pt x="1296" y="1340"/>
                    </a:lnTo>
                    <a:lnTo>
                      <a:pt x="1296" y="1340"/>
                    </a:lnTo>
                    <a:lnTo>
                      <a:pt x="1308" y="1338"/>
                    </a:lnTo>
                    <a:lnTo>
                      <a:pt x="1318" y="1332"/>
                    </a:lnTo>
                    <a:lnTo>
                      <a:pt x="1338" y="1320"/>
                    </a:lnTo>
                    <a:lnTo>
                      <a:pt x="1338" y="1320"/>
                    </a:lnTo>
                    <a:lnTo>
                      <a:pt x="1350" y="1316"/>
                    </a:lnTo>
                    <a:lnTo>
                      <a:pt x="1360" y="1312"/>
                    </a:lnTo>
                    <a:lnTo>
                      <a:pt x="1360" y="1312"/>
                    </a:lnTo>
                    <a:lnTo>
                      <a:pt x="1368" y="1308"/>
                    </a:lnTo>
                    <a:lnTo>
                      <a:pt x="1374" y="1308"/>
                    </a:lnTo>
                    <a:lnTo>
                      <a:pt x="1378" y="1310"/>
                    </a:lnTo>
                    <a:lnTo>
                      <a:pt x="1384" y="1316"/>
                    </a:lnTo>
                    <a:lnTo>
                      <a:pt x="1384" y="1316"/>
                    </a:lnTo>
                    <a:lnTo>
                      <a:pt x="1404" y="1332"/>
                    </a:lnTo>
                    <a:lnTo>
                      <a:pt x="1422" y="1350"/>
                    </a:lnTo>
                    <a:lnTo>
                      <a:pt x="1440" y="1368"/>
                    </a:lnTo>
                    <a:lnTo>
                      <a:pt x="1458" y="1384"/>
                    </a:lnTo>
                    <a:lnTo>
                      <a:pt x="1458" y="1384"/>
                    </a:lnTo>
                    <a:lnTo>
                      <a:pt x="1458" y="1376"/>
                    </a:lnTo>
                    <a:lnTo>
                      <a:pt x="1460" y="1368"/>
                    </a:lnTo>
                    <a:lnTo>
                      <a:pt x="1468" y="1346"/>
                    </a:lnTo>
                    <a:lnTo>
                      <a:pt x="1472" y="1336"/>
                    </a:lnTo>
                    <a:lnTo>
                      <a:pt x="1478" y="1328"/>
                    </a:lnTo>
                    <a:lnTo>
                      <a:pt x="1484" y="1322"/>
                    </a:lnTo>
                    <a:lnTo>
                      <a:pt x="1490" y="1320"/>
                    </a:lnTo>
                    <a:lnTo>
                      <a:pt x="1490" y="1320"/>
                    </a:lnTo>
                    <a:lnTo>
                      <a:pt x="1498" y="1324"/>
                    </a:lnTo>
                    <a:lnTo>
                      <a:pt x="1506" y="1330"/>
                    </a:lnTo>
                    <a:lnTo>
                      <a:pt x="1522" y="1346"/>
                    </a:lnTo>
                    <a:lnTo>
                      <a:pt x="1522" y="1346"/>
                    </a:lnTo>
                    <a:lnTo>
                      <a:pt x="1530" y="1354"/>
                    </a:lnTo>
                    <a:lnTo>
                      <a:pt x="1540" y="1360"/>
                    </a:lnTo>
                    <a:lnTo>
                      <a:pt x="1560" y="1370"/>
                    </a:lnTo>
                    <a:lnTo>
                      <a:pt x="1560" y="1370"/>
                    </a:lnTo>
                    <a:lnTo>
                      <a:pt x="1558" y="1358"/>
                    </a:lnTo>
                    <a:lnTo>
                      <a:pt x="1558" y="1344"/>
                    </a:lnTo>
                    <a:lnTo>
                      <a:pt x="1562" y="1316"/>
                    </a:lnTo>
                    <a:lnTo>
                      <a:pt x="1562" y="1316"/>
                    </a:lnTo>
                    <a:lnTo>
                      <a:pt x="1562" y="1298"/>
                    </a:lnTo>
                    <a:lnTo>
                      <a:pt x="1560" y="1278"/>
                    </a:lnTo>
                    <a:lnTo>
                      <a:pt x="1558" y="1260"/>
                    </a:lnTo>
                    <a:lnTo>
                      <a:pt x="1558" y="1240"/>
                    </a:lnTo>
                    <a:lnTo>
                      <a:pt x="1558" y="1240"/>
                    </a:lnTo>
                    <a:lnTo>
                      <a:pt x="1560" y="1186"/>
                    </a:lnTo>
                    <a:lnTo>
                      <a:pt x="1560" y="1186"/>
                    </a:lnTo>
                    <a:lnTo>
                      <a:pt x="1558" y="1168"/>
                    </a:lnTo>
                    <a:lnTo>
                      <a:pt x="1550" y="1132"/>
                    </a:lnTo>
                    <a:lnTo>
                      <a:pt x="1528" y="1030"/>
                    </a:lnTo>
                    <a:lnTo>
                      <a:pt x="1494" y="876"/>
                    </a:lnTo>
                    <a:lnTo>
                      <a:pt x="1494" y="876"/>
                    </a:lnTo>
                    <a:lnTo>
                      <a:pt x="1484" y="846"/>
                    </a:lnTo>
                    <a:lnTo>
                      <a:pt x="1472" y="816"/>
                    </a:lnTo>
                    <a:lnTo>
                      <a:pt x="1460" y="788"/>
                    </a:lnTo>
                    <a:lnTo>
                      <a:pt x="1448" y="758"/>
                    </a:lnTo>
                    <a:lnTo>
                      <a:pt x="1448" y="758"/>
                    </a:lnTo>
                    <a:lnTo>
                      <a:pt x="1430" y="710"/>
                    </a:lnTo>
                    <a:lnTo>
                      <a:pt x="1410" y="654"/>
                    </a:lnTo>
                    <a:lnTo>
                      <a:pt x="1410" y="654"/>
                    </a:lnTo>
                    <a:lnTo>
                      <a:pt x="1404" y="622"/>
                    </a:lnTo>
                    <a:lnTo>
                      <a:pt x="1398" y="592"/>
                    </a:lnTo>
                    <a:lnTo>
                      <a:pt x="1392" y="560"/>
                    </a:lnTo>
                    <a:lnTo>
                      <a:pt x="1384" y="530"/>
                    </a:lnTo>
                    <a:lnTo>
                      <a:pt x="1384" y="530"/>
                    </a:lnTo>
                    <a:lnTo>
                      <a:pt x="1364" y="468"/>
                    </a:lnTo>
                    <a:lnTo>
                      <a:pt x="1354" y="438"/>
                    </a:lnTo>
                    <a:lnTo>
                      <a:pt x="1340" y="408"/>
                    </a:lnTo>
                    <a:lnTo>
                      <a:pt x="1340" y="408"/>
                    </a:lnTo>
                    <a:lnTo>
                      <a:pt x="1328" y="390"/>
                    </a:lnTo>
                    <a:lnTo>
                      <a:pt x="1318" y="372"/>
                    </a:lnTo>
                    <a:lnTo>
                      <a:pt x="1304" y="356"/>
                    </a:lnTo>
                    <a:lnTo>
                      <a:pt x="1290" y="342"/>
                    </a:lnTo>
                    <a:lnTo>
                      <a:pt x="1262" y="316"/>
                    </a:lnTo>
                    <a:lnTo>
                      <a:pt x="1230" y="290"/>
                    </a:lnTo>
                    <a:lnTo>
                      <a:pt x="1230" y="290"/>
                    </a:lnTo>
                    <a:lnTo>
                      <a:pt x="1214" y="280"/>
                    </a:lnTo>
                    <a:lnTo>
                      <a:pt x="1190" y="266"/>
                    </a:lnTo>
                    <a:lnTo>
                      <a:pt x="1154" y="248"/>
                    </a:lnTo>
                    <a:lnTo>
                      <a:pt x="1154" y="248"/>
                    </a:lnTo>
                    <a:lnTo>
                      <a:pt x="1130" y="240"/>
                    </a:lnTo>
                    <a:lnTo>
                      <a:pt x="1106" y="234"/>
                    </a:lnTo>
                    <a:lnTo>
                      <a:pt x="1058" y="220"/>
                    </a:lnTo>
                    <a:lnTo>
                      <a:pt x="1058" y="220"/>
                    </a:lnTo>
                    <a:lnTo>
                      <a:pt x="1020" y="210"/>
                    </a:lnTo>
                    <a:lnTo>
                      <a:pt x="982" y="200"/>
                    </a:lnTo>
                    <a:lnTo>
                      <a:pt x="944" y="190"/>
                    </a:lnTo>
                    <a:lnTo>
                      <a:pt x="908" y="178"/>
                    </a:lnTo>
                    <a:lnTo>
                      <a:pt x="908" y="178"/>
                    </a:lnTo>
                    <a:lnTo>
                      <a:pt x="900" y="174"/>
                    </a:lnTo>
                    <a:lnTo>
                      <a:pt x="892" y="170"/>
                    </a:lnTo>
                    <a:lnTo>
                      <a:pt x="880" y="160"/>
                    </a:lnTo>
                    <a:lnTo>
                      <a:pt x="872" y="154"/>
                    </a:lnTo>
                    <a:lnTo>
                      <a:pt x="866" y="152"/>
                    </a:lnTo>
                    <a:lnTo>
                      <a:pt x="856" y="148"/>
                    </a:lnTo>
                    <a:lnTo>
                      <a:pt x="846" y="148"/>
                    </a:lnTo>
                    <a:lnTo>
                      <a:pt x="846" y="148"/>
                    </a:lnTo>
                    <a:lnTo>
                      <a:pt x="830" y="150"/>
                    </a:lnTo>
                    <a:lnTo>
                      <a:pt x="810" y="152"/>
                    </a:lnTo>
                    <a:lnTo>
                      <a:pt x="802" y="152"/>
                    </a:lnTo>
                    <a:lnTo>
                      <a:pt x="794" y="150"/>
                    </a:lnTo>
                    <a:lnTo>
                      <a:pt x="788" y="146"/>
                    </a:lnTo>
                    <a:lnTo>
                      <a:pt x="784" y="138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7" name="Freeform 103"/>
              <p:cNvSpPr>
                <a:spLocks/>
              </p:cNvSpPr>
              <p:nvPr/>
            </p:nvSpPr>
            <p:spPr bwMode="auto">
              <a:xfrm>
                <a:off x="-1348223" y="6156498"/>
                <a:ext cx="428301" cy="779434"/>
              </a:xfrm>
              <a:custGeom>
                <a:avLst/>
                <a:gdLst/>
                <a:ahLst/>
                <a:cxnLst>
                  <a:cxn ang="0">
                    <a:pos x="234" y="430"/>
                  </a:cxn>
                  <a:cxn ang="0">
                    <a:pos x="190" y="490"/>
                  </a:cxn>
                  <a:cxn ang="0">
                    <a:pos x="158" y="440"/>
                  </a:cxn>
                  <a:cxn ang="0">
                    <a:pos x="120" y="394"/>
                  </a:cxn>
                  <a:cxn ang="0">
                    <a:pos x="80" y="354"/>
                  </a:cxn>
                  <a:cxn ang="0">
                    <a:pos x="56" y="318"/>
                  </a:cxn>
                  <a:cxn ang="0">
                    <a:pos x="48" y="290"/>
                  </a:cxn>
                  <a:cxn ang="0">
                    <a:pos x="34" y="252"/>
                  </a:cxn>
                  <a:cxn ang="0">
                    <a:pos x="20" y="206"/>
                  </a:cxn>
                  <a:cxn ang="0">
                    <a:pos x="8" y="178"/>
                  </a:cxn>
                  <a:cxn ang="0">
                    <a:pos x="2" y="134"/>
                  </a:cxn>
                  <a:cxn ang="0">
                    <a:pos x="2" y="114"/>
                  </a:cxn>
                  <a:cxn ang="0">
                    <a:pos x="10" y="108"/>
                  </a:cxn>
                  <a:cxn ang="0">
                    <a:pos x="22" y="116"/>
                  </a:cxn>
                  <a:cxn ang="0">
                    <a:pos x="12" y="90"/>
                  </a:cxn>
                  <a:cxn ang="0">
                    <a:pos x="6" y="60"/>
                  </a:cxn>
                  <a:cxn ang="0">
                    <a:pos x="14" y="48"/>
                  </a:cxn>
                  <a:cxn ang="0">
                    <a:pos x="28" y="54"/>
                  </a:cxn>
                  <a:cxn ang="0">
                    <a:pos x="42" y="80"/>
                  </a:cxn>
                  <a:cxn ang="0">
                    <a:pos x="58" y="104"/>
                  </a:cxn>
                  <a:cxn ang="0">
                    <a:pos x="76" y="130"/>
                  </a:cxn>
                  <a:cxn ang="0">
                    <a:pos x="106" y="184"/>
                  </a:cxn>
                  <a:cxn ang="0">
                    <a:pos x="108" y="166"/>
                  </a:cxn>
                  <a:cxn ang="0">
                    <a:pos x="94" y="120"/>
                  </a:cxn>
                  <a:cxn ang="0">
                    <a:pos x="82" y="98"/>
                  </a:cxn>
                  <a:cxn ang="0">
                    <a:pos x="72" y="74"/>
                  </a:cxn>
                  <a:cxn ang="0">
                    <a:pos x="64" y="58"/>
                  </a:cxn>
                  <a:cxn ang="0">
                    <a:pos x="50" y="26"/>
                  </a:cxn>
                  <a:cxn ang="0">
                    <a:pos x="52" y="20"/>
                  </a:cxn>
                  <a:cxn ang="0">
                    <a:pos x="80" y="16"/>
                  </a:cxn>
                  <a:cxn ang="0">
                    <a:pos x="88" y="30"/>
                  </a:cxn>
                  <a:cxn ang="0">
                    <a:pos x="108" y="62"/>
                  </a:cxn>
                  <a:cxn ang="0">
                    <a:pos x="122" y="70"/>
                  </a:cxn>
                  <a:cxn ang="0">
                    <a:pos x="108" y="36"/>
                  </a:cxn>
                  <a:cxn ang="0">
                    <a:pos x="104" y="8"/>
                  </a:cxn>
                  <a:cxn ang="0">
                    <a:pos x="112" y="0"/>
                  </a:cxn>
                  <a:cxn ang="0">
                    <a:pos x="128" y="12"/>
                  </a:cxn>
                  <a:cxn ang="0">
                    <a:pos x="150" y="60"/>
                  </a:cxn>
                  <a:cxn ang="0">
                    <a:pos x="156" y="76"/>
                  </a:cxn>
                  <a:cxn ang="0">
                    <a:pos x="166" y="86"/>
                  </a:cxn>
                  <a:cxn ang="0">
                    <a:pos x="174" y="108"/>
                  </a:cxn>
                  <a:cxn ang="0">
                    <a:pos x="180" y="126"/>
                  </a:cxn>
                  <a:cxn ang="0">
                    <a:pos x="206" y="186"/>
                  </a:cxn>
                  <a:cxn ang="0">
                    <a:pos x="216" y="188"/>
                  </a:cxn>
                  <a:cxn ang="0">
                    <a:pos x="238" y="160"/>
                  </a:cxn>
                  <a:cxn ang="0">
                    <a:pos x="264" y="122"/>
                  </a:cxn>
                  <a:cxn ang="0">
                    <a:pos x="268" y="140"/>
                  </a:cxn>
                  <a:cxn ang="0">
                    <a:pos x="258" y="192"/>
                  </a:cxn>
                  <a:cxn ang="0">
                    <a:pos x="240" y="250"/>
                  </a:cxn>
                  <a:cxn ang="0">
                    <a:pos x="232" y="292"/>
                  </a:cxn>
                  <a:cxn ang="0">
                    <a:pos x="224" y="332"/>
                  </a:cxn>
                  <a:cxn ang="0">
                    <a:pos x="224" y="340"/>
                  </a:cxn>
                  <a:cxn ang="0">
                    <a:pos x="234" y="356"/>
                  </a:cxn>
                  <a:cxn ang="0">
                    <a:pos x="254" y="374"/>
                  </a:cxn>
                  <a:cxn ang="0">
                    <a:pos x="260" y="386"/>
                  </a:cxn>
                  <a:cxn ang="0">
                    <a:pos x="250" y="410"/>
                  </a:cxn>
                </a:cxnLst>
                <a:rect l="0" t="0" r="r" b="b"/>
                <a:pathLst>
                  <a:path w="268" h="490">
                    <a:moveTo>
                      <a:pt x="250" y="410"/>
                    </a:moveTo>
                    <a:lnTo>
                      <a:pt x="250" y="410"/>
                    </a:lnTo>
                    <a:lnTo>
                      <a:pt x="234" y="430"/>
                    </a:lnTo>
                    <a:lnTo>
                      <a:pt x="220" y="450"/>
                    </a:lnTo>
                    <a:lnTo>
                      <a:pt x="204" y="470"/>
                    </a:lnTo>
                    <a:lnTo>
                      <a:pt x="190" y="490"/>
                    </a:lnTo>
                    <a:lnTo>
                      <a:pt x="190" y="490"/>
                    </a:lnTo>
                    <a:lnTo>
                      <a:pt x="174" y="466"/>
                    </a:lnTo>
                    <a:lnTo>
                      <a:pt x="158" y="440"/>
                    </a:lnTo>
                    <a:lnTo>
                      <a:pt x="140" y="416"/>
                    </a:lnTo>
                    <a:lnTo>
                      <a:pt x="130" y="404"/>
                    </a:lnTo>
                    <a:lnTo>
                      <a:pt x="120" y="394"/>
                    </a:lnTo>
                    <a:lnTo>
                      <a:pt x="120" y="394"/>
                    </a:lnTo>
                    <a:lnTo>
                      <a:pt x="100" y="376"/>
                    </a:lnTo>
                    <a:lnTo>
                      <a:pt x="80" y="354"/>
                    </a:lnTo>
                    <a:lnTo>
                      <a:pt x="70" y="342"/>
                    </a:lnTo>
                    <a:lnTo>
                      <a:pt x="62" y="330"/>
                    </a:lnTo>
                    <a:lnTo>
                      <a:pt x="56" y="318"/>
                    </a:lnTo>
                    <a:lnTo>
                      <a:pt x="52" y="304"/>
                    </a:lnTo>
                    <a:lnTo>
                      <a:pt x="52" y="304"/>
                    </a:lnTo>
                    <a:lnTo>
                      <a:pt x="48" y="290"/>
                    </a:lnTo>
                    <a:lnTo>
                      <a:pt x="44" y="278"/>
                    </a:lnTo>
                    <a:lnTo>
                      <a:pt x="38" y="264"/>
                    </a:lnTo>
                    <a:lnTo>
                      <a:pt x="34" y="252"/>
                    </a:lnTo>
                    <a:lnTo>
                      <a:pt x="34" y="252"/>
                    </a:lnTo>
                    <a:lnTo>
                      <a:pt x="26" y="220"/>
                    </a:lnTo>
                    <a:lnTo>
                      <a:pt x="20" y="206"/>
                    </a:lnTo>
                    <a:lnTo>
                      <a:pt x="14" y="190"/>
                    </a:lnTo>
                    <a:lnTo>
                      <a:pt x="14" y="190"/>
                    </a:lnTo>
                    <a:lnTo>
                      <a:pt x="8" y="178"/>
                    </a:lnTo>
                    <a:lnTo>
                      <a:pt x="4" y="164"/>
                    </a:lnTo>
                    <a:lnTo>
                      <a:pt x="2" y="150"/>
                    </a:lnTo>
                    <a:lnTo>
                      <a:pt x="2" y="134"/>
                    </a:lnTo>
                    <a:lnTo>
                      <a:pt x="2" y="134"/>
                    </a:lnTo>
                    <a:lnTo>
                      <a:pt x="0" y="120"/>
                    </a:lnTo>
                    <a:lnTo>
                      <a:pt x="2" y="114"/>
                    </a:lnTo>
                    <a:lnTo>
                      <a:pt x="6" y="108"/>
                    </a:lnTo>
                    <a:lnTo>
                      <a:pt x="6" y="108"/>
                    </a:lnTo>
                    <a:lnTo>
                      <a:pt x="10" y="108"/>
                    </a:lnTo>
                    <a:lnTo>
                      <a:pt x="12" y="106"/>
                    </a:lnTo>
                    <a:lnTo>
                      <a:pt x="18" y="110"/>
                    </a:lnTo>
                    <a:lnTo>
                      <a:pt x="22" y="116"/>
                    </a:lnTo>
                    <a:lnTo>
                      <a:pt x="26" y="122"/>
                    </a:lnTo>
                    <a:lnTo>
                      <a:pt x="26" y="122"/>
                    </a:lnTo>
                    <a:lnTo>
                      <a:pt x="12" y="90"/>
                    </a:lnTo>
                    <a:lnTo>
                      <a:pt x="6" y="74"/>
                    </a:lnTo>
                    <a:lnTo>
                      <a:pt x="6" y="66"/>
                    </a:lnTo>
                    <a:lnTo>
                      <a:pt x="6" y="60"/>
                    </a:lnTo>
                    <a:lnTo>
                      <a:pt x="6" y="60"/>
                    </a:lnTo>
                    <a:lnTo>
                      <a:pt x="8" y="52"/>
                    </a:lnTo>
                    <a:lnTo>
                      <a:pt x="14" y="48"/>
                    </a:lnTo>
                    <a:lnTo>
                      <a:pt x="20" y="50"/>
                    </a:lnTo>
                    <a:lnTo>
                      <a:pt x="28" y="54"/>
                    </a:lnTo>
                    <a:lnTo>
                      <a:pt x="28" y="54"/>
                    </a:lnTo>
                    <a:lnTo>
                      <a:pt x="32" y="58"/>
                    </a:lnTo>
                    <a:lnTo>
                      <a:pt x="36" y="66"/>
                    </a:lnTo>
                    <a:lnTo>
                      <a:pt x="42" y="80"/>
                    </a:lnTo>
                    <a:lnTo>
                      <a:pt x="42" y="80"/>
                    </a:lnTo>
                    <a:lnTo>
                      <a:pt x="50" y="92"/>
                    </a:lnTo>
                    <a:lnTo>
                      <a:pt x="58" y="104"/>
                    </a:lnTo>
                    <a:lnTo>
                      <a:pt x="68" y="116"/>
                    </a:lnTo>
                    <a:lnTo>
                      <a:pt x="76" y="130"/>
                    </a:lnTo>
                    <a:lnTo>
                      <a:pt x="76" y="130"/>
                    </a:lnTo>
                    <a:lnTo>
                      <a:pt x="90" y="158"/>
                    </a:lnTo>
                    <a:lnTo>
                      <a:pt x="96" y="170"/>
                    </a:lnTo>
                    <a:lnTo>
                      <a:pt x="106" y="184"/>
                    </a:lnTo>
                    <a:lnTo>
                      <a:pt x="106" y="184"/>
                    </a:lnTo>
                    <a:lnTo>
                      <a:pt x="108" y="174"/>
                    </a:lnTo>
                    <a:lnTo>
                      <a:pt x="108" y="166"/>
                    </a:lnTo>
                    <a:lnTo>
                      <a:pt x="106" y="152"/>
                    </a:lnTo>
                    <a:lnTo>
                      <a:pt x="94" y="120"/>
                    </a:lnTo>
                    <a:lnTo>
                      <a:pt x="94" y="120"/>
                    </a:lnTo>
                    <a:lnTo>
                      <a:pt x="90" y="112"/>
                    </a:lnTo>
                    <a:lnTo>
                      <a:pt x="86" y="104"/>
                    </a:lnTo>
                    <a:lnTo>
                      <a:pt x="82" y="98"/>
                    </a:lnTo>
                    <a:lnTo>
                      <a:pt x="78" y="90"/>
                    </a:lnTo>
                    <a:lnTo>
                      <a:pt x="78" y="90"/>
                    </a:lnTo>
                    <a:lnTo>
                      <a:pt x="72" y="74"/>
                    </a:lnTo>
                    <a:lnTo>
                      <a:pt x="68" y="64"/>
                    </a:lnTo>
                    <a:lnTo>
                      <a:pt x="64" y="58"/>
                    </a:lnTo>
                    <a:lnTo>
                      <a:pt x="64" y="58"/>
                    </a:lnTo>
                    <a:lnTo>
                      <a:pt x="60" y="50"/>
                    </a:lnTo>
                    <a:lnTo>
                      <a:pt x="56" y="42"/>
                    </a:lnTo>
                    <a:lnTo>
                      <a:pt x="50" y="26"/>
                    </a:lnTo>
                    <a:lnTo>
                      <a:pt x="50" y="26"/>
                    </a:lnTo>
                    <a:lnTo>
                      <a:pt x="50" y="22"/>
                    </a:lnTo>
                    <a:lnTo>
                      <a:pt x="52" y="20"/>
                    </a:lnTo>
                    <a:lnTo>
                      <a:pt x="62" y="16"/>
                    </a:lnTo>
                    <a:lnTo>
                      <a:pt x="72" y="16"/>
                    </a:lnTo>
                    <a:lnTo>
                      <a:pt x="80" y="16"/>
                    </a:lnTo>
                    <a:lnTo>
                      <a:pt x="80" y="16"/>
                    </a:lnTo>
                    <a:lnTo>
                      <a:pt x="84" y="20"/>
                    </a:lnTo>
                    <a:lnTo>
                      <a:pt x="88" y="30"/>
                    </a:lnTo>
                    <a:lnTo>
                      <a:pt x="98" y="48"/>
                    </a:lnTo>
                    <a:lnTo>
                      <a:pt x="98" y="48"/>
                    </a:lnTo>
                    <a:lnTo>
                      <a:pt x="108" y="62"/>
                    </a:lnTo>
                    <a:lnTo>
                      <a:pt x="114" y="68"/>
                    </a:lnTo>
                    <a:lnTo>
                      <a:pt x="118" y="68"/>
                    </a:lnTo>
                    <a:lnTo>
                      <a:pt x="122" y="70"/>
                    </a:lnTo>
                    <a:lnTo>
                      <a:pt x="122" y="70"/>
                    </a:lnTo>
                    <a:lnTo>
                      <a:pt x="116" y="56"/>
                    </a:lnTo>
                    <a:lnTo>
                      <a:pt x="108" y="36"/>
                    </a:lnTo>
                    <a:lnTo>
                      <a:pt x="104" y="24"/>
                    </a:lnTo>
                    <a:lnTo>
                      <a:pt x="104" y="16"/>
                    </a:lnTo>
                    <a:lnTo>
                      <a:pt x="104" y="8"/>
                    </a:lnTo>
                    <a:lnTo>
                      <a:pt x="108" y="2"/>
                    </a:lnTo>
                    <a:lnTo>
                      <a:pt x="108" y="2"/>
                    </a:lnTo>
                    <a:lnTo>
                      <a:pt x="112" y="0"/>
                    </a:lnTo>
                    <a:lnTo>
                      <a:pt x="114" y="0"/>
                    </a:lnTo>
                    <a:lnTo>
                      <a:pt x="122" y="4"/>
                    </a:lnTo>
                    <a:lnTo>
                      <a:pt x="128" y="12"/>
                    </a:lnTo>
                    <a:lnTo>
                      <a:pt x="134" y="22"/>
                    </a:lnTo>
                    <a:lnTo>
                      <a:pt x="144" y="44"/>
                    </a:lnTo>
                    <a:lnTo>
                      <a:pt x="150" y="60"/>
                    </a:lnTo>
                    <a:lnTo>
                      <a:pt x="150" y="60"/>
                    </a:lnTo>
                    <a:lnTo>
                      <a:pt x="154" y="68"/>
                    </a:lnTo>
                    <a:lnTo>
                      <a:pt x="156" y="76"/>
                    </a:lnTo>
                    <a:lnTo>
                      <a:pt x="156" y="76"/>
                    </a:lnTo>
                    <a:lnTo>
                      <a:pt x="164" y="82"/>
                    </a:lnTo>
                    <a:lnTo>
                      <a:pt x="166" y="86"/>
                    </a:lnTo>
                    <a:lnTo>
                      <a:pt x="170" y="90"/>
                    </a:lnTo>
                    <a:lnTo>
                      <a:pt x="170" y="90"/>
                    </a:lnTo>
                    <a:lnTo>
                      <a:pt x="174" y="108"/>
                    </a:lnTo>
                    <a:lnTo>
                      <a:pt x="176" y="118"/>
                    </a:lnTo>
                    <a:lnTo>
                      <a:pt x="180" y="126"/>
                    </a:lnTo>
                    <a:lnTo>
                      <a:pt x="180" y="126"/>
                    </a:lnTo>
                    <a:lnTo>
                      <a:pt x="198" y="160"/>
                    </a:lnTo>
                    <a:lnTo>
                      <a:pt x="204" y="176"/>
                    </a:lnTo>
                    <a:lnTo>
                      <a:pt x="206" y="186"/>
                    </a:lnTo>
                    <a:lnTo>
                      <a:pt x="206" y="194"/>
                    </a:lnTo>
                    <a:lnTo>
                      <a:pt x="206" y="194"/>
                    </a:lnTo>
                    <a:lnTo>
                      <a:pt x="216" y="188"/>
                    </a:lnTo>
                    <a:lnTo>
                      <a:pt x="224" y="180"/>
                    </a:lnTo>
                    <a:lnTo>
                      <a:pt x="232" y="172"/>
                    </a:lnTo>
                    <a:lnTo>
                      <a:pt x="238" y="160"/>
                    </a:lnTo>
                    <a:lnTo>
                      <a:pt x="248" y="140"/>
                    </a:lnTo>
                    <a:lnTo>
                      <a:pt x="256" y="130"/>
                    </a:lnTo>
                    <a:lnTo>
                      <a:pt x="264" y="122"/>
                    </a:lnTo>
                    <a:lnTo>
                      <a:pt x="264" y="122"/>
                    </a:lnTo>
                    <a:lnTo>
                      <a:pt x="266" y="132"/>
                    </a:lnTo>
                    <a:lnTo>
                      <a:pt x="268" y="140"/>
                    </a:lnTo>
                    <a:lnTo>
                      <a:pt x="266" y="158"/>
                    </a:lnTo>
                    <a:lnTo>
                      <a:pt x="258" y="192"/>
                    </a:lnTo>
                    <a:lnTo>
                      <a:pt x="258" y="192"/>
                    </a:lnTo>
                    <a:lnTo>
                      <a:pt x="252" y="212"/>
                    </a:lnTo>
                    <a:lnTo>
                      <a:pt x="246" y="232"/>
                    </a:lnTo>
                    <a:lnTo>
                      <a:pt x="240" y="250"/>
                    </a:lnTo>
                    <a:lnTo>
                      <a:pt x="236" y="270"/>
                    </a:lnTo>
                    <a:lnTo>
                      <a:pt x="236" y="270"/>
                    </a:lnTo>
                    <a:lnTo>
                      <a:pt x="232" y="292"/>
                    </a:lnTo>
                    <a:lnTo>
                      <a:pt x="228" y="312"/>
                    </a:lnTo>
                    <a:lnTo>
                      <a:pt x="228" y="312"/>
                    </a:lnTo>
                    <a:lnTo>
                      <a:pt x="224" y="332"/>
                    </a:lnTo>
                    <a:lnTo>
                      <a:pt x="224" y="332"/>
                    </a:lnTo>
                    <a:lnTo>
                      <a:pt x="224" y="338"/>
                    </a:lnTo>
                    <a:lnTo>
                      <a:pt x="224" y="340"/>
                    </a:lnTo>
                    <a:lnTo>
                      <a:pt x="228" y="348"/>
                    </a:lnTo>
                    <a:lnTo>
                      <a:pt x="228" y="348"/>
                    </a:lnTo>
                    <a:lnTo>
                      <a:pt x="234" y="356"/>
                    </a:lnTo>
                    <a:lnTo>
                      <a:pt x="240" y="362"/>
                    </a:lnTo>
                    <a:lnTo>
                      <a:pt x="254" y="374"/>
                    </a:lnTo>
                    <a:lnTo>
                      <a:pt x="254" y="374"/>
                    </a:lnTo>
                    <a:lnTo>
                      <a:pt x="258" y="378"/>
                    </a:lnTo>
                    <a:lnTo>
                      <a:pt x="260" y="382"/>
                    </a:lnTo>
                    <a:lnTo>
                      <a:pt x="260" y="386"/>
                    </a:lnTo>
                    <a:lnTo>
                      <a:pt x="260" y="390"/>
                    </a:lnTo>
                    <a:lnTo>
                      <a:pt x="256" y="400"/>
                    </a:lnTo>
                    <a:lnTo>
                      <a:pt x="250" y="41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8" name="Freeform 104"/>
              <p:cNvSpPr>
                <a:spLocks/>
              </p:cNvSpPr>
              <p:nvPr/>
            </p:nvSpPr>
            <p:spPr bwMode="auto">
              <a:xfrm>
                <a:off x="-1096103" y="6738669"/>
                <a:ext cx="200481" cy="256924"/>
              </a:xfrm>
              <a:custGeom>
                <a:avLst/>
                <a:gdLst/>
                <a:ahLst/>
                <a:cxnLst>
                  <a:cxn ang="0">
                    <a:pos x="124" y="30"/>
                  </a:cxn>
                  <a:cxn ang="0">
                    <a:pos x="124" y="30"/>
                  </a:cxn>
                  <a:cxn ang="0">
                    <a:pos x="112" y="46"/>
                  </a:cxn>
                  <a:cxn ang="0">
                    <a:pos x="100" y="62"/>
                  </a:cxn>
                  <a:cxn ang="0">
                    <a:pos x="100" y="62"/>
                  </a:cxn>
                  <a:cxn ang="0">
                    <a:pos x="94" y="72"/>
                  </a:cxn>
                  <a:cxn ang="0">
                    <a:pos x="90" y="80"/>
                  </a:cxn>
                  <a:cxn ang="0">
                    <a:pos x="88" y="90"/>
                  </a:cxn>
                  <a:cxn ang="0">
                    <a:pos x="82" y="100"/>
                  </a:cxn>
                  <a:cxn ang="0">
                    <a:pos x="82" y="100"/>
                  </a:cxn>
                  <a:cxn ang="0">
                    <a:pos x="72" y="116"/>
                  </a:cxn>
                  <a:cxn ang="0">
                    <a:pos x="68" y="124"/>
                  </a:cxn>
                  <a:cxn ang="0">
                    <a:pos x="64" y="132"/>
                  </a:cxn>
                  <a:cxn ang="0">
                    <a:pos x="64" y="132"/>
                  </a:cxn>
                  <a:cxn ang="0">
                    <a:pos x="56" y="140"/>
                  </a:cxn>
                  <a:cxn ang="0">
                    <a:pos x="48" y="146"/>
                  </a:cxn>
                  <a:cxn ang="0">
                    <a:pos x="42" y="154"/>
                  </a:cxn>
                  <a:cxn ang="0">
                    <a:pos x="38" y="164"/>
                  </a:cxn>
                  <a:cxn ang="0">
                    <a:pos x="38" y="164"/>
                  </a:cxn>
                  <a:cxn ang="0">
                    <a:pos x="18" y="146"/>
                  </a:cxn>
                  <a:cxn ang="0">
                    <a:pos x="0" y="126"/>
                  </a:cxn>
                  <a:cxn ang="0">
                    <a:pos x="0" y="126"/>
                  </a:cxn>
                  <a:cxn ang="0">
                    <a:pos x="2" y="122"/>
                  </a:cxn>
                  <a:cxn ang="0">
                    <a:pos x="4" y="118"/>
                  </a:cxn>
                  <a:cxn ang="0">
                    <a:pos x="16" y="102"/>
                  </a:cxn>
                  <a:cxn ang="0">
                    <a:pos x="36" y="76"/>
                  </a:cxn>
                  <a:cxn ang="0">
                    <a:pos x="36" y="76"/>
                  </a:cxn>
                  <a:cxn ang="0">
                    <a:pos x="52" y="58"/>
                  </a:cxn>
                  <a:cxn ang="0">
                    <a:pos x="58" y="48"/>
                  </a:cxn>
                  <a:cxn ang="0">
                    <a:pos x="60" y="36"/>
                  </a:cxn>
                  <a:cxn ang="0">
                    <a:pos x="60" y="36"/>
                  </a:cxn>
                  <a:cxn ang="0">
                    <a:pos x="62" y="28"/>
                  </a:cxn>
                  <a:cxn ang="0">
                    <a:pos x="66" y="24"/>
                  </a:cxn>
                  <a:cxn ang="0">
                    <a:pos x="78" y="16"/>
                  </a:cxn>
                  <a:cxn ang="0">
                    <a:pos x="88" y="10"/>
                  </a:cxn>
                  <a:cxn ang="0">
                    <a:pos x="92" y="6"/>
                  </a:cxn>
                  <a:cxn ang="0">
                    <a:pos x="96" y="0"/>
                  </a:cxn>
                  <a:cxn ang="0">
                    <a:pos x="96" y="0"/>
                  </a:cxn>
                  <a:cxn ang="0">
                    <a:pos x="124" y="30"/>
                  </a:cxn>
                </a:cxnLst>
                <a:rect l="0" t="0" r="r" b="b"/>
                <a:pathLst>
                  <a:path w="124" h="164">
                    <a:moveTo>
                      <a:pt x="124" y="30"/>
                    </a:moveTo>
                    <a:lnTo>
                      <a:pt x="124" y="30"/>
                    </a:lnTo>
                    <a:lnTo>
                      <a:pt x="112" y="46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94" y="72"/>
                    </a:lnTo>
                    <a:lnTo>
                      <a:pt x="90" y="80"/>
                    </a:lnTo>
                    <a:lnTo>
                      <a:pt x="88" y="90"/>
                    </a:lnTo>
                    <a:lnTo>
                      <a:pt x="82" y="100"/>
                    </a:lnTo>
                    <a:lnTo>
                      <a:pt x="82" y="100"/>
                    </a:lnTo>
                    <a:lnTo>
                      <a:pt x="72" y="116"/>
                    </a:lnTo>
                    <a:lnTo>
                      <a:pt x="68" y="124"/>
                    </a:lnTo>
                    <a:lnTo>
                      <a:pt x="64" y="132"/>
                    </a:lnTo>
                    <a:lnTo>
                      <a:pt x="64" y="132"/>
                    </a:lnTo>
                    <a:lnTo>
                      <a:pt x="56" y="140"/>
                    </a:lnTo>
                    <a:lnTo>
                      <a:pt x="48" y="146"/>
                    </a:lnTo>
                    <a:lnTo>
                      <a:pt x="42" y="154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18" y="146"/>
                    </a:lnTo>
                    <a:lnTo>
                      <a:pt x="0" y="126"/>
                    </a:lnTo>
                    <a:lnTo>
                      <a:pt x="0" y="126"/>
                    </a:lnTo>
                    <a:lnTo>
                      <a:pt x="2" y="122"/>
                    </a:lnTo>
                    <a:lnTo>
                      <a:pt x="4" y="118"/>
                    </a:lnTo>
                    <a:lnTo>
                      <a:pt x="16" y="102"/>
                    </a:lnTo>
                    <a:lnTo>
                      <a:pt x="36" y="76"/>
                    </a:lnTo>
                    <a:lnTo>
                      <a:pt x="36" y="76"/>
                    </a:lnTo>
                    <a:lnTo>
                      <a:pt x="52" y="58"/>
                    </a:lnTo>
                    <a:lnTo>
                      <a:pt x="58" y="48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2" y="28"/>
                    </a:lnTo>
                    <a:lnTo>
                      <a:pt x="66" y="24"/>
                    </a:lnTo>
                    <a:lnTo>
                      <a:pt x="78" y="16"/>
                    </a:lnTo>
                    <a:lnTo>
                      <a:pt x="88" y="10"/>
                    </a:lnTo>
                    <a:lnTo>
                      <a:pt x="92" y="6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24" y="3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9" name="Freeform 105"/>
              <p:cNvSpPr>
                <a:spLocks/>
              </p:cNvSpPr>
              <p:nvPr/>
            </p:nvSpPr>
            <p:spPr bwMode="auto">
              <a:xfrm>
                <a:off x="-1065727" y="6743480"/>
                <a:ext cx="194406" cy="256925"/>
              </a:xfrm>
              <a:custGeom>
                <a:avLst/>
                <a:gdLst/>
                <a:ahLst/>
                <a:cxnLst>
                  <a:cxn ang="0">
                    <a:pos x="124" y="30"/>
                  </a:cxn>
                  <a:cxn ang="0">
                    <a:pos x="124" y="30"/>
                  </a:cxn>
                  <a:cxn ang="0">
                    <a:pos x="112" y="46"/>
                  </a:cxn>
                  <a:cxn ang="0">
                    <a:pos x="100" y="62"/>
                  </a:cxn>
                  <a:cxn ang="0">
                    <a:pos x="100" y="62"/>
                  </a:cxn>
                  <a:cxn ang="0">
                    <a:pos x="94" y="72"/>
                  </a:cxn>
                  <a:cxn ang="0">
                    <a:pos x="90" y="80"/>
                  </a:cxn>
                  <a:cxn ang="0">
                    <a:pos x="88" y="90"/>
                  </a:cxn>
                  <a:cxn ang="0">
                    <a:pos x="82" y="100"/>
                  </a:cxn>
                  <a:cxn ang="0">
                    <a:pos x="82" y="100"/>
                  </a:cxn>
                  <a:cxn ang="0">
                    <a:pos x="72" y="116"/>
                  </a:cxn>
                  <a:cxn ang="0">
                    <a:pos x="68" y="124"/>
                  </a:cxn>
                  <a:cxn ang="0">
                    <a:pos x="64" y="132"/>
                  </a:cxn>
                  <a:cxn ang="0">
                    <a:pos x="64" y="132"/>
                  </a:cxn>
                  <a:cxn ang="0">
                    <a:pos x="56" y="140"/>
                  </a:cxn>
                  <a:cxn ang="0">
                    <a:pos x="48" y="146"/>
                  </a:cxn>
                  <a:cxn ang="0">
                    <a:pos x="42" y="154"/>
                  </a:cxn>
                  <a:cxn ang="0">
                    <a:pos x="38" y="164"/>
                  </a:cxn>
                  <a:cxn ang="0">
                    <a:pos x="38" y="164"/>
                  </a:cxn>
                  <a:cxn ang="0">
                    <a:pos x="18" y="146"/>
                  </a:cxn>
                  <a:cxn ang="0">
                    <a:pos x="0" y="126"/>
                  </a:cxn>
                  <a:cxn ang="0">
                    <a:pos x="0" y="126"/>
                  </a:cxn>
                  <a:cxn ang="0">
                    <a:pos x="2" y="122"/>
                  </a:cxn>
                  <a:cxn ang="0">
                    <a:pos x="4" y="118"/>
                  </a:cxn>
                  <a:cxn ang="0">
                    <a:pos x="16" y="102"/>
                  </a:cxn>
                  <a:cxn ang="0">
                    <a:pos x="36" y="76"/>
                  </a:cxn>
                  <a:cxn ang="0">
                    <a:pos x="36" y="76"/>
                  </a:cxn>
                  <a:cxn ang="0">
                    <a:pos x="52" y="58"/>
                  </a:cxn>
                  <a:cxn ang="0">
                    <a:pos x="58" y="48"/>
                  </a:cxn>
                  <a:cxn ang="0">
                    <a:pos x="60" y="36"/>
                  </a:cxn>
                  <a:cxn ang="0">
                    <a:pos x="60" y="36"/>
                  </a:cxn>
                  <a:cxn ang="0">
                    <a:pos x="62" y="28"/>
                  </a:cxn>
                  <a:cxn ang="0">
                    <a:pos x="66" y="24"/>
                  </a:cxn>
                  <a:cxn ang="0">
                    <a:pos x="78" y="16"/>
                  </a:cxn>
                  <a:cxn ang="0">
                    <a:pos x="88" y="10"/>
                  </a:cxn>
                  <a:cxn ang="0">
                    <a:pos x="92" y="6"/>
                  </a:cxn>
                  <a:cxn ang="0">
                    <a:pos x="96" y="0"/>
                  </a:cxn>
                  <a:cxn ang="0">
                    <a:pos x="96" y="0"/>
                  </a:cxn>
                  <a:cxn ang="0">
                    <a:pos x="124" y="30"/>
                  </a:cxn>
                </a:cxnLst>
                <a:rect l="0" t="0" r="r" b="b"/>
                <a:pathLst>
                  <a:path w="124" h="164">
                    <a:moveTo>
                      <a:pt x="124" y="30"/>
                    </a:moveTo>
                    <a:lnTo>
                      <a:pt x="124" y="30"/>
                    </a:lnTo>
                    <a:lnTo>
                      <a:pt x="112" y="46"/>
                    </a:lnTo>
                    <a:lnTo>
                      <a:pt x="100" y="62"/>
                    </a:lnTo>
                    <a:lnTo>
                      <a:pt x="100" y="62"/>
                    </a:lnTo>
                    <a:lnTo>
                      <a:pt x="94" y="72"/>
                    </a:lnTo>
                    <a:lnTo>
                      <a:pt x="90" y="80"/>
                    </a:lnTo>
                    <a:lnTo>
                      <a:pt x="88" y="90"/>
                    </a:lnTo>
                    <a:lnTo>
                      <a:pt x="82" y="100"/>
                    </a:lnTo>
                    <a:lnTo>
                      <a:pt x="82" y="100"/>
                    </a:lnTo>
                    <a:lnTo>
                      <a:pt x="72" y="116"/>
                    </a:lnTo>
                    <a:lnTo>
                      <a:pt x="68" y="124"/>
                    </a:lnTo>
                    <a:lnTo>
                      <a:pt x="64" y="132"/>
                    </a:lnTo>
                    <a:lnTo>
                      <a:pt x="64" y="132"/>
                    </a:lnTo>
                    <a:lnTo>
                      <a:pt x="56" y="140"/>
                    </a:lnTo>
                    <a:lnTo>
                      <a:pt x="48" y="146"/>
                    </a:lnTo>
                    <a:lnTo>
                      <a:pt x="42" y="154"/>
                    </a:lnTo>
                    <a:lnTo>
                      <a:pt x="38" y="164"/>
                    </a:lnTo>
                    <a:lnTo>
                      <a:pt x="38" y="164"/>
                    </a:lnTo>
                    <a:lnTo>
                      <a:pt x="18" y="146"/>
                    </a:lnTo>
                    <a:lnTo>
                      <a:pt x="0" y="126"/>
                    </a:lnTo>
                    <a:lnTo>
                      <a:pt x="0" y="126"/>
                    </a:lnTo>
                    <a:lnTo>
                      <a:pt x="2" y="122"/>
                    </a:lnTo>
                    <a:lnTo>
                      <a:pt x="4" y="118"/>
                    </a:lnTo>
                    <a:lnTo>
                      <a:pt x="16" y="102"/>
                    </a:lnTo>
                    <a:lnTo>
                      <a:pt x="36" y="76"/>
                    </a:lnTo>
                    <a:lnTo>
                      <a:pt x="36" y="76"/>
                    </a:lnTo>
                    <a:lnTo>
                      <a:pt x="52" y="58"/>
                    </a:lnTo>
                    <a:lnTo>
                      <a:pt x="58" y="48"/>
                    </a:lnTo>
                    <a:lnTo>
                      <a:pt x="60" y="36"/>
                    </a:lnTo>
                    <a:lnTo>
                      <a:pt x="60" y="36"/>
                    </a:lnTo>
                    <a:lnTo>
                      <a:pt x="62" y="28"/>
                    </a:lnTo>
                    <a:lnTo>
                      <a:pt x="66" y="24"/>
                    </a:lnTo>
                    <a:lnTo>
                      <a:pt x="78" y="16"/>
                    </a:lnTo>
                    <a:lnTo>
                      <a:pt x="88" y="10"/>
                    </a:lnTo>
                    <a:lnTo>
                      <a:pt x="92" y="6"/>
                    </a:lnTo>
                    <a:lnTo>
                      <a:pt x="96" y="0"/>
                    </a:lnTo>
                    <a:lnTo>
                      <a:pt x="96" y="0"/>
                    </a:lnTo>
                    <a:lnTo>
                      <a:pt x="124" y="3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10" name="Freeform 106"/>
              <p:cNvSpPr>
                <a:spLocks/>
              </p:cNvSpPr>
              <p:nvPr/>
            </p:nvSpPr>
            <p:spPr bwMode="auto">
              <a:xfrm>
                <a:off x="-1542629" y="6837782"/>
                <a:ext cx="243008" cy="314661"/>
              </a:xfrm>
              <a:custGeom>
                <a:avLst/>
                <a:gdLst/>
                <a:ahLst/>
                <a:cxnLst>
                  <a:cxn ang="0">
                    <a:pos x="146" y="0"/>
                  </a:cxn>
                  <a:cxn ang="0">
                    <a:pos x="152" y="42"/>
                  </a:cxn>
                  <a:cxn ang="0">
                    <a:pos x="150" y="58"/>
                  </a:cxn>
                  <a:cxn ang="0">
                    <a:pos x="140" y="88"/>
                  </a:cxn>
                  <a:cxn ang="0">
                    <a:pos x="122" y="114"/>
                  </a:cxn>
                  <a:cxn ang="0">
                    <a:pos x="114" y="126"/>
                  </a:cxn>
                  <a:cxn ang="0">
                    <a:pos x="96" y="146"/>
                  </a:cxn>
                  <a:cxn ang="0">
                    <a:pos x="88" y="158"/>
                  </a:cxn>
                  <a:cxn ang="0">
                    <a:pos x="78" y="182"/>
                  </a:cxn>
                  <a:cxn ang="0">
                    <a:pos x="72" y="192"/>
                  </a:cxn>
                  <a:cxn ang="0">
                    <a:pos x="62" y="198"/>
                  </a:cxn>
                  <a:cxn ang="0">
                    <a:pos x="56" y="198"/>
                  </a:cxn>
                  <a:cxn ang="0">
                    <a:pos x="44" y="194"/>
                  </a:cxn>
                  <a:cxn ang="0">
                    <a:pos x="32" y="176"/>
                  </a:cxn>
                  <a:cxn ang="0">
                    <a:pos x="18" y="128"/>
                  </a:cxn>
                  <a:cxn ang="0">
                    <a:pos x="12" y="102"/>
                  </a:cxn>
                  <a:cxn ang="0">
                    <a:pos x="0" y="42"/>
                  </a:cxn>
                  <a:cxn ang="0">
                    <a:pos x="2" y="32"/>
                  </a:cxn>
                  <a:cxn ang="0">
                    <a:pos x="16" y="4"/>
                  </a:cxn>
                  <a:cxn ang="0">
                    <a:pos x="24" y="0"/>
                  </a:cxn>
                  <a:cxn ang="0">
                    <a:pos x="20" y="10"/>
                  </a:cxn>
                  <a:cxn ang="0">
                    <a:pos x="20" y="28"/>
                  </a:cxn>
                  <a:cxn ang="0">
                    <a:pos x="24" y="40"/>
                  </a:cxn>
                  <a:cxn ang="0">
                    <a:pos x="26" y="58"/>
                  </a:cxn>
                  <a:cxn ang="0">
                    <a:pos x="30" y="76"/>
                  </a:cxn>
                  <a:cxn ang="0">
                    <a:pos x="34" y="82"/>
                  </a:cxn>
                  <a:cxn ang="0">
                    <a:pos x="46" y="90"/>
                  </a:cxn>
                  <a:cxn ang="0">
                    <a:pos x="58" y="94"/>
                  </a:cxn>
                  <a:cxn ang="0">
                    <a:pos x="78" y="92"/>
                  </a:cxn>
                  <a:cxn ang="0">
                    <a:pos x="92" y="86"/>
                  </a:cxn>
                  <a:cxn ang="0">
                    <a:pos x="114" y="68"/>
                  </a:cxn>
                  <a:cxn ang="0">
                    <a:pos x="124" y="56"/>
                  </a:cxn>
                  <a:cxn ang="0">
                    <a:pos x="138" y="38"/>
                  </a:cxn>
                  <a:cxn ang="0">
                    <a:pos x="142" y="32"/>
                  </a:cxn>
                  <a:cxn ang="0">
                    <a:pos x="146" y="0"/>
                  </a:cxn>
                </a:cxnLst>
                <a:rect l="0" t="0" r="r" b="b"/>
                <a:pathLst>
                  <a:path w="152" h="198">
                    <a:moveTo>
                      <a:pt x="146" y="0"/>
                    </a:moveTo>
                    <a:lnTo>
                      <a:pt x="146" y="0"/>
                    </a:lnTo>
                    <a:lnTo>
                      <a:pt x="150" y="28"/>
                    </a:lnTo>
                    <a:lnTo>
                      <a:pt x="152" y="42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46" y="72"/>
                    </a:lnTo>
                    <a:lnTo>
                      <a:pt x="140" y="88"/>
                    </a:lnTo>
                    <a:lnTo>
                      <a:pt x="132" y="102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14" y="126"/>
                    </a:lnTo>
                    <a:lnTo>
                      <a:pt x="104" y="136"/>
                    </a:lnTo>
                    <a:lnTo>
                      <a:pt x="96" y="146"/>
                    </a:lnTo>
                    <a:lnTo>
                      <a:pt x="88" y="158"/>
                    </a:lnTo>
                    <a:lnTo>
                      <a:pt x="88" y="158"/>
                    </a:lnTo>
                    <a:lnTo>
                      <a:pt x="84" y="168"/>
                    </a:lnTo>
                    <a:lnTo>
                      <a:pt x="78" y="182"/>
                    </a:lnTo>
                    <a:lnTo>
                      <a:pt x="76" y="188"/>
                    </a:lnTo>
                    <a:lnTo>
                      <a:pt x="72" y="192"/>
                    </a:lnTo>
                    <a:lnTo>
                      <a:pt x="68" y="196"/>
                    </a:lnTo>
                    <a:lnTo>
                      <a:pt x="62" y="198"/>
                    </a:lnTo>
                    <a:lnTo>
                      <a:pt x="62" y="198"/>
                    </a:lnTo>
                    <a:lnTo>
                      <a:pt x="56" y="198"/>
                    </a:lnTo>
                    <a:lnTo>
                      <a:pt x="50" y="198"/>
                    </a:lnTo>
                    <a:lnTo>
                      <a:pt x="44" y="194"/>
                    </a:lnTo>
                    <a:lnTo>
                      <a:pt x="40" y="190"/>
                    </a:lnTo>
                    <a:lnTo>
                      <a:pt x="32" y="176"/>
                    </a:lnTo>
                    <a:lnTo>
                      <a:pt x="26" y="162"/>
                    </a:lnTo>
                    <a:lnTo>
                      <a:pt x="18" y="128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4" y="7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8" y="16"/>
                    </a:lnTo>
                    <a:lnTo>
                      <a:pt x="16" y="4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0" y="10"/>
                    </a:lnTo>
                    <a:lnTo>
                      <a:pt x="18" y="20"/>
                    </a:lnTo>
                    <a:lnTo>
                      <a:pt x="20" y="28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50"/>
                    </a:lnTo>
                    <a:lnTo>
                      <a:pt x="26" y="58"/>
                    </a:lnTo>
                    <a:lnTo>
                      <a:pt x="28" y="68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4" y="82"/>
                    </a:lnTo>
                    <a:lnTo>
                      <a:pt x="40" y="86"/>
                    </a:lnTo>
                    <a:lnTo>
                      <a:pt x="46" y="90"/>
                    </a:lnTo>
                    <a:lnTo>
                      <a:pt x="52" y="94"/>
                    </a:lnTo>
                    <a:lnTo>
                      <a:pt x="58" y="94"/>
                    </a:lnTo>
                    <a:lnTo>
                      <a:pt x="66" y="94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92" y="86"/>
                    </a:lnTo>
                    <a:lnTo>
                      <a:pt x="104" y="78"/>
                    </a:lnTo>
                    <a:lnTo>
                      <a:pt x="114" y="68"/>
                    </a:lnTo>
                    <a:lnTo>
                      <a:pt x="124" y="56"/>
                    </a:lnTo>
                    <a:lnTo>
                      <a:pt x="124" y="56"/>
                    </a:lnTo>
                    <a:lnTo>
                      <a:pt x="134" y="44"/>
                    </a:lnTo>
                    <a:lnTo>
                      <a:pt x="138" y="38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6" y="16"/>
                    </a:lnTo>
                    <a:lnTo>
                      <a:pt x="14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11" name="Freeform 107"/>
              <p:cNvSpPr>
                <a:spLocks/>
              </p:cNvSpPr>
              <p:nvPr/>
            </p:nvSpPr>
            <p:spPr bwMode="auto">
              <a:xfrm>
                <a:off x="-1542629" y="6837782"/>
                <a:ext cx="243008" cy="314661"/>
              </a:xfrm>
              <a:custGeom>
                <a:avLst/>
                <a:gdLst/>
                <a:ahLst/>
                <a:cxnLst>
                  <a:cxn ang="0">
                    <a:pos x="146" y="0"/>
                  </a:cxn>
                  <a:cxn ang="0">
                    <a:pos x="152" y="42"/>
                  </a:cxn>
                  <a:cxn ang="0">
                    <a:pos x="150" y="58"/>
                  </a:cxn>
                  <a:cxn ang="0">
                    <a:pos x="140" y="88"/>
                  </a:cxn>
                  <a:cxn ang="0">
                    <a:pos x="122" y="114"/>
                  </a:cxn>
                  <a:cxn ang="0">
                    <a:pos x="114" y="126"/>
                  </a:cxn>
                  <a:cxn ang="0">
                    <a:pos x="96" y="146"/>
                  </a:cxn>
                  <a:cxn ang="0">
                    <a:pos x="88" y="158"/>
                  </a:cxn>
                  <a:cxn ang="0">
                    <a:pos x="78" y="182"/>
                  </a:cxn>
                  <a:cxn ang="0">
                    <a:pos x="72" y="192"/>
                  </a:cxn>
                  <a:cxn ang="0">
                    <a:pos x="62" y="198"/>
                  </a:cxn>
                  <a:cxn ang="0">
                    <a:pos x="56" y="198"/>
                  </a:cxn>
                  <a:cxn ang="0">
                    <a:pos x="44" y="194"/>
                  </a:cxn>
                  <a:cxn ang="0">
                    <a:pos x="32" y="176"/>
                  </a:cxn>
                  <a:cxn ang="0">
                    <a:pos x="18" y="128"/>
                  </a:cxn>
                  <a:cxn ang="0">
                    <a:pos x="12" y="102"/>
                  </a:cxn>
                  <a:cxn ang="0">
                    <a:pos x="0" y="42"/>
                  </a:cxn>
                  <a:cxn ang="0">
                    <a:pos x="2" y="32"/>
                  </a:cxn>
                  <a:cxn ang="0">
                    <a:pos x="16" y="4"/>
                  </a:cxn>
                  <a:cxn ang="0">
                    <a:pos x="24" y="0"/>
                  </a:cxn>
                  <a:cxn ang="0">
                    <a:pos x="20" y="10"/>
                  </a:cxn>
                  <a:cxn ang="0">
                    <a:pos x="20" y="28"/>
                  </a:cxn>
                  <a:cxn ang="0">
                    <a:pos x="24" y="40"/>
                  </a:cxn>
                  <a:cxn ang="0">
                    <a:pos x="26" y="58"/>
                  </a:cxn>
                  <a:cxn ang="0">
                    <a:pos x="30" y="76"/>
                  </a:cxn>
                  <a:cxn ang="0">
                    <a:pos x="34" y="82"/>
                  </a:cxn>
                  <a:cxn ang="0">
                    <a:pos x="46" y="90"/>
                  </a:cxn>
                  <a:cxn ang="0">
                    <a:pos x="58" y="94"/>
                  </a:cxn>
                  <a:cxn ang="0">
                    <a:pos x="78" y="92"/>
                  </a:cxn>
                  <a:cxn ang="0">
                    <a:pos x="92" y="86"/>
                  </a:cxn>
                  <a:cxn ang="0">
                    <a:pos x="114" y="68"/>
                  </a:cxn>
                  <a:cxn ang="0">
                    <a:pos x="124" y="56"/>
                  </a:cxn>
                  <a:cxn ang="0">
                    <a:pos x="138" y="38"/>
                  </a:cxn>
                  <a:cxn ang="0">
                    <a:pos x="142" y="32"/>
                  </a:cxn>
                  <a:cxn ang="0">
                    <a:pos x="146" y="0"/>
                  </a:cxn>
                </a:cxnLst>
                <a:rect l="0" t="0" r="r" b="b"/>
                <a:pathLst>
                  <a:path w="152" h="198">
                    <a:moveTo>
                      <a:pt x="146" y="0"/>
                    </a:moveTo>
                    <a:lnTo>
                      <a:pt x="146" y="0"/>
                    </a:lnTo>
                    <a:lnTo>
                      <a:pt x="150" y="28"/>
                    </a:lnTo>
                    <a:lnTo>
                      <a:pt x="152" y="42"/>
                    </a:lnTo>
                    <a:lnTo>
                      <a:pt x="150" y="58"/>
                    </a:lnTo>
                    <a:lnTo>
                      <a:pt x="150" y="58"/>
                    </a:lnTo>
                    <a:lnTo>
                      <a:pt x="146" y="72"/>
                    </a:lnTo>
                    <a:lnTo>
                      <a:pt x="140" y="88"/>
                    </a:lnTo>
                    <a:lnTo>
                      <a:pt x="132" y="102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14" y="126"/>
                    </a:lnTo>
                    <a:lnTo>
                      <a:pt x="104" y="136"/>
                    </a:lnTo>
                    <a:lnTo>
                      <a:pt x="96" y="146"/>
                    </a:lnTo>
                    <a:lnTo>
                      <a:pt x="88" y="158"/>
                    </a:lnTo>
                    <a:lnTo>
                      <a:pt x="88" y="158"/>
                    </a:lnTo>
                    <a:lnTo>
                      <a:pt x="84" y="168"/>
                    </a:lnTo>
                    <a:lnTo>
                      <a:pt x="78" y="182"/>
                    </a:lnTo>
                    <a:lnTo>
                      <a:pt x="76" y="188"/>
                    </a:lnTo>
                    <a:lnTo>
                      <a:pt x="72" y="192"/>
                    </a:lnTo>
                    <a:lnTo>
                      <a:pt x="68" y="196"/>
                    </a:lnTo>
                    <a:lnTo>
                      <a:pt x="62" y="198"/>
                    </a:lnTo>
                    <a:lnTo>
                      <a:pt x="62" y="198"/>
                    </a:lnTo>
                    <a:lnTo>
                      <a:pt x="56" y="198"/>
                    </a:lnTo>
                    <a:lnTo>
                      <a:pt x="50" y="198"/>
                    </a:lnTo>
                    <a:lnTo>
                      <a:pt x="44" y="194"/>
                    </a:lnTo>
                    <a:lnTo>
                      <a:pt x="40" y="190"/>
                    </a:lnTo>
                    <a:lnTo>
                      <a:pt x="32" y="176"/>
                    </a:lnTo>
                    <a:lnTo>
                      <a:pt x="26" y="162"/>
                    </a:lnTo>
                    <a:lnTo>
                      <a:pt x="18" y="128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4" y="7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2" y="32"/>
                    </a:lnTo>
                    <a:lnTo>
                      <a:pt x="8" y="16"/>
                    </a:lnTo>
                    <a:lnTo>
                      <a:pt x="16" y="4"/>
                    </a:lnTo>
                    <a:lnTo>
                      <a:pt x="20" y="0"/>
                    </a:lnTo>
                    <a:lnTo>
                      <a:pt x="24" y="0"/>
                    </a:lnTo>
                    <a:lnTo>
                      <a:pt x="24" y="0"/>
                    </a:lnTo>
                    <a:lnTo>
                      <a:pt x="20" y="10"/>
                    </a:lnTo>
                    <a:lnTo>
                      <a:pt x="18" y="20"/>
                    </a:lnTo>
                    <a:lnTo>
                      <a:pt x="20" y="28"/>
                    </a:lnTo>
                    <a:lnTo>
                      <a:pt x="24" y="40"/>
                    </a:lnTo>
                    <a:lnTo>
                      <a:pt x="24" y="40"/>
                    </a:lnTo>
                    <a:lnTo>
                      <a:pt x="26" y="50"/>
                    </a:lnTo>
                    <a:lnTo>
                      <a:pt x="26" y="58"/>
                    </a:lnTo>
                    <a:lnTo>
                      <a:pt x="28" y="68"/>
                    </a:lnTo>
                    <a:lnTo>
                      <a:pt x="30" y="76"/>
                    </a:lnTo>
                    <a:lnTo>
                      <a:pt x="30" y="76"/>
                    </a:lnTo>
                    <a:lnTo>
                      <a:pt x="34" y="82"/>
                    </a:lnTo>
                    <a:lnTo>
                      <a:pt x="40" y="86"/>
                    </a:lnTo>
                    <a:lnTo>
                      <a:pt x="46" y="90"/>
                    </a:lnTo>
                    <a:lnTo>
                      <a:pt x="52" y="94"/>
                    </a:lnTo>
                    <a:lnTo>
                      <a:pt x="58" y="94"/>
                    </a:lnTo>
                    <a:lnTo>
                      <a:pt x="66" y="94"/>
                    </a:lnTo>
                    <a:lnTo>
                      <a:pt x="78" y="92"/>
                    </a:lnTo>
                    <a:lnTo>
                      <a:pt x="78" y="92"/>
                    </a:lnTo>
                    <a:lnTo>
                      <a:pt x="92" y="86"/>
                    </a:lnTo>
                    <a:lnTo>
                      <a:pt x="104" y="78"/>
                    </a:lnTo>
                    <a:lnTo>
                      <a:pt x="114" y="68"/>
                    </a:lnTo>
                    <a:lnTo>
                      <a:pt x="124" y="56"/>
                    </a:lnTo>
                    <a:lnTo>
                      <a:pt x="124" y="56"/>
                    </a:lnTo>
                    <a:lnTo>
                      <a:pt x="134" y="44"/>
                    </a:lnTo>
                    <a:lnTo>
                      <a:pt x="138" y="38"/>
                    </a:lnTo>
                    <a:lnTo>
                      <a:pt x="142" y="32"/>
                    </a:lnTo>
                    <a:lnTo>
                      <a:pt x="142" y="32"/>
                    </a:lnTo>
                    <a:lnTo>
                      <a:pt x="146" y="16"/>
                    </a:lnTo>
                    <a:lnTo>
                      <a:pt x="146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12" name="Freeform 108"/>
              <p:cNvSpPr>
                <a:spLocks/>
              </p:cNvSpPr>
              <p:nvPr/>
            </p:nvSpPr>
            <p:spPr bwMode="auto">
              <a:xfrm>
                <a:off x="-1518329" y="6198838"/>
                <a:ext cx="276421" cy="796755"/>
              </a:xfrm>
              <a:custGeom>
                <a:avLst/>
                <a:gdLst/>
                <a:ahLst/>
                <a:cxnLst>
                  <a:cxn ang="0">
                    <a:pos x="12" y="344"/>
                  </a:cxn>
                  <a:cxn ang="0">
                    <a:pos x="4" y="262"/>
                  </a:cxn>
                  <a:cxn ang="0">
                    <a:pos x="4" y="200"/>
                  </a:cxn>
                  <a:cxn ang="0">
                    <a:pos x="8" y="178"/>
                  </a:cxn>
                  <a:cxn ang="0">
                    <a:pos x="12" y="136"/>
                  </a:cxn>
                  <a:cxn ang="0">
                    <a:pos x="10" y="92"/>
                  </a:cxn>
                  <a:cxn ang="0">
                    <a:pos x="8" y="70"/>
                  </a:cxn>
                  <a:cxn ang="0">
                    <a:pos x="10" y="4"/>
                  </a:cxn>
                  <a:cxn ang="0">
                    <a:pos x="10" y="0"/>
                  </a:cxn>
                  <a:cxn ang="0">
                    <a:pos x="16" y="2"/>
                  </a:cxn>
                  <a:cxn ang="0">
                    <a:pos x="30" y="24"/>
                  </a:cxn>
                  <a:cxn ang="0">
                    <a:pos x="40" y="42"/>
                  </a:cxn>
                  <a:cxn ang="0">
                    <a:pos x="48" y="52"/>
                  </a:cxn>
                  <a:cxn ang="0">
                    <a:pos x="52" y="52"/>
                  </a:cxn>
                  <a:cxn ang="0">
                    <a:pos x="62" y="54"/>
                  </a:cxn>
                  <a:cxn ang="0">
                    <a:pos x="74" y="70"/>
                  </a:cxn>
                  <a:cxn ang="0">
                    <a:pos x="78" y="78"/>
                  </a:cxn>
                  <a:cxn ang="0">
                    <a:pos x="84" y="84"/>
                  </a:cxn>
                  <a:cxn ang="0">
                    <a:pos x="100" y="94"/>
                  </a:cxn>
                  <a:cxn ang="0">
                    <a:pos x="106" y="102"/>
                  </a:cxn>
                  <a:cxn ang="0">
                    <a:pos x="110" y="124"/>
                  </a:cxn>
                  <a:cxn ang="0">
                    <a:pos x="110" y="148"/>
                  </a:cxn>
                  <a:cxn ang="0">
                    <a:pos x="110" y="174"/>
                  </a:cxn>
                  <a:cxn ang="0">
                    <a:pos x="112" y="180"/>
                  </a:cxn>
                  <a:cxn ang="0">
                    <a:pos x="132" y="202"/>
                  </a:cxn>
                  <a:cxn ang="0">
                    <a:pos x="138" y="208"/>
                  </a:cxn>
                  <a:cxn ang="0">
                    <a:pos x="154" y="226"/>
                  </a:cxn>
                  <a:cxn ang="0">
                    <a:pos x="166" y="246"/>
                  </a:cxn>
                  <a:cxn ang="0">
                    <a:pos x="172" y="278"/>
                  </a:cxn>
                  <a:cxn ang="0">
                    <a:pos x="164" y="304"/>
                  </a:cxn>
                  <a:cxn ang="0">
                    <a:pos x="148" y="328"/>
                  </a:cxn>
                  <a:cxn ang="0">
                    <a:pos x="130" y="352"/>
                  </a:cxn>
                  <a:cxn ang="0">
                    <a:pos x="124" y="368"/>
                  </a:cxn>
                  <a:cxn ang="0">
                    <a:pos x="126" y="396"/>
                  </a:cxn>
                  <a:cxn ang="0">
                    <a:pos x="128" y="412"/>
                  </a:cxn>
                  <a:cxn ang="0">
                    <a:pos x="122" y="444"/>
                  </a:cxn>
                  <a:cxn ang="0">
                    <a:pos x="102" y="470"/>
                  </a:cxn>
                  <a:cxn ang="0">
                    <a:pos x="90" y="482"/>
                  </a:cxn>
                  <a:cxn ang="0">
                    <a:pos x="62" y="496"/>
                  </a:cxn>
                  <a:cxn ang="0">
                    <a:pos x="44" y="498"/>
                  </a:cxn>
                  <a:cxn ang="0">
                    <a:pos x="26" y="496"/>
                  </a:cxn>
                  <a:cxn ang="0">
                    <a:pos x="20" y="490"/>
                  </a:cxn>
                  <a:cxn ang="0">
                    <a:pos x="10" y="478"/>
                  </a:cxn>
                  <a:cxn ang="0">
                    <a:pos x="8" y="462"/>
                  </a:cxn>
                  <a:cxn ang="0">
                    <a:pos x="6" y="456"/>
                  </a:cxn>
                  <a:cxn ang="0">
                    <a:pos x="0" y="436"/>
                  </a:cxn>
                  <a:cxn ang="0">
                    <a:pos x="0" y="428"/>
                  </a:cxn>
                  <a:cxn ang="0">
                    <a:pos x="4" y="414"/>
                  </a:cxn>
                  <a:cxn ang="0">
                    <a:pos x="6" y="406"/>
                  </a:cxn>
                  <a:cxn ang="0">
                    <a:pos x="8" y="374"/>
                  </a:cxn>
                  <a:cxn ang="0">
                    <a:pos x="12" y="344"/>
                  </a:cxn>
                </a:cxnLst>
                <a:rect l="0" t="0" r="r" b="b"/>
                <a:pathLst>
                  <a:path w="172" h="500">
                    <a:moveTo>
                      <a:pt x="12" y="344"/>
                    </a:moveTo>
                    <a:lnTo>
                      <a:pt x="12" y="344"/>
                    </a:lnTo>
                    <a:lnTo>
                      <a:pt x="8" y="302"/>
                    </a:lnTo>
                    <a:lnTo>
                      <a:pt x="4" y="262"/>
                    </a:lnTo>
                    <a:lnTo>
                      <a:pt x="4" y="220"/>
                    </a:lnTo>
                    <a:lnTo>
                      <a:pt x="4" y="200"/>
                    </a:lnTo>
                    <a:lnTo>
                      <a:pt x="8" y="178"/>
                    </a:lnTo>
                    <a:lnTo>
                      <a:pt x="8" y="178"/>
                    </a:lnTo>
                    <a:lnTo>
                      <a:pt x="12" y="156"/>
                    </a:lnTo>
                    <a:lnTo>
                      <a:pt x="12" y="136"/>
                    </a:lnTo>
                    <a:lnTo>
                      <a:pt x="12" y="114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8" y="70"/>
                    </a:lnTo>
                    <a:lnTo>
                      <a:pt x="8" y="48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20" y="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40" y="42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70" y="62"/>
                    </a:lnTo>
                    <a:lnTo>
                      <a:pt x="74" y="70"/>
                    </a:lnTo>
                    <a:lnTo>
                      <a:pt x="78" y="78"/>
                    </a:lnTo>
                    <a:lnTo>
                      <a:pt x="78" y="78"/>
                    </a:lnTo>
                    <a:lnTo>
                      <a:pt x="80" y="82"/>
                    </a:lnTo>
                    <a:lnTo>
                      <a:pt x="84" y="84"/>
                    </a:lnTo>
                    <a:lnTo>
                      <a:pt x="92" y="90"/>
                    </a:lnTo>
                    <a:lnTo>
                      <a:pt x="100" y="94"/>
                    </a:lnTo>
                    <a:lnTo>
                      <a:pt x="104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10" y="124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64"/>
                    </a:lnTo>
                    <a:lnTo>
                      <a:pt x="110" y="174"/>
                    </a:lnTo>
                    <a:lnTo>
                      <a:pt x="112" y="180"/>
                    </a:lnTo>
                    <a:lnTo>
                      <a:pt x="112" y="180"/>
                    </a:lnTo>
                    <a:lnTo>
                      <a:pt x="124" y="196"/>
                    </a:lnTo>
                    <a:lnTo>
                      <a:pt x="132" y="202"/>
                    </a:lnTo>
                    <a:lnTo>
                      <a:pt x="138" y="208"/>
                    </a:lnTo>
                    <a:lnTo>
                      <a:pt x="138" y="208"/>
                    </a:lnTo>
                    <a:lnTo>
                      <a:pt x="148" y="216"/>
                    </a:lnTo>
                    <a:lnTo>
                      <a:pt x="154" y="226"/>
                    </a:lnTo>
                    <a:lnTo>
                      <a:pt x="166" y="246"/>
                    </a:lnTo>
                    <a:lnTo>
                      <a:pt x="166" y="246"/>
                    </a:lnTo>
                    <a:lnTo>
                      <a:pt x="170" y="262"/>
                    </a:lnTo>
                    <a:lnTo>
                      <a:pt x="172" y="278"/>
                    </a:lnTo>
                    <a:lnTo>
                      <a:pt x="170" y="290"/>
                    </a:lnTo>
                    <a:lnTo>
                      <a:pt x="164" y="304"/>
                    </a:lnTo>
                    <a:lnTo>
                      <a:pt x="156" y="316"/>
                    </a:lnTo>
                    <a:lnTo>
                      <a:pt x="148" y="328"/>
                    </a:lnTo>
                    <a:lnTo>
                      <a:pt x="130" y="352"/>
                    </a:lnTo>
                    <a:lnTo>
                      <a:pt x="130" y="352"/>
                    </a:lnTo>
                    <a:lnTo>
                      <a:pt x="126" y="360"/>
                    </a:lnTo>
                    <a:lnTo>
                      <a:pt x="124" y="368"/>
                    </a:lnTo>
                    <a:lnTo>
                      <a:pt x="124" y="382"/>
                    </a:lnTo>
                    <a:lnTo>
                      <a:pt x="126" y="396"/>
                    </a:lnTo>
                    <a:lnTo>
                      <a:pt x="128" y="412"/>
                    </a:lnTo>
                    <a:lnTo>
                      <a:pt x="128" y="412"/>
                    </a:lnTo>
                    <a:lnTo>
                      <a:pt x="126" y="428"/>
                    </a:lnTo>
                    <a:lnTo>
                      <a:pt x="122" y="444"/>
                    </a:lnTo>
                    <a:lnTo>
                      <a:pt x="112" y="458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90" y="482"/>
                    </a:lnTo>
                    <a:lnTo>
                      <a:pt x="76" y="492"/>
                    </a:lnTo>
                    <a:lnTo>
                      <a:pt x="62" y="496"/>
                    </a:lnTo>
                    <a:lnTo>
                      <a:pt x="44" y="498"/>
                    </a:lnTo>
                    <a:lnTo>
                      <a:pt x="44" y="498"/>
                    </a:lnTo>
                    <a:lnTo>
                      <a:pt x="30" y="500"/>
                    </a:lnTo>
                    <a:lnTo>
                      <a:pt x="26" y="496"/>
                    </a:lnTo>
                    <a:lnTo>
                      <a:pt x="20" y="490"/>
                    </a:lnTo>
                    <a:lnTo>
                      <a:pt x="20" y="490"/>
                    </a:lnTo>
                    <a:lnTo>
                      <a:pt x="14" y="484"/>
                    </a:lnTo>
                    <a:lnTo>
                      <a:pt x="10" y="478"/>
                    </a:lnTo>
                    <a:lnTo>
                      <a:pt x="8" y="470"/>
                    </a:lnTo>
                    <a:lnTo>
                      <a:pt x="8" y="462"/>
                    </a:lnTo>
                    <a:lnTo>
                      <a:pt x="8" y="462"/>
                    </a:lnTo>
                    <a:lnTo>
                      <a:pt x="6" y="456"/>
                    </a:lnTo>
                    <a:lnTo>
                      <a:pt x="4" y="448"/>
                    </a:lnTo>
                    <a:lnTo>
                      <a:pt x="0" y="436"/>
                    </a:lnTo>
                    <a:lnTo>
                      <a:pt x="0" y="436"/>
                    </a:lnTo>
                    <a:lnTo>
                      <a:pt x="0" y="428"/>
                    </a:lnTo>
                    <a:lnTo>
                      <a:pt x="2" y="420"/>
                    </a:lnTo>
                    <a:lnTo>
                      <a:pt x="4" y="414"/>
                    </a:lnTo>
                    <a:lnTo>
                      <a:pt x="6" y="406"/>
                    </a:lnTo>
                    <a:lnTo>
                      <a:pt x="6" y="406"/>
                    </a:lnTo>
                    <a:lnTo>
                      <a:pt x="8" y="390"/>
                    </a:lnTo>
                    <a:lnTo>
                      <a:pt x="8" y="374"/>
                    </a:lnTo>
                    <a:lnTo>
                      <a:pt x="8" y="360"/>
                    </a:lnTo>
                    <a:lnTo>
                      <a:pt x="12" y="344"/>
                    </a:lnTo>
                    <a:close/>
                  </a:path>
                </a:pathLst>
              </a:custGeom>
              <a:solidFill>
                <a:srgbClr val="AEB0B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  <p:sp>
            <p:nvSpPr>
              <p:cNvPr id="13" name="Freeform 109"/>
              <p:cNvSpPr>
                <a:spLocks/>
              </p:cNvSpPr>
              <p:nvPr/>
            </p:nvSpPr>
            <p:spPr bwMode="auto">
              <a:xfrm>
                <a:off x="-1518329" y="6198838"/>
                <a:ext cx="276421" cy="796755"/>
              </a:xfrm>
              <a:custGeom>
                <a:avLst/>
                <a:gdLst/>
                <a:ahLst/>
                <a:cxnLst>
                  <a:cxn ang="0">
                    <a:pos x="12" y="344"/>
                  </a:cxn>
                  <a:cxn ang="0">
                    <a:pos x="4" y="262"/>
                  </a:cxn>
                  <a:cxn ang="0">
                    <a:pos x="4" y="200"/>
                  </a:cxn>
                  <a:cxn ang="0">
                    <a:pos x="8" y="178"/>
                  </a:cxn>
                  <a:cxn ang="0">
                    <a:pos x="12" y="136"/>
                  </a:cxn>
                  <a:cxn ang="0">
                    <a:pos x="10" y="92"/>
                  </a:cxn>
                  <a:cxn ang="0">
                    <a:pos x="8" y="70"/>
                  </a:cxn>
                  <a:cxn ang="0">
                    <a:pos x="10" y="4"/>
                  </a:cxn>
                  <a:cxn ang="0">
                    <a:pos x="10" y="0"/>
                  </a:cxn>
                  <a:cxn ang="0">
                    <a:pos x="16" y="2"/>
                  </a:cxn>
                  <a:cxn ang="0">
                    <a:pos x="30" y="24"/>
                  </a:cxn>
                  <a:cxn ang="0">
                    <a:pos x="40" y="42"/>
                  </a:cxn>
                  <a:cxn ang="0">
                    <a:pos x="48" y="52"/>
                  </a:cxn>
                  <a:cxn ang="0">
                    <a:pos x="52" y="52"/>
                  </a:cxn>
                  <a:cxn ang="0">
                    <a:pos x="62" y="54"/>
                  </a:cxn>
                  <a:cxn ang="0">
                    <a:pos x="74" y="70"/>
                  </a:cxn>
                  <a:cxn ang="0">
                    <a:pos x="78" y="78"/>
                  </a:cxn>
                  <a:cxn ang="0">
                    <a:pos x="84" y="84"/>
                  </a:cxn>
                  <a:cxn ang="0">
                    <a:pos x="100" y="94"/>
                  </a:cxn>
                  <a:cxn ang="0">
                    <a:pos x="106" y="102"/>
                  </a:cxn>
                  <a:cxn ang="0">
                    <a:pos x="110" y="124"/>
                  </a:cxn>
                  <a:cxn ang="0">
                    <a:pos x="110" y="148"/>
                  </a:cxn>
                  <a:cxn ang="0">
                    <a:pos x="110" y="174"/>
                  </a:cxn>
                  <a:cxn ang="0">
                    <a:pos x="112" y="180"/>
                  </a:cxn>
                  <a:cxn ang="0">
                    <a:pos x="132" y="202"/>
                  </a:cxn>
                  <a:cxn ang="0">
                    <a:pos x="138" y="208"/>
                  </a:cxn>
                  <a:cxn ang="0">
                    <a:pos x="154" y="226"/>
                  </a:cxn>
                  <a:cxn ang="0">
                    <a:pos x="166" y="246"/>
                  </a:cxn>
                  <a:cxn ang="0">
                    <a:pos x="172" y="278"/>
                  </a:cxn>
                  <a:cxn ang="0">
                    <a:pos x="164" y="304"/>
                  </a:cxn>
                  <a:cxn ang="0">
                    <a:pos x="148" y="328"/>
                  </a:cxn>
                  <a:cxn ang="0">
                    <a:pos x="130" y="352"/>
                  </a:cxn>
                  <a:cxn ang="0">
                    <a:pos x="124" y="368"/>
                  </a:cxn>
                  <a:cxn ang="0">
                    <a:pos x="126" y="396"/>
                  </a:cxn>
                  <a:cxn ang="0">
                    <a:pos x="128" y="412"/>
                  </a:cxn>
                  <a:cxn ang="0">
                    <a:pos x="122" y="444"/>
                  </a:cxn>
                  <a:cxn ang="0">
                    <a:pos x="102" y="470"/>
                  </a:cxn>
                  <a:cxn ang="0">
                    <a:pos x="90" y="482"/>
                  </a:cxn>
                  <a:cxn ang="0">
                    <a:pos x="62" y="496"/>
                  </a:cxn>
                  <a:cxn ang="0">
                    <a:pos x="44" y="498"/>
                  </a:cxn>
                  <a:cxn ang="0">
                    <a:pos x="26" y="496"/>
                  </a:cxn>
                  <a:cxn ang="0">
                    <a:pos x="20" y="490"/>
                  </a:cxn>
                  <a:cxn ang="0">
                    <a:pos x="10" y="478"/>
                  </a:cxn>
                  <a:cxn ang="0">
                    <a:pos x="8" y="462"/>
                  </a:cxn>
                  <a:cxn ang="0">
                    <a:pos x="6" y="456"/>
                  </a:cxn>
                  <a:cxn ang="0">
                    <a:pos x="0" y="436"/>
                  </a:cxn>
                  <a:cxn ang="0">
                    <a:pos x="0" y="428"/>
                  </a:cxn>
                  <a:cxn ang="0">
                    <a:pos x="4" y="414"/>
                  </a:cxn>
                  <a:cxn ang="0">
                    <a:pos x="6" y="406"/>
                  </a:cxn>
                  <a:cxn ang="0">
                    <a:pos x="8" y="374"/>
                  </a:cxn>
                  <a:cxn ang="0">
                    <a:pos x="12" y="344"/>
                  </a:cxn>
                </a:cxnLst>
                <a:rect l="0" t="0" r="r" b="b"/>
                <a:pathLst>
                  <a:path w="172" h="500">
                    <a:moveTo>
                      <a:pt x="12" y="344"/>
                    </a:moveTo>
                    <a:lnTo>
                      <a:pt x="12" y="344"/>
                    </a:lnTo>
                    <a:lnTo>
                      <a:pt x="8" y="302"/>
                    </a:lnTo>
                    <a:lnTo>
                      <a:pt x="4" y="262"/>
                    </a:lnTo>
                    <a:lnTo>
                      <a:pt x="4" y="220"/>
                    </a:lnTo>
                    <a:lnTo>
                      <a:pt x="4" y="200"/>
                    </a:lnTo>
                    <a:lnTo>
                      <a:pt x="8" y="178"/>
                    </a:lnTo>
                    <a:lnTo>
                      <a:pt x="8" y="178"/>
                    </a:lnTo>
                    <a:lnTo>
                      <a:pt x="12" y="156"/>
                    </a:lnTo>
                    <a:lnTo>
                      <a:pt x="12" y="136"/>
                    </a:lnTo>
                    <a:lnTo>
                      <a:pt x="12" y="114"/>
                    </a:lnTo>
                    <a:lnTo>
                      <a:pt x="10" y="92"/>
                    </a:lnTo>
                    <a:lnTo>
                      <a:pt x="10" y="92"/>
                    </a:lnTo>
                    <a:lnTo>
                      <a:pt x="8" y="70"/>
                    </a:lnTo>
                    <a:lnTo>
                      <a:pt x="8" y="48"/>
                    </a:lnTo>
                    <a:lnTo>
                      <a:pt x="10" y="4"/>
                    </a:lnTo>
                    <a:lnTo>
                      <a:pt x="10" y="4"/>
                    </a:lnTo>
                    <a:lnTo>
                      <a:pt x="10" y="0"/>
                    </a:lnTo>
                    <a:lnTo>
                      <a:pt x="14" y="0"/>
                    </a:lnTo>
                    <a:lnTo>
                      <a:pt x="16" y="2"/>
                    </a:lnTo>
                    <a:lnTo>
                      <a:pt x="20" y="6"/>
                    </a:lnTo>
                    <a:lnTo>
                      <a:pt x="30" y="24"/>
                    </a:lnTo>
                    <a:lnTo>
                      <a:pt x="30" y="24"/>
                    </a:lnTo>
                    <a:lnTo>
                      <a:pt x="40" y="42"/>
                    </a:lnTo>
                    <a:lnTo>
                      <a:pt x="46" y="50"/>
                    </a:lnTo>
                    <a:lnTo>
                      <a:pt x="48" y="52"/>
                    </a:lnTo>
                    <a:lnTo>
                      <a:pt x="52" y="52"/>
                    </a:lnTo>
                    <a:lnTo>
                      <a:pt x="52" y="52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70" y="62"/>
                    </a:lnTo>
                    <a:lnTo>
                      <a:pt x="74" y="70"/>
                    </a:lnTo>
                    <a:lnTo>
                      <a:pt x="78" y="78"/>
                    </a:lnTo>
                    <a:lnTo>
                      <a:pt x="78" y="78"/>
                    </a:lnTo>
                    <a:lnTo>
                      <a:pt x="80" y="82"/>
                    </a:lnTo>
                    <a:lnTo>
                      <a:pt x="84" y="84"/>
                    </a:lnTo>
                    <a:lnTo>
                      <a:pt x="92" y="90"/>
                    </a:lnTo>
                    <a:lnTo>
                      <a:pt x="100" y="94"/>
                    </a:lnTo>
                    <a:lnTo>
                      <a:pt x="104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10" y="124"/>
                    </a:lnTo>
                    <a:lnTo>
                      <a:pt x="110" y="148"/>
                    </a:lnTo>
                    <a:lnTo>
                      <a:pt x="110" y="148"/>
                    </a:lnTo>
                    <a:lnTo>
                      <a:pt x="110" y="164"/>
                    </a:lnTo>
                    <a:lnTo>
                      <a:pt x="110" y="174"/>
                    </a:lnTo>
                    <a:lnTo>
                      <a:pt x="112" y="180"/>
                    </a:lnTo>
                    <a:lnTo>
                      <a:pt x="112" y="180"/>
                    </a:lnTo>
                    <a:lnTo>
                      <a:pt x="124" y="196"/>
                    </a:lnTo>
                    <a:lnTo>
                      <a:pt x="132" y="202"/>
                    </a:lnTo>
                    <a:lnTo>
                      <a:pt x="138" y="208"/>
                    </a:lnTo>
                    <a:lnTo>
                      <a:pt x="138" y="208"/>
                    </a:lnTo>
                    <a:lnTo>
                      <a:pt x="148" y="216"/>
                    </a:lnTo>
                    <a:lnTo>
                      <a:pt x="154" y="226"/>
                    </a:lnTo>
                    <a:lnTo>
                      <a:pt x="166" y="246"/>
                    </a:lnTo>
                    <a:lnTo>
                      <a:pt x="166" y="246"/>
                    </a:lnTo>
                    <a:lnTo>
                      <a:pt x="170" y="262"/>
                    </a:lnTo>
                    <a:lnTo>
                      <a:pt x="172" y="278"/>
                    </a:lnTo>
                    <a:lnTo>
                      <a:pt x="170" y="290"/>
                    </a:lnTo>
                    <a:lnTo>
                      <a:pt x="164" y="304"/>
                    </a:lnTo>
                    <a:lnTo>
                      <a:pt x="156" y="316"/>
                    </a:lnTo>
                    <a:lnTo>
                      <a:pt x="148" y="328"/>
                    </a:lnTo>
                    <a:lnTo>
                      <a:pt x="130" y="352"/>
                    </a:lnTo>
                    <a:lnTo>
                      <a:pt x="130" y="352"/>
                    </a:lnTo>
                    <a:lnTo>
                      <a:pt x="126" y="360"/>
                    </a:lnTo>
                    <a:lnTo>
                      <a:pt x="124" y="368"/>
                    </a:lnTo>
                    <a:lnTo>
                      <a:pt x="124" y="382"/>
                    </a:lnTo>
                    <a:lnTo>
                      <a:pt x="126" y="396"/>
                    </a:lnTo>
                    <a:lnTo>
                      <a:pt x="128" y="412"/>
                    </a:lnTo>
                    <a:lnTo>
                      <a:pt x="128" y="412"/>
                    </a:lnTo>
                    <a:lnTo>
                      <a:pt x="126" y="428"/>
                    </a:lnTo>
                    <a:lnTo>
                      <a:pt x="122" y="444"/>
                    </a:lnTo>
                    <a:lnTo>
                      <a:pt x="112" y="458"/>
                    </a:lnTo>
                    <a:lnTo>
                      <a:pt x="102" y="470"/>
                    </a:lnTo>
                    <a:lnTo>
                      <a:pt x="102" y="470"/>
                    </a:lnTo>
                    <a:lnTo>
                      <a:pt x="90" y="482"/>
                    </a:lnTo>
                    <a:lnTo>
                      <a:pt x="76" y="492"/>
                    </a:lnTo>
                    <a:lnTo>
                      <a:pt x="62" y="496"/>
                    </a:lnTo>
                    <a:lnTo>
                      <a:pt x="44" y="498"/>
                    </a:lnTo>
                    <a:lnTo>
                      <a:pt x="44" y="498"/>
                    </a:lnTo>
                    <a:lnTo>
                      <a:pt x="30" y="500"/>
                    </a:lnTo>
                    <a:lnTo>
                      <a:pt x="26" y="496"/>
                    </a:lnTo>
                    <a:lnTo>
                      <a:pt x="20" y="490"/>
                    </a:lnTo>
                    <a:lnTo>
                      <a:pt x="20" y="490"/>
                    </a:lnTo>
                    <a:lnTo>
                      <a:pt x="14" y="484"/>
                    </a:lnTo>
                    <a:lnTo>
                      <a:pt x="10" y="478"/>
                    </a:lnTo>
                    <a:lnTo>
                      <a:pt x="8" y="470"/>
                    </a:lnTo>
                    <a:lnTo>
                      <a:pt x="8" y="462"/>
                    </a:lnTo>
                    <a:lnTo>
                      <a:pt x="8" y="462"/>
                    </a:lnTo>
                    <a:lnTo>
                      <a:pt x="6" y="456"/>
                    </a:lnTo>
                    <a:lnTo>
                      <a:pt x="4" y="448"/>
                    </a:lnTo>
                    <a:lnTo>
                      <a:pt x="0" y="436"/>
                    </a:lnTo>
                    <a:lnTo>
                      <a:pt x="0" y="436"/>
                    </a:lnTo>
                    <a:lnTo>
                      <a:pt x="0" y="428"/>
                    </a:lnTo>
                    <a:lnTo>
                      <a:pt x="2" y="420"/>
                    </a:lnTo>
                    <a:lnTo>
                      <a:pt x="4" y="414"/>
                    </a:lnTo>
                    <a:lnTo>
                      <a:pt x="6" y="406"/>
                    </a:lnTo>
                    <a:lnTo>
                      <a:pt x="6" y="406"/>
                    </a:lnTo>
                    <a:lnTo>
                      <a:pt x="8" y="390"/>
                    </a:lnTo>
                    <a:lnTo>
                      <a:pt x="8" y="374"/>
                    </a:lnTo>
                    <a:lnTo>
                      <a:pt x="8" y="360"/>
                    </a:lnTo>
                    <a:lnTo>
                      <a:pt x="12" y="34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ＭＳ Ｐゴシック" pitchFamily="-97" charset="-128"/>
                </a:endParaRPr>
              </a:p>
            </p:txBody>
          </p:sp>
        </p:grpSp>
        <p:sp>
          <p:nvSpPr>
            <p:cNvPr id="4" name="Freeform 102"/>
            <p:cNvSpPr>
              <a:spLocks/>
            </p:cNvSpPr>
            <p:nvPr/>
          </p:nvSpPr>
          <p:spPr bwMode="auto">
            <a:xfrm>
              <a:off x="1837164" y="2731889"/>
              <a:ext cx="400208" cy="727416"/>
            </a:xfrm>
            <a:custGeom>
              <a:avLst/>
              <a:gdLst/>
              <a:ahLst/>
              <a:cxnLst>
                <a:cxn ang="0">
                  <a:pos x="234" y="430"/>
                </a:cxn>
                <a:cxn ang="0">
                  <a:pos x="190" y="490"/>
                </a:cxn>
                <a:cxn ang="0">
                  <a:pos x="158" y="440"/>
                </a:cxn>
                <a:cxn ang="0">
                  <a:pos x="120" y="394"/>
                </a:cxn>
                <a:cxn ang="0">
                  <a:pos x="80" y="354"/>
                </a:cxn>
                <a:cxn ang="0">
                  <a:pos x="56" y="318"/>
                </a:cxn>
                <a:cxn ang="0">
                  <a:pos x="48" y="290"/>
                </a:cxn>
                <a:cxn ang="0">
                  <a:pos x="34" y="252"/>
                </a:cxn>
                <a:cxn ang="0">
                  <a:pos x="20" y="206"/>
                </a:cxn>
                <a:cxn ang="0">
                  <a:pos x="8" y="178"/>
                </a:cxn>
                <a:cxn ang="0">
                  <a:pos x="2" y="134"/>
                </a:cxn>
                <a:cxn ang="0">
                  <a:pos x="2" y="114"/>
                </a:cxn>
                <a:cxn ang="0">
                  <a:pos x="10" y="108"/>
                </a:cxn>
                <a:cxn ang="0">
                  <a:pos x="22" y="116"/>
                </a:cxn>
                <a:cxn ang="0">
                  <a:pos x="12" y="90"/>
                </a:cxn>
                <a:cxn ang="0">
                  <a:pos x="6" y="60"/>
                </a:cxn>
                <a:cxn ang="0">
                  <a:pos x="14" y="48"/>
                </a:cxn>
                <a:cxn ang="0">
                  <a:pos x="28" y="54"/>
                </a:cxn>
                <a:cxn ang="0">
                  <a:pos x="42" y="80"/>
                </a:cxn>
                <a:cxn ang="0">
                  <a:pos x="58" y="104"/>
                </a:cxn>
                <a:cxn ang="0">
                  <a:pos x="76" y="130"/>
                </a:cxn>
                <a:cxn ang="0">
                  <a:pos x="106" y="184"/>
                </a:cxn>
                <a:cxn ang="0">
                  <a:pos x="108" y="166"/>
                </a:cxn>
                <a:cxn ang="0">
                  <a:pos x="94" y="120"/>
                </a:cxn>
                <a:cxn ang="0">
                  <a:pos x="82" y="98"/>
                </a:cxn>
                <a:cxn ang="0">
                  <a:pos x="72" y="74"/>
                </a:cxn>
                <a:cxn ang="0">
                  <a:pos x="64" y="58"/>
                </a:cxn>
                <a:cxn ang="0">
                  <a:pos x="50" y="26"/>
                </a:cxn>
                <a:cxn ang="0">
                  <a:pos x="52" y="20"/>
                </a:cxn>
                <a:cxn ang="0">
                  <a:pos x="80" y="16"/>
                </a:cxn>
                <a:cxn ang="0">
                  <a:pos x="88" y="30"/>
                </a:cxn>
                <a:cxn ang="0">
                  <a:pos x="108" y="62"/>
                </a:cxn>
                <a:cxn ang="0">
                  <a:pos x="122" y="70"/>
                </a:cxn>
                <a:cxn ang="0">
                  <a:pos x="108" y="36"/>
                </a:cxn>
                <a:cxn ang="0">
                  <a:pos x="104" y="8"/>
                </a:cxn>
                <a:cxn ang="0">
                  <a:pos x="112" y="0"/>
                </a:cxn>
                <a:cxn ang="0">
                  <a:pos x="128" y="12"/>
                </a:cxn>
                <a:cxn ang="0">
                  <a:pos x="150" y="60"/>
                </a:cxn>
                <a:cxn ang="0">
                  <a:pos x="156" y="76"/>
                </a:cxn>
                <a:cxn ang="0">
                  <a:pos x="166" y="86"/>
                </a:cxn>
                <a:cxn ang="0">
                  <a:pos x="174" y="108"/>
                </a:cxn>
                <a:cxn ang="0">
                  <a:pos x="180" y="126"/>
                </a:cxn>
                <a:cxn ang="0">
                  <a:pos x="206" y="186"/>
                </a:cxn>
                <a:cxn ang="0">
                  <a:pos x="216" y="188"/>
                </a:cxn>
                <a:cxn ang="0">
                  <a:pos x="238" y="160"/>
                </a:cxn>
                <a:cxn ang="0">
                  <a:pos x="264" y="122"/>
                </a:cxn>
                <a:cxn ang="0">
                  <a:pos x="268" y="140"/>
                </a:cxn>
                <a:cxn ang="0">
                  <a:pos x="258" y="192"/>
                </a:cxn>
                <a:cxn ang="0">
                  <a:pos x="240" y="250"/>
                </a:cxn>
                <a:cxn ang="0">
                  <a:pos x="232" y="292"/>
                </a:cxn>
                <a:cxn ang="0">
                  <a:pos x="224" y="332"/>
                </a:cxn>
                <a:cxn ang="0">
                  <a:pos x="224" y="340"/>
                </a:cxn>
                <a:cxn ang="0">
                  <a:pos x="234" y="356"/>
                </a:cxn>
                <a:cxn ang="0">
                  <a:pos x="254" y="374"/>
                </a:cxn>
                <a:cxn ang="0">
                  <a:pos x="260" y="386"/>
                </a:cxn>
                <a:cxn ang="0">
                  <a:pos x="250" y="410"/>
                </a:cxn>
              </a:cxnLst>
              <a:rect l="0" t="0" r="r" b="b"/>
              <a:pathLst>
                <a:path w="268" h="490">
                  <a:moveTo>
                    <a:pt x="250" y="410"/>
                  </a:moveTo>
                  <a:lnTo>
                    <a:pt x="250" y="410"/>
                  </a:lnTo>
                  <a:lnTo>
                    <a:pt x="234" y="430"/>
                  </a:lnTo>
                  <a:lnTo>
                    <a:pt x="220" y="450"/>
                  </a:lnTo>
                  <a:lnTo>
                    <a:pt x="204" y="470"/>
                  </a:lnTo>
                  <a:lnTo>
                    <a:pt x="190" y="490"/>
                  </a:lnTo>
                  <a:lnTo>
                    <a:pt x="190" y="490"/>
                  </a:lnTo>
                  <a:lnTo>
                    <a:pt x="174" y="466"/>
                  </a:lnTo>
                  <a:lnTo>
                    <a:pt x="158" y="440"/>
                  </a:lnTo>
                  <a:lnTo>
                    <a:pt x="140" y="416"/>
                  </a:lnTo>
                  <a:lnTo>
                    <a:pt x="130" y="404"/>
                  </a:lnTo>
                  <a:lnTo>
                    <a:pt x="120" y="394"/>
                  </a:lnTo>
                  <a:lnTo>
                    <a:pt x="120" y="394"/>
                  </a:lnTo>
                  <a:lnTo>
                    <a:pt x="100" y="376"/>
                  </a:lnTo>
                  <a:lnTo>
                    <a:pt x="80" y="354"/>
                  </a:lnTo>
                  <a:lnTo>
                    <a:pt x="70" y="342"/>
                  </a:lnTo>
                  <a:lnTo>
                    <a:pt x="62" y="330"/>
                  </a:lnTo>
                  <a:lnTo>
                    <a:pt x="56" y="318"/>
                  </a:lnTo>
                  <a:lnTo>
                    <a:pt x="52" y="304"/>
                  </a:lnTo>
                  <a:lnTo>
                    <a:pt x="52" y="304"/>
                  </a:lnTo>
                  <a:lnTo>
                    <a:pt x="48" y="290"/>
                  </a:lnTo>
                  <a:lnTo>
                    <a:pt x="44" y="278"/>
                  </a:lnTo>
                  <a:lnTo>
                    <a:pt x="38" y="264"/>
                  </a:lnTo>
                  <a:lnTo>
                    <a:pt x="34" y="252"/>
                  </a:lnTo>
                  <a:lnTo>
                    <a:pt x="34" y="252"/>
                  </a:lnTo>
                  <a:lnTo>
                    <a:pt x="26" y="220"/>
                  </a:lnTo>
                  <a:lnTo>
                    <a:pt x="20" y="206"/>
                  </a:lnTo>
                  <a:lnTo>
                    <a:pt x="14" y="190"/>
                  </a:lnTo>
                  <a:lnTo>
                    <a:pt x="14" y="190"/>
                  </a:lnTo>
                  <a:lnTo>
                    <a:pt x="8" y="178"/>
                  </a:lnTo>
                  <a:lnTo>
                    <a:pt x="4" y="164"/>
                  </a:lnTo>
                  <a:lnTo>
                    <a:pt x="2" y="150"/>
                  </a:lnTo>
                  <a:lnTo>
                    <a:pt x="2" y="134"/>
                  </a:lnTo>
                  <a:lnTo>
                    <a:pt x="2" y="134"/>
                  </a:lnTo>
                  <a:lnTo>
                    <a:pt x="0" y="120"/>
                  </a:lnTo>
                  <a:lnTo>
                    <a:pt x="2" y="114"/>
                  </a:lnTo>
                  <a:lnTo>
                    <a:pt x="6" y="108"/>
                  </a:lnTo>
                  <a:lnTo>
                    <a:pt x="6" y="108"/>
                  </a:lnTo>
                  <a:lnTo>
                    <a:pt x="10" y="108"/>
                  </a:lnTo>
                  <a:lnTo>
                    <a:pt x="12" y="106"/>
                  </a:lnTo>
                  <a:lnTo>
                    <a:pt x="18" y="110"/>
                  </a:lnTo>
                  <a:lnTo>
                    <a:pt x="22" y="116"/>
                  </a:lnTo>
                  <a:lnTo>
                    <a:pt x="26" y="122"/>
                  </a:lnTo>
                  <a:lnTo>
                    <a:pt x="26" y="122"/>
                  </a:lnTo>
                  <a:lnTo>
                    <a:pt x="12" y="90"/>
                  </a:lnTo>
                  <a:lnTo>
                    <a:pt x="6" y="74"/>
                  </a:lnTo>
                  <a:lnTo>
                    <a:pt x="6" y="66"/>
                  </a:lnTo>
                  <a:lnTo>
                    <a:pt x="6" y="60"/>
                  </a:lnTo>
                  <a:lnTo>
                    <a:pt x="6" y="60"/>
                  </a:lnTo>
                  <a:lnTo>
                    <a:pt x="8" y="52"/>
                  </a:lnTo>
                  <a:lnTo>
                    <a:pt x="14" y="48"/>
                  </a:lnTo>
                  <a:lnTo>
                    <a:pt x="20" y="50"/>
                  </a:lnTo>
                  <a:lnTo>
                    <a:pt x="28" y="54"/>
                  </a:lnTo>
                  <a:lnTo>
                    <a:pt x="28" y="54"/>
                  </a:lnTo>
                  <a:lnTo>
                    <a:pt x="32" y="58"/>
                  </a:lnTo>
                  <a:lnTo>
                    <a:pt x="36" y="66"/>
                  </a:lnTo>
                  <a:lnTo>
                    <a:pt x="42" y="80"/>
                  </a:lnTo>
                  <a:lnTo>
                    <a:pt x="42" y="80"/>
                  </a:lnTo>
                  <a:lnTo>
                    <a:pt x="50" y="92"/>
                  </a:lnTo>
                  <a:lnTo>
                    <a:pt x="58" y="104"/>
                  </a:lnTo>
                  <a:lnTo>
                    <a:pt x="68" y="116"/>
                  </a:lnTo>
                  <a:lnTo>
                    <a:pt x="76" y="130"/>
                  </a:lnTo>
                  <a:lnTo>
                    <a:pt x="76" y="130"/>
                  </a:lnTo>
                  <a:lnTo>
                    <a:pt x="90" y="158"/>
                  </a:lnTo>
                  <a:lnTo>
                    <a:pt x="96" y="170"/>
                  </a:lnTo>
                  <a:lnTo>
                    <a:pt x="106" y="184"/>
                  </a:lnTo>
                  <a:lnTo>
                    <a:pt x="106" y="184"/>
                  </a:lnTo>
                  <a:lnTo>
                    <a:pt x="108" y="174"/>
                  </a:lnTo>
                  <a:lnTo>
                    <a:pt x="108" y="166"/>
                  </a:lnTo>
                  <a:lnTo>
                    <a:pt x="106" y="152"/>
                  </a:lnTo>
                  <a:lnTo>
                    <a:pt x="94" y="120"/>
                  </a:lnTo>
                  <a:lnTo>
                    <a:pt x="94" y="120"/>
                  </a:lnTo>
                  <a:lnTo>
                    <a:pt x="90" y="112"/>
                  </a:lnTo>
                  <a:lnTo>
                    <a:pt x="86" y="104"/>
                  </a:lnTo>
                  <a:lnTo>
                    <a:pt x="82" y="98"/>
                  </a:lnTo>
                  <a:lnTo>
                    <a:pt x="78" y="90"/>
                  </a:lnTo>
                  <a:lnTo>
                    <a:pt x="78" y="90"/>
                  </a:lnTo>
                  <a:lnTo>
                    <a:pt x="72" y="74"/>
                  </a:lnTo>
                  <a:lnTo>
                    <a:pt x="68" y="64"/>
                  </a:lnTo>
                  <a:lnTo>
                    <a:pt x="64" y="58"/>
                  </a:lnTo>
                  <a:lnTo>
                    <a:pt x="64" y="58"/>
                  </a:lnTo>
                  <a:lnTo>
                    <a:pt x="60" y="50"/>
                  </a:lnTo>
                  <a:lnTo>
                    <a:pt x="56" y="42"/>
                  </a:lnTo>
                  <a:lnTo>
                    <a:pt x="50" y="26"/>
                  </a:lnTo>
                  <a:lnTo>
                    <a:pt x="50" y="26"/>
                  </a:lnTo>
                  <a:lnTo>
                    <a:pt x="50" y="22"/>
                  </a:lnTo>
                  <a:lnTo>
                    <a:pt x="52" y="20"/>
                  </a:lnTo>
                  <a:lnTo>
                    <a:pt x="62" y="16"/>
                  </a:lnTo>
                  <a:lnTo>
                    <a:pt x="72" y="16"/>
                  </a:lnTo>
                  <a:lnTo>
                    <a:pt x="80" y="16"/>
                  </a:lnTo>
                  <a:lnTo>
                    <a:pt x="80" y="16"/>
                  </a:lnTo>
                  <a:lnTo>
                    <a:pt x="84" y="20"/>
                  </a:lnTo>
                  <a:lnTo>
                    <a:pt x="88" y="30"/>
                  </a:lnTo>
                  <a:lnTo>
                    <a:pt x="98" y="48"/>
                  </a:lnTo>
                  <a:lnTo>
                    <a:pt x="98" y="48"/>
                  </a:lnTo>
                  <a:lnTo>
                    <a:pt x="108" y="62"/>
                  </a:lnTo>
                  <a:lnTo>
                    <a:pt x="114" y="68"/>
                  </a:lnTo>
                  <a:lnTo>
                    <a:pt x="118" y="68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16" y="56"/>
                  </a:lnTo>
                  <a:lnTo>
                    <a:pt x="108" y="36"/>
                  </a:lnTo>
                  <a:lnTo>
                    <a:pt x="104" y="24"/>
                  </a:lnTo>
                  <a:lnTo>
                    <a:pt x="104" y="16"/>
                  </a:lnTo>
                  <a:lnTo>
                    <a:pt x="104" y="8"/>
                  </a:lnTo>
                  <a:lnTo>
                    <a:pt x="108" y="2"/>
                  </a:lnTo>
                  <a:lnTo>
                    <a:pt x="108" y="2"/>
                  </a:lnTo>
                  <a:lnTo>
                    <a:pt x="112" y="0"/>
                  </a:lnTo>
                  <a:lnTo>
                    <a:pt x="114" y="0"/>
                  </a:lnTo>
                  <a:lnTo>
                    <a:pt x="122" y="4"/>
                  </a:lnTo>
                  <a:lnTo>
                    <a:pt x="128" y="12"/>
                  </a:lnTo>
                  <a:lnTo>
                    <a:pt x="134" y="22"/>
                  </a:lnTo>
                  <a:lnTo>
                    <a:pt x="144" y="44"/>
                  </a:lnTo>
                  <a:lnTo>
                    <a:pt x="150" y="60"/>
                  </a:lnTo>
                  <a:lnTo>
                    <a:pt x="150" y="60"/>
                  </a:lnTo>
                  <a:lnTo>
                    <a:pt x="154" y="68"/>
                  </a:lnTo>
                  <a:lnTo>
                    <a:pt x="156" y="76"/>
                  </a:lnTo>
                  <a:lnTo>
                    <a:pt x="156" y="76"/>
                  </a:lnTo>
                  <a:lnTo>
                    <a:pt x="164" y="82"/>
                  </a:lnTo>
                  <a:lnTo>
                    <a:pt x="166" y="86"/>
                  </a:lnTo>
                  <a:lnTo>
                    <a:pt x="170" y="90"/>
                  </a:lnTo>
                  <a:lnTo>
                    <a:pt x="170" y="90"/>
                  </a:lnTo>
                  <a:lnTo>
                    <a:pt x="174" y="108"/>
                  </a:lnTo>
                  <a:lnTo>
                    <a:pt x="176" y="118"/>
                  </a:lnTo>
                  <a:lnTo>
                    <a:pt x="180" y="126"/>
                  </a:lnTo>
                  <a:lnTo>
                    <a:pt x="180" y="126"/>
                  </a:lnTo>
                  <a:lnTo>
                    <a:pt x="198" y="160"/>
                  </a:lnTo>
                  <a:lnTo>
                    <a:pt x="204" y="176"/>
                  </a:lnTo>
                  <a:lnTo>
                    <a:pt x="206" y="186"/>
                  </a:lnTo>
                  <a:lnTo>
                    <a:pt x="206" y="194"/>
                  </a:lnTo>
                  <a:lnTo>
                    <a:pt x="206" y="194"/>
                  </a:lnTo>
                  <a:lnTo>
                    <a:pt x="216" y="188"/>
                  </a:lnTo>
                  <a:lnTo>
                    <a:pt x="224" y="180"/>
                  </a:lnTo>
                  <a:lnTo>
                    <a:pt x="232" y="172"/>
                  </a:lnTo>
                  <a:lnTo>
                    <a:pt x="238" y="160"/>
                  </a:lnTo>
                  <a:lnTo>
                    <a:pt x="248" y="140"/>
                  </a:lnTo>
                  <a:lnTo>
                    <a:pt x="256" y="130"/>
                  </a:lnTo>
                  <a:lnTo>
                    <a:pt x="264" y="122"/>
                  </a:lnTo>
                  <a:lnTo>
                    <a:pt x="264" y="122"/>
                  </a:lnTo>
                  <a:lnTo>
                    <a:pt x="266" y="132"/>
                  </a:lnTo>
                  <a:lnTo>
                    <a:pt x="268" y="140"/>
                  </a:lnTo>
                  <a:lnTo>
                    <a:pt x="266" y="158"/>
                  </a:lnTo>
                  <a:lnTo>
                    <a:pt x="258" y="192"/>
                  </a:lnTo>
                  <a:lnTo>
                    <a:pt x="258" y="192"/>
                  </a:lnTo>
                  <a:lnTo>
                    <a:pt x="252" y="212"/>
                  </a:lnTo>
                  <a:lnTo>
                    <a:pt x="246" y="232"/>
                  </a:lnTo>
                  <a:lnTo>
                    <a:pt x="240" y="250"/>
                  </a:lnTo>
                  <a:lnTo>
                    <a:pt x="236" y="270"/>
                  </a:lnTo>
                  <a:lnTo>
                    <a:pt x="236" y="270"/>
                  </a:lnTo>
                  <a:lnTo>
                    <a:pt x="232" y="292"/>
                  </a:lnTo>
                  <a:lnTo>
                    <a:pt x="228" y="312"/>
                  </a:lnTo>
                  <a:lnTo>
                    <a:pt x="228" y="312"/>
                  </a:lnTo>
                  <a:lnTo>
                    <a:pt x="224" y="332"/>
                  </a:lnTo>
                  <a:lnTo>
                    <a:pt x="224" y="332"/>
                  </a:lnTo>
                  <a:lnTo>
                    <a:pt x="224" y="338"/>
                  </a:lnTo>
                  <a:lnTo>
                    <a:pt x="224" y="340"/>
                  </a:lnTo>
                  <a:lnTo>
                    <a:pt x="228" y="348"/>
                  </a:lnTo>
                  <a:lnTo>
                    <a:pt x="228" y="348"/>
                  </a:lnTo>
                  <a:lnTo>
                    <a:pt x="234" y="356"/>
                  </a:lnTo>
                  <a:lnTo>
                    <a:pt x="240" y="362"/>
                  </a:lnTo>
                  <a:lnTo>
                    <a:pt x="254" y="374"/>
                  </a:lnTo>
                  <a:lnTo>
                    <a:pt x="254" y="374"/>
                  </a:lnTo>
                  <a:lnTo>
                    <a:pt x="258" y="378"/>
                  </a:lnTo>
                  <a:lnTo>
                    <a:pt x="260" y="382"/>
                  </a:lnTo>
                  <a:lnTo>
                    <a:pt x="260" y="386"/>
                  </a:lnTo>
                  <a:lnTo>
                    <a:pt x="260" y="390"/>
                  </a:lnTo>
                  <a:lnTo>
                    <a:pt x="256" y="400"/>
                  </a:lnTo>
                  <a:lnTo>
                    <a:pt x="250" y="410"/>
                  </a:lnTo>
                  <a:close/>
                </a:path>
              </a:pathLst>
            </a:custGeom>
            <a:solidFill>
              <a:srgbClr val="AEB0B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 kern="0">
                <a:solidFill>
                  <a:sysClr val="windowText" lastClr="000000"/>
                </a:solidFill>
                <a:latin typeface="+mn-lt"/>
                <a:ea typeface="ＭＳ Ｐゴシック" pitchFamily="-97" charset="-128"/>
              </a:endParaRPr>
            </a:p>
          </p:txBody>
        </p:sp>
      </p:grpSp>
      <p:grpSp>
        <p:nvGrpSpPr>
          <p:cNvPr id="28674" name="群組 481"/>
          <p:cNvGrpSpPr>
            <a:grpSpLocks/>
          </p:cNvGrpSpPr>
          <p:nvPr/>
        </p:nvGrpSpPr>
        <p:grpSpPr bwMode="auto">
          <a:xfrm>
            <a:off x="250825" y="404813"/>
            <a:ext cx="4392613" cy="6264275"/>
            <a:chOff x="1336675" y="1558925"/>
            <a:chExt cx="2381250" cy="3678238"/>
          </a:xfrm>
        </p:grpSpPr>
        <p:grpSp>
          <p:nvGrpSpPr>
            <p:cNvPr id="28676" name="Gruppe 104"/>
            <p:cNvGrpSpPr>
              <a:grpSpLocks/>
            </p:cNvGrpSpPr>
            <p:nvPr/>
          </p:nvGrpSpPr>
          <p:grpSpPr bwMode="auto">
            <a:xfrm>
              <a:off x="1336675" y="1558925"/>
              <a:ext cx="2381250" cy="3678238"/>
              <a:chOff x="635853" y="1791929"/>
              <a:chExt cx="3820720" cy="5900965"/>
            </a:xfrm>
          </p:grpSpPr>
          <p:grpSp>
            <p:nvGrpSpPr>
              <p:cNvPr id="28679" name="Gruppe 34"/>
              <p:cNvGrpSpPr>
                <a:grpSpLocks/>
              </p:cNvGrpSpPr>
              <p:nvPr/>
            </p:nvGrpSpPr>
            <p:grpSpPr bwMode="auto">
              <a:xfrm>
                <a:off x="635853" y="1791929"/>
                <a:ext cx="3820720" cy="5900965"/>
                <a:chOff x="2341986" y="1460576"/>
                <a:chExt cx="3029219" cy="4677931"/>
              </a:xfrm>
            </p:grpSpPr>
            <p:grpSp>
              <p:nvGrpSpPr>
                <p:cNvPr id="28681" name="Gruppe 31"/>
                <p:cNvGrpSpPr>
                  <a:grpSpLocks/>
                </p:cNvGrpSpPr>
                <p:nvPr/>
              </p:nvGrpSpPr>
              <p:grpSpPr bwMode="auto">
                <a:xfrm>
                  <a:off x="2341986" y="1460576"/>
                  <a:ext cx="3029219" cy="4677931"/>
                  <a:chOff x="2341986" y="1460576"/>
                  <a:chExt cx="3029219" cy="4677931"/>
                </a:xfrm>
              </p:grpSpPr>
              <p:grpSp>
                <p:nvGrpSpPr>
                  <p:cNvPr id="28683" name="Gruppe 20"/>
                  <p:cNvGrpSpPr>
                    <a:grpSpLocks/>
                  </p:cNvGrpSpPr>
                  <p:nvPr/>
                </p:nvGrpSpPr>
                <p:grpSpPr bwMode="auto">
                  <a:xfrm>
                    <a:off x="2341986" y="1460576"/>
                    <a:ext cx="3029219" cy="4677931"/>
                    <a:chOff x="1180080" y="268706"/>
                    <a:chExt cx="4055885" cy="6263381"/>
                  </a:xfrm>
                </p:grpSpPr>
                <p:sp>
                  <p:nvSpPr>
                    <p:cNvPr id="28685" name="Freeform 12"/>
                    <p:cNvSpPr>
                      <a:spLocks noEditPoints="1"/>
                    </p:cNvSpPr>
                    <p:nvPr/>
                  </p:nvSpPr>
                  <p:spPr bwMode="auto">
                    <a:xfrm>
                      <a:off x="1180080" y="268706"/>
                      <a:ext cx="4055885" cy="6263381"/>
                    </a:xfrm>
                    <a:custGeom>
                      <a:avLst/>
                      <a:gdLst>
                        <a:gd name="T0" fmla="*/ 2147483647 w 2556"/>
                        <a:gd name="T1" fmla="*/ 2147483647 h 3946"/>
                        <a:gd name="T2" fmla="*/ 2147483647 w 2556"/>
                        <a:gd name="T3" fmla="*/ 2147483647 h 3946"/>
                        <a:gd name="T4" fmla="*/ 2147483647 w 2556"/>
                        <a:gd name="T5" fmla="*/ 2147483647 h 3946"/>
                        <a:gd name="T6" fmla="*/ 2147483647 w 2556"/>
                        <a:gd name="T7" fmla="*/ 2147483647 h 3946"/>
                        <a:gd name="T8" fmla="*/ 2147483647 w 2556"/>
                        <a:gd name="T9" fmla="*/ 2147483647 h 3946"/>
                        <a:gd name="T10" fmla="*/ 2147483647 w 2556"/>
                        <a:gd name="T11" fmla="*/ 2147483647 h 3946"/>
                        <a:gd name="T12" fmla="*/ 2147483647 w 2556"/>
                        <a:gd name="T13" fmla="*/ 2147483647 h 3946"/>
                        <a:gd name="T14" fmla="*/ 2147483647 w 2556"/>
                        <a:gd name="T15" fmla="*/ 2147483647 h 3946"/>
                        <a:gd name="T16" fmla="*/ 2147483647 w 2556"/>
                        <a:gd name="T17" fmla="*/ 2147483647 h 3946"/>
                        <a:gd name="T18" fmla="*/ 2147483647 w 2556"/>
                        <a:gd name="T19" fmla="*/ 2147483647 h 3946"/>
                        <a:gd name="T20" fmla="*/ 2147483647 w 2556"/>
                        <a:gd name="T21" fmla="*/ 2147483647 h 3946"/>
                        <a:gd name="T22" fmla="*/ 2147483647 w 2556"/>
                        <a:gd name="T23" fmla="*/ 2147483647 h 3946"/>
                        <a:gd name="T24" fmla="*/ 2147483647 w 2556"/>
                        <a:gd name="T25" fmla="*/ 2147483647 h 3946"/>
                        <a:gd name="T26" fmla="*/ 2147483647 w 2556"/>
                        <a:gd name="T27" fmla="*/ 2147483647 h 3946"/>
                        <a:gd name="T28" fmla="*/ 2147483647 w 2556"/>
                        <a:gd name="T29" fmla="*/ 2147483647 h 3946"/>
                        <a:gd name="T30" fmla="*/ 2147483647 w 2556"/>
                        <a:gd name="T31" fmla="*/ 2147483647 h 3946"/>
                        <a:gd name="T32" fmla="*/ 2147483647 w 2556"/>
                        <a:gd name="T33" fmla="*/ 2147483647 h 3946"/>
                        <a:gd name="T34" fmla="*/ 2147483647 w 2556"/>
                        <a:gd name="T35" fmla="*/ 2147483647 h 3946"/>
                        <a:gd name="T36" fmla="*/ 2147483647 w 2556"/>
                        <a:gd name="T37" fmla="*/ 2147483647 h 3946"/>
                        <a:gd name="T38" fmla="*/ 2147483647 w 2556"/>
                        <a:gd name="T39" fmla="*/ 2147483647 h 3946"/>
                        <a:gd name="T40" fmla="*/ 2147483647 w 2556"/>
                        <a:gd name="T41" fmla="*/ 2147483647 h 3946"/>
                        <a:gd name="T42" fmla="*/ 2147483647 w 2556"/>
                        <a:gd name="T43" fmla="*/ 2147483647 h 3946"/>
                        <a:gd name="T44" fmla="*/ 2147483647 w 2556"/>
                        <a:gd name="T45" fmla="*/ 2147483647 h 3946"/>
                        <a:gd name="T46" fmla="*/ 2147483647 w 2556"/>
                        <a:gd name="T47" fmla="*/ 2147483647 h 3946"/>
                        <a:gd name="T48" fmla="*/ 2147483647 w 2556"/>
                        <a:gd name="T49" fmla="*/ 2147483647 h 3946"/>
                        <a:gd name="T50" fmla="*/ 2147483647 w 2556"/>
                        <a:gd name="T51" fmla="*/ 2147483647 h 3946"/>
                        <a:gd name="T52" fmla="*/ 2147483647 w 2556"/>
                        <a:gd name="T53" fmla="*/ 2147483647 h 3946"/>
                        <a:gd name="T54" fmla="*/ 2147483647 w 2556"/>
                        <a:gd name="T55" fmla="*/ 2147483647 h 3946"/>
                        <a:gd name="T56" fmla="*/ 2147483647 w 2556"/>
                        <a:gd name="T57" fmla="*/ 2147483647 h 3946"/>
                        <a:gd name="T58" fmla="*/ 2147483647 w 2556"/>
                        <a:gd name="T59" fmla="*/ 2147483647 h 3946"/>
                        <a:gd name="T60" fmla="*/ 2147483647 w 2556"/>
                        <a:gd name="T61" fmla="*/ 2147483647 h 3946"/>
                        <a:gd name="T62" fmla="*/ 2147483647 w 2556"/>
                        <a:gd name="T63" fmla="*/ 2147483647 h 3946"/>
                        <a:gd name="T64" fmla="*/ 2147483647 w 2556"/>
                        <a:gd name="T65" fmla="*/ 2147483647 h 3946"/>
                        <a:gd name="T66" fmla="*/ 2147483647 w 2556"/>
                        <a:gd name="T67" fmla="*/ 2147483647 h 3946"/>
                        <a:gd name="T68" fmla="*/ 2147483647 w 2556"/>
                        <a:gd name="T69" fmla="*/ 2147483647 h 3946"/>
                        <a:gd name="T70" fmla="*/ 2147483647 w 2556"/>
                        <a:gd name="T71" fmla="*/ 2147483647 h 3946"/>
                        <a:gd name="T72" fmla="*/ 2147483647 w 2556"/>
                        <a:gd name="T73" fmla="*/ 2147483647 h 3946"/>
                        <a:gd name="T74" fmla="*/ 2147483647 w 2556"/>
                        <a:gd name="T75" fmla="*/ 2147483647 h 3946"/>
                        <a:gd name="T76" fmla="*/ 2147483647 w 2556"/>
                        <a:gd name="T77" fmla="*/ 2147483647 h 3946"/>
                        <a:gd name="T78" fmla="*/ 2147483647 w 2556"/>
                        <a:gd name="T79" fmla="*/ 2147483647 h 3946"/>
                        <a:gd name="T80" fmla="*/ 2147483647 w 2556"/>
                        <a:gd name="T81" fmla="*/ 2147483647 h 3946"/>
                        <a:gd name="T82" fmla="*/ 2147483647 w 2556"/>
                        <a:gd name="T83" fmla="*/ 2147483647 h 3946"/>
                        <a:gd name="T84" fmla="*/ 2147483647 w 2556"/>
                        <a:gd name="T85" fmla="*/ 2147483647 h 3946"/>
                        <a:gd name="T86" fmla="*/ 2147483647 w 2556"/>
                        <a:gd name="T87" fmla="*/ 2147483647 h 3946"/>
                        <a:gd name="T88" fmla="*/ 2147483647 w 2556"/>
                        <a:gd name="T89" fmla="*/ 2147483647 h 3946"/>
                        <a:gd name="T90" fmla="*/ 2147483647 w 2556"/>
                        <a:gd name="T91" fmla="*/ 2147483647 h 3946"/>
                        <a:gd name="T92" fmla="*/ 2147483647 w 2556"/>
                        <a:gd name="T93" fmla="*/ 2147483647 h 3946"/>
                        <a:gd name="T94" fmla="*/ 2147483647 w 2556"/>
                        <a:gd name="T95" fmla="*/ 2147483647 h 3946"/>
                        <a:gd name="T96" fmla="*/ 2147483647 w 2556"/>
                        <a:gd name="T97" fmla="*/ 2147483647 h 3946"/>
                        <a:gd name="T98" fmla="*/ 2147483647 w 2556"/>
                        <a:gd name="T99" fmla="*/ 2147483647 h 3946"/>
                        <a:gd name="T100" fmla="*/ 2147483647 w 2556"/>
                        <a:gd name="T101" fmla="*/ 2147483647 h 3946"/>
                        <a:gd name="T102" fmla="*/ 2147483647 w 2556"/>
                        <a:gd name="T103" fmla="*/ 2147483647 h 3946"/>
                        <a:gd name="T104" fmla="*/ 2147483647 w 2556"/>
                        <a:gd name="T105" fmla="*/ 2147483647 h 3946"/>
                        <a:gd name="T106" fmla="*/ 2147483647 w 2556"/>
                        <a:gd name="T107" fmla="*/ 2147483647 h 3946"/>
                        <a:gd name="T108" fmla="*/ 2147483647 w 2556"/>
                        <a:gd name="T109" fmla="*/ 2147483647 h 3946"/>
                        <a:gd name="T110" fmla="*/ 2147483647 w 2556"/>
                        <a:gd name="T111" fmla="*/ 2147483647 h 394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w 2556"/>
                        <a:gd name="T169" fmla="*/ 0 h 3946"/>
                        <a:gd name="T170" fmla="*/ 2556 w 2556"/>
                        <a:gd name="T171" fmla="*/ 3946 h 3946"/>
                      </a:gdLst>
                      <a:ahLst/>
                      <a:cxnLst>
                        <a:cxn ang="T112">
                          <a:pos x="T0" y="T1"/>
                        </a:cxn>
                        <a:cxn ang="T113">
                          <a:pos x="T2" y="T3"/>
                        </a:cxn>
                        <a:cxn ang="T114">
                          <a:pos x="T4" y="T5"/>
                        </a:cxn>
                        <a:cxn ang="T115">
                          <a:pos x="T6" y="T7"/>
                        </a:cxn>
                        <a:cxn ang="T116">
                          <a:pos x="T8" y="T9"/>
                        </a:cxn>
                        <a:cxn ang="T117">
                          <a:pos x="T10" y="T11"/>
                        </a:cxn>
                        <a:cxn ang="T118">
                          <a:pos x="T12" y="T13"/>
                        </a:cxn>
                        <a:cxn ang="T119">
                          <a:pos x="T14" y="T15"/>
                        </a:cxn>
                        <a:cxn ang="T120">
                          <a:pos x="T16" y="T17"/>
                        </a:cxn>
                        <a:cxn ang="T121">
                          <a:pos x="T18" y="T19"/>
                        </a:cxn>
                        <a:cxn ang="T122">
                          <a:pos x="T20" y="T21"/>
                        </a:cxn>
                        <a:cxn ang="T123">
                          <a:pos x="T22" y="T23"/>
                        </a:cxn>
                        <a:cxn ang="T124">
                          <a:pos x="T24" y="T25"/>
                        </a:cxn>
                        <a:cxn ang="T125">
                          <a:pos x="T26" y="T27"/>
                        </a:cxn>
                        <a:cxn ang="T126">
                          <a:pos x="T28" y="T29"/>
                        </a:cxn>
                        <a:cxn ang="T127">
                          <a:pos x="T30" y="T31"/>
                        </a:cxn>
                        <a:cxn ang="T128">
                          <a:pos x="T32" y="T33"/>
                        </a:cxn>
                        <a:cxn ang="T129">
                          <a:pos x="T34" y="T35"/>
                        </a:cxn>
                        <a:cxn ang="T130">
                          <a:pos x="T36" y="T37"/>
                        </a:cxn>
                        <a:cxn ang="T131">
                          <a:pos x="T38" y="T39"/>
                        </a:cxn>
                        <a:cxn ang="T132">
                          <a:pos x="T40" y="T41"/>
                        </a:cxn>
                        <a:cxn ang="T133">
                          <a:pos x="T42" y="T43"/>
                        </a:cxn>
                        <a:cxn ang="T134">
                          <a:pos x="T44" y="T45"/>
                        </a:cxn>
                        <a:cxn ang="T135">
                          <a:pos x="T46" y="T47"/>
                        </a:cxn>
                        <a:cxn ang="T136">
                          <a:pos x="T48" y="T49"/>
                        </a:cxn>
                        <a:cxn ang="T137">
                          <a:pos x="T50" y="T51"/>
                        </a:cxn>
                        <a:cxn ang="T138">
                          <a:pos x="T52" y="T53"/>
                        </a:cxn>
                        <a:cxn ang="T139">
                          <a:pos x="T54" y="T55"/>
                        </a:cxn>
                        <a:cxn ang="T140">
                          <a:pos x="T56" y="T57"/>
                        </a:cxn>
                        <a:cxn ang="T141">
                          <a:pos x="T58" y="T59"/>
                        </a:cxn>
                        <a:cxn ang="T142">
                          <a:pos x="T60" y="T61"/>
                        </a:cxn>
                        <a:cxn ang="T143">
                          <a:pos x="T62" y="T63"/>
                        </a:cxn>
                        <a:cxn ang="T144">
                          <a:pos x="T64" y="T65"/>
                        </a:cxn>
                        <a:cxn ang="T145">
                          <a:pos x="T66" y="T67"/>
                        </a:cxn>
                        <a:cxn ang="T146">
                          <a:pos x="T68" y="T69"/>
                        </a:cxn>
                        <a:cxn ang="T147">
                          <a:pos x="T70" y="T71"/>
                        </a:cxn>
                        <a:cxn ang="T148">
                          <a:pos x="T72" y="T73"/>
                        </a:cxn>
                        <a:cxn ang="T149">
                          <a:pos x="T74" y="T75"/>
                        </a:cxn>
                        <a:cxn ang="T150">
                          <a:pos x="T76" y="T77"/>
                        </a:cxn>
                        <a:cxn ang="T151">
                          <a:pos x="T78" y="T79"/>
                        </a:cxn>
                        <a:cxn ang="T152">
                          <a:pos x="T80" y="T81"/>
                        </a:cxn>
                        <a:cxn ang="T153">
                          <a:pos x="T82" y="T83"/>
                        </a:cxn>
                        <a:cxn ang="T154">
                          <a:pos x="T84" y="T85"/>
                        </a:cxn>
                        <a:cxn ang="T155">
                          <a:pos x="T86" y="T87"/>
                        </a:cxn>
                        <a:cxn ang="T156">
                          <a:pos x="T88" y="T89"/>
                        </a:cxn>
                        <a:cxn ang="T157">
                          <a:pos x="T90" y="T91"/>
                        </a:cxn>
                        <a:cxn ang="T158">
                          <a:pos x="T92" y="T93"/>
                        </a:cxn>
                        <a:cxn ang="T159">
                          <a:pos x="T94" y="T95"/>
                        </a:cxn>
                        <a:cxn ang="T160">
                          <a:pos x="T96" y="T97"/>
                        </a:cxn>
                        <a:cxn ang="T161">
                          <a:pos x="T98" y="T99"/>
                        </a:cxn>
                        <a:cxn ang="T162">
                          <a:pos x="T100" y="T101"/>
                        </a:cxn>
                        <a:cxn ang="T163">
                          <a:pos x="T102" y="T103"/>
                        </a:cxn>
                        <a:cxn ang="T164">
                          <a:pos x="T104" y="T105"/>
                        </a:cxn>
                        <a:cxn ang="T165">
                          <a:pos x="T106" y="T107"/>
                        </a:cxn>
                        <a:cxn ang="T166">
                          <a:pos x="T108" y="T109"/>
                        </a:cxn>
                        <a:cxn ang="T167">
                          <a:pos x="T110" y="T111"/>
                        </a:cxn>
                      </a:cxnLst>
                      <a:rect l="T168" t="T169" r="T170" b="T171"/>
                      <a:pathLst>
                        <a:path w="2556" h="3946">
                          <a:moveTo>
                            <a:pt x="1460" y="1556"/>
                          </a:moveTo>
                          <a:lnTo>
                            <a:pt x="1446" y="1540"/>
                          </a:lnTo>
                          <a:lnTo>
                            <a:pt x="1414" y="1512"/>
                          </a:lnTo>
                          <a:lnTo>
                            <a:pt x="1400" y="1502"/>
                          </a:lnTo>
                          <a:lnTo>
                            <a:pt x="1390" y="1486"/>
                          </a:lnTo>
                          <a:lnTo>
                            <a:pt x="1380" y="1470"/>
                          </a:lnTo>
                          <a:lnTo>
                            <a:pt x="1372" y="1452"/>
                          </a:lnTo>
                          <a:lnTo>
                            <a:pt x="1358" y="1408"/>
                          </a:lnTo>
                          <a:lnTo>
                            <a:pt x="1340" y="1370"/>
                          </a:lnTo>
                          <a:lnTo>
                            <a:pt x="1324" y="1336"/>
                          </a:lnTo>
                          <a:lnTo>
                            <a:pt x="1424" y="1398"/>
                          </a:lnTo>
                          <a:lnTo>
                            <a:pt x="1506" y="1444"/>
                          </a:lnTo>
                          <a:lnTo>
                            <a:pt x="1554" y="1470"/>
                          </a:lnTo>
                          <a:lnTo>
                            <a:pt x="1600" y="1490"/>
                          </a:lnTo>
                          <a:lnTo>
                            <a:pt x="1628" y="1502"/>
                          </a:lnTo>
                          <a:lnTo>
                            <a:pt x="1754" y="1562"/>
                          </a:lnTo>
                          <a:lnTo>
                            <a:pt x="1872" y="1616"/>
                          </a:lnTo>
                          <a:lnTo>
                            <a:pt x="1880" y="1614"/>
                          </a:lnTo>
                          <a:lnTo>
                            <a:pt x="1890" y="1606"/>
                          </a:lnTo>
                          <a:lnTo>
                            <a:pt x="1898" y="1598"/>
                          </a:lnTo>
                          <a:lnTo>
                            <a:pt x="1950" y="1610"/>
                          </a:lnTo>
                          <a:lnTo>
                            <a:pt x="1992" y="1620"/>
                          </a:lnTo>
                          <a:lnTo>
                            <a:pt x="2024" y="1632"/>
                          </a:lnTo>
                          <a:lnTo>
                            <a:pt x="2052" y="1648"/>
                          </a:lnTo>
                          <a:lnTo>
                            <a:pt x="2096" y="1668"/>
                          </a:lnTo>
                          <a:lnTo>
                            <a:pt x="2136" y="1682"/>
                          </a:lnTo>
                          <a:lnTo>
                            <a:pt x="2160" y="1686"/>
                          </a:lnTo>
                          <a:lnTo>
                            <a:pt x="2212" y="1690"/>
                          </a:lnTo>
                          <a:lnTo>
                            <a:pt x="2262" y="1694"/>
                          </a:lnTo>
                          <a:lnTo>
                            <a:pt x="2292" y="1698"/>
                          </a:lnTo>
                          <a:lnTo>
                            <a:pt x="2380" y="1714"/>
                          </a:lnTo>
                          <a:lnTo>
                            <a:pt x="2450" y="1724"/>
                          </a:lnTo>
                          <a:lnTo>
                            <a:pt x="2460" y="1724"/>
                          </a:lnTo>
                          <a:lnTo>
                            <a:pt x="2472" y="1722"/>
                          </a:lnTo>
                          <a:lnTo>
                            <a:pt x="2472" y="1718"/>
                          </a:lnTo>
                          <a:lnTo>
                            <a:pt x="2474" y="1714"/>
                          </a:lnTo>
                          <a:lnTo>
                            <a:pt x="2472" y="1706"/>
                          </a:lnTo>
                          <a:lnTo>
                            <a:pt x="2464" y="1698"/>
                          </a:lnTo>
                          <a:lnTo>
                            <a:pt x="2454" y="1690"/>
                          </a:lnTo>
                          <a:lnTo>
                            <a:pt x="2398" y="1674"/>
                          </a:lnTo>
                          <a:lnTo>
                            <a:pt x="2304" y="1648"/>
                          </a:lnTo>
                          <a:lnTo>
                            <a:pt x="2306" y="1636"/>
                          </a:lnTo>
                          <a:lnTo>
                            <a:pt x="2352" y="1632"/>
                          </a:lnTo>
                          <a:lnTo>
                            <a:pt x="2418" y="1624"/>
                          </a:lnTo>
                          <a:lnTo>
                            <a:pt x="2458" y="1620"/>
                          </a:lnTo>
                          <a:lnTo>
                            <a:pt x="2500" y="1610"/>
                          </a:lnTo>
                          <a:lnTo>
                            <a:pt x="2534" y="1598"/>
                          </a:lnTo>
                          <a:lnTo>
                            <a:pt x="2534" y="1594"/>
                          </a:lnTo>
                          <a:lnTo>
                            <a:pt x="2538" y="1578"/>
                          </a:lnTo>
                          <a:lnTo>
                            <a:pt x="2534" y="1570"/>
                          </a:lnTo>
                          <a:lnTo>
                            <a:pt x="2530" y="1566"/>
                          </a:lnTo>
                          <a:lnTo>
                            <a:pt x="2524" y="1560"/>
                          </a:lnTo>
                          <a:lnTo>
                            <a:pt x="2454" y="1574"/>
                          </a:lnTo>
                          <a:lnTo>
                            <a:pt x="2374" y="1566"/>
                          </a:lnTo>
                          <a:lnTo>
                            <a:pt x="2328" y="1566"/>
                          </a:lnTo>
                          <a:lnTo>
                            <a:pt x="2328" y="1560"/>
                          </a:lnTo>
                          <a:lnTo>
                            <a:pt x="2366" y="1544"/>
                          </a:lnTo>
                          <a:lnTo>
                            <a:pt x="2398" y="1536"/>
                          </a:lnTo>
                          <a:lnTo>
                            <a:pt x="2422" y="1532"/>
                          </a:lnTo>
                          <a:lnTo>
                            <a:pt x="2486" y="1528"/>
                          </a:lnTo>
                          <a:lnTo>
                            <a:pt x="2530" y="1520"/>
                          </a:lnTo>
                          <a:lnTo>
                            <a:pt x="2544" y="1516"/>
                          </a:lnTo>
                          <a:lnTo>
                            <a:pt x="2552" y="1508"/>
                          </a:lnTo>
                          <a:lnTo>
                            <a:pt x="2556" y="1498"/>
                          </a:lnTo>
                          <a:lnTo>
                            <a:pt x="2552" y="1494"/>
                          </a:lnTo>
                          <a:lnTo>
                            <a:pt x="2548" y="1490"/>
                          </a:lnTo>
                          <a:lnTo>
                            <a:pt x="2542" y="1482"/>
                          </a:lnTo>
                          <a:lnTo>
                            <a:pt x="2528" y="1478"/>
                          </a:lnTo>
                          <a:lnTo>
                            <a:pt x="2422" y="1482"/>
                          </a:lnTo>
                          <a:lnTo>
                            <a:pt x="2360" y="1486"/>
                          </a:lnTo>
                          <a:lnTo>
                            <a:pt x="2488" y="1440"/>
                          </a:lnTo>
                          <a:lnTo>
                            <a:pt x="2500" y="1432"/>
                          </a:lnTo>
                          <a:lnTo>
                            <a:pt x="2510" y="1420"/>
                          </a:lnTo>
                          <a:lnTo>
                            <a:pt x="2514" y="1408"/>
                          </a:lnTo>
                          <a:lnTo>
                            <a:pt x="2514" y="1404"/>
                          </a:lnTo>
                          <a:lnTo>
                            <a:pt x="2506" y="1400"/>
                          </a:lnTo>
                          <a:lnTo>
                            <a:pt x="2492" y="1394"/>
                          </a:lnTo>
                          <a:lnTo>
                            <a:pt x="2474" y="1394"/>
                          </a:lnTo>
                          <a:lnTo>
                            <a:pt x="2376" y="1420"/>
                          </a:lnTo>
                          <a:lnTo>
                            <a:pt x="2282" y="1440"/>
                          </a:lnTo>
                          <a:lnTo>
                            <a:pt x="2262" y="1432"/>
                          </a:lnTo>
                          <a:lnTo>
                            <a:pt x="2290" y="1412"/>
                          </a:lnTo>
                          <a:lnTo>
                            <a:pt x="2318" y="1394"/>
                          </a:lnTo>
                          <a:lnTo>
                            <a:pt x="2346" y="1382"/>
                          </a:lnTo>
                          <a:lnTo>
                            <a:pt x="2370" y="1374"/>
                          </a:lnTo>
                          <a:lnTo>
                            <a:pt x="2376" y="1366"/>
                          </a:lnTo>
                          <a:lnTo>
                            <a:pt x="2384" y="1358"/>
                          </a:lnTo>
                          <a:lnTo>
                            <a:pt x="2388" y="1344"/>
                          </a:lnTo>
                          <a:lnTo>
                            <a:pt x="2390" y="1332"/>
                          </a:lnTo>
                          <a:lnTo>
                            <a:pt x="2390" y="1324"/>
                          </a:lnTo>
                          <a:lnTo>
                            <a:pt x="2388" y="1320"/>
                          </a:lnTo>
                          <a:lnTo>
                            <a:pt x="2366" y="1328"/>
                          </a:lnTo>
                          <a:lnTo>
                            <a:pt x="2334" y="1340"/>
                          </a:lnTo>
                          <a:lnTo>
                            <a:pt x="2318" y="1344"/>
                          </a:lnTo>
                          <a:lnTo>
                            <a:pt x="2296" y="1346"/>
                          </a:lnTo>
                          <a:lnTo>
                            <a:pt x="2282" y="1350"/>
                          </a:lnTo>
                          <a:lnTo>
                            <a:pt x="2272" y="1358"/>
                          </a:lnTo>
                          <a:lnTo>
                            <a:pt x="2258" y="1366"/>
                          </a:lnTo>
                          <a:lnTo>
                            <a:pt x="2236" y="1370"/>
                          </a:lnTo>
                          <a:lnTo>
                            <a:pt x="2208" y="1378"/>
                          </a:lnTo>
                          <a:lnTo>
                            <a:pt x="2180" y="1400"/>
                          </a:lnTo>
                          <a:lnTo>
                            <a:pt x="2142" y="1436"/>
                          </a:lnTo>
                          <a:lnTo>
                            <a:pt x="2124" y="1452"/>
                          </a:lnTo>
                          <a:lnTo>
                            <a:pt x="2110" y="1454"/>
                          </a:lnTo>
                          <a:lnTo>
                            <a:pt x="2094" y="1458"/>
                          </a:lnTo>
                          <a:lnTo>
                            <a:pt x="2082" y="1454"/>
                          </a:lnTo>
                          <a:lnTo>
                            <a:pt x="1940" y="1400"/>
                          </a:lnTo>
                          <a:lnTo>
                            <a:pt x="1942" y="1398"/>
                          </a:lnTo>
                          <a:lnTo>
                            <a:pt x="1940" y="1390"/>
                          </a:lnTo>
                          <a:lnTo>
                            <a:pt x="1940" y="1386"/>
                          </a:lnTo>
                          <a:lnTo>
                            <a:pt x="1842" y="1344"/>
                          </a:lnTo>
                          <a:lnTo>
                            <a:pt x="1772" y="1308"/>
                          </a:lnTo>
                          <a:lnTo>
                            <a:pt x="1730" y="1282"/>
                          </a:lnTo>
                          <a:lnTo>
                            <a:pt x="1708" y="1262"/>
                          </a:lnTo>
                          <a:lnTo>
                            <a:pt x="1688" y="1242"/>
                          </a:lnTo>
                          <a:lnTo>
                            <a:pt x="1660" y="1228"/>
                          </a:lnTo>
                          <a:lnTo>
                            <a:pt x="1642" y="1220"/>
                          </a:lnTo>
                          <a:lnTo>
                            <a:pt x="1638" y="1216"/>
                          </a:lnTo>
                          <a:lnTo>
                            <a:pt x="1614" y="1208"/>
                          </a:lnTo>
                          <a:lnTo>
                            <a:pt x="1544" y="1182"/>
                          </a:lnTo>
                          <a:lnTo>
                            <a:pt x="1512" y="1170"/>
                          </a:lnTo>
                          <a:lnTo>
                            <a:pt x="1488" y="1154"/>
                          </a:lnTo>
                          <a:lnTo>
                            <a:pt x="1464" y="1134"/>
                          </a:lnTo>
                          <a:lnTo>
                            <a:pt x="1456" y="1130"/>
                          </a:lnTo>
                          <a:lnTo>
                            <a:pt x="1446" y="1128"/>
                          </a:lnTo>
                          <a:lnTo>
                            <a:pt x="1442" y="1120"/>
                          </a:lnTo>
                          <a:lnTo>
                            <a:pt x="1432" y="1100"/>
                          </a:lnTo>
                          <a:lnTo>
                            <a:pt x="1424" y="1092"/>
                          </a:lnTo>
                          <a:lnTo>
                            <a:pt x="1414" y="1084"/>
                          </a:lnTo>
                          <a:lnTo>
                            <a:pt x="1404" y="1080"/>
                          </a:lnTo>
                          <a:lnTo>
                            <a:pt x="1390" y="1080"/>
                          </a:lnTo>
                          <a:lnTo>
                            <a:pt x="1376" y="1058"/>
                          </a:lnTo>
                          <a:lnTo>
                            <a:pt x="1362" y="1042"/>
                          </a:lnTo>
                          <a:lnTo>
                            <a:pt x="1354" y="1034"/>
                          </a:lnTo>
                          <a:lnTo>
                            <a:pt x="1348" y="1034"/>
                          </a:lnTo>
                          <a:lnTo>
                            <a:pt x="1352" y="1022"/>
                          </a:lnTo>
                          <a:lnTo>
                            <a:pt x="1352" y="1016"/>
                          </a:lnTo>
                          <a:lnTo>
                            <a:pt x="1348" y="1012"/>
                          </a:lnTo>
                          <a:lnTo>
                            <a:pt x="1338" y="1008"/>
                          </a:lnTo>
                          <a:lnTo>
                            <a:pt x="1326" y="1008"/>
                          </a:lnTo>
                          <a:lnTo>
                            <a:pt x="1320" y="1008"/>
                          </a:lnTo>
                          <a:lnTo>
                            <a:pt x="1320" y="1004"/>
                          </a:lnTo>
                          <a:lnTo>
                            <a:pt x="1324" y="996"/>
                          </a:lnTo>
                          <a:lnTo>
                            <a:pt x="1320" y="992"/>
                          </a:lnTo>
                          <a:lnTo>
                            <a:pt x="1316" y="980"/>
                          </a:lnTo>
                          <a:lnTo>
                            <a:pt x="1306" y="976"/>
                          </a:lnTo>
                          <a:lnTo>
                            <a:pt x="1298" y="972"/>
                          </a:lnTo>
                          <a:lnTo>
                            <a:pt x="1292" y="972"/>
                          </a:lnTo>
                          <a:lnTo>
                            <a:pt x="1256" y="930"/>
                          </a:lnTo>
                          <a:lnTo>
                            <a:pt x="1260" y="926"/>
                          </a:lnTo>
                          <a:lnTo>
                            <a:pt x="1264" y="922"/>
                          </a:lnTo>
                          <a:lnTo>
                            <a:pt x="1284" y="918"/>
                          </a:lnTo>
                          <a:lnTo>
                            <a:pt x="1312" y="908"/>
                          </a:lnTo>
                          <a:lnTo>
                            <a:pt x="1376" y="876"/>
                          </a:lnTo>
                          <a:lnTo>
                            <a:pt x="1372" y="864"/>
                          </a:lnTo>
                          <a:lnTo>
                            <a:pt x="1358" y="864"/>
                          </a:lnTo>
                          <a:lnTo>
                            <a:pt x="1334" y="858"/>
                          </a:lnTo>
                          <a:lnTo>
                            <a:pt x="1320" y="854"/>
                          </a:lnTo>
                          <a:lnTo>
                            <a:pt x="1310" y="846"/>
                          </a:lnTo>
                          <a:lnTo>
                            <a:pt x="1302" y="838"/>
                          </a:lnTo>
                          <a:lnTo>
                            <a:pt x="1298" y="822"/>
                          </a:lnTo>
                          <a:lnTo>
                            <a:pt x="1306" y="792"/>
                          </a:lnTo>
                          <a:lnTo>
                            <a:pt x="1316" y="760"/>
                          </a:lnTo>
                          <a:lnTo>
                            <a:pt x="1334" y="726"/>
                          </a:lnTo>
                          <a:lnTo>
                            <a:pt x="1334" y="742"/>
                          </a:lnTo>
                          <a:lnTo>
                            <a:pt x="1338" y="776"/>
                          </a:lnTo>
                          <a:lnTo>
                            <a:pt x="1344" y="796"/>
                          </a:lnTo>
                          <a:lnTo>
                            <a:pt x="1352" y="814"/>
                          </a:lnTo>
                          <a:lnTo>
                            <a:pt x="1362" y="830"/>
                          </a:lnTo>
                          <a:lnTo>
                            <a:pt x="1376" y="842"/>
                          </a:lnTo>
                          <a:lnTo>
                            <a:pt x="1408" y="850"/>
                          </a:lnTo>
                          <a:lnTo>
                            <a:pt x="1432" y="854"/>
                          </a:lnTo>
                          <a:lnTo>
                            <a:pt x="1450" y="850"/>
                          </a:lnTo>
                          <a:lnTo>
                            <a:pt x="1456" y="838"/>
                          </a:lnTo>
                          <a:lnTo>
                            <a:pt x="1446" y="838"/>
                          </a:lnTo>
                          <a:lnTo>
                            <a:pt x="1424" y="834"/>
                          </a:lnTo>
                          <a:lnTo>
                            <a:pt x="1414" y="830"/>
                          </a:lnTo>
                          <a:lnTo>
                            <a:pt x="1404" y="826"/>
                          </a:lnTo>
                          <a:lnTo>
                            <a:pt x="1396" y="814"/>
                          </a:lnTo>
                          <a:lnTo>
                            <a:pt x="1394" y="804"/>
                          </a:lnTo>
                          <a:lnTo>
                            <a:pt x="1400" y="806"/>
                          </a:lnTo>
                          <a:lnTo>
                            <a:pt x="1414" y="806"/>
                          </a:lnTo>
                          <a:lnTo>
                            <a:pt x="1424" y="806"/>
                          </a:lnTo>
                          <a:lnTo>
                            <a:pt x="1436" y="806"/>
                          </a:lnTo>
                          <a:lnTo>
                            <a:pt x="1442" y="804"/>
                          </a:lnTo>
                          <a:lnTo>
                            <a:pt x="1450" y="792"/>
                          </a:lnTo>
                          <a:lnTo>
                            <a:pt x="1432" y="792"/>
                          </a:lnTo>
                          <a:lnTo>
                            <a:pt x="1422" y="792"/>
                          </a:lnTo>
                          <a:lnTo>
                            <a:pt x="1414" y="788"/>
                          </a:lnTo>
                          <a:lnTo>
                            <a:pt x="1410" y="784"/>
                          </a:lnTo>
                          <a:lnTo>
                            <a:pt x="1404" y="738"/>
                          </a:lnTo>
                          <a:lnTo>
                            <a:pt x="1396" y="696"/>
                          </a:lnTo>
                          <a:lnTo>
                            <a:pt x="1396" y="684"/>
                          </a:lnTo>
                          <a:lnTo>
                            <a:pt x="1378" y="678"/>
                          </a:lnTo>
                          <a:lnTo>
                            <a:pt x="1326" y="664"/>
                          </a:lnTo>
                          <a:lnTo>
                            <a:pt x="1308" y="672"/>
                          </a:lnTo>
                          <a:lnTo>
                            <a:pt x="1290" y="682"/>
                          </a:lnTo>
                          <a:lnTo>
                            <a:pt x="1252" y="718"/>
                          </a:lnTo>
                          <a:lnTo>
                            <a:pt x="1210" y="756"/>
                          </a:lnTo>
                          <a:lnTo>
                            <a:pt x="1044" y="494"/>
                          </a:lnTo>
                          <a:lnTo>
                            <a:pt x="1046" y="494"/>
                          </a:lnTo>
                          <a:lnTo>
                            <a:pt x="1054" y="490"/>
                          </a:lnTo>
                          <a:lnTo>
                            <a:pt x="1060" y="480"/>
                          </a:lnTo>
                          <a:lnTo>
                            <a:pt x="1072" y="456"/>
                          </a:lnTo>
                          <a:lnTo>
                            <a:pt x="1078" y="428"/>
                          </a:lnTo>
                          <a:lnTo>
                            <a:pt x="1088" y="394"/>
                          </a:lnTo>
                          <a:lnTo>
                            <a:pt x="1098" y="326"/>
                          </a:lnTo>
                          <a:lnTo>
                            <a:pt x="1106" y="290"/>
                          </a:lnTo>
                          <a:lnTo>
                            <a:pt x="1116" y="264"/>
                          </a:lnTo>
                          <a:lnTo>
                            <a:pt x="1130" y="224"/>
                          </a:lnTo>
                          <a:lnTo>
                            <a:pt x="1152" y="190"/>
                          </a:lnTo>
                          <a:lnTo>
                            <a:pt x="1180" y="160"/>
                          </a:lnTo>
                          <a:lnTo>
                            <a:pt x="1224" y="122"/>
                          </a:lnTo>
                          <a:lnTo>
                            <a:pt x="1252" y="102"/>
                          </a:lnTo>
                          <a:lnTo>
                            <a:pt x="1280" y="90"/>
                          </a:lnTo>
                          <a:lnTo>
                            <a:pt x="1302" y="86"/>
                          </a:lnTo>
                          <a:lnTo>
                            <a:pt x="1326" y="82"/>
                          </a:lnTo>
                          <a:lnTo>
                            <a:pt x="1346" y="82"/>
                          </a:lnTo>
                          <a:lnTo>
                            <a:pt x="1368" y="86"/>
                          </a:lnTo>
                          <a:lnTo>
                            <a:pt x="1406" y="94"/>
                          </a:lnTo>
                          <a:lnTo>
                            <a:pt x="1422" y="98"/>
                          </a:lnTo>
                          <a:lnTo>
                            <a:pt x="1444" y="110"/>
                          </a:lnTo>
                          <a:lnTo>
                            <a:pt x="1486" y="136"/>
                          </a:lnTo>
                          <a:lnTo>
                            <a:pt x="1520" y="168"/>
                          </a:lnTo>
                          <a:lnTo>
                            <a:pt x="1544" y="194"/>
                          </a:lnTo>
                          <a:lnTo>
                            <a:pt x="1580" y="236"/>
                          </a:lnTo>
                          <a:lnTo>
                            <a:pt x="1594" y="256"/>
                          </a:lnTo>
                          <a:lnTo>
                            <a:pt x="1608" y="264"/>
                          </a:lnTo>
                          <a:lnTo>
                            <a:pt x="1610" y="272"/>
                          </a:lnTo>
                          <a:lnTo>
                            <a:pt x="1610" y="278"/>
                          </a:lnTo>
                          <a:lnTo>
                            <a:pt x="1596" y="298"/>
                          </a:lnTo>
                          <a:lnTo>
                            <a:pt x="1590" y="306"/>
                          </a:lnTo>
                          <a:lnTo>
                            <a:pt x="1580" y="306"/>
                          </a:lnTo>
                          <a:lnTo>
                            <a:pt x="1572" y="306"/>
                          </a:lnTo>
                          <a:lnTo>
                            <a:pt x="1572" y="318"/>
                          </a:lnTo>
                          <a:lnTo>
                            <a:pt x="1566" y="340"/>
                          </a:lnTo>
                          <a:lnTo>
                            <a:pt x="1562" y="356"/>
                          </a:lnTo>
                          <a:lnTo>
                            <a:pt x="1562" y="378"/>
                          </a:lnTo>
                          <a:lnTo>
                            <a:pt x="1562" y="382"/>
                          </a:lnTo>
                          <a:lnTo>
                            <a:pt x="1582" y="368"/>
                          </a:lnTo>
                          <a:lnTo>
                            <a:pt x="1596" y="352"/>
                          </a:lnTo>
                          <a:lnTo>
                            <a:pt x="1606" y="344"/>
                          </a:lnTo>
                          <a:lnTo>
                            <a:pt x="1620" y="328"/>
                          </a:lnTo>
                          <a:lnTo>
                            <a:pt x="1634" y="314"/>
                          </a:lnTo>
                          <a:lnTo>
                            <a:pt x="1642" y="298"/>
                          </a:lnTo>
                          <a:lnTo>
                            <a:pt x="1646" y="286"/>
                          </a:lnTo>
                          <a:lnTo>
                            <a:pt x="1648" y="266"/>
                          </a:lnTo>
                          <a:lnTo>
                            <a:pt x="1646" y="256"/>
                          </a:lnTo>
                          <a:lnTo>
                            <a:pt x="1638" y="228"/>
                          </a:lnTo>
                          <a:lnTo>
                            <a:pt x="1628" y="210"/>
                          </a:lnTo>
                          <a:lnTo>
                            <a:pt x="1620" y="202"/>
                          </a:lnTo>
                          <a:lnTo>
                            <a:pt x="1606" y="178"/>
                          </a:lnTo>
                          <a:lnTo>
                            <a:pt x="1592" y="158"/>
                          </a:lnTo>
                          <a:lnTo>
                            <a:pt x="1576" y="140"/>
                          </a:lnTo>
                          <a:lnTo>
                            <a:pt x="1548" y="124"/>
                          </a:lnTo>
                          <a:lnTo>
                            <a:pt x="1540" y="116"/>
                          </a:lnTo>
                          <a:lnTo>
                            <a:pt x="1530" y="108"/>
                          </a:lnTo>
                          <a:lnTo>
                            <a:pt x="1508" y="86"/>
                          </a:lnTo>
                          <a:lnTo>
                            <a:pt x="1494" y="74"/>
                          </a:lnTo>
                          <a:lnTo>
                            <a:pt x="1478" y="62"/>
                          </a:lnTo>
                          <a:lnTo>
                            <a:pt x="1408" y="36"/>
                          </a:lnTo>
                          <a:lnTo>
                            <a:pt x="1340" y="8"/>
                          </a:lnTo>
                          <a:lnTo>
                            <a:pt x="1310" y="0"/>
                          </a:lnTo>
                          <a:lnTo>
                            <a:pt x="1292" y="0"/>
                          </a:lnTo>
                          <a:lnTo>
                            <a:pt x="1274" y="0"/>
                          </a:lnTo>
                          <a:lnTo>
                            <a:pt x="1256" y="8"/>
                          </a:lnTo>
                          <a:lnTo>
                            <a:pt x="1232" y="20"/>
                          </a:lnTo>
                          <a:lnTo>
                            <a:pt x="1176" y="58"/>
                          </a:lnTo>
                          <a:lnTo>
                            <a:pt x="1148" y="82"/>
                          </a:lnTo>
                          <a:lnTo>
                            <a:pt x="1124" y="102"/>
                          </a:lnTo>
                          <a:lnTo>
                            <a:pt x="1102" y="124"/>
                          </a:lnTo>
                          <a:lnTo>
                            <a:pt x="1092" y="140"/>
                          </a:lnTo>
                          <a:lnTo>
                            <a:pt x="1078" y="178"/>
                          </a:lnTo>
                          <a:lnTo>
                            <a:pt x="1064" y="232"/>
                          </a:lnTo>
                          <a:lnTo>
                            <a:pt x="1050" y="286"/>
                          </a:lnTo>
                          <a:lnTo>
                            <a:pt x="1040" y="344"/>
                          </a:lnTo>
                          <a:lnTo>
                            <a:pt x="1040" y="368"/>
                          </a:lnTo>
                          <a:lnTo>
                            <a:pt x="1040" y="386"/>
                          </a:lnTo>
                          <a:lnTo>
                            <a:pt x="1040" y="422"/>
                          </a:lnTo>
                          <a:lnTo>
                            <a:pt x="1040" y="436"/>
                          </a:lnTo>
                          <a:lnTo>
                            <a:pt x="1036" y="452"/>
                          </a:lnTo>
                          <a:lnTo>
                            <a:pt x="1030" y="468"/>
                          </a:lnTo>
                          <a:lnTo>
                            <a:pt x="1018" y="482"/>
                          </a:lnTo>
                          <a:lnTo>
                            <a:pt x="1004" y="498"/>
                          </a:lnTo>
                          <a:lnTo>
                            <a:pt x="988" y="514"/>
                          </a:lnTo>
                          <a:lnTo>
                            <a:pt x="966" y="530"/>
                          </a:lnTo>
                          <a:lnTo>
                            <a:pt x="942" y="540"/>
                          </a:lnTo>
                          <a:lnTo>
                            <a:pt x="918" y="552"/>
                          </a:lnTo>
                          <a:lnTo>
                            <a:pt x="892" y="556"/>
                          </a:lnTo>
                          <a:lnTo>
                            <a:pt x="864" y="552"/>
                          </a:lnTo>
                          <a:lnTo>
                            <a:pt x="840" y="540"/>
                          </a:lnTo>
                          <a:lnTo>
                            <a:pt x="836" y="544"/>
                          </a:lnTo>
                          <a:lnTo>
                            <a:pt x="836" y="556"/>
                          </a:lnTo>
                          <a:lnTo>
                            <a:pt x="840" y="572"/>
                          </a:lnTo>
                          <a:lnTo>
                            <a:pt x="854" y="590"/>
                          </a:lnTo>
                          <a:lnTo>
                            <a:pt x="788" y="622"/>
                          </a:lnTo>
                          <a:lnTo>
                            <a:pt x="728" y="656"/>
                          </a:lnTo>
                          <a:lnTo>
                            <a:pt x="700" y="676"/>
                          </a:lnTo>
                          <a:lnTo>
                            <a:pt x="672" y="698"/>
                          </a:lnTo>
                          <a:lnTo>
                            <a:pt x="648" y="726"/>
                          </a:lnTo>
                          <a:lnTo>
                            <a:pt x="626" y="756"/>
                          </a:lnTo>
                          <a:lnTo>
                            <a:pt x="610" y="792"/>
                          </a:lnTo>
                          <a:lnTo>
                            <a:pt x="592" y="822"/>
                          </a:lnTo>
                          <a:lnTo>
                            <a:pt x="570" y="872"/>
                          </a:lnTo>
                          <a:lnTo>
                            <a:pt x="560" y="896"/>
                          </a:lnTo>
                          <a:lnTo>
                            <a:pt x="542" y="922"/>
                          </a:lnTo>
                          <a:lnTo>
                            <a:pt x="518" y="946"/>
                          </a:lnTo>
                          <a:lnTo>
                            <a:pt x="486" y="976"/>
                          </a:lnTo>
                          <a:lnTo>
                            <a:pt x="452" y="1008"/>
                          </a:lnTo>
                          <a:lnTo>
                            <a:pt x="414" y="1034"/>
                          </a:lnTo>
                          <a:lnTo>
                            <a:pt x="340" y="1080"/>
                          </a:lnTo>
                          <a:lnTo>
                            <a:pt x="312" y="1100"/>
                          </a:lnTo>
                          <a:lnTo>
                            <a:pt x="288" y="1120"/>
                          </a:lnTo>
                          <a:lnTo>
                            <a:pt x="270" y="1138"/>
                          </a:lnTo>
                          <a:lnTo>
                            <a:pt x="266" y="1146"/>
                          </a:lnTo>
                          <a:lnTo>
                            <a:pt x="266" y="1158"/>
                          </a:lnTo>
                          <a:lnTo>
                            <a:pt x="224" y="1220"/>
                          </a:lnTo>
                          <a:lnTo>
                            <a:pt x="182" y="1286"/>
                          </a:lnTo>
                          <a:lnTo>
                            <a:pt x="136" y="1370"/>
                          </a:lnTo>
                          <a:lnTo>
                            <a:pt x="88" y="1458"/>
                          </a:lnTo>
                          <a:lnTo>
                            <a:pt x="46" y="1552"/>
                          </a:lnTo>
                          <a:lnTo>
                            <a:pt x="28" y="1598"/>
                          </a:lnTo>
                          <a:lnTo>
                            <a:pt x="14" y="1640"/>
                          </a:lnTo>
                          <a:lnTo>
                            <a:pt x="4" y="1678"/>
                          </a:lnTo>
                          <a:lnTo>
                            <a:pt x="0" y="1718"/>
                          </a:lnTo>
                          <a:lnTo>
                            <a:pt x="0" y="1802"/>
                          </a:lnTo>
                          <a:lnTo>
                            <a:pt x="8" y="1910"/>
                          </a:lnTo>
                          <a:lnTo>
                            <a:pt x="18" y="2030"/>
                          </a:lnTo>
                          <a:lnTo>
                            <a:pt x="32" y="2150"/>
                          </a:lnTo>
                          <a:lnTo>
                            <a:pt x="64" y="2358"/>
                          </a:lnTo>
                          <a:lnTo>
                            <a:pt x="74" y="2446"/>
                          </a:lnTo>
                          <a:lnTo>
                            <a:pt x="120" y="2450"/>
                          </a:lnTo>
                          <a:lnTo>
                            <a:pt x="232" y="2446"/>
                          </a:lnTo>
                          <a:lnTo>
                            <a:pt x="302" y="2442"/>
                          </a:lnTo>
                          <a:lnTo>
                            <a:pt x="378" y="2438"/>
                          </a:lnTo>
                          <a:lnTo>
                            <a:pt x="448" y="2426"/>
                          </a:lnTo>
                          <a:lnTo>
                            <a:pt x="518" y="2412"/>
                          </a:lnTo>
                          <a:lnTo>
                            <a:pt x="546" y="2438"/>
                          </a:lnTo>
                          <a:lnTo>
                            <a:pt x="578" y="2466"/>
                          </a:lnTo>
                          <a:lnTo>
                            <a:pt x="612" y="2488"/>
                          </a:lnTo>
                          <a:lnTo>
                            <a:pt x="676" y="2516"/>
                          </a:lnTo>
                          <a:lnTo>
                            <a:pt x="770" y="2558"/>
                          </a:lnTo>
                          <a:lnTo>
                            <a:pt x="820" y="2586"/>
                          </a:lnTo>
                          <a:lnTo>
                            <a:pt x="862" y="2612"/>
                          </a:lnTo>
                          <a:lnTo>
                            <a:pt x="896" y="2640"/>
                          </a:lnTo>
                          <a:lnTo>
                            <a:pt x="910" y="2650"/>
                          </a:lnTo>
                          <a:lnTo>
                            <a:pt x="918" y="2666"/>
                          </a:lnTo>
                          <a:lnTo>
                            <a:pt x="896" y="2686"/>
                          </a:lnTo>
                          <a:lnTo>
                            <a:pt x="848" y="2732"/>
                          </a:lnTo>
                          <a:lnTo>
                            <a:pt x="820" y="2766"/>
                          </a:lnTo>
                          <a:lnTo>
                            <a:pt x="792" y="2802"/>
                          </a:lnTo>
                          <a:lnTo>
                            <a:pt x="764" y="2844"/>
                          </a:lnTo>
                          <a:lnTo>
                            <a:pt x="738" y="2890"/>
                          </a:lnTo>
                          <a:lnTo>
                            <a:pt x="606" y="3222"/>
                          </a:lnTo>
                          <a:lnTo>
                            <a:pt x="568" y="3318"/>
                          </a:lnTo>
                          <a:lnTo>
                            <a:pt x="528" y="3398"/>
                          </a:lnTo>
                          <a:lnTo>
                            <a:pt x="498" y="3464"/>
                          </a:lnTo>
                          <a:lnTo>
                            <a:pt x="484" y="3488"/>
                          </a:lnTo>
                          <a:lnTo>
                            <a:pt x="472" y="3500"/>
                          </a:lnTo>
                          <a:lnTo>
                            <a:pt x="434" y="3542"/>
                          </a:lnTo>
                          <a:lnTo>
                            <a:pt x="396" y="3588"/>
                          </a:lnTo>
                          <a:lnTo>
                            <a:pt x="378" y="3614"/>
                          </a:lnTo>
                          <a:lnTo>
                            <a:pt x="364" y="3638"/>
                          </a:lnTo>
                          <a:lnTo>
                            <a:pt x="354" y="3666"/>
                          </a:lnTo>
                          <a:lnTo>
                            <a:pt x="346" y="3692"/>
                          </a:lnTo>
                          <a:lnTo>
                            <a:pt x="344" y="3734"/>
                          </a:lnTo>
                          <a:lnTo>
                            <a:pt x="344" y="3762"/>
                          </a:lnTo>
                          <a:lnTo>
                            <a:pt x="346" y="3776"/>
                          </a:lnTo>
                          <a:lnTo>
                            <a:pt x="350" y="3780"/>
                          </a:lnTo>
                          <a:lnTo>
                            <a:pt x="332" y="3784"/>
                          </a:lnTo>
                          <a:lnTo>
                            <a:pt x="340" y="3800"/>
                          </a:lnTo>
                          <a:lnTo>
                            <a:pt x="358" y="3842"/>
                          </a:lnTo>
                          <a:lnTo>
                            <a:pt x="364" y="3866"/>
                          </a:lnTo>
                          <a:lnTo>
                            <a:pt x="372" y="3892"/>
                          </a:lnTo>
                          <a:lnTo>
                            <a:pt x="374" y="3920"/>
                          </a:lnTo>
                          <a:lnTo>
                            <a:pt x="374" y="3942"/>
                          </a:lnTo>
                          <a:lnTo>
                            <a:pt x="434" y="3938"/>
                          </a:lnTo>
                          <a:lnTo>
                            <a:pt x="448" y="3842"/>
                          </a:lnTo>
                          <a:lnTo>
                            <a:pt x="554" y="3866"/>
                          </a:lnTo>
                          <a:lnTo>
                            <a:pt x="630" y="3892"/>
                          </a:lnTo>
                          <a:lnTo>
                            <a:pt x="662" y="3904"/>
                          </a:lnTo>
                          <a:lnTo>
                            <a:pt x="682" y="3916"/>
                          </a:lnTo>
                          <a:lnTo>
                            <a:pt x="690" y="3924"/>
                          </a:lnTo>
                          <a:lnTo>
                            <a:pt x="704" y="3928"/>
                          </a:lnTo>
                          <a:lnTo>
                            <a:pt x="738" y="3932"/>
                          </a:lnTo>
                          <a:lnTo>
                            <a:pt x="788" y="3936"/>
                          </a:lnTo>
                          <a:lnTo>
                            <a:pt x="840" y="3936"/>
                          </a:lnTo>
                          <a:lnTo>
                            <a:pt x="844" y="3946"/>
                          </a:lnTo>
                          <a:lnTo>
                            <a:pt x="934" y="3946"/>
                          </a:lnTo>
                          <a:lnTo>
                            <a:pt x="938" y="3924"/>
                          </a:lnTo>
                          <a:lnTo>
                            <a:pt x="980" y="3912"/>
                          </a:lnTo>
                          <a:lnTo>
                            <a:pt x="998" y="3908"/>
                          </a:lnTo>
                          <a:lnTo>
                            <a:pt x="1008" y="3900"/>
                          </a:lnTo>
                          <a:lnTo>
                            <a:pt x="1004" y="3892"/>
                          </a:lnTo>
                          <a:lnTo>
                            <a:pt x="948" y="3858"/>
                          </a:lnTo>
                          <a:lnTo>
                            <a:pt x="952" y="3824"/>
                          </a:lnTo>
                          <a:lnTo>
                            <a:pt x="1032" y="3846"/>
                          </a:lnTo>
                          <a:lnTo>
                            <a:pt x="1096" y="3874"/>
                          </a:lnTo>
                          <a:lnTo>
                            <a:pt x="1124" y="3884"/>
                          </a:lnTo>
                          <a:lnTo>
                            <a:pt x="1144" y="3900"/>
                          </a:lnTo>
                          <a:lnTo>
                            <a:pt x="1170" y="3908"/>
                          </a:lnTo>
                          <a:lnTo>
                            <a:pt x="1198" y="3916"/>
                          </a:lnTo>
                          <a:lnTo>
                            <a:pt x="1232" y="3920"/>
                          </a:lnTo>
                          <a:lnTo>
                            <a:pt x="1268" y="3924"/>
                          </a:lnTo>
                          <a:lnTo>
                            <a:pt x="1348" y="3920"/>
                          </a:lnTo>
                          <a:lnTo>
                            <a:pt x="1414" y="3916"/>
                          </a:lnTo>
                          <a:lnTo>
                            <a:pt x="1442" y="3912"/>
                          </a:lnTo>
                          <a:lnTo>
                            <a:pt x="1466" y="3908"/>
                          </a:lnTo>
                          <a:lnTo>
                            <a:pt x="1506" y="3892"/>
                          </a:lnTo>
                          <a:lnTo>
                            <a:pt x="1530" y="3882"/>
                          </a:lnTo>
                          <a:lnTo>
                            <a:pt x="1536" y="3878"/>
                          </a:lnTo>
                          <a:lnTo>
                            <a:pt x="1536" y="3874"/>
                          </a:lnTo>
                          <a:lnTo>
                            <a:pt x="1526" y="3862"/>
                          </a:lnTo>
                          <a:lnTo>
                            <a:pt x="1508" y="3846"/>
                          </a:lnTo>
                          <a:lnTo>
                            <a:pt x="1470" y="3828"/>
                          </a:lnTo>
                          <a:lnTo>
                            <a:pt x="1344" y="3780"/>
                          </a:lnTo>
                          <a:lnTo>
                            <a:pt x="1278" y="3716"/>
                          </a:lnTo>
                          <a:lnTo>
                            <a:pt x="1228" y="3662"/>
                          </a:lnTo>
                          <a:lnTo>
                            <a:pt x="1208" y="3634"/>
                          </a:lnTo>
                          <a:lnTo>
                            <a:pt x="1194" y="3608"/>
                          </a:lnTo>
                          <a:lnTo>
                            <a:pt x="1172" y="3560"/>
                          </a:lnTo>
                          <a:lnTo>
                            <a:pt x="1156" y="3510"/>
                          </a:lnTo>
                          <a:lnTo>
                            <a:pt x="1152" y="3480"/>
                          </a:lnTo>
                          <a:lnTo>
                            <a:pt x="1148" y="3452"/>
                          </a:lnTo>
                          <a:lnTo>
                            <a:pt x="1144" y="3426"/>
                          </a:lnTo>
                          <a:lnTo>
                            <a:pt x="1148" y="3398"/>
                          </a:lnTo>
                          <a:lnTo>
                            <a:pt x="1170" y="3298"/>
                          </a:lnTo>
                          <a:lnTo>
                            <a:pt x="1212" y="3132"/>
                          </a:lnTo>
                          <a:lnTo>
                            <a:pt x="1260" y="2952"/>
                          </a:lnTo>
                          <a:lnTo>
                            <a:pt x="1288" y="2874"/>
                          </a:lnTo>
                          <a:lnTo>
                            <a:pt x="1310" y="2816"/>
                          </a:lnTo>
                          <a:lnTo>
                            <a:pt x="1362" y="2700"/>
                          </a:lnTo>
                          <a:lnTo>
                            <a:pt x="1390" y="2636"/>
                          </a:lnTo>
                          <a:lnTo>
                            <a:pt x="1418" y="2570"/>
                          </a:lnTo>
                          <a:lnTo>
                            <a:pt x="1442" y="2504"/>
                          </a:lnTo>
                          <a:lnTo>
                            <a:pt x="1460" y="2442"/>
                          </a:lnTo>
                          <a:lnTo>
                            <a:pt x="1466" y="2412"/>
                          </a:lnTo>
                          <a:lnTo>
                            <a:pt x="1466" y="2380"/>
                          </a:lnTo>
                          <a:lnTo>
                            <a:pt x="1466" y="2358"/>
                          </a:lnTo>
                          <a:lnTo>
                            <a:pt x="1464" y="2330"/>
                          </a:lnTo>
                          <a:lnTo>
                            <a:pt x="1452" y="2288"/>
                          </a:lnTo>
                          <a:lnTo>
                            <a:pt x="1436" y="2250"/>
                          </a:lnTo>
                          <a:lnTo>
                            <a:pt x="1418" y="2218"/>
                          </a:lnTo>
                          <a:lnTo>
                            <a:pt x="1396" y="2196"/>
                          </a:lnTo>
                          <a:lnTo>
                            <a:pt x="1380" y="2176"/>
                          </a:lnTo>
                          <a:lnTo>
                            <a:pt x="1366" y="2164"/>
                          </a:lnTo>
                          <a:lnTo>
                            <a:pt x="1352" y="2154"/>
                          </a:lnTo>
                          <a:lnTo>
                            <a:pt x="994" y="1906"/>
                          </a:lnTo>
                          <a:lnTo>
                            <a:pt x="990" y="1884"/>
                          </a:lnTo>
                          <a:lnTo>
                            <a:pt x="966" y="1860"/>
                          </a:lnTo>
                          <a:lnTo>
                            <a:pt x="938" y="1836"/>
                          </a:lnTo>
                          <a:lnTo>
                            <a:pt x="896" y="1810"/>
                          </a:lnTo>
                          <a:lnTo>
                            <a:pt x="844" y="1776"/>
                          </a:lnTo>
                          <a:lnTo>
                            <a:pt x="780" y="1744"/>
                          </a:lnTo>
                          <a:lnTo>
                            <a:pt x="708" y="1714"/>
                          </a:lnTo>
                          <a:lnTo>
                            <a:pt x="666" y="1702"/>
                          </a:lnTo>
                          <a:lnTo>
                            <a:pt x="620" y="1690"/>
                          </a:lnTo>
                          <a:lnTo>
                            <a:pt x="626" y="1678"/>
                          </a:lnTo>
                          <a:lnTo>
                            <a:pt x="640" y="1644"/>
                          </a:lnTo>
                          <a:lnTo>
                            <a:pt x="648" y="1624"/>
                          </a:lnTo>
                          <a:lnTo>
                            <a:pt x="652" y="1602"/>
                          </a:lnTo>
                          <a:lnTo>
                            <a:pt x="652" y="1578"/>
                          </a:lnTo>
                          <a:lnTo>
                            <a:pt x="644" y="1560"/>
                          </a:lnTo>
                          <a:lnTo>
                            <a:pt x="672" y="1536"/>
                          </a:lnTo>
                          <a:lnTo>
                            <a:pt x="704" y="1520"/>
                          </a:lnTo>
                          <a:lnTo>
                            <a:pt x="732" y="1506"/>
                          </a:lnTo>
                          <a:lnTo>
                            <a:pt x="780" y="1494"/>
                          </a:lnTo>
                          <a:lnTo>
                            <a:pt x="854" y="1470"/>
                          </a:lnTo>
                          <a:lnTo>
                            <a:pt x="892" y="1454"/>
                          </a:lnTo>
                          <a:lnTo>
                            <a:pt x="932" y="1440"/>
                          </a:lnTo>
                          <a:lnTo>
                            <a:pt x="960" y="1424"/>
                          </a:lnTo>
                          <a:lnTo>
                            <a:pt x="970" y="1412"/>
                          </a:lnTo>
                          <a:lnTo>
                            <a:pt x="976" y="1404"/>
                          </a:lnTo>
                          <a:lnTo>
                            <a:pt x="1002" y="1362"/>
                          </a:lnTo>
                          <a:lnTo>
                            <a:pt x="1018" y="1320"/>
                          </a:lnTo>
                          <a:lnTo>
                            <a:pt x="1040" y="1270"/>
                          </a:lnTo>
                          <a:lnTo>
                            <a:pt x="1278" y="1642"/>
                          </a:lnTo>
                          <a:lnTo>
                            <a:pt x="1470" y="1570"/>
                          </a:lnTo>
                          <a:lnTo>
                            <a:pt x="1460" y="1556"/>
                          </a:lnTo>
                          <a:close/>
                          <a:moveTo>
                            <a:pt x="974" y="3072"/>
                          </a:moveTo>
                          <a:lnTo>
                            <a:pt x="970" y="3114"/>
                          </a:lnTo>
                          <a:lnTo>
                            <a:pt x="966" y="3218"/>
                          </a:lnTo>
                          <a:lnTo>
                            <a:pt x="960" y="3284"/>
                          </a:lnTo>
                          <a:lnTo>
                            <a:pt x="948" y="3348"/>
                          </a:lnTo>
                          <a:lnTo>
                            <a:pt x="938" y="3406"/>
                          </a:lnTo>
                          <a:lnTo>
                            <a:pt x="924" y="3460"/>
                          </a:lnTo>
                          <a:lnTo>
                            <a:pt x="896" y="3534"/>
                          </a:lnTo>
                          <a:lnTo>
                            <a:pt x="872" y="3580"/>
                          </a:lnTo>
                          <a:lnTo>
                            <a:pt x="858" y="3614"/>
                          </a:lnTo>
                          <a:lnTo>
                            <a:pt x="850" y="3634"/>
                          </a:lnTo>
                          <a:lnTo>
                            <a:pt x="848" y="3654"/>
                          </a:lnTo>
                          <a:lnTo>
                            <a:pt x="844" y="3696"/>
                          </a:lnTo>
                          <a:lnTo>
                            <a:pt x="844" y="3730"/>
                          </a:lnTo>
                          <a:lnTo>
                            <a:pt x="848" y="3766"/>
                          </a:lnTo>
                          <a:lnTo>
                            <a:pt x="812" y="3758"/>
                          </a:lnTo>
                          <a:lnTo>
                            <a:pt x="816" y="3788"/>
                          </a:lnTo>
                          <a:lnTo>
                            <a:pt x="778" y="3762"/>
                          </a:lnTo>
                          <a:lnTo>
                            <a:pt x="742" y="3738"/>
                          </a:lnTo>
                          <a:lnTo>
                            <a:pt x="714" y="3712"/>
                          </a:lnTo>
                          <a:lnTo>
                            <a:pt x="708" y="3700"/>
                          </a:lnTo>
                          <a:lnTo>
                            <a:pt x="700" y="3684"/>
                          </a:lnTo>
                          <a:lnTo>
                            <a:pt x="680" y="3630"/>
                          </a:lnTo>
                          <a:lnTo>
                            <a:pt x="672" y="3604"/>
                          </a:lnTo>
                          <a:lnTo>
                            <a:pt x="668" y="3572"/>
                          </a:lnTo>
                          <a:lnTo>
                            <a:pt x="668" y="3542"/>
                          </a:lnTo>
                          <a:lnTo>
                            <a:pt x="676" y="3506"/>
                          </a:lnTo>
                          <a:lnTo>
                            <a:pt x="694" y="3468"/>
                          </a:lnTo>
                          <a:lnTo>
                            <a:pt x="722" y="3430"/>
                          </a:lnTo>
                          <a:lnTo>
                            <a:pt x="756" y="3384"/>
                          </a:lnTo>
                          <a:lnTo>
                            <a:pt x="798" y="3326"/>
                          </a:lnTo>
                          <a:lnTo>
                            <a:pt x="882" y="3210"/>
                          </a:lnTo>
                          <a:lnTo>
                            <a:pt x="974" y="3072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86" name="Freeform 13"/>
                    <p:cNvSpPr>
                      <a:spLocks/>
                    </p:cNvSpPr>
                    <p:nvPr/>
                  </p:nvSpPr>
                  <p:spPr bwMode="auto">
                    <a:xfrm>
                      <a:off x="3391889" y="876933"/>
                      <a:ext cx="264984" cy="494690"/>
                    </a:xfrm>
                    <a:custGeom>
                      <a:avLst/>
                      <a:gdLst>
                        <a:gd name="T0" fmla="*/ 2147483647 w 168"/>
                        <a:gd name="T1" fmla="*/ 2147483647 h 312"/>
                        <a:gd name="T2" fmla="*/ 2147483647 w 168"/>
                        <a:gd name="T3" fmla="*/ 2147483647 h 312"/>
                        <a:gd name="T4" fmla="*/ 2147483647 w 168"/>
                        <a:gd name="T5" fmla="*/ 2147483647 h 312"/>
                        <a:gd name="T6" fmla="*/ 2147483647 w 168"/>
                        <a:gd name="T7" fmla="*/ 2147483647 h 312"/>
                        <a:gd name="T8" fmla="*/ 2147483647 w 168"/>
                        <a:gd name="T9" fmla="*/ 2147483647 h 312"/>
                        <a:gd name="T10" fmla="*/ 2147483647 w 168"/>
                        <a:gd name="T11" fmla="*/ 2147483647 h 312"/>
                        <a:gd name="T12" fmla="*/ 2147483647 w 168"/>
                        <a:gd name="T13" fmla="*/ 2147483647 h 312"/>
                        <a:gd name="T14" fmla="*/ 2147483647 w 168"/>
                        <a:gd name="T15" fmla="*/ 2147483647 h 312"/>
                        <a:gd name="T16" fmla="*/ 0 w 168"/>
                        <a:gd name="T17" fmla="*/ 2147483647 h 312"/>
                        <a:gd name="T18" fmla="*/ 2147483647 w 168"/>
                        <a:gd name="T19" fmla="*/ 2147483647 h 312"/>
                        <a:gd name="T20" fmla="*/ 2147483647 w 168"/>
                        <a:gd name="T21" fmla="*/ 2147483647 h 312"/>
                        <a:gd name="T22" fmla="*/ 2147483647 w 168"/>
                        <a:gd name="T23" fmla="*/ 2147483647 h 312"/>
                        <a:gd name="T24" fmla="*/ 2147483647 w 168"/>
                        <a:gd name="T25" fmla="*/ 2147483647 h 312"/>
                        <a:gd name="T26" fmla="*/ 2147483647 w 168"/>
                        <a:gd name="T27" fmla="*/ 2147483647 h 312"/>
                        <a:gd name="T28" fmla="*/ 2147483647 w 168"/>
                        <a:gd name="T29" fmla="*/ 2147483647 h 312"/>
                        <a:gd name="T30" fmla="*/ 2147483647 w 168"/>
                        <a:gd name="T31" fmla="*/ 2147483647 h 312"/>
                        <a:gd name="T32" fmla="*/ 2147483647 w 168"/>
                        <a:gd name="T33" fmla="*/ 2147483647 h 312"/>
                        <a:gd name="T34" fmla="*/ 2147483647 w 168"/>
                        <a:gd name="T35" fmla="*/ 2147483647 h 312"/>
                        <a:gd name="T36" fmla="*/ 2147483647 w 168"/>
                        <a:gd name="T37" fmla="*/ 2147483647 h 312"/>
                        <a:gd name="T38" fmla="*/ 2147483647 w 168"/>
                        <a:gd name="T39" fmla="*/ 2147483647 h 312"/>
                        <a:gd name="T40" fmla="*/ 2147483647 w 168"/>
                        <a:gd name="T41" fmla="*/ 2147483647 h 312"/>
                        <a:gd name="T42" fmla="*/ 2147483647 w 168"/>
                        <a:gd name="T43" fmla="*/ 2147483647 h 312"/>
                        <a:gd name="T44" fmla="*/ 2147483647 w 168"/>
                        <a:gd name="T45" fmla="*/ 2147483647 h 312"/>
                        <a:gd name="T46" fmla="*/ 2147483647 w 168"/>
                        <a:gd name="T47" fmla="*/ 2147483647 h 312"/>
                        <a:gd name="T48" fmla="*/ 2147483647 w 168"/>
                        <a:gd name="T49" fmla="*/ 2147483647 h 312"/>
                        <a:gd name="T50" fmla="*/ 2147483647 w 168"/>
                        <a:gd name="T51" fmla="*/ 2147483647 h 312"/>
                        <a:gd name="T52" fmla="*/ 2147483647 w 168"/>
                        <a:gd name="T53" fmla="*/ 2147483647 h 312"/>
                        <a:gd name="T54" fmla="*/ 2147483647 w 168"/>
                        <a:gd name="T55" fmla="*/ 2147483647 h 312"/>
                        <a:gd name="T56" fmla="*/ 2147483647 w 168"/>
                        <a:gd name="T57" fmla="*/ 2147483647 h 312"/>
                        <a:gd name="T58" fmla="*/ 2147483647 w 168"/>
                        <a:gd name="T59" fmla="*/ 2147483647 h 312"/>
                        <a:gd name="T60" fmla="*/ 2147483647 w 168"/>
                        <a:gd name="T61" fmla="*/ 2147483647 h 312"/>
                        <a:gd name="T62" fmla="*/ 2147483647 w 168"/>
                        <a:gd name="T63" fmla="*/ 2147483647 h 312"/>
                        <a:gd name="T64" fmla="*/ 2147483647 w 168"/>
                        <a:gd name="T65" fmla="*/ 2147483647 h 312"/>
                        <a:gd name="T66" fmla="*/ 2147483647 w 168"/>
                        <a:gd name="T67" fmla="*/ 2147483647 h 312"/>
                        <a:gd name="T68" fmla="*/ 2147483647 w 168"/>
                        <a:gd name="T69" fmla="*/ 2147483647 h 312"/>
                        <a:gd name="T70" fmla="*/ 2147483647 w 168"/>
                        <a:gd name="T71" fmla="*/ 2147483647 h 312"/>
                        <a:gd name="T72" fmla="*/ 2147483647 w 168"/>
                        <a:gd name="T73" fmla="*/ 2147483647 h 312"/>
                        <a:gd name="T74" fmla="*/ 2147483647 w 168"/>
                        <a:gd name="T75" fmla="*/ 2147483647 h 312"/>
                        <a:gd name="T76" fmla="*/ 2147483647 w 168"/>
                        <a:gd name="T77" fmla="*/ 2147483647 h 312"/>
                        <a:gd name="T78" fmla="*/ 2147483647 w 168"/>
                        <a:gd name="T79" fmla="*/ 2147483647 h 312"/>
                        <a:gd name="T80" fmla="*/ 2147483647 w 168"/>
                        <a:gd name="T81" fmla="*/ 2147483647 h 312"/>
                        <a:gd name="T82" fmla="*/ 2147483647 w 168"/>
                        <a:gd name="T83" fmla="*/ 2147483647 h 312"/>
                        <a:gd name="T84" fmla="*/ 2147483647 w 168"/>
                        <a:gd name="T85" fmla="*/ 2147483647 h 312"/>
                        <a:gd name="T86" fmla="*/ 2147483647 w 168"/>
                        <a:gd name="T87" fmla="*/ 2147483647 h 312"/>
                        <a:gd name="T88" fmla="*/ 2147483647 w 168"/>
                        <a:gd name="T89" fmla="*/ 0 h 312"/>
                        <a:gd name="T90" fmla="*/ 2147483647 w 168"/>
                        <a:gd name="T91" fmla="*/ 0 h 312"/>
                        <a:gd name="T92" fmla="*/ 2147483647 w 168"/>
                        <a:gd name="T93" fmla="*/ 2147483647 h 312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168"/>
                        <a:gd name="T142" fmla="*/ 0 h 312"/>
                        <a:gd name="T143" fmla="*/ 168 w 168"/>
                        <a:gd name="T144" fmla="*/ 312 h 312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168" h="312">
                          <a:moveTo>
                            <a:pt x="122" y="28"/>
                          </a:moveTo>
                          <a:lnTo>
                            <a:pt x="58" y="54"/>
                          </a:lnTo>
                          <a:lnTo>
                            <a:pt x="42" y="74"/>
                          </a:lnTo>
                          <a:lnTo>
                            <a:pt x="28" y="98"/>
                          </a:lnTo>
                          <a:lnTo>
                            <a:pt x="16" y="120"/>
                          </a:lnTo>
                          <a:lnTo>
                            <a:pt x="10" y="148"/>
                          </a:lnTo>
                          <a:lnTo>
                            <a:pt x="6" y="174"/>
                          </a:lnTo>
                          <a:lnTo>
                            <a:pt x="2" y="202"/>
                          </a:lnTo>
                          <a:lnTo>
                            <a:pt x="0" y="260"/>
                          </a:lnTo>
                          <a:lnTo>
                            <a:pt x="2" y="302"/>
                          </a:lnTo>
                          <a:lnTo>
                            <a:pt x="22" y="308"/>
                          </a:lnTo>
                          <a:lnTo>
                            <a:pt x="36" y="312"/>
                          </a:lnTo>
                          <a:lnTo>
                            <a:pt x="46" y="308"/>
                          </a:lnTo>
                          <a:lnTo>
                            <a:pt x="64" y="296"/>
                          </a:lnTo>
                          <a:lnTo>
                            <a:pt x="74" y="282"/>
                          </a:lnTo>
                          <a:lnTo>
                            <a:pt x="78" y="262"/>
                          </a:lnTo>
                          <a:lnTo>
                            <a:pt x="84" y="258"/>
                          </a:lnTo>
                          <a:lnTo>
                            <a:pt x="98" y="250"/>
                          </a:lnTo>
                          <a:lnTo>
                            <a:pt x="98" y="248"/>
                          </a:lnTo>
                          <a:lnTo>
                            <a:pt x="102" y="244"/>
                          </a:lnTo>
                          <a:lnTo>
                            <a:pt x="98" y="232"/>
                          </a:lnTo>
                          <a:lnTo>
                            <a:pt x="84" y="220"/>
                          </a:lnTo>
                          <a:lnTo>
                            <a:pt x="102" y="220"/>
                          </a:lnTo>
                          <a:lnTo>
                            <a:pt x="112" y="216"/>
                          </a:lnTo>
                          <a:lnTo>
                            <a:pt x="120" y="212"/>
                          </a:lnTo>
                          <a:lnTo>
                            <a:pt x="120" y="200"/>
                          </a:lnTo>
                          <a:lnTo>
                            <a:pt x="124" y="194"/>
                          </a:lnTo>
                          <a:lnTo>
                            <a:pt x="126" y="186"/>
                          </a:lnTo>
                          <a:lnTo>
                            <a:pt x="134" y="186"/>
                          </a:lnTo>
                          <a:lnTo>
                            <a:pt x="144" y="182"/>
                          </a:lnTo>
                          <a:lnTo>
                            <a:pt x="154" y="182"/>
                          </a:lnTo>
                          <a:lnTo>
                            <a:pt x="158" y="182"/>
                          </a:lnTo>
                          <a:lnTo>
                            <a:pt x="164" y="170"/>
                          </a:lnTo>
                          <a:lnTo>
                            <a:pt x="164" y="166"/>
                          </a:lnTo>
                          <a:lnTo>
                            <a:pt x="162" y="154"/>
                          </a:lnTo>
                          <a:lnTo>
                            <a:pt x="148" y="108"/>
                          </a:lnTo>
                          <a:lnTo>
                            <a:pt x="140" y="86"/>
                          </a:lnTo>
                          <a:lnTo>
                            <a:pt x="140" y="70"/>
                          </a:lnTo>
                          <a:lnTo>
                            <a:pt x="144" y="66"/>
                          </a:lnTo>
                          <a:lnTo>
                            <a:pt x="154" y="62"/>
                          </a:lnTo>
                          <a:lnTo>
                            <a:pt x="148" y="58"/>
                          </a:lnTo>
                          <a:lnTo>
                            <a:pt x="150" y="50"/>
                          </a:lnTo>
                          <a:lnTo>
                            <a:pt x="162" y="36"/>
                          </a:lnTo>
                          <a:lnTo>
                            <a:pt x="164" y="16"/>
                          </a:lnTo>
                          <a:lnTo>
                            <a:pt x="168" y="0"/>
                          </a:lnTo>
                          <a:lnTo>
                            <a:pt x="122" y="28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  <p:sp>
                  <p:nvSpPr>
                    <p:cNvPr id="28687" name="Freeform 15"/>
                    <p:cNvSpPr>
                      <a:spLocks/>
                    </p:cNvSpPr>
                    <p:nvPr/>
                  </p:nvSpPr>
                  <p:spPr bwMode="auto">
                    <a:xfrm>
                      <a:off x="3208023" y="2761083"/>
                      <a:ext cx="1392521" cy="1067776"/>
                    </a:xfrm>
                    <a:custGeom>
                      <a:avLst/>
                      <a:gdLst>
                        <a:gd name="T0" fmla="*/ 2147483647 w 878"/>
                        <a:gd name="T1" fmla="*/ 2147483647 h 672"/>
                        <a:gd name="T2" fmla="*/ 2147483647 w 878"/>
                        <a:gd name="T3" fmla="*/ 2147483647 h 672"/>
                        <a:gd name="T4" fmla="*/ 2147483647 w 878"/>
                        <a:gd name="T5" fmla="*/ 2147483647 h 672"/>
                        <a:gd name="T6" fmla="*/ 2147483647 w 878"/>
                        <a:gd name="T7" fmla="*/ 2147483647 h 672"/>
                        <a:gd name="T8" fmla="*/ 2147483647 w 878"/>
                        <a:gd name="T9" fmla="*/ 2147483647 h 672"/>
                        <a:gd name="T10" fmla="*/ 2147483647 w 878"/>
                        <a:gd name="T11" fmla="*/ 2147483647 h 672"/>
                        <a:gd name="T12" fmla="*/ 2147483647 w 878"/>
                        <a:gd name="T13" fmla="*/ 2147483647 h 672"/>
                        <a:gd name="T14" fmla="*/ 2147483647 w 878"/>
                        <a:gd name="T15" fmla="*/ 2147483647 h 672"/>
                        <a:gd name="T16" fmla="*/ 2147483647 w 878"/>
                        <a:gd name="T17" fmla="*/ 2147483647 h 672"/>
                        <a:gd name="T18" fmla="*/ 2147483647 w 878"/>
                        <a:gd name="T19" fmla="*/ 2147483647 h 672"/>
                        <a:gd name="T20" fmla="*/ 2147483647 w 878"/>
                        <a:gd name="T21" fmla="*/ 2147483647 h 672"/>
                        <a:gd name="T22" fmla="*/ 2147483647 w 878"/>
                        <a:gd name="T23" fmla="*/ 2147483647 h 672"/>
                        <a:gd name="T24" fmla="*/ 2147483647 w 878"/>
                        <a:gd name="T25" fmla="*/ 2147483647 h 672"/>
                        <a:gd name="T26" fmla="*/ 2147483647 w 878"/>
                        <a:gd name="T27" fmla="*/ 2147483647 h 672"/>
                        <a:gd name="T28" fmla="*/ 2147483647 w 878"/>
                        <a:gd name="T29" fmla="*/ 2147483647 h 672"/>
                        <a:gd name="T30" fmla="*/ 2147483647 w 878"/>
                        <a:gd name="T31" fmla="*/ 2147483647 h 672"/>
                        <a:gd name="T32" fmla="*/ 2147483647 w 878"/>
                        <a:gd name="T33" fmla="*/ 2147483647 h 672"/>
                        <a:gd name="T34" fmla="*/ 2147483647 w 878"/>
                        <a:gd name="T35" fmla="*/ 2147483647 h 672"/>
                        <a:gd name="T36" fmla="*/ 2147483647 w 878"/>
                        <a:gd name="T37" fmla="*/ 2147483647 h 672"/>
                        <a:gd name="T38" fmla="*/ 2147483647 w 878"/>
                        <a:gd name="T39" fmla="*/ 2147483647 h 672"/>
                        <a:gd name="T40" fmla="*/ 2147483647 w 878"/>
                        <a:gd name="T41" fmla="*/ 2147483647 h 672"/>
                        <a:gd name="T42" fmla="*/ 2147483647 w 878"/>
                        <a:gd name="T43" fmla="*/ 2147483647 h 672"/>
                        <a:gd name="T44" fmla="*/ 2147483647 w 878"/>
                        <a:gd name="T45" fmla="*/ 2147483647 h 672"/>
                        <a:gd name="T46" fmla="*/ 2147483647 w 878"/>
                        <a:gd name="T47" fmla="*/ 2147483647 h 672"/>
                        <a:gd name="T48" fmla="*/ 2147483647 w 878"/>
                        <a:gd name="T49" fmla="*/ 2147483647 h 672"/>
                        <a:gd name="T50" fmla="*/ 2147483647 w 878"/>
                        <a:gd name="T51" fmla="*/ 2147483647 h 672"/>
                        <a:gd name="T52" fmla="*/ 2147483647 w 878"/>
                        <a:gd name="T53" fmla="*/ 2147483647 h 672"/>
                        <a:gd name="T54" fmla="*/ 2147483647 w 878"/>
                        <a:gd name="T55" fmla="*/ 2147483647 h 672"/>
                        <a:gd name="T56" fmla="*/ 2147483647 w 878"/>
                        <a:gd name="T57" fmla="*/ 2147483647 h 672"/>
                        <a:gd name="T58" fmla="*/ 2147483647 w 878"/>
                        <a:gd name="T59" fmla="*/ 2147483647 h 672"/>
                        <a:gd name="T60" fmla="*/ 2147483647 w 878"/>
                        <a:gd name="T61" fmla="*/ 2147483647 h 672"/>
                        <a:gd name="T62" fmla="*/ 2147483647 w 878"/>
                        <a:gd name="T63" fmla="*/ 2147483647 h 672"/>
                        <a:gd name="T64" fmla="*/ 2147483647 w 878"/>
                        <a:gd name="T65" fmla="*/ 2147483647 h 672"/>
                        <a:gd name="T66" fmla="*/ 2147483647 w 878"/>
                        <a:gd name="T67" fmla="*/ 2147483647 h 672"/>
                        <a:gd name="T68" fmla="*/ 2147483647 w 878"/>
                        <a:gd name="T69" fmla="*/ 2147483647 h 672"/>
                        <a:gd name="T70" fmla="*/ 2147483647 w 878"/>
                        <a:gd name="T71" fmla="*/ 2147483647 h 672"/>
                        <a:gd name="T72" fmla="*/ 2147483647 w 878"/>
                        <a:gd name="T73" fmla="*/ 2147483647 h 672"/>
                        <a:gd name="T74" fmla="*/ 2147483647 w 878"/>
                        <a:gd name="T75" fmla="*/ 2147483647 h 672"/>
                        <a:gd name="T76" fmla="*/ 2147483647 w 878"/>
                        <a:gd name="T77" fmla="*/ 2147483647 h 672"/>
                        <a:gd name="T78" fmla="*/ 2147483647 w 878"/>
                        <a:gd name="T79" fmla="*/ 2147483647 h 672"/>
                        <a:gd name="T80" fmla="*/ 2147483647 w 878"/>
                        <a:gd name="T81" fmla="*/ 2147483647 h 672"/>
                        <a:gd name="T82" fmla="*/ 2147483647 w 878"/>
                        <a:gd name="T83" fmla="*/ 2147483647 h 672"/>
                        <a:gd name="T84" fmla="*/ 2147483647 w 878"/>
                        <a:gd name="T85" fmla="*/ 2147483647 h 672"/>
                        <a:gd name="T86" fmla="*/ 2147483647 w 878"/>
                        <a:gd name="T87" fmla="*/ 2147483647 h 672"/>
                        <a:gd name="T88" fmla="*/ 2147483647 w 878"/>
                        <a:gd name="T89" fmla="*/ 0 h 672"/>
                        <a:gd name="T90" fmla="*/ 2147483647 w 878"/>
                        <a:gd name="T91" fmla="*/ 2147483647 h 672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878"/>
                        <a:gd name="T139" fmla="*/ 0 h 672"/>
                        <a:gd name="T140" fmla="*/ 878 w 878"/>
                        <a:gd name="T141" fmla="*/ 672 h 672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878" h="672">
                          <a:moveTo>
                            <a:pt x="384" y="440"/>
                          </a:moveTo>
                          <a:lnTo>
                            <a:pt x="406" y="448"/>
                          </a:lnTo>
                          <a:lnTo>
                            <a:pt x="420" y="452"/>
                          </a:lnTo>
                          <a:lnTo>
                            <a:pt x="424" y="448"/>
                          </a:lnTo>
                          <a:lnTo>
                            <a:pt x="426" y="444"/>
                          </a:lnTo>
                          <a:lnTo>
                            <a:pt x="430" y="440"/>
                          </a:lnTo>
                          <a:lnTo>
                            <a:pt x="466" y="460"/>
                          </a:lnTo>
                          <a:lnTo>
                            <a:pt x="496" y="478"/>
                          </a:lnTo>
                          <a:lnTo>
                            <a:pt x="518" y="494"/>
                          </a:lnTo>
                          <a:lnTo>
                            <a:pt x="564" y="532"/>
                          </a:lnTo>
                          <a:lnTo>
                            <a:pt x="592" y="552"/>
                          </a:lnTo>
                          <a:lnTo>
                            <a:pt x="612" y="564"/>
                          </a:lnTo>
                          <a:lnTo>
                            <a:pt x="682" y="590"/>
                          </a:lnTo>
                          <a:lnTo>
                            <a:pt x="704" y="614"/>
                          </a:lnTo>
                          <a:lnTo>
                            <a:pt x="732" y="638"/>
                          </a:lnTo>
                          <a:lnTo>
                            <a:pt x="784" y="672"/>
                          </a:lnTo>
                          <a:lnTo>
                            <a:pt x="788" y="672"/>
                          </a:lnTo>
                          <a:lnTo>
                            <a:pt x="790" y="672"/>
                          </a:lnTo>
                          <a:lnTo>
                            <a:pt x="798" y="668"/>
                          </a:lnTo>
                          <a:lnTo>
                            <a:pt x="798" y="664"/>
                          </a:lnTo>
                          <a:lnTo>
                            <a:pt x="798" y="656"/>
                          </a:lnTo>
                          <a:lnTo>
                            <a:pt x="794" y="648"/>
                          </a:lnTo>
                          <a:lnTo>
                            <a:pt x="728" y="584"/>
                          </a:lnTo>
                          <a:lnTo>
                            <a:pt x="728" y="576"/>
                          </a:lnTo>
                          <a:lnTo>
                            <a:pt x="836" y="618"/>
                          </a:lnTo>
                          <a:lnTo>
                            <a:pt x="844" y="614"/>
                          </a:lnTo>
                          <a:lnTo>
                            <a:pt x="846" y="610"/>
                          </a:lnTo>
                          <a:lnTo>
                            <a:pt x="846" y="606"/>
                          </a:lnTo>
                          <a:lnTo>
                            <a:pt x="846" y="598"/>
                          </a:lnTo>
                          <a:lnTo>
                            <a:pt x="846" y="594"/>
                          </a:lnTo>
                          <a:lnTo>
                            <a:pt x="844" y="586"/>
                          </a:lnTo>
                          <a:lnTo>
                            <a:pt x="762" y="552"/>
                          </a:lnTo>
                          <a:lnTo>
                            <a:pt x="742" y="530"/>
                          </a:lnTo>
                          <a:lnTo>
                            <a:pt x="742" y="522"/>
                          </a:lnTo>
                          <a:lnTo>
                            <a:pt x="808" y="526"/>
                          </a:lnTo>
                          <a:lnTo>
                            <a:pt x="868" y="532"/>
                          </a:lnTo>
                          <a:lnTo>
                            <a:pt x="874" y="530"/>
                          </a:lnTo>
                          <a:lnTo>
                            <a:pt x="878" y="526"/>
                          </a:lnTo>
                          <a:lnTo>
                            <a:pt x="878" y="518"/>
                          </a:lnTo>
                          <a:lnTo>
                            <a:pt x="874" y="506"/>
                          </a:lnTo>
                          <a:lnTo>
                            <a:pt x="868" y="498"/>
                          </a:lnTo>
                          <a:lnTo>
                            <a:pt x="760" y="464"/>
                          </a:lnTo>
                          <a:lnTo>
                            <a:pt x="762" y="456"/>
                          </a:lnTo>
                          <a:lnTo>
                            <a:pt x="812" y="456"/>
                          </a:lnTo>
                          <a:lnTo>
                            <a:pt x="860" y="464"/>
                          </a:lnTo>
                          <a:lnTo>
                            <a:pt x="864" y="460"/>
                          </a:lnTo>
                          <a:lnTo>
                            <a:pt x="872" y="456"/>
                          </a:lnTo>
                          <a:lnTo>
                            <a:pt x="872" y="448"/>
                          </a:lnTo>
                          <a:lnTo>
                            <a:pt x="872" y="440"/>
                          </a:lnTo>
                          <a:lnTo>
                            <a:pt x="868" y="436"/>
                          </a:lnTo>
                          <a:lnTo>
                            <a:pt x="860" y="428"/>
                          </a:lnTo>
                          <a:lnTo>
                            <a:pt x="804" y="406"/>
                          </a:lnTo>
                          <a:lnTo>
                            <a:pt x="746" y="402"/>
                          </a:lnTo>
                          <a:lnTo>
                            <a:pt x="714" y="394"/>
                          </a:lnTo>
                          <a:lnTo>
                            <a:pt x="718" y="368"/>
                          </a:lnTo>
                          <a:lnTo>
                            <a:pt x="742" y="356"/>
                          </a:lnTo>
                          <a:lnTo>
                            <a:pt x="762" y="344"/>
                          </a:lnTo>
                          <a:lnTo>
                            <a:pt x="770" y="336"/>
                          </a:lnTo>
                          <a:lnTo>
                            <a:pt x="776" y="328"/>
                          </a:lnTo>
                          <a:lnTo>
                            <a:pt x="784" y="310"/>
                          </a:lnTo>
                          <a:lnTo>
                            <a:pt x="788" y="294"/>
                          </a:lnTo>
                          <a:lnTo>
                            <a:pt x="788" y="278"/>
                          </a:lnTo>
                          <a:lnTo>
                            <a:pt x="784" y="274"/>
                          </a:lnTo>
                          <a:lnTo>
                            <a:pt x="780" y="274"/>
                          </a:lnTo>
                          <a:lnTo>
                            <a:pt x="776" y="274"/>
                          </a:lnTo>
                          <a:lnTo>
                            <a:pt x="760" y="286"/>
                          </a:lnTo>
                          <a:lnTo>
                            <a:pt x="734" y="302"/>
                          </a:lnTo>
                          <a:lnTo>
                            <a:pt x="706" y="310"/>
                          </a:lnTo>
                          <a:lnTo>
                            <a:pt x="690" y="316"/>
                          </a:lnTo>
                          <a:lnTo>
                            <a:pt x="678" y="320"/>
                          </a:lnTo>
                          <a:lnTo>
                            <a:pt x="648" y="348"/>
                          </a:lnTo>
                          <a:lnTo>
                            <a:pt x="612" y="370"/>
                          </a:lnTo>
                          <a:lnTo>
                            <a:pt x="602" y="378"/>
                          </a:lnTo>
                          <a:lnTo>
                            <a:pt x="592" y="378"/>
                          </a:lnTo>
                          <a:lnTo>
                            <a:pt x="500" y="328"/>
                          </a:lnTo>
                          <a:lnTo>
                            <a:pt x="500" y="324"/>
                          </a:lnTo>
                          <a:lnTo>
                            <a:pt x="500" y="310"/>
                          </a:lnTo>
                          <a:lnTo>
                            <a:pt x="496" y="302"/>
                          </a:lnTo>
                          <a:lnTo>
                            <a:pt x="494" y="298"/>
                          </a:lnTo>
                          <a:lnTo>
                            <a:pt x="482" y="294"/>
                          </a:lnTo>
                          <a:lnTo>
                            <a:pt x="424" y="256"/>
                          </a:lnTo>
                          <a:lnTo>
                            <a:pt x="374" y="224"/>
                          </a:lnTo>
                          <a:lnTo>
                            <a:pt x="356" y="206"/>
                          </a:lnTo>
                          <a:lnTo>
                            <a:pt x="342" y="190"/>
                          </a:lnTo>
                          <a:lnTo>
                            <a:pt x="346" y="186"/>
                          </a:lnTo>
                          <a:lnTo>
                            <a:pt x="346" y="182"/>
                          </a:lnTo>
                          <a:lnTo>
                            <a:pt x="346" y="178"/>
                          </a:lnTo>
                          <a:lnTo>
                            <a:pt x="280" y="104"/>
                          </a:lnTo>
                          <a:lnTo>
                            <a:pt x="230" y="46"/>
                          </a:lnTo>
                          <a:lnTo>
                            <a:pt x="192" y="0"/>
                          </a:lnTo>
                          <a:lnTo>
                            <a:pt x="0" y="72"/>
                          </a:lnTo>
                          <a:lnTo>
                            <a:pt x="48" y="148"/>
                          </a:lnTo>
                          <a:lnTo>
                            <a:pt x="384" y="44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zh-CN" altLang="en-US"/>
                    </a:p>
                  </p:txBody>
                </p:sp>
              </p:grpSp>
              <p:sp>
                <p:nvSpPr>
                  <p:cNvPr id="28684" name="Kombinationstegning 113"/>
                  <p:cNvSpPr>
                    <a:spLocks noChangeArrowheads="1"/>
                  </p:cNvSpPr>
                  <p:nvPr/>
                </p:nvSpPr>
                <p:spPr bwMode="auto">
                  <a:xfrm>
                    <a:off x="3854577" y="3213033"/>
                    <a:ext cx="236278" cy="207954"/>
                  </a:xfrm>
                  <a:custGeom>
                    <a:avLst/>
                    <a:gdLst>
                      <a:gd name="T0" fmla="*/ 115962 w 236621"/>
                      <a:gd name="T1" fmla="*/ 0 h 208547"/>
                      <a:gd name="T2" fmla="*/ 220703 w 236621"/>
                      <a:gd name="T3" fmla="*/ 101447 h 208547"/>
                      <a:gd name="T4" fmla="*/ 22443 w 236621"/>
                      <a:gd name="T5" fmla="*/ 181904 h 208547"/>
                      <a:gd name="T6" fmla="*/ 0 w 236621"/>
                      <a:gd name="T7" fmla="*/ 157418 h 208547"/>
                      <a:gd name="T8" fmla="*/ 115962 w 236621"/>
                      <a:gd name="T9" fmla="*/ 0 h 20854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  <a:gd name="T15" fmla="*/ 0 w 236621"/>
                      <a:gd name="T16" fmla="*/ 0 h 208547"/>
                      <a:gd name="T17" fmla="*/ 236621 w 236621"/>
                      <a:gd name="T18" fmla="*/ 208547 h 208547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T15" t="T16" r="T17" b="T18"/>
                    <a:pathLst>
                      <a:path w="236621" h="208547">
                        <a:moveTo>
                          <a:pt x="124326" y="0"/>
                        </a:moveTo>
                        <a:lnTo>
                          <a:pt x="236621" y="116305"/>
                        </a:lnTo>
                        <a:lnTo>
                          <a:pt x="24063" y="208547"/>
                        </a:lnTo>
                        <a:lnTo>
                          <a:pt x="0" y="180473"/>
                        </a:lnTo>
                        <a:lnTo>
                          <a:pt x="124326" y="0"/>
                        </a:lnTo>
                        <a:close/>
                      </a:path>
                    </a:pathLst>
                  </a:custGeom>
                  <a:solidFill>
                    <a:srgbClr val="010101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28682" name="Freeform 16"/>
                <p:cNvSpPr>
                  <a:spLocks/>
                </p:cNvSpPr>
                <p:nvPr/>
              </p:nvSpPr>
              <p:spPr bwMode="auto">
                <a:xfrm>
                  <a:off x="4444265" y="3045460"/>
                  <a:ext cx="210026" cy="351299"/>
                </a:xfrm>
                <a:custGeom>
                  <a:avLst/>
                  <a:gdLst>
                    <a:gd name="T0" fmla="*/ 0 w 176"/>
                    <a:gd name="T1" fmla="*/ 2147483647 h 296"/>
                    <a:gd name="T2" fmla="*/ 2147483647 w 176"/>
                    <a:gd name="T3" fmla="*/ 2147483647 h 296"/>
                    <a:gd name="T4" fmla="*/ 2147483647 w 176"/>
                    <a:gd name="T5" fmla="*/ 2147483647 h 296"/>
                    <a:gd name="T6" fmla="*/ 2147483647 w 176"/>
                    <a:gd name="T7" fmla="*/ 2147483647 h 296"/>
                    <a:gd name="T8" fmla="*/ 2147483647 w 176"/>
                    <a:gd name="T9" fmla="*/ 2147483647 h 296"/>
                    <a:gd name="T10" fmla="*/ 2147483647 w 176"/>
                    <a:gd name="T11" fmla="*/ 2147483647 h 296"/>
                    <a:gd name="T12" fmla="*/ 2147483647 w 176"/>
                    <a:gd name="T13" fmla="*/ 2147483647 h 296"/>
                    <a:gd name="T14" fmla="*/ 2147483647 w 176"/>
                    <a:gd name="T15" fmla="*/ 2147483647 h 296"/>
                    <a:gd name="T16" fmla="*/ 2147483647 w 176"/>
                    <a:gd name="T17" fmla="*/ 2147483647 h 296"/>
                    <a:gd name="T18" fmla="*/ 2147483647 w 176"/>
                    <a:gd name="T19" fmla="*/ 2147483647 h 296"/>
                    <a:gd name="T20" fmla="*/ 2147483647 w 176"/>
                    <a:gd name="T21" fmla="*/ 2147483647 h 296"/>
                    <a:gd name="T22" fmla="*/ 2147483647 w 176"/>
                    <a:gd name="T23" fmla="*/ 2147483647 h 296"/>
                    <a:gd name="T24" fmla="*/ 2147483647 w 176"/>
                    <a:gd name="T25" fmla="*/ 2147483647 h 296"/>
                    <a:gd name="T26" fmla="*/ 2147483647 w 176"/>
                    <a:gd name="T27" fmla="*/ 2147483647 h 296"/>
                    <a:gd name="T28" fmla="*/ 2147483647 w 176"/>
                    <a:gd name="T29" fmla="*/ 2147483647 h 296"/>
                    <a:gd name="T30" fmla="*/ 2147483647 w 176"/>
                    <a:gd name="T31" fmla="*/ 0 h 296"/>
                    <a:gd name="T32" fmla="*/ 2147483647 w 176"/>
                    <a:gd name="T33" fmla="*/ 0 h 296"/>
                    <a:gd name="T34" fmla="*/ 2147483647 w 176"/>
                    <a:gd name="T35" fmla="*/ 2147483647 h 296"/>
                    <a:gd name="T36" fmla="*/ 2147483647 w 176"/>
                    <a:gd name="T37" fmla="*/ 2147483647 h 296"/>
                    <a:gd name="T38" fmla="*/ 2147483647 w 176"/>
                    <a:gd name="T39" fmla="*/ 2147483647 h 296"/>
                    <a:gd name="T40" fmla="*/ 2147483647 w 176"/>
                    <a:gd name="T41" fmla="*/ 2147483647 h 296"/>
                    <a:gd name="T42" fmla="*/ 2147483647 w 176"/>
                    <a:gd name="T43" fmla="*/ 2147483647 h 296"/>
                    <a:gd name="T44" fmla="*/ 2147483647 w 176"/>
                    <a:gd name="T45" fmla="*/ 2147483647 h 296"/>
                    <a:gd name="T46" fmla="*/ 0 w 176"/>
                    <a:gd name="T47" fmla="*/ 2147483647 h 296"/>
                    <a:gd name="T48" fmla="*/ 0 w 176"/>
                    <a:gd name="T49" fmla="*/ 2147483647 h 29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76"/>
                    <a:gd name="T76" fmla="*/ 0 h 296"/>
                    <a:gd name="T77" fmla="*/ 176 w 176"/>
                    <a:gd name="T78" fmla="*/ 296 h 296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76" h="296">
                      <a:moveTo>
                        <a:pt x="0" y="238"/>
                      </a:moveTo>
                      <a:lnTo>
                        <a:pt x="120" y="296"/>
                      </a:lnTo>
                      <a:lnTo>
                        <a:pt x="122" y="294"/>
                      </a:lnTo>
                      <a:lnTo>
                        <a:pt x="130" y="286"/>
                      </a:lnTo>
                      <a:lnTo>
                        <a:pt x="142" y="272"/>
                      </a:lnTo>
                      <a:lnTo>
                        <a:pt x="154" y="250"/>
                      </a:lnTo>
                      <a:lnTo>
                        <a:pt x="158" y="236"/>
                      </a:lnTo>
                      <a:lnTo>
                        <a:pt x="164" y="218"/>
                      </a:lnTo>
                      <a:lnTo>
                        <a:pt x="168" y="198"/>
                      </a:lnTo>
                      <a:lnTo>
                        <a:pt x="172" y="176"/>
                      </a:lnTo>
                      <a:lnTo>
                        <a:pt x="176" y="152"/>
                      </a:lnTo>
                      <a:lnTo>
                        <a:pt x="176" y="124"/>
                      </a:lnTo>
                      <a:lnTo>
                        <a:pt x="176" y="94"/>
                      </a:lnTo>
                      <a:lnTo>
                        <a:pt x="174" y="60"/>
                      </a:lnTo>
                      <a:lnTo>
                        <a:pt x="66" y="0"/>
                      </a:lnTo>
                      <a:lnTo>
                        <a:pt x="60" y="34"/>
                      </a:lnTo>
                      <a:lnTo>
                        <a:pt x="46" y="108"/>
                      </a:lnTo>
                      <a:lnTo>
                        <a:pt x="36" y="150"/>
                      </a:lnTo>
                      <a:lnTo>
                        <a:pt x="24" y="188"/>
                      </a:lnTo>
                      <a:lnTo>
                        <a:pt x="12" y="220"/>
                      </a:lnTo>
                      <a:lnTo>
                        <a:pt x="6" y="230"/>
                      </a:lnTo>
                      <a:lnTo>
                        <a:pt x="0" y="23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28680" name="Freeform 14"/>
              <p:cNvSpPr>
                <a:spLocks/>
              </p:cNvSpPr>
              <p:nvPr/>
            </p:nvSpPr>
            <p:spPr bwMode="auto">
              <a:xfrm>
                <a:off x="2171783" y="1875975"/>
                <a:ext cx="888953" cy="1059474"/>
              </a:xfrm>
              <a:custGeom>
                <a:avLst/>
                <a:gdLst>
                  <a:gd name="T0" fmla="*/ 2147483647 w 566"/>
                  <a:gd name="T1" fmla="*/ 2147483647 h 674"/>
                  <a:gd name="T2" fmla="*/ 2147483647 w 566"/>
                  <a:gd name="T3" fmla="*/ 2147483647 h 674"/>
                  <a:gd name="T4" fmla="*/ 2147483647 w 566"/>
                  <a:gd name="T5" fmla="*/ 2147483647 h 674"/>
                  <a:gd name="T6" fmla="*/ 2147483647 w 566"/>
                  <a:gd name="T7" fmla="*/ 2147483647 h 674"/>
                  <a:gd name="T8" fmla="*/ 2147483647 w 566"/>
                  <a:gd name="T9" fmla="*/ 2147483647 h 674"/>
                  <a:gd name="T10" fmla="*/ 2147483647 w 566"/>
                  <a:gd name="T11" fmla="*/ 2147483647 h 674"/>
                  <a:gd name="T12" fmla="*/ 2147483647 w 566"/>
                  <a:gd name="T13" fmla="*/ 2147483647 h 674"/>
                  <a:gd name="T14" fmla="*/ 2147483647 w 566"/>
                  <a:gd name="T15" fmla="*/ 2147483647 h 674"/>
                  <a:gd name="T16" fmla="*/ 2147483647 w 566"/>
                  <a:gd name="T17" fmla="*/ 2147483647 h 674"/>
                  <a:gd name="T18" fmla="*/ 2147483647 w 566"/>
                  <a:gd name="T19" fmla="*/ 2147483647 h 674"/>
                  <a:gd name="T20" fmla="*/ 2147483647 w 566"/>
                  <a:gd name="T21" fmla="*/ 2147483647 h 674"/>
                  <a:gd name="T22" fmla="*/ 2147483647 w 566"/>
                  <a:gd name="T23" fmla="*/ 2147483647 h 674"/>
                  <a:gd name="T24" fmla="*/ 2147483647 w 566"/>
                  <a:gd name="T25" fmla="*/ 2147483647 h 674"/>
                  <a:gd name="T26" fmla="*/ 2147483647 w 566"/>
                  <a:gd name="T27" fmla="*/ 2147483647 h 674"/>
                  <a:gd name="T28" fmla="*/ 2147483647 w 566"/>
                  <a:gd name="T29" fmla="*/ 2147483647 h 674"/>
                  <a:gd name="T30" fmla="*/ 2147483647 w 566"/>
                  <a:gd name="T31" fmla="*/ 2147483647 h 674"/>
                  <a:gd name="T32" fmla="*/ 2147483647 w 566"/>
                  <a:gd name="T33" fmla="*/ 2147483647 h 674"/>
                  <a:gd name="T34" fmla="*/ 2147483647 w 566"/>
                  <a:gd name="T35" fmla="*/ 2147483647 h 674"/>
                  <a:gd name="T36" fmla="*/ 2147483647 w 566"/>
                  <a:gd name="T37" fmla="*/ 2147483647 h 674"/>
                  <a:gd name="T38" fmla="*/ 2147483647 w 566"/>
                  <a:gd name="T39" fmla="*/ 0 h 674"/>
                  <a:gd name="T40" fmla="*/ 2147483647 w 566"/>
                  <a:gd name="T41" fmla="*/ 0 h 674"/>
                  <a:gd name="T42" fmla="*/ 2147483647 w 566"/>
                  <a:gd name="T43" fmla="*/ 2147483647 h 674"/>
                  <a:gd name="T44" fmla="*/ 2147483647 w 566"/>
                  <a:gd name="T45" fmla="*/ 2147483647 h 674"/>
                  <a:gd name="T46" fmla="*/ 2147483647 w 566"/>
                  <a:gd name="T47" fmla="*/ 2147483647 h 674"/>
                  <a:gd name="T48" fmla="*/ 2147483647 w 566"/>
                  <a:gd name="T49" fmla="*/ 2147483647 h 674"/>
                  <a:gd name="T50" fmla="*/ 2147483647 w 566"/>
                  <a:gd name="T51" fmla="*/ 2147483647 h 674"/>
                  <a:gd name="T52" fmla="*/ 2147483647 w 566"/>
                  <a:gd name="T53" fmla="*/ 2147483647 h 674"/>
                  <a:gd name="T54" fmla="*/ 2147483647 w 566"/>
                  <a:gd name="T55" fmla="*/ 2147483647 h 674"/>
                  <a:gd name="T56" fmla="*/ 2147483647 w 566"/>
                  <a:gd name="T57" fmla="*/ 2147483647 h 674"/>
                  <a:gd name="T58" fmla="*/ 2147483647 w 566"/>
                  <a:gd name="T59" fmla="*/ 2147483647 h 674"/>
                  <a:gd name="T60" fmla="*/ 2147483647 w 566"/>
                  <a:gd name="T61" fmla="*/ 2147483647 h 674"/>
                  <a:gd name="T62" fmla="*/ 2147483647 w 566"/>
                  <a:gd name="T63" fmla="*/ 2147483647 h 674"/>
                  <a:gd name="T64" fmla="*/ 2147483647 w 566"/>
                  <a:gd name="T65" fmla="*/ 2147483647 h 674"/>
                  <a:gd name="T66" fmla="*/ 2147483647 w 566"/>
                  <a:gd name="T67" fmla="*/ 2147483647 h 674"/>
                  <a:gd name="T68" fmla="*/ 2147483647 w 566"/>
                  <a:gd name="T69" fmla="*/ 2147483647 h 674"/>
                  <a:gd name="T70" fmla="*/ 2147483647 w 566"/>
                  <a:gd name="T71" fmla="*/ 2147483647 h 674"/>
                  <a:gd name="T72" fmla="*/ 2147483647 w 566"/>
                  <a:gd name="T73" fmla="*/ 2147483647 h 674"/>
                  <a:gd name="T74" fmla="*/ 0 w 566"/>
                  <a:gd name="T75" fmla="*/ 2147483647 h 674"/>
                  <a:gd name="T76" fmla="*/ 2147483647 w 566"/>
                  <a:gd name="T77" fmla="*/ 2147483647 h 674"/>
                  <a:gd name="T78" fmla="*/ 2147483647 w 566"/>
                  <a:gd name="T79" fmla="*/ 2147483647 h 674"/>
                  <a:gd name="T80" fmla="*/ 2147483647 w 566"/>
                  <a:gd name="T81" fmla="*/ 2147483647 h 674"/>
                  <a:gd name="T82" fmla="*/ 2147483647 w 566"/>
                  <a:gd name="T83" fmla="*/ 2147483647 h 674"/>
                  <a:gd name="T84" fmla="*/ 2147483647 w 566"/>
                  <a:gd name="T85" fmla="*/ 2147483647 h 674"/>
                  <a:gd name="T86" fmla="*/ 2147483647 w 566"/>
                  <a:gd name="T87" fmla="*/ 2147483647 h 674"/>
                  <a:gd name="T88" fmla="*/ 2147483647 w 566"/>
                  <a:gd name="T89" fmla="*/ 2147483647 h 674"/>
                  <a:gd name="T90" fmla="*/ 2147483647 w 566"/>
                  <a:gd name="T91" fmla="*/ 2147483647 h 674"/>
                  <a:gd name="T92" fmla="*/ 2147483647 w 566"/>
                  <a:gd name="T93" fmla="*/ 2147483647 h 674"/>
                  <a:gd name="T94" fmla="*/ 2147483647 w 566"/>
                  <a:gd name="T95" fmla="*/ 2147483647 h 674"/>
                  <a:gd name="T96" fmla="*/ 2147483647 w 566"/>
                  <a:gd name="T97" fmla="*/ 2147483647 h 674"/>
                  <a:gd name="T98" fmla="*/ 2147483647 w 566"/>
                  <a:gd name="T99" fmla="*/ 2147483647 h 674"/>
                  <a:gd name="T100" fmla="*/ 2147483647 w 566"/>
                  <a:gd name="T101" fmla="*/ 2147483647 h 674"/>
                  <a:gd name="T102" fmla="*/ 2147483647 w 566"/>
                  <a:gd name="T103" fmla="*/ 2147483647 h 674"/>
                  <a:gd name="T104" fmla="*/ 2147483647 w 566"/>
                  <a:gd name="T105" fmla="*/ 2147483647 h 674"/>
                  <a:gd name="T106" fmla="*/ 2147483647 w 566"/>
                  <a:gd name="T107" fmla="*/ 2147483647 h 674"/>
                  <a:gd name="T108" fmla="*/ 2147483647 w 566"/>
                  <a:gd name="T109" fmla="*/ 2147483647 h 674"/>
                  <a:gd name="T110" fmla="*/ 2147483647 w 566"/>
                  <a:gd name="T111" fmla="*/ 2147483647 h 674"/>
                  <a:gd name="T112" fmla="*/ 2147483647 w 566"/>
                  <a:gd name="T113" fmla="*/ 2147483647 h 674"/>
                  <a:gd name="T114" fmla="*/ 2147483647 w 566"/>
                  <a:gd name="T115" fmla="*/ 2147483647 h 674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566"/>
                  <a:gd name="T175" fmla="*/ 0 h 674"/>
                  <a:gd name="T176" fmla="*/ 566 w 566"/>
                  <a:gd name="T177" fmla="*/ 674 h 674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566" h="674">
                    <a:moveTo>
                      <a:pt x="518" y="274"/>
                    </a:moveTo>
                    <a:lnTo>
                      <a:pt x="522" y="258"/>
                    </a:lnTo>
                    <a:lnTo>
                      <a:pt x="528" y="236"/>
                    </a:lnTo>
                    <a:lnTo>
                      <a:pt x="528" y="224"/>
                    </a:lnTo>
                    <a:lnTo>
                      <a:pt x="536" y="224"/>
                    </a:lnTo>
                    <a:lnTo>
                      <a:pt x="546" y="224"/>
                    </a:lnTo>
                    <a:lnTo>
                      <a:pt x="552" y="216"/>
                    </a:lnTo>
                    <a:lnTo>
                      <a:pt x="566" y="196"/>
                    </a:lnTo>
                    <a:lnTo>
                      <a:pt x="566" y="190"/>
                    </a:lnTo>
                    <a:lnTo>
                      <a:pt x="564" y="182"/>
                    </a:lnTo>
                    <a:lnTo>
                      <a:pt x="550" y="174"/>
                    </a:lnTo>
                    <a:lnTo>
                      <a:pt x="536" y="154"/>
                    </a:lnTo>
                    <a:lnTo>
                      <a:pt x="500" y="112"/>
                    </a:lnTo>
                    <a:lnTo>
                      <a:pt x="476" y="86"/>
                    </a:lnTo>
                    <a:lnTo>
                      <a:pt x="442" y="54"/>
                    </a:lnTo>
                    <a:lnTo>
                      <a:pt x="400" y="28"/>
                    </a:lnTo>
                    <a:lnTo>
                      <a:pt x="378" y="16"/>
                    </a:lnTo>
                    <a:lnTo>
                      <a:pt x="362" y="12"/>
                    </a:lnTo>
                    <a:lnTo>
                      <a:pt x="324" y="4"/>
                    </a:lnTo>
                    <a:lnTo>
                      <a:pt x="302" y="0"/>
                    </a:lnTo>
                    <a:lnTo>
                      <a:pt x="282" y="0"/>
                    </a:lnTo>
                    <a:lnTo>
                      <a:pt x="258" y="4"/>
                    </a:lnTo>
                    <a:lnTo>
                      <a:pt x="236" y="8"/>
                    </a:lnTo>
                    <a:lnTo>
                      <a:pt x="208" y="20"/>
                    </a:lnTo>
                    <a:lnTo>
                      <a:pt x="180" y="40"/>
                    </a:lnTo>
                    <a:lnTo>
                      <a:pt x="136" y="78"/>
                    </a:lnTo>
                    <a:lnTo>
                      <a:pt x="108" y="108"/>
                    </a:lnTo>
                    <a:lnTo>
                      <a:pt x="86" y="142"/>
                    </a:lnTo>
                    <a:lnTo>
                      <a:pt x="72" y="182"/>
                    </a:lnTo>
                    <a:lnTo>
                      <a:pt x="62" y="208"/>
                    </a:lnTo>
                    <a:lnTo>
                      <a:pt x="54" y="244"/>
                    </a:lnTo>
                    <a:lnTo>
                      <a:pt x="44" y="312"/>
                    </a:lnTo>
                    <a:lnTo>
                      <a:pt x="34" y="346"/>
                    </a:lnTo>
                    <a:lnTo>
                      <a:pt x="28" y="374"/>
                    </a:lnTo>
                    <a:lnTo>
                      <a:pt x="16" y="398"/>
                    </a:lnTo>
                    <a:lnTo>
                      <a:pt x="10" y="408"/>
                    </a:lnTo>
                    <a:lnTo>
                      <a:pt x="2" y="412"/>
                    </a:lnTo>
                    <a:lnTo>
                      <a:pt x="0" y="412"/>
                    </a:lnTo>
                    <a:lnTo>
                      <a:pt x="166" y="674"/>
                    </a:lnTo>
                    <a:lnTo>
                      <a:pt x="208" y="636"/>
                    </a:lnTo>
                    <a:lnTo>
                      <a:pt x="246" y="600"/>
                    </a:lnTo>
                    <a:lnTo>
                      <a:pt x="264" y="590"/>
                    </a:lnTo>
                    <a:lnTo>
                      <a:pt x="282" y="582"/>
                    </a:lnTo>
                    <a:lnTo>
                      <a:pt x="334" y="596"/>
                    </a:lnTo>
                    <a:lnTo>
                      <a:pt x="352" y="602"/>
                    </a:lnTo>
                    <a:lnTo>
                      <a:pt x="350" y="560"/>
                    </a:lnTo>
                    <a:lnTo>
                      <a:pt x="352" y="502"/>
                    </a:lnTo>
                    <a:lnTo>
                      <a:pt x="356" y="474"/>
                    </a:lnTo>
                    <a:lnTo>
                      <a:pt x="360" y="448"/>
                    </a:lnTo>
                    <a:lnTo>
                      <a:pt x="366" y="420"/>
                    </a:lnTo>
                    <a:lnTo>
                      <a:pt x="378" y="398"/>
                    </a:lnTo>
                    <a:lnTo>
                      <a:pt x="392" y="374"/>
                    </a:lnTo>
                    <a:lnTo>
                      <a:pt x="408" y="354"/>
                    </a:lnTo>
                    <a:lnTo>
                      <a:pt x="472" y="328"/>
                    </a:lnTo>
                    <a:lnTo>
                      <a:pt x="518" y="300"/>
                    </a:lnTo>
                    <a:lnTo>
                      <a:pt x="518" y="296"/>
                    </a:lnTo>
                    <a:lnTo>
                      <a:pt x="518" y="274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solidFill>
                  <a:srgbClr val="151616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28677" name="Freeform 15"/>
            <p:cNvSpPr>
              <a:spLocks/>
            </p:cNvSpPr>
            <p:nvPr/>
          </p:nvSpPr>
          <p:spPr bwMode="auto">
            <a:xfrm>
              <a:off x="2532063" y="3019425"/>
              <a:ext cx="819150" cy="627063"/>
            </a:xfrm>
            <a:custGeom>
              <a:avLst/>
              <a:gdLst>
                <a:gd name="T0" fmla="*/ 2147483647 w 878"/>
                <a:gd name="T1" fmla="*/ 2147483647 h 672"/>
                <a:gd name="T2" fmla="*/ 2147483647 w 878"/>
                <a:gd name="T3" fmla="*/ 2147483647 h 672"/>
                <a:gd name="T4" fmla="*/ 2147483647 w 878"/>
                <a:gd name="T5" fmla="*/ 2147483647 h 672"/>
                <a:gd name="T6" fmla="*/ 2147483647 w 878"/>
                <a:gd name="T7" fmla="*/ 2147483647 h 672"/>
                <a:gd name="T8" fmla="*/ 2147483647 w 878"/>
                <a:gd name="T9" fmla="*/ 2147483647 h 672"/>
                <a:gd name="T10" fmla="*/ 2147483647 w 878"/>
                <a:gd name="T11" fmla="*/ 2147483647 h 672"/>
                <a:gd name="T12" fmla="*/ 2147483647 w 878"/>
                <a:gd name="T13" fmla="*/ 2147483647 h 672"/>
                <a:gd name="T14" fmla="*/ 2147483647 w 878"/>
                <a:gd name="T15" fmla="*/ 2147483647 h 672"/>
                <a:gd name="T16" fmla="*/ 2147483647 w 878"/>
                <a:gd name="T17" fmla="*/ 2147483647 h 672"/>
                <a:gd name="T18" fmla="*/ 2147483647 w 878"/>
                <a:gd name="T19" fmla="*/ 2147483647 h 672"/>
                <a:gd name="T20" fmla="*/ 2147483647 w 878"/>
                <a:gd name="T21" fmla="*/ 2147483647 h 672"/>
                <a:gd name="T22" fmla="*/ 2147483647 w 878"/>
                <a:gd name="T23" fmla="*/ 2147483647 h 672"/>
                <a:gd name="T24" fmla="*/ 2147483647 w 878"/>
                <a:gd name="T25" fmla="*/ 2147483647 h 672"/>
                <a:gd name="T26" fmla="*/ 2147483647 w 878"/>
                <a:gd name="T27" fmla="*/ 2147483647 h 672"/>
                <a:gd name="T28" fmla="*/ 2147483647 w 878"/>
                <a:gd name="T29" fmla="*/ 2147483647 h 672"/>
                <a:gd name="T30" fmla="*/ 2147483647 w 878"/>
                <a:gd name="T31" fmla="*/ 2147483647 h 672"/>
                <a:gd name="T32" fmla="*/ 2147483647 w 878"/>
                <a:gd name="T33" fmla="*/ 2147483647 h 672"/>
                <a:gd name="T34" fmla="*/ 2147483647 w 878"/>
                <a:gd name="T35" fmla="*/ 2147483647 h 672"/>
                <a:gd name="T36" fmla="*/ 2147483647 w 878"/>
                <a:gd name="T37" fmla="*/ 2147483647 h 672"/>
                <a:gd name="T38" fmla="*/ 2147483647 w 878"/>
                <a:gd name="T39" fmla="*/ 2147483647 h 672"/>
                <a:gd name="T40" fmla="*/ 2147483647 w 878"/>
                <a:gd name="T41" fmla="*/ 2147483647 h 672"/>
                <a:gd name="T42" fmla="*/ 2147483647 w 878"/>
                <a:gd name="T43" fmla="*/ 2147483647 h 672"/>
                <a:gd name="T44" fmla="*/ 2147483647 w 878"/>
                <a:gd name="T45" fmla="*/ 2147483647 h 672"/>
                <a:gd name="T46" fmla="*/ 2147483647 w 878"/>
                <a:gd name="T47" fmla="*/ 2147483647 h 672"/>
                <a:gd name="T48" fmla="*/ 2147483647 w 878"/>
                <a:gd name="T49" fmla="*/ 2147483647 h 672"/>
                <a:gd name="T50" fmla="*/ 2147483647 w 878"/>
                <a:gd name="T51" fmla="*/ 2147483647 h 672"/>
                <a:gd name="T52" fmla="*/ 2147483647 w 878"/>
                <a:gd name="T53" fmla="*/ 2147483647 h 672"/>
                <a:gd name="T54" fmla="*/ 2147483647 w 878"/>
                <a:gd name="T55" fmla="*/ 2147483647 h 672"/>
                <a:gd name="T56" fmla="*/ 2147483647 w 878"/>
                <a:gd name="T57" fmla="*/ 2147483647 h 672"/>
                <a:gd name="T58" fmla="*/ 2147483647 w 878"/>
                <a:gd name="T59" fmla="*/ 2147483647 h 672"/>
                <a:gd name="T60" fmla="*/ 2147483647 w 878"/>
                <a:gd name="T61" fmla="*/ 2147483647 h 672"/>
                <a:gd name="T62" fmla="*/ 2147483647 w 878"/>
                <a:gd name="T63" fmla="*/ 2147483647 h 672"/>
                <a:gd name="T64" fmla="*/ 2147483647 w 878"/>
                <a:gd name="T65" fmla="*/ 2147483647 h 672"/>
                <a:gd name="T66" fmla="*/ 2147483647 w 878"/>
                <a:gd name="T67" fmla="*/ 2147483647 h 672"/>
                <a:gd name="T68" fmla="*/ 2147483647 w 878"/>
                <a:gd name="T69" fmla="*/ 2147483647 h 672"/>
                <a:gd name="T70" fmla="*/ 2147483647 w 878"/>
                <a:gd name="T71" fmla="*/ 2147483647 h 672"/>
                <a:gd name="T72" fmla="*/ 2147483647 w 878"/>
                <a:gd name="T73" fmla="*/ 2147483647 h 672"/>
                <a:gd name="T74" fmla="*/ 2147483647 w 878"/>
                <a:gd name="T75" fmla="*/ 2147483647 h 672"/>
                <a:gd name="T76" fmla="*/ 2147483647 w 878"/>
                <a:gd name="T77" fmla="*/ 2147483647 h 672"/>
                <a:gd name="T78" fmla="*/ 2147483647 w 878"/>
                <a:gd name="T79" fmla="*/ 2147483647 h 672"/>
                <a:gd name="T80" fmla="*/ 2147483647 w 878"/>
                <a:gd name="T81" fmla="*/ 2147483647 h 672"/>
                <a:gd name="T82" fmla="*/ 2147483647 w 878"/>
                <a:gd name="T83" fmla="*/ 2147483647 h 672"/>
                <a:gd name="T84" fmla="*/ 2147483647 w 878"/>
                <a:gd name="T85" fmla="*/ 2147483647 h 672"/>
                <a:gd name="T86" fmla="*/ 2147483647 w 878"/>
                <a:gd name="T87" fmla="*/ 2147483647 h 672"/>
                <a:gd name="T88" fmla="*/ 2147483647 w 878"/>
                <a:gd name="T89" fmla="*/ 0 h 672"/>
                <a:gd name="T90" fmla="*/ 2147483647 w 878"/>
                <a:gd name="T91" fmla="*/ 2147483647 h 67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878"/>
                <a:gd name="T139" fmla="*/ 0 h 672"/>
                <a:gd name="T140" fmla="*/ 878 w 878"/>
                <a:gd name="T141" fmla="*/ 672 h 67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878" h="672">
                  <a:moveTo>
                    <a:pt x="384" y="440"/>
                  </a:moveTo>
                  <a:lnTo>
                    <a:pt x="406" y="448"/>
                  </a:lnTo>
                  <a:lnTo>
                    <a:pt x="420" y="452"/>
                  </a:lnTo>
                  <a:lnTo>
                    <a:pt x="424" y="448"/>
                  </a:lnTo>
                  <a:lnTo>
                    <a:pt x="426" y="444"/>
                  </a:lnTo>
                  <a:lnTo>
                    <a:pt x="430" y="440"/>
                  </a:lnTo>
                  <a:lnTo>
                    <a:pt x="466" y="460"/>
                  </a:lnTo>
                  <a:lnTo>
                    <a:pt x="496" y="478"/>
                  </a:lnTo>
                  <a:lnTo>
                    <a:pt x="518" y="494"/>
                  </a:lnTo>
                  <a:lnTo>
                    <a:pt x="564" y="532"/>
                  </a:lnTo>
                  <a:lnTo>
                    <a:pt x="592" y="552"/>
                  </a:lnTo>
                  <a:lnTo>
                    <a:pt x="612" y="564"/>
                  </a:lnTo>
                  <a:lnTo>
                    <a:pt x="682" y="590"/>
                  </a:lnTo>
                  <a:lnTo>
                    <a:pt x="704" y="614"/>
                  </a:lnTo>
                  <a:lnTo>
                    <a:pt x="732" y="638"/>
                  </a:lnTo>
                  <a:lnTo>
                    <a:pt x="784" y="672"/>
                  </a:lnTo>
                  <a:lnTo>
                    <a:pt x="788" y="672"/>
                  </a:lnTo>
                  <a:lnTo>
                    <a:pt x="790" y="672"/>
                  </a:lnTo>
                  <a:lnTo>
                    <a:pt x="798" y="668"/>
                  </a:lnTo>
                  <a:lnTo>
                    <a:pt x="798" y="664"/>
                  </a:lnTo>
                  <a:lnTo>
                    <a:pt x="798" y="656"/>
                  </a:lnTo>
                  <a:lnTo>
                    <a:pt x="794" y="648"/>
                  </a:lnTo>
                  <a:lnTo>
                    <a:pt x="728" y="584"/>
                  </a:lnTo>
                  <a:lnTo>
                    <a:pt x="728" y="576"/>
                  </a:lnTo>
                  <a:lnTo>
                    <a:pt x="836" y="618"/>
                  </a:lnTo>
                  <a:lnTo>
                    <a:pt x="844" y="614"/>
                  </a:lnTo>
                  <a:lnTo>
                    <a:pt x="846" y="610"/>
                  </a:lnTo>
                  <a:lnTo>
                    <a:pt x="846" y="606"/>
                  </a:lnTo>
                  <a:lnTo>
                    <a:pt x="846" y="598"/>
                  </a:lnTo>
                  <a:lnTo>
                    <a:pt x="846" y="594"/>
                  </a:lnTo>
                  <a:lnTo>
                    <a:pt x="844" y="586"/>
                  </a:lnTo>
                  <a:lnTo>
                    <a:pt x="762" y="552"/>
                  </a:lnTo>
                  <a:lnTo>
                    <a:pt x="742" y="530"/>
                  </a:lnTo>
                  <a:lnTo>
                    <a:pt x="742" y="522"/>
                  </a:lnTo>
                  <a:lnTo>
                    <a:pt x="808" y="526"/>
                  </a:lnTo>
                  <a:lnTo>
                    <a:pt x="868" y="532"/>
                  </a:lnTo>
                  <a:lnTo>
                    <a:pt x="874" y="530"/>
                  </a:lnTo>
                  <a:lnTo>
                    <a:pt x="878" y="526"/>
                  </a:lnTo>
                  <a:lnTo>
                    <a:pt x="878" y="518"/>
                  </a:lnTo>
                  <a:lnTo>
                    <a:pt x="874" y="506"/>
                  </a:lnTo>
                  <a:lnTo>
                    <a:pt x="868" y="498"/>
                  </a:lnTo>
                  <a:lnTo>
                    <a:pt x="760" y="464"/>
                  </a:lnTo>
                  <a:lnTo>
                    <a:pt x="762" y="456"/>
                  </a:lnTo>
                  <a:lnTo>
                    <a:pt x="812" y="456"/>
                  </a:lnTo>
                  <a:lnTo>
                    <a:pt x="860" y="464"/>
                  </a:lnTo>
                  <a:lnTo>
                    <a:pt x="864" y="460"/>
                  </a:lnTo>
                  <a:lnTo>
                    <a:pt x="872" y="456"/>
                  </a:lnTo>
                  <a:lnTo>
                    <a:pt x="872" y="448"/>
                  </a:lnTo>
                  <a:lnTo>
                    <a:pt x="872" y="440"/>
                  </a:lnTo>
                  <a:lnTo>
                    <a:pt x="868" y="436"/>
                  </a:lnTo>
                  <a:lnTo>
                    <a:pt x="860" y="428"/>
                  </a:lnTo>
                  <a:lnTo>
                    <a:pt x="804" y="406"/>
                  </a:lnTo>
                  <a:lnTo>
                    <a:pt x="746" y="402"/>
                  </a:lnTo>
                  <a:lnTo>
                    <a:pt x="714" y="394"/>
                  </a:lnTo>
                  <a:lnTo>
                    <a:pt x="718" y="368"/>
                  </a:lnTo>
                  <a:lnTo>
                    <a:pt x="742" y="356"/>
                  </a:lnTo>
                  <a:lnTo>
                    <a:pt x="762" y="344"/>
                  </a:lnTo>
                  <a:lnTo>
                    <a:pt x="770" y="336"/>
                  </a:lnTo>
                  <a:lnTo>
                    <a:pt x="776" y="328"/>
                  </a:lnTo>
                  <a:lnTo>
                    <a:pt x="784" y="310"/>
                  </a:lnTo>
                  <a:lnTo>
                    <a:pt x="788" y="294"/>
                  </a:lnTo>
                  <a:lnTo>
                    <a:pt x="788" y="278"/>
                  </a:lnTo>
                  <a:lnTo>
                    <a:pt x="784" y="274"/>
                  </a:lnTo>
                  <a:lnTo>
                    <a:pt x="780" y="274"/>
                  </a:lnTo>
                  <a:lnTo>
                    <a:pt x="776" y="274"/>
                  </a:lnTo>
                  <a:lnTo>
                    <a:pt x="760" y="286"/>
                  </a:lnTo>
                  <a:lnTo>
                    <a:pt x="734" y="302"/>
                  </a:lnTo>
                  <a:lnTo>
                    <a:pt x="706" y="310"/>
                  </a:lnTo>
                  <a:lnTo>
                    <a:pt x="690" y="316"/>
                  </a:lnTo>
                  <a:lnTo>
                    <a:pt x="678" y="320"/>
                  </a:lnTo>
                  <a:lnTo>
                    <a:pt x="648" y="348"/>
                  </a:lnTo>
                  <a:lnTo>
                    <a:pt x="612" y="370"/>
                  </a:lnTo>
                  <a:lnTo>
                    <a:pt x="602" y="378"/>
                  </a:lnTo>
                  <a:lnTo>
                    <a:pt x="592" y="378"/>
                  </a:lnTo>
                  <a:lnTo>
                    <a:pt x="500" y="328"/>
                  </a:lnTo>
                  <a:lnTo>
                    <a:pt x="500" y="324"/>
                  </a:lnTo>
                  <a:lnTo>
                    <a:pt x="500" y="310"/>
                  </a:lnTo>
                  <a:lnTo>
                    <a:pt x="496" y="302"/>
                  </a:lnTo>
                  <a:lnTo>
                    <a:pt x="494" y="298"/>
                  </a:lnTo>
                  <a:lnTo>
                    <a:pt x="482" y="294"/>
                  </a:lnTo>
                  <a:lnTo>
                    <a:pt x="424" y="256"/>
                  </a:lnTo>
                  <a:lnTo>
                    <a:pt x="374" y="224"/>
                  </a:lnTo>
                  <a:lnTo>
                    <a:pt x="356" y="206"/>
                  </a:lnTo>
                  <a:lnTo>
                    <a:pt x="342" y="190"/>
                  </a:lnTo>
                  <a:lnTo>
                    <a:pt x="346" y="186"/>
                  </a:lnTo>
                  <a:lnTo>
                    <a:pt x="346" y="182"/>
                  </a:lnTo>
                  <a:lnTo>
                    <a:pt x="346" y="178"/>
                  </a:lnTo>
                  <a:lnTo>
                    <a:pt x="280" y="104"/>
                  </a:lnTo>
                  <a:lnTo>
                    <a:pt x="230" y="46"/>
                  </a:lnTo>
                  <a:lnTo>
                    <a:pt x="192" y="0"/>
                  </a:lnTo>
                  <a:lnTo>
                    <a:pt x="0" y="72"/>
                  </a:lnTo>
                  <a:lnTo>
                    <a:pt x="48" y="148"/>
                  </a:lnTo>
                  <a:lnTo>
                    <a:pt x="384" y="44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8678" name="Freeform 17"/>
            <p:cNvSpPr>
              <a:spLocks/>
            </p:cNvSpPr>
            <p:nvPr/>
          </p:nvSpPr>
          <p:spPr bwMode="auto">
            <a:xfrm>
              <a:off x="2816225" y="3249613"/>
              <a:ext cx="206375" cy="236537"/>
            </a:xfrm>
            <a:custGeom>
              <a:avLst/>
              <a:gdLst>
                <a:gd name="T0" fmla="*/ 0 w 222"/>
                <a:gd name="T1" fmla="*/ 2147483647 h 254"/>
                <a:gd name="T2" fmla="*/ 2147483647 w 222"/>
                <a:gd name="T3" fmla="*/ 2147483647 h 254"/>
                <a:gd name="T4" fmla="*/ 2147483647 w 222"/>
                <a:gd name="T5" fmla="*/ 2147483647 h 254"/>
                <a:gd name="T6" fmla="*/ 2147483647 w 222"/>
                <a:gd name="T7" fmla="*/ 2147483647 h 254"/>
                <a:gd name="T8" fmla="*/ 2147483647 w 222"/>
                <a:gd name="T9" fmla="*/ 2147483647 h 254"/>
                <a:gd name="T10" fmla="*/ 2147483647 w 222"/>
                <a:gd name="T11" fmla="*/ 2147483647 h 254"/>
                <a:gd name="T12" fmla="*/ 2147483647 w 222"/>
                <a:gd name="T13" fmla="*/ 2147483647 h 254"/>
                <a:gd name="T14" fmla="*/ 2147483647 w 222"/>
                <a:gd name="T15" fmla="*/ 2147483647 h 254"/>
                <a:gd name="T16" fmla="*/ 2147483647 w 222"/>
                <a:gd name="T17" fmla="*/ 2147483647 h 254"/>
                <a:gd name="T18" fmla="*/ 2147483647 w 222"/>
                <a:gd name="T19" fmla="*/ 2147483647 h 254"/>
                <a:gd name="T20" fmla="*/ 2147483647 w 222"/>
                <a:gd name="T21" fmla="*/ 2147483647 h 254"/>
                <a:gd name="T22" fmla="*/ 2147483647 w 222"/>
                <a:gd name="T23" fmla="*/ 2147483647 h 254"/>
                <a:gd name="T24" fmla="*/ 2147483647 w 222"/>
                <a:gd name="T25" fmla="*/ 2147483647 h 254"/>
                <a:gd name="T26" fmla="*/ 2147483647 w 222"/>
                <a:gd name="T27" fmla="*/ 2147483647 h 254"/>
                <a:gd name="T28" fmla="*/ 2147483647 w 222"/>
                <a:gd name="T29" fmla="*/ 2147483647 h 254"/>
                <a:gd name="T30" fmla="*/ 2147483647 w 222"/>
                <a:gd name="T31" fmla="*/ 0 h 254"/>
                <a:gd name="T32" fmla="*/ 2147483647 w 222"/>
                <a:gd name="T33" fmla="*/ 0 h 254"/>
                <a:gd name="T34" fmla="*/ 2147483647 w 222"/>
                <a:gd name="T35" fmla="*/ 2147483647 h 254"/>
                <a:gd name="T36" fmla="*/ 2147483647 w 222"/>
                <a:gd name="T37" fmla="*/ 2147483647 h 254"/>
                <a:gd name="T38" fmla="*/ 2147483647 w 222"/>
                <a:gd name="T39" fmla="*/ 2147483647 h 254"/>
                <a:gd name="T40" fmla="*/ 2147483647 w 222"/>
                <a:gd name="T41" fmla="*/ 2147483647 h 254"/>
                <a:gd name="T42" fmla="*/ 2147483647 w 222"/>
                <a:gd name="T43" fmla="*/ 2147483647 h 254"/>
                <a:gd name="T44" fmla="*/ 2147483647 w 222"/>
                <a:gd name="T45" fmla="*/ 2147483647 h 254"/>
                <a:gd name="T46" fmla="*/ 0 w 222"/>
                <a:gd name="T47" fmla="*/ 2147483647 h 254"/>
                <a:gd name="T48" fmla="*/ 0 w 222"/>
                <a:gd name="T49" fmla="*/ 2147483647 h 25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222"/>
                <a:gd name="T76" fmla="*/ 0 h 254"/>
                <a:gd name="T77" fmla="*/ 222 w 222"/>
                <a:gd name="T78" fmla="*/ 254 h 25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222" h="254">
                  <a:moveTo>
                    <a:pt x="0" y="166"/>
                  </a:moveTo>
                  <a:lnTo>
                    <a:pt x="102" y="254"/>
                  </a:lnTo>
                  <a:lnTo>
                    <a:pt x="106" y="252"/>
                  </a:lnTo>
                  <a:lnTo>
                    <a:pt x="116" y="250"/>
                  </a:lnTo>
                  <a:lnTo>
                    <a:pt x="132" y="242"/>
                  </a:lnTo>
                  <a:lnTo>
                    <a:pt x="150" y="228"/>
                  </a:lnTo>
                  <a:lnTo>
                    <a:pt x="158" y="218"/>
                  </a:lnTo>
                  <a:lnTo>
                    <a:pt x="168" y="208"/>
                  </a:lnTo>
                  <a:lnTo>
                    <a:pt x="178" y="194"/>
                  </a:lnTo>
                  <a:lnTo>
                    <a:pt x="188" y="178"/>
                  </a:lnTo>
                  <a:lnTo>
                    <a:pt x="198" y="158"/>
                  </a:lnTo>
                  <a:lnTo>
                    <a:pt x="208" y="138"/>
                  </a:lnTo>
                  <a:lnTo>
                    <a:pt x="216" y="112"/>
                  </a:lnTo>
                  <a:lnTo>
                    <a:pt x="222" y="86"/>
                  </a:lnTo>
                  <a:lnTo>
                    <a:pt x="132" y="0"/>
                  </a:lnTo>
                  <a:lnTo>
                    <a:pt x="118" y="24"/>
                  </a:lnTo>
                  <a:lnTo>
                    <a:pt x="82" y="78"/>
                  </a:lnTo>
                  <a:lnTo>
                    <a:pt x="60" y="108"/>
                  </a:lnTo>
                  <a:lnTo>
                    <a:pt x="38" y="134"/>
                  </a:lnTo>
                  <a:lnTo>
                    <a:pt x="18" y="154"/>
                  </a:lnTo>
                  <a:lnTo>
                    <a:pt x="8" y="162"/>
                  </a:lnTo>
                  <a:lnTo>
                    <a:pt x="0" y="16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8675" name="矩形 2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7" name="组合 1260"/>
          <p:cNvGrpSpPr>
            <a:grpSpLocks/>
          </p:cNvGrpSpPr>
          <p:nvPr/>
        </p:nvGrpSpPr>
        <p:grpSpPr bwMode="auto">
          <a:xfrm>
            <a:off x="323850" y="171450"/>
            <a:ext cx="4211638" cy="6497638"/>
            <a:chOff x="584200" y="214313"/>
            <a:chExt cx="3571875" cy="6127750"/>
          </a:xfrm>
        </p:grpSpPr>
        <p:sp>
          <p:nvSpPr>
            <p:cNvPr id="29704" name="Freeform 1249"/>
            <p:cNvSpPr>
              <a:spLocks noEditPoints="1"/>
            </p:cNvSpPr>
            <p:nvPr/>
          </p:nvSpPr>
          <p:spPr bwMode="auto">
            <a:xfrm>
              <a:off x="584200" y="214313"/>
              <a:ext cx="3571875" cy="6127750"/>
            </a:xfrm>
            <a:custGeom>
              <a:avLst/>
              <a:gdLst>
                <a:gd name="T0" fmla="*/ 2147483647 w 2250"/>
                <a:gd name="T1" fmla="*/ 2147483647 h 3860"/>
                <a:gd name="T2" fmla="*/ 2147483647 w 2250"/>
                <a:gd name="T3" fmla="*/ 2147483647 h 3860"/>
                <a:gd name="T4" fmla="*/ 2147483647 w 2250"/>
                <a:gd name="T5" fmla="*/ 2147483647 h 3860"/>
                <a:gd name="T6" fmla="*/ 2147483647 w 2250"/>
                <a:gd name="T7" fmla="*/ 2147483647 h 3860"/>
                <a:gd name="T8" fmla="*/ 2147483647 w 2250"/>
                <a:gd name="T9" fmla="*/ 2147483647 h 3860"/>
                <a:gd name="T10" fmla="*/ 2147483647 w 2250"/>
                <a:gd name="T11" fmla="*/ 2147483647 h 3860"/>
                <a:gd name="T12" fmla="*/ 2147483647 w 2250"/>
                <a:gd name="T13" fmla="*/ 2147483647 h 3860"/>
                <a:gd name="T14" fmla="*/ 2147483647 w 2250"/>
                <a:gd name="T15" fmla="*/ 2147483647 h 3860"/>
                <a:gd name="T16" fmla="*/ 2147483647 w 2250"/>
                <a:gd name="T17" fmla="*/ 2147483647 h 3860"/>
                <a:gd name="T18" fmla="*/ 2147483647 w 2250"/>
                <a:gd name="T19" fmla="*/ 2147483647 h 3860"/>
                <a:gd name="T20" fmla="*/ 2147483647 w 2250"/>
                <a:gd name="T21" fmla="*/ 2147483647 h 3860"/>
                <a:gd name="T22" fmla="*/ 2147483647 w 2250"/>
                <a:gd name="T23" fmla="*/ 2147483647 h 3860"/>
                <a:gd name="T24" fmla="*/ 2147483647 w 2250"/>
                <a:gd name="T25" fmla="*/ 2147483647 h 3860"/>
                <a:gd name="T26" fmla="*/ 2147483647 w 2250"/>
                <a:gd name="T27" fmla="*/ 2147483647 h 3860"/>
                <a:gd name="T28" fmla="*/ 2147483647 w 2250"/>
                <a:gd name="T29" fmla="*/ 2147483647 h 3860"/>
                <a:gd name="T30" fmla="*/ 2147483647 w 2250"/>
                <a:gd name="T31" fmla="*/ 2147483647 h 3860"/>
                <a:gd name="T32" fmla="*/ 2147483647 w 2250"/>
                <a:gd name="T33" fmla="*/ 2147483647 h 3860"/>
                <a:gd name="T34" fmla="*/ 2147483647 w 2250"/>
                <a:gd name="T35" fmla="*/ 2147483647 h 3860"/>
                <a:gd name="T36" fmla="*/ 2147483647 w 2250"/>
                <a:gd name="T37" fmla="*/ 2147483647 h 3860"/>
                <a:gd name="T38" fmla="*/ 2147483647 w 2250"/>
                <a:gd name="T39" fmla="*/ 2147483647 h 3860"/>
                <a:gd name="T40" fmla="*/ 2147483647 w 2250"/>
                <a:gd name="T41" fmla="*/ 2147483647 h 3860"/>
                <a:gd name="T42" fmla="*/ 2147483647 w 2250"/>
                <a:gd name="T43" fmla="*/ 2147483647 h 3860"/>
                <a:gd name="T44" fmla="*/ 2147483647 w 2250"/>
                <a:gd name="T45" fmla="*/ 2147483647 h 3860"/>
                <a:gd name="T46" fmla="*/ 2147483647 w 2250"/>
                <a:gd name="T47" fmla="*/ 2147483647 h 3860"/>
                <a:gd name="T48" fmla="*/ 2147483647 w 2250"/>
                <a:gd name="T49" fmla="*/ 2147483647 h 3860"/>
                <a:gd name="T50" fmla="*/ 2147483647 w 2250"/>
                <a:gd name="T51" fmla="*/ 2147483647 h 3860"/>
                <a:gd name="T52" fmla="*/ 2147483647 w 2250"/>
                <a:gd name="T53" fmla="*/ 2147483647 h 3860"/>
                <a:gd name="T54" fmla="*/ 2147483647 w 2250"/>
                <a:gd name="T55" fmla="*/ 2147483647 h 3860"/>
                <a:gd name="T56" fmla="*/ 2147483647 w 2250"/>
                <a:gd name="T57" fmla="*/ 2147483647 h 3860"/>
                <a:gd name="T58" fmla="*/ 2147483647 w 2250"/>
                <a:gd name="T59" fmla="*/ 2147483647 h 3860"/>
                <a:gd name="T60" fmla="*/ 2147483647 w 2250"/>
                <a:gd name="T61" fmla="*/ 2147483647 h 3860"/>
                <a:gd name="T62" fmla="*/ 2147483647 w 2250"/>
                <a:gd name="T63" fmla="*/ 2147483647 h 3860"/>
                <a:gd name="T64" fmla="*/ 2147483647 w 2250"/>
                <a:gd name="T65" fmla="*/ 2147483647 h 3860"/>
                <a:gd name="T66" fmla="*/ 2147483647 w 2250"/>
                <a:gd name="T67" fmla="*/ 2147483647 h 3860"/>
                <a:gd name="T68" fmla="*/ 2147483647 w 2250"/>
                <a:gd name="T69" fmla="*/ 2147483647 h 3860"/>
                <a:gd name="T70" fmla="*/ 2147483647 w 2250"/>
                <a:gd name="T71" fmla="*/ 2147483647 h 3860"/>
                <a:gd name="T72" fmla="*/ 2147483647 w 2250"/>
                <a:gd name="T73" fmla="*/ 2147483647 h 3860"/>
                <a:gd name="T74" fmla="*/ 2147483647 w 2250"/>
                <a:gd name="T75" fmla="*/ 2147483647 h 3860"/>
                <a:gd name="T76" fmla="*/ 2147483647 w 2250"/>
                <a:gd name="T77" fmla="*/ 2147483647 h 3860"/>
                <a:gd name="T78" fmla="*/ 2147483647 w 2250"/>
                <a:gd name="T79" fmla="*/ 2147483647 h 3860"/>
                <a:gd name="T80" fmla="*/ 2147483647 w 2250"/>
                <a:gd name="T81" fmla="*/ 2147483647 h 3860"/>
                <a:gd name="T82" fmla="*/ 2147483647 w 2250"/>
                <a:gd name="T83" fmla="*/ 2147483647 h 3860"/>
                <a:gd name="T84" fmla="*/ 2147483647 w 2250"/>
                <a:gd name="T85" fmla="*/ 2147483647 h 3860"/>
                <a:gd name="T86" fmla="*/ 2147483647 w 2250"/>
                <a:gd name="T87" fmla="*/ 2147483647 h 3860"/>
                <a:gd name="T88" fmla="*/ 2147483647 w 2250"/>
                <a:gd name="T89" fmla="*/ 2147483647 h 3860"/>
                <a:gd name="T90" fmla="*/ 2147483647 w 2250"/>
                <a:gd name="T91" fmla="*/ 0 h 3860"/>
                <a:gd name="T92" fmla="*/ 2147483647 w 2250"/>
                <a:gd name="T93" fmla="*/ 2147483647 h 3860"/>
                <a:gd name="T94" fmla="*/ 2147483647 w 2250"/>
                <a:gd name="T95" fmla="*/ 2147483647 h 3860"/>
                <a:gd name="T96" fmla="*/ 2147483647 w 2250"/>
                <a:gd name="T97" fmla="*/ 2147483647 h 3860"/>
                <a:gd name="T98" fmla="*/ 2147483647 w 2250"/>
                <a:gd name="T99" fmla="*/ 2147483647 h 3860"/>
                <a:gd name="T100" fmla="*/ 2147483647 w 2250"/>
                <a:gd name="T101" fmla="*/ 2147483647 h 3860"/>
                <a:gd name="T102" fmla="*/ 2147483647 w 2250"/>
                <a:gd name="T103" fmla="*/ 2147483647 h 3860"/>
                <a:gd name="T104" fmla="*/ 2147483647 w 2250"/>
                <a:gd name="T105" fmla="*/ 2147483647 h 3860"/>
                <a:gd name="T106" fmla="*/ 2147483647 w 2250"/>
                <a:gd name="T107" fmla="*/ 2147483647 h 3860"/>
                <a:gd name="T108" fmla="*/ 2147483647 w 2250"/>
                <a:gd name="T109" fmla="*/ 2147483647 h 3860"/>
                <a:gd name="T110" fmla="*/ 2147483647 w 2250"/>
                <a:gd name="T111" fmla="*/ 2147483647 h 3860"/>
                <a:gd name="T112" fmla="*/ 2147483647 w 2250"/>
                <a:gd name="T113" fmla="*/ 2147483647 h 3860"/>
                <a:gd name="T114" fmla="*/ 2147483647 w 2250"/>
                <a:gd name="T115" fmla="*/ 2147483647 h 3860"/>
                <a:gd name="T116" fmla="*/ 2147483647 w 2250"/>
                <a:gd name="T117" fmla="*/ 2147483647 h 3860"/>
                <a:gd name="T118" fmla="*/ 2147483647 w 2250"/>
                <a:gd name="T119" fmla="*/ 2147483647 h 3860"/>
                <a:gd name="T120" fmla="*/ 2147483647 w 2250"/>
                <a:gd name="T121" fmla="*/ 2147483647 h 3860"/>
                <a:gd name="T122" fmla="*/ 2147483647 w 2250"/>
                <a:gd name="T123" fmla="*/ 2147483647 h 38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50"/>
                <a:gd name="T187" fmla="*/ 0 h 3860"/>
                <a:gd name="T188" fmla="*/ 2250 w 2250"/>
                <a:gd name="T189" fmla="*/ 3860 h 38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50" h="3860">
                  <a:moveTo>
                    <a:pt x="106" y="1779"/>
                  </a:moveTo>
                  <a:lnTo>
                    <a:pt x="106" y="1779"/>
                  </a:lnTo>
                  <a:lnTo>
                    <a:pt x="106" y="1846"/>
                  </a:lnTo>
                  <a:lnTo>
                    <a:pt x="106" y="1893"/>
                  </a:lnTo>
                  <a:lnTo>
                    <a:pt x="110" y="1908"/>
                  </a:lnTo>
                  <a:lnTo>
                    <a:pt x="114" y="1920"/>
                  </a:lnTo>
                  <a:lnTo>
                    <a:pt x="118" y="1924"/>
                  </a:lnTo>
                  <a:lnTo>
                    <a:pt x="114" y="1936"/>
                  </a:lnTo>
                  <a:lnTo>
                    <a:pt x="95" y="1932"/>
                  </a:lnTo>
                  <a:lnTo>
                    <a:pt x="87" y="1936"/>
                  </a:lnTo>
                  <a:lnTo>
                    <a:pt x="83" y="1940"/>
                  </a:lnTo>
                  <a:lnTo>
                    <a:pt x="83" y="1959"/>
                  </a:lnTo>
                  <a:lnTo>
                    <a:pt x="95" y="2003"/>
                  </a:lnTo>
                  <a:lnTo>
                    <a:pt x="106" y="2042"/>
                  </a:lnTo>
                  <a:lnTo>
                    <a:pt x="126" y="2089"/>
                  </a:lnTo>
                  <a:lnTo>
                    <a:pt x="150" y="2132"/>
                  </a:lnTo>
                  <a:lnTo>
                    <a:pt x="165" y="2156"/>
                  </a:lnTo>
                  <a:lnTo>
                    <a:pt x="181" y="2171"/>
                  </a:lnTo>
                  <a:lnTo>
                    <a:pt x="205" y="2187"/>
                  </a:lnTo>
                  <a:lnTo>
                    <a:pt x="224" y="2199"/>
                  </a:lnTo>
                  <a:lnTo>
                    <a:pt x="248" y="2211"/>
                  </a:lnTo>
                  <a:lnTo>
                    <a:pt x="275" y="2211"/>
                  </a:lnTo>
                  <a:lnTo>
                    <a:pt x="448" y="2211"/>
                  </a:lnTo>
                  <a:lnTo>
                    <a:pt x="452" y="2215"/>
                  </a:lnTo>
                  <a:lnTo>
                    <a:pt x="421" y="2270"/>
                  </a:lnTo>
                  <a:lnTo>
                    <a:pt x="393" y="2332"/>
                  </a:lnTo>
                  <a:lnTo>
                    <a:pt x="350" y="2419"/>
                  </a:lnTo>
                  <a:lnTo>
                    <a:pt x="307" y="2529"/>
                  </a:lnTo>
                  <a:lnTo>
                    <a:pt x="256" y="2666"/>
                  </a:lnTo>
                  <a:lnTo>
                    <a:pt x="209" y="2831"/>
                  </a:lnTo>
                  <a:lnTo>
                    <a:pt x="185" y="2925"/>
                  </a:lnTo>
                  <a:lnTo>
                    <a:pt x="161" y="3028"/>
                  </a:lnTo>
                  <a:lnTo>
                    <a:pt x="142" y="3134"/>
                  </a:lnTo>
                  <a:lnTo>
                    <a:pt x="122" y="3251"/>
                  </a:lnTo>
                  <a:lnTo>
                    <a:pt x="103" y="3377"/>
                  </a:lnTo>
                  <a:lnTo>
                    <a:pt x="83" y="3514"/>
                  </a:lnTo>
                  <a:lnTo>
                    <a:pt x="67" y="3656"/>
                  </a:lnTo>
                  <a:lnTo>
                    <a:pt x="55" y="3809"/>
                  </a:lnTo>
                  <a:lnTo>
                    <a:pt x="87" y="3809"/>
                  </a:lnTo>
                  <a:lnTo>
                    <a:pt x="99" y="3715"/>
                  </a:lnTo>
                  <a:lnTo>
                    <a:pt x="114" y="3609"/>
                  </a:lnTo>
                  <a:lnTo>
                    <a:pt x="134" y="3467"/>
                  </a:lnTo>
                  <a:lnTo>
                    <a:pt x="161" y="3310"/>
                  </a:lnTo>
                  <a:lnTo>
                    <a:pt x="193" y="3134"/>
                  </a:lnTo>
                  <a:lnTo>
                    <a:pt x="236" y="2953"/>
                  </a:lnTo>
                  <a:lnTo>
                    <a:pt x="283" y="2768"/>
                  </a:lnTo>
                  <a:lnTo>
                    <a:pt x="264" y="2914"/>
                  </a:lnTo>
                  <a:lnTo>
                    <a:pt x="244" y="3059"/>
                  </a:lnTo>
                  <a:lnTo>
                    <a:pt x="216" y="3314"/>
                  </a:lnTo>
                  <a:lnTo>
                    <a:pt x="201" y="3499"/>
                  </a:lnTo>
                  <a:lnTo>
                    <a:pt x="197" y="3569"/>
                  </a:lnTo>
                  <a:lnTo>
                    <a:pt x="228" y="3577"/>
                  </a:lnTo>
                  <a:lnTo>
                    <a:pt x="232" y="3479"/>
                  </a:lnTo>
                  <a:lnTo>
                    <a:pt x="240" y="3377"/>
                  </a:lnTo>
                  <a:lnTo>
                    <a:pt x="252" y="3279"/>
                  </a:lnTo>
                  <a:lnTo>
                    <a:pt x="264" y="3181"/>
                  </a:lnTo>
                  <a:lnTo>
                    <a:pt x="279" y="3083"/>
                  </a:lnTo>
                  <a:lnTo>
                    <a:pt x="299" y="2984"/>
                  </a:lnTo>
                  <a:lnTo>
                    <a:pt x="342" y="2800"/>
                  </a:lnTo>
                  <a:lnTo>
                    <a:pt x="389" y="2631"/>
                  </a:lnTo>
                  <a:lnTo>
                    <a:pt x="432" y="2482"/>
                  </a:lnTo>
                  <a:lnTo>
                    <a:pt x="472" y="2360"/>
                  </a:lnTo>
                  <a:lnTo>
                    <a:pt x="503" y="2270"/>
                  </a:lnTo>
                  <a:lnTo>
                    <a:pt x="578" y="2344"/>
                  </a:lnTo>
                  <a:lnTo>
                    <a:pt x="625" y="2387"/>
                  </a:lnTo>
                  <a:lnTo>
                    <a:pt x="707" y="2450"/>
                  </a:lnTo>
                  <a:lnTo>
                    <a:pt x="735" y="2533"/>
                  </a:lnTo>
                  <a:lnTo>
                    <a:pt x="758" y="2623"/>
                  </a:lnTo>
                  <a:lnTo>
                    <a:pt x="809" y="2815"/>
                  </a:lnTo>
                  <a:lnTo>
                    <a:pt x="805" y="2819"/>
                  </a:lnTo>
                  <a:lnTo>
                    <a:pt x="782" y="2831"/>
                  </a:lnTo>
                  <a:lnTo>
                    <a:pt x="750" y="2847"/>
                  </a:lnTo>
                  <a:lnTo>
                    <a:pt x="723" y="2870"/>
                  </a:lnTo>
                  <a:lnTo>
                    <a:pt x="711" y="2882"/>
                  </a:lnTo>
                  <a:lnTo>
                    <a:pt x="699" y="2898"/>
                  </a:lnTo>
                  <a:lnTo>
                    <a:pt x="692" y="2918"/>
                  </a:lnTo>
                  <a:lnTo>
                    <a:pt x="692" y="2933"/>
                  </a:lnTo>
                  <a:lnTo>
                    <a:pt x="692" y="2976"/>
                  </a:lnTo>
                  <a:lnTo>
                    <a:pt x="695" y="3020"/>
                  </a:lnTo>
                  <a:lnTo>
                    <a:pt x="695" y="3039"/>
                  </a:lnTo>
                  <a:lnTo>
                    <a:pt x="692" y="3063"/>
                  </a:lnTo>
                  <a:lnTo>
                    <a:pt x="684" y="3130"/>
                  </a:lnTo>
                  <a:lnTo>
                    <a:pt x="684" y="3153"/>
                  </a:lnTo>
                  <a:lnTo>
                    <a:pt x="707" y="3169"/>
                  </a:lnTo>
                  <a:lnTo>
                    <a:pt x="723" y="3094"/>
                  </a:lnTo>
                  <a:lnTo>
                    <a:pt x="739" y="3043"/>
                  </a:lnTo>
                  <a:lnTo>
                    <a:pt x="746" y="3024"/>
                  </a:lnTo>
                  <a:lnTo>
                    <a:pt x="758" y="3012"/>
                  </a:lnTo>
                  <a:lnTo>
                    <a:pt x="766" y="3016"/>
                  </a:lnTo>
                  <a:lnTo>
                    <a:pt x="786" y="3028"/>
                  </a:lnTo>
                  <a:lnTo>
                    <a:pt x="801" y="3039"/>
                  </a:lnTo>
                  <a:lnTo>
                    <a:pt x="821" y="3063"/>
                  </a:lnTo>
                  <a:lnTo>
                    <a:pt x="845" y="3090"/>
                  </a:lnTo>
                  <a:lnTo>
                    <a:pt x="872" y="3130"/>
                  </a:lnTo>
                  <a:lnTo>
                    <a:pt x="919" y="3404"/>
                  </a:lnTo>
                  <a:lnTo>
                    <a:pt x="955" y="3640"/>
                  </a:lnTo>
                  <a:lnTo>
                    <a:pt x="986" y="3860"/>
                  </a:lnTo>
                  <a:lnTo>
                    <a:pt x="1021" y="3856"/>
                  </a:lnTo>
                  <a:lnTo>
                    <a:pt x="990" y="3597"/>
                  </a:lnTo>
                  <a:lnTo>
                    <a:pt x="962" y="3373"/>
                  </a:lnTo>
                  <a:lnTo>
                    <a:pt x="990" y="3365"/>
                  </a:lnTo>
                  <a:lnTo>
                    <a:pt x="1017" y="3350"/>
                  </a:lnTo>
                  <a:lnTo>
                    <a:pt x="1061" y="3605"/>
                  </a:lnTo>
                  <a:lnTo>
                    <a:pt x="1096" y="3601"/>
                  </a:lnTo>
                  <a:lnTo>
                    <a:pt x="1080" y="3459"/>
                  </a:lnTo>
                  <a:lnTo>
                    <a:pt x="1057" y="3322"/>
                  </a:lnTo>
                  <a:lnTo>
                    <a:pt x="1096" y="3295"/>
                  </a:lnTo>
                  <a:lnTo>
                    <a:pt x="1092" y="3283"/>
                  </a:lnTo>
                  <a:lnTo>
                    <a:pt x="1127" y="3283"/>
                  </a:lnTo>
                  <a:lnTo>
                    <a:pt x="1167" y="3283"/>
                  </a:lnTo>
                  <a:lnTo>
                    <a:pt x="1210" y="3279"/>
                  </a:lnTo>
                  <a:lnTo>
                    <a:pt x="1257" y="3267"/>
                  </a:lnTo>
                  <a:lnTo>
                    <a:pt x="1257" y="3243"/>
                  </a:lnTo>
                  <a:lnTo>
                    <a:pt x="1253" y="3228"/>
                  </a:lnTo>
                  <a:lnTo>
                    <a:pt x="1249" y="3220"/>
                  </a:lnTo>
                  <a:lnTo>
                    <a:pt x="1241" y="3212"/>
                  </a:lnTo>
                  <a:lnTo>
                    <a:pt x="1233" y="3208"/>
                  </a:lnTo>
                  <a:lnTo>
                    <a:pt x="1210" y="3204"/>
                  </a:lnTo>
                  <a:lnTo>
                    <a:pt x="1155" y="3189"/>
                  </a:lnTo>
                  <a:lnTo>
                    <a:pt x="1123" y="3177"/>
                  </a:lnTo>
                  <a:lnTo>
                    <a:pt x="1096" y="3161"/>
                  </a:lnTo>
                  <a:lnTo>
                    <a:pt x="1076" y="3141"/>
                  </a:lnTo>
                  <a:lnTo>
                    <a:pt x="1065" y="3130"/>
                  </a:lnTo>
                  <a:lnTo>
                    <a:pt x="1061" y="3118"/>
                  </a:lnTo>
                  <a:lnTo>
                    <a:pt x="1045" y="3086"/>
                  </a:lnTo>
                  <a:lnTo>
                    <a:pt x="1045" y="3083"/>
                  </a:lnTo>
                  <a:lnTo>
                    <a:pt x="1045" y="3086"/>
                  </a:lnTo>
                  <a:lnTo>
                    <a:pt x="1045" y="3106"/>
                  </a:lnTo>
                  <a:lnTo>
                    <a:pt x="1029" y="3051"/>
                  </a:lnTo>
                  <a:lnTo>
                    <a:pt x="1021" y="3004"/>
                  </a:lnTo>
                  <a:lnTo>
                    <a:pt x="1017" y="2988"/>
                  </a:lnTo>
                  <a:lnTo>
                    <a:pt x="1021" y="2973"/>
                  </a:lnTo>
                  <a:lnTo>
                    <a:pt x="1041" y="2984"/>
                  </a:lnTo>
                  <a:lnTo>
                    <a:pt x="1088" y="3004"/>
                  </a:lnTo>
                  <a:lnTo>
                    <a:pt x="1147" y="3024"/>
                  </a:lnTo>
                  <a:lnTo>
                    <a:pt x="1174" y="3028"/>
                  </a:lnTo>
                  <a:lnTo>
                    <a:pt x="1202" y="3028"/>
                  </a:lnTo>
                  <a:lnTo>
                    <a:pt x="1363" y="2694"/>
                  </a:lnTo>
                  <a:lnTo>
                    <a:pt x="1394" y="2788"/>
                  </a:lnTo>
                  <a:lnTo>
                    <a:pt x="1473" y="2988"/>
                  </a:lnTo>
                  <a:lnTo>
                    <a:pt x="1516" y="3098"/>
                  </a:lnTo>
                  <a:lnTo>
                    <a:pt x="1555" y="3192"/>
                  </a:lnTo>
                  <a:lnTo>
                    <a:pt x="1587" y="3263"/>
                  </a:lnTo>
                  <a:lnTo>
                    <a:pt x="1599" y="3283"/>
                  </a:lnTo>
                  <a:lnTo>
                    <a:pt x="1606" y="3291"/>
                  </a:lnTo>
                  <a:lnTo>
                    <a:pt x="1642" y="3295"/>
                  </a:lnTo>
                  <a:lnTo>
                    <a:pt x="1638" y="3302"/>
                  </a:lnTo>
                  <a:lnTo>
                    <a:pt x="1634" y="3314"/>
                  </a:lnTo>
                  <a:lnTo>
                    <a:pt x="1630" y="3334"/>
                  </a:lnTo>
                  <a:lnTo>
                    <a:pt x="1634" y="3353"/>
                  </a:lnTo>
                  <a:lnTo>
                    <a:pt x="1642" y="3377"/>
                  </a:lnTo>
                  <a:lnTo>
                    <a:pt x="1661" y="3404"/>
                  </a:lnTo>
                  <a:lnTo>
                    <a:pt x="1689" y="3440"/>
                  </a:lnTo>
                  <a:lnTo>
                    <a:pt x="1724" y="3479"/>
                  </a:lnTo>
                  <a:lnTo>
                    <a:pt x="1748" y="3518"/>
                  </a:lnTo>
                  <a:lnTo>
                    <a:pt x="1760" y="3542"/>
                  </a:lnTo>
                  <a:lnTo>
                    <a:pt x="1771" y="3565"/>
                  </a:lnTo>
                  <a:lnTo>
                    <a:pt x="1799" y="3562"/>
                  </a:lnTo>
                  <a:lnTo>
                    <a:pt x="1787" y="3538"/>
                  </a:lnTo>
                  <a:lnTo>
                    <a:pt x="1767" y="3487"/>
                  </a:lnTo>
                  <a:lnTo>
                    <a:pt x="1760" y="3463"/>
                  </a:lnTo>
                  <a:lnTo>
                    <a:pt x="1756" y="3440"/>
                  </a:lnTo>
                  <a:lnTo>
                    <a:pt x="1756" y="3420"/>
                  </a:lnTo>
                  <a:lnTo>
                    <a:pt x="1756" y="3416"/>
                  </a:lnTo>
                  <a:lnTo>
                    <a:pt x="1760" y="3412"/>
                  </a:lnTo>
                  <a:lnTo>
                    <a:pt x="1767" y="3408"/>
                  </a:lnTo>
                  <a:lnTo>
                    <a:pt x="1779" y="3404"/>
                  </a:lnTo>
                  <a:lnTo>
                    <a:pt x="1799" y="3404"/>
                  </a:lnTo>
                  <a:lnTo>
                    <a:pt x="1826" y="3412"/>
                  </a:lnTo>
                  <a:lnTo>
                    <a:pt x="1866" y="3420"/>
                  </a:lnTo>
                  <a:lnTo>
                    <a:pt x="1913" y="3440"/>
                  </a:lnTo>
                  <a:lnTo>
                    <a:pt x="1975" y="3471"/>
                  </a:lnTo>
                  <a:lnTo>
                    <a:pt x="2023" y="3459"/>
                  </a:lnTo>
                  <a:lnTo>
                    <a:pt x="2066" y="3444"/>
                  </a:lnTo>
                  <a:lnTo>
                    <a:pt x="2085" y="3432"/>
                  </a:lnTo>
                  <a:lnTo>
                    <a:pt x="2105" y="3420"/>
                  </a:lnTo>
                  <a:lnTo>
                    <a:pt x="2250" y="3330"/>
                  </a:lnTo>
                  <a:lnTo>
                    <a:pt x="2242" y="3314"/>
                  </a:lnTo>
                  <a:lnTo>
                    <a:pt x="2231" y="3298"/>
                  </a:lnTo>
                  <a:lnTo>
                    <a:pt x="2223" y="3295"/>
                  </a:lnTo>
                  <a:lnTo>
                    <a:pt x="2211" y="3295"/>
                  </a:lnTo>
                  <a:lnTo>
                    <a:pt x="2180" y="3302"/>
                  </a:lnTo>
                  <a:lnTo>
                    <a:pt x="2129" y="3314"/>
                  </a:lnTo>
                  <a:lnTo>
                    <a:pt x="2097" y="3322"/>
                  </a:lnTo>
                  <a:lnTo>
                    <a:pt x="2066" y="3322"/>
                  </a:lnTo>
                  <a:lnTo>
                    <a:pt x="2030" y="3322"/>
                  </a:lnTo>
                  <a:lnTo>
                    <a:pt x="1995" y="3314"/>
                  </a:lnTo>
                  <a:lnTo>
                    <a:pt x="1952" y="3283"/>
                  </a:lnTo>
                  <a:lnTo>
                    <a:pt x="1913" y="3255"/>
                  </a:lnTo>
                  <a:lnTo>
                    <a:pt x="1885" y="3240"/>
                  </a:lnTo>
                  <a:lnTo>
                    <a:pt x="1873" y="3232"/>
                  </a:lnTo>
                  <a:lnTo>
                    <a:pt x="1873" y="3224"/>
                  </a:lnTo>
                  <a:lnTo>
                    <a:pt x="1877" y="3220"/>
                  </a:lnTo>
                  <a:lnTo>
                    <a:pt x="1889" y="3216"/>
                  </a:lnTo>
                  <a:lnTo>
                    <a:pt x="1913" y="3204"/>
                  </a:lnTo>
                  <a:lnTo>
                    <a:pt x="1932" y="3189"/>
                  </a:lnTo>
                  <a:lnTo>
                    <a:pt x="1940" y="3177"/>
                  </a:lnTo>
                  <a:lnTo>
                    <a:pt x="1936" y="3169"/>
                  </a:lnTo>
                  <a:lnTo>
                    <a:pt x="1889" y="3059"/>
                  </a:lnTo>
                  <a:lnTo>
                    <a:pt x="1779" y="2812"/>
                  </a:lnTo>
                  <a:lnTo>
                    <a:pt x="1720" y="2674"/>
                  </a:lnTo>
                  <a:lnTo>
                    <a:pt x="1669" y="2548"/>
                  </a:lnTo>
                  <a:lnTo>
                    <a:pt x="1630" y="2446"/>
                  </a:lnTo>
                  <a:lnTo>
                    <a:pt x="1622" y="2411"/>
                  </a:lnTo>
                  <a:lnTo>
                    <a:pt x="1618" y="2391"/>
                  </a:lnTo>
                  <a:lnTo>
                    <a:pt x="1614" y="2380"/>
                  </a:lnTo>
                  <a:lnTo>
                    <a:pt x="1606" y="2352"/>
                  </a:lnTo>
                  <a:lnTo>
                    <a:pt x="1599" y="2340"/>
                  </a:lnTo>
                  <a:lnTo>
                    <a:pt x="1587" y="2325"/>
                  </a:lnTo>
                  <a:lnTo>
                    <a:pt x="1571" y="2309"/>
                  </a:lnTo>
                  <a:lnTo>
                    <a:pt x="1551" y="2297"/>
                  </a:lnTo>
                  <a:lnTo>
                    <a:pt x="1567" y="2266"/>
                  </a:lnTo>
                  <a:lnTo>
                    <a:pt x="1583" y="2230"/>
                  </a:lnTo>
                  <a:lnTo>
                    <a:pt x="1595" y="2187"/>
                  </a:lnTo>
                  <a:lnTo>
                    <a:pt x="1599" y="2164"/>
                  </a:lnTo>
                  <a:lnTo>
                    <a:pt x="1599" y="2140"/>
                  </a:lnTo>
                  <a:lnTo>
                    <a:pt x="1599" y="2113"/>
                  </a:lnTo>
                  <a:lnTo>
                    <a:pt x="1591" y="2089"/>
                  </a:lnTo>
                  <a:lnTo>
                    <a:pt x="1575" y="2065"/>
                  </a:lnTo>
                  <a:lnTo>
                    <a:pt x="1559" y="2046"/>
                  </a:lnTo>
                  <a:lnTo>
                    <a:pt x="1536" y="2026"/>
                  </a:lnTo>
                  <a:lnTo>
                    <a:pt x="1504" y="2007"/>
                  </a:lnTo>
                  <a:lnTo>
                    <a:pt x="1375" y="1940"/>
                  </a:lnTo>
                  <a:lnTo>
                    <a:pt x="1657" y="1543"/>
                  </a:lnTo>
                  <a:lnTo>
                    <a:pt x="1712" y="1351"/>
                  </a:lnTo>
                  <a:lnTo>
                    <a:pt x="1681" y="1323"/>
                  </a:lnTo>
                  <a:lnTo>
                    <a:pt x="1449" y="1622"/>
                  </a:lnTo>
                  <a:lnTo>
                    <a:pt x="1339" y="1618"/>
                  </a:lnTo>
                  <a:lnTo>
                    <a:pt x="1253" y="1618"/>
                  </a:lnTo>
                  <a:lnTo>
                    <a:pt x="1222" y="1618"/>
                  </a:lnTo>
                  <a:lnTo>
                    <a:pt x="1202" y="1622"/>
                  </a:lnTo>
                  <a:lnTo>
                    <a:pt x="1155" y="1594"/>
                  </a:lnTo>
                  <a:lnTo>
                    <a:pt x="1096" y="1563"/>
                  </a:lnTo>
                  <a:lnTo>
                    <a:pt x="1037" y="1531"/>
                  </a:lnTo>
                  <a:lnTo>
                    <a:pt x="998" y="1504"/>
                  </a:lnTo>
                  <a:lnTo>
                    <a:pt x="982" y="1492"/>
                  </a:lnTo>
                  <a:lnTo>
                    <a:pt x="974" y="1484"/>
                  </a:lnTo>
                  <a:lnTo>
                    <a:pt x="974" y="1480"/>
                  </a:lnTo>
                  <a:lnTo>
                    <a:pt x="966" y="1469"/>
                  </a:lnTo>
                  <a:lnTo>
                    <a:pt x="947" y="1457"/>
                  </a:lnTo>
                  <a:lnTo>
                    <a:pt x="915" y="1445"/>
                  </a:lnTo>
                  <a:lnTo>
                    <a:pt x="919" y="1257"/>
                  </a:lnTo>
                  <a:lnTo>
                    <a:pt x="923" y="1190"/>
                  </a:lnTo>
                  <a:lnTo>
                    <a:pt x="923" y="1162"/>
                  </a:lnTo>
                  <a:lnTo>
                    <a:pt x="923" y="1147"/>
                  </a:lnTo>
                  <a:lnTo>
                    <a:pt x="915" y="1135"/>
                  </a:lnTo>
                  <a:lnTo>
                    <a:pt x="907" y="1123"/>
                  </a:lnTo>
                  <a:lnTo>
                    <a:pt x="907" y="1115"/>
                  </a:lnTo>
                  <a:lnTo>
                    <a:pt x="907" y="1064"/>
                  </a:lnTo>
                  <a:lnTo>
                    <a:pt x="911" y="1017"/>
                  </a:lnTo>
                  <a:lnTo>
                    <a:pt x="907" y="954"/>
                  </a:lnTo>
                  <a:lnTo>
                    <a:pt x="904" y="891"/>
                  </a:lnTo>
                  <a:lnTo>
                    <a:pt x="900" y="864"/>
                  </a:lnTo>
                  <a:lnTo>
                    <a:pt x="892" y="836"/>
                  </a:lnTo>
                  <a:lnTo>
                    <a:pt x="880" y="809"/>
                  </a:lnTo>
                  <a:lnTo>
                    <a:pt x="868" y="785"/>
                  </a:lnTo>
                  <a:lnTo>
                    <a:pt x="853" y="770"/>
                  </a:lnTo>
                  <a:lnTo>
                    <a:pt x="837" y="754"/>
                  </a:lnTo>
                  <a:lnTo>
                    <a:pt x="758" y="746"/>
                  </a:lnTo>
                  <a:lnTo>
                    <a:pt x="743" y="734"/>
                  </a:lnTo>
                  <a:lnTo>
                    <a:pt x="707" y="699"/>
                  </a:lnTo>
                  <a:lnTo>
                    <a:pt x="692" y="675"/>
                  </a:lnTo>
                  <a:lnTo>
                    <a:pt x="680" y="652"/>
                  </a:lnTo>
                  <a:lnTo>
                    <a:pt x="672" y="632"/>
                  </a:lnTo>
                  <a:lnTo>
                    <a:pt x="672" y="624"/>
                  </a:lnTo>
                  <a:lnTo>
                    <a:pt x="672" y="613"/>
                  </a:lnTo>
                  <a:lnTo>
                    <a:pt x="688" y="613"/>
                  </a:lnTo>
                  <a:lnTo>
                    <a:pt x="715" y="597"/>
                  </a:lnTo>
                  <a:lnTo>
                    <a:pt x="739" y="577"/>
                  </a:lnTo>
                  <a:lnTo>
                    <a:pt x="750" y="565"/>
                  </a:lnTo>
                  <a:lnTo>
                    <a:pt x="758" y="554"/>
                  </a:lnTo>
                  <a:lnTo>
                    <a:pt x="774" y="522"/>
                  </a:lnTo>
                  <a:lnTo>
                    <a:pt x="782" y="503"/>
                  </a:lnTo>
                  <a:lnTo>
                    <a:pt x="786" y="491"/>
                  </a:lnTo>
                  <a:lnTo>
                    <a:pt x="786" y="479"/>
                  </a:lnTo>
                  <a:lnTo>
                    <a:pt x="794" y="463"/>
                  </a:lnTo>
                  <a:lnTo>
                    <a:pt x="809" y="436"/>
                  </a:lnTo>
                  <a:lnTo>
                    <a:pt x="825" y="412"/>
                  </a:lnTo>
                  <a:lnTo>
                    <a:pt x="833" y="385"/>
                  </a:lnTo>
                  <a:lnTo>
                    <a:pt x="837" y="357"/>
                  </a:lnTo>
                  <a:lnTo>
                    <a:pt x="841" y="330"/>
                  </a:lnTo>
                  <a:lnTo>
                    <a:pt x="837" y="306"/>
                  </a:lnTo>
                  <a:lnTo>
                    <a:pt x="837" y="283"/>
                  </a:lnTo>
                  <a:lnTo>
                    <a:pt x="833" y="267"/>
                  </a:lnTo>
                  <a:lnTo>
                    <a:pt x="829" y="251"/>
                  </a:lnTo>
                  <a:lnTo>
                    <a:pt x="817" y="232"/>
                  </a:lnTo>
                  <a:lnTo>
                    <a:pt x="821" y="228"/>
                  </a:lnTo>
                  <a:lnTo>
                    <a:pt x="821" y="216"/>
                  </a:lnTo>
                  <a:lnTo>
                    <a:pt x="817" y="204"/>
                  </a:lnTo>
                  <a:lnTo>
                    <a:pt x="813" y="192"/>
                  </a:lnTo>
                  <a:lnTo>
                    <a:pt x="801" y="173"/>
                  </a:lnTo>
                  <a:lnTo>
                    <a:pt x="790" y="165"/>
                  </a:lnTo>
                  <a:lnTo>
                    <a:pt x="786" y="161"/>
                  </a:lnTo>
                  <a:lnTo>
                    <a:pt x="766" y="149"/>
                  </a:lnTo>
                  <a:lnTo>
                    <a:pt x="750" y="134"/>
                  </a:lnTo>
                  <a:lnTo>
                    <a:pt x="731" y="114"/>
                  </a:lnTo>
                  <a:lnTo>
                    <a:pt x="699" y="59"/>
                  </a:lnTo>
                  <a:lnTo>
                    <a:pt x="680" y="35"/>
                  </a:lnTo>
                  <a:lnTo>
                    <a:pt x="664" y="24"/>
                  </a:lnTo>
                  <a:lnTo>
                    <a:pt x="637" y="12"/>
                  </a:lnTo>
                  <a:lnTo>
                    <a:pt x="613" y="8"/>
                  </a:lnTo>
                  <a:lnTo>
                    <a:pt x="570" y="0"/>
                  </a:lnTo>
                  <a:lnTo>
                    <a:pt x="534" y="0"/>
                  </a:lnTo>
                  <a:lnTo>
                    <a:pt x="507" y="0"/>
                  </a:lnTo>
                  <a:lnTo>
                    <a:pt x="491" y="4"/>
                  </a:lnTo>
                  <a:lnTo>
                    <a:pt x="468" y="12"/>
                  </a:lnTo>
                  <a:lnTo>
                    <a:pt x="417" y="31"/>
                  </a:lnTo>
                  <a:lnTo>
                    <a:pt x="389" y="47"/>
                  </a:lnTo>
                  <a:lnTo>
                    <a:pt x="366" y="63"/>
                  </a:lnTo>
                  <a:lnTo>
                    <a:pt x="346" y="79"/>
                  </a:lnTo>
                  <a:lnTo>
                    <a:pt x="334" y="94"/>
                  </a:lnTo>
                  <a:lnTo>
                    <a:pt x="311" y="145"/>
                  </a:lnTo>
                  <a:lnTo>
                    <a:pt x="248" y="279"/>
                  </a:lnTo>
                  <a:lnTo>
                    <a:pt x="236" y="314"/>
                  </a:lnTo>
                  <a:lnTo>
                    <a:pt x="228" y="346"/>
                  </a:lnTo>
                  <a:lnTo>
                    <a:pt x="228" y="381"/>
                  </a:lnTo>
                  <a:lnTo>
                    <a:pt x="232" y="412"/>
                  </a:lnTo>
                  <a:lnTo>
                    <a:pt x="240" y="444"/>
                  </a:lnTo>
                  <a:lnTo>
                    <a:pt x="248" y="471"/>
                  </a:lnTo>
                  <a:lnTo>
                    <a:pt x="260" y="495"/>
                  </a:lnTo>
                  <a:lnTo>
                    <a:pt x="267" y="510"/>
                  </a:lnTo>
                  <a:lnTo>
                    <a:pt x="279" y="534"/>
                  </a:lnTo>
                  <a:lnTo>
                    <a:pt x="287" y="565"/>
                  </a:lnTo>
                  <a:lnTo>
                    <a:pt x="299" y="589"/>
                  </a:lnTo>
                  <a:lnTo>
                    <a:pt x="307" y="601"/>
                  </a:lnTo>
                  <a:lnTo>
                    <a:pt x="315" y="609"/>
                  </a:lnTo>
                  <a:lnTo>
                    <a:pt x="338" y="624"/>
                  </a:lnTo>
                  <a:lnTo>
                    <a:pt x="346" y="632"/>
                  </a:lnTo>
                  <a:lnTo>
                    <a:pt x="240" y="723"/>
                  </a:lnTo>
                  <a:lnTo>
                    <a:pt x="158" y="785"/>
                  </a:lnTo>
                  <a:lnTo>
                    <a:pt x="126" y="809"/>
                  </a:lnTo>
                  <a:lnTo>
                    <a:pt x="106" y="817"/>
                  </a:lnTo>
                  <a:lnTo>
                    <a:pt x="91" y="821"/>
                  </a:lnTo>
                  <a:lnTo>
                    <a:pt x="79" y="832"/>
                  </a:lnTo>
                  <a:lnTo>
                    <a:pt x="63" y="852"/>
                  </a:lnTo>
                  <a:lnTo>
                    <a:pt x="52" y="880"/>
                  </a:lnTo>
                  <a:lnTo>
                    <a:pt x="40" y="919"/>
                  </a:lnTo>
                  <a:lnTo>
                    <a:pt x="32" y="974"/>
                  </a:lnTo>
                  <a:lnTo>
                    <a:pt x="24" y="1041"/>
                  </a:lnTo>
                  <a:lnTo>
                    <a:pt x="20" y="1123"/>
                  </a:lnTo>
                  <a:lnTo>
                    <a:pt x="12" y="1268"/>
                  </a:lnTo>
                  <a:lnTo>
                    <a:pt x="4" y="1386"/>
                  </a:lnTo>
                  <a:lnTo>
                    <a:pt x="0" y="1476"/>
                  </a:lnTo>
                  <a:lnTo>
                    <a:pt x="4" y="1539"/>
                  </a:lnTo>
                  <a:lnTo>
                    <a:pt x="12" y="1602"/>
                  </a:lnTo>
                  <a:lnTo>
                    <a:pt x="28" y="1661"/>
                  </a:lnTo>
                  <a:lnTo>
                    <a:pt x="44" y="1708"/>
                  </a:lnTo>
                  <a:lnTo>
                    <a:pt x="63" y="1743"/>
                  </a:lnTo>
                  <a:lnTo>
                    <a:pt x="83" y="1767"/>
                  </a:lnTo>
                  <a:lnTo>
                    <a:pt x="99" y="1779"/>
                  </a:lnTo>
                  <a:lnTo>
                    <a:pt x="106" y="1779"/>
                  </a:lnTo>
                  <a:close/>
                  <a:moveTo>
                    <a:pt x="1037" y="2533"/>
                  </a:moveTo>
                  <a:lnTo>
                    <a:pt x="951" y="2643"/>
                  </a:lnTo>
                  <a:lnTo>
                    <a:pt x="943" y="2647"/>
                  </a:lnTo>
                  <a:lnTo>
                    <a:pt x="939" y="2654"/>
                  </a:lnTo>
                  <a:lnTo>
                    <a:pt x="931" y="2670"/>
                  </a:lnTo>
                  <a:lnTo>
                    <a:pt x="927" y="2678"/>
                  </a:lnTo>
                  <a:lnTo>
                    <a:pt x="915" y="2682"/>
                  </a:lnTo>
                  <a:lnTo>
                    <a:pt x="911" y="2686"/>
                  </a:lnTo>
                  <a:lnTo>
                    <a:pt x="907" y="2690"/>
                  </a:lnTo>
                  <a:lnTo>
                    <a:pt x="907" y="2694"/>
                  </a:lnTo>
                  <a:lnTo>
                    <a:pt x="907" y="2702"/>
                  </a:lnTo>
                  <a:lnTo>
                    <a:pt x="864" y="2568"/>
                  </a:lnTo>
                  <a:lnTo>
                    <a:pt x="900" y="2588"/>
                  </a:lnTo>
                  <a:lnTo>
                    <a:pt x="919" y="2596"/>
                  </a:lnTo>
                  <a:lnTo>
                    <a:pt x="919" y="2470"/>
                  </a:lnTo>
                  <a:lnTo>
                    <a:pt x="915" y="2348"/>
                  </a:lnTo>
                  <a:lnTo>
                    <a:pt x="911" y="2285"/>
                  </a:lnTo>
                  <a:lnTo>
                    <a:pt x="904" y="2223"/>
                  </a:lnTo>
                  <a:lnTo>
                    <a:pt x="931" y="2230"/>
                  </a:lnTo>
                  <a:lnTo>
                    <a:pt x="974" y="2238"/>
                  </a:lnTo>
                  <a:lnTo>
                    <a:pt x="1002" y="2258"/>
                  </a:lnTo>
                  <a:lnTo>
                    <a:pt x="1053" y="2297"/>
                  </a:lnTo>
                  <a:lnTo>
                    <a:pt x="1096" y="2336"/>
                  </a:lnTo>
                  <a:lnTo>
                    <a:pt x="1112" y="2352"/>
                  </a:lnTo>
                  <a:lnTo>
                    <a:pt x="1116" y="2360"/>
                  </a:lnTo>
                  <a:lnTo>
                    <a:pt x="1108" y="2391"/>
                  </a:lnTo>
                  <a:lnTo>
                    <a:pt x="1088" y="2442"/>
                  </a:lnTo>
                  <a:lnTo>
                    <a:pt x="1061" y="2493"/>
                  </a:lnTo>
                  <a:lnTo>
                    <a:pt x="1049" y="2517"/>
                  </a:lnTo>
                  <a:lnTo>
                    <a:pt x="1037" y="2533"/>
                  </a:lnTo>
                  <a:close/>
                  <a:moveTo>
                    <a:pt x="1049" y="3287"/>
                  </a:moveTo>
                  <a:lnTo>
                    <a:pt x="1049" y="3287"/>
                  </a:lnTo>
                  <a:lnTo>
                    <a:pt x="1049" y="3279"/>
                  </a:lnTo>
                  <a:lnTo>
                    <a:pt x="1061" y="3279"/>
                  </a:lnTo>
                  <a:lnTo>
                    <a:pt x="1049" y="3287"/>
                  </a:lnTo>
                  <a:close/>
                  <a:moveTo>
                    <a:pt x="959" y="3326"/>
                  </a:moveTo>
                  <a:lnTo>
                    <a:pt x="959" y="3326"/>
                  </a:lnTo>
                  <a:lnTo>
                    <a:pt x="943" y="3240"/>
                  </a:lnTo>
                  <a:lnTo>
                    <a:pt x="966" y="3251"/>
                  </a:lnTo>
                  <a:lnTo>
                    <a:pt x="998" y="3267"/>
                  </a:lnTo>
                  <a:lnTo>
                    <a:pt x="1010" y="3310"/>
                  </a:lnTo>
                  <a:lnTo>
                    <a:pt x="959" y="3326"/>
                  </a:lnTo>
                  <a:close/>
                  <a:moveTo>
                    <a:pt x="864" y="2768"/>
                  </a:moveTo>
                  <a:lnTo>
                    <a:pt x="864" y="2768"/>
                  </a:lnTo>
                  <a:lnTo>
                    <a:pt x="841" y="2654"/>
                  </a:lnTo>
                  <a:lnTo>
                    <a:pt x="817" y="2572"/>
                  </a:lnTo>
                  <a:lnTo>
                    <a:pt x="845" y="2635"/>
                  </a:lnTo>
                  <a:lnTo>
                    <a:pt x="872" y="2721"/>
                  </a:lnTo>
                  <a:lnTo>
                    <a:pt x="868" y="2725"/>
                  </a:lnTo>
                  <a:lnTo>
                    <a:pt x="868" y="2733"/>
                  </a:lnTo>
                  <a:lnTo>
                    <a:pt x="872" y="2745"/>
                  </a:lnTo>
                  <a:lnTo>
                    <a:pt x="868" y="2753"/>
                  </a:lnTo>
                  <a:lnTo>
                    <a:pt x="868" y="2764"/>
                  </a:lnTo>
                  <a:lnTo>
                    <a:pt x="864" y="2768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5" name="Freeform 1250"/>
            <p:cNvSpPr>
              <a:spLocks/>
            </p:cNvSpPr>
            <p:nvPr/>
          </p:nvSpPr>
          <p:spPr bwMode="auto">
            <a:xfrm>
              <a:off x="584200" y="214313"/>
              <a:ext cx="3571875" cy="6127750"/>
            </a:xfrm>
            <a:custGeom>
              <a:avLst/>
              <a:gdLst>
                <a:gd name="T0" fmla="*/ 2147483647 w 2250"/>
                <a:gd name="T1" fmla="*/ 2147483647 h 3860"/>
                <a:gd name="T2" fmla="*/ 2147483647 w 2250"/>
                <a:gd name="T3" fmla="*/ 2147483647 h 3860"/>
                <a:gd name="T4" fmla="*/ 2147483647 w 2250"/>
                <a:gd name="T5" fmla="*/ 2147483647 h 3860"/>
                <a:gd name="T6" fmla="*/ 2147483647 w 2250"/>
                <a:gd name="T7" fmla="*/ 2147483647 h 3860"/>
                <a:gd name="T8" fmla="*/ 2147483647 w 2250"/>
                <a:gd name="T9" fmla="*/ 2147483647 h 3860"/>
                <a:gd name="T10" fmla="*/ 2147483647 w 2250"/>
                <a:gd name="T11" fmla="*/ 2147483647 h 3860"/>
                <a:gd name="T12" fmla="*/ 2147483647 w 2250"/>
                <a:gd name="T13" fmla="*/ 2147483647 h 3860"/>
                <a:gd name="T14" fmla="*/ 2147483647 w 2250"/>
                <a:gd name="T15" fmla="*/ 2147483647 h 3860"/>
                <a:gd name="T16" fmla="*/ 2147483647 w 2250"/>
                <a:gd name="T17" fmla="*/ 2147483647 h 3860"/>
                <a:gd name="T18" fmla="*/ 2147483647 w 2250"/>
                <a:gd name="T19" fmla="*/ 2147483647 h 3860"/>
                <a:gd name="T20" fmla="*/ 2147483647 w 2250"/>
                <a:gd name="T21" fmla="*/ 2147483647 h 3860"/>
                <a:gd name="T22" fmla="*/ 2147483647 w 2250"/>
                <a:gd name="T23" fmla="*/ 2147483647 h 3860"/>
                <a:gd name="T24" fmla="*/ 2147483647 w 2250"/>
                <a:gd name="T25" fmla="*/ 2147483647 h 3860"/>
                <a:gd name="T26" fmla="*/ 2147483647 w 2250"/>
                <a:gd name="T27" fmla="*/ 2147483647 h 3860"/>
                <a:gd name="T28" fmla="*/ 2147483647 w 2250"/>
                <a:gd name="T29" fmla="*/ 2147483647 h 3860"/>
                <a:gd name="T30" fmla="*/ 2147483647 w 2250"/>
                <a:gd name="T31" fmla="*/ 2147483647 h 3860"/>
                <a:gd name="T32" fmla="*/ 2147483647 w 2250"/>
                <a:gd name="T33" fmla="*/ 2147483647 h 3860"/>
                <a:gd name="T34" fmla="*/ 2147483647 w 2250"/>
                <a:gd name="T35" fmla="*/ 2147483647 h 3860"/>
                <a:gd name="T36" fmla="*/ 2147483647 w 2250"/>
                <a:gd name="T37" fmla="*/ 2147483647 h 3860"/>
                <a:gd name="T38" fmla="*/ 2147483647 w 2250"/>
                <a:gd name="T39" fmla="*/ 2147483647 h 3860"/>
                <a:gd name="T40" fmla="*/ 2147483647 w 2250"/>
                <a:gd name="T41" fmla="*/ 2147483647 h 3860"/>
                <a:gd name="T42" fmla="*/ 2147483647 w 2250"/>
                <a:gd name="T43" fmla="*/ 2147483647 h 3860"/>
                <a:gd name="T44" fmla="*/ 2147483647 w 2250"/>
                <a:gd name="T45" fmla="*/ 2147483647 h 3860"/>
                <a:gd name="T46" fmla="*/ 2147483647 w 2250"/>
                <a:gd name="T47" fmla="*/ 2147483647 h 3860"/>
                <a:gd name="T48" fmla="*/ 2147483647 w 2250"/>
                <a:gd name="T49" fmla="*/ 2147483647 h 3860"/>
                <a:gd name="T50" fmla="*/ 2147483647 w 2250"/>
                <a:gd name="T51" fmla="*/ 2147483647 h 3860"/>
                <a:gd name="T52" fmla="*/ 2147483647 w 2250"/>
                <a:gd name="T53" fmla="*/ 2147483647 h 3860"/>
                <a:gd name="T54" fmla="*/ 2147483647 w 2250"/>
                <a:gd name="T55" fmla="*/ 2147483647 h 3860"/>
                <a:gd name="T56" fmla="*/ 2147483647 w 2250"/>
                <a:gd name="T57" fmla="*/ 2147483647 h 3860"/>
                <a:gd name="T58" fmla="*/ 2147483647 w 2250"/>
                <a:gd name="T59" fmla="*/ 2147483647 h 3860"/>
                <a:gd name="T60" fmla="*/ 2147483647 w 2250"/>
                <a:gd name="T61" fmla="*/ 2147483647 h 3860"/>
                <a:gd name="T62" fmla="*/ 2147483647 w 2250"/>
                <a:gd name="T63" fmla="*/ 2147483647 h 3860"/>
                <a:gd name="T64" fmla="*/ 2147483647 w 2250"/>
                <a:gd name="T65" fmla="*/ 2147483647 h 3860"/>
                <a:gd name="T66" fmla="*/ 2147483647 w 2250"/>
                <a:gd name="T67" fmla="*/ 2147483647 h 3860"/>
                <a:gd name="T68" fmla="*/ 2147483647 w 2250"/>
                <a:gd name="T69" fmla="*/ 2147483647 h 3860"/>
                <a:gd name="T70" fmla="*/ 2147483647 w 2250"/>
                <a:gd name="T71" fmla="*/ 2147483647 h 3860"/>
                <a:gd name="T72" fmla="*/ 2147483647 w 2250"/>
                <a:gd name="T73" fmla="*/ 2147483647 h 3860"/>
                <a:gd name="T74" fmla="*/ 2147483647 w 2250"/>
                <a:gd name="T75" fmla="*/ 2147483647 h 3860"/>
                <a:gd name="T76" fmla="*/ 2147483647 w 2250"/>
                <a:gd name="T77" fmla="*/ 2147483647 h 3860"/>
                <a:gd name="T78" fmla="*/ 2147483647 w 2250"/>
                <a:gd name="T79" fmla="*/ 2147483647 h 3860"/>
                <a:gd name="T80" fmla="*/ 2147483647 w 2250"/>
                <a:gd name="T81" fmla="*/ 2147483647 h 3860"/>
                <a:gd name="T82" fmla="*/ 2147483647 w 2250"/>
                <a:gd name="T83" fmla="*/ 2147483647 h 3860"/>
                <a:gd name="T84" fmla="*/ 2147483647 w 2250"/>
                <a:gd name="T85" fmla="*/ 2147483647 h 3860"/>
                <a:gd name="T86" fmla="*/ 2147483647 w 2250"/>
                <a:gd name="T87" fmla="*/ 2147483647 h 3860"/>
                <a:gd name="T88" fmla="*/ 2147483647 w 2250"/>
                <a:gd name="T89" fmla="*/ 2147483647 h 3860"/>
                <a:gd name="T90" fmla="*/ 2147483647 w 2250"/>
                <a:gd name="T91" fmla="*/ 2147483647 h 3860"/>
                <a:gd name="T92" fmla="*/ 2147483647 w 2250"/>
                <a:gd name="T93" fmla="*/ 2147483647 h 3860"/>
                <a:gd name="T94" fmla="*/ 2147483647 w 2250"/>
                <a:gd name="T95" fmla="*/ 2147483647 h 3860"/>
                <a:gd name="T96" fmla="*/ 2147483647 w 2250"/>
                <a:gd name="T97" fmla="*/ 2147483647 h 3860"/>
                <a:gd name="T98" fmla="*/ 2147483647 w 2250"/>
                <a:gd name="T99" fmla="*/ 2147483647 h 3860"/>
                <a:gd name="T100" fmla="*/ 2147483647 w 2250"/>
                <a:gd name="T101" fmla="*/ 2147483647 h 3860"/>
                <a:gd name="T102" fmla="*/ 2147483647 w 2250"/>
                <a:gd name="T103" fmla="*/ 2147483647 h 3860"/>
                <a:gd name="T104" fmla="*/ 2147483647 w 2250"/>
                <a:gd name="T105" fmla="*/ 2147483647 h 3860"/>
                <a:gd name="T106" fmla="*/ 2147483647 w 2250"/>
                <a:gd name="T107" fmla="*/ 2147483647 h 3860"/>
                <a:gd name="T108" fmla="*/ 2147483647 w 2250"/>
                <a:gd name="T109" fmla="*/ 2147483647 h 3860"/>
                <a:gd name="T110" fmla="*/ 2147483647 w 2250"/>
                <a:gd name="T111" fmla="*/ 2147483647 h 3860"/>
                <a:gd name="T112" fmla="*/ 2147483647 w 2250"/>
                <a:gd name="T113" fmla="*/ 2147483647 h 3860"/>
                <a:gd name="T114" fmla="*/ 2147483647 w 2250"/>
                <a:gd name="T115" fmla="*/ 2147483647 h 3860"/>
                <a:gd name="T116" fmla="*/ 2147483647 w 2250"/>
                <a:gd name="T117" fmla="*/ 2147483647 h 3860"/>
                <a:gd name="T118" fmla="*/ 2147483647 w 2250"/>
                <a:gd name="T119" fmla="*/ 2147483647 h 3860"/>
                <a:gd name="T120" fmla="*/ 2147483647 w 2250"/>
                <a:gd name="T121" fmla="*/ 2147483647 h 386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50"/>
                <a:gd name="T184" fmla="*/ 0 h 3860"/>
                <a:gd name="T185" fmla="*/ 2250 w 2250"/>
                <a:gd name="T186" fmla="*/ 3860 h 386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50" h="3860">
                  <a:moveTo>
                    <a:pt x="106" y="1779"/>
                  </a:moveTo>
                  <a:lnTo>
                    <a:pt x="106" y="1779"/>
                  </a:lnTo>
                  <a:lnTo>
                    <a:pt x="106" y="1846"/>
                  </a:lnTo>
                  <a:lnTo>
                    <a:pt x="106" y="1893"/>
                  </a:lnTo>
                  <a:lnTo>
                    <a:pt x="110" y="1908"/>
                  </a:lnTo>
                  <a:lnTo>
                    <a:pt x="114" y="1920"/>
                  </a:lnTo>
                  <a:lnTo>
                    <a:pt x="118" y="1924"/>
                  </a:lnTo>
                  <a:lnTo>
                    <a:pt x="114" y="1936"/>
                  </a:lnTo>
                  <a:lnTo>
                    <a:pt x="95" y="1932"/>
                  </a:lnTo>
                  <a:lnTo>
                    <a:pt x="87" y="1936"/>
                  </a:lnTo>
                  <a:lnTo>
                    <a:pt x="83" y="1940"/>
                  </a:lnTo>
                  <a:lnTo>
                    <a:pt x="83" y="1959"/>
                  </a:lnTo>
                  <a:lnTo>
                    <a:pt x="95" y="2003"/>
                  </a:lnTo>
                  <a:lnTo>
                    <a:pt x="106" y="2042"/>
                  </a:lnTo>
                  <a:lnTo>
                    <a:pt x="126" y="2089"/>
                  </a:lnTo>
                  <a:lnTo>
                    <a:pt x="150" y="2132"/>
                  </a:lnTo>
                  <a:lnTo>
                    <a:pt x="165" y="2156"/>
                  </a:lnTo>
                  <a:lnTo>
                    <a:pt x="181" y="2171"/>
                  </a:lnTo>
                  <a:lnTo>
                    <a:pt x="205" y="2187"/>
                  </a:lnTo>
                  <a:lnTo>
                    <a:pt x="224" y="2199"/>
                  </a:lnTo>
                  <a:lnTo>
                    <a:pt x="248" y="2211"/>
                  </a:lnTo>
                  <a:lnTo>
                    <a:pt x="275" y="2211"/>
                  </a:lnTo>
                  <a:lnTo>
                    <a:pt x="448" y="2211"/>
                  </a:lnTo>
                  <a:lnTo>
                    <a:pt x="452" y="2215"/>
                  </a:lnTo>
                  <a:lnTo>
                    <a:pt x="421" y="2270"/>
                  </a:lnTo>
                  <a:lnTo>
                    <a:pt x="393" y="2332"/>
                  </a:lnTo>
                  <a:lnTo>
                    <a:pt x="350" y="2419"/>
                  </a:lnTo>
                  <a:lnTo>
                    <a:pt x="307" y="2529"/>
                  </a:lnTo>
                  <a:lnTo>
                    <a:pt x="256" y="2666"/>
                  </a:lnTo>
                  <a:lnTo>
                    <a:pt x="209" y="2831"/>
                  </a:lnTo>
                  <a:lnTo>
                    <a:pt x="185" y="2925"/>
                  </a:lnTo>
                  <a:lnTo>
                    <a:pt x="161" y="3028"/>
                  </a:lnTo>
                  <a:lnTo>
                    <a:pt x="142" y="3134"/>
                  </a:lnTo>
                  <a:lnTo>
                    <a:pt x="122" y="3251"/>
                  </a:lnTo>
                  <a:lnTo>
                    <a:pt x="103" y="3377"/>
                  </a:lnTo>
                  <a:lnTo>
                    <a:pt x="83" y="3514"/>
                  </a:lnTo>
                  <a:lnTo>
                    <a:pt x="67" y="3656"/>
                  </a:lnTo>
                  <a:lnTo>
                    <a:pt x="55" y="3809"/>
                  </a:lnTo>
                  <a:lnTo>
                    <a:pt x="87" y="3809"/>
                  </a:lnTo>
                  <a:lnTo>
                    <a:pt x="99" y="3715"/>
                  </a:lnTo>
                  <a:lnTo>
                    <a:pt x="114" y="3609"/>
                  </a:lnTo>
                  <a:lnTo>
                    <a:pt x="134" y="3467"/>
                  </a:lnTo>
                  <a:lnTo>
                    <a:pt x="161" y="3310"/>
                  </a:lnTo>
                  <a:lnTo>
                    <a:pt x="193" y="3134"/>
                  </a:lnTo>
                  <a:lnTo>
                    <a:pt x="236" y="2953"/>
                  </a:lnTo>
                  <a:lnTo>
                    <a:pt x="283" y="2768"/>
                  </a:lnTo>
                  <a:lnTo>
                    <a:pt x="264" y="2914"/>
                  </a:lnTo>
                  <a:lnTo>
                    <a:pt x="244" y="3059"/>
                  </a:lnTo>
                  <a:lnTo>
                    <a:pt x="216" y="3314"/>
                  </a:lnTo>
                  <a:lnTo>
                    <a:pt x="201" y="3499"/>
                  </a:lnTo>
                  <a:lnTo>
                    <a:pt x="197" y="3569"/>
                  </a:lnTo>
                  <a:lnTo>
                    <a:pt x="228" y="3577"/>
                  </a:lnTo>
                  <a:lnTo>
                    <a:pt x="232" y="3479"/>
                  </a:lnTo>
                  <a:lnTo>
                    <a:pt x="240" y="3377"/>
                  </a:lnTo>
                  <a:lnTo>
                    <a:pt x="252" y="3279"/>
                  </a:lnTo>
                  <a:lnTo>
                    <a:pt x="264" y="3181"/>
                  </a:lnTo>
                  <a:lnTo>
                    <a:pt x="279" y="3083"/>
                  </a:lnTo>
                  <a:lnTo>
                    <a:pt x="299" y="2984"/>
                  </a:lnTo>
                  <a:lnTo>
                    <a:pt x="342" y="2800"/>
                  </a:lnTo>
                  <a:lnTo>
                    <a:pt x="389" y="2631"/>
                  </a:lnTo>
                  <a:lnTo>
                    <a:pt x="432" y="2482"/>
                  </a:lnTo>
                  <a:lnTo>
                    <a:pt x="472" y="2360"/>
                  </a:lnTo>
                  <a:lnTo>
                    <a:pt x="503" y="2270"/>
                  </a:lnTo>
                  <a:lnTo>
                    <a:pt x="578" y="2344"/>
                  </a:lnTo>
                  <a:lnTo>
                    <a:pt x="625" y="2387"/>
                  </a:lnTo>
                  <a:lnTo>
                    <a:pt x="707" y="2450"/>
                  </a:lnTo>
                  <a:lnTo>
                    <a:pt x="735" y="2533"/>
                  </a:lnTo>
                  <a:lnTo>
                    <a:pt x="758" y="2623"/>
                  </a:lnTo>
                  <a:lnTo>
                    <a:pt x="809" y="2815"/>
                  </a:lnTo>
                  <a:lnTo>
                    <a:pt x="805" y="2819"/>
                  </a:lnTo>
                  <a:lnTo>
                    <a:pt x="782" y="2831"/>
                  </a:lnTo>
                  <a:lnTo>
                    <a:pt x="750" y="2847"/>
                  </a:lnTo>
                  <a:lnTo>
                    <a:pt x="723" y="2870"/>
                  </a:lnTo>
                  <a:lnTo>
                    <a:pt x="711" y="2882"/>
                  </a:lnTo>
                  <a:lnTo>
                    <a:pt x="699" y="2898"/>
                  </a:lnTo>
                  <a:lnTo>
                    <a:pt x="692" y="2918"/>
                  </a:lnTo>
                  <a:lnTo>
                    <a:pt x="692" y="2933"/>
                  </a:lnTo>
                  <a:lnTo>
                    <a:pt x="692" y="2976"/>
                  </a:lnTo>
                  <a:lnTo>
                    <a:pt x="695" y="3020"/>
                  </a:lnTo>
                  <a:lnTo>
                    <a:pt x="695" y="3039"/>
                  </a:lnTo>
                  <a:lnTo>
                    <a:pt x="692" y="3063"/>
                  </a:lnTo>
                  <a:lnTo>
                    <a:pt x="684" y="3130"/>
                  </a:lnTo>
                  <a:lnTo>
                    <a:pt x="684" y="3153"/>
                  </a:lnTo>
                  <a:lnTo>
                    <a:pt x="707" y="3169"/>
                  </a:lnTo>
                  <a:lnTo>
                    <a:pt x="723" y="3094"/>
                  </a:lnTo>
                  <a:lnTo>
                    <a:pt x="739" y="3043"/>
                  </a:lnTo>
                  <a:lnTo>
                    <a:pt x="746" y="3024"/>
                  </a:lnTo>
                  <a:lnTo>
                    <a:pt x="758" y="3012"/>
                  </a:lnTo>
                  <a:lnTo>
                    <a:pt x="766" y="3016"/>
                  </a:lnTo>
                  <a:lnTo>
                    <a:pt x="786" y="3028"/>
                  </a:lnTo>
                  <a:lnTo>
                    <a:pt x="801" y="3039"/>
                  </a:lnTo>
                  <a:lnTo>
                    <a:pt x="821" y="3063"/>
                  </a:lnTo>
                  <a:lnTo>
                    <a:pt x="845" y="3090"/>
                  </a:lnTo>
                  <a:lnTo>
                    <a:pt x="872" y="3130"/>
                  </a:lnTo>
                  <a:lnTo>
                    <a:pt x="919" y="3404"/>
                  </a:lnTo>
                  <a:lnTo>
                    <a:pt x="955" y="3640"/>
                  </a:lnTo>
                  <a:lnTo>
                    <a:pt x="986" y="3860"/>
                  </a:lnTo>
                  <a:lnTo>
                    <a:pt x="1021" y="3856"/>
                  </a:lnTo>
                  <a:lnTo>
                    <a:pt x="990" y="3597"/>
                  </a:lnTo>
                  <a:lnTo>
                    <a:pt x="962" y="3373"/>
                  </a:lnTo>
                  <a:lnTo>
                    <a:pt x="990" y="3365"/>
                  </a:lnTo>
                  <a:lnTo>
                    <a:pt x="1017" y="3350"/>
                  </a:lnTo>
                  <a:lnTo>
                    <a:pt x="1061" y="3605"/>
                  </a:lnTo>
                  <a:lnTo>
                    <a:pt x="1096" y="3601"/>
                  </a:lnTo>
                  <a:lnTo>
                    <a:pt x="1080" y="3459"/>
                  </a:lnTo>
                  <a:lnTo>
                    <a:pt x="1057" y="3322"/>
                  </a:lnTo>
                  <a:lnTo>
                    <a:pt x="1096" y="3295"/>
                  </a:lnTo>
                  <a:lnTo>
                    <a:pt x="1092" y="3283"/>
                  </a:lnTo>
                  <a:lnTo>
                    <a:pt x="1127" y="3283"/>
                  </a:lnTo>
                  <a:lnTo>
                    <a:pt x="1167" y="3283"/>
                  </a:lnTo>
                  <a:lnTo>
                    <a:pt x="1210" y="3279"/>
                  </a:lnTo>
                  <a:lnTo>
                    <a:pt x="1257" y="3267"/>
                  </a:lnTo>
                  <a:lnTo>
                    <a:pt x="1257" y="3243"/>
                  </a:lnTo>
                  <a:lnTo>
                    <a:pt x="1253" y="3228"/>
                  </a:lnTo>
                  <a:lnTo>
                    <a:pt x="1249" y="3220"/>
                  </a:lnTo>
                  <a:lnTo>
                    <a:pt x="1241" y="3212"/>
                  </a:lnTo>
                  <a:lnTo>
                    <a:pt x="1233" y="3208"/>
                  </a:lnTo>
                  <a:lnTo>
                    <a:pt x="1210" y="3204"/>
                  </a:lnTo>
                  <a:lnTo>
                    <a:pt x="1155" y="3189"/>
                  </a:lnTo>
                  <a:lnTo>
                    <a:pt x="1123" y="3177"/>
                  </a:lnTo>
                  <a:lnTo>
                    <a:pt x="1096" y="3161"/>
                  </a:lnTo>
                  <a:lnTo>
                    <a:pt x="1076" y="3141"/>
                  </a:lnTo>
                  <a:lnTo>
                    <a:pt x="1065" y="3130"/>
                  </a:lnTo>
                  <a:lnTo>
                    <a:pt x="1061" y="3118"/>
                  </a:lnTo>
                  <a:lnTo>
                    <a:pt x="1045" y="3086"/>
                  </a:lnTo>
                  <a:lnTo>
                    <a:pt x="1045" y="3083"/>
                  </a:lnTo>
                  <a:lnTo>
                    <a:pt x="1045" y="3086"/>
                  </a:lnTo>
                  <a:lnTo>
                    <a:pt x="1045" y="3106"/>
                  </a:lnTo>
                  <a:lnTo>
                    <a:pt x="1029" y="3051"/>
                  </a:lnTo>
                  <a:lnTo>
                    <a:pt x="1021" y="3004"/>
                  </a:lnTo>
                  <a:lnTo>
                    <a:pt x="1017" y="2988"/>
                  </a:lnTo>
                  <a:lnTo>
                    <a:pt x="1021" y="2973"/>
                  </a:lnTo>
                  <a:lnTo>
                    <a:pt x="1041" y="2984"/>
                  </a:lnTo>
                  <a:lnTo>
                    <a:pt x="1088" y="3004"/>
                  </a:lnTo>
                  <a:lnTo>
                    <a:pt x="1147" y="3024"/>
                  </a:lnTo>
                  <a:lnTo>
                    <a:pt x="1174" y="3028"/>
                  </a:lnTo>
                  <a:lnTo>
                    <a:pt x="1202" y="3028"/>
                  </a:lnTo>
                  <a:lnTo>
                    <a:pt x="1363" y="2694"/>
                  </a:lnTo>
                  <a:lnTo>
                    <a:pt x="1394" y="2788"/>
                  </a:lnTo>
                  <a:lnTo>
                    <a:pt x="1473" y="2988"/>
                  </a:lnTo>
                  <a:lnTo>
                    <a:pt x="1516" y="3098"/>
                  </a:lnTo>
                  <a:lnTo>
                    <a:pt x="1555" y="3192"/>
                  </a:lnTo>
                  <a:lnTo>
                    <a:pt x="1587" y="3263"/>
                  </a:lnTo>
                  <a:lnTo>
                    <a:pt x="1599" y="3283"/>
                  </a:lnTo>
                  <a:lnTo>
                    <a:pt x="1606" y="3291"/>
                  </a:lnTo>
                  <a:lnTo>
                    <a:pt x="1642" y="3295"/>
                  </a:lnTo>
                  <a:lnTo>
                    <a:pt x="1638" y="3302"/>
                  </a:lnTo>
                  <a:lnTo>
                    <a:pt x="1634" y="3314"/>
                  </a:lnTo>
                  <a:lnTo>
                    <a:pt x="1630" y="3334"/>
                  </a:lnTo>
                  <a:lnTo>
                    <a:pt x="1634" y="3353"/>
                  </a:lnTo>
                  <a:lnTo>
                    <a:pt x="1642" y="3377"/>
                  </a:lnTo>
                  <a:lnTo>
                    <a:pt x="1661" y="3404"/>
                  </a:lnTo>
                  <a:lnTo>
                    <a:pt x="1689" y="3440"/>
                  </a:lnTo>
                  <a:lnTo>
                    <a:pt x="1724" y="3479"/>
                  </a:lnTo>
                  <a:lnTo>
                    <a:pt x="1748" y="3518"/>
                  </a:lnTo>
                  <a:lnTo>
                    <a:pt x="1760" y="3542"/>
                  </a:lnTo>
                  <a:lnTo>
                    <a:pt x="1771" y="3565"/>
                  </a:lnTo>
                  <a:lnTo>
                    <a:pt x="1799" y="3562"/>
                  </a:lnTo>
                  <a:lnTo>
                    <a:pt x="1787" y="3538"/>
                  </a:lnTo>
                  <a:lnTo>
                    <a:pt x="1767" y="3487"/>
                  </a:lnTo>
                  <a:lnTo>
                    <a:pt x="1760" y="3463"/>
                  </a:lnTo>
                  <a:lnTo>
                    <a:pt x="1756" y="3440"/>
                  </a:lnTo>
                  <a:lnTo>
                    <a:pt x="1756" y="3420"/>
                  </a:lnTo>
                  <a:lnTo>
                    <a:pt x="1756" y="3416"/>
                  </a:lnTo>
                  <a:lnTo>
                    <a:pt x="1760" y="3412"/>
                  </a:lnTo>
                  <a:lnTo>
                    <a:pt x="1767" y="3408"/>
                  </a:lnTo>
                  <a:lnTo>
                    <a:pt x="1779" y="3404"/>
                  </a:lnTo>
                  <a:lnTo>
                    <a:pt x="1799" y="3404"/>
                  </a:lnTo>
                  <a:lnTo>
                    <a:pt x="1826" y="3412"/>
                  </a:lnTo>
                  <a:lnTo>
                    <a:pt x="1866" y="3420"/>
                  </a:lnTo>
                  <a:lnTo>
                    <a:pt x="1913" y="3440"/>
                  </a:lnTo>
                  <a:lnTo>
                    <a:pt x="1975" y="3471"/>
                  </a:lnTo>
                  <a:lnTo>
                    <a:pt x="2023" y="3459"/>
                  </a:lnTo>
                  <a:lnTo>
                    <a:pt x="2066" y="3444"/>
                  </a:lnTo>
                  <a:lnTo>
                    <a:pt x="2085" y="3432"/>
                  </a:lnTo>
                  <a:lnTo>
                    <a:pt x="2105" y="3420"/>
                  </a:lnTo>
                  <a:lnTo>
                    <a:pt x="2250" y="3330"/>
                  </a:lnTo>
                  <a:lnTo>
                    <a:pt x="2242" y="3314"/>
                  </a:lnTo>
                  <a:lnTo>
                    <a:pt x="2231" y="3298"/>
                  </a:lnTo>
                  <a:lnTo>
                    <a:pt x="2223" y="3295"/>
                  </a:lnTo>
                  <a:lnTo>
                    <a:pt x="2211" y="3295"/>
                  </a:lnTo>
                  <a:lnTo>
                    <a:pt x="2180" y="3302"/>
                  </a:lnTo>
                  <a:lnTo>
                    <a:pt x="2129" y="3314"/>
                  </a:lnTo>
                  <a:lnTo>
                    <a:pt x="2097" y="3322"/>
                  </a:lnTo>
                  <a:lnTo>
                    <a:pt x="2066" y="3322"/>
                  </a:lnTo>
                  <a:lnTo>
                    <a:pt x="2030" y="3322"/>
                  </a:lnTo>
                  <a:lnTo>
                    <a:pt x="1995" y="3314"/>
                  </a:lnTo>
                  <a:lnTo>
                    <a:pt x="1952" y="3283"/>
                  </a:lnTo>
                  <a:lnTo>
                    <a:pt x="1913" y="3255"/>
                  </a:lnTo>
                  <a:lnTo>
                    <a:pt x="1885" y="3240"/>
                  </a:lnTo>
                  <a:lnTo>
                    <a:pt x="1873" y="3232"/>
                  </a:lnTo>
                  <a:lnTo>
                    <a:pt x="1873" y="3224"/>
                  </a:lnTo>
                  <a:lnTo>
                    <a:pt x="1877" y="3220"/>
                  </a:lnTo>
                  <a:lnTo>
                    <a:pt x="1889" y="3216"/>
                  </a:lnTo>
                  <a:lnTo>
                    <a:pt x="1913" y="3204"/>
                  </a:lnTo>
                  <a:lnTo>
                    <a:pt x="1932" y="3189"/>
                  </a:lnTo>
                  <a:lnTo>
                    <a:pt x="1940" y="3177"/>
                  </a:lnTo>
                  <a:lnTo>
                    <a:pt x="1936" y="3169"/>
                  </a:lnTo>
                  <a:lnTo>
                    <a:pt x="1889" y="3059"/>
                  </a:lnTo>
                  <a:lnTo>
                    <a:pt x="1779" y="2812"/>
                  </a:lnTo>
                  <a:lnTo>
                    <a:pt x="1720" y="2674"/>
                  </a:lnTo>
                  <a:lnTo>
                    <a:pt x="1669" y="2548"/>
                  </a:lnTo>
                  <a:lnTo>
                    <a:pt x="1630" y="2446"/>
                  </a:lnTo>
                  <a:lnTo>
                    <a:pt x="1622" y="2411"/>
                  </a:lnTo>
                  <a:lnTo>
                    <a:pt x="1618" y="2391"/>
                  </a:lnTo>
                  <a:lnTo>
                    <a:pt x="1614" y="2380"/>
                  </a:lnTo>
                  <a:lnTo>
                    <a:pt x="1606" y="2352"/>
                  </a:lnTo>
                  <a:lnTo>
                    <a:pt x="1599" y="2340"/>
                  </a:lnTo>
                  <a:lnTo>
                    <a:pt x="1587" y="2325"/>
                  </a:lnTo>
                  <a:lnTo>
                    <a:pt x="1571" y="2309"/>
                  </a:lnTo>
                  <a:lnTo>
                    <a:pt x="1551" y="2297"/>
                  </a:lnTo>
                  <a:lnTo>
                    <a:pt x="1567" y="2266"/>
                  </a:lnTo>
                  <a:lnTo>
                    <a:pt x="1583" y="2230"/>
                  </a:lnTo>
                  <a:lnTo>
                    <a:pt x="1595" y="2187"/>
                  </a:lnTo>
                  <a:lnTo>
                    <a:pt x="1599" y="2164"/>
                  </a:lnTo>
                  <a:lnTo>
                    <a:pt x="1599" y="2140"/>
                  </a:lnTo>
                  <a:lnTo>
                    <a:pt x="1599" y="2113"/>
                  </a:lnTo>
                  <a:lnTo>
                    <a:pt x="1591" y="2089"/>
                  </a:lnTo>
                  <a:lnTo>
                    <a:pt x="1575" y="2065"/>
                  </a:lnTo>
                  <a:lnTo>
                    <a:pt x="1559" y="2046"/>
                  </a:lnTo>
                  <a:lnTo>
                    <a:pt x="1536" y="2026"/>
                  </a:lnTo>
                  <a:lnTo>
                    <a:pt x="1504" y="2007"/>
                  </a:lnTo>
                  <a:lnTo>
                    <a:pt x="1375" y="1940"/>
                  </a:lnTo>
                  <a:lnTo>
                    <a:pt x="1657" y="1543"/>
                  </a:lnTo>
                  <a:lnTo>
                    <a:pt x="1712" y="1351"/>
                  </a:lnTo>
                  <a:lnTo>
                    <a:pt x="1681" y="1323"/>
                  </a:lnTo>
                  <a:lnTo>
                    <a:pt x="1449" y="1622"/>
                  </a:lnTo>
                  <a:lnTo>
                    <a:pt x="1339" y="1618"/>
                  </a:lnTo>
                  <a:lnTo>
                    <a:pt x="1253" y="1618"/>
                  </a:lnTo>
                  <a:lnTo>
                    <a:pt x="1222" y="1618"/>
                  </a:lnTo>
                  <a:lnTo>
                    <a:pt x="1202" y="1622"/>
                  </a:lnTo>
                  <a:lnTo>
                    <a:pt x="1155" y="1594"/>
                  </a:lnTo>
                  <a:lnTo>
                    <a:pt x="1096" y="1563"/>
                  </a:lnTo>
                  <a:lnTo>
                    <a:pt x="1037" y="1531"/>
                  </a:lnTo>
                  <a:lnTo>
                    <a:pt x="998" y="1504"/>
                  </a:lnTo>
                  <a:lnTo>
                    <a:pt x="982" y="1492"/>
                  </a:lnTo>
                  <a:lnTo>
                    <a:pt x="974" y="1484"/>
                  </a:lnTo>
                  <a:lnTo>
                    <a:pt x="974" y="1480"/>
                  </a:lnTo>
                  <a:lnTo>
                    <a:pt x="966" y="1469"/>
                  </a:lnTo>
                  <a:lnTo>
                    <a:pt x="947" y="1457"/>
                  </a:lnTo>
                  <a:lnTo>
                    <a:pt x="915" y="1445"/>
                  </a:lnTo>
                  <a:lnTo>
                    <a:pt x="919" y="1257"/>
                  </a:lnTo>
                  <a:lnTo>
                    <a:pt x="923" y="1190"/>
                  </a:lnTo>
                  <a:lnTo>
                    <a:pt x="923" y="1162"/>
                  </a:lnTo>
                  <a:lnTo>
                    <a:pt x="923" y="1147"/>
                  </a:lnTo>
                  <a:lnTo>
                    <a:pt x="915" y="1135"/>
                  </a:lnTo>
                  <a:lnTo>
                    <a:pt x="907" y="1123"/>
                  </a:lnTo>
                  <a:lnTo>
                    <a:pt x="907" y="1115"/>
                  </a:lnTo>
                  <a:lnTo>
                    <a:pt x="907" y="1064"/>
                  </a:lnTo>
                  <a:lnTo>
                    <a:pt x="911" y="1017"/>
                  </a:lnTo>
                  <a:lnTo>
                    <a:pt x="907" y="954"/>
                  </a:lnTo>
                  <a:lnTo>
                    <a:pt x="904" y="891"/>
                  </a:lnTo>
                  <a:lnTo>
                    <a:pt x="900" y="864"/>
                  </a:lnTo>
                  <a:lnTo>
                    <a:pt x="892" y="836"/>
                  </a:lnTo>
                  <a:lnTo>
                    <a:pt x="880" y="809"/>
                  </a:lnTo>
                  <a:lnTo>
                    <a:pt x="868" y="785"/>
                  </a:lnTo>
                  <a:lnTo>
                    <a:pt x="853" y="770"/>
                  </a:lnTo>
                  <a:lnTo>
                    <a:pt x="837" y="754"/>
                  </a:lnTo>
                  <a:lnTo>
                    <a:pt x="758" y="746"/>
                  </a:lnTo>
                  <a:lnTo>
                    <a:pt x="743" y="734"/>
                  </a:lnTo>
                  <a:lnTo>
                    <a:pt x="707" y="699"/>
                  </a:lnTo>
                  <a:lnTo>
                    <a:pt x="692" y="675"/>
                  </a:lnTo>
                  <a:lnTo>
                    <a:pt x="680" y="652"/>
                  </a:lnTo>
                  <a:lnTo>
                    <a:pt x="672" y="632"/>
                  </a:lnTo>
                  <a:lnTo>
                    <a:pt x="672" y="624"/>
                  </a:lnTo>
                  <a:lnTo>
                    <a:pt x="672" y="613"/>
                  </a:lnTo>
                  <a:lnTo>
                    <a:pt x="688" y="613"/>
                  </a:lnTo>
                  <a:lnTo>
                    <a:pt x="715" y="597"/>
                  </a:lnTo>
                  <a:lnTo>
                    <a:pt x="739" y="577"/>
                  </a:lnTo>
                  <a:lnTo>
                    <a:pt x="750" y="565"/>
                  </a:lnTo>
                  <a:lnTo>
                    <a:pt x="758" y="554"/>
                  </a:lnTo>
                  <a:lnTo>
                    <a:pt x="774" y="522"/>
                  </a:lnTo>
                  <a:lnTo>
                    <a:pt x="782" y="503"/>
                  </a:lnTo>
                  <a:lnTo>
                    <a:pt x="786" y="491"/>
                  </a:lnTo>
                  <a:lnTo>
                    <a:pt x="786" y="479"/>
                  </a:lnTo>
                  <a:lnTo>
                    <a:pt x="794" y="463"/>
                  </a:lnTo>
                  <a:lnTo>
                    <a:pt x="809" y="436"/>
                  </a:lnTo>
                  <a:lnTo>
                    <a:pt x="825" y="412"/>
                  </a:lnTo>
                  <a:lnTo>
                    <a:pt x="833" y="385"/>
                  </a:lnTo>
                  <a:lnTo>
                    <a:pt x="837" y="357"/>
                  </a:lnTo>
                  <a:lnTo>
                    <a:pt x="841" y="330"/>
                  </a:lnTo>
                  <a:lnTo>
                    <a:pt x="837" y="306"/>
                  </a:lnTo>
                  <a:lnTo>
                    <a:pt x="837" y="283"/>
                  </a:lnTo>
                  <a:lnTo>
                    <a:pt x="833" y="267"/>
                  </a:lnTo>
                  <a:lnTo>
                    <a:pt x="829" y="251"/>
                  </a:lnTo>
                  <a:lnTo>
                    <a:pt x="817" y="232"/>
                  </a:lnTo>
                  <a:lnTo>
                    <a:pt x="821" y="228"/>
                  </a:lnTo>
                  <a:lnTo>
                    <a:pt x="821" y="216"/>
                  </a:lnTo>
                  <a:lnTo>
                    <a:pt x="817" y="204"/>
                  </a:lnTo>
                  <a:lnTo>
                    <a:pt x="813" y="192"/>
                  </a:lnTo>
                  <a:lnTo>
                    <a:pt x="801" y="173"/>
                  </a:lnTo>
                  <a:lnTo>
                    <a:pt x="790" y="165"/>
                  </a:lnTo>
                  <a:lnTo>
                    <a:pt x="786" y="161"/>
                  </a:lnTo>
                  <a:lnTo>
                    <a:pt x="766" y="149"/>
                  </a:lnTo>
                  <a:lnTo>
                    <a:pt x="750" y="134"/>
                  </a:lnTo>
                  <a:lnTo>
                    <a:pt x="731" y="114"/>
                  </a:lnTo>
                  <a:lnTo>
                    <a:pt x="699" y="59"/>
                  </a:lnTo>
                  <a:lnTo>
                    <a:pt x="680" y="35"/>
                  </a:lnTo>
                  <a:lnTo>
                    <a:pt x="664" y="24"/>
                  </a:lnTo>
                  <a:lnTo>
                    <a:pt x="637" y="12"/>
                  </a:lnTo>
                  <a:lnTo>
                    <a:pt x="613" y="8"/>
                  </a:lnTo>
                  <a:lnTo>
                    <a:pt x="570" y="0"/>
                  </a:lnTo>
                  <a:lnTo>
                    <a:pt x="534" y="0"/>
                  </a:lnTo>
                  <a:lnTo>
                    <a:pt x="507" y="0"/>
                  </a:lnTo>
                  <a:lnTo>
                    <a:pt x="491" y="4"/>
                  </a:lnTo>
                  <a:lnTo>
                    <a:pt x="468" y="12"/>
                  </a:lnTo>
                  <a:lnTo>
                    <a:pt x="417" y="31"/>
                  </a:lnTo>
                  <a:lnTo>
                    <a:pt x="389" y="47"/>
                  </a:lnTo>
                  <a:lnTo>
                    <a:pt x="366" y="63"/>
                  </a:lnTo>
                  <a:lnTo>
                    <a:pt x="346" y="79"/>
                  </a:lnTo>
                  <a:lnTo>
                    <a:pt x="334" y="94"/>
                  </a:lnTo>
                  <a:lnTo>
                    <a:pt x="311" y="145"/>
                  </a:lnTo>
                  <a:lnTo>
                    <a:pt x="248" y="279"/>
                  </a:lnTo>
                  <a:lnTo>
                    <a:pt x="236" y="314"/>
                  </a:lnTo>
                  <a:lnTo>
                    <a:pt x="228" y="346"/>
                  </a:lnTo>
                  <a:lnTo>
                    <a:pt x="228" y="381"/>
                  </a:lnTo>
                  <a:lnTo>
                    <a:pt x="232" y="412"/>
                  </a:lnTo>
                  <a:lnTo>
                    <a:pt x="240" y="444"/>
                  </a:lnTo>
                  <a:lnTo>
                    <a:pt x="248" y="471"/>
                  </a:lnTo>
                  <a:lnTo>
                    <a:pt x="260" y="495"/>
                  </a:lnTo>
                  <a:lnTo>
                    <a:pt x="267" y="510"/>
                  </a:lnTo>
                  <a:lnTo>
                    <a:pt x="279" y="534"/>
                  </a:lnTo>
                  <a:lnTo>
                    <a:pt x="287" y="565"/>
                  </a:lnTo>
                  <a:lnTo>
                    <a:pt x="299" y="589"/>
                  </a:lnTo>
                  <a:lnTo>
                    <a:pt x="307" y="601"/>
                  </a:lnTo>
                  <a:lnTo>
                    <a:pt x="315" y="609"/>
                  </a:lnTo>
                  <a:lnTo>
                    <a:pt x="338" y="624"/>
                  </a:lnTo>
                  <a:lnTo>
                    <a:pt x="346" y="632"/>
                  </a:lnTo>
                  <a:lnTo>
                    <a:pt x="240" y="723"/>
                  </a:lnTo>
                  <a:lnTo>
                    <a:pt x="158" y="785"/>
                  </a:lnTo>
                  <a:lnTo>
                    <a:pt x="126" y="809"/>
                  </a:lnTo>
                  <a:lnTo>
                    <a:pt x="106" y="817"/>
                  </a:lnTo>
                  <a:lnTo>
                    <a:pt x="91" y="821"/>
                  </a:lnTo>
                  <a:lnTo>
                    <a:pt x="79" y="832"/>
                  </a:lnTo>
                  <a:lnTo>
                    <a:pt x="63" y="852"/>
                  </a:lnTo>
                  <a:lnTo>
                    <a:pt x="52" y="880"/>
                  </a:lnTo>
                  <a:lnTo>
                    <a:pt x="40" y="919"/>
                  </a:lnTo>
                  <a:lnTo>
                    <a:pt x="32" y="974"/>
                  </a:lnTo>
                  <a:lnTo>
                    <a:pt x="24" y="1041"/>
                  </a:lnTo>
                  <a:lnTo>
                    <a:pt x="20" y="1123"/>
                  </a:lnTo>
                  <a:lnTo>
                    <a:pt x="12" y="1268"/>
                  </a:lnTo>
                  <a:lnTo>
                    <a:pt x="4" y="1386"/>
                  </a:lnTo>
                  <a:lnTo>
                    <a:pt x="0" y="1476"/>
                  </a:lnTo>
                  <a:lnTo>
                    <a:pt x="4" y="1539"/>
                  </a:lnTo>
                  <a:lnTo>
                    <a:pt x="12" y="1602"/>
                  </a:lnTo>
                  <a:lnTo>
                    <a:pt x="28" y="1661"/>
                  </a:lnTo>
                  <a:lnTo>
                    <a:pt x="44" y="1708"/>
                  </a:lnTo>
                  <a:lnTo>
                    <a:pt x="63" y="1743"/>
                  </a:lnTo>
                  <a:lnTo>
                    <a:pt x="83" y="1767"/>
                  </a:lnTo>
                  <a:lnTo>
                    <a:pt x="99" y="1779"/>
                  </a:lnTo>
                  <a:lnTo>
                    <a:pt x="106" y="177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6" name="Freeform 1251"/>
            <p:cNvSpPr>
              <a:spLocks/>
            </p:cNvSpPr>
            <p:nvPr/>
          </p:nvSpPr>
          <p:spPr bwMode="auto">
            <a:xfrm>
              <a:off x="1955800" y="3743326"/>
              <a:ext cx="400050" cy="760413"/>
            </a:xfrm>
            <a:custGeom>
              <a:avLst/>
              <a:gdLst>
                <a:gd name="T0" fmla="*/ 2147483647 w 252"/>
                <a:gd name="T1" fmla="*/ 2147483647 h 479"/>
                <a:gd name="T2" fmla="*/ 2147483647 w 252"/>
                <a:gd name="T3" fmla="*/ 2147483647 h 479"/>
                <a:gd name="T4" fmla="*/ 2147483647 w 252"/>
                <a:gd name="T5" fmla="*/ 2147483647 h 479"/>
                <a:gd name="T6" fmla="*/ 2147483647 w 252"/>
                <a:gd name="T7" fmla="*/ 2147483647 h 479"/>
                <a:gd name="T8" fmla="*/ 2147483647 w 252"/>
                <a:gd name="T9" fmla="*/ 2147483647 h 479"/>
                <a:gd name="T10" fmla="*/ 2147483647 w 252"/>
                <a:gd name="T11" fmla="*/ 2147483647 h 479"/>
                <a:gd name="T12" fmla="*/ 2147483647 w 252"/>
                <a:gd name="T13" fmla="*/ 2147483647 h 479"/>
                <a:gd name="T14" fmla="*/ 2147483647 w 252"/>
                <a:gd name="T15" fmla="*/ 2147483647 h 479"/>
                <a:gd name="T16" fmla="*/ 2147483647 w 252"/>
                <a:gd name="T17" fmla="*/ 2147483647 h 479"/>
                <a:gd name="T18" fmla="*/ 2147483647 w 252"/>
                <a:gd name="T19" fmla="*/ 2147483647 h 479"/>
                <a:gd name="T20" fmla="*/ 2147483647 w 252"/>
                <a:gd name="T21" fmla="*/ 2147483647 h 479"/>
                <a:gd name="T22" fmla="*/ 2147483647 w 252"/>
                <a:gd name="T23" fmla="*/ 2147483647 h 479"/>
                <a:gd name="T24" fmla="*/ 2147483647 w 252"/>
                <a:gd name="T25" fmla="*/ 2147483647 h 479"/>
                <a:gd name="T26" fmla="*/ 2147483647 w 252"/>
                <a:gd name="T27" fmla="*/ 2147483647 h 479"/>
                <a:gd name="T28" fmla="*/ 2147483647 w 252"/>
                <a:gd name="T29" fmla="*/ 2147483647 h 479"/>
                <a:gd name="T30" fmla="*/ 0 w 252"/>
                <a:gd name="T31" fmla="*/ 2147483647 h 479"/>
                <a:gd name="T32" fmla="*/ 0 w 252"/>
                <a:gd name="T33" fmla="*/ 2147483647 h 479"/>
                <a:gd name="T34" fmla="*/ 2147483647 w 252"/>
                <a:gd name="T35" fmla="*/ 2147483647 h 479"/>
                <a:gd name="T36" fmla="*/ 2147483647 w 252"/>
                <a:gd name="T37" fmla="*/ 2147483647 h 479"/>
                <a:gd name="T38" fmla="*/ 2147483647 w 252"/>
                <a:gd name="T39" fmla="*/ 2147483647 h 479"/>
                <a:gd name="T40" fmla="*/ 2147483647 w 252"/>
                <a:gd name="T41" fmla="*/ 2147483647 h 479"/>
                <a:gd name="T42" fmla="*/ 2147483647 w 252"/>
                <a:gd name="T43" fmla="*/ 2147483647 h 479"/>
                <a:gd name="T44" fmla="*/ 2147483647 w 252"/>
                <a:gd name="T45" fmla="*/ 2147483647 h 479"/>
                <a:gd name="T46" fmla="*/ 2147483647 w 252"/>
                <a:gd name="T47" fmla="*/ 0 h 479"/>
                <a:gd name="T48" fmla="*/ 2147483647 w 252"/>
                <a:gd name="T49" fmla="*/ 0 h 479"/>
                <a:gd name="T50" fmla="*/ 2147483647 w 252"/>
                <a:gd name="T51" fmla="*/ 2147483647 h 479"/>
                <a:gd name="T52" fmla="*/ 2147483647 w 252"/>
                <a:gd name="T53" fmla="*/ 2147483647 h 479"/>
                <a:gd name="T54" fmla="*/ 2147483647 w 252"/>
                <a:gd name="T55" fmla="*/ 2147483647 h 479"/>
                <a:gd name="T56" fmla="*/ 2147483647 w 252"/>
                <a:gd name="T57" fmla="*/ 2147483647 h 479"/>
                <a:gd name="T58" fmla="*/ 2147483647 w 252"/>
                <a:gd name="T59" fmla="*/ 2147483647 h 479"/>
                <a:gd name="T60" fmla="*/ 2147483647 w 252"/>
                <a:gd name="T61" fmla="*/ 2147483647 h 479"/>
                <a:gd name="T62" fmla="*/ 2147483647 w 252"/>
                <a:gd name="T63" fmla="*/ 2147483647 h 479"/>
                <a:gd name="T64" fmla="*/ 2147483647 w 252"/>
                <a:gd name="T65" fmla="*/ 2147483647 h 479"/>
                <a:gd name="T66" fmla="*/ 2147483647 w 252"/>
                <a:gd name="T67" fmla="*/ 2147483647 h 479"/>
                <a:gd name="T68" fmla="*/ 2147483647 w 252"/>
                <a:gd name="T69" fmla="*/ 2147483647 h 479"/>
                <a:gd name="T70" fmla="*/ 2147483647 w 252"/>
                <a:gd name="T71" fmla="*/ 2147483647 h 479"/>
                <a:gd name="T72" fmla="*/ 2147483647 w 252"/>
                <a:gd name="T73" fmla="*/ 2147483647 h 479"/>
                <a:gd name="T74" fmla="*/ 2147483647 w 252"/>
                <a:gd name="T75" fmla="*/ 2147483647 h 479"/>
                <a:gd name="T76" fmla="*/ 2147483647 w 252"/>
                <a:gd name="T77" fmla="*/ 2147483647 h 479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52"/>
                <a:gd name="T118" fmla="*/ 0 h 479"/>
                <a:gd name="T119" fmla="*/ 252 w 252"/>
                <a:gd name="T120" fmla="*/ 479 h 479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52" h="479">
                  <a:moveTo>
                    <a:pt x="173" y="310"/>
                  </a:moveTo>
                  <a:lnTo>
                    <a:pt x="87" y="420"/>
                  </a:lnTo>
                  <a:lnTo>
                    <a:pt x="79" y="424"/>
                  </a:lnTo>
                  <a:lnTo>
                    <a:pt x="75" y="431"/>
                  </a:lnTo>
                  <a:lnTo>
                    <a:pt x="67" y="447"/>
                  </a:lnTo>
                  <a:lnTo>
                    <a:pt x="63" y="455"/>
                  </a:lnTo>
                  <a:lnTo>
                    <a:pt x="51" y="459"/>
                  </a:lnTo>
                  <a:lnTo>
                    <a:pt x="47" y="463"/>
                  </a:lnTo>
                  <a:lnTo>
                    <a:pt x="43" y="467"/>
                  </a:lnTo>
                  <a:lnTo>
                    <a:pt x="43" y="471"/>
                  </a:lnTo>
                  <a:lnTo>
                    <a:pt x="43" y="479"/>
                  </a:lnTo>
                  <a:lnTo>
                    <a:pt x="0" y="345"/>
                  </a:lnTo>
                  <a:lnTo>
                    <a:pt x="36" y="365"/>
                  </a:lnTo>
                  <a:lnTo>
                    <a:pt x="55" y="373"/>
                  </a:lnTo>
                  <a:lnTo>
                    <a:pt x="55" y="247"/>
                  </a:lnTo>
                  <a:lnTo>
                    <a:pt x="51" y="125"/>
                  </a:lnTo>
                  <a:lnTo>
                    <a:pt x="47" y="62"/>
                  </a:lnTo>
                  <a:lnTo>
                    <a:pt x="40" y="0"/>
                  </a:lnTo>
                  <a:lnTo>
                    <a:pt x="67" y="7"/>
                  </a:lnTo>
                  <a:lnTo>
                    <a:pt x="110" y="15"/>
                  </a:lnTo>
                  <a:lnTo>
                    <a:pt x="138" y="35"/>
                  </a:lnTo>
                  <a:lnTo>
                    <a:pt x="189" y="74"/>
                  </a:lnTo>
                  <a:lnTo>
                    <a:pt x="232" y="113"/>
                  </a:lnTo>
                  <a:lnTo>
                    <a:pt x="248" y="129"/>
                  </a:lnTo>
                  <a:lnTo>
                    <a:pt x="252" y="137"/>
                  </a:lnTo>
                  <a:lnTo>
                    <a:pt x="244" y="168"/>
                  </a:lnTo>
                  <a:lnTo>
                    <a:pt x="224" y="219"/>
                  </a:lnTo>
                  <a:lnTo>
                    <a:pt x="197" y="270"/>
                  </a:lnTo>
                  <a:lnTo>
                    <a:pt x="185" y="294"/>
                  </a:lnTo>
                  <a:lnTo>
                    <a:pt x="173" y="31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7" name="Freeform 1254"/>
            <p:cNvSpPr>
              <a:spLocks/>
            </p:cNvSpPr>
            <p:nvPr/>
          </p:nvSpPr>
          <p:spPr bwMode="auto">
            <a:xfrm>
              <a:off x="1881188" y="4297363"/>
              <a:ext cx="87313" cy="311150"/>
            </a:xfrm>
            <a:custGeom>
              <a:avLst/>
              <a:gdLst>
                <a:gd name="T0" fmla="*/ 2147483647 w 55"/>
                <a:gd name="T1" fmla="*/ 2147483647 h 196"/>
                <a:gd name="T2" fmla="*/ 2147483647 w 55"/>
                <a:gd name="T3" fmla="*/ 2147483647 h 196"/>
                <a:gd name="T4" fmla="*/ 2147483647 w 55"/>
                <a:gd name="T5" fmla="*/ 2147483647 h 196"/>
                <a:gd name="T6" fmla="*/ 0 w 55"/>
                <a:gd name="T7" fmla="*/ 0 h 196"/>
                <a:gd name="T8" fmla="*/ 0 w 55"/>
                <a:gd name="T9" fmla="*/ 0 h 196"/>
                <a:gd name="T10" fmla="*/ 2147483647 w 55"/>
                <a:gd name="T11" fmla="*/ 2147483647 h 196"/>
                <a:gd name="T12" fmla="*/ 2147483647 w 55"/>
                <a:gd name="T13" fmla="*/ 2147483647 h 196"/>
                <a:gd name="T14" fmla="*/ 2147483647 w 55"/>
                <a:gd name="T15" fmla="*/ 2147483647 h 196"/>
                <a:gd name="T16" fmla="*/ 2147483647 w 55"/>
                <a:gd name="T17" fmla="*/ 2147483647 h 196"/>
                <a:gd name="T18" fmla="*/ 2147483647 w 55"/>
                <a:gd name="T19" fmla="*/ 2147483647 h 196"/>
                <a:gd name="T20" fmla="*/ 2147483647 w 55"/>
                <a:gd name="T21" fmla="*/ 2147483647 h 196"/>
                <a:gd name="T22" fmla="*/ 2147483647 w 55"/>
                <a:gd name="T23" fmla="*/ 2147483647 h 196"/>
                <a:gd name="T24" fmla="*/ 2147483647 w 55"/>
                <a:gd name="T25" fmla="*/ 2147483647 h 196"/>
                <a:gd name="T26" fmla="*/ 2147483647 w 55"/>
                <a:gd name="T27" fmla="*/ 2147483647 h 196"/>
                <a:gd name="T28" fmla="*/ 2147483647 w 55"/>
                <a:gd name="T29" fmla="*/ 2147483647 h 196"/>
                <a:gd name="T30" fmla="*/ 2147483647 w 55"/>
                <a:gd name="T31" fmla="*/ 2147483647 h 196"/>
                <a:gd name="T32" fmla="*/ 2147483647 w 55"/>
                <a:gd name="T33" fmla="*/ 2147483647 h 19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55"/>
                <a:gd name="T52" fmla="*/ 0 h 196"/>
                <a:gd name="T53" fmla="*/ 55 w 55"/>
                <a:gd name="T54" fmla="*/ 196 h 19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55" h="196">
                  <a:moveTo>
                    <a:pt x="47" y="196"/>
                  </a:moveTo>
                  <a:lnTo>
                    <a:pt x="47" y="196"/>
                  </a:lnTo>
                  <a:lnTo>
                    <a:pt x="24" y="82"/>
                  </a:lnTo>
                  <a:lnTo>
                    <a:pt x="0" y="0"/>
                  </a:lnTo>
                  <a:lnTo>
                    <a:pt x="28" y="63"/>
                  </a:lnTo>
                  <a:lnTo>
                    <a:pt x="55" y="149"/>
                  </a:lnTo>
                  <a:lnTo>
                    <a:pt x="51" y="153"/>
                  </a:lnTo>
                  <a:lnTo>
                    <a:pt x="51" y="161"/>
                  </a:lnTo>
                  <a:lnTo>
                    <a:pt x="55" y="173"/>
                  </a:lnTo>
                  <a:lnTo>
                    <a:pt x="51" y="181"/>
                  </a:lnTo>
                  <a:lnTo>
                    <a:pt x="51" y="192"/>
                  </a:lnTo>
                  <a:lnTo>
                    <a:pt x="47" y="196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8" name="Freeform 1255"/>
            <p:cNvSpPr>
              <a:spLocks/>
            </p:cNvSpPr>
            <p:nvPr/>
          </p:nvSpPr>
          <p:spPr bwMode="auto">
            <a:xfrm>
              <a:off x="2217738" y="2714626"/>
              <a:ext cx="280988" cy="204788"/>
            </a:xfrm>
            <a:custGeom>
              <a:avLst/>
              <a:gdLst>
                <a:gd name="T0" fmla="*/ 2147483647 w 177"/>
                <a:gd name="T1" fmla="*/ 2147483647 h 129"/>
                <a:gd name="T2" fmla="*/ 2147483647 w 177"/>
                <a:gd name="T3" fmla="*/ 0 h 129"/>
                <a:gd name="T4" fmla="*/ 2147483647 w 177"/>
                <a:gd name="T5" fmla="*/ 0 h 129"/>
                <a:gd name="T6" fmla="*/ 2147483647 w 177"/>
                <a:gd name="T7" fmla="*/ 0 h 129"/>
                <a:gd name="T8" fmla="*/ 2147483647 w 177"/>
                <a:gd name="T9" fmla="*/ 2147483647 h 129"/>
                <a:gd name="T10" fmla="*/ 2147483647 w 177"/>
                <a:gd name="T11" fmla="*/ 2147483647 h 129"/>
                <a:gd name="T12" fmla="*/ 2147483647 w 177"/>
                <a:gd name="T13" fmla="*/ 2147483647 h 129"/>
                <a:gd name="T14" fmla="*/ 2147483647 w 177"/>
                <a:gd name="T15" fmla="*/ 2147483647 h 129"/>
                <a:gd name="T16" fmla="*/ 2147483647 w 177"/>
                <a:gd name="T17" fmla="*/ 2147483647 h 129"/>
                <a:gd name="T18" fmla="*/ 0 w 177"/>
                <a:gd name="T19" fmla="*/ 2147483647 h 129"/>
                <a:gd name="T20" fmla="*/ 0 w 177"/>
                <a:gd name="T21" fmla="*/ 2147483647 h 129"/>
                <a:gd name="T22" fmla="*/ 2147483647 w 177"/>
                <a:gd name="T23" fmla="*/ 2147483647 h 129"/>
                <a:gd name="T24" fmla="*/ 2147483647 w 177"/>
                <a:gd name="T25" fmla="*/ 2147483647 h 129"/>
                <a:gd name="T26" fmla="*/ 2147483647 w 177"/>
                <a:gd name="T27" fmla="*/ 2147483647 h 129"/>
                <a:gd name="T28" fmla="*/ 2147483647 w 177"/>
                <a:gd name="T29" fmla="*/ 2147483647 h 129"/>
                <a:gd name="T30" fmla="*/ 2147483647 w 177"/>
                <a:gd name="T31" fmla="*/ 2147483647 h 129"/>
                <a:gd name="T32" fmla="*/ 2147483647 w 177"/>
                <a:gd name="T33" fmla="*/ 2147483647 h 129"/>
                <a:gd name="T34" fmla="*/ 2147483647 w 177"/>
                <a:gd name="T35" fmla="*/ 2147483647 h 129"/>
                <a:gd name="T36" fmla="*/ 2147483647 w 177"/>
                <a:gd name="T37" fmla="*/ 2147483647 h 129"/>
                <a:gd name="T38" fmla="*/ 2147483647 w 177"/>
                <a:gd name="T39" fmla="*/ 2147483647 h 129"/>
                <a:gd name="T40" fmla="*/ 2147483647 w 177"/>
                <a:gd name="T41" fmla="*/ 2147483647 h 129"/>
                <a:gd name="T42" fmla="*/ 2147483647 w 177"/>
                <a:gd name="T43" fmla="*/ 2147483647 h 129"/>
                <a:gd name="T44" fmla="*/ 2147483647 w 177"/>
                <a:gd name="T45" fmla="*/ 2147483647 h 129"/>
                <a:gd name="T46" fmla="*/ 2147483647 w 177"/>
                <a:gd name="T47" fmla="*/ 2147483647 h 129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77"/>
                <a:gd name="T73" fmla="*/ 0 h 129"/>
                <a:gd name="T74" fmla="*/ 177 w 177"/>
                <a:gd name="T75" fmla="*/ 129 h 129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77" h="129">
                  <a:moveTo>
                    <a:pt x="177" y="43"/>
                  </a:moveTo>
                  <a:lnTo>
                    <a:pt x="91" y="0"/>
                  </a:lnTo>
                  <a:lnTo>
                    <a:pt x="79" y="0"/>
                  </a:lnTo>
                  <a:lnTo>
                    <a:pt x="63" y="7"/>
                  </a:lnTo>
                  <a:lnTo>
                    <a:pt x="47" y="11"/>
                  </a:lnTo>
                  <a:lnTo>
                    <a:pt x="32" y="27"/>
                  </a:lnTo>
                  <a:lnTo>
                    <a:pt x="16" y="43"/>
                  </a:lnTo>
                  <a:lnTo>
                    <a:pt x="4" y="70"/>
                  </a:lnTo>
                  <a:lnTo>
                    <a:pt x="0" y="102"/>
                  </a:lnTo>
                  <a:lnTo>
                    <a:pt x="4" y="114"/>
                  </a:lnTo>
                  <a:lnTo>
                    <a:pt x="8" y="121"/>
                  </a:lnTo>
                  <a:lnTo>
                    <a:pt x="12" y="125"/>
                  </a:lnTo>
                  <a:lnTo>
                    <a:pt x="102" y="129"/>
                  </a:lnTo>
                  <a:lnTo>
                    <a:pt x="102" y="117"/>
                  </a:lnTo>
                  <a:lnTo>
                    <a:pt x="102" y="110"/>
                  </a:lnTo>
                  <a:lnTo>
                    <a:pt x="106" y="94"/>
                  </a:lnTo>
                  <a:lnTo>
                    <a:pt x="114" y="82"/>
                  </a:lnTo>
                  <a:lnTo>
                    <a:pt x="130" y="66"/>
                  </a:lnTo>
                  <a:lnTo>
                    <a:pt x="149" y="55"/>
                  </a:lnTo>
                  <a:lnTo>
                    <a:pt x="177" y="4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9" name="Freeform 1256"/>
            <p:cNvSpPr>
              <a:spLocks/>
            </p:cNvSpPr>
            <p:nvPr/>
          </p:nvSpPr>
          <p:spPr bwMode="auto">
            <a:xfrm>
              <a:off x="1065213" y="1117601"/>
              <a:ext cx="847725" cy="1166813"/>
            </a:xfrm>
            <a:custGeom>
              <a:avLst/>
              <a:gdLst>
                <a:gd name="T0" fmla="*/ 2147483647 w 534"/>
                <a:gd name="T1" fmla="*/ 2147483647 h 735"/>
                <a:gd name="T2" fmla="*/ 2147483647 w 534"/>
                <a:gd name="T3" fmla="*/ 2147483647 h 735"/>
                <a:gd name="T4" fmla="*/ 2147483647 w 534"/>
                <a:gd name="T5" fmla="*/ 2147483647 h 735"/>
                <a:gd name="T6" fmla="*/ 2147483647 w 534"/>
                <a:gd name="T7" fmla="*/ 2147483647 h 735"/>
                <a:gd name="T8" fmla="*/ 2147483647 w 534"/>
                <a:gd name="T9" fmla="*/ 2147483647 h 735"/>
                <a:gd name="T10" fmla="*/ 2147483647 w 534"/>
                <a:gd name="T11" fmla="*/ 2147483647 h 735"/>
                <a:gd name="T12" fmla="*/ 2147483647 w 534"/>
                <a:gd name="T13" fmla="*/ 2147483647 h 735"/>
                <a:gd name="T14" fmla="*/ 2147483647 w 534"/>
                <a:gd name="T15" fmla="*/ 2147483647 h 735"/>
                <a:gd name="T16" fmla="*/ 2147483647 w 534"/>
                <a:gd name="T17" fmla="*/ 2147483647 h 735"/>
                <a:gd name="T18" fmla="*/ 2147483647 w 534"/>
                <a:gd name="T19" fmla="*/ 2147483647 h 735"/>
                <a:gd name="T20" fmla="*/ 2147483647 w 534"/>
                <a:gd name="T21" fmla="*/ 2147483647 h 735"/>
                <a:gd name="T22" fmla="*/ 2147483647 w 534"/>
                <a:gd name="T23" fmla="*/ 2147483647 h 735"/>
                <a:gd name="T24" fmla="*/ 2147483647 w 534"/>
                <a:gd name="T25" fmla="*/ 2147483647 h 735"/>
                <a:gd name="T26" fmla="*/ 2147483647 w 534"/>
                <a:gd name="T27" fmla="*/ 2147483647 h 735"/>
                <a:gd name="T28" fmla="*/ 2147483647 w 534"/>
                <a:gd name="T29" fmla="*/ 2147483647 h 735"/>
                <a:gd name="T30" fmla="*/ 2147483647 w 534"/>
                <a:gd name="T31" fmla="*/ 2147483647 h 735"/>
                <a:gd name="T32" fmla="*/ 2147483647 w 534"/>
                <a:gd name="T33" fmla="*/ 2147483647 h 735"/>
                <a:gd name="T34" fmla="*/ 2147483647 w 534"/>
                <a:gd name="T35" fmla="*/ 2147483647 h 735"/>
                <a:gd name="T36" fmla="*/ 2147483647 w 534"/>
                <a:gd name="T37" fmla="*/ 2147483647 h 735"/>
                <a:gd name="T38" fmla="*/ 2147483647 w 534"/>
                <a:gd name="T39" fmla="*/ 2147483647 h 735"/>
                <a:gd name="T40" fmla="*/ 2147483647 w 534"/>
                <a:gd name="T41" fmla="*/ 2147483647 h 735"/>
                <a:gd name="T42" fmla="*/ 2147483647 w 534"/>
                <a:gd name="T43" fmla="*/ 2147483647 h 735"/>
                <a:gd name="T44" fmla="*/ 2147483647 w 534"/>
                <a:gd name="T45" fmla="*/ 2147483647 h 735"/>
                <a:gd name="T46" fmla="*/ 2147483647 w 534"/>
                <a:gd name="T47" fmla="*/ 2147483647 h 735"/>
                <a:gd name="T48" fmla="*/ 2147483647 w 534"/>
                <a:gd name="T49" fmla="*/ 2147483647 h 735"/>
                <a:gd name="T50" fmla="*/ 2147483647 w 534"/>
                <a:gd name="T51" fmla="*/ 2147483647 h 735"/>
                <a:gd name="T52" fmla="*/ 2147483647 w 534"/>
                <a:gd name="T53" fmla="*/ 2147483647 h 735"/>
                <a:gd name="T54" fmla="*/ 2147483647 w 534"/>
                <a:gd name="T55" fmla="*/ 2147483647 h 735"/>
                <a:gd name="T56" fmla="*/ 2147483647 w 534"/>
                <a:gd name="T57" fmla="*/ 2147483647 h 735"/>
                <a:gd name="T58" fmla="*/ 2147483647 w 534"/>
                <a:gd name="T59" fmla="*/ 2147483647 h 735"/>
                <a:gd name="T60" fmla="*/ 2147483647 w 534"/>
                <a:gd name="T61" fmla="*/ 2147483647 h 735"/>
                <a:gd name="T62" fmla="*/ 2147483647 w 534"/>
                <a:gd name="T63" fmla="*/ 0 h 735"/>
                <a:gd name="T64" fmla="*/ 2147483647 w 534"/>
                <a:gd name="T65" fmla="*/ 2147483647 h 735"/>
                <a:gd name="T66" fmla="*/ 2147483647 w 534"/>
                <a:gd name="T67" fmla="*/ 2147483647 h 735"/>
                <a:gd name="T68" fmla="*/ 2147483647 w 534"/>
                <a:gd name="T69" fmla="*/ 2147483647 h 735"/>
                <a:gd name="T70" fmla="*/ 2147483647 w 534"/>
                <a:gd name="T71" fmla="*/ 2147483647 h 735"/>
                <a:gd name="T72" fmla="*/ 2147483647 w 534"/>
                <a:gd name="T73" fmla="*/ 2147483647 h 735"/>
                <a:gd name="T74" fmla="*/ 2147483647 w 534"/>
                <a:gd name="T75" fmla="*/ 2147483647 h 735"/>
                <a:gd name="T76" fmla="*/ 2147483647 w 534"/>
                <a:gd name="T77" fmla="*/ 2147483647 h 735"/>
                <a:gd name="T78" fmla="*/ 2147483647 w 534"/>
                <a:gd name="T79" fmla="*/ 2147483647 h 735"/>
                <a:gd name="T80" fmla="*/ 2147483647 w 534"/>
                <a:gd name="T81" fmla="*/ 2147483647 h 735"/>
                <a:gd name="T82" fmla="*/ 2147483647 w 534"/>
                <a:gd name="T83" fmla="*/ 2147483647 h 735"/>
                <a:gd name="T84" fmla="*/ 2147483647 w 534"/>
                <a:gd name="T85" fmla="*/ 2147483647 h 735"/>
                <a:gd name="T86" fmla="*/ 2147483647 w 534"/>
                <a:gd name="T87" fmla="*/ 2147483647 h 735"/>
                <a:gd name="T88" fmla="*/ 2147483647 w 534"/>
                <a:gd name="T89" fmla="*/ 2147483647 h 735"/>
                <a:gd name="T90" fmla="*/ 2147483647 w 534"/>
                <a:gd name="T91" fmla="*/ 2147483647 h 735"/>
                <a:gd name="T92" fmla="*/ 2147483647 w 534"/>
                <a:gd name="T93" fmla="*/ 2147483647 h 735"/>
                <a:gd name="T94" fmla="*/ 2147483647 w 534"/>
                <a:gd name="T95" fmla="*/ 2147483647 h 735"/>
                <a:gd name="T96" fmla="*/ 2147483647 w 534"/>
                <a:gd name="T97" fmla="*/ 2147483647 h 735"/>
                <a:gd name="T98" fmla="*/ 2147483647 w 534"/>
                <a:gd name="T99" fmla="*/ 2147483647 h 735"/>
                <a:gd name="T100" fmla="*/ 2147483647 w 534"/>
                <a:gd name="T101" fmla="*/ 2147483647 h 735"/>
                <a:gd name="T102" fmla="*/ 2147483647 w 534"/>
                <a:gd name="T103" fmla="*/ 2147483647 h 735"/>
                <a:gd name="T104" fmla="*/ 2147483647 w 534"/>
                <a:gd name="T105" fmla="*/ 2147483647 h 7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534"/>
                <a:gd name="T160" fmla="*/ 0 h 735"/>
                <a:gd name="T161" fmla="*/ 534 w 534"/>
                <a:gd name="T162" fmla="*/ 735 h 7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534" h="735">
                  <a:moveTo>
                    <a:pt x="534" y="252"/>
                  </a:moveTo>
                  <a:lnTo>
                    <a:pt x="534" y="252"/>
                  </a:lnTo>
                  <a:lnTo>
                    <a:pt x="510" y="232"/>
                  </a:lnTo>
                  <a:lnTo>
                    <a:pt x="495" y="220"/>
                  </a:lnTo>
                  <a:lnTo>
                    <a:pt x="487" y="220"/>
                  </a:lnTo>
                  <a:lnTo>
                    <a:pt x="483" y="224"/>
                  </a:lnTo>
                  <a:lnTo>
                    <a:pt x="475" y="252"/>
                  </a:lnTo>
                  <a:lnTo>
                    <a:pt x="471" y="267"/>
                  </a:lnTo>
                  <a:lnTo>
                    <a:pt x="471" y="279"/>
                  </a:lnTo>
                  <a:lnTo>
                    <a:pt x="483" y="303"/>
                  </a:lnTo>
                  <a:lnTo>
                    <a:pt x="487" y="318"/>
                  </a:lnTo>
                  <a:lnTo>
                    <a:pt x="487" y="330"/>
                  </a:lnTo>
                  <a:lnTo>
                    <a:pt x="471" y="389"/>
                  </a:lnTo>
                  <a:lnTo>
                    <a:pt x="463" y="428"/>
                  </a:lnTo>
                  <a:lnTo>
                    <a:pt x="463" y="456"/>
                  </a:lnTo>
                  <a:lnTo>
                    <a:pt x="467" y="472"/>
                  </a:lnTo>
                  <a:lnTo>
                    <a:pt x="475" y="483"/>
                  </a:lnTo>
                  <a:lnTo>
                    <a:pt x="483" y="503"/>
                  </a:lnTo>
                  <a:lnTo>
                    <a:pt x="491" y="530"/>
                  </a:lnTo>
                  <a:lnTo>
                    <a:pt x="495" y="562"/>
                  </a:lnTo>
                  <a:lnTo>
                    <a:pt x="502" y="578"/>
                  </a:lnTo>
                  <a:lnTo>
                    <a:pt x="506" y="589"/>
                  </a:lnTo>
                  <a:lnTo>
                    <a:pt x="510" y="601"/>
                  </a:lnTo>
                  <a:lnTo>
                    <a:pt x="510" y="629"/>
                  </a:lnTo>
                  <a:lnTo>
                    <a:pt x="514" y="672"/>
                  </a:lnTo>
                  <a:lnTo>
                    <a:pt x="518" y="691"/>
                  </a:lnTo>
                  <a:lnTo>
                    <a:pt x="522" y="707"/>
                  </a:lnTo>
                  <a:lnTo>
                    <a:pt x="526" y="735"/>
                  </a:lnTo>
                  <a:lnTo>
                    <a:pt x="408" y="515"/>
                  </a:lnTo>
                  <a:lnTo>
                    <a:pt x="318" y="354"/>
                  </a:lnTo>
                  <a:lnTo>
                    <a:pt x="283" y="299"/>
                  </a:lnTo>
                  <a:lnTo>
                    <a:pt x="271" y="283"/>
                  </a:lnTo>
                  <a:lnTo>
                    <a:pt x="259" y="275"/>
                  </a:lnTo>
                  <a:lnTo>
                    <a:pt x="251" y="256"/>
                  </a:lnTo>
                  <a:lnTo>
                    <a:pt x="239" y="244"/>
                  </a:lnTo>
                  <a:lnTo>
                    <a:pt x="231" y="240"/>
                  </a:lnTo>
                  <a:lnTo>
                    <a:pt x="224" y="244"/>
                  </a:lnTo>
                  <a:lnTo>
                    <a:pt x="192" y="256"/>
                  </a:lnTo>
                  <a:lnTo>
                    <a:pt x="137" y="271"/>
                  </a:lnTo>
                  <a:lnTo>
                    <a:pt x="110" y="275"/>
                  </a:lnTo>
                  <a:lnTo>
                    <a:pt x="82" y="279"/>
                  </a:lnTo>
                  <a:lnTo>
                    <a:pt x="55" y="279"/>
                  </a:lnTo>
                  <a:lnTo>
                    <a:pt x="39" y="271"/>
                  </a:lnTo>
                  <a:lnTo>
                    <a:pt x="16" y="185"/>
                  </a:lnTo>
                  <a:lnTo>
                    <a:pt x="4" y="122"/>
                  </a:lnTo>
                  <a:lnTo>
                    <a:pt x="0" y="99"/>
                  </a:lnTo>
                  <a:lnTo>
                    <a:pt x="4" y="87"/>
                  </a:lnTo>
                  <a:lnTo>
                    <a:pt x="51" y="55"/>
                  </a:lnTo>
                  <a:lnTo>
                    <a:pt x="86" y="28"/>
                  </a:lnTo>
                  <a:lnTo>
                    <a:pt x="94" y="12"/>
                  </a:lnTo>
                  <a:lnTo>
                    <a:pt x="102" y="0"/>
                  </a:lnTo>
                  <a:lnTo>
                    <a:pt x="180" y="106"/>
                  </a:lnTo>
                  <a:lnTo>
                    <a:pt x="239" y="181"/>
                  </a:lnTo>
                  <a:lnTo>
                    <a:pt x="259" y="205"/>
                  </a:lnTo>
                  <a:lnTo>
                    <a:pt x="271" y="212"/>
                  </a:lnTo>
                  <a:lnTo>
                    <a:pt x="294" y="212"/>
                  </a:lnTo>
                  <a:lnTo>
                    <a:pt x="310" y="212"/>
                  </a:lnTo>
                  <a:lnTo>
                    <a:pt x="318" y="212"/>
                  </a:lnTo>
                  <a:lnTo>
                    <a:pt x="322" y="216"/>
                  </a:lnTo>
                  <a:lnTo>
                    <a:pt x="330" y="256"/>
                  </a:lnTo>
                  <a:lnTo>
                    <a:pt x="357" y="342"/>
                  </a:lnTo>
                  <a:lnTo>
                    <a:pt x="373" y="393"/>
                  </a:lnTo>
                  <a:lnTo>
                    <a:pt x="392" y="436"/>
                  </a:lnTo>
                  <a:lnTo>
                    <a:pt x="408" y="468"/>
                  </a:lnTo>
                  <a:lnTo>
                    <a:pt x="416" y="479"/>
                  </a:lnTo>
                  <a:lnTo>
                    <a:pt x="428" y="487"/>
                  </a:lnTo>
                  <a:lnTo>
                    <a:pt x="404" y="389"/>
                  </a:lnTo>
                  <a:lnTo>
                    <a:pt x="389" y="307"/>
                  </a:lnTo>
                  <a:lnTo>
                    <a:pt x="377" y="232"/>
                  </a:lnTo>
                  <a:lnTo>
                    <a:pt x="373" y="208"/>
                  </a:lnTo>
                  <a:lnTo>
                    <a:pt x="365" y="193"/>
                  </a:lnTo>
                  <a:lnTo>
                    <a:pt x="361" y="185"/>
                  </a:lnTo>
                  <a:lnTo>
                    <a:pt x="353" y="181"/>
                  </a:lnTo>
                  <a:lnTo>
                    <a:pt x="349" y="173"/>
                  </a:lnTo>
                  <a:lnTo>
                    <a:pt x="345" y="161"/>
                  </a:lnTo>
                  <a:lnTo>
                    <a:pt x="337" y="122"/>
                  </a:lnTo>
                  <a:lnTo>
                    <a:pt x="337" y="79"/>
                  </a:lnTo>
                  <a:lnTo>
                    <a:pt x="341" y="63"/>
                  </a:lnTo>
                  <a:lnTo>
                    <a:pt x="345" y="51"/>
                  </a:lnTo>
                  <a:lnTo>
                    <a:pt x="373" y="71"/>
                  </a:lnTo>
                  <a:lnTo>
                    <a:pt x="436" y="122"/>
                  </a:lnTo>
                  <a:lnTo>
                    <a:pt x="467" y="157"/>
                  </a:lnTo>
                  <a:lnTo>
                    <a:pt x="498" y="189"/>
                  </a:lnTo>
                  <a:lnTo>
                    <a:pt x="522" y="220"/>
                  </a:lnTo>
                  <a:lnTo>
                    <a:pt x="530" y="236"/>
                  </a:lnTo>
                  <a:lnTo>
                    <a:pt x="534" y="25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9698" name="组合 103"/>
          <p:cNvGrpSpPr>
            <a:grpSpLocks/>
          </p:cNvGrpSpPr>
          <p:nvPr/>
        </p:nvGrpSpPr>
        <p:grpSpPr bwMode="auto">
          <a:xfrm flipH="1">
            <a:off x="4211638" y="549275"/>
            <a:ext cx="4464050" cy="6308725"/>
            <a:chOff x="2235200" y="639763"/>
            <a:chExt cx="3702050" cy="5735637"/>
          </a:xfrm>
        </p:grpSpPr>
        <p:sp>
          <p:nvSpPr>
            <p:cNvPr id="29700" name="Freeform 37"/>
            <p:cNvSpPr>
              <a:spLocks/>
            </p:cNvSpPr>
            <p:nvPr/>
          </p:nvSpPr>
          <p:spPr bwMode="auto">
            <a:xfrm>
              <a:off x="3527425" y="2222500"/>
              <a:ext cx="252412" cy="168275"/>
            </a:xfrm>
            <a:custGeom>
              <a:avLst/>
              <a:gdLst>
                <a:gd name="T0" fmla="*/ 2147483647 w 159"/>
                <a:gd name="T1" fmla="*/ 2147483647 h 106"/>
                <a:gd name="T2" fmla="*/ 2147483647 w 159"/>
                <a:gd name="T3" fmla="*/ 2147483647 h 106"/>
                <a:gd name="T4" fmla="*/ 2147483647 w 159"/>
                <a:gd name="T5" fmla="*/ 2147483647 h 106"/>
                <a:gd name="T6" fmla="*/ 2147483647 w 159"/>
                <a:gd name="T7" fmla="*/ 0 h 106"/>
                <a:gd name="T8" fmla="*/ 2147483647 w 159"/>
                <a:gd name="T9" fmla="*/ 0 h 106"/>
                <a:gd name="T10" fmla="*/ 2147483647 w 159"/>
                <a:gd name="T11" fmla="*/ 2147483647 h 106"/>
                <a:gd name="T12" fmla="*/ 0 w 159"/>
                <a:gd name="T13" fmla="*/ 2147483647 h 106"/>
                <a:gd name="T14" fmla="*/ 0 w 159"/>
                <a:gd name="T15" fmla="*/ 2147483647 h 106"/>
                <a:gd name="T16" fmla="*/ 2147483647 w 159"/>
                <a:gd name="T17" fmla="*/ 2147483647 h 106"/>
                <a:gd name="T18" fmla="*/ 2147483647 w 159"/>
                <a:gd name="T19" fmla="*/ 2147483647 h 106"/>
                <a:gd name="T20" fmla="*/ 2147483647 w 159"/>
                <a:gd name="T21" fmla="*/ 2147483647 h 106"/>
                <a:gd name="T22" fmla="*/ 2147483647 w 159"/>
                <a:gd name="T23" fmla="*/ 2147483647 h 106"/>
                <a:gd name="T24" fmla="*/ 2147483647 w 159"/>
                <a:gd name="T25" fmla="*/ 2147483647 h 106"/>
                <a:gd name="T26" fmla="*/ 2147483647 w 159"/>
                <a:gd name="T27" fmla="*/ 2147483647 h 10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9"/>
                <a:gd name="T43" fmla="*/ 0 h 106"/>
                <a:gd name="T44" fmla="*/ 159 w 159"/>
                <a:gd name="T45" fmla="*/ 106 h 10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9" h="106">
                  <a:moveTo>
                    <a:pt x="126" y="8"/>
                  </a:moveTo>
                  <a:lnTo>
                    <a:pt x="89" y="32"/>
                  </a:lnTo>
                  <a:lnTo>
                    <a:pt x="93" y="32"/>
                  </a:lnTo>
                  <a:lnTo>
                    <a:pt x="89" y="0"/>
                  </a:lnTo>
                  <a:lnTo>
                    <a:pt x="57" y="0"/>
                  </a:lnTo>
                  <a:lnTo>
                    <a:pt x="24" y="41"/>
                  </a:lnTo>
                  <a:lnTo>
                    <a:pt x="0" y="57"/>
                  </a:lnTo>
                  <a:lnTo>
                    <a:pt x="0" y="106"/>
                  </a:lnTo>
                  <a:lnTo>
                    <a:pt x="53" y="81"/>
                  </a:lnTo>
                  <a:lnTo>
                    <a:pt x="89" y="106"/>
                  </a:lnTo>
                  <a:lnTo>
                    <a:pt x="126" y="106"/>
                  </a:lnTo>
                  <a:lnTo>
                    <a:pt x="159" y="81"/>
                  </a:lnTo>
                  <a:lnTo>
                    <a:pt x="110" y="57"/>
                  </a:lnTo>
                  <a:lnTo>
                    <a:pt x="126" y="8"/>
                  </a:lnTo>
                  <a:close/>
                </a:path>
              </a:pathLst>
            </a:custGeom>
            <a:solidFill>
              <a:srgbClr val="A1C6E7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1" name="Freeform 71"/>
            <p:cNvSpPr>
              <a:spLocks noEditPoints="1"/>
            </p:cNvSpPr>
            <p:nvPr/>
          </p:nvSpPr>
          <p:spPr bwMode="auto">
            <a:xfrm>
              <a:off x="2235200" y="639763"/>
              <a:ext cx="3702050" cy="5735637"/>
            </a:xfrm>
            <a:custGeom>
              <a:avLst/>
              <a:gdLst>
                <a:gd name="T0" fmla="*/ 2147483647 w 2332"/>
                <a:gd name="T1" fmla="*/ 2147483647 h 3613"/>
                <a:gd name="T2" fmla="*/ 2147483647 w 2332"/>
                <a:gd name="T3" fmla="*/ 2147483647 h 3613"/>
                <a:gd name="T4" fmla="*/ 2147483647 w 2332"/>
                <a:gd name="T5" fmla="*/ 2147483647 h 3613"/>
                <a:gd name="T6" fmla="*/ 2147483647 w 2332"/>
                <a:gd name="T7" fmla="*/ 2147483647 h 3613"/>
                <a:gd name="T8" fmla="*/ 2147483647 w 2332"/>
                <a:gd name="T9" fmla="*/ 2147483647 h 3613"/>
                <a:gd name="T10" fmla="*/ 2147483647 w 2332"/>
                <a:gd name="T11" fmla="*/ 2147483647 h 3613"/>
                <a:gd name="T12" fmla="*/ 2147483647 w 2332"/>
                <a:gd name="T13" fmla="*/ 2147483647 h 3613"/>
                <a:gd name="T14" fmla="*/ 2147483647 w 2332"/>
                <a:gd name="T15" fmla="*/ 2147483647 h 3613"/>
                <a:gd name="T16" fmla="*/ 2147483647 w 2332"/>
                <a:gd name="T17" fmla="*/ 2147483647 h 3613"/>
                <a:gd name="T18" fmla="*/ 2147483647 w 2332"/>
                <a:gd name="T19" fmla="*/ 2147483647 h 3613"/>
                <a:gd name="T20" fmla="*/ 2147483647 w 2332"/>
                <a:gd name="T21" fmla="*/ 2147483647 h 3613"/>
                <a:gd name="T22" fmla="*/ 2147483647 w 2332"/>
                <a:gd name="T23" fmla="*/ 2147483647 h 3613"/>
                <a:gd name="T24" fmla="*/ 2147483647 w 2332"/>
                <a:gd name="T25" fmla="*/ 2147483647 h 3613"/>
                <a:gd name="T26" fmla="*/ 2147483647 w 2332"/>
                <a:gd name="T27" fmla="*/ 2147483647 h 3613"/>
                <a:gd name="T28" fmla="*/ 2147483647 w 2332"/>
                <a:gd name="T29" fmla="*/ 2147483647 h 3613"/>
                <a:gd name="T30" fmla="*/ 2147483647 w 2332"/>
                <a:gd name="T31" fmla="*/ 2147483647 h 3613"/>
                <a:gd name="T32" fmla="*/ 2147483647 w 2332"/>
                <a:gd name="T33" fmla="*/ 2147483647 h 3613"/>
                <a:gd name="T34" fmla="*/ 2147483647 w 2332"/>
                <a:gd name="T35" fmla="*/ 2147483647 h 3613"/>
                <a:gd name="T36" fmla="*/ 2147483647 w 2332"/>
                <a:gd name="T37" fmla="*/ 2147483647 h 3613"/>
                <a:gd name="T38" fmla="*/ 2147483647 w 2332"/>
                <a:gd name="T39" fmla="*/ 2147483647 h 3613"/>
                <a:gd name="T40" fmla="*/ 2147483647 w 2332"/>
                <a:gd name="T41" fmla="*/ 0 h 3613"/>
                <a:gd name="T42" fmla="*/ 2147483647 w 2332"/>
                <a:gd name="T43" fmla="*/ 2147483647 h 3613"/>
                <a:gd name="T44" fmla="*/ 2147483647 w 2332"/>
                <a:gd name="T45" fmla="*/ 2147483647 h 3613"/>
                <a:gd name="T46" fmla="*/ 2147483647 w 2332"/>
                <a:gd name="T47" fmla="*/ 2147483647 h 3613"/>
                <a:gd name="T48" fmla="*/ 2147483647 w 2332"/>
                <a:gd name="T49" fmla="*/ 2147483647 h 3613"/>
                <a:gd name="T50" fmla="*/ 2147483647 w 2332"/>
                <a:gd name="T51" fmla="*/ 2147483647 h 3613"/>
                <a:gd name="T52" fmla="*/ 2147483647 w 2332"/>
                <a:gd name="T53" fmla="*/ 2147483647 h 3613"/>
                <a:gd name="T54" fmla="*/ 2147483647 w 2332"/>
                <a:gd name="T55" fmla="*/ 2147483647 h 3613"/>
                <a:gd name="T56" fmla="*/ 2147483647 w 2332"/>
                <a:gd name="T57" fmla="*/ 2147483647 h 3613"/>
                <a:gd name="T58" fmla="*/ 2147483647 w 2332"/>
                <a:gd name="T59" fmla="*/ 2147483647 h 3613"/>
                <a:gd name="T60" fmla="*/ 2147483647 w 2332"/>
                <a:gd name="T61" fmla="*/ 2147483647 h 3613"/>
                <a:gd name="T62" fmla="*/ 2147483647 w 2332"/>
                <a:gd name="T63" fmla="*/ 2147483647 h 3613"/>
                <a:gd name="T64" fmla="*/ 2147483647 w 2332"/>
                <a:gd name="T65" fmla="*/ 2147483647 h 3613"/>
                <a:gd name="T66" fmla="*/ 2147483647 w 2332"/>
                <a:gd name="T67" fmla="*/ 2147483647 h 3613"/>
                <a:gd name="T68" fmla="*/ 2147483647 w 2332"/>
                <a:gd name="T69" fmla="*/ 2147483647 h 3613"/>
                <a:gd name="T70" fmla="*/ 2147483647 w 2332"/>
                <a:gd name="T71" fmla="*/ 2147483647 h 3613"/>
                <a:gd name="T72" fmla="*/ 2147483647 w 2332"/>
                <a:gd name="T73" fmla="*/ 2147483647 h 3613"/>
                <a:gd name="T74" fmla="*/ 2147483647 w 2332"/>
                <a:gd name="T75" fmla="*/ 2147483647 h 3613"/>
                <a:gd name="T76" fmla="*/ 2147483647 w 2332"/>
                <a:gd name="T77" fmla="*/ 2147483647 h 3613"/>
                <a:gd name="T78" fmla="*/ 2147483647 w 2332"/>
                <a:gd name="T79" fmla="*/ 2147483647 h 3613"/>
                <a:gd name="T80" fmla="*/ 2147483647 w 2332"/>
                <a:gd name="T81" fmla="*/ 2147483647 h 3613"/>
                <a:gd name="T82" fmla="*/ 2147483647 w 2332"/>
                <a:gd name="T83" fmla="*/ 2147483647 h 3613"/>
                <a:gd name="T84" fmla="*/ 2147483647 w 2332"/>
                <a:gd name="T85" fmla="*/ 2147483647 h 3613"/>
                <a:gd name="T86" fmla="*/ 2147483647 w 2332"/>
                <a:gd name="T87" fmla="*/ 2147483647 h 3613"/>
                <a:gd name="T88" fmla="*/ 2147483647 w 2332"/>
                <a:gd name="T89" fmla="*/ 2147483647 h 3613"/>
                <a:gd name="T90" fmla="*/ 2147483647 w 2332"/>
                <a:gd name="T91" fmla="*/ 2147483647 h 3613"/>
                <a:gd name="T92" fmla="*/ 2147483647 w 2332"/>
                <a:gd name="T93" fmla="*/ 2147483647 h 3613"/>
                <a:gd name="T94" fmla="*/ 2147483647 w 2332"/>
                <a:gd name="T95" fmla="*/ 2147483647 h 3613"/>
                <a:gd name="T96" fmla="*/ 2147483647 w 2332"/>
                <a:gd name="T97" fmla="*/ 2147483647 h 3613"/>
                <a:gd name="T98" fmla="*/ 2147483647 w 2332"/>
                <a:gd name="T99" fmla="*/ 2147483647 h 3613"/>
                <a:gd name="T100" fmla="*/ 2147483647 w 2332"/>
                <a:gd name="T101" fmla="*/ 2147483647 h 3613"/>
                <a:gd name="T102" fmla="*/ 2147483647 w 2332"/>
                <a:gd name="T103" fmla="*/ 2147483647 h 3613"/>
                <a:gd name="T104" fmla="*/ 2147483647 w 2332"/>
                <a:gd name="T105" fmla="*/ 2147483647 h 3613"/>
                <a:gd name="T106" fmla="*/ 2147483647 w 2332"/>
                <a:gd name="T107" fmla="*/ 2147483647 h 3613"/>
                <a:gd name="T108" fmla="*/ 2147483647 w 2332"/>
                <a:gd name="T109" fmla="*/ 2147483647 h 3613"/>
                <a:gd name="T110" fmla="*/ 2147483647 w 2332"/>
                <a:gd name="T111" fmla="*/ 2147483647 h 3613"/>
                <a:gd name="T112" fmla="*/ 2147483647 w 2332"/>
                <a:gd name="T113" fmla="*/ 2147483647 h 36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332"/>
                <a:gd name="T172" fmla="*/ 0 h 3613"/>
                <a:gd name="T173" fmla="*/ 2332 w 2332"/>
                <a:gd name="T174" fmla="*/ 3613 h 36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332" h="3613">
                  <a:moveTo>
                    <a:pt x="2327" y="1648"/>
                  </a:moveTo>
                  <a:lnTo>
                    <a:pt x="2327" y="1648"/>
                  </a:lnTo>
                  <a:lnTo>
                    <a:pt x="2311" y="1640"/>
                  </a:lnTo>
                  <a:lnTo>
                    <a:pt x="2287" y="1636"/>
                  </a:lnTo>
                  <a:lnTo>
                    <a:pt x="2254" y="1632"/>
                  </a:lnTo>
                  <a:lnTo>
                    <a:pt x="2291" y="1627"/>
                  </a:lnTo>
                  <a:lnTo>
                    <a:pt x="2299" y="1627"/>
                  </a:lnTo>
                  <a:lnTo>
                    <a:pt x="2307" y="1623"/>
                  </a:lnTo>
                  <a:lnTo>
                    <a:pt x="2311" y="1615"/>
                  </a:lnTo>
                  <a:lnTo>
                    <a:pt x="2311" y="1603"/>
                  </a:lnTo>
                  <a:lnTo>
                    <a:pt x="2307" y="1599"/>
                  </a:lnTo>
                  <a:lnTo>
                    <a:pt x="2303" y="1595"/>
                  </a:lnTo>
                  <a:lnTo>
                    <a:pt x="2283" y="1591"/>
                  </a:lnTo>
                  <a:lnTo>
                    <a:pt x="2218" y="1587"/>
                  </a:lnTo>
                  <a:lnTo>
                    <a:pt x="2173" y="1579"/>
                  </a:lnTo>
                  <a:lnTo>
                    <a:pt x="2124" y="1566"/>
                  </a:lnTo>
                  <a:lnTo>
                    <a:pt x="2071" y="1546"/>
                  </a:lnTo>
                  <a:lnTo>
                    <a:pt x="2067" y="1546"/>
                  </a:lnTo>
                  <a:lnTo>
                    <a:pt x="2071" y="1538"/>
                  </a:lnTo>
                  <a:lnTo>
                    <a:pt x="2079" y="1534"/>
                  </a:lnTo>
                  <a:lnTo>
                    <a:pt x="2096" y="1522"/>
                  </a:lnTo>
                  <a:lnTo>
                    <a:pt x="2116" y="1514"/>
                  </a:lnTo>
                  <a:lnTo>
                    <a:pt x="2132" y="1505"/>
                  </a:lnTo>
                  <a:lnTo>
                    <a:pt x="2140" y="1497"/>
                  </a:lnTo>
                  <a:lnTo>
                    <a:pt x="2148" y="1489"/>
                  </a:lnTo>
                  <a:lnTo>
                    <a:pt x="2157" y="1473"/>
                  </a:lnTo>
                  <a:lnTo>
                    <a:pt x="2161" y="1461"/>
                  </a:lnTo>
                  <a:lnTo>
                    <a:pt x="2161" y="1453"/>
                  </a:lnTo>
                  <a:lnTo>
                    <a:pt x="2161" y="1444"/>
                  </a:lnTo>
                  <a:lnTo>
                    <a:pt x="2152" y="1436"/>
                  </a:lnTo>
                  <a:lnTo>
                    <a:pt x="2144" y="1436"/>
                  </a:lnTo>
                  <a:lnTo>
                    <a:pt x="2128" y="1444"/>
                  </a:lnTo>
                  <a:lnTo>
                    <a:pt x="2087" y="1465"/>
                  </a:lnTo>
                  <a:lnTo>
                    <a:pt x="2043" y="1485"/>
                  </a:lnTo>
                  <a:lnTo>
                    <a:pt x="2002" y="1497"/>
                  </a:lnTo>
                  <a:lnTo>
                    <a:pt x="1990" y="1505"/>
                  </a:lnTo>
                  <a:lnTo>
                    <a:pt x="1973" y="1522"/>
                  </a:lnTo>
                  <a:lnTo>
                    <a:pt x="1945" y="1554"/>
                  </a:lnTo>
                  <a:lnTo>
                    <a:pt x="1945" y="1546"/>
                  </a:lnTo>
                  <a:lnTo>
                    <a:pt x="1904" y="1542"/>
                  </a:lnTo>
                  <a:lnTo>
                    <a:pt x="1904" y="1534"/>
                  </a:lnTo>
                  <a:lnTo>
                    <a:pt x="1900" y="1530"/>
                  </a:lnTo>
                  <a:lnTo>
                    <a:pt x="1880" y="1526"/>
                  </a:lnTo>
                  <a:lnTo>
                    <a:pt x="1790" y="1514"/>
                  </a:lnTo>
                  <a:lnTo>
                    <a:pt x="1717" y="1501"/>
                  </a:lnTo>
                  <a:lnTo>
                    <a:pt x="1611" y="1489"/>
                  </a:lnTo>
                  <a:lnTo>
                    <a:pt x="1595" y="1485"/>
                  </a:lnTo>
                  <a:lnTo>
                    <a:pt x="1583" y="1481"/>
                  </a:lnTo>
                  <a:lnTo>
                    <a:pt x="1571" y="1473"/>
                  </a:lnTo>
                  <a:lnTo>
                    <a:pt x="1542" y="1461"/>
                  </a:lnTo>
                  <a:lnTo>
                    <a:pt x="1465" y="1428"/>
                  </a:lnTo>
                  <a:lnTo>
                    <a:pt x="1388" y="1391"/>
                  </a:lnTo>
                  <a:lnTo>
                    <a:pt x="1327" y="1355"/>
                  </a:lnTo>
                  <a:lnTo>
                    <a:pt x="1270" y="1314"/>
                  </a:lnTo>
                  <a:lnTo>
                    <a:pt x="1148" y="1229"/>
                  </a:lnTo>
                  <a:lnTo>
                    <a:pt x="1139" y="1172"/>
                  </a:lnTo>
                  <a:lnTo>
                    <a:pt x="1131" y="1086"/>
                  </a:lnTo>
                  <a:lnTo>
                    <a:pt x="1119" y="972"/>
                  </a:lnTo>
                  <a:lnTo>
                    <a:pt x="1074" y="867"/>
                  </a:lnTo>
                  <a:lnTo>
                    <a:pt x="1070" y="863"/>
                  </a:lnTo>
                  <a:lnTo>
                    <a:pt x="1070" y="838"/>
                  </a:lnTo>
                  <a:lnTo>
                    <a:pt x="1062" y="822"/>
                  </a:lnTo>
                  <a:lnTo>
                    <a:pt x="1054" y="802"/>
                  </a:lnTo>
                  <a:lnTo>
                    <a:pt x="1034" y="781"/>
                  </a:lnTo>
                  <a:lnTo>
                    <a:pt x="1046" y="732"/>
                  </a:lnTo>
                  <a:lnTo>
                    <a:pt x="1034" y="720"/>
                  </a:lnTo>
                  <a:lnTo>
                    <a:pt x="1021" y="712"/>
                  </a:lnTo>
                  <a:lnTo>
                    <a:pt x="1009" y="700"/>
                  </a:lnTo>
                  <a:lnTo>
                    <a:pt x="1005" y="696"/>
                  </a:lnTo>
                  <a:lnTo>
                    <a:pt x="1030" y="602"/>
                  </a:lnTo>
                  <a:lnTo>
                    <a:pt x="1034" y="594"/>
                  </a:lnTo>
                  <a:lnTo>
                    <a:pt x="1046" y="594"/>
                  </a:lnTo>
                  <a:lnTo>
                    <a:pt x="1074" y="598"/>
                  </a:lnTo>
                  <a:lnTo>
                    <a:pt x="1103" y="602"/>
                  </a:lnTo>
                  <a:lnTo>
                    <a:pt x="1119" y="602"/>
                  </a:lnTo>
                  <a:lnTo>
                    <a:pt x="1127" y="598"/>
                  </a:lnTo>
                  <a:lnTo>
                    <a:pt x="1143" y="586"/>
                  </a:lnTo>
                  <a:lnTo>
                    <a:pt x="1156" y="570"/>
                  </a:lnTo>
                  <a:lnTo>
                    <a:pt x="1160" y="557"/>
                  </a:lnTo>
                  <a:lnTo>
                    <a:pt x="1156" y="537"/>
                  </a:lnTo>
                  <a:lnTo>
                    <a:pt x="1156" y="521"/>
                  </a:lnTo>
                  <a:lnTo>
                    <a:pt x="1160" y="509"/>
                  </a:lnTo>
                  <a:lnTo>
                    <a:pt x="1164" y="500"/>
                  </a:lnTo>
                  <a:lnTo>
                    <a:pt x="1164" y="492"/>
                  </a:lnTo>
                  <a:lnTo>
                    <a:pt x="1160" y="472"/>
                  </a:lnTo>
                  <a:lnTo>
                    <a:pt x="1156" y="460"/>
                  </a:lnTo>
                  <a:lnTo>
                    <a:pt x="1152" y="456"/>
                  </a:lnTo>
                  <a:lnTo>
                    <a:pt x="1168" y="443"/>
                  </a:lnTo>
                  <a:lnTo>
                    <a:pt x="1168" y="399"/>
                  </a:lnTo>
                  <a:lnTo>
                    <a:pt x="1204" y="378"/>
                  </a:lnTo>
                  <a:lnTo>
                    <a:pt x="1209" y="370"/>
                  </a:lnTo>
                  <a:lnTo>
                    <a:pt x="1213" y="362"/>
                  </a:lnTo>
                  <a:lnTo>
                    <a:pt x="1160" y="289"/>
                  </a:lnTo>
                  <a:lnTo>
                    <a:pt x="1176" y="252"/>
                  </a:lnTo>
                  <a:lnTo>
                    <a:pt x="1176" y="244"/>
                  </a:lnTo>
                  <a:lnTo>
                    <a:pt x="1168" y="236"/>
                  </a:lnTo>
                  <a:lnTo>
                    <a:pt x="1164" y="224"/>
                  </a:lnTo>
                  <a:lnTo>
                    <a:pt x="1160" y="203"/>
                  </a:lnTo>
                  <a:lnTo>
                    <a:pt x="1148" y="171"/>
                  </a:lnTo>
                  <a:lnTo>
                    <a:pt x="1131" y="130"/>
                  </a:lnTo>
                  <a:lnTo>
                    <a:pt x="1111" y="81"/>
                  </a:lnTo>
                  <a:lnTo>
                    <a:pt x="1111" y="77"/>
                  </a:lnTo>
                  <a:lnTo>
                    <a:pt x="1115" y="57"/>
                  </a:lnTo>
                  <a:lnTo>
                    <a:pt x="1111" y="41"/>
                  </a:lnTo>
                  <a:lnTo>
                    <a:pt x="1103" y="28"/>
                  </a:lnTo>
                  <a:lnTo>
                    <a:pt x="1082" y="16"/>
                  </a:lnTo>
                  <a:lnTo>
                    <a:pt x="1050" y="8"/>
                  </a:lnTo>
                  <a:lnTo>
                    <a:pt x="1013" y="4"/>
                  </a:lnTo>
                  <a:lnTo>
                    <a:pt x="981" y="0"/>
                  </a:lnTo>
                  <a:lnTo>
                    <a:pt x="912" y="0"/>
                  </a:lnTo>
                  <a:lnTo>
                    <a:pt x="855" y="8"/>
                  </a:lnTo>
                  <a:lnTo>
                    <a:pt x="814" y="16"/>
                  </a:lnTo>
                  <a:lnTo>
                    <a:pt x="781" y="28"/>
                  </a:lnTo>
                  <a:lnTo>
                    <a:pt x="749" y="41"/>
                  </a:lnTo>
                  <a:lnTo>
                    <a:pt x="733" y="49"/>
                  </a:lnTo>
                  <a:lnTo>
                    <a:pt x="716" y="61"/>
                  </a:lnTo>
                  <a:lnTo>
                    <a:pt x="700" y="73"/>
                  </a:lnTo>
                  <a:lnTo>
                    <a:pt x="688" y="90"/>
                  </a:lnTo>
                  <a:lnTo>
                    <a:pt x="667" y="126"/>
                  </a:lnTo>
                  <a:lnTo>
                    <a:pt x="659" y="146"/>
                  </a:lnTo>
                  <a:lnTo>
                    <a:pt x="655" y="167"/>
                  </a:lnTo>
                  <a:lnTo>
                    <a:pt x="651" y="191"/>
                  </a:lnTo>
                  <a:lnTo>
                    <a:pt x="651" y="220"/>
                  </a:lnTo>
                  <a:lnTo>
                    <a:pt x="651" y="256"/>
                  </a:lnTo>
                  <a:lnTo>
                    <a:pt x="659" y="297"/>
                  </a:lnTo>
                  <a:lnTo>
                    <a:pt x="667" y="334"/>
                  </a:lnTo>
                  <a:lnTo>
                    <a:pt x="680" y="370"/>
                  </a:lnTo>
                  <a:lnTo>
                    <a:pt x="700" y="403"/>
                  </a:lnTo>
                  <a:lnTo>
                    <a:pt x="720" y="427"/>
                  </a:lnTo>
                  <a:lnTo>
                    <a:pt x="733" y="443"/>
                  </a:lnTo>
                  <a:lnTo>
                    <a:pt x="737" y="460"/>
                  </a:lnTo>
                  <a:lnTo>
                    <a:pt x="741" y="476"/>
                  </a:lnTo>
                  <a:lnTo>
                    <a:pt x="741" y="496"/>
                  </a:lnTo>
                  <a:lnTo>
                    <a:pt x="737" y="513"/>
                  </a:lnTo>
                  <a:lnTo>
                    <a:pt x="733" y="533"/>
                  </a:lnTo>
                  <a:lnTo>
                    <a:pt x="712" y="574"/>
                  </a:lnTo>
                  <a:lnTo>
                    <a:pt x="700" y="598"/>
                  </a:lnTo>
                  <a:lnTo>
                    <a:pt x="688" y="623"/>
                  </a:lnTo>
                  <a:lnTo>
                    <a:pt x="672" y="643"/>
                  </a:lnTo>
                  <a:lnTo>
                    <a:pt x="639" y="667"/>
                  </a:lnTo>
                  <a:lnTo>
                    <a:pt x="623" y="679"/>
                  </a:lnTo>
                  <a:lnTo>
                    <a:pt x="594" y="696"/>
                  </a:lnTo>
                  <a:lnTo>
                    <a:pt x="558" y="716"/>
                  </a:lnTo>
                  <a:lnTo>
                    <a:pt x="521" y="741"/>
                  </a:lnTo>
                  <a:lnTo>
                    <a:pt x="480" y="773"/>
                  </a:lnTo>
                  <a:lnTo>
                    <a:pt x="440" y="810"/>
                  </a:lnTo>
                  <a:lnTo>
                    <a:pt x="423" y="834"/>
                  </a:lnTo>
                  <a:lnTo>
                    <a:pt x="407" y="854"/>
                  </a:lnTo>
                  <a:lnTo>
                    <a:pt x="391" y="883"/>
                  </a:lnTo>
                  <a:lnTo>
                    <a:pt x="383" y="907"/>
                  </a:lnTo>
                  <a:lnTo>
                    <a:pt x="379" y="907"/>
                  </a:lnTo>
                  <a:lnTo>
                    <a:pt x="354" y="989"/>
                  </a:lnTo>
                  <a:lnTo>
                    <a:pt x="293" y="1180"/>
                  </a:lnTo>
                  <a:lnTo>
                    <a:pt x="261" y="1290"/>
                  </a:lnTo>
                  <a:lnTo>
                    <a:pt x="232" y="1400"/>
                  </a:lnTo>
                  <a:lnTo>
                    <a:pt x="212" y="1493"/>
                  </a:lnTo>
                  <a:lnTo>
                    <a:pt x="204" y="1530"/>
                  </a:lnTo>
                  <a:lnTo>
                    <a:pt x="204" y="1562"/>
                  </a:lnTo>
                  <a:lnTo>
                    <a:pt x="204" y="1595"/>
                  </a:lnTo>
                  <a:lnTo>
                    <a:pt x="208" y="1627"/>
                  </a:lnTo>
                  <a:lnTo>
                    <a:pt x="220" y="1705"/>
                  </a:lnTo>
                  <a:lnTo>
                    <a:pt x="240" y="1786"/>
                  </a:lnTo>
                  <a:lnTo>
                    <a:pt x="265" y="1868"/>
                  </a:lnTo>
                  <a:lnTo>
                    <a:pt x="289" y="1941"/>
                  </a:lnTo>
                  <a:lnTo>
                    <a:pt x="309" y="2006"/>
                  </a:lnTo>
                  <a:lnTo>
                    <a:pt x="330" y="2047"/>
                  </a:lnTo>
                  <a:lnTo>
                    <a:pt x="338" y="2063"/>
                  </a:lnTo>
                  <a:lnTo>
                    <a:pt x="379" y="2059"/>
                  </a:lnTo>
                  <a:lnTo>
                    <a:pt x="379" y="2079"/>
                  </a:lnTo>
                  <a:lnTo>
                    <a:pt x="379" y="2104"/>
                  </a:lnTo>
                  <a:lnTo>
                    <a:pt x="395" y="2152"/>
                  </a:lnTo>
                  <a:lnTo>
                    <a:pt x="399" y="2173"/>
                  </a:lnTo>
                  <a:lnTo>
                    <a:pt x="383" y="2185"/>
                  </a:lnTo>
                  <a:lnTo>
                    <a:pt x="370" y="2201"/>
                  </a:lnTo>
                  <a:lnTo>
                    <a:pt x="366" y="2209"/>
                  </a:lnTo>
                  <a:lnTo>
                    <a:pt x="362" y="2217"/>
                  </a:lnTo>
                  <a:lnTo>
                    <a:pt x="350" y="2226"/>
                  </a:lnTo>
                  <a:lnTo>
                    <a:pt x="338" y="2238"/>
                  </a:lnTo>
                  <a:lnTo>
                    <a:pt x="326" y="2250"/>
                  </a:lnTo>
                  <a:lnTo>
                    <a:pt x="322" y="2266"/>
                  </a:lnTo>
                  <a:lnTo>
                    <a:pt x="313" y="2299"/>
                  </a:lnTo>
                  <a:lnTo>
                    <a:pt x="309" y="2331"/>
                  </a:lnTo>
                  <a:lnTo>
                    <a:pt x="102" y="2323"/>
                  </a:lnTo>
                  <a:lnTo>
                    <a:pt x="90" y="2327"/>
                  </a:lnTo>
                  <a:lnTo>
                    <a:pt x="73" y="2331"/>
                  </a:lnTo>
                  <a:lnTo>
                    <a:pt x="49" y="2344"/>
                  </a:lnTo>
                  <a:lnTo>
                    <a:pt x="41" y="2352"/>
                  </a:lnTo>
                  <a:lnTo>
                    <a:pt x="33" y="2364"/>
                  </a:lnTo>
                  <a:lnTo>
                    <a:pt x="29" y="2372"/>
                  </a:lnTo>
                  <a:lnTo>
                    <a:pt x="25" y="2384"/>
                  </a:lnTo>
                  <a:lnTo>
                    <a:pt x="0" y="2962"/>
                  </a:lnTo>
                  <a:lnTo>
                    <a:pt x="4" y="2974"/>
                  </a:lnTo>
                  <a:lnTo>
                    <a:pt x="8" y="2986"/>
                  </a:lnTo>
                  <a:lnTo>
                    <a:pt x="12" y="2999"/>
                  </a:lnTo>
                  <a:lnTo>
                    <a:pt x="21" y="3007"/>
                  </a:lnTo>
                  <a:lnTo>
                    <a:pt x="45" y="3023"/>
                  </a:lnTo>
                  <a:lnTo>
                    <a:pt x="57" y="3027"/>
                  </a:lnTo>
                  <a:lnTo>
                    <a:pt x="73" y="3027"/>
                  </a:lnTo>
                  <a:lnTo>
                    <a:pt x="472" y="3043"/>
                  </a:lnTo>
                  <a:lnTo>
                    <a:pt x="456" y="3100"/>
                  </a:lnTo>
                  <a:lnTo>
                    <a:pt x="431" y="3174"/>
                  </a:lnTo>
                  <a:lnTo>
                    <a:pt x="411" y="3251"/>
                  </a:lnTo>
                  <a:lnTo>
                    <a:pt x="395" y="3320"/>
                  </a:lnTo>
                  <a:lnTo>
                    <a:pt x="374" y="3430"/>
                  </a:lnTo>
                  <a:lnTo>
                    <a:pt x="346" y="3613"/>
                  </a:lnTo>
                  <a:lnTo>
                    <a:pt x="749" y="3613"/>
                  </a:lnTo>
                  <a:lnTo>
                    <a:pt x="777" y="3475"/>
                  </a:lnTo>
                  <a:lnTo>
                    <a:pt x="810" y="3308"/>
                  </a:lnTo>
                  <a:lnTo>
                    <a:pt x="838" y="3157"/>
                  </a:lnTo>
                  <a:lnTo>
                    <a:pt x="846" y="3096"/>
                  </a:lnTo>
                  <a:lnTo>
                    <a:pt x="846" y="3060"/>
                  </a:lnTo>
                  <a:lnTo>
                    <a:pt x="846" y="3056"/>
                  </a:lnTo>
                  <a:lnTo>
                    <a:pt x="912" y="3060"/>
                  </a:lnTo>
                  <a:lnTo>
                    <a:pt x="928" y="3060"/>
                  </a:lnTo>
                  <a:lnTo>
                    <a:pt x="940" y="3056"/>
                  </a:lnTo>
                  <a:lnTo>
                    <a:pt x="952" y="3052"/>
                  </a:lnTo>
                  <a:lnTo>
                    <a:pt x="964" y="3043"/>
                  </a:lnTo>
                  <a:lnTo>
                    <a:pt x="973" y="3035"/>
                  </a:lnTo>
                  <a:lnTo>
                    <a:pt x="981" y="3023"/>
                  </a:lnTo>
                  <a:lnTo>
                    <a:pt x="989" y="3011"/>
                  </a:lnTo>
                  <a:lnTo>
                    <a:pt x="989" y="2999"/>
                  </a:lnTo>
                  <a:lnTo>
                    <a:pt x="993" y="2913"/>
                  </a:lnTo>
                  <a:lnTo>
                    <a:pt x="1034" y="2986"/>
                  </a:lnTo>
                  <a:lnTo>
                    <a:pt x="1103" y="3092"/>
                  </a:lnTo>
                  <a:lnTo>
                    <a:pt x="1103" y="3182"/>
                  </a:lnTo>
                  <a:lnTo>
                    <a:pt x="1139" y="3182"/>
                  </a:lnTo>
                  <a:lnTo>
                    <a:pt x="1139" y="3178"/>
                  </a:lnTo>
                  <a:lnTo>
                    <a:pt x="1143" y="3174"/>
                  </a:lnTo>
                  <a:lnTo>
                    <a:pt x="1143" y="3190"/>
                  </a:lnTo>
                  <a:lnTo>
                    <a:pt x="1139" y="3247"/>
                  </a:lnTo>
                  <a:lnTo>
                    <a:pt x="1135" y="3275"/>
                  </a:lnTo>
                  <a:lnTo>
                    <a:pt x="1139" y="3312"/>
                  </a:lnTo>
                  <a:lnTo>
                    <a:pt x="1143" y="3401"/>
                  </a:lnTo>
                  <a:lnTo>
                    <a:pt x="1160" y="3507"/>
                  </a:lnTo>
                  <a:lnTo>
                    <a:pt x="1172" y="3613"/>
                  </a:lnTo>
                  <a:lnTo>
                    <a:pt x="1542" y="3613"/>
                  </a:lnTo>
                  <a:lnTo>
                    <a:pt x="1526" y="3471"/>
                  </a:lnTo>
                  <a:lnTo>
                    <a:pt x="1514" y="3373"/>
                  </a:lnTo>
                  <a:lnTo>
                    <a:pt x="1502" y="3263"/>
                  </a:lnTo>
                  <a:lnTo>
                    <a:pt x="1493" y="3149"/>
                  </a:lnTo>
                  <a:lnTo>
                    <a:pt x="1485" y="3092"/>
                  </a:lnTo>
                  <a:lnTo>
                    <a:pt x="1477" y="3039"/>
                  </a:lnTo>
                  <a:lnTo>
                    <a:pt x="1465" y="2995"/>
                  </a:lnTo>
                  <a:lnTo>
                    <a:pt x="1449" y="2954"/>
                  </a:lnTo>
                  <a:lnTo>
                    <a:pt x="1404" y="2844"/>
                  </a:lnTo>
                  <a:lnTo>
                    <a:pt x="1335" y="2673"/>
                  </a:lnTo>
                  <a:lnTo>
                    <a:pt x="1217" y="2368"/>
                  </a:lnTo>
                  <a:lnTo>
                    <a:pt x="1249" y="2356"/>
                  </a:lnTo>
                  <a:lnTo>
                    <a:pt x="1266" y="2352"/>
                  </a:lnTo>
                  <a:lnTo>
                    <a:pt x="1286" y="2348"/>
                  </a:lnTo>
                  <a:lnTo>
                    <a:pt x="1274" y="2274"/>
                  </a:lnTo>
                  <a:lnTo>
                    <a:pt x="1257" y="2205"/>
                  </a:lnTo>
                  <a:lnTo>
                    <a:pt x="1221" y="2071"/>
                  </a:lnTo>
                  <a:lnTo>
                    <a:pt x="1192" y="1973"/>
                  </a:lnTo>
                  <a:lnTo>
                    <a:pt x="1180" y="1933"/>
                  </a:lnTo>
                  <a:lnTo>
                    <a:pt x="1184" y="1929"/>
                  </a:lnTo>
                  <a:lnTo>
                    <a:pt x="1196" y="1908"/>
                  </a:lnTo>
                  <a:lnTo>
                    <a:pt x="1209" y="1876"/>
                  </a:lnTo>
                  <a:lnTo>
                    <a:pt x="1213" y="1859"/>
                  </a:lnTo>
                  <a:lnTo>
                    <a:pt x="1217" y="1835"/>
                  </a:lnTo>
                  <a:lnTo>
                    <a:pt x="1209" y="1676"/>
                  </a:lnTo>
                  <a:lnTo>
                    <a:pt x="1327" y="1717"/>
                  </a:lnTo>
                  <a:lnTo>
                    <a:pt x="1485" y="1766"/>
                  </a:lnTo>
                  <a:lnTo>
                    <a:pt x="1632" y="1807"/>
                  </a:lnTo>
                  <a:lnTo>
                    <a:pt x="1713" y="1835"/>
                  </a:lnTo>
                  <a:lnTo>
                    <a:pt x="1750" y="1851"/>
                  </a:lnTo>
                  <a:lnTo>
                    <a:pt x="1758" y="1855"/>
                  </a:lnTo>
                  <a:lnTo>
                    <a:pt x="1766" y="1855"/>
                  </a:lnTo>
                  <a:lnTo>
                    <a:pt x="1782" y="1855"/>
                  </a:lnTo>
                  <a:lnTo>
                    <a:pt x="1794" y="1847"/>
                  </a:lnTo>
                  <a:lnTo>
                    <a:pt x="1811" y="1839"/>
                  </a:lnTo>
                  <a:lnTo>
                    <a:pt x="1827" y="1823"/>
                  </a:lnTo>
                  <a:lnTo>
                    <a:pt x="1847" y="1798"/>
                  </a:lnTo>
                  <a:lnTo>
                    <a:pt x="1860" y="1774"/>
                  </a:lnTo>
                  <a:lnTo>
                    <a:pt x="1872" y="1745"/>
                  </a:lnTo>
                  <a:lnTo>
                    <a:pt x="1904" y="1750"/>
                  </a:lnTo>
                  <a:lnTo>
                    <a:pt x="1921" y="1750"/>
                  </a:lnTo>
                  <a:lnTo>
                    <a:pt x="1929" y="1741"/>
                  </a:lnTo>
                  <a:lnTo>
                    <a:pt x="1933" y="1721"/>
                  </a:lnTo>
                  <a:lnTo>
                    <a:pt x="1937" y="1684"/>
                  </a:lnTo>
                  <a:lnTo>
                    <a:pt x="1973" y="1697"/>
                  </a:lnTo>
                  <a:lnTo>
                    <a:pt x="2014" y="1713"/>
                  </a:lnTo>
                  <a:lnTo>
                    <a:pt x="2063" y="1741"/>
                  </a:lnTo>
                  <a:lnTo>
                    <a:pt x="2087" y="1754"/>
                  </a:lnTo>
                  <a:lnTo>
                    <a:pt x="2108" y="1758"/>
                  </a:lnTo>
                  <a:lnTo>
                    <a:pt x="2161" y="1762"/>
                  </a:lnTo>
                  <a:lnTo>
                    <a:pt x="2201" y="1766"/>
                  </a:lnTo>
                  <a:lnTo>
                    <a:pt x="2238" y="1766"/>
                  </a:lnTo>
                  <a:lnTo>
                    <a:pt x="2262" y="1766"/>
                  </a:lnTo>
                  <a:lnTo>
                    <a:pt x="2275" y="1762"/>
                  </a:lnTo>
                  <a:lnTo>
                    <a:pt x="2275" y="1754"/>
                  </a:lnTo>
                  <a:lnTo>
                    <a:pt x="2275" y="1745"/>
                  </a:lnTo>
                  <a:lnTo>
                    <a:pt x="2275" y="1737"/>
                  </a:lnTo>
                  <a:lnTo>
                    <a:pt x="2266" y="1729"/>
                  </a:lnTo>
                  <a:lnTo>
                    <a:pt x="2254" y="1725"/>
                  </a:lnTo>
                  <a:lnTo>
                    <a:pt x="2299" y="1717"/>
                  </a:lnTo>
                  <a:lnTo>
                    <a:pt x="2315" y="1713"/>
                  </a:lnTo>
                  <a:lnTo>
                    <a:pt x="2315" y="1701"/>
                  </a:lnTo>
                  <a:lnTo>
                    <a:pt x="2311" y="1693"/>
                  </a:lnTo>
                  <a:lnTo>
                    <a:pt x="2311" y="1684"/>
                  </a:lnTo>
                  <a:lnTo>
                    <a:pt x="2315" y="1680"/>
                  </a:lnTo>
                  <a:lnTo>
                    <a:pt x="2323" y="1676"/>
                  </a:lnTo>
                  <a:lnTo>
                    <a:pt x="2327" y="1668"/>
                  </a:lnTo>
                  <a:lnTo>
                    <a:pt x="2332" y="1656"/>
                  </a:lnTo>
                  <a:lnTo>
                    <a:pt x="2327" y="1648"/>
                  </a:lnTo>
                  <a:close/>
                  <a:moveTo>
                    <a:pt x="484" y="2339"/>
                  </a:moveTo>
                  <a:lnTo>
                    <a:pt x="362" y="2335"/>
                  </a:lnTo>
                  <a:lnTo>
                    <a:pt x="362" y="2283"/>
                  </a:lnTo>
                  <a:lnTo>
                    <a:pt x="366" y="2266"/>
                  </a:lnTo>
                  <a:lnTo>
                    <a:pt x="379" y="2254"/>
                  </a:lnTo>
                  <a:lnTo>
                    <a:pt x="403" y="2295"/>
                  </a:lnTo>
                  <a:lnTo>
                    <a:pt x="415" y="2315"/>
                  </a:lnTo>
                  <a:lnTo>
                    <a:pt x="480" y="2295"/>
                  </a:lnTo>
                  <a:lnTo>
                    <a:pt x="484" y="23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2" name="Freeform 72"/>
            <p:cNvSpPr>
              <a:spLocks/>
            </p:cNvSpPr>
            <p:nvPr/>
          </p:nvSpPr>
          <p:spPr bwMode="auto">
            <a:xfrm>
              <a:off x="3308350" y="1538288"/>
              <a:ext cx="762000" cy="1090612"/>
            </a:xfrm>
            <a:custGeom>
              <a:avLst/>
              <a:gdLst>
                <a:gd name="T0" fmla="*/ 2147483647 w 480"/>
                <a:gd name="T1" fmla="*/ 2147483647 h 687"/>
                <a:gd name="T2" fmla="*/ 2147483647 w 480"/>
                <a:gd name="T3" fmla="*/ 2147483647 h 687"/>
                <a:gd name="T4" fmla="*/ 2147483647 w 480"/>
                <a:gd name="T5" fmla="*/ 2147483647 h 687"/>
                <a:gd name="T6" fmla="*/ 2147483647 w 480"/>
                <a:gd name="T7" fmla="*/ 2147483647 h 687"/>
                <a:gd name="T8" fmla="*/ 2147483647 w 480"/>
                <a:gd name="T9" fmla="*/ 2147483647 h 687"/>
                <a:gd name="T10" fmla="*/ 2147483647 w 480"/>
                <a:gd name="T11" fmla="*/ 2147483647 h 687"/>
                <a:gd name="T12" fmla="*/ 2147483647 w 480"/>
                <a:gd name="T13" fmla="*/ 2147483647 h 687"/>
                <a:gd name="T14" fmla="*/ 2147483647 w 480"/>
                <a:gd name="T15" fmla="*/ 2147483647 h 687"/>
                <a:gd name="T16" fmla="*/ 2147483647 w 480"/>
                <a:gd name="T17" fmla="*/ 2147483647 h 687"/>
                <a:gd name="T18" fmla="*/ 2147483647 w 480"/>
                <a:gd name="T19" fmla="*/ 2147483647 h 687"/>
                <a:gd name="T20" fmla="*/ 2147483647 w 480"/>
                <a:gd name="T21" fmla="*/ 2147483647 h 687"/>
                <a:gd name="T22" fmla="*/ 2147483647 w 480"/>
                <a:gd name="T23" fmla="*/ 2147483647 h 687"/>
                <a:gd name="T24" fmla="*/ 2147483647 w 480"/>
                <a:gd name="T25" fmla="*/ 2147483647 h 687"/>
                <a:gd name="T26" fmla="*/ 2147483647 w 480"/>
                <a:gd name="T27" fmla="*/ 2147483647 h 687"/>
                <a:gd name="T28" fmla="*/ 2147483647 w 480"/>
                <a:gd name="T29" fmla="*/ 2147483647 h 687"/>
                <a:gd name="T30" fmla="*/ 2147483647 w 480"/>
                <a:gd name="T31" fmla="*/ 2147483647 h 687"/>
                <a:gd name="T32" fmla="*/ 2147483647 w 480"/>
                <a:gd name="T33" fmla="*/ 2147483647 h 687"/>
                <a:gd name="T34" fmla="*/ 2147483647 w 480"/>
                <a:gd name="T35" fmla="*/ 2147483647 h 687"/>
                <a:gd name="T36" fmla="*/ 2147483647 w 480"/>
                <a:gd name="T37" fmla="*/ 2147483647 h 687"/>
                <a:gd name="T38" fmla="*/ 2147483647 w 480"/>
                <a:gd name="T39" fmla="*/ 2147483647 h 687"/>
                <a:gd name="T40" fmla="*/ 2147483647 w 480"/>
                <a:gd name="T41" fmla="*/ 2147483647 h 687"/>
                <a:gd name="T42" fmla="*/ 2147483647 w 480"/>
                <a:gd name="T43" fmla="*/ 2147483647 h 687"/>
                <a:gd name="T44" fmla="*/ 2147483647 w 480"/>
                <a:gd name="T45" fmla="*/ 2147483647 h 687"/>
                <a:gd name="T46" fmla="*/ 2147483647 w 480"/>
                <a:gd name="T47" fmla="*/ 2147483647 h 687"/>
                <a:gd name="T48" fmla="*/ 2147483647 w 480"/>
                <a:gd name="T49" fmla="*/ 2147483647 h 687"/>
                <a:gd name="T50" fmla="*/ 2147483647 w 480"/>
                <a:gd name="T51" fmla="*/ 0 h 687"/>
                <a:gd name="T52" fmla="*/ 2147483647 w 480"/>
                <a:gd name="T53" fmla="*/ 0 h 687"/>
                <a:gd name="T54" fmla="*/ 2147483647 w 480"/>
                <a:gd name="T55" fmla="*/ 2147483647 h 687"/>
                <a:gd name="T56" fmla="*/ 2147483647 w 480"/>
                <a:gd name="T57" fmla="*/ 2147483647 h 687"/>
                <a:gd name="T58" fmla="*/ 2147483647 w 480"/>
                <a:gd name="T59" fmla="*/ 2147483647 h 687"/>
                <a:gd name="T60" fmla="*/ 0 w 480"/>
                <a:gd name="T61" fmla="*/ 2147483647 h 687"/>
                <a:gd name="T62" fmla="*/ 2147483647 w 480"/>
                <a:gd name="T63" fmla="*/ 2147483647 h 687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80"/>
                <a:gd name="T97" fmla="*/ 0 h 687"/>
                <a:gd name="T98" fmla="*/ 480 w 480"/>
                <a:gd name="T99" fmla="*/ 687 h 687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80" h="687">
                  <a:moveTo>
                    <a:pt x="280" y="248"/>
                  </a:moveTo>
                  <a:lnTo>
                    <a:pt x="455" y="606"/>
                  </a:lnTo>
                  <a:lnTo>
                    <a:pt x="480" y="687"/>
                  </a:lnTo>
                  <a:lnTo>
                    <a:pt x="476" y="663"/>
                  </a:lnTo>
                  <a:lnTo>
                    <a:pt x="472" y="663"/>
                  </a:lnTo>
                  <a:lnTo>
                    <a:pt x="463" y="606"/>
                  </a:lnTo>
                  <a:lnTo>
                    <a:pt x="455" y="520"/>
                  </a:lnTo>
                  <a:lnTo>
                    <a:pt x="443" y="406"/>
                  </a:lnTo>
                  <a:lnTo>
                    <a:pt x="398" y="301"/>
                  </a:lnTo>
                  <a:lnTo>
                    <a:pt x="390" y="297"/>
                  </a:lnTo>
                  <a:lnTo>
                    <a:pt x="386" y="292"/>
                  </a:lnTo>
                  <a:lnTo>
                    <a:pt x="382" y="276"/>
                  </a:lnTo>
                  <a:lnTo>
                    <a:pt x="382" y="256"/>
                  </a:lnTo>
                  <a:lnTo>
                    <a:pt x="370" y="240"/>
                  </a:lnTo>
                  <a:lnTo>
                    <a:pt x="358" y="215"/>
                  </a:lnTo>
                  <a:lnTo>
                    <a:pt x="370" y="166"/>
                  </a:lnTo>
                  <a:lnTo>
                    <a:pt x="354" y="154"/>
                  </a:lnTo>
                  <a:lnTo>
                    <a:pt x="337" y="138"/>
                  </a:lnTo>
                  <a:lnTo>
                    <a:pt x="317" y="138"/>
                  </a:lnTo>
                  <a:lnTo>
                    <a:pt x="93" y="24"/>
                  </a:lnTo>
                  <a:lnTo>
                    <a:pt x="40" y="0"/>
                  </a:lnTo>
                  <a:lnTo>
                    <a:pt x="36" y="8"/>
                  </a:lnTo>
                  <a:lnTo>
                    <a:pt x="12" y="48"/>
                  </a:lnTo>
                  <a:lnTo>
                    <a:pt x="0" y="65"/>
                  </a:lnTo>
                  <a:lnTo>
                    <a:pt x="280" y="248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9703" name="Freeform 73"/>
            <p:cNvSpPr>
              <a:spLocks/>
            </p:cNvSpPr>
            <p:nvPr/>
          </p:nvSpPr>
          <p:spPr bwMode="auto">
            <a:xfrm>
              <a:off x="3779838" y="1744663"/>
              <a:ext cx="315912" cy="955675"/>
            </a:xfrm>
            <a:custGeom>
              <a:avLst/>
              <a:gdLst>
                <a:gd name="T0" fmla="*/ 2147483647 w 199"/>
                <a:gd name="T1" fmla="*/ 0 h 602"/>
                <a:gd name="T2" fmla="*/ 0 w 199"/>
                <a:gd name="T3" fmla="*/ 2147483647 h 602"/>
                <a:gd name="T4" fmla="*/ 2147483647 w 199"/>
                <a:gd name="T5" fmla="*/ 2147483647 h 602"/>
                <a:gd name="T6" fmla="*/ 2147483647 w 199"/>
                <a:gd name="T7" fmla="*/ 2147483647 h 602"/>
                <a:gd name="T8" fmla="*/ 2147483647 w 199"/>
                <a:gd name="T9" fmla="*/ 2147483647 h 602"/>
                <a:gd name="T10" fmla="*/ 2147483647 w 199"/>
                <a:gd name="T11" fmla="*/ 2147483647 h 602"/>
                <a:gd name="T12" fmla="*/ 2147483647 w 199"/>
                <a:gd name="T13" fmla="*/ 2147483647 h 602"/>
                <a:gd name="T14" fmla="*/ 2147483647 w 199"/>
                <a:gd name="T15" fmla="*/ 2147483647 h 602"/>
                <a:gd name="T16" fmla="*/ 2147483647 w 199"/>
                <a:gd name="T17" fmla="*/ 2147483647 h 602"/>
                <a:gd name="T18" fmla="*/ 2147483647 w 199"/>
                <a:gd name="T19" fmla="*/ 2147483647 h 602"/>
                <a:gd name="T20" fmla="*/ 2147483647 w 199"/>
                <a:gd name="T21" fmla="*/ 2147483647 h 602"/>
                <a:gd name="T22" fmla="*/ 2147483647 w 199"/>
                <a:gd name="T23" fmla="*/ 2147483647 h 602"/>
                <a:gd name="T24" fmla="*/ 2147483647 w 199"/>
                <a:gd name="T25" fmla="*/ 2147483647 h 602"/>
                <a:gd name="T26" fmla="*/ 2147483647 w 199"/>
                <a:gd name="T27" fmla="*/ 2147483647 h 602"/>
                <a:gd name="T28" fmla="*/ 2147483647 w 199"/>
                <a:gd name="T29" fmla="*/ 2147483647 h 602"/>
                <a:gd name="T30" fmla="*/ 2147483647 w 199"/>
                <a:gd name="T31" fmla="*/ 2147483647 h 602"/>
                <a:gd name="T32" fmla="*/ 2147483647 w 199"/>
                <a:gd name="T33" fmla="*/ 2147483647 h 602"/>
                <a:gd name="T34" fmla="*/ 2147483647 w 199"/>
                <a:gd name="T35" fmla="*/ 2147483647 h 602"/>
                <a:gd name="T36" fmla="*/ 2147483647 w 199"/>
                <a:gd name="T37" fmla="*/ 0 h 602"/>
                <a:gd name="T38" fmla="*/ 2147483647 w 199"/>
                <a:gd name="T39" fmla="*/ 0 h 60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99"/>
                <a:gd name="T61" fmla="*/ 0 h 602"/>
                <a:gd name="T62" fmla="*/ 199 w 199"/>
                <a:gd name="T63" fmla="*/ 602 h 60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99" h="602">
                  <a:moveTo>
                    <a:pt x="32" y="0"/>
                  </a:moveTo>
                  <a:lnTo>
                    <a:pt x="0" y="93"/>
                  </a:lnTo>
                  <a:lnTo>
                    <a:pt x="44" y="130"/>
                  </a:lnTo>
                  <a:lnTo>
                    <a:pt x="105" y="370"/>
                  </a:lnTo>
                  <a:lnTo>
                    <a:pt x="122" y="394"/>
                  </a:lnTo>
                  <a:lnTo>
                    <a:pt x="126" y="602"/>
                  </a:lnTo>
                  <a:lnTo>
                    <a:pt x="199" y="561"/>
                  </a:lnTo>
                  <a:lnTo>
                    <a:pt x="150" y="285"/>
                  </a:lnTo>
                  <a:lnTo>
                    <a:pt x="77" y="85"/>
                  </a:lnTo>
                  <a:lnTo>
                    <a:pt x="81" y="61"/>
                  </a:lnTo>
                  <a:lnTo>
                    <a:pt x="77" y="53"/>
                  </a:lnTo>
                  <a:lnTo>
                    <a:pt x="77" y="36"/>
                  </a:lnTo>
                  <a:lnTo>
                    <a:pt x="69" y="28"/>
                  </a:lnTo>
                  <a:lnTo>
                    <a:pt x="61" y="16"/>
                  </a:lnTo>
                  <a:lnTo>
                    <a:pt x="48" y="8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9699" name="矩形 1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721" name="Gruppe 36"/>
          <p:cNvGrpSpPr>
            <a:grpSpLocks/>
          </p:cNvGrpSpPr>
          <p:nvPr/>
        </p:nvGrpSpPr>
        <p:grpSpPr bwMode="auto">
          <a:xfrm flipH="1">
            <a:off x="4859338" y="260350"/>
            <a:ext cx="3744912" cy="6597650"/>
            <a:chOff x="676251" y="1066799"/>
            <a:chExt cx="3518236" cy="5503864"/>
          </a:xfrm>
        </p:grpSpPr>
        <p:sp>
          <p:nvSpPr>
            <p:cNvPr id="3" name="Ellipse 99"/>
            <p:cNvSpPr/>
            <p:nvPr/>
          </p:nvSpPr>
          <p:spPr bwMode="auto">
            <a:xfrm>
              <a:off x="1609701" y="5823297"/>
              <a:ext cx="2467000" cy="442566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  <p:sp>
          <p:nvSpPr>
            <p:cNvPr id="4" name="Ellipse 100"/>
            <p:cNvSpPr/>
            <p:nvPr/>
          </p:nvSpPr>
          <p:spPr bwMode="auto">
            <a:xfrm>
              <a:off x="676251" y="6128097"/>
              <a:ext cx="2467000" cy="442566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  <p:grpSp>
          <p:nvGrpSpPr>
            <p:cNvPr id="30730" name="Gruppe 33"/>
            <p:cNvGrpSpPr>
              <a:grpSpLocks/>
            </p:cNvGrpSpPr>
            <p:nvPr/>
          </p:nvGrpSpPr>
          <p:grpSpPr bwMode="auto">
            <a:xfrm>
              <a:off x="1237553" y="1066799"/>
              <a:ext cx="2956934" cy="5465769"/>
              <a:chOff x="1237553" y="1066799"/>
              <a:chExt cx="2956934" cy="5465769"/>
            </a:xfrm>
          </p:grpSpPr>
          <p:sp>
            <p:nvSpPr>
              <p:cNvPr id="30731" name="Kombinationstegning 102"/>
              <p:cNvSpPr>
                <a:spLocks noChangeArrowheads="1"/>
              </p:cNvSpPr>
              <p:nvPr/>
            </p:nvSpPr>
            <p:spPr bwMode="auto">
              <a:xfrm flipH="1">
                <a:off x="1844143" y="1754187"/>
                <a:ext cx="836289" cy="796925"/>
              </a:xfrm>
              <a:custGeom>
                <a:avLst/>
                <a:gdLst>
                  <a:gd name="T0" fmla="*/ 2147483647 w 352425"/>
                  <a:gd name="T1" fmla="*/ 0 h 495300"/>
                  <a:gd name="T2" fmla="*/ 2147483647 w 352425"/>
                  <a:gd name="T3" fmla="*/ 2147483647 h 495300"/>
                  <a:gd name="T4" fmla="*/ 2147483647 w 352425"/>
                  <a:gd name="T5" fmla="*/ 2147483647 h 495300"/>
                  <a:gd name="T6" fmla="*/ 2147483647 w 352425"/>
                  <a:gd name="T7" fmla="*/ 2147483647 h 495300"/>
                  <a:gd name="T8" fmla="*/ 0 w 352425"/>
                  <a:gd name="T9" fmla="*/ 2147483647 h 495300"/>
                  <a:gd name="T10" fmla="*/ 2147483647 w 352425"/>
                  <a:gd name="T11" fmla="*/ 2147483647 h 495300"/>
                  <a:gd name="T12" fmla="*/ 2147483647 w 352425"/>
                  <a:gd name="T13" fmla="*/ 2147483647 h 495300"/>
                  <a:gd name="T14" fmla="*/ 2147483647 w 352425"/>
                  <a:gd name="T15" fmla="*/ 2147483647 h 495300"/>
                  <a:gd name="T16" fmla="*/ 2147483647 w 352425"/>
                  <a:gd name="T17" fmla="*/ 0 h 49530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52425"/>
                  <a:gd name="T28" fmla="*/ 0 h 495300"/>
                  <a:gd name="T29" fmla="*/ 352425 w 352425"/>
                  <a:gd name="T30" fmla="*/ 495300 h 49530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52425" h="495300">
                    <a:moveTo>
                      <a:pt x="276225" y="0"/>
                    </a:moveTo>
                    <a:lnTo>
                      <a:pt x="352425" y="114300"/>
                    </a:lnTo>
                    <a:lnTo>
                      <a:pt x="266700" y="314325"/>
                    </a:lnTo>
                    <a:lnTo>
                      <a:pt x="114300" y="495300"/>
                    </a:lnTo>
                    <a:lnTo>
                      <a:pt x="0" y="438150"/>
                    </a:lnTo>
                    <a:lnTo>
                      <a:pt x="76200" y="219075"/>
                    </a:lnTo>
                    <a:lnTo>
                      <a:pt x="104775" y="104775"/>
                    </a:lnTo>
                    <a:lnTo>
                      <a:pt x="209550" y="38100"/>
                    </a:lnTo>
                    <a:lnTo>
                      <a:pt x="276225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3F3F3"/>
                  </a:gs>
                  <a:gs pos="100000">
                    <a:srgbClr val="E6E6E6"/>
                  </a:gs>
                </a:gsLst>
                <a:lin ang="5400000"/>
              </a:gradFill>
              <a:ln w="9525">
                <a:solidFill>
                  <a:srgbClr val="E1E1E1"/>
                </a:solidFill>
                <a:miter lim="800000"/>
                <a:headEnd/>
                <a:tailEnd/>
              </a:ln>
            </p:spPr>
            <p:txBody>
              <a:bodyPr anchor="ctr"/>
              <a:lstStyle/>
              <a:p>
                <a:endParaRPr lang="zh-CN" altLang="en-US"/>
              </a:p>
            </p:txBody>
          </p:sp>
          <p:grpSp>
            <p:nvGrpSpPr>
              <p:cNvPr id="30732" name="Gruppe 20"/>
              <p:cNvGrpSpPr>
                <a:grpSpLocks/>
              </p:cNvGrpSpPr>
              <p:nvPr/>
            </p:nvGrpSpPr>
            <p:grpSpPr bwMode="auto">
              <a:xfrm flipH="1">
                <a:off x="1237553" y="1066799"/>
                <a:ext cx="2956934" cy="5465769"/>
                <a:chOff x="9717099" y="-1250954"/>
                <a:chExt cx="3906177" cy="7099317"/>
              </a:xfrm>
            </p:grpSpPr>
            <p:sp>
              <p:nvSpPr>
                <p:cNvPr id="30733" name="Freeform 69"/>
                <p:cNvSpPr>
                  <a:spLocks/>
                </p:cNvSpPr>
                <p:nvPr/>
              </p:nvSpPr>
              <p:spPr bwMode="auto">
                <a:xfrm>
                  <a:off x="9717099" y="66636"/>
                  <a:ext cx="739353" cy="307232"/>
                </a:xfrm>
                <a:custGeom>
                  <a:avLst/>
                  <a:gdLst>
                    <a:gd name="T0" fmla="*/ 2147483647 w 466"/>
                    <a:gd name="T1" fmla="*/ 2147483647 h 194"/>
                    <a:gd name="T2" fmla="*/ 2147483647 w 466"/>
                    <a:gd name="T3" fmla="*/ 2147483647 h 194"/>
                    <a:gd name="T4" fmla="*/ 2147483647 w 466"/>
                    <a:gd name="T5" fmla="*/ 2147483647 h 194"/>
                    <a:gd name="T6" fmla="*/ 2147483647 w 466"/>
                    <a:gd name="T7" fmla="*/ 2147483647 h 194"/>
                    <a:gd name="T8" fmla="*/ 2147483647 w 466"/>
                    <a:gd name="T9" fmla="*/ 2147483647 h 194"/>
                    <a:gd name="T10" fmla="*/ 2147483647 w 466"/>
                    <a:gd name="T11" fmla="*/ 2147483647 h 194"/>
                    <a:gd name="T12" fmla="*/ 2147483647 w 466"/>
                    <a:gd name="T13" fmla="*/ 2147483647 h 194"/>
                    <a:gd name="T14" fmla="*/ 2147483647 w 466"/>
                    <a:gd name="T15" fmla="*/ 2147483647 h 194"/>
                    <a:gd name="T16" fmla="*/ 2147483647 w 466"/>
                    <a:gd name="T17" fmla="*/ 2147483647 h 194"/>
                    <a:gd name="T18" fmla="*/ 2147483647 w 466"/>
                    <a:gd name="T19" fmla="*/ 2147483647 h 194"/>
                    <a:gd name="T20" fmla="*/ 2147483647 w 466"/>
                    <a:gd name="T21" fmla="*/ 2147483647 h 194"/>
                    <a:gd name="T22" fmla="*/ 2147483647 w 466"/>
                    <a:gd name="T23" fmla="*/ 2147483647 h 194"/>
                    <a:gd name="T24" fmla="*/ 2147483647 w 466"/>
                    <a:gd name="T25" fmla="*/ 2147483647 h 194"/>
                    <a:gd name="T26" fmla="*/ 2147483647 w 466"/>
                    <a:gd name="T27" fmla="*/ 2147483647 h 194"/>
                    <a:gd name="T28" fmla="*/ 2147483647 w 466"/>
                    <a:gd name="T29" fmla="*/ 2147483647 h 194"/>
                    <a:gd name="T30" fmla="*/ 2147483647 w 466"/>
                    <a:gd name="T31" fmla="*/ 2147483647 h 194"/>
                    <a:gd name="T32" fmla="*/ 0 w 466"/>
                    <a:gd name="T33" fmla="*/ 2147483647 h 194"/>
                    <a:gd name="T34" fmla="*/ 2147483647 w 466"/>
                    <a:gd name="T35" fmla="*/ 2147483647 h 194"/>
                    <a:gd name="T36" fmla="*/ 2147483647 w 466"/>
                    <a:gd name="T37" fmla="*/ 2147483647 h 194"/>
                    <a:gd name="T38" fmla="*/ 2147483647 w 466"/>
                    <a:gd name="T39" fmla="*/ 2147483647 h 194"/>
                    <a:gd name="T40" fmla="*/ 2147483647 w 466"/>
                    <a:gd name="T41" fmla="*/ 2147483647 h 194"/>
                    <a:gd name="T42" fmla="*/ 2147483647 w 466"/>
                    <a:gd name="T43" fmla="*/ 2147483647 h 194"/>
                    <a:gd name="T44" fmla="*/ 2147483647 w 466"/>
                    <a:gd name="T45" fmla="*/ 2147483647 h 194"/>
                    <a:gd name="T46" fmla="*/ 2147483647 w 466"/>
                    <a:gd name="T47" fmla="*/ 2147483647 h 194"/>
                    <a:gd name="T48" fmla="*/ 2147483647 w 466"/>
                    <a:gd name="T49" fmla="*/ 2147483647 h 194"/>
                    <a:gd name="T50" fmla="*/ 2147483647 w 466"/>
                    <a:gd name="T51" fmla="*/ 2147483647 h 194"/>
                    <a:gd name="T52" fmla="*/ 2147483647 w 466"/>
                    <a:gd name="T53" fmla="*/ 2147483647 h 194"/>
                    <a:gd name="T54" fmla="*/ 2147483647 w 466"/>
                    <a:gd name="T55" fmla="*/ 2147483647 h 194"/>
                    <a:gd name="T56" fmla="*/ 2147483647 w 466"/>
                    <a:gd name="T57" fmla="*/ 2147483647 h 194"/>
                    <a:gd name="T58" fmla="*/ 2147483647 w 466"/>
                    <a:gd name="T59" fmla="*/ 2147483647 h 194"/>
                    <a:gd name="T60" fmla="*/ 2147483647 w 466"/>
                    <a:gd name="T61" fmla="*/ 2147483647 h 194"/>
                    <a:gd name="T62" fmla="*/ 2147483647 w 466"/>
                    <a:gd name="T63" fmla="*/ 2147483647 h 194"/>
                    <a:gd name="T64" fmla="*/ 2147483647 w 466"/>
                    <a:gd name="T65" fmla="*/ 2147483647 h 194"/>
                    <a:gd name="T66" fmla="*/ 2147483647 w 466"/>
                    <a:gd name="T67" fmla="*/ 2147483647 h 194"/>
                    <a:gd name="T68" fmla="*/ 2147483647 w 466"/>
                    <a:gd name="T69" fmla="*/ 2147483647 h 194"/>
                    <a:gd name="T70" fmla="*/ 2147483647 w 466"/>
                    <a:gd name="T71" fmla="*/ 2147483647 h 194"/>
                    <a:gd name="T72" fmla="*/ 2147483647 w 466"/>
                    <a:gd name="T73" fmla="*/ 2147483647 h 194"/>
                    <a:gd name="T74" fmla="*/ 2147483647 w 466"/>
                    <a:gd name="T75" fmla="*/ 2147483647 h 194"/>
                    <a:gd name="T76" fmla="*/ 2147483647 w 466"/>
                    <a:gd name="T77" fmla="*/ 0 h 194"/>
                    <a:gd name="T78" fmla="*/ 2147483647 w 466"/>
                    <a:gd name="T79" fmla="*/ 2147483647 h 194"/>
                    <a:gd name="T80" fmla="*/ 2147483647 w 466"/>
                    <a:gd name="T81" fmla="*/ 2147483647 h 194"/>
                    <a:gd name="T82" fmla="*/ 2147483647 w 466"/>
                    <a:gd name="T83" fmla="*/ 2147483647 h 194"/>
                    <a:gd name="T84" fmla="*/ 2147483647 w 466"/>
                    <a:gd name="T85" fmla="*/ 2147483647 h 194"/>
                    <a:gd name="T86" fmla="*/ 2147483647 w 466"/>
                    <a:gd name="T87" fmla="*/ 2147483647 h 194"/>
                    <a:gd name="T88" fmla="*/ 2147483647 w 466"/>
                    <a:gd name="T89" fmla="*/ 2147483647 h 194"/>
                    <a:gd name="T90" fmla="*/ 2147483647 w 466"/>
                    <a:gd name="T91" fmla="*/ 2147483647 h 194"/>
                    <a:gd name="T92" fmla="*/ 2147483647 w 466"/>
                    <a:gd name="T93" fmla="*/ 2147483647 h 194"/>
                    <a:gd name="T94" fmla="*/ 2147483647 w 466"/>
                    <a:gd name="T95" fmla="*/ 2147483647 h 194"/>
                    <a:gd name="T96" fmla="*/ 2147483647 w 466"/>
                    <a:gd name="T97" fmla="*/ 2147483647 h 194"/>
                    <a:gd name="T98" fmla="*/ 2147483647 w 466"/>
                    <a:gd name="T99" fmla="*/ 2147483647 h 194"/>
                    <a:gd name="T100" fmla="*/ 2147483647 w 466"/>
                    <a:gd name="T101" fmla="*/ 2147483647 h 194"/>
                    <a:gd name="T102" fmla="*/ 2147483647 w 466"/>
                    <a:gd name="T103" fmla="*/ 2147483647 h 194"/>
                    <a:gd name="T104" fmla="*/ 2147483647 w 466"/>
                    <a:gd name="T105" fmla="*/ 2147483647 h 194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466"/>
                    <a:gd name="T160" fmla="*/ 0 h 194"/>
                    <a:gd name="T161" fmla="*/ 466 w 466"/>
                    <a:gd name="T162" fmla="*/ 194 h 194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466" h="194">
                      <a:moveTo>
                        <a:pt x="466" y="110"/>
                      </a:moveTo>
                      <a:lnTo>
                        <a:pt x="456" y="142"/>
                      </a:lnTo>
                      <a:lnTo>
                        <a:pt x="430" y="160"/>
                      </a:lnTo>
                      <a:lnTo>
                        <a:pt x="416" y="172"/>
                      </a:lnTo>
                      <a:lnTo>
                        <a:pt x="392" y="184"/>
                      </a:lnTo>
                      <a:lnTo>
                        <a:pt x="370" y="194"/>
                      </a:lnTo>
                      <a:lnTo>
                        <a:pt x="344" y="184"/>
                      </a:lnTo>
                      <a:lnTo>
                        <a:pt x="280" y="166"/>
                      </a:lnTo>
                      <a:lnTo>
                        <a:pt x="238" y="156"/>
                      </a:lnTo>
                      <a:lnTo>
                        <a:pt x="174" y="148"/>
                      </a:lnTo>
                      <a:lnTo>
                        <a:pt x="138" y="140"/>
                      </a:lnTo>
                      <a:lnTo>
                        <a:pt x="106" y="130"/>
                      </a:lnTo>
                      <a:lnTo>
                        <a:pt x="82" y="124"/>
                      </a:lnTo>
                      <a:lnTo>
                        <a:pt x="56" y="118"/>
                      </a:lnTo>
                      <a:lnTo>
                        <a:pt x="32" y="114"/>
                      </a:lnTo>
                      <a:lnTo>
                        <a:pt x="12" y="106"/>
                      </a:lnTo>
                      <a:lnTo>
                        <a:pt x="0" y="96"/>
                      </a:lnTo>
                      <a:lnTo>
                        <a:pt x="2" y="82"/>
                      </a:lnTo>
                      <a:lnTo>
                        <a:pt x="12" y="72"/>
                      </a:lnTo>
                      <a:lnTo>
                        <a:pt x="40" y="70"/>
                      </a:lnTo>
                      <a:lnTo>
                        <a:pt x="72" y="78"/>
                      </a:lnTo>
                      <a:lnTo>
                        <a:pt x="96" y="84"/>
                      </a:lnTo>
                      <a:lnTo>
                        <a:pt x="108" y="84"/>
                      </a:lnTo>
                      <a:lnTo>
                        <a:pt x="118" y="84"/>
                      </a:lnTo>
                      <a:lnTo>
                        <a:pt x="138" y="84"/>
                      </a:lnTo>
                      <a:lnTo>
                        <a:pt x="152" y="84"/>
                      </a:lnTo>
                      <a:lnTo>
                        <a:pt x="164" y="84"/>
                      </a:lnTo>
                      <a:lnTo>
                        <a:pt x="184" y="84"/>
                      </a:lnTo>
                      <a:lnTo>
                        <a:pt x="216" y="84"/>
                      </a:lnTo>
                      <a:lnTo>
                        <a:pt x="224" y="84"/>
                      </a:lnTo>
                      <a:lnTo>
                        <a:pt x="246" y="80"/>
                      </a:lnTo>
                      <a:lnTo>
                        <a:pt x="254" y="78"/>
                      </a:lnTo>
                      <a:lnTo>
                        <a:pt x="266" y="74"/>
                      </a:lnTo>
                      <a:lnTo>
                        <a:pt x="282" y="68"/>
                      </a:lnTo>
                      <a:lnTo>
                        <a:pt x="256" y="56"/>
                      </a:lnTo>
                      <a:lnTo>
                        <a:pt x="246" y="48"/>
                      </a:lnTo>
                      <a:lnTo>
                        <a:pt x="228" y="32"/>
                      </a:lnTo>
                      <a:lnTo>
                        <a:pt x="224" y="6"/>
                      </a:lnTo>
                      <a:lnTo>
                        <a:pt x="244" y="0"/>
                      </a:lnTo>
                      <a:lnTo>
                        <a:pt x="266" y="10"/>
                      </a:lnTo>
                      <a:lnTo>
                        <a:pt x="276" y="14"/>
                      </a:lnTo>
                      <a:lnTo>
                        <a:pt x="294" y="26"/>
                      </a:lnTo>
                      <a:lnTo>
                        <a:pt x="304" y="32"/>
                      </a:lnTo>
                      <a:lnTo>
                        <a:pt x="316" y="34"/>
                      </a:lnTo>
                      <a:lnTo>
                        <a:pt x="358" y="38"/>
                      </a:lnTo>
                      <a:lnTo>
                        <a:pt x="378" y="42"/>
                      </a:lnTo>
                      <a:lnTo>
                        <a:pt x="396" y="48"/>
                      </a:lnTo>
                      <a:lnTo>
                        <a:pt x="416" y="58"/>
                      </a:lnTo>
                      <a:lnTo>
                        <a:pt x="426" y="66"/>
                      </a:lnTo>
                      <a:lnTo>
                        <a:pt x="432" y="76"/>
                      </a:lnTo>
                      <a:lnTo>
                        <a:pt x="446" y="84"/>
                      </a:lnTo>
                      <a:lnTo>
                        <a:pt x="454" y="92"/>
                      </a:lnTo>
                      <a:lnTo>
                        <a:pt x="466" y="110"/>
                      </a:lnTo>
                      <a:close/>
                    </a:path>
                  </a:pathLst>
                </a:custGeom>
                <a:solidFill>
                  <a:srgbClr val="ACACA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0734" name="Freeform 70"/>
                <p:cNvSpPr>
                  <a:spLocks/>
                </p:cNvSpPr>
                <p:nvPr/>
              </p:nvSpPr>
              <p:spPr bwMode="auto">
                <a:xfrm>
                  <a:off x="10304736" y="213035"/>
                  <a:ext cx="391044" cy="484559"/>
                </a:xfrm>
                <a:custGeom>
                  <a:avLst/>
                  <a:gdLst>
                    <a:gd name="T0" fmla="*/ 2147483647 w 246"/>
                    <a:gd name="T1" fmla="*/ 2147483647 h 306"/>
                    <a:gd name="T2" fmla="*/ 2147483647 w 246"/>
                    <a:gd name="T3" fmla="*/ 2147483647 h 306"/>
                    <a:gd name="T4" fmla="*/ 2147483647 w 246"/>
                    <a:gd name="T5" fmla="*/ 2147483647 h 306"/>
                    <a:gd name="T6" fmla="*/ 2147483647 w 246"/>
                    <a:gd name="T7" fmla="*/ 2147483647 h 306"/>
                    <a:gd name="T8" fmla="*/ 2147483647 w 246"/>
                    <a:gd name="T9" fmla="*/ 2147483647 h 306"/>
                    <a:gd name="T10" fmla="*/ 2147483647 w 246"/>
                    <a:gd name="T11" fmla="*/ 2147483647 h 306"/>
                    <a:gd name="T12" fmla="*/ 2147483647 w 246"/>
                    <a:gd name="T13" fmla="*/ 2147483647 h 306"/>
                    <a:gd name="T14" fmla="*/ 2147483647 w 246"/>
                    <a:gd name="T15" fmla="*/ 2147483647 h 306"/>
                    <a:gd name="T16" fmla="*/ 2147483647 w 246"/>
                    <a:gd name="T17" fmla="*/ 2147483647 h 306"/>
                    <a:gd name="T18" fmla="*/ 2147483647 w 246"/>
                    <a:gd name="T19" fmla="*/ 2147483647 h 306"/>
                    <a:gd name="T20" fmla="*/ 2147483647 w 246"/>
                    <a:gd name="T21" fmla="*/ 2147483647 h 306"/>
                    <a:gd name="T22" fmla="*/ 0 w 246"/>
                    <a:gd name="T23" fmla="*/ 2147483647 h 306"/>
                    <a:gd name="T24" fmla="*/ 0 w 246"/>
                    <a:gd name="T25" fmla="*/ 2147483647 h 306"/>
                    <a:gd name="T26" fmla="*/ 2147483647 w 246"/>
                    <a:gd name="T27" fmla="*/ 2147483647 h 306"/>
                    <a:gd name="T28" fmla="*/ 2147483647 w 246"/>
                    <a:gd name="T29" fmla="*/ 2147483647 h 306"/>
                    <a:gd name="T30" fmla="*/ 2147483647 w 246"/>
                    <a:gd name="T31" fmla="*/ 2147483647 h 306"/>
                    <a:gd name="T32" fmla="*/ 2147483647 w 246"/>
                    <a:gd name="T33" fmla="*/ 2147483647 h 306"/>
                    <a:gd name="T34" fmla="*/ 2147483647 w 246"/>
                    <a:gd name="T35" fmla="*/ 2147483647 h 306"/>
                    <a:gd name="T36" fmla="*/ 2147483647 w 246"/>
                    <a:gd name="T37" fmla="*/ 2147483647 h 306"/>
                    <a:gd name="T38" fmla="*/ 2147483647 w 246"/>
                    <a:gd name="T39" fmla="*/ 2147483647 h 306"/>
                    <a:gd name="T40" fmla="*/ 2147483647 w 246"/>
                    <a:gd name="T41" fmla="*/ 2147483647 h 306"/>
                    <a:gd name="T42" fmla="*/ 2147483647 w 246"/>
                    <a:gd name="T43" fmla="*/ 2147483647 h 306"/>
                    <a:gd name="T44" fmla="*/ 2147483647 w 246"/>
                    <a:gd name="T45" fmla="*/ 2147483647 h 306"/>
                    <a:gd name="T46" fmla="*/ 2147483647 w 246"/>
                    <a:gd name="T47" fmla="*/ 0 h 306"/>
                    <a:gd name="T48" fmla="*/ 2147483647 w 246"/>
                    <a:gd name="T49" fmla="*/ 2147483647 h 306"/>
                    <a:gd name="T50" fmla="*/ 2147483647 w 246"/>
                    <a:gd name="T51" fmla="*/ 2147483647 h 30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246"/>
                    <a:gd name="T79" fmla="*/ 0 h 306"/>
                    <a:gd name="T80" fmla="*/ 246 w 246"/>
                    <a:gd name="T81" fmla="*/ 306 h 30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246" h="306">
                      <a:moveTo>
                        <a:pt x="246" y="142"/>
                      </a:moveTo>
                      <a:lnTo>
                        <a:pt x="246" y="142"/>
                      </a:lnTo>
                      <a:lnTo>
                        <a:pt x="240" y="166"/>
                      </a:lnTo>
                      <a:lnTo>
                        <a:pt x="232" y="190"/>
                      </a:lnTo>
                      <a:lnTo>
                        <a:pt x="222" y="218"/>
                      </a:lnTo>
                      <a:lnTo>
                        <a:pt x="210" y="246"/>
                      </a:lnTo>
                      <a:lnTo>
                        <a:pt x="194" y="272"/>
                      </a:lnTo>
                      <a:lnTo>
                        <a:pt x="186" y="284"/>
                      </a:lnTo>
                      <a:lnTo>
                        <a:pt x="178" y="294"/>
                      </a:lnTo>
                      <a:lnTo>
                        <a:pt x="168" y="302"/>
                      </a:lnTo>
                      <a:lnTo>
                        <a:pt x="158" y="306"/>
                      </a:lnTo>
                      <a:lnTo>
                        <a:pt x="0" y="102"/>
                      </a:lnTo>
                      <a:lnTo>
                        <a:pt x="16" y="96"/>
                      </a:lnTo>
                      <a:lnTo>
                        <a:pt x="32" y="90"/>
                      </a:lnTo>
                      <a:lnTo>
                        <a:pt x="50" y="80"/>
                      </a:lnTo>
                      <a:lnTo>
                        <a:pt x="58" y="74"/>
                      </a:lnTo>
                      <a:lnTo>
                        <a:pt x="68" y="68"/>
                      </a:lnTo>
                      <a:lnTo>
                        <a:pt x="74" y="58"/>
                      </a:lnTo>
                      <a:lnTo>
                        <a:pt x="80" y="50"/>
                      </a:lnTo>
                      <a:lnTo>
                        <a:pt x="84" y="38"/>
                      </a:lnTo>
                      <a:lnTo>
                        <a:pt x="86" y="26"/>
                      </a:lnTo>
                      <a:lnTo>
                        <a:pt x="86" y="14"/>
                      </a:lnTo>
                      <a:lnTo>
                        <a:pt x="84" y="0"/>
                      </a:lnTo>
                      <a:lnTo>
                        <a:pt x="110" y="6"/>
                      </a:lnTo>
                      <a:lnTo>
                        <a:pt x="246" y="1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0735" name="Freeform 73"/>
                <p:cNvSpPr>
                  <a:spLocks noEditPoints="1"/>
                </p:cNvSpPr>
                <p:nvPr/>
              </p:nvSpPr>
              <p:spPr bwMode="auto">
                <a:xfrm>
                  <a:off x="10437221" y="-1250954"/>
                  <a:ext cx="3186055" cy="7099317"/>
                </a:xfrm>
                <a:custGeom>
                  <a:avLst/>
                  <a:gdLst>
                    <a:gd name="T0" fmla="*/ 2147483647 w 2006"/>
                    <a:gd name="T1" fmla="*/ 2147483647 h 4472"/>
                    <a:gd name="T2" fmla="*/ 2147483647 w 2006"/>
                    <a:gd name="T3" fmla="*/ 2147483647 h 4472"/>
                    <a:gd name="T4" fmla="*/ 2147483647 w 2006"/>
                    <a:gd name="T5" fmla="*/ 2147483647 h 4472"/>
                    <a:gd name="T6" fmla="*/ 2147483647 w 2006"/>
                    <a:gd name="T7" fmla="*/ 2147483647 h 4472"/>
                    <a:gd name="T8" fmla="*/ 2147483647 w 2006"/>
                    <a:gd name="T9" fmla="*/ 2147483647 h 4472"/>
                    <a:gd name="T10" fmla="*/ 2147483647 w 2006"/>
                    <a:gd name="T11" fmla="*/ 2147483647 h 4472"/>
                    <a:gd name="T12" fmla="*/ 2147483647 w 2006"/>
                    <a:gd name="T13" fmla="*/ 2147483647 h 4472"/>
                    <a:gd name="T14" fmla="*/ 2147483647 w 2006"/>
                    <a:gd name="T15" fmla="*/ 2147483647 h 4472"/>
                    <a:gd name="T16" fmla="*/ 2147483647 w 2006"/>
                    <a:gd name="T17" fmla="*/ 2147483647 h 4472"/>
                    <a:gd name="T18" fmla="*/ 2147483647 w 2006"/>
                    <a:gd name="T19" fmla="*/ 2147483647 h 4472"/>
                    <a:gd name="T20" fmla="*/ 2147483647 w 2006"/>
                    <a:gd name="T21" fmla="*/ 2147483647 h 4472"/>
                    <a:gd name="T22" fmla="*/ 2147483647 w 2006"/>
                    <a:gd name="T23" fmla="*/ 2147483647 h 4472"/>
                    <a:gd name="T24" fmla="*/ 2147483647 w 2006"/>
                    <a:gd name="T25" fmla="*/ 2147483647 h 4472"/>
                    <a:gd name="T26" fmla="*/ 2147483647 w 2006"/>
                    <a:gd name="T27" fmla="*/ 2147483647 h 4472"/>
                    <a:gd name="T28" fmla="*/ 2147483647 w 2006"/>
                    <a:gd name="T29" fmla="*/ 2147483647 h 4472"/>
                    <a:gd name="T30" fmla="*/ 2147483647 w 2006"/>
                    <a:gd name="T31" fmla="*/ 2147483647 h 4472"/>
                    <a:gd name="T32" fmla="*/ 2147483647 w 2006"/>
                    <a:gd name="T33" fmla="*/ 2147483647 h 4472"/>
                    <a:gd name="T34" fmla="*/ 2147483647 w 2006"/>
                    <a:gd name="T35" fmla="*/ 2147483647 h 4472"/>
                    <a:gd name="T36" fmla="*/ 2147483647 w 2006"/>
                    <a:gd name="T37" fmla="*/ 2147483647 h 4472"/>
                    <a:gd name="T38" fmla="*/ 2147483647 w 2006"/>
                    <a:gd name="T39" fmla="*/ 2147483647 h 4472"/>
                    <a:gd name="T40" fmla="*/ 2147483647 w 2006"/>
                    <a:gd name="T41" fmla="*/ 2147483647 h 4472"/>
                    <a:gd name="T42" fmla="*/ 2147483647 w 2006"/>
                    <a:gd name="T43" fmla="*/ 2147483647 h 4472"/>
                    <a:gd name="T44" fmla="*/ 2147483647 w 2006"/>
                    <a:gd name="T45" fmla="*/ 2147483647 h 4472"/>
                    <a:gd name="T46" fmla="*/ 2147483647 w 2006"/>
                    <a:gd name="T47" fmla="*/ 2147483647 h 4472"/>
                    <a:gd name="T48" fmla="*/ 2147483647 w 2006"/>
                    <a:gd name="T49" fmla="*/ 2147483647 h 4472"/>
                    <a:gd name="T50" fmla="*/ 2147483647 w 2006"/>
                    <a:gd name="T51" fmla="*/ 2147483647 h 4472"/>
                    <a:gd name="T52" fmla="*/ 2147483647 w 2006"/>
                    <a:gd name="T53" fmla="*/ 2147483647 h 4472"/>
                    <a:gd name="T54" fmla="*/ 2147483647 w 2006"/>
                    <a:gd name="T55" fmla="*/ 2147483647 h 4472"/>
                    <a:gd name="T56" fmla="*/ 2147483647 w 2006"/>
                    <a:gd name="T57" fmla="*/ 2147483647 h 4472"/>
                    <a:gd name="T58" fmla="*/ 2147483647 w 2006"/>
                    <a:gd name="T59" fmla="*/ 2147483647 h 4472"/>
                    <a:gd name="T60" fmla="*/ 2147483647 w 2006"/>
                    <a:gd name="T61" fmla="*/ 2147483647 h 4472"/>
                    <a:gd name="T62" fmla="*/ 2147483647 w 2006"/>
                    <a:gd name="T63" fmla="*/ 2147483647 h 4472"/>
                    <a:gd name="T64" fmla="*/ 2147483647 w 2006"/>
                    <a:gd name="T65" fmla="*/ 2147483647 h 4472"/>
                    <a:gd name="T66" fmla="*/ 2147483647 w 2006"/>
                    <a:gd name="T67" fmla="*/ 2147483647 h 4472"/>
                    <a:gd name="T68" fmla="*/ 2147483647 w 2006"/>
                    <a:gd name="T69" fmla="*/ 2147483647 h 4472"/>
                    <a:gd name="T70" fmla="*/ 2147483647 w 2006"/>
                    <a:gd name="T71" fmla="*/ 2147483647 h 4472"/>
                    <a:gd name="T72" fmla="*/ 2147483647 w 2006"/>
                    <a:gd name="T73" fmla="*/ 2147483647 h 4472"/>
                    <a:gd name="T74" fmla="*/ 2147483647 w 2006"/>
                    <a:gd name="T75" fmla="*/ 2147483647 h 4472"/>
                    <a:gd name="T76" fmla="*/ 2147483647 w 2006"/>
                    <a:gd name="T77" fmla="*/ 2147483647 h 4472"/>
                    <a:gd name="T78" fmla="*/ 2147483647 w 2006"/>
                    <a:gd name="T79" fmla="*/ 2147483647 h 4472"/>
                    <a:gd name="T80" fmla="*/ 2147483647 w 2006"/>
                    <a:gd name="T81" fmla="*/ 2147483647 h 4472"/>
                    <a:gd name="T82" fmla="*/ 2147483647 w 2006"/>
                    <a:gd name="T83" fmla="*/ 2147483647 h 4472"/>
                    <a:gd name="T84" fmla="*/ 2147483647 w 2006"/>
                    <a:gd name="T85" fmla="*/ 2147483647 h 4472"/>
                    <a:gd name="T86" fmla="*/ 2147483647 w 2006"/>
                    <a:gd name="T87" fmla="*/ 2147483647 h 4472"/>
                    <a:gd name="T88" fmla="*/ 2147483647 w 2006"/>
                    <a:gd name="T89" fmla="*/ 2147483647 h 4472"/>
                    <a:gd name="T90" fmla="*/ 2147483647 w 2006"/>
                    <a:gd name="T91" fmla="*/ 2147483647 h 4472"/>
                    <a:gd name="T92" fmla="*/ 2147483647 w 2006"/>
                    <a:gd name="T93" fmla="*/ 2147483647 h 4472"/>
                    <a:gd name="T94" fmla="*/ 2147483647 w 2006"/>
                    <a:gd name="T95" fmla="*/ 2147483647 h 4472"/>
                    <a:gd name="T96" fmla="*/ 2147483647 w 2006"/>
                    <a:gd name="T97" fmla="*/ 2147483647 h 4472"/>
                    <a:gd name="T98" fmla="*/ 2147483647 w 2006"/>
                    <a:gd name="T99" fmla="*/ 2147483647 h 4472"/>
                    <a:gd name="T100" fmla="*/ 2147483647 w 2006"/>
                    <a:gd name="T101" fmla="*/ 2147483647 h 4472"/>
                    <a:gd name="T102" fmla="*/ 2147483647 w 2006"/>
                    <a:gd name="T103" fmla="*/ 2147483647 h 4472"/>
                    <a:gd name="T104" fmla="*/ 2147483647 w 2006"/>
                    <a:gd name="T105" fmla="*/ 2147483647 h 4472"/>
                    <a:gd name="T106" fmla="*/ 2147483647 w 2006"/>
                    <a:gd name="T107" fmla="*/ 2147483647 h 4472"/>
                    <a:gd name="T108" fmla="*/ 2147483647 w 2006"/>
                    <a:gd name="T109" fmla="*/ 2147483647 h 4472"/>
                    <a:gd name="T110" fmla="*/ 2147483647 w 2006"/>
                    <a:gd name="T111" fmla="*/ 2147483647 h 4472"/>
                    <a:gd name="T112" fmla="*/ 2147483647 w 2006"/>
                    <a:gd name="T113" fmla="*/ 2147483647 h 4472"/>
                    <a:gd name="T114" fmla="*/ 2147483647 w 2006"/>
                    <a:gd name="T115" fmla="*/ 2147483647 h 4472"/>
                    <a:gd name="T116" fmla="*/ 2147483647 w 2006"/>
                    <a:gd name="T117" fmla="*/ 2147483647 h 4472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006"/>
                    <a:gd name="T178" fmla="*/ 0 h 4472"/>
                    <a:gd name="T179" fmla="*/ 2006 w 2006"/>
                    <a:gd name="T180" fmla="*/ 4472 h 4472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006" h="4472">
                      <a:moveTo>
                        <a:pt x="2000" y="1288"/>
                      </a:moveTo>
                      <a:lnTo>
                        <a:pt x="1992" y="1234"/>
                      </a:lnTo>
                      <a:lnTo>
                        <a:pt x="1966" y="1198"/>
                      </a:lnTo>
                      <a:lnTo>
                        <a:pt x="1940" y="1136"/>
                      </a:lnTo>
                      <a:lnTo>
                        <a:pt x="1926" y="1074"/>
                      </a:lnTo>
                      <a:lnTo>
                        <a:pt x="1926" y="1052"/>
                      </a:lnTo>
                      <a:lnTo>
                        <a:pt x="1924" y="1026"/>
                      </a:lnTo>
                      <a:lnTo>
                        <a:pt x="1920" y="984"/>
                      </a:lnTo>
                      <a:lnTo>
                        <a:pt x="1918" y="948"/>
                      </a:lnTo>
                      <a:lnTo>
                        <a:pt x="1902" y="910"/>
                      </a:lnTo>
                      <a:lnTo>
                        <a:pt x="1870" y="860"/>
                      </a:lnTo>
                      <a:lnTo>
                        <a:pt x="1784" y="760"/>
                      </a:lnTo>
                      <a:lnTo>
                        <a:pt x="1770" y="746"/>
                      </a:lnTo>
                      <a:lnTo>
                        <a:pt x="1754" y="734"/>
                      </a:lnTo>
                      <a:lnTo>
                        <a:pt x="1736" y="724"/>
                      </a:lnTo>
                      <a:lnTo>
                        <a:pt x="1716" y="714"/>
                      </a:lnTo>
                      <a:lnTo>
                        <a:pt x="1694" y="706"/>
                      </a:lnTo>
                      <a:lnTo>
                        <a:pt x="1672" y="698"/>
                      </a:lnTo>
                      <a:lnTo>
                        <a:pt x="1632" y="686"/>
                      </a:lnTo>
                      <a:lnTo>
                        <a:pt x="1592" y="674"/>
                      </a:lnTo>
                      <a:lnTo>
                        <a:pt x="1548" y="662"/>
                      </a:lnTo>
                      <a:lnTo>
                        <a:pt x="1508" y="648"/>
                      </a:lnTo>
                      <a:lnTo>
                        <a:pt x="1488" y="642"/>
                      </a:lnTo>
                      <a:lnTo>
                        <a:pt x="1468" y="632"/>
                      </a:lnTo>
                      <a:lnTo>
                        <a:pt x="1454" y="620"/>
                      </a:lnTo>
                      <a:lnTo>
                        <a:pt x="1440" y="604"/>
                      </a:lnTo>
                      <a:lnTo>
                        <a:pt x="1426" y="586"/>
                      </a:lnTo>
                      <a:lnTo>
                        <a:pt x="1412" y="566"/>
                      </a:lnTo>
                      <a:lnTo>
                        <a:pt x="1408" y="564"/>
                      </a:lnTo>
                      <a:lnTo>
                        <a:pt x="1384" y="604"/>
                      </a:lnTo>
                      <a:lnTo>
                        <a:pt x="1358" y="646"/>
                      </a:lnTo>
                      <a:lnTo>
                        <a:pt x="1304" y="730"/>
                      </a:lnTo>
                      <a:lnTo>
                        <a:pt x="1258" y="812"/>
                      </a:lnTo>
                      <a:lnTo>
                        <a:pt x="1234" y="850"/>
                      </a:lnTo>
                      <a:lnTo>
                        <a:pt x="1220" y="870"/>
                      </a:lnTo>
                      <a:lnTo>
                        <a:pt x="1204" y="888"/>
                      </a:lnTo>
                      <a:lnTo>
                        <a:pt x="1188" y="862"/>
                      </a:lnTo>
                      <a:lnTo>
                        <a:pt x="1170" y="838"/>
                      </a:lnTo>
                      <a:lnTo>
                        <a:pt x="1152" y="816"/>
                      </a:lnTo>
                      <a:lnTo>
                        <a:pt x="1136" y="790"/>
                      </a:lnTo>
                      <a:lnTo>
                        <a:pt x="1192" y="724"/>
                      </a:lnTo>
                      <a:lnTo>
                        <a:pt x="1252" y="660"/>
                      </a:lnTo>
                      <a:lnTo>
                        <a:pt x="1312" y="596"/>
                      </a:lnTo>
                      <a:lnTo>
                        <a:pt x="1370" y="532"/>
                      </a:lnTo>
                      <a:lnTo>
                        <a:pt x="1370" y="528"/>
                      </a:lnTo>
                      <a:lnTo>
                        <a:pt x="1370" y="526"/>
                      </a:lnTo>
                      <a:lnTo>
                        <a:pt x="1362" y="514"/>
                      </a:lnTo>
                      <a:lnTo>
                        <a:pt x="1358" y="506"/>
                      </a:lnTo>
                      <a:lnTo>
                        <a:pt x="1354" y="498"/>
                      </a:lnTo>
                      <a:lnTo>
                        <a:pt x="1352" y="484"/>
                      </a:lnTo>
                      <a:lnTo>
                        <a:pt x="1352" y="472"/>
                      </a:lnTo>
                      <a:lnTo>
                        <a:pt x="1356" y="448"/>
                      </a:lnTo>
                      <a:lnTo>
                        <a:pt x="1364" y="424"/>
                      </a:lnTo>
                      <a:lnTo>
                        <a:pt x="1372" y="400"/>
                      </a:lnTo>
                      <a:lnTo>
                        <a:pt x="1382" y="378"/>
                      </a:lnTo>
                      <a:lnTo>
                        <a:pt x="1392" y="354"/>
                      </a:lnTo>
                      <a:lnTo>
                        <a:pt x="1398" y="330"/>
                      </a:lnTo>
                      <a:lnTo>
                        <a:pt x="1402" y="304"/>
                      </a:lnTo>
                      <a:lnTo>
                        <a:pt x="1402" y="296"/>
                      </a:lnTo>
                      <a:lnTo>
                        <a:pt x="1402" y="286"/>
                      </a:lnTo>
                      <a:lnTo>
                        <a:pt x="1398" y="268"/>
                      </a:lnTo>
                      <a:lnTo>
                        <a:pt x="1394" y="248"/>
                      </a:lnTo>
                      <a:lnTo>
                        <a:pt x="1390" y="226"/>
                      </a:lnTo>
                      <a:lnTo>
                        <a:pt x="1386" y="166"/>
                      </a:lnTo>
                      <a:lnTo>
                        <a:pt x="1384" y="142"/>
                      </a:lnTo>
                      <a:lnTo>
                        <a:pt x="1380" y="132"/>
                      </a:lnTo>
                      <a:lnTo>
                        <a:pt x="1376" y="122"/>
                      </a:lnTo>
                      <a:lnTo>
                        <a:pt x="1364" y="100"/>
                      </a:lnTo>
                      <a:lnTo>
                        <a:pt x="1350" y="78"/>
                      </a:lnTo>
                      <a:lnTo>
                        <a:pt x="1332" y="60"/>
                      </a:lnTo>
                      <a:lnTo>
                        <a:pt x="1310" y="44"/>
                      </a:lnTo>
                      <a:lnTo>
                        <a:pt x="1288" y="30"/>
                      </a:lnTo>
                      <a:lnTo>
                        <a:pt x="1262" y="18"/>
                      </a:lnTo>
                      <a:lnTo>
                        <a:pt x="1232" y="8"/>
                      </a:lnTo>
                      <a:lnTo>
                        <a:pt x="1202" y="2"/>
                      </a:lnTo>
                      <a:lnTo>
                        <a:pt x="1202" y="0"/>
                      </a:lnTo>
                      <a:lnTo>
                        <a:pt x="1182" y="0"/>
                      </a:lnTo>
                      <a:lnTo>
                        <a:pt x="1166" y="4"/>
                      </a:lnTo>
                      <a:lnTo>
                        <a:pt x="1150" y="6"/>
                      </a:lnTo>
                      <a:lnTo>
                        <a:pt x="1120" y="8"/>
                      </a:lnTo>
                      <a:lnTo>
                        <a:pt x="1092" y="10"/>
                      </a:lnTo>
                      <a:lnTo>
                        <a:pt x="1078" y="14"/>
                      </a:lnTo>
                      <a:lnTo>
                        <a:pt x="1064" y="18"/>
                      </a:lnTo>
                      <a:lnTo>
                        <a:pt x="1050" y="26"/>
                      </a:lnTo>
                      <a:lnTo>
                        <a:pt x="1036" y="34"/>
                      </a:lnTo>
                      <a:lnTo>
                        <a:pt x="1024" y="42"/>
                      </a:lnTo>
                      <a:lnTo>
                        <a:pt x="1014" y="54"/>
                      </a:lnTo>
                      <a:lnTo>
                        <a:pt x="1004" y="64"/>
                      </a:lnTo>
                      <a:lnTo>
                        <a:pt x="994" y="78"/>
                      </a:lnTo>
                      <a:lnTo>
                        <a:pt x="988" y="90"/>
                      </a:lnTo>
                      <a:lnTo>
                        <a:pt x="980" y="106"/>
                      </a:lnTo>
                      <a:lnTo>
                        <a:pt x="976" y="120"/>
                      </a:lnTo>
                      <a:lnTo>
                        <a:pt x="970" y="138"/>
                      </a:lnTo>
                      <a:lnTo>
                        <a:pt x="964" y="172"/>
                      </a:lnTo>
                      <a:lnTo>
                        <a:pt x="962" y="210"/>
                      </a:lnTo>
                      <a:lnTo>
                        <a:pt x="962" y="252"/>
                      </a:lnTo>
                      <a:lnTo>
                        <a:pt x="964" y="290"/>
                      </a:lnTo>
                      <a:lnTo>
                        <a:pt x="968" y="326"/>
                      </a:lnTo>
                      <a:lnTo>
                        <a:pt x="972" y="364"/>
                      </a:lnTo>
                      <a:lnTo>
                        <a:pt x="978" y="400"/>
                      </a:lnTo>
                      <a:lnTo>
                        <a:pt x="986" y="434"/>
                      </a:lnTo>
                      <a:lnTo>
                        <a:pt x="994" y="468"/>
                      </a:lnTo>
                      <a:lnTo>
                        <a:pt x="1004" y="498"/>
                      </a:lnTo>
                      <a:lnTo>
                        <a:pt x="1018" y="526"/>
                      </a:lnTo>
                      <a:lnTo>
                        <a:pt x="1030" y="548"/>
                      </a:lnTo>
                      <a:lnTo>
                        <a:pt x="1042" y="566"/>
                      </a:lnTo>
                      <a:lnTo>
                        <a:pt x="1050" y="584"/>
                      </a:lnTo>
                      <a:lnTo>
                        <a:pt x="1054" y="592"/>
                      </a:lnTo>
                      <a:lnTo>
                        <a:pt x="1056" y="600"/>
                      </a:lnTo>
                      <a:lnTo>
                        <a:pt x="1056" y="612"/>
                      </a:lnTo>
                      <a:lnTo>
                        <a:pt x="1056" y="624"/>
                      </a:lnTo>
                      <a:lnTo>
                        <a:pt x="1050" y="648"/>
                      </a:lnTo>
                      <a:lnTo>
                        <a:pt x="1042" y="670"/>
                      </a:lnTo>
                      <a:lnTo>
                        <a:pt x="1030" y="690"/>
                      </a:lnTo>
                      <a:lnTo>
                        <a:pt x="1008" y="728"/>
                      </a:lnTo>
                      <a:lnTo>
                        <a:pt x="996" y="746"/>
                      </a:lnTo>
                      <a:lnTo>
                        <a:pt x="992" y="754"/>
                      </a:lnTo>
                      <a:lnTo>
                        <a:pt x="986" y="758"/>
                      </a:lnTo>
                      <a:lnTo>
                        <a:pt x="968" y="770"/>
                      </a:lnTo>
                      <a:lnTo>
                        <a:pt x="946" y="780"/>
                      </a:lnTo>
                      <a:lnTo>
                        <a:pt x="904" y="796"/>
                      </a:lnTo>
                      <a:lnTo>
                        <a:pt x="898" y="788"/>
                      </a:lnTo>
                      <a:lnTo>
                        <a:pt x="868" y="796"/>
                      </a:lnTo>
                      <a:lnTo>
                        <a:pt x="828" y="812"/>
                      </a:lnTo>
                      <a:lnTo>
                        <a:pt x="802" y="814"/>
                      </a:lnTo>
                      <a:lnTo>
                        <a:pt x="770" y="832"/>
                      </a:lnTo>
                      <a:lnTo>
                        <a:pt x="748" y="838"/>
                      </a:lnTo>
                      <a:lnTo>
                        <a:pt x="732" y="844"/>
                      </a:lnTo>
                      <a:lnTo>
                        <a:pt x="726" y="848"/>
                      </a:lnTo>
                      <a:lnTo>
                        <a:pt x="720" y="854"/>
                      </a:lnTo>
                      <a:lnTo>
                        <a:pt x="716" y="856"/>
                      </a:lnTo>
                      <a:lnTo>
                        <a:pt x="700" y="864"/>
                      </a:lnTo>
                      <a:lnTo>
                        <a:pt x="690" y="872"/>
                      </a:lnTo>
                      <a:lnTo>
                        <a:pt x="670" y="894"/>
                      </a:lnTo>
                      <a:lnTo>
                        <a:pt x="668" y="908"/>
                      </a:lnTo>
                      <a:lnTo>
                        <a:pt x="656" y="946"/>
                      </a:lnTo>
                      <a:lnTo>
                        <a:pt x="656" y="976"/>
                      </a:lnTo>
                      <a:lnTo>
                        <a:pt x="654" y="1006"/>
                      </a:lnTo>
                      <a:lnTo>
                        <a:pt x="654" y="1026"/>
                      </a:lnTo>
                      <a:lnTo>
                        <a:pt x="644" y="1030"/>
                      </a:lnTo>
                      <a:lnTo>
                        <a:pt x="616" y="1030"/>
                      </a:lnTo>
                      <a:lnTo>
                        <a:pt x="608" y="1048"/>
                      </a:lnTo>
                      <a:lnTo>
                        <a:pt x="600" y="1072"/>
                      </a:lnTo>
                      <a:lnTo>
                        <a:pt x="586" y="1086"/>
                      </a:lnTo>
                      <a:lnTo>
                        <a:pt x="578" y="1098"/>
                      </a:lnTo>
                      <a:lnTo>
                        <a:pt x="558" y="1102"/>
                      </a:lnTo>
                      <a:lnTo>
                        <a:pt x="530" y="1106"/>
                      </a:lnTo>
                      <a:lnTo>
                        <a:pt x="498" y="1116"/>
                      </a:lnTo>
                      <a:lnTo>
                        <a:pt x="482" y="1132"/>
                      </a:lnTo>
                      <a:lnTo>
                        <a:pt x="456" y="1158"/>
                      </a:lnTo>
                      <a:lnTo>
                        <a:pt x="448" y="1172"/>
                      </a:lnTo>
                      <a:lnTo>
                        <a:pt x="434" y="1184"/>
                      </a:lnTo>
                      <a:lnTo>
                        <a:pt x="424" y="1190"/>
                      </a:lnTo>
                      <a:lnTo>
                        <a:pt x="410" y="1196"/>
                      </a:lnTo>
                      <a:lnTo>
                        <a:pt x="392" y="1188"/>
                      </a:lnTo>
                      <a:lnTo>
                        <a:pt x="360" y="1172"/>
                      </a:lnTo>
                      <a:lnTo>
                        <a:pt x="332" y="1156"/>
                      </a:lnTo>
                      <a:lnTo>
                        <a:pt x="302" y="1146"/>
                      </a:lnTo>
                      <a:lnTo>
                        <a:pt x="266" y="1122"/>
                      </a:lnTo>
                      <a:lnTo>
                        <a:pt x="250" y="1110"/>
                      </a:lnTo>
                      <a:lnTo>
                        <a:pt x="222" y="1090"/>
                      </a:lnTo>
                      <a:lnTo>
                        <a:pt x="196" y="1074"/>
                      </a:lnTo>
                      <a:lnTo>
                        <a:pt x="182" y="1062"/>
                      </a:lnTo>
                      <a:lnTo>
                        <a:pt x="168" y="1048"/>
                      </a:lnTo>
                      <a:lnTo>
                        <a:pt x="146" y="1034"/>
                      </a:lnTo>
                      <a:lnTo>
                        <a:pt x="122" y="1060"/>
                      </a:lnTo>
                      <a:lnTo>
                        <a:pt x="96" y="1088"/>
                      </a:lnTo>
                      <a:lnTo>
                        <a:pt x="70" y="1124"/>
                      </a:lnTo>
                      <a:lnTo>
                        <a:pt x="42" y="1164"/>
                      </a:lnTo>
                      <a:lnTo>
                        <a:pt x="30" y="1184"/>
                      </a:lnTo>
                      <a:lnTo>
                        <a:pt x="18" y="1204"/>
                      </a:lnTo>
                      <a:lnTo>
                        <a:pt x="10" y="1226"/>
                      </a:lnTo>
                      <a:lnTo>
                        <a:pt x="4" y="1246"/>
                      </a:lnTo>
                      <a:lnTo>
                        <a:pt x="0" y="1264"/>
                      </a:lnTo>
                      <a:lnTo>
                        <a:pt x="0" y="1282"/>
                      </a:lnTo>
                      <a:lnTo>
                        <a:pt x="80" y="1324"/>
                      </a:lnTo>
                      <a:lnTo>
                        <a:pt x="120" y="1338"/>
                      </a:lnTo>
                      <a:lnTo>
                        <a:pt x="166" y="1356"/>
                      </a:lnTo>
                      <a:lnTo>
                        <a:pt x="216" y="1378"/>
                      </a:lnTo>
                      <a:lnTo>
                        <a:pt x="248" y="1396"/>
                      </a:lnTo>
                      <a:lnTo>
                        <a:pt x="304" y="1408"/>
                      </a:lnTo>
                      <a:lnTo>
                        <a:pt x="342" y="1438"/>
                      </a:lnTo>
                      <a:lnTo>
                        <a:pt x="372" y="1450"/>
                      </a:lnTo>
                      <a:lnTo>
                        <a:pt x="464" y="1450"/>
                      </a:lnTo>
                      <a:lnTo>
                        <a:pt x="482" y="1448"/>
                      </a:lnTo>
                      <a:lnTo>
                        <a:pt x="504" y="1438"/>
                      </a:lnTo>
                      <a:lnTo>
                        <a:pt x="526" y="1432"/>
                      </a:lnTo>
                      <a:lnTo>
                        <a:pt x="560" y="1422"/>
                      </a:lnTo>
                      <a:lnTo>
                        <a:pt x="596" y="1414"/>
                      </a:lnTo>
                      <a:lnTo>
                        <a:pt x="620" y="1410"/>
                      </a:lnTo>
                      <a:lnTo>
                        <a:pt x="644" y="1404"/>
                      </a:lnTo>
                      <a:lnTo>
                        <a:pt x="654" y="1398"/>
                      </a:lnTo>
                      <a:lnTo>
                        <a:pt x="674" y="1388"/>
                      </a:lnTo>
                      <a:lnTo>
                        <a:pt x="694" y="1380"/>
                      </a:lnTo>
                      <a:lnTo>
                        <a:pt x="706" y="1368"/>
                      </a:lnTo>
                      <a:lnTo>
                        <a:pt x="714" y="1396"/>
                      </a:lnTo>
                      <a:lnTo>
                        <a:pt x="712" y="1608"/>
                      </a:lnTo>
                      <a:lnTo>
                        <a:pt x="712" y="1820"/>
                      </a:lnTo>
                      <a:lnTo>
                        <a:pt x="710" y="1940"/>
                      </a:lnTo>
                      <a:lnTo>
                        <a:pt x="704" y="2106"/>
                      </a:lnTo>
                      <a:lnTo>
                        <a:pt x="698" y="2262"/>
                      </a:lnTo>
                      <a:lnTo>
                        <a:pt x="696" y="2358"/>
                      </a:lnTo>
                      <a:lnTo>
                        <a:pt x="698" y="2366"/>
                      </a:lnTo>
                      <a:lnTo>
                        <a:pt x="702" y="2374"/>
                      </a:lnTo>
                      <a:lnTo>
                        <a:pt x="708" y="2378"/>
                      </a:lnTo>
                      <a:lnTo>
                        <a:pt x="718" y="2380"/>
                      </a:lnTo>
                      <a:lnTo>
                        <a:pt x="728" y="2380"/>
                      </a:lnTo>
                      <a:lnTo>
                        <a:pt x="738" y="2380"/>
                      </a:lnTo>
                      <a:lnTo>
                        <a:pt x="764" y="2376"/>
                      </a:lnTo>
                      <a:lnTo>
                        <a:pt x="788" y="2372"/>
                      </a:lnTo>
                      <a:lnTo>
                        <a:pt x="800" y="2370"/>
                      </a:lnTo>
                      <a:lnTo>
                        <a:pt x="810" y="2372"/>
                      </a:lnTo>
                      <a:lnTo>
                        <a:pt x="820" y="2374"/>
                      </a:lnTo>
                      <a:lnTo>
                        <a:pt x="828" y="2378"/>
                      </a:lnTo>
                      <a:lnTo>
                        <a:pt x="832" y="2384"/>
                      </a:lnTo>
                      <a:lnTo>
                        <a:pt x="836" y="2394"/>
                      </a:lnTo>
                      <a:lnTo>
                        <a:pt x="842" y="2434"/>
                      </a:lnTo>
                      <a:lnTo>
                        <a:pt x="848" y="2474"/>
                      </a:lnTo>
                      <a:lnTo>
                        <a:pt x="864" y="2554"/>
                      </a:lnTo>
                      <a:lnTo>
                        <a:pt x="882" y="2634"/>
                      </a:lnTo>
                      <a:lnTo>
                        <a:pt x="896" y="2714"/>
                      </a:lnTo>
                      <a:lnTo>
                        <a:pt x="944" y="3048"/>
                      </a:lnTo>
                      <a:lnTo>
                        <a:pt x="956" y="3134"/>
                      </a:lnTo>
                      <a:lnTo>
                        <a:pt x="968" y="3222"/>
                      </a:lnTo>
                      <a:lnTo>
                        <a:pt x="974" y="3266"/>
                      </a:lnTo>
                      <a:lnTo>
                        <a:pt x="978" y="3310"/>
                      </a:lnTo>
                      <a:lnTo>
                        <a:pt x="980" y="3352"/>
                      </a:lnTo>
                      <a:lnTo>
                        <a:pt x="980" y="3396"/>
                      </a:lnTo>
                      <a:lnTo>
                        <a:pt x="978" y="3428"/>
                      </a:lnTo>
                      <a:lnTo>
                        <a:pt x="976" y="3460"/>
                      </a:lnTo>
                      <a:lnTo>
                        <a:pt x="968" y="3524"/>
                      </a:lnTo>
                      <a:lnTo>
                        <a:pt x="958" y="3588"/>
                      </a:lnTo>
                      <a:lnTo>
                        <a:pt x="950" y="3650"/>
                      </a:lnTo>
                      <a:lnTo>
                        <a:pt x="942" y="3696"/>
                      </a:lnTo>
                      <a:lnTo>
                        <a:pt x="932" y="3742"/>
                      </a:lnTo>
                      <a:lnTo>
                        <a:pt x="920" y="3786"/>
                      </a:lnTo>
                      <a:lnTo>
                        <a:pt x="912" y="3826"/>
                      </a:lnTo>
                      <a:lnTo>
                        <a:pt x="908" y="3842"/>
                      </a:lnTo>
                      <a:lnTo>
                        <a:pt x="906" y="3858"/>
                      </a:lnTo>
                      <a:lnTo>
                        <a:pt x="904" y="3874"/>
                      </a:lnTo>
                      <a:lnTo>
                        <a:pt x="900" y="3890"/>
                      </a:lnTo>
                      <a:lnTo>
                        <a:pt x="898" y="3896"/>
                      </a:lnTo>
                      <a:lnTo>
                        <a:pt x="894" y="3902"/>
                      </a:lnTo>
                      <a:lnTo>
                        <a:pt x="886" y="3914"/>
                      </a:lnTo>
                      <a:lnTo>
                        <a:pt x="874" y="3926"/>
                      </a:lnTo>
                      <a:lnTo>
                        <a:pt x="864" y="3940"/>
                      </a:lnTo>
                      <a:lnTo>
                        <a:pt x="856" y="3954"/>
                      </a:lnTo>
                      <a:lnTo>
                        <a:pt x="848" y="3966"/>
                      </a:lnTo>
                      <a:lnTo>
                        <a:pt x="840" y="3978"/>
                      </a:lnTo>
                      <a:lnTo>
                        <a:pt x="836" y="3984"/>
                      </a:lnTo>
                      <a:lnTo>
                        <a:pt x="830" y="3988"/>
                      </a:lnTo>
                      <a:lnTo>
                        <a:pt x="818" y="3996"/>
                      </a:lnTo>
                      <a:lnTo>
                        <a:pt x="804" y="4004"/>
                      </a:lnTo>
                      <a:lnTo>
                        <a:pt x="776" y="4018"/>
                      </a:lnTo>
                      <a:lnTo>
                        <a:pt x="746" y="4030"/>
                      </a:lnTo>
                      <a:lnTo>
                        <a:pt x="718" y="4044"/>
                      </a:lnTo>
                      <a:lnTo>
                        <a:pt x="662" y="4072"/>
                      </a:lnTo>
                      <a:lnTo>
                        <a:pt x="636" y="4088"/>
                      </a:lnTo>
                      <a:lnTo>
                        <a:pt x="624" y="4098"/>
                      </a:lnTo>
                      <a:lnTo>
                        <a:pt x="612" y="4108"/>
                      </a:lnTo>
                      <a:lnTo>
                        <a:pt x="612" y="4116"/>
                      </a:lnTo>
                      <a:lnTo>
                        <a:pt x="618" y="4140"/>
                      </a:lnTo>
                      <a:lnTo>
                        <a:pt x="622" y="4150"/>
                      </a:lnTo>
                      <a:lnTo>
                        <a:pt x="626" y="4160"/>
                      </a:lnTo>
                      <a:lnTo>
                        <a:pt x="652" y="4170"/>
                      </a:lnTo>
                      <a:lnTo>
                        <a:pt x="680" y="4176"/>
                      </a:lnTo>
                      <a:lnTo>
                        <a:pt x="712" y="4180"/>
                      </a:lnTo>
                      <a:lnTo>
                        <a:pt x="744" y="4180"/>
                      </a:lnTo>
                      <a:lnTo>
                        <a:pt x="776" y="4180"/>
                      </a:lnTo>
                      <a:lnTo>
                        <a:pt x="808" y="4176"/>
                      </a:lnTo>
                      <a:lnTo>
                        <a:pt x="838" y="4170"/>
                      </a:lnTo>
                      <a:lnTo>
                        <a:pt x="864" y="4160"/>
                      </a:lnTo>
                      <a:lnTo>
                        <a:pt x="882" y="4152"/>
                      </a:lnTo>
                      <a:lnTo>
                        <a:pt x="898" y="4144"/>
                      </a:lnTo>
                      <a:lnTo>
                        <a:pt x="926" y="4122"/>
                      </a:lnTo>
                      <a:lnTo>
                        <a:pt x="954" y="4102"/>
                      </a:lnTo>
                      <a:lnTo>
                        <a:pt x="970" y="4094"/>
                      </a:lnTo>
                      <a:lnTo>
                        <a:pt x="986" y="4088"/>
                      </a:lnTo>
                      <a:lnTo>
                        <a:pt x="1012" y="4096"/>
                      </a:lnTo>
                      <a:lnTo>
                        <a:pt x="1042" y="4098"/>
                      </a:lnTo>
                      <a:lnTo>
                        <a:pt x="1070" y="4098"/>
                      </a:lnTo>
                      <a:lnTo>
                        <a:pt x="1100" y="4096"/>
                      </a:lnTo>
                      <a:lnTo>
                        <a:pt x="1128" y="4090"/>
                      </a:lnTo>
                      <a:lnTo>
                        <a:pt x="1152" y="4080"/>
                      </a:lnTo>
                      <a:lnTo>
                        <a:pt x="1174" y="4070"/>
                      </a:lnTo>
                      <a:lnTo>
                        <a:pt x="1192" y="4056"/>
                      </a:lnTo>
                      <a:lnTo>
                        <a:pt x="1198" y="4030"/>
                      </a:lnTo>
                      <a:lnTo>
                        <a:pt x="1200" y="4002"/>
                      </a:lnTo>
                      <a:lnTo>
                        <a:pt x="1206" y="3974"/>
                      </a:lnTo>
                      <a:lnTo>
                        <a:pt x="1210" y="3962"/>
                      </a:lnTo>
                      <a:lnTo>
                        <a:pt x="1214" y="3950"/>
                      </a:lnTo>
                      <a:lnTo>
                        <a:pt x="1218" y="3942"/>
                      </a:lnTo>
                      <a:lnTo>
                        <a:pt x="1226" y="3932"/>
                      </a:lnTo>
                      <a:lnTo>
                        <a:pt x="1234" y="3924"/>
                      </a:lnTo>
                      <a:lnTo>
                        <a:pt x="1240" y="3916"/>
                      </a:lnTo>
                      <a:lnTo>
                        <a:pt x="1242" y="3904"/>
                      </a:lnTo>
                      <a:lnTo>
                        <a:pt x="1244" y="3894"/>
                      </a:lnTo>
                      <a:lnTo>
                        <a:pt x="1246" y="3870"/>
                      </a:lnTo>
                      <a:lnTo>
                        <a:pt x="1244" y="3844"/>
                      </a:lnTo>
                      <a:lnTo>
                        <a:pt x="1240" y="3820"/>
                      </a:lnTo>
                      <a:lnTo>
                        <a:pt x="1234" y="3766"/>
                      </a:lnTo>
                      <a:lnTo>
                        <a:pt x="1232" y="3740"/>
                      </a:lnTo>
                      <a:lnTo>
                        <a:pt x="1234" y="3714"/>
                      </a:lnTo>
                      <a:lnTo>
                        <a:pt x="1236" y="3702"/>
                      </a:lnTo>
                      <a:lnTo>
                        <a:pt x="1240" y="3692"/>
                      </a:lnTo>
                      <a:lnTo>
                        <a:pt x="1244" y="3682"/>
                      </a:lnTo>
                      <a:lnTo>
                        <a:pt x="1246" y="3672"/>
                      </a:lnTo>
                      <a:lnTo>
                        <a:pt x="1244" y="3664"/>
                      </a:lnTo>
                      <a:lnTo>
                        <a:pt x="1242" y="3656"/>
                      </a:lnTo>
                      <a:lnTo>
                        <a:pt x="1240" y="3648"/>
                      </a:lnTo>
                      <a:lnTo>
                        <a:pt x="1240" y="3642"/>
                      </a:lnTo>
                      <a:lnTo>
                        <a:pt x="1240" y="3628"/>
                      </a:lnTo>
                      <a:lnTo>
                        <a:pt x="1244" y="3614"/>
                      </a:lnTo>
                      <a:lnTo>
                        <a:pt x="1250" y="3590"/>
                      </a:lnTo>
                      <a:lnTo>
                        <a:pt x="1250" y="3562"/>
                      </a:lnTo>
                      <a:lnTo>
                        <a:pt x="1252" y="3534"/>
                      </a:lnTo>
                      <a:lnTo>
                        <a:pt x="1254" y="3444"/>
                      </a:lnTo>
                      <a:lnTo>
                        <a:pt x="1258" y="3354"/>
                      </a:lnTo>
                      <a:lnTo>
                        <a:pt x="1270" y="3180"/>
                      </a:lnTo>
                      <a:lnTo>
                        <a:pt x="1282" y="3010"/>
                      </a:lnTo>
                      <a:lnTo>
                        <a:pt x="1290" y="2844"/>
                      </a:lnTo>
                      <a:lnTo>
                        <a:pt x="1296" y="2850"/>
                      </a:lnTo>
                      <a:lnTo>
                        <a:pt x="1300" y="2856"/>
                      </a:lnTo>
                      <a:lnTo>
                        <a:pt x="1306" y="2868"/>
                      </a:lnTo>
                      <a:lnTo>
                        <a:pt x="1310" y="2882"/>
                      </a:lnTo>
                      <a:lnTo>
                        <a:pt x="1312" y="2894"/>
                      </a:lnTo>
                      <a:lnTo>
                        <a:pt x="1328" y="2936"/>
                      </a:lnTo>
                      <a:lnTo>
                        <a:pt x="1342" y="2978"/>
                      </a:lnTo>
                      <a:lnTo>
                        <a:pt x="1370" y="3064"/>
                      </a:lnTo>
                      <a:lnTo>
                        <a:pt x="1388" y="3120"/>
                      </a:lnTo>
                      <a:lnTo>
                        <a:pt x="1410" y="3176"/>
                      </a:lnTo>
                      <a:lnTo>
                        <a:pt x="1428" y="3232"/>
                      </a:lnTo>
                      <a:lnTo>
                        <a:pt x="1436" y="3260"/>
                      </a:lnTo>
                      <a:lnTo>
                        <a:pt x="1444" y="3288"/>
                      </a:lnTo>
                      <a:lnTo>
                        <a:pt x="1450" y="3312"/>
                      </a:lnTo>
                      <a:lnTo>
                        <a:pt x="1452" y="3338"/>
                      </a:lnTo>
                      <a:lnTo>
                        <a:pt x="1456" y="3390"/>
                      </a:lnTo>
                      <a:lnTo>
                        <a:pt x="1464" y="3438"/>
                      </a:lnTo>
                      <a:lnTo>
                        <a:pt x="1472" y="3486"/>
                      </a:lnTo>
                      <a:lnTo>
                        <a:pt x="1482" y="3554"/>
                      </a:lnTo>
                      <a:lnTo>
                        <a:pt x="1490" y="3620"/>
                      </a:lnTo>
                      <a:lnTo>
                        <a:pt x="1500" y="3754"/>
                      </a:lnTo>
                      <a:lnTo>
                        <a:pt x="1502" y="3810"/>
                      </a:lnTo>
                      <a:lnTo>
                        <a:pt x="1508" y="3864"/>
                      </a:lnTo>
                      <a:lnTo>
                        <a:pt x="1508" y="3906"/>
                      </a:lnTo>
                      <a:lnTo>
                        <a:pt x="1510" y="3946"/>
                      </a:lnTo>
                      <a:lnTo>
                        <a:pt x="1514" y="3946"/>
                      </a:lnTo>
                      <a:lnTo>
                        <a:pt x="1518" y="4020"/>
                      </a:lnTo>
                      <a:lnTo>
                        <a:pt x="1526" y="4092"/>
                      </a:lnTo>
                      <a:lnTo>
                        <a:pt x="1532" y="4094"/>
                      </a:lnTo>
                      <a:lnTo>
                        <a:pt x="1540" y="4096"/>
                      </a:lnTo>
                      <a:lnTo>
                        <a:pt x="1556" y="4098"/>
                      </a:lnTo>
                      <a:lnTo>
                        <a:pt x="1572" y="4100"/>
                      </a:lnTo>
                      <a:lnTo>
                        <a:pt x="1578" y="4102"/>
                      </a:lnTo>
                      <a:lnTo>
                        <a:pt x="1584" y="4104"/>
                      </a:lnTo>
                      <a:lnTo>
                        <a:pt x="1586" y="4120"/>
                      </a:lnTo>
                      <a:lnTo>
                        <a:pt x="1586" y="4138"/>
                      </a:lnTo>
                      <a:lnTo>
                        <a:pt x="1586" y="4158"/>
                      </a:lnTo>
                      <a:lnTo>
                        <a:pt x="1586" y="4176"/>
                      </a:lnTo>
                      <a:lnTo>
                        <a:pt x="1576" y="4198"/>
                      </a:lnTo>
                      <a:lnTo>
                        <a:pt x="1562" y="4220"/>
                      </a:lnTo>
                      <a:lnTo>
                        <a:pt x="1550" y="4240"/>
                      </a:lnTo>
                      <a:lnTo>
                        <a:pt x="1534" y="4258"/>
                      </a:lnTo>
                      <a:lnTo>
                        <a:pt x="1504" y="4296"/>
                      </a:lnTo>
                      <a:lnTo>
                        <a:pt x="1468" y="4330"/>
                      </a:lnTo>
                      <a:lnTo>
                        <a:pt x="1448" y="4350"/>
                      </a:lnTo>
                      <a:lnTo>
                        <a:pt x="1428" y="4372"/>
                      </a:lnTo>
                      <a:lnTo>
                        <a:pt x="1420" y="4384"/>
                      </a:lnTo>
                      <a:lnTo>
                        <a:pt x="1414" y="4396"/>
                      </a:lnTo>
                      <a:lnTo>
                        <a:pt x="1410" y="4410"/>
                      </a:lnTo>
                      <a:lnTo>
                        <a:pt x="1408" y="4422"/>
                      </a:lnTo>
                      <a:lnTo>
                        <a:pt x="1410" y="4430"/>
                      </a:lnTo>
                      <a:lnTo>
                        <a:pt x="1414" y="4436"/>
                      </a:lnTo>
                      <a:lnTo>
                        <a:pt x="1418" y="4442"/>
                      </a:lnTo>
                      <a:lnTo>
                        <a:pt x="1424" y="4446"/>
                      </a:lnTo>
                      <a:lnTo>
                        <a:pt x="1438" y="4454"/>
                      </a:lnTo>
                      <a:lnTo>
                        <a:pt x="1454" y="4460"/>
                      </a:lnTo>
                      <a:lnTo>
                        <a:pt x="1474" y="4462"/>
                      </a:lnTo>
                      <a:lnTo>
                        <a:pt x="1492" y="4466"/>
                      </a:lnTo>
                      <a:lnTo>
                        <a:pt x="1530" y="4470"/>
                      </a:lnTo>
                      <a:lnTo>
                        <a:pt x="1530" y="4472"/>
                      </a:lnTo>
                      <a:lnTo>
                        <a:pt x="1560" y="4472"/>
                      </a:lnTo>
                      <a:lnTo>
                        <a:pt x="1602" y="4466"/>
                      </a:lnTo>
                      <a:lnTo>
                        <a:pt x="1640" y="4456"/>
                      </a:lnTo>
                      <a:lnTo>
                        <a:pt x="1676" y="4444"/>
                      </a:lnTo>
                      <a:lnTo>
                        <a:pt x="1708" y="4428"/>
                      </a:lnTo>
                      <a:lnTo>
                        <a:pt x="1736" y="4410"/>
                      </a:lnTo>
                      <a:lnTo>
                        <a:pt x="1762" y="4388"/>
                      </a:lnTo>
                      <a:lnTo>
                        <a:pt x="1784" y="4364"/>
                      </a:lnTo>
                      <a:lnTo>
                        <a:pt x="1804" y="4338"/>
                      </a:lnTo>
                      <a:lnTo>
                        <a:pt x="1818" y="4336"/>
                      </a:lnTo>
                      <a:lnTo>
                        <a:pt x="1830" y="4330"/>
                      </a:lnTo>
                      <a:lnTo>
                        <a:pt x="1842" y="4324"/>
                      </a:lnTo>
                      <a:lnTo>
                        <a:pt x="1854" y="4318"/>
                      </a:lnTo>
                      <a:lnTo>
                        <a:pt x="1874" y="4300"/>
                      </a:lnTo>
                      <a:lnTo>
                        <a:pt x="1892" y="4280"/>
                      </a:lnTo>
                      <a:lnTo>
                        <a:pt x="1892" y="4264"/>
                      </a:lnTo>
                      <a:lnTo>
                        <a:pt x="1896" y="4250"/>
                      </a:lnTo>
                      <a:lnTo>
                        <a:pt x="1896" y="4230"/>
                      </a:lnTo>
                      <a:lnTo>
                        <a:pt x="1896" y="4210"/>
                      </a:lnTo>
                      <a:lnTo>
                        <a:pt x="1894" y="4192"/>
                      </a:lnTo>
                      <a:lnTo>
                        <a:pt x="1890" y="4172"/>
                      </a:lnTo>
                      <a:lnTo>
                        <a:pt x="1884" y="4154"/>
                      </a:lnTo>
                      <a:lnTo>
                        <a:pt x="1874" y="4120"/>
                      </a:lnTo>
                      <a:lnTo>
                        <a:pt x="1872" y="4104"/>
                      </a:lnTo>
                      <a:lnTo>
                        <a:pt x="1870" y="4088"/>
                      </a:lnTo>
                      <a:lnTo>
                        <a:pt x="1874" y="4076"/>
                      </a:lnTo>
                      <a:lnTo>
                        <a:pt x="1878" y="4066"/>
                      </a:lnTo>
                      <a:lnTo>
                        <a:pt x="1880" y="4058"/>
                      </a:lnTo>
                      <a:lnTo>
                        <a:pt x="1882" y="4048"/>
                      </a:lnTo>
                      <a:lnTo>
                        <a:pt x="1886" y="4028"/>
                      </a:lnTo>
                      <a:lnTo>
                        <a:pt x="1886" y="4008"/>
                      </a:lnTo>
                      <a:lnTo>
                        <a:pt x="1886" y="3964"/>
                      </a:lnTo>
                      <a:lnTo>
                        <a:pt x="1884" y="3920"/>
                      </a:lnTo>
                      <a:lnTo>
                        <a:pt x="1882" y="3878"/>
                      </a:lnTo>
                      <a:lnTo>
                        <a:pt x="1882" y="3698"/>
                      </a:lnTo>
                      <a:lnTo>
                        <a:pt x="1884" y="3588"/>
                      </a:lnTo>
                      <a:lnTo>
                        <a:pt x="1888" y="3480"/>
                      </a:lnTo>
                      <a:lnTo>
                        <a:pt x="1888" y="3426"/>
                      </a:lnTo>
                      <a:lnTo>
                        <a:pt x="1886" y="3376"/>
                      </a:lnTo>
                      <a:lnTo>
                        <a:pt x="1884" y="3346"/>
                      </a:lnTo>
                      <a:lnTo>
                        <a:pt x="1880" y="3318"/>
                      </a:lnTo>
                      <a:lnTo>
                        <a:pt x="1870" y="3258"/>
                      </a:lnTo>
                      <a:lnTo>
                        <a:pt x="1844" y="3136"/>
                      </a:lnTo>
                      <a:lnTo>
                        <a:pt x="1842" y="3116"/>
                      </a:lnTo>
                      <a:lnTo>
                        <a:pt x="1838" y="3094"/>
                      </a:lnTo>
                      <a:lnTo>
                        <a:pt x="1834" y="3094"/>
                      </a:lnTo>
                      <a:lnTo>
                        <a:pt x="1802" y="2890"/>
                      </a:lnTo>
                      <a:lnTo>
                        <a:pt x="1764" y="2684"/>
                      </a:lnTo>
                      <a:lnTo>
                        <a:pt x="1752" y="2624"/>
                      </a:lnTo>
                      <a:lnTo>
                        <a:pt x="1742" y="2558"/>
                      </a:lnTo>
                      <a:lnTo>
                        <a:pt x="1738" y="2524"/>
                      </a:lnTo>
                      <a:lnTo>
                        <a:pt x="1736" y="2494"/>
                      </a:lnTo>
                      <a:lnTo>
                        <a:pt x="1736" y="2466"/>
                      </a:lnTo>
                      <a:lnTo>
                        <a:pt x="1740" y="2440"/>
                      </a:lnTo>
                      <a:lnTo>
                        <a:pt x="1740" y="2434"/>
                      </a:lnTo>
                      <a:lnTo>
                        <a:pt x="1742" y="2428"/>
                      </a:lnTo>
                      <a:lnTo>
                        <a:pt x="1744" y="2420"/>
                      </a:lnTo>
                      <a:lnTo>
                        <a:pt x="1748" y="2416"/>
                      </a:lnTo>
                      <a:lnTo>
                        <a:pt x="1754" y="2412"/>
                      </a:lnTo>
                      <a:lnTo>
                        <a:pt x="1756" y="2412"/>
                      </a:lnTo>
                      <a:lnTo>
                        <a:pt x="1760" y="2410"/>
                      </a:lnTo>
                      <a:lnTo>
                        <a:pt x="1762" y="2410"/>
                      </a:lnTo>
                      <a:lnTo>
                        <a:pt x="1762" y="2406"/>
                      </a:lnTo>
                      <a:lnTo>
                        <a:pt x="1762" y="2404"/>
                      </a:lnTo>
                      <a:lnTo>
                        <a:pt x="1760" y="2400"/>
                      </a:lnTo>
                      <a:lnTo>
                        <a:pt x="1762" y="2396"/>
                      </a:lnTo>
                      <a:lnTo>
                        <a:pt x="1764" y="2382"/>
                      </a:lnTo>
                      <a:lnTo>
                        <a:pt x="1764" y="2364"/>
                      </a:lnTo>
                      <a:lnTo>
                        <a:pt x="1762" y="2330"/>
                      </a:lnTo>
                      <a:lnTo>
                        <a:pt x="1756" y="2294"/>
                      </a:lnTo>
                      <a:lnTo>
                        <a:pt x="1752" y="2258"/>
                      </a:lnTo>
                      <a:lnTo>
                        <a:pt x="1748" y="2182"/>
                      </a:lnTo>
                      <a:lnTo>
                        <a:pt x="1746" y="2148"/>
                      </a:lnTo>
                      <a:lnTo>
                        <a:pt x="1742" y="2114"/>
                      </a:lnTo>
                      <a:lnTo>
                        <a:pt x="1736" y="2048"/>
                      </a:lnTo>
                      <a:lnTo>
                        <a:pt x="1726" y="1978"/>
                      </a:lnTo>
                      <a:lnTo>
                        <a:pt x="1720" y="1942"/>
                      </a:lnTo>
                      <a:lnTo>
                        <a:pt x="1714" y="1906"/>
                      </a:lnTo>
                      <a:lnTo>
                        <a:pt x="1710" y="1872"/>
                      </a:lnTo>
                      <a:lnTo>
                        <a:pt x="1710" y="1856"/>
                      </a:lnTo>
                      <a:lnTo>
                        <a:pt x="1710" y="1842"/>
                      </a:lnTo>
                      <a:lnTo>
                        <a:pt x="1716" y="1828"/>
                      </a:lnTo>
                      <a:lnTo>
                        <a:pt x="1722" y="1812"/>
                      </a:lnTo>
                      <a:lnTo>
                        <a:pt x="1734" y="1796"/>
                      </a:lnTo>
                      <a:lnTo>
                        <a:pt x="1744" y="1780"/>
                      </a:lnTo>
                      <a:lnTo>
                        <a:pt x="1788" y="1764"/>
                      </a:lnTo>
                      <a:lnTo>
                        <a:pt x="1830" y="1746"/>
                      </a:lnTo>
                      <a:lnTo>
                        <a:pt x="1838" y="1740"/>
                      </a:lnTo>
                      <a:lnTo>
                        <a:pt x="1846" y="1734"/>
                      </a:lnTo>
                      <a:lnTo>
                        <a:pt x="1852" y="1732"/>
                      </a:lnTo>
                      <a:lnTo>
                        <a:pt x="1860" y="1726"/>
                      </a:lnTo>
                      <a:lnTo>
                        <a:pt x="1872" y="1716"/>
                      </a:lnTo>
                      <a:lnTo>
                        <a:pt x="1882" y="1706"/>
                      </a:lnTo>
                      <a:lnTo>
                        <a:pt x="1892" y="1702"/>
                      </a:lnTo>
                      <a:lnTo>
                        <a:pt x="1918" y="1690"/>
                      </a:lnTo>
                      <a:lnTo>
                        <a:pt x="1938" y="1680"/>
                      </a:lnTo>
                      <a:lnTo>
                        <a:pt x="1970" y="1612"/>
                      </a:lnTo>
                      <a:lnTo>
                        <a:pt x="1982" y="1576"/>
                      </a:lnTo>
                      <a:lnTo>
                        <a:pt x="2000" y="1546"/>
                      </a:lnTo>
                      <a:lnTo>
                        <a:pt x="2006" y="1430"/>
                      </a:lnTo>
                      <a:lnTo>
                        <a:pt x="2006" y="1362"/>
                      </a:lnTo>
                      <a:lnTo>
                        <a:pt x="2000" y="1288"/>
                      </a:lnTo>
                      <a:close/>
                      <a:moveTo>
                        <a:pt x="1010" y="1006"/>
                      </a:moveTo>
                      <a:lnTo>
                        <a:pt x="1008" y="980"/>
                      </a:lnTo>
                      <a:lnTo>
                        <a:pt x="1008" y="934"/>
                      </a:lnTo>
                      <a:lnTo>
                        <a:pt x="1002" y="912"/>
                      </a:lnTo>
                      <a:lnTo>
                        <a:pt x="1034" y="882"/>
                      </a:lnTo>
                      <a:lnTo>
                        <a:pt x="1064" y="850"/>
                      </a:lnTo>
                      <a:lnTo>
                        <a:pt x="1070" y="860"/>
                      </a:lnTo>
                      <a:lnTo>
                        <a:pt x="1074" y="874"/>
                      </a:lnTo>
                      <a:lnTo>
                        <a:pt x="1080" y="886"/>
                      </a:lnTo>
                      <a:lnTo>
                        <a:pt x="1082" y="892"/>
                      </a:lnTo>
                      <a:lnTo>
                        <a:pt x="1086" y="898"/>
                      </a:lnTo>
                      <a:lnTo>
                        <a:pt x="1066" y="922"/>
                      </a:lnTo>
                      <a:lnTo>
                        <a:pt x="1046" y="950"/>
                      </a:lnTo>
                      <a:lnTo>
                        <a:pt x="1010" y="1006"/>
                      </a:lnTo>
                      <a:close/>
                      <a:moveTo>
                        <a:pt x="1000" y="902"/>
                      </a:moveTo>
                      <a:lnTo>
                        <a:pt x="998" y="896"/>
                      </a:lnTo>
                      <a:lnTo>
                        <a:pt x="1000" y="858"/>
                      </a:lnTo>
                      <a:lnTo>
                        <a:pt x="1006" y="824"/>
                      </a:lnTo>
                      <a:lnTo>
                        <a:pt x="1000" y="822"/>
                      </a:lnTo>
                      <a:lnTo>
                        <a:pt x="1008" y="784"/>
                      </a:lnTo>
                      <a:lnTo>
                        <a:pt x="1018" y="746"/>
                      </a:lnTo>
                      <a:lnTo>
                        <a:pt x="1030" y="710"/>
                      </a:lnTo>
                      <a:lnTo>
                        <a:pt x="1042" y="676"/>
                      </a:lnTo>
                      <a:lnTo>
                        <a:pt x="1048" y="676"/>
                      </a:lnTo>
                      <a:lnTo>
                        <a:pt x="1068" y="702"/>
                      </a:lnTo>
                      <a:lnTo>
                        <a:pt x="1086" y="726"/>
                      </a:lnTo>
                      <a:lnTo>
                        <a:pt x="1104" y="754"/>
                      </a:lnTo>
                      <a:lnTo>
                        <a:pt x="1118" y="784"/>
                      </a:lnTo>
                      <a:lnTo>
                        <a:pt x="1090" y="816"/>
                      </a:lnTo>
                      <a:lnTo>
                        <a:pt x="1060" y="846"/>
                      </a:lnTo>
                      <a:lnTo>
                        <a:pt x="1030" y="874"/>
                      </a:lnTo>
                      <a:lnTo>
                        <a:pt x="1000" y="902"/>
                      </a:lnTo>
                      <a:close/>
                      <a:moveTo>
                        <a:pt x="1132" y="1048"/>
                      </a:moveTo>
                      <a:lnTo>
                        <a:pt x="1132" y="1048"/>
                      </a:lnTo>
                      <a:lnTo>
                        <a:pt x="1128" y="1032"/>
                      </a:lnTo>
                      <a:lnTo>
                        <a:pt x="1126" y="1014"/>
                      </a:lnTo>
                      <a:lnTo>
                        <a:pt x="1128" y="978"/>
                      </a:lnTo>
                      <a:lnTo>
                        <a:pt x="1128" y="942"/>
                      </a:lnTo>
                      <a:lnTo>
                        <a:pt x="1128" y="924"/>
                      </a:lnTo>
                      <a:lnTo>
                        <a:pt x="1126" y="910"/>
                      </a:lnTo>
                      <a:lnTo>
                        <a:pt x="1138" y="898"/>
                      </a:lnTo>
                      <a:lnTo>
                        <a:pt x="1150" y="886"/>
                      </a:lnTo>
                      <a:lnTo>
                        <a:pt x="1162" y="874"/>
                      </a:lnTo>
                      <a:lnTo>
                        <a:pt x="1166" y="868"/>
                      </a:lnTo>
                      <a:lnTo>
                        <a:pt x="1170" y="860"/>
                      </a:lnTo>
                      <a:lnTo>
                        <a:pt x="1176" y="862"/>
                      </a:lnTo>
                      <a:lnTo>
                        <a:pt x="1180" y="866"/>
                      </a:lnTo>
                      <a:lnTo>
                        <a:pt x="1186" y="876"/>
                      </a:lnTo>
                      <a:lnTo>
                        <a:pt x="1194" y="886"/>
                      </a:lnTo>
                      <a:lnTo>
                        <a:pt x="1202" y="898"/>
                      </a:lnTo>
                      <a:lnTo>
                        <a:pt x="1168" y="974"/>
                      </a:lnTo>
                      <a:lnTo>
                        <a:pt x="1150" y="1012"/>
                      </a:lnTo>
                      <a:lnTo>
                        <a:pt x="1132" y="104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0736" name="Freeform 74"/>
                <p:cNvSpPr>
                  <a:spLocks noEditPoints="1"/>
                </p:cNvSpPr>
                <p:nvPr/>
              </p:nvSpPr>
              <p:spPr bwMode="auto">
                <a:xfrm>
                  <a:off x="12069781" y="1355360"/>
                  <a:ext cx="540625" cy="428887"/>
                </a:xfrm>
                <a:custGeom>
                  <a:avLst/>
                  <a:gdLst>
                    <a:gd name="T0" fmla="*/ 2147483647 w 340"/>
                    <a:gd name="T1" fmla="*/ 2147483647 h 270"/>
                    <a:gd name="T2" fmla="*/ 2147483647 w 340"/>
                    <a:gd name="T3" fmla="*/ 2147483647 h 270"/>
                    <a:gd name="T4" fmla="*/ 2147483647 w 340"/>
                    <a:gd name="T5" fmla="*/ 0 h 270"/>
                    <a:gd name="T6" fmla="*/ 2147483647 w 340"/>
                    <a:gd name="T7" fmla="*/ 0 h 270"/>
                    <a:gd name="T8" fmla="*/ 2147483647 w 340"/>
                    <a:gd name="T9" fmla="*/ 2147483647 h 270"/>
                    <a:gd name="T10" fmla="*/ 2147483647 w 340"/>
                    <a:gd name="T11" fmla="*/ 2147483647 h 270"/>
                    <a:gd name="T12" fmla="*/ 2147483647 w 340"/>
                    <a:gd name="T13" fmla="*/ 2147483647 h 270"/>
                    <a:gd name="T14" fmla="*/ 2147483647 w 340"/>
                    <a:gd name="T15" fmla="*/ 2147483647 h 270"/>
                    <a:gd name="T16" fmla="*/ 2147483647 w 340"/>
                    <a:gd name="T17" fmla="*/ 2147483647 h 270"/>
                    <a:gd name="T18" fmla="*/ 2147483647 w 340"/>
                    <a:gd name="T19" fmla="*/ 2147483647 h 270"/>
                    <a:gd name="T20" fmla="*/ 2147483647 w 340"/>
                    <a:gd name="T21" fmla="*/ 2147483647 h 270"/>
                    <a:gd name="T22" fmla="*/ 2147483647 w 340"/>
                    <a:gd name="T23" fmla="*/ 2147483647 h 270"/>
                    <a:gd name="T24" fmla="*/ 2147483647 w 340"/>
                    <a:gd name="T25" fmla="*/ 2147483647 h 270"/>
                    <a:gd name="T26" fmla="*/ 2147483647 w 340"/>
                    <a:gd name="T27" fmla="*/ 2147483647 h 270"/>
                    <a:gd name="T28" fmla="*/ 2147483647 w 340"/>
                    <a:gd name="T29" fmla="*/ 2147483647 h 270"/>
                    <a:gd name="T30" fmla="*/ 2147483647 w 340"/>
                    <a:gd name="T31" fmla="*/ 2147483647 h 270"/>
                    <a:gd name="T32" fmla="*/ 2147483647 w 340"/>
                    <a:gd name="T33" fmla="*/ 2147483647 h 270"/>
                    <a:gd name="T34" fmla="*/ 2147483647 w 340"/>
                    <a:gd name="T35" fmla="*/ 2147483647 h 270"/>
                    <a:gd name="T36" fmla="*/ 2147483647 w 340"/>
                    <a:gd name="T37" fmla="*/ 2147483647 h 270"/>
                    <a:gd name="T38" fmla="*/ 2147483647 w 340"/>
                    <a:gd name="T39" fmla="*/ 2147483647 h 270"/>
                    <a:gd name="T40" fmla="*/ 2147483647 w 340"/>
                    <a:gd name="T41" fmla="*/ 2147483647 h 270"/>
                    <a:gd name="T42" fmla="*/ 2147483647 w 340"/>
                    <a:gd name="T43" fmla="*/ 2147483647 h 270"/>
                    <a:gd name="T44" fmla="*/ 2147483647 w 340"/>
                    <a:gd name="T45" fmla="*/ 2147483647 h 270"/>
                    <a:gd name="T46" fmla="*/ 2147483647 w 340"/>
                    <a:gd name="T47" fmla="*/ 2147483647 h 270"/>
                    <a:gd name="T48" fmla="*/ 2147483647 w 340"/>
                    <a:gd name="T49" fmla="*/ 2147483647 h 270"/>
                    <a:gd name="T50" fmla="*/ 2147483647 w 340"/>
                    <a:gd name="T51" fmla="*/ 2147483647 h 270"/>
                    <a:gd name="T52" fmla="*/ 2147483647 w 340"/>
                    <a:gd name="T53" fmla="*/ 2147483647 h 270"/>
                    <a:gd name="T54" fmla="*/ 2147483647 w 340"/>
                    <a:gd name="T55" fmla="*/ 2147483647 h 270"/>
                    <a:gd name="T56" fmla="*/ 2147483647 w 340"/>
                    <a:gd name="T57" fmla="*/ 2147483647 h 270"/>
                    <a:gd name="T58" fmla="*/ 2147483647 w 340"/>
                    <a:gd name="T59" fmla="*/ 2147483647 h 270"/>
                    <a:gd name="T60" fmla="*/ 2147483647 w 340"/>
                    <a:gd name="T61" fmla="*/ 2147483647 h 270"/>
                    <a:gd name="T62" fmla="*/ 2147483647 w 340"/>
                    <a:gd name="T63" fmla="*/ 2147483647 h 270"/>
                    <a:gd name="T64" fmla="*/ 2147483647 w 340"/>
                    <a:gd name="T65" fmla="*/ 2147483647 h 270"/>
                    <a:gd name="T66" fmla="*/ 2147483647 w 340"/>
                    <a:gd name="T67" fmla="*/ 2147483647 h 270"/>
                    <a:gd name="T68" fmla="*/ 2147483647 w 340"/>
                    <a:gd name="T69" fmla="*/ 2147483647 h 270"/>
                    <a:gd name="T70" fmla="*/ 2147483647 w 340"/>
                    <a:gd name="T71" fmla="*/ 2147483647 h 270"/>
                    <a:gd name="T72" fmla="*/ 2147483647 w 340"/>
                    <a:gd name="T73" fmla="*/ 2147483647 h 270"/>
                    <a:gd name="T74" fmla="*/ 2147483647 w 340"/>
                    <a:gd name="T75" fmla="*/ 2147483647 h 27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340"/>
                    <a:gd name="T115" fmla="*/ 0 h 270"/>
                    <a:gd name="T116" fmla="*/ 340 w 340"/>
                    <a:gd name="T117" fmla="*/ 270 h 27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340" h="270">
                      <a:moveTo>
                        <a:pt x="338" y="70"/>
                      </a:moveTo>
                      <a:lnTo>
                        <a:pt x="338" y="52"/>
                      </a:lnTo>
                      <a:lnTo>
                        <a:pt x="338" y="34"/>
                      </a:lnTo>
                      <a:lnTo>
                        <a:pt x="322" y="2"/>
                      </a:lnTo>
                      <a:lnTo>
                        <a:pt x="302" y="2"/>
                      </a:lnTo>
                      <a:lnTo>
                        <a:pt x="284" y="0"/>
                      </a:lnTo>
                      <a:lnTo>
                        <a:pt x="258" y="0"/>
                      </a:lnTo>
                      <a:lnTo>
                        <a:pt x="238" y="0"/>
                      </a:lnTo>
                      <a:lnTo>
                        <a:pt x="200" y="0"/>
                      </a:lnTo>
                      <a:lnTo>
                        <a:pt x="164" y="14"/>
                      </a:lnTo>
                      <a:lnTo>
                        <a:pt x="146" y="20"/>
                      </a:lnTo>
                      <a:lnTo>
                        <a:pt x="134" y="26"/>
                      </a:lnTo>
                      <a:lnTo>
                        <a:pt x="126" y="30"/>
                      </a:lnTo>
                      <a:lnTo>
                        <a:pt x="112" y="44"/>
                      </a:lnTo>
                      <a:lnTo>
                        <a:pt x="106" y="48"/>
                      </a:lnTo>
                      <a:lnTo>
                        <a:pt x="80" y="60"/>
                      </a:lnTo>
                      <a:lnTo>
                        <a:pt x="68" y="70"/>
                      </a:lnTo>
                      <a:lnTo>
                        <a:pt x="48" y="84"/>
                      </a:lnTo>
                      <a:lnTo>
                        <a:pt x="36" y="88"/>
                      </a:lnTo>
                      <a:lnTo>
                        <a:pt x="16" y="102"/>
                      </a:lnTo>
                      <a:lnTo>
                        <a:pt x="0" y="116"/>
                      </a:lnTo>
                      <a:lnTo>
                        <a:pt x="14" y="134"/>
                      </a:lnTo>
                      <a:lnTo>
                        <a:pt x="8" y="142"/>
                      </a:lnTo>
                      <a:lnTo>
                        <a:pt x="8" y="166"/>
                      </a:lnTo>
                      <a:lnTo>
                        <a:pt x="26" y="196"/>
                      </a:lnTo>
                      <a:lnTo>
                        <a:pt x="40" y="220"/>
                      </a:lnTo>
                      <a:lnTo>
                        <a:pt x="60" y="236"/>
                      </a:lnTo>
                      <a:lnTo>
                        <a:pt x="74" y="252"/>
                      </a:lnTo>
                      <a:lnTo>
                        <a:pt x="86" y="264"/>
                      </a:lnTo>
                      <a:lnTo>
                        <a:pt x="90" y="268"/>
                      </a:lnTo>
                      <a:lnTo>
                        <a:pt x="90" y="270"/>
                      </a:lnTo>
                      <a:lnTo>
                        <a:pt x="90" y="268"/>
                      </a:lnTo>
                      <a:lnTo>
                        <a:pt x="92" y="266"/>
                      </a:lnTo>
                      <a:lnTo>
                        <a:pt x="94" y="266"/>
                      </a:lnTo>
                      <a:lnTo>
                        <a:pt x="96" y="266"/>
                      </a:lnTo>
                      <a:lnTo>
                        <a:pt x="104" y="266"/>
                      </a:lnTo>
                      <a:lnTo>
                        <a:pt x="112" y="264"/>
                      </a:lnTo>
                      <a:lnTo>
                        <a:pt x="126" y="260"/>
                      </a:lnTo>
                      <a:lnTo>
                        <a:pt x="144" y="254"/>
                      </a:lnTo>
                      <a:lnTo>
                        <a:pt x="152" y="252"/>
                      </a:lnTo>
                      <a:lnTo>
                        <a:pt x="162" y="248"/>
                      </a:lnTo>
                      <a:lnTo>
                        <a:pt x="172" y="244"/>
                      </a:lnTo>
                      <a:lnTo>
                        <a:pt x="184" y="242"/>
                      </a:lnTo>
                      <a:lnTo>
                        <a:pt x="206" y="238"/>
                      </a:lnTo>
                      <a:lnTo>
                        <a:pt x="212" y="234"/>
                      </a:lnTo>
                      <a:lnTo>
                        <a:pt x="216" y="228"/>
                      </a:lnTo>
                      <a:lnTo>
                        <a:pt x="220" y="222"/>
                      </a:lnTo>
                      <a:lnTo>
                        <a:pt x="252" y="202"/>
                      </a:lnTo>
                      <a:lnTo>
                        <a:pt x="276" y="176"/>
                      </a:lnTo>
                      <a:lnTo>
                        <a:pt x="292" y="148"/>
                      </a:lnTo>
                      <a:lnTo>
                        <a:pt x="318" y="126"/>
                      </a:lnTo>
                      <a:lnTo>
                        <a:pt x="328" y="114"/>
                      </a:lnTo>
                      <a:lnTo>
                        <a:pt x="338" y="96"/>
                      </a:lnTo>
                      <a:lnTo>
                        <a:pt x="340" y="88"/>
                      </a:lnTo>
                      <a:lnTo>
                        <a:pt x="338" y="70"/>
                      </a:lnTo>
                      <a:close/>
                      <a:moveTo>
                        <a:pt x="120" y="148"/>
                      </a:moveTo>
                      <a:lnTo>
                        <a:pt x="102" y="162"/>
                      </a:lnTo>
                      <a:lnTo>
                        <a:pt x="90" y="168"/>
                      </a:lnTo>
                      <a:lnTo>
                        <a:pt x="80" y="174"/>
                      </a:lnTo>
                      <a:lnTo>
                        <a:pt x="60" y="184"/>
                      </a:lnTo>
                      <a:lnTo>
                        <a:pt x="46" y="176"/>
                      </a:lnTo>
                      <a:lnTo>
                        <a:pt x="44" y="166"/>
                      </a:lnTo>
                      <a:lnTo>
                        <a:pt x="50" y="146"/>
                      </a:lnTo>
                      <a:lnTo>
                        <a:pt x="58" y="134"/>
                      </a:lnTo>
                      <a:lnTo>
                        <a:pt x="88" y="124"/>
                      </a:lnTo>
                      <a:lnTo>
                        <a:pt x="112" y="114"/>
                      </a:lnTo>
                      <a:lnTo>
                        <a:pt x="126" y="102"/>
                      </a:lnTo>
                      <a:lnTo>
                        <a:pt x="130" y="116"/>
                      </a:lnTo>
                      <a:lnTo>
                        <a:pt x="132" y="130"/>
                      </a:lnTo>
                      <a:lnTo>
                        <a:pt x="120" y="148"/>
                      </a:lnTo>
                      <a:close/>
                    </a:path>
                  </a:pathLst>
                </a:custGeom>
                <a:solidFill>
                  <a:srgbClr val="ACACA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0737" name="Freeform 75"/>
                <p:cNvSpPr>
                  <a:spLocks/>
                </p:cNvSpPr>
                <p:nvPr/>
              </p:nvSpPr>
              <p:spPr bwMode="auto">
                <a:xfrm>
                  <a:off x="12559121" y="1320306"/>
                  <a:ext cx="226507" cy="288674"/>
                </a:xfrm>
                <a:custGeom>
                  <a:avLst/>
                  <a:gdLst>
                    <a:gd name="T0" fmla="*/ 2147483647 w 142"/>
                    <a:gd name="T1" fmla="*/ 2147483647 h 182"/>
                    <a:gd name="T2" fmla="*/ 2147483647 w 142"/>
                    <a:gd name="T3" fmla="*/ 2147483647 h 182"/>
                    <a:gd name="T4" fmla="*/ 2147483647 w 142"/>
                    <a:gd name="T5" fmla="*/ 2147483647 h 182"/>
                    <a:gd name="T6" fmla="*/ 2147483647 w 142"/>
                    <a:gd name="T7" fmla="*/ 2147483647 h 182"/>
                    <a:gd name="T8" fmla="*/ 2147483647 w 142"/>
                    <a:gd name="T9" fmla="*/ 2147483647 h 182"/>
                    <a:gd name="T10" fmla="*/ 2147483647 w 142"/>
                    <a:gd name="T11" fmla="*/ 2147483647 h 182"/>
                    <a:gd name="T12" fmla="*/ 2147483647 w 142"/>
                    <a:gd name="T13" fmla="*/ 2147483647 h 182"/>
                    <a:gd name="T14" fmla="*/ 2147483647 w 142"/>
                    <a:gd name="T15" fmla="*/ 2147483647 h 182"/>
                    <a:gd name="T16" fmla="*/ 2147483647 w 142"/>
                    <a:gd name="T17" fmla="*/ 2147483647 h 182"/>
                    <a:gd name="T18" fmla="*/ 2147483647 w 142"/>
                    <a:gd name="T19" fmla="*/ 2147483647 h 182"/>
                    <a:gd name="T20" fmla="*/ 2147483647 w 142"/>
                    <a:gd name="T21" fmla="*/ 2147483647 h 182"/>
                    <a:gd name="T22" fmla="*/ 0 w 142"/>
                    <a:gd name="T23" fmla="*/ 2147483647 h 182"/>
                    <a:gd name="T24" fmla="*/ 2147483647 w 142"/>
                    <a:gd name="T25" fmla="*/ 0 h 182"/>
                    <a:gd name="T26" fmla="*/ 2147483647 w 142"/>
                    <a:gd name="T27" fmla="*/ 0 h 182"/>
                    <a:gd name="T28" fmla="*/ 2147483647 w 142"/>
                    <a:gd name="T29" fmla="*/ 2147483647 h 182"/>
                    <a:gd name="T30" fmla="*/ 2147483647 w 142"/>
                    <a:gd name="T31" fmla="*/ 2147483647 h 182"/>
                    <a:gd name="T32" fmla="*/ 2147483647 w 142"/>
                    <a:gd name="T33" fmla="*/ 2147483647 h 182"/>
                    <a:gd name="T34" fmla="*/ 2147483647 w 142"/>
                    <a:gd name="T35" fmla="*/ 2147483647 h 182"/>
                    <a:gd name="T36" fmla="*/ 2147483647 w 142"/>
                    <a:gd name="T37" fmla="*/ 2147483647 h 182"/>
                    <a:gd name="T38" fmla="*/ 2147483647 w 142"/>
                    <a:gd name="T39" fmla="*/ 2147483647 h 182"/>
                    <a:gd name="T40" fmla="*/ 2147483647 w 142"/>
                    <a:gd name="T41" fmla="*/ 2147483647 h 182"/>
                    <a:gd name="T42" fmla="*/ 2147483647 w 142"/>
                    <a:gd name="T43" fmla="*/ 2147483647 h 182"/>
                    <a:gd name="T44" fmla="*/ 2147483647 w 142"/>
                    <a:gd name="T45" fmla="*/ 2147483647 h 182"/>
                    <a:gd name="T46" fmla="*/ 2147483647 w 142"/>
                    <a:gd name="T47" fmla="*/ 2147483647 h 182"/>
                    <a:gd name="T48" fmla="*/ 2147483647 w 142"/>
                    <a:gd name="T49" fmla="*/ 2147483647 h 18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42"/>
                    <a:gd name="T76" fmla="*/ 0 h 182"/>
                    <a:gd name="T77" fmla="*/ 142 w 142"/>
                    <a:gd name="T78" fmla="*/ 182 h 18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42" h="182">
                      <a:moveTo>
                        <a:pt x="6" y="168"/>
                      </a:moveTo>
                      <a:lnTo>
                        <a:pt x="6" y="168"/>
                      </a:lnTo>
                      <a:lnTo>
                        <a:pt x="14" y="148"/>
                      </a:lnTo>
                      <a:lnTo>
                        <a:pt x="20" y="128"/>
                      </a:lnTo>
                      <a:lnTo>
                        <a:pt x="26" y="104"/>
                      </a:lnTo>
                      <a:lnTo>
                        <a:pt x="30" y="76"/>
                      </a:lnTo>
                      <a:lnTo>
                        <a:pt x="30" y="64"/>
                      </a:lnTo>
                      <a:lnTo>
                        <a:pt x="28" y="52"/>
                      </a:lnTo>
                      <a:lnTo>
                        <a:pt x="24" y="40"/>
                      </a:lnTo>
                      <a:lnTo>
                        <a:pt x="18" y="30"/>
                      </a:lnTo>
                      <a:lnTo>
                        <a:pt x="10" y="20"/>
                      </a:lnTo>
                      <a:lnTo>
                        <a:pt x="0" y="14"/>
                      </a:lnTo>
                      <a:lnTo>
                        <a:pt x="74" y="0"/>
                      </a:lnTo>
                      <a:lnTo>
                        <a:pt x="82" y="8"/>
                      </a:lnTo>
                      <a:lnTo>
                        <a:pt x="92" y="16"/>
                      </a:lnTo>
                      <a:lnTo>
                        <a:pt x="104" y="30"/>
                      </a:lnTo>
                      <a:lnTo>
                        <a:pt x="116" y="50"/>
                      </a:lnTo>
                      <a:lnTo>
                        <a:pt x="128" y="76"/>
                      </a:lnTo>
                      <a:lnTo>
                        <a:pt x="132" y="92"/>
                      </a:lnTo>
                      <a:lnTo>
                        <a:pt x="138" y="110"/>
                      </a:lnTo>
                      <a:lnTo>
                        <a:pt x="140" y="130"/>
                      </a:lnTo>
                      <a:lnTo>
                        <a:pt x="142" y="150"/>
                      </a:lnTo>
                      <a:lnTo>
                        <a:pt x="118" y="182"/>
                      </a:lnTo>
                      <a:lnTo>
                        <a:pt x="6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7" name="Group 7"/>
          <p:cNvGrpSpPr/>
          <p:nvPr/>
        </p:nvGrpSpPr>
        <p:grpSpPr>
          <a:xfrm>
            <a:off x="755576" y="188640"/>
            <a:ext cx="4104456" cy="6408712"/>
            <a:chOff x="3795713" y="4841875"/>
            <a:chExt cx="996950" cy="1341438"/>
          </a:xfrm>
          <a:effectLst>
            <a:outerShdw blurRad="76200" dist="152400" dir="19140000" sy="23000" kx="-1200000" algn="bl" rotWithShape="0">
              <a:prstClr val="black">
                <a:alpha val="20000"/>
              </a:prstClr>
            </a:outerShdw>
          </a:effectLst>
        </p:grpSpPr>
        <p:sp>
          <p:nvSpPr>
            <p:cNvPr id="15" name="Freeform 9"/>
            <p:cNvSpPr>
              <a:spLocks/>
            </p:cNvSpPr>
            <p:nvPr/>
          </p:nvSpPr>
          <p:spPr bwMode="auto">
            <a:xfrm>
              <a:off x="3795713" y="4841875"/>
              <a:ext cx="996950" cy="1341438"/>
            </a:xfrm>
            <a:custGeom>
              <a:avLst/>
              <a:gdLst/>
              <a:ahLst/>
              <a:cxnLst>
                <a:cxn ang="0">
                  <a:pos x="732" y="8828"/>
                </a:cxn>
                <a:cxn ang="0">
                  <a:pos x="318" y="7030"/>
                </a:cxn>
                <a:cxn ang="0">
                  <a:pos x="12" y="3832"/>
                </a:cxn>
                <a:cxn ang="0">
                  <a:pos x="160" y="3227"/>
                </a:cxn>
                <a:cxn ang="0">
                  <a:pos x="771" y="2629"/>
                </a:cxn>
                <a:cxn ang="0">
                  <a:pos x="1526" y="2063"/>
                </a:cxn>
                <a:cxn ang="0">
                  <a:pos x="1599" y="1439"/>
                </a:cxn>
                <a:cxn ang="0">
                  <a:pos x="1483" y="1280"/>
                </a:cxn>
                <a:cxn ang="0">
                  <a:pos x="1438" y="838"/>
                </a:cxn>
                <a:cxn ang="0">
                  <a:pos x="1499" y="355"/>
                </a:cxn>
                <a:cxn ang="0">
                  <a:pos x="1936" y="23"/>
                </a:cxn>
                <a:cxn ang="0">
                  <a:pos x="2568" y="19"/>
                </a:cxn>
                <a:cxn ang="0">
                  <a:pos x="3088" y="234"/>
                </a:cxn>
                <a:cxn ang="0">
                  <a:pos x="3120" y="662"/>
                </a:cxn>
                <a:cxn ang="0">
                  <a:pos x="3110" y="1023"/>
                </a:cxn>
                <a:cxn ang="0">
                  <a:pos x="3131" y="1488"/>
                </a:cxn>
                <a:cxn ang="0">
                  <a:pos x="2959" y="2045"/>
                </a:cxn>
                <a:cxn ang="0">
                  <a:pos x="2788" y="2198"/>
                </a:cxn>
                <a:cxn ang="0">
                  <a:pos x="2655" y="2377"/>
                </a:cxn>
                <a:cxn ang="0">
                  <a:pos x="3486" y="2614"/>
                </a:cxn>
                <a:cxn ang="0">
                  <a:pos x="3772" y="3083"/>
                </a:cxn>
                <a:cxn ang="0">
                  <a:pos x="4613" y="3672"/>
                </a:cxn>
                <a:cxn ang="0">
                  <a:pos x="4897" y="3829"/>
                </a:cxn>
                <a:cxn ang="0">
                  <a:pos x="6263" y="3734"/>
                </a:cxn>
                <a:cxn ang="0">
                  <a:pos x="7462" y="3352"/>
                </a:cxn>
                <a:cxn ang="0">
                  <a:pos x="7747" y="3003"/>
                </a:cxn>
                <a:cxn ang="0">
                  <a:pos x="8404" y="3148"/>
                </a:cxn>
                <a:cxn ang="0">
                  <a:pos x="9284" y="3296"/>
                </a:cxn>
                <a:cxn ang="0">
                  <a:pos x="11363" y="3234"/>
                </a:cxn>
                <a:cxn ang="0">
                  <a:pos x="8456" y="3528"/>
                </a:cxn>
                <a:cxn ang="0">
                  <a:pos x="8288" y="3652"/>
                </a:cxn>
                <a:cxn ang="0">
                  <a:pos x="8136" y="3764"/>
                </a:cxn>
                <a:cxn ang="0">
                  <a:pos x="7731" y="3827"/>
                </a:cxn>
                <a:cxn ang="0">
                  <a:pos x="7332" y="4443"/>
                </a:cxn>
                <a:cxn ang="0">
                  <a:pos x="5803" y="4931"/>
                </a:cxn>
                <a:cxn ang="0">
                  <a:pos x="4732" y="4869"/>
                </a:cxn>
                <a:cxn ang="0">
                  <a:pos x="4020" y="5492"/>
                </a:cxn>
                <a:cxn ang="0">
                  <a:pos x="4077" y="8248"/>
                </a:cxn>
                <a:cxn ang="0">
                  <a:pos x="3528" y="9883"/>
                </a:cxn>
                <a:cxn ang="0">
                  <a:pos x="3314" y="11535"/>
                </a:cxn>
                <a:cxn ang="0">
                  <a:pos x="3122" y="13117"/>
                </a:cxn>
                <a:cxn ang="0">
                  <a:pos x="3184" y="14209"/>
                </a:cxn>
                <a:cxn ang="0">
                  <a:pos x="3553" y="14801"/>
                </a:cxn>
                <a:cxn ang="0">
                  <a:pos x="4354" y="15150"/>
                </a:cxn>
                <a:cxn ang="0">
                  <a:pos x="4287" y="15332"/>
                </a:cxn>
                <a:cxn ang="0">
                  <a:pos x="3815" y="15419"/>
                </a:cxn>
                <a:cxn ang="0">
                  <a:pos x="2762" y="15203"/>
                </a:cxn>
                <a:cxn ang="0">
                  <a:pos x="2477" y="15215"/>
                </a:cxn>
                <a:cxn ang="0">
                  <a:pos x="2304" y="15255"/>
                </a:cxn>
                <a:cxn ang="0">
                  <a:pos x="2623" y="15492"/>
                </a:cxn>
                <a:cxn ang="0">
                  <a:pos x="3247" y="15771"/>
                </a:cxn>
                <a:cxn ang="0">
                  <a:pos x="3221" y="16000"/>
                </a:cxn>
                <a:cxn ang="0">
                  <a:pos x="2639" y="16051"/>
                </a:cxn>
                <a:cxn ang="0">
                  <a:pos x="1713" y="15840"/>
                </a:cxn>
                <a:cxn ang="0">
                  <a:pos x="1218" y="15862"/>
                </a:cxn>
                <a:cxn ang="0">
                  <a:pos x="863" y="15749"/>
                </a:cxn>
                <a:cxn ang="0">
                  <a:pos x="846" y="15363"/>
                </a:cxn>
                <a:cxn ang="0">
                  <a:pos x="952" y="14637"/>
                </a:cxn>
                <a:cxn ang="0">
                  <a:pos x="1083" y="13165"/>
                </a:cxn>
                <a:cxn ang="0">
                  <a:pos x="1127" y="11261"/>
                </a:cxn>
                <a:cxn ang="0">
                  <a:pos x="1078" y="10157"/>
                </a:cxn>
              </a:cxnLst>
              <a:rect l="0" t="0" r="r" b="b"/>
              <a:pathLst>
                <a:path w="11932" h="16055">
                  <a:moveTo>
                    <a:pt x="940" y="9377"/>
                  </a:moveTo>
                  <a:lnTo>
                    <a:pt x="933" y="9309"/>
                  </a:lnTo>
                  <a:lnTo>
                    <a:pt x="927" y="9240"/>
                  </a:lnTo>
                  <a:lnTo>
                    <a:pt x="920" y="9171"/>
                  </a:lnTo>
                  <a:lnTo>
                    <a:pt x="914" y="9103"/>
                  </a:lnTo>
                  <a:lnTo>
                    <a:pt x="907" y="9034"/>
                  </a:lnTo>
                  <a:lnTo>
                    <a:pt x="901" y="8966"/>
                  </a:lnTo>
                  <a:lnTo>
                    <a:pt x="894" y="8897"/>
                  </a:lnTo>
                  <a:lnTo>
                    <a:pt x="888" y="8828"/>
                  </a:lnTo>
                  <a:lnTo>
                    <a:pt x="868" y="8828"/>
                  </a:lnTo>
                  <a:lnTo>
                    <a:pt x="849" y="8828"/>
                  </a:lnTo>
                  <a:lnTo>
                    <a:pt x="829" y="8828"/>
                  </a:lnTo>
                  <a:lnTo>
                    <a:pt x="810" y="8828"/>
                  </a:lnTo>
                  <a:lnTo>
                    <a:pt x="790" y="8828"/>
                  </a:lnTo>
                  <a:lnTo>
                    <a:pt x="771" y="8828"/>
                  </a:lnTo>
                  <a:lnTo>
                    <a:pt x="751" y="8828"/>
                  </a:lnTo>
                  <a:lnTo>
                    <a:pt x="732" y="8828"/>
                  </a:lnTo>
                  <a:lnTo>
                    <a:pt x="707" y="8729"/>
                  </a:lnTo>
                  <a:lnTo>
                    <a:pt x="683" y="8630"/>
                  </a:lnTo>
                  <a:lnTo>
                    <a:pt x="657" y="8530"/>
                  </a:lnTo>
                  <a:lnTo>
                    <a:pt x="633" y="8431"/>
                  </a:lnTo>
                  <a:lnTo>
                    <a:pt x="609" y="8331"/>
                  </a:lnTo>
                  <a:lnTo>
                    <a:pt x="584" y="8231"/>
                  </a:lnTo>
                  <a:lnTo>
                    <a:pt x="560" y="8132"/>
                  </a:lnTo>
                  <a:lnTo>
                    <a:pt x="536" y="8033"/>
                  </a:lnTo>
                  <a:lnTo>
                    <a:pt x="511" y="7932"/>
                  </a:lnTo>
                  <a:lnTo>
                    <a:pt x="487" y="7833"/>
                  </a:lnTo>
                  <a:lnTo>
                    <a:pt x="462" y="7733"/>
                  </a:lnTo>
                  <a:lnTo>
                    <a:pt x="438" y="7634"/>
                  </a:lnTo>
                  <a:lnTo>
                    <a:pt x="413" y="7534"/>
                  </a:lnTo>
                  <a:lnTo>
                    <a:pt x="388" y="7434"/>
                  </a:lnTo>
                  <a:lnTo>
                    <a:pt x="364" y="7335"/>
                  </a:lnTo>
                  <a:lnTo>
                    <a:pt x="339" y="7236"/>
                  </a:lnTo>
                  <a:lnTo>
                    <a:pt x="318" y="7030"/>
                  </a:lnTo>
                  <a:lnTo>
                    <a:pt x="297" y="6824"/>
                  </a:lnTo>
                  <a:lnTo>
                    <a:pt x="276" y="6619"/>
                  </a:lnTo>
                  <a:lnTo>
                    <a:pt x="255" y="6413"/>
                  </a:lnTo>
                  <a:lnTo>
                    <a:pt x="234" y="6207"/>
                  </a:lnTo>
                  <a:lnTo>
                    <a:pt x="212" y="6002"/>
                  </a:lnTo>
                  <a:lnTo>
                    <a:pt x="191" y="5796"/>
                  </a:lnTo>
                  <a:lnTo>
                    <a:pt x="170" y="5590"/>
                  </a:lnTo>
                  <a:lnTo>
                    <a:pt x="149" y="5384"/>
                  </a:lnTo>
                  <a:lnTo>
                    <a:pt x="127" y="5179"/>
                  </a:lnTo>
                  <a:lnTo>
                    <a:pt x="106" y="4973"/>
                  </a:lnTo>
                  <a:lnTo>
                    <a:pt x="85" y="4767"/>
                  </a:lnTo>
                  <a:lnTo>
                    <a:pt x="63" y="4562"/>
                  </a:lnTo>
                  <a:lnTo>
                    <a:pt x="42" y="4356"/>
                  </a:lnTo>
                  <a:lnTo>
                    <a:pt x="21" y="4150"/>
                  </a:lnTo>
                  <a:lnTo>
                    <a:pt x="0" y="3945"/>
                  </a:lnTo>
                  <a:lnTo>
                    <a:pt x="7" y="3888"/>
                  </a:lnTo>
                  <a:lnTo>
                    <a:pt x="12" y="3832"/>
                  </a:lnTo>
                  <a:lnTo>
                    <a:pt x="18" y="3777"/>
                  </a:lnTo>
                  <a:lnTo>
                    <a:pt x="24" y="3721"/>
                  </a:lnTo>
                  <a:lnTo>
                    <a:pt x="30" y="3665"/>
                  </a:lnTo>
                  <a:lnTo>
                    <a:pt x="38" y="3608"/>
                  </a:lnTo>
                  <a:lnTo>
                    <a:pt x="42" y="3580"/>
                  </a:lnTo>
                  <a:lnTo>
                    <a:pt x="47" y="3551"/>
                  </a:lnTo>
                  <a:lnTo>
                    <a:pt x="53" y="3523"/>
                  </a:lnTo>
                  <a:lnTo>
                    <a:pt x="59" y="3494"/>
                  </a:lnTo>
                  <a:lnTo>
                    <a:pt x="66" y="3465"/>
                  </a:lnTo>
                  <a:lnTo>
                    <a:pt x="74" y="3436"/>
                  </a:lnTo>
                  <a:lnTo>
                    <a:pt x="83" y="3407"/>
                  </a:lnTo>
                  <a:lnTo>
                    <a:pt x="93" y="3378"/>
                  </a:lnTo>
                  <a:lnTo>
                    <a:pt x="104" y="3348"/>
                  </a:lnTo>
                  <a:lnTo>
                    <a:pt x="116" y="3318"/>
                  </a:lnTo>
                  <a:lnTo>
                    <a:pt x="129" y="3288"/>
                  </a:lnTo>
                  <a:lnTo>
                    <a:pt x="145" y="3258"/>
                  </a:lnTo>
                  <a:lnTo>
                    <a:pt x="160" y="3227"/>
                  </a:lnTo>
                  <a:lnTo>
                    <a:pt x="177" y="3196"/>
                  </a:lnTo>
                  <a:lnTo>
                    <a:pt x="196" y="3165"/>
                  </a:lnTo>
                  <a:lnTo>
                    <a:pt x="216" y="3134"/>
                  </a:lnTo>
                  <a:lnTo>
                    <a:pt x="238" y="3102"/>
                  </a:lnTo>
                  <a:lnTo>
                    <a:pt x="261" y="3070"/>
                  </a:lnTo>
                  <a:lnTo>
                    <a:pt x="286" y="3037"/>
                  </a:lnTo>
                  <a:lnTo>
                    <a:pt x="313" y="3004"/>
                  </a:lnTo>
                  <a:lnTo>
                    <a:pt x="359" y="2967"/>
                  </a:lnTo>
                  <a:lnTo>
                    <a:pt x="404" y="2929"/>
                  </a:lnTo>
                  <a:lnTo>
                    <a:pt x="451" y="2892"/>
                  </a:lnTo>
                  <a:lnTo>
                    <a:pt x="496" y="2855"/>
                  </a:lnTo>
                  <a:lnTo>
                    <a:pt x="542" y="2817"/>
                  </a:lnTo>
                  <a:lnTo>
                    <a:pt x="588" y="2780"/>
                  </a:lnTo>
                  <a:lnTo>
                    <a:pt x="633" y="2741"/>
                  </a:lnTo>
                  <a:lnTo>
                    <a:pt x="680" y="2704"/>
                  </a:lnTo>
                  <a:lnTo>
                    <a:pt x="725" y="2666"/>
                  </a:lnTo>
                  <a:lnTo>
                    <a:pt x="771" y="2629"/>
                  </a:lnTo>
                  <a:lnTo>
                    <a:pt x="816" y="2592"/>
                  </a:lnTo>
                  <a:lnTo>
                    <a:pt x="862" y="2554"/>
                  </a:lnTo>
                  <a:lnTo>
                    <a:pt x="907" y="2517"/>
                  </a:lnTo>
                  <a:lnTo>
                    <a:pt x="954" y="2478"/>
                  </a:lnTo>
                  <a:lnTo>
                    <a:pt x="999" y="2441"/>
                  </a:lnTo>
                  <a:lnTo>
                    <a:pt x="1045" y="2403"/>
                  </a:lnTo>
                  <a:lnTo>
                    <a:pt x="1100" y="2369"/>
                  </a:lnTo>
                  <a:lnTo>
                    <a:pt x="1153" y="2338"/>
                  </a:lnTo>
                  <a:lnTo>
                    <a:pt x="1205" y="2308"/>
                  </a:lnTo>
                  <a:lnTo>
                    <a:pt x="1258" y="2278"/>
                  </a:lnTo>
                  <a:lnTo>
                    <a:pt x="1310" y="2249"/>
                  </a:lnTo>
                  <a:lnTo>
                    <a:pt x="1363" y="2219"/>
                  </a:lnTo>
                  <a:lnTo>
                    <a:pt x="1416" y="2187"/>
                  </a:lnTo>
                  <a:lnTo>
                    <a:pt x="1470" y="2152"/>
                  </a:lnTo>
                  <a:lnTo>
                    <a:pt x="1487" y="2125"/>
                  </a:lnTo>
                  <a:lnTo>
                    <a:pt x="1507" y="2095"/>
                  </a:lnTo>
                  <a:lnTo>
                    <a:pt x="1526" y="2063"/>
                  </a:lnTo>
                  <a:lnTo>
                    <a:pt x="1546" y="2030"/>
                  </a:lnTo>
                  <a:lnTo>
                    <a:pt x="1565" y="1998"/>
                  </a:lnTo>
                  <a:lnTo>
                    <a:pt x="1584" y="1966"/>
                  </a:lnTo>
                  <a:lnTo>
                    <a:pt x="1603" y="1936"/>
                  </a:lnTo>
                  <a:lnTo>
                    <a:pt x="1620" y="1908"/>
                  </a:lnTo>
                  <a:lnTo>
                    <a:pt x="1621" y="1842"/>
                  </a:lnTo>
                  <a:lnTo>
                    <a:pt x="1623" y="1784"/>
                  </a:lnTo>
                  <a:lnTo>
                    <a:pt x="1626" y="1729"/>
                  </a:lnTo>
                  <a:lnTo>
                    <a:pt x="1629" y="1677"/>
                  </a:lnTo>
                  <a:lnTo>
                    <a:pt x="1631" y="1624"/>
                  </a:lnTo>
                  <a:lnTo>
                    <a:pt x="1630" y="1569"/>
                  </a:lnTo>
                  <a:lnTo>
                    <a:pt x="1629" y="1540"/>
                  </a:lnTo>
                  <a:lnTo>
                    <a:pt x="1627" y="1511"/>
                  </a:lnTo>
                  <a:lnTo>
                    <a:pt x="1624" y="1479"/>
                  </a:lnTo>
                  <a:lnTo>
                    <a:pt x="1620" y="1446"/>
                  </a:lnTo>
                  <a:lnTo>
                    <a:pt x="1609" y="1443"/>
                  </a:lnTo>
                  <a:lnTo>
                    <a:pt x="1599" y="1439"/>
                  </a:lnTo>
                  <a:lnTo>
                    <a:pt x="1590" y="1435"/>
                  </a:lnTo>
                  <a:lnTo>
                    <a:pt x="1580" y="1430"/>
                  </a:lnTo>
                  <a:lnTo>
                    <a:pt x="1571" y="1424"/>
                  </a:lnTo>
                  <a:lnTo>
                    <a:pt x="1563" y="1417"/>
                  </a:lnTo>
                  <a:lnTo>
                    <a:pt x="1554" y="1410"/>
                  </a:lnTo>
                  <a:lnTo>
                    <a:pt x="1546" y="1403"/>
                  </a:lnTo>
                  <a:lnTo>
                    <a:pt x="1538" y="1395"/>
                  </a:lnTo>
                  <a:lnTo>
                    <a:pt x="1531" y="1386"/>
                  </a:lnTo>
                  <a:lnTo>
                    <a:pt x="1524" y="1376"/>
                  </a:lnTo>
                  <a:lnTo>
                    <a:pt x="1517" y="1366"/>
                  </a:lnTo>
                  <a:lnTo>
                    <a:pt x="1511" y="1356"/>
                  </a:lnTo>
                  <a:lnTo>
                    <a:pt x="1506" y="1345"/>
                  </a:lnTo>
                  <a:lnTo>
                    <a:pt x="1500" y="1333"/>
                  </a:lnTo>
                  <a:lnTo>
                    <a:pt x="1495" y="1321"/>
                  </a:lnTo>
                  <a:lnTo>
                    <a:pt x="1490" y="1307"/>
                  </a:lnTo>
                  <a:lnTo>
                    <a:pt x="1486" y="1294"/>
                  </a:lnTo>
                  <a:lnTo>
                    <a:pt x="1483" y="1280"/>
                  </a:lnTo>
                  <a:lnTo>
                    <a:pt x="1480" y="1266"/>
                  </a:lnTo>
                  <a:lnTo>
                    <a:pt x="1477" y="1251"/>
                  </a:lnTo>
                  <a:lnTo>
                    <a:pt x="1475" y="1235"/>
                  </a:lnTo>
                  <a:lnTo>
                    <a:pt x="1474" y="1219"/>
                  </a:lnTo>
                  <a:lnTo>
                    <a:pt x="1473" y="1203"/>
                  </a:lnTo>
                  <a:lnTo>
                    <a:pt x="1473" y="1186"/>
                  </a:lnTo>
                  <a:lnTo>
                    <a:pt x="1473" y="1169"/>
                  </a:lnTo>
                  <a:lnTo>
                    <a:pt x="1474" y="1151"/>
                  </a:lnTo>
                  <a:lnTo>
                    <a:pt x="1476" y="1133"/>
                  </a:lnTo>
                  <a:lnTo>
                    <a:pt x="1478" y="1114"/>
                  </a:lnTo>
                  <a:lnTo>
                    <a:pt x="1481" y="1095"/>
                  </a:lnTo>
                  <a:lnTo>
                    <a:pt x="1484" y="1075"/>
                  </a:lnTo>
                  <a:lnTo>
                    <a:pt x="1489" y="1055"/>
                  </a:lnTo>
                  <a:lnTo>
                    <a:pt x="1479" y="1006"/>
                  </a:lnTo>
                  <a:lnTo>
                    <a:pt x="1466" y="953"/>
                  </a:lnTo>
                  <a:lnTo>
                    <a:pt x="1452" y="896"/>
                  </a:lnTo>
                  <a:lnTo>
                    <a:pt x="1438" y="838"/>
                  </a:lnTo>
                  <a:lnTo>
                    <a:pt x="1431" y="808"/>
                  </a:lnTo>
                  <a:lnTo>
                    <a:pt x="1425" y="779"/>
                  </a:lnTo>
                  <a:lnTo>
                    <a:pt x="1420" y="750"/>
                  </a:lnTo>
                  <a:lnTo>
                    <a:pt x="1415" y="721"/>
                  </a:lnTo>
                  <a:lnTo>
                    <a:pt x="1412" y="694"/>
                  </a:lnTo>
                  <a:lnTo>
                    <a:pt x="1410" y="667"/>
                  </a:lnTo>
                  <a:lnTo>
                    <a:pt x="1409" y="642"/>
                  </a:lnTo>
                  <a:lnTo>
                    <a:pt x="1410" y="619"/>
                  </a:lnTo>
                  <a:lnTo>
                    <a:pt x="1414" y="589"/>
                  </a:lnTo>
                  <a:lnTo>
                    <a:pt x="1419" y="559"/>
                  </a:lnTo>
                  <a:lnTo>
                    <a:pt x="1425" y="529"/>
                  </a:lnTo>
                  <a:lnTo>
                    <a:pt x="1433" y="499"/>
                  </a:lnTo>
                  <a:lnTo>
                    <a:pt x="1443" y="470"/>
                  </a:lnTo>
                  <a:lnTo>
                    <a:pt x="1455" y="441"/>
                  </a:lnTo>
                  <a:lnTo>
                    <a:pt x="1468" y="411"/>
                  </a:lnTo>
                  <a:lnTo>
                    <a:pt x="1482" y="383"/>
                  </a:lnTo>
                  <a:lnTo>
                    <a:pt x="1499" y="355"/>
                  </a:lnTo>
                  <a:lnTo>
                    <a:pt x="1516" y="328"/>
                  </a:lnTo>
                  <a:lnTo>
                    <a:pt x="1534" y="302"/>
                  </a:lnTo>
                  <a:lnTo>
                    <a:pt x="1554" y="276"/>
                  </a:lnTo>
                  <a:lnTo>
                    <a:pt x="1574" y="251"/>
                  </a:lnTo>
                  <a:lnTo>
                    <a:pt x="1597" y="227"/>
                  </a:lnTo>
                  <a:lnTo>
                    <a:pt x="1620" y="204"/>
                  </a:lnTo>
                  <a:lnTo>
                    <a:pt x="1644" y="182"/>
                  </a:lnTo>
                  <a:lnTo>
                    <a:pt x="1669" y="161"/>
                  </a:lnTo>
                  <a:lnTo>
                    <a:pt x="1695" y="139"/>
                  </a:lnTo>
                  <a:lnTo>
                    <a:pt x="1722" y="120"/>
                  </a:lnTo>
                  <a:lnTo>
                    <a:pt x="1751" y="102"/>
                  </a:lnTo>
                  <a:lnTo>
                    <a:pt x="1780" y="86"/>
                  </a:lnTo>
                  <a:lnTo>
                    <a:pt x="1810" y="70"/>
                  </a:lnTo>
                  <a:lnTo>
                    <a:pt x="1841" y="56"/>
                  </a:lnTo>
                  <a:lnTo>
                    <a:pt x="1872" y="44"/>
                  </a:lnTo>
                  <a:lnTo>
                    <a:pt x="1904" y="33"/>
                  </a:lnTo>
                  <a:lnTo>
                    <a:pt x="1936" y="23"/>
                  </a:lnTo>
                  <a:lnTo>
                    <a:pt x="1969" y="15"/>
                  </a:lnTo>
                  <a:lnTo>
                    <a:pt x="2003" y="9"/>
                  </a:lnTo>
                  <a:lnTo>
                    <a:pt x="2038" y="4"/>
                  </a:lnTo>
                  <a:lnTo>
                    <a:pt x="2072" y="1"/>
                  </a:lnTo>
                  <a:lnTo>
                    <a:pt x="2107" y="0"/>
                  </a:lnTo>
                  <a:lnTo>
                    <a:pt x="2142" y="1"/>
                  </a:lnTo>
                  <a:lnTo>
                    <a:pt x="2198" y="3"/>
                  </a:lnTo>
                  <a:lnTo>
                    <a:pt x="2253" y="3"/>
                  </a:lnTo>
                  <a:lnTo>
                    <a:pt x="2309" y="2"/>
                  </a:lnTo>
                  <a:lnTo>
                    <a:pt x="2364" y="2"/>
                  </a:lnTo>
                  <a:lnTo>
                    <a:pt x="2392" y="2"/>
                  </a:lnTo>
                  <a:lnTo>
                    <a:pt x="2421" y="3"/>
                  </a:lnTo>
                  <a:lnTo>
                    <a:pt x="2449" y="5"/>
                  </a:lnTo>
                  <a:lnTo>
                    <a:pt x="2478" y="7"/>
                  </a:lnTo>
                  <a:lnTo>
                    <a:pt x="2507" y="10"/>
                  </a:lnTo>
                  <a:lnTo>
                    <a:pt x="2537" y="14"/>
                  </a:lnTo>
                  <a:lnTo>
                    <a:pt x="2568" y="19"/>
                  </a:lnTo>
                  <a:lnTo>
                    <a:pt x="2600" y="25"/>
                  </a:lnTo>
                  <a:lnTo>
                    <a:pt x="2663" y="39"/>
                  </a:lnTo>
                  <a:lnTo>
                    <a:pt x="2728" y="56"/>
                  </a:lnTo>
                  <a:lnTo>
                    <a:pt x="2761" y="66"/>
                  </a:lnTo>
                  <a:lnTo>
                    <a:pt x="2793" y="76"/>
                  </a:lnTo>
                  <a:lnTo>
                    <a:pt x="2825" y="86"/>
                  </a:lnTo>
                  <a:lnTo>
                    <a:pt x="2857" y="98"/>
                  </a:lnTo>
                  <a:lnTo>
                    <a:pt x="2888" y="110"/>
                  </a:lnTo>
                  <a:lnTo>
                    <a:pt x="2918" y="123"/>
                  </a:lnTo>
                  <a:lnTo>
                    <a:pt x="2948" y="136"/>
                  </a:lnTo>
                  <a:lnTo>
                    <a:pt x="2976" y="152"/>
                  </a:lnTo>
                  <a:lnTo>
                    <a:pt x="3002" y="167"/>
                  </a:lnTo>
                  <a:lnTo>
                    <a:pt x="3028" y="183"/>
                  </a:lnTo>
                  <a:lnTo>
                    <a:pt x="3052" y="200"/>
                  </a:lnTo>
                  <a:lnTo>
                    <a:pt x="3074" y="218"/>
                  </a:lnTo>
                  <a:lnTo>
                    <a:pt x="3082" y="226"/>
                  </a:lnTo>
                  <a:lnTo>
                    <a:pt x="3088" y="234"/>
                  </a:lnTo>
                  <a:lnTo>
                    <a:pt x="3095" y="242"/>
                  </a:lnTo>
                  <a:lnTo>
                    <a:pt x="3100" y="252"/>
                  </a:lnTo>
                  <a:lnTo>
                    <a:pt x="3105" y="262"/>
                  </a:lnTo>
                  <a:lnTo>
                    <a:pt x="3109" y="272"/>
                  </a:lnTo>
                  <a:lnTo>
                    <a:pt x="3113" y="283"/>
                  </a:lnTo>
                  <a:lnTo>
                    <a:pt x="3116" y="295"/>
                  </a:lnTo>
                  <a:lnTo>
                    <a:pt x="3122" y="319"/>
                  </a:lnTo>
                  <a:lnTo>
                    <a:pt x="3125" y="345"/>
                  </a:lnTo>
                  <a:lnTo>
                    <a:pt x="3126" y="372"/>
                  </a:lnTo>
                  <a:lnTo>
                    <a:pt x="3127" y="400"/>
                  </a:lnTo>
                  <a:lnTo>
                    <a:pt x="3125" y="460"/>
                  </a:lnTo>
                  <a:lnTo>
                    <a:pt x="3121" y="519"/>
                  </a:lnTo>
                  <a:lnTo>
                    <a:pt x="3120" y="548"/>
                  </a:lnTo>
                  <a:lnTo>
                    <a:pt x="3117" y="577"/>
                  </a:lnTo>
                  <a:lnTo>
                    <a:pt x="3117" y="604"/>
                  </a:lnTo>
                  <a:lnTo>
                    <a:pt x="3118" y="631"/>
                  </a:lnTo>
                  <a:lnTo>
                    <a:pt x="3120" y="662"/>
                  </a:lnTo>
                  <a:lnTo>
                    <a:pt x="3121" y="692"/>
                  </a:lnTo>
                  <a:lnTo>
                    <a:pt x="3122" y="723"/>
                  </a:lnTo>
                  <a:lnTo>
                    <a:pt x="3124" y="753"/>
                  </a:lnTo>
                  <a:lnTo>
                    <a:pt x="3126" y="782"/>
                  </a:lnTo>
                  <a:lnTo>
                    <a:pt x="3128" y="810"/>
                  </a:lnTo>
                  <a:lnTo>
                    <a:pt x="3131" y="837"/>
                  </a:lnTo>
                  <a:lnTo>
                    <a:pt x="3135" y="863"/>
                  </a:lnTo>
                  <a:lnTo>
                    <a:pt x="3137" y="874"/>
                  </a:lnTo>
                  <a:lnTo>
                    <a:pt x="3137" y="885"/>
                  </a:lnTo>
                  <a:lnTo>
                    <a:pt x="3137" y="897"/>
                  </a:lnTo>
                  <a:lnTo>
                    <a:pt x="3136" y="908"/>
                  </a:lnTo>
                  <a:lnTo>
                    <a:pt x="3132" y="931"/>
                  </a:lnTo>
                  <a:lnTo>
                    <a:pt x="3126" y="954"/>
                  </a:lnTo>
                  <a:lnTo>
                    <a:pt x="3120" y="976"/>
                  </a:lnTo>
                  <a:lnTo>
                    <a:pt x="3114" y="999"/>
                  </a:lnTo>
                  <a:lnTo>
                    <a:pt x="3112" y="1011"/>
                  </a:lnTo>
                  <a:lnTo>
                    <a:pt x="3110" y="1023"/>
                  </a:lnTo>
                  <a:lnTo>
                    <a:pt x="3109" y="1035"/>
                  </a:lnTo>
                  <a:lnTo>
                    <a:pt x="3108" y="1046"/>
                  </a:lnTo>
                  <a:lnTo>
                    <a:pt x="3109" y="1072"/>
                  </a:lnTo>
                  <a:lnTo>
                    <a:pt x="3110" y="1098"/>
                  </a:lnTo>
                  <a:lnTo>
                    <a:pt x="3113" y="1124"/>
                  </a:lnTo>
                  <a:lnTo>
                    <a:pt x="3116" y="1150"/>
                  </a:lnTo>
                  <a:lnTo>
                    <a:pt x="3124" y="1203"/>
                  </a:lnTo>
                  <a:lnTo>
                    <a:pt x="3131" y="1255"/>
                  </a:lnTo>
                  <a:lnTo>
                    <a:pt x="3134" y="1281"/>
                  </a:lnTo>
                  <a:lnTo>
                    <a:pt x="3137" y="1307"/>
                  </a:lnTo>
                  <a:lnTo>
                    <a:pt x="3139" y="1334"/>
                  </a:lnTo>
                  <a:lnTo>
                    <a:pt x="3141" y="1360"/>
                  </a:lnTo>
                  <a:lnTo>
                    <a:pt x="3141" y="1386"/>
                  </a:lnTo>
                  <a:lnTo>
                    <a:pt x="3141" y="1412"/>
                  </a:lnTo>
                  <a:lnTo>
                    <a:pt x="3139" y="1438"/>
                  </a:lnTo>
                  <a:lnTo>
                    <a:pt x="3135" y="1463"/>
                  </a:lnTo>
                  <a:lnTo>
                    <a:pt x="3131" y="1488"/>
                  </a:lnTo>
                  <a:lnTo>
                    <a:pt x="3125" y="1512"/>
                  </a:lnTo>
                  <a:lnTo>
                    <a:pt x="3116" y="1535"/>
                  </a:lnTo>
                  <a:lnTo>
                    <a:pt x="3108" y="1558"/>
                  </a:lnTo>
                  <a:lnTo>
                    <a:pt x="3099" y="1581"/>
                  </a:lnTo>
                  <a:lnTo>
                    <a:pt x="3089" y="1604"/>
                  </a:lnTo>
                  <a:lnTo>
                    <a:pt x="3079" y="1628"/>
                  </a:lnTo>
                  <a:lnTo>
                    <a:pt x="3068" y="1650"/>
                  </a:lnTo>
                  <a:lnTo>
                    <a:pt x="3045" y="1695"/>
                  </a:lnTo>
                  <a:lnTo>
                    <a:pt x="3022" y="1739"/>
                  </a:lnTo>
                  <a:lnTo>
                    <a:pt x="2999" y="1784"/>
                  </a:lnTo>
                  <a:lnTo>
                    <a:pt x="2978" y="1829"/>
                  </a:lnTo>
                  <a:lnTo>
                    <a:pt x="2975" y="1865"/>
                  </a:lnTo>
                  <a:lnTo>
                    <a:pt x="2972" y="1901"/>
                  </a:lnTo>
                  <a:lnTo>
                    <a:pt x="2968" y="1937"/>
                  </a:lnTo>
                  <a:lnTo>
                    <a:pt x="2965" y="1973"/>
                  </a:lnTo>
                  <a:lnTo>
                    <a:pt x="2962" y="2009"/>
                  </a:lnTo>
                  <a:lnTo>
                    <a:pt x="2959" y="2045"/>
                  </a:lnTo>
                  <a:lnTo>
                    <a:pt x="2955" y="2080"/>
                  </a:lnTo>
                  <a:lnTo>
                    <a:pt x="2952" y="2116"/>
                  </a:lnTo>
                  <a:lnTo>
                    <a:pt x="2949" y="2125"/>
                  </a:lnTo>
                  <a:lnTo>
                    <a:pt x="2944" y="2133"/>
                  </a:lnTo>
                  <a:lnTo>
                    <a:pt x="2939" y="2140"/>
                  </a:lnTo>
                  <a:lnTo>
                    <a:pt x="2934" y="2147"/>
                  </a:lnTo>
                  <a:lnTo>
                    <a:pt x="2928" y="2153"/>
                  </a:lnTo>
                  <a:lnTo>
                    <a:pt x="2921" y="2158"/>
                  </a:lnTo>
                  <a:lnTo>
                    <a:pt x="2914" y="2163"/>
                  </a:lnTo>
                  <a:lnTo>
                    <a:pt x="2906" y="2168"/>
                  </a:lnTo>
                  <a:lnTo>
                    <a:pt x="2898" y="2172"/>
                  </a:lnTo>
                  <a:lnTo>
                    <a:pt x="2890" y="2176"/>
                  </a:lnTo>
                  <a:lnTo>
                    <a:pt x="2881" y="2179"/>
                  </a:lnTo>
                  <a:lnTo>
                    <a:pt x="2871" y="2182"/>
                  </a:lnTo>
                  <a:lnTo>
                    <a:pt x="2852" y="2187"/>
                  </a:lnTo>
                  <a:lnTo>
                    <a:pt x="2831" y="2192"/>
                  </a:lnTo>
                  <a:lnTo>
                    <a:pt x="2788" y="2198"/>
                  </a:lnTo>
                  <a:lnTo>
                    <a:pt x="2745" y="2204"/>
                  </a:lnTo>
                  <a:lnTo>
                    <a:pt x="2724" y="2207"/>
                  </a:lnTo>
                  <a:lnTo>
                    <a:pt x="2703" y="2211"/>
                  </a:lnTo>
                  <a:lnTo>
                    <a:pt x="2683" y="2215"/>
                  </a:lnTo>
                  <a:lnTo>
                    <a:pt x="2665" y="2221"/>
                  </a:lnTo>
                  <a:lnTo>
                    <a:pt x="2666" y="2231"/>
                  </a:lnTo>
                  <a:lnTo>
                    <a:pt x="2667" y="2241"/>
                  </a:lnTo>
                  <a:lnTo>
                    <a:pt x="2666" y="2251"/>
                  </a:lnTo>
                  <a:lnTo>
                    <a:pt x="2666" y="2260"/>
                  </a:lnTo>
                  <a:lnTo>
                    <a:pt x="2663" y="2280"/>
                  </a:lnTo>
                  <a:lnTo>
                    <a:pt x="2660" y="2299"/>
                  </a:lnTo>
                  <a:lnTo>
                    <a:pt x="2656" y="2319"/>
                  </a:lnTo>
                  <a:lnTo>
                    <a:pt x="2654" y="2338"/>
                  </a:lnTo>
                  <a:lnTo>
                    <a:pt x="2653" y="2348"/>
                  </a:lnTo>
                  <a:lnTo>
                    <a:pt x="2653" y="2358"/>
                  </a:lnTo>
                  <a:lnTo>
                    <a:pt x="2653" y="2368"/>
                  </a:lnTo>
                  <a:lnTo>
                    <a:pt x="2655" y="2377"/>
                  </a:lnTo>
                  <a:lnTo>
                    <a:pt x="2704" y="2391"/>
                  </a:lnTo>
                  <a:lnTo>
                    <a:pt x="2754" y="2404"/>
                  </a:lnTo>
                  <a:lnTo>
                    <a:pt x="2804" y="2418"/>
                  </a:lnTo>
                  <a:lnTo>
                    <a:pt x="2856" y="2432"/>
                  </a:lnTo>
                  <a:lnTo>
                    <a:pt x="2908" y="2447"/>
                  </a:lnTo>
                  <a:lnTo>
                    <a:pt x="2960" y="2461"/>
                  </a:lnTo>
                  <a:lnTo>
                    <a:pt x="3012" y="2476"/>
                  </a:lnTo>
                  <a:lnTo>
                    <a:pt x="3064" y="2492"/>
                  </a:lnTo>
                  <a:lnTo>
                    <a:pt x="3116" y="2506"/>
                  </a:lnTo>
                  <a:lnTo>
                    <a:pt x="3169" y="2521"/>
                  </a:lnTo>
                  <a:lnTo>
                    <a:pt x="3221" y="2536"/>
                  </a:lnTo>
                  <a:lnTo>
                    <a:pt x="3273" y="2550"/>
                  </a:lnTo>
                  <a:lnTo>
                    <a:pt x="3324" y="2564"/>
                  </a:lnTo>
                  <a:lnTo>
                    <a:pt x="3375" y="2578"/>
                  </a:lnTo>
                  <a:lnTo>
                    <a:pt x="3426" y="2592"/>
                  </a:lnTo>
                  <a:lnTo>
                    <a:pt x="3475" y="2605"/>
                  </a:lnTo>
                  <a:lnTo>
                    <a:pt x="3486" y="2614"/>
                  </a:lnTo>
                  <a:lnTo>
                    <a:pt x="3497" y="2625"/>
                  </a:lnTo>
                  <a:lnTo>
                    <a:pt x="3509" y="2637"/>
                  </a:lnTo>
                  <a:lnTo>
                    <a:pt x="3520" y="2652"/>
                  </a:lnTo>
                  <a:lnTo>
                    <a:pt x="3532" y="2668"/>
                  </a:lnTo>
                  <a:lnTo>
                    <a:pt x="3543" y="2687"/>
                  </a:lnTo>
                  <a:lnTo>
                    <a:pt x="3554" y="2708"/>
                  </a:lnTo>
                  <a:lnTo>
                    <a:pt x="3566" y="2730"/>
                  </a:lnTo>
                  <a:lnTo>
                    <a:pt x="3577" y="2756"/>
                  </a:lnTo>
                  <a:lnTo>
                    <a:pt x="3589" y="2784"/>
                  </a:lnTo>
                  <a:lnTo>
                    <a:pt x="3600" y="2814"/>
                  </a:lnTo>
                  <a:lnTo>
                    <a:pt x="3611" y="2847"/>
                  </a:lnTo>
                  <a:lnTo>
                    <a:pt x="3623" y="2882"/>
                  </a:lnTo>
                  <a:lnTo>
                    <a:pt x="3634" y="2920"/>
                  </a:lnTo>
                  <a:lnTo>
                    <a:pt x="3646" y="2961"/>
                  </a:lnTo>
                  <a:lnTo>
                    <a:pt x="3657" y="3004"/>
                  </a:lnTo>
                  <a:lnTo>
                    <a:pt x="3715" y="3043"/>
                  </a:lnTo>
                  <a:lnTo>
                    <a:pt x="3772" y="3083"/>
                  </a:lnTo>
                  <a:lnTo>
                    <a:pt x="3829" y="3122"/>
                  </a:lnTo>
                  <a:lnTo>
                    <a:pt x="3886" y="3161"/>
                  </a:lnTo>
                  <a:lnTo>
                    <a:pt x="3944" y="3200"/>
                  </a:lnTo>
                  <a:lnTo>
                    <a:pt x="4001" y="3239"/>
                  </a:lnTo>
                  <a:lnTo>
                    <a:pt x="4057" y="3278"/>
                  </a:lnTo>
                  <a:lnTo>
                    <a:pt x="4114" y="3317"/>
                  </a:lnTo>
                  <a:lnTo>
                    <a:pt x="4171" y="3358"/>
                  </a:lnTo>
                  <a:lnTo>
                    <a:pt x="4229" y="3397"/>
                  </a:lnTo>
                  <a:lnTo>
                    <a:pt x="4286" y="3436"/>
                  </a:lnTo>
                  <a:lnTo>
                    <a:pt x="4343" y="3475"/>
                  </a:lnTo>
                  <a:lnTo>
                    <a:pt x="4400" y="3514"/>
                  </a:lnTo>
                  <a:lnTo>
                    <a:pt x="4457" y="3553"/>
                  </a:lnTo>
                  <a:lnTo>
                    <a:pt x="4515" y="3592"/>
                  </a:lnTo>
                  <a:lnTo>
                    <a:pt x="4572" y="3631"/>
                  </a:lnTo>
                  <a:lnTo>
                    <a:pt x="4585" y="3645"/>
                  </a:lnTo>
                  <a:lnTo>
                    <a:pt x="4599" y="3659"/>
                  </a:lnTo>
                  <a:lnTo>
                    <a:pt x="4613" y="3672"/>
                  </a:lnTo>
                  <a:lnTo>
                    <a:pt x="4628" y="3685"/>
                  </a:lnTo>
                  <a:lnTo>
                    <a:pt x="4642" y="3697"/>
                  </a:lnTo>
                  <a:lnTo>
                    <a:pt x="4657" y="3709"/>
                  </a:lnTo>
                  <a:lnTo>
                    <a:pt x="4672" y="3720"/>
                  </a:lnTo>
                  <a:lnTo>
                    <a:pt x="4688" y="3731"/>
                  </a:lnTo>
                  <a:lnTo>
                    <a:pt x="4704" y="3742"/>
                  </a:lnTo>
                  <a:lnTo>
                    <a:pt x="4720" y="3752"/>
                  </a:lnTo>
                  <a:lnTo>
                    <a:pt x="4736" y="3762"/>
                  </a:lnTo>
                  <a:lnTo>
                    <a:pt x="4754" y="3771"/>
                  </a:lnTo>
                  <a:lnTo>
                    <a:pt x="4770" y="3780"/>
                  </a:lnTo>
                  <a:lnTo>
                    <a:pt x="4788" y="3788"/>
                  </a:lnTo>
                  <a:lnTo>
                    <a:pt x="4805" y="3796"/>
                  </a:lnTo>
                  <a:lnTo>
                    <a:pt x="4823" y="3803"/>
                  </a:lnTo>
                  <a:lnTo>
                    <a:pt x="4841" y="3811"/>
                  </a:lnTo>
                  <a:lnTo>
                    <a:pt x="4859" y="3817"/>
                  </a:lnTo>
                  <a:lnTo>
                    <a:pt x="4878" y="3823"/>
                  </a:lnTo>
                  <a:lnTo>
                    <a:pt x="4897" y="3829"/>
                  </a:lnTo>
                  <a:lnTo>
                    <a:pt x="4916" y="3835"/>
                  </a:lnTo>
                  <a:lnTo>
                    <a:pt x="4935" y="3840"/>
                  </a:lnTo>
                  <a:lnTo>
                    <a:pt x="4955" y="3844"/>
                  </a:lnTo>
                  <a:lnTo>
                    <a:pt x="4975" y="3848"/>
                  </a:lnTo>
                  <a:lnTo>
                    <a:pt x="5016" y="3855"/>
                  </a:lnTo>
                  <a:lnTo>
                    <a:pt x="5059" y="3861"/>
                  </a:lnTo>
                  <a:lnTo>
                    <a:pt x="5102" y="3864"/>
                  </a:lnTo>
                  <a:lnTo>
                    <a:pt x="5147" y="3866"/>
                  </a:lnTo>
                  <a:lnTo>
                    <a:pt x="5270" y="3851"/>
                  </a:lnTo>
                  <a:lnTo>
                    <a:pt x="5395" y="3837"/>
                  </a:lnTo>
                  <a:lnTo>
                    <a:pt x="5518" y="3822"/>
                  </a:lnTo>
                  <a:lnTo>
                    <a:pt x="5643" y="3808"/>
                  </a:lnTo>
                  <a:lnTo>
                    <a:pt x="5767" y="3793"/>
                  </a:lnTo>
                  <a:lnTo>
                    <a:pt x="5891" y="3778"/>
                  </a:lnTo>
                  <a:lnTo>
                    <a:pt x="6015" y="3764"/>
                  </a:lnTo>
                  <a:lnTo>
                    <a:pt x="6140" y="3749"/>
                  </a:lnTo>
                  <a:lnTo>
                    <a:pt x="6263" y="3734"/>
                  </a:lnTo>
                  <a:lnTo>
                    <a:pt x="6388" y="3720"/>
                  </a:lnTo>
                  <a:lnTo>
                    <a:pt x="6511" y="3705"/>
                  </a:lnTo>
                  <a:lnTo>
                    <a:pt x="6635" y="3690"/>
                  </a:lnTo>
                  <a:lnTo>
                    <a:pt x="6760" y="3676"/>
                  </a:lnTo>
                  <a:lnTo>
                    <a:pt x="6883" y="3661"/>
                  </a:lnTo>
                  <a:lnTo>
                    <a:pt x="7008" y="3645"/>
                  </a:lnTo>
                  <a:lnTo>
                    <a:pt x="7132" y="3631"/>
                  </a:lnTo>
                  <a:lnTo>
                    <a:pt x="7158" y="3621"/>
                  </a:lnTo>
                  <a:lnTo>
                    <a:pt x="7184" y="3611"/>
                  </a:lnTo>
                  <a:lnTo>
                    <a:pt x="7211" y="3602"/>
                  </a:lnTo>
                  <a:lnTo>
                    <a:pt x="7237" y="3592"/>
                  </a:lnTo>
                  <a:lnTo>
                    <a:pt x="7263" y="3582"/>
                  </a:lnTo>
                  <a:lnTo>
                    <a:pt x="7289" y="3572"/>
                  </a:lnTo>
                  <a:lnTo>
                    <a:pt x="7315" y="3562"/>
                  </a:lnTo>
                  <a:lnTo>
                    <a:pt x="7341" y="3553"/>
                  </a:lnTo>
                  <a:lnTo>
                    <a:pt x="7402" y="3451"/>
                  </a:lnTo>
                  <a:lnTo>
                    <a:pt x="7462" y="3352"/>
                  </a:lnTo>
                  <a:lnTo>
                    <a:pt x="7491" y="3305"/>
                  </a:lnTo>
                  <a:lnTo>
                    <a:pt x="7519" y="3260"/>
                  </a:lnTo>
                  <a:lnTo>
                    <a:pt x="7546" y="3218"/>
                  </a:lnTo>
                  <a:lnTo>
                    <a:pt x="7573" y="3178"/>
                  </a:lnTo>
                  <a:lnTo>
                    <a:pt x="7598" y="3142"/>
                  </a:lnTo>
                  <a:lnTo>
                    <a:pt x="7622" y="3109"/>
                  </a:lnTo>
                  <a:lnTo>
                    <a:pt x="7644" y="3080"/>
                  </a:lnTo>
                  <a:lnTo>
                    <a:pt x="7665" y="3054"/>
                  </a:lnTo>
                  <a:lnTo>
                    <a:pt x="7675" y="3043"/>
                  </a:lnTo>
                  <a:lnTo>
                    <a:pt x="7685" y="3034"/>
                  </a:lnTo>
                  <a:lnTo>
                    <a:pt x="7694" y="3026"/>
                  </a:lnTo>
                  <a:lnTo>
                    <a:pt x="7703" y="3018"/>
                  </a:lnTo>
                  <a:lnTo>
                    <a:pt x="7711" y="3013"/>
                  </a:lnTo>
                  <a:lnTo>
                    <a:pt x="7718" y="3008"/>
                  </a:lnTo>
                  <a:lnTo>
                    <a:pt x="7726" y="3006"/>
                  </a:lnTo>
                  <a:lnTo>
                    <a:pt x="7733" y="3004"/>
                  </a:lnTo>
                  <a:lnTo>
                    <a:pt x="7747" y="3003"/>
                  </a:lnTo>
                  <a:lnTo>
                    <a:pt x="7761" y="3002"/>
                  </a:lnTo>
                  <a:lnTo>
                    <a:pt x="7777" y="3002"/>
                  </a:lnTo>
                  <a:lnTo>
                    <a:pt x="7793" y="3002"/>
                  </a:lnTo>
                  <a:lnTo>
                    <a:pt x="7827" y="3005"/>
                  </a:lnTo>
                  <a:lnTo>
                    <a:pt x="7864" y="3010"/>
                  </a:lnTo>
                  <a:lnTo>
                    <a:pt x="7903" y="3017"/>
                  </a:lnTo>
                  <a:lnTo>
                    <a:pt x="7944" y="3025"/>
                  </a:lnTo>
                  <a:lnTo>
                    <a:pt x="7986" y="3035"/>
                  </a:lnTo>
                  <a:lnTo>
                    <a:pt x="8031" y="3045"/>
                  </a:lnTo>
                  <a:lnTo>
                    <a:pt x="8121" y="3070"/>
                  </a:lnTo>
                  <a:lnTo>
                    <a:pt x="8212" y="3094"/>
                  </a:lnTo>
                  <a:lnTo>
                    <a:pt x="8256" y="3105"/>
                  </a:lnTo>
                  <a:lnTo>
                    <a:pt x="8302" y="3116"/>
                  </a:lnTo>
                  <a:lnTo>
                    <a:pt x="8345" y="3126"/>
                  </a:lnTo>
                  <a:lnTo>
                    <a:pt x="8386" y="3135"/>
                  </a:lnTo>
                  <a:lnTo>
                    <a:pt x="8396" y="3141"/>
                  </a:lnTo>
                  <a:lnTo>
                    <a:pt x="8404" y="3148"/>
                  </a:lnTo>
                  <a:lnTo>
                    <a:pt x="8412" y="3156"/>
                  </a:lnTo>
                  <a:lnTo>
                    <a:pt x="8419" y="3165"/>
                  </a:lnTo>
                  <a:lnTo>
                    <a:pt x="8425" y="3176"/>
                  </a:lnTo>
                  <a:lnTo>
                    <a:pt x="8430" y="3187"/>
                  </a:lnTo>
                  <a:lnTo>
                    <a:pt x="8435" y="3199"/>
                  </a:lnTo>
                  <a:lnTo>
                    <a:pt x="8440" y="3212"/>
                  </a:lnTo>
                  <a:lnTo>
                    <a:pt x="8447" y="3239"/>
                  </a:lnTo>
                  <a:lnTo>
                    <a:pt x="8453" y="3266"/>
                  </a:lnTo>
                  <a:lnTo>
                    <a:pt x="8459" y="3293"/>
                  </a:lnTo>
                  <a:lnTo>
                    <a:pt x="8464" y="3317"/>
                  </a:lnTo>
                  <a:lnTo>
                    <a:pt x="8481" y="3320"/>
                  </a:lnTo>
                  <a:lnTo>
                    <a:pt x="8515" y="3321"/>
                  </a:lnTo>
                  <a:lnTo>
                    <a:pt x="8566" y="3322"/>
                  </a:lnTo>
                  <a:lnTo>
                    <a:pt x="8632" y="3321"/>
                  </a:lnTo>
                  <a:lnTo>
                    <a:pt x="8805" y="3316"/>
                  </a:lnTo>
                  <a:lnTo>
                    <a:pt x="9026" y="3307"/>
                  </a:lnTo>
                  <a:lnTo>
                    <a:pt x="9284" y="3296"/>
                  </a:lnTo>
                  <a:lnTo>
                    <a:pt x="9571" y="3283"/>
                  </a:lnTo>
                  <a:lnTo>
                    <a:pt x="9876" y="3268"/>
                  </a:lnTo>
                  <a:lnTo>
                    <a:pt x="10193" y="3253"/>
                  </a:lnTo>
                  <a:lnTo>
                    <a:pt x="10508" y="3238"/>
                  </a:lnTo>
                  <a:lnTo>
                    <a:pt x="10814" y="3223"/>
                  </a:lnTo>
                  <a:lnTo>
                    <a:pt x="11102" y="3210"/>
                  </a:lnTo>
                  <a:lnTo>
                    <a:pt x="11361" y="3198"/>
                  </a:lnTo>
                  <a:lnTo>
                    <a:pt x="11584" y="3190"/>
                  </a:lnTo>
                  <a:lnTo>
                    <a:pt x="11759" y="3184"/>
                  </a:lnTo>
                  <a:lnTo>
                    <a:pt x="11827" y="3183"/>
                  </a:lnTo>
                  <a:lnTo>
                    <a:pt x="11879" y="3183"/>
                  </a:lnTo>
                  <a:lnTo>
                    <a:pt x="11914" y="3184"/>
                  </a:lnTo>
                  <a:lnTo>
                    <a:pt x="11932" y="3186"/>
                  </a:lnTo>
                  <a:lnTo>
                    <a:pt x="11879" y="3192"/>
                  </a:lnTo>
                  <a:lnTo>
                    <a:pt x="11760" y="3202"/>
                  </a:lnTo>
                  <a:lnTo>
                    <a:pt x="11585" y="3216"/>
                  </a:lnTo>
                  <a:lnTo>
                    <a:pt x="11363" y="3234"/>
                  </a:lnTo>
                  <a:lnTo>
                    <a:pt x="11102" y="3254"/>
                  </a:lnTo>
                  <a:lnTo>
                    <a:pt x="10814" y="3276"/>
                  </a:lnTo>
                  <a:lnTo>
                    <a:pt x="10507" y="3299"/>
                  </a:lnTo>
                  <a:lnTo>
                    <a:pt x="10192" y="3323"/>
                  </a:lnTo>
                  <a:lnTo>
                    <a:pt x="9875" y="3348"/>
                  </a:lnTo>
                  <a:lnTo>
                    <a:pt x="9569" y="3373"/>
                  </a:lnTo>
                  <a:lnTo>
                    <a:pt x="9282" y="3395"/>
                  </a:lnTo>
                  <a:lnTo>
                    <a:pt x="9023" y="3416"/>
                  </a:lnTo>
                  <a:lnTo>
                    <a:pt x="8802" y="3434"/>
                  </a:lnTo>
                  <a:lnTo>
                    <a:pt x="8630" y="3450"/>
                  </a:lnTo>
                  <a:lnTo>
                    <a:pt x="8565" y="3456"/>
                  </a:lnTo>
                  <a:lnTo>
                    <a:pt x="8514" y="3461"/>
                  </a:lnTo>
                  <a:lnTo>
                    <a:pt x="8480" y="3466"/>
                  </a:lnTo>
                  <a:lnTo>
                    <a:pt x="8465" y="3469"/>
                  </a:lnTo>
                  <a:lnTo>
                    <a:pt x="8463" y="3491"/>
                  </a:lnTo>
                  <a:lnTo>
                    <a:pt x="8460" y="3510"/>
                  </a:lnTo>
                  <a:lnTo>
                    <a:pt x="8456" y="3528"/>
                  </a:lnTo>
                  <a:lnTo>
                    <a:pt x="8451" y="3543"/>
                  </a:lnTo>
                  <a:lnTo>
                    <a:pt x="8445" y="3557"/>
                  </a:lnTo>
                  <a:lnTo>
                    <a:pt x="8438" y="3568"/>
                  </a:lnTo>
                  <a:lnTo>
                    <a:pt x="8429" y="3578"/>
                  </a:lnTo>
                  <a:lnTo>
                    <a:pt x="8419" y="3587"/>
                  </a:lnTo>
                  <a:lnTo>
                    <a:pt x="8408" y="3594"/>
                  </a:lnTo>
                  <a:lnTo>
                    <a:pt x="8395" y="3601"/>
                  </a:lnTo>
                  <a:lnTo>
                    <a:pt x="8380" y="3606"/>
                  </a:lnTo>
                  <a:lnTo>
                    <a:pt x="8365" y="3611"/>
                  </a:lnTo>
                  <a:lnTo>
                    <a:pt x="8347" y="3615"/>
                  </a:lnTo>
                  <a:lnTo>
                    <a:pt x="8328" y="3618"/>
                  </a:lnTo>
                  <a:lnTo>
                    <a:pt x="8307" y="3622"/>
                  </a:lnTo>
                  <a:lnTo>
                    <a:pt x="8284" y="3625"/>
                  </a:lnTo>
                  <a:lnTo>
                    <a:pt x="8287" y="3631"/>
                  </a:lnTo>
                  <a:lnTo>
                    <a:pt x="8288" y="3638"/>
                  </a:lnTo>
                  <a:lnTo>
                    <a:pt x="8289" y="3644"/>
                  </a:lnTo>
                  <a:lnTo>
                    <a:pt x="8288" y="3652"/>
                  </a:lnTo>
                  <a:lnTo>
                    <a:pt x="8287" y="3658"/>
                  </a:lnTo>
                  <a:lnTo>
                    <a:pt x="8285" y="3665"/>
                  </a:lnTo>
                  <a:lnTo>
                    <a:pt x="8282" y="3672"/>
                  </a:lnTo>
                  <a:lnTo>
                    <a:pt x="8279" y="3678"/>
                  </a:lnTo>
                  <a:lnTo>
                    <a:pt x="8269" y="3692"/>
                  </a:lnTo>
                  <a:lnTo>
                    <a:pt x="8258" y="3704"/>
                  </a:lnTo>
                  <a:lnTo>
                    <a:pt x="8245" y="3716"/>
                  </a:lnTo>
                  <a:lnTo>
                    <a:pt x="8232" y="3727"/>
                  </a:lnTo>
                  <a:lnTo>
                    <a:pt x="8217" y="3738"/>
                  </a:lnTo>
                  <a:lnTo>
                    <a:pt x="8201" y="3746"/>
                  </a:lnTo>
                  <a:lnTo>
                    <a:pt x="8186" y="3754"/>
                  </a:lnTo>
                  <a:lnTo>
                    <a:pt x="8170" y="3759"/>
                  </a:lnTo>
                  <a:lnTo>
                    <a:pt x="8163" y="3761"/>
                  </a:lnTo>
                  <a:lnTo>
                    <a:pt x="8156" y="3763"/>
                  </a:lnTo>
                  <a:lnTo>
                    <a:pt x="8149" y="3764"/>
                  </a:lnTo>
                  <a:lnTo>
                    <a:pt x="8142" y="3764"/>
                  </a:lnTo>
                  <a:lnTo>
                    <a:pt x="8136" y="3764"/>
                  </a:lnTo>
                  <a:lnTo>
                    <a:pt x="8130" y="3763"/>
                  </a:lnTo>
                  <a:lnTo>
                    <a:pt x="8125" y="3761"/>
                  </a:lnTo>
                  <a:lnTo>
                    <a:pt x="8120" y="3759"/>
                  </a:lnTo>
                  <a:lnTo>
                    <a:pt x="8097" y="3747"/>
                  </a:lnTo>
                  <a:lnTo>
                    <a:pt x="8080" y="3736"/>
                  </a:lnTo>
                  <a:lnTo>
                    <a:pt x="8066" y="3726"/>
                  </a:lnTo>
                  <a:lnTo>
                    <a:pt x="8054" y="3717"/>
                  </a:lnTo>
                  <a:lnTo>
                    <a:pt x="8042" y="3707"/>
                  </a:lnTo>
                  <a:lnTo>
                    <a:pt x="8028" y="3697"/>
                  </a:lnTo>
                  <a:lnTo>
                    <a:pt x="8011" y="3686"/>
                  </a:lnTo>
                  <a:lnTo>
                    <a:pt x="7987" y="3674"/>
                  </a:lnTo>
                  <a:lnTo>
                    <a:pt x="7943" y="3703"/>
                  </a:lnTo>
                  <a:lnTo>
                    <a:pt x="7900" y="3731"/>
                  </a:lnTo>
                  <a:lnTo>
                    <a:pt x="7857" y="3757"/>
                  </a:lnTo>
                  <a:lnTo>
                    <a:pt x="7815" y="3781"/>
                  </a:lnTo>
                  <a:lnTo>
                    <a:pt x="7773" y="3805"/>
                  </a:lnTo>
                  <a:lnTo>
                    <a:pt x="7731" y="3827"/>
                  </a:lnTo>
                  <a:lnTo>
                    <a:pt x="7689" y="3848"/>
                  </a:lnTo>
                  <a:lnTo>
                    <a:pt x="7648" y="3867"/>
                  </a:lnTo>
                  <a:lnTo>
                    <a:pt x="7607" y="3886"/>
                  </a:lnTo>
                  <a:lnTo>
                    <a:pt x="7566" y="3904"/>
                  </a:lnTo>
                  <a:lnTo>
                    <a:pt x="7525" y="3922"/>
                  </a:lnTo>
                  <a:lnTo>
                    <a:pt x="7485" y="3938"/>
                  </a:lnTo>
                  <a:lnTo>
                    <a:pt x="7443" y="3955"/>
                  </a:lnTo>
                  <a:lnTo>
                    <a:pt x="7403" y="3969"/>
                  </a:lnTo>
                  <a:lnTo>
                    <a:pt x="7362" y="3984"/>
                  </a:lnTo>
                  <a:lnTo>
                    <a:pt x="7321" y="3998"/>
                  </a:lnTo>
                  <a:lnTo>
                    <a:pt x="7322" y="4069"/>
                  </a:lnTo>
                  <a:lnTo>
                    <a:pt x="7323" y="4134"/>
                  </a:lnTo>
                  <a:lnTo>
                    <a:pt x="7325" y="4196"/>
                  </a:lnTo>
                  <a:lnTo>
                    <a:pt x="7327" y="4256"/>
                  </a:lnTo>
                  <a:lnTo>
                    <a:pt x="7329" y="4316"/>
                  </a:lnTo>
                  <a:lnTo>
                    <a:pt x="7331" y="4377"/>
                  </a:lnTo>
                  <a:lnTo>
                    <a:pt x="7332" y="4443"/>
                  </a:lnTo>
                  <a:lnTo>
                    <a:pt x="7333" y="4514"/>
                  </a:lnTo>
                  <a:lnTo>
                    <a:pt x="7238" y="4541"/>
                  </a:lnTo>
                  <a:lnTo>
                    <a:pt x="7136" y="4571"/>
                  </a:lnTo>
                  <a:lnTo>
                    <a:pt x="7029" y="4602"/>
                  </a:lnTo>
                  <a:lnTo>
                    <a:pt x="6918" y="4636"/>
                  </a:lnTo>
                  <a:lnTo>
                    <a:pt x="6800" y="4671"/>
                  </a:lnTo>
                  <a:lnTo>
                    <a:pt x="6681" y="4707"/>
                  </a:lnTo>
                  <a:lnTo>
                    <a:pt x="6557" y="4743"/>
                  </a:lnTo>
                  <a:lnTo>
                    <a:pt x="6432" y="4778"/>
                  </a:lnTo>
                  <a:lnTo>
                    <a:pt x="6306" y="4813"/>
                  </a:lnTo>
                  <a:lnTo>
                    <a:pt x="6179" y="4847"/>
                  </a:lnTo>
                  <a:lnTo>
                    <a:pt x="6116" y="4863"/>
                  </a:lnTo>
                  <a:lnTo>
                    <a:pt x="6052" y="4878"/>
                  </a:lnTo>
                  <a:lnTo>
                    <a:pt x="5990" y="4892"/>
                  </a:lnTo>
                  <a:lnTo>
                    <a:pt x="5927" y="4906"/>
                  </a:lnTo>
                  <a:lnTo>
                    <a:pt x="5865" y="4919"/>
                  </a:lnTo>
                  <a:lnTo>
                    <a:pt x="5803" y="4931"/>
                  </a:lnTo>
                  <a:lnTo>
                    <a:pt x="5742" y="4942"/>
                  </a:lnTo>
                  <a:lnTo>
                    <a:pt x="5682" y="4952"/>
                  </a:lnTo>
                  <a:lnTo>
                    <a:pt x="5623" y="4962"/>
                  </a:lnTo>
                  <a:lnTo>
                    <a:pt x="5565" y="4969"/>
                  </a:lnTo>
                  <a:lnTo>
                    <a:pt x="5506" y="4976"/>
                  </a:lnTo>
                  <a:lnTo>
                    <a:pt x="5450" y="4981"/>
                  </a:lnTo>
                  <a:lnTo>
                    <a:pt x="5369" y="4972"/>
                  </a:lnTo>
                  <a:lnTo>
                    <a:pt x="5291" y="4962"/>
                  </a:lnTo>
                  <a:lnTo>
                    <a:pt x="5216" y="4952"/>
                  </a:lnTo>
                  <a:lnTo>
                    <a:pt x="5146" y="4942"/>
                  </a:lnTo>
                  <a:lnTo>
                    <a:pt x="5078" y="4931"/>
                  </a:lnTo>
                  <a:lnTo>
                    <a:pt x="5013" y="4921"/>
                  </a:lnTo>
                  <a:lnTo>
                    <a:pt x="4952" y="4911"/>
                  </a:lnTo>
                  <a:lnTo>
                    <a:pt x="4893" y="4900"/>
                  </a:lnTo>
                  <a:lnTo>
                    <a:pt x="4837" y="4890"/>
                  </a:lnTo>
                  <a:lnTo>
                    <a:pt x="4784" y="4880"/>
                  </a:lnTo>
                  <a:lnTo>
                    <a:pt x="4732" y="4869"/>
                  </a:lnTo>
                  <a:lnTo>
                    <a:pt x="4683" y="4859"/>
                  </a:lnTo>
                  <a:lnTo>
                    <a:pt x="4592" y="4837"/>
                  </a:lnTo>
                  <a:lnTo>
                    <a:pt x="4508" y="4815"/>
                  </a:lnTo>
                  <a:lnTo>
                    <a:pt x="4429" y="4794"/>
                  </a:lnTo>
                  <a:lnTo>
                    <a:pt x="4355" y="4773"/>
                  </a:lnTo>
                  <a:lnTo>
                    <a:pt x="4285" y="4752"/>
                  </a:lnTo>
                  <a:lnTo>
                    <a:pt x="4217" y="4731"/>
                  </a:lnTo>
                  <a:lnTo>
                    <a:pt x="4150" y="4710"/>
                  </a:lnTo>
                  <a:lnTo>
                    <a:pt x="4083" y="4690"/>
                  </a:lnTo>
                  <a:lnTo>
                    <a:pt x="4015" y="4670"/>
                  </a:lnTo>
                  <a:lnTo>
                    <a:pt x="3945" y="4650"/>
                  </a:lnTo>
                  <a:lnTo>
                    <a:pt x="3960" y="4797"/>
                  </a:lnTo>
                  <a:lnTo>
                    <a:pt x="3974" y="4941"/>
                  </a:lnTo>
                  <a:lnTo>
                    <a:pt x="3987" y="5082"/>
                  </a:lnTo>
                  <a:lnTo>
                    <a:pt x="3999" y="5222"/>
                  </a:lnTo>
                  <a:lnTo>
                    <a:pt x="4010" y="5358"/>
                  </a:lnTo>
                  <a:lnTo>
                    <a:pt x="4020" y="5492"/>
                  </a:lnTo>
                  <a:lnTo>
                    <a:pt x="4029" y="5623"/>
                  </a:lnTo>
                  <a:lnTo>
                    <a:pt x="4037" y="5753"/>
                  </a:lnTo>
                  <a:lnTo>
                    <a:pt x="4045" y="5880"/>
                  </a:lnTo>
                  <a:lnTo>
                    <a:pt x="4051" y="6006"/>
                  </a:lnTo>
                  <a:lnTo>
                    <a:pt x="4057" y="6129"/>
                  </a:lnTo>
                  <a:lnTo>
                    <a:pt x="4062" y="6250"/>
                  </a:lnTo>
                  <a:lnTo>
                    <a:pt x="4066" y="6370"/>
                  </a:lnTo>
                  <a:lnTo>
                    <a:pt x="4070" y="6488"/>
                  </a:lnTo>
                  <a:lnTo>
                    <a:pt x="4073" y="6605"/>
                  </a:lnTo>
                  <a:lnTo>
                    <a:pt x="4075" y="6720"/>
                  </a:lnTo>
                  <a:lnTo>
                    <a:pt x="4079" y="6947"/>
                  </a:lnTo>
                  <a:lnTo>
                    <a:pt x="4081" y="7170"/>
                  </a:lnTo>
                  <a:lnTo>
                    <a:pt x="4082" y="7389"/>
                  </a:lnTo>
                  <a:lnTo>
                    <a:pt x="4081" y="7606"/>
                  </a:lnTo>
                  <a:lnTo>
                    <a:pt x="4080" y="7821"/>
                  </a:lnTo>
                  <a:lnTo>
                    <a:pt x="4078" y="8035"/>
                  </a:lnTo>
                  <a:lnTo>
                    <a:pt x="4077" y="8248"/>
                  </a:lnTo>
                  <a:lnTo>
                    <a:pt x="4075" y="8463"/>
                  </a:lnTo>
                  <a:lnTo>
                    <a:pt x="4027" y="8486"/>
                  </a:lnTo>
                  <a:lnTo>
                    <a:pt x="3978" y="8509"/>
                  </a:lnTo>
                  <a:lnTo>
                    <a:pt x="3928" y="8531"/>
                  </a:lnTo>
                  <a:lnTo>
                    <a:pt x="3879" y="8554"/>
                  </a:lnTo>
                  <a:lnTo>
                    <a:pt x="3830" y="8577"/>
                  </a:lnTo>
                  <a:lnTo>
                    <a:pt x="3782" y="8600"/>
                  </a:lnTo>
                  <a:lnTo>
                    <a:pt x="3733" y="8624"/>
                  </a:lnTo>
                  <a:lnTo>
                    <a:pt x="3684" y="8646"/>
                  </a:lnTo>
                  <a:lnTo>
                    <a:pt x="3664" y="8805"/>
                  </a:lnTo>
                  <a:lnTo>
                    <a:pt x="3643" y="8964"/>
                  </a:lnTo>
                  <a:lnTo>
                    <a:pt x="3624" y="9120"/>
                  </a:lnTo>
                  <a:lnTo>
                    <a:pt x="3604" y="9276"/>
                  </a:lnTo>
                  <a:lnTo>
                    <a:pt x="3585" y="9430"/>
                  </a:lnTo>
                  <a:lnTo>
                    <a:pt x="3566" y="9582"/>
                  </a:lnTo>
                  <a:lnTo>
                    <a:pt x="3547" y="9733"/>
                  </a:lnTo>
                  <a:lnTo>
                    <a:pt x="3528" y="9883"/>
                  </a:lnTo>
                  <a:lnTo>
                    <a:pt x="3509" y="10030"/>
                  </a:lnTo>
                  <a:lnTo>
                    <a:pt x="3490" y="10177"/>
                  </a:lnTo>
                  <a:lnTo>
                    <a:pt x="3471" y="10321"/>
                  </a:lnTo>
                  <a:lnTo>
                    <a:pt x="3453" y="10465"/>
                  </a:lnTo>
                  <a:lnTo>
                    <a:pt x="3434" y="10605"/>
                  </a:lnTo>
                  <a:lnTo>
                    <a:pt x="3416" y="10746"/>
                  </a:lnTo>
                  <a:lnTo>
                    <a:pt x="3398" y="10883"/>
                  </a:lnTo>
                  <a:lnTo>
                    <a:pt x="3379" y="11019"/>
                  </a:lnTo>
                  <a:lnTo>
                    <a:pt x="3371" y="11075"/>
                  </a:lnTo>
                  <a:lnTo>
                    <a:pt x="3364" y="11132"/>
                  </a:lnTo>
                  <a:lnTo>
                    <a:pt x="3357" y="11188"/>
                  </a:lnTo>
                  <a:lnTo>
                    <a:pt x="3350" y="11246"/>
                  </a:lnTo>
                  <a:lnTo>
                    <a:pt x="3343" y="11303"/>
                  </a:lnTo>
                  <a:lnTo>
                    <a:pt x="3335" y="11360"/>
                  </a:lnTo>
                  <a:lnTo>
                    <a:pt x="3328" y="11418"/>
                  </a:lnTo>
                  <a:lnTo>
                    <a:pt x="3321" y="11475"/>
                  </a:lnTo>
                  <a:lnTo>
                    <a:pt x="3314" y="11535"/>
                  </a:lnTo>
                  <a:lnTo>
                    <a:pt x="3307" y="11593"/>
                  </a:lnTo>
                  <a:lnTo>
                    <a:pt x="3300" y="11652"/>
                  </a:lnTo>
                  <a:lnTo>
                    <a:pt x="3293" y="11711"/>
                  </a:lnTo>
                  <a:lnTo>
                    <a:pt x="3285" y="11771"/>
                  </a:lnTo>
                  <a:lnTo>
                    <a:pt x="3278" y="11831"/>
                  </a:lnTo>
                  <a:lnTo>
                    <a:pt x="3271" y="11892"/>
                  </a:lnTo>
                  <a:lnTo>
                    <a:pt x="3264" y="11952"/>
                  </a:lnTo>
                  <a:lnTo>
                    <a:pt x="3255" y="12057"/>
                  </a:lnTo>
                  <a:lnTo>
                    <a:pt x="3244" y="12167"/>
                  </a:lnTo>
                  <a:lnTo>
                    <a:pt x="3231" y="12280"/>
                  </a:lnTo>
                  <a:lnTo>
                    <a:pt x="3217" y="12395"/>
                  </a:lnTo>
                  <a:lnTo>
                    <a:pt x="3202" y="12514"/>
                  </a:lnTo>
                  <a:lnTo>
                    <a:pt x="3187" y="12633"/>
                  </a:lnTo>
                  <a:lnTo>
                    <a:pt x="3171" y="12754"/>
                  </a:lnTo>
                  <a:lnTo>
                    <a:pt x="3155" y="12875"/>
                  </a:lnTo>
                  <a:lnTo>
                    <a:pt x="3138" y="12997"/>
                  </a:lnTo>
                  <a:lnTo>
                    <a:pt x="3122" y="13117"/>
                  </a:lnTo>
                  <a:lnTo>
                    <a:pt x="3106" y="13236"/>
                  </a:lnTo>
                  <a:lnTo>
                    <a:pt x="3091" y="13354"/>
                  </a:lnTo>
                  <a:lnTo>
                    <a:pt x="3077" y="13470"/>
                  </a:lnTo>
                  <a:lnTo>
                    <a:pt x="3064" y="13583"/>
                  </a:lnTo>
                  <a:lnTo>
                    <a:pt x="3053" y="13692"/>
                  </a:lnTo>
                  <a:lnTo>
                    <a:pt x="3044" y="13797"/>
                  </a:lnTo>
                  <a:lnTo>
                    <a:pt x="3072" y="13849"/>
                  </a:lnTo>
                  <a:lnTo>
                    <a:pt x="3096" y="13897"/>
                  </a:lnTo>
                  <a:lnTo>
                    <a:pt x="3117" y="13939"/>
                  </a:lnTo>
                  <a:lnTo>
                    <a:pt x="3134" y="13978"/>
                  </a:lnTo>
                  <a:lnTo>
                    <a:pt x="3148" y="14014"/>
                  </a:lnTo>
                  <a:lnTo>
                    <a:pt x="3158" y="14047"/>
                  </a:lnTo>
                  <a:lnTo>
                    <a:pt x="3167" y="14080"/>
                  </a:lnTo>
                  <a:lnTo>
                    <a:pt x="3173" y="14111"/>
                  </a:lnTo>
                  <a:lnTo>
                    <a:pt x="3178" y="14142"/>
                  </a:lnTo>
                  <a:lnTo>
                    <a:pt x="3181" y="14175"/>
                  </a:lnTo>
                  <a:lnTo>
                    <a:pt x="3184" y="14209"/>
                  </a:lnTo>
                  <a:lnTo>
                    <a:pt x="3186" y="14245"/>
                  </a:lnTo>
                  <a:lnTo>
                    <a:pt x="3191" y="14326"/>
                  </a:lnTo>
                  <a:lnTo>
                    <a:pt x="3199" y="14425"/>
                  </a:lnTo>
                  <a:lnTo>
                    <a:pt x="3210" y="14459"/>
                  </a:lnTo>
                  <a:lnTo>
                    <a:pt x="3224" y="14492"/>
                  </a:lnTo>
                  <a:lnTo>
                    <a:pt x="3241" y="14523"/>
                  </a:lnTo>
                  <a:lnTo>
                    <a:pt x="3260" y="14553"/>
                  </a:lnTo>
                  <a:lnTo>
                    <a:pt x="3281" y="14582"/>
                  </a:lnTo>
                  <a:lnTo>
                    <a:pt x="3304" y="14609"/>
                  </a:lnTo>
                  <a:lnTo>
                    <a:pt x="3329" y="14636"/>
                  </a:lnTo>
                  <a:lnTo>
                    <a:pt x="3357" y="14662"/>
                  </a:lnTo>
                  <a:lnTo>
                    <a:pt x="3385" y="14687"/>
                  </a:lnTo>
                  <a:lnTo>
                    <a:pt x="3417" y="14712"/>
                  </a:lnTo>
                  <a:lnTo>
                    <a:pt x="3449" y="14735"/>
                  </a:lnTo>
                  <a:lnTo>
                    <a:pt x="3482" y="14758"/>
                  </a:lnTo>
                  <a:lnTo>
                    <a:pt x="3517" y="14780"/>
                  </a:lnTo>
                  <a:lnTo>
                    <a:pt x="3553" y="14801"/>
                  </a:lnTo>
                  <a:lnTo>
                    <a:pt x="3590" y="14822"/>
                  </a:lnTo>
                  <a:lnTo>
                    <a:pt x="3628" y="14842"/>
                  </a:lnTo>
                  <a:lnTo>
                    <a:pt x="3668" y="14861"/>
                  </a:lnTo>
                  <a:lnTo>
                    <a:pt x="3708" y="14880"/>
                  </a:lnTo>
                  <a:lnTo>
                    <a:pt x="3748" y="14898"/>
                  </a:lnTo>
                  <a:lnTo>
                    <a:pt x="3789" y="14915"/>
                  </a:lnTo>
                  <a:lnTo>
                    <a:pt x="3873" y="14950"/>
                  </a:lnTo>
                  <a:lnTo>
                    <a:pt x="3958" y="14983"/>
                  </a:lnTo>
                  <a:lnTo>
                    <a:pt x="4043" y="15014"/>
                  </a:lnTo>
                  <a:lnTo>
                    <a:pt x="4126" y="15046"/>
                  </a:lnTo>
                  <a:lnTo>
                    <a:pt x="4210" y="15077"/>
                  </a:lnTo>
                  <a:lnTo>
                    <a:pt x="4290" y="15108"/>
                  </a:lnTo>
                  <a:lnTo>
                    <a:pt x="4307" y="15115"/>
                  </a:lnTo>
                  <a:lnTo>
                    <a:pt x="4321" y="15123"/>
                  </a:lnTo>
                  <a:lnTo>
                    <a:pt x="4334" y="15132"/>
                  </a:lnTo>
                  <a:lnTo>
                    <a:pt x="4345" y="15141"/>
                  </a:lnTo>
                  <a:lnTo>
                    <a:pt x="4354" y="15150"/>
                  </a:lnTo>
                  <a:lnTo>
                    <a:pt x="4361" y="15160"/>
                  </a:lnTo>
                  <a:lnTo>
                    <a:pt x="4366" y="15171"/>
                  </a:lnTo>
                  <a:lnTo>
                    <a:pt x="4369" y="15181"/>
                  </a:lnTo>
                  <a:lnTo>
                    <a:pt x="4371" y="15192"/>
                  </a:lnTo>
                  <a:lnTo>
                    <a:pt x="4371" y="15203"/>
                  </a:lnTo>
                  <a:lnTo>
                    <a:pt x="4370" y="15214"/>
                  </a:lnTo>
                  <a:lnTo>
                    <a:pt x="4368" y="15225"/>
                  </a:lnTo>
                  <a:lnTo>
                    <a:pt x="4364" y="15236"/>
                  </a:lnTo>
                  <a:lnTo>
                    <a:pt x="4359" y="15247"/>
                  </a:lnTo>
                  <a:lnTo>
                    <a:pt x="4353" y="15259"/>
                  </a:lnTo>
                  <a:lnTo>
                    <a:pt x="4346" y="15270"/>
                  </a:lnTo>
                  <a:lnTo>
                    <a:pt x="4338" y="15281"/>
                  </a:lnTo>
                  <a:lnTo>
                    <a:pt x="4329" y="15291"/>
                  </a:lnTo>
                  <a:lnTo>
                    <a:pt x="4319" y="15302"/>
                  </a:lnTo>
                  <a:lnTo>
                    <a:pt x="4309" y="15312"/>
                  </a:lnTo>
                  <a:lnTo>
                    <a:pt x="4298" y="15322"/>
                  </a:lnTo>
                  <a:lnTo>
                    <a:pt x="4287" y="15332"/>
                  </a:lnTo>
                  <a:lnTo>
                    <a:pt x="4275" y="15341"/>
                  </a:lnTo>
                  <a:lnTo>
                    <a:pt x="4263" y="15350"/>
                  </a:lnTo>
                  <a:lnTo>
                    <a:pt x="4251" y="15358"/>
                  </a:lnTo>
                  <a:lnTo>
                    <a:pt x="4238" y="15365"/>
                  </a:lnTo>
                  <a:lnTo>
                    <a:pt x="4225" y="15372"/>
                  </a:lnTo>
                  <a:lnTo>
                    <a:pt x="4213" y="15378"/>
                  </a:lnTo>
                  <a:lnTo>
                    <a:pt x="4199" y="15383"/>
                  </a:lnTo>
                  <a:lnTo>
                    <a:pt x="4187" y="15388"/>
                  </a:lnTo>
                  <a:lnTo>
                    <a:pt x="4174" y="15391"/>
                  </a:lnTo>
                  <a:lnTo>
                    <a:pt x="4163" y="15394"/>
                  </a:lnTo>
                  <a:lnTo>
                    <a:pt x="4115" y="15403"/>
                  </a:lnTo>
                  <a:lnTo>
                    <a:pt x="4066" y="15409"/>
                  </a:lnTo>
                  <a:lnTo>
                    <a:pt x="4017" y="15414"/>
                  </a:lnTo>
                  <a:lnTo>
                    <a:pt x="3967" y="15418"/>
                  </a:lnTo>
                  <a:lnTo>
                    <a:pt x="3916" y="15420"/>
                  </a:lnTo>
                  <a:lnTo>
                    <a:pt x="3866" y="15420"/>
                  </a:lnTo>
                  <a:lnTo>
                    <a:pt x="3815" y="15419"/>
                  </a:lnTo>
                  <a:lnTo>
                    <a:pt x="3764" y="15417"/>
                  </a:lnTo>
                  <a:lnTo>
                    <a:pt x="3713" y="15413"/>
                  </a:lnTo>
                  <a:lnTo>
                    <a:pt x="3660" y="15409"/>
                  </a:lnTo>
                  <a:lnTo>
                    <a:pt x="3609" y="15403"/>
                  </a:lnTo>
                  <a:lnTo>
                    <a:pt x="3557" y="15396"/>
                  </a:lnTo>
                  <a:lnTo>
                    <a:pt x="3506" y="15388"/>
                  </a:lnTo>
                  <a:lnTo>
                    <a:pt x="3454" y="15379"/>
                  </a:lnTo>
                  <a:lnTo>
                    <a:pt x="3403" y="15370"/>
                  </a:lnTo>
                  <a:lnTo>
                    <a:pt x="3351" y="15360"/>
                  </a:lnTo>
                  <a:lnTo>
                    <a:pt x="3299" y="15349"/>
                  </a:lnTo>
                  <a:lnTo>
                    <a:pt x="3248" y="15337"/>
                  </a:lnTo>
                  <a:lnTo>
                    <a:pt x="3198" y="15324"/>
                  </a:lnTo>
                  <a:lnTo>
                    <a:pt x="3148" y="15312"/>
                  </a:lnTo>
                  <a:lnTo>
                    <a:pt x="3047" y="15285"/>
                  </a:lnTo>
                  <a:lnTo>
                    <a:pt x="2950" y="15258"/>
                  </a:lnTo>
                  <a:lnTo>
                    <a:pt x="2855" y="15231"/>
                  </a:lnTo>
                  <a:lnTo>
                    <a:pt x="2762" y="15203"/>
                  </a:lnTo>
                  <a:lnTo>
                    <a:pt x="2673" y="15177"/>
                  </a:lnTo>
                  <a:lnTo>
                    <a:pt x="2588" y="15151"/>
                  </a:lnTo>
                  <a:lnTo>
                    <a:pt x="2583" y="15151"/>
                  </a:lnTo>
                  <a:lnTo>
                    <a:pt x="2578" y="15151"/>
                  </a:lnTo>
                  <a:lnTo>
                    <a:pt x="2572" y="15151"/>
                  </a:lnTo>
                  <a:lnTo>
                    <a:pt x="2567" y="15152"/>
                  </a:lnTo>
                  <a:lnTo>
                    <a:pt x="2558" y="15155"/>
                  </a:lnTo>
                  <a:lnTo>
                    <a:pt x="2550" y="15159"/>
                  </a:lnTo>
                  <a:lnTo>
                    <a:pt x="2541" y="15164"/>
                  </a:lnTo>
                  <a:lnTo>
                    <a:pt x="2533" y="15171"/>
                  </a:lnTo>
                  <a:lnTo>
                    <a:pt x="2525" y="15178"/>
                  </a:lnTo>
                  <a:lnTo>
                    <a:pt x="2517" y="15185"/>
                  </a:lnTo>
                  <a:lnTo>
                    <a:pt x="2509" y="15192"/>
                  </a:lnTo>
                  <a:lnTo>
                    <a:pt x="2502" y="15199"/>
                  </a:lnTo>
                  <a:lnTo>
                    <a:pt x="2494" y="15205"/>
                  </a:lnTo>
                  <a:lnTo>
                    <a:pt x="2485" y="15211"/>
                  </a:lnTo>
                  <a:lnTo>
                    <a:pt x="2477" y="15215"/>
                  </a:lnTo>
                  <a:lnTo>
                    <a:pt x="2468" y="15218"/>
                  </a:lnTo>
                  <a:lnTo>
                    <a:pt x="2464" y="15219"/>
                  </a:lnTo>
                  <a:lnTo>
                    <a:pt x="2459" y="15220"/>
                  </a:lnTo>
                  <a:lnTo>
                    <a:pt x="2455" y="15220"/>
                  </a:lnTo>
                  <a:lnTo>
                    <a:pt x="2450" y="15219"/>
                  </a:lnTo>
                  <a:lnTo>
                    <a:pt x="2423" y="15214"/>
                  </a:lnTo>
                  <a:lnTo>
                    <a:pt x="2396" y="15209"/>
                  </a:lnTo>
                  <a:lnTo>
                    <a:pt x="2369" y="15205"/>
                  </a:lnTo>
                  <a:lnTo>
                    <a:pt x="2343" y="15200"/>
                  </a:lnTo>
                  <a:lnTo>
                    <a:pt x="2317" y="15196"/>
                  </a:lnTo>
                  <a:lnTo>
                    <a:pt x="2290" y="15192"/>
                  </a:lnTo>
                  <a:lnTo>
                    <a:pt x="2265" y="15188"/>
                  </a:lnTo>
                  <a:lnTo>
                    <a:pt x="2239" y="15185"/>
                  </a:lnTo>
                  <a:lnTo>
                    <a:pt x="2255" y="15200"/>
                  </a:lnTo>
                  <a:lnTo>
                    <a:pt x="2271" y="15217"/>
                  </a:lnTo>
                  <a:lnTo>
                    <a:pt x="2287" y="15235"/>
                  </a:lnTo>
                  <a:lnTo>
                    <a:pt x="2304" y="15255"/>
                  </a:lnTo>
                  <a:lnTo>
                    <a:pt x="2322" y="15275"/>
                  </a:lnTo>
                  <a:lnTo>
                    <a:pt x="2341" y="15297"/>
                  </a:lnTo>
                  <a:lnTo>
                    <a:pt x="2360" y="15318"/>
                  </a:lnTo>
                  <a:lnTo>
                    <a:pt x="2382" y="15341"/>
                  </a:lnTo>
                  <a:lnTo>
                    <a:pt x="2405" y="15363"/>
                  </a:lnTo>
                  <a:lnTo>
                    <a:pt x="2431" y="15385"/>
                  </a:lnTo>
                  <a:lnTo>
                    <a:pt x="2444" y="15396"/>
                  </a:lnTo>
                  <a:lnTo>
                    <a:pt x="2458" y="15407"/>
                  </a:lnTo>
                  <a:lnTo>
                    <a:pt x="2473" y="15417"/>
                  </a:lnTo>
                  <a:lnTo>
                    <a:pt x="2489" y="15427"/>
                  </a:lnTo>
                  <a:lnTo>
                    <a:pt x="2506" y="15438"/>
                  </a:lnTo>
                  <a:lnTo>
                    <a:pt x="2523" y="15447"/>
                  </a:lnTo>
                  <a:lnTo>
                    <a:pt x="2541" y="15457"/>
                  </a:lnTo>
                  <a:lnTo>
                    <a:pt x="2560" y="15466"/>
                  </a:lnTo>
                  <a:lnTo>
                    <a:pt x="2581" y="15475"/>
                  </a:lnTo>
                  <a:lnTo>
                    <a:pt x="2602" y="15484"/>
                  </a:lnTo>
                  <a:lnTo>
                    <a:pt x="2623" y="15492"/>
                  </a:lnTo>
                  <a:lnTo>
                    <a:pt x="2646" y="15500"/>
                  </a:lnTo>
                  <a:lnTo>
                    <a:pt x="2769" y="15541"/>
                  </a:lnTo>
                  <a:lnTo>
                    <a:pt x="2886" y="15581"/>
                  </a:lnTo>
                  <a:lnTo>
                    <a:pt x="2940" y="15602"/>
                  </a:lnTo>
                  <a:lnTo>
                    <a:pt x="2992" y="15623"/>
                  </a:lnTo>
                  <a:lnTo>
                    <a:pt x="3040" y="15643"/>
                  </a:lnTo>
                  <a:lnTo>
                    <a:pt x="3085" y="15664"/>
                  </a:lnTo>
                  <a:lnTo>
                    <a:pt x="3106" y="15674"/>
                  </a:lnTo>
                  <a:lnTo>
                    <a:pt x="3127" y="15685"/>
                  </a:lnTo>
                  <a:lnTo>
                    <a:pt x="3146" y="15695"/>
                  </a:lnTo>
                  <a:lnTo>
                    <a:pt x="3164" y="15706"/>
                  </a:lnTo>
                  <a:lnTo>
                    <a:pt x="3181" y="15716"/>
                  </a:lnTo>
                  <a:lnTo>
                    <a:pt x="3197" y="15727"/>
                  </a:lnTo>
                  <a:lnTo>
                    <a:pt x="3211" y="15738"/>
                  </a:lnTo>
                  <a:lnTo>
                    <a:pt x="3225" y="15749"/>
                  </a:lnTo>
                  <a:lnTo>
                    <a:pt x="3237" y="15760"/>
                  </a:lnTo>
                  <a:lnTo>
                    <a:pt x="3247" y="15771"/>
                  </a:lnTo>
                  <a:lnTo>
                    <a:pt x="3257" y="15782"/>
                  </a:lnTo>
                  <a:lnTo>
                    <a:pt x="3265" y="15794"/>
                  </a:lnTo>
                  <a:lnTo>
                    <a:pt x="3271" y="15805"/>
                  </a:lnTo>
                  <a:lnTo>
                    <a:pt x="3276" y="15817"/>
                  </a:lnTo>
                  <a:lnTo>
                    <a:pt x="3280" y="15829"/>
                  </a:lnTo>
                  <a:lnTo>
                    <a:pt x="3282" y="15841"/>
                  </a:lnTo>
                  <a:lnTo>
                    <a:pt x="3284" y="15862"/>
                  </a:lnTo>
                  <a:lnTo>
                    <a:pt x="3283" y="15881"/>
                  </a:lnTo>
                  <a:lnTo>
                    <a:pt x="3282" y="15899"/>
                  </a:lnTo>
                  <a:lnTo>
                    <a:pt x="3279" y="15916"/>
                  </a:lnTo>
                  <a:lnTo>
                    <a:pt x="3274" y="15931"/>
                  </a:lnTo>
                  <a:lnTo>
                    <a:pt x="3268" y="15946"/>
                  </a:lnTo>
                  <a:lnTo>
                    <a:pt x="3261" y="15959"/>
                  </a:lnTo>
                  <a:lnTo>
                    <a:pt x="3253" y="15971"/>
                  </a:lnTo>
                  <a:lnTo>
                    <a:pt x="3243" y="15982"/>
                  </a:lnTo>
                  <a:lnTo>
                    <a:pt x="3233" y="15991"/>
                  </a:lnTo>
                  <a:lnTo>
                    <a:pt x="3221" y="16000"/>
                  </a:lnTo>
                  <a:lnTo>
                    <a:pt x="3208" y="16009"/>
                  </a:lnTo>
                  <a:lnTo>
                    <a:pt x="3194" y="16016"/>
                  </a:lnTo>
                  <a:lnTo>
                    <a:pt x="3180" y="16022"/>
                  </a:lnTo>
                  <a:lnTo>
                    <a:pt x="3164" y="16028"/>
                  </a:lnTo>
                  <a:lnTo>
                    <a:pt x="3148" y="16033"/>
                  </a:lnTo>
                  <a:lnTo>
                    <a:pt x="3131" y="16037"/>
                  </a:lnTo>
                  <a:lnTo>
                    <a:pt x="3112" y="16041"/>
                  </a:lnTo>
                  <a:lnTo>
                    <a:pt x="3094" y="16044"/>
                  </a:lnTo>
                  <a:lnTo>
                    <a:pt x="3075" y="16047"/>
                  </a:lnTo>
                  <a:lnTo>
                    <a:pt x="3036" y="16051"/>
                  </a:lnTo>
                  <a:lnTo>
                    <a:pt x="2995" y="16053"/>
                  </a:lnTo>
                  <a:lnTo>
                    <a:pt x="2910" y="16055"/>
                  </a:lnTo>
                  <a:lnTo>
                    <a:pt x="2823" y="16055"/>
                  </a:lnTo>
                  <a:lnTo>
                    <a:pt x="2780" y="16055"/>
                  </a:lnTo>
                  <a:lnTo>
                    <a:pt x="2735" y="16054"/>
                  </a:lnTo>
                  <a:lnTo>
                    <a:pt x="2688" y="16053"/>
                  </a:lnTo>
                  <a:lnTo>
                    <a:pt x="2639" y="16051"/>
                  </a:lnTo>
                  <a:lnTo>
                    <a:pt x="2589" y="16048"/>
                  </a:lnTo>
                  <a:lnTo>
                    <a:pt x="2535" y="16044"/>
                  </a:lnTo>
                  <a:lnTo>
                    <a:pt x="2481" y="16038"/>
                  </a:lnTo>
                  <a:lnTo>
                    <a:pt x="2424" y="16031"/>
                  </a:lnTo>
                  <a:lnTo>
                    <a:pt x="2365" y="16023"/>
                  </a:lnTo>
                  <a:lnTo>
                    <a:pt x="2303" y="16013"/>
                  </a:lnTo>
                  <a:lnTo>
                    <a:pt x="2239" y="16001"/>
                  </a:lnTo>
                  <a:lnTo>
                    <a:pt x="2173" y="15987"/>
                  </a:lnTo>
                  <a:lnTo>
                    <a:pt x="2103" y="15970"/>
                  </a:lnTo>
                  <a:lnTo>
                    <a:pt x="2031" y="15952"/>
                  </a:lnTo>
                  <a:lnTo>
                    <a:pt x="1956" y="15931"/>
                  </a:lnTo>
                  <a:lnTo>
                    <a:pt x="1878" y="15906"/>
                  </a:lnTo>
                  <a:lnTo>
                    <a:pt x="1850" y="15896"/>
                  </a:lnTo>
                  <a:lnTo>
                    <a:pt x="1819" y="15884"/>
                  </a:lnTo>
                  <a:lnTo>
                    <a:pt x="1785" y="15871"/>
                  </a:lnTo>
                  <a:lnTo>
                    <a:pt x="1749" y="15856"/>
                  </a:lnTo>
                  <a:lnTo>
                    <a:pt x="1713" y="15840"/>
                  </a:lnTo>
                  <a:lnTo>
                    <a:pt x="1677" y="15824"/>
                  </a:lnTo>
                  <a:lnTo>
                    <a:pt x="1643" y="15809"/>
                  </a:lnTo>
                  <a:lnTo>
                    <a:pt x="1612" y="15794"/>
                  </a:lnTo>
                  <a:lnTo>
                    <a:pt x="1603" y="15806"/>
                  </a:lnTo>
                  <a:lnTo>
                    <a:pt x="1592" y="15818"/>
                  </a:lnTo>
                  <a:lnTo>
                    <a:pt x="1580" y="15829"/>
                  </a:lnTo>
                  <a:lnTo>
                    <a:pt x="1567" y="15840"/>
                  </a:lnTo>
                  <a:lnTo>
                    <a:pt x="1556" y="15851"/>
                  </a:lnTo>
                  <a:lnTo>
                    <a:pt x="1546" y="15861"/>
                  </a:lnTo>
                  <a:lnTo>
                    <a:pt x="1542" y="15866"/>
                  </a:lnTo>
                  <a:lnTo>
                    <a:pt x="1539" y="15871"/>
                  </a:lnTo>
                  <a:lnTo>
                    <a:pt x="1537" y="15875"/>
                  </a:lnTo>
                  <a:lnTo>
                    <a:pt x="1536" y="15880"/>
                  </a:lnTo>
                  <a:lnTo>
                    <a:pt x="1432" y="15874"/>
                  </a:lnTo>
                  <a:lnTo>
                    <a:pt x="1325" y="15869"/>
                  </a:lnTo>
                  <a:lnTo>
                    <a:pt x="1272" y="15866"/>
                  </a:lnTo>
                  <a:lnTo>
                    <a:pt x="1218" y="15862"/>
                  </a:lnTo>
                  <a:lnTo>
                    <a:pt x="1166" y="15858"/>
                  </a:lnTo>
                  <a:lnTo>
                    <a:pt x="1117" y="15852"/>
                  </a:lnTo>
                  <a:lnTo>
                    <a:pt x="1093" y="15849"/>
                  </a:lnTo>
                  <a:lnTo>
                    <a:pt x="1069" y="15845"/>
                  </a:lnTo>
                  <a:lnTo>
                    <a:pt x="1047" y="15841"/>
                  </a:lnTo>
                  <a:lnTo>
                    <a:pt x="1025" y="15836"/>
                  </a:lnTo>
                  <a:lnTo>
                    <a:pt x="1004" y="15832"/>
                  </a:lnTo>
                  <a:lnTo>
                    <a:pt x="985" y="15826"/>
                  </a:lnTo>
                  <a:lnTo>
                    <a:pt x="966" y="15820"/>
                  </a:lnTo>
                  <a:lnTo>
                    <a:pt x="947" y="15813"/>
                  </a:lnTo>
                  <a:lnTo>
                    <a:pt x="931" y="15806"/>
                  </a:lnTo>
                  <a:lnTo>
                    <a:pt x="916" y="15798"/>
                  </a:lnTo>
                  <a:lnTo>
                    <a:pt x="902" y="15790"/>
                  </a:lnTo>
                  <a:lnTo>
                    <a:pt x="890" y="15781"/>
                  </a:lnTo>
                  <a:lnTo>
                    <a:pt x="879" y="15771"/>
                  </a:lnTo>
                  <a:lnTo>
                    <a:pt x="870" y="15760"/>
                  </a:lnTo>
                  <a:lnTo>
                    <a:pt x="863" y="15749"/>
                  </a:lnTo>
                  <a:lnTo>
                    <a:pt x="857" y="15736"/>
                  </a:lnTo>
                  <a:lnTo>
                    <a:pt x="853" y="15704"/>
                  </a:lnTo>
                  <a:lnTo>
                    <a:pt x="848" y="15672"/>
                  </a:lnTo>
                  <a:lnTo>
                    <a:pt x="844" y="15636"/>
                  </a:lnTo>
                  <a:lnTo>
                    <a:pt x="842" y="15596"/>
                  </a:lnTo>
                  <a:lnTo>
                    <a:pt x="841" y="15575"/>
                  </a:lnTo>
                  <a:lnTo>
                    <a:pt x="840" y="15552"/>
                  </a:lnTo>
                  <a:lnTo>
                    <a:pt x="840" y="15528"/>
                  </a:lnTo>
                  <a:lnTo>
                    <a:pt x="841" y="15501"/>
                  </a:lnTo>
                  <a:lnTo>
                    <a:pt x="842" y="15473"/>
                  </a:lnTo>
                  <a:lnTo>
                    <a:pt x="843" y="15442"/>
                  </a:lnTo>
                  <a:lnTo>
                    <a:pt x="846" y="15409"/>
                  </a:lnTo>
                  <a:lnTo>
                    <a:pt x="849" y="15374"/>
                  </a:lnTo>
                  <a:lnTo>
                    <a:pt x="849" y="15370"/>
                  </a:lnTo>
                  <a:lnTo>
                    <a:pt x="848" y="15368"/>
                  </a:lnTo>
                  <a:lnTo>
                    <a:pt x="847" y="15365"/>
                  </a:lnTo>
                  <a:lnTo>
                    <a:pt x="846" y="15363"/>
                  </a:lnTo>
                  <a:lnTo>
                    <a:pt x="841" y="15360"/>
                  </a:lnTo>
                  <a:lnTo>
                    <a:pt x="836" y="15358"/>
                  </a:lnTo>
                  <a:lnTo>
                    <a:pt x="831" y="15355"/>
                  </a:lnTo>
                  <a:lnTo>
                    <a:pt x="827" y="15352"/>
                  </a:lnTo>
                  <a:lnTo>
                    <a:pt x="825" y="15350"/>
                  </a:lnTo>
                  <a:lnTo>
                    <a:pt x="824" y="15347"/>
                  </a:lnTo>
                  <a:lnTo>
                    <a:pt x="824" y="15344"/>
                  </a:lnTo>
                  <a:lnTo>
                    <a:pt x="824" y="15341"/>
                  </a:lnTo>
                  <a:lnTo>
                    <a:pt x="829" y="15296"/>
                  </a:lnTo>
                  <a:lnTo>
                    <a:pt x="835" y="15251"/>
                  </a:lnTo>
                  <a:lnTo>
                    <a:pt x="842" y="15204"/>
                  </a:lnTo>
                  <a:lnTo>
                    <a:pt x="850" y="15157"/>
                  </a:lnTo>
                  <a:lnTo>
                    <a:pt x="867" y="15059"/>
                  </a:lnTo>
                  <a:lnTo>
                    <a:pt x="886" y="14956"/>
                  </a:lnTo>
                  <a:lnTo>
                    <a:pt x="907" y="14852"/>
                  </a:lnTo>
                  <a:lnTo>
                    <a:pt x="928" y="14746"/>
                  </a:lnTo>
                  <a:lnTo>
                    <a:pt x="952" y="14637"/>
                  </a:lnTo>
                  <a:lnTo>
                    <a:pt x="975" y="14527"/>
                  </a:lnTo>
                  <a:lnTo>
                    <a:pt x="997" y="14417"/>
                  </a:lnTo>
                  <a:lnTo>
                    <a:pt x="1019" y="14307"/>
                  </a:lnTo>
                  <a:lnTo>
                    <a:pt x="1040" y="14199"/>
                  </a:lnTo>
                  <a:lnTo>
                    <a:pt x="1060" y="14091"/>
                  </a:lnTo>
                  <a:lnTo>
                    <a:pt x="1078" y="13986"/>
                  </a:lnTo>
                  <a:lnTo>
                    <a:pt x="1093" y="13883"/>
                  </a:lnTo>
                  <a:lnTo>
                    <a:pt x="1100" y="13832"/>
                  </a:lnTo>
                  <a:lnTo>
                    <a:pt x="1106" y="13783"/>
                  </a:lnTo>
                  <a:lnTo>
                    <a:pt x="1111" y="13734"/>
                  </a:lnTo>
                  <a:lnTo>
                    <a:pt x="1116" y="13687"/>
                  </a:lnTo>
                  <a:lnTo>
                    <a:pt x="1110" y="13624"/>
                  </a:lnTo>
                  <a:lnTo>
                    <a:pt x="1105" y="13558"/>
                  </a:lnTo>
                  <a:lnTo>
                    <a:pt x="1100" y="13494"/>
                  </a:lnTo>
                  <a:lnTo>
                    <a:pt x="1096" y="13429"/>
                  </a:lnTo>
                  <a:lnTo>
                    <a:pt x="1088" y="13298"/>
                  </a:lnTo>
                  <a:lnTo>
                    <a:pt x="1083" y="13165"/>
                  </a:lnTo>
                  <a:lnTo>
                    <a:pt x="1078" y="13032"/>
                  </a:lnTo>
                  <a:lnTo>
                    <a:pt x="1076" y="12897"/>
                  </a:lnTo>
                  <a:lnTo>
                    <a:pt x="1075" y="12762"/>
                  </a:lnTo>
                  <a:lnTo>
                    <a:pt x="1075" y="12627"/>
                  </a:lnTo>
                  <a:lnTo>
                    <a:pt x="1076" y="12492"/>
                  </a:lnTo>
                  <a:lnTo>
                    <a:pt x="1079" y="12357"/>
                  </a:lnTo>
                  <a:lnTo>
                    <a:pt x="1083" y="12223"/>
                  </a:lnTo>
                  <a:lnTo>
                    <a:pt x="1088" y="12089"/>
                  </a:lnTo>
                  <a:lnTo>
                    <a:pt x="1093" y="11957"/>
                  </a:lnTo>
                  <a:lnTo>
                    <a:pt x="1100" y="11826"/>
                  </a:lnTo>
                  <a:lnTo>
                    <a:pt x="1108" y="11695"/>
                  </a:lnTo>
                  <a:lnTo>
                    <a:pt x="1116" y="11567"/>
                  </a:lnTo>
                  <a:lnTo>
                    <a:pt x="1118" y="11505"/>
                  </a:lnTo>
                  <a:lnTo>
                    <a:pt x="1120" y="11444"/>
                  </a:lnTo>
                  <a:lnTo>
                    <a:pt x="1123" y="11383"/>
                  </a:lnTo>
                  <a:lnTo>
                    <a:pt x="1125" y="11322"/>
                  </a:lnTo>
                  <a:lnTo>
                    <a:pt x="1127" y="11261"/>
                  </a:lnTo>
                  <a:lnTo>
                    <a:pt x="1130" y="11200"/>
                  </a:lnTo>
                  <a:lnTo>
                    <a:pt x="1132" y="11139"/>
                  </a:lnTo>
                  <a:lnTo>
                    <a:pt x="1135" y="11078"/>
                  </a:lnTo>
                  <a:lnTo>
                    <a:pt x="1138" y="11018"/>
                  </a:lnTo>
                  <a:lnTo>
                    <a:pt x="1140" y="10957"/>
                  </a:lnTo>
                  <a:lnTo>
                    <a:pt x="1143" y="10895"/>
                  </a:lnTo>
                  <a:lnTo>
                    <a:pt x="1146" y="10835"/>
                  </a:lnTo>
                  <a:lnTo>
                    <a:pt x="1148" y="10774"/>
                  </a:lnTo>
                  <a:lnTo>
                    <a:pt x="1151" y="10714"/>
                  </a:lnTo>
                  <a:lnTo>
                    <a:pt x="1154" y="10652"/>
                  </a:lnTo>
                  <a:lnTo>
                    <a:pt x="1157" y="10592"/>
                  </a:lnTo>
                  <a:lnTo>
                    <a:pt x="1144" y="10521"/>
                  </a:lnTo>
                  <a:lnTo>
                    <a:pt x="1131" y="10450"/>
                  </a:lnTo>
                  <a:lnTo>
                    <a:pt x="1118" y="10378"/>
                  </a:lnTo>
                  <a:lnTo>
                    <a:pt x="1104" y="10304"/>
                  </a:lnTo>
                  <a:lnTo>
                    <a:pt x="1091" y="10231"/>
                  </a:lnTo>
                  <a:lnTo>
                    <a:pt x="1078" y="10157"/>
                  </a:lnTo>
                  <a:lnTo>
                    <a:pt x="1064" y="10082"/>
                  </a:lnTo>
                  <a:lnTo>
                    <a:pt x="1051" y="10006"/>
                  </a:lnTo>
                  <a:lnTo>
                    <a:pt x="1037" y="9930"/>
                  </a:lnTo>
                  <a:lnTo>
                    <a:pt x="1024" y="9853"/>
                  </a:lnTo>
                  <a:lnTo>
                    <a:pt x="1010" y="9775"/>
                  </a:lnTo>
                  <a:lnTo>
                    <a:pt x="996" y="9697"/>
                  </a:lnTo>
                  <a:lnTo>
                    <a:pt x="983" y="9618"/>
                  </a:lnTo>
                  <a:lnTo>
                    <a:pt x="969" y="9539"/>
                  </a:lnTo>
                  <a:lnTo>
                    <a:pt x="955" y="9458"/>
                  </a:lnTo>
                  <a:lnTo>
                    <a:pt x="940" y="93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  <a:effectLst/>
          </p:spPr>
          <p:txBody>
            <a:bodyPr/>
            <a:lstStyle/>
            <a:p>
              <a:pPr>
                <a:defRPr/>
              </a:pPr>
              <a:endParaRPr lang="es-CO">
                <a:solidFill>
                  <a:prstClr val="black"/>
                </a:solidFill>
                <a:ea typeface="宋体" pitchFamily="2" charset="-122"/>
              </a:endParaRPr>
            </a:p>
          </p:txBody>
        </p:sp>
        <p:sp>
          <p:nvSpPr>
            <p:cNvPr id="16" name="Freeform 10"/>
            <p:cNvSpPr>
              <a:spLocks noEditPoints="1"/>
            </p:cNvSpPr>
            <p:nvPr/>
          </p:nvSpPr>
          <p:spPr bwMode="auto">
            <a:xfrm>
              <a:off x="3913188" y="5008563"/>
              <a:ext cx="160338" cy="222250"/>
            </a:xfrm>
            <a:custGeom>
              <a:avLst/>
              <a:gdLst/>
              <a:ahLst/>
              <a:cxnLst>
                <a:cxn ang="0">
                  <a:pos x="1264" y="388"/>
                </a:cxn>
                <a:cxn ang="0">
                  <a:pos x="1234" y="466"/>
                </a:cxn>
                <a:cxn ang="0">
                  <a:pos x="1204" y="545"/>
                </a:cxn>
                <a:cxn ang="0">
                  <a:pos x="1252" y="659"/>
                </a:cxn>
                <a:cxn ang="0">
                  <a:pos x="1300" y="774"/>
                </a:cxn>
                <a:cxn ang="0">
                  <a:pos x="1332" y="876"/>
                </a:cxn>
                <a:cxn ang="0">
                  <a:pos x="1332" y="954"/>
                </a:cxn>
                <a:cxn ang="0">
                  <a:pos x="1332" y="1032"/>
                </a:cxn>
                <a:cxn ang="0">
                  <a:pos x="1358" y="1097"/>
                </a:cxn>
                <a:cxn ang="0">
                  <a:pos x="1412" y="1189"/>
                </a:cxn>
                <a:cxn ang="0">
                  <a:pos x="1494" y="1359"/>
                </a:cxn>
                <a:cxn ang="0">
                  <a:pos x="1575" y="1558"/>
                </a:cxn>
                <a:cxn ang="0">
                  <a:pos x="1656" y="1778"/>
                </a:cxn>
                <a:cxn ang="0">
                  <a:pos x="1738" y="2008"/>
                </a:cxn>
                <a:cxn ang="0">
                  <a:pos x="1801" y="2224"/>
                </a:cxn>
                <a:cxn ang="0">
                  <a:pos x="1855" y="2435"/>
                </a:cxn>
                <a:cxn ang="0">
                  <a:pos x="1909" y="2646"/>
                </a:cxn>
                <a:cxn ang="0">
                  <a:pos x="1880" y="2389"/>
                </a:cxn>
                <a:cxn ang="0">
                  <a:pos x="1841" y="2144"/>
                </a:cxn>
                <a:cxn ang="0">
                  <a:pos x="1793" y="1911"/>
                </a:cxn>
                <a:cxn ang="0">
                  <a:pos x="1737" y="1688"/>
                </a:cxn>
                <a:cxn ang="0">
                  <a:pos x="1674" y="1472"/>
                </a:cxn>
                <a:cxn ang="0">
                  <a:pos x="1561" y="1128"/>
                </a:cxn>
                <a:cxn ang="0">
                  <a:pos x="1419" y="729"/>
                </a:cxn>
                <a:cxn ang="0">
                  <a:pos x="1284" y="336"/>
                </a:cxn>
                <a:cxn ang="0">
                  <a:pos x="289" y="72"/>
                </a:cxn>
                <a:cxn ang="0">
                  <a:pos x="482" y="180"/>
                </a:cxn>
                <a:cxn ang="0">
                  <a:pos x="674" y="288"/>
                </a:cxn>
                <a:cxn ang="0">
                  <a:pos x="866" y="396"/>
                </a:cxn>
                <a:cxn ang="0">
                  <a:pos x="1059" y="505"/>
                </a:cxn>
                <a:cxn ang="0">
                  <a:pos x="1172" y="613"/>
                </a:cxn>
                <a:cxn ang="0">
                  <a:pos x="1123" y="721"/>
                </a:cxn>
                <a:cxn ang="0">
                  <a:pos x="1075" y="830"/>
                </a:cxn>
                <a:cxn ang="0">
                  <a:pos x="1079" y="906"/>
                </a:cxn>
                <a:cxn ang="0">
                  <a:pos x="1109" y="966"/>
                </a:cxn>
                <a:cxn ang="0">
                  <a:pos x="1139" y="1025"/>
                </a:cxn>
                <a:cxn ang="0">
                  <a:pos x="1164" y="1170"/>
                </a:cxn>
                <a:cxn ang="0">
                  <a:pos x="1188" y="1314"/>
                </a:cxn>
                <a:cxn ang="0">
                  <a:pos x="1179" y="1366"/>
                </a:cxn>
                <a:cxn ang="0">
                  <a:pos x="1101" y="1232"/>
                </a:cxn>
                <a:cxn ang="0">
                  <a:pos x="1019" y="1101"/>
                </a:cxn>
                <a:cxn ang="0">
                  <a:pos x="930" y="971"/>
                </a:cxn>
                <a:cxn ang="0">
                  <a:pos x="834" y="845"/>
                </a:cxn>
                <a:cxn ang="0">
                  <a:pos x="730" y="721"/>
                </a:cxn>
                <a:cxn ang="0">
                  <a:pos x="617" y="601"/>
                </a:cxn>
                <a:cxn ang="0">
                  <a:pos x="494" y="485"/>
                </a:cxn>
                <a:cxn ang="0">
                  <a:pos x="361" y="372"/>
                </a:cxn>
                <a:cxn ang="0">
                  <a:pos x="215" y="264"/>
                </a:cxn>
                <a:cxn ang="0">
                  <a:pos x="56" y="161"/>
                </a:cxn>
                <a:cxn ang="0">
                  <a:pos x="40" y="96"/>
                </a:cxn>
                <a:cxn ang="0">
                  <a:pos x="101" y="48"/>
                </a:cxn>
                <a:cxn ang="0">
                  <a:pos x="161" y="0"/>
                </a:cxn>
              </a:cxnLst>
              <a:rect l="0" t="0" r="r" b="b"/>
              <a:pathLst>
                <a:path w="1909" h="2646">
                  <a:moveTo>
                    <a:pt x="1284" y="336"/>
                  </a:moveTo>
                  <a:lnTo>
                    <a:pt x="1274" y="362"/>
                  </a:lnTo>
                  <a:lnTo>
                    <a:pt x="1264" y="388"/>
                  </a:lnTo>
                  <a:lnTo>
                    <a:pt x="1254" y="414"/>
                  </a:lnTo>
                  <a:lnTo>
                    <a:pt x="1244" y="440"/>
                  </a:lnTo>
                  <a:lnTo>
                    <a:pt x="1234" y="466"/>
                  </a:lnTo>
                  <a:lnTo>
                    <a:pt x="1224" y="493"/>
                  </a:lnTo>
                  <a:lnTo>
                    <a:pt x="1214" y="519"/>
                  </a:lnTo>
                  <a:lnTo>
                    <a:pt x="1204" y="545"/>
                  </a:lnTo>
                  <a:lnTo>
                    <a:pt x="1220" y="583"/>
                  </a:lnTo>
                  <a:lnTo>
                    <a:pt x="1236" y="621"/>
                  </a:lnTo>
                  <a:lnTo>
                    <a:pt x="1252" y="659"/>
                  </a:lnTo>
                  <a:lnTo>
                    <a:pt x="1268" y="697"/>
                  </a:lnTo>
                  <a:lnTo>
                    <a:pt x="1284" y="735"/>
                  </a:lnTo>
                  <a:lnTo>
                    <a:pt x="1300" y="774"/>
                  </a:lnTo>
                  <a:lnTo>
                    <a:pt x="1316" y="812"/>
                  </a:lnTo>
                  <a:lnTo>
                    <a:pt x="1332" y="850"/>
                  </a:lnTo>
                  <a:lnTo>
                    <a:pt x="1332" y="876"/>
                  </a:lnTo>
                  <a:lnTo>
                    <a:pt x="1332" y="902"/>
                  </a:lnTo>
                  <a:lnTo>
                    <a:pt x="1332" y="928"/>
                  </a:lnTo>
                  <a:lnTo>
                    <a:pt x="1332" y="954"/>
                  </a:lnTo>
                  <a:lnTo>
                    <a:pt x="1332" y="980"/>
                  </a:lnTo>
                  <a:lnTo>
                    <a:pt x="1332" y="1006"/>
                  </a:lnTo>
                  <a:lnTo>
                    <a:pt x="1332" y="1032"/>
                  </a:lnTo>
                  <a:lnTo>
                    <a:pt x="1332" y="1057"/>
                  </a:lnTo>
                  <a:lnTo>
                    <a:pt x="1345" y="1077"/>
                  </a:lnTo>
                  <a:lnTo>
                    <a:pt x="1358" y="1097"/>
                  </a:lnTo>
                  <a:lnTo>
                    <a:pt x="1372" y="1118"/>
                  </a:lnTo>
                  <a:lnTo>
                    <a:pt x="1385" y="1141"/>
                  </a:lnTo>
                  <a:lnTo>
                    <a:pt x="1412" y="1189"/>
                  </a:lnTo>
                  <a:lnTo>
                    <a:pt x="1440" y="1242"/>
                  </a:lnTo>
                  <a:lnTo>
                    <a:pt x="1467" y="1298"/>
                  </a:lnTo>
                  <a:lnTo>
                    <a:pt x="1494" y="1359"/>
                  </a:lnTo>
                  <a:lnTo>
                    <a:pt x="1521" y="1423"/>
                  </a:lnTo>
                  <a:lnTo>
                    <a:pt x="1548" y="1489"/>
                  </a:lnTo>
                  <a:lnTo>
                    <a:pt x="1575" y="1558"/>
                  </a:lnTo>
                  <a:lnTo>
                    <a:pt x="1602" y="1629"/>
                  </a:lnTo>
                  <a:lnTo>
                    <a:pt x="1629" y="1703"/>
                  </a:lnTo>
                  <a:lnTo>
                    <a:pt x="1656" y="1778"/>
                  </a:lnTo>
                  <a:lnTo>
                    <a:pt x="1683" y="1854"/>
                  </a:lnTo>
                  <a:lnTo>
                    <a:pt x="1711" y="1930"/>
                  </a:lnTo>
                  <a:lnTo>
                    <a:pt x="1738" y="2008"/>
                  </a:lnTo>
                  <a:lnTo>
                    <a:pt x="1765" y="2084"/>
                  </a:lnTo>
                  <a:lnTo>
                    <a:pt x="1783" y="2154"/>
                  </a:lnTo>
                  <a:lnTo>
                    <a:pt x="1801" y="2224"/>
                  </a:lnTo>
                  <a:lnTo>
                    <a:pt x="1819" y="2295"/>
                  </a:lnTo>
                  <a:lnTo>
                    <a:pt x="1837" y="2365"/>
                  </a:lnTo>
                  <a:lnTo>
                    <a:pt x="1855" y="2435"/>
                  </a:lnTo>
                  <a:lnTo>
                    <a:pt x="1873" y="2505"/>
                  </a:lnTo>
                  <a:lnTo>
                    <a:pt x="1891" y="2576"/>
                  </a:lnTo>
                  <a:lnTo>
                    <a:pt x="1909" y="2646"/>
                  </a:lnTo>
                  <a:lnTo>
                    <a:pt x="1901" y="2559"/>
                  </a:lnTo>
                  <a:lnTo>
                    <a:pt x="1891" y="2473"/>
                  </a:lnTo>
                  <a:lnTo>
                    <a:pt x="1880" y="2389"/>
                  </a:lnTo>
                  <a:lnTo>
                    <a:pt x="1869" y="2306"/>
                  </a:lnTo>
                  <a:lnTo>
                    <a:pt x="1855" y="2224"/>
                  </a:lnTo>
                  <a:lnTo>
                    <a:pt x="1841" y="2144"/>
                  </a:lnTo>
                  <a:lnTo>
                    <a:pt x="1826" y="2066"/>
                  </a:lnTo>
                  <a:lnTo>
                    <a:pt x="1810" y="1988"/>
                  </a:lnTo>
                  <a:lnTo>
                    <a:pt x="1793" y="1911"/>
                  </a:lnTo>
                  <a:lnTo>
                    <a:pt x="1775" y="1836"/>
                  </a:lnTo>
                  <a:lnTo>
                    <a:pt x="1756" y="1761"/>
                  </a:lnTo>
                  <a:lnTo>
                    <a:pt x="1737" y="1688"/>
                  </a:lnTo>
                  <a:lnTo>
                    <a:pt x="1717" y="1615"/>
                  </a:lnTo>
                  <a:lnTo>
                    <a:pt x="1695" y="1543"/>
                  </a:lnTo>
                  <a:lnTo>
                    <a:pt x="1674" y="1472"/>
                  </a:lnTo>
                  <a:lnTo>
                    <a:pt x="1652" y="1402"/>
                  </a:lnTo>
                  <a:lnTo>
                    <a:pt x="1607" y="1263"/>
                  </a:lnTo>
                  <a:lnTo>
                    <a:pt x="1561" y="1128"/>
                  </a:lnTo>
                  <a:lnTo>
                    <a:pt x="1514" y="993"/>
                  </a:lnTo>
                  <a:lnTo>
                    <a:pt x="1467" y="861"/>
                  </a:lnTo>
                  <a:lnTo>
                    <a:pt x="1419" y="729"/>
                  </a:lnTo>
                  <a:lnTo>
                    <a:pt x="1373" y="598"/>
                  </a:lnTo>
                  <a:lnTo>
                    <a:pt x="1327" y="467"/>
                  </a:lnTo>
                  <a:lnTo>
                    <a:pt x="1284" y="336"/>
                  </a:lnTo>
                  <a:close/>
                  <a:moveTo>
                    <a:pt x="161" y="0"/>
                  </a:moveTo>
                  <a:lnTo>
                    <a:pt x="225" y="36"/>
                  </a:lnTo>
                  <a:lnTo>
                    <a:pt x="289" y="72"/>
                  </a:lnTo>
                  <a:lnTo>
                    <a:pt x="354" y="108"/>
                  </a:lnTo>
                  <a:lnTo>
                    <a:pt x="418" y="144"/>
                  </a:lnTo>
                  <a:lnTo>
                    <a:pt x="482" y="180"/>
                  </a:lnTo>
                  <a:lnTo>
                    <a:pt x="545" y="217"/>
                  </a:lnTo>
                  <a:lnTo>
                    <a:pt x="609" y="252"/>
                  </a:lnTo>
                  <a:lnTo>
                    <a:pt x="674" y="288"/>
                  </a:lnTo>
                  <a:lnTo>
                    <a:pt x="738" y="324"/>
                  </a:lnTo>
                  <a:lnTo>
                    <a:pt x="802" y="360"/>
                  </a:lnTo>
                  <a:lnTo>
                    <a:pt x="866" y="396"/>
                  </a:lnTo>
                  <a:lnTo>
                    <a:pt x="931" y="432"/>
                  </a:lnTo>
                  <a:lnTo>
                    <a:pt x="995" y="468"/>
                  </a:lnTo>
                  <a:lnTo>
                    <a:pt x="1059" y="505"/>
                  </a:lnTo>
                  <a:lnTo>
                    <a:pt x="1123" y="541"/>
                  </a:lnTo>
                  <a:lnTo>
                    <a:pt x="1188" y="577"/>
                  </a:lnTo>
                  <a:lnTo>
                    <a:pt x="1172" y="613"/>
                  </a:lnTo>
                  <a:lnTo>
                    <a:pt x="1155" y="649"/>
                  </a:lnTo>
                  <a:lnTo>
                    <a:pt x="1139" y="685"/>
                  </a:lnTo>
                  <a:lnTo>
                    <a:pt x="1123" y="721"/>
                  </a:lnTo>
                  <a:lnTo>
                    <a:pt x="1107" y="757"/>
                  </a:lnTo>
                  <a:lnTo>
                    <a:pt x="1091" y="794"/>
                  </a:lnTo>
                  <a:lnTo>
                    <a:pt x="1075" y="830"/>
                  </a:lnTo>
                  <a:lnTo>
                    <a:pt x="1059" y="866"/>
                  </a:lnTo>
                  <a:lnTo>
                    <a:pt x="1069" y="886"/>
                  </a:lnTo>
                  <a:lnTo>
                    <a:pt x="1079" y="906"/>
                  </a:lnTo>
                  <a:lnTo>
                    <a:pt x="1089" y="926"/>
                  </a:lnTo>
                  <a:lnTo>
                    <a:pt x="1099" y="946"/>
                  </a:lnTo>
                  <a:lnTo>
                    <a:pt x="1109" y="966"/>
                  </a:lnTo>
                  <a:lnTo>
                    <a:pt x="1119" y="986"/>
                  </a:lnTo>
                  <a:lnTo>
                    <a:pt x="1129" y="1006"/>
                  </a:lnTo>
                  <a:lnTo>
                    <a:pt x="1139" y="1025"/>
                  </a:lnTo>
                  <a:lnTo>
                    <a:pt x="1147" y="1075"/>
                  </a:lnTo>
                  <a:lnTo>
                    <a:pt x="1155" y="1122"/>
                  </a:lnTo>
                  <a:lnTo>
                    <a:pt x="1164" y="1170"/>
                  </a:lnTo>
                  <a:lnTo>
                    <a:pt x="1172" y="1218"/>
                  </a:lnTo>
                  <a:lnTo>
                    <a:pt x="1180" y="1266"/>
                  </a:lnTo>
                  <a:lnTo>
                    <a:pt x="1188" y="1314"/>
                  </a:lnTo>
                  <a:lnTo>
                    <a:pt x="1196" y="1363"/>
                  </a:lnTo>
                  <a:lnTo>
                    <a:pt x="1204" y="1411"/>
                  </a:lnTo>
                  <a:lnTo>
                    <a:pt x="1179" y="1366"/>
                  </a:lnTo>
                  <a:lnTo>
                    <a:pt x="1153" y="1321"/>
                  </a:lnTo>
                  <a:lnTo>
                    <a:pt x="1127" y="1276"/>
                  </a:lnTo>
                  <a:lnTo>
                    <a:pt x="1101" y="1232"/>
                  </a:lnTo>
                  <a:lnTo>
                    <a:pt x="1074" y="1188"/>
                  </a:lnTo>
                  <a:lnTo>
                    <a:pt x="1047" y="1145"/>
                  </a:lnTo>
                  <a:lnTo>
                    <a:pt x="1019" y="1101"/>
                  </a:lnTo>
                  <a:lnTo>
                    <a:pt x="990" y="1057"/>
                  </a:lnTo>
                  <a:lnTo>
                    <a:pt x="960" y="1014"/>
                  </a:lnTo>
                  <a:lnTo>
                    <a:pt x="930" y="971"/>
                  </a:lnTo>
                  <a:lnTo>
                    <a:pt x="899" y="929"/>
                  </a:lnTo>
                  <a:lnTo>
                    <a:pt x="867" y="887"/>
                  </a:lnTo>
                  <a:lnTo>
                    <a:pt x="834" y="845"/>
                  </a:lnTo>
                  <a:lnTo>
                    <a:pt x="800" y="804"/>
                  </a:lnTo>
                  <a:lnTo>
                    <a:pt x="766" y="762"/>
                  </a:lnTo>
                  <a:lnTo>
                    <a:pt x="730" y="721"/>
                  </a:lnTo>
                  <a:lnTo>
                    <a:pt x="694" y="681"/>
                  </a:lnTo>
                  <a:lnTo>
                    <a:pt x="656" y="641"/>
                  </a:lnTo>
                  <a:lnTo>
                    <a:pt x="617" y="601"/>
                  </a:lnTo>
                  <a:lnTo>
                    <a:pt x="577" y="562"/>
                  </a:lnTo>
                  <a:lnTo>
                    <a:pt x="536" y="523"/>
                  </a:lnTo>
                  <a:lnTo>
                    <a:pt x="494" y="485"/>
                  </a:lnTo>
                  <a:lnTo>
                    <a:pt x="451" y="446"/>
                  </a:lnTo>
                  <a:lnTo>
                    <a:pt x="407" y="409"/>
                  </a:lnTo>
                  <a:lnTo>
                    <a:pt x="361" y="372"/>
                  </a:lnTo>
                  <a:lnTo>
                    <a:pt x="313" y="336"/>
                  </a:lnTo>
                  <a:lnTo>
                    <a:pt x="264" y="300"/>
                  </a:lnTo>
                  <a:lnTo>
                    <a:pt x="215" y="264"/>
                  </a:lnTo>
                  <a:lnTo>
                    <a:pt x="164" y="230"/>
                  </a:lnTo>
                  <a:lnTo>
                    <a:pt x="111" y="195"/>
                  </a:lnTo>
                  <a:lnTo>
                    <a:pt x="56" y="161"/>
                  </a:lnTo>
                  <a:lnTo>
                    <a:pt x="0" y="128"/>
                  </a:lnTo>
                  <a:lnTo>
                    <a:pt x="20" y="112"/>
                  </a:lnTo>
                  <a:lnTo>
                    <a:pt x="40" y="96"/>
                  </a:lnTo>
                  <a:lnTo>
                    <a:pt x="60" y="80"/>
                  </a:lnTo>
                  <a:lnTo>
                    <a:pt x="81" y="64"/>
                  </a:lnTo>
                  <a:lnTo>
                    <a:pt x="101" y="48"/>
                  </a:lnTo>
                  <a:lnTo>
                    <a:pt x="121" y="32"/>
                  </a:lnTo>
                  <a:lnTo>
                    <a:pt x="141" y="16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s-CO">
                <a:solidFill>
                  <a:prstClr val="black"/>
                </a:solidFill>
                <a:ea typeface="宋体" pitchFamily="2" charset="-122"/>
              </a:endParaRPr>
            </a:p>
          </p:txBody>
        </p:sp>
      </p:grpSp>
      <p:sp>
        <p:nvSpPr>
          <p:cNvPr id="30723" name="矩形 1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745" name="群組 22"/>
          <p:cNvGrpSpPr>
            <a:grpSpLocks/>
          </p:cNvGrpSpPr>
          <p:nvPr/>
        </p:nvGrpSpPr>
        <p:grpSpPr bwMode="auto">
          <a:xfrm>
            <a:off x="1042988" y="260350"/>
            <a:ext cx="3168650" cy="6192838"/>
            <a:chOff x="1042988" y="260350"/>
            <a:chExt cx="3168650" cy="6192838"/>
          </a:xfrm>
        </p:grpSpPr>
        <p:sp>
          <p:nvSpPr>
            <p:cNvPr id="22" name="手繪多邊形 21"/>
            <p:cNvSpPr/>
            <p:nvPr/>
          </p:nvSpPr>
          <p:spPr>
            <a:xfrm>
              <a:off x="2057400" y="2349500"/>
              <a:ext cx="282575" cy="584200"/>
            </a:xfrm>
            <a:custGeom>
              <a:avLst/>
              <a:gdLst>
                <a:gd name="connsiteX0" fmla="*/ 38100 w 95250"/>
                <a:gd name="connsiteY0" fmla="*/ 0 h 419100"/>
                <a:gd name="connsiteX1" fmla="*/ 38100 w 95250"/>
                <a:gd name="connsiteY1" fmla="*/ 0 h 419100"/>
                <a:gd name="connsiteX2" fmla="*/ 95250 w 95250"/>
                <a:gd name="connsiteY2" fmla="*/ 419100 h 419100"/>
                <a:gd name="connsiteX3" fmla="*/ 0 w 95250"/>
                <a:gd name="connsiteY3" fmla="*/ 419100 h 419100"/>
                <a:gd name="connsiteX4" fmla="*/ 38100 w 95250"/>
                <a:gd name="connsiteY4" fmla="*/ 0 h 41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250" h="419100">
                  <a:moveTo>
                    <a:pt x="38100" y="0"/>
                  </a:moveTo>
                  <a:lnTo>
                    <a:pt x="38100" y="0"/>
                  </a:lnTo>
                  <a:lnTo>
                    <a:pt x="95250" y="419100"/>
                  </a:lnTo>
                  <a:lnTo>
                    <a:pt x="0" y="419100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1" name="手繪多邊形 20"/>
            <p:cNvSpPr/>
            <p:nvPr/>
          </p:nvSpPr>
          <p:spPr>
            <a:xfrm>
              <a:off x="1828800" y="857250"/>
              <a:ext cx="571500" cy="1085850"/>
            </a:xfrm>
            <a:custGeom>
              <a:avLst/>
              <a:gdLst>
                <a:gd name="connsiteX0" fmla="*/ 38100 w 571500"/>
                <a:gd name="connsiteY0" fmla="*/ 0 h 1085850"/>
                <a:gd name="connsiteX1" fmla="*/ 304800 w 571500"/>
                <a:gd name="connsiteY1" fmla="*/ 361950 h 1085850"/>
                <a:gd name="connsiteX2" fmla="*/ 571500 w 571500"/>
                <a:gd name="connsiteY2" fmla="*/ 361950 h 1085850"/>
                <a:gd name="connsiteX3" fmla="*/ 438150 w 571500"/>
                <a:gd name="connsiteY3" fmla="*/ 1085850 h 1085850"/>
                <a:gd name="connsiteX4" fmla="*/ 266700 w 571500"/>
                <a:gd name="connsiteY4" fmla="*/ 1066800 h 1085850"/>
                <a:gd name="connsiteX5" fmla="*/ 114300 w 571500"/>
                <a:gd name="connsiteY5" fmla="*/ 381000 h 1085850"/>
                <a:gd name="connsiteX6" fmla="*/ 0 w 571500"/>
                <a:gd name="connsiteY6" fmla="*/ 152400 h 1085850"/>
                <a:gd name="connsiteX7" fmla="*/ 38100 w 571500"/>
                <a:gd name="connsiteY7" fmla="*/ 0 h 1085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71500" h="1085850">
                  <a:moveTo>
                    <a:pt x="38100" y="0"/>
                  </a:moveTo>
                  <a:lnTo>
                    <a:pt x="304800" y="361950"/>
                  </a:lnTo>
                  <a:lnTo>
                    <a:pt x="571500" y="361950"/>
                  </a:lnTo>
                  <a:lnTo>
                    <a:pt x="438150" y="1085850"/>
                  </a:lnTo>
                  <a:lnTo>
                    <a:pt x="266700" y="1066800"/>
                  </a:lnTo>
                  <a:lnTo>
                    <a:pt x="114300" y="381000"/>
                  </a:lnTo>
                  <a:lnTo>
                    <a:pt x="0" y="152400"/>
                  </a:lnTo>
                  <a:lnTo>
                    <a:pt x="3810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31765" name="Gruppe 832"/>
            <p:cNvGrpSpPr>
              <a:grpSpLocks/>
            </p:cNvGrpSpPr>
            <p:nvPr/>
          </p:nvGrpSpPr>
          <p:grpSpPr bwMode="auto">
            <a:xfrm>
              <a:off x="1042988" y="260350"/>
              <a:ext cx="3168650" cy="6192838"/>
              <a:chOff x="510723" y="3973286"/>
              <a:chExt cx="1307191" cy="2362200"/>
            </a:xfrm>
          </p:grpSpPr>
          <p:sp>
            <p:nvSpPr>
              <p:cNvPr id="31766" name="Freeform 60"/>
              <p:cNvSpPr>
                <a:spLocks noEditPoints="1"/>
              </p:cNvSpPr>
              <p:nvPr/>
            </p:nvSpPr>
            <p:spPr bwMode="auto">
              <a:xfrm>
                <a:off x="510723" y="3973286"/>
                <a:ext cx="872316" cy="2362200"/>
              </a:xfrm>
              <a:custGeom>
                <a:avLst/>
                <a:gdLst>
                  <a:gd name="T0" fmla="*/ 2147483647 w 1130"/>
                  <a:gd name="T1" fmla="*/ 2147483647 h 3060"/>
                  <a:gd name="T2" fmla="*/ 2147483647 w 1130"/>
                  <a:gd name="T3" fmla="*/ 2147483647 h 3060"/>
                  <a:gd name="T4" fmla="*/ 2147483647 w 1130"/>
                  <a:gd name="T5" fmla="*/ 2147483647 h 3060"/>
                  <a:gd name="T6" fmla="*/ 2147483647 w 1130"/>
                  <a:gd name="T7" fmla="*/ 2147483647 h 3060"/>
                  <a:gd name="T8" fmla="*/ 2147483647 w 1130"/>
                  <a:gd name="T9" fmla="*/ 2147483647 h 3060"/>
                  <a:gd name="T10" fmla="*/ 2147483647 w 1130"/>
                  <a:gd name="T11" fmla="*/ 2147483647 h 3060"/>
                  <a:gd name="T12" fmla="*/ 2147483647 w 1130"/>
                  <a:gd name="T13" fmla="*/ 2147483647 h 3060"/>
                  <a:gd name="T14" fmla="*/ 2147483647 w 1130"/>
                  <a:gd name="T15" fmla="*/ 2147483647 h 3060"/>
                  <a:gd name="T16" fmla="*/ 2147483647 w 1130"/>
                  <a:gd name="T17" fmla="*/ 2147483647 h 3060"/>
                  <a:gd name="T18" fmla="*/ 2147483647 w 1130"/>
                  <a:gd name="T19" fmla="*/ 2147483647 h 3060"/>
                  <a:gd name="T20" fmla="*/ 2147483647 w 1130"/>
                  <a:gd name="T21" fmla="*/ 2147483647 h 3060"/>
                  <a:gd name="T22" fmla="*/ 2147483647 w 1130"/>
                  <a:gd name="T23" fmla="*/ 2147483647 h 3060"/>
                  <a:gd name="T24" fmla="*/ 2147483647 w 1130"/>
                  <a:gd name="T25" fmla="*/ 2147483647 h 3060"/>
                  <a:gd name="T26" fmla="*/ 2147483647 w 1130"/>
                  <a:gd name="T27" fmla="*/ 2147483647 h 3060"/>
                  <a:gd name="T28" fmla="*/ 2147483647 w 1130"/>
                  <a:gd name="T29" fmla="*/ 2147483647 h 3060"/>
                  <a:gd name="T30" fmla="*/ 2147483647 w 1130"/>
                  <a:gd name="T31" fmla="*/ 2147483647 h 3060"/>
                  <a:gd name="T32" fmla="*/ 2147483647 w 1130"/>
                  <a:gd name="T33" fmla="*/ 2147483647 h 3060"/>
                  <a:gd name="T34" fmla="*/ 2147483647 w 1130"/>
                  <a:gd name="T35" fmla="*/ 2147483647 h 3060"/>
                  <a:gd name="T36" fmla="*/ 2147483647 w 1130"/>
                  <a:gd name="T37" fmla="*/ 2147483647 h 3060"/>
                  <a:gd name="T38" fmla="*/ 2147483647 w 1130"/>
                  <a:gd name="T39" fmla="*/ 2147483647 h 3060"/>
                  <a:gd name="T40" fmla="*/ 2147483647 w 1130"/>
                  <a:gd name="T41" fmla="*/ 2147483647 h 3060"/>
                  <a:gd name="T42" fmla="*/ 2147483647 w 1130"/>
                  <a:gd name="T43" fmla="*/ 2147483647 h 3060"/>
                  <a:gd name="T44" fmla="*/ 2147483647 w 1130"/>
                  <a:gd name="T45" fmla="*/ 2147483647 h 3060"/>
                  <a:gd name="T46" fmla="*/ 2147483647 w 1130"/>
                  <a:gd name="T47" fmla="*/ 2147483647 h 3060"/>
                  <a:gd name="T48" fmla="*/ 2147483647 w 1130"/>
                  <a:gd name="T49" fmla="*/ 2147483647 h 3060"/>
                  <a:gd name="T50" fmla="*/ 2147483647 w 1130"/>
                  <a:gd name="T51" fmla="*/ 2147483647 h 3060"/>
                  <a:gd name="T52" fmla="*/ 2147483647 w 1130"/>
                  <a:gd name="T53" fmla="*/ 2147483647 h 3060"/>
                  <a:gd name="T54" fmla="*/ 2147483647 w 1130"/>
                  <a:gd name="T55" fmla="*/ 2147483647 h 3060"/>
                  <a:gd name="T56" fmla="*/ 2147483647 w 1130"/>
                  <a:gd name="T57" fmla="*/ 2147483647 h 3060"/>
                  <a:gd name="T58" fmla="*/ 2147483647 w 1130"/>
                  <a:gd name="T59" fmla="*/ 2147483647 h 3060"/>
                  <a:gd name="T60" fmla="*/ 2147483647 w 1130"/>
                  <a:gd name="T61" fmla="*/ 2147483647 h 3060"/>
                  <a:gd name="T62" fmla="*/ 2147483647 w 1130"/>
                  <a:gd name="T63" fmla="*/ 2147483647 h 3060"/>
                  <a:gd name="T64" fmla="*/ 2147483647 w 1130"/>
                  <a:gd name="T65" fmla="*/ 2147483647 h 3060"/>
                  <a:gd name="T66" fmla="*/ 2147483647 w 1130"/>
                  <a:gd name="T67" fmla="*/ 2147483647 h 3060"/>
                  <a:gd name="T68" fmla="*/ 2147483647 w 1130"/>
                  <a:gd name="T69" fmla="*/ 2147483647 h 3060"/>
                  <a:gd name="T70" fmla="*/ 2147483647 w 1130"/>
                  <a:gd name="T71" fmla="*/ 2147483647 h 3060"/>
                  <a:gd name="T72" fmla="*/ 2147483647 w 1130"/>
                  <a:gd name="T73" fmla="*/ 2147483647 h 3060"/>
                  <a:gd name="T74" fmla="*/ 2147483647 w 1130"/>
                  <a:gd name="T75" fmla="*/ 2147483647 h 3060"/>
                  <a:gd name="T76" fmla="*/ 2147483647 w 1130"/>
                  <a:gd name="T77" fmla="*/ 2147483647 h 3060"/>
                  <a:gd name="T78" fmla="*/ 2147483647 w 1130"/>
                  <a:gd name="T79" fmla="*/ 2147483647 h 3060"/>
                  <a:gd name="T80" fmla="*/ 2147483647 w 1130"/>
                  <a:gd name="T81" fmla="*/ 2147483647 h 3060"/>
                  <a:gd name="T82" fmla="*/ 2147483647 w 1130"/>
                  <a:gd name="T83" fmla="*/ 2147483647 h 3060"/>
                  <a:gd name="T84" fmla="*/ 2147483647 w 1130"/>
                  <a:gd name="T85" fmla="*/ 2147483647 h 3060"/>
                  <a:gd name="T86" fmla="*/ 2147483647 w 1130"/>
                  <a:gd name="T87" fmla="*/ 2147483647 h 3060"/>
                  <a:gd name="T88" fmla="*/ 2147483647 w 1130"/>
                  <a:gd name="T89" fmla="*/ 2147483647 h 3060"/>
                  <a:gd name="T90" fmla="*/ 2147483647 w 1130"/>
                  <a:gd name="T91" fmla="*/ 2147483647 h 3060"/>
                  <a:gd name="T92" fmla="*/ 2147483647 w 1130"/>
                  <a:gd name="T93" fmla="*/ 2147483647 h 3060"/>
                  <a:gd name="T94" fmla="*/ 2147483647 w 1130"/>
                  <a:gd name="T95" fmla="*/ 2147483647 h 3060"/>
                  <a:gd name="T96" fmla="*/ 2147483647 w 1130"/>
                  <a:gd name="T97" fmla="*/ 2147483647 h 3060"/>
                  <a:gd name="T98" fmla="*/ 2147483647 w 1130"/>
                  <a:gd name="T99" fmla="*/ 2147483647 h 3060"/>
                  <a:gd name="T100" fmla="*/ 2147483647 w 1130"/>
                  <a:gd name="T101" fmla="*/ 2147483647 h 3060"/>
                  <a:gd name="T102" fmla="*/ 2147483647 w 1130"/>
                  <a:gd name="T103" fmla="*/ 2147483647 h 3060"/>
                  <a:gd name="T104" fmla="*/ 2147483647 w 1130"/>
                  <a:gd name="T105" fmla="*/ 2147483647 h 3060"/>
                  <a:gd name="T106" fmla="*/ 2147483647 w 1130"/>
                  <a:gd name="T107" fmla="*/ 2147483647 h 3060"/>
                  <a:gd name="T108" fmla="*/ 2147483647 w 1130"/>
                  <a:gd name="T109" fmla="*/ 2147483647 h 3060"/>
                  <a:gd name="T110" fmla="*/ 2147483647 w 1130"/>
                  <a:gd name="T111" fmla="*/ 2147483647 h 3060"/>
                  <a:gd name="T112" fmla="*/ 2147483647 w 1130"/>
                  <a:gd name="T113" fmla="*/ 2147483647 h 3060"/>
                  <a:gd name="T114" fmla="*/ 2147483647 w 1130"/>
                  <a:gd name="T115" fmla="*/ 2147483647 h 3060"/>
                  <a:gd name="T116" fmla="*/ 2147483647 w 1130"/>
                  <a:gd name="T117" fmla="*/ 2147483647 h 3060"/>
                  <a:gd name="T118" fmla="*/ 2147483647 w 1130"/>
                  <a:gd name="T119" fmla="*/ 2147483647 h 3060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130"/>
                  <a:gd name="T181" fmla="*/ 0 h 3060"/>
                  <a:gd name="T182" fmla="*/ 1130 w 1130"/>
                  <a:gd name="T183" fmla="*/ 3060 h 3060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130" h="3060">
                    <a:moveTo>
                      <a:pt x="1126" y="1622"/>
                    </a:moveTo>
                    <a:lnTo>
                      <a:pt x="1122" y="1610"/>
                    </a:lnTo>
                    <a:lnTo>
                      <a:pt x="1118" y="1598"/>
                    </a:lnTo>
                    <a:lnTo>
                      <a:pt x="1114" y="1582"/>
                    </a:lnTo>
                    <a:lnTo>
                      <a:pt x="1110" y="1562"/>
                    </a:lnTo>
                    <a:lnTo>
                      <a:pt x="1106" y="1544"/>
                    </a:lnTo>
                    <a:lnTo>
                      <a:pt x="1102" y="1524"/>
                    </a:lnTo>
                    <a:lnTo>
                      <a:pt x="1098" y="1504"/>
                    </a:lnTo>
                    <a:lnTo>
                      <a:pt x="1094" y="1480"/>
                    </a:lnTo>
                    <a:lnTo>
                      <a:pt x="1090" y="1462"/>
                    </a:lnTo>
                    <a:lnTo>
                      <a:pt x="1086" y="1438"/>
                    </a:lnTo>
                    <a:lnTo>
                      <a:pt x="1082" y="1414"/>
                    </a:lnTo>
                    <a:lnTo>
                      <a:pt x="1078" y="1392"/>
                    </a:lnTo>
                    <a:lnTo>
                      <a:pt x="1074" y="1364"/>
                    </a:lnTo>
                    <a:lnTo>
                      <a:pt x="1070" y="1348"/>
                    </a:lnTo>
                    <a:lnTo>
                      <a:pt x="1076" y="1348"/>
                    </a:lnTo>
                    <a:lnTo>
                      <a:pt x="1066" y="1320"/>
                    </a:lnTo>
                    <a:lnTo>
                      <a:pt x="970" y="538"/>
                    </a:lnTo>
                    <a:lnTo>
                      <a:pt x="970" y="534"/>
                    </a:lnTo>
                    <a:lnTo>
                      <a:pt x="962" y="534"/>
                    </a:lnTo>
                    <a:lnTo>
                      <a:pt x="962" y="526"/>
                    </a:lnTo>
                    <a:lnTo>
                      <a:pt x="958" y="518"/>
                    </a:lnTo>
                    <a:lnTo>
                      <a:pt x="954" y="510"/>
                    </a:lnTo>
                    <a:lnTo>
                      <a:pt x="950" y="506"/>
                    </a:lnTo>
                    <a:lnTo>
                      <a:pt x="946" y="498"/>
                    </a:lnTo>
                    <a:lnTo>
                      <a:pt x="942" y="492"/>
                    </a:lnTo>
                    <a:lnTo>
                      <a:pt x="938" y="488"/>
                    </a:lnTo>
                    <a:lnTo>
                      <a:pt x="934" y="484"/>
                    </a:lnTo>
                    <a:lnTo>
                      <a:pt x="930" y="480"/>
                    </a:lnTo>
                    <a:lnTo>
                      <a:pt x="926" y="476"/>
                    </a:lnTo>
                    <a:lnTo>
                      <a:pt x="922" y="472"/>
                    </a:lnTo>
                    <a:lnTo>
                      <a:pt x="920" y="468"/>
                    </a:lnTo>
                    <a:lnTo>
                      <a:pt x="916" y="464"/>
                    </a:lnTo>
                    <a:lnTo>
                      <a:pt x="908" y="460"/>
                    </a:lnTo>
                    <a:lnTo>
                      <a:pt x="892" y="456"/>
                    </a:lnTo>
                    <a:lnTo>
                      <a:pt x="888" y="452"/>
                    </a:lnTo>
                    <a:lnTo>
                      <a:pt x="880" y="448"/>
                    </a:lnTo>
                    <a:lnTo>
                      <a:pt x="872" y="444"/>
                    </a:lnTo>
                    <a:lnTo>
                      <a:pt x="864" y="440"/>
                    </a:lnTo>
                    <a:lnTo>
                      <a:pt x="852" y="436"/>
                    </a:lnTo>
                    <a:lnTo>
                      <a:pt x="842" y="432"/>
                    </a:lnTo>
                    <a:lnTo>
                      <a:pt x="822" y="428"/>
                    </a:lnTo>
                    <a:lnTo>
                      <a:pt x="806" y="424"/>
                    </a:lnTo>
                    <a:lnTo>
                      <a:pt x="794" y="422"/>
                    </a:lnTo>
                    <a:lnTo>
                      <a:pt x="774" y="418"/>
                    </a:lnTo>
                    <a:lnTo>
                      <a:pt x="760" y="414"/>
                    </a:lnTo>
                    <a:lnTo>
                      <a:pt x="744" y="410"/>
                    </a:lnTo>
                    <a:lnTo>
                      <a:pt x="744" y="402"/>
                    </a:lnTo>
                    <a:lnTo>
                      <a:pt x="748" y="386"/>
                    </a:lnTo>
                    <a:lnTo>
                      <a:pt x="748" y="378"/>
                    </a:lnTo>
                    <a:lnTo>
                      <a:pt x="760" y="378"/>
                    </a:lnTo>
                    <a:lnTo>
                      <a:pt x="766" y="374"/>
                    </a:lnTo>
                    <a:lnTo>
                      <a:pt x="770" y="366"/>
                    </a:lnTo>
                    <a:lnTo>
                      <a:pt x="770" y="354"/>
                    </a:lnTo>
                    <a:lnTo>
                      <a:pt x="766" y="344"/>
                    </a:lnTo>
                    <a:lnTo>
                      <a:pt x="766" y="336"/>
                    </a:lnTo>
                    <a:lnTo>
                      <a:pt x="770" y="320"/>
                    </a:lnTo>
                    <a:lnTo>
                      <a:pt x="770" y="292"/>
                    </a:lnTo>
                    <a:lnTo>
                      <a:pt x="770" y="288"/>
                    </a:lnTo>
                    <a:lnTo>
                      <a:pt x="772" y="276"/>
                    </a:lnTo>
                    <a:lnTo>
                      <a:pt x="778" y="280"/>
                    </a:lnTo>
                    <a:lnTo>
                      <a:pt x="786" y="280"/>
                    </a:lnTo>
                    <a:lnTo>
                      <a:pt x="786" y="276"/>
                    </a:lnTo>
                    <a:lnTo>
                      <a:pt x="782" y="272"/>
                    </a:lnTo>
                    <a:lnTo>
                      <a:pt x="778" y="266"/>
                    </a:lnTo>
                    <a:lnTo>
                      <a:pt x="782" y="262"/>
                    </a:lnTo>
                    <a:lnTo>
                      <a:pt x="786" y="258"/>
                    </a:lnTo>
                    <a:lnTo>
                      <a:pt x="790" y="254"/>
                    </a:lnTo>
                    <a:lnTo>
                      <a:pt x="794" y="250"/>
                    </a:lnTo>
                    <a:lnTo>
                      <a:pt x="798" y="246"/>
                    </a:lnTo>
                    <a:lnTo>
                      <a:pt x="798" y="238"/>
                    </a:lnTo>
                    <a:lnTo>
                      <a:pt x="794" y="194"/>
                    </a:lnTo>
                    <a:lnTo>
                      <a:pt x="790" y="164"/>
                    </a:lnTo>
                    <a:lnTo>
                      <a:pt x="786" y="152"/>
                    </a:lnTo>
                    <a:lnTo>
                      <a:pt x="782" y="120"/>
                    </a:lnTo>
                    <a:lnTo>
                      <a:pt x="778" y="110"/>
                    </a:lnTo>
                    <a:lnTo>
                      <a:pt x="774" y="98"/>
                    </a:lnTo>
                    <a:lnTo>
                      <a:pt x="770" y="90"/>
                    </a:lnTo>
                    <a:lnTo>
                      <a:pt x="766" y="82"/>
                    </a:lnTo>
                    <a:lnTo>
                      <a:pt x="764" y="78"/>
                    </a:lnTo>
                    <a:lnTo>
                      <a:pt x="760" y="70"/>
                    </a:lnTo>
                    <a:lnTo>
                      <a:pt x="756" y="66"/>
                    </a:lnTo>
                    <a:lnTo>
                      <a:pt x="752" y="58"/>
                    </a:lnTo>
                    <a:lnTo>
                      <a:pt x="748" y="54"/>
                    </a:lnTo>
                    <a:lnTo>
                      <a:pt x="744" y="50"/>
                    </a:lnTo>
                    <a:lnTo>
                      <a:pt x="740" y="46"/>
                    </a:lnTo>
                    <a:lnTo>
                      <a:pt x="736" y="44"/>
                    </a:lnTo>
                    <a:lnTo>
                      <a:pt x="732" y="40"/>
                    </a:lnTo>
                    <a:lnTo>
                      <a:pt x="724" y="36"/>
                    </a:lnTo>
                    <a:lnTo>
                      <a:pt x="720" y="32"/>
                    </a:lnTo>
                    <a:lnTo>
                      <a:pt x="712" y="28"/>
                    </a:lnTo>
                    <a:lnTo>
                      <a:pt x="708" y="24"/>
                    </a:lnTo>
                    <a:lnTo>
                      <a:pt x="700" y="20"/>
                    </a:lnTo>
                    <a:lnTo>
                      <a:pt x="692" y="16"/>
                    </a:lnTo>
                    <a:lnTo>
                      <a:pt x="686" y="12"/>
                    </a:lnTo>
                    <a:lnTo>
                      <a:pt x="674" y="8"/>
                    </a:lnTo>
                    <a:lnTo>
                      <a:pt x="654" y="4"/>
                    </a:lnTo>
                    <a:lnTo>
                      <a:pt x="638" y="0"/>
                    </a:lnTo>
                    <a:lnTo>
                      <a:pt x="600" y="0"/>
                    </a:lnTo>
                    <a:lnTo>
                      <a:pt x="588" y="4"/>
                    </a:lnTo>
                    <a:lnTo>
                      <a:pt x="564" y="8"/>
                    </a:lnTo>
                    <a:lnTo>
                      <a:pt x="556" y="12"/>
                    </a:lnTo>
                    <a:lnTo>
                      <a:pt x="548" y="16"/>
                    </a:lnTo>
                    <a:lnTo>
                      <a:pt x="540" y="20"/>
                    </a:lnTo>
                    <a:lnTo>
                      <a:pt x="534" y="24"/>
                    </a:lnTo>
                    <a:lnTo>
                      <a:pt x="526" y="28"/>
                    </a:lnTo>
                    <a:lnTo>
                      <a:pt x="514" y="32"/>
                    </a:lnTo>
                    <a:lnTo>
                      <a:pt x="510" y="36"/>
                    </a:lnTo>
                    <a:lnTo>
                      <a:pt x="506" y="40"/>
                    </a:lnTo>
                    <a:lnTo>
                      <a:pt x="502" y="44"/>
                    </a:lnTo>
                    <a:lnTo>
                      <a:pt x="498" y="46"/>
                    </a:lnTo>
                    <a:lnTo>
                      <a:pt x="490" y="50"/>
                    </a:lnTo>
                    <a:lnTo>
                      <a:pt x="486" y="54"/>
                    </a:lnTo>
                    <a:lnTo>
                      <a:pt x="482" y="58"/>
                    </a:lnTo>
                    <a:lnTo>
                      <a:pt x="474" y="62"/>
                    </a:lnTo>
                    <a:lnTo>
                      <a:pt x="474" y="70"/>
                    </a:lnTo>
                    <a:lnTo>
                      <a:pt x="466" y="70"/>
                    </a:lnTo>
                    <a:lnTo>
                      <a:pt x="464" y="82"/>
                    </a:lnTo>
                    <a:lnTo>
                      <a:pt x="464" y="90"/>
                    </a:lnTo>
                    <a:lnTo>
                      <a:pt x="464" y="94"/>
                    </a:lnTo>
                    <a:lnTo>
                      <a:pt x="460" y="98"/>
                    </a:lnTo>
                    <a:lnTo>
                      <a:pt x="460" y="106"/>
                    </a:lnTo>
                    <a:lnTo>
                      <a:pt x="460" y="118"/>
                    </a:lnTo>
                    <a:lnTo>
                      <a:pt x="456" y="168"/>
                    </a:lnTo>
                    <a:lnTo>
                      <a:pt x="452" y="180"/>
                    </a:lnTo>
                    <a:lnTo>
                      <a:pt x="452" y="184"/>
                    </a:lnTo>
                    <a:lnTo>
                      <a:pt x="456" y="258"/>
                    </a:lnTo>
                    <a:lnTo>
                      <a:pt x="460" y="262"/>
                    </a:lnTo>
                    <a:lnTo>
                      <a:pt x="464" y="266"/>
                    </a:lnTo>
                    <a:lnTo>
                      <a:pt x="466" y="276"/>
                    </a:lnTo>
                    <a:lnTo>
                      <a:pt x="470" y="284"/>
                    </a:lnTo>
                    <a:lnTo>
                      <a:pt x="444" y="284"/>
                    </a:lnTo>
                    <a:lnTo>
                      <a:pt x="436" y="288"/>
                    </a:lnTo>
                    <a:lnTo>
                      <a:pt x="428" y="292"/>
                    </a:lnTo>
                    <a:lnTo>
                      <a:pt x="424" y="296"/>
                    </a:lnTo>
                    <a:lnTo>
                      <a:pt x="420" y="304"/>
                    </a:lnTo>
                    <a:lnTo>
                      <a:pt x="416" y="308"/>
                    </a:lnTo>
                    <a:lnTo>
                      <a:pt x="412" y="312"/>
                    </a:lnTo>
                    <a:lnTo>
                      <a:pt x="408" y="320"/>
                    </a:lnTo>
                    <a:lnTo>
                      <a:pt x="404" y="324"/>
                    </a:lnTo>
                    <a:lnTo>
                      <a:pt x="400" y="332"/>
                    </a:lnTo>
                    <a:lnTo>
                      <a:pt x="396" y="336"/>
                    </a:lnTo>
                    <a:lnTo>
                      <a:pt x="392" y="340"/>
                    </a:lnTo>
                    <a:lnTo>
                      <a:pt x="390" y="344"/>
                    </a:lnTo>
                    <a:lnTo>
                      <a:pt x="386" y="350"/>
                    </a:lnTo>
                    <a:lnTo>
                      <a:pt x="382" y="354"/>
                    </a:lnTo>
                    <a:lnTo>
                      <a:pt x="378" y="358"/>
                    </a:lnTo>
                    <a:lnTo>
                      <a:pt x="346" y="362"/>
                    </a:lnTo>
                    <a:lnTo>
                      <a:pt x="318" y="366"/>
                    </a:lnTo>
                    <a:lnTo>
                      <a:pt x="300" y="370"/>
                    </a:lnTo>
                    <a:lnTo>
                      <a:pt x="292" y="374"/>
                    </a:lnTo>
                    <a:lnTo>
                      <a:pt x="284" y="378"/>
                    </a:lnTo>
                    <a:lnTo>
                      <a:pt x="276" y="382"/>
                    </a:lnTo>
                    <a:lnTo>
                      <a:pt x="230" y="386"/>
                    </a:lnTo>
                    <a:lnTo>
                      <a:pt x="210" y="390"/>
                    </a:lnTo>
                    <a:lnTo>
                      <a:pt x="194" y="394"/>
                    </a:lnTo>
                    <a:lnTo>
                      <a:pt x="182" y="398"/>
                    </a:lnTo>
                    <a:lnTo>
                      <a:pt x="166" y="402"/>
                    </a:lnTo>
                    <a:lnTo>
                      <a:pt x="156" y="406"/>
                    </a:lnTo>
                    <a:lnTo>
                      <a:pt x="144" y="410"/>
                    </a:lnTo>
                    <a:lnTo>
                      <a:pt x="140" y="414"/>
                    </a:lnTo>
                    <a:lnTo>
                      <a:pt x="128" y="418"/>
                    </a:lnTo>
                    <a:lnTo>
                      <a:pt x="116" y="422"/>
                    </a:lnTo>
                    <a:lnTo>
                      <a:pt x="112" y="424"/>
                    </a:lnTo>
                    <a:lnTo>
                      <a:pt x="108" y="428"/>
                    </a:lnTo>
                    <a:lnTo>
                      <a:pt x="104" y="436"/>
                    </a:lnTo>
                    <a:lnTo>
                      <a:pt x="100" y="448"/>
                    </a:lnTo>
                    <a:lnTo>
                      <a:pt x="96" y="468"/>
                    </a:lnTo>
                    <a:lnTo>
                      <a:pt x="92" y="526"/>
                    </a:lnTo>
                    <a:lnTo>
                      <a:pt x="92" y="542"/>
                    </a:lnTo>
                    <a:lnTo>
                      <a:pt x="96" y="550"/>
                    </a:lnTo>
                    <a:lnTo>
                      <a:pt x="100" y="558"/>
                    </a:lnTo>
                    <a:lnTo>
                      <a:pt x="100" y="600"/>
                    </a:lnTo>
                    <a:lnTo>
                      <a:pt x="92" y="604"/>
                    </a:lnTo>
                    <a:lnTo>
                      <a:pt x="88" y="608"/>
                    </a:lnTo>
                    <a:lnTo>
                      <a:pt x="86" y="612"/>
                    </a:lnTo>
                    <a:lnTo>
                      <a:pt x="82" y="616"/>
                    </a:lnTo>
                    <a:lnTo>
                      <a:pt x="78" y="648"/>
                    </a:lnTo>
                    <a:lnTo>
                      <a:pt x="66" y="650"/>
                    </a:lnTo>
                    <a:lnTo>
                      <a:pt x="62" y="654"/>
                    </a:lnTo>
                    <a:lnTo>
                      <a:pt x="58" y="658"/>
                    </a:lnTo>
                    <a:lnTo>
                      <a:pt x="54" y="662"/>
                    </a:lnTo>
                    <a:lnTo>
                      <a:pt x="50" y="678"/>
                    </a:lnTo>
                    <a:lnTo>
                      <a:pt x="46" y="694"/>
                    </a:lnTo>
                    <a:lnTo>
                      <a:pt x="42" y="706"/>
                    </a:lnTo>
                    <a:lnTo>
                      <a:pt x="38" y="714"/>
                    </a:lnTo>
                    <a:lnTo>
                      <a:pt x="34" y="724"/>
                    </a:lnTo>
                    <a:lnTo>
                      <a:pt x="30" y="732"/>
                    </a:lnTo>
                    <a:lnTo>
                      <a:pt x="26" y="744"/>
                    </a:lnTo>
                    <a:lnTo>
                      <a:pt x="22" y="752"/>
                    </a:lnTo>
                    <a:lnTo>
                      <a:pt x="18" y="760"/>
                    </a:lnTo>
                    <a:lnTo>
                      <a:pt x="14" y="772"/>
                    </a:lnTo>
                    <a:lnTo>
                      <a:pt x="12" y="780"/>
                    </a:lnTo>
                    <a:lnTo>
                      <a:pt x="8" y="792"/>
                    </a:lnTo>
                    <a:lnTo>
                      <a:pt x="4" y="802"/>
                    </a:lnTo>
                    <a:lnTo>
                      <a:pt x="0" y="826"/>
                    </a:lnTo>
                    <a:lnTo>
                      <a:pt x="0" y="884"/>
                    </a:lnTo>
                    <a:lnTo>
                      <a:pt x="4" y="912"/>
                    </a:lnTo>
                    <a:lnTo>
                      <a:pt x="8" y="920"/>
                    </a:lnTo>
                    <a:lnTo>
                      <a:pt x="12" y="928"/>
                    </a:lnTo>
                    <a:lnTo>
                      <a:pt x="14" y="936"/>
                    </a:lnTo>
                    <a:lnTo>
                      <a:pt x="18" y="940"/>
                    </a:lnTo>
                    <a:lnTo>
                      <a:pt x="22" y="948"/>
                    </a:lnTo>
                    <a:lnTo>
                      <a:pt x="26" y="952"/>
                    </a:lnTo>
                    <a:lnTo>
                      <a:pt x="30" y="954"/>
                    </a:lnTo>
                    <a:lnTo>
                      <a:pt x="38" y="958"/>
                    </a:lnTo>
                    <a:lnTo>
                      <a:pt x="42" y="962"/>
                    </a:lnTo>
                    <a:lnTo>
                      <a:pt x="46" y="966"/>
                    </a:lnTo>
                    <a:lnTo>
                      <a:pt x="50" y="970"/>
                    </a:lnTo>
                    <a:lnTo>
                      <a:pt x="66" y="974"/>
                    </a:lnTo>
                    <a:lnTo>
                      <a:pt x="116" y="978"/>
                    </a:lnTo>
                    <a:lnTo>
                      <a:pt x="128" y="982"/>
                    </a:lnTo>
                    <a:lnTo>
                      <a:pt x="148" y="986"/>
                    </a:lnTo>
                    <a:lnTo>
                      <a:pt x="162" y="990"/>
                    </a:lnTo>
                    <a:lnTo>
                      <a:pt x="174" y="990"/>
                    </a:lnTo>
                    <a:lnTo>
                      <a:pt x="174" y="1014"/>
                    </a:lnTo>
                    <a:lnTo>
                      <a:pt x="178" y="1028"/>
                    </a:lnTo>
                    <a:lnTo>
                      <a:pt x="178" y="1044"/>
                    </a:lnTo>
                    <a:lnTo>
                      <a:pt x="174" y="1106"/>
                    </a:lnTo>
                    <a:lnTo>
                      <a:pt x="170" y="1126"/>
                    </a:lnTo>
                    <a:lnTo>
                      <a:pt x="166" y="1146"/>
                    </a:lnTo>
                    <a:lnTo>
                      <a:pt x="162" y="1166"/>
                    </a:lnTo>
                    <a:lnTo>
                      <a:pt x="160" y="1192"/>
                    </a:lnTo>
                    <a:lnTo>
                      <a:pt x="156" y="1208"/>
                    </a:lnTo>
                    <a:lnTo>
                      <a:pt x="152" y="1220"/>
                    </a:lnTo>
                    <a:lnTo>
                      <a:pt x="148" y="1236"/>
                    </a:lnTo>
                    <a:lnTo>
                      <a:pt x="144" y="1248"/>
                    </a:lnTo>
                    <a:lnTo>
                      <a:pt x="140" y="1332"/>
                    </a:lnTo>
                    <a:lnTo>
                      <a:pt x="136" y="1462"/>
                    </a:lnTo>
                    <a:lnTo>
                      <a:pt x="132" y="1630"/>
                    </a:lnTo>
                    <a:lnTo>
                      <a:pt x="132" y="1640"/>
                    </a:lnTo>
                    <a:lnTo>
                      <a:pt x="152" y="1644"/>
                    </a:lnTo>
                    <a:lnTo>
                      <a:pt x="160" y="1644"/>
                    </a:lnTo>
                    <a:lnTo>
                      <a:pt x="156" y="1660"/>
                    </a:lnTo>
                    <a:lnTo>
                      <a:pt x="156" y="1726"/>
                    </a:lnTo>
                    <a:lnTo>
                      <a:pt x="160" y="1758"/>
                    </a:lnTo>
                    <a:lnTo>
                      <a:pt x="162" y="1788"/>
                    </a:lnTo>
                    <a:lnTo>
                      <a:pt x="166" y="1816"/>
                    </a:lnTo>
                    <a:lnTo>
                      <a:pt x="170" y="1844"/>
                    </a:lnTo>
                    <a:lnTo>
                      <a:pt x="174" y="1934"/>
                    </a:lnTo>
                    <a:lnTo>
                      <a:pt x="178" y="1948"/>
                    </a:lnTo>
                    <a:lnTo>
                      <a:pt x="182" y="1960"/>
                    </a:lnTo>
                    <a:lnTo>
                      <a:pt x="186" y="1968"/>
                    </a:lnTo>
                    <a:lnTo>
                      <a:pt x="190" y="2018"/>
                    </a:lnTo>
                    <a:lnTo>
                      <a:pt x="194" y="2038"/>
                    </a:lnTo>
                    <a:lnTo>
                      <a:pt x="194" y="2062"/>
                    </a:lnTo>
                    <a:lnTo>
                      <a:pt x="190" y="2082"/>
                    </a:lnTo>
                    <a:lnTo>
                      <a:pt x="186" y="2096"/>
                    </a:lnTo>
                    <a:lnTo>
                      <a:pt x="182" y="2112"/>
                    </a:lnTo>
                    <a:lnTo>
                      <a:pt x="178" y="2128"/>
                    </a:lnTo>
                    <a:lnTo>
                      <a:pt x="174" y="2178"/>
                    </a:lnTo>
                    <a:lnTo>
                      <a:pt x="170" y="2198"/>
                    </a:lnTo>
                    <a:lnTo>
                      <a:pt x="166" y="2222"/>
                    </a:lnTo>
                    <a:lnTo>
                      <a:pt x="162" y="2244"/>
                    </a:lnTo>
                    <a:lnTo>
                      <a:pt x="160" y="2272"/>
                    </a:lnTo>
                    <a:lnTo>
                      <a:pt x="156" y="2300"/>
                    </a:lnTo>
                    <a:lnTo>
                      <a:pt x="152" y="2322"/>
                    </a:lnTo>
                    <a:lnTo>
                      <a:pt x="148" y="2354"/>
                    </a:lnTo>
                    <a:lnTo>
                      <a:pt x="148" y="2466"/>
                    </a:lnTo>
                    <a:lnTo>
                      <a:pt x="152" y="2518"/>
                    </a:lnTo>
                    <a:lnTo>
                      <a:pt x="156" y="2548"/>
                    </a:lnTo>
                    <a:lnTo>
                      <a:pt x="160" y="2572"/>
                    </a:lnTo>
                    <a:lnTo>
                      <a:pt x="160" y="2626"/>
                    </a:lnTo>
                    <a:lnTo>
                      <a:pt x="160" y="2744"/>
                    </a:lnTo>
                    <a:lnTo>
                      <a:pt x="162" y="2774"/>
                    </a:lnTo>
                    <a:lnTo>
                      <a:pt x="166" y="2798"/>
                    </a:lnTo>
                    <a:lnTo>
                      <a:pt x="170" y="2826"/>
                    </a:lnTo>
                    <a:lnTo>
                      <a:pt x="174" y="2872"/>
                    </a:lnTo>
                    <a:lnTo>
                      <a:pt x="174" y="2916"/>
                    </a:lnTo>
                    <a:lnTo>
                      <a:pt x="170" y="2918"/>
                    </a:lnTo>
                    <a:lnTo>
                      <a:pt x="166" y="2926"/>
                    </a:lnTo>
                    <a:lnTo>
                      <a:pt x="162" y="2930"/>
                    </a:lnTo>
                    <a:lnTo>
                      <a:pt x="160" y="2934"/>
                    </a:lnTo>
                    <a:lnTo>
                      <a:pt x="156" y="2938"/>
                    </a:lnTo>
                    <a:lnTo>
                      <a:pt x="152" y="2942"/>
                    </a:lnTo>
                    <a:lnTo>
                      <a:pt x="148" y="2946"/>
                    </a:lnTo>
                    <a:lnTo>
                      <a:pt x="144" y="2950"/>
                    </a:lnTo>
                    <a:lnTo>
                      <a:pt x="140" y="2954"/>
                    </a:lnTo>
                    <a:lnTo>
                      <a:pt x="136" y="2958"/>
                    </a:lnTo>
                    <a:lnTo>
                      <a:pt x="132" y="2966"/>
                    </a:lnTo>
                    <a:lnTo>
                      <a:pt x="128" y="2970"/>
                    </a:lnTo>
                    <a:lnTo>
                      <a:pt x="124" y="2974"/>
                    </a:lnTo>
                    <a:lnTo>
                      <a:pt x="120" y="2982"/>
                    </a:lnTo>
                    <a:lnTo>
                      <a:pt x="116" y="3012"/>
                    </a:lnTo>
                    <a:lnTo>
                      <a:pt x="112" y="3020"/>
                    </a:lnTo>
                    <a:lnTo>
                      <a:pt x="112" y="3052"/>
                    </a:lnTo>
                    <a:lnTo>
                      <a:pt x="116" y="3056"/>
                    </a:lnTo>
                    <a:lnTo>
                      <a:pt x="124" y="3060"/>
                    </a:lnTo>
                    <a:lnTo>
                      <a:pt x="160" y="3060"/>
                    </a:lnTo>
                    <a:lnTo>
                      <a:pt x="234" y="3056"/>
                    </a:lnTo>
                    <a:lnTo>
                      <a:pt x="276" y="3052"/>
                    </a:lnTo>
                    <a:lnTo>
                      <a:pt x="288" y="3048"/>
                    </a:lnTo>
                    <a:lnTo>
                      <a:pt x="300" y="3044"/>
                    </a:lnTo>
                    <a:lnTo>
                      <a:pt x="308" y="3040"/>
                    </a:lnTo>
                    <a:lnTo>
                      <a:pt x="312" y="3036"/>
                    </a:lnTo>
                    <a:lnTo>
                      <a:pt x="316" y="3032"/>
                    </a:lnTo>
                    <a:lnTo>
                      <a:pt x="318" y="3028"/>
                    </a:lnTo>
                    <a:lnTo>
                      <a:pt x="322" y="3024"/>
                    </a:lnTo>
                    <a:lnTo>
                      <a:pt x="326" y="3020"/>
                    </a:lnTo>
                    <a:lnTo>
                      <a:pt x="330" y="3012"/>
                    </a:lnTo>
                    <a:lnTo>
                      <a:pt x="330" y="3000"/>
                    </a:lnTo>
                    <a:lnTo>
                      <a:pt x="346" y="2996"/>
                    </a:lnTo>
                    <a:lnTo>
                      <a:pt x="358" y="2992"/>
                    </a:lnTo>
                    <a:lnTo>
                      <a:pt x="366" y="2990"/>
                    </a:lnTo>
                    <a:lnTo>
                      <a:pt x="370" y="2986"/>
                    </a:lnTo>
                    <a:lnTo>
                      <a:pt x="374" y="2982"/>
                    </a:lnTo>
                    <a:lnTo>
                      <a:pt x="382" y="2978"/>
                    </a:lnTo>
                    <a:lnTo>
                      <a:pt x="386" y="2970"/>
                    </a:lnTo>
                    <a:lnTo>
                      <a:pt x="386" y="2962"/>
                    </a:lnTo>
                    <a:lnTo>
                      <a:pt x="382" y="2926"/>
                    </a:lnTo>
                    <a:lnTo>
                      <a:pt x="378" y="2912"/>
                    </a:lnTo>
                    <a:lnTo>
                      <a:pt x="374" y="2896"/>
                    </a:lnTo>
                    <a:lnTo>
                      <a:pt x="382" y="2896"/>
                    </a:lnTo>
                    <a:lnTo>
                      <a:pt x="386" y="2864"/>
                    </a:lnTo>
                    <a:lnTo>
                      <a:pt x="390" y="2848"/>
                    </a:lnTo>
                    <a:lnTo>
                      <a:pt x="392" y="2826"/>
                    </a:lnTo>
                    <a:lnTo>
                      <a:pt x="396" y="2818"/>
                    </a:lnTo>
                    <a:lnTo>
                      <a:pt x="400" y="2806"/>
                    </a:lnTo>
                    <a:lnTo>
                      <a:pt x="404" y="2790"/>
                    </a:lnTo>
                    <a:lnTo>
                      <a:pt x="408" y="2778"/>
                    </a:lnTo>
                    <a:lnTo>
                      <a:pt x="412" y="2762"/>
                    </a:lnTo>
                    <a:lnTo>
                      <a:pt x="416" y="2752"/>
                    </a:lnTo>
                    <a:lnTo>
                      <a:pt x="420" y="2736"/>
                    </a:lnTo>
                    <a:lnTo>
                      <a:pt x="424" y="2720"/>
                    </a:lnTo>
                    <a:lnTo>
                      <a:pt x="428" y="2700"/>
                    </a:lnTo>
                    <a:lnTo>
                      <a:pt x="432" y="2678"/>
                    </a:lnTo>
                    <a:lnTo>
                      <a:pt x="436" y="2654"/>
                    </a:lnTo>
                    <a:lnTo>
                      <a:pt x="440" y="2630"/>
                    </a:lnTo>
                    <a:lnTo>
                      <a:pt x="444" y="2588"/>
                    </a:lnTo>
                    <a:lnTo>
                      <a:pt x="448" y="2514"/>
                    </a:lnTo>
                    <a:lnTo>
                      <a:pt x="448" y="2408"/>
                    </a:lnTo>
                    <a:lnTo>
                      <a:pt x="444" y="2272"/>
                    </a:lnTo>
                    <a:lnTo>
                      <a:pt x="440" y="2162"/>
                    </a:lnTo>
                    <a:lnTo>
                      <a:pt x="440" y="1948"/>
                    </a:lnTo>
                    <a:lnTo>
                      <a:pt x="444" y="1918"/>
                    </a:lnTo>
                    <a:lnTo>
                      <a:pt x="448" y="1906"/>
                    </a:lnTo>
                    <a:lnTo>
                      <a:pt x="452" y="1894"/>
                    </a:lnTo>
                    <a:lnTo>
                      <a:pt x="456" y="1878"/>
                    </a:lnTo>
                    <a:lnTo>
                      <a:pt x="460" y="1866"/>
                    </a:lnTo>
                    <a:lnTo>
                      <a:pt x="464" y="1852"/>
                    </a:lnTo>
                    <a:lnTo>
                      <a:pt x="466" y="1840"/>
                    </a:lnTo>
                    <a:lnTo>
                      <a:pt x="470" y="1832"/>
                    </a:lnTo>
                    <a:lnTo>
                      <a:pt x="474" y="1824"/>
                    </a:lnTo>
                    <a:lnTo>
                      <a:pt x="478" y="1816"/>
                    </a:lnTo>
                    <a:lnTo>
                      <a:pt x="482" y="1808"/>
                    </a:lnTo>
                    <a:lnTo>
                      <a:pt x="486" y="1792"/>
                    </a:lnTo>
                    <a:lnTo>
                      <a:pt x="490" y="1780"/>
                    </a:lnTo>
                    <a:lnTo>
                      <a:pt x="494" y="1766"/>
                    </a:lnTo>
                    <a:lnTo>
                      <a:pt x="498" y="1746"/>
                    </a:lnTo>
                    <a:lnTo>
                      <a:pt x="502" y="1730"/>
                    </a:lnTo>
                    <a:lnTo>
                      <a:pt x="502" y="1754"/>
                    </a:lnTo>
                    <a:lnTo>
                      <a:pt x="506" y="1784"/>
                    </a:lnTo>
                    <a:lnTo>
                      <a:pt x="510" y="1812"/>
                    </a:lnTo>
                    <a:lnTo>
                      <a:pt x="514" y="1836"/>
                    </a:lnTo>
                    <a:lnTo>
                      <a:pt x="518" y="1856"/>
                    </a:lnTo>
                    <a:lnTo>
                      <a:pt x="522" y="1878"/>
                    </a:lnTo>
                    <a:lnTo>
                      <a:pt x="526" y="1898"/>
                    </a:lnTo>
                    <a:lnTo>
                      <a:pt x="530" y="1918"/>
                    </a:lnTo>
                    <a:lnTo>
                      <a:pt x="534" y="1936"/>
                    </a:lnTo>
                    <a:lnTo>
                      <a:pt x="538" y="1952"/>
                    </a:lnTo>
                    <a:lnTo>
                      <a:pt x="540" y="1968"/>
                    </a:lnTo>
                    <a:lnTo>
                      <a:pt x="544" y="2038"/>
                    </a:lnTo>
                    <a:lnTo>
                      <a:pt x="548" y="2140"/>
                    </a:lnTo>
                    <a:lnTo>
                      <a:pt x="548" y="2182"/>
                    </a:lnTo>
                    <a:lnTo>
                      <a:pt x="544" y="2222"/>
                    </a:lnTo>
                    <a:lnTo>
                      <a:pt x="540" y="2264"/>
                    </a:lnTo>
                    <a:lnTo>
                      <a:pt x="538" y="2338"/>
                    </a:lnTo>
                    <a:lnTo>
                      <a:pt x="538" y="2580"/>
                    </a:lnTo>
                    <a:lnTo>
                      <a:pt x="540" y="2626"/>
                    </a:lnTo>
                    <a:lnTo>
                      <a:pt x="544" y="2658"/>
                    </a:lnTo>
                    <a:lnTo>
                      <a:pt x="548" y="2682"/>
                    </a:lnTo>
                    <a:lnTo>
                      <a:pt x="552" y="2704"/>
                    </a:lnTo>
                    <a:lnTo>
                      <a:pt x="556" y="2732"/>
                    </a:lnTo>
                    <a:lnTo>
                      <a:pt x="560" y="2748"/>
                    </a:lnTo>
                    <a:lnTo>
                      <a:pt x="564" y="2762"/>
                    </a:lnTo>
                    <a:lnTo>
                      <a:pt x="568" y="2778"/>
                    </a:lnTo>
                    <a:lnTo>
                      <a:pt x="572" y="2794"/>
                    </a:lnTo>
                    <a:lnTo>
                      <a:pt x="576" y="2806"/>
                    </a:lnTo>
                    <a:lnTo>
                      <a:pt x="580" y="2826"/>
                    </a:lnTo>
                    <a:lnTo>
                      <a:pt x="584" y="2840"/>
                    </a:lnTo>
                    <a:lnTo>
                      <a:pt x="588" y="2848"/>
                    </a:lnTo>
                    <a:lnTo>
                      <a:pt x="592" y="2860"/>
                    </a:lnTo>
                    <a:lnTo>
                      <a:pt x="596" y="2868"/>
                    </a:lnTo>
                    <a:lnTo>
                      <a:pt x="596" y="2884"/>
                    </a:lnTo>
                    <a:lnTo>
                      <a:pt x="592" y="2922"/>
                    </a:lnTo>
                    <a:lnTo>
                      <a:pt x="592" y="2938"/>
                    </a:lnTo>
                    <a:lnTo>
                      <a:pt x="596" y="2942"/>
                    </a:lnTo>
                    <a:lnTo>
                      <a:pt x="600" y="2946"/>
                    </a:lnTo>
                    <a:lnTo>
                      <a:pt x="608" y="2950"/>
                    </a:lnTo>
                    <a:lnTo>
                      <a:pt x="618" y="2954"/>
                    </a:lnTo>
                    <a:lnTo>
                      <a:pt x="638" y="2954"/>
                    </a:lnTo>
                    <a:lnTo>
                      <a:pt x="638" y="2974"/>
                    </a:lnTo>
                    <a:lnTo>
                      <a:pt x="642" y="2982"/>
                    </a:lnTo>
                    <a:lnTo>
                      <a:pt x="650" y="2986"/>
                    </a:lnTo>
                    <a:lnTo>
                      <a:pt x="654" y="2990"/>
                    </a:lnTo>
                    <a:lnTo>
                      <a:pt x="658" y="2992"/>
                    </a:lnTo>
                    <a:lnTo>
                      <a:pt x="666" y="2996"/>
                    </a:lnTo>
                    <a:lnTo>
                      <a:pt x="686" y="3000"/>
                    </a:lnTo>
                    <a:lnTo>
                      <a:pt x="696" y="3000"/>
                    </a:lnTo>
                    <a:lnTo>
                      <a:pt x="752" y="2996"/>
                    </a:lnTo>
                    <a:lnTo>
                      <a:pt x="794" y="2992"/>
                    </a:lnTo>
                    <a:lnTo>
                      <a:pt x="826" y="2990"/>
                    </a:lnTo>
                    <a:lnTo>
                      <a:pt x="838" y="2986"/>
                    </a:lnTo>
                    <a:lnTo>
                      <a:pt x="842" y="2982"/>
                    </a:lnTo>
                    <a:lnTo>
                      <a:pt x="844" y="2974"/>
                    </a:lnTo>
                    <a:lnTo>
                      <a:pt x="844" y="2962"/>
                    </a:lnTo>
                    <a:lnTo>
                      <a:pt x="842" y="2942"/>
                    </a:lnTo>
                    <a:lnTo>
                      <a:pt x="838" y="2938"/>
                    </a:lnTo>
                    <a:lnTo>
                      <a:pt x="834" y="2916"/>
                    </a:lnTo>
                    <a:lnTo>
                      <a:pt x="830" y="2908"/>
                    </a:lnTo>
                    <a:lnTo>
                      <a:pt x="826" y="2904"/>
                    </a:lnTo>
                    <a:lnTo>
                      <a:pt x="822" y="2900"/>
                    </a:lnTo>
                    <a:lnTo>
                      <a:pt x="818" y="2896"/>
                    </a:lnTo>
                    <a:lnTo>
                      <a:pt x="814" y="2892"/>
                    </a:lnTo>
                    <a:lnTo>
                      <a:pt x="810" y="2888"/>
                    </a:lnTo>
                    <a:lnTo>
                      <a:pt x="806" y="2884"/>
                    </a:lnTo>
                    <a:lnTo>
                      <a:pt x="802" y="2880"/>
                    </a:lnTo>
                    <a:lnTo>
                      <a:pt x="798" y="2876"/>
                    </a:lnTo>
                    <a:lnTo>
                      <a:pt x="794" y="2872"/>
                    </a:lnTo>
                    <a:lnTo>
                      <a:pt x="794" y="2860"/>
                    </a:lnTo>
                    <a:lnTo>
                      <a:pt x="798" y="2844"/>
                    </a:lnTo>
                    <a:lnTo>
                      <a:pt x="802" y="2830"/>
                    </a:lnTo>
                    <a:lnTo>
                      <a:pt x="806" y="2822"/>
                    </a:lnTo>
                    <a:lnTo>
                      <a:pt x="810" y="2810"/>
                    </a:lnTo>
                    <a:lnTo>
                      <a:pt x="814" y="2798"/>
                    </a:lnTo>
                    <a:lnTo>
                      <a:pt x="818" y="2790"/>
                    </a:lnTo>
                    <a:lnTo>
                      <a:pt x="822" y="2778"/>
                    </a:lnTo>
                    <a:lnTo>
                      <a:pt x="826" y="2766"/>
                    </a:lnTo>
                    <a:lnTo>
                      <a:pt x="830" y="2744"/>
                    </a:lnTo>
                    <a:lnTo>
                      <a:pt x="830" y="2530"/>
                    </a:lnTo>
                    <a:lnTo>
                      <a:pt x="830" y="2502"/>
                    </a:lnTo>
                    <a:lnTo>
                      <a:pt x="834" y="2482"/>
                    </a:lnTo>
                    <a:lnTo>
                      <a:pt x="838" y="2460"/>
                    </a:lnTo>
                    <a:lnTo>
                      <a:pt x="842" y="2428"/>
                    </a:lnTo>
                    <a:lnTo>
                      <a:pt x="842" y="2268"/>
                    </a:lnTo>
                    <a:lnTo>
                      <a:pt x="838" y="2236"/>
                    </a:lnTo>
                    <a:lnTo>
                      <a:pt x="838" y="1968"/>
                    </a:lnTo>
                    <a:lnTo>
                      <a:pt x="842" y="1934"/>
                    </a:lnTo>
                    <a:lnTo>
                      <a:pt x="844" y="1902"/>
                    </a:lnTo>
                    <a:lnTo>
                      <a:pt x="848" y="1866"/>
                    </a:lnTo>
                    <a:lnTo>
                      <a:pt x="852" y="1824"/>
                    </a:lnTo>
                    <a:lnTo>
                      <a:pt x="852" y="1630"/>
                    </a:lnTo>
                    <a:lnTo>
                      <a:pt x="848" y="1578"/>
                    </a:lnTo>
                    <a:lnTo>
                      <a:pt x="868" y="1578"/>
                    </a:lnTo>
                    <a:lnTo>
                      <a:pt x="912" y="1578"/>
                    </a:lnTo>
                    <a:lnTo>
                      <a:pt x="920" y="1582"/>
                    </a:lnTo>
                    <a:lnTo>
                      <a:pt x="926" y="1586"/>
                    </a:lnTo>
                    <a:lnTo>
                      <a:pt x="938" y="1590"/>
                    </a:lnTo>
                    <a:lnTo>
                      <a:pt x="946" y="1594"/>
                    </a:lnTo>
                    <a:lnTo>
                      <a:pt x="954" y="1598"/>
                    </a:lnTo>
                    <a:lnTo>
                      <a:pt x="962" y="1602"/>
                    </a:lnTo>
                    <a:lnTo>
                      <a:pt x="974" y="1606"/>
                    </a:lnTo>
                    <a:lnTo>
                      <a:pt x="986" y="1610"/>
                    </a:lnTo>
                    <a:lnTo>
                      <a:pt x="996" y="1614"/>
                    </a:lnTo>
                    <a:lnTo>
                      <a:pt x="1008" y="1618"/>
                    </a:lnTo>
                    <a:lnTo>
                      <a:pt x="1020" y="1622"/>
                    </a:lnTo>
                    <a:lnTo>
                      <a:pt x="1032" y="1626"/>
                    </a:lnTo>
                    <a:lnTo>
                      <a:pt x="1048" y="1630"/>
                    </a:lnTo>
                    <a:lnTo>
                      <a:pt x="1060" y="1632"/>
                    </a:lnTo>
                    <a:lnTo>
                      <a:pt x="1074" y="1636"/>
                    </a:lnTo>
                    <a:lnTo>
                      <a:pt x="1090" y="1640"/>
                    </a:lnTo>
                    <a:lnTo>
                      <a:pt x="1094" y="1644"/>
                    </a:lnTo>
                    <a:lnTo>
                      <a:pt x="1102" y="1648"/>
                    </a:lnTo>
                    <a:lnTo>
                      <a:pt x="1106" y="1652"/>
                    </a:lnTo>
                    <a:lnTo>
                      <a:pt x="1114" y="1656"/>
                    </a:lnTo>
                    <a:lnTo>
                      <a:pt x="1126" y="1656"/>
                    </a:lnTo>
                    <a:lnTo>
                      <a:pt x="1130" y="1652"/>
                    </a:lnTo>
                    <a:lnTo>
                      <a:pt x="1130" y="1640"/>
                    </a:lnTo>
                    <a:lnTo>
                      <a:pt x="1126" y="1622"/>
                    </a:lnTo>
                    <a:close/>
                    <a:moveTo>
                      <a:pt x="584" y="774"/>
                    </a:moveTo>
                    <a:lnTo>
                      <a:pt x="584" y="774"/>
                    </a:lnTo>
                    <a:lnTo>
                      <a:pt x="562" y="680"/>
                    </a:lnTo>
                    <a:lnTo>
                      <a:pt x="538" y="586"/>
                    </a:lnTo>
                    <a:lnTo>
                      <a:pt x="524" y="540"/>
                    </a:lnTo>
                    <a:lnTo>
                      <a:pt x="510" y="494"/>
                    </a:lnTo>
                    <a:lnTo>
                      <a:pt x="494" y="448"/>
                    </a:lnTo>
                    <a:lnTo>
                      <a:pt x="474" y="404"/>
                    </a:lnTo>
                    <a:lnTo>
                      <a:pt x="460" y="382"/>
                    </a:lnTo>
                    <a:lnTo>
                      <a:pt x="448" y="360"/>
                    </a:lnTo>
                    <a:lnTo>
                      <a:pt x="444" y="348"/>
                    </a:lnTo>
                    <a:lnTo>
                      <a:pt x="442" y="336"/>
                    </a:lnTo>
                    <a:lnTo>
                      <a:pt x="442" y="322"/>
                    </a:lnTo>
                    <a:lnTo>
                      <a:pt x="446" y="308"/>
                    </a:lnTo>
                    <a:lnTo>
                      <a:pt x="452" y="298"/>
                    </a:lnTo>
                    <a:lnTo>
                      <a:pt x="456" y="294"/>
                    </a:lnTo>
                    <a:lnTo>
                      <a:pt x="454" y="292"/>
                    </a:lnTo>
                    <a:lnTo>
                      <a:pt x="456" y="292"/>
                    </a:lnTo>
                    <a:lnTo>
                      <a:pt x="468" y="290"/>
                    </a:lnTo>
                    <a:lnTo>
                      <a:pt x="474" y="290"/>
                    </a:lnTo>
                    <a:lnTo>
                      <a:pt x="472" y="292"/>
                    </a:lnTo>
                    <a:lnTo>
                      <a:pt x="466" y="294"/>
                    </a:lnTo>
                    <a:lnTo>
                      <a:pt x="460" y="298"/>
                    </a:lnTo>
                    <a:lnTo>
                      <a:pt x="458" y="302"/>
                    </a:lnTo>
                    <a:lnTo>
                      <a:pt x="454" y="308"/>
                    </a:lnTo>
                    <a:lnTo>
                      <a:pt x="454" y="316"/>
                    </a:lnTo>
                    <a:lnTo>
                      <a:pt x="454" y="324"/>
                    </a:lnTo>
                    <a:lnTo>
                      <a:pt x="462" y="346"/>
                    </a:lnTo>
                    <a:lnTo>
                      <a:pt x="478" y="378"/>
                    </a:lnTo>
                    <a:lnTo>
                      <a:pt x="488" y="394"/>
                    </a:lnTo>
                    <a:lnTo>
                      <a:pt x="502" y="412"/>
                    </a:lnTo>
                    <a:lnTo>
                      <a:pt x="516" y="430"/>
                    </a:lnTo>
                    <a:lnTo>
                      <a:pt x="534" y="450"/>
                    </a:lnTo>
                    <a:lnTo>
                      <a:pt x="556" y="472"/>
                    </a:lnTo>
                    <a:lnTo>
                      <a:pt x="580" y="494"/>
                    </a:lnTo>
                    <a:lnTo>
                      <a:pt x="564" y="520"/>
                    </a:lnTo>
                    <a:lnTo>
                      <a:pt x="562" y="522"/>
                    </a:lnTo>
                    <a:lnTo>
                      <a:pt x="562" y="524"/>
                    </a:lnTo>
                    <a:lnTo>
                      <a:pt x="562" y="528"/>
                    </a:lnTo>
                    <a:lnTo>
                      <a:pt x="574" y="538"/>
                    </a:lnTo>
                    <a:lnTo>
                      <a:pt x="586" y="548"/>
                    </a:lnTo>
                    <a:lnTo>
                      <a:pt x="590" y="554"/>
                    </a:lnTo>
                    <a:lnTo>
                      <a:pt x="592" y="560"/>
                    </a:lnTo>
                    <a:lnTo>
                      <a:pt x="592" y="568"/>
                    </a:lnTo>
                    <a:lnTo>
                      <a:pt x="594" y="576"/>
                    </a:lnTo>
                    <a:lnTo>
                      <a:pt x="594" y="578"/>
                    </a:lnTo>
                    <a:lnTo>
                      <a:pt x="590" y="584"/>
                    </a:lnTo>
                    <a:lnTo>
                      <a:pt x="588" y="598"/>
                    </a:lnTo>
                    <a:lnTo>
                      <a:pt x="586" y="648"/>
                    </a:lnTo>
                    <a:lnTo>
                      <a:pt x="586" y="678"/>
                    </a:lnTo>
                    <a:lnTo>
                      <a:pt x="588" y="710"/>
                    </a:lnTo>
                    <a:lnTo>
                      <a:pt x="590" y="740"/>
                    </a:lnTo>
                    <a:lnTo>
                      <a:pt x="594" y="770"/>
                    </a:lnTo>
                    <a:lnTo>
                      <a:pt x="590" y="774"/>
                    </a:lnTo>
                    <a:lnTo>
                      <a:pt x="584" y="774"/>
                    </a:lnTo>
                    <a:close/>
                    <a:moveTo>
                      <a:pt x="606" y="1288"/>
                    </a:moveTo>
                    <a:lnTo>
                      <a:pt x="596" y="1288"/>
                    </a:lnTo>
                    <a:lnTo>
                      <a:pt x="592" y="1284"/>
                    </a:lnTo>
                    <a:lnTo>
                      <a:pt x="588" y="1284"/>
                    </a:lnTo>
                    <a:lnTo>
                      <a:pt x="598" y="1212"/>
                    </a:lnTo>
                    <a:lnTo>
                      <a:pt x="608" y="1138"/>
                    </a:lnTo>
                    <a:lnTo>
                      <a:pt x="606" y="1288"/>
                    </a:lnTo>
                    <a:close/>
                    <a:moveTo>
                      <a:pt x="676" y="506"/>
                    </a:moveTo>
                    <a:lnTo>
                      <a:pt x="676" y="506"/>
                    </a:lnTo>
                    <a:lnTo>
                      <a:pt x="680" y="504"/>
                    </a:lnTo>
                    <a:lnTo>
                      <a:pt x="684" y="502"/>
                    </a:lnTo>
                    <a:lnTo>
                      <a:pt x="688" y="500"/>
                    </a:lnTo>
                    <a:lnTo>
                      <a:pt x="694" y="500"/>
                    </a:lnTo>
                    <a:lnTo>
                      <a:pt x="692" y="510"/>
                    </a:lnTo>
                    <a:lnTo>
                      <a:pt x="690" y="520"/>
                    </a:lnTo>
                    <a:lnTo>
                      <a:pt x="690" y="530"/>
                    </a:lnTo>
                    <a:lnTo>
                      <a:pt x="692" y="540"/>
                    </a:lnTo>
                    <a:lnTo>
                      <a:pt x="686" y="542"/>
                    </a:lnTo>
                    <a:lnTo>
                      <a:pt x="682" y="532"/>
                    </a:lnTo>
                    <a:lnTo>
                      <a:pt x="678" y="524"/>
                    </a:lnTo>
                    <a:lnTo>
                      <a:pt x="666" y="510"/>
                    </a:lnTo>
                    <a:lnTo>
                      <a:pt x="676" y="506"/>
                    </a:lnTo>
                    <a:close/>
                    <a:moveTo>
                      <a:pt x="662" y="606"/>
                    </a:moveTo>
                    <a:lnTo>
                      <a:pt x="662" y="606"/>
                    </a:lnTo>
                    <a:lnTo>
                      <a:pt x="654" y="596"/>
                    </a:lnTo>
                    <a:lnTo>
                      <a:pt x="652" y="592"/>
                    </a:lnTo>
                    <a:lnTo>
                      <a:pt x="648" y="586"/>
                    </a:lnTo>
                    <a:lnTo>
                      <a:pt x="644" y="578"/>
                    </a:lnTo>
                    <a:lnTo>
                      <a:pt x="642" y="570"/>
                    </a:lnTo>
                    <a:lnTo>
                      <a:pt x="646" y="560"/>
                    </a:lnTo>
                    <a:lnTo>
                      <a:pt x="650" y="552"/>
                    </a:lnTo>
                    <a:lnTo>
                      <a:pt x="654" y="546"/>
                    </a:lnTo>
                    <a:lnTo>
                      <a:pt x="658" y="542"/>
                    </a:lnTo>
                    <a:lnTo>
                      <a:pt x="660" y="540"/>
                    </a:lnTo>
                    <a:lnTo>
                      <a:pt x="664" y="540"/>
                    </a:lnTo>
                    <a:lnTo>
                      <a:pt x="666" y="572"/>
                    </a:lnTo>
                    <a:lnTo>
                      <a:pt x="666" y="582"/>
                    </a:lnTo>
                    <a:lnTo>
                      <a:pt x="668" y="596"/>
                    </a:lnTo>
                    <a:lnTo>
                      <a:pt x="670" y="606"/>
                    </a:lnTo>
                    <a:lnTo>
                      <a:pt x="666" y="608"/>
                    </a:lnTo>
                    <a:lnTo>
                      <a:pt x="662" y="606"/>
                    </a:lnTo>
                    <a:close/>
                    <a:moveTo>
                      <a:pt x="732" y="1306"/>
                    </a:moveTo>
                    <a:lnTo>
                      <a:pt x="744" y="1338"/>
                    </a:lnTo>
                    <a:lnTo>
                      <a:pt x="734" y="1350"/>
                    </a:lnTo>
                    <a:lnTo>
                      <a:pt x="732" y="130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" name="Freeform 166"/>
              <p:cNvSpPr>
                <a:spLocks noEditPoints="1"/>
              </p:cNvSpPr>
              <p:nvPr/>
            </p:nvSpPr>
            <p:spPr bwMode="auto">
              <a:xfrm>
                <a:off x="1206887" y="4389895"/>
                <a:ext cx="611027" cy="870762"/>
              </a:xfrm>
              <a:custGeom>
                <a:avLst/>
                <a:gdLst>
                  <a:gd name="T0" fmla="*/ 966187524 w 172"/>
                  <a:gd name="T1" fmla="*/ 157081618 h 246"/>
                  <a:gd name="T2" fmla="*/ 820135768 w 172"/>
                  <a:gd name="T3" fmla="*/ 0 h 246"/>
                  <a:gd name="T4" fmla="*/ 820135768 w 172"/>
                  <a:gd name="T5" fmla="*/ 157081618 h 246"/>
                  <a:gd name="T6" fmla="*/ 966187524 w 172"/>
                  <a:gd name="T7" fmla="*/ 157081618 h 246"/>
                  <a:gd name="T8" fmla="*/ 966187524 w 172"/>
                  <a:gd name="T9" fmla="*/ 157081618 h 246"/>
                  <a:gd name="T10" fmla="*/ 0 w 172"/>
                  <a:gd name="T11" fmla="*/ 1380074174 h 246"/>
                  <a:gd name="T12" fmla="*/ 0 w 172"/>
                  <a:gd name="T13" fmla="*/ 0 h 246"/>
                  <a:gd name="T14" fmla="*/ 775196834 w 172"/>
                  <a:gd name="T15" fmla="*/ 0 h 246"/>
                  <a:gd name="T16" fmla="*/ 775196834 w 172"/>
                  <a:gd name="T17" fmla="*/ 201962065 h 246"/>
                  <a:gd name="T18" fmla="*/ 966187524 w 172"/>
                  <a:gd name="T19" fmla="*/ 201962065 h 246"/>
                  <a:gd name="T20" fmla="*/ 966187524 w 172"/>
                  <a:gd name="T21" fmla="*/ 1380074174 h 246"/>
                  <a:gd name="T22" fmla="*/ 0 w 172"/>
                  <a:gd name="T23" fmla="*/ 1380074174 h 2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72"/>
                  <a:gd name="T37" fmla="*/ 0 h 246"/>
                  <a:gd name="T38" fmla="*/ 172 w 172"/>
                  <a:gd name="T39" fmla="*/ 246 h 24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72" h="246">
                    <a:moveTo>
                      <a:pt x="172" y="28"/>
                    </a:moveTo>
                    <a:lnTo>
                      <a:pt x="146" y="0"/>
                    </a:lnTo>
                    <a:lnTo>
                      <a:pt x="146" y="28"/>
                    </a:lnTo>
                    <a:lnTo>
                      <a:pt x="172" y="28"/>
                    </a:lnTo>
                    <a:close/>
                    <a:moveTo>
                      <a:pt x="0" y="246"/>
                    </a:moveTo>
                    <a:lnTo>
                      <a:pt x="0" y="0"/>
                    </a:lnTo>
                    <a:lnTo>
                      <a:pt x="138" y="0"/>
                    </a:lnTo>
                    <a:lnTo>
                      <a:pt x="138" y="36"/>
                    </a:lnTo>
                    <a:lnTo>
                      <a:pt x="172" y="36"/>
                    </a:lnTo>
                    <a:lnTo>
                      <a:pt x="172" y="246"/>
                    </a:lnTo>
                    <a:lnTo>
                      <a:pt x="0" y="246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solidFill>
                  <a:srgbClr val="D9D9D9"/>
                </a:solidFill>
                <a:round/>
                <a:headEnd/>
                <a:tailEnd/>
              </a:ln>
              <a:effectLst>
                <a:outerShdw blurRad="63500" dist="38100" dir="2700000" algn="tl" rotWithShape="0">
                  <a:srgbClr val="000000">
                    <a:alpha val="39999"/>
                  </a:srgbClr>
                </a:outerShdw>
              </a:effectLst>
            </p:spPr>
            <p:txBody>
              <a:bodyPr/>
              <a:lstStyle/>
              <a:p>
                <a:pPr>
                  <a:defRPr/>
                </a:pPr>
                <a:endParaRPr lang="zh-CN" altLang="zh-CN">
                  <a:solidFill>
                    <a:srgbClr val="000000"/>
                  </a:solidFill>
                  <a:latin typeface="Calibri" pitchFamily="-65" charset="0"/>
                  <a:ea typeface="ＭＳ Ｐゴシック" pitchFamily="-65" charset="-128"/>
                </a:endParaRPr>
              </a:p>
            </p:txBody>
          </p:sp>
          <p:sp>
            <p:nvSpPr>
              <p:cNvPr id="31768" name="Freeform 61"/>
              <p:cNvSpPr>
                <a:spLocks/>
              </p:cNvSpPr>
              <p:nvPr/>
            </p:nvSpPr>
            <p:spPr bwMode="auto">
              <a:xfrm>
                <a:off x="1196066" y="4623695"/>
                <a:ext cx="79635" cy="134937"/>
              </a:xfrm>
              <a:custGeom>
                <a:avLst/>
                <a:gdLst>
                  <a:gd name="T0" fmla="*/ 2147483647 w 72"/>
                  <a:gd name="T1" fmla="*/ 2147483647 h 122"/>
                  <a:gd name="T2" fmla="*/ 2147483647 w 72"/>
                  <a:gd name="T3" fmla="*/ 2147483647 h 122"/>
                  <a:gd name="T4" fmla="*/ 2147483647 w 72"/>
                  <a:gd name="T5" fmla="*/ 2147483647 h 122"/>
                  <a:gd name="T6" fmla="*/ 2147483647 w 72"/>
                  <a:gd name="T7" fmla="*/ 2147483647 h 122"/>
                  <a:gd name="T8" fmla="*/ 2147483647 w 72"/>
                  <a:gd name="T9" fmla="*/ 2147483647 h 122"/>
                  <a:gd name="T10" fmla="*/ 2147483647 w 72"/>
                  <a:gd name="T11" fmla="*/ 2147483647 h 122"/>
                  <a:gd name="T12" fmla="*/ 2147483647 w 72"/>
                  <a:gd name="T13" fmla="*/ 2147483647 h 122"/>
                  <a:gd name="T14" fmla="*/ 2147483647 w 72"/>
                  <a:gd name="T15" fmla="*/ 2147483647 h 122"/>
                  <a:gd name="T16" fmla="*/ 2147483647 w 72"/>
                  <a:gd name="T17" fmla="*/ 2147483647 h 122"/>
                  <a:gd name="T18" fmla="*/ 2147483647 w 72"/>
                  <a:gd name="T19" fmla="*/ 2147483647 h 122"/>
                  <a:gd name="T20" fmla="*/ 2147483647 w 72"/>
                  <a:gd name="T21" fmla="*/ 2147483647 h 122"/>
                  <a:gd name="T22" fmla="*/ 2147483647 w 72"/>
                  <a:gd name="T23" fmla="*/ 2147483647 h 122"/>
                  <a:gd name="T24" fmla="*/ 2147483647 w 72"/>
                  <a:gd name="T25" fmla="*/ 2147483647 h 122"/>
                  <a:gd name="T26" fmla="*/ 2147483647 w 72"/>
                  <a:gd name="T27" fmla="*/ 2147483647 h 122"/>
                  <a:gd name="T28" fmla="*/ 2147483647 w 72"/>
                  <a:gd name="T29" fmla="*/ 2147483647 h 122"/>
                  <a:gd name="T30" fmla="*/ 2147483647 w 72"/>
                  <a:gd name="T31" fmla="*/ 2147483647 h 122"/>
                  <a:gd name="T32" fmla="*/ 2147483647 w 72"/>
                  <a:gd name="T33" fmla="*/ 2147483647 h 122"/>
                  <a:gd name="T34" fmla="*/ 2147483647 w 72"/>
                  <a:gd name="T35" fmla="*/ 2147483647 h 122"/>
                  <a:gd name="T36" fmla="*/ 2147483647 w 72"/>
                  <a:gd name="T37" fmla="*/ 2147483647 h 122"/>
                  <a:gd name="T38" fmla="*/ 2147483647 w 72"/>
                  <a:gd name="T39" fmla="*/ 2147483647 h 122"/>
                  <a:gd name="T40" fmla="*/ 2147483647 w 72"/>
                  <a:gd name="T41" fmla="*/ 2147483647 h 122"/>
                  <a:gd name="T42" fmla="*/ 2147483647 w 72"/>
                  <a:gd name="T43" fmla="*/ 2147483647 h 122"/>
                  <a:gd name="T44" fmla="*/ 2147483647 w 72"/>
                  <a:gd name="T45" fmla="*/ 2147483647 h 122"/>
                  <a:gd name="T46" fmla="*/ 2147483647 w 72"/>
                  <a:gd name="T47" fmla="*/ 2147483647 h 122"/>
                  <a:gd name="T48" fmla="*/ 2147483647 w 72"/>
                  <a:gd name="T49" fmla="*/ 2147483647 h 122"/>
                  <a:gd name="T50" fmla="*/ 2147483647 w 72"/>
                  <a:gd name="T51" fmla="*/ 2147483647 h 122"/>
                  <a:gd name="T52" fmla="*/ 2147483647 w 72"/>
                  <a:gd name="T53" fmla="*/ 2147483647 h 122"/>
                  <a:gd name="T54" fmla="*/ 2147483647 w 72"/>
                  <a:gd name="T55" fmla="*/ 2147483647 h 122"/>
                  <a:gd name="T56" fmla="*/ 2147483647 w 72"/>
                  <a:gd name="T57" fmla="*/ 2147483647 h 122"/>
                  <a:gd name="T58" fmla="*/ 2147483647 w 72"/>
                  <a:gd name="T59" fmla="*/ 2147483647 h 122"/>
                  <a:gd name="T60" fmla="*/ 2147483647 w 72"/>
                  <a:gd name="T61" fmla="*/ 2147483647 h 122"/>
                  <a:gd name="T62" fmla="*/ 2147483647 w 72"/>
                  <a:gd name="T63" fmla="*/ 2147483647 h 122"/>
                  <a:gd name="T64" fmla="*/ 2147483647 w 72"/>
                  <a:gd name="T65" fmla="*/ 2147483647 h 122"/>
                  <a:gd name="T66" fmla="*/ 2147483647 w 72"/>
                  <a:gd name="T67" fmla="*/ 2147483647 h 122"/>
                  <a:gd name="T68" fmla="*/ 2147483647 w 72"/>
                  <a:gd name="T69" fmla="*/ 2147483647 h 122"/>
                  <a:gd name="T70" fmla="*/ 2147483647 w 72"/>
                  <a:gd name="T71" fmla="*/ 0 h 122"/>
                  <a:gd name="T72" fmla="*/ 0 w 72"/>
                  <a:gd name="T73" fmla="*/ 0 h 122"/>
                  <a:gd name="T74" fmla="*/ 2147483647 w 72"/>
                  <a:gd name="T75" fmla="*/ 2147483647 h 122"/>
                  <a:gd name="T76" fmla="*/ 2147483647 w 72"/>
                  <a:gd name="T77" fmla="*/ 2147483647 h 122"/>
                  <a:gd name="T78" fmla="*/ 2147483647 w 72"/>
                  <a:gd name="T79" fmla="*/ 2147483647 h 122"/>
                  <a:gd name="T80" fmla="*/ 2147483647 w 72"/>
                  <a:gd name="T81" fmla="*/ 2147483647 h 122"/>
                  <a:gd name="T82" fmla="*/ 2147483647 w 72"/>
                  <a:gd name="T83" fmla="*/ 2147483647 h 12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72"/>
                  <a:gd name="T127" fmla="*/ 0 h 122"/>
                  <a:gd name="T128" fmla="*/ 72 w 72"/>
                  <a:gd name="T129" fmla="*/ 122 h 12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72" h="122">
                    <a:moveTo>
                      <a:pt x="18" y="118"/>
                    </a:moveTo>
                    <a:lnTo>
                      <a:pt x="18" y="118"/>
                    </a:lnTo>
                    <a:lnTo>
                      <a:pt x="26" y="114"/>
                    </a:lnTo>
                    <a:lnTo>
                      <a:pt x="34" y="108"/>
                    </a:lnTo>
                    <a:lnTo>
                      <a:pt x="40" y="100"/>
                    </a:lnTo>
                    <a:lnTo>
                      <a:pt x="44" y="92"/>
                    </a:lnTo>
                    <a:lnTo>
                      <a:pt x="46" y="78"/>
                    </a:lnTo>
                    <a:lnTo>
                      <a:pt x="48" y="70"/>
                    </a:lnTo>
                    <a:lnTo>
                      <a:pt x="52" y="64"/>
                    </a:lnTo>
                    <a:lnTo>
                      <a:pt x="54" y="64"/>
                    </a:lnTo>
                    <a:lnTo>
                      <a:pt x="56" y="62"/>
                    </a:lnTo>
                    <a:lnTo>
                      <a:pt x="62" y="62"/>
                    </a:lnTo>
                    <a:lnTo>
                      <a:pt x="66" y="60"/>
                    </a:lnTo>
                    <a:lnTo>
                      <a:pt x="70" y="56"/>
                    </a:lnTo>
                    <a:lnTo>
                      <a:pt x="72" y="50"/>
                    </a:lnTo>
                    <a:lnTo>
                      <a:pt x="70" y="44"/>
                    </a:lnTo>
                    <a:lnTo>
                      <a:pt x="68" y="42"/>
                    </a:lnTo>
                    <a:lnTo>
                      <a:pt x="66" y="40"/>
                    </a:lnTo>
                    <a:lnTo>
                      <a:pt x="62" y="36"/>
                    </a:lnTo>
                    <a:lnTo>
                      <a:pt x="54" y="34"/>
                    </a:lnTo>
                    <a:lnTo>
                      <a:pt x="38" y="32"/>
                    </a:lnTo>
                    <a:lnTo>
                      <a:pt x="32" y="28"/>
                    </a:lnTo>
                    <a:lnTo>
                      <a:pt x="26" y="26"/>
                    </a:lnTo>
                    <a:lnTo>
                      <a:pt x="20" y="24"/>
                    </a:lnTo>
                    <a:lnTo>
                      <a:pt x="16" y="24"/>
                    </a:lnTo>
                    <a:lnTo>
                      <a:pt x="12" y="22"/>
                    </a:lnTo>
                    <a:lnTo>
                      <a:pt x="6" y="18"/>
                    </a:lnTo>
                    <a:lnTo>
                      <a:pt x="4" y="0"/>
                    </a:lnTo>
                    <a:lnTo>
                      <a:pt x="0" y="0"/>
                    </a:lnTo>
                    <a:lnTo>
                      <a:pt x="6" y="120"/>
                    </a:lnTo>
                    <a:lnTo>
                      <a:pt x="14" y="122"/>
                    </a:lnTo>
                    <a:lnTo>
                      <a:pt x="18" y="118"/>
                    </a:lnTo>
                    <a:close/>
                  </a:path>
                </a:pathLst>
              </a:custGeom>
              <a:solidFill>
                <a:srgbClr val="1C1C1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1769" name="Gruppe 805"/>
              <p:cNvGrpSpPr>
                <a:grpSpLocks/>
              </p:cNvGrpSpPr>
              <p:nvPr/>
            </p:nvGrpSpPr>
            <p:grpSpPr bwMode="auto">
              <a:xfrm rot="-4800000">
                <a:off x="1362213" y="4374442"/>
                <a:ext cx="80826" cy="108168"/>
                <a:chOff x="8212191" y="2672033"/>
                <a:chExt cx="203147" cy="291567"/>
              </a:xfrm>
            </p:grpSpPr>
            <p:sp>
              <p:nvSpPr>
                <p:cNvPr id="31770" name="Freeform 61"/>
                <p:cNvSpPr>
                  <a:spLocks noChangeAspect="1"/>
                </p:cNvSpPr>
                <p:nvPr/>
              </p:nvSpPr>
              <p:spPr bwMode="auto">
                <a:xfrm rot="60000" flipH="1">
                  <a:off x="8212191" y="2672033"/>
                  <a:ext cx="170567" cy="291567"/>
                </a:xfrm>
                <a:custGeom>
                  <a:avLst/>
                  <a:gdLst>
                    <a:gd name="T0" fmla="*/ 2147483647 w 72"/>
                    <a:gd name="T1" fmla="*/ 2147483647 h 122"/>
                    <a:gd name="T2" fmla="*/ 2147483647 w 72"/>
                    <a:gd name="T3" fmla="*/ 2147483647 h 122"/>
                    <a:gd name="T4" fmla="*/ 2147483647 w 72"/>
                    <a:gd name="T5" fmla="*/ 2147483647 h 122"/>
                    <a:gd name="T6" fmla="*/ 2147483647 w 72"/>
                    <a:gd name="T7" fmla="*/ 2147483647 h 122"/>
                    <a:gd name="T8" fmla="*/ 2147483647 w 72"/>
                    <a:gd name="T9" fmla="*/ 2147483647 h 122"/>
                    <a:gd name="T10" fmla="*/ 2147483647 w 72"/>
                    <a:gd name="T11" fmla="*/ 2147483647 h 122"/>
                    <a:gd name="T12" fmla="*/ 2147483647 w 72"/>
                    <a:gd name="T13" fmla="*/ 2147483647 h 122"/>
                    <a:gd name="T14" fmla="*/ 2147483647 w 72"/>
                    <a:gd name="T15" fmla="*/ 2147483647 h 122"/>
                    <a:gd name="T16" fmla="*/ 2147483647 w 72"/>
                    <a:gd name="T17" fmla="*/ 2147483647 h 122"/>
                    <a:gd name="T18" fmla="*/ 2147483647 w 72"/>
                    <a:gd name="T19" fmla="*/ 2147483647 h 122"/>
                    <a:gd name="T20" fmla="*/ 2147483647 w 72"/>
                    <a:gd name="T21" fmla="*/ 2147483647 h 122"/>
                    <a:gd name="T22" fmla="*/ 2147483647 w 72"/>
                    <a:gd name="T23" fmla="*/ 2147483647 h 122"/>
                    <a:gd name="T24" fmla="*/ 2147483647 w 72"/>
                    <a:gd name="T25" fmla="*/ 2147483647 h 122"/>
                    <a:gd name="T26" fmla="*/ 2147483647 w 72"/>
                    <a:gd name="T27" fmla="*/ 2147483647 h 122"/>
                    <a:gd name="T28" fmla="*/ 2147483647 w 72"/>
                    <a:gd name="T29" fmla="*/ 2147483647 h 122"/>
                    <a:gd name="T30" fmla="*/ 2147483647 w 72"/>
                    <a:gd name="T31" fmla="*/ 2147483647 h 122"/>
                    <a:gd name="T32" fmla="*/ 2147483647 w 72"/>
                    <a:gd name="T33" fmla="*/ 2147483647 h 122"/>
                    <a:gd name="T34" fmla="*/ 2147483647 w 72"/>
                    <a:gd name="T35" fmla="*/ 2147483647 h 122"/>
                    <a:gd name="T36" fmla="*/ 2147483647 w 72"/>
                    <a:gd name="T37" fmla="*/ 2147483647 h 122"/>
                    <a:gd name="T38" fmla="*/ 2147483647 w 72"/>
                    <a:gd name="T39" fmla="*/ 2147483647 h 122"/>
                    <a:gd name="T40" fmla="*/ 2147483647 w 72"/>
                    <a:gd name="T41" fmla="*/ 2147483647 h 122"/>
                    <a:gd name="T42" fmla="*/ 2147483647 w 72"/>
                    <a:gd name="T43" fmla="*/ 2147483647 h 122"/>
                    <a:gd name="T44" fmla="*/ 2147483647 w 72"/>
                    <a:gd name="T45" fmla="*/ 2147483647 h 122"/>
                    <a:gd name="T46" fmla="*/ 2147483647 w 72"/>
                    <a:gd name="T47" fmla="*/ 2147483647 h 122"/>
                    <a:gd name="T48" fmla="*/ 2147483647 w 72"/>
                    <a:gd name="T49" fmla="*/ 2147483647 h 122"/>
                    <a:gd name="T50" fmla="*/ 2147483647 w 72"/>
                    <a:gd name="T51" fmla="*/ 2147483647 h 122"/>
                    <a:gd name="T52" fmla="*/ 2147483647 w 72"/>
                    <a:gd name="T53" fmla="*/ 2147483647 h 122"/>
                    <a:gd name="T54" fmla="*/ 2147483647 w 72"/>
                    <a:gd name="T55" fmla="*/ 2147483647 h 122"/>
                    <a:gd name="T56" fmla="*/ 2147483647 w 72"/>
                    <a:gd name="T57" fmla="*/ 2147483647 h 122"/>
                    <a:gd name="T58" fmla="*/ 2147483647 w 72"/>
                    <a:gd name="T59" fmla="*/ 2147483647 h 122"/>
                    <a:gd name="T60" fmla="*/ 2147483647 w 72"/>
                    <a:gd name="T61" fmla="*/ 2147483647 h 122"/>
                    <a:gd name="T62" fmla="*/ 2147483647 w 72"/>
                    <a:gd name="T63" fmla="*/ 2147483647 h 122"/>
                    <a:gd name="T64" fmla="*/ 2147483647 w 72"/>
                    <a:gd name="T65" fmla="*/ 2147483647 h 122"/>
                    <a:gd name="T66" fmla="*/ 2147483647 w 72"/>
                    <a:gd name="T67" fmla="*/ 2147483647 h 122"/>
                    <a:gd name="T68" fmla="*/ 2147483647 w 72"/>
                    <a:gd name="T69" fmla="*/ 2147483647 h 122"/>
                    <a:gd name="T70" fmla="*/ 2147483647 w 72"/>
                    <a:gd name="T71" fmla="*/ 0 h 122"/>
                    <a:gd name="T72" fmla="*/ 0 w 72"/>
                    <a:gd name="T73" fmla="*/ 0 h 122"/>
                    <a:gd name="T74" fmla="*/ 2147483647 w 72"/>
                    <a:gd name="T75" fmla="*/ 2147483647 h 122"/>
                    <a:gd name="T76" fmla="*/ 2147483647 w 72"/>
                    <a:gd name="T77" fmla="*/ 2147483647 h 122"/>
                    <a:gd name="T78" fmla="*/ 2147483647 w 72"/>
                    <a:gd name="T79" fmla="*/ 2147483647 h 122"/>
                    <a:gd name="T80" fmla="*/ 2147483647 w 72"/>
                    <a:gd name="T81" fmla="*/ 2147483647 h 122"/>
                    <a:gd name="T82" fmla="*/ 2147483647 w 72"/>
                    <a:gd name="T83" fmla="*/ 2147483647 h 12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72"/>
                    <a:gd name="T127" fmla="*/ 0 h 122"/>
                    <a:gd name="T128" fmla="*/ 72 w 72"/>
                    <a:gd name="T129" fmla="*/ 122 h 12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72" h="122">
                      <a:moveTo>
                        <a:pt x="18" y="118"/>
                      </a:moveTo>
                      <a:lnTo>
                        <a:pt x="18" y="118"/>
                      </a:lnTo>
                      <a:lnTo>
                        <a:pt x="26" y="114"/>
                      </a:lnTo>
                      <a:lnTo>
                        <a:pt x="34" y="108"/>
                      </a:lnTo>
                      <a:lnTo>
                        <a:pt x="40" y="100"/>
                      </a:lnTo>
                      <a:lnTo>
                        <a:pt x="44" y="92"/>
                      </a:lnTo>
                      <a:lnTo>
                        <a:pt x="46" y="78"/>
                      </a:lnTo>
                      <a:lnTo>
                        <a:pt x="48" y="70"/>
                      </a:lnTo>
                      <a:lnTo>
                        <a:pt x="52" y="64"/>
                      </a:lnTo>
                      <a:lnTo>
                        <a:pt x="54" y="64"/>
                      </a:lnTo>
                      <a:lnTo>
                        <a:pt x="56" y="62"/>
                      </a:lnTo>
                      <a:lnTo>
                        <a:pt x="62" y="62"/>
                      </a:lnTo>
                      <a:lnTo>
                        <a:pt x="66" y="60"/>
                      </a:lnTo>
                      <a:lnTo>
                        <a:pt x="70" y="56"/>
                      </a:lnTo>
                      <a:lnTo>
                        <a:pt x="72" y="50"/>
                      </a:lnTo>
                      <a:lnTo>
                        <a:pt x="70" y="44"/>
                      </a:lnTo>
                      <a:lnTo>
                        <a:pt x="68" y="42"/>
                      </a:lnTo>
                      <a:lnTo>
                        <a:pt x="66" y="40"/>
                      </a:lnTo>
                      <a:lnTo>
                        <a:pt x="62" y="36"/>
                      </a:lnTo>
                      <a:lnTo>
                        <a:pt x="54" y="34"/>
                      </a:lnTo>
                      <a:lnTo>
                        <a:pt x="38" y="32"/>
                      </a:lnTo>
                      <a:lnTo>
                        <a:pt x="32" y="28"/>
                      </a:lnTo>
                      <a:lnTo>
                        <a:pt x="26" y="26"/>
                      </a:lnTo>
                      <a:lnTo>
                        <a:pt x="20" y="24"/>
                      </a:lnTo>
                      <a:lnTo>
                        <a:pt x="16" y="24"/>
                      </a:lnTo>
                      <a:lnTo>
                        <a:pt x="12" y="22"/>
                      </a:lnTo>
                      <a:lnTo>
                        <a:pt x="6" y="18"/>
                      </a:lnTo>
                      <a:lnTo>
                        <a:pt x="4" y="0"/>
                      </a:lnTo>
                      <a:lnTo>
                        <a:pt x="0" y="0"/>
                      </a:lnTo>
                      <a:lnTo>
                        <a:pt x="6" y="120"/>
                      </a:lnTo>
                      <a:lnTo>
                        <a:pt x="14" y="122"/>
                      </a:lnTo>
                      <a:lnTo>
                        <a:pt x="18" y="118"/>
                      </a:lnTo>
                      <a:close/>
                    </a:path>
                  </a:pathLst>
                </a:custGeom>
                <a:solidFill>
                  <a:srgbClr val="1C1C1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771" name="Kombinationstegning 27"/>
                <p:cNvSpPr>
                  <a:spLocks noChangeArrowheads="1"/>
                </p:cNvSpPr>
                <p:nvPr/>
              </p:nvSpPr>
              <p:spPr bwMode="auto">
                <a:xfrm>
                  <a:off x="8337794" y="2673264"/>
                  <a:ext cx="77544" cy="279384"/>
                </a:xfrm>
                <a:custGeom>
                  <a:avLst/>
                  <a:gdLst>
                    <a:gd name="T0" fmla="*/ 25502 w 77539"/>
                    <a:gd name="T1" fmla="*/ 278584 h 279400"/>
                    <a:gd name="T2" fmla="*/ 57354 w 77539"/>
                    <a:gd name="T3" fmla="*/ 259585 h 279400"/>
                    <a:gd name="T4" fmla="*/ 63704 w 77539"/>
                    <a:gd name="T5" fmla="*/ 240586 h 279400"/>
                    <a:gd name="T6" fmla="*/ 76455 w 77539"/>
                    <a:gd name="T7" fmla="*/ 189939 h 279400"/>
                    <a:gd name="T8" fmla="*/ 76455 w 77539"/>
                    <a:gd name="T9" fmla="*/ 120293 h 279400"/>
                    <a:gd name="T10" fmla="*/ 70105 w 77539"/>
                    <a:gd name="T11" fmla="*/ 31648 h 279400"/>
                    <a:gd name="T12" fmla="*/ 44603 w 77539"/>
                    <a:gd name="T13" fmla="*/ 0 h 279400"/>
                    <a:gd name="T14" fmla="*/ 25502 w 77539"/>
                    <a:gd name="T15" fmla="*/ 69646 h 279400"/>
                    <a:gd name="T16" fmla="*/ 0 w 77539"/>
                    <a:gd name="T17" fmla="*/ 132942 h 279400"/>
                    <a:gd name="T18" fmla="*/ 25502 w 77539"/>
                    <a:gd name="T19" fmla="*/ 278584 h 27940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77539"/>
                    <a:gd name="T31" fmla="*/ 0 h 279400"/>
                    <a:gd name="T32" fmla="*/ 77539 w 77539"/>
                    <a:gd name="T33" fmla="*/ 279400 h 27940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77539" h="279400">
                      <a:moveTo>
                        <a:pt x="25400" y="279400"/>
                      </a:moveTo>
                      <a:cubicBezTo>
                        <a:pt x="35983" y="273050"/>
                        <a:pt x="48423" y="269077"/>
                        <a:pt x="57150" y="260350"/>
                      </a:cubicBezTo>
                      <a:cubicBezTo>
                        <a:pt x="61883" y="255617"/>
                        <a:pt x="63500" y="241300"/>
                        <a:pt x="63500" y="241300"/>
                      </a:cubicBezTo>
                      <a:cubicBezTo>
                        <a:pt x="77539" y="199184"/>
                        <a:pt x="76200" y="216587"/>
                        <a:pt x="76200" y="190500"/>
                      </a:cubicBezTo>
                      <a:lnTo>
                        <a:pt x="76200" y="120650"/>
                      </a:lnTo>
                      <a:lnTo>
                        <a:pt x="69850" y="31750"/>
                      </a:lnTo>
                      <a:lnTo>
                        <a:pt x="44450" y="0"/>
                      </a:lnTo>
                      <a:lnTo>
                        <a:pt x="25400" y="69850"/>
                      </a:lnTo>
                      <a:lnTo>
                        <a:pt x="0" y="133350"/>
                      </a:lnTo>
                      <a:lnTo>
                        <a:pt x="25400" y="279400"/>
                      </a:lnTo>
                      <a:close/>
                    </a:path>
                  </a:pathLst>
                </a:custGeom>
                <a:solidFill>
                  <a:srgbClr val="1C1C1C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</p:grpSp>
      <p:grpSp>
        <p:nvGrpSpPr>
          <p:cNvPr id="31746" name="Gruppe 26"/>
          <p:cNvGrpSpPr>
            <a:grpSpLocks/>
          </p:cNvGrpSpPr>
          <p:nvPr/>
        </p:nvGrpSpPr>
        <p:grpSpPr bwMode="auto">
          <a:xfrm flipH="1">
            <a:off x="4572000" y="260350"/>
            <a:ext cx="3960813" cy="6597650"/>
            <a:chOff x="268288" y="1312760"/>
            <a:chExt cx="3770311" cy="5345533"/>
          </a:xfrm>
        </p:grpSpPr>
        <p:grpSp>
          <p:nvGrpSpPr>
            <p:cNvPr id="31748" name="Gruppe 23"/>
            <p:cNvGrpSpPr>
              <a:grpSpLocks/>
            </p:cNvGrpSpPr>
            <p:nvPr/>
          </p:nvGrpSpPr>
          <p:grpSpPr bwMode="auto">
            <a:xfrm>
              <a:off x="715962" y="1312760"/>
              <a:ext cx="3322637" cy="5142016"/>
              <a:chOff x="715962" y="1312760"/>
              <a:chExt cx="3322637" cy="5142016"/>
            </a:xfrm>
          </p:grpSpPr>
          <p:grpSp>
            <p:nvGrpSpPr>
              <p:cNvPr id="31755" name="Gruppe 19"/>
              <p:cNvGrpSpPr>
                <a:grpSpLocks/>
              </p:cNvGrpSpPr>
              <p:nvPr/>
            </p:nvGrpSpPr>
            <p:grpSpPr bwMode="auto">
              <a:xfrm>
                <a:off x="715962" y="1312760"/>
                <a:ext cx="3322637" cy="5142016"/>
                <a:chOff x="8240713" y="-3600450"/>
                <a:chExt cx="3136900" cy="4854575"/>
              </a:xfrm>
            </p:grpSpPr>
            <p:sp>
              <p:nvSpPr>
                <p:cNvPr id="31761" name="Freeform 55"/>
                <p:cNvSpPr>
                  <a:spLocks/>
                </p:cNvSpPr>
                <p:nvPr/>
              </p:nvSpPr>
              <p:spPr bwMode="auto">
                <a:xfrm>
                  <a:off x="8240713" y="-3600450"/>
                  <a:ext cx="3136900" cy="4854575"/>
                </a:xfrm>
                <a:custGeom>
                  <a:avLst/>
                  <a:gdLst>
                    <a:gd name="T0" fmla="*/ 2147483647 w 1976"/>
                    <a:gd name="T1" fmla="*/ 2147483647 h 3058"/>
                    <a:gd name="T2" fmla="*/ 2147483647 w 1976"/>
                    <a:gd name="T3" fmla="*/ 2147483647 h 3058"/>
                    <a:gd name="T4" fmla="*/ 2147483647 w 1976"/>
                    <a:gd name="T5" fmla="*/ 2147483647 h 3058"/>
                    <a:gd name="T6" fmla="*/ 2147483647 w 1976"/>
                    <a:gd name="T7" fmla="*/ 2147483647 h 3058"/>
                    <a:gd name="T8" fmla="*/ 2147483647 w 1976"/>
                    <a:gd name="T9" fmla="*/ 2147483647 h 3058"/>
                    <a:gd name="T10" fmla="*/ 2147483647 w 1976"/>
                    <a:gd name="T11" fmla="*/ 2147483647 h 3058"/>
                    <a:gd name="T12" fmla="*/ 2147483647 w 1976"/>
                    <a:gd name="T13" fmla="*/ 2147483647 h 3058"/>
                    <a:gd name="T14" fmla="*/ 2147483647 w 1976"/>
                    <a:gd name="T15" fmla="*/ 2147483647 h 3058"/>
                    <a:gd name="T16" fmla="*/ 2147483647 w 1976"/>
                    <a:gd name="T17" fmla="*/ 2147483647 h 3058"/>
                    <a:gd name="T18" fmla="*/ 2147483647 w 1976"/>
                    <a:gd name="T19" fmla="*/ 2147483647 h 3058"/>
                    <a:gd name="T20" fmla="*/ 2147483647 w 1976"/>
                    <a:gd name="T21" fmla="*/ 2147483647 h 3058"/>
                    <a:gd name="T22" fmla="*/ 2147483647 w 1976"/>
                    <a:gd name="T23" fmla="*/ 2147483647 h 3058"/>
                    <a:gd name="T24" fmla="*/ 2147483647 w 1976"/>
                    <a:gd name="T25" fmla="*/ 2147483647 h 3058"/>
                    <a:gd name="T26" fmla="*/ 2147483647 w 1976"/>
                    <a:gd name="T27" fmla="*/ 2147483647 h 3058"/>
                    <a:gd name="T28" fmla="*/ 2147483647 w 1976"/>
                    <a:gd name="T29" fmla="*/ 2147483647 h 3058"/>
                    <a:gd name="T30" fmla="*/ 2147483647 w 1976"/>
                    <a:gd name="T31" fmla="*/ 2147483647 h 3058"/>
                    <a:gd name="T32" fmla="*/ 2147483647 w 1976"/>
                    <a:gd name="T33" fmla="*/ 2147483647 h 3058"/>
                    <a:gd name="T34" fmla="*/ 2147483647 w 1976"/>
                    <a:gd name="T35" fmla="*/ 2147483647 h 3058"/>
                    <a:gd name="T36" fmla="*/ 2147483647 w 1976"/>
                    <a:gd name="T37" fmla="*/ 2147483647 h 3058"/>
                    <a:gd name="T38" fmla="*/ 2147483647 w 1976"/>
                    <a:gd name="T39" fmla="*/ 2147483647 h 3058"/>
                    <a:gd name="T40" fmla="*/ 2147483647 w 1976"/>
                    <a:gd name="T41" fmla="*/ 2147483647 h 3058"/>
                    <a:gd name="T42" fmla="*/ 2147483647 w 1976"/>
                    <a:gd name="T43" fmla="*/ 2147483647 h 3058"/>
                    <a:gd name="T44" fmla="*/ 2147483647 w 1976"/>
                    <a:gd name="T45" fmla="*/ 2147483647 h 3058"/>
                    <a:gd name="T46" fmla="*/ 2147483647 w 1976"/>
                    <a:gd name="T47" fmla="*/ 2147483647 h 3058"/>
                    <a:gd name="T48" fmla="*/ 2147483647 w 1976"/>
                    <a:gd name="T49" fmla="*/ 2147483647 h 3058"/>
                    <a:gd name="T50" fmla="*/ 2147483647 w 1976"/>
                    <a:gd name="T51" fmla="*/ 2147483647 h 3058"/>
                    <a:gd name="T52" fmla="*/ 2147483647 w 1976"/>
                    <a:gd name="T53" fmla="*/ 2147483647 h 3058"/>
                    <a:gd name="T54" fmla="*/ 2147483647 w 1976"/>
                    <a:gd name="T55" fmla="*/ 2147483647 h 3058"/>
                    <a:gd name="T56" fmla="*/ 2147483647 w 1976"/>
                    <a:gd name="T57" fmla="*/ 2147483647 h 3058"/>
                    <a:gd name="T58" fmla="*/ 2147483647 w 1976"/>
                    <a:gd name="T59" fmla="*/ 2147483647 h 3058"/>
                    <a:gd name="T60" fmla="*/ 2147483647 w 1976"/>
                    <a:gd name="T61" fmla="*/ 2147483647 h 3058"/>
                    <a:gd name="T62" fmla="*/ 2147483647 w 1976"/>
                    <a:gd name="T63" fmla="*/ 2147483647 h 3058"/>
                    <a:gd name="T64" fmla="*/ 2147483647 w 1976"/>
                    <a:gd name="T65" fmla="*/ 2147483647 h 3058"/>
                    <a:gd name="T66" fmla="*/ 2147483647 w 1976"/>
                    <a:gd name="T67" fmla="*/ 2147483647 h 3058"/>
                    <a:gd name="T68" fmla="*/ 2147483647 w 1976"/>
                    <a:gd name="T69" fmla="*/ 2147483647 h 3058"/>
                    <a:gd name="T70" fmla="*/ 2147483647 w 1976"/>
                    <a:gd name="T71" fmla="*/ 2147483647 h 3058"/>
                    <a:gd name="T72" fmla="*/ 2147483647 w 1976"/>
                    <a:gd name="T73" fmla="*/ 2147483647 h 3058"/>
                    <a:gd name="T74" fmla="*/ 2147483647 w 1976"/>
                    <a:gd name="T75" fmla="*/ 2147483647 h 3058"/>
                    <a:gd name="T76" fmla="*/ 2147483647 w 1976"/>
                    <a:gd name="T77" fmla="*/ 2147483647 h 3058"/>
                    <a:gd name="T78" fmla="*/ 2147483647 w 1976"/>
                    <a:gd name="T79" fmla="*/ 2147483647 h 3058"/>
                    <a:gd name="T80" fmla="*/ 2147483647 w 1976"/>
                    <a:gd name="T81" fmla="*/ 2147483647 h 3058"/>
                    <a:gd name="T82" fmla="*/ 2147483647 w 1976"/>
                    <a:gd name="T83" fmla="*/ 2147483647 h 3058"/>
                    <a:gd name="T84" fmla="*/ 2147483647 w 1976"/>
                    <a:gd name="T85" fmla="*/ 2147483647 h 3058"/>
                    <a:gd name="T86" fmla="*/ 2147483647 w 1976"/>
                    <a:gd name="T87" fmla="*/ 2147483647 h 3058"/>
                    <a:gd name="T88" fmla="*/ 2147483647 w 1976"/>
                    <a:gd name="T89" fmla="*/ 2147483647 h 3058"/>
                    <a:gd name="T90" fmla="*/ 2147483647 w 1976"/>
                    <a:gd name="T91" fmla="*/ 2147483647 h 3058"/>
                    <a:gd name="T92" fmla="*/ 2147483647 w 1976"/>
                    <a:gd name="T93" fmla="*/ 2147483647 h 3058"/>
                    <a:gd name="T94" fmla="*/ 2147483647 w 1976"/>
                    <a:gd name="T95" fmla="*/ 2147483647 h 3058"/>
                    <a:gd name="T96" fmla="*/ 2147483647 w 1976"/>
                    <a:gd name="T97" fmla="*/ 2147483647 h 3058"/>
                    <a:gd name="T98" fmla="*/ 2147483647 w 1976"/>
                    <a:gd name="T99" fmla="*/ 2147483647 h 3058"/>
                    <a:gd name="T100" fmla="*/ 2147483647 w 1976"/>
                    <a:gd name="T101" fmla="*/ 2147483647 h 3058"/>
                    <a:gd name="T102" fmla="*/ 2147483647 w 1976"/>
                    <a:gd name="T103" fmla="*/ 2147483647 h 3058"/>
                    <a:gd name="T104" fmla="*/ 2147483647 w 1976"/>
                    <a:gd name="T105" fmla="*/ 2147483647 h 3058"/>
                    <a:gd name="T106" fmla="*/ 2147483647 w 1976"/>
                    <a:gd name="T107" fmla="*/ 2147483647 h 3058"/>
                    <a:gd name="T108" fmla="*/ 2147483647 w 1976"/>
                    <a:gd name="T109" fmla="*/ 2147483647 h 3058"/>
                    <a:gd name="T110" fmla="*/ 2147483647 w 1976"/>
                    <a:gd name="T111" fmla="*/ 2147483647 h 3058"/>
                    <a:gd name="T112" fmla="*/ 2147483647 w 1976"/>
                    <a:gd name="T113" fmla="*/ 2147483647 h 3058"/>
                    <a:gd name="T114" fmla="*/ 2147483647 w 1976"/>
                    <a:gd name="T115" fmla="*/ 2147483647 h 3058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w 1976"/>
                    <a:gd name="T175" fmla="*/ 0 h 3058"/>
                    <a:gd name="T176" fmla="*/ 1976 w 1976"/>
                    <a:gd name="T177" fmla="*/ 3058 h 3058"/>
                  </a:gdLst>
                  <a:ahLst/>
                  <a:cxnLst>
                    <a:cxn ang="T116">
                      <a:pos x="T0" y="T1"/>
                    </a:cxn>
                    <a:cxn ang="T117">
                      <a:pos x="T2" y="T3"/>
                    </a:cxn>
                    <a:cxn ang="T118">
                      <a:pos x="T4" y="T5"/>
                    </a:cxn>
                    <a:cxn ang="T119">
                      <a:pos x="T6" y="T7"/>
                    </a:cxn>
                    <a:cxn ang="T120">
                      <a:pos x="T8" y="T9"/>
                    </a:cxn>
                    <a:cxn ang="T121">
                      <a:pos x="T10" y="T11"/>
                    </a:cxn>
                    <a:cxn ang="T122">
                      <a:pos x="T12" y="T13"/>
                    </a:cxn>
                    <a:cxn ang="T123">
                      <a:pos x="T14" y="T15"/>
                    </a:cxn>
                    <a:cxn ang="T124">
                      <a:pos x="T16" y="T17"/>
                    </a:cxn>
                    <a:cxn ang="T125">
                      <a:pos x="T18" y="T19"/>
                    </a:cxn>
                    <a:cxn ang="T126">
                      <a:pos x="T20" y="T21"/>
                    </a:cxn>
                    <a:cxn ang="T127">
                      <a:pos x="T22" y="T23"/>
                    </a:cxn>
                    <a:cxn ang="T128">
                      <a:pos x="T24" y="T25"/>
                    </a:cxn>
                    <a:cxn ang="T129">
                      <a:pos x="T26" y="T27"/>
                    </a:cxn>
                    <a:cxn ang="T130">
                      <a:pos x="T28" y="T29"/>
                    </a:cxn>
                    <a:cxn ang="T131">
                      <a:pos x="T30" y="T31"/>
                    </a:cxn>
                    <a:cxn ang="T132">
                      <a:pos x="T32" y="T33"/>
                    </a:cxn>
                    <a:cxn ang="T133">
                      <a:pos x="T34" y="T35"/>
                    </a:cxn>
                    <a:cxn ang="T134">
                      <a:pos x="T36" y="T37"/>
                    </a:cxn>
                    <a:cxn ang="T135">
                      <a:pos x="T38" y="T39"/>
                    </a:cxn>
                    <a:cxn ang="T136">
                      <a:pos x="T40" y="T41"/>
                    </a:cxn>
                    <a:cxn ang="T137">
                      <a:pos x="T42" y="T43"/>
                    </a:cxn>
                    <a:cxn ang="T138">
                      <a:pos x="T44" y="T45"/>
                    </a:cxn>
                    <a:cxn ang="T139">
                      <a:pos x="T46" y="T47"/>
                    </a:cxn>
                    <a:cxn ang="T140">
                      <a:pos x="T48" y="T49"/>
                    </a:cxn>
                    <a:cxn ang="T141">
                      <a:pos x="T50" y="T51"/>
                    </a:cxn>
                    <a:cxn ang="T142">
                      <a:pos x="T52" y="T53"/>
                    </a:cxn>
                    <a:cxn ang="T143">
                      <a:pos x="T54" y="T55"/>
                    </a:cxn>
                    <a:cxn ang="T144">
                      <a:pos x="T56" y="T57"/>
                    </a:cxn>
                    <a:cxn ang="T145">
                      <a:pos x="T58" y="T59"/>
                    </a:cxn>
                    <a:cxn ang="T146">
                      <a:pos x="T60" y="T61"/>
                    </a:cxn>
                    <a:cxn ang="T147">
                      <a:pos x="T62" y="T63"/>
                    </a:cxn>
                    <a:cxn ang="T148">
                      <a:pos x="T64" y="T65"/>
                    </a:cxn>
                    <a:cxn ang="T149">
                      <a:pos x="T66" y="T67"/>
                    </a:cxn>
                    <a:cxn ang="T150">
                      <a:pos x="T68" y="T69"/>
                    </a:cxn>
                    <a:cxn ang="T151">
                      <a:pos x="T70" y="T71"/>
                    </a:cxn>
                    <a:cxn ang="T152">
                      <a:pos x="T72" y="T73"/>
                    </a:cxn>
                    <a:cxn ang="T153">
                      <a:pos x="T74" y="T75"/>
                    </a:cxn>
                    <a:cxn ang="T154">
                      <a:pos x="T76" y="T77"/>
                    </a:cxn>
                    <a:cxn ang="T155">
                      <a:pos x="T78" y="T79"/>
                    </a:cxn>
                    <a:cxn ang="T156">
                      <a:pos x="T80" y="T81"/>
                    </a:cxn>
                    <a:cxn ang="T157">
                      <a:pos x="T82" y="T83"/>
                    </a:cxn>
                    <a:cxn ang="T158">
                      <a:pos x="T84" y="T85"/>
                    </a:cxn>
                    <a:cxn ang="T159">
                      <a:pos x="T86" y="T87"/>
                    </a:cxn>
                    <a:cxn ang="T160">
                      <a:pos x="T88" y="T89"/>
                    </a:cxn>
                    <a:cxn ang="T161">
                      <a:pos x="T90" y="T91"/>
                    </a:cxn>
                    <a:cxn ang="T162">
                      <a:pos x="T92" y="T93"/>
                    </a:cxn>
                    <a:cxn ang="T163">
                      <a:pos x="T94" y="T95"/>
                    </a:cxn>
                    <a:cxn ang="T164">
                      <a:pos x="T96" y="T97"/>
                    </a:cxn>
                    <a:cxn ang="T165">
                      <a:pos x="T98" y="T99"/>
                    </a:cxn>
                    <a:cxn ang="T166">
                      <a:pos x="T100" y="T101"/>
                    </a:cxn>
                    <a:cxn ang="T167">
                      <a:pos x="T102" y="T103"/>
                    </a:cxn>
                    <a:cxn ang="T168">
                      <a:pos x="T104" y="T105"/>
                    </a:cxn>
                    <a:cxn ang="T169">
                      <a:pos x="T106" y="T107"/>
                    </a:cxn>
                    <a:cxn ang="T170">
                      <a:pos x="T108" y="T109"/>
                    </a:cxn>
                    <a:cxn ang="T171">
                      <a:pos x="T110" y="T111"/>
                    </a:cxn>
                    <a:cxn ang="T172">
                      <a:pos x="T112" y="T113"/>
                    </a:cxn>
                    <a:cxn ang="T173">
                      <a:pos x="T114" y="T115"/>
                    </a:cxn>
                  </a:cxnLst>
                  <a:rect l="T174" t="T175" r="T176" b="T177"/>
                  <a:pathLst>
                    <a:path w="1976" h="3058">
                      <a:moveTo>
                        <a:pt x="588" y="4"/>
                      </a:moveTo>
                      <a:lnTo>
                        <a:pt x="566" y="8"/>
                      </a:lnTo>
                      <a:lnTo>
                        <a:pt x="558" y="12"/>
                      </a:lnTo>
                      <a:lnTo>
                        <a:pt x="550" y="16"/>
                      </a:lnTo>
                      <a:lnTo>
                        <a:pt x="542" y="20"/>
                      </a:lnTo>
                      <a:lnTo>
                        <a:pt x="534" y="24"/>
                      </a:lnTo>
                      <a:lnTo>
                        <a:pt x="526" y="28"/>
                      </a:lnTo>
                      <a:lnTo>
                        <a:pt x="514" y="30"/>
                      </a:lnTo>
                      <a:lnTo>
                        <a:pt x="510" y="34"/>
                      </a:lnTo>
                      <a:lnTo>
                        <a:pt x="506" y="38"/>
                      </a:lnTo>
                      <a:lnTo>
                        <a:pt x="502" y="42"/>
                      </a:lnTo>
                      <a:lnTo>
                        <a:pt x="500" y="46"/>
                      </a:lnTo>
                      <a:lnTo>
                        <a:pt x="492" y="50"/>
                      </a:lnTo>
                      <a:lnTo>
                        <a:pt x="488" y="54"/>
                      </a:lnTo>
                      <a:lnTo>
                        <a:pt x="484" y="58"/>
                      </a:lnTo>
                      <a:lnTo>
                        <a:pt x="476" y="62"/>
                      </a:lnTo>
                      <a:lnTo>
                        <a:pt x="476" y="70"/>
                      </a:lnTo>
                      <a:lnTo>
                        <a:pt x="468" y="70"/>
                      </a:lnTo>
                      <a:lnTo>
                        <a:pt x="464" y="82"/>
                      </a:lnTo>
                      <a:lnTo>
                        <a:pt x="464" y="90"/>
                      </a:lnTo>
                      <a:lnTo>
                        <a:pt x="464" y="94"/>
                      </a:lnTo>
                      <a:lnTo>
                        <a:pt x="460" y="98"/>
                      </a:lnTo>
                      <a:lnTo>
                        <a:pt x="460" y="104"/>
                      </a:lnTo>
                      <a:lnTo>
                        <a:pt x="460" y="116"/>
                      </a:lnTo>
                      <a:lnTo>
                        <a:pt x="456" y="168"/>
                      </a:lnTo>
                      <a:lnTo>
                        <a:pt x="452" y="178"/>
                      </a:lnTo>
                      <a:lnTo>
                        <a:pt x="452" y="182"/>
                      </a:lnTo>
                      <a:lnTo>
                        <a:pt x="456" y="256"/>
                      </a:lnTo>
                      <a:lnTo>
                        <a:pt x="460" y="260"/>
                      </a:lnTo>
                      <a:lnTo>
                        <a:pt x="464" y="264"/>
                      </a:lnTo>
                      <a:lnTo>
                        <a:pt x="468" y="276"/>
                      </a:lnTo>
                      <a:lnTo>
                        <a:pt x="472" y="284"/>
                      </a:lnTo>
                      <a:lnTo>
                        <a:pt x="444" y="284"/>
                      </a:lnTo>
                      <a:lnTo>
                        <a:pt x="436" y="288"/>
                      </a:lnTo>
                      <a:lnTo>
                        <a:pt x="428" y="292"/>
                      </a:lnTo>
                      <a:lnTo>
                        <a:pt x="424" y="296"/>
                      </a:lnTo>
                      <a:lnTo>
                        <a:pt x="422" y="304"/>
                      </a:lnTo>
                      <a:lnTo>
                        <a:pt x="418" y="308"/>
                      </a:lnTo>
                      <a:lnTo>
                        <a:pt x="414" y="312"/>
                      </a:lnTo>
                      <a:lnTo>
                        <a:pt x="410" y="320"/>
                      </a:lnTo>
                      <a:lnTo>
                        <a:pt x="406" y="324"/>
                      </a:lnTo>
                      <a:lnTo>
                        <a:pt x="402" y="332"/>
                      </a:lnTo>
                      <a:lnTo>
                        <a:pt x="398" y="334"/>
                      </a:lnTo>
                      <a:lnTo>
                        <a:pt x="394" y="338"/>
                      </a:lnTo>
                      <a:lnTo>
                        <a:pt x="390" y="342"/>
                      </a:lnTo>
                      <a:lnTo>
                        <a:pt x="386" y="350"/>
                      </a:lnTo>
                      <a:lnTo>
                        <a:pt x="382" y="354"/>
                      </a:lnTo>
                      <a:lnTo>
                        <a:pt x="378" y="358"/>
                      </a:lnTo>
                      <a:lnTo>
                        <a:pt x="348" y="362"/>
                      </a:lnTo>
                      <a:lnTo>
                        <a:pt x="320" y="366"/>
                      </a:lnTo>
                      <a:lnTo>
                        <a:pt x="300" y="370"/>
                      </a:lnTo>
                      <a:lnTo>
                        <a:pt x="292" y="374"/>
                      </a:lnTo>
                      <a:lnTo>
                        <a:pt x="284" y="378"/>
                      </a:lnTo>
                      <a:lnTo>
                        <a:pt x="276" y="382"/>
                      </a:lnTo>
                      <a:lnTo>
                        <a:pt x="230" y="386"/>
                      </a:lnTo>
                      <a:lnTo>
                        <a:pt x="210" y="390"/>
                      </a:lnTo>
                      <a:lnTo>
                        <a:pt x="196" y="394"/>
                      </a:lnTo>
                      <a:lnTo>
                        <a:pt x="184" y="398"/>
                      </a:lnTo>
                      <a:lnTo>
                        <a:pt x="168" y="402"/>
                      </a:lnTo>
                      <a:lnTo>
                        <a:pt x="156" y="406"/>
                      </a:lnTo>
                      <a:lnTo>
                        <a:pt x="144" y="408"/>
                      </a:lnTo>
                      <a:lnTo>
                        <a:pt x="140" y="412"/>
                      </a:lnTo>
                      <a:lnTo>
                        <a:pt x="128" y="416"/>
                      </a:lnTo>
                      <a:lnTo>
                        <a:pt x="118" y="420"/>
                      </a:lnTo>
                      <a:lnTo>
                        <a:pt x="114" y="424"/>
                      </a:lnTo>
                      <a:lnTo>
                        <a:pt x="110" y="428"/>
                      </a:lnTo>
                      <a:lnTo>
                        <a:pt x="106" y="436"/>
                      </a:lnTo>
                      <a:lnTo>
                        <a:pt x="102" y="448"/>
                      </a:lnTo>
                      <a:lnTo>
                        <a:pt x="98" y="468"/>
                      </a:lnTo>
                      <a:lnTo>
                        <a:pt x="94" y="526"/>
                      </a:lnTo>
                      <a:lnTo>
                        <a:pt x="94" y="542"/>
                      </a:lnTo>
                      <a:lnTo>
                        <a:pt x="98" y="550"/>
                      </a:lnTo>
                      <a:lnTo>
                        <a:pt x="102" y="558"/>
                      </a:lnTo>
                      <a:lnTo>
                        <a:pt x="102" y="600"/>
                      </a:lnTo>
                      <a:lnTo>
                        <a:pt x="94" y="604"/>
                      </a:lnTo>
                      <a:lnTo>
                        <a:pt x="90" y="608"/>
                      </a:lnTo>
                      <a:lnTo>
                        <a:pt x="86" y="612"/>
                      </a:lnTo>
                      <a:lnTo>
                        <a:pt x="82" y="616"/>
                      </a:lnTo>
                      <a:lnTo>
                        <a:pt x="78" y="646"/>
                      </a:lnTo>
                      <a:lnTo>
                        <a:pt x="66" y="650"/>
                      </a:lnTo>
                      <a:lnTo>
                        <a:pt x="62" y="654"/>
                      </a:lnTo>
                      <a:lnTo>
                        <a:pt x="58" y="658"/>
                      </a:lnTo>
                      <a:lnTo>
                        <a:pt x="54" y="662"/>
                      </a:lnTo>
                      <a:lnTo>
                        <a:pt x="50" y="678"/>
                      </a:lnTo>
                      <a:lnTo>
                        <a:pt x="46" y="694"/>
                      </a:lnTo>
                      <a:lnTo>
                        <a:pt x="44" y="706"/>
                      </a:lnTo>
                      <a:lnTo>
                        <a:pt x="40" y="712"/>
                      </a:lnTo>
                      <a:lnTo>
                        <a:pt x="36" y="724"/>
                      </a:lnTo>
                      <a:lnTo>
                        <a:pt x="32" y="732"/>
                      </a:lnTo>
                      <a:lnTo>
                        <a:pt x="28" y="744"/>
                      </a:lnTo>
                      <a:lnTo>
                        <a:pt x="24" y="752"/>
                      </a:lnTo>
                      <a:lnTo>
                        <a:pt x="20" y="760"/>
                      </a:lnTo>
                      <a:lnTo>
                        <a:pt x="16" y="772"/>
                      </a:lnTo>
                      <a:lnTo>
                        <a:pt x="12" y="780"/>
                      </a:lnTo>
                      <a:lnTo>
                        <a:pt x="8" y="790"/>
                      </a:lnTo>
                      <a:lnTo>
                        <a:pt x="4" y="802"/>
                      </a:lnTo>
                      <a:lnTo>
                        <a:pt x="0" y="826"/>
                      </a:lnTo>
                      <a:lnTo>
                        <a:pt x="0" y="884"/>
                      </a:lnTo>
                      <a:lnTo>
                        <a:pt x="4" y="912"/>
                      </a:lnTo>
                      <a:lnTo>
                        <a:pt x="8" y="920"/>
                      </a:lnTo>
                      <a:lnTo>
                        <a:pt x="12" y="928"/>
                      </a:lnTo>
                      <a:lnTo>
                        <a:pt x="16" y="936"/>
                      </a:lnTo>
                      <a:lnTo>
                        <a:pt x="20" y="938"/>
                      </a:lnTo>
                      <a:lnTo>
                        <a:pt x="24" y="946"/>
                      </a:lnTo>
                      <a:lnTo>
                        <a:pt x="28" y="950"/>
                      </a:lnTo>
                      <a:lnTo>
                        <a:pt x="32" y="954"/>
                      </a:lnTo>
                      <a:lnTo>
                        <a:pt x="40" y="958"/>
                      </a:lnTo>
                      <a:lnTo>
                        <a:pt x="44" y="962"/>
                      </a:lnTo>
                      <a:lnTo>
                        <a:pt x="46" y="966"/>
                      </a:lnTo>
                      <a:lnTo>
                        <a:pt x="50" y="970"/>
                      </a:lnTo>
                      <a:lnTo>
                        <a:pt x="66" y="974"/>
                      </a:lnTo>
                      <a:lnTo>
                        <a:pt x="118" y="978"/>
                      </a:lnTo>
                      <a:lnTo>
                        <a:pt x="128" y="982"/>
                      </a:lnTo>
                      <a:lnTo>
                        <a:pt x="148" y="986"/>
                      </a:lnTo>
                      <a:lnTo>
                        <a:pt x="164" y="990"/>
                      </a:lnTo>
                      <a:lnTo>
                        <a:pt x="176" y="990"/>
                      </a:lnTo>
                      <a:lnTo>
                        <a:pt x="176" y="1012"/>
                      </a:lnTo>
                      <a:lnTo>
                        <a:pt x="180" y="1028"/>
                      </a:lnTo>
                      <a:lnTo>
                        <a:pt x="180" y="1044"/>
                      </a:lnTo>
                      <a:lnTo>
                        <a:pt x="176" y="1106"/>
                      </a:lnTo>
                      <a:lnTo>
                        <a:pt x="172" y="1126"/>
                      </a:lnTo>
                      <a:lnTo>
                        <a:pt x="168" y="1146"/>
                      </a:lnTo>
                      <a:lnTo>
                        <a:pt x="164" y="1164"/>
                      </a:lnTo>
                      <a:lnTo>
                        <a:pt x="160" y="1192"/>
                      </a:lnTo>
                      <a:lnTo>
                        <a:pt x="156" y="1208"/>
                      </a:lnTo>
                      <a:lnTo>
                        <a:pt x="152" y="1220"/>
                      </a:lnTo>
                      <a:lnTo>
                        <a:pt x="148" y="1236"/>
                      </a:lnTo>
                      <a:lnTo>
                        <a:pt x="144" y="1246"/>
                      </a:lnTo>
                      <a:lnTo>
                        <a:pt x="140" y="1332"/>
                      </a:lnTo>
                      <a:lnTo>
                        <a:pt x="136" y="1462"/>
                      </a:lnTo>
                      <a:lnTo>
                        <a:pt x="132" y="1628"/>
                      </a:lnTo>
                      <a:lnTo>
                        <a:pt x="132" y="1640"/>
                      </a:lnTo>
                      <a:lnTo>
                        <a:pt x="152" y="1644"/>
                      </a:lnTo>
                      <a:lnTo>
                        <a:pt x="160" y="1644"/>
                      </a:lnTo>
                      <a:lnTo>
                        <a:pt x="156" y="1660"/>
                      </a:lnTo>
                      <a:lnTo>
                        <a:pt x="156" y="1726"/>
                      </a:lnTo>
                      <a:lnTo>
                        <a:pt x="160" y="1758"/>
                      </a:lnTo>
                      <a:lnTo>
                        <a:pt x="164" y="1788"/>
                      </a:lnTo>
                      <a:lnTo>
                        <a:pt x="168" y="1816"/>
                      </a:lnTo>
                      <a:lnTo>
                        <a:pt x="172" y="1844"/>
                      </a:lnTo>
                      <a:lnTo>
                        <a:pt x="176" y="1932"/>
                      </a:lnTo>
                      <a:lnTo>
                        <a:pt x="180" y="1948"/>
                      </a:lnTo>
                      <a:lnTo>
                        <a:pt x="184" y="1960"/>
                      </a:lnTo>
                      <a:lnTo>
                        <a:pt x="188" y="1968"/>
                      </a:lnTo>
                      <a:lnTo>
                        <a:pt x="192" y="2018"/>
                      </a:lnTo>
                      <a:lnTo>
                        <a:pt x="196" y="2038"/>
                      </a:lnTo>
                      <a:lnTo>
                        <a:pt x="196" y="2062"/>
                      </a:lnTo>
                      <a:lnTo>
                        <a:pt x="192" y="2080"/>
                      </a:lnTo>
                      <a:lnTo>
                        <a:pt x="188" y="2096"/>
                      </a:lnTo>
                      <a:lnTo>
                        <a:pt x="184" y="2112"/>
                      </a:lnTo>
                      <a:lnTo>
                        <a:pt x="180" y="2128"/>
                      </a:lnTo>
                      <a:lnTo>
                        <a:pt x="176" y="2178"/>
                      </a:lnTo>
                      <a:lnTo>
                        <a:pt x="172" y="2198"/>
                      </a:lnTo>
                      <a:lnTo>
                        <a:pt x="168" y="2220"/>
                      </a:lnTo>
                      <a:lnTo>
                        <a:pt x="164" y="2244"/>
                      </a:lnTo>
                      <a:lnTo>
                        <a:pt x="160" y="2272"/>
                      </a:lnTo>
                      <a:lnTo>
                        <a:pt x="156" y="2298"/>
                      </a:lnTo>
                      <a:lnTo>
                        <a:pt x="152" y="2322"/>
                      </a:lnTo>
                      <a:lnTo>
                        <a:pt x="148" y="2354"/>
                      </a:lnTo>
                      <a:lnTo>
                        <a:pt x="148" y="2466"/>
                      </a:lnTo>
                      <a:lnTo>
                        <a:pt x="152" y="2518"/>
                      </a:lnTo>
                      <a:lnTo>
                        <a:pt x="156" y="2548"/>
                      </a:lnTo>
                      <a:lnTo>
                        <a:pt x="160" y="2572"/>
                      </a:lnTo>
                      <a:lnTo>
                        <a:pt x="160" y="2626"/>
                      </a:lnTo>
                      <a:lnTo>
                        <a:pt x="160" y="2744"/>
                      </a:lnTo>
                      <a:lnTo>
                        <a:pt x="164" y="2774"/>
                      </a:lnTo>
                      <a:lnTo>
                        <a:pt x="168" y="2798"/>
                      </a:lnTo>
                      <a:lnTo>
                        <a:pt x="172" y="2826"/>
                      </a:lnTo>
                      <a:lnTo>
                        <a:pt x="176" y="2872"/>
                      </a:lnTo>
                      <a:lnTo>
                        <a:pt x="176" y="2914"/>
                      </a:lnTo>
                      <a:lnTo>
                        <a:pt x="172" y="2918"/>
                      </a:lnTo>
                      <a:lnTo>
                        <a:pt x="168" y="2926"/>
                      </a:lnTo>
                      <a:lnTo>
                        <a:pt x="164" y="2930"/>
                      </a:lnTo>
                      <a:lnTo>
                        <a:pt x="160" y="2934"/>
                      </a:lnTo>
                      <a:lnTo>
                        <a:pt x="156" y="2938"/>
                      </a:lnTo>
                      <a:lnTo>
                        <a:pt x="152" y="2942"/>
                      </a:lnTo>
                      <a:lnTo>
                        <a:pt x="148" y="2946"/>
                      </a:lnTo>
                      <a:lnTo>
                        <a:pt x="144" y="2950"/>
                      </a:lnTo>
                      <a:lnTo>
                        <a:pt x="140" y="2954"/>
                      </a:lnTo>
                      <a:lnTo>
                        <a:pt x="136" y="2958"/>
                      </a:lnTo>
                      <a:lnTo>
                        <a:pt x="132" y="2966"/>
                      </a:lnTo>
                      <a:lnTo>
                        <a:pt x="128" y="2970"/>
                      </a:lnTo>
                      <a:lnTo>
                        <a:pt x="124" y="2974"/>
                      </a:lnTo>
                      <a:lnTo>
                        <a:pt x="122" y="2980"/>
                      </a:lnTo>
                      <a:lnTo>
                        <a:pt x="118" y="3012"/>
                      </a:lnTo>
                      <a:lnTo>
                        <a:pt x="114" y="3020"/>
                      </a:lnTo>
                      <a:lnTo>
                        <a:pt x="114" y="3052"/>
                      </a:lnTo>
                      <a:lnTo>
                        <a:pt x="118" y="3054"/>
                      </a:lnTo>
                      <a:lnTo>
                        <a:pt x="124" y="3058"/>
                      </a:lnTo>
                      <a:lnTo>
                        <a:pt x="160" y="3058"/>
                      </a:lnTo>
                      <a:lnTo>
                        <a:pt x="234" y="3054"/>
                      </a:lnTo>
                      <a:lnTo>
                        <a:pt x="276" y="3052"/>
                      </a:lnTo>
                      <a:lnTo>
                        <a:pt x="288" y="3048"/>
                      </a:lnTo>
                      <a:lnTo>
                        <a:pt x="300" y="3044"/>
                      </a:lnTo>
                      <a:lnTo>
                        <a:pt x="308" y="3040"/>
                      </a:lnTo>
                      <a:lnTo>
                        <a:pt x="312" y="3036"/>
                      </a:lnTo>
                      <a:lnTo>
                        <a:pt x="316" y="3032"/>
                      </a:lnTo>
                      <a:lnTo>
                        <a:pt x="320" y="3028"/>
                      </a:lnTo>
                      <a:lnTo>
                        <a:pt x="324" y="3024"/>
                      </a:lnTo>
                      <a:lnTo>
                        <a:pt x="328" y="3020"/>
                      </a:lnTo>
                      <a:lnTo>
                        <a:pt x="332" y="3012"/>
                      </a:lnTo>
                      <a:lnTo>
                        <a:pt x="332" y="3000"/>
                      </a:lnTo>
                      <a:lnTo>
                        <a:pt x="348" y="2996"/>
                      </a:lnTo>
                      <a:lnTo>
                        <a:pt x="358" y="2992"/>
                      </a:lnTo>
                      <a:lnTo>
                        <a:pt x="366" y="2988"/>
                      </a:lnTo>
                      <a:lnTo>
                        <a:pt x="370" y="2984"/>
                      </a:lnTo>
                      <a:lnTo>
                        <a:pt x="374" y="2980"/>
                      </a:lnTo>
                      <a:lnTo>
                        <a:pt x="382" y="2978"/>
                      </a:lnTo>
                      <a:lnTo>
                        <a:pt x="386" y="2970"/>
                      </a:lnTo>
                      <a:lnTo>
                        <a:pt x="386" y="2962"/>
                      </a:lnTo>
                      <a:lnTo>
                        <a:pt x="382" y="2926"/>
                      </a:lnTo>
                      <a:lnTo>
                        <a:pt x="378" y="2910"/>
                      </a:lnTo>
                      <a:lnTo>
                        <a:pt x="374" y="2896"/>
                      </a:lnTo>
                      <a:lnTo>
                        <a:pt x="382" y="2896"/>
                      </a:lnTo>
                      <a:lnTo>
                        <a:pt x="386" y="2864"/>
                      </a:lnTo>
                      <a:lnTo>
                        <a:pt x="390" y="2848"/>
                      </a:lnTo>
                      <a:lnTo>
                        <a:pt x="394" y="2826"/>
                      </a:lnTo>
                      <a:lnTo>
                        <a:pt x="398" y="2818"/>
                      </a:lnTo>
                      <a:lnTo>
                        <a:pt x="402" y="2806"/>
                      </a:lnTo>
                      <a:lnTo>
                        <a:pt x="406" y="2790"/>
                      </a:lnTo>
                      <a:lnTo>
                        <a:pt x="410" y="2778"/>
                      </a:lnTo>
                      <a:lnTo>
                        <a:pt x="414" y="2762"/>
                      </a:lnTo>
                      <a:lnTo>
                        <a:pt x="418" y="2750"/>
                      </a:lnTo>
                      <a:lnTo>
                        <a:pt x="422" y="2736"/>
                      </a:lnTo>
                      <a:lnTo>
                        <a:pt x="424" y="2720"/>
                      </a:lnTo>
                      <a:lnTo>
                        <a:pt x="428" y="2700"/>
                      </a:lnTo>
                      <a:lnTo>
                        <a:pt x="432" y="2676"/>
                      </a:lnTo>
                      <a:lnTo>
                        <a:pt x="436" y="2654"/>
                      </a:lnTo>
                      <a:lnTo>
                        <a:pt x="440" y="2630"/>
                      </a:lnTo>
                      <a:lnTo>
                        <a:pt x="444" y="2588"/>
                      </a:lnTo>
                      <a:lnTo>
                        <a:pt x="448" y="2514"/>
                      </a:lnTo>
                      <a:lnTo>
                        <a:pt x="448" y="2408"/>
                      </a:lnTo>
                      <a:lnTo>
                        <a:pt x="444" y="2272"/>
                      </a:lnTo>
                      <a:lnTo>
                        <a:pt x="440" y="2162"/>
                      </a:lnTo>
                      <a:lnTo>
                        <a:pt x="440" y="1948"/>
                      </a:lnTo>
                      <a:lnTo>
                        <a:pt x="444" y="1918"/>
                      </a:lnTo>
                      <a:lnTo>
                        <a:pt x="448" y="1906"/>
                      </a:lnTo>
                      <a:lnTo>
                        <a:pt x="452" y="1894"/>
                      </a:lnTo>
                      <a:lnTo>
                        <a:pt x="456" y="1878"/>
                      </a:lnTo>
                      <a:lnTo>
                        <a:pt x="460" y="1866"/>
                      </a:lnTo>
                      <a:lnTo>
                        <a:pt x="464" y="1850"/>
                      </a:lnTo>
                      <a:lnTo>
                        <a:pt x="468" y="1840"/>
                      </a:lnTo>
                      <a:lnTo>
                        <a:pt x="472" y="1832"/>
                      </a:lnTo>
                      <a:lnTo>
                        <a:pt x="476" y="1824"/>
                      </a:lnTo>
                      <a:lnTo>
                        <a:pt x="480" y="1816"/>
                      </a:lnTo>
                      <a:lnTo>
                        <a:pt x="484" y="1808"/>
                      </a:lnTo>
                      <a:lnTo>
                        <a:pt x="488" y="1792"/>
                      </a:lnTo>
                      <a:lnTo>
                        <a:pt x="492" y="1780"/>
                      </a:lnTo>
                      <a:lnTo>
                        <a:pt x="496" y="1764"/>
                      </a:lnTo>
                      <a:lnTo>
                        <a:pt x="500" y="1746"/>
                      </a:lnTo>
                      <a:lnTo>
                        <a:pt x="502" y="1730"/>
                      </a:lnTo>
                      <a:lnTo>
                        <a:pt x="502" y="1754"/>
                      </a:lnTo>
                      <a:lnTo>
                        <a:pt x="506" y="1784"/>
                      </a:lnTo>
                      <a:lnTo>
                        <a:pt x="510" y="1812"/>
                      </a:lnTo>
                      <a:lnTo>
                        <a:pt x="514" y="1836"/>
                      </a:lnTo>
                      <a:lnTo>
                        <a:pt x="518" y="1854"/>
                      </a:lnTo>
                      <a:lnTo>
                        <a:pt x="522" y="1878"/>
                      </a:lnTo>
                      <a:lnTo>
                        <a:pt x="526" y="1898"/>
                      </a:lnTo>
                      <a:lnTo>
                        <a:pt x="530" y="1918"/>
                      </a:lnTo>
                      <a:lnTo>
                        <a:pt x="534" y="1936"/>
                      </a:lnTo>
                      <a:lnTo>
                        <a:pt x="538" y="1952"/>
                      </a:lnTo>
                      <a:lnTo>
                        <a:pt x="542" y="1968"/>
                      </a:lnTo>
                      <a:lnTo>
                        <a:pt x="546" y="2038"/>
                      </a:lnTo>
                      <a:lnTo>
                        <a:pt x="550" y="2140"/>
                      </a:lnTo>
                      <a:lnTo>
                        <a:pt x="550" y="2182"/>
                      </a:lnTo>
                      <a:lnTo>
                        <a:pt x="546" y="2220"/>
                      </a:lnTo>
                      <a:lnTo>
                        <a:pt x="542" y="2264"/>
                      </a:lnTo>
                      <a:lnTo>
                        <a:pt x="538" y="2338"/>
                      </a:lnTo>
                      <a:lnTo>
                        <a:pt x="538" y="2580"/>
                      </a:lnTo>
                      <a:lnTo>
                        <a:pt x="542" y="2626"/>
                      </a:lnTo>
                      <a:lnTo>
                        <a:pt x="546" y="2658"/>
                      </a:lnTo>
                      <a:lnTo>
                        <a:pt x="550" y="2680"/>
                      </a:lnTo>
                      <a:lnTo>
                        <a:pt x="554" y="2704"/>
                      </a:lnTo>
                      <a:lnTo>
                        <a:pt x="558" y="2732"/>
                      </a:lnTo>
                      <a:lnTo>
                        <a:pt x="562" y="2748"/>
                      </a:lnTo>
                      <a:lnTo>
                        <a:pt x="566" y="2762"/>
                      </a:lnTo>
                      <a:lnTo>
                        <a:pt x="570" y="2778"/>
                      </a:lnTo>
                      <a:lnTo>
                        <a:pt x="574" y="2794"/>
                      </a:lnTo>
                      <a:lnTo>
                        <a:pt x="576" y="2806"/>
                      </a:lnTo>
                      <a:lnTo>
                        <a:pt x="580" y="2826"/>
                      </a:lnTo>
                      <a:lnTo>
                        <a:pt x="584" y="2840"/>
                      </a:lnTo>
                      <a:lnTo>
                        <a:pt x="588" y="2848"/>
                      </a:lnTo>
                      <a:lnTo>
                        <a:pt x="592" y="2860"/>
                      </a:lnTo>
                      <a:lnTo>
                        <a:pt x="596" y="2868"/>
                      </a:lnTo>
                      <a:lnTo>
                        <a:pt x="596" y="2884"/>
                      </a:lnTo>
                      <a:lnTo>
                        <a:pt x="592" y="2922"/>
                      </a:lnTo>
                      <a:lnTo>
                        <a:pt x="592" y="2938"/>
                      </a:lnTo>
                      <a:lnTo>
                        <a:pt x="596" y="2942"/>
                      </a:lnTo>
                      <a:lnTo>
                        <a:pt x="600" y="2946"/>
                      </a:lnTo>
                      <a:lnTo>
                        <a:pt x="608" y="2950"/>
                      </a:lnTo>
                      <a:lnTo>
                        <a:pt x="620" y="2954"/>
                      </a:lnTo>
                      <a:lnTo>
                        <a:pt x="640" y="2954"/>
                      </a:lnTo>
                      <a:lnTo>
                        <a:pt x="640" y="2974"/>
                      </a:lnTo>
                      <a:lnTo>
                        <a:pt x="644" y="2980"/>
                      </a:lnTo>
                      <a:lnTo>
                        <a:pt x="652" y="2984"/>
                      </a:lnTo>
                      <a:lnTo>
                        <a:pt x="654" y="2988"/>
                      </a:lnTo>
                      <a:lnTo>
                        <a:pt x="658" y="2992"/>
                      </a:lnTo>
                      <a:lnTo>
                        <a:pt x="666" y="2996"/>
                      </a:lnTo>
                      <a:lnTo>
                        <a:pt x="686" y="3000"/>
                      </a:lnTo>
                      <a:lnTo>
                        <a:pt x="698" y="3000"/>
                      </a:lnTo>
                      <a:lnTo>
                        <a:pt x="752" y="2996"/>
                      </a:lnTo>
                      <a:lnTo>
                        <a:pt x="796" y="2992"/>
                      </a:lnTo>
                      <a:lnTo>
                        <a:pt x="826" y="2988"/>
                      </a:lnTo>
                      <a:lnTo>
                        <a:pt x="838" y="2984"/>
                      </a:lnTo>
                      <a:lnTo>
                        <a:pt x="842" y="2980"/>
                      </a:lnTo>
                      <a:lnTo>
                        <a:pt x="846" y="2974"/>
                      </a:lnTo>
                      <a:lnTo>
                        <a:pt x="846" y="2962"/>
                      </a:lnTo>
                      <a:lnTo>
                        <a:pt x="842" y="2942"/>
                      </a:lnTo>
                      <a:lnTo>
                        <a:pt x="838" y="2938"/>
                      </a:lnTo>
                      <a:lnTo>
                        <a:pt x="834" y="2914"/>
                      </a:lnTo>
                      <a:lnTo>
                        <a:pt x="830" y="2906"/>
                      </a:lnTo>
                      <a:lnTo>
                        <a:pt x="826" y="2902"/>
                      </a:lnTo>
                      <a:lnTo>
                        <a:pt x="822" y="2900"/>
                      </a:lnTo>
                      <a:lnTo>
                        <a:pt x="818" y="2896"/>
                      </a:lnTo>
                      <a:lnTo>
                        <a:pt x="814" y="2892"/>
                      </a:lnTo>
                      <a:lnTo>
                        <a:pt x="810" y="2888"/>
                      </a:lnTo>
                      <a:lnTo>
                        <a:pt x="806" y="2884"/>
                      </a:lnTo>
                      <a:lnTo>
                        <a:pt x="804" y="2880"/>
                      </a:lnTo>
                      <a:lnTo>
                        <a:pt x="800" y="2876"/>
                      </a:lnTo>
                      <a:lnTo>
                        <a:pt x="796" y="2872"/>
                      </a:lnTo>
                      <a:lnTo>
                        <a:pt x="796" y="2860"/>
                      </a:lnTo>
                      <a:lnTo>
                        <a:pt x="800" y="2844"/>
                      </a:lnTo>
                      <a:lnTo>
                        <a:pt x="804" y="2828"/>
                      </a:lnTo>
                      <a:lnTo>
                        <a:pt x="806" y="2822"/>
                      </a:lnTo>
                      <a:lnTo>
                        <a:pt x="810" y="2810"/>
                      </a:lnTo>
                      <a:lnTo>
                        <a:pt x="814" y="2798"/>
                      </a:lnTo>
                      <a:lnTo>
                        <a:pt x="818" y="2790"/>
                      </a:lnTo>
                      <a:lnTo>
                        <a:pt x="822" y="2778"/>
                      </a:lnTo>
                      <a:lnTo>
                        <a:pt x="826" y="2766"/>
                      </a:lnTo>
                      <a:lnTo>
                        <a:pt x="830" y="2744"/>
                      </a:lnTo>
                      <a:lnTo>
                        <a:pt x="830" y="2528"/>
                      </a:lnTo>
                      <a:lnTo>
                        <a:pt x="830" y="2502"/>
                      </a:lnTo>
                      <a:lnTo>
                        <a:pt x="834" y="2482"/>
                      </a:lnTo>
                      <a:lnTo>
                        <a:pt x="838" y="2458"/>
                      </a:lnTo>
                      <a:lnTo>
                        <a:pt x="842" y="2428"/>
                      </a:lnTo>
                      <a:lnTo>
                        <a:pt x="842" y="2268"/>
                      </a:lnTo>
                      <a:lnTo>
                        <a:pt x="838" y="2236"/>
                      </a:lnTo>
                      <a:lnTo>
                        <a:pt x="838" y="1968"/>
                      </a:lnTo>
                      <a:lnTo>
                        <a:pt x="842" y="1932"/>
                      </a:lnTo>
                      <a:lnTo>
                        <a:pt x="846" y="1902"/>
                      </a:lnTo>
                      <a:lnTo>
                        <a:pt x="850" y="1866"/>
                      </a:lnTo>
                      <a:lnTo>
                        <a:pt x="854" y="1824"/>
                      </a:lnTo>
                      <a:lnTo>
                        <a:pt x="854" y="1628"/>
                      </a:lnTo>
                      <a:lnTo>
                        <a:pt x="850" y="1578"/>
                      </a:lnTo>
                      <a:lnTo>
                        <a:pt x="870" y="1578"/>
                      </a:lnTo>
                      <a:lnTo>
                        <a:pt x="912" y="1578"/>
                      </a:lnTo>
                      <a:lnTo>
                        <a:pt x="920" y="1582"/>
                      </a:lnTo>
                      <a:lnTo>
                        <a:pt x="928" y="1586"/>
                      </a:lnTo>
                      <a:lnTo>
                        <a:pt x="940" y="1590"/>
                      </a:lnTo>
                      <a:lnTo>
                        <a:pt x="948" y="1594"/>
                      </a:lnTo>
                      <a:lnTo>
                        <a:pt x="954" y="1598"/>
                      </a:lnTo>
                      <a:lnTo>
                        <a:pt x="962" y="1602"/>
                      </a:lnTo>
                      <a:lnTo>
                        <a:pt x="974" y="1606"/>
                      </a:lnTo>
                      <a:lnTo>
                        <a:pt x="986" y="1610"/>
                      </a:lnTo>
                      <a:lnTo>
                        <a:pt x="998" y="1614"/>
                      </a:lnTo>
                      <a:lnTo>
                        <a:pt x="1010" y="1616"/>
                      </a:lnTo>
                      <a:lnTo>
                        <a:pt x="1022" y="1620"/>
                      </a:lnTo>
                      <a:lnTo>
                        <a:pt x="1032" y="1624"/>
                      </a:lnTo>
                      <a:lnTo>
                        <a:pt x="1048" y="1628"/>
                      </a:lnTo>
                      <a:lnTo>
                        <a:pt x="1060" y="1632"/>
                      </a:lnTo>
                      <a:lnTo>
                        <a:pt x="1076" y="1636"/>
                      </a:lnTo>
                      <a:lnTo>
                        <a:pt x="1092" y="1640"/>
                      </a:lnTo>
                      <a:lnTo>
                        <a:pt x="1096" y="1644"/>
                      </a:lnTo>
                      <a:lnTo>
                        <a:pt x="1104" y="1648"/>
                      </a:lnTo>
                      <a:lnTo>
                        <a:pt x="1106" y="1652"/>
                      </a:lnTo>
                      <a:lnTo>
                        <a:pt x="1114" y="1656"/>
                      </a:lnTo>
                      <a:lnTo>
                        <a:pt x="1126" y="1656"/>
                      </a:lnTo>
                      <a:lnTo>
                        <a:pt x="1130" y="1652"/>
                      </a:lnTo>
                      <a:lnTo>
                        <a:pt x="1130" y="1640"/>
                      </a:lnTo>
                      <a:lnTo>
                        <a:pt x="1126" y="1620"/>
                      </a:lnTo>
                      <a:lnTo>
                        <a:pt x="1122" y="1610"/>
                      </a:lnTo>
                      <a:lnTo>
                        <a:pt x="1118" y="1598"/>
                      </a:lnTo>
                      <a:lnTo>
                        <a:pt x="1114" y="1582"/>
                      </a:lnTo>
                      <a:lnTo>
                        <a:pt x="1110" y="1562"/>
                      </a:lnTo>
                      <a:lnTo>
                        <a:pt x="1106" y="1542"/>
                      </a:lnTo>
                      <a:lnTo>
                        <a:pt x="1104" y="1524"/>
                      </a:lnTo>
                      <a:lnTo>
                        <a:pt x="1100" y="1504"/>
                      </a:lnTo>
                      <a:lnTo>
                        <a:pt x="1096" y="1480"/>
                      </a:lnTo>
                      <a:lnTo>
                        <a:pt x="1092" y="1462"/>
                      </a:lnTo>
                      <a:lnTo>
                        <a:pt x="1088" y="1438"/>
                      </a:lnTo>
                      <a:lnTo>
                        <a:pt x="1084" y="1414"/>
                      </a:lnTo>
                      <a:lnTo>
                        <a:pt x="1080" y="1392"/>
                      </a:lnTo>
                      <a:lnTo>
                        <a:pt x="1076" y="1364"/>
                      </a:lnTo>
                      <a:lnTo>
                        <a:pt x="1072" y="1348"/>
                      </a:lnTo>
                      <a:lnTo>
                        <a:pt x="1080" y="1348"/>
                      </a:lnTo>
                      <a:lnTo>
                        <a:pt x="1154" y="1344"/>
                      </a:lnTo>
                      <a:lnTo>
                        <a:pt x="1228" y="1340"/>
                      </a:lnTo>
                      <a:lnTo>
                        <a:pt x="1302" y="1336"/>
                      </a:lnTo>
                      <a:lnTo>
                        <a:pt x="1384" y="1332"/>
                      </a:lnTo>
                      <a:lnTo>
                        <a:pt x="1466" y="1328"/>
                      </a:lnTo>
                      <a:lnTo>
                        <a:pt x="1536" y="1324"/>
                      </a:lnTo>
                      <a:lnTo>
                        <a:pt x="1606" y="1320"/>
                      </a:lnTo>
                      <a:lnTo>
                        <a:pt x="1688" y="1316"/>
                      </a:lnTo>
                      <a:lnTo>
                        <a:pt x="1774" y="1314"/>
                      </a:lnTo>
                      <a:lnTo>
                        <a:pt x="1836" y="1310"/>
                      </a:lnTo>
                      <a:lnTo>
                        <a:pt x="1898" y="1306"/>
                      </a:lnTo>
                      <a:lnTo>
                        <a:pt x="1976" y="1302"/>
                      </a:lnTo>
                      <a:lnTo>
                        <a:pt x="1976" y="1278"/>
                      </a:lnTo>
                      <a:lnTo>
                        <a:pt x="1972" y="1246"/>
                      </a:lnTo>
                      <a:lnTo>
                        <a:pt x="1968" y="1216"/>
                      </a:lnTo>
                      <a:lnTo>
                        <a:pt x="1964" y="1180"/>
                      </a:lnTo>
                      <a:lnTo>
                        <a:pt x="1960" y="1150"/>
                      </a:lnTo>
                      <a:lnTo>
                        <a:pt x="1956" y="1114"/>
                      </a:lnTo>
                      <a:lnTo>
                        <a:pt x="1952" y="1084"/>
                      </a:lnTo>
                      <a:lnTo>
                        <a:pt x="1948" y="1048"/>
                      </a:lnTo>
                      <a:lnTo>
                        <a:pt x="1944" y="1016"/>
                      </a:lnTo>
                      <a:lnTo>
                        <a:pt x="1940" y="982"/>
                      </a:lnTo>
                      <a:lnTo>
                        <a:pt x="1938" y="950"/>
                      </a:lnTo>
                      <a:lnTo>
                        <a:pt x="1934" y="916"/>
                      </a:lnTo>
                      <a:lnTo>
                        <a:pt x="1930" y="884"/>
                      </a:lnTo>
                      <a:lnTo>
                        <a:pt x="1926" y="850"/>
                      </a:lnTo>
                      <a:lnTo>
                        <a:pt x="1926" y="826"/>
                      </a:lnTo>
                      <a:lnTo>
                        <a:pt x="1930" y="822"/>
                      </a:lnTo>
                      <a:lnTo>
                        <a:pt x="1930" y="806"/>
                      </a:lnTo>
                      <a:lnTo>
                        <a:pt x="1926" y="802"/>
                      </a:lnTo>
                      <a:lnTo>
                        <a:pt x="1918" y="802"/>
                      </a:lnTo>
                      <a:lnTo>
                        <a:pt x="1922" y="790"/>
                      </a:lnTo>
                      <a:lnTo>
                        <a:pt x="1934" y="786"/>
                      </a:lnTo>
                      <a:lnTo>
                        <a:pt x="1938" y="784"/>
                      </a:lnTo>
                      <a:lnTo>
                        <a:pt x="1938" y="764"/>
                      </a:lnTo>
                      <a:lnTo>
                        <a:pt x="1934" y="760"/>
                      </a:lnTo>
                      <a:lnTo>
                        <a:pt x="1930" y="756"/>
                      </a:lnTo>
                      <a:lnTo>
                        <a:pt x="1914" y="756"/>
                      </a:lnTo>
                      <a:lnTo>
                        <a:pt x="1914" y="744"/>
                      </a:lnTo>
                      <a:lnTo>
                        <a:pt x="1910" y="724"/>
                      </a:lnTo>
                      <a:lnTo>
                        <a:pt x="1922" y="724"/>
                      </a:lnTo>
                      <a:lnTo>
                        <a:pt x="1926" y="720"/>
                      </a:lnTo>
                      <a:lnTo>
                        <a:pt x="1930" y="716"/>
                      </a:lnTo>
                      <a:lnTo>
                        <a:pt x="1930" y="702"/>
                      </a:lnTo>
                      <a:lnTo>
                        <a:pt x="1926" y="698"/>
                      </a:lnTo>
                      <a:lnTo>
                        <a:pt x="1918" y="694"/>
                      </a:lnTo>
                      <a:lnTo>
                        <a:pt x="1906" y="694"/>
                      </a:lnTo>
                      <a:lnTo>
                        <a:pt x="1906" y="670"/>
                      </a:lnTo>
                      <a:lnTo>
                        <a:pt x="1902" y="632"/>
                      </a:lnTo>
                      <a:lnTo>
                        <a:pt x="1898" y="588"/>
                      </a:lnTo>
                      <a:lnTo>
                        <a:pt x="1894" y="550"/>
                      </a:lnTo>
                      <a:lnTo>
                        <a:pt x="1890" y="518"/>
                      </a:lnTo>
                      <a:lnTo>
                        <a:pt x="1886" y="502"/>
                      </a:lnTo>
                      <a:lnTo>
                        <a:pt x="1824" y="502"/>
                      </a:lnTo>
                      <a:lnTo>
                        <a:pt x="1726" y="506"/>
                      </a:lnTo>
                      <a:lnTo>
                        <a:pt x="1626" y="510"/>
                      </a:lnTo>
                      <a:lnTo>
                        <a:pt x="1524" y="514"/>
                      </a:lnTo>
                      <a:lnTo>
                        <a:pt x="1410" y="518"/>
                      </a:lnTo>
                      <a:lnTo>
                        <a:pt x="1302" y="522"/>
                      </a:lnTo>
                      <a:lnTo>
                        <a:pt x="1200" y="526"/>
                      </a:lnTo>
                      <a:lnTo>
                        <a:pt x="1064" y="530"/>
                      </a:lnTo>
                      <a:lnTo>
                        <a:pt x="962" y="534"/>
                      </a:lnTo>
                      <a:lnTo>
                        <a:pt x="962" y="526"/>
                      </a:lnTo>
                      <a:lnTo>
                        <a:pt x="958" y="518"/>
                      </a:lnTo>
                      <a:lnTo>
                        <a:pt x="954" y="510"/>
                      </a:lnTo>
                      <a:lnTo>
                        <a:pt x="952" y="506"/>
                      </a:lnTo>
                      <a:lnTo>
                        <a:pt x="948" y="498"/>
                      </a:lnTo>
                      <a:lnTo>
                        <a:pt x="944" y="490"/>
                      </a:lnTo>
                      <a:lnTo>
                        <a:pt x="940" y="486"/>
                      </a:lnTo>
                      <a:lnTo>
                        <a:pt x="936" y="484"/>
                      </a:lnTo>
                      <a:lnTo>
                        <a:pt x="932" y="480"/>
                      </a:lnTo>
                      <a:lnTo>
                        <a:pt x="928" y="476"/>
                      </a:lnTo>
                      <a:lnTo>
                        <a:pt x="924" y="472"/>
                      </a:lnTo>
                      <a:lnTo>
                        <a:pt x="920" y="468"/>
                      </a:lnTo>
                      <a:lnTo>
                        <a:pt x="916" y="464"/>
                      </a:lnTo>
                      <a:lnTo>
                        <a:pt x="908" y="460"/>
                      </a:lnTo>
                      <a:lnTo>
                        <a:pt x="892" y="456"/>
                      </a:lnTo>
                      <a:lnTo>
                        <a:pt x="888" y="452"/>
                      </a:lnTo>
                      <a:lnTo>
                        <a:pt x="880" y="448"/>
                      </a:lnTo>
                      <a:lnTo>
                        <a:pt x="874" y="444"/>
                      </a:lnTo>
                      <a:lnTo>
                        <a:pt x="866" y="440"/>
                      </a:lnTo>
                      <a:lnTo>
                        <a:pt x="854" y="436"/>
                      </a:lnTo>
                      <a:lnTo>
                        <a:pt x="842" y="432"/>
                      </a:lnTo>
                      <a:lnTo>
                        <a:pt x="822" y="428"/>
                      </a:lnTo>
                      <a:lnTo>
                        <a:pt x="806" y="424"/>
                      </a:lnTo>
                      <a:lnTo>
                        <a:pt x="796" y="420"/>
                      </a:lnTo>
                      <a:lnTo>
                        <a:pt x="776" y="416"/>
                      </a:lnTo>
                      <a:lnTo>
                        <a:pt x="760" y="412"/>
                      </a:lnTo>
                      <a:lnTo>
                        <a:pt x="744" y="408"/>
                      </a:lnTo>
                      <a:lnTo>
                        <a:pt x="744" y="402"/>
                      </a:lnTo>
                      <a:lnTo>
                        <a:pt x="748" y="386"/>
                      </a:lnTo>
                      <a:lnTo>
                        <a:pt x="748" y="378"/>
                      </a:lnTo>
                      <a:lnTo>
                        <a:pt x="760" y="378"/>
                      </a:lnTo>
                      <a:lnTo>
                        <a:pt x="768" y="374"/>
                      </a:lnTo>
                      <a:lnTo>
                        <a:pt x="772" y="366"/>
                      </a:lnTo>
                      <a:lnTo>
                        <a:pt x="772" y="354"/>
                      </a:lnTo>
                      <a:lnTo>
                        <a:pt x="768" y="342"/>
                      </a:lnTo>
                      <a:lnTo>
                        <a:pt x="768" y="334"/>
                      </a:lnTo>
                      <a:lnTo>
                        <a:pt x="772" y="320"/>
                      </a:lnTo>
                      <a:lnTo>
                        <a:pt x="772" y="292"/>
                      </a:lnTo>
                      <a:lnTo>
                        <a:pt x="772" y="288"/>
                      </a:lnTo>
                      <a:lnTo>
                        <a:pt x="772" y="276"/>
                      </a:lnTo>
                      <a:lnTo>
                        <a:pt x="780" y="280"/>
                      </a:lnTo>
                      <a:lnTo>
                        <a:pt x="788" y="280"/>
                      </a:lnTo>
                      <a:lnTo>
                        <a:pt x="788" y="276"/>
                      </a:lnTo>
                      <a:lnTo>
                        <a:pt x="784" y="272"/>
                      </a:lnTo>
                      <a:lnTo>
                        <a:pt x="780" y="264"/>
                      </a:lnTo>
                      <a:lnTo>
                        <a:pt x="784" y="260"/>
                      </a:lnTo>
                      <a:lnTo>
                        <a:pt x="788" y="256"/>
                      </a:lnTo>
                      <a:lnTo>
                        <a:pt x="792" y="254"/>
                      </a:lnTo>
                      <a:lnTo>
                        <a:pt x="796" y="250"/>
                      </a:lnTo>
                      <a:lnTo>
                        <a:pt x="800" y="246"/>
                      </a:lnTo>
                      <a:lnTo>
                        <a:pt x="800" y="238"/>
                      </a:lnTo>
                      <a:lnTo>
                        <a:pt x="796" y="194"/>
                      </a:lnTo>
                      <a:lnTo>
                        <a:pt x="792" y="164"/>
                      </a:lnTo>
                      <a:lnTo>
                        <a:pt x="788" y="152"/>
                      </a:lnTo>
                      <a:lnTo>
                        <a:pt x="784" y="120"/>
                      </a:lnTo>
                      <a:lnTo>
                        <a:pt x="780" y="108"/>
                      </a:lnTo>
                      <a:lnTo>
                        <a:pt x="776" y="98"/>
                      </a:lnTo>
                      <a:lnTo>
                        <a:pt x="772" y="90"/>
                      </a:lnTo>
                      <a:lnTo>
                        <a:pt x="768" y="82"/>
                      </a:lnTo>
                      <a:lnTo>
                        <a:pt x="764" y="78"/>
                      </a:lnTo>
                      <a:lnTo>
                        <a:pt x="760" y="70"/>
                      </a:lnTo>
                      <a:lnTo>
                        <a:pt x="756" y="66"/>
                      </a:lnTo>
                      <a:lnTo>
                        <a:pt x="752" y="58"/>
                      </a:lnTo>
                      <a:lnTo>
                        <a:pt x="748" y="54"/>
                      </a:lnTo>
                      <a:lnTo>
                        <a:pt x="744" y="50"/>
                      </a:lnTo>
                      <a:lnTo>
                        <a:pt x="740" y="46"/>
                      </a:lnTo>
                      <a:lnTo>
                        <a:pt x="736" y="42"/>
                      </a:lnTo>
                      <a:lnTo>
                        <a:pt x="732" y="38"/>
                      </a:lnTo>
                      <a:lnTo>
                        <a:pt x="726" y="34"/>
                      </a:lnTo>
                      <a:lnTo>
                        <a:pt x="722" y="30"/>
                      </a:lnTo>
                      <a:lnTo>
                        <a:pt x="714" y="28"/>
                      </a:lnTo>
                      <a:lnTo>
                        <a:pt x="710" y="24"/>
                      </a:lnTo>
                      <a:lnTo>
                        <a:pt x="702" y="20"/>
                      </a:lnTo>
                      <a:lnTo>
                        <a:pt x="694" y="16"/>
                      </a:lnTo>
                      <a:lnTo>
                        <a:pt x="686" y="12"/>
                      </a:lnTo>
                      <a:lnTo>
                        <a:pt x="674" y="8"/>
                      </a:lnTo>
                      <a:lnTo>
                        <a:pt x="654" y="4"/>
                      </a:lnTo>
                      <a:lnTo>
                        <a:pt x="640" y="0"/>
                      </a:lnTo>
                      <a:lnTo>
                        <a:pt x="600" y="0"/>
                      </a:lnTo>
                      <a:lnTo>
                        <a:pt x="588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762" name="Freeform 60"/>
                <p:cNvSpPr>
                  <a:spLocks/>
                </p:cNvSpPr>
                <p:nvPr/>
              </p:nvSpPr>
              <p:spPr bwMode="auto">
                <a:xfrm>
                  <a:off x="9345298" y="-2756583"/>
                  <a:ext cx="1981357" cy="1257558"/>
                </a:xfrm>
                <a:custGeom>
                  <a:avLst/>
                  <a:gdLst>
                    <a:gd name="T0" fmla="*/ 2147483647 w 1248"/>
                    <a:gd name="T1" fmla="*/ 2147483647 h 792"/>
                    <a:gd name="T2" fmla="*/ 2147483647 w 1248"/>
                    <a:gd name="T3" fmla="*/ 2147483647 h 792"/>
                    <a:gd name="T4" fmla="*/ 2147483647 w 1248"/>
                    <a:gd name="T5" fmla="*/ 0 h 792"/>
                    <a:gd name="T6" fmla="*/ 0 w 1248"/>
                    <a:gd name="T7" fmla="*/ 2147483647 h 792"/>
                    <a:gd name="T8" fmla="*/ 2147483647 w 1248"/>
                    <a:gd name="T9" fmla="*/ 2147483647 h 792"/>
                    <a:gd name="T10" fmla="*/ 2147483647 w 1248"/>
                    <a:gd name="T11" fmla="*/ 2147483647 h 792"/>
                    <a:gd name="T12" fmla="*/ 2147483647 w 1248"/>
                    <a:gd name="T13" fmla="*/ 2147483647 h 792"/>
                    <a:gd name="T14" fmla="*/ 2147483647 w 1248"/>
                    <a:gd name="T15" fmla="*/ 2147483647 h 792"/>
                    <a:gd name="T16" fmla="*/ 2147483647 w 1248"/>
                    <a:gd name="T17" fmla="*/ 2147483647 h 792"/>
                    <a:gd name="T18" fmla="*/ 2147483647 w 1248"/>
                    <a:gd name="T19" fmla="*/ 2147483647 h 792"/>
                    <a:gd name="T20" fmla="*/ 2147483647 w 1248"/>
                    <a:gd name="T21" fmla="*/ 2147483647 h 792"/>
                    <a:gd name="T22" fmla="*/ 2147483647 w 1248"/>
                    <a:gd name="T23" fmla="*/ 2147483647 h 792"/>
                    <a:gd name="T24" fmla="*/ 2147483647 w 1248"/>
                    <a:gd name="T25" fmla="*/ 2147483647 h 792"/>
                    <a:gd name="T26" fmla="*/ 2147483647 w 1248"/>
                    <a:gd name="T27" fmla="*/ 2147483647 h 792"/>
                    <a:gd name="T28" fmla="*/ 2147483647 w 1248"/>
                    <a:gd name="T29" fmla="*/ 2147483647 h 792"/>
                    <a:gd name="T30" fmla="*/ 2147483647 w 1248"/>
                    <a:gd name="T31" fmla="*/ 2147483647 h 792"/>
                    <a:gd name="T32" fmla="*/ 2147483647 w 1248"/>
                    <a:gd name="T33" fmla="*/ 2147483647 h 792"/>
                    <a:gd name="T34" fmla="*/ 2147483647 w 1248"/>
                    <a:gd name="T35" fmla="*/ 2147483647 h 792"/>
                    <a:gd name="T36" fmla="*/ 2147483647 w 1248"/>
                    <a:gd name="T37" fmla="*/ 2147483647 h 792"/>
                    <a:gd name="T38" fmla="*/ 2147483647 w 1248"/>
                    <a:gd name="T39" fmla="*/ 2147483647 h 792"/>
                    <a:gd name="T40" fmla="*/ 2147483647 w 1248"/>
                    <a:gd name="T41" fmla="*/ 2147483647 h 792"/>
                    <a:gd name="T42" fmla="*/ 2147483647 w 1248"/>
                    <a:gd name="T43" fmla="*/ 2147483647 h 792"/>
                    <a:gd name="T44" fmla="*/ 2147483647 w 1248"/>
                    <a:gd name="T45" fmla="*/ 2147483647 h 792"/>
                    <a:gd name="T46" fmla="*/ 2147483647 w 1248"/>
                    <a:gd name="T47" fmla="*/ 2147483647 h 792"/>
                    <a:gd name="T48" fmla="*/ 2147483647 w 1248"/>
                    <a:gd name="T49" fmla="*/ 2147483647 h 792"/>
                    <a:gd name="T50" fmla="*/ 2147483647 w 1248"/>
                    <a:gd name="T51" fmla="*/ 2147483647 h 792"/>
                    <a:gd name="T52" fmla="*/ 2147483647 w 1248"/>
                    <a:gd name="T53" fmla="*/ 2147483647 h 792"/>
                    <a:gd name="T54" fmla="*/ 2147483647 w 1248"/>
                    <a:gd name="T55" fmla="*/ 2147483647 h 792"/>
                    <a:gd name="T56" fmla="*/ 2147483647 w 1248"/>
                    <a:gd name="T57" fmla="*/ 2147483647 h 792"/>
                    <a:gd name="T58" fmla="*/ 2147483647 w 1248"/>
                    <a:gd name="T59" fmla="*/ 2147483647 h 792"/>
                    <a:gd name="T60" fmla="*/ 2147483647 w 1248"/>
                    <a:gd name="T61" fmla="*/ 2147483647 h 792"/>
                    <a:gd name="T62" fmla="*/ 2147483647 w 1248"/>
                    <a:gd name="T63" fmla="*/ 2147483647 h 792"/>
                    <a:gd name="T64" fmla="*/ 2147483647 w 1248"/>
                    <a:gd name="T65" fmla="*/ 2147483647 h 792"/>
                    <a:gd name="T66" fmla="*/ 2147483647 w 1248"/>
                    <a:gd name="T67" fmla="*/ 2147483647 h 792"/>
                    <a:gd name="T68" fmla="*/ 2147483647 w 1248"/>
                    <a:gd name="T69" fmla="*/ 2147483647 h 792"/>
                    <a:gd name="T70" fmla="*/ 2147483647 w 1248"/>
                    <a:gd name="T71" fmla="*/ 2147483647 h 792"/>
                    <a:gd name="T72" fmla="*/ 2147483647 w 1248"/>
                    <a:gd name="T73" fmla="*/ 2147483647 h 792"/>
                    <a:gd name="T74" fmla="*/ 2147483647 w 1248"/>
                    <a:gd name="T75" fmla="*/ 2147483647 h 792"/>
                    <a:gd name="T76" fmla="*/ 2147483647 w 1248"/>
                    <a:gd name="T77" fmla="*/ 2147483647 h 792"/>
                    <a:gd name="T78" fmla="*/ 2147483647 w 1248"/>
                    <a:gd name="T79" fmla="*/ 2147483647 h 792"/>
                    <a:gd name="T80" fmla="*/ 2147483647 w 1248"/>
                    <a:gd name="T81" fmla="*/ 2147483647 h 792"/>
                    <a:gd name="T82" fmla="*/ 2147483647 w 1248"/>
                    <a:gd name="T83" fmla="*/ 2147483647 h 792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248"/>
                    <a:gd name="T127" fmla="*/ 0 h 792"/>
                    <a:gd name="T128" fmla="*/ 1248 w 1248"/>
                    <a:gd name="T129" fmla="*/ 792 h 792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248" h="792">
                      <a:moveTo>
                        <a:pt x="60" y="792"/>
                      </a:moveTo>
                      <a:lnTo>
                        <a:pt x="1248" y="734"/>
                      </a:lnTo>
                      <a:lnTo>
                        <a:pt x="1164" y="0"/>
                      </a:lnTo>
                      <a:lnTo>
                        <a:pt x="0" y="38"/>
                      </a:lnTo>
                      <a:lnTo>
                        <a:pt x="12" y="212"/>
                      </a:lnTo>
                      <a:lnTo>
                        <a:pt x="18" y="218"/>
                      </a:lnTo>
                      <a:lnTo>
                        <a:pt x="22" y="218"/>
                      </a:lnTo>
                      <a:lnTo>
                        <a:pt x="26" y="218"/>
                      </a:lnTo>
                      <a:lnTo>
                        <a:pt x="32" y="220"/>
                      </a:lnTo>
                      <a:lnTo>
                        <a:pt x="38" y="224"/>
                      </a:lnTo>
                      <a:lnTo>
                        <a:pt x="44" y="226"/>
                      </a:lnTo>
                      <a:lnTo>
                        <a:pt x="60" y="228"/>
                      </a:lnTo>
                      <a:lnTo>
                        <a:pt x="68" y="230"/>
                      </a:lnTo>
                      <a:lnTo>
                        <a:pt x="72" y="234"/>
                      </a:lnTo>
                      <a:lnTo>
                        <a:pt x="76" y="236"/>
                      </a:lnTo>
                      <a:lnTo>
                        <a:pt x="78" y="240"/>
                      </a:lnTo>
                      <a:lnTo>
                        <a:pt x="78" y="244"/>
                      </a:lnTo>
                      <a:lnTo>
                        <a:pt x="76" y="250"/>
                      </a:lnTo>
                      <a:lnTo>
                        <a:pt x="72" y="254"/>
                      </a:lnTo>
                      <a:lnTo>
                        <a:pt x="68" y="256"/>
                      </a:lnTo>
                      <a:lnTo>
                        <a:pt x="62" y="258"/>
                      </a:lnTo>
                      <a:lnTo>
                        <a:pt x="60" y="258"/>
                      </a:lnTo>
                      <a:lnTo>
                        <a:pt x="58" y="258"/>
                      </a:lnTo>
                      <a:lnTo>
                        <a:pt x="54" y="264"/>
                      </a:lnTo>
                      <a:lnTo>
                        <a:pt x="52" y="272"/>
                      </a:lnTo>
                      <a:lnTo>
                        <a:pt x="50" y="286"/>
                      </a:lnTo>
                      <a:lnTo>
                        <a:pt x="46" y="294"/>
                      </a:lnTo>
                      <a:lnTo>
                        <a:pt x="40" y="302"/>
                      </a:lnTo>
                      <a:lnTo>
                        <a:pt x="32" y="310"/>
                      </a:lnTo>
                      <a:lnTo>
                        <a:pt x="24" y="312"/>
                      </a:lnTo>
                      <a:lnTo>
                        <a:pt x="20" y="316"/>
                      </a:lnTo>
                      <a:lnTo>
                        <a:pt x="60" y="792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AF300"/>
                    </a:gs>
                    <a:gs pos="100000">
                      <a:srgbClr val="208A00"/>
                    </a:gs>
                  </a:gsLst>
                  <a:lin ang="5400000" scaled="1"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1756" name="Gruppe 20"/>
              <p:cNvGrpSpPr>
                <a:grpSpLocks/>
              </p:cNvGrpSpPr>
              <p:nvPr/>
            </p:nvGrpSpPr>
            <p:grpSpPr bwMode="auto">
              <a:xfrm>
                <a:off x="1477963" y="1831975"/>
                <a:ext cx="400050" cy="1581150"/>
                <a:chOff x="8945563" y="-3140075"/>
                <a:chExt cx="400050" cy="1581150"/>
              </a:xfrm>
            </p:grpSpPr>
            <p:sp>
              <p:nvSpPr>
                <p:cNvPr id="31757" name="Freeform 56"/>
                <p:cNvSpPr>
                  <a:spLocks/>
                </p:cNvSpPr>
                <p:nvPr/>
              </p:nvSpPr>
              <p:spPr bwMode="auto">
                <a:xfrm>
                  <a:off x="8945563" y="-3140075"/>
                  <a:ext cx="241300" cy="768350"/>
                </a:xfrm>
                <a:custGeom>
                  <a:avLst/>
                  <a:gdLst>
                    <a:gd name="T0" fmla="*/ 2147483647 w 152"/>
                    <a:gd name="T1" fmla="*/ 2147483647 h 484"/>
                    <a:gd name="T2" fmla="*/ 2147483647 w 152"/>
                    <a:gd name="T3" fmla="*/ 2147483647 h 484"/>
                    <a:gd name="T4" fmla="*/ 2147483647 w 152"/>
                    <a:gd name="T5" fmla="*/ 2147483647 h 484"/>
                    <a:gd name="T6" fmla="*/ 2147483647 w 152"/>
                    <a:gd name="T7" fmla="*/ 2147483647 h 484"/>
                    <a:gd name="T8" fmla="*/ 2147483647 w 152"/>
                    <a:gd name="T9" fmla="*/ 2147483647 h 484"/>
                    <a:gd name="T10" fmla="*/ 2147483647 w 152"/>
                    <a:gd name="T11" fmla="*/ 2147483647 h 484"/>
                    <a:gd name="T12" fmla="*/ 2147483647 w 152"/>
                    <a:gd name="T13" fmla="*/ 2147483647 h 484"/>
                    <a:gd name="T14" fmla="*/ 2147483647 w 152"/>
                    <a:gd name="T15" fmla="*/ 2147483647 h 484"/>
                    <a:gd name="T16" fmla="*/ 2147483647 w 152"/>
                    <a:gd name="T17" fmla="*/ 2147483647 h 484"/>
                    <a:gd name="T18" fmla="*/ 2147483647 w 152"/>
                    <a:gd name="T19" fmla="*/ 2147483647 h 484"/>
                    <a:gd name="T20" fmla="*/ 2147483647 w 152"/>
                    <a:gd name="T21" fmla="*/ 2147483647 h 484"/>
                    <a:gd name="T22" fmla="*/ 2147483647 w 152"/>
                    <a:gd name="T23" fmla="*/ 2147483647 h 484"/>
                    <a:gd name="T24" fmla="*/ 2147483647 w 152"/>
                    <a:gd name="T25" fmla="*/ 2147483647 h 484"/>
                    <a:gd name="T26" fmla="*/ 2147483647 w 152"/>
                    <a:gd name="T27" fmla="*/ 2147483647 h 484"/>
                    <a:gd name="T28" fmla="*/ 2147483647 w 152"/>
                    <a:gd name="T29" fmla="*/ 2147483647 h 484"/>
                    <a:gd name="T30" fmla="*/ 2147483647 w 152"/>
                    <a:gd name="T31" fmla="*/ 2147483647 h 484"/>
                    <a:gd name="T32" fmla="*/ 2147483647 w 152"/>
                    <a:gd name="T33" fmla="*/ 2147483647 h 484"/>
                    <a:gd name="T34" fmla="*/ 2147483647 w 152"/>
                    <a:gd name="T35" fmla="*/ 2147483647 h 484"/>
                    <a:gd name="T36" fmla="*/ 2147483647 w 152"/>
                    <a:gd name="T37" fmla="*/ 2147483647 h 484"/>
                    <a:gd name="T38" fmla="*/ 2147483647 w 152"/>
                    <a:gd name="T39" fmla="*/ 2147483647 h 484"/>
                    <a:gd name="T40" fmla="*/ 2147483647 w 152"/>
                    <a:gd name="T41" fmla="*/ 2147483647 h 484"/>
                    <a:gd name="T42" fmla="*/ 2147483647 w 152"/>
                    <a:gd name="T43" fmla="*/ 2147483647 h 484"/>
                    <a:gd name="T44" fmla="*/ 2147483647 w 152"/>
                    <a:gd name="T45" fmla="*/ 2147483647 h 484"/>
                    <a:gd name="T46" fmla="*/ 2147483647 w 152"/>
                    <a:gd name="T47" fmla="*/ 2147483647 h 484"/>
                    <a:gd name="T48" fmla="*/ 2147483647 w 152"/>
                    <a:gd name="T49" fmla="*/ 2147483647 h 484"/>
                    <a:gd name="T50" fmla="*/ 2147483647 w 152"/>
                    <a:gd name="T51" fmla="*/ 2147483647 h 484"/>
                    <a:gd name="T52" fmla="*/ 2147483647 w 152"/>
                    <a:gd name="T53" fmla="*/ 2147483647 h 484"/>
                    <a:gd name="T54" fmla="*/ 2147483647 w 152"/>
                    <a:gd name="T55" fmla="*/ 2147483647 h 484"/>
                    <a:gd name="T56" fmla="*/ 0 w 152"/>
                    <a:gd name="T57" fmla="*/ 2147483647 h 484"/>
                    <a:gd name="T58" fmla="*/ 2147483647 w 152"/>
                    <a:gd name="T59" fmla="*/ 2147483647 h 484"/>
                    <a:gd name="T60" fmla="*/ 2147483647 w 152"/>
                    <a:gd name="T61" fmla="*/ 2147483647 h 484"/>
                    <a:gd name="T62" fmla="*/ 2147483647 w 152"/>
                    <a:gd name="T63" fmla="*/ 2147483647 h 484"/>
                    <a:gd name="T64" fmla="*/ 2147483647 w 152"/>
                    <a:gd name="T65" fmla="*/ 0 h 484"/>
                    <a:gd name="T66" fmla="*/ 2147483647 w 152"/>
                    <a:gd name="T67" fmla="*/ 0 h 484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52"/>
                    <a:gd name="T103" fmla="*/ 0 h 484"/>
                    <a:gd name="T104" fmla="*/ 152 w 152"/>
                    <a:gd name="T105" fmla="*/ 484 h 484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52" h="484">
                      <a:moveTo>
                        <a:pt x="30" y="2"/>
                      </a:moveTo>
                      <a:lnTo>
                        <a:pt x="30" y="2"/>
                      </a:lnTo>
                      <a:lnTo>
                        <a:pt x="24" y="4"/>
                      </a:lnTo>
                      <a:lnTo>
                        <a:pt x="18" y="8"/>
                      </a:lnTo>
                      <a:lnTo>
                        <a:pt x="14" y="12"/>
                      </a:lnTo>
                      <a:lnTo>
                        <a:pt x="12" y="18"/>
                      </a:lnTo>
                      <a:lnTo>
                        <a:pt x="10" y="24"/>
                      </a:lnTo>
                      <a:lnTo>
                        <a:pt x="12" y="34"/>
                      </a:lnTo>
                      <a:lnTo>
                        <a:pt x="18" y="56"/>
                      </a:lnTo>
                      <a:lnTo>
                        <a:pt x="34" y="88"/>
                      </a:lnTo>
                      <a:lnTo>
                        <a:pt x="46" y="104"/>
                      </a:lnTo>
                      <a:lnTo>
                        <a:pt x="58" y="122"/>
                      </a:lnTo>
                      <a:lnTo>
                        <a:pt x="74" y="140"/>
                      </a:lnTo>
                      <a:lnTo>
                        <a:pt x="92" y="160"/>
                      </a:lnTo>
                      <a:lnTo>
                        <a:pt x="112" y="180"/>
                      </a:lnTo>
                      <a:lnTo>
                        <a:pt x="138" y="204"/>
                      </a:lnTo>
                      <a:lnTo>
                        <a:pt x="120" y="230"/>
                      </a:lnTo>
                      <a:lnTo>
                        <a:pt x="118" y="232"/>
                      </a:lnTo>
                      <a:lnTo>
                        <a:pt x="118" y="234"/>
                      </a:lnTo>
                      <a:lnTo>
                        <a:pt x="120" y="236"/>
                      </a:lnTo>
                      <a:lnTo>
                        <a:pt x="132" y="248"/>
                      </a:lnTo>
                      <a:lnTo>
                        <a:pt x="142" y="258"/>
                      </a:lnTo>
                      <a:lnTo>
                        <a:pt x="146" y="264"/>
                      </a:lnTo>
                      <a:lnTo>
                        <a:pt x="148" y="270"/>
                      </a:lnTo>
                      <a:lnTo>
                        <a:pt x="150" y="278"/>
                      </a:lnTo>
                      <a:lnTo>
                        <a:pt x="152" y="284"/>
                      </a:lnTo>
                      <a:lnTo>
                        <a:pt x="152" y="286"/>
                      </a:lnTo>
                      <a:lnTo>
                        <a:pt x="150" y="288"/>
                      </a:lnTo>
                      <a:lnTo>
                        <a:pt x="148" y="294"/>
                      </a:lnTo>
                      <a:lnTo>
                        <a:pt x="146" y="308"/>
                      </a:lnTo>
                      <a:lnTo>
                        <a:pt x="144" y="358"/>
                      </a:lnTo>
                      <a:lnTo>
                        <a:pt x="144" y="388"/>
                      </a:lnTo>
                      <a:lnTo>
                        <a:pt x="144" y="420"/>
                      </a:lnTo>
                      <a:lnTo>
                        <a:pt x="146" y="450"/>
                      </a:lnTo>
                      <a:lnTo>
                        <a:pt x="150" y="480"/>
                      </a:lnTo>
                      <a:lnTo>
                        <a:pt x="146" y="484"/>
                      </a:lnTo>
                      <a:lnTo>
                        <a:pt x="140" y="484"/>
                      </a:lnTo>
                      <a:lnTo>
                        <a:pt x="118" y="390"/>
                      </a:lnTo>
                      <a:lnTo>
                        <a:pt x="94" y="296"/>
                      </a:lnTo>
                      <a:lnTo>
                        <a:pt x="82" y="250"/>
                      </a:lnTo>
                      <a:lnTo>
                        <a:pt x="66" y="202"/>
                      </a:lnTo>
                      <a:lnTo>
                        <a:pt x="50" y="158"/>
                      </a:lnTo>
                      <a:lnTo>
                        <a:pt x="30" y="114"/>
                      </a:lnTo>
                      <a:lnTo>
                        <a:pt x="18" y="92"/>
                      </a:lnTo>
                      <a:lnTo>
                        <a:pt x="6" y="68"/>
                      </a:lnTo>
                      <a:lnTo>
                        <a:pt x="2" y="58"/>
                      </a:lnTo>
                      <a:lnTo>
                        <a:pt x="0" y="44"/>
                      </a:lnTo>
                      <a:lnTo>
                        <a:pt x="0" y="32"/>
                      </a:lnTo>
                      <a:lnTo>
                        <a:pt x="2" y="18"/>
                      </a:lnTo>
                      <a:lnTo>
                        <a:pt x="10" y="8"/>
                      </a:lnTo>
                      <a:lnTo>
                        <a:pt x="12" y="4"/>
                      </a:lnTo>
                      <a:lnTo>
                        <a:pt x="10" y="2"/>
                      </a:lnTo>
                      <a:lnTo>
                        <a:pt x="12" y="2"/>
                      </a:lnTo>
                      <a:lnTo>
                        <a:pt x="14" y="0"/>
                      </a:lnTo>
                      <a:lnTo>
                        <a:pt x="26" y="0"/>
                      </a:lnTo>
                      <a:lnTo>
                        <a:pt x="32" y="0"/>
                      </a:lnTo>
                      <a:lnTo>
                        <a:pt x="3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758" name="Freeform 57"/>
                <p:cNvSpPr>
                  <a:spLocks/>
                </p:cNvSpPr>
                <p:nvPr/>
              </p:nvSpPr>
              <p:spPr bwMode="auto">
                <a:xfrm>
                  <a:off x="9301163" y="-2806700"/>
                  <a:ext cx="44450" cy="66675"/>
                </a:xfrm>
                <a:custGeom>
                  <a:avLst/>
                  <a:gdLst>
                    <a:gd name="T0" fmla="*/ 0 w 28"/>
                    <a:gd name="T1" fmla="*/ 2147483647 h 42"/>
                    <a:gd name="T2" fmla="*/ 0 w 28"/>
                    <a:gd name="T3" fmla="*/ 2147483647 h 42"/>
                    <a:gd name="T4" fmla="*/ 2147483647 w 28"/>
                    <a:gd name="T5" fmla="*/ 2147483647 h 42"/>
                    <a:gd name="T6" fmla="*/ 2147483647 w 28"/>
                    <a:gd name="T7" fmla="*/ 2147483647 h 42"/>
                    <a:gd name="T8" fmla="*/ 2147483647 w 28"/>
                    <a:gd name="T9" fmla="*/ 2147483647 h 42"/>
                    <a:gd name="T10" fmla="*/ 2147483647 w 28"/>
                    <a:gd name="T11" fmla="*/ 2147483647 h 42"/>
                    <a:gd name="T12" fmla="*/ 2147483647 w 28"/>
                    <a:gd name="T13" fmla="*/ 2147483647 h 42"/>
                    <a:gd name="T14" fmla="*/ 2147483647 w 28"/>
                    <a:gd name="T15" fmla="*/ 2147483647 h 42"/>
                    <a:gd name="T16" fmla="*/ 2147483647 w 28"/>
                    <a:gd name="T17" fmla="*/ 2147483647 h 42"/>
                    <a:gd name="T18" fmla="*/ 2147483647 w 28"/>
                    <a:gd name="T19" fmla="*/ 2147483647 h 42"/>
                    <a:gd name="T20" fmla="*/ 2147483647 w 28"/>
                    <a:gd name="T21" fmla="*/ 0 h 42"/>
                    <a:gd name="T22" fmla="*/ 2147483647 w 28"/>
                    <a:gd name="T23" fmla="*/ 0 h 42"/>
                    <a:gd name="T24" fmla="*/ 2147483647 w 28"/>
                    <a:gd name="T25" fmla="*/ 2147483647 h 42"/>
                    <a:gd name="T26" fmla="*/ 2147483647 w 28"/>
                    <a:gd name="T27" fmla="*/ 2147483647 h 42"/>
                    <a:gd name="T28" fmla="*/ 2147483647 w 28"/>
                    <a:gd name="T29" fmla="*/ 2147483647 h 42"/>
                    <a:gd name="T30" fmla="*/ 2147483647 w 28"/>
                    <a:gd name="T31" fmla="*/ 2147483647 h 42"/>
                    <a:gd name="T32" fmla="*/ 2147483647 w 28"/>
                    <a:gd name="T33" fmla="*/ 2147483647 h 42"/>
                    <a:gd name="T34" fmla="*/ 0 w 28"/>
                    <a:gd name="T35" fmla="*/ 2147483647 h 42"/>
                    <a:gd name="T36" fmla="*/ 0 w 28"/>
                    <a:gd name="T37" fmla="*/ 2147483647 h 4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8"/>
                    <a:gd name="T58" fmla="*/ 0 h 42"/>
                    <a:gd name="T59" fmla="*/ 28 w 28"/>
                    <a:gd name="T60" fmla="*/ 42 h 4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8" h="42">
                      <a:moveTo>
                        <a:pt x="0" y="10"/>
                      </a:moveTo>
                      <a:lnTo>
                        <a:pt x="0" y="10"/>
                      </a:lnTo>
                      <a:lnTo>
                        <a:pt x="10" y="24"/>
                      </a:lnTo>
                      <a:lnTo>
                        <a:pt x="16" y="32"/>
                      </a:lnTo>
                      <a:lnTo>
                        <a:pt x="18" y="42"/>
                      </a:lnTo>
                      <a:lnTo>
                        <a:pt x="24" y="40"/>
                      </a:lnTo>
                      <a:lnTo>
                        <a:pt x="24" y="30"/>
                      </a:lnTo>
                      <a:lnTo>
                        <a:pt x="24" y="20"/>
                      </a:lnTo>
                      <a:lnTo>
                        <a:pt x="24" y="10"/>
                      </a:lnTo>
                      <a:lnTo>
                        <a:pt x="28" y="0"/>
                      </a:lnTo>
                      <a:lnTo>
                        <a:pt x="22" y="0"/>
                      </a:lnTo>
                      <a:lnTo>
                        <a:pt x="16" y="2"/>
                      </a:lnTo>
                      <a:lnTo>
                        <a:pt x="14" y="4"/>
                      </a:lnTo>
                      <a:lnTo>
                        <a:pt x="10" y="6"/>
                      </a:lnTo>
                      <a:lnTo>
                        <a:pt x="0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759" name="Freeform 58"/>
                <p:cNvSpPr>
                  <a:spLocks/>
                </p:cNvSpPr>
                <p:nvPr/>
              </p:nvSpPr>
              <p:spPr bwMode="auto">
                <a:xfrm>
                  <a:off x="9263063" y="-2743200"/>
                  <a:ext cx="41275" cy="104775"/>
                </a:xfrm>
                <a:custGeom>
                  <a:avLst/>
                  <a:gdLst>
                    <a:gd name="T0" fmla="*/ 2147483647 w 26"/>
                    <a:gd name="T1" fmla="*/ 0 h 66"/>
                    <a:gd name="T2" fmla="*/ 2147483647 w 26"/>
                    <a:gd name="T3" fmla="*/ 0 h 66"/>
                    <a:gd name="T4" fmla="*/ 2147483647 w 26"/>
                    <a:gd name="T5" fmla="*/ 2147483647 h 66"/>
                    <a:gd name="T6" fmla="*/ 2147483647 w 26"/>
                    <a:gd name="T7" fmla="*/ 2147483647 h 66"/>
                    <a:gd name="T8" fmla="*/ 2147483647 w 26"/>
                    <a:gd name="T9" fmla="*/ 2147483647 h 66"/>
                    <a:gd name="T10" fmla="*/ 2147483647 w 26"/>
                    <a:gd name="T11" fmla="*/ 2147483647 h 66"/>
                    <a:gd name="T12" fmla="*/ 2147483647 w 26"/>
                    <a:gd name="T13" fmla="*/ 2147483647 h 66"/>
                    <a:gd name="T14" fmla="*/ 2147483647 w 26"/>
                    <a:gd name="T15" fmla="*/ 2147483647 h 66"/>
                    <a:gd name="T16" fmla="*/ 2147483647 w 26"/>
                    <a:gd name="T17" fmla="*/ 2147483647 h 66"/>
                    <a:gd name="T18" fmla="*/ 2147483647 w 26"/>
                    <a:gd name="T19" fmla="*/ 2147483647 h 66"/>
                    <a:gd name="T20" fmla="*/ 2147483647 w 26"/>
                    <a:gd name="T21" fmla="*/ 2147483647 h 66"/>
                    <a:gd name="T22" fmla="*/ 2147483647 w 26"/>
                    <a:gd name="T23" fmla="*/ 2147483647 h 66"/>
                    <a:gd name="T24" fmla="*/ 2147483647 w 26"/>
                    <a:gd name="T25" fmla="*/ 2147483647 h 66"/>
                    <a:gd name="T26" fmla="*/ 2147483647 w 26"/>
                    <a:gd name="T27" fmla="*/ 2147483647 h 66"/>
                    <a:gd name="T28" fmla="*/ 2147483647 w 26"/>
                    <a:gd name="T29" fmla="*/ 2147483647 h 66"/>
                    <a:gd name="T30" fmla="*/ 2147483647 w 26"/>
                    <a:gd name="T31" fmla="*/ 2147483647 h 66"/>
                    <a:gd name="T32" fmla="*/ 2147483647 w 26"/>
                    <a:gd name="T33" fmla="*/ 2147483647 h 66"/>
                    <a:gd name="T34" fmla="*/ 2147483647 w 26"/>
                    <a:gd name="T35" fmla="*/ 2147483647 h 66"/>
                    <a:gd name="T36" fmla="*/ 2147483647 w 26"/>
                    <a:gd name="T37" fmla="*/ 2147483647 h 66"/>
                    <a:gd name="T38" fmla="*/ 0 w 26"/>
                    <a:gd name="T39" fmla="*/ 2147483647 h 66"/>
                    <a:gd name="T40" fmla="*/ 0 w 26"/>
                    <a:gd name="T41" fmla="*/ 2147483647 h 66"/>
                    <a:gd name="T42" fmla="*/ 2147483647 w 26"/>
                    <a:gd name="T43" fmla="*/ 2147483647 h 66"/>
                    <a:gd name="T44" fmla="*/ 2147483647 w 26"/>
                    <a:gd name="T45" fmla="*/ 2147483647 h 66"/>
                    <a:gd name="T46" fmla="*/ 2147483647 w 26"/>
                    <a:gd name="T47" fmla="*/ 2147483647 h 66"/>
                    <a:gd name="T48" fmla="*/ 2147483647 w 26"/>
                    <a:gd name="T49" fmla="*/ 2147483647 h 66"/>
                    <a:gd name="T50" fmla="*/ 2147483647 w 26"/>
                    <a:gd name="T51" fmla="*/ 2147483647 h 66"/>
                    <a:gd name="T52" fmla="*/ 2147483647 w 26"/>
                    <a:gd name="T53" fmla="*/ 2147483647 h 66"/>
                    <a:gd name="T54" fmla="*/ 2147483647 w 26"/>
                    <a:gd name="T55" fmla="*/ 2147483647 h 66"/>
                    <a:gd name="T56" fmla="*/ 2147483647 w 26"/>
                    <a:gd name="T57" fmla="*/ 0 h 66"/>
                    <a:gd name="T58" fmla="*/ 2147483647 w 26"/>
                    <a:gd name="T59" fmla="*/ 0 h 66"/>
                    <a:gd name="T60" fmla="*/ 2147483647 w 26"/>
                    <a:gd name="T61" fmla="*/ 0 h 6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26"/>
                    <a:gd name="T94" fmla="*/ 0 h 66"/>
                    <a:gd name="T95" fmla="*/ 26 w 26"/>
                    <a:gd name="T96" fmla="*/ 66 h 66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26" h="66">
                      <a:moveTo>
                        <a:pt x="22" y="0"/>
                      </a:moveTo>
                      <a:lnTo>
                        <a:pt x="22" y="0"/>
                      </a:lnTo>
                      <a:lnTo>
                        <a:pt x="24" y="32"/>
                      </a:lnTo>
                      <a:lnTo>
                        <a:pt x="24" y="42"/>
                      </a:lnTo>
                      <a:lnTo>
                        <a:pt x="26" y="56"/>
                      </a:lnTo>
                      <a:lnTo>
                        <a:pt x="26" y="66"/>
                      </a:lnTo>
                      <a:lnTo>
                        <a:pt x="24" y="66"/>
                      </a:lnTo>
                      <a:lnTo>
                        <a:pt x="20" y="66"/>
                      </a:lnTo>
                      <a:lnTo>
                        <a:pt x="10" y="56"/>
                      </a:lnTo>
                      <a:lnTo>
                        <a:pt x="8" y="52"/>
                      </a:lnTo>
                      <a:lnTo>
                        <a:pt x="6" y="46"/>
                      </a:lnTo>
                      <a:lnTo>
                        <a:pt x="2" y="36"/>
                      </a:lnTo>
                      <a:lnTo>
                        <a:pt x="0" y="30"/>
                      </a:lnTo>
                      <a:lnTo>
                        <a:pt x="4" y="20"/>
                      </a:lnTo>
                      <a:lnTo>
                        <a:pt x="6" y="10"/>
                      </a:lnTo>
                      <a:lnTo>
                        <a:pt x="10" y="4"/>
                      </a:lnTo>
                      <a:lnTo>
                        <a:pt x="14" y="2"/>
                      </a:lnTo>
                      <a:lnTo>
                        <a:pt x="18" y="0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1760" name="Freeform 59"/>
                <p:cNvSpPr>
                  <a:spLocks/>
                </p:cNvSpPr>
                <p:nvPr/>
              </p:nvSpPr>
              <p:spPr bwMode="auto">
                <a:xfrm>
                  <a:off x="9174163" y="-1793875"/>
                  <a:ext cx="34925" cy="234950"/>
                </a:xfrm>
                <a:custGeom>
                  <a:avLst/>
                  <a:gdLst>
                    <a:gd name="T0" fmla="*/ 2147483647 w 22"/>
                    <a:gd name="T1" fmla="*/ 2147483647 h 148"/>
                    <a:gd name="T2" fmla="*/ 2147483647 w 22"/>
                    <a:gd name="T3" fmla="*/ 2147483647 h 148"/>
                    <a:gd name="T4" fmla="*/ 2147483647 w 22"/>
                    <a:gd name="T5" fmla="*/ 2147483647 h 148"/>
                    <a:gd name="T6" fmla="*/ 0 w 22"/>
                    <a:gd name="T7" fmla="*/ 2147483647 h 148"/>
                    <a:gd name="T8" fmla="*/ 0 w 22"/>
                    <a:gd name="T9" fmla="*/ 2147483647 h 148"/>
                    <a:gd name="T10" fmla="*/ 2147483647 w 22"/>
                    <a:gd name="T11" fmla="*/ 2147483647 h 148"/>
                    <a:gd name="T12" fmla="*/ 2147483647 w 22"/>
                    <a:gd name="T13" fmla="*/ 0 h 148"/>
                    <a:gd name="T14" fmla="*/ 2147483647 w 22"/>
                    <a:gd name="T15" fmla="*/ 2147483647 h 14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2"/>
                    <a:gd name="T25" fmla="*/ 0 h 148"/>
                    <a:gd name="T26" fmla="*/ 22 w 22"/>
                    <a:gd name="T27" fmla="*/ 148 h 14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2" h="148">
                      <a:moveTo>
                        <a:pt x="18" y="148"/>
                      </a:moveTo>
                      <a:lnTo>
                        <a:pt x="10" y="148"/>
                      </a:lnTo>
                      <a:lnTo>
                        <a:pt x="4" y="146"/>
                      </a:lnTo>
                      <a:lnTo>
                        <a:pt x="0" y="146"/>
                      </a:lnTo>
                      <a:lnTo>
                        <a:pt x="12" y="72"/>
                      </a:lnTo>
                      <a:lnTo>
                        <a:pt x="22" y="0"/>
                      </a:lnTo>
                      <a:lnTo>
                        <a:pt x="18" y="14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11" name="Ellipse 24"/>
            <p:cNvSpPr/>
            <p:nvPr/>
          </p:nvSpPr>
          <p:spPr bwMode="auto">
            <a:xfrm>
              <a:off x="268288" y="6215727"/>
              <a:ext cx="1517332" cy="442566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  <p:sp>
          <p:nvSpPr>
            <p:cNvPr id="12" name="Ellipse 25"/>
            <p:cNvSpPr/>
            <p:nvPr/>
          </p:nvSpPr>
          <p:spPr bwMode="auto">
            <a:xfrm>
              <a:off x="1238568" y="5945534"/>
              <a:ext cx="1517332" cy="442566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</p:grpSp>
      <p:sp>
        <p:nvSpPr>
          <p:cNvPr id="31747" name="矩形 2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769" name="群組 56"/>
          <p:cNvGrpSpPr>
            <a:grpSpLocks/>
          </p:cNvGrpSpPr>
          <p:nvPr/>
        </p:nvGrpSpPr>
        <p:grpSpPr bwMode="auto">
          <a:xfrm>
            <a:off x="5219700" y="333375"/>
            <a:ext cx="4321175" cy="6524625"/>
            <a:chOff x="6979512" y="2036629"/>
            <a:chExt cx="1260599" cy="1761438"/>
          </a:xfrm>
        </p:grpSpPr>
        <p:sp>
          <p:nvSpPr>
            <p:cNvPr id="3" name="Ellipse 100"/>
            <p:cNvSpPr/>
            <p:nvPr/>
          </p:nvSpPr>
          <p:spPr bwMode="auto">
            <a:xfrm flipH="1">
              <a:off x="7205485" y="3626619"/>
              <a:ext cx="1034626" cy="171448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  <p:sp>
          <p:nvSpPr>
            <p:cNvPr id="4" name="Ellipse 100"/>
            <p:cNvSpPr/>
            <p:nvPr/>
          </p:nvSpPr>
          <p:spPr bwMode="auto">
            <a:xfrm flipH="1">
              <a:off x="6979512" y="3511004"/>
              <a:ext cx="1034626" cy="171448"/>
            </a:xfrm>
            <a:prstGeom prst="ellipse">
              <a:avLst/>
            </a:prstGeom>
            <a:gradFill flip="none" rotWithShape="1">
              <a:gsLst>
                <a:gs pos="24000">
                  <a:sysClr val="windowText" lastClr="000000">
                    <a:alpha val="22000"/>
                  </a:sysClr>
                </a:gs>
                <a:gs pos="100000">
                  <a:sysClr val="window" lastClr="FFFFFF">
                    <a:alpha val="0"/>
                  </a:sysClr>
                </a:gs>
              </a:gsLst>
              <a:path path="shape">
                <a:fillToRect l="50000" t="50000" r="50000" b="50000"/>
              </a:path>
              <a:tileRect/>
            </a:gradFill>
            <a:ln w="9525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>
                <a:defRPr/>
              </a:pPr>
              <a:endParaRPr lang="en-US" altLang="zh-TW">
                <a:solidFill>
                  <a:srgbClr val="FFFFFF"/>
                </a:solidFill>
                <a:latin typeface="Calibri" pitchFamily="34" charset="0"/>
                <a:ea typeface="SimSun" pitchFamily="2" charset="-122"/>
              </a:endParaRPr>
            </a:p>
          </p:txBody>
        </p:sp>
        <p:grpSp>
          <p:nvGrpSpPr>
            <p:cNvPr id="32809" name="Gruppe 58"/>
            <p:cNvGrpSpPr>
              <a:grpSpLocks/>
            </p:cNvGrpSpPr>
            <p:nvPr/>
          </p:nvGrpSpPr>
          <p:grpSpPr bwMode="auto">
            <a:xfrm>
              <a:off x="7247567" y="2036627"/>
              <a:ext cx="767950" cy="1670131"/>
              <a:chOff x="5690882" y="833411"/>
              <a:chExt cx="2505741" cy="5454532"/>
            </a:xfrm>
          </p:grpSpPr>
          <p:grpSp>
            <p:nvGrpSpPr>
              <p:cNvPr id="32810" name="Gruppe 82"/>
              <p:cNvGrpSpPr>
                <a:grpSpLocks/>
              </p:cNvGrpSpPr>
              <p:nvPr/>
            </p:nvGrpSpPr>
            <p:grpSpPr bwMode="auto">
              <a:xfrm>
                <a:off x="5690882" y="833411"/>
                <a:ext cx="2505741" cy="5454532"/>
                <a:chOff x="5690882" y="833411"/>
                <a:chExt cx="2505741" cy="5454532"/>
              </a:xfrm>
            </p:grpSpPr>
            <p:grpSp>
              <p:nvGrpSpPr>
                <p:cNvPr id="32814" name="Gruppe 53"/>
                <p:cNvGrpSpPr>
                  <a:grpSpLocks/>
                </p:cNvGrpSpPr>
                <p:nvPr/>
              </p:nvGrpSpPr>
              <p:grpSpPr bwMode="auto">
                <a:xfrm>
                  <a:off x="5690882" y="833411"/>
                  <a:ext cx="2505741" cy="5454532"/>
                  <a:chOff x="12643125" y="-4320975"/>
                  <a:chExt cx="3507656" cy="7635555"/>
                </a:xfrm>
              </p:grpSpPr>
              <p:sp>
                <p:nvSpPr>
                  <p:cNvPr id="12" name="Freeform 63"/>
                  <p:cNvSpPr>
                    <a:spLocks/>
                  </p:cNvSpPr>
                  <p:nvPr/>
                </p:nvSpPr>
                <p:spPr bwMode="auto">
                  <a:xfrm>
                    <a:off x="12643530" y="-2802457"/>
                    <a:ext cx="748818" cy="440857"/>
                  </a:xfrm>
                  <a:custGeom>
                    <a:avLst/>
                    <a:gdLst>
                      <a:gd name="T0" fmla="*/ 333375 w 490"/>
                      <a:gd name="T1" fmla="*/ 361950 h 278"/>
                      <a:gd name="T2" fmla="*/ 285750 w 490"/>
                      <a:gd name="T3" fmla="*/ 371475 h 278"/>
                      <a:gd name="T4" fmla="*/ 190500 w 490"/>
                      <a:gd name="T5" fmla="*/ 393700 h 278"/>
                      <a:gd name="T6" fmla="*/ 155575 w 490"/>
                      <a:gd name="T7" fmla="*/ 400050 h 278"/>
                      <a:gd name="T8" fmla="*/ 98425 w 490"/>
                      <a:gd name="T9" fmla="*/ 415925 h 278"/>
                      <a:gd name="T10" fmla="*/ 63500 w 490"/>
                      <a:gd name="T11" fmla="*/ 425450 h 278"/>
                      <a:gd name="T12" fmla="*/ 38100 w 490"/>
                      <a:gd name="T13" fmla="*/ 431800 h 278"/>
                      <a:gd name="T14" fmla="*/ 31750 w 490"/>
                      <a:gd name="T15" fmla="*/ 431800 h 278"/>
                      <a:gd name="T16" fmla="*/ 15875 w 490"/>
                      <a:gd name="T17" fmla="*/ 441325 h 278"/>
                      <a:gd name="T18" fmla="*/ 9525 w 490"/>
                      <a:gd name="T19" fmla="*/ 438150 h 278"/>
                      <a:gd name="T20" fmla="*/ 6350 w 490"/>
                      <a:gd name="T21" fmla="*/ 438150 h 278"/>
                      <a:gd name="T22" fmla="*/ 3175 w 490"/>
                      <a:gd name="T23" fmla="*/ 434975 h 278"/>
                      <a:gd name="T24" fmla="*/ 0 w 490"/>
                      <a:gd name="T25" fmla="*/ 428625 h 278"/>
                      <a:gd name="T26" fmla="*/ 0 w 490"/>
                      <a:gd name="T27" fmla="*/ 425450 h 278"/>
                      <a:gd name="T28" fmla="*/ 6350 w 490"/>
                      <a:gd name="T29" fmla="*/ 403225 h 278"/>
                      <a:gd name="T30" fmla="*/ 22225 w 490"/>
                      <a:gd name="T31" fmla="*/ 384175 h 278"/>
                      <a:gd name="T32" fmla="*/ 117475 w 490"/>
                      <a:gd name="T33" fmla="*/ 333375 h 278"/>
                      <a:gd name="T34" fmla="*/ 174625 w 490"/>
                      <a:gd name="T35" fmla="*/ 317500 h 278"/>
                      <a:gd name="T36" fmla="*/ 180975 w 490"/>
                      <a:gd name="T37" fmla="*/ 314325 h 278"/>
                      <a:gd name="T38" fmla="*/ 73025 w 490"/>
                      <a:gd name="T39" fmla="*/ 288925 h 278"/>
                      <a:gd name="T40" fmla="*/ 31750 w 490"/>
                      <a:gd name="T41" fmla="*/ 273050 h 278"/>
                      <a:gd name="T42" fmla="*/ 28575 w 490"/>
                      <a:gd name="T43" fmla="*/ 257175 h 278"/>
                      <a:gd name="T44" fmla="*/ 38100 w 490"/>
                      <a:gd name="T45" fmla="*/ 244475 h 278"/>
                      <a:gd name="T46" fmla="*/ 41275 w 490"/>
                      <a:gd name="T47" fmla="*/ 241300 h 278"/>
                      <a:gd name="T48" fmla="*/ 66675 w 490"/>
                      <a:gd name="T49" fmla="*/ 228600 h 278"/>
                      <a:gd name="T50" fmla="*/ 111125 w 490"/>
                      <a:gd name="T51" fmla="*/ 231775 h 278"/>
                      <a:gd name="T52" fmla="*/ 266700 w 490"/>
                      <a:gd name="T53" fmla="*/ 244475 h 278"/>
                      <a:gd name="T54" fmla="*/ 377825 w 490"/>
                      <a:gd name="T55" fmla="*/ 222250 h 278"/>
                      <a:gd name="T56" fmla="*/ 447675 w 490"/>
                      <a:gd name="T57" fmla="*/ 206375 h 278"/>
                      <a:gd name="T58" fmla="*/ 450850 w 490"/>
                      <a:gd name="T59" fmla="*/ 200025 h 278"/>
                      <a:gd name="T60" fmla="*/ 441325 w 490"/>
                      <a:gd name="T61" fmla="*/ 165100 h 278"/>
                      <a:gd name="T62" fmla="*/ 431800 w 490"/>
                      <a:gd name="T63" fmla="*/ 152400 h 278"/>
                      <a:gd name="T64" fmla="*/ 412750 w 490"/>
                      <a:gd name="T65" fmla="*/ 146050 h 278"/>
                      <a:gd name="T66" fmla="*/ 374650 w 490"/>
                      <a:gd name="T67" fmla="*/ 104775 h 278"/>
                      <a:gd name="T68" fmla="*/ 349250 w 490"/>
                      <a:gd name="T69" fmla="*/ 63500 h 278"/>
                      <a:gd name="T70" fmla="*/ 346075 w 490"/>
                      <a:gd name="T71" fmla="*/ 41275 h 278"/>
                      <a:gd name="T72" fmla="*/ 352425 w 490"/>
                      <a:gd name="T73" fmla="*/ 12700 h 278"/>
                      <a:gd name="T74" fmla="*/ 365125 w 490"/>
                      <a:gd name="T75" fmla="*/ 6350 h 278"/>
                      <a:gd name="T76" fmla="*/ 384175 w 490"/>
                      <a:gd name="T77" fmla="*/ 0 h 278"/>
                      <a:gd name="T78" fmla="*/ 403225 w 490"/>
                      <a:gd name="T79" fmla="*/ 9525 h 278"/>
                      <a:gd name="T80" fmla="*/ 415925 w 490"/>
                      <a:gd name="T81" fmla="*/ 25400 h 278"/>
                      <a:gd name="T82" fmla="*/ 457200 w 490"/>
                      <a:gd name="T83" fmla="*/ 73025 h 278"/>
                      <a:gd name="T84" fmla="*/ 479425 w 490"/>
                      <a:gd name="T85" fmla="*/ 95250 h 278"/>
                      <a:gd name="T86" fmla="*/ 514350 w 490"/>
                      <a:gd name="T87" fmla="*/ 127000 h 278"/>
                      <a:gd name="T88" fmla="*/ 555625 w 490"/>
                      <a:gd name="T89" fmla="*/ 146050 h 278"/>
                      <a:gd name="T90" fmla="*/ 631825 w 490"/>
                      <a:gd name="T91" fmla="*/ 177800 h 278"/>
                      <a:gd name="T92" fmla="*/ 676275 w 490"/>
                      <a:gd name="T93" fmla="*/ 190500 h 278"/>
                      <a:gd name="T94" fmla="*/ 711200 w 490"/>
                      <a:gd name="T95" fmla="*/ 203200 h 278"/>
                      <a:gd name="T96" fmla="*/ 739775 w 490"/>
                      <a:gd name="T97" fmla="*/ 228600 h 278"/>
                      <a:gd name="T98" fmla="*/ 755650 w 490"/>
                      <a:gd name="T99" fmla="*/ 257175 h 278"/>
                      <a:gd name="T100" fmla="*/ 762000 w 490"/>
                      <a:gd name="T101" fmla="*/ 279400 h 278"/>
                      <a:gd name="T102" fmla="*/ 762000 w 490"/>
                      <a:gd name="T103" fmla="*/ 304800 h 278"/>
                      <a:gd name="T104" fmla="*/ 762000 w 490"/>
                      <a:gd name="T105" fmla="*/ 304800 h 278"/>
                      <a:gd name="T106" fmla="*/ 777875 w 490"/>
                      <a:gd name="T107" fmla="*/ 304800 h 278"/>
                      <a:gd name="T108" fmla="*/ 647700 w 490"/>
                      <a:gd name="T109" fmla="*/ 355600 h 278"/>
                      <a:gd name="T110" fmla="*/ 434975 w 490"/>
                      <a:gd name="T111" fmla="*/ 358775 h 278"/>
                      <a:gd name="T112" fmla="*/ 374650 w 490"/>
                      <a:gd name="T113" fmla="*/ 358775 h 278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w 490"/>
                      <a:gd name="T172" fmla="*/ 0 h 278"/>
                      <a:gd name="T173" fmla="*/ 490 w 490"/>
                      <a:gd name="T174" fmla="*/ 278 h 278"/>
                    </a:gdLst>
                    <a:ahLst/>
                    <a:cxnLst>
                      <a:cxn ang="T114">
                        <a:pos x="T0" y="T1"/>
                      </a:cxn>
                      <a:cxn ang="T115">
                        <a:pos x="T2" y="T3"/>
                      </a:cxn>
                      <a:cxn ang="T116">
                        <a:pos x="T4" y="T5"/>
                      </a:cxn>
                      <a:cxn ang="T117">
                        <a:pos x="T6" y="T7"/>
                      </a:cxn>
                      <a:cxn ang="T118">
                        <a:pos x="T8" y="T9"/>
                      </a:cxn>
                      <a:cxn ang="T119">
                        <a:pos x="T10" y="T11"/>
                      </a:cxn>
                      <a:cxn ang="T120">
                        <a:pos x="T12" y="T13"/>
                      </a:cxn>
                      <a:cxn ang="T121">
                        <a:pos x="T14" y="T15"/>
                      </a:cxn>
                      <a:cxn ang="T122">
                        <a:pos x="T16" y="T17"/>
                      </a:cxn>
                      <a:cxn ang="T123">
                        <a:pos x="T18" y="T19"/>
                      </a:cxn>
                      <a:cxn ang="T124">
                        <a:pos x="T20" y="T21"/>
                      </a:cxn>
                      <a:cxn ang="T125">
                        <a:pos x="T22" y="T23"/>
                      </a:cxn>
                      <a:cxn ang="T126">
                        <a:pos x="T24" y="T25"/>
                      </a:cxn>
                      <a:cxn ang="T127">
                        <a:pos x="T26" y="T27"/>
                      </a:cxn>
                      <a:cxn ang="T128">
                        <a:pos x="T28" y="T29"/>
                      </a:cxn>
                      <a:cxn ang="T129">
                        <a:pos x="T30" y="T31"/>
                      </a:cxn>
                      <a:cxn ang="T130">
                        <a:pos x="T32" y="T33"/>
                      </a:cxn>
                      <a:cxn ang="T131">
                        <a:pos x="T34" y="T35"/>
                      </a:cxn>
                      <a:cxn ang="T132">
                        <a:pos x="T36" y="T37"/>
                      </a:cxn>
                      <a:cxn ang="T133">
                        <a:pos x="T38" y="T39"/>
                      </a:cxn>
                      <a:cxn ang="T134">
                        <a:pos x="T40" y="T41"/>
                      </a:cxn>
                      <a:cxn ang="T135">
                        <a:pos x="T42" y="T43"/>
                      </a:cxn>
                      <a:cxn ang="T136">
                        <a:pos x="T44" y="T45"/>
                      </a:cxn>
                      <a:cxn ang="T137">
                        <a:pos x="T46" y="T47"/>
                      </a:cxn>
                      <a:cxn ang="T138">
                        <a:pos x="T48" y="T49"/>
                      </a:cxn>
                      <a:cxn ang="T139">
                        <a:pos x="T50" y="T51"/>
                      </a:cxn>
                      <a:cxn ang="T140">
                        <a:pos x="T52" y="T53"/>
                      </a:cxn>
                      <a:cxn ang="T141">
                        <a:pos x="T54" y="T55"/>
                      </a:cxn>
                      <a:cxn ang="T142">
                        <a:pos x="T56" y="T57"/>
                      </a:cxn>
                      <a:cxn ang="T143">
                        <a:pos x="T58" y="T59"/>
                      </a:cxn>
                      <a:cxn ang="T144">
                        <a:pos x="T60" y="T61"/>
                      </a:cxn>
                      <a:cxn ang="T145">
                        <a:pos x="T62" y="T63"/>
                      </a:cxn>
                      <a:cxn ang="T146">
                        <a:pos x="T64" y="T65"/>
                      </a:cxn>
                      <a:cxn ang="T147">
                        <a:pos x="T66" y="T67"/>
                      </a:cxn>
                      <a:cxn ang="T148">
                        <a:pos x="T68" y="T69"/>
                      </a:cxn>
                      <a:cxn ang="T149">
                        <a:pos x="T70" y="T71"/>
                      </a:cxn>
                      <a:cxn ang="T150">
                        <a:pos x="T72" y="T73"/>
                      </a:cxn>
                      <a:cxn ang="T151">
                        <a:pos x="T74" y="T75"/>
                      </a:cxn>
                      <a:cxn ang="T152">
                        <a:pos x="T76" y="T77"/>
                      </a:cxn>
                      <a:cxn ang="T153">
                        <a:pos x="T78" y="T79"/>
                      </a:cxn>
                      <a:cxn ang="T154">
                        <a:pos x="T80" y="T81"/>
                      </a:cxn>
                      <a:cxn ang="T155">
                        <a:pos x="T82" y="T83"/>
                      </a:cxn>
                      <a:cxn ang="T156">
                        <a:pos x="T84" y="T85"/>
                      </a:cxn>
                      <a:cxn ang="T157">
                        <a:pos x="T86" y="T87"/>
                      </a:cxn>
                      <a:cxn ang="T158">
                        <a:pos x="T88" y="T89"/>
                      </a:cxn>
                      <a:cxn ang="T159">
                        <a:pos x="T90" y="T91"/>
                      </a:cxn>
                      <a:cxn ang="T160">
                        <a:pos x="T92" y="T93"/>
                      </a:cxn>
                      <a:cxn ang="T161">
                        <a:pos x="T94" y="T95"/>
                      </a:cxn>
                      <a:cxn ang="T162">
                        <a:pos x="T96" y="T97"/>
                      </a:cxn>
                      <a:cxn ang="T163">
                        <a:pos x="T98" y="T99"/>
                      </a:cxn>
                      <a:cxn ang="T164">
                        <a:pos x="T100" y="T101"/>
                      </a:cxn>
                      <a:cxn ang="T165">
                        <a:pos x="T102" y="T103"/>
                      </a:cxn>
                      <a:cxn ang="T166">
                        <a:pos x="T104" y="T105"/>
                      </a:cxn>
                      <a:cxn ang="T167">
                        <a:pos x="T106" y="T107"/>
                      </a:cxn>
                      <a:cxn ang="T168">
                        <a:pos x="T108" y="T109"/>
                      </a:cxn>
                      <a:cxn ang="T169">
                        <a:pos x="T110" y="T111"/>
                      </a:cxn>
                      <a:cxn ang="T170">
                        <a:pos x="T112" y="T113"/>
                      </a:cxn>
                    </a:cxnLst>
                    <a:rect l="T171" t="T172" r="T173" b="T174"/>
                    <a:pathLst>
                      <a:path w="490" h="278">
                        <a:moveTo>
                          <a:pt x="236" y="226"/>
                        </a:moveTo>
                        <a:lnTo>
                          <a:pt x="236" y="226"/>
                        </a:lnTo>
                        <a:lnTo>
                          <a:pt x="210" y="228"/>
                        </a:lnTo>
                        <a:lnTo>
                          <a:pt x="180" y="234"/>
                        </a:lnTo>
                        <a:lnTo>
                          <a:pt x="150" y="242"/>
                        </a:lnTo>
                        <a:lnTo>
                          <a:pt x="120" y="248"/>
                        </a:lnTo>
                        <a:lnTo>
                          <a:pt x="98" y="252"/>
                        </a:lnTo>
                        <a:lnTo>
                          <a:pt x="80" y="258"/>
                        </a:lnTo>
                        <a:lnTo>
                          <a:pt x="62" y="262"/>
                        </a:lnTo>
                        <a:lnTo>
                          <a:pt x="40" y="268"/>
                        </a:lnTo>
                        <a:lnTo>
                          <a:pt x="26" y="272"/>
                        </a:lnTo>
                        <a:lnTo>
                          <a:pt x="24" y="272"/>
                        </a:lnTo>
                        <a:lnTo>
                          <a:pt x="20" y="272"/>
                        </a:lnTo>
                        <a:lnTo>
                          <a:pt x="16" y="276"/>
                        </a:lnTo>
                        <a:lnTo>
                          <a:pt x="10" y="278"/>
                        </a:lnTo>
                        <a:lnTo>
                          <a:pt x="6" y="276"/>
                        </a:lnTo>
                        <a:lnTo>
                          <a:pt x="4" y="276"/>
                        </a:lnTo>
                        <a:lnTo>
                          <a:pt x="2" y="274"/>
                        </a:lnTo>
                        <a:lnTo>
                          <a:pt x="2" y="272"/>
                        </a:lnTo>
                        <a:lnTo>
                          <a:pt x="0" y="270"/>
                        </a:lnTo>
                        <a:lnTo>
                          <a:pt x="0" y="268"/>
                        </a:lnTo>
                        <a:lnTo>
                          <a:pt x="2" y="266"/>
                        </a:lnTo>
                        <a:lnTo>
                          <a:pt x="4" y="254"/>
                        </a:lnTo>
                        <a:lnTo>
                          <a:pt x="8" y="248"/>
                        </a:lnTo>
                        <a:lnTo>
                          <a:pt x="14" y="242"/>
                        </a:lnTo>
                        <a:lnTo>
                          <a:pt x="22" y="236"/>
                        </a:lnTo>
                        <a:lnTo>
                          <a:pt x="30" y="232"/>
                        </a:lnTo>
                        <a:lnTo>
                          <a:pt x="74" y="210"/>
                        </a:lnTo>
                        <a:lnTo>
                          <a:pt x="94" y="202"/>
                        </a:lnTo>
                        <a:lnTo>
                          <a:pt x="110" y="200"/>
                        </a:lnTo>
                        <a:lnTo>
                          <a:pt x="114" y="200"/>
                        </a:lnTo>
                        <a:lnTo>
                          <a:pt x="114" y="198"/>
                        </a:lnTo>
                        <a:lnTo>
                          <a:pt x="102" y="194"/>
                        </a:lnTo>
                        <a:lnTo>
                          <a:pt x="46" y="182"/>
                        </a:lnTo>
                        <a:lnTo>
                          <a:pt x="28" y="176"/>
                        </a:lnTo>
                        <a:lnTo>
                          <a:pt x="24" y="174"/>
                        </a:lnTo>
                        <a:lnTo>
                          <a:pt x="20" y="172"/>
                        </a:lnTo>
                        <a:lnTo>
                          <a:pt x="18" y="162"/>
                        </a:lnTo>
                        <a:lnTo>
                          <a:pt x="20" y="158"/>
                        </a:lnTo>
                        <a:lnTo>
                          <a:pt x="24" y="154"/>
                        </a:lnTo>
                        <a:lnTo>
                          <a:pt x="26" y="152"/>
                        </a:lnTo>
                        <a:lnTo>
                          <a:pt x="34" y="148"/>
                        </a:lnTo>
                        <a:lnTo>
                          <a:pt x="42" y="144"/>
                        </a:lnTo>
                        <a:lnTo>
                          <a:pt x="52" y="144"/>
                        </a:lnTo>
                        <a:lnTo>
                          <a:pt x="70" y="146"/>
                        </a:lnTo>
                        <a:lnTo>
                          <a:pt x="144" y="152"/>
                        </a:lnTo>
                        <a:lnTo>
                          <a:pt x="168" y="154"/>
                        </a:lnTo>
                        <a:lnTo>
                          <a:pt x="192" y="150"/>
                        </a:lnTo>
                        <a:lnTo>
                          <a:pt x="238" y="140"/>
                        </a:lnTo>
                        <a:lnTo>
                          <a:pt x="272" y="134"/>
                        </a:lnTo>
                        <a:lnTo>
                          <a:pt x="282" y="130"/>
                        </a:lnTo>
                        <a:lnTo>
                          <a:pt x="284" y="128"/>
                        </a:lnTo>
                        <a:lnTo>
                          <a:pt x="284" y="126"/>
                        </a:lnTo>
                        <a:lnTo>
                          <a:pt x="282" y="112"/>
                        </a:lnTo>
                        <a:lnTo>
                          <a:pt x="278" y="104"/>
                        </a:lnTo>
                        <a:lnTo>
                          <a:pt x="276" y="100"/>
                        </a:lnTo>
                        <a:lnTo>
                          <a:pt x="272" y="96"/>
                        </a:lnTo>
                        <a:lnTo>
                          <a:pt x="260" y="92"/>
                        </a:lnTo>
                        <a:lnTo>
                          <a:pt x="252" y="84"/>
                        </a:lnTo>
                        <a:lnTo>
                          <a:pt x="240" y="70"/>
                        </a:lnTo>
                        <a:lnTo>
                          <a:pt x="236" y="66"/>
                        </a:lnTo>
                        <a:lnTo>
                          <a:pt x="224" y="50"/>
                        </a:lnTo>
                        <a:lnTo>
                          <a:pt x="220" y="40"/>
                        </a:lnTo>
                        <a:lnTo>
                          <a:pt x="218" y="26"/>
                        </a:lnTo>
                        <a:lnTo>
                          <a:pt x="218" y="14"/>
                        </a:lnTo>
                        <a:lnTo>
                          <a:pt x="222" y="8"/>
                        </a:lnTo>
                        <a:lnTo>
                          <a:pt x="230" y="4"/>
                        </a:lnTo>
                        <a:lnTo>
                          <a:pt x="236" y="0"/>
                        </a:lnTo>
                        <a:lnTo>
                          <a:pt x="242" y="0"/>
                        </a:lnTo>
                        <a:lnTo>
                          <a:pt x="248" y="2"/>
                        </a:lnTo>
                        <a:lnTo>
                          <a:pt x="254" y="6"/>
                        </a:lnTo>
                        <a:lnTo>
                          <a:pt x="262" y="16"/>
                        </a:lnTo>
                        <a:lnTo>
                          <a:pt x="272" y="30"/>
                        </a:lnTo>
                        <a:lnTo>
                          <a:pt x="288" y="46"/>
                        </a:lnTo>
                        <a:lnTo>
                          <a:pt x="302" y="60"/>
                        </a:lnTo>
                        <a:lnTo>
                          <a:pt x="314" y="72"/>
                        </a:lnTo>
                        <a:lnTo>
                          <a:pt x="324" y="80"/>
                        </a:lnTo>
                        <a:lnTo>
                          <a:pt x="350" y="92"/>
                        </a:lnTo>
                        <a:lnTo>
                          <a:pt x="382" y="104"/>
                        </a:lnTo>
                        <a:lnTo>
                          <a:pt x="398" y="112"/>
                        </a:lnTo>
                        <a:lnTo>
                          <a:pt x="410" y="116"/>
                        </a:lnTo>
                        <a:lnTo>
                          <a:pt x="426" y="120"/>
                        </a:lnTo>
                        <a:lnTo>
                          <a:pt x="436" y="122"/>
                        </a:lnTo>
                        <a:lnTo>
                          <a:pt x="448" y="128"/>
                        </a:lnTo>
                        <a:lnTo>
                          <a:pt x="456" y="134"/>
                        </a:lnTo>
                        <a:lnTo>
                          <a:pt x="464" y="142"/>
                        </a:lnTo>
                        <a:lnTo>
                          <a:pt x="466" y="144"/>
                        </a:lnTo>
                        <a:lnTo>
                          <a:pt x="472" y="152"/>
                        </a:lnTo>
                        <a:lnTo>
                          <a:pt x="476" y="162"/>
                        </a:lnTo>
                        <a:lnTo>
                          <a:pt x="480" y="170"/>
                        </a:lnTo>
                        <a:lnTo>
                          <a:pt x="480" y="176"/>
                        </a:lnTo>
                        <a:lnTo>
                          <a:pt x="480" y="186"/>
                        </a:lnTo>
                        <a:lnTo>
                          <a:pt x="480" y="192"/>
                        </a:lnTo>
                        <a:lnTo>
                          <a:pt x="478" y="192"/>
                        </a:lnTo>
                        <a:lnTo>
                          <a:pt x="480" y="192"/>
                        </a:lnTo>
                        <a:lnTo>
                          <a:pt x="488" y="192"/>
                        </a:lnTo>
                        <a:lnTo>
                          <a:pt x="490" y="192"/>
                        </a:lnTo>
                        <a:lnTo>
                          <a:pt x="488" y="192"/>
                        </a:lnTo>
                        <a:lnTo>
                          <a:pt x="474" y="198"/>
                        </a:lnTo>
                        <a:lnTo>
                          <a:pt x="408" y="224"/>
                        </a:lnTo>
                        <a:lnTo>
                          <a:pt x="360" y="224"/>
                        </a:lnTo>
                        <a:lnTo>
                          <a:pt x="274" y="226"/>
                        </a:lnTo>
                        <a:lnTo>
                          <a:pt x="236" y="226"/>
                        </a:lnTo>
                        <a:close/>
                      </a:path>
                    </a:pathLst>
                  </a:custGeom>
                  <a:solidFill>
                    <a:srgbClr val="8F8F8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lang="da-DK" kern="0">
                      <a:solidFill>
                        <a:sysClr val="windowText" lastClr="000000"/>
                      </a:solidFill>
                      <a:latin typeface="+mn-lt"/>
                      <a:ea typeface="宋体" pitchFamily="2" charset="-122"/>
                    </a:endParaRPr>
                  </a:p>
                </p:txBody>
              </p:sp>
              <p:grpSp>
                <p:nvGrpSpPr>
                  <p:cNvPr id="32817" name="Gruppe 83"/>
                  <p:cNvGrpSpPr>
                    <a:grpSpLocks/>
                  </p:cNvGrpSpPr>
                  <p:nvPr/>
                </p:nvGrpSpPr>
                <p:grpSpPr bwMode="auto">
                  <a:xfrm>
                    <a:off x="13189125" y="-4320975"/>
                    <a:ext cx="2961656" cy="7635555"/>
                    <a:chOff x="13189125" y="-4320975"/>
                    <a:chExt cx="2961656" cy="7635555"/>
                  </a:xfrm>
                </p:grpSpPr>
                <p:sp>
                  <p:nvSpPr>
                    <p:cNvPr id="32818" name="Rectangle 65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437094" y="-3230675"/>
                      <a:ext cx="0" cy="10142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 w="9525">
                      <a:noFill/>
                      <a:miter lim="800000"/>
                      <a:headEnd/>
                      <a:tailEnd/>
                    </a:ln>
                  </p:spPr>
                  <p:txBody>
                    <a:bodyPr/>
                    <a:lstStyle/>
                    <a:p>
                      <a:endParaRPr lang="da-DK" altLang="zh-TW">
                        <a:solidFill>
                          <a:srgbClr val="000000"/>
                        </a:solidFill>
                        <a:latin typeface="Calibri" pitchFamily="34" charset="0"/>
                      </a:endParaRPr>
                    </a:p>
                  </p:txBody>
                </p:sp>
                <p:sp>
                  <p:nvSpPr>
                    <p:cNvPr id="15" name="Freeform 66"/>
                    <p:cNvSpPr>
                      <a:spLocks/>
                    </p:cNvSpPr>
                    <p:nvPr/>
                  </p:nvSpPr>
                  <p:spPr bwMode="auto">
                    <a:xfrm>
                      <a:off x="14909020" y="-3264867"/>
                      <a:ext cx="116342" cy="121481"/>
                    </a:xfrm>
                    <a:custGeom>
                      <a:avLst/>
                      <a:gdLst>
                        <a:gd name="T0" fmla="*/ 107950 w 84"/>
                        <a:gd name="T1" fmla="*/ 15875 h 70"/>
                        <a:gd name="T2" fmla="*/ 85725 w 84"/>
                        <a:gd name="T3" fmla="*/ 28575 h 70"/>
                        <a:gd name="T4" fmla="*/ 25400 w 84"/>
                        <a:gd name="T5" fmla="*/ 38100 h 70"/>
                        <a:gd name="T6" fmla="*/ 12700 w 84"/>
                        <a:gd name="T7" fmla="*/ 50800 h 70"/>
                        <a:gd name="T8" fmla="*/ 3175 w 84"/>
                        <a:gd name="T9" fmla="*/ 73025 h 70"/>
                        <a:gd name="T10" fmla="*/ 3175 w 84"/>
                        <a:gd name="T11" fmla="*/ 107950 h 70"/>
                        <a:gd name="T12" fmla="*/ 0 w 84"/>
                        <a:gd name="T13" fmla="*/ 111125 h 70"/>
                        <a:gd name="T14" fmla="*/ 120650 w 84"/>
                        <a:gd name="T15" fmla="*/ 92075 h 70"/>
                        <a:gd name="T16" fmla="*/ 123825 w 84"/>
                        <a:gd name="T17" fmla="*/ 88900 h 70"/>
                        <a:gd name="T18" fmla="*/ 133350 w 84"/>
                        <a:gd name="T19" fmla="*/ 53975 h 70"/>
                        <a:gd name="T20" fmla="*/ 133350 w 84"/>
                        <a:gd name="T21" fmla="*/ 0 h 70"/>
                        <a:gd name="T22" fmla="*/ 133350 w 84"/>
                        <a:gd name="T23" fmla="*/ 6350 h 70"/>
                        <a:gd name="T24" fmla="*/ 107950 w 84"/>
                        <a:gd name="T25" fmla="*/ 15875 h 70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w 84"/>
                        <a:gd name="T40" fmla="*/ 0 h 70"/>
                        <a:gd name="T41" fmla="*/ 84 w 84"/>
                        <a:gd name="T42" fmla="*/ 70 h 70"/>
                      </a:gdLst>
                      <a:ahLst/>
                      <a:cxnLst>
                        <a:cxn ang="T26">
                          <a:pos x="T0" y="T1"/>
                        </a:cxn>
                        <a:cxn ang="T27">
                          <a:pos x="T2" y="T3"/>
                        </a:cxn>
                        <a:cxn ang="T28">
                          <a:pos x="T4" y="T5"/>
                        </a:cxn>
                        <a:cxn ang="T29">
                          <a:pos x="T6" y="T7"/>
                        </a:cxn>
                        <a:cxn ang="T30">
                          <a:pos x="T8" y="T9"/>
                        </a:cxn>
                        <a:cxn ang="T31">
                          <a:pos x="T10" y="T11"/>
                        </a:cxn>
                        <a:cxn ang="T32">
                          <a:pos x="T12" y="T13"/>
                        </a:cxn>
                        <a:cxn ang="T33">
                          <a:pos x="T14" y="T15"/>
                        </a:cxn>
                        <a:cxn ang="T34">
                          <a:pos x="T16" y="T17"/>
                        </a:cxn>
                        <a:cxn ang="T35">
                          <a:pos x="T18" y="T19"/>
                        </a:cxn>
                        <a:cxn ang="T36">
                          <a:pos x="T20" y="T21"/>
                        </a:cxn>
                        <a:cxn ang="T37">
                          <a:pos x="T22" y="T23"/>
                        </a:cxn>
                        <a:cxn ang="T38">
                          <a:pos x="T24" y="T25"/>
                        </a:cxn>
                      </a:cxnLst>
                      <a:rect l="T39" t="T40" r="T41" b="T42"/>
                      <a:pathLst>
                        <a:path w="84" h="70">
                          <a:moveTo>
                            <a:pt x="68" y="10"/>
                          </a:moveTo>
                          <a:lnTo>
                            <a:pt x="54" y="18"/>
                          </a:lnTo>
                          <a:lnTo>
                            <a:pt x="16" y="24"/>
                          </a:lnTo>
                          <a:lnTo>
                            <a:pt x="8" y="32"/>
                          </a:lnTo>
                          <a:lnTo>
                            <a:pt x="2" y="46"/>
                          </a:lnTo>
                          <a:lnTo>
                            <a:pt x="2" y="68"/>
                          </a:lnTo>
                          <a:lnTo>
                            <a:pt x="0" y="70"/>
                          </a:lnTo>
                          <a:lnTo>
                            <a:pt x="76" y="58"/>
                          </a:lnTo>
                          <a:lnTo>
                            <a:pt x="78" y="56"/>
                          </a:lnTo>
                          <a:lnTo>
                            <a:pt x="84" y="34"/>
                          </a:lnTo>
                          <a:lnTo>
                            <a:pt x="84" y="0"/>
                          </a:lnTo>
                          <a:lnTo>
                            <a:pt x="84" y="4"/>
                          </a:lnTo>
                          <a:lnTo>
                            <a:pt x="68" y="10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16" name="Freeform 67"/>
                    <p:cNvSpPr>
                      <a:spLocks/>
                    </p:cNvSpPr>
                    <p:nvPr/>
                  </p:nvSpPr>
                  <p:spPr bwMode="auto">
                    <a:xfrm>
                      <a:off x="14720759" y="-3217842"/>
                      <a:ext cx="719204" cy="1052179"/>
                    </a:xfrm>
                    <a:custGeom>
                      <a:avLst/>
                      <a:gdLst>
                        <a:gd name="T0" fmla="*/ 692150 w 436"/>
                        <a:gd name="T1" fmla="*/ 25400 h 670"/>
                        <a:gd name="T2" fmla="*/ 692150 w 436"/>
                        <a:gd name="T3" fmla="*/ 0 h 670"/>
                        <a:gd name="T4" fmla="*/ 688975 w 436"/>
                        <a:gd name="T5" fmla="*/ 0 h 670"/>
                        <a:gd name="T6" fmla="*/ 688975 w 436"/>
                        <a:gd name="T7" fmla="*/ 0 h 670"/>
                        <a:gd name="T8" fmla="*/ 688975 w 436"/>
                        <a:gd name="T9" fmla="*/ 6350 h 670"/>
                        <a:gd name="T10" fmla="*/ 650875 w 436"/>
                        <a:gd name="T11" fmla="*/ 41275 h 670"/>
                        <a:gd name="T12" fmla="*/ 603250 w 436"/>
                        <a:gd name="T13" fmla="*/ 85725 h 670"/>
                        <a:gd name="T14" fmla="*/ 568325 w 436"/>
                        <a:gd name="T15" fmla="*/ 120650 h 670"/>
                        <a:gd name="T16" fmla="*/ 508000 w 436"/>
                        <a:gd name="T17" fmla="*/ 155575 h 670"/>
                        <a:gd name="T18" fmla="*/ 390525 w 436"/>
                        <a:gd name="T19" fmla="*/ 212725 h 670"/>
                        <a:gd name="T20" fmla="*/ 330200 w 436"/>
                        <a:gd name="T21" fmla="*/ 247650 h 670"/>
                        <a:gd name="T22" fmla="*/ 295275 w 436"/>
                        <a:gd name="T23" fmla="*/ 269875 h 670"/>
                        <a:gd name="T24" fmla="*/ 269875 w 436"/>
                        <a:gd name="T25" fmla="*/ 304800 h 670"/>
                        <a:gd name="T26" fmla="*/ 269875 w 436"/>
                        <a:gd name="T27" fmla="*/ 339725 h 670"/>
                        <a:gd name="T28" fmla="*/ 295275 w 436"/>
                        <a:gd name="T29" fmla="*/ 361950 h 670"/>
                        <a:gd name="T30" fmla="*/ 269875 w 436"/>
                        <a:gd name="T31" fmla="*/ 371475 h 670"/>
                        <a:gd name="T32" fmla="*/ 244475 w 436"/>
                        <a:gd name="T33" fmla="*/ 304800 h 670"/>
                        <a:gd name="T34" fmla="*/ 234950 w 436"/>
                        <a:gd name="T35" fmla="*/ 247650 h 670"/>
                        <a:gd name="T36" fmla="*/ 209550 w 436"/>
                        <a:gd name="T37" fmla="*/ 212725 h 670"/>
                        <a:gd name="T38" fmla="*/ 196850 w 436"/>
                        <a:gd name="T39" fmla="*/ 190500 h 670"/>
                        <a:gd name="T40" fmla="*/ 196850 w 436"/>
                        <a:gd name="T41" fmla="*/ 155575 h 670"/>
                        <a:gd name="T42" fmla="*/ 196850 w 436"/>
                        <a:gd name="T43" fmla="*/ 120650 h 670"/>
                        <a:gd name="T44" fmla="*/ 244475 w 436"/>
                        <a:gd name="T45" fmla="*/ 111125 h 670"/>
                        <a:gd name="T46" fmla="*/ 282575 w 436"/>
                        <a:gd name="T47" fmla="*/ 85725 h 670"/>
                        <a:gd name="T48" fmla="*/ 292100 w 436"/>
                        <a:gd name="T49" fmla="*/ 53975 h 670"/>
                        <a:gd name="T50" fmla="*/ 171450 w 436"/>
                        <a:gd name="T51" fmla="*/ 73025 h 670"/>
                        <a:gd name="T52" fmla="*/ 149225 w 436"/>
                        <a:gd name="T53" fmla="*/ 104775 h 670"/>
                        <a:gd name="T54" fmla="*/ 130175 w 436"/>
                        <a:gd name="T55" fmla="*/ 127000 h 670"/>
                        <a:gd name="T56" fmla="*/ 130175 w 436"/>
                        <a:gd name="T57" fmla="*/ 127000 h 670"/>
                        <a:gd name="T58" fmla="*/ 104775 w 436"/>
                        <a:gd name="T59" fmla="*/ 196850 h 670"/>
                        <a:gd name="T60" fmla="*/ 82550 w 436"/>
                        <a:gd name="T61" fmla="*/ 336550 h 670"/>
                        <a:gd name="T62" fmla="*/ 34925 w 436"/>
                        <a:gd name="T63" fmla="*/ 625475 h 670"/>
                        <a:gd name="T64" fmla="*/ 12700 w 436"/>
                        <a:gd name="T65" fmla="*/ 914400 h 670"/>
                        <a:gd name="T66" fmla="*/ 0 w 436"/>
                        <a:gd name="T67" fmla="*/ 1019175 h 670"/>
                        <a:gd name="T68" fmla="*/ 12700 w 436"/>
                        <a:gd name="T69" fmla="*/ 1063625 h 670"/>
                        <a:gd name="T70" fmla="*/ 82550 w 436"/>
                        <a:gd name="T71" fmla="*/ 936625 h 670"/>
                        <a:gd name="T72" fmla="*/ 260350 w 436"/>
                        <a:gd name="T73" fmla="*/ 625475 h 670"/>
                        <a:gd name="T74" fmla="*/ 365125 w 436"/>
                        <a:gd name="T75" fmla="*/ 450850 h 670"/>
                        <a:gd name="T76" fmla="*/ 482600 w 436"/>
                        <a:gd name="T77" fmla="*/ 288925 h 670"/>
                        <a:gd name="T78" fmla="*/ 577850 w 436"/>
                        <a:gd name="T79" fmla="*/ 161925 h 670"/>
                        <a:gd name="T80" fmla="*/ 625475 w 436"/>
                        <a:gd name="T81" fmla="*/ 114300 h 670"/>
                        <a:gd name="T82" fmla="*/ 660400 w 436"/>
                        <a:gd name="T83" fmla="*/ 82550 h 670"/>
                        <a:gd name="T84" fmla="*/ 692150 w 436"/>
                        <a:gd name="T85" fmla="*/ 66675 h 670"/>
                        <a:gd name="T86" fmla="*/ 692150 w 436"/>
                        <a:gd name="T87" fmla="*/ 60325 h 670"/>
                        <a:gd name="T88" fmla="*/ 692150 w 436"/>
                        <a:gd name="T89" fmla="*/ 25400 h 6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436"/>
                        <a:gd name="T136" fmla="*/ 0 h 670"/>
                        <a:gd name="T137" fmla="*/ 436 w 436"/>
                        <a:gd name="T138" fmla="*/ 670 h 6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436" h="670">
                          <a:moveTo>
                            <a:pt x="436" y="16"/>
                          </a:moveTo>
                          <a:lnTo>
                            <a:pt x="436" y="0"/>
                          </a:lnTo>
                          <a:lnTo>
                            <a:pt x="434" y="0"/>
                          </a:lnTo>
                          <a:lnTo>
                            <a:pt x="434" y="4"/>
                          </a:lnTo>
                          <a:lnTo>
                            <a:pt x="410" y="26"/>
                          </a:lnTo>
                          <a:lnTo>
                            <a:pt x="380" y="54"/>
                          </a:lnTo>
                          <a:lnTo>
                            <a:pt x="358" y="76"/>
                          </a:lnTo>
                          <a:lnTo>
                            <a:pt x="320" y="98"/>
                          </a:lnTo>
                          <a:lnTo>
                            <a:pt x="246" y="134"/>
                          </a:lnTo>
                          <a:lnTo>
                            <a:pt x="208" y="156"/>
                          </a:lnTo>
                          <a:lnTo>
                            <a:pt x="186" y="170"/>
                          </a:lnTo>
                          <a:lnTo>
                            <a:pt x="170" y="192"/>
                          </a:lnTo>
                          <a:lnTo>
                            <a:pt x="170" y="214"/>
                          </a:lnTo>
                          <a:lnTo>
                            <a:pt x="186" y="228"/>
                          </a:lnTo>
                          <a:lnTo>
                            <a:pt x="170" y="234"/>
                          </a:lnTo>
                          <a:lnTo>
                            <a:pt x="154" y="192"/>
                          </a:lnTo>
                          <a:lnTo>
                            <a:pt x="148" y="156"/>
                          </a:lnTo>
                          <a:lnTo>
                            <a:pt x="132" y="134"/>
                          </a:lnTo>
                          <a:lnTo>
                            <a:pt x="124" y="120"/>
                          </a:lnTo>
                          <a:lnTo>
                            <a:pt x="124" y="98"/>
                          </a:lnTo>
                          <a:lnTo>
                            <a:pt x="124" y="76"/>
                          </a:lnTo>
                          <a:lnTo>
                            <a:pt x="154" y="70"/>
                          </a:lnTo>
                          <a:lnTo>
                            <a:pt x="178" y="54"/>
                          </a:lnTo>
                          <a:lnTo>
                            <a:pt x="184" y="34"/>
                          </a:lnTo>
                          <a:lnTo>
                            <a:pt x="108" y="46"/>
                          </a:lnTo>
                          <a:lnTo>
                            <a:pt x="94" y="66"/>
                          </a:lnTo>
                          <a:lnTo>
                            <a:pt x="82" y="80"/>
                          </a:lnTo>
                          <a:lnTo>
                            <a:pt x="66" y="124"/>
                          </a:lnTo>
                          <a:lnTo>
                            <a:pt x="52" y="212"/>
                          </a:lnTo>
                          <a:lnTo>
                            <a:pt x="22" y="394"/>
                          </a:lnTo>
                          <a:lnTo>
                            <a:pt x="8" y="576"/>
                          </a:lnTo>
                          <a:lnTo>
                            <a:pt x="0" y="642"/>
                          </a:lnTo>
                          <a:lnTo>
                            <a:pt x="8" y="670"/>
                          </a:lnTo>
                          <a:lnTo>
                            <a:pt x="52" y="590"/>
                          </a:lnTo>
                          <a:lnTo>
                            <a:pt x="164" y="394"/>
                          </a:lnTo>
                          <a:lnTo>
                            <a:pt x="230" y="284"/>
                          </a:lnTo>
                          <a:lnTo>
                            <a:pt x="304" y="182"/>
                          </a:lnTo>
                          <a:lnTo>
                            <a:pt x="364" y="102"/>
                          </a:lnTo>
                          <a:lnTo>
                            <a:pt x="394" y="72"/>
                          </a:lnTo>
                          <a:lnTo>
                            <a:pt x="416" y="52"/>
                          </a:lnTo>
                          <a:lnTo>
                            <a:pt x="436" y="42"/>
                          </a:lnTo>
                          <a:lnTo>
                            <a:pt x="436" y="38"/>
                          </a:lnTo>
                          <a:lnTo>
                            <a:pt x="436" y="16"/>
                          </a:lnTo>
                          <a:close/>
                        </a:path>
                      </a:pathLst>
                    </a:custGeom>
                    <a:solidFill>
                      <a:srgbClr val="FFFFF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17" name="Freeform 68"/>
                    <p:cNvSpPr>
                      <a:spLocks/>
                    </p:cNvSpPr>
                    <p:nvPr/>
                  </p:nvSpPr>
                  <p:spPr bwMode="auto">
                    <a:xfrm>
                      <a:off x="15439963" y="-3229599"/>
                      <a:ext cx="0" cy="11756"/>
                    </a:xfrm>
                    <a:custGeom>
                      <a:avLst/>
                      <a:gdLst>
                        <a:gd name="T0" fmla="*/ 3175 w 2"/>
                        <a:gd name="T1" fmla="*/ 3175 h 2"/>
                        <a:gd name="T2" fmla="*/ 0 w 2"/>
                        <a:gd name="T3" fmla="*/ 0 h 2"/>
                        <a:gd name="T4" fmla="*/ 0 w 2"/>
                        <a:gd name="T5" fmla="*/ 3175 h 2"/>
                        <a:gd name="T6" fmla="*/ 3175 w 2"/>
                        <a:gd name="T7" fmla="*/ 3175 h 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2"/>
                        <a:gd name="T13" fmla="*/ 0 h 2"/>
                        <a:gd name="T14" fmla="*/ 2 w 2"/>
                        <a:gd name="T15" fmla="*/ 2 h 2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2" h="2">
                          <a:moveTo>
                            <a:pt x="2" y="2"/>
                          </a:moveTo>
                          <a:lnTo>
                            <a:pt x="0" y="0"/>
                          </a:lnTo>
                          <a:lnTo>
                            <a:pt x="0" y="2"/>
                          </a:lnTo>
                          <a:lnTo>
                            <a:pt x="2" y="2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18" name="Freeform 69"/>
                    <p:cNvSpPr>
                      <a:spLocks/>
                    </p:cNvSpPr>
                    <p:nvPr/>
                  </p:nvSpPr>
                  <p:spPr bwMode="auto">
                    <a:xfrm>
                      <a:off x="14847677" y="-3143387"/>
                      <a:ext cx="61343" cy="45065"/>
                    </a:xfrm>
                    <a:custGeom>
                      <a:avLst/>
                      <a:gdLst>
                        <a:gd name="T0" fmla="*/ 41275 w 26"/>
                        <a:gd name="T1" fmla="*/ 0 h 34"/>
                        <a:gd name="T2" fmla="*/ 9525 w 26"/>
                        <a:gd name="T3" fmla="*/ 6350 h 34"/>
                        <a:gd name="T4" fmla="*/ 0 w 26"/>
                        <a:gd name="T5" fmla="*/ 53975 h 34"/>
                        <a:gd name="T6" fmla="*/ 19050 w 26"/>
                        <a:gd name="T7" fmla="*/ 31750 h 34"/>
                        <a:gd name="T8" fmla="*/ 41275 w 26"/>
                        <a:gd name="T9" fmla="*/ 0 h 3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26"/>
                        <a:gd name="T16" fmla="*/ 0 h 34"/>
                        <a:gd name="T17" fmla="*/ 26 w 26"/>
                        <a:gd name="T18" fmla="*/ 34 h 3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26" h="34">
                          <a:moveTo>
                            <a:pt x="26" y="0"/>
                          </a:moveTo>
                          <a:lnTo>
                            <a:pt x="6" y="4"/>
                          </a:lnTo>
                          <a:lnTo>
                            <a:pt x="0" y="34"/>
                          </a:lnTo>
                          <a:lnTo>
                            <a:pt x="12" y="20"/>
                          </a:lnTo>
                          <a:lnTo>
                            <a:pt x="26" y="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19" name="Freeform 70"/>
                    <p:cNvSpPr>
                      <a:spLocks/>
                    </p:cNvSpPr>
                    <p:nvPr/>
                  </p:nvSpPr>
                  <p:spPr bwMode="auto">
                    <a:xfrm>
                      <a:off x="15439963" y="-3217842"/>
                      <a:ext cx="0" cy="56821"/>
                    </a:xfrm>
                    <a:custGeom>
                      <a:avLst/>
                      <a:gdLst>
                        <a:gd name="T0" fmla="*/ 6350 w 12"/>
                        <a:gd name="T1" fmla="*/ 0 h 42"/>
                        <a:gd name="T2" fmla="*/ 3175 w 12"/>
                        <a:gd name="T3" fmla="*/ 0 h 42"/>
                        <a:gd name="T4" fmla="*/ 0 w 12"/>
                        <a:gd name="T5" fmla="*/ 0 h 42"/>
                        <a:gd name="T6" fmla="*/ 3175 w 12"/>
                        <a:gd name="T7" fmla="*/ 0 h 42"/>
                        <a:gd name="T8" fmla="*/ 3175 w 12"/>
                        <a:gd name="T9" fmla="*/ 25400 h 42"/>
                        <a:gd name="T10" fmla="*/ 3175 w 12"/>
                        <a:gd name="T11" fmla="*/ 60325 h 42"/>
                        <a:gd name="T12" fmla="*/ 3175 w 12"/>
                        <a:gd name="T13" fmla="*/ 66675 h 42"/>
                        <a:gd name="T14" fmla="*/ 19050 w 12"/>
                        <a:gd name="T15" fmla="*/ 57150 h 42"/>
                        <a:gd name="T16" fmla="*/ 6350 w 12"/>
                        <a:gd name="T17" fmla="*/ 0 h 42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60000 65536"/>
                        <a:gd name="T25" fmla="*/ 0 60000 65536"/>
                        <a:gd name="T26" fmla="*/ 0 60000 65536"/>
                        <a:gd name="T27" fmla="*/ 0 w 12"/>
                        <a:gd name="T28" fmla="*/ 0 h 42"/>
                        <a:gd name="T29" fmla="*/ 12 w 12"/>
                        <a:gd name="T30" fmla="*/ 42 h 42"/>
                      </a:gdLst>
                      <a:ahLst/>
                      <a:cxnLst>
                        <a:cxn ang="T18">
                          <a:pos x="T0" y="T1"/>
                        </a:cxn>
                        <a:cxn ang="T19">
                          <a:pos x="T2" y="T3"/>
                        </a:cxn>
                        <a:cxn ang="T20">
                          <a:pos x="T4" y="T5"/>
                        </a:cxn>
                        <a:cxn ang="T21">
                          <a:pos x="T6" y="T7"/>
                        </a:cxn>
                        <a:cxn ang="T22">
                          <a:pos x="T8" y="T9"/>
                        </a:cxn>
                        <a:cxn ang="T23">
                          <a:pos x="T10" y="T11"/>
                        </a:cxn>
                        <a:cxn ang="T24">
                          <a:pos x="T12" y="T13"/>
                        </a:cxn>
                        <a:cxn ang="T25">
                          <a:pos x="T14" y="T15"/>
                        </a:cxn>
                        <a:cxn ang="T26">
                          <a:pos x="T16" y="T17"/>
                        </a:cxn>
                      </a:cxnLst>
                      <a:rect l="T27" t="T28" r="T29" b="T30"/>
                      <a:pathLst>
                        <a:path w="12" h="42">
                          <a:moveTo>
                            <a:pt x="4" y="0"/>
                          </a:moveTo>
                          <a:lnTo>
                            <a:pt x="2" y="0"/>
                          </a:lnTo>
                          <a:lnTo>
                            <a:pt x="0" y="0"/>
                          </a:lnTo>
                          <a:lnTo>
                            <a:pt x="2" y="0"/>
                          </a:lnTo>
                          <a:lnTo>
                            <a:pt x="2" y="16"/>
                          </a:lnTo>
                          <a:lnTo>
                            <a:pt x="2" y="38"/>
                          </a:lnTo>
                          <a:lnTo>
                            <a:pt x="2" y="42"/>
                          </a:lnTo>
                          <a:lnTo>
                            <a:pt x="12" y="36"/>
                          </a:lnTo>
                          <a:lnTo>
                            <a:pt x="4" y="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0" name="Freeform 71"/>
                    <p:cNvSpPr>
                      <a:spLocks/>
                    </p:cNvSpPr>
                    <p:nvPr/>
                  </p:nvSpPr>
                  <p:spPr bwMode="auto">
                    <a:xfrm>
                      <a:off x="14997863" y="-3270746"/>
                      <a:ext cx="27500" cy="5879"/>
                    </a:xfrm>
                    <a:custGeom>
                      <a:avLst/>
                      <a:gdLst>
                        <a:gd name="T0" fmla="*/ 38100 w 24"/>
                        <a:gd name="T1" fmla="*/ 31750 h 20"/>
                        <a:gd name="T2" fmla="*/ 38100 w 24"/>
                        <a:gd name="T3" fmla="*/ 28575 h 20"/>
                        <a:gd name="T4" fmla="*/ 28575 w 24"/>
                        <a:gd name="T5" fmla="*/ 0 h 20"/>
                        <a:gd name="T6" fmla="*/ 6350 w 24"/>
                        <a:gd name="T7" fmla="*/ 0 h 20"/>
                        <a:gd name="T8" fmla="*/ 0 w 24"/>
                        <a:gd name="T9" fmla="*/ 6350 h 20"/>
                        <a:gd name="T10" fmla="*/ 38100 w 24"/>
                        <a:gd name="T11" fmla="*/ 31750 h 20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w 24"/>
                        <a:gd name="T19" fmla="*/ 0 h 20"/>
                        <a:gd name="T20" fmla="*/ 24 w 24"/>
                        <a:gd name="T21" fmla="*/ 20 h 20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T18" t="T19" r="T20" b="T21"/>
                      <a:pathLst>
                        <a:path w="24" h="20">
                          <a:moveTo>
                            <a:pt x="24" y="20"/>
                          </a:moveTo>
                          <a:lnTo>
                            <a:pt x="24" y="18"/>
                          </a:lnTo>
                          <a:lnTo>
                            <a:pt x="18" y="0"/>
                          </a:lnTo>
                          <a:lnTo>
                            <a:pt x="4" y="0"/>
                          </a:lnTo>
                          <a:lnTo>
                            <a:pt x="0" y="4"/>
                          </a:lnTo>
                          <a:lnTo>
                            <a:pt x="24" y="2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1" name="Freeform 72"/>
                    <p:cNvSpPr>
                      <a:spLocks/>
                    </p:cNvSpPr>
                    <p:nvPr/>
                  </p:nvSpPr>
                  <p:spPr bwMode="auto">
                    <a:xfrm>
                      <a:off x="13172356" y="-4320966"/>
                      <a:ext cx="2978349" cy="7635651"/>
                    </a:xfrm>
                    <a:custGeom>
                      <a:avLst/>
                      <a:gdLst>
                        <a:gd name="T0" fmla="*/ 2841625 w 1838"/>
                        <a:gd name="T1" fmla="*/ 1301750 h 4804"/>
                        <a:gd name="T2" fmla="*/ 2546350 w 1838"/>
                        <a:gd name="T3" fmla="*/ 1212850 h 4804"/>
                        <a:gd name="T4" fmla="*/ 2559050 w 1838"/>
                        <a:gd name="T5" fmla="*/ 1095375 h 4804"/>
                        <a:gd name="T6" fmla="*/ 2476500 w 1838"/>
                        <a:gd name="T7" fmla="*/ 993775 h 4804"/>
                        <a:gd name="T8" fmla="*/ 2524125 w 1838"/>
                        <a:gd name="T9" fmla="*/ 717550 h 4804"/>
                        <a:gd name="T10" fmla="*/ 2416175 w 1838"/>
                        <a:gd name="T11" fmla="*/ 393700 h 4804"/>
                        <a:gd name="T12" fmla="*/ 2133600 w 1838"/>
                        <a:gd name="T13" fmla="*/ 57150 h 4804"/>
                        <a:gd name="T14" fmla="*/ 1920875 w 1838"/>
                        <a:gd name="T15" fmla="*/ 12700 h 4804"/>
                        <a:gd name="T16" fmla="*/ 1651000 w 1838"/>
                        <a:gd name="T17" fmla="*/ 47625 h 4804"/>
                        <a:gd name="T18" fmla="*/ 1543050 w 1838"/>
                        <a:gd name="T19" fmla="*/ 311150 h 4804"/>
                        <a:gd name="T20" fmla="*/ 1568450 w 1838"/>
                        <a:gd name="T21" fmla="*/ 854075 h 4804"/>
                        <a:gd name="T22" fmla="*/ 1473200 w 1838"/>
                        <a:gd name="T23" fmla="*/ 1038225 h 4804"/>
                        <a:gd name="T24" fmla="*/ 1485900 w 1838"/>
                        <a:gd name="T25" fmla="*/ 1120775 h 4804"/>
                        <a:gd name="T26" fmla="*/ 1387475 w 1838"/>
                        <a:gd name="T27" fmla="*/ 1244600 h 4804"/>
                        <a:gd name="T28" fmla="*/ 1235075 w 1838"/>
                        <a:gd name="T29" fmla="*/ 1343025 h 4804"/>
                        <a:gd name="T30" fmla="*/ 1152525 w 1838"/>
                        <a:gd name="T31" fmla="*/ 1374775 h 4804"/>
                        <a:gd name="T32" fmla="*/ 1092200 w 1838"/>
                        <a:gd name="T33" fmla="*/ 1409700 h 4804"/>
                        <a:gd name="T34" fmla="*/ 1041400 w 1838"/>
                        <a:gd name="T35" fmla="*/ 1577975 h 4804"/>
                        <a:gd name="T36" fmla="*/ 974725 w 1838"/>
                        <a:gd name="T37" fmla="*/ 1663700 h 4804"/>
                        <a:gd name="T38" fmla="*/ 885825 w 1838"/>
                        <a:gd name="T39" fmla="*/ 1778000 h 4804"/>
                        <a:gd name="T40" fmla="*/ 711200 w 1838"/>
                        <a:gd name="T41" fmla="*/ 1885950 h 4804"/>
                        <a:gd name="T42" fmla="*/ 571500 w 1838"/>
                        <a:gd name="T43" fmla="*/ 1885950 h 4804"/>
                        <a:gd name="T44" fmla="*/ 352425 w 1838"/>
                        <a:gd name="T45" fmla="*/ 1758950 h 4804"/>
                        <a:gd name="T46" fmla="*/ 231775 w 1838"/>
                        <a:gd name="T47" fmla="*/ 1670050 h 4804"/>
                        <a:gd name="T48" fmla="*/ 234950 w 1838"/>
                        <a:gd name="T49" fmla="*/ 1793875 h 4804"/>
                        <a:gd name="T50" fmla="*/ 149225 w 1838"/>
                        <a:gd name="T51" fmla="*/ 1958975 h 4804"/>
                        <a:gd name="T52" fmla="*/ 28575 w 1838"/>
                        <a:gd name="T53" fmla="*/ 1939925 h 4804"/>
                        <a:gd name="T54" fmla="*/ 0 w 1838"/>
                        <a:gd name="T55" fmla="*/ 2063750 h 4804"/>
                        <a:gd name="T56" fmla="*/ 393700 w 1838"/>
                        <a:gd name="T57" fmla="*/ 2241550 h 4804"/>
                        <a:gd name="T58" fmla="*/ 765175 w 1838"/>
                        <a:gd name="T59" fmla="*/ 2324100 h 4804"/>
                        <a:gd name="T60" fmla="*/ 984250 w 1838"/>
                        <a:gd name="T61" fmla="*/ 2266950 h 4804"/>
                        <a:gd name="T62" fmla="*/ 1257300 w 1838"/>
                        <a:gd name="T63" fmla="*/ 2466975 h 4804"/>
                        <a:gd name="T64" fmla="*/ 1279525 w 1838"/>
                        <a:gd name="T65" fmla="*/ 2533650 h 4804"/>
                        <a:gd name="T66" fmla="*/ 1044575 w 1838"/>
                        <a:gd name="T67" fmla="*/ 3444875 h 4804"/>
                        <a:gd name="T68" fmla="*/ 984250 w 1838"/>
                        <a:gd name="T69" fmla="*/ 4159250 h 4804"/>
                        <a:gd name="T70" fmla="*/ 1101725 w 1838"/>
                        <a:gd name="T71" fmla="*/ 5295899 h 4804"/>
                        <a:gd name="T72" fmla="*/ 958850 w 1838"/>
                        <a:gd name="T73" fmla="*/ 6594475 h 4804"/>
                        <a:gd name="T74" fmla="*/ 723900 w 1838"/>
                        <a:gd name="T75" fmla="*/ 6804025 h 4804"/>
                        <a:gd name="T76" fmla="*/ 711200 w 1838"/>
                        <a:gd name="T77" fmla="*/ 6978650 h 4804"/>
                        <a:gd name="T78" fmla="*/ 1066800 w 1838"/>
                        <a:gd name="T79" fmla="*/ 6991350 h 4804"/>
                        <a:gd name="T80" fmla="*/ 1196975 w 1838"/>
                        <a:gd name="T81" fmla="*/ 6746875 h 4804"/>
                        <a:gd name="T82" fmla="*/ 1327150 w 1838"/>
                        <a:gd name="T83" fmla="*/ 6851650 h 4804"/>
                        <a:gd name="T84" fmla="*/ 1422400 w 1838"/>
                        <a:gd name="T85" fmla="*/ 6642100 h 4804"/>
                        <a:gd name="T86" fmla="*/ 1422400 w 1838"/>
                        <a:gd name="T87" fmla="*/ 6384924 h 4804"/>
                        <a:gd name="T88" fmla="*/ 1492250 w 1838"/>
                        <a:gd name="T89" fmla="*/ 5737224 h 4804"/>
                        <a:gd name="T90" fmla="*/ 1752600 w 1838"/>
                        <a:gd name="T91" fmla="*/ 5495924 h 4804"/>
                        <a:gd name="T92" fmla="*/ 2311400 w 1838"/>
                        <a:gd name="T93" fmla="*/ 6851650 h 4804"/>
                        <a:gd name="T94" fmla="*/ 2098675 w 1838"/>
                        <a:gd name="T95" fmla="*/ 7442200 h 4804"/>
                        <a:gd name="T96" fmla="*/ 2203450 w 1838"/>
                        <a:gd name="T97" fmla="*/ 7616825 h 4804"/>
                        <a:gd name="T98" fmla="*/ 2501900 w 1838"/>
                        <a:gd name="T99" fmla="*/ 7499350 h 4804"/>
                        <a:gd name="T100" fmla="*/ 2571750 w 1838"/>
                        <a:gd name="T101" fmla="*/ 7118350 h 4804"/>
                        <a:gd name="T102" fmla="*/ 2571750 w 1838"/>
                        <a:gd name="T103" fmla="*/ 6804025 h 4804"/>
                        <a:gd name="T104" fmla="*/ 2632075 w 1838"/>
                        <a:gd name="T105" fmla="*/ 6061074 h 4804"/>
                        <a:gd name="T106" fmla="*/ 2559050 w 1838"/>
                        <a:gd name="T107" fmla="*/ 5448299 h 4804"/>
                        <a:gd name="T108" fmla="*/ 2568575 w 1838"/>
                        <a:gd name="T109" fmla="*/ 3940175 h 4804"/>
                        <a:gd name="T110" fmla="*/ 2520950 w 1838"/>
                        <a:gd name="T111" fmla="*/ 3352800 h 4804"/>
                        <a:gd name="T112" fmla="*/ 2489200 w 1838"/>
                        <a:gd name="T113" fmla="*/ 3213099 h 4804"/>
                        <a:gd name="T114" fmla="*/ 2425700 w 1838"/>
                        <a:gd name="T115" fmla="*/ 2892425 h 4804"/>
                        <a:gd name="T116" fmla="*/ 2555875 w 1838"/>
                        <a:gd name="T117" fmla="*/ 2546350 h 4804"/>
                        <a:gd name="T118" fmla="*/ 2667000 w 1838"/>
                        <a:gd name="T119" fmla="*/ 2279650 h 4804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w 1838"/>
                        <a:gd name="T181" fmla="*/ 0 h 4804"/>
                        <a:gd name="T182" fmla="*/ 1838 w 1838"/>
                        <a:gd name="T183" fmla="*/ 4804 h 4804"/>
                      </a:gdLst>
                      <a:ahLst/>
                      <a:cxnLst>
                        <a:cxn ang="T120">
                          <a:pos x="T0" y="T1"/>
                        </a:cxn>
                        <a:cxn ang="T121">
                          <a:pos x="T2" y="T3"/>
                        </a:cxn>
                        <a:cxn ang="T122">
                          <a:pos x="T4" y="T5"/>
                        </a:cxn>
                        <a:cxn ang="T123">
                          <a:pos x="T6" y="T7"/>
                        </a:cxn>
                        <a:cxn ang="T124">
                          <a:pos x="T8" y="T9"/>
                        </a:cxn>
                        <a:cxn ang="T125">
                          <a:pos x="T10" y="T11"/>
                        </a:cxn>
                        <a:cxn ang="T126">
                          <a:pos x="T12" y="T13"/>
                        </a:cxn>
                        <a:cxn ang="T127">
                          <a:pos x="T14" y="T15"/>
                        </a:cxn>
                        <a:cxn ang="T128">
                          <a:pos x="T16" y="T17"/>
                        </a:cxn>
                        <a:cxn ang="T129">
                          <a:pos x="T18" y="T19"/>
                        </a:cxn>
                        <a:cxn ang="T130">
                          <a:pos x="T20" y="T21"/>
                        </a:cxn>
                        <a:cxn ang="T131">
                          <a:pos x="T22" y="T23"/>
                        </a:cxn>
                        <a:cxn ang="T132">
                          <a:pos x="T24" y="T25"/>
                        </a:cxn>
                        <a:cxn ang="T133">
                          <a:pos x="T26" y="T27"/>
                        </a:cxn>
                        <a:cxn ang="T134">
                          <a:pos x="T28" y="T29"/>
                        </a:cxn>
                        <a:cxn ang="T135">
                          <a:pos x="T30" y="T31"/>
                        </a:cxn>
                        <a:cxn ang="T136">
                          <a:pos x="T32" y="T33"/>
                        </a:cxn>
                        <a:cxn ang="T137">
                          <a:pos x="T34" y="T35"/>
                        </a:cxn>
                        <a:cxn ang="T138">
                          <a:pos x="T36" y="T37"/>
                        </a:cxn>
                        <a:cxn ang="T139">
                          <a:pos x="T38" y="T39"/>
                        </a:cxn>
                        <a:cxn ang="T140">
                          <a:pos x="T40" y="T41"/>
                        </a:cxn>
                        <a:cxn ang="T141">
                          <a:pos x="T42" y="T43"/>
                        </a:cxn>
                        <a:cxn ang="T142">
                          <a:pos x="T44" y="T45"/>
                        </a:cxn>
                        <a:cxn ang="T143">
                          <a:pos x="T46" y="T47"/>
                        </a:cxn>
                        <a:cxn ang="T144">
                          <a:pos x="T48" y="T49"/>
                        </a:cxn>
                        <a:cxn ang="T145">
                          <a:pos x="T50" y="T51"/>
                        </a:cxn>
                        <a:cxn ang="T146">
                          <a:pos x="T52" y="T53"/>
                        </a:cxn>
                        <a:cxn ang="T147">
                          <a:pos x="T54" y="T55"/>
                        </a:cxn>
                        <a:cxn ang="T148">
                          <a:pos x="T56" y="T57"/>
                        </a:cxn>
                        <a:cxn ang="T149">
                          <a:pos x="T58" y="T59"/>
                        </a:cxn>
                        <a:cxn ang="T150">
                          <a:pos x="T60" y="T61"/>
                        </a:cxn>
                        <a:cxn ang="T151">
                          <a:pos x="T62" y="T63"/>
                        </a:cxn>
                        <a:cxn ang="T152">
                          <a:pos x="T64" y="T65"/>
                        </a:cxn>
                        <a:cxn ang="T153">
                          <a:pos x="T66" y="T67"/>
                        </a:cxn>
                        <a:cxn ang="T154">
                          <a:pos x="T68" y="T69"/>
                        </a:cxn>
                        <a:cxn ang="T155">
                          <a:pos x="T70" y="T71"/>
                        </a:cxn>
                        <a:cxn ang="T156">
                          <a:pos x="T72" y="T73"/>
                        </a:cxn>
                        <a:cxn ang="T157">
                          <a:pos x="T74" y="T75"/>
                        </a:cxn>
                        <a:cxn ang="T158">
                          <a:pos x="T76" y="T77"/>
                        </a:cxn>
                        <a:cxn ang="T159">
                          <a:pos x="T78" y="T79"/>
                        </a:cxn>
                        <a:cxn ang="T160">
                          <a:pos x="T80" y="T81"/>
                        </a:cxn>
                        <a:cxn ang="T161">
                          <a:pos x="T82" y="T83"/>
                        </a:cxn>
                        <a:cxn ang="T162">
                          <a:pos x="T84" y="T85"/>
                        </a:cxn>
                        <a:cxn ang="T163">
                          <a:pos x="T86" y="T87"/>
                        </a:cxn>
                        <a:cxn ang="T164">
                          <a:pos x="T88" y="T89"/>
                        </a:cxn>
                        <a:cxn ang="T165">
                          <a:pos x="T90" y="T91"/>
                        </a:cxn>
                        <a:cxn ang="T166">
                          <a:pos x="T92" y="T93"/>
                        </a:cxn>
                        <a:cxn ang="T167">
                          <a:pos x="T94" y="T95"/>
                        </a:cxn>
                        <a:cxn ang="T168">
                          <a:pos x="T96" y="T97"/>
                        </a:cxn>
                        <a:cxn ang="T169">
                          <a:pos x="T98" y="T99"/>
                        </a:cxn>
                        <a:cxn ang="T170">
                          <a:pos x="T100" y="T101"/>
                        </a:cxn>
                        <a:cxn ang="T171">
                          <a:pos x="T102" y="T103"/>
                        </a:cxn>
                        <a:cxn ang="T172">
                          <a:pos x="T104" y="T105"/>
                        </a:cxn>
                        <a:cxn ang="T173">
                          <a:pos x="T106" y="T107"/>
                        </a:cxn>
                        <a:cxn ang="T174">
                          <a:pos x="T108" y="T109"/>
                        </a:cxn>
                        <a:cxn ang="T175">
                          <a:pos x="T110" y="T111"/>
                        </a:cxn>
                        <a:cxn ang="T176">
                          <a:pos x="T112" y="T113"/>
                        </a:cxn>
                        <a:cxn ang="T177">
                          <a:pos x="T114" y="T115"/>
                        </a:cxn>
                        <a:cxn ang="T178">
                          <a:pos x="T116" y="T117"/>
                        </a:cxn>
                        <a:cxn ang="T179">
                          <a:pos x="T118" y="T119"/>
                        </a:cxn>
                      </a:cxnLst>
                      <a:rect l="T180" t="T181" r="T182" b="T183"/>
                      <a:pathLst>
                        <a:path w="1838" h="4804">
                          <a:moveTo>
                            <a:pt x="1828" y="888"/>
                          </a:moveTo>
                          <a:lnTo>
                            <a:pt x="1820" y="864"/>
                          </a:lnTo>
                          <a:lnTo>
                            <a:pt x="1812" y="842"/>
                          </a:lnTo>
                          <a:lnTo>
                            <a:pt x="1804" y="828"/>
                          </a:lnTo>
                          <a:lnTo>
                            <a:pt x="1790" y="820"/>
                          </a:lnTo>
                          <a:lnTo>
                            <a:pt x="1730" y="806"/>
                          </a:lnTo>
                          <a:lnTo>
                            <a:pt x="1678" y="792"/>
                          </a:lnTo>
                          <a:lnTo>
                            <a:pt x="1618" y="770"/>
                          </a:lnTo>
                          <a:lnTo>
                            <a:pt x="1604" y="764"/>
                          </a:lnTo>
                          <a:lnTo>
                            <a:pt x="1626" y="742"/>
                          </a:lnTo>
                          <a:lnTo>
                            <a:pt x="1634" y="712"/>
                          </a:lnTo>
                          <a:lnTo>
                            <a:pt x="1656" y="684"/>
                          </a:lnTo>
                          <a:lnTo>
                            <a:pt x="1634" y="690"/>
                          </a:lnTo>
                          <a:lnTo>
                            <a:pt x="1612" y="690"/>
                          </a:lnTo>
                          <a:lnTo>
                            <a:pt x="1604" y="690"/>
                          </a:lnTo>
                          <a:lnTo>
                            <a:pt x="1604" y="684"/>
                          </a:lnTo>
                          <a:lnTo>
                            <a:pt x="1590" y="662"/>
                          </a:lnTo>
                          <a:lnTo>
                            <a:pt x="1566" y="648"/>
                          </a:lnTo>
                          <a:lnTo>
                            <a:pt x="1560" y="626"/>
                          </a:lnTo>
                          <a:lnTo>
                            <a:pt x="1560" y="604"/>
                          </a:lnTo>
                          <a:lnTo>
                            <a:pt x="1566" y="574"/>
                          </a:lnTo>
                          <a:lnTo>
                            <a:pt x="1574" y="532"/>
                          </a:lnTo>
                          <a:lnTo>
                            <a:pt x="1590" y="488"/>
                          </a:lnTo>
                          <a:lnTo>
                            <a:pt x="1590" y="452"/>
                          </a:lnTo>
                          <a:lnTo>
                            <a:pt x="1590" y="414"/>
                          </a:lnTo>
                          <a:lnTo>
                            <a:pt x="1574" y="386"/>
                          </a:lnTo>
                          <a:lnTo>
                            <a:pt x="1544" y="320"/>
                          </a:lnTo>
                          <a:lnTo>
                            <a:pt x="1538" y="284"/>
                          </a:lnTo>
                          <a:lnTo>
                            <a:pt x="1522" y="248"/>
                          </a:lnTo>
                          <a:lnTo>
                            <a:pt x="1508" y="204"/>
                          </a:lnTo>
                          <a:lnTo>
                            <a:pt x="1478" y="154"/>
                          </a:lnTo>
                          <a:lnTo>
                            <a:pt x="1432" y="110"/>
                          </a:lnTo>
                          <a:lnTo>
                            <a:pt x="1388" y="66"/>
                          </a:lnTo>
                          <a:lnTo>
                            <a:pt x="1344" y="36"/>
                          </a:lnTo>
                          <a:lnTo>
                            <a:pt x="1306" y="8"/>
                          </a:lnTo>
                          <a:lnTo>
                            <a:pt x="1270" y="0"/>
                          </a:lnTo>
                          <a:lnTo>
                            <a:pt x="1254" y="8"/>
                          </a:lnTo>
                          <a:lnTo>
                            <a:pt x="1240" y="16"/>
                          </a:lnTo>
                          <a:lnTo>
                            <a:pt x="1210" y="8"/>
                          </a:lnTo>
                          <a:lnTo>
                            <a:pt x="1188" y="8"/>
                          </a:lnTo>
                          <a:lnTo>
                            <a:pt x="1174" y="16"/>
                          </a:lnTo>
                          <a:lnTo>
                            <a:pt x="1114" y="16"/>
                          </a:lnTo>
                          <a:lnTo>
                            <a:pt x="1062" y="22"/>
                          </a:lnTo>
                          <a:lnTo>
                            <a:pt x="1040" y="30"/>
                          </a:lnTo>
                          <a:lnTo>
                            <a:pt x="1018" y="44"/>
                          </a:lnTo>
                          <a:lnTo>
                            <a:pt x="1002" y="66"/>
                          </a:lnTo>
                          <a:lnTo>
                            <a:pt x="988" y="88"/>
                          </a:lnTo>
                          <a:lnTo>
                            <a:pt x="972" y="146"/>
                          </a:lnTo>
                          <a:lnTo>
                            <a:pt x="972" y="196"/>
                          </a:lnTo>
                          <a:lnTo>
                            <a:pt x="972" y="226"/>
                          </a:lnTo>
                          <a:lnTo>
                            <a:pt x="958" y="328"/>
                          </a:lnTo>
                          <a:lnTo>
                            <a:pt x="950" y="392"/>
                          </a:lnTo>
                          <a:lnTo>
                            <a:pt x="958" y="444"/>
                          </a:lnTo>
                          <a:lnTo>
                            <a:pt x="988" y="538"/>
                          </a:lnTo>
                          <a:lnTo>
                            <a:pt x="988" y="568"/>
                          </a:lnTo>
                          <a:lnTo>
                            <a:pt x="980" y="604"/>
                          </a:lnTo>
                          <a:lnTo>
                            <a:pt x="958" y="640"/>
                          </a:lnTo>
                          <a:lnTo>
                            <a:pt x="944" y="648"/>
                          </a:lnTo>
                          <a:lnTo>
                            <a:pt x="928" y="654"/>
                          </a:lnTo>
                          <a:lnTo>
                            <a:pt x="944" y="654"/>
                          </a:lnTo>
                          <a:lnTo>
                            <a:pt x="958" y="654"/>
                          </a:lnTo>
                          <a:lnTo>
                            <a:pt x="972" y="654"/>
                          </a:lnTo>
                          <a:lnTo>
                            <a:pt x="958" y="690"/>
                          </a:lnTo>
                          <a:lnTo>
                            <a:pt x="936" y="706"/>
                          </a:lnTo>
                          <a:lnTo>
                            <a:pt x="920" y="712"/>
                          </a:lnTo>
                          <a:lnTo>
                            <a:pt x="906" y="706"/>
                          </a:lnTo>
                          <a:lnTo>
                            <a:pt x="914" y="742"/>
                          </a:lnTo>
                          <a:lnTo>
                            <a:pt x="928" y="770"/>
                          </a:lnTo>
                          <a:lnTo>
                            <a:pt x="874" y="784"/>
                          </a:lnTo>
                          <a:lnTo>
                            <a:pt x="866" y="784"/>
                          </a:lnTo>
                          <a:lnTo>
                            <a:pt x="828" y="798"/>
                          </a:lnTo>
                          <a:lnTo>
                            <a:pt x="792" y="820"/>
                          </a:lnTo>
                          <a:lnTo>
                            <a:pt x="778" y="834"/>
                          </a:lnTo>
                          <a:lnTo>
                            <a:pt x="778" y="846"/>
                          </a:lnTo>
                          <a:lnTo>
                            <a:pt x="770" y="850"/>
                          </a:lnTo>
                          <a:lnTo>
                            <a:pt x="748" y="856"/>
                          </a:lnTo>
                          <a:lnTo>
                            <a:pt x="732" y="860"/>
                          </a:lnTo>
                          <a:lnTo>
                            <a:pt x="726" y="866"/>
                          </a:lnTo>
                          <a:lnTo>
                            <a:pt x="720" y="870"/>
                          </a:lnTo>
                          <a:lnTo>
                            <a:pt x="714" y="874"/>
                          </a:lnTo>
                          <a:lnTo>
                            <a:pt x="700" y="882"/>
                          </a:lnTo>
                          <a:lnTo>
                            <a:pt x="688" y="888"/>
                          </a:lnTo>
                          <a:lnTo>
                            <a:pt x="670" y="910"/>
                          </a:lnTo>
                          <a:lnTo>
                            <a:pt x="668" y="926"/>
                          </a:lnTo>
                          <a:lnTo>
                            <a:pt x="656" y="962"/>
                          </a:lnTo>
                          <a:lnTo>
                            <a:pt x="656" y="994"/>
                          </a:lnTo>
                          <a:lnTo>
                            <a:pt x="654" y="1024"/>
                          </a:lnTo>
                          <a:lnTo>
                            <a:pt x="654" y="1044"/>
                          </a:lnTo>
                          <a:lnTo>
                            <a:pt x="644" y="1048"/>
                          </a:lnTo>
                          <a:lnTo>
                            <a:pt x="614" y="1048"/>
                          </a:lnTo>
                          <a:lnTo>
                            <a:pt x="608" y="1064"/>
                          </a:lnTo>
                          <a:lnTo>
                            <a:pt x="600" y="1088"/>
                          </a:lnTo>
                          <a:lnTo>
                            <a:pt x="586" y="1104"/>
                          </a:lnTo>
                          <a:lnTo>
                            <a:pt x="578" y="1114"/>
                          </a:lnTo>
                          <a:lnTo>
                            <a:pt x="558" y="1120"/>
                          </a:lnTo>
                          <a:lnTo>
                            <a:pt x="530" y="1124"/>
                          </a:lnTo>
                          <a:lnTo>
                            <a:pt x="498" y="1134"/>
                          </a:lnTo>
                          <a:lnTo>
                            <a:pt x="482" y="1150"/>
                          </a:lnTo>
                          <a:lnTo>
                            <a:pt x="456" y="1176"/>
                          </a:lnTo>
                          <a:lnTo>
                            <a:pt x="448" y="1188"/>
                          </a:lnTo>
                          <a:lnTo>
                            <a:pt x="434" y="1202"/>
                          </a:lnTo>
                          <a:lnTo>
                            <a:pt x="424" y="1208"/>
                          </a:lnTo>
                          <a:lnTo>
                            <a:pt x="410" y="1212"/>
                          </a:lnTo>
                          <a:lnTo>
                            <a:pt x="392" y="1206"/>
                          </a:lnTo>
                          <a:lnTo>
                            <a:pt x="360" y="1188"/>
                          </a:lnTo>
                          <a:lnTo>
                            <a:pt x="332" y="1174"/>
                          </a:lnTo>
                          <a:lnTo>
                            <a:pt x="302" y="1162"/>
                          </a:lnTo>
                          <a:lnTo>
                            <a:pt x="266" y="1138"/>
                          </a:lnTo>
                          <a:lnTo>
                            <a:pt x="250" y="1128"/>
                          </a:lnTo>
                          <a:lnTo>
                            <a:pt x="222" y="1108"/>
                          </a:lnTo>
                          <a:lnTo>
                            <a:pt x="196" y="1090"/>
                          </a:lnTo>
                          <a:lnTo>
                            <a:pt x="182" y="1080"/>
                          </a:lnTo>
                          <a:lnTo>
                            <a:pt x="168" y="1064"/>
                          </a:lnTo>
                          <a:lnTo>
                            <a:pt x="146" y="1052"/>
                          </a:lnTo>
                          <a:lnTo>
                            <a:pt x="138" y="1060"/>
                          </a:lnTo>
                          <a:lnTo>
                            <a:pt x="160" y="1082"/>
                          </a:lnTo>
                          <a:lnTo>
                            <a:pt x="154" y="1106"/>
                          </a:lnTo>
                          <a:lnTo>
                            <a:pt x="148" y="1130"/>
                          </a:lnTo>
                          <a:lnTo>
                            <a:pt x="138" y="1158"/>
                          </a:lnTo>
                          <a:lnTo>
                            <a:pt x="126" y="1186"/>
                          </a:lnTo>
                          <a:lnTo>
                            <a:pt x="110" y="1212"/>
                          </a:lnTo>
                          <a:lnTo>
                            <a:pt x="102" y="1224"/>
                          </a:lnTo>
                          <a:lnTo>
                            <a:pt x="94" y="1234"/>
                          </a:lnTo>
                          <a:lnTo>
                            <a:pt x="84" y="1240"/>
                          </a:lnTo>
                          <a:lnTo>
                            <a:pt x="74" y="1246"/>
                          </a:lnTo>
                          <a:lnTo>
                            <a:pt x="34" y="1194"/>
                          </a:lnTo>
                          <a:lnTo>
                            <a:pt x="18" y="1222"/>
                          </a:lnTo>
                          <a:lnTo>
                            <a:pt x="8" y="1248"/>
                          </a:lnTo>
                          <a:lnTo>
                            <a:pt x="4" y="1262"/>
                          </a:lnTo>
                          <a:lnTo>
                            <a:pt x="0" y="1276"/>
                          </a:lnTo>
                          <a:lnTo>
                            <a:pt x="0" y="1288"/>
                          </a:lnTo>
                          <a:lnTo>
                            <a:pt x="0" y="1300"/>
                          </a:lnTo>
                          <a:lnTo>
                            <a:pt x="80" y="1340"/>
                          </a:lnTo>
                          <a:lnTo>
                            <a:pt x="120" y="1356"/>
                          </a:lnTo>
                          <a:lnTo>
                            <a:pt x="166" y="1374"/>
                          </a:lnTo>
                          <a:lnTo>
                            <a:pt x="216" y="1394"/>
                          </a:lnTo>
                          <a:lnTo>
                            <a:pt x="248" y="1412"/>
                          </a:lnTo>
                          <a:lnTo>
                            <a:pt x="304" y="1426"/>
                          </a:lnTo>
                          <a:lnTo>
                            <a:pt x="342" y="1456"/>
                          </a:lnTo>
                          <a:lnTo>
                            <a:pt x="372" y="1466"/>
                          </a:lnTo>
                          <a:lnTo>
                            <a:pt x="462" y="1466"/>
                          </a:lnTo>
                          <a:lnTo>
                            <a:pt x="482" y="1464"/>
                          </a:lnTo>
                          <a:lnTo>
                            <a:pt x="504" y="1456"/>
                          </a:lnTo>
                          <a:lnTo>
                            <a:pt x="526" y="1450"/>
                          </a:lnTo>
                          <a:lnTo>
                            <a:pt x="560" y="1438"/>
                          </a:lnTo>
                          <a:lnTo>
                            <a:pt x="596" y="1432"/>
                          </a:lnTo>
                          <a:lnTo>
                            <a:pt x="620" y="1428"/>
                          </a:lnTo>
                          <a:lnTo>
                            <a:pt x="644" y="1422"/>
                          </a:lnTo>
                          <a:lnTo>
                            <a:pt x="654" y="1414"/>
                          </a:lnTo>
                          <a:lnTo>
                            <a:pt x="674" y="1406"/>
                          </a:lnTo>
                          <a:lnTo>
                            <a:pt x="788" y="1320"/>
                          </a:lnTo>
                          <a:lnTo>
                            <a:pt x="792" y="1554"/>
                          </a:lnTo>
                          <a:lnTo>
                            <a:pt x="800" y="1546"/>
                          </a:lnTo>
                          <a:lnTo>
                            <a:pt x="814" y="1546"/>
                          </a:lnTo>
                          <a:lnTo>
                            <a:pt x="822" y="1626"/>
                          </a:lnTo>
                          <a:lnTo>
                            <a:pt x="806" y="1618"/>
                          </a:lnTo>
                          <a:lnTo>
                            <a:pt x="806" y="1596"/>
                          </a:lnTo>
                          <a:lnTo>
                            <a:pt x="792" y="1582"/>
                          </a:lnTo>
                          <a:lnTo>
                            <a:pt x="682" y="2066"/>
                          </a:lnTo>
                          <a:lnTo>
                            <a:pt x="688" y="2082"/>
                          </a:lnTo>
                          <a:lnTo>
                            <a:pt x="680" y="2112"/>
                          </a:lnTo>
                          <a:lnTo>
                            <a:pt x="658" y="2170"/>
                          </a:lnTo>
                          <a:lnTo>
                            <a:pt x="628" y="2264"/>
                          </a:lnTo>
                          <a:lnTo>
                            <a:pt x="620" y="2308"/>
                          </a:lnTo>
                          <a:lnTo>
                            <a:pt x="620" y="2358"/>
                          </a:lnTo>
                          <a:lnTo>
                            <a:pt x="628" y="2388"/>
                          </a:lnTo>
                          <a:lnTo>
                            <a:pt x="620" y="2620"/>
                          </a:lnTo>
                          <a:lnTo>
                            <a:pt x="620" y="2924"/>
                          </a:lnTo>
                          <a:lnTo>
                            <a:pt x="612" y="3142"/>
                          </a:lnTo>
                          <a:lnTo>
                            <a:pt x="606" y="3286"/>
                          </a:lnTo>
                          <a:lnTo>
                            <a:pt x="680" y="3330"/>
                          </a:lnTo>
                          <a:lnTo>
                            <a:pt x="694" y="3336"/>
                          </a:lnTo>
                          <a:lnTo>
                            <a:pt x="688" y="3986"/>
                          </a:lnTo>
                          <a:lnTo>
                            <a:pt x="664" y="4052"/>
                          </a:lnTo>
                          <a:lnTo>
                            <a:pt x="642" y="4104"/>
                          </a:lnTo>
                          <a:lnTo>
                            <a:pt x="620" y="4132"/>
                          </a:lnTo>
                          <a:lnTo>
                            <a:pt x="604" y="4154"/>
                          </a:lnTo>
                          <a:lnTo>
                            <a:pt x="574" y="4184"/>
                          </a:lnTo>
                          <a:lnTo>
                            <a:pt x="552" y="4214"/>
                          </a:lnTo>
                          <a:lnTo>
                            <a:pt x="508" y="4242"/>
                          </a:lnTo>
                          <a:lnTo>
                            <a:pt x="478" y="4272"/>
                          </a:lnTo>
                          <a:lnTo>
                            <a:pt x="456" y="4286"/>
                          </a:lnTo>
                          <a:lnTo>
                            <a:pt x="448" y="4294"/>
                          </a:lnTo>
                          <a:lnTo>
                            <a:pt x="440" y="4322"/>
                          </a:lnTo>
                          <a:lnTo>
                            <a:pt x="434" y="4352"/>
                          </a:lnTo>
                          <a:lnTo>
                            <a:pt x="440" y="4366"/>
                          </a:lnTo>
                          <a:lnTo>
                            <a:pt x="448" y="4396"/>
                          </a:lnTo>
                          <a:lnTo>
                            <a:pt x="456" y="4410"/>
                          </a:lnTo>
                          <a:lnTo>
                            <a:pt x="462" y="4426"/>
                          </a:lnTo>
                          <a:lnTo>
                            <a:pt x="568" y="4418"/>
                          </a:lnTo>
                          <a:lnTo>
                            <a:pt x="642" y="4410"/>
                          </a:lnTo>
                          <a:lnTo>
                            <a:pt x="672" y="4404"/>
                          </a:lnTo>
                          <a:lnTo>
                            <a:pt x="688" y="4388"/>
                          </a:lnTo>
                          <a:lnTo>
                            <a:pt x="702" y="4360"/>
                          </a:lnTo>
                          <a:lnTo>
                            <a:pt x="724" y="4322"/>
                          </a:lnTo>
                          <a:lnTo>
                            <a:pt x="746" y="4264"/>
                          </a:lnTo>
                          <a:lnTo>
                            <a:pt x="754" y="4250"/>
                          </a:lnTo>
                          <a:lnTo>
                            <a:pt x="762" y="4228"/>
                          </a:lnTo>
                          <a:lnTo>
                            <a:pt x="784" y="4206"/>
                          </a:lnTo>
                          <a:lnTo>
                            <a:pt x="828" y="4184"/>
                          </a:lnTo>
                          <a:lnTo>
                            <a:pt x="852" y="4162"/>
                          </a:lnTo>
                          <a:lnTo>
                            <a:pt x="836" y="4316"/>
                          </a:lnTo>
                          <a:lnTo>
                            <a:pt x="852" y="4330"/>
                          </a:lnTo>
                          <a:lnTo>
                            <a:pt x="874" y="4322"/>
                          </a:lnTo>
                          <a:lnTo>
                            <a:pt x="880" y="4258"/>
                          </a:lnTo>
                          <a:lnTo>
                            <a:pt x="888" y="4206"/>
                          </a:lnTo>
                          <a:lnTo>
                            <a:pt x="896" y="4184"/>
                          </a:lnTo>
                          <a:lnTo>
                            <a:pt x="904" y="4162"/>
                          </a:lnTo>
                          <a:lnTo>
                            <a:pt x="910" y="4148"/>
                          </a:lnTo>
                          <a:lnTo>
                            <a:pt x="918" y="4126"/>
                          </a:lnTo>
                          <a:lnTo>
                            <a:pt x="910" y="4074"/>
                          </a:lnTo>
                          <a:lnTo>
                            <a:pt x="896" y="4022"/>
                          </a:lnTo>
                          <a:lnTo>
                            <a:pt x="880" y="3994"/>
                          </a:lnTo>
                          <a:lnTo>
                            <a:pt x="874" y="3964"/>
                          </a:lnTo>
                          <a:lnTo>
                            <a:pt x="874" y="3892"/>
                          </a:lnTo>
                          <a:lnTo>
                            <a:pt x="918" y="3724"/>
                          </a:lnTo>
                          <a:lnTo>
                            <a:pt x="940" y="3614"/>
                          </a:lnTo>
                          <a:lnTo>
                            <a:pt x="948" y="3556"/>
                          </a:lnTo>
                          <a:lnTo>
                            <a:pt x="948" y="3468"/>
                          </a:lnTo>
                          <a:lnTo>
                            <a:pt x="954" y="3424"/>
                          </a:lnTo>
                          <a:lnTo>
                            <a:pt x="1038" y="3446"/>
                          </a:lnTo>
                          <a:lnTo>
                            <a:pt x="1104" y="3462"/>
                          </a:lnTo>
                          <a:lnTo>
                            <a:pt x="1208" y="3482"/>
                          </a:lnTo>
                          <a:lnTo>
                            <a:pt x="1268" y="3496"/>
                          </a:lnTo>
                          <a:lnTo>
                            <a:pt x="1326" y="3496"/>
                          </a:lnTo>
                          <a:lnTo>
                            <a:pt x="1456" y="4118"/>
                          </a:lnTo>
                          <a:lnTo>
                            <a:pt x="1456" y="4316"/>
                          </a:lnTo>
                          <a:lnTo>
                            <a:pt x="1448" y="4360"/>
                          </a:lnTo>
                          <a:lnTo>
                            <a:pt x="1440" y="4374"/>
                          </a:lnTo>
                          <a:lnTo>
                            <a:pt x="1388" y="4572"/>
                          </a:lnTo>
                          <a:lnTo>
                            <a:pt x="1344" y="4652"/>
                          </a:lnTo>
                          <a:lnTo>
                            <a:pt x="1322" y="4688"/>
                          </a:lnTo>
                          <a:lnTo>
                            <a:pt x="1314" y="4718"/>
                          </a:lnTo>
                          <a:lnTo>
                            <a:pt x="1314" y="4740"/>
                          </a:lnTo>
                          <a:lnTo>
                            <a:pt x="1322" y="4784"/>
                          </a:lnTo>
                          <a:lnTo>
                            <a:pt x="1344" y="4790"/>
                          </a:lnTo>
                          <a:lnTo>
                            <a:pt x="1388" y="4798"/>
                          </a:lnTo>
                          <a:lnTo>
                            <a:pt x="1448" y="4804"/>
                          </a:lnTo>
                          <a:lnTo>
                            <a:pt x="1478" y="4798"/>
                          </a:lnTo>
                          <a:lnTo>
                            <a:pt x="1508" y="4790"/>
                          </a:lnTo>
                          <a:lnTo>
                            <a:pt x="1560" y="4754"/>
                          </a:lnTo>
                          <a:lnTo>
                            <a:pt x="1576" y="4724"/>
                          </a:lnTo>
                          <a:lnTo>
                            <a:pt x="1598" y="4666"/>
                          </a:lnTo>
                          <a:lnTo>
                            <a:pt x="1604" y="4630"/>
                          </a:lnTo>
                          <a:lnTo>
                            <a:pt x="1604" y="4542"/>
                          </a:lnTo>
                          <a:lnTo>
                            <a:pt x="1620" y="4476"/>
                          </a:lnTo>
                          <a:lnTo>
                            <a:pt x="1620" y="4484"/>
                          </a:lnTo>
                          <a:lnTo>
                            <a:pt x="1634" y="4492"/>
                          </a:lnTo>
                          <a:lnTo>
                            <a:pt x="1650" y="4476"/>
                          </a:lnTo>
                          <a:lnTo>
                            <a:pt x="1642" y="4382"/>
                          </a:lnTo>
                          <a:lnTo>
                            <a:pt x="1620" y="4280"/>
                          </a:lnTo>
                          <a:lnTo>
                            <a:pt x="1620" y="4286"/>
                          </a:lnTo>
                          <a:lnTo>
                            <a:pt x="1612" y="4242"/>
                          </a:lnTo>
                          <a:lnTo>
                            <a:pt x="1612" y="4110"/>
                          </a:lnTo>
                          <a:lnTo>
                            <a:pt x="1628" y="4030"/>
                          </a:lnTo>
                          <a:lnTo>
                            <a:pt x="1650" y="3898"/>
                          </a:lnTo>
                          <a:lnTo>
                            <a:pt x="1658" y="3818"/>
                          </a:lnTo>
                          <a:lnTo>
                            <a:pt x="1664" y="3724"/>
                          </a:lnTo>
                          <a:lnTo>
                            <a:pt x="1658" y="3636"/>
                          </a:lnTo>
                          <a:lnTo>
                            <a:pt x="1650" y="3540"/>
                          </a:lnTo>
                          <a:lnTo>
                            <a:pt x="1628" y="3460"/>
                          </a:lnTo>
                          <a:lnTo>
                            <a:pt x="1612" y="3432"/>
                          </a:lnTo>
                          <a:lnTo>
                            <a:pt x="1604" y="3416"/>
                          </a:lnTo>
                          <a:lnTo>
                            <a:pt x="1604" y="3070"/>
                          </a:lnTo>
                          <a:lnTo>
                            <a:pt x="1610" y="2888"/>
                          </a:lnTo>
                          <a:lnTo>
                            <a:pt x="1618" y="2706"/>
                          </a:lnTo>
                          <a:lnTo>
                            <a:pt x="1618" y="2482"/>
                          </a:lnTo>
                          <a:lnTo>
                            <a:pt x="1640" y="2474"/>
                          </a:lnTo>
                          <a:lnTo>
                            <a:pt x="1664" y="2460"/>
                          </a:lnTo>
                          <a:lnTo>
                            <a:pt x="1628" y="2288"/>
                          </a:lnTo>
                          <a:lnTo>
                            <a:pt x="1626" y="2288"/>
                          </a:lnTo>
                          <a:lnTo>
                            <a:pt x="1588" y="2112"/>
                          </a:lnTo>
                          <a:lnTo>
                            <a:pt x="1590" y="2114"/>
                          </a:lnTo>
                          <a:lnTo>
                            <a:pt x="1572" y="2022"/>
                          </a:lnTo>
                          <a:lnTo>
                            <a:pt x="1570" y="2022"/>
                          </a:lnTo>
                          <a:lnTo>
                            <a:pt x="1568" y="2024"/>
                          </a:lnTo>
                          <a:lnTo>
                            <a:pt x="1566" y="2010"/>
                          </a:lnTo>
                          <a:lnTo>
                            <a:pt x="1544" y="1944"/>
                          </a:lnTo>
                          <a:lnTo>
                            <a:pt x="1528" y="1894"/>
                          </a:lnTo>
                          <a:lnTo>
                            <a:pt x="1522" y="1842"/>
                          </a:lnTo>
                          <a:lnTo>
                            <a:pt x="1528" y="1822"/>
                          </a:lnTo>
                          <a:lnTo>
                            <a:pt x="1536" y="1792"/>
                          </a:lnTo>
                          <a:lnTo>
                            <a:pt x="1566" y="1720"/>
                          </a:lnTo>
                          <a:lnTo>
                            <a:pt x="1588" y="1674"/>
                          </a:lnTo>
                          <a:lnTo>
                            <a:pt x="1598" y="1644"/>
                          </a:lnTo>
                          <a:lnTo>
                            <a:pt x="1610" y="1604"/>
                          </a:lnTo>
                          <a:lnTo>
                            <a:pt x="1626" y="1560"/>
                          </a:lnTo>
                          <a:lnTo>
                            <a:pt x="1648" y="1502"/>
                          </a:lnTo>
                          <a:lnTo>
                            <a:pt x="1678" y="1444"/>
                          </a:lnTo>
                          <a:lnTo>
                            <a:pt x="1680" y="1436"/>
                          </a:lnTo>
                          <a:lnTo>
                            <a:pt x="1838" y="908"/>
                          </a:lnTo>
                          <a:lnTo>
                            <a:pt x="1828" y="888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2" name="Freeform 73"/>
                    <p:cNvSpPr>
                      <a:spLocks/>
                    </p:cNvSpPr>
                    <p:nvPr/>
                  </p:nvSpPr>
                  <p:spPr bwMode="auto">
                    <a:xfrm>
                      <a:off x="14445769" y="-1858042"/>
                      <a:ext cx="12692" cy="41146"/>
                    </a:xfrm>
                    <a:custGeom>
                      <a:avLst/>
                      <a:gdLst>
                        <a:gd name="T0" fmla="*/ 0 w 8"/>
                        <a:gd name="T1" fmla="*/ 9525 h 28"/>
                        <a:gd name="T2" fmla="*/ 0 w 8"/>
                        <a:gd name="T3" fmla="*/ 44450 h 28"/>
                        <a:gd name="T4" fmla="*/ 12700 w 8"/>
                        <a:gd name="T5" fmla="*/ 44450 h 28"/>
                        <a:gd name="T6" fmla="*/ 12700 w 8"/>
                        <a:gd name="T7" fmla="*/ 0 h 28"/>
                        <a:gd name="T8" fmla="*/ 0 w 8"/>
                        <a:gd name="T9" fmla="*/ 9525 h 28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8"/>
                        <a:gd name="T16" fmla="*/ 0 h 28"/>
                        <a:gd name="T17" fmla="*/ 8 w 8"/>
                        <a:gd name="T18" fmla="*/ 28 h 28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8" h="28">
                          <a:moveTo>
                            <a:pt x="0" y="6"/>
                          </a:moveTo>
                          <a:lnTo>
                            <a:pt x="0" y="28"/>
                          </a:lnTo>
                          <a:lnTo>
                            <a:pt x="8" y="28"/>
                          </a:lnTo>
                          <a:lnTo>
                            <a:pt x="8" y="0"/>
                          </a:lnTo>
                          <a:lnTo>
                            <a:pt x="0" y="6"/>
                          </a:lnTo>
                          <a:close/>
                        </a:path>
                      </a:pathLst>
                    </a:custGeom>
                    <a:solidFill>
                      <a:srgbClr val="ACACAC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3" name="Freeform 74"/>
                    <p:cNvSpPr>
                      <a:spLocks/>
                    </p:cNvSpPr>
                    <p:nvPr/>
                  </p:nvSpPr>
                  <p:spPr bwMode="auto">
                    <a:xfrm>
                      <a:off x="14458461" y="-1858042"/>
                      <a:ext cx="59229" cy="111683"/>
                    </a:xfrm>
                    <a:custGeom>
                      <a:avLst/>
                      <a:gdLst>
                        <a:gd name="T0" fmla="*/ 22225 w 30"/>
                        <a:gd name="T1" fmla="*/ 114300 h 80"/>
                        <a:gd name="T2" fmla="*/ 47625 w 30"/>
                        <a:gd name="T3" fmla="*/ 127000 h 80"/>
                        <a:gd name="T4" fmla="*/ 34925 w 30"/>
                        <a:gd name="T5" fmla="*/ 0 h 80"/>
                        <a:gd name="T6" fmla="*/ 12700 w 30"/>
                        <a:gd name="T7" fmla="*/ 0 h 80"/>
                        <a:gd name="T8" fmla="*/ 0 w 30"/>
                        <a:gd name="T9" fmla="*/ 12700 h 80"/>
                        <a:gd name="T10" fmla="*/ 0 w 30"/>
                        <a:gd name="T11" fmla="*/ 57150 h 80"/>
                        <a:gd name="T12" fmla="*/ 22225 w 30"/>
                        <a:gd name="T13" fmla="*/ 79375 h 80"/>
                        <a:gd name="T14" fmla="*/ 22225 w 30"/>
                        <a:gd name="T15" fmla="*/ 114300 h 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  <a:gd name="T24" fmla="*/ 0 w 30"/>
                        <a:gd name="T25" fmla="*/ 0 h 80"/>
                        <a:gd name="T26" fmla="*/ 30 w 30"/>
                        <a:gd name="T27" fmla="*/ 80 h 80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T24" t="T25" r="T26" b="T27"/>
                      <a:pathLst>
                        <a:path w="30" h="80">
                          <a:moveTo>
                            <a:pt x="14" y="72"/>
                          </a:moveTo>
                          <a:lnTo>
                            <a:pt x="30" y="80"/>
                          </a:lnTo>
                          <a:lnTo>
                            <a:pt x="22" y="0"/>
                          </a:lnTo>
                          <a:lnTo>
                            <a:pt x="8" y="0"/>
                          </a:lnTo>
                          <a:lnTo>
                            <a:pt x="0" y="8"/>
                          </a:lnTo>
                          <a:lnTo>
                            <a:pt x="0" y="36"/>
                          </a:lnTo>
                          <a:lnTo>
                            <a:pt x="14" y="50"/>
                          </a:lnTo>
                          <a:lnTo>
                            <a:pt x="14" y="72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4" name="Freeform 75"/>
                    <p:cNvSpPr>
                      <a:spLocks/>
                    </p:cNvSpPr>
                    <p:nvPr/>
                  </p:nvSpPr>
                  <p:spPr bwMode="auto">
                    <a:xfrm>
                      <a:off x="15643032" y="-1062540"/>
                      <a:ext cx="27498" cy="103846"/>
                    </a:xfrm>
                    <a:custGeom>
                      <a:avLst/>
                      <a:gdLst>
                        <a:gd name="T0" fmla="*/ 19050 w 18"/>
                        <a:gd name="T1" fmla="*/ 63500 h 64"/>
                        <a:gd name="T2" fmla="*/ 6350 w 18"/>
                        <a:gd name="T3" fmla="*/ 6350 h 64"/>
                        <a:gd name="T4" fmla="*/ 0 w 18"/>
                        <a:gd name="T5" fmla="*/ 0 h 64"/>
                        <a:gd name="T6" fmla="*/ 0 w 18"/>
                        <a:gd name="T7" fmla="*/ 38100 h 64"/>
                        <a:gd name="T8" fmla="*/ 22225 w 18"/>
                        <a:gd name="T9" fmla="*/ 101600 h 64"/>
                        <a:gd name="T10" fmla="*/ 28575 w 18"/>
                        <a:gd name="T11" fmla="*/ 101600 h 64"/>
                        <a:gd name="T12" fmla="*/ 19050 w 18"/>
                        <a:gd name="T13" fmla="*/ 63500 h 64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w 18"/>
                        <a:gd name="T22" fmla="*/ 0 h 64"/>
                        <a:gd name="T23" fmla="*/ 18 w 18"/>
                        <a:gd name="T24" fmla="*/ 64 h 64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T21" t="T22" r="T23" b="T24"/>
                      <a:pathLst>
                        <a:path w="18" h="64">
                          <a:moveTo>
                            <a:pt x="12" y="40"/>
                          </a:moveTo>
                          <a:lnTo>
                            <a:pt x="4" y="4"/>
                          </a:lnTo>
                          <a:lnTo>
                            <a:pt x="0" y="0"/>
                          </a:lnTo>
                          <a:lnTo>
                            <a:pt x="0" y="24"/>
                          </a:lnTo>
                          <a:lnTo>
                            <a:pt x="14" y="64"/>
                          </a:lnTo>
                          <a:lnTo>
                            <a:pt x="18" y="64"/>
                          </a:lnTo>
                          <a:lnTo>
                            <a:pt x="12" y="40"/>
                          </a:lnTo>
                          <a:close/>
                        </a:path>
                      </a:pathLst>
                    </a:custGeom>
                    <a:solidFill>
                      <a:srgbClr val="010101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5" name="Freeform 76"/>
                    <p:cNvSpPr>
                      <a:spLocks/>
                    </p:cNvSpPr>
                    <p:nvPr/>
                  </p:nvSpPr>
                  <p:spPr bwMode="auto">
                    <a:xfrm>
                      <a:off x="14794794" y="-4187729"/>
                      <a:ext cx="687475" cy="1344125"/>
                    </a:xfrm>
                    <a:custGeom>
                      <a:avLst/>
                      <a:gdLst>
                        <a:gd name="T0" fmla="*/ 225425 w 420"/>
                        <a:gd name="T1" fmla="*/ 1006475 h 836"/>
                        <a:gd name="T2" fmla="*/ 222250 w 420"/>
                        <a:gd name="T3" fmla="*/ 1009650 h 836"/>
                        <a:gd name="T4" fmla="*/ 212725 w 420"/>
                        <a:gd name="T5" fmla="*/ 1041400 h 836"/>
                        <a:gd name="T6" fmla="*/ 174625 w 420"/>
                        <a:gd name="T7" fmla="*/ 1066800 h 836"/>
                        <a:gd name="T8" fmla="*/ 127000 w 420"/>
                        <a:gd name="T9" fmla="*/ 1076325 h 836"/>
                        <a:gd name="T10" fmla="*/ 127000 w 420"/>
                        <a:gd name="T11" fmla="*/ 1111250 h 836"/>
                        <a:gd name="T12" fmla="*/ 127000 w 420"/>
                        <a:gd name="T13" fmla="*/ 1146175 h 836"/>
                        <a:gd name="T14" fmla="*/ 139700 w 420"/>
                        <a:gd name="T15" fmla="*/ 1168400 h 836"/>
                        <a:gd name="T16" fmla="*/ 165100 w 420"/>
                        <a:gd name="T17" fmla="*/ 1203325 h 836"/>
                        <a:gd name="T18" fmla="*/ 174625 w 420"/>
                        <a:gd name="T19" fmla="*/ 1260475 h 836"/>
                        <a:gd name="T20" fmla="*/ 200025 w 420"/>
                        <a:gd name="T21" fmla="*/ 1327150 h 836"/>
                        <a:gd name="T22" fmla="*/ 225425 w 420"/>
                        <a:gd name="T23" fmla="*/ 1317625 h 836"/>
                        <a:gd name="T24" fmla="*/ 200025 w 420"/>
                        <a:gd name="T25" fmla="*/ 1295400 h 836"/>
                        <a:gd name="T26" fmla="*/ 200025 w 420"/>
                        <a:gd name="T27" fmla="*/ 1260475 h 836"/>
                        <a:gd name="T28" fmla="*/ 225425 w 420"/>
                        <a:gd name="T29" fmla="*/ 1225550 h 836"/>
                        <a:gd name="T30" fmla="*/ 260350 w 420"/>
                        <a:gd name="T31" fmla="*/ 1203325 h 836"/>
                        <a:gd name="T32" fmla="*/ 320675 w 420"/>
                        <a:gd name="T33" fmla="*/ 1168400 h 836"/>
                        <a:gd name="T34" fmla="*/ 438150 w 420"/>
                        <a:gd name="T35" fmla="*/ 1111250 h 836"/>
                        <a:gd name="T36" fmla="*/ 498475 w 420"/>
                        <a:gd name="T37" fmla="*/ 1076325 h 836"/>
                        <a:gd name="T38" fmla="*/ 533400 w 420"/>
                        <a:gd name="T39" fmla="*/ 1041400 h 836"/>
                        <a:gd name="T40" fmla="*/ 581025 w 420"/>
                        <a:gd name="T41" fmla="*/ 996950 h 836"/>
                        <a:gd name="T42" fmla="*/ 619125 w 420"/>
                        <a:gd name="T43" fmla="*/ 962025 h 836"/>
                        <a:gd name="T44" fmla="*/ 619125 w 420"/>
                        <a:gd name="T45" fmla="*/ 955675 h 836"/>
                        <a:gd name="T46" fmla="*/ 619125 w 420"/>
                        <a:gd name="T47" fmla="*/ 952500 h 836"/>
                        <a:gd name="T48" fmla="*/ 619125 w 420"/>
                        <a:gd name="T49" fmla="*/ 952500 h 836"/>
                        <a:gd name="T50" fmla="*/ 631825 w 420"/>
                        <a:gd name="T51" fmla="*/ 800100 h 836"/>
                        <a:gd name="T52" fmla="*/ 641350 w 420"/>
                        <a:gd name="T53" fmla="*/ 685800 h 836"/>
                        <a:gd name="T54" fmla="*/ 666750 w 420"/>
                        <a:gd name="T55" fmla="*/ 606425 h 836"/>
                        <a:gd name="T56" fmla="*/ 641350 w 420"/>
                        <a:gd name="T57" fmla="*/ 584200 h 836"/>
                        <a:gd name="T58" fmla="*/ 619125 w 420"/>
                        <a:gd name="T59" fmla="*/ 536575 h 836"/>
                        <a:gd name="T60" fmla="*/ 615950 w 420"/>
                        <a:gd name="T61" fmla="*/ 533400 h 836"/>
                        <a:gd name="T62" fmla="*/ 600075 w 420"/>
                        <a:gd name="T63" fmla="*/ 476250 h 836"/>
                        <a:gd name="T64" fmla="*/ 587375 w 420"/>
                        <a:gd name="T65" fmla="*/ 384175 h 836"/>
                        <a:gd name="T66" fmla="*/ 577850 w 420"/>
                        <a:gd name="T67" fmla="*/ 288925 h 836"/>
                        <a:gd name="T68" fmla="*/ 577850 w 420"/>
                        <a:gd name="T69" fmla="*/ 244475 h 836"/>
                        <a:gd name="T70" fmla="*/ 565150 w 420"/>
                        <a:gd name="T71" fmla="*/ 196850 h 836"/>
                        <a:gd name="T72" fmla="*/ 530225 w 420"/>
                        <a:gd name="T73" fmla="*/ 152400 h 836"/>
                        <a:gd name="T74" fmla="*/ 504825 w 420"/>
                        <a:gd name="T75" fmla="*/ 104775 h 836"/>
                        <a:gd name="T76" fmla="*/ 469900 w 420"/>
                        <a:gd name="T77" fmla="*/ 69850 h 836"/>
                        <a:gd name="T78" fmla="*/ 425450 w 420"/>
                        <a:gd name="T79" fmla="*/ 34925 h 836"/>
                        <a:gd name="T80" fmla="*/ 387350 w 420"/>
                        <a:gd name="T81" fmla="*/ 12700 h 836"/>
                        <a:gd name="T82" fmla="*/ 342900 w 420"/>
                        <a:gd name="T83" fmla="*/ 0 h 836"/>
                        <a:gd name="T84" fmla="*/ 260350 w 420"/>
                        <a:gd name="T85" fmla="*/ 12700 h 836"/>
                        <a:gd name="T86" fmla="*/ 187325 w 420"/>
                        <a:gd name="T87" fmla="*/ 34925 h 836"/>
                        <a:gd name="T88" fmla="*/ 130175 w 420"/>
                        <a:gd name="T89" fmla="*/ 69850 h 836"/>
                        <a:gd name="T90" fmla="*/ 82550 w 420"/>
                        <a:gd name="T91" fmla="*/ 117475 h 836"/>
                        <a:gd name="T92" fmla="*/ 47625 w 420"/>
                        <a:gd name="T93" fmla="*/ 196850 h 836"/>
                        <a:gd name="T94" fmla="*/ 12700 w 420"/>
                        <a:gd name="T95" fmla="*/ 266700 h 836"/>
                        <a:gd name="T96" fmla="*/ 0 w 420"/>
                        <a:gd name="T97" fmla="*/ 327025 h 836"/>
                        <a:gd name="T98" fmla="*/ 0 w 420"/>
                        <a:gd name="T99" fmla="*/ 431800 h 836"/>
                        <a:gd name="T100" fmla="*/ 22225 w 420"/>
                        <a:gd name="T101" fmla="*/ 558800 h 836"/>
                        <a:gd name="T102" fmla="*/ 34925 w 420"/>
                        <a:gd name="T103" fmla="*/ 638175 h 836"/>
                        <a:gd name="T104" fmla="*/ 60325 w 420"/>
                        <a:gd name="T105" fmla="*/ 698500 h 836"/>
                        <a:gd name="T106" fmla="*/ 152400 w 420"/>
                        <a:gd name="T107" fmla="*/ 847725 h 836"/>
                        <a:gd name="T108" fmla="*/ 177800 w 420"/>
                        <a:gd name="T109" fmla="*/ 860425 h 836"/>
                        <a:gd name="T110" fmla="*/ 212725 w 420"/>
                        <a:gd name="T111" fmla="*/ 869950 h 836"/>
                        <a:gd name="T112" fmla="*/ 215900 w 420"/>
                        <a:gd name="T113" fmla="*/ 869950 h 836"/>
                        <a:gd name="T114" fmla="*/ 222250 w 420"/>
                        <a:gd name="T115" fmla="*/ 863600 h 836"/>
                        <a:gd name="T116" fmla="*/ 244475 w 420"/>
                        <a:gd name="T117" fmla="*/ 885825 h 836"/>
                        <a:gd name="T118" fmla="*/ 244475 w 420"/>
                        <a:gd name="T119" fmla="*/ 898525 h 836"/>
                        <a:gd name="T120" fmla="*/ 234950 w 420"/>
                        <a:gd name="T121" fmla="*/ 917575 h 836"/>
                        <a:gd name="T122" fmla="*/ 234950 w 420"/>
                        <a:gd name="T123" fmla="*/ 971550 h 836"/>
                        <a:gd name="T124" fmla="*/ 225425 w 420"/>
                        <a:gd name="T125" fmla="*/ 1006475 h 8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60000 65536"/>
                        <a:gd name="T172" fmla="*/ 0 60000 65536"/>
                        <a:gd name="T173" fmla="*/ 0 60000 65536"/>
                        <a:gd name="T174" fmla="*/ 0 60000 65536"/>
                        <a:gd name="T175" fmla="*/ 0 60000 65536"/>
                        <a:gd name="T176" fmla="*/ 0 60000 65536"/>
                        <a:gd name="T177" fmla="*/ 0 60000 65536"/>
                        <a:gd name="T178" fmla="*/ 0 60000 65536"/>
                        <a:gd name="T179" fmla="*/ 0 60000 65536"/>
                        <a:gd name="T180" fmla="*/ 0 60000 65536"/>
                        <a:gd name="T181" fmla="*/ 0 60000 65536"/>
                        <a:gd name="T182" fmla="*/ 0 60000 65536"/>
                        <a:gd name="T183" fmla="*/ 0 60000 65536"/>
                        <a:gd name="T184" fmla="*/ 0 60000 65536"/>
                        <a:gd name="T185" fmla="*/ 0 60000 65536"/>
                        <a:gd name="T186" fmla="*/ 0 60000 65536"/>
                        <a:gd name="T187" fmla="*/ 0 60000 65536"/>
                        <a:gd name="T188" fmla="*/ 0 60000 65536"/>
                        <a:gd name="T189" fmla="*/ 0 w 420"/>
                        <a:gd name="T190" fmla="*/ 0 h 836"/>
                        <a:gd name="T191" fmla="*/ 420 w 420"/>
                        <a:gd name="T192" fmla="*/ 836 h 836"/>
                      </a:gdLst>
                      <a:ahLst/>
                      <a:cxnLst>
                        <a:cxn ang="T126">
                          <a:pos x="T0" y="T1"/>
                        </a:cxn>
                        <a:cxn ang="T127">
                          <a:pos x="T2" y="T3"/>
                        </a:cxn>
                        <a:cxn ang="T128">
                          <a:pos x="T4" y="T5"/>
                        </a:cxn>
                        <a:cxn ang="T129">
                          <a:pos x="T6" y="T7"/>
                        </a:cxn>
                        <a:cxn ang="T130">
                          <a:pos x="T8" y="T9"/>
                        </a:cxn>
                        <a:cxn ang="T131">
                          <a:pos x="T10" y="T11"/>
                        </a:cxn>
                        <a:cxn ang="T132">
                          <a:pos x="T12" y="T13"/>
                        </a:cxn>
                        <a:cxn ang="T133">
                          <a:pos x="T14" y="T15"/>
                        </a:cxn>
                        <a:cxn ang="T134">
                          <a:pos x="T16" y="T17"/>
                        </a:cxn>
                        <a:cxn ang="T135">
                          <a:pos x="T18" y="T19"/>
                        </a:cxn>
                        <a:cxn ang="T136">
                          <a:pos x="T20" y="T21"/>
                        </a:cxn>
                        <a:cxn ang="T137">
                          <a:pos x="T22" y="T23"/>
                        </a:cxn>
                        <a:cxn ang="T138">
                          <a:pos x="T24" y="T25"/>
                        </a:cxn>
                        <a:cxn ang="T139">
                          <a:pos x="T26" y="T27"/>
                        </a:cxn>
                        <a:cxn ang="T140">
                          <a:pos x="T28" y="T29"/>
                        </a:cxn>
                        <a:cxn ang="T141">
                          <a:pos x="T30" y="T31"/>
                        </a:cxn>
                        <a:cxn ang="T142">
                          <a:pos x="T32" y="T33"/>
                        </a:cxn>
                        <a:cxn ang="T143">
                          <a:pos x="T34" y="T35"/>
                        </a:cxn>
                        <a:cxn ang="T144">
                          <a:pos x="T36" y="T37"/>
                        </a:cxn>
                        <a:cxn ang="T145">
                          <a:pos x="T38" y="T39"/>
                        </a:cxn>
                        <a:cxn ang="T146">
                          <a:pos x="T40" y="T41"/>
                        </a:cxn>
                        <a:cxn ang="T147">
                          <a:pos x="T42" y="T43"/>
                        </a:cxn>
                        <a:cxn ang="T148">
                          <a:pos x="T44" y="T45"/>
                        </a:cxn>
                        <a:cxn ang="T149">
                          <a:pos x="T46" y="T47"/>
                        </a:cxn>
                        <a:cxn ang="T150">
                          <a:pos x="T48" y="T49"/>
                        </a:cxn>
                        <a:cxn ang="T151">
                          <a:pos x="T50" y="T51"/>
                        </a:cxn>
                        <a:cxn ang="T152">
                          <a:pos x="T52" y="T53"/>
                        </a:cxn>
                        <a:cxn ang="T153">
                          <a:pos x="T54" y="T55"/>
                        </a:cxn>
                        <a:cxn ang="T154">
                          <a:pos x="T56" y="T57"/>
                        </a:cxn>
                        <a:cxn ang="T155">
                          <a:pos x="T58" y="T59"/>
                        </a:cxn>
                        <a:cxn ang="T156">
                          <a:pos x="T60" y="T61"/>
                        </a:cxn>
                        <a:cxn ang="T157">
                          <a:pos x="T62" y="T63"/>
                        </a:cxn>
                        <a:cxn ang="T158">
                          <a:pos x="T64" y="T65"/>
                        </a:cxn>
                        <a:cxn ang="T159">
                          <a:pos x="T66" y="T67"/>
                        </a:cxn>
                        <a:cxn ang="T160">
                          <a:pos x="T68" y="T69"/>
                        </a:cxn>
                        <a:cxn ang="T161">
                          <a:pos x="T70" y="T71"/>
                        </a:cxn>
                        <a:cxn ang="T162">
                          <a:pos x="T72" y="T73"/>
                        </a:cxn>
                        <a:cxn ang="T163">
                          <a:pos x="T74" y="T75"/>
                        </a:cxn>
                        <a:cxn ang="T164">
                          <a:pos x="T76" y="T77"/>
                        </a:cxn>
                        <a:cxn ang="T165">
                          <a:pos x="T78" y="T79"/>
                        </a:cxn>
                        <a:cxn ang="T166">
                          <a:pos x="T80" y="T81"/>
                        </a:cxn>
                        <a:cxn ang="T167">
                          <a:pos x="T82" y="T83"/>
                        </a:cxn>
                        <a:cxn ang="T168">
                          <a:pos x="T84" y="T85"/>
                        </a:cxn>
                        <a:cxn ang="T169">
                          <a:pos x="T86" y="T87"/>
                        </a:cxn>
                        <a:cxn ang="T170">
                          <a:pos x="T88" y="T89"/>
                        </a:cxn>
                        <a:cxn ang="T171">
                          <a:pos x="T90" y="T91"/>
                        </a:cxn>
                        <a:cxn ang="T172">
                          <a:pos x="T92" y="T93"/>
                        </a:cxn>
                        <a:cxn ang="T173">
                          <a:pos x="T94" y="T95"/>
                        </a:cxn>
                        <a:cxn ang="T174">
                          <a:pos x="T96" y="T97"/>
                        </a:cxn>
                        <a:cxn ang="T175">
                          <a:pos x="T98" y="T99"/>
                        </a:cxn>
                        <a:cxn ang="T176">
                          <a:pos x="T100" y="T101"/>
                        </a:cxn>
                        <a:cxn ang="T177">
                          <a:pos x="T102" y="T103"/>
                        </a:cxn>
                        <a:cxn ang="T178">
                          <a:pos x="T104" y="T105"/>
                        </a:cxn>
                        <a:cxn ang="T179">
                          <a:pos x="T106" y="T107"/>
                        </a:cxn>
                        <a:cxn ang="T180">
                          <a:pos x="T108" y="T109"/>
                        </a:cxn>
                        <a:cxn ang="T181">
                          <a:pos x="T110" y="T111"/>
                        </a:cxn>
                        <a:cxn ang="T182">
                          <a:pos x="T112" y="T113"/>
                        </a:cxn>
                        <a:cxn ang="T183">
                          <a:pos x="T114" y="T115"/>
                        </a:cxn>
                        <a:cxn ang="T184">
                          <a:pos x="T116" y="T117"/>
                        </a:cxn>
                        <a:cxn ang="T185">
                          <a:pos x="T118" y="T119"/>
                        </a:cxn>
                        <a:cxn ang="T186">
                          <a:pos x="T120" y="T121"/>
                        </a:cxn>
                        <a:cxn ang="T187">
                          <a:pos x="T122" y="T123"/>
                        </a:cxn>
                        <a:cxn ang="T188">
                          <a:pos x="T124" y="T125"/>
                        </a:cxn>
                      </a:cxnLst>
                      <a:rect l="T189" t="T190" r="T191" b="T192"/>
                      <a:pathLst>
                        <a:path w="420" h="836">
                          <a:moveTo>
                            <a:pt x="142" y="634"/>
                          </a:moveTo>
                          <a:lnTo>
                            <a:pt x="140" y="636"/>
                          </a:lnTo>
                          <a:lnTo>
                            <a:pt x="134" y="656"/>
                          </a:lnTo>
                          <a:lnTo>
                            <a:pt x="110" y="672"/>
                          </a:lnTo>
                          <a:lnTo>
                            <a:pt x="80" y="678"/>
                          </a:lnTo>
                          <a:lnTo>
                            <a:pt x="80" y="700"/>
                          </a:lnTo>
                          <a:lnTo>
                            <a:pt x="80" y="722"/>
                          </a:lnTo>
                          <a:lnTo>
                            <a:pt x="88" y="736"/>
                          </a:lnTo>
                          <a:lnTo>
                            <a:pt x="104" y="758"/>
                          </a:lnTo>
                          <a:lnTo>
                            <a:pt x="110" y="794"/>
                          </a:lnTo>
                          <a:lnTo>
                            <a:pt x="126" y="836"/>
                          </a:lnTo>
                          <a:lnTo>
                            <a:pt x="142" y="830"/>
                          </a:lnTo>
                          <a:lnTo>
                            <a:pt x="126" y="816"/>
                          </a:lnTo>
                          <a:lnTo>
                            <a:pt x="126" y="794"/>
                          </a:lnTo>
                          <a:lnTo>
                            <a:pt x="142" y="772"/>
                          </a:lnTo>
                          <a:lnTo>
                            <a:pt x="164" y="758"/>
                          </a:lnTo>
                          <a:lnTo>
                            <a:pt x="202" y="736"/>
                          </a:lnTo>
                          <a:lnTo>
                            <a:pt x="276" y="700"/>
                          </a:lnTo>
                          <a:lnTo>
                            <a:pt x="314" y="678"/>
                          </a:lnTo>
                          <a:lnTo>
                            <a:pt x="336" y="656"/>
                          </a:lnTo>
                          <a:lnTo>
                            <a:pt x="366" y="628"/>
                          </a:lnTo>
                          <a:lnTo>
                            <a:pt x="390" y="606"/>
                          </a:lnTo>
                          <a:lnTo>
                            <a:pt x="390" y="602"/>
                          </a:lnTo>
                          <a:lnTo>
                            <a:pt x="390" y="600"/>
                          </a:lnTo>
                          <a:lnTo>
                            <a:pt x="398" y="504"/>
                          </a:lnTo>
                          <a:lnTo>
                            <a:pt x="404" y="432"/>
                          </a:lnTo>
                          <a:lnTo>
                            <a:pt x="420" y="382"/>
                          </a:lnTo>
                          <a:lnTo>
                            <a:pt x="404" y="368"/>
                          </a:lnTo>
                          <a:lnTo>
                            <a:pt x="390" y="338"/>
                          </a:lnTo>
                          <a:lnTo>
                            <a:pt x="388" y="336"/>
                          </a:lnTo>
                          <a:lnTo>
                            <a:pt x="378" y="300"/>
                          </a:lnTo>
                          <a:lnTo>
                            <a:pt x="370" y="242"/>
                          </a:lnTo>
                          <a:lnTo>
                            <a:pt x="364" y="182"/>
                          </a:lnTo>
                          <a:lnTo>
                            <a:pt x="364" y="154"/>
                          </a:lnTo>
                          <a:lnTo>
                            <a:pt x="356" y="124"/>
                          </a:lnTo>
                          <a:lnTo>
                            <a:pt x="334" y="96"/>
                          </a:lnTo>
                          <a:lnTo>
                            <a:pt x="318" y="66"/>
                          </a:lnTo>
                          <a:lnTo>
                            <a:pt x="296" y="44"/>
                          </a:lnTo>
                          <a:lnTo>
                            <a:pt x="268" y="22"/>
                          </a:lnTo>
                          <a:lnTo>
                            <a:pt x="244" y="8"/>
                          </a:lnTo>
                          <a:lnTo>
                            <a:pt x="216" y="0"/>
                          </a:lnTo>
                          <a:lnTo>
                            <a:pt x="164" y="8"/>
                          </a:lnTo>
                          <a:lnTo>
                            <a:pt x="118" y="22"/>
                          </a:lnTo>
                          <a:lnTo>
                            <a:pt x="82" y="44"/>
                          </a:lnTo>
                          <a:lnTo>
                            <a:pt x="52" y="74"/>
                          </a:lnTo>
                          <a:lnTo>
                            <a:pt x="30" y="124"/>
                          </a:lnTo>
                          <a:lnTo>
                            <a:pt x="8" y="168"/>
                          </a:lnTo>
                          <a:lnTo>
                            <a:pt x="0" y="206"/>
                          </a:lnTo>
                          <a:lnTo>
                            <a:pt x="0" y="272"/>
                          </a:lnTo>
                          <a:lnTo>
                            <a:pt x="14" y="352"/>
                          </a:lnTo>
                          <a:lnTo>
                            <a:pt x="22" y="402"/>
                          </a:lnTo>
                          <a:lnTo>
                            <a:pt x="38" y="440"/>
                          </a:lnTo>
                          <a:lnTo>
                            <a:pt x="96" y="534"/>
                          </a:lnTo>
                          <a:lnTo>
                            <a:pt x="112" y="542"/>
                          </a:lnTo>
                          <a:lnTo>
                            <a:pt x="134" y="548"/>
                          </a:lnTo>
                          <a:lnTo>
                            <a:pt x="136" y="548"/>
                          </a:lnTo>
                          <a:lnTo>
                            <a:pt x="140" y="544"/>
                          </a:lnTo>
                          <a:lnTo>
                            <a:pt x="154" y="558"/>
                          </a:lnTo>
                          <a:lnTo>
                            <a:pt x="154" y="566"/>
                          </a:lnTo>
                          <a:lnTo>
                            <a:pt x="148" y="578"/>
                          </a:lnTo>
                          <a:lnTo>
                            <a:pt x="148" y="612"/>
                          </a:lnTo>
                          <a:lnTo>
                            <a:pt x="142" y="634"/>
                          </a:lnTo>
                          <a:close/>
                        </a:path>
                      </a:pathLst>
                    </a:custGeom>
                    <a:solidFill>
                      <a:srgbClr val="8F8F8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6" name="Freeform 77"/>
                    <p:cNvSpPr>
                      <a:spLocks/>
                    </p:cNvSpPr>
                    <p:nvPr/>
                  </p:nvSpPr>
                  <p:spPr bwMode="auto">
                    <a:xfrm>
                      <a:off x="15008440" y="-3317771"/>
                      <a:ext cx="50767" cy="47025"/>
                    </a:xfrm>
                    <a:custGeom>
                      <a:avLst/>
                      <a:gdLst>
                        <a:gd name="T0" fmla="*/ 0 w 18"/>
                        <a:gd name="T1" fmla="*/ 6350 h 14"/>
                        <a:gd name="T2" fmla="*/ 6350 w 18"/>
                        <a:gd name="T3" fmla="*/ 6350 h 14"/>
                        <a:gd name="T4" fmla="*/ 28575 w 18"/>
                        <a:gd name="T5" fmla="*/ 22225 h 14"/>
                        <a:gd name="T6" fmla="*/ 6350 w 18"/>
                        <a:gd name="T7" fmla="*/ 0 h 14"/>
                        <a:gd name="T8" fmla="*/ 0 w 18"/>
                        <a:gd name="T9" fmla="*/ 6350 h 1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  <a:gd name="T15" fmla="*/ 0 w 18"/>
                        <a:gd name="T16" fmla="*/ 0 h 14"/>
                        <a:gd name="T17" fmla="*/ 18 w 18"/>
                        <a:gd name="T18" fmla="*/ 14 h 14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T15" t="T16" r="T17" b="T18"/>
                      <a:pathLst>
                        <a:path w="18" h="14">
                          <a:moveTo>
                            <a:pt x="0" y="4"/>
                          </a:moveTo>
                          <a:lnTo>
                            <a:pt x="4" y="4"/>
                          </a:lnTo>
                          <a:lnTo>
                            <a:pt x="18" y="14"/>
                          </a:lnTo>
                          <a:lnTo>
                            <a:pt x="4" y="0"/>
                          </a:lnTo>
                          <a:lnTo>
                            <a:pt x="0" y="4"/>
                          </a:lnTo>
                          <a:close/>
                        </a:path>
                      </a:pathLst>
                    </a:custGeom>
                    <a:solidFill>
                      <a:srgbClr val="8F8F8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7" name="Freeform 78"/>
                    <p:cNvSpPr>
                      <a:spLocks/>
                    </p:cNvSpPr>
                    <p:nvPr/>
                  </p:nvSpPr>
                  <p:spPr bwMode="auto">
                    <a:xfrm>
                      <a:off x="15736105" y="-1705212"/>
                      <a:ext cx="23268" cy="39187"/>
                    </a:xfrm>
                    <a:custGeom>
                      <a:avLst/>
                      <a:gdLst>
                        <a:gd name="T0" fmla="*/ 15875 w 10"/>
                        <a:gd name="T1" fmla="*/ 0 h 30"/>
                        <a:gd name="T2" fmla="*/ 0 w 10"/>
                        <a:gd name="T3" fmla="*/ 47625 h 30"/>
                        <a:gd name="T4" fmla="*/ 12700 w 10"/>
                        <a:gd name="T5" fmla="*/ 15875 h 30"/>
                        <a:gd name="T6" fmla="*/ 15875 w 10"/>
                        <a:gd name="T7" fmla="*/ 0 h 3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10"/>
                        <a:gd name="T13" fmla="*/ 0 h 30"/>
                        <a:gd name="T14" fmla="*/ 10 w 10"/>
                        <a:gd name="T15" fmla="*/ 30 h 30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10" h="30">
                          <a:moveTo>
                            <a:pt x="10" y="0"/>
                          </a:moveTo>
                          <a:lnTo>
                            <a:pt x="0" y="30"/>
                          </a:lnTo>
                          <a:lnTo>
                            <a:pt x="8" y="10"/>
                          </a:lnTo>
                          <a:lnTo>
                            <a:pt x="10" y="0"/>
                          </a:lnTo>
                          <a:close/>
                        </a:path>
                      </a:pathLst>
                    </a:custGeom>
                    <a:solidFill>
                      <a:srgbClr val="8F8F8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8" name="Freeform 79"/>
                    <p:cNvSpPr>
                      <a:spLocks/>
                    </p:cNvSpPr>
                    <p:nvPr/>
                  </p:nvSpPr>
                  <p:spPr bwMode="auto">
                    <a:xfrm>
                      <a:off x="15820717" y="-737285"/>
                      <a:ext cx="0" cy="11756"/>
                    </a:xfrm>
                    <a:custGeom>
                      <a:avLst/>
                      <a:gdLst>
                        <a:gd name="T0" fmla="*/ 0 w 8"/>
                        <a:gd name="T1" fmla="*/ 0 h 6"/>
                        <a:gd name="T2" fmla="*/ 12700 w 8"/>
                        <a:gd name="T3" fmla="*/ 9525 h 6"/>
                        <a:gd name="T4" fmla="*/ 3175 w 8"/>
                        <a:gd name="T5" fmla="*/ 0 h 6"/>
                        <a:gd name="T6" fmla="*/ 0 w 8"/>
                        <a:gd name="T7" fmla="*/ 0 h 6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  <a:gd name="T12" fmla="*/ 0 w 8"/>
                        <a:gd name="T13" fmla="*/ 0 h 6"/>
                        <a:gd name="T14" fmla="*/ 8 w 8"/>
                        <a:gd name="T15" fmla="*/ 6 h 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T12" t="T13" r="T14" b="T15"/>
                      <a:pathLst>
                        <a:path w="8" h="6">
                          <a:moveTo>
                            <a:pt x="0" y="0"/>
                          </a:moveTo>
                          <a:lnTo>
                            <a:pt x="8" y="6"/>
                          </a:lnTo>
                          <a:lnTo>
                            <a:pt x="2" y="0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rgbClr val="8F8F8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  <p:sp>
                  <p:nvSpPr>
                    <p:cNvPr id="29" name="Freeform 80"/>
                    <p:cNvSpPr>
                      <a:spLocks/>
                    </p:cNvSpPr>
                    <p:nvPr/>
                  </p:nvSpPr>
                  <p:spPr bwMode="auto">
                    <a:xfrm>
                      <a:off x="13982517" y="-1636634"/>
                      <a:ext cx="784779" cy="440858"/>
                    </a:xfrm>
                    <a:custGeom>
                      <a:avLst/>
                      <a:gdLst>
                        <a:gd name="T0" fmla="*/ 333375 w 490"/>
                        <a:gd name="T1" fmla="*/ 361950 h 278"/>
                        <a:gd name="T2" fmla="*/ 285750 w 490"/>
                        <a:gd name="T3" fmla="*/ 371475 h 278"/>
                        <a:gd name="T4" fmla="*/ 190500 w 490"/>
                        <a:gd name="T5" fmla="*/ 393700 h 278"/>
                        <a:gd name="T6" fmla="*/ 155575 w 490"/>
                        <a:gd name="T7" fmla="*/ 400050 h 278"/>
                        <a:gd name="T8" fmla="*/ 95250 w 490"/>
                        <a:gd name="T9" fmla="*/ 415925 h 278"/>
                        <a:gd name="T10" fmla="*/ 63500 w 490"/>
                        <a:gd name="T11" fmla="*/ 425450 h 278"/>
                        <a:gd name="T12" fmla="*/ 34925 w 490"/>
                        <a:gd name="T13" fmla="*/ 431800 h 278"/>
                        <a:gd name="T14" fmla="*/ 31750 w 490"/>
                        <a:gd name="T15" fmla="*/ 431800 h 278"/>
                        <a:gd name="T16" fmla="*/ 12700 w 490"/>
                        <a:gd name="T17" fmla="*/ 441325 h 278"/>
                        <a:gd name="T18" fmla="*/ 9525 w 490"/>
                        <a:gd name="T19" fmla="*/ 438150 h 278"/>
                        <a:gd name="T20" fmla="*/ 3175 w 490"/>
                        <a:gd name="T21" fmla="*/ 438150 h 278"/>
                        <a:gd name="T22" fmla="*/ 0 w 490"/>
                        <a:gd name="T23" fmla="*/ 434975 h 278"/>
                        <a:gd name="T24" fmla="*/ 0 w 490"/>
                        <a:gd name="T25" fmla="*/ 428625 h 278"/>
                        <a:gd name="T26" fmla="*/ 0 w 490"/>
                        <a:gd name="T27" fmla="*/ 425450 h 278"/>
                        <a:gd name="T28" fmla="*/ 6350 w 490"/>
                        <a:gd name="T29" fmla="*/ 403225 h 278"/>
                        <a:gd name="T30" fmla="*/ 19050 w 490"/>
                        <a:gd name="T31" fmla="*/ 384175 h 278"/>
                        <a:gd name="T32" fmla="*/ 114300 w 490"/>
                        <a:gd name="T33" fmla="*/ 333375 h 278"/>
                        <a:gd name="T34" fmla="*/ 174625 w 490"/>
                        <a:gd name="T35" fmla="*/ 317500 h 278"/>
                        <a:gd name="T36" fmla="*/ 180975 w 490"/>
                        <a:gd name="T37" fmla="*/ 314325 h 278"/>
                        <a:gd name="T38" fmla="*/ 73025 w 490"/>
                        <a:gd name="T39" fmla="*/ 288925 h 278"/>
                        <a:gd name="T40" fmla="*/ 31750 w 490"/>
                        <a:gd name="T41" fmla="*/ 273050 h 278"/>
                        <a:gd name="T42" fmla="*/ 28575 w 490"/>
                        <a:gd name="T43" fmla="*/ 257175 h 278"/>
                        <a:gd name="T44" fmla="*/ 34925 w 490"/>
                        <a:gd name="T45" fmla="*/ 244475 h 278"/>
                        <a:gd name="T46" fmla="*/ 41275 w 490"/>
                        <a:gd name="T47" fmla="*/ 241300 h 278"/>
                        <a:gd name="T48" fmla="*/ 63500 w 490"/>
                        <a:gd name="T49" fmla="*/ 228600 h 278"/>
                        <a:gd name="T50" fmla="*/ 107950 w 490"/>
                        <a:gd name="T51" fmla="*/ 231775 h 278"/>
                        <a:gd name="T52" fmla="*/ 263525 w 490"/>
                        <a:gd name="T53" fmla="*/ 244475 h 278"/>
                        <a:gd name="T54" fmla="*/ 377825 w 490"/>
                        <a:gd name="T55" fmla="*/ 222250 h 278"/>
                        <a:gd name="T56" fmla="*/ 444500 w 490"/>
                        <a:gd name="T57" fmla="*/ 206375 h 278"/>
                        <a:gd name="T58" fmla="*/ 450850 w 490"/>
                        <a:gd name="T59" fmla="*/ 200025 h 278"/>
                        <a:gd name="T60" fmla="*/ 441325 w 490"/>
                        <a:gd name="T61" fmla="*/ 165100 h 278"/>
                        <a:gd name="T62" fmla="*/ 428625 w 490"/>
                        <a:gd name="T63" fmla="*/ 152400 h 278"/>
                        <a:gd name="T64" fmla="*/ 412750 w 490"/>
                        <a:gd name="T65" fmla="*/ 146050 h 278"/>
                        <a:gd name="T66" fmla="*/ 374650 w 490"/>
                        <a:gd name="T67" fmla="*/ 104775 h 278"/>
                        <a:gd name="T68" fmla="*/ 349250 w 490"/>
                        <a:gd name="T69" fmla="*/ 63500 h 278"/>
                        <a:gd name="T70" fmla="*/ 346075 w 490"/>
                        <a:gd name="T71" fmla="*/ 41275 h 278"/>
                        <a:gd name="T72" fmla="*/ 349250 w 490"/>
                        <a:gd name="T73" fmla="*/ 12700 h 278"/>
                        <a:gd name="T74" fmla="*/ 365125 w 490"/>
                        <a:gd name="T75" fmla="*/ 6350 h 278"/>
                        <a:gd name="T76" fmla="*/ 381000 w 490"/>
                        <a:gd name="T77" fmla="*/ 0 h 278"/>
                        <a:gd name="T78" fmla="*/ 403225 w 490"/>
                        <a:gd name="T79" fmla="*/ 9525 h 278"/>
                        <a:gd name="T80" fmla="*/ 415925 w 490"/>
                        <a:gd name="T81" fmla="*/ 25400 h 278"/>
                        <a:gd name="T82" fmla="*/ 454025 w 490"/>
                        <a:gd name="T83" fmla="*/ 73025 h 278"/>
                        <a:gd name="T84" fmla="*/ 476250 w 490"/>
                        <a:gd name="T85" fmla="*/ 95250 h 278"/>
                        <a:gd name="T86" fmla="*/ 514350 w 490"/>
                        <a:gd name="T87" fmla="*/ 127000 h 278"/>
                        <a:gd name="T88" fmla="*/ 555625 w 490"/>
                        <a:gd name="T89" fmla="*/ 146050 h 278"/>
                        <a:gd name="T90" fmla="*/ 631825 w 490"/>
                        <a:gd name="T91" fmla="*/ 177800 h 278"/>
                        <a:gd name="T92" fmla="*/ 676275 w 490"/>
                        <a:gd name="T93" fmla="*/ 190500 h 278"/>
                        <a:gd name="T94" fmla="*/ 708025 w 490"/>
                        <a:gd name="T95" fmla="*/ 203200 h 278"/>
                        <a:gd name="T96" fmla="*/ 739775 w 490"/>
                        <a:gd name="T97" fmla="*/ 228600 h 278"/>
                        <a:gd name="T98" fmla="*/ 755650 w 490"/>
                        <a:gd name="T99" fmla="*/ 257175 h 278"/>
                        <a:gd name="T100" fmla="*/ 762000 w 490"/>
                        <a:gd name="T101" fmla="*/ 279400 h 278"/>
                        <a:gd name="T102" fmla="*/ 758825 w 490"/>
                        <a:gd name="T103" fmla="*/ 304800 h 278"/>
                        <a:gd name="T104" fmla="*/ 758825 w 490"/>
                        <a:gd name="T105" fmla="*/ 304800 h 278"/>
                        <a:gd name="T106" fmla="*/ 777875 w 490"/>
                        <a:gd name="T107" fmla="*/ 304800 h 278"/>
                        <a:gd name="T108" fmla="*/ 644525 w 490"/>
                        <a:gd name="T109" fmla="*/ 355600 h 278"/>
                        <a:gd name="T110" fmla="*/ 431800 w 490"/>
                        <a:gd name="T111" fmla="*/ 358775 h 278"/>
                        <a:gd name="T112" fmla="*/ 374650 w 490"/>
                        <a:gd name="T113" fmla="*/ 358775 h 278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60000 65536"/>
                        <a:gd name="T142" fmla="*/ 0 60000 65536"/>
                        <a:gd name="T143" fmla="*/ 0 60000 65536"/>
                        <a:gd name="T144" fmla="*/ 0 60000 65536"/>
                        <a:gd name="T145" fmla="*/ 0 60000 65536"/>
                        <a:gd name="T146" fmla="*/ 0 60000 65536"/>
                        <a:gd name="T147" fmla="*/ 0 60000 65536"/>
                        <a:gd name="T148" fmla="*/ 0 60000 65536"/>
                        <a:gd name="T149" fmla="*/ 0 60000 65536"/>
                        <a:gd name="T150" fmla="*/ 0 60000 65536"/>
                        <a:gd name="T151" fmla="*/ 0 60000 65536"/>
                        <a:gd name="T152" fmla="*/ 0 60000 65536"/>
                        <a:gd name="T153" fmla="*/ 0 60000 65536"/>
                        <a:gd name="T154" fmla="*/ 0 60000 65536"/>
                        <a:gd name="T155" fmla="*/ 0 60000 65536"/>
                        <a:gd name="T156" fmla="*/ 0 60000 65536"/>
                        <a:gd name="T157" fmla="*/ 0 60000 65536"/>
                        <a:gd name="T158" fmla="*/ 0 60000 65536"/>
                        <a:gd name="T159" fmla="*/ 0 60000 65536"/>
                        <a:gd name="T160" fmla="*/ 0 60000 65536"/>
                        <a:gd name="T161" fmla="*/ 0 60000 65536"/>
                        <a:gd name="T162" fmla="*/ 0 60000 65536"/>
                        <a:gd name="T163" fmla="*/ 0 60000 65536"/>
                        <a:gd name="T164" fmla="*/ 0 60000 65536"/>
                        <a:gd name="T165" fmla="*/ 0 60000 65536"/>
                        <a:gd name="T166" fmla="*/ 0 60000 65536"/>
                        <a:gd name="T167" fmla="*/ 0 60000 65536"/>
                        <a:gd name="T168" fmla="*/ 0 60000 65536"/>
                        <a:gd name="T169" fmla="*/ 0 60000 65536"/>
                        <a:gd name="T170" fmla="*/ 0 60000 65536"/>
                        <a:gd name="T171" fmla="*/ 0 w 490"/>
                        <a:gd name="T172" fmla="*/ 0 h 278"/>
                        <a:gd name="T173" fmla="*/ 490 w 490"/>
                        <a:gd name="T174" fmla="*/ 278 h 278"/>
                      </a:gdLst>
                      <a:ahLst/>
                      <a:cxnLst>
                        <a:cxn ang="T114">
                          <a:pos x="T0" y="T1"/>
                        </a:cxn>
                        <a:cxn ang="T115">
                          <a:pos x="T2" y="T3"/>
                        </a:cxn>
                        <a:cxn ang="T116">
                          <a:pos x="T4" y="T5"/>
                        </a:cxn>
                        <a:cxn ang="T117">
                          <a:pos x="T6" y="T7"/>
                        </a:cxn>
                        <a:cxn ang="T118">
                          <a:pos x="T8" y="T9"/>
                        </a:cxn>
                        <a:cxn ang="T119">
                          <a:pos x="T10" y="T11"/>
                        </a:cxn>
                        <a:cxn ang="T120">
                          <a:pos x="T12" y="T13"/>
                        </a:cxn>
                        <a:cxn ang="T121">
                          <a:pos x="T14" y="T15"/>
                        </a:cxn>
                        <a:cxn ang="T122">
                          <a:pos x="T16" y="T17"/>
                        </a:cxn>
                        <a:cxn ang="T123">
                          <a:pos x="T18" y="T19"/>
                        </a:cxn>
                        <a:cxn ang="T124">
                          <a:pos x="T20" y="T21"/>
                        </a:cxn>
                        <a:cxn ang="T125">
                          <a:pos x="T22" y="T23"/>
                        </a:cxn>
                        <a:cxn ang="T126">
                          <a:pos x="T24" y="T25"/>
                        </a:cxn>
                        <a:cxn ang="T127">
                          <a:pos x="T26" y="T27"/>
                        </a:cxn>
                        <a:cxn ang="T128">
                          <a:pos x="T28" y="T29"/>
                        </a:cxn>
                        <a:cxn ang="T129">
                          <a:pos x="T30" y="T31"/>
                        </a:cxn>
                        <a:cxn ang="T130">
                          <a:pos x="T32" y="T33"/>
                        </a:cxn>
                        <a:cxn ang="T131">
                          <a:pos x="T34" y="T35"/>
                        </a:cxn>
                        <a:cxn ang="T132">
                          <a:pos x="T36" y="T37"/>
                        </a:cxn>
                        <a:cxn ang="T133">
                          <a:pos x="T38" y="T39"/>
                        </a:cxn>
                        <a:cxn ang="T134">
                          <a:pos x="T40" y="T41"/>
                        </a:cxn>
                        <a:cxn ang="T135">
                          <a:pos x="T42" y="T43"/>
                        </a:cxn>
                        <a:cxn ang="T136">
                          <a:pos x="T44" y="T45"/>
                        </a:cxn>
                        <a:cxn ang="T137">
                          <a:pos x="T46" y="T47"/>
                        </a:cxn>
                        <a:cxn ang="T138">
                          <a:pos x="T48" y="T49"/>
                        </a:cxn>
                        <a:cxn ang="T139">
                          <a:pos x="T50" y="T51"/>
                        </a:cxn>
                        <a:cxn ang="T140">
                          <a:pos x="T52" y="T53"/>
                        </a:cxn>
                        <a:cxn ang="T141">
                          <a:pos x="T54" y="T55"/>
                        </a:cxn>
                        <a:cxn ang="T142">
                          <a:pos x="T56" y="T57"/>
                        </a:cxn>
                        <a:cxn ang="T143">
                          <a:pos x="T58" y="T59"/>
                        </a:cxn>
                        <a:cxn ang="T144">
                          <a:pos x="T60" y="T61"/>
                        </a:cxn>
                        <a:cxn ang="T145">
                          <a:pos x="T62" y="T63"/>
                        </a:cxn>
                        <a:cxn ang="T146">
                          <a:pos x="T64" y="T65"/>
                        </a:cxn>
                        <a:cxn ang="T147">
                          <a:pos x="T66" y="T67"/>
                        </a:cxn>
                        <a:cxn ang="T148">
                          <a:pos x="T68" y="T69"/>
                        </a:cxn>
                        <a:cxn ang="T149">
                          <a:pos x="T70" y="T71"/>
                        </a:cxn>
                        <a:cxn ang="T150">
                          <a:pos x="T72" y="T73"/>
                        </a:cxn>
                        <a:cxn ang="T151">
                          <a:pos x="T74" y="T75"/>
                        </a:cxn>
                        <a:cxn ang="T152">
                          <a:pos x="T76" y="T77"/>
                        </a:cxn>
                        <a:cxn ang="T153">
                          <a:pos x="T78" y="T79"/>
                        </a:cxn>
                        <a:cxn ang="T154">
                          <a:pos x="T80" y="T81"/>
                        </a:cxn>
                        <a:cxn ang="T155">
                          <a:pos x="T82" y="T83"/>
                        </a:cxn>
                        <a:cxn ang="T156">
                          <a:pos x="T84" y="T85"/>
                        </a:cxn>
                        <a:cxn ang="T157">
                          <a:pos x="T86" y="T87"/>
                        </a:cxn>
                        <a:cxn ang="T158">
                          <a:pos x="T88" y="T89"/>
                        </a:cxn>
                        <a:cxn ang="T159">
                          <a:pos x="T90" y="T91"/>
                        </a:cxn>
                        <a:cxn ang="T160">
                          <a:pos x="T92" y="T93"/>
                        </a:cxn>
                        <a:cxn ang="T161">
                          <a:pos x="T94" y="T95"/>
                        </a:cxn>
                        <a:cxn ang="T162">
                          <a:pos x="T96" y="T97"/>
                        </a:cxn>
                        <a:cxn ang="T163">
                          <a:pos x="T98" y="T99"/>
                        </a:cxn>
                        <a:cxn ang="T164">
                          <a:pos x="T100" y="T101"/>
                        </a:cxn>
                        <a:cxn ang="T165">
                          <a:pos x="T102" y="T103"/>
                        </a:cxn>
                        <a:cxn ang="T166">
                          <a:pos x="T104" y="T105"/>
                        </a:cxn>
                        <a:cxn ang="T167">
                          <a:pos x="T106" y="T107"/>
                        </a:cxn>
                        <a:cxn ang="T168">
                          <a:pos x="T108" y="T109"/>
                        </a:cxn>
                        <a:cxn ang="T169">
                          <a:pos x="T110" y="T111"/>
                        </a:cxn>
                        <a:cxn ang="T170">
                          <a:pos x="T112" y="T113"/>
                        </a:cxn>
                      </a:cxnLst>
                      <a:rect l="T171" t="T172" r="T173" b="T174"/>
                      <a:pathLst>
                        <a:path w="490" h="278">
                          <a:moveTo>
                            <a:pt x="236" y="226"/>
                          </a:moveTo>
                          <a:lnTo>
                            <a:pt x="236" y="226"/>
                          </a:lnTo>
                          <a:lnTo>
                            <a:pt x="210" y="228"/>
                          </a:lnTo>
                          <a:lnTo>
                            <a:pt x="180" y="234"/>
                          </a:lnTo>
                          <a:lnTo>
                            <a:pt x="148" y="242"/>
                          </a:lnTo>
                          <a:lnTo>
                            <a:pt x="120" y="248"/>
                          </a:lnTo>
                          <a:lnTo>
                            <a:pt x="98" y="252"/>
                          </a:lnTo>
                          <a:lnTo>
                            <a:pt x="78" y="258"/>
                          </a:lnTo>
                          <a:lnTo>
                            <a:pt x="60" y="262"/>
                          </a:lnTo>
                          <a:lnTo>
                            <a:pt x="40" y="268"/>
                          </a:lnTo>
                          <a:lnTo>
                            <a:pt x="26" y="272"/>
                          </a:lnTo>
                          <a:lnTo>
                            <a:pt x="22" y="272"/>
                          </a:lnTo>
                          <a:lnTo>
                            <a:pt x="20" y="272"/>
                          </a:lnTo>
                          <a:lnTo>
                            <a:pt x="14" y="276"/>
                          </a:lnTo>
                          <a:lnTo>
                            <a:pt x="8" y="278"/>
                          </a:lnTo>
                          <a:lnTo>
                            <a:pt x="6" y="276"/>
                          </a:lnTo>
                          <a:lnTo>
                            <a:pt x="2" y="276"/>
                          </a:lnTo>
                          <a:lnTo>
                            <a:pt x="0" y="274"/>
                          </a:lnTo>
                          <a:lnTo>
                            <a:pt x="0" y="272"/>
                          </a:lnTo>
                          <a:lnTo>
                            <a:pt x="0" y="270"/>
                          </a:lnTo>
                          <a:lnTo>
                            <a:pt x="0" y="268"/>
                          </a:lnTo>
                          <a:lnTo>
                            <a:pt x="0" y="266"/>
                          </a:lnTo>
                          <a:lnTo>
                            <a:pt x="4" y="254"/>
                          </a:lnTo>
                          <a:lnTo>
                            <a:pt x="8" y="248"/>
                          </a:lnTo>
                          <a:lnTo>
                            <a:pt x="12" y="242"/>
                          </a:lnTo>
                          <a:lnTo>
                            <a:pt x="20" y="236"/>
                          </a:lnTo>
                          <a:lnTo>
                            <a:pt x="30" y="232"/>
                          </a:lnTo>
                          <a:lnTo>
                            <a:pt x="72" y="210"/>
                          </a:lnTo>
                          <a:lnTo>
                            <a:pt x="92" y="202"/>
                          </a:lnTo>
                          <a:lnTo>
                            <a:pt x="110" y="200"/>
                          </a:lnTo>
                          <a:lnTo>
                            <a:pt x="114" y="200"/>
                          </a:lnTo>
                          <a:lnTo>
                            <a:pt x="114" y="198"/>
                          </a:lnTo>
                          <a:lnTo>
                            <a:pt x="102" y="194"/>
                          </a:lnTo>
                          <a:lnTo>
                            <a:pt x="46" y="182"/>
                          </a:lnTo>
                          <a:lnTo>
                            <a:pt x="28" y="176"/>
                          </a:lnTo>
                          <a:lnTo>
                            <a:pt x="22" y="174"/>
                          </a:lnTo>
                          <a:lnTo>
                            <a:pt x="20" y="172"/>
                          </a:lnTo>
                          <a:lnTo>
                            <a:pt x="18" y="162"/>
                          </a:lnTo>
                          <a:lnTo>
                            <a:pt x="20" y="158"/>
                          </a:lnTo>
                          <a:lnTo>
                            <a:pt x="22" y="154"/>
                          </a:lnTo>
                          <a:lnTo>
                            <a:pt x="26" y="152"/>
                          </a:lnTo>
                          <a:lnTo>
                            <a:pt x="32" y="148"/>
                          </a:lnTo>
                          <a:lnTo>
                            <a:pt x="40" y="144"/>
                          </a:lnTo>
                          <a:lnTo>
                            <a:pt x="50" y="144"/>
                          </a:lnTo>
                          <a:lnTo>
                            <a:pt x="68" y="146"/>
                          </a:lnTo>
                          <a:lnTo>
                            <a:pt x="144" y="152"/>
                          </a:lnTo>
                          <a:lnTo>
                            <a:pt x="166" y="154"/>
                          </a:lnTo>
                          <a:lnTo>
                            <a:pt x="190" y="150"/>
                          </a:lnTo>
                          <a:lnTo>
                            <a:pt x="238" y="140"/>
                          </a:lnTo>
                          <a:lnTo>
                            <a:pt x="272" y="134"/>
                          </a:lnTo>
                          <a:lnTo>
                            <a:pt x="280" y="130"/>
                          </a:lnTo>
                          <a:lnTo>
                            <a:pt x="282" y="128"/>
                          </a:lnTo>
                          <a:lnTo>
                            <a:pt x="284" y="126"/>
                          </a:lnTo>
                          <a:lnTo>
                            <a:pt x="282" y="112"/>
                          </a:lnTo>
                          <a:lnTo>
                            <a:pt x="278" y="104"/>
                          </a:lnTo>
                          <a:lnTo>
                            <a:pt x="274" y="100"/>
                          </a:lnTo>
                          <a:lnTo>
                            <a:pt x="270" y="96"/>
                          </a:lnTo>
                          <a:lnTo>
                            <a:pt x="260" y="92"/>
                          </a:lnTo>
                          <a:lnTo>
                            <a:pt x="252" y="84"/>
                          </a:lnTo>
                          <a:lnTo>
                            <a:pt x="238" y="70"/>
                          </a:lnTo>
                          <a:lnTo>
                            <a:pt x="236" y="66"/>
                          </a:lnTo>
                          <a:lnTo>
                            <a:pt x="224" y="50"/>
                          </a:lnTo>
                          <a:lnTo>
                            <a:pt x="220" y="40"/>
                          </a:lnTo>
                          <a:lnTo>
                            <a:pt x="218" y="26"/>
                          </a:lnTo>
                          <a:lnTo>
                            <a:pt x="218" y="14"/>
                          </a:lnTo>
                          <a:lnTo>
                            <a:pt x="220" y="8"/>
                          </a:lnTo>
                          <a:lnTo>
                            <a:pt x="230" y="4"/>
                          </a:lnTo>
                          <a:lnTo>
                            <a:pt x="236" y="0"/>
                          </a:lnTo>
                          <a:lnTo>
                            <a:pt x="240" y="0"/>
                          </a:lnTo>
                          <a:lnTo>
                            <a:pt x="248" y="2"/>
                          </a:lnTo>
                          <a:lnTo>
                            <a:pt x="254" y="6"/>
                          </a:lnTo>
                          <a:lnTo>
                            <a:pt x="262" y="16"/>
                          </a:lnTo>
                          <a:lnTo>
                            <a:pt x="272" y="30"/>
                          </a:lnTo>
                          <a:lnTo>
                            <a:pt x="286" y="46"/>
                          </a:lnTo>
                          <a:lnTo>
                            <a:pt x="300" y="60"/>
                          </a:lnTo>
                          <a:lnTo>
                            <a:pt x="314" y="72"/>
                          </a:lnTo>
                          <a:lnTo>
                            <a:pt x="324" y="80"/>
                          </a:lnTo>
                          <a:lnTo>
                            <a:pt x="350" y="92"/>
                          </a:lnTo>
                          <a:lnTo>
                            <a:pt x="382" y="104"/>
                          </a:lnTo>
                          <a:lnTo>
                            <a:pt x="398" y="112"/>
                          </a:lnTo>
                          <a:lnTo>
                            <a:pt x="408" y="116"/>
                          </a:lnTo>
                          <a:lnTo>
                            <a:pt x="426" y="120"/>
                          </a:lnTo>
                          <a:lnTo>
                            <a:pt x="436" y="122"/>
                          </a:lnTo>
                          <a:lnTo>
                            <a:pt x="446" y="128"/>
                          </a:lnTo>
                          <a:lnTo>
                            <a:pt x="456" y="134"/>
                          </a:lnTo>
                          <a:lnTo>
                            <a:pt x="464" y="142"/>
                          </a:lnTo>
                          <a:lnTo>
                            <a:pt x="466" y="144"/>
                          </a:lnTo>
                          <a:lnTo>
                            <a:pt x="470" y="152"/>
                          </a:lnTo>
                          <a:lnTo>
                            <a:pt x="476" y="162"/>
                          </a:lnTo>
                          <a:lnTo>
                            <a:pt x="480" y="170"/>
                          </a:lnTo>
                          <a:lnTo>
                            <a:pt x="480" y="176"/>
                          </a:lnTo>
                          <a:lnTo>
                            <a:pt x="480" y="186"/>
                          </a:lnTo>
                          <a:lnTo>
                            <a:pt x="478" y="192"/>
                          </a:lnTo>
                          <a:lnTo>
                            <a:pt x="488" y="192"/>
                          </a:lnTo>
                          <a:lnTo>
                            <a:pt x="490" y="192"/>
                          </a:lnTo>
                          <a:lnTo>
                            <a:pt x="488" y="192"/>
                          </a:lnTo>
                          <a:lnTo>
                            <a:pt x="474" y="198"/>
                          </a:lnTo>
                          <a:lnTo>
                            <a:pt x="406" y="224"/>
                          </a:lnTo>
                          <a:lnTo>
                            <a:pt x="358" y="224"/>
                          </a:lnTo>
                          <a:lnTo>
                            <a:pt x="272" y="226"/>
                          </a:lnTo>
                          <a:lnTo>
                            <a:pt x="236" y="226"/>
                          </a:lnTo>
                          <a:close/>
                        </a:path>
                      </a:pathLst>
                    </a:custGeom>
                    <a:solidFill>
                      <a:srgbClr val="8F8F8F"/>
                    </a:solidFill>
                    <a:ln w="9525">
                      <a:noFill/>
                      <a:round/>
                      <a:headEnd/>
                      <a:tailEnd/>
                    </a:ln>
                  </p:spPr>
                  <p:txBody>
                    <a:bodyPr/>
                    <a:lstStyle/>
                    <a:p>
                      <a:pPr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lang="da-DK" kern="0">
                        <a:solidFill>
                          <a:sysClr val="windowText" lastClr="000000"/>
                        </a:solidFill>
                        <a:latin typeface="+mn-lt"/>
                        <a:ea typeface="宋体" pitchFamily="2" charset="-122"/>
                      </a:endParaRPr>
                    </a:p>
                  </p:txBody>
                </p:sp>
              </p:grpSp>
            </p:grpSp>
            <p:sp>
              <p:nvSpPr>
                <p:cNvPr id="11" name="Kombinationstegning 64"/>
                <p:cNvSpPr>
                  <a:spLocks noChangeArrowheads="1"/>
                </p:cNvSpPr>
                <p:nvPr/>
              </p:nvSpPr>
              <p:spPr bwMode="auto">
                <a:xfrm>
                  <a:off x="6983158" y="2552239"/>
                  <a:ext cx="173777" cy="198756"/>
                </a:xfrm>
                <a:custGeom>
                  <a:avLst/>
                  <a:gdLst>
                    <a:gd name="T0" fmla="*/ 12700 w 177800"/>
                    <a:gd name="T1" fmla="*/ 0 h 196850"/>
                    <a:gd name="T2" fmla="*/ 0 w 177800"/>
                    <a:gd name="T3" fmla="*/ 196850 h 196850"/>
                    <a:gd name="T4" fmla="*/ 177800 w 177800"/>
                    <a:gd name="T5" fmla="*/ 196850 h 196850"/>
                    <a:gd name="T6" fmla="*/ 120650 w 177800"/>
                    <a:gd name="T7" fmla="*/ 31750 h 196850"/>
                    <a:gd name="T8" fmla="*/ 12700 w 177800"/>
                    <a:gd name="T9" fmla="*/ 0 h 19685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7800"/>
                    <a:gd name="T16" fmla="*/ 0 h 196850"/>
                    <a:gd name="T17" fmla="*/ 177800 w 177800"/>
                    <a:gd name="T18" fmla="*/ 196850 h 196850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7800" h="196850">
                      <a:moveTo>
                        <a:pt x="12700" y="0"/>
                      </a:moveTo>
                      <a:cubicBezTo>
                        <a:pt x="8326" y="65607"/>
                        <a:pt x="0" y="131097"/>
                        <a:pt x="0" y="196850"/>
                      </a:cubicBezTo>
                      <a:lnTo>
                        <a:pt x="177800" y="196850"/>
                      </a:lnTo>
                      <a:lnTo>
                        <a:pt x="120650" y="31750"/>
                      </a:lnTo>
                      <a:lnTo>
                        <a:pt x="12700" y="0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da-DK" kern="0">
                    <a:solidFill>
                      <a:sysClr val="windowText" lastClr="000000"/>
                    </a:solidFill>
                    <a:latin typeface="+mn-lt"/>
                    <a:ea typeface="宋体" pitchFamily="2" charset="-122"/>
                  </a:endParaRPr>
                </a:p>
              </p:txBody>
            </p:sp>
          </p:grpSp>
          <p:sp>
            <p:nvSpPr>
              <p:cNvPr id="7" name="Freeform 82"/>
              <p:cNvSpPr>
                <a:spLocks/>
              </p:cNvSpPr>
              <p:nvPr/>
            </p:nvSpPr>
            <p:spPr bwMode="auto">
              <a:xfrm>
                <a:off x="7199245" y="1613046"/>
                <a:ext cx="513773" cy="760032"/>
              </a:xfrm>
              <a:custGeom>
                <a:avLst/>
                <a:gdLst>
                  <a:gd name="T0" fmla="*/ 496715 w 440"/>
                  <a:gd name="T1" fmla="*/ 24949 h 670"/>
                  <a:gd name="T2" fmla="*/ 498983 w 440"/>
                  <a:gd name="T3" fmla="*/ 9072 h 670"/>
                  <a:gd name="T4" fmla="*/ 498983 w 440"/>
                  <a:gd name="T5" fmla="*/ 0 h 670"/>
                  <a:gd name="T6" fmla="*/ 467230 w 440"/>
                  <a:gd name="T7" fmla="*/ 0 h 670"/>
                  <a:gd name="T8" fmla="*/ 467230 w 440"/>
                  <a:gd name="T9" fmla="*/ 4536 h 670"/>
                  <a:gd name="T10" fmla="*/ 442280 w 440"/>
                  <a:gd name="T11" fmla="*/ 29485 h 670"/>
                  <a:gd name="T12" fmla="*/ 410527 w 440"/>
                  <a:gd name="T13" fmla="*/ 61239 h 670"/>
                  <a:gd name="T14" fmla="*/ 385578 w 440"/>
                  <a:gd name="T15" fmla="*/ 86188 h 670"/>
                  <a:gd name="T16" fmla="*/ 344752 w 440"/>
                  <a:gd name="T17" fmla="*/ 111137 h 670"/>
                  <a:gd name="T18" fmla="*/ 265368 w 440"/>
                  <a:gd name="T19" fmla="*/ 151963 h 670"/>
                  <a:gd name="T20" fmla="*/ 224542 w 440"/>
                  <a:gd name="T21" fmla="*/ 176912 h 670"/>
                  <a:gd name="T22" fmla="*/ 199593 w 440"/>
                  <a:gd name="T23" fmla="*/ 192789 h 670"/>
                  <a:gd name="T24" fmla="*/ 183716 w 440"/>
                  <a:gd name="T25" fmla="*/ 217738 h 670"/>
                  <a:gd name="T26" fmla="*/ 183716 w 440"/>
                  <a:gd name="T27" fmla="*/ 242687 h 670"/>
                  <a:gd name="T28" fmla="*/ 167840 w 440"/>
                  <a:gd name="T29" fmla="*/ 217738 h 670"/>
                  <a:gd name="T30" fmla="*/ 158767 w 440"/>
                  <a:gd name="T31" fmla="*/ 176912 h 670"/>
                  <a:gd name="T32" fmla="*/ 142891 w 440"/>
                  <a:gd name="T33" fmla="*/ 151963 h 670"/>
                  <a:gd name="T34" fmla="*/ 136086 w 440"/>
                  <a:gd name="T35" fmla="*/ 136086 h 670"/>
                  <a:gd name="T36" fmla="*/ 136086 w 440"/>
                  <a:gd name="T37" fmla="*/ 111137 h 670"/>
                  <a:gd name="T38" fmla="*/ 136086 w 440"/>
                  <a:gd name="T39" fmla="*/ 86188 h 670"/>
                  <a:gd name="T40" fmla="*/ 167840 w 440"/>
                  <a:gd name="T41" fmla="*/ 79384 h 670"/>
                  <a:gd name="T42" fmla="*/ 190521 w 440"/>
                  <a:gd name="T43" fmla="*/ 61239 h 670"/>
                  <a:gd name="T44" fmla="*/ 199593 w 440"/>
                  <a:gd name="T45" fmla="*/ 38558 h 670"/>
                  <a:gd name="T46" fmla="*/ 115673 w 440"/>
                  <a:gd name="T47" fmla="*/ 52166 h 670"/>
                  <a:gd name="T48" fmla="*/ 102065 w 440"/>
                  <a:gd name="T49" fmla="*/ 74847 h 670"/>
                  <a:gd name="T50" fmla="*/ 88456 w 440"/>
                  <a:gd name="T51" fmla="*/ 90724 h 670"/>
                  <a:gd name="T52" fmla="*/ 88456 w 440"/>
                  <a:gd name="T53" fmla="*/ 90724 h 670"/>
                  <a:gd name="T54" fmla="*/ 72579 w 440"/>
                  <a:gd name="T55" fmla="*/ 140622 h 670"/>
                  <a:gd name="T56" fmla="*/ 56703 w 440"/>
                  <a:gd name="T57" fmla="*/ 240419 h 670"/>
                  <a:gd name="T58" fmla="*/ 24949 w 440"/>
                  <a:gd name="T59" fmla="*/ 446817 h 670"/>
                  <a:gd name="T60" fmla="*/ 9072 w 440"/>
                  <a:gd name="T61" fmla="*/ 653214 h 670"/>
                  <a:gd name="T62" fmla="*/ 0 w 440"/>
                  <a:gd name="T63" fmla="*/ 728062 h 670"/>
                  <a:gd name="T64" fmla="*/ 9072 w 440"/>
                  <a:gd name="T65" fmla="*/ 759815 h 670"/>
                  <a:gd name="T66" fmla="*/ 56703 w 440"/>
                  <a:gd name="T67" fmla="*/ 669091 h 670"/>
                  <a:gd name="T68" fmla="*/ 176912 w 440"/>
                  <a:gd name="T69" fmla="*/ 446817 h 670"/>
                  <a:gd name="T70" fmla="*/ 247223 w 440"/>
                  <a:gd name="T71" fmla="*/ 322071 h 670"/>
                  <a:gd name="T72" fmla="*/ 328875 w 440"/>
                  <a:gd name="T73" fmla="*/ 206398 h 670"/>
                  <a:gd name="T74" fmla="*/ 392382 w 440"/>
                  <a:gd name="T75" fmla="*/ 115673 h 670"/>
                  <a:gd name="T76" fmla="*/ 424136 w 440"/>
                  <a:gd name="T77" fmla="*/ 81652 h 670"/>
                  <a:gd name="T78" fmla="*/ 446817 w 440"/>
                  <a:gd name="T79" fmla="*/ 58971 h 670"/>
                  <a:gd name="T80" fmla="*/ 469498 w 440"/>
                  <a:gd name="T81" fmla="*/ 43094 h 670"/>
                  <a:gd name="T82" fmla="*/ 496715 w 440"/>
                  <a:gd name="T83" fmla="*/ 24949 h 670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440"/>
                  <a:gd name="T127" fmla="*/ 0 h 670"/>
                  <a:gd name="T128" fmla="*/ 440 w 440"/>
                  <a:gd name="T129" fmla="*/ 670 h 670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440" h="670">
                    <a:moveTo>
                      <a:pt x="438" y="22"/>
                    </a:moveTo>
                    <a:lnTo>
                      <a:pt x="440" y="8"/>
                    </a:lnTo>
                    <a:lnTo>
                      <a:pt x="440" y="0"/>
                    </a:lnTo>
                    <a:lnTo>
                      <a:pt x="412" y="0"/>
                    </a:lnTo>
                    <a:lnTo>
                      <a:pt x="412" y="4"/>
                    </a:lnTo>
                    <a:lnTo>
                      <a:pt x="390" y="26"/>
                    </a:lnTo>
                    <a:lnTo>
                      <a:pt x="362" y="54"/>
                    </a:lnTo>
                    <a:lnTo>
                      <a:pt x="340" y="76"/>
                    </a:lnTo>
                    <a:lnTo>
                      <a:pt x="304" y="98"/>
                    </a:lnTo>
                    <a:lnTo>
                      <a:pt x="234" y="134"/>
                    </a:lnTo>
                    <a:lnTo>
                      <a:pt x="198" y="156"/>
                    </a:lnTo>
                    <a:lnTo>
                      <a:pt x="176" y="170"/>
                    </a:lnTo>
                    <a:lnTo>
                      <a:pt x="162" y="192"/>
                    </a:lnTo>
                    <a:lnTo>
                      <a:pt x="162" y="214"/>
                    </a:lnTo>
                    <a:lnTo>
                      <a:pt x="148" y="192"/>
                    </a:lnTo>
                    <a:lnTo>
                      <a:pt x="140" y="156"/>
                    </a:lnTo>
                    <a:lnTo>
                      <a:pt x="126" y="134"/>
                    </a:lnTo>
                    <a:lnTo>
                      <a:pt x="120" y="120"/>
                    </a:lnTo>
                    <a:lnTo>
                      <a:pt x="120" y="98"/>
                    </a:lnTo>
                    <a:lnTo>
                      <a:pt x="120" y="76"/>
                    </a:lnTo>
                    <a:lnTo>
                      <a:pt x="148" y="70"/>
                    </a:lnTo>
                    <a:lnTo>
                      <a:pt x="168" y="54"/>
                    </a:lnTo>
                    <a:lnTo>
                      <a:pt x="176" y="34"/>
                    </a:lnTo>
                    <a:lnTo>
                      <a:pt x="102" y="46"/>
                    </a:lnTo>
                    <a:lnTo>
                      <a:pt x="90" y="66"/>
                    </a:lnTo>
                    <a:lnTo>
                      <a:pt x="78" y="80"/>
                    </a:lnTo>
                    <a:lnTo>
                      <a:pt x="64" y="124"/>
                    </a:lnTo>
                    <a:lnTo>
                      <a:pt x="50" y="212"/>
                    </a:lnTo>
                    <a:lnTo>
                      <a:pt x="22" y="394"/>
                    </a:lnTo>
                    <a:lnTo>
                      <a:pt x="8" y="576"/>
                    </a:lnTo>
                    <a:lnTo>
                      <a:pt x="0" y="642"/>
                    </a:lnTo>
                    <a:lnTo>
                      <a:pt x="8" y="670"/>
                    </a:lnTo>
                    <a:lnTo>
                      <a:pt x="50" y="590"/>
                    </a:lnTo>
                    <a:lnTo>
                      <a:pt x="156" y="394"/>
                    </a:lnTo>
                    <a:lnTo>
                      <a:pt x="218" y="284"/>
                    </a:lnTo>
                    <a:lnTo>
                      <a:pt x="290" y="182"/>
                    </a:lnTo>
                    <a:lnTo>
                      <a:pt x="346" y="102"/>
                    </a:lnTo>
                    <a:lnTo>
                      <a:pt x="374" y="72"/>
                    </a:lnTo>
                    <a:lnTo>
                      <a:pt x="394" y="52"/>
                    </a:lnTo>
                    <a:lnTo>
                      <a:pt x="414" y="38"/>
                    </a:lnTo>
                    <a:lnTo>
                      <a:pt x="438" y="2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8" name="Freeform 64"/>
              <p:cNvSpPr>
                <a:spLocks/>
              </p:cNvSpPr>
              <p:nvPr/>
            </p:nvSpPr>
            <p:spPr bwMode="auto">
              <a:xfrm>
                <a:off x="6124855" y="2042751"/>
                <a:ext cx="145065" cy="207154"/>
              </a:xfrm>
              <a:custGeom>
                <a:avLst/>
                <a:gdLst>
                  <a:gd name="T0" fmla="*/ 142890 w 126"/>
                  <a:gd name="T1" fmla="*/ 24949 h 186"/>
                  <a:gd name="T2" fmla="*/ 117941 w 126"/>
                  <a:gd name="T3" fmla="*/ 0 h 186"/>
                  <a:gd name="T4" fmla="*/ 117941 w 126"/>
                  <a:gd name="T5" fmla="*/ 0 h 186"/>
                  <a:gd name="T6" fmla="*/ 95260 w 126"/>
                  <a:gd name="T7" fmla="*/ 22681 h 186"/>
                  <a:gd name="T8" fmla="*/ 65775 w 126"/>
                  <a:gd name="T9" fmla="*/ 58971 h 186"/>
                  <a:gd name="T10" fmla="*/ 31753 w 126"/>
                  <a:gd name="T11" fmla="*/ 102065 h 186"/>
                  <a:gd name="T12" fmla="*/ 15877 w 126"/>
                  <a:gd name="T13" fmla="*/ 127014 h 186"/>
                  <a:gd name="T14" fmla="*/ 0 w 126"/>
                  <a:gd name="T15" fmla="*/ 151963 h 186"/>
                  <a:gd name="T16" fmla="*/ 45362 w 126"/>
                  <a:gd name="T17" fmla="*/ 210934 h 186"/>
                  <a:gd name="T18" fmla="*/ 45362 w 126"/>
                  <a:gd name="T19" fmla="*/ 210934 h 186"/>
                  <a:gd name="T20" fmla="*/ 56702 w 126"/>
                  <a:gd name="T21" fmla="*/ 204130 h 186"/>
                  <a:gd name="T22" fmla="*/ 68043 w 126"/>
                  <a:gd name="T23" fmla="*/ 197325 h 186"/>
                  <a:gd name="T24" fmla="*/ 77115 w 126"/>
                  <a:gd name="T25" fmla="*/ 185985 h 186"/>
                  <a:gd name="T26" fmla="*/ 86188 w 126"/>
                  <a:gd name="T27" fmla="*/ 172376 h 186"/>
                  <a:gd name="T28" fmla="*/ 104332 w 126"/>
                  <a:gd name="T29" fmla="*/ 142891 h 186"/>
                  <a:gd name="T30" fmla="*/ 117941 w 126"/>
                  <a:gd name="T31" fmla="*/ 111137 h 186"/>
                  <a:gd name="T32" fmla="*/ 129281 w 126"/>
                  <a:gd name="T33" fmla="*/ 79384 h 186"/>
                  <a:gd name="T34" fmla="*/ 136086 w 126"/>
                  <a:gd name="T35" fmla="*/ 52166 h 186"/>
                  <a:gd name="T36" fmla="*/ 142890 w 126"/>
                  <a:gd name="T37" fmla="*/ 24949 h 186"/>
                  <a:gd name="T38" fmla="*/ 142890 w 126"/>
                  <a:gd name="T39" fmla="*/ 24949 h 18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26"/>
                  <a:gd name="T61" fmla="*/ 0 h 186"/>
                  <a:gd name="T62" fmla="*/ 126 w 126"/>
                  <a:gd name="T63" fmla="*/ 186 h 18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26" h="186">
                    <a:moveTo>
                      <a:pt x="126" y="22"/>
                    </a:moveTo>
                    <a:lnTo>
                      <a:pt x="104" y="0"/>
                    </a:lnTo>
                    <a:lnTo>
                      <a:pt x="84" y="20"/>
                    </a:lnTo>
                    <a:lnTo>
                      <a:pt x="58" y="52"/>
                    </a:lnTo>
                    <a:lnTo>
                      <a:pt x="28" y="90"/>
                    </a:lnTo>
                    <a:lnTo>
                      <a:pt x="14" y="112"/>
                    </a:lnTo>
                    <a:lnTo>
                      <a:pt x="0" y="134"/>
                    </a:lnTo>
                    <a:lnTo>
                      <a:pt x="40" y="186"/>
                    </a:lnTo>
                    <a:lnTo>
                      <a:pt x="50" y="180"/>
                    </a:lnTo>
                    <a:lnTo>
                      <a:pt x="60" y="174"/>
                    </a:lnTo>
                    <a:lnTo>
                      <a:pt x="68" y="164"/>
                    </a:lnTo>
                    <a:lnTo>
                      <a:pt x="76" y="152"/>
                    </a:lnTo>
                    <a:lnTo>
                      <a:pt x="92" y="126"/>
                    </a:lnTo>
                    <a:lnTo>
                      <a:pt x="104" y="98"/>
                    </a:lnTo>
                    <a:lnTo>
                      <a:pt x="114" y="70"/>
                    </a:lnTo>
                    <a:lnTo>
                      <a:pt x="120" y="46"/>
                    </a:lnTo>
                    <a:lnTo>
                      <a:pt x="126" y="22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9" name="Freeform 81"/>
              <p:cNvSpPr>
                <a:spLocks/>
              </p:cNvSpPr>
              <p:nvPr/>
            </p:nvSpPr>
            <p:spPr bwMode="auto">
              <a:xfrm>
                <a:off x="7122179" y="2813982"/>
                <a:ext cx="228176" cy="222551"/>
              </a:xfrm>
              <a:custGeom>
                <a:avLst/>
                <a:gdLst>
                  <a:gd name="T0" fmla="*/ 0 w 196"/>
                  <a:gd name="T1" fmla="*/ 43094 h 192"/>
                  <a:gd name="T2" fmla="*/ 0 w 196"/>
                  <a:gd name="T3" fmla="*/ 43094 h 192"/>
                  <a:gd name="T4" fmla="*/ 13609 w 196"/>
                  <a:gd name="T5" fmla="*/ 63507 h 192"/>
                  <a:gd name="T6" fmla="*/ 27217 w 196"/>
                  <a:gd name="T7" fmla="*/ 83920 h 192"/>
                  <a:gd name="T8" fmla="*/ 40826 w 196"/>
                  <a:gd name="T9" fmla="*/ 108869 h 192"/>
                  <a:gd name="T10" fmla="*/ 52166 w 196"/>
                  <a:gd name="T11" fmla="*/ 136086 h 192"/>
                  <a:gd name="T12" fmla="*/ 56703 w 196"/>
                  <a:gd name="T13" fmla="*/ 149695 h 192"/>
                  <a:gd name="T14" fmla="*/ 61239 w 196"/>
                  <a:gd name="T15" fmla="*/ 165572 h 192"/>
                  <a:gd name="T16" fmla="*/ 61239 w 196"/>
                  <a:gd name="T17" fmla="*/ 179180 h 192"/>
                  <a:gd name="T18" fmla="*/ 61239 w 196"/>
                  <a:gd name="T19" fmla="*/ 192789 h 192"/>
                  <a:gd name="T20" fmla="*/ 58971 w 196"/>
                  <a:gd name="T21" fmla="*/ 206397 h 192"/>
                  <a:gd name="T22" fmla="*/ 52166 w 196"/>
                  <a:gd name="T23" fmla="*/ 217738 h 192"/>
                  <a:gd name="T24" fmla="*/ 222274 w 196"/>
                  <a:gd name="T25" fmla="*/ 201861 h 192"/>
                  <a:gd name="T26" fmla="*/ 222274 w 196"/>
                  <a:gd name="T27" fmla="*/ 201861 h 192"/>
                  <a:gd name="T28" fmla="*/ 215470 w 196"/>
                  <a:gd name="T29" fmla="*/ 172376 h 192"/>
                  <a:gd name="T30" fmla="*/ 197325 w 196"/>
                  <a:gd name="T31" fmla="*/ 108869 h 192"/>
                  <a:gd name="T32" fmla="*/ 183716 w 196"/>
                  <a:gd name="T33" fmla="*/ 72579 h 192"/>
                  <a:gd name="T34" fmla="*/ 170108 w 196"/>
                  <a:gd name="T35" fmla="*/ 40826 h 192"/>
                  <a:gd name="T36" fmla="*/ 163303 w 196"/>
                  <a:gd name="T37" fmla="*/ 27217 h 192"/>
                  <a:gd name="T38" fmla="*/ 156499 w 196"/>
                  <a:gd name="T39" fmla="*/ 15877 h 192"/>
                  <a:gd name="T40" fmla="*/ 147427 w 196"/>
                  <a:gd name="T41" fmla="*/ 6804 h 192"/>
                  <a:gd name="T42" fmla="*/ 140622 w 196"/>
                  <a:gd name="T43" fmla="*/ 0 h 192"/>
                  <a:gd name="T44" fmla="*/ 0 w 196"/>
                  <a:gd name="T45" fmla="*/ 43094 h 192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196"/>
                  <a:gd name="T70" fmla="*/ 0 h 192"/>
                  <a:gd name="T71" fmla="*/ 196 w 196"/>
                  <a:gd name="T72" fmla="*/ 192 h 192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196" h="192">
                    <a:moveTo>
                      <a:pt x="0" y="38"/>
                    </a:moveTo>
                    <a:lnTo>
                      <a:pt x="0" y="38"/>
                    </a:lnTo>
                    <a:lnTo>
                      <a:pt x="12" y="56"/>
                    </a:lnTo>
                    <a:lnTo>
                      <a:pt x="24" y="74"/>
                    </a:lnTo>
                    <a:lnTo>
                      <a:pt x="36" y="96"/>
                    </a:lnTo>
                    <a:lnTo>
                      <a:pt x="46" y="120"/>
                    </a:lnTo>
                    <a:lnTo>
                      <a:pt x="50" y="132"/>
                    </a:lnTo>
                    <a:lnTo>
                      <a:pt x="54" y="146"/>
                    </a:lnTo>
                    <a:lnTo>
                      <a:pt x="54" y="158"/>
                    </a:lnTo>
                    <a:lnTo>
                      <a:pt x="54" y="170"/>
                    </a:lnTo>
                    <a:lnTo>
                      <a:pt x="52" y="182"/>
                    </a:lnTo>
                    <a:lnTo>
                      <a:pt x="46" y="192"/>
                    </a:lnTo>
                    <a:lnTo>
                      <a:pt x="196" y="178"/>
                    </a:lnTo>
                    <a:lnTo>
                      <a:pt x="190" y="152"/>
                    </a:lnTo>
                    <a:lnTo>
                      <a:pt x="174" y="96"/>
                    </a:lnTo>
                    <a:lnTo>
                      <a:pt x="162" y="64"/>
                    </a:lnTo>
                    <a:lnTo>
                      <a:pt x="150" y="36"/>
                    </a:lnTo>
                    <a:lnTo>
                      <a:pt x="144" y="24"/>
                    </a:lnTo>
                    <a:lnTo>
                      <a:pt x="138" y="14"/>
                    </a:lnTo>
                    <a:lnTo>
                      <a:pt x="130" y="6"/>
                    </a:lnTo>
                    <a:lnTo>
                      <a:pt x="124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 kern="0">
                  <a:solidFill>
                    <a:sysClr val="windowText" lastClr="000000"/>
                  </a:solidFill>
                  <a:latin typeface="+mn-lt"/>
                  <a:ea typeface="宋体" pitchFamily="2" charset="-122"/>
                </a:endParaRPr>
              </a:p>
            </p:txBody>
          </p:sp>
        </p:grpSp>
      </p:grpSp>
      <p:grpSp>
        <p:nvGrpSpPr>
          <p:cNvPr id="32770" name="群組 46"/>
          <p:cNvGrpSpPr>
            <a:grpSpLocks/>
          </p:cNvGrpSpPr>
          <p:nvPr/>
        </p:nvGrpSpPr>
        <p:grpSpPr bwMode="auto">
          <a:xfrm>
            <a:off x="4427538" y="765175"/>
            <a:ext cx="1944687" cy="5400675"/>
            <a:chOff x="-31071960" y="-13420872"/>
            <a:chExt cx="35931992" cy="84438298"/>
          </a:xfrm>
        </p:grpSpPr>
        <p:grpSp>
          <p:nvGrpSpPr>
            <p:cNvPr id="32786" name="Gruppe 312"/>
            <p:cNvGrpSpPr>
              <a:grpSpLocks/>
            </p:cNvGrpSpPr>
            <p:nvPr/>
          </p:nvGrpSpPr>
          <p:grpSpPr bwMode="auto">
            <a:xfrm>
              <a:off x="-31071960" y="-13420872"/>
              <a:ext cx="35931992" cy="84438298"/>
              <a:chOff x="3727450" y="257177"/>
              <a:chExt cx="1262053" cy="4027486"/>
            </a:xfrm>
          </p:grpSpPr>
          <p:sp>
            <p:nvSpPr>
              <p:cNvPr id="32788" name="Freeform 256"/>
              <p:cNvSpPr>
                <a:spLocks/>
              </p:cNvSpPr>
              <p:nvPr/>
            </p:nvSpPr>
            <p:spPr bwMode="auto">
              <a:xfrm>
                <a:off x="3752868" y="2188240"/>
                <a:ext cx="195607" cy="299489"/>
              </a:xfrm>
              <a:custGeom>
                <a:avLst/>
                <a:gdLst>
                  <a:gd name="T0" fmla="*/ 2147483647 w 354"/>
                  <a:gd name="T1" fmla="*/ 0 h 542"/>
                  <a:gd name="T2" fmla="*/ 2147483647 w 354"/>
                  <a:gd name="T3" fmla="*/ 2147483647 h 542"/>
                  <a:gd name="T4" fmla="*/ 2147483647 w 354"/>
                  <a:gd name="T5" fmla="*/ 2147483647 h 542"/>
                  <a:gd name="T6" fmla="*/ 2147483647 w 354"/>
                  <a:gd name="T7" fmla="*/ 2147483647 h 542"/>
                  <a:gd name="T8" fmla="*/ 2147483647 w 354"/>
                  <a:gd name="T9" fmla="*/ 2147483647 h 542"/>
                  <a:gd name="T10" fmla="*/ 2147483647 w 354"/>
                  <a:gd name="T11" fmla="*/ 2147483647 h 542"/>
                  <a:gd name="T12" fmla="*/ 2147483647 w 354"/>
                  <a:gd name="T13" fmla="*/ 2147483647 h 542"/>
                  <a:gd name="T14" fmla="*/ 2147483647 w 354"/>
                  <a:gd name="T15" fmla="*/ 2147483647 h 542"/>
                  <a:gd name="T16" fmla="*/ 2147483647 w 354"/>
                  <a:gd name="T17" fmla="*/ 2147483647 h 542"/>
                  <a:gd name="T18" fmla="*/ 2147483647 w 354"/>
                  <a:gd name="T19" fmla="*/ 2147483647 h 542"/>
                  <a:gd name="T20" fmla="*/ 2147483647 w 354"/>
                  <a:gd name="T21" fmla="*/ 2147483647 h 542"/>
                  <a:gd name="T22" fmla="*/ 2147483647 w 354"/>
                  <a:gd name="T23" fmla="*/ 2147483647 h 542"/>
                  <a:gd name="T24" fmla="*/ 2147483647 w 354"/>
                  <a:gd name="T25" fmla="*/ 2147483647 h 542"/>
                  <a:gd name="T26" fmla="*/ 2147483647 w 354"/>
                  <a:gd name="T27" fmla="*/ 2147483647 h 542"/>
                  <a:gd name="T28" fmla="*/ 2147483647 w 354"/>
                  <a:gd name="T29" fmla="*/ 2147483647 h 542"/>
                  <a:gd name="T30" fmla="*/ 2147483647 w 354"/>
                  <a:gd name="T31" fmla="*/ 2147483647 h 542"/>
                  <a:gd name="T32" fmla="*/ 2147483647 w 354"/>
                  <a:gd name="T33" fmla="*/ 2147483647 h 542"/>
                  <a:gd name="T34" fmla="*/ 2147483647 w 354"/>
                  <a:gd name="T35" fmla="*/ 2147483647 h 542"/>
                  <a:gd name="T36" fmla="*/ 2147483647 w 354"/>
                  <a:gd name="T37" fmla="*/ 2147483647 h 542"/>
                  <a:gd name="T38" fmla="*/ 2147483647 w 354"/>
                  <a:gd name="T39" fmla="*/ 2147483647 h 542"/>
                  <a:gd name="T40" fmla="*/ 2147483647 w 354"/>
                  <a:gd name="T41" fmla="*/ 2147483647 h 542"/>
                  <a:gd name="T42" fmla="*/ 2147483647 w 354"/>
                  <a:gd name="T43" fmla="*/ 2147483647 h 542"/>
                  <a:gd name="T44" fmla="*/ 2147483647 w 354"/>
                  <a:gd name="T45" fmla="*/ 2147483647 h 542"/>
                  <a:gd name="T46" fmla="*/ 2147483647 w 354"/>
                  <a:gd name="T47" fmla="*/ 2147483647 h 542"/>
                  <a:gd name="T48" fmla="*/ 2147483647 w 354"/>
                  <a:gd name="T49" fmla="*/ 2147483647 h 542"/>
                  <a:gd name="T50" fmla="*/ 2147483647 w 354"/>
                  <a:gd name="T51" fmla="*/ 2147483647 h 542"/>
                  <a:gd name="T52" fmla="*/ 2147483647 w 354"/>
                  <a:gd name="T53" fmla="*/ 2147483647 h 542"/>
                  <a:gd name="T54" fmla="*/ 2147483647 w 354"/>
                  <a:gd name="T55" fmla="*/ 2147483647 h 542"/>
                  <a:gd name="T56" fmla="*/ 2147483647 w 354"/>
                  <a:gd name="T57" fmla="*/ 2147483647 h 542"/>
                  <a:gd name="T58" fmla="*/ 2147483647 w 354"/>
                  <a:gd name="T59" fmla="*/ 2147483647 h 542"/>
                  <a:gd name="T60" fmla="*/ 2147483647 w 354"/>
                  <a:gd name="T61" fmla="*/ 2147483647 h 542"/>
                  <a:gd name="T62" fmla="*/ 2147483647 w 354"/>
                  <a:gd name="T63" fmla="*/ 2147483647 h 542"/>
                  <a:gd name="T64" fmla="*/ 2147483647 w 354"/>
                  <a:gd name="T65" fmla="*/ 2147483647 h 542"/>
                  <a:gd name="T66" fmla="*/ 2147483647 w 354"/>
                  <a:gd name="T67" fmla="*/ 2147483647 h 542"/>
                  <a:gd name="T68" fmla="*/ 2147483647 w 354"/>
                  <a:gd name="T69" fmla="*/ 2147483647 h 542"/>
                  <a:gd name="T70" fmla="*/ 0 w 354"/>
                  <a:gd name="T71" fmla="*/ 2147483647 h 542"/>
                  <a:gd name="T72" fmla="*/ 2147483647 w 354"/>
                  <a:gd name="T73" fmla="*/ 2147483647 h 542"/>
                  <a:gd name="T74" fmla="*/ 2147483647 w 354"/>
                  <a:gd name="T75" fmla="*/ 2147483647 h 542"/>
                  <a:gd name="T76" fmla="*/ 2147483647 w 354"/>
                  <a:gd name="T77" fmla="*/ 2147483647 h 542"/>
                  <a:gd name="T78" fmla="*/ 2147483647 w 354"/>
                  <a:gd name="T79" fmla="*/ 2147483647 h 542"/>
                  <a:gd name="T80" fmla="*/ 2147483647 w 354"/>
                  <a:gd name="T81" fmla="*/ 2147483647 h 542"/>
                  <a:gd name="T82" fmla="*/ 2147483647 w 354"/>
                  <a:gd name="T83" fmla="*/ 2147483647 h 542"/>
                  <a:gd name="T84" fmla="*/ 2147483647 w 354"/>
                  <a:gd name="T85" fmla="*/ 2147483647 h 542"/>
                  <a:gd name="T86" fmla="*/ 2147483647 w 354"/>
                  <a:gd name="T87" fmla="*/ 2147483647 h 542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354"/>
                  <a:gd name="T133" fmla="*/ 0 h 542"/>
                  <a:gd name="T134" fmla="*/ 354 w 354"/>
                  <a:gd name="T135" fmla="*/ 542 h 542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354" h="542">
                    <a:moveTo>
                      <a:pt x="72" y="16"/>
                    </a:moveTo>
                    <a:lnTo>
                      <a:pt x="88" y="0"/>
                    </a:lnTo>
                    <a:lnTo>
                      <a:pt x="104" y="2"/>
                    </a:lnTo>
                    <a:lnTo>
                      <a:pt x="116" y="8"/>
                    </a:lnTo>
                    <a:lnTo>
                      <a:pt x="118" y="10"/>
                    </a:lnTo>
                    <a:lnTo>
                      <a:pt x="130" y="16"/>
                    </a:lnTo>
                    <a:lnTo>
                      <a:pt x="142" y="24"/>
                    </a:lnTo>
                    <a:lnTo>
                      <a:pt x="150" y="36"/>
                    </a:lnTo>
                    <a:lnTo>
                      <a:pt x="156" y="48"/>
                    </a:lnTo>
                    <a:lnTo>
                      <a:pt x="164" y="64"/>
                    </a:lnTo>
                    <a:lnTo>
                      <a:pt x="172" y="76"/>
                    </a:lnTo>
                    <a:lnTo>
                      <a:pt x="186" y="92"/>
                    </a:lnTo>
                    <a:lnTo>
                      <a:pt x="208" y="124"/>
                    </a:lnTo>
                    <a:lnTo>
                      <a:pt x="228" y="150"/>
                    </a:lnTo>
                    <a:lnTo>
                      <a:pt x="242" y="160"/>
                    </a:lnTo>
                    <a:lnTo>
                      <a:pt x="260" y="170"/>
                    </a:lnTo>
                    <a:lnTo>
                      <a:pt x="280" y="182"/>
                    </a:lnTo>
                    <a:lnTo>
                      <a:pt x="306" y="196"/>
                    </a:lnTo>
                    <a:lnTo>
                      <a:pt x="328" y="204"/>
                    </a:lnTo>
                    <a:lnTo>
                      <a:pt x="342" y="212"/>
                    </a:lnTo>
                    <a:lnTo>
                      <a:pt x="348" y="216"/>
                    </a:lnTo>
                    <a:lnTo>
                      <a:pt x="354" y="224"/>
                    </a:lnTo>
                    <a:lnTo>
                      <a:pt x="354" y="230"/>
                    </a:lnTo>
                    <a:lnTo>
                      <a:pt x="350" y="238"/>
                    </a:lnTo>
                    <a:lnTo>
                      <a:pt x="346" y="246"/>
                    </a:lnTo>
                    <a:lnTo>
                      <a:pt x="336" y="252"/>
                    </a:lnTo>
                    <a:lnTo>
                      <a:pt x="320" y="254"/>
                    </a:lnTo>
                    <a:lnTo>
                      <a:pt x="300" y="254"/>
                    </a:lnTo>
                    <a:lnTo>
                      <a:pt x="286" y="252"/>
                    </a:lnTo>
                    <a:lnTo>
                      <a:pt x="260" y="242"/>
                    </a:lnTo>
                    <a:lnTo>
                      <a:pt x="254" y="240"/>
                    </a:lnTo>
                    <a:lnTo>
                      <a:pt x="234" y="228"/>
                    </a:lnTo>
                    <a:lnTo>
                      <a:pt x="222" y="222"/>
                    </a:lnTo>
                    <a:lnTo>
                      <a:pt x="214" y="210"/>
                    </a:lnTo>
                    <a:lnTo>
                      <a:pt x="208" y="206"/>
                    </a:lnTo>
                    <a:lnTo>
                      <a:pt x="202" y="206"/>
                    </a:lnTo>
                    <a:lnTo>
                      <a:pt x="190" y="202"/>
                    </a:lnTo>
                    <a:lnTo>
                      <a:pt x="170" y="202"/>
                    </a:lnTo>
                    <a:lnTo>
                      <a:pt x="168" y="202"/>
                    </a:lnTo>
                    <a:lnTo>
                      <a:pt x="164" y="206"/>
                    </a:lnTo>
                    <a:lnTo>
                      <a:pt x="160" y="218"/>
                    </a:lnTo>
                    <a:lnTo>
                      <a:pt x="158" y="256"/>
                    </a:lnTo>
                    <a:lnTo>
                      <a:pt x="150" y="308"/>
                    </a:lnTo>
                    <a:lnTo>
                      <a:pt x="148" y="334"/>
                    </a:lnTo>
                    <a:lnTo>
                      <a:pt x="156" y="360"/>
                    </a:lnTo>
                    <a:lnTo>
                      <a:pt x="174" y="440"/>
                    </a:lnTo>
                    <a:lnTo>
                      <a:pt x="182" y="458"/>
                    </a:lnTo>
                    <a:lnTo>
                      <a:pt x="182" y="470"/>
                    </a:lnTo>
                    <a:lnTo>
                      <a:pt x="178" y="480"/>
                    </a:lnTo>
                    <a:lnTo>
                      <a:pt x="174" y="490"/>
                    </a:lnTo>
                    <a:lnTo>
                      <a:pt x="170" y="492"/>
                    </a:lnTo>
                    <a:lnTo>
                      <a:pt x="166" y="498"/>
                    </a:lnTo>
                    <a:lnTo>
                      <a:pt x="160" y="500"/>
                    </a:lnTo>
                    <a:lnTo>
                      <a:pt x="146" y="500"/>
                    </a:lnTo>
                    <a:lnTo>
                      <a:pt x="142" y="496"/>
                    </a:lnTo>
                    <a:lnTo>
                      <a:pt x="140" y="492"/>
                    </a:lnTo>
                    <a:lnTo>
                      <a:pt x="128" y="474"/>
                    </a:lnTo>
                    <a:lnTo>
                      <a:pt x="102" y="416"/>
                    </a:lnTo>
                    <a:lnTo>
                      <a:pt x="94" y="404"/>
                    </a:lnTo>
                    <a:lnTo>
                      <a:pt x="92" y="404"/>
                    </a:lnTo>
                    <a:lnTo>
                      <a:pt x="94" y="408"/>
                    </a:lnTo>
                    <a:lnTo>
                      <a:pt x="92" y="426"/>
                    </a:lnTo>
                    <a:lnTo>
                      <a:pt x="84" y="450"/>
                    </a:lnTo>
                    <a:lnTo>
                      <a:pt x="60" y="502"/>
                    </a:lnTo>
                    <a:lnTo>
                      <a:pt x="56" y="510"/>
                    </a:lnTo>
                    <a:lnTo>
                      <a:pt x="48" y="520"/>
                    </a:lnTo>
                    <a:lnTo>
                      <a:pt x="42" y="530"/>
                    </a:lnTo>
                    <a:lnTo>
                      <a:pt x="34" y="534"/>
                    </a:lnTo>
                    <a:lnTo>
                      <a:pt x="16" y="542"/>
                    </a:lnTo>
                    <a:lnTo>
                      <a:pt x="8" y="540"/>
                    </a:lnTo>
                    <a:lnTo>
                      <a:pt x="2" y="536"/>
                    </a:lnTo>
                    <a:lnTo>
                      <a:pt x="0" y="532"/>
                    </a:lnTo>
                    <a:lnTo>
                      <a:pt x="2" y="526"/>
                    </a:lnTo>
                    <a:lnTo>
                      <a:pt x="6" y="514"/>
                    </a:lnTo>
                    <a:lnTo>
                      <a:pt x="8" y="496"/>
                    </a:lnTo>
                    <a:lnTo>
                      <a:pt x="14" y="472"/>
                    </a:lnTo>
                    <a:lnTo>
                      <a:pt x="16" y="452"/>
                    </a:lnTo>
                    <a:lnTo>
                      <a:pt x="22" y="432"/>
                    </a:lnTo>
                    <a:lnTo>
                      <a:pt x="24" y="406"/>
                    </a:lnTo>
                    <a:lnTo>
                      <a:pt x="28" y="372"/>
                    </a:lnTo>
                    <a:lnTo>
                      <a:pt x="34" y="338"/>
                    </a:lnTo>
                    <a:lnTo>
                      <a:pt x="38" y="304"/>
                    </a:lnTo>
                    <a:lnTo>
                      <a:pt x="36" y="276"/>
                    </a:lnTo>
                    <a:lnTo>
                      <a:pt x="30" y="234"/>
                    </a:lnTo>
                    <a:lnTo>
                      <a:pt x="20" y="140"/>
                    </a:lnTo>
                    <a:lnTo>
                      <a:pt x="12" y="88"/>
                    </a:lnTo>
                    <a:lnTo>
                      <a:pt x="22" y="62"/>
                    </a:lnTo>
                    <a:lnTo>
                      <a:pt x="28" y="56"/>
                    </a:lnTo>
                    <a:lnTo>
                      <a:pt x="72" y="16"/>
                    </a:lnTo>
                    <a:close/>
                  </a:path>
                </a:pathLst>
              </a:custGeom>
              <a:solidFill>
                <a:srgbClr val="8F8F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89" name="Freeform 257"/>
              <p:cNvSpPr>
                <a:spLocks/>
              </p:cNvSpPr>
              <p:nvPr/>
            </p:nvSpPr>
            <p:spPr bwMode="auto">
              <a:xfrm>
                <a:off x="4761848" y="2179399"/>
                <a:ext cx="227655" cy="276282"/>
              </a:xfrm>
              <a:custGeom>
                <a:avLst/>
                <a:gdLst>
                  <a:gd name="T0" fmla="*/ 2147483647 w 412"/>
                  <a:gd name="T1" fmla="*/ 0 h 500"/>
                  <a:gd name="T2" fmla="*/ 2147483647 w 412"/>
                  <a:gd name="T3" fmla="*/ 2147483647 h 500"/>
                  <a:gd name="T4" fmla="*/ 2147483647 w 412"/>
                  <a:gd name="T5" fmla="*/ 2147483647 h 500"/>
                  <a:gd name="T6" fmla="*/ 2147483647 w 412"/>
                  <a:gd name="T7" fmla="*/ 2147483647 h 500"/>
                  <a:gd name="T8" fmla="*/ 2147483647 w 412"/>
                  <a:gd name="T9" fmla="*/ 2147483647 h 500"/>
                  <a:gd name="T10" fmla="*/ 2147483647 w 412"/>
                  <a:gd name="T11" fmla="*/ 2147483647 h 500"/>
                  <a:gd name="T12" fmla="*/ 2147483647 w 412"/>
                  <a:gd name="T13" fmla="*/ 2147483647 h 500"/>
                  <a:gd name="T14" fmla="*/ 2147483647 w 412"/>
                  <a:gd name="T15" fmla="*/ 2147483647 h 500"/>
                  <a:gd name="T16" fmla="*/ 2147483647 w 412"/>
                  <a:gd name="T17" fmla="*/ 2147483647 h 500"/>
                  <a:gd name="T18" fmla="*/ 2147483647 w 412"/>
                  <a:gd name="T19" fmla="*/ 2147483647 h 500"/>
                  <a:gd name="T20" fmla="*/ 0 w 412"/>
                  <a:gd name="T21" fmla="*/ 2147483647 h 500"/>
                  <a:gd name="T22" fmla="*/ 2147483647 w 412"/>
                  <a:gd name="T23" fmla="*/ 2147483647 h 500"/>
                  <a:gd name="T24" fmla="*/ 2147483647 w 412"/>
                  <a:gd name="T25" fmla="*/ 2147483647 h 500"/>
                  <a:gd name="T26" fmla="*/ 2147483647 w 412"/>
                  <a:gd name="T27" fmla="*/ 2147483647 h 500"/>
                  <a:gd name="T28" fmla="*/ 2147483647 w 412"/>
                  <a:gd name="T29" fmla="*/ 2147483647 h 500"/>
                  <a:gd name="T30" fmla="*/ 2147483647 w 412"/>
                  <a:gd name="T31" fmla="*/ 2147483647 h 500"/>
                  <a:gd name="T32" fmla="*/ 2147483647 w 412"/>
                  <a:gd name="T33" fmla="*/ 2147483647 h 500"/>
                  <a:gd name="T34" fmla="*/ 2147483647 w 412"/>
                  <a:gd name="T35" fmla="*/ 2147483647 h 500"/>
                  <a:gd name="T36" fmla="*/ 2147483647 w 412"/>
                  <a:gd name="T37" fmla="*/ 2147483647 h 500"/>
                  <a:gd name="T38" fmla="*/ 2147483647 w 412"/>
                  <a:gd name="T39" fmla="*/ 2147483647 h 500"/>
                  <a:gd name="T40" fmla="*/ 2147483647 w 412"/>
                  <a:gd name="T41" fmla="*/ 2147483647 h 500"/>
                  <a:gd name="T42" fmla="*/ 2147483647 w 412"/>
                  <a:gd name="T43" fmla="*/ 2147483647 h 500"/>
                  <a:gd name="T44" fmla="*/ 2147483647 w 412"/>
                  <a:gd name="T45" fmla="*/ 2147483647 h 500"/>
                  <a:gd name="T46" fmla="*/ 2147483647 w 412"/>
                  <a:gd name="T47" fmla="*/ 2147483647 h 500"/>
                  <a:gd name="T48" fmla="*/ 2147483647 w 412"/>
                  <a:gd name="T49" fmla="*/ 2147483647 h 500"/>
                  <a:gd name="T50" fmla="*/ 2147483647 w 412"/>
                  <a:gd name="T51" fmla="*/ 2147483647 h 500"/>
                  <a:gd name="T52" fmla="*/ 2147483647 w 412"/>
                  <a:gd name="T53" fmla="*/ 2147483647 h 500"/>
                  <a:gd name="T54" fmla="*/ 2147483647 w 412"/>
                  <a:gd name="T55" fmla="*/ 2147483647 h 500"/>
                  <a:gd name="T56" fmla="*/ 2147483647 w 412"/>
                  <a:gd name="T57" fmla="*/ 2147483647 h 500"/>
                  <a:gd name="T58" fmla="*/ 2147483647 w 412"/>
                  <a:gd name="T59" fmla="*/ 2147483647 h 500"/>
                  <a:gd name="T60" fmla="*/ 2147483647 w 412"/>
                  <a:gd name="T61" fmla="*/ 2147483647 h 500"/>
                  <a:gd name="T62" fmla="*/ 2147483647 w 412"/>
                  <a:gd name="T63" fmla="*/ 2147483647 h 500"/>
                  <a:gd name="T64" fmla="*/ 2147483647 w 412"/>
                  <a:gd name="T65" fmla="*/ 2147483647 h 500"/>
                  <a:gd name="T66" fmla="*/ 2147483647 w 412"/>
                  <a:gd name="T67" fmla="*/ 2147483647 h 500"/>
                  <a:gd name="T68" fmla="*/ 2147483647 w 412"/>
                  <a:gd name="T69" fmla="*/ 2147483647 h 500"/>
                  <a:gd name="T70" fmla="*/ 2147483647 w 412"/>
                  <a:gd name="T71" fmla="*/ 2147483647 h 500"/>
                  <a:gd name="T72" fmla="*/ 2147483647 w 412"/>
                  <a:gd name="T73" fmla="*/ 2147483647 h 500"/>
                  <a:gd name="T74" fmla="*/ 2147483647 w 412"/>
                  <a:gd name="T75" fmla="*/ 2147483647 h 500"/>
                  <a:gd name="T76" fmla="*/ 2147483647 w 412"/>
                  <a:gd name="T77" fmla="*/ 2147483647 h 500"/>
                  <a:gd name="T78" fmla="*/ 2147483647 w 412"/>
                  <a:gd name="T79" fmla="*/ 2147483647 h 500"/>
                  <a:gd name="T80" fmla="*/ 2147483647 w 412"/>
                  <a:gd name="T81" fmla="*/ 2147483647 h 500"/>
                  <a:gd name="T82" fmla="*/ 2147483647 w 412"/>
                  <a:gd name="T83" fmla="*/ 2147483647 h 500"/>
                  <a:gd name="T84" fmla="*/ 2147483647 w 412"/>
                  <a:gd name="T85" fmla="*/ 2147483647 h 500"/>
                  <a:gd name="T86" fmla="*/ 2147483647 w 412"/>
                  <a:gd name="T87" fmla="*/ 2147483647 h 5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12"/>
                  <a:gd name="T133" fmla="*/ 0 h 500"/>
                  <a:gd name="T134" fmla="*/ 412 w 412"/>
                  <a:gd name="T135" fmla="*/ 500 h 5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12" h="500">
                    <a:moveTo>
                      <a:pt x="202" y="10"/>
                    </a:moveTo>
                    <a:lnTo>
                      <a:pt x="182" y="0"/>
                    </a:lnTo>
                    <a:lnTo>
                      <a:pt x="170" y="6"/>
                    </a:lnTo>
                    <a:lnTo>
                      <a:pt x="160" y="14"/>
                    </a:lnTo>
                    <a:lnTo>
                      <a:pt x="158" y="16"/>
                    </a:lnTo>
                    <a:lnTo>
                      <a:pt x="148" y="26"/>
                    </a:lnTo>
                    <a:lnTo>
                      <a:pt x="140" y="36"/>
                    </a:lnTo>
                    <a:lnTo>
                      <a:pt x="136" y="50"/>
                    </a:lnTo>
                    <a:lnTo>
                      <a:pt x="134" y="62"/>
                    </a:lnTo>
                    <a:lnTo>
                      <a:pt x="130" y="82"/>
                    </a:lnTo>
                    <a:lnTo>
                      <a:pt x="128" y="94"/>
                    </a:lnTo>
                    <a:lnTo>
                      <a:pt x="118" y="114"/>
                    </a:lnTo>
                    <a:lnTo>
                      <a:pt x="108" y="152"/>
                    </a:lnTo>
                    <a:lnTo>
                      <a:pt x="96" y="182"/>
                    </a:lnTo>
                    <a:lnTo>
                      <a:pt x="86" y="194"/>
                    </a:lnTo>
                    <a:lnTo>
                      <a:pt x="72" y="210"/>
                    </a:lnTo>
                    <a:lnTo>
                      <a:pt x="56" y="226"/>
                    </a:lnTo>
                    <a:lnTo>
                      <a:pt x="38" y="248"/>
                    </a:lnTo>
                    <a:lnTo>
                      <a:pt x="20" y="262"/>
                    </a:lnTo>
                    <a:lnTo>
                      <a:pt x="8" y="272"/>
                    </a:lnTo>
                    <a:lnTo>
                      <a:pt x="4" y="278"/>
                    </a:lnTo>
                    <a:lnTo>
                      <a:pt x="0" y="286"/>
                    </a:lnTo>
                    <a:lnTo>
                      <a:pt x="2" y="292"/>
                    </a:lnTo>
                    <a:lnTo>
                      <a:pt x="8" y="298"/>
                    </a:lnTo>
                    <a:lnTo>
                      <a:pt x="14" y="306"/>
                    </a:lnTo>
                    <a:lnTo>
                      <a:pt x="24" y="310"/>
                    </a:lnTo>
                    <a:lnTo>
                      <a:pt x="40" y="308"/>
                    </a:lnTo>
                    <a:lnTo>
                      <a:pt x="58" y="302"/>
                    </a:lnTo>
                    <a:lnTo>
                      <a:pt x="72" y="296"/>
                    </a:lnTo>
                    <a:lnTo>
                      <a:pt x="92" y="280"/>
                    </a:lnTo>
                    <a:lnTo>
                      <a:pt x="96" y="274"/>
                    </a:lnTo>
                    <a:lnTo>
                      <a:pt x="112" y="258"/>
                    </a:lnTo>
                    <a:lnTo>
                      <a:pt x="122" y="248"/>
                    </a:lnTo>
                    <a:lnTo>
                      <a:pt x="126" y="234"/>
                    </a:lnTo>
                    <a:lnTo>
                      <a:pt x="130" y="230"/>
                    </a:lnTo>
                    <a:lnTo>
                      <a:pt x="136" y="228"/>
                    </a:lnTo>
                    <a:lnTo>
                      <a:pt x="146" y="222"/>
                    </a:lnTo>
                    <a:lnTo>
                      <a:pt x="164" y="216"/>
                    </a:lnTo>
                    <a:lnTo>
                      <a:pt x="166" y="216"/>
                    </a:lnTo>
                    <a:lnTo>
                      <a:pt x="170" y="218"/>
                    </a:lnTo>
                    <a:lnTo>
                      <a:pt x="178" y="228"/>
                    </a:lnTo>
                    <a:lnTo>
                      <a:pt x="190" y="264"/>
                    </a:lnTo>
                    <a:lnTo>
                      <a:pt x="212" y="312"/>
                    </a:lnTo>
                    <a:lnTo>
                      <a:pt x="220" y="336"/>
                    </a:lnTo>
                    <a:lnTo>
                      <a:pt x="220" y="364"/>
                    </a:lnTo>
                    <a:lnTo>
                      <a:pt x="226" y="446"/>
                    </a:lnTo>
                    <a:lnTo>
                      <a:pt x="224" y="464"/>
                    </a:lnTo>
                    <a:lnTo>
                      <a:pt x="226" y="476"/>
                    </a:lnTo>
                    <a:lnTo>
                      <a:pt x="232" y="484"/>
                    </a:lnTo>
                    <a:lnTo>
                      <a:pt x="240" y="492"/>
                    </a:lnTo>
                    <a:lnTo>
                      <a:pt x="244" y="494"/>
                    </a:lnTo>
                    <a:lnTo>
                      <a:pt x="250" y="498"/>
                    </a:lnTo>
                    <a:lnTo>
                      <a:pt x="256" y="500"/>
                    </a:lnTo>
                    <a:lnTo>
                      <a:pt x="268" y="496"/>
                    </a:lnTo>
                    <a:lnTo>
                      <a:pt x="270" y="490"/>
                    </a:lnTo>
                    <a:lnTo>
                      <a:pt x="272" y="486"/>
                    </a:lnTo>
                    <a:lnTo>
                      <a:pt x="278" y="464"/>
                    </a:lnTo>
                    <a:lnTo>
                      <a:pt x="286" y="402"/>
                    </a:lnTo>
                    <a:lnTo>
                      <a:pt x="288" y="388"/>
                    </a:lnTo>
                    <a:lnTo>
                      <a:pt x="290" y="388"/>
                    </a:lnTo>
                    <a:lnTo>
                      <a:pt x="292" y="392"/>
                    </a:lnTo>
                    <a:lnTo>
                      <a:pt x="298" y="408"/>
                    </a:lnTo>
                    <a:lnTo>
                      <a:pt x="312" y="428"/>
                    </a:lnTo>
                    <a:lnTo>
                      <a:pt x="346" y="472"/>
                    </a:lnTo>
                    <a:lnTo>
                      <a:pt x="354" y="480"/>
                    </a:lnTo>
                    <a:lnTo>
                      <a:pt x="364" y="488"/>
                    </a:lnTo>
                    <a:lnTo>
                      <a:pt x="372" y="494"/>
                    </a:lnTo>
                    <a:lnTo>
                      <a:pt x="382" y="498"/>
                    </a:lnTo>
                    <a:lnTo>
                      <a:pt x="400" y="498"/>
                    </a:lnTo>
                    <a:lnTo>
                      <a:pt x="406" y="494"/>
                    </a:lnTo>
                    <a:lnTo>
                      <a:pt x="410" y="490"/>
                    </a:lnTo>
                    <a:lnTo>
                      <a:pt x="412" y="486"/>
                    </a:lnTo>
                    <a:lnTo>
                      <a:pt x="408" y="480"/>
                    </a:lnTo>
                    <a:lnTo>
                      <a:pt x="402" y="470"/>
                    </a:lnTo>
                    <a:lnTo>
                      <a:pt x="394" y="454"/>
                    </a:lnTo>
                    <a:lnTo>
                      <a:pt x="382" y="432"/>
                    </a:lnTo>
                    <a:lnTo>
                      <a:pt x="374" y="412"/>
                    </a:lnTo>
                    <a:lnTo>
                      <a:pt x="364" y="394"/>
                    </a:lnTo>
                    <a:lnTo>
                      <a:pt x="354" y="370"/>
                    </a:lnTo>
                    <a:lnTo>
                      <a:pt x="342" y="340"/>
                    </a:lnTo>
                    <a:lnTo>
                      <a:pt x="326" y="308"/>
                    </a:lnTo>
                    <a:lnTo>
                      <a:pt x="314" y="278"/>
                    </a:lnTo>
                    <a:lnTo>
                      <a:pt x="308" y="248"/>
                    </a:lnTo>
                    <a:lnTo>
                      <a:pt x="302" y="208"/>
                    </a:lnTo>
                    <a:lnTo>
                      <a:pt x="284" y="114"/>
                    </a:lnTo>
                    <a:lnTo>
                      <a:pt x="276" y="62"/>
                    </a:lnTo>
                    <a:lnTo>
                      <a:pt x="262" y="40"/>
                    </a:lnTo>
                    <a:lnTo>
                      <a:pt x="254" y="36"/>
                    </a:lnTo>
                    <a:lnTo>
                      <a:pt x="202" y="10"/>
                    </a:lnTo>
                    <a:close/>
                  </a:path>
                </a:pathLst>
              </a:custGeom>
              <a:solidFill>
                <a:srgbClr val="8F8F8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32790" name="Freeform 21"/>
              <p:cNvSpPr>
                <a:spLocks/>
              </p:cNvSpPr>
              <p:nvPr/>
            </p:nvSpPr>
            <p:spPr bwMode="auto">
              <a:xfrm>
                <a:off x="3727450" y="812359"/>
                <a:ext cx="1246581" cy="3472304"/>
              </a:xfrm>
              <a:custGeom>
                <a:avLst/>
                <a:gdLst>
                  <a:gd name="T0" fmla="*/ 2147483647 w 2256"/>
                  <a:gd name="T1" fmla="*/ 2147483647 h 6284"/>
                  <a:gd name="T2" fmla="*/ 2147483647 w 2256"/>
                  <a:gd name="T3" fmla="*/ 2147483647 h 6284"/>
                  <a:gd name="T4" fmla="*/ 2147483647 w 2256"/>
                  <a:gd name="T5" fmla="*/ 2147483647 h 6284"/>
                  <a:gd name="T6" fmla="*/ 2147483647 w 2256"/>
                  <a:gd name="T7" fmla="*/ 2147483647 h 6284"/>
                  <a:gd name="T8" fmla="*/ 2147483647 w 2256"/>
                  <a:gd name="T9" fmla="*/ 2147483647 h 6284"/>
                  <a:gd name="T10" fmla="*/ 2147483647 w 2256"/>
                  <a:gd name="T11" fmla="*/ 2147483647 h 6284"/>
                  <a:gd name="T12" fmla="*/ 2147483647 w 2256"/>
                  <a:gd name="T13" fmla="*/ 2147483647 h 6284"/>
                  <a:gd name="T14" fmla="*/ 2147483647 w 2256"/>
                  <a:gd name="T15" fmla="*/ 2147483647 h 6284"/>
                  <a:gd name="T16" fmla="*/ 2147483647 w 2256"/>
                  <a:gd name="T17" fmla="*/ 0 h 6284"/>
                  <a:gd name="T18" fmla="*/ 2147483647 w 2256"/>
                  <a:gd name="T19" fmla="*/ 2147483647 h 6284"/>
                  <a:gd name="T20" fmla="*/ 2147483647 w 2256"/>
                  <a:gd name="T21" fmla="*/ 2147483647 h 6284"/>
                  <a:gd name="T22" fmla="*/ 2147483647 w 2256"/>
                  <a:gd name="T23" fmla="*/ 2147483647 h 6284"/>
                  <a:gd name="T24" fmla="*/ 2147483647 w 2256"/>
                  <a:gd name="T25" fmla="*/ 2147483647 h 6284"/>
                  <a:gd name="T26" fmla="*/ 2147483647 w 2256"/>
                  <a:gd name="T27" fmla="*/ 2147483647 h 6284"/>
                  <a:gd name="T28" fmla="*/ 2147483647 w 2256"/>
                  <a:gd name="T29" fmla="*/ 2147483647 h 6284"/>
                  <a:gd name="T30" fmla="*/ 2147483647 w 2256"/>
                  <a:gd name="T31" fmla="*/ 2147483647 h 6284"/>
                  <a:gd name="T32" fmla="*/ 2147483647 w 2256"/>
                  <a:gd name="T33" fmla="*/ 2147483647 h 6284"/>
                  <a:gd name="T34" fmla="*/ 2147483647 w 2256"/>
                  <a:gd name="T35" fmla="*/ 2147483647 h 6284"/>
                  <a:gd name="T36" fmla="*/ 2147483647 w 2256"/>
                  <a:gd name="T37" fmla="*/ 2147483647 h 6284"/>
                  <a:gd name="T38" fmla="*/ 2147483647 w 2256"/>
                  <a:gd name="T39" fmla="*/ 2147483647 h 6284"/>
                  <a:gd name="T40" fmla="*/ 2147483647 w 2256"/>
                  <a:gd name="T41" fmla="*/ 2147483647 h 6284"/>
                  <a:gd name="T42" fmla="*/ 2147483647 w 2256"/>
                  <a:gd name="T43" fmla="*/ 2147483647 h 6284"/>
                  <a:gd name="T44" fmla="*/ 2147483647 w 2256"/>
                  <a:gd name="T45" fmla="*/ 2147483647 h 6284"/>
                  <a:gd name="T46" fmla="*/ 2147483647 w 2256"/>
                  <a:gd name="T47" fmla="*/ 2147483647 h 6284"/>
                  <a:gd name="T48" fmla="*/ 2147483647 w 2256"/>
                  <a:gd name="T49" fmla="*/ 2147483647 h 6284"/>
                  <a:gd name="T50" fmla="*/ 2147483647 w 2256"/>
                  <a:gd name="T51" fmla="*/ 2147483647 h 6284"/>
                  <a:gd name="T52" fmla="*/ 2147483647 w 2256"/>
                  <a:gd name="T53" fmla="*/ 2147483647 h 6284"/>
                  <a:gd name="T54" fmla="*/ 2147483647 w 2256"/>
                  <a:gd name="T55" fmla="*/ 2147483647 h 6284"/>
                  <a:gd name="T56" fmla="*/ 2147483647 w 2256"/>
                  <a:gd name="T57" fmla="*/ 2147483647 h 6284"/>
                  <a:gd name="T58" fmla="*/ 2147483647 w 2256"/>
                  <a:gd name="T59" fmla="*/ 2147483647 h 6284"/>
                  <a:gd name="T60" fmla="*/ 2147483647 w 2256"/>
                  <a:gd name="T61" fmla="*/ 2147483647 h 6284"/>
                  <a:gd name="T62" fmla="*/ 2147483647 w 2256"/>
                  <a:gd name="T63" fmla="*/ 2147483647 h 6284"/>
                  <a:gd name="T64" fmla="*/ 2147483647 w 2256"/>
                  <a:gd name="T65" fmla="*/ 2147483647 h 6284"/>
                  <a:gd name="T66" fmla="*/ 2147483647 w 2256"/>
                  <a:gd name="T67" fmla="*/ 2147483647 h 6284"/>
                  <a:gd name="T68" fmla="*/ 2147483647 w 2256"/>
                  <a:gd name="T69" fmla="*/ 2147483647 h 6284"/>
                  <a:gd name="T70" fmla="*/ 2147483647 w 2256"/>
                  <a:gd name="T71" fmla="*/ 2147483647 h 6284"/>
                  <a:gd name="T72" fmla="*/ 2147483647 w 2256"/>
                  <a:gd name="T73" fmla="*/ 2147483647 h 6284"/>
                  <a:gd name="T74" fmla="*/ 2147483647 w 2256"/>
                  <a:gd name="T75" fmla="*/ 2147483647 h 6284"/>
                  <a:gd name="T76" fmla="*/ 2147483647 w 2256"/>
                  <a:gd name="T77" fmla="*/ 2147483647 h 6284"/>
                  <a:gd name="T78" fmla="*/ 2147483647 w 2256"/>
                  <a:gd name="T79" fmla="*/ 2147483647 h 6284"/>
                  <a:gd name="T80" fmla="*/ 2147483647 w 2256"/>
                  <a:gd name="T81" fmla="*/ 2147483647 h 6284"/>
                  <a:gd name="T82" fmla="*/ 2147483647 w 2256"/>
                  <a:gd name="T83" fmla="*/ 2147483647 h 6284"/>
                  <a:gd name="T84" fmla="*/ 2147483647 w 2256"/>
                  <a:gd name="T85" fmla="*/ 2147483647 h 6284"/>
                  <a:gd name="T86" fmla="*/ 2147483647 w 2256"/>
                  <a:gd name="T87" fmla="*/ 2147483647 h 6284"/>
                  <a:gd name="T88" fmla="*/ 2147483647 w 2256"/>
                  <a:gd name="T89" fmla="*/ 2147483647 h 6284"/>
                  <a:gd name="T90" fmla="*/ 2147483647 w 2256"/>
                  <a:gd name="T91" fmla="*/ 2147483647 h 6284"/>
                  <a:gd name="T92" fmla="*/ 2147483647 w 2256"/>
                  <a:gd name="T93" fmla="*/ 2147483647 h 6284"/>
                  <a:gd name="T94" fmla="*/ 2147483647 w 2256"/>
                  <a:gd name="T95" fmla="*/ 2147483647 h 6284"/>
                  <a:gd name="T96" fmla="*/ 2147483647 w 2256"/>
                  <a:gd name="T97" fmla="*/ 2147483647 h 6284"/>
                  <a:gd name="T98" fmla="*/ 2147483647 w 2256"/>
                  <a:gd name="T99" fmla="*/ 2147483647 h 6284"/>
                  <a:gd name="T100" fmla="*/ 2147483647 w 2256"/>
                  <a:gd name="T101" fmla="*/ 2147483647 h 6284"/>
                  <a:gd name="T102" fmla="*/ 2147483647 w 2256"/>
                  <a:gd name="T103" fmla="*/ 2147483647 h 6284"/>
                  <a:gd name="T104" fmla="*/ 2147483647 w 2256"/>
                  <a:gd name="T105" fmla="*/ 2147483647 h 6284"/>
                  <a:gd name="T106" fmla="*/ 2147483647 w 2256"/>
                  <a:gd name="T107" fmla="*/ 2147483647 h 6284"/>
                  <a:gd name="T108" fmla="*/ 2147483647 w 2256"/>
                  <a:gd name="T109" fmla="*/ 2147483647 h 6284"/>
                  <a:gd name="T110" fmla="*/ 2147483647 w 2256"/>
                  <a:gd name="T111" fmla="*/ 2147483647 h 6284"/>
                  <a:gd name="T112" fmla="*/ 2147483647 w 2256"/>
                  <a:gd name="T113" fmla="*/ 2147483647 h 6284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2256"/>
                  <a:gd name="T172" fmla="*/ 0 h 6284"/>
                  <a:gd name="T173" fmla="*/ 2256 w 2256"/>
                  <a:gd name="T174" fmla="*/ 6284 h 6284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2256" h="6284">
                    <a:moveTo>
                      <a:pt x="1860" y="426"/>
                    </a:moveTo>
                    <a:lnTo>
                      <a:pt x="1860" y="426"/>
                    </a:lnTo>
                    <a:lnTo>
                      <a:pt x="1854" y="418"/>
                    </a:lnTo>
                    <a:lnTo>
                      <a:pt x="1846" y="410"/>
                    </a:lnTo>
                    <a:lnTo>
                      <a:pt x="1824" y="390"/>
                    </a:lnTo>
                    <a:lnTo>
                      <a:pt x="1796" y="370"/>
                    </a:lnTo>
                    <a:lnTo>
                      <a:pt x="1766" y="350"/>
                    </a:lnTo>
                    <a:lnTo>
                      <a:pt x="1710" y="318"/>
                    </a:lnTo>
                    <a:lnTo>
                      <a:pt x="1684" y="302"/>
                    </a:lnTo>
                    <a:lnTo>
                      <a:pt x="1650" y="282"/>
                    </a:lnTo>
                    <a:lnTo>
                      <a:pt x="1634" y="272"/>
                    </a:lnTo>
                    <a:lnTo>
                      <a:pt x="1618" y="264"/>
                    </a:lnTo>
                    <a:lnTo>
                      <a:pt x="1574" y="250"/>
                    </a:lnTo>
                    <a:lnTo>
                      <a:pt x="1526" y="236"/>
                    </a:lnTo>
                    <a:lnTo>
                      <a:pt x="1500" y="230"/>
                    </a:lnTo>
                    <a:lnTo>
                      <a:pt x="1476" y="226"/>
                    </a:lnTo>
                    <a:lnTo>
                      <a:pt x="1454" y="222"/>
                    </a:lnTo>
                    <a:lnTo>
                      <a:pt x="1434" y="218"/>
                    </a:lnTo>
                    <a:lnTo>
                      <a:pt x="1422" y="214"/>
                    </a:lnTo>
                    <a:lnTo>
                      <a:pt x="1412" y="212"/>
                    </a:lnTo>
                    <a:lnTo>
                      <a:pt x="1408" y="212"/>
                    </a:lnTo>
                    <a:lnTo>
                      <a:pt x="1366" y="160"/>
                    </a:lnTo>
                    <a:lnTo>
                      <a:pt x="1362" y="158"/>
                    </a:lnTo>
                    <a:lnTo>
                      <a:pt x="1356" y="148"/>
                    </a:lnTo>
                    <a:lnTo>
                      <a:pt x="1346" y="130"/>
                    </a:lnTo>
                    <a:lnTo>
                      <a:pt x="1330" y="98"/>
                    </a:lnTo>
                    <a:lnTo>
                      <a:pt x="1320" y="78"/>
                    </a:lnTo>
                    <a:lnTo>
                      <a:pt x="1310" y="66"/>
                    </a:lnTo>
                    <a:lnTo>
                      <a:pt x="1302" y="56"/>
                    </a:lnTo>
                    <a:lnTo>
                      <a:pt x="1290" y="52"/>
                    </a:lnTo>
                    <a:lnTo>
                      <a:pt x="1282" y="48"/>
                    </a:lnTo>
                    <a:lnTo>
                      <a:pt x="1276" y="44"/>
                    </a:lnTo>
                    <a:lnTo>
                      <a:pt x="1274" y="44"/>
                    </a:lnTo>
                    <a:lnTo>
                      <a:pt x="1272" y="44"/>
                    </a:lnTo>
                    <a:lnTo>
                      <a:pt x="1268" y="44"/>
                    </a:lnTo>
                    <a:lnTo>
                      <a:pt x="1258" y="40"/>
                    </a:lnTo>
                    <a:lnTo>
                      <a:pt x="1244" y="40"/>
                    </a:lnTo>
                    <a:lnTo>
                      <a:pt x="1224" y="34"/>
                    </a:lnTo>
                    <a:lnTo>
                      <a:pt x="1200" y="30"/>
                    </a:lnTo>
                    <a:lnTo>
                      <a:pt x="1174" y="24"/>
                    </a:lnTo>
                    <a:lnTo>
                      <a:pt x="1144" y="18"/>
                    </a:lnTo>
                    <a:lnTo>
                      <a:pt x="1114" y="16"/>
                    </a:lnTo>
                    <a:lnTo>
                      <a:pt x="1080" y="10"/>
                    </a:lnTo>
                    <a:lnTo>
                      <a:pt x="1050" y="6"/>
                    </a:lnTo>
                    <a:lnTo>
                      <a:pt x="1018" y="2"/>
                    </a:lnTo>
                    <a:lnTo>
                      <a:pt x="988" y="0"/>
                    </a:lnTo>
                    <a:lnTo>
                      <a:pt x="962" y="0"/>
                    </a:lnTo>
                    <a:lnTo>
                      <a:pt x="938" y="2"/>
                    </a:lnTo>
                    <a:lnTo>
                      <a:pt x="916" y="4"/>
                    </a:lnTo>
                    <a:lnTo>
                      <a:pt x="902" y="10"/>
                    </a:lnTo>
                    <a:lnTo>
                      <a:pt x="876" y="28"/>
                    </a:lnTo>
                    <a:lnTo>
                      <a:pt x="848" y="56"/>
                    </a:lnTo>
                    <a:lnTo>
                      <a:pt x="820" y="86"/>
                    </a:lnTo>
                    <a:lnTo>
                      <a:pt x="794" y="120"/>
                    </a:lnTo>
                    <a:lnTo>
                      <a:pt x="774" y="150"/>
                    </a:lnTo>
                    <a:lnTo>
                      <a:pt x="756" y="178"/>
                    </a:lnTo>
                    <a:lnTo>
                      <a:pt x="744" y="196"/>
                    </a:lnTo>
                    <a:lnTo>
                      <a:pt x="738" y="204"/>
                    </a:lnTo>
                    <a:lnTo>
                      <a:pt x="734" y="204"/>
                    </a:lnTo>
                    <a:lnTo>
                      <a:pt x="722" y="210"/>
                    </a:lnTo>
                    <a:lnTo>
                      <a:pt x="704" y="218"/>
                    </a:lnTo>
                    <a:lnTo>
                      <a:pt x="684" y="226"/>
                    </a:lnTo>
                    <a:lnTo>
                      <a:pt x="662" y="236"/>
                    </a:lnTo>
                    <a:lnTo>
                      <a:pt x="640" y="246"/>
                    </a:lnTo>
                    <a:lnTo>
                      <a:pt x="622" y="256"/>
                    </a:lnTo>
                    <a:lnTo>
                      <a:pt x="610" y="266"/>
                    </a:lnTo>
                    <a:lnTo>
                      <a:pt x="596" y="274"/>
                    </a:lnTo>
                    <a:lnTo>
                      <a:pt x="576" y="284"/>
                    </a:lnTo>
                    <a:lnTo>
                      <a:pt x="552" y="300"/>
                    </a:lnTo>
                    <a:lnTo>
                      <a:pt x="526" y="314"/>
                    </a:lnTo>
                    <a:lnTo>
                      <a:pt x="500" y="328"/>
                    </a:lnTo>
                    <a:lnTo>
                      <a:pt x="478" y="344"/>
                    </a:lnTo>
                    <a:lnTo>
                      <a:pt x="458" y="354"/>
                    </a:lnTo>
                    <a:lnTo>
                      <a:pt x="446" y="362"/>
                    </a:lnTo>
                    <a:lnTo>
                      <a:pt x="436" y="370"/>
                    </a:lnTo>
                    <a:lnTo>
                      <a:pt x="418" y="380"/>
                    </a:lnTo>
                    <a:lnTo>
                      <a:pt x="398" y="392"/>
                    </a:lnTo>
                    <a:lnTo>
                      <a:pt x="376" y="410"/>
                    </a:lnTo>
                    <a:lnTo>
                      <a:pt x="352" y="426"/>
                    </a:lnTo>
                    <a:lnTo>
                      <a:pt x="330" y="444"/>
                    </a:lnTo>
                    <a:lnTo>
                      <a:pt x="308" y="462"/>
                    </a:lnTo>
                    <a:lnTo>
                      <a:pt x="290" y="478"/>
                    </a:lnTo>
                    <a:lnTo>
                      <a:pt x="272" y="496"/>
                    </a:lnTo>
                    <a:lnTo>
                      <a:pt x="258" y="522"/>
                    </a:lnTo>
                    <a:lnTo>
                      <a:pt x="244" y="550"/>
                    </a:lnTo>
                    <a:lnTo>
                      <a:pt x="232" y="586"/>
                    </a:lnTo>
                    <a:lnTo>
                      <a:pt x="220" y="620"/>
                    </a:lnTo>
                    <a:lnTo>
                      <a:pt x="210" y="660"/>
                    </a:lnTo>
                    <a:lnTo>
                      <a:pt x="204" y="698"/>
                    </a:lnTo>
                    <a:lnTo>
                      <a:pt x="196" y="734"/>
                    </a:lnTo>
                    <a:lnTo>
                      <a:pt x="192" y="758"/>
                    </a:lnTo>
                    <a:lnTo>
                      <a:pt x="190" y="786"/>
                    </a:lnTo>
                    <a:lnTo>
                      <a:pt x="184" y="820"/>
                    </a:lnTo>
                    <a:lnTo>
                      <a:pt x="178" y="858"/>
                    </a:lnTo>
                    <a:lnTo>
                      <a:pt x="0" y="2486"/>
                    </a:lnTo>
                    <a:lnTo>
                      <a:pt x="48" y="2578"/>
                    </a:lnTo>
                    <a:lnTo>
                      <a:pt x="264" y="2578"/>
                    </a:lnTo>
                    <a:lnTo>
                      <a:pt x="380" y="2478"/>
                    </a:lnTo>
                    <a:lnTo>
                      <a:pt x="394" y="2434"/>
                    </a:lnTo>
                    <a:lnTo>
                      <a:pt x="398" y="2404"/>
                    </a:lnTo>
                    <a:lnTo>
                      <a:pt x="410" y="2326"/>
                    </a:lnTo>
                    <a:lnTo>
                      <a:pt x="422" y="2226"/>
                    </a:lnTo>
                    <a:lnTo>
                      <a:pt x="434" y="2126"/>
                    </a:lnTo>
                    <a:lnTo>
                      <a:pt x="442" y="2042"/>
                    </a:lnTo>
                    <a:lnTo>
                      <a:pt x="444" y="1966"/>
                    </a:lnTo>
                    <a:lnTo>
                      <a:pt x="446" y="1914"/>
                    </a:lnTo>
                    <a:lnTo>
                      <a:pt x="446" y="1894"/>
                    </a:lnTo>
                    <a:lnTo>
                      <a:pt x="450" y="1866"/>
                    </a:lnTo>
                    <a:lnTo>
                      <a:pt x="452" y="1854"/>
                    </a:lnTo>
                    <a:lnTo>
                      <a:pt x="452" y="1840"/>
                    </a:lnTo>
                    <a:lnTo>
                      <a:pt x="448" y="1802"/>
                    </a:lnTo>
                    <a:lnTo>
                      <a:pt x="446" y="1764"/>
                    </a:lnTo>
                    <a:lnTo>
                      <a:pt x="446" y="1748"/>
                    </a:lnTo>
                    <a:lnTo>
                      <a:pt x="448" y="1738"/>
                    </a:lnTo>
                    <a:lnTo>
                      <a:pt x="450" y="1726"/>
                    </a:lnTo>
                    <a:lnTo>
                      <a:pt x="454" y="1720"/>
                    </a:lnTo>
                    <a:lnTo>
                      <a:pt x="458" y="1716"/>
                    </a:lnTo>
                    <a:lnTo>
                      <a:pt x="462" y="1714"/>
                    </a:lnTo>
                    <a:lnTo>
                      <a:pt x="468" y="1712"/>
                    </a:lnTo>
                    <a:lnTo>
                      <a:pt x="472" y="1708"/>
                    </a:lnTo>
                    <a:lnTo>
                      <a:pt x="476" y="1702"/>
                    </a:lnTo>
                    <a:lnTo>
                      <a:pt x="478" y="1692"/>
                    </a:lnTo>
                    <a:lnTo>
                      <a:pt x="498" y="1574"/>
                    </a:lnTo>
                    <a:lnTo>
                      <a:pt x="518" y="1450"/>
                    </a:lnTo>
                    <a:lnTo>
                      <a:pt x="536" y="1340"/>
                    </a:lnTo>
                    <a:lnTo>
                      <a:pt x="546" y="1254"/>
                    </a:lnTo>
                    <a:lnTo>
                      <a:pt x="550" y="1208"/>
                    </a:lnTo>
                    <a:lnTo>
                      <a:pt x="558" y="1204"/>
                    </a:lnTo>
                    <a:lnTo>
                      <a:pt x="570" y="1252"/>
                    </a:lnTo>
                    <a:lnTo>
                      <a:pt x="584" y="1310"/>
                    </a:lnTo>
                    <a:lnTo>
                      <a:pt x="590" y="1340"/>
                    </a:lnTo>
                    <a:lnTo>
                      <a:pt x="596" y="1364"/>
                    </a:lnTo>
                    <a:lnTo>
                      <a:pt x="604" y="1426"/>
                    </a:lnTo>
                    <a:lnTo>
                      <a:pt x="618" y="1500"/>
                    </a:lnTo>
                    <a:lnTo>
                      <a:pt x="630" y="1558"/>
                    </a:lnTo>
                    <a:lnTo>
                      <a:pt x="638" y="1586"/>
                    </a:lnTo>
                    <a:lnTo>
                      <a:pt x="648" y="1622"/>
                    </a:lnTo>
                    <a:lnTo>
                      <a:pt x="660" y="1666"/>
                    </a:lnTo>
                    <a:lnTo>
                      <a:pt x="676" y="1710"/>
                    </a:lnTo>
                    <a:lnTo>
                      <a:pt x="686" y="1754"/>
                    </a:lnTo>
                    <a:lnTo>
                      <a:pt x="696" y="1796"/>
                    </a:lnTo>
                    <a:lnTo>
                      <a:pt x="698" y="1828"/>
                    </a:lnTo>
                    <a:lnTo>
                      <a:pt x="696" y="1850"/>
                    </a:lnTo>
                    <a:lnTo>
                      <a:pt x="684" y="1884"/>
                    </a:lnTo>
                    <a:lnTo>
                      <a:pt x="680" y="1920"/>
                    </a:lnTo>
                    <a:lnTo>
                      <a:pt x="682" y="1958"/>
                    </a:lnTo>
                    <a:lnTo>
                      <a:pt x="686" y="1992"/>
                    </a:lnTo>
                    <a:lnTo>
                      <a:pt x="694" y="2022"/>
                    </a:lnTo>
                    <a:lnTo>
                      <a:pt x="700" y="2046"/>
                    </a:lnTo>
                    <a:lnTo>
                      <a:pt x="706" y="2064"/>
                    </a:lnTo>
                    <a:lnTo>
                      <a:pt x="706" y="2066"/>
                    </a:lnTo>
                    <a:lnTo>
                      <a:pt x="678" y="2120"/>
                    </a:lnTo>
                    <a:lnTo>
                      <a:pt x="676" y="2142"/>
                    </a:lnTo>
                    <a:lnTo>
                      <a:pt x="674" y="2140"/>
                    </a:lnTo>
                    <a:lnTo>
                      <a:pt x="672" y="2140"/>
                    </a:lnTo>
                    <a:lnTo>
                      <a:pt x="652" y="2276"/>
                    </a:lnTo>
                    <a:lnTo>
                      <a:pt x="654" y="2272"/>
                    </a:lnTo>
                    <a:lnTo>
                      <a:pt x="610" y="2536"/>
                    </a:lnTo>
                    <a:lnTo>
                      <a:pt x="606" y="2536"/>
                    </a:lnTo>
                    <a:lnTo>
                      <a:pt x="618" y="2824"/>
                    </a:lnTo>
                    <a:lnTo>
                      <a:pt x="618" y="3158"/>
                    </a:lnTo>
                    <a:lnTo>
                      <a:pt x="628" y="3430"/>
                    </a:lnTo>
                    <a:lnTo>
                      <a:pt x="636" y="3702"/>
                    </a:lnTo>
                    <a:lnTo>
                      <a:pt x="636" y="4216"/>
                    </a:lnTo>
                    <a:lnTo>
                      <a:pt x="626" y="4240"/>
                    </a:lnTo>
                    <a:lnTo>
                      <a:pt x="606" y="4282"/>
                    </a:lnTo>
                    <a:lnTo>
                      <a:pt x="584" y="4400"/>
                    </a:lnTo>
                    <a:lnTo>
                      <a:pt x="572" y="4546"/>
                    </a:lnTo>
                    <a:lnTo>
                      <a:pt x="566" y="4676"/>
                    </a:lnTo>
                    <a:lnTo>
                      <a:pt x="572" y="4814"/>
                    </a:lnTo>
                    <a:lnTo>
                      <a:pt x="584" y="4934"/>
                    </a:lnTo>
                    <a:lnTo>
                      <a:pt x="606" y="5132"/>
                    </a:lnTo>
                    <a:lnTo>
                      <a:pt x="626" y="5250"/>
                    </a:lnTo>
                    <a:lnTo>
                      <a:pt x="626" y="5448"/>
                    </a:lnTo>
                    <a:lnTo>
                      <a:pt x="618" y="5512"/>
                    </a:lnTo>
                    <a:lnTo>
                      <a:pt x="618" y="5504"/>
                    </a:lnTo>
                    <a:lnTo>
                      <a:pt x="592" y="5656"/>
                    </a:lnTo>
                    <a:lnTo>
                      <a:pt x="584" y="5796"/>
                    </a:lnTo>
                    <a:lnTo>
                      <a:pt x="602" y="5822"/>
                    </a:lnTo>
                    <a:lnTo>
                      <a:pt x="618" y="5808"/>
                    </a:lnTo>
                    <a:lnTo>
                      <a:pt x="618" y="5796"/>
                    </a:lnTo>
                    <a:lnTo>
                      <a:pt x="636" y="5896"/>
                    </a:lnTo>
                    <a:lnTo>
                      <a:pt x="636" y="6026"/>
                    </a:lnTo>
                    <a:lnTo>
                      <a:pt x="642" y="6078"/>
                    </a:lnTo>
                    <a:lnTo>
                      <a:pt x="666" y="6164"/>
                    </a:lnTo>
                    <a:lnTo>
                      <a:pt x="684" y="6210"/>
                    </a:lnTo>
                    <a:lnTo>
                      <a:pt x="744" y="6264"/>
                    </a:lnTo>
                    <a:lnTo>
                      <a:pt x="780" y="6276"/>
                    </a:lnTo>
                    <a:lnTo>
                      <a:pt x="814" y="6284"/>
                    </a:lnTo>
                    <a:lnTo>
                      <a:pt x="882" y="6276"/>
                    </a:lnTo>
                    <a:lnTo>
                      <a:pt x="934" y="6264"/>
                    </a:lnTo>
                    <a:lnTo>
                      <a:pt x="958" y="6254"/>
                    </a:lnTo>
                    <a:lnTo>
                      <a:pt x="968" y="6190"/>
                    </a:lnTo>
                    <a:lnTo>
                      <a:pt x="968" y="6158"/>
                    </a:lnTo>
                    <a:lnTo>
                      <a:pt x="958" y="6112"/>
                    </a:lnTo>
                    <a:lnTo>
                      <a:pt x="934" y="6060"/>
                    </a:lnTo>
                    <a:lnTo>
                      <a:pt x="882" y="5940"/>
                    </a:lnTo>
                    <a:lnTo>
                      <a:pt x="822" y="5646"/>
                    </a:lnTo>
                    <a:lnTo>
                      <a:pt x="814" y="5624"/>
                    </a:lnTo>
                    <a:lnTo>
                      <a:pt x="804" y="5558"/>
                    </a:lnTo>
                    <a:lnTo>
                      <a:pt x="804" y="5262"/>
                    </a:lnTo>
                    <a:lnTo>
                      <a:pt x="954" y="4336"/>
                    </a:lnTo>
                    <a:lnTo>
                      <a:pt x="1020" y="4336"/>
                    </a:lnTo>
                    <a:lnTo>
                      <a:pt x="1090" y="4314"/>
                    </a:lnTo>
                    <a:lnTo>
                      <a:pt x="1208" y="4286"/>
                    </a:lnTo>
                    <a:lnTo>
                      <a:pt x="1284" y="4262"/>
                    </a:lnTo>
                    <a:lnTo>
                      <a:pt x="1380" y="4228"/>
                    </a:lnTo>
                    <a:lnTo>
                      <a:pt x="1386" y="4296"/>
                    </a:lnTo>
                    <a:lnTo>
                      <a:pt x="1386" y="4426"/>
                    </a:lnTo>
                    <a:lnTo>
                      <a:pt x="1396" y="4512"/>
                    </a:lnTo>
                    <a:lnTo>
                      <a:pt x="1422" y="4676"/>
                    </a:lnTo>
                    <a:lnTo>
                      <a:pt x="1472" y="4926"/>
                    </a:lnTo>
                    <a:lnTo>
                      <a:pt x="1472" y="5034"/>
                    </a:lnTo>
                    <a:lnTo>
                      <a:pt x="1464" y="5078"/>
                    </a:lnTo>
                    <a:lnTo>
                      <a:pt x="1446" y="5120"/>
                    </a:lnTo>
                    <a:lnTo>
                      <a:pt x="1430" y="5198"/>
                    </a:lnTo>
                    <a:lnTo>
                      <a:pt x="1422" y="5274"/>
                    </a:lnTo>
                    <a:lnTo>
                      <a:pt x="1430" y="5308"/>
                    </a:lnTo>
                    <a:lnTo>
                      <a:pt x="1438" y="5328"/>
                    </a:lnTo>
                    <a:lnTo>
                      <a:pt x="1446" y="5362"/>
                    </a:lnTo>
                    <a:lnTo>
                      <a:pt x="1456" y="5394"/>
                    </a:lnTo>
                    <a:lnTo>
                      <a:pt x="1464" y="5472"/>
                    </a:lnTo>
                    <a:lnTo>
                      <a:pt x="1472" y="5568"/>
                    </a:lnTo>
                    <a:lnTo>
                      <a:pt x="1498" y="5578"/>
                    </a:lnTo>
                    <a:lnTo>
                      <a:pt x="1516" y="5558"/>
                    </a:lnTo>
                    <a:lnTo>
                      <a:pt x="1498" y="5328"/>
                    </a:lnTo>
                    <a:lnTo>
                      <a:pt x="1524" y="5362"/>
                    </a:lnTo>
                    <a:lnTo>
                      <a:pt x="1576" y="5394"/>
                    </a:lnTo>
                    <a:lnTo>
                      <a:pt x="1602" y="5426"/>
                    </a:lnTo>
                    <a:lnTo>
                      <a:pt x="1610" y="5460"/>
                    </a:lnTo>
                    <a:lnTo>
                      <a:pt x="1620" y="5482"/>
                    </a:lnTo>
                    <a:lnTo>
                      <a:pt x="1644" y="5568"/>
                    </a:lnTo>
                    <a:lnTo>
                      <a:pt x="1670" y="5624"/>
                    </a:lnTo>
                    <a:lnTo>
                      <a:pt x="1684" y="5664"/>
                    </a:lnTo>
                    <a:lnTo>
                      <a:pt x="1704" y="5688"/>
                    </a:lnTo>
                    <a:lnTo>
                      <a:pt x="1738" y="5698"/>
                    </a:lnTo>
                    <a:lnTo>
                      <a:pt x="1822" y="5710"/>
                    </a:lnTo>
                    <a:lnTo>
                      <a:pt x="1946" y="5722"/>
                    </a:lnTo>
                    <a:lnTo>
                      <a:pt x="1952" y="5698"/>
                    </a:lnTo>
                    <a:lnTo>
                      <a:pt x="1960" y="5676"/>
                    </a:lnTo>
                    <a:lnTo>
                      <a:pt x="1970" y="5632"/>
                    </a:lnTo>
                    <a:lnTo>
                      <a:pt x="1976" y="5612"/>
                    </a:lnTo>
                    <a:lnTo>
                      <a:pt x="1970" y="5568"/>
                    </a:lnTo>
                    <a:lnTo>
                      <a:pt x="1960" y="5524"/>
                    </a:lnTo>
                    <a:lnTo>
                      <a:pt x="1952" y="5512"/>
                    </a:lnTo>
                    <a:lnTo>
                      <a:pt x="1926" y="5492"/>
                    </a:lnTo>
                    <a:lnTo>
                      <a:pt x="1892" y="5448"/>
                    </a:lnTo>
                    <a:lnTo>
                      <a:pt x="1842" y="5404"/>
                    </a:lnTo>
                    <a:lnTo>
                      <a:pt x="1816" y="5362"/>
                    </a:lnTo>
                    <a:lnTo>
                      <a:pt x="1782" y="5316"/>
                    </a:lnTo>
                    <a:lnTo>
                      <a:pt x="1764" y="5284"/>
                    </a:lnTo>
                    <a:lnTo>
                      <a:pt x="1738" y="5242"/>
                    </a:lnTo>
                    <a:lnTo>
                      <a:pt x="1714" y="5164"/>
                    </a:lnTo>
                    <a:lnTo>
                      <a:pt x="1684" y="5066"/>
                    </a:lnTo>
                    <a:lnTo>
                      <a:pt x="1678" y="4098"/>
                    </a:lnTo>
                    <a:lnTo>
                      <a:pt x="1696" y="4088"/>
                    </a:lnTo>
                    <a:lnTo>
                      <a:pt x="1780" y="4024"/>
                    </a:lnTo>
                    <a:lnTo>
                      <a:pt x="1774" y="3808"/>
                    </a:lnTo>
                    <a:lnTo>
                      <a:pt x="1764" y="3484"/>
                    </a:lnTo>
                    <a:lnTo>
                      <a:pt x="1764" y="3030"/>
                    </a:lnTo>
                    <a:lnTo>
                      <a:pt x="1764" y="2640"/>
                    </a:lnTo>
                    <a:lnTo>
                      <a:pt x="1764" y="2566"/>
                    </a:lnTo>
                    <a:lnTo>
                      <a:pt x="1754" y="2500"/>
                    </a:lnTo>
                    <a:lnTo>
                      <a:pt x="1720" y="2360"/>
                    </a:lnTo>
                    <a:lnTo>
                      <a:pt x="1696" y="2272"/>
                    </a:lnTo>
                    <a:lnTo>
                      <a:pt x="1684" y="2228"/>
                    </a:lnTo>
                    <a:lnTo>
                      <a:pt x="1678" y="2164"/>
                    </a:lnTo>
                    <a:lnTo>
                      <a:pt x="1680" y="2164"/>
                    </a:lnTo>
                    <a:lnTo>
                      <a:pt x="1690" y="2158"/>
                    </a:lnTo>
                    <a:lnTo>
                      <a:pt x="1698" y="2150"/>
                    </a:lnTo>
                    <a:lnTo>
                      <a:pt x="1706" y="2144"/>
                    </a:lnTo>
                    <a:lnTo>
                      <a:pt x="1712" y="2134"/>
                    </a:lnTo>
                    <a:lnTo>
                      <a:pt x="1716" y="2126"/>
                    </a:lnTo>
                    <a:lnTo>
                      <a:pt x="1726" y="2110"/>
                    </a:lnTo>
                    <a:lnTo>
                      <a:pt x="1736" y="2094"/>
                    </a:lnTo>
                    <a:lnTo>
                      <a:pt x="1744" y="2078"/>
                    </a:lnTo>
                    <a:lnTo>
                      <a:pt x="1750" y="2056"/>
                    </a:lnTo>
                    <a:lnTo>
                      <a:pt x="1754" y="2030"/>
                    </a:lnTo>
                    <a:lnTo>
                      <a:pt x="1760" y="1998"/>
                    </a:lnTo>
                    <a:lnTo>
                      <a:pt x="1760" y="1958"/>
                    </a:lnTo>
                    <a:lnTo>
                      <a:pt x="1754" y="1908"/>
                    </a:lnTo>
                    <a:lnTo>
                      <a:pt x="1750" y="1806"/>
                    </a:lnTo>
                    <a:lnTo>
                      <a:pt x="1750" y="1722"/>
                    </a:lnTo>
                    <a:lnTo>
                      <a:pt x="1754" y="1654"/>
                    </a:lnTo>
                    <a:lnTo>
                      <a:pt x="1744" y="1562"/>
                    </a:lnTo>
                    <a:lnTo>
                      <a:pt x="1724" y="1374"/>
                    </a:lnTo>
                    <a:lnTo>
                      <a:pt x="1714" y="1276"/>
                    </a:lnTo>
                    <a:lnTo>
                      <a:pt x="1706" y="1188"/>
                    </a:lnTo>
                    <a:lnTo>
                      <a:pt x="1702" y="1126"/>
                    </a:lnTo>
                    <a:lnTo>
                      <a:pt x="1704" y="1106"/>
                    </a:lnTo>
                    <a:lnTo>
                      <a:pt x="1704" y="1098"/>
                    </a:lnTo>
                    <a:lnTo>
                      <a:pt x="1740" y="1390"/>
                    </a:lnTo>
                    <a:lnTo>
                      <a:pt x="1766" y="1596"/>
                    </a:lnTo>
                    <a:lnTo>
                      <a:pt x="1780" y="1708"/>
                    </a:lnTo>
                    <a:lnTo>
                      <a:pt x="1784" y="1730"/>
                    </a:lnTo>
                    <a:lnTo>
                      <a:pt x="1788" y="1734"/>
                    </a:lnTo>
                    <a:lnTo>
                      <a:pt x="1790" y="1738"/>
                    </a:lnTo>
                    <a:lnTo>
                      <a:pt x="1792" y="1752"/>
                    </a:lnTo>
                    <a:lnTo>
                      <a:pt x="1800" y="1818"/>
                    </a:lnTo>
                    <a:lnTo>
                      <a:pt x="1808" y="1882"/>
                    </a:lnTo>
                    <a:lnTo>
                      <a:pt x="1812" y="1910"/>
                    </a:lnTo>
                    <a:lnTo>
                      <a:pt x="1812" y="1930"/>
                    </a:lnTo>
                    <a:lnTo>
                      <a:pt x="1814" y="1982"/>
                    </a:lnTo>
                    <a:lnTo>
                      <a:pt x="1816" y="2058"/>
                    </a:lnTo>
                    <a:lnTo>
                      <a:pt x="1826" y="2144"/>
                    </a:lnTo>
                    <a:lnTo>
                      <a:pt x="1836" y="2242"/>
                    </a:lnTo>
                    <a:lnTo>
                      <a:pt x="1850" y="2342"/>
                    </a:lnTo>
                    <a:lnTo>
                      <a:pt x="1860" y="2422"/>
                    </a:lnTo>
                    <a:lnTo>
                      <a:pt x="1864" y="2452"/>
                    </a:lnTo>
                    <a:lnTo>
                      <a:pt x="1878" y="2496"/>
                    </a:lnTo>
                    <a:lnTo>
                      <a:pt x="1994" y="2596"/>
                    </a:lnTo>
                    <a:lnTo>
                      <a:pt x="2208" y="2596"/>
                    </a:lnTo>
                    <a:lnTo>
                      <a:pt x="2256" y="2502"/>
                    </a:lnTo>
                    <a:lnTo>
                      <a:pt x="2244" y="2390"/>
                    </a:lnTo>
                    <a:lnTo>
                      <a:pt x="2226" y="2262"/>
                    </a:lnTo>
                    <a:lnTo>
                      <a:pt x="2202" y="2118"/>
                    </a:lnTo>
                    <a:lnTo>
                      <a:pt x="2178" y="1962"/>
                    </a:lnTo>
                    <a:lnTo>
                      <a:pt x="2120" y="1634"/>
                    </a:lnTo>
                    <a:lnTo>
                      <a:pt x="2056" y="1298"/>
                    </a:lnTo>
                    <a:lnTo>
                      <a:pt x="1994" y="984"/>
                    </a:lnTo>
                    <a:lnTo>
                      <a:pt x="1936" y="716"/>
                    </a:lnTo>
                    <a:lnTo>
                      <a:pt x="1912" y="608"/>
                    </a:lnTo>
                    <a:lnTo>
                      <a:pt x="1890" y="522"/>
                    </a:lnTo>
                    <a:lnTo>
                      <a:pt x="1872" y="460"/>
                    </a:lnTo>
                    <a:lnTo>
                      <a:pt x="1866" y="438"/>
                    </a:lnTo>
                    <a:lnTo>
                      <a:pt x="1860" y="426"/>
                    </a:lnTo>
                    <a:close/>
                  </a:path>
                </a:pathLst>
              </a:custGeom>
              <a:solidFill>
                <a:srgbClr val="020202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32791" name="Gruppe 225"/>
              <p:cNvGrpSpPr>
                <a:grpSpLocks/>
              </p:cNvGrpSpPr>
              <p:nvPr/>
            </p:nvGrpSpPr>
            <p:grpSpPr bwMode="auto">
              <a:xfrm>
                <a:off x="4074754" y="257177"/>
                <a:ext cx="534068" cy="964799"/>
                <a:chOff x="4021364" y="2064703"/>
                <a:chExt cx="1627397" cy="2939915"/>
              </a:xfrm>
            </p:grpSpPr>
            <p:sp>
              <p:nvSpPr>
                <p:cNvPr id="32792" name="Freeform 7"/>
                <p:cNvSpPr>
                  <a:spLocks/>
                </p:cNvSpPr>
                <p:nvPr/>
              </p:nvSpPr>
              <p:spPr bwMode="auto">
                <a:xfrm>
                  <a:off x="5380363" y="2567375"/>
                  <a:ext cx="53228" cy="836829"/>
                </a:xfrm>
                <a:custGeom>
                  <a:avLst/>
                  <a:gdLst>
                    <a:gd name="T0" fmla="*/ 0 w 29"/>
                    <a:gd name="T1" fmla="*/ 2147483647 h 456"/>
                    <a:gd name="T2" fmla="*/ 2147483647 w 29"/>
                    <a:gd name="T3" fmla="*/ 2147483647 h 456"/>
                    <a:gd name="T4" fmla="*/ 2147483647 w 29"/>
                    <a:gd name="T5" fmla="*/ 2147483647 h 456"/>
                    <a:gd name="T6" fmla="*/ 2147483647 w 29"/>
                    <a:gd name="T7" fmla="*/ 2147483647 h 456"/>
                    <a:gd name="T8" fmla="*/ 2147483647 w 29"/>
                    <a:gd name="T9" fmla="*/ 2147483647 h 456"/>
                    <a:gd name="T10" fmla="*/ 2147483647 w 29"/>
                    <a:gd name="T11" fmla="*/ 2147483647 h 456"/>
                    <a:gd name="T12" fmla="*/ 2147483647 w 29"/>
                    <a:gd name="T13" fmla="*/ 2147483647 h 456"/>
                    <a:gd name="T14" fmla="*/ 2147483647 w 29"/>
                    <a:gd name="T15" fmla="*/ 2147483647 h 456"/>
                    <a:gd name="T16" fmla="*/ 2147483647 w 29"/>
                    <a:gd name="T17" fmla="*/ 2147483647 h 456"/>
                    <a:gd name="T18" fmla="*/ 2147483647 w 29"/>
                    <a:gd name="T19" fmla="*/ 2147483647 h 456"/>
                    <a:gd name="T20" fmla="*/ 2147483647 w 29"/>
                    <a:gd name="T21" fmla="*/ 2147483647 h 456"/>
                    <a:gd name="T22" fmla="*/ 2147483647 w 29"/>
                    <a:gd name="T23" fmla="*/ 2147483647 h 456"/>
                    <a:gd name="T24" fmla="*/ 2147483647 w 29"/>
                    <a:gd name="T25" fmla="*/ 2147483647 h 456"/>
                    <a:gd name="T26" fmla="*/ 2147483647 w 29"/>
                    <a:gd name="T27" fmla="*/ 0 h 456"/>
                    <a:gd name="T28" fmla="*/ 2147483647 w 29"/>
                    <a:gd name="T29" fmla="*/ 0 h 456"/>
                    <a:gd name="T30" fmla="*/ 2147483647 w 29"/>
                    <a:gd name="T31" fmla="*/ 2147483647 h 456"/>
                    <a:gd name="T32" fmla="*/ 2147483647 w 29"/>
                    <a:gd name="T33" fmla="*/ 2147483647 h 456"/>
                    <a:gd name="T34" fmla="*/ 2147483647 w 29"/>
                    <a:gd name="T35" fmla="*/ 2147483647 h 456"/>
                    <a:gd name="T36" fmla="*/ 0 w 29"/>
                    <a:gd name="T37" fmla="*/ 2147483647 h 45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29"/>
                    <a:gd name="T58" fmla="*/ 0 h 456"/>
                    <a:gd name="T59" fmla="*/ 29 w 29"/>
                    <a:gd name="T60" fmla="*/ 456 h 45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29" h="456">
                      <a:moveTo>
                        <a:pt x="0" y="207"/>
                      </a:moveTo>
                      <a:lnTo>
                        <a:pt x="2" y="262"/>
                      </a:lnTo>
                      <a:lnTo>
                        <a:pt x="7" y="336"/>
                      </a:lnTo>
                      <a:lnTo>
                        <a:pt x="13" y="408"/>
                      </a:lnTo>
                      <a:lnTo>
                        <a:pt x="22" y="456"/>
                      </a:lnTo>
                      <a:lnTo>
                        <a:pt x="29" y="455"/>
                      </a:lnTo>
                      <a:lnTo>
                        <a:pt x="19" y="408"/>
                      </a:lnTo>
                      <a:lnTo>
                        <a:pt x="13" y="336"/>
                      </a:lnTo>
                      <a:lnTo>
                        <a:pt x="8" y="262"/>
                      </a:lnTo>
                      <a:lnTo>
                        <a:pt x="8" y="207"/>
                      </a:lnTo>
                      <a:lnTo>
                        <a:pt x="11" y="154"/>
                      </a:lnTo>
                      <a:lnTo>
                        <a:pt x="15" y="86"/>
                      </a:lnTo>
                      <a:lnTo>
                        <a:pt x="19" y="27"/>
                      </a:lnTo>
                      <a:lnTo>
                        <a:pt x="21" y="0"/>
                      </a:lnTo>
                      <a:lnTo>
                        <a:pt x="15" y="0"/>
                      </a:lnTo>
                      <a:lnTo>
                        <a:pt x="13" y="27"/>
                      </a:lnTo>
                      <a:lnTo>
                        <a:pt x="8" y="86"/>
                      </a:lnTo>
                      <a:lnTo>
                        <a:pt x="4" y="154"/>
                      </a:lnTo>
                      <a:lnTo>
                        <a:pt x="0" y="207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2793" name="Freeform 10"/>
                <p:cNvSpPr>
                  <a:spLocks/>
                </p:cNvSpPr>
                <p:nvPr/>
              </p:nvSpPr>
              <p:spPr bwMode="auto">
                <a:xfrm>
                  <a:off x="4060008" y="2064703"/>
                  <a:ext cx="1464681" cy="1646132"/>
                </a:xfrm>
                <a:custGeom>
                  <a:avLst/>
                  <a:gdLst>
                    <a:gd name="T0" fmla="*/ 2147483647 w 798"/>
                    <a:gd name="T1" fmla="*/ 2147483647 h 897"/>
                    <a:gd name="T2" fmla="*/ 2147483647 w 798"/>
                    <a:gd name="T3" fmla="*/ 2147483647 h 897"/>
                    <a:gd name="T4" fmla="*/ 2147483647 w 798"/>
                    <a:gd name="T5" fmla="*/ 2147483647 h 897"/>
                    <a:gd name="T6" fmla="*/ 2147483647 w 798"/>
                    <a:gd name="T7" fmla="*/ 2147483647 h 897"/>
                    <a:gd name="T8" fmla="*/ 2147483647 w 798"/>
                    <a:gd name="T9" fmla="*/ 2147483647 h 897"/>
                    <a:gd name="T10" fmla="*/ 2147483647 w 798"/>
                    <a:gd name="T11" fmla="*/ 2147483647 h 897"/>
                    <a:gd name="T12" fmla="*/ 2147483647 w 798"/>
                    <a:gd name="T13" fmla="*/ 2147483647 h 897"/>
                    <a:gd name="T14" fmla="*/ 2147483647 w 798"/>
                    <a:gd name="T15" fmla="*/ 2147483647 h 897"/>
                    <a:gd name="T16" fmla="*/ 2147483647 w 798"/>
                    <a:gd name="T17" fmla="*/ 2147483647 h 897"/>
                    <a:gd name="T18" fmla="*/ 2147483647 w 798"/>
                    <a:gd name="T19" fmla="*/ 2147483647 h 897"/>
                    <a:gd name="T20" fmla="*/ 2147483647 w 798"/>
                    <a:gd name="T21" fmla="*/ 2147483647 h 897"/>
                    <a:gd name="T22" fmla="*/ 2147483647 w 798"/>
                    <a:gd name="T23" fmla="*/ 2147483647 h 897"/>
                    <a:gd name="T24" fmla="*/ 2147483647 w 798"/>
                    <a:gd name="T25" fmla="*/ 2147483647 h 897"/>
                    <a:gd name="T26" fmla="*/ 2147483647 w 798"/>
                    <a:gd name="T27" fmla="*/ 2147483647 h 897"/>
                    <a:gd name="T28" fmla="*/ 2147483647 w 798"/>
                    <a:gd name="T29" fmla="*/ 2147483647 h 897"/>
                    <a:gd name="T30" fmla="*/ 2147483647 w 798"/>
                    <a:gd name="T31" fmla="*/ 0 h 897"/>
                    <a:gd name="T32" fmla="*/ 2147483647 w 798"/>
                    <a:gd name="T33" fmla="*/ 2147483647 h 897"/>
                    <a:gd name="T34" fmla="*/ 2147483647 w 798"/>
                    <a:gd name="T35" fmla="*/ 2147483647 h 897"/>
                    <a:gd name="T36" fmla="*/ 2147483647 w 798"/>
                    <a:gd name="T37" fmla="*/ 2147483647 h 897"/>
                    <a:gd name="T38" fmla="*/ 2147483647 w 798"/>
                    <a:gd name="T39" fmla="*/ 2147483647 h 897"/>
                    <a:gd name="T40" fmla="*/ 2147483647 w 798"/>
                    <a:gd name="T41" fmla="*/ 2147483647 h 897"/>
                    <a:gd name="T42" fmla="*/ 2147483647 w 798"/>
                    <a:gd name="T43" fmla="*/ 2147483647 h 897"/>
                    <a:gd name="T44" fmla="*/ 2147483647 w 798"/>
                    <a:gd name="T45" fmla="*/ 2147483647 h 897"/>
                    <a:gd name="T46" fmla="*/ 2147483647 w 798"/>
                    <a:gd name="T47" fmla="*/ 2147483647 h 897"/>
                    <a:gd name="T48" fmla="*/ 2147483647 w 798"/>
                    <a:gd name="T49" fmla="*/ 2147483647 h 897"/>
                    <a:gd name="T50" fmla="*/ 2147483647 w 798"/>
                    <a:gd name="T51" fmla="*/ 2147483647 h 897"/>
                    <a:gd name="T52" fmla="*/ 2147483647 w 798"/>
                    <a:gd name="T53" fmla="*/ 2147483647 h 897"/>
                    <a:gd name="T54" fmla="*/ 2147483647 w 798"/>
                    <a:gd name="T55" fmla="*/ 2147483647 h 897"/>
                    <a:gd name="T56" fmla="*/ 2147483647 w 798"/>
                    <a:gd name="T57" fmla="*/ 2147483647 h 897"/>
                    <a:gd name="T58" fmla="*/ 2147483647 w 798"/>
                    <a:gd name="T59" fmla="*/ 2147483647 h 897"/>
                    <a:gd name="T60" fmla="*/ 2147483647 w 798"/>
                    <a:gd name="T61" fmla="*/ 2147483647 h 897"/>
                    <a:gd name="T62" fmla="*/ 2147483647 w 798"/>
                    <a:gd name="T63" fmla="*/ 2147483647 h 897"/>
                    <a:gd name="T64" fmla="*/ 2147483647 w 798"/>
                    <a:gd name="T65" fmla="*/ 2147483647 h 897"/>
                    <a:gd name="T66" fmla="*/ 2147483647 w 798"/>
                    <a:gd name="T67" fmla="*/ 2147483647 h 897"/>
                    <a:gd name="T68" fmla="*/ 2147483647 w 798"/>
                    <a:gd name="T69" fmla="*/ 2147483647 h 897"/>
                    <a:gd name="T70" fmla="*/ 2147483647 w 798"/>
                    <a:gd name="T71" fmla="*/ 2147483647 h 897"/>
                    <a:gd name="T72" fmla="*/ 2147483647 w 798"/>
                    <a:gd name="T73" fmla="*/ 2147483647 h 897"/>
                    <a:gd name="T74" fmla="*/ 2147483647 w 798"/>
                    <a:gd name="T75" fmla="*/ 2147483647 h 897"/>
                    <a:gd name="T76" fmla="*/ 2147483647 w 798"/>
                    <a:gd name="T77" fmla="*/ 2147483647 h 897"/>
                    <a:gd name="T78" fmla="*/ 2147483647 w 798"/>
                    <a:gd name="T79" fmla="*/ 2147483647 h 897"/>
                    <a:gd name="T80" fmla="*/ 2147483647 w 798"/>
                    <a:gd name="T81" fmla="*/ 2147483647 h 897"/>
                    <a:gd name="T82" fmla="*/ 2147483647 w 798"/>
                    <a:gd name="T83" fmla="*/ 2147483647 h 897"/>
                    <a:gd name="T84" fmla="*/ 2147483647 w 798"/>
                    <a:gd name="T85" fmla="*/ 2147483647 h 897"/>
                    <a:gd name="T86" fmla="*/ 2147483647 w 798"/>
                    <a:gd name="T87" fmla="*/ 2147483647 h 897"/>
                    <a:gd name="T88" fmla="*/ 2147483647 w 798"/>
                    <a:gd name="T89" fmla="*/ 2147483647 h 897"/>
                    <a:gd name="T90" fmla="*/ 2147483647 w 798"/>
                    <a:gd name="T91" fmla="*/ 2147483647 h 897"/>
                    <a:gd name="T92" fmla="*/ 2147483647 w 798"/>
                    <a:gd name="T93" fmla="*/ 2147483647 h 897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98"/>
                    <a:gd name="T142" fmla="*/ 0 h 897"/>
                    <a:gd name="T143" fmla="*/ 798 w 798"/>
                    <a:gd name="T144" fmla="*/ 897 h 897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98" h="897">
                      <a:moveTo>
                        <a:pt x="735" y="653"/>
                      </a:moveTo>
                      <a:lnTo>
                        <a:pt x="735" y="648"/>
                      </a:lnTo>
                      <a:lnTo>
                        <a:pt x="738" y="632"/>
                      </a:lnTo>
                      <a:lnTo>
                        <a:pt x="741" y="607"/>
                      </a:lnTo>
                      <a:lnTo>
                        <a:pt x="748" y="574"/>
                      </a:lnTo>
                      <a:lnTo>
                        <a:pt x="751" y="556"/>
                      </a:lnTo>
                      <a:lnTo>
                        <a:pt x="752" y="556"/>
                      </a:lnTo>
                      <a:lnTo>
                        <a:pt x="755" y="556"/>
                      </a:lnTo>
                      <a:lnTo>
                        <a:pt x="766" y="534"/>
                      </a:lnTo>
                      <a:lnTo>
                        <a:pt x="782" y="501"/>
                      </a:lnTo>
                      <a:lnTo>
                        <a:pt x="795" y="474"/>
                      </a:lnTo>
                      <a:lnTo>
                        <a:pt x="798" y="446"/>
                      </a:lnTo>
                      <a:lnTo>
                        <a:pt x="788" y="408"/>
                      </a:lnTo>
                      <a:lnTo>
                        <a:pt x="777" y="363"/>
                      </a:lnTo>
                      <a:lnTo>
                        <a:pt x="773" y="320"/>
                      </a:lnTo>
                      <a:lnTo>
                        <a:pt x="766" y="281"/>
                      </a:lnTo>
                      <a:lnTo>
                        <a:pt x="752" y="243"/>
                      </a:lnTo>
                      <a:lnTo>
                        <a:pt x="746" y="232"/>
                      </a:lnTo>
                      <a:lnTo>
                        <a:pt x="738" y="218"/>
                      </a:lnTo>
                      <a:lnTo>
                        <a:pt x="729" y="201"/>
                      </a:lnTo>
                      <a:lnTo>
                        <a:pt x="716" y="182"/>
                      </a:lnTo>
                      <a:lnTo>
                        <a:pt x="702" y="160"/>
                      </a:lnTo>
                      <a:lnTo>
                        <a:pt x="685" y="138"/>
                      </a:lnTo>
                      <a:lnTo>
                        <a:pt x="667" y="116"/>
                      </a:lnTo>
                      <a:lnTo>
                        <a:pt x="645" y="94"/>
                      </a:lnTo>
                      <a:lnTo>
                        <a:pt x="623" y="74"/>
                      </a:lnTo>
                      <a:lnTo>
                        <a:pt x="598" y="54"/>
                      </a:lnTo>
                      <a:lnTo>
                        <a:pt x="572" y="36"/>
                      </a:lnTo>
                      <a:lnTo>
                        <a:pt x="542" y="22"/>
                      </a:lnTo>
                      <a:lnTo>
                        <a:pt x="510" y="10"/>
                      </a:lnTo>
                      <a:lnTo>
                        <a:pt x="476" y="3"/>
                      </a:lnTo>
                      <a:lnTo>
                        <a:pt x="440" y="0"/>
                      </a:lnTo>
                      <a:lnTo>
                        <a:pt x="402" y="3"/>
                      </a:lnTo>
                      <a:lnTo>
                        <a:pt x="397" y="3"/>
                      </a:lnTo>
                      <a:lnTo>
                        <a:pt x="386" y="3"/>
                      </a:lnTo>
                      <a:lnTo>
                        <a:pt x="369" y="3"/>
                      </a:lnTo>
                      <a:lnTo>
                        <a:pt x="347" y="7"/>
                      </a:lnTo>
                      <a:lnTo>
                        <a:pt x="320" y="10"/>
                      </a:lnTo>
                      <a:lnTo>
                        <a:pt x="292" y="14"/>
                      </a:lnTo>
                      <a:lnTo>
                        <a:pt x="262" y="22"/>
                      </a:lnTo>
                      <a:lnTo>
                        <a:pt x="232" y="33"/>
                      </a:lnTo>
                      <a:lnTo>
                        <a:pt x="187" y="62"/>
                      </a:lnTo>
                      <a:lnTo>
                        <a:pt x="146" y="104"/>
                      </a:lnTo>
                      <a:lnTo>
                        <a:pt x="110" y="154"/>
                      </a:lnTo>
                      <a:lnTo>
                        <a:pt x="78" y="209"/>
                      </a:lnTo>
                      <a:lnTo>
                        <a:pt x="53" y="262"/>
                      </a:lnTo>
                      <a:lnTo>
                        <a:pt x="34" y="309"/>
                      </a:lnTo>
                      <a:lnTo>
                        <a:pt x="22" y="345"/>
                      </a:lnTo>
                      <a:lnTo>
                        <a:pt x="17" y="364"/>
                      </a:lnTo>
                      <a:lnTo>
                        <a:pt x="12" y="403"/>
                      </a:lnTo>
                      <a:lnTo>
                        <a:pt x="6" y="450"/>
                      </a:lnTo>
                      <a:lnTo>
                        <a:pt x="1" y="493"/>
                      </a:lnTo>
                      <a:lnTo>
                        <a:pt x="0" y="519"/>
                      </a:lnTo>
                      <a:lnTo>
                        <a:pt x="3" y="562"/>
                      </a:lnTo>
                      <a:lnTo>
                        <a:pt x="11" y="637"/>
                      </a:lnTo>
                      <a:lnTo>
                        <a:pt x="25" y="712"/>
                      </a:lnTo>
                      <a:lnTo>
                        <a:pt x="40" y="759"/>
                      </a:lnTo>
                      <a:lnTo>
                        <a:pt x="55" y="785"/>
                      </a:lnTo>
                      <a:lnTo>
                        <a:pt x="66" y="813"/>
                      </a:lnTo>
                      <a:lnTo>
                        <a:pt x="70" y="838"/>
                      </a:lnTo>
                      <a:lnTo>
                        <a:pt x="67" y="855"/>
                      </a:lnTo>
                      <a:lnTo>
                        <a:pt x="61" y="866"/>
                      </a:lnTo>
                      <a:lnTo>
                        <a:pt x="58" y="877"/>
                      </a:lnTo>
                      <a:lnTo>
                        <a:pt x="55" y="886"/>
                      </a:lnTo>
                      <a:lnTo>
                        <a:pt x="55" y="890"/>
                      </a:lnTo>
                      <a:lnTo>
                        <a:pt x="62" y="886"/>
                      </a:lnTo>
                      <a:lnTo>
                        <a:pt x="78" y="877"/>
                      </a:lnTo>
                      <a:lnTo>
                        <a:pt x="92" y="860"/>
                      </a:lnTo>
                      <a:lnTo>
                        <a:pt x="100" y="838"/>
                      </a:lnTo>
                      <a:lnTo>
                        <a:pt x="100" y="817"/>
                      </a:lnTo>
                      <a:lnTo>
                        <a:pt x="100" y="808"/>
                      </a:lnTo>
                      <a:lnTo>
                        <a:pt x="100" y="803"/>
                      </a:lnTo>
                      <a:lnTo>
                        <a:pt x="127" y="855"/>
                      </a:lnTo>
                      <a:lnTo>
                        <a:pt x="130" y="861"/>
                      </a:lnTo>
                      <a:lnTo>
                        <a:pt x="136" y="874"/>
                      </a:lnTo>
                      <a:lnTo>
                        <a:pt x="147" y="888"/>
                      </a:lnTo>
                      <a:lnTo>
                        <a:pt x="161" y="897"/>
                      </a:lnTo>
                      <a:lnTo>
                        <a:pt x="171" y="896"/>
                      </a:lnTo>
                      <a:lnTo>
                        <a:pt x="190" y="888"/>
                      </a:lnTo>
                      <a:lnTo>
                        <a:pt x="220" y="877"/>
                      </a:lnTo>
                      <a:lnTo>
                        <a:pt x="257" y="861"/>
                      </a:lnTo>
                      <a:lnTo>
                        <a:pt x="301" y="843"/>
                      </a:lnTo>
                      <a:lnTo>
                        <a:pt x="348" y="822"/>
                      </a:lnTo>
                      <a:lnTo>
                        <a:pt x="400" y="800"/>
                      </a:lnTo>
                      <a:lnTo>
                        <a:pt x="454" y="777"/>
                      </a:lnTo>
                      <a:lnTo>
                        <a:pt x="506" y="753"/>
                      </a:lnTo>
                      <a:lnTo>
                        <a:pt x="557" y="731"/>
                      </a:lnTo>
                      <a:lnTo>
                        <a:pt x="605" y="711"/>
                      </a:lnTo>
                      <a:lnTo>
                        <a:pt x="647" y="692"/>
                      </a:lnTo>
                      <a:lnTo>
                        <a:pt x="683" y="676"/>
                      </a:lnTo>
                      <a:lnTo>
                        <a:pt x="711" y="664"/>
                      </a:lnTo>
                      <a:lnTo>
                        <a:pt x="729" y="656"/>
                      </a:lnTo>
                      <a:lnTo>
                        <a:pt x="735" y="65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2794" name="Freeform 12"/>
                <p:cNvSpPr>
                  <a:spLocks/>
                </p:cNvSpPr>
                <p:nvPr/>
              </p:nvSpPr>
              <p:spPr bwMode="auto">
                <a:xfrm>
                  <a:off x="4173036" y="3252046"/>
                  <a:ext cx="254324" cy="591846"/>
                </a:xfrm>
                <a:custGeom>
                  <a:avLst/>
                  <a:gdLst>
                    <a:gd name="T0" fmla="*/ 2147483647 w 102"/>
                    <a:gd name="T1" fmla="*/ 2147483647 h 301"/>
                    <a:gd name="T2" fmla="*/ 2147483647 w 102"/>
                    <a:gd name="T3" fmla="*/ 2147483647 h 301"/>
                    <a:gd name="T4" fmla="*/ 2147483647 w 102"/>
                    <a:gd name="T5" fmla="*/ 2147483647 h 301"/>
                    <a:gd name="T6" fmla="*/ 2147483647 w 102"/>
                    <a:gd name="T7" fmla="*/ 2147483647 h 301"/>
                    <a:gd name="T8" fmla="*/ 2147483647 w 102"/>
                    <a:gd name="T9" fmla="*/ 2147483647 h 301"/>
                    <a:gd name="T10" fmla="*/ 2147483647 w 102"/>
                    <a:gd name="T11" fmla="*/ 2147483647 h 301"/>
                    <a:gd name="T12" fmla="*/ 2147483647 w 102"/>
                    <a:gd name="T13" fmla="*/ 2147483647 h 301"/>
                    <a:gd name="T14" fmla="*/ 2147483647 w 102"/>
                    <a:gd name="T15" fmla="*/ 2147483647 h 301"/>
                    <a:gd name="T16" fmla="*/ 2147483647 w 102"/>
                    <a:gd name="T17" fmla="*/ 2147483647 h 301"/>
                    <a:gd name="T18" fmla="*/ 2147483647 w 102"/>
                    <a:gd name="T19" fmla="*/ 2147483647 h 301"/>
                    <a:gd name="T20" fmla="*/ 2147483647 w 102"/>
                    <a:gd name="T21" fmla="*/ 2147483647 h 301"/>
                    <a:gd name="T22" fmla="*/ 2147483647 w 102"/>
                    <a:gd name="T23" fmla="*/ 2147483647 h 301"/>
                    <a:gd name="T24" fmla="*/ 2147483647 w 102"/>
                    <a:gd name="T25" fmla="*/ 2147483647 h 301"/>
                    <a:gd name="T26" fmla="*/ 2147483647 w 102"/>
                    <a:gd name="T27" fmla="*/ 2147483647 h 301"/>
                    <a:gd name="T28" fmla="*/ 2147483647 w 102"/>
                    <a:gd name="T29" fmla="*/ 2147483647 h 301"/>
                    <a:gd name="T30" fmla="*/ 2147483647 w 102"/>
                    <a:gd name="T31" fmla="*/ 2147483647 h 301"/>
                    <a:gd name="T32" fmla="*/ 2147483647 w 102"/>
                    <a:gd name="T33" fmla="*/ 2147483647 h 301"/>
                    <a:gd name="T34" fmla="*/ 2147483647 w 102"/>
                    <a:gd name="T35" fmla="*/ 2147483647 h 301"/>
                    <a:gd name="T36" fmla="*/ 2147483647 w 102"/>
                    <a:gd name="T37" fmla="*/ 2147483647 h 301"/>
                    <a:gd name="T38" fmla="*/ 2147483647 w 102"/>
                    <a:gd name="T39" fmla="*/ 2147483647 h 301"/>
                    <a:gd name="T40" fmla="*/ 2147483647 w 102"/>
                    <a:gd name="T41" fmla="*/ 2147483647 h 301"/>
                    <a:gd name="T42" fmla="*/ 2147483647 w 102"/>
                    <a:gd name="T43" fmla="*/ 2147483647 h 301"/>
                    <a:gd name="T44" fmla="*/ 2147483647 w 102"/>
                    <a:gd name="T45" fmla="*/ 0 h 301"/>
                    <a:gd name="T46" fmla="*/ 2147483647 w 102"/>
                    <a:gd name="T47" fmla="*/ 2147483647 h 301"/>
                    <a:gd name="T48" fmla="*/ 0 w 102"/>
                    <a:gd name="T49" fmla="*/ 2147483647 h 301"/>
                    <a:gd name="T50" fmla="*/ 2147483647 w 102"/>
                    <a:gd name="T51" fmla="*/ 2147483647 h 301"/>
                    <a:gd name="T52" fmla="*/ 2147483647 w 102"/>
                    <a:gd name="T53" fmla="*/ 2147483647 h 301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02"/>
                    <a:gd name="T82" fmla="*/ 0 h 301"/>
                    <a:gd name="T83" fmla="*/ 102 w 102"/>
                    <a:gd name="T84" fmla="*/ 301 h 301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02" h="301">
                      <a:moveTo>
                        <a:pt x="16" y="92"/>
                      </a:moveTo>
                      <a:lnTo>
                        <a:pt x="24" y="114"/>
                      </a:lnTo>
                      <a:lnTo>
                        <a:pt x="33" y="136"/>
                      </a:lnTo>
                      <a:lnTo>
                        <a:pt x="43" y="158"/>
                      </a:lnTo>
                      <a:lnTo>
                        <a:pt x="54" y="180"/>
                      </a:lnTo>
                      <a:lnTo>
                        <a:pt x="69" y="211"/>
                      </a:lnTo>
                      <a:lnTo>
                        <a:pt x="84" y="243"/>
                      </a:lnTo>
                      <a:lnTo>
                        <a:pt x="93" y="272"/>
                      </a:lnTo>
                      <a:lnTo>
                        <a:pt x="96" y="301"/>
                      </a:lnTo>
                      <a:lnTo>
                        <a:pt x="102" y="301"/>
                      </a:lnTo>
                      <a:lnTo>
                        <a:pt x="99" y="271"/>
                      </a:lnTo>
                      <a:lnTo>
                        <a:pt x="90" y="241"/>
                      </a:lnTo>
                      <a:lnTo>
                        <a:pt x="76" y="210"/>
                      </a:lnTo>
                      <a:lnTo>
                        <a:pt x="60" y="177"/>
                      </a:lnTo>
                      <a:lnTo>
                        <a:pt x="49" y="155"/>
                      </a:lnTo>
                      <a:lnTo>
                        <a:pt x="40" y="134"/>
                      </a:lnTo>
                      <a:lnTo>
                        <a:pt x="30" y="112"/>
                      </a:lnTo>
                      <a:lnTo>
                        <a:pt x="22" y="90"/>
                      </a:lnTo>
                      <a:lnTo>
                        <a:pt x="11" y="47"/>
                      </a:lnTo>
                      <a:lnTo>
                        <a:pt x="7" y="20"/>
                      </a:lnTo>
                      <a:lnTo>
                        <a:pt x="7" y="6"/>
                      </a:lnTo>
                      <a:lnTo>
                        <a:pt x="8" y="3"/>
                      </a:lnTo>
                      <a:lnTo>
                        <a:pt x="3" y="0"/>
                      </a:lnTo>
                      <a:lnTo>
                        <a:pt x="2" y="4"/>
                      </a:lnTo>
                      <a:lnTo>
                        <a:pt x="0" y="18"/>
                      </a:lnTo>
                      <a:lnTo>
                        <a:pt x="3" y="47"/>
                      </a:lnTo>
                      <a:lnTo>
                        <a:pt x="16" y="92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" name="Freeform 13"/>
                <p:cNvSpPr>
                  <a:spLocks/>
                </p:cNvSpPr>
                <p:nvPr/>
              </p:nvSpPr>
              <p:spPr bwMode="auto">
                <a:xfrm>
                  <a:off x="5323854" y="2569743"/>
                  <a:ext cx="323351" cy="757560"/>
                </a:xfrm>
                <a:custGeom>
                  <a:avLst/>
                  <a:gdLst/>
                  <a:ahLst/>
                  <a:cxnLst>
                    <a:cxn ang="0">
                      <a:pos x="72" y="218"/>
                    </a:cxn>
                    <a:cxn ang="0">
                      <a:pos x="74" y="214"/>
                    </a:cxn>
                    <a:cxn ang="0">
                      <a:pos x="76" y="203"/>
                    </a:cxn>
                    <a:cxn ang="0">
                      <a:pos x="79" y="185"/>
                    </a:cxn>
                    <a:cxn ang="0">
                      <a:pos x="80" y="160"/>
                    </a:cxn>
                    <a:cxn ang="0">
                      <a:pos x="79" y="132"/>
                    </a:cxn>
                    <a:cxn ang="0">
                      <a:pos x="72" y="97"/>
                    </a:cxn>
                    <a:cxn ang="0">
                      <a:pos x="61" y="60"/>
                    </a:cxn>
                    <a:cxn ang="0">
                      <a:pos x="44" y="19"/>
                    </a:cxn>
                    <a:cxn ang="0">
                      <a:pos x="66" y="0"/>
                    </a:cxn>
                    <a:cxn ang="0">
                      <a:pos x="69" y="5"/>
                    </a:cxn>
                    <a:cxn ang="0">
                      <a:pos x="77" y="21"/>
                    </a:cxn>
                    <a:cxn ang="0">
                      <a:pos x="88" y="47"/>
                    </a:cxn>
                    <a:cxn ang="0">
                      <a:pos x="101" y="82"/>
                    </a:cxn>
                    <a:cxn ang="0">
                      <a:pos x="112" y="127"/>
                    </a:cxn>
                    <a:cxn ang="0">
                      <a:pos x="120" y="182"/>
                    </a:cxn>
                    <a:cxn ang="0">
                      <a:pos x="123" y="245"/>
                    </a:cxn>
                    <a:cxn ang="0">
                      <a:pos x="118" y="315"/>
                    </a:cxn>
                    <a:cxn ang="0">
                      <a:pos x="168" y="320"/>
                    </a:cxn>
                    <a:cxn ang="0">
                      <a:pos x="171" y="326"/>
                    </a:cxn>
                    <a:cxn ang="0">
                      <a:pos x="178" y="342"/>
                    </a:cxn>
                    <a:cxn ang="0">
                      <a:pos x="181" y="363"/>
                    </a:cxn>
                    <a:cxn ang="0">
                      <a:pos x="173" y="388"/>
                    </a:cxn>
                    <a:cxn ang="0">
                      <a:pos x="58" y="402"/>
                    </a:cxn>
                    <a:cxn ang="0">
                      <a:pos x="57" y="403"/>
                    </a:cxn>
                    <a:cxn ang="0">
                      <a:pos x="55" y="405"/>
                    </a:cxn>
                    <a:cxn ang="0">
                      <a:pos x="50" y="408"/>
                    </a:cxn>
                    <a:cxn ang="0">
                      <a:pos x="44" y="411"/>
                    </a:cxn>
                    <a:cxn ang="0">
                      <a:pos x="36" y="413"/>
                    </a:cxn>
                    <a:cxn ang="0">
                      <a:pos x="27" y="410"/>
                    </a:cxn>
                    <a:cxn ang="0">
                      <a:pos x="14" y="405"/>
                    </a:cxn>
                    <a:cxn ang="0">
                      <a:pos x="0" y="394"/>
                    </a:cxn>
                    <a:cxn ang="0">
                      <a:pos x="2" y="370"/>
                    </a:cxn>
                    <a:cxn ang="0">
                      <a:pos x="5" y="319"/>
                    </a:cxn>
                    <a:cxn ang="0">
                      <a:pos x="6" y="259"/>
                    </a:cxn>
                    <a:cxn ang="0">
                      <a:pos x="6" y="218"/>
                    </a:cxn>
                    <a:cxn ang="0">
                      <a:pos x="72" y="218"/>
                    </a:cxn>
                  </a:cxnLst>
                  <a:rect l="0" t="0" r="r" b="b"/>
                  <a:pathLst>
                    <a:path w="181" h="413">
                      <a:moveTo>
                        <a:pt x="72" y="218"/>
                      </a:moveTo>
                      <a:lnTo>
                        <a:pt x="74" y="214"/>
                      </a:lnTo>
                      <a:lnTo>
                        <a:pt x="76" y="203"/>
                      </a:lnTo>
                      <a:lnTo>
                        <a:pt x="79" y="185"/>
                      </a:lnTo>
                      <a:lnTo>
                        <a:pt x="80" y="160"/>
                      </a:lnTo>
                      <a:lnTo>
                        <a:pt x="79" y="132"/>
                      </a:lnTo>
                      <a:lnTo>
                        <a:pt x="72" y="97"/>
                      </a:lnTo>
                      <a:lnTo>
                        <a:pt x="61" y="60"/>
                      </a:lnTo>
                      <a:lnTo>
                        <a:pt x="44" y="19"/>
                      </a:lnTo>
                      <a:lnTo>
                        <a:pt x="66" y="0"/>
                      </a:lnTo>
                      <a:lnTo>
                        <a:pt x="69" y="5"/>
                      </a:lnTo>
                      <a:lnTo>
                        <a:pt x="77" y="21"/>
                      </a:lnTo>
                      <a:lnTo>
                        <a:pt x="88" y="47"/>
                      </a:lnTo>
                      <a:lnTo>
                        <a:pt x="101" y="82"/>
                      </a:lnTo>
                      <a:lnTo>
                        <a:pt x="112" y="127"/>
                      </a:lnTo>
                      <a:lnTo>
                        <a:pt x="120" y="182"/>
                      </a:lnTo>
                      <a:lnTo>
                        <a:pt x="123" y="245"/>
                      </a:lnTo>
                      <a:lnTo>
                        <a:pt x="118" y="315"/>
                      </a:lnTo>
                      <a:lnTo>
                        <a:pt x="168" y="320"/>
                      </a:lnTo>
                      <a:lnTo>
                        <a:pt x="171" y="326"/>
                      </a:lnTo>
                      <a:lnTo>
                        <a:pt x="178" y="342"/>
                      </a:lnTo>
                      <a:lnTo>
                        <a:pt x="181" y="363"/>
                      </a:lnTo>
                      <a:lnTo>
                        <a:pt x="173" y="388"/>
                      </a:lnTo>
                      <a:lnTo>
                        <a:pt x="58" y="402"/>
                      </a:lnTo>
                      <a:lnTo>
                        <a:pt x="57" y="403"/>
                      </a:lnTo>
                      <a:lnTo>
                        <a:pt x="55" y="405"/>
                      </a:lnTo>
                      <a:lnTo>
                        <a:pt x="50" y="408"/>
                      </a:lnTo>
                      <a:lnTo>
                        <a:pt x="44" y="411"/>
                      </a:lnTo>
                      <a:lnTo>
                        <a:pt x="36" y="413"/>
                      </a:lnTo>
                      <a:lnTo>
                        <a:pt x="27" y="410"/>
                      </a:lnTo>
                      <a:lnTo>
                        <a:pt x="14" y="405"/>
                      </a:lnTo>
                      <a:lnTo>
                        <a:pt x="0" y="394"/>
                      </a:lnTo>
                      <a:lnTo>
                        <a:pt x="2" y="370"/>
                      </a:lnTo>
                      <a:lnTo>
                        <a:pt x="5" y="319"/>
                      </a:lnTo>
                      <a:lnTo>
                        <a:pt x="6" y="259"/>
                      </a:lnTo>
                      <a:lnTo>
                        <a:pt x="6" y="218"/>
                      </a:lnTo>
                      <a:lnTo>
                        <a:pt x="72" y="218"/>
                      </a:ln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zh-CN" altLang="zh-CN">
                    <a:solidFill>
                      <a:prstClr val="black"/>
                    </a:solidFill>
                    <a:latin typeface="Calibri" pitchFamily="-65" charset="0"/>
                    <a:ea typeface="ＭＳ Ｐゴシック" pitchFamily="-65" charset="-128"/>
                  </a:endParaRPr>
                </a:p>
              </p:txBody>
            </p:sp>
            <p:grpSp>
              <p:nvGrpSpPr>
                <p:cNvPr id="32796" name="Gruppe 38"/>
                <p:cNvGrpSpPr>
                  <a:grpSpLocks/>
                </p:cNvGrpSpPr>
                <p:nvPr/>
              </p:nvGrpSpPr>
              <p:grpSpPr bwMode="auto">
                <a:xfrm>
                  <a:off x="4116909" y="2444357"/>
                  <a:ext cx="1257277" cy="2560261"/>
                  <a:chOff x="4295778" y="1741295"/>
                  <a:chExt cx="1087439" cy="2214756"/>
                </a:xfrm>
              </p:grpSpPr>
              <p:sp>
                <p:nvSpPr>
                  <p:cNvPr id="32801" name="Freeform 14"/>
                  <p:cNvSpPr>
                    <a:spLocks/>
                  </p:cNvSpPr>
                  <p:nvPr/>
                </p:nvSpPr>
                <p:spPr bwMode="auto">
                  <a:xfrm>
                    <a:off x="4479925" y="2573338"/>
                    <a:ext cx="703263" cy="1382713"/>
                  </a:xfrm>
                  <a:custGeom>
                    <a:avLst/>
                    <a:gdLst>
                      <a:gd name="T0" fmla="*/ 2147483647 w 443"/>
                      <a:gd name="T1" fmla="*/ 2147483647 h 871"/>
                      <a:gd name="T2" fmla="*/ 2147483647 w 443"/>
                      <a:gd name="T3" fmla="*/ 2147483647 h 871"/>
                      <a:gd name="T4" fmla="*/ 2147483647 w 443"/>
                      <a:gd name="T5" fmla="*/ 2147483647 h 871"/>
                      <a:gd name="T6" fmla="*/ 2147483647 w 443"/>
                      <a:gd name="T7" fmla="*/ 2147483647 h 871"/>
                      <a:gd name="T8" fmla="*/ 2147483647 w 443"/>
                      <a:gd name="T9" fmla="*/ 2147483647 h 871"/>
                      <a:gd name="T10" fmla="*/ 2147483647 w 443"/>
                      <a:gd name="T11" fmla="*/ 2147483647 h 871"/>
                      <a:gd name="T12" fmla="*/ 2147483647 w 443"/>
                      <a:gd name="T13" fmla="*/ 2147483647 h 871"/>
                      <a:gd name="T14" fmla="*/ 2147483647 w 443"/>
                      <a:gd name="T15" fmla="*/ 2147483647 h 871"/>
                      <a:gd name="T16" fmla="*/ 2147483647 w 443"/>
                      <a:gd name="T17" fmla="*/ 2147483647 h 871"/>
                      <a:gd name="T18" fmla="*/ 2147483647 w 443"/>
                      <a:gd name="T19" fmla="*/ 2147483647 h 871"/>
                      <a:gd name="T20" fmla="*/ 2147483647 w 443"/>
                      <a:gd name="T21" fmla="*/ 2147483647 h 871"/>
                      <a:gd name="T22" fmla="*/ 2147483647 w 443"/>
                      <a:gd name="T23" fmla="*/ 2147483647 h 871"/>
                      <a:gd name="T24" fmla="*/ 2147483647 w 443"/>
                      <a:gd name="T25" fmla="*/ 2147483647 h 871"/>
                      <a:gd name="T26" fmla="*/ 2147483647 w 443"/>
                      <a:gd name="T27" fmla="*/ 2147483647 h 871"/>
                      <a:gd name="T28" fmla="*/ 2147483647 w 443"/>
                      <a:gd name="T29" fmla="*/ 2147483647 h 871"/>
                      <a:gd name="T30" fmla="*/ 2147483647 w 443"/>
                      <a:gd name="T31" fmla="*/ 2147483647 h 871"/>
                      <a:gd name="T32" fmla="*/ 2147483647 w 443"/>
                      <a:gd name="T33" fmla="*/ 2147483647 h 871"/>
                      <a:gd name="T34" fmla="*/ 2147483647 w 443"/>
                      <a:gd name="T35" fmla="*/ 2147483647 h 871"/>
                      <a:gd name="T36" fmla="*/ 2147483647 w 443"/>
                      <a:gd name="T37" fmla="*/ 2147483647 h 871"/>
                      <a:gd name="T38" fmla="*/ 2147483647 w 443"/>
                      <a:gd name="T39" fmla="*/ 2147483647 h 871"/>
                      <a:gd name="T40" fmla="*/ 2147483647 w 443"/>
                      <a:gd name="T41" fmla="*/ 2147483647 h 871"/>
                      <a:gd name="T42" fmla="*/ 2147483647 w 443"/>
                      <a:gd name="T43" fmla="*/ 2147483647 h 871"/>
                      <a:gd name="T44" fmla="*/ 2147483647 w 443"/>
                      <a:gd name="T45" fmla="*/ 2147483647 h 871"/>
                      <a:gd name="T46" fmla="*/ 2147483647 w 443"/>
                      <a:gd name="T47" fmla="*/ 2147483647 h 871"/>
                      <a:gd name="T48" fmla="*/ 2147483647 w 443"/>
                      <a:gd name="T49" fmla="*/ 2147483647 h 871"/>
                      <a:gd name="T50" fmla="*/ 2147483647 w 443"/>
                      <a:gd name="T51" fmla="*/ 2147483647 h 871"/>
                      <a:gd name="T52" fmla="*/ 2147483647 w 443"/>
                      <a:gd name="T53" fmla="*/ 2147483647 h 871"/>
                      <a:gd name="T54" fmla="*/ 2147483647 w 443"/>
                      <a:gd name="T55" fmla="*/ 2147483647 h 871"/>
                      <a:gd name="T56" fmla="*/ 2147483647 w 443"/>
                      <a:gd name="T57" fmla="*/ 2147483647 h 871"/>
                      <a:gd name="T58" fmla="*/ 2147483647 w 443"/>
                      <a:gd name="T59" fmla="*/ 2147483647 h 871"/>
                      <a:gd name="T60" fmla="*/ 2147483647 w 443"/>
                      <a:gd name="T61" fmla="*/ 2147483647 h 871"/>
                      <a:gd name="T62" fmla="*/ 2147483647 w 443"/>
                      <a:gd name="T63" fmla="*/ 2147483647 h 871"/>
                      <a:gd name="T64" fmla="*/ 2147483647 w 443"/>
                      <a:gd name="T65" fmla="*/ 2147483647 h 871"/>
                      <a:gd name="T66" fmla="*/ 2147483647 w 443"/>
                      <a:gd name="T67" fmla="*/ 2147483647 h 871"/>
                      <a:gd name="T68" fmla="*/ 2147483647 w 443"/>
                      <a:gd name="T69" fmla="*/ 0 h 871"/>
                      <a:gd name="T70" fmla="*/ 2147483647 w 443"/>
                      <a:gd name="T71" fmla="*/ 0 h 871"/>
                      <a:gd name="T72" fmla="*/ 2147483647 w 443"/>
                      <a:gd name="T73" fmla="*/ 2147483647 h 871"/>
                      <a:gd name="T74" fmla="*/ 2147483647 w 443"/>
                      <a:gd name="T75" fmla="*/ 2147483647 h 871"/>
                      <a:gd name="T76" fmla="*/ 2147483647 w 443"/>
                      <a:gd name="T77" fmla="*/ 2147483647 h 871"/>
                      <a:gd name="T78" fmla="*/ 2147483647 w 443"/>
                      <a:gd name="T79" fmla="*/ 2147483647 h 871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43"/>
                      <a:gd name="T121" fmla="*/ 0 h 871"/>
                      <a:gd name="T122" fmla="*/ 443 w 443"/>
                      <a:gd name="T123" fmla="*/ 871 h 871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43" h="871">
                        <a:moveTo>
                          <a:pt x="167" y="218"/>
                        </a:moveTo>
                        <a:lnTo>
                          <a:pt x="197" y="246"/>
                        </a:lnTo>
                        <a:lnTo>
                          <a:pt x="228" y="262"/>
                        </a:lnTo>
                        <a:lnTo>
                          <a:pt x="258" y="270"/>
                        </a:lnTo>
                        <a:lnTo>
                          <a:pt x="289" y="270"/>
                        </a:lnTo>
                        <a:lnTo>
                          <a:pt x="319" y="261"/>
                        </a:lnTo>
                        <a:lnTo>
                          <a:pt x="349" y="245"/>
                        </a:lnTo>
                        <a:lnTo>
                          <a:pt x="379" y="223"/>
                        </a:lnTo>
                        <a:lnTo>
                          <a:pt x="406" y="196"/>
                        </a:lnTo>
                        <a:lnTo>
                          <a:pt x="410" y="192"/>
                        </a:lnTo>
                        <a:lnTo>
                          <a:pt x="420" y="185"/>
                        </a:lnTo>
                        <a:lnTo>
                          <a:pt x="432" y="179"/>
                        </a:lnTo>
                        <a:lnTo>
                          <a:pt x="443" y="171"/>
                        </a:lnTo>
                        <a:lnTo>
                          <a:pt x="439" y="187"/>
                        </a:lnTo>
                        <a:lnTo>
                          <a:pt x="436" y="214"/>
                        </a:lnTo>
                        <a:lnTo>
                          <a:pt x="432" y="240"/>
                        </a:lnTo>
                        <a:lnTo>
                          <a:pt x="431" y="251"/>
                        </a:lnTo>
                        <a:lnTo>
                          <a:pt x="426" y="270"/>
                        </a:lnTo>
                        <a:lnTo>
                          <a:pt x="418" y="314"/>
                        </a:lnTo>
                        <a:lnTo>
                          <a:pt x="409" y="361"/>
                        </a:lnTo>
                        <a:lnTo>
                          <a:pt x="404" y="388"/>
                        </a:lnTo>
                        <a:lnTo>
                          <a:pt x="398" y="425"/>
                        </a:lnTo>
                        <a:lnTo>
                          <a:pt x="387" y="463"/>
                        </a:lnTo>
                        <a:lnTo>
                          <a:pt x="376" y="496"/>
                        </a:lnTo>
                        <a:lnTo>
                          <a:pt x="373" y="516"/>
                        </a:lnTo>
                        <a:lnTo>
                          <a:pt x="373" y="540"/>
                        </a:lnTo>
                        <a:lnTo>
                          <a:pt x="370" y="576"/>
                        </a:lnTo>
                        <a:lnTo>
                          <a:pt x="360" y="613"/>
                        </a:lnTo>
                        <a:lnTo>
                          <a:pt x="343" y="645"/>
                        </a:lnTo>
                        <a:lnTo>
                          <a:pt x="332" y="664"/>
                        </a:lnTo>
                        <a:lnTo>
                          <a:pt x="321" y="693"/>
                        </a:lnTo>
                        <a:lnTo>
                          <a:pt x="310" y="731"/>
                        </a:lnTo>
                        <a:lnTo>
                          <a:pt x="300" y="770"/>
                        </a:lnTo>
                        <a:lnTo>
                          <a:pt x="293" y="808"/>
                        </a:lnTo>
                        <a:lnTo>
                          <a:pt x="286" y="839"/>
                        </a:lnTo>
                        <a:lnTo>
                          <a:pt x="283" y="863"/>
                        </a:lnTo>
                        <a:lnTo>
                          <a:pt x="282" y="871"/>
                        </a:lnTo>
                        <a:lnTo>
                          <a:pt x="277" y="858"/>
                        </a:lnTo>
                        <a:lnTo>
                          <a:pt x="263" y="825"/>
                        </a:lnTo>
                        <a:lnTo>
                          <a:pt x="242" y="778"/>
                        </a:lnTo>
                        <a:lnTo>
                          <a:pt x="219" y="723"/>
                        </a:lnTo>
                        <a:lnTo>
                          <a:pt x="194" y="668"/>
                        </a:lnTo>
                        <a:lnTo>
                          <a:pt x="172" y="620"/>
                        </a:lnTo>
                        <a:lnTo>
                          <a:pt x="154" y="584"/>
                        </a:lnTo>
                        <a:lnTo>
                          <a:pt x="143" y="566"/>
                        </a:lnTo>
                        <a:lnTo>
                          <a:pt x="135" y="560"/>
                        </a:lnTo>
                        <a:lnTo>
                          <a:pt x="128" y="554"/>
                        </a:lnTo>
                        <a:lnTo>
                          <a:pt x="120" y="544"/>
                        </a:lnTo>
                        <a:lnTo>
                          <a:pt x="112" y="537"/>
                        </a:lnTo>
                        <a:lnTo>
                          <a:pt x="104" y="529"/>
                        </a:lnTo>
                        <a:lnTo>
                          <a:pt x="98" y="522"/>
                        </a:lnTo>
                        <a:lnTo>
                          <a:pt x="95" y="518"/>
                        </a:lnTo>
                        <a:lnTo>
                          <a:pt x="93" y="516"/>
                        </a:lnTo>
                        <a:lnTo>
                          <a:pt x="91" y="496"/>
                        </a:lnTo>
                        <a:lnTo>
                          <a:pt x="88" y="447"/>
                        </a:lnTo>
                        <a:lnTo>
                          <a:pt x="84" y="394"/>
                        </a:lnTo>
                        <a:lnTo>
                          <a:pt x="77" y="355"/>
                        </a:lnTo>
                        <a:lnTo>
                          <a:pt x="73" y="336"/>
                        </a:lnTo>
                        <a:lnTo>
                          <a:pt x="66" y="306"/>
                        </a:lnTo>
                        <a:lnTo>
                          <a:pt x="57" y="268"/>
                        </a:lnTo>
                        <a:lnTo>
                          <a:pt x="49" y="228"/>
                        </a:lnTo>
                        <a:lnTo>
                          <a:pt x="40" y="188"/>
                        </a:lnTo>
                        <a:lnTo>
                          <a:pt x="32" y="151"/>
                        </a:lnTo>
                        <a:lnTo>
                          <a:pt x="25" y="121"/>
                        </a:lnTo>
                        <a:lnTo>
                          <a:pt x="21" y="102"/>
                        </a:lnTo>
                        <a:lnTo>
                          <a:pt x="18" y="88"/>
                        </a:lnTo>
                        <a:lnTo>
                          <a:pt x="14" y="66"/>
                        </a:lnTo>
                        <a:lnTo>
                          <a:pt x="10" y="38"/>
                        </a:lnTo>
                        <a:lnTo>
                          <a:pt x="0" y="0"/>
                        </a:lnTo>
                        <a:lnTo>
                          <a:pt x="2" y="0"/>
                        </a:lnTo>
                        <a:lnTo>
                          <a:pt x="2" y="2"/>
                        </a:lnTo>
                        <a:lnTo>
                          <a:pt x="19" y="36"/>
                        </a:lnTo>
                        <a:lnTo>
                          <a:pt x="36" y="66"/>
                        </a:lnTo>
                        <a:lnTo>
                          <a:pt x="55" y="94"/>
                        </a:lnTo>
                        <a:lnTo>
                          <a:pt x="76" y="119"/>
                        </a:lnTo>
                        <a:lnTo>
                          <a:pt x="96" y="145"/>
                        </a:lnTo>
                        <a:lnTo>
                          <a:pt x="118" y="168"/>
                        </a:lnTo>
                        <a:lnTo>
                          <a:pt x="142" y="193"/>
                        </a:lnTo>
                        <a:lnTo>
                          <a:pt x="167" y="218"/>
                        </a:lnTo>
                        <a:close/>
                      </a:path>
                    </a:pathLst>
                  </a:custGeom>
                  <a:solidFill>
                    <a:srgbClr val="98989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32802" name="Freeform 15"/>
                  <p:cNvSpPr>
                    <a:spLocks/>
                  </p:cNvSpPr>
                  <p:nvPr/>
                </p:nvSpPr>
                <p:spPr bwMode="auto">
                  <a:xfrm>
                    <a:off x="4295778" y="1741295"/>
                    <a:ext cx="1087439" cy="1293812"/>
                  </a:xfrm>
                  <a:custGeom>
                    <a:avLst/>
                    <a:gdLst>
                      <a:gd name="T0" fmla="*/ 2147483647 w 685"/>
                      <a:gd name="T1" fmla="*/ 2147483647 h 815"/>
                      <a:gd name="T2" fmla="*/ 2147483647 w 685"/>
                      <a:gd name="T3" fmla="*/ 2147483647 h 815"/>
                      <a:gd name="T4" fmla="*/ 2147483647 w 685"/>
                      <a:gd name="T5" fmla="*/ 2147483647 h 815"/>
                      <a:gd name="T6" fmla="*/ 2147483647 w 685"/>
                      <a:gd name="T7" fmla="*/ 2147483647 h 815"/>
                      <a:gd name="T8" fmla="*/ 2147483647 w 685"/>
                      <a:gd name="T9" fmla="*/ 2147483647 h 815"/>
                      <a:gd name="T10" fmla="*/ 2147483647 w 685"/>
                      <a:gd name="T11" fmla="*/ 2147483647 h 815"/>
                      <a:gd name="T12" fmla="*/ 2147483647 w 685"/>
                      <a:gd name="T13" fmla="*/ 2147483647 h 815"/>
                      <a:gd name="T14" fmla="*/ 2147483647 w 685"/>
                      <a:gd name="T15" fmla="*/ 2147483647 h 815"/>
                      <a:gd name="T16" fmla="*/ 2147483647 w 685"/>
                      <a:gd name="T17" fmla="*/ 2147483647 h 815"/>
                      <a:gd name="T18" fmla="*/ 2147483647 w 685"/>
                      <a:gd name="T19" fmla="*/ 2147483647 h 815"/>
                      <a:gd name="T20" fmla="*/ 2147483647 w 685"/>
                      <a:gd name="T21" fmla="*/ 2147483647 h 815"/>
                      <a:gd name="T22" fmla="*/ 2147483647 w 685"/>
                      <a:gd name="T23" fmla="*/ 2147483647 h 815"/>
                      <a:gd name="T24" fmla="*/ 2147483647 w 685"/>
                      <a:gd name="T25" fmla="*/ 2147483647 h 815"/>
                      <a:gd name="T26" fmla="*/ 2147483647 w 685"/>
                      <a:gd name="T27" fmla="*/ 2147483647 h 815"/>
                      <a:gd name="T28" fmla="*/ 2147483647 w 685"/>
                      <a:gd name="T29" fmla="*/ 2147483647 h 815"/>
                      <a:gd name="T30" fmla="*/ 2147483647 w 685"/>
                      <a:gd name="T31" fmla="*/ 0 h 815"/>
                      <a:gd name="T32" fmla="*/ 2147483647 w 685"/>
                      <a:gd name="T33" fmla="*/ 0 h 815"/>
                      <a:gd name="T34" fmla="*/ 2147483647 w 685"/>
                      <a:gd name="T35" fmla="*/ 2147483647 h 815"/>
                      <a:gd name="T36" fmla="*/ 2147483647 w 685"/>
                      <a:gd name="T37" fmla="*/ 2147483647 h 815"/>
                      <a:gd name="T38" fmla="*/ 2147483647 w 685"/>
                      <a:gd name="T39" fmla="*/ 2147483647 h 815"/>
                      <a:gd name="T40" fmla="*/ 2147483647 w 685"/>
                      <a:gd name="T41" fmla="*/ 2147483647 h 815"/>
                      <a:gd name="T42" fmla="*/ 2147483647 w 685"/>
                      <a:gd name="T43" fmla="*/ 2147483647 h 815"/>
                      <a:gd name="T44" fmla="*/ 2147483647 w 685"/>
                      <a:gd name="T45" fmla="*/ 2147483647 h 815"/>
                      <a:gd name="T46" fmla="*/ 2147483647 w 685"/>
                      <a:gd name="T47" fmla="*/ 2147483647 h 815"/>
                      <a:gd name="T48" fmla="*/ 2147483647 w 685"/>
                      <a:gd name="T49" fmla="*/ 2147483647 h 815"/>
                      <a:gd name="T50" fmla="*/ 2147483647 w 685"/>
                      <a:gd name="T51" fmla="*/ 2147483647 h 815"/>
                      <a:gd name="T52" fmla="*/ 2147483647 w 685"/>
                      <a:gd name="T53" fmla="*/ 2147483647 h 815"/>
                      <a:gd name="T54" fmla="*/ 2147483647 w 685"/>
                      <a:gd name="T55" fmla="*/ 2147483647 h 815"/>
                      <a:gd name="T56" fmla="*/ 2147483647 w 685"/>
                      <a:gd name="T57" fmla="*/ 2147483647 h 815"/>
                      <a:gd name="T58" fmla="*/ 2147483647 w 685"/>
                      <a:gd name="T59" fmla="*/ 2147483647 h 815"/>
                      <a:gd name="T60" fmla="*/ 2147483647 w 685"/>
                      <a:gd name="T61" fmla="*/ 2147483647 h 815"/>
                      <a:gd name="T62" fmla="*/ 2147483647 w 685"/>
                      <a:gd name="T63" fmla="*/ 2147483647 h 815"/>
                      <a:gd name="T64" fmla="*/ 2147483647 w 685"/>
                      <a:gd name="T65" fmla="*/ 2147483647 h 815"/>
                      <a:gd name="T66" fmla="*/ 2147483647 w 685"/>
                      <a:gd name="T67" fmla="*/ 2147483647 h 815"/>
                      <a:gd name="T68" fmla="*/ 2147483647 w 685"/>
                      <a:gd name="T69" fmla="*/ 2147483647 h 815"/>
                      <a:gd name="T70" fmla="*/ 2147483647 w 685"/>
                      <a:gd name="T71" fmla="*/ 2147483647 h 815"/>
                      <a:gd name="T72" fmla="*/ 2147483647 w 685"/>
                      <a:gd name="T73" fmla="*/ 2147483647 h 815"/>
                      <a:gd name="T74" fmla="*/ 2147483647 w 685"/>
                      <a:gd name="T75" fmla="*/ 2147483647 h 815"/>
                      <a:gd name="T76" fmla="*/ 2147483647 w 685"/>
                      <a:gd name="T77" fmla="*/ 2147483647 h 815"/>
                      <a:gd name="T78" fmla="*/ 2147483647 w 685"/>
                      <a:gd name="T79" fmla="*/ 2147483647 h 815"/>
                      <a:gd name="T80" fmla="*/ 2147483647 w 685"/>
                      <a:gd name="T81" fmla="*/ 2147483647 h 815"/>
                      <a:gd name="T82" fmla="*/ 2147483647 w 685"/>
                      <a:gd name="T83" fmla="*/ 2147483647 h 815"/>
                      <a:gd name="T84" fmla="*/ 2147483647 w 685"/>
                      <a:gd name="T85" fmla="*/ 2147483647 h 815"/>
                      <a:gd name="T86" fmla="*/ 2147483647 w 685"/>
                      <a:gd name="T87" fmla="*/ 2147483647 h 815"/>
                      <a:gd name="T88" fmla="*/ 2147483647 w 685"/>
                      <a:gd name="T89" fmla="*/ 2147483647 h 815"/>
                      <a:gd name="T90" fmla="*/ 2147483647 w 685"/>
                      <a:gd name="T91" fmla="*/ 2147483647 h 815"/>
                      <a:gd name="T92" fmla="*/ 2147483647 w 685"/>
                      <a:gd name="T93" fmla="*/ 2147483647 h 815"/>
                      <a:gd name="T94" fmla="*/ 2147483647 w 685"/>
                      <a:gd name="T95" fmla="*/ 2147483647 h 815"/>
                      <a:gd name="T96" fmla="*/ 2147483647 w 685"/>
                      <a:gd name="T97" fmla="*/ 2147483647 h 815"/>
                      <a:gd name="T98" fmla="*/ 2147483647 w 685"/>
                      <a:gd name="T99" fmla="*/ 2147483647 h 815"/>
                      <a:gd name="T100" fmla="*/ 2147483647 w 685"/>
                      <a:gd name="T101" fmla="*/ 2147483647 h 815"/>
                      <a:gd name="T102" fmla="*/ 2147483647 w 685"/>
                      <a:gd name="T103" fmla="*/ 2147483647 h 815"/>
                      <a:gd name="T104" fmla="*/ 2147483647 w 685"/>
                      <a:gd name="T105" fmla="*/ 2147483647 h 815"/>
                      <a:gd name="T106" fmla="*/ 2147483647 w 685"/>
                      <a:gd name="T107" fmla="*/ 2147483647 h 815"/>
                      <a:gd name="T108" fmla="*/ 2147483647 w 685"/>
                      <a:gd name="T109" fmla="*/ 2147483647 h 815"/>
                      <a:gd name="T110" fmla="*/ 2147483647 w 685"/>
                      <a:gd name="T111" fmla="*/ 2147483647 h 815"/>
                      <a:gd name="T112" fmla="*/ 2147483647 w 685"/>
                      <a:gd name="T113" fmla="*/ 2147483647 h 815"/>
                      <a:gd name="T114" fmla="*/ 0 w 685"/>
                      <a:gd name="T115" fmla="*/ 2147483647 h 815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w 685"/>
                      <a:gd name="T175" fmla="*/ 0 h 815"/>
                      <a:gd name="T176" fmla="*/ 685 w 685"/>
                      <a:gd name="T177" fmla="*/ 815 h 815"/>
                    </a:gdLst>
                    <a:ahLst/>
                    <a:cxnLst>
                      <a:cxn ang="T116">
                        <a:pos x="T0" y="T1"/>
                      </a:cxn>
                      <a:cxn ang="T117">
                        <a:pos x="T2" y="T3"/>
                      </a:cxn>
                      <a:cxn ang="T118">
                        <a:pos x="T4" y="T5"/>
                      </a:cxn>
                      <a:cxn ang="T119">
                        <a:pos x="T6" y="T7"/>
                      </a:cxn>
                      <a:cxn ang="T120">
                        <a:pos x="T8" y="T9"/>
                      </a:cxn>
                      <a:cxn ang="T121">
                        <a:pos x="T10" y="T11"/>
                      </a:cxn>
                      <a:cxn ang="T122">
                        <a:pos x="T12" y="T13"/>
                      </a:cxn>
                      <a:cxn ang="T123">
                        <a:pos x="T14" y="T15"/>
                      </a:cxn>
                      <a:cxn ang="T124">
                        <a:pos x="T16" y="T17"/>
                      </a:cxn>
                      <a:cxn ang="T125">
                        <a:pos x="T18" y="T19"/>
                      </a:cxn>
                      <a:cxn ang="T126">
                        <a:pos x="T20" y="T21"/>
                      </a:cxn>
                      <a:cxn ang="T127">
                        <a:pos x="T22" y="T23"/>
                      </a:cxn>
                      <a:cxn ang="T128">
                        <a:pos x="T24" y="T25"/>
                      </a:cxn>
                      <a:cxn ang="T129">
                        <a:pos x="T26" y="T27"/>
                      </a:cxn>
                      <a:cxn ang="T130">
                        <a:pos x="T28" y="T29"/>
                      </a:cxn>
                      <a:cxn ang="T131">
                        <a:pos x="T30" y="T31"/>
                      </a:cxn>
                      <a:cxn ang="T132">
                        <a:pos x="T32" y="T33"/>
                      </a:cxn>
                      <a:cxn ang="T133">
                        <a:pos x="T34" y="T35"/>
                      </a:cxn>
                      <a:cxn ang="T134">
                        <a:pos x="T36" y="T37"/>
                      </a:cxn>
                      <a:cxn ang="T135">
                        <a:pos x="T38" y="T39"/>
                      </a:cxn>
                      <a:cxn ang="T136">
                        <a:pos x="T40" y="T41"/>
                      </a:cxn>
                      <a:cxn ang="T137">
                        <a:pos x="T42" y="T43"/>
                      </a:cxn>
                      <a:cxn ang="T138">
                        <a:pos x="T44" y="T45"/>
                      </a:cxn>
                      <a:cxn ang="T139">
                        <a:pos x="T46" y="T47"/>
                      </a:cxn>
                      <a:cxn ang="T140">
                        <a:pos x="T48" y="T49"/>
                      </a:cxn>
                      <a:cxn ang="T141">
                        <a:pos x="T50" y="T51"/>
                      </a:cxn>
                      <a:cxn ang="T142">
                        <a:pos x="T52" y="T53"/>
                      </a:cxn>
                      <a:cxn ang="T143">
                        <a:pos x="T54" y="T55"/>
                      </a:cxn>
                      <a:cxn ang="T144">
                        <a:pos x="T56" y="T57"/>
                      </a:cxn>
                      <a:cxn ang="T145">
                        <a:pos x="T58" y="T59"/>
                      </a:cxn>
                      <a:cxn ang="T146">
                        <a:pos x="T60" y="T61"/>
                      </a:cxn>
                      <a:cxn ang="T147">
                        <a:pos x="T62" y="T63"/>
                      </a:cxn>
                      <a:cxn ang="T148">
                        <a:pos x="T64" y="T65"/>
                      </a:cxn>
                      <a:cxn ang="T149">
                        <a:pos x="T66" y="T67"/>
                      </a:cxn>
                      <a:cxn ang="T150">
                        <a:pos x="T68" y="T69"/>
                      </a:cxn>
                      <a:cxn ang="T151">
                        <a:pos x="T70" y="T71"/>
                      </a:cxn>
                      <a:cxn ang="T152">
                        <a:pos x="T72" y="T73"/>
                      </a:cxn>
                      <a:cxn ang="T153">
                        <a:pos x="T74" y="T75"/>
                      </a:cxn>
                      <a:cxn ang="T154">
                        <a:pos x="T76" y="T77"/>
                      </a:cxn>
                      <a:cxn ang="T155">
                        <a:pos x="T78" y="T79"/>
                      </a:cxn>
                      <a:cxn ang="T156">
                        <a:pos x="T80" y="T81"/>
                      </a:cxn>
                      <a:cxn ang="T157">
                        <a:pos x="T82" y="T83"/>
                      </a:cxn>
                      <a:cxn ang="T158">
                        <a:pos x="T84" y="T85"/>
                      </a:cxn>
                      <a:cxn ang="T159">
                        <a:pos x="T86" y="T87"/>
                      </a:cxn>
                      <a:cxn ang="T160">
                        <a:pos x="T88" y="T89"/>
                      </a:cxn>
                      <a:cxn ang="T161">
                        <a:pos x="T90" y="T91"/>
                      </a:cxn>
                      <a:cxn ang="T162">
                        <a:pos x="T92" y="T93"/>
                      </a:cxn>
                      <a:cxn ang="T163">
                        <a:pos x="T94" y="T95"/>
                      </a:cxn>
                      <a:cxn ang="T164">
                        <a:pos x="T96" y="T97"/>
                      </a:cxn>
                      <a:cxn ang="T165">
                        <a:pos x="T98" y="T99"/>
                      </a:cxn>
                      <a:cxn ang="T166">
                        <a:pos x="T100" y="T101"/>
                      </a:cxn>
                      <a:cxn ang="T167">
                        <a:pos x="T102" y="T103"/>
                      </a:cxn>
                      <a:cxn ang="T168">
                        <a:pos x="T104" y="T105"/>
                      </a:cxn>
                      <a:cxn ang="T169">
                        <a:pos x="T106" y="T107"/>
                      </a:cxn>
                      <a:cxn ang="T170">
                        <a:pos x="T108" y="T109"/>
                      </a:cxn>
                      <a:cxn ang="T171">
                        <a:pos x="T110" y="T111"/>
                      </a:cxn>
                      <a:cxn ang="T172">
                        <a:pos x="T112" y="T113"/>
                      </a:cxn>
                      <a:cxn ang="T173">
                        <a:pos x="T114" y="T115"/>
                      </a:cxn>
                    </a:cxnLst>
                    <a:rect l="T174" t="T175" r="T176" b="T177"/>
                    <a:pathLst>
                      <a:path w="685" h="815">
                        <a:moveTo>
                          <a:pt x="3" y="240"/>
                        </a:moveTo>
                        <a:lnTo>
                          <a:pt x="13" y="222"/>
                        </a:lnTo>
                        <a:lnTo>
                          <a:pt x="24" y="215"/>
                        </a:lnTo>
                        <a:lnTo>
                          <a:pt x="35" y="221"/>
                        </a:lnTo>
                        <a:lnTo>
                          <a:pt x="49" y="244"/>
                        </a:lnTo>
                        <a:lnTo>
                          <a:pt x="52" y="249"/>
                        </a:lnTo>
                        <a:lnTo>
                          <a:pt x="60" y="258"/>
                        </a:lnTo>
                        <a:lnTo>
                          <a:pt x="69" y="271"/>
                        </a:lnTo>
                        <a:lnTo>
                          <a:pt x="79" y="282"/>
                        </a:lnTo>
                        <a:lnTo>
                          <a:pt x="87" y="293"/>
                        </a:lnTo>
                        <a:lnTo>
                          <a:pt x="95" y="304"/>
                        </a:lnTo>
                        <a:lnTo>
                          <a:pt x="98" y="313"/>
                        </a:lnTo>
                        <a:lnTo>
                          <a:pt x="99" y="318"/>
                        </a:lnTo>
                        <a:lnTo>
                          <a:pt x="102" y="321"/>
                        </a:lnTo>
                        <a:lnTo>
                          <a:pt x="109" y="323"/>
                        </a:lnTo>
                        <a:lnTo>
                          <a:pt x="113" y="317"/>
                        </a:lnTo>
                        <a:lnTo>
                          <a:pt x="117" y="293"/>
                        </a:lnTo>
                        <a:lnTo>
                          <a:pt x="120" y="258"/>
                        </a:lnTo>
                        <a:lnTo>
                          <a:pt x="128" y="229"/>
                        </a:lnTo>
                        <a:lnTo>
                          <a:pt x="134" y="207"/>
                        </a:lnTo>
                        <a:lnTo>
                          <a:pt x="137" y="199"/>
                        </a:lnTo>
                        <a:lnTo>
                          <a:pt x="142" y="193"/>
                        </a:lnTo>
                        <a:lnTo>
                          <a:pt x="156" y="174"/>
                        </a:lnTo>
                        <a:lnTo>
                          <a:pt x="178" y="149"/>
                        </a:lnTo>
                        <a:lnTo>
                          <a:pt x="206" y="119"/>
                        </a:lnTo>
                        <a:lnTo>
                          <a:pt x="238" y="86"/>
                        </a:lnTo>
                        <a:lnTo>
                          <a:pt x="272" y="56"/>
                        </a:lnTo>
                        <a:lnTo>
                          <a:pt x="307" y="31"/>
                        </a:lnTo>
                        <a:lnTo>
                          <a:pt x="340" y="15"/>
                        </a:lnTo>
                        <a:lnTo>
                          <a:pt x="370" y="8"/>
                        </a:lnTo>
                        <a:lnTo>
                          <a:pt x="393" y="1"/>
                        </a:lnTo>
                        <a:lnTo>
                          <a:pt x="410" y="0"/>
                        </a:lnTo>
                        <a:lnTo>
                          <a:pt x="425" y="0"/>
                        </a:lnTo>
                        <a:lnTo>
                          <a:pt x="434" y="0"/>
                        </a:lnTo>
                        <a:lnTo>
                          <a:pt x="440" y="3"/>
                        </a:lnTo>
                        <a:lnTo>
                          <a:pt x="443" y="4"/>
                        </a:lnTo>
                        <a:lnTo>
                          <a:pt x="445" y="4"/>
                        </a:lnTo>
                        <a:lnTo>
                          <a:pt x="448" y="4"/>
                        </a:lnTo>
                        <a:lnTo>
                          <a:pt x="456" y="4"/>
                        </a:lnTo>
                        <a:lnTo>
                          <a:pt x="469" y="4"/>
                        </a:lnTo>
                        <a:lnTo>
                          <a:pt x="484" y="6"/>
                        </a:lnTo>
                        <a:lnTo>
                          <a:pt x="502" y="9"/>
                        </a:lnTo>
                        <a:lnTo>
                          <a:pt x="519" y="14"/>
                        </a:lnTo>
                        <a:lnTo>
                          <a:pt x="536" y="22"/>
                        </a:lnTo>
                        <a:lnTo>
                          <a:pt x="550" y="33"/>
                        </a:lnTo>
                        <a:lnTo>
                          <a:pt x="566" y="48"/>
                        </a:lnTo>
                        <a:lnTo>
                          <a:pt x="583" y="69"/>
                        </a:lnTo>
                        <a:lnTo>
                          <a:pt x="602" y="94"/>
                        </a:lnTo>
                        <a:lnTo>
                          <a:pt x="621" y="124"/>
                        </a:lnTo>
                        <a:lnTo>
                          <a:pt x="638" y="153"/>
                        </a:lnTo>
                        <a:lnTo>
                          <a:pt x="652" y="185"/>
                        </a:lnTo>
                        <a:lnTo>
                          <a:pt x="663" y="218"/>
                        </a:lnTo>
                        <a:lnTo>
                          <a:pt x="670" y="247"/>
                        </a:lnTo>
                        <a:lnTo>
                          <a:pt x="674" y="266"/>
                        </a:lnTo>
                        <a:lnTo>
                          <a:pt x="684" y="315"/>
                        </a:lnTo>
                        <a:lnTo>
                          <a:pt x="685" y="387"/>
                        </a:lnTo>
                        <a:lnTo>
                          <a:pt x="670" y="476"/>
                        </a:lnTo>
                        <a:lnTo>
                          <a:pt x="657" y="514"/>
                        </a:lnTo>
                        <a:lnTo>
                          <a:pt x="643" y="552"/>
                        </a:lnTo>
                        <a:lnTo>
                          <a:pt x="627" y="586"/>
                        </a:lnTo>
                        <a:lnTo>
                          <a:pt x="612" y="619"/>
                        </a:lnTo>
                        <a:lnTo>
                          <a:pt x="594" y="647"/>
                        </a:lnTo>
                        <a:lnTo>
                          <a:pt x="579" y="674"/>
                        </a:lnTo>
                        <a:lnTo>
                          <a:pt x="566" y="694"/>
                        </a:lnTo>
                        <a:lnTo>
                          <a:pt x="553" y="710"/>
                        </a:lnTo>
                        <a:lnTo>
                          <a:pt x="546" y="723"/>
                        </a:lnTo>
                        <a:lnTo>
                          <a:pt x="533" y="734"/>
                        </a:lnTo>
                        <a:lnTo>
                          <a:pt x="520" y="743"/>
                        </a:lnTo>
                        <a:lnTo>
                          <a:pt x="513" y="749"/>
                        </a:lnTo>
                        <a:lnTo>
                          <a:pt x="484" y="776"/>
                        </a:lnTo>
                        <a:lnTo>
                          <a:pt x="456" y="796"/>
                        </a:lnTo>
                        <a:lnTo>
                          <a:pt x="428" y="809"/>
                        </a:lnTo>
                        <a:lnTo>
                          <a:pt x="398" y="815"/>
                        </a:lnTo>
                        <a:lnTo>
                          <a:pt x="366" y="814"/>
                        </a:lnTo>
                        <a:lnTo>
                          <a:pt x="337" y="804"/>
                        </a:lnTo>
                        <a:lnTo>
                          <a:pt x="307" y="785"/>
                        </a:lnTo>
                        <a:lnTo>
                          <a:pt x="277" y="757"/>
                        </a:lnTo>
                        <a:lnTo>
                          <a:pt x="252" y="732"/>
                        </a:lnTo>
                        <a:lnTo>
                          <a:pt x="228" y="709"/>
                        </a:lnTo>
                        <a:lnTo>
                          <a:pt x="208" y="684"/>
                        </a:lnTo>
                        <a:lnTo>
                          <a:pt x="187" y="660"/>
                        </a:lnTo>
                        <a:lnTo>
                          <a:pt x="167" y="633"/>
                        </a:lnTo>
                        <a:lnTo>
                          <a:pt x="148" y="607"/>
                        </a:lnTo>
                        <a:lnTo>
                          <a:pt x="131" y="575"/>
                        </a:lnTo>
                        <a:lnTo>
                          <a:pt x="112" y="541"/>
                        </a:lnTo>
                        <a:lnTo>
                          <a:pt x="112" y="539"/>
                        </a:lnTo>
                        <a:lnTo>
                          <a:pt x="110" y="539"/>
                        </a:lnTo>
                        <a:lnTo>
                          <a:pt x="104" y="509"/>
                        </a:lnTo>
                        <a:lnTo>
                          <a:pt x="99" y="484"/>
                        </a:lnTo>
                        <a:lnTo>
                          <a:pt x="96" y="465"/>
                        </a:lnTo>
                        <a:lnTo>
                          <a:pt x="95" y="459"/>
                        </a:lnTo>
                        <a:lnTo>
                          <a:pt x="93" y="459"/>
                        </a:lnTo>
                        <a:lnTo>
                          <a:pt x="91" y="461"/>
                        </a:lnTo>
                        <a:lnTo>
                          <a:pt x="87" y="464"/>
                        </a:lnTo>
                        <a:lnTo>
                          <a:pt x="80" y="465"/>
                        </a:lnTo>
                        <a:lnTo>
                          <a:pt x="76" y="455"/>
                        </a:lnTo>
                        <a:lnTo>
                          <a:pt x="69" y="445"/>
                        </a:lnTo>
                        <a:lnTo>
                          <a:pt x="62" y="436"/>
                        </a:lnTo>
                        <a:lnTo>
                          <a:pt x="51" y="428"/>
                        </a:lnTo>
                        <a:lnTo>
                          <a:pt x="62" y="436"/>
                        </a:lnTo>
                        <a:lnTo>
                          <a:pt x="69" y="445"/>
                        </a:lnTo>
                        <a:lnTo>
                          <a:pt x="76" y="455"/>
                        </a:lnTo>
                        <a:lnTo>
                          <a:pt x="80" y="465"/>
                        </a:lnTo>
                        <a:lnTo>
                          <a:pt x="74" y="467"/>
                        </a:lnTo>
                        <a:lnTo>
                          <a:pt x="66" y="467"/>
                        </a:lnTo>
                        <a:lnTo>
                          <a:pt x="60" y="465"/>
                        </a:lnTo>
                        <a:lnTo>
                          <a:pt x="51" y="464"/>
                        </a:lnTo>
                        <a:lnTo>
                          <a:pt x="43" y="461"/>
                        </a:lnTo>
                        <a:lnTo>
                          <a:pt x="33" y="455"/>
                        </a:lnTo>
                        <a:lnTo>
                          <a:pt x="25" y="445"/>
                        </a:lnTo>
                        <a:lnTo>
                          <a:pt x="16" y="434"/>
                        </a:lnTo>
                        <a:lnTo>
                          <a:pt x="13" y="407"/>
                        </a:lnTo>
                        <a:lnTo>
                          <a:pt x="5" y="348"/>
                        </a:lnTo>
                        <a:lnTo>
                          <a:pt x="0" y="282"/>
                        </a:lnTo>
                        <a:lnTo>
                          <a:pt x="3" y="240"/>
                        </a:lnTo>
                        <a:close/>
                      </a:path>
                    </a:pathLst>
                  </a:custGeom>
                  <a:solidFill>
                    <a:srgbClr val="989898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  <p:sp>
              <p:nvSpPr>
                <p:cNvPr id="41" name="Freeform 22"/>
                <p:cNvSpPr>
                  <a:spLocks/>
                </p:cNvSpPr>
                <p:nvPr/>
              </p:nvSpPr>
              <p:spPr bwMode="auto">
                <a:xfrm>
                  <a:off x="4021026" y="2526454"/>
                  <a:ext cx="279402" cy="750345"/>
                </a:xfrm>
                <a:custGeom>
                  <a:avLst/>
                  <a:gdLst/>
                  <a:ahLst/>
                  <a:cxnLst>
                    <a:cxn ang="0">
                      <a:pos x="39" y="218"/>
                    </a:cxn>
                    <a:cxn ang="0">
                      <a:pos x="128" y="219"/>
                    </a:cxn>
                    <a:cxn ang="0">
                      <a:pos x="130" y="222"/>
                    </a:cxn>
                    <a:cxn ang="0">
                      <a:pos x="135" y="233"/>
                    </a:cxn>
                    <a:cxn ang="0">
                      <a:pos x="141" y="251"/>
                    </a:cxn>
                    <a:cxn ang="0">
                      <a:pos x="147" y="274"/>
                    </a:cxn>
                    <a:cxn ang="0">
                      <a:pos x="152" y="302"/>
                    </a:cxn>
                    <a:cxn ang="0">
                      <a:pos x="154" y="334"/>
                    </a:cxn>
                    <a:cxn ang="0">
                      <a:pos x="149" y="370"/>
                    </a:cxn>
                    <a:cxn ang="0">
                      <a:pos x="139" y="409"/>
                    </a:cxn>
                    <a:cxn ang="0">
                      <a:pos x="33" y="409"/>
                    </a:cxn>
                    <a:cxn ang="0">
                      <a:pos x="28" y="400"/>
                    </a:cxn>
                    <a:cxn ang="0">
                      <a:pos x="18" y="375"/>
                    </a:cxn>
                    <a:cxn ang="0">
                      <a:pos x="7" y="348"/>
                    </a:cxn>
                    <a:cxn ang="0">
                      <a:pos x="4" y="326"/>
                    </a:cxn>
                    <a:cxn ang="0">
                      <a:pos x="15" y="321"/>
                    </a:cxn>
                    <a:cxn ang="0">
                      <a:pos x="15" y="299"/>
                    </a:cxn>
                    <a:cxn ang="0">
                      <a:pos x="0" y="295"/>
                    </a:cxn>
                    <a:cxn ang="0">
                      <a:pos x="0" y="284"/>
                    </a:cxn>
                    <a:cxn ang="0">
                      <a:pos x="3" y="257"/>
                    </a:cxn>
                    <a:cxn ang="0">
                      <a:pos x="6" y="216"/>
                    </a:cxn>
                    <a:cxn ang="0">
                      <a:pos x="11" y="168"/>
                    </a:cxn>
                    <a:cxn ang="0">
                      <a:pos x="18" y="117"/>
                    </a:cxn>
                    <a:cxn ang="0">
                      <a:pos x="29" y="70"/>
                    </a:cxn>
                    <a:cxn ang="0">
                      <a:pos x="42" y="28"/>
                    </a:cxn>
                    <a:cxn ang="0">
                      <a:pos x="59" y="0"/>
                    </a:cxn>
                    <a:cxn ang="0">
                      <a:pos x="83" y="11"/>
                    </a:cxn>
                    <a:cxn ang="0">
                      <a:pos x="77" y="26"/>
                    </a:cxn>
                    <a:cxn ang="0">
                      <a:pos x="61" y="70"/>
                    </a:cxn>
                    <a:cxn ang="0">
                      <a:pos x="45" y="136"/>
                    </a:cxn>
                    <a:cxn ang="0">
                      <a:pos x="39" y="218"/>
                    </a:cxn>
                  </a:cxnLst>
                  <a:rect l="0" t="0" r="r" b="b"/>
                  <a:pathLst>
                    <a:path w="154" h="409">
                      <a:moveTo>
                        <a:pt x="39" y="218"/>
                      </a:moveTo>
                      <a:lnTo>
                        <a:pt x="128" y="219"/>
                      </a:lnTo>
                      <a:lnTo>
                        <a:pt x="130" y="222"/>
                      </a:lnTo>
                      <a:lnTo>
                        <a:pt x="135" y="233"/>
                      </a:lnTo>
                      <a:lnTo>
                        <a:pt x="141" y="251"/>
                      </a:lnTo>
                      <a:lnTo>
                        <a:pt x="147" y="274"/>
                      </a:lnTo>
                      <a:lnTo>
                        <a:pt x="152" y="302"/>
                      </a:lnTo>
                      <a:lnTo>
                        <a:pt x="154" y="334"/>
                      </a:lnTo>
                      <a:lnTo>
                        <a:pt x="149" y="370"/>
                      </a:lnTo>
                      <a:lnTo>
                        <a:pt x="139" y="409"/>
                      </a:lnTo>
                      <a:lnTo>
                        <a:pt x="33" y="409"/>
                      </a:lnTo>
                      <a:lnTo>
                        <a:pt x="28" y="400"/>
                      </a:lnTo>
                      <a:lnTo>
                        <a:pt x="18" y="375"/>
                      </a:lnTo>
                      <a:lnTo>
                        <a:pt x="7" y="348"/>
                      </a:lnTo>
                      <a:lnTo>
                        <a:pt x="4" y="326"/>
                      </a:lnTo>
                      <a:lnTo>
                        <a:pt x="15" y="321"/>
                      </a:lnTo>
                      <a:lnTo>
                        <a:pt x="15" y="299"/>
                      </a:lnTo>
                      <a:lnTo>
                        <a:pt x="0" y="295"/>
                      </a:lnTo>
                      <a:lnTo>
                        <a:pt x="0" y="284"/>
                      </a:lnTo>
                      <a:lnTo>
                        <a:pt x="3" y="257"/>
                      </a:lnTo>
                      <a:lnTo>
                        <a:pt x="6" y="216"/>
                      </a:lnTo>
                      <a:lnTo>
                        <a:pt x="11" y="168"/>
                      </a:lnTo>
                      <a:lnTo>
                        <a:pt x="18" y="117"/>
                      </a:lnTo>
                      <a:lnTo>
                        <a:pt x="29" y="70"/>
                      </a:lnTo>
                      <a:lnTo>
                        <a:pt x="42" y="28"/>
                      </a:lnTo>
                      <a:lnTo>
                        <a:pt x="59" y="0"/>
                      </a:lnTo>
                      <a:lnTo>
                        <a:pt x="83" y="11"/>
                      </a:lnTo>
                      <a:lnTo>
                        <a:pt x="77" y="26"/>
                      </a:lnTo>
                      <a:lnTo>
                        <a:pt x="61" y="70"/>
                      </a:lnTo>
                      <a:lnTo>
                        <a:pt x="45" y="136"/>
                      </a:lnTo>
                      <a:lnTo>
                        <a:pt x="39" y="218"/>
                      </a:lnTo>
                      <a:close/>
                    </a:path>
                  </a:pathLst>
                </a:custGeom>
                <a:solidFill>
                  <a:schemeClr val="tx2">
                    <a:lumMod val="20000"/>
                    <a:lumOff val="80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zh-CN" altLang="zh-CN">
                    <a:solidFill>
                      <a:prstClr val="black"/>
                    </a:solidFill>
                    <a:latin typeface="Calibri" pitchFamily="-65" charset="0"/>
                    <a:ea typeface="ＭＳ Ｐゴシック" pitchFamily="-65" charset="-128"/>
                  </a:endParaRPr>
                </a:p>
              </p:txBody>
            </p:sp>
            <p:sp>
              <p:nvSpPr>
                <p:cNvPr id="32798" name="Freeform 23"/>
                <p:cNvSpPr>
                  <a:spLocks/>
                </p:cNvSpPr>
                <p:nvPr/>
              </p:nvSpPr>
              <p:spPr bwMode="auto">
                <a:xfrm>
                  <a:off x="4905182" y="3338882"/>
                  <a:ext cx="531769" cy="546874"/>
                </a:xfrm>
                <a:custGeom>
                  <a:avLst/>
                  <a:gdLst>
                    <a:gd name="T0" fmla="*/ 2147483647 w 352"/>
                    <a:gd name="T1" fmla="*/ 2147483647 h 298"/>
                    <a:gd name="T2" fmla="*/ 2147483647 w 352"/>
                    <a:gd name="T3" fmla="*/ 2147483647 h 298"/>
                    <a:gd name="T4" fmla="*/ 2147483647 w 352"/>
                    <a:gd name="T5" fmla="*/ 2147483647 h 298"/>
                    <a:gd name="T6" fmla="*/ 2147483647 w 352"/>
                    <a:gd name="T7" fmla="*/ 2147483647 h 298"/>
                    <a:gd name="T8" fmla="*/ 2147483647 w 352"/>
                    <a:gd name="T9" fmla="*/ 2147483647 h 298"/>
                    <a:gd name="T10" fmla="*/ 2147483647 w 352"/>
                    <a:gd name="T11" fmla="*/ 2147483647 h 298"/>
                    <a:gd name="T12" fmla="*/ 2147483647 w 352"/>
                    <a:gd name="T13" fmla="*/ 2147483647 h 298"/>
                    <a:gd name="T14" fmla="*/ 2147483647 w 352"/>
                    <a:gd name="T15" fmla="*/ 2147483647 h 298"/>
                    <a:gd name="T16" fmla="*/ 2147483647 w 352"/>
                    <a:gd name="T17" fmla="*/ 2147483647 h 298"/>
                    <a:gd name="T18" fmla="*/ 2147483647 w 352"/>
                    <a:gd name="T19" fmla="*/ 2147483647 h 298"/>
                    <a:gd name="T20" fmla="*/ 2147483647 w 352"/>
                    <a:gd name="T21" fmla="*/ 2147483647 h 298"/>
                    <a:gd name="T22" fmla="*/ 2147483647 w 352"/>
                    <a:gd name="T23" fmla="*/ 2147483647 h 298"/>
                    <a:gd name="T24" fmla="*/ 2147483647 w 352"/>
                    <a:gd name="T25" fmla="*/ 2147483647 h 298"/>
                    <a:gd name="T26" fmla="*/ 2147483647 w 352"/>
                    <a:gd name="T27" fmla="*/ 2147483647 h 298"/>
                    <a:gd name="T28" fmla="*/ 2147483647 w 352"/>
                    <a:gd name="T29" fmla="*/ 2147483647 h 298"/>
                    <a:gd name="T30" fmla="*/ 2147483647 w 352"/>
                    <a:gd name="T31" fmla="*/ 2147483647 h 298"/>
                    <a:gd name="T32" fmla="*/ 0 w 352"/>
                    <a:gd name="T33" fmla="*/ 2147483647 h 298"/>
                    <a:gd name="T34" fmla="*/ 2147483647 w 352"/>
                    <a:gd name="T35" fmla="*/ 2147483647 h 298"/>
                    <a:gd name="T36" fmla="*/ 2147483647 w 352"/>
                    <a:gd name="T37" fmla="*/ 2147483647 h 298"/>
                    <a:gd name="T38" fmla="*/ 2147483647 w 352"/>
                    <a:gd name="T39" fmla="*/ 2147483647 h 298"/>
                    <a:gd name="T40" fmla="*/ 2147483647 w 352"/>
                    <a:gd name="T41" fmla="*/ 2147483647 h 298"/>
                    <a:gd name="T42" fmla="*/ 2147483647 w 352"/>
                    <a:gd name="T43" fmla="*/ 2147483647 h 298"/>
                    <a:gd name="T44" fmla="*/ 2147483647 w 352"/>
                    <a:gd name="T45" fmla="*/ 2147483647 h 298"/>
                    <a:gd name="T46" fmla="*/ 2147483647 w 352"/>
                    <a:gd name="T47" fmla="*/ 2147483647 h 298"/>
                    <a:gd name="T48" fmla="*/ 2147483647 w 352"/>
                    <a:gd name="T49" fmla="*/ 2147483647 h 298"/>
                    <a:gd name="T50" fmla="*/ 2147483647 w 352"/>
                    <a:gd name="T51" fmla="*/ 2147483647 h 298"/>
                    <a:gd name="T52" fmla="*/ 2147483647 w 352"/>
                    <a:gd name="T53" fmla="*/ 2147483647 h 298"/>
                    <a:gd name="T54" fmla="*/ 2147483647 w 352"/>
                    <a:gd name="T55" fmla="*/ 2147483647 h 298"/>
                    <a:gd name="T56" fmla="*/ 2147483647 w 352"/>
                    <a:gd name="T57" fmla="*/ 2147483647 h 298"/>
                    <a:gd name="T58" fmla="*/ 2147483647 w 352"/>
                    <a:gd name="T59" fmla="*/ 2147483647 h 298"/>
                    <a:gd name="T60" fmla="*/ 2147483647 w 352"/>
                    <a:gd name="T61" fmla="*/ 2147483647 h 298"/>
                    <a:gd name="T62" fmla="*/ 2147483647 w 352"/>
                    <a:gd name="T63" fmla="*/ 0 h 29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52"/>
                    <a:gd name="T97" fmla="*/ 0 h 298"/>
                    <a:gd name="T98" fmla="*/ 352 w 352"/>
                    <a:gd name="T99" fmla="*/ 298 h 298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52" h="298">
                      <a:moveTo>
                        <a:pt x="346" y="0"/>
                      </a:moveTo>
                      <a:lnTo>
                        <a:pt x="343" y="2"/>
                      </a:lnTo>
                      <a:lnTo>
                        <a:pt x="341" y="3"/>
                      </a:lnTo>
                      <a:lnTo>
                        <a:pt x="339" y="6"/>
                      </a:lnTo>
                      <a:lnTo>
                        <a:pt x="339" y="8"/>
                      </a:lnTo>
                      <a:lnTo>
                        <a:pt x="339" y="14"/>
                      </a:lnTo>
                      <a:lnTo>
                        <a:pt x="339" y="28"/>
                      </a:lnTo>
                      <a:lnTo>
                        <a:pt x="339" y="52"/>
                      </a:lnTo>
                      <a:lnTo>
                        <a:pt x="335" y="80"/>
                      </a:lnTo>
                      <a:lnTo>
                        <a:pt x="328" y="112"/>
                      </a:lnTo>
                      <a:lnTo>
                        <a:pt x="316" y="146"/>
                      </a:lnTo>
                      <a:lnTo>
                        <a:pt x="297" y="181"/>
                      </a:lnTo>
                      <a:lnTo>
                        <a:pt x="272" y="212"/>
                      </a:lnTo>
                      <a:lnTo>
                        <a:pt x="261" y="223"/>
                      </a:lnTo>
                      <a:lnTo>
                        <a:pt x="250" y="232"/>
                      </a:lnTo>
                      <a:lnTo>
                        <a:pt x="237" y="240"/>
                      </a:lnTo>
                      <a:lnTo>
                        <a:pt x="223" y="248"/>
                      </a:lnTo>
                      <a:lnTo>
                        <a:pt x="211" y="256"/>
                      </a:lnTo>
                      <a:lnTo>
                        <a:pt x="195" y="262"/>
                      </a:lnTo>
                      <a:lnTo>
                        <a:pt x="181" y="267"/>
                      </a:lnTo>
                      <a:lnTo>
                        <a:pt x="163" y="272"/>
                      </a:lnTo>
                      <a:lnTo>
                        <a:pt x="148" y="276"/>
                      </a:lnTo>
                      <a:lnTo>
                        <a:pt x="130" y="279"/>
                      </a:lnTo>
                      <a:lnTo>
                        <a:pt x="112" y="281"/>
                      </a:lnTo>
                      <a:lnTo>
                        <a:pt x="93" y="283"/>
                      </a:lnTo>
                      <a:lnTo>
                        <a:pt x="72" y="284"/>
                      </a:lnTo>
                      <a:lnTo>
                        <a:pt x="52" y="284"/>
                      </a:lnTo>
                      <a:lnTo>
                        <a:pt x="30" y="283"/>
                      </a:lnTo>
                      <a:lnTo>
                        <a:pt x="8" y="281"/>
                      </a:lnTo>
                      <a:lnTo>
                        <a:pt x="6" y="281"/>
                      </a:lnTo>
                      <a:lnTo>
                        <a:pt x="3" y="283"/>
                      </a:lnTo>
                      <a:lnTo>
                        <a:pt x="2" y="286"/>
                      </a:lnTo>
                      <a:lnTo>
                        <a:pt x="0" y="287"/>
                      </a:lnTo>
                      <a:lnTo>
                        <a:pt x="0" y="290"/>
                      </a:lnTo>
                      <a:lnTo>
                        <a:pt x="2" y="294"/>
                      </a:lnTo>
                      <a:lnTo>
                        <a:pt x="5" y="295"/>
                      </a:lnTo>
                      <a:lnTo>
                        <a:pt x="6" y="295"/>
                      </a:lnTo>
                      <a:lnTo>
                        <a:pt x="30" y="297"/>
                      </a:lnTo>
                      <a:lnTo>
                        <a:pt x="52" y="298"/>
                      </a:lnTo>
                      <a:lnTo>
                        <a:pt x="74" y="298"/>
                      </a:lnTo>
                      <a:lnTo>
                        <a:pt x="94" y="297"/>
                      </a:lnTo>
                      <a:lnTo>
                        <a:pt x="113" y="295"/>
                      </a:lnTo>
                      <a:lnTo>
                        <a:pt x="134" y="292"/>
                      </a:lnTo>
                      <a:lnTo>
                        <a:pt x="151" y="289"/>
                      </a:lnTo>
                      <a:lnTo>
                        <a:pt x="168" y="284"/>
                      </a:lnTo>
                      <a:lnTo>
                        <a:pt x="185" y="279"/>
                      </a:lnTo>
                      <a:lnTo>
                        <a:pt x="201" y="273"/>
                      </a:lnTo>
                      <a:lnTo>
                        <a:pt x="217" y="267"/>
                      </a:lnTo>
                      <a:lnTo>
                        <a:pt x="231" y="259"/>
                      </a:lnTo>
                      <a:lnTo>
                        <a:pt x="245" y="251"/>
                      </a:lnTo>
                      <a:lnTo>
                        <a:pt x="258" y="242"/>
                      </a:lnTo>
                      <a:lnTo>
                        <a:pt x="270" y="231"/>
                      </a:lnTo>
                      <a:lnTo>
                        <a:pt x="281" y="220"/>
                      </a:lnTo>
                      <a:lnTo>
                        <a:pt x="308" y="187"/>
                      </a:lnTo>
                      <a:lnTo>
                        <a:pt x="327" y="151"/>
                      </a:lnTo>
                      <a:lnTo>
                        <a:pt x="341" y="116"/>
                      </a:lnTo>
                      <a:lnTo>
                        <a:pt x="347" y="83"/>
                      </a:lnTo>
                      <a:lnTo>
                        <a:pt x="352" y="54"/>
                      </a:lnTo>
                      <a:lnTo>
                        <a:pt x="352" y="30"/>
                      </a:lnTo>
                      <a:lnTo>
                        <a:pt x="352" y="13"/>
                      </a:lnTo>
                      <a:lnTo>
                        <a:pt x="352" y="6"/>
                      </a:lnTo>
                      <a:lnTo>
                        <a:pt x="352" y="5"/>
                      </a:lnTo>
                      <a:lnTo>
                        <a:pt x="350" y="2"/>
                      </a:lnTo>
                      <a:lnTo>
                        <a:pt x="347" y="0"/>
                      </a:lnTo>
                      <a:lnTo>
                        <a:pt x="346" y="0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3" name="Freeform 24"/>
                <p:cNvSpPr>
                  <a:spLocks/>
                </p:cNvSpPr>
                <p:nvPr/>
              </p:nvSpPr>
              <p:spPr bwMode="auto">
                <a:xfrm>
                  <a:off x="4809002" y="3702476"/>
                  <a:ext cx="219754" cy="147906"/>
                </a:xfrm>
                <a:custGeom>
                  <a:avLst/>
                  <a:gdLst/>
                  <a:ahLst/>
                  <a:cxnLst>
                    <a:cxn ang="0">
                      <a:pos x="120" y="39"/>
                    </a:cxn>
                    <a:cxn ang="0">
                      <a:pos x="118" y="47"/>
                    </a:cxn>
                    <a:cxn ang="0">
                      <a:pos x="115" y="55"/>
                    </a:cxn>
                    <a:cxn ang="0">
                      <a:pos x="110" y="61"/>
                    </a:cxn>
                    <a:cxn ang="0">
                      <a:pos x="102" y="67"/>
                    </a:cxn>
                    <a:cxn ang="0">
                      <a:pos x="94" y="72"/>
                    </a:cxn>
                    <a:cxn ang="0">
                      <a:pos x="83" y="77"/>
                    </a:cxn>
                    <a:cxn ang="0">
                      <a:pos x="72" y="78"/>
                    </a:cxn>
                    <a:cxn ang="0">
                      <a:pos x="60" y="80"/>
                    </a:cxn>
                    <a:cxn ang="0">
                      <a:pos x="49" y="78"/>
                    </a:cxn>
                    <a:cxn ang="0">
                      <a:pos x="38" y="77"/>
                    </a:cxn>
                    <a:cxn ang="0">
                      <a:pos x="27" y="72"/>
                    </a:cxn>
                    <a:cxn ang="0">
                      <a:pos x="19" y="67"/>
                    </a:cxn>
                    <a:cxn ang="0">
                      <a:pos x="11" y="61"/>
                    </a:cxn>
                    <a:cxn ang="0">
                      <a:pos x="5" y="55"/>
                    </a:cxn>
                    <a:cxn ang="0">
                      <a:pos x="2" y="47"/>
                    </a:cxn>
                    <a:cxn ang="0">
                      <a:pos x="0" y="39"/>
                    </a:cxn>
                    <a:cxn ang="0">
                      <a:pos x="2" y="31"/>
                    </a:cxn>
                    <a:cxn ang="0">
                      <a:pos x="5" y="23"/>
                    </a:cxn>
                    <a:cxn ang="0">
                      <a:pos x="11" y="17"/>
                    </a:cxn>
                    <a:cxn ang="0">
                      <a:pos x="19" y="11"/>
                    </a:cxn>
                    <a:cxn ang="0">
                      <a:pos x="27" y="6"/>
                    </a:cxn>
                    <a:cxn ang="0">
                      <a:pos x="38" y="3"/>
                    </a:cxn>
                    <a:cxn ang="0">
                      <a:pos x="49" y="0"/>
                    </a:cxn>
                    <a:cxn ang="0">
                      <a:pos x="60" y="0"/>
                    </a:cxn>
                    <a:cxn ang="0">
                      <a:pos x="72" y="0"/>
                    </a:cxn>
                    <a:cxn ang="0">
                      <a:pos x="83" y="3"/>
                    </a:cxn>
                    <a:cxn ang="0">
                      <a:pos x="94" y="6"/>
                    </a:cxn>
                    <a:cxn ang="0">
                      <a:pos x="102" y="11"/>
                    </a:cxn>
                    <a:cxn ang="0">
                      <a:pos x="110" y="17"/>
                    </a:cxn>
                    <a:cxn ang="0">
                      <a:pos x="115" y="23"/>
                    </a:cxn>
                    <a:cxn ang="0">
                      <a:pos x="118" y="31"/>
                    </a:cxn>
                    <a:cxn ang="0">
                      <a:pos x="120" y="39"/>
                    </a:cxn>
                  </a:cxnLst>
                  <a:rect l="0" t="0" r="r" b="b"/>
                  <a:pathLst>
                    <a:path w="120" h="80">
                      <a:moveTo>
                        <a:pt x="120" y="39"/>
                      </a:moveTo>
                      <a:lnTo>
                        <a:pt x="118" y="47"/>
                      </a:lnTo>
                      <a:lnTo>
                        <a:pt x="115" y="55"/>
                      </a:lnTo>
                      <a:lnTo>
                        <a:pt x="110" y="61"/>
                      </a:lnTo>
                      <a:lnTo>
                        <a:pt x="102" y="67"/>
                      </a:lnTo>
                      <a:lnTo>
                        <a:pt x="94" y="72"/>
                      </a:lnTo>
                      <a:lnTo>
                        <a:pt x="83" y="77"/>
                      </a:lnTo>
                      <a:lnTo>
                        <a:pt x="72" y="78"/>
                      </a:lnTo>
                      <a:lnTo>
                        <a:pt x="60" y="80"/>
                      </a:lnTo>
                      <a:lnTo>
                        <a:pt x="49" y="78"/>
                      </a:lnTo>
                      <a:lnTo>
                        <a:pt x="38" y="77"/>
                      </a:lnTo>
                      <a:lnTo>
                        <a:pt x="27" y="72"/>
                      </a:lnTo>
                      <a:lnTo>
                        <a:pt x="19" y="67"/>
                      </a:lnTo>
                      <a:lnTo>
                        <a:pt x="11" y="61"/>
                      </a:lnTo>
                      <a:lnTo>
                        <a:pt x="5" y="55"/>
                      </a:lnTo>
                      <a:lnTo>
                        <a:pt x="2" y="47"/>
                      </a:lnTo>
                      <a:lnTo>
                        <a:pt x="0" y="39"/>
                      </a:lnTo>
                      <a:lnTo>
                        <a:pt x="2" y="31"/>
                      </a:lnTo>
                      <a:lnTo>
                        <a:pt x="5" y="23"/>
                      </a:lnTo>
                      <a:lnTo>
                        <a:pt x="11" y="17"/>
                      </a:lnTo>
                      <a:lnTo>
                        <a:pt x="19" y="11"/>
                      </a:lnTo>
                      <a:lnTo>
                        <a:pt x="27" y="6"/>
                      </a:lnTo>
                      <a:lnTo>
                        <a:pt x="38" y="3"/>
                      </a:lnTo>
                      <a:lnTo>
                        <a:pt x="49" y="0"/>
                      </a:lnTo>
                      <a:lnTo>
                        <a:pt x="60" y="0"/>
                      </a:lnTo>
                      <a:lnTo>
                        <a:pt x="72" y="0"/>
                      </a:lnTo>
                      <a:lnTo>
                        <a:pt x="83" y="3"/>
                      </a:lnTo>
                      <a:lnTo>
                        <a:pt x="94" y="6"/>
                      </a:lnTo>
                      <a:lnTo>
                        <a:pt x="102" y="11"/>
                      </a:lnTo>
                      <a:lnTo>
                        <a:pt x="110" y="17"/>
                      </a:lnTo>
                      <a:lnTo>
                        <a:pt x="115" y="23"/>
                      </a:lnTo>
                      <a:lnTo>
                        <a:pt x="118" y="31"/>
                      </a:lnTo>
                      <a:lnTo>
                        <a:pt x="120" y="39"/>
                      </a:lnTo>
                      <a:close/>
                    </a:path>
                  </a:pathLst>
                </a:custGeom>
                <a:gradFill flip="none" rotWithShape="1">
                  <a:gsLst>
                    <a:gs pos="0">
                      <a:schemeClr val="accent1">
                        <a:lumMod val="90000"/>
                      </a:schemeClr>
                    </a:gs>
                    <a:gs pos="58000">
                      <a:schemeClr val="bg2">
                        <a:lumMod val="10000"/>
                      </a:schemeClr>
                    </a:gs>
                    <a:gs pos="45000">
                      <a:schemeClr val="bg2">
                        <a:lumMod val="25000"/>
                      </a:schemeClr>
                    </a:gs>
                  </a:gsLst>
                  <a:lin ang="2700000" scaled="1"/>
                  <a:tileRect/>
                </a:gra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zh-CN" altLang="zh-CN">
                    <a:solidFill>
                      <a:prstClr val="black"/>
                    </a:solidFill>
                    <a:latin typeface="Calibri" pitchFamily="-65" charset="0"/>
                    <a:ea typeface="ＭＳ Ｐゴシック" pitchFamily="-65" charset="-128"/>
                  </a:endParaRPr>
                </a:p>
              </p:txBody>
            </p:sp>
            <p:sp>
              <p:nvSpPr>
                <p:cNvPr id="32800" name="Freeform 11"/>
                <p:cNvSpPr>
                  <a:spLocks/>
                </p:cNvSpPr>
                <p:nvPr/>
              </p:nvSpPr>
              <p:spPr bwMode="auto">
                <a:xfrm>
                  <a:off x="4137100" y="2198653"/>
                  <a:ext cx="1301327" cy="464294"/>
                </a:xfrm>
                <a:custGeom>
                  <a:avLst/>
                  <a:gdLst>
                    <a:gd name="T0" fmla="*/ 2147483647 w 709"/>
                    <a:gd name="T1" fmla="*/ 2147483647 h 253"/>
                    <a:gd name="T2" fmla="*/ 2147483647 w 709"/>
                    <a:gd name="T3" fmla="*/ 2147483647 h 253"/>
                    <a:gd name="T4" fmla="*/ 2147483647 w 709"/>
                    <a:gd name="T5" fmla="*/ 2147483647 h 253"/>
                    <a:gd name="T6" fmla="*/ 2147483647 w 709"/>
                    <a:gd name="T7" fmla="*/ 2147483647 h 253"/>
                    <a:gd name="T8" fmla="*/ 2147483647 w 709"/>
                    <a:gd name="T9" fmla="*/ 2147483647 h 253"/>
                    <a:gd name="T10" fmla="*/ 2147483647 w 709"/>
                    <a:gd name="T11" fmla="*/ 2147483647 h 253"/>
                    <a:gd name="T12" fmla="*/ 2147483647 w 709"/>
                    <a:gd name="T13" fmla="*/ 2147483647 h 253"/>
                    <a:gd name="T14" fmla="*/ 2147483647 w 709"/>
                    <a:gd name="T15" fmla="*/ 2147483647 h 253"/>
                    <a:gd name="T16" fmla="*/ 2147483647 w 709"/>
                    <a:gd name="T17" fmla="*/ 2147483647 h 253"/>
                    <a:gd name="T18" fmla="*/ 2147483647 w 709"/>
                    <a:gd name="T19" fmla="*/ 2147483647 h 253"/>
                    <a:gd name="T20" fmla="*/ 2147483647 w 709"/>
                    <a:gd name="T21" fmla="*/ 2147483647 h 253"/>
                    <a:gd name="T22" fmla="*/ 2147483647 w 709"/>
                    <a:gd name="T23" fmla="*/ 2147483647 h 253"/>
                    <a:gd name="T24" fmla="*/ 2147483647 w 709"/>
                    <a:gd name="T25" fmla="*/ 2147483647 h 253"/>
                    <a:gd name="T26" fmla="*/ 2147483647 w 709"/>
                    <a:gd name="T27" fmla="*/ 2147483647 h 253"/>
                    <a:gd name="T28" fmla="*/ 2147483647 w 709"/>
                    <a:gd name="T29" fmla="*/ 2147483647 h 253"/>
                    <a:gd name="T30" fmla="*/ 2147483647 w 709"/>
                    <a:gd name="T31" fmla="*/ 2147483647 h 253"/>
                    <a:gd name="T32" fmla="*/ 2147483647 w 709"/>
                    <a:gd name="T33" fmla="*/ 2147483647 h 253"/>
                    <a:gd name="T34" fmla="*/ 2147483647 w 709"/>
                    <a:gd name="T35" fmla="*/ 2147483647 h 253"/>
                    <a:gd name="T36" fmla="*/ 2147483647 w 709"/>
                    <a:gd name="T37" fmla="*/ 2147483647 h 253"/>
                    <a:gd name="T38" fmla="*/ 2147483647 w 709"/>
                    <a:gd name="T39" fmla="*/ 2147483647 h 253"/>
                    <a:gd name="T40" fmla="*/ 2147483647 w 709"/>
                    <a:gd name="T41" fmla="*/ 2147483647 h 253"/>
                    <a:gd name="T42" fmla="*/ 2147483647 w 709"/>
                    <a:gd name="T43" fmla="*/ 2147483647 h 253"/>
                    <a:gd name="T44" fmla="*/ 2147483647 w 709"/>
                    <a:gd name="T45" fmla="*/ 2147483647 h 253"/>
                    <a:gd name="T46" fmla="*/ 2147483647 w 709"/>
                    <a:gd name="T47" fmla="*/ 2147483647 h 253"/>
                    <a:gd name="T48" fmla="*/ 2147483647 w 709"/>
                    <a:gd name="T49" fmla="*/ 2147483647 h 253"/>
                    <a:gd name="T50" fmla="*/ 2147483647 w 709"/>
                    <a:gd name="T51" fmla="*/ 0 h 253"/>
                    <a:gd name="T52" fmla="*/ 2147483647 w 709"/>
                    <a:gd name="T53" fmla="*/ 2147483647 h 253"/>
                    <a:gd name="T54" fmla="*/ 2147483647 w 709"/>
                    <a:gd name="T55" fmla="*/ 2147483647 h 253"/>
                    <a:gd name="T56" fmla="*/ 2147483647 w 709"/>
                    <a:gd name="T57" fmla="*/ 2147483647 h 253"/>
                    <a:gd name="T58" fmla="*/ 2147483647 w 709"/>
                    <a:gd name="T59" fmla="*/ 2147483647 h 253"/>
                    <a:gd name="T60" fmla="*/ 2147483647 w 709"/>
                    <a:gd name="T61" fmla="*/ 2147483647 h 253"/>
                    <a:gd name="T62" fmla="*/ 2147483647 w 709"/>
                    <a:gd name="T63" fmla="*/ 2147483647 h 253"/>
                    <a:gd name="T64" fmla="*/ 2147483647 w 709"/>
                    <a:gd name="T65" fmla="*/ 2147483647 h 253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709"/>
                    <a:gd name="T100" fmla="*/ 0 h 253"/>
                    <a:gd name="T101" fmla="*/ 709 w 709"/>
                    <a:gd name="T102" fmla="*/ 253 h 253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709" h="253">
                      <a:moveTo>
                        <a:pt x="0" y="221"/>
                      </a:moveTo>
                      <a:lnTo>
                        <a:pt x="6" y="225"/>
                      </a:lnTo>
                      <a:lnTo>
                        <a:pt x="8" y="221"/>
                      </a:lnTo>
                      <a:lnTo>
                        <a:pt x="11" y="214"/>
                      </a:lnTo>
                      <a:lnTo>
                        <a:pt x="19" y="203"/>
                      </a:lnTo>
                      <a:lnTo>
                        <a:pt x="28" y="187"/>
                      </a:lnTo>
                      <a:lnTo>
                        <a:pt x="41" y="170"/>
                      </a:lnTo>
                      <a:lnTo>
                        <a:pt x="57" y="149"/>
                      </a:lnTo>
                      <a:lnTo>
                        <a:pt x="75" y="129"/>
                      </a:lnTo>
                      <a:lnTo>
                        <a:pt x="97" y="107"/>
                      </a:lnTo>
                      <a:lnTo>
                        <a:pt x="123" y="87"/>
                      </a:lnTo>
                      <a:lnTo>
                        <a:pt x="149" y="66"/>
                      </a:lnTo>
                      <a:lnTo>
                        <a:pt x="181" y="49"/>
                      </a:lnTo>
                      <a:lnTo>
                        <a:pt x="215" y="33"/>
                      </a:lnTo>
                      <a:lnTo>
                        <a:pt x="253" y="21"/>
                      </a:lnTo>
                      <a:lnTo>
                        <a:pt x="295" y="13"/>
                      </a:lnTo>
                      <a:lnTo>
                        <a:pt x="339" y="8"/>
                      </a:lnTo>
                      <a:lnTo>
                        <a:pt x="388" y="10"/>
                      </a:lnTo>
                      <a:lnTo>
                        <a:pt x="391" y="10"/>
                      </a:lnTo>
                      <a:lnTo>
                        <a:pt x="399" y="11"/>
                      </a:lnTo>
                      <a:lnTo>
                        <a:pt x="412" y="11"/>
                      </a:lnTo>
                      <a:lnTo>
                        <a:pt x="427" y="14"/>
                      </a:lnTo>
                      <a:lnTo>
                        <a:pt x="446" y="19"/>
                      </a:lnTo>
                      <a:lnTo>
                        <a:pt x="468" y="24"/>
                      </a:lnTo>
                      <a:lnTo>
                        <a:pt x="492" y="33"/>
                      </a:lnTo>
                      <a:lnTo>
                        <a:pt x="517" y="43"/>
                      </a:lnTo>
                      <a:lnTo>
                        <a:pt x="544" y="57"/>
                      </a:lnTo>
                      <a:lnTo>
                        <a:pt x="569" y="72"/>
                      </a:lnTo>
                      <a:lnTo>
                        <a:pt x="596" y="93"/>
                      </a:lnTo>
                      <a:lnTo>
                        <a:pt x="621" y="115"/>
                      </a:lnTo>
                      <a:lnTo>
                        <a:pt x="644" y="143"/>
                      </a:lnTo>
                      <a:lnTo>
                        <a:pt x="666" y="174"/>
                      </a:lnTo>
                      <a:lnTo>
                        <a:pt x="687" y="212"/>
                      </a:lnTo>
                      <a:lnTo>
                        <a:pt x="702" y="253"/>
                      </a:lnTo>
                      <a:lnTo>
                        <a:pt x="709" y="251"/>
                      </a:lnTo>
                      <a:lnTo>
                        <a:pt x="691" y="209"/>
                      </a:lnTo>
                      <a:lnTo>
                        <a:pt x="673" y="171"/>
                      </a:lnTo>
                      <a:lnTo>
                        <a:pt x="651" y="140"/>
                      </a:lnTo>
                      <a:lnTo>
                        <a:pt x="625" y="112"/>
                      </a:lnTo>
                      <a:lnTo>
                        <a:pt x="600" y="87"/>
                      </a:lnTo>
                      <a:lnTo>
                        <a:pt x="574" y="66"/>
                      </a:lnTo>
                      <a:lnTo>
                        <a:pt x="547" y="50"/>
                      </a:lnTo>
                      <a:lnTo>
                        <a:pt x="520" y="36"/>
                      </a:lnTo>
                      <a:lnTo>
                        <a:pt x="493" y="25"/>
                      </a:lnTo>
                      <a:lnTo>
                        <a:pt x="470" y="17"/>
                      </a:lnTo>
                      <a:lnTo>
                        <a:pt x="448" y="11"/>
                      </a:lnTo>
                      <a:lnTo>
                        <a:pt x="427" y="7"/>
                      </a:lnTo>
                      <a:lnTo>
                        <a:pt x="412" y="5"/>
                      </a:lnTo>
                      <a:lnTo>
                        <a:pt x="399" y="3"/>
                      </a:lnTo>
                      <a:lnTo>
                        <a:pt x="391" y="2"/>
                      </a:lnTo>
                      <a:lnTo>
                        <a:pt x="388" y="2"/>
                      </a:lnTo>
                      <a:lnTo>
                        <a:pt x="339" y="0"/>
                      </a:lnTo>
                      <a:lnTo>
                        <a:pt x="294" y="5"/>
                      </a:lnTo>
                      <a:lnTo>
                        <a:pt x="251" y="14"/>
                      </a:lnTo>
                      <a:lnTo>
                        <a:pt x="214" y="27"/>
                      </a:lnTo>
                      <a:lnTo>
                        <a:pt x="178" y="43"/>
                      </a:lnTo>
                      <a:lnTo>
                        <a:pt x="146" y="61"/>
                      </a:lnTo>
                      <a:lnTo>
                        <a:pt x="118" y="82"/>
                      </a:lnTo>
                      <a:lnTo>
                        <a:pt x="93" y="102"/>
                      </a:lnTo>
                      <a:lnTo>
                        <a:pt x="71" y="124"/>
                      </a:lnTo>
                      <a:lnTo>
                        <a:pt x="52" y="146"/>
                      </a:lnTo>
                      <a:lnTo>
                        <a:pt x="36" y="165"/>
                      </a:lnTo>
                      <a:lnTo>
                        <a:pt x="24" y="184"/>
                      </a:lnTo>
                      <a:lnTo>
                        <a:pt x="13" y="199"/>
                      </a:lnTo>
                      <a:lnTo>
                        <a:pt x="6" y="210"/>
                      </a:lnTo>
                      <a:lnTo>
                        <a:pt x="2" y="218"/>
                      </a:lnTo>
                      <a:lnTo>
                        <a:pt x="0" y="221"/>
                      </a:lnTo>
                      <a:close/>
                    </a:path>
                  </a:pathLst>
                </a:custGeom>
                <a:solidFill>
                  <a:srgbClr val="7F7F7F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46" name="橢圓 45"/>
            <p:cNvSpPr/>
            <p:nvPr/>
          </p:nvSpPr>
          <p:spPr>
            <a:xfrm>
              <a:off x="-13443289" y="-1755381"/>
              <a:ext cx="1466612" cy="1290650"/>
            </a:xfrm>
            <a:prstGeom prst="ellipse">
              <a:avLst/>
            </a:prstGeom>
            <a:gradFill flip="none" rotWithShape="1">
              <a:gsLst>
                <a:gs pos="0">
                  <a:srgbClr val="C00000">
                    <a:shade val="30000"/>
                    <a:satMod val="115000"/>
                  </a:srgbClr>
                </a:gs>
                <a:gs pos="50000">
                  <a:srgbClr val="C00000">
                    <a:shade val="67500"/>
                    <a:satMod val="115000"/>
                    <a:alpha val="50000"/>
                  </a:srgbClr>
                </a:gs>
                <a:gs pos="100000">
                  <a:srgbClr val="C00000">
                    <a:shade val="100000"/>
                    <a:satMod val="115000"/>
                    <a:alpha val="0"/>
                  </a:srgbClr>
                </a:gs>
              </a:gsLst>
              <a:path path="shape">
                <a:fillToRect l="50000" t="50000" r="50000" b="50000"/>
              </a:path>
              <a:tileRect/>
            </a:gra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32771" name="组合 117"/>
          <p:cNvGrpSpPr>
            <a:grpSpLocks/>
          </p:cNvGrpSpPr>
          <p:nvPr/>
        </p:nvGrpSpPr>
        <p:grpSpPr bwMode="auto">
          <a:xfrm>
            <a:off x="2413000" y="144463"/>
            <a:ext cx="2159000" cy="6597650"/>
            <a:chOff x="5727701" y="0"/>
            <a:chExt cx="2324100" cy="6424613"/>
          </a:xfrm>
        </p:grpSpPr>
        <p:sp>
          <p:nvSpPr>
            <p:cNvPr id="32782" name="Freeform 4102"/>
            <p:cNvSpPr>
              <a:spLocks/>
            </p:cNvSpPr>
            <p:nvPr/>
          </p:nvSpPr>
          <p:spPr bwMode="auto">
            <a:xfrm>
              <a:off x="5727701" y="814388"/>
              <a:ext cx="2324100" cy="5610225"/>
            </a:xfrm>
            <a:custGeom>
              <a:avLst/>
              <a:gdLst>
                <a:gd name="T0" fmla="*/ 2147483647 w 1464"/>
                <a:gd name="T1" fmla="*/ 2147483647 h 3534"/>
                <a:gd name="T2" fmla="*/ 2147483647 w 1464"/>
                <a:gd name="T3" fmla="*/ 2147483647 h 3534"/>
                <a:gd name="T4" fmla="*/ 2147483647 w 1464"/>
                <a:gd name="T5" fmla="*/ 2147483647 h 3534"/>
                <a:gd name="T6" fmla="*/ 2147483647 w 1464"/>
                <a:gd name="T7" fmla="*/ 2147483647 h 3534"/>
                <a:gd name="T8" fmla="*/ 2147483647 w 1464"/>
                <a:gd name="T9" fmla="*/ 2147483647 h 3534"/>
                <a:gd name="T10" fmla="*/ 2147483647 w 1464"/>
                <a:gd name="T11" fmla="*/ 2147483647 h 3534"/>
                <a:gd name="T12" fmla="*/ 2147483647 w 1464"/>
                <a:gd name="T13" fmla="*/ 2147483647 h 3534"/>
                <a:gd name="T14" fmla="*/ 2147483647 w 1464"/>
                <a:gd name="T15" fmla="*/ 2147483647 h 3534"/>
                <a:gd name="T16" fmla="*/ 2147483647 w 1464"/>
                <a:gd name="T17" fmla="*/ 2147483647 h 3534"/>
                <a:gd name="T18" fmla="*/ 2147483647 w 1464"/>
                <a:gd name="T19" fmla="*/ 2147483647 h 3534"/>
                <a:gd name="T20" fmla="*/ 2147483647 w 1464"/>
                <a:gd name="T21" fmla="*/ 2147483647 h 3534"/>
                <a:gd name="T22" fmla="*/ 2147483647 w 1464"/>
                <a:gd name="T23" fmla="*/ 2147483647 h 3534"/>
                <a:gd name="T24" fmla="*/ 2147483647 w 1464"/>
                <a:gd name="T25" fmla="*/ 2147483647 h 3534"/>
                <a:gd name="T26" fmla="*/ 2147483647 w 1464"/>
                <a:gd name="T27" fmla="*/ 2147483647 h 3534"/>
                <a:gd name="T28" fmla="*/ 2147483647 w 1464"/>
                <a:gd name="T29" fmla="*/ 2147483647 h 3534"/>
                <a:gd name="T30" fmla="*/ 2147483647 w 1464"/>
                <a:gd name="T31" fmla="*/ 2147483647 h 3534"/>
                <a:gd name="T32" fmla="*/ 2147483647 w 1464"/>
                <a:gd name="T33" fmla="*/ 2147483647 h 3534"/>
                <a:gd name="T34" fmla="*/ 2147483647 w 1464"/>
                <a:gd name="T35" fmla="*/ 2147483647 h 3534"/>
                <a:gd name="T36" fmla="*/ 2147483647 w 1464"/>
                <a:gd name="T37" fmla="*/ 2147483647 h 3534"/>
                <a:gd name="T38" fmla="*/ 2147483647 w 1464"/>
                <a:gd name="T39" fmla="*/ 2147483647 h 3534"/>
                <a:gd name="T40" fmla="*/ 2147483647 w 1464"/>
                <a:gd name="T41" fmla="*/ 2147483647 h 3534"/>
                <a:gd name="T42" fmla="*/ 2147483647 w 1464"/>
                <a:gd name="T43" fmla="*/ 2147483647 h 3534"/>
                <a:gd name="T44" fmla="*/ 2147483647 w 1464"/>
                <a:gd name="T45" fmla="*/ 2147483647 h 3534"/>
                <a:gd name="T46" fmla="*/ 2147483647 w 1464"/>
                <a:gd name="T47" fmla="*/ 2147483647 h 3534"/>
                <a:gd name="T48" fmla="*/ 2147483647 w 1464"/>
                <a:gd name="T49" fmla="*/ 2147483647 h 3534"/>
                <a:gd name="T50" fmla="*/ 2147483647 w 1464"/>
                <a:gd name="T51" fmla="*/ 2147483647 h 3534"/>
                <a:gd name="T52" fmla="*/ 2147483647 w 1464"/>
                <a:gd name="T53" fmla="*/ 2147483647 h 3534"/>
                <a:gd name="T54" fmla="*/ 2147483647 w 1464"/>
                <a:gd name="T55" fmla="*/ 2147483647 h 3534"/>
                <a:gd name="T56" fmla="*/ 2147483647 w 1464"/>
                <a:gd name="T57" fmla="*/ 2147483647 h 3534"/>
                <a:gd name="T58" fmla="*/ 2147483647 w 1464"/>
                <a:gd name="T59" fmla="*/ 2147483647 h 3534"/>
                <a:gd name="T60" fmla="*/ 2147483647 w 1464"/>
                <a:gd name="T61" fmla="*/ 2147483647 h 3534"/>
                <a:gd name="T62" fmla="*/ 2147483647 w 1464"/>
                <a:gd name="T63" fmla="*/ 2147483647 h 3534"/>
                <a:gd name="T64" fmla="*/ 2147483647 w 1464"/>
                <a:gd name="T65" fmla="*/ 2147483647 h 3534"/>
                <a:gd name="T66" fmla="*/ 2147483647 w 1464"/>
                <a:gd name="T67" fmla="*/ 2147483647 h 3534"/>
                <a:gd name="T68" fmla="*/ 2147483647 w 1464"/>
                <a:gd name="T69" fmla="*/ 2147483647 h 3534"/>
                <a:gd name="T70" fmla="*/ 2147483647 w 1464"/>
                <a:gd name="T71" fmla="*/ 2147483647 h 3534"/>
                <a:gd name="T72" fmla="*/ 2147483647 w 1464"/>
                <a:gd name="T73" fmla="*/ 2147483647 h 3534"/>
                <a:gd name="T74" fmla="*/ 2147483647 w 1464"/>
                <a:gd name="T75" fmla="*/ 2147483647 h 3534"/>
                <a:gd name="T76" fmla="*/ 2147483647 w 1464"/>
                <a:gd name="T77" fmla="*/ 2147483647 h 3534"/>
                <a:gd name="T78" fmla="*/ 2147483647 w 1464"/>
                <a:gd name="T79" fmla="*/ 2147483647 h 3534"/>
                <a:gd name="T80" fmla="*/ 2147483647 w 1464"/>
                <a:gd name="T81" fmla="*/ 2147483647 h 3534"/>
                <a:gd name="T82" fmla="*/ 2147483647 w 1464"/>
                <a:gd name="T83" fmla="*/ 2147483647 h 3534"/>
                <a:gd name="T84" fmla="*/ 2147483647 w 1464"/>
                <a:gd name="T85" fmla="*/ 2147483647 h 3534"/>
                <a:gd name="T86" fmla="*/ 2147483647 w 1464"/>
                <a:gd name="T87" fmla="*/ 2147483647 h 3534"/>
                <a:gd name="T88" fmla="*/ 2147483647 w 1464"/>
                <a:gd name="T89" fmla="*/ 2147483647 h 3534"/>
                <a:gd name="T90" fmla="*/ 2147483647 w 1464"/>
                <a:gd name="T91" fmla="*/ 2147483647 h 3534"/>
                <a:gd name="T92" fmla="*/ 2147483647 w 1464"/>
                <a:gd name="T93" fmla="*/ 2147483647 h 3534"/>
                <a:gd name="T94" fmla="*/ 2147483647 w 1464"/>
                <a:gd name="T95" fmla="*/ 2147483647 h 3534"/>
                <a:gd name="T96" fmla="*/ 2147483647 w 1464"/>
                <a:gd name="T97" fmla="*/ 2147483647 h 3534"/>
                <a:gd name="T98" fmla="*/ 2147483647 w 1464"/>
                <a:gd name="T99" fmla="*/ 2147483647 h 3534"/>
                <a:gd name="T100" fmla="*/ 2147483647 w 1464"/>
                <a:gd name="T101" fmla="*/ 2147483647 h 3534"/>
                <a:gd name="T102" fmla="*/ 2147483647 w 1464"/>
                <a:gd name="T103" fmla="*/ 2147483647 h 3534"/>
                <a:gd name="T104" fmla="*/ 2147483647 w 1464"/>
                <a:gd name="T105" fmla="*/ 2147483647 h 3534"/>
                <a:gd name="T106" fmla="*/ 2147483647 w 1464"/>
                <a:gd name="T107" fmla="*/ 2147483647 h 3534"/>
                <a:gd name="T108" fmla="*/ 2147483647 w 1464"/>
                <a:gd name="T109" fmla="*/ 2147483647 h 3534"/>
                <a:gd name="T110" fmla="*/ 2147483647 w 1464"/>
                <a:gd name="T111" fmla="*/ 2147483647 h 3534"/>
                <a:gd name="T112" fmla="*/ 2147483647 w 1464"/>
                <a:gd name="T113" fmla="*/ 2147483647 h 3534"/>
                <a:gd name="T114" fmla="*/ 2147483647 w 1464"/>
                <a:gd name="T115" fmla="*/ 2147483647 h 3534"/>
                <a:gd name="T116" fmla="*/ 2147483647 w 1464"/>
                <a:gd name="T117" fmla="*/ 2147483647 h 3534"/>
                <a:gd name="T118" fmla="*/ 2147483647 w 1464"/>
                <a:gd name="T119" fmla="*/ 2147483647 h 3534"/>
                <a:gd name="T120" fmla="*/ 2147483647 w 1464"/>
                <a:gd name="T121" fmla="*/ 2147483647 h 3534"/>
                <a:gd name="T122" fmla="*/ 2147483647 w 1464"/>
                <a:gd name="T123" fmla="*/ 2147483647 h 3534"/>
                <a:gd name="T124" fmla="*/ 2147483647 w 1464"/>
                <a:gd name="T125" fmla="*/ 2147483647 h 353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464"/>
                <a:gd name="T190" fmla="*/ 0 h 3534"/>
                <a:gd name="T191" fmla="*/ 1464 w 1464"/>
                <a:gd name="T192" fmla="*/ 3534 h 353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464" h="3534">
                  <a:moveTo>
                    <a:pt x="616" y="51"/>
                  </a:moveTo>
                  <a:lnTo>
                    <a:pt x="616" y="51"/>
                  </a:lnTo>
                  <a:lnTo>
                    <a:pt x="569" y="65"/>
                  </a:lnTo>
                  <a:lnTo>
                    <a:pt x="546" y="74"/>
                  </a:lnTo>
                  <a:lnTo>
                    <a:pt x="527" y="84"/>
                  </a:lnTo>
                  <a:lnTo>
                    <a:pt x="499" y="102"/>
                  </a:lnTo>
                  <a:lnTo>
                    <a:pt x="452" y="121"/>
                  </a:lnTo>
                  <a:lnTo>
                    <a:pt x="341" y="168"/>
                  </a:lnTo>
                  <a:lnTo>
                    <a:pt x="229" y="214"/>
                  </a:lnTo>
                  <a:lnTo>
                    <a:pt x="182" y="238"/>
                  </a:lnTo>
                  <a:lnTo>
                    <a:pt x="154" y="256"/>
                  </a:lnTo>
                  <a:lnTo>
                    <a:pt x="140" y="270"/>
                  </a:lnTo>
                  <a:lnTo>
                    <a:pt x="131" y="289"/>
                  </a:lnTo>
                  <a:lnTo>
                    <a:pt x="121" y="312"/>
                  </a:lnTo>
                  <a:lnTo>
                    <a:pt x="117" y="336"/>
                  </a:lnTo>
                  <a:lnTo>
                    <a:pt x="112" y="392"/>
                  </a:lnTo>
                  <a:lnTo>
                    <a:pt x="103" y="452"/>
                  </a:lnTo>
                  <a:lnTo>
                    <a:pt x="75" y="769"/>
                  </a:lnTo>
                  <a:lnTo>
                    <a:pt x="56" y="918"/>
                  </a:lnTo>
                  <a:lnTo>
                    <a:pt x="42" y="1040"/>
                  </a:lnTo>
                  <a:lnTo>
                    <a:pt x="33" y="1170"/>
                  </a:lnTo>
                  <a:lnTo>
                    <a:pt x="14" y="1445"/>
                  </a:lnTo>
                  <a:lnTo>
                    <a:pt x="0" y="1608"/>
                  </a:lnTo>
                  <a:lnTo>
                    <a:pt x="5" y="1618"/>
                  </a:lnTo>
                  <a:lnTo>
                    <a:pt x="5" y="1627"/>
                  </a:lnTo>
                  <a:lnTo>
                    <a:pt x="19" y="1641"/>
                  </a:lnTo>
                  <a:lnTo>
                    <a:pt x="33" y="1650"/>
                  </a:lnTo>
                  <a:lnTo>
                    <a:pt x="37" y="1655"/>
                  </a:lnTo>
                  <a:lnTo>
                    <a:pt x="33" y="1706"/>
                  </a:lnTo>
                  <a:lnTo>
                    <a:pt x="28" y="1776"/>
                  </a:lnTo>
                  <a:lnTo>
                    <a:pt x="33" y="1846"/>
                  </a:lnTo>
                  <a:lnTo>
                    <a:pt x="37" y="1879"/>
                  </a:lnTo>
                  <a:lnTo>
                    <a:pt x="42" y="1893"/>
                  </a:lnTo>
                  <a:lnTo>
                    <a:pt x="47" y="1902"/>
                  </a:lnTo>
                  <a:lnTo>
                    <a:pt x="61" y="1916"/>
                  </a:lnTo>
                  <a:lnTo>
                    <a:pt x="65" y="1925"/>
                  </a:lnTo>
                  <a:lnTo>
                    <a:pt x="70" y="1921"/>
                  </a:lnTo>
                  <a:lnTo>
                    <a:pt x="75" y="1916"/>
                  </a:lnTo>
                  <a:lnTo>
                    <a:pt x="70" y="1870"/>
                  </a:lnTo>
                  <a:lnTo>
                    <a:pt x="79" y="1888"/>
                  </a:lnTo>
                  <a:lnTo>
                    <a:pt x="107" y="1911"/>
                  </a:lnTo>
                  <a:lnTo>
                    <a:pt x="135" y="1939"/>
                  </a:lnTo>
                  <a:lnTo>
                    <a:pt x="154" y="1953"/>
                  </a:lnTo>
                  <a:lnTo>
                    <a:pt x="168" y="1953"/>
                  </a:lnTo>
                  <a:lnTo>
                    <a:pt x="173" y="1944"/>
                  </a:lnTo>
                  <a:lnTo>
                    <a:pt x="173" y="1935"/>
                  </a:lnTo>
                  <a:lnTo>
                    <a:pt x="187" y="1935"/>
                  </a:lnTo>
                  <a:lnTo>
                    <a:pt x="201" y="1935"/>
                  </a:lnTo>
                  <a:lnTo>
                    <a:pt x="205" y="1930"/>
                  </a:lnTo>
                  <a:lnTo>
                    <a:pt x="210" y="1925"/>
                  </a:lnTo>
                  <a:lnTo>
                    <a:pt x="205" y="1916"/>
                  </a:lnTo>
                  <a:lnTo>
                    <a:pt x="182" y="1893"/>
                  </a:lnTo>
                  <a:lnTo>
                    <a:pt x="163" y="1874"/>
                  </a:lnTo>
                  <a:lnTo>
                    <a:pt x="145" y="1851"/>
                  </a:lnTo>
                  <a:lnTo>
                    <a:pt x="131" y="1828"/>
                  </a:lnTo>
                  <a:lnTo>
                    <a:pt x="126" y="1804"/>
                  </a:lnTo>
                  <a:lnTo>
                    <a:pt x="126" y="1786"/>
                  </a:lnTo>
                  <a:lnTo>
                    <a:pt x="131" y="1772"/>
                  </a:lnTo>
                  <a:lnTo>
                    <a:pt x="135" y="1767"/>
                  </a:lnTo>
                  <a:lnTo>
                    <a:pt x="145" y="1767"/>
                  </a:lnTo>
                  <a:lnTo>
                    <a:pt x="154" y="1772"/>
                  </a:lnTo>
                  <a:lnTo>
                    <a:pt x="159" y="1790"/>
                  </a:lnTo>
                  <a:lnTo>
                    <a:pt x="163" y="1832"/>
                  </a:lnTo>
                  <a:lnTo>
                    <a:pt x="163" y="1842"/>
                  </a:lnTo>
                  <a:lnTo>
                    <a:pt x="168" y="1851"/>
                  </a:lnTo>
                  <a:lnTo>
                    <a:pt x="182" y="1860"/>
                  </a:lnTo>
                  <a:lnTo>
                    <a:pt x="196" y="1860"/>
                  </a:lnTo>
                  <a:lnTo>
                    <a:pt x="205" y="1860"/>
                  </a:lnTo>
                  <a:lnTo>
                    <a:pt x="201" y="1734"/>
                  </a:lnTo>
                  <a:lnTo>
                    <a:pt x="196" y="1678"/>
                  </a:lnTo>
                  <a:lnTo>
                    <a:pt x="196" y="1650"/>
                  </a:lnTo>
                  <a:lnTo>
                    <a:pt x="196" y="1566"/>
                  </a:lnTo>
                  <a:lnTo>
                    <a:pt x="191" y="1515"/>
                  </a:lnTo>
                  <a:lnTo>
                    <a:pt x="191" y="1506"/>
                  </a:lnTo>
                  <a:lnTo>
                    <a:pt x="187" y="1524"/>
                  </a:lnTo>
                  <a:lnTo>
                    <a:pt x="182" y="1571"/>
                  </a:lnTo>
                  <a:lnTo>
                    <a:pt x="187" y="1590"/>
                  </a:lnTo>
                  <a:lnTo>
                    <a:pt x="191" y="1613"/>
                  </a:lnTo>
                  <a:lnTo>
                    <a:pt x="210" y="1702"/>
                  </a:lnTo>
                  <a:lnTo>
                    <a:pt x="224" y="1795"/>
                  </a:lnTo>
                  <a:lnTo>
                    <a:pt x="247" y="1967"/>
                  </a:lnTo>
                  <a:lnTo>
                    <a:pt x="261" y="2154"/>
                  </a:lnTo>
                  <a:lnTo>
                    <a:pt x="271" y="2294"/>
                  </a:lnTo>
                  <a:lnTo>
                    <a:pt x="275" y="2457"/>
                  </a:lnTo>
                  <a:lnTo>
                    <a:pt x="285" y="2695"/>
                  </a:lnTo>
                  <a:lnTo>
                    <a:pt x="299" y="3049"/>
                  </a:lnTo>
                  <a:lnTo>
                    <a:pt x="294" y="3077"/>
                  </a:lnTo>
                  <a:lnTo>
                    <a:pt x="289" y="3105"/>
                  </a:lnTo>
                  <a:lnTo>
                    <a:pt x="275" y="3175"/>
                  </a:lnTo>
                  <a:lnTo>
                    <a:pt x="271" y="3208"/>
                  </a:lnTo>
                  <a:lnTo>
                    <a:pt x="266" y="3240"/>
                  </a:lnTo>
                  <a:lnTo>
                    <a:pt x="266" y="3268"/>
                  </a:lnTo>
                  <a:lnTo>
                    <a:pt x="275" y="3287"/>
                  </a:lnTo>
                  <a:lnTo>
                    <a:pt x="289" y="3320"/>
                  </a:lnTo>
                  <a:lnTo>
                    <a:pt x="299" y="3338"/>
                  </a:lnTo>
                  <a:lnTo>
                    <a:pt x="294" y="3357"/>
                  </a:lnTo>
                  <a:lnTo>
                    <a:pt x="280" y="3371"/>
                  </a:lnTo>
                  <a:lnTo>
                    <a:pt x="252" y="3399"/>
                  </a:lnTo>
                  <a:lnTo>
                    <a:pt x="238" y="3422"/>
                  </a:lnTo>
                  <a:lnTo>
                    <a:pt x="233" y="3441"/>
                  </a:lnTo>
                  <a:lnTo>
                    <a:pt x="229" y="3464"/>
                  </a:lnTo>
                  <a:lnTo>
                    <a:pt x="233" y="3473"/>
                  </a:lnTo>
                  <a:lnTo>
                    <a:pt x="238" y="3487"/>
                  </a:lnTo>
                  <a:lnTo>
                    <a:pt x="247" y="3497"/>
                  </a:lnTo>
                  <a:lnTo>
                    <a:pt x="261" y="3501"/>
                  </a:lnTo>
                  <a:lnTo>
                    <a:pt x="280" y="3511"/>
                  </a:lnTo>
                  <a:lnTo>
                    <a:pt x="303" y="3515"/>
                  </a:lnTo>
                  <a:lnTo>
                    <a:pt x="345" y="3520"/>
                  </a:lnTo>
                  <a:lnTo>
                    <a:pt x="382" y="3515"/>
                  </a:lnTo>
                  <a:lnTo>
                    <a:pt x="415" y="3511"/>
                  </a:lnTo>
                  <a:lnTo>
                    <a:pt x="443" y="3501"/>
                  </a:lnTo>
                  <a:lnTo>
                    <a:pt x="462" y="3487"/>
                  </a:lnTo>
                  <a:lnTo>
                    <a:pt x="480" y="3473"/>
                  </a:lnTo>
                  <a:lnTo>
                    <a:pt x="504" y="3445"/>
                  </a:lnTo>
                  <a:lnTo>
                    <a:pt x="513" y="3436"/>
                  </a:lnTo>
                  <a:lnTo>
                    <a:pt x="513" y="3422"/>
                  </a:lnTo>
                  <a:lnTo>
                    <a:pt x="513" y="3389"/>
                  </a:lnTo>
                  <a:lnTo>
                    <a:pt x="508" y="3352"/>
                  </a:lnTo>
                  <a:lnTo>
                    <a:pt x="513" y="3329"/>
                  </a:lnTo>
                  <a:lnTo>
                    <a:pt x="522" y="3301"/>
                  </a:lnTo>
                  <a:lnTo>
                    <a:pt x="532" y="3278"/>
                  </a:lnTo>
                  <a:lnTo>
                    <a:pt x="536" y="3254"/>
                  </a:lnTo>
                  <a:lnTo>
                    <a:pt x="532" y="3236"/>
                  </a:lnTo>
                  <a:lnTo>
                    <a:pt x="532" y="3212"/>
                  </a:lnTo>
                  <a:lnTo>
                    <a:pt x="518" y="3175"/>
                  </a:lnTo>
                  <a:lnTo>
                    <a:pt x="499" y="3142"/>
                  </a:lnTo>
                  <a:lnTo>
                    <a:pt x="494" y="3119"/>
                  </a:lnTo>
                  <a:lnTo>
                    <a:pt x="494" y="3082"/>
                  </a:lnTo>
                  <a:lnTo>
                    <a:pt x="508" y="2993"/>
                  </a:lnTo>
                  <a:lnTo>
                    <a:pt x="522" y="2886"/>
                  </a:lnTo>
                  <a:lnTo>
                    <a:pt x="532" y="2783"/>
                  </a:lnTo>
                  <a:lnTo>
                    <a:pt x="541" y="2676"/>
                  </a:lnTo>
                  <a:lnTo>
                    <a:pt x="550" y="2546"/>
                  </a:lnTo>
                  <a:lnTo>
                    <a:pt x="564" y="2392"/>
                  </a:lnTo>
                  <a:lnTo>
                    <a:pt x="578" y="2201"/>
                  </a:lnTo>
                  <a:lnTo>
                    <a:pt x="583" y="2112"/>
                  </a:lnTo>
                  <a:lnTo>
                    <a:pt x="588" y="2042"/>
                  </a:lnTo>
                  <a:lnTo>
                    <a:pt x="597" y="1986"/>
                  </a:lnTo>
                  <a:lnTo>
                    <a:pt x="606" y="1949"/>
                  </a:lnTo>
                  <a:lnTo>
                    <a:pt x="616" y="1921"/>
                  </a:lnTo>
                  <a:lnTo>
                    <a:pt x="625" y="1907"/>
                  </a:lnTo>
                  <a:lnTo>
                    <a:pt x="630" y="1897"/>
                  </a:lnTo>
                  <a:lnTo>
                    <a:pt x="634" y="1944"/>
                  </a:lnTo>
                  <a:lnTo>
                    <a:pt x="639" y="2000"/>
                  </a:lnTo>
                  <a:lnTo>
                    <a:pt x="662" y="2135"/>
                  </a:lnTo>
                  <a:lnTo>
                    <a:pt x="681" y="2266"/>
                  </a:lnTo>
                  <a:lnTo>
                    <a:pt x="695" y="2368"/>
                  </a:lnTo>
                  <a:lnTo>
                    <a:pt x="704" y="2448"/>
                  </a:lnTo>
                  <a:lnTo>
                    <a:pt x="718" y="2518"/>
                  </a:lnTo>
                  <a:lnTo>
                    <a:pt x="732" y="2592"/>
                  </a:lnTo>
                  <a:lnTo>
                    <a:pt x="741" y="2667"/>
                  </a:lnTo>
                  <a:lnTo>
                    <a:pt x="751" y="2751"/>
                  </a:lnTo>
                  <a:lnTo>
                    <a:pt x="755" y="2839"/>
                  </a:lnTo>
                  <a:lnTo>
                    <a:pt x="755" y="2881"/>
                  </a:lnTo>
                  <a:lnTo>
                    <a:pt x="751" y="2919"/>
                  </a:lnTo>
                  <a:lnTo>
                    <a:pt x="746" y="2956"/>
                  </a:lnTo>
                  <a:lnTo>
                    <a:pt x="732" y="2988"/>
                  </a:lnTo>
                  <a:lnTo>
                    <a:pt x="718" y="3030"/>
                  </a:lnTo>
                  <a:lnTo>
                    <a:pt x="718" y="3063"/>
                  </a:lnTo>
                  <a:lnTo>
                    <a:pt x="723" y="3091"/>
                  </a:lnTo>
                  <a:lnTo>
                    <a:pt x="727" y="3128"/>
                  </a:lnTo>
                  <a:lnTo>
                    <a:pt x="718" y="3170"/>
                  </a:lnTo>
                  <a:lnTo>
                    <a:pt x="709" y="3212"/>
                  </a:lnTo>
                  <a:lnTo>
                    <a:pt x="695" y="3250"/>
                  </a:lnTo>
                  <a:lnTo>
                    <a:pt x="690" y="3282"/>
                  </a:lnTo>
                  <a:lnTo>
                    <a:pt x="690" y="3292"/>
                  </a:lnTo>
                  <a:lnTo>
                    <a:pt x="695" y="3306"/>
                  </a:lnTo>
                  <a:lnTo>
                    <a:pt x="713" y="3329"/>
                  </a:lnTo>
                  <a:lnTo>
                    <a:pt x="732" y="3352"/>
                  </a:lnTo>
                  <a:lnTo>
                    <a:pt x="732" y="3361"/>
                  </a:lnTo>
                  <a:lnTo>
                    <a:pt x="727" y="3371"/>
                  </a:lnTo>
                  <a:lnTo>
                    <a:pt x="709" y="3389"/>
                  </a:lnTo>
                  <a:lnTo>
                    <a:pt x="699" y="3413"/>
                  </a:lnTo>
                  <a:lnTo>
                    <a:pt x="690" y="3436"/>
                  </a:lnTo>
                  <a:lnTo>
                    <a:pt x="690" y="3464"/>
                  </a:lnTo>
                  <a:lnTo>
                    <a:pt x="690" y="3492"/>
                  </a:lnTo>
                  <a:lnTo>
                    <a:pt x="695" y="3501"/>
                  </a:lnTo>
                  <a:lnTo>
                    <a:pt x="704" y="3511"/>
                  </a:lnTo>
                  <a:lnTo>
                    <a:pt x="718" y="3520"/>
                  </a:lnTo>
                  <a:lnTo>
                    <a:pt x="741" y="3529"/>
                  </a:lnTo>
                  <a:lnTo>
                    <a:pt x="769" y="3529"/>
                  </a:lnTo>
                  <a:lnTo>
                    <a:pt x="807" y="3534"/>
                  </a:lnTo>
                  <a:lnTo>
                    <a:pt x="844" y="3529"/>
                  </a:lnTo>
                  <a:lnTo>
                    <a:pt x="877" y="3520"/>
                  </a:lnTo>
                  <a:lnTo>
                    <a:pt x="895" y="3511"/>
                  </a:lnTo>
                  <a:lnTo>
                    <a:pt x="914" y="3497"/>
                  </a:lnTo>
                  <a:lnTo>
                    <a:pt x="928" y="3483"/>
                  </a:lnTo>
                  <a:lnTo>
                    <a:pt x="933" y="3464"/>
                  </a:lnTo>
                  <a:lnTo>
                    <a:pt x="937" y="3436"/>
                  </a:lnTo>
                  <a:lnTo>
                    <a:pt x="933" y="3389"/>
                  </a:lnTo>
                  <a:lnTo>
                    <a:pt x="933" y="3366"/>
                  </a:lnTo>
                  <a:lnTo>
                    <a:pt x="937" y="3352"/>
                  </a:lnTo>
                  <a:lnTo>
                    <a:pt x="947" y="3338"/>
                  </a:lnTo>
                  <a:lnTo>
                    <a:pt x="961" y="3310"/>
                  </a:lnTo>
                  <a:lnTo>
                    <a:pt x="970" y="3278"/>
                  </a:lnTo>
                  <a:lnTo>
                    <a:pt x="970" y="3240"/>
                  </a:lnTo>
                  <a:lnTo>
                    <a:pt x="970" y="3198"/>
                  </a:lnTo>
                  <a:lnTo>
                    <a:pt x="970" y="3180"/>
                  </a:lnTo>
                  <a:lnTo>
                    <a:pt x="975" y="3166"/>
                  </a:lnTo>
                  <a:lnTo>
                    <a:pt x="984" y="3138"/>
                  </a:lnTo>
                  <a:lnTo>
                    <a:pt x="993" y="3091"/>
                  </a:lnTo>
                  <a:lnTo>
                    <a:pt x="1003" y="3049"/>
                  </a:lnTo>
                  <a:lnTo>
                    <a:pt x="1007" y="2998"/>
                  </a:lnTo>
                  <a:lnTo>
                    <a:pt x="1007" y="2853"/>
                  </a:lnTo>
                  <a:lnTo>
                    <a:pt x="1003" y="2704"/>
                  </a:lnTo>
                  <a:lnTo>
                    <a:pt x="1114" y="2681"/>
                  </a:lnTo>
                  <a:lnTo>
                    <a:pt x="1254" y="2643"/>
                  </a:lnTo>
                  <a:lnTo>
                    <a:pt x="1431" y="2592"/>
                  </a:lnTo>
                  <a:lnTo>
                    <a:pt x="1441" y="2588"/>
                  </a:lnTo>
                  <a:lnTo>
                    <a:pt x="1450" y="2583"/>
                  </a:lnTo>
                  <a:lnTo>
                    <a:pt x="1459" y="2569"/>
                  </a:lnTo>
                  <a:lnTo>
                    <a:pt x="1464" y="2550"/>
                  </a:lnTo>
                  <a:lnTo>
                    <a:pt x="1464" y="2434"/>
                  </a:lnTo>
                  <a:lnTo>
                    <a:pt x="1459" y="2205"/>
                  </a:lnTo>
                  <a:lnTo>
                    <a:pt x="1445" y="1870"/>
                  </a:lnTo>
                  <a:lnTo>
                    <a:pt x="1441" y="1865"/>
                  </a:lnTo>
                  <a:lnTo>
                    <a:pt x="1431" y="1856"/>
                  </a:lnTo>
                  <a:lnTo>
                    <a:pt x="1408" y="1846"/>
                  </a:lnTo>
                  <a:lnTo>
                    <a:pt x="1380" y="1842"/>
                  </a:lnTo>
                  <a:lnTo>
                    <a:pt x="1357" y="1842"/>
                  </a:lnTo>
                  <a:lnTo>
                    <a:pt x="1254" y="1846"/>
                  </a:lnTo>
                  <a:lnTo>
                    <a:pt x="1250" y="1818"/>
                  </a:lnTo>
                  <a:lnTo>
                    <a:pt x="1240" y="1790"/>
                  </a:lnTo>
                  <a:lnTo>
                    <a:pt x="1264" y="1772"/>
                  </a:lnTo>
                  <a:lnTo>
                    <a:pt x="1268" y="1758"/>
                  </a:lnTo>
                  <a:lnTo>
                    <a:pt x="1273" y="1739"/>
                  </a:lnTo>
                  <a:lnTo>
                    <a:pt x="1278" y="1688"/>
                  </a:lnTo>
                  <a:lnTo>
                    <a:pt x="1278" y="1622"/>
                  </a:lnTo>
                  <a:lnTo>
                    <a:pt x="1282" y="1594"/>
                  </a:lnTo>
                  <a:lnTo>
                    <a:pt x="1287" y="1566"/>
                  </a:lnTo>
                  <a:lnTo>
                    <a:pt x="1287" y="1529"/>
                  </a:lnTo>
                  <a:lnTo>
                    <a:pt x="1287" y="1380"/>
                  </a:lnTo>
                  <a:lnTo>
                    <a:pt x="1282" y="1161"/>
                  </a:lnTo>
                  <a:lnTo>
                    <a:pt x="1268" y="928"/>
                  </a:lnTo>
                  <a:lnTo>
                    <a:pt x="1259" y="820"/>
                  </a:lnTo>
                  <a:lnTo>
                    <a:pt x="1250" y="727"/>
                  </a:lnTo>
                  <a:lnTo>
                    <a:pt x="1231" y="578"/>
                  </a:lnTo>
                  <a:lnTo>
                    <a:pt x="1222" y="461"/>
                  </a:lnTo>
                  <a:lnTo>
                    <a:pt x="1212" y="322"/>
                  </a:lnTo>
                  <a:lnTo>
                    <a:pt x="1208" y="294"/>
                  </a:lnTo>
                  <a:lnTo>
                    <a:pt x="1194" y="266"/>
                  </a:lnTo>
                  <a:lnTo>
                    <a:pt x="1175" y="247"/>
                  </a:lnTo>
                  <a:lnTo>
                    <a:pt x="1147" y="224"/>
                  </a:lnTo>
                  <a:lnTo>
                    <a:pt x="1119" y="210"/>
                  </a:lnTo>
                  <a:lnTo>
                    <a:pt x="1086" y="191"/>
                  </a:lnTo>
                  <a:lnTo>
                    <a:pt x="1012" y="168"/>
                  </a:lnTo>
                  <a:lnTo>
                    <a:pt x="942" y="144"/>
                  </a:lnTo>
                  <a:lnTo>
                    <a:pt x="877" y="112"/>
                  </a:lnTo>
                  <a:lnTo>
                    <a:pt x="807" y="74"/>
                  </a:lnTo>
                  <a:lnTo>
                    <a:pt x="769" y="28"/>
                  </a:lnTo>
                  <a:lnTo>
                    <a:pt x="765" y="14"/>
                  </a:lnTo>
                  <a:lnTo>
                    <a:pt x="765" y="0"/>
                  </a:lnTo>
                  <a:lnTo>
                    <a:pt x="616" y="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3" name="Freeform 4104"/>
            <p:cNvSpPr>
              <a:spLocks/>
            </p:cNvSpPr>
            <p:nvPr/>
          </p:nvSpPr>
          <p:spPr bwMode="auto">
            <a:xfrm>
              <a:off x="6489701" y="822325"/>
              <a:ext cx="519113" cy="1323975"/>
            </a:xfrm>
            <a:custGeom>
              <a:avLst/>
              <a:gdLst>
                <a:gd name="T0" fmla="*/ 2147483647 w 327"/>
                <a:gd name="T1" fmla="*/ 0 h 834"/>
                <a:gd name="T2" fmla="*/ 2147483647 w 327"/>
                <a:gd name="T3" fmla="*/ 0 h 834"/>
                <a:gd name="T4" fmla="*/ 2147483647 w 327"/>
                <a:gd name="T5" fmla="*/ 2147483647 h 834"/>
                <a:gd name="T6" fmla="*/ 2147483647 w 327"/>
                <a:gd name="T7" fmla="*/ 2147483647 h 834"/>
                <a:gd name="T8" fmla="*/ 2147483647 w 327"/>
                <a:gd name="T9" fmla="*/ 2147483647 h 834"/>
                <a:gd name="T10" fmla="*/ 2147483647 w 327"/>
                <a:gd name="T11" fmla="*/ 2147483647 h 834"/>
                <a:gd name="T12" fmla="*/ 2147483647 w 327"/>
                <a:gd name="T13" fmla="*/ 2147483647 h 834"/>
                <a:gd name="T14" fmla="*/ 2147483647 w 327"/>
                <a:gd name="T15" fmla="*/ 2147483647 h 834"/>
                <a:gd name="T16" fmla="*/ 2147483647 w 327"/>
                <a:gd name="T17" fmla="*/ 2147483647 h 834"/>
                <a:gd name="T18" fmla="*/ 2147483647 w 327"/>
                <a:gd name="T19" fmla="*/ 2147483647 h 834"/>
                <a:gd name="T20" fmla="*/ 2147483647 w 327"/>
                <a:gd name="T21" fmla="*/ 2147483647 h 834"/>
                <a:gd name="T22" fmla="*/ 2147483647 w 327"/>
                <a:gd name="T23" fmla="*/ 2147483647 h 834"/>
                <a:gd name="T24" fmla="*/ 2147483647 w 327"/>
                <a:gd name="T25" fmla="*/ 2147483647 h 834"/>
                <a:gd name="T26" fmla="*/ 2147483647 w 327"/>
                <a:gd name="T27" fmla="*/ 2147483647 h 834"/>
                <a:gd name="T28" fmla="*/ 2147483647 w 327"/>
                <a:gd name="T29" fmla="*/ 2147483647 h 834"/>
                <a:gd name="T30" fmla="*/ 2147483647 w 327"/>
                <a:gd name="T31" fmla="*/ 2147483647 h 834"/>
                <a:gd name="T32" fmla="*/ 2147483647 w 327"/>
                <a:gd name="T33" fmla="*/ 2147483647 h 834"/>
                <a:gd name="T34" fmla="*/ 2147483647 w 327"/>
                <a:gd name="T35" fmla="*/ 2147483647 h 834"/>
                <a:gd name="T36" fmla="*/ 2147483647 w 327"/>
                <a:gd name="T37" fmla="*/ 2147483647 h 834"/>
                <a:gd name="T38" fmla="*/ 2147483647 w 327"/>
                <a:gd name="T39" fmla="*/ 2147483647 h 834"/>
                <a:gd name="T40" fmla="*/ 0 w 327"/>
                <a:gd name="T41" fmla="*/ 2147483647 h 834"/>
                <a:gd name="T42" fmla="*/ 0 w 327"/>
                <a:gd name="T43" fmla="*/ 2147483647 h 834"/>
                <a:gd name="T44" fmla="*/ 2147483647 w 327"/>
                <a:gd name="T45" fmla="*/ 2147483647 h 834"/>
                <a:gd name="T46" fmla="*/ 2147483647 w 327"/>
                <a:gd name="T47" fmla="*/ 2147483647 h 834"/>
                <a:gd name="T48" fmla="*/ 2147483647 w 327"/>
                <a:gd name="T49" fmla="*/ 2147483647 h 834"/>
                <a:gd name="T50" fmla="*/ 2147483647 w 327"/>
                <a:gd name="T51" fmla="*/ 2147483647 h 834"/>
                <a:gd name="T52" fmla="*/ 2147483647 w 327"/>
                <a:gd name="T53" fmla="*/ 2147483647 h 834"/>
                <a:gd name="T54" fmla="*/ 2147483647 w 327"/>
                <a:gd name="T55" fmla="*/ 2147483647 h 834"/>
                <a:gd name="T56" fmla="*/ 2147483647 w 327"/>
                <a:gd name="T57" fmla="*/ 2147483647 h 834"/>
                <a:gd name="T58" fmla="*/ 2147483647 w 327"/>
                <a:gd name="T59" fmla="*/ 2147483647 h 834"/>
                <a:gd name="T60" fmla="*/ 2147483647 w 327"/>
                <a:gd name="T61" fmla="*/ 2147483647 h 834"/>
                <a:gd name="T62" fmla="*/ 2147483647 w 327"/>
                <a:gd name="T63" fmla="*/ 2147483647 h 834"/>
                <a:gd name="T64" fmla="*/ 2147483647 w 327"/>
                <a:gd name="T65" fmla="*/ 2147483647 h 834"/>
                <a:gd name="T66" fmla="*/ 2147483647 w 327"/>
                <a:gd name="T67" fmla="*/ 2147483647 h 834"/>
                <a:gd name="T68" fmla="*/ 2147483647 w 327"/>
                <a:gd name="T69" fmla="*/ 2147483647 h 834"/>
                <a:gd name="T70" fmla="*/ 2147483647 w 327"/>
                <a:gd name="T71" fmla="*/ 2147483647 h 834"/>
                <a:gd name="T72" fmla="*/ 2147483647 w 327"/>
                <a:gd name="T73" fmla="*/ 2147483647 h 834"/>
                <a:gd name="T74" fmla="*/ 2147483647 w 327"/>
                <a:gd name="T75" fmla="*/ 0 h 834"/>
                <a:gd name="T76" fmla="*/ 2147483647 w 327"/>
                <a:gd name="T77" fmla="*/ 0 h 83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27"/>
                <a:gd name="T118" fmla="*/ 0 h 834"/>
                <a:gd name="T119" fmla="*/ 327 w 327"/>
                <a:gd name="T120" fmla="*/ 834 h 83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27" h="834">
                  <a:moveTo>
                    <a:pt x="289" y="0"/>
                  </a:moveTo>
                  <a:lnTo>
                    <a:pt x="289" y="0"/>
                  </a:lnTo>
                  <a:lnTo>
                    <a:pt x="271" y="18"/>
                  </a:lnTo>
                  <a:lnTo>
                    <a:pt x="224" y="60"/>
                  </a:lnTo>
                  <a:lnTo>
                    <a:pt x="192" y="83"/>
                  </a:lnTo>
                  <a:lnTo>
                    <a:pt x="164" y="102"/>
                  </a:lnTo>
                  <a:lnTo>
                    <a:pt x="131" y="116"/>
                  </a:lnTo>
                  <a:lnTo>
                    <a:pt x="108" y="125"/>
                  </a:lnTo>
                  <a:lnTo>
                    <a:pt x="94" y="121"/>
                  </a:lnTo>
                  <a:lnTo>
                    <a:pt x="84" y="116"/>
                  </a:lnTo>
                  <a:lnTo>
                    <a:pt x="80" y="107"/>
                  </a:lnTo>
                  <a:lnTo>
                    <a:pt x="80" y="93"/>
                  </a:lnTo>
                  <a:lnTo>
                    <a:pt x="80" y="65"/>
                  </a:lnTo>
                  <a:lnTo>
                    <a:pt x="80" y="37"/>
                  </a:lnTo>
                  <a:lnTo>
                    <a:pt x="52" y="55"/>
                  </a:lnTo>
                  <a:lnTo>
                    <a:pt x="28" y="79"/>
                  </a:lnTo>
                  <a:lnTo>
                    <a:pt x="5" y="107"/>
                  </a:lnTo>
                  <a:lnTo>
                    <a:pt x="0" y="135"/>
                  </a:lnTo>
                  <a:lnTo>
                    <a:pt x="0" y="195"/>
                  </a:lnTo>
                  <a:lnTo>
                    <a:pt x="5" y="382"/>
                  </a:lnTo>
                  <a:lnTo>
                    <a:pt x="19" y="610"/>
                  </a:lnTo>
                  <a:lnTo>
                    <a:pt x="42" y="834"/>
                  </a:lnTo>
                  <a:lnTo>
                    <a:pt x="89" y="699"/>
                  </a:lnTo>
                  <a:lnTo>
                    <a:pt x="126" y="573"/>
                  </a:lnTo>
                  <a:lnTo>
                    <a:pt x="192" y="359"/>
                  </a:lnTo>
                  <a:lnTo>
                    <a:pt x="224" y="270"/>
                  </a:lnTo>
                  <a:lnTo>
                    <a:pt x="257" y="191"/>
                  </a:lnTo>
                  <a:lnTo>
                    <a:pt x="289" y="125"/>
                  </a:lnTo>
                  <a:lnTo>
                    <a:pt x="308" y="93"/>
                  </a:lnTo>
                  <a:lnTo>
                    <a:pt x="327" y="69"/>
                  </a:lnTo>
                  <a:lnTo>
                    <a:pt x="308" y="41"/>
                  </a:lnTo>
                  <a:lnTo>
                    <a:pt x="294" y="18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4" name="Freeform 4105"/>
            <p:cNvSpPr>
              <a:spLocks/>
            </p:cNvSpPr>
            <p:nvPr/>
          </p:nvSpPr>
          <p:spPr bwMode="auto">
            <a:xfrm>
              <a:off x="6297613" y="0"/>
              <a:ext cx="806450" cy="1036638"/>
            </a:xfrm>
            <a:custGeom>
              <a:avLst/>
              <a:gdLst>
                <a:gd name="T0" fmla="*/ 2147483647 w 508"/>
                <a:gd name="T1" fmla="*/ 2147483647 h 653"/>
                <a:gd name="T2" fmla="*/ 2147483647 w 508"/>
                <a:gd name="T3" fmla="*/ 2147483647 h 653"/>
                <a:gd name="T4" fmla="*/ 2147483647 w 508"/>
                <a:gd name="T5" fmla="*/ 2147483647 h 653"/>
                <a:gd name="T6" fmla="*/ 2147483647 w 508"/>
                <a:gd name="T7" fmla="*/ 2147483647 h 653"/>
                <a:gd name="T8" fmla="*/ 2147483647 w 508"/>
                <a:gd name="T9" fmla="*/ 2147483647 h 653"/>
                <a:gd name="T10" fmla="*/ 2147483647 w 508"/>
                <a:gd name="T11" fmla="*/ 2147483647 h 653"/>
                <a:gd name="T12" fmla="*/ 2147483647 w 508"/>
                <a:gd name="T13" fmla="*/ 2147483647 h 653"/>
                <a:gd name="T14" fmla="*/ 2147483647 w 508"/>
                <a:gd name="T15" fmla="*/ 2147483647 h 653"/>
                <a:gd name="T16" fmla="*/ 2147483647 w 508"/>
                <a:gd name="T17" fmla="*/ 2147483647 h 653"/>
                <a:gd name="T18" fmla="*/ 2147483647 w 508"/>
                <a:gd name="T19" fmla="*/ 2147483647 h 653"/>
                <a:gd name="T20" fmla="*/ 2147483647 w 508"/>
                <a:gd name="T21" fmla="*/ 2147483647 h 653"/>
                <a:gd name="T22" fmla="*/ 2147483647 w 508"/>
                <a:gd name="T23" fmla="*/ 2147483647 h 653"/>
                <a:gd name="T24" fmla="*/ 2147483647 w 508"/>
                <a:gd name="T25" fmla="*/ 2147483647 h 653"/>
                <a:gd name="T26" fmla="*/ 2147483647 w 508"/>
                <a:gd name="T27" fmla="*/ 2147483647 h 653"/>
                <a:gd name="T28" fmla="*/ 2147483647 w 508"/>
                <a:gd name="T29" fmla="*/ 2147483647 h 653"/>
                <a:gd name="T30" fmla="*/ 2147483647 w 508"/>
                <a:gd name="T31" fmla="*/ 2147483647 h 653"/>
                <a:gd name="T32" fmla="*/ 2147483647 w 508"/>
                <a:gd name="T33" fmla="*/ 2147483647 h 653"/>
                <a:gd name="T34" fmla="*/ 2147483647 w 508"/>
                <a:gd name="T35" fmla="*/ 2147483647 h 653"/>
                <a:gd name="T36" fmla="*/ 2147483647 w 508"/>
                <a:gd name="T37" fmla="*/ 2147483647 h 653"/>
                <a:gd name="T38" fmla="*/ 2147483647 w 508"/>
                <a:gd name="T39" fmla="*/ 2147483647 h 653"/>
                <a:gd name="T40" fmla="*/ 2147483647 w 508"/>
                <a:gd name="T41" fmla="*/ 2147483647 h 653"/>
                <a:gd name="T42" fmla="*/ 2147483647 w 508"/>
                <a:gd name="T43" fmla="*/ 2147483647 h 653"/>
                <a:gd name="T44" fmla="*/ 2147483647 w 508"/>
                <a:gd name="T45" fmla="*/ 2147483647 h 653"/>
                <a:gd name="T46" fmla="*/ 2147483647 w 508"/>
                <a:gd name="T47" fmla="*/ 2147483647 h 653"/>
                <a:gd name="T48" fmla="*/ 2147483647 w 508"/>
                <a:gd name="T49" fmla="*/ 2147483647 h 653"/>
                <a:gd name="T50" fmla="*/ 2147483647 w 508"/>
                <a:gd name="T51" fmla="*/ 2147483647 h 653"/>
                <a:gd name="T52" fmla="*/ 2147483647 w 508"/>
                <a:gd name="T53" fmla="*/ 2147483647 h 653"/>
                <a:gd name="T54" fmla="*/ 2147483647 w 508"/>
                <a:gd name="T55" fmla="*/ 2147483647 h 653"/>
                <a:gd name="T56" fmla="*/ 2147483647 w 508"/>
                <a:gd name="T57" fmla="*/ 2147483647 h 653"/>
                <a:gd name="T58" fmla="*/ 2147483647 w 508"/>
                <a:gd name="T59" fmla="*/ 2147483647 h 653"/>
                <a:gd name="T60" fmla="*/ 2147483647 w 508"/>
                <a:gd name="T61" fmla="*/ 2147483647 h 653"/>
                <a:gd name="T62" fmla="*/ 2147483647 w 508"/>
                <a:gd name="T63" fmla="*/ 2147483647 h 653"/>
                <a:gd name="T64" fmla="*/ 2147483647 w 508"/>
                <a:gd name="T65" fmla="*/ 2147483647 h 653"/>
                <a:gd name="T66" fmla="*/ 2147483647 w 508"/>
                <a:gd name="T67" fmla="*/ 2147483647 h 653"/>
                <a:gd name="T68" fmla="*/ 2147483647 w 508"/>
                <a:gd name="T69" fmla="*/ 2147483647 h 653"/>
                <a:gd name="T70" fmla="*/ 0 w 508"/>
                <a:gd name="T71" fmla="*/ 2147483647 h 653"/>
                <a:gd name="T72" fmla="*/ 0 w 508"/>
                <a:gd name="T73" fmla="*/ 2147483647 h 653"/>
                <a:gd name="T74" fmla="*/ 2147483647 w 508"/>
                <a:gd name="T75" fmla="*/ 2147483647 h 653"/>
                <a:gd name="T76" fmla="*/ 2147483647 w 508"/>
                <a:gd name="T77" fmla="*/ 2147483647 h 653"/>
                <a:gd name="T78" fmla="*/ 2147483647 w 508"/>
                <a:gd name="T79" fmla="*/ 2147483647 h 653"/>
                <a:gd name="T80" fmla="*/ 2147483647 w 508"/>
                <a:gd name="T81" fmla="*/ 2147483647 h 653"/>
                <a:gd name="T82" fmla="*/ 2147483647 w 508"/>
                <a:gd name="T83" fmla="*/ 2147483647 h 653"/>
                <a:gd name="T84" fmla="*/ 2147483647 w 508"/>
                <a:gd name="T85" fmla="*/ 2147483647 h 653"/>
                <a:gd name="T86" fmla="*/ 2147483647 w 508"/>
                <a:gd name="T87" fmla="*/ 2147483647 h 653"/>
                <a:gd name="T88" fmla="*/ 2147483647 w 508"/>
                <a:gd name="T89" fmla="*/ 2147483647 h 653"/>
                <a:gd name="T90" fmla="*/ 2147483647 w 508"/>
                <a:gd name="T91" fmla="*/ 2147483647 h 653"/>
                <a:gd name="T92" fmla="*/ 2147483647 w 508"/>
                <a:gd name="T93" fmla="*/ 2147483647 h 653"/>
                <a:gd name="T94" fmla="*/ 2147483647 w 508"/>
                <a:gd name="T95" fmla="*/ 2147483647 h 653"/>
                <a:gd name="T96" fmla="*/ 2147483647 w 508"/>
                <a:gd name="T97" fmla="*/ 2147483647 h 653"/>
                <a:gd name="T98" fmla="*/ 2147483647 w 508"/>
                <a:gd name="T99" fmla="*/ 2147483647 h 65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08"/>
                <a:gd name="T151" fmla="*/ 0 h 653"/>
                <a:gd name="T152" fmla="*/ 508 w 508"/>
                <a:gd name="T153" fmla="*/ 653 h 65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08" h="653">
                  <a:moveTo>
                    <a:pt x="159" y="564"/>
                  </a:moveTo>
                  <a:lnTo>
                    <a:pt x="149" y="606"/>
                  </a:lnTo>
                  <a:lnTo>
                    <a:pt x="149" y="615"/>
                  </a:lnTo>
                  <a:lnTo>
                    <a:pt x="154" y="625"/>
                  </a:lnTo>
                  <a:lnTo>
                    <a:pt x="177" y="648"/>
                  </a:lnTo>
                  <a:lnTo>
                    <a:pt x="187" y="653"/>
                  </a:lnTo>
                  <a:lnTo>
                    <a:pt x="196" y="648"/>
                  </a:lnTo>
                  <a:lnTo>
                    <a:pt x="238" y="634"/>
                  </a:lnTo>
                  <a:lnTo>
                    <a:pt x="257" y="625"/>
                  </a:lnTo>
                  <a:lnTo>
                    <a:pt x="354" y="569"/>
                  </a:lnTo>
                  <a:lnTo>
                    <a:pt x="373" y="559"/>
                  </a:lnTo>
                  <a:lnTo>
                    <a:pt x="401" y="546"/>
                  </a:lnTo>
                  <a:lnTo>
                    <a:pt x="410" y="532"/>
                  </a:lnTo>
                  <a:lnTo>
                    <a:pt x="415" y="513"/>
                  </a:lnTo>
                  <a:lnTo>
                    <a:pt x="415" y="462"/>
                  </a:lnTo>
                  <a:lnTo>
                    <a:pt x="420" y="438"/>
                  </a:lnTo>
                  <a:lnTo>
                    <a:pt x="424" y="420"/>
                  </a:lnTo>
                  <a:lnTo>
                    <a:pt x="434" y="396"/>
                  </a:lnTo>
                  <a:lnTo>
                    <a:pt x="452" y="373"/>
                  </a:lnTo>
                  <a:lnTo>
                    <a:pt x="471" y="345"/>
                  </a:lnTo>
                  <a:lnTo>
                    <a:pt x="490" y="312"/>
                  </a:lnTo>
                  <a:lnTo>
                    <a:pt x="499" y="266"/>
                  </a:lnTo>
                  <a:lnTo>
                    <a:pt x="508" y="219"/>
                  </a:lnTo>
                  <a:lnTo>
                    <a:pt x="508" y="191"/>
                  </a:lnTo>
                  <a:lnTo>
                    <a:pt x="504" y="168"/>
                  </a:lnTo>
                  <a:lnTo>
                    <a:pt x="494" y="140"/>
                  </a:lnTo>
                  <a:lnTo>
                    <a:pt x="480" y="112"/>
                  </a:lnTo>
                  <a:lnTo>
                    <a:pt x="471" y="93"/>
                  </a:lnTo>
                  <a:lnTo>
                    <a:pt x="434" y="56"/>
                  </a:lnTo>
                  <a:lnTo>
                    <a:pt x="410" y="37"/>
                  </a:lnTo>
                  <a:lnTo>
                    <a:pt x="382" y="19"/>
                  </a:lnTo>
                  <a:lnTo>
                    <a:pt x="350" y="5"/>
                  </a:lnTo>
                  <a:lnTo>
                    <a:pt x="317" y="0"/>
                  </a:lnTo>
                  <a:lnTo>
                    <a:pt x="145" y="28"/>
                  </a:lnTo>
                  <a:lnTo>
                    <a:pt x="103" y="51"/>
                  </a:lnTo>
                  <a:lnTo>
                    <a:pt x="84" y="65"/>
                  </a:lnTo>
                  <a:lnTo>
                    <a:pt x="79" y="79"/>
                  </a:lnTo>
                  <a:lnTo>
                    <a:pt x="84" y="103"/>
                  </a:lnTo>
                  <a:lnTo>
                    <a:pt x="89" y="117"/>
                  </a:lnTo>
                  <a:lnTo>
                    <a:pt x="89" y="126"/>
                  </a:lnTo>
                  <a:lnTo>
                    <a:pt x="84" y="135"/>
                  </a:lnTo>
                  <a:lnTo>
                    <a:pt x="47" y="210"/>
                  </a:lnTo>
                  <a:lnTo>
                    <a:pt x="37" y="228"/>
                  </a:lnTo>
                  <a:lnTo>
                    <a:pt x="33" y="247"/>
                  </a:lnTo>
                  <a:lnTo>
                    <a:pt x="33" y="261"/>
                  </a:lnTo>
                  <a:lnTo>
                    <a:pt x="33" y="280"/>
                  </a:lnTo>
                  <a:lnTo>
                    <a:pt x="5" y="340"/>
                  </a:lnTo>
                  <a:lnTo>
                    <a:pt x="0" y="359"/>
                  </a:lnTo>
                  <a:lnTo>
                    <a:pt x="0" y="368"/>
                  </a:lnTo>
                  <a:lnTo>
                    <a:pt x="9" y="373"/>
                  </a:lnTo>
                  <a:lnTo>
                    <a:pt x="23" y="378"/>
                  </a:lnTo>
                  <a:lnTo>
                    <a:pt x="28" y="382"/>
                  </a:lnTo>
                  <a:lnTo>
                    <a:pt x="33" y="392"/>
                  </a:lnTo>
                  <a:lnTo>
                    <a:pt x="28" y="424"/>
                  </a:lnTo>
                  <a:lnTo>
                    <a:pt x="28" y="448"/>
                  </a:lnTo>
                  <a:lnTo>
                    <a:pt x="28" y="452"/>
                  </a:lnTo>
                  <a:lnTo>
                    <a:pt x="33" y="471"/>
                  </a:lnTo>
                  <a:lnTo>
                    <a:pt x="33" y="490"/>
                  </a:lnTo>
                  <a:lnTo>
                    <a:pt x="28" y="504"/>
                  </a:lnTo>
                  <a:lnTo>
                    <a:pt x="33" y="522"/>
                  </a:lnTo>
                  <a:lnTo>
                    <a:pt x="33" y="527"/>
                  </a:lnTo>
                  <a:lnTo>
                    <a:pt x="47" y="546"/>
                  </a:lnTo>
                  <a:lnTo>
                    <a:pt x="56" y="550"/>
                  </a:lnTo>
                  <a:lnTo>
                    <a:pt x="75" y="559"/>
                  </a:lnTo>
                  <a:lnTo>
                    <a:pt x="112" y="564"/>
                  </a:lnTo>
                  <a:lnTo>
                    <a:pt x="131" y="564"/>
                  </a:lnTo>
                  <a:lnTo>
                    <a:pt x="159" y="5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2785" name="Freeform 4106"/>
            <p:cNvSpPr>
              <a:spLocks/>
            </p:cNvSpPr>
            <p:nvPr/>
          </p:nvSpPr>
          <p:spPr bwMode="auto">
            <a:xfrm>
              <a:off x="6453188" y="1014413"/>
              <a:ext cx="296863" cy="1257300"/>
            </a:xfrm>
            <a:custGeom>
              <a:avLst/>
              <a:gdLst>
                <a:gd name="T0" fmla="*/ 2147483647 w 187"/>
                <a:gd name="T1" fmla="*/ 2147483647 h 792"/>
                <a:gd name="T2" fmla="*/ 2147483647 w 187"/>
                <a:gd name="T3" fmla="*/ 2147483647 h 792"/>
                <a:gd name="T4" fmla="*/ 2147483647 w 187"/>
                <a:gd name="T5" fmla="*/ 2147483647 h 792"/>
                <a:gd name="T6" fmla="*/ 2147483647 w 187"/>
                <a:gd name="T7" fmla="*/ 2147483647 h 792"/>
                <a:gd name="T8" fmla="*/ 2147483647 w 187"/>
                <a:gd name="T9" fmla="*/ 2147483647 h 792"/>
                <a:gd name="T10" fmla="*/ 2147483647 w 187"/>
                <a:gd name="T11" fmla="*/ 2147483647 h 792"/>
                <a:gd name="T12" fmla="*/ 2147483647 w 187"/>
                <a:gd name="T13" fmla="*/ 2147483647 h 792"/>
                <a:gd name="T14" fmla="*/ 2147483647 w 187"/>
                <a:gd name="T15" fmla="*/ 2147483647 h 792"/>
                <a:gd name="T16" fmla="*/ 2147483647 w 187"/>
                <a:gd name="T17" fmla="*/ 2147483647 h 792"/>
                <a:gd name="T18" fmla="*/ 2147483647 w 187"/>
                <a:gd name="T19" fmla="*/ 2147483647 h 792"/>
                <a:gd name="T20" fmla="*/ 2147483647 w 187"/>
                <a:gd name="T21" fmla="*/ 2147483647 h 792"/>
                <a:gd name="T22" fmla="*/ 2147483647 w 187"/>
                <a:gd name="T23" fmla="*/ 2147483647 h 792"/>
                <a:gd name="T24" fmla="*/ 2147483647 w 187"/>
                <a:gd name="T25" fmla="*/ 2147483647 h 792"/>
                <a:gd name="T26" fmla="*/ 2147483647 w 187"/>
                <a:gd name="T27" fmla="*/ 2147483647 h 792"/>
                <a:gd name="T28" fmla="*/ 2147483647 w 187"/>
                <a:gd name="T29" fmla="*/ 0 h 792"/>
                <a:gd name="T30" fmla="*/ 2147483647 w 187"/>
                <a:gd name="T31" fmla="*/ 0 h 792"/>
                <a:gd name="T32" fmla="*/ 2147483647 w 187"/>
                <a:gd name="T33" fmla="*/ 2147483647 h 792"/>
                <a:gd name="T34" fmla="*/ 2147483647 w 187"/>
                <a:gd name="T35" fmla="*/ 2147483647 h 792"/>
                <a:gd name="T36" fmla="*/ 2147483647 w 187"/>
                <a:gd name="T37" fmla="*/ 2147483647 h 792"/>
                <a:gd name="T38" fmla="*/ 2147483647 w 187"/>
                <a:gd name="T39" fmla="*/ 2147483647 h 792"/>
                <a:gd name="T40" fmla="*/ 2147483647 w 187"/>
                <a:gd name="T41" fmla="*/ 2147483647 h 792"/>
                <a:gd name="T42" fmla="*/ 2147483647 w 187"/>
                <a:gd name="T43" fmla="*/ 2147483647 h 792"/>
                <a:gd name="T44" fmla="*/ 2147483647 w 187"/>
                <a:gd name="T45" fmla="*/ 2147483647 h 792"/>
                <a:gd name="T46" fmla="*/ 2147483647 w 187"/>
                <a:gd name="T47" fmla="*/ 2147483647 h 792"/>
                <a:gd name="T48" fmla="*/ 2147483647 w 187"/>
                <a:gd name="T49" fmla="*/ 2147483647 h 792"/>
                <a:gd name="T50" fmla="*/ 2147483647 w 187"/>
                <a:gd name="T51" fmla="*/ 2147483647 h 792"/>
                <a:gd name="T52" fmla="*/ 2147483647 w 187"/>
                <a:gd name="T53" fmla="*/ 2147483647 h 792"/>
                <a:gd name="T54" fmla="*/ 2147483647 w 187"/>
                <a:gd name="T55" fmla="*/ 2147483647 h 792"/>
                <a:gd name="T56" fmla="*/ 0 w 187"/>
                <a:gd name="T57" fmla="*/ 2147483647 h 792"/>
                <a:gd name="T58" fmla="*/ 0 w 187"/>
                <a:gd name="T59" fmla="*/ 2147483647 h 792"/>
                <a:gd name="T60" fmla="*/ 0 w 187"/>
                <a:gd name="T61" fmla="*/ 2147483647 h 792"/>
                <a:gd name="T62" fmla="*/ 2147483647 w 187"/>
                <a:gd name="T63" fmla="*/ 2147483647 h 792"/>
                <a:gd name="T64" fmla="*/ 2147483647 w 187"/>
                <a:gd name="T65" fmla="*/ 2147483647 h 792"/>
                <a:gd name="T66" fmla="*/ 2147483647 w 187"/>
                <a:gd name="T67" fmla="*/ 2147483647 h 79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87"/>
                <a:gd name="T103" fmla="*/ 0 h 792"/>
                <a:gd name="T104" fmla="*/ 187 w 187"/>
                <a:gd name="T105" fmla="*/ 792 h 79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87" h="792">
                  <a:moveTo>
                    <a:pt x="135" y="88"/>
                  </a:moveTo>
                  <a:lnTo>
                    <a:pt x="135" y="88"/>
                  </a:lnTo>
                  <a:lnTo>
                    <a:pt x="135" y="84"/>
                  </a:lnTo>
                  <a:lnTo>
                    <a:pt x="145" y="79"/>
                  </a:lnTo>
                  <a:lnTo>
                    <a:pt x="154" y="70"/>
                  </a:lnTo>
                  <a:lnTo>
                    <a:pt x="154" y="60"/>
                  </a:lnTo>
                  <a:lnTo>
                    <a:pt x="149" y="51"/>
                  </a:lnTo>
                  <a:lnTo>
                    <a:pt x="145" y="32"/>
                  </a:lnTo>
                  <a:lnTo>
                    <a:pt x="140" y="18"/>
                  </a:lnTo>
                  <a:lnTo>
                    <a:pt x="131" y="4"/>
                  </a:lnTo>
                  <a:lnTo>
                    <a:pt x="121" y="0"/>
                  </a:lnTo>
                  <a:lnTo>
                    <a:pt x="112" y="0"/>
                  </a:lnTo>
                  <a:lnTo>
                    <a:pt x="107" y="4"/>
                  </a:lnTo>
                  <a:lnTo>
                    <a:pt x="93" y="14"/>
                  </a:lnTo>
                  <a:lnTo>
                    <a:pt x="84" y="32"/>
                  </a:lnTo>
                  <a:lnTo>
                    <a:pt x="79" y="42"/>
                  </a:lnTo>
                  <a:lnTo>
                    <a:pt x="75" y="51"/>
                  </a:lnTo>
                  <a:lnTo>
                    <a:pt x="84" y="70"/>
                  </a:lnTo>
                  <a:lnTo>
                    <a:pt x="93" y="84"/>
                  </a:lnTo>
                  <a:lnTo>
                    <a:pt x="37" y="261"/>
                  </a:lnTo>
                  <a:lnTo>
                    <a:pt x="9" y="368"/>
                  </a:lnTo>
                  <a:lnTo>
                    <a:pt x="0" y="410"/>
                  </a:lnTo>
                  <a:lnTo>
                    <a:pt x="0" y="438"/>
                  </a:lnTo>
                  <a:lnTo>
                    <a:pt x="65" y="792"/>
                  </a:lnTo>
                  <a:lnTo>
                    <a:pt x="187" y="405"/>
                  </a:lnTo>
                  <a:lnTo>
                    <a:pt x="135" y="8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2772" name="群組 54"/>
          <p:cNvGrpSpPr>
            <a:grpSpLocks/>
          </p:cNvGrpSpPr>
          <p:nvPr/>
        </p:nvGrpSpPr>
        <p:grpSpPr bwMode="auto">
          <a:xfrm>
            <a:off x="130175" y="260350"/>
            <a:ext cx="2138363" cy="6597650"/>
            <a:chOff x="-10742938" y="-66274744"/>
            <a:chExt cx="38983229" cy="86715515"/>
          </a:xfrm>
        </p:grpSpPr>
        <p:sp>
          <p:nvSpPr>
            <p:cNvPr id="56" name="手繪多邊形 55"/>
            <p:cNvSpPr/>
            <p:nvPr/>
          </p:nvSpPr>
          <p:spPr>
            <a:xfrm>
              <a:off x="-10742938" y="-55362270"/>
              <a:ext cx="38983229" cy="75803041"/>
            </a:xfrm>
            <a:custGeom>
              <a:avLst/>
              <a:gdLst>
                <a:gd name="connsiteX0" fmla="*/ 11704320 w 16642080"/>
                <a:gd name="connsiteY0" fmla="*/ 182880 h 38404800"/>
                <a:gd name="connsiteX1" fmla="*/ 11795760 w 16642080"/>
                <a:gd name="connsiteY1" fmla="*/ 182880 h 38404800"/>
                <a:gd name="connsiteX2" fmla="*/ 13350240 w 16642080"/>
                <a:gd name="connsiteY2" fmla="*/ 1371600 h 38404800"/>
                <a:gd name="connsiteX3" fmla="*/ 14630400 w 16642080"/>
                <a:gd name="connsiteY3" fmla="*/ 2103120 h 38404800"/>
                <a:gd name="connsiteX4" fmla="*/ 16002000 w 16642080"/>
                <a:gd name="connsiteY4" fmla="*/ 2377440 h 38404800"/>
                <a:gd name="connsiteX5" fmla="*/ 16642080 w 16642080"/>
                <a:gd name="connsiteY5" fmla="*/ 4480560 h 38404800"/>
                <a:gd name="connsiteX6" fmla="*/ 14264640 w 16642080"/>
                <a:gd name="connsiteY6" fmla="*/ 10789920 h 38404800"/>
                <a:gd name="connsiteX7" fmla="*/ 14996160 w 16642080"/>
                <a:gd name="connsiteY7" fmla="*/ 12070080 h 38404800"/>
                <a:gd name="connsiteX8" fmla="*/ 14996160 w 16642080"/>
                <a:gd name="connsiteY8" fmla="*/ 14538960 h 38404800"/>
                <a:gd name="connsiteX9" fmla="*/ 15453360 w 16642080"/>
                <a:gd name="connsiteY9" fmla="*/ 17007840 h 38404800"/>
                <a:gd name="connsiteX10" fmla="*/ 14904720 w 16642080"/>
                <a:gd name="connsiteY10" fmla="*/ 17282160 h 38404800"/>
                <a:gd name="connsiteX11" fmla="*/ 14996160 w 16642080"/>
                <a:gd name="connsiteY11" fmla="*/ 18288000 h 38404800"/>
                <a:gd name="connsiteX12" fmla="*/ 14356080 w 16642080"/>
                <a:gd name="connsiteY12" fmla="*/ 19202400 h 38404800"/>
                <a:gd name="connsiteX13" fmla="*/ 13624560 w 16642080"/>
                <a:gd name="connsiteY13" fmla="*/ 27157680 h 38404800"/>
                <a:gd name="connsiteX14" fmla="*/ 13716000 w 16642080"/>
                <a:gd name="connsiteY14" fmla="*/ 34381440 h 38404800"/>
                <a:gd name="connsiteX15" fmla="*/ 12618720 w 16642080"/>
                <a:gd name="connsiteY15" fmla="*/ 36118800 h 38404800"/>
                <a:gd name="connsiteX16" fmla="*/ 12618720 w 16642080"/>
                <a:gd name="connsiteY16" fmla="*/ 37398960 h 38404800"/>
                <a:gd name="connsiteX17" fmla="*/ 12435840 w 16642080"/>
                <a:gd name="connsiteY17" fmla="*/ 37764720 h 38404800"/>
                <a:gd name="connsiteX18" fmla="*/ 12435840 w 16642080"/>
                <a:gd name="connsiteY18" fmla="*/ 38130480 h 38404800"/>
                <a:gd name="connsiteX19" fmla="*/ 8869680 w 16642080"/>
                <a:gd name="connsiteY19" fmla="*/ 38404800 h 38404800"/>
                <a:gd name="connsiteX20" fmla="*/ 10149840 w 16642080"/>
                <a:gd name="connsiteY20" fmla="*/ 36210240 h 38404800"/>
                <a:gd name="connsiteX21" fmla="*/ 9875520 w 16642080"/>
                <a:gd name="connsiteY21" fmla="*/ 36027360 h 38404800"/>
                <a:gd name="connsiteX22" fmla="*/ 9692640 w 16642080"/>
                <a:gd name="connsiteY22" fmla="*/ 33832800 h 38404800"/>
                <a:gd name="connsiteX23" fmla="*/ 10515600 w 16642080"/>
                <a:gd name="connsiteY23" fmla="*/ 32461200 h 38404800"/>
                <a:gd name="connsiteX24" fmla="*/ 10424160 w 16642080"/>
                <a:gd name="connsiteY24" fmla="*/ 26974800 h 38404800"/>
                <a:gd name="connsiteX25" fmla="*/ 9875520 w 16642080"/>
                <a:gd name="connsiteY25" fmla="*/ 24414480 h 38404800"/>
                <a:gd name="connsiteX26" fmla="*/ 9144000 w 16642080"/>
                <a:gd name="connsiteY26" fmla="*/ 21305520 h 38404800"/>
                <a:gd name="connsiteX27" fmla="*/ 6583680 w 16642080"/>
                <a:gd name="connsiteY27" fmla="*/ 26426160 h 38404800"/>
                <a:gd name="connsiteX28" fmla="*/ 6858000 w 16642080"/>
                <a:gd name="connsiteY28" fmla="*/ 27706320 h 38404800"/>
                <a:gd name="connsiteX29" fmla="*/ 6583680 w 16642080"/>
                <a:gd name="connsiteY29" fmla="*/ 33101280 h 38404800"/>
                <a:gd name="connsiteX30" fmla="*/ 7680960 w 16642080"/>
                <a:gd name="connsiteY30" fmla="*/ 33832800 h 38404800"/>
                <a:gd name="connsiteX31" fmla="*/ 7589520 w 16642080"/>
                <a:gd name="connsiteY31" fmla="*/ 35570160 h 38404800"/>
                <a:gd name="connsiteX32" fmla="*/ 7772400 w 16642080"/>
                <a:gd name="connsiteY32" fmla="*/ 36118800 h 38404800"/>
                <a:gd name="connsiteX33" fmla="*/ 7772400 w 16642080"/>
                <a:gd name="connsiteY33" fmla="*/ 37673280 h 38404800"/>
                <a:gd name="connsiteX34" fmla="*/ 5669280 w 16642080"/>
                <a:gd name="connsiteY34" fmla="*/ 38039040 h 38404800"/>
                <a:gd name="connsiteX35" fmla="*/ 5486400 w 16642080"/>
                <a:gd name="connsiteY35" fmla="*/ 37490400 h 38404800"/>
                <a:gd name="connsiteX36" fmla="*/ 3566160 w 16642080"/>
                <a:gd name="connsiteY36" fmla="*/ 38039040 h 38404800"/>
                <a:gd name="connsiteX37" fmla="*/ 0 w 16642080"/>
                <a:gd name="connsiteY37" fmla="*/ 37856160 h 38404800"/>
                <a:gd name="connsiteX38" fmla="*/ 822960 w 16642080"/>
                <a:gd name="connsiteY38" fmla="*/ 36758880 h 38404800"/>
                <a:gd name="connsiteX39" fmla="*/ 3108960 w 16642080"/>
                <a:gd name="connsiteY39" fmla="*/ 36758880 h 38404800"/>
                <a:gd name="connsiteX40" fmla="*/ 3566160 w 16642080"/>
                <a:gd name="connsiteY40" fmla="*/ 35570160 h 38404800"/>
                <a:gd name="connsiteX41" fmla="*/ 3383280 w 16642080"/>
                <a:gd name="connsiteY41" fmla="*/ 33832800 h 38404800"/>
                <a:gd name="connsiteX42" fmla="*/ 3657600 w 16642080"/>
                <a:gd name="connsiteY42" fmla="*/ 33375600 h 38404800"/>
                <a:gd name="connsiteX43" fmla="*/ 2743200 w 16642080"/>
                <a:gd name="connsiteY43" fmla="*/ 31912560 h 38404800"/>
                <a:gd name="connsiteX44" fmla="*/ 2286000 w 16642080"/>
                <a:gd name="connsiteY44" fmla="*/ 25603200 h 38404800"/>
                <a:gd name="connsiteX45" fmla="*/ 4937760 w 16642080"/>
                <a:gd name="connsiteY45" fmla="*/ 17373600 h 38404800"/>
                <a:gd name="connsiteX46" fmla="*/ 4114800 w 16642080"/>
                <a:gd name="connsiteY46" fmla="*/ 16550640 h 38404800"/>
                <a:gd name="connsiteX47" fmla="*/ 5943600 w 16642080"/>
                <a:gd name="connsiteY47" fmla="*/ 11338560 h 38404800"/>
                <a:gd name="connsiteX48" fmla="*/ 3383280 w 16642080"/>
                <a:gd name="connsiteY48" fmla="*/ 10607040 h 38404800"/>
                <a:gd name="connsiteX49" fmla="*/ 3200400 w 16642080"/>
                <a:gd name="connsiteY49" fmla="*/ 9784080 h 38404800"/>
                <a:gd name="connsiteX50" fmla="*/ 3017520 w 16642080"/>
                <a:gd name="connsiteY50" fmla="*/ 9326880 h 38404800"/>
                <a:gd name="connsiteX51" fmla="*/ 5029200 w 16642080"/>
                <a:gd name="connsiteY51" fmla="*/ 2560320 h 38404800"/>
                <a:gd name="connsiteX52" fmla="*/ 8595360 w 16642080"/>
                <a:gd name="connsiteY52" fmla="*/ 1554480 h 38404800"/>
                <a:gd name="connsiteX53" fmla="*/ 8869680 w 16642080"/>
                <a:gd name="connsiteY53" fmla="*/ 1005840 h 38404800"/>
                <a:gd name="connsiteX54" fmla="*/ 11887200 w 16642080"/>
                <a:gd name="connsiteY54" fmla="*/ 0 h 38404800"/>
                <a:gd name="connsiteX0" fmla="*/ 11704320 w 16642080"/>
                <a:gd name="connsiteY0" fmla="*/ 182880 h 38404800"/>
                <a:gd name="connsiteX1" fmla="*/ 11795760 w 16642080"/>
                <a:gd name="connsiteY1" fmla="*/ 182880 h 38404800"/>
                <a:gd name="connsiteX2" fmla="*/ 13350240 w 16642080"/>
                <a:gd name="connsiteY2" fmla="*/ 1371600 h 38404800"/>
                <a:gd name="connsiteX3" fmla="*/ 14630400 w 16642080"/>
                <a:gd name="connsiteY3" fmla="*/ 2103120 h 38404800"/>
                <a:gd name="connsiteX4" fmla="*/ 16002000 w 16642080"/>
                <a:gd name="connsiteY4" fmla="*/ 2377440 h 38404800"/>
                <a:gd name="connsiteX5" fmla="*/ 16642080 w 16642080"/>
                <a:gd name="connsiteY5" fmla="*/ 4480560 h 38404800"/>
                <a:gd name="connsiteX6" fmla="*/ 14264640 w 16642080"/>
                <a:gd name="connsiteY6" fmla="*/ 10789920 h 38404800"/>
                <a:gd name="connsiteX7" fmla="*/ 14996160 w 16642080"/>
                <a:gd name="connsiteY7" fmla="*/ 12070080 h 38404800"/>
                <a:gd name="connsiteX8" fmla="*/ 14996160 w 16642080"/>
                <a:gd name="connsiteY8" fmla="*/ 14538960 h 38404800"/>
                <a:gd name="connsiteX9" fmla="*/ 15453360 w 16642080"/>
                <a:gd name="connsiteY9" fmla="*/ 17007840 h 38404800"/>
                <a:gd name="connsiteX10" fmla="*/ 14904720 w 16642080"/>
                <a:gd name="connsiteY10" fmla="*/ 17282160 h 38404800"/>
                <a:gd name="connsiteX11" fmla="*/ 14996160 w 16642080"/>
                <a:gd name="connsiteY11" fmla="*/ 18288000 h 38404800"/>
                <a:gd name="connsiteX12" fmla="*/ 14356080 w 16642080"/>
                <a:gd name="connsiteY12" fmla="*/ 19202400 h 38404800"/>
                <a:gd name="connsiteX13" fmla="*/ 13624560 w 16642080"/>
                <a:gd name="connsiteY13" fmla="*/ 27157680 h 38404800"/>
                <a:gd name="connsiteX14" fmla="*/ 13716000 w 16642080"/>
                <a:gd name="connsiteY14" fmla="*/ 34381440 h 38404800"/>
                <a:gd name="connsiteX15" fmla="*/ 12618720 w 16642080"/>
                <a:gd name="connsiteY15" fmla="*/ 36118800 h 38404800"/>
                <a:gd name="connsiteX16" fmla="*/ 12618720 w 16642080"/>
                <a:gd name="connsiteY16" fmla="*/ 37398960 h 38404800"/>
                <a:gd name="connsiteX17" fmla="*/ 12435840 w 16642080"/>
                <a:gd name="connsiteY17" fmla="*/ 37764720 h 38404800"/>
                <a:gd name="connsiteX18" fmla="*/ 12435840 w 16642080"/>
                <a:gd name="connsiteY18" fmla="*/ 38130480 h 38404800"/>
                <a:gd name="connsiteX19" fmla="*/ 8869680 w 16642080"/>
                <a:gd name="connsiteY19" fmla="*/ 38404800 h 38404800"/>
                <a:gd name="connsiteX20" fmla="*/ 10149840 w 16642080"/>
                <a:gd name="connsiteY20" fmla="*/ 36210240 h 38404800"/>
                <a:gd name="connsiteX21" fmla="*/ 9875520 w 16642080"/>
                <a:gd name="connsiteY21" fmla="*/ 36027360 h 38404800"/>
                <a:gd name="connsiteX22" fmla="*/ 9692640 w 16642080"/>
                <a:gd name="connsiteY22" fmla="*/ 33832800 h 38404800"/>
                <a:gd name="connsiteX23" fmla="*/ 10515600 w 16642080"/>
                <a:gd name="connsiteY23" fmla="*/ 32461200 h 38404800"/>
                <a:gd name="connsiteX24" fmla="*/ 10424160 w 16642080"/>
                <a:gd name="connsiteY24" fmla="*/ 26974800 h 38404800"/>
                <a:gd name="connsiteX25" fmla="*/ 9875520 w 16642080"/>
                <a:gd name="connsiteY25" fmla="*/ 24414480 h 38404800"/>
                <a:gd name="connsiteX26" fmla="*/ 9144000 w 16642080"/>
                <a:gd name="connsiteY26" fmla="*/ 21305520 h 38404800"/>
                <a:gd name="connsiteX27" fmla="*/ 6583680 w 16642080"/>
                <a:gd name="connsiteY27" fmla="*/ 26426160 h 38404800"/>
                <a:gd name="connsiteX28" fmla="*/ 6858000 w 16642080"/>
                <a:gd name="connsiteY28" fmla="*/ 27706320 h 38404800"/>
                <a:gd name="connsiteX29" fmla="*/ 6583680 w 16642080"/>
                <a:gd name="connsiteY29" fmla="*/ 33101280 h 38404800"/>
                <a:gd name="connsiteX30" fmla="*/ 7680960 w 16642080"/>
                <a:gd name="connsiteY30" fmla="*/ 33832800 h 38404800"/>
                <a:gd name="connsiteX31" fmla="*/ 7589520 w 16642080"/>
                <a:gd name="connsiteY31" fmla="*/ 35570160 h 38404800"/>
                <a:gd name="connsiteX32" fmla="*/ 7772400 w 16642080"/>
                <a:gd name="connsiteY32" fmla="*/ 36118800 h 38404800"/>
                <a:gd name="connsiteX33" fmla="*/ 7772400 w 16642080"/>
                <a:gd name="connsiteY33" fmla="*/ 37673280 h 38404800"/>
                <a:gd name="connsiteX34" fmla="*/ 5669280 w 16642080"/>
                <a:gd name="connsiteY34" fmla="*/ 38039040 h 38404800"/>
                <a:gd name="connsiteX35" fmla="*/ 5486400 w 16642080"/>
                <a:gd name="connsiteY35" fmla="*/ 37490400 h 38404800"/>
                <a:gd name="connsiteX36" fmla="*/ 3566160 w 16642080"/>
                <a:gd name="connsiteY36" fmla="*/ 38039040 h 38404800"/>
                <a:gd name="connsiteX37" fmla="*/ 0 w 16642080"/>
                <a:gd name="connsiteY37" fmla="*/ 37856160 h 38404800"/>
                <a:gd name="connsiteX38" fmla="*/ 822960 w 16642080"/>
                <a:gd name="connsiteY38" fmla="*/ 36758880 h 38404800"/>
                <a:gd name="connsiteX39" fmla="*/ 3108960 w 16642080"/>
                <a:gd name="connsiteY39" fmla="*/ 36758880 h 38404800"/>
                <a:gd name="connsiteX40" fmla="*/ 3566160 w 16642080"/>
                <a:gd name="connsiteY40" fmla="*/ 35570160 h 38404800"/>
                <a:gd name="connsiteX41" fmla="*/ 3383280 w 16642080"/>
                <a:gd name="connsiteY41" fmla="*/ 33832800 h 38404800"/>
                <a:gd name="connsiteX42" fmla="*/ 3657600 w 16642080"/>
                <a:gd name="connsiteY42" fmla="*/ 33375600 h 38404800"/>
                <a:gd name="connsiteX43" fmla="*/ 2743200 w 16642080"/>
                <a:gd name="connsiteY43" fmla="*/ 31912560 h 38404800"/>
                <a:gd name="connsiteX44" fmla="*/ 2286000 w 16642080"/>
                <a:gd name="connsiteY44" fmla="*/ 25603200 h 38404800"/>
                <a:gd name="connsiteX45" fmla="*/ 4937760 w 16642080"/>
                <a:gd name="connsiteY45" fmla="*/ 17373600 h 38404800"/>
                <a:gd name="connsiteX46" fmla="*/ 4114800 w 16642080"/>
                <a:gd name="connsiteY46" fmla="*/ 16550640 h 38404800"/>
                <a:gd name="connsiteX47" fmla="*/ 5943600 w 16642080"/>
                <a:gd name="connsiteY47" fmla="*/ 11338560 h 38404800"/>
                <a:gd name="connsiteX48" fmla="*/ 3383280 w 16642080"/>
                <a:gd name="connsiteY48" fmla="*/ 10607040 h 38404800"/>
                <a:gd name="connsiteX49" fmla="*/ 3200400 w 16642080"/>
                <a:gd name="connsiteY49" fmla="*/ 9784080 h 38404800"/>
                <a:gd name="connsiteX50" fmla="*/ 3017520 w 16642080"/>
                <a:gd name="connsiteY50" fmla="*/ 9326880 h 38404800"/>
                <a:gd name="connsiteX51" fmla="*/ 5029200 w 16642080"/>
                <a:gd name="connsiteY51" fmla="*/ 2560320 h 38404800"/>
                <a:gd name="connsiteX52" fmla="*/ 8595360 w 16642080"/>
                <a:gd name="connsiteY52" fmla="*/ 1554480 h 38404800"/>
                <a:gd name="connsiteX53" fmla="*/ 8869680 w 16642080"/>
                <a:gd name="connsiteY53" fmla="*/ 1005840 h 38404800"/>
                <a:gd name="connsiteX54" fmla="*/ 11887200 w 16642080"/>
                <a:gd name="connsiteY54" fmla="*/ 0 h 38404800"/>
                <a:gd name="connsiteX55" fmla="*/ 11704320 w 16642080"/>
                <a:gd name="connsiteY55" fmla="*/ 182880 h 38404800"/>
                <a:gd name="connsiteX0" fmla="*/ 11887200 w 16642080"/>
                <a:gd name="connsiteY0" fmla="*/ 0 h 38404800"/>
                <a:gd name="connsiteX1" fmla="*/ 11795760 w 16642080"/>
                <a:gd name="connsiteY1" fmla="*/ 182880 h 38404800"/>
                <a:gd name="connsiteX2" fmla="*/ 13350240 w 16642080"/>
                <a:gd name="connsiteY2" fmla="*/ 1371600 h 38404800"/>
                <a:gd name="connsiteX3" fmla="*/ 14630400 w 16642080"/>
                <a:gd name="connsiteY3" fmla="*/ 2103120 h 38404800"/>
                <a:gd name="connsiteX4" fmla="*/ 16002000 w 16642080"/>
                <a:gd name="connsiteY4" fmla="*/ 2377440 h 38404800"/>
                <a:gd name="connsiteX5" fmla="*/ 16642080 w 16642080"/>
                <a:gd name="connsiteY5" fmla="*/ 4480560 h 38404800"/>
                <a:gd name="connsiteX6" fmla="*/ 14264640 w 16642080"/>
                <a:gd name="connsiteY6" fmla="*/ 10789920 h 38404800"/>
                <a:gd name="connsiteX7" fmla="*/ 14996160 w 16642080"/>
                <a:gd name="connsiteY7" fmla="*/ 12070080 h 38404800"/>
                <a:gd name="connsiteX8" fmla="*/ 14996160 w 16642080"/>
                <a:gd name="connsiteY8" fmla="*/ 14538960 h 38404800"/>
                <a:gd name="connsiteX9" fmla="*/ 15453360 w 16642080"/>
                <a:gd name="connsiteY9" fmla="*/ 17007840 h 38404800"/>
                <a:gd name="connsiteX10" fmla="*/ 14904720 w 16642080"/>
                <a:gd name="connsiteY10" fmla="*/ 17282160 h 38404800"/>
                <a:gd name="connsiteX11" fmla="*/ 14996160 w 16642080"/>
                <a:gd name="connsiteY11" fmla="*/ 18288000 h 38404800"/>
                <a:gd name="connsiteX12" fmla="*/ 14356080 w 16642080"/>
                <a:gd name="connsiteY12" fmla="*/ 19202400 h 38404800"/>
                <a:gd name="connsiteX13" fmla="*/ 13624560 w 16642080"/>
                <a:gd name="connsiteY13" fmla="*/ 27157680 h 38404800"/>
                <a:gd name="connsiteX14" fmla="*/ 13716000 w 16642080"/>
                <a:gd name="connsiteY14" fmla="*/ 34381440 h 38404800"/>
                <a:gd name="connsiteX15" fmla="*/ 12618720 w 16642080"/>
                <a:gd name="connsiteY15" fmla="*/ 36118800 h 38404800"/>
                <a:gd name="connsiteX16" fmla="*/ 12618720 w 16642080"/>
                <a:gd name="connsiteY16" fmla="*/ 37398960 h 38404800"/>
                <a:gd name="connsiteX17" fmla="*/ 12435840 w 16642080"/>
                <a:gd name="connsiteY17" fmla="*/ 37764720 h 38404800"/>
                <a:gd name="connsiteX18" fmla="*/ 12435840 w 16642080"/>
                <a:gd name="connsiteY18" fmla="*/ 38130480 h 38404800"/>
                <a:gd name="connsiteX19" fmla="*/ 8869680 w 16642080"/>
                <a:gd name="connsiteY19" fmla="*/ 38404800 h 38404800"/>
                <a:gd name="connsiteX20" fmla="*/ 10149840 w 16642080"/>
                <a:gd name="connsiteY20" fmla="*/ 36210240 h 38404800"/>
                <a:gd name="connsiteX21" fmla="*/ 9875520 w 16642080"/>
                <a:gd name="connsiteY21" fmla="*/ 36027360 h 38404800"/>
                <a:gd name="connsiteX22" fmla="*/ 9692640 w 16642080"/>
                <a:gd name="connsiteY22" fmla="*/ 33832800 h 38404800"/>
                <a:gd name="connsiteX23" fmla="*/ 10515600 w 16642080"/>
                <a:gd name="connsiteY23" fmla="*/ 32461200 h 38404800"/>
                <a:gd name="connsiteX24" fmla="*/ 10424160 w 16642080"/>
                <a:gd name="connsiteY24" fmla="*/ 26974800 h 38404800"/>
                <a:gd name="connsiteX25" fmla="*/ 9875520 w 16642080"/>
                <a:gd name="connsiteY25" fmla="*/ 24414480 h 38404800"/>
                <a:gd name="connsiteX26" fmla="*/ 9144000 w 16642080"/>
                <a:gd name="connsiteY26" fmla="*/ 21305520 h 38404800"/>
                <a:gd name="connsiteX27" fmla="*/ 6583680 w 16642080"/>
                <a:gd name="connsiteY27" fmla="*/ 26426160 h 38404800"/>
                <a:gd name="connsiteX28" fmla="*/ 6858000 w 16642080"/>
                <a:gd name="connsiteY28" fmla="*/ 27706320 h 38404800"/>
                <a:gd name="connsiteX29" fmla="*/ 6583680 w 16642080"/>
                <a:gd name="connsiteY29" fmla="*/ 33101280 h 38404800"/>
                <a:gd name="connsiteX30" fmla="*/ 7680960 w 16642080"/>
                <a:gd name="connsiteY30" fmla="*/ 33832800 h 38404800"/>
                <a:gd name="connsiteX31" fmla="*/ 7589520 w 16642080"/>
                <a:gd name="connsiteY31" fmla="*/ 35570160 h 38404800"/>
                <a:gd name="connsiteX32" fmla="*/ 7772400 w 16642080"/>
                <a:gd name="connsiteY32" fmla="*/ 36118800 h 38404800"/>
                <a:gd name="connsiteX33" fmla="*/ 7772400 w 16642080"/>
                <a:gd name="connsiteY33" fmla="*/ 37673280 h 38404800"/>
                <a:gd name="connsiteX34" fmla="*/ 5669280 w 16642080"/>
                <a:gd name="connsiteY34" fmla="*/ 38039040 h 38404800"/>
                <a:gd name="connsiteX35" fmla="*/ 5486400 w 16642080"/>
                <a:gd name="connsiteY35" fmla="*/ 37490400 h 38404800"/>
                <a:gd name="connsiteX36" fmla="*/ 3566160 w 16642080"/>
                <a:gd name="connsiteY36" fmla="*/ 38039040 h 38404800"/>
                <a:gd name="connsiteX37" fmla="*/ 0 w 16642080"/>
                <a:gd name="connsiteY37" fmla="*/ 37856160 h 38404800"/>
                <a:gd name="connsiteX38" fmla="*/ 822960 w 16642080"/>
                <a:gd name="connsiteY38" fmla="*/ 36758880 h 38404800"/>
                <a:gd name="connsiteX39" fmla="*/ 3108960 w 16642080"/>
                <a:gd name="connsiteY39" fmla="*/ 36758880 h 38404800"/>
                <a:gd name="connsiteX40" fmla="*/ 3566160 w 16642080"/>
                <a:gd name="connsiteY40" fmla="*/ 35570160 h 38404800"/>
                <a:gd name="connsiteX41" fmla="*/ 3383280 w 16642080"/>
                <a:gd name="connsiteY41" fmla="*/ 33832800 h 38404800"/>
                <a:gd name="connsiteX42" fmla="*/ 3657600 w 16642080"/>
                <a:gd name="connsiteY42" fmla="*/ 33375600 h 38404800"/>
                <a:gd name="connsiteX43" fmla="*/ 2743200 w 16642080"/>
                <a:gd name="connsiteY43" fmla="*/ 31912560 h 38404800"/>
                <a:gd name="connsiteX44" fmla="*/ 2286000 w 16642080"/>
                <a:gd name="connsiteY44" fmla="*/ 25603200 h 38404800"/>
                <a:gd name="connsiteX45" fmla="*/ 4937760 w 16642080"/>
                <a:gd name="connsiteY45" fmla="*/ 17373600 h 38404800"/>
                <a:gd name="connsiteX46" fmla="*/ 4114800 w 16642080"/>
                <a:gd name="connsiteY46" fmla="*/ 16550640 h 38404800"/>
                <a:gd name="connsiteX47" fmla="*/ 5943600 w 16642080"/>
                <a:gd name="connsiteY47" fmla="*/ 11338560 h 38404800"/>
                <a:gd name="connsiteX48" fmla="*/ 3383280 w 16642080"/>
                <a:gd name="connsiteY48" fmla="*/ 10607040 h 38404800"/>
                <a:gd name="connsiteX49" fmla="*/ 3200400 w 16642080"/>
                <a:gd name="connsiteY49" fmla="*/ 9784080 h 38404800"/>
                <a:gd name="connsiteX50" fmla="*/ 3017520 w 16642080"/>
                <a:gd name="connsiteY50" fmla="*/ 9326880 h 38404800"/>
                <a:gd name="connsiteX51" fmla="*/ 5029200 w 16642080"/>
                <a:gd name="connsiteY51" fmla="*/ 2560320 h 38404800"/>
                <a:gd name="connsiteX52" fmla="*/ 8595360 w 16642080"/>
                <a:gd name="connsiteY52" fmla="*/ 1554480 h 38404800"/>
                <a:gd name="connsiteX53" fmla="*/ 8869680 w 16642080"/>
                <a:gd name="connsiteY53" fmla="*/ 1005840 h 38404800"/>
                <a:gd name="connsiteX54" fmla="*/ 11887200 w 16642080"/>
                <a:gd name="connsiteY54" fmla="*/ 0 h 38404800"/>
                <a:gd name="connsiteX0" fmla="*/ 11887200 w 16642080"/>
                <a:gd name="connsiteY0" fmla="*/ 137160 h 38541960"/>
                <a:gd name="connsiteX1" fmla="*/ 11795760 w 16642080"/>
                <a:gd name="connsiteY1" fmla="*/ 320040 h 38541960"/>
                <a:gd name="connsiteX2" fmla="*/ 13350240 w 16642080"/>
                <a:gd name="connsiteY2" fmla="*/ 1508760 h 38541960"/>
                <a:gd name="connsiteX3" fmla="*/ 14630400 w 16642080"/>
                <a:gd name="connsiteY3" fmla="*/ 2240280 h 38541960"/>
                <a:gd name="connsiteX4" fmla="*/ 16002000 w 16642080"/>
                <a:gd name="connsiteY4" fmla="*/ 2514600 h 38541960"/>
                <a:gd name="connsiteX5" fmla="*/ 16642080 w 16642080"/>
                <a:gd name="connsiteY5" fmla="*/ 4617720 h 38541960"/>
                <a:gd name="connsiteX6" fmla="*/ 14264640 w 16642080"/>
                <a:gd name="connsiteY6" fmla="*/ 10927080 h 38541960"/>
                <a:gd name="connsiteX7" fmla="*/ 14996160 w 16642080"/>
                <a:gd name="connsiteY7" fmla="*/ 12207240 h 38541960"/>
                <a:gd name="connsiteX8" fmla="*/ 14996160 w 16642080"/>
                <a:gd name="connsiteY8" fmla="*/ 14676120 h 38541960"/>
                <a:gd name="connsiteX9" fmla="*/ 15453360 w 16642080"/>
                <a:gd name="connsiteY9" fmla="*/ 17145000 h 38541960"/>
                <a:gd name="connsiteX10" fmla="*/ 14904720 w 16642080"/>
                <a:gd name="connsiteY10" fmla="*/ 17419320 h 38541960"/>
                <a:gd name="connsiteX11" fmla="*/ 14996160 w 16642080"/>
                <a:gd name="connsiteY11" fmla="*/ 18425160 h 38541960"/>
                <a:gd name="connsiteX12" fmla="*/ 14356080 w 16642080"/>
                <a:gd name="connsiteY12" fmla="*/ 19339560 h 38541960"/>
                <a:gd name="connsiteX13" fmla="*/ 13624560 w 16642080"/>
                <a:gd name="connsiteY13" fmla="*/ 27294840 h 38541960"/>
                <a:gd name="connsiteX14" fmla="*/ 13716000 w 16642080"/>
                <a:gd name="connsiteY14" fmla="*/ 34518600 h 38541960"/>
                <a:gd name="connsiteX15" fmla="*/ 12618720 w 16642080"/>
                <a:gd name="connsiteY15" fmla="*/ 36255960 h 38541960"/>
                <a:gd name="connsiteX16" fmla="*/ 12618720 w 16642080"/>
                <a:gd name="connsiteY16" fmla="*/ 37536120 h 38541960"/>
                <a:gd name="connsiteX17" fmla="*/ 12435840 w 16642080"/>
                <a:gd name="connsiteY17" fmla="*/ 37901880 h 38541960"/>
                <a:gd name="connsiteX18" fmla="*/ 12435840 w 16642080"/>
                <a:gd name="connsiteY18" fmla="*/ 38267640 h 38541960"/>
                <a:gd name="connsiteX19" fmla="*/ 8869680 w 16642080"/>
                <a:gd name="connsiteY19" fmla="*/ 38541960 h 38541960"/>
                <a:gd name="connsiteX20" fmla="*/ 10149840 w 16642080"/>
                <a:gd name="connsiteY20" fmla="*/ 36347400 h 38541960"/>
                <a:gd name="connsiteX21" fmla="*/ 9875520 w 16642080"/>
                <a:gd name="connsiteY21" fmla="*/ 36164520 h 38541960"/>
                <a:gd name="connsiteX22" fmla="*/ 9692640 w 16642080"/>
                <a:gd name="connsiteY22" fmla="*/ 33969960 h 38541960"/>
                <a:gd name="connsiteX23" fmla="*/ 10515600 w 16642080"/>
                <a:gd name="connsiteY23" fmla="*/ 32598360 h 38541960"/>
                <a:gd name="connsiteX24" fmla="*/ 10424160 w 16642080"/>
                <a:gd name="connsiteY24" fmla="*/ 27111960 h 38541960"/>
                <a:gd name="connsiteX25" fmla="*/ 9875520 w 16642080"/>
                <a:gd name="connsiteY25" fmla="*/ 24551640 h 38541960"/>
                <a:gd name="connsiteX26" fmla="*/ 9144000 w 16642080"/>
                <a:gd name="connsiteY26" fmla="*/ 21442680 h 38541960"/>
                <a:gd name="connsiteX27" fmla="*/ 6583680 w 16642080"/>
                <a:gd name="connsiteY27" fmla="*/ 26563320 h 38541960"/>
                <a:gd name="connsiteX28" fmla="*/ 6858000 w 16642080"/>
                <a:gd name="connsiteY28" fmla="*/ 27843480 h 38541960"/>
                <a:gd name="connsiteX29" fmla="*/ 6583680 w 16642080"/>
                <a:gd name="connsiteY29" fmla="*/ 33238440 h 38541960"/>
                <a:gd name="connsiteX30" fmla="*/ 7680960 w 16642080"/>
                <a:gd name="connsiteY30" fmla="*/ 33969960 h 38541960"/>
                <a:gd name="connsiteX31" fmla="*/ 7589520 w 16642080"/>
                <a:gd name="connsiteY31" fmla="*/ 35707320 h 38541960"/>
                <a:gd name="connsiteX32" fmla="*/ 7772400 w 16642080"/>
                <a:gd name="connsiteY32" fmla="*/ 36255960 h 38541960"/>
                <a:gd name="connsiteX33" fmla="*/ 7772400 w 16642080"/>
                <a:gd name="connsiteY33" fmla="*/ 37810440 h 38541960"/>
                <a:gd name="connsiteX34" fmla="*/ 5669280 w 16642080"/>
                <a:gd name="connsiteY34" fmla="*/ 38176200 h 38541960"/>
                <a:gd name="connsiteX35" fmla="*/ 5486400 w 16642080"/>
                <a:gd name="connsiteY35" fmla="*/ 37627560 h 38541960"/>
                <a:gd name="connsiteX36" fmla="*/ 3566160 w 16642080"/>
                <a:gd name="connsiteY36" fmla="*/ 38176200 h 38541960"/>
                <a:gd name="connsiteX37" fmla="*/ 0 w 16642080"/>
                <a:gd name="connsiteY37" fmla="*/ 37993320 h 38541960"/>
                <a:gd name="connsiteX38" fmla="*/ 822960 w 16642080"/>
                <a:gd name="connsiteY38" fmla="*/ 36896040 h 38541960"/>
                <a:gd name="connsiteX39" fmla="*/ 3108960 w 16642080"/>
                <a:gd name="connsiteY39" fmla="*/ 36896040 h 38541960"/>
                <a:gd name="connsiteX40" fmla="*/ 3566160 w 16642080"/>
                <a:gd name="connsiteY40" fmla="*/ 35707320 h 38541960"/>
                <a:gd name="connsiteX41" fmla="*/ 3383280 w 16642080"/>
                <a:gd name="connsiteY41" fmla="*/ 33969960 h 38541960"/>
                <a:gd name="connsiteX42" fmla="*/ 3657600 w 16642080"/>
                <a:gd name="connsiteY42" fmla="*/ 33512760 h 38541960"/>
                <a:gd name="connsiteX43" fmla="*/ 2743200 w 16642080"/>
                <a:gd name="connsiteY43" fmla="*/ 32049720 h 38541960"/>
                <a:gd name="connsiteX44" fmla="*/ 2286000 w 16642080"/>
                <a:gd name="connsiteY44" fmla="*/ 25740360 h 38541960"/>
                <a:gd name="connsiteX45" fmla="*/ 4937760 w 16642080"/>
                <a:gd name="connsiteY45" fmla="*/ 17510760 h 38541960"/>
                <a:gd name="connsiteX46" fmla="*/ 4114800 w 16642080"/>
                <a:gd name="connsiteY46" fmla="*/ 16687800 h 38541960"/>
                <a:gd name="connsiteX47" fmla="*/ 5943600 w 16642080"/>
                <a:gd name="connsiteY47" fmla="*/ 11475720 h 38541960"/>
                <a:gd name="connsiteX48" fmla="*/ 3383280 w 16642080"/>
                <a:gd name="connsiteY48" fmla="*/ 10744200 h 38541960"/>
                <a:gd name="connsiteX49" fmla="*/ 3200400 w 16642080"/>
                <a:gd name="connsiteY49" fmla="*/ 9921240 h 38541960"/>
                <a:gd name="connsiteX50" fmla="*/ 3017520 w 16642080"/>
                <a:gd name="connsiteY50" fmla="*/ 9464040 h 38541960"/>
                <a:gd name="connsiteX51" fmla="*/ 5029200 w 16642080"/>
                <a:gd name="connsiteY51" fmla="*/ 2697480 h 38541960"/>
                <a:gd name="connsiteX52" fmla="*/ 8595360 w 16642080"/>
                <a:gd name="connsiteY52" fmla="*/ 1691640 h 38541960"/>
                <a:gd name="connsiteX53" fmla="*/ 8869680 w 16642080"/>
                <a:gd name="connsiteY53" fmla="*/ 1143000 h 38541960"/>
                <a:gd name="connsiteX54" fmla="*/ 11887200 w 16642080"/>
                <a:gd name="connsiteY54" fmla="*/ 137160 h 38541960"/>
                <a:gd name="connsiteX0" fmla="*/ 11887200 w 16642080"/>
                <a:gd name="connsiteY0" fmla="*/ 137160 h 38541960"/>
                <a:gd name="connsiteX1" fmla="*/ 11795760 w 16642080"/>
                <a:gd name="connsiteY1" fmla="*/ 320040 h 38541960"/>
                <a:gd name="connsiteX2" fmla="*/ 13350240 w 16642080"/>
                <a:gd name="connsiteY2" fmla="*/ 1508760 h 38541960"/>
                <a:gd name="connsiteX3" fmla="*/ 14630400 w 16642080"/>
                <a:gd name="connsiteY3" fmla="*/ 2240280 h 38541960"/>
                <a:gd name="connsiteX4" fmla="*/ 16002000 w 16642080"/>
                <a:gd name="connsiteY4" fmla="*/ 2514600 h 38541960"/>
                <a:gd name="connsiteX5" fmla="*/ 16642080 w 16642080"/>
                <a:gd name="connsiteY5" fmla="*/ 4617720 h 38541960"/>
                <a:gd name="connsiteX6" fmla="*/ 14264640 w 16642080"/>
                <a:gd name="connsiteY6" fmla="*/ 10927080 h 38541960"/>
                <a:gd name="connsiteX7" fmla="*/ 14996160 w 16642080"/>
                <a:gd name="connsiteY7" fmla="*/ 12207240 h 38541960"/>
                <a:gd name="connsiteX8" fmla="*/ 14996160 w 16642080"/>
                <a:gd name="connsiteY8" fmla="*/ 14676120 h 38541960"/>
                <a:gd name="connsiteX9" fmla="*/ 15453360 w 16642080"/>
                <a:gd name="connsiteY9" fmla="*/ 17145000 h 38541960"/>
                <a:gd name="connsiteX10" fmla="*/ 14904720 w 16642080"/>
                <a:gd name="connsiteY10" fmla="*/ 17419320 h 38541960"/>
                <a:gd name="connsiteX11" fmla="*/ 14996160 w 16642080"/>
                <a:gd name="connsiteY11" fmla="*/ 18425160 h 38541960"/>
                <a:gd name="connsiteX12" fmla="*/ 14356080 w 16642080"/>
                <a:gd name="connsiteY12" fmla="*/ 19339560 h 38541960"/>
                <a:gd name="connsiteX13" fmla="*/ 13624560 w 16642080"/>
                <a:gd name="connsiteY13" fmla="*/ 27294840 h 38541960"/>
                <a:gd name="connsiteX14" fmla="*/ 13716000 w 16642080"/>
                <a:gd name="connsiteY14" fmla="*/ 34518600 h 38541960"/>
                <a:gd name="connsiteX15" fmla="*/ 12618720 w 16642080"/>
                <a:gd name="connsiteY15" fmla="*/ 36255960 h 38541960"/>
                <a:gd name="connsiteX16" fmla="*/ 12618720 w 16642080"/>
                <a:gd name="connsiteY16" fmla="*/ 37536120 h 38541960"/>
                <a:gd name="connsiteX17" fmla="*/ 12435840 w 16642080"/>
                <a:gd name="connsiteY17" fmla="*/ 37901880 h 38541960"/>
                <a:gd name="connsiteX18" fmla="*/ 12435840 w 16642080"/>
                <a:gd name="connsiteY18" fmla="*/ 38267640 h 38541960"/>
                <a:gd name="connsiteX19" fmla="*/ 8869680 w 16642080"/>
                <a:gd name="connsiteY19" fmla="*/ 38541960 h 38541960"/>
                <a:gd name="connsiteX20" fmla="*/ 10149840 w 16642080"/>
                <a:gd name="connsiteY20" fmla="*/ 36347400 h 38541960"/>
                <a:gd name="connsiteX21" fmla="*/ 9875520 w 16642080"/>
                <a:gd name="connsiteY21" fmla="*/ 36164520 h 38541960"/>
                <a:gd name="connsiteX22" fmla="*/ 9692640 w 16642080"/>
                <a:gd name="connsiteY22" fmla="*/ 33969960 h 38541960"/>
                <a:gd name="connsiteX23" fmla="*/ 10515600 w 16642080"/>
                <a:gd name="connsiteY23" fmla="*/ 32598360 h 38541960"/>
                <a:gd name="connsiteX24" fmla="*/ 10424160 w 16642080"/>
                <a:gd name="connsiteY24" fmla="*/ 27111960 h 38541960"/>
                <a:gd name="connsiteX25" fmla="*/ 9875520 w 16642080"/>
                <a:gd name="connsiteY25" fmla="*/ 24551640 h 38541960"/>
                <a:gd name="connsiteX26" fmla="*/ 9144000 w 16642080"/>
                <a:gd name="connsiteY26" fmla="*/ 21442680 h 38541960"/>
                <a:gd name="connsiteX27" fmla="*/ 6583680 w 16642080"/>
                <a:gd name="connsiteY27" fmla="*/ 26563320 h 38541960"/>
                <a:gd name="connsiteX28" fmla="*/ 6858000 w 16642080"/>
                <a:gd name="connsiteY28" fmla="*/ 27843480 h 38541960"/>
                <a:gd name="connsiteX29" fmla="*/ 6583680 w 16642080"/>
                <a:gd name="connsiteY29" fmla="*/ 33238440 h 38541960"/>
                <a:gd name="connsiteX30" fmla="*/ 7680960 w 16642080"/>
                <a:gd name="connsiteY30" fmla="*/ 33969960 h 38541960"/>
                <a:gd name="connsiteX31" fmla="*/ 7589520 w 16642080"/>
                <a:gd name="connsiteY31" fmla="*/ 35707320 h 38541960"/>
                <a:gd name="connsiteX32" fmla="*/ 7772400 w 16642080"/>
                <a:gd name="connsiteY32" fmla="*/ 36255960 h 38541960"/>
                <a:gd name="connsiteX33" fmla="*/ 7772400 w 16642080"/>
                <a:gd name="connsiteY33" fmla="*/ 37810440 h 38541960"/>
                <a:gd name="connsiteX34" fmla="*/ 5669280 w 16642080"/>
                <a:gd name="connsiteY34" fmla="*/ 38176200 h 38541960"/>
                <a:gd name="connsiteX35" fmla="*/ 5486400 w 16642080"/>
                <a:gd name="connsiteY35" fmla="*/ 37627560 h 38541960"/>
                <a:gd name="connsiteX36" fmla="*/ 3566160 w 16642080"/>
                <a:gd name="connsiteY36" fmla="*/ 38176200 h 38541960"/>
                <a:gd name="connsiteX37" fmla="*/ 0 w 16642080"/>
                <a:gd name="connsiteY37" fmla="*/ 37993320 h 38541960"/>
                <a:gd name="connsiteX38" fmla="*/ 822960 w 16642080"/>
                <a:gd name="connsiteY38" fmla="*/ 36896040 h 38541960"/>
                <a:gd name="connsiteX39" fmla="*/ 3108960 w 16642080"/>
                <a:gd name="connsiteY39" fmla="*/ 36896040 h 38541960"/>
                <a:gd name="connsiteX40" fmla="*/ 3566160 w 16642080"/>
                <a:gd name="connsiteY40" fmla="*/ 35707320 h 38541960"/>
                <a:gd name="connsiteX41" fmla="*/ 3383280 w 16642080"/>
                <a:gd name="connsiteY41" fmla="*/ 33969960 h 38541960"/>
                <a:gd name="connsiteX42" fmla="*/ 3657600 w 16642080"/>
                <a:gd name="connsiteY42" fmla="*/ 33512760 h 38541960"/>
                <a:gd name="connsiteX43" fmla="*/ 2743200 w 16642080"/>
                <a:gd name="connsiteY43" fmla="*/ 32049720 h 38541960"/>
                <a:gd name="connsiteX44" fmla="*/ 2286000 w 16642080"/>
                <a:gd name="connsiteY44" fmla="*/ 25740360 h 38541960"/>
                <a:gd name="connsiteX45" fmla="*/ 4937760 w 16642080"/>
                <a:gd name="connsiteY45" fmla="*/ 17510760 h 38541960"/>
                <a:gd name="connsiteX46" fmla="*/ 4114800 w 16642080"/>
                <a:gd name="connsiteY46" fmla="*/ 16687800 h 38541960"/>
                <a:gd name="connsiteX47" fmla="*/ 5943600 w 16642080"/>
                <a:gd name="connsiteY47" fmla="*/ 11475720 h 38541960"/>
                <a:gd name="connsiteX48" fmla="*/ 3383280 w 16642080"/>
                <a:gd name="connsiteY48" fmla="*/ 10744200 h 38541960"/>
                <a:gd name="connsiteX49" fmla="*/ 3200400 w 16642080"/>
                <a:gd name="connsiteY49" fmla="*/ 9921240 h 38541960"/>
                <a:gd name="connsiteX50" fmla="*/ 3017520 w 16642080"/>
                <a:gd name="connsiteY50" fmla="*/ 9464040 h 38541960"/>
                <a:gd name="connsiteX51" fmla="*/ 5029200 w 16642080"/>
                <a:gd name="connsiteY51" fmla="*/ 2697480 h 38541960"/>
                <a:gd name="connsiteX52" fmla="*/ 8595360 w 16642080"/>
                <a:gd name="connsiteY52" fmla="*/ 1691640 h 38541960"/>
                <a:gd name="connsiteX53" fmla="*/ 8869680 w 16642080"/>
                <a:gd name="connsiteY53" fmla="*/ 1143000 h 38541960"/>
                <a:gd name="connsiteX54" fmla="*/ 11887200 w 16642080"/>
                <a:gd name="connsiteY54" fmla="*/ 137160 h 38541960"/>
                <a:gd name="connsiteX0" fmla="*/ 8869680 w 16642080"/>
                <a:gd name="connsiteY0" fmla="*/ 883920 h 38282880"/>
                <a:gd name="connsiteX1" fmla="*/ 11795760 w 16642080"/>
                <a:gd name="connsiteY1" fmla="*/ 60960 h 38282880"/>
                <a:gd name="connsiteX2" fmla="*/ 13350240 w 16642080"/>
                <a:gd name="connsiteY2" fmla="*/ 1249680 h 38282880"/>
                <a:gd name="connsiteX3" fmla="*/ 14630400 w 16642080"/>
                <a:gd name="connsiteY3" fmla="*/ 1981200 h 38282880"/>
                <a:gd name="connsiteX4" fmla="*/ 16002000 w 16642080"/>
                <a:gd name="connsiteY4" fmla="*/ 2255520 h 38282880"/>
                <a:gd name="connsiteX5" fmla="*/ 16642080 w 16642080"/>
                <a:gd name="connsiteY5" fmla="*/ 4358640 h 38282880"/>
                <a:gd name="connsiteX6" fmla="*/ 14264640 w 16642080"/>
                <a:gd name="connsiteY6" fmla="*/ 10668000 h 38282880"/>
                <a:gd name="connsiteX7" fmla="*/ 14996160 w 16642080"/>
                <a:gd name="connsiteY7" fmla="*/ 11948160 h 38282880"/>
                <a:gd name="connsiteX8" fmla="*/ 14996160 w 16642080"/>
                <a:gd name="connsiteY8" fmla="*/ 14417040 h 38282880"/>
                <a:gd name="connsiteX9" fmla="*/ 15453360 w 16642080"/>
                <a:gd name="connsiteY9" fmla="*/ 16885920 h 38282880"/>
                <a:gd name="connsiteX10" fmla="*/ 14904720 w 16642080"/>
                <a:gd name="connsiteY10" fmla="*/ 17160240 h 38282880"/>
                <a:gd name="connsiteX11" fmla="*/ 14996160 w 16642080"/>
                <a:gd name="connsiteY11" fmla="*/ 18166080 h 38282880"/>
                <a:gd name="connsiteX12" fmla="*/ 14356080 w 16642080"/>
                <a:gd name="connsiteY12" fmla="*/ 19080480 h 38282880"/>
                <a:gd name="connsiteX13" fmla="*/ 13624560 w 16642080"/>
                <a:gd name="connsiteY13" fmla="*/ 27035760 h 38282880"/>
                <a:gd name="connsiteX14" fmla="*/ 13716000 w 16642080"/>
                <a:gd name="connsiteY14" fmla="*/ 34259520 h 38282880"/>
                <a:gd name="connsiteX15" fmla="*/ 12618720 w 16642080"/>
                <a:gd name="connsiteY15" fmla="*/ 35996880 h 38282880"/>
                <a:gd name="connsiteX16" fmla="*/ 12618720 w 16642080"/>
                <a:gd name="connsiteY16" fmla="*/ 37277040 h 38282880"/>
                <a:gd name="connsiteX17" fmla="*/ 12435840 w 16642080"/>
                <a:gd name="connsiteY17" fmla="*/ 37642800 h 38282880"/>
                <a:gd name="connsiteX18" fmla="*/ 12435840 w 16642080"/>
                <a:gd name="connsiteY18" fmla="*/ 38008560 h 38282880"/>
                <a:gd name="connsiteX19" fmla="*/ 8869680 w 16642080"/>
                <a:gd name="connsiteY19" fmla="*/ 38282880 h 38282880"/>
                <a:gd name="connsiteX20" fmla="*/ 10149840 w 16642080"/>
                <a:gd name="connsiteY20" fmla="*/ 36088320 h 38282880"/>
                <a:gd name="connsiteX21" fmla="*/ 9875520 w 16642080"/>
                <a:gd name="connsiteY21" fmla="*/ 35905440 h 38282880"/>
                <a:gd name="connsiteX22" fmla="*/ 9692640 w 16642080"/>
                <a:gd name="connsiteY22" fmla="*/ 33710880 h 38282880"/>
                <a:gd name="connsiteX23" fmla="*/ 10515600 w 16642080"/>
                <a:gd name="connsiteY23" fmla="*/ 32339280 h 38282880"/>
                <a:gd name="connsiteX24" fmla="*/ 10424160 w 16642080"/>
                <a:gd name="connsiteY24" fmla="*/ 26852880 h 38282880"/>
                <a:gd name="connsiteX25" fmla="*/ 9875520 w 16642080"/>
                <a:gd name="connsiteY25" fmla="*/ 24292560 h 38282880"/>
                <a:gd name="connsiteX26" fmla="*/ 9144000 w 16642080"/>
                <a:gd name="connsiteY26" fmla="*/ 21183600 h 38282880"/>
                <a:gd name="connsiteX27" fmla="*/ 6583680 w 16642080"/>
                <a:gd name="connsiteY27" fmla="*/ 26304240 h 38282880"/>
                <a:gd name="connsiteX28" fmla="*/ 6858000 w 16642080"/>
                <a:gd name="connsiteY28" fmla="*/ 27584400 h 38282880"/>
                <a:gd name="connsiteX29" fmla="*/ 6583680 w 16642080"/>
                <a:gd name="connsiteY29" fmla="*/ 32979360 h 38282880"/>
                <a:gd name="connsiteX30" fmla="*/ 7680960 w 16642080"/>
                <a:gd name="connsiteY30" fmla="*/ 33710880 h 38282880"/>
                <a:gd name="connsiteX31" fmla="*/ 7589520 w 16642080"/>
                <a:gd name="connsiteY31" fmla="*/ 35448240 h 38282880"/>
                <a:gd name="connsiteX32" fmla="*/ 7772400 w 16642080"/>
                <a:gd name="connsiteY32" fmla="*/ 35996880 h 38282880"/>
                <a:gd name="connsiteX33" fmla="*/ 7772400 w 16642080"/>
                <a:gd name="connsiteY33" fmla="*/ 37551360 h 38282880"/>
                <a:gd name="connsiteX34" fmla="*/ 5669280 w 16642080"/>
                <a:gd name="connsiteY34" fmla="*/ 37917120 h 38282880"/>
                <a:gd name="connsiteX35" fmla="*/ 5486400 w 16642080"/>
                <a:gd name="connsiteY35" fmla="*/ 37368480 h 38282880"/>
                <a:gd name="connsiteX36" fmla="*/ 3566160 w 16642080"/>
                <a:gd name="connsiteY36" fmla="*/ 37917120 h 38282880"/>
                <a:gd name="connsiteX37" fmla="*/ 0 w 16642080"/>
                <a:gd name="connsiteY37" fmla="*/ 37734240 h 38282880"/>
                <a:gd name="connsiteX38" fmla="*/ 822960 w 16642080"/>
                <a:gd name="connsiteY38" fmla="*/ 36636960 h 38282880"/>
                <a:gd name="connsiteX39" fmla="*/ 3108960 w 16642080"/>
                <a:gd name="connsiteY39" fmla="*/ 36636960 h 38282880"/>
                <a:gd name="connsiteX40" fmla="*/ 3566160 w 16642080"/>
                <a:gd name="connsiteY40" fmla="*/ 35448240 h 38282880"/>
                <a:gd name="connsiteX41" fmla="*/ 3383280 w 16642080"/>
                <a:gd name="connsiteY41" fmla="*/ 33710880 h 38282880"/>
                <a:gd name="connsiteX42" fmla="*/ 3657600 w 16642080"/>
                <a:gd name="connsiteY42" fmla="*/ 33253680 h 38282880"/>
                <a:gd name="connsiteX43" fmla="*/ 2743200 w 16642080"/>
                <a:gd name="connsiteY43" fmla="*/ 31790640 h 38282880"/>
                <a:gd name="connsiteX44" fmla="*/ 2286000 w 16642080"/>
                <a:gd name="connsiteY44" fmla="*/ 25481280 h 38282880"/>
                <a:gd name="connsiteX45" fmla="*/ 4937760 w 16642080"/>
                <a:gd name="connsiteY45" fmla="*/ 17251680 h 38282880"/>
                <a:gd name="connsiteX46" fmla="*/ 4114800 w 16642080"/>
                <a:gd name="connsiteY46" fmla="*/ 16428720 h 38282880"/>
                <a:gd name="connsiteX47" fmla="*/ 5943600 w 16642080"/>
                <a:gd name="connsiteY47" fmla="*/ 11216640 h 38282880"/>
                <a:gd name="connsiteX48" fmla="*/ 3383280 w 16642080"/>
                <a:gd name="connsiteY48" fmla="*/ 10485120 h 38282880"/>
                <a:gd name="connsiteX49" fmla="*/ 3200400 w 16642080"/>
                <a:gd name="connsiteY49" fmla="*/ 9662160 h 38282880"/>
                <a:gd name="connsiteX50" fmla="*/ 3017520 w 16642080"/>
                <a:gd name="connsiteY50" fmla="*/ 9204960 h 38282880"/>
                <a:gd name="connsiteX51" fmla="*/ 5029200 w 16642080"/>
                <a:gd name="connsiteY51" fmla="*/ 2438400 h 38282880"/>
                <a:gd name="connsiteX52" fmla="*/ 8595360 w 16642080"/>
                <a:gd name="connsiteY52" fmla="*/ 1432560 h 38282880"/>
                <a:gd name="connsiteX53" fmla="*/ 8869680 w 16642080"/>
                <a:gd name="connsiteY53" fmla="*/ 883920 h 38282880"/>
                <a:gd name="connsiteX0" fmla="*/ 8869680 w 16642080"/>
                <a:gd name="connsiteY0" fmla="*/ 883920 h 38282880"/>
                <a:gd name="connsiteX1" fmla="*/ 11795760 w 16642080"/>
                <a:gd name="connsiteY1" fmla="*/ 60960 h 38282880"/>
                <a:gd name="connsiteX2" fmla="*/ 13350240 w 16642080"/>
                <a:gd name="connsiteY2" fmla="*/ 1249680 h 38282880"/>
                <a:gd name="connsiteX3" fmla="*/ 14630400 w 16642080"/>
                <a:gd name="connsiteY3" fmla="*/ 1981200 h 38282880"/>
                <a:gd name="connsiteX4" fmla="*/ 16002000 w 16642080"/>
                <a:gd name="connsiteY4" fmla="*/ 2255520 h 38282880"/>
                <a:gd name="connsiteX5" fmla="*/ 16642080 w 16642080"/>
                <a:gd name="connsiteY5" fmla="*/ 4358640 h 38282880"/>
                <a:gd name="connsiteX6" fmla="*/ 14264640 w 16642080"/>
                <a:gd name="connsiteY6" fmla="*/ 10668000 h 38282880"/>
                <a:gd name="connsiteX7" fmla="*/ 14996160 w 16642080"/>
                <a:gd name="connsiteY7" fmla="*/ 11948160 h 38282880"/>
                <a:gd name="connsiteX8" fmla="*/ 14996160 w 16642080"/>
                <a:gd name="connsiteY8" fmla="*/ 14417040 h 38282880"/>
                <a:gd name="connsiteX9" fmla="*/ 15453360 w 16642080"/>
                <a:gd name="connsiteY9" fmla="*/ 16885920 h 38282880"/>
                <a:gd name="connsiteX10" fmla="*/ 14904720 w 16642080"/>
                <a:gd name="connsiteY10" fmla="*/ 17160240 h 38282880"/>
                <a:gd name="connsiteX11" fmla="*/ 14996160 w 16642080"/>
                <a:gd name="connsiteY11" fmla="*/ 18166080 h 38282880"/>
                <a:gd name="connsiteX12" fmla="*/ 14356080 w 16642080"/>
                <a:gd name="connsiteY12" fmla="*/ 19080480 h 38282880"/>
                <a:gd name="connsiteX13" fmla="*/ 13624560 w 16642080"/>
                <a:gd name="connsiteY13" fmla="*/ 27035760 h 38282880"/>
                <a:gd name="connsiteX14" fmla="*/ 13716000 w 16642080"/>
                <a:gd name="connsiteY14" fmla="*/ 34259520 h 38282880"/>
                <a:gd name="connsiteX15" fmla="*/ 12618720 w 16642080"/>
                <a:gd name="connsiteY15" fmla="*/ 35996880 h 38282880"/>
                <a:gd name="connsiteX16" fmla="*/ 12618720 w 16642080"/>
                <a:gd name="connsiteY16" fmla="*/ 37277040 h 38282880"/>
                <a:gd name="connsiteX17" fmla="*/ 12435840 w 16642080"/>
                <a:gd name="connsiteY17" fmla="*/ 37642800 h 38282880"/>
                <a:gd name="connsiteX18" fmla="*/ 12435840 w 16642080"/>
                <a:gd name="connsiteY18" fmla="*/ 38008560 h 38282880"/>
                <a:gd name="connsiteX19" fmla="*/ 8869680 w 16642080"/>
                <a:gd name="connsiteY19" fmla="*/ 38282880 h 38282880"/>
                <a:gd name="connsiteX20" fmla="*/ 10149840 w 16642080"/>
                <a:gd name="connsiteY20" fmla="*/ 36088320 h 38282880"/>
                <a:gd name="connsiteX21" fmla="*/ 9875520 w 16642080"/>
                <a:gd name="connsiteY21" fmla="*/ 35905440 h 38282880"/>
                <a:gd name="connsiteX22" fmla="*/ 9692640 w 16642080"/>
                <a:gd name="connsiteY22" fmla="*/ 33710880 h 38282880"/>
                <a:gd name="connsiteX23" fmla="*/ 10515600 w 16642080"/>
                <a:gd name="connsiteY23" fmla="*/ 32339280 h 38282880"/>
                <a:gd name="connsiteX24" fmla="*/ 10424160 w 16642080"/>
                <a:gd name="connsiteY24" fmla="*/ 26852880 h 38282880"/>
                <a:gd name="connsiteX25" fmla="*/ 9875520 w 16642080"/>
                <a:gd name="connsiteY25" fmla="*/ 24292560 h 38282880"/>
                <a:gd name="connsiteX26" fmla="*/ 9144000 w 16642080"/>
                <a:gd name="connsiteY26" fmla="*/ 21183600 h 38282880"/>
                <a:gd name="connsiteX27" fmla="*/ 6583680 w 16642080"/>
                <a:gd name="connsiteY27" fmla="*/ 26304240 h 38282880"/>
                <a:gd name="connsiteX28" fmla="*/ 6858000 w 16642080"/>
                <a:gd name="connsiteY28" fmla="*/ 27584400 h 38282880"/>
                <a:gd name="connsiteX29" fmla="*/ 6583680 w 16642080"/>
                <a:gd name="connsiteY29" fmla="*/ 32979360 h 38282880"/>
                <a:gd name="connsiteX30" fmla="*/ 7680960 w 16642080"/>
                <a:gd name="connsiteY30" fmla="*/ 33710880 h 38282880"/>
                <a:gd name="connsiteX31" fmla="*/ 7589520 w 16642080"/>
                <a:gd name="connsiteY31" fmla="*/ 35448240 h 38282880"/>
                <a:gd name="connsiteX32" fmla="*/ 7772400 w 16642080"/>
                <a:gd name="connsiteY32" fmla="*/ 35996880 h 38282880"/>
                <a:gd name="connsiteX33" fmla="*/ 7772400 w 16642080"/>
                <a:gd name="connsiteY33" fmla="*/ 37551360 h 38282880"/>
                <a:gd name="connsiteX34" fmla="*/ 5669280 w 16642080"/>
                <a:gd name="connsiteY34" fmla="*/ 37917120 h 38282880"/>
                <a:gd name="connsiteX35" fmla="*/ 5486400 w 16642080"/>
                <a:gd name="connsiteY35" fmla="*/ 37368480 h 38282880"/>
                <a:gd name="connsiteX36" fmla="*/ 3566160 w 16642080"/>
                <a:gd name="connsiteY36" fmla="*/ 37917120 h 38282880"/>
                <a:gd name="connsiteX37" fmla="*/ 0 w 16642080"/>
                <a:gd name="connsiteY37" fmla="*/ 37734240 h 38282880"/>
                <a:gd name="connsiteX38" fmla="*/ 822960 w 16642080"/>
                <a:gd name="connsiteY38" fmla="*/ 36636960 h 38282880"/>
                <a:gd name="connsiteX39" fmla="*/ 3108960 w 16642080"/>
                <a:gd name="connsiteY39" fmla="*/ 36636960 h 38282880"/>
                <a:gd name="connsiteX40" fmla="*/ 3566160 w 16642080"/>
                <a:gd name="connsiteY40" fmla="*/ 35448240 h 38282880"/>
                <a:gd name="connsiteX41" fmla="*/ 3383280 w 16642080"/>
                <a:gd name="connsiteY41" fmla="*/ 33710880 h 38282880"/>
                <a:gd name="connsiteX42" fmla="*/ 3657600 w 16642080"/>
                <a:gd name="connsiteY42" fmla="*/ 33253680 h 38282880"/>
                <a:gd name="connsiteX43" fmla="*/ 2743200 w 16642080"/>
                <a:gd name="connsiteY43" fmla="*/ 31790640 h 38282880"/>
                <a:gd name="connsiteX44" fmla="*/ 2286000 w 16642080"/>
                <a:gd name="connsiteY44" fmla="*/ 25481280 h 38282880"/>
                <a:gd name="connsiteX45" fmla="*/ 4937760 w 16642080"/>
                <a:gd name="connsiteY45" fmla="*/ 17251680 h 38282880"/>
                <a:gd name="connsiteX46" fmla="*/ 4114800 w 16642080"/>
                <a:gd name="connsiteY46" fmla="*/ 16428720 h 38282880"/>
                <a:gd name="connsiteX47" fmla="*/ 5943600 w 16642080"/>
                <a:gd name="connsiteY47" fmla="*/ 11216640 h 38282880"/>
                <a:gd name="connsiteX48" fmla="*/ 3383280 w 16642080"/>
                <a:gd name="connsiteY48" fmla="*/ 10485120 h 38282880"/>
                <a:gd name="connsiteX49" fmla="*/ 3200400 w 16642080"/>
                <a:gd name="connsiteY49" fmla="*/ 9662160 h 38282880"/>
                <a:gd name="connsiteX50" fmla="*/ 3017520 w 16642080"/>
                <a:gd name="connsiteY50" fmla="*/ 9204960 h 38282880"/>
                <a:gd name="connsiteX51" fmla="*/ 5029200 w 16642080"/>
                <a:gd name="connsiteY51" fmla="*/ 2438400 h 38282880"/>
                <a:gd name="connsiteX52" fmla="*/ 8595360 w 16642080"/>
                <a:gd name="connsiteY52" fmla="*/ 1432560 h 38282880"/>
                <a:gd name="connsiteX53" fmla="*/ 8869680 w 1664208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282880"/>
                <a:gd name="connsiteX1" fmla="*/ 11795760 w 16931640"/>
                <a:gd name="connsiteY1" fmla="*/ 60960 h 38282880"/>
                <a:gd name="connsiteX2" fmla="*/ 13350240 w 16931640"/>
                <a:gd name="connsiteY2" fmla="*/ 1249680 h 38282880"/>
                <a:gd name="connsiteX3" fmla="*/ 14630400 w 16931640"/>
                <a:gd name="connsiteY3" fmla="*/ 1981200 h 38282880"/>
                <a:gd name="connsiteX4" fmla="*/ 16002000 w 16931640"/>
                <a:gd name="connsiteY4" fmla="*/ 2255520 h 38282880"/>
                <a:gd name="connsiteX5" fmla="*/ 16642080 w 16931640"/>
                <a:gd name="connsiteY5" fmla="*/ 4358640 h 38282880"/>
                <a:gd name="connsiteX6" fmla="*/ 14264640 w 16931640"/>
                <a:gd name="connsiteY6" fmla="*/ 10668000 h 38282880"/>
                <a:gd name="connsiteX7" fmla="*/ 14996160 w 16931640"/>
                <a:gd name="connsiteY7" fmla="*/ 11948160 h 38282880"/>
                <a:gd name="connsiteX8" fmla="*/ 14996160 w 16931640"/>
                <a:gd name="connsiteY8" fmla="*/ 14417040 h 38282880"/>
                <a:gd name="connsiteX9" fmla="*/ 15453360 w 16931640"/>
                <a:gd name="connsiteY9" fmla="*/ 16885920 h 38282880"/>
                <a:gd name="connsiteX10" fmla="*/ 14904720 w 16931640"/>
                <a:gd name="connsiteY10" fmla="*/ 17160240 h 38282880"/>
                <a:gd name="connsiteX11" fmla="*/ 14996160 w 16931640"/>
                <a:gd name="connsiteY11" fmla="*/ 18166080 h 38282880"/>
                <a:gd name="connsiteX12" fmla="*/ 14356080 w 16931640"/>
                <a:gd name="connsiteY12" fmla="*/ 19080480 h 38282880"/>
                <a:gd name="connsiteX13" fmla="*/ 13624560 w 16931640"/>
                <a:gd name="connsiteY13" fmla="*/ 27035760 h 38282880"/>
                <a:gd name="connsiteX14" fmla="*/ 13716000 w 16931640"/>
                <a:gd name="connsiteY14" fmla="*/ 34259520 h 38282880"/>
                <a:gd name="connsiteX15" fmla="*/ 12618720 w 16931640"/>
                <a:gd name="connsiteY15" fmla="*/ 35996880 h 38282880"/>
                <a:gd name="connsiteX16" fmla="*/ 12618720 w 16931640"/>
                <a:gd name="connsiteY16" fmla="*/ 37277040 h 38282880"/>
                <a:gd name="connsiteX17" fmla="*/ 12435840 w 16931640"/>
                <a:gd name="connsiteY17" fmla="*/ 37642800 h 38282880"/>
                <a:gd name="connsiteX18" fmla="*/ 12435840 w 16931640"/>
                <a:gd name="connsiteY18" fmla="*/ 38008560 h 38282880"/>
                <a:gd name="connsiteX19" fmla="*/ 8869680 w 16931640"/>
                <a:gd name="connsiteY19" fmla="*/ 38282880 h 38282880"/>
                <a:gd name="connsiteX20" fmla="*/ 10149840 w 16931640"/>
                <a:gd name="connsiteY20" fmla="*/ 36088320 h 38282880"/>
                <a:gd name="connsiteX21" fmla="*/ 9875520 w 16931640"/>
                <a:gd name="connsiteY21" fmla="*/ 35905440 h 38282880"/>
                <a:gd name="connsiteX22" fmla="*/ 9692640 w 16931640"/>
                <a:gd name="connsiteY22" fmla="*/ 33710880 h 38282880"/>
                <a:gd name="connsiteX23" fmla="*/ 10515600 w 16931640"/>
                <a:gd name="connsiteY23" fmla="*/ 32339280 h 38282880"/>
                <a:gd name="connsiteX24" fmla="*/ 10424160 w 16931640"/>
                <a:gd name="connsiteY24" fmla="*/ 26852880 h 38282880"/>
                <a:gd name="connsiteX25" fmla="*/ 9875520 w 16931640"/>
                <a:gd name="connsiteY25" fmla="*/ 24292560 h 38282880"/>
                <a:gd name="connsiteX26" fmla="*/ 9144000 w 16931640"/>
                <a:gd name="connsiteY26" fmla="*/ 21183600 h 38282880"/>
                <a:gd name="connsiteX27" fmla="*/ 6583680 w 16931640"/>
                <a:gd name="connsiteY27" fmla="*/ 26304240 h 38282880"/>
                <a:gd name="connsiteX28" fmla="*/ 6858000 w 16931640"/>
                <a:gd name="connsiteY28" fmla="*/ 27584400 h 38282880"/>
                <a:gd name="connsiteX29" fmla="*/ 6583680 w 16931640"/>
                <a:gd name="connsiteY29" fmla="*/ 32979360 h 38282880"/>
                <a:gd name="connsiteX30" fmla="*/ 7680960 w 16931640"/>
                <a:gd name="connsiteY30" fmla="*/ 33710880 h 38282880"/>
                <a:gd name="connsiteX31" fmla="*/ 7589520 w 16931640"/>
                <a:gd name="connsiteY31" fmla="*/ 35448240 h 38282880"/>
                <a:gd name="connsiteX32" fmla="*/ 7772400 w 16931640"/>
                <a:gd name="connsiteY32" fmla="*/ 35996880 h 38282880"/>
                <a:gd name="connsiteX33" fmla="*/ 7772400 w 16931640"/>
                <a:gd name="connsiteY33" fmla="*/ 37551360 h 38282880"/>
                <a:gd name="connsiteX34" fmla="*/ 5669280 w 16931640"/>
                <a:gd name="connsiteY34" fmla="*/ 37917120 h 38282880"/>
                <a:gd name="connsiteX35" fmla="*/ 5486400 w 16931640"/>
                <a:gd name="connsiteY35" fmla="*/ 37368480 h 38282880"/>
                <a:gd name="connsiteX36" fmla="*/ 3566160 w 16931640"/>
                <a:gd name="connsiteY36" fmla="*/ 37917120 h 38282880"/>
                <a:gd name="connsiteX37" fmla="*/ 0 w 16931640"/>
                <a:gd name="connsiteY37" fmla="*/ 37734240 h 38282880"/>
                <a:gd name="connsiteX38" fmla="*/ 822960 w 16931640"/>
                <a:gd name="connsiteY38" fmla="*/ 36636960 h 38282880"/>
                <a:gd name="connsiteX39" fmla="*/ 3108960 w 16931640"/>
                <a:gd name="connsiteY39" fmla="*/ 36636960 h 38282880"/>
                <a:gd name="connsiteX40" fmla="*/ 3566160 w 16931640"/>
                <a:gd name="connsiteY40" fmla="*/ 35448240 h 38282880"/>
                <a:gd name="connsiteX41" fmla="*/ 3383280 w 16931640"/>
                <a:gd name="connsiteY41" fmla="*/ 33710880 h 38282880"/>
                <a:gd name="connsiteX42" fmla="*/ 3657600 w 16931640"/>
                <a:gd name="connsiteY42" fmla="*/ 33253680 h 38282880"/>
                <a:gd name="connsiteX43" fmla="*/ 2743200 w 16931640"/>
                <a:gd name="connsiteY43" fmla="*/ 31790640 h 38282880"/>
                <a:gd name="connsiteX44" fmla="*/ 2286000 w 16931640"/>
                <a:gd name="connsiteY44" fmla="*/ 25481280 h 38282880"/>
                <a:gd name="connsiteX45" fmla="*/ 4937760 w 16931640"/>
                <a:gd name="connsiteY45" fmla="*/ 17251680 h 38282880"/>
                <a:gd name="connsiteX46" fmla="*/ 4114800 w 16931640"/>
                <a:gd name="connsiteY46" fmla="*/ 16428720 h 38282880"/>
                <a:gd name="connsiteX47" fmla="*/ 5943600 w 16931640"/>
                <a:gd name="connsiteY47" fmla="*/ 11216640 h 38282880"/>
                <a:gd name="connsiteX48" fmla="*/ 3383280 w 16931640"/>
                <a:gd name="connsiteY48" fmla="*/ 10485120 h 38282880"/>
                <a:gd name="connsiteX49" fmla="*/ 3200400 w 16931640"/>
                <a:gd name="connsiteY49" fmla="*/ 9662160 h 38282880"/>
                <a:gd name="connsiteX50" fmla="*/ 3017520 w 16931640"/>
                <a:gd name="connsiteY50" fmla="*/ 9204960 h 38282880"/>
                <a:gd name="connsiteX51" fmla="*/ 5029200 w 16931640"/>
                <a:gd name="connsiteY51" fmla="*/ 2438400 h 38282880"/>
                <a:gd name="connsiteX52" fmla="*/ 8595360 w 16931640"/>
                <a:gd name="connsiteY52" fmla="*/ 1432560 h 38282880"/>
                <a:gd name="connsiteX53" fmla="*/ 8869680 w 16931640"/>
                <a:gd name="connsiteY53" fmla="*/ 883920 h 3828288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8869680 w 16931640"/>
                <a:gd name="connsiteY0" fmla="*/ 883920 h 38602920"/>
                <a:gd name="connsiteX1" fmla="*/ 11795760 w 16931640"/>
                <a:gd name="connsiteY1" fmla="*/ 60960 h 38602920"/>
                <a:gd name="connsiteX2" fmla="*/ 13350240 w 16931640"/>
                <a:gd name="connsiteY2" fmla="*/ 1249680 h 38602920"/>
                <a:gd name="connsiteX3" fmla="*/ 14630400 w 16931640"/>
                <a:gd name="connsiteY3" fmla="*/ 1981200 h 38602920"/>
                <a:gd name="connsiteX4" fmla="*/ 16002000 w 16931640"/>
                <a:gd name="connsiteY4" fmla="*/ 2255520 h 38602920"/>
                <a:gd name="connsiteX5" fmla="*/ 16642080 w 16931640"/>
                <a:gd name="connsiteY5" fmla="*/ 4358640 h 38602920"/>
                <a:gd name="connsiteX6" fmla="*/ 14264640 w 16931640"/>
                <a:gd name="connsiteY6" fmla="*/ 10668000 h 38602920"/>
                <a:gd name="connsiteX7" fmla="*/ 14996160 w 16931640"/>
                <a:gd name="connsiteY7" fmla="*/ 11948160 h 38602920"/>
                <a:gd name="connsiteX8" fmla="*/ 14996160 w 16931640"/>
                <a:gd name="connsiteY8" fmla="*/ 14417040 h 38602920"/>
                <a:gd name="connsiteX9" fmla="*/ 15453360 w 16931640"/>
                <a:gd name="connsiteY9" fmla="*/ 16885920 h 38602920"/>
                <a:gd name="connsiteX10" fmla="*/ 14904720 w 16931640"/>
                <a:gd name="connsiteY10" fmla="*/ 17160240 h 38602920"/>
                <a:gd name="connsiteX11" fmla="*/ 14996160 w 16931640"/>
                <a:gd name="connsiteY11" fmla="*/ 18166080 h 38602920"/>
                <a:gd name="connsiteX12" fmla="*/ 14356080 w 16931640"/>
                <a:gd name="connsiteY12" fmla="*/ 19080480 h 38602920"/>
                <a:gd name="connsiteX13" fmla="*/ 13624560 w 16931640"/>
                <a:gd name="connsiteY13" fmla="*/ 27035760 h 38602920"/>
                <a:gd name="connsiteX14" fmla="*/ 13716000 w 16931640"/>
                <a:gd name="connsiteY14" fmla="*/ 34259520 h 38602920"/>
                <a:gd name="connsiteX15" fmla="*/ 12618720 w 16931640"/>
                <a:gd name="connsiteY15" fmla="*/ 35996880 h 38602920"/>
                <a:gd name="connsiteX16" fmla="*/ 12618720 w 16931640"/>
                <a:gd name="connsiteY16" fmla="*/ 37277040 h 38602920"/>
                <a:gd name="connsiteX17" fmla="*/ 12435840 w 16931640"/>
                <a:gd name="connsiteY17" fmla="*/ 37642800 h 38602920"/>
                <a:gd name="connsiteX18" fmla="*/ 12435840 w 16931640"/>
                <a:gd name="connsiteY18" fmla="*/ 38008560 h 38602920"/>
                <a:gd name="connsiteX19" fmla="*/ 8869680 w 16931640"/>
                <a:gd name="connsiteY19" fmla="*/ 38282880 h 38602920"/>
                <a:gd name="connsiteX20" fmla="*/ 10149840 w 16931640"/>
                <a:gd name="connsiteY20" fmla="*/ 36088320 h 38602920"/>
                <a:gd name="connsiteX21" fmla="*/ 9875520 w 16931640"/>
                <a:gd name="connsiteY21" fmla="*/ 35905440 h 38602920"/>
                <a:gd name="connsiteX22" fmla="*/ 9692640 w 16931640"/>
                <a:gd name="connsiteY22" fmla="*/ 33710880 h 38602920"/>
                <a:gd name="connsiteX23" fmla="*/ 10515600 w 16931640"/>
                <a:gd name="connsiteY23" fmla="*/ 32339280 h 38602920"/>
                <a:gd name="connsiteX24" fmla="*/ 10424160 w 16931640"/>
                <a:gd name="connsiteY24" fmla="*/ 26852880 h 38602920"/>
                <a:gd name="connsiteX25" fmla="*/ 9875520 w 16931640"/>
                <a:gd name="connsiteY25" fmla="*/ 24292560 h 38602920"/>
                <a:gd name="connsiteX26" fmla="*/ 9144000 w 16931640"/>
                <a:gd name="connsiteY26" fmla="*/ 21183600 h 38602920"/>
                <a:gd name="connsiteX27" fmla="*/ 6583680 w 16931640"/>
                <a:gd name="connsiteY27" fmla="*/ 26304240 h 38602920"/>
                <a:gd name="connsiteX28" fmla="*/ 6858000 w 16931640"/>
                <a:gd name="connsiteY28" fmla="*/ 27584400 h 38602920"/>
                <a:gd name="connsiteX29" fmla="*/ 6583680 w 16931640"/>
                <a:gd name="connsiteY29" fmla="*/ 32979360 h 38602920"/>
                <a:gd name="connsiteX30" fmla="*/ 7680960 w 16931640"/>
                <a:gd name="connsiteY30" fmla="*/ 33710880 h 38602920"/>
                <a:gd name="connsiteX31" fmla="*/ 7589520 w 16931640"/>
                <a:gd name="connsiteY31" fmla="*/ 35448240 h 38602920"/>
                <a:gd name="connsiteX32" fmla="*/ 7772400 w 16931640"/>
                <a:gd name="connsiteY32" fmla="*/ 35996880 h 38602920"/>
                <a:gd name="connsiteX33" fmla="*/ 7772400 w 16931640"/>
                <a:gd name="connsiteY33" fmla="*/ 37551360 h 38602920"/>
                <a:gd name="connsiteX34" fmla="*/ 5669280 w 16931640"/>
                <a:gd name="connsiteY34" fmla="*/ 37917120 h 38602920"/>
                <a:gd name="connsiteX35" fmla="*/ 5486400 w 16931640"/>
                <a:gd name="connsiteY35" fmla="*/ 37368480 h 38602920"/>
                <a:gd name="connsiteX36" fmla="*/ 3566160 w 16931640"/>
                <a:gd name="connsiteY36" fmla="*/ 37917120 h 38602920"/>
                <a:gd name="connsiteX37" fmla="*/ 0 w 16931640"/>
                <a:gd name="connsiteY37" fmla="*/ 37734240 h 38602920"/>
                <a:gd name="connsiteX38" fmla="*/ 822960 w 16931640"/>
                <a:gd name="connsiteY38" fmla="*/ 36636960 h 38602920"/>
                <a:gd name="connsiteX39" fmla="*/ 3108960 w 16931640"/>
                <a:gd name="connsiteY39" fmla="*/ 36636960 h 38602920"/>
                <a:gd name="connsiteX40" fmla="*/ 3566160 w 16931640"/>
                <a:gd name="connsiteY40" fmla="*/ 35448240 h 38602920"/>
                <a:gd name="connsiteX41" fmla="*/ 3383280 w 16931640"/>
                <a:gd name="connsiteY41" fmla="*/ 33710880 h 38602920"/>
                <a:gd name="connsiteX42" fmla="*/ 3657600 w 16931640"/>
                <a:gd name="connsiteY42" fmla="*/ 33253680 h 38602920"/>
                <a:gd name="connsiteX43" fmla="*/ 2743200 w 16931640"/>
                <a:gd name="connsiteY43" fmla="*/ 31790640 h 38602920"/>
                <a:gd name="connsiteX44" fmla="*/ 2286000 w 16931640"/>
                <a:gd name="connsiteY44" fmla="*/ 25481280 h 38602920"/>
                <a:gd name="connsiteX45" fmla="*/ 4937760 w 16931640"/>
                <a:gd name="connsiteY45" fmla="*/ 17251680 h 38602920"/>
                <a:gd name="connsiteX46" fmla="*/ 4114800 w 16931640"/>
                <a:gd name="connsiteY46" fmla="*/ 16428720 h 38602920"/>
                <a:gd name="connsiteX47" fmla="*/ 5943600 w 16931640"/>
                <a:gd name="connsiteY47" fmla="*/ 11216640 h 38602920"/>
                <a:gd name="connsiteX48" fmla="*/ 3383280 w 16931640"/>
                <a:gd name="connsiteY48" fmla="*/ 10485120 h 38602920"/>
                <a:gd name="connsiteX49" fmla="*/ 3200400 w 16931640"/>
                <a:gd name="connsiteY49" fmla="*/ 9662160 h 38602920"/>
                <a:gd name="connsiteX50" fmla="*/ 3017520 w 16931640"/>
                <a:gd name="connsiteY50" fmla="*/ 9204960 h 38602920"/>
                <a:gd name="connsiteX51" fmla="*/ 5029200 w 16931640"/>
                <a:gd name="connsiteY51" fmla="*/ 2438400 h 38602920"/>
                <a:gd name="connsiteX52" fmla="*/ 8595360 w 16931640"/>
                <a:gd name="connsiteY52" fmla="*/ 1432560 h 38602920"/>
                <a:gd name="connsiteX53" fmla="*/ 8869680 w 169316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893040 w 17388840"/>
                <a:gd name="connsiteY17" fmla="*/ 37642800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616650 w 17388840"/>
                <a:gd name="connsiteY17" fmla="*/ 37643515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75920 w 17388840"/>
                <a:gd name="connsiteY16" fmla="*/ 37277040 h 38602920"/>
                <a:gd name="connsiteX17" fmla="*/ 12767207 w 17388840"/>
                <a:gd name="connsiteY17" fmla="*/ 37459014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98431 w 17388840"/>
                <a:gd name="connsiteY16" fmla="*/ 37016211 h 38602920"/>
                <a:gd name="connsiteX17" fmla="*/ 12767207 w 17388840"/>
                <a:gd name="connsiteY17" fmla="*/ 37459014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98431 w 17388840"/>
                <a:gd name="connsiteY16" fmla="*/ 37016211 h 38602920"/>
                <a:gd name="connsiteX17" fmla="*/ 12496205 w 17388840"/>
                <a:gd name="connsiteY17" fmla="*/ 37274513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98431 w 17388840"/>
                <a:gd name="connsiteY16" fmla="*/ 37016211 h 38602920"/>
                <a:gd name="connsiteX17" fmla="*/ 12737095 w 17388840"/>
                <a:gd name="connsiteY17" fmla="*/ 37495914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2920"/>
                <a:gd name="connsiteX1" fmla="*/ 12252960 w 17388840"/>
                <a:gd name="connsiteY1" fmla="*/ 60960 h 38602920"/>
                <a:gd name="connsiteX2" fmla="*/ 13807440 w 17388840"/>
                <a:gd name="connsiteY2" fmla="*/ 1249680 h 38602920"/>
                <a:gd name="connsiteX3" fmla="*/ 15087600 w 17388840"/>
                <a:gd name="connsiteY3" fmla="*/ 1981200 h 38602920"/>
                <a:gd name="connsiteX4" fmla="*/ 16459200 w 17388840"/>
                <a:gd name="connsiteY4" fmla="*/ 2255520 h 38602920"/>
                <a:gd name="connsiteX5" fmla="*/ 17099280 w 17388840"/>
                <a:gd name="connsiteY5" fmla="*/ 4358640 h 38602920"/>
                <a:gd name="connsiteX6" fmla="*/ 14721840 w 17388840"/>
                <a:gd name="connsiteY6" fmla="*/ 10668000 h 38602920"/>
                <a:gd name="connsiteX7" fmla="*/ 15453360 w 17388840"/>
                <a:gd name="connsiteY7" fmla="*/ 11948160 h 38602920"/>
                <a:gd name="connsiteX8" fmla="*/ 15453360 w 17388840"/>
                <a:gd name="connsiteY8" fmla="*/ 14417040 h 38602920"/>
                <a:gd name="connsiteX9" fmla="*/ 15910560 w 17388840"/>
                <a:gd name="connsiteY9" fmla="*/ 16885920 h 38602920"/>
                <a:gd name="connsiteX10" fmla="*/ 15361920 w 17388840"/>
                <a:gd name="connsiteY10" fmla="*/ 17160240 h 38602920"/>
                <a:gd name="connsiteX11" fmla="*/ 15453360 w 17388840"/>
                <a:gd name="connsiteY11" fmla="*/ 18166080 h 38602920"/>
                <a:gd name="connsiteX12" fmla="*/ 14813280 w 17388840"/>
                <a:gd name="connsiteY12" fmla="*/ 19080480 h 38602920"/>
                <a:gd name="connsiteX13" fmla="*/ 14081760 w 17388840"/>
                <a:gd name="connsiteY13" fmla="*/ 27035760 h 38602920"/>
                <a:gd name="connsiteX14" fmla="*/ 14173200 w 17388840"/>
                <a:gd name="connsiteY14" fmla="*/ 34259520 h 38602920"/>
                <a:gd name="connsiteX15" fmla="*/ 13075920 w 17388840"/>
                <a:gd name="connsiteY15" fmla="*/ 35996880 h 38602920"/>
                <a:gd name="connsiteX16" fmla="*/ 13098431 w 17388840"/>
                <a:gd name="connsiteY16" fmla="*/ 37311413 h 38602920"/>
                <a:gd name="connsiteX17" fmla="*/ 12737095 w 17388840"/>
                <a:gd name="connsiteY17" fmla="*/ 37495914 h 38602920"/>
                <a:gd name="connsiteX18" fmla="*/ 12893040 w 17388840"/>
                <a:gd name="connsiteY18" fmla="*/ 38008560 h 38602920"/>
                <a:gd name="connsiteX19" fmla="*/ 9326880 w 17388840"/>
                <a:gd name="connsiteY19" fmla="*/ 38282880 h 38602920"/>
                <a:gd name="connsiteX20" fmla="*/ 10607040 w 17388840"/>
                <a:gd name="connsiteY20" fmla="*/ 36088320 h 38602920"/>
                <a:gd name="connsiteX21" fmla="*/ 10332720 w 17388840"/>
                <a:gd name="connsiteY21" fmla="*/ 35905440 h 38602920"/>
                <a:gd name="connsiteX22" fmla="*/ 10149840 w 17388840"/>
                <a:gd name="connsiteY22" fmla="*/ 33710880 h 38602920"/>
                <a:gd name="connsiteX23" fmla="*/ 10972800 w 17388840"/>
                <a:gd name="connsiteY23" fmla="*/ 32339280 h 38602920"/>
                <a:gd name="connsiteX24" fmla="*/ 10881360 w 17388840"/>
                <a:gd name="connsiteY24" fmla="*/ 26852880 h 38602920"/>
                <a:gd name="connsiteX25" fmla="*/ 10332720 w 17388840"/>
                <a:gd name="connsiteY25" fmla="*/ 24292560 h 38602920"/>
                <a:gd name="connsiteX26" fmla="*/ 9601200 w 17388840"/>
                <a:gd name="connsiteY26" fmla="*/ 21183600 h 38602920"/>
                <a:gd name="connsiteX27" fmla="*/ 7040880 w 17388840"/>
                <a:gd name="connsiteY27" fmla="*/ 26304240 h 38602920"/>
                <a:gd name="connsiteX28" fmla="*/ 7315200 w 17388840"/>
                <a:gd name="connsiteY28" fmla="*/ 27584400 h 38602920"/>
                <a:gd name="connsiteX29" fmla="*/ 7040880 w 17388840"/>
                <a:gd name="connsiteY29" fmla="*/ 32979360 h 38602920"/>
                <a:gd name="connsiteX30" fmla="*/ 8138160 w 17388840"/>
                <a:gd name="connsiteY30" fmla="*/ 33710880 h 38602920"/>
                <a:gd name="connsiteX31" fmla="*/ 8046720 w 17388840"/>
                <a:gd name="connsiteY31" fmla="*/ 35448240 h 38602920"/>
                <a:gd name="connsiteX32" fmla="*/ 8229600 w 17388840"/>
                <a:gd name="connsiteY32" fmla="*/ 35996880 h 38602920"/>
                <a:gd name="connsiteX33" fmla="*/ 8229600 w 17388840"/>
                <a:gd name="connsiteY33" fmla="*/ 37551360 h 38602920"/>
                <a:gd name="connsiteX34" fmla="*/ 6126480 w 17388840"/>
                <a:gd name="connsiteY34" fmla="*/ 37917120 h 38602920"/>
                <a:gd name="connsiteX35" fmla="*/ 5943600 w 17388840"/>
                <a:gd name="connsiteY35" fmla="*/ 37368480 h 38602920"/>
                <a:gd name="connsiteX36" fmla="*/ 4023360 w 17388840"/>
                <a:gd name="connsiteY36" fmla="*/ 37917120 h 38602920"/>
                <a:gd name="connsiteX37" fmla="*/ 457200 w 17388840"/>
                <a:gd name="connsiteY37" fmla="*/ 37734240 h 38602920"/>
                <a:gd name="connsiteX38" fmla="*/ 1280160 w 17388840"/>
                <a:gd name="connsiteY38" fmla="*/ 36636960 h 38602920"/>
                <a:gd name="connsiteX39" fmla="*/ 3566160 w 17388840"/>
                <a:gd name="connsiteY39" fmla="*/ 36636960 h 38602920"/>
                <a:gd name="connsiteX40" fmla="*/ 4023360 w 17388840"/>
                <a:gd name="connsiteY40" fmla="*/ 35448240 h 38602920"/>
                <a:gd name="connsiteX41" fmla="*/ 3840480 w 17388840"/>
                <a:gd name="connsiteY41" fmla="*/ 33710880 h 38602920"/>
                <a:gd name="connsiteX42" fmla="*/ 4114800 w 17388840"/>
                <a:gd name="connsiteY42" fmla="*/ 33253680 h 38602920"/>
                <a:gd name="connsiteX43" fmla="*/ 3200400 w 17388840"/>
                <a:gd name="connsiteY43" fmla="*/ 31790640 h 38602920"/>
                <a:gd name="connsiteX44" fmla="*/ 2743200 w 17388840"/>
                <a:gd name="connsiteY44" fmla="*/ 25481280 h 38602920"/>
                <a:gd name="connsiteX45" fmla="*/ 5394960 w 17388840"/>
                <a:gd name="connsiteY45" fmla="*/ 17251680 h 38602920"/>
                <a:gd name="connsiteX46" fmla="*/ 4572000 w 17388840"/>
                <a:gd name="connsiteY46" fmla="*/ 16428720 h 38602920"/>
                <a:gd name="connsiteX47" fmla="*/ 6400800 w 17388840"/>
                <a:gd name="connsiteY47" fmla="*/ 11216640 h 38602920"/>
                <a:gd name="connsiteX48" fmla="*/ 3840480 w 17388840"/>
                <a:gd name="connsiteY48" fmla="*/ 10485120 h 38602920"/>
                <a:gd name="connsiteX49" fmla="*/ 3657600 w 17388840"/>
                <a:gd name="connsiteY49" fmla="*/ 9662160 h 38602920"/>
                <a:gd name="connsiteX50" fmla="*/ 3474720 w 17388840"/>
                <a:gd name="connsiteY50" fmla="*/ 9204960 h 38602920"/>
                <a:gd name="connsiteX51" fmla="*/ 5486400 w 17388840"/>
                <a:gd name="connsiteY51" fmla="*/ 2438400 h 38602920"/>
                <a:gd name="connsiteX52" fmla="*/ 9052560 w 17388840"/>
                <a:gd name="connsiteY52" fmla="*/ 1432560 h 38602920"/>
                <a:gd name="connsiteX53" fmla="*/ 9326880 w 17388840"/>
                <a:gd name="connsiteY53" fmla="*/ 883920 h 38602920"/>
                <a:gd name="connsiteX0" fmla="*/ 9326880 w 17388840"/>
                <a:gd name="connsiteY0" fmla="*/ 883920 h 38603579"/>
                <a:gd name="connsiteX1" fmla="*/ 12252960 w 17388840"/>
                <a:gd name="connsiteY1" fmla="*/ 60960 h 38603579"/>
                <a:gd name="connsiteX2" fmla="*/ 13807440 w 17388840"/>
                <a:gd name="connsiteY2" fmla="*/ 1249680 h 38603579"/>
                <a:gd name="connsiteX3" fmla="*/ 15087600 w 17388840"/>
                <a:gd name="connsiteY3" fmla="*/ 1981200 h 38603579"/>
                <a:gd name="connsiteX4" fmla="*/ 16459200 w 17388840"/>
                <a:gd name="connsiteY4" fmla="*/ 2255520 h 38603579"/>
                <a:gd name="connsiteX5" fmla="*/ 17099280 w 17388840"/>
                <a:gd name="connsiteY5" fmla="*/ 4358640 h 38603579"/>
                <a:gd name="connsiteX6" fmla="*/ 14721840 w 17388840"/>
                <a:gd name="connsiteY6" fmla="*/ 10668000 h 38603579"/>
                <a:gd name="connsiteX7" fmla="*/ 15453360 w 17388840"/>
                <a:gd name="connsiteY7" fmla="*/ 11948160 h 38603579"/>
                <a:gd name="connsiteX8" fmla="*/ 15453360 w 17388840"/>
                <a:gd name="connsiteY8" fmla="*/ 14417040 h 38603579"/>
                <a:gd name="connsiteX9" fmla="*/ 15910560 w 17388840"/>
                <a:gd name="connsiteY9" fmla="*/ 16885920 h 38603579"/>
                <a:gd name="connsiteX10" fmla="*/ 15361920 w 17388840"/>
                <a:gd name="connsiteY10" fmla="*/ 17160240 h 38603579"/>
                <a:gd name="connsiteX11" fmla="*/ 15453360 w 17388840"/>
                <a:gd name="connsiteY11" fmla="*/ 18166080 h 38603579"/>
                <a:gd name="connsiteX12" fmla="*/ 14813280 w 17388840"/>
                <a:gd name="connsiteY12" fmla="*/ 19080480 h 38603579"/>
                <a:gd name="connsiteX13" fmla="*/ 14081760 w 17388840"/>
                <a:gd name="connsiteY13" fmla="*/ 27035760 h 38603579"/>
                <a:gd name="connsiteX14" fmla="*/ 14173200 w 17388840"/>
                <a:gd name="connsiteY14" fmla="*/ 34259520 h 38603579"/>
                <a:gd name="connsiteX15" fmla="*/ 13075920 w 17388840"/>
                <a:gd name="connsiteY15" fmla="*/ 35996880 h 38603579"/>
                <a:gd name="connsiteX16" fmla="*/ 13098431 w 17388840"/>
                <a:gd name="connsiteY16" fmla="*/ 37311413 h 38603579"/>
                <a:gd name="connsiteX17" fmla="*/ 12737095 w 17388840"/>
                <a:gd name="connsiteY17" fmla="*/ 37495914 h 38603579"/>
                <a:gd name="connsiteX18" fmla="*/ 12435982 w 17388840"/>
                <a:gd name="connsiteY18" fmla="*/ 38012517 h 38603579"/>
                <a:gd name="connsiteX19" fmla="*/ 9326880 w 17388840"/>
                <a:gd name="connsiteY19" fmla="*/ 38282880 h 38603579"/>
                <a:gd name="connsiteX20" fmla="*/ 10607040 w 17388840"/>
                <a:gd name="connsiteY20" fmla="*/ 36088320 h 38603579"/>
                <a:gd name="connsiteX21" fmla="*/ 10332720 w 17388840"/>
                <a:gd name="connsiteY21" fmla="*/ 35905440 h 38603579"/>
                <a:gd name="connsiteX22" fmla="*/ 10149840 w 17388840"/>
                <a:gd name="connsiteY22" fmla="*/ 33710880 h 38603579"/>
                <a:gd name="connsiteX23" fmla="*/ 10972800 w 17388840"/>
                <a:gd name="connsiteY23" fmla="*/ 32339280 h 38603579"/>
                <a:gd name="connsiteX24" fmla="*/ 10881360 w 17388840"/>
                <a:gd name="connsiteY24" fmla="*/ 26852880 h 38603579"/>
                <a:gd name="connsiteX25" fmla="*/ 10332720 w 17388840"/>
                <a:gd name="connsiteY25" fmla="*/ 24292560 h 38603579"/>
                <a:gd name="connsiteX26" fmla="*/ 9601200 w 17388840"/>
                <a:gd name="connsiteY26" fmla="*/ 21183600 h 38603579"/>
                <a:gd name="connsiteX27" fmla="*/ 7040880 w 17388840"/>
                <a:gd name="connsiteY27" fmla="*/ 26304240 h 38603579"/>
                <a:gd name="connsiteX28" fmla="*/ 7315200 w 17388840"/>
                <a:gd name="connsiteY28" fmla="*/ 27584400 h 38603579"/>
                <a:gd name="connsiteX29" fmla="*/ 7040880 w 17388840"/>
                <a:gd name="connsiteY29" fmla="*/ 32979360 h 38603579"/>
                <a:gd name="connsiteX30" fmla="*/ 8138160 w 17388840"/>
                <a:gd name="connsiteY30" fmla="*/ 33710880 h 38603579"/>
                <a:gd name="connsiteX31" fmla="*/ 8046720 w 17388840"/>
                <a:gd name="connsiteY31" fmla="*/ 35448240 h 38603579"/>
                <a:gd name="connsiteX32" fmla="*/ 8229600 w 17388840"/>
                <a:gd name="connsiteY32" fmla="*/ 35996880 h 38603579"/>
                <a:gd name="connsiteX33" fmla="*/ 8229600 w 17388840"/>
                <a:gd name="connsiteY33" fmla="*/ 37551360 h 38603579"/>
                <a:gd name="connsiteX34" fmla="*/ 6126480 w 17388840"/>
                <a:gd name="connsiteY34" fmla="*/ 37917120 h 38603579"/>
                <a:gd name="connsiteX35" fmla="*/ 5943600 w 17388840"/>
                <a:gd name="connsiteY35" fmla="*/ 37368480 h 38603579"/>
                <a:gd name="connsiteX36" fmla="*/ 4023360 w 17388840"/>
                <a:gd name="connsiteY36" fmla="*/ 37917120 h 38603579"/>
                <a:gd name="connsiteX37" fmla="*/ 457200 w 17388840"/>
                <a:gd name="connsiteY37" fmla="*/ 37734240 h 38603579"/>
                <a:gd name="connsiteX38" fmla="*/ 1280160 w 17388840"/>
                <a:gd name="connsiteY38" fmla="*/ 36636960 h 38603579"/>
                <a:gd name="connsiteX39" fmla="*/ 3566160 w 17388840"/>
                <a:gd name="connsiteY39" fmla="*/ 36636960 h 38603579"/>
                <a:gd name="connsiteX40" fmla="*/ 4023360 w 17388840"/>
                <a:gd name="connsiteY40" fmla="*/ 35448240 h 38603579"/>
                <a:gd name="connsiteX41" fmla="*/ 3840480 w 17388840"/>
                <a:gd name="connsiteY41" fmla="*/ 33710880 h 38603579"/>
                <a:gd name="connsiteX42" fmla="*/ 4114800 w 17388840"/>
                <a:gd name="connsiteY42" fmla="*/ 33253680 h 38603579"/>
                <a:gd name="connsiteX43" fmla="*/ 3200400 w 17388840"/>
                <a:gd name="connsiteY43" fmla="*/ 31790640 h 38603579"/>
                <a:gd name="connsiteX44" fmla="*/ 2743200 w 17388840"/>
                <a:gd name="connsiteY44" fmla="*/ 25481280 h 38603579"/>
                <a:gd name="connsiteX45" fmla="*/ 5394960 w 17388840"/>
                <a:gd name="connsiteY45" fmla="*/ 17251680 h 38603579"/>
                <a:gd name="connsiteX46" fmla="*/ 4572000 w 17388840"/>
                <a:gd name="connsiteY46" fmla="*/ 16428720 h 38603579"/>
                <a:gd name="connsiteX47" fmla="*/ 6400800 w 17388840"/>
                <a:gd name="connsiteY47" fmla="*/ 11216640 h 38603579"/>
                <a:gd name="connsiteX48" fmla="*/ 3840480 w 17388840"/>
                <a:gd name="connsiteY48" fmla="*/ 10485120 h 38603579"/>
                <a:gd name="connsiteX49" fmla="*/ 3657600 w 17388840"/>
                <a:gd name="connsiteY49" fmla="*/ 9662160 h 38603579"/>
                <a:gd name="connsiteX50" fmla="*/ 3474720 w 17388840"/>
                <a:gd name="connsiteY50" fmla="*/ 9204960 h 38603579"/>
                <a:gd name="connsiteX51" fmla="*/ 5486400 w 17388840"/>
                <a:gd name="connsiteY51" fmla="*/ 2438400 h 38603579"/>
                <a:gd name="connsiteX52" fmla="*/ 9052560 w 17388840"/>
                <a:gd name="connsiteY52" fmla="*/ 1432560 h 38603579"/>
                <a:gd name="connsiteX53" fmla="*/ 9326880 w 17388840"/>
                <a:gd name="connsiteY53" fmla="*/ 883920 h 38603579"/>
                <a:gd name="connsiteX0" fmla="*/ 9326880 w 17388840"/>
                <a:gd name="connsiteY0" fmla="*/ 883920 h 38622030"/>
                <a:gd name="connsiteX1" fmla="*/ 12252960 w 17388840"/>
                <a:gd name="connsiteY1" fmla="*/ 60960 h 38622030"/>
                <a:gd name="connsiteX2" fmla="*/ 13807440 w 17388840"/>
                <a:gd name="connsiteY2" fmla="*/ 1249680 h 38622030"/>
                <a:gd name="connsiteX3" fmla="*/ 15087600 w 17388840"/>
                <a:gd name="connsiteY3" fmla="*/ 1981200 h 38622030"/>
                <a:gd name="connsiteX4" fmla="*/ 16459200 w 17388840"/>
                <a:gd name="connsiteY4" fmla="*/ 2255520 h 38622030"/>
                <a:gd name="connsiteX5" fmla="*/ 17099280 w 17388840"/>
                <a:gd name="connsiteY5" fmla="*/ 4358640 h 38622030"/>
                <a:gd name="connsiteX6" fmla="*/ 14721840 w 17388840"/>
                <a:gd name="connsiteY6" fmla="*/ 10668000 h 38622030"/>
                <a:gd name="connsiteX7" fmla="*/ 15453360 w 17388840"/>
                <a:gd name="connsiteY7" fmla="*/ 11948160 h 38622030"/>
                <a:gd name="connsiteX8" fmla="*/ 15453360 w 17388840"/>
                <a:gd name="connsiteY8" fmla="*/ 14417040 h 38622030"/>
                <a:gd name="connsiteX9" fmla="*/ 15910560 w 17388840"/>
                <a:gd name="connsiteY9" fmla="*/ 16885920 h 38622030"/>
                <a:gd name="connsiteX10" fmla="*/ 15361920 w 17388840"/>
                <a:gd name="connsiteY10" fmla="*/ 17160240 h 38622030"/>
                <a:gd name="connsiteX11" fmla="*/ 15453360 w 17388840"/>
                <a:gd name="connsiteY11" fmla="*/ 18166080 h 38622030"/>
                <a:gd name="connsiteX12" fmla="*/ 14813280 w 17388840"/>
                <a:gd name="connsiteY12" fmla="*/ 19080480 h 38622030"/>
                <a:gd name="connsiteX13" fmla="*/ 14081760 w 17388840"/>
                <a:gd name="connsiteY13" fmla="*/ 27035760 h 38622030"/>
                <a:gd name="connsiteX14" fmla="*/ 14173200 w 17388840"/>
                <a:gd name="connsiteY14" fmla="*/ 34259520 h 38622030"/>
                <a:gd name="connsiteX15" fmla="*/ 13075920 w 17388840"/>
                <a:gd name="connsiteY15" fmla="*/ 35996880 h 38622030"/>
                <a:gd name="connsiteX16" fmla="*/ 13098431 w 17388840"/>
                <a:gd name="connsiteY16" fmla="*/ 37311413 h 38622030"/>
                <a:gd name="connsiteX17" fmla="*/ 12737095 w 17388840"/>
                <a:gd name="connsiteY17" fmla="*/ 37495914 h 38622030"/>
                <a:gd name="connsiteX18" fmla="*/ 12466093 w 17388840"/>
                <a:gd name="connsiteY18" fmla="*/ 38123217 h 38622030"/>
                <a:gd name="connsiteX19" fmla="*/ 9326880 w 17388840"/>
                <a:gd name="connsiteY19" fmla="*/ 38282880 h 38622030"/>
                <a:gd name="connsiteX20" fmla="*/ 10607040 w 17388840"/>
                <a:gd name="connsiteY20" fmla="*/ 36088320 h 38622030"/>
                <a:gd name="connsiteX21" fmla="*/ 10332720 w 17388840"/>
                <a:gd name="connsiteY21" fmla="*/ 35905440 h 38622030"/>
                <a:gd name="connsiteX22" fmla="*/ 10149840 w 17388840"/>
                <a:gd name="connsiteY22" fmla="*/ 33710880 h 38622030"/>
                <a:gd name="connsiteX23" fmla="*/ 10972800 w 17388840"/>
                <a:gd name="connsiteY23" fmla="*/ 32339280 h 38622030"/>
                <a:gd name="connsiteX24" fmla="*/ 10881360 w 17388840"/>
                <a:gd name="connsiteY24" fmla="*/ 26852880 h 38622030"/>
                <a:gd name="connsiteX25" fmla="*/ 10332720 w 17388840"/>
                <a:gd name="connsiteY25" fmla="*/ 24292560 h 38622030"/>
                <a:gd name="connsiteX26" fmla="*/ 9601200 w 17388840"/>
                <a:gd name="connsiteY26" fmla="*/ 21183600 h 38622030"/>
                <a:gd name="connsiteX27" fmla="*/ 7040880 w 17388840"/>
                <a:gd name="connsiteY27" fmla="*/ 26304240 h 38622030"/>
                <a:gd name="connsiteX28" fmla="*/ 7315200 w 17388840"/>
                <a:gd name="connsiteY28" fmla="*/ 27584400 h 38622030"/>
                <a:gd name="connsiteX29" fmla="*/ 7040880 w 17388840"/>
                <a:gd name="connsiteY29" fmla="*/ 32979360 h 38622030"/>
                <a:gd name="connsiteX30" fmla="*/ 8138160 w 17388840"/>
                <a:gd name="connsiteY30" fmla="*/ 33710880 h 38622030"/>
                <a:gd name="connsiteX31" fmla="*/ 8046720 w 17388840"/>
                <a:gd name="connsiteY31" fmla="*/ 35448240 h 38622030"/>
                <a:gd name="connsiteX32" fmla="*/ 8229600 w 17388840"/>
                <a:gd name="connsiteY32" fmla="*/ 35996880 h 38622030"/>
                <a:gd name="connsiteX33" fmla="*/ 8229600 w 17388840"/>
                <a:gd name="connsiteY33" fmla="*/ 37551360 h 38622030"/>
                <a:gd name="connsiteX34" fmla="*/ 6126480 w 17388840"/>
                <a:gd name="connsiteY34" fmla="*/ 37917120 h 38622030"/>
                <a:gd name="connsiteX35" fmla="*/ 5943600 w 17388840"/>
                <a:gd name="connsiteY35" fmla="*/ 37368480 h 38622030"/>
                <a:gd name="connsiteX36" fmla="*/ 4023360 w 17388840"/>
                <a:gd name="connsiteY36" fmla="*/ 37917120 h 38622030"/>
                <a:gd name="connsiteX37" fmla="*/ 457200 w 17388840"/>
                <a:gd name="connsiteY37" fmla="*/ 37734240 h 38622030"/>
                <a:gd name="connsiteX38" fmla="*/ 1280160 w 17388840"/>
                <a:gd name="connsiteY38" fmla="*/ 36636960 h 38622030"/>
                <a:gd name="connsiteX39" fmla="*/ 3566160 w 17388840"/>
                <a:gd name="connsiteY39" fmla="*/ 36636960 h 38622030"/>
                <a:gd name="connsiteX40" fmla="*/ 4023360 w 17388840"/>
                <a:gd name="connsiteY40" fmla="*/ 35448240 h 38622030"/>
                <a:gd name="connsiteX41" fmla="*/ 3840480 w 17388840"/>
                <a:gd name="connsiteY41" fmla="*/ 33710880 h 38622030"/>
                <a:gd name="connsiteX42" fmla="*/ 4114800 w 17388840"/>
                <a:gd name="connsiteY42" fmla="*/ 33253680 h 38622030"/>
                <a:gd name="connsiteX43" fmla="*/ 3200400 w 17388840"/>
                <a:gd name="connsiteY43" fmla="*/ 31790640 h 38622030"/>
                <a:gd name="connsiteX44" fmla="*/ 2743200 w 17388840"/>
                <a:gd name="connsiteY44" fmla="*/ 25481280 h 38622030"/>
                <a:gd name="connsiteX45" fmla="*/ 5394960 w 17388840"/>
                <a:gd name="connsiteY45" fmla="*/ 17251680 h 38622030"/>
                <a:gd name="connsiteX46" fmla="*/ 4572000 w 17388840"/>
                <a:gd name="connsiteY46" fmla="*/ 16428720 h 38622030"/>
                <a:gd name="connsiteX47" fmla="*/ 6400800 w 17388840"/>
                <a:gd name="connsiteY47" fmla="*/ 11216640 h 38622030"/>
                <a:gd name="connsiteX48" fmla="*/ 3840480 w 17388840"/>
                <a:gd name="connsiteY48" fmla="*/ 10485120 h 38622030"/>
                <a:gd name="connsiteX49" fmla="*/ 3657600 w 17388840"/>
                <a:gd name="connsiteY49" fmla="*/ 9662160 h 38622030"/>
                <a:gd name="connsiteX50" fmla="*/ 3474720 w 17388840"/>
                <a:gd name="connsiteY50" fmla="*/ 9204960 h 38622030"/>
                <a:gd name="connsiteX51" fmla="*/ 5486400 w 17388840"/>
                <a:gd name="connsiteY51" fmla="*/ 2438400 h 38622030"/>
                <a:gd name="connsiteX52" fmla="*/ 9052560 w 17388840"/>
                <a:gd name="connsiteY52" fmla="*/ 1432560 h 38622030"/>
                <a:gd name="connsiteX53" fmla="*/ 9326880 w 17388840"/>
                <a:gd name="connsiteY53" fmla="*/ 883920 h 38622030"/>
                <a:gd name="connsiteX0" fmla="*/ 9326880 w 17388840"/>
                <a:gd name="connsiteY0" fmla="*/ 883920 h 38622030"/>
                <a:gd name="connsiteX1" fmla="*/ 12252960 w 17388840"/>
                <a:gd name="connsiteY1" fmla="*/ 60960 h 38622030"/>
                <a:gd name="connsiteX2" fmla="*/ 13807440 w 17388840"/>
                <a:gd name="connsiteY2" fmla="*/ 1249680 h 38622030"/>
                <a:gd name="connsiteX3" fmla="*/ 15087600 w 17388840"/>
                <a:gd name="connsiteY3" fmla="*/ 1981200 h 38622030"/>
                <a:gd name="connsiteX4" fmla="*/ 16459200 w 17388840"/>
                <a:gd name="connsiteY4" fmla="*/ 2255520 h 38622030"/>
                <a:gd name="connsiteX5" fmla="*/ 17099280 w 17388840"/>
                <a:gd name="connsiteY5" fmla="*/ 4358640 h 38622030"/>
                <a:gd name="connsiteX6" fmla="*/ 14721840 w 17388840"/>
                <a:gd name="connsiteY6" fmla="*/ 10668000 h 38622030"/>
                <a:gd name="connsiteX7" fmla="*/ 15453360 w 17388840"/>
                <a:gd name="connsiteY7" fmla="*/ 11948160 h 38622030"/>
                <a:gd name="connsiteX8" fmla="*/ 15453360 w 17388840"/>
                <a:gd name="connsiteY8" fmla="*/ 14417040 h 38622030"/>
                <a:gd name="connsiteX9" fmla="*/ 15910560 w 17388840"/>
                <a:gd name="connsiteY9" fmla="*/ 16885920 h 38622030"/>
                <a:gd name="connsiteX10" fmla="*/ 15361920 w 17388840"/>
                <a:gd name="connsiteY10" fmla="*/ 17160240 h 38622030"/>
                <a:gd name="connsiteX11" fmla="*/ 15453360 w 17388840"/>
                <a:gd name="connsiteY11" fmla="*/ 18166080 h 38622030"/>
                <a:gd name="connsiteX12" fmla="*/ 14813280 w 17388840"/>
                <a:gd name="connsiteY12" fmla="*/ 19080480 h 38622030"/>
                <a:gd name="connsiteX13" fmla="*/ 14081760 w 17388840"/>
                <a:gd name="connsiteY13" fmla="*/ 27035760 h 38622030"/>
                <a:gd name="connsiteX14" fmla="*/ 14173200 w 17388840"/>
                <a:gd name="connsiteY14" fmla="*/ 34259520 h 38622030"/>
                <a:gd name="connsiteX15" fmla="*/ 13075920 w 17388840"/>
                <a:gd name="connsiteY15" fmla="*/ 35996880 h 38622030"/>
                <a:gd name="connsiteX16" fmla="*/ 13098431 w 17388840"/>
                <a:gd name="connsiteY16" fmla="*/ 37311413 h 38622030"/>
                <a:gd name="connsiteX17" fmla="*/ 12737095 w 17388840"/>
                <a:gd name="connsiteY17" fmla="*/ 37495914 h 38622030"/>
                <a:gd name="connsiteX18" fmla="*/ 12466093 w 17388840"/>
                <a:gd name="connsiteY18" fmla="*/ 38123217 h 38622030"/>
                <a:gd name="connsiteX19" fmla="*/ 9326880 w 17388840"/>
                <a:gd name="connsiteY19" fmla="*/ 38282880 h 38622030"/>
                <a:gd name="connsiteX20" fmla="*/ 10607040 w 17388840"/>
                <a:gd name="connsiteY20" fmla="*/ 36088320 h 38622030"/>
                <a:gd name="connsiteX21" fmla="*/ 10332720 w 17388840"/>
                <a:gd name="connsiteY21" fmla="*/ 35905440 h 38622030"/>
                <a:gd name="connsiteX22" fmla="*/ 10149840 w 17388840"/>
                <a:gd name="connsiteY22" fmla="*/ 33710880 h 38622030"/>
                <a:gd name="connsiteX23" fmla="*/ 10972800 w 17388840"/>
                <a:gd name="connsiteY23" fmla="*/ 32339280 h 38622030"/>
                <a:gd name="connsiteX24" fmla="*/ 10881360 w 17388840"/>
                <a:gd name="connsiteY24" fmla="*/ 26852880 h 38622030"/>
                <a:gd name="connsiteX25" fmla="*/ 10332720 w 17388840"/>
                <a:gd name="connsiteY25" fmla="*/ 24292560 h 38622030"/>
                <a:gd name="connsiteX26" fmla="*/ 9601200 w 17388840"/>
                <a:gd name="connsiteY26" fmla="*/ 21183600 h 38622030"/>
                <a:gd name="connsiteX27" fmla="*/ 7040880 w 17388840"/>
                <a:gd name="connsiteY27" fmla="*/ 26304240 h 38622030"/>
                <a:gd name="connsiteX28" fmla="*/ 7315200 w 17388840"/>
                <a:gd name="connsiteY28" fmla="*/ 27584400 h 38622030"/>
                <a:gd name="connsiteX29" fmla="*/ 7040880 w 17388840"/>
                <a:gd name="connsiteY29" fmla="*/ 32979360 h 38622030"/>
                <a:gd name="connsiteX30" fmla="*/ 8138160 w 17388840"/>
                <a:gd name="connsiteY30" fmla="*/ 33710880 h 38622030"/>
                <a:gd name="connsiteX31" fmla="*/ 8046720 w 17388840"/>
                <a:gd name="connsiteY31" fmla="*/ 35448240 h 38622030"/>
                <a:gd name="connsiteX32" fmla="*/ 8229600 w 17388840"/>
                <a:gd name="connsiteY32" fmla="*/ 35996880 h 38622030"/>
                <a:gd name="connsiteX33" fmla="*/ 8229600 w 17388840"/>
                <a:gd name="connsiteY33" fmla="*/ 37551360 h 38622030"/>
                <a:gd name="connsiteX34" fmla="*/ 6126480 w 17388840"/>
                <a:gd name="connsiteY34" fmla="*/ 37917120 h 38622030"/>
                <a:gd name="connsiteX35" fmla="*/ 5943600 w 17388840"/>
                <a:gd name="connsiteY35" fmla="*/ 37368480 h 38622030"/>
                <a:gd name="connsiteX36" fmla="*/ 4023360 w 17388840"/>
                <a:gd name="connsiteY36" fmla="*/ 37917120 h 38622030"/>
                <a:gd name="connsiteX37" fmla="*/ 457200 w 17388840"/>
                <a:gd name="connsiteY37" fmla="*/ 37734240 h 38622030"/>
                <a:gd name="connsiteX38" fmla="*/ 1280160 w 17388840"/>
                <a:gd name="connsiteY38" fmla="*/ 36636960 h 38622030"/>
                <a:gd name="connsiteX39" fmla="*/ 3566160 w 17388840"/>
                <a:gd name="connsiteY39" fmla="*/ 36636960 h 38622030"/>
                <a:gd name="connsiteX40" fmla="*/ 4023360 w 17388840"/>
                <a:gd name="connsiteY40" fmla="*/ 35448240 h 38622030"/>
                <a:gd name="connsiteX41" fmla="*/ 3840480 w 17388840"/>
                <a:gd name="connsiteY41" fmla="*/ 33710880 h 38622030"/>
                <a:gd name="connsiteX42" fmla="*/ 4114800 w 17388840"/>
                <a:gd name="connsiteY42" fmla="*/ 33253680 h 38622030"/>
                <a:gd name="connsiteX43" fmla="*/ 3200400 w 17388840"/>
                <a:gd name="connsiteY43" fmla="*/ 31790640 h 38622030"/>
                <a:gd name="connsiteX44" fmla="*/ 2743200 w 17388840"/>
                <a:gd name="connsiteY44" fmla="*/ 25481280 h 38622030"/>
                <a:gd name="connsiteX45" fmla="*/ 5394960 w 17388840"/>
                <a:gd name="connsiteY45" fmla="*/ 17251680 h 38622030"/>
                <a:gd name="connsiteX46" fmla="*/ 4572000 w 17388840"/>
                <a:gd name="connsiteY46" fmla="*/ 16428720 h 38622030"/>
                <a:gd name="connsiteX47" fmla="*/ 6400800 w 17388840"/>
                <a:gd name="connsiteY47" fmla="*/ 11216640 h 38622030"/>
                <a:gd name="connsiteX48" fmla="*/ 3840480 w 17388840"/>
                <a:gd name="connsiteY48" fmla="*/ 10485120 h 38622030"/>
                <a:gd name="connsiteX49" fmla="*/ 3657600 w 17388840"/>
                <a:gd name="connsiteY49" fmla="*/ 9662160 h 38622030"/>
                <a:gd name="connsiteX50" fmla="*/ 3474720 w 17388840"/>
                <a:gd name="connsiteY50" fmla="*/ 9204960 h 38622030"/>
                <a:gd name="connsiteX51" fmla="*/ 5486400 w 17388840"/>
                <a:gd name="connsiteY51" fmla="*/ 2438400 h 38622030"/>
                <a:gd name="connsiteX52" fmla="*/ 9052560 w 17388840"/>
                <a:gd name="connsiteY52" fmla="*/ 1432560 h 38622030"/>
                <a:gd name="connsiteX53" fmla="*/ 9326880 w 17388840"/>
                <a:gd name="connsiteY53" fmla="*/ 883920 h 38622030"/>
                <a:gd name="connsiteX0" fmla="*/ 9326880 w 17388840"/>
                <a:gd name="connsiteY0" fmla="*/ 883920 h 38254378"/>
                <a:gd name="connsiteX1" fmla="*/ 12252960 w 17388840"/>
                <a:gd name="connsiteY1" fmla="*/ 60960 h 38254378"/>
                <a:gd name="connsiteX2" fmla="*/ 13807440 w 17388840"/>
                <a:gd name="connsiteY2" fmla="*/ 1249680 h 38254378"/>
                <a:gd name="connsiteX3" fmla="*/ 15087600 w 17388840"/>
                <a:gd name="connsiteY3" fmla="*/ 1981200 h 38254378"/>
                <a:gd name="connsiteX4" fmla="*/ 16459200 w 17388840"/>
                <a:gd name="connsiteY4" fmla="*/ 2255520 h 38254378"/>
                <a:gd name="connsiteX5" fmla="*/ 17099280 w 17388840"/>
                <a:gd name="connsiteY5" fmla="*/ 4358640 h 38254378"/>
                <a:gd name="connsiteX6" fmla="*/ 14721840 w 17388840"/>
                <a:gd name="connsiteY6" fmla="*/ 10668000 h 38254378"/>
                <a:gd name="connsiteX7" fmla="*/ 15453360 w 17388840"/>
                <a:gd name="connsiteY7" fmla="*/ 11948160 h 38254378"/>
                <a:gd name="connsiteX8" fmla="*/ 15453360 w 17388840"/>
                <a:gd name="connsiteY8" fmla="*/ 14417040 h 38254378"/>
                <a:gd name="connsiteX9" fmla="*/ 15910560 w 17388840"/>
                <a:gd name="connsiteY9" fmla="*/ 16885920 h 38254378"/>
                <a:gd name="connsiteX10" fmla="*/ 15361920 w 17388840"/>
                <a:gd name="connsiteY10" fmla="*/ 17160240 h 38254378"/>
                <a:gd name="connsiteX11" fmla="*/ 15453360 w 17388840"/>
                <a:gd name="connsiteY11" fmla="*/ 18166080 h 38254378"/>
                <a:gd name="connsiteX12" fmla="*/ 14813280 w 17388840"/>
                <a:gd name="connsiteY12" fmla="*/ 19080480 h 38254378"/>
                <a:gd name="connsiteX13" fmla="*/ 14081760 w 17388840"/>
                <a:gd name="connsiteY13" fmla="*/ 27035760 h 38254378"/>
                <a:gd name="connsiteX14" fmla="*/ 14173200 w 17388840"/>
                <a:gd name="connsiteY14" fmla="*/ 34259520 h 38254378"/>
                <a:gd name="connsiteX15" fmla="*/ 13075920 w 17388840"/>
                <a:gd name="connsiteY15" fmla="*/ 35996880 h 38254378"/>
                <a:gd name="connsiteX16" fmla="*/ 13098431 w 17388840"/>
                <a:gd name="connsiteY16" fmla="*/ 37311413 h 38254378"/>
                <a:gd name="connsiteX17" fmla="*/ 12737095 w 17388840"/>
                <a:gd name="connsiteY17" fmla="*/ 37495914 h 38254378"/>
                <a:gd name="connsiteX18" fmla="*/ 12466093 w 17388840"/>
                <a:gd name="connsiteY18" fmla="*/ 38123217 h 38254378"/>
                <a:gd name="connsiteX19" fmla="*/ 9635628 w 17388840"/>
                <a:gd name="connsiteY19" fmla="*/ 37680415 h 38254378"/>
                <a:gd name="connsiteX20" fmla="*/ 10607040 w 17388840"/>
                <a:gd name="connsiteY20" fmla="*/ 36088320 h 38254378"/>
                <a:gd name="connsiteX21" fmla="*/ 10332720 w 17388840"/>
                <a:gd name="connsiteY21" fmla="*/ 35905440 h 38254378"/>
                <a:gd name="connsiteX22" fmla="*/ 10149840 w 17388840"/>
                <a:gd name="connsiteY22" fmla="*/ 33710880 h 38254378"/>
                <a:gd name="connsiteX23" fmla="*/ 10972800 w 17388840"/>
                <a:gd name="connsiteY23" fmla="*/ 32339280 h 38254378"/>
                <a:gd name="connsiteX24" fmla="*/ 10881360 w 17388840"/>
                <a:gd name="connsiteY24" fmla="*/ 26852880 h 38254378"/>
                <a:gd name="connsiteX25" fmla="*/ 10332720 w 17388840"/>
                <a:gd name="connsiteY25" fmla="*/ 24292560 h 38254378"/>
                <a:gd name="connsiteX26" fmla="*/ 9601200 w 17388840"/>
                <a:gd name="connsiteY26" fmla="*/ 21183600 h 38254378"/>
                <a:gd name="connsiteX27" fmla="*/ 7040880 w 17388840"/>
                <a:gd name="connsiteY27" fmla="*/ 26304240 h 38254378"/>
                <a:gd name="connsiteX28" fmla="*/ 7315200 w 17388840"/>
                <a:gd name="connsiteY28" fmla="*/ 27584400 h 38254378"/>
                <a:gd name="connsiteX29" fmla="*/ 7040880 w 17388840"/>
                <a:gd name="connsiteY29" fmla="*/ 32979360 h 38254378"/>
                <a:gd name="connsiteX30" fmla="*/ 8138160 w 17388840"/>
                <a:gd name="connsiteY30" fmla="*/ 33710880 h 38254378"/>
                <a:gd name="connsiteX31" fmla="*/ 8046720 w 17388840"/>
                <a:gd name="connsiteY31" fmla="*/ 35448240 h 38254378"/>
                <a:gd name="connsiteX32" fmla="*/ 8229600 w 17388840"/>
                <a:gd name="connsiteY32" fmla="*/ 35996880 h 38254378"/>
                <a:gd name="connsiteX33" fmla="*/ 8229600 w 17388840"/>
                <a:gd name="connsiteY33" fmla="*/ 37551360 h 38254378"/>
                <a:gd name="connsiteX34" fmla="*/ 6126480 w 17388840"/>
                <a:gd name="connsiteY34" fmla="*/ 37917120 h 38254378"/>
                <a:gd name="connsiteX35" fmla="*/ 5943600 w 17388840"/>
                <a:gd name="connsiteY35" fmla="*/ 37368480 h 38254378"/>
                <a:gd name="connsiteX36" fmla="*/ 4023360 w 17388840"/>
                <a:gd name="connsiteY36" fmla="*/ 37917120 h 38254378"/>
                <a:gd name="connsiteX37" fmla="*/ 457200 w 17388840"/>
                <a:gd name="connsiteY37" fmla="*/ 37734240 h 38254378"/>
                <a:gd name="connsiteX38" fmla="*/ 1280160 w 17388840"/>
                <a:gd name="connsiteY38" fmla="*/ 36636960 h 38254378"/>
                <a:gd name="connsiteX39" fmla="*/ 3566160 w 17388840"/>
                <a:gd name="connsiteY39" fmla="*/ 36636960 h 38254378"/>
                <a:gd name="connsiteX40" fmla="*/ 4023360 w 17388840"/>
                <a:gd name="connsiteY40" fmla="*/ 35448240 h 38254378"/>
                <a:gd name="connsiteX41" fmla="*/ 3840480 w 17388840"/>
                <a:gd name="connsiteY41" fmla="*/ 33710880 h 38254378"/>
                <a:gd name="connsiteX42" fmla="*/ 4114800 w 17388840"/>
                <a:gd name="connsiteY42" fmla="*/ 33253680 h 38254378"/>
                <a:gd name="connsiteX43" fmla="*/ 3200400 w 17388840"/>
                <a:gd name="connsiteY43" fmla="*/ 31790640 h 38254378"/>
                <a:gd name="connsiteX44" fmla="*/ 2743200 w 17388840"/>
                <a:gd name="connsiteY44" fmla="*/ 25481280 h 38254378"/>
                <a:gd name="connsiteX45" fmla="*/ 5394960 w 17388840"/>
                <a:gd name="connsiteY45" fmla="*/ 17251680 h 38254378"/>
                <a:gd name="connsiteX46" fmla="*/ 4572000 w 17388840"/>
                <a:gd name="connsiteY46" fmla="*/ 16428720 h 38254378"/>
                <a:gd name="connsiteX47" fmla="*/ 6400800 w 17388840"/>
                <a:gd name="connsiteY47" fmla="*/ 11216640 h 38254378"/>
                <a:gd name="connsiteX48" fmla="*/ 3840480 w 17388840"/>
                <a:gd name="connsiteY48" fmla="*/ 10485120 h 38254378"/>
                <a:gd name="connsiteX49" fmla="*/ 3657600 w 17388840"/>
                <a:gd name="connsiteY49" fmla="*/ 9662160 h 38254378"/>
                <a:gd name="connsiteX50" fmla="*/ 3474720 w 17388840"/>
                <a:gd name="connsiteY50" fmla="*/ 9204960 h 38254378"/>
                <a:gd name="connsiteX51" fmla="*/ 5486400 w 17388840"/>
                <a:gd name="connsiteY51" fmla="*/ 2438400 h 38254378"/>
                <a:gd name="connsiteX52" fmla="*/ 9052560 w 17388840"/>
                <a:gd name="connsiteY52" fmla="*/ 1432560 h 38254378"/>
                <a:gd name="connsiteX53" fmla="*/ 9326880 w 17388840"/>
                <a:gd name="connsiteY53" fmla="*/ 883920 h 38254378"/>
                <a:gd name="connsiteX0" fmla="*/ 9326880 w 17388840"/>
                <a:gd name="connsiteY0" fmla="*/ 883920 h 38254378"/>
                <a:gd name="connsiteX1" fmla="*/ 12252960 w 17388840"/>
                <a:gd name="connsiteY1" fmla="*/ 60960 h 38254378"/>
                <a:gd name="connsiteX2" fmla="*/ 13807440 w 17388840"/>
                <a:gd name="connsiteY2" fmla="*/ 1249680 h 38254378"/>
                <a:gd name="connsiteX3" fmla="*/ 15087600 w 17388840"/>
                <a:gd name="connsiteY3" fmla="*/ 1981200 h 38254378"/>
                <a:gd name="connsiteX4" fmla="*/ 16459200 w 17388840"/>
                <a:gd name="connsiteY4" fmla="*/ 2255520 h 38254378"/>
                <a:gd name="connsiteX5" fmla="*/ 17099280 w 17388840"/>
                <a:gd name="connsiteY5" fmla="*/ 4358640 h 38254378"/>
                <a:gd name="connsiteX6" fmla="*/ 14721840 w 17388840"/>
                <a:gd name="connsiteY6" fmla="*/ 10668000 h 38254378"/>
                <a:gd name="connsiteX7" fmla="*/ 15453360 w 17388840"/>
                <a:gd name="connsiteY7" fmla="*/ 11948160 h 38254378"/>
                <a:gd name="connsiteX8" fmla="*/ 15453360 w 17388840"/>
                <a:gd name="connsiteY8" fmla="*/ 14417040 h 38254378"/>
                <a:gd name="connsiteX9" fmla="*/ 15910560 w 17388840"/>
                <a:gd name="connsiteY9" fmla="*/ 16885920 h 38254378"/>
                <a:gd name="connsiteX10" fmla="*/ 15361920 w 17388840"/>
                <a:gd name="connsiteY10" fmla="*/ 17160240 h 38254378"/>
                <a:gd name="connsiteX11" fmla="*/ 15453360 w 17388840"/>
                <a:gd name="connsiteY11" fmla="*/ 18166080 h 38254378"/>
                <a:gd name="connsiteX12" fmla="*/ 14813280 w 17388840"/>
                <a:gd name="connsiteY12" fmla="*/ 19080480 h 38254378"/>
                <a:gd name="connsiteX13" fmla="*/ 14081760 w 17388840"/>
                <a:gd name="connsiteY13" fmla="*/ 27035760 h 38254378"/>
                <a:gd name="connsiteX14" fmla="*/ 14173200 w 17388840"/>
                <a:gd name="connsiteY14" fmla="*/ 34259520 h 38254378"/>
                <a:gd name="connsiteX15" fmla="*/ 13075920 w 17388840"/>
                <a:gd name="connsiteY15" fmla="*/ 35996880 h 38254378"/>
                <a:gd name="connsiteX16" fmla="*/ 13098431 w 17388840"/>
                <a:gd name="connsiteY16" fmla="*/ 37311413 h 38254378"/>
                <a:gd name="connsiteX17" fmla="*/ 12737095 w 17388840"/>
                <a:gd name="connsiteY17" fmla="*/ 37495914 h 38254378"/>
                <a:gd name="connsiteX18" fmla="*/ 12466093 w 17388840"/>
                <a:gd name="connsiteY18" fmla="*/ 38123217 h 38254378"/>
                <a:gd name="connsiteX19" fmla="*/ 10027075 w 17388840"/>
                <a:gd name="connsiteY19" fmla="*/ 37717315 h 38254378"/>
                <a:gd name="connsiteX20" fmla="*/ 10607040 w 17388840"/>
                <a:gd name="connsiteY20" fmla="*/ 36088320 h 38254378"/>
                <a:gd name="connsiteX21" fmla="*/ 10332720 w 17388840"/>
                <a:gd name="connsiteY21" fmla="*/ 35905440 h 38254378"/>
                <a:gd name="connsiteX22" fmla="*/ 10149840 w 17388840"/>
                <a:gd name="connsiteY22" fmla="*/ 33710880 h 38254378"/>
                <a:gd name="connsiteX23" fmla="*/ 10972800 w 17388840"/>
                <a:gd name="connsiteY23" fmla="*/ 32339280 h 38254378"/>
                <a:gd name="connsiteX24" fmla="*/ 10881360 w 17388840"/>
                <a:gd name="connsiteY24" fmla="*/ 26852880 h 38254378"/>
                <a:gd name="connsiteX25" fmla="*/ 10332720 w 17388840"/>
                <a:gd name="connsiteY25" fmla="*/ 24292560 h 38254378"/>
                <a:gd name="connsiteX26" fmla="*/ 9601200 w 17388840"/>
                <a:gd name="connsiteY26" fmla="*/ 21183600 h 38254378"/>
                <a:gd name="connsiteX27" fmla="*/ 7040880 w 17388840"/>
                <a:gd name="connsiteY27" fmla="*/ 26304240 h 38254378"/>
                <a:gd name="connsiteX28" fmla="*/ 7315200 w 17388840"/>
                <a:gd name="connsiteY28" fmla="*/ 27584400 h 38254378"/>
                <a:gd name="connsiteX29" fmla="*/ 7040880 w 17388840"/>
                <a:gd name="connsiteY29" fmla="*/ 32979360 h 38254378"/>
                <a:gd name="connsiteX30" fmla="*/ 8138160 w 17388840"/>
                <a:gd name="connsiteY30" fmla="*/ 33710880 h 38254378"/>
                <a:gd name="connsiteX31" fmla="*/ 8046720 w 17388840"/>
                <a:gd name="connsiteY31" fmla="*/ 35448240 h 38254378"/>
                <a:gd name="connsiteX32" fmla="*/ 8229600 w 17388840"/>
                <a:gd name="connsiteY32" fmla="*/ 35996880 h 38254378"/>
                <a:gd name="connsiteX33" fmla="*/ 8229600 w 17388840"/>
                <a:gd name="connsiteY33" fmla="*/ 37551360 h 38254378"/>
                <a:gd name="connsiteX34" fmla="*/ 6126480 w 17388840"/>
                <a:gd name="connsiteY34" fmla="*/ 37917120 h 38254378"/>
                <a:gd name="connsiteX35" fmla="*/ 5943600 w 17388840"/>
                <a:gd name="connsiteY35" fmla="*/ 37368480 h 38254378"/>
                <a:gd name="connsiteX36" fmla="*/ 4023360 w 17388840"/>
                <a:gd name="connsiteY36" fmla="*/ 37917120 h 38254378"/>
                <a:gd name="connsiteX37" fmla="*/ 457200 w 17388840"/>
                <a:gd name="connsiteY37" fmla="*/ 37734240 h 38254378"/>
                <a:gd name="connsiteX38" fmla="*/ 1280160 w 17388840"/>
                <a:gd name="connsiteY38" fmla="*/ 36636960 h 38254378"/>
                <a:gd name="connsiteX39" fmla="*/ 3566160 w 17388840"/>
                <a:gd name="connsiteY39" fmla="*/ 36636960 h 38254378"/>
                <a:gd name="connsiteX40" fmla="*/ 4023360 w 17388840"/>
                <a:gd name="connsiteY40" fmla="*/ 35448240 h 38254378"/>
                <a:gd name="connsiteX41" fmla="*/ 3840480 w 17388840"/>
                <a:gd name="connsiteY41" fmla="*/ 33710880 h 38254378"/>
                <a:gd name="connsiteX42" fmla="*/ 4114800 w 17388840"/>
                <a:gd name="connsiteY42" fmla="*/ 33253680 h 38254378"/>
                <a:gd name="connsiteX43" fmla="*/ 3200400 w 17388840"/>
                <a:gd name="connsiteY43" fmla="*/ 31790640 h 38254378"/>
                <a:gd name="connsiteX44" fmla="*/ 2743200 w 17388840"/>
                <a:gd name="connsiteY44" fmla="*/ 25481280 h 38254378"/>
                <a:gd name="connsiteX45" fmla="*/ 5394960 w 17388840"/>
                <a:gd name="connsiteY45" fmla="*/ 17251680 h 38254378"/>
                <a:gd name="connsiteX46" fmla="*/ 4572000 w 17388840"/>
                <a:gd name="connsiteY46" fmla="*/ 16428720 h 38254378"/>
                <a:gd name="connsiteX47" fmla="*/ 6400800 w 17388840"/>
                <a:gd name="connsiteY47" fmla="*/ 11216640 h 38254378"/>
                <a:gd name="connsiteX48" fmla="*/ 3840480 w 17388840"/>
                <a:gd name="connsiteY48" fmla="*/ 10485120 h 38254378"/>
                <a:gd name="connsiteX49" fmla="*/ 3657600 w 17388840"/>
                <a:gd name="connsiteY49" fmla="*/ 9662160 h 38254378"/>
                <a:gd name="connsiteX50" fmla="*/ 3474720 w 17388840"/>
                <a:gd name="connsiteY50" fmla="*/ 9204960 h 38254378"/>
                <a:gd name="connsiteX51" fmla="*/ 5486400 w 17388840"/>
                <a:gd name="connsiteY51" fmla="*/ 2438400 h 38254378"/>
                <a:gd name="connsiteX52" fmla="*/ 9052560 w 17388840"/>
                <a:gd name="connsiteY52" fmla="*/ 1432560 h 38254378"/>
                <a:gd name="connsiteX53" fmla="*/ 9326880 w 17388840"/>
                <a:gd name="connsiteY53" fmla="*/ 883920 h 38254378"/>
                <a:gd name="connsiteX0" fmla="*/ 9326880 w 17388840"/>
                <a:gd name="connsiteY0" fmla="*/ 883920 h 38425467"/>
                <a:gd name="connsiteX1" fmla="*/ 12252960 w 17388840"/>
                <a:gd name="connsiteY1" fmla="*/ 60960 h 38425467"/>
                <a:gd name="connsiteX2" fmla="*/ 13807440 w 17388840"/>
                <a:gd name="connsiteY2" fmla="*/ 1249680 h 38425467"/>
                <a:gd name="connsiteX3" fmla="*/ 15087600 w 17388840"/>
                <a:gd name="connsiteY3" fmla="*/ 1981200 h 38425467"/>
                <a:gd name="connsiteX4" fmla="*/ 16459200 w 17388840"/>
                <a:gd name="connsiteY4" fmla="*/ 2255520 h 38425467"/>
                <a:gd name="connsiteX5" fmla="*/ 17099280 w 17388840"/>
                <a:gd name="connsiteY5" fmla="*/ 4358640 h 38425467"/>
                <a:gd name="connsiteX6" fmla="*/ 14721840 w 17388840"/>
                <a:gd name="connsiteY6" fmla="*/ 10668000 h 38425467"/>
                <a:gd name="connsiteX7" fmla="*/ 15453360 w 17388840"/>
                <a:gd name="connsiteY7" fmla="*/ 11948160 h 38425467"/>
                <a:gd name="connsiteX8" fmla="*/ 15453360 w 17388840"/>
                <a:gd name="connsiteY8" fmla="*/ 14417040 h 38425467"/>
                <a:gd name="connsiteX9" fmla="*/ 15910560 w 17388840"/>
                <a:gd name="connsiteY9" fmla="*/ 16885920 h 38425467"/>
                <a:gd name="connsiteX10" fmla="*/ 15361920 w 17388840"/>
                <a:gd name="connsiteY10" fmla="*/ 17160240 h 38425467"/>
                <a:gd name="connsiteX11" fmla="*/ 15453360 w 17388840"/>
                <a:gd name="connsiteY11" fmla="*/ 18166080 h 38425467"/>
                <a:gd name="connsiteX12" fmla="*/ 14813280 w 17388840"/>
                <a:gd name="connsiteY12" fmla="*/ 19080480 h 38425467"/>
                <a:gd name="connsiteX13" fmla="*/ 14081760 w 17388840"/>
                <a:gd name="connsiteY13" fmla="*/ 27035760 h 38425467"/>
                <a:gd name="connsiteX14" fmla="*/ 14173200 w 17388840"/>
                <a:gd name="connsiteY14" fmla="*/ 34259520 h 38425467"/>
                <a:gd name="connsiteX15" fmla="*/ 13075920 w 17388840"/>
                <a:gd name="connsiteY15" fmla="*/ 35996880 h 38425467"/>
                <a:gd name="connsiteX16" fmla="*/ 13098431 w 17388840"/>
                <a:gd name="connsiteY16" fmla="*/ 37311413 h 38425467"/>
                <a:gd name="connsiteX17" fmla="*/ 12737095 w 17388840"/>
                <a:gd name="connsiteY17" fmla="*/ 37495914 h 38425467"/>
                <a:gd name="connsiteX18" fmla="*/ 12466093 w 17388840"/>
                <a:gd name="connsiteY18" fmla="*/ 38123217 h 38425467"/>
                <a:gd name="connsiteX19" fmla="*/ 9725962 w 17388840"/>
                <a:gd name="connsiteY19" fmla="*/ 38086317 h 38425467"/>
                <a:gd name="connsiteX20" fmla="*/ 10607040 w 17388840"/>
                <a:gd name="connsiteY20" fmla="*/ 36088320 h 38425467"/>
                <a:gd name="connsiteX21" fmla="*/ 10332720 w 17388840"/>
                <a:gd name="connsiteY21" fmla="*/ 35905440 h 38425467"/>
                <a:gd name="connsiteX22" fmla="*/ 10149840 w 17388840"/>
                <a:gd name="connsiteY22" fmla="*/ 33710880 h 38425467"/>
                <a:gd name="connsiteX23" fmla="*/ 10972800 w 17388840"/>
                <a:gd name="connsiteY23" fmla="*/ 32339280 h 38425467"/>
                <a:gd name="connsiteX24" fmla="*/ 10881360 w 17388840"/>
                <a:gd name="connsiteY24" fmla="*/ 26852880 h 38425467"/>
                <a:gd name="connsiteX25" fmla="*/ 10332720 w 17388840"/>
                <a:gd name="connsiteY25" fmla="*/ 24292560 h 38425467"/>
                <a:gd name="connsiteX26" fmla="*/ 9601200 w 17388840"/>
                <a:gd name="connsiteY26" fmla="*/ 21183600 h 38425467"/>
                <a:gd name="connsiteX27" fmla="*/ 7040880 w 17388840"/>
                <a:gd name="connsiteY27" fmla="*/ 26304240 h 38425467"/>
                <a:gd name="connsiteX28" fmla="*/ 7315200 w 17388840"/>
                <a:gd name="connsiteY28" fmla="*/ 27584400 h 38425467"/>
                <a:gd name="connsiteX29" fmla="*/ 7040880 w 17388840"/>
                <a:gd name="connsiteY29" fmla="*/ 32979360 h 38425467"/>
                <a:gd name="connsiteX30" fmla="*/ 8138160 w 17388840"/>
                <a:gd name="connsiteY30" fmla="*/ 33710880 h 38425467"/>
                <a:gd name="connsiteX31" fmla="*/ 8046720 w 17388840"/>
                <a:gd name="connsiteY31" fmla="*/ 35448240 h 38425467"/>
                <a:gd name="connsiteX32" fmla="*/ 8229600 w 17388840"/>
                <a:gd name="connsiteY32" fmla="*/ 35996880 h 38425467"/>
                <a:gd name="connsiteX33" fmla="*/ 8229600 w 17388840"/>
                <a:gd name="connsiteY33" fmla="*/ 37551360 h 38425467"/>
                <a:gd name="connsiteX34" fmla="*/ 6126480 w 17388840"/>
                <a:gd name="connsiteY34" fmla="*/ 37917120 h 38425467"/>
                <a:gd name="connsiteX35" fmla="*/ 5943600 w 17388840"/>
                <a:gd name="connsiteY35" fmla="*/ 37368480 h 38425467"/>
                <a:gd name="connsiteX36" fmla="*/ 4023360 w 17388840"/>
                <a:gd name="connsiteY36" fmla="*/ 37917120 h 38425467"/>
                <a:gd name="connsiteX37" fmla="*/ 457200 w 17388840"/>
                <a:gd name="connsiteY37" fmla="*/ 37734240 h 38425467"/>
                <a:gd name="connsiteX38" fmla="*/ 1280160 w 17388840"/>
                <a:gd name="connsiteY38" fmla="*/ 36636960 h 38425467"/>
                <a:gd name="connsiteX39" fmla="*/ 3566160 w 17388840"/>
                <a:gd name="connsiteY39" fmla="*/ 36636960 h 38425467"/>
                <a:gd name="connsiteX40" fmla="*/ 4023360 w 17388840"/>
                <a:gd name="connsiteY40" fmla="*/ 35448240 h 38425467"/>
                <a:gd name="connsiteX41" fmla="*/ 3840480 w 17388840"/>
                <a:gd name="connsiteY41" fmla="*/ 33710880 h 38425467"/>
                <a:gd name="connsiteX42" fmla="*/ 4114800 w 17388840"/>
                <a:gd name="connsiteY42" fmla="*/ 33253680 h 38425467"/>
                <a:gd name="connsiteX43" fmla="*/ 3200400 w 17388840"/>
                <a:gd name="connsiteY43" fmla="*/ 31790640 h 38425467"/>
                <a:gd name="connsiteX44" fmla="*/ 2743200 w 17388840"/>
                <a:gd name="connsiteY44" fmla="*/ 25481280 h 38425467"/>
                <a:gd name="connsiteX45" fmla="*/ 5394960 w 17388840"/>
                <a:gd name="connsiteY45" fmla="*/ 17251680 h 38425467"/>
                <a:gd name="connsiteX46" fmla="*/ 4572000 w 17388840"/>
                <a:gd name="connsiteY46" fmla="*/ 16428720 h 38425467"/>
                <a:gd name="connsiteX47" fmla="*/ 6400800 w 17388840"/>
                <a:gd name="connsiteY47" fmla="*/ 11216640 h 38425467"/>
                <a:gd name="connsiteX48" fmla="*/ 3840480 w 17388840"/>
                <a:gd name="connsiteY48" fmla="*/ 10485120 h 38425467"/>
                <a:gd name="connsiteX49" fmla="*/ 3657600 w 17388840"/>
                <a:gd name="connsiteY49" fmla="*/ 9662160 h 38425467"/>
                <a:gd name="connsiteX50" fmla="*/ 3474720 w 17388840"/>
                <a:gd name="connsiteY50" fmla="*/ 9204960 h 38425467"/>
                <a:gd name="connsiteX51" fmla="*/ 5486400 w 17388840"/>
                <a:gd name="connsiteY51" fmla="*/ 2438400 h 38425467"/>
                <a:gd name="connsiteX52" fmla="*/ 9052560 w 17388840"/>
                <a:gd name="connsiteY52" fmla="*/ 1432560 h 38425467"/>
                <a:gd name="connsiteX53" fmla="*/ 9326880 w 17388840"/>
                <a:gd name="connsiteY53" fmla="*/ 883920 h 3842546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607040 w 17388840"/>
                <a:gd name="connsiteY20" fmla="*/ 36088320 h 38553857"/>
                <a:gd name="connsiteX21" fmla="*/ 10332720 w 17388840"/>
                <a:gd name="connsiteY21" fmla="*/ 35905440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607040 w 17388840"/>
                <a:gd name="connsiteY20" fmla="*/ 36088320 h 38553857"/>
                <a:gd name="connsiteX21" fmla="*/ 10332720 w 17388840"/>
                <a:gd name="connsiteY21" fmla="*/ 35905440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607040 w 17388840"/>
                <a:gd name="connsiteY20" fmla="*/ 36088320 h 38553857"/>
                <a:gd name="connsiteX21" fmla="*/ 10332720 w 17388840"/>
                <a:gd name="connsiteY21" fmla="*/ 35905440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930415 w 17388840"/>
                <a:gd name="connsiteY20" fmla="*/ 36278208 h 38553857"/>
                <a:gd name="connsiteX21" fmla="*/ 10332720 w 17388840"/>
                <a:gd name="connsiteY21" fmla="*/ 35905440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930415 w 17388840"/>
                <a:gd name="connsiteY20" fmla="*/ 36278208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870192 w 17388840"/>
                <a:gd name="connsiteY20" fmla="*/ 35835405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990638 w 17388840"/>
                <a:gd name="connsiteY20" fmla="*/ 35577104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870192 w 17388840"/>
                <a:gd name="connsiteY20" fmla="*/ 36093707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207743 w 17388840"/>
                <a:gd name="connsiteY21" fmla="*/ 35577104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448634 w 17388840"/>
                <a:gd name="connsiteY21" fmla="*/ 35281902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960526 w 17388840"/>
                <a:gd name="connsiteY21" fmla="*/ 34986701 h 38553857"/>
                <a:gd name="connsiteX22" fmla="*/ 10149840 w 17388840"/>
                <a:gd name="connsiteY22" fmla="*/ 33710880 h 38553857"/>
                <a:gd name="connsiteX23" fmla="*/ 10972800 w 17388840"/>
                <a:gd name="connsiteY23" fmla="*/ 32339280 h 38553857"/>
                <a:gd name="connsiteX24" fmla="*/ 10881360 w 17388840"/>
                <a:gd name="connsiteY24" fmla="*/ 26852880 h 38553857"/>
                <a:gd name="connsiteX25" fmla="*/ 10332720 w 17388840"/>
                <a:gd name="connsiteY25" fmla="*/ 24292560 h 38553857"/>
                <a:gd name="connsiteX26" fmla="*/ 9601200 w 17388840"/>
                <a:gd name="connsiteY26" fmla="*/ 21183600 h 38553857"/>
                <a:gd name="connsiteX27" fmla="*/ 7040880 w 17388840"/>
                <a:gd name="connsiteY27" fmla="*/ 26304240 h 38553857"/>
                <a:gd name="connsiteX28" fmla="*/ 7315200 w 17388840"/>
                <a:gd name="connsiteY28" fmla="*/ 27584400 h 38553857"/>
                <a:gd name="connsiteX29" fmla="*/ 7040880 w 17388840"/>
                <a:gd name="connsiteY29" fmla="*/ 32979360 h 38553857"/>
                <a:gd name="connsiteX30" fmla="*/ 8138160 w 17388840"/>
                <a:gd name="connsiteY30" fmla="*/ 33710880 h 38553857"/>
                <a:gd name="connsiteX31" fmla="*/ 8046720 w 17388840"/>
                <a:gd name="connsiteY31" fmla="*/ 35448240 h 38553857"/>
                <a:gd name="connsiteX32" fmla="*/ 8229600 w 17388840"/>
                <a:gd name="connsiteY32" fmla="*/ 35996880 h 38553857"/>
                <a:gd name="connsiteX33" fmla="*/ 8229600 w 17388840"/>
                <a:gd name="connsiteY33" fmla="*/ 37551360 h 38553857"/>
                <a:gd name="connsiteX34" fmla="*/ 6126480 w 17388840"/>
                <a:gd name="connsiteY34" fmla="*/ 37917120 h 38553857"/>
                <a:gd name="connsiteX35" fmla="*/ 5943600 w 17388840"/>
                <a:gd name="connsiteY35" fmla="*/ 37368480 h 38553857"/>
                <a:gd name="connsiteX36" fmla="*/ 4023360 w 17388840"/>
                <a:gd name="connsiteY36" fmla="*/ 37917120 h 38553857"/>
                <a:gd name="connsiteX37" fmla="*/ 457200 w 17388840"/>
                <a:gd name="connsiteY37" fmla="*/ 37734240 h 38553857"/>
                <a:gd name="connsiteX38" fmla="*/ 1280160 w 17388840"/>
                <a:gd name="connsiteY38" fmla="*/ 36636960 h 38553857"/>
                <a:gd name="connsiteX39" fmla="*/ 3566160 w 17388840"/>
                <a:gd name="connsiteY39" fmla="*/ 36636960 h 38553857"/>
                <a:gd name="connsiteX40" fmla="*/ 4023360 w 17388840"/>
                <a:gd name="connsiteY40" fmla="*/ 35448240 h 38553857"/>
                <a:gd name="connsiteX41" fmla="*/ 3840480 w 17388840"/>
                <a:gd name="connsiteY41" fmla="*/ 33710880 h 38553857"/>
                <a:gd name="connsiteX42" fmla="*/ 4114800 w 17388840"/>
                <a:gd name="connsiteY42" fmla="*/ 33253680 h 38553857"/>
                <a:gd name="connsiteX43" fmla="*/ 3200400 w 17388840"/>
                <a:gd name="connsiteY43" fmla="*/ 31790640 h 38553857"/>
                <a:gd name="connsiteX44" fmla="*/ 2743200 w 17388840"/>
                <a:gd name="connsiteY44" fmla="*/ 25481280 h 38553857"/>
                <a:gd name="connsiteX45" fmla="*/ 5394960 w 17388840"/>
                <a:gd name="connsiteY45" fmla="*/ 17251680 h 38553857"/>
                <a:gd name="connsiteX46" fmla="*/ 4572000 w 17388840"/>
                <a:gd name="connsiteY46" fmla="*/ 16428720 h 38553857"/>
                <a:gd name="connsiteX47" fmla="*/ 6400800 w 17388840"/>
                <a:gd name="connsiteY47" fmla="*/ 11216640 h 38553857"/>
                <a:gd name="connsiteX48" fmla="*/ 3840480 w 17388840"/>
                <a:gd name="connsiteY48" fmla="*/ 10485120 h 38553857"/>
                <a:gd name="connsiteX49" fmla="*/ 3657600 w 17388840"/>
                <a:gd name="connsiteY49" fmla="*/ 9662160 h 38553857"/>
                <a:gd name="connsiteX50" fmla="*/ 3474720 w 17388840"/>
                <a:gd name="connsiteY50" fmla="*/ 9204960 h 38553857"/>
                <a:gd name="connsiteX51" fmla="*/ 5486400 w 17388840"/>
                <a:gd name="connsiteY51" fmla="*/ 2438400 h 38553857"/>
                <a:gd name="connsiteX52" fmla="*/ 9052560 w 17388840"/>
                <a:gd name="connsiteY52" fmla="*/ 1432560 h 38553857"/>
                <a:gd name="connsiteX53" fmla="*/ 9326880 w 17388840"/>
                <a:gd name="connsiteY53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149840 w 17388840"/>
                <a:gd name="connsiteY21" fmla="*/ 33710880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149840 w 17388840"/>
                <a:gd name="connsiteY21" fmla="*/ 33710880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1050860 w 17388840"/>
                <a:gd name="connsiteY21" fmla="*/ 33805894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0972800 w 17388840"/>
                <a:gd name="connsiteY22" fmla="*/ 32339280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201417 w 17388840"/>
                <a:gd name="connsiteY22" fmla="*/ 32846489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201417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41219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73200 w 17388840"/>
                <a:gd name="connsiteY14" fmla="*/ 34259520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3700658 w 17388840"/>
                <a:gd name="connsiteY14" fmla="*/ 34174896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081760 w 17388840"/>
                <a:gd name="connsiteY13" fmla="*/ 27035760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881360 w 17388840"/>
                <a:gd name="connsiteY23" fmla="*/ 26852880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1080972 w 17388840"/>
                <a:gd name="connsiteY23" fmla="*/ 26868657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1080972 w 17388840"/>
                <a:gd name="connsiteY23" fmla="*/ 27163858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332720 w 17388840"/>
                <a:gd name="connsiteY24" fmla="*/ 24292560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779858 w 17388840"/>
                <a:gd name="connsiteY24" fmla="*/ 24359443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40880 w 17388840"/>
                <a:gd name="connsiteY26" fmla="*/ 26304240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315200 w 17388840"/>
                <a:gd name="connsiteY27" fmla="*/ 27584400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467611 w 17388840"/>
                <a:gd name="connsiteY27" fmla="*/ 28395598 h 38553857"/>
                <a:gd name="connsiteX28" fmla="*/ 7040880 w 17388840"/>
                <a:gd name="connsiteY28" fmla="*/ 32979360 h 38553857"/>
                <a:gd name="connsiteX29" fmla="*/ 8138160 w 17388840"/>
                <a:gd name="connsiteY29" fmla="*/ 33710880 h 38553857"/>
                <a:gd name="connsiteX30" fmla="*/ 8046720 w 17388840"/>
                <a:gd name="connsiteY30" fmla="*/ 35448240 h 38553857"/>
                <a:gd name="connsiteX31" fmla="*/ 8229600 w 17388840"/>
                <a:gd name="connsiteY31" fmla="*/ 35996880 h 38553857"/>
                <a:gd name="connsiteX32" fmla="*/ 8229600 w 17388840"/>
                <a:gd name="connsiteY32" fmla="*/ 37551360 h 38553857"/>
                <a:gd name="connsiteX33" fmla="*/ 6126480 w 17388840"/>
                <a:gd name="connsiteY33" fmla="*/ 37917120 h 38553857"/>
                <a:gd name="connsiteX34" fmla="*/ 5943600 w 17388840"/>
                <a:gd name="connsiteY34" fmla="*/ 37368480 h 38553857"/>
                <a:gd name="connsiteX35" fmla="*/ 4023360 w 17388840"/>
                <a:gd name="connsiteY35" fmla="*/ 37917120 h 38553857"/>
                <a:gd name="connsiteX36" fmla="*/ 457200 w 17388840"/>
                <a:gd name="connsiteY36" fmla="*/ 37734240 h 38553857"/>
                <a:gd name="connsiteX37" fmla="*/ 1280160 w 17388840"/>
                <a:gd name="connsiteY37" fmla="*/ 36636960 h 38553857"/>
                <a:gd name="connsiteX38" fmla="*/ 3566160 w 17388840"/>
                <a:gd name="connsiteY38" fmla="*/ 36636960 h 38553857"/>
                <a:gd name="connsiteX39" fmla="*/ 4023360 w 17388840"/>
                <a:gd name="connsiteY39" fmla="*/ 35448240 h 38553857"/>
                <a:gd name="connsiteX40" fmla="*/ 3840480 w 17388840"/>
                <a:gd name="connsiteY40" fmla="*/ 33710880 h 38553857"/>
                <a:gd name="connsiteX41" fmla="*/ 4114800 w 17388840"/>
                <a:gd name="connsiteY41" fmla="*/ 33253680 h 38553857"/>
                <a:gd name="connsiteX42" fmla="*/ 3200400 w 17388840"/>
                <a:gd name="connsiteY42" fmla="*/ 31790640 h 38553857"/>
                <a:gd name="connsiteX43" fmla="*/ 2743200 w 17388840"/>
                <a:gd name="connsiteY43" fmla="*/ 25481280 h 38553857"/>
                <a:gd name="connsiteX44" fmla="*/ 5394960 w 17388840"/>
                <a:gd name="connsiteY44" fmla="*/ 17251680 h 38553857"/>
                <a:gd name="connsiteX45" fmla="*/ 4572000 w 17388840"/>
                <a:gd name="connsiteY45" fmla="*/ 16428720 h 38553857"/>
                <a:gd name="connsiteX46" fmla="*/ 6400800 w 17388840"/>
                <a:gd name="connsiteY46" fmla="*/ 11216640 h 38553857"/>
                <a:gd name="connsiteX47" fmla="*/ 3840480 w 17388840"/>
                <a:gd name="connsiteY47" fmla="*/ 10485120 h 38553857"/>
                <a:gd name="connsiteX48" fmla="*/ 3657600 w 17388840"/>
                <a:gd name="connsiteY48" fmla="*/ 9662160 h 38553857"/>
                <a:gd name="connsiteX49" fmla="*/ 3474720 w 17388840"/>
                <a:gd name="connsiteY49" fmla="*/ 9204960 h 38553857"/>
                <a:gd name="connsiteX50" fmla="*/ 5486400 w 17388840"/>
                <a:gd name="connsiteY50" fmla="*/ 2438400 h 38553857"/>
                <a:gd name="connsiteX51" fmla="*/ 9052560 w 17388840"/>
                <a:gd name="connsiteY51" fmla="*/ 1432560 h 38553857"/>
                <a:gd name="connsiteX52" fmla="*/ 9326880 w 17388840"/>
                <a:gd name="connsiteY52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196609 w 17388840"/>
                <a:gd name="connsiteY26" fmla="*/ 26388954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040880 w 17388840"/>
                <a:gd name="connsiteY27" fmla="*/ 3297936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138160 w 17388840"/>
                <a:gd name="connsiteY28" fmla="*/ 33710880 h 38553857"/>
                <a:gd name="connsiteX29" fmla="*/ 8046720 w 17388840"/>
                <a:gd name="connsiteY29" fmla="*/ 35448240 h 38553857"/>
                <a:gd name="connsiteX30" fmla="*/ 8229600 w 17388840"/>
                <a:gd name="connsiteY30" fmla="*/ 35996880 h 38553857"/>
                <a:gd name="connsiteX31" fmla="*/ 8229600 w 17388840"/>
                <a:gd name="connsiteY31" fmla="*/ 37551360 h 38553857"/>
                <a:gd name="connsiteX32" fmla="*/ 6126480 w 17388840"/>
                <a:gd name="connsiteY32" fmla="*/ 37917120 h 38553857"/>
                <a:gd name="connsiteX33" fmla="*/ 5943600 w 17388840"/>
                <a:gd name="connsiteY33" fmla="*/ 37368480 h 38553857"/>
                <a:gd name="connsiteX34" fmla="*/ 4023360 w 17388840"/>
                <a:gd name="connsiteY34" fmla="*/ 37917120 h 38553857"/>
                <a:gd name="connsiteX35" fmla="*/ 457200 w 17388840"/>
                <a:gd name="connsiteY35" fmla="*/ 37734240 h 38553857"/>
                <a:gd name="connsiteX36" fmla="*/ 1280160 w 17388840"/>
                <a:gd name="connsiteY36" fmla="*/ 36636960 h 38553857"/>
                <a:gd name="connsiteX37" fmla="*/ 3566160 w 17388840"/>
                <a:gd name="connsiteY37" fmla="*/ 36636960 h 38553857"/>
                <a:gd name="connsiteX38" fmla="*/ 4023360 w 17388840"/>
                <a:gd name="connsiteY38" fmla="*/ 35448240 h 38553857"/>
                <a:gd name="connsiteX39" fmla="*/ 3840480 w 17388840"/>
                <a:gd name="connsiteY39" fmla="*/ 33710880 h 38553857"/>
                <a:gd name="connsiteX40" fmla="*/ 4114800 w 17388840"/>
                <a:gd name="connsiteY40" fmla="*/ 33253680 h 38553857"/>
                <a:gd name="connsiteX41" fmla="*/ 3200400 w 17388840"/>
                <a:gd name="connsiteY41" fmla="*/ 31790640 h 38553857"/>
                <a:gd name="connsiteX42" fmla="*/ 2743200 w 17388840"/>
                <a:gd name="connsiteY42" fmla="*/ 25481280 h 38553857"/>
                <a:gd name="connsiteX43" fmla="*/ 5394960 w 17388840"/>
                <a:gd name="connsiteY43" fmla="*/ 17251680 h 38553857"/>
                <a:gd name="connsiteX44" fmla="*/ 4572000 w 17388840"/>
                <a:gd name="connsiteY44" fmla="*/ 16428720 h 38553857"/>
                <a:gd name="connsiteX45" fmla="*/ 6400800 w 17388840"/>
                <a:gd name="connsiteY45" fmla="*/ 11216640 h 38553857"/>
                <a:gd name="connsiteX46" fmla="*/ 3840480 w 17388840"/>
                <a:gd name="connsiteY46" fmla="*/ 10485120 h 38553857"/>
                <a:gd name="connsiteX47" fmla="*/ 3657600 w 17388840"/>
                <a:gd name="connsiteY47" fmla="*/ 9662160 h 38553857"/>
                <a:gd name="connsiteX48" fmla="*/ 3474720 w 17388840"/>
                <a:gd name="connsiteY48" fmla="*/ 9204960 h 38553857"/>
                <a:gd name="connsiteX49" fmla="*/ 5486400 w 17388840"/>
                <a:gd name="connsiteY49" fmla="*/ 2438400 h 38553857"/>
                <a:gd name="connsiteX50" fmla="*/ 9052560 w 17388840"/>
                <a:gd name="connsiteY50" fmla="*/ 1432560 h 38553857"/>
                <a:gd name="connsiteX51" fmla="*/ 9326880 w 17388840"/>
                <a:gd name="connsiteY51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046720 w 17388840"/>
                <a:gd name="connsiteY28" fmla="*/ 35448240 h 38553857"/>
                <a:gd name="connsiteX29" fmla="*/ 8229600 w 17388840"/>
                <a:gd name="connsiteY29" fmla="*/ 35996880 h 38553857"/>
                <a:gd name="connsiteX30" fmla="*/ 8229600 w 17388840"/>
                <a:gd name="connsiteY30" fmla="*/ 37551360 h 38553857"/>
                <a:gd name="connsiteX31" fmla="*/ 6126480 w 17388840"/>
                <a:gd name="connsiteY31" fmla="*/ 37917120 h 38553857"/>
                <a:gd name="connsiteX32" fmla="*/ 5943600 w 17388840"/>
                <a:gd name="connsiteY32" fmla="*/ 37368480 h 38553857"/>
                <a:gd name="connsiteX33" fmla="*/ 4023360 w 17388840"/>
                <a:gd name="connsiteY33" fmla="*/ 37917120 h 38553857"/>
                <a:gd name="connsiteX34" fmla="*/ 457200 w 17388840"/>
                <a:gd name="connsiteY34" fmla="*/ 37734240 h 38553857"/>
                <a:gd name="connsiteX35" fmla="*/ 1280160 w 17388840"/>
                <a:gd name="connsiteY35" fmla="*/ 36636960 h 38553857"/>
                <a:gd name="connsiteX36" fmla="*/ 3566160 w 17388840"/>
                <a:gd name="connsiteY36" fmla="*/ 36636960 h 38553857"/>
                <a:gd name="connsiteX37" fmla="*/ 4023360 w 17388840"/>
                <a:gd name="connsiteY37" fmla="*/ 35448240 h 38553857"/>
                <a:gd name="connsiteX38" fmla="*/ 3840480 w 17388840"/>
                <a:gd name="connsiteY38" fmla="*/ 33710880 h 38553857"/>
                <a:gd name="connsiteX39" fmla="*/ 4114800 w 17388840"/>
                <a:gd name="connsiteY39" fmla="*/ 33253680 h 38553857"/>
                <a:gd name="connsiteX40" fmla="*/ 3200400 w 17388840"/>
                <a:gd name="connsiteY40" fmla="*/ 31790640 h 38553857"/>
                <a:gd name="connsiteX41" fmla="*/ 2743200 w 17388840"/>
                <a:gd name="connsiteY41" fmla="*/ 25481280 h 38553857"/>
                <a:gd name="connsiteX42" fmla="*/ 5394960 w 17388840"/>
                <a:gd name="connsiteY42" fmla="*/ 17251680 h 38553857"/>
                <a:gd name="connsiteX43" fmla="*/ 4572000 w 17388840"/>
                <a:gd name="connsiteY43" fmla="*/ 16428720 h 38553857"/>
                <a:gd name="connsiteX44" fmla="*/ 6400800 w 17388840"/>
                <a:gd name="connsiteY44" fmla="*/ 11216640 h 38553857"/>
                <a:gd name="connsiteX45" fmla="*/ 3840480 w 17388840"/>
                <a:gd name="connsiteY45" fmla="*/ 10485120 h 38553857"/>
                <a:gd name="connsiteX46" fmla="*/ 3657600 w 17388840"/>
                <a:gd name="connsiteY46" fmla="*/ 9662160 h 38553857"/>
                <a:gd name="connsiteX47" fmla="*/ 3474720 w 17388840"/>
                <a:gd name="connsiteY47" fmla="*/ 9204960 h 38553857"/>
                <a:gd name="connsiteX48" fmla="*/ 5486400 w 17388840"/>
                <a:gd name="connsiteY48" fmla="*/ 2438400 h 38553857"/>
                <a:gd name="connsiteX49" fmla="*/ 9052560 w 17388840"/>
                <a:gd name="connsiteY49" fmla="*/ 1432560 h 38553857"/>
                <a:gd name="connsiteX50" fmla="*/ 9326880 w 17388840"/>
                <a:gd name="connsiteY50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046720 w 17388840"/>
                <a:gd name="connsiteY28" fmla="*/ 35448240 h 38553857"/>
                <a:gd name="connsiteX29" fmla="*/ 8229600 w 17388840"/>
                <a:gd name="connsiteY29" fmla="*/ 35996880 h 38553857"/>
                <a:gd name="connsiteX30" fmla="*/ 8229600 w 17388840"/>
                <a:gd name="connsiteY30" fmla="*/ 37551360 h 38553857"/>
                <a:gd name="connsiteX31" fmla="*/ 6126480 w 17388840"/>
                <a:gd name="connsiteY31" fmla="*/ 37917120 h 38553857"/>
                <a:gd name="connsiteX32" fmla="*/ 5943600 w 17388840"/>
                <a:gd name="connsiteY32" fmla="*/ 37368480 h 38553857"/>
                <a:gd name="connsiteX33" fmla="*/ 4023360 w 17388840"/>
                <a:gd name="connsiteY33" fmla="*/ 37917120 h 38553857"/>
                <a:gd name="connsiteX34" fmla="*/ 457200 w 17388840"/>
                <a:gd name="connsiteY34" fmla="*/ 37734240 h 38553857"/>
                <a:gd name="connsiteX35" fmla="*/ 1280160 w 17388840"/>
                <a:gd name="connsiteY35" fmla="*/ 36636960 h 38553857"/>
                <a:gd name="connsiteX36" fmla="*/ 3566160 w 17388840"/>
                <a:gd name="connsiteY36" fmla="*/ 36636960 h 38553857"/>
                <a:gd name="connsiteX37" fmla="*/ 4023360 w 17388840"/>
                <a:gd name="connsiteY37" fmla="*/ 35448240 h 38553857"/>
                <a:gd name="connsiteX38" fmla="*/ 3840480 w 17388840"/>
                <a:gd name="connsiteY38" fmla="*/ 33710880 h 38553857"/>
                <a:gd name="connsiteX39" fmla="*/ 4114800 w 17388840"/>
                <a:gd name="connsiteY39" fmla="*/ 33253680 h 38553857"/>
                <a:gd name="connsiteX40" fmla="*/ 3200400 w 17388840"/>
                <a:gd name="connsiteY40" fmla="*/ 31790640 h 38553857"/>
                <a:gd name="connsiteX41" fmla="*/ 2743200 w 17388840"/>
                <a:gd name="connsiteY41" fmla="*/ 25481280 h 38553857"/>
                <a:gd name="connsiteX42" fmla="*/ 5394960 w 17388840"/>
                <a:gd name="connsiteY42" fmla="*/ 17251680 h 38553857"/>
                <a:gd name="connsiteX43" fmla="*/ 4572000 w 17388840"/>
                <a:gd name="connsiteY43" fmla="*/ 16428720 h 38553857"/>
                <a:gd name="connsiteX44" fmla="*/ 6400800 w 17388840"/>
                <a:gd name="connsiteY44" fmla="*/ 11216640 h 38553857"/>
                <a:gd name="connsiteX45" fmla="*/ 3840480 w 17388840"/>
                <a:gd name="connsiteY45" fmla="*/ 10485120 h 38553857"/>
                <a:gd name="connsiteX46" fmla="*/ 3657600 w 17388840"/>
                <a:gd name="connsiteY46" fmla="*/ 9662160 h 38553857"/>
                <a:gd name="connsiteX47" fmla="*/ 3474720 w 17388840"/>
                <a:gd name="connsiteY47" fmla="*/ 9204960 h 38553857"/>
                <a:gd name="connsiteX48" fmla="*/ 5486400 w 17388840"/>
                <a:gd name="connsiteY48" fmla="*/ 2438400 h 38553857"/>
                <a:gd name="connsiteX49" fmla="*/ 9052560 w 17388840"/>
                <a:gd name="connsiteY49" fmla="*/ 1432560 h 38553857"/>
                <a:gd name="connsiteX50" fmla="*/ 9326880 w 17388840"/>
                <a:gd name="connsiteY50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046720 w 17388840"/>
                <a:gd name="connsiteY28" fmla="*/ 35448240 h 38553857"/>
                <a:gd name="connsiteX29" fmla="*/ 8229600 w 17388840"/>
                <a:gd name="connsiteY29" fmla="*/ 35996880 h 38553857"/>
                <a:gd name="connsiteX30" fmla="*/ 8229600 w 17388840"/>
                <a:gd name="connsiteY30" fmla="*/ 37551360 h 38553857"/>
                <a:gd name="connsiteX31" fmla="*/ 6126480 w 17388840"/>
                <a:gd name="connsiteY31" fmla="*/ 37917120 h 38553857"/>
                <a:gd name="connsiteX32" fmla="*/ 5943600 w 17388840"/>
                <a:gd name="connsiteY32" fmla="*/ 37368480 h 38553857"/>
                <a:gd name="connsiteX33" fmla="*/ 4023360 w 17388840"/>
                <a:gd name="connsiteY33" fmla="*/ 37917120 h 38553857"/>
                <a:gd name="connsiteX34" fmla="*/ 457200 w 17388840"/>
                <a:gd name="connsiteY34" fmla="*/ 37734240 h 38553857"/>
                <a:gd name="connsiteX35" fmla="*/ 1280160 w 17388840"/>
                <a:gd name="connsiteY35" fmla="*/ 36636960 h 38553857"/>
                <a:gd name="connsiteX36" fmla="*/ 3566160 w 17388840"/>
                <a:gd name="connsiteY36" fmla="*/ 36636960 h 38553857"/>
                <a:gd name="connsiteX37" fmla="*/ 4023360 w 17388840"/>
                <a:gd name="connsiteY37" fmla="*/ 35448240 h 38553857"/>
                <a:gd name="connsiteX38" fmla="*/ 3840480 w 17388840"/>
                <a:gd name="connsiteY38" fmla="*/ 33710880 h 38553857"/>
                <a:gd name="connsiteX39" fmla="*/ 4114800 w 17388840"/>
                <a:gd name="connsiteY39" fmla="*/ 33253680 h 38553857"/>
                <a:gd name="connsiteX40" fmla="*/ 3200400 w 17388840"/>
                <a:gd name="connsiteY40" fmla="*/ 31790640 h 38553857"/>
                <a:gd name="connsiteX41" fmla="*/ 2743200 w 17388840"/>
                <a:gd name="connsiteY41" fmla="*/ 25481280 h 38553857"/>
                <a:gd name="connsiteX42" fmla="*/ 5394960 w 17388840"/>
                <a:gd name="connsiteY42" fmla="*/ 17251680 h 38553857"/>
                <a:gd name="connsiteX43" fmla="*/ 4572000 w 17388840"/>
                <a:gd name="connsiteY43" fmla="*/ 16428720 h 38553857"/>
                <a:gd name="connsiteX44" fmla="*/ 6400800 w 17388840"/>
                <a:gd name="connsiteY44" fmla="*/ 11216640 h 38553857"/>
                <a:gd name="connsiteX45" fmla="*/ 3840480 w 17388840"/>
                <a:gd name="connsiteY45" fmla="*/ 10485120 h 38553857"/>
                <a:gd name="connsiteX46" fmla="*/ 3657600 w 17388840"/>
                <a:gd name="connsiteY46" fmla="*/ 9662160 h 38553857"/>
                <a:gd name="connsiteX47" fmla="*/ 3474720 w 17388840"/>
                <a:gd name="connsiteY47" fmla="*/ 9204960 h 38553857"/>
                <a:gd name="connsiteX48" fmla="*/ 5486400 w 17388840"/>
                <a:gd name="connsiteY48" fmla="*/ 2438400 h 38553857"/>
                <a:gd name="connsiteX49" fmla="*/ 9052560 w 17388840"/>
                <a:gd name="connsiteY49" fmla="*/ 1432560 h 38553857"/>
                <a:gd name="connsiteX50" fmla="*/ 9326880 w 17388840"/>
                <a:gd name="connsiteY50" fmla="*/ 883920 h 38553857"/>
                <a:gd name="connsiteX0" fmla="*/ 9326880 w 17388840"/>
                <a:gd name="connsiteY0" fmla="*/ 883920 h 38553857"/>
                <a:gd name="connsiteX1" fmla="*/ 12252960 w 17388840"/>
                <a:gd name="connsiteY1" fmla="*/ 60960 h 38553857"/>
                <a:gd name="connsiteX2" fmla="*/ 13807440 w 17388840"/>
                <a:gd name="connsiteY2" fmla="*/ 1249680 h 38553857"/>
                <a:gd name="connsiteX3" fmla="*/ 15087600 w 17388840"/>
                <a:gd name="connsiteY3" fmla="*/ 1981200 h 38553857"/>
                <a:gd name="connsiteX4" fmla="*/ 16459200 w 17388840"/>
                <a:gd name="connsiteY4" fmla="*/ 2255520 h 38553857"/>
                <a:gd name="connsiteX5" fmla="*/ 17099280 w 17388840"/>
                <a:gd name="connsiteY5" fmla="*/ 4358640 h 38553857"/>
                <a:gd name="connsiteX6" fmla="*/ 14721840 w 17388840"/>
                <a:gd name="connsiteY6" fmla="*/ 10668000 h 38553857"/>
                <a:gd name="connsiteX7" fmla="*/ 15453360 w 17388840"/>
                <a:gd name="connsiteY7" fmla="*/ 11948160 h 38553857"/>
                <a:gd name="connsiteX8" fmla="*/ 15453360 w 17388840"/>
                <a:gd name="connsiteY8" fmla="*/ 14417040 h 38553857"/>
                <a:gd name="connsiteX9" fmla="*/ 15910560 w 17388840"/>
                <a:gd name="connsiteY9" fmla="*/ 16885920 h 38553857"/>
                <a:gd name="connsiteX10" fmla="*/ 15361920 w 17388840"/>
                <a:gd name="connsiteY10" fmla="*/ 17160240 h 38553857"/>
                <a:gd name="connsiteX11" fmla="*/ 15453360 w 17388840"/>
                <a:gd name="connsiteY11" fmla="*/ 18166080 h 38553857"/>
                <a:gd name="connsiteX12" fmla="*/ 14813280 w 17388840"/>
                <a:gd name="connsiteY12" fmla="*/ 19080480 h 38553857"/>
                <a:gd name="connsiteX13" fmla="*/ 14182439 w 17388840"/>
                <a:gd name="connsiteY13" fmla="*/ 26831757 h 38553857"/>
                <a:gd name="connsiteX14" fmla="*/ 14182439 w 17388840"/>
                <a:gd name="connsiteY14" fmla="*/ 33879695 h 38553857"/>
                <a:gd name="connsiteX15" fmla="*/ 13075920 w 17388840"/>
                <a:gd name="connsiteY15" fmla="*/ 35996880 h 38553857"/>
                <a:gd name="connsiteX16" fmla="*/ 13098431 w 17388840"/>
                <a:gd name="connsiteY16" fmla="*/ 37311413 h 38553857"/>
                <a:gd name="connsiteX17" fmla="*/ 12737095 w 17388840"/>
                <a:gd name="connsiteY17" fmla="*/ 37495914 h 38553857"/>
                <a:gd name="connsiteX18" fmla="*/ 12466093 w 17388840"/>
                <a:gd name="connsiteY18" fmla="*/ 38123217 h 38553857"/>
                <a:gd name="connsiteX19" fmla="*/ 9725962 w 17388840"/>
                <a:gd name="connsiteY19" fmla="*/ 38086317 h 38553857"/>
                <a:gd name="connsiteX20" fmla="*/ 10749747 w 17388840"/>
                <a:gd name="connsiteY20" fmla="*/ 35872305 h 38553857"/>
                <a:gd name="connsiteX21" fmla="*/ 10388411 w 17388840"/>
                <a:gd name="connsiteY21" fmla="*/ 33990395 h 38553857"/>
                <a:gd name="connsiteX22" fmla="*/ 11171306 w 17388840"/>
                <a:gd name="connsiteY22" fmla="*/ 31909951 h 38553857"/>
                <a:gd name="connsiteX23" fmla="*/ 10900304 w 17388840"/>
                <a:gd name="connsiteY23" fmla="*/ 27163858 h 38553857"/>
                <a:gd name="connsiteX24" fmla="*/ 10478745 w 17388840"/>
                <a:gd name="connsiteY24" fmla="*/ 24580845 h 38553857"/>
                <a:gd name="connsiteX25" fmla="*/ 9601200 w 17388840"/>
                <a:gd name="connsiteY25" fmla="*/ 21183600 h 38553857"/>
                <a:gd name="connsiteX26" fmla="*/ 7076164 w 17388840"/>
                <a:gd name="connsiteY26" fmla="*/ 26536555 h 38553857"/>
                <a:gd name="connsiteX27" fmla="*/ 7467611 w 17388840"/>
                <a:gd name="connsiteY27" fmla="*/ 33067890 h 38553857"/>
                <a:gd name="connsiteX28" fmla="*/ 8046720 w 17388840"/>
                <a:gd name="connsiteY28" fmla="*/ 35448240 h 38553857"/>
                <a:gd name="connsiteX29" fmla="*/ 8229600 w 17388840"/>
                <a:gd name="connsiteY29" fmla="*/ 35996880 h 38553857"/>
                <a:gd name="connsiteX30" fmla="*/ 8229600 w 17388840"/>
                <a:gd name="connsiteY30" fmla="*/ 37551360 h 38553857"/>
                <a:gd name="connsiteX31" fmla="*/ 6126480 w 17388840"/>
                <a:gd name="connsiteY31" fmla="*/ 37917120 h 38553857"/>
                <a:gd name="connsiteX32" fmla="*/ 5943600 w 17388840"/>
                <a:gd name="connsiteY32" fmla="*/ 37368480 h 38553857"/>
                <a:gd name="connsiteX33" fmla="*/ 4023360 w 17388840"/>
                <a:gd name="connsiteY33" fmla="*/ 37917120 h 38553857"/>
                <a:gd name="connsiteX34" fmla="*/ 457200 w 17388840"/>
                <a:gd name="connsiteY34" fmla="*/ 37734240 h 38553857"/>
                <a:gd name="connsiteX35" fmla="*/ 1280160 w 17388840"/>
                <a:gd name="connsiteY35" fmla="*/ 36636960 h 38553857"/>
                <a:gd name="connsiteX36" fmla="*/ 3566160 w 17388840"/>
                <a:gd name="connsiteY36" fmla="*/ 36636960 h 38553857"/>
                <a:gd name="connsiteX37" fmla="*/ 4023360 w 17388840"/>
                <a:gd name="connsiteY37" fmla="*/ 35448240 h 38553857"/>
                <a:gd name="connsiteX38" fmla="*/ 3840480 w 17388840"/>
                <a:gd name="connsiteY38" fmla="*/ 33710880 h 38553857"/>
                <a:gd name="connsiteX39" fmla="*/ 4114800 w 17388840"/>
                <a:gd name="connsiteY39" fmla="*/ 33253680 h 38553857"/>
                <a:gd name="connsiteX40" fmla="*/ 3200400 w 17388840"/>
                <a:gd name="connsiteY40" fmla="*/ 31790640 h 38553857"/>
                <a:gd name="connsiteX41" fmla="*/ 2743200 w 17388840"/>
                <a:gd name="connsiteY41" fmla="*/ 25481280 h 38553857"/>
                <a:gd name="connsiteX42" fmla="*/ 5394960 w 17388840"/>
                <a:gd name="connsiteY42" fmla="*/ 17251680 h 38553857"/>
                <a:gd name="connsiteX43" fmla="*/ 4572000 w 17388840"/>
                <a:gd name="connsiteY43" fmla="*/ 16428720 h 38553857"/>
                <a:gd name="connsiteX44" fmla="*/ 6400800 w 17388840"/>
                <a:gd name="connsiteY44" fmla="*/ 11216640 h 38553857"/>
                <a:gd name="connsiteX45" fmla="*/ 3840480 w 17388840"/>
                <a:gd name="connsiteY45" fmla="*/ 10485120 h 38553857"/>
                <a:gd name="connsiteX46" fmla="*/ 3657600 w 17388840"/>
                <a:gd name="connsiteY46" fmla="*/ 9662160 h 38553857"/>
                <a:gd name="connsiteX47" fmla="*/ 3474720 w 17388840"/>
                <a:gd name="connsiteY47" fmla="*/ 9204960 h 38553857"/>
                <a:gd name="connsiteX48" fmla="*/ 5486400 w 17388840"/>
                <a:gd name="connsiteY48" fmla="*/ 2438400 h 38553857"/>
                <a:gd name="connsiteX49" fmla="*/ 9052560 w 17388840"/>
                <a:gd name="connsiteY49" fmla="*/ 1432560 h 38553857"/>
                <a:gd name="connsiteX50" fmla="*/ 9326880 w 17388840"/>
                <a:gd name="connsiteY50" fmla="*/ 883920 h 38553857"/>
                <a:gd name="connsiteX0" fmla="*/ 8229600 w 17388840"/>
                <a:gd name="connsiteY0" fmla="*/ 35996880 h 38553857"/>
                <a:gd name="connsiteX1" fmla="*/ 8229600 w 17388840"/>
                <a:gd name="connsiteY1" fmla="*/ 37551360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50" fmla="*/ 8267837 w 17388840"/>
                <a:gd name="connsiteY50" fmla="*/ 36043738 h 38553857"/>
                <a:gd name="connsiteX0" fmla="*/ 8229600 w 17388840"/>
                <a:gd name="connsiteY0" fmla="*/ 35996880 h 38553857"/>
                <a:gd name="connsiteX1" fmla="*/ 8229600 w 17388840"/>
                <a:gd name="connsiteY1" fmla="*/ 37551360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29600 w 17388840"/>
                <a:gd name="connsiteY0" fmla="*/ 35996880 h 38553857"/>
                <a:gd name="connsiteX1" fmla="*/ 7859059 w 17388840"/>
                <a:gd name="connsiteY1" fmla="*/ 37237613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29600 w 17388840"/>
                <a:gd name="connsiteY0" fmla="*/ 35996880 h 38553857"/>
                <a:gd name="connsiteX1" fmla="*/ 8370951 w 17388840"/>
                <a:gd name="connsiteY1" fmla="*/ 37311413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29600 w 17388840"/>
                <a:gd name="connsiteY0" fmla="*/ 35996880 h 38553857"/>
                <a:gd name="connsiteX1" fmla="*/ 8280617 w 17388840"/>
                <a:gd name="connsiteY1" fmla="*/ 37348313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29600 w 17388840"/>
                <a:gd name="connsiteY0" fmla="*/ 35996880 h 38553857"/>
                <a:gd name="connsiteX1" fmla="*/ 8280617 w 17388840"/>
                <a:gd name="connsiteY1" fmla="*/ 37348313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29600 w 17388840"/>
                <a:gd name="connsiteY0" fmla="*/ 35996880 h 38553857"/>
                <a:gd name="connsiteX1" fmla="*/ 8280617 w 17388840"/>
                <a:gd name="connsiteY1" fmla="*/ 37348313 h 38553857"/>
                <a:gd name="connsiteX2" fmla="*/ 6126480 w 17388840"/>
                <a:gd name="connsiteY2" fmla="*/ 37917120 h 38553857"/>
                <a:gd name="connsiteX3" fmla="*/ 5943600 w 17388840"/>
                <a:gd name="connsiteY3" fmla="*/ 37368480 h 38553857"/>
                <a:gd name="connsiteX4" fmla="*/ 4023360 w 17388840"/>
                <a:gd name="connsiteY4" fmla="*/ 37917120 h 38553857"/>
                <a:gd name="connsiteX5" fmla="*/ 457200 w 17388840"/>
                <a:gd name="connsiteY5" fmla="*/ 37734240 h 38553857"/>
                <a:gd name="connsiteX6" fmla="*/ 1280160 w 17388840"/>
                <a:gd name="connsiteY6" fmla="*/ 36636960 h 38553857"/>
                <a:gd name="connsiteX7" fmla="*/ 3566160 w 17388840"/>
                <a:gd name="connsiteY7" fmla="*/ 36636960 h 38553857"/>
                <a:gd name="connsiteX8" fmla="*/ 4023360 w 17388840"/>
                <a:gd name="connsiteY8" fmla="*/ 35448240 h 38553857"/>
                <a:gd name="connsiteX9" fmla="*/ 3840480 w 17388840"/>
                <a:gd name="connsiteY9" fmla="*/ 33710880 h 38553857"/>
                <a:gd name="connsiteX10" fmla="*/ 4114800 w 17388840"/>
                <a:gd name="connsiteY10" fmla="*/ 33253680 h 38553857"/>
                <a:gd name="connsiteX11" fmla="*/ 3200400 w 17388840"/>
                <a:gd name="connsiteY11" fmla="*/ 31790640 h 38553857"/>
                <a:gd name="connsiteX12" fmla="*/ 2743200 w 17388840"/>
                <a:gd name="connsiteY12" fmla="*/ 25481280 h 38553857"/>
                <a:gd name="connsiteX13" fmla="*/ 5394960 w 17388840"/>
                <a:gd name="connsiteY13" fmla="*/ 17251680 h 38553857"/>
                <a:gd name="connsiteX14" fmla="*/ 4572000 w 17388840"/>
                <a:gd name="connsiteY14" fmla="*/ 16428720 h 38553857"/>
                <a:gd name="connsiteX15" fmla="*/ 6400800 w 17388840"/>
                <a:gd name="connsiteY15" fmla="*/ 11216640 h 38553857"/>
                <a:gd name="connsiteX16" fmla="*/ 3840480 w 17388840"/>
                <a:gd name="connsiteY16" fmla="*/ 10485120 h 38553857"/>
                <a:gd name="connsiteX17" fmla="*/ 3657600 w 17388840"/>
                <a:gd name="connsiteY17" fmla="*/ 9662160 h 38553857"/>
                <a:gd name="connsiteX18" fmla="*/ 3474720 w 17388840"/>
                <a:gd name="connsiteY18" fmla="*/ 9204960 h 38553857"/>
                <a:gd name="connsiteX19" fmla="*/ 5486400 w 17388840"/>
                <a:gd name="connsiteY19" fmla="*/ 2438400 h 38553857"/>
                <a:gd name="connsiteX20" fmla="*/ 9052560 w 17388840"/>
                <a:gd name="connsiteY20" fmla="*/ 1432560 h 38553857"/>
                <a:gd name="connsiteX21" fmla="*/ 9326880 w 17388840"/>
                <a:gd name="connsiteY21" fmla="*/ 883920 h 38553857"/>
                <a:gd name="connsiteX22" fmla="*/ 12252960 w 17388840"/>
                <a:gd name="connsiteY22" fmla="*/ 60960 h 38553857"/>
                <a:gd name="connsiteX23" fmla="*/ 13807440 w 17388840"/>
                <a:gd name="connsiteY23" fmla="*/ 1249680 h 38553857"/>
                <a:gd name="connsiteX24" fmla="*/ 15087600 w 17388840"/>
                <a:gd name="connsiteY24" fmla="*/ 1981200 h 38553857"/>
                <a:gd name="connsiteX25" fmla="*/ 16459200 w 17388840"/>
                <a:gd name="connsiteY25" fmla="*/ 2255520 h 38553857"/>
                <a:gd name="connsiteX26" fmla="*/ 17099280 w 17388840"/>
                <a:gd name="connsiteY26" fmla="*/ 4358640 h 38553857"/>
                <a:gd name="connsiteX27" fmla="*/ 14721840 w 17388840"/>
                <a:gd name="connsiteY27" fmla="*/ 10668000 h 38553857"/>
                <a:gd name="connsiteX28" fmla="*/ 15453360 w 17388840"/>
                <a:gd name="connsiteY28" fmla="*/ 11948160 h 38553857"/>
                <a:gd name="connsiteX29" fmla="*/ 15453360 w 17388840"/>
                <a:gd name="connsiteY29" fmla="*/ 14417040 h 38553857"/>
                <a:gd name="connsiteX30" fmla="*/ 15910560 w 17388840"/>
                <a:gd name="connsiteY30" fmla="*/ 16885920 h 38553857"/>
                <a:gd name="connsiteX31" fmla="*/ 15361920 w 17388840"/>
                <a:gd name="connsiteY31" fmla="*/ 17160240 h 38553857"/>
                <a:gd name="connsiteX32" fmla="*/ 15453360 w 17388840"/>
                <a:gd name="connsiteY32" fmla="*/ 18166080 h 38553857"/>
                <a:gd name="connsiteX33" fmla="*/ 14813280 w 17388840"/>
                <a:gd name="connsiteY33" fmla="*/ 19080480 h 38553857"/>
                <a:gd name="connsiteX34" fmla="*/ 14182439 w 17388840"/>
                <a:gd name="connsiteY34" fmla="*/ 26831757 h 38553857"/>
                <a:gd name="connsiteX35" fmla="*/ 14182439 w 17388840"/>
                <a:gd name="connsiteY35" fmla="*/ 33879695 h 38553857"/>
                <a:gd name="connsiteX36" fmla="*/ 13075920 w 17388840"/>
                <a:gd name="connsiteY36" fmla="*/ 35996880 h 38553857"/>
                <a:gd name="connsiteX37" fmla="*/ 13098431 w 17388840"/>
                <a:gd name="connsiteY37" fmla="*/ 37311413 h 38553857"/>
                <a:gd name="connsiteX38" fmla="*/ 12737095 w 17388840"/>
                <a:gd name="connsiteY38" fmla="*/ 37495914 h 38553857"/>
                <a:gd name="connsiteX39" fmla="*/ 12466093 w 17388840"/>
                <a:gd name="connsiteY39" fmla="*/ 38123217 h 38553857"/>
                <a:gd name="connsiteX40" fmla="*/ 9725962 w 17388840"/>
                <a:gd name="connsiteY40" fmla="*/ 38086317 h 38553857"/>
                <a:gd name="connsiteX41" fmla="*/ 10749747 w 17388840"/>
                <a:gd name="connsiteY41" fmla="*/ 35872305 h 38553857"/>
                <a:gd name="connsiteX42" fmla="*/ 10388411 w 17388840"/>
                <a:gd name="connsiteY42" fmla="*/ 33990395 h 38553857"/>
                <a:gd name="connsiteX43" fmla="*/ 11171306 w 17388840"/>
                <a:gd name="connsiteY43" fmla="*/ 31909951 h 38553857"/>
                <a:gd name="connsiteX44" fmla="*/ 10900304 w 17388840"/>
                <a:gd name="connsiteY44" fmla="*/ 27163858 h 38553857"/>
                <a:gd name="connsiteX45" fmla="*/ 10478745 w 17388840"/>
                <a:gd name="connsiteY45" fmla="*/ 24580845 h 38553857"/>
                <a:gd name="connsiteX46" fmla="*/ 9601200 w 17388840"/>
                <a:gd name="connsiteY46" fmla="*/ 21183600 h 38553857"/>
                <a:gd name="connsiteX47" fmla="*/ 7076164 w 17388840"/>
                <a:gd name="connsiteY47" fmla="*/ 26536555 h 38553857"/>
                <a:gd name="connsiteX48" fmla="*/ 7467611 w 17388840"/>
                <a:gd name="connsiteY48" fmla="*/ 33067890 h 38553857"/>
                <a:gd name="connsiteX49" fmla="*/ 8046720 w 17388840"/>
                <a:gd name="connsiteY49" fmla="*/ 35448240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6126480 w 17388840"/>
                <a:gd name="connsiteY1" fmla="*/ 37917120 h 38553857"/>
                <a:gd name="connsiteX2" fmla="*/ 5943600 w 17388840"/>
                <a:gd name="connsiteY2" fmla="*/ 37368480 h 38553857"/>
                <a:gd name="connsiteX3" fmla="*/ 4023360 w 17388840"/>
                <a:gd name="connsiteY3" fmla="*/ 37917120 h 38553857"/>
                <a:gd name="connsiteX4" fmla="*/ 457200 w 17388840"/>
                <a:gd name="connsiteY4" fmla="*/ 37734240 h 38553857"/>
                <a:gd name="connsiteX5" fmla="*/ 1280160 w 17388840"/>
                <a:gd name="connsiteY5" fmla="*/ 36636960 h 38553857"/>
                <a:gd name="connsiteX6" fmla="*/ 3566160 w 17388840"/>
                <a:gd name="connsiteY6" fmla="*/ 36636960 h 38553857"/>
                <a:gd name="connsiteX7" fmla="*/ 4023360 w 17388840"/>
                <a:gd name="connsiteY7" fmla="*/ 35448240 h 38553857"/>
                <a:gd name="connsiteX8" fmla="*/ 3840480 w 17388840"/>
                <a:gd name="connsiteY8" fmla="*/ 33710880 h 38553857"/>
                <a:gd name="connsiteX9" fmla="*/ 4114800 w 17388840"/>
                <a:gd name="connsiteY9" fmla="*/ 33253680 h 38553857"/>
                <a:gd name="connsiteX10" fmla="*/ 3200400 w 17388840"/>
                <a:gd name="connsiteY10" fmla="*/ 31790640 h 38553857"/>
                <a:gd name="connsiteX11" fmla="*/ 2743200 w 17388840"/>
                <a:gd name="connsiteY11" fmla="*/ 25481280 h 38553857"/>
                <a:gd name="connsiteX12" fmla="*/ 5394960 w 17388840"/>
                <a:gd name="connsiteY12" fmla="*/ 17251680 h 38553857"/>
                <a:gd name="connsiteX13" fmla="*/ 4572000 w 17388840"/>
                <a:gd name="connsiteY13" fmla="*/ 16428720 h 38553857"/>
                <a:gd name="connsiteX14" fmla="*/ 6400800 w 17388840"/>
                <a:gd name="connsiteY14" fmla="*/ 11216640 h 38553857"/>
                <a:gd name="connsiteX15" fmla="*/ 3840480 w 17388840"/>
                <a:gd name="connsiteY15" fmla="*/ 10485120 h 38553857"/>
                <a:gd name="connsiteX16" fmla="*/ 3657600 w 17388840"/>
                <a:gd name="connsiteY16" fmla="*/ 9662160 h 38553857"/>
                <a:gd name="connsiteX17" fmla="*/ 3474720 w 17388840"/>
                <a:gd name="connsiteY17" fmla="*/ 9204960 h 38553857"/>
                <a:gd name="connsiteX18" fmla="*/ 5486400 w 17388840"/>
                <a:gd name="connsiteY18" fmla="*/ 2438400 h 38553857"/>
                <a:gd name="connsiteX19" fmla="*/ 9052560 w 17388840"/>
                <a:gd name="connsiteY19" fmla="*/ 1432560 h 38553857"/>
                <a:gd name="connsiteX20" fmla="*/ 9326880 w 17388840"/>
                <a:gd name="connsiteY20" fmla="*/ 883920 h 38553857"/>
                <a:gd name="connsiteX21" fmla="*/ 12252960 w 17388840"/>
                <a:gd name="connsiteY21" fmla="*/ 60960 h 38553857"/>
                <a:gd name="connsiteX22" fmla="*/ 13807440 w 17388840"/>
                <a:gd name="connsiteY22" fmla="*/ 1249680 h 38553857"/>
                <a:gd name="connsiteX23" fmla="*/ 15087600 w 17388840"/>
                <a:gd name="connsiteY23" fmla="*/ 1981200 h 38553857"/>
                <a:gd name="connsiteX24" fmla="*/ 16459200 w 17388840"/>
                <a:gd name="connsiteY24" fmla="*/ 2255520 h 38553857"/>
                <a:gd name="connsiteX25" fmla="*/ 17099280 w 17388840"/>
                <a:gd name="connsiteY25" fmla="*/ 4358640 h 38553857"/>
                <a:gd name="connsiteX26" fmla="*/ 14721840 w 17388840"/>
                <a:gd name="connsiteY26" fmla="*/ 10668000 h 38553857"/>
                <a:gd name="connsiteX27" fmla="*/ 15453360 w 17388840"/>
                <a:gd name="connsiteY27" fmla="*/ 11948160 h 38553857"/>
                <a:gd name="connsiteX28" fmla="*/ 15453360 w 17388840"/>
                <a:gd name="connsiteY28" fmla="*/ 14417040 h 38553857"/>
                <a:gd name="connsiteX29" fmla="*/ 15910560 w 17388840"/>
                <a:gd name="connsiteY29" fmla="*/ 16885920 h 38553857"/>
                <a:gd name="connsiteX30" fmla="*/ 15361920 w 17388840"/>
                <a:gd name="connsiteY30" fmla="*/ 17160240 h 38553857"/>
                <a:gd name="connsiteX31" fmla="*/ 15453360 w 17388840"/>
                <a:gd name="connsiteY31" fmla="*/ 18166080 h 38553857"/>
                <a:gd name="connsiteX32" fmla="*/ 14813280 w 17388840"/>
                <a:gd name="connsiteY32" fmla="*/ 19080480 h 38553857"/>
                <a:gd name="connsiteX33" fmla="*/ 14182439 w 17388840"/>
                <a:gd name="connsiteY33" fmla="*/ 26831757 h 38553857"/>
                <a:gd name="connsiteX34" fmla="*/ 14182439 w 17388840"/>
                <a:gd name="connsiteY34" fmla="*/ 33879695 h 38553857"/>
                <a:gd name="connsiteX35" fmla="*/ 13075920 w 17388840"/>
                <a:gd name="connsiteY35" fmla="*/ 35996880 h 38553857"/>
                <a:gd name="connsiteX36" fmla="*/ 13098431 w 17388840"/>
                <a:gd name="connsiteY36" fmla="*/ 37311413 h 38553857"/>
                <a:gd name="connsiteX37" fmla="*/ 12737095 w 17388840"/>
                <a:gd name="connsiteY37" fmla="*/ 37495914 h 38553857"/>
                <a:gd name="connsiteX38" fmla="*/ 12466093 w 17388840"/>
                <a:gd name="connsiteY38" fmla="*/ 38123217 h 38553857"/>
                <a:gd name="connsiteX39" fmla="*/ 9725962 w 17388840"/>
                <a:gd name="connsiteY39" fmla="*/ 38086317 h 38553857"/>
                <a:gd name="connsiteX40" fmla="*/ 10749747 w 17388840"/>
                <a:gd name="connsiteY40" fmla="*/ 35872305 h 38553857"/>
                <a:gd name="connsiteX41" fmla="*/ 10388411 w 17388840"/>
                <a:gd name="connsiteY41" fmla="*/ 33990395 h 38553857"/>
                <a:gd name="connsiteX42" fmla="*/ 11171306 w 17388840"/>
                <a:gd name="connsiteY42" fmla="*/ 31909951 h 38553857"/>
                <a:gd name="connsiteX43" fmla="*/ 10900304 w 17388840"/>
                <a:gd name="connsiteY43" fmla="*/ 27163858 h 38553857"/>
                <a:gd name="connsiteX44" fmla="*/ 10478745 w 17388840"/>
                <a:gd name="connsiteY44" fmla="*/ 24580845 h 38553857"/>
                <a:gd name="connsiteX45" fmla="*/ 9601200 w 17388840"/>
                <a:gd name="connsiteY45" fmla="*/ 21183600 h 38553857"/>
                <a:gd name="connsiteX46" fmla="*/ 7076164 w 17388840"/>
                <a:gd name="connsiteY46" fmla="*/ 26536555 h 38553857"/>
                <a:gd name="connsiteX47" fmla="*/ 7467611 w 17388840"/>
                <a:gd name="connsiteY47" fmla="*/ 33067890 h 38553857"/>
                <a:gd name="connsiteX48" fmla="*/ 8046720 w 17388840"/>
                <a:gd name="connsiteY48" fmla="*/ 35448240 h 38553857"/>
                <a:gd name="connsiteX49" fmla="*/ 8280617 w 17388840"/>
                <a:gd name="connsiteY49" fmla="*/ 37348313 h 38553857"/>
                <a:gd name="connsiteX0" fmla="*/ 8280617 w 17388840"/>
                <a:gd name="connsiteY0" fmla="*/ 37348313 h 38553857"/>
                <a:gd name="connsiteX1" fmla="*/ 5943600 w 17388840"/>
                <a:gd name="connsiteY1" fmla="*/ 37368480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280617 w 17388840"/>
                <a:gd name="connsiteY48" fmla="*/ 37348313 h 38553857"/>
                <a:gd name="connsiteX0" fmla="*/ 8280617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280617 w 17388840"/>
                <a:gd name="connsiteY48" fmla="*/ 37348313 h 38553857"/>
                <a:gd name="connsiteX0" fmla="*/ 8280617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280617 w 17388840"/>
                <a:gd name="connsiteY48" fmla="*/ 37348313 h 38553857"/>
                <a:gd name="connsiteX0" fmla="*/ 8280617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280617 w 17388840"/>
                <a:gd name="connsiteY48" fmla="*/ 37348313 h 38553857"/>
                <a:gd name="connsiteX0" fmla="*/ 8280617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280617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401063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401063 w 17388840"/>
                <a:gd name="connsiteY48" fmla="*/ 37348313 h 38553857"/>
                <a:gd name="connsiteX0" fmla="*/ 8160172 w 17388840"/>
                <a:gd name="connsiteY0" fmla="*/ 37348313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160172 w 17388840"/>
                <a:gd name="connsiteY48" fmla="*/ 37348313 h 38553857"/>
                <a:gd name="connsiteX0" fmla="*/ 8340840 w 17388840"/>
                <a:gd name="connsiteY0" fmla="*/ 37422114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340840 w 17388840"/>
                <a:gd name="connsiteY48" fmla="*/ 37422114 h 38553857"/>
                <a:gd name="connsiteX0" fmla="*/ 8340840 w 17388840"/>
                <a:gd name="connsiteY0" fmla="*/ 37422114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340840 w 17388840"/>
                <a:gd name="connsiteY48" fmla="*/ 37422114 h 38553857"/>
                <a:gd name="connsiteX0" fmla="*/ 8340840 w 17388840"/>
                <a:gd name="connsiteY0" fmla="*/ 37422114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340840 w 17388840"/>
                <a:gd name="connsiteY48" fmla="*/ 37422114 h 38553857"/>
                <a:gd name="connsiteX0" fmla="*/ 8340840 w 17388840"/>
                <a:gd name="connsiteY0" fmla="*/ 37422114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340840 w 17388840"/>
                <a:gd name="connsiteY48" fmla="*/ 37422114 h 38553857"/>
                <a:gd name="connsiteX0" fmla="*/ 8340840 w 17388840"/>
                <a:gd name="connsiteY0" fmla="*/ 37422114 h 38553857"/>
                <a:gd name="connsiteX1" fmla="*/ 6233047 w 17388840"/>
                <a:gd name="connsiteY1" fmla="*/ 37200713 h 38553857"/>
                <a:gd name="connsiteX2" fmla="*/ 4023360 w 17388840"/>
                <a:gd name="connsiteY2" fmla="*/ 37917120 h 38553857"/>
                <a:gd name="connsiteX3" fmla="*/ 457200 w 17388840"/>
                <a:gd name="connsiteY3" fmla="*/ 37734240 h 38553857"/>
                <a:gd name="connsiteX4" fmla="*/ 1280160 w 17388840"/>
                <a:gd name="connsiteY4" fmla="*/ 36636960 h 38553857"/>
                <a:gd name="connsiteX5" fmla="*/ 3566160 w 17388840"/>
                <a:gd name="connsiteY5" fmla="*/ 36636960 h 38553857"/>
                <a:gd name="connsiteX6" fmla="*/ 4023360 w 17388840"/>
                <a:gd name="connsiteY6" fmla="*/ 35448240 h 38553857"/>
                <a:gd name="connsiteX7" fmla="*/ 3840480 w 17388840"/>
                <a:gd name="connsiteY7" fmla="*/ 33710880 h 38553857"/>
                <a:gd name="connsiteX8" fmla="*/ 4114800 w 17388840"/>
                <a:gd name="connsiteY8" fmla="*/ 33253680 h 38553857"/>
                <a:gd name="connsiteX9" fmla="*/ 3200400 w 17388840"/>
                <a:gd name="connsiteY9" fmla="*/ 31790640 h 38553857"/>
                <a:gd name="connsiteX10" fmla="*/ 2743200 w 17388840"/>
                <a:gd name="connsiteY10" fmla="*/ 25481280 h 38553857"/>
                <a:gd name="connsiteX11" fmla="*/ 5394960 w 17388840"/>
                <a:gd name="connsiteY11" fmla="*/ 17251680 h 38553857"/>
                <a:gd name="connsiteX12" fmla="*/ 4572000 w 17388840"/>
                <a:gd name="connsiteY12" fmla="*/ 16428720 h 38553857"/>
                <a:gd name="connsiteX13" fmla="*/ 6400800 w 17388840"/>
                <a:gd name="connsiteY13" fmla="*/ 11216640 h 38553857"/>
                <a:gd name="connsiteX14" fmla="*/ 3840480 w 17388840"/>
                <a:gd name="connsiteY14" fmla="*/ 10485120 h 38553857"/>
                <a:gd name="connsiteX15" fmla="*/ 3657600 w 17388840"/>
                <a:gd name="connsiteY15" fmla="*/ 9662160 h 38553857"/>
                <a:gd name="connsiteX16" fmla="*/ 3474720 w 17388840"/>
                <a:gd name="connsiteY16" fmla="*/ 9204960 h 38553857"/>
                <a:gd name="connsiteX17" fmla="*/ 5486400 w 17388840"/>
                <a:gd name="connsiteY17" fmla="*/ 2438400 h 38553857"/>
                <a:gd name="connsiteX18" fmla="*/ 9052560 w 17388840"/>
                <a:gd name="connsiteY18" fmla="*/ 1432560 h 38553857"/>
                <a:gd name="connsiteX19" fmla="*/ 9326880 w 17388840"/>
                <a:gd name="connsiteY19" fmla="*/ 883920 h 38553857"/>
                <a:gd name="connsiteX20" fmla="*/ 12252960 w 17388840"/>
                <a:gd name="connsiteY20" fmla="*/ 60960 h 38553857"/>
                <a:gd name="connsiteX21" fmla="*/ 13807440 w 17388840"/>
                <a:gd name="connsiteY21" fmla="*/ 1249680 h 38553857"/>
                <a:gd name="connsiteX22" fmla="*/ 15087600 w 17388840"/>
                <a:gd name="connsiteY22" fmla="*/ 1981200 h 38553857"/>
                <a:gd name="connsiteX23" fmla="*/ 16459200 w 17388840"/>
                <a:gd name="connsiteY23" fmla="*/ 2255520 h 38553857"/>
                <a:gd name="connsiteX24" fmla="*/ 17099280 w 17388840"/>
                <a:gd name="connsiteY24" fmla="*/ 4358640 h 38553857"/>
                <a:gd name="connsiteX25" fmla="*/ 14721840 w 17388840"/>
                <a:gd name="connsiteY25" fmla="*/ 10668000 h 38553857"/>
                <a:gd name="connsiteX26" fmla="*/ 15453360 w 17388840"/>
                <a:gd name="connsiteY26" fmla="*/ 11948160 h 38553857"/>
                <a:gd name="connsiteX27" fmla="*/ 15453360 w 17388840"/>
                <a:gd name="connsiteY27" fmla="*/ 14417040 h 38553857"/>
                <a:gd name="connsiteX28" fmla="*/ 15910560 w 17388840"/>
                <a:gd name="connsiteY28" fmla="*/ 16885920 h 38553857"/>
                <a:gd name="connsiteX29" fmla="*/ 15361920 w 17388840"/>
                <a:gd name="connsiteY29" fmla="*/ 17160240 h 38553857"/>
                <a:gd name="connsiteX30" fmla="*/ 15453360 w 17388840"/>
                <a:gd name="connsiteY30" fmla="*/ 18166080 h 38553857"/>
                <a:gd name="connsiteX31" fmla="*/ 14813280 w 17388840"/>
                <a:gd name="connsiteY31" fmla="*/ 19080480 h 38553857"/>
                <a:gd name="connsiteX32" fmla="*/ 14182439 w 17388840"/>
                <a:gd name="connsiteY32" fmla="*/ 26831757 h 38553857"/>
                <a:gd name="connsiteX33" fmla="*/ 14182439 w 17388840"/>
                <a:gd name="connsiteY33" fmla="*/ 33879695 h 38553857"/>
                <a:gd name="connsiteX34" fmla="*/ 13075920 w 17388840"/>
                <a:gd name="connsiteY34" fmla="*/ 35996880 h 38553857"/>
                <a:gd name="connsiteX35" fmla="*/ 13098431 w 17388840"/>
                <a:gd name="connsiteY35" fmla="*/ 37311413 h 38553857"/>
                <a:gd name="connsiteX36" fmla="*/ 12737095 w 17388840"/>
                <a:gd name="connsiteY36" fmla="*/ 37495914 h 38553857"/>
                <a:gd name="connsiteX37" fmla="*/ 12466093 w 17388840"/>
                <a:gd name="connsiteY37" fmla="*/ 38123217 h 38553857"/>
                <a:gd name="connsiteX38" fmla="*/ 9725962 w 17388840"/>
                <a:gd name="connsiteY38" fmla="*/ 38086317 h 38553857"/>
                <a:gd name="connsiteX39" fmla="*/ 10749747 w 17388840"/>
                <a:gd name="connsiteY39" fmla="*/ 35872305 h 38553857"/>
                <a:gd name="connsiteX40" fmla="*/ 10388411 w 17388840"/>
                <a:gd name="connsiteY40" fmla="*/ 33990395 h 38553857"/>
                <a:gd name="connsiteX41" fmla="*/ 11171306 w 17388840"/>
                <a:gd name="connsiteY41" fmla="*/ 31909951 h 38553857"/>
                <a:gd name="connsiteX42" fmla="*/ 10900304 w 17388840"/>
                <a:gd name="connsiteY42" fmla="*/ 27163858 h 38553857"/>
                <a:gd name="connsiteX43" fmla="*/ 10478745 w 17388840"/>
                <a:gd name="connsiteY43" fmla="*/ 24580845 h 38553857"/>
                <a:gd name="connsiteX44" fmla="*/ 9601200 w 17388840"/>
                <a:gd name="connsiteY44" fmla="*/ 21183600 h 38553857"/>
                <a:gd name="connsiteX45" fmla="*/ 7076164 w 17388840"/>
                <a:gd name="connsiteY45" fmla="*/ 26536555 h 38553857"/>
                <a:gd name="connsiteX46" fmla="*/ 7467611 w 17388840"/>
                <a:gd name="connsiteY46" fmla="*/ 33067890 h 38553857"/>
                <a:gd name="connsiteX47" fmla="*/ 8046720 w 17388840"/>
                <a:gd name="connsiteY47" fmla="*/ 35448240 h 38553857"/>
                <a:gd name="connsiteX48" fmla="*/ 8340840 w 17388840"/>
                <a:gd name="connsiteY48" fmla="*/ 37422114 h 38553857"/>
                <a:gd name="connsiteX0" fmla="*/ 8327711 w 17375711"/>
                <a:gd name="connsiteY0" fmla="*/ 37422114 h 38553857"/>
                <a:gd name="connsiteX1" fmla="*/ 6219918 w 17375711"/>
                <a:gd name="connsiteY1" fmla="*/ 37200713 h 38553857"/>
                <a:gd name="connsiteX2" fmla="*/ 3931456 w 17375711"/>
                <a:gd name="connsiteY2" fmla="*/ 37643515 h 38553857"/>
                <a:gd name="connsiteX3" fmla="*/ 444071 w 17375711"/>
                <a:gd name="connsiteY3" fmla="*/ 37734240 h 38553857"/>
                <a:gd name="connsiteX4" fmla="*/ 1267031 w 17375711"/>
                <a:gd name="connsiteY4" fmla="*/ 36636960 h 38553857"/>
                <a:gd name="connsiteX5" fmla="*/ 3553031 w 17375711"/>
                <a:gd name="connsiteY5" fmla="*/ 36636960 h 38553857"/>
                <a:gd name="connsiteX6" fmla="*/ 4010231 w 17375711"/>
                <a:gd name="connsiteY6" fmla="*/ 35448240 h 38553857"/>
                <a:gd name="connsiteX7" fmla="*/ 3827351 w 17375711"/>
                <a:gd name="connsiteY7" fmla="*/ 33710880 h 38553857"/>
                <a:gd name="connsiteX8" fmla="*/ 4101671 w 17375711"/>
                <a:gd name="connsiteY8" fmla="*/ 33253680 h 38553857"/>
                <a:gd name="connsiteX9" fmla="*/ 3187271 w 17375711"/>
                <a:gd name="connsiteY9" fmla="*/ 31790640 h 38553857"/>
                <a:gd name="connsiteX10" fmla="*/ 2730071 w 17375711"/>
                <a:gd name="connsiteY10" fmla="*/ 25481280 h 38553857"/>
                <a:gd name="connsiteX11" fmla="*/ 5381831 w 17375711"/>
                <a:gd name="connsiteY11" fmla="*/ 17251680 h 38553857"/>
                <a:gd name="connsiteX12" fmla="*/ 4558871 w 17375711"/>
                <a:gd name="connsiteY12" fmla="*/ 16428720 h 38553857"/>
                <a:gd name="connsiteX13" fmla="*/ 6387671 w 17375711"/>
                <a:gd name="connsiteY13" fmla="*/ 11216640 h 38553857"/>
                <a:gd name="connsiteX14" fmla="*/ 3827351 w 17375711"/>
                <a:gd name="connsiteY14" fmla="*/ 10485120 h 38553857"/>
                <a:gd name="connsiteX15" fmla="*/ 3644471 w 17375711"/>
                <a:gd name="connsiteY15" fmla="*/ 9662160 h 38553857"/>
                <a:gd name="connsiteX16" fmla="*/ 3461591 w 17375711"/>
                <a:gd name="connsiteY16" fmla="*/ 9204960 h 38553857"/>
                <a:gd name="connsiteX17" fmla="*/ 5473271 w 17375711"/>
                <a:gd name="connsiteY17" fmla="*/ 2438400 h 38553857"/>
                <a:gd name="connsiteX18" fmla="*/ 9039431 w 17375711"/>
                <a:gd name="connsiteY18" fmla="*/ 1432560 h 38553857"/>
                <a:gd name="connsiteX19" fmla="*/ 9313751 w 17375711"/>
                <a:gd name="connsiteY19" fmla="*/ 883920 h 38553857"/>
                <a:gd name="connsiteX20" fmla="*/ 12239831 w 17375711"/>
                <a:gd name="connsiteY20" fmla="*/ 60960 h 38553857"/>
                <a:gd name="connsiteX21" fmla="*/ 13794311 w 17375711"/>
                <a:gd name="connsiteY21" fmla="*/ 1249680 h 38553857"/>
                <a:gd name="connsiteX22" fmla="*/ 15074471 w 17375711"/>
                <a:gd name="connsiteY22" fmla="*/ 1981200 h 38553857"/>
                <a:gd name="connsiteX23" fmla="*/ 16446071 w 17375711"/>
                <a:gd name="connsiteY23" fmla="*/ 2255520 h 38553857"/>
                <a:gd name="connsiteX24" fmla="*/ 17086151 w 17375711"/>
                <a:gd name="connsiteY24" fmla="*/ 4358640 h 38553857"/>
                <a:gd name="connsiteX25" fmla="*/ 14708711 w 17375711"/>
                <a:gd name="connsiteY25" fmla="*/ 10668000 h 38553857"/>
                <a:gd name="connsiteX26" fmla="*/ 15440231 w 17375711"/>
                <a:gd name="connsiteY26" fmla="*/ 11948160 h 38553857"/>
                <a:gd name="connsiteX27" fmla="*/ 15440231 w 17375711"/>
                <a:gd name="connsiteY27" fmla="*/ 14417040 h 38553857"/>
                <a:gd name="connsiteX28" fmla="*/ 15897431 w 17375711"/>
                <a:gd name="connsiteY28" fmla="*/ 16885920 h 38553857"/>
                <a:gd name="connsiteX29" fmla="*/ 15348791 w 17375711"/>
                <a:gd name="connsiteY29" fmla="*/ 17160240 h 38553857"/>
                <a:gd name="connsiteX30" fmla="*/ 15440231 w 17375711"/>
                <a:gd name="connsiteY30" fmla="*/ 18166080 h 38553857"/>
                <a:gd name="connsiteX31" fmla="*/ 14800151 w 17375711"/>
                <a:gd name="connsiteY31" fmla="*/ 19080480 h 38553857"/>
                <a:gd name="connsiteX32" fmla="*/ 14169310 w 17375711"/>
                <a:gd name="connsiteY32" fmla="*/ 26831757 h 38553857"/>
                <a:gd name="connsiteX33" fmla="*/ 14169310 w 17375711"/>
                <a:gd name="connsiteY33" fmla="*/ 33879695 h 38553857"/>
                <a:gd name="connsiteX34" fmla="*/ 13062791 w 17375711"/>
                <a:gd name="connsiteY34" fmla="*/ 35996880 h 38553857"/>
                <a:gd name="connsiteX35" fmla="*/ 13085302 w 17375711"/>
                <a:gd name="connsiteY35" fmla="*/ 37311413 h 38553857"/>
                <a:gd name="connsiteX36" fmla="*/ 12723966 w 17375711"/>
                <a:gd name="connsiteY36" fmla="*/ 37495914 h 38553857"/>
                <a:gd name="connsiteX37" fmla="*/ 12452964 w 17375711"/>
                <a:gd name="connsiteY37" fmla="*/ 38123217 h 38553857"/>
                <a:gd name="connsiteX38" fmla="*/ 9712833 w 17375711"/>
                <a:gd name="connsiteY38" fmla="*/ 38086317 h 38553857"/>
                <a:gd name="connsiteX39" fmla="*/ 10736618 w 17375711"/>
                <a:gd name="connsiteY39" fmla="*/ 35872305 h 38553857"/>
                <a:gd name="connsiteX40" fmla="*/ 10375282 w 17375711"/>
                <a:gd name="connsiteY40" fmla="*/ 33990395 h 38553857"/>
                <a:gd name="connsiteX41" fmla="*/ 11158177 w 17375711"/>
                <a:gd name="connsiteY41" fmla="*/ 31909951 h 38553857"/>
                <a:gd name="connsiteX42" fmla="*/ 10887175 w 17375711"/>
                <a:gd name="connsiteY42" fmla="*/ 27163858 h 38553857"/>
                <a:gd name="connsiteX43" fmla="*/ 10465616 w 17375711"/>
                <a:gd name="connsiteY43" fmla="*/ 24580845 h 38553857"/>
                <a:gd name="connsiteX44" fmla="*/ 9588071 w 17375711"/>
                <a:gd name="connsiteY44" fmla="*/ 21183600 h 38553857"/>
                <a:gd name="connsiteX45" fmla="*/ 7063035 w 17375711"/>
                <a:gd name="connsiteY45" fmla="*/ 26536555 h 38553857"/>
                <a:gd name="connsiteX46" fmla="*/ 7454482 w 17375711"/>
                <a:gd name="connsiteY46" fmla="*/ 33067890 h 38553857"/>
                <a:gd name="connsiteX47" fmla="*/ 8033591 w 17375711"/>
                <a:gd name="connsiteY47" fmla="*/ 35448240 h 38553857"/>
                <a:gd name="connsiteX48" fmla="*/ 8327711 w 17375711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332729 w 17380729"/>
                <a:gd name="connsiteY0" fmla="*/ 37422114 h 38553857"/>
                <a:gd name="connsiteX1" fmla="*/ 6224936 w 17380729"/>
                <a:gd name="connsiteY1" fmla="*/ 37200713 h 38553857"/>
                <a:gd name="connsiteX2" fmla="*/ 3966585 w 17380729"/>
                <a:gd name="connsiteY2" fmla="*/ 37901816 h 38553857"/>
                <a:gd name="connsiteX3" fmla="*/ 449089 w 17380729"/>
                <a:gd name="connsiteY3" fmla="*/ 37734240 h 38553857"/>
                <a:gd name="connsiteX4" fmla="*/ 1272049 w 17380729"/>
                <a:gd name="connsiteY4" fmla="*/ 36636960 h 38553857"/>
                <a:gd name="connsiteX5" fmla="*/ 3558049 w 17380729"/>
                <a:gd name="connsiteY5" fmla="*/ 36636960 h 38553857"/>
                <a:gd name="connsiteX6" fmla="*/ 4015249 w 17380729"/>
                <a:gd name="connsiteY6" fmla="*/ 35448240 h 38553857"/>
                <a:gd name="connsiteX7" fmla="*/ 3832369 w 17380729"/>
                <a:gd name="connsiteY7" fmla="*/ 33710880 h 38553857"/>
                <a:gd name="connsiteX8" fmla="*/ 4106689 w 17380729"/>
                <a:gd name="connsiteY8" fmla="*/ 33253680 h 38553857"/>
                <a:gd name="connsiteX9" fmla="*/ 3192289 w 17380729"/>
                <a:gd name="connsiteY9" fmla="*/ 31790640 h 38553857"/>
                <a:gd name="connsiteX10" fmla="*/ 2735089 w 17380729"/>
                <a:gd name="connsiteY10" fmla="*/ 25481280 h 38553857"/>
                <a:gd name="connsiteX11" fmla="*/ 5386849 w 17380729"/>
                <a:gd name="connsiteY11" fmla="*/ 17251680 h 38553857"/>
                <a:gd name="connsiteX12" fmla="*/ 4563889 w 17380729"/>
                <a:gd name="connsiteY12" fmla="*/ 16428720 h 38553857"/>
                <a:gd name="connsiteX13" fmla="*/ 6392689 w 17380729"/>
                <a:gd name="connsiteY13" fmla="*/ 11216640 h 38553857"/>
                <a:gd name="connsiteX14" fmla="*/ 3832369 w 17380729"/>
                <a:gd name="connsiteY14" fmla="*/ 10485120 h 38553857"/>
                <a:gd name="connsiteX15" fmla="*/ 3649489 w 17380729"/>
                <a:gd name="connsiteY15" fmla="*/ 9662160 h 38553857"/>
                <a:gd name="connsiteX16" fmla="*/ 3466609 w 17380729"/>
                <a:gd name="connsiteY16" fmla="*/ 9204960 h 38553857"/>
                <a:gd name="connsiteX17" fmla="*/ 5478289 w 17380729"/>
                <a:gd name="connsiteY17" fmla="*/ 2438400 h 38553857"/>
                <a:gd name="connsiteX18" fmla="*/ 9044449 w 17380729"/>
                <a:gd name="connsiteY18" fmla="*/ 1432560 h 38553857"/>
                <a:gd name="connsiteX19" fmla="*/ 9318769 w 17380729"/>
                <a:gd name="connsiteY19" fmla="*/ 883920 h 38553857"/>
                <a:gd name="connsiteX20" fmla="*/ 12244849 w 17380729"/>
                <a:gd name="connsiteY20" fmla="*/ 60960 h 38553857"/>
                <a:gd name="connsiteX21" fmla="*/ 13799329 w 17380729"/>
                <a:gd name="connsiteY21" fmla="*/ 1249680 h 38553857"/>
                <a:gd name="connsiteX22" fmla="*/ 15079489 w 17380729"/>
                <a:gd name="connsiteY22" fmla="*/ 1981200 h 38553857"/>
                <a:gd name="connsiteX23" fmla="*/ 16451089 w 17380729"/>
                <a:gd name="connsiteY23" fmla="*/ 2255520 h 38553857"/>
                <a:gd name="connsiteX24" fmla="*/ 17091169 w 17380729"/>
                <a:gd name="connsiteY24" fmla="*/ 4358640 h 38553857"/>
                <a:gd name="connsiteX25" fmla="*/ 14713729 w 17380729"/>
                <a:gd name="connsiteY25" fmla="*/ 10668000 h 38553857"/>
                <a:gd name="connsiteX26" fmla="*/ 15445249 w 17380729"/>
                <a:gd name="connsiteY26" fmla="*/ 11948160 h 38553857"/>
                <a:gd name="connsiteX27" fmla="*/ 15445249 w 17380729"/>
                <a:gd name="connsiteY27" fmla="*/ 14417040 h 38553857"/>
                <a:gd name="connsiteX28" fmla="*/ 15902449 w 17380729"/>
                <a:gd name="connsiteY28" fmla="*/ 16885920 h 38553857"/>
                <a:gd name="connsiteX29" fmla="*/ 15353809 w 17380729"/>
                <a:gd name="connsiteY29" fmla="*/ 17160240 h 38553857"/>
                <a:gd name="connsiteX30" fmla="*/ 15445249 w 17380729"/>
                <a:gd name="connsiteY30" fmla="*/ 18166080 h 38553857"/>
                <a:gd name="connsiteX31" fmla="*/ 14805169 w 17380729"/>
                <a:gd name="connsiteY31" fmla="*/ 19080480 h 38553857"/>
                <a:gd name="connsiteX32" fmla="*/ 14174328 w 17380729"/>
                <a:gd name="connsiteY32" fmla="*/ 26831757 h 38553857"/>
                <a:gd name="connsiteX33" fmla="*/ 14174328 w 17380729"/>
                <a:gd name="connsiteY33" fmla="*/ 33879695 h 38553857"/>
                <a:gd name="connsiteX34" fmla="*/ 13067809 w 17380729"/>
                <a:gd name="connsiteY34" fmla="*/ 35996880 h 38553857"/>
                <a:gd name="connsiteX35" fmla="*/ 13090320 w 17380729"/>
                <a:gd name="connsiteY35" fmla="*/ 37311413 h 38553857"/>
                <a:gd name="connsiteX36" fmla="*/ 12728984 w 17380729"/>
                <a:gd name="connsiteY36" fmla="*/ 37495914 h 38553857"/>
                <a:gd name="connsiteX37" fmla="*/ 12457982 w 17380729"/>
                <a:gd name="connsiteY37" fmla="*/ 38123217 h 38553857"/>
                <a:gd name="connsiteX38" fmla="*/ 9717851 w 17380729"/>
                <a:gd name="connsiteY38" fmla="*/ 38086317 h 38553857"/>
                <a:gd name="connsiteX39" fmla="*/ 10741636 w 17380729"/>
                <a:gd name="connsiteY39" fmla="*/ 35872305 h 38553857"/>
                <a:gd name="connsiteX40" fmla="*/ 10380300 w 17380729"/>
                <a:gd name="connsiteY40" fmla="*/ 33990395 h 38553857"/>
                <a:gd name="connsiteX41" fmla="*/ 11163195 w 17380729"/>
                <a:gd name="connsiteY41" fmla="*/ 31909951 h 38553857"/>
                <a:gd name="connsiteX42" fmla="*/ 10892193 w 17380729"/>
                <a:gd name="connsiteY42" fmla="*/ 27163858 h 38553857"/>
                <a:gd name="connsiteX43" fmla="*/ 10470634 w 17380729"/>
                <a:gd name="connsiteY43" fmla="*/ 24580845 h 38553857"/>
                <a:gd name="connsiteX44" fmla="*/ 9593089 w 17380729"/>
                <a:gd name="connsiteY44" fmla="*/ 21183600 h 38553857"/>
                <a:gd name="connsiteX45" fmla="*/ 7068053 w 17380729"/>
                <a:gd name="connsiteY45" fmla="*/ 26536555 h 38553857"/>
                <a:gd name="connsiteX46" fmla="*/ 7459500 w 17380729"/>
                <a:gd name="connsiteY46" fmla="*/ 33067890 h 38553857"/>
                <a:gd name="connsiteX47" fmla="*/ 8038609 w 17380729"/>
                <a:gd name="connsiteY47" fmla="*/ 35448240 h 38553857"/>
                <a:gd name="connsiteX48" fmla="*/ 8332729 w 17380729"/>
                <a:gd name="connsiteY48" fmla="*/ 37422114 h 38553857"/>
                <a:gd name="connsiteX0" fmla="*/ 8278036 w 17326036"/>
                <a:gd name="connsiteY0" fmla="*/ 37422114 h 38553857"/>
                <a:gd name="connsiteX1" fmla="*/ 6170243 w 17326036"/>
                <a:gd name="connsiteY1" fmla="*/ 37200713 h 38553857"/>
                <a:gd name="connsiteX2" fmla="*/ 3911892 w 17326036"/>
                <a:gd name="connsiteY2" fmla="*/ 37901816 h 38553857"/>
                <a:gd name="connsiteX3" fmla="*/ 449089 w 17326036"/>
                <a:gd name="connsiteY3" fmla="*/ 37311413 h 38553857"/>
                <a:gd name="connsiteX4" fmla="*/ 1217356 w 17326036"/>
                <a:gd name="connsiteY4" fmla="*/ 36636960 h 38553857"/>
                <a:gd name="connsiteX5" fmla="*/ 3503356 w 17326036"/>
                <a:gd name="connsiteY5" fmla="*/ 36636960 h 38553857"/>
                <a:gd name="connsiteX6" fmla="*/ 3960556 w 17326036"/>
                <a:gd name="connsiteY6" fmla="*/ 35448240 h 38553857"/>
                <a:gd name="connsiteX7" fmla="*/ 3777676 w 17326036"/>
                <a:gd name="connsiteY7" fmla="*/ 33710880 h 38553857"/>
                <a:gd name="connsiteX8" fmla="*/ 4051996 w 17326036"/>
                <a:gd name="connsiteY8" fmla="*/ 33253680 h 38553857"/>
                <a:gd name="connsiteX9" fmla="*/ 3137596 w 17326036"/>
                <a:gd name="connsiteY9" fmla="*/ 31790640 h 38553857"/>
                <a:gd name="connsiteX10" fmla="*/ 2680396 w 17326036"/>
                <a:gd name="connsiteY10" fmla="*/ 25481280 h 38553857"/>
                <a:gd name="connsiteX11" fmla="*/ 5332156 w 17326036"/>
                <a:gd name="connsiteY11" fmla="*/ 17251680 h 38553857"/>
                <a:gd name="connsiteX12" fmla="*/ 4509196 w 17326036"/>
                <a:gd name="connsiteY12" fmla="*/ 16428720 h 38553857"/>
                <a:gd name="connsiteX13" fmla="*/ 6337996 w 17326036"/>
                <a:gd name="connsiteY13" fmla="*/ 11216640 h 38553857"/>
                <a:gd name="connsiteX14" fmla="*/ 3777676 w 17326036"/>
                <a:gd name="connsiteY14" fmla="*/ 10485120 h 38553857"/>
                <a:gd name="connsiteX15" fmla="*/ 3594796 w 17326036"/>
                <a:gd name="connsiteY15" fmla="*/ 9662160 h 38553857"/>
                <a:gd name="connsiteX16" fmla="*/ 3411916 w 17326036"/>
                <a:gd name="connsiteY16" fmla="*/ 9204960 h 38553857"/>
                <a:gd name="connsiteX17" fmla="*/ 5423596 w 17326036"/>
                <a:gd name="connsiteY17" fmla="*/ 2438400 h 38553857"/>
                <a:gd name="connsiteX18" fmla="*/ 8989756 w 17326036"/>
                <a:gd name="connsiteY18" fmla="*/ 1432560 h 38553857"/>
                <a:gd name="connsiteX19" fmla="*/ 9264076 w 17326036"/>
                <a:gd name="connsiteY19" fmla="*/ 883920 h 38553857"/>
                <a:gd name="connsiteX20" fmla="*/ 12190156 w 17326036"/>
                <a:gd name="connsiteY20" fmla="*/ 60960 h 38553857"/>
                <a:gd name="connsiteX21" fmla="*/ 13744636 w 17326036"/>
                <a:gd name="connsiteY21" fmla="*/ 1249680 h 38553857"/>
                <a:gd name="connsiteX22" fmla="*/ 15024796 w 17326036"/>
                <a:gd name="connsiteY22" fmla="*/ 1981200 h 38553857"/>
                <a:gd name="connsiteX23" fmla="*/ 16396396 w 17326036"/>
                <a:gd name="connsiteY23" fmla="*/ 2255520 h 38553857"/>
                <a:gd name="connsiteX24" fmla="*/ 17036476 w 17326036"/>
                <a:gd name="connsiteY24" fmla="*/ 4358640 h 38553857"/>
                <a:gd name="connsiteX25" fmla="*/ 14659036 w 17326036"/>
                <a:gd name="connsiteY25" fmla="*/ 10668000 h 38553857"/>
                <a:gd name="connsiteX26" fmla="*/ 15390556 w 17326036"/>
                <a:gd name="connsiteY26" fmla="*/ 11948160 h 38553857"/>
                <a:gd name="connsiteX27" fmla="*/ 15390556 w 17326036"/>
                <a:gd name="connsiteY27" fmla="*/ 14417040 h 38553857"/>
                <a:gd name="connsiteX28" fmla="*/ 15847756 w 17326036"/>
                <a:gd name="connsiteY28" fmla="*/ 16885920 h 38553857"/>
                <a:gd name="connsiteX29" fmla="*/ 15299116 w 17326036"/>
                <a:gd name="connsiteY29" fmla="*/ 17160240 h 38553857"/>
                <a:gd name="connsiteX30" fmla="*/ 15390556 w 17326036"/>
                <a:gd name="connsiteY30" fmla="*/ 18166080 h 38553857"/>
                <a:gd name="connsiteX31" fmla="*/ 14750476 w 17326036"/>
                <a:gd name="connsiteY31" fmla="*/ 19080480 h 38553857"/>
                <a:gd name="connsiteX32" fmla="*/ 14119635 w 17326036"/>
                <a:gd name="connsiteY32" fmla="*/ 26831757 h 38553857"/>
                <a:gd name="connsiteX33" fmla="*/ 14119635 w 17326036"/>
                <a:gd name="connsiteY33" fmla="*/ 33879695 h 38553857"/>
                <a:gd name="connsiteX34" fmla="*/ 13013116 w 17326036"/>
                <a:gd name="connsiteY34" fmla="*/ 35996880 h 38553857"/>
                <a:gd name="connsiteX35" fmla="*/ 13035627 w 17326036"/>
                <a:gd name="connsiteY35" fmla="*/ 37311413 h 38553857"/>
                <a:gd name="connsiteX36" fmla="*/ 12674291 w 17326036"/>
                <a:gd name="connsiteY36" fmla="*/ 37495914 h 38553857"/>
                <a:gd name="connsiteX37" fmla="*/ 12403289 w 17326036"/>
                <a:gd name="connsiteY37" fmla="*/ 38123217 h 38553857"/>
                <a:gd name="connsiteX38" fmla="*/ 9663158 w 17326036"/>
                <a:gd name="connsiteY38" fmla="*/ 38086317 h 38553857"/>
                <a:gd name="connsiteX39" fmla="*/ 10686943 w 17326036"/>
                <a:gd name="connsiteY39" fmla="*/ 35872305 h 38553857"/>
                <a:gd name="connsiteX40" fmla="*/ 10325607 w 17326036"/>
                <a:gd name="connsiteY40" fmla="*/ 33990395 h 38553857"/>
                <a:gd name="connsiteX41" fmla="*/ 11108502 w 17326036"/>
                <a:gd name="connsiteY41" fmla="*/ 31909951 h 38553857"/>
                <a:gd name="connsiteX42" fmla="*/ 10837500 w 17326036"/>
                <a:gd name="connsiteY42" fmla="*/ 27163858 h 38553857"/>
                <a:gd name="connsiteX43" fmla="*/ 10415941 w 17326036"/>
                <a:gd name="connsiteY43" fmla="*/ 24580845 h 38553857"/>
                <a:gd name="connsiteX44" fmla="*/ 9538396 w 17326036"/>
                <a:gd name="connsiteY44" fmla="*/ 21183600 h 38553857"/>
                <a:gd name="connsiteX45" fmla="*/ 7013360 w 17326036"/>
                <a:gd name="connsiteY45" fmla="*/ 26536555 h 38553857"/>
                <a:gd name="connsiteX46" fmla="*/ 7404807 w 17326036"/>
                <a:gd name="connsiteY46" fmla="*/ 33067890 h 38553857"/>
                <a:gd name="connsiteX47" fmla="*/ 7983916 w 17326036"/>
                <a:gd name="connsiteY47" fmla="*/ 35448240 h 38553857"/>
                <a:gd name="connsiteX48" fmla="*/ 8278036 w 17326036"/>
                <a:gd name="connsiteY48" fmla="*/ 37422114 h 38553857"/>
                <a:gd name="connsiteX0" fmla="*/ 7495142 w 16543142"/>
                <a:gd name="connsiteY0" fmla="*/ 37422114 h 38553857"/>
                <a:gd name="connsiteX1" fmla="*/ 5387349 w 16543142"/>
                <a:gd name="connsiteY1" fmla="*/ 37200713 h 38553857"/>
                <a:gd name="connsiteX2" fmla="*/ 3128998 w 16543142"/>
                <a:gd name="connsiteY2" fmla="*/ 37901816 h 38553857"/>
                <a:gd name="connsiteX3" fmla="*/ 449089 w 16543142"/>
                <a:gd name="connsiteY3" fmla="*/ 37495914 h 38553857"/>
                <a:gd name="connsiteX4" fmla="*/ 434462 w 16543142"/>
                <a:gd name="connsiteY4" fmla="*/ 36636960 h 38553857"/>
                <a:gd name="connsiteX5" fmla="*/ 2720462 w 16543142"/>
                <a:gd name="connsiteY5" fmla="*/ 36636960 h 38553857"/>
                <a:gd name="connsiteX6" fmla="*/ 3177662 w 16543142"/>
                <a:gd name="connsiteY6" fmla="*/ 35448240 h 38553857"/>
                <a:gd name="connsiteX7" fmla="*/ 2994782 w 16543142"/>
                <a:gd name="connsiteY7" fmla="*/ 33710880 h 38553857"/>
                <a:gd name="connsiteX8" fmla="*/ 3269102 w 16543142"/>
                <a:gd name="connsiteY8" fmla="*/ 33253680 h 38553857"/>
                <a:gd name="connsiteX9" fmla="*/ 2354702 w 16543142"/>
                <a:gd name="connsiteY9" fmla="*/ 31790640 h 38553857"/>
                <a:gd name="connsiteX10" fmla="*/ 1897502 w 16543142"/>
                <a:gd name="connsiteY10" fmla="*/ 25481280 h 38553857"/>
                <a:gd name="connsiteX11" fmla="*/ 4549262 w 16543142"/>
                <a:gd name="connsiteY11" fmla="*/ 17251680 h 38553857"/>
                <a:gd name="connsiteX12" fmla="*/ 3726302 w 16543142"/>
                <a:gd name="connsiteY12" fmla="*/ 16428720 h 38553857"/>
                <a:gd name="connsiteX13" fmla="*/ 5555102 w 16543142"/>
                <a:gd name="connsiteY13" fmla="*/ 11216640 h 38553857"/>
                <a:gd name="connsiteX14" fmla="*/ 2994782 w 16543142"/>
                <a:gd name="connsiteY14" fmla="*/ 10485120 h 38553857"/>
                <a:gd name="connsiteX15" fmla="*/ 2811902 w 16543142"/>
                <a:gd name="connsiteY15" fmla="*/ 9662160 h 38553857"/>
                <a:gd name="connsiteX16" fmla="*/ 2629022 w 16543142"/>
                <a:gd name="connsiteY16" fmla="*/ 9204960 h 38553857"/>
                <a:gd name="connsiteX17" fmla="*/ 4640702 w 16543142"/>
                <a:gd name="connsiteY17" fmla="*/ 2438400 h 38553857"/>
                <a:gd name="connsiteX18" fmla="*/ 8206862 w 16543142"/>
                <a:gd name="connsiteY18" fmla="*/ 1432560 h 38553857"/>
                <a:gd name="connsiteX19" fmla="*/ 8481182 w 16543142"/>
                <a:gd name="connsiteY19" fmla="*/ 883920 h 38553857"/>
                <a:gd name="connsiteX20" fmla="*/ 11407262 w 16543142"/>
                <a:gd name="connsiteY20" fmla="*/ 60960 h 38553857"/>
                <a:gd name="connsiteX21" fmla="*/ 12961742 w 16543142"/>
                <a:gd name="connsiteY21" fmla="*/ 1249680 h 38553857"/>
                <a:gd name="connsiteX22" fmla="*/ 14241902 w 16543142"/>
                <a:gd name="connsiteY22" fmla="*/ 1981200 h 38553857"/>
                <a:gd name="connsiteX23" fmla="*/ 15613502 w 16543142"/>
                <a:gd name="connsiteY23" fmla="*/ 2255520 h 38553857"/>
                <a:gd name="connsiteX24" fmla="*/ 16253582 w 16543142"/>
                <a:gd name="connsiteY24" fmla="*/ 4358640 h 38553857"/>
                <a:gd name="connsiteX25" fmla="*/ 13876142 w 16543142"/>
                <a:gd name="connsiteY25" fmla="*/ 10668000 h 38553857"/>
                <a:gd name="connsiteX26" fmla="*/ 14607662 w 16543142"/>
                <a:gd name="connsiteY26" fmla="*/ 11948160 h 38553857"/>
                <a:gd name="connsiteX27" fmla="*/ 14607662 w 16543142"/>
                <a:gd name="connsiteY27" fmla="*/ 14417040 h 38553857"/>
                <a:gd name="connsiteX28" fmla="*/ 15064862 w 16543142"/>
                <a:gd name="connsiteY28" fmla="*/ 16885920 h 38553857"/>
                <a:gd name="connsiteX29" fmla="*/ 14516222 w 16543142"/>
                <a:gd name="connsiteY29" fmla="*/ 17160240 h 38553857"/>
                <a:gd name="connsiteX30" fmla="*/ 14607662 w 16543142"/>
                <a:gd name="connsiteY30" fmla="*/ 18166080 h 38553857"/>
                <a:gd name="connsiteX31" fmla="*/ 13967582 w 16543142"/>
                <a:gd name="connsiteY31" fmla="*/ 19080480 h 38553857"/>
                <a:gd name="connsiteX32" fmla="*/ 13336741 w 16543142"/>
                <a:gd name="connsiteY32" fmla="*/ 26831757 h 38553857"/>
                <a:gd name="connsiteX33" fmla="*/ 13336741 w 16543142"/>
                <a:gd name="connsiteY33" fmla="*/ 33879695 h 38553857"/>
                <a:gd name="connsiteX34" fmla="*/ 12230222 w 16543142"/>
                <a:gd name="connsiteY34" fmla="*/ 35996880 h 38553857"/>
                <a:gd name="connsiteX35" fmla="*/ 12252733 w 16543142"/>
                <a:gd name="connsiteY35" fmla="*/ 37311413 h 38553857"/>
                <a:gd name="connsiteX36" fmla="*/ 11891397 w 16543142"/>
                <a:gd name="connsiteY36" fmla="*/ 37495914 h 38553857"/>
                <a:gd name="connsiteX37" fmla="*/ 11620395 w 16543142"/>
                <a:gd name="connsiteY37" fmla="*/ 38123217 h 38553857"/>
                <a:gd name="connsiteX38" fmla="*/ 8880264 w 16543142"/>
                <a:gd name="connsiteY38" fmla="*/ 38086317 h 38553857"/>
                <a:gd name="connsiteX39" fmla="*/ 9904049 w 16543142"/>
                <a:gd name="connsiteY39" fmla="*/ 35872305 h 38553857"/>
                <a:gd name="connsiteX40" fmla="*/ 9542713 w 16543142"/>
                <a:gd name="connsiteY40" fmla="*/ 33990395 h 38553857"/>
                <a:gd name="connsiteX41" fmla="*/ 10325608 w 16543142"/>
                <a:gd name="connsiteY41" fmla="*/ 31909951 h 38553857"/>
                <a:gd name="connsiteX42" fmla="*/ 10054606 w 16543142"/>
                <a:gd name="connsiteY42" fmla="*/ 27163858 h 38553857"/>
                <a:gd name="connsiteX43" fmla="*/ 9633047 w 16543142"/>
                <a:gd name="connsiteY43" fmla="*/ 24580845 h 38553857"/>
                <a:gd name="connsiteX44" fmla="*/ 8755502 w 16543142"/>
                <a:gd name="connsiteY44" fmla="*/ 21183600 h 38553857"/>
                <a:gd name="connsiteX45" fmla="*/ 6230466 w 16543142"/>
                <a:gd name="connsiteY45" fmla="*/ 26536555 h 38553857"/>
                <a:gd name="connsiteX46" fmla="*/ 6621913 w 16543142"/>
                <a:gd name="connsiteY46" fmla="*/ 33067890 h 38553857"/>
                <a:gd name="connsiteX47" fmla="*/ 7201022 w 16543142"/>
                <a:gd name="connsiteY47" fmla="*/ 35448240 h 38553857"/>
                <a:gd name="connsiteX48" fmla="*/ 7495142 w 16543142"/>
                <a:gd name="connsiteY48" fmla="*/ 37422114 h 38553857"/>
                <a:gd name="connsiteX0" fmla="*/ 7796255 w 16844255"/>
                <a:gd name="connsiteY0" fmla="*/ 37422114 h 38553857"/>
                <a:gd name="connsiteX1" fmla="*/ 5688462 w 16844255"/>
                <a:gd name="connsiteY1" fmla="*/ 37200713 h 38553857"/>
                <a:gd name="connsiteX2" fmla="*/ 3430111 w 16844255"/>
                <a:gd name="connsiteY2" fmla="*/ 37901816 h 38553857"/>
                <a:gd name="connsiteX3" fmla="*/ 449089 w 16844255"/>
                <a:gd name="connsiteY3" fmla="*/ 37717315 h 38553857"/>
                <a:gd name="connsiteX4" fmla="*/ 735575 w 16844255"/>
                <a:gd name="connsiteY4" fmla="*/ 36636960 h 38553857"/>
                <a:gd name="connsiteX5" fmla="*/ 3021575 w 16844255"/>
                <a:gd name="connsiteY5" fmla="*/ 36636960 h 38553857"/>
                <a:gd name="connsiteX6" fmla="*/ 3478775 w 16844255"/>
                <a:gd name="connsiteY6" fmla="*/ 35448240 h 38553857"/>
                <a:gd name="connsiteX7" fmla="*/ 3295895 w 16844255"/>
                <a:gd name="connsiteY7" fmla="*/ 33710880 h 38553857"/>
                <a:gd name="connsiteX8" fmla="*/ 3570215 w 16844255"/>
                <a:gd name="connsiteY8" fmla="*/ 33253680 h 38553857"/>
                <a:gd name="connsiteX9" fmla="*/ 2655815 w 16844255"/>
                <a:gd name="connsiteY9" fmla="*/ 31790640 h 38553857"/>
                <a:gd name="connsiteX10" fmla="*/ 2198615 w 16844255"/>
                <a:gd name="connsiteY10" fmla="*/ 25481280 h 38553857"/>
                <a:gd name="connsiteX11" fmla="*/ 4850375 w 16844255"/>
                <a:gd name="connsiteY11" fmla="*/ 17251680 h 38553857"/>
                <a:gd name="connsiteX12" fmla="*/ 4027415 w 16844255"/>
                <a:gd name="connsiteY12" fmla="*/ 16428720 h 38553857"/>
                <a:gd name="connsiteX13" fmla="*/ 5856215 w 16844255"/>
                <a:gd name="connsiteY13" fmla="*/ 11216640 h 38553857"/>
                <a:gd name="connsiteX14" fmla="*/ 3295895 w 16844255"/>
                <a:gd name="connsiteY14" fmla="*/ 10485120 h 38553857"/>
                <a:gd name="connsiteX15" fmla="*/ 3113015 w 16844255"/>
                <a:gd name="connsiteY15" fmla="*/ 9662160 h 38553857"/>
                <a:gd name="connsiteX16" fmla="*/ 2930135 w 16844255"/>
                <a:gd name="connsiteY16" fmla="*/ 9204960 h 38553857"/>
                <a:gd name="connsiteX17" fmla="*/ 4941815 w 16844255"/>
                <a:gd name="connsiteY17" fmla="*/ 2438400 h 38553857"/>
                <a:gd name="connsiteX18" fmla="*/ 8507975 w 16844255"/>
                <a:gd name="connsiteY18" fmla="*/ 1432560 h 38553857"/>
                <a:gd name="connsiteX19" fmla="*/ 8782295 w 16844255"/>
                <a:gd name="connsiteY19" fmla="*/ 883920 h 38553857"/>
                <a:gd name="connsiteX20" fmla="*/ 11708375 w 16844255"/>
                <a:gd name="connsiteY20" fmla="*/ 60960 h 38553857"/>
                <a:gd name="connsiteX21" fmla="*/ 13262855 w 16844255"/>
                <a:gd name="connsiteY21" fmla="*/ 1249680 h 38553857"/>
                <a:gd name="connsiteX22" fmla="*/ 14543015 w 16844255"/>
                <a:gd name="connsiteY22" fmla="*/ 1981200 h 38553857"/>
                <a:gd name="connsiteX23" fmla="*/ 15914615 w 16844255"/>
                <a:gd name="connsiteY23" fmla="*/ 2255520 h 38553857"/>
                <a:gd name="connsiteX24" fmla="*/ 16554695 w 16844255"/>
                <a:gd name="connsiteY24" fmla="*/ 4358640 h 38553857"/>
                <a:gd name="connsiteX25" fmla="*/ 14177255 w 16844255"/>
                <a:gd name="connsiteY25" fmla="*/ 10668000 h 38553857"/>
                <a:gd name="connsiteX26" fmla="*/ 14908775 w 16844255"/>
                <a:gd name="connsiteY26" fmla="*/ 11948160 h 38553857"/>
                <a:gd name="connsiteX27" fmla="*/ 14908775 w 16844255"/>
                <a:gd name="connsiteY27" fmla="*/ 14417040 h 38553857"/>
                <a:gd name="connsiteX28" fmla="*/ 15365975 w 16844255"/>
                <a:gd name="connsiteY28" fmla="*/ 16885920 h 38553857"/>
                <a:gd name="connsiteX29" fmla="*/ 14817335 w 16844255"/>
                <a:gd name="connsiteY29" fmla="*/ 17160240 h 38553857"/>
                <a:gd name="connsiteX30" fmla="*/ 14908775 w 16844255"/>
                <a:gd name="connsiteY30" fmla="*/ 18166080 h 38553857"/>
                <a:gd name="connsiteX31" fmla="*/ 14268695 w 16844255"/>
                <a:gd name="connsiteY31" fmla="*/ 19080480 h 38553857"/>
                <a:gd name="connsiteX32" fmla="*/ 13637854 w 16844255"/>
                <a:gd name="connsiteY32" fmla="*/ 26831757 h 38553857"/>
                <a:gd name="connsiteX33" fmla="*/ 13637854 w 16844255"/>
                <a:gd name="connsiteY33" fmla="*/ 33879695 h 38553857"/>
                <a:gd name="connsiteX34" fmla="*/ 12531335 w 16844255"/>
                <a:gd name="connsiteY34" fmla="*/ 35996880 h 38553857"/>
                <a:gd name="connsiteX35" fmla="*/ 12553846 w 16844255"/>
                <a:gd name="connsiteY35" fmla="*/ 37311413 h 38553857"/>
                <a:gd name="connsiteX36" fmla="*/ 12192510 w 16844255"/>
                <a:gd name="connsiteY36" fmla="*/ 37495914 h 38553857"/>
                <a:gd name="connsiteX37" fmla="*/ 11921508 w 16844255"/>
                <a:gd name="connsiteY37" fmla="*/ 38123217 h 38553857"/>
                <a:gd name="connsiteX38" fmla="*/ 9181377 w 16844255"/>
                <a:gd name="connsiteY38" fmla="*/ 38086317 h 38553857"/>
                <a:gd name="connsiteX39" fmla="*/ 10205162 w 16844255"/>
                <a:gd name="connsiteY39" fmla="*/ 35872305 h 38553857"/>
                <a:gd name="connsiteX40" fmla="*/ 9843826 w 16844255"/>
                <a:gd name="connsiteY40" fmla="*/ 33990395 h 38553857"/>
                <a:gd name="connsiteX41" fmla="*/ 10626721 w 16844255"/>
                <a:gd name="connsiteY41" fmla="*/ 31909951 h 38553857"/>
                <a:gd name="connsiteX42" fmla="*/ 10355719 w 16844255"/>
                <a:gd name="connsiteY42" fmla="*/ 27163858 h 38553857"/>
                <a:gd name="connsiteX43" fmla="*/ 9934160 w 16844255"/>
                <a:gd name="connsiteY43" fmla="*/ 24580845 h 38553857"/>
                <a:gd name="connsiteX44" fmla="*/ 9056615 w 16844255"/>
                <a:gd name="connsiteY44" fmla="*/ 21183600 h 38553857"/>
                <a:gd name="connsiteX45" fmla="*/ 6531579 w 16844255"/>
                <a:gd name="connsiteY45" fmla="*/ 26536555 h 38553857"/>
                <a:gd name="connsiteX46" fmla="*/ 6923026 w 16844255"/>
                <a:gd name="connsiteY46" fmla="*/ 33067890 h 38553857"/>
                <a:gd name="connsiteX47" fmla="*/ 7502135 w 16844255"/>
                <a:gd name="connsiteY47" fmla="*/ 35448240 h 38553857"/>
                <a:gd name="connsiteX48" fmla="*/ 7796255 w 16844255"/>
                <a:gd name="connsiteY48" fmla="*/ 37422114 h 38553857"/>
                <a:gd name="connsiteX0" fmla="*/ 7585476 w 16633476"/>
                <a:gd name="connsiteY0" fmla="*/ 37422114 h 38553857"/>
                <a:gd name="connsiteX1" fmla="*/ 5477683 w 16633476"/>
                <a:gd name="connsiteY1" fmla="*/ 37200713 h 38553857"/>
                <a:gd name="connsiteX2" fmla="*/ 3219332 w 16633476"/>
                <a:gd name="connsiteY2" fmla="*/ 37901816 h 38553857"/>
                <a:gd name="connsiteX3" fmla="*/ 449089 w 16633476"/>
                <a:gd name="connsiteY3" fmla="*/ 37717315 h 38553857"/>
                <a:gd name="connsiteX4" fmla="*/ 524796 w 16633476"/>
                <a:gd name="connsiteY4" fmla="*/ 36636960 h 38553857"/>
                <a:gd name="connsiteX5" fmla="*/ 2810796 w 16633476"/>
                <a:gd name="connsiteY5" fmla="*/ 36636960 h 38553857"/>
                <a:gd name="connsiteX6" fmla="*/ 3267996 w 16633476"/>
                <a:gd name="connsiteY6" fmla="*/ 35448240 h 38553857"/>
                <a:gd name="connsiteX7" fmla="*/ 3085116 w 16633476"/>
                <a:gd name="connsiteY7" fmla="*/ 33710880 h 38553857"/>
                <a:gd name="connsiteX8" fmla="*/ 3359436 w 16633476"/>
                <a:gd name="connsiteY8" fmla="*/ 33253680 h 38553857"/>
                <a:gd name="connsiteX9" fmla="*/ 2445036 w 16633476"/>
                <a:gd name="connsiteY9" fmla="*/ 31790640 h 38553857"/>
                <a:gd name="connsiteX10" fmla="*/ 1987836 w 16633476"/>
                <a:gd name="connsiteY10" fmla="*/ 25481280 h 38553857"/>
                <a:gd name="connsiteX11" fmla="*/ 4639596 w 16633476"/>
                <a:gd name="connsiteY11" fmla="*/ 17251680 h 38553857"/>
                <a:gd name="connsiteX12" fmla="*/ 3816636 w 16633476"/>
                <a:gd name="connsiteY12" fmla="*/ 16428720 h 38553857"/>
                <a:gd name="connsiteX13" fmla="*/ 5645436 w 16633476"/>
                <a:gd name="connsiteY13" fmla="*/ 11216640 h 38553857"/>
                <a:gd name="connsiteX14" fmla="*/ 3085116 w 16633476"/>
                <a:gd name="connsiteY14" fmla="*/ 10485120 h 38553857"/>
                <a:gd name="connsiteX15" fmla="*/ 2902236 w 16633476"/>
                <a:gd name="connsiteY15" fmla="*/ 9662160 h 38553857"/>
                <a:gd name="connsiteX16" fmla="*/ 2719356 w 16633476"/>
                <a:gd name="connsiteY16" fmla="*/ 9204960 h 38553857"/>
                <a:gd name="connsiteX17" fmla="*/ 4731036 w 16633476"/>
                <a:gd name="connsiteY17" fmla="*/ 2438400 h 38553857"/>
                <a:gd name="connsiteX18" fmla="*/ 8297196 w 16633476"/>
                <a:gd name="connsiteY18" fmla="*/ 1432560 h 38553857"/>
                <a:gd name="connsiteX19" fmla="*/ 8571516 w 16633476"/>
                <a:gd name="connsiteY19" fmla="*/ 883920 h 38553857"/>
                <a:gd name="connsiteX20" fmla="*/ 11497596 w 16633476"/>
                <a:gd name="connsiteY20" fmla="*/ 60960 h 38553857"/>
                <a:gd name="connsiteX21" fmla="*/ 13052076 w 16633476"/>
                <a:gd name="connsiteY21" fmla="*/ 1249680 h 38553857"/>
                <a:gd name="connsiteX22" fmla="*/ 14332236 w 16633476"/>
                <a:gd name="connsiteY22" fmla="*/ 1981200 h 38553857"/>
                <a:gd name="connsiteX23" fmla="*/ 15703836 w 16633476"/>
                <a:gd name="connsiteY23" fmla="*/ 2255520 h 38553857"/>
                <a:gd name="connsiteX24" fmla="*/ 16343916 w 16633476"/>
                <a:gd name="connsiteY24" fmla="*/ 4358640 h 38553857"/>
                <a:gd name="connsiteX25" fmla="*/ 13966476 w 16633476"/>
                <a:gd name="connsiteY25" fmla="*/ 10668000 h 38553857"/>
                <a:gd name="connsiteX26" fmla="*/ 14697996 w 16633476"/>
                <a:gd name="connsiteY26" fmla="*/ 11948160 h 38553857"/>
                <a:gd name="connsiteX27" fmla="*/ 14697996 w 16633476"/>
                <a:gd name="connsiteY27" fmla="*/ 14417040 h 38553857"/>
                <a:gd name="connsiteX28" fmla="*/ 15155196 w 16633476"/>
                <a:gd name="connsiteY28" fmla="*/ 16885920 h 38553857"/>
                <a:gd name="connsiteX29" fmla="*/ 14606556 w 16633476"/>
                <a:gd name="connsiteY29" fmla="*/ 17160240 h 38553857"/>
                <a:gd name="connsiteX30" fmla="*/ 14697996 w 16633476"/>
                <a:gd name="connsiteY30" fmla="*/ 18166080 h 38553857"/>
                <a:gd name="connsiteX31" fmla="*/ 14057916 w 16633476"/>
                <a:gd name="connsiteY31" fmla="*/ 19080480 h 38553857"/>
                <a:gd name="connsiteX32" fmla="*/ 13427075 w 16633476"/>
                <a:gd name="connsiteY32" fmla="*/ 26831757 h 38553857"/>
                <a:gd name="connsiteX33" fmla="*/ 13427075 w 16633476"/>
                <a:gd name="connsiteY33" fmla="*/ 33879695 h 38553857"/>
                <a:gd name="connsiteX34" fmla="*/ 12320556 w 16633476"/>
                <a:gd name="connsiteY34" fmla="*/ 35996880 h 38553857"/>
                <a:gd name="connsiteX35" fmla="*/ 12343067 w 16633476"/>
                <a:gd name="connsiteY35" fmla="*/ 37311413 h 38553857"/>
                <a:gd name="connsiteX36" fmla="*/ 11981731 w 16633476"/>
                <a:gd name="connsiteY36" fmla="*/ 37495914 h 38553857"/>
                <a:gd name="connsiteX37" fmla="*/ 11710729 w 16633476"/>
                <a:gd name="connsiteY37" fmla="*/ 38123217 h 38553857"/>
                <a:gd name="connsiteX38" fmla="*/ 8970598 w 16633476"/>
                <a:gd name="connsiteY38" fmla="*/ 38086317 h 38553857"/>
                <a:gd name="connsiteX39" fmla="*/ 9994383 w 16633476"/>
                <a:gd name="connsiteY39" fmla="*/ 35872305 h 38553857"/>
                <a:gd name="connsiteX40" fmla="*/ 9633047 w 16633476"/>
                <a:gd name="connsiteY40" fmla="*/ 33990395 h 38553857"/>
                <a:gd name="connsiteX41" fmla="*/ 10415942 w 16633476"/>
                <a:gd name="connsiteY41" fmla="*/ 31909951 h 38553857"/>
                <a:gd name="connsiteX42" fmla="*/ 10144940 w 16633476"/>
                <a:gd name="connsiteY42" fmla="*/ 27163858 h 38553857"/>
                <a:gd name="connsiteX43" fmla="*/ 9723381 w 16633476"/>
                <a:gd name="connsiteY43" fmla="*/ 24580845 h 38553857"/>
                <a:gd name="connsiteX44" fmla="*/ 8845836 w 16633476"/>
                <a:gd name="connsiteY44" fmla="*/ 21183600 h 38553857"/>
                <a:gd name="connsiteX45" fmla="*/ 6320800 w 16633476"/>
                <a:gd name="connsiteY45" fmla="*/ 26536555 h 38553857"/>
                <a:gd name="connsiteX46" fmla="*/ 6712247 w 16633476"/>
                <a:gd name="connsiteY46" fmla="*/ 33067890 h 38553857"/>
                <a:gd name="connsiteX47" fmla="*/ 7291356 w 16633476"/>
                <a:gd name="connsiteY47" fmla="*/ 35448240 h 38553857"/>
                <a:gd name="connsiteX48" fmla="*/ 7585476 w 16633476"/>
                <a:gd name="connsiteY48" fmla="*/ 37422114 h 38553857"/>
                <a:gd name="connsiteX0" fmla="*/ 7502741 w 16550741"/>
                <a:gd name="connsiteY0" fmla="*/ 37422114 h 38553857"/>
                <a:gd name="connsiteX1" fmla="*/ 5394948 w 16550741"/>
                <a:gd name="connsiteY1" fmla="*/ 37200713 h 38553857"/>
                <a:gd name="connsiteX2" fmla="*/ 3136597 w 16550741"/>
                <a:gd name="connsiteY2" fmla="*/ 37901816 h 38553857"/>
                <a:gd name="connsiteX3" fmla="*/ 366354 w 16550741"/>
                <a:gd name="connsiteY3" fmla="*/ 37717315 h 38553857"/>
                <a:gd name="connsiteX4" fmla="*/ 938470 w 16550741"/>
                <a:gd name="connsiteY4" fmla="*/ 36905511 h 38553857"/>
                <a:gd name="connsiteX5" fmla="*/ 2728061 w 16550741"/>
                <a:gd name="connsiteY5" fmla="*/ 36636960 h 38553857"/>
                <a:gd name="connsiteX6" fmla="*/ 3185261 w 16550741"/>
                <a:gd name="connsiteY6" fmla="*/ 35448240 h 38553857"/>
                <a:gd name="connsiteX7" fmla="*/ 3002381 w 16550741"/>
                <a:gd name="connsiteY7" fmla="*/ 33710880 h 38553857"/>
                <a:gd name="connsiteX8" fmla="*/ 3276701 w 16550741"/>
                <a:gd name="connsiteY8" fmla="*/ 33253680 h 38553857"/>
                <a:gd name="connsiteX9" fmla="*/ 2362301 w 16550741"/>
                <a:gd name="connsiteY9" fmla="*/ 31790640 h 38553857"/>
                <a:gd name="connsiteX10" fmla="*/ 1905101 w 16550741"/>
                <a:gd name="connsiteY10" fmla="*/ 25481280 h 38553857"/>
                <a:gd name="connsiteX11" fmla="*/ 4556861 w 16550741"/>
                <a:gd name="connsiteY11" fmla="*/ 17251680 h 38553857"/>
                <a:gd name="connsiteX12" fmla="*/ 3733901 w 16550741"/>
                <a:gd name="connsiteY12" fmla="*/ 16428720 h 38553857"/>
                <a:gd name="connsiteX13" fmla="*/ 5562701 w 16550741"/>
                <a:gd name="connsiteY13" fmla="*/ 11216640 h 38553857"/>
                <a:gd name="connsiteX14" fmla="*/ 3002381 w 16550741"/>
                <a:gd name="connsiteY14" fmla="*/ 10485120 h 38553857"/>
                <a:gd name="connsiteX15" fmla="*/ 2819501 w 16550741"/>
                <a:gd name="connsiteY15" fmla="*/ 9662160 h 38553857"/>
                <a:gd name="connsiteX16" fmla="*/ 2636621 w 16550741"/>
                <a:gd name="connsiteY16" fmla="*/ 9204960 h 38553857"/>
                <a:gd name="connsiteX17" fmla="*/ 4648301 w 16550741"/>
                <a:gd name="connsiteY17" fmla="*/ 2438400 h 38553857"/>
                <a:gd name="connsiteX18" fmla="*/ 8214461 w 16550741"/>
                <a:gd name="connsiteY18" fmla="*/ 1432560 h 38553857"/>
                <a:gd name="connsiteX19" fmla="*/ 8488781 w 16550741"/>
                <a:gd name="connsiteY19" fmla="*/ 883920 h 38553857"/>
                <a:gd name="connsiteX20" fmla="*/ 11414861 w 16550741"/>
                <a:gd name="connsiteY20" fmla="*/ 60960 h 38553857"/>
                <a:gd name="connsiteX21" fmla="*/ 12969341 w 16550741"/>
                <a:gd name="connsiteY21" fmla="*/ 1249680 h 38553857"/>
                <a:gd name="connsiteX22" fmla="*/ 14249501 w 16550741"/>
                <a:gd name="connsiteY22" fmla="*/ 1981200 h 38553857"/>
                <a:gd name="connsiteX23" fmla="*/ 15621101 w 16550741"/>
                <a:gd name="connsiteY23" fmla="*/ 2255520 h 38553857"/>
                <a:gd name="connsiteX24" fmla="*/ 16261181 w 16550741"/>
                <a:gd name="connsiteY24" fmla="*/ 4358640 h 38553857"/>
                <a:gd name="connsiteX25" fmla="*/ 13883741 w 16550741"/>
                <a:gd name="connsiteY25" fmla="*/ 10668000 h 38553857"/>
                <a:gd name="connsiteX26" fmla="*/ 14615261 w 16550741"/>
                <a:gd name="connsiteY26" fmla="*/ 11948160 h 38553857"/>
                <a:gd name="connsiteX27" fmla="*/ 14615261 w 16550741"/>
                <a:gd name="connsiteY27" fmla="*/ 14417040 h 38553857"/>
                <a:gd name="connsiteX28" fmla="*/ 15072461 w 16550741"/>
                <a:gd name="connsiteY28" fmla="*/ 16885920 h 38553857"/>
                <a:gd name="connsiteX29" fmla="*/ 14523821 w 16550741"/>
                <a:gd name="connsiteY29" fmla="*/ 17160240 h 38553857"/>
                <a:gd name="connsiteX30" fmla="*/ 14615261 w 16550741"/>
                <a:gd name="connsiteY30" fmla="*/ 18166080 h 38553857"/>
                <a:gd name="connsiteX31" fmla="*/ 13975181 w 16550741"/>
                <a:gd name="connsiteY31" fmla="*/ 19080480 h 38553857"/>
                <a:gd name="connsiteX32" fmla="*/ 13344340 w 16550741"/>
                <a:gd name="connsiteY32" fmla="*/ 26831757 h 38553857"/>
                <a:gd name="connsiteX33" fmla="*/ 13344340 w 16550741"/>
                <a:gd name="connsiteY33" fmla="*/ 33879695 h 38553857"/>
                <a:gd name="connsiteX34" fmla="*/ 12237821 w 16550741"/>
                <a:gd name="connsiteY34" fmla="*/ 35996880 h 38553857"/>
                <a:gd name="connsiteX35" fmla="*/ 12260332 w 16550741"/>
                <a:gd name="connsiteY35" fmla="*/ 37311413 h 38553857"/>
                <a:gd name="connsiteX36" fmla="*/ 11898996 w 16550741"/>
                <a:gd name="connsiteY36" fmla="*/ 37495914 h 38553857"/>
                <a:gd name="connsiteX37" fmla="*/ 11627994 w 16550741"/>
                <a:gd name="connsiteY37" fmla="*/ 38123217 h 38553857"/>
                <a:gd name="connsiteX38" fmla="*/ 8887863 w 16550741"/>
                <a:gd name="connsiteY38" fmla="*/ 38086317 h 38553857"/>
                <a:gd name="connsiteX39" fmla="*/ 9911648 w 16550741"/>
                <a:gd name="connsiteY39" fmla="*/ 35872305 h 38553857"/>
                <a:gd name="connsiteX40" fmla="*/ 9550312 w 16550741"/>
                <a:gd name="connsiteY40" fmla="*/ 33990395 h 38553857"/>
                <a:gd name="connsiteX41" fmla="*/ 10333207 w 16550741"/>
                <a:gd name="connsiteY41" fmla="*/ 31909951 h 38553857"/>
                <a:gd name="connsiteX42" fmla="*/ 10062205 w 16550741"/>
                <a:gd name="connsiteY42" fmla="*/ 27163858 h 38553857"/>
                <a:gd name="connsiteX43" fmla="*/ 9640646 w 16550741"/>
                <a:gd name="connsiteY43" fmla="*/ 24580845 h 38553857"/>
                <a:gd name="connsiteX44" fmla="*/ 8763101 w 16550741"/>
                <a:gd name="connsiteY44" fmla="*/ 21183600 h 38553857"/>
                <a:gd name="connsiteX45" fmla="*/ 6238065 w 16550741"/>
                <a:gd name="connsiteY45" fmla="*/ 26536555 h 38553857"/>
                <a:gd name="connsiteX46" fmla="*/ 6629512 w 16550741"/>
                <a:gd name="connsiteY46" fmla="*/ 33067890 h 38553857"/>
                <a:gd name="connsiteX47" fmla="*/ 7208621 w 16550741"/>
                <a:gd name="connsiteY47" fmla="*/ 35448240 h 38553857"/>
                <a:gd name="connsiteX48" fmla="*/ 7502741 w 16550741"/>
                <a:gd name="connsiteY48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2809422 w 16632102"/>
                <a:gd name="connsiteY5" fmla="*/ 36636960 h 38553857"/>
                <a:gd name="connsiteX6" fmla="*/ 3266622 w 16632102"/>
                <a:gd name="connsiteY6" fmla="*/ 35448240 h 38553857"/>
                <a:gd name="connsiteX7" fmla="*/ 3083742 w 16632102"/>
                <a:gd name="connsiteY7" fmla="*/ 33710880 h 38553857"/>
                <a:gd name="connsiteX8" fmla="*/ 3358062 w 16632102"/>
                <a:gd name="connsiteY8" fmla="*/ 33253680 h 38553857"/>
                <a:gd name="connsiteX9" fmla="*/ 2443662 w 16632102"/>
                <a:gd name="connsiteY9" fmla="*/ 31790640 h 38553857"/>
                <a:gd name="connsiteX10" fmla="*/ 1986462 w 16632102"/>
                <a:gd name="connsiteY10" fmla="*/ 25481280 h 38553857"/>
                <a:gd name="connsiteX11" fmla="*/ 4638222 w 16632102"/>
                <a:gd name="connsiteY11" fmla="*/ 17251680 h 38553857"/>
                <a:gd name="connsiteX12" fmla="*/ 3815262 w 16632102"/>
                <a:gd name="connsiteY12" fmla="*/ 16428720 h 38553857"/>
                <a:gd name="connsiteX13" fmla="*/ 5644062 w 16632102"/>
                <a:gd name="connsiteY13" fmla="*/ 11216640 h 38553857"/>
                <a:gd name="connsiteX14" fmla="*/ 3083742 w 16632102"/>
                <a:gd name="connsiteY14" fmla="*/ 10485120 h 38553857"/>
                <a:gd name="connsiteX15" fmla="*/ 2900862 w 16632102"/>
                <a:gd name="connsiteY15" fmla="*/ 9662160 h 38553857"/>
                <a:gd name="connsiteX16" fmla="*/ 2717982 w 16632102"/>
                <a:gd name="connsiteY16" fmla="*/ 9204960 h 38553857"/>
                <a:gd name="connsiteX17" fmla="*/ 4729662 w 16632102"/>
                <a:gd name="connsiteY17" fmla="*/ 2438400 h 38553857"/>
                <a:gd name="connsiteX18" fmla="*/ 8295822 w 16632102"/>
                <a:gd name="connsiteY18" fmla="*/ 1432560 h 38553857"/>
                <a:gd name="connsiteX19" fmla="*/ 8570142 w 16632102"/>
                <a:gd name="connsiteY19" fmla="*/ 883920 h 38553857"/>
                <a:gd name="connsiteX20" fmla="*/ 11496222 w 16632102"/>
                <a:gd name="connsiteY20" fmla="*/ 60960 h 38553857"/>
                <a:gd name="connsiteX21" fmla="*/ 13050702 w 16632102"/>
                <a:gd name="connsiteY21" fmla="*/ 1249680 h 38553857"/>
                <a:gd name="connsiteX22" fmla="*/ 14330862 w 16632102"/>
                <a:gd name="connsiteY22" fmla="*/ 1981200 h 38553857"/>
                <a:gd name="connsiteX23" fmla="*/ 15702462 w 16632102"/>
                <a:gd name="connsiteY23" fmla="*/ 2255520 h 38553857"/>
                <a:gd name="connsiteX24" fmla="*/ 16342542 w 16632102"/>
                <a:gd name="connsiteY24" fmla="*/ 4358640 h 38553857"/>
                <a:gd name="connsiteX25" fmla="*/ 13965102 w 16632102"/>
                <a:gd name="connsiteY25" fmla="*/ 10668000 h 38553857"/>
                <a:gd name="connsiteX26" fmla="*/ 14696622 w 16632102"/>
                <a:gd name="connsiteY26" fmla="*/ 11948160 h 38553857"/>
                <a:gd name="connsiteX27" fmla="*/ 14696622 w 16632102"/>
                <a:gd name="connsiteY27" fmla="*/ 14417040 h 38553857"/>
                <a:gd name="connsiteX28" fmla="*/ 15153822 w 16632102"/>
                <a:gd name="connsiteY28" fmla="*/ 16885920 h 38553857"/>
                <a:gd name="connsiteX29" fmla="*/ 14605182 w 16632102"/>
                <a:gd name="connsiteY29" fmla="*/ 17160240 h 38553857"/>
                <a:gd name="connsiteX30" fmla="*/ 14696622 w 16632102"/>
                <a:gd name="connsiteY30" fmla="*/ 18166080 h 38553857"/>
                <a:gd name="connsiteX31" fmla="*/ 14056542 w 16632102"/>
                <a:gd name="connsiteY31" fmla="*/ 19080480 h 38553857"/>
                <a:gd name="connsiteX32" fmla="*/ 13425701 w 16632102"/>
                <a:gd name="connsiteY32" fmla="*/ 26831757 h 38553857"/>
                <a:gd name="connsiteX33" fmla="*/ 13425701 w 16632102"/>
                <a:gd name="connsiteY33" fmla="*/ 33879695 h 38553857"/>
                <a:gd name="connsiteX34" fmla="*/ 12319182 w 16632102"/>
                <a:gd name="connsiteY34" fmla="*/ 35996880 h 38553857"/>
                <a:gd name="connsiteX35" fmla="*/ 12341693 w 16632102"/>
                <a:gd name="connsiteY35" fmla="*/ 37311413 h 38553857"/>
                <a:gd name="connsiteX36" fmla="*/ 11980357 w 16632102"/>
                <a:gd name="connsiteY36" fmla="*/ 37495914 h 38553857"/>
                <a:gd name="connsiteX37" fmla="*/ 11709355 w 16632102"/>
                <a:gd name="connsiteY37" fmla="*/ 38123217 h 38553857"/>
                <a:gd name="connsiteX38" fmla="*/ 8969224 w 16632102"/>
                <a:gd name="connsiteY38" fmla="*/ 38086317 h 38553857"/>
                <a:gd name="connsiteX39" fmla="*/ 9993009 w 16632102"/>
                <a:gd name="connsiteY39" fmla="*/ 35872305 h 38553857"/>
                <a:gd name="connsiteX40" fmla="*/ 9631673 w 16632102"/>
                <a:gd name="connsiteY40" fmla="*/ 33990395 h 38553857"/>
                <a:gd name="connsiteX41" fmla="*/ 10414568 w 16632102"/>
                <a:gd name="connsiteY41" fmla="*/ 31909951 h 38553857"/>
                <a:gd name="connsiteX42" fmla="*/ 10143566 w 16632102"/>
                <a:gd name="connsiteY42" fmla="*/ 27163858 h 38553857"/>
                <a:gd name="connsiteX43" fmla="*/ 9722007 w 16632102"/>
                <a:gd name="connsiteY43" fmla="*/ 24580845 h 38553857"/>
                <a:gd name="connsiteX44" fmla="*/ 8844462 w 16632102"/>
                <a:gd name="connsiteY44" fmla="*/ 21183600 h 38553857"/>
                <a:gd name="connsiteX45" fmla="*/ 6319426 w 16632102"/>
                <a:gd name="connsiteY45" fmla="*/ 26536555 h 38553857"/>
                <a:gd name="connsiteX46" fmla="*/ 6710873 w 16632102"/>
                <a:gd name="connsiteY46" fmla="*/ 33067890 h 38553857"/>
                <a:gd name="connsiteX47" fmla="*/ 7289982 w 16632102"/>
                <a:gd name="connsiteY47" fmla="*/ 35448240 h 38553857"/>
                <a:gd name="connsiteX48" fmla="*/ 7584102 w 16632102"/>
                <a:gd name="connsiteY48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2809422 w 16632102"/>
                <a:gd name="connsiteY5" fmla="*/ 36636960 h 38553857"/>
                <a:gd name="connsiteX6" fmla="*/ 3266622 w 16632102"/>
                <a:gd name="connsiteY6" fmla="*/ 35448240 h 38553857"/>
                <a:gd name="connsiteX7" fmla="*/ 3083742 w 16632102"/>
                <a:gd name="connsiteY7" fmla="*/ 33710880 h 38553857"/>
                <a:gd name="connsiteX8" fmla="*/ 3358062 w 16632102"/>
                <a:gd name="connsiteY8" fmla="*/ 33253680 h 38553857"/>
                <a:gd name="connsiteX9" fmla="*/ 2443662 w 16632102"/>
                <a:gd name="connsiteY9" fmla="*/ 31790640 h 38553857"/>
                <a:gd name="connsiteX10" fmla="*/ 1986462 w 16632102"/>
                <a:gd name="connsiteY10" fmla="*/ 25481280 h 38553857"/>
                <a:gd name="connsiteX11" fmla="*/ 4638222 w 16632102"/>
                <a:gd name="connsiteY11" fmla="*/ 17251680 h 38553857"/>
                <a:gd name="connsiteX12" fmla="*/ 3815262 w 16632102"/>
                <a:gd name="connsiteY12" fmla="*/ 16428720 h 38553857"/>
                <a:gd name="connsiteX13" fmla="*/ 5644062 w 16632102"/>
                <a:gd name="connsiteY13" fmla="*/ 11216640 h 38553857"/>
                <a:gd name="connsiteX14" fmla="*/ 3083742 w 16632102"/>
                <a:gd name="connsiteY14" fmla="*/ 10485120 h 38553857"/>
                <a:gd name="connsiteX15" fmla="*/ 2900862 w 16632102"/>
                <a:gd name="connsiteY15" fmla="*/ 9662160 h 38553857"/>
                <a:gd name="connsiteX16" fmla="*/ 2717982 w 16632102"/>
                <a:gd name="connsiteY16" fmla="*/ 9204960 h 38553857"/>
                <a:gd name="connsiteX17" fmla="*/ 4729662 w 16632102"/>
                <a:gd name="connsiteY17" fmla="*/ 2438400 h 38553857"/>
                <a:gd name="connsiteX18" fmla="*/ 8295822 w 16632102"/>
                <a:gd name="connsiteY18" fmla="*/ 1432560 h 38553857"/>
                <a:gd name="connsiteX19" fmla="*/ 8570142 w 16632102"/>
                <a:gd name="connsiteY19" fmla="*/ 883920 h 38553857"/>
                <a:gd name="connsiteX20" fmla="*/ 11496222 w 16632102"/>
                <a:gd name="connsiteY20" fmla="*/ 60960 h 38553857"/>
                <a:gd name="connsiteX21" fmla="*/ 13050702 w 16632102"/>
                <a:gd name="connsiteY21" fmla="*/ 1249680 h 38553857"/>
                <a:gd name="connsiteX22" fmla="*/ 14330862 w 16632102"/>
                <a:gd name="connsiteY22" fmla="*/ 1981200 h 38553857"/>
                <a:gd name="connsiteX23" fmla="*/ 15702462 w 16632102"/>
                <a:gd name="connsiteY23" fmla="*/ 2255520 h 38553857"/>
                <a:gd name="connsiteX24" fmla="*/ 16342542 w 16632102"/>
                <a:gd name="connsiteY24" fmla="*/ 4358640 h 38553857"/>
                <a:gd name="connsiteX25" fmla="*/ 13965102 w 16632102"/>
                <a:gd name="connsiteY25" fmla="*/ 10668000 h 38553857"/>
                <a:gd name="connsiteX26" fmla="*/ 14696622 w 16632102"/>
                <a:gd name="connsiteY26" fmla="*/ 11948160 h 38553857"/>
                <a:gd name="connsiteX27" fmla="*/ 14696622 w 16632102"/>
                <a:gd name="connsiteY27" fmla="*/ 14417040 h 38553857"/>
                <a:gd name="connsiteX28" fmla="*/ 15153822 w 16632102"/>
                <a:gd name="connsiteY28" fmla="*/ 16885920 h 38553857"/>
                <a:gd name="connsiteX29" fmla="*/ 14605182 w 16632102"/>
                <a:gd name="connsiteY29" fmla="*/ 17160240 h 38553857"/>
                <a:gd name="connsiteX30" fmla="*/ 14696622 w 16632102"/>
                <a:gd name="connsiteY30" fmla="*/ 18166080 h 38553857"/>
                <a:gd name="connsiteX31" fmla="*/ 14056542 w 16632102"/>
                <a:gd name="connsiteY31" fmla="*/ 19080480 h 38553857"/>
                <a:gd name="connsiteX32" fmla="*/ 13425701 w 16632102"/>
                <a:gd name="connsiteY32" fmla="*/ 26831757 h 38553857"/>
                <a:gd name="connsiteX33" fmla="*/ 13425701 w 16632102"/>
                <a:gd name="connsiteY33" fmla="*/ 33879695 h 38553857"/>
                <a:gd name="connsiteX34" fmla="*/ 12319182 w 16632102"/>
                <a:gd name="connsiteY34" fmla="*/ 35996880 h 38553857"/>
                <a:gd name="connsiteX35" fmla="*/ 12341693 w 16632102"/>
                <a:gd name="connsiteY35" fmla="*/ 37311413 h 38553857"/>
                <a:gd name="connsiteX36" fmla="*/ 11980357 w 16632102"/>
                <a:gd name="connsiteY36" fmla="*/ 37495914 h 38553857"/>
                <a:gd name="connsiteX37" fmla="*/ 11709355 w 16632102"/>
                <a:gd name="connsiteY37" fmla="*/ 38123217 h 38553857"/>
                <a:gd name="connsiteX38" fmla="*/ 8969224 w 16632102"/>
                <a:gd name="connsiteY38" fmla="*/ 38086317 h 38553857"/>
                <a:gd name="connsiteX39" fmla="*/ 9993009 w 16632102"/>
                <a:gd name="connsiteY39" fmla="*/ 35872305 h 38553857"/>
                <a:gd name="connsiteX40" fmla="*/ 9631673 w 16632102"/>
                <a:gd name="connsiteY40" fmla="*/ 33990395 h 38553857"/>
                <a:gd name="connsiteX41" fmla="*/ 10414568 w 16632102"/>
                <a:gd name="connsiteY41" fmla="*/ 31909951 h 38553857"/>
                <a:gd name="connsiteX42" fmla="*/ 10143566 w 16632102"/>
                <a:gd name="connsiteY42" fmla="*/ 27163858 h 38553857"/>
                <a:gd name="connsiteX43" fmla="*/ 9722007 w 16632102"/>
                <a:gd name="connsiteY43" fmla="*/ 24580845 h 38553857"/>
                <a:gd name="connsiteX44" fmla="*/ 8844462 w 16632102"/>
                <a:gd name="connsiteY44" fmla="*/ 21183600 h 38553857"/>
                <a:gd name="connsiteX45" fmla="*/ 6319426 w 16632102"/>
                <a:gd name="connsiteY45" fmla="*/ 26536555 h 38553857"/>
                <a:gd name="connsiteX46" fmla="*/ 6710873 w 16632102"/>
                <a:gd name="connsiteY46" fmla="*/ 33067890 h 38553857"/>
                <a:gd name="connsiteX47" fmla="*/ 7289982 w 16632102"/>
                <a:gd name="connsiteY47" fmla="*/ 35448240 h 38553857"/>
                <a:gd name="connsiteX48" fmla="*/ 7584102 w 16632102"/>
                <a:gd name="connsiteY48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2809422 w 16632102"/>
                <a:gd name="connsiteY5" fmla="*/ 36636960 h 38553857"/>
                <a:gd name="connsiteX6" fmla="*/ 3266622 w 16632102"/>
                <a:gd name="connsiteY6" fmla="*/ 35448240 h 38553857"/>
                <a:gd name="connsiteX7" fmla="*/ 3083742 w 16632102"/>
                <a:gd name="connsiteY7" fmla="*/ 33710880 h 38553857"/>
                <a:gd name="connsiteX8" fmla="*/ 3358062 w 16632102"/>
                <a:gd name="connsiteY8" fmla="*/ 33253680 h 38553857"/>
                <a:gd name="connsiteX9" fmla="*/ 2443662 w 16632102"/>
                <a:gd name="connsiteY9" fmla="*/ 31790640 h 38553857"/>
                <a:gd name="connsiteX10" fmla="*/ 1986462 w 16632102"/>
                <a:gd name="connsiteY10" fmla="*/ 25481280 h 38553857"/>
                <a:gd name="connsiteX11" fmla="*/ 4638222 w 16632102"/>
                <a:gd name="connsiteY11" fmla="*/ 17251680 h 38553857"/>
                <a:gd name="connsiteX12" fmla="*/ 3815262 w 16632102"/>
                <a:gd name="connsiteY12" fmla="*/ 16428720 h 38553857"/>
                <a:gd name="connsiteX13" fmla="*/ 5644062 w 16632102"/>
                <a:gd name="connsiteY13" fmla="*/ 11216640 h 38553857"/>
                <a:gd name="connsiteX14" fmla="*/ 3083742 w 16632102"/>
                <a:gd name="connsiteY14" fmla="*/ 10485120 h 38553857"/>
                <a:gd name="connsiteX15" fmla="*/ 2900862 w 16632102"/>
                <a:gd name="connsiteY15" fmla="*/ 9662160 h 38553857"/>
                <a:gd name="connsiteX16" fmla="*/ 2717982 w 16632102"/>
                <a:gd name="connsiteY16" fmla="*/ 9204960 h 38553857"/>
                <a:gd name="connsiteX17" fmla="*/ 4729662 w 16632102"/>
                <a:gd name="connsiteY17" fmla="*/ 2438400 h 38553857"/>
                <a:gd name="connsiteX18" fmla="*/ 8295822 w 16632102"/>
                <a:gd name="connsiteY18" fmla="*/ 1432560 h 38553857"/>
                <a:gd name="connsiteX19" fmla="*/ 8570142 w 16632102"/>
                <a:gd name="connsiteY19" fmla="*/ 883920 h 38553857"/>
                <a:gd name="connsiteX20" fmla="*/ 11496222 w 16632102"/>
                <a:gd name="connsiteY20" fmla="*/ 60960 h 38553857"/>
                <a:gd name="connsiteX21" fmla="*/ 13050702 w 16632102"/>
                <a:gd name="connsiteY21" fmla="*/ 1249680 h 38553857"/>
                <a:gd name="connsiteX22" fmla="*/ 14330862 w 16632102"/>
                <a:gd name="connsiteY22" fmla="*/ 1981200 h 38553857"/>
                <a:gd name="connsiteX23" fmla="*/ 15702462 w 16632102"/>
                <a:gd name="connsiteY23" fmla="*/ 2255520 h 38553857"/>
                <a:gd name="connsiteX24" fmla="*/ 16342542 w 16632102"/>
                <a:gd name="connsiteY24" fmla="*/ 4358640 h 38553857"/>
                <a:gd name="connsiteX25" fmla="*/ 13965102 w 16632102"/>
                <a:gd name="connsiteY25" fmla="*/ 10668000 h 38553857"/>
                <a:gd name="connsiteX26" fmla="*/ 14696622 w 16632102"/>
                <a:gd name="connsiteY26" fmla="*/ 11948160 h 38553857"/>
                <a:gd name="connsiteX27" fmla="*/ 14696622 w 16632102"/>
                <a:gd name="connsiteY27" fmla="*/ 14417040 h 38553857"/>
                <a:gd name="connsiteX28" fmla="*/ 15153822 w 16632102"/>
                <a:gd name="connsiteY28" fmla="*/ 16885920 h 38553857"/>
                <a:gd name="connsiteX29" fmla="*/ 14605182 w 16632102"/>
                <a:gd name="connsiteY29" fmla="*/ 17160240 h 38553857"/>
                <a:gd name="connsiteX30" fmla="*/ 14696622 w 16632102"/>
                <a:gd name="connsiteY30" fmla="*/ 18166080 h 38553857"/>
                <a:gd name="connsiteX31" fmla="*/ 14056542 w 16632102"/>
                <a:gd name="connsiteY31" fmla="*/ 19080480 h 38553857"/>
                <a:gd name="connsiteX32" fmla="*/ 13425701 w 16632102"/>
                <a:gd name="connsiteY32" fmla="*/ 26831757 h 38553857"/>
                <a:gd name="connsiteX33" fmla="*/ 13425701 w 16632102"/>
                <a:gd name="connsiteY33" fmla="*/ 33879695 h 38553857"/>
                <a:gd name="connsiteX34" fmla="*/ 12319182 w 16632102"/>
                <a:gd name="connsiteY34" fmla="*/ 35996880 h 38553857"/>
                <a:gd name="connsiteX35" fmla="*/ 12341693 w 16632102"/>
                <a:gd name="connsiteY35" fmla="*/ 37311413 h 38553857"/>
                <a:gd name="connsiteX36" fmla="*/ 11980357 w 16632102"/>
                <a:gd name="connsiteY36" fmla="*/ 37495914 h 38553857"/>
                <a:gd name="connsiteX37" fmla="*/ 11709355 w 16632102"/>
                <a:gd name="connsiteY37" fmla="*/ 38123217 h 38553857"/>
                <a:gd name="connsiteX38" fmla="*/ 8969224 w 16632102"/>
                <a:gd name="connsiteY38" fmla="*/ 38086317 h 38553857"/>
                <a:gd name="connsiteX39" fmla="*/ 9993009 w 16632102"/>
                <a:gd name="connsiteY39" fmla="*/ 35872305 h 38553857"/>
                <a:gd name="connsiteX40" fmla="*/ 9631673 w 16632102"/>
                <a:gd name="connsiteY40" fmla="*/ 33990395 h 38553857"/>
                <a:gd name="connsiteX41" fmla="*/ 10414568 w 16632102"/>
                <a:gd name="connsiteY41" fmla="*/ 31909951 h 38553857"/>
                <a:gd name="connsiteX42" fmla="*/ 10143566 w 16632102"/>
                <a:gd name="connsiteY42" fmla="*/ 27163858 h 38553857"/>
                <a:gd name="connsiteX43" fmla="*/ 9722007 w 16632102"/>
                <a:gd name="connsiteY43" fmla="*/ 24580845 h 38553857"/>
                <a:gd name="connsiteX44" fmla="*/ 8844462 w 16632102"/>
                <a:gd name="connsiteY44" fmla="*/ 21183600 h 38553857"/>
                <a:gd name="connsiteX45" fmla="*/ 6319426 w 16632102"/>
                <a:gd name="connsiteY45" fmla="*/ 26536555 h 38553857"/>
                <a:gd name="connsiteX46" fmla="*/ 6710873 w 16632102"/>
                <a:gd name="connsiteY46" fmla="*/ 33067890 h 38553857"/>
                <a:gd name="connsiteX47" fmla="*/ 7289982 w 16632102"/>
                <a:gd name="connsiteY47" fmla="*/ 35448240 h 38553857"/>
                <a:gd name="connsiteX48" fmla="*/ 7584102 w 16632102"/>
                <a:gd name="connsiteY48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3358062 w 16632102"/>
                <a:gd name="connsiteY7" fmla="*/ 33253680 h 38553857"/>
                <a:gd name="connsiteX8" fmla="*/ 2443662 w 16632102"/>
                <a:gd name="connsiteY8" fmla="*/ 31790640 h 38553857"/>
                <a:gd name="connsiteX9" fmla="*/ 1986462 w 16632102"/>
                <a:gd name="connsiteY9" fmla="*/ 25481280 h 38553857"/>
                <a:gd name="connsiteX10" fmla="*/ 4638222 w 16632102"/>
                <a:gd name="connsiteY10" fmla="*/ 17251680 h 38553857"/>
                <a:gd name="connsiteX11" fmla="*/ 3815262 w 16632102"/>
                <a:gd name="connsiteY11" fmla="*/ 16428720 h 38553857"/>
                <a:gd name="connsiteX12" fmla="*/ 5644062 w 16632102"/>
                <a:gd name="connsiteY12" fmla="*/ 11216640 h 38553857"/>
                <a:gd name="connsiteX13" fmla="*/ 3083742 w 16632102"/>
                <a:gd name="connsiteY13" fmla="*/ 10485120 h 38553857"/>
                <a:gd name="connsiteX14" fmla="*/ 2900862 w 16632102"/>
                <a:gd name="connsiteY14" fmla="*/ 9662160 h 38553857"/>
                <a:gd name="connsiteX15" fmla="*/ 2717982 w 16632102"/>
                <a:gd name="connsiteY15" fmla="*/ 9204960 h 38553857"/>
                <a:gd name="connsiteX16" fmla="*/ 4729662 w 16632102"/>
                <a:gd name="connsiteY16" fmla="*/ 2438400 h 38553857"/>
                <a:gd name="connsiteX17" fmla="*/ 8295822 w 16632102"/>
                <a:gd name="connsiteY17" fmla="*/ 1432560 h 38553857"/>
                <a:gd name="connsiteX18" fmla="*/ 8570142 w 16632102"/>
                <a:gd name="connsiteY18" fmla="*/ 883920 h 38553857"/>
                <a:gd name="connsiteX19" fmla="*/ 11496222 w 16632102"/>
                <a:gd name="connsiteY19" fmla="*/ 60960 h 38553857"/>
                <a:gd name="connsiteX20" fmla="*/ 13050702 w 16632102"/>
                <a:gd name="connsiteY20" fmla="*/ 1249680 h 38553857"/>
                <a:gd name="connsiteX21" fmla="*/ 14330862 w 16632102"/>
                <a:gd name="connsiteY21" fmla="*/ 1981200 h 38553857"/>
                <a:gd name="connsiteX22" fmla="*/ 15702462 w 16632102"/>
                <a:gd name="connsiteY22" fmla="*/ 2255520 h 38553857"/>
                <a:gd name="connsiteX23" fmla="*/ 16342542 w 16632102"/>
                <a:gd name="connsiteY23" fmla="*/ 4358640 h 38553857"/>
                <a:gd name="connsiteX24" fmla="*/ 13965102 w 16632102"/>
                <a:gd name="connsiteY24" fmla="*/ 10668000 h 38553857"/>
                <a:gd name="connsiteX25" fmla="*/ 14696622 w 16632102"/>
                <a:gd name="connsiteY25" fmla="*/ 11948160 h 38553857"/>
                <a:gd name="connsiteX26" fmla="*/ 14696622 w 16632102"/>
                <a:gd name="connsiteY26" fmla="*/ 14417040 h 38553857"/>
                <a:gd name="connsiteX27" fmla="*/ 15153822 w 16632102"/>
                <a:gd name="connsiteY27" fmla="*/ 16885920 h 38553857"/>
                <a:gd name="connsiteX28" fmla="*/ 14605182 w 16632102"/>
                <a:gd name="connsiteY28" fmla="*/ 17160240 h 38553857"/>
                <a:gd name="connsiteX29" fmla="*/ 14696622 w 16632102"/>
                <a:gd name="connsiteY29" fmla="*/ 18166080 h 38553857"/>
                <a:gd name="connsiteX30" fmla="*/ 14056542 w 16632102"/>
                <a:gd name="connsiteY30" fmla="*/ 19080480 h 38553857"/>
                <a:gd name="connsiteX31" fmla="*/ 13425701 w 16632102"/>
                <a:gd name="connsiteY31" fmla="*/ 26831757 h 38553857"/>
                <a:gd name="connsiteX32" fmla="*/ 13425701 w 16632102"/>
                <a:gd name="connsiteY32" fmla="*/ 33879695 h 38553857"/>
                <a:gd name="connsiteX33" fmla="*/ 12319182 w 16632102"/>
                <a:gd name="connsiteY33" fmla="*/ 35996880 h 38553857"/>
                <a:gd name="connsiteX34" fmla="*/ 12341693 w 16632102"/>
                <a:gd name="connsiteY34" fmla="*/ 37311413 h 38553857"/>
                <a:gd name="connsiteX35" fmla="*/ 11980357 w 16632102"/>
                <a:gd name="connsiteY35" fmla="*/ 37495914 h 38553857"/>
                <a:gd name="connsiteX36" fmla="*/ 11709355 w 16632102"/>
                <a:gd name="connsiteY36" fmla="*/ 38123217 h 38553857"/>
                <a:gd name="connsiteX37" fmla="*/ 8969224 w 16632102"/>
                <a:gd name="connsiteY37" fmla="*/ 38086317 h 38553857"/>
                <a:gd name="connsiteX38" fmla="*/ 9993009 w 16632102"/>
                <a:gd name="connsiteY38" fmla="*/ 35872305 h 38553857"/>
                <a:gd name="connsiteX39" fmla="*/ 9631673 w 16632102"/>
                <a:gd name="connsiteY39" fmla="*/ 33990395 h 38553857"/>
                <a:gd name="connsiteX40" fmla="*/ 10414568 w 16632102"/>
                <a:gd name="connsiteY40" fmla="*/ 31909951 h 38553857"/>
                <a:gd name="connsiteX41" fmla="*/ 10143566 w 16632102"/>
                <a:gd name="connsiteY41" fmla="*/ 27163858 h 38553857"/>
                <a:gd name="connsiteX42" fmla="*/ 9722007 w 16632102"/>
                <a:gd name="connsiteY42" fmla="*/ 24580845 h 38553857"/>
                <a:gd name="connsiteX43" fmla="*/ 8844462 w 16632102"/>
                <a:gd name="connsiteY43" fmla="*/ 21183600 h 38553857"/>
                <a:gd name="connsiteX44" fmla="*/ 6319426 w 16632102"/>
                <a:gd name="connsiteY44" fmla="*/ 26536555 h 38553857"/>
                <a:gd name="connsiteX45" fmla="*/ 6710873 w 16632102"/>
                <a:gd name="connsiteY45" fmla="*/ 33067890 h 38553857"/>
                <a:gd name="connsiteX46" fmla="*/ 7289982 w 16632102"/>
                <a:gd name="connsiteY46" fmla="*/ 35448240 h 38553857"/>
                <a:gd name="connsiteX47" fmla="*/ 7584102 w 16632102"/>
                <a:gd name="connsiteY47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443662 w 16632102"/>
                <a:gd name="connsiteY7" fmla="*/ 31790640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443662 w 16632102"/>
                <a:gd name="connsiteY7" fmla="*/ 31790640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443662 w 16632102"/>
                <a:gd name="connsiteY7" fmla="*/ 31790640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443662 w 16632102"/>
                <a:gd name="connsiteY7" fmla="*/ 31790640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730611 w 16632102"/>
                <a:gd name="connsiteY7" fmla="*/ 31033067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1986462 w 16632102"/>
                <a:gd name="connsiteY8" fmla="*/ 2548128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489720 w 16632102"/>
                <a:gd name="connsiteY8" fmla="*/ 25461137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993009 w 16632102"/>
                <a:gd name="connsiteY37" fmla="*/ 35872305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866997 w 16632102"/>
                <a:gd name="connsiteY37" fmla="*/ 35866993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866997 w 16632102"/>
                <a:gd name="connsiteY37" fmla="*/ 35866993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8553857"/>
                <a:gd name="connsiteX1" fmla="*/ 5476309 w 16632102"/>
                <a:gd name="connsiteY1" fmla="*/ 37200713 h 38553857"/>
                <a:gd name="connsiteX2" fmla="*/ 3217958 w 16632102"/>
                <a:gd name="connsiteY2" fmla="*/ 37901816 h 38553857"/>
                <a:gd name="connsiteX3" fmla="*/ 447715 w 16632102"/>
                <a:gd name="connsiteY3" fmla="*/ 37717315 h 38553857"/>
                <a:gd name="connsiteX4" fmla="*/ 1019831 w 16632102"/>
                <a:gd name="connsiteY4" fmla="*/ 36905511 h 38553857"/>
                <a:gd name="connsiteX5" fmla="*/ 3266622 w 16632102"/>
                <a:gd name="connsiteY5" fmla="*/ 35448240 h 38553857"/>
                <a:gd name="connsiteX6" fmla="*/ 3083742 w 16632102"/>
                <a:gd name="connsiteY6" fmla="*/ 33710880 h 38553857"/>
                <a:gd name="connsiteX7" fmla="*/ 2610165 w 16632102"/>
                <a:gd name="connsiteY7" fmla="*/ 31941539 h 38553857"/>
                <a:gd name="connsiteX8" fmla="*/ 2128384 w 16632102"/>
                <a:gd name="connsiteY8" fmla="*/ 25940840 h 38553857"/>
                <a:gd name="connsiteX9" fmla="*/ 4638222 w 16632102"/>
                <a:gd name="connsiteY9" fmla="*/ 17251680 h 38553857"/>
                <a:gd name="connsiteX10" fmla="*/ 3815262 w 16632102"/>
                <a:gd name="connsiteY10" fmla="*/ 16428720 h 38553857"/>
                <a:gd name="connsiteX11" fmla="*/ 5644062 w 16632102"/>
                <a:gd name="connsiteY11" fmla="*/ 11216640 h 38553857"/>
                <a:gd name="connsiteX12" fmla="*/ 3083742 w 16632102"/>
                <a:gd name="connsiteY12" fmla="*/ 10485120 h 38553857"/>
                <a:gd name="connsiteX13" fmla="*/ 2900862 w 16632102"/>
                <a:gd name="connsiteY13" fmla="*/ 9662160 h 38553857"/>
                <a:gd name="connsiteX14" fmla="*/ 2717982 w 16632102"/>
                <a:gd name="connsiteY14" fmla="*/ 9204960 h 38553857"/>
                <a:gd name="connsiteX15" fmla="*/ 4729662 w 16632102"/>
                <a:gd name="connsiteY15" fmla="*/ 2438400 h 38553857"/>
                <a:gd name="connsiteX16" fmla="*/ 8295822 w 16632102"/>
                <a:gd name="connsiteY16" fmla="*/ 1432560 h 38553857"/>
                <a:gd name="connsiteX17" fmla="*/ 8570142 w 16632102"/>
                <a:gd name="connsiteY17" fmla="*/ 883920 h 38553857"/>
                <a:gd name="connsiteX18" fmla="*/ 11496222 w 16632102"/>
                <a:gd name="connsiteY18" fmla="*/ 60960 h 38553857"/>
                <a:gd name="connsiteX19" fmla="*/ 13050702 w 16632102"/>
                <a:gd name="connsiteY19" fmla="*/ 1249680 h 38553857"/>
                <a:gd name="connsiteX20" fmla="*/ 14330862 w 16632102"/>
                <a:gd name="connsiteY20" fmla="*/ 1981200 h 38553857"/>
                <a:gd name="connsiteX21" fmla="*/ 15702462 w 16632102"/>
                <a:gd name="connsiteY21" fmla="*/ 2255520 h 38553857"/>
                <a:gd name="connsiteX22" fmla="*/ 16342542 w 16632102"/>
                <a:gd name="connsiteY22" fmla="*/ 4358640 h 38553857"/>
                <a:gd name="connsiteX23" fmla="*/ 13965102 w 16632102"/>
                <a:gd name="connsiteY23" fmla="*/ 10668000 h 38553857"/>
                <a:gd name="connsiteX24" fmla="*/ 14696622 w 16632102"/>
                <a:gd name="connsiteY24" fmla="*/ 11948160 h 38553857"/>
                <a:gd name="connsiteX25" fmla="*/ 14696622 w 16632102"/>
                <a:gd name="connsiteY25" fmla="*/ 14417040 h 38553857"/>
                <a:gd name="connsiteX26" fmla="*/ 15153822 w 16632102"/>
                <a:gd name="connsiteY26" fmla="*/ 16885920 h 38553857"/>
                <a:gd name="connsiteX27" fmla="*/ 14605182 w 16632102"/>
                <a:gd name="connsiteY27" fmla="*/ 17160240 h 38553857"/>
                <a:gd name="connsiteX28" fmla="*/ 14696622 w 16632102"/>
                <a:gd name="connsiteY28" fmla="*/ 18166080 h 38553857"/>
                <a:gd name="connsiteX29" fmla="*/ 14056542 w 16632102"/>
                <a:gd name="connsiteY29" fmla="*/ 19080480 h 38553857"/>
                <a:gd name="connsiteX30" fmla="*/ 13425701 w 16632102"/>
                <a:gd name="connsiteY30" fmla="*/ 26831757 h 38553857"/>
                <a:gd name="connsiteX31" fmla="*/ 13425701 w 16632102"/>
                <a:gd name="connsiteY31" fmla="*/ 33879695 h 38553857"/>
                <a:gd name="connsiteX32" fmla="*/ 12319182 w 16632102"/>
                <a:gd name="connsiteY32" fmla="*/ 35996880 h 38553857"/>
                <a:gd name="connsiteX33" fmla="*/ 12341693 w 16632102"/>
                <a:gd name="connsiteY33" fmla="*/ 37311413 h 38553857"/>
                <a:gd name="connsiteX34" fmla="*/ 11980357 w 16632102"/>
                <a:gd name="connsiteY34" fmla="*/ 37495914 h 38553857"/>
                <a:gd name="connsiteX35" fmla="*/ 11709355 w 16632102"/>
                <a:gd name="connsiteY35" fmla="*/ 38123217 h 38553857"/>
                <a:gd name="connsiteX36" fmla="*/ 8969224 w 16632102"/>
                <a:gd name="connsiteY36" fmla="*/ 38086317 h 38553857"/>
                <a:gd name="connsiteX37" fmla="*/ 9866997 w 16632102"/>
                <a:gd name="connsiteY37" fmla="*/ 35866993 h 38553857"/>
                <a:gd name="connsiteX38" fmla="*/ 9631673 w 16632102"/>
                <a:gd name="connsiteY38" fmla="*/ 33990395 h 38553857"/>
                <a:gd name="connsiteX39" fmla="*/ 10414568 w 16632102"/>
                <a:gd name="connsiteY39" fmla="*/ 31909951 h 38553857"/>
                <a:gd name="connsiteX40" fmla="*/ 10143566 w 16632102"/>
                <a:gd name="connsiteY40" fmla="*/ 27163858 h 38553857"/>
                <a:gd name="connsiteX41" fmla="*/ 9722007 w 16632102"/>
                <a:gd name="connsiteY41" fmla="*/ 24580845 h 38553857"/>
                <a:gd name="connsiteX42" fmla="*/ 8844462 w 16632102"/>
                <a:gd name="connsiteY42" fmla="*/ 21183600 h 38553857"/>
                <a:gd name="connsiteX43" fmla="*/ 6319426 w 16632102"/>
                <a:gd name="connsiteY43" fmla="*/ 26536555 h 38553857"/>
                <a:gd name="connsiteX44" fmla="*/ 6710873 w 16632102"/>
                <a:gd name="connsiteY44" fmla="*/ 33067890 h 38553857"/>
                <a:gd name="connsiteX45" fmla="*/ 7289982 w 16632102"/>
                <a:gd name="connsiteY45" fmla="*/ 35448240 h 38553857"/>
                <a:gd name="connsiteX46" fmla="*/ 7584102 w 16632102"/>
                <a:gd name="connsiteY46" fmla="*/ 37422114 h 38553857"/>
                <a:gd name="connsiteX0" fmla="*/ 7584102 w 16632102"/>
                <a:gd name="connsiteY0" fmla="*/ 37422114 h 39010254"/>
                <a:gd name="connsiteX1" fmla="*/ 5476309 w 16632102"/>
                <a:gd name="connsiteY1" fmla="*/ 37200713 h 39010254"/>
                <a:gd name="connsiteX2" fmla="*/ 3217958 w 16632102"/>
                <a:gd name="connsiteY2" fmla="*/ 37901816 h 39010254"/>
                <a:gd name="connsiteX3" fmla="*/ 447715 w 16632102"/>
                <a:gd name="connsiteY3" fmla="*/ 37717315 h 39010254"/>
                <a:gd name="connsiteX4" fmla="*/ 1019831 w 16632102"/>
                <a:gd name="connsiteY4" fmla="*/ 36905511 h 39010254"/>
                <a:gd name="connsiteX5" fmla="*/ 3266622 w 16632102"/>
                <a:gd name="connsiteY5" fmla="*/ 35448240 h 39010254"/>
                <a:gd name="connsiteX6" fmla="*/ 3083742 w 16632102"/>
                <a:gd name="connsiteY6" fmla="*/ 33710880 h 39010254"/>
                <a:gd name="connsiteX7" fmla="*/ 2610165 w 16632102"/>
                <a:gd name="connsiteY7" fmla="*/ 31941539 h 39010254"/>
                <a:gd name="connsiteX8" fmla="*/ 2128384 w 16632102"/>
                <a:gd name="connsiteY8" fmla="*/ 25940840 h 39010254"/>
                <a:gd name="connsiteX9" fmla="*/ 4638222 w 16632102"/>
                <a:gd name="connsiteY9" fmla="*/ 17251680 h 39010254"/>
                <a:gd name="connsiteX10" fmla="*/ 3815262 w 16632102"/>
                <a:gd name="connsiteY10" fmla="*/ 16428720 h 39010254"/>
                <a:gd name="connsiteX11" fmla="*/ 5644062 w 16632102"/>
                <a:gd name="connsiteY11" fmla="*/ 11216640 h 39010254"/>
                <a:gd name="connsiteX12" fmla="*/ 3083742 w 16632102"/>
                <a:gd name="connsiteY12" fmla="*/ 10485120 h 39010254"/>
                <a:gd name="connsiteX13" fmla="*/ 2900862 w 16632102"/>
                <a:gd name="connsiteY13" fmla="*/ 9662160 h 39010254"/>
                <a:gd name="connsiteX14" fmla="*/ 2717982 w 16632102"/>
                <a:gd name="connsiteY14" fmla="*/ 9204960 h 39010254"/>
                <a:gd name="connsiteX15" fmla="*/ 4729662 w 16632102"/>
                <a:gd name="connsiteY15" fmla="*/ 2438400 h 39010254"/>
                <a:gd name="connsiteX16" fmla="*/ 8295822 w 16632102"/>
                <a:gd name="connsiteY16" fmla="*/ 1432560 h 39010254"/>
                <a:gd name="connsiteX17" fmla="*/ 8570142 w 16632102"/>
                <a:gd name="connsiteY17" fmla="*/ 883920 h 39010254"/>
                <a:gd name="connsiteX18" fmla="*/ 11496222 w 16632102"/>
                <a:gd name="connsiteY18" fmla="*/ 60960 h 39010254"/>
                <a:gd name="connsiteX19" fmla="*/ 13050702 w 16632102"/>
                <a:gd name="connsiteY19" fmla="*/ 1249680 h 39010254"/>
                <a:gd name="connsiteX20" fmla="*/ 14330862 w 16632102"/>
                <a:gd name="connsiteY20" fmla="*/ 1981200 h 39010254"/>
                <a:gd name="connsiteX21" fmla="*/ 15702462 w 16632102"/>
                <a:gd name="connsiteY21" fmla="*/ 2255520 h 39010254"/>
                <a:gd name="connsiteX22" fmla="*/ 16342542 w 16632102"/>
                <a:gd name="connsiteY22" fmla="*/ 4358640 h 39010254"/>
                <a:gd name="connsiteX23" fmla="*/ 13965102 w 16632102"/>
                <a:gd name="connsiteY23" fmla="*/ 10668000 h 39010254"/>
                <a:gd name="connsiteX24" fmla="*/ 14696622 w 16632102"/>
                <a:gd name="connsiteY24" fmla="*/ 11948160 h 39010254"/>
                <a:gd name="connsiteX25" fmla="*/ 14696622 w 16632102"/>
                <a:gd name="connsiteY25" fmla="*/ 14417040 h 39010254"/>
                <a:gd name="connsiteX26" fmla="*/ 15153822 w 16632102"/>
                <a:gd name="connsiteY26" fmla="*/ 16885920 h 39010254"/>
                <a:gd name="connsiteX27" fmla="*/ 14605182 w 16632102"/>
                <a:gd name="connsiteY27" fmla="*/ 17160240 h 39010254"/>
                <a:gd name="connsiteX28" fmla="*/ 14696622 w 16632102"/>
                <a:gd name="connsiteY28" fmla="*/ 18166080 h 39010254"/>
                <a:gd name="connsiteX29" fmla="*/ 14056542 w 16632102"/>
                <a:gd name="connsiteY29" fmla="*/ 19080480 h 39010254"/>
                <a:gd name="connsiteX30" fmla="*/ 13425701 w 16632102"/>
                <a:gd name="connsiteY30" fmla="*/ 26831757 h 39010254"/>
                <a:gd name="connsiteX31" fmla="*/ 13425701 w 16632102"/>
                <a:gd name="connsiteY31" fmla="*/ 33879695 h 39010254"/>
                <a:gd name="connsiteX32" fmla="*/ 12319182 w 16632102"/>
                <a:gd name="connsiteY32" fmla="*/ 35996880 h 39010254"/>
                <a:gd name="connsiteX33" fmla="*/ 12341693 w 16632102"/>
                <a:gd name="connsiteY33" fmla="*/ 37311413 h 39010254"/>
                <a:gd name="connsiteX34" fmla="*/ 11980357 w 16632102"/>
                <a:gd name="connsiteY34" fmla="*/ 37495914 h 39010254"/>
                <a:gd name="connsiteX35" fmla="*/ 11709355 w 16632102"/>
                <a:gd name="connsiteY35" fmla="*/ 38123217 h 39010254"/>
                <a:gd name="connsiteX36" fmla="*/ 8969224 w 16632102"/>
                <a:gd name="connsiteY36" fmla="*/ 38086317 h 39010254"/>
                <a:gd name="connsiteX37" fmla="*/ 9866997 w 16632102"/>
                <a:gd name="connsiteY37" fmla="*/ 35866993 h 39010254"/>
                <a:gd name="connsiteX38" fmla="*/ 9631673 w 16632102"/>
                <a:gd name="connsiteY38" fmla="*/ 33990395 h 39010254"/>
                <a:gd name="connsiteX39" fmla="*/ 10414568 w 16632102"/>
                <a:gd name="connsiteY39" fmla="*/ 31909951 h 39010254"/>
                <a:gd name="connsiteX40" fmla="*/ 10143566 w 16632102"/>
                <a:gd name="connsiteY40" fmla="*/ 27163858 h 39010254"/>
                <a:gd name="connsiteX41" fmla="*/ 9722007 w 16632102"/>
                <a:gd name="connsiteY41" fmla="*/ 24580845 h 39010254"/>
                <a:gd name="connsiteX42" fmla="*/ 8844462 w 16632102"/>
                <a:gd name="connsiteY42" fmla="*/ 21183600 h 39010254"/>
                <a:gd name="connsiteX43" fmla="*/ 6319426 w 16632102"/>
                <a:gd name="connsiteY43" fmla="*/ 26536555 h 39010254"/>
                <a:gd name="connsiteX44" fmla="*/ 6710873 w 16632102"/>
                <a:gd name="connsiteY44" fmla="*/ 33067890 h 39010254"/>
                <a:gd name="connsiteX45" fmla="*/ 7289982 w 16632102"/>
                <a:gd name="connsiteY45" fmla="*/ 35448240 h 39010254"/>
                <a:gd name="connsiteX46" fmla="*/ 7584102 w 16632102"/>
                <a:gd name="connsiteY46" fmla="*/ 37422114 h 39010254"/>
                <a:gd name="connsiteX0" fmla="*/ 7584102 w 16632102"/>
                <a:gd name="connsiteY0" fmla="*/ 37422114 h 38722784"/>
                <a:gd name="connsiteX1" fmla="*/ 5476309 w 16632102"/>
                <a:gd name="connsiteY1" fmla="*/ 37200713 h 38722784"/>
                <a:gd name="connsiteX2" fmla="*/ 3217958 w 16632102"/>
                <a:gd name="connsiteY2" fmla="*/ 37901816 h 38722784"/>
                <a:gd name="connsiteX3" fmla="*/ 447715 w 16632102"/>
                <a:gd name="connsiteY3" fmla="*/ 37717315 h 38722784"/>
                <a:gd name="connsiteX4" fmla="*/ 1019831 w 16632102"/>
                <a:gd name="connsiteY4" fmla="*/ 36905511 h 38722784"/>
                <a:gd name="connsiteX5" fmla="*/ 3266622 w 16632102"/>
                <a:gd name="connsiteY5" fmla="*/ 35448240 h 38722784"/>
                <a:gd name="connsiteX6" fmla="*/ 3083742 w 16632102"/>
                <a:gd name="connsiteY6" fmla="*/ 33710880 h 38722784"/>
                <a:gd name="connsiteX7" fmla="*/ 2610165 w 16632102"/>
                <a:gd name="connsiteY7" fmla="*/ 31941539 h 38722784"/>
                <a:gd name="connsiteX8" fmla="*/ 2128384 w 16632102"/>
                <a:gd name="connsiteY8" fmla="*/ 25940840 h 38722784"/>
                <a:gd name="connsiteX9" fmla="*/ 4638222 w 16632102"/>
                <a:gd name="connsiteY9" fmla="*/ 17251680 h 38722784"/>
                <a:gd name="connsiteX10" fmla="*/ 3815262 w 16632102"/>
                <a:gd name="connsiteY10" fmla="*/ 16428720 h 38722784"/>
                <a:gd name="connsiteX11" fmla="*/ 5644062 w 16632102"/>
                <a:gd name="connsiteY11" fmla="*/ 11216640 h 38722784"/>
                <a:gd name="connsiteX12" fmla="*/ 3083742 w 16632102"/>
                <a:gd name="connsiteY12" fmla="*/ 10485120 h 38722784"/>
                <a:gd name="connsiteX13" fmla="*/ 2900862 w 16632102"/>
                <a:gd name="connsiteY13" fmla="*/ 9662160 h 38722784"/>
                <a:gd name="connsiteX14" fmla="*/ 2717982 w 16632102"/>
                <a:gd name="connsiteY14" fmla="*/ 9204960 h 38722784"/>
                <a:gd name="connsiteX15" fmla="*/ 4729662 w 16632102"/>
                <a:gd name="connsiteY15" fmla="*/ 2438400 h 38722784"/>
                <a:gd name="connsiteX16" fmla="*/ 8295822 w 16632102"/>
                <a:gd name="connsiteY16" fmla="*/ 1432560 h 38722784"/>
                <a:gd name="connsiteX17" fmla="*/ 8570142 w 16632102"/>
                <a:gd name="connsiteY17" fmla="*/ 883920 h 38722784"/>
                <a:gd name="connsiteX18" fmla="*/ 11496222 w 16632102"/>
                <a:gd name="connsiteY18" fmla="*/ 60960 h 38722784"/>
                <a:gd name="connsiteX19" fmla="*/ 13050702 w 16632102"/>
                <a:gd name="connsiteY19" fmla="*/ 1249680 h 38722784"/>
                <a:gd name="connsiteX20" fmla="*/ 14330862 w 16632102"/>
                <a:gd name="connsiteY20" fmla="*/ 1981200 h 38722784"/>
                <a:gd name="connsiteX21" fmla="*/ 15702462 w 16632102"/>
                <a:gd name="connsiteY21" fmla="*/ 2255520 h 38722784"/>
                <a:gd name="connsiteX22" fmla="*/ 16342542 w 16632102"/>
                <a:gd name="connsiteY22" fmla="*/ 4358640 h 38722784"/>
                <a:gd name="connsiteX23" fmla="*/ 13965102 w 16632102"/>
                <a:gd name="connsiteY23" fmla="*/ 10668000 h 38722784"/>
                <a:gd name="connsiteX24" fmla="*/ 14696622 w 16632102"/>
                <a:gd name="connsiteY24" fmla="*/ 11948160 h 38722784"/>
                <a:gd name="connsiteX25" fmla="*/ 14696622 w 16632102"/>
                <a:gd name="connsiteY25" fmla="*/ 14417040 h 38722784"/>
                <a:gd name="connsiteX26" fmla="*/ 15153822 w 16632102"/>
                <a:gd name="connsiteY26" fmla="*/ 16885920 h 38722784"/>
                <a:gd name="connsiteX27" fmla="*/ 14605182 w 16632102"/>
                <a:gd name="connsiteY27" fmla="*/ 17160240 h 38722784"/>
                <a:gd name="connsiteX28" fmla="*/ 14696622 w 16632102"/>
                <a:gd name="connsiteY28" fmla="*/ 18166080 h 38722784"/>
                <a:gd name="connsiteX29" fmla="*/ 14056542 w 16632102"/>
                <a:gd name="connsiteY29" fmla="*/ 19080480 h 38722784"/>
                <a:gd name="connsiteX30" fmla="*/ 13425701 w 16632102"/>
                <a:gd name="connsiteY30" fmla="*/ 26831757 h 38722784"/>
                <a:gd name="connsiteX31" fmla="*/ 13425701 w 16632102"/>
                <a:gd name="connsiteY31" fmla="*/ 33879695 h 38722784"/>
                <a:gd name="connsiteX32" fmla="*/ 12319182 w 16632102"/>
                <a:gd name="connsiteY32" fmla="*/ 35996880 h 38722784"/>
                <a:gd name="connsiteX33" fmla="*/ 12341693 w 16632102"/>
                <a:gd name="connsiteY33" fmla="*/ 37311413 h 38722784"/>
                <a:gd name="connsiteX34" fmla="*/ 11980357 w 16632102"/>
                <a:gd name="connsiteY34" fmla="*/ 37495914 h 38722784"/>
                <a:gd name="connsiteX35" fmla="*/ 11709355 w 16632102"/>
                <a:gd name="connsiteY35" fmla="*/ 38123217 h 38722784"/>
                <a:gd name="connsiteX36" fmla="*/ 8969224 w 16632102"/>
                <a:gd name="connsiteY36" fmla="*/ 38086317 h 38722784"/>
                <a:gd name="connsiteX37" fmla="*/ 9866997 w 16632102"/>
                <a:gd name="connsiteY37" fmla="*/ 35866993 h 38722784"/>
                <a:gd name="connsiteX38" fmla="*/ 9631673 w 16632102"/>
                <a:gd name="connsiteY38" fmla="*/ 33990395 h 38722784"/>
                <a:gd name="connsiteX39" fmla="*/ 10414568 w 16632102"/>
                <a:gd name="connsiteY39" fmla="*/ 31909951 h 38722784"/>
                <a:gd name="connsiteX40" fmla="*/ 10143566 w 16632102"/>
                <a:gd name="connsiteY40" fmla="*/ 27163858 h 38722784"/>
                <a:gd name="connsiteX41" fmla="*/ 9722007 w 16632102"/>
                <a:gd name="connsiteY41" fmla="*/ 24580845 h 38722784"/>
                <a:gd name="connsiteX42" fmla="*/ 8844462 w 16632102"/>
                <a:gd name="connsiteY42" fmla="*/ 21183600 h 38722784"/>
                <a:gd name="connsiteX43" fmla="*/ 6319426 w 16632102"/>
                <a:gd name="connsiteY43" fmla="*/ 26536555 h 38722784"/>
                <a:gd name="connsiteX44" fmla="*/ 6710873 w 16632102"/>
                <a:gd name="connsiteY44" fmla="*/ 33067890 h 38722784"/>
                <a:gd name="connsiteX45" fmla="*/ 7289982 w 16632102"/>
                <a:gd name="connsiteY45" fmla="*/ 35448240 h 38722784"/>
                <a:gd name="connsiteX46" fmla="*/ 7584102 w 16632102"/>
                <a:gd name="connsiteY46" fmla="*/ 37422114 h 38722784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696622 w 16632102"/>
                <a:gd name="connsiteY28" fmla="*/ 18166080 h 38901973"/>
                <a:gd name="connsiteX29" fmla="*/ 14056542 w 16632102"/>
                <a:gd name="connsiteY29" fmla="*/ 19080480 h 38901973"/>
                <a:gd name="connsiteX30" fmla="*/ 13425701 w 16632102"/>
                <a:gd name="connsiteY30" fmla="*/ 26831757 h 38901973"/>
                <a:gd name="connsiteX31" fmla="*/ 13425701 w 16632102"/>
                <a:gd name="connsiteY31" fmla="*/ 33879695 h 38901973"/>
                <a:gd name="connsiteX32" fmla="*/ 12319182 w 16632102"/>
                <a:gd name="connsiteY32" fmla="*/ 35996880 h 38901973"/>
                <a:gd name="connsiteX33" fmla="*/ 12341693 w 16632102"/>
                <a:gd name="connsiteY33" fmla="*/ 37311413 h 38901973"/>
                <a:gd name="connsiteX34" fmla="*/ 11980357 w 16632102"/>
                <a:gd name="connsiteY34" fmla="*/ 37495914 h 38901973"/>
                <a:gd name="connsiteX35" fmla="*/ 11709355 w 16632102"/>
                <a:gd name="connsiteY35" fmla="*/ 38123217 h 38901973"/>
                <a:gd name="connsiteX36" fmla="*/ 8873323 w 16632102"/>
                <a:gd name="connsiteY36" fmla="*/ 38265506 h 38901973"/>
                <a:gd name="connsiteX37" fmla="*/ 9866997 w 16632102"/>
                <a:gd name="connsiteY37" fmla="*/ 35866993 h 38901973"/>
                <a:gd name="connsiteX38" fmla="*/ 9631673 w 16632102"/>
                <a:gd name="connsiteY38" fmla="*/ 33990395 h 38901973"/>
                <a:gd name="connsiteX39" fmla="*/ 10414568 w 16632102"/>
                <a:gd name="connsiteY39" fmla="*/ 31909951 h 38901973"/>
                <a:gd name="connsiteX40" fmla="*/ 10143566 w 16632102"/>
                <a:gd name="connsiteY40" fmla="*/ 27163858 h 38901973"/>
                <a:gd name="connsiteX41" fmla="*/ 9722007 w 16632102"/>
                <a:gd name="connsiteY41" fmla="*/ 24580845 h 38901973"/>
                <a:gd name="connsiteX42" fmla="*/ 8844462 w 16632102"/>
                <a:gd name="connsiteY42" fmla="*/ 21183600 h 38901973"/>
                <a:gd name="connsiteX43" fmla="*/ 6319426 w 16632102"/>
                <a:gd name="connsiteY43" fmla="*/ 26536555 h 38901973"/>
                <a:gd name="connsiteX44" fmla="*/ 6710873 w 16632102"/>
                <a:gd name="connsiteY44" fmla="*/ 33067890 h 38901973"/>
                <a:gd name="connsiteX45" fmla="*/ 7289982 w 16632102"/>
                <a:gd name="connsiteY45" fmla="*/ 35448240 h 38901973"/>
                <a:gd name="connsiteX46" fmla="*/ 7584102 w 16632102"/>
                <a:gd name="connsiteY46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056542 w 16632102"/>
                <a:gd name="connsiteY28" fmla="*/ 19080480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293364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5153822 w 16632102"/>
                <a:gd name="connsiteY26" fmla="*/ 16885920 h 38901973"/>
                <a:gd name="connsiteX27" fmla="*/ 14605182 w 16632102"/>
                <a:gd name="connsiteY27" fmla="*/ 17160240 h 38901973"/>
                <a:gd name="connsiteX28" fmla="*/ 14142807 w 16632102"/>
                <a:gd name="connsiteY28" fmla="*/ 18966702 h 38901973"/>
                <a:gd name="connsiteX29" fmla="*/ 13425701 w 16632102"/>
                <a:gd name="connsiteY29" fmla="*/ 26831757 h 38901973"/>
                <a:gd name="connsiteX30" fmla="*/ 13425701 w 16632102"/>
                <a:gd name="connsiteY30" fmla="*/ 33879695 h 38901973"/>
                <a:gd name="connsiteX31" fmla="*/ 12319182 w 16632102"/>
                <a:gd name="connsiteY31" fmla="*/ 35996880 h 38901973"/>
                <a:gd name="connsiteX32" fmla="*/ 12341693 w 16632102"/>
                <a:gd name="connsiteY32" fmla="*/ 37311413 h 38901973"/>
                <a:gd name="connsiteX33" fmla="*/ 11980357 w 16632102"/>
                <a:gd name="connsiteY33" fmla="*/ 37495914 h 38901973"/>
                <a:gd name="connsiteX34" fmla="*/ 11709355 w 16632102"/>
                <a:gd name="connsiteY34" fmla="*/ 38123217 h 38901973"/>
                <a:gd name="connsiteX35" fmla="*/ 8873323 w 16632102"/>
                <a:gd name="connsiteY35" fmla="*/ 38265506 h 38901973"/>
                <a:gd name="connsiteX36" fmla="*/ 9866997 w 16632102"/>
                <a:gd name="connsiteY36" fmla="*/ 35866993 h 38901973"/>
                <a:gd name="connsiteX37" fmla="*/ 9631673 w 16632102"/>
                <a:gd name="connsiteY37" fmla="*/ 33990395 h 38901973"/>
                <a:gd name="connsiteX38" fmla="*/ 10414568 w 16632102"/>
                <a:gd name="connsiteY38" fmla="*/ 31909951 h 38901973"/>
                <a:gd name="connsiteX39" fmla="*/ 10143566 w 16632102"/>
                <a:gd name="connsiteY39" fmla="*/ 27163858 h 38901973"/>
                <a:gd name="connsiteX40" fmla="*/ 9722007 w 16632102"/>
                <a:gd name="connsiteY40" fmla="*/ 24580845 h 38901973"/>
                <a:gd name="connsiteX41" fmla="*/ 8844462 w 16632102"/>
                <a:gd name="connsiteY41" fmla="*/ 21183600 h 38901973"/>
                <a:gd name="connsiteX42" fmla="*/ 6319426 w 16632102"/>
                <a:gd name="connsiteY42" fmla="*/ 26536555 h 38901973"/>
                <a:gd name="connsiteX43" fmla="*/ 6710873 w 16632102"/>
                <a:gd name="connsiteY43" fmla="*/ 33067890 h 38901973"/>
                <a:gd name="connsiteX44" fmla="*/ 7289982 w 16632102"/>
                <a:gd name="connsiteY44" fmla="*/ 35448240 h 38901973"/>
                <a:gd name="connsiteX45" fmla="*/ 7584102 w 16632102"/>
                <a:gd name="connsiteY45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632102"/>
                <a:gd name="connsiteY0" fmla="*/ 37422114 h 38901973"/>
                <a:gd name="connsiteX1" fmla="*/ 5476309 w 16632102"/>
                <a:gd name="connsiteY1" fmla="*/ 37200713 h 38901973"/>
                <a:gd name="connsiteX2" fmla="*/ 3217958 w 16632102"/>
                <a:gd name="connsiteY2" fmla="*/ 37901816 h 38901973"/>
                <a:gd name="connsiteX3" fmla="*/ 447715 w 16632102"/>
                <a:gd name="connsiteY3" fmla="*/ 37717315 h 38901973"/>
                <a:gd name="connsiteX4" fmla="*/ 1019831 w 16632102"/>
                <a:gd name="connsiteY4" fmla="*/ 36905511 h 38901973"/>
                <a:gd name="connsiteX5" fmla="*/ 3266622 w 16632102"/>
                <a:gd name="connsiteY5" fmla="*/ 35448240 h 38901973"/>
                <a:gd name="connsiteX6" fmla="*/ 3083742 w 16632102"/>
                <a:gd name="connsiteY6" fmla="*/ 33710880 h 38901973"/>
                <a:gd name="connsiteX7" fmla="*/ 2610165 w 16632102"/>
                <a:gd name="connsiteY7" fmla="*/ 31941539 h 38901973"/>
                <a:gd name="connsiteX8" fmla="*/ 2128384 w 16632102"/>
                <a:gd name="connsiteY8" fmla="*/ 25940840 h 38901973"/>
                <a:gd name="connsiteX9" fmla="*/ 4638222 w 16632102"/>
                <a:gd name="connsiteY9" fmla="*/ 17251680 h 38901973"/>
                <a:gd name="connsiteX10" fmla="*/ 3815262 w 16632102"/>
                <a:gd name="connsiteY10" fmla="*/ 16428720 h 38901973"/>
                <a:gd name="connsiteX11" fmla="*/ 5644062 w 16632102"/>
                <a:gd name="connsiteY11" fmla="*/ 11216640 h 38901973"/>
                <a:gd name="connsiteX12" fmla="*/ 3083742 w 16632102"/>
                <a:gd name="connsiteY12" fmla="*/ 10485120 h 38901973"/>
                <a:gd name="connsiteX13" fmla="*/ 2900862 w 16632102"/>
                <a:gd name="connsiteY13" fmla="*/ 9662160 h 38901973"/>
                <a:gd name="connsiteX14" fmla="*/ 2717982 w 16632102"/>
                <a:gd name="connsiteY14" fmla="*/ 9204960 h 38901973"/>
                <a:gd name="connsiteX15" fmla="*/ 4729662 w 16632102"/>
                <a:gd name="connsiteY15" fmla="*/ 2438400 h 38901973"/>
                <a:gd name="connsiteX16" fmla="*/ 8295822 w 16632102"/>
                <a:gd name="connsiteY16" fmla="*/ 1432560 h 38901973"/>
                <a:gd name="connsiteX17" fmla="*/ 8570142 w 16632102"/>
                <a:gd name="connsiteY17" fmla="*/ 883920 h 38901973"/>
                <a:gd name="connsiteX18" fmla="*/ 11496222 w 16632102"/>
                <a:gd name="connsiteY18" fmla="*/ 60960 h 38901973"/>
                <a:gd name="connsiteX19" fmla="*/ 13050702 w 16632102"/>
                <a:gd name="connsiteY19" fmla="*/ 1249680 h 38901973"/>
                <a:gd name="connsiteX20" fmla="*/ 14330862 w 16632102"/>
                <a:gd name="connsiteY20" fmla="*/ 1981200 h 38901973"/>
                <a:gd name="connsiteX21" fmla="*/ 15702462 w 16632102"/>
                <a:gd name="connsiteY21" fmla="*/ 2255520 h 38901973"/>
                <a:gd name="connsiteX22" fmla="*/ 16342542 w 16632102"/>
                <a:gd name="connsiteY22" fmla="*/ 4358640 h 38901973"/>
                <a:gd name="connsiteX23" fmla="*/ 13965102 w 16632102"/>
                <a:gd name="connsiteY23" fmla="*/ 10668000 h 38901973"/>
                <a:gd name="connsiteX24" fmla="*/ 14696622 w 16632102"/>
                <a:gd name="connsiteY24" fmla="*/ 11948160 h 38901973"/>
                <a:gd name="connsiteX25" fmla="*/ 14696622 w 16632102"/>
                <a:gd name="connsiteY25" fmla="*/ 14417040 h 38901973"/>
                <a:gd name="connsiteX26" fmla="*/ 14605182 w 16632102"/>
                <a:gd name="connsiteY26" fmla="*/ 17160240 h 38901973"/>
                <a:gd name="connsiteX27" fmla="*/ 14142807 w 16632102"/>
                <a:gd name="connsiteY27" fmla="*/ 18966702 h 38901973"/>
                <a:gd name="connsiteX28" fmla="*/ 13425701 w 16632102"/>
                <a:gd name="connsiteY28" fmla="*/ 26831757 h 38901973"/>
                <a:gd name="connsiteX29" fmla="*/ 13425701 w 16632102"/>
                <a:gd name="connsiteY29" fmla="*/ 33879695 h 38901973"/>
                <a:gd name="connsiteX30" fmla="*/ 12319182 w 16632102"/>
                <a:gd name="connsiteY30" fmla="*/ 35996880 h 38901973"/>
                <a:gd name="connsiteX31" fmla="*/ 12341693 w 16632102"/>
                <a:gd name="connsiteY31" fmla="*/ 37311413 h 38901973"/>
                <a:gd name="connsiteX32" fmla="*/ 11980357 w 16632102"/>
                <a:gd name="connsiteY32" fmla="*/ 37495914 h 38901973"/>
                <a:gd name="connsiteX33" fmla="*/ 11709355 w 16632102"/>
                <a:gd name="connsiteY33" fmla="*/ 38123217 h 38901973"/>
                <a:gd name="connsiteX34" fmla="*/ 8873323 w 16632102"/>
                <a:gd name="connsiteY34" fmla="*/ 38265506 h 38901973"/>
                <a:gd name="connsiteX35" fmla="*/ 9866997 w 16632102"/>
                <a:gd name="connsiteY35" fmla="*/ 35866993 h 38901973"/>
                <a:gd name="connsiteX36" fmla="*/ 9631673 w 16632102"/>
                <a:gd name="connsiteY36" fmla="*/ 33990395 h 38901973"/>
                <a:gd name="connsiteX37" fmla="*/ 10414568 w 16632102"/>
                <a:gd name="connsiteY37" fmla="*/ 31909951 h 38901973"/>
                <a:gd name="connsiteX38" fmla="*/ 10143566 w 16632102"/>
                <a:gd name="connsiteY38" fmla="*/ 27163858 h 38901973"/>
                <a:gd name="connsiteX39" fmla="*/ 9722007 w 16632102"/>
                <a:gd name="connsiteY39" fmla="*/ 24580845 h 38901973"/>
                <a:gd name="connsiteX40" fmla="*/ 8844462 w 16632102"/>
                <a:gd name="connsiteY40" fmla="*/ 21183600 h 38901973"/>
                <a:gd name="connsiteX41" fmla="*/ 6319426 w 16632102"/>
                <a:gd name="connsiteY41" fmla="*/ 26536555 h 38901973"/>
                <a:gd name="connsiteX42" fmla="*/ 6710873 w 16632102"/>
                <a:gd name="connsiteY42" fmla="*/ 33067890 h 38901973"/>
                <a:gd name="connsiteX43" fmla="*/ 7289982 w 16632102"/>
                <a:gd name="connsiteY43" fmla="*/ 35448240 h 38901973"/>
                <a:gd name="connsiteX44" fmla="*/ 7584102 w 16632102"/>
                <a:gd name="connsiteY44" fmla="*/ 37422114 h 38901973"/>
                <a:gd name="connsiteX0" fmla="*/ 7584102 w 16582410"/>
                <a:gd name="connsiteY0" fmla="*/ 37422114 h 38901973"/>
                <a:gd name="connsiteX1" fmla="*/ 5476309 w 16582410"/>
                <a:gd name="connsiteY1" fmla="*/ 37200713 h 38901973"/>
                <a:gd name="connsiteX2" fmla="*/ 3217958 w 16582410"/>
                <a:gd name="connsiteY2" fmla="*/ 37901816 h 38901973"/>
                <a:gd name="connsiteX3" fmla="*/ 447715 w 16582410"/>
                <a:gd name="connsiteY3" fmla="*/ 37717315 h 38901973"/>
                <a:gd name="connsiteX4" fmla="*/ 1019831 w 16582410"/>
                <a:gd name="connsiteY4" fmla="*/ 36905511 h 38901973"/>
                <a:gd name="connsiteX5" fmla="*/ 3266622 w 16582410"/>
                <a:gd name="connsiteY5" fmla="*/ 35448240 h 38901973"/>
                <a:gd name="connsiteX6" fmla="*/ 3083742 w 16582410"/>
                <a:gd name="connsiteY6" fmla="*/ 33710880 h 38901973"/>
                <a:gd name="connsiteX7" fmla="*/ 2610165 w 16582410"/>
                <a:gd name="connsiteY7" fmla="*/ 31941539 h 38901973"/>
                <a:gd name="connsiteX8" fmla="*/ 2128384 w 16582410"/>
                <a:gd name="connsiteY8" fmla="*/ 25940840 h 38901973"/>
                <a:gd name="connsiteX9" fmla="*/ 4638222 w 16582410"/>
                <a:gd name="connsiteY9" fmla="*/ 17251680 h 38901973"/>
                <a:gd name="connsiteX10" fmla="*/ 3815262 w 16582410"/>
                <a:gd name="connsiteY10" fmla="*/ 16428720 h 38901973"/>
                <a:gd name="connsiteX11" fmla="*/ 5644062 w 16582410"/>
                <a:gd name="connsiteY11" fmla="*/ 11216640 h 38901973"/>
                <a:gd name="connsiteX12" fmla="*/ 3083742 w 16582410"/>
                <a:gd name="connsiteY12" fmla="*/ 10485120 h 38901973"/>
                <a:gd name="connsiteX13" fmla="*/ 2900862 w 16582410"/>
                <a:gd name="connsiteY13" fmla="*/ 9662160 h 38901973"/>
                <a:gd name="connsiteX14" fmla="*/ 2717982 w 16582410"/>
                <a:gd name="connsiteY14" fmla="*/ 9204960 h 38901973"/>
                <a:gd name="connsiteX15" fmla="*/ 4729662 w 16582410"/>
                <a:gd name="connsiteY15" fmla="*/ 2438400 h 38901973"/>
                <a:gd name="connsiteX16" fmla="*/ 8295822 w 16582410"/>
                <a:gd name="connsiteY16" fmla="*/ 1432560 h 38901973"/>
                <a:gd name="connsiteX17" fmla="*/ 8570142 w 16582410"/>
                <a:gd name="connsiteY17" fmla="*/ 883920 h 38901973"/>
                <a:gd name="connsiteX18" fmla="*/ 11496222 w 16582410"/>
                <a:gd name="connsiteY18" fmla="*/ 60960 h 38901973"/>
                <a:gd name="connsiteX19" fmla="*/ 13050702 w 16582410"/>
                <a:gd name="connsiteY19" fmla="*/ 1249680 h 38901973"/>
                <a:gd name="connsiteX20" fmla="*/ 14330862 w 16582410"/>
                <a:gd name="connsiteY20" fmla="*/ 1981200 h 38901973"/>
                <a:gd name="connsiteX21" fmla="*/ 15702462 w 16582410"/>
                <a:gd name="connsiteY21" fmla="*/ 2255520 h 38901973"/>
                <a:gd name="connsiteX22" fmla="*/ 16342542 w 16582410"/>
                <a:gd name="connsiteY22" fmla="*/ 4358640 h 38901973"/>
                <a:gd name="connsiteX23" fmla="*/ 14263253 w 16582410"/>
                <a:gd name="connsiteY23" fmla="*/ 10664157 h 38901973"/>
                <a:gd name="connsiteX24" fmla="*/ 14696622 w 16582410"/>
                <a:gd name="connsiteY24" fmla="*/ 11948160 h 38901973"/>
                <a:gd name="connsiteX25" fmla="*/ 14696622 w 16582410"/>
                <a:gd name="connsiteY25" fmla="*/ 14417040 h 38901973"/>
                <a:gd name="connsiteX26" fmla="*/ 14605182 w 16582410"/>
                <a:gd name="connsiteY26" fmla="*/ 17160240 h 38901973"/>
                <a:gd name="connsiteX27" fmla="*/ 14142807 w 16582410"/>
                <a:gd name="connsiteY27" fmla="*/ 18966702 h 38901973"/>
                <a:gd name="connsiteX28" fmla="*/ 13425701 w 16582410"/>
                <a:gd name="connsiteY28" fmla="*/ 26831757 h 38901973"/>
                <a:gd name="connsiteX29" fmla="*/ 13425701 w 16582410"/>
                <a:gd name="connsiteY29" fmla="*/ 33879695 h 38901973"/>
                <a:gd name="connsiteX30" fmla="*/ 12319182 w 16582410"/>
                <a:gd name="connsiteY30" fmla="*/ 35996880 h 38901973"/>
                <a:gd name="connsiteX31" fmla="*/ 12341693 w 16582410"/>
                <a:gd name="connsiteY31" fmla="*/ 37311413 h 38901973"/>
                <a:gd name="connsiteX32" fmla="*/ 11980357 w 16582410"/>
                <a:gd name="connsiteY32" fmla="*/ 37495914 h 38901973"/>
                <a:gd name="connsiteX33" fmla="*/ 11709355 w 16582410"/>
                <a:gd name="connsiteY33" fmla="*/ 38123217 h 38901973"/>
                <a:gd name="connsiteX34" fmla="*/ 8873323 w 16582410"/>
                <a:gd name="connsiteY34" fmla="*/ 38265506 h 38901973"/>
                <a:gd name="connsiteX35" fmla="*/ 9866997 w 16582410"/>
                <a:gd name="connsiteY35" fmla="*/ 35866993 h 38901973"/>
                <a:gd name="connsiteX36" fmla="*/ 9631673 w 16582410"/>
                <a:gd name="connsiteY36" fmla="*/ 33990395 h 38901973"/>
                <a:gd name="connsiteX37" fmla="*/ 10414568 w 16582410"/>
                <a:gd name="connsiteY37" fmla="*/ 31909951 h 38901973"/>
                <a:gd name="connsiteX38" fmla="*/ 10143566 w 16582410"/>
                <a:gd name="connsiteY38" fmla="*/ 27163858 h 38901973"/>
                <a:gd name="connsiteX39" fmla="*/ 9722007 w 16582410"/>
                <a:gd name="connsiteY39" fmla="*/ 24580845 h 38901973"/>
                <a:gd name="connsiteX40" fmla="*/ 8844462 w 16582410"/>
                <a:gd name="connsiteY40" fmla="*/ 21183600 h 38901973"/>
                <a:gd name="connsiteX41" fmla="*/ 6319426 w 16582410"/>
                <a:gd name="connsiteY41" fmla="*/ 26536555 h 38901973"/>
                <a:gd name="connsiteX42" fmla="*/ 6710873 w 16582410"/>
                <a:gd name="connsiteY42" fmla="*/ 33067890 h 38901973"/>
                <a:gd name="connsiteX43" fmla="*/ 7289982 w 16582410"/>
                <a:gd name="connsiteY43" fmla="*/ 35448240 h 38901973"/>
                <a:gd name="connsiteX44" fmla="*/ 7584102 w 16582410"/>
                <a:gd name="connsiteY44" fmla="*/ 37422114 h 38901973"/>
                <a:gd name="connsiteX0" fmla="*/ 7584102 w 16510182"/>
                <a:gd name="connsiteY0" fmla="*/ 37422114 h 38901973"/>
                <a:gd name="connsiteX1" fmla="*/ 5476309 w 16510182"/>
                <a:gd name="connsiteY1" fmla="*/ 37200713 h 38901973"/>
                <a:gd name="connsiteX2" fmla="*/ 3217958 w 16510182"/>
                <a:gd name="connsiteY2" fmla="*/ 37901816 h 38901973"/>
                <a:gd name="connsiteX3" fmla="*/ 447715 w 16510182"/>
                <a:gd name="connsiteY3" fmla="*/ 37717315 h 38901973"/>
                <a:gd name="connsiteX4" fmla="*/ 1019831 w 16510182"/>
                <a:gd name="connsiteY4" fmla="*/ 36905511 h 38901973"/>
                <a:gd name="connsiteX5" fmla="*/ 3266622 w 16510182"/>
                <a:gd name="connsiteY5" fmla="*/ 35448240 h 38901973"/>
                <a:gd name="connsiteX6" fmla="*/ 3083742 w 16510182"/>
                <a:gd name="connsiteY6" fmla="*/ 33710880 h 38901973"/>
                <a:gd name="connsiteX7" fmla="*/ 2610165 w 16510182"/>
                <a:gd name="connsiteY7" fmla="*/ 31941539 h 38901973"/>
                <a:gd name="connsiteX8" fmla="*/ 2128384 w 16510182"/>
                <a:gd name="connsiteY8" fmla="*/ 25940840 h 38901973"/>
                <a:gd name="connsiteX9" fmla="*/ 4638222 w 16510182"/>
                <a:gd name="connsiteY9" fmla="*/ 17251680 h 38901973"/>
                <a:gd name="connsiteX10" fmla="*/ 3815262 w 16510182"/>
                <a:gd name="connsiteY10" fmla="*/ 16428720 h 38901973"/>
                <a:gd name="connsiteX11" fmla="*/ 5644062 w 16510182"/>
                <a:gd name="connsiteY11" fmla="*/ 11216640 h 38901973"/>
                <a:gd name="connsiteX12" fmla="*/ 3083742 w 16510182"/>
                <a:gd name="connsiteY12" fmla="*/ 10485120 h 38901973"/>
                <a:gd name="connsiteX13" fmla="*/ 2900862 w 16510182"/>
                <a:gd name="connsiteY13" fmla="*/ 9662160 h 38901973"/>
                <a:gd name="connsiteX14" fmla="*/ 2717982 w 16510182"/>
                <a:gd name="connsiteY14" fmla="*/ 9204960 h 38901973"/>
                <a:gd name="connsiteX15" fmla="*/ 4729662 w 16510182"/>
                <a:gd name="connsiteY15" fmla="*/ 2438400 h 38901973"/>
                <a:gd name="connsiteX16" fmla="*/ 8295822 w 16510182"/>
                <a:gd name="connsiteY16" fmla="*/ 1432560 h 38901973"/>
                <a:gd name="connsiteX17" fmla="*/ 8570142 w 16510182"/>
                <a:gd name="connsiteY17" fmla="*/ 883920 h 38901973"/>
                <a:gd name="connsiteX18" fmla="*/ 11496222 w 16510182"/>
                <a:gd name="connsiteY18" fmla="*/ 60960 h 38901973"/>
                <a:gd name="connsiteX19" fmla="*/ 13050702 w 16510182"/>
                <a:gd name="connsiteY19" fmla="*/ 1249680 h 38901973"/>
                <a:gd name="connsiteX20" fmla="*/ 14330862 w 16510182"/>
                <a:gd name="connsiteY20" fmla="*/ 1981200 h 38901973"/>
                <a:gd name="connsiteX21" fmla="*/ 15702462 w 16510182"/>
                <a:gd name="connsiteY21" fmla="*/ 2255520 h 38901973"/>
                <a:gd name="connsiteX22" fmla="*/ 16342542 w 16510182"/>
                <a:gd name="connsiteY22" fmla="*/ 4358640 h 38901973"/>
                <a:gd name="connsiteX23" fmla="*/ 14696622 w 16510182"/>
                <a:gd name="connsiteY23" fmla="*/ 11948160 h 38901973"/>
                <a:gd name="connsiteX24" fmla="*/ 14696622 w 16510182"/>
                <a:gd name="connsiteY24" fmla="*/ 14417040 h 38901973"/>
                <a:gd name="connsiteX25" fmla="*/ 14605182 w 16510182"/>
                <a:gd name="connsiteY25" fmla="*/ 17160240 h 38901973"/>
                <a:gd name="connsiteX26" fmla="*/ 14142807 w 16510182"/>
                <a:gd name="connsiteY26" fmla="*/ 18966702 h 38901973"/>
                <a:gd name="connsiteX27" fmla="*/ 13425701 w 16510182"/>
                <a:gd name="connsiteY27" fmla="*/ 26831757 h 38901973"/>
                <a:gd name="connsiteX28" fmla="*/ 13425701 w 16510182"/>
                <a:gd name="connsiteY28" fmla="*/ 33879695 h 38901973"/>
                <a:gd name="connsiteX29" fmla="*/ 12319182 w 16510182"/>
                <a:gd name="connsiteY29" fmla="*/ 35996880 h 38901973"/>
                <a:gd name="connsiteX30" fmla="*/ 12341693 w 16510182"/>
                <a:gd name="connsiteY30" fmla="*/ 37311413 h 38901973"/>
                <a:gd name="connsiteX31" fmla="*/ 11980357 w 16510182"/>
                <a:gd name="connsiteY31" fmla="*/ 37495914 h 38901973"/>
                <a:gd name="connsiteX32" fmla="*/ 11709355 w 16510182"/>
                <a:gd name="connsiteY32" fmla="*/ 38123217 h 38901973"/>
                <a:gd name="connsiteX33" fmla="*/ 8873323 w 16510182"/>
                <a:gd name="connsiteY33" fmla="*/ 38265506 h 38901973"/>
                <a:gd name="connsiteX34" fmla="*/ 9866997 w 16510182"/>
                <a:gd name="connsiteY34" fmla="*/ 35866993 h 38901973"/>
                <a:gd name="connsiteX35" fmla="*/ 9631673 w 16510182"/>
                <a:gd name="connsiteY35" fmla="*/ 33990395 h 38901973"/>
                <a:gd name="connsiteX36" fmla="*/ 10414568 w 16510182"/>
                <a:gd name="connsiteY36" fmla="*/ 31909951 h 38901973"/>
                <a:gd name="connsiteX37" fmla="*/ 10143566 w 16510182"/>
                <a:gd name="connsiteY37" fmla="*/ 27163858 h 38901973"/>
                <a:gd name="connsiteX38" fmla="*/ 9722007 w 16510182"/>
                <a:gd name="connsiteY38" fmla="*/ 24580845 h 38901973"/>
                <a:gd name="connsiteX39" fmla="*/ 8844462 w 16510182"/>
                <a:gd name="connsiteY39" fmla="*/ 21183600 h 38901973"/>
                <a:gd name="connsiteX40" fmla="*/ 6319426 w 16510182"/>
                <a:gd name="connsiteY40" fmla="*/ 26536555 h 38901973"/>
                <a:gd name="connsiteX41" fmla="*/ 6710873 w 16510182"/>
                <a:gd name="connsiteY41" fmla="*/ 33067890 h 38901973"/>
                <a:gd name="connsiteX42" fmla="*/ 7289982 w 16510182"/>
                <a:gd name="connsiteY42" fmla="*/ 35448240 h 38901973"/>
                <a:gd name="connsiteX43" fmla="*/ 7584102 w 16510182"/>
                <a:gd name="connsiteY43" fmla="*/ 37422114 h 38901973"/>
                <a:gd name="connsiteX0" fmla="*/ 7584102 w 16510182"/>
                <a:gd name="connsiteY0" fmla="*/ 37422114 h 38901973"/>
                <a:gd name="connsiteX1" fmla="*/ 5476309 w 16510182"/>
                <a:gd name="connsiteY1" fmla="*/ 37200713 h 38901973"/>
                <a:gd name="connsiteX2" fmla="*/ 3217958 w 16510182"/>
                <a:gd name="connsiteY2" fmla="*/ 37901816 h 38901973"/>
                <a:gd name="connsiteX3" fmla="*/ 447715 w 16510182"/>
                <a:gd name="connsiteY3" fmla="*/ 37717315 h 38901973"/>
                <a:gd name="connsiteX4" fmla="*/ 1019831 w 16510182"/>
                <a:gd name="connsiteY4" fmla="*/ 36905511 h 38901973"/>
                <a:gd name="connsiteX5" fmla="*/ 3266622 w 16510182"/>
                <a:gd name="connsiteY5" fmla="*/ 35448240 h 38901973"/>
                <a:gd name="connsiteX6" fmla="*/ 3083742 w 16510182"/>
                <a:gd name="connsiteY6" fmla="*/ 33710880 h 38901973"/>
                <a:gd name="connsiteX7" fmla="*/ 2610165 w 16510182"/>
                <a:gd name="connsiteY7" fmla="*/ 31941539 h 38901973"/>
                <a:gd name="connsiteX8" fmla="*/ 2128384 w 16510182"/>
                <a:gd name="connsiteY8" fmla="*/ 25940840 h 38901973"/>
                <a:gd name="connsiteX9" fmla="*/ 4638222 w 16510182"/>
                <a:gd name="connsiteY9" fmla="*/ 17251680 h 38901973"/>
                <a:gd name="connsiteX10" fmla="*/ 3815262 w 16510182"/>
                <a:gd name="connsiteY10" fmla="*/ 16428720 h 38901973"/>
                <a:gd name="connsiteX11" fmla="*/ 5644062 w 16510182"/>
                <a:gd name="connsiteY11" fmla="*/ 11216640 h 38901973"/>
                <a:gd name="connsiteX12" fmla="*/ 3083742 w 16510182"/>
                <a:gd name="connsiteY12" fmla="*/ 10485120 h 38901973"/>
                <a:gd name="connsiteX13" fmla="*/ 2900862 w 16510182"/>
                <a:gd name="connsiteY13" fmla="*/ 9662160 h 38901973"/>
                <a:gd name="connsiteX14" fmla="*/ 2717982 w 16510182"/>
                <a:gd name="connsiteY14" fmla="*/ 9204960 h 38901973"/>
                <a:gd name="connsiteX15" fmla="*/ 4729662 w 16510182"/>
                <a:gd name="connsiteY15" fmla="*/ 2438400 h 38901973"/>
                <a:gd name="connsiteX16" fmla="*/ 8295822 w 16510182"/>
                <a:gd name="connsiteY16" fmla="*/ 1432560 h 38901973"/>
                <a:gd name="connsiteX17" fmla="*/ 8570142 w 16510182"/>
                <a:gd name="connsiteY17" fmla="*/ 883920 h 38901973"/>
                <a:gd name="connsiteX18" fmla="*/ 11496222 w 16510182"/>
                <a:gd name="connsiteY18" fmla="*/ 60960 h 38901973"/>
                <a:gd name="connsiteX19" fmla="*/ 13050702 w 16510182"/>
                <a:gd name="connsiteY19" fmla="*/ 1249680 h 38901973"/>
                <a:gd name="connsiteX20" fmla="*/ 14330862 w 16510182"/>
                <a:gd name="connsiteY20" fmla="*/ 1981200 h 38901973"/>
                <a:gd name="connsiteX21" fmla="*/ 15702462 w 16510182"/>
                <a:gd name="connsiteY21" fmla="*/ 2255520 h 38901973"/>
                <a:gd name="connsiteX22" fmla="*/ 16342542 w 16510182"/>
                <a:gd name="connsiteY22" fmla="*/ 4358640 h 38901973"/>
                <a:gd name="connsiteX23" fmla="*/ 14696622 w 16510182"/>
                <a:gd name="connsiteY23" fmla="*/ 11948160 h 38901973"/>
                <a:gd name="connsiteX24" fmla="*/ 14696622 w 16510182"/>
                <a:gd name="connsiteY24" fmla="*/ 14417040 h 38901973"/>
                <a:gd name="connsiteX25" fmla="*/ 14605182 w 16510182"/>
                <a:gd name="connsiteY25" fmla="*/ 17160240 h 38901973"/>
                <a:gd name="connsiteX26" fmla="*/ 14142807 w 16510182"/>
                <a:gd name="connsiteY26" fmla="*/ 18966702 h 38901973"/>
                <a:gd name="connsiteX27" fmla="*/ 13425701 w 16510182"/>
                <a:gd name="connsiteY27" fmla="*/ 26831757 h 38901973"/>
                <a:gd name="connsiteX28" fmla="*/ 13425701 w 16510182"/>
                <a:gd name="connsiteY28" fmla="*/ 33879695 h 38901973"/>
                <a:gd name="connsiteX29" fmla="*/ 12319182 w 16510182"/>
                <a:gd name="connsiteY29" fmla="*/ 35996880 h 38901973"/>
                <a:gd name="connsiteX30" fmla="*/ 12341693 w 16510182"/>
                <a:gd name="connsiteY30" fmla="*/ 37311413 h 38901973"/>
                <a:gd name="connsiteX31" fmla="*/ 11980357 w 16510182"/>
                <a:gd name="connsiteY31" fmla="*/ 37495914 h 38901973"/>
                <a:gd name="connsiteX32" fmla="*/ 11709355 w 16510182"/>
                <a:gd name="connsiteY32" fmla="*/ 38123217 h 38901973"/>
                <a:gd name="connsiteX33" fmla="*/ 8873323 w 16510182"/>
                <a:gd name="connsiteY33" fmla="*/ 38265506 h 38901973"/>
                <a:gd name="connsiteX34" fmla="*/ 9866997 w 16510182"/>
                <a:gd name="connsiteY34" fmla="*/ 35866993 h 38901973"/>
                <a:gd name="connsiteX35" fmla="*/ 9631673 w 16510182"/>
                <a:gd name="connsiteY35" fmla="*/ 33990395 h 38901973"/>
                <a:gd name="connsiteX36" fmla="*/ 10414568 w 16510182"/>
                <a:gd name="connsiteY36" fmla="*/ 31909951 h 38901973"/>
                <a:gd name="connsiteX37" fmla="*/ 10143566 w 16510182"/>
                <a:gd name="connsiteY37" fmla="*/ 27163858 h 38901973"/>
                <a:gd name="connsiteX38" fmla="*/ 9722007 w 16510182"/>
                <a:gd name="connsiteY38" fmla="*/ 24580845 h 38901973"/>
                <a:gd name="connsiteX39" fmla="*/ 8844462 w 16510182"/>
                <a:gd name="connsiteY39" fmla="*/ 21183600 h 38901973"/>
                <a:gd name="connsiteX40" fmla="*/ 6319426 w 16510182"/>
                <a:gd name="connsiteY40" fmla="*/ 26536555 h 38901973"/>
                <a:gd name="connsiteX41" fmla="*/ 6710873 w 16510182"/>
                <a:gd name="connsiteY41" fmla="*/ 33067890 h 38901973"/>
                <a:gd name="connsiteX42" fmla="*/ 7289982 w 16510182"/>
                <a:gd name="connsiteY42" fmla="*/ 35448240 h 38901973"/>
                <a:gd name="connsiteX43" fmla="*/ 7584102 w 16510182"/>
                <a:gd name="connsiteY43" fmla="*/ 37422114 h 38901973"/>
                <a:gd name="connsiteX0" fmla="*/ 7584102 w 16510182"/>
                <a:gd name="connsiteY0" fmla="*/ 37422114 h 38901973"/>
                <a:gd name="connsiteX1" fmla="*/ 5476309 w 16510182"/>
                <a:gd name="connsiteY1" fmla="*/ 37200713 h 38901973"/>
                <a:gd name="connsiteX2" fmla="*/ 3217958 w 16510182"/>
                <a:gd name="connsiteY2" fmla="*/ 37901816 h 38901973"/>
                <a:gd name="connsiteX3" fmla="*/ 447715 w 16510182"/>
                <a:gd name="connsiteY3" fmla="*/ 37717315 h 38901973"/>
                <a:gd name="connsiteX4" fmla="*/ 1019831 w 16510182"/>
                <a:gd name="connsiteY4" fmla="*/ 36905511 h 38901973"/>
                <a:gd name="connsiteX5" fmla="*/ 3266622 w 16510182"/>
                <a:gd name="connsiteY5" fmla="*/ 35448240 h 38901973"/>
                <a:gd name="connsiteX6" fmla="*/ 3083742 w 16510182"/>
                <a:gd name="connsiteY6" fmla="*/ 33710880 h 38901973"/>
                <a:gd name="connsiteX7" fmla="*/ 2610165 w 16510182"/>
                <a:gd name="connsiteY7" fmla="*/ 31941539 h 38901973"/>
                <a:gd name="connsiteX8" fmla="*/ 2128384 w 16510182"/>
                <a:gd name="connsiteY8" fmla="*/ 25940840 h 38901973"/>
                <a:gd name="connsiteX9" fmla="*/ 4638222 w 16510182"/>
                <a:gd name="connsiteY9" fmla="*/ 17251680 h 38901973"/>
                <a:gd name="connsiteX10" fmla="*/ 3815262 w 16510182"/>
                <a:gd name="connsiteY10" fmla="*/ 16428720 h 38901973"/>
                <a:gd name="connsiteX11" fmla="*/ 5644062 w 16510182"/>
                <a:gd name="connsiteY11" fmla="*/ 11216640 h 38901973"/>
                <a:gd name="connsiteX12" fmla="*/ 3083742 w 16510182"/>
                <a:gd name="connsiteY12" fmla="*/ 10485120 h 38901973"/>
                <a:gd name="connsiteX13" fmla="*/ 2900862 w 16510182"/>
                <a:gd name="connsiteY13" fmla="*/ 9662160 h 38901973"/>
                <a:gd name="connsiteX14" fmla="*/ 2717982 w 16510182"/>
                <a:gd name="connsiteY14" fmla="*/ 9204960 h 38901973"/>
                <a:gd name="connsiteX15" fmla="*/ 4729662 w 16510182"/>
                <a:gd name="connsiteY15" fmla="*/ 2438400 h 38901973"/>
                <a:gd name="connsiteX16" fmla="*/ 8295822 w 16510182"/>
                <a:gd name="connsiteY16" fmla="*/ 1432560 h 38901973"/>
                <a:gd name="connsiteX17" fmla="*/ 8570142 w 16510182"/>
                <a:gd name="connsiteY17" fmla="*/ 883920 h 38901973"/>
                <a:gd name="connsiteX18" fmla="*/ 11496222 w 16510182"/>
                <a:gd name="connsiteY18" fmla="*/ 60960 h 38901973"/>
                <a:gd name="connsiteX19" fmla="*/ 13050702 w 16510182"/>
                <a:gd name="connsiteY19" fmla="*/ 1249680 h 38901973"/>
                <a:gd name="connsiteX20" fmla="*/ 14330862 w 16510182"/>
                <a:gd name="connsiteY20" fmla="*/ 1981200 h 38901973"/>
                <a:gd name="connsiteX21" fmla="*/ 15702462 w 16510182"/>
                <a:gd name="connsiteY21" fmla="*/ 2255520 h 38901973"/>
                <a:gd name="connsiteX22" fmla="*/ 16342542 w 16510182"/>
                <a:gd name="connsiteY22" fmla="*/ 4358640 h 38901973"/>
                <a:gd name="connsiteX23" fmla="*/ 14696622 w 16510182"/>
                <a:gd name="connsiteY23" fmla="*/ 11948160 h 38901973"/>
                <a:gd name="connsiteX24" fmla="*/ 14696622 w 16510182"/>
                <a:gd name="connsiteY24" fmla="*/ 14417040 h 38901973"/>
                <a:gd name="connsiteX25" fmla="*/ 14605182 w 16510182"/>
                <a:gd name="connsiteY25" fmla="*/ 17160240 h 38901973"/>
                <a:gd name="connsiteX26" fmla="*/ 14142807 w 16510182"/>
                <a:gd name="connsiteY26" fmla="*/ 18966702 h 38901973"/>
                <a:gd name="connsiteX27" fmla="*/ 13425701 w 16510182"/>
                <a:gd name="connsiteY27" fmla="*/ 26831757 h 38901973"/>
                <a:gd name="connsiteX28" fmla="*/ 13425701 w 16510182"/>
                <a:gd name="connsiteY28" fmla="*/ 33879695 h 38901973"/>
                <a:gd name="connsiteX29" fmla="*/ 12319182 w 16510182"/>
                <a:gd name="connsiteY29" fmla="*/ 35996880 h 38901973"/>
                <a:gd name="connsiteX30" fmla="*/ 12341693 w 16510182"/>
                <a:gd name="connsiteY30" fmla="*/ 37311413 h 38901973"/>
                <a:gd name="connsiteX31" fmla="*/ 11980357 w 16510182"/>
                <a:gd name="connsiteY31" fmla="*/ 37495914 h 38901973"/>
                <a:gd name="connsiteX32" fmla="*/ 11709355 w 16510182"/>
                <a:gd name="connsiteY32" fmla="*/ 38123217 h 38901973"/>
                <a:gd name="connsiteX33" fmla="*/ 8873323 w 16510182"/>
                <a:gd name="connsiteY33" fmla="*/ 38265506 h 38901973"/>
                <a:gd name="connsiteX34" fmla="*/ 9866997 w 16510182"/>
                <a:gd name="connsiteY34" fmla="*/ 35866993 h 38901973"/>
                <a:gd name="connsiteX35" fmla="*/ 9631673 w 16510182"/>
                <a:gd name="connsiteY35" fmla="*/ 33990395 h 38901973"/>
                <a:gd name="connsiteX36" fmla="*/ 10414568 w 16510182"/>
                <a:gd name="connsiteY36" fmla="*/ 31909951 h 38901973"/>
                <a:gd name="connsiteX37" fmla="*/ 10143566 w 16510182"/>
                <a:gd name="connsiteY37" fmla="*/ 27163858 h 38901973"/>
                <a:gd name="connsiteX38" fmla="*/ 9722007 w 16510182"/>
                <a:gd name="connsiteY38" fmla="*/ 24580845 h 38901973"/>
                <a:gd name="connsiteX39" fmla="*/ 8844462 w 16510182"/>
                <a:gd name="connsiteY39" fmla="*/ 21183600 h 38901973"/>
                <a:gd name="connsiteX40" fmla="*/ 6319426 w 16510182"/>
                <a:gd name="connsiteY40" fmla="*/ 26536555 h 38901973"/>
                <a:gd name="connsiteX41" fmla="*/ 6710873 w 16510182"/>
                <a:gd name="connsiteY41" fmla="*/ 33067890 h 38901973"/>
                <a:gd name="connsiteX42" fmla="*/ 7289982 w 16510182"/>
                <a:gd name="connsiteY42" fmla="*/ 35448240 h 38901973"/>
                <a:gd name="connsiteX43" fmla="*/ 7584102 w 16510182"/>
                <a:gd name="connsiteY43" fmla="*/ 37422114 h 38901973"/>
                <a:gd name="connsiteX0" fmla="*/ 7584102 w 16510182"/>
                <a:gd name="connsiteY0" fmla="*/ 37422114 h 38901973"/>
                <a:gd name="connsiteX1" fmla="*/ 5476309 w 16510182"/>
                <a:gd name="connsiteY1" fmla="*/ 37200713 h 38901973"/>
                <a:gd name="connsiteX2" fmla="*/ 3217958 w 16510182"/>
                <a:gd name="connsiteY2" fmla="*/ 37901816 h 38901973"/>
                <a:gd name="connsiteX3" fmla="*/ 447715 w 16510182"/>
                <a:gd name="connsiteY3" fmla="*/ 37717315 h 38901973"/>
                <a:gd name="connsiteX4" fmla="*/ 1019831 w 16510182"/>
                <a:gd name="connsiteY4" fmla="*/ 36905511 h 38901973"/>
                <a:gd name="connsiteX5" fmla="*/ 3266622 w 16510182"/>
                <a:gd name="connsiteY5" fmla="*/ 35448240 h 38901973"/>
                <a:gd name="connsiteX6" fmla="*/ 3083742 w 16510182"/>
                <a:gd name="connsiteY6" fmla="*/ 33710880 h 38901973"/>
                <a:gd name="connsiteX7" fmla="*/ 2610165 w 16510182"/>
                <a:gd name="connsiteY7" fmla="*/ 31941539 h 38901973"/>
                <a:gd name="connsiteX8" fmla="*/ 2128384 w 16510182"/>
                <a:gd name="connsiteY8" fmla="*/ 25940840 h 38901973"/>
                <a:gd name="connsiteX9" fmla="*/ 4638222 w 16510182"/>
                <a:gd name="connsiteY9" fmla="*/ 17251680 h 38901973"/>
                <a:gd name="connsiteX10" fmla="*/ 3815262 w 16510182"/>
                <a:gd name="connsiteY10" fmla="*/ 16428720 h 38901973"/>
                <a:gd name="connsiteX11" fmla="*/ 5644062 w 16510182"/>
                <a:gd name="connsiteY11" fmla="*/ 11216640 h 38901973"/>
                <a:gd name="connsiteX12" fmla="*/ 3083742 w 16510182"/>
                <a:gd name="connsiteY12" fmla="*/ 10485120 h 38901973"/>
                <a:gd name="connsiteX13" fmla="*/ 2900862 w 16510182"/>
                <a:gd name="connsiteY13" fmla="*/ 9662160 h 38901973"/>
                <a:gd name="connsiteX14" fmla="*/ 2717982 w 16510182"/>
                <a:gd name="connsiteY14" fmla="*/ 9204960 h 38901973"/>
                <a:gd name="connsiteX15" fmla="*/ 4729662 w 16510182"/>
                <a:gd name="connsiteY15" fmla="*/ 2438400 h 38901973"/>
                <a:gd name="connsiteX16" fmla="*/ 8295822 w 16510182"/>
                <a:gd name="connsiteY16" fmla="*/ 1432560 h 38901973"/>
                <a:gd name="connsiteX17" fmla="*/ 8570142 w 16510182"/>
                <a:gd name="connsiteY17" fmla="*/ 883920 h 38901973"/>
                <a:gd name="connsiteX18" fmla="*/ 11496222 w 16510182"/>
                <a:gd name="connsiteY18" fmla="*/ 60960 h 38901973"/>
                <a:gd name="connsiteX19" fmla="*/ 13050702 w 16510182"/>
                <a:gd name="connsiteY19" fmla="*/ 1249680 h 38901973"/>
                <a:gd name="connsiteX20" fmla="*/ 14330862 w 16510182"/>
                <a:gd name="connsiteY20" fmla="*/ 1981200 h 38901973"/>
                <a:gd name="connsiteX21" fmla="*/ 15702462 w 16510182"/>
                <a:gd name="connsiteY21" fmla="*/ 2255520 h 38901973"/>
                <a:gd name="connsiteX22" fmla="*/ 16342542 w 16510182"/>
                <a:gd name="connsiteY22" fmla="*/ 4358640 h 38901973"/>
                <a:gd name="connsiteX23" fmla="*/ 14696622 w 16510182"/>
                <a:gd name="connsiteY23" fmla="*/ 11948160 h 38901973"/>
                <a:gd name="connsiteX24" fmla="*/ 14696622 w 16510182"/>
                <a:gd name="connsiteY24" fmla="*/ 14417040 h 38901973"/>
                <a:gd name="connsiteX25" fmla="*/ 14605182 w 16510182"/>
                <a:gd name="connsiteY25" fmla="*/ 17160240 h 38901973"/>
                <a:gd name="connsiteX26" fmla="*/ 14142807 w 16510182"/>
                <a:gd name="connsiteY26" fmla="*/ 18966702 h 38901973"/>
                <a:gd name="connsiteX27" fmla="*/ 13425701 w 16510182"/>
                <a:gd name="connsiteY27" fmla="*/ 26831757 h 38901973"/>
                <a:gd name="connsiteX28" fmla="*/ 13425701 w 16510182"/>
                <a:gd name="connsiteY28" fmla="*/ 33879695 h 38901973"/>
                <a:gd name="connsiteX29" fmla="*/ 12319182 w 16510182"/>
                <a:gd name="connsiteY29" fmla="*/ 35996880 h 38901973"/>
                <a:gd name="connsiteX30" fmla="*/ 12341693 w 16510182"/>
                <a:gd name="connsiteY30" fmla="*/ 37311413 h 38901973"/>
                <a:gd name="connsiteX31" fmla="*/ 11980357 w 16510182"/>
                <a:gd name="connsiteY31" fmla="*/ 37495914 h 38901973"/>
                <a:gd name="connsiteX32" fmla="*/ 11709355 w 16510182"/>
                <a:gd name="connsiteY32" fmla="*/ 38123217 h 38901973"/>
                <a:gd name="connsiteX33" fmla="*/ 8873323 w 16510182"/>
                <a:gd name="connsiteY33" fmla="*/ 38265506 h 38901973"/>
                <a:gd name="connsiteX34" fmla="*/ 9866997 w 16510182"/>
                <a:gd name="connsiteY34" fmla="*/ 35866993 h 38901973"/>
                <a:gd name="connsiteX35" fmla="*/ 9631673 w 16510182"/>
                <a:gd name="connsiteY35" fmla="*/ 33990395 h 38901973"/>
                <a:gd name="connsiteX36" fmla="*/ 10414568 w 16510182"/>
                <a:gd name="connsiteY36" fmla="*/ 31909951 h 38901973"/>
                <a:gd name="connsiteX37" fmla="*/ 10143566 w 16510182"/>
                <a:gd name="connsiteY37" fmla="*/ 27163858 h 38901973"/>
                <a:gd name="connsiteX38" fmla="*/ 9722007 w 16510182"/>
                <a:gd name="connsiteY38" fmla="*/ 24580845 h 38901973"/>
                <a:gd name="connsiteX39" fmla="*/ 8844462 w 16510182"/>
                <a:gd name="connsiteY39" fmla="*/ 21183600 h 38901973"/>
                <a:gd name="connsiteX40" fmla="*/ 6319426 w 16510182"/>
                <a:gd name="connsiteY40" fmla="*/ 26536555 h 38901973"/>
                <a:gd name="connsiteX41" fmla="*/ 6710873 w 16510182"/>
                <a:gd name="connsiteY41" fmla="*/ 33067890 h 38901973"/>
                <a:gd name="connsiteX42" fmla="*/ 7289982 w 16510182"/>
                <a:gd name="connsiteY42" fmla="*/ 35448240 h 38901973"/>
                <a:gd name="connsiteX43" fmla="*/ 7584102 w 16510182"/>
                <a:gd name="connsiteY43" fmla="*/ 37422114 h 38901973"/>
                <a:gd name="connsiteX0" fmla="*/ 7584102 w 16510182"/>
                <a:gd name="connsiteY0" fmla="*/ 37422114 h 38901973"/>
                <a:gd name="connsiteX1" fmla="*/ 5476309 w 16510182"/>
                <a:gd name="connsiteY1" fmla="*/ 37200713 h 38901973"/>
                <a:gd name="connsiteX2" fmla="*/ 3217958 w 16510182"/>
                <a:gd name="connsiteY2" fmla="*/ 37901816 h 38901973"/>
                <a:gd name="connsiteX3" fmla="*/ 447715 w 16510182"/>
                <a:gd name="connsiteY3" fmla="*/ 37717315 h 38901973"/>
                <a:gd name="connsiteX4" fmla="*/ 1019831 w 16510182"/>
                <a:gd name="connsiteY4" fmla="*/ 36905511 h 38901973"/>
                <a:gd name="connsiteX5" fmla="*/ 3266622 w 16510182"/>
                <a:gd name="connsiteY5" fmla="*/ 35448240 h 38901973"/>
                <a:gd name="connsiteX6" fmla="*/ 3083742 w 16510182"/>
                <a:gd name="connsiteY6" fmla="*/ 33710880 h 38901973"/>
                <a:gd name="connsiteX7" fmla="*/ 2610165 w 16510182"/>
                <a:gd name="connsiteY7" fmla="*/ 31941539 h 38901973"/>
                <a:gd name="connsiteX8" fmla="*/ 2128384 w 16510182"/>
                <a:gd name="connsiteY8" fmla="*/ 25940840 h 38901973"/>
                <a:gd name="connsiteX9" fmla="*/ 4638222 w 16510182"/>
                <a:gd name="connsiteY9" fmla="*/ 17251680 h 38901973"/>
                <a:gd name="connsiteX10" fmla="*/ 3815262 w 16510182"/>
                <a:gd name="connsiteY10" fmla="*/ 16428720 h 38901973"/>
                <a:gd name="connsiteX11" fmla="*/ 5644062 w 16510182"/>
                <a:gd name="connsiteY11" fmla="*/ 11216640 h 38901973"/>
                <a:gd name="connsiteX12" fmla="*/ 3083742 w 16510182"/>
                <a:gd name="connsiteY12" fmla="*/ 10485120 h 38901973"/>
                <a:gd name="connsiteX13" fmla="*/ 2900862 w 16510182"/>
                <a:gd name="connsiteY13" fmla="*/ 9662160 h 38901973"/>
                <a:gd name="connsiteX14" fmla="*/ 2717982 w 16510182"/>
                <a:gd name="connsiteY14" fmla="*/ 9204960 h 38901973"/>
                <a:gd name="connsiteX15" fmla="*/ 4729662 w 16510182"/>
                <a:gd name="connsiteY15" fmla="*/ 2438400 h 38901973"/>
                <a:gd name="connsiteX16" fmla="*/ 8295822 w 16510182"/>
                <a:gd name="connsiteY16" fmla="*/ 1432560 h 38901973"/>
                <a:gd name="connsiteX17" fmla="*/ 8570142 w 16510182"/>
                <a:gd name="connsiteY17" fmla="*/ 883920 h 38901973"/>
                <a:gd name="connsiteX18" fmla="*/ 11496222 w 16510182"/>
                <a:gd name="connsiteY18" fmla="*/ 60960 h 38901973"/>
                <a:gd name="connsiteX19" fmla="*/ 13050702 w 16510182"/>
                <a:gd name="connsiteY19" fmla="*/ 1249680 h 38901973"/>
                <a:gd name="connsiteX20" fmla="*/ 14330862 w 16510182"/>
                <a:gd name="connsiteY20" fmla="*/ 1981200 h 38901973"/>
                <a:gd name="connsiteX21" fmla="*/ 15702462 w 16510182"/>
                <a:gd name="connsiteY21" fmla="*/ 2255520 h 38901973"/>
                <a:gd name="connsiteX22" fmla="*/ 16342542 w 16510182"/>
                <a:gd name="connsiteY22" fmla="*/ 4358640 h 38901973"/>
                <a:gd name="connsiteX23" fmla="*/ 14696622 w 16510182"/>
                <a:gd name="connsiteY23" fmla="*/ 11948160 h 38901973"/>
                <a:gd name="connsiteX24" fmla="*/ 14696622 w 16510182"/>
                <a:gd name="connsiteY24" fmla="*/ 14417040 h 38901973"/>
                <a:gd name="connsiteX25" fmla="*/ 14605182 w 16510182"/>
                <a:gd name="connsiteY25" fmla="*/ 17160240 h 38901973"/>
                <a:gd name="connsiteX26" fmla="*/ 14142807 w 16510182"/>
                <a:gd name="connsiteY26" fmla="*/ 18966702 h 38901973"/>
                <a:gd name="connsiteX27" fmla="*/ 13425701 w 16510182"/>
                <a:gd name="connsiteY27" fmla="*/ 26831757 h 38901973"/>
                <a:gd name="connsiteX28" fmla="*/ 13425701 w 16510182"/>
                <a:gd name="connsiteY28" fmla="*/ 33879695 h 38901973"/>
                <a:gd name="connsiteX29" fmla="*/ 12319182 w 16510182"/>
                <a:gd name="connsiteY29" fmla="*/ 35996880 h 38901973"/>
                <a:gd name="connsiteX30" fmla="*/ 12341693 w 16510182"/>
                <a:gd name="connsiteY30" fmla="*/ 37311413 h 38901973"/>
                <a:gd name="connsiteX31" fmla="*/ 11980357 w 16510182"/>
                <a:gd name="connsiteY31" fmla="*/ 37495914 h 38901973"/>
                <a:gd name="connsiteX32" fmla="*/ 11709355 w 16510182"/>
                <a:gd name="connsiteY32" fmla="*/ 38123217 h 38901973"/>
                <a:gd name="connsiteX33" fmla="*/ 8873323 w 16510182"/>
                <a:gd name="connsiteY33" fmla="*/ 38265506 h 38901973"/>
                <a:gd name="connsiteX34" fmla="*/ 9866997 w 16510182"/>
                <a:gd name="connsiteY34" fmla="*/ 35866993 h 38901973"/>
                <a:gd name="connsiteX35" fmla="*/ 9631673 w 16510182"/>
                <a:gd name="connsiteY35" fmla="*/ 33990395 h 38901973"/>
                <a:gd name="connsiteX36" fmla="*/ 10414568 w 16510182"/>
                <a:gd name="connsiteY36" fmla="*/ 31909951 h 38901973"/>
                <a:gd name="connsiteX37" fmla="*/ 10143566 w 16510182"/>
                <a:gd name="connsiteY37" fmla="*/ 27163858 h 38901973"/>
                <a:gd name="connsiteX38" fmla="*/ 9722007 w 16510182"/>
                <a:gd name="connsiteY38" fmla="*/ 24580845 h 38901973"/>
                <a:gd name="connsiteX39" fmla="*/ 8844462 w 16510182"/>
                <a:gd name="connsiteY39" fmla="*/ 21183600 h 38901973"/>
                <a:gd name="connsiteX40" fmla="*/ 6319426 w 16510182"/>
                <a:gd name="connsiteY40" fmla="*/ 26536555 h 38901973"/>
                <a:gd name="connsiteX41" fmla="*/ 6710873 w 16510182"/>
                <a:gd name="connsiteY41" fmla="*/ 33067890 h 38901973"/>
                <a:gd name="connsiteX42" fmla="*/ 7289982 w 16510182"/>
                <a:gd name="connsiteY42" fmla="*/ 35448240 h 38901973"/>
                <a:gd name="connsiteX43" fmla="*/ 7584102 w 16510182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83742 w 16327907"/>
                <a:gd name="connsiteY12" fmla="*/ 10485120 h 38901973"/>
                <a:gd name="connsiteX13" fmla="*/ 2900862 w 16327907"/>
                <a:gd name="connsiteY13" fmla="*/ 9662160 h 38901973"/>
                <a:gd name="connsiteX14" fmla="*/ 2717982 w 16327907"/>
                <a:gd name="connsiteY14" fmla="*/ 920496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2900862 w 16327907"/>
                <a:gd name="connsiteY12" fmla="*/ 9662160 h 38901973"/>
                <a:gd name="connsiteX13" fmla="*/ 2717982 w 16327907"/>
                <a:gd name="connsiteY13" fmla="*/ 9204960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2717982 w 16327907"/>
                <a:gd name="connsiteY12" fmla="*/ 9204960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4729662 w 16327907"/>
                <a:gd name="connsiteY13" fmla="*/ 2438400 h 38901973"/>
                <a:gd name="connsiteX14" fmla="*/ 8295822 w 16327907"/>
                <a:gd name="connsiteY14" fmla="*/ 1432560 h 38901973"/>
                <a:gd name="connsiteX15" fmla="*/ 8570142 w 16327907"/>
                <a:gd name="connsiteY15" fmla="*/ 883920 h 38901973"/>
                <a:gd name="connsiteX16" fmla="*/ 11496222 w 16327907"/>
                <a:gd name="connsiteY16" fmla="*/ 60960 h 38901973"/>
                <a:gd name="connsiteX17" fmla="*/ 13050702 w 16327907"/>
                <a:gd name="connsiteY17" fmla="*/ 1249680 h 38901973"/>
                <a:gd name="connsiteX18" fmla="*/ 14330862 w 16327907"/>
                <a:gd name="connsiteY18" fmla="*/ 1981200 h 38901973"/>
                <a:gd name="connsiteX19" fmla="*/ 15702462 w 16327907"/>
                <a:gd name="connsiteY19" fmla="*/ 2255520 h 38901973"/>
                <a:gd name="connsiteX20" fmla="*/ 16160267 w 16327907"/>
                <a:gd name="connsiteY20" fmla="*/ 4354223 h 38901973"/>
                <a:gd name="connsiteX21" fmla="*/ 14696622 w 16327907"/>
                <a:gd name="connsiteY21" fmla="*/ 11948160 h 38901973"/>
                <a:gd name="connsiteX22" fmla="*/ 14696622 w 16327907"/>
                <a:gd name="connsiteY22" fmla="*/ 14417040 h 38901973"/>
                <a:gd name="connsiteX23" fmla="*/ 14605182 w 16327907"/>
                <a:gd name="connsiteY23" fmla="*/ 17160240 h 38901973"/>
                <a:gd name="connsiteX24" fmla="*/ 14142807 w 16327907"/>
                <a:gd name="connsiteY24" fmla="*/ 18966702 h 38901973"/>
                <a:gd name="connsiteX25" fmla="*/ 13425701 w 16327907"/>
                <a:gd name="connsiteY25" fmla="*/ 26831757 h 38901973"/>
                <a:gd name="connsiteX26" fmla="*/ 13425701 w 16327907"/>
                <a:gd name="connsiteY26" fmla="*/ 33879695 h 38901973"/>
                <a:gd name="connsiteX27" fmla="*/ 12319182 w 16327907"/>
                <a:gd name="connsiteY27" fmla="*/ 35996880 h 38901973"/>
                <a:gd name="connsiteX28" fmla="*/ 12341693 w 16327907"/>
                <a:gd name="connsiteY28" fmla="*/ 37311413 h 38901973"/>
                <a:gd name="connsiteX29" fmla="*/ 11980357 w 16327907"/>
                <a:gd name="connsiteY29" fmla="*/ 37495914 h 38901973"/>
                <a:gd name="connsiteX30" fmla="*/ 11709355 w 16327907"/>
                <a:gd name="connsiteY30" fmla="*/ 38123217 h 38901973"/>
                <a:gd name="connsiteX31" fmla="*/ 8873323 w 16327907"/>
                <a:gd name="connsiteY31" fmla="*/ 38265506 h 38901973"/>
                <a:gd name="connsiteX32" fmla="*/ 9866997 w 16327907"/>
                <a:gd name="connsiteY32" fmla="*/ 35866993 h 38901973"/>
                <a:gd name="connsiteX33" fmla="*/ 9631673 w 16327907"/>
                <a:gd name="connsiteY33" fmla="*/ 33990395 h 38901973"/>
                <a:gd name="connsiteX34" fmla="*/ 10414568 w 16327907"/>
                <a:gd name="connsiteY34" fmla="*/ 31909951 h 38901973"/>
                <a:gd name="connsiteX35" fmla="*/ 10143566 w 16327907"/>
                <a:gd name="connsiteY35" fmla="*/ 27163858 h 38901973"/>
                <a:gd name="connsiteX36" fmla="*/ 9722007 w 16327907"/>
                <a:gd name="connsiteY36" fmla="*/ 24580845 h 38901973"/>
                <a:gd name="connsiteX37" fmla="*/ 8844462 w 16327907"/>
                <a:gd name="connsiteY37" fmla="*/ 21183600 h 38901973"/>
                <a:gd name="connsiteX38" fmla="*/ 6319426 w 16327907"/>
                <a:gd name="connsiteY38" fmla="*/ 26536555 h 38901973"/>
                <a:gd name="connsiteX39" fmla="*/ 6710873 w 16327907"/>
                <a:gd name="connsiteY39" fmla="*/ 33067890 h 38901973"/>
                <a:gd name="connsiteX40" fmla="*/ 7289982 w 16327907"/>
                <a:gd name="connsiteY40" fmla="*/ 35448240 h 38901973"/>
                <a:gd name="connsiteX41" fmla="*/ 7584102 w 16327907"/>
                <a:gd name="connsiteY41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597746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597746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597746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597746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729662 w 16327907"/>
                <a:gd name="connsiteY14" fmla="*/ 2438400 h 38901973"/>
                <a:gd name="connsiteX15" fmla="*/ 8295822 w 16327907"/>
                <a:gd name="connsiteY15" fmla="*/ 1432560 h 38901973"/>
                <a:gd name="connsiteX16" fmla="*/ 8570142 w 16327907"/>
                <a:gd name="connsiteY16" fmla="*/ 883920 h 38901973"/>
                <a:gd name="connsiteX17" fmla="*/ 11496222 w 16327907"/>
                <a:gd name="connsiteY17" fmla="*/ 60960 h 38901973"/>
                <a:gd name="connsiteX18" fmla="*/ 13050702 w 16327907"/>
                <a:gd name="connsiteY18" fmla="*/ 1249680 h 38901973"/>
                <a:gd name="connsiteX19" fmla="*/ 14330862 w 16327907"/>
                <a:gd name="connsiteY19" fmla="*/ 1981200 h 38901973"/>
                <a:gd name="connsiteX20" fmla="*/ 15702462 w 16327907"/>
                <a:gd name="connsiteY20" fmla="*/ 2255520 h 38901973"/>
                <a:gd name="connsiteX21" fmla="*/ 16160267 w 16327907"/>
                <a:gd name="connsiteY21" fmla="*/ 4354223 h 38901973"/>
                <a:gd name="connsiteX22" fmla="*/ 14696622 w 16327907"/>
                <a:gd name="connsiteY22" fmla="*/ 11948160 h 38901973"/>
                <a:gd name="connsiteX23" fmla="*/ 14696622 w 16327907"/>
                <a:gd name="connsiteY23" fmla="*/ 14417040 h 38901973"/>
                <a:gd name="connsiteX24" fmla="*/ 14605182 w 16327907"/>
                <a:gd name="connsiteY24" fmla="*/ 17160240 h 38901973"/>
                <a:gd name="connsiteX25" fmla="*/ 14142807 w 16327907"/>
                <a:gd name="connsiteY25" fmla="*/ 18966702 h 38901973"/>
                <a:gd name="connsiteX26" fmla="*/ 13425701 w 16327907"/>
                <a:gd name="connsiteY26" fmla="*/ 26831757 h 38901973"/>
                <a:gd name="connsiteX27" fmla="*/ 13425701 w 16327907"/>
                <a:gd name="connsiteY27" fmla="*/ 33879695 h 38901973"/>
                <a:gd name="connsiteX28" fmla="*/ 12319182 w 16327907"/>
                <a:gd name="connsiteY28" fmla="*/ 35996880 h 38901973"/>
                <a:gd name="connsiteX29" fmla="*/ 12341693 w 16327907"/>
                <a:gd name="connsiteY29" fmla="*/ 37311413 h 38901973"/>
                <a:gd name="connsiteX30" fmla="*/ 11980357 w 16327907"/>
                <a:gd name="connsiteY30" fmla="*/ 37495914 h 38901973"/>
                <a:gd name="connsiteX31" fmla="*/ 11709355 w 16327907"/>
                <a:gd name="connsiteY31" fmla="*/ 38123217 h 38901973"/>
                <a:gd name="connsiteX32" fmla="*/ 8873323 w 16327907"/>
                <a:gd name="connsiteY32" fmla="*/ 38265506 h 38901973"/>
                <a:gd name="connsiteX33" fmla="*/ 9866997 w 16327907"/>
                <a:gd name="connsiteY33" fmla="*/ 35866993 h 38901973"/>
                <a:gd name="connsiteX34" fmla="*/ 9631673 w 16327907"/>
                <a:gd name="connsiteY34" fmla="*/ 33990395 h 38901973"/>
                <a:gd name="connsiteX35" fmla="*/ 10414568 w 16327907"/>
                <a:gd name="connsiteY35" fmla="*/ 31909951 h 38901973"/>
                <a:gd name="connsiteX36" fmla="*/ 10143566 w 16327907"/>
                <a:gd name="connsiteY36" fmla="*/ 27163858 h 38901973"/>
                <a:gd name="connsiteX37" fmla="*/ 9722007 w 16327907"/>
                <a:gd name="connsiteY37" fmla="*/ 24580845 h 38901973"/>
                <a:gd name="connsiteX38" fmla="*/ 8844462 w 16327907"/>
                <a:gd name="connsiteY38" fmla="*/ 21183600 h 38901973"/>
                <a:gd name="connsiteX39" fmla="*/ 6319426 w 16327907"/>
                <a:gd name="connsiteY39" fmla="*/ 26536555 h 38901973"/>
                <a:gd name="connsiteX40" fmla="*/ 6710873 w 16327907"/>
                <a:gd name="connsiteY40" fmla="*/ 33067890 h 38901973"/>
                <a:gd name="connsiteX41" fmla="*/ 7289982 w 16327907"/>
                <a:gd name="connsiteY41" fmla="*/ 35448240 h 38901973"/>
                <a:gd name="connsiteX42" fmla="*/ 7584102 w 16327907"/>
                <a:gd name="connsiteY42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372692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372692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3726920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3985221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3985221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059021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4492337 w 16327907"/>
                <a:gd name="connsiteY14" fmla="*/ 4206622 h 38901973"/>
                <a:gd name="connsiteX15" fmla="*/ 4729662 w 16327907"/>
                <a:gd name="connsiteY15" fmla="*/ 2438400 h 38901973"/>
                <a:gd name="connsiteX16" fmla="*/ 8295822 w 16327907"/>
                <a:gd name="connsiteY16" fmla="*/ 143256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295822 w 16327907"/>
                <a:gd name="connsiteY17" fmla="*/ 1432560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316052 w 16327907"/>
                <a:gd name="connsiteY17" fmla="*/ 1217706 h 38901973"/>
                <a:gd name="connsiteX18" fmla="*/ 8570142 w 16327907"/>
                <a:gd name="connsiteY18" fmla="*/ 883920 h 38901973"/>
                <a:gd name="connsiteX19" fmla="*/ 11496222 w 16327907"/>
                <a:gd name="connsiteY19" fmla="*/ 60960 h 38901973"/>
                <a:gd name="connsiteX20" fmla="*/ 13050702 w 16327907"/>
                <a:gd name="connsiteY20" fmla="*/ 1249680 h 38901973"/>
                <a:gd name="connsiteX21" fmla="*/ 14330862 w 16327907"/>
                <a:gd name="connsiteY21" fmla="*/ 1981200 h 38901973"/>
                <a:gd name="connsiteX22" fmla="*/ 15702462 w 16327907"/>
                <a:gd name="connsiteY22" fmla="*/ 2255520 h 38901973"/>
                <a:gd name="connsiteX23" fmla="*/ 16160267 w 16327907"/>
                <a:gd name="connsiteY23" fmla="*/ 4354223 h 38901973"/>
                <a:gd name="connsiteX24" fmla="*/ 14696622 w 16327907"/>
                <a:gd name="connsiteY24" fmla="*/ 11948160 h 38901973"/>
                <a:gd name="connsiteX25" fmla="*/ 14696622 w 16327907"/>
                <a:gd name="connsiteY25" fmla="*/ 14417040 h 38901973"/>
                <a:gd name="connsiteX26" fmla="*/ 14605182 w 16327907"/>
                <a:gd name="connsiteY26" fmla="*/ 17160240 h 38901973"/>
                <a:gd name="connsiteX27" fmla="*/ 14142807 w 16327907"/>
                <a:gd name="connsiteY27" fmla="*/ 18966702 h 38901973"/>
                <a:gd name="connsiteX28" fmla="*/ 13425701 w 16327907"/>
                <a:gd name="connsiteY28" fmla="*/ 26831757 h 38901973"/>
                <a:gd name="connsiteX29" fmla="*/ 13425701 w 16327907"/>
                <a:gd name="connsiteY29" fmla="*/ 33879695 h 38901973"/>
                <a:gd name="connsiteX30" fmla="*/ 12319182 w 16327907"/>
                <a:gd name="connsiteY30" fmla="*/ 35996880 h 38901973"/>
                <a:gd name="connsiteX31" fmla="*/ 12341693 w 16327907"/>
                <a:gd name="connsiteY31" fmla="*/ 37311413 h 38901973"/>
                <a:gd name="connsiteX32" fmla="*/ 11980357 w 16327907"/>
                <a:gd name="connsiteY32" fmla="*/ 37495914 h 38901973"/>
                <a:gd name="connsiteX33" fmla="*/ 11709355 w 16327907"/>
                <a:gd name="connsiteY33" fmla="*/ 38123217 h 38901973"/>
                <a:gd name="connsiteX34" fmla="*/ 8873323 w 16327907"/>
                <a:gd name="connsiteY34" fmla="*/ 38265506 h 38901973"/>
                <a:gd name="connsiteX35" fmla="*/ 9866997 w 16327907"/>
                <a:gd name="connsiteY35" fmla="*/ 35866993 h 38901973"/>
                <a:gd name="connsiteX36" fmla="*/ 9631673 w 16327907"/>
                <a:gd name="connsiteY36" fmla="*/ 33990395 h 38901973"/>
                <a:gd name="connsiteX37" fmla="*/ 10414568 w 16327907"/>
                <a:gd name="connsiteY37" fmla="*/ 31909951 h 38901973"/>
                <a:gd name="connsiteX38" fmla="*/ 10143566 w 16327907"/>
                <a:gd name="connsiteY38" fmla="*/ 27163858 h 38901973"/>
                <a:gd name="connsiteX39" fmla="*/ 9722007 w 16327907"/>
                <a:gd name="connsiteY39" fmla="*/ 24580845 h 38901973"/>
                <a:gd name="connsiteX40" fmla="*/ 8844462 w 16327907"/>
                <a:gd name="connsiteY40" fmla="*/ 21183600 h 38901973"/>
                <a:gd name="connsiteX41" fmla="*/ 6319426 w 16327907"/>
                <a:gd name="connsiteY41" fmla="*/ 26536555 h 38901973"/>
                <a:gd name="connsiteX42" fmla="*/ 6710873 w 16327907"/>
                <a:gd name="connsiteY42" fmla="*/ 33067890 h 38901973"/>
                <a:gd name="connsiteX43" fmla="*/ 7289982 w 16327907"/>
                <a:gd name="connsiteY43" fmla="*/ 35448240 h 38901973"/>
                <a:gd name="connsiteX44" fmla="*/ 7584102 w 16327907"/>
                <a:gd name="connsiteY44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2114 h 38901973"/>
                <a:gd name="connsiteX1" fmla="*/ 5476309 w 16327907"/>
                <a:gd name="connsiteY1" fmla="*/ 37200713 h 38901973"/>
                <a:gd name="connsiteX2" fmla="*/ 3217958 w 16327907"/>
                <a:gd name="connsiteY2" fmla="*/ 37901816 h 38901973"/>
                <a:gd name="connsiteX3" fmla="*/ 447715 w 16327907"/>
                <a:gd name="connsiteY3" fmla="*/ 37717315 h 38901973"/>
                <a:gd name="connsiteX4" fmla="*/ 1019831 w 16327907"/>
                <a:gd name="connsiteY4" fmla="*/ 36905511 h 38901973"/>
                <a:gd name="connsiteX5" fmla="*/ 3266622 w 16327907"/>
                <a:gd name="connsiteY5" fmla="*/ 35448240 h 38901973"/>
                <a:gd name="connsiteX6" fmla="*/ 3083742 w 16327907"/>
                <a:gd name="connsiteY6" fmla="*/ 33710880 h 38901973"/>
                <a:gd name="connsiteX7" fmla="*/ 2610165 w 16327907"/>
                <a:gd name="connsiteY7" fmla="*/ 31941539 h 38901973"/>
                <a:gd name="connsiteX8" fmla="*/ 2128384 w 16327907"/>
                <a:gd name="connsiteY8" fmla="*/ 25940840 h 38901973"/>
                <a:gd name="connsiteX9" fmla="*/ 4638222 w 16327907"/>
                <a:gd name="connsiteY9" fmla="*/ 17251680 h 38901973"/>
                <a:gd name="connsiteX10" fmla="*/ 3815262 w 16327907"/>
                <a:gd name="connsiteY10" fmla="*/ 16428720 h 38901973"/>
                <a:gd name="connsiteX11" fmla="*/ 5644062 w 16327907"/>
                <a:gd name="connsiteY11" fmla="*/ 11216640 h 38901973"/>
                <a:gd name="connsiteX12" fmla="*/ 3061836 w 16327907"/>
                <a:gd name="connsiteY12" fmla="*/ 10147554 h 38901973"/>
                <a:gd name="connsiteX13" fmla="*/ 2760723 w 16327907"/>
                <a:gd name="connsiteY13" fmla="*/ 8892947 h 38901973"/>
                <a:gd name="connsiteX14" fmla="*/ 3603840 w 16327907"/>
                <a:gd name="connsiteY14" fmla="*/ 6236133 h 38901973"/>
                <a:gd name="connsiteX15" fmla="*/ 4492337 w 16327907"/>
                <a:gd name="connsiteY15" fmla="*/ 4206622 h 38901973"/>
                <a:gd name="connsiteX16" fmla="*/ 4729662 w 16327907"/>
                <a:gd name="connsiteY16" fmla="*/ 2438400 h 38901973"/>
                <a:gd name="connsiteX17" fmla="*/ 8570142 w 16327907"/>
                <a:gd name="connsiteY17" fmla="*/ 883920 h 38901973"/>
                <a:gd name="connsiteX18" fmla="*/ 11496222 w 16327907"/>
                <a:gd name="connsiteY18" fmla="*/ 60960 h 38901973"/>
                <a:gd name="connsiteX19" fmla="*/ 13050702 w 16327907"/>
                <a:gd name="connsiteY19" fmla="*/ 1249680 h 38901973"/>
                <a:gd name="connsiteX20" fmla="*/ 14330862 w 16327907"/>
                <a:gd name="connsiteY20" fmla="*/ 1981200 h 38901973"/>
                <a:gd name="connsiteX21" fmla="*/ 15702462 w 16327907"/>
                <a:gd name="connsiteY21" fmla="*/ 2255520 h 38901973"/>
                <a:gd name="connsiteX22" fmla="*/ 16160267 w 16327907"/>
                <a:gd name="connsiteY22" fmla="*/ 4354223 h 38901973"/>
                <a:gd name="connsiteX23" fmla="*/ 14696622 w 16327907"/>
                <a:gd name="connsiteY23" fmla="*/ 11948160 h 38901973"/>
                <a:gd name="connsiteX24" fmla="*/ 14696622 w 16327907"/>
                <a:gd name="connsiteY24" fmla="*/ 14417040 h 38901973"/>
                <a:gd name="connsiteX25" fmla="*/ 14605182 w 16327907"/>
                <a:gd name="connsiteY25" fmla="*/ 17160240 h 38901973"/>
                <a:gd name="connsiteX26" fmla="*/ 14142807 w 16327907"/>
                <a:gd name="connsiteY26" fmla="*/ 18966702 h 38901973"/>
                <a:gd name="connsiteX27" fmla="*/ 13425701 w 16327907"/>
                <a:gd name="connsiteY27" fmla="*/ 26831757 h 38901973"/>
                <a:gd name="connsiteX28" fmla="*/ 13425701 w 16327907"/>
                <a:gd name="connsiteY28" fmla="*/ 33879695 h 38901973"/>
                <a:gd name="connsiteX29" fmla="*/ 12319182 w 16327907"/>
                <a:gd name="connsiteY29" fmla="*/ 35996880 h 38901973"/>
                <a:gd name="connsiteX30" fmla="*/ 12341693 w 16327907"/>
                <a:gd name="connsiteY30" fmla="*/ 37311413 h 38901973"/>
                <a:gd name="connsiteX31" fmla="*/ 11980357 w 16327907"/>
                <a:gd name="connsiteY31" fmla="*/ 37495914 h 38901973"/>
                <a:gd name="connsiteX32" fmla="*/ 11709355 w 16327907"/>
                <a:gd name="connsiteY32" fmla="*/ 38123217 h 38901973"/>
                <a:gd name="connsiteX33" fmla="*/ 8873323 w 16327907"/>
                <a:gd name="connsiteY33" fmla="*/ 38265506 h 38901973"/>
                <a:gd name="connsiteX34" fmla="*/ 9866997 w 16327907"/>
                <a:gd name="connsiteY34" fmla="*/ 35866993 h 38901973"/>
                <a:gd name="connsiteX35" fmla="*/ 9631673 w 16327907"/>
                <a:gd name="connsiteY35" fmla="*/ 33990395 h 38901973"/>
                <a:gd name="connsiteX36" fmla="*/ 10414568 w 16327907"/>
                <a:gd name="connsiteY36" fmla="*/ 31909951 h 38901973"/>
                <a:gd name="connsiteX37" fmla="*/ 10143566 w 16327907"/>
                <a:gd name="connsiteY37" fmla="*/ 27163858 h 38901973"/>
                <a:gd name="connsiteX38" fmla="*/ 9722007 w 16327907"/>
                <a:gd name="connsiteY38" fmla="*/ 24580845 h 38901973"/>
                <a:gd name="connsiteX39" fmla="*/ 8844462 w 16327907"/>
                <a:gd name="connsiteY39" fmla="*/ 21183600 h 38901973"/>
                <a:gd name="connsiteX40" fmla="*/ 6319426 w 16327907"/>
                <a:gd name="connsiteY40" fmla="*/ 26536555 h 38901973"/>
                <a:gd name="connsiteX41" fmla="*/ 6710873 w 16327907"/>
                <a:gd name="connsiteY41" fmla="*/ 33067890 h 38901973"/>
                <a:gd name="connsiteX42" fmla="*/ 7289982 w 16327907"/>
                <a:gd name="connsiteY42" fmla="*/ 35448240 h 38901973"/>
                <a:gd name="connsiteX43" fmla="*/ 7584102 w 16327907"/>
                <a:gd name="connsiteY43" fmla="*/ 37422114 h 38901973"/>
                <a:gd name="connsiteX0" fmla="*/ 7584102 w 16327907"/>
                <a:gd name="connsiteY0" fmla="*/ 37421833 h 38901692"/>
                <a:gd name="connsiteX1" fmla="*/ 5476309 w 16327907"/>
                <a:gd name="connsiteY1" fmla="*/ 37200432 h 38901692"/>
                <a:gd name="connsiteX2" fmla="*/ 3217958 w 16327907"/>
                <a:gd name="connsiteY2" fmla="*/ 37901535 h 38901692"/>
                <a:gd name="connsiteX3" fmla="*/ 447715 w 16327907"/>
                <a:gd name="connsiteY3" fmla="*/ 37717034 h 38901692"/>
                <a:gd name="connsiteX4" fmla="*/ 1019831 w 16327907"/>
                <a:gd name="connsiteY4" fmla="*/ 36905230 h 38901692"/>
                <a:gd name="connsiteX5" fmla="*/ 3266622 w 16327907"/>
                <a:gd name="connsiteY5" fmla="*/ 35447959 h 38901692"/>
                <a:gd name="connsiteX6" fmla="*/ 3083742 w 16327907"/>
                <a:gd name="connsiteY6" fmla="*/ 33710599 h 38901692"/>
                <a:gd name="connsiteX7" fmla="*/ 2610165 w 16327907"/>
                <a:gd name="connsiteY7" fmla="*/ 31941258 h 38901692"/>
                <a:gd name="connsiteX8" fmla="*/ 2128384 w 16327907"/>
                <a:gd name="connsiteY8" fmla="*/ 25940559 h 38901692"/>
                <a:gd name="connsiteX9" fmla="*/ 4638222 w 16327907"/>
                <a:gd name="connsiteY9" fmla="*/ 17251399 h 38901692"/>
                <a:gd name="connsiteX10" fmla="*/ 3815262 w 16327907"/>
                <a:gd name="connsiteY10" fmla="*/ 16428439 h 38901692"/>
                <a:gd name="connsiteX11" fmla="*/ 5644062 w 16327907"/>
                <a:gd name="connsiteY11" fmla="*/ 11216359 h 38901692"/>
                <a:gd name="connsiteX12" fmla="*/ 3061836 w 16327907"/>
                <a:gd name="connsiteY12" fmla="*/ 10147273 h 38901692"/>
                <a:gd name="connsiteX13" fmla="*/ 2760723 w 16327907"/>
                <a:gd name="connsiteY13" fmla="*/ 8892666 h 38901692"/>
                <a:gd name="connsiteX14" fmla="*/ 3603840 w 16327907"/>
                <a:gd name="connsiteY14" fmla="*/ 6235852 h 38901692"/>
                <a:gd name="connsiteX15" fmla="*/ 4492337 w 16327907"/>
                <a:gd name="connsiteY15" fmla="*/ 4206341 h 38901692"/>
                <a:gd name="connsiteX16" fmla="*/ 4729662 w 16327907"/>
                <a:gd name="connsiteY16" fmla="*/ 2438119 h 38901692"/>
                <a:gd name="connsiteX17" fmla="*/ 8316052 w 16327907"/>
                <a:gd name="connsiteY17" fmla="*/ 885323 h 38901692"/>
                <a:gd name="connsiteX18" fmla="*/ 11496222 w 16327907"/>
                <a:gd name="connsiteY18" fmla="*/ 60679 h 38901692"/>
                <a:gd name="connsiteX19" fmla="*/ 13050702 w 16327907"/>
                <a:gd name="connsiteY19" fmla="*/ 1249399 h 38901692"/>
                <a:gd name="connsiteX20" fmla="*/ 14330862 w 16327907"/>
                <a:gd name="connsiteY20" fmla="*/ 1980919 h 38901692"/>
                <a:gd name="connsiteX21" fmla="*/ 15702462 w 16327907"/>
                <a:gd name="connsiteY21" fmla="*/ 2255239 h 38901692"/>
                <a:gd name="connsiteX22" fmla="*/ 16160267 w 16327907"/>
                <a:gd name="connsiteY22" fmla="*/ 4353942 h 38901692"/>
                <a:gd name="connsiteX23" fmla="*/ 14696622 w 16327907"/>
                <a:gd name="connsiteY23" fmla="*/ 11947879 h 38901692"/>
                <a:gd name="connsiteX24" fmla="*/ 14696622 w 16327907"/>
                <a:gd name="connsiteY24" fmla="*/ 14416759 h 38901692"/>
                <a:gd name="connsiteX25" fmla="*/ 14605182 w 16327907"/>
                <a:gd name="connsiteY25" fmla="*/ 17159959 h 38901692"/>
                <a:gd name="connsiteX26" fmla="*/ 14142807 w 16327907"/>
                <a:gd name="connsiteY26" fmla="*/ 18966421 h 38901692"/>
                <a:gd name="connsiteX27" fmla="*/ 13425701 w 16327907"/>
                <a:gd name="connsiteY27" fmla="*/ 26831476 h 38901692"/>
                <a:gd name="connsiteX28" fmla="*/ 13425701 w 16327907"/>
                <a:gd name="connsiteY28" fmla="*/ 33879414 h 38901692"/>
                <a:gd name="connsiteX29" fmla="*/ 12319182 w 16327907"/>
                <a:gd name="connsiteY29" fmla="*/ 35996599 h 38901692"/>
                <a:gd name="connsiteX30" fmla="*/ 12341693 w 16327907"/>
                <a:gd name="connsiteY30" fmla="*/ 37311132 h 38901692"/>
                <a:gd name="connsiteX31" fmla="*/ 11980357 w 16327907"/>
                <a:gd name="connsiteY31" fmla="*/ 37495633 h 38901692"/>
                <a:gd name="connsiteX32" fmla="*/ 11709355 w 16327907"/>
                <a:gd name="connsiteY32" fmla="*/ 38122936 h 38901692"/>
                <a:gd name="connsiteX33" fmla="*/ 8873323 w 16327907"/>
                <a:gd name="connsiteY33" fmla="*/ 38265225 h 38901692"/>
                <a:gd name="connsiteX34" fmla="*/ 9866997 w 16327907"/>
                <a:gd name="connsiteY34" fmla="*/ 35866712 h 38901692"/>
                <a:gd name="connsiteX35" fmla="*/ 9631673 w 16327907"/>
                <a:gd name="connsiteY35" fmla="*/ 33990114 h 38901692"/>
                <a:gd name="connsiteX36" fmla="*/ 10414568 w 16327907"/>
                <a:gd name="connsiteY36" fmla="*/ 31909670 h 38901692"/>
                <a:gd name="connsiteX37" fmla="*/ 10143566 w 16327907"/>
                <a:gd name="connsiteY37" fmla="*/ 27163577 h 38901692"/>
                <a:gd name="connsiteX38" fmla="*/ 9722007 w 16327907"/>
                <a:gd name="connsiteY38" fmla="*/ 24580564 h 38901692"/>
                <a:gd name="connsiteX39" fmla="*/ 8844462 w 16327907"/>
                <a:gd name="connsiteY39" fmla="*/ 21183319 h 38901692"/>
                <a:gd name="connsiteX40" fmla="*/ 6319426 w 16327907"/>
                <a:gd name="connsiteY40" fmla="*/ 26536274 h 38901692"/>
                <a:gd name="connsiteX41" fmla="*/ 6710873 w 16327907"/>
                <a:gd name="connsiteY41" fmla="*/ 33067609 h 38901692"/>
                <a:gd name="connsiteX42" fmla="*/ 7289982 w 16327907"/>
                <a:gd name="connsiteY42" fmla="*/ 35447959 h 38901692"/>
                <a:gd name="connsiteX43" fmla="*/ 7584102 w 16327907"/>
                <a:gd name="connsiteY43" fmla="*/ 37421833 h 38901692"/>
                <a:gd name="connsiteX0" fmla="*/ 7584102 w 16327907"/>
                <a:gd name="connsiteY0" fmla="*/ 37421833 h 38901692"/>
                <a:gd name="connsiteX1" fmla="*/ 5476309 w 16327907"/>
                <a:gd name="connsiteY1" fmla="*/ 37200432 h 38901692"/>
                <a:gd name="connsiteX2" fmla="*/ 3217958 w 16327907"/>
                <a:gd name="connsiteY2" fmla="*/ 37901535 h 38901692"/>
                <a:gd name="connsiteX3" fmla="*/ 447715 w 16327907"/>
                <a:gd name="connsiteY3" fmla="*/ 37717034 h 38901692"/>
                <a:gd name="connsiteX4" fmla="*/ 1019831 w 16327907"/>
                <a:gd name="connsiteY4" fmla="*/ 36905230 h 38901692"/>
                <a:gd name="connsiteX5" fmla="*/ 3266622 w 16327907"/>
                <a:gd name="connsiteY5" fmla="*/ 35447959 h 38901692"/>
                <a:gd name="connsiteX6" fmla="*/ 3083742 w 16327907"/>
                <a:gd name="connsiteY6" fmla="*/ 33710599 h 38901692"/>
                <a:gd name="connsiteX7" fmla="*/ 2610165 w 16327907"/>
                <a:gd name="connsiteY7" fmla="*/ 31941258 h 38901692"/>
                <a:gd name="connsiteX8" fmla="*/ 2128384 w 16327907"/>
                <a:gd name="connsiteY8" fmla="*/ 25940559 h 38901692"/>
                <a:gd name="connsiteX9" fmla="*/ 4638222 w 16327907"/>
                <a:gd name="connsiteY9" fmla="*/ 17251399 h 38901692"/>
                <a:gd name="connsiteX10" fmla="*/ 3815262 w 16327907"/>
                <a:gd name="connsiteY10" fmla="*/ 16428439 h 38901692"/>
                <a:gd name="connsiteX11" fmla="*/ 5644062 w 16327907"/>
                <a:gd name="connsiteY11" fmla="*/ 11216359 h 38901692"/>
                <a:gd name="connsiteX12" fmla="*/ 3061836 w 16327907"/>
                <a:gd name="connsiteY12" fmla="*/ 10147273 h 38901692"/>
                <a:gd name="connsiteX13" fmla="*/ 2760723 w 16327907"/>
                <a:gd name="connsiteY13" fmla="*/ 8892666 h 38901692"/>
                <a:gd name="connsiteX14" fmla="*/ 3603840 w 16327907"/>
                <a:gd name="connsiteY14" fmla="*/ 6235852 h 38901692"/>
                <a:gd name="connsiteX15" fmla="*/ 4492337 w 16327907"/>
                <a:gd name="connsiteY15" fmla="*/ 4206341 h 38901692"/>
                <a:gd name="connsiteX16" fmla="*/ 4729662 w 16327907"/>
                <a:gd name="connsiteY16" fmla="*/ 2438119 h 38901692"/>
                <a:gd name="connsiteX17" fmla="*/ 8316052 w 16327907"/>
                <a:gd name="connsiteY17" fmla="*/ 885323 h 38901692"/>
                <a:gd name="connsiteX18" fmla="*/ 11496222 w 16327907"/>
                <a:gd name="connsiteY18" fmla="*/ 60679 h 38901692"/>
                <a:gd name="connsiteX19" fmla="*/ 13050702 w 16327907"/>
                <a:gd name="connsiteY19" fmla="*/ 1249399 h 38901692"/>
                <a:gd name="connsiteX20" fmla="*/ 14330862 w 16327907"/>
                <a:gd name="connsiteY20" fmla="*/ 1980919 h 38901692"/>
                <a:gd name="connsiteX21" fmla="*/ 15702462 w 16327907"/>
                <a:gd name="connsiteY21" fmla="*/ 2255239 h 38901692"/>
                <a:gd name="connsiteX22" fmla="*/ 16160267 w 16327907"/>
                <a:gd name="connsiteY22" fmla="*/ 4353942 h 38901692"/>
                <a:gd name="connsiteX23" fmla="*/ 14696622 w 16327907"/>
                <a:gd name="connsiteY23" fmla="*/ 11947879 h 38901692"/>
                <a:gd name="connsiteX24" fmla="*/ 14696622 w 16327907"/>
                <a:gd name="connsiteY24" fmla="*/ 14416759 h 38901692"/>
                <a:gd name="connsiteX25" fmla="*/ 14605182 w 16327907"/>
                <a:gd name="connsiteY25" fmla="*/ 17159959 h 38901692"/>
                <a:gd name="connsiteX26" fmla="*/ 14142807 w 16327907"/>
                <a:gd name="connsiteY26" fmla="*/ 18966421 h 38901692"/>
                <a:gd name="connsiteX27" fmla="*/ 13425701 w 16327907"/>
                <a:gd name="connsiteY27" fmla="*/ 26831476 h 38901692"/>
                <a:gd name="connsiteX28" fmla="*/ 13425701 w 16327907"/>
                <a:gd name="connsiteY28" fmla="*/ 33879414 h 38901692"/>
                <a:gd name="connsiteX29" fmla="*/ 12319182 w 16327907"/>
                <a:gd name="connsiteY29" fmla="*/ 35996599 h 38901692"/>
                <a:gd name="connsiteX30" fmla="*/ 12341693 w 16327907"/>
                <a:gd name="connsiteY30" fmla="*/ 37311132 h 38901692"/>
                <a:gd name="connsiteX31" fmla="*/ 11980357 w 16327907"/>
                <a:gd name="connsiteY31" fmla="*/ 37495633 h 38901692"/>
                <a:gd name="connsiteX32" fmla="*/ 11709355 w 16327907"/>
                <a:gd name="connsiteY32" fmla="*/ 38122936 h 38901692"/>
                <a:gd name="connsiteX33" fmla="*/ 8873323 w 16327907"/>
                <a:gd name="connsiteY33" fmla="*/ 38265225 h 38901692"/>
                <a:gd name="connsiteX34" fmla="*/ 9866997 w 16327907"/>
                <a:gd name="connsiteY34" fmla="*/ 35866712 h 38901692"/>
                <a:gd name="connsiteX35" fmla="*/ 9631673 w 16327907"/>
                <a:gd name="connsiteY35" fmla="*/ 33990114 h 38901692"/>
                <a:gd name="connsiteX36" fmla="*/ 10414568 w 16327907"/>
                <a:gd name="connsiteY36" fmla="*/ 31909670 h 38901692"/>
                <a:gd name="connsiteX37" fmla="*/ 10143566 w 16327907"/>
                <a:gd name="connsiteY37" fmla="*/ 27163577 h 38901692"/>
                <a:gd name="connsiteX38" fmla="*/ 9722007 w 16327907"/>
                <a:gd name="connsiteY38" fmla="*/ 24580564 h 38901692"/>
                <a:gd name="connsiteX39" fmla="*/ 8844462 w 16327907"/>
                <a:gd name="connsiteY39" fmla="*/ 21183319 h 38901692"/>
                <a:gd name="connsiteX40" fmla="*/ 6319426 w 16327907"/>
                <a:gd name="connsiteY40" fmla="*/ 26536274 h 38901692"/>
                <a:gd name="connsiteX41" fmla="*/ 6710873 w 16327907"/>
                <a:gd name="connsiteY41" fmla="*/ 33067609 h 38901692"/>
                <a:gd name="connsiteX42" fmla="*/ 7289982 w 16327907"/>
                <a:gd name="connsiteY42" fmla="*/ 35447959 h 38901692"/>
                <a:gd name="connsiteX43" fmla="*/ 7584102 w 16327907"/>
                <a:gd name="connsiteY43" fmla="*/ 37421833 h 38901692"/>
                <a:gd name="connsiteX0" fmla="*/ 7584102 w 16327907"/>
                <a:gd name="connsiteY0" fmla="*/ 37421833 h 38901692"/>
                <a:gd name="connsiteX1" fmla="*/ 5476309 w 16327907"/>
                <a:gd name="connsiteY1" fmla="*/ 37200432 h 38901692"/>
                <a:gd name="connsiteX2" fmla="*/ 3217958 w 16327907"/>
                <a:gd name="connsiteY2" fmla="*/ 37901535 h 38901692"/>
                <a:gd name="connsiteX3" fmla="*/ 447715 w 16327907"/>
                <a:gd name="connsiteY3" fmla="*/ 37717034 h 38901692"/>
                <a:gd name="connsiteX4" fmla="*/ 1019831 w 16327907"/>
                <a:gd name="connsiteY4" fmla="*/ 36905230 h 38901692"/>
                <a:gd name="connsiteX5" fmla="*/ 3266622 w 16327907"/>
                <a:gd name="connsiteY5" fmla="*/ 35447959 h 38901692"/>
                <a:gd name="connsiteX6" fmla="*/ 3083742 w 16327907"/>
                <a:gd name="connsiteY6" fmla="*/ 33710599 h 38901692"/>
                <a:gd name="connsiteX7" fmla="*/ 2610165 w 16327907"/>
                <a:gd name="connsiteY7" fmla="*/ 31941258 h 38901692"/>
                <a:gd name="connsiteX8" fmla="*/ 2128384 w 16327907"/>
                <a:gd name="connsiteY8" fmla="*/ 25940559 h 38901692"/>
                <a:gd name="connsiteX9" fmla="*/ 4638222 w 16327907"/>
                <a:gd name="connsiteY9" fmla="*/ 17251399 h 38901692"/>
                <a:gd name="connsiteX10" fmla="*/ 3815262 w 16327907"/>
                <a:gd name="connsiteY10" fmla="*/ 16428439 h 38901692"/>
                <a:gd name="connsiteX11" fmla="*/ 5644062 w 16327907"/>
                <a:gd name="connsiteY11" fmla="*/ 11216359 h 38901692"/>
                <a:gd name="connsiteX12" fmla="*/ 3061836 w 16327907"/>
                <a:gd name="connsiteY12" fmla="*/ 10147273 h 38901692"/>
                <a:gd name="connsiteX13" fmla="*/ 2760723 w 16327907"/>
                <a:gd name="connsiteY13" fmla="*/ 8892666 h 38901692"/>
                <a:gd name="connsiteX14" fmla="*/ 3603840 w 16327907"/>
                <a:gd name="connsiteY14" fmla="*/ 6235852 h 38901692"/>
                <a:gd name="connsiteX15" fmla="*/ 4492337 w 16327907"/>
                <a:gd name="connsiteY15" fmla="*/ 4206341 h 38901692"/>
                <a:gd name="connsiteX16" fmla="*/ 4729662 w 16327907"/>
                <a:gd name="connsiteY16" fmla="*/ 2438119 h 38901692"/>
                <a:gd name="connsiteX17" fmla="*/ 8316052 w 16327907"/>
                <a:gd name="connsiteY17" fmla="*/ 885323 h 38901692"/>
                <a:gd name="connsiteX18" fmla="*/ 11496222 w 16327907"/>
                <a:gd name="connsiteY18" fmla="*/ 60679 h 38901692"/>
                <a:gd name="connsiteX19" fmla="*/ 13050702 w 16327907"/>
                <a:gd name="connsiteY19" fmla="*/ 1249399 h 38901692"/>
                <a:gd name="connsiteX20" fmla="*/ 14330862 w 16327907"/>
                <a:gd name="connsiteY20" fmla="*/ 1980919 h 38901692"/>
                <a:gd name="connsiteX21" fmla="*/ 15702462 w 16327907"/>
                <a:gd name="connsiteY21" fmla="*/ 2255239 h 38901692"/>
                <a:gd name="connsiteX22" fmla="*/ 16160267 w 16327907"/>
                <a:gd name="connsiteY22" fmla="*/ 4353942 h 38901692"/>
                <a:gd name="connsiteX23" fmla="*/ 14696622 w 16327907"/>
                <a:gd name="connsiteY23" fmla="*/ 11947879 h 38901692"/>
                <a:gd name="connsiteX24" fmla="*/ 14696622 w 16327907"/>
                <a:gd name="connsiteY24" fmla="*/ 14416759 h 38901692"/>
                <a:gd name="connsiteX25" fmla="*/ 14605182 w 16327907"/>
                <a:gd name="connsiteY25" fmla="*/ 17159959 h 38901692"/>
                <a:gd name="connsiteX26" fmla="*/ 14142807 w 16327907"/>
                <a:gd name="connsiteY26" fmla="*/ 18966421 h 38901692"/>
                <a:gd name="connsiteX27" fmla="*/ 13425701 w 16327907"/>
                <a:gd name="connsiteY27" fmla="*/ 26831476 h 38901692"/>
                <a:gd name="connsiteX28" fmla="*/ 13425701 w 16327907"/>
                <a:gd name="connsiteY28" fmla="*/ 33879414 h 38901692"/>
                <a:gd name="connsiteX29" fmla="*/ 12319182 w 16327907"/>
                <a:gd name="connsiteY29" fmla="*/ 35996599 h 38901692"/>
                <a:gd name="connsiteX30" fmla="*/ 12341693 w 16327907"/>
                <a:gd name="connsiteY30" fmla="*/ 37311132 h 38901692"/>
                <a:gd name="connsiteX31" fmla="*/ 11980357 w 16327907"/>
                <a:gd name="connsiteY31" fmla="*/ 37495633 h 38901692"/>
                <a:gd name="connsiteX32" fmla="*/ 11709355 w 16327907"/>
                <a:gd name="connsiteY32" fmla="*/ 38122936 h 38901692"/>
                <a:gd name="connsiteX33" fmla="*/ 8873323 w 16327907"/>
                <a:gd name="connsiteY33" fmla="*/ 38265225 h 38901692"/>
                <a:gd name="connsiteX34" fmla="*/ 9866997 w 16327907"/>
                <a:gd name="connsiteY34" fmla="*/ 35866712 h 38901692"/>
                <a:gd name="connsiteX35" fmla="*/ 9631673 w 16327907"/>
                <a:gd name="connsiteY35" fmla="*/ 33990114 h 38901692"/>
                <a:gd name="connsiteX36" fmla="*/ 10414568 w 16327907"/>
                <a:gd name="connsiteY36" fmla="*/ 31909670 h 38901692"/>
                <a:gd name="connsiteX37" fmla="*/ 10143566 w 16327907"/>
                <a:gd name="connsiteY37" fmla="*/ 27163577 h 38901692"/>
                <a:gd name="connsiteX38" fmla="*/ 9722007 w 16327907"/>
                <a:gd name="connsiteY38" fmla="*/ 24580564 h 38901692"/>
                <a:gd name="connsiteX39" fmla="*/ 8844462 w 16327907"/>
                <a:gd name="connsiteY39" fmla="*/ 21183319 h 38901692"/>
                <a:gd name="connsiteX40" fmla="*/ 6319426 w 16327907"/>
                <a:gd name="connsiteY40" fmla="*/ 26536274 h 38901692"/>
                <a:gd name="connsiteX41" fmla="*/ 6710873 w 16327907"/>
                <a:gd name="connsiteY41" fmla="*/ 33067609 h 38901692"/>
                <a:gd name="connsiteX42" fmla="*/ 7289982 w 16327907"/>
                <a:gd name="connsiteY42" fmla="*/ 35447959 h 38901692"/>
                <a:gd name="connsiteX43" fmla="*/ 7584102 w 16327907"/>
                <a:gd name="connsiteY43" fmla="*/ 37421833 h 38901692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2697463 w 16327907"/>
                <a:gd name="connsiteY19" fmla="*/ 910745 h 38853313"/>
                <a:gd name="connsiteX20" fmla="*/ 14330862 w 16327907"/>
                <a:gd name="connsiteY20" fmla="*/ 1932540 h 38853313"/>
                <a:gd name="connsiteX21" fmla="*/ 15702462 w 16327907"/>
                <a:gd name="connsiteY21" fmla="*/ 2206860 h 38853313"/>
                <a:gd name="connsiteX22" fmla="*/ 16160267 w 16327907"/>
                <a:gd name="connsiteY22" fmla="*/ 4305563 h 38853313"/>
                <a:gd name="connsiteX23" fmla="*/ 14696622 w 16327907"/>
                <a:gd name="connsiteY23" fmla="*/ 11899500 h 38853313"/>
                <a:gd name="connsiteX24" fmla="*/ 14696622 w 16327907"/>
                <a:gd name="connsiteY24" fmla="*/ 14368380 h 38853313"/>
                <a:gd name="connsiteX25" fmla="*/ 14605182 w 16327907"/>
                <a:gd name="connsiteY25" fmla="*/ 17111580 h 38853313"/>
                <a:gd name="connsiteX26" fmla="*/ 14142807 w 16327907"/>
                <a:gd name="connsiteY26" fmla="*/ 18918042 h 38853313"/>
                <a:gd name="connsiteX27" fmla="*/ 13425701 w 16327907"/>
                <a:gd name="connsiteY27" fmla="*/ 26783097 h 38853313"/>
                <a:gd name="connsiteX28" fmla="*/ 13425701 w 16327907"/>
                <a:gd name="connsiteY28" fmla="*/ 33831035 h 38853313"/>
                <a:gd name="connsiteX29" fmla="*/ 12319182 w 16327907"/>
                <a:gd name="connsiteY29" fmla="*/ 35948220 h 38853313"/>
                <a:gd name="connsiteX30" fmla="*/ 12341693 w 16327907"/>
                <a:gd name="connsiteY30" fmla="*/ 37262753 h 38853313"/>
                <a:gd name="connsiteX31" fmla="*/ 11980357 w 16327907"/>
                <a:gd name="connsiteY31" fmla="*/ 37447254 h 38853313"/>
                <a:gd name="connsiteX32" fmla="*/ 11709355 w 16327907"/>
                <a:gd name="connsiteY32" fmla="*/ 38074557 h 38853313"/>
                <a:gd name="connsiteX33" fmla="*/ 8873323 w 16327907"/>
                <a:gd name="connsiteY33" fmla="*/ 38216846 h 38853313"/>
                <a:gd name="connsiteX34" fmla="*/ 9866997 w 16327907"/>
                <a:gd name="connsiteY34" fmla="*/ 35818333 h 38853313"/>
                <a:gd name="connsiteX35" fmla="*/ 9631673 w 16327907"/>
                <a:gd name="connsiteY35" fmla="*/ 33941735 h 38853313"/>
                <a:gd name="connsiteX36" fmla="*/ 10414568 w 16327907"/>
                <a:gd name="connsiteY36" fmla="*/ 31861291 h 38853313"/>
                <a:gd name="connsiteX37" fmla="*/ 10143566 w 16327907"/>
                <a:gd name="connsiteY37" fmla="*/ 27115198 h 38853313"/>
                <a:gd name="connsiteX38" fmla="*/ 9722007 w 16327907"/>
                <a:gd name="connsiteY38" fmla="*/ 24532185 h 38853313"/>
                <a:gd name="connsiteX39" fmla="*/ 8844462 w 16327907"/>
                <a:gd name="connsiteY39" fmla="*/ 21134940 h 38853313"/>
                <a:gd name="connsiteX40" fmla="*/ 6319426 w 16327907"/>
                <a:gd name="connsiteY40" fmla="*/ 26487895 h 38853313"/>
                <a:gd name="connsiteX41" fmla="*/ 6710873 w 16327907"/>
                <a:gd name="connsiteY41" fmla="*/ 33019230 h 38853313"/>
                <a:gd name="connsiteX42" fmla="*/ 7289982 w 16327907"/>
                <a:gd name="connsiteY42" fmla="*/ 35399580 h 38853313"/>
                <a:gd name="connsiteX43" fmla="*/ 7584102 w 16327907"/>
                <a:gd name="connsiteY43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2697463 w 16327907"/>
                <a:gd name="connsiteY19" fmla="*/ 910745 h 38853313"/>
                <a:gd name="connsiteX20" fmla="*/ 14330862 w 16327907"/>
                <a:gd name="connsiteY20" fmla="*/ 1932540 h 38853313"/>
                <a:gd name="connsiteX21" fmla="*/ 15702462 w 16327907"/>
                <a:gd name="connsiteY21" fmla="*/ 2206860 h 38853313"/>
                <a:gd name="connsiteX22" fmla="*/ 16160267 w 16327907"/>
                <a:gd name="connsiteY22" fmla="*/ 4305563 h 38853313"/>
                <a:gd name="connsiteX23" fmla="*/ 14696622 w 16327907"/>
                <a:gd name="connsiteY23" fmla="*/ 11899500 h 38853313"/>
                <a:gd name="connsiteX24" fmla="*/ 14696622 w 16327907"/>
                <a:gd name="connsiteY24" fmla="*/ 14368380 h 38853313"/>
                <a:gd name="connsiteX25" fmla="*/ 14605182 w 16327907"/>
                <a:gd name="connsiteY25" fmla="*/ 17111580 h 38853313"/>
                <a:gd name="connsiteX26" fmla="*/ 14142807 w 16327907"/>
                <a:gd name="connsiteY26" fmla="*/ 18918042 h 38853313"/>
                <a:gd name="connsiteX27" fmla="*/ 13425701 w 16327907"/>
                <a:gd name="connsiteY27" fmla="*/ 26783097 h 38853313"/>
                <a:gd name="connsiteX28" fmla="*/ 13425701 w 16327907"/>
                <a:gd name="connsiteY28" fmla="*/ 33831035 h 38853313"/>
                <a:gd name="connsiteX29" fmla="*/ 12319182 w 16327907"/>
                <a:gd name="connsiteY29" fmla="*/ 35948220 h 38853313"/>
                <a:gd name="connsiteX30" fmla="*/ 12341693 w 16327907"/>
                <a:gd name="connsiteY30" fmla="*/ 37262753 h 38853313"/>
                <a:gd name="connsiteX31" fmla="*/ 11980357 w 16327907"/>
                <a:gd name="connsiteY31" fmla="*/ 37447254 h 38853313"/>
                <a:gd name="connsiteX32" fmla="*/ 11709355 w 16327907"/>
                <a:gd name="connsiteY32" fmla="*/ 38074557 h 38853313"/>
                <a:gd name="connsiteX33" fmla="*/ 8873323 w 16327907"/>
                <a:gd name="connsiteY33" fmla="*/ 38216846 h 38853313"/>
                <a:gd name="connsiteX34" fmla="*/ 9866997 w 16327907"/>
                <a:gd name="connsiteY34" fmla="*/ 35818333 h 38853313"/>
                <a:gd name="connsiteX35" fmla="*/ 9631673 w 16327907"/>
                <a:gd name="connsiteY35" fmla="*/ 33941735 h 38853313"/>
                <a:gd name="connsiteX36" fmla="*/ 10414568 w 16327907"/>
                <a:gd name="connsiteY36" fmla="*/ 31861291 h 38853313"/>
                <a:gd name="connsiteX37" fmla="*/ 10143566 w 16327907"/>
                <a:gd name="connsiteY37" fmla="*/ 27115198 h 38853313"/>
                <a:gd name="connsiteX38" fmla="*/ 9722007 w 16327907"/>
                <a:gd name="connsiteY38" fmla="*/ 24532185 h 38853313"/>
                <a:gd name="connsiteX39" fmla="*/ 8844462 w 16327907"/>
                <a:gd name="connsiteY39" fmla="*/ 21134940 h 38853313"/>
                <a:gd name="connsiteX40" fmla="*/ 6319426 w 16327907"/>
                <a:gd name="connsiteY40" fmla="*/ 26487895 h 38853313"/>
                <a:gd name="connsiteX41" fmla="*/ 6710873 w 16327907"/>
                <a:gd name="connsiteY41" fmla="*/ 33019230 h 38853313"/>
                <a:gd name="connsiteX42" fmla="*/ 7289982 w 16327907"/>
                <a:gd name="connsiteY42" fmla="*/ 35399580 h 38853313"/>
                <a:gd name="connsiteX43" fmla="*/ 7584102 w 16327907"/>
                <a:gd name="connsiteY43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4330862 w 16327907"/>
                <a:gd name="connsiteY19" fmla="*/ 1932540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373454 h 38853313"/>
                <a:gd name="connsiteX1" fmla="*/ 5476309 w 16327907"/>
                <a:gd name="connsiteY1" fmla="*/ 37152053 h 38853313"/>
                <a:gd name="connsiteX2" fmla="*/ 3217958 w 16327907"/>
                <a:gd name="connsiteY2" fmla="*/ 37853156 h 38853313"/>
                <a:gd name="connsiteX3" fmla="*/ 447715 w 16327907"/>
                <a:gd name="connsiteY3" fmla="*/ 37668655 h 38853313"/>
                <a:gd name="connsiteX4" fmla="*/ 1019831 w 16327907"/>
                <a:gd name="connsiteY4" fmla="*/ 36856851 h 38853313"/>
                <a:gd name="connsiteX5" fmla="*/ 3266622 w 16327907"/>
                <a:gd name="connsiteY5" fmla="*/ 35399580 h 38853313"/>
                <a:gd name="connsiteX6" fmla="*/ 3083742 w 16327907"/>
                <a:gd name="connsiteY6" fmla="*/ 33662220 h 38853313"/>
                <a:gd name="connsiteX7" fmla="*/ 2610165 w 16327907"/>
                <a:gd name="connsiteY7" fmla="*/ 31892879 h 38853313"/>
                <a:gd name="connsiteX8" fmla="*/ 2128384 w 16327907"/>
                <a:gd name="connsiteY8" fmla="*/ 25892180 h 38853313"/>
                <a:gd name="connsiteX9" fmla="*/ 4638222 w 16327907"/>
                <a:gd name="connsiteY9" fmla="*/ 17203020 h 38853313"/>
                <a:gd name="connsiteX10" fmla="*/ 3815262 w 16327907"/>
                <a:gd name="connsiteY10" fmla="*/ 16380060 h 38853313"/>
                <a:gd name="connsiteX11" fmla="*/ 5644062 w 16327907"/>
                <a:gd name="connsiteY11" fmla="*/ 11167980 h 38853313"/>
                <a:gd name="connsiteX12" fmla="*/ 3061836 w 16327907"/>
                <a:gd name="connsiteY12" fmla="*/ 10098894 h 38853313"/>
                <a:gd name="connsiteX13" fmla="*/ 2760723 w 16327907"/>
                <a:gd name="connsiteY13" fmla="*/ 8844287 h 38853313"/>
                <a:gd name="connsiteX14" fmla="*/ 3603840 w 16327907"/>
                <a:gd name="connsiteY14" fmla="*/ 6187473 h 38853313"/>
                <a:gd name="connsiteX15" fmla="*/ 4492337 w 16327907"/>
                <a:gd name="connsiteY15" fmla="*/ 4157962 h 38853313"/>
                <a:gd name="connsiteX16" fmla="*/ 4729662 w 16327907"/>
                <a:gd name="connsiteY16" fmla="*/ 2389740 h 38853313"/>
                <a:gd name="connsiteX17" fmla="*/ 8316052 w 16327907"/>
                <a:gd name="connsiteY17" fmla="*/ 836944 h 38853313"/>
                <a:gd name="connsiteX18" fmla="*/ 11496222 w 16327907"/>
                <a:gd name="connsiteY18" fmla="*/ 12300 h 38853313"/>
                <a:gd name="connsiteX19" fmla="*/ 13450247 w 16327907"/>
                <a:gd name="connsiteY19" fmla="*/ 1279747 h 38853313"/>
                <a:gd name="connsiteX20" fmla="*/ 15702462 w 16327907"/>
                <a:gd name="connsiteY20" fmla="*/ 2206860 h 38853313"/>
                <a:gd name="connsiteX21" fmla="*/ 16160267 w 16327907"/>
                <a:gd name="connsiteY21" fmla="*/ 4305563 h 38853313"/>
                <a:gd name="connsiteX22" fmla="*/ 14696622 w 16327907"/>
                <a:gd name="connsiteY22" fmla="*/ 11899500 h 38853313"/>
                <a:gd name="connsiteX23" fmla="*/ 14696622 w 16327907"/>
                <a:gd name="connsiteY23" fmla="*/ 14368380 h 38853313"/>
                <a:gd name="connsiteX24" fmla="*/ 14605182 w 16327907"/>
                <a:gd name="connsiteY24" fmla="*/ 17111580 h 38853313"/>
                <a:gd name="connsiteX25" fmla="*/ 14142807 w 16327907"/>
                <a:gd name="connsiteY25" fmla="*/ 18918042 h 38853313"/>
                <a:gd name="connsiteX26" fmla="*/ 13425701 w 16327907"/>
                <a:gd name="connsiteY26" fmla="*/ 26783097 h 38853313"/>
                <a:gd name="connsiteX27" fmla="*/ 13425701 w 16327907"/>
                <a:gd name="connsiteY27" fmla="*/ 33831035 h 38853313"/>
                <a:gd name="connsiteX28" fmla="*/ 12319182 w 16327907"/>
                <a:gd name="connsiteY28" fmla="*/ 35948220 h 38853313"/>
                <a:gd name="connsiteX29" fmla="*/ 12341693 w 16327907"/>
                <a:gd name="connsiteY29" fmla="*/ 37262753 h 38853313"/>
                <a:gd name="connsiteX30" fmla="*/ 11980357 w 16327907"/>
                <a:gd name="connsiteY30" fmla="*/ 37447254 h 38853313"/>
                <a:gd name="connsiteX31" fmla="*/ 11709355 w 16327907"/>
                <a:gd name="connsiteY31" fmla="*/ 38074557 h 38853313"/>
                <a:gd name="connsiteX32" fmla="*/ 8873323 w 16327907"/>
                <a:gd name="connsiteY32" fmla="*/ 38216846 h 38853313"/>
                <a:gd name="connsiteX33" fmla="*/ 9866997 w 16327907"/>
                <a:gd name="connsiteY33" fmla="*/ 35818333 h 38853313"/>
                <a:gd name="connsiteX34" fmla="*/ 9631673 w 16327907"/>
                <a:gd name="connsiteY34" fmla="*/ 33941735 h 38853313"/>
                <a:gd name="connsiteX35" fmla="*/ 10414568 w 16327907"/>
                <a:gd name="connsiteY35" fmla="*/ 31861291 h 38853313"/>
                <a:gd name="connsiteX36" fmla="*/ 10143566 w 16327907"/>
                <a:gd name="connsiteY36" fmla="*/ 27115198 h 38853313"/>
                <a:gd name="connsiteX37" fmla="*/ 9722007 w 16327907"/>
                <a:gd name="connsiteY37" fmla="*/ 24532185 h 38853313"/>
                <a:gd name="connsiteX38" fmla="*/ 8844462 w 16327907"/>
                <a:gd name="connsiteY38" fmla="*/ 21134940 h 38853313"/>
                <a:gd name="connsiteX39" fmla="*/ 6319426 w 16327907"/>
                <a:gd name="connsiteY39" fmla="*/ 26487895 h 38853313"/>
                <a:gd name="connsiteX40" fmla="*/ 6710873 w 16327907"/>
                <a:gd name="connsiteY40" fmla="*/ 33019230 h 38853313"/>
                <a:gd name="connsiteX41" fmla="*/ 7289982 w 16327907"/>
                <a:gd name="connsiteY41" fmla="*/ 35399580 h 38853313"/>
                <a:gd name="connsiteX42" fmla="*/ 7584102 w 16327907"/>
                <a:gd name="connsiteY42" fmla="*/ 37373454 h 38853313"/>
                <a:gd name="connsiteX0" fmla="*/ 7584102 w 16327907"/>
                <a:gd name="connsiteY0" fmla="*/ 37028512 h 38508371"/>
                <a:gd name="connsiteX1" fmla="*/ 5476309 w 16327907"/>
                <a:gd name="connsiteY1" fmla="*/ 36807111 h 38508371"/>
                <a:gd name="connsiteX2" fmla="*/ 3217958 w 16327907"/>
                <a:gd name="connsiteY2" fmla="*/ 37508214 h 38508371"/>
                <a:gd name="connsiteX3" fmla="*/ 447715 w 16327907"/>
                <a:gd name="connsiteY3" fmla="*/ 37323713 h 38508371"/>
                <a:gd name="connsiteX4" fmla="*/ 1019831 w 16327907"/>
                <a:gd name="connsiteY4" fmla="*/ 36511909 h 38508371"/>
                <a:gd name="connsiteX5" fmla="*/ 3266622 w 16327907"/>
                <a:gd name="connsiteY5" fmla="*/ 35054638 h 38508371"/>
                <a:gd name="connsiteX6" fmla="*/ 3083742 w 16327907"/>
                <a:gd name="connsiteY6" fmla="*/ 33317278 h 38508371"/>
                <a:gd name="connsiteX7" fmla="*/ 2610165 w 16327907"/>
                <a:gd name="connsiteY7" fmla="*/ 31547937 h 38508371"/>
                <a:gd name="connsiteX8" fmla="*/ 2128384 w 16327907"/>
                <a:gd name="connsiteY8" fmla="*/ 25547238 h 38508371"/>
                <a:gd name="connsiteX9" fmla="*/ 4638222 w 16327907"/>
                <a:gd name="connsiteY9" fmla="*/ 16858078 h 38508371"/>
                <a:gd name="connsiteX10" fmla="*/ 3815262 w 16327907"/>
                <a:gd name="connsiteY10" fmla="*/ 16035118 h 38508371"/>
                <a:gd name="connsiteX11" fmla="*/ 5644062 w 16327907"/>
                <a:gd name="connsiteY11" fmla="*/ 10823038 h 38508371"/>
                <a:gd name="connsiteX12" fmla="*/ 3061836 w 16327907"/>
                <a:gd name="connsiteY12" fmla="*/ 9753952 h 38508371"/>
                <a:gd name="connsiteX13" fmla="*/ 2760723 w 16327907"/>
                <a:gd name="connsiteY13" fmla="*/ 8499345 h 38508371"/>
                <a:gd name="connsiteX14" fmla="*/ 3603840 w 16327907"/>
                <a:gd name="connsiteY14" fmla="*/ 5842531 h 38508371"/>
                <a:gd name="connsiteX15" fmla="*/ 4492337 w 16327907"/>
                <a:gd name="connsiteY15" fmla="*/ 3813020 h 38508371"/>
                <a:gd name="connsiteX16" fmla="*/ 4729662 w 16327907"/>
                <a:gd name="connsiteY16" fmla="*/ 2044798 h 38508371"/>
                <a:gd name="connsiteX17" fmla="*/ 8316052 w 16327907"/>
                <a:gd name="connsiteY17" fmla="*/ 492002 h 38508371"/>
                <a:gd name="connsiteX18" fmla="*/ 11673678 w 16327907"/>
                <a:gd name="connsiteY18" fmla="*/ 12300 h 38508371"/>
                <a:gd name="connsiteX19" fmla="*/ 13450247 w 16327907"/>
                <a:gd name="connsiteY19" fmla="*/ 934805 h 38508371"/>
                <a:gd name="connsiteX20" fmla="*/ 15702462 w 16327907"/>
                <a:gd name="connsiteY20" fmla="*/ 1861918 h 38508371"/>
                <a:gd name="connsiteX21" fmla="*/ 16160267 w 16327907"/>
                <a:gd name="connsiteY21" fmla="*/ 3960621 h 38508371"/>
                <a:gd name="connsiteX22" fmla="*/ 14696622 w 16327907"/>
                <a:gd name="connsiteY22" fmla="*/ 11554558 h 38508371"/>
                <a:gd name="connsiteX23" fmla="*/ 14696622 w 16327907"/>
                <a:gd name="connsiteY23" fmla="*/ 14023438 h 38508371"/>
                <a:gd name="connsiteX24" fmla="*/ 14605182 w 16327907"/>
                <a:gd name="connsiteY24" fmla="*/ 16766638 h 38508371"/>
                <a:gd name="connsiteX25" fmla="*/ 14142807 w 16327907"/>
                <a:gd name="connsiteY25" fmla="*/ 18573100 h 38508371"/>
                <a:gd name="connsiteX26" fmla="*/ 13425701 w 16327907"/>
                <a:gd name="connsiteY26" fmla="*/ 26438155 h 38508371"/>
                <a:gd name="connsiteX27" fmla="*/ 13425701 w 16327907"/>
                <a:gd name="connsiteY27" fmla="*/ 33486093 h 38508371"/>
                <a:gd name="connsiteX28" fmla="*/ 12319182 w 16327907"/>
                <a:gd name="connsiteY28" fmla="*/ 35603278 h 38508371"/>
                <a:gd name="connsiteX29" fmla="*/ 12341693 w 16327907"/>
                <a:gd name="connsiteY29" fmla="*/ 36917811 h 38508371"/>
                <a:gd name="connsiteX30" fmla="*/ 11980357 w 16327907"/>
                <a:gd name="connsiteY30" fmla="*/ 37102312 h 38508371"/>
                <a:gd name="connsiteX31" fmla="*/ 11709355 w 16327907"/>
                <a:gd name="connsiteY31" fmla="*/ 37729615 h 38508371"/>
                <a:gd name="connsiteX32" fmla="*/ 8873323 w 16327907"/>
                <a:gd name="connsiteY32" fmla="*/ 37871904 h 38508371"/>
                <a:gd name="connsiteX33" fmla="*/ 9866997 w 16327907"/>
                <a:gd name="connsiteY33" fmla="*/ 35473391 h 38508371"/>
                <a:gd name="connsiteX34" fmla="*/ 9631673 w 16327907"/>
                <a:gd name="connsiteY34" fmla="*/ 33596793 h 38508371"/>
                <a:gd name="connsiteX35" fmla="*/ 10414568 w 16327907"/>
                <a:gd name="connsiteY35" fmla="*/ 31516349 h 38508371"/>
                <a:gd name="connsiteX36" fmla="*/ 10143566 w 16327907"/>
                <a:gd name="connsiteY36" fmla="*/ 26770256 h 38508371"/>
                <a:gd name="connsiteX37" fmla="*/ 9722007 w 16327907"/>
                <a:gd name="connsiteY37" fmla="*/ 24187243 h 38508371"/>
                <a:gd name="connsiteX38" fmla="*/ 8844462 w 16327907"/>
                <a:gd name="connsiteY38" fmla="*/ 20789998 h 38508371"/>
                <a:gd name="connsiteX39" fmla="*/ 6319426 w 16327907"/>
                <a:gd name="connsiteY39" fmla="*/ 26142953 h 38508371"/>
                <a:gd name="connsiteX40" fmla="*/ 6710873 w 16327907"/>
                <a:gd name="connsiteY40" fmla="*/ 32674288 h 38508371"/>
                <a:gd name="connsiteX41" fmla="*/ 7289982 w 16327907"/>
                <a:gd name="connsiteY41" fmla="*/ 35054638 h 38508371"/>
                <a:gd name="connsiteX42" fmla="*/ 7584102 w 16327907"/>
                <a:gd name="connsiteY42" fmla="*/ 37028512 h 38508371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27907"/>
                <a:gd name="connsiteY0" fmla="*/ 37360614 h 38840473"/>
                <a:gd name="connsiteX1" fmla="*/ 5476309 w 16327907"/>
                <a:gd name="connsiteY1" fmla="*/ 37139213 h 38840473"/>
                <a:gd name="connsiteX2" fmla="*/ 3217958 w 16327907"/>
                <a:gd name="connsiteY2" fmla="*/ 37840316 h 38840473"/>
                <a:gd name="connsiteX3" fmla="*/ 447715 w 16327907"/>
                <a:gd name="connsiteY3" fmla="*/ 37655815 h 38840473"/>
                <a:gd name="connsiteX4" fmla="*/ 1019831 w 16327907"/>
                <a:gd name="connsiteY4" fmla="*/ 36844011 h 38840473"/>
                <a:gd name="connsiteX5" fmla="*/ 3266622 w 16327907"/>
                <a:gd name="connsiteY5" fmla="*/ 35386740 h 38840473"/>
                <a:gd name="connsiteX6" fmla="*/ 3083742 w 16327907"/>
                <a:gd name="connsiteY6" fmla="*/ 33649380 h 38840473"/>
                <a:gd name="connsiteX7" fmla="*/ 2610165 w 16327907"/>
                <a:gd name="connsiteY7" fmla="*/ 31880039 h 38840473"/>
                <a:gd name="connsiteX8" fmla="*/ 2128384 w 16327907"/>
                <a:gd name="connsiteY8" fmla="*/ 25879340 h 38840473"/>
                <a:gd name="connsiteX9" fmla="*/ 4638222 w 16327907"/>
                <a:gd name="connsiteY9" fmla="*/ 17190180 h 38840473"/>
                <a:gd name="connsiteX10" fmla="*/ 3815262 w 16327907"/>
                <a:gd name="connsiteY10" fmla="*/ 16367220 h 38840473"/>
                <a:gd name="connsiteX11" fmla="*/ 5644062 w 16327907"/>
                <a:gd name="connsiteY11" fmla="*/ 11155140 h 38840473"/>
                <a:gd name="connsiteX12" fmla="*/ 3061836 w 16327907"/>
                <a:gd name="connsiteY12" fmla="*/ 10086054 h 38840473"/>
                <a:gd name="connsiteX13" fmla="*/ 2760723 w 16327907"/>
                <a:gd name="connsiteY13" fmla="*/ 8831447 h 38840473"/>
                <a:gd name="connsiteX14" fmla="*/ 3603840 w 16327907"/>
                <a:gd name="connsiteY14" fmla="*/ 6174633 h 38840473"/>
                <a:gd name="connsiteX15" fmla="*/ 4492337 w 16327907"/>
                <a:gd name="connsiteY15" fmla="*/ 4145122 h 38840473"/>
                <a:gd name="connsiteX16" fmla="*/ 4729662 w 16327907"/>
                <a:gd name="connsiteY16" fmla="*/ 2376900 h 38840473"/>
                <a:gd name="connsiteX17" fmla="*/ 8316052 w 16327907"/>
                <a:gd name="connsiteY17" fmla="*/ 824104 h 38840473"/>
                <a:gd name="connsiteX18" fmla="*/ 11583344 w 16327907"/>
                <a:gd name="connsiteY18" fmla="*/ 12300 h 38840473"/>
                <a:gd name="connsiteX19" fmla="*/ 13450247 w 16327907"/>
                <a:gd name="connsiteY19" fmla="*/ 1266907 h 38840473"/>
                <a:gd name="connsiteX20" fmla="*/ 15702462 w 16327907"/>
                <a:gd name="connsiteY20" fmla="*/ 2194020 h 38840473"/>
                <a:gd name="connsiteX21" fmla="*/ 16160267 w 16327907"/>
                <a:gd name="connsiteY21" fmla="*/ 4292723 h 38840473"/>
                <a:gd name="connsiteX22" fmla="*/ 14696622 w 16327907"/>
                <a:gd name="connsiteY22" fmla="*/ 11886660 h 38840473"/>
                <a:gd name="connsiteX23" fmla="*/ 14696622 w 16327907"/>
                <a:gd name="connsiteY23" fmla="*/ 14355540 h 38840473"/>
                <a:gd name="connsiteX24" fmla="*/ 14605182 w 16327907"/>
                <a:gd name="connsiteY24" fmla="*/ 17098740 h 38840473"/>
                <a:gd name="connsiteX25" fmla="*/ 14142807 w 16327907"/>
                <a:gd name="connsiteY25" fmla="*/ 18905202 h 38840473"/>
                <a:gd name="connsiteX26" fmla="*/ 13425701 w 16327907"/>
                <a:gd name="connsiteY26" fmla="*/ 26770257 h 38840473"/>
                <a:gd name="connsiteX27" fmla="*/ 13425701 w 16327907"/>
                <a:gd name="connsiteY27" fmla="*/ 33818195 h 38840473"/>
                <a:gd name="connsiteX28" fmla="*/ 12319182 w 16327907"/>
                <a:gd name="connsiteY28" fmla="*/ 35935380 h 38840473"/>
                <a:gd name="connsiteX29" fmla="*/ 12341693 w 16327907"/>
                <a:gd name="connsiteY29" fmla="*/ 37249913 h 38840473"/>
                <a:gd name="connsiteX30" fmla="*/ 11980357 w 16327907"/>
                <a:gd name="connsiteY30" fmla="*/ 37434414 h 38840473"/>
                <a:gd name="connsiteX31" fmla="*/ 11709355 w 16327907"/>
                <a:gd name="connsiteY31" fmla="*/ 38061717 h 38840473"/>
                <a:gd name="connsiteX32" fmla="*/ 8873323 w 16327907"/>
                <a:gd name="connsiteY32" fmla="*/ 38204006 h 38840473"/>
                <a:gd name="connsiteX33" fmla="*/ 9866997 w 16327907"/>
                <a:gd name="connsiteY33" fmla="*/ 35805493 h 38840473"/>
                <a:gd name="connsiteX34" fmla="*/ 9631673 w 16327907"/>
                <a:gd name="connsiteY34" fmla="*/ 33928895 h 38840473"/>
                <a:gd name="connsiteX35" fmla="*/ 10414568 w 16327907"/>
                <a:gd name="connsiteY35" fmla="*/ 31848451 h 38840473"/>
                <a:gd name="connsiteX36" fmla="*/ 10143566 w 16327907"/>
                <a:gd name="connsiteY36" fmla="*/ 27102358 h 38840473"/>
                <a:gd name="connsiteX37" fmla="*/ 9722007 w 16327907"/>
                <a:gd name="connsiteY37" fmla="*/ 24519345 h 38840473"/>
                <a:gd name="connsiteX38" fmla="*/ 8844462 w 16327907"/>
                <a:gd name="connsiteY38" fmla="*/ 21122100 h 38840473"/>
                <a:gd name="connsiteX39" fmla="*/ 6319426 w 16327907"/>
                <a:gd name="connsiteY39" fmla="*/ 26475055 h 38840473"/>
                <a:gd name="connsiteX40" fmla="*/ 6710873 w 16327907"/>
                <a:gd name="connsiteY40" fmla="*/ 33006390 h 38840473"/>
                <a:gd name="connsiteX41" fmla="*/ 7289982 w 16327907"/>
                <a:gd name="connsiteY41" fmla="*/ 35386740 h 38840473"/>
                <a:gd name="connsiteX42" fmla="*/ 7584102 w 16327907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451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1082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492337 w 16301482"/>
                <a:gd name="connsiteY15" fmla="*/ 4071322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327877 w 16301482"/>
                <a:gd name="connsiteY15" fmla="*/ 4039306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327877 w 16301482"/>
                <a:gd name="connsiteY15" fmla="*/ 4039306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327877 w 16301482"/>
                <a:gd name="connsiteY15" fmla="*/ 4039306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327877 w 16301482"/>
                <a:gd name="connsiteY15" fmla="*/ 4039306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327877 w 16301482"/>
                <a:gd name="connsiteY15" fmla="*/ 4039306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236571 w 16301482"/>
                <a:gd name="connsiteY15" fmla="*/ 4012907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236571 w 16301482"/>
                <a:gd name="connsiteY15" fmla="*/ 4012907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236571 w 16301482"/>
                <a:gd name="connsiteY15" fmla="*/ 4012907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236571 w 16301482"/>
                <a:gd name="connsiteY15" fmla="*/ 4012907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  <a:gd name="connsiteX0" fmla="*/ 7584102 w 16301482"/>
                <a:gd name="connsiteY0" fmla="*/ 37360614 h 38840473"/>
                <a:gd name="connsiteX1" fmla="*/ 5476309 w 16301482"/>
                <a:gd name="connsiteY1" fmla="*/ 37139213 h 38840473"/>
                <a:gd name="connsiteX2" fmla="*/ 3217958 w 16301482"/>
                <a:gd name="connsiteY2" fmla="*/ 37840316 h 38840473"/>
                <a:gd name="connsiteX3" fmla="*/ 447715 w 16301482"/>
                <a:gd name="connsiteY3" fmla="*/ 37655815 h 38840473"/>
                <a:gd name="connsiteX4" fmla="*/ 1019831 w 16301482"/>
                <a:gd name="connsiteY4" fmla="*/ 36844011 h 38840473"/>
                <a:gd name="connsiteX5" fmla="*/ 3266622 w 16301482"/>
                <a:gd name="connsiteY5" fmla="*/ 35386740 h 38840473"/>
                <a:gd name="connsiteX6" fmla="*/ 3083742 w 16301482"/>
                <a:gd name="connsiteY6" fmla="*/ 33649380 h 38840473"/>
                <a:gd name="connsiteX7" fmla="*/ 2610165 w 16301482"/>
                <a:gd name="connsiteY7" fmla="*/ 31880039 h 38840473"/>
                <a:gd name="connsiteX8" fmla="*/ 2128384 w 16301482"/>
                <a:gd name="connsiteY8" fmla="*/ 25879340 h 38840473"/>
                <a:gd name="connsiteX9" fmla="*/ 4638222 w 16301482"/>
                <a:gd name="connsiteY9" fmla="*/ 17190180 h 38840473"/>
                <a:gd name="connsiteX10" fmla="*/ 3815262 w 16301482"/>
                <a:gd name="connsiteY10" fmla="*/ 16367220 h 38840473"/>
                <a:gd name="connsiteX11" fmla="*/ 5644062 w 16301482"/>
                <a:gd name="connsiteY11" fmla="*/ 11155140 h 38840473"/>
                <a:gd name="connsiteX12" fmla="*/ 3061836 w 16301482"/>
                <a:gd name="connsiteY12" fmla="*/ 10086054 h 38840473"/>
                <a:gd name="connsiteX13" fmla="*/ 2760723 w 16301482"/>
                <a:gd name="connsiteY13" fmla="*/ 8831447 h 38840473"/>
                <a:gd name="connsiteX14" fmla="*/ 3603840 w 16301482"/>
                <a:gd name="connsiteY14" fmla="*/ 6174633 h 38840473"/>
                <a:gd name="connsiteX15" fmla="*/ 4236571 w 16301482"/>
                <a:gd name="connsiteY15" fmla="*/ 4012907 h 38840473"/>
                <a:gd name="connsiteX16" fmla="*/ 4729662 w 16301482"/>
                <a:gd name="connsiteY16" fmla="*/ 2376900 h 38840473"/>
                <a:gd name="connsiteX17" fmla="*/ 8316052 w 16301482"/>
                <a:gd name="connsiteY17" fmla="*/ 824104 h 38840473"/>
                <a:gd name="connsiteX18" fmla="*/ 11583344 w 16301482"/>
                <a:gd name="connsiteY18" fmla="*/ 12300 h 38840473"/>
                <a:gd name="connsiteX19" fmla="*/ 13450247 w 16301482"/>
                <a:gd name="connsiteY19" fmla="*/ 1266907 h 38840473"/>
                <a:gd name="connsiteX20" fmla="*/ 15702462 w 16301482"/>
                <a:gd name="connsiteY20" fmla="*/ 2194020 h 38840473"/>
                <a:gd name="connsiteX21" fmla="*/ 16160267 w 16301482"/>
                <a:gd name="connsiteY21" fmla="*/ 4292723 h 38840473"/>
                <a:gd name="connsiteX22" fmla="*/ 14696622 w 16301482"/>
                <a:gd name="connsiteY22" fmla="*/ 11886660 h 38840473"/>
                <a:gd name="connsiteX23" fmla="*/ 14696622 w 16301482"/>
                <a:gd name="connsiteY23" fmla="*/ 14355540 h 38840473"/>
                <a:gd name="connsiteX24" fmla="*/ 14605182 w 16301482"/>
                <a:gd name="connsiteY24" fmla="*/ 17098740 h 38840473"/>
                <a:gd name="connsiteX25" fmla="*/ 14142807 w 16301482"/>
                <a:gd name="connsiteY25" fmla="*/ 18905202 h 38840473"/>
                <a:gd name="connsiteX26" fmla="*/ 13425701 w 16301482"/>
                <a:gd name="connsiteY26" fmla="*/ 26770257 h 38840473"/>
                <a:gd name="connsiteX27" fmla="*/ 13425701 w 16301482"/>
                <a:gd name="connsiteY27" fmla="*/ 33818195 h 38840473"/>
                <a:gd name="connsiteX28" fmla="*/ 12319182 w 16301482"/>
                <a:gd name="connsiteY28" fmla="*/ 35935380 h 38840473"/>
                <a:gd name="connsiteX29" fmla="*/ 12341693 w 16301482"/>
                <a:gd name="connsiteY29" fmla="*/ 37249913 h 38840473"/>
                <a:gd name="connsiteX30" fmla="*/ 11980357 w 16301482"/>
                <a:gd name="connsiteY30" fmla="*/ 37434414 h 38840473"/>
                <a:gd name="connsiteX31" fmla="*/ 11709355 w 16301482"/>
                <a:gd name="connsiteY31" fmla="*/ 38061717 h 38840473"/>
                <a:gd name="connsiteX32" fmla="*/ 8873323 w 16301482"/>
                <a:gd name="connsiteY32" fmla="*/ 38204006 h 38840473"/>
                <a:gd name="connsiteX33" fmla="*/ 9866997 w 16301482"/>
                <a:gd name="connsiteY33" fmla="*/ 35805493 h 38840473"/>
                <a:gd name="connsiteX34" fmla="*/ 9631673 w 16301482"/>
                <a:gd name="connsiteY34" fmla="*/ 33928895 h 38840473"/>
                <a:gd name="connsiteX35" fmla="*/ 10414568 w 16301482"/>
                <a:gd name="connsiteY35" fmla="*/ 31848451 h 38840473"/>
                <a:gd name="connsiteX36" fmla="*/ 10143566 w 16301482"/>
                <a:gd name="connsiteY36" fmla="*/ 27102358 h 38840473"/>
                <a:gd name="connsiteX37" fmla="*/ 9722007 w 16301482"/>
                <a:gd name="connsiteY37" fmla="*/ 24519345 h 38840473"/>
                <a:gd name="connsiteX38" fmla="*/ 8844462 w 16301482"/>
                <a:gd name="connsiteY38" fmla="*/ 21122100 h 38840473"/>
                <a:gd name="connsiteX39" fmla="*/ 6319426 w 16301482"/>
                <a:gd name="connsiteY39" fmla="*/ 26475055 h 38840473"/>
                <a:gd name="connsiteX40" fmla="*/ 6710873 w 16301482"/>
                <a:gd name="connsiteY40" fmla="*/ 33006390 h 38840473"/>
                <a:gd name="connsiteX41" fmla="*/ 7289982 w 16301482"/>
                <a:gd name="connsiteY41" fmla="*/ 35386740 h 38840473"/>
                <a:gd name="connsiteX42" fmla="*/ 7584102 w 16301482"/>
                <a:gd name="connsiteY42" fmla="*/ 37360614 h 38840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6301482" h="38840473">
                  <a:moveTo>
                    <a:pt x="7584102" y="37360614"/>
                  </a:moveTo>
                  <a:cubicBezTo>
                    <a:pt x="5621396" y="37658812"/>
                    <a:pt x="5300106" y="37612717"/>
                    <a:pt x="5476309" y="37139213"/>
                  </a:cubicBezTo>
                  <a:cubicBezTo>
                    <a:pt x="4881936" y="37562222"/>
                    <a:pt x="4262774" y="37713537"/>
                    <a:pt x="3217958" y="37840316"/>
                  </a:cubicBezTo>
                  <a:cubicBezTo>
                    <a:pt x="2255317" y="37929237"/>
                    <a:pt x="814070" y="37821866"/>
                    <a:pt x="447715" y="37655815"/>
                  </a:cubicBezTo>
                  <a:cubicBezTo>
                    <a:pt x="81361" y="37489764"/>
                    <a:pt x="0" y="37035293"/>
                    <a:pt x="1019831" y="36844011"/>
                  </a:cubicBezTo>
                  <a:cubicBezTo>
                    <a:pt x="3802287" y="36462764"/>
                    <a:pt x="2106647" y="36017153"/>
                    <a:pt x="3266622" y="35386740"/>
                  </a:cubicBezTo>
                  <a:cubicBezTo>
                    <a:pt x="3491079" y="34873173"/>
                    <a:pt x="3220902" y="34258980"/>
                    <a:pt x="3083742" y="33649380"/>
                  </a:cubicBezTo>
                  <a:cubicBezTo>
                    <a:pt x="3634325" y="32863011"/>
                    <a:pt x="2839833" y="32749713"/>
                    <a:pt x="2610165" y="31880039"/>
                  </a:cubicBezTo>
                  <a:cubicBezTo>
                    <a:pt x="2421350" y="30489126"/>
                    <a:pt x="2068486" y="27905928"/>
                    <a:pt x="2128384" y="25879340"/>
                  </a:cubicBezTo>
                  <a:cubicBezTo>
                    <a:pt x="2464426" y="22830566"/>
                    <a:pt x="4357076" y="18775533"/>
                    <a:pt x="4638222" y="17190180"/>
                  </a:cubicBezTo>
                  <a:cubicBezTo>
                    <a:pt x="4072876" y="16815140"/>
                    <a:pt x="3902339" y="17056412"/>
                    <a:pt x="3815262" y="16367220"/>
                  </a:cubicBezTo>
                  <a:cubicBezTo>
                    <a:pt x="3982902" y="15361380"/>
                    <a:pt x="5211986" y="12260383"/>
                    <a:pt x="5644062" y="11155140"/>
                  </a:cubicBezTo>
                  <a:cubicBezTo>
                    <a:pt x="4963608" y="10602226"/>
                    <a:pt x="3522882" y="11061562"/>
                    <a:pt x="3061836" y="10086054"/>
                  </a:cubicBezTo>
                  <a:cubicBezTo>
                    <a:pt x="2990276" y="9454875"/>
                    <a:pt x="3004112" y="9488427"/>
                    <a:pt x="2760723" y="8831447"/>
                  </a:cubicBezTo>
                  <a:cubicBezTo>
                    <a:pt x="3070944" y="7888568"/>
                    <a:pt x="3357734" y="6492058"/>
                    <a:pt x="3603840" y="6174633"/>
                  </a:cubicBezTo>
                  <a:cubicBezTo>
                    <a:pt x="3953548" y="4822395"/>
                    <a:pt x="3968592" y="4080057"/>
                    <a:pt x="4236571" y="4012907"/>
                  </a:cubicBezTo>
                  <a:cubicBezTo>
                    <a:pt x="4071854" y="3847935"/>
                    <a:pt x="4524448" y="3181113"/>
                    <a:pt x="4729662" y="2376900"/>
                  </a:cubicBezTo>
                  <a:cubicBezTo>
                    <a:pt x="5395894" y="1840485"/>
                    <a:pt x="7790060" y="1816995"/>
                    <a:pt x="8316052" y="824104"/>
                  </a:cubicBezTo>
                  <a:cubicBezTo>
                    <a:pt x="9443812" y="427864"/>
                    <a:pt x="10853109" y="0"/>
                    <a:pt x="11583344" y="12300"/>
                  </a:cubicBezTo>
                  <a:cubicBezTo>
                    <a:pt x="12087231" y="161792"/>
                    <a:pt x="12684535" y="927052"/>
                    <a:pt x="13450247" y="1266907"/>
                  </a:cubicBezTo>
                  <a:cubicBezTo>
                    <a:pt x="14470787" y="1917135"/>
                    <a:pt x="15252827" y="1777182"/>
                    <a:pt x="15702462" y="2194020"/>
                  </a:cubicBezTo>
                  <a:cubicBezTo>
                    <a:pt x="16301482" y="2472437"/>
                    <a:pt x="16285646" y="3783553"/>
                    <a:pt x="16160267" y="4292723"/>
                  </a:cubicBezTo>
                  <a:cubicBezTo>
                    <a:pt x="14458110" y="10125348"/>
                    <a:pt x="13993965" y="10682783"/>
                    <a:pt x="14696622" y="11886660"/>
                  </a:cubicBezTo>
                  <a:cubicBezTo>
                    <a:pt x="14768850" y="12512141"/>
                    <a:pt x="14787720" y="12991222"/>
                    <a:pt x="14696622" y="14355540"/>
                  </a:cubicBezTo>
                  <a:cubicBezTo>
                    <a:pt x="15202719" y="16228722"/>
                    <a:pt x="15656398" y="16886754"/>
                    <a:pt x="14605182" y="17098740"/>
                  </a:cubicBezTo>
                  <a:cubicBezTo>
                    <a:pt x="14610998" y="17947570"/>
                    <a:pt x="14359315" y="18643463"/>
                    <a:pt x="14142807" y="18905202"/>
                  </a:cubicBezTo>
                  <a:cubicBezTo>
                    <a:pt x="13930987" y="20349481"/>
                    <a:pt x="13927173" y="24450656"/>
                    <a:pt x="13425701" y="26770257"/>
                  </a:cubicBezTo>
                  <a:cubicBezTo>
                    <a:pt x="13695857" y="29225649"/>
                    <a:pt x="13435910" y="31251659"/>
                    <a:pt x="13425701" y="33818195"/>
                  </a:cubicBezTo>
                  <a:cubicBezTo>
                    <a:pt x="12608688" y="35091036"/>
                    <a:pt x="12499850" y="35363427"/>
                    <a:pt x="12319182" y="35935380"/>
                  </a:cubicBezTo>
                  <a:cubicBezTo>
                    <a:pt x="12138514" y="36507333"/>
                    <a:pt x="12398164" y="37000074"/>
                    <a:pt x="12341693" y="37249913"/>
                  </a:cubicBezTo>
                  <a:cubicBezTo>
                    <a:pt x="12285222" y="37499752"/>
                    <a:pt x="12085747" y="37299113"/>
                    <a:pt x="11980357" y="37434414"/>
                  </a:cubicBezTo>
                  <a:cubicBezTo>
                    <a:pt x="11874967" y="37569715"/>
                    <a:pt x="12395386" y="37929494"/>
                    <a:pt x="11709355" y="38061717"/>
                  </a:cubicBezTo>
                  <a:cubicBezTo>
                    <a:pt x="11140986" y="38192878"/>
                    <a:pt x="9114458" y="38840473"/>
                    <a:pt x="8873323" y="38204006"/>
                  </a:cubicBezTo>
                  <a:cubicBezTo>
                    <a:pt x="8839301" y="37559899"/>
                    <a:pt x="9509573" y="36353310"/>
                    <a:pt x="9866997" y="35805493"/>
                  </a:cubicBezTo>
                  <a:cubicBezTo>
                    <a:pt x="9649047" y="35437787"/>
                    <a:pt x="9642861" y="34574671"/>
                    <a:pt x="9631673" y="33928895"/>
                  </a:cubicBezTo>
                  <a:cubicBezTo>
                    <a:pt x="9798470" y="33312029"/>
                    <a:pt x="9952532" y="32846589"/>
                    <a:pt x="10414568" y="31848451"/>
                  </a:cubicBezTo>
                  <a:cubicBezTo>
                    <a:pt x="10293648" y="30654186"/>
                    <a:pt x="10283330" y="28371923"/>
                    <a:pt x="10143566" y="27102358"/>
                  </a:cubicBezTo>
                  <a:cubicBezTo>
                    <a:pt x="9809799" y="26400888"/>
                    <a:pt x="10085839" y="26014383"/>
                    <a:pt x="9722007" y="24519345"/>
                  </a:cubicBezTo>
                  <a:cubicBezTo>
                    <a:pt x="9238389" y="23297534"/>
                    <a:pt x="9274091" y="21863272"/>
                    <a:pt x="8844462" y="21122100"/>
                  </a:cubicBezTo>
                  <a:cubicBezTo>
                    <a:pt x="8539145" y="22190348"/>
                    <a:pt x="7051093" y="24853420"/>
                    <a:pt x="6319426" y="26475055"/>
                  </a:cubicBezTo>
                  <a:cubicBezTo>
                    <a:pt x="6984909" y="27200233"/>
                    <a:pt x="6389052" y="26937429"/>
                    <a:pt x="6710873" y="33006390"/>
                  </a:cubicBezTo>
                  <a:cubicBezTo>
                    <a:pt x="7844354" y="33782516"/>
                    <a:pt x="7162984" y="34898575"/>
                    <a:pt x="7289982" y="35386740"/>
                  </a:cubicBezTo>
                  <a:cubicBezTo>
                    <a:pt x="7581646" y="35626149"/>
                    <a:pt x="7504270" y="36716400"/>
                    <a:pt x="7584102" y="37360614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7" name="手繪多邊形 56"/>
            <p:cNvSpPr/>
            <p:nvPr/>
          </p:nvSpPr>
          <p:spPr>
            <a:xfrm>
              <a:off x="6505762" y="-66274744"/>
              <a:ext cx="12213006" cy="13917054"/>
            </a:xfrm>
            <a:custGeom>
              <a:avLst/>
              <a:gdLst>
                <a:gd name="connsiteX0" fmla="*/ 7589520 w 16459200"/>
                <a:gd name="connsiteY0" fmla="*/ 25877520 h 25877520"/>
                <a:gd name="connsiteX1" fmla="*/ 8046720 w 16459200"/>
                <a:gd name="connsiteY1" fmla="*/ 25877520 h 25877520"/>
                <a:gd name="connsiteX2" fmla="*/ 14173200 w 16459200"/>
                <a:gd name="connsiteY2" fmla="*/ 19933920 h 25877520"/>
                <a:gd name="connsiteX3" fmla="*/ 13898880 w 16459200"/>
                <a:gd name="connsiteY3" fmla="*/ 18013680 h 25877520"/>
                <a:gd name="connsiteX4" fmla="*/ 14813280 w 16459200"/>
                <a:gd name="connsiteY4" fmla="*/ 15453360 h 25877520"/>
                <a:gd name="connsiteX5" fmla="*/ 16459200 w 16459200"/>
                <a:gd name="connsiteY5" fmla="*/ 7863840 h 25877520"/>
                <a:gd name="connsiteX6" fmla="*/ 15910560 w 16459200"/>
                <a:gd name="connsiteY6" fmla="*/ 3931920 h 25877520"/>
                <a:gd name="connsiteX7" fmla="*/ 11795760 w 16459200"/>
                <a:gd name="connsiteY7" fmla="*/ 0 h 25877520"/>
                <a:gd name="connsiteX8" fmla="*/ 2743200 w 16459200"/>
                <a:gd name="connsiteY8" fmla="*/ 731520 h 25877520"/>
                <a:gd name="connsiteX9" fmla="*/ 0 w 16459200"/>
                <a:gd name="connsiteY9" fmla="*/ 6492240 h 25877520"/>
                <a:gd name="connsiteX10" fmla="*/ 1280160 w 16459200"/>
                <a:gd name="connsiteY10" fmla="*/ 15453360 h 25877520"/>
                <a:gd name="connsiteX11" fmla="*/ 1737360 w 16459200"/>
                <a:gd name="connsiteY11" fmla="*/ 15727680 h 25877520"/>
                <a:gd name="connsiteX12" fmla="*/ 3749040 w 16459200"/>
                <a:gd name="connsiteY12" fmla="*/ 19568160 h 25877520"/>
                <a:gd name="connsiteX13" fmla="*/ 4023360 w 16459200"/>
                <a:gd name="connsiteY13" fmla="*/ 23042880 h 25877520"/>
                <a:gd name="connsiteX14" fmla="*/ 7406640 w 16459200"/>
                <a:gd name="connsiteY14" fmla="*/ 25786080 h 25877520"/>
                <a:gd name="connsiteX0" fmla="*/ 7589520 w 16459200"/>
                <a:gd name="connsiteY0" fmla="*/ 25877520 h 25877520"/>
                <a:gd name="connsiteX1" fmla="*/ 8046720 w 16459200"/>
                <a:gd name="connsiteY1" fmla="*/ 25877520 h 25877520"/>
                <a:gd name="connsiteX2" fmla="*/ 14173200 w 16459200"/>
                <a:gd name="connsiteY2" fmla="*/ 19933920 h 25877520"/>
                <a:gd name="connsiteX3" fmla="*/ 13898880 w 16459200"/>
                <a:gd name="connsiteY3" fmla="*/ 18013680 h 25877520"/>
                <a:gd name="connsiteX4" fmla="*/ 14813280 w 16459200"/>
                <a:gd name="connsiteY4" fmla="*/ 15453360 h 25877520"/>
                <a:gd name="connsiteX5" fmla="*/ 16459200 w 16459200"/>
                <a:gd name="connsiteY5" fmla="*/ 7863840 h 25877520"/>
                <a:gd name="connsiteX6" fmla="*/ 15910560 w 16459200"/>
                <a:gd name="connsiteY6" fmla="*/ 3931920 h 25877520"/>
                <a:gd name="connsiteX7" fmla="*/ 11795760 w 16459200"/>
                <a:gd name="connsiteY7" fmla="*/ 0 h 25877520"/>
                <a:gd name="connsiteX8" fmla="*/ 2743200 w 16459200"/>
                <a:gd name="connsiteY8" fmla="*/ 731520 h 25877520"/>
                <a:gd name="connsiteX9" fmla="*/ 0 w 16459200"/>
                <a:gd name="connsiteY9" fmla="*/ 6492240 h 25877520"/>
                <a:gd name="connsiteX10" fmla="*/ 1280160 w 16459200"/>
                <a:gd name="connsiteY10" fmla="*/ 15453360 h 25877520"/>
                <a:gd name="connsiteX11" fmla="*/ 1737360 w 16459200"/>
                <a:gd name="connsiteY11" fmla="*/ 15727680 h 25877520"/>
                <a:gd name="connsiteX12" fmla="*/ 3749040 w 16459200"/>
                <a:gd name="connsiteY12" fmla="*/ 19568160 h 25877520"/>
                <a:gd name="connsiteX13" fmla="*/ 4023360 w 16459200"/>
                <a:gd name="connsiteY13" fmla="*/ 23042880 h 25877520"/>
                <a:gd name="connsiteX14" fmla="*/ 7406640 w 16459200"/>
                <a:gd name="connsiteY14" fmla="*/ 25786080 h 25877520"/>
                <a:gd name="connsiteX15" fmla="*/ 7589520 w 16459200"/>
                <a:gd name="connsiteY15" fmla="*/ 25877520 h 25877520"/>
                <a:gd name="connsiteX0" fmla="*/ 7091184 w 16459200"/>
                <a:gd name="connsiteY0" fmla="*/ 25931072 h 25931072"/>
                <a:gd name="connsiteX1" fmla="*/ 8046720 w 16459200"/>
                <a:gd name="connsiteY1" fmla="*/ 25877520 h 25931072"/>
                <a:gd name="connsiteX2" fmla="*/ 14173200 w 16459200"/>
                <a:gd name="connsiteY2" fmla="*/ 19933920 h 25931072"/>
                <a:gd name="connsiteX3" fmla="*/ 13898880 w 16459200"/>
                <a:gd name="connsiteY3" fmla="*/ 18013680 h 25931072"/>
                <a:gd name="connsiteX4" fmla="*/ 14813280 w 16459200"/>
                <a:gd name="connsiteY4" fmla="*/ 15453360 h 25931072"/>
                <a:gd name="connsiteX5" fmla="*/ 16459200 w 16459200"/>
                <a:gd name="connsiteY5" fmla="*/ 7863840 h 25931072"/>
                <a:gd name="connsiteX6" fmla="*/ 15910560 w 16459200"/>
                <a:gd name="connsiteY6" fmla="*/ 3931920 h 25931072"/>
                <a:gd name="connsiteX7" fmla="*/ 11795760 w 16459200"/>
                <a:gd name="connsiteY7" fmla="*/ 0 h 25931072"/>
                <a:gd name="connsiteX8" fmla="*/ 2743200 w 16459200"/>
                <a:gd name="connsiteY8" fmla="*/ 731520 h 25931072"/>
                <a:gd name="connsiteX9" fmla="*/ 0 w 16459200"/>
                <a:gd name="connsiteY9" fmla="*/ 6492240 h 25931072"/>
                <a:gd name="connsiteX10" fmla="*/ 1280160 w 16459200"/>
                <a:gd name="connsiteY10" fmla="*/ 15453360 h 25931072"/>
                <a:gd name="connsiteX11" fmla="*/ 1737360 w 16459200"/>
                <a:gd name="connsiteY11" fmla="*/ 15727680 h 25931072"/>
                <a:gd name="connsiteX12" fmla="*/ 3749040 w 16459200"/>
                <a:gd name="connsiteY12" fmla="*/ 19568160 h 25931072"/>
                <a:gd name="connsiteX13" fmla="*/ 4023360 w 16459200"/>
                <a:gd name="connsiteY13" fmla="*/ 23042880 h 25931072"/>
                <a:gd name="connsiteX14" fmla="*/ 7406640 w 16459200"/>
                <a:gd name="connsiteY14" fmla="*/ 25786080 h 25931072"/>
                <a:gd name="connsiteX15" fmla="*/ 7091184 w 16459200"/>
                <a:gd name="connsiteY15" fmla="*/ 25931072 h 25931072"/>
                <a:gd name="connsiteX0" fmla="*/ 7406640 w 16459200"/>
                <a:gd name="connsiteY0" fmla="*/ 25786080 h 25877520"/>
                <a:gd name="connsiteX1" fmla="*/ 8046720 w 16459200"/>
                <a:gd name="connsiteY1" fmla="*/ 25877520 h 25877520"/>
                <a:gd name="connsiteX2" fmla="*/ 14173200 w 16459200"/>
                <a:gd name="connsiteY2" fmla="*/ 19933920 h 25877520"/>
                <a:gd name="connsiteX3" fmla="*/ 13898880 w 16459200"/>
                <a:gd name="connsiteY3" fmla="*/ 18013680 h 25877520"/>
                <a:gd name="connsiteX4" fmla="*/ 14813280 w 16459200"/>
                <a:gd name="connsiteY4" fmla="*/ 15453360 h 25877520"/>
                <a:gd name="connsiteX5" fmla="*/ 16459200 w 16459200"/>
                <a:gd name="connsiteY5" fmla="*/ 7863840 h 25877520"/>
                <a:gd name="connsiteX6" fmla="*/ 15910560 w 16459200"/>
                <a:gd name="connsiteY6" fmla="*/ 3931920 h 25877520"/>
                <a:gd name="connsiteX7" fmla="*/ 11795760 w 16459200"/>
                <a:gd name="connsiteY7" fmla="*/ 0 h 25877520"/>
                <a:gd name="connsiteX8" fmla="*/ 2743200 w 16459200"/>
                <a:gd name="connsiteY8" fmla="*/ 731520 h 25877520"/>
                <a:gd name="connsiteX9" fmla="*/ 0 w 16459200"/>
                <a:gd name="connsiteY9" fmla="*/ 6492240 h 25877520"/>
                <a:gd name="connsiteX10" fmla="*/ 1280160 w 16459200"/>
                <a:gd name="connsiteY10" fmla="*/ 15453360 h 25877520"/>
                <a:gd name="connsiteX11" fmla="*/ 1737360 w 16459200"/>
                <a:gd name="connsiteY11" fmla="*/ 15727680 h 25877520"/>
                <a:gd name="connsiteX12" fmla="*/ 3749040 w 16459200"/>
                <a:gd name="connsiteY12" fmla="*/ 19568160 h 25877520"/>
                <a:gd name="connsiteX13" fmla="*/ 4023360 w 16459200"/>
                <a:gd name="connsiteY13" fmla="*/ 23042880 h 25877520"/>
                <a:gd name="connsiteX14" fmla="*/ 7406640 w 16459200"/>
                <a:gd name="connsiteY14" fmla="*/ 25786080 h 25877520"/>
                <a:gd name="connsiteX0" fmla="*/ 7406640 w 16459200"/>
                <a:gd name="connsiteY0" fmla="*/ 25786080 h 25786080"/>
                <a:gd name="connsiteX1" fmla="*/ 8387328 w 16459200"/>
                <a:gd name="connsiteY1" fmla="*/ 25715048 h 25786080"/>
                <a:gd name="connsiteX2" fmla="*/ 14173200 w 16459200"/>
                <a:gd name="connsiteY2" fmla="*/ 19933920 h 25786080"/>
                <a:gd name="connsiteX3" fmla="*/ 13898880 w 16459200"/>
                <a:gd name="connsiteY3" fmla="*/ 18013680 h 25786080"/>
                <a:gd name="connsiteX4" fmla="*/ 14813280 w 16459200"/>
                <a:gd name="connsiteY4" fmla="*/ 15453360 h 25786080"/>
                <a:gd name="connsiteX5" fmla="*/ 16459200 w 16459200"/>
                <a:gd name="connsiteY5" fmla="*/ 7863840 h 25786080"/>
                <a:gd name="connsiteX6" fmla="*/ 15910560 w 16459200"/>
                <a:gd name="connsiteY6" fmla="*/ 3931920 h 25786080"/>
                <a:gd name="connsiteX7" fmla="*/ 11795760 w 16459200"/>
                <a:gd name="connsiteY7" fmla="*/ 0 h 25786080"/>
                <a:gd name="connsiteX8" fmla="*/ 2743200 w 16459200"/>
                <a:gd name="connsiteY8" fmla="*/ 731520 h 25786080"/>
                <a:gd name="connsiteX9" fmla="*/ 0 w 16459200"/>
                <a:gd name="connsiteY9" fmla="*/ 6492240 h 25786080"/>
                <a:gd name="connsiteX10" fmla="*/ 1280160 w 16459200"/>
                <a:gd name="connsiteY10" fmla="*/ 15453360 h 25786080"/>
                <a:gd name="connsiteX11" fmla="*/ 1737360 w 16459200"/>
                <a:gd name="connsiteY11" fmla="*/ 15727680 h 25786080"/>
                <a:gd name="connsiteX12" fmla="*/ 3749040 w 16459200"/>
                <a:gd name="connsiteY12" fmla="*/ 19568160 h 25786080"/>
                <a:gd name="connsiteX13" fmla="*/ 4023360 w 16459200"/>
                <a:gd name="connsiteY13" fmla="*/ 23042880 h 25786080"/>
                <a:gd name="connsiteX14" fmla="*/ 7406640 w 16459200"/>
                <a:gd name="connsiteY14" fmla="*/ 25786080 h 25786080"/>
                <a:gd name="connsiteX0" fmla="*/ 6947168 w 16459200"/>
                <a:gd name="connsiteY0" fmla="*/ 25787056 h 25787056"/>
                <a:gd name="connsiteX1" fmla="*/ 8387328 w 16459200"/>
                <a:gd name="connsiteY1" fmla="*/ 25715048 h 25787056"/>
                <a:gd name="connsiteX2" fmla="*/ 14173200 w 16459200"/>
                <a:gd name="connsiteY2" fmla="*/ 19933920 h 25787056"/>
                <a:gd name="connsiteX3" fmla="*/ 13898880 w 16459200"/>
                <a:gd name="connsiteY3" fmla="*/ 18013680 h 25787056"/>
                <a:gd name="connsiteX4" fmla="*/ 14813280 w 16459200"/>
                <a:gd name="connsiteY4" fmla="*/ 15453360 h 25787056"/>
                <a:gd name="connsiteX5" fmla="*/ 16459200 w 16459200"/>
                <a:gd name="connsiteY5" fmla="*/ 7863840 h 25787056"/>
                <a:gd name="connsiteX6" fmla="*/ 15910560 w 16459200"/>
                <a:gd name="connsiteY6" fmla="*/ 3931920 h 25787056"/>
                <a:gd name="connsiteX7" fmla="*/ 11795760 w 16459200"/>
                <a:gd name="connsiteY7" fmla="*/ 0 h 25787056"/>
                <a:gd name="connsiteX8" fmla="*/ 2743200 w 16459200"/>
                <a:gd name="connsiteY8" fmla="*/ 731520 h 25787056"/>
                <a:gd name="connsiteX9" fmla="*/ 0 w 16459200"/>
                <a:gd name="connsiteY9" fmla="*/ 6492240 h 25787056"/>
                <a:gd name="connsiteX10" fmla="*/ 1280160 w 16459200"/>
                <a:gd name="connsiteY10" fmla="*/ 15453360 h 25787056"/>
                <a:gd name="connsiteX11" fmla="*/ 1737360 w 16459200"/>
                <a:gd name="connsiteY11" fmla="*/ 15727680 h 25787056"/>
                <a:gd name="connsiteX12" fmla="*/ 3749040 w 16459200"/>
                <a:gd name="connsiteY12" fmla="*/ 19568160 h 25787056"/>
                <a:gd name="connsiteX13" fmla="*/ 4023360 w 16459200"/>
                <a:gd name="connsiteY13" fmla="*/ 23042880 h 25787056"/>
                <a:gd name="connsiteX14" fmla="*/ 6947168 w 16459200"/>
                <a:gd name="connsiteY14" fmla="*/ 25787056 h 25787056"/>
                <a:gd name="connsiteX0" fmla="*/ 6947168 w 16459200"/>
                <a:gd name="connsiteY0" fmla="*/ 25787056 h 25859064"/>
                <a:gd name="connsiteX1" fmla="*/ 860335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860335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824331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955280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667248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667248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73200 w 16459200"/>
                <a:gd name="connsiteY2" fmla="*/ 1993392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3715920 w 16459200"/>
                <a:gd name="connsiteY2" fmla="*/ 19522360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3787928 w 16459200"/>
                <a:gd name="connsiteY2" fmla="*/ 19954408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459200"/>
                <a:gd name="connsiteY0" fmla="*/ 25787056 h 25859064"/>
                <a:gd name="connsiteX1" fmla="*/ 7883272 w 16459200"/>
                <a:gd name="connsiteY1" fmla="*/ 25859064 h 25859064"/>
                <a:gd name="connsiteX2" fmla="*/ 14147968 w 16459200"/>
                <a:gd name="connsiteY2" fmla="*/ 19810392 h 25859064"/>
                <a:gd name="connsiteX3" fmla="*/ 13898880 w 16459200"/>
                <a:gd name="connsiteY3" fmla="*/ 18013680 h 25859064"/>
                <a:gd name="connsiteX4" fmla="*/ 14813280 w 16459200"/>
                <a:gd name="connsiteY4" fmla="*/ 15453360 h 25859064"/>
                <a:gd name="connsiteX5" fmla="*/ 16459200 w 16459200"/>
                <a:gd name="connsiteY5" fmla="*/ 7863840 h 25859064"/>
                <a:gd name="connsiteX6" fmla="*/ 15910560 w 16459200"/>
                <a:gd name="connsiteY6" fmla="*/ 3931920 h 25859064"/>
                <a:gd name="connsiteX7" fmla="*/ 11795760 w 16459200"/>
                <a:gd name="connsiteY7" fmla="*/ 0 h 25859064"/>
                <a:gd name="connsiteX8" fmla="*/ 2743200 w 16459200"/>
                <a:gd name="connsiteY8" fmla="*/ 731520 h 25859064"/>
                <a:gd name="connsiteX9" fmla="*/ 0 w 16459200"/>
                <a:gd name="connsiteY9" fmla="*/ 6492240 h 25859064"/>
                <a:gd name="connsiteX10" fmla="*/ 1280160 w 16459200"/>
                <a:gd name="connsiteY10" fmla="*/ 15453360 h 25859064"/>
                <a:gd name="connsiteX11" fmla="*/ 1737360 w 16459200"/>
                <a:gd name="connsiteY11" fmla="*/ 15727680 h 25859064"/>
                <a:gd name="connsiteX12" fmla="*/ 3749040 w 16459200"/>
                <a:gd name="connsiteY12" fmla="*/ 19568160 h 25859064"/>
                <a:gd name="connsiteX13" fmla="*/ 4023360 w 16459200"/>
                <a:gd name="connsiteY13" fmla="*/ 23042880 h 25859064"/>
                <a:gd name="connsiteX14" fmla="*/ 6947168 w 1645920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5787056 h 25859064"/>
                <a:gd name="connsiteX1" fmla="*/ 7883272 w 16853640"/>
                <a:gd name="connsiteY1" fmla="*/ 25859064 h 25859064"/>
                <a:gd name="connsiteX2" fmla="*/ 14147968 w 16853640"/>
                <a:gd name="connsiteY2" fmla="*/ 19810392 h 25859064"/>
                <a:gd name="connsiteX3" fmla="*/ 13898880 w 16853640"/>
                <a:gd name="connsiteY3" fmla="*/ 18013680 h 25859064"/>
                <a:gd name="connsiteX4" fmla="*/ 14813280 w 16853640"/>
                <a:gd name="connsiteY4" fmla="*/ 15453360 h 25859064"/>
                <a:gd name="connsiteX5" fmla="*/ 16459200 w 16853640"/>
                <a:gd name="connsiteY5" fmla="*/ 7863840 h 25859064"/>
                <a:gd name="connsiteX6" fmla="*/ 15910560 w 16853640"/>
                <a:gd name="connsiteY6" fmla="*/ 3931920 h 25859064"/>
                <a:gd name="connsiteX7" fmla="*/ 11795760 w 16853640"/>
                <a:gd name="connsiteY7" fmla="*/ 0 h 25859064"/>
                <a:gd name="connsiteX8" fmla="*/ 2743200 w 16853640"/>
                <a:gd name="connsiteY8" fmla="*/ 731520 h 25859064"/>
                <a:gd name="connsiteX9" fmla="*/ 0 w 16853640"/>
                <a:gd name="connsiteY9" fmla="*/ 6492240 h 25859064"/>
                <a:gd name="connsiteX10" fmla="*/ 1280160 w 16853640"/>
                <a:gd name="connsiteY10" fmla="*/ 15453360 h 25859064"/>
                <a:gd name="connsiteX11" fmla="*/ 1737360 w 16853640"/>
                <a:gd name="connsiteY11" fmla="*/ 15727680 h 25859064"/>
                <a:gd name="connsiteX12" fmla="*/ 3749040 w 16853640"/>
                <a:gd name="connsiteY12" fmla="*/ 19568160 h 25859064"/>
                <a:gd name="connsiteX13" fmla="*/ 4023360 w 16853640"/>
                <a:gd name="connsiteY13" fmla="*/ 23042880 h 25859064"/>
                <a:gd name="connsiteX14" fmla="*/ 6947168 w 16853640"/>
                <a:gd name="connsiteY14" fmla="*/ 25787056 h 25859064"/>
                <a:gd name="connsiteX0" fmla="*/ 6947168 w 16853640"/>
                <a:gd name="connsiteY0" fmla="*/ 26629672 h 26701680"/>
                <a:gd name="connsiteX1" fmla="*/ 7883272 w 16853640"/>
                <a:gd name="connsiteY1" fmla="*/ 26701680 h 26701680"/>
                <a:gd name="connsiteX2" fmla="*/ 14147968 w 16853640"/>
                <a:gd name="connsiteY2" fmla="*/ 20653008 h 26701680"/>
                <a:gd name="connsiteX3" fmla="*/ 13898880 w 16853640"/>
                <a:gd name="connsiteY3" fmla="*/ 18856296 h 26701680"/>
                <a:gd name="connsiteX4" fmla="*/ 14813280 w 16853640"/>
                <a:gd name="connsiteY4" fmla="*/ 16295976 h 26701680"/>
                <a:gd name="connsiteX5" fmla="*/ 16459200 w 16853640"/>
                <a:gd name="connsiteY5" fmla="*/ 8706456 h 26701680"/>
                <a:gd name="connsiteX6" fmla="*/ 15910560 w 16853640"/>
                <a:gd name="connsiteY6" fmla="*/ 4774536 h 26701680"/>
                <a:gd name="connsiteX7" fmla="*/ 11795760 w 16853640"/>
                <a:gd name="connsiteY7" fmla="*/ 842616 h 26701680"/>
                <a:gd name="connsiteX8" fmla="*/ 2743200 w 16853640"/>
                <a:gd name="connsiteY8" fmla="*/ 1574136 h 26701680"/>
                <a:gd name="connsiteX9" fmla="*/ 0 w 16853640"/>
                <a:gd name="connsiteY9" fmla="*/ 7334856 h 26701680"/>
                <a:gd name="connsiteX10" fmla="*/ 1280160 w 16853640"/>
                <a:gd name="connsiteY10" fmla="*/ 16295976 h 26701680"/>
                <a:gd name="connsiteX11" fmla="*/ 1737360 w 16853640"/>
                <a:gd name="connsiteY11" fmla="*/ 16570296 h 26701680"/>
                <a:gd name="connsiteX12" fmla="*/ 3749040 w 16853640"/>
                <a:gd name="connsiteY12" fmla="*/ 20410776 h 26701680"/>
                <a:gd name="connsiteX13" fmla="*/ 4023360 w 16853640"/>
                <a:gd name="connsiteY13" fmla="*/ 23885496 h 26701680"/>
                <a:gd name="connsiteX14" fmla="*/ 6947168 w 16853640"/>
                <a:gd name="connsiteY14" fmla="*/ 26629672 h 26701680"/>
                <a:gd name="connsiteX0" fmla="*/ 6947168 w 16853640"/>
                <a:gd name="connsiteY0" fmla="*/ 26236688 h 26308696"/>
                <a:gd name="connsiteX1" fmla="*/ 7883272 w 16853640"/>
                <a:gd name="connsiteY1" fmla="*/ 26308696 h 26308696"/>
                <a:gd name="connsiteX2" fmla="*/ 14147968 w 16853640"/>
                <a:gd name="connsiteY2" fmla="*/ 20260024 h 26308696"/>
                <a:gd name="connsiteX3" fmla="*/ 13898880 w 16853640"/>
                <a:gd name="connsiteY3" fmla="*/ 18463312 h 26308696"/>
                <a:gd name="connsiteX4" fmla="*/ 14813280 w 16853640"/>
                <a:gd name="connsiteY4" fmla="*/ 15902992 h 26308696"/>
                <a:gd name="connsiteX5" fmla="*/ 16459200 w 16853640"/>
                <a:gd name="connsiteY5" fmla="*/ 8313472 h 26308696"/>
                <a:gd name="connsiteX6" fmla="*/ 15910560 w 16853640"/>
                <a:gd name="connsiteY6" fmla="*/ 4381552 h 26308696"/>
                <a:gd name="connsiteX7" fmla="*/ 11795760 w 16853640"/>
                <a:gd name="connsiteY7" fmla="*/ 449632 h 26308696"/>
                <a:gd name="connsiteX8" fmla="*/ 2743200 w 16853640"/>
                <a:gd name="connsiteY8" fmla="*/ 1181152 h 26308696"/>
                <a:gd name="connsiteX9" fmla="*/ 0 w 16853640"/>
                <a:gd name="connsiteY9" fmla="*/ 6941872 h 26308696"/>
                <a:gd name="connsiteX10" fmla="*/ 1280160 w 16853640"/>
                <a:gd name="connsiteY10" fmla="*/ 15902992 h 26308696"/>
                <a:gd name="connsiteX11" fmla="*/ 1737360 w 16853640"/>
                <a:gd name="connsiteY11" fmla="*/ 16177312 h 26308696"/>
                <a:gd name="connsiteX12" fmla="*/ 3749040 w 16853640"/>
                <a:gd name="connsiteY12" fmla="*/ 20017792 h 26308696"/>
                <a:gd name="connsiteX13" fmla="*/ 4023360 w 16853640"/>
                <a:gd name="connsiteY13" fmla="*/ 23492512 h 26308696"/>
                <a:gd name="connsiteX14" fmla="*/ 6947168 w 16853640"/>
                <a:gd name="connsiteY14" fmla="*/ 26236688 h 26308696"/>
                <a:gd name="connsiteX0" fmla="*/ 6947168 w 16853640"/>
                <a:gd name="connsiteY0" fmla="*/ 26137576 h 26209584"/>
                <a:gd name="connsiteX1" fmla="*/ 7883272 w 16853640"/>
                <a:gd name="connsiteY1" fmla="*/ 26209584 h 26209584"/>
                <a:gd name="connsiteX2" fmla="*/ 14147968 w 16853640"/>
                <a:gd name="connsiteY2" fmla="*/ 20160912 h 26209584"/>
                <a:gd name="connsiteX3" fmla="*/ 13898880 w 16853640"/>
                <a:gd name="connsiteY3" fmla="*/ 18364200 h 26209584"/>
                <a:gd name="connsiteX4" fmla="*/ 14813280 w 16853640"/>
                <a:gd name="connsiteY4" fmla="*/ 15803880 h 26209584"/>
                <a:gd name="connsiteX5" fmla="*/ 16459200 w 16853640"/>
                <a:gd name="connsiteY5" fmla="*/ 8214360 h 26209584"/>
                <a:gd name="connsiteX6" fmla="*/ 15910560 w 16853640"/>
                <a:gd name="connsiteY6" fmla="*/ 4282440 h 26209584"/>
                <a:gd name="connsiteX7" fmla="*/ 11795760 w 16853640"/>
                <a:gd name="connsiteY7" fmla="*/ 350520 h 26209584"/>
                <a:gd name="connsiteX8" fmla="*/ 2743200 w 16853640"/>
                <a:gd name="connsiteY8" fmla="*/ 1082040 h 26209584"/>
                <a:gd name="connsiteX9" fmla="*/ 0 w 16853640"/>
                <a:gd name="connsiteY9" fmla="*/ 6842760 h 26209584"/>
                <a:gd name="connsiteX10" fmla="*/ 1280160 w 16853640"/>
                <a:gd name="connsiteY10" fmla="*/ 15803880 h 26209584"/>
                <a:gd name="connsiteX11" fmla="*/ 1737360 w 16853640"/>
                <a:gd name="connsiteY11" fmla="*/ 16078200 h 26209584"/>
                <a:gd name="connsiteX12" fmla="*/ 3749040 w 16853640"/>
                <a:gd name="connsiteY12" fmla="*/ 19918680 h 26209584"/>
                <a:gd name="connsiteX13" fmla="*/ 4023360 w 16853640"/>
                <a:gd name="connsiteY13" fmla="*/ 23393400 h 26209584"/>
                <a:gd name="connsiteX14" fmla="*/ 6947168 w 16853640"/>
                <a:gd name="connsiteY14" fmla="*/ 26137576 h 2620958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2743200 w 16853640"/>
                <a:gd name="connsiteY8" fmla="*/ 1156400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2266648 w 16853640"/>
                <a:gd name="connsiteY8" fmla="*/ 165720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2266648 w 16853640"/>
                <a:gd name="connsiteY8" fmla="*/ 165720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409824 h 26481832"/>
                <a:gd name="connsiteX1" fmla="*/ 7883272 w 16853640"/>
                <a:gd name="connsiteY1" fmla="*/ 26481832 h 26481832"/>
                <a:gd name="connsiteX2" fmla="*/ 14147968 w 16853640"/>
                <a:gd name="connsiteY2" fmla="*/ 20433160 h 26481832"/>
                <a:gd name="connsiteX3" fmla="*/ 13898880 w 16853640"/>
                <a:gd name="connsiteY3" fmla="*/ 18636448 h 26481832"/>
                <a:gd name="connsiteX4" fmla="*/ 14813280 w 16853640"/>
                <a:gd name="connsiteY4" fmla="*/ 16076128 h 26481832"/>
                <a:gd name="connsiteX5" fmla="*/ 16459200 w 16853640"/>
                <a:gd name="connsiteY5" fmla="*/ 8486608 h 26481832"/>
                <a:gd name="connsiteX6" fmla="*/ 15910560 w 16853640"/>
                <a:gd name="connsiteY6" fmla="*/ 4554688 h 26481832"/>
                <a:gd name="connsiteX7" fmla="*/ 11795760 w 16853640"/>
                <a:gd name="connsiteY7" fmla="*/ 622768 h 26481832"/>
                <a:gd name="connsiteX8" fmla="*/ 2266648 w 16853640"/>
                <a:gd name="connsiteY8" fmla="*/ 1855096 h 26481832"/>
                <a:gd name="connsiteX9" fmla="*/ 0 w 16853640"/>
                <a:gd name="connsiteY9" fmla="*/ 7115008 h 26481832"/>
                <a:gd name="connsiteX10" fmla="*/ 1280160 w 16853640"/>
                <a:gd name="connsiteY10" fmla="*/ 16076128 h 26481832"/>
                <a:gd name="connsiteX11" fmla="*/ 1737360 w 16853640"/>
                <a:gd name="connsiteY11" fmla="*/ 16350448 h 26481832"/>
                <a:gd name="connsiteX12" fmla="*/ 3749040 w 16853640"/>
                <a:gd name="connsiteY12" fmla="*/ 20190928 h 26481832"/>
                <a:gd name="connsiteX13" fmla="*/ 4023360 w 16853640"/>
                <a:gd name="connsiteY13" fmla="*/ 23665648 h 26481832"/>
                <a:gd name="connsiteX14" fmla="*/ 6947168 w 16853640"/>
                <a:gd name="connsiteY14" fmla="*/ 26409824 h 26481832"/>
                <a:gd name="connsiteX0" fmla="*/ 7723152 w 17629624"/>
                <a:gd name="connsiteY0" fmla="*/ 26409824 h 26481832"/>
                <a:gd name="connsiteX1" fmla="*/ 8659256 w 17629624"/>
                <a:gd name="connsiteY1" fmla="*/ 26481832 h 26481832"/>
                <a:gd name="connsiteX2" fmla="*/ 14923952 w 17629624"/>
                <a:gd name="connsiteY2" fmla="*/ 20433160 h 26481832"/>
                <a:gd name="connsiteX3" fmla="*/ 14674864 w 17629624"/>
                <a:gd name="connsiteY3" fmla="*/ 18636448 h 26481832"/>
                <a:gd name="connsiteX4" fmla="*/ 15589264 w 17629624"/>
                <a:gd name="connsiteY4" fmla="*/ 16076128 h 26481832"/>
                <a:gd name="connsiteX5" fmla="*/ 17235184 w 17629624"/>
                <a:gd name="connsiteY5" fmla="*/ 8486608 h 26481832"/>
                <a:gd name="connsiteX6" fmla="*/ 16686544 w 17629624"/>
                <a:gd name="connsiteY6" fmla="*/ 4554688 h 26481832"/>
                <a:gd name="connsiteX7" fmla="*/ 12571744 w 17629624"/>
                <a:gd name="connsiteY7" fmla="*/ 622768 h 26481832"/>
                <a:gd name="connsiteX8" fmla="*/ 3042632 w 17629624"/>
                <a:gd name="connsiteY8" fmla="*/ 1855096 h 26481832"/>
                <a:gd name="connsiteX9" fmla="*/ 775984 w 17629624"/>
                <a:gd name="connsiteY9" fmla="*/ 7115008 h 26481832"/>
                <a:gd name="connsiteX10" fmla="*/ 2056144 w 17629624"/>
                <a:gd name="connsiteY10" fmla="*/ 16076128 h 26481832"/>
                <a:gd name="connsiteX11" fmla="*/ 2513344 w 17629624"/>
                <a:gd name="connsiteY11" fmla="*/ 16350448 h 26481832"/>
                <a:gd name="connsiteX12" fmla="*/ 4525024 w 17629624"/>
                <a:gd name="connsiteY12" fmla="*/ 20190928 h 26481832"/>
                <a:gd name="connsiteX13" fmla="*/ 4799344 w 17629624"/>
                <a:gd name="connsiteY13" fmla="*/ 23665648 h 26481832"/>
                <a:gd name="connsiteX14" fmla="*/ 7723152 w 17629624"/>
                <a:gd name="connsiteY14" fmla="*/ 26409824 h 26481832"/>
                <a:gd name="connsiteX0" fmla="*/ 6947168 w 16853640"/>
                <a:gd name="connsiteY0" fmla="*/ 26409824 h 26481832"/>
                <a:gd name="connsiteX1" fmla="*/ 7883272 w 16853640"/>
                <a:gd name="connsiteY1" fmla="*/ 26481832 h 26481832"/>
                <a:gd name="connsiteX2" fmla="*/ 14147968 w 16853640"/>
                <a:gd name="connsiteY2" fmla="*/ 20433160 h 26481832"/>
                <a:gd name="connsiteX3" fmla="*/ 13898880 w 16853640"/>
                <a:gd name="connsiteY3" fmla="*/ 18636448 h 26481832"/>
                <a:gd name="connsiteX4" fmla="*/ 14813280 w 16853640"/>
                <a:gd name="connsiteY4" fmla="*/ 16076128 h 26481832"/>
                <a:gd name="connsiteX5" fmla="*/ 16459200 w 16853640"/>
                <a:gd name="connsiteY5" fmla="*/ 8486608 h 26481832"/>
                <a:gd name="connsiteX6" fmla="*/ 15910560 w 16853640"/>
                <a:gd name="connsiteY6" fmla="*/ 4554688 h 26481832"/>
                <a:gd name="connsiteX7" fmla="*/ 11795760 w 16853640"/>
                <a:gd name="connsiteY7" fmla="*/ 622768 h 26481832"/>
                <a:gd name="connsiteX8" fmla="*/ 2266648 w 16853640"/>
                <a:gd name="connsiteY8" fmla="*/ 1855096 h 26481832"/>
                <a:gd name="connsiteX9" fmla="*/ 0 w 16853640"/>
                <a:gd name="connsiteY9" fmla="*/ 7115008 h 26481832"/>
                <a:gd name="connsiteX10" fmla="*/ 1280160 w 16853640"/>
                <a:gd name="connsiteY10" fmla="*/ 16076128 h 26481832"/>
                <a:gd name="connsiteX11" fmla="*/ 1737360 w 16853640"/>
                <a:gd name="connsiteY11" fmla="*/ 16350448 h 26481832"/>
                <a:gd name="connsiteX12" fmla="*/ 3749040 w 16853640"/>
                <a:gd name="connsiteY12" fmla="*/ 20190928 h 26481832"/>
                <a:gd name="connsiteX13" fmla="*/ 4023360 w 16853640"/>
                <a:gd name="connsiteY13" fmla="*/ 23665648 h 26481832"/>
                <a:gd name="connsiteX14" fmla="*/ 6947168 w 16853640"/>
                <a:gd name="connsiteY14" fmla="*/ 26409824 h 26481832"/>
                <a:gd name="connsiteX0" fmla="*/ 6947168 w 16853640"/>
                <a:gd name="connsiteY0" fmla="*/ 26409824 h 26481832"/>
                <a:gd name="connsiteX1" fmla="*/ 7883272 w 16853640"/>
                <a:gd name="connsiteY1" fmla="*/ 26481832 h 26481832"/>
                <a:gd name="connsiteX2" fmla="*/ 14147968 w 16853640"/>
                <a:gd name="connsiteY2" fmla="*/ 20433160 h 26481832"/>
                <a:gd name="connsiteX3" fmla="*/ 13898880 w 16853640"/>
                <a:gd name="connsiteY3" fmla="*/ 18636448 h 26481832"/>
                <a:gd name="connsiteX4" fmla="*/ 14813280 w 16853640"/>
                <a:gd name="connsiteY4" fmla="*/ 16076128 h 26481832"/>
                <a:gd name="connsiteX5" fmla="*/ 16459200 w 16853640"/>
                <a:gd name="connsiteY5" fmla="*/ 8486608 h 26481832"/>
                <a:gd name="connsiteX6" fmla="*/ 15910560 w 16853640"/>
                <a:gd name="connsiteY6" fmla="*/ 4554688 h 26481832"/>
                <a:gd name="connsiteX7" fmla="*/ 11795760 w 16853640"/>
                <a:gd name="connsiteY7" fmla="*/ 622768 h 26481832"/>
                <a:gd name="connsiteX8" fmla="*/ 2266648 w 16853640"/>
                <a:gd name="connsiteY8" fmla="*/ 1855096 h 26481832"/>
                <a:gd name="connsiteX9" fmla="*/ 0 w 16853640"/>
                <a:gd name="connsiteY9" fmla="*/ 7115008 h 26481832"/>
                <a:gd name="connsiteX10" fmla="*/ 1280160 w 16853640"/>
                <a:gd name="connsiteY10" fmla="*/ 16076128 h 26481832"/>
                <a:gd name="connsiteX11" fmla="*/ 1737360 w 16853640"/>
                <a:gd name="connsiteY11" fmla="*/ 16350448 h 26481832"/>
                <a:gd name="connsiteX12" fmla="*/ 3749040 w 16853640"/>
                <a:gd name="connsiteY12" fmla="*/ 20190928 h 26481832"/>
                <a:gd name="connsiteX13" fmla="*/ 4023360 w 16853640"/>
                <a:gd name="connsiteY13" fmla="*/ 23665648 h 26481832"/>
                <a:gd name="connsiteX14" fmla="*/ 6947168 w 16853640"/>
                <a:gd name="connsiteY14" fmla="*/ 26409824 h 26481832"/>
                <a:gd name="connsiteX0" fmla="*/ 6947168 w 16853640"/>
                <a:gd name="connsiteY0" fmla="*/ 26409824 h 26481832"/>
                <a:gd name="connsiteX1" fmla="*/ 7883272 w 16853640"/>
                <a:gd name="connsiteY1" fmla="*/ 26481832 h 26481832"/>
                <a:gd name="connsiteX2" fmla="*/ 14147968 w 16853640"/>
                <a:gd name="connsiteY2" fmla="*/ 20433160 h 26481832"/>
                <a:gd name="connsiteX3" fmla="*/ 13898880 w 16853640"/>
                <a:gd name="connsiteY3" fmla="*/ 18636448 h 26481832"/>
                <a:gd name="connsiteX4" fmla="*/ 14813280 w 16853640"/>
                <a:gd name="connsiteY4" fmla="*/ 16076128 h 26481832"/>
                <a:gd name="connsiteX5" fmla="*/ 16459200 w 16853640"/>
                <a:gd name="connsiteY5" fmla="*/ 8486608 h 26481832"/>
                <a:gd name="connsiteX6" fmla="*/ 15910560 w 16853640"/>
                <a:gd name="connsiteY6" fmla="*/ 4554688 h 26481832"/>
                <a:gd name="connsiteX7" fmla="*/ 11795760 w 16853640"/>
                <a:gd name="connsiteY7" fmla="*/ 622768 h 26481832"/>
                <a:gd name="connsiteX8" fmla="*/ 2266648 w 16853640"/>
                <a:gd name="connsiteY8" fmla="*/ 1855096 h 26481832"/>
                <a:gd name="connsiteX9" fmla="*/ 0 w 16853640"/>
                <a:gd name="connsiteY9" fmla="*/ 7115008 h 26481832"/>
                <a:gd name="connsiteX10" fmla="*/ 1280160 w 16853640"/>
                <a:gd name="connsiteY10" fmla="*/ 16076128 h 26481832"/>
                <a:gd name="connsiteX11" fmla="*/ 1737360 w 16853640"/>
                <a:gd name="connsiteY11" fmla="*/ 16350448 h 26481832"/>
                <a:gd name="connsiteX12" fmla="*/ 3749040 w 16853640"/>
                <a:gd name="connsiteY12" fmla="*/ 20190928 h 26481832"/>
                <a:gd name="connsiteX13" fmla="*/ 4023360 w 16853640"/>
                <a:gd name="connsiteY13" fmla="*/ 23665648 h 26481832"/>
                <a:gd name="connsiteX14" fmla="*/ 6947168 w 16853640"/>
                <a:gd name="connsiteY14" fmla="*/ 26409824 h 26481832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873232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769864 h 26841872"/>
                <a:gd name="connsiteX1" fmla="*/ 7883272 w 16853640"/>
                <a:gd name="connsiteY1" fmla="*/ 26841872 h 26841872"/>
                <a:gd name="connsiteX2" fmla="*/ 14147968 w 16853640"/>
                <a:gd name="connsiteY2" fmla="*/ 20793200 h 26841872"/>
                <a:gd name="connsiteX3" fmla="*/ 13898880 w 16853640"/>
                <a:gd name="connsiteY3" fmla="*/ 18996488 h 26841872"/>
                <a:gd name="connsiteX4" fmla="*/ 14813280 w 16853640"/>
                <a:gd name="connsiteY4" fmla="*/ 16436168 h 26841872"/>
                <a:gd name="connsiteX5" fmla="*/ 16459200 w 16853640"/>
                <a:gd name="connsiteY5" fmla="*/ 8846648 h 26841872"/>
                <a:gd name="connsiteX6" fmla="*/ 15910560 w 16853640"/>
                <a:gd name="connsiteY6" fmla="*/ 4914728 h 26841872"/>
                <a:gd name="connsiteX7" fmla="*/ 11795760 w 16853640"/>
                <a:gd name="connsiteY7" fmla="*/ 982808 h 26841872"/>
                <a:gd name="connsiteX8" fmla="*/ 3383280 w 16853640"/>
                <a:gd name="connsiteY8" fmla="*/ 1855096 h 26841872"/>
                <a:gd name="connsiteX9" fmla="*/ 0 w 16853640"/>
                <a:gd name="connsiteY9" fmla="*/ 7475048 h 26841872"/>
                <a:gd name="connsiteX10" fmla="*/ 1280160 w 16853640"/>
                <a:gd name="connsiteY10" fmla="*/ 16436168 h 26841872"/>
                <a:gd name="connsiteX11" fmla="*/ 1737360 w 16853640"/>
                <a:gd name="connsiteY11" fmla="*/ 16710488 h 26841872"/>
                <a:gd name="connsiteX12" fmla="*/ 3749040 w 16853640"/>
                <a:gd name="connsiteY12" fmla="*/ 20550968 h 26841872"/>
                <a:gd name="connsiteX13" fmla="*/ 4023360 w 16853640"/>
                <a:gd name="connsiteY13" fmla="*/ 24025688 h 26841872"/>
                <a:gd name="connsiteX14" fmla="*/ 6947168 w 16853640"/>
                <a:gd name="connsiteY14" fmla="*/ 26769864 h 26841872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29716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29716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29716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29716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947168 w 16853640"/>
                <a:gd name="connsiteY0" fmla="*/ 26211936 h 26283944"/>
                <a:gd name="connsiteX1" fmla="*/ 7883272 w 16853640"/>
                <a:gd name="connsiteY1" fmla="*/ 26283944 h 26283944"/>
                <a:gd name="connsiteX2" fmla="*/ 14147968 w 16853640"/>
                <a:gd name="connsiteY2" fmla="*/ 20235272 h 26283944"/>
                <a:gd name="connsiteX3" fmla="*/ 13898880 w 16853640"/>
                <a:gd name="connsiteY3" fmla="*/ 18438560 h 26283944"/>
                <a:gd name="connsiteX4" fmla="*/ 14813280 w 16853640"/>
                <a:gd name="connsiteY4" fmla="*/ 15878240 h 26283944"/>
                <a:gd name="connsiteX5" fmla="*/ 16459200 w 16853640"/>
                <a:gd name="connsiteY5" fmla="*/ 8288720 h 26283944"/>
                <a:gd name="connsiteX6" fmla="*/ 15910560 w 16853640"/>
                <a:gd name="connsiteY6" fmla="*/ 4356800 h 26283944"/>
                <a:gd name="connsiteX7" fmla="*/ 11795760 w 16853640"/>
                <a:gd name="connsiteY7" fmla="*/ 424880 h 26283944"/>
                <a:gd name="connsiteX8" fmla="*/ 3383280 w 16853640"/>
                <a:gd name="connsiteY8" fmla="*/ 1297168 h 26283944"/>
                <a:gd name="connsiteX9" fmla="*/ 0 w 16853640"/>
                <a:gd name="connsiteY9" fmla="*/ 6917120 h 26283944"/>
                <a:gd name="connsiteX10" fmla="*/ 1280160 w 16853640"/>
                <a:gd name="connsiteY10" fmla="*/ 15878240 h 26283944"/>
                <a:gd name="connsiteX11" fmla="*/ 1737360 w 16853640"/>
                <a:gd name="connsiteY11" fmla="*/ 16152560 h 26283944"/>
                <a:gd name="connsiteX12" fmla="*/ 3749040 w 16853640"/>
                <a:gd name="connsiteY12" fmla="*/ 19993040 h 26283944"/>
                <a:gd name="connsiteX13" fmla="*/ 4023360 w 16853640"/>
                <a:gd name="connsiteY13" fmla="*/ 23467760 h 26283944"/>
                <a:gd name="connsiteX14" fmla="*/ 6947168 w 16853640"/>
                <a:gd name="connsiteY14" fmla="*/ 26211936 h 26283944"/>
                <a:gd name="connsiteX0" fmla="*/ 6408712 w 16315184"/>
                <a:gd name="connsiteY0" fmla="*/ 26211936 h 26283944"/>
                <a:gd name="connsiteX1" fmla="*/ 7344816 w 16315184"/>
                <a:gd name="connsiteY1" fmla="*/ 26283944 h 26283944"/>
                <a:gd name="connsiteX2" fmla="*/ 13609512 w 16315184"/>
                <a:gd name="connsiteY2" fmla="*/ 20235272 h 26283944"/>
                <a:gd name="connsiteX3" fmla="*/ 13360424 w 16315184"/>
                <a:gd name="connsiteY3" fmla="*/ 18438560 h 26283944"/>
                <a:gd name="connsiteX4" fmla="*/ 14274824 w 16315184"/>
                <a:gd name="connsiteY4" fmla="*/ 15878240 h 26283944"/>
                <a:gd name="connsiteX5" fmla="*/ 15920744 w 16315184"/>
                <a:gd name="connsiteY5" fmla="*/ 8288720 h 26283944"/>
                <a:gd name="connsiteX6" fmla="*/ 15372104 w 16315184"/>
                <a:gd name="connsiteY6" fmla="*/ 4356800 h 26283944"/>
                <a:gd name="connsiteX7" fmla="*/ 11257304 w 16315184"/>
                <a:gd name="connsiteY7" fmla="*/ 424880 h 26283944"/>
                <a:gd name="connsiteX8" fmla="*/ 2844824 w 16315184"/>
                <a:gd name="connsiteY8" fmla="*/ 1297168 h 26283944"/>
                <a:gd name="connsiteX9" fmla="*/ 0 w 16315184"/>
                <a:gd name="connsiteY9" fmla="*/ 6913792 h 26283944"/>
                <a:gd name="connsiteX10" fmla="*/ 741704 w 16315184"/>
                <a:gd name="connsiteY10" fmla="*/ 15878240 h 26283944"/>
                <a:gd name="connsiteX11" fmla="*/ 1198904 w 16315184"/>
                <a:gd name="connsiteY11" fmla="*/ 16152560 h 26283944"/>
                <a:gd name="connsiteX12" fmla="*/ 3210584 w 16315184"/>
                <a:gd name="connsiteY12" fmla="*/ 19993040 h 26283944"/>
                <a:gd name="connsiteX13" fmla="*/ 3484904 w 16315184"/>
                <a:gd name="connsiteY13" fmla="*/ 23467760 h 26283944"/>
                <a:gd name="connsiteX14" fmla="*/ 6408712 w 16315184"/>
                <a:gd name="connsiteY14" fmla="*/ 26211936 h 26283944"/>
                <a:gd name="connsiteX0" fmla="*/ 6912768 w 16819240"/>
                <a:gd name="connsiteY0" fmla="*/ 26211936 h 26283944"/>
                <a:gd name="connsiteX1" fmla="*/ 7848872 w 16819240"/>
                <a:gd name="connsiteY1" fmla="*/ 26283944 h 26283944"/>
                <a:gd name="connsiteX2" fmla="*/ 14113568 w 16819240"/>
                <a:gd name="connsiteY2" fmla="*/ 20235272 h 26283944"/>
                <a:gd name="connsiteX3" fmla="*/ 13864480 w 16819240"/>
                <a:gd name="connsiteY3" fmla="*/ 18438560 h 26283944"/>
                <a:gd name="connsiteX4" fmla="*/ 14778880 w 16819240"/>
                <a:gd name="connsiteY4" fmla="*/ 15878240 h 26283944"/>
                <a:gd name="connsiteX5" fmla="*/ 16424800 w 16819240"/>
                <a:gd name="connsiteY5" fmla="*/ 8288720 h 26283944"/>
                <a:gd name="connsiteX6" fmla="*/ 15876160 w 16819240"/>
                <a:gd name="connsiteY6" fmla="*/ 4356800 h 26283944"/>
                <a:gd name="connsiteX7" fmla="*/ 11761360 w 16819240"/>
                <a:gd name="connsiteY7" fmla="*/ 424880 h 26283944"/>
                <a:gd name="connsiteX8" fmla="*/ 3348880 w 16819240"/>
                <a:gd name="connsiteY8" fmla="*/ 1297168 h 26283944"/>
                <a:gd name="connsiteX9" fmla="*/ 0 w 16819240"/>
                <a:gd name="connsiteY9" fmla="*/ 6769776 h 26283944"/>
                <a:gd name="connsiteX10" fmla="*/ 1245760 w 16819240"/>
                <a:gd name="connsiteY10" fmla="*/ 15878240 h 26283944"/>
                <a:gd name="connsiteX11" fmla="*/ 1702960 w 16819240"/>
                <a:gd name="connsiteY11" fmla="*/ 16152560 h 26283944"/>
                <a:gd name="connsiteX12" fmla="*/ 3714640 w 16819240"/>
                <a:gd name="connsiteY12" fmla="*/ 19993040 h 26283944"/>
                <a:gd name="connsiteX13" fmla="*/ 3988960 w 16819240"/>
                <a:gd name="connsiteY13" fmla="*/ 23467760 h 26283944"/>
                <a:gd name="connsiteX14" fmla="*/ 6912768 w 16819240"/>
                <a:gd name="connsiteY14" fmla="*/ 26211936 h 26283944"/>
                <a:gd name="connsiteX0" fmla="*/ 6912768 w 16819240"/>
                <a:gd name="connsiteY0" fmla="*/ 26211936 h 26283944"/>
                <a:gd name="connsiteX1" fmla="*/ 7848872 w 16819240"/>
                <a:gd name="connsiteY1" fmla="*/ 26283944 h 26283944"/>
                <a:gd name="connsiteX2" fmla="*/ 14113568 w 16819240"/>
                <a:gd name="connsiteY2" fmla="*/ 20235272 h 26283944"/>
                <a:gd name="connsiteX3" fmla="*/ 13864480 w 16819240"/>
                <a:gd name="connsiteY3" fmla="*/ 18438560 h 26283944"/>
                <a:gd name="connsiteX4" fmla="*/ 14778880 w 16819240"/>
                <a:gd name="connsiteY4" fmla="*/ 15878240 h 26283944"/>
                <a:gd name="connsiteX5" fmla="*/ 16424800 w 16819240"/>
                <a:gd name="connsiteY5" fmla="*/ 8288720 h 26283944"/>
                <a:gd name="connsiteX6" fmla="*/ 15876160 w 16819240"/>
                <a:gd name="connsiteY6" fmla="*/ 4356800 h 26283944"/>
                <a:gd name="connsiteX7" fmla="*/ 11761360 w 16819240"/>
                <a:gd name="connsiteY7" fmla="*/ 424880 h 26283944"/>
                <a:gd name="connsiteX8" fmla="*/ 3348880 w 16819240"/>
                <a:gd name="connsiteY8" fmla="*/ 1297168 h 26283944"/>
                <a:gd name="connsiteX9" fmla="*/ 0 w 16819240"/>
                <a:gd name="connsiteY9" fmla="*/ 6769776 h 26283944"/>
                <a:gd name="connsiteX10" fmla="*/ 1245760 w 16819240"/>
                <a:gd name="connsiteY10" fmla="*/ 15878240 h 26283944"/>
                <a:gd name="connsiteX11" fmla="*/ 1702960 w 16819240"/>
                <a:gd name="connsiteY11" fmla="*/ 16152560 h 26283944"/>
                <a:gd name="connsiteX12" fmla="*/ 3714640 w 16819240"/>
                <a:gd name="connsiteY12" fmla="*/ 19993040 h 26283944"/>
                <a:gd name="connsiteX13" fmla="*/ 3988960 w 16819240"/>
                <a:gd name="connsiteY13" fmla="*/ 23467760 h 26283944"/>
                <a:gd name="connsiteX14" fmla="*/ 6912768 w 16819240"/>
                <a:gd name="connsiteY14" fmla="*/ 26211936 h 26283944"/>
                <a:gd name="connsiteX0" fmla="*/ 6912768 w 16819240"/>
                <a:gd name="connsiteY0" fmla="*/ 26211936 h 26283944"/>
                <a:gd name="connsiteX1" fmla="*/ 7848872 w 16819240"/>
                <a:gd name="connsiteY1" fmla="*/ 26283944 h 26283944"/>
                <a:gd name="connsiteX2" fmla="*/ 14113568 w 16819240"/>
                <a:gd name="connsiteY2" fmla="*/ 20235272 h 26283944"/>
                <a:gd name="connsiteX3" fmla="*/ 13864480 w 16819240"/>
                <a:gd name="connsiteY3" fmla="*/ 18438560 h 26283944"/>
                <a:gd name="connsiteX4" fmla="*/ 14778880 w 16819240"/>
                <a:gd name="connsiteY4" fmla="*/ 15878240 h 26283944"/>
                <a:gd name="connsiteX5" fmla="*/ 16424800 w 16819240"/>
                <a:gd name="connsiteY5" fmla="*/ 8288720 h 26283944"/>
                <a:gd name="connsiteX6" fmla="*/ 15876160 w 16819240"/>
                <a:gd name="connsiteY6" fmla="*/ 4356800 h 26283944"/>
                <a:gd name="connsiteX7" fmla="*/ 11761360 w 16819240"/>
                <a:gd name="connsiteY7" fmla="*/ 424880 h 26283944"/>
                <a:gd name="connsiteX8" fmla="*/ 3348880 w 16819240"/>
                <a:gd name="connsiteY8" fmla="*/ 1513192 h 26283944"/>
                <a:gd name="connsiteX9" fmla="*/ 0 w 16819240"/>
                <a:gd name="connsiteY9" fmla="*/ 6769776 h 26283944"/>
                <a:gd name="connsiteX10" fmla="*/ 1245760 w 16819240"/>
                <a:gd name="connsiteY10" fmla="*/ 15878240 h 26283944"/>
                <a:gd name="connsiteX11" fmla="*/ 1702960 w 16819240"/>
                <a:gd name="connsiteY11" fmla="*/ 16152560 h 26283944"/>
                <a:gd name="connsiteX12" fmla="*/ 3714640 w 16819240"/>
                <a:gd name="connsiteY12" fmla="*/ 19993040 h 26283944"/>
                <a:gd name="connsiteX13" fmla="*/ 3988960 w 16819240"/>
                <a:gd name="connsiteY13" fmla="*/ 23467760 h 26283944"/>
                <a:gd name="connsiteX14" fmla="*/ 6912768 w 16819240"/>
                <a:gd name="connsiteY14" fmla="*/ 26211936 h 26283944"/>
                <a:gd name="connsiteX0" fmla="*/ 6912768 w 16819240"/>
                <a:gd name="connsiteY0" fmla="*/ 26211936 h 26283944"/>
                <a:gd name="connsiteX1" fmla="*/ 7848872 w 16819240"/>
                <a:gd name="connsiteY1" fmla="*/ 26283944 h 26283944"/>
                <a:gd name="connsiteX2" fmla="*/ 14113568 w 16819240"/>
                <a:gd name="connsiteY2" fmla="*/ 20235272 h 26283944"/>
                <a:gd name="connsiteX3" fmla="*/ 13864480 w 16819240"/>
                <a:gd name="connsiteY3" fmla="*/ 18438560 h 26283944"/>
                <a:gd name="connsiteX4" fmla="*/ 14778880 w 16819240"/>
                <a:gd name="connsiteY4" fmla="*/ 15878240 h 26283944"/>
                <a:gd name="connsiteX5" fmla="*/ 16424800 w 16819240"/>
                <a:gd name="connsiteY5" fmla="*/ 8288720 h 26283944"/>
                <a:gd name="connsiteX6" fmla="*/ 15876160 w 16819240"/>
                <a:gd name="connsiteY6" fmla="*/ 4356800 h 26283944"/>
                <a:gd name="connsiteX7" fmla="*/ 11761360 w 16819240"/>
                <a:gd name="connsiteY7" fmla="*/ 424880 h 26283944"/>
                <a:gd name="connsiteX8" fmla="*/ 3348880 w 16819240"/>
                <a:gd name="connsiteY8" fmla="*/ 1441184 h 26283944"/>
                <a:gd name="connsiteX9" fmla="*/ 0 w 16819240"/>
                <a:gd name="connsiteY9" fmla="*/ 6769776 h 26283944"/>
                <a:gd name="connsiteX10" fmla="*/ 1245760 w 16819240"/>
                <a:gd name="connsiteY10" fmla="*/ 15878240 h 26283944"/>
                <a:gd name="connsiteX11" fmla="*/ 1702960 w 16819240"/>
                <a:gd name="connsiteY11" fmla="*/ 16152560 h 26283944"/>
                <a:gd name="connsiteX12" fmla="*/ 3714640 w 16819240"/>
                <a:gd name="connsiteY12" fmla="*/ 19993040 h 26283944"/>
                <a:gd name="connsiteX13" fmla="*/ 3988960 w 16819240"/>
                <a:gd name="connsiteY13" fmla="*/ 23467760 h 26283944"/>
                <a:gd name="connsiteX14" fmla="*/ 6912768 w 16819240"/>
                <a:gd name="connsiteY14" fmla="*/ 26211936 h 26283944"/>
                <a:gd name="connsiteX0" fmla="*/ 6912768 w 16819240"/>
                <a:gd name="connsiteY0" fmla="*/ 26249448 h 26321456"/>
                <a:gd name="connsiteX1" fmla="*/ 7848872 w 16819240"/>
                <a:gd name="connsiteY1" fmla="*/ 26321456 h 26321456"/>
                <a:gd name="connsiteX2" fmla="*/ 14113568 w 16819240"/>
                <a:gd name="connsiteY2" fmla="*/ 20272784 h 26321456"/>
                <a:gd name="connsiteX3" fmla="*/ 13864480 w 16819240"/>
                <a:gd name="connsiteY3" fmla="*/ 18476072 h 26321456"/>
                <a:gd name="connsiteX4" fmla="*/ 14778880 w 16819240"/>
                <a:gd name="connsiteY4" fmla="*/ 15915752 h 26321456"/>
                <a:gd name="connsiteX5" fmla="*/ 16424800 w 16819240"/>
                <a:gd name="connsiteY5" fmla="*/ 8326232 h 26321456"/>
                <a:gd name="connsiteX6" fmla="*/ 15876160 w 16819240"/>
                <a:gd name="connsiteY6" fmla="*/ 4394312 h 26321456"/>
                <a:gd name="connsiteX7" fmla="*/ 11761360 w 16819240"/>
                <a:gd name="connsiteY7" fmla="*/ 462392 h 26321456"/>
                <a:gd name="connsiteX8" fmla="*/ 3348880 w 16819240"/>
                <a:gd name="connsiteY8" fmla="*/ 1190664 h 26321456"/>
                <a:gd name="connsiteX9" fmla="*/ 0 w 16819240"/>
                <a:gd name="connsiteY9" fmla="*/ 6807288 h 26321456"/>
                <a:gd name="connsiteX10" fmla="*/ 1245760 w 16819240"/>
                <a:gd name="connsiteY10" fmla="*/ 15915752 h 26321456"/>
                <a:gd name="connsiteX11" fmla="*/ 1702960 w 16819240"/>
                <a:gd name="connsiteY11" fmla="*/ 16190072 h 26321456"/>
                <a:gd name="connsiteX12" fmla="*/ 3714640 w 16819240"/>
                <a:gd name="connsiteY12" fmla="*/ 20030552 h 26321456"/>
                <a:gd name="connsiteX13" fmla="*/ 3988960 w 16819240"/>
                <a:gd name="connsiteY13" fmla="*/ 23505272 h 26321456"/>
                <a:gd name="connsiteX14" fmla="*/ 6912768 w 16819240"/>
                <a:gd name="connsiteY14" fmla="*/ 26249448 h 26321456"/>
                <a:gd name="connsiteX0" fmla="*/ 6912768 w 16819240"/>
                <a:gd name="connsiteY0" fmla="*/ 26249448 h 26321456"/>
                <a:gd name="connsiteX1" fmla="*/ 7848872 w 16819240"/>
                <a:gd name="connsiteY1" fmla="*/ 26321456 h 26321456"/>
                <a:gd name="connsiteX2" fmla="*/ 14113568 w 16819240"/>
                <a:gd name="connsiteY2" fmla="*/ 20272784 h 26321456"/>
                <a:gd name="connsiteX3" fmla="*/ 13864480 w 16819240"/>
                <a:gd name="connsiteY3" fmla="*/ 18476072 h 26321456"/>
                <a:gd name="connsiteX4" fmla="*/ 14778880 w 16819240"/>
                <a:gd name="connsiteY4" fmla="*/ 15915752 h 26321456"/>
                <a:gd name="connsiteX5" fmla="*/ 16424800 w 16819240"/>
                <a:gd name="connsiteY5" fmla="*/ 8326232 h 26321456"/>
                <a:gd name="connsiteX6" fmla="*/ 15876160 w 16819240"/>
                <a:gd name="connsiteY6" fmla="*/ 4394312 h 26321456"/>
                <a:gd name="connsiteX7" fmla="*/ 11761360 w 16819240"/>
                <a:gd name="connsiteY7" fmla="*/ 462392 h 26321456"/>
                <a:gd name="connsiteX8" fmla="*/ 3348880 w 16819240"/>
                <a:gd name="connsiteY8" fmla="*/ 1190664 h 26321456"/>
                <a:gd name="connsiteX9" fmla="*/ 0 w 16819240"/>
                <a:gd name="connsiteY9" fmla="*/ 6807288 h 26321456"/>
                <a:gd name="connsiteX10" fmla="*/ 1245760 w 16819240"/>
                <a:gd name="connsiteY10" fmla="*/ 15915752 h 26321456"/>
                <a:gd name="connsiteX11" fmla="*/ 1702960 w 16819240"/>
                <a:gd name="connsiteY11" fmla="*/ 16190072 h 26321456"/>
                <a:gd name="connsiteX12" fmla="*/ 3714640 w 16819240"/>
                <a:gd name="connsiteY12" fmla="*/ 20030552 h 26321456"/>
                <a:gd name="connsiteX13" fmla="*/ 3988960 w 16819240"/>
                <a:gd name="connsiteY13" fmla="*/ 23505272 h 26321456"/>
                <a:gd name="connsiteX14" fmla="*/ 6912768 w 16819240"/>
                <a:gd name="connsiteY14" fmla="*/ 26249448 h 26321456"/>
                <a:gd name="connsiteX0" fmla="*/ 6912768 w 16819240"/>
                <a:gd name="connsiteY0" fmla="*/ 26249448 h 26321456"/>
                <a:gd name="connsiteX1" fmla="*/ 7848872 w 16819240"/>
                <a:gd name="connsiteY1" fmla="*/ 26321456 h 26321456"/>
                <a:gd name="connsiteX2" fmla="*/ 14113568 w 16819240"/>
                <a:gd name="connsiteY2" fmla="*/ 20272784 h 26321456"/>
                <a:gd name="connsiteX3" fmla="*/ 13864480 w 16819240"/>
                <a:gd name="connsiteY3" fmla="*/ 18476072 h 26321456"/>
                <a:gd name="connsiteX4" fmla="*/ 14778880 w 16819240"/>
                <a:gd name="connsiteY4" fmla="*/ 15915752 h 26321456"/>
                <a:gd name="connsiteX5" fmla="*/ 16424800 w 16819240"/>
                <a:gd name="connsiteY5" fmla="*/ 8326232 h 26321456"/>
                <a:gd name="connsiteX6" fmla="*/ 15876160 w 16819240"/>
                <a:gd name="connsiteY6" fmla="*/ 4394312 h 26321456"/>
                <a:gd name="connsiteX7" fmla="*/ 11761360 w 16819240"/>
                <a:gd name="connsiteY7" fmla="*/ 462392 h 26321456"/>
                <a:gd name="connsiteX8" fmla="*/ 3348880 w 16819240"/>
                <a:gd name="connsiteY8" fmla="*/ 1190664 h 26321456"/>
                <a:gd name="connsiteX9" fmla="*/ 0 w 16819240"/>
                <a:gd name="connsiteY9" fmla="*/ 6807288 h 26321456"/>
                <a:gd name="connsiteX10" fmla="*/ 1245760 w 16819240"/>
                <a:gd name="connsiteY10" fmla="*/ 15915752 h 26321456"/>
                <a:gd name="connsiteX11" fmla="*/ 1702960 w 16819240"/>
                <a:gd name="connsiteY11" fmla="*/ 16190072 h 26321456"/>
                <a:gd name="connsiteX12" fmla="*/ 3714640 w 16819240"/>
                <a:gd name="connsiteY12" fmla="*/ 20030552 h 26321456"/>
                <a:gd name="connsiteX13" fmla="*/ 3988960 w 16819240"/>
                <a:gd name="connsiteY13" fmla="*/ 23505272 h 26321456"/>
                <a:gd name="connsiteX14" fmla="*/ 6912768 w 16819240"/>
                <a:gd name="connsiteY14" fmla="*/ 26249448 h 26321456"/>
                <a:gd name="connsiteX0" fmla="*/ 6912768 w 16819240"/>
                <a:gd name="connsiteY0" fmla="*/ 26249448 h 26321456"/>
                <a:gd name="connsiteX1" fmla="*/ 7848872 w 16819240"/>
                <a:gd name="connsiteY1" fmla="*/ 26321456 h 26321456"/>
                <a:gd name="connsiteX2" fmla="*/ 14113568 w 16819240"/>
                <a:gd name="connsiteY2" fmla="*/ 20272784 h 26321456"/>
                <a:gd name="connsiteX3" fmla="*/ 13864480 w 16819240"/>
                <a:gd name="connsiteY3" fmla="*/ 18476072 h 26321456"/>
                <a:gd name="connsiteX4" fmla="*/ 14778880 w 16819240"/>
                <a:gd name="connsiteY4" fmla="*/ 15915752 h 26321456"/>
                <a:gd name="connsiteX5" fmla="*/ 16424800 w 16819240"/>
                <a:gd name="connsiteY5" fmla="*/ 8326232 h 26321456"/>
                <a:gd name="connsiteX6" fmla="*/ 15876160 w 16819240"/>
                <a:gd name="connsiteY6" fmla="*/ 4394312 h 26321456"/>
                <a:gd name="connsiteX7" fmla="*/ 11761360 w 16819240"/>
                <a:gd name="connsiteY7" fmla="*/ 462392 h 26321456"/>
                <a:gd name="connsiteX8" fmla="*/ 3348880 w 16819240"/>
                <a:gd name="connsiteY8" fmla="*/ 1190664 h 26321456"/>
                <a:gd name="connsiteX9" fmla="*/ 0 w 16819240"/>
                <a:gd name="connsiteY9" fmla="*/ 6807288 h 26321456"/>
                <a:gd name="connsiteX10" fmla="*/ 1245760 w 16819240"/>
                <a:gd name="connsiteY10" fmla="*/ 15915752 h 26321456"/>
                <a:gd name="connsiteX11" fmla="*/ 1702960 w 16819240"/>
                <a:gd name="connsiteY11" fmla="*/ 16190072 h 26321456"/>
                <a:gd name="connsiteX12" fmla="*/ 3714640 w 16819240"/>
                <a:gd name="connsiteY12" fmla="*/ 20030552 h 26321456"/>
                <a:gd name="connsiteX13" fmla="*/ 3988960 w 16819240"/>
                <a:gd name="connsiteY13" fmla="*/ 23505272 h 26321456"/>
                <a:gd name="connsiteX14" fmla="*/ 6912768 w 16819240"/>
                <a:gd name="connsiteY14" fmla="*/ 26249448 h 26321456"/>
                <a:gd name="connsiteX0" fmla="*/ 6912768 w 16819240"/>
                <a:gd name="connsiteY0" fmla="*/ 26211936 h 26283944"/>
                <a:gd name="connsiteX1" fmla="*/ 7848872 w 16819240"/>
                <a:gd name="connsiteY1" fmla="*/ 26283944 h 26283944"/>
                <a:gd name="connsiteX2" fmla="*/ 14113568 w 16819240"/>
                <a:gd name="connsiteY2" fmla="*/ 20235272 h 26283944"/>
                <a:gd name="connsiteX3" fmla="*/ 13864480 w 16819240"/>
                <a:gd name="connsiteY3" fmla="*/ 18438560 h 26283944"/>
                <a:gd name="connsiteX4" fmla="*/ 14778880 w 16819240"/>
                <a:gd name="connsiteY4" fmla="*/ 15878240 h 26283944"/>
                <a:gd name="connsiteX5" fmla="*/ 16424800 w 16819240"/>
                <a:gd name="connsiteY5" fmla="*/ 8288720 h 26283944"/>
                <a:gd name="connsiteX6" fmla="*/ 15876160 w 16819240"/>
                <a:gd name="connsiteY6" fmla="*/ 4356800 h 26283944"/>
                <a:gd name="connsiteX7" fmla="*/ 11761360 w 16819240"/>
                <a:gd name="connsiteY7" fmla="*/ 424880 h 26283944"/>
                <a:gd name="connsiteX8" fmla="*/ 3348880 w 16819240"/>
                <a:gd name="connsiteY8" fmla="*/ 1153152 h 26283944"/>
                <a:gd name="connsiteX9" fmla="*/ 0 w 16819240"/>
                <a:gd name="connsiteY9" fmla="*/ 6769776 h 26283944"/>
                <a:gd name="connsiteX10" fmla="*/ 1245760 w 16819240"/>
                <a:gd name="connsiteY10" fmla="*/ 15878240 h 26283944"/>
                <a:gd name="connsiteX11" fmla="*/ 1702960 w 16819240"/>
                <a:gd name="connsiteY11" fmla="*/ 16152560 h 26283944"/>
                <a:gd name="connsiteX12" fmla="*/ 3714640 w 16819240"/>
                <a:gd name="connsiteY12" fmla="*/ 19993040 h 26283944"/>
                <a:gd name="connsiteX13" fmla="*/ 3988960 w 16819240"/>
                <a:gd name="connsiteY13" fmla="*/ 23467760 h 26283944"/>
                <a:gd name="connsiteX14" fmla="*/ 6912768 w 16819240"/>
                <a:gd name="connsiteY14" fmla="*/ 26211936 h 26283944"/>
                <a:gd name="connsiteX0" fmla="*/ 6912768 w 16819240"/>
                <a:gd name="connsiteY0" fmla="*/ 26611040 h 26683048"/>
                <a:gd name="connsiteX1" fmla="*/ 7848872 w 16819240"/>
                <a:gd name="connsiteY1" fmla="*/ 26683048 h 26683048"/>
                <a:gd name="connsiteX2" fmla="*/ 14113568 w 16819240"/>
                <a:gd name="connsiteY2" fmla="*/ 20634376 h 26683048"/>
                <a:gd name="connsiteX3" fmla="*/ 13864480 w 16819240"/>
                <a:gd name="connsiteY3" fmla="*/ 18837664 h 26683048"/>
                <a:gd name="connsiteX4" fmla="*/ 14778880 w 16819240"/>
                <a:gd name="connsiteY4" fmla="*/ 16277344 h 26683048"/>
                <a:gd name="connsiteX5" fmla="*/ 16424800 w 16819240"/>
                <a:gd name="connsiteY5" fmla="*/ 8687824 h 26683048"/>
                <a:gd name="connsiteX6" fmla="*/ 15876160 w 16819240"/>
                <a:gd name="connsiteY6" fmla="*/ 4755904 h 26683048"/>
                <a:gd name="connsiteX7" fmla="*/ 11761360 w 16819240"/>
                <a:gd name="connsiteY7" fmla="*/ 823984 h 26683048"/>
                <a:gd name="connsiteX8" fmla="*/ 3348880 w 16819240"/>
                <a:gd name="connsiteY8" fmla="*/ 1552256 h 26683048"/>
                <a:gd name="connsiteX9" fmla="*/ 0 w 16819240"/>
                <a:gd name="connsiteY9" fmla="*/ 7168880 h 26683048"/>
                <a:gd name="connsiteX10" fmla="*/ 1245760 w 16819240"/>
                <a:gd name="connsiteY10" fmla="*/ 16277344 h 26683048"/>
                <a:gd name="connsiteX11" fmla="*/ 1702960 w 16819240"/>
                <a:gd name="connsiteY11" fmla="*/ 16551664 h 26683048"/>
                <a:gd name="connsiteX12" fmla="*/ 3714640 w 16819240"/>
                <a:gd name="connsiteY12" fmla="*/ 20392144 h 26683048"/>
                <a:gd name="connsiteX13" fmla="*/ 3988960 w 16819240"/>
                <a:gd name="connsiteY13" fmla="*/ 23866864 h 26683048"/>
                <a:gd name="connsiteX14" fmla="*/ 6912768 w 16819240"/>
                <a:gd name="connsiteY14" fmla="*/ 26611040 h 26683048"/>
                <a:gd name="connsiteX0" fmla="*/ 6912768 w 16819240"/>
                <a:gd name="connsiteY0" fmla="*/ 26140328 h 26212336"/>
                <a:gd name="connsiteX1" fmla="*/ 7848872 w 16819240"/>
                <a:gd name="connsiteY1" fmla="*/ 26212336 h 26212336"/>
                <a:gd name="connsiteX2" fmla="*/ 14113568 w 16819240"/>
                <a:gd name="connsiteY2" fmla="*/ 20163664 h 26212336"/>
                <a:gd name="connsiteX3" fmla="*/ 13864480 w 16819240"/>
                <a:gd name="connsiteY3" fmla="*/ 18366952 h 26212336"/>
                <a:gd name="connsiteX4" fmla="*/ 14778880 w 16819240"/>
                <a:gd name="connsiteY4" fmla="*/ 15806632 h 26212336"/>
                <a:gd name="connsiteX5" fmla="*/ 16424800 w 16819240"/>
                <a:gd name="connsiteY5" fmla="*/ 8217112 h 26212336"/>
                <a:gd name="connsiteX6" fmla="*/ 15876160 w 16819240"/>
                <a:gd name="connsiteY6" fmla="*/ 4285192 h 26212336"/>
                <a:gd name="connsiteX7" fmla="*/ 11761360 w 16819240"/>
                <a:gd name="connsiteY7" fmla="*/ 353272 h 26212336"/>
                <a:gd name="connsiteX8" fmla="*/ 3348880 w 16819240"/>
                <a:gd name="connsiteY8" fmla="*/ 1081544 h 26212336"/>
                <a:gd name="connsiteX9" fmla="*/ 0 w 16819240"/>
                <a:gd name="connsiteY9" fmla="*/ 6698168 h 26212336"/>
                <a:gd name="connsiteX10" fmla="*/ 1245760 w 16819240"/>
                <a:gd name="connsiteY10" fmla="*/ 15806632 h 26212336"/>
                <a:gd name="connsiteX11" fmla="*/ 1702960 w 16819240"/>
                <a:gd name="connsiteY11" fmla="*/ 16080952 h 26212336"/>
                <a:gd name="connsiteX12" fmla="*/ 3714640 w 16819240"/>
                <a:gd name="connsiteY12" fmla="*/ 19921432 h 26212336"/>
                <a:gd name="connsiteX13" fmla="*/ 3988960 w 16819240"/>
                <a:gd name="connsiteY13" fmla="*/ 23396152 h 26212336"/>
                <a:gd name="connsiteX14" fmla="*/ 6912768 w 16819240"/>
                <a:gd name="connsiteY14" fmla="*/ 26140328 h 26212336"/>
                <a:gd name="connsiteX0" fmla="*/ 6912768 w 16819240"/>
                <a:gd name="connsiteY0" fmla="*/ 26245680 h 26317688"/>
                <a:gd name="connsiteX1" fmla="*/ 7848872 w 16819240"/>
                <a:gd name="connsiteY1" fmla="*/ 26317688 h 26317688"/>
                <a:gd name="connsiteX2" fmla="*/ 14113568 w 16819240"/>
                <a:gd name="connsiteY2" fmla="*/ 20269016 h 26317688"/>
                <a:gd name="connsiteX3" fmla="*/ 13864480 w 16819240"/>
                <a:gd name="connsiteY3" fmla="*/ 18472304 h 26317688"/>
                <a:gd name="connsiteX4" fmla="*/ 14778880 w 16819240"/>
                <a:gd name="connsiteY4" fmla="*/ 15911984 h 26317688"/>
                <a:gd name="connsiteX5" fmla="*/ 16424800 w 16819240"/>
                <a:gd name="connsiteY5" fmla="*/ 8322464 h 26317688"/>
                <a:gd name="connsiteX6" fmla="*/ 15876160 w 16819240"/>
                <a:gd name="connsiteY6" fmla="*/ 4390544 h 26317688"/>
                <a:gd name="connsiteX7" fmla="*/ 11761360 w 16819240"/>
                <a:gd name="connsiteY7" fmla="*/ 458624 h 26317688"/>
                <a:gd name="connsiteX8" fmla="*/ 3348880 w 16819240"/>
                <a:gd name="connsiteY8" fmla="*/ 1186896 h 26317688"/>
                <a:gd name="connsiteX9" fmla="*/ 0 w 16819240"/>
                <a:gd name="connsiteY9" fmla="*/ 6803520 h 26317688"/>
                <a:gd name="connsiteX10" fmla="*/ 1245760 w 16819240"/>
                <a:gd name="connsiteY10" fmla="*/ 15911984 h 26317688"/>
                <a:gd name="connsiteX11" fmla="*/ 1702960 w 16819240"/>
                <a:gd name="connsiteY11" fmla="*/ 16186304 h 26317688"/>
                <a:gd name="connsiteX12" fmla="*/ 3714640 w 16819240"/>
                <a:gd name="connsiteY12" fmla="*/ 20026784 h 26317688"/>
                <a:gd name="connsiteX13" fmla="*/ 3988960 w 16819240"/>
                <a:gd name="connsiteY13" fmla="*/ 23501504 h 26317688"/>
                <a:gd name="connsiteX14" fmla="*/ 6912768 w 16819240"/>
                <a:gd name="connsiteY14" fmla="*/ 26245680 h 26317688"/>
                <a:gd name="connsiteX0" fmla="*/ 6912768 w 16819240"/>
                <a:gd name="connsiteY0" fmla="*/ 26381504 h 26453512"/>
                <a:gd name="connsiteX1" fmla="*/ 7848872 w 16819240"/>
                <a:gd name="connsiteY1" fmla="*/ 26453512 h 26453512"/>
                <a:gd name="connsiteX2" fmla="*/ 14113568 w 16819240"/>
                <a:gd name="connsiteY2" fmla="*/ 20404840 h 26453512"/>
                <a:gd name="connsiteX3" fmla="*/ 13864480 w 16819240"/>
                <a:gd name="connsiteY3" fmla="*/ 18608128 h 26453512"/>
                <a:gd name="connsiteX4" fmla="*/ 14778880 w 16819240"/>
                <a:gd name="connsiteY4" fmla="*/ 16047808 h 26453512"/>
                <a:gd name="connsiteX5" fmla="*/ 16424800 w 16819240"/>
                <a:gd name="connsiteY5" fmla="*/ 8458288 h 26453512"/>
                <a:gd name="connsiteX6" fmla="*/ 15876160 w 16819240"/>
                <a:gd name="connsiteY6" fmla="*/ 4526368 h 26453512"/>
                <a:gd name="connsiteX7" fmla="*/ 10585176 w 16819240"/>
                <a:gd name="connsiteY7" fmla="*/ 458624 h 26453512"/>
                <a:gd name="connsiteX8" fmla="*/ 3348880 w 16819240"/>
                <a:gd name="connsiteY8" fmla="*/ 1322720 h 26453512"/>
                <a:gd name="connsiteX9" fmla="*/ 0 w 16819240"/>
                <a:gd name="connsiteY9" fmla="*/ 6939344 h 26453512"/>
                <a:gd name="connsiteX10" fmla="*/ 1245760 w 16819240"/>
                <a:gd name="connsiteY10" fmla="*/ 16047808 h 26453512"/>
                <a:gd name="connsiteX11" fmla="*/ 1702960 w 16819240"/>
                <a:gd name="connsiteY11" fmla="*/ 16322128 h 26453512"/>
                <a:gd name="connsiteX12" fmla="*/ 3714640 w 16819240"/>
                <a:gd name="connsiteY12" fmla="*/ 20162608 h 26453512"/>
                <a:gd name="connsiteX13" fmla="*/ 3988960 w 16819240"/>
                <a:gd name="connsiteY13" fmla="*/ 23637328 h 26453512"/>
                <a:gd name="connsiteX14" fmla="*/ 6912768 w 16819240"/>
                <a:gd name="connsiteY14" fmla="*/ 26381504 h 26453512"/>
                <a:gd name="connsiteX0" fmla="*/ 6912768 w 16819240"/>
                <a:gd name="connsiteY0" fmla="*/ 26381504 h 26453512"/>
                <a:gd name="connsiteX1" fmla="*/ 7848872 w 16819240"/>
                <a:gd name="connsiteY1" fmla="*/ 26453512 h 26453512"/>
                <a:gd name="connsiteX2" fmla="*/ 14113568 w 16819240"/>
                <a:gd name="connsiteY2" fmla="*/ 20404840 h 26453512"/>
                <a:gd name="connsiteX3" fmla="*/ 13864480 w 16819240"/>
                <a:gd name="connsiteY3" fmla="*/ 18608128 h 26453512"/>
                <a:gd name="connsiteX4" fmla="*/ 14778880 w 16819240"/>
                <a:gd name="connsiteY4" fmla="*/ 16047808 h 26453512"/>
                <a:gd name="connsiteX5" fmla="*/ 16424800 w 16819240"/>
                <a:gd name="connsiteY5" fmla="*/ 8458288 h 26453512"/>
                <a:gd name="connsiteX6" fmla="*/ 15876160 w 16819240"/>
                <a:gd name="connsiteY6" fmla="*/ 4526368 h 26453512"/>
                <a:gd name="connsiteX7" fmla="*/ 10585176 w 16819240"/>
                <a:gd name="connsiteY7" fmla="*/ 458624 h 26453512"/>
                <a:gd name="connsiteX8" fmla="*/ 3348880 w 16819240"/>
                <a:gd name="connsiteY8" fmla="*/ 1322720 h 26453512"/>
                <a:gd name="connsiteX9" fmla="*/ 0 w 16819240"/>
                <a:gd name="connsiteY9" fmla="*/ 6939344 h 26453512"/>
                <a:gd name="connsiteX10" fmla="*/ 1245760 w 16819240"/>
                <a:gd name="connsiteY10" fmla="*/ 16047808 h 26453512"/>
                <a:gd name="connsiteX11" fmla="*/ 1702960 w 16819240"/>
                <a:gd name="connsiteY11" fmla="*/ 16322128 h 26453512"/>
                <a:gd name="connsiteX12" fmla="*/ 3714640 w 16819240"/>
                <a:gd name="connsiteY12" fmla="*/ 20162608 h 26453512"/>
                <a:gd name="connsiteX13" fmla="*/ 3988960 w 16819240"/>
                <a:gd name="connsiteY13" fmla="*/ 23637328 h 26453512"/>
                <a:gd name="connsiteX14" fmla="*/ 6912768 w 16819240"/>
                <a:gd name="connsiteY14" fmla="*/ 26381504 h 26453512"/>
                <a:gd name="connsiteX0" fmla="*/ 6912768 w 16819240"/>
                <a:gd name="connsiteY0" fmla="*/ 26107384 h 26179392"/>
                <a:gd name="connsiteX1" fmla="*/ 7848872 w 16819240"/>
                <a:gd name="connsiteY1" fmla="*/ 26179392 h 26179392"/>
                <a:gd name="connsiteX2" fmla="*/ 14113568 w 16819240"/>
                <a:gd name="connsiteY2" fmla="*/ 20130720 h 26179392"/>
                <a:gd name="connsiteX3" fmla="*/ 13864480 w 16819240"/>
                <a:gd name="connsiteY3" fmla="*/ 18334008 h 26179392"/>
                <a:gd name="connsiteX4" fmla="*/ 14778880 w 16819240"/>
                <a:gd name="connsiteY4" fmla="*/ 15773688 h 26179392"/>
                <a:gd name="connsiteX5" fmla="*/ 16424800 w 16819240"/>
                <a:gd name="connsiteY5" fmla="*/ 8184168 h 26179392"/>
                <a:gd name="connsiteX6" fmla="*/ 15876160 w 16819240"/>
                <a:gd name="connsiteY6" fmla="*/ 4252248 h 26179392"/>
                <a:gd name="connsiteX7" fmla="*/ 10585176 w 16819240"/>
                <a:gd name="connsiteY7" fmla="*/ 184504 h 26179392"/>
                <a:gd name="connsiteX8" fmla="*/ 3348880 w 16819240"/>
                <a:gd name="connsiteY8" fmla="*/ 1048600 h 26179392"/>
                <a:gd name="connsiteX9" fmla="*/ 0 w 16819240"/>
                <a:gd name="connsiteY9" fmla="*/ 6665224 h 26179392"/>
                <a:gd name="connsiteX10" fmla="*/ 1245760 w 16819240"/>
                <a:gd name="connsiteY10" fmla="*/ 15773688 h 26179392"/>
                <a:gd name="connsiteX11" fmla="*/ 1702960 w 16819240"/>
                <a:gd name="connsiteY11" fmla="*/ 16048008 h 26179392"/>
                <a:gd name="connsiteX12" fmla="*/ 3714640 w 16819240"/>
                <a:gd name="connsiteY12" fmla="*/ 19888488 h 26179392"/>
                <a:gd name="connsiteX13" fmla="*/ 3988960 w 16819240"/>
                <a:gd name="connsiteY13" fmla="*/ 23363208 h 26179392"/>
                <a:gd name="connsiteX14" fmla="*/ 6912768 w 16819240"/>
                <a:gd name="connsiteY14" fmla="*/ 26107384 h 26179392"/>
                <a:gd name="connsiteX0" fmla="*/ 6912768 w 16819240"/>
                <a:gd name="connsiteY0" fmla="*/ 26107384 h 26179392"/>
                <a:gd name="connsiteX1" fmla="*/ 7848872 w 16819240"/>
                <a:gd name="connsiteY1" fmla="*/ 26179392 h 26179392"/>
                <a:gd name="connsiteX2" fmla="*/ 14113568 w 16819240"/>
                <a:gd name="connsiteY2" fmla="*/ 20130720 h 26179392"/>
                <a:gd name="connsiteX3" fmla="*/ 13864480 w 16819240"/>
                <a:gd name="connsiteY3" fmla="*/ 18334008 h 26179392"/>
                <a:gd name="connsiteX4" fmla="*/ 14778880 w 16819240"/>
                <a:gd name="connsiteY4" fmla="*/ 15773688 h 26179392"/>
                <a:gd name="connsiteX5" fmla="*/ 16424800 w 16819240"/>
                <a:gd name="connsiteY5" fmla="*/ 8184168 h 26179392"/>
                <a:gd name="connsiteX6" fmla="*/ 15876160 w 16819240"/>
                <a:gd name="connsiteY6" fmla="*/ 4252248 h 26179392"/>
                <a:gd name="connsiteX7" fmla="*/ 10585176 w 16819240"/>
                <a:gd name="connsiteY7" fmla="*/ 184504 h 26179392"/>
                <a:gd name="connsiteX8" fmla="*/ 3348880 w 16819240"/>
                <a:gd name="connsiteY8" fmla="*/ 1048600 h 26179392"/>
                <a:gd name="connsiteX9" fmla="*/ 0 w 16819240"/>
                <a:gd name="connsiteY9" fmla="*/ 6665224 h 26179392"/>
                <a:gd name="connsiteX10" fmla="*/ 1245760 w 16819240"/>
                <a:gd name="connsiteY10" fmla="*/ 15773688 h 26179392"/>
                <a:gd name="connsiteX11" fmla="*/ 1702960 w 16819240"/>
                <a:gd name="connsiteY11" fmla="*/ 16048008 h 26179392"/>
                <a:gd name="connsiteX12" fmla="*/ 3714640 w 16819240"/>
                <a:gd name="connsiteY12" fmla="*/ 19888488 h 26179392"/>
                <a:gd name="connsiteX13" fmla="*/ 3988960 w 16819240"/>
                <a:gd name="connsiteY13" fmla="*/ 23363208 h 26179392"/>
                <a:gd name="connsiteX14" fmla="*/ 6912768 w 16819240"/>
                <a:gd name="connsiteY14" fmla="*/ 26107384 h 26179392"/>
                <a:gd name="connsiteX0" fmla="*/ 6912768 w 16819240"/>
                <a:gd name="connsiteY0" fmla="*/ 26107384 h 26179392"/>
                <a:gd name="connsiteX1" fmla="*/ 7848872 w 16819240"/>
                <a:gd name="connsiteY1" fmla="*/ 26179392 h 26179392"/>
                <a:gd name="connsiteX2" fmla="*/ 14113568 w 16819240"/>
                <a:gd name="connsiteY2" fmla="*/ 20130720 h 26179392"/>
                <a:gd name="connsiteX3" fmla="*/ 13864480 w 16819240"/>
                <a:gd name="connsiteY3" fmla="*/ 18334008 h 26179392"/>
                <a:gd name="connsiteX4" fmla="*/ 14778880 w 16819240"/>
                <a:gd name="connsiteY4" fmla="*/ 15773688 h 26179392"/>
                <a:gd name="connsiteX5" fmla="*/ 16424800 w 16819240"/>
                <a:gd name="connsiteY5" fmla="*/ 8184168 h 26179392"/>
                <a:gd name="connsiteX6" fmla="*/ 15876160 w 16819240"/>
                <a:gd name="connsiteY6" fmla="*/ 4252248 h 26179392"/>
                <a:gd name="connsiteX7" fmla="*/ 10585176 w 16819240"/>
                <a:gd name="connsiteY7" fmla="*/ 184504 h 26179392"/>
                <a:gd name="connsiteX8" fmla="*/ 3348880 w 16819240"/>
                <a:gd name="connsiteY8" fmla="*/ 1048600 h 26179392"/>
                <a:gd name="connsiteX9" fmla="*/ 0 w 16819240"/>
                <a:gd name="connsiteY9" fmla="*/ 6665224 h 26179392"/>
                <a:gd name="connsiteX10" fmla="*/ 1245760 w 16819240"/>
                <a:gd name="connsiteY10" fmla="*/ 15773688 h 26179392"/>
                <a:gd name="connsiteX11" fmla="*/ 1702960 w 16819240"/>
                <a:gd name="connsiteY11" fmla="*/ 16048008 h 26179392"/>
                <a:gd name="connsiteX12" fmla="*/ 3714640 w 16819240"/>
                <a:gd name="connsiteY12" fmla="*/ 19888488 h 26179392"/>
                <a:gd name="connsiteX13" fmla="*/ 3988960 w 16819240"/>
                <a:gd name="connsiteY13" fmla="*/ 23363208 h 26179392"/>
                <a:gd name="connsiteX14" fmla="*/ 6912768 w 16819240"/>
                <a:gd name="connsiteY14" fmla="*/ 26107384 h 26179392"/>
                <a:gd name="connsiteX0" fmla="*/ 6912768 w 16819240"/>
                <a:gd name="connsiteY0" fmla="*/ 26107384 h 26179392"/>
                <a:gd name="connsiteX1" fmla="*/ 7848872 w 16819240"/>
                <a:gd name="connsiteY1" fmla="*/ 26179392 h 26179392"/>
                <a:gd name="connsiteX2" fmla="*/ 14113568 w 16819240"/>
                <a:gd name="connsiteY2" fmla="*/ 20130720 h 26179392"/>
                <a:gd name="connsiteX3" fmla="*/ 13864480 w 16819240"/>
                <a:gd name="connsiteY3" fmla="*/ 18334008 h 26179392"/>
                <a:gd name="connsiteX4" fmla="*/ 14778880 w 16819240"/>
                <a:gd name="connsiteY4" fmla="*/ 15773688 h 26179392"/>
                <a:gd name="connsiteX5" fmla="*/ 16424800 w 16819240"/>
                <a:gd name="connsiteY5" fmla="*/ 8184168 h 26179392"/>
                <a:gd name="connsiteX6" fmla="*/ 15876160 w 16819240"/>
                <a:gd name="connsiteY6" fmla="*/ 4252248 h 26179392"/>
                <a:gd name="connsiteX7" fmla="*/ 10585176 w 16819240"/>
                <a:gd name="connsiteY7" fmla="*/ 184504 h 26179392"/>
                <a:gd name="connsiteX8" fmla="*/ 3348880 w 16819240"/>
                <a:gd name="connsiteY8" fmla="*/ 1048600 h 26179392"/>
                <a:gd name="connsiteX9" fmla="*/ 0 w 16819240"/>
                <a:gd name="connsiteY9" fmla="*/ 6665224 h 26179392"/>
                <a:gd name="connsiteX10" fmla="*/ 1245760 w 16819240"/>
                <a:gd name="connsiteY10" fmla="*/ 15773688 h 26179392"/>
                <a:gd name="connsiteX11" fmla="*/ 1702960 w 16819240"/>
                <a:gd name="connsiteY11" fmla="*/ 16048008 h 26179392"/>
                <a:gd name="connsiteX12" fmla="*/ 3714640 w 16819240"/>
                <a:gd name="connsiteY12" fmla="*/ 19888488 h 26179392"/>
                <a:gd name="connsiteX13" fmla="*/ 3988960 w 16819240"/>
                <a:gd name="connsiteY13" fmla="*/ 23363208 h 26179392"/>
                <a:gd name="connsiteX14" fmla="*/ 6912768 w 16819240"/>
                <a:gd name="connsiteY14" fmla="*/ 26107384 h 26179392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7591423 w 17497895"/>
                <a:gd name="connsiteY0" fmla="*/ 26121296 h 26193304"/>
                <a:gd name="connsiteX1" fmla="*/ 8527527 w 17497895"/>
                <a:gd name="connsiteY1" fmla="*/ 26193304 h 26193304"/>
                <a:gd name="connsiteX2" fmla="*/ 14792223 w 17497895"/>
                <a:gd name="connsiteY2" fmla="*/ 20144632 h 26193304"/>
                <a:gd name="connsiteX3" fmla="*/ 14543135 w 17497895"/>
                <a:gd name="connsiteY3" fmla="*/ 18347920 h 26193304"/>
                <a:gd name="connsiteX4" fmla="*/ 15457535 w 17497895"/>
                <a:gd name="connsiteY4" fmla="*/ 15787600 h 26193304"/>
                <a:gd name="connsiteX5" fmla="*/ 17103455 w 17497895"/>
                <a:gd name="connsiteY5" fmla="*/ 8198080 h 26193304"/>
                <a:gd name="connsiteX6" fmla="*/ 16554815 w 17497895"/>
                <a:gd name="connsiteY6" fmla="*/ 4266160 h 26193304"/>
                <a:gd name="connsiteX7" fmla="*/ 11263831 w 17497895"/>
                <a:gd name="connsiteY7" fmla="*/ 198416 h 26193304"/>
                <a:gd name="connsiteX8" fmla="*/ 4027535 w 17497895"/>
                <a:gd name="connsiteY8" fmla="*/ 1062512 h 26193304"/>
                <a:gd name="connsiteX9" fmla="*/ 678655 w 17497895"/>
                <a:gd name="connsiteY9" fmla="*/ 6679136 h 26193304"/>
                <a:gd name="connsiteX10" fmla="*/ 1924415 w 17497895"/>
                <a:gd name="connsiteY10" fmla="*/ 15787600 h 26193304"/>
                <a:gd name="connsiteX11" fmla="*/ 2381615 w 17497895"/>
                <a:gd name="connsiteY11" fmla="*/ 16061920 h 26193304"/>
                <a:gd name="connsiteX12" fmla="*/ 4393295 w 17497895"/>
                <a:gd name="connsiteY12" fmla="*/ 19902400 h 26193304"/>
                <a:gd name="connsiteX13" fmla="*/ 4667615 w 17497895"/>
                <a:gd name="connsiteY13" fmla="*/ 23377120 h 26193304"/>
                <a:gd name="connsiteX14" fmla="*/ 7591423 w 17497895"/>
                <a:gd name="connsiteY14" fmla="*/ 26121296 h 26193304"/>
                <a:gd name="connsiteX0" fmla="*/ 7591423 w 17497895"/>
                <a:gd name="connsiteY0" fmla="*/ 26121296 h 26193304"/>
                <a:gd name="connsiteX1" fmla="*/ 8527527 w 17497895"/>
                <a:gd name="connsiteY1" fmla="*/ 26193304 h 26193304"/>
                <a:gd name="connsiteX2" fmla="*/ 14792223 w 17497895"/>
                <a:gd name="connsiteY2" fmla="*/ 20144632 h 26193304"/>
                <a:gd name="connsiteX3" fmla="*/ 14543135 w 17497895"/>
                <a:gd name="connsiteY3" fmla="*/ 18347920 h 26193304"/>
                <a:gd name="connsiteX4" fmla="*/ 15457535 w 17497895"/>
                <a:gd name="connsiteY4" fmla="*/ 15787600 h 26193304"/>
                <a:gd name="connsiteX5" fmla="*/ 17103455 w 17497895"/>
                <a:gd name="connsiteY5" fmla="*/ 8198080 h 26193304"/>
                <a:gd name="connsiteX6" fmla="*/ 16554815 w 17497895"/>
                <a:gd name="connsiteY6" fmla="*/ 4266160 h 26193304"/>
                <a:gd name="connsiteX7" fmla="*/ 11263831 w 17497895"/>
                <a:gd name="connsiteY7" fmla="*/ 198416 h 26193304"/>
                <a:gd name="connsiteX8" fmla="*/ 4027535 w 17497895"/>
                <a:gd name="connsiteY8" fmla="*/ 1062512 h 26193304"/>
                <a:gd name="connsiteX9" fmla="*/ 678655 w 17497895"/>
                <a:gd name="connsiteY9" fmla="*/ 6679136 h 26193304"/>
                <a:gd name="connsiteX10" fmla="*/ 1924415 w 17497895"/>
                <a:gd name="connsiteY10" fmla="*/ 15787600 h 26193304"/>
                <a:gd name="connsiteX11" fmla="*/ 2381615 w 17497895"/>
                <a:gd name="connsiteY11" fmla="*/ 16061920 h 26193304"/>
                <a:gd name="connsiteX12" fmla="*/ 4393295 w 17497895"/>
                <a:gd name="connsiteY12" fmla="*/ 19902400 h 26193304"/>
                <a:gd name="connsiteX13" fmla="*/ 4667615 w 17497895"/>
                <a:gd name="connsiteY13" fmla="*/ 23377120 h 26193304"/>
                <a:gd name="connsiteX14" fmla="*/ 7591423 w 17497895"/>
                <a:gd name="connsiteY14" fmla="*/ 26121296 h 26193304"/>
                <a:gd name="connsiteX0" fmla="*/ 7108055 w 17014527"/>
                <a:gd name="connsiteY0" fmla="*/ 26121296 h 26193304"/>
                <a:gd name="connsiteX1" fmla="*/ 8044159 w 17014527"/>
                <a:gd name="connsiteY1" fmla="*/ 26193304 h 26193304"/>
                <a:gd name="connsiteX2" fmla="*/ 14308855 w 17014527"/>
                <a:gd name="connsiteY2" fmla="*/ 20144632 h 26193304"/>
                <a:gd name="connsiteX3" fmla="*/ 14059767 w 17014527"/>
                <a:gd name="connsiteY3" fmla="*/ 18347920 h 26193304"/>
                <a:gd name="connsiteX4" fmla="*/ 14974167 w 17014527"/>
                <a:gd name="connsiteY4" fmla="*/ 15787600 h 26193304"/>
                <a:gd name="connsiteX5" fmla="*/ 16620087 w 17014527"/>
                <a:gd name="connsiteY5" fmla="*/ 8198080 h 26193304"/>
                <a:gd name="connsiteX6" fmla="*/ 16071447 w 17014527"/>
                <a:gd name="connsiteY6" fmla="*/ 4266160 h 26193304"/>
                <a:gd name="connsiteX7" fmla="*/ 10780463 w 17014527"/>
                <a:gd name="connsiteY7" fmla="*/ 198416 h 26193304"/>
                <a:gd name="connsiteX8" fmla="*/ 3544167 w 17014527"/>
                <a:gd name="connsiteY8" fmla="*/ 1062512 h 26193304"/>
                <a:gd name="connsiteX9" fmla="*/ 195287 w 17014527"/>
                <a:gd name="connsiteY9" fmla="*/ 6679136 h 26193304"/>
                <a:gd name="connsiteX10" fmla="*/ 1441047 w 17014527"/>
                <a:gd name="connsiteY10" fmla="*/ 15787600 h 26193304"/>
                <a:gd name="connsiteX11" fmla="*/ 1898247 w 17014527"/>
                <a:gd name="connsiteY11" fmla="*/ 16061920 h 26193304"/>
                <a:gd name="connsiteX12" fmla="*/ 3909927 w 17014527"/>
                <a:gd name="connsiteY12" fmla="*/ 19902400 h 26193304"/>
                <a:gd name="connsiteX13" fmla="*/ 4184247 w 17014527"/>
                <a:gd name="connsiteY13" fmla="*/ 23377120 h 26193304"/>
                <a:gd name="connsiteX14" fmla="*/ 7108055 w 17014527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1702960 w 16819240"/>
                <a:gd name="connsiteY11" fmla="*/ 16061920 h 26193304"/>
                <a:gd name="connsiteX12" fmla="*/ 3714640 w 16819240"/>
                <a:gd name="connsiteY12" fmla="*/ 19902400 h 26193304"/>
                <a:gd name="connsiteX13" fmla="*/ 3988960 w 16819240"/>
                <a:gd name="connsiteY13" fmla="*/ 23377120 h 26193304"/>
                <a:gd name="connsiteX14" fmla="*/ 6912768 w 16819240"/>
                <a:gd name="connsiteY14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245760 w 16819240"/>
                <a:gd name="connsiteY10" fmla="*/ 15787600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800200 w 16819240"/>
                <a:gd name="connsiteY10" fmla="*/ 15824152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714640 w 16819240"/>
                <a:gd name="connsiteY11" fmla="*/ 19902400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5256584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  <a:gd name="connsiteX0" fmla="*/ 6912768 w 16819240"/>
                <a:gd name="connsiteY0" fmla="*/ 26121296 h 26193304"/>
                <a:gd name="connsiteX1" fmla="*/ 7848872 w 16819240"/>
                <a:gd name="connsiteY1" fmla="*/ 26193304 h 26193304"/>
                <a:gd name="connsiteX2" fmla="*/ 14113568 w 16819240"/>
                <a:gd name="connsiteY2" fmla="*/ 20144632 h 26193304"/>
                <a:gd name="connsiteX3" fmla="*/ 13864480 w 16819240"/>
                <a:gd name="connsiteY3" fmla="*/ 18347920 h 26193304"/>
                <a:gd name="connsiteX4" fmla="*/ 14778880 w 16819240"/>
                <a:gd name="connsiteY4" fmla="*/ 15787600 h 26193304"/>
                <a:gd name="connsiteX5" fmla="*/ 16424800 w 16819240"/>
                <a:gd name="connsiteY5" fmla="*/ 8198080 h 26193304"/>
                <a:gd name="connsiteX6" fmla="*/ 15876160 w 16819240"/>
                <a:gd name="connsiteY6" fmla="*/ 4266160 h 26193304"/>
                <a:gd name="connsiteX7" fmla="*/ 10585176 w 16819240"/>
                <a:gd name="connsiteY7" fmla="*/ 198416 h 26193304"/>
                <a:gd name="connsiteX8" fmla="*/ 3348880 w 16819240"/>
                <a:gd name="connsiteY8" fmla="*/ 1062512 h 26193304"/>
                <a:gd name="connsiteX9" fmla="*/ 0 w 16819240"/>
                <a:gd name="connsiteY9" fmla="*/ 6679136 h 26193304"/>
                <a:gd name="connsiteX10" fmla="*/ 1152128 w 16819240"/>
                <a:gd name="connsiteY10" fmla="*/ 15320096 h 26193304"/>
                <a:gd name="connsiteX11" fmla="*/ 3348880 w 16819240"/>
                <a:gd name="connsiteY11" fmla="*/ 20144632 h 26193304"/>
                <a:gd name="connsiteX12" fmla="*/ 3988960 w 16819240"/>
                <a:gd name="connsiteY12" fmla="*/ 23377120 h 26193304"/>
                <a:gd name="connsiteX13" fmla="*/ 6912768 w 16819240"/>
                <a:gd name="connsiteY13" fmla="*/ 26121296 h 26193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6819240" h="26193304">
                  <a:moveTo>
                    <a:pt x="6912768" y="26121296"/>
                  </a:moveTo>
                  <a:lnTo>
                    <a:pt x="7848872" y="26193304"/>
                  </a:lnTo>
                  <a:cubicBezTo>
                    <a:pt x="10727472" y="24137760"/>
                    <a:pt x="12897032" y="22679064"/>
                    <a:pt x="14113568" y="20144632"/>
                  </a:cubicBezTo>
                  <a:cubicBezTo>
                    <a:pt x="14036339" y="19462440"/>
                    <a:pt x="13704221" y="19160776"/>
                    <a:pt x="13864480" y="18347920"/>
                  </a:cubicBezTo>
                  <a:cubicBezTo>
                    <a:pt x="14350048" y="17220160"/>
                    <a:pt x="14358984" y="16756536"/>
                    <a:pt x="14778880" y="15787600"/>
                  </a:cubicBezTo>
                  <a:cubicBezTo>
                    <a:pt x="16819240" y="14644208"/>
                    <a:pt x="16281344" y="9908328"/>
                    <a:pt x="16424800" y="8198080"/>
                  </a:cubicBezTo>
                  <a:cubicBezTo>
                    <a:pt x="15830560" y="6665848"/>
                    <a:pt x="16653400" y="5576800"/>
                    <a:pt x="15876160" y="4266160"/>
                  </a:cubicBezTo>
                  <a:cubicBezTo>
                    <a:pt x="14510640" y="2608232"/>
                    <a:pt x="12262128" y="379624"/>
                    <a:pt x="10585176" y="198416"/>
                  </a:cubicBezTo>
                  <a:cubicBezTo>
                    <a:pt x="8987288" y="0"/>
                    <a:pt x="5516992" y="35096"/>
                    <a:pt x="3348880" y="1062512"/>
                  </a:cubicBezTo>
                  <a:cubicBezTo>
                    <a:pt x="1731896" y="1999336"/>
                    <a:pt x="323079" y="4216108"/>
                    <a:pt x="0" y="6679136"/>
                  </a:cubicBezTo>
                  <a:cubicBezTo>
                    <a:pt x="723177" y="9602372"/>
                    <a:pt x="808669" y="13725427"/>
                    <a:pt x="1152128" y="15320096"/>
                  </a:cubicBezTo>
                  <a:cubicBezTo>
                    <a:pt x="2672467" y="16153708"/>
                    <a:pt x="1527651" y="16216484"/>
                    <a:pt x="3348880" y="20144632"/>
                  </a:cubicBezTo>
                  <a:cubicBezTo>
                    <a:pt x="4601144" y="21747072"/>
                    <a:pt x="3775600" y="22299624"/>
                    <a:pt x="3988960" y="23377120"/>
                  </a:cubicBezTo>
                  <a:cubicBezTo>
                    <a:pt x="5665360" y="24757656"/>
                    <a:pt x="5750505" y="25664668"/>
                    <a:pt x="6912768" y="2612129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8" name="手繪多邊形 57"/>
            <p:cNvSpPr/>
            <p:nvPr/>
          </p:nvSpPr>
          <p:spPr>
            <a:xfrm>
              <a:off x="8907855" y="-55362270"/>
              <a:ext cx="8624350" cy="7657499"/>
            </a:xfrm>
            <a:custGeom>
              <a:avLst/>
              <a:gdLst>
                <a:gd name="connsiteX0" fmla="*/ 10607040 w 11612880"/>
                <a:gd name="connsiteY0" fmla="*/ 0 h 14904720"/>
                <a:gd name="connsiteX1" fmla="*/ 11612880 w 11612880"/>
                <a:gd name="connsiteY1" fmla="*/ 1280160 h 14904720"/>
                <a:gd name="connsiteX2" fmla="*/ 5760720 w 11612880"/>
                <a:gd name="connsiteY2" fmla="*/ 13533120 h 14904720"/>
                <a:gd name="connsiteX3" fmla="*/ 822960 w 11612880"/>
                <a:gd name="connsiteY3" fmla="*/ 14904720 h 14904720"/>
                <a:gd name="connsiteX4" fmla="*/ 548640 w 11612880"/>
                <a:gd name="connsiteY4" fmla="*/ 12344400 h 14904720"/>
                <a:gd name="connsiteX5" fmla="*/ 0 w 11612880"/>
                <a:gd name="connsiteY5" fmla="*/ 4297680 h 14904720"/>
                <a:gd name="connsiteX6" fmla="*/ 11521440 w 11612880"/>
                <a:gd name="connsiteY6" fmla="*/ 1371600 h 14904720"/>
                <a:gd name="connsiteX0" fmla="*/ 10607040 w 11612880"/>
                <a:gd name="connsiteY0" fmla="*/ 0 h 14904720"/>
                <a:gd name="connsiteX1" fmla="*/ 11612880 w 11612880"/>
                <a:gd name="connsiteY1" fmla="*/ 1280160 h 14904720"/>
                <a:gd name="connsiteX2" fmla="*/ 5760720 w 11612880"/>
                <a:gd name="connsiteY2" fmla="*/ 13533120 h 14904720"/>
                <a:gd name="connsiteX3" fmla="*/ 822960 w 11612880"/>
                <a:gd name="connsiteY3" fmla="*/ 14904720 h 14904720"/>
                <a:gd name="connsiteX4" fmla="*/ 548640 w 11612880"/>
                <a:gd name="connsiteY4" fmla="*/ 12344400 h 14904720"/>
                <a:gd name="connsiteX5" fmla="*/ 0 w 11612880"/>
                <a:gd name="connsiteY5" fmla="*/ 4297680 h 14904720"/>
                <a:gd name="connsiteX6" fmla="*/ 11521440 w 11612880"/>
                <a:gd name="connsiteY6" fmla="*/ 1371600 h 14904720"/>
                <a:gd name="connsiteX7" fmla="*/ 10607040 w 11612880"/>
                <a:gd name="connsiteY7" fmla="*/ 0 h 14904720"/>
                <a:gd name="connsiteX0" fmla="*/ 10607040 w 11612880"/>
                <a:gd name="connsiteY0" fmla="*/ 0 h 14904720"/>
                <a:gd name="connsiteX1" fmla="*/ 11612880 w 11612880"/>
                <a:gd name="connsiteY1" fmla="*/ 1280160 h 14904720"/>
                <a:gd name="connsiteX2" fmla="*/ 5760720 w 11612880"/>
                <a:gd name="connsiteY2" fmla="*/ 13533120 h 14904720"/>
                <a:gd name="connsiteX3" fmla="*/ 822960 w 11612880"/>
                <a:gd name="connsiteY3" fmla="*/ 14904720 h 14904720"/>
                <a:gd name="connsiteX4" fmla="*/ 548640 w 11612880"/>
                <a:gd name="connsiteY4" fmla="*/ 12344400 h 14904720"/>
                <a:gd name="connsiteX5" fmla="*/ 0 w 11612880"/>
                <a:gd name="connsiteY5" fmla="*/ 4297680 h 14904720"/>
                <a:gd name="connsiteX6" fmla="*/ 10313208 w 11612880"/>
                <a:gd name="connsiteY6" fmla="*/ 161376 h 14904720"/>
                <a:gd name="connsiteX7" fmla="*/ 10607040 w 11612880"/>
                <a:gd name="connsiteY7" fmla="*/ 0 h 14904720"/>
                <a:gd name="connsiteX0" fmla="*/ 10961280 w 11612880"/>
                <a:gd name="connsiteY0" fmla="*/ 0 h 14959368"/>
                <a:gd name="connsiteX1" fmla="*/ 11612880 w 11612880"/>
                <a:gd name="connsiteY1" fmla="*/ 1334808 h 14959368"/>
                <a:gd name="connsiteX2" fmla="*/ 5760720 w 11612880"/>
                <a:gd name="connsiteY2" fmla="*/ 13587768 h 14959368"/>
                <a:gd name="connsiteX3" fmla="*/ 822960 w 11612880"/>
                <a:gd name="connsiteY3" fmla="*/ 14959368 h 14959368"/>
                <a:gd name="connsiteX4" fmla="*/ 548640 w 11612880"/>
                <a:gd name="connsiteY4" fmla="*/ 12399048 h 14959368"/>
                <a:gd name="connsiteX5" fmla="*/ 0 w 11612880"/>
                <a:gd name="connsiteY5" fmla="*/ 4352328 h 14959368"/>
                <a:gd name="connsiteX6" fmla="*/ 10313208 w 11612880"/>
                <a:gd name="connsiteY6" fmla="*/ 216024 h 14959368"/>
                <a:gd name="connsiteX7" fmla="*/ 10961280 w 11612880"/>
                <a:gd name="connsiteY7" fmla="*/ 0 h 14959368"/>
                <a:gd name="connsiteX0" fmla="*/ 10313208 w 11612880"/>
                <a:gd name="connsiteY0" fmla="*/ 0 h 14743344"/>
                <a:gd name="connsiteX1" fmla="*/ 11612880 w 11612880"/>
                <a:gd name="connsiteY1" fmla="*/ 1118784 h 14743344"/>
                <a:gd name="connsiteX2" fmla="*/ 5760720 w 11612880"/>
                <a:gd name="connsiteY2" fmla="*/ 13371744 h 14743344"/>
                <a:gd name="connsiteX3" fmla="*/ 822960 w 11612880"/>
                <a:gd name="connsiteY3" fmla="*/ 14743344 h 14743344"/>
                <a:gd name="connsiteX4" fmla="*/ 548640 w 11612880"/>
                <a:gd name="connsiteY4" fmla="*/ 12183024 h 14743344"/>
                <a:gd name="connsiteX5" fmla="*/ 0 w 11612880"/>
                <a:gd name="connsiteY5" fmla="*/ 4136304 h 14743344"/>
                <a:gd name="connsiteX6" fmla="*/ 10313208 w 11612880"/>
                <a:gd name="connsiteY6" fmla="*/ 0 h 14743344"/>
                <a:gd name="connsiteX0" fmla="*/ 10313208 w 11612880"/>
                <a:gd name="connsiteY0" fmla="*/ 0 h 15103384"/>
                <a:gd name="connsiteX1" fmla="*/ 11612880 w 11612880"/>
                <a:gd name="connsiteY1" fmla="*/ 1478824 h 15103384"/>
                <a:gd name="connsiteX2" fmla="*/ 5760720 w 11612880"/>
                <a:gd name="connsiteY2" fmla="*/ 13731784 h 15103384"/>
                <a:gd name="connsiteX3" fmla="*/ 822960 w 11612880"/>
                <a:gd name="connsiteY3" fmla="*/ 15103384 h 15103384"/>
                <a:gd name="connsiteX4" fmla="*/ 548640 w 11612880"/>
                <a:gd name="connsiteY4" fmla="*/ 12543064 h 15103384"/>
                <a:gd name="connsiteX5" fmla="*/ 0 w 11612880"/>
                <a:gd name="connsiteY5" fmla="*/ 4496344 h 15103384"/>
                <a:gd name="connsiteX6" fmla="*/ 10313208 w 11612880"/>
                <a:gd name="connsiteY6" fmla="*/ 0 h 15103384"/>
                <a:gd name="connsiteX0" fmla="*/ 10313208 w 11612880"/>
                <a:gd name="connsiteY0" fmla="*/ 0 h 15103384"/>
                <a:gd name="connsiteX1" fmla="*/ 11612880 w 11612880"/>
                <a:gd name="connsiteY1" fmla="*/ 1478824 h 15103384"/>
                <a:gd name="connsiteX2" fmla="*/ 5760720 w 11612880"/>
                <a:gd name="connsiteY2" fmla="*/ 13731784 h 15103384"/>
                <a:gd name="connsiteX3" fmla="*/ 822960 w 11612880"/>
                <a:gd name="connsiteY3" fmla="*/ 15103384 h 15103384"/>
                <a:gd name="connsiteX4" fmla="*/ 548640 w 11612880"/>
                <a:gd name="connsiteY4" fmla="*/ 12543064 h 15103384"/>
                <a:gd name="connsiteX5" fmla="*/ 0 w 11612880"/>
                <a:gd name="connsiteY5" fmla="*/ 4496344 h 15103384"/>
                <a:gd name="connsiteX6" fmla="*/ 1096184 w 11612880"/>
                <a:gd name="connsiteY6" fmla="*/ 2808312 h 15103384"/>
                <a:gd name="connsiteX7" fmla="*/ 10313208 w 11612880"/>
                <a:gd name="connsiteY7" fmla="*/ 0 h 15103384"/>
                <a:gd name="connsiteX0" fmla="*/ 10313208 w 11612880"/>
                <a:gd name="connsiteY0" fmla="*/ 0 h 15103384"/>
                <a:gd name="connsiteX1" fmla="*/ 11612880 w 11612880"/>
                <a:gd name="connsiteY1" fmla="*/ 1478824 h 15103384"/>
                <a:gd name="connsiteX2" fmla="*/ 5760720 w 11612880"/>
                <a:gd name="connsiteY2" fmla="*/ 13731784 h 15103384"/>
                <a:gd name="connsiteX3" fmla="*/ 822960 w 11612880"/>
                <a:gd name="connsiteY3" fmla="*/ 15103384 h 15103384"/>
                <a:gd name="connsiteX4" fmla="*/ 548640 w 11612880"/>
                <a:gd name="connsiteY4" fmla="*/ 12543064 h 15103384"/>
                <a:gd name="connsiteX5" fmla="*/ 0 w 11612880"/>
                <a:gd name="connsiteY5" fmla="*/ 4496344 h 15103384"/>
                <a:gd name="connsiteX6" fmla="*/ 10313208 w 11612880"/>
                <a:gd name="connsiteY6" fmla="*/ 0 h 15103384"/>
                <a:gd name="connsiteX0" fmla="*/ 10404648 w 11704320"/>
                <a:gd name="connsiteY0" fmla="*/ 0 h 15103384"/>
                <a:gd name="connsiteX1" fmla="*/ 11704320 w 11704320"/>
                <a:gd name="connsiteY1" fmla="*/ 1478824 h 15103384"/>
                <a:gd name="connsiteX2" fmla="*/ 5852160 w 11704320"/>
                <a:gd name="connsiteY2" fmla="*/ 13731784 h 15103384"/>
                <a:gd name="connsiteX3" fmla="*/ 914400 w 11704320"/>
                <a:gd name="connsiteY3" fmla="*/ 15103384 h 15103384"/>
                <a:gd name="connsiteX4" fmla="*/ 640080 w 11704320"/>
                <a:gd name="connsiteY4" fmla="*/ 12543064 h 15103384"/>
                <a:gd name="connsiteX5" fmla="*/ 91440 w 11704320"/>
                <a:gd name="connsiteY5" fmla="*/ 4496344 h 15103384"/>
                <a:gd name="connsiteX6" fmla="*/ 0 w 11704320"/>
                <a:gd name="connsiteY6" fmla="*/ 3312368 h 15103384"/>
                <a:gd name="connsiteX7" fmla="*/ 10404648 w 11704320"/>
                <a:gd name="connsiteY7" fmla="*/ 0 h 15103384"/>
                <a:gd name="connsiteX0" fmla="*/ 10833168 w 12132840"/>
                <a:gd name="connsiteY0" fmla="*/ 0 h 15103384"/>
                <a:gd name="connsiteX1" fmla="*/ 12132840 w 12132840"/>
                <a:gd name="connsiteY1" fmla="*/ 1478824 h 15103384"/>
                <a:gd name="connsiteX2" fmla="*/ 6280680 w 12132840"/>
                <a:gd name="connsiteY2" fmla="*/ 13731784 h 15103384"/>
                <a:gd name="connsiteX3" fmla="*/ 1342920 w 12132840"/>
                <a:gd name="connsiteY3" fmla="*/ 15103384 h 15103384"/>
                <a:gd name="connsiteX4" fmla="*/ 1068600 w 12132840"/>
                <a:gd name="connsiteY4" fmla="*/ 12543064 h 15103384"/>
                <a:gd name="connsiteX5" fmla="*/ 0 w 12132840"/>
                <a:gd name="connsiteY5" fmla="*/ 4896544 h 15103384"/>
                <a:gd name="connsiteX6" fmla="*/ 428520 w 12132840"/>
                <a:gd name="connsiteY6" fmla="*/ 3312368 h 15103384"/>
                <a:gd name="connsiteX7" fmla="*/ 10833168 w 12132840"/>
                <a:gd name="connsiteY7" fmla="*/ 0 h 15103384"/>
                <a:gd name="connsiteX0" fmla="*/ 10260632 w 12132840"/>
                <a:gd name="connsiteY0" fmla="*/ 0 h 14599328"/>
                <a:gd name="connsiteX1" fmla="*/ 12132840 w 12132840"/>
                <a:gd name="connsiteY1" fmla="*/ 974768 h 14599328"/>
                <a:gd name="connsiteX2" fmla="*/ 6280680 w 12132840"/>
                <a:gd name="connsiteY2" fmla="*/ 13227728 h 14599328"/>
                <a:gd name="connsiteX3" fmla="*/ 1342920 w 12132840"/>
                <a:gd name="connsiteY3" fmla="*/ 14599328 h 14599328"/>
                <a:gd name="connsiteX4" fmla="*/ 1068600 w 12132840"/>
                <a:gd name="connsiteY4" fmla="*/ 12039008 h 14599328"/>
                <a:gd name="connsiteX5" fmla="*/ 0 w 12132840"/>
                <a:gd name="connsiteY5" fmla="*/ 4392488 h 14599328"/>
                <a:gd name="connsiteX6" fmla="*/ 428520 w 12132840"/>
                <a:gd name="connsiteY6" fmla="*/ 2808312 h 14599328"/>
                <a:gd name="connsiteX7" fmla="*/ 10260632 w 12132840"/>
                <a:gd name="connsiteY7" fmla="*/ 0 h 14599328"/>
                <a:gd name="connsiteX0" fmla="*/ 10692680 w 12132840"/>
                <a:gd name="connsiteY0" fmla="*/ 0 h 14671336"/>
                <a:gd name="connsiteX1" fmla="*/ 12132840 w 12132840"/>
                <a:gd name="connsiteY1" fmla="*/ 1046776 h 14671336"/>
                <a:gd name="connsiteX2" fmla="*/ 6280680 w 12132840"/>
                <a:gd name="connsiteY2" fmla="*/ 13299736 h 14671336"/>
                <a:gd name="connsiteX3" fmla="*/ 1342920 w 12132840"/>
                <a:gd name="connsiteY3" fmla="*/ 14671336 h 14671336"/>
                <a:gd name="connsiteX4" fmla="*/ 1068600 w 12132840"/>
                <a:gd name="connsiteY4" fmla="*/ 12111016 h 14671336"/>
                <a:gd name="connsiteX5" fmla="*/ 0 w 12132840"/>
                <a:gd name="connsiteY5" fmla="*/ 4464496 h 14671336"/>
                <a:gd name="connsiteX6" fmla="*/ 428520 w 12132840"/>
                <a:gd name="connsiteY6" fmla="*/ 2880320 h 14671336"/>
                <a:gd name="connsiteX7" fmla="*/ 10692680 w 12132840"/>
                <a:gd name="connsiteY7" fmla="*/ 0 h 14671336"/>
                <a:gd name="connsiteX0" fmla="*/ 10692680 w 11412760"/>
                <a:gd name="connsiteY0" fmla="*/ 0 h 14671336"/>
                <a:gd name="connsiteX1" fmla="*/ 11412760 w 11412760"/>
                <a:gd name="connsiteY1" fmla="*/ 1584176 h 14671336"/>
                <a:gd name="connsiteX2" fmla="*/ 6280680 w 11412760"/>
                <a:gd name="connsiteY2" fmla="*/ 13299736 h 14671336"/>
                <a:gd name="connsiteX3" fmla="*/ 1342920 w 11412760"/>
                <a:gd name="connsiteY3" fmla="*/ 14671336 h 14671336"/>
                <a:gd name="connsiteX4" fmla="*/ 1068600 w 11412760"/>
                <a:gd name="connsiteY4" fmla="*/ 12111016 h 14671336"/>
                <a:gd name="connsiteX5" fmla="*/ 0 w 11412760"/>
                <a:gd name="connsiteY5" fmla="*/ 4464496 h 14671336"/>
                <a:gd name="connsiteX6" fmla="*/ 428520 w 11412760"/>
                <a:gd name="connsiteY6" fmla="*/ 2880320 h 14671336"/>
                <a:gd name="connsiteX7" fmla="*/ 10692680 w 11412760"/>
                <a:gd name="connsiteY7" fmla="*/ 0 h 14671336"/>
                <a:gd name="connsiteX0" fmla="*/ 10692680 w 11844808"/>
                <a:gd name="connsiteY0" fmla="*/ 0 h 14671336"/>
                <a:gd name="connsiteX1" fmla="*/ 11844808 w 11844808"/>
                <a:gd name="connsiteY1" fmla="*/ 1296144 h 14671336"/>
                <a:gd name="connsiteX2" fmla="*/ 6280680 w 11844808"/>
                <a:gd name="connsiteY2" fmla="*/ 13299736 h 14671336"/>
                <a:gd name="connsiteX3" fmla="*/ 1342920 w 11844808"/>
                <a:gd name="connsiteY3" fmla="*/ 14671336 h 14671336"/>
                <a:gd name="connsiteX4" fmla="*/ 1068600 w 11844808"/>
                <a:gd name="connsiteY4" fmla="*/ 12111016 h 14671336"/>
                <a:gd name="connsiteX5" fmla="*/ 0 w 11844808"/>
                <a:gd name="connsiteY5" fmla="*/ 4464496 h 14671336"/>
                <a:gd name="connsiteX6" fmla="*/ 428520 w 11844808"/>
                <a:gd name="connsiteY6" fmla="*/ 2880320 h 14671336"/>
                <a:gd name="connsiteX7" fmla="*/ 10692680 w 11844808"/>
                <a:gd name="connsiteY7" fmla="*/ 0 h 14671336"/>
                <a:gd name="connsiteX0" fmla="*/ 10692680 w 11844808"/>
                <a:gd name="connsiteY0" fmla="*/ 0 h 14671336"/>
                <a:gd name="connsiteX1" fmla="*/ 11844808 w 11844808"/>
                <a:gd name="connsiteY1" fmla="*/ 1296144 h 14671336"/>
                <a:gd name="connsiteX2" fmla="*/ 6280680 w 11844808"/>
                <a:gd name="connsiteY2" fmla="*/ 13299736 h 14671336"/>
                <a:gd name="connsiteX3" fmla="*/ 1342920 w 11844808"/>
                <a:gd name="connsiteY3" fmla="*/ 14671336 h 14671336"/>
                <a:gd name="connsiteX4" fmla="*/ 0 w 11844808"/>
                <a:gd name="connsiteY4" fmla="*/ 4464496 h 14671336"/>
                <a:gd name="connsiteX5" fmla="*/ 428520 w 11844808"/>
                <a:gd name="connsiteY5" fmla="*/ 2880320 h 14671336"/>
                <a:gd name="connsiteX6" fmla="*/ 10692680 w 11844808"/>
                <a:gd name="connsiteY6" fmla="*/ 0 h 14671336"/>
                <a:gd name="connsiteX0" fmla="*/ 10692680 w 11844808"/>
                <a:gd name="connsiteY0" fmla="*/ 0 h 14545616"/>
                <a:gd name="connsiteX1" fmla="*/ 11844808 w 11844808"/>
                <a:gd name="connsiteY1" fmla="*/ 1296144 h 14545616"/>
                <a:gd name="connsiteX2" fmla="*/ 6280680 w 11844808"/>
                <a:gd name="connsiteY2" fmla="*/ 13299736 h 14545616"/>
                <a:gd name="connsiteX3" fmla="*/ 1331640 w 11844808"/>
                <a:gd name="connsiteY3" fmla="*/ 14545616 h 14545616"/>
                <a:gd name="connsiteX4" fmla="*/ 0 w 11844808"/>
                <a:gd name="connsiteY4" fmla="*/ 4464496 h 14545616"/>
                <a:gd name="connsiteX5" fmla="*/ 428520 w 11844808"/>
                <a:gd name="connsiteY5" fmla="*/ 2880320 h 14545616"/>
                <a:gd name="connsiteX6" fmla="*/ 10692680 w 11844808"/>
                <a:gd name="connsiteY6" fmla="*/ 0 h 14545616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6280680 w 11844808"/>
                <a:gd name="connsiteY2" fmla="*/ 1329973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  <a:gd name="connsiteX0" fmla="*/ 10692680 w 11844808"/>
                <a:gd name="connsiteY0" fmla="*/ 0 h 14401600"/>
                <a:gd name="connsiteX1" fmla="*/ 11844808 w 11844808"/>
                <a:gd name="connsiteY1" fmla="*/ 1296144 h 14401600"/>
                <a:gd name="connsiteX2" fmla="*/ 5652120 w 11844808"/>
                <a:gd name="connsiteY2" fmla="*/ 13465496 h 14401600"/>
                <a:gd name="connsiteX3" fmla="*/ 1115616 w 11844808"/>
                <a:gd name="connsiteY3" fmla="*/ 14401600 h 14401600"/>
                <a:gd name="connsiteX4" fmla="*/ 0 w 11844808"/>
                <a:gd name="connsiteY4" fmla="*/ 4464496 h 14401600"/>
                <a:gd name="connsiteX5" fmla="*/ 428520 w 11844808"/>
                <a:gd name="connsiteY5" fmla="*/ 2880320 h 14401600"/>
                <a:gd name="connsiteX6" fmla="*/ 10692680 w 11844808"/>
                <a:gd name="connsiteY6" fmla="*/ 0 h 14401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844808" h="14401600">
                  <a:moveTo>
                    <a:pt x="10692680" y="0"/>
                  </a:moveTo>
                  <a:cubicBezTo>
                    <a:pt x="11459723" y="406696"/>
                    <a:pt x="11550013" y="531280"/>
                    <a:pt x="11844808" y="1296144"/>
                  </a:cubicBezTo>
                  <a:cubicBezTo>
                    <a:pt x="11517939" y="3500795"/>
                    <a:pt x="8153101" y="8824709"/>
                    <a:pt x="5652120" y="13465496"/>
                  </a:cubicBezTo>
                  <a:cubicBezTo>
                    <a:pt x="5303208" y="8591864"/>
                    <a:pt x="3840792" y="3433768"/>
                    <a:pt x="1115616" y="14401600"/>
                  </a:cubicBezTo>
                  <a:cubicBezTo>
                    <a:pt x="195104" y="10540592"/>
                    <a:pt x="188992" y="7774472"/>
                    <a:pt x="0" y="4464496"/>
                  </a:cubicBezTo>
                  <a:lnTo>
                    <a:pt x="428520" y="2880320"/>
                  </a:lnTo>
                  <a:cubicBezTo>
                    <a:pt x="3827027" y="6252989"/>
                    <a:pt x="5197949" y="6333659"/>
                    <a:pt x="1069268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9" name="手繪多邊形 58"/>
            <p:cNvSpPr/>
            <p:nvPr/>
          </p:nvSpPr>
          <p:spPr>
            <a:xfrm>
              <a:off x="9428789" y="-53254898"/>
              <a:ext cx="5064626" cy="11726208"/>
            </a:xfrm>
            <a:custGeom>
              <a:avLst/>
              <a:gdLst>
                <a:gd name="connsiteX0" fmla="*/ 548640 w 6492240"/>
                <a:gd name="connsiteY0" fmla="*/ 182880 h 19933920"/>
                <a:gd name="connsiteX1" fmla="*/ 6492240 w 6492240"/>
                <a:gd name="connsiteY1" fmla="*/ 182880 h 19933920"/>
                <a:gd name="connsiteX2" fmla="*/ 4114800 w 6492240"/>
                <a:gd name="connsiteY2" fmla="*/ 2926080 h 19933920"/>
                <a:gd name="connsiteX3" fmla="*/ 5394960 w 6492240"/>
                <a:gd name="connsiteY3" fmla="*/ 13075920 h 19933920"/>
                <a:gd name="connsiteX4" fmla="*/ 3383280 w 6492240"/>
                <a:gd name="connsiteY4" fmla="*/ 19933920 h 19933920"/>
                <a:gd name="connsiteX5" fmla="*/ 914400 w 6492240"/>
                <a:gd name="connsiteY5" fmla="*/ 19385280 h 19933920"/>
                <a:gd name="connsiteX6" fmla="*/ 0 w 6492240"/>
                <a:gd name="connsiteY6" fmla="*/ 7589520 h 19933920"/>
                <a:gd name="connsiteX7" fmla="*/ 1645920 w 6492240"/>
                <a:gd name="connsiteY7" fmla="*/ 2560320 h 19933920"/>
                <a:gd name="connsiteX8" fmla="*/ 731520 w 6492240"/>
                <a:gd name="connsiteY8" fmla="*/ 0 h 19933920"/>
                <a:gd name="connsiteX0" fmla="*/ 548640 w 7086600"/>
                <a:gd name="connsiteY0" fmla="*/ 457200 h 20208240"/>
                <a:gd name="connsiteX1" fmla="*/ 6492240 w 7086600"/>
                <a:gd name="connsiteY1" fmla="*/ 457200 h 20208240"/>
                <a:gd name="connsiteX2" fmla="*/ 4114800 w 7086600"/>
                <a:gd name="connsiteY2" fmla="*/ 3200400 h 20208240"/>
                <a:gd name="connsiteX3" fmla="*/ 5394960 w 7086600"/>
                <a:gd name="connsiteY3" fmla="*/ 13350240 h 20208240"/>
                <a:gd name="connsiteX4" fmla="*/ 3383280 w 7086600"/>
                <a:gd name="connsiteY4" fmla="*/ 20208240 h 20208240"/>
                <a:gd name="connsiteX5" fmla="*/ 914400 w 7086600"/>
                <a:gd name="connsiteY5" fmla="*/ 19659600 h 20208240"/>
                <a:gd name="connsiteX6" fmla="*/ 0 w 7086600"/>
                <a:gd name="connsiteY6" fmla="*/ 7863840 h 20208240"/>
                <a:gd name="connsiteX7" fmla="*/ 1645920 w 7086600"/>
                <a:gd name="connsiteY7" fmla="*/ 2834640 h 20208240"/>
                <a:gd name="connsiteX8" fmla="*/ 731520 w 7086600"/>
                <a:gd name="connsiteY8" fmla="*/ 274320 h 20208240"/>
                <a:gd name="connsiteX0" fmla="*/ 548640 w 6492240"/>
                <a:gd name="connsiteY0" fmla="*/ 457200 h 20208240"/>
                <a:gd name="connsiteX1" fmla="*/ 6492240 w 6492240"/>
                <a:gd name="connsiteY1" fmla="*/ 457200 h 20208240"/>
                <a:gd name="connsiteX2" fmla="*/ 4114800 w 6492240"/>
                <a:gd name="connsiteY2" fmla="*/ 3200400 h 20208240"/>
                <a:gd name="connsiteX3" fmla="*/ 5394960 w 6492240"/>
                <a:gd name="connsiteY3" fmla="*/ 13350240 h 20208240"/>
                <a:gd name="connsiteX4" fmla="*/ 3383280 w 6492240"/>
                <a:gd name="connsiteY4" fmla="*/ 20208240 h 20208240"/>
                <a:gd name="connsiteX5" fmla="*/ 914400 w 6492240"/>
                <a:gd name="connsiteY5" fmla="*/ 19659600 h 20208240"/>
                <a:gd name="connsiteX6" fmla="*/ 0 w 6492240"/>
                <a:gd name="connsiteY6" fmla="*/ 7863840 h 20208240"/>
                <a:gd name="connsiteX7" fmla="*/ 1645920 w 6492240"/>
                <a:gd name="connsiteY7" fmla="*/ 2834640 h 20208240"/>
                <a:gd name="connsiteX8" fmla="*/ 731520 w 6492240"/>
                <a:gd name="connsiteY8" fmla="*/ 274320 h 20208240"/>
                <a:gd name="connsiteX0" fmla="*/ 548640 w 6492240"/>
                <a:gd name="connsiteY0" fmla="*/ 457200 h 20208240"/>
                <a:gd name="connsiteX1" fmla="*/ 6492240 w 6492240"/>
                <a:gd name="connsiteY1" fmla="*/ 457200 h 20208240"/>
                <a:gd name="connsiteX2" fmla="*/ 4114800 w 6492240"/>
                <a:gd name="connsiteY2" fmla="*/ 3200400 h 20208240"/>
                <a:gd name="connsiteX3" fmla="*/ 5394960 w 6492240"/>
                <a:gd name="connsiteY3" fmla="*/ 13350240 h 20208240"/>
                <a:gd name="connsiteX4" fmla="*/ 3383280 w 6492240"/>
                <a:gd name="connsiteY4" fmla="*/ 20208240 h 20208240"/>
                <a:gd name="connsiteX5" fmla="*/ 914400 w 6492240"/>
                <a:gd name="connsiteY5" fmla="*/ 19659600 h 20208240"/>
                <a:gd name="connsiteX6" fmla="*/ 0 w 6492240"/>
                <a:gd name="connsiteY6" fmla="*/ 7863840 h 20208240"/>
                <a:gd name="connsiteX7" fmla="*/ 1645920 w 6492240"/>
                <a:gd name="connsiteY7" fmla="*/ 2834640 h 20208240"/>
                <a:gd name="connsiteX8" fmla="*/ 731520 w 6492240"/>
                <a:gd name="connsiteY8" fmla="*/ 274320 h 20208240"/>
                <a:gd name="connsiteX0" fmla="*/ 548640 w 6492240"/>
                <a:gd name="connsiteY0" fmla="*/ 457200 h 20208240"/>
                <a:gd name="connsiteX1" fmla="*/ 6492240 w 6492240"/>
                <a:gd name="connsiteY1" fmla="*/ 457200 h 20208240"/>
                <a:gd name="connsiteX2" fmla="*/ 4114800 w 6492240"/>
                <a:gd name="connsiteY2" fmla="*/ 3200400 h 20208240"/>
                <a:gd name="connsiteX3" fmla="*/ 5394960 w 6492240"/>
                <a:gd name="connsiteY3" fmla="*/ 13350240 h 20208240"/>
                <a:gd name="connsiteX4" fmla="*/ 3383280 w 6492240"/>
                <a:gd name="connsiteY4" fmla="*/ 20208240 h 20208240"/>
                <a:gd name="connsiteX5" fmla="*/ 914400 w 6492240"/>
                <a:gd name="connsiteY5" fmla="*/ 19659600 h 20208240"/>
                <a:gd name="connsiteX6" fmla="*/ 0 w 6492240"/>
                <a:gd name="connsiteY6" fmla="*/ 7863840 h 20208240"/>
                <a:gd name="connsiteX7" fmla="*/ 1645920 w 6492240"/>
                <a:gd name="connsiteY7" fmla="*/ 2834640 h 20208240"/>
                <a:gd name="connsiteX8" fmla="*/ 731520 w 6492240"/>
                <a:gd name="connsiteY8" fmla="*/ 274320 h 20208240"/>
                <a:gd name="connsiteX0" fmla="*/ 548640 w 6492240"/>
                <a:gd name="connsiteY0" fmla="*/ 457200 h 20208240"/>
                <a:gd name="connsiteX1" fmla="*/ 6492240 w 6492240"/>
                <a:gd name="connsiteY1" fmla="*/ 457200 h 20208240"/>
                <a:gd name="connsiteX2" fmla="*/ 4114800 w 6492240"/>
                <a:gd name="connsiteY2" fmla="*/ 3200400 h 20208240"/>
                <a:gd name="connsiteX3" fmla="*/ 5394960 w 6492240"/>
                <a:gd name="connsiteY3" fmla="*/ 13350240 h 20208240"/>
                <a:gd name="connsiteX4" fmla="*/ 3383280 w 6492240"/>
                <a:gd name="connsiteY4" fmla="*/ 20208240 h 20208240"/>
                <a:gd name="connsiteX5" fmla="*/ 914400 w 6492240"/>
                <a:gd name="connsiteY5" fmla="*/ 19659600 h 20208240"/>
                <a:gd name="connsiteX6" fmla="*/ 0 w 6492240"/>
                <a:gd name="connsiteY6" fmla="*/ 7863840 h 20208240"/>
                <a:gd name="connsiteX7" fmla="*/ 1645920 w 6492240"/>
                <a:gd name="connsiteY7" fmla="*/ 2834640 h 20208240"/>
                <a:gd name="connsiteX8" fmla="*/ 731520 w 6492240"/>
                <a:gd name="connsiteY8" fmla="*/ 274320 h 20208240"/>
                <a:gd name="connsiteX0" fmla="*/ 548640 w 6492240"/>
                <a:gd name="connsiteY0" fmla="*/ 1005960 h 20757000"/>
                <a:gd name="connsiteX1" fmla="*/ 6492240 w 6492240"/>
                <a:gd name="connsiteY1" fmla="*/ 1005960 h 20757000"/>
                <a:gd name="connsiteX2" fmla="*/ 4114800 w 6492240"/>
                <a:gd name="connsiteY2" fmla="*/ 3749160 h 20757000"/>
                <a:gd name="connsiteX3" fmla="*/ 5394960 w 6492240"/>
                <a:gd name="connsiteY3" fmla="*/ 13899000 h 20757000"/>
                <a:gd name="connsiteX4" fmla="*/ 3383280 w 6492240"/>
                <a:gd name="connsiteY4" fmla="*/ 20757000 h 20757000"/>
                <a:gd name="connsiteX5" fmla="*/ 914400 w 6492240"/>
                <a:gd name="connsiteY5" fmla="*/ 20208360 h 20757000"/>
                <a:gd name="connsiteX6" fmla="*/ 0 w 6492240"/>
                <a:gd name="connsiteY6" fmla="*/ 8412600 h 20757000"/>
                <a:gd name="connsiteX7" fmla="*/ 1645920 w 6492240"/>
                <a:gd name="connsiteY7" fmla="*/ 3383400 h 20757000"/>
                <a:gd name="connsiteX8" fmla="*/ 731520 w 6492240"/>
                <a:gd name="connsiteY8" fmla="*/ 823080 h 20757000"/>
                <a:gd name="connsiteX0" fmla="*/ 548640 w 6492240"/>
                <a:gd name="connsiteY0" fmla="*/ 1638168 h 21389208"/>
                <a:gd name="connsiteX1" fmla="*/ 6492240 w 6492240"/>
                <a:gd name="connsiteY1" fmla="*/ 1638168 h 21389208"/>
                <a:gd name="connsiteX2" fmla="*/ 4114800 w 6492240"/>
                <a:gd name="connsiteY2" fmla="*/ 4381368 h 21389208"/>
                <a:gd name="connsiteX3" fmla="*/ 5394960 w 6492240"/>
                <a:gd name="connsiteY3" fmla="*/ 14531208 h 21389208"/>
                <a:gd name="connsiteX4" fmla="*/ 3383280 w 6492240"/>
                <a:gd name="connsiteY4" fmla="*/ 21389208 h 21389208"/>
                <a:gd name="connsiteX5" fmla="*/ 914400 w 6492240"/>
                <a:gd name="connsiteY5" fmla="*/ 20840568 h 21389208"/>
                <a:gd name="connsiteX6" fmla="*/ 0 w 6492240"/>
                <a:gd name="connsiteY6" fmla="*/ 9044808 h 21389208"/>
                <a:gd name="connsiteX7" fmla="*/ 1645920 w 6492240"/>
                <a:gd name="connsiteY7" fmla="*/ 4015608 h 21389208"/>
                <a:gd name="connsiteX8" fmla="*/ 731520 w 6492240"/>
                <a:gd name="connsiteY8" fmla="*/ 1455288 h 21389208"/>
                <a:gd name="connsiteX0" fmla="*/ 548640 w 6492240"/>
                <a:gd name="connsiteY0" fmla="*/ 2569848 h 22320888"/>
                <a:gd name="connsiteX1" fmla="*/ 6492240 w 6492240"/>
                <a:gd name="connsiteY1" fmla="*/ 2569848 h 22320888"/>
                <a:gd name="connsiteX2" fmla="*/ 4114800 w 6492240"/>
                <a:gd name="connsiteY2" fmla="*/ 5313048 h 22320888"/>
                <a:gd name="connsiteX3" fmla="*/ 5394960 w 6492240"/>
                <a:gd name="connsiteY3" fmla="*/ 15462888 h 22320888"/>
                <a:gd name="connsiteX4" fmla="*/ 3383280 w 6492240"/>
                <a:gd name="connsiteY4" fmla="*/ 22320888 h 22320888"/>
                <a:gd name="connsiteX5" fmla="*/ 914400 w 6492240"/>
                <a:gd name="connsiteY5" fmla="*/ 21772248 h 22320888"/>
                <a:gd name="connsiteX6" fmla="*/ 0 w 6492240"/>
                <a:gd name="connsiteY6" fmla="*/ 9976488 h 22320888"/>
                <a:gd name="connsiteX7" fmla="*/ 1645920 w 6492240"/>
                <a:gd name="connsiteY7" fmla="*/ 4947288 h 22320888"/>
                <a:gd name="connsiteX8" fmla="*/ 731520 w 6492240"/>
                <a:gd name="connsiteY8" fmla="*/ 2386968 h 22320888"/>
                <a:gd name="connsiteX0" fmla="*/ 548640 w 6492240"/>
                <a:gd name="connsiteY0" fmla="*/ 2569848 h 22320888"/>
                <a:gd name="connsiteX1" fmla="*/ 6492240 w 6492240"/>
                <a:gd name="connsiteY1" fmla="*/ 2569848 h 22320888"/>
                <a:gd name="connsiteX2" fmla="*/ 4114800 w 6492240"/>
                <a:gd name="connsiteY2" fmla="*/ 5313048 h 22320888"/>
                <a:gd name="connsiteX3" fmla="*/ 5394960 w 6492240"/>
                <a:gd name="connsiteY3" fmla="*/ 15462888 h 22320888"/>
                <a:gd name="connsiteX4" fmla="*/ 3383280 w 6492240"/>
                <a:gd name="connsiteY4" fmla="*/ 22320888 h 22320888"/>
                <a:gd name="connsiteX5" fmla="*/ 914400 w 6492240"/>
                <a:gd name="connsiteY5" fmla="*/ 21772248 h 22320888"/>
                <a:gd name="connsiteX6" fmla="*/ 0 w 6492240"/>
                <a:gd name="connsiteY6" fmla="*/ 9976488 h 22320888"/>
                <a:gd name="connsiteX7" fmla="*/ 1645920 w 6492240"/>
                <a:gd name="connsiteY7" fmla="*/ 4947288 h 22320888"/>
                <a:gd name="connsiteX8" fmla="*/ 731520 w 6492240"/>
                <a:gd name="connsiteY8" fmla="*/ 2386968 h 22320888"/>
                <a:gd name="connsiteX9" fmla="*/ 548640 w 6492240"/>
                <a:gd name="connsiteY9" fmla="*/ 2569848 h 22320888"/>
                <a:gd name="connsiteX0" fmla="*/ 731520 w 6492240"/>
                <a:gd name="connsiteY0" fmla="*/ 0 h 19933920"/>
                <a:gd name="connsiteX1" fmla="*/ 6492240 w 6492240"/>
                <a:gd name="connsiteY1" fmla="*/ 182880 h 19933920"/>
                <a:gd name="connsiteX2" fmla="*/ 4114800 w 6492240"/>
                <a:gd name="connsiteY2" fmla="*/ 2926080 h 19933920"/>
                <a:gd name="connsiteX3" fmla="*/ 5394960 w 6492240"/>
                <a:gd name="connsiteY3" fmla="*/ 13075920 h 19933920"/>
                <a:gd name="connsiteX4" fmla="*/ 3383280 w 6492240"/>
                <a:gd name="connsiteY4" fmla="*/ 19933920 h 19933920"/>
                <a:gd name="connsiteX5" fmla="*/ 914400 w 6492240"/>
                <a:gd name="connsiteY5" fmla="*/ 19385280 h 19933920"/>
                <a:gd name="connsiteX6" fmla="*/ 0 w 6492240"/>
                <a:gd name="connsiteY6" fmla="*/ 7589520 h 19933920"/>
                <a:gd name="connsiteX7" fmla="*/ 1645920 w 6492240"/>
                <a:gd name="connsiteY7" fmla="*/ 2560320 h 19933920"/>
                <a:gd name="connsiteX8" fmla="*/ 731520 w 6492240"/>
                <a:gd name="connsiteY8" fmla="*/ 0 h 19933920"/>
                <a:gd name="connsiteX0" fmla="*/ 1189896 w 6492240"/>
                <a:gd name="connsiteY0" fmla="*/ 99552 h 19751040"/>
                <a:gd name="connsiteX1" fmla="*/ 6492240 w 6492240"/>
                <a:gd name="connsiteY1" fmla="*/ 0 h 19751040"/>
                <a:gd name="connsiteX2" fmla="*/ 4114800 w 6492240"/>
                <a:gd name="connsiteY2" fmla="*/ 2743200 h 19751040"/>
                <a:gd name="connsiteX3" fmla="*/ 5394960 w 6492240"/>
                <a:gd name="connsiteY3" fmla="*/ 12893040 h 19751040"/>
                <a:gd name="connsiteX4" fmla="*/ 3383280 w 6492240"/>
                <a:gd name="connsiteY4" fmla="*/ 19751040 h 19751040"/>
                <a:gd name="connsiteX5" fmla="*/ 914400 w 6492240"/>
                <a:gd name="connsiteY5" fmla="*/ 19202400 h 19751040"/>
                <a:gd name="connsiteX6" fmla="*/ 0 w 6492240"/>
                <a:gd name="connsiteY6" fmla="*/ 7406640 h 19751040"/>
                <a:gd name="connsiteX7" fmla="*/ 1645920 w 6492240"/>
                <a:gd name="connsiteY7" fmla="*/ 2377440 h 19751040"/>
                <a:gd name="connsiteX8" fmla="*/ 1189896 w 6492240"/>
                <a:gd name="connsiteY8" fmla="*/ 99552 h 19751040"/>
                <a:gd name="connsiteX0" fmla="*/ 1189896 w 6492240"/>
                <a:gd name="connsiteY0" fmla="*/ 2477032 h 22128520"/>
                <a:gd name="connsiteX1" fmla="*/ 6492240 w 6492240"/>
                <a:gd name="connsiteY1" fmla="*/ 2377480 h 22128520"/>
                <a:gd name="connsiteX2" fmla="*/ 4114800 w 6492240"/>
                <a:gd name="connsiteY2" fmla="*/ 5120680 h 22128520"/>
                <a:gd name="connsiteX3" fmla="*/ 5394960 w 6492240"/>
                <a:gd name="connsiteY3" fmla="*/ 15270520 h 22128520"/>
                <a:gd name="connsiteX4" fmla="*/ 3383280 w 6492240"/>
                <a:gd name="connsiteY4" fmla="*/ 22128520 h 22128520"/>
                <a:gd name="connsiteX5" fmla="*/ 914400 w 6492240"/>
                <a:gd name="connsiteY5" fmla="*/ 21579880 h 22128520"/>
                <a:gd name="connsiteX6" fmla="*/ 0 w 6492240"/>
                <a:gd name="connsiteY6" fmla="*/ 9784120 h 22128520"/>
                <a:gd name="connsiteX7" fmla="*/ 1645920 w 6492240"/>
                <a:gd name="connsiteY7" fmla="*/ 4754920 h 22128520"/>
                <a:gd name="connsiteX8" fmla="*/ 1189896 w 6492240"/>
                <a:gd name="connsiteY8" fmla="*/ 2477032 h 22128520"/>
                <a:gd name="connsiteX0" fmla="*/ 685840 w 6492240"/>
                <a:gd name="connsiteY0" fmla="*/ 2477032 h 22344544"/>
                <a:gd name="connsiteX1" fmla="*/ 6492240 w 6492240"/>
                <a:gd name="connsiteY1" fmla="*/ 2593504 h 22344544"/>
                <a:gd name="connsiteX2" fmla="*/ 4114800 w 6492240"/>
                <a:gd name="connsiteY2" fmla="*/ 5336704 h 22344544"/>
                <a:gd name="connsiteX3" fmla="*/ 5394960 w 6492240"/>
                <a:gd name="connsiteY3" fmla="*/ 15486544 h 22344544"/>
                <a:gd name="connsiteX4" fmla="*/ 3383280 w 6492240"/>
                <a:gd name="connsiteY4" fmla="*/ 22344544 h 22344544"/>
                <a:gd name="connsiteX5" fmla="*/ 914400 w 6492240"/>
                <a:gd name="connsiteY5" fmla="*/ 21795904 h 22344544"/>
                <a:gd name="connsiteX6" fmla="*/ 0 w 6492240"/>
                <a:gd name="connsiteY6" fmla="*/ 10000144 h 22344544"/>
                <a:gd name="connsiteX7" fmla="*/ 1645920 w 6492240"/>
                <a:gd name="connsiteY7" fmla="*/ 4970944 h 22344544"/>
                <a:gd name="connsiteX8" fmla="*/ 685840 w 6492240"/>
                <a:gd name="connsiteY8" fmla="*/ 2477032 h 22344544"/>
                <a:gd name="connsiteX0" fmla="*/ 757848 w 6492240"/>
                <a:gd name="connsiteY0" fmla="*/ 2477032 h 22200528"/>
                <a:gd name="connsiteX1" fmla="*/ 6492240 w 6492240"/>
                <a:gd name="connsiteY1" fmla="*/ 2449488 h 22200528"/>
                <a:gd name="connsiteX2" fmla="*/ 4114800 w 6492240"/>
                <a:gd name="connsiteY2" fmla="*/ 5192688 h 22200528"/>
                <a:gd name="connsiteX3" fmla="*/ 5394960 w 6492240"/>
                <a:gd name="connsiteY3" fmla="*/ 15342528 h 22200528"/>
                <a:gd name="connsiteX4" fmla="*/ 3383280 w 6492240"/>
                <a:gd name="connsiteY4" fmla="*/ 22200528 h 22200528"/>
                <a:gd name="connsiteX5" fmla="*/ 914400 w 6492240"/>
                <a:gd name="connsiteY5" fmla="*/ 21651888 h 22200528"/>
                <a:gd name="connsiteX6" fmla="*/ 0 w 6492240"/>
                <a:gd name="connsiteY6" fmla="*/ 9856128 h 22200528"/>
                <a:gd name="connsiteX7" fmla="*/ 1645920 w 6492240"/>
                <a:gd name="connsiteY7" fmla="*/ 4826928 h 22200528"/>
                <a:gd name="connsiteX8" fmla="*/ 757848 w 6492240"/>
                <a:gd name="connsiteY8" fmla="*/ 2477032 h 22200528"/>
                <a:gd name="connsiteX0" fmla="*/ 757848 w 6492240"/>
                <a:gd name="connsiteY0" fmla="*/ 2453176 h 22176672"/>
                <a:gd name="connsiteX1" fmla="*/ 6492240 w 6492240"/>
                <a:gd name="connsiteY1" fmla="*/ 2425632 h 22176672"/>
                <a:gd name="connsiteX2" fmla="*/ 4114800 w 6492240"/>
                <a:gd name="connsiteY2" fmla="*/ 5168832 h 22176672"/>
                <a:gd name="connsiteX3" fmla="*/ 5394960 w 6492240"/>
                <a:gd name="connsiteY3" fmla="*/ 15318672 h 22176672"/>
                <a:gd name="connsiteX4" fmla="*/ 3383280 w 6492240"/>
                <a:gd name="connsiteY4" fmla="*/ 22176672 h 22176672"/>
                <a:gd name="connsiteX5" fmla="*/ 914400 w 6492240"/>
                <a:gd name="connsiteY5" fmla="*/ 21628032 h 22176672"/>
                <a:gd name="connsiteX6" fmla="*/ 0 w 6492240"/>
                <a:gd name="connsiteY6" fmla="*/ 9832272 h 22176672"/>
                <a:gd name="connsiteX7" fmla="*/ 1645920 w 6492240"/>
                <a:gd name="connsiteY7" fmla="*/ 4803072 h 22176672"/>
                <a:gd name="connsiteX8" fmla="*/ 757848 w 6492240"/>
                <a:gd name="connsiteY8" fmla="*/ 2453176 h 22176672"/>
                <a:gd name="connsiteX0" fmla="*/ 757848 w 6492240"/>
                <a:gd name="connsiteY0" fmla="*/ 2453176 h 22176672"/>
                <a:gd name="connsiteX1" fmla="*/ 6492240 w 6492240"/>
                <a:gd name="connsiteY1" fmla="*/ 2425632 h 22176672"/>
                <a:gd name="connsiteX2" fmla="*/ 4114800 w 6492240"/>
                <a:gd name="connsiteY2" fmla="*/ 5168832 h 22176672"/>
                <a:gd name="connsiteX3" fmla="*/ 5394960 w 6492240"/>
                <a:gd name="connsiteY3" fmla="*/ 15318672 h 22176672"/>
                <a:gd name="connsiteX4" fmla="*/ 3383280 w 6492240"/>
                <a:gd name="connsiteY4" fmla="*/ 22176672 h 22176672"/>
                <a:gd name="connsiteX5" fmla="*/ 914400 w 6492240"/>
                <a:gd name="connsiteY5" fmla="*/ 21628032 h 22176672"/>
                <a:gd name="connsiteX6" fmla="*/ 0 w 6492240"/>
                <a:gd name="connsiteY6" fmla="*/ 9832272 h 22176672"/>
                <a:gd name="connsiteX7" fmla="*/ 1645920 w 6492240"/>
                <a:gd name="connsiteY7" fmla="*/ 4803072 h 22176672"/>
                <a:gd name="connsiteX8" fmla="*/ 757848 w 6492240"/>
                <a:gd name="connsiteY8" fmla="*/ 2453176 h 22176672"/>
                <a:gd name="connsiteX0" fmla="*/ 757848 w 6492240"/>
                <a:gd name="connsiteY0" fmla="*/ 2453176 h 22176672"/>
                <a:gd name="connsiteX1" fmla="*/ 6492240 w 6492240"/>
                <a:gd name="connsiteY1" fmla="*/ 2425632 h 22176672"/>
                <a:gd name="connsiteX2" fmla="*/ 4114800 w 6492240"/>
                <a:gd name="connsiteY2" fmla="*/ 5168832 h 22176672"/>
                <a:gd name="connsiteX3" fmla="*/ 5394960 w 6492240"/>
                <a:gd name="connsiteY3" fmla="*/ 15318672 h 22176672"/>
                <a:gd name="connsiteX4" fmla="*/ 3383280 w 6492240"/>
                <a:gd name="connsiteY4" fmla="*/ 22176672 h 22176672"/>
                <a:gd name="connsiteX5" fmla="*/ 914400 w 6492240"/>
                <a:gd name="connsiteY5" fmla="*/ 21628032 h 22176672"/>
                <a:gd name="connsiteX6" fmla="*/ 0 w 6492240"/>
                <a:gd name="connsiteY6" fmla="*/ 9832272 h 22176672"/>
                <a:gd name="connsiteX7" fmla="*/ 1645920 w 6492240"/>
                <a:gd name="connsiteY7" fmla="*/ 4803072 h 22176672"/>
                <a:gd name="connsiteX8" fmla="*/ 757848 w 6492240"/>
                <a:gd name="connsiteY8" fmla="*/ 2453176 h 22176672"/>
                <a:gd name="connsiteX0" fmla="*/ 757848 w 6492240"/>
                <a:gd name="connsiteY0" fmla="*/ 2453176 h 22176672"/>
                <a:gd name="connsiteX1" fmla="*/ 6492240 w 6492240"/>
                <a:gd name="connsiteY1" fmla="*/ 2425632 h 22176672"/>
                <a:gd name="connsiteX2" fmla="*/ 4114800 w 6492240"/>
                <a:gd name="connsiteY2" fmla="*/ 5168832 h 22176672"/>
                <a:gd name="connsiteX3" fmla="*/ 5394960 w 6492240"/>
                <a:gd name="connsiteY3" fmla="*/ 15318672 h 22176672"/>
                <a:gd name="connsiteX4" fmla="*/ 3383280 w 6492240"/>
                <a:gd name="connsiteY4" fmla="*/ 22176672 h 22176672"/>
                <a:gd name="connsiteX5" fmla="*/ 914400 w 6492240"/>
                <a:gd name="connsiteY5" fmla="*/ 21628032 h 22176672"/>
                <a:gd name="connsiteX6" fmla="*/ 0 w 6492240"/>
                <a:gd name="connsiteY6" fmla="*/ 9832272 h 22176672"/>
                <a:gd name="connsiteX7" fmla="*/ 1645920 w 6492240"/>
                <a:gd name="connsiteY7" fmla="*/ 4803072 h 22176672"/>
                <a:gd name="connsiteX8" fmla="*/ 757848 w 6492240"/>
                <a:gd name="connsiteY8" fmla="*/ 2453176 h 22176672"/>
                <a:gd name="connsiteX0" fmla="*/ 757848 w 6492240"/>
                <a:gd name="connsiteY0" fmla="*/ 2453176 h 23685432"/>
                <a:gd name="connsiteX1" fmla="*/ 6492240 w 6492240"/>
                <a:gd name="connsiteY1" fmla="*/ 2425632 h 23685432"/>
                <a:gd name="connsiteX2" fmla="*/ 4114800 w 6492240"/>
                <a:gd name="connsiteY2" fmla="*/ 5168832 h 23685432"/>
                <a:gd name="connsiteX3" fmla="*/ 5394960 w 6492240"/>
                <a:gd name="connsiteY3" fmla="*/ 15318672 h 23685432"/>
                <a:gd name="connsiteX4" fmla="*/ 3383280 w 6492240"/>
                <a:gd name="connsiteY4" fmla="*/ 22176672 h 23685432"/>
                <a:gd name="connsiteX5" fmla="*/ 914400 w 6492240"/>
                <a:gd name="connsiteY5" fmla="*/ 21628032 h 23685432"/>
                <a:gd name="connsiteX6" fmla="*/ 0 w 6492240"/>
                <a:gd name="connsiteY6" fmla="*/ 9832272 h 23685432"/>
                <a:gd name="connsiteX7" fmla="*/ 1645920 w 6492240"/>
                <a:gd name="connsiteY7" fmla="*/ 4803072 h 23685432"/>
                <a:gd name="connsiteX8" fmla="*/ 757848 w 6492240"/>
                <a:gd name="connsiteY8" fmla="*/ 2453176 h 23685432"/>
                <a:gd name="connsiteX0" fmla="*/ 879768 w 6614160"/>
                <a:gd name="connsiteY0" fmla="*/ 2453176 h 23685432"/>
                <a:gd name="connsiteX1" fmla="*/ 6614160 w 6614160"/>
                <a:gd name="connsiteY1" fmla="*/ 2425632 h 23685432"/>
                <a:gd name="connsiteX2" fmla="*/ 4236720 w 6614160"/>
                <a:gd name="connsiteY2" fmla="*/ 5168832 h 23685432"/>
                <a:gd name="connsiteX3" fmla="*/ 5516880 w 6614160"/>
                <a:gd name="connsiteY3" fmla="*/ 15318672 h 23685432"/>
                <a:gd name="connsiteX4" fmla="*/ 3505200 w 6614160"/>
                <a:gd name="connsiteY4" fmla="*/ 22176672 h 23685432"/>
                <a:gd name="connsiteX5" fmla="*/ 1036320 w 6614160"/>
                <a:gd name="connsiteY5" fmla="*/ 21628032 h 23685432"/>
                <a:gd name="connsiteX6" fmla="*/ 121920 w 6614160"/>
                <a:gd name="connsiteY6" fmla="*/ 9832272 h 23685432"/>
                <a:gd name="connsiteX7" fmla="*/ 1767840 w 6614160"/>
                <a:gd name="connsiteY7" fmla="*/ 4803072 h 23685432"/>
                <a:gd name="connsiteX8" fmla="*/ 879768 w 6614160"/>
                <a:gd name="connsiteY8" fmla="*/ 2453176 h 23685432"/>
                <a:gd name="connsiteX0" fmla="*/ 879768 w 6614160"/>
                <a:gd name="connsiteY0" fmla="*/ 2453176 h 23685432"/>
                <a:gd name="connsiteX1" fmla="*/ 6614160 w 6614160"/>
                <a:gd name="connsiteY1" fmla="*/ 2425632 h 23685432"/>
                <a:gd name="connsiteX2" fmla="*/ 4236720 w 6614160"/>
                <a:gd name="connsiteY2" fmla="*/ 5168832 h 23685432"/>
                <a:gd name="connsiteX3" fmla="*/ 4408160 w 6614160"/>
                <a:gd name="connsiteY3" fmla="*/ 15342608 h 23685432"/>
                <a:gd name="connsiteX4" fmla="*/ 3505200 w 6614160"/>
                <a:gd name="connsiteY4" fmla="*/ 22176672 h 23685432"/>
                <a:gd name="connsiteX5" fmla="*/ 1036320 w 6614160"/>
                <a:gd name="connsiteY5" fmla="*/ 21628032 h 23685432"/>
                <a:gd name="connsiteX6" fmla="*/ 121920 w 6614160"/>
                <a:gd name="connsiteY6" fmla="*/ 9832272 h 23685432"/>
                <a:gd name="connsiteX7" fmla="*/ 1767840 w 6614160"/>
                <a:gd name="connsiteY7" fmla="*/ 4803072 h 23685432"/>
                <a:gd name="connsiteX8" fmla="*/ 879768 w 6614160"/>
                <a:gd name="connsiteY8" fmla="*/ 2453176 h 23685432"/>
                <a:gd name="connsiteX0" fmla="*/ 879768 w 6614160"/>
                <a:gd name="connsiteY0" fmla="*/ 2453176 h 23685432"/>
                <a:gd name="connsiteX1" fmla="*/ 6614160 w 6614160"/>
                <a:gd name="connsiteY1" fmla="*/ 2425632 h 23685432"/>
                <a:gd name="connsiteX2" fmla="*/ 4236720 w 6614160"/>
                <a:gd name="connsiteY2" fmla="*/ 5168832 h 23685432"/>
                <a:gd name="connsiteX3" fmla="*/ 4408160 w 6614160"/>
                <a:gd name="connsiteY3" fmla="*/ 15342608 h 23685432"/>
                <a:gd name="connsiteX4" fmla="*/ 3505200 w 6614160"/>
                <a:gd name="connsiteY4" fmla="*/ 22176672 h 23685432"/>
                <a:gd name="connsiteX5" fmla="*/ 1036320 w 6614160"/>
                <a:gd name="connsiteY5" fmla="*/ 21628032 h 23685432"/>
                <a:gd name="connsiteX6" fmla="*/ 121920 w 6614160"/>
                <a:gd name="connsiteY6" fmla="*/ 9832272 h 23685432"/>
                <a:gd name="connsiteX7" fmla="*/ 1767840 w 6614160"/>
                <a:gd name="connsiteY7" fmla="*/ 4803072 h 23685432"/>
                <a:gd name="connsiteX8" fmla="*/ 879768 w 6614160"/>
                <a:gd name="connsiteY8" fmla="*/ 2453176 h 23685432"/>
                <a:gd name="connsiteX0" fmla="*/ 879768 w 6614160"/>
                <a:gd name="connsiteY0" fmla="*/ 2453176 h 23686548"/>
                <a:gd name="connsiteX1" fmla="*/ 6614160 w 6614160"/>
                <a:gd name="connsiteY1" fmla="*/ 2425632 h 23686548"/>
                <a:gd name="connsiteX2" fmla="*/ 4236720 w 6614160"/>
                <a:gd name="connsiteY2" fmla="*/ 5168832 h 23686548"/>
                <a:gd name="connsiteX3" fmla="*/ 4408160 w 6614160"/>
                <a:gd name="connsiteY3" fmla="*/ 15342608 h 23686548"/>
                <a:gd name="connsiteX4" fmla="*/ 2895992 w 6614160"/>
                <a:gd name="connsiteY4" fmla="*/ 22183368 h 23686548"/>
                <a:gd name="connsiteX5" fmla="*/ 1036320 w 6614160"/>
                <a:gd name="connsiteY5" fmla="*/ 21628032 h 23686548"/>
                <a:gd name="connsiteX6" fmla="*/ 121920 w 6614160"/>
                <a:gd name="connsiteY6" fmla="*/ 9832272 h 23686548"/>
                <a:gd name="connsiteX7" fmla="*/ 1767840 w 6614160"/>
                <a:gd name="connsiteY7" fmla="*/ 4803072 h 23686548"/>
                <a:gd name="connsiteX8" fmla="*/ 879768 w 6614160"/>
                <a:gd name="connsiteY8" fmla="*/ 2453176 h 23686548"/>
                <a:gd name="connsiteX0" fmla="*/ 1038409 w 6772801"/>
                <a:gd name="connsiteY0" fmla="*/ 2453176 h 23011460"/>
                <a:gd name="connsiteX1" fmla="*/ 6772801 w 6772801"/>
                <a:gd name="connsiteY1" fmla="*/ 2425632 h 23011460"/>
                <a:gd name="connsiteX2" fmla="*/ 4395361 w 6772801"/>
                <a:gd name="connsiteY2" fmla="*/ 5168832 h 23011460"/>
                <a:gd name="connsiteX3" fmla="*/ 4566801 w 6772801"/>
                <a:gd name="connsiteY3" fmla="*/ 15342608 h 23011460"/>
                <a:gd name="connsiteX4" fmla="*/ 3054633 w 6772801"/>
                <a:gd name="connsiteY4" fmla="*/ 22183368 h 23011460"/>
                <a:gd name="connsiteX5" fmla="*/ 462345 w 6772801"/>
                <a:gd name="connsiteY5" fmla="*/ 20311160 h 23011460"/>
                <a:gd name="connsiteX6" fmla="*/ 280561 w 6772801"/>
                <a:gd name="connsiteY6" fmla="*/ 9832272 h 23011460"/>
                <a:gd name="connsiteX7" fmla="*/ 1926481 w 6772801"/>
                <a:gd name="connsiteY7" fmla="*/ 4803072 h 23011460"/>
                <a:gd name="connsiteX8" fmla="*/ 1038409 w 6772801"/>
                <a:gd name="connsiteY8" fmla="*/ 2453176 h 23011460"/>
                <a:gd name="connsiteX0" fmla="*/ 1086415 w 6820807"/>
                <a:gd name="connsiteY0" fmla="*/ 2453176 h 22105647"/>
                <a:gd name="connsiteX1" fmla="*/ 6820807 w 6820807"/>
                <a:gd name="connsiteY1" fmla="*/ 2425632 h 22105647"/>
                <a:gd name="connsiteX2" fmla="*/ 4443367 w 6820807"/>
                <a:gd name="connsiteY2" fmla="*/ 5168832 h 22105647"/>
                <a:gd name="connsiteX3" fmla="*/ 4614807 w 6820807"/>
                <a:gd name="connsiteY3" fmla="*/ 15342608 h 22105647"/>
                <a:gd name="connsiteX4" fmla="*/ 3390672 w 6820807"/>
                <a:gd name="connsiteY4" fmla="*/ 20599192 h 22105647"/>
                <a:gd name="connsiteX5" fmla="*/ 510351 w 6820807"/>
                <a:gd name="connsiteY5" fmla="*/ 20311160 h 22105647"/>
                <a:gd name="connsiteX6" fmla="*/ 328567 w 6820807"/>
                <a:gd name="connsiteY6" fmla="*/ 9832272 h 22105647"/>
                <a:gd name="connsiteX7" fmla="*/ 1974487 w 6820807"/>
                <a:gd name="connsiteY7" fmla="*/ 4803072 h 22105647"/>
                <a:gd name="connsiteX8" fmla="*/ 1086415 w 6820807"/>
                <a:gd name="connsiteY8" fmla="*/ 2453176 h 22105647"/>
                <a:gd name="connsiteX0" fmla="*/ 1086415 w 6820807"/>
                <a:gd name="connsiteY0" fmla="*/ 2453176 h 22105647"/>
                <a:gd name="connsiteX1" fmla="*/ 6820807 w 6820807"/>
                <a:gd name="connsiteY1" fmla="*/ 2425632 h 22105647"/>
                <a:gd name="connsiteX2" fmla="*/ 4443367 w 6820807"/>
                <a:gd name="connsiteY2" fmla="*/ 5168832 h 22105647"/>
                <a:gd name="connsiteX3" fmla="*/ 4614807 w 6820807"/>
                <a:gd name="connsiteY3" fmla="*/ 15342608 h 22105647"/>
                <a:gd name="connsiteX4" fmla="*/ 3390672 w 6820807"/>
                <a:gd name="connsiteY4" fmla="*/ 20599192 h 22105647"/>
                <a:gd name="connsiteX5" fmla="*/ 510351 w 6820807"/>
                <a:gd name="connsiteY5" fmla="*/ 20311160 h 22105647"/>
                <a:gd name="connsiteX6" fmla="*/ 328567 w 6820807"/>
                <a:gd name="connsiteY6" fmla="*/ 9832272 h 22105647"/>
                <a:gd name="connsiteX7" fmla="*/ 1974487 w 6820807"/>
                <a:gd name="connsiteY7" fmla="*/ 4803072 h 22105647"/>
                <a:gd name="connsiteX8" fmla="*/ 1086415 w 6820807"/>
                <a:gd name="connsiteY8" fmla="*/ 2453176 h 22105647"/>
                <a:gd name="connsiteX0" fmla="*/ 1245528 w 6979920"/>
                <a:gd name="connsiteY0" fmla="*/ 2453176 h 22105647"/>
                <a:gd name="connsiteX1" fmla="*/ 6979920 w 6979920"/>
                <a:gd name="connsiteY1" fmla="*/ 2425632 h 22105647"/>
                <a:gd name="connsiteX2" fmla="*/ 4602480 w 6979920"/>
                <a:gd name="connsiteY2" fmla="*/ 5168832 h 22105647"/>
                <a:gd name="connsiteX3" fmla="*/ 4773920 w 6979920"/>
                <a:gd name="connsiteY3" fmla="*/ 15342608 h 22105647"/>
                <a:gd name="connsiteX4" fmla="*/ 3549785 w 6979920"/>
                <a:gd name="connsiteY4" fmla="*/ 20599192 h 22105647"/>
                <a:gd name="connsiteX5" fmla="*/ 669464 w 6979920"/>
                <a:gd name="connsiteY5" fmla="*/ 20311160 h 22105647"/>
                <a:gd name="connsiteX6" fmla="*/ 487680 w 6979920"/>
                <a:gd name="connsiteY6" fmla="*/ 9832272 h 22105647"/>
                <a:gd name="connsiteX7" fmla="*/ 2133600 w 6979920"/>
                <a:gd name="connsiteY7" fmla="*/ 4803072 h 22105647"/>
                <a:gd name="connsiteX8" fmla="*/ 1245528 w 6979920"/>
                <a:gd name="connsiteY8" fmla="*/ 2453176 h 22105647"/>
                <a:gd name="connsiteX0" fmla="*/ 1245528 w 6979920"/>
                <a:gd name="connsiteY0" fmla="*/ 2453176 h 22105647"/>
                <a:gd name="connsiteX1" fmla="*/ 6979920 w 6979920"/>
                <a:gd name="connsiteY1" fmla="*/ 2425632 h 22105647"/>
                <a:gd name="connsiteX2" fmla="*/ 4602480 w 6979920"/>
                <a:gd name="connsiteY2" fmla="*/ 5168832 h 22105647"/>
                <a:gd name="connsiteX3" fmla="*/ 4773920 w 6979920"/>
                <a:gd name="connsiteY3" fmla="*/ 15342608 h 22105647"/>
                <a:gd name="connsiteX4" fmla="*/ 3549785 w 6979920"/>
                <a:gd name="connsiteY4" fmla="*/ 20599192 h 22105647"/>
                <a:gd name="connsiteX5" fmla="*/ 669464 w 6979920"/>
                <a:gd name="connsiteY5" fmla="*/ 20311160 h 22105647"/>
                <a:gd name="connsiteX6" fmla="*/ 487680 w 6979920"/>
                <a:gd name="connsiteY6" fmla="*/ 9832272 h 22105647"/>
                <a:gd name="connsiteX7" fmla="*/ 2133600 w 6979920"/>
                <a:gd name="connsiteY7" fmla="*/ 4803072 h 22105647"/>
                <a:gd name="connsiteX8" fmla="*/ 1245528 w 6979920"/>
                <a:gd name="connsiteY8" fmla="*/ 2453176 h 22105647"/>
                <a:gd name="connsiteX0" fmla="*/ 1245528 w 6979920"/>
                <a:gd name="connsiteY0" fmla="*/ 2453176 h 22105647"/>
                <a:gd name="connsiteX1" fmla="*/ 6979920 w 6979920"/>
                <a:gd name="connsiteY1" fmla="*/ 2425632 h 22105647"/>
                <a:gd name="connsiteX2" fmla="*/ 4602480 w 6979920"/>
                <a:gd name="connsiteY2" fmla="*/ 5168832 h 22105647"/>
                <a:gd name="connsiteX3" fmla="*/ 4773920 w 6979920"/>
                <a:gd name="connsiteY3" fmla="*/ 15342608 h 22105647"/>
                <a:gd name="connsiteX4" fmla="*/ 3549785 w 6979920"/>
                <a:gd name="connsiteY4" fmla="*/ 20599192 h 22105647"/>
                <a:gd name="connsiteX5" fmla="*/ 669464 w 6979920"/>
                <a:gd name="connsiteY5" fmla="*/ 20311160 h 22105647"/>
                <a:gd name="connsiteX6" fmla="*/ 487680 w 6979920"/>
                <a:gd name="connsiteY6" fmla="*/ 9832272 h 22105647"/>
                <a:gd name="connsiteX7" fmla="*/ 2133600 w 6979920"/>
                <a:gd name="connsiteY7" fmla="*/ 4803072 h 22105647"/>
                <a:gd name="connsiteX8" fmla="*/ 1245528 w 6979920"/>
                <a:gd name="connsiteY8" fmla="*/ 2453176 h 22105647"/>
                <a:gd name="connsiteX0" fmla="*/ 1245528 w 6979920"/>
                <a:gd name="connsiteY0" fmla="*/ 2453176 h 22081644"/>
                <a:gd name="connsiteX1" fmla="*/ 6979920 w 6979920"/>
                <a:gd name="connsiteY1" fmla="*/ 2425632 h 22081644"/>
                <a:gd name="connsiteX2" fmla="*/ 4602480 w 6979920"/>
                <a:gd name="connsiteY2" fmla="*/ 5168832 h 22081644"/>
                <a:gd name="connsiteX3" fmla="*/ 4773920 w 6979920"/>
                <a:gd name="connsiteY3" fmla="*/ 15342608 h 22081644"/>
                <a:gd name="connsiteX4" fmla="*/ 2973721 w 6979920"/>
                <a:gd name="connsiteY4" fmla="*/ 20455177 h 22081644"/>
                <a:gd name="connsiteX5" fmla="*/ 669464 w 6979920"/>
                <a:gd name="connsiteY5" fmla="*/ 20311160 h 22081644"/>
                <a:gd name="connsiteX6" fmla="*/ 487680 w 6979920"/>
                <a:gd name="connsiteY6" fmla="*/ 9832272 h 22081644"/>
                <a:gd name="connsiteX7" fmla="*/ 2133600 w 6979920"/>
                <a:gd name="connsiteY7" fmla="*/ 4803072 h 22081644"/>
                <a:gd name="connsiteX8" fmla="*/ 1245528 w 6979920"/>
                <a:gd name="connsiteY8" fmla="*/ 2453176 h 22081644"/>
                <a:gd name="connsiteX0" fmla="*/ 1245528 w 6979920"/>
                <a:gd name="connsiteY0" fmla="*/ 2453176 h 22081644"/>
                <a:gd name="connsiteX1" fmla="*/ 6979920 w 6979920"/>
                <a:gd name="connsiteY1" fmla="*/ 2425632 h 22081644"/>
                <a:gd name="connsiteX2" fmla="*/ 4602480 w 6979920"/>
                <a:gd name="connsiteY2" fmla="*/ 5168832 h 22081644"/>
                <a:gd name="connsiteX3" fmla="*/ 4773920 w 6979920"/>
                <a:gd name="connsiteY3" fmla="*/ 15342608 h 22081644"/>
                <a:gd name="connsiteX4" fmla="*/ 2973721 w 6979920"/>
                <a:gd name="connsiteY4" fmla="*/ 20455177 h 22081644"/>
                <a:gd name="connsiteX5" fmla="*/ 669464 w 6979920"/>
                <a:gd name="connsiteY5" fmla="*/ 20311160 h 22081644"/>
                <a:gd name="connsiteX6" fmla="*/ 487680 w 6979920"/>
                <a:gd name="connsiteY6" fmla="*/ 9832272 h 22081644"/>
                <a:gd name="connsiteX7" fmla="*/ 2133600 w 6979920"/>
                <a:gd name="connsiteY7" fmla="*/ 4803072 h 22081644"/>
                <a:gd name="connsiteX8" fmla="*/ 1245528 w 6979920"/>
                <a:gd name="connsiteY8" fmla="*/ 2453176 h 22081644"/>
                <a:gd name="connsiteX0" fmla="*/ 1245528 w 6979920"/>
                <a:gd name="connsiteY0" fmla="*/ 2453176 h 22081644"/>
                <a:gd name="connsiteX1" fmla="*/ 6979920 w 6979920"/>
                <a:gd name="connsiteY1" fmla="*/ 2425632 h 22081644"/>
                <a:gd name="connsiteX2" fmla="*/ 4602480 w 6979920"/>
                <a:gd name="connsiteY2" fmla="*/ 5168832 h 22081644"/>
                <a:gd name="connsiteX3" fmla="*/ 4773920 w 6979920"/>
                <a:gd name="connsiteY3" fmla="*/ 15342608 h 22081644"/>
                <a:gd name="connsiteX4" fmla="*/ 2973721 w 6979920"/>
                <a:gd name="connsiteY4" fmla="*/ 20455177 h 22081644"/>
                <a:gd name="connsiteX5" fmla="*/ 669464 w 6979920"/>
                <a:gd name="connsiteY5" fmla="*/ 20311160 h 22081644"/>
                <a:gd name="connsiteX6" fmla="*/ 487680 w 6979920"/>
                <a:gd name="connsiteY6" fmla="*/ 9832272 h 22081644"/>
                <a:gd name="connsiteX7" fmla="*/ 2133600 w 6979920"/>
                <a:gd name="connsiteY7" fmla="*/ 4803072 h 22081644"/>
                <a:gd name="connsiteX8" fmla="*/ 1245528 w 6979920"/>
                <a:gd name="connsiteY8" fmla="*/ 2453176 h 22081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979920" h="22081644">
                  <a:moveTo>
                    <a:pt x="1245528" y="2453176"/>
                  </a:moveTo>
                  <a:cubicBezTo>
                    <a:pt x="3805064" y="0"/>
                    <a:pt x="5676568" y="1105112"/>
                    <a:pt x="6979920" y="2425632"/>
                  </a:cubicBezTo>
                  <a:cubicBezTo>
                    <a:pt x="5735216" y="3901048"/>
                    <a:pt x="5889536" y="3927336"/>
                    <a:pt x="4602480" y="5168832"/>
                  </a:cubicBezTo>
                  <a:cubicBezTo>
                    <a:pt x="5056259" y="8682363"/>
                    <a:pt x="5243709" y="12058813"/>
                    <a:pt x="4773920" y="15342608"/>
                  </a:cubicBezTo>
                  <a:cubicBezTo>
                    <a:pt x="4414272" y="18520368"/>
                    <a:pt x="3657797" y="19627085"/>
                    <a:pt x="2973721" y="20455177"/>
                  </a:cubicBezTo>
                  <a:cubicBezTo>
                    <a:pt x="2289645" y="21283269"/>
                    <a:pt x="1083804" y="22081644"/>
                    <a:pt x="669464" y="20311160"/>
                  </a:cubicBezTo>
                  <a:cubicBezTo>
                    <a:pt x="255124" y="18540676"/>
                    <a:pt x="0" y="12095824"/>
                    <a:pt x="487680" y="9832272"/>
                  </a:cubicBezTo>
                  <a:cubicBezTo>
                    <a:pt x="1036320" y="8155872"/>
                    <a:pt x="1328896" y="6205152"/>
                    <a:pt x="2133600" y="4803072"/>
                  </a:cubicBezTo>
                  <a:lnTo>
                    <a:pt x="1245528" y="245317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0" name="手繪多邊形 59"/>
            <p:cNvSpPr/>
            <p:nvPr/>
          </p:nvSpPr>
          <p:spPr>
            <a:xfrm>
              <a:off x="8849974" y="-54110362"/>
              <a:ext cx="3067722" cy="3839185"/>
            </a:xfrm>
            <a:custGeom>
              <a:avLst/>
              <a:gdLst>
                <a:gd name="connsiteX0" fmla="*/ 0 w 3931920"/>
                <a:gd name="connsiteY0" fmla="*/ 0 h 7498080"/>
                <a:gd name="connsiteX1" fmla="*/ 3931920 w 3931920"/>
                <a:gd name="connsiteY1" fmla="*/ 3291840 h 7498080"/>
                <a:gd name="connsiteX2" fmla="*/ 365760 w 3931920"/>
                <a:gd name="connsiteY2" fmla="*/ 7498080 h 7498080"/>
                <a:gd name="connsiteX3" fmla="*/ 91440 w 3931920"/>
                <a:gd name="connsiteY3" fmla="*/ 91440 h 7498080"/>
                <a:gd name="connsiteX0" fmla="*/ 0 w 3931920"/>
                <a:gd name="connsiteY0" fmla="*/ 0 h 7498080"/>
                <a:gd name="connsiteX1" fmla="*/ 3931920 w 3931920"/>
                <a:gd name="connsiteY1" fmla="*/ 3291840 h 7498080"/>
                <a:gd name="connsiteX2" fmla="*/ 365760 w 3931920"/>
                <a:gd name="connsiteY2" fmla="*/ 7498080 h 7498080"/>
                <a:gd name="connsiteX3" fmla="*/ 91440 w 3931920"/>
                <a:gd name="connsiteY3" fmla="*/ 91440 h 7498080"/>
                <a:gd name="connsiteX0" fmla="*/ 0 w 3931920"/>
                <a:gd name="connsiteY0" fmla="*/ 0 h 7498080"/>
                <a:gd name="connsiteX1" fmla="*/ 3931920 w 3931920"/>
                <a:gd name="connsiteY1" fmla="*/ 3291840 h 7498080"/>
                <a:gd name="connsiteX2" fmla="*/ 365760 w 3931920"/>
                <a:gd name="connsiteY2" fmla="*/ 7498080 h 7498080"/>
                <a:gd name="connsiteX3" fmla="*/ 91440 w 3931920"/>
                <a:gd name="connsiteY3" fmla="*/ 91440 h 7498080"/>
                <a:gd name="connsiteX0" fmla="*/ 0 w 3931920"/>
                <a:gd name="connsiteY0" fmla="*/ 0 h 7498080"/>
                <a:gd name="connsiteX1" fmla="*/ 3931920 w 3931920"/>
                <a:gd name="connsiteY1" fmla="*/ 3291840 h 7498080"/>
                <a:gd name="connsiteX2" fmla="*/ 365760 w 3931920"/>
                <a:gd name="connsiteY2" fmla="*/ 7498080 h 7498080"/>
                <a:gd name="connsiteX3" fmla="*/ 91440 w 3931920"/>
                <a:gd name="connsiteY3" fmla="*/ 91440 h 7498080"/>
                <a:gd name="connsiteX4" fmla="*/ 0 w 3931920"/>
                <a:gd name="connsiteY4" fmla="*/ 0 h 749808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0 w 3840480"/>
                <a:gd name="connsiteY0" fmla="*/ 0 h 7406640"/>
                <a:gd name="connsiteX1" fmla="*/ 3840480 w 3840480"/>
                <a:gd name="connsiteY1" fmla="*/ 3200400 h 7406640"/>
                <a:gd name="connsiteX2" fmla="*/ 274320 w 3840480"/>
                <a:gd name="connsiteY2" fmla="*/ 7406640 h 7406640"/>
                <a:gd name="connsiteX3" fmla="*/ 0 w 3840480"/>
                <a:gd name="connsiteY3" fmla="*/ 0 h 7406640"/>
                <a:gd name="connsiteX0" fmla="*/ 182880 w 4023360"/>
                <a:gd name="connsiteY0" fmla="*/ 0 h 7406640"/>
                <a:gd name="connsiteX1" fmla="*/ 4023360 w 4023360"/>
                <a:gd name="connsiteY1" fmla="*/ 3200400 h 7406640"/>
                <a:gd name="connsiteX2" fmla="*/ 457200 w 4023360"/>
                <a:gd name="connsiteY2" fmla="*/ 7406640 h 7406640"/>
                <a:gd name="connsiteX3" fmla="*/ 182880 w 4023360"/>
                <a:gd name="connsiteY3" fmla="*/ 0 h 7406640"/>
                <a:gd name="connsiteX0" fmla="*/ 182880 w 4389120"/>
                <a:gd name="connsiteY0" fmla="*/ 0 h 7075000"/>
                <a:gd name="connsiteX1" fmla="*/ 4389120 w 4389120"/>
                <a:gd name="connsiteY1" fmla="*/ 2868760 h 7075000"/>
                <a:gd name="connsiteX2" fmla="*/ 822960 w 4389120"/>
                <a:gd name="connsiteY2" fmla="*/ 7075000 h 7075000"/>
                <a:gd name="connsiteX3" fmla="*/ 182880 w 4389120"/>
                <a:gd name="connsiteY3" fmla="*/ 0 h 7075000"/>
                <a:gd name="connsiteX0" fmla="*/ 182880 w 4389120"/>
                <a:gd name="connsiteY0" fmla="*/ 0 h 7219016"/>
                <a:gd name="connsiteX1" fmla="*/ 4389120 w 4389120"/>
                <a:gd name="connsiteY1" fmla="*/ 3012776 h 7219016"/>
                <a:gd name="connsiteX2" fmla="*/ 822960 w 4389120"/>
                <a:gd name="connsiteY2" fmla="*/ 7219016 h 7219016"/>
                <a:gd name="connsiteX3" fmla="*/ 182880 w 4389120"/>
                <a:gd name="connsiteY3" fmla="*/ 0 h 7219016"/>
                <a:gd name="connsiteX0" fmla="*/ 182880 w 4389120"/>
                <a:gd name="connsiteY0" fmla="*/ 0 h 7219016"/>
                <a:gd name="connsiteX1" fmla="*/ 4389120 w 4389120"/>
                <a:gd name="connsiteY1" fmla="*/ 3012776 h 7219016"/>
                <a:gd name="connsiteX2" fmla="*/ 822960 w 4389120"/>
                <a:gd name="connsiteY2" fmla="*/ 7219016 h 7219016"/>
                <a:gd name="connsiteX3" fmla="*/ 182880 w 4389120"/>
                <a:gd name="connsiteY3" fmla="*/ 0 h 7219016"/>
                <a:gd name="connsiteX0" fmla="*/ 182880 w 4389120"/>
                <a:gd name="connsiteY0" fmla="*/ 0 h 7147008"/>
                <a:gd name="connsiteX1" fmla="*/ 4389120 w 4389120"/>
                <a:gd name="connsiteY1" fmla="*/ 2940768 h 7147008"/>
                <a:gd name="connsiteX2" fmla="*/ 822960 w 4389120"/>
                <a:gd name="connsiteY2" fmla="*/ 7147008 h 7147008"/>
                <a:gd name="connsiteX3" fmla="*/ 182880 w 4389120"/>
                <a:gd name="connsiteY3" fmla="*/ 0 h 7147008"/>
                <a:gd name="connsiteX0" fmla="*/ 182880 w 4049763"/>
                <a:gd name="connsiteY0" fmla="*/ 0 h 7147008"/>
                <a:gd name="connsiteX1" fmla="*/ 4049763 w 4049763"/>
                <a:gd name="connsiteY1" fmla="*/ 2940768 h 7147008"/>
                <a:gd name="connsiteX2" fmla="*/ 483603 w 4049763"/>
                <a:gd name="connsiteY2" fmla="*/ 7147008 h 7147008"/>
                <a:gd name="connsiteX3" fmla="*/ 182880 w 4049763"/>
                <a:gd name="connsiteY3" fmla="*/ 0 h 7147008"/>
                <a:gd name="connsiteX0" fmla="*/ 182880 w 4049763"/>
                <a:gd name="connsiteY0" fmla="*/ 0 h 7147008"/>
                <a:gd name="connsiteX1" fmla="*/ 4049763 w 4049763"/>
                <a:gd name="connsiteY1" fmla="*/ 2940768 h 7147008"/>
                <a:gd name="connsiteX2" fmla="*/ 623264 w 4049763"/>
                <a:gd name="connsiteY2" fmla="*/ 7147008 h 7147008"/>
                <a:gd name="connsiteX3" fmla="*/ 182880 w 4049763"/>
                <a:gd name="connsiteY3" fmla="*/ 0 h 7147008"/>
                <a:gd name="connsiteX0" fmla="*/ 182880 w 4049763"/>
                <a:gd name="connsiteY0" fmla="*/ 0 h 7147008"/>
                <a:gd name="connsiteX1" fmla="*/ 4049763 w 4049763"/>
                <a:gd name="connsiteY1" fmla="*/ 2940768 h 7147008"/>
                <a:gd name="connsiteX2" fmla="*/ 623264 w 4049763"/>
                <a:gd name="connsiteY2" fmla="*/ 7147008 h 7147008"/>
                <a:gd name="connsiteX3" fmla="*/ 182880 w 4049763"/>
                <a:gd name="connsiteY3" fmla="*/ 0 h 7147008"/>
                <a:gd name="connsiteX0" fmla="*/ 182880 w 4049763"/>
                <a:gd name="connsiteY0" fmla="*/ 0 h 7147008"/>
                <a:gd name="connsiteX1" fmla="*/ 4049763 w 4049763"/>
                <a:gd name="connsiteY1" fmla="*/ 2940768 h 7147008"/>
                <a:gd name="connsiteX2" fmla="*/ 623264 w 4049763"/>
                <a:gd name="connsiteY2" fmla="*/ 7147008 h 7147008"/>
                <a:gd name="connsiteX3" fmla="*/ 182880 w 4049763"/>
                <a:gd name="connsiteY3" fmla="*/ 0 h 7147008"/>
                <a:gd name="connsiteX0" fmla="*/ 182880 w 4049763"/>
                <a:gd name="connsiteY0" fmla="*/ 0 h 7147008"/>
                <a:gd name="connsiteX1" fmla="*/ 4049763 w 4049763"/>
                <a:gd name="connsiteY1" fmla="*/ 2940768 h 7147008"/>
                <a:gd name="connsiteX2" fmla="*/ 623264 w 4049763"/>
                <a:gd name="connsiteY2" fmla="*/ 7147008 h 7147008"/>
                <a:gd name="connsiteX3" fmla="*/ 182880 w 4049763"/>
                <a:gd name="connsiteY3" fmla="*/ 0 h 7147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9763" h="7147008">
                  <a:moveTo>
                    <a:pt x="182880" y="0"/>
                  </a:moveTo>
                  <a:cubicBezTo>
                    <a:pt x="1925800" y="1782872"/>
                    <a:pt x="2101939" y="2213896"/>
                    <a:pt x="4049763" y="2940768"/>
                  </a:cubicBezTo>
                  <a:cubicBezTo>
                    <a:pt x="1523603" y="3399248"/>
                    <a:pt x="1424041" y="4530542"/>
                    <a:pt x="623264" y="7147008"/>
                  </a:cubicBezTo>
                  <a:cubicBezTo>
                    <a:pt x="400252" y="4623945"/>
                    <a:pt x="0" y="2628760"/>
                    <a:pt x="18288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1" name="手繪多邊形 60"/>
            <p:cNvSpPr/>
            <p:nvPr/>
          </p:nvSpPr>
          <p:spPr>
            <a:xfrm>
              <a:off x="12583324" y="-55550063"/>
              <a:ext cx="4919931" cy="4235630"/>
            </a:xfrm>
            <a:custGeom>
              <a:avLst/>
              <a:gdLst>
                <a:gd name="connsiteX0" fmla="*/ 6217920 w 7223760"/>
                <a:gd name="connsiteY0" fmla="*/ 0 h 8869680"/>
                <a:gd name="connsiteX1" fmla="*/ 7223760 w 7223760"/>
                <a:gd name="connsiteY1" fmla="*/ 1554480 h 8869680"/>
                <a:gd name="connsiteX2" fmla="*/ 3566160 w 7223760"/>
                <a:gd name="connsiteY2" fmla="*/ 8869680 h 8869680"/>
                <a:gd name="connsiteX3" fmla="*/ 0 w 7223760"/>
                <a:gd name="connsiteY3" fmla="*/ 6492240 h 8869680"/>
                <a:gd name="connsiteX4" fmla="*/ 6126480 w 7223760"/>
                <a:gd name="connsiteY4" fmla="*/ 91440 h 8869680"/>
                <a:gd name="connsiteX0" fmla="*/ 6217920 w 7223760"/>
                <a:gd name="connsiteY0" fmla="*/ 0 h 8869680"/>
                <a:gd name="connsiteX1" fmla="*/ 7223760 w 7223760"/>
                <a:gd name="connsiteY1" fmla="*/ 1554480 h 8869680"/>
                <a:gd name="connsiteX2" fmla="*/ 3566160 w 7223760"/>
                <a:gd name="connsiteY2" fmla="*/ 8869680 h 8869680"/>
                <a:gd name="connsiteX3" fmla="*/ 0 w 7223760"/>
                <a:gd name="connsiteY3" fmla="*/ 6492240 h 8869680"/>
                <a:gd name="connsiteX4" fmla="*/ 6126480 w 7223760"/>
                <a:gd name="connsiteY4" fmla="*/ 91440 h 8869680"/>
                <a:gd name="connsiteX0" fmla="*/ 6217920 w 7223760"/>
                <a:gd name="connsiteY0" fmla="*/ 0 h 8869680"/>
                <a:gd name="connsiteX1" fmla="*/ 7223760 w 7223760"/>
                <a:gd name="connsiteY1" fmla="*/ 1554480 h 8869680"/>
                <a:gd name="connsiteX2" fmla="*/ 3566160 w 7223760"/>
                <a:gd name="connsiteY2" fmla="*/ 8869680 h 8869680"/>
                <a:gd name="connsiteX3" fmla="*/ 0 w 7223760"/>
                <a:gd name="connsiteY3" fmla="*/ 6492240 h 8869680"/>
                <a:gd name="connsiteX4" fmla="*/ 6126480 w 7223760"/>
                <a:gd name="connsiteY4" fmla="*/ 91440 h 8869680"/>
                <a:gd name="connsiteX5" fmla="*/ 6217920 w 7223760"/>
                <a:gd name="connsiteY5" fmla="*/ 0 h 886968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126480 w 7223760"/>
                <a:gd name="connsiteY0" fmla="*/ 0 h 8778240"/>
                <a:gd name="connsiteX1" fmla="*/ 7223760 w 7223760"/>
                <a:gd name="connsiteY1" fmla="*/ 1463040 h 8778240"/>
                <a:gd name="connsiteX2" fmla="*/ 3566160 w 7223760"/>
                <a:gd name="connsiteY2" fmla="*/ 8778240 h 8778240"/>
                <a:gd name="connsiteX3" fmla="*/ 0 w 7223760"/>
                <a:gd name="connsiteY3" fmla="*/ 6400800 h 8778240"/>
                <a:gd name="connsiteX4" fmla="*/ 6126480 w 7223760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  <a:gd name="connsiteX0" fmla="*/ 6001896 w 7099176"/>
                <a:gd name="connsiteY0" fmla="*/ 0 h 8778240"/>
                <a:gd name="connsiteX1" fmla="*/ 7099176 w 7099176"/>
                <a:gd name="connsiteY1" fmla="*/ 1463040 h 8778240"/>
                <a:gd name="connsiteX2" fmla="*/ 3441576 w 7099176"/>
                <a:gd name="connsiteY2" fmla="*/ 8778240 h 8778240"/>
                <a:gd name="connsiteX3" fmla="*/ 0 w 7099176"/>
                <a:gd name="connsiteY3" fmla="*/ 6157472 h 8778240"/>
                <a:gd name="connsiteX4" fmla="*/ 6001896 w 7099176"/>
                <a:gd name="connsiteY4" fmla="*/ 0 h 8778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099176" h="8778240">
                  <a:moveTo>
                    <a:pt x="6001896" y="0"/>
                  </a:moveTo>
                  <a:cubicBezTo>
                    <a:pt x="6620352" y="514904"/>
                    <a:pt x="6733416" y="975360"/>
                    <a:pt x="7099176" y="1463040"/>
                  </a:cubicBezTo>
                  <a:cubicBezTo>
                    <a:pt x="6126952" y="4085296"/>
                    <a:pt x="5300856" y="6439152"/>
                    <a:pt x="3441576" y="8778240"/>
                  </a:cubicBezTo>
                  <a:cubicBezTo>
                    <a:pt x="2691176" y="7153219"/>
                    <a:pt x="1315264" y="6457029"/>
                    <a:pt x="0" y="6157472"/>
                  </a:cubicBezTo>
                  <a:cubicBezTo>
                    <a:pt x="1701632" y="4448584"/>
                    <a:pt x="3045336" y="3810848"/>
                    <a:pt x="600189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2" name="手繪多邊形 61"/>
            <p:cNvSpPr/>
            <p:nvPr/>
          </p:nvSpPr>
          <p:spPr>
            <a:xfrm>
              <a:off x="3698516" y="-41674739"/>
              <a:ext cx="2025854" cy="3171501"/>
            </a:xfrm>
            <a:custGeom>
              <a:avLst/>
              <a:gdLst>
                <a:gd name="connsiteX0" fmla="*/ 3291840 w 3291840"/>
                <a:gd name="connsiteY0" fmla="*/ 0 h 3383280"/>
                <a:gd name="connsiteX1" fmla="*/ 1737360 w 3291840"/>
                <a:gd name="connsiteY1" fmla="*/ 0 h 3383280"/>
                <a:gd name="connsiteX2" fmla="*/ 0 w 3291840"/>
                <a:gd name="connsiteY2" fmla="*/ 1463040 h 3383280"/>
                <a:gd name="connsiteX3" fmla="*/ 457200 w 3291840"/>
                <a:gd name="connsiteY3" fmla="*/ 2743200 h 3383280"/>
                <a:gd name="connsiteX4" fmla="*/ 2011680 w 3291840"/>
                <a:gd name="connsiteY4" fmla="*/ 3383280 h 3383280"/>
                <a:gd name="connsiteX5" fmla="*/ 3200400 w 3291840"/>
                <a:gd name="connsiteY5" fmla="*/ 91440 h 3383280"/>
                <a:gd name="connsiteX0" fmla="*/ 3291840 w 3291840"/>
                <a:gd name="connsiteY0" fmla="*/ 0 h 3383280"/>
                <a:gd name="connsiteX1" fmla="*/ 1737360 w 3291840"/>
                <a:gd name="connsiteY1" fmla="*/ 0 h 3383280"/>
                <a:gd name="connsiteX2" fmla="*/ 0 w 3291840"/>
                <a:gd name="connsiteY2" fmla="*/ 1463040 h 3383280"/>
                <a:gd name="connsiteX3" fmla="*/ 457200 w 3291840"/>
                <a:gd name="connsiteY3" fmla="*/ 2743200 h 3383280"/>
                <a:gd name="connsiteX4" fmla="*/ 2011680 w 3291840"/>
                <a:gd name="connsiteY4" fmla="*/ 3383280 h 3383280"/>
                <a:gd name="connsiteX5" fmla="*/ 3200400 w 3291840"/>
                <a:gd name="connsiteY5" fmla="*/ 91440 h 3383280"/>
                <a:gd name="connsiteX0" fmla="*/ 3291840 w 3291840"/>
                <a:gd name="connsiteY0" fmla="*/ 0 h 3383280"/>
                <a:gd name="connsiteX1" fmla="*/ 1737360 w 3291840"/>
                <a:gd name="connsiteY1" fmla="*/ 0 h 3383280"/>
                <a:gd name="connsiteX2" fmla="*/ 0 w 3291840"/>
                <a:gd name="connsiteY2" fmla="*/ 1463040 h 3383280"/>
                <a:gd name="connsiteX3" fmla="*/ 457200 w 3291840"/>
                <a:gd name="connsiteY3" fmla="*/ 2743200 h 3383280"/>
                <a:gd name="connsiteX4" fmla="*/ 2011680 w 3291840"/>
                <a:gd name="connsiteY4" fmla="*/ 3383280 h 3383280"/>
                <a:gd name="connsiteX5" fmla="*/ 3200400 w 3291840"/>
                <a:gd name="connsiteY5" fmla="*/ 91440 h 3383280"/>
                <a:gd name="connsiteX0" fmla="*/ 3291840 w 3291840"/>
                <a:gd name="connsiteY0" fmla="*/ 0 h 3383280"/>
                <a:gd name="connsiteX1" fmla="*/ 1737360 w 3291840"/>
                <a:gd name="connsiteY1" fmla="*/ 0 h 3383280"/>
                <a:gd name="connsiteX2" fmla="*/ 0 w 3291840"/>
                <a:gd name="connsiteY2" fmla="*/ 1463040 h 3383280"/>
                <a:gd name="connsiteX3" fmla="*/ 457200 w 3291840"/>
                <a:gd name="connsiteY3" fmla="*/ 2743200 h 3383280"/>
                <a:gd name="connsiteX4" fmla="*/ 2011680 w 3291840"/>
                <a:gd name="connsiteY4" fmla="*/ 3383280 h 3383280"/>
                <a:gd name="connsiteX5" fmla="*/ 3200400 w 3291840"/>
                <a:gd name="connsiteY5" fmla="*/ 91440 h 3383280"/>
                <a:gd name="connsiteX0" fmla="*/ 3291840 w 3291840"/>
                <a:gd name="connsiteY0" fmla="*/ 0 h 3383280"/>
                <a:gd name="connsiteX1" fmla="*/ 1737360 w 3291840"/>
                <a:gd name="connsiteY1" fmla="*/ 0 h 3383280"/>
                <a:gd name="connsiteX2" fmla="*/ 0 w 3291840"/>
                <a:gd name="connsiteY2" fmla="*/ 1463040 h 3383280"/>
                <a:gd name="connsiteX3" fmla="*/ 457200 w 3291840"/>
                <a:gd name="connsiteY3" fmla="*/ 2743200 h 3383280"/>
                <a:gd name="connsiteX4" fmla="*/ 2011680 w 3291840"/>
                <a:gd name="connsiteY4" fmla="*/ 3383280 h 3383280"/>
                <a:gd name="connsiteX5" fmla="*/ 3200400 w 3291840"/>
                <a:gd name="connsiteY5" fmla="*/ 91440 h 3383280"/>
                <a:gd name="connsiteX6" fmla="*/ 3291840 w 3291840"/>
                <a:gd name="connsiteY6" fmla="*/ 0 h 3383280"/>
                <a:gd name="connsiteX0" fmla="*/ 3200400 w 3200400"/>
                <a:gd name="connsiteY0" fmla="*/ 91440 h 3383280"/>
                <a:gd name="connsiteX1" fmla="*/ 1737360 w 3200400"/>
                <a:gd name="connsiteY1" fmla="*/ 0 h 3383280"/>
                <a:gd name="connsiteX2" fmla="*/ 0 w 3200400"/>
                <a:gd name="connsiteY2" fmla="*/ 1463040 h 3383280"/>
                <a:gd name="connsiteX3" fmla="*/ 457200 w 3200400"/>
                <a:gd name="connsiteY3" fmla="*/ 2743200 h 3383280"/>
                <a:gd name="connsiteX4" fmla="*/ 2011680 w 3200400"/>
                <a:gd name="connsiteY4" fmla="*/ 3383280 h 3383280"/>
                <a:gd name="connsiteX5" fmla="*/ 3200400 w 3200400"/>
                <a:gd name="connsiteY5" fmla="*/ 91440 h 33832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00400" h="3383280">
                  <a:moveTo>
                    <a:pt x="3200400" y="91440"/>
                  </a:moveTo>
                  <a:lnTo>
                    <a:pt x="1737360" y="0"/>
                  </a:lnTo>
                  <a:lnTo>
                    <a:pt x="0" y="1463040"/>
                  </a:lnTo>
                  <a:lnTo>
                    <a:pt x="457200" y="2743200"/>
                  </a:lnTo>
                  <a:lnTo>
                    <a:pt x="2011680" y="3383280"/>
                  </a:lnTo>
                  <a:cubicBezTo>
                    <a:pt x="1774736" y="1181800"/>
                    <a:pt x="2348136" y="1209824"/>
                    <a:pt x="3200400" y="9144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3" name="手繪多邊形 62"/>
            <p:cNvSpPr/>
            <p:nvPr/>
          </p:nvSpPr>
          <p:spPr>
            <a:xfrm>
              <a:off x="10991591" y="-36395866"/>
              <a:ext cx="2228430" cy="1919593"/>
            </a:xfrm>
            <a:custGeom>
              <a:avLst/>
              <a:gdLst>
                <a:gd name="connsiteX0" fmla="*/ 1005840 w 2286000"/>
                <a:gd name="connsiteY0" fmla="*/ 0 h 1920240"/>
                <a:gd name="connsiteX1" fmla="*/ 2286000 w 2286000"/>
                <a:gd name="connsiteY1" fmla="*/ 365760 h 1920240"/>
                <a:gd name="connsiteX2" fmla="*/ 2194560 w 2286000"/>
                <a:gd name="connsiteY2" fmla="*/ 1920240 h 1920240"/>
                <a:gd name="connsiteX3" fmla="*/ 0 w 2286000"/>
                <a:gd name="connsiteY3" fmla="*/ 1920240 h 1920240"/>
                <a:gd name="connsiteX4" fmla="*/ 1005840 w 2286000"/>
                <a:gd name="connsiteY4" fmla="*/ 91440 h 1920240"/>
                <a:gd name="connsiteX0" fmla="*/ 1005840 w 2286000"/>
                <a:gd name="connsiteY0" fmla="*/ 0 h 1920240"/>
                <a:gd name="connsiteX1" fmla="*/ 2286000 w 2286000"/>
                <a:gd name="connsiteY1" fmla="*/ 365760 h 1920240"/>
                <a:gd name="connsiteX2" fmla="*/ 2194560 w 2286000"/>
                <a:gd name="connsiteY2" fmla="*/ 1920240 h 1920240"/>
                <a:gd name="connsiteX3" fmla="*/ 0 w 2286000"/>
                <a:gd name="connsiteY3" fmla="*/ 1920240 h 1920240"/>
                <a:gd name="connsiteX4" fmla="*/ 1005840 w 2286000"/>
                <a:gd name="connsiteY4" fmla="*/ 91440 h 1920240"/>
                <a:gd name="connsiteX5" fmla="*/ 1005840 w 2286000"/>
                <a:gd name="connsiteY5" fmla="*/ 0 h 1920240"/>
                <a:gd name="connsiteX0" fmla="*/ 1005840 w 2286000"/>
                <a:gd name="connsiteY0" fmla="*/ 0 h 1828800"/>
                <a:gd name="connsiteX1" fmla="*/ 2286000 w 2286000"/>
                <a:gd name="connsiteY1" fmla="*/ 274320 h 1828800"/>
                <a:gd name="connsiteX2" fmla="*/ 2194560 w 2286000"/>
                <a:gd name="connsiteY2" fmla="*/ 1828800 h 1828800"/>
                <a:gd name="connsiteX3" fmla="*/ 0 w 2286000"/>
                <a:gd name="connsiteY3" fmla="*/ 1828800 h 1828800"/>
                <a:gd name="connsiteX4" fmla="*/ 1005840 w 2286000"/>
                <a:gd name="connsiteY4" fmla="*/ 0 h 1828800"/>
                <a:gd name="connsiteX0" fmla="*/ 1005840 w 2286000"/>
                <a:gd name="connsiteY0" fmla="*/ 0 h 1828800"/>
                <a:gd name="connsiteX1" fmla="*/ 2286000 w 2286000"/>
                <a:gd name="connsiteY1" fmla="*/ 274320 h 1828800"/>
                <a:gd name="connsiteX2" fmla="*/ 2194560 w 2286000"/>
                <a:gd name="connsiteY2" fmla="*/ 1828800 h 1828800"/>
                <a:gd name="connsiteX3" fmla="*/ 0 w 2286000"/>
                <a:gd name="connsiteY3" fmla="*/ 1828800 h 1828800"/>
                <a:gd name="connsiteX4" fmla="*/ 1005840 w 2286000"/>
                <a:gd name="connsiteY4" fmla="*/ 0 h 1828800"/>
                <a:gd name="connsiteX0" fmla="*/ 1005840 w 2286000"/>
                <a:gd name="connsiteY0" fmla="*/ 0 h 1828800"/>
                <a:gd name="connsiteX1" fmla="*/ 2286000 w 2286000"/>
                <a:gd name="connsiteY1" fmla="*/ 274320 h 1828800"/>
                <a:gd name="connsiteX2" fmla="*/ 1827544 w 2286000"/>
                <a:gd name="connsiteY2" fmla="*/ 1566440 h 1828800"/>
                <a:gd name="connsiteX3" fmla="*/ 0 w 2286000"/>
                <a:gd name="connsiteY3" fmla="*/ 1828800 h 1828800"/>
                <a:gd name="connsiteX4" fmla="*/ 1005840 w 22860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56644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56644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  <a:gd name="connsiteX0" fmla="*/ 1005840 w 2331600"/>
                <a:gd name="connsiteY0" fmla="*/ 0 h 1828800"/>
                <a:gd name="connsiteX1" fmla="*/ 2286000 w 2331600"/>
                <a:gd name="connsiteY1" fmla="*/ 274320 h 1828800"/>
                <a:gd name="connsiteX2" fmla="*/ 2331600 w 2331600"/>
                <a:gd name="connsiteY2" fmla="*/ 1679680 h 1828800"/>
                <a:gd name="connsiteX3" fmla="*/ 0 w 2331600"/>
                <a:gd name="connsiteY3" fmla="*/ 1828800 h 1828800"/>
                <a:gd name="connsiteX4" fmla="*/ 1005840 w 2331600"/>
                <a:gd name="connsiteY4" fmla="*/ 0 h 18288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31600" h="1828800">
                  <a:moveTo>
                    <a:pt x="1005840" y="0"/>
                  </a:moveTo>
                  <a:lnTo>
                    <a:pt x="2286000" y="274320"/>
                  </a:lnTo>
                  <a:cubicBezTo>
                    <a:pt x="2211233" y="732288"/>
                    <a:pt x="2176362" y="1214842"/>
                    <a:pt x="2331600" y="1679680"/>
                  </a:cubicBezTo>
                  <a:cubicBezTo>
                    <a:pt x="1559070" y="1699261"/>
                    <a:pt x="530852" y="1743559"/>
                    <a:pt x="0" y="1828800"/>
                  </a:cubicBezTo>
                  <a:lnTo>
                    <a:pt x="1005840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32773" name="矩形 6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61" name="群組 304"/>
          <p:cNvGrpSpPr>
            <a:grpSpLocks/>
          </p:cNvGrpSpPr>
          <p:nvPr/>
        </p:nvGrpSpPr>
        <p:grpSpPr bwMode="auto">
          <a:xfrm>
            <a:off x="2339975" y="215900"/>
            <a:ext cx="2879725" cy="6597650"/>
            <a:chOff x="14725128" y="-17699153"/>
            <a:chExt cx="13908754" cy="37178915"/>
          </a:xfrm>
        </p:grpSpPr>
        <p:sp>
          <p:nvSpPr>
            <p:cNvPr id="3" name="手繪多邊形 2"/>
            <p:cNvSpPr/>
            <p:nvPr/>
          </p:nvSpPr>
          <p:spPr>
            <a:xfrm>
              <a:off x="14725128" y="-17699153"/>
              <a:ext cx="13908754" cy="37178915"/>
            </a:xfrm>
            <a:custGeom>
              <a:avLst/>
              <a:gdLst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60" fmla="*/ 5669280 w 15270480"/>
                <a:gd name="connsiteY60" fmla="*/ 457200 h 38221920"/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60" fmla="*/ 5577840 w 15270480"/>
                <a:gd name="connsiteY60" fmla="*/ 365760 h 38221920"/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60" fmla="*/ 5577840 w 15270480"/>
                <a:gd name="connsiteY60" fmla="*/ 365760 h 38221920"/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60" fmla="*/ 5577840 w 15270480"/>
                <a:gd name="connsiteY60" fmla="*/ 365760 h 38221920"/>
                <a:gd name="connsiteX0" fmla="*/ 5577840 w 15270480"/>
                <a:gd name="connsiteY0" fmla="*/ 365760 h 38221920"/>
                <a:gd name="connsiteX1" fmla="*/ 6400800 w 15270480"/>
                <a:gd name="connsiteY1" fmla="*/ 640080 h 38221920"/>
                <a:gd name="connsiteX2" fmla="*/ 6400800 w 15270480"/>
                <a:gd name="connsiteY2" fmla="*/ 2286000 h 38221920"/>
                <a:gd name="connsiteX3" fmla="*/ 6309360 w 15270480"/>
                <a:gd name="connsiteY3" fmla="*/ 2560320 h 38221920"/>
                <a:gd name="connsiteX4" fmla="*/ 6492240 w 15270480"/>
                <a:gd name="connsiteY4" fmla="*/ 2560320 h 38221920"/>
                <a:gd name="connsiteX5" fmla="*/ 6492240 w 15270480"/>
                <a:gd name="connsiteY5" fmla="*/ 3840480 h 38221920"/>
                <a:gd name="connsiteX6" fmla="*/ 6126480 w 15270480"/>
                <a:gd name="connsiteY6" fmla="*/ 4114800 h 38221920"/>
                <a:gd name="connsiteX7" fmla="*/ 5943600 w 15270480"/>
                <a:gd name="connsiteY7" fmla="*/ 5029200 h 38221920"/>
                <a:gd name="connsiteX8" fmla="*/ 6949440 w 15270480"/>
                <a:gd name="connsiteY8" fmla="*/ 5669280 h 38221920"/>
                <a:gd name="connsiteX9" fmla="*/ 9052560 w 15270480"/>
                <a:gd name="connsiteY9" fmla="*/ 6309360 h 38221920"/>
                <a:gd name="connsiteX10" fmla="*/ 9052560 w 15270480"/>
                <a:gd name="connsiteY10" fmla="*/ 13167360 h 38221920"/>
                <a:gd name="connsiteX11" fmla="*/ 9326880 w 15270480"/>
                <a:gd name="connsiteY11" fmla="*/ 14721840 h 38221920"/>
                <a:gd name="connsiteX12" fmla="*/ 9326880 w 15270480"/>
                <a:gd name="connsiteY12" fmla="*/ 15544800 h 38221920"/>
                <a:gd name="connsiteX13" fmla="*/ 9509760 w 15270480"/>
                <a:gd name="connsiteY13" fmla="*/ 20665440 h 38221920"/>
                <a:gd name="connsiteX14" fmla="*/ 9784080 w 15270480"/>
                <a:gd name="connsiteY14" fmla="*/ 21945600 h 38221920"/>
                <a:gd name="connsiteX15" fmla="*/ 10241280 w 15270480"/>
                <a:gd name="connsiteY15" fmla="*/ 25968960 h 38221920"/>
                <a:gd name="connsiteX16" fmla="*/ 11338560 w 15270480"/>
                <a:gd name="connsiteY16" fmla="*/ 31089600 h 38221920"/>
                <a:gd name="connsiteX17" fmla="*/ 12161520 w 15270480"/>
                <a:gd name="connsiteY17" fmla="*/ 35387280 h 38221920"/>
                <a:gd name="connsiteX18" fmla="*/ 13350240 w 15270480"/>
                <a:gd name="connsiteY18" fmla="*/ 36850320 h 38221920"/>
                <a:gd name="connsiteX19" fmla="*/ 15179040 w 15270480"/>
                <a:gd name="connsiteY19" fmla="*/ 37398960 h 38221920"/>
                <a:gd name="connsiteX20" fmla="*/ 15270480 w 15270480"/>
                <a:gd name="connsiteY20" fmla="*/ 37673280 h 38221920"/>
                <a:gd name="connsiteX21" fmla="*/ 13075920 w 15270480"/>
                <a:gd name="connsiteY21" fmla="*/ 38039040 h 38221920"/>
                <a:gd name="connsiteX22" fmla="*/ 12070080 w 15270480"/>
                <a:gd name="connsiteY22" fmla="*/ 38039040 h 38221920"/>
                <a:gd name="connsiteX23" fmla="*/ 10789920 w 15270480"/>
                <a:gd name="connsiteY23" fmla="*/ 36850320 h 38221920"/>
                <a:gd name="connsiteX24" fmla="*/ 10698480 w 15270480"/>
                <a:gd name="connsiteY24" fmla="*/ 37490400 h 38221920"/>
                <a:gd name="connsiteX25" fmla="*/ 9509760 w 15270480"/>
                <a:gd name="connsiteY25" fmla="*/ 37490400 h 38221920"/>
                <a:gd name="connsiteX26" fmla="*/ 9784080 w 15270480"/>
                <a:gd name="connsiteY26" fmla="*/ 35112960 h 38221920"/>
                <a:gd name="connsiteX27" fmla="*/ 7406640 w 15270480"/>
                <a:gd name="connsiteY27" fmla="*/ 29077920 h 38221920"/>
                <a:gd name="connsiteX28" fmla="*/ 6492240 w 15270480"/>
                <a:gd name="connsiteY28" fmla="*/ 24505920 h 38221920"/>
                <a:gd name="connsiteX29" fmla="*/ 5669280 w 15270480"/>
                <a:gd name="connsiteY29" fmla="*/ 22585680 h 38221920"/>
                <a:gd name="connsiteX30" fmla="*/ 5029200 w 15270480"/>
                <a:gd name="connsiteY30" fmla="*/ 26060400 h 38221920"/>
                <a:gd name="connsiteX31" fmla="*/ 5029200 w 15270480"/>
                <a:gd name="connsiteY31" fmla="*/ 30083760 h 38221920"/>
                <a:gd name="connsiteX32" fmla="*/ 4754880 w 15270480"/>
                <a:gd name="connsiteY32" fmla="*/ 32095440 h 38221920"/>
                <a:gd name="connsiteX33" fmla="*/ 4754880 w 15270480"/>
                <a:gd name="connsiteY33" fmla="*/ 35935920 h 38221920"/>
                <a:gd name="connsiteX34" fmla="*/ 4754880 w 15270480"/>
                <a:gd name="connsiteY34" fmla="*/ 37398960 h 38221920"/>
                <a:gd name="connsiteX35" fmla="*/ 4114800 w 15270480"/>
                <a:gd name="connsiteY35" fmla="*/ 37764720 h 38221920"/>
                <a:gd name="connsiteX36" fmla="*/ 4114800 w 15270480"/>
                <a:gd name="connsiteY36" fmla="*/ 37764720 h 38221920"/>
                <a:gd name="connsiteX37" fmla="*/ 3108960 w 15270480"/>
                <a:gd name="connsiteY37" fmla="*/ 38221920 h 38221920"/>
                <a:gd name="connsiteX38" fmla="*/ 640080 w 15270480"/>
                <a:gd name="connsiteY38" fmla="*/ 37856160 h 38221920"/>
                <a:gd name="connsiteX39" fmla="*/ 2377440 w 15270480"/>
                <a:gd name="connsiteY39" fmla="*/ 36210240 h 38221920"/>
                <a:gd name="connsiteX40" fmla="*/ 2011680 w 15270480"/>
                <a:gd name="connsiteY40" fmla="*/ 34838640 h 38221920"/>
                <a:gd name="connsiteX41" fmla="*/ 2468880 w 15270480"/>
                <a:gd name="connsiteY41" fmla="*/ 33741360 h 38221920"/>
                <a:gd name="connsiteX42" fmla="*/ 1737360 w 15270480"/>
                <a:gd name="connsiteY42" fmla="*/ 32461200 h 38221920"/>
                <a:gd name="connsiteX43" fmla="*/ 1737360 w 15270480"/>
                <a:gd name="connsiteY43" fmla="*/ 22311360 h 38221920"/>
                <a:gd name="connsiteX44" fmla="*/ 1280160 w 15270480"/>
                <a:gd name="connsiteY44" fmla="*/ 21305520 h 38221920"/>
                <a:gd name="connsiteX45" fmla="*/ 1280160 w 15270480"/>
                <a:gd name="connsiteY45" fmla="*/ 20848320 h 38221920"/>
                <a:gd name="connsiteX46" fmla="*/ 0 w 15270480"/>
                <a:gd name="connsiteY46" fmla="*/ 20848320 h 38221920"/>
                <a:gd name="connsiteX47" fmla="*/ 457200 w 15270480"/>
                <a:gd name="connsiteY47" fmla="*/ 12618720 h 38221920"/>
                <a:gd name="connsiteX48" fmla="*/ 548640 w 15270480"/>
                <a:gd name="connsiteY48" fmla="*/ 11155680 h 38221920"/>
                <a:gd name="connsiteX49" fmla="*/ 914400 w 15270480"/>
                <a:gd name="connsiteY49" fmla="*/ 7498080 h 38221920"/>
                <a:gd name="connsiteX50" fmla="*/ 3840480 w 15270480"/>
                <a:gd name="connsiteY50" fmla="*/ 6492240 h 38221920"/>
                <a:gd name="connsiteX51" fmla="*/ 3840480 w 15270480"/>
                <a:gd name="connsiteY51" fmla="*/ 5760720 h 38221920"/>
                <a:gd name="connsiteX52" fmla="*/ 3566160 w 15270480"/>
                <a:gd name="connsiteY52" fmla="*/ 4023360 h 38221920"/>
                <a:gd name="connsiteX53" fmla="*/ 2926080 w 15270480"/>
                <a:gd name="connsiteY53" fmla="*/ 4023360 h 38221920"/>
                <a:gd name="connsiteX54" fmla="*/ 2651760 w 15270480"/>
                <a:gd name="connsiteY54" fmla="*/ 3291840 h 38221920"/>
                <a:gd name="connsiteX55" fmla="*/ 2926080 w 15270480"/>
                <a:gd name="connsiteY55" fmla="*/ 3108960 h 38221920"/>
                <a:gd name="connsiteX56" fmla="*/ 2560320 w 15270480"/>
                <a:gd name="connsiteY56" fmla="*/ 1463040 h 38221920"/>
                <a:gd name="connsiteX57" fmla="*/ 2834640 w 15270480"/>
                <a:gd name="connsiteY57" fmla="*/ 1097280 h 38221920"/>
                <a:gd name="connsiteX58" fmla="*/ 3566160 w 15270480"/>
                <a:gd name="connsiteY58" fmla="*/ 91440 h 38221920"/>
                <a:gd name="connsiteX59" fmla="*/ 4572000 w 15270480"/>
                <a:gd name="connsiteY59" fmla="*/ 0 h 38221920"/>
                <a:gd name="connsiteX60" fmla="*/ 5577840 w 15270480"/>
                <a:gd name="connsiteY60" fmla="*/ 365760 h 38221920"/>
                <a:gd name="connsiteX0" fmla="*/ 5577840 w 15270480"/>
                <a:gd name="connsiteY0" fmla="*/ 450478 h 38306638"/>
                <a:gd name="connsiteX1" fmla="*/ 6400800 w 15270480"/>
                <a:gd name="connsiteY1" fmla="*/ 724798 h 38306638"/>
                <a:gd name="connsiteX2" fmla="*/ 6400800 w 15270480"/>
                <a:gd name="connsiteY2" fmla="*/ 2370718 h 38306638"/>
                <a:gd name="connsiteX3" fmla="*/ 6309360 w 15270480"/>
                <a:gd name="connsiteY3" fmla="*/ 2645038 h 38306638"/>
                <a:gd name="connsiteX4" fmla="*/ 6492240 w 15270480"/>
                <a:gd name="connsiteY4" fmla="*/ 2645038 h 38306638"/>
                <a:gd name="connsiteX5" fmla="*/ 6492240 w 15270480"/>
                <a:gd name="connsiteY5" fmla="*/ 3925198 h 38306638"/>
                <a:gd name="connsiteX6" fmla="*/ 6126480 w 15270480"/>
                <a:gd name="connsiteY6" fmla="*/ 4199518 h 38306638"/>
                <a:gd name="connsiteX7" fmla="*/ 5943600 w 15270480"/>
                <a:gd name="connsiteY7" fmla="*/ 5113918 h 38306638"/>
                <a:gd name="connsiteX8" fmla="*/ 6949440 w 15270480"/>
                <a:gd name="connsiteY8" fmla="*/ 5753998 h 38306638"/>
                <a:gd name="connsiteX9" fmla="*/ 9052560 w 15270480"/>
                <a:gd name="connsiteY9" fmla="*/ 6394078 h 38306638"/>
                <a:gd name="connsiteX10" fmla="*/ 9052560 w 15270480"/>
                <a:gd name="connsiteY10" fmla="*/ 13252078 h 38306638"/>
                <a:gd name="connsiteX11" fmla="*/ 9326880 w 15270480"/>
                <a:gd name="connsiteY11" fmla="*/ 14806558 h 38306638"/>
                <a:gd name="connsiteX12" fmla="*/ 9326880 w 15270480"/>
                <a:gd name="connsiteY12" fmla="*/ 15629518 h 38306638"/>
                <a:gd name="connsiteX13" fmla="*/ 9509760 w 15270480"/>
                <a:gd name="connsiteY13" fmla="*/ 20750158 h 38306638"/>
                <a:gd name="connsiteX14" fmla="*/ 9784080 w 15270480"/>
                <a:gd name="connsiteY14" fmla="*/ 22030318 h 38306638"/>
                <a:gd name="connsiteX15" fmla="*/ 10241280 w 15270480"/>
                <a:gd name="connsiteY15" fmla="*/ 26053678 h 38306638"/>
                <a:gd name="connsiteX16" fmla="*/ 11338560 w 15270480"/>
                <a:gd name="connsiteY16" fmla="*/ 31174318 h 38306638"/>
                <a:gd name="connsiteX17" fmla="*/ 12161520 w 15270480"/>
                <a:gd name="connsiteY17" fmla="*/ 35471998 h 38306638"/>
                <a:gd name="connsiteX18" fmla="*/ 13350240 w 15270480"/>
                <a:gd name="connsiteY18" fmla="*/ 36935038 h 38306638"/>
                <a:gd name="connsiteX19" fmla="*/ 15179040 w 15270480"/>
                <a:gd name="connsiteY19" fmla="*/ 37483678 h 38306638"/>
                <a:gd name="connsiteX20" fmla="*/ 15270480 w 15270480"/>
                <a:gd name="connsiteY20" fmla="*/ 37757998 h 38306638"/>
                <a:gd name="connsiteX21" fmla="*/ 13075920 w 15270480"/>
                <a:gd name="connsiteY21" fmla="*/ 38123758 h 38306638"/>
                <a:gd name="connsiteX22" fmla="*/ 12070080 w 15270480"/>
                <a:gd name="connsiteY22" fmla="*/ 38123758 h 38306638"/>
                <a:gd name="connsiteX23" fmla="*/ 10789920 w 15270480"/>
                <a:gd name="connsiteY23" fmla="*/ 36935038 h 38306638"/>
                <a:gd name="connsiteX24" fmla="*/ 10698480 w 15270480"/>
                <a:gd name="connsiteY24" fmla="*/ 37575118 h 38306638"/>
                <a:gd name="connsiteX25" fmla="*/ 9509760 w 15270480"/>
                <a:gd name="connsiteY25" fmla="*/ 37575118 h 38306638"/>
                <a:gd name="connsiteX26" fmla="*/ 9784080 w 15270480"/>
                <a:gd name="connsiteY26" fmla="*/ 35197678 h 38306638"/>
                <a:gd name="connsiteX27" fmla="*/ 7406640 w 15270480"/>
                <a:gd name="connsiteY27" fmla="*/ 29162638 h 38306638"/>
                <a:gd name="connsiteX28" fmla="*/ 6492240 w 15270480"/>
                <a:gd name="connsiteY28" fmla="*/ 24590638 h 38306638"/>
                <a:gd name="connsiteX29" fmla="*/ 5669280 w 15270480"/>
                <a:gd name="connsiteY29" fmla="*/ 22670398 h 38306638"/>
                <a:gd name="connsiteX30" fmla="*/ 5029200 w 15270480"/>
                <a:gd name="connsiteY30" fmla="*/ 26145118 h 38306638"/>
                <a:gd name="connsiteX31" fmla="*/ 5029200 w 15270480"/>
                <a:gd name="connsiteY31" fmla="*/ 30168478 h 38306638"/>
                <a:gd name="connsiteX32" fmla="*/ 4754880 w 15270480"/>
                <a:gd name="connsiteY32" fmla="*/ 32180158 h 38306638"/>
                <a:gd name="connsiteX33" fmla="*/ 4754880 w 15270480"/>
                <a:gd name="connsiteY33" fmla="*/ 36020638 h 38306638"/>
                <a:gd name="connsiteX34" fmla="*/ 4754880 w 15270480"/>
                <a:gd name="connsiteY34" fmla="*/ 37483678 h 38306638"/>
                <a:gd name="connsiteX35" fmla="*/ 4114800 w 15270480"/>
                <a:gd name="connsiteY35" fmla="*/ 37849438 h 38306638"/>
                <a:gd name="connsiteX36" fmla="*/ 4114800 w 15270480"/>
                <a:gd name="connsiteY36" fmla="*/ 37849438 h 38306638"/>
                <a:gd name="connsiteX37" fmla="*/ 3108960 w 15270480"/>
                <a:gd name="connsiteY37" fmla="*/ 38306638 h 38306638"/>
                <a:gd name="connsiteX38" fmla="*/ 640080 w 15270480"/>
                <a:gd name="connsiteY38" fmla="*/ 37940878 h 38306638"/>
                <a:gd name="connsiteX39" fmla="*/ 2377440 w 15270480"/>
                <a:gd name="connsiteY39" fmla="*/ 36294958 h 38306638"/>
                <a:gd name="connsiteX40" fmla="*/ 2011680 w 15270480"/>
                <a:gd name="connsiteY40" fmla="*/ 34923358 h 38306638"/>
                <a:gd name="connsiteX41" fmla="*/ 2468880 w 15270480"/>
                <a:gd name="connsiteY41" fmla="*/ 33826078 h 38306638"/>
                <a:gd name="connsiteX42" fmla="*/ 1737360 w 15270480"/>
                <a:gd name="connsiteY42" fmla="*/ 32545918 h 38306638"/>
                <a:gd name="connsiteX43" fmla="*/ 1737360 w 15270480"/>
                <a:gd name="connsiteY43" fmla="*/ 22396078 h 38306638"/>
                <a:gd name="connsiteX44" fmla="*/ 1280160 w 15270480"/>
                <a:gd name="connsiteY44" fmla="*/ 21390238 h 38306638"/>
                <a:gd name="connsiteX45" fmla="*/ 1280160 w 15270480"/>
                <a:gd name="connsiteY45" fmla="*/ 20933038 h 38306638"/>
                <a:gd name="connsiteX46" fmla="*/ 0 w 15270480"/>
                <a:gd name="connsiteY46" fmla="*/ 20933038 h 38306638"/>
                <a:gd name="connsiteX47" fmla="*/ 457200 w 15270480"/>
                <a:gd name="connsiteY47" fmla="*/ 12703438 h 38306638"/>
                <a:gd name="connsiteX48" fmla="*/ 548640 w 15270480"/>
                <a:gd name="connsiteY48" fmla="*/ 11240398 h 38306638"/>
                <a:gd name="connsiteX49" fmla="*/ 914400 w 15270480"/>
                <a:gd name="connsiteY49" fmla="*/ 7582798 h 38306638"/>
                <a:gd name="connsiteX50" fmla="*/ 3840480 w 15270480"/>
                <a:gd name="connsiteY50" fmla="*/ 6576958 h 38306638"/>
                <a:gd name="connsiteX51" fmla="*/ 3840480 w 15270480"/>
                <a:gd name="connsiteY51" fmla="*/ 5845438 h 38306638"/>
                <a:gd name="connsiteX52" fmla="*/ 3566160 w 15270480"/>
                <a:gd name="connsiteY52" fmla="*/ 4108078 h 38306638"/>
                <a:gd name="connsiteX53" fmla="*/ 2926080 w 15270480"/>
                <a:gd name="connsiteY53" fmla="*/ 4108078 h 38306638"/>
                <a:gd name="connsiteX54" fmla="*/ 2651760 w 15270480"/>
                <a:gd name="connsiteY54" fmla="*/ 3376558 h 38306638"/>
                <a:gd name="connsiteX55" fmla="*/ 2926080 w 15270480"/>
                <a:gd name="connsiteY55" fmla="*/ 3193678 h 38306638"/>
                <a:gd name="connsiteX56" fmla="*/ 2560320 w 15270480"/>
                <a:gd name="connsiteY56" fmla="*/ 1547758 h 38306638"/>
                <a:gd name="connsiteX57" fmla="*/ 2834640 w 15270480"/>
                <a:gd name="connsiteY57" fmla="*/ 1181998 h 38306638"/>
                <a:gd name="connsiteX58" fmla="*/ 3566160 w 15270480"/>
                <a:gd name="connsiteY58" fmla="*/ 176158 h 38306638"/>
                <a:gd name="connsiteX59" fmla="*/ 4572000 w 15270480"/>
                <a:gd name="connsiteY59" fmla="*/ 84718 h 38306638"/>
                <a:gd name="connsiteX60" fmla="*/ 5577840 w 15270480"/>
                <a:gd name="connsiteY60" fmla="*/ 450478 h 38306638"/>
                <a:gd name="connsiteX0" fmla="*/ 5577840 w 15270480"/>
                <a:gd name="connsiteY0" fmla="*/ 563261 h 38419421"/>
                <a:gd name="connsiteX1" fmla="*/ 6400800 w 15270480"/>
                <a:gd name="connsiteY1" fmla="*/ 837581 h 38419421"/>
                <a:gd name="connsiteX2" fmla="*/ 6400800 w 15270480"/>
                <a:gd name="connsiteY2" fmla="*/ 2483501 h 38419421"/>
                <a:gd name="connsiteX3" fmla="*/ 6309360 w 15270480"/>
                <a:gd name="connsiteY3" fmla="*/ 2757821 h 38419421"/>
                <a:gd name="connsiteX4" fmla="*/ 6492240 w 15270480"/>
                <a:gd name="connsiteY4" fmla="*/ 2757821 h 38419421"/>
                <a:gd name="connsiteX5" fmla="*/ 6492240 w 15270480"/>
                <a:gd name="connsiteY5" fmla="*/ 4037981 h 38419421"/>
                <a:gd name="connsiteX6" fmla="*/ 6126480 w 15270480"/>
                <a:gd name="connsiteY6" fmla="*/ 4312301 h 38419421"/>
                <a:gd name="connsiteX7" fmla="*/ 5943600 w 15270480"/>
                <a:gd name="connsiteY7" fmla="*/ 5226701 h 38419421"/>
                <a:gd name="connsiteX8" fmla="*/ 6949440 w 15270480"/>
                <a:gd name="connsiteY8" fmla="*/ 5866781 h 38419421"/>
                <a:gd name="connsiteX9" fmla="*/ 9052560 w 15270480"/>
                <a:gd name="connsiteY9" fmla="*/ 6506861 h 38419421"/>
                <a:gd name="connsiteX10" fmla="*/ 9052560 w 15270480"/>
                <a:gd name="connsiteY10" fmla="*/ 13364861 h 38419421"/>
                <a:gd name="connsiteX11" fmla="*/ 9326880 w 15270480"/>
                <a:gd name="connsiteY11" fmla="*/ 14919341 h 38419421"/>
                <a:gd name="connsiteX12" fmla="*/ 9326880 w 15270480"/>
                <a:gd name="connsiteY12" fmla="*/ 15742301 h 38419421"/>
                <a:gd name="connsiteX13" fmla="*/ 9509760 w 15270480"/>
                <a:gd name="connsiteY13" fmla="*/ 20862941 h 38419421"/>
                <a:gd name="connsiteX14" fmla="*/ 9784080 w 15270480"/>
                <a:gd name="connsiteY14" fmla="*/ 22143101 h 38419421"/>
                <a:gd name="connsiteX15" fmla="*/ 10241280 w 15270480"/>
                <a:gd name="connsiteY15" fmla="*/ 26166461 h 38419421"/>
                <a:gd name="connsiteX16" fmla="*/ 11338560 w 15270480"/>
                <a:gd name="connsiteY16" fmla="*/ 31287101 h 38419421"/>
                <a:gd name="connsiteX17" fmla="*/ 12161520 w 15270480"/>
                <a:gd name="connsiteY17" fmla="*/ 35584781 h 38419421"/>
                <a:gd name="connsiteX18" fmla="*/ 13350240 w 15270480"/>
                <a:gd name="connsiteY18" fmla="*/ 37047821 h 38419421"/>
                <a:gd name="connsiteX19" fmla="*/ 15179040 w 15270480"/>
                <a:gd name="connsiteY19" fmla="*/ 37596461 h 38419421"/>
                <a:gd name="connsiteX20" fmla="*/ 15270480 w 15270480"/>
                <a:gd name="connsiteY20" fmla="*/ 37870781 h 38419421"/>
                <a:gd name="connsiteX21" fmla="*/ 13075920 w 15270480"/>
                <a:gd name="connsiteY21" fmla="*/ 38236541 h 38419421"/>
                <a:gd name="connsiteX22" fmla="*/ 12070080 w 15270480"/>
                <a:gd name="connsiteY22" fmla="*/ 38236541 h 38419421"/>
                <a:gd name="connsiteX23" fmla="*/ 10789920 w 15270480"/>
                <a:gd name="connsiteY23" fmla="*/ 37047821 h 38419421"/>
                <a:gd name="connsiteX24" fmla="*/ 10698480 w 15270480"/>
                <a:gd name="connsiteY24" fmla="*/ 37687901 h 38419421"/>
                <a:gd name="connsiteX25" fmla="*/ 9509760 w 15270480"/>
                <a:gd name="connsiteY25" fmla="*/ 37687901 h 38419421"/>
                <a:gd name="connsiteX26" fmla="*/ 9784080 w 15270480"/>
                <a:gd name="connsiteY26" fmla="*/ 35310461 h 38419421"/>
                <a:gd name="connsiteX27" fmla="*/ 7406640 w 15270480"/>
                <a:gd name="connsiteY27" fmla="*/ 29275421 h 38419421"/>
                <a:gd name="connsiteX28" fmla="*/ 6492240 w 15270480"/>
                <a:gd name="connsiteY28" fmla="*/ 24703421 h 38419421"/>
                <a:gd name="connsiteX29" fmla="*/ 5669280 w 15270480"/>
                <a:gd name="connsiteY29" fmla="*/ 22783181 h 38419421"/>
                <a:gd name="connsiteX30" fmla="*/ 5029200 w 15270480"/>
                <a:gd name="connsiteY30" fmla="*/ 26257901 h 38419421"/>
                <a:gd name="connsiteX31" fmla="*/ 5029200 w 15270480"/>
                <a:gd name="connsiteY31" fmla="*/ 30281261 h 38419421"/>
                <a:gd name="connsiteX32" fmla="*/ 4754880 w 15270480"/>
                <a:gd name="connsiteY32" fmla="*/ 32292941 h 38419421"/>
                <a:gd name="connsiteX33" fmla="*/ 4754880 w 15270480"/>
                <a:gd name="connsiteY33" fmla="*/ 36133421 h 38419421"/>
                <a:gd name="connsiteX34" fmla="*/ 4754880 w 15270480"/>
                <a:gd name="connsiteY34" fmla="*/ 37596461 h 38419421"/>
                <a:gd name="connsiteX35" fmla="*/ 4114800 w 15270480"/>
                <a:gd name="connsiteY35" fmla="*/ 37962221 h 38419421"/>
                <a:gd name="connsiteX36" fmla="*/ 4114800 w 15270480"/>
                <a:gd name="connsiteY36" fmla="*/ 37962221 h 38419421"/>
                <a:gd name="connsiteX37" fmla="*/ 3108960 w 15270480"/>
                <a:gd name="connsiteY37" fmla="*/ 38419421 h 38419421"/>
                <a:gd name="connsiteX38" fmla="*/ 640080 w 15270480"/>
                <a:gd name="connsiteY38" fmla="*/ 38053661 h 38419421"/>
                <a:gd name="connsiteX39" fmla="*/ 2377440 w 15270480"/>
                <a:gd name="connsiteY39" fmla="*/ 36407741 h 38419421"/>
                <a:gd name="connsiteX40" fmla="*/ 2011680 w 15270480"/>
                <a:gd name="connsiteY40" fmla="*/ 35036141 h 38419421"/>
                <a:gd name="connsiteX41" fmla="*/ 2468880 w 15270480"/>
                <a:gd name="connsiteY41" fmla="*/ 33938861 h 38419421"/>
                <a:gd name="connsiteX42" fmla="*/ 1737360 w 15270480"/>
                <a:gd name="connsiteY42" fmla="*/ 32658701 h 38419421"/>
                <a:gd name="connsiteX43" fmla="*/ 1737360 w 15270480"/>
                <a:gd name="connsiteY43" fmla="*/ 22508861 h 38419421"/>
                <a:gd name="connsiteX44" fmla="*/ 1280160 w 15270480"/>
                <a:gd name="connsiteY44" fmla="*/ 21503021 h 38419421"/>
                <a:gd name="connsiteX45" fmla="*/ 1280160 w 15270480"/>
                <a:gd name="connsiteY45" fmla="*/ 21045821 h 38419421"/>
                <a:gd name="connsiteX46" fmla="*/ 0 w 15270480"/>
                <a:gd name="connsiteY46" fmla="*/ 21045821 h 38419421"/>
                <a:gd name="connsiteX47" fmla="*/ 457200 w 15270480"/>
                <a:gd name="connsiteY47" fmla="*/ 12816221 h 38419421"/>
                <a:gd name="connsiteX48" fmla="*/ 548640 w 15270480"/>
                <a:gd name="connsiteY48" fmla="*/ 11353181 h 38419421"/>
                <a:gd name="connsiteX49" fmla="*/ 914400 w 15270480"/>
                <a:gd name="connsiteY49" fmla="*/ 7695581 h 38419421"/>
                <a:gd name="connsiteX50" fmla="*/ 3840480 w 15270480"/>
                <a:gd name="connsiteY50" fmla="*/ 6689741 h 38419421"/>
                <a:gd name="connsiteX51" fmla="*/ 3840480 w 15270480"/>
                <a:gd name="connsiteY51" fmla="*/ 5958221 h 38419421"/>
                <a:gd name="connsiteX52" fmla="*/ 3566160 w 15270480"/>
                <a:gd name="connsiteY52" fmla="*/ 4220861 h 38419421"/>
                <a:gd name="connsiteX53" fmla="*/ 2926080 w 15270480"/>
                <a:gd name="connsiteY53" fmla="*/ 4220861 h 38419421"/>
                <a:gd name="connsiteX54" fmla="*/ 2651760 w 15270480"/>
                <a:gd name="connsiteY54" fmla="*/ 3489341 h 38419421"/>
                <a:gd name="connsiteX55" fmla="*/ 2926080 w 15270480"/>
                <a:gd name="connsiteY55" fmla="*/ 3306461 h 38419421"/>
                <a:gd name="connsiteX56" fmla="*/ 2560320 w 15270480"/>
                <a:gd name="connsiteY56" fmla="*/ 1660541 h 38419421"/>
                <a:gd name="connsiteX57" fmla="*/ 2834640 w 15270480"/>
                <a:gd name="connsiteY57" fmla="*/ 1294781 h 38419421"/>
                <a:gd name="connsiteX58" fmla="*/ 3566160 w 15270480"/>
                <a:gd name="connsiteY58" fmla="*/ 288941 h 38419421"/>
                <a:gd name="connsiteX59" fmla="*/ 4490347 w 15270480"/>
                <a:gd name="connsiteY59" fmla="*/ 0 h 38419421"/>
                <a:gd name="connsiteX60" fmla="*/ 5577840 w 15270480"/>
                <a:gd name="connsiteY60" fmla="*/ 563261 h 3841942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51760 w 15270480"/>
                <a:gd name="connsiteY54" fmla="*/ 3535061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08363 w 15270480"/>
                <a:gd name="connsiteY54" fmla="*/ 3457107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08363 w 15270480"/>
                <a:gd name="connsiteY54" fmla="*/ 3457107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08363 w 15270480"/>
                <a:gd name="connsiteY54" fmla="*/ 3457107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591854 w 15270480"/>
                <a:gd name="connsiteY54" fmla="*/ 3385288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2926080 w 15270480"/>
                <a:gd name="connsiteY53" fmla="*/ 4266581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3054096 w 15270480"/>
                <a:gd name="connsiteY53" fmla="*/ 3977792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3021079 w 15270480"/>
                <a:gd name="connsiteY53" fmla="*/ 4139385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3004570 w 15270480"/>
                <a:gd name="connsiteY53" fmla="*/ 4175294 h 38465141"/>
                <a:gd name="connsiteX54" fmla="*/ 2641380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566160 w 15270480"/>
                <a:gd name="connsiteY52" fmla="*/ 4266581 h 38465141"/>
                <a:gd name="connsiteX53" fmla="*/ 3004570 w 15270480"/>
                <a:gd name="connsiteY53" fmla="*/ 4175294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483320 w 15270480"/>
                <a:gd name="connsiteY52" fmla="*/ 4157339 h 38465141"/>
                <a:gd name="connsiteX53" fmla="*/ 3004570 w 15270480"/>
                <a:gd name="connsiteY53" fmla="*/ 4175294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318234 w 15270480"/>
                <a:gd name="connsiteY52" fmla="*/ 4067566 h 38465141"/>
                <a:gd name="connsiteX53" fmla="*/ 3004570 w 15270480"/>
                <a:gd name="connsiteY53" fmla="*/ 4175294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367760 w 15270480"/>
                <a:gd name="connsiteY52" fmla="*/ 4455741 h 38465141"/>
                <a:gd name="connsiteX53" fmla="*/ 3004570 w 15270480"/>
                <a:gd name="connsiteY53" fmla="*/ 4175294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367760 w 15270480"/>
                <a:gd name="connsiteY52" fmla="*/ 4455741 h 38465141"/>
                <a:gd name="connsiteX53" fmla="*/ 3004570 w 15270480"/>
                <a:gd name="connsiteY53" fmla="*/ 4175294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577840 w 15270480"/>
                <a:gd name="connsiteY0" fmla="*/ 608981 h 38465141"/>
                <a:gd name="connsiteX1" fmla="*/ 6400800 w 15270480"/>
                <a:gd name="connsiteY1" fmla="*/ 883301 h 38465141"/>
                <a:gd name="connsiteX2" fmla="*/ 6400800 w 15270480"/>
                <a:gd name="connsiteY2" fmla="*/ 2529221 h 38465141"/>
                <a:gd name="connsiteX3" fmla="*/ 6309360 w 15270480"/>
                <a:gd name="connsiteY3" fmla="*/ 2803541 h 38465141"/>
                <a:gd name="connsiteX4" fmla="*/ 6492240 w 15270480"/>
                <a:gd name="connsiteY4" fmla="*/ 2803541 h 38465141"/>
                <a:gd name="connsiteX5" fmla="*/ 6492240 w 15270480"/>
                <a:gd name="connsiteY5" fmla="*/ 4083701 h 38465141"/>
                <a:gd name="connsiteX6" fmla="*/ 6126480 w 15270480"/>
                <a:gd name="connsiteY6" fmla="*/ 4358021 h 38465141"/>
                <a:gd name="connsiteX7" fmla="*/ 5943600 w 15270480"/>
                <a:gd name="connsiteY7" fmla="*/ 5272421 h 38465141"/>
                <a:gd name="connsiteX8" fmla="*/ 6949440 w 15270480"/>
                <a:gd name="connsiteY8" fmla="*/ 5912501 h 38465141"/>
                <a:gd name="connsiteX9" fmla="*/ 9052560 w 15270480"/>
                <a:gd name="connsiteY9" fmla="*/ 6552581 h 38465141"/>
                <a:gd name="connsiteX10" fmla="*/ 9052560 w 15270480"/>
                <a:gd name="connsiteY10" fmla="*/ 13410581 h 38465141"/>
                <a:gd name="connsiteX11" fmla="*/ 9326880 w 15270480"/>
                <a:gd name="connsiteY11" fmla="*/ 14965061 h 38465141"/>
                <a:gd name="connsiteX12" fmla="*/ 9326880 w 15270480"/>
                <a:gd name="connsiteY12" fmla="*/ 15788021 h 38465141"/>
                <a:gd name="connsiteX13" fmla="*/ 9509760 w 15270480"/>
                <a:gd name="connsiteY13" fmla="*/ 20908661 h 38465141"/>
                <a:gd name="connsiteX14" fmla="*/ 9784080 w 15270480"/>
                <a:gd name="connsiteY14" fmla="*/ 22188821 h 38465141"/>
                <a:gd name="connsiteX15" fmla="*/ 10241280 w 15270480"/>
                <a:gd name="connsiteY15" fmla="*/ 26212181 h 38465141"/>
                <a:gd name="connsiteX16" fmla="*/ 11338560 w 15270480"/>
                <a:gd name="connsiteY16" fmla="*/ 31332821 h 38465141"/>
                <a:gd name="connsiteX17" fmla="*/ 12161520 w 15270480"/>
                <a:gd name="connsiteY17" fmla="*/ 35630501 h 38465141"/>
                <a:gd name="connsiteX18" fmla="*/ 13350240 w 15270480"/>
                <a:gd name="connsiteY18" fmla="*/ 37093541 h 38465141"/>
                <a:gd name="connsiteX19" fmla="*/ 15179040 w 15270480"/>
                <a:gd name="connsiteY19" fmla="*/ 37642181 h 38465141"/>
                <a:gd name="connsiteX20" fmla="*/ 15270480 w 15270480"/>
                <a:gd name="connsiteY20" fmla="*/ 37916501 h 38465141"/>
                <a:gd name="connsiteX21" fmla="*/ 13075920 w 15270480"/>
                <a:gd name="connsiteY21" fmla="*/ 38282261 h 38465141"/>
                <a:gd name="connsiteX22" fmla="*/ 12070080 w 15270480"/>
                <a:gd name="connsiteY22" fmla="*/ 38282261 h 38465141"/>
                <a:gd name="connsiteX23" fmla="*/ 10789920 w 15270480"/>
                <a:gd name="connsiteY23" fmla="*/ 37093541 h 38465141"/>
                <a:gd name="connsiteX24" fmla="*/ 10698480 w 15270480"/>
                <a:gd name="connsiteY24" fmla="*/ 37733621 h 38465141"/>
                <a:gd name="connsiteX25" fmla="*/ 9509760 w 15270480"/>
                <a:gd name="connsiteY25" fmla="*/ 37733621 h 38465141"/>
                <a:gd name="connsiteX26" fmla="*/ 9784080 w 15270480"/>
                <a:gd name="connsiteY26" fmla="*/ 35356181 h 38465141"/>
                <a:gd name="connsiteX27" fmla="*/ 7406640 w 15270480"/>
                <a:gd name="connsiteY27" fmla="*/ 29321141 h 38465141"/>
                <a:gd name="connsiteX28" fmla="*/ 6492240 w 15270480"/>
                <a:gd name="connsiteY28" fmla="*/ 24749141 h 38465141"/>
                <a:gd name="connsiteX29" fmla="*/ 5669280 w 15270480"/>
                <a:gd name="connsiteY29" fmla="*/ 22828901 h 38465141"/>
                <a:gd name="connsiteX30" fmla="*/ 5029200 w 15270480"/>
                <a:gd name="connsiteY30" fmla="*/ 26303621 h 38465141"/>
                <a:gd name="connsiteX31" fmla="*/ 5029200 w 15270480"/>
                <a:gd name="connsiteY31" fmla="*/ 30326981 h 38465141"/>
                <a:gd name="connsiteX32" fmla="*/ 4754880 w 15270480"/>
                <a:gd name="connsiteY32" fmla="*/ 32338661 h 38465141"/>
                <a:gd name="connsiteX33" fmla="*/ 4754880 w 15270480"/>
                <a:gd name="connsiteY33" fmla="*/ 36179141 h 38465141"/>
                <a:gd name="connsiteX34" fmla="*/ 4754880 w 15270480"/>
                <a:gd name="connsiteY34" fmla="*/ 37642181 h 38465141"/>
                <a:gd name="connsiteX35" fmla="*/ 4114800 w 15270480"/>
                <a:gd name="connsiteY35" fmla="*/ 38007941 h 38465141"/>
                <a:gd name="connsiteX36" fmla="*/ 4114800 w 15270480"/>
                <a:gd name="connsiteY36" fmla="*/ 38007941 h 38465141"/>
                <a:gd name="connsiteX37" fmla="*/ 3108960 w 15270480"/>
                <a:gd name="connsiteY37" fmla="*/ 38465141 h 38465141"/>
                <a:gd name="connsiteX38" fmla="*/ 640080 w 15270480"/>
                <a:gd name="connsiteY38" fmla="*/ 38099381 h 38465141"/>
                <a:gd name="connsiteX39" fmla="*/ 2377440 w 15270480"/>
                <a:gd name="connsiteY39" fmla="*/ 36453461 h 38465141"/>
                <a:gd name="connsiteX40" fmla="*/ 2011680 w 15270480"/>
                <a:gd name="connsiteY40" fmla="*/ 35081861 h 38465141"/>
                <a:gd name="connsiteX41" fmla="*/ 2468880 w 15270480"/>
                <a:gd name="connsiteY41" fmla="*/ 33984581 h 38465141"/>
                <a:gd name="connsiteX42" fmla="*/ 1737360 w 15270480"/>
                <a:gd name="connsiteY42" fmla="*/ 32704421 h 38465141"/>
                <a:gd name="connsiteX43" fmla="*/ 1737360 w 15270480"/>
                <a:gd name="connsiteY43" fmla="*/ 22554581 h 38465141"/>
                <a:gd name="connsiteX44" fmla="*/ 1280160 w 15270480"/>
                <a:gd name="connsiteY44" fmla="*/ 21548741 h 38465141"/>
                <a:gd name="connsiteX45" fmla="*/ 1280160 w 15270480"/>
                <a:gd name="connsiteY45" fmla="*/ 21091541 h 38465141"/>
                <a:gd name="connsiteX46" fmla="*/ 0 w 15270480"/>
                <a:gd name="connsiteY46" fmla="*/ 21091541 h 38465141"/>
                <a:gd name="connsiteX47" fmla="*/ 457200 w 15270480"/>
                <a:gd name="connsiteY47" fmla="*/ 12861941 h 38465141"/>
                <a:gd name="connsiteX48" fmla="*/ 548640 w 15270480"/>
                <a:gd name="connsiteY48" fmla="*/ 11398901 h 38465141"/>
                <a:gd name="connsiteX49" fmla="*/ 914400 w 15270480"/>
                <a:gd name="connsiteY49" fmla="*/ 7741301 h 38465141"/>
                <a:gd name="connsiteX50" fmla="*/ 3840480 w 15270480"/>
                <a:gd name="connsiteY50" fmla="*/ 6735461 h 38465141"/>
                <a:gd name="connsiteX51" fmla="*/ 3840480 w 15270480"/>
                <a:gd name="connsiteY51" fmla="*/ 6003941 h 38465141"/>
                <a:gd name="connsiteX52" fmla="*/ 3367760 w 15270480"/>
                <a:gd name="connsiteY52" fmla="*/ 4455741 h 38465141"/>
                <a:gd name="connsiteX53" fmla="*/ 3004570 w 15270480"/>
                <a:gd name="connsiteY53" fmla="*/ 4455741 h 38465141"/>
                <a:gd name="connsiteX54" fmla="*/ 2723923 w 15270480"/>
                <a:gd name="connsiteY54" fmla="*/ 3331424 h 38465141"/>
                <a:gd name="connsiteX55" fmla="*/ 2926080 w 15270480"/>
                <a:gd name="connsiteY55" fmla="*/ 3352181 h 38465141"/>
                <a:gd name="connsiteX56" fmla="*/ 2560320 w 15270480"/>
                <a:gd name="connsiteY56" fmla="*/ 1706261 h 38465141"/>
                <a:gd name="connsiteX57" fmla="*/ 2834640 w 15270480"/>
                <a:gd name="connsiteY57" fmla="*/ 1340501 h 38465141"/>
                <a:gd name="connsiteX58" fmla="*/ 3566160 w 15270480"/>
                <a:gd name="connsiteY58" fmla="*/ 334661 h 38465141"/>
                <a:gd name="connsiteX59" fmla="*/ 4490347 w 15270480"/>
                <a:gd name="connsiteY59" fmla="*/ 45720 h 38465141"/>
                <a:gd name="connsiteX60" fmla="*/ 5577840 w 15270480"/>
                <a:gd name="connsiteY60" fmla="*/ 608981 h 38465141"/>
                <a:gd name="connsiteX0" fmla="*/ 5761511 w 15270480"/>
                <a:gd name="connsiteY0" fmla="*/ 601204 h 38464030"/>
                <a:gd name="connsiteX1" fmla="*/ 6400800 w 15270480"/>
                <a:gd name="connsiteY1" fmla="*/ 882190 h 38464030"/>
                <a:gd name="connsiteX2" fmla="*/ 6400800 w 15270480"/>
                <a:gd name="connsiteY2" fmla="*/ 2528110 h 38464030"/>
                <a:gd name="connsiteX3" fmla="*/ 6309360 w 15270480"/>
                <a:gd name="connsiteY3" fmla="*/ 2802430 h 38464030"/>
                <a:gd name="connsiteX4" fmla="*/ 6492240 w 15270480"/>
                <a:gd name="connsiteY4" fmla="*/ 2802430 h 38464030"/>
                <a:gd name="connsiteX5" fmla="*/ 6492240 w 15270480"/>
                <a:gd name="connsiteY5" fmla="*/ 4082590 h 38464030"/>
                <a:gd name="connsiteX6" fmla="*/ 6126480 w 15270480"/>
                <a:gd name="connsiteY6" fmla="*/ 4356910 h 38464030"/>
                <a:gd name="connsiteX7" fmla="*/ 5943600 w 15270480"/>
                <a:gd name="connsiteY7" fmla="*/ 5271310 h 38464030"/>
                <a:gd name="connsiteX8" fmla="*/ 6949440 w 15270480"/>
                <a:gd name="connsiteY8" fmla="*/ 5911390 h 38464030"/>
                <a:gd name="connsiteX9" fmla="*/ 9052560 w 15270480"/>
                <a:gd name="connsiteY9" fmla="*/ 6551470 h 38464030"/>
                <a:gd name="connsiteX10" fmla="*/ 9052560 w 15270480"/>
                <a:gd name="connsiteY10" fmla="*/ 13409470 h 38464030"/>
                <a:gd name="connsiteX11" fmla="*/ 9326880 w 15270480"/>
                <a:gd name="connsiteY11" fmla="*/ 14963950 h 38464030"/>
                <a:gd name="connsiteX12" fmla="*/ 9326880 w 15270480"/>
                <a:gd name="connsiteY12" fmla="*/ 15786910 h 38464030"/>
                <a:gd name="connsiteX13" fmla="*/ 9509760 w 15270480"/>
                <a:gd name="connsiteY13" fmla="*/ 20907550 h 38464030"/>
                <a:gd name="connsiteX14" fmla="*/ 9784080 w 15270480"/>
                <a:gd name="connsiteY14" fmla="*/ 22187710 h 38464030"/>
                <a:gd name="connsiteX15" fmla="*/ 10241280 w 15270480"/>
                <a:gd name="connsiteY15" fmla="*/ 26211070 h 38464030"/>
                <a:gd name="connsiteX16" fmla="*/ 11338560 w 15270480"/>
                <a:gd name="connsiteY16" fmla="*/ 31331710 h 38464030"/>
                <a:gd name="connsiteX17" fmla="*/ 12161520 w 15270480"/>
                <a:gd name="connsiteY17" fmla="*/ 35629390 h 38464030"/>
                <a:gd name="connsiteX18" fmla="*/ 13350240 w 15270480"/>
                <a:gd name="connsiteY18" fmla="*/ 37092430 h 38464030"/>
                <a:gd name="connsiteX19" fmla="*/ 15179040 w 15270480"/>
                <a:gd name="connsiteY19" fmla="*/ 37641070 h 38464030"/>
                <a:gd name="connsiteX20" fmla="*/ 15270480 w 15270480"/>
                <a:gd name="connsiteY20" fmla="*/ 37915390 h 38464030"/>
                <a:gd name="connsiteX21" fmla="*/ 13075920 w 15270480"/>
                <a:gd name="connsiteY21" fmla="*/ 38281150 h 38464030"/>
                <a:gd name="connsiteX22" fmla="*/ 12070080 w 15270480"/>
                <a:gd name="connsiteY22" fmla="*/ 38281150 h 38464030"/>
                <a:gd name="connsiteX23" fmla="*/ 10789920 w 15270480"/>
                <a:gd name="connsiteY23" fmla="*/ 37092430 h 38464030"/>
                <a:gd name="connsiteX24" fmla="*/ 10698480 w 15270480"/>
                <a:gd name="connsiteY24" fmla="*/ 37732510 h 38464030"/>
                <a:gd name="connsiteX25" fmla="*/ 9509760 w 15270480"/>
                <a:gd name="connsiteY25" fmla="*/ 37732510 h 38464030"/>
                <a:gd name="connsiteX26" fmla="*/ 9784080 w 15270480"/>
                <a:gd name="connsiteY26" fmla="*/ 35355070 h 38464030"/>
                <a:gd name="connsiteX27" fmla="*/ 7406640 w 15270480"/>
                <a:gd name="connsiteY27" fmla="*/ 29320030 h 38464030"/>
                <a:gd name="connsiteX28" fmla="*/ 6492240 w 15270480"/>
                <a:gd name="connsiteY28" fmla="*/ 24748030 h 38464030"/>
                <a:gd name="connsiteX29" fmla="*/ 5669280 w 15270480"/>
                <a:gd name="connsiteY29" fmla="*/ 22827790 h 38464030"/>
                <a:gd name="connsiteX30" fmla="*/ 5029200 w 15270480"/>
                <a:gd name="connsiteY30" fmla="*/ 26302510 h 38464030"/>
                <a:gd name="connsiteX31" fmla="*/ 5029200 w 15270480"/>
                <a:gd name="connsiteY31" fmla="*/ 30325870 h 38464030"/>
                <a:gd name="connsiteX32" fmla="*/ 4754880 w 15270480"/>
                <a:gd name="connsiteY32" fmla="*/ 32337550 h 38464030"/>
                <a:gd name="connsiteX33" fmla="*/ 4754880 w 15270480"/>
                <a:gd name="connsiteY33" fmla="*/ 36178030 h 38464030"/>
                <a:gd name="connsiteX34" fmla="*/ 4754880 w 15270480"/>
                <a:gd name="connsiteY34" fmla="*/ 37641070 h 38464030"/>
                <a:gd name="connsiteX35" fmla="*/ 4114800 w 15270480"/>
                <a:gd name="connsiteY35" fmla="*/ 38006830 h 38464030"/>
                <a:gd name="connsiteX36" fmla="*/ 4114800 w 15270480"/>
                <a:gd name="connsiteY36" fmla="*/ 38006830 h 38464030"/>
                <a:gd name="connsiteX37" fmla="*/ 3108960 w 15270480"/>
                <a:gd name="connsiteY37" fmla="*/ 38464030 h 38464030"/>
                <a:gd name="connsiteX38" fmla="*/ 640080 w 15270480"/>
                <a:gd name="connsiteY38" fmla="*/ 38098270 h 38464030"/>
                <a:gd name="connsiteX39" fmla="*/ 2377440 w 15270480"/>
                <a:gd name="connsiteY39" fmla="*/ 36452350 h 38464030"/>
                <a:gd name="connsiteX40" fmla="*/ 2011680 w 15270480"/>
                <a:gd name="connsiteY40" fmla="*/ 35080750 h 38464030"/>
                <a:gd name="connsiteX41" fmla="*/ 2468880 w 15270480"/>
                <a:gd name="connsiteY41" fmla="*/ 33983470 h 38464030"/>
                <a:gd name="connsiteX42" fmla="*/ 1737360 w 15270480"/>
                <a:gd name="connsiteY42" fmla="*/ 32703310 h 38464030"/>
                <a:gd name="connsiteX43" fmla="*/ 1737360 w 15270480"/>
                <a:gd name="connsiteY43" fmla="*/ 22553470 h 38464030"/>
                <a:gd name="connsiteX44" fmla="*/ 1280160 w 15270480"/>
                <a:gd name="connsiteY44" fmla="*/ 21547630 h 38464030"/>
                <a:gd name="connsiteX45" fmla="*/ 1280160 w 15270480"/>
                <a:gd name="connsiteY45" fmla="*/ 21090430 h 38464030"/>
                <a:gd name="connsiteX46" fmla="*/ 0 w 15270480"/>
                <a:gd name="connsiteY46" fmla="*/ 21090430 h 38464030"/>
                <a:gd name="connsiteX47" fmla="*/ 457200 w 15270480"/>
                <a:gd name="connsiteY47" fmla="*/ 12860830 h 38464030"/>
                <a:gd name="connsiteX48" fmla="*/ 548640 w 15270480"/>
                <a:gd name="connsiteY48" fmla="*/ 11397790 h 38464030"/>
                <a:gd name="connsiteX49" fmla="*/ 914400 w 15270480"/>
                <a:gd name="connsiteY49" fmla="*/ 7740190 h 38464030"/>
                <a:gd name="connsiteX50" fmla="*/ 3840480 w 15270480"/>
                <a:gd name="connsiteY50" fmla="*/ 6734350 h 38464030"/>
                <a:gd name="connsiteX51" fmla="*/ 3840480 w 15270480"/>
                <a:gd name="connsiteY51" fmla="*/ 6002830 h 38464030"/>
                <a:gd name="connsiteX52" fmla="*/ 3367760 w 15270480"/>
                <a:gd name="connsiteY52" fmla="*/ 4454630 h 38464030"/>
                <a:gd name="connsiteX53" fmla="*/ 3004570 w 15270480"/>
                <a:gd name="connsiteY53" fmla="*/ 4454630 h 38464030"/>
                <a:gd name="connsiteX54" fmla="*/ 2723923 w 15270480"/>
                <a:gd name="connsiteY54" fmla="*/ 3330313 h 38464030"/>
                <a:gd name="connsiteX55" fmla="*/ 2926080 w 15270480"/>
                <a:gd name="connsiteY55" fmla="*/ 3351070 h 38464030"/>
                <a:gd name="connsiteX56" fmla="*/ 2560320 w 15270480"/>
                <a:gd name="connsiteY56" fmla="*/ 1705150 h 38464030"/>
                <a:gd name="connsiteX57" fmla="*/ 2834640 w 15270480"/>
                <a:gd name="connsiteY57" fmla="*/ 1339390 h 38464030"/>
                <a:gd name="connsiteX58" fmla="*/ 3566160 w 15270480"/>
                <a:gd name="connsiteY58" fmla="*/ 333550 h 38464030"/>
                <a:gd name="connsiteX59" fmla="*/ 4490347 w 15270480"/>
                <a:gd name="connsiteY59" fmla="*/ 44609 h 38464030"/>
                <a:gd name="connsiteX60" fmla="*/ 5761511 w 15270480"/>
                <a:gd name="connsiteY60" fmla="*/ 601204 h 38464030"/>
                <a:gd name="connsiteX0" fmla="*/ 5761511 w 15270480"/>
                <a:gd name="connsiteY0" fmla="*/ 726885 h 38481984"/>
                <a:gd name="connsiteX1" fmla="*/ 6400800 w 15270480"/>
                <a:gd name="connsiteY1" fmla="*/ 900144 h 38481984"/>
                <a:gd name="connsiteX2" fmla="*/ 6400800 w 15270480"/>
                <a:gd name="connsiteY2" fmla="*/ 2546064 h 38481984"/>
                <a:gd name="connsiteX3" fmla="*/ 6309360 w 15270480"/>
                <a:gd name="connsiteY3" fmla="*/ 2820384 h 38481984"/>
                <a:gd name="connsiteX4" fmla="*/ 6492240 w 15270480"/>
                <a:gd name="connsiteY4" fmla="*/ 2820384 h 38481984"/>
                <a:gd name="connsiteX5" fmla="*/ 6492240 w 15270480"/>
                <a:gd name="connsiteY5" fmla="*/ 4100544 h 38481984"/>
                <a:gd name="connsiteX6" fmla="*/ 6126480 w 15270480"/>
                <a:gd name="connsiteY6" fmla="*/ 4374864 h 38481984"/>
                <a:gd name="connsiteX7" fmla="*/ 5943600 w 15270480"/>
                <a:gd name="connsiteY7" fmla="*/ 5289264 h 38481984"/>
                <a:gd name="connsiteX8" fmla="*/ 6949440 w 15270480"/>
                <a:gd name="connsiteY8" fmla="*/ 5929344 h 38481984"/>
                <a:gd name="connsiteX9" fmla="*/ 9052560 w 15270480"/>
                <a:gd name="connsiteY9" fmla="*/ 6569424 h 38481984"/>
                <a:gd name="connsiteX10" fmla="*/ 9052560 w 15270480"/>
                <a:gd name="connsiteY10" fmla="*/ 13427424 h 38481984"/>
                <a:gd name="connsiteX11" fmla="*/ 9326880 w 15270480"/>
                <a:gd name="connsiteY11" fmla="*/ 14981904 h 38481984"/>
                <a:gd name="connsiteX12" fmla="*/ 9326880 w 15270480"/>
                <a:gd name="connsiteY12" fmla="*/ 15804864 h 38481984"/>
                <a:gd name="connsiteX13" fmla="*/ 9509760 w 15270480"/>
                <a:gd name="connsiteY13" fmla="*/ 20925504 h 38481984"/>
                <a:gd name="connsiteX14" fmla="*/ 9784080 w 15270480"/>
                <a:gd name="connsiteY14" fmla="*/ 22205664 h 38481984"/>
                <a:gd name="connsiteX15" fmla="*/ 10241280 w 15270480"/>
                <a:gd name="connsiteY15" fmla="*/ 26229024 h 38481984"/>
                <a:gd name="connsiteX16" fmla="*/ 11338560 w 15270480"/>
                <a:gd name="connsiteY16" fmla="*/ 31349664 h 38481984"/>
                <a:gd name="connsiteX17" fmla="*/ 12161520 w 15270480"/>
                <a:gd name="connsiteY17" fmla="*/ 35647344 h 38481984"/>
                <a:gd name="connsiteX18" fmla="*/ 13350240 w 15270480"/>
                <a:gd name="connsiteY18" fmla="*/ 37110384 h 38481984"/>
                <a:gd name="connsiteX19" fmla="*/ 15179040 w 15270480"/>
                <a:gd name="connsiteY19" fmla="*/ 37659024 h 38481984"/>
                <a:gd name="connsiteX20" fmla="*/ 15270480 w 15270480"/>
                <a:gd name="connsiteY20" fmla="*/ 37933344 h 38481984"/>
                <a:gd name="connsiteX21" fmla="*/ 13075920 w 15270480"/>
                <a:gd name="connsiteY21" fmla="*/ 38299104 h 38481984"/>
                <a:gd name="connsiteX22" fmla="*/ 12070080 w 15270480"/>
                <a:gd name="connsiteY22" fmla="*/ 38299104 h 38481984"/>
                <a:gd name="connsiteX23" fmla="*/ 10789920 w 15270480"/>
                <a:gd name="connsiteY23" fmla="*/ 37110384 h 38481984"/>
                <a:gd name="connsiteX24" fmla="*/ 10698480 w 15270480"/>
                <a:gd name="connsiteY24" fmla="*/ 37750464 h 38481984"/>
                <a:gd name="connsiteX25" fmla="*/ 9509760 w 15270480"/>
                <a:gd name="connsiteY25" fmla="*/ 37750464 h 38481984"/>
                <a:gd name="connsiteX26" fmla="*/ 9784080 w 15270480"/>
                <a:gd name="connsiteY26" fmla="*/ 35373024 h 38481984"/>
                <a:gd name="connsiteX27" fmla="*/ 7406640 w 15270480"/>
                <a:gd name="connsiteY27" fmla="*/ 29337984 h 38481984"/>
                <a:gd name="connsiteX28" fmla="*/ 6492240 w 15270480"/>
                <a:gd name="connsiteY28" fmla="*/ 24765984 h 38481984"/>
                <a:gd name="connsiteX29" fmla="*/ 5669280 w 15270480"/>
                <a:gd name="connsiteY29" fmla="*/ 22845744 h 38481984"/>
                <a:gd name="connsiteX30" fmla="*/ 5029200 w 15270480"/>
                <a:gd name="connsiteY30" fmla="*/ 26320464 h 38481984"/>
                <a:gd name="connsiteX31" fmla="*/ 5029200 w 15270480"/>
                <a:gd name="connsiteY31" fmla="*/ 30343824 h 38481984"/>
                <a:gd name="connsiteX32" fmla="*/ 4754880 w 15270480"/>
                <a:gd name="connsiteY32" fmla="*/ 32355504 h 38481984"/>
                <a:gd name="connsiteX33" fmla="*/ 4754880 w 15270480"/>
                <a:gd name="connsiteY33" fmla="*/ 36195984 h 38481984"/>
                <a:gd name="connsiteX34" fmla="*/ 4754880 w 15270480"/>
                <a:gd name="connsiteY34" fmla="*/ 37659024 h 38481984"/>
                <a:gd name="connsiteX35" fmla="*/ 4114800 w 15270480"/>
                <a:gd name="connsiteY35" fmla="*/ 38024784 h 38481984"/>
                <a:gd name="connsiteX36" fmla="*/ 4114800 w 15270480"/>
                <a:gd name="connsiteY36" fmla="*/ 38024784 h 38481984"/>
                <a:gd name="connsiteX37" fmla="*/ 3108960 w 15270480"/>
                <a:gd name="connsiteY37" fmla="*/ 38481984 h 38481984"/>
                <a:gd name="connsiteX38" fmla="*/ 640080 w 15270480"/>
                <a:gd name="connsiteY38" fmla="*/ 38116224 h 38481984"/>
                <a:gd name="connsiteX39" fmla="*/ 2377440 w 15270480"/>
                <a:gd name="connsiteY39" fmla="*/ 36470304 h 38481984"/>
                <a:gd name="connsiteX40" fmla="*/ 2011680 w 15270480"/>
                <a:gd name="connsiteY40" fmla="*/ 35098704 h 38481984"/>
                <a:gd name="connsiteX41" fmla="*/ 2468880 w 15270480"/>
                <a:gd name="connsiteY41" fmla="*/ 34001424 h 38481984"/>
                <a:gd name="connsiteX42" fmla="*/ 1737360 w 15270480"/>
                <a:gd name="connsiteY42" fmla="*/ 32721264 h 38481984"/>
                <a:gd name="connsiteX43" fmla="*/ 1737360 w 15270480"/>
                <a:gd name="connsiteY43" fmla="*/ 22571424 h 38481984"/>
                <a:gd name="connsiteX44" fmla="*/ 1280160 w 15270480"/>
                <a:gd name="connsiteY44" fmla="*/ 21565584 h 38481984"/>
                <a:gd name="connsiteX45" fmla="*/ 1280160 w 15270480"/>
                <a:gd name="connsiteY45" fmla="*/ 21108384 h 38481984"/>
                <a:gd name="connsiteX46" fmla="*/ 0 w 15270480"/>
                <a:gd name="connsiteY46" fmla="*/ 21108384 h 38481984"/>
                <a:gd name="connsiteX47" fmla="*/ 457200 w 15270480"/>
                <a:gd name="connsiteY47" fmla="*/ 12878784 h 38481984"/>
                <a:gd name="connsiteX48" fmla="*/ 548640 w 15270480"/>
                <a:gd name="connsiteY48" fmla="*/ 11415744 h 38481984"/>
                <a:gd name="connsiteX49" fmla="*/ 914400 w 15270480"/>
                <a:gd name="connsiteY49" fmla="*/ 7758144 h 38481984"/>
                <a:gd name="connsiteX50" fmla="*/ 3840480 w 15270480"/>
                <a:gd name="connsiteY50" fmla="*/ 6752304 h 38481984"/>
                <a:gd name="connsiteX51" fmla="*/ 3840480 w 15270480"/>
                <a:gd name="connsiteY51" fmla="*/ 6020784 h 38481984"/>
                <a:gd name="connsiteX52" fmla="*/ 3367760 w 15270480"/>
                <a:gd name="connsiteY52" fmla="*/ 4472584 h 38481984"/>
                <a:gd name="connsiteX53" fmla="*/ 3004570 w 15270480"/>
                <a:gd name="connsiteY53" fmla="*/ 4472584 h 38481984"/>
                <a:gd name="connsiteX54" fmla="*/ 2723923 w 15270480"/>
                <a:gd name="connsiteY54" fmla="*/ 3348267 h 38481984"/>
                <a:gd name="connsiteX55" fmla="*/ 2926080 w 15270480"/>
                <a:gd name="connsiteY55" fmla="*/ 3369024 h 38481984"/>
                <a:gd name="connsiteX56" fmla="*/ 2560320 w 15270480"/>
                <a:gd name="connsiteY56" fmla="*/ 1723104 h 38481984"/>
                <a:gd name="connsiteX57" fmla="*/ 2834640 w 15270480"/>
                <a:gd name="connsiteY57" fmla="*/ 1357344 h 38481984"/>
                <a:gd name="connsiteX58" fmla="*/ 3566160 w 15270480"/>
                <a:gd name="connsiteY58" fmla="*/ 351504 h 38481984"/>
                <a:gd name="connsiteX59" fmla="*/ 4490347 w 15270480"/>
                <a:gd name="connsiteY59" fmla="*/ 62563 h 38481984"/>
                <a:gd name="connsiteX60" fmla="*/ 5761511 w 15270480"/>
                <a:gd name="connsiteY60" fmla="*/ 726885 h 38481984"/>
                <a:gd name="connsiteX0" fmla="*/ 5761511 w 15270480"/>
                <a:gd name="connsiteY0" fmla="*/ 798704 h 38553803"/>
                <a:gd name="connsiteX1" fmla="*/ 6400800 w 15270480"/>
                <a:gd name="connsiteY1" fmla="*/ 971963 h 38553803"/>
                <a:gd name="connsiteX2" fmla="*/ 6400800 w 15270480"/>
                <a:gd name="connsiteY2" fmla="*/ 2617883 h 38553803"/>
                <a:gd name="connsiteX3" fmla="*/ 6309360 w 15270480"/>
                <a:gd name="connsiteY3" fmla="*/ 2892203 h 38553803"/>
                <a:gd name="connsiteX4" fmla="*/ 6492240 w 15270480"/>
                <a:gd name="connsiteY4" fmla="*/ 2892203 h 38553803"/>
                <a:gd name="connsiteX5" fmla="*/ 6492240 w 15270480"/>
                <a:gd name="connsiteY5" fmla="*/ 4172363 h 38553803"/>
                <a:gd name="connsiteX6" fmla="*/ 6126480 w 15270480"/>
                <a:gd name="connsiteY6" fmla="*/ 4446683 h 38553803"/>
                <a:gd name="connsiteX7" fmla="*/ 5943600 w 15270480"/>
                <a:gd name="connsiteY7" fmla="*/ 5361083 h 38553803"/>
                <a:gd name="connsiteX8" fmla="*/ 6949440 w 15270480"/>
                <a:gd name="connsiteY8" fmla="*/ 6001163 h 38553803"/>
                <a:gd name="connsiteX9" fmla="*/ 9052560 w 15270480"/>
                <a:gd name="connsiteY9" fmla="*/ 6641243 h 38553803"/>
                <a:gd name="connsiteX10" fmla="*/ 9052560 w 15270480"/>
                <a:gd name="connsiteY10" fmla="*/ 13499243 h 38553803"/>
                <a:gd name="connsiteX11" fmla="*/ 9326880 w 15270480"/>
                <a:gd name="connsiteY11" fmla="*/ 15053723 h 38553803"/>
                <a:gd name="connsiteX12" fmla="*/ 9326880 w 15270480"/>
                <a:gd name="connsiteY12" fmla="*/ 15876683 h 38553803"/>
                <a:gd name="connsiteX13" fmla="*/ 9509760 w 15270480"/>
                <a:gd name="connsiteY13" fmla="*/ 20997323 h 38553803"/>
                <a:gd name="connsiteX14" fmla="*/ 9784080 w 15270480"/>
                <a:gd name="connsiteY14" fmla="*/ 22277483 h 38553803"/>
                <a:gd name="connsiteX15" fmla="*/ 10241280 w 15270480"/>
                <a:gd name="connsiteY15" fmla="*/ 26300843 h 38553803"/>
                <a:gd name="connsiteX16" fmla="*/ 11338560 w 15270480"/>
                <a:gd name="connsiteY16" fmla="*/ 31421483 h 38553803"/>
                <a:gd name="connsiteX17" fmla="*/ 12161520 w 15270480"/>
                <a:gd name="connsiteY17" fmla="*/ 35719163 h 38553803"/>
                <a:gd name="connsiteX18" fmla="*/ 13350240 w 15270480"/>
                <a:gd name="connsiteY18" fmla="*/ 37182203 h 38553803"/>
                <a:gd name="connsiteX19" fmla="*/ 15179040 w 15270480"/>
                <a:gd name="connsiteY19" fmla="*/ 37730843 h 38553803"/>
                <a:gd name="connsiteX20" fmla="*/ 15270480 w 15270480"/>
                <a:gd name="connsiteY20" fmla="*/ 38005163 h 38553803"/>
                <a:gd name="connsiteX21" fmla="*/ 13075920 w 15270480"/>
                <a:gd name="connsiteY21" fmla="*/ 38370923 h 38553803"/>
                <a:gd name="connsiteX22" fmla="*/ 12070080 w 15270480"/>
                <a:gd name="connsiteY22" fmla="*/ 38370923 h 38553803"/>
                <a:gd name="connsiteX23" fmla="*/ 10789920 w 15270480"/>
                <a:gd name="connsiteY23" fmla="*/ 37182203 h 38553803"/>
                <a:gd name="connsiteX24" fmla="*/ 10698480 w 15270480"/>
                <a:gd name="connsiteY24" fmla="*/ 37822283 h 38553803"/>
                <a:gd name="connsiteX25" fmla="*/ 9509760 w 15270480"/>
                <a:gd name="connsiteY25" fmla="*/ 37822283 h 38553803"/>
                <a:gd name="connsiteX26" fmla="*/ 9784080 w 15270480"/>
                <a:gd name="connsiteY26" fmla="*/ 35444843 h 38553803"/>
                <a:gd name="connsiteX27" fmla="*/ 7406640 w 15270480"/>
                <a:gd name="connsiteY27" fmla="*/ 29409803 h 38553803"/>
                <a:gd name="connsiteX28" fmla="*/ 6492240 w 15270480"/>
                <a:gd name="connsiteY28" fmla="*/ 24837803 h 38553803"/>
                <a:gd name="connsiteX29" fmla="*/ 5669280 w 15270480"/>
                <a:gd name="connsiteY29" fmla="*/ 22917563 h 38553803"/>
                <a:gd name="connsiteX30" fmla="*/ 5029200 w 15270480"/>
                <a:gd name="connsiteY30" fmla="*/ 26392283 h 38553803"/>
                <a:gd name="connsiteX31" fmla="*/ 5029200 w 15270480"/>
                <a:gd name="connsiteY31" fmla="*/ 30415643 h 38553803"/>
                <a:gd name="connsiteX32" fmla="*/ 4754880 w 15270480"/>
                <a:gd name="connsiteY32" fmla="*/ 32427323 h 38553803"/>
                <a:gd name="connsiteX33" fmla="*/ 4754880 w 15270480"/>
                <a:gd name="connsiteY33" fmla="*/ 36267803 h 38553803"/>
                <a:gd name="connsiteX34" fmla="*/ 4754880 w 15270480"/>
                <a:gd name="connsiteY34" fmla="*/ 37730843 h 38553803"/>
                <a:gd name="connsiteX35" fmla="*/ 4114800 w 15270480"/>
                <a:gd name="connsiteY35" fmla="*/ 38096603 h 38553803"/>
                <a:gd name="connsiteX36" fmla="*/ 4114800 w 15270480"/>
                <a:gd name="connsiteY36" fmla="*/ 38096603 h 38553803"/>
                <a:gd name="connsiteX37" fmla="*/ 3108960 w 15270480"/>
                <a:gd name="connsiteY37" fmla="*/ 38553803 h 38553803"/>
                <a:gd name="connsiteX38" fmla="*/ 640080 w 15270480"/>
                <a:gd name="connsiteY38" fmla="*/ 38188043 h 38553803"/>
                <a:gd name="connsiteX39" fmla="*/ 2377440 w 15270480"/>
                <a:gd name="connsiteY39" fmla="*/ 36542123 h 38553803"/>
                <a:gd name="connsiteX40" fmla="*/ 2011680 w 15270480"/>
                <a:gd name="connsiteY40" fmla="*/ 35170523 h 38553803"/>
                <a:gd name="connsiteX41" fmla="*/ 2468880 w 15270480"/>
                <a:gd name="connsiteY41" fmla="*/ 34073243 h 38553803"/>
                <a:gd name="connsiteX42" fmla="*/ 1737360 w 15270480"/>
                <a:gd name="connsiteY42" fmla="*/ 32793083 h 38553803"/>
                <a:gd name="connsiteX43" fmla="*/ 1737360 w 15270480"/>
                <a:gd name="connsiteY43" fmla="*/ 22643243 h 38553803"/>
                <a:gd name="connsiteX44" fmla="*/ 1280160 w 15270480"/>
                <a:gd name="connsiteY44" fmla="*/ 21637403 h 38553803"/>
                <a:gd name="connsiteX45" fmla="*/ 1280160 w 15270480"/>
                <a:gd name="connsiteY45" fmla="*/ 21180203 h 38553803"/>
                <a:gd name="connsiteX46" fmla="*/ 0 w 15270480"/>
                <a:gd name="connsiteY46" fmla="*/ 21180203 h 38553803"/>
                <a:gd name="connsiteX47" fmla="*/ 457200 w 15270480"/>
                <a:gd name="connsiteY47" fmla="*/ 12950603 h 38553803"/>
                <a:gd name="connsiteX48" fmla="*/ 548640 w 15270480"/>
                <a:gd name="connsiteY48" fmla="*/ 11487563 h 38553803"/>
                <a:gd name="connsiteX49" fmla="*/ 914400 w 15270480"/>
                <a:gd name="connsiteY49" fmla="*/ 7829963 h 38553803"/>
                <a:gd name="connsiteX50" fmla="*/ 3840480 w 15270480"/>
                <a:gd name="connsiteY50" fmla="*/ 6824123 h 38553803"/>
                <a:gd name="connsiteX51" fmla="*/ 3840480 w 15270480"/>
                <a:gd name="connsiteY51" fmla="*/ 6092603 h 38553803"/>
                <a:gd name="connsiteX52" fmla="*/ 3367760 w 15270480"/>
                <a:gd name="connsiteY52" fmla="*/ 4544403 h 38553803"/>
                <a:gd name="connsiteX53" fmla="*/ 3004570 w 15270480"/>
                <a:gd name="connsiteY53" fmla="*/ 4544403 h 38553803"/>
                <a:gd name="connsiteX54" fmla="*/ 2723923 w 15270480"/>
                <a:gd name="connsiteY54" fmla="*/ 3420086 h 38553803"/>
                <a:gd name="connsiteX55" fmla="*/ 2926080 w 15270480"/>
                <a:gd name="connsiteY55" fmla="*/ 3440843 h 38553803"/>
                <a:gd name="connsiteX56" fmla="*/ 2560320 w 15270480"/>
                <a:gd name="connsiteY56" fmla="*/ 1794923 h 38553803"/>
                <a:gd name="connsiteX57" fmla="*/ 2834640 w 15270480"/>
                <a:gd name="connsiteY57" fmla="*/ 1429163 h 38553803"/>
                <a:gd name="connsiteX58" fmla="*/ 3566160 w 15270480"/>
                <a:gd name="connsiteY58" fmla="*/ 423323 h 38553803"/>
                <a:gd name="connsiteX59" fmla="*/ 4886554 w 15270480"/>
                <a:gd name="connsiteY59" fmla="*/ 62563 h 38553803"/>
                <a:gd name="connsiteX60" fmla="*/ 5761511 w 15270480"/>
                <a:gd name="connsiteY60" fmla="*/ 798704 h 38553803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04570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04570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04570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04570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92240 w 15270480"/>
                <a:gd name="connsiteY5" fmla="*/ 4193588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71382 w 15270480"/>
                <a:gd name="connsiteY5" fmla="*/ 3997906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421856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492240 w 15270480"/>
                <a:gd name="connsiteY4" fmla="*/ 2913428 h 38575028"/>
                <a:gd name="connsiteX5" fmla="*/ 6504399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86942 w 15270480"/>
                <a:gd name="connsiteY4" fmla="*/ 2855635 h 38575028"/>
                <a:gd name="connsiteX5" fmla="*/ 6504399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86942 w 15270480"/>
                <a:gd name="connsiteY4" fmla="*/ 2855635 h 38575028"/>
                <a:gd name="connsiteX5" fmla="*/ 6504399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86942 w 15270480"/>
                <a:gd name="connsiteY4" fmla="*/ 2855635 h 38575028"/>
                <a:gd name="connsiteX5" fmla="*/ 6504399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504399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126480 w 15270480"/>
                <a:gd name="connsiteY6" fmla="*/ 446790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285181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5943600 w 15270480"/>
                <a:gd name="connsiteY7" fmla="*/ 5382308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25649 w 15270480"/>
                <a:gd name="connsiteY7" fmla="*/ 5452235 h 38575028"/>
                <a:gd name="connsiteX8" fmla="*/ 6949440 w 15270480"/>
                <a:gd name="connsiteY8" fmla="*/ 6022388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25649 w 15270480"/>
                <a:gd name="connsiteY7" fmla="*/ 545223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25649 w 15270480"/>
                <a:gd name="connsiteY7" fmla="*/ 545223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20908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53925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0800 w 15270480"/>
                <a:gd name="connsiteY2" fmla="*/ 2639108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400800 w 15270480"/>
                <a:gd name="connsiteY1" fmla="*/ 993188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273278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822471 w 15331440"/>
                <a:gd name="connsiteY0" fmla="*/ 819929 h 38575028"/>
                <a:gd name="connsiteX1" fmla="*/ 6400273 w 15331440"/>
                <a:gd name="connsiteY1" fmla="*/ 1071295 h 38575028"/>
                <a:gd name="connsiteX2" fmla="*/ 6466307 w 15331440"/>
                <a:gd name="connsiteY2" fmla="*/ 2435850 h 38575028"/>
                <a:gd name="connsiteX3" fmla="*/ 6370320 w 15331440"/>
                <a:gd name="connsiteY3" fmla="*/ 2913428 h 38575028"/>
                <a:gd name="connsiteX4" fmla="*/ 6598376 w 15331440"/>
                <a:gd name="connsiteY4" fmla="*/ 2855635 h 38575028"/>
                <a:gd name="connsiteX5" fmla="*/ 6482816 w 15331440"/>
                <a:gd name="connsiteY5" fmla="*/ 4087680 h 38575028"/>
                <a:gd name="connsiteX6" fmla="*/ 6136135 w 15331440"/>
                <a:gd name="connsiteY6" fmla="*/ 4565628 h 38575028"/>
                <a:gd name="connsiteX7" fmla="*/ 6103117 w 15331440"/>
                <a:gd name="connsiteY7" fmla="*/ 5416325 h 38575028"/>
                <a:gd name="connsiteX8" fmla="*/ 6565359 w 15331440"/>
                <a:gd name="connsiteY8" fmla="*/ 6008829 h 38575028"/>
                <a:gd name="connsiteX9" fmla="*/ 9113520 w 15331440"/>
                <a:gd name="connsiteY9" fmla="*/ 6662468 h 38575028"/>
                <a:gd name="connsiteX10" fmla="*/ 9113520 w 15331440"/>
                <a:gd name="connsiteY10" fmla="*/ 13520468 h 38575028"/>
                <a:gd name="connsiteX11" fmla="*/ 9387840 w 15331440"/>
                <a:gd name="connsiteY11" fmla="*/ 15074948 h 38575028"/>
                <a:gd name="connsiteX12" fmla="*/ 9387840 w 15331440"/>
                <a:gd name="connsiteY12" fmla="*/ 15897908 h 38575028"/>
                <a:gd name="connsiteX13" fmla="*/ 9570720 w 15331440"/>
                <a:gd name="connsiteY13" fmla="*/ 21018548 h 38575028"/>
                <a:gd name="connsiteX14" fmla="*/ 9845040 w 15331440"/>
                <a:gd name="connsiteY14" fmla="*/ 22298708 h 38575028"/>
                <a:gd name="connsiteX15" fmla="*/ 10302240 w 15331440"/>
                <a:gd name="connsiteY15" fmla="*/ 26322068 h 38575028"/>
                <a:gd name="connsiteX16" fmla="*/ 11399520 w 15331440"/>
                <a:gd name="connsiteY16" fmla="*/ 31442708 h 38575028"/>
                <a:gd name="connsiteX17" fmla="*/ 12222480 w 15331440"/>
                <a:gd name="connsiteY17" fmla="*/ 35740388 h 38575028"/>
                <a:gd name="connsiteX18" fmla="*/ 13411200 w 15331440"/>
                <a:gd name="connsiteY18" fmla="*/ 37203428 h 38575028"/>
                <a:gd name="connsiteX19" fmla="*/ 15240000 w 15331440"/>
                <a:gd name="connsiteY19" fmla="*/ 37752068 h 38575028"/>
                <a:gd name="connsiteX20" fmla="*/ 15331440 w 15331440"/>
                <a:gd name="connsiteY20" fmla="*/ 38026388 h 38575028"/>
                <a:gd name="connsiteX21" fmla="*/ 13136880 w 15331440"/>
                <a:gd name="connsiteY21" fmla="*/ 38392148 h 38575028"/>
                <a:gd name="connsiteX22" fmla="*/ 12131040 w 15331440"/>
                <a:gd name="connsiteY22" fmla="*/ 38392148 h 38575028"/>
                <a:gd name="connsiteX23" fmla="*/ 10850880 w 15331440"/>
                <a:gd name="connsiteY23" fmla="*/ 37203428 h 38575028"/>
                <a:gd name="connsiteX24" fmla="*/ 10759440 w 15331440"/>
                <a:gd name="connsiteY24" fmla="*/ 37843508 h 38575028"/>
                <a:gd name="connsiteX25" fmla="*/ 9570720 w 15331440"/>
                <a:gd name="connsiteY25" fmla="*/ 37843508 h 38575028"/>
                <a:gd name="connsiteX26" fmla="*/ 9845040 w 15331440"/>
                <a:gd name="connsiteY26" fmla="*/ 35466068 h 38575028"/>
                <a:gd name="connsiteX27" fmla="*/ 7467600 w 15331440"/>
                <a:gd name="connsiteY27" fmla="*/ 29431028 h 38575028"/>
                <a:gd name="connsiteX28" fmla="*/ 6553200 w 15331440"/>
                <a:gd name="connsiteY28" fmla="*/ 24859028 h 38575028"/>
                <a:gd name="connsiteX29" fmla="*/ 5730240 w 15331440"/>
                <a:gd name="connsiteY29" fmla="*/ 22938788 h 38575028"/>
                <a:gd name="connsiteX30" fmla="*/ 5090160 w 15331440"/>
                <a:gd name="connsiteY30" fmla="*/ 26413508 h 38575028"/>
                <a:gd name="connsiteX31" fmla="*/ 5090160 w 15331440"/>
                <a:gd name="connsiteY31" fmla="*/ 30436868 h 38575028"/>
                <a:gd name="connsiteX32" fmla="*/ 4815840 w 15331440"/>
                <a:gd name="connsiteY32" fmla="*/ 32448548 h 38575028"/>
                <a:gd name="connsiteX33" fmla="*/ 4815840 w 15331440"/>
                <a:gd name="connsiteY33" fmla="*/ 36289028 h 38575028"/>
                <a:gd name="connsiteX34" fmla="*/ 4815840 w 15331440"/>
                <a:gd name="connsiteY34" fmla="*/ 37752068 h 38575028"/>
                <a:gd name="connsiteX35" fmla="*/ 4175760 w 15331440"/>
                <a:gd name="connsiteY35" fmla="*/ 38117828 h 38575028"/>
                <a:gd name="connsiteX36" fmla="*/ 4175760 w 15331440"/>
                <a:gd name="connsiteY36" fmla="*/ 38117828 h 38575028"/>
                <a:gd name="connsiteX37" fmla="*/ 3169920 w 15331440"/>
                <a:gd name="connsiteY37" fmla="*/ 38575028 h 38575028"/>
                <a:gd name="connsiteX38" fmla="*/ 701040 w 15331440"/>
                <a:gd name="connsiteY38" fmla="*/ 38209268 h 38575028"/>
                <a:gd name="connsiteX39" fmla="*/ 2438400 w 15331440"/>
                <a:gd name="connsiteY39" fmla="*/ 36563348 h 38575028"/>
                <a:gd name="connsiteX40" fmla="*/ 2072640 w 15331440"/>
                <a:gd name="connsiteY40" fmla="*/ 35191748 h 38575028"/>
                <a:gd name="connsiteX41" fmla="*/ 2529840 w 15331440"/>
                <a:gd name="connsiteY41" fmla="*/ 34094468 h 38575028"/>
                <a:gd name="connsiteX42" fmla="*/ 1798320 w 15331440"/>
                <a:gd name="connsiteY42" fmla="*/ 32814308 h 38575028"/>
                <a:gd name="connsiteX43" fmla="*/ 1798320 w 15331440"/>
                <a:gd name="connsiteY43" fmla="*/ 22664468 h 38575028"/>
                <a:gd name="connsiteX44" fmla="*/ 1341120 w 15331440"/>
                <a:gd name="connsiteY44" fmla="*/ 21658628 h 38575028"/>
                <a:gd name="connsiteX45" fmla="*/ 1341120 w 15331440"/>
                <a:gd name="connsiteY45" fmla="*/ 21201428 h 38575028"/>
                <a:gd name="connsiteX46" fmla="*/ 60960 w 15331440"/>
                <a:gd name="connsiteY46" fmla="*/ 21201428 h 38575028"/>
                <a:gd name="connsiteX47" fmla="*/ 518160 w 15331440"/>
                <a:gd name="connsiteY47" fmla="*/ 12971828 h 38575028"/>
                <a:gd name="connsiteX48" fmla="*/ 609600 w 15331440"/>
                <a:gd name="connsiteY48" fmla="*/ 11508788 h 38575028"/>
                <a:gd name="connsiteX49" fmla="*/ 975360 w 15331440"/>
                <a:gd name="connsiteY49" fmla="*/ 7851188 h 38575028"/>
                <a:gd name="connsiteX50" fmla="*/ 3901440 w 15331440"/>
                <a:gd name="connsiteY50" fmla="*/ 6845348 h 38575028"/>
                <a:gd name="connsiteX51" fmla="*/ 3901440 w 15331440"/>
                <a:gd name="connsiteY51" fmla="*/ 6113828 h 38575028"/>
                <a:gd name="connsiteX52" fmla="*/ 3428720 w 15331440"/>
                <a:gd name="connsiteY52" fmla="*/ 4565628 h 38575028"/>
                <a:gd name="connsiteX53" fmla="*/ 3131565 w 15331440"/>
                <a:gd name="connsiteY53" fmla="*/ 4565628 h 38575028"/>
                <a:gd name="connsiteX54" fmla="*/ 2784883 w 15331440"/>
                <a:gd name="connsiteY54" fmla="*/ 3441311 h 38575028"/>
                <a:gd name="connsiteX55" fmla="*/ 2987040 w 15331440"/>
                <a:gd name="connsiteY55" fmla="*/ 3462068 h 38575028"/>
                <a:gd name="connsiteX56" fmla="*/ 2621280 w 15331440"/>
                <a:gd name="connsiteY56" fmla="*/ 1816148 h 38575028"/>
                <a:gd name="connsiteX57" fmla="*/ 2895600 w 15331440"/>
                <a:gd name="connsiteY57" fmla="*/ 1450388 h 38575028"/>
                <a:gd name="connsiteX58" fmla="*/ 3626823 w 15331440"/>
                <a:gd name="connsiteY58" fmla="*/ 317199 h 38575028"/>
                <a:gd name="connsiteX59" fmla="*/ 4947514 w 15331440"/>
                <a:gd name="connsiteY59" fmla="*/ 83788 h 38575028"/>
                <a:gd name="connsiteX60" fmla="*/ 5822471 w 1533144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548640 w 15270480"/>
                <a:gd name="connsiteY48" fmla="*/ 11508788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866586 w 15270480"/>
                <a:gd name="connsiteY48" fmla="*/ 11508944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866586 w 15270480"/>
                <a:gd name="connsiteY48" fmla="*/ 11490989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761511 w 15270480"/>
                <a:gd name="connsiteY0" fmla="*/ 819929 h 38575028"/>
                <a:gd name="connsiteX1" fmla="*/ 6339313 w 15270480"/>
                <a:gd name="connsiteY1" fmla="*/ 1071295 h 38575028"/>
                <a:gd name="connsiteX2" fmla="*/ 6405347 w 15270480"/>
                <a:gd name="connsiteY2" fmla="*/ 2435850 h 38575028"/>
                <a:gd name="connsiteX3" fmla="*/ 6309360 w 15270480"/>
                <a:gd name="connsiteY3" fmla="*/ 2913428 h 38575028"/>
                <a:gd name="connsiteX4" fmla="*/ 6537416 w 15270480"/>
                <a:gd name="connsiteY4" fmla="*/ 2855635 h 38575028"/>
                <a:gd name="connsiteX5" fmla="*/ 6421856 w 15270480"/>
                <a:gd name="connsiteY5" fmla="*/ 4087680 h 38575028"/>
                <a:gd name="connsiteX6" fmla="*/ 6075175 w 15270480"/>
                <a:gd name="connsiteY6" fmla="*/ 4565628 h 38575028"/>
                <a:gd name="connsiteX7" fmla="*/ 6042157 w 15270480"/>
                <a:gd name="connsiteY7" fmla="*/ 5416325 h 38575028"/>
                <a:gd name="connsiteX8" fmla="*/ 6504399 w 15270480"/>
                <a:gd name="connsiteY8" fmla="*/ 6008829 h 38575028"/>
                <a:gd name="connsiteX9" fmla="*/ 9052560 w 15270480"/>
                <a:gd name="connsiteY9" fmla="*/ 6662468 h 38575028"/>
                <a:gd name="connsiteX10" fmla="*/ 9052560 w 15270480"/>
                <a:gd name="connsiteY10" fmla="*/ 13520468 h 38575028"/>
                <a:gd name="connsiteX11" fmla="*/ 9326880 w 15270480"/>
                <a:gd name="connsiteY11" fmla="*/ 15074948 h 38575028"/>
                <a:gd name="connsiteX12" fmla="*/ 9326880 w 15270480"/>
                <a:gd name="connsiteY12" fmla="*/ 15897908 h 38575028"/>
                <a:gd name="connsiteX13" fmla="*/ 9509760 w 15270480"/>
                <a:gd name="connsiteY13" fmla="*/ 21018548 h 38575028"/>
                <a:gd name="connsiteX14" fmla="*/ 9784080 w 15270480"/>
                <a:gd name="connsiteY14" fmla="*/ 22298708 h 38575028"/>
                <a:gd name="connsiteX15" fmla="*/ 10241280 w 15270480"/>
                <a:gd name="connsiteY15" fmla="*/ 26322068 h 38575028"/>
                <a:gd name="connsiteX16" fmla="*/ 11338560 w 15270480"/>
                <a:gd name="connsiteY16" fmla="*/ 31442708 h 38575028"/>
                <a:gd name="connsiteX17" fmla="*/ 12161520 w 15270480"/>
                <a:gd name="connsiteY17" fmla="*/ 35740388 h 38575028"/>
                <a:gd name="connsiteX18" fmla="*/ 13350240 w 15270480"/>
                <a:gd name="connsiteY18" fmla="*/ 37203428 h 38575028"/>
                <a:gd name="connsiteX19" fmla="*/ 15179040 w 15270480"/>
                <a:gd name="connsiteY19" fmla="*/ 37752068 h 38575028"/>
                <a:gd name="connsiteX20" fmla="*/ 15270480 w 15270480"/>
                <a:gd name="connsiteY20" fmla="*/ 38026388 h 38575028"/>
                <a:gd name="connsiteX21" fmla="*/ 13075920 w 15270480"/>
                <a:gd name="connsiteY21" fmla="*/ 38392148 h 38575028"/>
                <a:gd name="connsiteX22" fmla="*/ 12070080 w 15270480"/>
                <a:gd name="connsiteY22" fmla="*/ 38392148 h 38575028"/>
                <a:gd name="connsiteX23" fmla="*/ 10789920 w 15270480"/>
                <a:gd name="connsiteY23" fmla="*/ 37203428 h 38575028"/>
                <a:gd name="connsiteX24" fmla="*/ 10698480 w 15270480"/>
                <a:gd name="connsiteY24" fmla="*/ 37843508 h 38575028"/>
                <a:gd name="connsiteX25" fmla="*/ 9509760 w 15270480"/>
                <a:gd name="connsiteY25" fmla="*/ 37843508 h 38575028"/>
                <a:gd name="connsiteX26" fmla="*/ 9784080 w 15270480"/>
                <a:gd name="connsiteY26" fmla="*/ 35466068 h 38575028"/>
                <a:gd name="connsiteX27" fmla="*/ 7406640 w 15270480"/>
                <a:gd name="connsiteY27" fmla="*/ 29431028 h 38575028"/>
                <a:gd name="connsiteX28" fmla="*/ 6492240 w 15270480"/>
                <a:gd name="connsiteY28" fmla="*/ 24859028 h 38575028"/>
                <a:gd name="connsiteX29" fmla="*/ 5669280 w 15270480"/>
                <a:gd name="connsiteY29" fmla="*/ 22938788 h 38575028"/>
                <a:gd name="connsiteX30" fmla="*/ 5029200 w 15270480"/>
                <a:gd name="connsiteY30" fmla="*/ 26413508 h 38575028"/>
                <a:gd name="connsiteX31" fmla="*/ 5029200 w 15270480"/>
                <a:gd name="connsiteY31" fmla="*/ 30436868 h 38575028"/>
                <a:gd name="connsiteX32" fmla="*/ 4754880 w 15270480"/>
                <a:gd name="connsiteY32" fmla="*/ 32448548 h 38575028"/>
                <a:gd name="connsiteX33" fmla="*/ 4754880 w 15270480"/>
                <a:gd name="connsiteY33" fmla="*/ 36289028 h 38575028"/>
                <a:gd name="connsiteX34" fmla="*/ 4754880 w 15270480"/>
                <a:gd name="connsiteY34" fmla="*/ 37752068 h 38575028"/>
                <a:gd name="connsiteX35" fmla="*/ 4114800 w 15270480"/>
                <a:gd name="connsiteY35" fmla="*/ 38117828 h 38575028"/>
                <a:gd name="connsiteX36" fmla="*/ 4114800 w 15270480"/>
                <a:gd name="connsiteY36" fmla="*/ 38117828 h 38575028"/>
                <a:gd name="connsiteX37" fmla="*/ 3108960 w 15270480"/>
                <a:gd name="connsiteY37" fmla="*/ 38575028 h 38575028"/>
                <a:gd name="connsiteX38" fmla="*/ 640080 w 15270480"/>
                <a:gd name="connsiteY38" fmla="*/ 38209268 h 38575028"/>
                <a:gd name="connsiteX39" fmla="*/ 2377440 w 15270480"/>
                <a:gd name="connsiteY39" fmla="*/ 36563348 h 38575028"/>
                <a:gd name="connsiteX40" fmla="*/ 2011680 w 15270480"/>
                <a:gd name="connsiteY40" fmla="*/ 35191748 h 38575028"/>
                <a:gd name="connsiteX41" fmla="*/ 2468880 w 15270480"/>
                <a:gd name="connsiteY41" fmla="*/ 34094468 h 38575028"/>
                <a:gd name="connsiteX42" fmla="*/ 1737360 w 15270480"/>
                <a:gd name="connsiteY42" fmla="*/ 32814308 h 38575028"/>
                <a:gd name="connsiteX43" fmla="*/ 1737360 w 15270480"/>
                <a:gd name="connsiteY43" fmla="*/ 22664468 h 38575028"/>
                <a:gd name="connsiteX44" fmla="*/ 1280160 w 15270480"/>
                <a:gd name="connsiteY44" fmla="*/ 21658628 h 38575028"/>
                <a:gd name="connsiteX45" fmla="*/ 1280160 w 15270480"/>
                <a:gd name="connsiteY45" fmla="*/ 21201428 h 38575028"/>
                <a:gd name="connsiteX46" fmla="*/ 0 w 15270480"/>
                <a:gd name="connsiteY46" fmla="*/ 21201428 h 38575028"/>
                <a:gd name="connsiteX47" fmla="*/ 457200 w 15270480"/>
                <a:gd name="connsiteY47" fmla="*/ 12971828 h 38575028"/>
                <a:gd name="connsiteX48" fmla="*/ 610819 w 15270480"/>
                <a:gd name="connsiteY48" fmla="*/ 11383261 h 38575028"/>
                <a:gd name="connsiteX49" fmla="*/ 914400 w 15270480"/>
                <a:gd name="connsiteY49" fmla="*/ 7851188 h 38575028"/>
                <a:gd name="connsiteX50" fmla="*/ 3840480 w 15270480"/>
                <a:gd name="connsiteY50" fmla="*/ 6845348 h 38575028"/>
                <a:gd name="connsiteX51" fmla="*/ 3840480 w 15270480"/>
                <a:gd name="connsiteY51" fmla="*/ 6113828 h 38575028"/>
                <a:gd name="connsiteX52" fmla="*/ 3367760 w 15270480"/>
                <a:gd name="connsiteY52" fmla="*/ 4565628 h 38575028"/>
                <a:gd name="connsiteX53" fmla="*/ 3070605 w 15270480"/>
                <a:gd name="connsiteY53" fmla="*/ 4565628 h 38575028"/>
                <a:gd name="connsiteX54" fmla="*/ 2723923 w 15270480"/>
                <a:gd name="connsiteY54" fmla="*/ 3441311 h 38575028"/>
                <a:gd name="connsiteX55" fmla="*/ 2926080 w 15270480"/>
                <a:gd name="connsiteY55" fmla="*/ 3462068 h 38575028"/>
                <a:gd name="connsiteX56" fmla="*/ 2560320 w 15270480"/>
                <a:gd name="connsiteY56" fmla="*/ 1816148 h 38575028"/>
                <a:gd name="connsiteX57" fmla="*/ 2834640 w 15270480"/>
                <a:gd name="connsiteY57" fmla="*/ 1450388 h 38575028"/>
                <a:gd name="connsiteX58" fmla="*/ 3565863 w 15270480"/>
                <a:gd name="connsiteY58" fmla="*/ 317199 h 38575028"/>
                <a:gd name="connsiteX59" fmla="*/ 4886554 w 15270480"/>
                <a:gd name="connsiteY59" fmla="*/ 83788 h 38575028"/>
                <a:gd name="connsiteX60" fmla="*/ 5761511 w 1527048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417320 w 15407640"/>
                <a:gd name="connsiteY44" fmla="*/ 21658628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74520 w 15407640"/>
                <a:gd name="connsiteY43" fmla="*/ 2266446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915001 w 15407640"/>
                <a:gd name="connsiteY43" fmla="*/ 22102199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148840 w 15407640"/>
                <a:gd name="connsiteY40" fmla="*/ 3519174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478428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3229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6820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278191 w 15407640"/>
                <a:gd name="connsiteY40" fmla="*/ 3556820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278191 w 15407640"/>
                <a:gd name="connsiteY40" fmla="*/ 3556820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278191 w 15407640"/>
                <a:gd name="connsiteY40" fmla="*/ 3556820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50247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50247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50247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550247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80161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550466 w 15407640"/>
                <a:gd name="connsiteY40" fmla="*/ 35801612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75028"/>
                <a:gd name="connsiteX1" fmla="*/ 6476473 w 15407640"/>
                <a:gd name="connsiteY1" fmla="*/ 1071295 h 38575028"/>
                <a:gd name="connsiteX2" fmla="*/ 6542507 w 15407640"/>
                <a:gd name="connsiteY2" fmla="*/ 2435850 h 38575028"/>
                <a:gd name="connsiteX3" fmla="*/ 6446520 w 15407640"/>
                <a:gd name="connsiteY3" fmla="*/ 2913428 h 38575028"/>
                <a:gd name="connsiteX4" fmla="*/ 6674576 w 15407640"/>
                <a:gd name="connsiteY4" fmla="*/ 2855635 h 38575028"/>
                <a:gd name="connsiteX5" fmla="*/ 6559016 w 15407640"/>
                <a:gd name="connsiteY5" fmla="*/ 4087680 h 38575028"/>
                <a:gd name="connsiteX6" fmla="*/ 6212335 w 15407640"/>
                <a:gd name="connsiteY6" fmla="*/ 4565628 h 38575028"/>
                <a:gd name="connsiteX7" fmla="*/ 6179317 w 15407640"/>
                <a:gd name="connsiteY7" fmla="*/ 5416325 h 38575028"/>
                <a:gd name="connsiteX8" fmla="*/ 6641559 w 15407640"/>
                <a:gd name="connsiteY8" fmla="*/ 6008829 h 38575028"/>
                <a:gd name="connsiteX9" fmla="*/ 9189720 w 15407640"/>
                <a:gd name="connsiteY9" fmla="*/ 6662468 h 38575028"/>
                <a:gd name="connsiteX10" fmla="*/ 9189720 w 15407640"/>
                <a:gd name="connsiteY10" fmla="*/ 13520468 h 38575028"/>
                <a:gd name="connsiteX11" fmla="*/ 9464040 w 15407640"/>
                <a:gd name="connsiteY11" fmla="*/ 15074948 h 38575028"/>
                <a:gd name="connsiteX12" fmla="*/ 9464040 w 15407640"/>
                <a:gd name="connsiteY12" fmla="*/ 15897908 h 38575028"/>
                <a:gd name="connsiteX13" fmla="*/ 9646920 w 15407640"/>
                <a:gd name="connsiteY13" fmla="*/ 21018548 h 38575028"/>
                <a:gd name="connsiteX14" fmla="*/ 9921240 w 15407640"/>
                <a:gd name="connsiteY14" fmla="*/ 22298708 h 38575028"/>
                <a:gd name="connsiteX15" fmla="*/ 10378440 w 15407640"/>
                <a:gd name="connsiteY15" fmla="*/ 26322068 h 38575028"/>
                <a:gd name="connsiteX16" fmla="*/ 11475720 w 15407640"/>
                <a:gd name="connsiteY16" fmla="*/ 31442708 h 38575028"/>
                <a:gd name="connsiteX17" fmla="*/ 12298680 w 15407640"/>
                <a:gd name="connsiteY17" fmla="*/ 35740388 h 38575028"/>
                <a:gd name="connsiteX18" fmla="*/ 13487400 w 15407640"/>
                <a:gd name="connsiteY18" fmla="*/ 37203428 h 38575028"/>
                <a:gd name="connsiteX19" fmla="*/ 15316200 w 15407640"/>
                <a:gd name="connsiteY19" fmla="*/ 37752068 h 38575028"/>
                <a:gd name="connsiteX20" fmla="*/ 15407640 w 15407640"/>
                <a:gd name="connsiteY20" fmla="*/ 38026388 h 38575028"/>
                <a:gd name="connsiteX21" fmla="*/ 13213080 w 15407640"/>
                <a:gd name="connsiteY21" fmla="*/ 38392148 h 38575028"/>
                <a:gd name="connsiteX22" fmla="*/ 12207240 w 15407640"/>
                <a:gd name="connsiteY22" fmla="*/ 38392148 h 38575028"/>
                <a:gd name="connsiteX23" fmla="*/ 10927080 w 15407640"/>
                <a:gd name="connsiteY23" fmla="*/ 37203428 h 38575028"/>
                <a:gd name="connsiteX24" fmla="*/ 10835640 w 15407640"/>
                <a:gd name="connsiteY24" fmla="*/ 37843508 h 38575028"/>
                <a:gd name="connsiteX25" fmla="*/ 9646920 w 15407640"/>
                <a:gd name="connsiteY25" fmla="*/ 37843508 h 38575028"/>
                <a:gd name="connsiteX26" fmla="*/ 9921240 w 15407640"/>
                <a:gd name="connsiteY26" fmla="*/ 35466068 h 38575028"/>
                <a:gd name="connsiteX27" fmla="*/ 7543800 w 15407640"/>
                <a:gd name="connsiteY27" fmla="*/ 29431028 h 38575028"/>
                <a:gd name="connsiteX28" fmla="*/ 6629400 w 15407640"/>
                <a:gd name="connsiteY28" fmla="*/ 24859028 h 38575028"/>
                <a:gd name="connsiteX29" fmla="*/ 5806440 w 15407640"/>
                <a:gd name="connsiteY29" fmla="*/ 22938788 h 38575028"/>
                <a:gd name="connsiteX30" fmla="*/ 5166360 w 15407640"/>
                <a:gd name="connsiteY30" fmla="*/ 26413508 h 38575028"/>
                <a:gd name="connsiteX31" fmla="*/ 5166360 w 15407640"/>
                <a:gd name="connsiteY31" fmla="*/ 30436868 h 38575028"/>
                <a:gd name="connsiteX32" fmla="*/ 4892040 w 15407640"/>
                <a:gd name="connsiteY32" fmla="*/ 32448548 h 38575028"/>
                <a:gd name="connsiteX33" fmla="*/ 4892040 w 15407640"/>
                <a:gd name="connsiteY33" fmla="*/ 36289028 h 38575028"/>
                <a:gd name="connsiteX34" fmla="*/ 4892040 w 15407640"/>
                <a:gd name="connsiteY34" fmla="*/ 37752068 h 38575028"/>
                <a:gd name="connsiteX35" fmla="*/ 4251960 w 15407640"/>
                <a:gd name="connsiteY35" fmla="*/ 38117828 h 38575028"/>
                <a:gd name="connsiteX36" fmla="*/ 4251960 w 15407640"/>
                <a:gd name="connsiteY36" fmla="*/ 38117828 h 38575028"/>
                <a:gd name="connsiteX37" fmla="*/ 3246120 w 15407640"/>
                <a:gd name="connsiteY37" fmla="*/ 38575028 h 38575028"/>
                <a:gd name="connsiteX38" fmla="*/ 777240 w 15407640"/>
                <a:gd name="connsiteY38" fmla="*/ 38209268 h 38575028"/>
                <a:gd name="connsiteX39" fmla="*/ 2514600 w 15407640"/>
                <a:gd name="connsiteY39" fmla="*/ 36563348 h 38575028"/>
                <a:gd name="connsiteX40" fmla="*/ 2294699 w 15407640"/>
                <a:gd name="connsiteY40" fmla="*/ 35711839 h 38575028"/>
                <a:gd name="connsiteX41" fmla="*/ 2606040 w 15407640"/>
                <a:gd name="connsiteY41" fmla="*/ 34094468 h 38575028"/>
                <a:gd name="connsiteX42" fmla="*/ 1874520 w 15407640"/>
                <a:gd name="connsiteY42" fmla="*/ 32814308 h 38575028"/>
                <a:gd name="connsiteX43" fmla="*/ 1848966 w 15407640"/>
                <a:gd name="connsiteY43" fmla="*/ 22174018 h 38575028"/>
                <a:gd name="connsiteX44" fmla="*/ 1502285 w 15407640"/>
                <a:gd name="connsiteY44" fmla="*/ 21714024 h 38575028"/>
                <a:gd name="connsiteX45" fmla="*/ 1417320 w 15407640"/>
                <a:gd name="connsiteY45" fmla="*/ 21201428 h 38575028"/>
                <a:gd name="connsiteX46" fmla="*/ 137160 w 15407640"/>
                <a:gd name="connsiteY46" fmla="*/ 21201428 h 38575028"/>
                <a:gd name="connsiteX47" fmla="*/ 594360 w 15407640"/>
                <a:gd name="connsiteY47" fmla="*/ 12971828 h 38575028"/>
                <a:gd name="connsiteX48" fmla="*/ 747979 w 15407640"/>
                <a:gd name="connsiteY48" fmla="*/ 11383261 h 38575028"/>
                <a:gd name="connsiteX49" fmla="*/ 1051560 w 15407640"/>
                <a:gd name="connsiteY49" fmla="*/ 7851188 h 38575028"/>
                <a:gd name="connsiteX50" fmla="*/ 3977640 w 15407640"/>
                <a:gd name="connsiteY50" fmla="*/ 6845348 h 38575028"/>
                <a:gd name="connsiteX51" fmla="*/ 3977640 w 15407640"/>
                <a:gd name="connsiteY51" fmla="*/ 6113828 h 38575028"/>
                <a:gd name="connsiteX52" fmla="*/ 3504920 w 15407640"/>
                <a:gd name="connsiteY52" fmla="*/ 4565628 h 38575028"/>
                <a:gd name="connsiteX53" fmla="*/ 3207765 w 15407640"/>
                <a:gd name="connsiteY53" fmla="*/ 4565628 h 38575028"/>
                <a:gd name="connsiteX54" fmla="*/ 2861083 w 15407640"/>
                <a:gd name="connsiteY54" fmla="*/ 3441311 h 38575028"/>
                <a:gd name="connsiteX55" fmla="*/ 3063240 w 15407640"/>
                <a:gd name="connsiteY55" fmla="*/ 3462068 h 38575028"/>
                <a:gd name="connsiteX56" fmla="*/ 2697480 w 15407640"/>
                <a:gd name="connsiteY56" fmla="*/ 1816148 h 38575028"/>
                <a:gd name="connsiteX57" fmla="*/ 2971800 w 15407640"/>
                <a:gd name="connsiteY57" fmla="*/ 1450388 h 38575028"/>
                <a:gd name="connsiteX58" fmla="*/ 3703023 w 15407640"/>
                <a:gd name="connsiteY58" fmla="*/ 317199 h 38575028"/>
                <a:gd name="connsiteX59" fmla="*/ 5023714 w 15407640"/>
                <a:gd name="connsiteY59" fmla="*/ 83788 h 38575028"/>
                <a:gd name="connsiteX60" fmla="*/ 5898671 w 15407640"/>
                <a:gd name="connsiteY60" fmla="*/ 819929 h 3857502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92040 w 15407640"/>
                <a:gd name="connsiteY33" fmla="*/ 3628902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407640"/>
                <a:gd name="connsiteY0" fmla="*/ 819929 h 38590268"/>
                <a:gd name="connsiteX1" fmla="*/ 6476473 w 15407640"/>
                <a:gd name="connsiteY1" fmla="*/ 1071295 h 38590268"/>
                <a:gd name="connsiteX2" fmla="*/ 6542507 w 15407640"/>
                <a:gd name="connsiteY2" fmla="*/ 2435850 h 38590268"/>
                <a:gd name="connsiteX3" fmla="*/ 6446520 w 15407640"/>
                <a:gd name="connsiteY3" fmla="*/ 2913428 h 38590268"/>
                <a:gd name="connsiteX4" fmla="*/ 6674576 w 15407640"/>
                <a:gd name="connsiteY4" fmla="*/ 2855635 h 38590268"/>
                <a:gd name="connsiteX5" fmla="*/ 6559016 w 15407640"/>
                <a:gd name="connsiteY5" fmla="*/ 4087680 h 38590268"/>
                <a:gd name="connsiteX6" fmla="*/ 6212335 w 15407640"/>
                <a:gd name="connsiteY6" fmla="*/ 4565628 h 38590268"/>
                <a:gd name="connsiteX7" fmla="*/ 6179317 w 15407640"/>
                <a:gd name="connsiteY7" fmla="*/ 5416325 h 38590268"/>
                <a:gd name="connsiteX8" fmla="*/ 6641559 w 15407640"/>
                <a:gd name="connsiteY8" fmla="*/ 6008829 h 38590268"/>
                <a:gd name="connsiteX9" fmla="*/ 9189720 w 15407640"/>
                <a:gd name="connsiteY9" fmla="*/ 6662468 h 38590268"/>
                <a:gd name="connsiteX10" fmla="*/ 9189720 w 15407640"/>
                <a:gd name="connsiteY10" fmla="*/ 13520468 h 38590268"/>
                <a:gd name="connsiteX11" fmla="*/ 9464040 w 15407640"/>
                <a:gd name="connsiteY11" fmla="*/ 15074948 h 38590268"/>
                <a:gd name="connsiteX12" fmla="*/ 9464040 w 15407640"/>
                <a:gd name="connsiteY12" fmla="*/ 15897908 h 38590268"/>
                <a:gd name="connsiteX13" fmla="*/ 9646920 w 15407640"/>
                <a:gd name="connsiteY13" fmla="*/ 21018548 h 38590268"/>
                <a:gd name="connsiteX14" fmla="*/ 9921240 w 15407640"/>
                <a:gd name="connsiteY14" fmla="*/ 22298708 h 38590268"/>
                <a:gd name="connsiteX15" fmla="*/ 10378440 w 15407640"/>
                <a:gd name="connsiteY15" fmla="*/ 26322068 h 38590268"/>
                <a:gd name="connsiteX16" fmla="*/ 11475720 w 15407640"/>
                <a:gd name="connsiteY16" fmla="*/ 31442708 h 38590268"/>
                <a:gd name="connsiteX17" fmla="*/ 12298680 w 15407640"/>
                <a:gd name="connsiteY17" fmla="*/ 35740388 h 38590268"/>
                <a:gd name="connsiteX18" fmla="*/ 13487400 w 15407640"/>
                <a:gd name="connsiteY18" fmla="*/ 37203428 h 38590268"/>
                <a:gd name="connsiteX19" fmla="*/ 15316200 w 15407640"/>
                <a:gd name="connsiteY19" fmla="*/ 37752068 h 38590268"/>
                <a:gd name="connsiteX20" fmla="*/ 15407640 w 15407640"/>
                <a:gd name="connsiteY20" fmla="*/ 38026388 h 38590268"/>
                <a:gd name="connsiteX21" fmla="*/ 13213080 w 15407640"/>
                <a:gd name="connsiteY21" fmla="*/ 38392148 h 38590268"/>
                <a:gd name="connsiteX22" fmla="*/ 12207240 w 15407640"/>
                <a:gd name="connsiteY22" fmla="*/ 38392148 h 38590268"/>
                <a:gd name="connsiteX23" fmla="*/ 10927080 w 15407640"/>
                <a:gd name="connsiteY23" fmla="*/ 37203428 h 38590268"/>
                <a:gd name="connsiteX24" fmla="*/ 10835640 w 15407640"/>
                <a:gd name="connsiteY24" fmla="*/ 37843508 h 38590268"/>
                <a:gd name="connsiteX25" fmla="*/ 9646920 w 15407640"/>
                <a:gd name="connsiteY25" fmla="*/ 37843508 h 38590268"/>
                <a:gd name="connsiteX26" fmla="*/ 9921240 w 15407640"/>
                <a:gd name="connsiteY26" fmla="*/ 35466068 h 38590268"/>
                <a:gd name="connsiteX27" fmla="*/ 7543800 w 15407640"/>
                <a:gd name="connsiteY27" fmla="*/ 29431028 h 38590268"/>
                <a:gd name="connsiteX28" fmla="*/ 6629400 w 15407640"/>
                <a:gd name="connsiteY28" fmla="*/ 24859028 h 38590268"/>
                <a:gd name="connsiteX29" fmla="*/ 5806440 w 15407640"/>
                <a:gd name="connsiteY29" fmla="*/ 22938788 h 38590268"/>
                <a:gd name="connsiteX30" fmla="*/ 5166360 w 15407640"/>
                <a:gd name="connsiteY30" fmla="*/ 26413508 h 38590268"/>
                <a:gd name="connsiteX31" fmla="*/ 5166360 w 15407640"/>
                <a:gd name="connsiteY31" fmla="*/ 30436868 h 38590268"/>
                <a:gd name="connsiteX32" fmla="*/ 4892040 w 15407640"/>
                <a:gd name="connsiteY32" fmla="*/ 32448548 h 38590268"/>
                <a:gd name="connsiteX33" fmla="*/ 4886554 w 15407640"/>
                <a:gd name="connsiteY33" fmla="*/ 36286388 h 38590268"/>
                <a:gd name="connsiteX34" fmla="*/ 4892040 w 15407640"/>
                <a:gd name="connsiteY34" fmla="*/ 37752068 h 38590268"/>
                <a:gd name="connsiteX35" fmla="*/ 4251960 w 15407640"/>
                <a:gd name="connsiteY35" fmla="*/ 38117828 h 38590268"/>
                <a:gd name="connsiteX36" fmla="*/ 4251960 w 15407640"/>
                <a:gd name="connsiteY36" fmla="*/ 38117828 h 38590268"/>
                <a:gd name="connsiteX37" fmla="*/ 3246120 w 15407640"/>
                <a:gd name="connsiteY37" fmla="*/ 38575028 h 38590268"/>
                <a:gd name="connsiteX38" fmla="*/ 777240 w 15407640"/>
                <a:gd name="connsiteY38" fmla="*/ 38209268 h 38590268"/>
                <a:gd name="connsiteX39" fmla="*/ 2514600 w 15407640"/>
                <a:gd name="connsiteY39" fmla="*/ 36563348 h 38590268"/>
                <a:gd name="connsiteX40" fmla="*/ 2294699 w 15407640"/>
                <a:gd name="connsiteY40" fmla="*/ 35711839 h 38590268"/>
                <a:gd name="connsiteX41" fmla="*/ 2606040 w 15407640"/>
                <a:gd name="connsiteY41" fmla="*/ 34094468 h 38590268"/>
                <a:gd name="connsiteX42" fmla="*/ 1874520 w 15407640"/>
                <a:gd name="connsiteY42" fmla="*/ 32814308 h 38590268"/>
                <a:gd name="connsiteX43" fmla="*/ 1848966 w 15407640"/>
                <a:gd name="connsiteY43" fmla="*/ 22174018 h 38590268"/>
                <a:gd name="connsiteX44" fmla="*/ 1502285 w 15407640"/>
                <a:gd name="connsiteY44" fmla="*/ 21714024 h 38590268"/>
                <a:gd name="connsiteX45" fmla="*/ 1417320 w 15407640"/>
                <a:gd name="connsiteY45" fmla="*/ 21201428 h 38590268"/>
                <a:gd name="connsiteX46" fmla="*/ 137160 w 15407640"/>
                <a:gd name="connsiteY46" fmla="*/ 21201428 h 38590268"/>
                <a:gd name="connsiteX47" fmla="*/ 594360 w 15407640"/>
                <a:gd name="connsiteY47" fmla="*/ 12971828 h 38590268"/>
                <a:gd name="connsiteX48" fmla="*/ 747979 w 15407640"/>
                <a:gd name="connsiteY48" fmla="*/ 11383261 h 38590268"/>
                <a:gd name="connsiteX49" fmla="*/ 1051560 w 15407640"/>
                <a:gd name="connsiteY49" fmla="*/ 7851188 h 38590268"/>
                <a:gd name="connsiteX50" fmla="*/ 3977640 w 15407640"/>
                <a:gd name="connsiteY50" fmla="*/ 6845348 h 38590268"/>
                <a:gd name="connsiteX51" fmla="*/ 3977640 w 15407640"/>
                <a:gd name="connsiteY51" fmla="*/ 6113828 h 38590268"/>
                <a:gd name="connsiteX52" fmla="*/ 3504920 w 15407640"/>
                <a:gd name="connsiteY52" fmla="*/ 4565628 h 38590268"/>
                <a:gd name="connsiteX53" fmla="*/ 3207765 w 15407640"/>
                <a:gd name="connsiteY53" fmla="*/ 4565628 h 38590268"/>
                <a:gd name="connsiteX54" fmla="*/ 2861083 w 15407640"/>
                <a:gd name="connsiteY54" fmla="*/ 3441311 h 38590268"/>
                <a:gd name="connsiteX55" fmla="*/ 3063240 w 15407640"/>
                <a:gd name="connsiteY55" fmla="*/ 3462068 h 38590268"/>
                <a:gd name="connsiteX56" fmla="*/ 2697480 w 15407640"/>
                <a:gd name="connsiteY56" fmla="*/ 1816148 h 38590268"/>
                <a:gd name="connsiteX57" fmla="*/ 2971800 w 15407640"/>
                <a:gd name="connsiteY57" fmla="*/ 1450388 h 38590268"/>
                <a:gd name="connsiteX58" fmla="*/ 3703023 w 15407640"/>
                <a:gd name="connsiteY58" fmla="*/ 317199 h 38590268"/>
                <a:gd name="connsiteX59" fmla="*/ 5023714 w 15407640"/>
                <a:gd name="connsiteY59" fmla="*/ 83788 h 38590268"/>
                <a:gd name="connsiteX60" fmla="*/ 5898671 w 15407640"/>
                <a:gd name="connsiteY60" fmla="*/ 819929 h 38590268"/>
                <a:gd name="connsiteX0" fmla="*/ 5898671 w 15758160"/>
                <a:gd name="connsiteY0" fmla="*/ 819929 h 38590268"/>
                <a:gd name="connsiteX1" fmla="*/ 6476473 w 15758160"/>
                <a:gd name="connsiteY1" fmla="*/ 1071295 h 38590268"/>
                <a:gd name="connsiteX2" fmla="*/ 6542507 w 15758160"/>
                <a:gd name="connsiteY2" fmla="*/ 2435850 h 38590268"/>
                <a:gd name="connsiteX3" fmla="*/ 6446520 w 15758160"/>
                <a:gd name="connsiteY3" fmla="*/ 2913428 h 38590268"/>
                <a:gd name="connsiteX4" fmla="*/ 6674576 w 15758160"/>
                <a:gd name="connsiteY4" fmla="*/ 2855635 h 38590268"/>
                <a:gd name="connsiteX5" fmla="*/ 6559016 w 15758160"/>
                <a:gd name="connsiteY5" fmla="*/ 4087680 h 38590268"/>
                <a:gd name="connsiteX6" fmla="*/ 6212335 w 15758160"/>
                <a:gd name="connsiteY6" fmla="*/ 4565628 h 38590268"/>
                <a:gd name="connsiteX7" fmla="*/ 6179317 w 15758160"/>
                <a:gd name="connsiteY7" fmla="*/ 5416325 h 38590268"/>
                <a:gd name="connsiteX8" fmla="*/ 6641559 w 15758160"/>
                <a:gd name="connsiteY8" fmla="*/ 6008829 h 38590268"/>
                <a:gd name="connsiteX9" fmla="*/ 9189720 w 15758160"/>
                <a:gd name="connsiteY9" fmla="*/ 6662468 h 38590268"/>
                <a:gd name="connsiteX10" fmla="*/ 9189720 w 15758160"/>
                <a:gd name="connsiteY10" fmla="*/ 13520468 h 38590268"/>
                <a:gd name="connsiteX11" fmla="*/ 9464040 w 15758160"/>
                <a:gd name="connsiteY11" fmla="*/ 15074948 h 38590268"/>
                <a:gd name="connsiteX12" fmla="*/ 9464040 w 15758160"/>
                <a:gd name="connsiteY12" fmla="*/ 15897908 h 38590268"/>
                <a:gd name="connsiteX13" fmla="*/ 9646920 w 15758160"/>
                <a:gd name="connsiteY13" fmla="*/ 21018548 h 38590268"/>
                <a:gd name="connsiteX14" fmla="*/ 9921240 w 15758160"/>
                <a:gd name="connsiteY14" fmla="*/ 22298708 h 38590268"/>
                <a:gd name="connsiteX15" fmla="*/ 10378440 w 15758160"/>
                <a:gd name="connsiteY15" fmla="*/ 26322068 h 38590268"/>
                <a:gd name="connsiteX16" fmla="*/ 11475720 w 15758160"/>
                <a:gd name="connsiteY16" fmla="*/ 31442708 h 38590268"/>
                <a:gd name="connsiteX17" fmla="*/ 12298680 w 15758160"/>
                <a:gd name="connsiteY17" fmla="*/ 35740388 h 38590268"/>
                <a:gd name="connsiteX18" fmla="*/ 13487400 w 15758160"/>
                <a:gd name="connsiteY18" fmla="*/ 37203428 h 38590268"/>
                <a:gd name="connsiteX19" fmla="*/ 15316200 w 15758160"/>
                <a:gd name="connsiteY19" fmla="*/ 37752068 h 38590268"/>
                <a:gd name="connsiteX20" fmla="*/ 15407640 w 15758160"/>
                <a:gd name="connsiteY20" fmla="*/ 38026388 h 38590268"/>
                <a:gd name="connsiteX21" fmla="*/ 13213080 w 15758160"/>
                <a:gd name="connsiteY21" fmla="*/ 38392148 h 38590268"/>
                <a:gd name="connsiteX22" fmla="*/ 12207240 w 15758160"/>
                <a:gd name="connsiteY22" fmla="*/ 38392148 h 38590268"/>
                <a:gd name="connsiteX23" fmla="*/ 10927080 w 15758160"/>
                <a:gd name="connsiteY23" fmla="*/ 37203428 h 38590268"/>
                <a:gd name="connsiteX24" fmla="*/ 10835640 w 15758160"/>
                <a:gd name="connsiteY24" fmla="*/ 37843508 h 38590268"/>
                <a:gd name="connsiteX25" fmla="*/ 9646920 w 15758160"/>
                <a:gd name="connsiteY25" fmla="*/ 37843508 h 38590268"/>
                <a:gd name="connsiteX26" fmla="*/ 9921240 w 15758160"/>
                <a:gd name="connsiteY26" fmla="*/ 35466068 h 38590268"/>
                <a:gd name="connsiteX27" fmla="*/ 7543800 w 15758160"/>
                <a:gd name="connsiteY27" fmla="*/ 29431028 h 38590268"/>
                <a:gd name="connsiteX28" fmla="*/ 6629400 w 15758160"/>
                <a:gd name="connsiteY28" fmla="*/ 24859028 h 38590268"/>
                <a:gd name="connsiteX29" fmla="*/ 5806440 w 15758160"/>
                <a:gd name="connsiteY29" fmla="*/ 22938788 h 38590268"/>
                <a:gd name="connsiteX30" fmla="*/ 5166360 w 15758160"/>
                <a:gd name="connsiteY30" fmla="*/ 26413508 h 38590268"/>
                <a:gd name="connsiteX31" fmla="*/ 5166360 w 15758160"/>
                <a:gd name="connsiteY31" fmla="*/ 30436868 h 38590268"/>
                <a:gd name="connsiteX32" fmla="*/ 4892040 w 15758160"/>
                <a:gd name="connsiteY32" fmla="*/ 32448548 h 38590268"/>
                <a:gd name="connsiteX33" fmla="*/ 4886554 w 15758160"/>
                <a:gd name="connsiteY33" fmla="*/ 36286388 h 38590268"/>
                <a:gd name="connsiteX34" fmla="*/ 4892040 w 15758160"/>
                <a:gd name="connsiteY34" fmla="*/ 37752068 h 38590268"/>
                <a:gd name="connsiteX35" fmla="*/ 4251960 w 15758160"/>
                <a:gd name="connsiteY35" fmla="*/ 38117828 h 38590268"/>
                <a:gd name="connsiteX36" fmla="*/ 4251960 w 15758160"/>
                <a:gd name="connsiteY36" fmla="*/ 38117828 h 38590268"/>
                <a:gd name="connsiteX37" fmla="*/ 3246120 w 15758160"/>
                <a:gd name="connsiteY37" fmla="*/ 38575028 h 38590268"/>
                <a:gd name="connsiteX38" fmla="*/ 777240 w 15758160"/>
                <a:gd name="connsiteY38" fmla="*/ 38209268 h 38590268"/>
                <a:gd name="connsiteX39" fmla="*/ 2514600 w 15758160"/>
                <a:gd name="connsiteY39" fmla="*/ 36563348 h 38590268"/>
                <a:gd name="connsiteX40" fmla="*/ 2294699 w 15758160"/>
                <a:gd name="connsiteY40" fmla="*/ 35711839 h 38590268"/>
                <a:gd name="connsiteX41" fmla="*/ 2606040 w 15758160"/>
                <a:gd name="connsiteY41" fmla="*/ 34094468 h 38590268"/>
                <a:gd name="connsiteX42" fmla="*/ 1874520 w 15758160"/>
                <a:gd name="connsiteY42" fmla="*/ 32814308 h 38590268"/>
                <a:gd name="connsiteX43" fmla="*/ 1848966 w 15758160"/>
                <a:gd name="connsiteY43" fmla="*/ 22174018 h 38590268"/>
                <a:gd name="connsiteX44" fmla="*/ 1502285 w 15758160"/>
                <a:gd name="connsiteY44" fmla="*/ 21714024 h 38590268"/>
                <a:gd name="connsiteX45" fmla="*/ 1417320 w 15758160"/>
                <a:gd name="connsiteY45" fmla="*/ 21201428 h 38590268"/>
                <a:gd name="connsiteX46" fmla="*/ 137160 w 15758160"/>
                <a:gd name="connsiteY46" fmla="*/ 21201428 h 38590268"/>
                <a:gd name="connsiteX47" fmla="*/ 594360 w 15758160"/>
                <a:gd name="connsiteY47" fmla="*/ 12971828 h 38590268"/>
                <a:gd name="connsiteX48" fmla="*/ 747979 w 15758160"/>
                <a:gd name="connsiteY48" fmla="*/ 11383261 h 38590268"/>
                <a:gd name="connsiteX49" fmla="*/ 1051560 w 15758160"/>
                <a:gd name="connsiteY49" fmla="*/ 7851188 h 38590268"/>
                <a:gd name="connsiteX50" fmla="*/ 3977640 w 15758160"/>
                <a:gd name="connsiteY50" fmla="*/ 6845348 h 38590268"/>
                <a:gd name="connsiteX51" fmla="*/ 3977640 w 15758160"/>
                <a:gd name="connsiteY51" fmla="*/ 6113828 h 38590268"/>
                <a:gd name="connsiteX52" fmla="*/ 3504920 w 15758160"/>
                <a:gd name="connsiteY52" fmla="*/ 4565628 h 38590268"/>
                <a:gd name="connsiteX53" fmla="*/ 3207765 w 15758160"/>
                <a:gd name="connsiteY53" fmla="*/ 4565628 h 38590268"/>
                <a:gd name="connsiteX54" fmla="*/ 2861083 w 15758160"/>
                <a:gd name="connsiteY54" fmla="*/ 3441311 h 38590268"/>
                <a:gd name="connsiteX55" fmla="*/ 3063240 w 15758160"/>
                <a:gd name="connsiteY55" fmla="*/ 3462068 h 38590268"/>
                <a:gd name="connsiteX56" fmla="*/ 2697480 w 15758160"/>
                <a:gd name="connsiteY56" fmla="*/ 1816148 h 38590268"/>
                <a:gd name="connsiteX57" fmla="*/ 2971800 w 15758160"/>
                <a:gd name="connsiteY57" fmla="*/ 1450388 h 38590268"/>
                <a:gd name="connsiteX58" fmla="*/ 3703023 w 15758160"/>
                <a:gd name="connsiteY58" fmla="*/ 317199 h 38590268"/>
                <a:gd name="connsiteX59" fmla="*/ 5023714 w 15758160"/>
                <a:gd name="connsiteY59" fmla="*/ 83788 h 38590268"/>
                <a:gd name="connsiteX60" fmla="*/ 5898671 w 1575816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4989833 w 15636240"/>
                <a:gd name="connsiteY20" fmla="*/ 38081855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088885 w 15636240"/>
                <a:gd name="connsiteY20" fmla="*/ 38171629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487400 w 15636240"/>
                <a:gd name="connsiteY18" fmla="*/ 3720342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189720 w 15636240"/>
                <a:gd name="connsiteY9" fmla="*/ 6662468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251960 w 15636240"/>
                <a:gd name="connsiteY36" fmla="*/ 38117828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92040 w 15636240"/>
                <a:gd name="connsiteY34" fmla="*/ 37752068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708814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4074345 w 15636240"/>
                <a:gd name="connsiteY36" fmla="*/ 37819201 h 38590268"/>
                <a:gd name="connsiteX37" fmla="*/ 3246120 w 15636240"/>
                <a:gd name="connsiteY37" fmla="*/ 38575028 h 38590268"/>
                <a:gd name="connsiteX38" fmla="*/ 777240 w 15636240"/>
                <a:gd name="connsiteY38" fmla="*/ 38209268 h 38590268"/>
                <a:gd name="connsiteX39" fmla="*/ 2514600 w 15636240"/>
                <a:gd name="connsiteY39" fmla="*/ 36563348 h 38590268"/>
                <a:gd name="connsiteX40" fmla="*/ 2294699 w 15636240"/>
                <a:gd name="connsiteY40" fmla="*/ 35711839 h 38590268"/>
                <a:gd name="connsiteX41" fmla="*/ 2606040 w 15636240"/>
                <a:gd name="connsiteY41" fmla="*/ 34094468 h 38590268"/>
                <a:gd name="connsiteX42" fmla="*/ 1874520 w 15636240"/>
                <a:gd name="connsiteY42" fmla="*/ 32814308 h 38590268"/>
                <a:gd name="connsiteX43" fmla="*/ 1848966 w 15636240"/>
                <a:gd name="connsiteY43" fmla="*/ 22174018 h 38590268"/>
                <a:gd name="connsiteX44" fmla="*/ 1502285 w 15636240"/>
                <a:gd name="connsiteY44" fmla="*/ 21714024 h 38590268"/>
                <a:gd name="connsiteX45" fmla="*/ 1417320 w 15636240"/>
                <a:gd name="connsiteY45" fmla="*/ 21201428 h 38590268"/>
                <a:gd name="connsiteX46" fmla="*/ 137160 w 15636240"/>
                <a:gd name="connsiteY46" fmla="*/ 21201428 h 38590268"/>
                <a:gd name="connsiteX47" fmla="*/ 594360 w 15636240"/>
                <a:gd name="connsiteY47" fmla="*/ 12971828 h 38590268"/>
                <a:gd name="connsiteX48" fmla="*/ 747979 w 15636240"/>
                <a:gd name="connsiteY48" fmla="*/ 11383261 h 38590268"/>
                <a:gd name="connsiteX49" fmla="*/ 1051560 w 15636240"/>
                <a:gd name="connsiteY49" fmla="*/ 7851188 h 38590268"/>
                <a:gd name="connsiteX50" fmla="*/ 3977640 w 15636240"/>
                <a:gd name="connsiteY50" fmla="*/ 6845348 h 38590268"/>
                <a:gd name="connsiteX51" fmla="*/ 3977640 w 15636240"/>
                <a:gd name="connsiteY51" fmla="*/ 6113828 h 38590268"/>
                <a:gd name="connsiteX52" fmla="*/ 3504920 w 15636240"/>
                <a:gd name="connsiteY52" fmla="*/ 4565628 h 38590268"/>
                <a:gd name="connsiteX53" fmla="*/ 3207765 w 15636240"/>
                <a:gd name="connsiteY53" fmla="*/ 4565628 h 38590268"/>
                <a:gd name="connsiteX54" fmla="*/ 2861083 w 15636240"/>
                <a:gd name="connsiteY54" fmla="*/ 3441311 h 38590268"/>
                <a:gd name="connsiteX55" fmla="*/ 3063240 w 15636240"/>
                <a:gd name="connsiteY55" fmla="*/ 3462068 h 38590268"/>
                <a:gd name="connsiteX56" fmla="*/ 2697480 w 15636240"/>
                <a:gd name="connsiteY56" fmla="*/ 1816148 h 38590268"/>
                <a:gd name="connsiteX57" fmla="*/ 2971800 w 15636240"/>
                <a:gd name="connsiteY57" fmla="*/ 1450388 h 38590268"/>
                <a:gd name="connsiteX58" fmla="*/ 3703023 w 15636240"/>
                <a:gd name="connsiteY58" fmla="*/ 317199 h 38590268"/>
                <a:gd name="connsiteX59" fmla="*/ 5023714 w 15636240"/>
                <a:gd name="connsiteY59" fmla="*/ 83788 h 38590268"/>
                <a:gd name="connsiteX60" fmla="*/ 5898671 w 15636240"/>
                <a:gd name="connsiteY60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3246120 w 15636240"/>
                <a:gd name="connsiteY36" fmla="*/ 38575028 h 38590268"/>
                <a:gd name="connsiteX37" fmla="*/ 777240 w 15636240"/>
                <a:gd name="connsiteY37" fmla="*/ 38209268 h 38590268"/>
                <a:gd name="connsiteX38" fmla="*/ 2514600 w 15636240"/>
                <a:gd name="connsiteY38" fmla="*/ 36563348 h 38590268"/>
                <a:gd name="connsiteX39" fmla="*/ 2294699 w 15636240"/>
                <a:gd name="connsiteY39" fmla="*/ 35711839 h 38590268"/>
                <a:gd name="connsiteX40" fmla="*/ 2606040 w 15636240"/>
                <a:gd name="connsiteY40" fmla="*/ 34094468 h 38590268"/>
                <a:gd name="connsiteX41" fmla="*/ 1874520 w 15636240"/>
                <a:gd name="connsiteY41" fmla="*/ 32814308 h 38590268"/>
                <a:gd name="connsiteX42" fmla="*/ 1848966 w 15636240"/>
                <a:gd name="connsiteY42" fmla="*/ 22174018 h 38590268"/>
                <a:gd name="connsiteX43" fmla="*/ 1502285 w 15636240"/>
                <a:gd name="connsiteY43" fmla="*/ 21714024 h 38590268"/>
                <a:gd name="connsiteX44" fmla="*/ 1417320 w 15636240"/>
                <a:gd name="connsiteY44" fmla="*/ 21201428 h 38590268"/>
                <a:gd name="connsiteX45" fmla="*/ 137160 w 15636240"/>
                <a:gd name="connsiteY45" fmla="*/ 21201428 h 38590268"/>
                <a:gd name="connsiteX46" fmla="*/ 594360 w 15636240"/>
                <a:gd name="connsiteY46" fmla="*/ 12971828 h 38590268"/>
                <a:gd name="connsiteX47" fmla="*/ 747979 w 15636240"/>
                <a:gd name="connsiteY47" fmla="*/ 11383261 h 38590268"/>
                <a:gd name="connsiteX48" fmla="*/ 1051560 w 15636240"/>
                <a:gd name="connsiteY48" fmla="*/ 7851188 h 38590268"/>
                <a:gd name="connsiteX49" fmla="*/ 3977640 w 15636240"/>
                <a:gd name="connsiteY49" fmla="*/ 6845348 h 38590268"/>
                <a:gd name="connsiteX50" fmla="*/ 3977640 w 15636240"/>
                <a:gd name="connsiteY50" fmla="*/ 6113828 h 38590268"/>
                <a:gd name="connsiteX51" fmla="*/ 3504920 w 15636240"/>
                <a:gd name="connsiteY51" fmla="*/ 4565628 h 38590268"/>
                <a:gd name="connsiteX52" fmla="*/ 3207765 w 15636240"/>
                <a:gd name="connsiteY52" fmla="*/ 4565628 h 38590268"/>
                <a:gd name="connsiteX53" fmla="*/ 2861083 w 15636240"/>
                <a:gd name="connsiteY53" fmla="*/ 3441311 h 38590268"/>
                <a:gd name="connsiteX54" fmla="*/ 3063240 w 15636240"/>
                <a:gd name="connsiteY54" fmla="*/ 3462068 h 38590268"/>
                <a:gd name="connsiteX55" fmla="*/ 2697480 w 15636240"/>
                <a:gd name="connsiteY55" fmla="*/ 1816148 h 38590268"/>
                <a:gd name="connsiteX56" fmla="*/ 2971800 w 15636240"/>
                <a:gd name="connsiteY56" fmla="*/ 1450388 h 38590268"/>
                <a:gd name="connsiteX57" fmla="*/ 3703023 w 15636240"/>
                <a:gd name="connsiteY57" fmla="*/ 317199 h 38590268"/>
                <a:gd name="connsiteX58" fmla="*/ 5023714 w 15636240"/>
                <a:gd name="connsiteY58" fmla="*/ 83788 h 38590268"/>
                <a:gd name="connsiteX59" fmla="*/ 5898671 w 15636240"/>
                <a:gd name="connsiteY59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3246120 w 15636240"/>
                <a:gd name="connsiteY36" fmla="*/ 38575028 h 38590268"/>
                <a:gd name="connsiteX37" fmla="*/ 777240 w 15636240"/>
                <a:gd name="connsiteY37" fmla="*/ 38209268 h 38590268"/>
                <a:gd name="connsiteX38" fmla="*/ 2514600 w 15636240"/>
                <a:gd name="connsiteY38" fmla="*/ 36563348 h 38590268"/>
                <a:gd name="connsiteX39" fmla="*/ 2294699 w 15636240"/>
                <a:gd name="connsiteY39" fmla="*/ 35711839 h 38590268"/>
                <a:gd name="connsiteX40" fmla="*/ 2606040 w 15636240"/>
                <a:gd name="connsiteY40" fmla="*/ 34094468 h 38590268"/>
                <a:gd name="connsiteX41" fmla="*/ 1874520 w 15636240"/>
                <a:gd name="connsiteY41" fmla="*/ 32814308 h 38590268"/>
                <a:gd name="connsiteX42" fmla="*/ 1848966 w 15636240"/>
                <a:gd name="connsiteY42" fmla="*/ 22174018 h 38590268"/>
                <a:gd name="connsiteX43" fmla="*/ 1502285 w 15636240"/>
                <a:gd name="connsiteY43" fmla="*/ 21714024 h 38590268"/>
                <a:gd name="connsiteX44" fmla="*/ 1417320 w 15636240"/>
                <a:gd name="connsiteY44" fmla="*/ 21201428 h 38590268"/>
                <a:gd name="connsiteX45" fmla="*/ 137160 w 15636240"/>
                <a:gd name="connsiteY45" fmla="*/ 21201428 h 38590268"/>
                <a:gd name="connsiteX46" fmla="*/ 594360 w 15636240"/>
                <a:gd name="connsiteY46" fmla="*/ 12971828 h 38590268"/>
                <a:gd name="connsiteX47" fmla="*/ 747979 w 15636240"/>
                <a:gd name="connsiteY47" fmla="*/ 11383261 h 38590268"/>
                <a:gd name="connsiteX48" fmla="*/ 1051560 w 15636240"/>
                <a:gd name="connsiteY48" fmla="*/ 7851188 h 38590268"/>
                <a:gd name="connsiteX49" fmla="*/ 3977640 w 15636240"/>
                <a:gd name="connsiteY49" fmla="*/ 6845348 h 38590268"/>
                <a:gd name="connsiteX50" fmla="*/ 3977640 w 15636240"/>
                <a:gd name="connsiteY50" fmla="*/ 6113828 h 38590268"/>
                <a:gd name="connsiteX51" fmla="*/ 3504920 w 15636240"/>
                <a:gd name="connsiteY51" fmla="*/ 4565628 h 38590268"/>
                <a:gd name="connsiteX52" fmla="*/ 3207765 w 15636240"/>
                <a:gd name="connsiteY52" fmla="*/ 4565628 h 38590268"/>
                <a:gd name="connsiteX53" fmla="*/ 2861083 w 15636240"/>
                <a:gd name="connsiteY53" fmla="*/ 3441311 h 38590268"/>
                <a:gd name="connsiteX54" fmla="*/ 3063240 w 15636240"/>
                <a:gd name="connsiteY54" fmla="*/ 3462068 h 38590268"/>
                <a:gd name="connsiteX55" fmla="*/ 2697480 w 15636240"/>
                <a:gd name="connsiteY55" fmla="*/ 1816148 h 38590268"/>
                <a:gd name="connsiteX56" fmla="*/ 2971800 w 15636240"/>
                <a:gd name="connsiteY56" fmla="*/ 1450388 h 38590268"/>
                <a:gd name="connsiteX57" fmla="*/ 3703023 w 15636240"/>
                <a:gd name="connsiteY57" fmla="*/ 317199 h 38590268"/>
                <a:gd name="connsiteX58" fmla="*/ 5023714 w 15636240"/>
                <a:gd name="connsiteY58" fmla="*/ 83788 h 38590268"/>
                <a:gd name="connsiteX59" fmla="*/ 5898671 w 15636240"/>
                <a:gd name="connsiteY59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3246120 w 15636240"/>
                <a:gd name="connsiteY36" fmla="*/ 38575028 h 38590268"/>
                <a:gd name="connsiteX37" fmla="*/ 777240 w 15636240"/>
                <a:gd name="connsiteY37" fmla="*/ 38209268 h 38590268"/>
                <a:gd name="connsiteX38" fmla="*/ 2514600 w 15636240"/>
                <a:gd name="connsiteY38" fmla="*/ 36563348 h 38590268"/>
                <a:gd name="connsiteX39" fmla="*/ 2294699 w 15636240"/>
                <a:gd name="connsiteY39" fmla="*/ 35711839 h 38590268"/>
                <a:gd name="connsiteX40" fmla="*/ 2606040 w 15636240"/>
                <a:gd name="connsiteY40" fmla="*/ 34094468 h 38590268"/>
                <a:gd name="connsiteX41" fmla="*/ 1874520 w 15636240"/>
                <a:gd name="connsiteY41" fmla="*/ 32814308 h 38590268"/>
                <a:gd name="connsiteX42" fmla="*/ 1848966 w 15636240"/>
                <a:gd name="connsiteY42" fmla="*/ 22174018 h 38590268"/>
                <a:gd name="connsiteX43" fmla="*/ 1502285 w 15636240"/>
                <a:gd name="connsiteY43" fmla="*/ 21714024 h 38590268"/>
                <a:gd name="connsiteX44" fmla="*/ 1417320 w 15636240"/>
                <a:gd name="connsiteY44" fmla="*/ 21201428 h 38590268"/>
                <a:gd name="connsiteX45" fmla="*/ 137160 w 15636240"/>
                <a:gd name="connsiteY45" fmla="*/ 21201428 h 38590268"/>
                <a:gd name="connsiteX46" fmla="*/ 594360 w 15636240"/>
                <a:gd name="connsiteY46" fmla="*/ 12971828 h 38590268"/>
                <a:gd name="connsiteX47" fmla="*/ 747979 w 15636240"/>
                <a:gd name="connsiteY47" fmla="*/ 11383261 h 38590268"/>
                <a:gd name="connsiteX48" fmla="*/ 1051560 w 15636240"/>
                <a:gd name="connsiteY48" fmla="*/ 7851188 h 38590268"/>
                <a:gd name="connsiteX49" fmla="*/ 3977640 w 15636240"/>
                <a:gd name="connsiteY49" fmla="*/ 6845348 h 38590268"/>
                <a:gd name="connsiteX50" fmla="*/ 3977640 w 15636240"/>
                <a:gd name="connsiteY50" fmla="*/ 6113828 h 38590268"/>
                <a:gd name="connsiteX51" fmla="*/ 3504920 w 15636240"/>
                <a:gd name="connsiteY51" fmla="*/ 4565628 h 38590268"/>
                <a:gd name="connsiteX52" fmla="*/ 3207765 w 15636240"/>
                <a:gd name="connsiteY52" fmla="*/ 4565628 h 38590268"/>
                <a:gd name="connsiteX53" fmla="*/ 2861083 w 15636240"/>
                <a:gd name="connsiteY53" fmla="*/ 3441311 h 38590268"/>
                <a:gd name="connsiteX54" fmla="*/ 3063240 w 15636240"/>
                <a:gd name="connsiteY54" fmla="*/ 3462068 h 38590268"/>
                <a:gd name="connsiteX55" fmla="*/ 2697480 w 15636240"/>
                <a:gd name="connsiteY55" fmla="*/ 1816148 h 38590268"/>
                <a:gd name="connsiteX56" fmla="*/ 2971800 w 15636240"/>
                <a:gd name="connsiteY56" fmla="*/ 1450388 h 38590268"/>
                <a:gd name="connsiteX57" fmla="*/ 3703023 w 15636240"/>
                <a:gd name="connsiteY57" fmla="*/ 317199 h 38590268"/>
                <a:gd name="connsiteX58" fmla="*/ 5023714 w 15636240"/>
                <a:gd name="connsiteY58" fmla="*/ 83788 h 38590268"/>
                <a:gd name="connsiteX59" fmla="*/ 5898671 w 15636240"/>
                <a:gd name="connsiteY59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3246120 w 15636240"/>
                <a:gd name="connsiteY36" fmla="*/ 38575028 h 38590268"/>
                <a:gd name="connsiteX37" fmla="*/ 777240 w 15636240"/>
                <a:gd name="connsiteY37" fmla="*/ 38209268 h 38590268"/>
                <a:gd name="connsiteX38" fmla="*/ 2514600 w 15636240"/>
                <a:gd name="connsiteY38" fmla="*/ 36563348 h 38590268"/>
                <a:gd name="connsiteX39" fmla="*/ 2294699 w 15636240"/>
                <a:gd name="connsiteY39" fmla="*/ 35711839 h 38590268"/>
                <a:gd name="connsiteX40" fmla="*/ 2606040 w 15636240"/>
                <a:gd name="connsiteY40" fmla="*/ 34094468 h 38590268"/>
                <a:gd name="connsiteX41" fmla="*/ 1874520 w 15636240"/>
                <a:gd name="connsiteY41" fmla="*/ 32814308 h 38590268"/>
                <a:gd name="connsiteX42" fmla="*/ 1848966 w 15636240"/>
                <a:gd name="connsiteY42" fmla="*/ 22174018 h 38590268"/>
                <a:gd name="connsiteX43" fmla="*/ 1502285 w 15636240"/>
                <a:gd name="connsiteY43" fmla="*/ 21714024 h 38590268"/>
                <a:gd name="connsiteX44" fmla="*/ 1417320 w 15636240"/>
                <a:gd name="connsiteY44" fmla="*/ 21201428 h 38590268"/>
                <a:gd name="connsiteX45" fmla="*/ 137160 w 15636240"/>
                <a:gd name="connsiteY45" fmla="*/ 21201428 h 38590268"/>
                <a:gd name="connsiteX46" fmla="*/ 594360 w 15636240"/>
                <a:gd name="connsiteY46" fmla="*/ 12971828 h 38590268"/>
                <a:gd name="connsiteX47" fmla="*/ 747979 w 15636240"/>
                <a:gd name="connsiteY47" fmla="*/ 11383261 h 38590268"/>
                <a:gd name="connsiteX48" fmla="*/ 1051560 w 15636240"/>
                <a:gd name="connsiteY48" fmla="*/ 7851188 h 38590268"/>
                <a:gd name="connsiteX49" fmla="*/ 3977640 w 15636240"/>
                <a:gd name="connsiteY49" fmla="*/ 6845348 h 38590268"/>
                <a:gd name="connsiteX50" fmla="*/ 3977640 w 15636240"/>
                <a:gd name="connsiteY50" fmla="*/ 6113828 h 38590268"/>
                <a:gd name="connsiteX51" fmla="*/ 3504920 w 15636240"/>
                <a:gd name="connsiteY51" fmla="*/ 4565628 h 38590268"/>
                <a:gd name="connsiteX52" fmla="*/ 3207765 w 15636240"/>
                <a:gd name="connsiteY52" fmla="*/ 4565628 h 38590268"/>
                <a:gd name="connsiteX53" fmla="*/ 2861083 w 15636240"/>
                <a:gd name="connsiteY53" fmla="*/ 3441311 h 38590268"/>
                <a:gd name="connsiteX54" fmla="*/ 3063240 w 15636240"/>
                <a:gd name="connsiteY54" fmla="*/ 3462068 h 38590268"/>
                <a:gd name="connsiteX55" fmla="*/ 2697480 w 15636240"/>
                <a:gd name="connsiteY55" fmla="*/ 1816148 h 38590268"/>
                <a:gd name="connsiteX56" fmla="*/ 2971800 w 15636240"/>
                <a:gd name="connsiteY56" fmla="*/ 1450388 h 38590268"/>
                <a:gd name="connsiteX57" fmla="*/ 3703023 w 15636240"/>
                <a:gd name="connsiteY57" fmla="*/ 317199 h 38590268"/>
                <a:gd name="connsiteX58" fmla="*/ 5023714 w 15636240"/>
                <a:gd name="connsiteY58" fmla="*/ 83788 h 38590268"/>
                <a:gd name="connsiteX59" fmla="*/ 5898671 w 15636240"/>
                <a:gd name="connsiteY59" fmla="*/ 819929 h 38590268"/>
                <a:gd name="connsiteX0" fmla="*/ 5898671 w 15636240"/>
                <a:gd name="connsiteY0" fmla="*/ 819929 h 38590268"/>
                <a:gd name="connsiteX1" fmla="*/ 6476473 w 15636240"/>
                <a:gd name="connsiteY1" fmla="*/ 1071295 h 38590268"/>
                <a:gd name="connsiteX2" fmla="*/ 6542507 w 15636240"/>
                <a:gd name="connsiteY2" fmla="*/ 2435850 h 38590268"/>
                <a:gd name="connsiteX3" fmla="*/ 6446520 w 15636240"/>
                <a:gd name="connsiteY3" fmla="*/ 2913428 h 38590268"/>
                <a:gd name="connsiteX4" fmla="*/ 6674576 w 15636240"/>
                <a:gd name="connsiteY4" fmla="*/ 2855635 h 38590268"/>
                <a:gd name="connsiteX5" fmla="*/ 6559016 w 15636240"/>
                <a:gd name="connsiteY5" fmla="*/ 4087680 h 38590268"/>
                <a:gd name="connsiteX6" fmla="*/ 6212335 w 15636240"/>
                <a:gd name="connsiteY6" fmla="*/ 4565628 h 38590268"/>
                <a:gd name="connsiteX7" fmla="*/ 6179317 w 15636240"/>
                <a:gd name="connsiteY7" fmla="*/ 5416325 h 38590268"/>
                <a:gd name="connsiteX8" fmla="*/ 6641559 w 15636240"/>
                <a:gd name="connsiteY8" fmla="*/ 6008829 h 38590268"/>
                <a:gd name="connsiteX9" fmla="*/ 9294630 w 15636240"/>
                <a:gd name="connsiteY9" fmla="*/ 7025701 h 38590268"/>
                <a:gd name="connsiteX10" fmla="*/ 9189720 w 15636240"/>
                <a:gd name="connsiteY10" fmla="*/ 13520468 h 38590268"/>
                <a:gd name="connsiteX11" fmla="*/ 9464040 w 15636240"/>
                <a:gd name="connsiteY11" fmla="*/ 15074948 h 38590268"/>
                <a:gd name="connsiteX12" fmla="*/ 9464040 w 15636240"/>
                <a:gd name="connsiteY12" fmla="*/ 15897908 h 38590268"/>
                <a:gd name="connsiteX13" fmla="*/ 9646920 w 15636240"/>
                <a:gd name="connsiteY13" fmla="*/ 21018548 h 38590268"/>
                <a:gd name="connsiteX14" fmla="*/ 9921240 w 15636240"/>
                <a:gd name="connsiteY14" fmla="*/ 22298708 h 38590268"/>
                <a:gd name="connsiteX15" fmla="*/ 10378440 w 15636240"/>
                <a:gd name="connsiteY15" fmla="*/ 26322068 h 38590268"/>
                <a:gd name="connsiteX16" fmla="*/ 11475720 w 15636240"/>
                <a:gd name="connsiteY16" fmla="*/ 31442708 h 38590268"/>
                <a:gd name="connsiteX17" fmla="*/ 12298680 w 15636240"/>
                <a:gd name="connsiteY17" fmla="*/ 35740388 h 38590268"/>
                <a:gd name="connsiteX18" fmla="*/ 13338971 w 15636240"/>
                <a:gd name="connsiteY18" fmla="*/ 37130258 h 38590268"/>
                <a:gd name="connsiteX19" fmla="*/ 15316200 w 15636240"/>
                <a:gd name="connsiteY19" fmla="*/ 37752068 h 38590268"/>
                <a:gd name="connsiteX20" fmla="*/ 15204446 w 15636240"/>
                <a:gd name="connsiteY20" fmla="*/ 38207538 h 38590268"/>
                <a:gd name="connsiteX21" fmla="*/ 13213080 w 15636240"/>
                <a:gd name="connsiteY21" fmla="*/ 38392148 h 38590268"/>
                <a:gd name="connsiteX22" fmla="*/ 12207240 w 15636240"/>
                <a:gd name="connsiteY22" fmla="*/ 38392148 h 38590268"/>
                <a:gd name="connsiteX23" fmla="*/ 10927080 w 15636240"/>
                <a:gd name="connsiteY23" fmla="*/ 37203428 h 38590268"/>
                <a:gd name="connsiteX24" fmla="*/ 10835640 w 15636240"/>
                <a:gd name="connsiteY24" fmla="*/ 37843508 h 38590268"/>
                <a:gd name="connsiteX25" fmla="*/ 9646920 w 15636240"/>
                <a:gd name="connsiteY25" fmla="*/ 37843508 h 38590268"/>
                <a:gd name="connsiteX26" fmla="*/ 9921240 w 15636240"/>
                <a:gd name="connsiteY26" fmla="*/ 35466068 h 38590268"/>
                <a:gd name="connsiteX27" fmla="*/ 7543800 w 15636240"/>
                <a:gd name="connsiteY27" fmla="*/ 29431028 h 38590268"/>
                <a:gd name="connsiteX28" fmla="*/ 6629400 w 15636240"/>
                <a:gd name="connsiteY28" fmla="*/ 24859028 h 38590268"/>
                <a:gd name="connsiteX29" fmla="*/ 5806440 w 15636240"/>
                <a:gd name="connsiteY29" fmla="*/ 22938788 h 38590268"/>
                <a:gd name="connsiteX30" fmla="*/ 5166360 w 15636240"/>
                <a:gd name="connsiteY30" fmla="*/ 26413508 h 38590268"/>
                <a:gd name="connsiteX31" fmla="*/ 5166360 w 15636240"/>
                <a:gd name="connsiteY31" fmla="*/ 30436868 h 38590268"/>
                <a:gd name="connsiteX32" fmla="*/ 4892040 w 15636240"/>
                <a:gd name="connsiteY32" fmla="*/ 32448548 h 38590268"/>
                <a:gd name="connsiteX33" fmla="*/ 4886554 w 15636240"/>
                <a:gd name="connsiteY33" fmla="*/ 36286388 h 38590268"/>
                <a:gd name="connsiteX34" fmla="*/ 4822868 w 15636240"/>
                <a:gd name="connsiteY34" fmla="*/ 38039476 h 38590268"/>
                <a:gd name="connsiteX35" fmla="*/ 4251960 w 15636240"/>
                <a:gd name="connsiteY35" fmla="*/ 38117828 h 38590268"/>
                <a:gd name="connsiteX36" fmla="*/ 3246120 w 15636240"/>
                <a:gd name="connsiteY36" fmla="*/ 38575028 h 38590268"/>
                <a:gd name="connsiteX37" fmla="*/ 777240 w 15636240"/>
                <a:gd name="connsiteY37" fmla="*/ 38209268 h 38590268"/>
                <a:gd name="connsiteX38" fmla="*/ 2514600 w 15636240"/>
                <a:gd name="connsiteY38" fmla="*/ 36563348 h 38590268"/>
                <a:gd name="connsiteX39" fmla="*/ 2294699 w 15636240"/>
                <a:gd name="connsiteY39" fmla="*/ 35711839 h 38590268"/>
                <a:gd name="connsiteX40" fmla="*/ 2606040 w 15636240"/>
                <a:gd name="connsiteY40" fmla="*/ 34094468 h 38590268"/>
                <a:gd name="connsiteX41" fmla="*/ 1874520 w 15636240"/>
                <a:gd name="connsiteY41" fmla="*/ 32814308 h 38590268"/>
                <a:gd name="connsiteX42" fmla="*/ 1848966 w 15636240"/>
                <a:gd name="connsiteY42" fmla="*/ 22174018 h 38590268"/>
                <a:gd name="connsiteX43" fmla="*/ 1502285 w 15636240"/>
                <a:gd name="connsiteY43" fmla="*/ 21714024 h 38590268"/>
                <a:gd name="connsiteX44" fmla="*/ 1417320 w 15636240"/>
                <a:gd name="connsiteY44" fmla="*/ 21201428 h 38590268"/>
                <a:gd name="connsiteX45" fmla="*/ 137160 w 15636240"/>
                <a:gd name="connsiteY45" fmla="*/ 21201428 h 38590268"/>
                <a:gd name="connsiteX46" fmla="*/ 594360 w 15636240"/>
                <a:gd name="connsiteY46" fmla="*/ 12971828 h 38590268"/>
                <a:gd name="connsiteX47" fmla="*/ 747979 w 15636240"/>
                <a:gd name="connsiteY47" fmla="*/ 11383261 h 38590268"/>
                <a:gd name="connsiteX48" fmla="*/ 1051560 w 15636240"/>
                <a:gd name="connsiteY48" fmla="*/ 7851188 h 38590268"/>
                <a:gd name="connsiteX49" fmla="*/ 3977640 w 15636240"/>
                <a:gd name="connsiteY49" fmla="*/ 6845348 h 38590268"/>
                <a:gd name="connsiteX50" fmla="*/ 3977640 w 15636240"/>
                <a:gd name="connsiteY50" fmla="*/ 6113828 h 38590268"/>
                <a:gd name="connsiteX51" fmla="*/ 3504920 w 15636240"/>
                <a:gd name="connsiteY51" fmla="*/ 4565628 h 38590268"/>
                <a:gd name="connsiteX52" fmla="*/ 3207765 w 15636240"/>
                <a:gd name="connsiteY52" fmla="*/ 4565628 h 38590268"/>
                <a:gd name="connsiteX53" fmla="*/ 2861083 w 15636240"/>
                <a:gd name="connsiteY53" fmla="*/ 3441311 h 38590268"/>
                <a:gd name="connsiteX54" fmla="*/ 3063240 w 15636240"/>
                <a:gd name="connsiteY54" fmla="*/ 3462068 h 38590268"/>
                <a:gd name="connsiteX55" fmla="*/ 2697480 w 15636240"/>
                <a:gd name="connsiteY55" fmla="*/ 1816148 h 38590268"/>
                <a:gd name="connsiteX56" fmla="*/ 2971800 w 15636240"/>
                <a:gd name="connsiteY56" fmla="*/ 1450388 h 38590268"/>
                <a:gd name="connsiteX57" fmla="*/ 3703023 w 15636240"/>
                <a:gd name="connsiteY57" fmla="*/ 317199 h 38590268"/>
                <a:gd name="connsiteX58" fmla="*/ 5023714 w 15636240"/>
                <a:gd name="connsiteY58" fmla="*/ 83788 h 38590268"/>
                <a:gd name="connsiteX59" fmla="*/ 5898671 w 15636240"/>
                <a:gd name="connsiteY59" fmla="*/ 819929 h 38590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15636240" h="38590268">
                  <a:moveTo>
                    <a:pt x="5898671" y="819929"/>
                  </a:moveTo>
                  <a:cubicBezTo>
                    <a:pt x="6203471" y="926609"/>
                    <a:pt x="6369167" y="801975"/>
                    <a:pt x="6476473" y="1071295"/>
                  </a:cubicBezTo>
                  <a:cubicBezTo>
                    <a:pt x="6583779" y="1340615"/>
                    <a:pt x="6634218" y="2124338"/>
                    <a:pt x="6542507" y="2435850"/>
                  </a:cubicBezTo>
                  <a:cubicBezTo>
                    <a:pt x="6590125" y="2367044"/>
                    <a:pt x="6541621" y="2663035"/>
                    <a:pt x="6446520" y="2913428"/>
                  </a:cubicBezTo>
                  <a:cubicBezTo>
                    <a:pt x="6461760" y="2959148"/>
                    <a:pt x="6557007" y="2756275"/>
                    <a:pt x="6674576" y="2855635"/>
                  </a:cubicBezTo>
                  <a:cubicBezTo>
                    <a:pt x="6864554" y="3029080"/>
                    <a:pt x="6645303" y="3458956"/>
                    <a:pt x="6559016" y="4087680"/>
                  </a:cubicBezTo>
                  <a:cubicBezTo>
                    <a:pt x="6376944" y="4187161"/>
                    <a:pt x="6303775" y="4367508"/>
                    <a:pt x="6212335" y="4565628"/>
                  </a:cubicBezTo>
                  <a:cubicBezTo>
                    <a:pt x="6149052" y="4787069"/>
                    <a:pt x="6146772" y="5111686"/>
                    <a:pt x="6179317" y="5416325"/>
                  </a:cubicBezTo>
                  <a:cubicBezTo>
                    <a:pt x="6338900" y="5601856"/>
                    <a:pt x="6545081" y="5785992"/>
                    <a:pt x="6641559" y="6008829"/>
                  </a:cubicBezTo>
                  <a:cubicBezTo>
                    <a:pt x="7122154" y="6096556"/>
                    <a:pt x="8443299" y="6592505"/>
                    <a:pt x="9294630" y="7025701"/>
                  </a:cubicBezTo>
                  <a:lnTo>
                    <a:pt x="9189720" y="13520468"/>
                  </a:lnTo>
                  <a:lnTo>
                    <a:pt x="9464040" y="15074948"/>
                  </a:lnTo>
                  <a:lnTo>
                    <a:pt x="9464040" y="15897908"/>
                  </a:lnTo>
                  <a:cubicBezTo>
                    <a:pt x="9494520" y="16888508"/>
                    <a:pt x="9570720" y="19951748"/>
                    <a:pt x="9646920" y="21018548"/>
                  </a:cubicBezTo>
                  <a:cubicBezTo>
                    <a:pt x="9719314" y="21542085"/>
                    <a:pt x="9792371" y="21918601"/>
                    <a:pt x="9921240" y="22298708"/>
                  </a:cubicBezTo>
                  <a:cubicBezTo>
                    <a:pt x="10137971" y="23062103"/>
                    <a:pt x="10226040" y="24980948"/>
                    <a:pt x="10378440" y="26322068"/>
                  </a:cubicBezTo>
                  <a:cubicBezTo>
                    <a:pt x="10637520" y="27846068"/>
                    <a:pt x="11217407" y="29872472"/>
                    <a:pt x="11475720" y="31442708"/>
                  </a:cubicBezTo>
                  <a:cubicBezTo>
                    <a:pt x="11566514" y="32609068"/>
                    <a:pt x="11605603" y="33978690"/>
                    <a:pt x="12298680" y="35740388"/>
                  </a:cubicBezTo>
                  <a:cubicBezTo>
                    <a:pt x="12740255" y="36708921"/>
                    <a:pt x="12836051" y="36794978"/>
                    <a:pt x="13338971" y="37130258"/>
                  </a:cubicBezTo>
                  <a:cubicBezTo>
                    <a:pt x="14589167" y="37390744"/>
                    <a:pt x="15030026" y="37584716"/>
                    <a:pt x="15316200" y="37752068"/>
                  </a:cubicBezTo>
                  <a:cubicBezTo>
                    <a:pt x="15636240" y="37889228"/>
                    <a:pt x="15422783" y="38157620"/>
                    <a:pt x="15204446" y="38207538"/>
                  </a:cubicBezTo>
                  <a:cubicBezTo>
                    <a:pt x="14853926" y="38314218"/>
                    <a:pt x="13712614" y="38361380"/>
                    <a:pt x="13213080" y="38392148"/>
                  </a:cubicBezTo>
                  <a:cubicBezTo>
                    <a:pt x="12713546" y="38422916"/>
                    <a:pt x="12718452" y="38506141"/>
                    <a:pt x="12207240" y="38392148"/>
                  </a:cubicBezTo>
                  <a:cubicBezTo>
                    <a:pt x="11850764" y="37782375"/>
                    <a:pt x="11155680" y="37294868"/>
                    <a:pt x="10927080" y="37203428"/>
                  </a:cubicBezTo>
                  <a:lnTo>
                    <a:pt x="10835640" y="37843508"/>
                  </a:lnTo>
                  <a:lnTo>
                    <a:pt x="9646920" y="37843508"/>
                  </a:lnTo>
                  <a:cubicBezTo>
                    <a:pt x="9494520" y="37447268"/>
                    <a:pt x="9576424" y="36669371"/>
                    <a:pt x="9921240" y="35466068"/>
                  </a:cubicBezTo>
                  <a:cubicBezTo>
                    <a:pt x="9570720" y="34063988"/>
                    <a:pt x="8342533" y="32564938"/>
                    <a:pt x="7543800" y="29431028"/>
                  </a:cubicBezTo>
                  <a:cubicBezTo>
                    <a:pt x="6995160" y="27663188"/>
                    <a:pt x="6918960" y="25941068"/>
                    <a:pt x="6629400" y="24859028"/>
                  </a:cubicBezTo>
                  <a:cubicBezTo>
                    <a:pt x="6339840" y="23776988"/>
                    <a:pt x="6114629" y="23279831"/>
                    <a:pt x="5806440" y="22938788"/>
                  </a:cubicBezTo>
                  <a:lnTo>
                    <a:pt x="5166360" y="26413508"/>
                  </a:lnTo>
                  <a:lnTo>
                    <a:pt x="5166360" y="30436868"/>
                  </a:lnTo>
                  <a:cubicBezTo>
                    <a:pt x="5120640" y="31442708"/>
                    <a:pt x="4898110" y="31902880"/>
                    <a:pt x="4892040" y="32448548"/>
                  </a:cubicBezTo>
                  <a:cubicBezTo>
                    <a:pt x="4900524" y="33792361"/>
                    <a:pt x="4655740" y="34379122"/>
                    <a:pt x="4886554" y="36286388"/>
                  </a:cubicBezTo>
                  <a:cubicBezTo>
                    <a:pt x="4921315" y="36775268"/>
                    <a:pt x="4907277" y="37184545"/>
                    <a:pt x="4822868" y="38039476"/>
                  </a:cubicBezTo>
                  <a:cubicBezTo>
                    <a:pt x="4548340" y="38095794"/>
                    <a:pt x="4773425" y="38077255"/>
                    <a:pt x="4251960" y="38117828"/>
                  </a:cubicBezTo>
                  <a:cubicBezTo>
                    <a:pt x="3944089" y="37521230"/>
                    <a:pt x="3581400" y="38422628"/>
                    <a:pt x="3246120" y="38575028"/>
                  </a:cubicBezTo>
                  <a:cubicBezTo>
                    <a:pt x="2667000" y="38590268"/>
                    <a:pt x="899160" y="38544548"/>
                    <a:pt x="777240" y="38209268"/>
                  </a:cubicBezTo>
                  <a:cubicBezTo>
                    <a:pt x="655320" y="37873988"/>
                    <a:pt x="2261690" y="36979586"/>
                    <a:pt x="2514600" y="36563348"/>
                  </a:cubicBezTo>
                  <a:cubicBezTo>
                    <a:pt x="2571055" y="36253076"/>
                    <a:pt x="2423331" y="36256310"/>
                    <a:pt x="2294699" y="35711839"/>
                  </a:cubicBezTo>
                  <a:cubicBezTo>
                    <a:pt x="2356592" y="35078449"/>
                    <a:pt x="2676070" y="34577390"/>
                    <a:pt x="2606040" y="34094468"/>
                  </a:cubicBezTo>
                  <a:cubicBezTo>
                    <a:pt x="2536010" y="33611546"/>
                    <a:pt x="1988647" y="33351870"/>
                    <a:pt x="1874520" y="32814308"/>
                  </a:cubicBezTo>
                  <a:cubicBezTo>
                    <a:pt x="2052322" y="29259564"/>
                    <a:pt x="1988511" y="25355982"/>
                    <a:pt x="1848966" y="22174018"/>
                  </a:cubicBezTo>
                  <a:cubicBezTo>
                    <a:pt x="1794949" y="21916972"/>
                    <a:pt x="1574226" y="21876122"/>
                    <a:pt x="1502285" y="21714024"/>
                  </a:cubicBezTo>
                  <a:cubicBezTo>
                    <a:pt x="1430344" y="21551926"/>
                    <a:pt x="1434409" y="21479106"/>
                    <a:pt x="1417320" y="21201428"/>
                  </a:cubicBezTo>
                  <a:lnTo>
                    <a:pt x="137160" y="21201428"/>
                  </a:lnTo>
                  <a:cubicBezTo>
                    <a:pt x="0" y="19829828"/>
                    <a:pt x="335211" y="15109320"/>
                    <a:pt x="594360" y="12971828"/>
                  </a:cubicBezTo>
                  <a:cubicBezTo>
                    <a:pt x="685800" y="11356388"/>
                    <a:pt x="671779" y="12236701"/>
                    <a:pt x="747979" y="11383261"/>
                  </a:cubicBezTo>
                  <a:cubicBezTo>
                    <a:pt x="824179" y="10529821"/>
                    <a:pt x="676546" y="9170496"/>
                    <a:pt x="1051560" y="7851188"/>
                  </a:cubicBezTo>
                  <a:cubicBezTo>
                    <a:pt x="2026920" y="7515908"/>
                    <a:pt x="3105695" y="7269825"/>
                    <a:pt x="3977640" y="6845348"/>
                  </a:cubicBezTo>
                  <a:cubicBezTo>
                    <a:pt x="4050429" y="6348293"/>
                    <a:pt x="3949434" y="6498323"/>
                    <a:pt x="3977640" y="6113828"/>
                  </a:cubicBezTo>
                  <a:cubicBezTo>
                    <a:pt x="3898853" y="5733875"/>
                    <a:pt x="3633232" y="4823661"/>
                    <a:pt x="3504920" y="4565628"/>
                  </a:cubicBezTo>
                  <a:lnTo>
                    <a:pt x="3207765" y="4565628"/>
                  </a:lnTo>
                  <a:cubicBezTo>
                    <a:pt x="3055365" y="4443708"/>
                    <a:pt x="2742539" y="3753593"/>
                    <a:pt x="2861083" y="3441311"/>
                  </a:cubicBezTo>
                  <a:cubicBezTo>
                    <a:pt x="3151726" y="3369550"/>
                    <a:pt x="2850936" y="3420142"/>
                    <a:pt x="3063240" y="3462068"/>
                  </a:cubicBezTo>
                  <a:cubicBezTo>
                    <a:pt x="2908917" y="3236657"/>
                    <a:pt x="2669120" y="2599425"/>
                    <a:pt x="2697480" y="1816148"/>
                  </a:cubicBezTo>
                  <a:cubicBezTo>
                    <a:pt x="2788529" y="1611366"/>
                    <a:pt x="2804160" y="1678988"/>
                    <a:pt x="2971800" y="1450388"/>
                  </a:cubicBezTo>
                  <a:cubicBezTo>
                    <a:pt x="3069380" y="1152499"/>
                    <a:pt x="3043594" y="821244"/>
                    <a:pt x="3703023" y="317199"/>
                  </a:cubicBezTo>
                  <a:cubicBezTo>
                    <a:pt x="3978974" y="101402"/>
                    <a:pt x="4657773" y="0"/>
                    <a:pt x="5023714" y="83788"/>
                  </a:cubicBezTo>
                  <a:cubicBezTo>
                    <a:pt x="5389655" y="167576"/>
                    <a:pt x="5593222" y="369451"/>
                    <a:pt x="5898671" y="81992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4" name="手繪多邊形 3"/>
            <p:cNvSpPr/>
            <p:nvPr/>
          </p:nvSpPr>
          <p:spPr>
            <a:xfrm>
              <a:off x="22699276" y="-11052390"/>
              <a:ext cx="2737282" cy="14053913"/>
            </a:xfrm>
            <a:custGeom>
              <a:avLst/>
              <a:gdLst>
                <a:gd name="connsiteX0" fmla="*/ 0 w 2926080"/>
                <a:gd name="connsiteY0" fmla="*/ 91440 h 13898880"/>
                <a:gd name="connsiteX1" fmla="*/ 1188720 w 2926080"/>
                <a:gd name="connsiteY1" fmla="*/ 457200 h 13898880"/>
                <a:gd name="connsiteX2" fmla="*/ 1371600 w 2926080"/>
                <a:gd name="connsiteY2" fmla="*/ 1920240 h 13898880"/>
                <a:gd name="connsiteX3" fmla="*/ 2926080 w 2926080"/>
                <a:gd name="connsiteY3" fmla="*/ 8686800 h 13898880"/>
                <a:gd name="connsiteX4" fmla="*/ 1005840 w 2926080"/>
                <a:gd name="connsiteY4" fmla="*/ 13350240 h 13898880"/>
                <a:gd name="connsiteX5" fmla="*/ 731520 w 2926080"/>
                <a:gd name="connsiteY5" fmla="*/ 13075920 h 13898880"/>
                <a:gd name="connsiteX6" fmla="*/ 365760 w 2926080"/>
                <a:gd name="connsiteY6" fmla="*/ 13898880 h 13898880"/>
                <a:gd name="connsiteX7" fmla="*/ 91440 w 2926080"/>
                <a:gd name="connsiteY7" fmla="*/ 9509760 h 13898880"/>
                <a:gd name="connsiteX8" fmla="*/ 914400 w 2926080"/>
                <a:gd name="connsiteY8" fmla="*/ 8778240 h 13898880"/>
                <a:gd name="connsiteX9" fmla="*/ 182880 w 2926080"/>
                <a:gd name="connsiteY9" fmla="*/ 6949440 h 13898880"/>
                <a:gd name="connsiteX10" fmla="*/ 182880 w 2926080"/>
                <a:gd name="connsiteY10" fmla="*/ 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1539240 h 14980920"/>
                <a:gd name="connsiteX1" fmla="*/ 1280160 w 2834640"/>
                <a:gd name="connsiteY1" fmla="*/ 3002280 h 14980920"/>
                <a:gd name="connsiteX2" fmla="*/ 2834640 w 2834640"/>
                <a:gd name="connsiteY2" fmla="*/ 9768840 h 14980920"/>
                <a:gd name="connsiteX3" fmla="*/ 914400 w 2834640"/>
                <a:gd name="connsiteY3" fmla="*/ 14432280 h 14980920"/>
                <a:gd name="connsiteX4" fmla="*/ 640080 w 2834640"/>
                <a:gd name="connsiteY4" fmla="*/ 14157960 h 14980920"/>
                <a:gd name="connsiteX5" fmla="*/ 274320 w 2834640"/>
                <a:gd name="connsiteY5" fmla="*/ 14980920 h 14980920"/>
                <a:gd name="connsiteX6" fmla="*/ 0 w 2834640"/>
                <a:gd name="connsiteY6" fmla="*/ 10591800 h 14980920"/>
                <a:gd name="connsiteX7" fmla="*/ 822960 w 2834640"/>
                <a:gd name="connsiteY7" fmla="*/ 9860280 h 14980920"/>
                <a:gd name="connsiteX8" fmla="*/ 91440 w 2834640"/>
                <a:gd name="connsiteY8" fmla="*/ 8031480 h 14980920"/>
                <a:gd name="connsiteX9" fmla="*/ 91440 w 2834640"/>
                <a:gd name="connsiteY9" fmla="*/ 1082040 h 14980920"/>
                <a:gd name="connsiteX10" fmla="*/ 1097280 w 2834640"/>
                <a:gd name="connsiteY10" fmla="*/ 1539240 h 1498092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280160 w 2834640"/>
                <a:gd name="connsiteY1" fmla="*/ 1920240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95600"/>
                <a:gd name="connsiteY0" fmla="*/ 457200 h 13898880"/>
                <a:gd name="connsiteX1" fmla="*/ 1280160 w 2895600"/>
                <a:gd name="connsiteY1" fmla="*/ 1920240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280160 w 2895600"/>
                <a:gd name="connsiteY1" fmla="*/ 1920240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488168 w 2895600"/>
                <a:gd name="connsiteY1" fmla="*/ 1937716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734341 w 2895600"/>
                <a:gd name="connsiteY1" fmla="*/ 1937716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734341 w 2895600"/>
                <a:gd name="connsiteY1" fmla="*/ 1937716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406110 w 2895600"/>
                <a:gd name="connsiteY1" fmla="*/ 1997672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488168 w 2895600"/>
                <a:gd name="connsiteY1" fmla="*/ 1997672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488168 w 2895600"/>
                <a:gd name="connsiteY1" fmla="*/ 1997672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95600"/>
                <a:gd name="connsiteY0" fmla="*/ 457200 h 13898880"/>
                <a:gd name="connsiteX1" fmla="*/ 1488168 w 2895600"/>
                <a:gd name="connsiteY1" fmla="*/ 1997672 h 13898880"/>
                <a:gd name="connsiteX2" fmla="*/ 2834640 w 2895600"/>
                <a:gd name="connsiteY2" fmla="*/ 8686800 h 13898880"/>
                <a:gd name="connsiteX3" fmla="*/ 914400 w 2895600"/>
                <a:gd name="connsiteY3" fmla="*/ 13350240 h 13898880"/>
                <a:gd name="connsiteX4" fmla="*/ 640080 w 2895600"/>
                <a:gd name="connsiteY4" fmla="*/ 13075920 h 13898880"/>
                <a:gd name="connsiteX5" fmla="*/ 274320 w 2895600"/>
                <a:gd name="connsiteY5" fmla="*/ 13898880 h 13898880"/>
                <a:gd name="connsiteX6" fmla="*/ 0 w 2895600"/>
                <a:gd name="connsiteY6" fmla="*/ 9509760 h 13898880"/>
                <a:gd name="connsiteX7" fmla="*/ 822960 w 2895600"/>
                <a:gd name="connsiteY7" fmla="*/ 8778240 h 13898880"/>
                <a:gd name="connsiteX8" fmla="*/ 91440 w 2895600"/>
                <a:gd name="connsiteY8" fmla="*/ 6949440 h 13898880"/>
                <a:gd name="connsiteX9" fmla="*/ 91440 w 2895600"/>
                <a:gd name="connsiteY9" fmla="*/ 0 h 13898880"/>
                <a:gd name="connsiteX10" fmla="*/ 1097280 w 2895600"/>
                <a:gd name="connsiteY10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895065"/>
                <a:gd name="connsiteY0" fmla="*/ 457200 h 13898880"/>
                <a:gd name="connsiteX1" fmla="*/ 1488168 w 2895065"/>
                <a:gd name="connsiteY1" fmla="*/ 1997672 h 13898880"/>
                <a:gd name="connsiteX2" fmla="*/ 2834640 w 2895065"/>
                <a:gd name="connsiteY2" fmla="*/ 8686800 h 13898880"/>
                <a:gd name="connsiteX3" fmla="*/ 914400 w 2895065"/>
                <a:gd name="connsiteY3" fmla="*/ 13350240 h 13898880"/>
                <a:gd name="connsiteX4" fmla="*/ 640080 w 2895065"/>
                <a:gd name="connsiteY4" fmla="*/ 13075920 h 13898880"/>
                <a:gd name="connsiteX5" fmla="*/ 274320 w 2895065"/>
                <a:gd name="connsiteY5" fmla="*/ 13898880 h 13898880"/>
                <a:gd name="connsiteX6" fmla="*/ 0 w 2895065"/>
                <a:gd name="connsiteY6" fmla="*/ 9509760 h 13898880"/>
                <a:gd name="connsiteX7" fmla="*/ 822960 w 2895065"/>
                <a:gd name="connsiteY7" fmla="*/ 8778240 h 13898880"/>
                <a:gd name="connsiteX8" fmla="*/ 91440 w 2895065"/>
                <a:gd name="connsiteY8" fmla="*/ 6949440 h 13898880"/>
                <a:gd name="connsiteX9" fmla="*/ 91440 w 2895065"/>
                <a:gd name="connsiteY9" fmla="*/ 0 h 13898880"/>
                <a:gd name="connsiteX10" fmla="*/ 1097280 w 2895065"/>
                <a:gd name="connsiteY10" fmla="*/ 457200 h 13898880"/>
                <a:gd name="connsiteX0" fmla="*/ 1097280 w 2845980"/>
                <a:gd name="connsiteY0" fmla="*/ 457200 h 13898880"/>
                <a:gd name="connsiteX1" fmla="*/ 1488168 w 2845980"/>
                <a:gd name="connsiteY1" fmla="*/ 1997672 h 13898880"/>
                <a:gd name="connsiteX2" fmla="*/ 2834640 w 2845980"/>
                <a:gd name="connsiteY2" fmla="*/ 8686800 h 13898880"/>
                <a:gd name="connsiteX3" fmla="*/ 914400 w 2845980"/>
                <a:gd name="connsiteY3" fmla="*/ 13350240 h 13898880"/>
                <a:gd name="connsiteX4" fmla="*/ 640080 w 2845980"/>
                <a:gd name="connsiteY4" fmla="*/ 13075920 h 13898880"/>
                <a:gd name="connsiteX5" fmla="*/ 274320 w 2845980"/>
                <a:gd name="connsiteY5" fmla="*/ 13898880 h 13898880"/>
                <a:gd name="connsiteX6" fmla="*/ 0 w 2845980"/>
                <a:gd name="connsiteY6" fmla="*/ 9509760 h 13898880"/>
                <a:gd name="connsiteX7" fmla="*/ 822960 w 2845980"/>
                <a:gd name="connsiteY7" fmla="*/ 8778240 h 13898880"/>
                <a:gd name="connsiteX8" fmla="*/ 91440 w 2845980"/>
                <a:gd name="connsiteY8" fmla="*/ 6949440 h 13898880"/>
                <a:gd name="connsiteX9" fmla="*/ 91440 w 2845980"/>
                <a:gd name="connsiteY9" fmla="*/ 0 h 13898880"/>
                <a:gd name="connsiteX10" fmla="*/ 1097280 w 2845980"/>
                <a:gd name="connsiteY10" fmla="*/ 457200 h 13898880"/>
                <a:gd name="connsiteX0" fmla="*/ 1097280 w 2845980"/>
                <a:gd name="connsiteY0" fmla="*/ 457200 h 14904720"/>
                <a:gd name="connsiteX1" fmla="*/ 1488168 w 2845980"/>
                <a:gd name="connsiteY1" fmla="*/ 1997672 h 14904720"/>
                <a:gd name="connsiteX2" fmla="*/ 2834640 w 2845980"/>
                <a:gd name="connsiteY2" fmla="*/ 8686800 h 14904720"/>
                <a:gd name="connsiteX3" fmla="*/ 914400 w 2845980"/>
                <a:gd name="connsiteY3" fmla="*/ 13350240 h 14904720"/>
                <a:gd name="connsiteX4" fmla="*/ 640080 w 2845980"/>
                <a:gd name="connsiteY4" fmla="*/ 13075920 h 14904720"/>
                <a:gd name="connsiteX5" fmla="*/ 274320 w 2845980"/>
                <a:gd name="connsiteY5" fmla="*/ 13898880 h 14904720"/>
                <a:gd name="connsiteX6" fmla="*/ 0 w 2845980"/>
                <a:gd name="connsiteY6" fmla="*/ 9509760 h 14904720"/>
                <a:gd name="connsiteX7" fmla="*/ 822960 w 2845980"/>
                <a:gd name="connsiteY7" fmla="*/ 8778240 h 14904720"/>
                <a:gd name="connsiteX8" fmla="*/ 91440 w 2845980"/>
                <a:gd name="connsiteY8" fmla="*/ 6949440 h 14904720"/>
                <a:gd name="connsiteX9" fmla="*/ 91440 w 2845980"/>
                <a:gd name="connsiteY9" fmla="*/ 0 h 14904720"/>
                <a:gd name="connsiteX10" fmla="*/ 1097280 w 2845980"/>
                <a:gd name="connsiteY10" fmla="*/ 457200 h 14904720"/>
                <a:gd name="connsiteX0" fmla="*/ 1097280 w 2845980"/>
                <a:gd name="connsiteY0" fmla="*/ 457200 h 13898880"/>
                <a:gd name="connsiteX1" fmla="*/ 1488168 w 2845980"/>
                <a:gd name="connsiteY1" fmla="*/ 1997672 h 13898880"/>
                <a:gd name="connsiteX2" fmla="*/ 2834640 w 2845980"/>
                <a:gd name="connsiteY2" fmla="*/ 8686800 h 13898880"/>
                <a:gd name="connsiteX3" fmla="*/ 914400 w 2845980"/>
                <a:gd name="connsiteY3" fmla="*/ 13350240 h 13898880"/>
                <a:gd name="connsiteX4" fmla="*/ 640080 w 2845980"/>
                <a:gd name="connsiteY4" fmla="*/ 13075920 h 13898880"/>
                <a:gd name="connsiteX5" fmla="*/ 274320 w 2845980"/>
                <a:gd name="connsiteY5" fmla="*/ 13898880 h 13898880"/>
                <a:gd name="connsiteX6" fmla="*/ 0 w 2845980"/>
                <a:gd name="connsiteY6" fmla="*/ 9509760 h 13898880"/>
                <a:gd name="connsiteX7" fmla="*/ 822960 w 2845980"/>
                <a:gd name="connsiteY7" fmla="*/ 8778240 h 13898880"/>
                <a:gd name="connsiteX8" fmla="*/ 91440 w 2845980"/>
                <a:gd name="connsiteY8" fmla="*/ 6949440 h 13898880"/>
                <a:gd name="connsiteX9" fmla="*/ 91440 w 2845980"/>
                <a:gd name="connsiteY9" fmla="*/ 0 h 13898880"/>
                <a:gd name="connsiteX10" fmla="*/ 1097280 w 2845980"/>
                <a:gd name="connsiteY10" fmla="*/ 457200 h 13898880"/>
                <a:gd name="connsiteX0" fmla="*/ 1097280 w 2845980"/>
                <a:gd name="connsiteY0" fmla="*/ 457200 h 13898880"/>
                <a:gd name="connsiteX1" fmla="*/ 1488168 w 2845980"/>
                <a:gd name="connsiteY1" fmla="*/ 1997672 h 13898880"/>
                <a:gd name="connsiteX2" fmla="*/ 2834640 w 2845980"/>
                <a:gd name="connsiteY2" fmla="*/ 8686800 h 13898880"/>
                <a:gd name="connsiteX3" fmla="*/ 914400 w 2845980"/>
                <a:gd name="connsiteY3" fmla="*/ 13350240 h 13898880"/>
                <a:gd name="connsiteX4" fmla="*/ 640080 w 2845980"/>
                <a:gd name="connsiteY4" fmla="*/ 13075920 h 13898880"/>
                <a:gd name="connsiteX5" fmla="*/ 274320 w 2845980"/>
                <a:gd name="connsiteY5" fmla="*/ 13898880 h 13898880"/>
                <a:gd name="connsiteX6" fmla="*/ 0 w 2845980"/>
                <a:gd name="connsiteY6" fmla="*/ 9509760 h 13898880"/>
                <a:gd name="connsiteX7" fmla="*/ 822960 w 2845980"/>
                <a:gd name="connsiteY7" fmla="*/ 8778240 h 13898880"/>
                <a:gd name="connsiteX8" fmla="*/ 91440 w 2845980"/>
                <a:gd name="connsiteY8" fmla="*/ 6949440 h 13898880"/>
                <a:gd name="connsiteX9" fmla="*/ 91440 w 2845980"/>
                <a:gd name="connsiteY9" fmla="*/ 0 h 13898880"/>
                <a:gd name="connsiteX10" fmla="*/ 1097280 w 2845980"/>
                <a:gd name="connsiteY10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914400 w 2834640"/>
                <a:gd name="connsiteY3" fmla="*/ 13350240 h 13898880"/>
                <a:gd name="connsiteX4" fmla="*/ 640080 w 2834640"/>
                <a:gd name="connsiteY4" fmla="*/ 13075920 h 13898880"/>
                <a:gd name="connsiteX5" fmla="*/ 274320 w 2834640"/>
                <a:gd name="connsiteY5" fmla="*/ 13898880 h 13898880"/>
                <a:gd name="connsiteX6" fmla="*/ 0 w 2834640"/>
                <a:gd name="connsiteY6" fmla="*/ 9509760 h 13898880"/>
                <a:gd name="connsiteX7" fmla="*/ 822960 w 2834640"/>
                <a:gd name="connsiteY7" fmla="*/ 8778240 h 13898880"/>
                <a:gd name="connsiteX8" fmla="*/ 91440 w 2834640"/>
                <a:gd name="connsiteY8" fmla="*/ 6949440 h 13898880"/>
                <a:gd name="connsiteX9" fmla="*/ 91440 w 2834640"/>
                <a:gd name="connsiteY9" fmla="*/ 0 h 13898880"/>
                <a:gd name="connsiteX10" fmla="*/ 1097280 w 2834640"/>
                <a:gd name="connsiteY10" fmla="*/ 457200 h 13898880"/>
                <a:gd name="connsiteX0" fmla="*/ 1097280 w 2987642"/>
                <a:gd name="connsiteY0" fmla="*/ 457200 h 13898880"/>
                <a:gd name="connsiteX1" fmla="*/ 1488168 w 2987642"/>
                <a:gd name="connsiteY1" fmla="*/ 1997672 h 13898880"/>
                <a:gd name="connsiteX2" fmla="*/ 2834640 w 2987642"/>
                <a:gd name="connsiteY2" fmla="*/ 8686800 h 13898880"/>
                <a:gd name="connsiteX3" fmla="*/ 2329258 w 2987642"/>
                <a:gd name="connsiteY3" fmla="*/ 9881848 h 13898880"/>
                <a:gd name="connsiteX4" fmla="*/ 914400 w 2987642"/>
                <a:gd name="connsiteY4" fmla="*/ 13350240 h 13898880"/>
                <a:gd name="connsiteX5" fmla="*/ 640080 w 2987642"/>
                <a:gd name="connsiteY5" fmla="*/ 13075920 h 13898880"/>
                <a:gd name="connsiteX6" fmla="*/ 274320 w 2987642"/>
                <a:gd name="connsiteY6" fmla="*/ 13898880 h 13898880"/>
                <a:gd name="connsiteX7" fmla="*/ 0 w 2987642"/>
                <a:gd name="connsiteY7" fmla="*/ 9509760 h 13898880"/>
                <a:gd name="connsiteX8" fmla="*/ 822960 w 2987642"/>
                <a:gd name="connsiteY8" fmla="*/ 8778240 h 13898880"/>
                <a:gd name="connsiteX9" fmla="*/ 91440 w 2987642"/>
                <a:gd name="connsiteY9" fmla="*/ 6949440 h 13898880"/>
                <a:gd name="connsiteX10" fmla="*/ 91440 w 2987642"/>
                <a:gd name="connsiteY10" fmla="*/ 0 h 13898880"/>
                <a:gd name="connsiteX11" fmla="*/ 1097280 w 2987642"/>
                <a:gd name="connsiteY11" fmla="*/ 457200 h 13898880"/>
                <a:gd name="connsiteX0" fmla="*/ 1097280 w 2987642"/>
                <a:gd name="connsiteY0" fmla="*/ 457200 h 13898880"/>
                <a:gd name="connsiteX1" fmla="*/ 1488168 w 2987642"/>
                <a:gd name="connsiteY1" fmla="*/ 1997672 h 13898880"/>
                <a:gd name="connsiteX2" fmla="*/ 2834640 w 2987642"/>
                <a:gd name="connsiteY2" fmla="*/ 8686800 h 13898880"/>
                <a:gd name="connsiteX3" fmla="*/ 2329258 w 2987642"/>
                <a:gd name="connsiteY3" fmla="*/ 9881848 h 13898880"/>
                <a:gd name="connsiteX4" fmla="*/ 914400 w 2987642"/>
                <a:gd name="connsiteY4" fmla="*/ 13350240 h 13898880"/>
                <a:gd name="connsiteX5" fmla="*/ 640080 w 2987642"/>
                <a:gd name="connsiteY5" fmla="*/ 13075920 h 13898880"/>
                <a:gd name="connsiteX6" fmla="*/ 274320 w 2987642"/>
                <a:gd name="connsiteY6" fmla="*/ 13898880 h 13898880"/>
                <a:gd name="connsiteX7" fmla="*/ 0 w 2987642"/>
                <a:gd name="connsiteY7" fmla="*/ 9509760 h 13898880"/>
                <a:gd name="connsiteX8" fmla="*/ 822960 w 2987642"/>
                <a:gd name="connsiteY8" fmla="*/ 8778240 h 13898880"/>
                <a:gd name="connsiteX9" fmla="*/ 91440 w 2987642"/>
                <a:gd name="connsiteY9" fmla="*/ 6949440 h 13898880"/>
                <a:gd name="connsiteX10" fmla="*/ 91440 w 2987642"/>
                <a:gd name="connsiteY10" fmla="*/ 0 h 13898880"/>
                <a:gd name="connsiteX11" fmla="*/ 1097280 w 2987642"/>
                <a:gd name="connsiteY11" fmla="*/ 457200 h 13898880"/>
                <a:gd name="connsiteX0" fmla="*/ 1097280 w 2987642"/>
                <a:gd name="connsiteY0" fmla="*/ 457200 h 13898880"/>
                <a:gd name="connsiteX1" fmla="*/ 1488168 w 2987642"/>
                <a:gd name="connsiteY1" fmla="*/ 1997672 h 13898880"/>
                <a:gd name="connsiteX2" fmla="*/ 2834640 w 2987642"/>
                <a:gd name="connsiteY2" fmla="*/ 8686800 h 13898880"/>
                <a:gd name="connsiteX3" fmla="*/ 2144628 w 2987642"/>
                <a:gd name="connsiteY3" fmla="*/ 10151648 h 13898880"/>
                <a:gd name="connsiteX4" fmla="*/ 914400 w 2987642"/>
                <a:gd name="connsiteY4" fmla="*/ 13350240 h 13898880"/>
                <a:gd name="connsiteX5" fmla="*/ 640080 w 2987642"/>
                <a:gd name="connsiteY5" fmla="*/ 13075920 h 13898880"/>
                <a:gd name="connsiteX6" fmla="*/ 274320 w 2987642"/>
                <a:gd name="connsiteY6" fmla="*/ 13898880 h 13898880"/>
                <a:gd name="connsiteX7" fmla="*/ 0 w 2987642"/>
                <a:gd name="connsiteY7" fmla="*/ 9509760 h 13898880"/>
                <a:gd name="connsiteX8" fmla="*/ 822960 w 2987642"/>
                <a:gd name="connsiteY8" fmla="*/ 8778240 h 13898880"/>
                <a:gd name="connsiteX9" fmla="*/ 91440 w 2987642"/>
                <a:gd name="connsiteY9" fmla="*/ 6949440 h 13898880"/>
                <a:gd name="connsiteX10" fmla="*/ 91440 w 2987642"/>
                <a:gd name="connsiteY10" fmla="*/ 0 h 13898880"/>
                <a:gd name="connsiteX11" fmla="*/ 1097280 w 2987642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144628 w 2834640"/>
                <a:gd name="connsiteY3" fmla="*/ 10151648 h 13898880"/>
                <a:gd name="connsiteX4" fmla="*/ 914400 w 2834640"/>
                <a:gd name="connsiteY4" fmla="*/ 13350240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914400 w 2834640"/>
                <a:gd name="connsiteY4" fmla="*/ 13350240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914400 w 2834640"/>
                <a:gd name="connsiteY4" fmla="*/ 13350240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914400 w 2834640"/>
                <a:gd name="connsiteY4" fmla="*/ 13350240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975308 w 2834640"/>
                <a:gd name="connsiteY4" fmla="*/ 13209389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872736 w 2834640"/>
                <a:gd name="connsiteY4" fmla="*/ 13239367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3898880"/>
                <a:gd name="connsiteX1" fmla="*/ 1488168 w 2834640"/>
                <a:gd name="connsiteY1" fmla="*/ 1997672 h 13898880"/>
                <a:gd name="connsiteX2" fmla="*/ 2834640 w 2834640"/>
                <a:gd name="connsiteY2" fmla="*/ 8686800 h 13898880"/>
                <a:gd name="connsiteX3" fmla="*/ 2083085 w 2834640"/>
                <a:gd name="connsiteY3" fmla="*/ 10391471 h 13898880"/>
                <a:gd name="connsiteX4" fmla="*/ 934279 w 2834640"/>
                <a:gd name="connsiteY4" fmla="*/ 13269345 h 13898880"/>
                <a:gd name="connsiteX5" fmla="*/ 640080 w 2834640"/>
                <a:gd name="connsiteY5" fmla="*/ 13075920 h 13898880"/>
                <a:gd name="connsiteX6" fmla="*/ 274320 w 2834640"/>
                <a:gd name="connsiteY6" fmla="*/ 13898880 h 13898880"/>
                <a:gd name="connsiteX7" fmla="*/ 0 w 2834640"/>
                <a:gd name="connsiteY7" fmla="*/ 9509760 h 13898880"/>
                <a:gd name="connsiteX8" fmla="*/ 822960 w 2834640"/>
                <a:gd name="connsiteY8" fmla="*/ 8778240 h 13898880"/>
                <a:gd name="connsiteX9" fmla="*/ 91440 w 2834640"/>
                <a:gd name="connsiteY9" fmla="*/ 6949440 h 13898880"/>
                <a:gd name="connsiteX10" fmla="*/ 91440 w 2834640"/>
                <a:gd name="connsiteY10" fmla="*/ 0 h 13898880"/>
                <a:gd name="connsiteX11" fmla="*/ 1097280 w 2834640"/>
                <a:gd name="connsiteY11" fmla="*/ 457200 h 13898880"/>
                <a:gd name="connsiteX0" fmla="*/ 1097280 w 2834640"/>
                <a:gd name="connsiteY0" fmla="*/ 457200 h 14493240"/>
                <a:gd name="connsiteX1" fmla="*/ 1488168 w 2834640"/>
                <a:gd name="connsiteY1" fmla="*/ 1997672 h 14493240"/>
                <a:gd name="connsiteX2" fmla="*/ 2834640 w 2834640"/>
                <a:gd name="connsiteY2" fmla="*/ 8686800 h 14493240"/>
                <a:gd name="connsiteX3" fmla="*/ 2083085 w 2834640"/>
                <a:gd name="connsiteY3" fmla="*/ 10391471 h 14493240"/>
                <a:gd name="connsiteX4" fmla="*/ 934279 w 2834640"/>
                <a:gd name="connsiteY4" fmla="*/ 13269345 h 14493240"/>
                <a:gd name="connsiteX5" fmla="*/ 640080 w 2834640"/>
                <a:gd name="connsiteY5" fmla="*/ 13075920 h 14493240"/>
                <a:gd name="connsiteX6" fmla="*/ 274320 w 2834640"/>
                <a:gd name="connsiteY6" fmla="*/ 13898880 h 14493240"/>
                <a:gd name="connsiteX7" fmla="*/ 0 w 2834640"/>
                <a:gd name="connsiteY7" fmla="*/ 9509760 h 14493240"/>
                <a:gd name="connsiteX8" fmla="*/ 822960 w 2834640"/>
                <a:gd name="connsiteY8" fmla="*/ 8778240 h 14493240"/>
                <a:gd name="connsiteX9" fmla="*/ 91440 w 2834640"/>
                <a:gd name="connsiteY9" fmla="*/ 6949440 h 14493240"/>
                <a:gd name="connsiteX10" fmla="*/ 91440 w 2834640"/>
                <a:gd name="connsiteY10" fmla="*/ 0 h 14493240"/>
                <a:gd name="connsiteX11" fmla="*/ 1097280 w 2834640"/>
                <a:gd name="connsiteY11" fmla="*/ 457200 h 14493240"/>
                <a:gd name="connsiteX0" fmla="*/ 1097280 w 2834640"/>
                <a:gd name="connsiteY0" fmla="*/ 457200 h 14493240"/>
                <a:gd name="connsiteX1" fmla="*/ 1488168 w 2834640"/>
                <a:gd name="connsiteY1" fmla="*/ 1997672 h 14493240"/>
                <a:gd name="connsiteX2" fmla="*/ 2834640 w 2834640"/>
                <a:gd name="connsiteY2" fmla="*/ 8686800 h 14493240"/>
                <a:gd name="connsiteX3" fmla="*/ 2083085 w 2834640"/>
                <a:gd name="connsiteY3" fmla="*/ 10391471 h 14493240"/>
                <a:gd name="connsiteX4" fmla="*/ 934279 w 2834640"/>
                <a:gd name="connsiteY4" fmla="*/ 13269345 h 14493240"/>
                <a:gd name="connsiteX5" fmla="*/ 482963 w 2834640"/>
                <a:gd name="connsiteY5" fmla="*/ 13089478 h 14493240"/>
                <a:gd name="connsiteX6" fmla="*/ 274320 w 2834640"/>
                <a:gd name="connsiteY6" fmla="*/ 13898880 h 14493240"/>
                <a:gd name="connsiteX7" fmla="*/ 0 w 2834640"/>
                <a:gd name="connsiteY7" fmla="*/ 9509760 h 14493240"/>
                <a:gd name="connsiteX8" fmla="*/ 822960 w 2834640"/>
                <a:gd name="connsiteY8" fmla="*/ 8778240 h 14493240"/>
                <a:gd name="connsiteX9" fmla="*/ 91440 w 2834640"/>
                <a:gd name="connsiteY9" fmla="*/ 6949440 h 14493240"/>
                <a:gd name="connsiteX10" fmla="*/ 91440 w 2834640"/>
                <a:gd name="connsiteY10" fmla="*/ 0 h 14493240"/>
                <a:gd name="connsiteX11" fmla="*/ 1097280 w 2834640"/>
                <a:gd name="connsiteY11" fmla="*/ 457200 h 14493240"/>
                <a:gd name="connsiteX0" fmla="*/ 1097280 w 2834640"/>
                <a:gd name="connsiteY0" fmla="*/ 457200 h 14493240"/>
                <a:gd name="connsiteX1" fmla="*/ 1488168 w 2834640"/>
                <a:gd name="connsiteY1" fmla="*/ 1997672 h 14493240"/>
                <a:gd name="connsiteX2" fmla="*/ 2834640 w 2834640"/>
                <a:gd name="connsiteY2" fmla="*/ 8686800 h 14493240"/>
                <a:gd name="connsiteX3" fmla="*/ 2083085 w 2834640"/>
                <a:gd name="connsiteY3" fmla="*/ 10391471 h 14493240"/>
                <a:gd name="connsiteX4" fmla="*/ 934279 w 2834640"/>
                <a:gd name="connsiteY4" fmla="*/ 13269345 h 14493240"/>
                <a:gd name="connsiteX5" fmla="*/ 626564 w 2834640"/>
                <a:gd name="connsiteY5" fmla="*/ 13089478 h 14493240"/>
                <a:gd name="connsiteX6" fmla="*/ 274320 w 2834640"/>
                <a:gd name="connsiteY6" fmla="*/ 13898880 h 14493240"/>
                <a:gd name="connsiteX7" fmla="*/ 0 w 2834640"/>
                <a:gd name="connsiteY7" fmla="*/ 9509760 h 14493240"/>
                <a:gd name="connsiteX8" fmla="*/ 822960 w 2834640"/>
                <a:gd name="connsiteY8" fmla="*/ 8778240 h 14493240"/>
                <a:gd name="connsiteX9" fmla="*/ 91440 w 2834640"/>
                <a:gd name="connsiteY9" fmla="*/ 6949440 h 14493240"/>
                <a:gd name="connsiteX10" fmla="*/ 91440 w 2834640"/>
                <a:gd name="connsiteY10" fmla="*/ 0 h 14493240"/>
                <a:gd name="connsiteX11" fmla="*/ 1097280 w 2834640"/>
                <a:gd name="connsiteY11" fmla="*/ 457200 h 14493240"/>
                <a:gd name="connsiteX0" fmla="*/ 1097280 w 2834640"/>
                <a:gd name="connsiteY0" fmla="*/ 457200 h 14493240"/>
                <a:gd name="connsiteX1" fmla="*/ 1488168 w 2834640"/>
                <a:gd name="connsiteY1" fmla="*/ 1997672 h 14493240"/>
                <a:gd name="connsiteX2" fmla="*/ 2834640 w 2834640"/>
                <a:gd name="connsiteY2" fmla="*/ 8686800 h 14493240"/>
                <a:gd name="connsiteX3" fmla="*/ 2083085 w 2834640"/>
                <a:gd name="connsiteY3" fmla="*/ 10391471 h 14493240"/>
                <a:gd name="connsiteX4" fmla="*/ 934279 w 2834640"/>
                <a:gd name="connsiteY4" fmla="*/ 13269345 h 14493240"/>
                <a:gd name="connsiteX5" fmla="*/ 523992 w 2834640"/>
                <a:gd name="connsiteY5" fmla="*/ 13269345 h 14493240"/>
                <a:gd name="connsiteX6" fmla="*/ 274320 w 2834640"/>
                <a:gd name="connsiteY6" fmla="*/ 13898880 h 14493240"/>
                <a:gd name="connsiteX7" fmla="*/ 0 w 2834640"/>
                <a:gd name="connsiteY7" fmla="*/ 9509760 h 14493240"/>
                <a:gd name="connsiteX8" fmla="*/ 822960 w 2834640"/>
                <a:gd name="connsiteY8" fmla="*/ 8778240 h 14493240"/>
                <a:gd name="connsiteX9" fmla="*/ 91440 w 2834640"/>
                <a:gd name="connsiteY9" fmla="*/ 6949440 h 14493240"/>
                <a:gd name="connsiteX10" fmla="*/ 91440 w 2834640"/>
                <a:gd name="connsiteY10" fmla="*/ 0 h 14493240"/>
                <a:gd name="connsiteX11" fmla="*/ 1097280 w 2834640"/>
                <a:gd name="connsiteY11" fmla="*/ 457200 h 14493240"/>
                <a:gd name="connsiteX0" fmla="*/ 1097280 w 2834640"/>
                <a:gd name="connsiteY0" fmla="*/ 457200 h 14493240"/>
                <a:gd name="connsiteX1" fmla="*/ 1488168 w 2834640"/>
                <a:gd name="connsiteY1" fmla="*/ 1997672 h 14493240"/>
                <a:gd name="connsiteX2" fmla="*/ 2834640 w 2834640"/>
                <a:gd name="connsiteY2" fmla="*/ 8686800 h 14493240"/>
                <a:gd name="connsiteX3" fmla="*/ 2083085 w 2834640"/>
                <a:gd name="connsiteY3" fmla="*/ 10391471 h 14493240"/>
                <a:gd name="connsiteX4" fmla="*/ 934279 w 2834640"/>
                <a:gd name="connsiteY4" fmla="*/ 13269345 h 14493240"/>
                <a:gd name="connsiteX5" fmla="*/ 606049 w 2834640"/>
                <a:gd name="connsiteY5" fmla="*/ 13119456 h 14493240"/>
                <a:gd name="connsiteX6" fmla="*/ 274320 w 2834640"/>
                <a:gd name="connsiteY6" fmla="*/ 13898880 h 14493240"/>
                <a:gd name="connsiteX7" fmla="*/ 0 w 2834640"/>
                <a:gd name="connsiteY7" fmla="*/ 9509760 h 14493240"/>
                <a:gd name="connsiteX8" fmla="*/ 822960 w 2834640"/>
                <a:gd name="connsiteY8" fmla="*/ 8778240 h 14493240"/>
                <a:gd name="connsiteX9" fmla="*/ 91440 w 2834640"/>
                <a:gd name="connsiteY9" fmla="*/ 6949440 h 14493240"/>
                <a:gd name="connsiteX10" fmla="*/ 91440 w 2834640"/>
                <a:gd name="connsiteY10" fmla="*/ 0 h 14493240"/>
                <a:gd name="connsiteX11" fmla="*/ 1097280 w 2834640"/>
                <a:gd name="connsiteY11" fmla="*/ 457200 h 14493240"/>
                <a:gd name="connsiteX0" fmla="*/ 1188720 w 2926080"/>
                <a:gd name="connsiteY0" fmla="*/ 457200 h 14493240"/>
                <a:gd name="connsiteX1" fmla="*/ 1579608 w 2926080"/>
                <a:gd name="connsiteY1" fmla="*/ 1997672 h 14493240"/>
                <a:gd name="connsiteX2" fmla="*/ 2926080 w 2926080"/>
                <a:gd name="connsiteY2" fmla="*/ 8686800 h 14493240"/>
                <a:gd name="connsiteX3" fmla="*/ 2174525 w 2926080"/>
                <a:gd name="connsiteY3" fmla="*/ 10391471 h 14493240"/>
                <a:gd name="connsiteX4" fmla="*/ 1025719 w 2926080"/>
                <a:gd name="connsiteY4" fmla="*/ 13269345 h 14493240"/>
                <a:gd name="connsiteX5" fmla="*/ 697489 w 2926080"/>
                <a:gd name="connsiteY5" fmla="*/ 13119456 h 14493240"/>
                <a:gd name="connsiteX6" fmla="*/ 365760 w 2926080"/>
                <a:gd name="connsiteY6" fmla="*/ 13898880 h 14493240"/>
                <a:gd name="connsiteX7" fmla="*/ 91440 w 2926080"/>
                <a:gd name="connsiteY7" fmla="*/ 9509760 h 14493240"/>
                <a:gd name="connsiteX8" fmla="*/ 914400 w 2926080"/>
                <a:gd name="connsiteY8" fmla="*/ 8778240 h 14493240"/>
                <a:gd name="connsiteX9" fmla="*/ 182880 w 2926080"/>
                <a:gd name="connsiteY9" fmla="*/ 6949440 h 14493240"/>
                <a:gd name="connsiteX10" fmla="*/ 182880 w 2926080"/>
                <a:gd name="connsiteY10" fmla="*/ 0 h 14493240"/>
                <a:gd name="connsiteX11" fmla="*/ 1188720 w 2926080"/>
                <a:gd name="connsiteY11" fmla="*/ 457200 h 14493240"/>
                <a:gd name="connsiteX0" fmla="*/ 1188720 w 2926080"/>
                <a:gd name="connsiteY0" fmla="*/ 457200 h 13898880"/>
                <a:gd name="connsiteX1" fmla="*/ 1579608 w 2926080"/>
                <a:gd name="connsiteY1" fmla="*/ 1997672 h 13898880"/>
                <a:gd name="connsiteX2" fmla="*/ 2926080 w 2926080"/>
                <a:gd name="connsiteY2" fmla="*/ 8686800 h 13898880"/>
                <a:gd name="connsiteX3" fmla="*/ 2174525 w 2926080"/>
                <a:gd name="connsiteY3" fmla="*/ 10391471 h 13898880"/>
                <a:gd name="connsiteX4" fmla="*/ 1025719 w 2926080"/>
                <a:gd name="connsiteY4" fmla="*/ 13269345 h 13898880"/>
                <a:gd name="connsiteX5" fmla="*/ 697489 w 2926080"/>
                <a:gd name="connsiteY5" fmla="*/ 13119456 h 13898880"/>
                <a:gd name="connsiteX6" fmla="*/ 365760 w 2926080"/>
                <a:gd name="connsiteY6" fmla="*/ 13898880 h 13898880"/>
                <a:gd name="connsiteX7" fmla="*/ 91440 w 2926080"/>
                <a:gd name="connsiteY7" fmla="*/ 9509760 h 13898880"/>
                <a:gd name="connsiteX8" fmla="*/ 914400 w 2926080"/>
                <a:gd name="connsiteY8" fmla="*/ 8778240 h 13898880"/>
                <a:gd name="connsiteX9" fmla="*/ 182880 w 2926080"/>
                <a:gd name="connsiteY9" fmla="*/ 6949440 h 13898880"/>
                <a:gd name="connsiteX10" fmla="*/ 182880 w 2926080"/>
                <a:gd name="connsiteY10" fmla="*/ 0 h 13898880"/>
                <a:gd name="connsiteX11" fmla="*/ 1188720 w 2926080"/>
                <a:gd name="connsiteY11" fmla="*/ 457200 h 13898880"/>
                <a:gd name="connsiteX0" fmla="*/ 1188720 w 2926080"/>
                <a:gd name="connsiteY0" fmla="*/ 457200 h 13898880"/>
                <a:gd name="connsiteX1" fmla="*/ 1579608 w 2926080"/>
                <a:gd name="connsiteY1" fmla="*/ 1997672 h 13898880"/>
                <a:gd name="connsiteX2" fmla="*/ 2926080 w 2926080"/>
                <a:gd name="connsiteY2" fmla="*/ 8686800 h 13898880"/>
                <a:gd name="connsiteX3" fmla="*/ 2174525 w 2926080"/>
                <a:gd name="connsiteY3" fmla="*/ 10391471 h 13898880"/>
                <a:gd name="connsiteX4" fmla="*/ 1025719 w 2926080"/>
                <a:gd name="connsiteY4" fmla="*/ 13269345 h 13898880"/>
                <a:gd name="connsiteX5" fmla="*/ 697489 w 2926080"/>
                <a:gd name="connsiteY5" fmla="*/ 13119456 h 13898880"/>
                <a:gd name="connsiteX6" fmla="*/ 365760 w 2926080"/>
                <a:gd name="connsiteY6" fmla="*/ 13898880 h 13898880"/>
                <a:gd name="connsiteX7" fmla="*/ 91440 w 2926080"/>
                <a:gd name="connsiteY7" fmla="*/ 9509760 h 13898880"/>
                <a:gd name="connsiteX8" fmla="*/ 914400 w 2926080"/>
                <a:gd name="connsiteY8" fmla="*/ 8778240 h 13898880"/>
                <a:gd name="connsiteX9" fmla="*/ 182880 w 2926080"/>
                <a:gd name="connsiteY9" fmla="*/ 6949440 h 13898880"/>
                <a:gd name="connsiteX10" fmla="*/ 182880 w 2926080"/>
                <a:gd name="connsiteY10" fmla="*/ 0 h 13898880"/>
                <a:gd name="connsiteX11" fmla="*/ 1188720 w 2926080"/>
                <a:gd name="connsiteY11" fmla="*/ 457200 h 13898880"/>
                <a:gd name="connsiteX0" fmla="*/ 1188720 w 2926080"/>
                <a:gd name="connsiteY0" fmla="*/ 457200 h 13778969"/>
                <a:gd name="connsiteX1" fmla="*/ 1579608 w 2926080"/>
                <a:gd name="connsiteY1" fmla="*/ 1997672 h 13778969"/>
                <a:gd name="connsiteX2" fmla="*/ 2926080 w 2926080"/>
                <a:gd name="connsiteY2" fmla="*/ 8686800 h 13778969"/>
                <a:gd name="connsiteX3" fmla="*/ 2174525 w 2926080"/>
                <a:gd name="connsiteY3" fmla="*/ 10391471 h 13778969"/>
                <a:gd name="connsiteX4" fmla="*/ 1025719 w 2926080"/>
                <a:gd name="connsiteY4" fmla="*/ 13269345 h 13778969"/>
                <a:gd name="connsiteX5" fmla="*/ 697489 w 2926080"/>
                <a:gd name="connsiteY5" fmla="*/ 13119456 h 13778969"/>
                <a:gd name="connsiteX6" fmla="*/ 348745 w 2926080"/>
                <a:gd name="connsiteY6" fmla="*/ 13778969 h 13778969"/>
                <a:gd name="connsiteX7" fmla="*/ 91440 w 2926080"/>
                <a:gd name="connsiteY7" fmla="*/ 9509760 h 13778969"/>
                <a:gd name="connsiteX8" fmla="*/ 914400 w 2926080"/>
                <a:gd name="connsiteY8" fmla="*/ 8778240 h 13778969"/>
                <a:gd name="connsiteX9" fmla="*/ 182880 w 2926080"/>
                <a:gd name="connsiteY9" fmla="*/ 6949440 h 13778969"/>
                <a:gd name="connsiteX10" fmla="*/ 182880 w 2926080"/>
                <a:gd name="connsiteY10" fmla="*/ 0 h 13778969"/>
                <a:gd name="connsiteX11" fmla="*/ 1188720 w 2926080"/>
                <a:gd name="connsiteY11" fmla="*/ 457200 h 13778969"/>
                <a:gd name="connsiteX0" fmla="*/ 1240977 w 2978337"/>
                <a:gd name="connsiteY0" fmla="*/ 457200 h 13928858"/>
                <a:gd name="connsiteX1" fmla="*/ 1631865 w 2978337"/>
                <a:gd name="connsiteY1" fmla="*/ 1997672 h 13928858"/>
                <a:gd name="connsiteX2" fmla="*/ 2978337 w 2978337"/>
                <a:gd name="connsiteY2" fmla="*/ 8686800 h 13928858"/>
                <a:gd name="connsiteX3" fmla="*/ 2226782 w 2978337"/>
                <a:gd name="connsiteY3" fmla="*/ 10391471 h 13928858"/>
                <a:gd name="connsiteX4" fmla="*/ 1077976 w 2978337"/>
                <a:gd name="connsiteY4" fmla="*/ 13269345 h 13928858"/>
                <a:gd name="connsiteX5" fmla="*/ 749746 w 2978337"/>
                <a:gd name="connsiteY5" fmla="*/ 13119456 h 13928858"/>
                <a:gd name="connsiteX6" fmla="*/ 298430 w 2978337"/>
                <a:gd name="connsiteY6" fmla="*/ 13928858 h 13928858"/>
                <a:gd name="connsiteX7" fmla="*/ 143697 w 2978337"/>
                <a:gd name="connsiteY7" fmla="*/ 9509760 h 13928858"/>
                <a:gd name="connsiteX8" fmla="*/ 966657 w 2978337"/>
                <a:gd name="connsiteY8" fmla="*/ 8778240 h 13928858"/>
                <a:gd name="connsiteX9" fmla="*/ 235137 w 2978337"/>
                <a:gd name="connsiteY9" fmla="*/ 6949440 h 13928858"/>
                <a:gd name="connsiteX10" fmla="*/ 235137 w 2978337"/>
                <a:gd name="connsiteY10" fmla="*/ 0 h 13928858"/>
                <a:gd name="connsiteX11" fmla="*/ 1240977 w 2978337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246173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246173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  <a:gd name="connsiteX0" fmla="*/ 1188720 w 2926080"/>
                <a:gd name="connsiteY0" fmla="*/ 457200 h 13928858"/>
                <a:gd name="connsiteX1" fmla="*/ 1579608 w 2926080"/>
                <a:gd name="connsiteY1" fmla="*/ 1997672 h 13928858"/>
                <a:gd name="connsiteX2" fmla="*/ 2926080 w 2926080"/>
                <a:gd name="connsiteY2" fmla="*/ 8686800 h 13928858"/>
                <a:gd name="connsiteX3" fmla="*/ 2174525 w 2926080"/>
                <a:gd name="connsiteY3" fmla="*/ 10391471 h 13928858"/>
                <a:gd name="connsiteX4" fmla="*/ 1025719 w 2926080"/>
                <a:gd name="connsiteY4" fmla="*/ 13269345 h 13928858"/>
                <a:gd name="connsiteX5" fmla="*/ 697489 w 2926080"/>
                <a:gd name="connsiteY5" fmla="*/ 13119456 h 13928858"/>
                <a:gd name="connsiteX6" fmla="*/ 369259 w 2926080"/>
                <a:gd name="connsiteY6" fmla="*/ 13928858 h 13928858"/>
                <a:gd name="connsiteX7" fmla="*/ 91440 w 2926080"/>
                <a:gd name="connsiteY7" fmla="*/ 9509760 h 13928858"/>
                <a:gd name="connsiteX8" fmla="*/ 914400 w 2926080"/>
                <a:gd name="connsiteY8" fmla="*/ 8778240 h 13928858"/>
                <a:gd name="connsiteX9" fmla="*/ 182880 w 2926080"/>
                <a:gd name="connsiteY9" fmla="*/ 6949440 h 13928858"/>
                <a:gd name="connsiteX10" fmla="*/ 182880 w 2926080"/>
                <a:gd name="connsiteY10" fmla="*/ 0 h 13928858"/>
                <a:gd name="connsiteX11" fmla="*/ 1188720 w 2926080"/>
                <a:gd name="connsiteY11" fmla="*/ 457200 h 13928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926080" h="13928858">
                  <a:moveTo>
                    <a:pt x="1188720" y="457200"/>
                  </a:moveTo>
                  <a:cubicBezTo>
                    <a:pt x="1310233" y="799252"/>
                    <a:pt x="1330878" y="1418182"/>
                    <a:pt x="1579608" y="1997672"/>
                  </a:cubicBezTo>
                  <a:cubicBezTo>
                    <a:pt x="1869168" y="3369272"/>
                    <a:pt x="2488091" y="5380897"/>
                    <a:pt x="2926080" y="8686800"/>
                  </a:cubicBezTo>
                  <a:cubicBezTo>
                    <a:pt x="2843737" y="9283853"/>
                    <a:pt x="2191159" y="10223313"/>
                    <a:pt x="2174525" y="10391471"/>
                  </a:cubicBezTo>
                  <a:cubicBezTo>
                    <a:pt x="1912190" y="11181613"/>
                    <a:pt x="1395676" y="12758576"/>
                    <a:pt x="1025719" y="13269345"/>
                  </a:cubicBezTo>
                  <a:cubicBezTo>
                    <a:pt x="826264" y="13197014"/>
                    <a:pt x="806899" y="13009537"/>
                    <a:pt x="697489" y="13119456"/>
                  </a:cubicBezTo>
                  <a:cubicBezTo>
                    <a:pt x="588079" y="13229375"/>
                    <a:pt x="454823" y="13495019"/>
                    <a:pt x="369259" y="13928858"/>
                  </a:cubicBezTo>
                  <a:cubicBezTo>
                    <a:pt x="153625" y="11409866"/>
                    <a:pt x="0" y="10363200"/>
                    <a:pt x="91440" y="9509760"/>
                  </a:cubicBezTo>
                  <a:cubicBezTo>
                    <a:pt x="325582" y="9287371"/>
                    <a:pt x="646412" y="8762876"/>
                    <a:pt x="914400" y="8778240"/>
                  </a:cubicBezTo>
                  <a:cubicBezTo>
                    <a:pt x="411449" y="8086972"/>
                    <a:pt x="353085" y="7125797"/>
                    <a:pt x="182880" y="6949440"/>
                  </a:cubicBezTo>
                  <a:lnTo>
                    <a:pt x="182880" y="0"/>
                  </a:lnTo>
                  <a:cubicBezTo>
                    <a:pt x="813670" y="309594"/>
                    <a:pt x="706056" y="104228"/>
                    <a:pt x="1188720" y="45720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" name="手繪多邊形 4"/>
            <p:cNvSpPr/>
            <p:nvPr/>
          </p:nvSpPr>
          <p:spPr>
            <a:xfrm>
              <a:off x="15085501" y="2437938"/>
              <a:ext cx="1809518" cy="1789168"/>
            </a:xfrm>
            <a:custGeom>
              <a:avLst/>
              <a:gdLst>
                <a:gd name="connsiteX0" fmla="*/ 182880 w 1463040"/>
                <a:gd name="connsiteY0" fmla="*/ 182880 h 1645920"/>
                <a:gd name="connsiteX1" fmla="*/ 640080 w 1463040"/>
                <a:gd name="connsiteY1" fmla="*/ 182880 h 1645920"/>
                <a:gd name="connsiteX2" fmla="*/ 1463040 w 1463040"/>
                <a:gd name="connsiteY2" fmla="*/ 1554480 h 1645920"/>
                <a:gd name="connsiteX3" fmla="*/ 1463040 w 1463040"/>
                <a:gd name="connsiteY3" fmla="*/ 1554480 h 1645920"/>
                <a:gd name="connsiteX4" fmla="*/ 182880 w 1463040"/>
                <a:gd name="connsiteY4" fmla="*/ 1645920 h 1645920"/>
                <a:gd name="connsiteX5" fmla="*/ 0 w 1463040"/>
                <a:gd name="connsiteY5" fmla="*/ 0 h 1645920"/>
                <a:gd name="connsiteX0" fmla="*/ 8484 w 1288644"/>
                <a:gd name="connsiteY0" fmla="*/ 19477 h 1482517"/>
                <a:gd name="connsiteX1" fmla="*/ 465684 w 1288644"/>
                <a:gd name="connsiteY1" fmla="*/ 19477 h 1482517"/>
                <a:gd name="connsiteX2" fmla="*/ 1288644 w 1288644"/>
                <a:gd name="connsiteY2" fmla="*/ 1391077 h 1482517"/>
                <a:gd name="connsiteX3" fmla="*/ 1288644 w 1288644"/>
                <a:gd name="connsiteY3" fmla="*/ 1391077 h 1482517"/>
                <a:gd name="connsiteX4" fmla="*/ 8484 w 1288644"/>
                <a:gd name="connsiteY4" fmla="*/ 1482517 h 1482517"/>
                <a:gd name="connsiteX5" fmla="*/ 0 w 1288644"/>
                <a:gd name="connsiteY5" fmla="*/ 0 h 1482517"/>
                <a:gd name="connsiteX0" fmla="*/ 8484 w 1288644"/>
                <a:gd name="connsiteY0" fmla="*/ 19477 h 1482517"/>
                <a:gd name="connsiteX1" fmla="*/ 465684 w 1288644"/>
                <a:gd name="connsiteY1" fmla="*/ 19477 h 1482517"/>
                <a:gd name="connsiteX2" fmla="*/ 1288644 w 1288644"/>
                <a:gd name="connsiteY2" fmla="*/ 1391077 h 1482517"/>
                <a:gd name="connsiteX3" fmla="*/ 1288644 w 1288644"/>
                <a:gd name="connsiteY3" fmla="*/ 1391077 h 1482517"/>
                <a:gd name="connsiteX4" fmla="*/ 8484 w 1288644"/>
                <a:gd name="connsiteY4" fmla="*/ 1482517 h 1482517"/>
                <a:gd name="connsiteX5" fmla="*/ 0 w 1288644"/>
                <a:gd name="connsiteY5" fmla="*/ 0 h 1482517"/>
                <a:gd name="connsiteX6" fmla="*/ 8484 w 1288644"/>
                <a:gd name="connsiteY6" fmla="*/ 19477 h 1482517"/>
                <a:gd name="connsiteX0" fmla="*/ 8484 w 1288644"/>
                <a:gd name="connsiteY0" fmla="*/ 19477 h 1391077"/>
                <a:gd name="connsiteX1" fmla="*/ 465684 w 1288644"/>
                <a:gd name="connsiteY1" fmla="*/ 19477 h 1391077"/>
                <a:gd name="connsiteX2" fmla="*/ 1288644 w 1288644"/>
                <a:gd name="connsiteY2" fmla="*/ 1391077 h 1391077"/>
                <a:gd name="connsiteX3" fmla="*/ 1288644 w 1288644"/>
                <a:gd name="connsiteY3" fmla="*/ 1391077 h 1391077"/>
                <a:gd name="connsiteX4" fmla="*/ 149482 w 1288644"/>
                <a:gd name="connsiteY4" fmla="*/ 883731 h 1391077"/>
                <a:gd name="connsiteX5" fmla="*/ 0 w 1288644"/>
                <a:gd name="connsiteY5" fmla="*/ 0 h 1391077"/>
                <a:gd name="connsiteX6" fmla="*/ 8484 w 1288644"/>
                <a:gd name="connsiteY6" fmla="*/ 19477 h 1391077"/>
                <a:gd name="connsiteX0" fmla="*/ 8484 w 1288644"/>
                <a:gd name="connsiteY0" fmla="*/ 19477 h 1391077"/>
                <a:gd name="connsiteX1" fmla="*/ 465684 w 1288644"/>
                <a:gd name="connsiteY1" fmla="*/ 19477 h 1391077"/>
                <a:gd name="connsiteX2" fmla="*/ 564710 w 1288644"/>
                <a:gd name="connsiteY2" fmla="*/ 636242 h 1391077"/>
                <a:gd name="connsiteX3" fmla="*/ 1288644 w 1288644"/>
                <a:gd name="connsiteY3" fmla="*/ 1391077 h 1391077"/>
                <a:gd name="connsiteX4" fmla="*/ 1288644 w 1288644"/>
                <a:gd name="connsiteY4" fmla="*/ 1391077 h 1391077"/>
                <a:gd name="connsiteX5" fmla="*/ 149482 w 1288644"/>
                <a:gd name="connsiteY5" fmla="*/ 883731 h 1391077"/>
                <a:gd name="connsiteX6" fmla="*/ 0 w 1288644"/>
                <a:gd name="connsiteY6" fmla="*/ 0 h 1391077"/>
                <a:gd name="connsiteX7" fmla="*/ 8484 w 1288644"/>
                <a:gd name="connsiteY7" fmla="*/ 19477 h 1391077"/>
                <a:gd name="connsiteX0" fmla="*/ 8484 w 1288644"/>
                <a:gd name="connsiteY0" fmla="*/ 19477 h 1391077"/>
                <a:gd name="connsiteX1" fmla="*/ 465684 w 1288644"/>
                <a:gd name="connsiteY1" fmla="*/ 19477 h 1391077"/>
                <a:gd name="connsiteX2" fmla="*/ 564710 w 1288644"/>
                <a:gd name="connsiteY2" fmla="*/ 636242 h 1391077"/>
                <a:gd name="connsiteX3" fmla="*/ 1288644 w 1288644"/>
                <a:gd name="connsiteY3" fmla="*/ 1391077 h 1391077"/>
                <a:gd name="connsiteX4" fmla="*/ 1288644 w 1288644"/>
                <a:gd name="connsiteY4" fmla="*/ 1391077 h 1391077"/>
                <a:gd name="connsiteX5" fmla="*/ 822152 w 1288644"/>
                <a:gd name="connsiteY5" fmla="*/ 1351120 h 1391077"/>
                <a:gd name="connsiteX6" fmla="*/ 149482 w 1288644"/>
                <a:gd name="connsiteY6" fmla="*/ 883731 h 1391077"/>
                <a:gd name="connsiteX7" fmla="*/ 0 w 1288644"/>
                <a:gd name="connsiteY7" fmla="*/ 0 h 1391077"/>
                <a:gd name="connsiteX8" fmla="*/ 8484 w 1288644"/>
                <a:gd name="connsiteY8" fmla="*/ 19477 h 1391077"/>
                <a:gd name="connsiteX0" fmla="*/ 8484 w 1288644"/>
                <a:gd name="connsiteY0" fmla="*/ 19477 h 1391077"/>
                <a:gd name="connsiteX1" fmla="*/ 465684 w 1288644"/>
                <a:gd name="connsiteY1" fmla="*/ 19477 h 1391077"/>
                <a:gd name="connsiteX2" fmla="*/ 564710 w 1288644"/>
                <a:gd name="connsiteY2" fmla="*/ 636242 h 1391077"/>
                <a:gd name="connsiteX3" fmla="*/ 1288644 w 1288644"/>
                <a:gd name="connsiteY3" fmla="*/ 1391077 h 1391077"/>
                <a:gd name="connsiteX4" fmla="*/ 1287208 w 1288644"/>
                <a:gd name="connsiteY4" fmla="*/ 1279632 h 1391077"/>
                <a:gd name="connsiteX5" fmla="*/ 822152 w 1288644"/>
                <a:gd name="connsiteY5" fmla="*/ 1351120 h 1391077"/>
                <a:gd name="connsiteX6" fmla="*/ 149482 w 1288644"/>
                <a:gd name="connsiteY6" fmla="*/ 883731 h 1391077"/>
                <a:gd name="connsiteX7" fmla="*/ 0 w 1288644"/>
                <a:gd name="connsiteY7" fmla="*/ 0 h 1391077"/>
                <a:gd name="connsiteX8" fmla="*/ 8484 w 1288644"/>
                <a:gd name="connsiteY8" fmla="*/ 19477 h 1391077"/>
                <a:gd name="connsiteX0" fmla="*/ 8484 w 1288644"/>
                <a:gd name="connsiteY0" fmla="*/ 19477 h 1481202"/>
                <a:gd name="connsiteX1" fmla="*/ 465684 w 1288644"/>
                <a:gd name="connsiteY1" fmla="*/ 19477 h 1481202"/>
                <a:gd name="connsiteX2" fmla="*/ 564710 w 1288644"/>
                <a:gd name="connsiteY2" fmla="*/ 636242 h 1481202"/>
                <a:gd name="connsiteX3" fmla="*/ 1288644 w 1288644"/>
                <a:gd name="connsiteY3" fmla="*/ 1391077 h 1481202"/>
                <a:gd name="connsiteX4" fmla="*/ 1179248 w 1288644"/>
                <a:gd name="connsiteY4" fmla="*/ 1444054 h 1481202"/>
                <a:gd name="connsiteX5" fmla="*/ 822152 w 1288644"/>
                <a:gd name="connsiteY5" fmla="*/ 1351120 h 1481202"/>
                <a:gd name="connsiteX6" fmla="*/ 149482 w 1288644"/>
                <a:gd name="connsiteY6" fmla="*/ 883731 h 1481202"/>
                <a:gd name="connsiteX7" fmla="*/ 0 w 1288644"/>
                <a:gd name="connsiteY7" fmla="*/ 0 h 1481202"/>
                <a:gd name="connsiteX8" fmla="*/ 8484 w 1288644"/>
                <a:gd name="connsiteY8" fmla="*/ 19477 h 1481202"/>
                <a:gd name="connsiteX0" fmla="*/ 8484 w 1262294"/>
                <a:gd name="connsiteY0" fmla="*/ 19477 h 1481202"/>
                <a:gd name="connsiteX1" fmla="*/ 465684 w 1262294"/>
                <a:gd name="connsiteY1" fmla="*/ 19477 h 1481202"/>
                <a:gd name="connsiteX2" fmla="*/ 564710 w 1262294"/>
                <a:gd name="connsiteY2" fmla="*/ 636242 h 1481202"/>
                <a:gd name="connsiteX3" fmla="*/ 1262294 w 1262294"/>
                <a:gd name="connsiteY3" fmla="*/ 1236740 h 1481202"/>
                <a:gd name="connsiteX4" fmla="*/ 1179248 w 1262294"/>
                <a:gd name="connsiteY4" fmla="*/ 1444054 h 1481202"/>
                <a:gd name="connsiteX5" fmla="*/ 822152 w 1262294"/>
                <a:gd name="connsiteY5" fmla="*/ 1351120 h 1481202"/>
                <a:gd name="connsiteX6" fmla="*/ 149482 w 1262294"/>
                <a:gd name="connsiteY6" fmla="*/ 883731 h 1481202"/>
                <a:gd name="connsiteX7" fmla="*/ 0 w 1262294"/>
                <a:gd name="connsiteY7" fmla="*/ 0 h 1481202"/>
                <a:gd name="connsiteX8" fmla="*/ 8484 w 1262294"/>
                <a:gd name="connsiteY8" fmla="*/ 19477 h 1481202"/>
                <a:gd name="connsiteX0" fmla="*/ 8484 w 1287687"/>
                <a:gd name="connsiteY0" fmla="*/ 19477 h 1481202"/>
                <a:gd name="connsiteX1" fmla="*/ 465684 w 1287687"/>
                <a:gd name="connsiteY1" fmla="*/ 19477 h 1481202"/>
                <a:gd name="connsiteX2" fmla="*/ 564710 w 1287687"/>
                <a:gd name="connsiteY2" fmla="*/ 636242 h 1481202"/>
                <a:gd name="connsiteX3" fmla="*/ 1262294 w 1287687"/>
                <a:gd name="connsiteY3" fmla="*/ 1236740 h 1481202"/>
                <a:gd name="connsiteX4" fmla="*/ 1287208 w 1287687"/>
                <a:gd name="connsiteY4" fmla="*/ 1444054 h 1481202"/>
                <a:gd name="connsiteX5" fmla="*/ 822152 w 1287687"/>
                <a:gd name="connsiteY5" fmla="*/ 1351120 h 1481202"/>
                <a:gd name="connsiteX6" fmla="*/ 149482 w 1287687"/>
                <a:gd name="connsiteY6" fmla="*/ 883731 h 1481202"/>
                <a:gd name="connsiteX7" fmla="*/ 0 w 1287687"/>
                <a:gd name="connsiteY7" fmla="*/ 0 h 1481202"/>
                <a:gd name="connsiteX8" fmla="*/ 8484 w 1287687"/>
                <a:gd name="connsiteY8" fmla="*/ 19477 h 1481202"/>
                <a:gd name="connsiteX0" fmla="*/ 8484 w 1262294"/>
                <a:gd name="connsiteY0" fmla="*/ 19477 h 1481202"/>
                <a:gd name="connsiteX1" fmla="*/ 465684 w 1262294"/>
                <a:gd name="connsiteY1" fmla="*/ 19477 h 1481202"/>
                <a:gd name="connsiteX2" fmla="*/ 564710 w 1262294"/>
                <a:gd name="connsiteY2" fmla="*/ 636242 h 1481202"/>
                <a:gd name="connsiteX3" fmla="*/ 1262294 w 1262294"/>
                <a:gd name="connsiteY3" fmla="*/ 1236740 h 1481202"/>
                <a:gd name="connsiteX4" fmla="*/ 1253989 w 1262294"/>
                <a:gd name="connsiteY4" fmla="*/ 1444054 h 1481202"/>
                <a:gd name="connsiteX5" fmla="*/ 822152 w 1262294"/>
                <a:gd name="connsiteY5" fmla="*/ 1351120 h 1481202"/>
                <a:gd name="connsiteX6" fmla="*/ 149482 w 1262294"/>
                <a:gd name="connsiteY6" fmla="*/ 883731 h 1481202"/>
                <a:gd name="connsiteX7" fmla="*/ 0 w 1262294"/>
                <a:gd name="connsiteY7" fmla="*/ 0 h 1481202"/>
                <a:gd name="connsiteX8" fmla="*/ 8484 w 1262294"/>
                <a:gd name="connsiteY8" fmla="*/ 19477 h 1481202"/>
                <a:gd name="connsiteX0" fmla="*/ 8484 w 1262294"/>
                <a:gd name="connsiteY0" fmla="*/ 19477 h 1481202"/>
                <a:gd name="connsiteX1" fmla="*/ 465684 w 1262294"/>
                <a:gd name="connsiteY1" fmla="*/ 19477 h 1481202"/>
                <a:gd name="connsiteX2" fmla="*/ 564710 w 1262294"/>
                <a:gd name="connsiteY2" fmla="*/ 636242 h 1481202"/>
                <a:gd name="connsiteX3" fmla="*/ 1262294 w 1262294"/>
                <a:gd name="connsiteY3" fmla="*/ 1236740 h 1481202"/>
                <a:gd name="connsiteX4" fmla="*/ 1253989 w 1262294"/>
                <a:gd name="connsiteY4" fmla="*/ 1444054 h 1481202"/>
                <a:gd name="connsiteX5" fmla="*/ 822152 w 1262294"/>
                <a:gd name="connsiteY5" fmla="*/ 1351120 h 1481202"/>
                <a:gd name="connsiteX6" fmla="*/ 149482 w 1262294"/>
                <a:gd name="connsiteY6" fmla="*/ 883731 h 1481202"/>
                <a:gd name="connsiteX7" fmla="*/ 0 w 1262294"/>
                <a:gd name="connsiteY7" fmla="*/ 0 h 1481202"/>
                <a:gd name="connsiteX8" fmla="*/ 8484 w 1262294"/>
                <a:gd name="connsiteY8" fmla="*/ 19477 h 1481202"/>
                <a:gd name="connsiteX0" fmla="*/ 8484 w 1262294"/>
                <a:gd name="connsiteY0" fmla="*/ 19477 h 1481202"/>
                <a:gd name="connsiteX1" fmla="*/ 465684 w 1262294"/>
                <a:gd name="connsiteY1" fmla="*/ 19477 h 1481202"/>
                <a:gd name="connsiteX2" fmla="*/ 564710 w 1262294"/>
                <a:gd name="connsiteY2" fmla="*/ 636242 h 1481202"/>
                <a:gd name="connsiteX3" fmla="*/ 1262294 w 1262294"/>
                <a:gd name="connsiteY3" fmla="*/ 1236740 h 1481202"/>
                <a:gd name="connsiteX4" fmla="*/ 1253989 w 1262294"/>
                <a:gd name="connsiteY4" fmla="*/ 1444054 h 1481202"/>
                <a:gd name="connsiteX5" fmla="*/ 822152 w 1262294"/>
                <a:gd name="connsiteY5" fmla="*/ 1351120 h 1481202"/>
                <a:gd name="connsiteX6" fmla="*/ 149482 w 1262294"/>
                <a:gd name="connsiteY6" fmla="*/ 883731 h 1481202"/>
                <a:gd name="connsiteX7" fmla="*/ 0 w 1262294"/>
                <a:gd name="connsiteY7" fmla="*/ 0 h 1481202"/>
                <a:gd name="connsiteX8" fmla="*/ 8484 w 1262294"/>
                <a:gd name="connsiteY8" fmla="*/ 19477 h 1481202"/>
                <a:gd name="connsiteX0" fmla="*/ 8484 w 1262294"/>
                <a:gd name="connsiteY0" fmla="*/ 19477 h 1481202"/>
                <a:gd name="connsiteX1" fmla="*/ 465684 w 1262294"/>
                <a:gd name="connsiteY1" fmla="*/ 19477 h 1481202"/>
                <a:gd name="connsiteX2" fmla="*/ 564710 w 1262294"/>
                <a:gd name="connsiteY2" fmla="*/ 636242 h 1481202"/>
                <a:gd name="connsiteX3" fmla="*/ 1262294 w 1262294"/>
                <a:gd name="connsiteY3" fmla="*/ 1236740 h 1481202"/>
                <a:gd name="connsiteX4" fmla="*/ 1253989 w 1262294"/>
                <a:gd name="connsiteY4" fmla="*/ 1444054 h 1481202"/>
                <a:gd name="connsiteX5" fmla="*/ 822152 w 1262294"/>
                <a:gd name="connsiteY5" fmla="*/ 1351120 h 1481202"/>
                <a:gd name="connsiteX6" fmla="*/ 149482 w 1262294"/>
                <a:gd name="connsiteY6" fmla="*/ 883731 h 1481202"/>
                <a:gd name="connsiteX7" fmla="*/ 0 w 1262294"/>
                <a:gd name="connsiteY7" fmla="*/ 0 h 1481202"/>
                <a:gd name="connsiteX8" fmla="*/ 8484 w 1262294"/>
                <a:gd name="connsiteY8" fmla="*/ 19477 h 1481202"/>
                <a:gd name="connsiteX0" fmla="*/ 8484 w 1262773"/>
                <a:gd name="connsiteY0" fmla="*/ 19477 h 1481202"/>
                <a:gd name="connsiteX1" fmla="*/ 465684 w 1262773"/>
                <a:gd name="connsiteY1" fmla="*/ 19477 h 1481202"/>
                <a:gd name="connsiteX2" fmla="*/ 564710 w 1262773"/>
                <a:gd name="connsiteY2" fmla="*/ 636242 h 1481202"/>
                <a:gd name="connsiteX3" fmla="*/ 1262294 w 1262773"/>
                <a:gd name="connsiteY3" fmla="*/ 1236740 h 1481202"/>
                <a:gd name="connsiteX4" fmla="*/ 1253989 w 1262773"/>
                <a:gd name="connsiteY4" fmla="*/ 1444054 h 1481202"/>
                <a:gd name="connsiteX5" fmla="*/ 822152 w 1262773"/>
                <a:gd name="connsiteY5" fmla="*/ 1351120 h 1481202"/>
                <a:gd name="connsiteX6" fmla="*/ 149482 w 1262773"/>
                <a:gd name="connsiteY6" fmla="*/ 883731 h 1481202"/>
                <a:gd name="connsiteX7" fmla="*/ 0 w 1262773"/>
                <a:gd name="connsiteY7" fmla="*/ 0 h 1481202"/>
                <a:gd name="connsiteX8" fmla="*/ 8484 w 1262773"/>
                <a:gd name="connsiteY8" fmla="*/ 19477 h 1481202"/>
                <a:gd name="connsiteX0" fmla="*/ 8484 w 1262773"/>
                <a:gd name="connsiteY0" fmla="*/ 19477 h 1481202"/>
                <a:gd name="connsiteX1" fmla="*/ 465684 w 1262773"/>
                <a:gd name="connsiteY1" fmla="*/ 19477 h 1481202"/>
                <a:gd name="connsiteX2" fmla="*/ 564710 w 1262773"/>
                <a:gd name="connsiteY2" fmla="*/ 636242 h 1481202"/>
                <a:gd name="connsiteX3" fmla="*/ 1262294 w 1262773"/>
                <a:gd name="connsiteY3" fmla="*/ 1236740 h 1481202"/>
                <a:gd name="connsiteX4" fmla="*/ 1253989 w 1262773"/>
                <a:gd name="connsiteY4" fmla="*/ 1444054 h 1481202"/>
                <a:gd name="connsiteX5" fmla="*/ 739106 w 1262773"/>
                <a:gd name="connsiteY5" fmla="*/ 1343971 h 1481202"/>
                <a:gd name="connsiteX6" fmla="*/ 149482 w 1262773"/>
                <a:gd name="connsiteY6" fmla="*/ 883731 h 1481202"/>
                <a:gd name="connsiteX7" fmla="*/ 0 w 1262773"/>
                <a:gd name="connsiteY7" fmla="*/ 0 h 1481202"/>
                <a:gd name="connsiteX8" fmla="*/ 8484 w 1262773"/>
                <a:gd name="connsiteY8" fmla="*/ 19477 h 1481202"/>
                <a:gd name="connsiteX0" fmla="*/ 8484 w 1262773"/>
                <a:gd name="connsiteY0" fmla="*/ 19477 h 1481202"/>
                <a:gd name="connsiteX1" fmla="*/ 465684 w 1262773"/>
                <a:gd name="connsiteY1" fmla="*/ 19477 h 1481202"/>
                <a:gd name="connsiteX2" fmla="*/ 564710 w 1262773"/>
                <a:gd name="connsiteY2" fmla="*/ 636242 h 1481202"/>
                <a:gd name="connsiteX3" fmla="*/ 1262294 w 1262773"/>
                <a:gd name="connsiteY3" fmla="*/ 1236740 h 1481202"/>
                <a:gd name="connsiteX4" fmla="*/ 1253989 w 1262773"/>
                <a:gd name="connsiteY4" fmla="*/ 1444054 h 1481202"/>
                <a:gd name="connsiteX5" fmla="*/ 739106 w 1262773"/>
                <a:gd name="connsiteY5" fmla="*/ 1343971 h 1481202"/>
                <a:gd name="connsiteX6" fmla="*/ 149482 w 1262773"/>
                <a:gd name="connsiteY6" fmla="*/ 883731 h 1481202"/>
                <a:gd name="connsiteX7" fmla="*/ 0 w 1262773"/>
                <a:gd name="connsiteY7" fmla="*/ 0 h 1481202"/>
                <a:gd name="connsiteX8" fmla="*/ 8484 w 1262773"/>
                <a:gd name="connsiteY8" fmla="*/ 19477 h 1481202"/>
                <a:gd name="connsiteX0" fmla="*/ 8484 w 1371637"/>
                <a:gd name="connsiteY0" fmla="*/ 19477 h 1481202"/>
                <a:gd name="connsiteX1" fmla="*/ 465684 w 1371637"/>
                <a:gd name="connsiteY1" fmla="*/ 19477 h 1481202"/>
                <a:gd name="connsiteX2" fmla="*/ 597929 w 1371637"/>
                <a:gd name="connsiteY2" fmla="*/ 883731 h 1481202"/>
                <a:gd name="connsiteX3" fmla="*/ 1262294 w 1371637"/>
                <a:gd name="connsiteY3" fmla="*/ 1236740 h 1481202"/>
                <a:gd name="connsiteX4" fmla="*/ 1253989 w 1371637"/>
                <a:gd name="connsiteY4" fmla="*/ 1444054 h 1481202"/>
                <a:gd name="connsiteX5" fmla="*/ 739106 w 1371637"/>
                <a:gd name="connsiteY5" fmla="*/ 1343971 h 1481202"/>
                <a:gd name="connsiteX6" fmla="*/ 149482 w 1371637"/>
                <a:gd name="connsiteY6" fmla="*/ 883731 h 1481202"/>
                <a:gd name="connsiteX7" fmla="*/ 0 w 1371637"/>
                <a:gd name="connsiteY7" fmla="*/ 0 h 1481202"/>
                <a:gd name="connsiteX8" fmla="*/ 8484 w 1371637"/>
                <a:gd name="connsiteY8" fmla="*/ 19477 h 1481202"/>
                <a:gd name="connsiteX0" fmla="*/ 8484 w 1364717"/>
                <a:gd name="connsiteY0" fmla="*/ 19477 h 1481202"/>
                <a:gd name="connsiteX1" fmla="*/ 465684 w 1364717"/>
                <a:gd name="connsiteY1" fmla="*/ 19477 h 1481202"/>
                <a:gd name="connsiteX2" fmla="*/ 639451 w 1364717"/>
                <a:gd name="connsiteY2" fmla="*/ 883731 h 1481202"/>
                <a:gd name="connsiteX3" fmla="*/ 1262294 w 1364717"/>
                <a:gd name="connsiteY3" fmla="*/ 1236740 h 1481202"/>
                <a:gd name="connsiteX4" fmla="*/ 1253989 w 1364717"/>
                <a:gd name="connsiteY4" fmla="*/ 1444054 h 1481202"/>
                <a:gd name="connsiteX5" fmla="*/ 739106 w 1364717"/>
                <a:gd name="connsiteY5" fmla="*/ 1343971 h 1481202"/>
                <a:gd name="connsiteX6" fmla="*/ 149482 w 1364717"/>
                <a:gd name="connsiteY6" fmla="*/ 883731 h 1481202"/>
                <a:gd name="connsiteX7" fmla="*/ 0 w 1364717"/>
                <a:gd name="connsiteY7" fmla="*/ 0 h 1481202"/>
                <a:gd name="connsiteX8" fmla="*/ 8484 w 1364717"/>
                <a:gd name="connsiteY8" fmla="*/ 19477 h 1481202"/>
                <a:gd name="connsiteX0" fmla="*/ 8484 w 1364717"/>
                <a:gd name="connsiteY0" fmla="*/ 19477 h 1481202"/>
                <a:gd name="connsiteX1" fmla="*/ 465684 w 1364717"/>
                <a:gd name="connsiteY1" fmla="*/ 19477 h 1481202"/>
                <a:gd name="connsiteX2" fmla="*/ 639451 w 1364717"/>
                <a:gd name="connsiteY2" fmla="*/ 883731 h 1481202"/>
                <a:gd name="connsiteX3" fmla="*/ 1262294 w 1364717"/>
                <a:gd name="connsiteY3" fmla="*/ 1236740 h 1481202"/>
                <a:gd name="connsiteX4" fmla="*/ 1253989 w 1364717"/>
                <a:gd name="connsiteY4" fmla="*/ 1444054 h 1481202"/>
                <a:gd name="connsiteX5" fmla="*/ 739106 w 1364717"/>
                <a:gd name="connsiteY5" fmla="*/ 1343971 h 1481202"/>
                <a:gd name="connsiteX6" fmla="*/ 149482 w 1364717"/>
                <a:gd name="connsiteY6" fmla="*/ 883731 h 1481202"/>
                <a:gd name="connsiteX7" fmla="*/ 0 w 1364717"/>
                <a:gd name="connsiteY7" fmla="*/ 0 h 1481202"/>
                <a:gd name="connsiteX8" fmla="*/ 8484 w 1364717"/>
                <a:gd name="connsiteY8" fmla="*/ 19477 h 1481202"/>
                <a:gd name="connsiteX0" fmla="*/ 8484 w 1364717"/>
                <a:gd name="connsiteY0" fmla="*/ 19477 h 1481202"/>
                <a:gd name="connsiteX1" fmla="*/ 465684 w 1364717"/>
                <a:gd name="connsiteY1" fmla="*/ 19477 h 1481202"/>
                <a:gd name="connsiteX2" fmla="*/ 639451 w 1364717"/>
                <a:gd name="connsiteY2" fmla="*/ 883731 h 1481202"/>
                <a:gd name="connsiteX3" fmla="*/ 1262294 w 1364717"/>
                <a:gd name="connsiteY3" fmla="*/ 1236740 h 1481202"/>
                <a:gd name="connsiteX4" fmla="*/ 1253989 w 1364717"/>
                <a:gd name="connsiteY4" fmla="*/ 1444054 h 1481202"/>
                <a:gd name="connsiteX5" fmla="*/ 739106 w 1364717"/>
                <a:gd name="connsiteY5" fmla="*/ 1343971 h 1481202"/>
                <a:gd name="connsiteX6" fmla="*/ 149482 w 1364717"/>
                <a:gd name="connsiteY6" fmla="*/ 883731 h 1481202"/>
                <a:gd name="connsiteX7" fmla="*/ 0 w 1364717"/>
                <a:gd name="connsiteY7" fmla="*/ 0 h 1481202"/>
                <a:gd name="connsiteX8" fmla="*/ 8484 w 1364717"/>
                <a:gd name="connsiteY8" fmla="*/ 19477 h 1481202"/>
                <a:gd name="connsiteX0" fmla="*/ 8484 w 1364717"/>
                <a:gd name="connsiteY0" fmla="*/ 19477 h 1481202"/>
                <a:gd name="connsiteX1" fmla="*/ 465684 w 1364717"/>
                <a:gd name="connsiteY1" fmla="*/ 19477 h 1481202"/>
                <a:gd name="connsiteX2" fmla="*/ 639451 w 1364717"/>
                <a:gd name="connsiteY2" fmla="*/ 883731 h 1481202"/>
                <a:gd name="connsiteX3" fmla="*/ 1262294 w 1364717"/>
                <a:gd name="connsiteY3" fmla="*/ 1236740 h 1481202"/>
                <a:gd name="connsiteX4" fmla="*/ 1253989 w 1364717"/>
                <a:gd name="connsiteY4" fmla="*/ 1444054 h 1481202"/>
                <a:gd name="connsiteX5" fmla="*/ 739106 w 1364717"/>
                <a:gd name="connsiteY5" fmla="*/ 1343971 h 1481202"/>
                <a:gd name="connsiteX6" fmla="*/ 149482 w 1364717"/>
                <a:gd name="connsiteY6" fmla="*/ 883731 h 1481202"/>
                <a:gd name="connsiteX7" fmla="*/ 0 w 1364717"/>
                <a:gd name="connsiteY7" fmla="*/ 0 h 1481202"/>
                <a:gd name="connsiteX8" fmla="*/ 8484 w 1364717"/>
                <a:gd name="connsiteY8" fmla="*/ 19477 h 1481202"/>
                <a:gd name="connsiteX0" fmla="*/ 77614 w 1433847"/>
                <a:gd name="connsiteY0" fmla="*/ 163519 h 1625244"/>
                <a:gd name="connsiteX1" fmla="*/ 534814 w 1433847"/>
                <a:gd name="connsiteY1" fmla="*/ 163519 h 1625244"/>
                <a:gd name="connsiteX2" fmla="*/ 708581 w 1433847"/>
                <a:gd name="connsiteY2" fmla="*/ 1027773 h 1625244"/>
                <a:gd name="connsiteX3" fmla="*/ 1331424 w 1433847"/>
                <a:gd name="connsiteY3" fmla="*/ 1380782 h 1625244"/>
                <a:gd name="connsiteX4" fmla="*/ 1323119 w 1433847"/>
                <a:gd name="connsiteY4" fmla="*/ 1588096 h 1625244"/>
                <a:gd name="connsiteX5" fmla="*/ 808236 w 1433847"/>
                <a:gd name="connsiteY5" fmla="*/ 1488013 h 1625244"/>
                <a:gd name="connsiteX6" fmla="*/ 218612 w 1433847"/>
                <a:gd name="connsiteY6" fmla="*/ 1027773 h 1625244"/>
                <a:gd name="connsiteX7" fmla="*/ 69130 w 1433847"/>
                <a:gd name="connsiteY7" fmla="*/ 144042 h 1625244"/>
                <a:gd name="connsiteX8" fmla="*/ 77614 w 1433847"/>
                <a:gd name="connsiteY8" fmla="*/ 163519 h 1625244"/>
                <a:gd name="connsiteX0" fmla="*/ 77614 w 1433847"/>
                <a:gd name="connsiteY0" fmla="*/ 163519 h 1625244"/>
                <a:gd name="connsiteX1" fmla="*/ 534814 w 1433847"/>
                <a:gd name="connsiteY1" fmla="*/ 163519 h 1625244"/>
                <a:gd name="connsiteX2" fmla="*/ 708581 w 1433847"/>
                <a:gd name="connsiteY2" fmla="*/ 1027773 h 1625244"/>
                <a:gd name="connsiteX3" fmla="*/ 1331424 w 1433847"/>
                <a:gd name="connsiteY3" fmla="*/ 1380782 h 1625244"/>
                <a:gd name="connsiteX4" fmla="*/ 1323119 w 1433847"/>
                <a:gd name="connsiteY4" fmla="*/ 1588096 h 1625244"/>
                <a:gd name="connsiteX5" fmla="*/ 808236 w 1433847"/>
                <a:gd name="connsiteY5" fmla="*/ 1488013 h 1625244"/>
                <a:gd name="connsiteX6" fmla="*/ 218612 w 1433847"/>
                <a:gd name="connsiteY6" fmla="*/ 1027773 h 1625244"/>
                <a:gd name="connsiteX7" fmla="*/ 69130 w 1433847"/>
                <a:gd name="connsiteY7" fmla="*/ 144042 h 1625244"/>
                <a:gd name="connsiteX8" fmla="*/ 77614 w 1433847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112586 w 1468819"/>
                <a:gd name="connsiteY0" fmla="*/ 163519 h 1625244"/>
                <a:gd name="connsiteX1" fmla="*/ 569786 w 1468819"/>
                <a:gd name="connsiteY1" fmla="*/ 163519 h 1625244"/>
                <a:gd name="connsiteX2" fmla="*/ 743553 w 1468819"/>
                <a:gd name="connsiteY2" fmla="*/ 1027773 h 1625244"/>
                <a:gd name="connsiteX3" fmla="*/ 1366396 w 1468819"/>
                <a:gd name="connsiteY3" fmla="*/ 1380782 h 1625244"/>
                <a:gd name="connsiteX4" fmla="*/ 1358091 w 1468819"/>
                <a:gd name="connsiteY4" fmla="*/ 1588096 h 1625244"/>
                <a:gd name="connsiteX5" fmla="*/ 843208 w 1468819"/>
                <a:gd name="connsiteY5" fmla="*/ 1488013 h 1625244"/>
                <a:gd name="connsiteX6" fmla="*/ 253584 w 1468819"/>
                <a:gd name="connsiteY6" fmla="*/ 1027773 h 1625244"/>
                <a:gd name="connsiteX7" fmla="*/ 104102 w 1468819"/>
                <a:gd name="connsiteY7" fmla="*/ 144042 h 1625244"/>
                <a:gd name="connsiteX8" fmla="*/ 112586 w 1468819"/>
                <a:gd name="connsiteY8" fmla="*/ 163519 h 1625244"/>
                <a:gd name="connsiteX0" fmla="*/ 52700 w 1417417"/>
                <a:gd name="connsiteY0" fmla="*/ 144042 h 1625244"/>
                <a:gd name="connsiteX1" fmla="*/ 518384 w 1417417"/>
                <a:gd name="connsiteY1" fmla="*/ 163519 h 1625244"/>
                <a:gd name="connsiteX2" fmla="*/ 692151 w 1417417"/>
                <a:gd name="connsiteY2" fmla="*/ 1027773 h 1625244"/>
                <a:gd name="connsiteX3" fmla="*/ 1314994 w 1417417"/>
                <a:gd name="connsiteY3" fmla="*/ 1380782 h 1625244"/>
                <a:gd name="connsiteX4" fmla="*/ 1306689 w 1417417"/>
                <a:gd name="connsiteY4" fmla="*/ 1588096 h 1625244"/>
                <a:gd name="connsiteX5" fmla="*/ 791806 w 1417417"/>
                <a:gd name="connsiteY5" fmla="*/ 1488013 h 1625244"/>
                <a:gd name="connsiteX6" fmla="*/ 202182 w 1417417"/>
                <a:gd name="connsiteY6" fmla="*/ 1027773 h 1625244"/>
                <a:gd name="connsiteX7" fmla="*/ 52700 w 1417417"/>
                <a:gd name="connsiteY7" fmla="*/ 144042 h 1625244"/>
                <a:gd name="connsiteX0" fmla="*/ 52700 w 1417417"/>
                <a:gd name="connsiteY0" fmla="*/ 127811 h 1609013"/>
                <a:gd name="connsiteX1" fmla="*/ 518384 w 1417417"/>
                <a:gd name="connsiteY1" fmla="*/ 147288 h 1609013"/>
                <a:gd name="connsiteX2" fmla="*/ 692151 w 1417417"/>
                <a:gd name="connsiteY2" fmla="*/ 1011542 h 1609013"/>
                <a:gd name="connsiteX3" fmla="*/ 1314994 w 1417417"/>
                <a:gd name="connsiteY3" fmla="*/ 1364551 h 1609013"/>
                <a:gd name="connsiteX4" fmla="*/ 1306689 w 1417417"/>
                <a:gd name="connsiteY4" fmla="*/ 1571865 h 1609013"/>
                <a:gd name="connsiteX5" fmla="*/ 791806 w 1417417"/>
                <a:gd name="connsiteY5" fmla="*/ 1471782 h 1609013"/>
                <a:gd name="connsiteX6" fmla="*/ 202182 w 1417417"/>
                <a:gd name="connsiteY6" fmla="*/ 1011542 h 1609013"/>
                <a:gd name="connsiteX7" fmla="*/ 52700 w 1417417"/>
                <a:gd name="connsiteY7" fmla="*/ 127811 h 1609013"/>
                <a:gd name="connsiteX0" fmla="*/ 52700 w 1417417"/>
                <a:gd name="connsiteY0" fmla="*/ 3112 h 1484314"/>
                <a:gd name="connsiteX1" fmla="*/ 518384 w 1417417"/>
                <a:gd name="connsiteY1" fmla="*/ 22589 h 1484314"/>
                <a:gd name="connsiteX2" fmla="*/ 692151 w 1417417"/>
                <a:gd name="connsiteY2" fmla="*/ 886843 h 1484314"/>
                <a:gd name="connsiteX3" fmla="*/ 1314994 w 1417417"/>
                <a:gd name="connsiteY3" fmla="*/ 1239852 h 1484314"/>
                <a:gd name="connsiteX4" fmla="*/ 1306689 w 1417417"/>
                <a:gd name="connsiteY4" fmla="*/ 1447166 h 1484314"/>
                <a:gd name="connsiteX5" fmla="*/ 791806 w 1417417"/>
                <a:gd name="connsiteY5" fmla="*/ 1347083 h 1484314"/>
                <a:gd name="connsiteX6" fmla="*/ 202182 w 1417417"/>
                <a:gd name="connsiteY6" fmla="*/ 886843 h 1484314"/>
                <a:gd name="connsiteX7" fmla="*/ 52700 w 1417417"/>
                <a:gd name="connsiteY7" fmla="*/ 3112 h 1484314"/>
                <a:gd name="connsiteX0" fmla="*/ 150946 w 1515663"/>
                <a:gd name="connsiteY0" fmla="*/ 3112 h 1484314"/>
                <a:gd name="connsiteX1" fmla="*/ 616630 w 1515663"/>
                <a:gd name="connsiteY1" fmla="*/ 22589 h 1484314"/>
                <a:gd name="connsiteX2" fmla="*/ 790397 w 1515663"/>
                <a:gd name="connsiteY2" fmla="*/ 886843 h 1484314"/>
                <a:gd name="connsiteX3" fmla="*/ 1413240 w 1515663"/>
                <a:gd name="connsiteY3" fmla="*/ 1239852 h 1484314"/>
                <a:gd name="connsiteX4" fmla="*/ 1404935 w 1515663"/>
                <a:gd name="connsiteY4" fmla="*/ 1447166 h 1484314"/>
                <a:gd name="connsiteX5" fmla="*/ 890052 w 1515663"/>
                <a:gd name="connsiteY5" fmla="*/ 1347083 h 1484314"/>
                <a:gd name="connsiteX6" fmla="*/ 300428 w 1515663"/>
                <a:gd name="connsiteY6" fmla="*/ 886843 h 1484314"/>
                <a:gd name="connsiteX7" fmla="*/ 150946 w 1515663"/>
                <a:gd name="connsiteY7" fmla="*/ 3112 h 1484314"/>
                <a:gd name="connsiteX0" fmla="*/ 150946 w 1515663"/>
                <a:gd name="connsiteY0" fmla="*/ 3112 h 1484314"/>
                <a:gd name="connsiteX1" fmla="*/ 616630 w 1515663"/>
                <a:gd name="connsiteY1" fmla="*/ 22589 h 1484314"/>
                <a:gd name="connsiteX2" fmla="*/ 790397 w 1515663"/>
                <a:gd name="connsiteY2" fmla="*/ 886843 h 1484314"/>
                <a:gd name="connsiteX3" fmla="*/ 1413240 w 1515663"/>
                <a:gd name="connsiteY3" fmla="*/ 1239852 h 1484314"/>
                <a:gd name="connsiteX4" fmla="*/ 1404935 w 1515663"/>
                <a:gd name="connsiteY4" fmla="*/ 1447166 h 1484314"/>
                <a:gd name="connsiteX5" fmla="*/ 890052 w 1515663"/>
                <a:gd name="connsiteY5" fmla="*/ 1347083 h 1484314"/>
                <a:gd name="connsiteX6" fmla="*/ 300428 w 1515663"/>
                <a:gd name="connsiteY6" fmla="*/ 886843 h 1484314"/>
                <a:gd name="connsiteX7" fmla="*/ 150946 w 1515663"/>
                <a:gd name="connsiteY7" fmla="*/ 3112 h 1484314"/>
                <a:gd name="connsiteX0" fmla="*/ 227179 w 1591896"/>
                <a:gd name="connsiteY0" fmla="*/ 3112 h 1484314"/>
                <a:gd name="connsiteX1" fmla="*/ 692863 w 1591896"/>
                <a:gd name="connsiteY1" fmla="*/ 22589 h 1484314"/>
                <a:gd name="connsiteX2" fmla="*/ 866630 w 1591896"/>
                <a:gd name="connsiteY2" fmla="*/ 886843 h 1484314"/>
                <a:gd name="connsiteX3" fmla="*/ 1489473 w 1591896"/>
                <a:gd name="connsiteY3" fmla="*/ 1239852 h 1484314"/>
                <a:gd name="connsiteX4" fmla="*/ 1481168 w 1591896"/>
                <a:gd name="connsiteY4" fmla="*/ 1447166 h 1484314"/>
                <a:gd name="connsiteX5" fmla="*/ 966285 w 1591896"/>
                <a:gd name="connsiteY5" fmla="*/ 1347083 h 1484314"/>
                <a:gd name="connsiteX6" fmla="*/ 376661 w 1591896"/>
                <a:gd name="connsiteY6" fmla="*/ 886843 h 1484314"/>
                <a:gd name="connsiteX7" fmla="*/ 227179 w 1591896"/>
                <a:gd name="connsiteY7" fmla="*/ 3112 h 1484314"/>
                <a:gd name="connsiteX0" fmla="*/ 142724 w 1507441"/>
                <a:gd name="connsiteY0" fmla="*/ 3112 h 1484314"/>
                <a:gd name="connsiteX1" fmla="*/ 608408 w 1507441"/>
                <a:gd name="connsiteY1" fmla="*/ 22589 h 1484314"/>
                <a:gd name="connsiteX2" fmla="*/ 782175 w 1507441"/>
                <a:gd name="connsiteY2" fmla="*/ 886843 h 1484314"/>
                <a:gd name="connsiteX3" fmla="*/ 1405018 w 1507441"/>
                <a:gd name="connsiteY3" fmla="*/ 1239852 h 1484314"/>
                <a:gd name="connsiteX4" fmla="*/ 1396713 w 1507441"/>
                <a:gd name="connsiteY4" fmla="*/ 1447166 h 1484314"/>
                <a:gd name="connsiteX5" fmla="*/ 881830 w 1507441"/>
                <a:gd name="connsiteY5" fmla="*/ 1347083 h 1484314"/>
                <a:gd name="connsiteX6" fmla="*/ 292206 w 1507441"/>
                <a:gd name="connsiteY6" fmla="*/ 886843 h 1484314"/>
                <a:gd name="connsiteX7" fmla="*/ 142724 w 1507441"/>
                <a:gd name="connsiteY7" fmla="*/ 3112 h 1484314"/>
                <a:gd name="connsiteX0" fmla="*/ 142724 w 1507441"/>
                <a:gd name="connsiteY0" fmla="*/ 7095 h 1488297"/>
                <a:gd name="connsiteX1" fmla="*/ 608408 w 1507441"/>
                <a:gd name="connsiteY1" fmla="*/ 26572 h 1488297"/>
                <a:gd name="connsiteX2" fmla="*/ 782175 w 1507441"/>
                <a:gd name="connsiteY2" fmla="*/ 890826 h 1488297"/>
                <a:gd name="connsiteX3" fmla="*/ 1405018 w 1507441"/>
                <a:gd name="connsiteY3" fmla="*/ 1243835 h 1488297"/>
                <a:gd name="connsiteX4" fmla="*/ 1396713 w 1507441"/>
                <a:gd name="connsiteY4" fmla="*/ 1451149 h 1488297"/>
                <a:gd name="connsiteX5" fmla="*/ 881830 w 1507441"/>
                <a:gd name="connsiteY5" fmla="*/ 1351066 h 1488297"/>
                <a:gd name="connsiteX6" fmla="*/ 292206 w 1507441"/>
                <a:gd name="connsiteY6" fmla="*/ 890826 h 1488297"/>
                <a:gd name="connsiteX7" fmla="*/ 142724 w 1507441"/>
                <a:gd name="connsiteY7" fmla="*/ 7095 h 1488297"/>
                <a:gd name="connsiteX0" fmla="*/ 142724 w 1507441"/>
                <a:gd name="connsiteY0" fmla="*/ 7095 h 1488297"/>
                <a:gd name="connsiteX1" fmla="*/ 608408 w 1507441"/>
                <a:gd name="connsiteY1" fmla="*/ 26572 h 1488297"/>
                <a:gd name="connsiteX2" fmla="*/ 782175 w 1507441"/>
                <a:gd name="connsiteY2" fmla="*/ 890826 h 1488297"/>
                <a:gd name="connsiteX3" fmla="*/ 1405018 w 1507441"/>
                <a:gd name="connsiteY3" fmla="*/ 1243835 h 1488297"/>
                <a:gd name="connsiteX4" fmla="*/ 1396713 w 1507441"/>
                <a:gd name="connsiteY4" fmla="*/ 1451149 h 1488297"/>
                <a:gd name="connsiteX5" fmla="*/ 881830 w 1507441"/>
                <a:gd name="connsiteY5" fmla="*/ 1351066 h 1488297"/>
                <a:gd name="connsiteX6" fmla="*/ 292206 w 1507441"/>
                <a:gd name="connsiteY6" fmla="*/ 890826 h 1488297"/>
                <a:gd name="connsiteX7" fmla="*/ 142724 w 1507441"/>
                <a:gd name="connsiteY7" fmla="*/ 7095 h 1488297"/>
                <a:gd name="connsiteX0" fmla="*/ 130110 w 1494827"/>
                <a:gd name="connsiteY0" fmla="*/ 7095 h 1488297"/>
                <a:gd name="connsiteX1" fmla="*/ 595794 w 1494827"/>
                <a:gd name="connsiteY1" fmla="*/ 26572 h 1488297"/>
                <a:gd name="connsiteX2" fmla="*/ 769561 w 1494827"/>
                <a:gd name="connsiteY2" fmla="*/ 890826 h 1488297"/>
                <a:gd name="connsiteX3" fmla="*/ 1392404 w 1494827"/>
                <a:gd name="connsiteY3" fmla="*/ 1243835 h 1488297"/>
                <a:gd name="connsiteX4" fmla="*/ 1384099 w 1494827"/>
                <a:gd name="connsiteY4" fmla="*/ 1451149 h 1488297"/>
                <a:gd name="connsiteX5" fmla="*/ 869216 w 1494827"/>
                <a:gd name="connsiteY5" fmla="*/ 1351066 h 1488297"/>
                <a:gd name="connsiteX6" fmla="*/ 279592 w 1494827"/>
                <a:gd name="connsiteY6" fmla="*/ 890826 h 1488297"/>
                <a:gd name="connsiteX7" fmla="*/ 130110 w 1494827"/>
                <a:gd name="connsiteY7" fmla="*/ 7095 h 1488297"/>
                <a:gd name="connsiteX0" fmla="*/ 126460 w 1491177"/>
                <a:gd name="connsiteY0" fmla="*/ 7095 h 1488297"/>
                <a:gd name="connsiteX1" fmla="*/ 592144 w 1491177"/>
                <a:gd name="connsiteY1" fmla="*/ 26572 h 1488297"/>
                <a:gd name="connsiteX2" fmla="*/ 765911 w 1491177"/>
                <a:gd name="connsiteY2" fmla="*/ 890826 h 1488297"/>
                <a:gd name="connsiteX3" fmla="*/ 1388754 w 1491177"/>
                <a:gd name="connsiteY3" fmla="*/ 1243835 h 1488297"/>
                <a:gd name="connsiteX4" fmla="*/ 1380449 w 1491177"/>
                <a:gd name="connsiteY4" fmla="*/ 1451149 h 1488297"/>
                <a:gd name="connsiteX5" fmla="*/ 865566 w 1491177"/>
                <a:gd name="connsiteY5" fmla="*/ 1351066 h 1488297"/>
                <a:gd name="connsiteX6" fmla="*/ 275942 w 1491177"/>
                <a:gd name="connsiteY6" fmla="*/ 890826 h 1488297"/>
                <a:gd name="connsiteX7" fmla="*/ 126460 w 1491177"/>
                <a:gd name="connsiteY7" fmla="*/ 7095 h 1488297"/>
                <a:gd name="connsiteX0" fmla="*/ 126460 w 1491177"/>
                <a:gd name="connsiteY0" fmla="*/ 29738 h 1510940"/>
                <a:gd name="connsiteX1" fmla="*/ 599820 w 1491177"/>
                <a:gd name="connsiteY1" fmla="*/ 22589 h 1510940"/>
                <a:gd name="connsiteX2" fmla="*/ 765911 w 1491177"/>
                <a:gd name="connsiteY2" fmla="*/ 913469 h 1510940"/>
                <a:gd name="connsiteX3" fmla="*/ 1388754 w 1491177"/>
                <a:gd name="connsiteY3" fmla="*/ 1266478 h 1510940"/>
                <a:gd name="connsiteX4" fmla="*/ 1380449 w 1491177"/>
                <a:gd name="connsiteY4" fmla="*/ 1473792 h 1510940"/>
                <a:gd name="connsiteX5" fmla="*/ 865566 w 1491177"/>
                <a:gd name="connsiteY5" fmla="*/ 1373709 h 1510940"/>
                <a:gd name="connsiteX6" fmla="*/ 275942 w 1491177"/>
                <a:gd name="connsiteY6" fmla="*/ 913469 h 1510940"/>
                <a:gd name="connsiteX7" fmla="*/ 126460 w 1491177"/>
                <a:gd name="connsiteY7" fmla="*/ 29738 h 1510940"/>
                <a:gd name="connsiteX0" fmla="*/ 126460 w 1491177"/>
                <a:gd name="connsiteY0" fmla="*/ 7149 h 1488351"/>
                <a:gd name="connsiteX1" fmla="*/ 599820 w 1491177"/>
                <a:gd name="connsiteY1" fmla="*/ 0 h 1488351"/>
                <a:gd name="connsiteX2" fmla="*/ 765911 w 1491177"/>
                <a:gd name="connsiteY2" fmla="*/ 890880 h 1488351"/>
                <a:gd name="connsiteX3" fmla="*/ 1388754 w 1491177"/>
                <a:gd name="connsiteY3" fmla="*/ 1243889 h 1488351"/>
                <a:gd name="connsiteX4" fmla="*/ 1380449 w 1491177"/>
                <a:gd name="connsiteY4" fmla="*/ 1451203 h 1488351"/>
                <a:gd name="connsiteX5" fmla="*/ 865566 w 1491177"/>
                <a:gd name="connsiteY5" fmla="*/ 1351120 h 1488351"/>
                <a:gd name="connsiteX6" fmla="*/ 275942 w 1491177"/>
                <a:gd name="connsiteY6" fmla="*/ 890880 h 1488351"/>
                <a:gd name="connsiteX7" fmla="*/ 126460 w 1491177"/>
                <a:gd name="connsiteY7" fmla="*/ 7149 h 1488351"/>
                <a:gd name="connsiteX0" fmla="*/ 126460 w 1439267"/>
                <a:gd name="connsiteY0" fmla="*/ 8463 h 1488351"/>
                <a:gd name="connsiteX1" fmla="*/ 547910 w 1439267"/>
                <a:gd name="connsiteY1" fmla="*/ 0 h 1488351"/>
                <a:gd name="connsiteX2" fmla="*/ 714001 w 1439267"/>
                <a:gd name="connsiteY2" fmla="*/ 890880 h 1488351"/>
                <a:gd name="connsiteX3" fmla="*/ 1336844 w 1439267"/>
                <a:gd name="connsiteY3" fmla="*/ 1243889 h 1488351"/>
                <a:gd name="connsiteX4" fmla="*/ 1328539 w 1439267"/>
                <a:gd name="connsiteY4" fmla="*/ 1451203 h 1488351"/>
                <a:gd name="connsiteX5" fmla="*/ 813656 w 1439267"/>
                <a:gd name="connsiteY5" fmla="*/ 1351120 h 1488351"/>
                <a:gd name="connsiteX6" fmla="*/ 224032 w 1439267"/>
                <a:gd name="connsiteY6" fmla="*/ 890880 h 1488351"/>
                <a:gd name="connsiteX7" fmla="*/ 126460 w 1439267"/>
                <a:gd name="connsiteY7" fmla="*/ 8463 h 1488351"/>
                <a:gd name="connsiteX0" fmla="*/ 126460 w 1482075"/>
                <a:gd name="connsiteY0" fmla="*/ 8463 h 1488351"/>
                <a:gd name="connsiteX1" fmla="*/ 590718 w 1482075"/>
                <a:gd name="connsiteY1" fmla="*/ 0 h 1488351"/>
                <a:gd name="connsiteX2" fmla="*/ 756809 w 1482075"/>
                <a:gd name="connsiteY2" fmla="*/ 890880 h 1488351"/>
                <a:gd name="connsiteX3" fmla="*/ 1379652 w 1482075"/>
                <a:gd name="connsiteY3" fmla="*/ 1243889 h 1488351"/>
                <a:gd name="connsiteX4" fmla="*/ 1371347 w 1482075"/>
                <a:gd name="connsiteY4" fmla="*/ 1451203 h 1488351"/>
                <a:gd name="connsiteX5" fmla="*/ 856464 w 1482075"/>
                <a:gd name="connsiteY5" fmla="*/ 1351120 h 1488351"/>
                <a:gd name="connsiteX6" fmla="*/ 266840 w 1482075"/>
                <a:gd name="connsiteY6" fmla="*/ 890880 h 1488351"/>
                <a:gd name="connsiteX7" fmla="*/ 126460 w 1482075"/>
                <a:gd name="connsiteY7" fmla="*/ 8463 h 1488351"/>
                <a:gd name="connsiteX0" fmla="*/ 188788 w 1544403"/>
                <a:gd name="connsiteY0" fmla="*/ 8463 h 1488351"/>
                <a:gd name="connsiteX1" fmla="*/ 653046 w 1544403"/>
                <a:gd name="connsiteY1" fmla="*/ 0 h 1488351"/>
                <a:gd name="connsiteX2" fmla="*/ 819137 w 1544403"/>
                <a:gd name="connsiteY2" fmla="*/ 890880 h 1488351"/>
                <a:gd name="connsiteX3" fmla="*/ 1441980 w 1544403"/>
                <a:gd name="connsiteY3" fmla="*/ 1243889 h 1488351"/>
                <a:gd name="connsiteX4" fmla="*/ 1433675 w 1544403"/>
                <a:gd name="connsiteY4" fmla="*/ 1451203 h 1488351"/>
                <a:gd name="connsiteX5" fmla="*/ 918792 w 1544403"/>
                <a:gd name="connsiteY5" fmla="*/ 1351120 h 1488351"/>
                <a:gd name="connsiteX6" fmla="*/ 329168 w 1544403"/>
                <a:gd name="connsiteY6" fmla="*/ 890880 h 1488351"/>
                <a:gd name="connsiteX7" fmla="*/ 188788 w 1544403"/>
                <a:gd name="connsiteY7" fmla="*/ 8463 h 14883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544403" h="1488351">
                  <a:moveTo>
                    <a:pt x="188788" y="8463"/>
                  </a:moveTo>
                  <a:cubicBezTo>
                    <a:pt x="377848" y="1368"/>
                    <a:pt x="436333" y="5318"/>
                    <a:pt x="653046" y="0"/>
                  </a:cubicBezTo>
                  <a:cubicBezTo>
                    <a:pt x="664122" y="184496"/>
                    <a:pt x="669433" y="696405"/>
                    <a:pt x="819137" y="890880"/>
                  </a:cubicBezTo>
                  <a:cubicBezTo>
                    <a:pt x="951905" y="1093757"/>
                    <a:pt x="1339557" y="1150502"/>
                    <a:pt x="1441980" y="1243889"/>
                  </a:cubicBezTo>
                  <a:cubicBezTo>
                    <a:pt x="1544403" y="1337276"/>
                    <a:pt x="1434154" y="1488351"/>
                    <a:pt x="1433675" y="1451203"/>
                  </a:cubicBezTo>
                  <a:cubicBezTo>
                    <a:pt x="1360318" y="1470266"/>
                    <a:pt x="1102877" y="1444507"/>
                    <a:pt x="918792" y="1351120"/>
                  </a:cubicBezTo>
                  <a:cubicBezTo>
                    <a:pt x="734708" y="1257733"/>
                    <a:pt x="452352" y="1114875"/>
                    <a:pt x="329168" y="890880"/>
                  </a:cubicBezTo>
                  <a:cubicBezTo>
                    <a:pt x="191406" y="468193"/>
                    <a:pt x="0" y="431133"/>
                    <a:pt x="188788" y="846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" name="手繪多邊形 5"/>
            <p:cNvSpPr/>
            <p:nvPr/>
          </p:nvSpPr>
          <p:spPr>
            <a:xfrm>
              <a:off x="18206150" y="-12018541"/>
              <a:ext cx="2629938" cy="4955996"/>
            </a:xfrm>
            <a:custGeom>
              <a:avLst/>
              <a:gdLst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1005840 w 3017520"/>
                <a:gd name="connsiteY14" fmla="*/ 1737360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467167 w 3017520"/>
                <a:gd name="connsiteY8" fmla="*/ 2295331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63918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885158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885158 w 3017520"/>
                <a:gd name="connsiteY15" fmla="*/ 1735494 h 5116908"/>
                <a:gd name="connsiteX16" fmla="*/ 2560320 w 3017520"/>
                <a:gd name="connsiteY16" fmla="*/ 91440 h 5116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017520" h="5116908">
                  <a:moveTo>
                    <a:pt x="2560320" y="0"/>
                  </a:moveTo>
                  <a:lnTo>
                    <a:pt x="3017520" y="274320"/>
                  </a:lnTo>
                  <a:lnTo>
                    <a:pt x="2103120" y="2286000"/>
                  </a:lnTo>
                  <a:lnTo>
                    <a:pt x="1540830" y="3426201"/>
                  </a:lnTo>
                  <a:cubicBezTo>
                    <a:pt x="1324897" y="3262569"/>
                    <a:pt x="1324898" y="3332478"/>
                    <a:pt x="1097280" y="2926080"/>
                  </a:cubicBezTo>
                  <a:cubicBezTo>
                    <a:pt x="1099555" y="2690327"/>
                    <a:pt x="1299908" y="2352908"/>
                    <a:pt x="1442479" y="2042064"/>
                  </a:cubicBezTo>
                  <a:lnTo>
                    <a:pt x="914400" y="1828800"/>
                  </a:lnTo>
                  <a:lnTo>
                    <a:pt x="368816" y="2042064"/>
                  </a:lnTo>
                  <a:lnTo>
                    <a:pt x="508146" y="2216953"/>
                  </a:lnTo>
                  <a:cubicBezTo>
                    <a:pt x="551603" y="2540947"/>
                    <a:pt x="598574" y="2658781"/>
                    <a:pt x="731520" y="2926080"/>
                  </a:cubicBezTo>
                  <a:cubicBezTo>
                    <a:pt x="630362" y="3586168"/>
                    <a:pt x="619247" y="4443528"/>
                    <a:pt x="639281" y="5116908"/>
                  </a:cubicBezTo>
                  <a:cubicBezTo>
                    <a:pt x="398351" y="4596197"/>
                    <a:pt x="346665" y="3945294"/>
                    <a:pt x="270465" y="3381414"/>
                  </a:cubicBezTo>
                  <a:cubicBezTo>
                    <a:pt x="242227" y="2766174"/>
                    <a:pt x="241779" y="1769084"/>
                    <a:pt x="196702" y="1410789"/>
                  </a:cubicBezTo>
                  <a:lnTo>
                    <a:pt x="0" y="1231641"/>
                  </a:lnTo>
                  <a:lnTo>
                    <a:pt x="73763" y="727788"/>
                  </a:lnTo>
                  <a:lnTo>
                    <a:pt x="885158" y="1735494"/>
                  </a:lnTo>
                  <a:lnTo>
                    <a:pt x="2560320" y="91440"/>
                  </a:lnTo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5362" name="群組 336"/>
          <p:cNvGrpSpPr>
            <a:grpSpLocks/>
          </p:cNvGrpSpPr>
          <p:nvPr/>
        </p:nvGrpSpPr>
        <p:grpSpPr bwMode="auto">
          <a:xfrm>
            <a:off x="6732588" y="115888"/>
            <a:ext cx="2016125" cy="6670675"/>
            <a:chOff x="8172450" y="3860800"/>
            <a:chExt cx="720725" cy="2997200"/>
          </a:xfrm>
        </p:grpSpPr>
        <p:sp>
          <p:nvSpPr>
            <p:cNvPr id="15382" name="Freeform 4303"/>
            <p:cNvSpPr>
              <a:spLocks/>
            </p:cNvSpPr>
            <p:nvPr/>
          </p:nvSpPr>
          <p:spPr bwMode="auto">
            <a:xfrm>
              <a:off x="8172450" y="3860800"/>
              <a:ext cx="720725" cy="2997200"/>
            </a:xfrm>
            <a:custGeom>
              <a:avLst/>
              <a:gdLst>
                <a:gd name="T0" fmla="*/ 2147483647 w 558"/>
                <a:gd name="T1" fmla="*/ 2147483647 h 2285"/>
                <a:gd name="T2" fmla="*/ 2147483647 w 558"/>
                <a:gd name="T3" fmla="*/ 2147483647 h 2285"/>
                <a:gd name="T4" fmla="*/ 2147483647 w 558"/>
                <a:gd name="T5" fmla="*/ 2147483647 h 2285"/>
                <a:gd name="T6" fmla="*/ 2147483647 w 558"/>
                <a:gd name="T7" fmla="*/ 2147483647 h 2285"/>
                <a:gd name="T8" fmla="*/ 2147483647 w 558"/>
                <a:gd name="T9" fmla="*/ 2147483647 h 2285"/>
                <a:gd name="T10" fmla="*/ 2147483647 w 558"/>
                <a:gd name="T11" fmla="*/ 2147483647 h 2285"/>
                <a:gd name="T12" fmla="*/ 2147483647 w 558"/>
                <a:gd name="T13" fmla="*/ 2147483647 h 2285"/>
                <a:gd name="T14" fmla="*/ 2147483647 w 558"/>
                <a:gd name="T15" fmla="*/ 2147483647 h 2285"/>
                <a:gd name="T16" fmla="*/ 2147483647 w 558"/>
                <a:gd name="T17" fmla="*/ 2147483647 h 2285"/>
                <a:gd name="T18" fmla="*/ 2147483647 w 558"/>
                <a:gd name="T19" fmla="*/ 2147483647 h 2285"/>
                <a:gd name="T20" fmla="*/ 2147483647 w 558"/>
                <a:gd name="T21" fmla="*/ 2147483647 h 2285"/>
                <a:gd name="T22" fmla="*/ 2147483647 w 558"/>
                <a:gd name="T23" fmla="*/ 2147483647 h 2285"/>
                <a:gd name="T24" fmla="*/ 2147483647 w 558"/>
                <a:gd name="T25" fmla="*/ 2147483647 h 2285"/>
                <a:gd name="T26" fmla="*/ 2147483647 w 558"/>
                <a:gd name="T27" fmla="*/ 2147483647 h 2285"/>
                <a:gd name="T28" fmla="*/ 2147483647 w 558"/>
                <a:gd name="T29" fmla="*/ 2147483647 h 2285"/>
                <a:gd name="T30" fmla="*/ 2147483647 w 558"/>
                <a:gd name="T31" fmla="*/ 2147483647 h 2285"/>
                <a:gd name="T32" fmla="*/ 2147483647 w 558"/>
                <a:gd name="T33" fmla="*/ 2147483647 h 2285"/>
                <a:gd name="T34" fmla="*/ 2147483647 w 558"/>
                <a:gd name="T35" fmla="*/ 2147483647 h 2285"/>
                <a:gd name="T36" fmla="*/ 2147483647 w 558"/>
                <a:gd name="T37" fmla="*/ 2147483647 h 2285"/>
                <a:gd name="T38" fmla="*/ 2147483647 w 558"/>
                <a:gd name="T39" fmla="*/ 2147483647 h 2285"/>
                <a:gd name="T40" fmla="*/ 2147483647 w 558"/>
                <a:gd name="T41" fmla="*/ 2147483647 h 2285"/>
                <a:gd name="T42" fmla="*/ 2147483647 w 558"/>
                <a:gd name="T43" fmla="*/ 0 h 2285"/>
                <a:gd name="T44" fmla="*/ 2147483647 w 558"/>
                <a:gd name="T45" fmla="*/ 2147483647 h 2285"/>
                <a:gd name="T46" fmla="*/ 2147483647 w 558"/>
                <a:gd name="T47" fmla="*/ 2147483647 h 2285"/>
                <a:gd name="T48" fmla="*/ 2147483647 w 558"/>
                <a:gd name="T49" fmla="*/ 2147483647 h 2285"/>
                <a:gd name="T50" fmla="*/ 2147483647 w 558"/>
                <a:gd name="T51" fmla="*/ 2147483647 h 2285"/>
                <a:gd name="T52" fmla="*/ 2147483647 w 558"/>
                <a:gd name="T53" fmla="*/ 2147483647 h 2285"/>
                <a:gd name="T54" fmla="*/ 2147483647 w 558"/>
                <a:gd name="T55" fmla="*/ 2147483647 h 2285"/>
                <a:gd name="T56" fmla="*/ 2147483647 w 558"/>
                <a:gd name="T57" fmla="*/ 2147483647 h 2285"/>
                <a:gd name="T58" fmla="*/ 2147483647 w 558"/>
                <a:gd name="T59" fmla="*/ 2147483647 h 2285"/>
                <a:gd name="T60" fmla="*/ 2147483647 w 558"/>
                <a:gd name="T61" fmla="*/ 2147483647 h 2285"/>
                <a:gd name="T62" fmla="*/ 2147483647 w 558"/>
                <a:gd name="T63" fmla="*/ 2147483647 h 2285"/>
                <a:gd name="T64" fmla="*/ 2147483647 w 558"/>
                <a:gd name="T65" fmla="*/ 2147483647 h 2285"/>
                <a:gd name="T66" fmla="*/ 2147483647 w 558"/>
                <a:gd name="T67" fmla="*/ 2147483647 h 2285"/>
                <a:gd name="T68" fmla="*/ 2147483647 w 558"/>
                <a:gd name="T69" fmla="*/ 2147483647 h 2285"/>
                <a:gd name="T70" fmla="*/ 2147483647 w 558"/>
                <a:gd name="T71" fmla="*/ 2147483647 h 2285"/>
                <a:gd name="T72" fmla="*/ 2147483647 w 558"/>
                <a:gd name="T73" fmla="*/ 2147483647 h 2285"/>
                <a:gd name="T74" fmla="*/ 2147483647 w 558"/>
                <a:gd name="T75" fmla="*/ 2147483647 h 2285"/>
                <a:gd name="T76" fmla="*/ 2147483647 w 558"/>
                <a:gd name="T77" fmla="*/ 2147483647 h 2285"/>
                <a:gd name="T78" fmla="*/ 2147483647 w 558"/>
                <a:gd name="T79" fmla="*/ 2147483647 h 2285"/>
                <a:gd name="T80" fmla="*/ 2147483647 w 558"/>
                <a:gd name="T81" fmla="*/ 2147483647 h 2285"/>
                <a:gd name="T82" fmla="*/ 2147483647 w 558"/>
                <a:gd name="T83" fmla="*/ 2147483647 h 2285"/>
                <a:gd name="T84" fmla="*/ 2147483647 w 558"/>
                <a:gd name="T85" fmla="*/ 2147483647 h 2285"/>
                <a:gd name="T86" fmla="*/ 2147483647 w 558"/>
                <a:gd name="T87" fmla="*/ 2147483647 h 2285"/>
                <a:gd name="T88" fmla="*/ 2147483647 w 558"/>
                <a:gd name="T89" fmla="*/ 2147483647 h 2285"/>
                <a:gd name="T90" fmla="*/ 2147483647 w 558"/>
                <a:gd name="T91" fmla="*/ 2147483647 h 2285"/>
                <a:gd name="T92" fmla="*/ 2147483647 w 558"/>
                <a:gd name="T93" fmla="*/ 2147483647 h 2285"/>
                <a:gd name="T94" fmla="*/ 2147483647 w 558"/>
                <a:gd name="T95" fmla="*/ 2147483647 h 2285"/>
                <a:gd name="T96" fmla="*/ 2147483647 w 558"/>
                <a:gd name="T97" fmla="*/ 2147483647 h 2285"/>
                <a:gd name="T98" fmla="*/ 2147483647 w 558"/>
                <a:gd name="T99" fmla="*/ 2147483647 h 228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58"/>
                <a:gd name="T151" fmla="*/ 0 h 2285"/>
                <a:gd name="T152" fmla="*/ 558 w 558"/>
                <a:gd name="T153" fmla="*/ 2285 h 228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58" h="2285">
                  <a:moveTo>
                    <a:pt x="284" y="2071"/>
                  </a:moveTo>
                  <a:lnTo>
                    <a:pt x="284" y="2071"/>
                  </a:lnTo>
                  <a:lnTo>
                    <a:pt x="301" y="2096"/>
                  </a:lnTo>
                  <a:lnTo>
                    <a:pt x="301" y="2131"/>
                  </a:lnTo>
                  <a:lnTo>
                    <a:pt x="292" y="2174"/>
                  </a:lnTo>
                  <a:lnTo>
                    <a:pt x="284" y="2242"/>
                  </a:lnTo>
                  <a:lnTo>
                    <a:pt x="275" y="2242"/>
                  </a:lnTo>
                  <a:lnTo>
                    <a:pt x="275" y="2174"/>
                  </a:lnTo>
                  <a:lnTo>
                    <a:pt x="266" y="2174"/>
                  </a:lnTo>
                  <a:lnTo>
                    <a:pt x="241" y="2182"/>
                  </a:lnTo>
                  <a:lnTo>
                    <a:pt x="215" y="2200"/>
                  </a:lnTo>
                  <a:lnTo>
                    <a:pt x="189" y="2225"/>
                  </a:lnTo>
                  <a:lnTo>
                    <a:pt x="180" y="2242"/>
                  </a:lnTo>
                  <a:lnTo>
                    <a:pt x="172" y="2251"/>
                  </a:lnTo>
                  <a:lnTo>
                    <a:pt x="146" y="2260"/>
                  </a:lnTo>
                  <a:lnTo>
                    <a:pt x="43" y="2260"/>
                  </a:lnTo>
                  <a:lnTo>
                    <a:pt x="26" y="2260"/>
                  </a:lnTo>
                  <a:lnTo>
                    <a:pt x="0" y="2251"/>
                  </a:lnTo>
                  <a:lnTo>
                    <a:pt x="9" y="2234"/>
                  </a:lnTo>
                  <a:lnTo>
                    <a:pt x="52" y="2225"/>
                  </a:lnTo>
                  <a:lnTo>
                    <a:pt x="86" y="2217"/>
                  </a:lnTo>
                  <a:lnTo>
                    <a:pt x="103" y="2200"/>
                  </a:lnTo>
                  <a:lnTo>
                    <a:pt x="112" y="2200"/>
                  </a:lnTo>
                  <a:lnTo>
                    <a:pt x="163" y="2079"/>
                  </a:lnTo>
                  <a:lnTo>
                    <a:pt x="180" y="2036"/>
                  </a:lnTo>
                  <a:lnTo>
                    <a:pt x="180" y="2019"/>
                  </a:lnTo>
                  <a:lnTo>
                    <a:pt x="206" y="1641"/>
                  </a:lnTo>
                  <a:lnTo>
                    <a:pt x="163" y="1624"/>
                  </a:lnTo>
                  <a:lnTo>
                    <a:pt x="163" y="1272"/>
                  </a:lnTo>
                  <a:lnTo>
                    <a:pt x="172" y="1220"/>
                  </a:lnTo>
                  <a:lnTo>
                    <a:pt x="180" y="1152"/>
                  </a:lnTo>
                  <a:lnTo>
                    <a:pt x="189" y="1100"/>
                  </a:lnTo>
                  <a:lnTo>
                    <a:pt x="189" y="1074"/>
                  </a:lnTo>
                  <a:lnTo>
                    <a:pt x="198" y="988"/>
                  </a:lnTo>
                  <a:lnTo>
                    <a:pt x="146" y="945"/>
                  </a:lnTo>
                  <a:lnTo>
                    <a:pt x="180" y="894"/>
                  </a:lnTo>
                  <a:lnTo>
                    <a:pt x="198" y="851"/>
                  </a:lnTo>
                  <a:lnTo>
                    <a:pt x="206" y="825"/>
                  </a:lnTo>
                  <a:lnTo>
                    <a:pt x="172" y="825"/>
                  </a:lnTo>
                  <a:lnTo>
                    <a:pt x="129" y="842"/>
                  </a:lnTo>
                  <a:lnTo>
                    <a:pt x="112" y="834"/>
                  </a:lnTo>
                  <a:lnTo>
                    <a:pt x="77" y="808"/>
                  </a:lnTo>
                  <a:lnTo>
                    <a:pt x="77" y="799"/>
                  </a:lnTo>
                  <a:lnTo>
                    <a:pt x="60" y="739"/>
                  </a:lnTo>
                  <a:lnTo>
                    <a:pt x="69" y="731"/>
                  </a:lnTo>
                  <a:lnTo>
                    <a:pt x="69" y="713"/>
                  </a:lnTo>
                  <a:lnTo>
                    <a:pt x="86" y="705"/>
                  </a:lnTo>
                  <a:lnTo>
                    <a:pt x="103" y="688"/>
                  </a:lnTo>
                  <a:lnTo>
                    <a:pt x="112" y="679"/>
                  </a:lnTo>
                  <a:lnTo>
                    <a:pt x="112" y="662"/>
                  </a:lnTo>
                  <a:lnTo>
                    <a:pt x="155" y="619"/>
                  </a:lnTo>
                  <a:lnTo>
                    <a:pt x="163" y="585"/>
                  </a:lnTo>
                  <a:lnTo>
                    <a:pt x="172" y="567"/>
                  </a:lnTo>
                  <a:lnTo>
                    <a:pt x="189" y="567"/>
                  </a:lnTo>
                  <a:lnTo>
                    <a:pt x="180" y="542"/>
                  </a:lnTo>
                  <a:lnTo>
                    <a:pt x="198" y="524"/>
                  </a:lnTo>
                  <a:lnTo>
                    <a:pt x="206" y="507"/>
                  </a:lnTo>
                  <a:lnTo>
                    <a:pt x="223" y="490"/>
                  </a:lnTo>
                  <a:lnTo>
                    <a:pt x="223" y="464"/>
                  </a:lnTo>
                  <a:lnTo>
                    <a:pt x="318" y="404"/>
                  </a:lnTo>
                  <a:lnTo>
                    <a:pt x="301" y="378"/>
                  </a:lnTo>
                  <a:lnTo>
                    <a:pt x="292" y="361"/>
                  </a:lnTo>
                  <a:lnTo>
                    <a:pt x="284" y="344"/>
                  </a:lnTo>
                  <a:lnTo>
                    <a:pt x="284" y="310"/>
                  </a:lnTo>
                  <a:lnTo>
                    <a:pt x="275" y="275"/>
                  </a:lnTo>
                  <a:lnTo>
                    <a:pt x="258" y="250"/>
                  </a:lnTo>
                  <a:lnTo>
                    <a:pt x="258" y="172"/>
                  </a:lnTo>
                  <a:lnTo>
                    <a:pt x="258" y="104"/>
                  </a:lnTo>
                  <a:lnTo>
                    <a:pt x="266" y="86"/>
                  </a:lnTo>
                  <a:lnTo>
                    <a:pt x="292" y="52"/>
                  </a:lnTo>
                  <a:lnTo>
                    <a:pt x="327" y="18"/>
                  </a:lnTo>
                  <a:lnTo>
                    <a:pt x="352" y="9"/>
                  </a:lnTo>
                  <a:lnTo>
                    <a:pt x="378" y="0"/>
                  </a:lnTo>
                  <a:lnTo>
                    <a:pt x="404" y="0"/>
                  </a:lnTo>
                  <a:lnTo>
                    <a:pt x="412" y="9"/>
                  </a:lnTo>
                  <a:lnTo>
                    <a:pt x="438" y="9"/>
                  </a:lnTo>
                  <a:lnTo>
                    <a:pt x="447" y="9"/>
                  </a:lnTo>
                  <a:lnTo>
                    <a:pt x="464" y="26"/>
                  </a:lnTo>
                  <a:lnTo>
                    <a:pt x="490" y="52"/>
                  </a:lnTo>
                  <a:lnTo>
                    <a:pt x="516" y="86"/>
                  </a:lnTo>
                  <a:lnTo>
                    <a:pt x="524" y="104"/>
                  </a:lnTo>
                  <a:lnTo>
                    <a:pt x="533" y="121"/>
                  </a:lnTo>
                  <a:lnTo>
                    <a:pt x="550" y="146"/>
                  </a:lnTo>
                  <a:lnTo>
                    <a:pt x="550" y="164"/>
                  </a:lnTo>
                  <a:lnTo>
                    <a:pt x="558" y="224"/>
                  </a:lnTo>
                  <a:lnTo>
                    <a:pt x="558" y="250"/>
                  </a:lnTo>
                  <a:lnTo>
                    <a:pt x="558" y="293"/>
                  </a:lnTo>
                  <a:lnTo>
                    <a:pt x="541" y="344"/>
                  </a:lnTo>
                  <a:lnTo>
                    <a:pt x="533" y="370"/>
                  </a:lnTo>
                  <a:lnTo>
                    <a:pt x="541" y="378"/>
                  </a:lnTo>
                  <a:lnTo>
                    <a:pt x="550" y="396"/>
                  </a:lnTo>
                  <a:lnTo>
                    <a:pt x="558" y="404"/>
                  </a:lnTo>
                  <a:lnTo>
                    <a:pt x="558" y="490"/>
                  </a:lnTo>
                  <a:lnTo>
                    <a:pt x="558" y="542"/>
                  </a:lnTo>
                  <a:lnTo>
                    <a:pt x="550" y="567"/>
                  </a:lnTo>
                  <a:lnTo>
                    <a:pt x="550" y="593"/>
                  </a:lnTo>
                  <a:lnTo>
                    <a:pt x="541" y="610"/>
                  </a:lnTo>
                  <a:lnTo>
                    <a:pt x="533" y="628"/>
                  </a:lnTo>
                  <a:lnTo>
                    <a:pt x="516" y="645"/>
                  </a:lnTo>
                  <a:lnTo>
                    <a:pt x="516" y="662"/>
                  </a:lnTo>
                  <a:lnTo>
                    <a:pt x="507" y="670"/>
                  </a:lnTo>
                  <a:lnTo>
                    <a:pt x="498" y="688"/>
                  </a:lnTo>
                  <a:lnTo>
                    <a:pt x="490" y="705"/>
                  </a:lnTo>
                  <a:lnTo>
                    <a:pt x="481" y="722"/>
                  </a:lnTo>
                  <a:lnTo>
                    <a:pt x="473" y="739"/>
                  </a:lnTo>
                  <a:lnTo>
                    <a:pt x="464" y="765"/>
                  </a:lnTo>
                  <a:lnTo>
                    <a:pt x="464" y="825"/>
                  </a:lnTo>
                  <a:lnTo>
                    <a:pt x="464" y="868"/>
                  </a:lnTo>
                  <a:lnTo>
                    <a:pt x="473" y="877"/>
                  </a:lnTo>
                  <a:lnTo>
                    <a:pt x="498" y="920"/>
                  </a:lnTo>
                  <a:lnTo>
                    <a:pt x="516" y="954"/>
                  </a:lnTo>
                  <a:lnTo>
                    <a:pt x="524" y="980"/>
                  </a:lnTo>
                  <a:lnTo>
                    <a:pt x="533" y="1006"/>
                  </a:lnTo>
                  <a:lnTo>
                    <a:pt x="541" y="1031"/>
                  </a:lnTo>
                  <a:lnTo>
                    <a:pt x="541" y="1066"/>
                  </a:lnTo>
                  <a:lnTo>
                    <a:pt x="541" y="1134"/>
                  </a:lnTo>
                  <a:lnTo>
                    <a:pt x="533" y="1220"/>
                  </a:lnTo>
                  <a:lnTo>
                    <a:pt x="533" y="1263"/>
                  </a:lnTo>
                  <a:lnTo>
                    <a:pt x="541" y="1392"/>
                  </a:lnTo>
                  <a:lnTo>
                    <a:pt x="558" y="1615"/>
                  </a:lnTo>
                  <a:lnTo>
                    <a:pt x="558" y="1624"/>
                  </a:lnTo>
                  <a:lnTo>
                    <a:pt x="558" y="1693"/>
                  </a:lnTo>
                  <a:lnTo>
                    <a:pt x="558" y="1770"/>
                  </a:lnTo>
                  <a:lnTo>
                    <a:pt x="541" y="1865"/>
                  </a:lnTo>
                  <a:lnTo>
                    <a:pt x="541" y="1942"/>
                  </a:lnTo>
                  <a:lnTo>
                    <a:pt x="533" y="2002"/>
                  </a:lnTo>
                  <a:lnTo>
                    <a:pt x="533" y="2054"/>
                  </a:lnTo>
                  <a:lnTo>
                    <a:pt x="541" y="2079"/>
                  </a:lnTo>
                  <a:lnTo>
                    <a:pt x="550" y="2088"/>
                  </a:lnTo>
                  <a:lnTo>
                    <a:pt x="558" y="2105"/>
                  </a:lnTo>
                  <a:lnTo>
                    <a:pt x="558" y="2131"/>
                  </a:lnTo>
                  <a:lnTo>
                    <a:pt x="541" y="2174"/>
                  </a:lnTo>
                  <a:lnTo>
                    <a:pt x="541" y="2242"/>
                  </a:lnTo>
                  <a:lnTo>
                    <a:pt x="533" y="2242"/>
                  </a:lnTo>
                  <a:lnTo>
                    <a:pt x="524" y="2208"/>
                  </a:lnTo>
                  <a:lnTo>
                    <a:pt x="516" y="2251"/>
                  </a:lnTo>
                  <a:lnTo>
                    <a:pt x="516" y="2260"/>
                  </a:lnTo>
                  <a:lnTo>
                    <a:pt x="507" y="2277"/>
                  </a:lnTo>
                  <a:lnTo>
                    <a:pt x="438" y="2285"/>
                  </a:lnTo>
                  <a:lnTo>
                    <a:pt x="395" y="2285"/>
                  </a:lnTo>
                  <a:lnTo>
                    <a:pt x="369" y="2285"/>
                  </a:lnTo>
                  <a:lnTo>
                    <a:pt x="369" y="2268"/>
                  </a:lnTo>
                  <a:lnTo>
                    <a:pt x="387" y="2242"/>
                  </a:lnTo>
                  <a:lnTo>
                    <a:pt x="412" y="2200"/>
                  </a:lnTo>
                  <a:lnTo>
                    <a:pt x="438" y="2114"/>
                  </a:lnTo>
                  <a:lnTo>
                    <a:pt x="455" y="2019"/>
                  </a:lnTo>
                  <a:lnTo>
                    <a:pt x="455" y="1968"/>
                  </a:lnTo>
                  <a:lnTo>
                    <a:pt x="455" y="1916"/>
                  </a:lnTo>
                  <a:lnTo>
                    <a:pt x="447" y="1847"/>
                  </a:lnTo>
                  <a:lnTo>
                    <a:pt x="438" y="1744"/>
                  </a:lnTo>
                  <a:lnTo>
                    <a:pt x="438" y="1718"/>
                  </a:lnTo>
                  <a:lnTo>
                    <a:pt x="421" y="1641"/>
                  </a:lnTo>
                  <a:lnTo>
                    <a:pt x="395" y="1650"/>
                  </a:lnTo>
                  <a:lnTo>
                    <a:pt x="395" y="1615"/>
                  </a:lnTo>
                  <a:lnTo>
                    <a:pt x="335" y="1615"/>
                  </a:lnTo>
                  <a:lnTo>
                    <a:pt x="327" y="1718"/>
                  </a:lnTo>
                  <a:lnTo>
                    <a:pt x="318" y="1804"/>
                  </a:lnTo>
                  <a:lnTo>
                    <a:pt x="309" y="1847"/>
                  </a:lnTo>
                  <a:lnTo>
                    <a:pt x="292" y="1882"/>
                  </a:lnTo>
                  <a:lnTo>
                    <a:pt x="266" y="1985"/>
                  </a:lnTo>
                  <a:lnTo>
                    <a:pt x="266" y="2028"/>
                  </a:lnTo>
                  <a:lnTo>
                    <a:pt x="275" y="2054"/>
                  </a:lnTo>
                  <a:lnTo>
                    <a:pt x="284" y="20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83" name="Freeform 4304"/>
            <p:cNvSpPr>
              <a:spLocks/>
            </p:cNvSpPr>
            <p:nvPr/>
          </p:nvSpPr>
          <p:spPr bwMode="auto">
            <a:xfrm>
              <a:off x="8524553" y="4401395"/>
              <a:ext cx="258762" cy="163513"/>
            </a:xfrm>
            <a:custGeom>
              <a:avLst/>
              <a:gdLst>
                <a:gd name="T0" fmla="*/ 2147483647 w 163"/>
                <a:gd name="T1" fmla="*/ 0 h 103"/>
                <a:gd name="T2" fmla="*/ 2147483647 w 163"/>
                <a:gd name="T3" fmla="*/ 2147483647 h 103"/>
                <a:gd name="T4" fmla="*/ 2147483647 w 163"/>
                <a:gd name="T5" fmla="*/ 2147483647 h 103"/>
                <a:gd name="T6" fmla="*/ 0 w 163"/>
                <a:gd name="T7" fmla="*/ 2147483647 h 103"/>
                <a:gd name="T8" fmla="*/ 2147483647 w 163"/>
                <a:gd name="T9" fmla="*/ 2147483647 h 103"/>
                <a:gd name="T10" fmla="*/ 2147483647 w 163"/>
                <a:gd name="T11" fmla="*/ 2147483647 h 103"/>
                <a:gd name="T12" fmla="*/ 2147483647 w 163"/>
                <a:gd name="T13" fmla="*/ 2147483647 h 103"/>
                <a:gd name="T14" fmla="*/ 2147483647 w 163"/>
                <a:gd name="T15" fmla="*/ 0 h 103"/>
                <a:gd name="T16" fmla="*/ 2147483647 w 163"/>
                <a:gd name="T17" fmla="*/ 2147483647 h 103"/>
                <a:gd name="T18" fmla="*/ 2147483647 w 163"/>
                <a:gd name="T19" fmla="*/ 0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3"/>
                <a:gd name="T31" fmla="*/ 0 h 103"/>
                <a:gd name="T32" fmla="*/ 163 w 163"/>
                <a:gd name="T33" fmla="*/ 103 h 1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3" h="103">
                  <a:moveTo>
                    <a:pt x="60" y="0"/>
                  </a:moveTo>
                  <a:lnTo>
                    <a:pt x="17" y="26"/>
                  </a:lnTo>
                  <a:lnTo>
                    <a:pt x="9" y="77"/>
                  </a:lnTo>
                  <a:lnTo>
                    <a:pt x="0" y="103"/>
                  </a:lnTo>
                  <a:lnTo>
                    <a:pt x="34" y="69"/>
                  </a:lnTo>
                  <a:lnTo>
                    <a:pt x="69" y="34"/>
                  </a:lnTo>
                  <a:lnTo>
                    <a:pt x="137" y="8"/>
                  </a:lnTo>
                  <a:lnTo>
                    <a:pt x="163" y="0"/>
                  </a:lnTo>
                  <a:lnTo>
                    <a:pt x="103" y="8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5363" name="群組 314"/>
          <p:cNvGrpSpPr>
            <a:grpSpLocks/>
          </p:cNvGrpSpPr>
          <p:nvPr/>
        </p:nvGrpSpPr>
        <p:grpSpPr bwMode="auto">
          <a:xfrm>
            <a:off x="250825" y="188913"/>
            <a:ext cx="2016125" cy="6669087"/>
            <a:chOff x="-1855948" y="-15725128"/>
            <a:chExt cx="14492844" cy="39530703"/>
          </a:xfrm>
        </p:grpSpPr>
        <p:sp>
          <p:nvSpPr>
            <p:cNvPr id="14" name="手繪多邊形 13"/>
            <p:cNvSpPr/>
            <p:nvPr/>
          </p:nvSpPr>
          <p:spPr>
            <a:xfrm>
              <a:off x="2548964" y="-10559133"/>
              <a:ext cx="6607371" cy="12750326"/>
            </a:xfrm>
            <a:custGeom>
              <a:avLst/>
              <a:gdLst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31520 w 4663440"/>
                <a:gd name="connsiteY8" fmla="*/ 27432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480560"/>
                <a:gd name="connsiteY0" fmla="*/ 0 h 11887200"/>
                <a:gd name="connsiteX1" fmla="*/ 4389120 w 4480560"/>
                <a:gd name="connsiteY1" fmla="*/ 914400 h 11887200"/>
                <a:gd name="connsiteX2" fmla="*/ 4480560 w 4480560"/>
                <a:gd name="connsiteY2" fmla="*/ 11064240 h 11887200"/>
                <a:gd name="connsiteX3" fmla="*/ 3840480 w 4480560"/>
                <a:gd name="connsiteY3" fmla="*/ 11247120 h 11887200"/>
                <a:gd name="connsiteX4" fmla="*/ 2560320 w 4480560"/>
                <a:gd name="connsiteY4" fmla="*/ 10789920 h 11887200"/>
                <a:gd name="connsiteX5" fmla="*/ 0 w 4480560"/>
                <a:gd name="connsiteY5" fmla="*/ 11887200 h 11887200"/>
                <a:gd name="connsiteX6" fmla="*/ 2194560 w 4480560"/>
                <a:gd name="connsiteY6" fmla="*/ 9326880 h 11887200"/>
                <a:gd name="connsiteX7" fmla="*/ 743804 w 4480560"/>
                <a:gd name="connsiteY7" fmla="*/ 0 h 11887200"/>
                <a:gd name="connsiteX0" fmla="*/ 731520 w 4480560"/>
                <a:gd name="connsiteY0" fmla="*/ 0 h 11887200"/>
                <a:gd name="connsiteX1" fmla="*/ 4389120 w 4480560"/>
                <a:gd name="connsiteY1" fmla="*/ 914400 h 11887200"/>
                <a:gd name="connsiteX2" fmla="*/ 4480560 w 4480560"/>
                <a:gd name="connsiteY2" fmla="*/ 11064240 h 11887200"/>
                <a:gd name="connsiteX3" fmla="*/ 3840480 w 4480560"/>
                <a:gd name="connsiteY3" fmla="*/ 11247120 h 11887200"/>
                <a:gd name="connsiteX4" fmla="*/ 2560320 w 4480560"/>
                <a:gd name="connsiteY4" fmla="*/ 10789920 h 11887200"/>
                <a:gd name="connsiteX5" fmla="*/ 0 w 4480560"/>
                <a:gd name="connsiteY5" fmla="*/ 11887200 h 11887200"/>
                <a:gd name="connsiteX6" fmla="*/ 2194560 w 4480560"/>
                <a:gd name="connsiteY6" fmla="*/ 9326880 h 11887200"/>
                <a:gd name="connsiteX7" fmla="*/ 743804 w 4480560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3840480 w 4530572"/>
                <a:gd name="connsiteY3" fmla="*/ 11247120 h 11887200"/>
                <a:gd name="connsiteX4" fmla="*/ 2560320 w 4530572"/>
                <a:gd name="connsiteY4" fmla="*/ 10789920 h 11887200"/>
                <a:gd name="connsiteX5" fmla="*/ 0 w 4530572"/>
                <a:gd name="connsiteY5" fmla="*/ 11887200 h 11887200"/>
                <a:gd name="connsiteX6" fmla="*/ 2194560 w 4530572"/>
                <a:gd name="connsiteY6" fmla="*/ 9326880 h 11887200"/>
                <a:gd name="connsiteX7" fmla="*/ 743804 w 4530572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3840480 w 4530572"/>
                <a:gd name="connsiteY3" fmla="*/ 11247120 h 11887200"/>
                <a:gd name="connsiteX4" fmla="*/ 2560320 w 4530572"/>
                <a:gd name="connsiteY4" fmla="*/ 10789920 h 11887200"/>
                <a:gd name="connsiteX5" fmla="*/ 0 w 4530572"/>
                <a:gd name="connsiteY5" fmla="*/ 11887200 h 11887200"/>
                <a:gd name="connsiteX6" fmla="*/ 2194560 w 4530572"/>
                <a:gd name="connsiteY6" fmla="*/ 9326880 h 11887200"/>
                <a:gd name="connsiteX7" fmla="*/ 743804 w 4530572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2560320 w 4530572"/>
                <a:gd name="connsiteY3" fmla="*/ 10789920 h 11887200"/>
                <a:gd name="connsiteX4" fmla="*/ 0 w 4530572"/>
                <a:gd name="connsiteY4" fmla="*/ 11887200 h 11887200"/>
                <a:gd name="connsiteX5" fmla="*/ 2194560 w 4530572"/>
                <a:gd name="connsiteY5" fmla="*/ 9326880 h 11887200"/>
                <a:gd name="connsiteX6" fmla="*/ 743804 w 4530572"/>
                <a:gd name="connsiteY6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2560320 w 4530572"/>
                <a:gd name="connsiteY3" fmla="*/ 10789920 h 11887200"/>
                <a:gd name="connsiteX4" fmla="*/ 0 w 4530572"/>
                <a:gd name="connsiteY4" fmla="*/ 11887200 h 11887200"/>
                <a:gd name="connsiteX5" fmla="*/ 2194560 w 4530572"/>
                <a:gd name="connsiteY5" fmla="*/ 9326880 h 11887200"/>
                <a:gd name="connsiteX6" fmla="*/ 743804 w 4530572"/>
                <a:gd name="connsiteY6" fmla="*/ 0 h 1188720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371153 w 4530572"/>
                <a:gd name="connsiteY3" fmla="*/ 10956088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829066 w 4879078"/>
                <a:gd name="connsiteY2" fmla="*/ 1106424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69975 w 4879078"/>
                <a:gd name="connsiteY2" fmla="*/ 1080463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541426 w 4879078"/>
                <a:gd name="connsiteY2" fmla="*/ 11025916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261225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261225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53015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530150 h 12773927"/>
                <a:gd name="connsiteX3" fmla="*/ 2481746 w 4879078"/>
                <a:gd name="connsiteY3" fmla="*/ 11496534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93369 w 4879078"/>
                <a:gd name="connsiteY2" fmla="*/ 11530150 h 13320307"/>
                <a:gd name="connsiteX3" fmla="*/ 2481746 w 4879078"/>
                <a:gd name="connsiteY3" fmla="*/ 11496534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93369 w 4879078"/>
                <a:gd name="connsiteY2" fmla="*/ 11530150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625839"/>
                <a:gd name="connsiteY0" fmla="*/ 0 h 13320307"/>
                <a:gd name="connsiteX1" fmla="*/ 3847407 w 4625839"/>
                <a:gd name="connsiteY1" fmla="*/ 444010 h 13320307"/>
                <a:gd name="connsiteX2" fmla="*/ 4625839 w 4625839"/>
                <a:gd name="connsiteY2" fmla="*/ 11866306 h 13320307"/>
                <a:gd name="connsiteX3" fmla="*/ 2515511 w 4625839"/>
                <a:gd name="connsiteY3" fmla="*/ 11933537 h 13320307"/>
                <a:gd name="connsiteX4" fmla="*/ 0 w 4625839"/>
                <a:gd name="connsiteY4" fmla="*/ 13076467 h 13320307"/>
                <a:gd name="connsiteX5" fmla="*/ 2543066 w 4625839"/>
                <a:gd name="connsiteY5" fmla="*/ 9326880 h 13320307"/>
                <a:gd name="connsiteX6" fmla="*/ 1092310 w 4625839"/>
                <a:gd name="connsiteY6" fmla="*/ 0 h 13320307"/>
                <a:gd name="connsiteX0" fmla="*/ 1080026 w 4625839"/>
                <a:gd name="connsiteY0" fmla="*/ 0 h 13320307"/>
                <a:gd name="connsiteX1" fmla="*/ 3847407 w 4625839"/>
                <a:gd name="connsiteY1" fmla="*/ 444010 h 13320307"/>
                <a:gd name="connsiteX2" fmla="*/ 4625839 w 4625839"/>
                <a:gd name="connsiteY2" fmla="*/ 11866306 h 13320307"/>
                <a:gd name="connsiteX3" fmla="*/ 2515511 w 4625839"/>
                <a:gd name="connsiteY3" fmla="*/ 11933537 h 13320307"/>
                <a:gd name="connsiteX4" fmla="*/ 0 w 4625839"/>
                <a:gd name="connsiteY4" fmla="*/ 13076467 h 13320307"/>
                <a:gd name="connsiteX5" fmla="*/ 2543066 w 4625839"/>
                <a:gd name="connsiteY5" fmla="*/ 9326880 h 13320307"/>
                <a:gd name="connsiteX6" fmla="*/ 1092310 w 4625839"/>
                <a:gd name="connsiteY6" fmla="*/ 0 h 13320307"/>
                <a:gd name="connsiteX0" fmla="*/ 1080026 w 5021483"/>
                <a:gd name="connsiteY0" fmla="*/ 0 h 13320307"/>
                <a:gd name="connsiteX1" fmla="*/ 3847407 w 5021483"/>
                <a:gd name="connsiteY1" fmla="*/ 444010 h 13320307"/>
                <a:gd name="connsiteX2" fmla="*/ 4625839 w 5021483"/>
                <a:gd name="connsiteY2" fmla="*/ 11866306 h 13320307"/>
                <a:gd name="connsiteX3" fmla="*/ 2515511 w 5021483"/>
                <a:gd name="connsiteY3" fmla="*/ 11933537 h 13320307"/>
                <a:gd name="connsiteX4" fmla="*/ 0 w 5021483"/>
                <a:gd name="connsiteY4" fmla="*/ 13076467 h 13320307"/>
                <a:gd name="connsiteX5" fmla="*/ 2543066 w 5021483"/>
                <a:gd name="connsiteY5" fmla="*/ 9326880 h 13320307"/>
                <a:gd name="connsiteX6" fmla="*/ 1092310 w 5021483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618902"/>
                <a:gd name="connsiteY0" fmla="*/ 0 h 13320307"/>
                <a:gd name="connsiteX1" fmla="*/ 4047663 w 5618902"/>
                <a:gd name="connsiteY1" fmla="*/ 647325 h 13320307"/>
                <a:gd name="connsiteX2" fmla="*/ 4625839 w 5618902"/>
                <a:gd name="connsiteY2" fmla="*/ 11866306 h 13320307"/>
                <a:gd name="connsiteX3" fmla="*/ 2515511 w 5618902"/>
                <a:gd name="connsiteY3" fmla="*/ 11933537 h 13320307"/>
                <a:gd name="connsiteX4" fmla="*/ 0 w 5618902"/>
                <a:gd name="connsiteY4" fmla="*/ 13076467 h 13320307"/>
                <a:gd name="connsiteX5" fmla="*/ 2543066 w 5618902"/>
                <a:gd name="connsiteY5" fmla="*/ 9326880 h 13320307"/>
                <a:gd name="connsiteX6" fmla="*/ 1092310 w 5618902"/>
                <a:gd name="connsiteY6" fmla="*/ 0 h 13320307"/>
                <a:gd name="connsiteX0" fmla="*/ 1080026 w 5793929"/>
                <a:gd name="connsiteY0" fmla="*/ 0 h 13320307"/>
                <a:gd name="connsiteX1" fmla="*/ 4222690 w 5793929"/>
                <a:gd name="connsiteY1" fmla="*/ 643234 h 13320307"/>
                <a:gd name="connsiteX2" fmla="*/ 4625839 w 5793929"/>
                <a:gd name="connsiteY2" fmla="*/ 11866306 h 13320307"/>
                <a:gd name="connsiteX3" fmla="*/ 2515511 w 5793929"/>
                <a:gd name="connsiteY3" fmla="*/ 11933537 h 13320307"/>
                <a:gd name="connsiteX4" fmla="*/ 0 w 5793929"/>
                <a:gd name="connsiteY4" fmla="*/ 13076467 h 13320307"/>
                <a:gd name="connsiteX5" fmla="*/ 2543066 w 5793929"/>
                <a:gd name="connsiteY5" fmla="*/ 9326880 h 13320307"/>
                <a:gd name="connsiteX6" fmla="*/ 1092310 w 5793929"/>
                <a:gd name="connsiteY6" fmla="*/ 0 h 13320307"/>
                <a:gd name="connsiteX0" fmla="*/ 1080026 w 5471029"/>
                <a:gd name="connsiteY0" fmla="*/ 0 h 13320307"/>
                <a:gd name="connsiteX1" fmla="*/ 4222690 w 5471029"/>
                <a:gd name="connsiteY1" fmla="*/ 643234 h 13320307"/>
                <a:gd name="connsiteX2" fmla="*/ 4625839 w 5471029"/>
                <a:gd name="connsiteY2" fmla="*/ 11866306 h 13320307"/>
                <a:gd name="connsiteX3" fmla="*/ 2515511 w 5471029"/>
                <a:gd name="connsiteY3" fmla="*/ 11933537 h 13320307"/>
                <a:gd name="connsiteX4" fmla="*/ 0 w 5471029"/>
                <a:gd name="connsiteY4" fmla="*/ 13076467 h 13320307"/>
                <a:gd name="connsiteX5" fmla="*/ 2543066 w 5471029"/>
                <a:gd name="connsiteY5" fmla="*/ 9326880 h 13320307"/>
                <a:gd name="connsiteX6" fmla="*/ 1092310 w 5471029"/>
                <a:gd name="connsiteY6" fmla="*/ 0 h 13320307"/>
                <a:gd name="connsiteX0" fmla="*/ 1080026 w 5624272"/>
                <a:gd name="connsiteY0" fmla="*/ 0 h 13320307"/>
                <a:gd name="connsiteX1" fmla="*/ 4375933 w 5624272"/>
                <a:gd name="connsiteY1" fmla="*/ 643234 h 13320307"/>
                <a:gd name="connsiteX2" fmla="*/ 4625839 w 5624272"/>
                <a:gd name="connsiteY2" fmla="*/ 11866306 h 13320307"/>
                <a:gd name="connsiteX3" fmla="*/ 2515511 w 5624272"/>
                <a:gd name="connsiteY3" fmla="*/ 11933537 h 13320307"/>
                <a:gd name="connsiteX4" fmla="*/ 0 w 5624272"/>
                <a:gd name="connsiteY4" fmla="*/ 13076467 h 13320307"/>
                <a:gd name="connsiteX5" fmla="*/ 2543066 w 5624272"/>
                <a:gd name="connsiteY5" fmla="*/ 9326880 h 13320307"/>
                <a:gd name="connsiteX6" fmla="*/ 1092310 w 5624272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625839 w 5273803"/>
                <a:gd name="connsiteY2" fmla="*/ 11866306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625839 w 5273803"/>
                <a:gd name="connsiteY2" fmla="*/ 11866306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323123 w 5273803"/>
                <a:gd name="connsiteY2" fmla="*/ 11413667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5273803 w 5273803"/>
                <a:gd name="connsiteY2" fmla="*/ 12778201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5273803 w 5273803"/>
                <a:gd name="connsiteY2" fmla="*/ 12778201 h 13320307"/>
                <a:gd name="connsiteX3" fmla="*/ 3285573 w 5273803"/>
                <a:gd name="connsiteY3" fmla="*/ 1141366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789958"/>
                <a:gd name="connsiteX1" fmla="*/ 4375933 w 5273803"/>
                <a:gd name="connsiteY1" fmla="*/ 643234 h 13789958"/>
                <a:gd name="connsiteX2" fmla="*/ 5273803 w 5273803"/>
                <a:gd name="connsiteY2" fmla="*/ 12778201 h 13789958"/>
                <a:gd name="connsiteX3" fmla="*/ 3285573 w 5273803"/>
                <a:gd name="connsiteY3" fmla="*/ 11413667 h 13789958"/>
                <a:gd name="connsiteX4" fmla="*/ 0 w 5273803"/>
                <a:gd name="connsiteY4" fmla="*/ 13076467 h 13789958"/>
                <a:gd name="connsiteX5" fmla="*/ 2543066 w 5273803"/>
                <a:gd name="connsiteY5" fmla="*/ 9326880 h 13789958"/>
                <a:gd name="connsiteX6" fmla="*/ 1092310 w 5273803"/>
                <a:gd name="connsiteY6" fmla="*/ 0 h 13789958"/>
                <a:gd name="connsiteX0" fmla="*/ 1080026 w 5273803"/>
                <a:gd name="connsiteY0" fmla="*/ 0 h 13789958"/>
                <a:gd name="connsiteX1" fmla="*/ 4375933 w 5273803"/>
                <a:gd name="connsiteY1" fmla="*/ 643234 h 13789958"/>
                <a:gd name="connsiteX2" fmla="*/ 5273803 w 5273803"/>
                <a:gd name="connsiteY2" fmla="*/ 12778201 h 13789958"/>
                <a:gd name="connsiteX3" fmla="*/ 3285573 w 5273803"/>
                <a:gd name="connsiteY3" fmla="*/ 11413667 h 13789958"/>
                <a:gd name="connsiteX4" fmla="*/ 0 w 5273803"/>
                <a:gd name="connsiteY4" fmla="*/ 13076467 h 13789958"/>
                <a:gd name="connsiteX5" fmla="*/ 2543066 w 5273803"/>
                <a:gd name="connsiteY5" fmla="*/ 9326880 h 13789958"/>
                <a:gd name="connsiteX6" fmla="*/ 1325757 w 5273803"/>
                <a:gd name="connsiteY6" fmla="*/ 696993 h 13789958"/>
                <a:gd name="connsiteX0" fmla="*/ 1080026 w 5273803"/>
                <a:gd name="connsiteY0" fmla="*/ 1483663 h 15273621"/>
                <a:gd name="connsiteX1" fmla="*/ 1572407 w 5273803"/>
                <a:gd name="connsiteY1" fmla="*/ 1559142 h 15273621"/>
                <a:gd name="connsiteX2" fmla="*/ 4375933 w 5273803"/>
                <a:gd name="connsiteY2" fmla="*/ 2126897 h 15273621"/>
                <a:gd name="connsiteX3" fmla="*/ 5273803 w 5273803"/>
                <a:gd name="connsiteY3" fmla="*/ 14261864 h 15273621"/>
                <a:gd name="connsiteX4" fmla="*/ 3285573 w 5273803"/>
                <a:gd name="connsiteY4" fmla="*/ 12897330 h 15273621"/>
                <a:gd name="connsiteX5" fmla="*/ 0 w 5273803"/>
                <a:gd name="connsiteY5" fmla="*/ 14560130 h 15273621"/>
                <a:gd name="connsiteX6" fmla="*/ 2543066 w 5273803"/>
                <a:gd name="connsiteY6" fmla="*/ 10810543 h 15273621"/>
                <a:gd name="connsiteX7" fmla="*/ 1325757 w 5273803"/>
                <a:gd name="connsiteY7" fmla="*/ 2180656 h 15273621"/>
                <a:gd name="connsiteX0" fmla="*/ 1080026 w 5273803"/>
                <a:gd name="connsiteY0" fmla="*/ 0 h 13789958"/>
                <a:gd name="connsiteX1" fmla="*/ 1572407 w 5273803"/>
                <a:gd name="connsiteY1" fmla="*/ 75479 h 13789958"/>
                <a:gd name="connsiteX2" fmla="*/ 4375933 w 5273803"/>
                <a:gd name="connsiteY2" fmla="*/ 643234 h 13789958"/>
                <a:gd name="connsiteX3" fmla="*/ 5273803 w 5273803"/>
                <a:gd name="connsiteY3" fmla="*/ 12778201 h 13789958"/>
                <a:gd name="connsiteX4" fmla="*/ 3285573 w 5273803"/>
                <a:gd name="connsiteY4" fmla="*/ 11413667 h 13789958"/>
                <a:gd name="connsiteX5" fmla="*/ 0 w 5273803"/>
                <a:gd name="connsiteY5" fmla="*/ 13076467 h 13789958"/>
                <a:gd name="connsiteX6" fmla="*/ 2543066 w 5273803"/>
                <a:gd name="connsiteY6" fmla="*/ 9326880 h 13789958"/>
                <a:gd name="connsiteX7" fmla="*/ 1325757 w 5273803"/>
                <a:gd name="connsiteY7" fmla="*/ 696993 h 13789958"/>
                <a:gd name="connsiteX0" fmla="*/ 1080026 w 5273803"/>
                <a:gd name="connsiteY0" fmla="*/ 0 h 13789958"/>
                <a:gd name="connsiteX1" fmla="*/ 1572407 w 5273803"/>
                <a:gd name="connsiteY1" fmla="*/ 75479 h 13789958"/>
                <a:gd name="connsiteX2" fmla="*/ 4375933 w 5273803"/>
                <a:gd name="connsiteY2" fmla="*/ 643234 h 13789958"/>
                <a:gd name="connsiteX3" fmla="*/ 5273803 w 5273803"/>
                <a:gd name="connsiteY3" fmla="*/ 12778201 h 13789958"/>
                <a:gd name="connsiteX4" fmla="*/ 3285573 w 5273803"/>
                <a:gd name="connsiteY4" fmla="*/ 11413667 h 13789958"/>
                <a:gd name="connsiteX5" fmla="*/ 0 w 5273803"/>
                <a:gd name="connsiteY5" fmla="*/ 13076467 h 13789958"/>
                <a:gd name="connsiteX6" fmla="*/ 2543066 w 5273803"/>
                <a:gd name="connsiteY6" fmla="*/ 9326880 h 13789958"/>
                <a:gd name="connsiteX7" fmla="*/ 1325757 w 5273803"/>
                <a:gd name="connsiteY7" fmla="*/ 696993 h 13789958"/>
                <a:gd name="connsiteX0" fmla="*/ 1572407 w 5273803"/>
                <a:gd name="connsiteY0" fmla="*/ 0 h 13714479"/>
                <a:gd name="connsiteX1" fmla="*/ 1572407 w 5273803"/>
                <a:gd name="connsiteY1" fmla="*/ 0 h 13714479"/>
                <a:gd name="connsiteX2" fmla="*/ 4375933 w 5273803"/>
                <a:gd name="connsiteY2" fmla="*/ 567755 h 13714479"/>
                <a:gd name="connsiteX3" fmla="*/ 5273803 w 5273803"/>
                <a:gd name="connsiteY3" fmla="*/ 12702722 h 13714479"/>
                <a:gd name="connsiteX4" fmla="*/ 3285573 w 5273803"/>
                <a:gd name="connsiteY4" fmla="*/ 11338188 h 13714479"/>
                <a:gd name="connsiteX5" fmla="*/ 0 w 5273803"/>
                <a:gd name="connsiteY5" fmla="*/ 13000988 h 13714479"/>
                <a:gd name="connsiteX6" fmla="*/ 2543066 w 5273803"/>
                <a:gd name="connsiteY6" fmla="*/ 9251401 h 13714479"/>
                <a:gd name="connsiteX7" fmla="*/ 1325757 w 5273803"/>
                <a:gd name="connsiteY7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325757 w 5273803"/>
                <a:gd name="connsiteY6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325757 w 5273803"/>
                <a:gd name="connsiteY6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5273803" h="13714479">
                  <a:moveTo>
                    <a:pt x="1572407" y="0"/>
                  </a:moveTo>
                  <a:lnTo>
                    <a:pt x="4375933" y="567755"/>
                  </a:lnTo>
                  <a:cubicBezTo>
                    <a:pt x="5061070" y="1360131"/>
                    <a:pt x="5035660" y="10342671"/>
                    <a:pt x="5273803" y="12702722"/>
                  </a:cubicBezTo>
                  <a:cubicBezTo>
                    <a:pt x="4441585" y="12967061"/>
                    <a:pt x="3754060" y="10986312"/>
                    <a:pt x="3285573" y="11338188"/>
                  </a:cubicBezTo>
                  <a:cubicBezTo>
                    <a:pt x="2605112" y="13714479"/>
                    <a:pt x="60960" y="13244828"/>
                    <a:pt x="0" y="13000988"/>
                  </a:cubicBezTo>
                  <a:cubicBezTo>
                    <a:pt x="392406" y="11385486"/>
                    <a:pt x="2221855" y="9850264"/>
                    <a:pt x="2543066" y="9251401"/>
                  </a:cubicBezTo>
                  <a:cubicBezTo>
                    <a:pt x="2948370" y="6777998"/>
                    <a:pt x="1352446" y="3950283"/>
                    <a:pt x="1572407" y="796283"/>
                  </a:cubicBezTo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5" name="手繪多邊形 14"/>
            <p:cNvSpPr/>
            <p:nvPr/>
          </p:nvSpPr>
          <p:spPr>
            <a:xfrm>
              <a:off x="-1855948" y="-10728510"/>
              <a:ext cx="14492844" cy="34534085"/>
            </a:xfrm>
            <a:custGeom>
              <a:avLst/>
              <a:gdLst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43" fmla="*/ 6035040 w 15087600"/>
                <a:gd name="connsiteY43" fmla="*/ 640080 h 34564320"/>
                <a:gd name="connsiteX44" fmla="*/ 6858000 w 15087600"/>
                <a:gd name="connsiteY44" fmla="*/ 0 h 34564320"/>
                <a:gd name="connsiteX45" fmla="*/ 8138160 w 15087600"/>
                <a:gd name="connsiteY45" fmla="*/ 6583680 h 34564320"/>
                <a:gd name="connsiteX46" fmla="*/ 5852160 w 15087600"/>
                <a:gd name="connsiteY46" fmla="*/ 1161288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43" fmla="*/ 6035040 w 15087600"/>
                <a:gd name="connsiteY43" fmla="*/ 640080 h 34564320"/>
                <a:gd name="connsiteX44" fmla="*/ 6858000 w 15087600"/>
                <a:gd name="connsiteY44" fmla="*/ 0 h 34564320"/>
                <a:gd name="connsiteX45" fmla="*/ 5852160 w 15087600"/>
                <a:gd name="connsiteY45" fmla="*/ 1161288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43" fmla="*/ 6035040 w 15087600"/>
                <a:gd name="connsiteY43" fmla="*/ 640080 h 34564320"/>
                <a:gd name="connsiteX44" fmla="*/ 5852160 w 15087600"/>
                <a:gd name="connsiteY44" fmla="*/ 1161288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43" fmla="*/ 6035040 w 15087600"/>
                <a:gd name="connsiteY43" fmla="*/ 64008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43" fmla="*/ 6624736 w 15087600"/>
                <a:gd name="connsiteY43" fmla="*/ 17164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1737360 w 15087600"/>
                <a:gd name="connsiteY42" fmla="*/ 1463040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6480720 w 15087600"/>
                <a:gd name="connsiteY42" fmla="*/ 99632 h 34564320"/>
                <a:gd name="connsiteX0" fmla="*/ 6766560 w 15087600"/>
                <a:gd name="connsiteY0" fmla="*/ 0 h 34564320"/>
                <a:gd name="connsiteX1" fmla="*/ 8412480 w 15087600"/>
                <a:gd name="connsiteY1" fmla="*/ 7406640 h 34564320"/>
                <a:gd name="connsiteX2" fmla="*/ 5669280 w 15087600"/>
                <a:gd name="connsiteY2" fmla="*/ 11704320 h 34564320"/>
                <a:gd name="connsiteX3" fmla="*/ 7315200 w 15087600"/>
                <a:gd name="connsiteY3" fmla="*/ 11612880 h 34564320"/>
                <a:gd name="connsiteX4" fmla="*/ 8595360 w 15087600"/>
                <a:gd name="connsiteY4" fmla="*/ 10698480 h 34564320"/>
                <a:gd name="connsiteX5" fmla="*/ 10515600 w 15087600"/>
                <a:gd name="connsiteY5" fmla="*/ 11155680 h 34564320"/>
                <a:gd name="connsiteX6" fmla="*/ 10241280 w 15087600"/>
                <a:gd name="connsiteY6" fmla="*/ 7589520 h 34564320"/>
                <a:gd name="connsiteX7" fmla="*/ 10607040 w 15087600"/>
                <a:gd name="connsiteY7" fmla="*/ 3840480 h 34564320"/>
                <a:gd name="connsiteX8" fmla="*/ 10424160 w 15087600"/>
                <a:gd name="connsiteY8" fmla="*/ 1005840 h 34564320"/>
                <a:gd name="connsiteX9" fmla="*/ 14173200 w 15087600"/>
                <a:gd name="connsiteY9" fmla="*/ 2560320 h 34564320"/>
                <a:gd name="connsiteX10" fmla="*/ 15087600 w 15087600"/>
                <a:gd name="connsiteY10" fmla="*/ 9326880 h 34564320"/>
                <a:gd name="connsiteX11" fmla="*/ 14630400 w 15087600"/>
                <a:gd name="connsiteY11" fmla="*/ 12710160 h 34564320"/>
                <a:gd name="connsiteX12" fmla="*/ 14081760 w 15087600"/>
                <a:gd name="connsiteY12" fmla="*/ 13898880 h 34564320"/>
                <a:gd name="connsiteX13" fmla="*/ 13898880 w 15087600"/>
                <a:gd name="connsiteY13" fmla="*/ 16367760 h 34564320"/>
                <a:gd name="connsiteX14" fmla="*/ 12618720 w 15087600"/>
                <a:gd name="connsiteY14" fmla="*/ 16184880 h 34564320"/>
                <a:gd name="connsiteX15" fmla="*/ 11704320 w 15087600"/>
                <a:gd name="connsiteY15" fmla="*/ 19293840 h 34564320"/>
                <a:gd name="connsiteX16" fmla="*/ 10241280 w 15087600"/>
                <a:gd name="connsiteY16" fmla="*/ 29352240 h 34564320"/>
                <a:gd name="connsiteX17" fmla="*/ 10881360 w 15087600"/>
                <a:gd name="connsiteY17" fmla="*/ 30449520 h 34564320"/>
                <a:gd name="connsiteX18" fmla="*/ 10607040 w 15087600"/>
                <a:gd name="connsiteY18" fmla="*/ 31729680 h 34564320"/>
                <a:gd name="connsiteX19" fmla="*/ 12344400 w 15087600"/>
                <a:gd name="connsiteY19" fmla="*/ 33101280 h 34564320"/>
                <a:gd name="connsiteX20" fmla="*/ 8869680 w 15087600"/>
                <a:gd name="connsiteY20" fmla="*/ 33558480 h 34564320"/>
                <a:gd name="connsiteX21" fmla="*/ 8595360 w 15087600"/>
                <a:gd name="connsiteY21" fmla="*/ 33101280 h 34564320"/>
                <a:gd name="connsiteX22" fmla="*/ 7132320 w 15087600"/>
                <a:gd name="connsiteY22" fmla="*/ 32918400 h 34564320"/>
                <a:gd name="connsiteX23" fmla="*/ 7223760 w 15087600"/>
                <a:gd name="connsiteY23" fmla="*/ 30449520 h 34564320"/>
                <a:gd name="connsiteX24" fmla="*/ 7772400 w 15087600"/>
                <a:gd name="connsiteY24" fmla="*/ 29443680 h 34564320"/>
                <a:gd name="connsiteX25" fmla="*/ 7223760 w 15087600"/>
                <a:gd name="connsiteY25" fmla="*/ 28072080 h 34564320"/>
                <a:gd name="connsiteX26" fmla="*/ 7132320 w 15087600"/>
                <a:gd name="connsiteY26" fmla="*/ 17099280 h 34564320"/>
                <a:gd name="connsiteX27" fmla="*/ 5120640 w 15087600"/>
                <a:gd name="connsiteY27" fmla="*/ 25237440 h 34564320"/>
                <a:gd name="connsiteX28" fmla="*/ 4572000 w 15087600"/>
                <a:gd name="connsiteY28" fmla="*/ 31912560 h 34564320"/>
                <a:gd name="connsiteX29" fmla="*/ 3657600 w 15087600"/>
                <a:gd name="connsiteY29" fmla="*/ 32735520 h 34564320"/>
                <a:gd name="connsiteX30" fmla="*/ 4023360 w 15087600"/>
                <a:gd name="connsiteY30" fmla="*/ 33924240 h 34564320"/>
                <a:gd name="connsiteX31" fmla="*/ 2103120 w 15087600"/>
                <a:gd name="connsiteY31" fmla="*/ 34564320 h 34564320"/>
                <a:gd name="connsiteX32" fmla="*/ 457200 w 15087600"/>
                <a:gd name="connsiteY32" fmla="*/ 33558480 h 34564320"/>
                <a:gd name="connsiteX33" fmla="*/ 1371600 w 15087600"/>
                <a:gd name="connsiteY33" fmla="*/ 32918400 h 34564320"/>
                <a:gd name="connsiteX34" fmla="*/ 640080 w 15087600"/>
                <a:gd name="connsiteY34" fmla="*/ 30815280 h 34564320"/>
                <a:gd name="connsiteX35" fmla="*/ 1097280 w 15087600"/>
                <a:gd name="connsiteY35" fmla="*/ 28803600 h 34564320"/>
                <a:gd name="connsiteX36" fmla="*/ 1371600 w 15087600"/>
                <a:gd name="connsiteY36" fmla="*/ 25146000 h 34564320"/>
                <a:gd name="connsiteX37" fmla="*/ 2468880 w 15087600"/>
                <a:gd name="connsiteY37" fmla="*/ 21762720 h 34564320"/>
                <a:gd name="connsiteX38" fmla="*/ 2377440 w 15087600"/>
                <a:gd name="connsiteY38" fmla="*/ 16916400 h 34564320"/>
                <a:gd name="connsiteX39" fmla="*/ 1371600 w 15087600"/>
                <a:gd name="connsiteY39" fmla="*/ 16002000 h 34564320"/>
                <a:gd name="connsiteX40" fmla="*/ 2651760 w 15087600"/>
                <a:gd name="connsiteY40" fmla="*/ 10789920 h 34564320"/>
                <a:gd name="connsiteX41" fmla="*/ 0 w 15087600"/>
                <a:gd name="connsiteY41" fmla="*/ 8686800 h 34564320"/>
                <a:gd name="connsiteX42" fmla="*/ 6480720 w 15087600"/>
                <a:gd name="connsiteY42" fmla="*/ 99632 h 34564320"/>
                <a:gd name="connsiteX0" fmla="*/ 6818156 w 15139196"/>
                <a:gd name="connsiteY0" fmla="*/ 467467 h 35031787"/>
                <a:gd name="connsiteX1" fmla="*/ 8464076 w 15139196"/>
                <a:gd name="connsiteY1" fmla="*/ 7874107 h 35031787"/>
                <a:gd name="connsiteX2" fmla="*/ 5720876 w 15139196"/>
                <a:gd name="connsiteY2" fmla="*/ 12171787 h 35031787"/>
                <a:gd name="connsiteX3" fmla="*/ 7366796 w 15139196"/>
                <a:gd name="connsiteY3" fmla="*/ 12080347 h 35031787"/>
                <a:gd name="connsiteX4" fmla="*/ 8646956 w 15139196"/>
                <a:gd name="connsiteY4" fmla="*/ 11165947 h 35031787"/>
                <a:gd name="connsiteX5" fmla="*/ 10567196 w 15139196"/>
                <a:gd name="connsiteY5" fmla="*/ 11623147 h 35031787"/>
                <a:gd name="connsiteX6" fmla="*/ 10292876 w 15139196"/>
                <a:gd name="connsiteY6" fmla="*/ 8056987 h 35031787"/>
                <a:gd name="connsiteX7" fmla="*/ 10658636 w 15139196"/>
                <a:gd name="connsiteY7" fmla="*/ 4307947 h 35031787"/>
                <a:gd name="connsiteX8" fmla="*/ 10475756 w 15139196"/>
                <a:gd name="connsiteY8" fmla="*/ 1473307 h 35031787"/>
                <a:gd name="connsiteX9" fmla="*/ 14224796 w 15139196"/>
                <a:gd name="connsiteY9" fmla="*/ 3027787 h 35031787"/>
                <a:gd name="connsiteX10" fmla="*/ 15139196 w 15139196"/>
                <a:gd name="connsiteY10" fmla="*/ 9794347 h 35031787"/>
                <a:gd name="connsiteX11" fmla="*/ 14681996 w 15139196"/>
                <a:gd name="connsiteY11" fmla="*/ 13177627 h 35031787"/>
                <a:gd name="connsiteX12" fmla="*/ 14133356 w 15139196"/>
                <a:gd name="connsiteY12" fmla="*/ 14366347 h 35031787"/>
                <a:gd name="connsiteX13" fmla="*/ 13950476 w 15139196"/>
                <a:gd name="connsiteY13" fmla="*/ 16835227 h 35031787"/>
                <a:gd name="connsiteX14" fmla="*/ 12670316 w 15139196"/>
                <a:gd name="connsiteY14" fmla="*/ 16652347 h 35031787"/>
                <a:gd name="connsiteX15" fmla="*/ 11755916 w 15139196"/>
                <a:gd name="connsiteY15" fmla="*/ 19761307 h 35031787"/>
                <a:gd name="connsiteX16" fmla="*/ 10292876 w 15139196"/>
                <a:gd name="connsiteY16" fmla="*/ 29819707 h 35031787"/>
                <a:gd name="connsiteX17" fmla="*/ 10932956 w 15139196"/>
                <a:gd name="connsiteY17" fmla="*/ 30916987 h 35031787"/>
                <a:gd name="connsiteX18" fmla="*/ 10658636 w 15139196"/>
                <a:gd name="connsiteY18" fmla="*/ 32197147 h 35031787"/>
                <a:gd name="connsiteX19" fmla="*/ 12395996 w 15139196"/>
                <a:gd name="connsiteY19" fmla="*/ 33568747 h 35031787"/>
                <a:gd name="connsiteX20" fmla="*/ 8921276 w 15139196"/>
                <a:gd name="connsiteY20" fmla="*/ 34025947 h 35031787"/>
                <a:gd name="connsiteX21" fmla="*/ 8646956 w 15139196"/>
                <a:gd name="connsiteY21" fmla="*/ 33568747 h 35031787"/>
                <a:gd name="connsiteX22" fmla="*/ 7183916 w 15139196"/>
                <a:gd name="connsiteY22" fmla="*/ 33385867 h 35031787"/>
                <a:gd name="connsiteX23" fmla="*/ 7275356 w 15139196"/>
                <a:gd name="connsiteY23" fmla="*/ 30916987 h 35031787"/>
                <a:gd name="connsiteX24" fmla="*/ 7823996 w 15139196"/>
                <a:gd name="connsiteY24" fmla="*/ 29911147 h 35031787"/>
                <a:gd name="connsiteX25" fmla="*/ 7275356 w 15139196"/>
                <a:gd name="connsiteY25" fmla="*/ 28539547 h 35031787"/>
                <a:gd name="connsiteX26" fmla="*/ 7183916 w 15139196"/>
                <a:gd name="connsiteY26" fmla="*/ 17566747 h 35031787"/>
                <a:gd name="connsiteX27" fmla="*/ 5172236 w 15139196"/>
                <a:gd name="connsiteY27" fmla="*/ 25704907 h 35031787"/>
                <a:gd name="connsiteX28" fmla="*/ 4623596 w 15139196"/>
                <a:gd name="connsiteY28" fmla="*/ 32380027 h 35031787"/>
                <a:gd name="connsiteX29" fmla="*/ 3709196 w 15139196"/>
                <a:gd name="connsiteY29" fmla="*/ 33202987 h 35031787"/>
                <a:gd name="connsiteX30" fmla="*/ 4074956 w 15139196"/>
                <a:gd name="connsiteY30" fmla="*/ 34391707 h 35031787"/>
                <a:gd name="connsiteX31" fmla="*/ 2154716 w 15139196"/>
                <a:gd name="connsiteY31" fmla="*/ 35031787 h 35031787"/>
                <a:gd name="connsiteX32" fmla="*/ 508796 w 15139196"/>
                <a:gd name="connsiteY32" fmla="*/ 34025947 h 35031787"/>
                <a:gd name="connsiteX33" fmla="*/ 1423196 w 15139196"/>
                <a:gd name="connsiteY33" fmla="*/ 33385867 h 35031787"/>
                <a:gd name="connsiteX34" fmla="*/ 691676 w 15139196"/>
                <a:gd name="connsiteY34" fmla="*/ 31282747 h 35031787"/>
                <a:gd name="connsiteX35" fmla="*/ 1148876 w 15139196"/>
                <a:gd name="connsiteY35" fmla="*/ 29271067 h 35031787"/>
                <a:gd name="connsiteX36" fmla="*/ 1423196 w 15139196"/>
                <a:gd name="connsiteY36" fmla="*/ 25613467 h 35031787"/>
                <a:gd name="connsiteX37" fmla="*/ 2520476 w 15139196"/>
                <a:gd name="connsiteY37" fmla="*/ 22230187 h 35031787"/>
                <a:gd name="connsiteX38" fmla="*/ 2429036 w 15139196"/>
                <a:gd name="connsiteY38" fmla="*/ 17383867 h 35031787"/>
                <a:gd name="connsiteX39" fmla="*/ 1423196 w 15139196"/>
                <a:gd name="connsiteY39" fmla="*/ 16469467 h 35031787"/>
                <a:gd name="connsiteX40" fmla="*/ 2703356 w 15139196"/>
                <a:gd name="connsiteY40" fmla="*/ 11257387 h 35031787"/>
                <a:gd name="connsiteX41" fmla="*/ 51596 w 15139196"/>
                <a:gd name="connsiteY41" fmla="*/ 9154267 h 35031787"/>
                <a:gd name="connsiteX42" fmla="*/ 1707780 w 15139196"/>
                <a:gd name="connsiteY42" fmla="*/ 1431195 h 35031787"/>
                <a:gd name="connsiteX43" fmla="*/ 6532316 w 15139196"/>
                <a:gd name="connsiteY43" fmla="*/ 567099 h 35031787"/>
                <a:gd name="connsiteX0" fmla="*/ 6818156 w 15139196"/>
                <a:gd name="connsiteY0" fmla="*/ 0 h 34564320"/>
                <a:gd name="connsiteX1" fmla="*/ 8464076 w 15139196"/>
                <a:gd name="connsiteY1" fmla="*/ 7406640 h 34564320"/>
                <a:gd name="connsiteX2" fmla="*/ 5720876 w 15139196"/>
                <a:gd name="connsiteY2" fmla="*/ 11704320 h 34564320"/>
                <a:gd name="connsiteX3" fmla="*/ 7366796 w 15139196"/>
                <a:gd name="connsiteY3" fmla="*/ 11612880 h 34564320"/>
                <a:gd name="connsiteX4" fmla="*/ 8646956 w 15139196"/>
                <a:gd name="connsiteY4" fmla="*/ 10698480 h 34564320"/>
                <a:gd name="connsiteX5" fmla="*/ 10567196 w 15139196"/>
                <a:gd name="connsiteY5" fmla="*/ 11155680 h 34564320"/>
                <a:gd name="connsiteX6" fmla="*/ 10292876 w 15139196"/>
                <a:gd name="connsiteY6" fmla="*/ 7589520 h 34564320"/>
                <a:gd name="connsiteX7" fmla="*/ 10658636 w 15139196"/>
                <a:gd name="connsiteY7" fmla="*/ 3840480 h 34564320"/>
                <a:gd name="connsiteX8" fmla="*/ 10475756 w 15139196"/>
                <a:gd name="connsiteY8" fmla="*/ 1005840 h 34564320"/>
                <a:gd name="connsiteX9" fmla="*/ 14224796 w 15139196"/>
                <a:gd name="connsiteY9" fmla="*/ 2560320 h 34564320"/>
                <a:gd name="connsiteX10" fmla="*/ 15139196 w 15139196"/>
                <a:gd name="connsiteY10" fmla="*/ 9326880 h 34564320"/>
                <a:gd name="connsiteX11" fmla="*/ 14681996 w 15139196"/>
                <a:gd name="connsiteY11" fmla="*/ 12710160 h 34564320"/>
                <a:gd name="connsiteX12" fmla="*/ 14133356 w 15139196"/>
                <a:gd name="connsiteY12" fmla="*/ 13898880 h 34564320"/>
                <a:gd name="connsiteX13" fmla="*/ 13950476 w 15139196"/>
                <a:gd name="connsiteY13" fmla="*/ 16367760 h 34564320"/>
                <a:gd name="connsiteX14" fmla="*/ 12670316 w 15139196"/>
                <a:gd name="connsiteY14" fmla="*/ 16184880 h 34564320"/>
                <a:gd name="connsiteX15" fmla="*/ 11755916 w 15139196"/>
                <a:gd name="connsiteY15" fmla="*/ 19293840 h 34564320"/>
                <a:gd name="connsiteX16" fmla="*/ 10292876 w 15139196"/>
                <a:gd name="connsiteY16" fmla="*/ 29352240 h 34564320"/>
                <a:gd name="connsiteX17" fmla="*/ 10932956 w 15139196"/>
                <a:gd name="connsiteY17" fmla="*/ 30449520 h 34564320"/>
                <a:gd name="connsiteX18" fmla="*/ 10658636 w 15139196"/>
                <a:gd name="connsiteY18" fmla="*/ 31729680 h 34564320"/>
                <a:gd name="connsiteX19" fmla="*/ 12395996 w 15139196"/>
                <a:gd name="connsiteY19" fmla="*/ 33101280 h 34564320"/>
                <a:gd name="connsiteX20" fmla="*/ 8921276 w 15139196"/>
                <a:gd name="connsiteY20" fmla="*/ 33558480 h 34564320"/>
                <a:gd name="connsiteX21" fmla="*/ 8646956 w 15139196"/>
                <a:gd name="connsiteY21" fmla="*/ 33101280 h 34564320"/>
                <a:gd name="connsiteX22" fmla="*/ 7183916 w 15139196"/>
                <a:gd name="connsiteY22" fmla="*/ 32918400 h 34564320"/>
                <a:gd name="connsiteX23" fmla="*/ 7275356 w 15139196"/>
                <a:gd name="connsiteY23" fmla="*/ 30449520 h 34564320"/>
                <a:gd name="connsiteX24" fmla="*/ 7823996 w 15139196"/>
                <a:gd name="connsiteY24" fmla="*/ 29443680 h 34564320"/>
                <a:gd name="connsiteX25" fmla="*/ 7275356 w 15139196"/>
                <a:gd name="connsiteY25" fmla="*/ 28072080 h 34564320"/>
                <a:gd name="connsiteX26" fmla="*/ 7183916 w 15139196"/>
                <a:gd name="connsiteY26" fmla="*/ 17099280 h 34564320"/>
                <a:gd name="connsiteX27" fmla="*/ 5172236 w 15139196"/>
                <a:gd name="connsiteY27" fmla="*/ 25237440 h 34564320"/>
                <a:gd name="connsiteX28" fmla="*/ 4623596 w 15139196"/>
                <a:gd name="connsiteY28" fmla="*/ 31912560 h 34564320"/>
                <a:gd name="connsiteX29" fmla="*/ 3709196 w 15139196"/>
                <a:gd name="connsiteY29" fmla="*/ 32735520 h 34564320"/>
                <a:gd name="connsiteX30" fmla="*/ 4074956 w 15139196"/>
                <a:gd name="connsiteY30" fmla="*/ 33924240 h 34564320"/>
                <a:gd name="connsiteX31" fmla="*/ 2154716 w 15139196"/>
                <a:gd name="connsiteY31" fmla="*/ 34564320 h 34564320"/>
                <a:gd name="connsiteX32" fmla="*/ 508796 w 15139196"/>
                <a:gd name="connsiteY32" fmla="*/ 33558480 h 34564320"/>
                <a:gd name="connsiteX33" fmla="*/ 1423196 w 15139196"/>
                <a:gd name="connsiteY33" fmla="*/ 32918400 h 34564320"/>
                <a:gd name="connsiteX34" fmla="*/ 691676 w 15139196"/>
                <a:gd name="connsiteY34" fmla="*/ 30815280 h 34564320"/>
                <a:gd name="connsiteX35" fmla="*/ 1148876 w 15139196"/>
                <a:gd name="connsiteY35" fmla="*/ 28803600 h 34564320"/>
                <a:gd name="connsiteX36" fmla="*/ 1423196 w 15139196"/>
                <a:gd name="connsiteY36" fmla="*/ 25146000 h 34564320"/>
                <a:gd name="connsiteX37" fmla="*/ 2520476 w 15139196"/>
                <a:gd name="connsiteY37" fmla="*/ 21762720 h 34564320"/>
                <a:gd name="connsiteX38" fmla="*/ 2429036 w 15139196"/>
                <a:gd name="connsiteY38" fmla="*/ 16916400 h 34564320"/>
                <a:gd name="connsiteX39" fmla="*/ 1423196 w 15139196"/>
                <a:gd name="connsiteY39" fmla="*/ 16002000 h 34564320"/>
                <a:gd name="connsiteX40" fmla="*/ 2703356 w 15139196"/>
                <a:gd name="connsiteY40" fmla="*/ 10789920 h 34564320"/>
                <a:gd name="connsiteX41" fmla="*/ 51596 w 15139196"/>
                <a:gd name="connsiteY41" fmla="*/ 8686800 h 34564320"/>
                <a:gd name="connsiteX42" fmla="*/ 1707780 w 15139196"/>
                <a:gd name="connsiteY42" fmla="*/ 963728 h 34564320"/>
                <a:gd name="connsiteX43" fmla="*/ 6532316 w 15139196"/>
                <a:gd name="connsiteY43" fmla="*/ 99632 h 34564320"/>
                <a:gd name="connsiteX0" fmla="*/ 6818156 w 15139196"/>
                <a:gd name="connsiteY0" fmla="*/ 0 h 34564320"/>
                <a:gd name="connsiteX1" fmla="*/ 8464076 w 15139196"/>
                <a:gd name="connsiteY1" fmla="*/ 7406640 h 34564320"/>
                <a:gd name="connsiteX2" fmla="*/ 5720876 w 15139196"/>
                <a:gd name="connsiteY2" fmla="*/ 11704320 h 34564320"/>
                <a:gd name="connsiteX3" fmla="*/ 7366796 w 15139196"/>
                <a:gd name="connsiteY3" fmla="*/ 11612880 h 34564320"/>
                <a:gd name="connsiteX4" fmla="*/ 8646956 w 15139196"/>
                <a:gd name="connsiteY4" fmla="*/ 10698480 h 34564320"/>
                <a:gd name="connsiteX5" fmla="*/ 10567196 w 15139196"/>
                <a:gd name="connsiteY5" fmla="*/ 11155680 h 34564320"/>
                <a:gd name="connsiteX6" fmla="*/ 10292876 w 15139196"/>
                <a:gd name="connsiteY6" fmla="*/ 7589520 h 34564320"/>
                <a:gd name="connsiteX7" fmla="*/ 10658636 w 15139196"/>
                <a:gd name="connsiteY7" fmla="*/ 3840480 h 34564320"/>
                <a:gd name="connsiteX8" fmla="*/ 10475756 w 15139196"/>
                <a:gd name="connsiteY8" fmla="*/ 1005840 h 34564320"/>
                <a:gd name="connsiteX9" fmla="*/ 14224796 w 15139196"/>
                <a:gd name="connsiteY9" fmla="*/ 2560320 h 34564320"/>
                <a:gd name="connsiteX10" fmla="*/ 15139196 w 15139196"/>
                <a:gd name="connsiteY10" fmla="*/ 9326880 h 34564320"/>
                <a:gd name="connsiteX11" fmla="*/ 14681996 w 15139196"/>
                <a:gd name="connsiteY11" fmla="*/ 12710160 h 34564320"/>
                <a:gd name="connsiteX12" fmla="*/ 14133356 w 15139196"/>
                <a:gd name="connsiteY12" fmla="*/ 13898880 h 34564320"/>
                <a:gd name="connsiteX13" fmla="*/ 13950476 w 15139196"/>
                <a:gd name="connsiteY13" fmla="*/ 16367760 h 34564320"/>
                <a:gd name="connsiteX14" fmla="*/ 12670316 w 15139196"/>
                <a:gd name="connsiteY14" fmla="*/ 16184880 h 34564320"/>
                <a:gd name="connsiteX15" fmla="*/ 11755916 w 15139196"/>
                <a:gd name="connsiteY15" fmla="*/ 19293840 h 34564320"/>
                <a:gd name="connsiteX16" fmla="*/ 10292876 w 15139196"/>
                <a:gd name="connsiteY16" fmla="*/ 29352240 h 34564320"/>
                <a:gd name="connsiteX17" fmla="*/ 10932956 w 15139196"/>
                <a:gd name="connsiteY17" fmla="*/ 30449520 h 34564320"/>
                <a:gd name="connsiteX18" fmla="*/ 10658636 w 15139196"/>
                <a:gd name="connsiteY18" fmla="*/ 31729680 h 34564320"/>
                <a:gd name="connsiteX19" fmla="*/ 12395996 w 15139196"/>
                <a:gd name="connsiteY19" fmla="*/ 33101280 h 34564320"/>
                <a:gd name="connsiteX20" fmla="*/ 8921276 w 15139196"/>
                <a:gd name="connsiteY20" fmla="*/ 33558480 h 34564320"/>
                <a:gd name="connsiteX21" fmla="*/ 8646956 w 15139196"/>
                <a:gd name="connsiteY21" fmla="*/ 33101280 h 34564320"/>
                <a:gd name="connsiteX22" fmla="*/ 7183916 w 15139196"/>
                <a:gd name="connsiteY22" fmla="*/ 32918400 h 34564320"/>
                <a:gd name="connsiteX23" fmla="*/ 7275356 w 15139196"/>
                <a:gd name="connsiteY23" fmla="*/ 30449520 h 34564320"/>
                <a:gd name="connsiteX24" fmla="*/ 7823996 w 15139196"/>
                <a:gd name="connsiteY24" fmla="*/ 29443680 h 34564320"/>
                <a:gd name="connsiteX25" fmla="*/ 7275356 w 15139196"/>
                <a:gd name="connsiteY25" fmla="*/ 28072080 h 34564320"/>
                <a:gd name="connsiteX26" fmla="*/ 7183916 w 15139196"/>
                <a:gd name="connsiteY26" fmla="*/ 17099280 h 34564320"/>
                <a:gd name="connsiteX27" fmla="*/ 5172236 w 15139196"/>
                <a:gd name="connsiteY27" fmla="*/ 25237440 h 34564320"/>
                <a:gd name="connsiteX28" fmla="*/ 4623596 w 15139196"/>
                <a:gd name="connsiteY28" fmla="*/ 31912560 h 34564320"/>
                <a:gd name="connsiteX29" fmla="*/ 3709196 w 15139196"/>
                <a:gd name="connsiteY29" fmla="*/ 32735520 h 34564320"/>
                <a:gd name="connsiteX30" fmla="*/ 4074956 w 15139196"/>
                <a:gd name="connsiteY30" fmla="*/ 33924240 h 34564320"/>
                <a:gd name="connsiteX31" fmla="*/ 2154716 w 15139196"/>
                <a:gd name="connsiteY31" fmla="*/ 34564320 h 34564320"/>
                <a:gd name="connsiteX32" fmla="*/ 508796 w 15139196"/>
                <a:gd name="connsiteY32" fmla="*/ 33558480 h 34564320"/>
                <a:gd name="connsiteX33" fmla="*/ 1423196 w 15139196"/>
                <a:gd name="connsiteY33" fmla="*/ 32918400 h 34564320"/>
                <a:gd name="connsiteX34" fmla="*/ 691676 w 15139196"/>
                <a:gd name="connsiteY34" fmla="*/ 30815280 h 34564320"/>
                <a:gd name="connsiteX35" fmla="*/ 1148876 w 15139196"/>
                <a:gd name="connsiteY35" fmla="*/ 28803600 h 34564320"/>
                <a:gd name="connsiteX36" fmla="*/ 1423196 w 15139196"/>
                <a:gd name="connsiteY36" fmla="*/ 25146000 h 34564320"/>
                <a:gd name="connsiteX37" fmla="*/ 2520476 w 15139196"/>
                <a:gd name="connsiteY37" fmla="*/ 21762720 h 34564320"/>
                <a:gd name="connsiteX38" fmla="*/ 2429036 w 15139196"/>
                <a:gd name="connsiteY38" fmla="*/ 16916400 h 34564320"/>
                <a:gd name="connsiteX39" fmla="*/ 1423196 w 15139196"/>
                <a:gd name="connsiteY39" fmla="*/ 16002000 h 34564320"/>
                <a:gd name="connsiteX40" fmla="*/ 2703356 w 15139196"/>
                <a:gd name="connsiteY40" fmla="*/ 10789920 h 34564320"/>
                <a:gd name="connsiteX41" fmla="*/ 51596 w 15139196"/>
                <a:gd name="connsiteY41" fmla="*/ 8686800 h 34564320"/>
                <a:gd name="connsiteX42" fmla="*/ 1707780 w 15139196"/>
                <a:gd name="connsiteY42" fmla="*/ 963728 h 34564320"/>
                <a:gd name="connsiteX43" fmla="*/ 6532316 w 15139196"/>
                <a:gd name="connsiteY43" fmla="*/ 99632 h 34564320"/>
                <a:gd name="connsiteX0" fmla="*/ 6818156 w 15139196"/>
                <a:gd name="connsiteY0" fmla="*/ 0 h 34564320"/>
                <a:gd name="connsiteX1" fmla="*/ 8464076 w 15139196"/>
                <a:gd name="connsiteY1" fmla="*/ 7406640 h 34564320"/>
                <a:gd name="connsiteX2" fmla="*/ 5720876 w 15139196"/>
                <a:gd name="connsiteY2" fmla="*/ 11704320 h 34564320"/>
                <a:gd name="connsiteX3" fmla="*/ 7366796 w 15139196"/>
                <a:gd name="connsiteY3" fmla="*/ 11612880 h 34564320"/>
                <a:gd name="connsiteX4" fmla="*/ 8646956 w 15139196"/>
                <a:gd name="connsiteY4" fmla="*/ 10698480 h 34564320"/>
                <a:gd name="connsiteX5" fmla="*/ 10567196 w 15139196"/>
                <a:gd name="connsiteY5" fmla="*/ 11155680 h 34564320"/>
                <a:gd name="connsiteX6" fmla="*/ 10292876 w 15139196"/>
                <a:gd name="connsiteY6" fmla="*/ 7589520 h 34564320"/>
                <a:gd name="connsiteX7" fmla="*/ 10658636 w 15139196"/>
                <a:gd name="connsiteY7" fmla="*/ 3840480 h 34564320"/>
                <a:gd name="connsiteX8" fmla="*/ 10475756 w 15139196"/>
                <a:gd name="connsiteY8" fmla="*/ 1005840 h 34564320"/>
                <a:gd name="connsiteX9" fmla="*/ 14224796 w 15139196"/>
                <a:gd name="connsiteY9" fmla="*/ 2560320 h 34564320"/>
                <a:gd name="connsiteX10" fmla="*/ 15139196 w 15139196"/>
                <a:gd name="connsiteY10" fmla="*/ 9326880 h 34564320"/>
                <a:gd name="connsiteX11" fmla="*/ 14681996 w 15139196"/>
                <a:gd name="connsiteY11" fmla="*/ 12710160 h 34564320"/>
                <a:gd name="connsiteX12" fmla="*/ 14133356 w 15139196"/>
                <a:gd name="connsiteY12" fmla="*/ 13898880 h 34564320"/>
                <a:gd name="connsiteX13" fmla="*/ 13950476 w 15139196"/>
                <a:gd name="connsiteY13" fmla="*/ 16367760 h 34564320"/>
                <a:gd name="connsiteX14" fmla="*/ 12670316 w 15139196"/>
                <a:gd name="connsiteY14" fmla="*/ 16184880 h 34564320"/>
                <a:gd name="connsiteX15" fmla="*/ 11755916 w 15139196"/>
                <a:gd name="connsiteY15" fmla="*/ 19293840 h 34564320"/>
                <a:gd name="connsiteX16" fmla="*/ 10292876 w 15139196"/>
                <a:gd name="connsiteY16" fmla="*/ 29352240 h 34564320"/>
                <a:gd name="connsiteX17" fmla="*/ 10932956 w 15139196"/>
                <a:gd name="connsiteY17" fmla="*/ 30449520 h 34564320"/>
                <a:gd name="connsiteX18" fmla="*/ 10658636 w 15139196"/>
                <a:gd name="connsiteY18" fmla="*/ 31729680 h 34564320"/>
                <a:gd name="connsiteX19" fmla="*/ 12395996 w 15139196"/>
                <a:gd name="connsiteY19" fmla="*/ 33101280 h 34564320"/>
                <a:gd name="connsiteX20" fmla="*/ 8921276 w 15139196"/>
                <a:gd name="connsiteY20" fmla="*/ 33558480 h 34564320"/>
                <a:gd name="connsiteX21" fmla="*/ 8646956 w 15139196"/>
                <a:gd name="connsiteY21" fmla="*/ 33101280 h 34564320"/>
                <a:gd name="connsiteX22" fmla="*/ 7183916 w 15139196"/>
                <a:gd name="connsiteY22" fmla="*/ 32918400 h 34564320"/>
                <a:gd name="connsiteX23" fmla="*/ 7275356 w 15139196"/>
                <a:gd name="connsiteY23" fmla="*/ 30449520 h 34564320"/>
                <a:gd name="connsiteX24" fmla="*/ 7823996 w 15139196"/>
                <a:gd name="connsiteY24" fmla="*/ 29443680 h 34564320"/>
                <a:gd name="connsiteX25" fmla="*/ 7275356 w 15139196"/>
                <a:gd name="connsiteY25" fmla="*/ 28072080 h 34564320"/>
                <a:gd name="connsiteX26" fmla="*/ 7183916 w 15139196"/>
                <a:gd name="connsiteY26" fmla="*/ 17099280 h 34564320"/>
                <a:gd name="connsiteX27" fmla="*/ 5172236 w 15139196"/>
                <a:gd name="connsiteY27" fmla="*/ 25237440 h 34564320"/>
                <a:gd name="connsiteX28" fmla="*/ 4623596 w 15139196"/>
                <a:gd name="connsiteY28" fmla="*/ 31912560 h 34564320"/>
                <a:gd name="connsiteX29" fmla="*/ 3709196 w 15139196"/>
                <a:gd name="connsiteY29" fmla="*/ 32735520 h 34564320"/>
                <a:gd name="connsiteX30" fmla="*/ 4074956 w 15139196"/>
                <a:gd name="connsiteY30" fmla="*/ 33924240 h 34564320"/>
                <a:gd name="connsiteX31" fmla="*/ 2154716 w 15139196"/>
                <a:gd name="connsiteY31" fmla="*/ 34564320 h 34564320"/>
                <a:gd name="connsiteX32" fmla="*/ 508796 w 15139196"/>
                <a:gd name="connsiteY32" fmla="*/ 33558480 h 34564320"/>
                <a:gd name="connsiteX33" fmla="*/ 1423196 w 15139196"/>
                <a:gd name="connsiteY33" fmla="*/ 32918400 h 34564320"/>
                <a:gd name="connsiteX34" fmla="*/ 691676 w 15139196"/>
                <a:gd name="connsiteY34" fmla="*/ 30815280 h 34564320"/>
                <a:gd name="connsiteX35" fmla="*/ 1148876 w 15139196"/>
                <a:gd name="connsiteY35" fmla="*/ 28803600 h 34564320"/>
                <a:gd name="connsiteX36" fmla="*/ 1423196 w 15139196"/>
                <a:gd name="connsiteY36" fmla="*/ 25146000 h 34564320"/>
                <a:gd name="connsiteX37" fmla="*/ 2520476 w 15139196"/>
                <a:gd name="connsiteY37" fmla="*/ 21762720 h 34564320"/>
                <a:gd name="connsiteX38" fmla="*/ 2429036 w 15139196"/>
                <a:gd name="connsiteY38" fmla="*/ 16916400 h 34564320"/>
                <a:gd name="connsiteX39" fmla="*/ 1423196 w 15139196"/>
                <a:gd name="connsiteY39" fmla="*/ 16002000 h 34564320"/>
                <a:gd name="connsiteX40" fmla="*/ 2703356 w 15139196"/>
                <a:gd name="connsiteY40" fmla="*/ 10789920 h 34564320"/>
                <a:gd name="connsiteX41" fmla="*/ 51596 w 15139196"/>
                <a:gd name="connsiteY41" fmla="*/ 8686800 h 34564320"/>
                <a:gd name="connsiteX42" fmla="*/ 1707780 w 15139196"/>
                <a:gd name="connsiteY42" fmla="*/ 963728 h 34564320"/>
                <a:gd name="connsiteX43" fmla="*/ 6532316 w 15139196"/>
                <a:gd name="connsiteY43" fmla="*/ 99632 h 34564320"/>
                <a:gd name="connsiteX44" fmla="*/ 6818156 w 15139196"/>
                <a:gd name="connsiteY44" fmla="*/ 0 h 34564320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8464076 w 15139196"/>
                <a:gd name="connsiteY1" fmla="*/ 7307008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4133356 w 15139196"/>
                <a:gd name="connsiteY12" fmla="*/ 13799248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183916 w 15139196"/>
                <a:gd name="connsiteY22" fmla="*/ 32818768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464688"/>
                <a:gd name="connsiteX1" fmla="*/ 7972476 w 15139196"/>
                <a:gd name="connsiteY1" fmla="*/ 7560840 h 34464688"/>
                <a:gd name="connsiteX2" fmla="*/ 5720876 w 15139196"/>
                <a:gd name="connsiteY2" fmla="*/ 11604688 h 34464688"/>
                <a:gd name="connsiteX3" fmla="*/ 7366796 w 15139196"/>
                <a:gd name="connsiteY3" fmla="*/ 11513248 h 34464688"/>
                <a:gd name="connsiteX4" fmla="*/ 8646956 w 15139196"/>
                <a:gd name="connsiteY4" fmla="*/ 10598848 h 34464688"/>
                <a:gd name="connsiteX5" fmla="*/ 10567196 w 15139196"/>
                <a:gd name="connsiteY5" fmla="*/ 11056048 h 34464688"/>
                <a:gd name="connsiteX6" fmla="*/ 10292876 w 15139196"/>
                <a:gd name="connsiteY6" fmla="*/ 7489888 h 34464688"/>
                <a:gd name="connsiteX7" fmla="*/ 10658636 w 15139196"/>
                <a:gd name="connsiteY7" fmla="*/ 3740848 h 34464688"/>
                <a:gd name="connsiteX8" fmla="*/ 10475756 w 15139196"/>
                <a:gd name="connsiteY8" fmla="*/ 906208 h 34464688"/>
                <a:gd name="connsiteX9" fmla="*/ 14224796 w 15139196"/>
                <a:gd name="connsiteY9" fmla="*/ 2460688 h 34464688"/>
                <a:gd name="connsiteX10" fmla="*/ 15139196 w 15139196"/>
                <a:gd name="connsiteY10" fmla="*/ 9227248 h 34464688"/>
                <a:gd name="connsiteX11" fmla="*/ 14681996 w 15139196"/>
                <a:gd name="connsiteY11" fmla="*/ 12610528 h 34464688"/>
                <a:gd name="connsiteX12" fmla="*/ 13949140 w 15139196"/>
                <a:gd name="connsiteY12" fmla="*/ 14401600 h 34464688"/>
                <a:gd name="connsiteX13" fmla="*/ 13950476 w 15139196"/>
                <a:gd name="connsiteY13" fmla="*/ 16268128 h 34464688"/>
                <a:gd name="connsiteX14" fmla="*/ 12670316 w 15139196"/>
                <a:gd name="connsiteY14" fmla="*/ 16085248 h 34464688"/>
                <a:gd name="connsiteX15" fmla="*/ 11755916 w 15139196"/>
                <a:gd name="connsiteY15" fmla="*/ 19194208 h 34464688"/>
                <a:gd name="connsiteX16" fmla="*/ 10292876 w 15139196"/>
                <a:gd name="connsiteY16" fmla="*/ 29252608 h 34464688"/>
                <a:gd name="connsiteX17" fmla="*/ 10932956 w 15139196"/>
                <a:gd name="connsiteY17" fmla="*/ 30349888 h 34464688"/>
                <a:gd name="connsiteX18" fmla="*/ 10658636 w 15139196"/>
                <a:gd name="connsiteY18" fmla="*/ 31630048 h 34464688"/>
                <a:gd name="connsiteX19" fmla="*/ 12395996 w 15139196"/>
                <a:gd name="connsiteY19" fmla="*/ 33001648 h 34464688"/>
                <a:gd name="connsiteX20" fmla="*/ 8921276 w 15139196"/>
                <a:gd name="connsiteY20" fmla="*/ 33458848 h 34464688"/>
                <a:gd name="connsiteX21" fmla="*/ 8646956 w 15139196"/>
                <a:gd name="connsiteY21" fmla="*/ 33001648 h 34464688"/>
                <a:gd name="connsiteX22" fmla="*/ 7252396 w 15139196"/>
                <a:gd name="connsiteY22" fmla="*/ 32259584 h 34464688"/>
                <a:gd name="connsiteX23" fmla="*/ 7275356 w 15139196"/>
                <a:gd name="connsiteY23" fmla="*/ 30349888 h 34464688"/>
                <a:gd name="connsiteX24" fmla="*/ 7823996 w 15139196"/>
                <a:gd name="connsiteY24" fmla="*/ 29344048 h 34464688"/>
                <a:gd name="connsiteX25" fmla="*/ 7275356 w 15139196"/>
                <a:gd name="connsiteY25" fmla="*/ 27972448 h 34464688"/>
                <a:gd name="connsiteX26" fmla="*/ 7183916 w 15139196"/>
                <a:gd name="connsiteY26" fmla="*/ 16999648 h 34464688"/>
                <a:gd name="connsiteX27" fmla="*/ 5172236 w 15139196"/>
                <a:gd name="connsiteY27" fmla="*/ 25137808 h 34464688"/>
                <a:gd name="connsiteX28" fmla="*/ 4623596 w 15139196"/>
                <a:gd name="connsiteY28" fmla="*/ 31812928 h 34464688"/>
                <a:gd name="connsiteX29" fmla="*/ 3709196 w 15139196"/>
                <a:gd name="connsiteY29" fmla="*/ 32635888 h 34464688"/>
                <a:gd name="connsiteX30" fmla="*/ 4074956 w 15139196"/>
                <a:gd name="connsiteY30" fmla="*/ 33824608 h 34464688"/>
                <a:gd name="connsiteX31" fmla="*/ 2154716 w 15139196"/>
                <a:gd name="connsiteY31" fmla="*/ 34464688 h 34464688"/>
                <a:gd name="connsiteX32" fmla="*/ 508796 w 15139196"/>
                <a:gd name="connsiteY32" fmla="*/ 33458848 h 34464688"/>
                <a:gd name="connsiteX33" fmla="*/ 1423196 w 15139196"/>
                <a:gd name="connsiteY33" fmla="*/ 32818768 h 34464688"/>
                <a:gd name="connsiteX34" fmla="*/ 691676 w 15139196"/>
                <a:gd name="connsiteY34" fmla="*/ 30715648 h 34464688"/>
                <a:gd name="connsiteX35" fmla="*/ 1148876 w 15139196"/>
                <a:gd name="connsiteY35" fmla="*/ 28703968 h 34464688"/>
                <a:gd name="connsiteX36" fmla="*/ 1423196 w 15139196"/>
                <a:gd name="connsiteY36" fmla="*/ 25046368 h 34464688"/>
                <a:gd name="connsiteX37" fmla="*/ 2520476 w 15139196"/>
                <a:gd name="connsiteY37" fmla="*/ 21663088 h 34464688"/>
                <a:gd name="connsiteX38" fmla="*/ 2429036 w 15139196"/>
                <a:gd name="connsiteY38" fmla="*/ 16816768 h 34464688"/>
                <a:gd name="connsiteX39" fmla="*/ 1423196 w 15139196"/>
                <a:gd name="connsiteY39" fmla="*/ 15902368 h 34464688"/>
                <a:gd name="connsiteX40" fmla="*/ 2703356 w 15139196"/>
                <a:gd name="connsiteY40" fmla="*/ 10690288 h 34464688"/>
                <a:gd name="connsiteX41" fmla="*/ 51596 w 15139196"/>
                <a:gd name="connsiteY41" fmla="*/ 8587168 h 34464688"/>
                <a:gd name="connsiteX42" fmla="*/ 1707780 w 15139196"/>
                <a:gd name="connsiteY42" fmla="*/ 864096 h 34464688"/>
                <a:gd name="connsiteX43" fmla="*/ 6532316 w 15139196"/>
                <a:gd name="connsiteY43" fmla="*/ 0 h 3446468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32956 w 15139196"/>
                <a:gd name="connsiteY17" fmla="*/ 30349888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5356 w 15139196"/>
                <a:gd name="connsiteY25" fmla="*/ 27972448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823996 w 15139196"/>
                <a:gd name="connsiteY24" fmla="*/ 29344048 h 34525648"/>
                <a:gd name="connsiteX25" fmla="*/ 7272808 w 15139196"/>
                <a:gd name="connsiteY25" fmla="*/ 27083296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632848 w 15139196"/>
                <a:gd name="connsiteY24" fmla="*/ 28883496 h 34525648"/>
                <a:gd name="connsiteX25" fmla="*/ 7272808 w 15139196"/>
                <a:gd name="connsiteY25" fmla="*/ 27083296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920880 w 15139196"/>
                <a:gd name="connsiteY24" fmla="*/ 29459560 h 34525648"/>
                <a:gd name="connsiteX25" fmla="*/ 7272808 w 15139196"/>
                <a:gd name="connsiteY25" fmla="*/ 27083296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920880 w 15139196"/>
                <a:gd name="connsiteY24" fmla="*/ 29459560 h 34525648"/>
                <a:gd name="connsiteX25" fmla="*/ 7272808 w 15139196"/>
                <a:gd name="connsiteY25" fmla="*/ 27083296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920880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920880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5356 w 15139196"/>
                <a:gd name="connsiteY23" fmla="*/ 30349888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2808 w 15139196"/>
                <a:gd name="connsiteY23" fmla="*/ 30827712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2808 w 15139196"/>
                <a:gd name="connsiteY23" fmla="*/ 30827712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2808 w 15139196"/>
                <a:gd name="connsiteY23" fmla="*/ 30827712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2808 w 15139196"/>
                <a:gd name="connsiteY23" fmla="*/ 30827712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532316 w 15139196"/>
                <a:gd name="connsiteY0" fmla="*/ 0 h 34525648"/>
                <a:gd name="connsiteX1" fmla="*/ 7972476 w 15139196"/>
                <a:gd name="connsiteY1" fmla="*/ 7560840 h 34525648"/>
                <a:gd name="connsiteX2" fmla="*/ 5720876 w 15139196"/>
                <a:gd name="connsiteY2" fmla="*/ 11604688 h 34525648"/>
                <a:gd name="connsiteX3" fmla="*/ 7366796 w 15139196"/>
                <a:gd name="connsiteY3" fmla="*/ 11513248 h 34525648"/>
                <a:gd name="connsiteX4" fmla="*/ 8646956 w 15139196"/>
                <a:gd name="connsiteY4" fmla="*/ 10598848 h 34525648"/>
                <a:gd name="connsiteX5" fmla="*/ 10567196 w 15139196"/>
                <a:gd name="connsiteY5" fmla="*/ 11056048 h 34525648"/>
                <a:gd name="connsiteX6" fmla="*/ 10292876 w 15139196"/>
                <a:gd name="connsiteY6" fmla="*/ 7489888 h 34525648"/>
                <a:gd name="connsiteX7" fmla="*/ 10658636 w 15139196"/>
                <a:gd name="connsiteY7" fmla="*/ 3740848 h 34525648"/>
                <a:gd name="connsiteX8" fmla="*/ 10475756 w 15139196"/>
                <a:gd name="connsiteY8" fmla="*/ 906208 h 34525648"/>
                <a:gd name="connsiteX9" fmla="*/ 14224796 w 15139196"/>
                <a:gd name="connsiteY9" fmla="*/ 2460688 h 34525648"/>
                <a:gd name="connsiteX10" fmla="*/ 15139196 w 15139196"/>
                <a:gd name="connsiteY10" fmla="*/ 9227248 h 34525648"/>
                <a:gd name="connsiteX11" fmla="*/ 14681996 w 15139196"/>
                <a:gd name="connsiteY11" fmla="*/ 12610528 h 34525648"/>
                <a:gd name="connsiteX12" fmla="*/ 13949140 w 15139196"/>
                <a:gd name="connsiteY12" fmla="*/ 14401600 h 34525648"/>
                <a:gd name="connsiteX13" fmla="*/ 13950476 w 15139196"/>
                <a:gd name="connsiteY13" fmla="*/ 16268128 h 34525648"/>
                <a:gd name="connsiteX14" fmla="*/ 12670316 w 15139196"/>
                <a:gd name="connsiteY14" fmla="*/ 16085248 h 34525648"/>
                <a:gd name="connsiteX15" fmla="*/ 11755916 w 15139196"/>
                <a:gd name="connsiteY15" fmla="*/ 19194208 h 34525648"/>
                <a:gd name="connsiteX16" fmla="*/ 10292876 w 15139196"/>
                <a:gd name="connsiteY16" fmla="*/ 29252608 h 34525648"/>
                <a:gd name="connsiteX17" fmla="*/ 10980712 w 15139196"/>
                <a:gd name="connsiteY17" fmla="*/ 30539680 h 34525648"/>
                <a:gd name="connsiteX18" fmla="*/ 10658636 w 15139196"/>
                <a:gd name="connsiteY18" fmla="*/ 31630048 h 34525648"/>
                <a:gd name="connsiteX19" fmla="*/ 12395996 w 15139196"/>
                <a:gd name="connsiteY19" fmla="*/ 33001648 h 34525648"/>
                <a:gd name="connsiteX20" fmla="*/ 8921276 w 15139196"/>
                <a:gd name="connsiteY20" fmla="*/ 33458848 h 34525648"/>
                <a:gd name="connsiteX21" fmla="*/ 8646956 w 15139196"/>
                <a:gd name="connsiteY21" fmla="*/ 33001648 h 34525648"/>
                <a:gd name="connsiteX22" fmla="*/ 7252396 w 15139196"/>
                <a:gd name="connsiteY22" fmla="*/ 32259584 h 34525648"/>
                <a:gd name="connsiteX23" fmla="*/ 7272808 w 15139196"/>
                <a:gd name="connsiteY23" fmla="*/ 30827712 h 34525648"/>
                <a:gd name="connsiteX24" fmla="*/ 7416824 w 15139196"/>
                <a:gd name="connsiteY24" fmla="*/ 29459560 h 34525648"/>
                <a:gd name="connsiteX25" fmla="*/ 7272808 w 15139196"/>
                <a:gd name="connsiteY25" fmla="*/ 27947392 h 34525648"/>
                <a:gd name="connsiteX26" fmla="*/ 7183916 w 15139196"/>
                <a:gd name="connsiteY26" fmla="*/ 16999648 h 34525648"/>
                <a:gd name="connsiteX27" fmla="*/ 5172236 w 15139196"/>
                <a:gd name="connsiteY27" fmla="*/ 25137808 h 34525648"/>
                <a:gd name="connsiteX28" fmla="*/ 4623596 w 15139196"/>
                <a:gd name="connsiteY28" fmla="*/ 31812928 h 34525648"/>
                <a:gd name="connsiteX29" fmla="*/ 3709196 w 15139196"/>
                <a:gd name="connsiteY29" fmla="*/ 32635888 h 34525648"/>
                <a:gd name="connsiteX30" fmla="*/ 4074956 w 15139196"/>
                <a:gd name="connsiteY30" fmla="*/ 33824608 h 34525648"/>
                <a:gd name="connsiteX31" fmla="*/ 2154716 w 15139196"/>
                <a:gd name="connsiteY31" fmla="*/ 34464688 h 34525648"/>
                <a:gd name="connsiteX32" fmla="*/ 508796 w 15139196"/>
                <a:gd name="connsiteY32" fmla="*/ 33458848 h 34525648"/>
                <a:gd name="connsiteX33" fmla="*/ 1423196 w 15139196"/>
                <a:gd name="connsiteY33" fmla="*/ 32818768 h 34525648"/>
                <a:gd name="connsiteX34" fmla="*/ 691676 w 15139196"/>
                <a:gd name="connsiteY34" fmla="*/ 30715648 h 34525648"/>
                <a:gd name="connsiteX35" fmla="*/ 1148876 w 15139196"/>
                <a:gd name="connsiteY35" fmla="*/ 28703968 h 34525648"/>
                <a:gd name="connsiteX36" fmla="*/ 1423196 w 15139196"/>
                <a:gd name="connsiteY36" fmla="*/ 25046368 h 34525648"/>
                <a:gd name="connsiteX37" fmla="*/ 2520476 w 15139196"/>
                <a:gd name="connsiteY37" fmla="*/ 21663088 h 34525648"/>
                <a:gd name="connsiteX38" fmla="*/ 2429036 w 15139196"/>
                <a:gd name="connsiteY38" fmla="*/ 16816768 h 34525648"/>
                <a:gd name="connsiteX39" fmla="*/ 1423196 w 15139196"/>
                <a:gd name="connsiteY39" fmla="*/ 15902368 h 34525648"/>
                <a:gd name="connsiteX40" fmla="*/ 2703356 w 15139196"/>
                <a:gd name="connsiteY40" fmla="*/ 10690288 h 34525648"/>
                <a:gd name="connsiteX41" fmla="*/ 51596 w 15139196"/>
                <a:gd name="connsiteY41" fmla="*/ 8587168 h 34525648"/>
                <a:gd name="connsiteX42" fmla="*/ 1707780 w 15139196"/>
                <a:gd name="connsiteY42" fmla="*/ 864096 h 34525648"/>
                <a:gd name="connsiteX43" fmla="*/ 6532316 w 15139196"/>
                <a:gd name="connsiteY43" fmla="*/ 0 h 34525648"/>
                <a:gd name="connsiteX0" fmla="*/ 6970116 w 15576996"/>
                <a:gd name="connsiteY0" fmla="*/ 0 h 34525648"/>
                <a:gd name="connsiteX1" fmla="*/ 8410276 w 15576996"/>
                <a:gd name="connsiteY1" fmla="*/ 7560840 h 34525648"/>
                <a:gd name="connsiteX2" fmla="*/ 6158676 w 15576996"/>
                <a:gd name="connsiteY2" fmla="*/ 11604688 h 34525648"/>
                <a:gd name="connsiteX3" fmla="*/ 7804596 w 15576996"/>
                <a:gd name="connsiteY3" fmla="*/ 11513248 h 34525648"/>
                <a:gd name="connsiteX4" fmla="*/ 9084756 w 15576996"/>
                <a:gd name="connsiteY4" fmla="*/ 10598848 h 34525648"/>
                <a:gd name="connsiteX5" fmla="*/ 11004996 w 15576996"/>
                <a:gd name="connsiteY5" fmla="*/ 11056048 h 34525648"/>
                <a:gd name="connsiteX6" fmla="*/ 10730676 w 15576996"/>
                <a:gd name="connsiteY6" fmla="*/ 7489888 h 34525648"/>
                <a:gd name="connsiteX7" fmla="*/ 11096436 w 15576996"/>
                <a:gd name="connsiteY7" fmla="*/ 3740848 h 34525648"/>
                <a:gd name="connsiteX8" fmla="*/ 10913556 w 15576996"/>
                <a:gd name="connsiteY8" fmla="*/ 906208 h 34525648"/>
                <a:gd name="connsiteX9" fmla="*/ 14662596 w 15576996"/>
                <a:gd name="connsiteY9" fmla="*/ 2460688 h 34525648"/>
                <a:gd name="connsiteX10" fmla="*/ 15576996 w 15576996"/>
                <a:gd name="connsiteY10" fmla="*/ 9227248 h 34525648"/>
                <a:gd name="connsiteX11" fmla="*/ 15119796 w 15576996"/>
                <a:gd name="connsiteY11" fmla="*/ 12610528 h 34525648"/>
                <a:gd name="connsiteX12" fmla="*/ 14386940 w 15576996"/>
                <a:gd name="connsiteY12" fmla="*/ 14401600 h 34525648"/>
                <a:gd name="connsiteX13" fmla="*/ 14388276 w 15576996"/>
                <a:gd name="connsiteY13" fmla="*/ 16268128 h 34525648"/>
                <a:gd name="connsiteX14" fmla="*/ 13108116 w 15576996"/>
                <a:gd name="connsiteY14" fmla="*/ 16085248 h 34525648"/>
                <a:gd name="connsiteX15" fmla="*/ 12193716 w 15576996"/>
                <a:gd name="connsiteY15" fmla="*/ 19194208 h 34525648"/>
                <a:gd name="connsiteX16" fmla="*/ 10730676 w 15576996"/>
                <a:gd name="connsiteY16" fmla="*/ 29252608 h 34525648"/>
                <a:gd name="connsiteX17" fmla="*/ 11418512 w 15576996"/>
                <a:gd name="connsiteY17" fmla="*/ 30539680 h 34525648"/>
                <a:gd name="connsiteX18" fmla="*/ 11096436 w 15576996"/>
                <a:gd name="connsiteY18" fmla="*/ 31630048 h 34525648"/>
                <a:gd name="connsiteX19" fmla="*/ 12833796 w 15576996"/>
                <a:gd name="connsiteY19" fmla="*/ 33001648 h 34525648"/>
                <a:gd name="connsiteX20" fmla="*/ 9359076 w 15576996"/>
                <a:gd name="connsiteY20" fmla="*/ 33458848 h 34525648"/>
                <a:gd name="connsiteX21" fmla="*/ 9084756 w 15576996"/>
                <a:gd name="connsiteY21" fmla="*/ 33001648 h 34525648"/>
                <a:gd name="connsiteX22" fmla="*/ 7690196 w 15576996"/>
                <a:gd name="connsiteY22" fmla="*/ 32259584 h 34525648"/>
                <a:gd name="connsiteX23" fmla="*/ 7710608 w 15576996"/>
                <a:gd name="connsiteY23" fmla="*/ 30827712 h 34525648"/>
                <a:gd name="connsiteX24" fmla="*/ 7854624 w 15576996"/>
                <a:gd name="connsiteY24" fmla="*/ 29459560 h 34525648"/>
                <a:gd name="connsiteX25" fmla="*/ 7710608 w 15576996"/>
                <a:gd name="connsiteY25" fmla="*/ 27947392 h 34525648"/>
                <a:gd name="connsiteX26" fmla="*/ 7621716 w 15576996"/>
                <a:gd name="connsiteY26" fmla="*/ 16999648 h 34525648"/>
                <a:gd name="connsiteX27" fmla="*/ 5610036 w 15576996"/>
                <a:gd name="connsiteY27" fmla="*/ 25137808 h 34525648"/>
                <a:gd name="connsiteX28" fmla="*/ 5061396 w 15576996"/>
                <a:gd name="connsiteY28" fmla="*/ 31812928 h 34525648"/>
                <a:gd name="connsiteX29" fmla="*/ 4146996 w 15576996"/>
                <a:gd name="connsiteY29" fmla="*/ 32635888 h 34525648"/>
                <a:gd name="connsiteX30" fmla="*/ 4512756 w 15576996"/>
                <a:gd name="connsiteY30" fmla="*/ 33824608 h 34525648"/>
                <a:gd name="connsiteX31" fmla="*/ 2592516 w 15576996"/>
                <a:gd name="connsiteY31" fmla="*/ 34464688 h 34525648"/>
                <a:gd name="connsiteX32" fmla="*/ 946596 w 15576996"/>
                <a:gd name="connsiteY32" fmla="*/ 33458848 h 34525648"/>
                <a:gd name="connsiteX33" fmla="*/ 1860996 w 15576996"/>
                <a:gd name="connsiteY33" fmla="*/ 32818768 h 34525648"/>
                <a:gd name="connsiteX34" fmla="*/ 1129476 w 15576996"/>
                <a:gd name="connsiteY34" fmla="*/ 30715648 h 34525648"/>
                <a:gd name="connsiteX35" fmla="*/ 1586676 w 15576996"/>
                <a:gd name="connsiteY35" fmla="*/ 28703968 h 34525648"/>
                <a:gd name="connsiteX36" fmla="*/ 1860996 w 15576996"/>
                <a:gd name="connsiteY36" fmla="*/ 25046368 h 34525648"/>
                <a:gd name="connsiteX37" fmla="*/ 2958276 w 15576996"/>
                <a:gd name="connsiteY37" fmla="*/ 21663088 h 34525648"/>
                <a:gd name="connsiteX38" fmla="*/ 2866836 w 15576996"/>
                <a:gd name="connsiteY38" fmla="*/ 16816768 h 34525648"/>
                <a:gd name="connsiteX39" fmla="*/ 1860996 w 15576996"/>
                <a:gd name="connsiteY39" fmla="*/ 15902368 h 34525648"/>
                <a:gd name="connsiteX40" fmla="*/ 3141156 w 15576996"/>
                <a:gd name="connsiteY40" fmla="*/ 10690288 h 34525648"/>
                <a:gd name="connsiteX41" fmla="*/ 51596 w 15576996"/>
                <a:gd name="connsiteY41" fmla="*/ 8640960 h 34525648"/>
                <a:gd name="connsiteX42" fmla="*/ 2145580 w 15576996"/>
                <a:gd name="connsiteY42" fmla="*/ 864096 h 34525648"/>
                <a:gd name="connsiteX43" fmla="*/ 6970116 w 15576996"/>
                <a:gd name="connsiteY43" fmla="*/ 0 h 34525648"/>
                <a:gd name="connsiteX0" fmla="*/ 7135955 w 15742835"/>
                <a:gd name="connsiteY0" fmla="*/ 0 h 34525648"/>
                <a:gd name="connsiteX1" fmla="*/ 8576115 w 15742835"/>
                <a:gd name="connsiteY1" fmla="*/ 7560840 h 34525648"/>
                <a:gd name="connsiteX2" fmla="*/ 6324515 w 15742835"/>
                <a:gd name="connsiteY2" fmla="*/ 11604688 h 34525648"/>
                <a:gd name="connsiteX3" fmla="*/ 7970435 w 15742835"/>
                <a:gd name="connsiteY3" fmla="*/ 11513248 h 34525648"/>
                <a:gd name="connsiteX4" fmla="*/ 9250595 w 15742835"/>
                <a:gd name="connsiteY4" fmla="*/ 10598848 h 34525648"/>
                <a:gd name="connsiteX5" fmla="*/ 11170835 w 15742835"/>
                <a:gd name="connsiteY5" fmla="*/ 11056048 h 34525648"/>
                <a:gd name="connsiteX6" fmla="*/ 10896515 w 15742835"/>
                <a:gd name="connsiteY6" fmla="*/ 7489888 h 34525648"/>
                <a:gd name="connsiteX7" fmla="*/ 11262275 w 15742835"/>
                <a:gd name="connsiteY7" fmla="*/ 3740848 h 34525648"/>
                <a:gd name="connsiteX8" fmla="*/ 11079395 w 15742835"/>
                <a:gd name="connsiteY8" fmla="*/ 906208 h 34525648"/>
                <a:gd name="connsiteX9" fmla="*/ 14828435 w 15742835"/>
                <a:gd name="connsiteY9" fmla="*/ 2460688 h 34525648"/>
                <a:gd name="connsiteX10" fmla="*/ 15742835 w 15742835"/>
                <a:gd name="connsiteY10" fmla="*/ 9227248 h 34525648"/>
                <a:gd name="connsiteX11" fmla="*/ 15285635 w 15742835"/>
                <a:gd name="connsiteY11" fmla="*/ 12610528 h 34525648"/>
                <a:gd name="connsiteX12" fmla="*/ 14552779 w 15742835"/>
                <a:gd name="connsiteY12" fmla="*/ 14401600 h 34525648"/>
                <a:gd name="connsiteX13" fmla="*/ 14554115 w 15742835"/>
                <a:gd name="connsiteY13" fmla="*/ 16268128 h 34525648"/>
                <a:gd name="connsiteX14" fmla="*/ 13273955 w 15742835"/>
                <a:gd name="connsiteY14" fmla="*/ 16085248 h 34525648"/>
                <a:gd name="connsiteX15" fmla="*/ 12359555 w 15742835"/>
                <a:gd name="connsiteY15" fmla="*/ 19194208 h 34525648"/>
                <a:gd name="connsiteX16" fmla="*/ 10896515 w 15742835"/>
                <a:gd name="connsiteY16" fmla="*/ 29252608 h 34525648"/>
                <a:gd name="connsiteX17" fmla="*/ 11584351 w 15742835"/>
                <a:gd name="connsiteY17" fmla="*/ 30539680 h 34525648"/>
                <a:gd name="connsiteX18" fmla="*/ 11262275 w 15742835"/>
                <a:gd name="connsiteY18" fmla="*/ 31630048 h 34525648"/>
                <a:gd name="connsiteX19" fmla="*/ 12999635 w 15742835"/>
                <a:gd name="connsiteY19" fmla="*/ 33001648 h 34525648"/>
                <a:gd name="connsiteX20" fmla="*/ 9524915 w 15742835"/>
                <a:gd name="connsiteY20" fmla="*/ 33458848 h 34525648"/>
                <a:gd name="connsiteX21" fmla="*/ 9250595 w 15742835"/>
                <a:gd name="connsiteY21" fmla="*/ 33001648 h 34525648"/>
                <a:gd name="connsiteX22" fmla="*/ 7856035 w 15742835"/>
                <a:gd name="connsiteY22" fmla="*/ 32259584 h 34525648"/>
                <a:gd name="connsiteX23" fmla="*/ 7876447 w 15742835"/>
                <a:gd name="connsiteY23" fmla="*/ 30827712 h 34525648"/>
                <a:gd name="connsiteX24" fmla="*/ 8020463 w 15742835"/>
                <a:gd name="connsiteY24" fmla="*/ 29459560 h 34525648"/>
                <a:gd name="connsiteX25" fmla="*/ 7876447 w 15742835"/>
                <a:gd name="connsiteY25" fmla="*/ 27947392 h 34525648"/>
                <a:gd name="connsiteX26" fmla="*/ 7787555 w 15742835"/>
                <a:gd name="connsiteY26" fmla="*/ 16999648 h 34525648"/>
                <a:gd name="connsiteX27" fmla="*/ 5775875 w 15742835"/>
                <a:gd name="connsiteY27" fmla="*/ 25137808 h 34525648"/>
                <a:gd name="connsiteX28" fmla="*/ 5227235 w 15742835"/>
                <a:gd name="connsiteY28" fmla="*/ 31812928 h 34525648"/>
                <a:gd name="connsiteX29" fmla="*/ 4312835 w 15742835"/>
                <a:gd name="connsiteY29" fmla="*/ 32635888 h 34525648"/>
                <a:gd name="connsiteX30" fmla="*/ 4678595 w 15742835"/>
                <a:gd name="connsiteY30" fmla="*/ 33824608 h 34525648"/>
                <a:gd name="connsiteX31" fmla="*/ 2758355 w 15742835"/>
                <a:gd name="connsiteY31" fmla="*/ 34464688 h 34525648"/>
                <a:gd name="connsiteX32" fmla="*/ 1112435 w 15742835"/>
                <a:gd name="connsiteY32" fmla="*/ 33458848 h 34525648"/>
                <a:gd name="connsiteX33" fmla="*/ 2026835 w 15742835"/>
                <a:gd name="connsiteY33" fmla="*/ 32818768 h 34525648"/>
                <a:gd name="connsiteX34" fmla="*/ 1295315 w 15742835"/>
                <a:gd name="connsiteY34" fmla="*/ 30715648 h 34525648"/>
                <a:gd name="connsiteX35" fmla="*/ 1752515 w 15742835"/>
                <a:gd name="connsiteY35" fmla="*/ 28703968 h 34525648"/>
                <a:gd name="connsiteX36" fmla="*/ 2026835 w 15742835"/>
                <a:gd name="connsiteY36" fmla="*/ 25046368 h 34525648"/>
                <a:gd name="connsiteX37" fmla="*/ 3124115 w 15742835"/>
                <a:gd name="connsiteY37" fmla="*/ 21663088 h 34525648"/>
                <a:gd name="connsiteX38" fmla="*/ 3032675 w 15742835"/>
                <a:gd name="connsiteY38" fmla="*/ 16816768 h 34525648"/>
                <a:gd name="connsiteX39" fmla="*/ 2026835 w 15742835"/>
                <a:gd name="connsiteY39" fmla="*/ 15902368 h 34525648"/>
                <a:gd name="connsiteX40" fmla="*/ 3616031 w 15742835"/>
                <a:gd name="connsiteY40" fmla="*/ 10540552 h 34525648"/>
                <a:gd name="connsiteX41" fmla="*/ 217435 w 15742835"/>
                <a:gd name="connsiteY41" fmla="*/ 8640960 h 34525648"/>
                <a:gd name="connsiteX42" fmla="*/ 2311419 w 15742835"/>
                <a:gd name="connsiteY42" fmla="*/ 864096 h 34525648"/>
                <a:gd name="connsiteX43" fmla="*/ 7135955 w 15742835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830033 w 15546033"/>
                <a:gd name="connsiteY39" fmla="*/ 159023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830033 w 15546033"/>
                <a:gd name="connsiteY39" fmla="*/ 15902368 h 34525648"/>
                <a:gd name="connsiteX40" fmla="*/ 1990819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830033 w 15546033"/>
                <a:gd name="connsiteY39" fmla="*/ 15902368 h 34525648"/>
                <a:gd name="connsiteX40" fmla="*/ 1990819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7148829 w 15755709"/>
                <a:gd name="connsiteY0" fmla="*/ 0 h 34525648"/>
                <a:gd name="connsiteX1" fmla="*/ 8588989 w 15755709"/>
                <a:gd name="connsiteY1" fmla="*/ 7560840 h 34525648"/>
                <a:gd name="connsiteX2" fmla="*/ 6337389 w 15755709"/>
                <a:gd name="connsiteY2" fmla="*/ 11604688 h 34525648"/>
                <a:gd name="connsiteX3" fmla="*/ 7983309 w 15755709"/>
                <a:gd name="connsiteY3" fmla="*/ 11513248 h 34525648"/>
                <a:gd name="connsiteX4" fmla="*/ 9263469 w 15755709"/>
                <a:gd name="connsiteY4" fmla="*/ 10598848 h 34525648"/>
                <a:gd name="connsiteX5" fmla="*/ 11183709 w 15755709"/>
                <a:gd name="connsiteY5" fmla="*/ 11056048 h 34525648"/>
                <a:gd name="connsiteX6" fmla="*/ 10909389 w 15755709"/>
                <a:gd name="connsiteY6" fmla="*/ 7489888 h 34525648"/>
                <a:gd name="connsiteX7" fmla="*/ 11275149 w 15755709"/>
                <a:gd name="connsiteY7" fmla="*/ 3740848 h 34525648"/>
                <a:gd name="connsiteX8" fmla="*/ 11092269 w 15755709"/>
                <a:gd name="connsiteY8" fmla="*/ 906208 h 34525648"/>
                <a:gd name="connsiteX9" fmla="*/ 14841309 w 15755709"/>
                <a:gd name="connsiteY9" fmla="*/ 2460688 h 34525648"/>
                <a:gd name="connsiteX10" fmla="*/ 15755709 w 15755709"/>
                <a:gd name="connsiteY10" fmla="*/ 9227248 h 34525648"/>
                <a:gd name="connsiteX11" fmla="*/ 15298509 w 15755709"/>
                <a:gd name="connsiteY11" fmla="*/ 12610528 h 34525648"/>
                <a:gd name="connsiteX12" fmla="*/ 14565653 w 15755709"/>
                <a:gd name="connsiteY12" fmla="*/ 14401600 h 34525648"/>
                <a:gd name="connsiteX13" fmla="*/ 14566989 w 15755709"/>
                <a:gd name="connsiteY13" fmla="*/ 16268128 h 34525648"/>
                <a:gd name="connsiteX14" fmla="*/ 13286829 w 15755709"/>
                <a:gd name="connsiteY14" fmla="*/ 16085248 h 34525648"/>
                <a:gd name="connsiteX15" fmla="*/ 12372429 w 15755709"/>
                <a:gd name="connsiteY15" fmla="*/ 19194208 h 34525648"/>
                <a:gd name="connsiteX16" fmla="*/ 10909389 w 15755709"/>
                <a:gd name="connsiteY16" fmla="*/ 29252608 h 34525648"/>
                <a:gd name="connsiteX17" fmla="*/ 11597225 w 15755709"/>
                <a:gd name="connsiteY17" fmla="*/ 30539680 h 34525648"/>
                <a:gd name="connsiteX18" fmla="*/ 11275149 w 15755709"/>
                <a:gd name="connsiteY18" fmla="*/ 31630048 h 34525648"/>
                <a:gd name="connsiteX19" fmla="*/ 13012509 w 15755709"/>
                <a:gd name="connsiteY19" fmla="*/ 33001648 h 34525648"/>
                <a:gd name="connsiteX20" fmla="*/ 9537789 w 15755709"/>
                <a:gd name="connsiteY20" fmla="*/ 33458848 h 34525648"/>
                <a:gd name="connsiteX21" fmla="*/ 9263469 w 15755709"/>
                <a:gd name="connsiteY21" fmla="*/ 33001648 h 34525648"/>
                <a:gd name="connsiteX22" fmla="*/ 7868909 w 15755709"/>
                <a:gd name="connsiteY22" fmla="*/ 32259584 h 34525648"/>
                <a:gd name="connsiteX23" fmla="*/ 7889321 w 15755709"/>
                <a:gd name="connsiteY23" fmla="*/ 30827712 h 34525648"/>
                <a:gd name="connsiteX24" fmla="*/ 8033337 w 15755709"/>
                <a:gd name="connsiteY24" fmla="*/ 29459560 h 34525648"/>
                <a:gd name="connsiteX25" fmla="*/ 7889321 w 15755709"/>
                <a:gd name="connsiteY25" fmla="*/ 27947392 h 34525648"/>
                <a:gd name="connsiteX26" fmla="*/ 7800429 w 15755709"/>
                <a:gd name="connsiteY26" fmla="*/ 16999648 h 34525648"/>
                <a:gd name="connsiteX27" fmla="*/ 5788749 w 15755709"/>
                <a:gd name="connsiteY27" fmla="*/ 25137808 h 34525648"/>
                <a:gd name="connsiteX28" fmla="*/ 5240109 w 15755709"/>
                <a:gd name="connsiteY28" fmla="*/ 31812928 h 34525648"/>
                <a:gd name="connsiteX29" fmla="*/ 4325709 w 15755709"/>
                <a:gd name="connsiteY29" fmla="*/ 32635888 h 34525648"/>
                <a:gd name="connsiteX30" fmla="*/ 4691469 w 15755709"/>
                <a:gd name="connsiteY30" fmla="*/ 33824608 h 34525648"/>
                <a:gd name="connsiteX31" fmla="*/ 2771229 w 15755709"/>
                <a:gd name="connsiteY31" fmla="*/ 34464688 h 34525648"/>
                <a:gd name="connsiteX32" fmla="*/ 1125309 w 15755709"/>
                <a:gd name="connsiteY32" fmla="*/ 33458848 h 34525648"/>
                <a:gd name="connsiteX33" fmla="*/ 2039709 w 15755709"/>
                <a:gd name="connsiteY33" fmla="*/ 32818768 h 34525648"/>
                <a:gd name="connsiteX34" fmla="*/ 1308189 w 15755709"/>
                <a:gd name="connsiteY34" fmla="*/ 30715648 h 34525648"/>
                <a:gd name="connsiteX35" fmla="*/ 1765389 w 15755709"/>
                <a:gd name="connsiteY35" fmla="*/ 28703968 h 34525648"/>
                <a:gd name="connsiteX36" fmla="*/ 2039709 w 15755709"/>
                <a:gd name="connsiteY36" fmla="*/ 25046368 h 34525648"/>
                <a:gd name="connsiteX37" fmla="*/ 3136989 w 15755709"/>
                <a:gd name="connsiteY37" fmla="*/ 21663088 h 34525648"/>
                <a:gd name="connsiteX38" fmla="*/ 3045549 w 15755709"/>
                <a:gd name="connsiteY38" fmla="*/ 16816768 h 34525648"/>
                <a:gd name="connsiteX39" fmla="*/ 2039709 w 15755709"/>
                <a:gd name="connsiteY39" fmla="*/ 15902368 h 34525648"/>
                <a:gd name="connsiteX40" fmla="*/ 3706145 w 15755709"/>
                <a:gd name="connsiteY40" fmla="*/ 10540552 h 34525648"/>
                <a:gd name="connsiteX41" fmla="*/ 230309 w 15755709"/>
                <a:gd name="connsiteY41" fmla="*/ 8640960 h 34525648"/>
                <a:gd name="connsiteX42" fmla="*/ 2324293 w 15755709"/>
                <a:gd name="connsiteY42" fmla="*/ 864096 h 34525648"/>
                <a:gd name="connsiteX43" fmla="*/ 7148829 w 15755709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830033 w 15546033"/>
                <a:gd name="connsiteY39" fmla="*/ 159023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830033 w 15546033"/>
                <a:gd name="connsiteY39" fmla="*/ 159023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990819 w 15546033"/>
                <a:gd name="connsiteY39" fmla="*/ 159137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990819 w 15546033"/>
                <a:gd name="connsiteY39" fmla="*/ 159137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5546033 w 15546033"/>
                <a:gd name="connsiteY10" fmla="*/ 9227248 h 34525648"/>
                <a:gd name="connsiteX11" fmla="*/ 15088833 w 15546033"/>
                <a:gd name="connsiteY11" fmla="*/ 12610528 h 34525648"/>
                <a:gd name="connsiteX12" fmla="*/ 14355977 w 15546033"/>
                <a:gd name="connsiteY12" fmla="*/ 14401600 h 34525648"/>
                <a:gd name="connsiteX13" fmla="*/ 14357313 w 15546033"/>
                <a:gd name="connsiteY13" fmla="*/ 16268128 h 34525648"/>
                <a:gd name="connsiteX14" fmla="*/ 13077153 w 15546033"/>
                <a:gd name="connsiteY14" fmla="*/ 16085248 h 34525648"/>
                <a:gd name="connsiteX15" fmla="*/ 12162753 w 15546033"/>
                <a:gd name="connsiteY15" fmla="*/ 19194208 h 34525648"/>
                <a:gd name="connsiteX16" fmla="*/ 10699713 w 15546033"/>
                <a:gd name="connsiteY16" fmla="*/ 29252608 h 34525648"/>
                <a:gd name="connsiteX17" fmla="*/ 11387549 w 15546033"/>
                <a:gd name="connsiteY17" fmla="*/ 30539680 h 34525648"/>
                <a:gd name="connsiteX18" fmla="*/ 11065473 w 15546033"/>
                <a:gd name="connsiteY18" fmla="*/ 31630048 h 34525648"/>
                <a:gd name="connsiteX19" fmla="*/ 12802833 w 15546033"/>
                <a:gd name="connsiteY19" fmla="*/ 33001648 h 34525648"/>
                <a:gd name="connsiteX20" fmla="*/ 9328113 w 15546033"/>
                <a:gd name="connsiteY20" fmla="*/ 33458848 h 34525648"/>
                <a:gd name="connsiteX21" fmla="*/ 9053793 w 15546033"/>
                <a:gd name="connsiteY21" fmla="*/ 33001648 h 34525648"/>
                <a:gd name="connsiteX22" fmla="*/ 7659233 w 15546033"/>
                <a:gd name="connsiteY22" fmla="*/ 32259584 h 34525648"/>
                <a:gd name="connsiteX23" fmla="*/ 7679645 w 15546033"/>
                <a:gd name="connsiteY23" fmla="*/ 30827712 h 34525648"/>
                <a:gd name="connsiteX24" fmla="*/ 7823661 w 15546033"/>
                <a:gd name="connsiteY24" fmla="*/ 29459560 h 34525648"/>
                <a:gd name="connsiteX25" fmla="*/ 7679645 w 15546033"/>
                <a:gd name="connsiteY25" fmla="*/ 27947392 h 34525648"/>
                <a:gd name="connsiteX26" fmla="*/ 7590753 w 15546033"/>
                <a:gd name="connsiteY26" fmla="*/ 16999648 h 34525648"/>
                <a:gd name="connsiteX27" fmla="*/ 5579073 w 15546033"/>
                <a:gd name="connsiteY27" fmla="*/ 25137808 h 34525648"/>
                <a:gd name="connsiteX28" fmla="*/ 5030433 w 15546033"/>
                <a:gd name="connsiteY28" fmla="*/ 31812928 h 34525648"/>
                <a:gd name="connsiteX29" fmla="*/ 4116033 w 15546033"/>
                <a:gd name="connsiteY29" fmla="*/ 32635888 h 34525648"/>
                <a:gd name="connsiteX30" fmla="*/ 4481793 w 15546033"/>
                <a:gd name="connsiteY30" fmla="*/ 33824608 h 34525648"/>
                <a:gd name="connsiteX31" fmla="*/ 2561553 w 15546033"/>
                <a:gd name="connsiteY31" fmla="*/ 34464688 h 34525648"/>
                <a:gd name="connsiteX32" fmla="*/ 915633 w 15546033"/>
                <a:gd name="connsiteY32" fmla="*/ 33458848 h 34525648"/>
                <a:gd name="connsiteX33" fmla="*/ 1830033 w 15546033"/>
                <a:gd name="connsiteY33" fmla="*/ 32818768 h 34525648"/>
                <a:gd name="connsiteX34" fmla="*/ 1098513 w 15546033"/>
                <a:gd name="connsiteY34" fmla="*/ 30715648 h 34525648"/>
                <a:gd name="connsiteX35" fmla="*/ 1555713 w 15546033"/>
                <a:gd name="connsiteY35" fmla="*/ 28703968 h 34525648"/>
                <a:gd name="connsiteX36" fmla="*/ 1830033 w 15546033"/>
                <a:gd name="connsiteY36" fmla="*/ 25046368 h 34525648"/>
                <a:gd name="connsiteX37" fmla="*/ 2927313 w 15546033"/>
                <a:gd name="connsiteY37" fmla="*/ 21663088 h 34525648"/>
                <a:gd name="connsiteX38" fmla="*/ 2835873 w 15546033"/>
                <a:gd name="connsiteY38" fmla="*/ 16816768 h 34525648"/>
                <a:gd name="connsiteX39" fmla="*/ 1990819 w 15546033"/>
                <a:gd name="connsiteY39" fmla="*/ 15913768 h 34525648"/>
                <a:gd name="connsiteX40" fmla="*/ 1990820 w 15546033"/>
                <a:gd name="connsiteY40" fmla="*/ 10540552 h 34525648"/>
                <a:gd name="connsiteX41" fmla="*/ 20633 w 15546033"/>
                <a:gd name="connsiteY41" fmla="*/ 8640960 h 34525648"/>
                <a:gd name="connsiteX42" fmla="*/ 2114617 w 15546033"/>
                <a:gd name="connsiteY42" fmla="*/ 864096 h 34525648"/>
                <a:gd name="connsiteX43" fmla="*/ 6939153 w 15546033"/>
                <a:gd name="connsiteY43" fmla="*/ 0 h 34525648"/>
                <a:gd name="connsiteX0" fmla="*/ 6939153 w 15561991"/>
                <a:gd name="connsiteY0" fmla="*/ 0 h 34525648"/>
                <a:gd name="connsiteX1" fmla="*/ 8379313 w 15561991"/>
                <a:gd name="connsiteY1" fmla="*/ 7560840 h 34525648"/>
                <a:gd name="connsiteX2" fmla="*/ 6127713 w 15561991"/>
                <a:gd name="connsiteY2" fmla="*/ 11604688 h 34525648"/>
                <a:gd name="connsiteX3" fmla="*/ 7773633 w 15561991"/>
                <a:gd name="connsiteY3" fmla="*/ 11513248 h 34525648"/>
                <a:gd name="connsiteX4" fmla="*/ 9053793 w 15561991"/>
                <a:gd name="connsiteY4" fmla="*/ 10598848 h 34525648"/>
                <a:gd name="connsiteX5" fmla="*/ 10974033 w 15561991"/>
                <a:gd name="connsiteY5" fmla="*/ 11056048 h 34525648"/>
                <a:gd name="connsiteX6" fmla="*/ 10699713 w 15561991"/>
                <a:gd name="connsiteY6" fmla="*/ 7489888 h 34525648"/>
                <a:gd name="connsiteX7" fmla="*/ 11065473 w 15561991"/>
                <a:gd name="connsiteY7" fmla="*/ 3740848 h 34525648"/>
                <a:gd name="connsiteX8" fmla="*/ 10882593 w 15561991"/>
                <a:gd name="connsiteY8" fmla="*/ 906208 h 34525648"/>
                <a:gd name="connsiteX9" fmla="*/ 14631633 w 15561991"/>
                <a:gd name="connsiteY9" fmla="*/ 2460688 h 34525648"/>
                <a:gd name="connsiteX10" fmla="*/ 14929319 w 15561991"/>
                <a:gd name="connsiteY10" fmla="*/ 5656601 h 34525648"/>
                <a:gd name="connsiteX11" fmla="*/ 15546033 w 15561991"/>
                <a:gd name="connsiteY11" fmla="*/ 9227248 h 34525648"/>
                <a:gd name="connsiteX12" fmla="*/ 15088833 w 15561991"/>
                <a:gd name="connsiteY12" fmla="*/ 12610528 h 34525648"/>
                <a:gd name="connsiteX13" fmla="*/ 14355977 w 15561991"/>
                <a:gd name="connsiteY13" fmla="*/ 14401600 h 34525648"/>
                <a:gd name="connsiteX14" fmla="*/ 14357313 w 15561991"/>
                <a:gd name="connsiteY14" fmla="*/ 16268128 h 34525648"/>
                <a:gd name="connsiteX15" fmla="*/ 13077153 w 15561991"/>
                <a:gd name="connsiteY15" fmla="*/ 16085248 h 34525648"/>
                <a:gd name="connsiteX16" fmla="*/ 12162753 w 15561991"/>
                <a:gd name="connsiteY16" fmla="*/ 19194208 h 34525648"/>
                <a:gd name="connsiteX17" fmla="*/ 10699713 w 15561991"/>
                <a:gd name="connsiteY17" fmla="*/ 29252608 h 34525648"/>
                <a:gd name="connsiteX18" fmla="*/ 11387549 w 15561991"/>
                <a:gd name="connsiteY18" fmla="*/ 30539680 h 34525648"/>
                <a:gd name="connsiteX19" fmla="*/ 11065473 w 15561991"/>
                <a:gd name="connsiteY19" fmla="*/ 31630048 h 34525648"/>
                <a:gd name="connsiteX20" fmla="*/ 12802833 w 15561991"/>
                <a:gd name="connsiteY20" fmla="*/ 33001648 h 34525648"/>
                <a:gd name="connsiteX21" fmla="*/ 9328113 w 15561991"/>
                <a:gd name="connsiteY21" fmla="*/ 33458848 h 34525648"/>
                <a:gd name="connsiteX22" fmla="*/ 9053793 w 15561991"/>
                <a:gd name="connsiteY22" fmla="*/ 33001648 h 34525648"/>
                <a:gd name="connsiteX23" fmla="*/ 7659233 w 15561991"/>
                <a:gd name="connsiteY23" fmla="*/ 32259584 h 34525648"/>
                <a:gd name="connsiteX24" fmla="*/ 7679645 w 15561991"/>
                <a:gd name="connsiteY24" fmla="*/ 30827712 h 34525648"/>
                <a:gd name="connsiteX25" fmla="*/ 7823661 w 15561991"/>
                <a:gd name="connsiteY25" fmla="*/ 29459560 h 34525648"/>
                <a:gd name="connsiteX26" fmla="*/ 7679645 w 15561991"/>
                <a:gd name="connsiteY26" fmla="*/ 27947392 h 34525648"/>
                <a:gd name="connsiteX27" fmla="*/ 7590753 w 15561991"/>
                <a:gd name="connsiteY27" fmla="*/ 16999648 h 34525648"/>
                <a:gd name="connsiteX28" fmla="*/ 5579073 w 15561991"/>
                <a:gd name="connsiteY28" fmla="*/ 25137808 h 34525648"/>
                <a:gd name="connsiteX29" fmla="*/ 5030433 w 15561991"/>
                <a:gd name="connsiteY29" fmla="*/ 31812928 h 34525648"/>
                <a:gd name="connsiteX30" fmla="*/ 4116033 w 15561991"/>
                <a:gd name="connsiteY30" fmla="*/ 32635888 h 34525648"/>
                <a:gd name="connsiteX31" fmla="*/ 4481793 w 15561991"/>
                <a:gd name="connsiteY31" fmla="*/ 33824608 h 34525648"/>
                <a:gd name="connsiteX32" fmla="*/ 2561553 w 15561991"/>
                <a:gd name="connsiteY32" fmla="*/ 34464688 h 34525648"/>
                <a:gd name="connsiteX33" fmla="*/ 915633 w 15561991"/>
                <a:gd name="connsiteY33" fmla="*/ 33458848 h 34525648"/>
                <a:gd name="connsiteX34" fmla="*/ 1830033 w 15561991"/>
                <a:gd name="connsiteY34" fmla="*/ 32818768 h 34525648"/>
                <a:gd name="connsiteX35" fmla="*/ 1098513 w 15561991"/>
                <a:gd name="connsiteY35" fmla="*/ 30715648 h 34525648"/>
                <a:gd name="connsiteX36" fmla="*/ 1555713 w 15561991"/>
                <a:gd name="connsiteY36" fmla="*/ 28703968 h 34525648"/>
                <a:gd name="connsiteX37" fmla="*/ 1830033 w 15561991"/>
                <a:gd name="connsiteY37" fmla="*/ 25046368 h 34525648"/>
                <a:gd name="connsiteX38" fmla="*/ 2927313 w 15561991"/>
                <a:gd name="connsiteY38" fmla="*/ 21663088 h 34525648"/>
                <a:gd name="connsiteX39" fmla="*/ 2835873 w 15561991"/>
                <a:gd name="connsiteY39" fmla="*/ 16816768 h 34525648"/>
                <a:gd name="connsiteX40" fmla="*/ 1990819 w 15561991"/>
                <a:gd name="connsiteY40" fmla="*/ 15913768 h 34525648"/>
                <a:gd name="connsiteX41" fmla="*/ 1990820 w 15561991"/>
                <a:gd name="connsiteY41" fmla="*/ 10540552 h 34525648"/>
                <a:gd name="connsiteX42" fmla="*/ 20633 w 15561991"/>
                <a:gd name="connsiteY42" fmla="*/ 8640960 h 34525648"/>
                <a:gd name="connsiteX43" fmla="*/ 2114617 w 15561991"/>
                <a:gd name="connsiteY43" fmla="*/ 864096 h 34525648"/>
                <a:gd name="connsiteX44" fmla="*/ 6939153 w 15561991"/>
                <a:gd name="connsiteY44" fmla="*/ 0 h 34525648"/>
                <a:gd name="connsiteX0" fmla="*/ 6939153 w 15561991"/>
                <a:gd name="connsiteY0" fmla="*/ 0 h 34525648"/>
                <a:gd name="connsiteX1" fmla="*/ 8379313 w 15561991"/>
                <a:gd name="connsiteY1" fmla="*/ 7560840 h 34525648"/>
                <a:gd name="connsiteX2" fmla="*/ 6127713 w 15561991"/>
                <a:gd name="connsiteY2" fmla="*/ 11604688 h 34525648"/>
                <a:gd name="connsiteX3" fmla="*/ 7773633 w 15561991"/>
                <a:gd name="connsiteY3" fmla="*/ 11513248 h 34525648"/>
                <a:gd name="connsiteX4" fmla="*/ 9053793 w 15561991"/>
                <a:gd name="connsiteY4" fmla="*/ 10598848 h 34525648"/>
                <a:gd name="connsiteX5" fmla="*/ 10974033 w 15561991"/>
                <a:gd name="connsiteY5" fmla="*/ 11056048 h 34525648"/>
                <a:gd name="connsiteX6" fmla="*/ 10699713 w 15561991"/>
                <a:gd name="connsiteY6" fmla="*/ 7489888 h 34525648"/>
                <a:gd name="connsiteX7" fmla="*/ 11065473 w 15561991"/>
                <a:gd name="connsiteY7" fmla="*/ 3740848 h 34525648"/>
                <a:gd name="connsiteX8" fmla="*/ 10882593 w 15561991"/>
                <a:gd name="connsiteY8" fmla="*/ 906208 h 34525648"/>
                <a:gd name="connsiteX9" fmla="*/ 14631633 w 15561991"/>
                <a:gd name="connsiteY9" fmla="*/ 2460688 h 34525648"/>
                <a:gd name="connsiteX10" fmla="*/ 14929319 w 15561991"/>
                <a:gd name="connsiteY10" fmla="*/ 5656601 h 34525648"/>
                <a:gd name="connsiteX11" fmla="*/ 15546033 w 15561991"/>
                <a:gd name="connsiteY11" fmla="*/ 9227248 h 34525648"/>
                <a:gd name="connsiteX12" fmla="*/ 15088833 w 15561991"/>
                <a:gd name="connsiteY12" fmla="*/ 12610528 h 34525648"/>
                <a:gd name="connsiteX13" fmla="*/ 14355977 w 15561991"/>
                <a:gd name="connsiteY13" fmla="*/ 14401600 h 34525648"/>
                <a:gd name="connsiteX14" fmla="*/ 14357313 w 15561991"/>
                <a:gd name="connsiteY14" fmla="*/ 16268128 h 34525648"/>
                <a:gd name="connsiteX15" fmla="*/ 13077153 w 15561991"/>
                <a:gd name="connsiteY15" fmla="*/ 16085248 h 34525648"/>
                <a:gd name="connsiteX16" fmla="*/ 12162753 w 15561991"/>
                <a:gd name="connsiteY16" fmla="*/ 19194208 h 34525648"/>
                <a:gd name="connsiteX17" fmla="*/ 10699713 w 15561991"/>
                <a:gd name="connsiteY17" fmla="*/ 29252608 h 34525648"/>
                <a:gd name="connsiteX18" fmla="*/ 11387549 w 15561991"/>
                <a:gd name="connsiteY18" fmla="*/ 30539680 h 34525648"/>
                <a:gd name="connsiteX19" fmla="*/ 11065473 w 15561991"/>
                <a:gd name="connsiteY19" fmla="*/ 31630048 h 34525648"/>
                <a:gd name="connsiteX20" fmla="*/ 12802833 w 15561991"/>
                <a:gd name="connsiteY20" fmla="*/ 33001648 h 34525648"/>
                <a:gd name="connsiteX21" fmla="*/ 9328113 w 15561991"/>
                <a:gd name="connsiteY21" fmla="*/ 33458848 h 34525648"/>
                <a:gd name="connsiteX22" fmla="*/ 9053793 w 15561991"/>
                <a:gd name="connsiteY22" fmla="*/ 33001648 h 34525648"/>
                <a:gd name="connsiteX23" fmla="*/ 7659233 w 15561991"/>
                <a:gd name="connsiteY23" fmla="*/ 32259584 h 34525648"/>
                <a:gd name="connsiteX24" fmla="*/ 7679645 w 15561991"/>
                <a:gd name="connsiteY24" fmla="*/ 30827712 h 34525648"/>
                <a:gd name="connsiteX25" fmla="*/ 7823661 w 15561991"/>
                <a:gd name="connsiteY25" fmla="*/ 29459560 h 34525648"/>
                <a:gd name="connsiteX26" fmla="*/ 7679645 w 15561991"/>
                <a:gd name="connsiteY26" fmla="*/ 27947392 h 34525648"/>
                <a:gd name="connsiteX27" fmla="*/ 7590753 w 15561991"/>
                <a:gd name="connsiteY27" fmla="*/ 16999648 h 34525648"/>
                <a:gd name="connsiteX28" fmla="*/ 5579073 w 15561991"/>
                <a:gd name="connsiteY28" fmla="*/ 25137808 h 34525648"/>
                <a:gd name="connsiteX29" fmla="*/ 5030433 w 15561991"/>
                <a:gd name="connsiteY29" fmla="*/ 31812928 h 34525648"/>
                <a:gd name="connsiteX30" fmla="*/ 4116033 w 15561991"/>
                <a:gd name="connsiteY30" fmla="*/ 32635888 h 34525648"/>
                <a:gd name="connsiteX31" fmla="*/ 4481793 w 15561991"/>
                <a:gd name="connsiteY31" fmla="*/ 33824608 h 34525648"/>
                <a:gd name="connsiteX32" fmla="*/ 2561553 w 15561991"/>
                <a:gd name="connsiteY32" fmla="*/ 34464688 h 34525648"/>
                <a:gd name="connsiteX33" fmla="*/ 915633 w 15561991"/>
                <a:gd name="connsiteY33" fmla="*/ 33458848 h 34525648"/>
                <a:gd name="connsiteX34" fmla="*/ 1830033 w 15561991"/>
                <a:gd name="connsiteY34" fmla="*/ 32818768 h 34525648"/>
                <a:gd name="connsiteX35" fmla="*/ 1098513 w 15561991"/>
                <a:gd name="connsiteY35" fmla="*/ 30715648 h 34525648"/>
                <a:gd name="connsiteX36" fmla="*/ 1555713 w 15561991"/>
                <a:gd name="connsiteY36" fmla="*/ 28703968 h 34525648"/>
                <a:gd name="connsiteX37" fmla="*/ 1830033 w 15561991"/>
                <a:gd name="connsiteY37" fmla="*/ 25046368 h 34525648"/>
                <a:gd name="connsiteX38" fmla="*/ 2927313 w 15561991"/>
                <a:gd name="connsiteY38" fmla="*/ 21663088 h 34525648"/>
                <a:gd name="connsiteX39" fmla="*/ 2835873 w 15561991"/>
                <a:gd name="connsiteY39" fmla="*/ 16816768 h 34525648"/>
                <a:gd name="connsiteX40" fmla="*/ 1990819 w 15561991"/>
                <a:gd name="connsiteY40" fmla="*/ 15913768 h 34525648"/>
                <a:gd name="connsiteX41" fmla="*/ 1990820 w 15561991"/>
                <a:gd name="connsiteY41" fmla="*/ 10540552 h 34525648"/>
                <a:gd name="connsiteX42" fmla="*/ 20633 w 15561991"/>
                <a:gd name="connsiteY42" fmla="*/ 8640960 h 34525648"/>
                <a:gd name="connsiteX43" fmla="*/ 2114617 w 15561991"/>
                <a:gd name="connsiteY43" fmla="*/ 864096 h 34525648"/>
                <a:gd name="connsiteX44" fmla="*/ 6939153 w 15561991"/>
                <a:gd name="connsiteY44" fmla="*/ 0 h 34525648"/>
                <a:gd name="connsiteX0" fmla="*/ 6939153 w 15561991"/>
                <a:gd name="connsiteY0" fmla="*/ 0 h 34525648"/>
                <a:gd name="connsiteX1" fmla="*/ 8379313 w 15561991"/>
                <a:gd name="connsiteY1" fmla="*/ 7560840 h 34525648"/>
                <a:gd name="connsiteX2" fmla="*/ 6127713 w 15561991"/>
                <a:gd name="connsiteY2" fmla="*/ 11604688 h 34525648"/>
                <a:gd name="connsiteX3" fmla="*/ 7773633 w 15561991"/>
                <a:gd name="connsiteY3" fmla="*/ 11513248 h 34525648"/>
                <a:gd name="connsiteX4" fmla="*/ 9053793 w 15561991"/>
                <a:gd name="connsiteY4" fmla="*/ 10598848 h 34525648"/>
                <a:gd name="connsiteX5" fmla="*/ 10974033 w 15561991"/>
                <a:gd name="connsiteY5" fmla="*/ 11056048 h 34525648"/>
                <a:gd name="connsiteX6" fmla="*/ 10699713 w 15561991"/>
                <a:gd name="connsiteY6" fmla="*/ 7489888 h 34525648"/>
                <a:gd name="connsiteX7" fmla="*/ 11065473 w 15561991"/>
                <a:gd name="connsiteY7" fmla="*/ 3740848 h 34525648"/>
                <a:gd name="connsiteX8" fmla="*/ 10882593 w 15561991"/>
                <a:gd name="connsiteY8" fmla="*/ 906208 h 34525648"/>
                <a:gd name="connsiteX9" fmla="*/ 14631633 w 15561991"/>
                <a:gd name="connsiteY9" fmla="*/ 2460688 h 34525648"/>
                <a:gd name="connsiteX10" fmla="*/ 14929319 w 15561991"/>
                <a:gd name="connsiteY10" fmla="*/ 5656601 h 34525648"/>
                <a:gd name="connsiteX11" fmla="*/ 15546033 w 15561991"/>
                <a:gd name="connsiteY11" fmla="*/ 9227248 h 34525648"/>
                <a:gd name="connsiteX12" fmla="*/ 15088833 w 15561991"/>
                <a:gd name="connsiteY12" fmla="*/ 12610528 h 34525648"/>
                <a:gd name="connsiteX13" fmla="*/ 14355977 w 15561991"/>
                <a:gd name="connsiteY13" fmla="*/ 14401600 h 34525648"/>
                <a:gd name="connsiteX14" fmla="*/ 14357313 w 15561991"/>
                <a:gd name="connsiteY14" fmla="*/ 16268128 h 34525648"/>
                <a:gd name="connsiteX15" fmla="*/ 13077153 w 15561991"/>
                <a:gd name="connsiteY15" fmla="*/ 16085248 h 34525648"/>
                <a:gd name="connsiteX16" fmla="*/ 12162753 w 15561991"/>
                <a:gd name="connsiteY16" fmla="*/ 19194208 h 34525648"/>
                <a:gd name="connsiteX17" fmla="*/ 10699713 w 15561991"/>
                <a:gd name="connsiteY17" fmla="*/ 29252608 h 34525648"/>
                <a:gd name="connsiteX18" fmla="*/ 11387549 w 15561991"/>
                <a:gd name="connsiteY18" fmla="*/ 30539680 h 34525648"/>
                <a:gd name="connsiteX19" fmla="*/ 11065473 w 15561991"/>
                <a:gd name="connsiteY19" fmla="*/ 31630048 h 34525648"/>
                <a:gd name="connsiteX20" fmla="*/ 12802833 w 15561991"/>
                <a:gd name="connsiteY20" fmla="*/ 33001648 h 34525648"/>
                <a:gd name="connsiteX21" fmla="*/ 9328113 w 15561991"/>
                <a:gd name="connsiteY21" fmla="*/ 33458848 h 34525648"/>
                <a:gd name="connsiteX22" fmla="*/ 9053793 w 15561991"/>
                <a:gd name="connsiteY22" fmla="*/ 33001648 h 34525648"/>
                <a:gd name="connsiteX23" fmla="*/ 7659233 w 15561991"/>
                <a:gd name="connsiteY23" fmla="*/ 32259584 h 34525648"/>
                <a:gd name="connsiteX24" fmla="*/ 7679645 w 15561991"/>
                <a:gd name="connsiteY24" fmla="*/ 30827712 h 34525648"/>
                <a:gd name="connsiteX25" fmla="*/ 7823661 w 15561991"/>
                <a:gd name="connsiteY25" fmla="*/ 29459560 h 34525648"/>
                <a:gd name="connsiteX26" fmla="*/ 7679645 w 15561991"/>
                <a:gd name="connsiteY26" fmla="*/ 27947392 h 34525648"/>
                <a:gd name="connsiteX27" fmla="*/ 7590753 w 15561991"/>
                <a:gd name="connsiteY27" fmla="*/ 16999648 h 34525648"/>
                <a:gd name="connsiteX28" fmla="*/ 5579073 w 15561991"/>
                <a:gd name="connsiteY28" fmla="*/ 25137808 h 34525648"/>
                <a:gd name="connsiteX29" fmla="*/ 5030433 w 15561991"/>
                <a:gd name="connsiteY29" fmla="*/ 31812928 h 34525648"/>
                <a:gd name="connsiteX30" fmla="*/ 4116033 w 15561991"/>
                <a:gd name="connsiteY30" fmla="*/ 32635888 h 34525648"/>
                <a:gd name="connsiteX31" fmla="*/ 4481793 w 15561991"/>
                <a:gd name="connsiteY31" fmla="*/ 33824608 h 34525648"/>
                <a:gd name="connsiteX32" fmla="*/ 2561553 w 15561991"/>
                <a:gd name="connsiteY32" fmla="*/ 34464688 h 34525648"/>
                <a:gd name="connsiteX33" fmla="*/ 915633 w 15561991"/>
                <a:gd name="connsiteY33" fmla="*/ 33458848 h 34525648"/>
                <a:gd name="connsiteX34" fmla="*/ 1830033 w 15561991"/>
                <a:gd name="connsiteY34" fmla="*/ 32818768 h 34525648"/>
                <a:gd name="connsiteX35" fmla="*/ 1098513 w 15561991"/>
                <a:gd name="connsiteY35" fmla="*/ 30715648 h 34525648"/>
                <a:gd name="connsiteX36" fmla="*/ 1555713 w 15561991"/>
                <a:gd name="connsiteY36" fmla="*/ 28703968 h 34525648"/>
                <a:gd name="connsiteX37" fmla="*/ 1830033 w 15561991"/>
                <a:gd name="connsiteY37" fmla="*/ 25046368 h 34525648"/>
                <a:gd name="connsiteX38" fmla="*/ 2927313 w 15561991"/>
                <a:gd name="connsiteY38" fmla="*/ 21663088 h 34525648"/>
                <a:gd name="connsiteX39" fmla="*/ 2835873 w 15561991"/>
                <a:gd name="connsiteY39" fmla="*/ 16816768 h 34525648"/>
                <a:gd name="connsiteX40" fmla="*/ 1990819 w 15561991"/>
                <a:gd name="connsiteY40" fmla="*/ 15913768 h 34525648"/>
                <a:gd name="connsiteX41" fmla="*/ 1990820 w 15561991"/>
                <a:gd name="connsiteY41" fmla="*/ 10540552 h 34525648"/>
                <a:gd name="connsiteX42" fmla="*/ 20633 w 15561991"/>
                <a:gd name="connsiteY42" fmla="*/ 8640960 h 34525648"/>
                <a:gd name="connsiteX43" fmla="*/ 2114617 w 15561991"/>
                <a:gd name="connsiteY43" fmla="*/ 864096 h 34525648"/>
                <a:gd name="connsiteX44" fmla="*/ 6939153 w 15561991"/>
                <a:gd name="connsiteY44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2114617 w 15546033"/>
                <a:gd name="connsiteY43" fmla="*/ 864096 h 34525648"/>
                <a:gd name="connsiteX44" fmla="*/ 6939153 w 15546033"/>
                <a:gd name="connsiteY44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2114617 w 15546033"/>
                <a:gd name="connsiteY43" fmla="*/ 864096 h 34525648"/>
                <a:gd name="connsiteX44" fmla="*/ 6939153 w 15546033"/>
                <a:gd name="connsiteY44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2114617 w 15546033"/>
                <a:gd name="connsiteY43" fmla="*/ 864096 h 34525648"/>
                <a:gd name="connsiteX44" fmla="*/ 6939153 w 15546033"/>
                <a:gd name="connsiteY44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2359624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2359624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2359624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1662908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1662908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1662908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94838 w 15601718"/>
                <a:gd name="connsiteY0" fmla="*/ 0 h 34525648"/>
                <a:gd name="connsiteX1" fmla="*/ 8434998 w 15601718"/>
                <a:gd name="connsiteY1" fmla="*/ 7560840 h 34525648"/>
                <a:gd name="connsiteX2" fmla="*/ 6183398 w 15601718"/>
                <a:gd name="connsiteY2" fmla="*/ 11604688 h 34525648"/>
                <a:gd name="connsiteX3" fmla="*/ 7829318 w 15601718"/>
                <a:gd name="connsiteY3" fmla="*/ 11513248 h 34525648"/>
                <a:gd name="connsiteX4" fmla="*/ 9109478 w 15601718"/>
                <a:gd name="connsiteY4" fmla="*/ 10598848 h 34525648"/>
                <a:gd name="connsiteX5" fmla="*/ 11029718 w 15601718"/>
                <a:gd name="connsiteY5" fmla="*/ 11056048 h 34525648"/>
                <a:gd name="connsiteX6" fmla="*/ 10755398 w 15601718"/>
                <a:gd name="connsiteY6" fmla="*/ 7489888 h 34525648"/>
                <a:gd name="connsiteX7" fmla="*/ 11121158 w 15601718"/>
                <a:gd name="connsiteY7" fmla="*/ 3740848 h 34525648"/>
                <a:gd name="connsiteX8" fmla="*/ 10938278 w 15601718"/>
                <a:gd name="connsiteY8" fmla="*/ 906208 h 34525648"/>
                <a:gd name="connsiteX9" fmla="*/ 14687318 w 15601718"/>
                <a:gd name="connsiteY9" fmla="*/ 2460688 h 34525648"/>
                <a:gd name="connsiteX10" fmla="*/ 14985004 w 15601718"/>
                <a:gd name="connsiteY10" fmla="*/ 5656601 h 34525648"/>
                <a:gd name="connsiteX11" fmla="*/ 15601718 w 15601718"/>
                <a:gd name="connsiteY11" fmla="*/ 9227248 h 34525648"/>
                <a:gd name="connsiteX12" fmla="*/ 15144518 w 15601718"/>
                <a:gd name="connsiteY12" fmla="*/ 12610528 h 34525648"/>
                <a:gd name="connsiteX13" fmla="*/ 14411662 w 15601718"/>
                <a:gd name="connsiteY13" fmla="*/ 14401600 h 34525648"/>
                <a:gd name="connsiteX14" fmla="*/ 14412998 w 15601718"/>
                <a:gd name="connsiteY14" fmla="*/ 16268128 h 34525648"/>
                <a:gd name="connsiteX15" fmla="*/ 13132838 w 15601718"/>
                <a:gd name="connsiteY15" fmla="*/ 16085248 h 34525648"/>
                <a:gd name="connsiteX16" fmla="*/ 12218438 w 15601718"/>
                <a:gd name="connsiteY16" fmla="*/ 19194208 h 34525648"/>
                <a:gd name="connsiteX17" fmla="*/ 10755398 w 15601718"/>
                <a:gd name="connsiteY17" fmla="*/ 29252608 h 34525648"/>
                <a:gd name="connsiteX18" fmla="*/ 11443234 w 15601718"/>
                <a:gd name="connsiteY18" fmla="*/ 30539680 h 34525648"/>
                <a:gd name="connsiteX19" fmla="*/ 11121158 w 15601718"/>
                <a:gd name="connsiteY19" fmla="*/ 31630048 h 34525648"/>
                <a:gd name="connsiteX20" fmla="*/ 12858518 w 15601718"/>
                <a:gd name="connsiteY20" fmla="*/ 33001648 h 34525648"/>
                <a:gd name="connsiteX21" fmla="*/ 9383798 w 15601718"/>
                <a:gd name="connsiteY21" fmla="*/ 33458848 h 34525648"/>
                <a:gd name="connsiteX22" fmla="*/ 9109478 w 15601718"/>
                <a:gd name="connsiteY22" fmla="*/ 33001648 h 34525648"/>
                <a:gd name="connsiteX23" fmla="*/ 7714918 w 15601718"/>
                <a:gd name="connsiteY23" fmla="*/ 32259584 h 34525648"/>
                <a:gd name="connsiteX24" fmla="*/ 7735330 w 15601718"/>
                <a:gd name="connsiteY24" fmla="*/ 30827712 h 34525648"/>
                <a:gd name="connsiteX25" fmla="*/ 7879346 w 15601718"/>
                <a:gd name="connsiteY25" fmla="*/ 29459560 h 34525648"/>
                <a:gd name="connsiteX26" fmla="*/ 7735330 w 15601718"/>
                <a:gd name="connsiteY26" fmla="*/ 27947392 h 34525648"/>
                <a:gd name="connsiteX27" fmla="*/ 7646438 w 15601718"/>
                <a:gd name="connsiteY27" fmla="*/ 16999648 h 34525648"/>
                <a:gd name="connsiteX28" fmla="*/ 5634758 w 15601718"/>
                <a:gd name="connsiteY28" fmla="*/ 25137808 h 34525648"/>
                <a:gd name="connsiteX29" fmla="*/ 5086118 w 15601718"/>
                <a:gd name="connsiteY29" fmla="*/ 31812928 h 34525648"/>
                <a:gd name="connsiteX30" fmla="*/ 4171718 w 15601718"/>
                <a:gd name="connsiteY30" fmla="*/ 32635888 h 34525648"/>
                <a:gd name="connsiteX31" fmla="*/ 4537478 w 15601718"/>
                <a:gd name="connsiteY31" fmla="*/ 33824608 h 34525648"/>
                <a:gd name="connsiteX32" fmla="*/ 2617238 w 15601718"/>
                <a:gd name="connsiteY32" fmla="*/ 34464688 h 34525648"/>
                <a:gd name="connsiteX33" fmla="*/ 971318 w 15601718"/>
                <a:gd name="connsiteY33" fmla="*/ 33458848 h 34525648"/>
                <a:gd name="connsiteX34" fmla="*/ 1885718 w 15601718"/>
                <a:gd name="connsiteY34" fmla="*/ 32818768 h 34525648"/>
                <a:gd name="connsiteX35" fmla="*/ 1154198 w 15601718"/>
                <a:gd name="connsiteY35" fmla="*/ 30715648 h 34525648"/>
                <a:gd name="connsiteX36" fmla="*/ 1611398 w 15601718"/>
                <a:gd name="connsiteY36" fmla="*/ 28703968 h 34525648"/>
                <a:gd name="connsiteX37" fmla="*/ 1885718 w 15601718"/>
                <a:gd name="connsiteY37" fmla="*/ 25046368 h 34525648"/>
                <a:gd name="connsiteX38" fmla="*/ 2982998 w 15601718"/>
                <a:gd name="connsiteY38" fmla="*/ 21663088 h 34525648"/>
                <a:gd name="connsiteX39" fmla="*/ 2891558 w 15601718"/>
                <a:gd name="connsiteY39" fmla="*/ 16816768 h 34525648"/>
                <a:gd name="connsiteX40" fmla="*/ 2046504 w 15601718"/>
                <a:gd name="connsiteY40" fmla="*/ 15913768 h 34525648"/>
                <a:gd name="connsiteX41" fmla="*/ 2046505 w 15601718"/>
                <a:gd name="connsiteY41" fmla="*/ 10540552 h 34525648"/>
                <a:gd name="connsiteX42" fmla="*/ 76318 w 15601718"/>
                <a:gd name="connsiteY42" fmla="*/ 8640960 h 34525648"/>
                <a:gd name="connsiteX43" fmla="*/ 1662908 w 15601718"/>
                <a:gd name="connsiteY43" fmla="*/ 2417226 h 34525648"/>
                <a:gd name="connsiteX44" fmla="*/ 2170302 w 15601718"/>
                <a:gd name="connsiteY44" fmla="*/ 864096 h 34525648"/>
                <a:gd name="connsiteX45" fmla="*/ 6994838 w 15601718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990819 w 15546033"/>
                <a:gd name="connsiteY40" fmla="*/ 15913768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535791 w 15546033"/>
                <a:gd name="connsiteY40" fmla="*/ 15844406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535791 w 15546033"/>
                <a:gd name="connsiteY40" fmla="*/ 15844406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535791 w 15546033"/>
                <a:gd name="connsiteY40" fmla="*/ 15844406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5992485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5992485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5992485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5992485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73633 w 15546033"/>
                <a:gd name="connsiteY3" fmla="*/ 11513248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0974033 w 15546033"/>
                <a:gd name="connsiteY5" fmla="*/ 11056048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27713 w 15546033"/>
                <a:gd name="connsiteY2" fmla="*/ 1160468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43165 w 15546033"/>
                <a:gd name="connsiteY2" fmla="*/ 11342818 h 34525648"/>
                <a:gd name="connsiteX3" fmla="*/ 7786104 w 15546033"/>
                <a:gd name="connsiteY3" fmla="*/ 1116512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43165 w 15546033"/>
                <a:gd name="connsiteY2" fmla="*/ 11342818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79313 w 15546033"/>
                <a:gd name="connsiteY1" fmla="*/ 7560840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7153 w 15546033"/>
                <a:gd name="connsiteY15" fmla="*/ 16085248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9053793 w 15546033"/>
                <a:gd name="connsiteY22" fmla="*/ 33001648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8857586 w 15546033"/>
                <a:gd name="connsiteY22" fmla="*/ 32695746 h 34525648"/>
                <a:gd name="connsiteX23" fmla="*/ 7659233 w 15546033"/>
                <a:gd name="connsiteY23" fmla="*/ 32259584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328113 w 15546033"/>
                <a:gd name="connsiteY21" fmla="*/ 33458848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679645 w 15546033"/>
                <a:gd name="connsiteY24" fmla="*/ 30827712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98513 w 15546033"/>
                <a:gd name="connsiteY35" fmla="*/ 30715648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285779 w 15546033"/>
                <a:gd name="connsiteY35" fmla="*/ 31185345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577283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9643340 w 15546033"/>
                <a:gd name="connsiteY21" fmla="*/ 33436139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725362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  <a:gd name="connsiteX0" fmla="*/ 6939153 w 15546033"/>
                <a:gd name="connsiteY0" fmla="*/ 0 h 34525648"/>
                <a:gd name="connsiteX1" fmla="*/ 8393277 w 15546033"/>
                <a:gd name="connsiteY1" fmla="*/ 7907395 h 34525648"/>
                <a:gd name="connsiteX2" fmla="*/ 6178881 w 15546033"/>
                <a:gd name="connsiteY2" fmla="*/ 11046661 h 34525648"/>
                <a:gd name="connsiteX3" fmla="*/ 7786104 w 15546033"/>
                <a:gd name="connsiteY3" fmla="*/ 10957814 h 34525648"/>
                <a:gd name="connsiteX4" fmla="*/ 9053793 w 15546033"/>
                <a:gd name="connsiteY4" fmla="*/ 10598848 h 34525648"/>
                <a:gd name="connsiteX5" fmla="*/ 11071983 w 15546033"/>
                <a:gd name="connsiteY5" fmla="*/ 10661657 h 34525648"/>
                <a:gd name="connsiteX6" fmla="*/ 10699713 w 15546033"/>
                <a:gd name="connsiteY6" fmla="*/ 7489888 h 34525648"/>
                <a:gd name="connsiteX7" fmla="*/ 11065473 w 15546033"/>
                <a:gd name="connsiteY7" fmla="*/ 3740848 h 34525648"/>
                <a:gd name="connsiteX8" fmla="*/ 10882593 w 15546033"/>
                <a:gd name="connsiteY8" fmla="*/ 906208 h 34525648"/>
                <a:gd name="connsiteX9" fmla="*/ 14631633 w 15546033"/>
                <a:gd name="connsiteY9" fmla="*/ 2460688 h 34525648"/>
                <a:gd name="connsiteX10" fmla="*/ 14929319 w 15546033"/>
                <a:gd name="connsiteY10" fmla="*/ 5656601 h 34525648"/>
                <a:gd name="connsiteX11" fmla="*/ 15546033 w 15546033"/>
                <a:gd name="connsiteY11" fmla="*/ 9227248 h 34525648"/>
                <a:gd name="connsiteX12" fmla="*/ 15088833 w 15546033"/>
                <a:gd name="connsiteY12" fmla="*/ 12610528 h 34525648"/>
                <a:gd name="connsiteX13" fmla="*/ 14355977 w 15546033"/>
                <a:gd name="connsiteY13" fmla="*/ 14401600 h 34525648"/>
                <a:gd name="connsiteX14" fmla="*/ 14357313 w 15546033"/>
                <a:gd name="connsiteY14" fmla="*/ 16268128 h 34525648"/>
                <a:gd name="connsiteX15" fmla="*/ 13072083 w 15546033"/>
                <a:gd name="connsiteY15" fmla="*/ 15874022 h 34525648"/>
                <a:gd name="connsiteX16" fmla="*/ 12162753 w 15546033"/>
                <a:gd name="connsiteY16" fmla="*/ 19194208 h 34525648"/>
                <a:gd name="connsiteX17" fmla="*/ 10699713 w 15546033"/>
                <a:gd name="connsiteY17" fmla="*/ 29252608 h 34525648"/>
                <a:gd name="connsiteX18" fmla="*/ 11387549 w 15546033"/>
                <a:gd name="connsiteY18" fmla="*/ 30539680 h 34525648"/>
                <a:gd name="connsiteX19" fmla="*/ 11065473 w 15546033"/>
                <a:gd name="connsiteY19" fmla="*/ 31630048 h 34525648"/>
                <a:gd name="connsiteX20" fmla="*/ 12802833 w 15546033"/>
                <a:gd name="connsiteY20" fmla="*/ 33001648 h 34525648"/>
                <a:gd name="connsiteX21" fmla="*/ 10036217 w 15546033"/>
                <a:gd name="connsiteY21" fmla="*/ 33347292 h 34525648"/>
                <a:gd name="connsiteX22" fmla="*/ 8857586 w 15546033"/>
                <a:gd name="connsiteY22" fmla="*/ 32695746 h 34525648"/>
                <a:gd name="connsiteX23" fmla="*/ 7571808 w 15546033"/>
                <a:gd name="connsiteY23" fmla="*/ 32725362 h 34525648"/>
                <a:gd name="connsiteX24" fmla="*/ 7357511 w 15546033"/>
                <a:gd name="connsiteY24" fmla="*/ 30829956 h 34525648"/>
                <a:gd name="connsiteX25" fmla="*/ 7823661 w 15546033"/>
                <a:gd name="connsiteY25" fmla="*/ 29459560 h 34525648"/>
                <a:gd name="connsiteX26" fmla="*/ 7679645 w 15546033"/>
                <a:gd name="connsiteY26" fmla="*/ 27947392 h 34525648"/>
                <a:gd name="connsiteX27" fmla="*/ 7590753 w 15546033"/>
                <a:gd name="connsiteY27" fmla="*/ 16999648 h 34525648"/>
                <a:gd name="connsiteX28" fmla="*/ 5579073 w 15546033"/>
                <a:gd name="connsiteY28" fmla="*/ 25137808 h 34525648"/>
                <a:gd name="connsiteX29" fmla="*/ 5030433 w 15546033"/>
                <a:gd name="connsiteY29" fmla="*/ 31812928 h 34525648"/>
                <a:gd name="connsiteX30" fmla="*/ 4116033 w 15546033"/>
                <a:gd name="connsiteY30" fmla="*/ 32635888 h 34525648"/>
                <a:gd name="connsiteX31" fmla="*/ 4481793 w 15546033"/>
                <a:gd name="connsiteY31" fmla="*/ 33824608 h 34525648"/>
                <a:gd name="connsiteX32" fmla="*/ 2561553 w 15546033"/>
                <a:gd name="connsiteY32" fmla="*/ 34464688 h 34525648"/>
                <a:gd name="connsiteX33" fmla="*/ 915633 w 15546033"/>
                <a:gd name="connsiteY33" fmla="*/ 33458848 h 34525648"/>
                <a:gd name="connsiteX34" fmla="*/ 1830033 w 15546033"/>
                <a:gd name="connsiteY34" fmla="*/ 32818768 h 34525648"/>
                <a:gd name="connsiteX35" fmla="*/ 1035766 w 15546033"/>
                <a:gd name="connsiteY35" fmla="*/ 31214960 h 34525648"/>
                <a:gd name="connsiteX36" fmla="*/ 1555713 w 15546033"/>
                <a:gd name="connsiteY36" fmla="*/ 28703968 h 34525648"/>
                <a:gd name="connsiteX37" fmla="*/ 1830033 w 15546033"/>
                <a:gd name="connsiteY37" fmla="*/ 25046368 h 34525648"/>
                <a:gd name="connsiteX38" fmla="*/ 2927313 w 15546033"/>
                <a:gd name="connsiteY38" fmla="*/ 21663088 h 34525648"/>
                <a:gd name="connsiteX39" fmla="*/ 2835873 w 15546033"/>
                <a:gd name="connsiteY39" fmla="*/ 16816768 h 34525648"/>
                <a:gd name="connsiteX40" fmla="*/ 1178630 w 15546033"/>
                <a:gd name="connsiteY40" fmla="*/ 16140563 h 34525648"/>
                <a:gd name="connsiteX41" fmla="*/ 1990820 w 15546033"/>
                <a:gd name="connsiteY41" fmla="*/ 10540552 h 34525648"/>
                <a:gd name="connsiteX42" fmla="*/ 20633 w 15546033"/>
                <a:gd name="connsiteY42" fmla="*/ 8640960 h 34525648"/>
                <a:gd name="connsiteX43" fmla="*/ 1607223 w 15546033"/>
                <a:gd name="connsiteY43" fmla="*/ 2417226 h 34525648"/>
                <a:gd name="connsiteX44" fmla="*/ 2114617 w 15546033"/>
                <a:gd name="connsiteY44" fmla="*/ 864096 h 34525648"/>
                <a:gd name="connsiteX45" fmla="*/ 6939153 w 15546033"/>
                <a:gd name="connsiteY45" fmla="*/ 0 h 34525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15546033" h="34525648">
                  <a:moveTo>
                    <a:pt x="6939153" y="0"/>
                  </a:moveTo>
                  <a:cubicBezTo>
                    <a:pt x="7087345" y="3511507"/>
                    <a:pt x="8029885" y="5556856"/>
                    <a:pt x="8393277" y="7907395"/>
                  </a:cubicBezTo>
                  <a:cubicBezTo>
                    <a:pt x="7927617" y="9578257"/>
                    <a:pt x="6543960" y="9628223"/>
                    <a:pt x="6178881" y="11046661"/>
                  </a:cubicBezTo>
                  <a:cubicBezTo>
                    <a:pt x="7063725" y="11019556"/>
                    <a:pt x="7306952" y="11032449"/>
                    <a:pt x="7786104" y="10957814"/>
                  </a:cubicBezTo>
                  <a:cubicBezTo>
                    <a:pt x="8265256" y="10883179"/>
                    <a:pt x="8506147" y="10648208"/>
                    <a:pt x="9053793" y="10598848"/>
                  </a:cubicBezTo>
                  <a:cubicBezTo>
                    <a:pt x="9601440" y="10549489"/>
                    <a:pt x="9948219" y="10506150"/>
                    <a:pt x="11071983" y="10661657"/>
                  </a:cubicBezTo>
                  <a:cubicBezTo>
                    <a:pt x="10791988" y="9917851"/>
                    <a:pt x="10700798" y="8643356"/>
                    <a:pt x="10699713" y="7489888"/>
                  </a:cubicBezTo>
                  <a:cubicBezTo>
                    <a:pt x="10698628" y="6336420"/>
                    <a:pt x="11034993" y="4838128"/>
                    <a:pt x="11065473" y="3740848"/>
                  </a:cubicBezTo>
                  <a:cubicBezTo>
                    <a:pt x="11095953" y="2643568"/>
                    <a:pt x="11028065" y="2552712"/>
                    <a:pt x="10882593" y="906208"/>
                  </a:cubicBezTo>
                  <a:cubicBezTo>
                    <a:pt x="12470897" y="1129120"/>
                    <a:pt x="14289865" y="1810728"/>
                    <a:pt x="14631633" y="2460688"/>
                  </a:cubicBezTo>
                  <a:cubicBezTo>
                    <a:pt x="15348631" y="3251569"/>
                    <a:pt x="14964713" y="5093007"/>
                    <a:pt x="14929319" y="5656601"/>
                  </a:cubicBezTo>
                  <a:cubicBezTo>
                    <a:pt x="15137573" y="6614340"/>
                    <a:pt x="15238994" y="7696602"/>
                    <a:pt x="15546033" y="9227248"/>
                  </a:cubicBezTo>
                  <a:cubicBezTo>
                    <a:pt x="15393633" y="10355008"/>
                    <a:pt x="15340289" y="11486136"/>
                    <a:pt x="15088833" y="12610528"/>
                  </a:cubicBezTo>
                  <a:cubicBezTo>
                    <a:pt x="14912597" y="14548688"/>
                    <a:pt x="14477897" y="13792000"/>
                    <a:pt x="14355977" y="14401600"/>
                  </a:cubicBezTo>
                  <a:cubicBezTo>
                    <a:pt x="14356422" y="15023776"/>
                    <a:pt x="14612169" y="15204120"/>
                    <a:pt x="14357313" y="16268128"/>
                  </a:cubicBezTo>
                  <a:cubicBezTo>
                    <a:pt x="13794629" y="16433104"/>
                    <a:pt x="13578612" y="15973550"/>
                    <a:pt x="13072083" y="15874022"/>
                  </a:cubicBezTo>
                  <a:cubicBezTo>
                    <a:pt x="12706323" y="16361702"/>
                    <a:pt x="12249121" y="18072992"/>
                    <a:pt x="12162753" y="19194208"/>
                  </a:cubicBezTo>
                  <a:cubicBezTo>
                    <a:pt x="11731417" y="23480568"/>
                    <a:pt x="10828914" y="27361696"/>
                    <a:pt x="10699713" y="29252608"/>
                  </a:cubicBezTo>
                  <a:cubicBezTo>
                    <a:pt x="10760288" y="30054712"/>
                    <a:pt x="11326589" y="30143440"/>
                    <a:pt x="11387549" y="30539680"/>
                  </a:cubicBezTo>
                  <a:cubicBezTo>
                    <a:pt x="11448509" y="30935920"/>
                    <a:pt x="10829592" y="31219720"/>
                    <a:pt x="11065473" y="31630048"/>
                  </a:cubicBezTo>
                  <a:cubicBezTo>
                    <a:pt x="11299802" y="32379864"/>
                    <a:pt x="13057036" y="32461439"/>
                    <a:pt x="12802833" y="33001648"/>
                  </a:cubicBezTo>
                  <a:cubicBezTo>
                    <a:pt x="12565811" y="33302663"/>
                    <a:pt x="11328881" y="33472156"/>
                    <a:pt x="10036217" y="33347292"/>
                  </a:cubicBezTo>
                  <a:cubicBezTo>
                    <a:pt x="9411377" y="33347292"/>
                    <a:pt x="9150304" y="32842674"/>
                    <a:pt x="8857586" y="32695746"/>
                  </a:cubicBezTo>
                  <a:cubicBezTo>
                    <a:pt x="8399545" y="33058577"/>
                    <a:pt x="8219908" y="32914661"/>
                    <a:pt x="7571808" y="32725362"/>
                  </a:cubicBezTo>
                  <a:cubicBezTo>
                    <a:pt x="7321795" y="32414397"/>
                    <a:pt x="7662129" y="31400949"/>
                    <a:pt x="7357511" y="30829956"/>
                  </a:cubicBezTo>
                  <a:cubicBezTo>
                    <a:pt x="7399486" y="30310336"/>
                    <a:pt x="7769972" y="29939987"/>
                    <a:pt x="7823661" y="29459560"/>
                  </a:cubicBezTo>
                  <a:cubicBezTo>
                    <a:pt x="7406903" y="28981986"/>
                    <a:pt x="7559024" y="29453900"/>
                    <a:pt x="7679645" y="27947392"/>
                  </a:cubicBezTo>
                  <a:cubicBezTo>
                    <a:pt x="8025458" y="25686884"/>
                    <a:pt x="7941273" y="17472088"/>
                    <a:pt x="7590753" y="16999648"/>
                  </a:cubicBezTo>
                  <a:cubicBezTo>
                    <a:pt x="6889601" y="18904648"/>
                    <a:pt x="6715849" y="23112536"/>
                    <a:pt x="5579073" y="25137808"/>
                  </a:cubicBezTo>
                  <a:cubicBezTo>
                    <a:pt x="5152353" y="27606688"/>
                    <a:pt x="5274273" y="30563248"/>
                    <a:pt x="5030433" y="31812928"/>
                  </a:cubicBezTo>
                  <a:cubicBezTo>
                    <a:pt x="4816131" y="32567218"/>
                    <a:pt x="4565256" y="32408811"/>
                    <a:pt x="4116033" y="32635888"/>
                  </a:cubicBezTo>
                  <a:cubicBezTo>
                    <a:pt x="4024593" y="32971168"/>
                    <a:pt x="4740873" y="33519808"/>
                    <a:pt x="4481793" y="33824608"/>
                  </a:cubicBezTo>
                  <a:cubicBezTo>
                    <a:pt x="4222713" y="34129408"/>
                    <a:pt x="3155913" y="34525648"/>
                    <a:pt x="2561553" y="34464688"/>
                  </a:cubicBezTo>
                  <a:cubicBezTo>
                    <a:pt x="1967193" y="34403728"/>
                    <a:pt x="952519" y="34023320"/>
                    <a:pt x="915633" y="33458848"/>
                  </a:cubicBezTo>
                  <a:cubicBezTo>
                    <a:pt x="1114031" y="32997990"/>
                    <a:pt x="1540485" y="33266190"/>
                    <a:pt x="1830033" y="32818768"/>
                  </a:cubicBezTo>
                  <a:cubicBezTo>
                    <a:pt x="1860513" y="32361568"/>
                    <a:pt x="1081486" y="31900760"/>
                    <a:pt x="1035766" y="31214960"/>
                  </a:cubicBezTo>
                  <a:cubicBezTo>
                    <a:pt x="990046" y="30529160"/>
                    <a:pt x="1423335" y="29732066"/>
                    <a:pt x="1555713" y="28703968"/>
                  </a:cubicBezTo>
                  <a:cubicBezTo>
                    <a:pt x="1688091" y="27675870"/>
                    <a:pt x="1601433" y="26219848"/>
                    <a:pt x="1830033" y="25046368"/>
                  </a:cubicBezTo>
                  <a:cubicBezTo>
                    <a:pt x="2058633" y="23872888"/>
                    <a:pt x="2759673" y="23034688"/>
                    <a:pt x="2927313" y="21663088"/>
                  </a:cubicBezTo>
                  <a:cubicBezTo>
                    <a:pt x="3094953" y="20291488"/>
                    <a:pt x="2568895" y="17793690"/>
                    <a:pt x="2835873" y="16816768"/>
                  </a:cubicBezTo>
                  <a:cubicBezTo>
                    <a:pt x="2224718" y="16515187"/>
                    <a:pt x="2291774" y="16558229"/>
                    <a:pt x="1178630" y="16140563"/>
                  </a:cubicBezTo>
                  <a:cubicBezTo>
                    <a:pt x="1037788" y="15094527"/>
                    <a:pt x="1204195" y="12461496"/>
                    <a:pt x="1990820" y="10540552"/>
                  </a:cubicBezTo>
                  <a:cubicBezTo>
                    <a:pt x="1664135" y="10129384"/>
                    <a:pt x="0" y="10253703"/>
                    <a:pt x="20633" y="8640960"/>
                  </a:cubicBezTo>
                  <a:cubicBezTo>
                    <a:pt x="405164" y="7216177"/>
                    <a:pt x="890141" y="4420525"/>
                    <a:pt x="1607223" y="2417226"/>
                  </a:cubicBezTo>
                  <a:cubicBezTo>
                    <a:pt x="1859797" y="1611401"/>
                    <a:pt x="1574662" y="1502958"/>
                    <a:pt x="2114617" y="864096"/>
                  </a:cubicBezTo>
                  <a:cubicBezTo>
                    <a:pt x="3349257" y="105925"/>
                    <a:pt x="6249397" y="379635"/>
                    <a:pt x="6939153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6" name="手繪多邊形 15"/>
            <p:cNvSpPr/>
            <p:nvPr/>
          </p:nvSpPr>
          <p:spPr>
            <a:xfrm>
              <a:off x="4249309" y="-15725128"/>
              <a:ext cx="4907026" cy="6276355"/>
            </a:xfrm>
            <a:custGeom>
              <a:avLst/>
              <a:gdLst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572000 w 5120640"/>
                <a:gd name="connsiteY8" fmla="*/ 2651760 h 6400800"/>
                <a:gd name="connsiteX9" fmla="*/ 4937760 w 5120640"/>
                <a:gd name="connsiteY9" fmla="*/ 1554480 h 6400800"/>
                <a:gd name="connsiteX10" fmla="*/ 3108960 w 5120640"/>
                <a:gd name="connsiteY10" fmla="*/ 0 h 6400800"/>
                <a:gd name="connsiteX11" fmla="*/ 1737360 w 5120640"/>
                <a:gd name="connsiteY11" fmla="*/ 91440 h 6400800"/>
                <a:gd name="connsiteX12" fmla="*/ 457200 w 5120640"/>
                <a:gd name="connsiteY12" fmla="*/ 1097280 h 6400800"/>
                <a:gd name="connsiteX13" fmla="*/ 457200 w 5120640"/>
                <a:gd name="connsiteY13" fmla="*/ 2651760 h 6400800"/>
                <a:gd name="connsiteX14" fmla="*/ 0 w 5120640"/>
                <a:gd name="connsiteY14" fmla="*/ 2286000 h 6400800"/>
                <a:gd name="connsiteX15" fmla="*/ 0 w 5120640"/>
                <a:gd name="connsiteY15" fmla="*/ 3200400 h 6400800"/>
                <a:gd name="connsiteX16" fmla="*/ 457200 w 5120640"/>
                <a:gd name="connsiteY16" fmla="*/ 3657600 h 6400800"/>
                <a:gd name="connsiteX17" fmla="*/ 731520 w 5120640"/>
                <a:gd name="connsiteY17" fmla="*/ 3566160 h 6400800"/>
                <a:gd name="connsiteX18" fmla="*/ 731520 w 5120640"/>
                <a:gd name="connsiteY18" fmla="*/ 4572000 h 6400800"/>
                <a:gd name="connsiteX19" fmla="*/ 365760 w 5120640"/>
                <a:gd name="connsiteY19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572000 w 5120640"/>
                <a:gd name="connsiteY8" fmla="*/ 2651760 h 6400800"/>
                <a:gd name="connsiteX9" fmla="*/ 4937760 w 5120640"/>
                <a:gd name="connsiteY9" fmla="*/ 1554480 h 6400800"/>
                <a:gd name="connsiteX10" fmla="*/ 3108960 w 5120640"/>
                <a:gd name="connsiteY10" fmla="*/ 0 h 6400800"/>
                <a:gd name="connsiteX11" fmla="*/ 1737360 w 5120640"/>
                <a:gd name="connsiteY11" fmla="*/ 91440 h 6400800"/>
                <a:gd name="connsiteX12" fmla="*/ 457200 w 5120640"/>
                <a:gd name="connsiteY12" fmla="*/ 1097280 h 6400800"/>
                <a:gd name="connsiteX13" fmla="*/ 457200 w 5120640"/>
                <a:gd name="connsiteY13" fmla="*/ 2651760 h 6400800"/>
                <a:gd name="connsiteX14" fmla="*/ 0 w 5120640"/>
                <a:gd name="connsiteY14" fmla="*/ 2286000 h 6400800"/>
                <a:gd name="connsiteX15" fmla="*/ 0 w 5120640"/>
                <a:gd name="connsiteY15" fmla="*/ 3200400 h 6400800"/>
                <a:gd name="connsiteX16" fmla="*/ 457200 w 5120640"/>
                <a:gd name="connsiteY16" fmla="*/ 3657600 h 6400800"/>
                <a:gd name="connsiteX17" fmla="*/ 731520 w 5120640"/>
                <a:gd name="connsiteY17" fmla="*/ 3566160 h 6400800"/>
                <a:gd name="connsiteX18" fmla="*/ 731520 w 5120640"/>
                <a:gd name="connsiteY18" fmla="*/ 4572000 h 6400800"/>
                <a:gd name="connsiteX19" fmla="*/ 582567 w 5120640"/>
                <a:gd name="connsiteY19" fmla="*/ 493549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572000 w 5120640"/>
                <a:gd name="connsiteY8" fmla="*/ 2651760 h 6400800"/>
                <a:gd name="connsiteX9" fmla="*/ 4937760 w 5120640"/>
                <a:gd name="connsiteY9" fmla="*/ 1554480 h 6400800"/>
                <a:gd name="connsiteX10" fmla="*/ 3108960 w 5120640"/>
                <a:gd name="connsiteY10" fmla="*/ 0 h 6400800"/>
                <a:gd name="connsiteX11" fmla="*/ 1737360 w 5120640"/>
                <a:gd name="connsiteY11" fmla="*/ 91440 h 6400800"/>
                <a:gd name="connsiteX12" fmla="*/ 457200 w 5120640"/>
                <a:gd name="connsiteY12" fmla="*/ 1097280 h 6400800"/>
                <a:gd name="connsiteX13" fmla="*/ 457200 w 5120640"/>
                <a:gd name="connsiteY13" fmla="*/ 2651760 h 6400800"/>
                <a:gd name="connsiteX14" fmla="*/ 0 w 5120640"/>
                <a:gd name="connsiteY14" fmla="*/ 2286000 h 6400800"/>
                <a:gd name="connsiteX15" fmla="*/ 0 w 5120640"/>
                <a:gd name="connsiteY15" fmla="*/ 3200400 h 6400800"/>
                <a:gd name="connsiteX16" fmla="*/ 457200 w 5120640"/>
                <a:gd name="connsiteY16" fmla="*/ 3657600 h 6400800"/>
                <a:gd name="connsiteX17" fmla="*/ 731520 w 5120640"/>
                <a:gd name="connsiteY17" fmla="*/ 3566160 h 6400800"/>
                <a:gd name="connsiteX18" fmla="*/ 731520 w 5120640"/>
                <a:gd name="connsiteY18" fmla="*/ 4572000 h 6400800"/>
                <a:gd name="connsiteX19" fmla="*/ 582567 w 5120640"/>
                <a:gd name="connsiteY19" fmla="*/ 4935490 h 6400800"/>
                <a:gd name="connsiteX20" fmla="*/ 548640 w 5120640"/>
                <a:gd name="connsiteY20" fmla="*/ 4937760 h 6400800"/>
                <a:gd name="connsiteX0" fmla="*/ 548640 w 5181600"/>
                <a:gd name="connsiteY0" fmla="*/ 4937760 h 6400800"/>
                <a:gd name="connsiteX1" fmla="*/ 2194560 w 5181600"/>
                <a:gd name="connsiteY1" fmla="*/ 6400800 h 6400800"/>
                <a:gd name="connsiteX2" fmla="*/ 3200400 w 5181600"/>
                <a:gd name="connsiteY2" fmla="*/ 6400800 h 6400800"/>
                <a:gd name="connsiteX3" fmla="*/ 3840480 w 5181600"/>
                <a:gd name="connsiteY3" fmla="*/ 5760720 h 6400800"/>
                <a:gd name="connsiteX4" fmla="*/ 4023360 w 5181600"/>
                <a:gd name="connsiteY4" fmla="*/ 4206240 h 6400800"/>
                <a:gd name="connsiteX5" fmla="*/ 4480560 w 5181600"/>
                <a:gd name="connsiteY5" fmla="*/ 4023360 h 6400800"/>
                <a:gd name="connsiteX6" fmla="*/ 5120640 w 5181600"/>
                <a:gd name="connsiteY6" fmla="*/ 2743200 h 6400800"/>
                <a:gd name="connsiteX7" fmla="*/ 4297680 w 5181600"/>
                <a:gd name="connsiteY7" fmla="*/ 2834640 h 6400800"/>
                <a:gd name="connsiteX8" fmla="*/ 4572000 w 5181600"/>
                <a:gd name="connsiteY8" fmla="*/ 2651760 h 6400800"/>
                <a:gd name="connsiteX9" fmla="*/ 4937760 w 5181600"/>
                <a:gd name="connsiteY9" fmla="*/ 1554480 h 6400800"/>
                <a:gd name="connsiteX10" fmla="*/ 3108960 w 5181600"/>
                <a:gd name="connsiteY10" fmla="*/ 0 h 6400800"/>
                <a:gd name="connsiteX11" fmla="*/ 1737360 w 5181600"/>
                <a:gd name="connsiteY11" fmla="*/ 91440 h 6400800"/>
                <a:gd name="connsiteX12" fmla="*/ 457200 w 5181600"/>
                <a:gd name="connsiteY12" fmla="*/ 1097280 h 6400800"/>
                <a:gd name="connsiteX13" fmla="*/ 457200 w 5181600"/>
                <a:gd name="connsiteY13" fmla="*/ 2651760 h 6400800"/>
                <a:gd name="connsiteX14" fmla="*/ 0 w 5181600"/>
                <a:gd name="connsiteY14" fmla="*/ 2286000 h 6400800"/>
                <a:gd name="connsiteX15" fmla="*/ 0 w 5181600"/>
                <a:gd name="connsiteY15" fmla="*/ 3200400 h 6400800"/>
                <a:gd name="connsiteX16" fmla="*/ 457200 w 5181600"/>
                <a:gd name="connsiteY16" fmla="*/ 3657600 h 6400800"/>
                <a:gd name="connsiteX17" fmla="*/ 731520 w 5181600"/>
                <a:gd name="connsiteY17" fmla="*/ 3566160 h 6400800"/>
                <a:gd name="connsiteX18" fmla="*/ 731520 w 5181600"/>
                <a:gd name="connsiteY18" fmla="*/ 4572000 h 6400800"/>
                <a:gd name="connsiteX19" fmla="*/ 582567 w 5181600"/>
                <a:gd name="connsiteY19" fmla="*/ 4935490 h 6400800"/>
                <a:gd name="connsiteX20" fmla="*/ 548640 w 5181600"/>
                <a:gd name="connsiteY20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572000 w 5120640"/>
                <a:gd name="connsiteY8" fmla="*/ 2651760 h 6400800"/>
                <a:gd name="connsiteX9" fmla="*/ 4937760 w 5120640"/>
                <a:gd name="connsiteY9" fmla="*/ 1554480 h 6400800"/>
                <a:gd name="connsiteX10" fmla="*/ 3108960 w 5120640"/>
                <a:gd name="connsiteY10" fmla="*/ 0 h 6400800"/>
                <a:gd name="connsiteX11" fmla="*/ 1737360 w 5120640"/>
                <a:gd name="connsiteY11" fmla="*/ 91440 h 6400800"/>
                <a:gd name="connsiteX12" fmla="*/ 457200 w 5120640"/>
                <a:gd name="connsiteY12" fmla="*/ 1097280 h 6400800"/>
                <a:gd name="connsiteX13" fmla="*/ 457200 w 5120640"/>
                <a:gd name="connsiteY13" fmla="*/ 2651760 h 6400800"/>
                <a:gd name="connsiteX14" fmla="*/ 0 w 5120640"/>
                <a:gd name="connsiteY14" fmla="*/ 2286000 h 6400800"/>
                <a:gd name="connsiteX15" fmla="*/ 0 w 5120640"/>
                <a:gd name="connsiteY15" fmla="*/ 3200400 h 6400800"/>
                <a:gd name="connsiteX16" fmla="*/ 457200 w 5120640"/>
                <a:gd name="connsiteY16" fmla="*/ 3657600 h 6400800"/>
                <a:gd name="connsiteX17" fmla="*/ 731520 w 5120640"/>
                <a:gd name="connsiteY17" fmla="*/ 3566160 h 6400800"/>
                <a:gd name="connsiteX18" fmla="*/ 731520 w 5120640"/>
                <a:gd name="connsiteY18" fmla="*/ 4572000 h 6400800"/>
                <a:gd name="connsiteX19" fmla="*/ 582567 w 5120640"/>
                <a:gd name="connsiteY19" fmla="*/ 4935490 h 6400800"/>
                <a:gd name="connsiteX20" fmla="*/ 548640 w 5120640"/>
                <a:gd name="connsiteY20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937760 w 5120640"/>
                <a:gd name="connsiteY8" fmla="*/ 1554480 h 6400800"/>
                <a:gd name="connsiteX9" fmla="*/ 3108960 w 5120640"/>
                <a:gd name="connsiteY9" fmla="*/ 0 h 6400800"/>
                <a:gd name="connsiteX10" fmla="*/ 1737360 w 5120640"/>
                <a:gd name="connsiteY10" fmla="*/ 91440 h 6400800"/>
                <a:gd name="connsiteX11" fmla="*/ 457200 w 5120640"/>
                <a:gd name="connsiteY11" fmla="*/ 1097280 h 6400800"/>
                <a:gd name="connsiteX12" fmla="*/ 457200 w 5120640"/>
                <a:gd name="connsiteY12" fmla="*/ 2651760 h 6400800"/>
                <a:gd name="connsiteX13" fmla="*/ 0 w 5120640"/>
                <a:gd name="connsiteY13" fmla="*/ 2286000 h 6400800"/>
                <a:gd name="connsiteX14" fmla="*/ 0 w 5120640"/>
                <a:gd name="connsiteY14" fmla="*/ 3200400 h 6400800"/>
                <a:gd name="connsiteX15" fmla="*/ 457200 w 5120640"/>
                <a:gd name="connsiteY15" fmla="*/ 3657600 h 6400800"/>
                <a:gd name="connsiteX16" fmla="*/ 731520 w 5120640"/>
                <a:gd name="connsiteY16" fmla="*/ 3566160 h 6400800"/>
                <a:gd name="connsiteX17" fmla="*/ 731520 w 5120640"/>
                <a:gd name="connsiteY17" fmla="*/ 4572000 h 6400800"/>
                <a:gd name="connsiteX18" fmla="*/ 582567 w 5120640"/>
                <a:gd name="connsiteY18" fmla="*/ 4935490 h 6400800"/>
                <a:gd name="connsiteX19" fmla="*/ 548640 w 5120640"/>
                <a:gd name="connsiteY19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937760 w 5120640"/>
                <a:gd name="connsiteY8" fmla="*/ 1554480 h 6400800"/>
                <a:gd name="connsiteX9" fmla="*/ 3108960 w 5120640"/>
                <a:gd name="connsiteY9" fmla="*/ 0 h 6400800"/>
                <a:gd name="connsiteX10" fmla="*/ 1737360 w 5120640"/>
                <a:gd name="connsiteY10" fmla="*/ 91440 h 6400800"/>
                <a:gd name="connsiteX11" fmla="*/ 457200 w 5120640"/>
                <a:gd name="connsiteY11" fmla="*/ 1097280 h 6400800"/>
                <a:gd name="connsiteX12" fmla="*/ 457200 w 5120640"/>
                <a:gd name="connsiteY12" fmla="*/ 2651760 h 6400800"/>
                <a:gd name="connsiteX13" fmla="*/ 0 w 5120640"/>
                <a:gd name="connsiteY13" fmla="*/ 2286000 h 6400800"/>
                <a:gd name="connsiteX14" fmla="*/ 0 w 5120640"/>
                <a:gd name="connsiteY14" fmla="*/ 3200400 h 6400800"/>
                <a:gd name="connsiteX15" fmla="*/ 457200 w 5120640"/>
                <a:gd name="connsiteY15" fmla="*/ 3657600 h 6400800"/>
                <a:gd name="connsiteX16" fmla="*/ 731520 w 5120640"/>
                <a:gd name="connsiteY16" fmla="*/ 3566160 h 6400800"/>
                <a:gd name="connsiteX17" fmla="*/ 731520 w 5120640"/>
                <a:gd name="connsiteY17" fmla="*/ 4572000 h 6400800"/>
                <a:gd name="connsiteX18" fmla="*/ 582567 w 5120640"/>
                <a:gd name="connsiteY18" fmla="*/ 4935490 h 6400800"/>
                <a:gd name="connsiteX19" fmla="*/ 548640 w 5120640"/>
                <a:gd name="connsiteY19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937760 w 5120640"/>
                <a:gd name="connsiteY8" fmla="*/ 1554480 h 6400800"/>
                <a:gd name="connsiteX9" fmla="*/ 3108960 w 5120640"/>
                <a:gd name="connsiteY9" fmla="*/ 0 h 6400800"/>
                <a:gd name="connsiteX10" fmla="*/ 1737360 w 5120640"/>
                <a:gd name="connsiteY10" fmla="*/ 91440 h 6400800"/>
                <a:gd name="connsiteX11" fmla="*/ 457200 w 5120640"/>
                <a:gd name="connsiteY11" fmla="*/ 1097280 h 6400800"/>
                <a:gd name="connsiteX12" fmla="*/ 457200 w 5120640"/>
                <a:gd name="connsiteY12" fmla="*/ 2651760 h 6400800"/>
                <a:gd name="connsiteX13" fmla="*/ 0 w 5120640"/>
                <a:gd name="connsiteY13" fmla="*/ 2286000 h 6400800"/>
                <a:gd name="connsiteX14" fmla="*/ 0 w 5120640"/>
                <a:gd name="connsiteY14" fmla="*/ 3200400 h 6400800"/>
                <a:gd name="connsiteX15" fmla="*/ 457200 w 5120640"/>
                <a:gd name="connsiteY15" fmla="*/ 3657600 h 6400800"/>
                <a:gd name="connsiteX16" fmla="*/ 731520 w 5120640"/>
                <a:gd name="connsiteY16" fmla="*/ 3566160 h 6400800"/>
                <a:gd name="connsiteX17" fmla="*/ 731520 w 5120640"/>
                <a:gd name="connsiteY17" fmla="*/ 4572000 h 6400800"/>
                <a:gd name="connsiteX18" fmla="*/ 582567 w 5120640"/>
                <a:gd name="connsiteY18" fmla="*/ 4935490 h 6400800"/>
                <a:gd name="connsiteX19" fmla="*/ 548640 w 5120640"/>
                <a:gd name="connsiteY19" fmla="*/ 4937760 h 6400800"/>
                <a:gd name="connsiteX0" fmla="*/ 548640 w 5120640"/>
                <a:gd name="connsiteY0" fmla="*/ 4937760 h 6400800"/>
                <a:gd name="connsiteX1" fmla="*/ 2194560 w 5120640"/>
                <a:gd name="connsiteY1" fmla="*/ 6400800 h 6400800"/>
                <a:gd name="connsiteX2" fmla="*/ 3200400 w 5120640"/>
                <a:gd name="connsiteY2" fmla="*/ 6400800 h 6400800"/>
                <a:gd name="connsiteX3" fmla="*/ 3840480 w 5120640"/>
                <a:gd name="connsiteY3" fmla="*/ 5760720 h 6400800"/>
                <a:gd name="connsiteX4" fmla="*/ 4023360 w 5120640"/>
                <a:gd name="connsiteY4" fmla="*/ 4206240 h 6400800"/>
                <a:gd name="connsiteX5" fmla="*/ 4480560 w 5120640"/>
                <a:gd name="connsiteY5" fmla="*/ 4023360 h 6400800"/>
                <a:gd name="connsiteX6" fmla="*/ 5120640 w 5120640"/>
                <a:gd name="connsiteY6" fmla="*/ 2743200 h 6400800"/>
                <a:gd name="connsiteX7" fmla="*/ 4297680 w 5120640"/>
                <a:gd name="connsiteY7" fmla="*/ 2834640 h 6400800"/>
                <a:gd name="connsiteX8" fmla="*/ 4937760 w 5120640"/>
                <a:gd name="connsiteY8" fmla="*/ 1554480 h 6400800"/>
                <a:gd name="connsiteX9" fmla="*/ 3108960 w 5120640"/>
                <a:gd name="connsiteY9" fmla="*/ 0 h 6400800"/>
                <a:gd name="connsiteX10" fmla="*/ 1737360 w 5120640"/>
                <a:gd name="connsiteY10" fmla="*/ 91440 h 6400800"/>
                <a:gd name="connsiteX11" fmla="*/ 457200 w 5120640"/>
                <a:gd name="connsiteY11" fmla="*/ 1097280 h 6400800"/>
                <a:gd name="connsiteX12" fmla="*/ 457200 w 5120640"/>
                <a:gd name="connsiteY12" fmla="*/ 2651760 h 6400800"/>
                <a:gd name="connsiteX13" fmla="*/ 0 w 5120640"/>
                <a:gd name="connsiteY13" fmla="*/ 2286000 h 6400800"/>
                <a:gd name="connsiteX14" fmla="*/ 0 w 5120640"/>
                <a:gd name="connsiteY14" fmla="*/ 3200400 h 6400800"/>
                <a:gd name="connsiteX15" fmla="*/ 457200 w 5120640"/>
                <a:gd name="connsiteY15" fmla="*/ 3657600 h 6400800"/>
                <a:gd name="connsiteX16" fmla="*/ 731520 w 5120640"/>
                <a:gd name="connsiteY16" fmla="*/ 3566160 h 6400800"/>
                <a:gd name="connsiteX17" fmla="*/ 731520 w 5120640"/>
                <a:gd name="connsiteY17" fmla="*/ 4572000 h 6400800"/>
                <a:gd name="connsiteX18" fmla="*/ 582567 w 5120640"/>
                <a:gd name="connsiteY18" fmla="*/ 4935490 h 6400800"/>
                <a:gd name="connsiteX19" fmla="*/ 548640 w 5120640"/>
                <a:gd name="connsiteY19" fmla="*/ 4937760 h 6400800"/>
                <a:gd name="connsiteX0" fmla="*/ 548640 w 5120640"/>
                <a:gd name="connsiteY0" fmla="*/ 5181600 h 6644640"/>
                <a:gd name="connsiteX1" fmla="*/ 2194560 w 5120640"/>
                <a:gd name="connsiteY1" fmla="*/ 6644640 h 6644640"/>
                <a:gd name="connsiteX2" fmla="*/ 3200400 w 5120640"/>
                <a:gd name="connsiteY2" fmla="*/ 6644640 h 6644640"/>
                <a:gd name="connsiteX3" fmla="*/ 3840480 w 5120640"/>
                <a:gd name="connsiteY3" fmla="*/ 6004560 h 6644640"/>
                <a:gd name="connsiteX4" fmla="*/ 4023360 w 5120640"/>
                <a:gd name="connsiteY4" fmla="*/ 4450080 h 6644640"/>
                <a:gd name="connsiteX5" fmla="*/ 4480560 w 5120640"/>
                <a:gd name="connsiteY5" fmla="*/ 4267200 h 6644640"/>
                <a:gd name="connsiteX6" fmla="*/ 5120640 w 5120640"/>
                <a:gd name="connsiteY6" fmla="*/ 2987040 h 6644640"/>
                <a:gd name="connsiteX7" fmla="*/ 4297680 w 5120640"/>
                <a:gd name="connsiteY7" fmla="*/ 3078480 h 6644640"/>
                <a:gd name="connsiteX8" fmla="*/ 4937760 w 5120640"/>
                <a:gd name="connsiteY8" fmla="*/ 1798320 h 6644640"/>
                <a:gd name="connsiteX9" fmla="*/ 3108960 w 5120640"/>
                <a:gd name="connsiteY9" fmla="*/ 243840 h 6644640"/>
                <a:gd name="connsiteX10" fmla="*/ 1737360 w 5120640"/>
                <a:gd name="connsiteY10" fmla="*/ 335280 h 6644640"/>
                <a:gd name="connsiteX11" fmla="*/ 457200 w 5120640"/>
                <a:gd name="connsiteY11" fmla="*/ 1341120 h 6644640"/>
                <a:gd name="connsiteX12" fmla="*/ 457200 w 5120640"/>
                <a:gd name="connsiteY12" fmla="*/ 2895600 h 6644640"/>
                <a:gd name="connsiteX13" fmla="*/ 0 w 5120640"/>
                <a:gd name="connsiteY13" fmla="*/ 2529840 h 6644640"/>
                <a:gd name="connsiteX14" fmla="*/ 0 w 5120640"/>
                <a:gd name="connsiteY14" fmla="*/ 3444240 h 6644640"/>
                <a:gd name="connsiteX15" fmla="*/ 457200 w 5120640"/>
                <a:gd name="connsiteY15" fmla="*/ 3901440 h 6644640"/>
                <a:gd name="connsiteX16" fmla="*/ 731520 w 5120640"/>
                <a:gd name="connsiteY16" fmla="*/ 3810000 h 6644640"/>
                <a:gd name="connsiteX17" fmla="*/ 731520 w 5120640"/>
                <a:gd name="connsiteY17" fmla="*/ 4815840 h 6644640"/>
                <a:gd name="connsiteX18" fmla="*/ 582567 w 5120640"/>
                <a:gd name="connsiteY18" fmla="*/ 5179330 h 6644640"/>
                <a:gd name="connsiteX19" fmla="*/ 548640 w 5120640"/>
                <a:gd name="connsiteY19" fmla="*/ 5181600 h 6644640"/>
                <a:gd name="connsiteX0" fmla="*/ 548640 w 5120640"/>
                <a:gd name="connsiteY0" fmla="*/ 5042387 h 6505427"/>
                <a:gd name="connsiteX1" fmla="*/ 2194560 w 5120640"/>
                <a:gd name="connsiteY1" fmla="*/ 6505427 h 6505427"/>
                <a:gd name="connsiteX2" fmla="*/ 3200400 w 5120640"/>
                <a:gd name="connsiteY2" fmla="*/ 6505427 h 6505427"/>
                <a:gd name="connsiteX3" fmla="*/ 3840480 w 5120640"/>
                <a:gd name="connsiteY3" fmla="*/ 5865347 h 6505427"/>
                <a:gd name="connsiteX4" fmla="*/ 4023360 w 5120640"/>
                <a:gd name="connsiteY4" fmla="*/ 4310867 h 6505427"/>
                <a:gd name="connsiteX5" fmla="*/ 4480560 w 5120640"/>
                <a:gd name="connsiteY5" fmla="*/ 4127987 h 6505427"/>
                <a:gd name="connsiteX6" fmla="*/ 5120640 w 5120640"/>
                <a:gd name="connsiteY6" fmla="*/ 2847827 h 6505427"/>
                <a:gd name="connsiteX7" fmla="*/ 4297680 w 5120640"/>
                <a:gd name="connsiteY7" fmla="*/ 2939267 h 6505427"/>
                <a:gd name="connsiteX8" fmla="*/ 4937760 w 5120640"/>
                <a:gd name="connsiteY8" fmla="*/ 1659107 h 6505427"/>
                <a:gd name="connsiteX9" fmla="*/ 3108960 w 5120640"/>
                <a:gd name="connsiteY9" fmla="*/ 104627 h 6505427"/>
                <a:gd name="connsiteX10" fmla="*/ 1737360 w 5120640"/>
                <a:gd name="connsiteY10" fmla="*/ 196067 h 6505427"/>
                <a:gd name="connsiteX11" fmla="*/ 457200 w 5120640"/>
                <a:gd name="connsiteY11" fmla="*/ 1201907 h 6505427"/>
                <a:gd name="connsiteX12" fmla="*/ 457200 w 5120640"/>
                <a:gd name="connsiteY12" fmla="*/ 2756387 h 6505427"/>
                <a:gd name="connsiteX13" fmla="*/ 0 w 5120640"/>
                <a:gd name="connsiteY13" fmla="*/ 2390627 h 6505427"/>
                <a:gd name="connsiteX14" fmla="*/ 0 w 5120640"/>
                <a:gd name="connsiteY14" fmla="*/ 3305027 h 6505427"/>
                <a:gd name="connsiteX15" fmla="*/ 457200 w 5120640"/>
                <a:gd name="connsiteY15" fmla="*/ 3762227 h 6505427"/>
                <a:gd name="connsiteX16" fmla="*/ 731520 w 5120640"/>
                <a:gd name="connsiteY16" fmla="*/ 3670787 h 6505427"/>
                <a:gd name="connsiteX17" fmla="*/ 731520 w 5120640"/>
                <a:gd name="connsiteY17" fmla="*/ 4676627 h 6505427"/>
                <a:gd name="connsiteX18" fmla="*/ 582567 w 5120640"/>
                <a:gd name="connsiteY18" fmla="*/ 5040117 h 6505427"/>
                <a:gd name="connsiteX19" fmla="*/ 548640 w 5120640"/>
                <a:gd name="connsiteY19" fmla="*/ 5042387 h 6505427"/>
                <a:gd name="connsiteX0" fmla="*/ 548640 w 5120640"/>
                <a:gd name="connsiteY0" fmla="*/ 5042387 h 6505427"/>
                <a:gd name="connsiteX1" fmla="*/ 2194560 w 5120640"/>
                <a:gd name="connsiteY1" fmla="*/ 6505427 h 6505427"/>
                <a:gd name="connsiteX2" fmla="*/ 3200400 w 5120640"/>
                <a:gd name="connsiteY2" fmla="*/ 6505427 h 6505427"/>
                <a:gd name="connsiteX3" fmla="*/ 3840480 w 5120640"/>
                <a:gd name="connsiteY3" fmla="*/ 5865347 h 6505427"/>
                <a:gd name="connsiteX4" fmla="*/ 4023360 w 5120640"/>
                <a:gd name="connsiteY4" fmla="*/ 4310867 h 6505427"/>
                <a:gd name="connsiteX5" fmla="*/ 4480560 w 5120640"/>
                <a:gd name="connsiteY5" fmla="*/ 4127987 h 6505427"/>
                <a:gd name="connsiteX6" fmla="*/ 5120640 w 5120640"/>
                <a:gd name="connsiteY6" fmla="*/ 2847827 h 6505427"/>
                <a:gd name="connsiteX7" fmla="*/ 4297680 w 5120640"/>
                <a:gd name="connsiteY7" fmla="*/ 2939267 h 6505427"/>
                <a:gd name="connsiteX8" fmla="*/ 4937760 w 5120640"/>
                <a:gd name="connsiteY8" fmla="*/ 1659107 h 6505427"/>
                <a:gd name="connsiteX9" fmla="*/ 3108960 w 5120640"/>
                <a:gd name="connsiteY9" fmla="*/ 104627 h 6505427"/>
                <a:gd name="connsiteX10" fmla="*/ 1737360 w 5120640"/>
                <a:gd name="connsiteY10" fmla="*/ 196067 h 6505427"/>
                <a:gd name="connsiteX11" fmla="*/ 457200 w 5120640"/>
                <a:gd name="connsiteY11" fmla="*/ 1201907 h 6505427"/>
                <a:gd name="connsiteX12" fmla="*/ 457200 w 5120640"/>
                <a:gd name="connsiteY12" fmla="*/ 2756387 h 6505427"/>
                <a:gd name="connsiteX13" fmla="*/ 0 w 5120640"/>
                <a:gd name="connsiteY13" fmla="*/ 2390627 h 6505427"/>
                <a:gd name="connsiteX14" fmla="*/ 0 w 5120640"/>
                <a:gd name="connsiteY14" fmla="*/ 3305027 h 6505427"/>
                <a:gd name="connsiteX15" fmla="*/ 457200 w 5120640"/>
                <a:gd name="connsiteY15" fmla="*/ 3762227 h 6505427"/>
                <a:gd name="connsiteX16" fmla="*/ 731520 w 5120640"/>
                <a:gd name="connsiteY16" fmla="*/ 3670787 h 6505427"/>
                <a:gd name="connsiteX17" fmla="*/ 731520 w 5120640"/>
                <a:gd name="connsiteY17" fmla="*/ 4676627 h 6505427"/>
                <a:gd name="connsiteX18" fmla="*/ 582567 w 5120640"/>
                <a:gd name="connsiteY18" fmla="*/ 5040117 h 6505427"/>
                <a:gd name="connsiteX19" fmla="*/ 548640 w 5120640"/>
                <a:gd name="connsiteY19" fmla="*/ 5042387 h 6505427"/>
                <a:gd name="connsiteX0" fmla="*/ 548640 w 5120640"/>
                <a:gd name="connsiteY0" fmla="*/ 5042387 h 6505427"/>
                <a:gd name="connsiteX1" fmla="*/ 2194560 w 5120640"/>
                <a:gd name="connsiteY1" fmla="*/ 6505427 h 6505427"/>
                <a:gd name="connsiteX2" fmla="*/ 3200400 w 5120640"/>
                <a:gd name="connsiteY2" fmla="*/ 6505427 h 6505427"/>
                <a:gd name="connsiteX3" fmla="*/ 3840480 w 5120640"/>
                <a:gd name="connsiteY3" fmla="*/ 5865347 h 6505427"/>
                <a:gd name="connsiteX4" fmla="*/ 4023360 w 5120640"/>
                <a:gd name="connsiteY4" fmla="*/ 4310867 h 6505427"/>
                <a:gd name="connsiteX5" fmla="*/ 4480560 w 5120640"/>
                <a:gd name="connsiteY5" fmla="*/ 4127987 h 6505427"/>
                <a:gd name="connsiteX6" fmla="*/ 5120640 w 5120640"/>
                <a:gd name="connsiteY6" fmla="*/ 2847827 h 6505427"/>
                <a:gd name="connsiteX7" fmla="*/ 4297680 w 5120640"/>
                <a:gd name="connsiteY7" fmla="*/ 2939267 h 6505427"/>
                <a:gd name="connsiteX8" fmla="*/ 4937760 w 5120640"/>
                <a:gd name="connsiteY8" fmla="*/ 1659107 h 6505427"/>
                <a:gd name="connsiteX9" fmla="*/ 3108960 w 5120640"/>
                <a:gd name="connsiteY9" fmla="*/ 104627 h 6505427"/>
                <a:gd name="connsiteX10" fmla="*/ 1737360 w 5120640"/>
                <a:gd name="connsiteY10" fmla="*/ 196067 h 6505427"/>
                <a:gd name="connsiteX11" fmla="*/ 457200 w 5120640"/>
                <a:gd name="connsiteY11" fmla="*/ 1201907 h 6505427"/>
                <a:gd name="connsiteX12" fmla="*/ 457200 w 5120640"/>
                <a:gd name="connsiteY12" fmla="*/ 2756387 h 6505427"/>
                <a:gd name="connsiteX13" fmla="*/ 0 w 5120640"/>
                <a:gd name="connsiteY13" fmla="*/ 2390627 h 6505427"/>
                <a:gd name="connsiteX14" fmla="*/ 0 w 5120640"/>
                <a:gd name="connsiteY14" fmla="*/ 3305027 h 6505427"/>
                <a:gd name="connsiteX15" fmla="*/ 457200 w 5120640"/>
                <a:gd name="connsiteY15" fmla="*/ 3762227 h 6505427"/>
                <a:gd name="connsiteX16" fmla="*/ 731520 w 5120640"/>
                <a:gd name="connsiteY16" fmla="*/ 3670787 h 6505427"/>
                <a:gd name="connsiteX17" fmla="*/ 731520 w 5120640"/>
                <a:gd name="connsiteY17" fmla="*/ 4676627 h 6505427"/>
                <a:gd name="connsiteX18" fmla="*/ 582567 w 5120640"/>
                <a:gd name="connsiteY18" fmla="*/ 5040117 h 6505427"/>
                <a:gd name="connsiteX19" fmla="*/ 548640 w 5120640"/>
                <a:gd name="connsiteY19" fmla="*/ 5042387 h 6505427"/>
                <a:gd name="connsiteX0" fmla="*/ 624840 w 5196840"/>
                <a:gd name="connsiteY0" fmla="*/ 5042387 h 6505427"/>
                <a:gd name="connsiteX1" fmla="*/ 2270760 w 5196840"/>
                <a:gd name="connsiteY1" fmla="*/ 6505427 h 6505427"/>
                <a:gd name="connsiteX2" fmla="*/ 3276600 w 5196840"/>
                <a:gd name="connsiteY2" fmla="*/ 6505427 h 6505427"/>
                <a:gd name="connsiteX3" fmla="*/ 3916680 w 5196840"/>
                <a:gd name="connsiteY3" fmla="*/ 5865347 h 6505427"/>
                <a:gd name="connsiteX4" fmla="*/ 4099560 w 5196840"/>
                <a:gd name="connsiteY4" fmla="*/ 4310867 h 6505427"/>
                <a:gd name="connsiteX5" fmla="*/ 4556760 w 5196840"/>
                <a:gd name="connsiteY5" fmla="*/ 4127987 h 6505427"/>
                <a:gd name="connsiteX6" fmla="*/ 5196840 w 5196840"/>
                <a:gd name="connsiteY6" fmla="*/ 2847827 h 6505427"/>
                <a:gd name="connsiteX7" fmla="*/ 4373880 w 5196840"/>
                <a:gd name="connsiteY7" fmla="*/ 2939267 h 6505427"/>
                <a:gd name="connsiteX8" fmla="*/ 5013960 w 5196840"/>
                <a:gd name="connsiteY8" fmla="*/ 1659107 h 6505427"/>
                <a:gd name="connsiteX9" fmla="*/ 3185160 w 5196840"/>
                <a:gd name="connsiteY9" fmla="*/ 104627 h 6505427"/>
                <a:gd name="connsiteX10" fmla="*/ 1813560 w 5196840"/>
                <a:gd name="connsiteY10" fmla="*/ 196067 h 6505427"/>
                <a:gd name="connsiteX11" fmla="*/ 533400 w 5196840"/>
                <a:gd name="connsiteY11" fmla="*/ 1201907 h 6505427"/>
                <a:gd name="connsiteX12" fmla="*/ 533400 w 5196840"/>
                <a:gd name="connsiteY12" fmla="*/ 2756387 h 6505427"/>
                <a:gd name="connsiteX13" fmla="*/ 76200 w 5196840"/>
                <a:gd name="connsiteY13" fmla="*/ 2390627 h 6505427"/>
                <a:gd name="connsiteX14" fmla="*/ 76200 w 5196840"/>
                <a:gd name="connsiteY14" fmla="*/ 3305027 h 6505427"/>
                <a:gd name="connsiteX15" fmla="*/ 533400 w 5196840"/>
                <a:gd name="connsiteY15" fmla="*/ 3762227 h 6505427"/>
                <a:gd name="connsiteX16" fmla="*/ 807720 w 5196840"/>
                <a:gd name="connsiteY16" fmla="*/ 3670787 h 6505427"/>
                <a:gd name="connsiteX17" fmla="*/ 807720 w 5196840"/>
                <a:gd name="connsiteY17" fmla="*/ 4676627 h 6505427"/>
                <a:gd name="connsiteX18" fmla="*/ 658767 w 5196840"/>
                <a:gd name="connsiteY18" fmla="*/ 5040117 h 6505427"/>
                <a:gd name="connsiteX19" fmla="*/ 624840 w 5196840"/>
                <a:gd name="connsiteY19" fmla="*/ 5042387 h 6505427"/>
                <a:gd name="connsiteX0" fmla="*/ 723889 w 5295889"/>
                <a:gd name="connsiteY0" fmla="*/ 5042387 h 6505427"/>
                <a:gd name="connsiteX1" fmla="*/ 2369809 w 5295889"/>
                <a:gd name="connsiteY1" fmla="*/ 6505427 h 6505427"/>
                <a:gd name="connsiteX2" fmla="*/ 3375649 w 5295889"/>
                <a:gd name="connsiteY2" fmla="*/ 6505427 h 6505427"/>
                <a:gd name="connsiteX3" fmla="*/ 4015729 w 5295889"/>
                <a:gd name="connsiteY3" fmla="*/ 5865347 h 6505427"/>
                <a:gd name="connsiteX4" fmla="*/ 4198609 w 5295889"/>
                <a:gd name="connsiteY4" fmla="*/ 4310867 h 6505427"/>
                <a:gd name="connsiteX5" fmla="*/ 4655809 w 5295889"/>
                <a:gd name="connsiteY5" fmla="*/ 4127987 h 6505427"/>
                <a:gd name="connsiteX6" fmla="*/ 5295889 w 5295889"/>
                <a:gd name="connsiteY6" fmla="*/ 2847827 h 6505427"/>
                <a:gd name="connsiteX7" fmla="*/ 4472929 w 5295889"/>
                <a:gd name="connsiteY7" fmla="*/ 2939267 h 6505427"/>
                <a:gd name="connsiteX8" fmla="*/ 5113009 w 5295889"/>
                <a:gd name="connsiteY8" fmla="*/ 1659107 h 6505427"/>
                <a:gd name="connsiteX9" fmla="*/ 3284209 w 5295889"/>
                <a:gd name="connsiteY9" fmla="*/ 104627 h 6505427"/>
                <a:gd name="connsiteX10" fmla="*/ 1912609 w 5295889"/>
                <a:gd name="connsiteY10" fmla="*/ 196067 h 6505427"/>
                <a:gd name="connsiteX11" fmla="*/ 632449 w 5295889"/>
                <a:gd name="connsiteY11" fmla="*/ 1201907 h 6505427"/>
                <a:gd name="connsiteX12" fmla="*/ 632449 w 5295889"/>
                <a:gd name="connsiteY12" fmla="*/ 2756387 h 6505427"/>
                <a:gd name="connsiteX13" fmla="*/ 175249 w 5295889"/>
                <a:gd name="connsiteY13" fmla="*/ 2390627 h 6505427"/>
                <a:gd name="connsiteX14" fmla="*/ 175249 w 5295889"/>
                <a:gd name="connsiteY14" fmla="*/ 3305027 h 6505427"/>
                <a:gd name="connsiteX15" fmla="*/ 632449 w 5295889"/>
                <a:gd name="connsiteY15" fmla="*/ 3762227 h 6505427"/>
                <a:gd name="connsiteX16" fmla="*/ 906769 w 5295889"/>
                <a:gd name="connsiteY16" fmla="*/ 3670787 h 6505427"/>
                <a:gd name="connsiteX17" fmla="*/ 906769 w 5295889"/>
                <a:gd name="connsiteY17" fmla="*/ 4676627 h 6505427"/>
                <a:gd name="connsiteX18" fmla="*/ 757816 w 5295889"/>
                <a:gd name="connsiteY18" fmla="*/ 5040117 h 6505427"/>
                <a:gd name="connsiteX19" fmla="*/ 723889 w 5295889"/>
                <a:gd name="connsiteY19" fmla="*/ 5042387 h 6505427"/>
                <a:gd name="connsiteX0" fmla="*/ 723889 w 5295889"/>
                <a:gd name="connsiteY0" fmla="*/ 5042387 h 6505427"/>
                <a:gd name="connsiteX1" fmla="*/ 2369809 w 5295889"/>
                <a:gd name="connsiteY1" fmla="*/ 6505427 h 6505427"/>
                <a:gd name="connsiteX2" fmla="*/ 3375649 w 5295889"/>
                <a:gd name="connsiteY2" fmla="*/ 6505427 h 6505427"/>
                <a:gd name="connsiteX3" fmla="*/ 4015729 w 5295889"/>
                <a:gd name="connsiteY3" fmla="*/ 5865347 h 6505427"/>
                <a:gd name="connsiteX4" fmla="*/ 4198609 w 5295889"/>
                <a:gd name="connsiteY4" fmla="*/ 4310867 h 6505427"/>
                <a:gd name="connsiteX5" fmla="*/ 4655809 w 5295889"/>
                <a:gd name="connsiteY5" fmla="*/ 4127987 h 6505427"/>
                <a:gd name="connsiteX6" fmla="*/ 5295889 w 5295889"/>
                <a:gd name="connsiteY6" fmla="*/ 2847827 h 6505427"/>
                <a:gd name="connsiteX7" fmla="*/ 4472929 w 5295889"/>
                <a:gd name="connsiteY7" fmla="*/ 2939267 h 6505427"/>
                <a:gd name="connsiteX8" fmla="*/ 5113009 w 5295889"/>
                <a:gd name="connsiteY8" fmla="*/ 1659107 h 6505427"/>
                <a:gd name="connsiteX9" fmla="*/ 3284209 w 5295889"/>
                <a:gd name="connsiteY9" fmla="*/ 104627 h 6505427"/>
                <a:gd name="connsiteX10" fmla="*/ 1912609 w 5295889"/>
                <a:gd name="connsiteY10" fmla="*/ 196067 h 6505427"/>
                <a:gd name="connsiteX11" fmla="*/ 632449 w 5295889"/>
                <a:gd name="connsiteY11" fmla="*/ 1201907 h 6505427"/>
                <a:gd name="connsiteX12" fmla="*/ 632449 w 5295889"/>
                <a:gd name="connsiteY12" fmla="*/ 2756387 h 6505427"/>
                <a:gd name="connsiteX13" fmla="*/ 175249 w 5295889"/>
                <a:gd name="connsiteY13" fmla="*/ 2390627 h 6505427"/>
                <a:gd name="connsiteX14" fmla="*/ 175249 w 5295889"/>
                <a:gd name="connsiteY14" fmla="*/ 3305027 h 6505427"/>
                <a:gd name="connsiteX15" fmla="*/ 632449 w 5295889"/>
                <a:gd name="connsiteY15" fmla="*/ 3762227 h 6505427"/>
                <a:gd name="connsiteX16" fmla="*/ 906769 w 5295889"/>
                <a:gd name="connsiteY16" fmla="*/ 3670787 h 6505427"/>
                <a:gd name="connsiteX17" fmla="*/ 906769 w 5295889"/>
                <a:gd name="connsiteY17" fmla="*/ 4676627 h 6505427"/>
                <a:gd name="connsiteX18" fmla="*/ 757816 w 5295889"/>
                <a:gd name="connsiteY18" fmla="*/ 5040117 h 6505427"/>
                <a:gd name="connsiteX19" fmla="*/ 723889 w 5295889"/>
                <a:gd name="connsiteY19" fmla="*/ 5042387 h 6505427"/>
                <a:gd name="connsiteX0" fmla="*/ 723889 w 5295889"/>
                <a:gd name="connsiteY0" fmla="*/ 5042387 h 6505427"/>
                <a:gd name="connsiteX1" fmla="*/ 2369809 w 5295889"/>
                <a:gd name="connsiteY1" fmla="*/ 6505427 h 6505427"/>
                <a:gd name="connsiteX2" fmla="*/ 3375649 w 5295889"/>
                <a:gd name="connsiteY2" fmla="*/ 6505427 h 6505427"/>
                <a:gd name="connsiteX3" fmla="*/ 4015729 w 5295889"/>
                <a:gd name="connsiteY3" fmla="*/ 5865347 h 6505427"/>
                <a:gd name="connsiteX4" fmla="*/ 4198609 w 5295889"/>
                <a:gd name="connsiteY4" fmla="*/ 4310867 h 6505427"/>
                <a:gd name="connsiteX5" fmla="*/ 4655809 w 5295889"/>
                <a:gd name="connsiteY5" fmla="*/ 4127987 h 6505427"/>
                <a:gd name="connsiteX6" fmla="*/ 5295889 w 5295889"/>
                <a:gd name="connsiteY6" fmla="*/ 2847827 h 6505427"/>
                <a:gd name="connsiteX7" fmla="*/ 4472929 w 5295889"/>
                <a:gd name="connsiteY7" fmla="*/ 2939267 h 6505427"/>
                <a:gd name="connsiteX8" fmla="*/ 5113009 w 5295889"/>
                <a:gd name="connsiteY8" fmla="*/ 1659107 h 6505427"/>
                <a:gd name="connsiteX9" fmla="*/ 3284209 w 5295889"/>
                <a:gd name="connsiteY9" fmla="*/ 104627 h 6505427"/>
                <a:gd name="connsiteX10" fmla="*/ 1912609 w 5295889"/>
                <a:gd name="connsiteY10" fmla="*/ 196067 h 6505427"/>
                <a:gd name="connsiteX11" fmla="*/ 632449 w 5295889"/>
                <a:gd name="connsiteY11" fmla="*/ 1201907 h 6505427"/>
                <a:gd name="connsiteX12" fmla="*/ 632449 w 5295889"/>
                <a:gd name="connsiteY12" fmla="*/ 2756387 h 6505427"/>
                <a:gd name="connsiteX13" fmla="*/ 175249 w 5295889"/>
                <a:gd name="connsiteY13" fmla="*/ 2390627 h 6505427"/>
                <a:gd name="connsiteX14" fmla="*/ 175249 w 5295889"/>
                <a:gd name="connsiteY14" fmla="*/ 3305027 h 6505427"/>
                <a:gd name="connsiteX15" fmla="*/ 632449 w 5295889"/>
                <a:gd name="connsiteY15" fmla="*/ 3762227 h 6505427"/>
                <a:gd name="connsiteX16" fmla="*/ 906769 w 5295889"/>
                <a:gd name="connsiteY16" fmla="*/ 3670787 h 6505427"/>
                <a:gd name="connsiteX17" fmla="*/ 906769 w 5295889"/>
                <a:gd name="connsiteY17" fmla="*/ 4676627 h 6505427"/>
                <a:gd name="connsiteX18" fmla="*/ 757816 w 5295889"/>
                <a:gd name="connsiteY18" fmla="*/ 5040117 h 6505427"/>
                <a:gd name="connsiteX19" fmla="*/ 723889 w 5295889"/>
                <a:gd name="connsiteY19" fmla="*/ 5042387 h 6505427"/>
                <a:gd name="connsiteX0" fmla="*/ 723889 w 5295889"/>
                <a:gd name="connsiteY0" fmla="*/ 5042387 h 6505427"/>
                <a:gd name="connsiteX1" fmla="*/ 2369809 w 5295889"/>
                <a:gd name="connsiteY1" fmla="*/ 6505427 h 6505427"/>
                <a:gd name="connsiteX2" fmla="*/ 3375649 w 5295889"/>
                <a:gd name="connsiteY2" fmla="*/ 6505427 h 6505427"/>
                <a:gd name="connsiteX3" fmla="*/ 4015729 w 5295889"/>
                <a:gd name="connsiteY3" fmla="*/ 5865347 h 6505427"/>
                <a:gd name="connsiteX4" fmla="*/ 4198609 w 5295889"/>
                <a:gd name="connsiteY4" fmla="*/ 4310867 h 6505427"/>
                <a:gd name="connsiteX5" fmla="*/ 4655809 w 5295889"/>
                <a:gd name="connsiteY5" fmla="*/ 4127987 h 6505427"/>
                <a:gd name="connsiteX6" fmla="*/ 5295889 w 5295889"/>
                <a:gd name="connsiteY6" fmla="*/ 2847827 h 6505427"/>
                <a:gd name="connsiteX7" fmla="*/ 4472929 w 5295889"/>
                <a:gd name="connsiteY7" fmla="*/ 2939267 h 6505427"/>
                <a:gd name="connsiteX8" fmla="*/ 5113009 w 5295889"/>
                <a:gd name="connsiteY8" fmla="*/ 1659107 h 6505427"/>
                <a:gd name="connsiteX9" fmla="*/ 3284209 w 5295889"/>
                <a:gd name="connsiteY9" fmla="*/ 104627 h 6505427"/>
                <a:gd name="connsiteX10" fmla="*/ 1912609 w 5295889"/>
                <a:gd name="connsiteY10" fmla="*/ 196067 h 6505427"/>
                <a:gd name="connsiteX11" fmla="*/ 632449 w 5295889"/>
                <a:gd name="connsiteY11" fmla="*/ 1201907 h 6505427"/>
                <a:gd name="connsiteX12" fmla="*/ 632449 w 5295889"/>
                <a:gd name="connsiteY12" fmla="*/ 2756387 h 6505427"/>
                <a:gd name="connsiteX13" fmla="*/ 175249 w 5295889"/>
                <a:gd name="connsiteY13" fmla="*/ 2390627 h 6505427"/>
                <a:gd name="connsiteX14" fmla="*/ 175249 w 5295889"/>
                <a:gd name="connsiteY14" fmla="*/ 3305027 h 6505427"/>
                <a:gd name="connsiteX15" fmla="*/ 632449 w 5295889"/>
                <a:gd name="connsiteY15" fmla="*/ 3762227 h 6505427"/>
                <a:gd name="connsiteX16" fmla="*/ 906769 w 5295889"/>
                <a:gd name="connsiteY16" fmla="*/ 3670787 h 6505427"/>
                <a:gd name="connsiteX17" fmla="*/ 906769 w 5295889"/>
                <a:gd name="connsiteY17" fmla="*/ 4676627 h 6505427"/>
                <a:gd name="connsiteX18" fmla="*/ 757816 w 5295889"/>
                <a:gd name="connsiteY18" fmla="*/ 5040117 h 6505427"/>
                <a:gd name="connsiteX19" fmla="*/ 723889 w 5295889"/>
                <a:gd name="connsiteY19" fmla="*/ 5042387 h 6505427"/>
                <a:gd name="connsiteX0" fmla="*/ 723889 w 5295889"/>
                <a:gd name="connsiteY0" fmla="*/ 5042387 h 6749267"/>
                <a:gd name="connsiteX1" fmla="*/ 2369809 w 5295889"/>
                <a:gd name="connsiteY1" fmla="*/ 6505427 h 6749267"/>
                <a:gd name="connsiteX2" fmla="*/ 3375649 w 5295889"/>
                <a:gd name="connsiteY2" fmla="*/ 6505427 h 6749267"/>
                <a:gd name="connsiteX3" fmla="*/ 4015729 w 5295889"/>
                <a:gd name="connsiteY3" fmla="*/ 5865347 h 6749267"/>
                <a:gd name="connsiteX4" fmla="*/ 4198609 w 5295889"/>
                <a:gd name="connsiteY4" fmla="*/ 4310867 h 6749267"/>
                <a:gd name="connsiteX5" fmla="*/ 4655809 w 5295889"/>
                <a:gd name="connsiteY5" fmla="*/ 4127987 h 6749267"/>
                <a:gd name="connsiteX6" fmla="*/ 5295889 w 5295889"/>
                <a:gd name="connsiteY6" fmla="*/ 2847827 h 6749267"/>
                <a:gd name="connsiteX7" fmla="*/ 4472929 w 5295889"/>
                <a:gd name="connsiteY7" fmla="*/ 2939267 h 6749267"/>
                <a:gd name="connsiteX8" fmla="*/ 5113009 w 5295889"/>
                <a:gd name="connsiteY8" fmla="*/ 1659107 h 6749267"/>
                <a:gd name="connsiteX9" fmla="*/ 3284209 w 5295889"/>
                <a:gd name="connsiteY9" fmla="*/ 104627 h 6749267"/>
                <a:gd name="connsiteX10" fmla="*/ 1912609 w 5295889"/>
                <a:gd name="connsiteY10" fmla="*/ 196067 h 6749267"/>
                <a:gd name="connsiteX11" fmla="*/ 632449 w 5295889"/>
                <a:gd name="connsiteY11" fmla="*/ 1201907 h 6749267"/>
                <a:gd name="connsiteX12" fmla="*/ 632449 w 5295889"/>
                <a:gd name="connsiteY12" fmla="*/ 2756387 h 6749267"/>
                <a:gd name="connsiteX13" fmla="*/ 175249 w 5295889"/>
                <a:gd name="connsiteY13" fmla="*/ 2390627 h 6749267"/>
                <a:gd name="connsiteX14" fmla="*/ 175249 w 5295889"/>
                <a:gd name="connsiteY14" fmla="*/ 3305027 h 6749267"/>
                <a:gd name="connsiteX15" fmla="*/ 632449 w 5295889"/>
                <a:gd name="connsiteY15" fmla="*/ 3762227 h 6749267"/>
                <a:gd name="connsiteX16" fmla="*/ 906769 w 5295889"/>
                <a:gd name="connsiteY16" fmla="*/ 3670787 h 6749267"/>
                <a:gd name="connsiteX17" fmla="*/ 906769 w 5295889"/>
                <a:gd name="connsiteY17" fmla="*/ 4676627 h 6749267"/>
                <a:gd name="connsiteX18" fmla="*/ 757816 w 5295889"/>
                <a:gd name="connsiteY18" fmla="*/ 5040117 h 6749267"/>
                <a:gd name="connsiteX19" fmla="*/ 723889 w 5295889"/>
                <a:gd name="connsiteY19" fmla="*/ 5042387 h 6749267"/>
                <a:gd name="connsiteX0" fmla="*/ 723889 w 5295889"/>
                <a:gd name="connsiteY0" fmla="*/ 5042387 h 6749267"/>
                <a:gd name="connsiteX1" fmla="*/ 2369809 w 5295889"/>
                <a:gd name="connsiteY1" fmla="*/ 6505427 h 6749267"/>
                <a:gd name="connsiteX2" fmla="*/ 3375649 w 5295889"/>
                <a:gd name="connsiteY2" fmla="*/ 6505427 h 6749267"/>
                <a:gd name="connsiteX3" fmla="*/ 4015729 w 5295889"/>
                <a:gd name="connsiteY3" fmla="*/ 5865347 h 6749267"/>
                <a:gd name="connsiteX4" fmla="*/ 4198609 w 5295889"/>
                <a:gd name="connsiteY4" fmla="*/ 4310867 h 6749267"/>
                <a:gd name="connsiteX5" fmla="*/ 4655809 w 5295889"/>
                <a:gd name="connsiteY5" fmla="*/ 4127987 h 6749267"/>
                <a:gd name="connsiteX6" fmla="*/ 5295889 w 5295889"/>
                <a:gd name="connsiteY6" fmla="*/ 2847827 h 6749267"/>
                <a:gd name="connsiteX7" fmla="*/ 4472929 w 5295889"/>
                <a:gd name="connsiteY7" fmla="*/ 2939267 h 6749267"/>
                <a:gd name="connsiteX8" fmla="*/ 5113009 w 5295889"/>
                <a:gd name="connsiteY8" fmla="*/ 1659107 h 6749267"/>
                <a:gd name="connsiteX9" fmla="*/ 3284209 w 5295889"/>
                <a:gd name="connsiteY9" fmla="*/ 104627 h 6749267"/>
                <a:gd name="connsiteX10" fmla="*/ 1912609 w 5295889"/>
                <a:gd name="connsiteY10" fmla="*/ 196067 h 6749267"/>
                <a:gd name="connsiteX11" fmla="*/ 632449 w 5295889"/>
                <a:gd name="connsiteY11" fmla="*/ 1201907 h 6749267"/>
                <a:gd name="connsiteX12" fmla="*/ 632449 w 5295889"/>
                <a:gd name="connsiteY12" fmla="*/ 2756387 h 6749267"/>
                <a:gd name="connsiteX13" fmla="*/ 175249 w 5295889"/>
                <a:gd name="connsiteY13" fmla="*/ 2390627 h 6749267"/>
                <a:gd name="connsiteX14" fmla="*/ 175249 w 5295889"/>
                <a:gd name="connsiteY14" fmla="*/ 3305027 h 6749267"/>
                <a:gd name="connsiteX15" fmla="*/ 632449 w 5295889"/>
                <a:gd name="connsiteY15" fmla="*/ 3762227 h 6749267"/>
                <a:gd name="connsiteX16" fmla="*/ 906769 w 5295889"/>
                <a:gd name="connsiteY16" fmla="*/ 3670787 h 6749267"/>
                <a:gd name="connsiteX17" fmla="*/ 906769 w 5295889"/>
                <a:gd name="connsiteY17" fmla="*/ 4676627 h 6749267"/>
                <a:gd name="connsiteX18" fmla="*/ 757816 w 5295889"/>
                <a:gd name="connsiteY18" fmla="*/ 5040117 h 6749267"/>
                <a:gd name="connsiteX19" fmla="*/ 723889 w 5295889"/>
                <a:gd name="connsiteY19" fmla="*/ 5042387 h 6749267"/>
                <a:gd name="connsiteX0" fmla="*/ 723889 w 5295889"/>
                <a:gd name="connsiteY0" fmla="*/ 5042387 h 6749267"/>
                <a:gd name="connsiteX1" fmla="*/ 2369809 w 5295889"/>
                <a:gd name="connsiteY1" fmla="*/ 6505427 h 6749267"/>
                <a:gd name="connsiteX2" fmla="*/ 3375649 w 5295889"/>
                <a:gd name="connsiteY2" fmla="*/ 6505427 h 6749267"/>
                <a:gd name="connsiteX3" fmla="*/ 4015729 w 5295889"/>
                <a:gd name="connsiteY3" fmla="*/ 5865347 h 6749267"/>
                <a:gd name="connsiteX4" fmla="*/ 4198609 w 5295889"/>
                <a:gd name="connsiteY4" fmla="*/ 4310867 h 6749267"/>
                <a:gd name="connsiteX5" fmla="*/ 4655809 w 5295889"/>
                <a:gd name="connsiteY5" fmla="*/ 4127987 h 6749267"/>
                <a:gd name="connsiteX6" fmla="*/ 5295889 w 5295889"/>
                <a:gd name="connsiteY6" fmla="*/ 2847827 h 6749267"/>
                <a:gd name="connsiteX7" fmla="*/ 4472929 w 5295889"/>
                <a:gd name="connsiteY7" fmla="*/ 2939267 h 6749267"/>
                <a:gd name="connsiteX8" fmla="*/ 5113009 w 5295889"/>
                <a:gd name="connsiteY8" fmla="*/ 1659107 h 6749267"/>
                <a:gd name="connsiteX9" fmla="*/ 3284209 w 5295889"/>
                <a:gd name="connsiteY9" fmla="*/ 104627 h 6749267"/>
                <a:gd name="connsiteX10" fmla="*/ 1912609 w 5295889"/>
                <a:gd name="connsiteY10" fmla="*/ 196067 h 6749267"/>
                <a:gd name="connsiteX11" fmla="*/ 632449 w 5295889"/>
                <a:gd name="connsiteY11" fmla="*/ 1201907 h 6749267"/>
                <a:gd name="connsiteX12" fmla="*/ 632449 w 5295889"/>
                <a:gd name="connsiteY12" fmla="*/ 2756387 h 6749267"/>
                <a:gd name="connsiteX13" fmla="*/ 175249 w 5295889"/>
                <a:gd name="connsiteY13" fmla="*/ 2390627 h 6749267"/>
                <a:gd name="connsiteX14" fmla="*/ 175249 w 5295889"/>
                <a:gd name="connsiteY14" fmla="*/ 3305027 h 6749267"/>
                <a:gd name="connsiteX15" fmla="*/ 632449 w 5295889"/>
                <a:gd name="connsiteY15" fmla="*/ 3762227 h 6749267"/>
                <a:gd name="connsiteX16" fmla="*/ 906769 w 5295889"/>
                <a:gd name="connsiteY16" fmla="*/ 3670787 h 6749267"/>
                <a:gd name="connsiteX17" fmla="*/ 906769 w 5295889"/>
                <a:gd name="connsiteY17" fmla="*/ 4676627 h 6749267"/>
                <a:gd name="connsiteX18" fmla="*/ 757816 w 5295889"/>
                <a:gd name="connsiteY18" fmla="*/ 5040117 h 6749267"/>
                <a:gd name="connsiteX19" fmla="*/ 723889 w 5295889"/>
                <a:gd name="connsiteY19" fmla="*/ 5042387 h 6749267"/>
                <a:gd name="connsiteX0" fmla="*/ 723889 w 5295889"/>
                <a:gd name="connsiteY0" fmla="*/ 5042387 h 6608615"/>
                <a:gd name="connsiteX1" fmla="*/ 2369809 w 5295889"/>
                <a:gd name="connsiteY1" fmla="*/ 6505427 h 6608615"/>
                <a:gd name="connsiteX2" fmla="*/ 3375649 w 5295889"/>
                <a:gd name="connsiteY2" fmla="*/ 6505427 h 6608615"/>
                <a:gd name="connsiteX3" fmla="*/ 4015729 w 5295889"/>
                <a:gd name="connsiteY3" fmla="*/ 5865347 h 6608615"/>
                <a:gd name="connsiteX4" fmla="*/ 4198609 w 5295889"/>
                <a:gd name="connsiteY4" fmla="*/ 4310867 h 6608615"/>
                <a:gd name="connsiteX5" fmla="*/ 4655809 w 5295889"/>
                <a:gd name="connsiteY5" fmla="*/ 4127987 h 6608615"/>
                <a:gd name="connsiteX6" fmla="*/ 5295889 w 5295889"/>
                <a:gd name="connsiteY6" fmla="*/ 2847827 h 6608615"/>
                <a:gd name="connsiteX7" fmla="*/ 4472929 w 5295889"/>
                <a:gd name="connsiteY7" fmla="*/ 2939267 h 6608615"/>
                <a:gd name="connsiteX8" fmla="*/ 5113009 w 5295889"/>
                <a:gd name="connsiteY8" fmla="*/ 1659107 h 6608615"/>
                <a:gd name="connsiteX9" fmla="*/ 3284209 w 5295889"/>
                <a:gd name="connsiteY9" fmla="*/ 104627 h 6608615"/>
                <a:gd name="connsiteX10" fmla="*/ 1912609 w 5295889"/>
                <a:gd name="connsiteY10" fmla="*/ 196067 h 6608615"/>
                <a:gd name="connsiteX11" fmla="*/ 632449 w 5295889"/>
                <a:gd name="connsiteY11" fmla="*/ 1201907 h 6608615"/>
                <a:gd name="connsiteX12" fmla="*/ 632449 w 5295889"/>
                <a:gd name="connsiteY12" fmla="*/ 2756387 h 6608615"/>
                <a:gd name="connsiteX13" fmla="*/ 175249 w 5295889"/>
                <a:gd name="connsiteY13" fmla="*/ 2390627 h 6608615"/>
                <a:gd name="connsiteX14" fmla="*/ 175249 w 5295889"/>
                <a:gd name="connsiteY14" fmla="*/ 3305027 h 6608615"/>
                <a:gd name="connsiteX15" fmla="*/ 632449 w 5295889"/>
                <a:gd name="connsiteY15" fmla="*/ 3762227 h 6608615"/>
                <a:gd name="connsiteX16" fmla="*/ 906769 w 5295889"/>
                <a:gd name="connsiteY16" fmla="*/ 3670787 h 6608615"/>
                <a:gd name="connsiteX17" fmla="*/ 906769 w 5295889"/>
                <a:gd name="connsiteY17" fmla="*/ 4676627 h 6608615"/>
                <a:gd name="connsiteX18" fmla="*/ 757816 w 5295889"/>
                <a:gd name="connsiteY18" fmla="*/ 5040117 h 6608615"/>
                <a:gd name="connsiteX19" fmla="*/ 723889 w 5295889"/>
                <a:gd name="connsiteY19" fmla="*/ 5042387 h 6608615"/>
                <a:gd name="connsiteX0" fmla="*/ 723889 w 5295889"/>
                <a:gd name="connsiteY0" fmla="*/ 5042387 h 6528467"/>
                <a:gd name="connsiteX1" fmla="*/ 2103930 w 5295889"/>
                <a:gd name="connsiteY1" fmla="*/ 6321366 h 6528467"/>
                <a:gd name="connsiteX2" fmla="*/ 3375649 w 5295889"/>
                <a:gd name="connsiteY2" fmla="*/ 6505427 h 6528467"/>
                <a:gd name="connsiteX3" fmla="*/ 4015729 w 5295889"/>
                <a:gd name="connsiteY3" fmla="*/ 5865347 h 6528467"/>
                <a:gd name="connsiteX4" fmla="*/ 4198609 w 5295889"/>
                <a:gd name="connsiteY4" fmla="*/ 4310867 h 6528467"/>
                <a:gd name="connsiteX5" fmla="*/ 4655809 w 5295889"/>
                <a:gd name="connsiteY5" fmla="*/ 4127987 h 6528467"/>
                <a:gd name="connsiteX6" fmla="*/ 5295889 w 5295889"/>
                <a:gd name="connsiteY6" fmla="*/ 2847827 h 6528467"/>
                <a:gd name="connsiteX7" fmla="*/ 4472929 w 5295889"/>
                <a:gd name="connsiteY7" fmla="*/ 2939267 h 6528467"/>
                <a:gd name="connsiteX8" fmla="*/ 5113009 w 5295889"/>
                <a:gd name="connsiteY8" fmla="*/ 1659107 h 6528467"/>
                <a:gd name="connsiteX9" fmla="*/ 3284209 w 5295889"/>
                <a:gd name="connsiteY9" fmla="*/ 104627 h 6528467"/>
                <a:gd name="connsiteX10" fmla="*/ 1912609 w 5295889"/>
                <a:gd name="connsiteY10" fmla="*/ 196067 h 6528467"/>
                <a:gd name="connsiteX11" fmla="*/ 632449 w 5295889"/>
                <a:gd name="connsiteY11" fmla="*/ 1201907 h 6528467"/>
                <a:gd name="connsiteX12" fmla="*/ 632449 w 5295889"/>
                <a:gd name="connsiteY12" fmla="*/ 2756387 h 6528467"/>
                <a:gd name="connsiteX13" fmla="*/ 175249 w 5295889"/>
                <a:gd name="connsiteY13" fmla="*/ 2390627 h 6528467"/>
                <a:gd name="connsiteX14" fmla="*/ 175249 w 5295889"/>
                <a:gd name="connsiteY14" fmla="*/ 3305027 h 6528467"/>
                <a:gd name="connsiteX15" fmla="*/ 632449 w 5295889"/>
                <a:gd name="connsiteY15" fmla="*/ 3762227 h 6528467"/>
                <a:gd name="connsiteX16" fmla="*/ 906769 w 5295889"/>
                <a:gd name="connsiteY16" fmla="*/ 3670787 h 6528467"/>
                <a:gd name="connsiteX17" fmla="*/ 906769 w 5295889"/>
                <a:gd name="connsiteY17" fmla="*/ 4676627 h 6528467"/>
                <a:gd name="connsiteX18" fmla="*/ 757816 w 5295889"/>
                <a:gd name="connsiteY18" fmla="*/ 5040117 h 6528467"/>
                <a:gd name="connsiteX19" fmla="*/ 723889 w 5295889"/>
                <a:gd name="connsiteY19" fmla="*/ 5042387 h 6528467"/>
                <a:gd name="connsiteX0" fmla="*/ 723889 w 5295889"/>
                <a:gd name="connsiteY0" fmla="*/ 5042387 h 6587685"/>
                <a:gd name="connsiteX1" fmla="*/ 2103930 w 5295889"/>
                <a:gd name="connsiteY1" fmla="*/ 6321366 h 6587685"/>
                <a:gd name="connsiteX2" fmla="*/ 3375649 w 5295889"/>
                <a:gd name="connsiteY2" fmla="*/ 6505427 h 6587685"/>
                <a:gd name="connsiteX3" fmla="*/ 4015729 w 5295889"/>
                <a:gd name="connsiteY3" fmla="*/ 5865347 h 6587685"/>
                <a:gd name="connsiteX4" fmla="*/ 4198609 w 5295889"/>
                <a:gd name="connsiteY4" fmla="*/ 4310867 h 6587685"/>
                <a:gd name="connsiteX5" fmla="*/ 4655809 w 5295889"/>
                <a:gd name="connsiteY5" fmla="*/ 4127987 h 6587685"/>
                <a:gd name="connsiteX6" fmla="*/ 5295889 w 5295889"/>
                <a:gd name="connsiteY6" fmla="*/ 2847827 h 6587685"/>
                <a:gd name="connsiteX7" fmla="*/ 4472929 w 5295889"/>
                <a:gd name="connsiteY7" fmla="*/ 2939267 h 6587685"/>
                <a:gd name="connsiteX8" fmla="*/ 5113009 w 5295889"/>
                <a:gd name="connsiteY8" fmla="*/ 1659107 h 6587685"/>
                <a:gd name="connsiteX9" fmla="*/ 3284209 w 5295889"/>
                <a:gd name="connsiteY9" fmla="*/ 104627 h 6587685"/>
                <a:gd name="connsiteX10" fmla="*/ 1912609 w 5295889"/>
                <a:gd name="connsiteY10" fmla="*/ 196067 h 6587685"/>
                <a:gd name="connsiteX11" fmla="*/ 632449 w 5295889"/>
                <a:gd name="connsiteY11" fmla="*/ 1201907 h 6587685"/>
                <a:gd name="connsiteX12" fmla="*/ 632449 w 5295889"/>
                <a:gd name="connsiteY12" fmla="*/ 2756387 h 6587685"/>
                <a:gd name="connsiteX13" fmla="*/ 175249 w 5295889"/>
                <a:gd name="connsiteY13" fmla="*/ 2390627 h 6587685"/>
                <a:gd name="connsiteX14" fmla="*/ 175249 w 5295889"/>
                <a:gd name="connsiteY14" fmla="*/ 3305027 h 6587685"/>
                <a:gd name="connsiteX15" fmla="*/ 632449 w 5295889"/>
                <a:gd name="connsiteY15" fmla="*/ 3762227 h 6587685"/>
                <a:gd name="connsiteX16" fmla="*/ 906769 w 5295889"/>
                <a:gd name="connsiteY16" fmla="*/ 3670787 h 6587685"/>
                <a:gd name="connsiteX17" fmla="*/ 906769 w 5295889"/>
                <a:gd name="connsiteY17" fmla="*/ 4676627 h 6587685"/>
                <a:gd name="connsiteX18" fmla="*/ 757816 w 5295889"/>
                <a:gd name="connsiteY18" fmla="*/ 5040117 h 6587685"/>
                <a:gd name="connsiteX19" fmla="*/ 723889 w 5295889"/>
                <a:gd name="connsiteY19" fmla="*/ 5042387 h 6587685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326369"/>
                <a:gd name="connsiteY0" fmla="*/ 5042387 h 6642812"/>
                <a:gd name="connsiteX1" fmla="*/ 2103930 w 5326369"/>
                <a:gd name="connsiteY1" fmla="*/ 6321366 h 6642812"/>
                <a:gd name="connsiteX2" fmla="*/ 3375649 w 5326369"/>
                <a:gd name="connsiteY2" fmla="*/ 6505427 h 6642812"/>
                <a:gd name="connsiteX3" fmla="*/ 4015729 w 5326369"/>
                <a:gd name="connsiteY3" fmla="*/ 5865347 h 6642812"/>
                <a:gd name="connsiteX4" fmla="*/ 4198609 w 5326369"/>
                <a:gd name="connsiteY4" fmla="*/ 4310867 h 6642812"/>
                <a:gd name="connsiteX5" fmla="*/ 4655809 w 5326369"/>
                <a:gd name="connsiteY5" fmla="*/ 4127987 h 6642812"/>
                <a:gd name="connsiteX6" fmla="*/ 5295889 w 5326369"/>
                <a:gd name="connsiteY6" fmla="*/ 2847827 h 6642812"/>
                <a:gd name="connsiteX7" fmla="*/ 4472929 w 5326369"/>
                <a:gd name="connsiteY7" fmla="*/ 2939267 h 6642812"/>
                <a:gd name="connsiteX8" fmla="*/ 5113009 w 5326369"/>
                <a:gd name="connsiteY8" fmla="*/ 1659107 h 6642812"/>
                <a:gd name="connsiteX9" fmla="*/ 3284209 w 5326369"/>
                <a:gd name="connsiteY9" fmla="*/ 104627 h 6642812"/>
                <a:gd name="connsiteX10" fmla="*/ 1912609 w 5326369"/>
                <a:gd name="connsiteY10" fmla="*/ 196067 h 6642812"/>
                <a:gd name="connsiteX11" fmla="*/ 632449 w 5326369"/>
                <a:gd name="connsiteY11" fmla="*/ 1201907 h 6642812"/>
                <a:gd name="connsiteX12" fmla="*/ 632449 w 5326369"/>
                <a:gd name="connsiteY12" fmla="*/ 2756387 h 6642812"/>
                <a:gd name="connsiteX13" fmla="*/ 175249 w 5326369"/>
                <a:gd name="connsiteY13" fmla="*/ 2390627 h 6642812"/>
                <a:gd name="connsiteX14" fmla="*/ 175249 w 5326369"/>
                <a:gd name="connsiteY14" fmla="*/ 3305027 h 6642812"/>
                <a:gd name="connsiteX15" fmla="*/ 632449 w 5326369"/>
                <a:gd name="connsiteY15" fmla="*/ 3762227 h 6642812"/>
                <a:gd name="connsiteX16" fmla="*/ 906769 w 5326369"/>
                <a:gd name="connsiteY16" fmla="*/ 3670787 h 6642812"/>
                <a:gd name="connsiteX17" fmla="*/ 906769 w 5326369"/>
                <a:gd name="connsiteY17" fmla="*/ 4676627 h 6642812"/>
                <a:gd name="connsiteX18" fmla="*/ 757816 w 5326369"/>
                <a:gd name="connsiteY18" fmla="*/ 5040117 h 6642812"/>
                <a:gd name="connsiteX19" fmla="*/ 723889 w 5326369"/>
                <a:gd name="connsiteY19" fmla="*/ 5042387 h 6642812"/>
                <a:gd name="connsiteX0" fmla="*/ 723889 w 5326369"/>
                <a:gd name="connsiteY0" fmla="*/ 5042387 h 6642812"/>
                <a:gd name="connsiteX1" fmla="*/ 2103930 w 5326369"/>
                <a:gd name="connsiteY1" fmla="*/ 6321366 h 6642812"/>
                <a:gd name="connsiteX2" fmla="*/ 3375649 w 5326369"/>
                <a:gd name="connsiteY2" fmla="*/ 6505427 h 6642812"/>
                <a:gd name="connsiteX3" fmla="*/ 4015729 w 5326369"/>
                <a:gd name="connsiteY3" fmla="*/ 5865347 h 6642812"/>
                <a:gd name="connsiteX4" fmla="*/ 4198609 w 5326369"/>
                <a:gd name="connsiteY4" fmla="*/ 4310867 h 6642812"/>
                <a:gd name="connsiteX5" fmla="*/ 4655809 w 5326369"/>
                <a:gd name="connsiteY5" fmla="*/ 4127987 h 6642812"/>
                <a:gd name="connsiteX6" fmla="*/ 5295889 w 5326369"/>
                <a:gd name="connsiteY6" fmla="*/ 2847827 h 6642812"/>
                <a:gd name="connsiteX7" fmla="*/ 4472929 w 5326369"/>
                <a:gd name="connsiteY7" fmla="*/ 2939267 h 6642812"/>
                <a:gd name="connsiteX8" fmla="*/ 5113009 w 5326369"/>
                <a:gd name="connsiteY8" fmla="*/ 1659107 h 6642812"/>
                <a:gd name="connsiteX9" fmla="*/ 3284209 w 5326369"/>
                <a:gd name="connsiteY9" fmla="*/ 104627 h 6642812"/>
                <a:gd name="connsiteX10" fmla="*/ 1912609 w 5326369"/>
                <a:gd name="connsiteY10" fmla="*/ 196067 h 6642812"/>
                <a:gd name="connsiteX11" fmla="*/ 632449 w 5326369"/>
                <a:gd name="connsiteY11" fmla="*/ 1201907 h 6642812"/>
                <a:gd name="connsiteX12" fmla="*/ 632449 w 5326369"/>
                <a:gd name="connsiteY12" fmla="*/ 2756387 h 6642812"/>
                <a:gd name="connsiteX13" fmla="*/ 175249 w 5326369"/>
                <a:gd name="connsiteY13" fmla="*/ 2390627 h 6642812"/>
                <a:gd name="connsiteX14" fmla="*/ 175249 w 5326369"/>
                <a:gd name="connsiteY14" fmla="*/ 3305027 h 6642812"/>
                <a:gd name="connsiteX15" fmla="*/ 632449 w 5326369"/>
                <a:gd name="connsiteY15" fmla="*/ 3762227 h 6642812"/>
                <a:gd name="connsiteX16" fmla="*/ 906769 w 5326369"/>
                <a:gd name="connsiteY16" fmla="*/ 3670787 h 6642812"/>
                <a:gd name="connsiteX17" fmla="*/ 906769 w 5326369"/>
                <a:gd name="connsiteY17" fmla="*/ 4676627 h 6642812"/>
                <a:gd name="connsiteX18" fmla="*/ 757816 w 5326369"/>
                <a:gd name="connsiteY18" fmla="*/ 5040117 h 6642812"/>
                <a:gd name="connsiteX19" fmla="*/ 723889 w 532636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884862"/>
                <a:gd name="connsiteY0" fmla="*/ 5042387 h 6642812"/>
                <a:gd name="connsiteX1" fmla="*/ 2103930 w 5884862"/>
                <a:gd name="connsiteY1" fmla="*/ 6321366 h 6642812"/>
                <a:gd name="connsiteX2" fmla="*/ 3375649 w 5884862"/>
                <a:gd name="connsiteY2" fmla="*/ 6505427 h 6642812"/>
                <a:gd name="connsiteX3" fmla="*/ 4015729 w 5884862"/>
                <a:gd name="connsiteY3" fmla="*/ 5865347 h 6642812"/>
                <a:gd name="connsiteX4" fmla="*/ 4198609 w 5884862"/>
                <a:gd name="connsiteY4" fmla="*/ 4310867 h 6642812"/>
                <a:gd name="connsiteX5" fmla="*/ 4655809 w 5884862"/>
                <a:gd name="connsiteY5" fmla="*/ 4127987 h 6642812"/>
                <a:gd name="connsiteX6" fmla="*/ 5295889 w 5884862"/>
                <a:gd name="connsiteY6" fmla="*/ 2847827 h 6642812"/>
                <a:gd name="connsiteX7" fmla="*/ 4472929 w 5884862"/>
                <a:gd name="connsiteY7" fmla="*/ 2939267 h 6642812"/>
                <a:gd name="connsiteX8" fmla="*/ 5113009 w 5884862"/>
                <a:gd name="connsiteY8" fmla="*/ 1659107 h 6642812"/>
                <a:gd name="connsiteX9" fmla="*/ 3284209 w 5884862"/>
                <a:gd name="connsiteY9" fmla="*/ 104627 h 6642812"/>
                <a:gd name="connsiteX10" fmla="*/ 1912609 w 5884862"/>
                <a:gd name="connsiteY10" fmla="*/ 196067 h 6642812"/>
                <a:gd name="connsiteX11" fmla="*/ 632449 w 5884862"/>
                <a:gd name="connsiteY11" fmla="*/ 1201907 h 6642812"/>
                <a:gd name="connsiteX12" fmla="*/ 632449 w 5884862"/>
                <a:gd name="connsiteY12" fmla="*/ 2756387 h 6642812"/>
                <a:gd name="connsiteX13" fmla="*/ 175249 w 5884862"/>
                <a:gd name="connsiteY13" fmla="*/ 2390627 h 6642812"/>
                <a:gd name="connsiteX14" fmla="*/ 175249 w 5884862"/>
                <a:gd name="connsiteY14" fmla="*/ 3305027 h 6642812"/>
                <a:gd name="connsiteX15" fmla="*/ 632449 w 5884862"/>
                <a:gd name="connsiteY15" fmla="*/ 3762227 h 6642812"/>
                <a:gd name="connsiteX16" fmla="*/ 906769 w 5884862"/>
                <a:gd name="connsiteY16" fmla="*/ 3670787 h 6642812"/>
                <a:gd name="connsiteX17" fmla="*/ 906769 w 5884862"/>
                <a:gd name="connsiteY17" fmla="*/ 4676627 h 6642812"/>
                <a:gd name="connsiteX18" fmla="*/ 757816 w 5884862"/>
                <a:gd name="connsiteY18" fmla="*/ 5040117 h 6642812"/>
                <a:gd name="connsiteX19" fmla="*/ 723889 w 5884862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431427"/>
                <a:gd name="connsiteY0" fmla="*/ 5042387 h 6642812"/>
                <a:gd name="connsiteX1" fmla="*/ 2103930 w 5431427"/>
                <a:gd name="connsiteY1" fmla="*/ 6321366 h 6642812"/>
                <a:gd name="connsiteX2" fmla="*/ 3375649 w 5431427"/>
                <a:gd name="connsiteY2" fmla="*/ 6505427 h 6642812"/>
                <a:gd name="connsiteX3" fmla="*/ 4015729 w 5431427"/>
                <a:gd name="connsiteY3" fmla="*/ 5865347 h 6642812"/>
                <a:gd name="connsiteX4" fmla="*/ 4198609 w 5431427"/>
                <a:gd name="connsiteY4" fmla="*/ 4310867 h 6642812"/>
                <a:gd name="connsiteX5" fmla="*/ 4655809 w 5431427"/>
                <a:gd name="connsiteY5" fmla="*/ 4127987 h 6642812"/>
                <a:gd name="connsiteX6" fmla="*/ 5295889 w 5431427"/>
                <a:gd name="connsiteY6" fmla="*/ 2847827 h 6642812"/>
                <a:gd name="connsiteX7" fmla="*/ 4472929 w 5431427"/>
                <a:gd name="connsiteY7" fmla="*/ 2939267 h 6642812"/>
                <a:gd name="connsiteX8" fmla="*/ 5113009 w 5431427"/>
                <a:gd name="connsiteY8" fmla="*/ 1659107 h 6642812"/>
                <a:gd name="connsiteX9" fmla="*/ 3284209 w 5431427"/>
                <a:gd name="connsiteY9" fmla="*/ 104627 h 6642812"/>
                <a:gd name="connsiteX10" fmla="*/ 1912609 w 5431427"/>
                <a:gd name="connsiteY10" fmla="*/ 196067 h 6642812"/>
                <a:gd name="connsiteX11" fmla="*/ 632449 w 5431427"/>
                <a:gd name="connsiteY11" fmla="*/ 1201907 h 6642812"/>
                <a:gd name="connsiteX12" fmla="*/ 632449 w 5431427"/>
                <a:gd name="connsiteY12" fmla="*/ 2756387 h 6642812"/>
                <a:gd name="connsiteX13" fmla="*/ 175249 w 5431427"/>
                <a:gd name="connsiteY13" fmla="*/ 2390627 h 6642812"/>
                <a:gd name="connsiteX14" fmla="*/ 175249 w 5431427"/>
                <a:gd name="connsiteY14" fmla="*/ 3305027 h 6642812"/>
                <a:gd name="connsiteX15" fmla="*/ 632449 w 5431427"/>
                <a:gd name="connsiteY15" fmla="*/ 3762227 h 6642812"/>
                <a:gd name="connsiteX16" fmla="*/ 906769 w 5431427"/>
                <a:gd name="connsiteY16" fmla="*/ 3670787 h 6642812"/>
                <a:gd name="connsiteX17" fmla="*/ 906769 w 5431427"/>
                <a:gd name="connsiteY17" fmla="*/ 4676627 h 6642812"/>
                <a:gd name="connsiteX18" fmla="*/ 757816 w 5431427"/>
                <a:gd name="connsiteY18" fmla="*/ 5040117 h 6642812"/>
                <a:gd name="connsiteX19" fmla="*/ 723889 w 5431427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632449 w 5295889"/>
                <a:gd name="connsiteY15" fmla="*/ 3762227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534513 w 5295889"/>
                <a:gd name="connsiteY15" fmla="*/ 3712400 h 6642812"/>
                <a:gd name="connsiteX16" fmla="*/ 906769 w 5295889"/>
                <a:gd name="connsiteY16" fmla="*/ 3670787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534513 w 5295889"/>
                <a:gd name="connsiteY15" fmla="*/ 3712400 h 6642812"/>
                <a:gd name="connsiteX16" fmla="*/ 780326 w 5295889"/>
                <a:gd name="connsiteY16" fmla="*/ 3676661 h 6642812"/>
                <a:gd name="connsiteX17" fmla="*/ 906769 w 5295889"/>
                <a:gd name="connsiteY17" fmla="*/ 4676627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723889 w 5295889"/>
                <a:gd name="connsiteY0" fmla="*/ 5042387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534513 w 5295889"/>
                <a:gd name="connsiteY15" fmla="*/ 3712400 h 6642812"/>
                <a:gd name="connsiteX16" fmla="*/ 780326 w 5295889"/>
                <a:gd name="connsiteY16" fmla="*/ 3676661 h 6642812"/>
                <a:gd name="connsiteX17" fmla="*/ 799234 w 5295889"/>
                <a:gd name="connsiteY17" fmla="*/ 4445055 h 6642812"/>
                <a:gd name="connsiteX18" fmla="*/ 757816 w 5295889"/>
                <a:gd name="connsiteY18" fmla="*/ 5040117 h 6642812"/>
                <a:gd name="connsiteX19" fmla="*/ 723889 w 5295889"/>
                <a:gd name="connsiteY19" fmla="*/ 5042387 h 6642812"/>
                <a:gd name="connsiteX0" fmla="*/ 629056 w 5295889"/>
                <a:gd name="connsiteY0" fmla="*/ 5195579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472929 w 5295889"/>
                <a:gd name="connsiteY7" fmla="*/ 2939267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534513 w 5295889"/>
                <a:gd name="connsiteY15" fmla="*/ 3712400 h 6642812"/>
                <a:gd name="connsiteX16" fmla="*/ 780326 w 5295889"/>
                <a:gd name="connsiteY16" fmla="*/ 3676661 h 6642812"/>
                <a:gd name="connsiteX17" fmla="*/ 799234 w 5295889"/>
                <a:gd name="connsiteY17" fmla="*/ 4445055 h 6642812"/>
                <a:gd name="connsiteX18" fmla="*/ 757816 w 5295889"/>
                <a:gd name="connsiteY18" fmla="*/ 5040117 h 6642812"/>
                <a:gd name="connsiteX19" fmla="*/ 629056 w 5295889"/>
                <a:gd name="connsiteY19" fmla="*/ 5195579 h 6642812"/>
                <a:gd name="connsiteX0" fmla="*/ 629056 w 5295889"/>
                <a:gd name="connsiteY0" fmla="*/ 5195579 h 6642812"/>
                <a:gd name="connsiteX1" fmla="*/ 2103930 w 5295889"/>
                <a:gd name="connsiteY1" fmla="*/ 6321366 h 6642812"/>
                <a:gd name="connsiteX2" fmla="*/ 3375649 w 5295889"/>
                <a:gd name="connsiteY2" fmla="*/ 6505427 h 6642812"/>
                <a:gd name="connsiteX3" fmla="*/ 4015729 w 5295889"/>
                <a:gd name="connsiteY3" fmla="*/ 5865347 h 6642812"/>
                <a:gd name="connsiteX4" fmla="*/ 4198609 w 5295889"/>
                <a:gd name="connsiteY4" fmla="*/ 4310867 h 6642812"/>
                <a:gd name="connsiteX5" fmla="*/ 4655809 w 5295889"/>
                <a:gd name="connsiteY5" fmla="*/ 4127987 h 6642812"/>
                <a:gd name="connsiteX6" fmla="*/ 5295889 w 5295889"/>
                <a:gd name="connsiteY6" fmla="*/ 2847827 h 6642812"/>
                <a:gd name="connsiteX7" fmla="*/ 4637688 w 5295889"/>
                <a:gd name="connsiteY7" fmla="*/ 2783179 h 6642812"/>
                <a:gd name="connsiteX8" fmla="*/ 5113009 w 5295889"/>
                <a:gd name="connsiteY8" fmla="*/ 1659107 h 6642812"/>
                <a:gd name="connsiteX9" fmla="*/ 3284209 w 5295889"/>
                <a:gd name="connsiteY9" fmla="*/ 104627 h 6642812"/>
                <a:gd name="connsiteX10" fmla="*/ 1912609 w 5295889"/>
                <a:gd name="connsiteY10" fmla="*/ 196067 h 6642812"/>
                <a:gd name="connsiteX11" fmla="*/ 632449 w 5295889"/>
                <a:gd name="connsiteY11" fmla="*/ 1201907 h 6642812"/>
                <a:gd name="connsiteX12" fmla="*/ 632449 w 5295889"/>
                <a:gd name="connsiteY12" fmla="*/ 2756387 h 6642812"/>
                <a:gd name="connsiteX13" fmla="*/ 175249 w 5295889"/>
                <a:gd name="connsiteY13" fmla="*/ 2390627 h 6642812"/>
                <a:gd name="connsiteX14" fmla="*/ 175249 w 5295889"/>
                <a:gd name="connsiteY14" fmla="*/ 3305027 h 6642812"/>
                <a:gd name="connsiteX15" fmla="*/ 534513 w 5295889"/>
                <a:gd name="connsiteY15" fmla="*/ 3712400 h 6642812"/>
                <a:gd name="connsiteX16" fmla="*/ 780326 w 5295889"/>
                <a:gd name="connsiteY16" fmla="*/ 3676661 h 6642812"/>
                <a:gd name="connsiteX17" fmla="*/ 799234 w 5295889"/>
                <a:gd name="connsiteY17" fmla="*/ 4445055 h 6642812"/>
                <a:gd name="connsiteX18" fmla="*/ 757816 w 5295889"/>
                <a:gd name="connsiteY18" fmla="*/ 5040117 h 6642812"/>
                <a:gd name="connsiteX19" fmla="*/ 629056 w 5295889"/>
                <a:gd name="connsiteY19" fmla="*/ 5195579 h 6642812"/>
                <a:gd name="connsiteX0" fmla="*/ 629056 w 5167129"/>
                <a:gd name="connsiteY0" fmla="*/ 5195579 h 6642812"/>
                <a:gd name="connsiteX1" fmla="*/ 2103930 w 5167129"/>
                <a:gd name="connsiteY1" fmla="*/ 6321366 h 6642812"/>
                <a:gd name="connsiteX2" fmla="*/ 3375649 w 5167129"/>
                <a:gd name="connsiteY2" fmla="*/ 6505427 h 6642812"/>
                <a:gd name="connsiteX3" fmla="*/ 4015729 w 5167129"/>
                <a:gd name="connsiteY3" fmla="*/ 5865347 h 6642812"/>
                <a:gd name="connsiteX4" fmla="*/ 4198609 w 5167129"/>
                <a:gd name="connsiteY4" fmla="*/ 4310867 h 6642812"/>
                <a:gd name="connsiteX5" fmla="*/ 4655809 w 5167129"/>
                <a:gd name="connsiteY5" fmla="*/ 4127987 h 6642812"/>
                <a:gd name="connsiteX6" fmla="*/ 5167129 w 5167129"/>
                <a:gd name="connsiteY6" fmla="*/ 2729570 h 6642812"/>
                <a:gd name="connsiteX7" fmla="*/ 4637688 w 5167129"/>
                <a:gd name="connsiteY7" fmla="*/ 2783179 h 6642812"/>
                <a:gd name="connsiteX8" fmla="*/ 5113009 w 5167129"/>
                <a:gd name="connsiteY8" fmla="*/ 1659107 h 6642812"/>
                <a:gd name="connsiteX9" fmla="*/ 3284209 w 5167129"/>
                <a:gd name="connsiteY9" fmla="*/ 104627 h 6642812"/>
                <a:gd name="connsiteX10" fmla="*/ 1912609 w 5167129"/>
                <a:gd name="connsiteY10" fmla="*/ 196067 h 6642812"/>
                <a:gd name="connsiteX11" fmla="*/ 632449 w 5167129"/>
                <a:gd name="connsiteY11" fmla="*/ 1201907 h 6642812"/>
                <a:gd name="connsiteX12" fmla="*/ 632449 w 5167129"/>
                <a:gd name="connsiteY12" fmla="*/ 2756387 h 6642812"/>
                <a:gd name="connsiteX13" fmla="*/ 175249 w 5167129"/>
                <a:gd name="connsiteY13" fmla="*/ 2390627 h 6642812"/>
                <a:gd name="connsiteX14" fmla="*/ 175249 w 5167129"/>
                <a:gd name="connsiteY14" fmla="*/ 3305027 h 6642812"/>
                <a:gd name="connsiteX15" fmla="*/ 534513 w 5167129"/>
                <a:gd name="connsiteY15" fmla="*/ 3712400 h 6642812"/>
                <a:gd name="connsiteX16" fmla="*/ 780326 w 5167129"/>
                <a:gd name="connsiteY16" fmla="*/ 3676661 h 6642812"/>
                <a:gd name="connsiteX17" fmla="*/ 799234 w 5167129"/>
                <a:gd name="connsiteY17" fmla="*/ 4445055 h 6642812"/>
                <a:gd name="connsiteX18" fmla="*/ 757816 w 5167129"/>
                <a:gd name="connsiteY18" fmla="*/ 5040117 h 6642812"/>
                <a:gd name="connsiteX19" fmla="*/ 629056 w 5167129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198609 w 5148221"/>
                <a:gd name="connsiteY4" fmla="*/ 4310867 h 6642812"/>
                <a:gd name="connsiteX5" fmla="*/ 4655809 w 5148221"/>
                <a:gd name="connsiteY5" fmla="*/ 4127987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198609 w 5148221"/>
                <a:gd name="connsiteY4" fmla="*/ 4310867 h 6642812"/>
                <a:gd name="connsiteX5" fmla="*/ 4524236 w 5148221"/>
                <a:gd name="connsiteY5" fmla="*/ 4141271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198609 w 5148221"/>
                <a:gd name="connsiteY4" fmla="*/ 4310867 h 6642812"/>
                <a:gd name="connsiteX5" fmla="*/ 4524236 w 5148221"/>
                <a:gd name="connsiteY5" fmla="*/ 4141271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524236 w 5148221"/>
                <a:gd name="connsiteY5" fmla="*/ 4141271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2449 w 5148221"/>
                <a:gd name="connsiteY12" fmla="*/ 2756387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39578 w 5148221"/>
                <a:gd name="connsiteY12" fmla="*/ 2640653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769321 w 5148221"/>
                <a:gd name="connsiteY12" fmla="*/ 2584516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769321 w 5148221"/>
                <a:gd name="connsiteY12" fmla="*/ 2584516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58113 w 5148221"/>
                <a:gd name="connsiteY12" fmla="*/ 2490955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58113 w 5148221"/>
                <a:gd name="connsiteY12" fmla="*/ 2490955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58113 w 5148221"/>
                <a:gd name="connsiteY12" fmla="*/ 2490955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658113 w 5148221"/>
                <a:gd name="connsiteY12" fmla="*/ 2490955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509835 w 5148221"/>
                <a:gd name="connsiteY12" fmla="*/ 2509668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509835 w 5148221"/>
                <a:gd name="connsiteY12" fmla="*/ 2509668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509835 w 5148221"/>
                <a:gd name="connsiteY12" fmla="*/ 2509668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509835 w 5148221"/>
                <a:gd name="connsiteY12" fmla="*/ 2509668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29056 w 5148221"/>
                <a:gd name="connsiteY0" fmla="*/ 5195579 h 6642812"/>
                <a:gd name="connsiteX1" fmla="*/ 2103930 w 5148221"/>
                <a:gd name="connsiteY1" fmla="*/ 6321366 h 6642812"/>
                <a:gd name="connsiteX2" fmla="*/ 3375649 w 5148221"/>
                <a:gd name="connsiteY2" fmla="*/ 6505427 h 6642812"/>
                <a:gd name="connsiteX3" fmla="*/ 4015729 w 5148221"/>
                <a:gd name="connsiteY3" fmla="*/ 5865347 h 6642812"/>
                <a:gd name="connsiteX4" fmla="*/ 4354058 w 5148221"/>
                <a:gd name="connsiteY4" fmla="*/ 4284228 h 6642812"/>
                <a:gd name="connsiteX5" fmla="*/ 4675505 w 5148221"/>
                <a:gd name="connsiteY5" fmla="*/ 4051923 h 6642812"/>
                <a:gd name="connsiteX6" fmla="*/ 5148221 w 5148221"/>
                <a:gd name="connsiteY6" fmla="*/ 2872527 h 6642812"/>
                <a:gd name="connsiteX7" fmla="*/ 4637688 w 5148221"/>
                <a:gd name="connsiteY7" fmla="*/ 2783179 h 6642812"/>
                <a:gd name="connsiteX8" fmla="*/ 5113009 w 5148221"/>
                <a:gd name="connsiteY8" fmla="*/ 1659107 h 6642812"/>
                <a:gd name="connsiteX9" fmla="*/ 3284209 w 5148221"/>
                <a:gd name="connsiteY9" fmla="*/ 104627 h 6642812"/>
                <a:gd name="connsiteX10" fmla="*/ 1912609 w 5148221"/>
                <a:gd name="connsiteY10" fmla="*/ 196067 h 6642812"/>
                <a:gd name="connsiteX11" fmla="*/ 632449 w 5148221"/>
                <a:gd name="connsiteY11" fmla="*/ 1201907 h 6642812"/>
                <a:gd name="connsiteX12" fmla="*/ 509835 w 5148221"/>
                <a:gd name="connsiteY12" fmla="*/ 2509668 h 6642812"/>
                <a:gd name="connsiteX13" fmla="*/ 175249 w 5148221"/>
                <a:gd name="connsiteY13" fmla="*/ 2390627 h 6642812"/>
                <a:gd name="connsiteX14" fmla="*/ 175249 w 5148221"/>
                <a:gd name="connsiteY14" fmla="*/ 3305027 h 6642812"/>
                <a:gd name="connsiteX15" fmla="*/ 534513 w 5148221"/>
                <a:gd name="connsiteY15" fmla="*/ 3712400 h 6642812"/>
                <a:gd name="connsiteX16" fmla="*/ 780326 w 5148221"/>
                <a:gd name="connsiteY16" fmla="*/ 3676661 h 6642812"/>
                <a:gd name="connsiteX17" fmla="*/ 799234 w 5148221"/>
                <a:gd name="connsiteY17" fmla="*/ 4445055 h 6642812"/>
                <a:gd name="connsiteX18" fmla="*/ 757816 w 5148221"/>
                <a:gd name="connsiteY18" fmla="*/ 5040117 h 6642812"/>
                <a:gd name="connsiteX19" fmla="*/ 629056 w 5148221"/>
                <a:gd name="connsiteY19" fmla="*/ 5195579 h 6642812"/>
                <a:gd name="connsiteX0" fmla="*/ 634807 w 5153972"/>
                <a:gd name="connsiteY0" fmla="*/ 5195579 h 6642812"/>
                <a:gd name="connsiteX1" fmla="*/ 2109681 w 5153972"/>
                <a:gd name="connsiteY1" fmla="*/ 6321366 h 6642812"/>
                <a:gd name="connsiteX2" fmla="*/ 3381400 w 5153972"/>
                <a:gd name="connsiteY2" fmla="*/ 6505427 h 6642812"/>
                <a:gd name="connsiteX3" fmla="*/ 4021480 w 5153972"/>
                <a:gd name="connsiteY3" fmla="*/ 5865347 h 6642812"/>
                <a:gd name="connsiteX4" fmla="*/ 4359809 w 5153972"/>
                <a:gd name="connsiteY4" fmla="*/ 4284228 h 6642812"/>
                <a:gd name="connsiteX5" fmla="*/ 4681256 w 5153972"/>
                <a:gd name="connsiteY5" fmla="*/ 4051923 h 6642812"/>
                <a:gd name="connsiteX6" fmla="*/ 5153972 w 5153972"/>
                <a:gd name="connsiteY6" fmla="*/ 2872527 h 6642812"/>
                <a:gd name="connsiteX7" fmla="*/ 4643439 w 5153972"/>
                <a:gd name="connsiteY7" fmla="*/ 2783179 h 6642812"/>
                <a:gd name="connsiteX8" fmla="*/ 5118760 w 5153972"/>
                <a:gd name="connsiteY8" fmla="*/ 1659107 h 6642812"/>
                <a:gd name="connsiteX9" fmla="*/ 3289960 w 5153972"/>
                <a:gd name="connsiteY9" fmla="*/ 104627 h 6642812"/>
                <a:gd name="connsiteX10" fmla="*/ 1918360 w 5153972"/>
                <a:gd name="connsiteY10" fmla="*/ 196067 h 6642812"/>
                <a:gd name="connsiteX11" fmla="*/ 638200 w 5153972"/>
                <a:gd name="connsiteY11" fmla="*/ 1201907 h 6642812"/>
                <a:gd name="connsiteX12" fmla="*/ 515586 w 5153972"/>
                <a:gd name="connsiteY12" fmla="*/ 2509668 h 6642812"/>
                <a:gd name="connsiteX13" fmla="*/ 175249 w 5153972"/>
                <a:gd name="connsiteY13" fmla="*/ 2467829 h 6642812"/>
                <a:gd name="connsiteX14" fmla="*/ 181000 w 5153972"/>
                <a:gd name="connsiteY14" fmla="*/ 3305027 h 6642812"/>
                <a:gd name="connsiteX15" fmla="*/ 540264 w 5153972"/>
                <a:gd name="connsiteY15" fmla="*/ 3712400 h 6642812"/>
                <a:gd name="connsiteX16" fmla="*/ 786077 w 5153972"/>
                <a:gd name="connsiteY16" fmla="*/ 3676661 h 6642812"/>
                <a:gd name="connsiteX17" fmla="*/ 804985 w 5153972"/>
                <a:gd name="connsiteY17" fmla="*/ 4445055 h 6642812"/>
                <a:gd name="connsiteX18" fmla="*/ 763567 w 5153972"/>
                <a:gd name="connsiteY18" fmla="*/ 5040117 h 6642812"/>
                <a:gd name="connsiteX19" fmla="*/ 634807 w 5153972"/>
                <a:gd name="connsiteY19" fmla="*/ 5195579 h 6642812"/>
                <a:gd name="connsiteX0" fmla="*/ 634807 w 5153972"/>
                <a:gd name="connsiteY0" fmla="*/ 5195579 h 6642812"/>
                <a:gd name="connsiteX1" fmla="*/ 2109681 w 5153972"/>
                <a:gd name="connsiteY1" fmla="*/ 6321366 h 6642812"/>
                <a:gd name="connsiteX2" fmla="*/ 3381400 w 5153972"/>
                <a:gd name="connsiteY2" fmla="*/ 6505427 h 6642812"/>
                <a:gd name="connsiteX3" fmla="*/ 4021480 w 5153972"/>
                <a:gd name="connsiteY3" fmla="*/ 5865347 h 6642812"/>
                <a:gd name="connsiteX4" fmla="*/ 4359809 w 5153972"/>
                <a:gd name="connsiteY4" fmla="*/ 4284228 h 6642812"/>
                <a:gd name="connsiteX5" fmla="*/ 4681256 w 5153972"/>
                <a:gd name="connsiteY5" fmla="*/ 4051923 h 6642812"/>
                <a:gd name="connsiteX6" fmla="*/ 5153972 w 5153972"/>
                <a:gd name="connsiteY6" fmla="*/ 2872527 h 6642812"/>
                <a:gd name="connsiteX7" fmla="*/ 4643439 w 5153972"/>
                <a:gd name="connsiteY7" fmla="*/ 2783179 h 6642812"/>
                <a:gd name="connsiteX8" fmla="*/ 5118760 w 5153972"/>
                <a:gd name="connsiteY8" fmla="*/ 1659107 h 6642812"/>
                <a:gd name="connsiteX9" fmla="*/ 3289960 w 5153972"/>
                <a:gd name="connsiteY9" fmla="*/ 104627 h 6642812"/>
                <a:gd name="connsiteX10" fmla="*/ 1918360 w 5153972"/>
                <a:gd name="connsiteY10" fmla="*/ 196067 h 6642812"/>
                <a:gd name="connsiteX11" fmla="*/ 638200 w 5153972"/>
                <a:gd name="connsiteY11" fmla="*/ 1201907 h 6642812"/>
                <a:gd name="connsiteX12" fmla="*/ 515586 w 5153972"/>
                <a:gd name="connsiteY12" fmla="*/ 2509668 h 6642812"/>
                <a:gd name="connsiteX13" fmla="*/ 175249 w 5153972"/>
                <a:gd name="connsiteY13" fmla="*/ 2467829 h 6642812"/>
                <a:gd name="connsiteX14" fmla="*/ 181000 w 5153972"/>
                <a:gd name="connsiteY14" fmla="*/ 3305027 h 6642812"/>
                <a:gd name="connsiteX15" fmla="*/ 601535 w 5153972"/>
                <a:gd name="connsiteY15" fmla="*/ 3617063 h 6642812"/>
                <a:gd name="connsiteX16" fmla="*/ 786077 w 5153972"/>
                <a:gd name="connsiteY16" fmla="*/ 3676661 h 6642812"/>
                <a:gd name="connsiteX17" fmla="*/ 804985 w 5153972"/>
                <a:gd name="connsiteY17" fmla="*/ 4445055 h 6642812"/>
                <a:gd name="connsiteX18" fmla="*/ 763567 w 5153972"/>
                <a:gd name="connsiteY18" fmla="*/ 5040117 h 6642812"/>
                <a:gd name="connsiteX19" fmla="*/ 634807 w 5153972"/>
                <a:gd name="connsiteY19" fmla="*/ 5195579 h 6642812"/>
                <a:gd name="connsiteX0" fmla="*/ 634807 w 5153972"/>
                <a:gd name="connsiteY0" fmla="*/ 5195579 h 6642812"/>
                <a:gd name="connsiteX1" fmla="*/ 2109681 w 5153972"/>
                <a:gd name="connsiteY1" fmla="*/ 6321366 h 6642812"/>
                <a:gd name="connsiteX2" fmla="*/ 3381400 w 5153972"/>
                <a:gd name="connsiteY2" fmla="*/ 6505427 h 6642812"/>
                <a:gd name="connsiteX3" fmla="*/ 4021480 w 5153972"/>
                <a:gd name="connsiteY3" fmla="*/ 5865347 h 6642812"/>
                <a:gd name="connsiteX4" fmla="*/ 4359809 w 5153972"/>
                <a:gd name="connsiteY4" fmla="*/ 4284228 h 6642812"/>
                <a:gd name="connsiteX5" fmla="*/ 4681256 w 5153972"/>
                <a:gd name="connsiteY5" fmla="*/ 4051923 h 6642812"/>
                <a:gd name="connsiteX6" fmla="*/ 5153972 w 5153972"/>
                <a:gd name="connsiteY6" fmla="*/ 2872527 h 6642812"/>
                <a:gd name="connsiteX7" fmla="*/ 4643439 w 5153972"/>
                <a:gd name="connsiteY7" fmla="*/ 2783179 h 6642812"/>
                <a:gd name="connsiteX8" fmla="*/ 5118760 w 5153972"/>
                <a:gd name="connsiteY8" fmla="*/ 1659107 h 6642812"/>
                <a:gd name="connsiteX9" fmla="*/ 3289960 w 5153972"/>
                <a:gd name="connsiteY9" fmla="*/ 104627 h 6642812"/>
                <a:gd name="connsiteX10" fmla="*/ 1918360 w 5153972"/>
                <a:gd name="connsiteY10" fmla="*/ 196067 h 6642812"/>
                <a:gd name="connsiteX11" fmla="*/ 638200 w 5153972"/>
                <a:gd name="connsiteY11" fmla="*/ 1201907 h 6642812"/>
                <a:gd name="connsiteX12" fmla="*/ 515586 w 5153972"/>
                <a:gd name="connsiteY12" fmla="*/ 2509668 h 6642812"/>
                <a:gd name="connsiteX13" fmla="*/ 175249 w 5153972"/>
                <a:gd name="connsiteY13" fmla="*/ 2467829 h 6642812"/>
                <a:gd name="connsiteX14" fmla="*/ 426649 w 5153972"/>
                <a:gd name="connsiteY14" fmla="*/ 3278342 h 6642812"/>
                <a:gd name="connsiteX15" fmla="*/ 601535 w 5153972"/>
                <a:gd name="connsiteY15" fmla="*/ 3617063 h 6642812"/>
                <a:gd name="connsiteX16" fmla="*/ 786077 w 5153972"/>
                <a:gd name="connsiteY16" fmla="*/ 3676661 h 6642812"/>
                <a:gd name="connsiteX17" fmla="*/ 804985 w 5153972"/>
                <a:gd name="connsiteY17" fmla="*/ 4445055 h 6642812"/>
                <a:gd name="connsiteX18" fmla="*/ 763567 w 5153972"/>
                <a:gd name="connsiteY18" fmla="*/ 5040117 h 6642812"/>
                <a:gd name="connsiteX19" fmla="*/ 634807 w 5153972"/>
                <a:gd name="connsiteY19" fmla="*/ 5195579 h 6642812"/>
                <a:gd name="connsiteX0" fmla="*/ 634807 w 5153972"/>
                <a:gd name="connsiteY0" fmla="*/ 5195579 h 6642812"/>
                <a:gd name="connsiteX1" fmla="*/ 2109681 w 5153972"/>
                <a:gd name="connsiteY1" fmla="*/ 6321366 h 6642812"/>
                <a:gd name="connsiteX2" fmla="*/ 3381400 w 5153972"/>
                <a:gd name="connsiteY2" fmla="*/ 6505427 h 6642812"/>
                <a:gd name="connsiteX3" fmla="*/ 4021480 w 5153972"/>
                <a:gd name="connsiteY3" fmla="*/ 5865347 h 6642812"/>
                <a:gd name="connsiteX4" fmla="*/ 4359809 w 5153972"/>
                <a:gd name="connsiteY4" fmla="*/ 4284228 h 6642812"/>
                <a:gd name="connsiteX5" fmla="*/ 4681256 w 5153972"/>
                <a:gd name="connsiteY5" fmla="*/ 4051923 h 6642812"/>
                <a:gd name="connsiteX6" fmla="*/ 5153972 w 5153972"/>
                <a:gd name="connsiteY6" fmla="*/ 2872527 h 6642812"/>
                <a:gd name="connsiteX7" fmla="*/ 4643439 w 5153972"/>
                <a:gd name="connsiteY7" fmla="*/ 2783179 h 6642812"/>
                <a:gd name="connsiteX8" fmla="*/ 5118760 w 5153972"/>
                <a:gd name="connsiteY8" fmla="*/ 1659107 h 6642812"/>
                <a:gd name="connsiteX9" fmla="*/ 3289960 w 5153972"/>
                <a:gd name="connsiteY9" fmla="*/ 104627 h 6642812"/>
                <a:gd name="connsiteX10" fmla="*/ 1918360 w 5153972"/>
                <a:gd name="connsiteY10" fmla="*/ 196067 h 6642812"/>
                <a:gd name="connsiteX11" fmla="*/ 638200 w 5153972"/>
                <a:gd name="connsiteY11" fmla="*/ 1201907 h 6642812"/>
                <a:gd name="connsiteX12" fmla="*/ 515586 w 5153972"/>
                <a:gd name="connsiteY12" fmla="*/ 2509668 h 6642812"/>
                <a:gd name="connsiteX13" fmla="*/ 175249 w 5153972"/>
                <a:gd name="connsiteY13" fmla="*/ 2467829 h 6642812"/>
                <a:gd name="connsiteX14" fmla="*/ 328275 w 5153972"/>
                <a:gd name="connsiteY14" fmla="*/ 3278342 h 6642812"/>
                <a:gd name="connsiteX15" fmla="*/ 601535 w 5153972"/>
                <a:gd name="connsiteY15" fmla="*/ 3617063 h 6642812"/>
                <a:gd name="connsiteX16" fmla="*/ 786077 w 5153972"/>
                <a:gd name="connsiteY16" fmla="*/ 3676661 h 6642812"/>
                <a:gd name="connsiteX17" fmla="*/ 804985 w 5153972"/>
                <a:gd name="connsiteY17" fmla="*/ 4445055 h 6642812"/>
                <a:gd name="connsiteX18" fmla="*/ 763567 w 5153972"/>
                <a:gd name="connsiteY18" fmla="*/ 5040117 h 6642812"/>
                <a:gd name="connsiteX19" fmla="*/ 634807 w 5153972"/>
                <a:gd name="connsiteY19" fmla="*/ 5195579 h 6642812"/>
                <a:gd name="connsiteX0" fmla="*/ 634807 w 5153972"/>
                <a:gd name="connsiteY0" fmla="*/ 5195579 h 6642812"/>
                <a:gd name="connsiteX1" fmla="*/ 2109681 w 5153972"/>
                <a:gd name="connsiteY1" fmla="*/ 6321366 h 6642812"/>
                <a:gd name="connsiteX2" fmla="*/ 3381400 w 5153972"/>
                <a:gd name="connsiteY2" fmla="*/ 6505427 h 6642812"/>
                <a:gd name="connsiteX3" fmla="*/ 4021480 w 5153972"/>
                <a:gd name="connsiteY3" fmla="*/ 5865347 h 6642812"/>
                <a:gd name="connsiteX4" fmla="*/ 4359809 w 5153972"/>
                <a:gd name="connsiteY4" fmla="*/ 4284228 h 6642812"/>
                <a:gd name="connsiteX5" fmla="*/ 4681256 w 5153972"/>
                <a:gd name="connsiteY5" fmla="*/ 4051923 h 6642812"/>
                <a:gd name="connsiteX6" fmla="*/ 5153972 w 5153972"/>
                <a:gd name="connsiteY6" fmla="*/ 2872527 h 6642812"/>
                <a:gd name="connsiteX7" fmla="*/ 4643439 w 5153972"/>
                <a:gd name="connsiteY7" fmla="*/ 2783179 h 6642812"/>
                <a:gd name="connsiteX8" fmla="*/ 5118760 w 5153972"/>
                <a:gd name="connsiteY8" fmla="*/ 1659107 h 6642812"/>
                <a:gd name="connsiteX9" fmla="*/ 3289960 w 5153972"/>
                <a:gd name="connsiteY9" fmla="*/ 104627 h 6642812"/>
                <a:gd name="connsiteX10" fmla="*/ 1918360 w 5153972"/>
                <a:gd name="connsiteY10" fmla="*/ 196067 h 6642812"/>
                <a:gd name="connsiteX11" fmla="*/ 638200 w 5153972"/>
                <a:gd name="connsiteY11" fmla="*/ 1201907 h 6642812"/>
                <a:gd name="connsiteX12" fmla="*/ 515586 w 5153972"/>
                <a:gd name="connsiteY12" fmla="*/ 2509668 h 6642812"/>
                <a:gd name="connsiteX13" fmla="*/ 175249 w 5153972"/>
                <a:gd name="connsiteY13" fmla="*/ 2467829 h 6642812"/>
                <a:gd name="connsiteX14" fmla="*/ 328275 w 5153972"/>
                <a:gd name="connsiteY14" fmla="*/ 3278342 h 6642812"/>
                <a:gd name="connsiteX15" fmla="*/ 535953 w 5153972"/>
                <a:gd name="connsiteY15" fmla="*/ 3629161 h 6642812"/>
                <a:gd name="connsiteX16" fmla="*/ 786077 w 5153972"/>
                <a:gd name="connsiteY16" fmla="*/ 3676661 h 6642812"/>
                <a:gd name="connsiteX17" fmla="*/ 804985 w 5153972"/>
                <a:gd name="connsiteY17" fmla="*/ 4445055 h 6642812"/>
                <a:gd name="connsiteX18" fmla="*/ 763567 w 5153972"/>
                <a:gd name="connsiteY18" fmla="*/ 5040117 h 6642812"/>
                <a:gd name="connsiteX19" fmla="*/ 634807 w 5153972"/>
                <a:gd name="connsiteY19" fmla="*/ 5195579 h 6642812"/>
                <a:gd name="connsiteX0" fmla="*/ 496006 w 5015171"/>
                <a:gd name="connsiteY0" fmla="*/ 5195579 h 6642812"/>
                <a:gd name="connsiteX1" fmla="*/ 1970880 w 5015171"/>
                <a:gd name="connsiteY1" fmla="*/ 6321366 h 6642812"/>
                <a:gd name="connsiteX2" fmla="*/ 3242599 w 5015171"/>
                <a:gd name="connsiteY2" fmla="*/ 6505427 h 6642812"/>
                <a:gd name="connsiteX3" fmla="*/ 3882679 w 5015171"/>
                <a:gd name="connsiteY3" fmla="*/ 5865347 h 6642812"/>
                <a:gd name="connsiteX4" fmla="*/ 4221008 w 5015171"/>
                <a:gd name="connsiteY4" fmla="*/ 4284228 h 6642812"/>
                <a:gd name="connsiteX5" fmla="*/ 4542455 w 5015171"/>
                <a:gd name="connsiteY5" fmla="*/ 4051923 h 6642812"/>
                <a:gd name="connsiteX6" fmla="*/ 5015171 w 5015171"/>
                <a:gd name="connsiteY6" fmla="*/ 2872527 h 6642812"/>
                <a:gd name="connsiteX7" fmla="*/ 4504638 w 5015171"/>
                <a:gd name="connsiteY7" fmla="*/ 2783179 h 6642812"/>
                <a:gd name="connsiteX8" fmla="*/ 4979959 w 5015171"/>
                <a:gd name="connsiteY8" fmla="*/ 1659107 h 6642812"/>
                <a:gd name="connsiteX9" fmla="*/ 3151159 w 5015171"/>
                <a:gd name="connsiteY9" fmla="*/ 104627 h 6642812"/>
                <a:gd name="connsiteX10" fmla="*/ 1779559 w 5015171"/>
                <a:gd name="connsiteY10" fmla="*/ 196067 h 6642812"/>
                <a:gd name="connsiteX11" fmla="*/ 499399 w 5015171"/>
                <a:gd name="connsiteY11" fmla="*/ 1201907 h 6642812"/>
                <a:gd name="connsiteX12" fmla="*/ 376785 w 5015171"/>
                <a:gd name="connsiteY12" fmla="*/ 2509668 h 6642812"/>
                <a:gd name="connsiteX13" fmla="*/ 36448 w 5015171"/>
                <a:gd name="connsiteY13" fmla="*/ 2467829 h 6642812"/>
                <a:gd name="connsiteX14" fmla="*/ 189474 w 5015171"/>
                <a:gd name="connsiteY14" fmla="*/ 3278342 h 6642812"/>
                <a:gd name="connsiteX15" fmla="*/ 397152 w 5015171"/>
                <a:gd name="connsiteY15" fmla="*/ 3629161 h 6642812"/>
                <a:gd name="connsiteX16" fmla="*/ 647276 w 5015171"/>
                <a:gd name="connsiteY16" fmla="*/ 3676661 h 6642812"/>
                <a:gd name="connsiteX17" fmla="*/ 666184 w 5015171"/>
                <a:gd name="connsiteY17" fmla="*/ 4445055 h 6642812"/>
                <a:gd name="connsiteX18" fmla="*/ 624766 w 5015171"/>
                <a:gd name="connsiteY18" fmla="*/ 5040117 h 6642812"/>
                <a:gd name="connsiteX19" fmla="*/ 496006 w 5015171"/>
                <a:gd name="connsiteY19" fmla="*/ 5195579 h 6642812"/>
                <a:gd name="connsiteX0" fmla="*/ 459558 w 4978723"/>
                <a:gd name="connsiteY0" fmla="*/ 5195579 h 6642812"/>
                <a:gd name="connsiteX1" fmla="*/ 1934432 w 4978723"/>
                <a:gd name="connsiteY1" fmla="*/ 6321366 h 6642812"/>
                <a:gd name="connsiteX2" fmla="*/ 3206151 w 4978723"/>
                <a:gd name="connsiteY2" fmla="*/ 6505427 h 6642812"/>
                <a:gd name="connsiteX3" fmla="*/ 3846231 w 4978723"/>
                <a:gd name="connsiteY3" fmla="*/ 5865347 h 6642812"/>
                <a:gd name="connsiteX4" fmla="*/ 4184560 w 4978723"/>
                <a:gd name="connsiteY4" fmla="*/ 4284228 h 6642812"/>
                <a:gd name="connsiteX5" fmla="*/ 4506007 w 4978723"/>
                <a:gd name="connsiteY5" fmla="*/ 4051923 h 6642812"/>
                <a:gd name="connsiteX6" fmla="*/ 4978723 w 4978723"/>
                <a:gd name="connsiteY6" fmla="*/ 2872527 h 6642812"/>
                <a:gd name="connsiteX7" fmla="*/ 4468190 w 4978723"/>
                <a:gd name="connsiteY7" fmla="*/ 2783179 h 6642812"/>
                <a:gd name="connsiteX8" fmla="*/ 4943511 w 4978723"/>
                <a:gd name="connsiteY8" fmla="*/ 1659107 h 6642812"/>
                <a:gd name="connsiteX9" fmla="*/ 3114711 w 4978723"/>
                <a:gd name="connsiteY9" fmla="*/ 104627 h 6642812"/>
                <a:gd name="connsiteX10" fmla="*/ 1743111 w 4978723"/>
                <a:gd name="connsiteY10" fmla="*/ 196067 h 6642812"/>
                <a:gd name="connsiteX11" fmla="*/ 462951 w 4978723"/>
                <a:gd name="connsiteY11" fmla="*/ 1201907 h 6642812"/>
                <a:gd name="connsiteX12" fmla="*/ 340337 w 4978723"/>
                <a:gd name="connsiteY12" fmla="*/ 2509668 h 6642812"/>
                <a:gd name="connsiteX13" fmla="*/ 0 w 4978723"/>
                <a:gd name="connsiteY13" fmla="*/ 2467829 h 6642812"/>
                <a:gd name="connsiteX14" fmla="*/ 153026 w 4978723"/>
                <a:gd name="connsiteY14" fmla="*/ 3278342 h 6642812"/>
                <a:gd name="connsiteX15" fmla="*/ 360704 w 4978723"/>
                <a:gd name="connsiteY15" fmla="*/ 3629161 h 6642812"/>
                <a:gd name="connsiteX16" fmla="*/ 610828 w 4978723"/>
                <a:gd name="connsiteY16" fmla="*/ 3676661 h 6642812"/>
                <a:gd name="connsiteX17" fmla="*/ 629736 w 4978723"/>
                <a:gd name="connsiteY17" fmla="*/ 4445055 h 6642812"/>
                <a:gd name="connsiteX18" fmla="*/ 588318 w 4978723"/>
                <a:gd name="connsiteY18" fmla="*/ 5040117 h 6642812"/>
                <a:gd name="connsiteX19" fmla="*/ 459558 w 4978723"/>
                <a:gd name="connsiteY19" fmla="*/ 5195579 h 6642812"/>
                <a:gd name="connsiteX0" fmla="*/ 459558 w 4978723"/>
                <a:gd name="connsiteY0" fmla="*/ 5195579 h 6642812"/>
                <a:gd name="connsiteX1" fmla="*/ 1934432 w 4978723"/>
                <a:gd name="connsiteY1" fmla="*/ 6321366 h 6642812"/>
                <a:gd name="connsiteX2" fmla="*/ 3206151 w 4978723"/>
                <a:gd name="connsiteY2" fmla="*/ 6505427 h 6642812"/>
                <a:gd name="connsiteX3" fmla="*/ 3846231 w 4978723"/>
                <a:gd name="connsiteY3" fmla="*/ 5865347 h 6642812"/>
                <a:gd name="connsiteX4" fmla="*/ 4184560 w 4978723"/>
                <a:gd name="connsiteY4" fmla="*/ 4284228 h 6642812"/>
                <a:gd name="connsiteX5" fmla="*/ 4506007 w 4978723"/>
                <a:gd name="connsiteY5" fmla="*/ 4051923 h 6642812"/>
                <a:gd name="connsiteX6" fmla="*/ 4978723 w 4978723"/>
                <a:gd name="connsiteY6" fmla="*/ 2872527 h 6642812"/>
                <a:gd name="connsiteX7" fmla="*/ 4468190 w 4978723"/>
                <a:gd name="connsiteY7" fmla="*/ 2783179 h 6642812"/>
                <a:gd name="connsiteX8" fmla="*/ 4943511 w 4978723"/>
                <a:gd name="connsiteY8" fmla="*/ 1659107 h 6642812"/>
                <a:gd name="connsiteX9" fmla="*/ 3114711 w 4978723"/>
                <a:gd name="connsiteY9" fmla="*/ 104627 h 6642812"/>
                <a:gd name="connsiteX10" fmla="*/ 1743111 w 4978723"/>
                <a:gd name="connsiteY10" fmla="*/ 196067 h 6642812"/>
                <a:gd name="connsiteX11" fmla="*/ 462951 w 4978723"/>
                <a:gd name="connsiteY11" fmla="*/ 1201907 h 6642812"/>
                <a:gd name="connsiteX12" fmla="*/ 340337 w 4978723"/>
                <a:gd name="connsiteY12" fmla="*/ 2509668 h 6642812"/>
                <a:gd name="connsiteX13" fmla="*/ 0 w 4978723"/>
                <a:gd name="connsiteY13" fmla="*/ 2467829 h 6642812"/>
                <a:gd name="connsiteX14" fmla="*/ 153026 w 4978723"/>
                <a:gd name="connsiteY14" fmla="*/ 3278342 h 6642812"/>
                <a:gd name="connsiteX15" fmla="*/ 360704 w 4978723"/>
                <a:gd name="connsiteY15" fmla="*/ 3629161 h 6642812"/>
                <a:gd name="connsiteX16" fmla="*/ 610828 w 4978723"/>
                <a:gd name="connsiteY16" fmla="*/ 3676661 h 6642812"/>
                <a:gd name="connsiteX17" fmla="*/ 629736 w 4978723"/>
                <a:gd name="connsiteY17" fmla="*/ 4445055 h 6642812"/>
                <a:gd name="connsiteX18" fmla="*/ 588318 w 4978723"/>
                <a:gd name="connsiteY18" fmla="*/ 5040117 h 6642812"/>
                <a:gd name="connsiteX19" fmla="*/ 459558 w 4978723"/>
                <a:gd name="connsiteY19" fmla="*/ 5195579 h 6642812"/>
                <a:gd name="connsiteX0" fmla="*/ 502226 w 5021391"/>
                <a:gd name="connsiteY0" fmla="*/ 5195579 h 6642812"/>
                <a:gd name="connsiteX1" fmla="*/ 1977100 w 5021391"/>
                <a:gd name="connsiteY1" fmla="*/ 6321366 h 6642812"/>
                <a:gd name="connsiteX2" fmla="*/ 3248819 w 5021391"/>
                <a:gd name="connsiteY2" fmla="*/ 6505427 h 6642812"/>
                <a:gd name="connsiteX3" fmla="*/ 3888899 w 5021391"/>
                <a:gd name="connsiteY3" fmla="*/ 5865347 h 6642812"/>
                <a:gd name="connsiteX4" fmla="*/ 4227228 w 5021391"/>
                <a:gd name="connsiteY4" fmla="*/ 4284228 h 6642812"/>
                <a:gd name="connsiteX5" fmla="*/ 4548675 w 5021391"/>
                <a:gd name="connsiteY5" fmla="*/ 4051923 h 6642812"/>
                <a:gd name="connsiteX6" fmla="*/ 5021391 w 5021391"/>
                <a:gd name="connsiteY6" fmla="*/ 2872527 h 6642812"/>
                <a:gd name="connsiteX7" fmla="*/ 4510858 w 5021391"/>
                <a:gd name="connsiteY7" fmla="*/ 2783179 h 6642812"/>
                <a:gd name="connsiteX8" fmla="*/ 4986179 w 5021391"/>
                <a:gd name="connsiteY8" fmla="*/ 1659107 h 6642812"/>
                <a:gd name="connsiteX9" fmla="*/ 3157379 w 5021391"/>
                <a:gd name="connsiteY9" fmla="*/ 104627 h 6642812"/>
                <a:gd name="connsiteX10" fmla="*/ 1785779 w 5021391"/>
                <a:gd name="connsiteY10" fmla="*/ 196067 h 6642812"/>
                <a:gd name="connsiteX11" fmla="*/ 505619 w 5021391"/>
                <a:gd name="connsiteY11" fmla="*/ 1201907 h 6642812"/>
                <a:gd name="connsiteX12" fmla="*/ 383005 w 5021391"/>
                <a:gd name="connsiteY12" fmla="*/ 2509668 h 6642812"/>
                <a:gd name="connsiteX13" fmla="*/ 42668 w 5021391"/>
                <a:gd name="connsiteY13" fmla="*/ 2467829 h 6642812"/>
                <a:gd name="connsiteX14" fmla="*/ 195694 w 5021391"/>
                <a:gd name="connsiteY14" fmla="*/ 3278342 h 6642812"/>
                <a:gd name="connsiteX15" fmla="*/ 403372 w 5021391"/>
                <a:gd name="connsiteY15" fmla="*/ 3629161 h 6642812"/>
                <a:gd name="connsiteX16" fmla="*/ 653496 w 5021391"/>
                <a:gd name="connsiteY16" fmla="*/ 3676661 h 6642812"/>
                <a:gd name="connsiteX17" fmla="*/ 672404 w 5021391"/>
                <a:gd name="connsiteY17" fmla="*/ 4445055 h 6642812"/>
                <a:gd name="connsiteX18" fmla="*/ 630986 w 5021391"/>
                <a:gd name="connsiteY18" fmla="*/ 5040117 h 6642812"/>
                <a:gd name="connsiteX19" fmla="*/ 502226 w 5021391"/>
                <a:gd name="connsiteY19" fmla="*/ 5195579 h 6642812"/>
                <a:gd name="connsiteX0" fmla="*/ 459558 w 4978723"/>
                <a:gd name="connsiteY0" fmla="*/ 5195579 h 6642812"/>
                <a:gd name="connsiteX1" fmla="*/ 1934432 w 4978723"/>
                <a:gd name="connsiteY1" fmla="*/ 6321366 h 6642812"/>
                <a:gd name="connsiteX2" fmla="*/ 3206151 w 4978723"/>
                <a:gd name="connsiteY2" fmla="*/ 6505427 h 6642812"/>
                <a:gd name="connsiteX3" fmla="*/ 3846231 w 4978723"/>
                <a:gd name="connsiteY3" fmla="*/ 5865347 h 6642812"/>
                <a:gd name="connsiteX4" fmla="*/ 4184560 w 4978723"/>
                <a:gd name="connsiteY4" fmla="*/ 4284228 h 6642812"/>
                <a:gd name="connsiteX5" fmla="*/ 4506007 w 4978723"/>
                <a:gd name="connsiteY5" fmla="*/ 4051923 h 6642812"/>
                <a:gd name="connsiteX6" fmla="*/ 4978723 w 4978723"/>
                <a:gd name="connsiteY6" fmla="*/ 2872527 h 6642812"/>
                <a:gd name="connsiteX7" fmla="*/ 4468190 w 4978723"/>
                <a:gd name="connsiteY7" fmla="*/ 2783179 h 6642812"/>
                <a:gd name="connsiteX8" fmla="*/ 4943511 w 4978723"/>
                <a:gd name="connsiteY8" fmla="*/ 1659107 h 6642812"/>
                <a:gd name="connsiteX9" fmla="*/ 3114711 w 4978723"/>
                <a:gd name="connsiteY9" fmla="*/ 104627 h 6642812"/>
                <a:gd name="connsiteX10" fmla="*/ 1743111 w 4978723"/>
                <a:gd name="connsiteY10" fmla="*/ 196067 h 6642812"/>
                <a:gd name="connsiteX11" fmla="*/ 462951 w 4978723"/>
                <a:gd name="connsiteY11" fmla="*/ 1201907 h 6642812"/>
                <a:gd name="connsiteX12" fmla="*/ 340337 w 4978723"/>
                <a:gd name="connsiteY12" fmla="*/ 2509668 h 6642812"/>
                <a:gd name="connsiteX13" fmla="*/ 0 w 4978723"/>
                <a:gd name="connsiteY13" fmla="*/ 2467829 h 6642812"/>
                <a:gd name="connsiteX14" fmla="*/ 153026 w 4978723"/>
                <a:gd name="connsiteY14" fmla="*/ 3278342 h 6642812"/>
                <a:gd name="connsiteX15" fmla="*/ 360704 w 4978723"/>
                <a:gd name="connsiteY15" fmla="*/ 3629161 h 6642812"/>
                <a:gd name="connsiteX16" fmla="*/ 610828 w 4978723"/>
                <a:gd name="connsiteY16" fmla="*/ 3676661 h 6642812"/>
                <a:gd name="connsiteX17" fmla="*/ 629736 w 4978723"/>
                <a:gd name="connsiteY17" fmla="*/ 4445055 h 6642812"/>
                <a:gd name="connsiteX18" fmla="*/ 588318 w 4978723"/>
                <a:gd name="connsiteY18" fmla="*/ 5040117 h 6642812"/>
                <a:gd name="connsiteX19" fmla="*/ 459558 w 4978723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37322 w 5063019"/>
                <a:gd name="connsiteY14" fmla="*/ 3278342 h 6642812"/>
                <a:gd name="connsiteX15" fmla="*/ 445000 w 5063019"/>
                <a:gd name="connsiteY15" fmla="*/ 3629161 h 6642812"/>
                <a:gd name="connsiteX16" fmla="*/ 695124 w 5063019"/>
                <a:gd name="connsiteY16" fmla="*/ 3676661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37322 w 5063019"/>
                <a:gd name="connsiteY14" fmla="*/ 3278342 h 6642812"/>
                <a:gd name="connsiteX15" fmla="*/ 445000 w 5063019"/>
                <a:gd name="connsiteY15" fmla="*/ 3629161 h 6642812"/>
                <a:gd name="connsiteX16" fmla="*/ 700734 w 5063019"/>
                <a:gd name="connsiteY16" fmla="*/ 3827437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37322 w 5063019"/>
                <a:gd name="connsiteY14" fmla="*/ 3278342 h 6642812"/>
                <a:gd name="connsiteX15" fmla="*/ 439176 w 5063019"/>
                <a:gd name="connsiteY15" fmla="*/ 3809036 h 6642812"/>
                <a:gd name="connsiteX16" fmla="*/ 700734 w 5063019"/>
                <a:gd name="connsiteY16" fmla="*/ 3827437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603001 w 5122166"/>
                <a:gd name="connsiteY0" fmla="*/ 5195579 h 6642812"/>
                <a:gd name="connsiteX1" fmla="*/ 2077875 w 5122166"/>
                <a:gd name="connsiteY1" fmla="*/ 6321366 h 6642812"/>
                <a:gd name="connsiteX2" fmla="*/ 3349594 w 5122166"/>
                <a:gd name="connsiteY2" fmla="*/ 6505427 h 6642812"/>
                <a:gd name="connsiteX3" fmla="*/ 3989674 w 5122166"/>
                <a:gd name="connsiteY3" fmla="*/ 5865347 h 6642812"/>
                <a:gd name="connsiteX4" fmla="*/ 4328003 w 5122166"/>
                <a:gd name="connsiteY4" fmla="*/ 4284228 h 6642812"/>
                <a:gd name="connsiteX5" fmla="*/ 4649450 w 5122166"/>
                <a:gd name="connsiteY5" fmla="*/ 4051923 h 6642812"/>
                <a:gd name="connsiteX6" fmla="*/ 5122166 w 5122166"/>
                <a:gd name="connsiteY6" fmla="*/ 2872527 h 6642812"/>
                <a:gd name="connsiteX7" fmla="*/ 4611633 w 5122166"/>
                <a:gd name="connsiteY7" fmla="*/ 2783179 h 6642812"/>
                <a:gd name="connsiteX8" fmla="*/ 5086954 w 5122166"/>
                <a:gd name="connsiteY8" fmla="*/ 1659107 h 6642812"/>
                <a:gd name="connsiteX9" fmla="*/ 3258154 w 5122166"/>
                <a:gd name="connsiteY9" fmla="*/ 104627 h 6642812"/>
                <a:gd name="connsiteX10" fmla="*/ 1886554 w 5122166"/>
                <a:gd name="connsiteY10" fmla="*/ 196067 h 6642812"/>
                <a:gd name="connsiteX11" fmla="*/ 606394 w 5122166"/>
                <a:gd name="connsiteY11" fmla="*/ 1201907 h 6642812"/>
                <a:gd name="connsiteX12" fmla="*/ 483780 w 5122166"/>
                <a:gd name="connsiteY12" fmla="*/ 2509668 h 6642812"/>
                <a:gd name="connsiteX13" fmla="*/ 143443 w 5122166"/>
                <a:gd name="connsiteY13" fmla="*/ 2467829 h 6642812"/>
                <a:gd name="connsiteX14" fmla="*/ 59147 w 5122166"/>
                <a:gd name="connsiteY14" fmla="*/ 3367409 h 6642812"/>
                <a:gd name="connsiteX15" fmla="*/ 498323 w 5122166"/>
                <a:gd name="connsiteY15" fmla="*/ 3809036 h 6642812"/>
                <a:gd name="connsiteX16" fmla="*/ 759881 w 5122166"/>
                <a:gd name="connsiteY16" fmla="*/ 3827437 h 6642812"/>
                <a:gd name="connsiteX17" fmla="*/ 773179 w 5122166"/>
                <a:gd name="connsiteY17" fmla="*/ 4445055 h 6642812"/>
                <a:gd name="connsiteX18" fmla="*/ 731761 w 5122166"/>
                <a:gd name="connsiteY18" fmla="*/ 5040117 h 6642812"/>
                <a:gd name="connsiteX19" fmla="*/ 603001 w 5122166"/>
                <a:gd name="connsiteY19" fmla="*/ 5195579 h 6642812"/>
                <a:gd name="connsiteX0" fmla="*/ 603001 w 5122166"/>
                <a:gd name="connsiteY0" fmla="*/ 5195579 h 6642812"/>
                <a:gd name="connsiteX1" fmla="*/ 2077875 w 5122166"/>
                <a:gd name="connsiteY1" fmla="*/ 6321366 h 6642812"/>
                <a:gd name="connsiteX2" fmla="*/ 3349594 w 5122166"/>
                <a:gd name="connsiteY2" fmla="*/ 6505427 h 6642812"/>
                <a:gd name="connsiteX3" fmla="*/ 3989674 w 5122166"/>
                <a:gd name="connsiteY3" fmla="*/ 5865347 h 6642812"/>
                <a:gd name="connsiteX4" fmla="*/ 4328003 w 5122166"/>
                <a:gd name="connsiteY4" fmla="*/ 4284228 h 6642812"/>
                <a:gd name="connsiteX5" fmla="*/ 4649450 w 5122166"/>
                <a:gd name="connsiteY5" fmla="*/ 4051923 h 6642812"/>
                <a:gd name="connsiteX6" fmla="*/ 5122166 w 5122166"/>
                <a:gd name="connsiteY6" fmla="*/ 2872527 h 6642812"/>
                <a:gd name="connsiteX7" fmla="*/ 4611633 w 5122166"/>
                <a:gd name="connsiteY7" fmla="*/ 2783179 h 6642812"/>
                <a:gd name="connsiteX8" fmla="*/ 5086954 w 5122166"/>
                <a:gd name="connsiteY8" fmla="*/ 1659107 h 6642812"/>
                <a:gd name="connsiteX9" fmla="*/ 3258154 w 5122166"/>
                <a:gd name="connsiteY9" fmla="*/ 104627 h 6642812"/>
                <a:gd name="connsiteX10" fmla="*/ 1886554 w 5122166"/>
                <a:gd name="connsiteY10" fmla="*/ 196067 h 6642812"/>
                <a:gd name="connsiteX11" fmla="*/ 606394 w 5122166"/>
                <a:gd name="connsiteY11" fmla="*/ 1201907 h 6642812"/>
                <a:gd name="connsiteX12" fmla="*/ 483780 w 5122166"/>
                <a:gd name="connsiteY12" fmla="*/ 2509668 h 6642812"/>
                <a:gd name="connsiteX13" fmla="*/ 143443 w 5122166"/>
                <a:gd name="connsiteY13" fmla="*/ 2467829 h 6642812"/>
                <a:gd name="connsiteX14" fmla="*/ 59147 w 5122166"/>
                <a:gd name="connsiteY14" fmla="*/ 3330607 h 6642812"/>
                <a:gd name="connsiteX15" fmla="*/ 498323 w 5122166"/>
                <a:gd name="connsiteY15" fmla="*/ 3809036 h 6642812"/>
                <a:gd name="connsiteX16" fmla="*/ 759881 w 5122166"/>
                <a:gd name="connsiteY16" fmla="*/ 3827437 h 6642812"/>
                <a:gd name="connsiteX17" fmla="*/ 773179 w 5122166"/>
                <a:gd name="connsiteY17" fmla="*/ 4445055 h 6642812"/>
                <a:gd name="connsiteX18" fmla="*/ 731761 w 5122166"/>
                <a:gd name="connsiteY18" fmla="*/ 5040117 h 6642812"/>
                <a:gd name="connsiteX19" fmla="*/ 603001 w 5122166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89714 w 5063019"/>
                <a:gd name="connsiteY14" fmla="*/ 3293804 h 6642812"/>
                <a:gd name="connsiteX15" fmla="*/ 439176 w 5063019"/>
                <a:gd name="connsiteY15" fmla="*/ 3809036 h 6642812"/>
                <a:gd name="connsiteX16" fmla="*/ 700734 w 5063019"/>
                <a:gd name="connsiteY16" fmla="*/ 3827437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08157 w 5063019"/>
                <a:gd name="connsiteY14" fmla="*/ 3340123 h 6642812"/>
                <a:gd name="connsiteX15" fmla="*/ 439176 w 5063019"/>
                <a:gd name="connsiteY15" fmla="*/ 3809036 h 6642812"/>
                <a:gd name="connsiteX16" fmla="*/ 700734 w 5063019"/>
                <a:gd name="connsiteY16" fmla="*/ 3827437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08157 w 5063019"/>
                <a:gd name="connsiteY14" fmla="*/ 3340123 h 6642812"/>
                <a:gd name="connsiteX15" fmla="*/ 439176 w 5063019"/>
                <a:gd name="connsiteY15" fmla="*/ 3809036 h 6642812"/>
                <a:gd name="connsiteX16" fmla="*/ 618261 w 5063019"/>
                <a:gd name="connsiteY16" fmla="*/ 3963959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208157 w 5063019"/>
                <a:gd name="connsiteY14" fmla="*/ 3340123 h 6642812"/>
                <a:gd name="connsiteX15" fmla="*/ 330602 w 5063019"/>
                <a:gd name="connsiteY15" fmla="*/ 3872983 h 6642812"/>
                <a:gd name="connsiteX16" fmla="*/ 618261 w 5063019"/>
                <a:gd name="connsiteY16" fmla="*/ 3963959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  <a:gd name="connsiteX0" fmla="*/ 543854 w 5063019"/>
                <a:gd name="connsiteY0" fmla="*/ 5195579 h 6642812"/>
                <a:gd name="connsiteX1" fmla="*/ 2018728 w 5063019"/>
                <a:gd name="connsiteY1" fmla="*/ 6321366 h 6642812"/>
                <a:gd name="connsiteX2" fmla="*/ 3290447 w 5063019"/>
                <a:gd name="connsiteY2" fmla="*/ 6505427 h 6642812"/>
                <a:gd name="connsiteX3" fmla="*/ 3930527 w 5063019"/>
                <a:gd name="connsiteY3" fmla="*/ 5865347 h 6642812"/>
                <a:gd name="connsiteX4" fmla="*/ 4268856 w 5063019"/>
                <a:gd name="connsiteY4" fmla="*/ 4284228 h 6642812"/>
                <a:gd name="connsiteX5" fmla="*/ 4590303 w 5063019"/>
                <a:gd name="connsiteY5" fmla="*/ 4051923 h 6642812"/>
                <a:gd name="connsiteX6" fmla="*/ 5063019 w 5063019"/>
                <a:gd name="connsiteY6" fmla="*/ 2872527 h 6642812"/>
                <a:gd name="connsiteX7" fmla="*/ 4552486 w 5063019"/>
                <a:gd name="connsiteY7" fmla="*/ 2783179 h 6642812"/>
                <a:gd name="connsiteX8" fmla="*/ 5027807 w 5063019"/>
                <a:gd name="connsiteY8" fmla="*/ 1659107 h 6642812"/>
                <a:gd name="connsiteX9" fmla="*/ 3199007 w 5063019"/>
                <a:gd name="connsiteY9" fmla="*/ 104627 h 6642812"/>
                <a:gd name="connsiteX10" fmla="*/ 1827407 w 5063019"/>
                <a:gd name="connsiteY10" fmla="*/ 196067 h 6642812"/>
                <a:gd name="connsiteX11" fmla="*/ 547247 w 5063019"/>
                <a:gd name="connsiteY11" fmla="*/ 1201907 h 6642812"/>
                <a:gd name="connsiteX12" fmla="*/ 424633 w 5063019"/>
                <a:gd name="connsiteY12" fmla="*/ 2509668 h 6642812"/>
                <a:gd name="connsiteX13" fmla="*/ 84296 w 5063019"/>
                <a:gd name="connsiteY13" fmla="*/ 2467829 h 6642812"/>
                <a:gd name="connsiteX14" fmla="*/ 122445 w 5063019"/>
                <a:gd name="connsiteY14" fmla="*/ 3353120 h 6642812"/>
                <a:gd name="connsiteX15" fmla="*/ 330602 w 5063019"/>
                <a:gd name="connsiteY15" fmla="*/ 3872983 h 6642812"/>
                <a:gd name="connsiteX16" fmla="*/ 618261 w 5063019"/>
                <a:gd name="connsiteY16" fmla="*/ 3963959 h 6642812"/>
                <a:gd name="connsiteX17" fmla="*/ 714032 w 5063019"/>
                <a:gd name="connsiteY17" fmla="*/ 4445055 h 6642812"/>
                <a:gd name="connsiteX18" fmla="*/ 672614 w 5063019"/>
                <a:gd name="connsiteY18" fmla="*/ 5040117 h 6642812"/>
                <a:gd name="connsiteX19" fmla="*/ 543854 w 5063019"/>
                <a:gd name="connsiteY19" fmla="*/ 5195579 h 6642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5063019" h="6642812">
                  <a:moveTo>
                    <a:pt x="543854" y="5195579"/>
                  </a:moveTo>
                  <a:cubicBezTo>
                    <a:pt x="812519" y="5439797"/>
                    <a:pt x="1576768" y="6077526"/>
                    <a:pt x="2018728" y="6321366"/>
                  </a:cubicBezTo>
                  <a:cubicBezTo>
                    <a:pt x="2489269" y="6587685"/>
                    <a:pt x="2874839" y="6642812"/>
                    <a:pt x="3290447" y="6505427"/>
                  </a:cubicBezTo>
                  <a:cubicBezTo>
                    <a:pt x="3564767" y="6398747"/>
                    <a:pt x="3793367" y="6231107"/>
                    <a:pt x="3930527" y="5865347"/>
                  </a:cubicBezTo>
                  <a:cubicBezTo>
                    <a:pt x="4070797" y="5006908"/>
                    <a:pt x="4096256" y="5067352"/>
                    <a:pt x="4268856" y="4284228"/>
                  </a:cubicBezTo>
                  <a:lnTo>
                    <a:pt x="4590303" y="4051923"/>
                  </a:lnTo>
                  <a:cubicBezTo>
                    <a:pt x="4773183" y="3808083"/>
                    <a:pt x="4936307" y="3861743"/>
                    <a:pt x="5063019" y="2872527"/>
                  </a:cubicBezTo>
                  <a:cubicBezTo>
                    <a:pt x="4957936" y="2722891"/>
                    <a:pt x="4884972" y="2675480"/>
                    <a:pt x="4552486" y="2783179"/>
                  </a:cubicBezTo>
                  <a:cubicBezTo>
                    <a:pt x="4644350" y="2507339"/>
                    <a:pt x="4907923" y="2435772"/>
                    <a:pt x="5027807" y="1659107"/>
                  </a:cubicBezTo>
                  <a:cubicBezTo>
                    <a:pt x="4742612" y="554774"/>
                    <a:pt x="3732407" y="348467"/>
                    <a:pt x="3199007" y="104627"/>
                  </a:cubicBezTo>
                  <a:cubicBezTo>
                    <a:pt x="2541683" y="0"/>
                    <a:pt x="2269367" y="13187"/>
                    <a:pt x="1827407" y="196067"/>
                  </a:cubicBezTo>
                  <a:cubicBezTo>
                    <a:pt x="1385447" y="378947"/>
                    <a:pt x="781043" y="816307"/>
                    <a:pt x="547247" y="1201907"/>
                  </a:cubicBezTo>
                  <a:cubicBezTo>
                    <a:pt x="313451" y="1587507"/>
                    <a:pt x="291186" y="1922000"/>
                    <a:pt x="424633" y="2509668"/>
                  </a:cubicBezTo>
                  <a:cubicBezTo>
                    <a:pt x="182652" y="2409978"/>
                    <a:pt x="302834" y="2411626"/>
                    <a:pt x="84296" y="2467829"/>
                  </a:cubicBezTo>
                  <a:cubicBezTo>
                    <a:pt x="0" y="2830523"/>
                    <a:pt x="81394" y="3118928"/>
                    <a:pt x="122445" y="3353120"/>
                  </a:cubicBezTo>
                  <a:cubicBezTo>
                    <a:pt x="163496" y="3587312"/>
                    <a:pt x="247966" y="3771177"/>
                    <a:pt x="330602" y="3872983"/>
                  </a:cubicBezTo>
                  <a:cubicBezTo>
                    <a:pt x="413238" y="3974789"/>
                    <a:pt x="554356" y="3868614"/>
                    <a:pt x="618261" y="3963959"/>
                  </a:cubicBezTo>
                  <a:cubicBezTo>
                    <a:pt x="682166" y="4059304"/>
                    <a:pt x="704973" y="4265695"/>
                    <a:pt x="714032" y="4445055"/>
                  </a:cubicBezTo>
                  <a:cubicBezTo>
                    <a:pt x="723091" y="4624415"/>
                    <a:pt x="703094" y="4979157"/>
                    <a:pt x="672614" y="5040117"/>
                  </a:cubicBezTo>
                  <a:lnTo>
                    <a:pt x="543854" y="5195579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7" name="手繪多邊形 16"/>
            <p:cNvSpPr/>
            <p:nvPr/>
          </p:nvSpPr>
          <p:spPr>
            <a:xfrm>
              <a:off x="4568836" y="-10813195"/>
              <a:ext cx="1882925" cy="1562032"/>
            </a:xfrm>
            <a:custGeom>
              <a:avLst/>
              <a:gdLst>
                <a:gd name="connsiteX0" fmla="*/ 274320 w 2194560"/>
                <a:gd name="connsiteY0" fmla="*/ 0 h 2103120"/>
                <a:gd name="connsiteX1" fmla="*/ 2194560 w 2194560"/>
                <a:gd name="connsiteY1" fmla="*/ 1737360 h 2103120"/>
                <a:gd name="connsiteX2" fmla="*/ 731520 w 2194560"/>
                <a:gd name="connsiteY2" fmla="*/ 2103120 h 2103120"/>
                <a:gd name="connsiteX3" fmla="*/ 0 w 2194560"/>
                <a:gd name="connsiteY3" fmla="*/ 182880 h 2103120"/>
                <a:gd name="connsiteX0" fmla="*/ 33789 w 1954029"/>
                <a:gd name="connsiteY0" fmla="*/ 17656 h 2120776"/>
                <a:gd name="connsiteX1" fmla="*/ 1954029 w 1954029"/>
                <a:gd name="connsiteY1" fmla="*/ 1755016 h 2120776"/>
                <a:gd name="connsiteX2" fmla="*/ 490989 w 1954029"/>
                <a:gd name="connsiteY2" fmla="*/ 2120776 h 2120776"/>
                <a:gd name="connsiteX3" fmla="*/ 0 w 1954029"/>
                <a:gd name="connsiteY3" fmla="*/ 0 h 2120776"/>
                <a:gd name="connsiteX0" fmla="*/ 190134 w 2110374"/>
                <a:gd name="connsiteY0" fmla="*/ 17656 h 2120776"/>
                <a:gd name="connsiteX1" fmla="*/ 2110374 w 2110374"/>
                <a:gd name="connsiteY1" fmla="*/ 1755016 h 2120776"/>
                <a:gd name="connsiteX2" fmla="*/ 647334 w 2110374"/>
                <a:gd name="connsiteY2" fmla="*/ 2120776 h 2120776"/>
                <a:gd name="connsiteX3" fmla="*/ 0 w 2110374"/>
                <a:gd name="connsiteY3" fmla="*/ 110861 h 2120776"/>
                <a:gd name="connsiteX4" fmla="*/ 156345 w 2110374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5" fmla="*/ 190134 w 2224907"/>
                <a:gd name="connsiteY5" fmla="*/ 17656 h 2120776"/>
                <a:gd name="connsiteX0" fmla="*/ 156345 w 2224907"/>
                <a:gd name="connsiteY0" fmla="*/ 0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56345 w 2224907"/>
                <a:gd name="connsiteY0" fmla="*/ 0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24907" h="2120776">
                  <a:moveTo>
                    <a:pt x="156345" y="0"/>
                  </a:moveTo>
                  <a:lnTo>
                    <a:pt x="2224907" y="1603223"/>
                  </a:lnTo>
                  <a:cubicBezTo>
                    <a:pt x="1622350" y="1548330"/>
                    <a:pt x="878957" y="2078206"/>
                    <a:pt x="647334" y="2120776"/>
                  </a:cubicBezTo>
                  <a:cubicBezTo>
                    <a:pt x="280198" y="1408300"/>
                    <a:pt x="119396" y="777710"/>
                    <a:pt x="0" y="110861"/>
                  </a:cubicBezTo>
                  <a:lnTo>
                    <a:pt x="156345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5380" name="Freeform 120"/>
            <p:cNvSpPr>
              <a:spLocks/>
            </p:cNvSpPr>
            <p:nvPr/>
          </p:nvSpPr>
          <p:spPr bwMode="auto">
            <a:xfrm>
              <a:off x="6012160" y="-9676456"/>
              <a:ext cx="1667425" cy="8256855"/>
            </a:xfrm>
            <a:custGeom>
              <a:avLst/>
              <a:gdLst>
                <a:gd name="T0" fmla="*/ 2147483647 w 46"/>
                <a:gd name="T1" fmla="*/ 2147483647 h 208"/>
                <a:gd name="T2" fmla="*/ 2147483647 w 46"/>
                <a:gd name="T3" fmla="*/ 2147483647 h 208"/>
                <a:gd name="T4" fmla="*/ 2147483647 w 46"/>
                <a:gd name="T5" fmla="*/ 2147483647 h 208"/>
                <a:gd name="T6" fmla="*/ 0 w 46"/>
                <a:gd name="T7" fmla="*/ 2147483647 h 208"/>
                <a:gd name="T8" fmla="*/ 2147483647 w 46"/>
                <a:gd name="T9" fmla="*/ 2147483647 h 208"/>
                <a:gd name="T10" fmla="*/ 2147483647 w 46"/>
                <a:gd name="T11" fmla="*/ 2147483647 h 208"/>
                <a:gd name="T12" fmla="*/ 2147483647 w 46"/>
                <a:gd name="T13" fmla="*/ 2147483647 h 208"/>
                <a:gd name="T14" fmla="*/ 2147483647 w 46"/>
                <a:gd name="T15" fmla="*/ 2147483647 h 208"/>
                <a:gd name="T16" fmla="*/ 2147483647 w 46"/>
                <a:gd name="T17" fmla="*/ 2147483647 h 208"/>
                <a:gd name="T18" fmla="*/ 2147483647 w 46"/>
                <a:gd name="T19" fmla="*/ 2147483647 h 208"/>
                <a:gd name="T20" fmla="*/ 2147483647 w 46"/>
                <a:gd name="T21" fmla="*/ 2147483647 h 208"/>
                <a:gd name="T22" fmla="*/ 2147483647 w 46"/>
                <a:gd name="T23" fmla="*/ 2147483647 h 208"/>
                <a:gd name="T24" fmla="*/ 0 w 46"/>
                <a:gd name="T25" fmla="*/ 2147483647 h 208"/>
                <a:gd name="T26" fmla="*/ 0 w 46"/>
                <a:gd name="T27" fmla="*/ 2147483647 h 208"/>
                <a:gd name="T28" fmla="*/ 0 w 46"/>
                <a:gd name="T29" fmla="*/ 2147483647 h 208"/>
                <a:gd name="T30" fmla="*/ 2147483647 w 46"/>
                <a:gd name="T31" fmla="*/ 2147483647 h 208"/>
                <a:gd name="T32" fmla="*/ 2147483647 w 46"/>
                <a:gd name="T33" fmla="*/ 0 h 208"/>
                <a:gd name="T34" fmla="*/ 2147483647 w 46"/>
                <a:gd name="T35" fmla="*/ 0 h 208"/>
                <a:gd name="T36" fmla="*/ 2147483647 w 46"/>
                <a:gd name="T37" fmla="*/ 2147483647 h 208"/>
                <a:gd name="T38" fmla="*/ 2147483647 w 46"/>
                <a:gd name="T39" fmla="*/ 2147483647 h 208"/>
                <a:gd name="T40" fmla="*/ 2147483647 w 46"/>
                <a:gd name="T41" fmla="*/ 2147483647 h 208"/>
                <a:gd name="T42" fmla="*/ 2147483647 w 46"/>
                <a:gd name="T43" fmla="*/ 2147483647 h 208"/>
                <a:gd name="T44" fmla="*/ 2147483647 w 46"/>
                <a:gd name="T45" fmla="*/ 2147483647 h 208"/>
                <a:gd name="T46" fmla="*/ 2147483647 w 46"/>
                <a:gd name="T47" fmla="*/ 2147483647 h 208"/>
                <a:gd name="T48" fmla="*/ 2147483647 w 46"/>
                <a:gd name="T49" fmla="*/ 2147483647 h 208"/>
                <a:gd name="T50" fmla="*/ 2147483647 w 46"/>
                <a:gd name="T51" fmla="*/ 2147483647 h 208"/>
                <a:gd name="T52" fmla="*/ 2147483647 w 46"/>
                <a:gd name="T53" fmla="*/ 2147483647 h 208"/>
                <a:gd name="T54" fmla="*/ 2147483647 w 46"/>
                <a:gd name="T55" fmla="*/ 2147483647 h 208"/>
                <a:gd name="T56" fmla="*/ 2147483647 w 46"/>
                <a:gd name="T57" fmla="*/ 2147483647 h 208"/>
                <a:gd name="T58" fmla="*/ 2147483647 w 46"/>
                <a:gd name="T59" fmla="*/ 2147483647 h 208"/>
                <a:gd name="T60" fmla="*/ 2147483647 w 46"/>
                <a:gd name="T61" fmla="*/ 2147483647 h 208"/>
                <a:gd name="T62" fmla="*/ 2147483647 w 46"/>
                <a:gd name="T63" fmla="*/ 2147483647 h 208"/>
                <a:gd name="T64" fmla="*/ 2147483647 w 46"/>
                <a:gd name="T65" fmla="*/ 2147483647 h 208"/>
                <a:gd name="T66" fmla="*/ 2147483647 w 46"/>
                <a:gd name="T67" fmla="*/ 2147483647 h 208"/>
                <a:gd name="T68" fmla="*/ 2147483647 w 46"/>
                <a:gd name="T69" fmla="*/ 2147483647 h 208"/>
                <a:gd name="T70" fmla="*/ 2147483647 w 46"/>
                <a:gd name="T71" fmla="*/ 2147483647 h 208"/>
                <a:gd name="T72" fmla="*/ 2147483647 w 46"/>
                <a:gd name="T73" fmla="*/ 2147483647 h 2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6"/>
                <a:gd name="T112" fmla="*/ 0 h 208"/>
                <a:gd name="T113" fmla="*/ 46 w 46"/>
                <a:gd name="T114" fmla="*/ 208 h 2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6" h="208">
                  <a:moveTo>
                    <a:pt x="6" y="205"/>
                  </a:moveTo>
                  <a:lnTo>
                    <a:pt x="6" y="205"/>
                  </a:lnTo>
                  <a:lnTo>
                    <a:pt x="3" y="190"/>
                  </a:lnTo>
                  <a:lnTo>
                    <a:pt x="0" y="159"/>
                  </a:lnTo>
                  <a:lnTo>
                    <a:pt x="3" y="95"/>
                  </a:lnTo>
                  <a:lnTo>
                    <a:pt x="3" y="76"/>
                  </a:lnTo>
                  <a:lnTo>
                    <a:pt x="9" y="61"/>
                  </a:lnTo>
                  <a:lnTo>
                    <a:pt x="15" y="43"/>
                  </a:lnTo>
                  <a:lnTo>
                    <a:pt x="12" y="37"/>
                  </a:lnTo>
                  <a:lnTo>
                    <a:pt x="9" y="2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6" y="3"/>
                  </a:lnTo>
                  <a:lnTo>
                    <a:pt x="21" y="0"/>
                  </a:lnTo>
                  <a:lnTo>
                    <a:pt x="27" y="3"/>
                  </a:lnTo>
                  <a:lnTo>
                    <a:pt x="34" y="6"/>
                  </a:lnTo>
                  <a:lnTo>
                    <a:pt x="40" y="12"/>
                  </a:lnTo>
                  <a:lnTo>
                    <a:pt x="37" y="21"/>
                  </a:lnTo>
                  <a:lnTo>
                    <a:pt x="30" y="30"/>
                  </a:lnTo>
                  <a:lnTo>
                    <a:pt x="30" y="37"/>
                  </a:lnTo>
                  <a:lnTo>
                    <a:pt x="30" y="43"/>
                  </a:lnTo>
                  <a:lnTo>
                    <a:pt x="40" y="101"/>
                  </a:lnTo>
                  <a:lnTo>
                    <a:pt x="46" y="159"/>
                  </a:lnTo>
                  <a:lnTo>
                    <a:pt x="43" y="175"/>
                  </a:lnTo>
                  <a:lnTo>
                    <a:pt x="34" y="193"/>
                  </a:lnTo>
                  <a:lnTo>
                    <a:pt x="27" y="202"/>
                  </a:lnTo>
                  <a:lnTo>
                    <a:pt x="21" y="205"/>
                  </a:lnTo>
                  <a:lnTo>
                    <a:pt x="12" y="208"/>
                  </a:lnTo>
                  <a:lnTo>
                    <a:pt x="6" y="2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手繪多邊形 18"/>
            <p:cNvSpPr/>
            <p:nvPr/>
          </p:nvSpPr>
          <p:spPr>
            <a:xfrm>
              <a:off x="7239171" y="-10267425"/>
              <a:ext cx="1129754" cy="1806688"/>
            </a:xfrm>
            <a:custGeom>
              <a:avLst/>
              <a:gdLst>
                <a:gd name="connsiteX0" fmla="*/ 822960 w 1005840"/>
                <a:gd name="connsiteY0" fmla="*/ 0 h 1645920"/>
                <a:gd name="connsiteX1" fmla="*/ 0 w 1005840"/>
                <a:gd name="connsiteY1" fmla="*/ 731520 h 1645920"/>
                <a:gd name="connsiteX2" fmla="*/ 548640 w 1005840"/>
                <a:gd name="connsiteY2" fmla="*/ 1645920 h 1645920"/>
                <a:gd name="connsiteX3" fmla="*/ 1005840 w 1005840"/>
                <a:gd name="connsiteY3" fmla="*/ 1371600 h 1645920"/>
                <a:gd name="connsiteX4" fmla="*/ 1005840 w 1005840"/>
                <a:gd name="connsiteY4" fmla="*/ 640080 h 1645920"/>
                <a:gd name="connsiteX5" fmla="*/ 822960 w 1005840"/>
                <a:gd name="connsiteY5" fmla="*/ 0 h 1645920"/>
                <a:gd name="connsiteX0" fmla="*/ 822960 w 1082040"/>
                <a:gd name="connsiteY0" fmla="*/ 0 h 1752600"/>
                <a:gd name="connsiteX1" fmla="*/ 0 w 1082040"/>
                <a:gd name="connsiteY1" fmla="*/ 731520 h 1752600"/>
                <a:gd name="connsiteX2" fmla="*/ 548640 w 1082040"/>
                <a:gd name="connsiteY2" fmla="*/ 1645920 h 1752600"/>
                <a:gd name="connsiteX3" fmla="*/ 1005840 w 1082040"/>
                <a:gd name="connsiteY3" fmla="*/ 1371600 h 1752600"/>
                <a:gd name="connsiteX4" fmla="*/ 1005840 w 1082040"/>
                <a:gd name="connsiteY4" fmla="*/ 640080 h 1752600"/>
                <a:gd name="connsiteX5" fmla="*/ 822960 w 1082040"/>
                <a:gd name="connsiteY5" fmla="*/ 0 h 1752600"/>
                <a:gd name="connsiteX0" fmla="*/ 822960 w 1082040"/>
                <a:gd name="connsiteY0" fmla="*/ 0 h 1752600"/>
                <a:gd name="connsiteX1" fmla="*/ 0 w 1082040"/>
                <a:gd name="connsiteY1" fmla="*/ 731520 h 1752600"/>
                <a:gd name="connsiteX2" fmla="*/ 548640 w 1082040"/>
                <a:gd name="connsiteY2" fmla="*/ 1645920 h 1752600"/>
                <a:gd name="connsiteX3" fmla="*/ 1005840 w 1082040"/>
                <a:gd name="connsiteY3" fmla="*/ 1371600 h 1752600"/>
                <a:gd name="connsiteX4" fmla="*/ 1005840 w 1082040"/>
                <a:gd name="connsiteY4" fmla="*/ 640080 h 1752600"/>
                <a:gd name="connsiteX5" fmla="*/ 822960 w 1082040"/>
                <a:gd name="connsiteY5" fmla="*/ 0 h 1752600"/>
                <a:gd name="connsiteX0" fmla="*/ 822960 w 1082040"/>
                <a:gd name="connsiteY0" fmla="*/ 0 h 1645920"/>
                <a:gd name="connsiteX1" fmla="*/ 0 w 1082040"/>
                <a:gd name="connsiteY1" fmla="*/ 731520 h 1645920"/>
                <a:gd name="connsiteX2" fmla="*/ 548640 w 1082040"/>
                <a:gd name="connsiteY2" fmla="*/ 1645920 h 1645920"/>
                <a:gd name="connsiteX3" fmla="*/ 1005840 w 1082040"/>
                <a:gd name="connsiteY3" fmla="*/ 1371600 h 1645920"/>
                <a:gd name="connsiteX4" fmla="*/ 1005840 w 1082040"/>
                <a:gd name="connsiteY4" fmla="*/ 640080 h 1645920"/>
                <a:gd name="connsiteX5" fmla="*/ 822960 w 1082040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50064 w 1091066"/>
                <a:gd name="connsiteY4" fmla="*/ 640080 h 1645920"/>
                <a:gd name="connsiteX5" fmla="*/ 822960 w 1091066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1014866 w 1080544"/>
                <a:gd name="connsiteY3" fmla="*/ 1317812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80544" h="1645920">
                  <a:moveTo>
                    <a:pt x="822960" y="0"/>
                  </a:moveTo>
                  <a:lnTo>
                    <a:pt x="0" y="731520"/>
                  </a:lnTo>
                  <a:cubicBezTo>
                    <a:pt x="182880" y="1036320"/>
                    <a:pt x="431700" y="1324992"/>
                    <a:pt x="548640" y="1645920"/>
                  </a:cubicBezTo>
                  <a:cubicBezTo>
                    <a:pt x="661953" y="1491038"/>
                    <a:pt x="885035" y="1348814"/>
                    <a:pt x="979668" y="1290918"/>
                  </a:cubicBezTo>
                  <a:cubicBezTo>
                    <a:pt x="1018551" y="1103135"/>
                    <a:pt x="1080544" y="868680"/>
                    <a:pt x="1050064" y="640080"/>
                  </a:cubicBezTo>
                  <a:cubicBezTo>
                    <a:pt x="1028858" y="440381"/>
                    <a:pt x="898661" y="213360"/>
                    <a:pt x="82296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5364" name="群組 29"/>
          <p:cNvGrpSpPr>
            <a:grpSpLocks/>
          </p:cNvGrpSpPr>
          <p:nvPr/>
        </p:nvGrpSpPr>
        <p:grpSpPr bwMode="auto">
          <a:xfrm>
            <a:off x="4787900" y="26988"/>
            <a:ext cx="2089150" cy="6735762"/>
            <a:chOff x="4860031" y="0"/>
            <a:chExt cx="2088233" cy="6806265"/>
          </a:xfrm>
        </p:grpSpPr>
        <p:sp>
          <p:nvSpPr>
            <p:cNvPr id="15366" name="Freeform 4299"/>
            <p:cNvSpPr>
              <a:spLocks/>
            </p:cNvSpPr>
            <p:nvPr/>
          </p:nvSpPr>
          <p:spPr bwMode="auto">
            <a:xfrm>
              <a:off x="6156176" y="2420888"/>
              <a:ext cx="720080" cy="936104"/>
            </a:xfrm>
            <a:custGeom>
              <a:avLst/>
              <a:gdLst>
                <a:gd name="T0" fmla="*/ 0 w 335"/>
                <a:gd name="T1" fmla="*/ 0 h 430"/>
                <a:gd name="T2" fmla="*/ 0 w 335"/>
                <a:gd name="T3" fmla="*/ 0 h 430"/>
                <a:gd name="T4" fmla="*/ 0 w 335"/>
                <a:gd name="T5" fmla="*/ 0 h 430"/>
                <a:gd name="T6" fmla="*/ 0 w 335"/>
                <a:gd name="T7" fmla="*/ 0 h 430"/>
                <a:gd name="T8" fmla="*/ 0 w 335"/>
                <a:gd name="T9" fmla="*/ 0 h 430"/>
                <a:gd name="T10" fmla="*/ 0 w 335"/>
                <a:gd name="T11" fmla="*/ 0 h 430"/>
                <a:gd name="T12" fmla="*/ 0 w 335"/>
                <a:gd name="T13" fmla="*/ 0 h 430"/>
                <a:gd name="T14" fmla="*/ 0 w 335"/>
                <a:gd name="T15" fmla="*/ 0 h 430"/>
                <a:gd name="T16" fmla="*/ 0 w 335"/>
                <a:gd name="T17" fmla="*/ 0 h 430"/>
                <a:gd name="T18" fmla="*/ 0 w 335"/>
                <a:gd name="T19" fmla="*/ 0 h 430"/>
                <a:gd name="T20" fmla="*/ 0 w 335"/>
                <a:gd name="T21" fmla="*/ 0 h 430"/>
                <a:gd name="T22" fmla="*/ 0 w 335"/>
                <a:gd name="T23" fmla="*/ 0 h 430"/>
                <a:gd name="T24" fmla="*/ 0 w 335"/>
                <a:gd name="T25" fmla="*/ 0 h 430"/>
                <a:gd name="T26" fmla="*/ 0 w 335"/>
                <a:gd name="T27" fmla="*/ 0 h 430"/>
                <a:gd name="T28" fmla="*/ 0 w 335"/>
                <a:gd name="T29" fmla="*/ 0 h 430"/>
                <a:gd name="T30" fmla="*/ 0 w 335"/>
                <a:gd name="T31" fmla="*/ 0 h 430"/>
                <a:gd name="T32" fmla="*/ 0 w 335"/>
                <a:gd name="T33" fmla="*/ 0 h 430"/>
                <a:gd name="T34" fmla="*/ 0 w 335"/>
                <a:gd name="T35" fmla="*/ 0 h 430"/>
                <a:gd name="T36" fmla="*/ 0 w 335"/>
                <a:gd name="T37" fmla="*/ 0 h 430"/>
                <a:gd name="T38" fmla="*/ 0 w 335"/>
                <a:gd name="T39" fmla="*/ 0 h 430"/>
                <a:gd name="T40" fmla="*/ 0 w 335"/>
                <a:gd name="T41" fmla="*/ 0 h 430"/>
                <a:gd name="T42" fmla="*/ 0 w 335"/>
                <a:gd name="T43" fmla="*/ 0 h 430"/>
                <a:gd name="T44" fmla="*/ 0 w 335"/>
                <a:gd name="T45" fmla="*/ 0 h 430"/>
                <a:gd name="T46" fmla="*/ 0 w 335"/>
                <a:gd name="T47" fmla="*/ 0 h 430"/>
                <a:gd name="T48" fmla="*/ 0 w 335"/>
                <a:gd name="T49" fmla="*/ 0 h 430"/>
                <a:gd name="T50" fmla="*/ 0 w 335"/>
                <a:gd name="T51" fmla="*/ 0 h 430"/>
                <a:gd name="T52" fmla="*/ 0 w 335"/>
                <a:gd name="T53" fmla="*/ 0 h 430"/>
                <a:gd name="T54" fmla="*/ 0 w 335"/>
                <a:gd name="T55" fmla="*/ 0 h 430"/>
                <a:gd name="T56" fmla="*/ 0 w 335"/>
                <a:gd name="T57" fmla="*/ 0 h 430"/>
                <a:gd name="T58" fmla="*/ 0 w 335"/>
                <a:gd name="T59" fmla="*/ 0 h 430"/>
                <a:gd name="T60" fmla="*/ 0 w 335"/>
                <a:gd name="T61" fmla="*/ 0 h 430"/>
                <a:gd name="T62" fmla="*/ 0 w 335"/>
                <a:gd name="T63" fmla="*/ 0 h 430"/>
                <a:gd name="T64" fmla="*/ 0 w 335"/>
                <a:gd name="T65" fmla="*/ 0 h 430"/>
                <a:gd name="T66" fmla="*/ 0 w 335"/>
                <a:gd name="T67" fmla="*/ 0 h 430"/>
                <a:gd name="T68" fmla="*/ 0 w 335"/>
                <a:gd name="T69" fmla="*/ 0 h 430"/>
                <a:gd name="T70" fmla="*/ 0 w 335"/>
                <a:gd name="T71" fmla="*/ 0 h 430"/>
                <a:gd name="T72" fmla="*/ 0 w 335"/>
                <a:gd name="T73" fmla="*/ 0 h 430"/>
                <a:gd name="T74" fmla="*/ 0 w 335"/>
                <a:gd name="T75" fmla="*/ 0 h 430"/>
                <a:gd name="T76" fmla="*/ 0 w 335"/>
                <a:gd name="T77" fmla="*/ 0 h 430"/>
                <a:gd name="T78" fmla="*/ 0 w 335"/>
                <a:gd name="T79" fmla="*/ 0 h 43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335"/>
                <a:gd name="T121" fmla="*/ 0 h 430"/>
                <a:gd name="T122" fmla="*/ 335 w 335"/>
                <a:gd name="T123" fmla="*/ 430 h 43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335" h="430">
                  <a:moveTo>
                    <a:pt x="163" y="43"/>
                  </a:moveTo>
                  <a:lnTo>
                    <a:pt x="163" y="43"/>
                  </a:lnTo>
                  <a:lnTo>
                    <a:pt x="137" y="43"/>
                  </a:lnTo>
                  <a:lnTo>
                    <a:pt x="120" y="26"/>
                  </a:lnTo>
                  <a:lnTo>
                    <a:pt x="103" y="17"/>
                  </a:lnTo>
                  <a:lnTo>
                    <a:pt x="86" y="0"/>
                  </a:lnTo>
                  <a:lnTo>
                    <a:pt x="60" y="0"/>
                  </a:lnTo>
                  <a:lnTo>
                    <a:pt x="34" y="0"/>
                  </a:lnTo>
                  <a:lnTo>
                    <a:pt x="9" y="26"/>
                  </a:lnTo>
                  <a:lnTo>
                    <a:pt x="0" y="52"/>
                  </a:lnTo>
                  <a:lnTo>
                    <a:pt x="0" y="95"/>
                  </a:lnTo>
                  <a:lnTo>
                    <a:pt x="9" y="138"/>
                  </a:lnTo>
                  <a:lnTo>
                    <a:pt x="43" y="232"/>
                  </a:lnTo>
                  <a:lnTo>
                    <a:pt x="77" y="327"/>
                  </a:lnTo>
                  <a:lnTo>
                    <a:pt x="112" y="430"/>
                  </a:lnTo>
                  <a:lnTo>
                    <a:pt x="129" y="430"/>
                  </a:lnTo>
                  <a:lnTo>
                    <a:pt x="146" y="421"/>
                  </a:lnTo>
                  <a:lnTo>
                    <a:pt x="172" y="404"/>
                  </a:lnTo>
                  <a:lnTo>
                    <a:pt x="206" y="404"/>
                  </a:lnTo>
                  <a:lnTo>
                    <a:pt x="232" y="404"/>
                  </a:lnTo>
                  <a:lnTo>
                    <a:pt x="266" y="395"/>
                  </a:lnTo>
                  <a:lnTo>
                    <a:pt x="292" y="395"/>
                  </a:lnTo>
                  <a:lnTo>
                    <a:pt x="309" y="378"/>
                  </a:lnTo>
                  <a:lnTo>
                    <a:pt x="318" y="361"/>
                  </a:lnTo>
                  <a:lnTo>
                    <a:pt x="335" y="318"/>
                  </a:lnTo>
                  <a:lnTo>
                    <a:pt x="335" y="275"/>
                  </a:lnTo>
                  <a:lnTo>
                    <a:pt x="326" y="232"/>
                  </a:lnTo>
                  <a:lnTo>
                    <a:pt x="301" y="198"/>
                  </a:lnTo>
                  <a:lnTo>
                    <a:pt x="266" y="163"/>
                  </a:lnTo>
                  <a:lnTo>
                    <a:pt x="232" y="129"/>
                  </a:lnTo>
                  <a:lnTo>
                    <a:pt x="223" y="103"/>
                  </a:lnTo>
                  <a:lnTo>
                    <a:pt x="223" y="86"/>
                  </a:lnTo>
                  <a:lnTo>
                    <a:pt x="163" y="4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5367" name="群組 15"/>
            <p:cNvGrpSpPr>
              <a:grpSpLocks/>
            </p:cNvGrpSpPr>
            <p:nvPr/>
          </p:nvGrpSpPr>
          <p:grpSpPr bwMode="auto">
            <a:xfrm>
              <a:off x="4860031" y="0"/>
              <a:ext cx="2088233" cy="6806265"/>
              <a:chOff x="15345766" y="-17777356"/>
              <a:chExt cx="10857321" cy="35286492"/>
            </a:xfrm>
          </p:grpSpPr>
          <p:sp>
            <p:nvSpPr>
              <p:cNvPr id="35" name="手繪多邊形 34"/>
              <p:cNvSpPr/>
              <p:nvPr/>
            </p:nvSpPr>
            <p:spPr>
              <a:xfrm>
                <a:off x="22432728" y="-12280217"/>
                <a:ext cx="3770359" cy="11909088"/>
              </a:xfrm>
              <a:custGeom>
                <a:avLst/>
                <a:gdLst>
                  <a:gd name="connsiteX0" fmla="*/ 182880 w 5943600"/>
                  <a:gd name="connsiteY0" fmla="*/ 11704320 h 19385280"/>
                  <a:gd name="connsiteX1" fmla="*/ 2011680 w 5943600"/>
                  <a:gd name="connsiteY1" fmla="*/ 18928080 h 19385280"/>
                  <a:gd name="connsiteX2" fmla="*/ 3931920 w 5943600"/>
                  <a:gd name="connsiteY2" fmla="*/ 18470880 h 19385280"/>
                  <a:gd name="connsiteX3" fmla="*/ 4206240 w 5943600"/>
                  <a:gd name="connsiteY3" fmla="*/ 18928080 h 19385280"/>
                  <a:gd name="connsiteX4" fmla="*/ 2926080 w 5943600"/>
                  <a:gd name="connsiteY4" fmla="*/ 19019520 h 19385280"/>
                  <a:gd name="connsiteX5" fmla="*/ 5212080 w 5943600"/>
                  <a:gd name="connsiteY5" fmla="*/ 19385280 h 19385280"/>
                  <a:gd name="connsiteX6" fmla="*/ 5394960 w 5943600"/>
                  <a:gd name="connsiteY6" fmla="*/ 18288000 h 19385280"/>
                  <a:gd name="connsiteX7" fmla="*/ 5943600 w 5943600"/>
                  <a:gd name="connsiteY7" fmla="*/ 18288000 h 19385280"/>
                  <a:gd name="connsiteX8" fmla="*/ 4480560 w 5943600"/>
                  <a:gd name="connsiteY8" fmla="*/ 9326880 h 19385280"/>
                  <a:gd name="connsiteX9" fmla="*/ 2651760 w 5943600"/>
                  <a:gd name="connsiteY9" fmla="*/ 0 h 19385280"/>
                  <a:gd name="connsiteX10" fmla="*/ 1554480 w 5943600"/>
                  <a:gd name="connsiteY10" fmla="*/ 5029200 h 19385280"/>
                  <a:gd name="connsiteX11" fmla="*/ 2743200 w 5943600"/>
                  <a:gd name="connsiteY11" fmla="*/ 11521440 h 19385280"/>
                  <a:gd name="connsiteX12" fmla="*/ 0 w 5943600"/>
                  <a:gd name="connsiteY12" fmla="*/ 11704320 h 19385280"/>
                  <a:gd name="connsiteX0" fmla="*/ 182880 w 5943600"/>
                  <a:gd name="connsiteY0" fmla="*/ 11704320 h 19385280"/>
                  <a:gd name="connsiteX1" fmla="*/ 2011680 w 5943600"/>
                  <a:gd name="connsiteY1" fmla="*/ 18928080 h 19385280"/>
                  <a:gd name="connsiteX2" fmla="*/ 3931920 w 5943600"/>
                  <a:gd name="connsiteY2" fmla="*/ 18470880 h 19385280"/>
                  <a:gd name="connsiteX3" fmla="*/ 4206240 w 5943600"/>
                  <a:gd name="connsiteY3" fmla="*/ 18928080 h 19385280"/>
                  <a:gd name="connsiteX4" fmla="*/ 2926080 w 5943600"/>
                  <a:gd name="connsiteY4" fmla="*/ 19019520 h 19385280"/>
                  <a:gd name="connsiteX5" fmla="*/ 5212080 w 5943600"/>
                  <a:gd name="connsiteY5" fmla="*/ 19385280 h 19385280"/>
                  <a:gd name="connsiteX6" fmla="*/ 5394960 w 5943600"/>
                  <a:gd name="connsiteY6" fmla="*/ 18288000 h 19385280"/>
                  <a:gd name="connsiteX7" fmla="*/ 5943600 w 5943600"/>
                  <a:gd name="connsiteY7" fmla="*/ 18288000 h 19385280"/>
                  <a:gd name="connsiteX8" fmla="*/ 4480560 w 5943600"/>
                  <a:gd name="connsiteY8" fmla="*/ 9326880 h 19385280"/>
                  <a:gd name="connsiteX9" fmla="*/ 2651760 w 5943600"/>
                  <a:gd name="connsiteY9" fmla="*/ 0 h 19385280"/>
                  <a:gd name="connsiteX10" fmla="*/ 1554480 w 5943600"/>
                  <a:gd name="connsiteY10" fmla="*/ 5029200 h 19385280"/>
                  <a:gd name="connsiteX11" fmla="*/ 2743200 w 5943600"/>
                  <a:gd name="connsiteY11" fmla="*/ 11521440 h 19385280"/>
                  <a:gd name="connsiteX12" fmla="*/ 0 w 5943600"/>
                  <a:gd name="connsiteY12" fmla="*/ 11704320 h 19385280"/>
                  <a:gd name="connsiteX13" fmla="*/ 182880 w 5943600"/>
                  <a:gd name="connsiteY13" fmla="*/ 11704320 h 19385280"/>
                  <a:gd name="connsiteX0" fmla="*/ 182880 w 5943600"/>
                  <a:gd name="connsiteY0" fmla="*/ 11704320 h 19385280"/>
                  <a:gd name="connsiteX1" fmla="*/ 2011680 w 5943600"/>
                  <a:gd name="connsiteY1" fmla="*/ 18928080 h 19385280"/>
                  <a:gd name="connsiteX2" fmla="*/ 3931920 w 5943600"/>
                  <a:gd name="connsiteY2" fmla="*/ 18470880 h 19385280"/>
                  <a:gd name="connsiteX3" fmla="*/ 4206240 w 5943600"/>
                  <a:gd name="connsiteY3" fmla="*/ 18928080 h 19385280"/>
                  <a:gd name="connsiteX4" fmla="*/ 2926080 w 5943600"/>
                  <a:gd name="connsiteY4" fmla="*/ 19019520 h 19385280"/>
                  <a:gd name="connsiteX5" fmla="*/ 5212080 w 5943600"/>
                  <a:gd name="connsiteY5" fmla="*/ 19385280 h 19385280"/>
                  <a:gd name="connsiteX6" fmla="*/ 5394960 w 5943600"/>
                  <a:gd name="connsiteY6" fmla="*/ 18288000 h 19385280"/>
                  <a:gd name="connsiteX7" fmla="*/ 5943600 w 5943600"/>
                  <a:gd name="connsiteY7" fmla="*/ 18288000 h 19385280"/>
                  <a:gd name="connsiteX8" fmla="*/ 4480560 w 5943600"/>
                  <a:gd name="connsiteY8" fmla="*/ 9326880 h 19385280"/>
                  <a:gd name="connsiteX9" fmla="*/ 2651760 w 5943600"/>
                  <a:gd name="connsiteY9" fmla="*/ 0 h 19385280"/>
                  <a:gd name="connsiteX10" fmla="*/ 1554480 w 5943600"/>
                  <a:gd name="connsiteY10" fmla="*/ 5029200 h 19385280"/>
                  <a:gd name="connsiteX11" fmla="*/ 2743200 w 5943600"/>
                  <a:gd name="connsiteY11" fmla="*/ 11521440 h 19385280"/>
                  <a:gd name="connsiteX12" fmla="*/ 0 w 5943600"/>
                  <a:gd name="connsiteY12" fmla="*/ 11704320 h 19385280"/>
                  <a:gd name="connsiteX13" fmla="*/ 182880 w 5943600"/>
                  <a:gd name="connsiteY13" fmla="*/ 11704320 h 19385280"/>
                  <a:gd name="connsiteX0" fmla="*/ 182880 w 5943600"/>
                  <a:gd name="connsiteY0" fmla="*/ 11704320 h 19385280"/>
                  <a:gd name="connsiteX1" fmla="*/ 2011680 w 5943600"/>
                  <a:gd name="connsiteY1" fmla="*/ 18928080 h 19385280"/>
                  <a:gd name="connsiteX2" fmla="*/ 3931920 w 5943600"/>
                  <a:gd name="connsiteY2" fmla="*/ 18470880 h 19385280"/>
                  <a:gd name="connsiteX3" fmla="*/ 4206240 w 5943600"/>
                  <a:gd name="connsiteY3" fmla="*/ 18928080 h 19385280"/>
                  <a:gd name="connsiteX4" fmla="*/ 2926080 w 5943600"/>
                  <a:gd name="connsiteY4" fmla="*/ 19019520 h 19385280"/>
                  <a:gd name="connsiteX5" fmla="*/ 5212080 w 5943600"/>
                  <a:gd name="connsiteY5" fmla="*/ 19385280 h 19385280"/>
                  <a:gd name="connsiteX6" fmla="*/ 5394960 w 5943600"/>
                  <a:gd name="connsiteY6" fmla="*/ 18288000 h 19385280"/>
                  <a:gd name="connsiteX7" fmla="*/ 5943600 w 5943600"/>
                  <a:gd name="connsiteY7" fmla="*/ 18288000 h 19385280"/>
                  <a:gd name="connsiteX8" fmla="*/ 4480560 w 5943600"/>
                  <a:gd name="connsiteY8" fmla="*/ 9326880 h 19385280"/>
                  <a:gd name="connsiteX9" fmla="*/ 2651760 w 5943600"/>
                  <a:gd name="connsiteY9" fmla="*/ 0 h 19385280"/>
                  <a:gd name="connsiteX10" fmla="*/ 1554480 w 5943600"/>
                  <a:gd name="connsiteY10" fmla="*/ 5029200 h 19385280"/>
                  <a:gd name="connsiteX11" fmla="*/ 2743200 w 5943600"/>
                  <a:gd name="connsiteY11" fmla="*/ 11521440 h 19385280"/>
                  <a:gd name="connsiteX12" fmla="*/ 0 w 5943600"/>
                  <a:gd name="connsiteY12" fmla="*/ 11704320 h 19385280"/>
                  <a:gd name="connsiteX13" fmla="*/ 182880 w 5943600"/>
                  <a:gd name="connsiteY13" fmla="*/ 11704320 h 19385280"/>
                  <a:gd name="connsiteX0" fmla="*/ 182880 w 5943600"/>
                  <a:gd name="connsiteY0" fmla="*/ 13607992 h 21288952"/>
                  <a:gd name="connsiteX1" fmla="*/ 2011680 w 5943600"/>
                  <a:gd name="connsiteY1" fmla="*/ 20831752 h 21288952"/>
                  <a:gd name="connsiteX2" fmla="*/ 3931920 w 5943600"/>
                  <a:gd name="connsiteY2" fmla="*/ 20374552 h 21288952"/>
                  <a:gd name="connsiteX3" fmla="*/ 4206240 w 5943600"/>
                  <a:gd name="connsiteY3" fmla="*/ 20831752 h 21288952"/>
                  <a:gd name="connsiteX4" fmla="*/ 2926080 w 5943600"/>
                  <a:gd name="connsiteY4" fmla="*/ 20923192 h 21288952"/>
                  <a:gd name="connsiteX5" fmla="*/ 5212080 w 5943600"/>
                  <a:gd name="connsiteY5" fmla="*/ 21288952 h 21288952"/>
                  <a:gd name="connsiteX6" fmla="*/ 5394960 w 5943600"/>
                  <a:gd name="connsiteY6" fmla="*/ 20191672 h 21288952"/>
                  <a:gd name="connsiteX7" fmla="*/ 5943600 w 5943600"/>
                  <a:gd name="connsiteY7" fmla="*/ 20191672 h 21288952"/>
                  <a:gd name="connsiteX8" fmla="*/ 4480560 w 5943600"/>
                  <a:gd name="connsiteY8" fmla="*/ 11230552 h 21288952"/>
                  <a:gd name="connsiteX9" fmla="*/ 2651760 w 5943600"/>
                  <a:gd name="connsiteY9" fmla="*/ 1903672 h 21288952"/>
                  <a:gd name="connsiteX10" fmla="*/ 1554480 w 5943600"/>
                  <a:gd name="connsiteY10" fmla="*/ 6932872 h 21288952"/>
                  <a:gd name="connsiteX11" fmla="*/ 2743200 w 5943600"/>
                  <a:gd name="connsiteY11" fmla="*/ 13425112 h 21288952"/>
                  <a:gd name="connsiteX12" fmla="*/ 0 w 5943600"/>
                  <a:gd name="connsiteY12" fmla="*/ 13607992 h 21288952"/>
                  <a:gd name="connsiteX13" fmla="*/ 182880 w 5943600"/>
                  <a:gd name="connsiteY13" fmla="*/ 13607992 h 21288952"/>
                  <a:gd name="connsiteX0" fmla="*/ 561416 w 6322136"/>
                  <a:gd name="connsiteY0" fmla="*/ 13632248 h 21313208"/>
                  <a:gd name="connsiteX1" fmla="*/ 2390216 w 6322136"/>
                  <a:gd name="connsiteY1" fmla="*/ 20856008 h 21313208"/>
                  <a:gd name="connsiteX2" fmla="*/ 4310456 w 6322136"/>
                  <a:gd name="connsiteY2" fmla="*/ 20398808 h 21313208"/>
                  <a:gd name="connsiteX3" fmla="*/ 4584776 w 6322136"/>
                  <a:gd name="connsiteY3" fmla="*/ 20856008 h 21313208"/>
                  <a:gd name="connsiteX4" fmla="*/ 3304616 w 6322136"/>
                  <a:gd name="connsiteY4" fmla="*/ 20947448 h 21313208"/>
                  <a:gd name="connsiteX5" fmla="*/ 5590616 w 6322136"/>
                  <a:gd name="connsiteY5" fmla="*/ 21313208 h 21313208"/>
                  <a:gd name="connsiteX6" fmla="*/ 5773496 w 6322136"/>
                  <a:gd name="connsiteY6" fmla="*/ 20215928 h 21313208"/>
                  <a:gd name="connsiteX7" fmla="*/ 6322136 w 6322136"/>
                  <a:gd name="connsiteY7" fmla="*/ 20215928 h 21313208"/>
                  <a:gd name="connsiteX8" fmla="*/ 4859096 w 6322136"/>
                  <a:gd name="connsiteY8" fmla="*/ 11254808 h 21313208"/>
                  <a:gd name="connsiteX9" fmla="*/ 3030296 w 6322136"/>
                  <a:gd name="connsiteY9" fmla="*/ 1927928 h 21313208"/>
                  <a:gd name="connsiteX10" fmla="*/ 1933016 w 6322136"/>
                  <a:gd name="connsiteY10" fmla="*/ 6957128 h 21313208"/>
                  <a:gd name="connsiteX11" fmla="*/ 3121736 w 6322136"/>
                  <a:gd name="connsiteY11" fmla="*/ 13449368 h 21313208"/>
                  <a:gd name="connsiteX12" fmla="*/ 378536 w 6322136"/>
                  <a:gd name="connsiteY12" fmla="*/ 13632248 h 21313208"/>
                  <a:gd name="connsiteX13" fmla="*/ 561416 w 6322136"/>
                  <a:gd name="connsiteY13" fmla="*/ 13632248 h 21313208"/>
                  <a:gd name="connsiteX0" fmla="*/ 182880 w 5943600"/>
                  <a:gd name="connsiteY0" fmla="*/ 11716832 h 19397792"/>
                  <a:gd name="connsiteX1" fmla="*/ 2011680 w 5943600"/>
                  <a:gd name="connsiteY1" fmla="*/ 18940592 h 19397792"/>
                  <a:gd name="connsiteX2" fmla="*/ 3931920 w 5943600"/>
                  <a:gd name="connsiteY2" fmla="*/ 18483392 h 19397792"/>
                  <a:gd name="connsiteX3" fmla="*/ 4206240 w 5943600"/>
                  <a:gd name="connsiteY3" fmla="*/ 18940592 h 19397792"/>
                  <a:gd name="connsiteX4" fmla="*/ 2926080 w 5943600"/>
                  <a:gd name="connsiteY4" fmla="*/ 19032032 h 19397792"/>
                  <a:gd name="connsiteX5" fmla="*/ 5212080 w 5943600"/>
                  <a:gd name="connsiteY5" fmla="*/ 19397792 h 19397792"/>
                  <a:gd name="connsiteX6" fmla="*/ 5394960 w 5943600"/>
                  <a:gd name="connsiteY6" fmla="*/ 18300512 h 19397792"/>
                  <a:gd name="connsiteX7" fmla="*/ 5943600 w 5943600"/>
                  <a:gd name="connsiteY7" fmla="*/ 18300512 h 19397792"/>
                  <a:gd name="connsiteX8" fmla="*/ 4480560 w 5943600"/>
                  <a:gd name="connsiteY8" fmla="*/ 9339392 h 19397792"/>
                  <a:gd name="connsiteX9" fmla="*/ 2651760 w 5943600"/>
                  <a:gd name="connsiteY9" fmla="*/ 12512 h 19397792"/>
                  <a:gd name="connsiteX10" fmla="*/ 1554480 w 5943600"/>
                  <a:gd name="connsiteY10" fmla="*/ 5041712 h 19397792"/>
                  <a:gd name="connsiteX11" fmla="*/ 2743200 w 5943600"/>
                  <a:gd name="connsiteY11" fmla="*/ 11533952 h 19397792"/>
                  <a:gd name="connsiteX12" fmla="*/ 0 w 5943600"/>
                  <a:gd name="connsiteY12" fmla="*/ 11716832 h 19397792"/>
                  <a:gd name="connsiteX13" fmla="*/ 182880 w 5943600"/>
                  <a:gd name="connsiteY13" fmla="*/ 11716832 h 19397792"/>
                  <a:gd name="connsiteX0" fmla="*/ 182880 w 5943600"/>
                  <a:gd name="connsiteY0" fmla="*/ 12091960 h 19772920"/>
                  <a:gd name="connsiteX1" fmla="*/ 2011680 w 5943600"/>
                  <a:gd name="connsiteY1" fmla="*/ 19315720 h 19772920"/>
                  <a:gd name="connsiteX2" fmla="*/ 3931920 w 5943600"/>
                  <a:gd name="connsiteY2" fmla="*/ 18858520 h 19772920"/>
                  <a:gd name="connsiteX3" fmla="*/ 4206240 w 5943600"/>
                  <a:gd name="connsiteY3" fmla="*/ 19315720 h 19772920"/>
                  <a:gd name="connsiteX4" fmla="*/ 2926080 w 5943600"/>
                  <a:gd name="connsiteY4" fmla="*/ 19407160 h 19772920"/>
                  <a:gd name="connsiteX5" fmla="*/ 5212080 w 5943600"/>
                  <a:gd name="connsiteY5" fmla="*/ 19772920 h 19772920"/>
                  <a:gd name="connsiteX6" fmla="*/ 5394960 w 5943600"/>
                  <a:gd name="connsiteY6" fmla="*/ 18675640 h 19772920"/>
                  <a:gd name="connsiteX7" fmla="*/ 5943600 w 5943600"/>
                  <a:gd name="connsiteY7" fmla="*/ 18675640 h 19772920"/>
                  <a:gd name="connsiteX8" fmla="*/ 4480560 w 5943600"/>
                  <a:gd name="connsiteY8" fmla="*/ 9714520 h 19772920"/>
                  <a:gd name="connsiteX9" fmla="*/ 2651760 w 5943600"/>
                  <a:gd name="connsiteY9" fmla="*/ 387640 h 19772920"/>
                  <a:gd name="connsiteX10" fmla="*/ 1554480 w 5943600"/>
                  <a:gd name="connsiteY10" fmla="*/ 5416840 h 19772920"/>
                  <a:gd name="connsiteX11" fmla="*/ 2743200 w 5943600"/>
                  <a:gd name="connsiteY11" fmla="*/ 11909080 h 19772920"/>
                  <a:gd name="connsiteX12" fmla="*/ 0 w 5943600"/>
                  <a:gd name="connsiteY12" fmla="*/ 12091960 h 19772920"/>
                  <a:gd name="connsiteX13" fmla="*/ 182880 w 5943600"/>
                  <a:gd name="connsiteY13" fmla="*/ 12091960 h 19772920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2651760 w 5943600"/>
                  <a:gd name="connsiteY9" fmla="*/ 402728 h 19788008"/>
                  <a:gd name="connsiteX10" fmla="*/ 1554480 w 5943600"/>
                  <a:gd name="connsiteY10" fmla="*/ 5431928 h 19788008"/>
                  <a:gd name="connsiteX11" fmla="*/ 2743200 w 5943600"/>
                  <a:gd name="connsiteY11" fmla="*/ 11924168 h 19788008"/>
                  <a:gd name="connsiteX12" fmla="*/ 0 w 5943600"/>
                  <a:gd name="connsiteY12" fmla="*/ 12107048 h 19788008"/>
                  <a:gd name="connsiteX13" fmla="*/ 182880 w 5943600"/>
                  <a:gd name="connsiteY13" fmla="*/ 12107048 h 19788008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2651760 w 5943600"/>
                  <a:gd name="connsiteY9" fmla="*/ 402728 h 19788008"/>
                  <a:gd name="connsiteX10" fmla="*/ 1554480 w 5943600"/>
                  <a:gd name="connsiteY10" fmla="*/ 5431928 h 19788008"/>
                  <a:gd name="connsiteX11" fmla="*/ 2743200 w 5943600"/>
                  <a:gd name="connsiteY11" fmla="*/ 11924168 h 19788008"/>
                  <a:gd name="connsiteX12" fmla="*/ 0 w 5943600"/>
                  <a:gd name="connsiteY12" fmla="*/ 12107048 h 19788008"/>
                  <a:gd name="connsiteX13" fmla="*/ 182880 w 5943600"/>
                  <a:gd name="connsiteY13" fmla="*/ 12107048 h 19788008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2651760 w 5943600"/>
                  <a:gd name="connsiteY9" fmla="*/ 402728 h 19788008"/>
                  <a:gd name="connsiteX10" fmla="*/ 1554480 w 5943600"/>
                  <a:gd name="connsiteY10" fmla="*/ 5431928 h 19788008"/>
                  <a:gd name="connsiteX11" fmla="*/ 2743200 w 5943600"/>
                  <a:gd name="connsiteY11" fmla="*/ 11924168 h 19788008"/>
                  <a:gd name="connsiteX12" fmla="*/ 0 w 5943600"/>
                  <a:gd name="connsiteY12" fmla="*/ 12107048 h 19788008"/>
                  <a:gd name="connsiteX13" fmla="*/ 182880 w 5943600"/>
                  <a:gd name="connsiteY13" fmla="*/ 12107048 h 19788008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2651760 w 5943600"/>
                  <a:gd name="connsiteY9" fmla="*/ 402728 h 19788008"/>
                  <a:gd name="connsiteX10" fmla="*/ 1554480 w 5943600"/>
                  <a:gd name="connsiteY10" fmla="*/ 5431928 h 19788008"/>
                  <a:gd name="connsiteX11" fmla="*/ 2743200 w 5943600"/>
                  <a:gd name="connsiteY11" fmla="*/ 11924168 h 19788008"/>
                  <a:gd name="connsiteX12" fmla="*/ 0 w 5943600"/>
                  <a:gd name="connsiteY12" fmla="*/ 12107048 h 19788008"/>
                  <a:gd name="connsiteX13" fmla="*/ 182880 w 5943600"/>
                  <a:gd name="connsiteY13" fmla="*/ 12107048 h 19788008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2651760 w 5943600"/>
                  <a:gd name="connsiteY9" fmla="*/ 402728 h 19788008"/>
                  <a:gd name="connsiteX10" fmla="*/ 1554480 w 5943600"/>
                  <a:gd name="connsiteY10" fmla="*/ 5431928 h 19788008"/>
                  <a:gd name="connsiteX11" fmla="*/ 2743200 w 5943600"/>
                  <a:gd name="connsiteY11" fmla="*/ 11924168 h 19788008"/>
                  <a:gd name="connsiteX12" fmla="*/ 0 w 5943600"/>
                  <a:gd name="connsiteY12" fmla="*/ 12107048 h 19788008"/>
                  <a:gd name="connsiteX13" fmla="*/ 182880 w 5943600"/>
                  <a:gd name="connsiteY13" fmla="*/ 12107048 h 19788008"/>
                  <a:gd name="connsiteX0" fmla="*/ 182880 w 5943600"/>
                  <a:gd name="connsiteY0" fmla="*/ 12107048 h 19788008"/>
                  <a:gd name="connsiteX1" fmla="*/ 2011680 w 5943600"/>
                  <a:gd name="connsiteY1" fmla="*/ 19330808 h 19788008"/>
                  <a:gd name="connsiteX2" fmla="*/ 3931920 w 5943600"/>
                  <a:gd name="connsiteY2" fmla="*/ 18873608 h 19788008"/>
                  <a:gd name="connsiteX3" fmla="*/ 4206240 w 5943600"/>
                  <a:gd name="connsiteY3" fmla="*/ 19330808 h 19788008"/>
                  <a:gd name="connsiteX4" fmla="*/ 2926080 w 5943600"/>
                  <a:gd name="connsiteY4" fmla="*/ 19422248 h 19788008"/>
                  <a:gd name="connsiteX5" fmla="*/ 5212080 w 5943600"/>
                  <a:gd name="connsiteY5" fmla="*/ 19788008 h 19788008"/>
                  <a:gd name="connsiteX6" fmla="*/ 5394960 w 5943600"/>
                  <a:gd name="connsiteY6" fmla="*/ 18690728 h 19788008"/>
                  <a:gd name="connsiteX7" fmla="*/ 5943600 w 5943600"/>
                  <a:gd name="connsiteY7" fmla="*/ 18690728 h 19788008"/>
                  <a:gd name="connsiteX8" fmla="*/ 4480560 w 5943600"/>
                  <a:gd name="connsiteY8" fmla="*/ 9729608 h 19788008"/>
                  <a:gd name="connsiteX9" fmla="*/ 4140968 w 5943600"/>
                  <a:gd name="connsiteY9" fmla="*/ 4261664 h 19788008"/>
                  <a:gd name="connsiteX10" fmla="*/ 2651760 w 5943600"/>
                  <a:gd name="connsiteY10" fmla="*/ 402728 h 19788008"/>
                  <a:gd name="connsiteX11" fmla="*/ 1554480 w 5943600"/>
                  <a:gd name="connsiteY11" fmla="*/ 5431928 h 19788008"/>
                  <a:gd name="connsiteX12" fmla="*/ 2743200 w 5943600"/>
                  <a:gd name="connsiteY12" fmla="*/ 11924168 h 19788008"/>
                  <a:gd name="connsiteX13" fmla="*/ 0 w 5943600"/>
                  <a:gd name="connsiteY13" fmla="*/ 12107048 h 19788008"/>
                  <a:gd name="connsiteX14" fmla="*/ 182880 w 5943600"/>
                  <a:gd name="connsiteY14" fmla="*/ 12107048 h 19788008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429116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571080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859112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859112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859112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859112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817504"/>
                  <a:gd name="connsiteX1" fmla="*/ 2011680 w 5943600"/>
                  <a:gd name="connsiteY1" fmla="*/ 19360304 h 19817504"/>
                  <a:gd name="connsiteX2" fmla="*/ 3931920 w 5943600"/>
                  <a:gd name="connsiteY2" fmla="*/ 18903104 h 19817504"/>
                  <a:gd name="connsiteX3" fmla="*/ 4206240 w 5943600"/>
                  <a:gd name="connsiteY3" fmla="*/ 19360304 h 19817504"/>
                  <a:gd name="connsiteX4" fmla="*/ 2926080 w 5943600"/>
                  <a:gd name="connsiteY4" fmla="*/ 19451744 h 19817504"/>
                  <a:gd name="connsiteX5" fmla="*/ 5212080 w 5943600"/>
                  <a:gd name="connsiteY5" fmla="*/ 19817504 h 19817504"/>
                  <a:gd name="connsiteX6" fmla="*/ 5394960 w 5943600"/>
                  <a:gd name="connsiteY6" fmla="*/ 18720224 h 19817504"/>
                  <a:gd name="connsiteX7" fmla="*/ 5943600 w 5943600"/>
                  <a:gd name="connsiteY7" fmla="*/ 18720224 h 19817504"/>
                  <a:gd name="connsiteX8" fmla="*/ 4480560 w 5943600"/>
                  <a:gd name="connsiteY8" fmla="*/ 9759104 h 19817504"/>
                  <a:gd name="connsiteX9" fmla="*/ 4140968 w 5943600"/>
                  <a:gd name="connsiteY9" fmla="*/ 3859112 h 19817504"/>
                  <a:gd name="connsiteX10" fmla="*/ 2592288 w 5943600"/>
                  <a:gd name="connsiteY10" fmla="*/ 402728 h 19817504"/>
                  <a:gd name="connsiteX11" fmla="*/ 1554480 w 5943600"/>
                  <a:gd name="connsiteY11" fmla="*/ 5461424 h 19817504"/>
                  <a:gd name="connsiteX12" fmla="*/ 2743200 w 5943600"/>
                  <a:gd name="connsiteY12" fmla="*/ 11953664 h 19817504"/>
                  <a:gd name="connsiteX13" fmla="*/ 0 w 5943600"/>
                  <a:gd name="connsiteY13" fmla="*/ 12136544 h 19817504"/>
                  <a:gd name="connsiteX14" fmla="*/ 182880 w 5943600"/>
                  <a:gd name="connsiteY14" fmla="*/ 12136544 h 19817504"/>
                  <a:gd name="connsiteX0" fmla="*/ 182880 w 5943600"/>
                  <a:gd name="connsiteY0" fmla="*/ 12136544 h 19969904"/>
                  <a:gd name="connsiteX1" fmla="*/ 2011680 w 5943600"/>
                  <a:gd name="connsiteY1" fmla="*/ 19360304 h 19969904"/>
                  <a:gd name="connsiteX2" fmla="*/ 3931920 w 5943600"/>
                  <a:gd name="connsiteY2" fmla="*/ 18903104 h 19969904"/>
                  <a:gd name="connsiteX3" fmla="*/ 4206240 w 5943600"/>
                  <a:gd name="connsiteY3" fmla="*/ 19360304 h 19969904"/>
                  <a:gd name="connsiteX4" fmla="*/ 2926080 w 5943600"/>
                  <a:gd name="connsiteY4" fmla="*/ 19451744 h 19969904"/>
                  <a:gd name="connsiteX5" fmla="*/ 5212080 w 5943600"/>
                  <a:gd name="connsiteY5" fmla="*/ 19817504 h 19969904"/>
                  <a:gd name="connsiteX6" fmla="*/ 5394960 w 5943600"/>
                  <a:gd name="connsiteY6" fmla="*/ 18720224 h 19969904"/>
                  <a:gd name="connsiteX7" fmla="*/ 5943600 w 5943600"/>
                  <a:gd name="connsiteY7" fmla="*/ 18720224 h 19969904"/>
                  <a:gd name="connsiteX8" fmla="*/ 4480560 w 5943600"/>
                  <a:gd name="connsiteY8" fmla="*/ 9759104 h 19969904"/>
                  <a:gd name="connsiteX9" fmla="*/ 4140968 w 5943600"/>
                  <a:gd name="connsiteY9" fmla="*/ 3859112 h 19969904"/>
                  <a:gd name="connsiteX10" fmla="*/ 2592288 w 5943600"/>
                  <a:gd name="connsiteY10" fmla="*/ 402728 h 19969904"/>
                  <a:gd name="connsiteX11" fmla="*/ 1554480 w 5943600"/>
                  <a:gd name="connsiteY11" fmla="*/ 5461424 h 19969904"/>
                  <a:gd name="connsiteX12" fmla="*/ 2743200 w 5943600"/>
                  <a:gd name="connsiteY12" fmla="*/ 11953664 h 19969904"/>
                  <a:gd name="connsiteX13" fmla="*/ 0 w 5943600"/>
                  <a:gd name="connsiteY13" fmla="*/ 12136544 h 19969904"/>
                  <a:gd name="connsiteX14" fmla="*/ 182880 w 5943600"/>
                  <a:gd name="connsiteY14" fmla="*/ 12136544 h 19969904"/>
                  <a:gd name="connsiteX0" fmla="*/ 182880 w 5943600"/>
                  <a:gd name="connsiteY0" fmla="*/ 12136544 h 19969904"/>
                  <a:gd name="connsiteX1" fmla="*/ 2011680 w 5943600"/>
                  <a:gd name="connsiteY1" fmla="*/ 19360304 h 19969904"/>
                  <a:gd name="connsiteX2" fmla="*/ 3931920 w 5943600"/>
                  <a:gd name="connsiteY2" fmla="*/ 18903104 h 19969904"/>
                  <a:gd name="connsiteX3" fmla="*/ 4206240 w 5943600"/>
                  <a:gd name="connsiteY3" fmla="*/ 19360304 h 19969904"/>
                  <a:gd name="connsiteX4" fmla="*/ 2926080 w 5943600"/>
                  <a:gd name="connsiteY4" fmla="*/ 19451744 h 19969904"/>
                  <a:gd name="connsiteX5" fmla="*/ 5212080 w 5943600"/>
                  <a:gd name="connsiteY5" fmla="*/ 19817504 h 19969904"/>
                  <a:gd name="connsiteX6" fmla="*/ 5394960 w 5943600"/>
                  <a:gd name="connsiteY6" fmla="*/ 18720224 h 19969904"/>
                  <a:gd name="connsiteX7" fmla="*/ 5943600 w 5943600"/>
                  <a:gd name="connsiteY7" fmla="*/ 18720224 h 19969904"/>
                  <a:gd name="connsiteX8" fmla="*/ 4480560 w 5943600"/>
                  <a:gd name="connsiteY8" fmla="*/ 9759104 h 19969904"/>
                  <a:gd name="connsiteX9" fmla="*/ 4140968 w 5943600"/>
                  <a:gd name="connsiteY9" fmla="*/ 3859112 h 19969904"/>
                  <a:gd name="connsiteX10" fmla="*/ 2592288 w 5943600"/>
                  <a:gd name="connsiteY10" fmla="*/ 402728 h 19969904"/>
                  <a:gd name="connsiteX11" fmla="*/ 1554480 w 5943600"/>
                  <a:gd name="connsiteY11" fmla="*/ 5461424 h 19969904"/>
                  <a:gd name="connsiteX12" fmla="*/ 2743200 w 5943600"/>
                  <a:gd name="connsiteY12" fmla="*/ 11953664 h 19969904"/>
                  <a:gd name="connsiteX13" fmla="*/ 0 w 5943600"/>
                  <a:gd name="connsiteY13" fmla="*/ 12136544 h 19969904"/>
                  <a:gd name="connsiteX14" fmla="*/ 182880 w 5943600"/>
                  <a:gd name="connsiteY14" fmla="*/ 12136544 h 19969904"/>
                  <a:gd name="connsiteX0" fmla="*/ 182880 w 5943600"/>
                  <a:gd name="connsiteY0" fmla="*/ 12136544 h 19969904"/>
                  <a:gd name="connsiteX1" fmla="*/ 2011680 w 5943600"/>
                  <a:gd name="connsiteY1" fmla="*/ 19360304 h 19969904"/>
                  <a:gd name="connsiteX2" fmla="*/ 3931920 w 5943600"/>
                  <a:gd name="connsiteY2" fmla="*/ 18903104 h 19969904"/>
                  <a:gd name="connsiteX3" fmla="*/ 4206240 w 5943600"/>
                  <a:gd name="connsiteY3" fmla="*/ 19360304 h 19969904"/>
                  <a:gd name="connsiteX4" fmla="*/ 2926080 w 5943600"/>
                  <a:gd name="connsiteY4" fmla="*/ 19451744 h 19969904"/>
                  <a:gd name="connsiteX5" fmla="*/ 5212080 w 5943600"/>
                  <a:gd name="connsiteY5" fmla="*/ 19817504 h 19969904"/>
                  <a:gd name="connsiteX6" fmla="*/ 5394960 w 5943600"/>
                  <a:gd name="connsiteY6" fmla="*/ 18720224 h 19969904"/>
                  <a:gd name="connsiteX7" fmla="*/ 5943600 w 5943600"/>
                  <a:gd name="connsiteY7" fmla="*/ 18720224 h 19969904"/>
                  <a:gd name="connsiteX8" fmla="*/ 4480560 w 5943600"/>
                  <a:gd name="connsiteY8" fmla="*/ 9759104 h 19969904"/>
                  <a:gd name="connsiteX9" fmla="*/ 4140968 w 5943600"/>
                  <a:gd name="connsiteY9" fmla="*/ 3859112 h 19969904"/>
                  <a:gd name="connsiteX10" fmla="*/ 2592288 w 5943600"/>
                  <a:gd name="connsiteY10" fmla="*/ 402728 h 19969904"/>
                  <a:gd name="connsiteX11" fmla="*/ 1554480 w 5943600"/>
                  <a:gd name="connsiteY11" fmla="*/ 5461424 h 19969904"/>
                  <a:gd name="connsiteX12" fmla="*/ 2743200 w 5943600"/>
                  <a:gd name="connsiteY12" fmla="*/ 11953664 h 19969904"/>
                  <a:gd name="connsiteX13" fmla="*/ 0 w 5943600"/>
                  <a:gd name="connsiteY13" fmla="*/ 12136544 h 19969904"/>
                  <a:gd name="connsiteX14" fmla="*/ 182880 w 5943600"/>
                  <a:gd name="connsiteY14" fmla="*/ 12136544 h 19969904"/>
                  <a:gd name="connsiteX0" fmla="*/ 182880 w 5943600"/>
                  <a:gd name="connsiteY0" fmla="*/ 12136544 h 19969904"/>
                  <a:gd name="connsiteX1" fmla="*/ 2011680 w 5943600"/>
                  <a:gd name="connsiteY1" fmla="*/ 19360304 h 19969904"/>
                  <a:gd name="connsiteX2" fmla="*/ 3931920 w 5943600"/>
                  <a:gd name="connsiteY2" fmla="*/ 18903104 h 19969904"/>
                  <a:gd name="connsiteX3" fmla="*/ 4206240 w 5943600"/>
                  <a:gd name="connsiteY3" fmla="*/ 19360304 h 19969904"/>
                  <a:gd name="connsiteX4" fmla="*/ 2926080 w 5943600"/>
                  <a:gd name="connsiteY4" fmla="*/ 19451744 h 19969904"/>
                  <a:gd name="connsiteX5" fmla="*/ 5212080 w 5943600"/>
                  <a:gd name="connsiteY5" fmla="*/ 19817504 h 19969904"/>
                  <a:gd name="connsiteX6" fmla="*/ 5394960 w 5943600"/>
                  <a:gd name="connsiteY6" fmla="*/ 18720224 h 19969904"/>
                  <a:gd name="connsiteX7" fmla="*/ 5943600 w 5943600"/>
                  <a:gd name="connsiteY7" fmla="*/ 18720224 h 19969904"/>
                  <a:gd name="connsiteX8" fmla="*/ 4480560 w 5943600"/>
                  <a:gd name="connsiteY8" fmla="*/ 9759104 h 19969904"/>
                  <a:gd name="connsiteX9" fmla="*/ 4140968 w 5943600"/>
                  <a:gd name="connsiteY9" fmla="*/ 3859112 h 19969904"/>
                  <a:gd name="connsiteX10" fmla="*/ 2592288 w 5943600"/>
                  <a:gd name="connsiteY10" fmla="*/ 402728 h 19969904"/>
                  <a:gd name="connsiteX11" fmla="*/ 1554480 w 5943600"/>
                  <a:gd name="connsiteY11" fmla="*/ 5461424 h 19969904"/>
                  <a:gd name="connsiteX12" fmla="*/ 2743200 w 5943600"/>
                  <a:gd name="connsiteY12" fmla="*/ 11953664 h 19969904"/>
                  <a:gd name="connsiteX13" fmla="*/ 0 w 5943600"/>
                  <a:gd name="connsiteY13" fmla="*/ 12136544 h 19969904"/>
                  <a:gd name="connsiteX14" fmla="*/ 182880 w 5943600"/>
                  <a:gd name="connsiteY14" fmla="*/ 12136544 h 19969904"/>
                  <a:gd name="connsiteX0" fmla="*/ 182880 w 5943600"/>
                  <a:gd name="connsiteY0" fmla="*/ 12136544 h 19969904"/>
                  <a:gd name="connsiteX1" fmla="*/ 2011680 w 5943600"/>
                  <a:gd name="connsiteY1" fmla="*/ 19360304 h 19969904"/>
                  <a:gd name="connsiteX2" fmla="*/ 3931920 w 5943600"/>
                  <a:gd name="connsiteY2" fmla="*/ 18903104 h 19969904"/>
                  <a:gd name="connsiteX3" fmla="*/ 4206240 w 5943600"/>
                  <a:gd name="connsiteY3" fmla="*/ 19360304 h 19969904"/>
                  <a:gd name="connsiteX4" fmla="*/ 2926080 w 5943600"/>
                  <a:gd name="connsiteY4" fmla="*/ 19451744 h 19969904"/>
                  <a:gd name="connsiteX5" fmla="*/ 5212080 w 5943600"/>
                  <a:gd name="connsiteY5" fmla="*/ 19817504 h 19969904"/>
                  <a:gd name="connsiteX6" fmla="*/ 5394960 w 5943600"/>
                  <a:gd name="connsiteY6" fmla="*/ 18720224 h 19969904"/>
                  <a:gd name="connsiteX7" fmla="*/ 5943600 w 5943600"/>
                  <a:gd name="connsiteY7" fmla="*/ 18720224 h 19969904"/>
                  <a:gd name="connsiteX8" fmla="*/ 4480560 w 5943600"/>
                  <a:gd name="connsiteY8" fmla="*/ 9759104 h 19969904"/>
                  <a:gd name="connsiteX9" fmla="*/ 4140968 w 5943600"/>
                  <a:gd name="connsiteY9" fmla="*/ 3859112 h 19969904"/>
                  <a:gd name="connsiteX10" fmla="*/ 2592288 w 5943600"/>
                  <a:gd name="connsiteY10" fmla="*/ 402728 h 19969904"/>
                  <a:gd name="connsiteX11" fmla="*/ 1554480 w 5943600"/>
                  <a:gd name="connsiteY11" fmla="*/ 5461424 h 19969904"/>
                  <a:gd name="connsiteX12" fmla="*/ 2743200 w 5943600"/>
                  <a:gd name="connsiteY12" fmla="*/ 11953664 h 19969904"/>
                  <a:gd name="connsiteX13" fmla="*/ 0 w 5943600"/>
                  <a:gd name="connsiteY13" fmla="*/ 12136544 h 19969904"/>
                  <a:gd name="connsiteX14" fmla="*/ 182880 w 5943600"/>
                  <a:gd name="connsiteY14" fmla="*/ 12136544 h 19969904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3931920 w 5943600"/>
                  <a:gd name="connsiteY2" fmla="*/ 18903104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3931920 w 5943600"/>
                  <a:gd name="connsiteY2" fmla="*/ 18903104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3931920 w 5943600"/>
                  <a:gd name="connsiteY2" fmla="*/ 18903104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1554480 w 5943600"/>
                  <a:gd name="connsiteY11" fmla="*/ 5461424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41538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83527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4140968 w 5943600"/>
                  <a:gd name="connsiteY9" fmla="*/ 3859112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83527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3746269 w 5943600"/>
                  <a:gd name="connsiteY9" fmla="*/ 3887926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83527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3746269 w 5943600"/>
                  <a:gd name="connsiteY9" fmla="*/ 3887926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83527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2136544 h 20068781"/>
                  <a:gd name="connsiteX1" fmla="*/ 2011680 w 5943600"/>
                  <a:gd name="connsiteY1" fmla="*/ 19360304 h 20068781"/>
                  <a:gd name="connsiteX2" fmla="*/ 4178531 w 5943600"/>
                  <a:gd name="connsiteY2" fmla="*/ 18752208 h 20068781"/>
                  <a:gd name="connsiteX3" fmla="*/ 4206240 w 5943600"/>
                  <a:gd name="connsiteY3" fmla="*/ 19360304 h 20068781"/>
                  <a:gd name="connsiteX4" fmla="*/ 2926080 w 5943600"/>
                  <a:gd name="connsiteY4" fmla="*/ 19451744 h 20068781"/>
                  <a:gd name="connsiteX5" fmla="*/ 5212080 w 5943600"/>
                  <a:gd name="connsiteY5" fmla="*/ 19817504 h 20068781"/>
                  <a:gd name="connsiteX6" fmla="*/ 5394960 w 5943600"/>
                  <a:gd name="connsiteY6" fmla="*/ 18720224 h 20068781"/>
                  <a:gd name="connsiteX7" fmla="*/ 5943600 w 5943600"/>
                  <a:gd name="connsiteY7" fmla="*/ 18720224 h 20068781"/>
                  <a:gd name="connsiteX8" fmla="*/ 4480560 w 5943600"/>
                  <a:gd name="connsiteY8" fmla="*/ 9759104 h 20068781"/>
                  <a:gd name="connsiteX9" fmla="*/ 3746269 w 5943600"/>
                  <a:gd name="connsiteY9" fmla="*/ 3887926 h 20068781"/>
                  <a:gd name="connsiteX10" fmla="*/ 2592288 w 5943600"/>
                  <a:gd name="connsiteY10" fmla="*/ 402728 h 20068781"/>
                  <a:gd name="connsiteX11" fmla="*/ 2071509 w 5943600"/>
                  <a:gd name="connsiteY11" fmla="*/ 5483527 h 20068781"/>
                  <a:gd name="connsiteX12" fmla="*/ 2743200 w 5943600"/>
                  <a:gd name="connsiteY12" fmla="*/ 11953664 h 20068781"/>
                  <a:gd name="connsiteX13" fmla="*/ 0 w 5943600"/>
                  <a:gd name="connsiteY13" fmla="*/ 12136544 h 20068781"/>
                  <a:gd name="connsiteX14" fmla="*/ 182880 w 5943600"/>
                  <a:gd name="connsiteY14" fmla="*/ 12136544 h 20068781"/>
                  <a:gd name="connsiteX0" fmla="*/ 182880 w 5943600"/>
                  <a:gd name="connsiteY0" fmla="*/ 11733816 h 19666053"/>
                  <a:gd name="connsiteX1" fmla="*/ 2011680 w 5943600"/>
                  <a:gd name="connsiteY1" fmla="*/ 18957576 h 19666053"/>
                  <a:gd name="connsiteX2" fmla="*/ 4178531 w 5943600"/>
                  <a:gd name="connsiteY2" fmla="*/ 18349480 h 19666053"/>
                  <a:gd name="connsiteX3" fmla="*/ 4206240 w 5943600"/>
                  <a:gd name="connsiteY3" fmla="*/ 18957576 h 19666053"/>
                  <a:gd name="connsiteX4" fmla="*/ 2926080 w 5943600"/>
                  <a:gd name="connsiteY4" fmla="*/ 19049016 h 19666053"/>
                  <a:gd name="connsiteX5" fmla="*/ 5212080 w 5943600"/>
                  <a:gd name="connsiteY5" fmla="*/ 19414776 h 19666053"/>
                  <a:gd name="connsiteX6" fmla="*/ 5394960 w 5943600"/>
                  <a:gd name="connsiteY6" fmla="*/ 18317496 h 19666053"/>
                  <a:gd name="connsiteX7" fmla="*/ 5943600 w 5943600"/>
                  <a:gd name="connsiteY7" fmla="*/ 18317496 h 19666053"/>
                  <a:gd name="connsiteX8" fmla="*/ 4480560 w 5943600"/>
                  <a:gd name="connsiteY8" fmla="*/ 9356376 h 19666053"/>
                  <a:gd name="connsiteX9" fmla="*/ 3746269 w 5943600"/>
                  <a:gd name="connsiteY9" fmla="*/ 3485198 h 19666053"/>
                  <a:gd name="connsiteX10" fmla="*/ 2592288 w 5943600"/>
                  <a:gd name="connsiteY10" fmla="*/ 0 h 19666053"/>
                  <a:gd name="connsiteX11" fmla="*/ 2071509 w 5943600"/>
                  <a:gd name="connsiteY11" fmla="*/ 5080799 h 19666053"/>
                  <a:gd name="connsiteX12" fmla="*/ 2743200 w 5943600"/>
                  <a:gd name="connsiteY12" fmla="*/ 11550936 h 19666053"/>
                  <a:gd name="connsiteX13" fmla="*/ 0 w 5943600"/>
                  <a:gd name="connsiteY13" fmla="*/ 11733816 h 19666053"/>
                  <a:gd name="connsiteX14" fmla="*/ 182880 w 5943600"/>
                  <a:gd name="connsiteY14" fmla="*/ 11733816 h 19666053"/>
                  <a:gd name="connsiteX0" fmla="*/ 182880 w 5943600"/>
                  <a:gd name="connsiteY0" fmla="*/ 12027478 h 19959715"/>
                  <a:gd name="connsiteX1" fmla="*/ 2011680 w 5943600"/>
                  <a:gd name="connsiteY1" fmla="*/ 19251238 h 19959715"/>
                  <a:gd name="connsiteX2" fmla="*/ 4178531 w 5943600"/>
                  <a:gd name="connsiteY2" fmla="*/ 18643142 h 19959715"/>
                  <a:gd name="connsiteX3" fmla="*/ 4206240 w 5943600"/>
                  <a:gd name="connsiteY3" fmla="*/ 19251238 h 19959715"/>
                  <a:gd name="connsiteX4" fmla="*/ 2926080 w 5943600"/>
                  <a:gd name="connsiteY4" fmla="*/ 19342678 h 19959715"/>
                  <a:gd name="connsiteX5" fmla="*/ 5212080 w 5943600"/>
                  <a:gd name="connsiteY5" fmla="*/ 19708438 h 19959715"/>
                  <a:gd name="connsiteX6" fmla="*/ 5394960 w 5943600"/>
                  <a:gd name="connsiteY6" fmla="*/ 18611158 h 19959715"/>
                  <a:gd name="connsiteX7" fmla="*/ 5943600 w 5943600"/>
                  <a:gd name="connsiteY7" fmla="*/ 18611158 h 19959715"/>
                  <a:gd name="connsiteX8" fmla="*/ 4480560 w 5943600"/>
                  <a:gd name="connsiteY8" fmla="*/ 9650038 h 19959715"/>
                  <a:gd name="connsiteX9" fmla="*/ 3746269 w 5943600"/>
                  <a:gd name="connsiteY9" fmla="*/ 3778860 h 19959715"/>
                  <a:gd name="connsiteX10" fmla="*/ 2592288 w 5943600"/>
                  <a:gd name="connsiteY10" fmla="*/ 293662 h 19959715"/>
                  <a:gd name="connsiteX11" fmla="*/ 2071509 w 5943600"/>
                  <a:gd name="connsiteY11" fmla="*/ 5374461 h 19959715"/>
                  <a:gd name="connsiteX12" fmla="*/ 2743200 w 5943600"/>
                  <a:gd name="connsiteY12" fmla="*/ 11844598 h 19959715"/>
                  <a:gd name="connsiteX13" fmla="*/ 0 w 5943600"/>
                  <a:gd name="connsiteY13" fmla="*/ 12027478 h 19959715"/>
                  <a:gd name="connsiteX14" fmla="*/ 182880 w 5943600"/>
                  <a:gd name="connsiteY14" fmla="*/ 12027478 h 19959715"/>
                  <a:gd name="connsiteX0" fmla="*/ 182880 w 5943600"/>
                  <a:gd name="connsiteY0" fmla="*/ 12577479 h 20509716"/>
                  <a:gd name="connsiteX1" fmla="*/ 2011680 w 5943600"/>
                  <a:gd name="connsiteY1" fmla="*/ 19801239 h 20509716"/>
                  <a:gd name="connsiteX2" fmla="*/ 4178531 w 5943600"/>
                  <a:gd name="connsiteY2" fmla="*/ 19193143 h 20509716"/>
                  <a:gd name="connsiteX3" fmla="*/ 4206240 w 5943600"/>
                  <a:gd name="connsiteY3" fmla="*/ 19801239 h 20509716"/>
                  <a:gd name="connsiteX4" fmla="*/ 2926080 w 5943600"/>
                  <a:gd name="connsiteY4" fmla="*/ 19892679 h 20509716"/>
                  <a:gd name="connsiteX5" fmla="*/ 5212080 w 5943600"/>
                  <a:gd name="connsiteY5" fmla="*/ 20258439 h 20509716"/>
                  <a:gd name="connsiteX6" fmla="*/ 5394960 w 5943600"/>
                  <a:gd name="connsiteY6" fmla="*/ 19161159 h 20509716"/>
                  <a:gd name="connsiteX7" fmla="*/ 5943600 w 5943600"/>
                  <a:gd name="connsiteY7" fmla="*/ 19161159 h 20509716"/>
                  <a:gd name="connsiteX8" fmla="*/ 4480560 w 5943600"/>
                  <a:gd name="connsiteY8" fmla="*/ 10200039 h 20509716"/>
                  <a:gd name="connsiteX9" fmla="*/ 3746269 w 5943600"/>
                  <a:gd name="connsiteY9" fmla="*/ 4328861 h 20509716"/>
                  <a:gd name="connsiteX10" fmla="*/ 2592288 w 5943600"/>
                  <a:gd name="connsiteY10" fmla="*/ 843663 h 20509716"/>
                  <a:gd name="connsiteX11" fmla="*/ 2071509 w 5943600"/>
                  <a:gd name="connsiteY11" fmla="*/ 5924462 h 20509716"/>
                  <a:gd name="connsiteX12" fmla="*/ 2743200 w 5943600"/>
                  <a:gd name="connsiteY12" fmla="*/ 12394599 h 20509716"/>
                  <a:gd name="connsiteX13" fmla="*/ 0 w 5943600"/>
                  <a:gd name="connsiteY13" fmla="*/ 12577479 h 20509716"/>
                  <a:gd name="connsiteX14" fmla="*/ 182880 w 5943600"/>
                  <a:gd name="connsiteY14" fmla="*/ 12577479 h 20509716"/>
                  <a:gd name="connsiteX0" fmla="*/ 182880 w 5943600"/>
                  <a:gd name="connsiteY0" fmla="*/ 11617791 h 19550028"/>
                  <a:gd name="connsiteX1" fmla="*/ 2011680 w 5943600"/>
                  <a:gd name="connsiteY1" fmla="*/ 18841551 h 19550028"/>
                  <a:gd name="connsiteX2" fmla="*/ 4178531 w 5943600"/>
                  <a:gd name="connsiteY2" fmla="*/ 18233455 h 19550028"/>
                  <a:gd name="connsiteX3" fmla="*/ 4206240 w 5943600"/>
                  <a:gd name="connsiteY3" fmla="*/ 18841551 h 19550028"/>
                  <a:gd name="connsiteX4" fmla="*/ 2926080 w 5943600"/>
                  <a:gd name="connsiteY4" fmla="*/ 18932991 h 19550028"/>
                  <a:gd name="connsiteX5" fmla="*/ 5212080 w 5943600"/>
                  <a:gd name="connsiteY5" fmla="*/ 19298751 h 19550028"/>
                  <a:gd name="connsiteX6" fmla="*/ 5394960 w 5943600"/>
                  <a:gd name="connsiteY6" fmla="*/ 18201471 h 19550028"/>
                  <a:gd name="connsiteX7" fmla="*/ 5943600 w 5943600"/>
                  <a:gd name="connsiteY7" fmla="*/ 18201471 h 19550028"/>
                  <a:gd name="connsiteX8" fmla="*/ 4480560 w 5943600"/>
                  <a:gd name="connsiteY8" fmla="*/ 9240351 h 19550028"/>
                  <a:gd name="connsiteX9" fmla="*/ 3746269 w 5943600"/>
                  <a:gd name="connsiteY9" fmla="*/ 3369173 h 19550028"/>
                  <a:gd name="connsiteX10" fmla="*/ 2114718 w 5943600"/>
                  <a:gd name="connsiteY10" fmla="*/ 843663 h 19550028"/>
                  <a:gd name="connsiteX11" fmla="*/ 2071509 w 5943600"/>
                  <a:gd name="connsiteY11" fmla="*/ 4964774 h 19550028"/>
                  <a:gd name="connsiteX12" fmla="*/ 2743200 w 5943600"/>
                  <a:gd name="connsiteY12" fmla="*/ 11434911 h 19550028"/>
                  <a:gd name="connsiteX13" fmla="*/ 0 w 5943600"/>
                  <a:gd name="connsiteY13" fmla="*/ 11617791 h 19550028"/>
                  <a:gd name="connsiteX14" fmla="*/ 182880 w 5943600"/>
                  <a:gd name="connsiteY14" fmla="*/ 11617791 h 19550028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  <a:gd name="connsiteX0" fmla="*/ 182880 w 5943600"/>
                  <a:gd name="connsiteY0" fmla="*/ 11413439 h 19345676"/>
                  <a:gd name="connsiteX1" fmla="*/ 2011680 w 5943600"/>
                  <a:gd name="connsiteY1" fmla="*/ 18637199 h 19345676"/>
                  <a:gd name="connsiteX2" fmla="*/ 4178531 w 5943600"/>
                  <a:gd name="connsiteY2" fmla="*/ 18029103 h 19345676"/>
                  <a:gd name="connsiteX3" fmla="*/ 4206240 w 5943600"/>
                  <a:gd name="connsiteY3" fmla="*/ 18637199 h 19345676"/>
                  <a:gd name="connsiteX4" fmla="*/ 2926080 w 5943600"/>
                  <a:gd name="connsiteY4" fmla="*/ 18728639 h 19345676"/>
                  <a:gd name="connsiteX5" fmla="*/ 5212080 w 5943600"/>
                  <a:gd name="connsiteY5" fmla="*/ 19094399 h 19345676"/>
                  <a:gd name="connsiteX6" fmla="*/ 5394960 w 5943600"/>
                  <a:gd name="connsiteY6" fmla="*/ 17997119 h 19345676"/>
                  <a:gd name="connsiteX7" fmla="*/ 5943600 w 5943600"/>
                  <a:gd name="connsiteY7" fmla="*/ 17997119 h 19345676"/>
                  <a:gd name="connsiteX8" fmla="*/ 4480560 w 5943600"/>
                  <a:gd name="connsiteY8" fmla="*/ 9035999 h 19345676"/>
                  <a:gd name="connsiteX9" fmla="*/ 3746269 w 5943600"/>
                  <a:gd name="connsiteY9" fmla="*/ 3164821 h 19345676"/>
                  <a:gd name="connsiteX10" fmla="*/ 1604268 w 5943600"/>
                  <a:gd name="connsiteY10" fmla="*/ 843663 h 19345676"/>
                  <a:gd name="connsiteX11" fmla="*/ 2071509 w 5943600"/>
                  <a:gd name="connsiteY11" fmla="*/ 4760422 h 19345676"/>
                  <a:gd name="connsiteX12" fmla="*/ 2743200 w 5943600"/>
                  <a:gd name="connsiteY12" fmla="*/ 11230559 h 19345676"/>
                  <a:gd name="connsiteX13" fmla="*/ 0 w 5943600"/>
                  <a:gd name="connsiteY13" fmla="*/ 11413439 h 19345676"/>
                  <a:gd name="connsiteX14" fmla="*/ 182880 w 5943600"/>
                  <a:gd name="connsiteY14" fmla="*/ 11413439 h 193456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943600" h="19345676">
                    <a:moveTo>
                      <a:pt x="182880" y="11413439"/>
                    </a:moveTo>
                    <a:lnTo>
                      <a:pt x="2011680" y="18637199"/>
                    </a:lnTo>
                    <a:lnTo>
                      <a:pt x="4178531" y="18029103"/>
                    </a:lnTo>
                    <a:lnTo>
                      <a:pt x="4206240" y="18637199"/>
                    </a:lnTo>
                    <a:cubicBezTo>
                      <a:pt x="3779520" y="18667679"/>
                      <a:pt x="2804160" y="18881039"/>
                      <a:pt x="2926080" y="18728639"/>
                    </a:cubicBezTo>
                    <a:cubicBezTo>
                      <a:pt x="2594215" y="19345676"/>
                      <a:pt x="4002284" y="19108454"/>
                      <a:pt x="5212080" y="19094399"/>
                    </a:cubicBezTo>
                    <a:lnTo>
                      <a:pt x="5394960" y="17997119"/>
                    </a:lnTo>
                    <a:lnTo>
                      <a:pt x="5943600" y="17997119"/>
                    </a:lnTo>
                    <a:cubicBezTo>
                      <a:pt x="5544638" y="14542518"/>
                      <a:pt x="5368518" y="11328461"/>
                      <a:pt x="4480560" y="9035999"/>
                    </a:cubicBezTo>
                    <a:cubicBezTo>
                      <a:pt x="4103921" y="6460439"/>
                      <a:pt x="3969541" y="4271121"/>
                      <a:pt x="3746269" y="3164821"/>
                    </a:cubicBezTo>
                    <a:cubicBezTo>
                      <a:pt x="3704243" y="2176776"/>
                      <a:pt x="2803235" y="0"/>
                      <a:pt x="1604268" y="843663"/>
                    </a:cubicBezTo>
                    <a:cubicBezTo>
                      <a:pt x="346912" y="1411237"/>
                      <a:pt x="2153641" y="3085277"/>
                      <a:pt x="2071509" y="4760422"/>
                    </a:cubicBezTo>
                    <a:cubicBezTo>
                      <a:pt x="1900037" y="7450425"/>
                      <a:pt x="2220355" y="9493888"/>
                      <a:pt x="2743200" y="11230559"/>
                    </a:cubicBezTo>
                    <a:lnTo>
                      <a:pt x="0" y="11413439"/>
                    </a:lnTo>
                    <a:lnTo>
                      <a:pt x="182880" y="1141343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36" name="手繪多邊形 35"/>
              <p:cNvSpPr/>
              <p:nvPr/>
            </p:nvSpPr>
            <p:spPr>
              <a:xfrm>
                <a:off x="15345766" y="-12030725"/>
                <a:ext cx="3687862" cy="9671978"/>
              </a:xfrm>
              <a:custGeom>
                <a:avLst/>
                <a:gdLst>
                  <a:gd name="connsiteX0" fmla="*/ 6766560 w 7040880"/>
                  <a:gd name="connsiteY0" fmla="*/ 0 h 16550640"/>
                  <a:gd name="connsiteX1" fmla="*/ 5029200 w 7040880"/>
                  <a:gd name="connsiteY1" fmla="*/ 4754880 h 16550640"/>
                  <a:gd name="connsiteX2" fmla="*/ 4206240 w 7040880"/>
                  <a:gd name="connsiteY2" fmla="*/ 6766560 h 16550640"/>
                  <a:gd name="connsiteX3" fmla="*/ 2194560 w 7040880"/>
                  <a:gd name="connsiteY3" fmla="*/ 8869680 h 16550640"/>
                  <a:gd name="connsiteX4" fmla="*/ 3657600 w 7040880"/>
                  <a:gd name="connsiteY4" fmla="*/ 11704320 h 16550640"/>
                  <a:gd name="connsiteX5" fmla="*/ 3566160 w 7040880"/>
                  <a:gd name="connsiteY5" fmla="*/ 12161520 h 16550640"/>
                  <a:gd name="connsiteX6" fmla="*/ 4754880 w 7040880"/>
                  <a:gd name="connsiteY6" fmla="*/ 13990320 h 16550640"/>
                  <a:gd name="connsiteX7" fmla="*/ 4663440 w 7040880"/>
                  <a:gd name="connsiteY7" fmla="*/ 14447520 h 16550640"/>
                  <a:gd name="connsiteX8" fmla="*/ 5943600 w 7040880"/>
                  <a:gd name="connsiteY8" fmla="*/ 14264640 h 16550640"/>
                  <a:gd name="connsiteX9" fmla="*/ 5852160 w 7040880"/>
                  <a:gd name="connsiteY9" fmla="*/ 16550640 h 16550640"/>
                  <a:gd name="connsiteX10" fmla="*/ 3840480 w 7040880"/>
                  <a:gd name="connsiteY10" fmla="*/ 15544800 h 16550640"/>
                  <a:gd name="connsiteX11" fmla="*/ 2926080 w 7040880"/>
                  <a:gd name="connsiteY11" fmla="*/ 15453360 h 16550640"/>
                  <a:gd name="connsiteX12" fmla="*/ 2011680 w 7040880"/>
                  <a:gd name="connsiteY12" fmla="*/ 12984480 h 16550640"/>
                  <a:gd name="connsiteX13" fmla="*/ 1005840 w 7040880"/>
                  <a:gd name="connsiteY13" fmla="*/ 12161520 h 16550640"/>
                  <a:gd name="connsiteX14" fmla="*/ 0 w 7040880"/>
                  <a:gd name="connsiteY14" fmla="*/ 8046720 h 16550640"/>
                  <a:gd name="connsiteX15" fmla="*/ 3200400 w 7040880"/>
                  <a:gd name="connsiteY15" fmla="*/ 3931920 h 16550640"/>
                  <a:gd name="connsiteX16" fmla="*/ 4480560 w 7040880"/>
                  <a:gd name="connsiteY16" fmla="*/ 182880 h 16550640"/>
                  <a:gd name="connsiteX17" fmla="*/ 7040880 w 7040880"/>
                  <a:gd name="connsiteY17" fmla="*/ 182880 h 16550640"/>
                  <a:gd name="connsiteX0" fmla="*/ 6766560 w 7040880"/>
                  <a:gd name="connsiteY0" fmla="*/ 0 h 16550640"/>
                  <a:gd name="connsiteX1" fmla="*/ 5029200 w 7040880"/>
                  <a:gd name="connsiteY1" fmla="*/ 4754880 h 16550640"/>
                  <a:gd name="connsiteX2" fmla="*/ 4206240 w 7040880"/>
                  <a:gd name="connsiteY2" fmla="*/ 6766560 h 16550640"/>
                  <a:gd name="connsiteX3" fmla="*/ 2194560 w 7040880"/>
                  <a:gd name="connsiteY3" fmla="*/ 8869680 h 16550640"/>
                  <a:gd name="connsiteX4" fmla="*/ 3657600 w 7040880"/>
                  <a:gd name="connsiteY4" fmla="*/ 11704320 h 16550640"/>
                  <a:gd name="connsiteX5" fmla="*/ 3566160 w 7040880"/>
                  <a:gd name="connsiteY5" fmla="*/ 12161520 h 16550640"/>
                  <a:gd name="connsiteX6" fmla="*/ 4754880 w 7040880"/>
                  <a:gd name="connsiteY6" fmla="*/ 13990320 h 16550640"/>
                  <a:gd name="connsiteX7" fmla="*/ 4663440 w 7040880"/>
                  <a:gd name="connsiteY7" fmla="*/ 14447520 h 16550640"/>
                  <a:gd name="connsiteX8" fmla="*/ 5943600 w 7040880"/>
                  <a:gd name="connsiteY8" fmla="*/ 14264640 h 16550640"/>
                  <a:gd name="connsiteX9" fmla="*/ 5852160 w 7040880"/>
                  <a:gd name="connsiteY9" fmla="*/ 16550640 h 16550640"/>
                  <a:gd name="connsiteX10" fmla="*/ 3840480 w 7040880"/>
                  <a:gd name="connsiteY10" fmla="*/ 15544800 h 16550640"/>
                  <a:gd name="connsiteX11" fmla="*/ 2926080 w 7040880"/>
                  <a:gd name="connsiteY11" fmla="*/ 15453360 h 16550640"/>
                  <a:gd name="connsiteX12" fmla="*/ 2011680 w 7040880"/>
                  <a:gd name="connsiteY12" fmla="*/ 12984480 h 16550640"/>
                  <a:gd name="connsiteX13" fmla="*/ 1005840 w 7040880"/>
                  <a:gd name="connsiteY13" fmla="*/ 12161520 h 16550640"/>
                  <a:gd name="connsiteX14" fmla="*/ 0 w 7040880"/>
                  <a:gd name="connsiteY14" fmla="*/ 8046720 h 16550640"/>
                  <a:gd name="connsiteX15" fmla="*/ 3200400 w 7040880"/>
                  <a:gd name="connsiteY15" fmla="*/ 3931920 h 16550640"/>
                  <a:gd name="connsiteX16" fmla="*/ 4480560 w 7040880"/>
                  <a:gd name="connsiteY16" fmla="*/ 182880 h 16550640"/>
                  <a:gd name="connsiteX17" fmla="*/ 7040880 w 7040880"/>
                  <a:gd name="connsiteY17" fmla="*/ 182880 h 16550640"/>
                  <a:gd name="connsiteX18" fmla="*/ 6766560 w 7040880"/>
                  <a:gd name="connsiteY18" fmla="*/ 0 h 16550640"/>
                  <a:gd name="connsiteX0" fmla="*/ 7040880 w 7040880"/>
                  <a:gd name="connsiteY0" fmla="*/ 0 h 16367760"/>
                  <a:gd name="connsiteX1" fmla="*/ 5029200 w 7040880"/>
                  <a:gd name="connsiteY1" fmla="*/ 4572000 h 16367760"/>
                  <a:gd name="connsiteX2" fmla="*/ 4206240 w 7040880"/>
                  <a:gd name="connsiteY2" fmla="*/ 6583680 h 16367760"/>
                  <a:gd name="connsiteX3" fmla="*/ 2194560 w 7040880"/>
                  <a:gd name="connsiteY3" fmla="*/ 8686800 h 16367760"/>
                  <a:gd name="connsiteX4" fmla="*/ 3657600 w 7040880"/>
                  <a:gd name="connsiteY4" fmla="*/ 11521440 h 16367760"/>
                  <a:gd name="connsiteX5" fmla="*/ 3566160 w 7040880"/>
                  <a:gd name="connsiteY5" fmla="*/ 11978640 h 16367760"/>
                  <a:gd name="connsiteX6" fmla="*/ 4754880 w 7040880"/>
                  <a:gd name="connsiteY6" fmla="*/ 13807440 h 16367760"/>
                  <a:gd name="connsiteX7" fmla="*/ 4663440 w 7040880"/>
                  <a:gd name="connsiteY7" fmla="*/ 14264640 h 16367760"/>
                  <a:gd name="connsiteX8" fmla="*/ 5943600 w 7040880"/>
                  <a:gd name="connsiteY8" fmla="*/ 14081760 h 16367760"/>
                  <a:gd name="connsiteX9" fmla="*/ 5852160 w 7040880"/>
                  <a:gd name="connsiteY9" fmla="*/ 16367760 h 16367760"/>
                  <a:gd name="connsiteX10" fmla="*/ 3840480 w 7040880"/>
                  <a:gd name="connsiteY10" fmla="*/ 15361920 h 16367760"/>
                  <a:gd name="connsiteX11" fmla="*/ 2926080 w 7040880"/>
                  <a:gd name="connsiteY11" fmla="*/ 15270480 h 16367760"/>
                  <a:gd name="connsiteX12" fmla="*/ 2011680 w 7040880"/>
                  <a:gd name="connsiteY12" fmla="*/ 12801600 h 16367760"/>
                  <a:gd name="connsiteX13" fmla="*/ 1005840 w 7040880"/>
                  <a:gd name="connsiteY13" fmla="*/ 11978640 h 16367760"/>
                  <a:gd name="connsiteX14" fmla="*/ 0 w 7040880"/>
                  <a:gd name="connsiteY14" fmla="*/ 7863840 h 16367760"/>
                  <a:gd name="connsiteX15" fmla="*/ 3200400 w 7040880"/>
                  <a:gd name="connsiteY15" fmla="*/ 3749040 h 16367760"/>
                  <a:gd name="connsiteX16" fmla="*/ 4480560 w 7040880"/>
                  <a:gd name="connsiteY16" fmla="*/ 0 h 16367760"/>
                  <a:gd name="connsiteX17" fmla="*/ 7040880 w 7040880"/>
                  <a:gd name="connsiteY17" fmla="*/ 0 h 16367760"/>
                  <a:gd name="connsiteX0" fmla="*/ 7040880 w 7040880"/>
                  <a:gd name="connsiteY0" fmla="*/ 0 h 16367760"/>
                  <a:gd name="connsiteX1" fmla="*/ 5029200 w 7040880"/>
                  <a:gd name="connsiteY1" fmla="*/ 4572000 h 16367760"/>
                  <a:gd name="connsiteX2" fmla="*/ 4206240 w 7040880"/>
                  <a:gd name="connsiteY2" fmla="*/ 6583680 h 16367760"/>
                  <a:gd name="connsiteX3" fmla="*/ 2194560 w 7040880"/>
                  <a:gd name="connsiteY3" fmla="*/ 8686800 h 16367760"/>
                  <a:gd name="connsiteX4" fmla="*/ 3657600 w 7040880"/>
                  <a:gd name="connsiteY4" fmla="*/ 11521440 h 16367760"/>
                  <a:gd name="connsiteX5" fmla="*/ 3566160 w 7040880"/>
                  <a:gd name="connsiteY5" fmla="*/ 11978640 h 16367760"/>
                  <a:gd name="connsiteX6" fmla="*/ 4754880 w 7040880"/>
                  <a:gd name="connsiteY6" fmla="*/ 13807440 h 16367760"/>
                  <a:gd name="connsiteX7" fmla="*/ 4663440 w 7040880"/>
                  <a:gd name="connsiteY7" fmla="*/ 14264640 h 16367760"/>
                  <a:gd name="connsiteX8" fmla="*/ 5943600 w 7040880"/>
                  <a:gd name="connsiteY8" fmla="*/ 14081760 h 16367760"/>
                  <a:gd name="connsiteX9" fmla="*/ 5852160 w 7040880"/>
                  <a:gd name="connsiteY9" fmla="*/ 16367760 h 16367760"/>
                  <a:gd name="connsiteX10" fmla="*/ 3840480 w 7040880"/>
                  <a:gd name="connsiteY10" fmla="*/ 15361920 h 16367760"/>
                  <a:gd name="connsiteX11" fmla="*/ 2926080 w 7040880"/>
                  <a:gd name="connsiteY11" fmla="*/ 15270480 h 16367760"/>
                  <a:gd name="connsiteX12" fmla="*/ 2011680 w 7040880"/>
                  <a:gd name="connsiteY12" fmla="*/ 12801600 h 16367760"/>
                  <a:gd name="connsiteX13" fmla="*/ 1005840 w 7040880"/>
                  <a:gd name="connsiteY13" fmla="*/ 11978640 h 16367760"/>
                  <a:gd name="connsiteX14" fmla="*/ 0 w 7040880"/>
                  <a:gd name="connsiteY14" fmla="*/ 7863840 h 16367760"/>
                  <a:gd name="connsiteX15" fmla="*/ 3200400 w 7040880"/>
                  <a:gd name="connsiteY15" fmla="*/ 3749040 h 16367760"/>
                  <a:gd name="connsiteX16" fmla="*/ 4536504 w 7040880"/>
                  <a:gd name="connsiteY16" fmla="*/ 393184 h 16367760"/>
                  <a:gd name="connsiteX17" fmla="*/ 7040880 w 7040880"/>
                  <a:gd name="connsiteY17" fmla="*/ 0 h 16367760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657600 w 7040880"/>
                  <a:gd name="connsiteY4" fmla="*/ 11620733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657600 w 7040880"/>
                  <a:gd name="connsiteY4" fmla="*/ 11620733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657600 w 7040880"/>
                  <a:gd name="connsiteY4" fmla="*/ 11620733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657600 w 7040880"/>
                  <a:gd name="connsiteY4" fmla="*/ 11620733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3840480 w 7040880"/>
                  <a:gd name="connsiteY10" fmla="*/ 15461213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2926080 w 7040880"/>
                  <a:gd name="connsiteY11" fmla="*/ 15369773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663440 w 7040880"/>
                  <a:gd name="connsiteY7" fmla="*/ 14363933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754880 w 7040880"/>
                  <a:gd name="connsiteY6" fmla="*/ 13906733 h 16467053"/>
                  <a:gd name="connsiteX7" fmla="*/ 4248472 w 7040880"/>
                  <a:gd name="connsiteY7" fmla="*/ 13780912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4392488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671830"/>
                  <a:gd name="connsiteX1" fmla="*/ 5029200 w 7040880"/>
                  <a:gd name="connsiteY1" fmla="*/ 4671293 h 16671830"/>
                  <a:gd name="connsiteX2" fmla="*/ 4206240 w 7040880"/>
                  <a:gd name="connsiteY2" fmla="*/ 6682973 h 16671830"/>
                  <a:gd name="connsiteX3" fmla="*/ 2194560 w 7040880"/>
                  <a:gd name="connsiteY3" fmla="*/ 8786093 h 16671830"/>
                  <a:gd name="connsiteX4" fmla="*/ 3096344 w 7040880"/>
                  <a:gd name="connsiteY4" fmla="*/ 11797734 h 16671830"/>
                  <a:gd name="connsiteX5" fmla="*/ 3566160 w 7040880"/>
                  <a:gd name="connsiteY5" fmla="*/ 12077933 h 16671830"/>
                  <a:gd name="connsiteX6" fmla="*/ 4392488 w 7040880"/>
                  <a:gd name="connsiteY6" fmla="*/ 13780912 h 16671830"/>
                  <a:gd name="connsiteX7" fmla="*/ 4248472 w 7040880"/>
                  <a:gd name="connsiteY7" fmla="*/ 13780912 h 16671830"/>
                  <a:gd name="connsiteX8" fmla="*/ 3744416 w 7040880"/>
                  <a:gd name="connsiteY8" fmla="*/ 13780912 h 16671830"/>
                  <a:gd name="connsiteX9" fmla="*/ 5943600 w 7040880"/>
                  <a:gd name="connsiteY9" fmla="*/ 14181053 h 16671830"/>
                  <a:gd name="connsiteX10" fmla="*/ 5852160 w 7040880"/>
                  <a:gd name="connsiteY10" fmla="*/ 16467053 h 16671830"/>
                  <a:gd name="connsiteX11" fmla="*/ 4176464 w 7040880"/>
                  <a:gd name="connsiteY11" fmla="*/ 15409712 h 16671830"/>
                  <a:gd name="connsiteX12" fmla="*/ 3312368 w 7040880"/>
                  <a:gd name="connsiteY12" fmla="*/ 15193688 h 16671830"/>
                  <a:gd name="connsiteX13" fmla="*/ 2011680 w 7040880"/>
                  <a:gd name="connsiteY13" fmla="*/ 12900893 h 16671830"/>
                  <a:gd name="connsiteX14" fmla="*/ 1005840 w 7040880"/>
                  <a:gd name="connsiteY14" fmla="*/ 12077933 h 16671830"/>
                  <a:gd name="connsiteX15" fmla="*/ 0 w 7040880"/>
                  <a:gd name="connsiteY15" fmla="*/ 7963133 h 16671830"/>
                  <a:gd name="connsiteX16" fmla="*/ 3200400 w 7040880"/>
                  <a:gd name="connsiteY16" fmla="*/ 3848333 h 16671830"/>
                  <a:gd name="connsiteX17" fmla="*/ 4536504 w 7040880"/>
                  <a:gd name="connsiteY17" fmla="*/ 492477 h 16671830"/>
                  <a:gd name="connsiteX18" fmla="*/ 7040880 w 7040880"/>
                  <a:gd name="connsiteY18" fmla="*/ 99293 h 16671830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206240 w 7040880"/>
                  <a:gd name="connsiteY2" fmla="*/ 6682973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3744416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4392488 w 7040880"/>
                  <a:gd name="connsiteY6" fmla="*/ 13780912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88432 w 7040880"/>
                  <a:gd name="connsiteY6" fmla="*/ 13537504 h 16467053"/>
                  <a:gd name="connsiteX7" fmla="*/ 4248472 w 7040880"/>
                  <a:gd name="connsiteY7" fmla="*/ 13780912 h 16467053"/>
                  <a:gd name="connsiteX8" fmla="*/ 3744416 w 7040880"/>
                  <a:gd name="connsiteY8" fmla="*/ 13780912 h 16467053"/>
                  <a:gd name="connsiteX9" fmla="*/ 5943600 w 7040880"/>
                  <a:gd name="connsiteY9" fmla="*/ 14181053 h 16467053"/>
                  <a:gd name="connsiteX10" fmla="*/ 5852160 w 7040880"/>
                  <a:gd name="connsiteY10" fmla="*/ 16467053 h 16467053"/>
                  <a:gd name="connsiteX11" fmla="*/ 4176464 w 7040880"/>
                  <a:gd name="connsiteY11" fmla="*/ 15409712 h 16467053"/>
                  <a:gd name="connsiteX12" fmla="*/ 3312368 w 7040880"/>
                  <a:gd name="connsiteY12" fmla="*/ 15193688 h 16467053"/>
                  <a:gd name="connsiteX13" fmla="*/ 2011680 w 7040880"/>
                  <a:gd name="connsiteY13" fmla="*/ 12900893 h 16467053"/>
                  <a:gd name="connsiteX14" fmla="*/ 1005840 w 7040880"/>
                  <a:gd name="connsiteY14" fmla="*/ 12077933 h 16467053"/>
                  <a:gd name="connsiteX15" fmla="*/ 0 w 7040880"/>
                  <a:gd name="connsiteY15" fmla="*/ 7963133 h 16467053"/>
                  <a:gd name="connsiteX16" fmla="*/ 3200400 w 7040880"/>
                  <a:gd name="connsiteY16" fmla="*/ 3848333 h 16467053"/>
                  <a:gd name="connsiteX17" fmla="*/ 4536504 w 7040880"/>
                  <a:gd name="connsiteY17" fmla="*/ 492477 h 16467053"/>
                  <a:gd name="connsiteX18" fmla="*/ 7040880 w 7040880"/>
                  <a:gd name="connsiteY18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88432 w 7040880"/>
                  <a:gd name="connsiteY6" fmla="*/ 13537504 h 16467053"/>
                  <a:gd name="connsiteX7" fmla="*/ 3744416 w 7040880"/>
                  <a:gd name="connsiteY7" fmla="*/ 13780912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744416 w 7040880"/>
                  <a:gd name="connsiteY7" fmla="*/ 13780912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888432 w 7040880"/>
                  <a:gd name="connsiteY7" fmla="*/ 13681520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66160 w 7040880"/>
                  <a:gd name="connsiteY5" fmla="*/ 12077933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28392 w 7040880"/>
                  <a:gd name="connsiteY5" fmla="*/ 12094575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28392 w 7040880"/>
                  <a:gd name="connsiteY5" fmla="*/ 12094575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28392 w 7040880"/>
                  <a:gd name="connsiteY5" fmla="*/ 12094575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28392 w 7040880"/>
                  <a:gd name="connsiteY5" fmla="*/ 12094575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040880 w 7040880"/>
                  <a:gd name="connsiteY0" fmla="*/ 99293 h 16467053"/>
                  <a:gd name="connsiteX1" fmla="*/ 5029200 w 7040880"/>
                  <a:gd name="connsiteY1" fmla="*/ 4671293 h 16467053"/>
                  <a:gd name="connsiteX2" fmla="*/ 4032448 w 7040880"/>
                  <a:gd name="connsiteY2" fmla="*/ 6696744 h 16467053"/>
                  <a:gd name="connsiteX3" fmla="*/ 2194560 w 7040880"/>
                  <a:gd name="connsiteY3" fmla="*/ 8786093 h 16467053"/>
                  <a:gd name="connsiteX4" fmla="*/ 3096344 w 7040880"/>
                  <a:gd name="connsiteY4" fmla="*/ 11797734 h 16467053"/>
                  <a:gd name="connsiteX5" fmla="*/ 3528392 w 7040880"/>
                  <a:gd name="connsiteY5" fmla="*/ 12094575 h 16467053"/>
                  <a:gd name="connsiteX6" fmla="*/ 3816424 w 7040880"/>
                  <a:gd name="connsiteY6" fmla="*/ 13321480 h 16467053"/>
                  <a:gd name="connsiteX7" fmla="*/ 3960440 w 7040880"/>
                  <a:gd name="connsiteY7" fmla="*/ 13825536 h 16467053"/>
                  <a:gd name="connsiteX8" fmla="*/ 5943600 w 7040880"/>
                  <a:gd name="connsiteY8" fmla="*/ 14181053 h 16467053"/>
                  <a:gd name="connsiteX9" fmla="*/ 5852160 w 7040880"/>
                  <a:gd name="connsiteY9" fmla="*/ 16467053 h 16467053"/>
                  <a:gd name="connsiteX10" fmla="*/ 4176464 w 7040880"/>
                  <a:gd name="connsiteY10" fmla="*/ 15409712 h 16467053"/>
                  <a:gd name="connsiteX11" fmla="*/ 3312368 w 7040880"/>
                  <a:gd name="connsiteY11" fmla="*/ 15193688 h 16467053"/>
                  <a:gd name="connsiteX12" fmla="*/ 2011680 w 7040880"/>
                  <a:gd name="connsiteY12" fmla="*/ 12900893 h 16467053"/>
                  <a:gd name="connsiteX13" fmla="*/ 1005840 w 7040880"/>
                  <a:gd name="connsiteY13" fmla="*/ 12077933 h 16467053"/>
                  <a:gd name="connsiteX14" fmla="*/ 0 w 7040880"/>
                  <a:gd name="connsiteY14" fmla="*/ 7963133 h 16467053"/>
                  <a:gd name="connsiteX15" fmla="*/ 3200400 w 7040880"/>
                  <a:gd name="connsiteY15" fmla="*/ 3848333 h 16467053"/>
                  <a:gd name="connsiteX16" fmla="*/ 4536504 w 7040880"/>
                  <a:gd name="connsiteY16" fmla="*/ 492477 h 16467053"/>
                  <a:gd name="connsiteX17" fmla="*/ 7040880 w 7040880"/>
                  <a:gd name="connsiteY17" fmla="*/ 99293 h 16467053"/>
                  <a:gd name="connsiteX0" fmla="*/ 7406640 w 7406640"/>
                  <a:gd name="connsiteY0" fmla="*/ 99293 h 16467053"/>
                  <a:gd name="connsiteX1" fmla="*/ 5394960 w 7406640"/>
                  <a:gd name="connsiteY1" fmla="*/ 4671293 h 16467053"/>
                  <a:gd name="connsiteX2" fmla="*/ 4398208 w 7406640"/>
                  <a:gd name="connsiteY2" fmla="*/ 6696744 h 16467053"/>
                  <a:gd name="connsiteX3" fmla="*/ 2560320 w 7406640"/>
                  <a:gd name="connsiteY3" fmla="*/ 8786093 h 16467053"/>
                  <a:gd name="connsiteX4" fmla="*/ 3462104 w 7406640"/>
                  <a:gd name="connsiteY4" fmla="*/ 11797734 h 16467053"/>
                  <a:gd name="connsiteX5" fmla="*/ 3894152 w 7406640"/>
                  <a:gd name="connsiteY5" fmla="*/ 12094575 h 16467053"/>
                  <a:gd name="connsiteX6" fmla="*/ 4182184 w 7406640"/>
                  <a:gd name="connsiteY6" fmla="*/ 13321480 h 16467053"/>
                  <a:gd name="connsiteX7" fmla="*/ 4326200 w 7406640"/>
                  <a:gd name="connsiteY7" fmla="*/ 13825536 h 16467053"/>
                  <a:gd name="connsiteX8" fmla="*/ 6309360 w 7406640"/>
                  <a:gd name="connsiteY8" fmla="*/ 14181053 h 16467053"/>
                  <a:gd name="connsiteX9" fmla="*/ 6217920 w 7406640"/>
                  <a:gd name="connsiteY9" fmla="*/ 16467053 h 16467053"/>
                  <a:gd name="connsiteX10" fmla="*/ 4542224 w 7406640"/>
                  <a:gd name="connsiteY10" fmla="*/ 15409712 h 16467053"/>
                  <a:gd name="connsiteX11" fmla="*/ 3678128 w 7406640"/>
                  <a:gd name="connsiteY11" fmla="*/ 15193688 h 16467053"/>
                  <a:gd name="connsiteX12" fmla="*/ 2377440 w 7406640"/>
                  <a:gd name="connsiteY12" fmla="*/ 12900893 h 16467053"/>
                  <a:gd name="connsiteX13" fmla="*/ 1371600 w 7406640"/>
                  <a:gd name="connsiteY13" fmla="*/ 12077933 h 16467053"/>
                  <a:gd name="connsiteX14" fmla="*/ 365760 w 7406640"/>
                  <a:gd name="connsiteY14" fmla="*/ 7963133 h 16467053"/>
                  <a:gd name="connsiteX15" fmla="*/ 3566160 w 7406640"/>
                  <a:gd name="connsiteY15" fmla="*/ 3848333 h 16467053"/>
                  <a:gd name="connsiteX16" fmla="*/ 4902264 w 7406640"/>
                  <a:gd name="connsiteY16" fmla="*/ 492477 h 16467053"/>
                  <a:gd name="connsiteX17" fmla="*/ 7406640 w 7406640"/>
                  <a:gd name="connsiteY17" fmla="*/ 99293 h 16467053"/>
                  <a:gd name="connsiteX0" fmla="*/ 7406640 w 7406640"/>
                  <a:gd name="connsiteY0" fmla="*/ 99293 h 16467053"/>
                  <a:gd name="connsiteX1" fmla="*/ 5394960 w 7406640"/>
                  <a:gd name="connsiteY1" fmla="*/ 4671293 h 16467053"/>
                  <a:gd name="connsiteX2" fmla="*/ 4398208 w 7406640"/>
                  <a:gd name="connsiteY2" fmla="*/ 6696744 h 16467053"/>
                  <a:gd name="connsiteX3" fmla="*/ 2560320 w 7406640"/>
                  <a:gd name="connsiteY3" fmla="*/ 8786093 h 16467053"/>
                  <a:gd name="connsiteX4" fmla="*/ 3462104 w 7406640"/>
                  <a:gd name="connsiteY4" fmla="*/ 11797734 h 16467053"/>
                  <a:gd name="connsiteX5" fmla="*/ 3894152 w 7406640"/>
                  <a:gd name="connsiteY5" fmla="*/ 12094575 h 16467053"/>
                  <a:gd name="connsiteX6" fmla="*/ 4182184 w 7406640"/>
                  <a:gd name="connsiteY6" fmla="*/ 13321480 h 16467053"/>
                  <a:gd name="connsiteX7" fmla="*/ 4326200 w 7406640"/>
                  <a:gd name="connsiteY7" fmla="*/ 13825536 h 16467053"/>
                  <a:gd name="connsiteX8" fmla="*/ 6309360 w 7406640"/>
                  <a:gd name="connsiteY8" fmla="*/ 14181053 h 16467053"/>
                  <a:gd name="connsiteX9" fmla="*/ 6217920 w 7406640"/>
                  <a:gd name="connsiteY9" fmla="*/ 16467053 h 16467053"/>
                  <a:gd name="connsiteX10" fmla="*/ 4542224 w 7406640"/>
                  <a:gd name="connsiteY10" fmla="*/ 15409712 h 16467053"/>
                  <a:gd name="connsiteX11" fmla="*/ 3678128 w 7406640"/>
                  <a:gd name="connsiteY11" fmla="*/ 15193688 h 16467053"/>
                  <a:gd name="connsiteX12" fmla="*/ 2377440 w 7406640"/>
                  <a:gd name="connsiteY12" fmla="*/ 12900893 h 16467053"/>
                  <a:gd name="connsiteX13" fmla="*/ 1371600 w 7406640"/>
                  <a:gd name="connsiteY13" fmla="*/ 12077933 h 16467053"/>
                  <a:gd name="connsiteX14" fmla="*/ 365760 w 7406640"/>
                  <a:gd name="connsiteY14" fmla="*/ 7963133 h 16467053"/>
                  <a:gd name="connsiteX15" fmla="*/ 3566160 w 7406640"/>
                  <a:gd name="connsiteY15" fmla="*/ 3848333 h 16467053"/>
                  <a:gd name="connsiteX16" fmla="*/ 4902264 w 7406640"/>
                  <a:gd name="connsiteY16" fmla="*/ 492477 h 16467053"/>
                  <a:gd name="connsiteX17" fmla="*/ 7406640 w 7406640"/>
                  <a:gd name="connsiteY17" fmla="*/ 99293 h 16467053"/>
                  <a:gd name="connsiteX0" fmla="*/ 7114516 w 7114516"/>
                  <a:gd name="connsiteY0" fmla="*/ 99293 h 16467053"/>
                  <a:gd name="connsiteX1" fmla="*/ 5102836 w 7114516"/>
                  <a:gd name="connsiteY1" fmla="*/ 4671293 h 16467053"/>
                  <a:gd name="connsiteX2" fmla="*/ 4106084 w 7114516"/>
                  <a:gd name="connsiteY2" fmla="*/ 6696744 h 16467053"/>
                  <a:gd name="connsiteX3" fmla="*/ 2268196 w 7114516"/>
                  <a:gd name="connsiteY3" fmla="*/ 8786093 h 16467053"/>
                  <a:gd name="connsiteX4" fmla="*/ 3169980 w 7114516"/>
                  <a:gd name="connsiteY4" fmla="*/ 11797734 h 16467053"/>
                  <a:gd name="connsiteX5" fmla="*/ 3602028 w 7114516"/>
                  <a:gd name="connsiteY5" fmla="*/ 12094575 h 16467053"/>
                  <a:gd name="connsiteX6" fmla="*/ 3890060 w 7114516"/>
                  <a:gd name="connsiteY6" fmla="*/ 13321480 h 16467053"/>
                  <a:gd name="connsiteX7" fmla="*/ 4034076 w 7114516"/>
                  <a:gd name="connsiteY7" fmla="*/ 13825536 h 16467053"/>
                  <a:gd name="connsiteX8" fmla="*/ 6017236 w 7114516"/>
                  <a:gd name="connsiteY8" fmla="*/ 14181053 h 16467053"/>
                  <a:gd name="connsiteX9" fmla="*/ 5925796 w 7114516"/>
                  <a:gd name="connsiteY9" fmla="*/ 16467053 h 16467053"/>
                  <a:gd name="connsiteX10" fmla="*/ 4250100 w 7114516"/>
                  <a:gd name="connsiteY10" fmla="*/ 15409712 h 16467053"/>
                  <a:gd name="connsiteX11" fmla="*/ 3386004 w 7114516"/>
                  <a:gd name="connsiteY11" fmla="*/ 15193688 h 16467053"/>
                  <a:gd name="connsiteX12" fmla="*/ 2085316 w 7114516"/>
                  <a:gd name="connsiteY12" fmla="*/ 12900893 h 16467053"/>
                  <a:gd name="connsiteX13" fmla="*/ 1079476 w 7114516"/>
                  <a:gd name="connsiteY13" fmla="*/ 12077933 h 16467053"/>
                  <a:gd name="connsiteX14" fmla="*/ 73636 w 7114516"/>
                  <a:gd name="connsiteY14" fmla="*/ 7963133 h 16467053"/>
                  <a:gd name="connsiteX15" fmla="*/ 3274036 w 7114516"/>
                  <a:gd name="connsiteY15" fmla="*/ 3848333 h 16467053"/>
                  <a:gd name="connsiteX16" fmla="*/ 4610140 w 7114516"/>
                  <a:gd name="connsiteY16" fmla="*/ 492477 h 16467053"/>
                  <a:gd name="connsiteX17" fmla="*/ 7114516 w 7114516"/>
                  <a:gd name="connsiteY17" fmla="*/ 99293 h 16467053"/>
                  <a:gd name="connsiteX0" fmla="*/ 5943655 w 6368525"/>
                  <a:gd name="connsiteY0" fmla="*/ 860575 h 16467053"/>
                  <a:gd name="connsiteX1" fmla="*/ 5102836 w 6368525"/>
                  <a:gd name="connsiteY1" fmla="*/ 4671293 h 16467053"/>
                  <a:gd name="connsiteX2" fmla="*/ 4106084 w 6368525"/>
                  <a:gd name="connsiteY2" fmla="*/ 6696744 h 16467053"/>
                  <a:gd name="connsiteX3" fmla="*/ 2268196 w 6368525"/>
                  <a:gd name="connsiteY3" fmla="*/ 8786093 h 16467053"/>
                  <a:gd name="connsiteX4" fmla="*/ 3169980 w 6368525"/>
                  <a:gd name="connsiteY4" fmla="*/ 11797734 h 16467053"/>
                  <a:gd name="connsiteX5" fmla="*/ 3602028 w 6368525"/>
                  <a:gd name="connsiteY5" fmla="*/ 12094575 h 16467053"/>
                  <a:gd name="connsiteX6" fmla="*/ 3890060 w 6368525"/>
                  <a:gd name="connsiteY6" fmla="*/ 13321480 h 16467053"/>
                  <a:gd name="connsiteX7" fmla="*/ 4034076 w 6368525"/>
                  <a:gd name="connsiteY7" fmla="*/ 13825536 h 16467053"/>
                  <a:gd name="connsiteX8" fmla="*/ 6017236 w 6368525"/>
                  <a:gd name="connsiteY8" fmla="*/ 14181053 h 16467053"/>
                  <a:gd name="connsiteX9" fmla="*/ 5925796 w 6368525"/>
                  <a:gd name="connsiteY9" fmla="*/ 16467053 h 16467053"/>
                  <a:gd name="connsiteX10" fmla="*/ 4250100 w 6368525"/>
                  <a:gd name="connsiteY10" fmla="*/ 15409712 h 16467053"/>
                  <a:gd name="connsiteX11" fmla="*/ 3386004 w 6368525"/>
                  <a:gd name="connsiteY11" fmla="*/ 15193688 h 16467053"/>
                  <a:gd name="connsiteX12" fmla="*/ 2085316 w 6368525"/>
                  <a:gd name="connsiteY12" fmla="*/ 12900893 h 16467053"/>
                  <a:gd name="connsiteX13" fmla="*/ 1079476 w 6368525"/>
                  <a:gd name="connsiteY13" fmla="*/ 12077933 h 16467053"/>
                  <a:gd name="connsiteX14" fmla="*/ 73636 w 6368525"/>
                  <a:gd name="connsiteY14" fmla="*/ 7963133 h 16467053"/>
                  <a:gd name="connsiteX15" fmla="*/ 3274036 w 6368525"/>
                  <a:gd name="connsiteY15" fmla="*/ 3848333 h 16467053"/>
                  <a:gd name="connsiteX16" fmla="*/ 4610140 w 6368525"/>
                  <a:gd name="connsiteY16" fmla="*/ 492477 h 16467053"/>
                  <a:gd name="connsiteX17" fmla="*/ 5943655 w 6368525"/>
                  <a:gd name="connsiteY17" fmla="*/ 860575 h 16467053"/>
                  <a:gd name="connsiteX0" fmla="*/ 5943655 w 6368525"/>
                  <a:gd name="connsiteY0" fmla="*/ 860575 h 16467053"/>
                  <a:gd name="connsiteX1" fmla="*/ 5102836 w 6368525"/>
                  <a:gd name="connsiteY1" fmla="*/ 4671293 h 16467053"/>
                  <a:gd name="connsiteX2" fmla="*/ 4106084 w 6368525"/>
                  <a:gd name="connsiteY2" fmla="*/ 6696744 h 16467053"/>
                  <a:gd name="connsiteX3" fmla="*/ 3016511 w 6368525"/>
                  <a:gd name="connsiteY3" fmla="*/ 9211235 h 16467053"/>
                  <a:gd name="connsiteX4" fmla="*/ 3169980 w 6368525"/>
                  <a:gd name="connsiteY4" fmla="*/ 11797734 h 16467053"/>
                  <a:gd name="connsiteX5" fmla="*/ 3602028 w 6368525"/>
                  <a:gd name="connsiteY5" fmla="*/ 12094575 h 16467053"/>
                  <a:gd name="connsiteX6" fmla="*/ 3890060 w 6368525"/>
                  <a:gd name="connsiteY6" fmla="*/ 13321480 h 16467053"/>
                  <a:gd name="connsiteX7" fmla="*/ 4034076 w 6368525"/>
                  <a:gd name="connsiteY7" fmla="*/ 13825536 h 16467053"/>
                  <a:gd name="connsiteX8" fmla="*/ 6017236 w 6368525"/>
                  <a:gd name="connsiteY8" fmla="*/ 14181053 h 16467053"/>
                  <a:gd name="connsiteX9" fmla="*/ 5925796 w 6368525"/>
                  <a:gd name="connsiteY9" fmla="*/ 16467053 h 16467053"/>
                  <a:gd name="connsiteX10" fmla="*/ 4250100 w 6368525"/>
                  <a:gd name="connsiteY10" fmla="*/ 15409712 h 16467053"/>
                  <a:gd name="connsiteX11" fmla="*/ 3386004 w 6368525"/>
                  <a:gd name="connsiteY11" fmla="*/ 15193688 h 16467053"/>
                  <a:gd name="connsiteX12" fmla="*/ 2085316 w 6368525"/>
                  <a:gd name="connsiteY12" fmla="*/ 12900893 h 16467053"/>
                  <a:gd name="connsiteX13" fmla="*/ 1079476 w 6368525"/>
                  <a:gd name="connsiteY13" fmla="*/ 12077933 h 16467053"/>
                  <a:gd name="connsiteX14" fmla="*/ 73636 w 6368525"/>
                  <a:gd name="connsiteY14" fmla="*/ 7963133 h 16467053"/>
                  <a:gd name="connsiteX15" fmla="*/ 3274036 w 6368525"/>
                  <a:gd name="connsiteY15" fmla="*/ 3848333 h 16467053"/>
                  <a:gd name="connsiteX16" fmla="*/ 4610140 w 6368525"/>
                  <a:gd name="connsiteY16" fmla="*/ 492477 h 16467053"/>
                  <a:gd name="connsiteX17" fmla="*/ 5943655 w 6368525"/>
                  <a:gd name="connsiteY17" fmla="*/ 860575 h 16467053"/>
                  <a:gd name="connsiteX0" fmla="*/ 5342501 w 5767371"/>
                  <a:gd name="connsiteY0" fmla="*/ 860575 h 16467053"/>
                  <a:gd name="connsiteX1" fmla="*/ 4501682 w 5767371"/>
                  <a:gd name="connsiteY1" fmla="*/ 4671293 h 16467053"/>
                  <a:gd name="connsiteX2" fmla="*/ 3504930 w 5767371"/>
                  <a:gd name="connsiteY2" fmla="*/ 6696744 h 16467053"/>
                  <a:gd name="connsiteX3" fmla="*/ 2415357 w 5767371"/>
                  <a:gd name="connsiteY3" fmla="*/ 9211235 h 16467053"/>
                  <a:gd name="connsiteX4" fmla="*/ 2568826 w 5767371"/>
                  <a:gd name="connsiteY4" fmla="*/ 11797734 h 16467053"/>
                  <a:gd name="connsiteX5" fmla="*/ 3000874 w 5767371"/>
                  <a:gd name="connsiteY5" fmla="*/ 12094575 h 16467053"/>
                  <a:gd name="connsiteX6" fmla="*/ 3288906 w 5767371"/>
                  <a:gd name="connsiteY6" fmla="*/ 13321480 h 16467053"/>
                  <a:gd name="connsiteX7" fmla="*/ 3432922 w 5767371"/>
                  <a:gd name="connsiteY7" fmla="*/ 13825536 h 16467053"/>
                  <a:gd name="connsiteX8" fmla="*/ 5416082 w 5767371"/>
                  <a:gd name="connsiteY8" fmla="*/ 14181053 h 16467053"/>
                  <a:gd name="connsiteX9" fmla="*/ 5324642 w 5767371"/>
                  <a:gd name="connsiteY9" fmla="*/ 16467053 h 16467053"/>
                  <a:gd name="connsiteX10" fmla="*/ 3648946 w 5767371"/>
                  <a:gd name="connsiteY10" fmla="*/ 15409712 h 16467053"/>
                  <a:gd name="connsiteX11" fmla="*/ 2784850 w 5767371"/>
                  <a:gd name="connsiteY11" fmla="*/ 15193688 h 16467053"/>
                  <a:gd name="connsiteX12" fmla="*/ 1484162 w 5767371"/>
                  <a:gd name="connsiteY12" fmla="*/ 12900893 h 16467053"/>
                  <a:gd name="connsiteX13" fmla="*/ 478322 w 5767371"/>
                  <a:gd name="connsiteY13" fmla="*/ 12077933 h 16467053"/>
                  <a:gd name="connsiteX14" fmla="*/ 73634 w 5767371"/>
                  <a:gd name="connsiteY14" fmla="*/ 7926518 h 16467053"/>
                  <a:gd name="connsiteX15" fmla="*/ 2672882 w 5767371"/>
                  <a:gd name="connsiteY15" fmla="*/ 3848333 h 16467053"/>
                  <a:gd name="connsiteX16" fmla="*/ 4008986 w 5767371"/>
                  <a:gd name="connsiteY16" fmla="*/ 492477 h 16467053"/>
                  <a:gd name="connsiteX17" fmla="*/ 5342501 w 5767371"/>
                  <a:gd name="connsiteY17" fmla="*/ 860575 h 16467053"/>
                  <a:gd name="connsiteX0" fmla="*/ 5342501 w 5767371"/>
                  <a:gd name="connsiteY0" fmla="*/ 860575 h 16467053"/>
                  <a:gd name="connsiteX1" fmla="*/ 4501682 w 5767371"/>
                  <a:gd name="connsiteY1" fmla="*/ 4671293 h 16467053"/>
                  <a:gd name="connsiteX2" fmla="*/ 3504930 w 5767371"/>
                  <a:gd name="connsiteY2" fmla="*/ 6696744 h 16467053"/>
                  <a:gd name="connsiteX3" fmla="*/ 2415357 w 5767371"/>
                  <a:gd name="connsiteY3" fmla="*/ 9211235 h 16467053"/>
                  <a:gd name="connsiteX4" fmla="*/ 2568826 w 5767371"/>
                  <a:gd name="connsiteY4" fmla="*/ 11797734 h 16467053"/>
                  <a:gd name="connsiteX5" fmla="*/ 3000874 w 5767371"/>
                  <a:gd name="connsiteY5" fmla="*/ 12094575 h 16467053"/>
                  <a:gd name="connsiteX6" fmla="*/ 3288906 w 5767371"/>
                  <a:gd name="connsiteY6" fmla="*/ 13321480 h 16467053"/>
                  <a:gd name="connsiteX7" fmla="*/ 3432922 w 5767371"/>
                  <a:gd name="connsiteY7" fmla="*/ 13825536 h 16467053"/>
                  <a:gd name="connsiteX8" fmla="*/ 5416082 w 5767371"/>
                  <a:gd name="connsiteY8" fmla="*/ 14181053 h 16467053"/>
                  <a:gd name="connsiteX9" fmla="*/ 5324642 w 5767371"/>
                  <a:gd name="connsiteY9" fmla="*/ 16467053 h 16467053"/>
                  <a:gd name="connsiteX10" fmla="*/ 3648946 w 5767371"/>
                  <a:gd name="connsiteY10" fmla="*/ 15409712 h 16467053"/>
                  <a:gd name="connsiteX11" fmla="*/ 2784850 w 5767371"/>
                  <a:gd name="connsiteY11" fmla="*/ 15193688 h 16467053"/>
                  <a:gd name="connsiteX12" fmla="*/ 1484162 w 5767371"/>
                  <a:gd name="connsiteY12" fmla="*/ 12900893 h 16467053"/>
                  <a:gd name="connsiteX13" fmla="*/ 478322 w 5767371"/>
                  <a:gd name="connsiteY13" fmla="*/ 12077933 h 16467053"/>
                  <a:gd name="connsiteX14" fmla="*/ 73634 w 5767371"/>
                  <a:gd name="connsiteY14" fmla="*/ 8568876 h 16467053"/>
                  <a:gd name="connsiteX15" fmla="*/ 2672882 w 5767371"/>
                  <a:gd name="connsiteY15" fmla="*/ 3848333 h 16467053"/>
                  <a:gd name="connsiteX16" fmla="*/ 4008986 w 5767371"/>
                  <a:gd name="connsiteY16" fmla="*/ 492477 h 16467053"/>
                  <a:gd name="connsiteX17" fmla="*/ 5342501 w 5767371"/>
                  <a:gd name="connsiteY17" fmla="*/ 860575 h 164670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767371" h="16467053">
                    <a:moveTo>
                      <a:pt x="5342501" y="860575"/>
                    </a:moveTo>
                    <a:lnTo>
                      <a:pt x="4501682" y="4671293"/>
                    </a:lnTo>
                    <a:cubicBezTo>
                      <a:pt x="4029242" y="5768573"/>
                      <a:pt x="3852651" y="5940087"/>
                      <a:pt x="3504930" y="6696744"/>
                    </a:cubicBezTo>
                    <a:cubicBezTo>
                      <a:pt x="3157209" y="7453401"/>
                      <a:pt x="2506797" y="8388275"/>
                      <a:pt x="2415357" y="9211235"/>
                    </a:cubicBezTo>
                    <a:cubicBezTo>
                      <a:pt x="2349182" y="10096424"/>
                      <a:pt x="2441628" y="11511974"/>
                      <a:pt x="2568826" y="11797734"/>
                    </a:cubicBezTo>
                    <a:cubicBezTo>
                      <a:pt x="2772546" y="11952054"/>
                      <a:pt x="2853699" y="11927112"/>
                      <a:pt x="3000874" y="12094575"/>
                    </a:cubicBezTo>
                    <a:cubicBezTo>
                      <a:pt x="3120887" y="12348532"/>
                      <a:pt x="3223193" y="13030213"/>
                      <a:pt x="3288906" y="13321480"/>
                    </a:cubicBezTo>
                    <a:lnTo>
                      <a:pt x="3432922" y="13825536"/>
                    </a:lnTo>
                    <a:cubicBezTo>
                      <a:pt x="4017775" y="14100262"/>
                      <a:pt x="4585811" y="14125799"/>
                      <a:pt x="5416082" y="14181053"/>
                    </a:cubicBezTo>
                    <a:cubicBezTo>
                      <a:pt x="5767373" y="14628743"/>
                      <a:pt x="5619165" y="16262276"/>
                      <a:pt x="5324642" y="16467053"/>
                    </a:cubicBezTo>
                    <a:cubicBezTo>
                      <a:pt x="4599942" y="15960878"/>
                      <a:pt x="4072245" y="15621939"/>
                      <a:pt x="3648946" y="15409712"/>
                    </a:cubicBezTo>
                    <a:lnTo>
                      <a:pt x="2784850" y="15193688"/>
                    </a:lnTo>
                    <a:lnTo>
                      <a:pt x="1484162" y="12900893"/>
                    </a:lnTo>
                    <a:cubicBezTo>
                      <a:pt x="1099741" y="12381601"/>
                      <a:pt x="810476" y="12579747"/>
                      <a:pt x="478322" y="12077933"/>
                    </a:cubicBezTo>
                    <a:cubicBezTo>
                      <a:pt x="143042" y="11254973"/>
                      <a:pt x="-2" y="9170464"/>
                      <a:pt x="73634" y="8568876"/>
                    </a:cubicBezTo>
                    <a:lnTo>
                      <a:pt x="2672882" y="3848333"/>
                    </a:lnTo>
                    <a:cubicBezTo>
                      <a:pt x="2850346" y="2427770"/>
                      <a:pt x="3359730" y="1311424"/>
                      <a:pt x="4008986" y="492477"/>
                    </a:cubicBezTo>
                    <a:cubicBezTo>
                      <a:pt x="4937090" y="0"/>
                      <a:pt x="4507709" y="991636"/>
                      <a:pt x="5342501" y="860575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grpSp>
            <p:nvGrpSpPr>
              <p:cNvPr id="15372" name="群組 9"/>
              <p:cNvGrpSpPr>
                <a:grpSpLocks/>
              </p:cNvGrpSpPr>
              <p:nvPr/>
            </p:nvGrpSpPr>
            <p:grpSpPr bwMode="auto">
              <a:xfrm>
                <a:off x="18355046" y="6081726"/>
                <a:ext cx="5653476" cy="11427410"/>
                <a:chOff x="-19596092" y="-3418154"/>
                <a:chExt cx="14739420" cy="24771775"/>
              </a:xfrm>
            </p:grpSpPr>
            <p:sp>
              <p:nvSpPr>
                <p:cNvPr id="39" name="手繪多邊形 38"/>
                <p:cNvSpPr/>
                <p:nvPr/>
              </p:nvSpPr>
              <p:spPr>
                <a:xfrm>
                  <a:off x="-10836329" y="-3416689"/>
                  <a:ext cx="5979657" cy="24337641"/>
                </a:xfrm>
                <a:custGeom>
                  <a:avLst/>
                  <a:gdLst>
                    <a:gd name="connsiteX0" fmla="*/ 6126480 w 6126480"/>
                    <a:gd name="connsiteY0" fmla="*/ 26609040 h 26883360"/>
                    <a:gd name="connsiteX1" fmla="*/ 1737360 w 6126480"/>
                    <a:gd name="connsiteY1" fmla="*/ 25786080 h 26883360"/>
                    <a:gd name="connsiteX2" fmla="*/ 1737360 w 6126480"/>
                    <a:gd name="connsiteY2" fmla="*/ 23957280 h 26883360"/>
                    <a:gd name="connsiteX3" fmla="*/ 1554480 w 6126480"/>
                    <a:gd name="connsiteY3" fmla="*/ 24323040 h 26883360"/>
                    <a:gd name="connsiteX4" fmla="*/ 1005840 w 6126480"/>
                    <a:gd name="connsiteY4" fmla="*/ 24140160 h 26883360"/>
                    <a:gd name="connsiteX5" fmla="*/ 1005840 w 6126480"/>
                    <a:gd name="connsiteY5" fmla="*/ 21579840 h 26883360"/>
                    <a:gd name="connsiteX6" fmla="*/ 274320 w 6126480"/>
                    <a:gd name="connsiteY6" fmla="*/ 20391120 h 26883360"/>
                    <a:gd name="connsiteX7" fmla="*/ 274320 w 6126480"/>
                    <a:gd name="connsiteY7" fmla="*/ 18745200 h 26883360"/>
                    <a:gd name="connsiteX8" fmla="*/ 1280160 w 6126480"/>
                    <a:gd name="connsiteY8" fmla="*/ 17373600 h 26883360"/>
                    <a:gd name="connsiteX9" fmla="*/ 731520 w 6126480"/>
                    <a:gd name="connsiteY9" fmla="*/ 11064240 h 26883360"/>
                    <a:gd name="connsiteX10" fmla="*/ 274320 w 6126480"/>
                    <a:gd name="connsiteY10" fmla="*/ 9052560 h 26883360"/>
                    <a:gd name="connsiteX11" fmla="*/ 0 w 6126480"/>
                    <a:gd name="connsiteY11" fmla="*/ 6217920 h 26883360"/>
                    <a:gd name="connsiteX12" fmla="*/ 91440 w 6126480"/>
                    <a:gd name="connsiteY12" fmla="*/ 3108960 h 26883360"/>
                    <a:gd name="connsiteX13" fmla="*/ 182880 w 6126480"/>
                    <a:gd name="connsiteY13" fmla="*/ 731520 h 26883360"/>
                    <a:gd name="connsiteX14" fmla="*/ 4389120 w 6126480"/>
                    <a:gd name="connsiteY14" fmla="*/ 0 h 26883360"/>
                    <a:gd name="connsiteX15" fmla="*/ 4389120 w 6126480"/>
                    <a:gd name="connsiteY15" fmla="*/ 6858000 h 26883360"/>
                    <a:gd name="connsiteX16" fmla="*/ 3931920 w 6126480"/>
                    <a:gd name="connsiteY16" fmla="*/ 11338560 h 26883360"/>
                    <a:gd name="connsiteX17" fmla="*/ 3108960 w 6126480"/>
                    <a:gd name="connsiteY17" fmla="*/ 17922240 h 26883360"/>
                    <a:gd name="connsiteX18" fmla="*/ 3931920 w 6126480"/>
                    <a:gd name="connsiteY18" fmla="*/ 20391120 h 26883360"/>
                    <a:gd name="connsiteX19" fmla="*/ 4297680 w 6126480"/>
                    <a:gd name="connsiteY19" fmla="*/ 22402800 h 26883360"/>
                    <a:gd name="connsiteX20" fmla="*/ 4846320 w 6126480"/>
                    <a:gd name="connsiteY20" fmla="*/ 23774400 h 26883360"/>
                    <a:gd name="connsiteX21" fmla="*/ 5669280 w 6126480"/>
                    <a:gd name="connsiteY21" fmla="*/ 24597360 h 26883360"/>
                    <a:gd name="connsiteX22" fmla="*/ 6126480 w 6126480"/>
                    <a:gd name="connsiteY22" fmla="*/ 25968960 h 26883360"/>
                    <a:gd name="connsiteX23" fmla="*/ 6126480 w 6126480"/>
                    <a:gd name="connsiteY23" fmla="*/ 26883360 h 26883360"/>
                    <a:gd name="connsiteX24" fmla="*/ 2194560 w 6126480"/>
                    <a:gd name="connsiteY24" fmla="*/ 26334720 h 26883360"/>
                    <a:gd name="connsiteX25" fmla="*/ 1463040 w 6126480"/>
                    <a:gd name="connsiteY25" fmla="*/ 25968960 h 26883360"/>
                    <a:gd name="connsiteX0" fmla="*/ 6126480 w 6126480"/>
                    <a:gd name="connsiteY0" fmla="*/ 26609040 h 26883360"/>
                    <a:gd name="connsiteX1" fmla="*/ 1737360 w 6126480"/>
                    <a:gd name="connsiteY1" fmla="*/ 25786080 h 26883360"/>
                    <a:gd name="connsiteX2" fmla="*/ 1737360 w 6126480"/>
                    <a:gd name="connsiteY2" fmla="*/ 23957280 h 26883360"/>
                    <a:gd name="connsiteX3" fmla="*/ 1554480 w 6126480"/>
                    <a:gd name="connsiteY3" fmla="*/ 24323040 h 26883360"/>
                    <a:gd name="connsiteX4" fmla="*/ 1005840 w 6126480"/>
                    <a:gd name="connsiteY4" fmla="*/ 24140160 h 26883360"/>
                    <a:gd name="connsiteX5" fmla="*/ 1005840 w 6126480"/>
                    <a:gd name="connsiteY5" fmla="*/ 21579840 h 26883360"/>
                    <a:gd name="connsiteX6" fmla="*/ 274320 w 6126480"/>
                    <a:gd name="connsiteY6" fmla="*/ 20391120 h 26883360"/>
                    <a:gd name="connsiteX7" fmla="*/ 274320 w 6126480"/>
                    <a:gd name="connsiteY7" fmla="*/ 18745200 h 26883360"/>
                    <a:gd name="connsiteX8" fmla="*/ 1280160 w 6126480"/>
                    <a:gd name="connsiteY8" fmla="*/ 17373600 h 26883360"/>
                    <a:gd name="connsiteX9" fmla="*/ 731520 w 6126480"/>
                    <a:gd name="connsiteY9" fmla="*/ 11064240 h 26883360"/>
                    <a:gd name="connsiteX10" fmla="*/ 274320 w 6126480"/>
                    <a:gd name="connsiteY10" fmla="*/ 9052560 h 26883360"/>
                    <a:gd name="connsiteX11" fmla="*/ 0 w 6126480"/>
                    <a:gd name="connsiteY11" fmla="*/ 6217920 h 26883360"/>
                    <a:gd name="connsiteX12" fmla="*/ 91440 w 6126480"/>
                    <a:gd name="connsiteY12" fmla="*/ 3108960 h 26883360"/>
                    <a:gd name="connsiteX13" fmla="*/ 182880 w 6126480"/>
                    <a:gd name="connsiteY13" fmla="*/ 731520 h 26883360"/>
                    <a:gd name="connsiteX14" fmla="*/ 4389120 w 6126480"/>
                    <a:gd name="connsiteY14" fmla="*/ 0 h 26883360"/>
                    <a:gd name="connsiteX15" fmla="*/ 4389120 w 6126480"/>
                    <a:gd name="connsiteY15" fmla="*/ 6858000 h 26883360"/>
                    <a:gd name="connsiteX16" fmla="*/ 3931920 w 6126480"/>
                    <a:gd name="connsiteY16" fmla="*/ 11338560 h 26883360"/>
                    <a:gd name="connsiteX17" fmla="*/ 3108960 w 6126480"/>
                    <a:gd name="connsiteY17" fmla="*/ 17922240 h 26883360"/>
                    <a:gd name="connsiteX18" fmla="*/ 3931920 w 6126480"/>
                    <a:gd name="connsiteY18" fmla="*/ 20391120 h 26883360"/>
                    <a:gd name="connsiteX19" fmla="*/ 4297680 w 6126480"/>
                    <a:gd name="connsiteY19" fmla="*/ 22402800 h 26883360"/>
                    <a:gd name="connsiteX20" fmla="*/ 4846320 w 6126480"/>
                    <a:gd name="connsiteY20" fmla="*/ 23774400 h 26883360"/>
                    <a:gd name="connsiteX21" fmla="*/ 5669280 w 6126480"/>
                    <a:gd name="connsiteY21" fmla="*/ 24597360 h 26883360"/>
                    <a:gd name="connsiteX22" fmla="*/ 6126480 w 6126480"/>
                    <a:gd name="connsiteY22" fmla="*/ 25968960 h 26883360"/>
                    <a:gd name="connsiteX23" fmla="*/ 6126480 w 6126480"/>
                    <a:gd name="connsiteY23" fmla="*/ 26883360 h 26883360"/>
                    <a:gd name="connsiteX24" fmla="*/ 2194560 w 6126480"/>
                    <a:gd name="connsiteY24" fmla="*/ 26334720 h 26883360"/>
                    <a:gd name="connsiteX0" fmla="*/ 6126480 w 6126480"/>
                    <a:gd name="connsiteY0" fmla="*/ 26609040 h 26883360"/>
                    <a:gd name="connsiteX1" fmla="*/ 1737360 w 6126480"/>
                    <a:gd name="connsiteY1" fmla="*/ 25786080 h 26883360"/>
                    <a:gd name="connsiteX2" fmla="*/ 1737360 w 6126480"/>
                    <a:gd name="connsiteY2" fmla="*/ 23957280 h 26883360"/>
                    <a:gd name="connsiteX3" fmla="*/ 1554480 w 6126480"/>
                    <a:gd name="connsiteY3" fmla="*/ 24323040 h 26883360"/>
                    <a:gd name="connsiteX4" fmla="*/ 1005840 w 6126480"/>
                    <a:gd name="connsiteY4" fmla="*/ 24140160 h 26883360"/>
                    <a:gd name="connsiteX5" fmla="*/ 1005840 w 6126480"/>
                    <a:gd name="connsiteY5" fmla="*/ 21579840 h 26883360"/>
                    <a:gd name="connsiteX6" fmla="*/ 274320 w 6126480"/>
                    <a:gd name="connsiteY6" fmla="*/ 20391120 h 26883360"/>
                    <a:gd name="connsiteX7" fmla="*/ 274320 w 6126480"/>
                    <a:gd name="connsiteY7" fmla="*/ 18745200 h 26883360"/>
                    <a:gd name="connsiteX8" fmla="*/ 1280160 w 6126480"/>
                    <a:gd name="connsiteY8" fmla="*/ 17373600 h 26883360"/>
                    <a:gd name="connsiteX9" fmla="*/ 731520 w 6126480"/>
                    <a:gd name="connsiteY9" fmla="*/ 11064240 h 26883360"/>
                    <a:gd name="connsiteX10" fmla="*/ 274320 w 6126480"/>
                    <a:gd name="connsiteY10" fmla="*/ 9052560 h 26883360"/>
                    <a:gd name="connsiteX11" fmla="*/ 0 w 6126480"/>
                    <a:gd name="connsiteY11" fmla="*/ 6217920 h 26883360"/>
                    <a:gd name="connsiteX12" fmla="*/ 91440 w 6126480"/>
                    <a:gd name="connsiteY12" fmla="*/ 3108960 h 26883360"/>
                    <a:gd name="connsiteX13" fmla="*/ 182880 w 6126480"/>
                    <a:gd name="connsiteY13" fmla="*/ 731520 h 26883360"/>
                    <a:gd name="connsiteX14" fmla="*/ 4389120 w 6126480"/>
                    <a:gd name="connsiteY14" fmla="*/ 0 h 26883360"/>
                    <a:gd name="connsiteX15" fmla="*/ 4389120 w 6126480"/>
                    <a:gd name="connsiteY15" fmla="*/ 6858000 h 26883360"/>
                    <a:gd name="connsiteX16" fmla="*/ 3931920 w 6126480"/>
                    <a:gd name="connsiteY16" fmla="*/ 11338560 h 26883360"/>
                    <a:gd name="connsiteX17" fmla="*/ 3108960 w 6126480"/>
                    <a:gd name="connsiteY17" fmla="*/ 17922240 h 26883360"/>
                    <a:gd name="connsiteX18" fmla="*/ 3931920 w 6126480"/>
                    <a:gd name="connsiteY18" fmla="*/ 20391120 h 26883360"/>
                    <a:gd name="connsiteX19" fmla="*/ 4297680 w 6126480"/>
                    <a:gd name="connsiteY19" fmla="*/ 22402800 h 26883360"/>
                    <a:gd name="connsiteX20" fmla="*/ 4846320 w 6126480"/>
                    <a:gd name="connsiteY20" fmla="*/ 23774400 h 26883360"/>
                    <a:gd name="connsiteX21" fmla="*/ 5669280 w 6126480"/>
                    <a:gd name="connsiteY21" fmla="*/ 24597360 h 26883360"/>
                    <a:gd name="connsiteX22" fmla="*/ 6126480 w 6126480"/>
                    <a:gd name="connsiteY22" fmla="*/ 25968960 h 26883360"/>
                    <a:gd name="connsiteX23" fmla="*/ 6126480 w 6126480"/>
                    <a:gd name="connsiteY23" fmla="*/ 26883360 h 26883360"/>
                    <a:gd name="connsiteX0" fmla="*/ 6126480 w 6126480"/>
                    <a:gd name="connsiteY0" fmla="*/ 26609040 h 26609040"/>
                    <a:gd name="connsiteX1" fmla="*/ 1737360 w 6126480"/>
                    <a:gd name="connsiteY1" fmla="*/ 25786080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0" fmla="*/ 6126480 w 6126480"/>
                    <a:gd name="connsiteY0" fmla="*/ 26609040 h 26609040"/>
                    <a:gd name="connsiteX1" fmla="*/ 1737360 w 6126480"/>
                    <a:gd name="connsiteY1" fmla="*/ 25786080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1737360 w 6126480"/>
                    <a:gd name="connsiteY1" fmla="*/ 25786080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1737360 w 6126480"/>
                    <a:gd name="connsiteY1" fmla="*/ 25786080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1973244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1973244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1973244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1005840 w 6126480"/>
                    <a:gd name="connsiteY4" fmla="*/ 24140160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54480 w 6126480"/>
                    <a:gd name="connsiteY3" fmla="*/ 24323040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  <a:gd name="connsiteX0" fmla="*/ 6126480 w 6126480"/>
                    <a:gd name="connsiteY0" fmla="*/ 26609040 h 26609040"/>
                    <a:gd name="connsiteX1" fmla="*/ 2189908 w 6126480"/>
                    <a:gd name="connsiteY1" fmla="*/ 25735977 h 26609040"/>
                    <a:gd name="connsiteX2" fmla="*/ 1737360 w 6126480"/>
                    <a:gd name="connsiteY2" fmla="*/ 23957280 h 26609040"/>
                    <a:gd name="connsiteX3" fmla="*/ 1539917 w 6126480"/>
                    <a:gd name="connsiteY3" fmla="*/ 24803397 h 26609040"/>
                    <a:gd name="connsiteX4" fmla="*/ 745482 w 6126480"/>
                    <a:gd name="connsiteY4" fmla="*/ 24516449 h 26609040"/>
                    <a:gd name="connsiteX5" fmla="*/ 1005840 w 6126480"/>
                    <a:gd name="connsiteY5" fmla="*/ 21579840 h 26609040"/>
                    <a:gd name="connsiteX6" fmla="*/ 274320 w 6126480"/>
                    <a:gd name="connsiteY6" fmla="*/ 20391120 h 26609040"/>
                    <a:gd name="connsiteX7" fmla="*/ 274320 w 6126480"/>
                    <a:gd name="connsiteY7" fmla="*/ 18745200 h 26609040"/>
                    <a:gd name="connsiteX8" fmla="*/ 1280160 w 6126480"/>
                    <a:gd name="connsiteY8" fmla="*/ 17373600 h 26609040"/>
                    <a:gd name="connsiteX9" fmla="*/ 731520 w 6126480"/>
                    <a:gd name="connsiteY9" fmla="*/ 11064240 h 26609040"/>
                    <a:gd name="connsiteX10" fmla="*/ 274320 w 6126480"/>
                    <a:gd name="connsiteY10" fmla="*/ 9052560 h 26609040"/>
                    <a:gd name="connsiteX11" fmla="*/ 0 w 6126480"/>
                    <a:gd name="connsiteY11" fmla="*/ 6217920 h 26609040"/>
                    <a:gd name="connsiteX12" fmla="*/ 91440 w 6126480"/>
                    <a:gd name="connsiteY12" fmla="*/ 3108960 h 26609040"/>
                    <a:gd name="connsiteX13" fmla="*/ 182880 w 6126480"/>
                    <a:gd name="connsiteY13" fmla="*/ 731520 h 26609040"/>
                    <a:gd name="connsiteX14" fmla="*/ 4389120 w 6126480"/>
                    <a:gd name="connsiteY14" fmla="*/ 0 h 26609040"/>
                    <a:gd name="connsiteX15" fmla="*/ 4389120 w 6126480"/>
                    <a:gd name="connsiteY15" fmla="*/ 6858000 h 26609040"/>
                    <a:gd name="connsiteX16" fmla="*/ 3931920 w 6126480"/>
                    <a:gd name="connsiteY16" fmla="*/ 11338560 h 26609040"/>
                    <a:gd name="connsiteX17" fmla="*/ 3108960 w 6126480"/>
                    <a:gd name="connsiteY17" fmla="*/ 17922240 h 26609040"/>
                    <a:gd name="connsiteX18" fmla="*/ 3931920 w 6126480"/>
                    <a:gd name="connsiteY18" fmla="*/ 20391120 h 26609040"/>
                    <a:gd name="connsiteX19" fmla="*/ 4297680 w 6126480"/>
                    <a:gd name="connsiteY19" fmla="*/ 22402800 h 26609040"/>
                    <a:gd name="connsiteX20" fmla="*/ 4846320 w 6126480"/>
                    <a:gd name="connsiteY20" fmla="*/ 23774400 h 26609040"/>
                    <a:gd name="connsiteX21" fmla="*/ 5669280 w 6126480"/>
                    <a:gd name="connsiteY21" fmla="*/ 24597360 h 26609040"/>
                    <a:gd name="connsiteX22" fmla="*/ 6126480 w 6126480"/>
                    <a:gd name="connsiteY22" fmla="*/ 25968960 h 26609040"/>
                    <a:gd name="connsiteX23" fmla="*/ 6126480 w 6126480"/>
                    <a:gd name="connsiteY23" fmla="*/ 26609040 h 266090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6126480" h="26609040">
                      <a:moveTo>
                        <a:pt x="6126480" y="26609040"/>
                      </a:moveTo>
                      <a:cubicBezTo>
                        <a:pt x="2829222" y="26460204"/>
                        <a:pt x="3079655" y="26259897"/>
                        <a:pt x="2189908" y="25735977"/>
                      </a:cubicBezTo>
                      <a:cubicBezTo>
                        <a:pt x="2008380" y="25053058"/>
                        <a:pt x="1807154" y="24192769"/>
                        <a:pt x="1737360" y="23957280"/>
                      </a:cubicBezTo>
                      <a:lnTo>
                        <a:pt x="1539917" y="24803397"/>
                      </a:lnTo>
                      <a:lnTo>
                        <a:pt x="745482" y="24516449"/>
                      </a:lnTo>
                      <a:lnTo>
                        <a:pt x="1005840" y="21579840"/>
                      </a:lnTo>
                      <a:lnTo>
                        <a:pt x="274320" y="20391120"/>
                      </a:lnTo>
                      <a:lnTo>
                        <a:pt x="274320" y="18745200"/>
                      </a:lnTo>
                      <a:lnTo>
                        <a:pt x="1280160" y="17373600"/>
                      </a:lnTo>
                      <a:lnTo>
                        <a:pt x="731520" y="11064240"/>
                      </a:lnTo>
                      <a:lnTo>
                        <a:pt x="274320" y="9052560"/>
                      </a:lnTo>
                      <a:lnTo>
                        <a:pt x="0" y="6217920"/>
                      </a:lnTo>
                      <a:lnTo>
                        <a:pt x="91440" y="3108960"/>
                      </a:lnTo>
                      <a:lnTo>
                        <a:pt x="182880" y="731520"/>
                      </a:lnTo>
                      <a:lnTo>
                        <a:pt x="4389120" y="0"/>
                      </a:lnTo>
                      <a:lnTo>
                        <a:pt x="4389120" y="6858000"/>
                      </a:lnTo>
                      <a:cubicBezTo>
                        <a:pt x="4236720" y="8351520"/>
                        <a:pt x="4482986" y="9389561"/>
                        <a:pt x="3931920" y="11338560"/>
                      </a:cubicBezTo>
                      <a:cubicBezTo>
                        <a:pt x="3718560" y="13182600"/>
                        <a:pt x="3108960" y="16413480"/>
                        <a:pt x="3108960" y="17922240"/>
                      </a:cubicBezTo>
                      <a:cubicBezTo>
                        <a:pt x="3108960" y="19431000"/>
                        <a:pt x="3733800" y="19644360"/>
                        <a:pt x="3931920" y="20391120"/>
                      </a:cubicBezTo>
                      <a:lnTo>
                        <a:pt x="4297680" y="22402800"/>
                      </a:lnTo>
                      <a:lnTo>
                        <a:pt x="4846320" y="23774400"/>
                      </a:lnTo>
                      <a:lnTo>
                        <a:pt x="5669280" y="24597360"/>
                      </a:lnTo>
                      <a:lnTo>
                        <a:pt x="6126480" y="25968960"/>
                      </a:lnTo>
                      <a:lnTo>
                        <a:pt x="6126480" y="2660904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>
                    <a:ln>
                      <a:solidFill>
                        <a:sysClr val="windowText" lastClr="000000"/>
                      </a:solidFill>
                    </a:ln>
                  </a:endParaRPr>
                </a:p>
              </p:txBody>
            </p:sp>
            <p:sp>
              <p:nvSpPr>
                <p:cNvPr id="40" name="手繪多邊形 8"/>
                <p:cNvSpPr/>
                <p:nvPr/>
              </p:nvSpPr>
              <p:spPr>
                <a:xfrm>
                  <a:off x="-19590713" y="-3416689"/>
                  <a:ext cx="4839644" cy="24770310"/>
                </a:xfrm>
                <a:custGeom>
                  <a:avLst/>
                  <a:gdLst>
                    <a:gd name="connsiteX0" fmla="*/ 548640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914400 w 5120640"/>
                    <a:gd name="connsiteY16" fmla="*/ 274320 h 24780240"/>
                    <a:gd name="connsiteX0" fmla="*/ 548640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0" fmla="*/ 548640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17" fmla="*/ 548640 w 5120640"/>
                    <a:gd name="connsiteY17" fmla="*/ 0 h 24780240"/>
                    <a:gd name="connsiteX0" fmla="*/ 648072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0" fmla="*/ 648072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0" fmla="*/ 648072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0" fmla="*/ 648072 w 5120640"/>
                    <a:gd name="connsiteY0" fmla="*/ 0 h 24780240"/>
                    <a:gd name="connsiteX1" fmla="*/ 4937760 w 5120640"/>
                    <a:gd name="connsiteY1" fmla="*/ 91440 h 24780240"/>
                    <a:gd name="connsiteX2" fmla="*/ 5120640 w 5120640"/>
                    <a:gd name="connsiteY2" fmla="*/ 7040880 h 24780240"/>
                    <a:gd name="connsiteX3" fmla="*/ 3840480 w 5120640"/>
                    <a:gd name="connsiteY3" fmla="*/ 14173200 h 24780240"/>
                    <a:gd name="connsiteX4" fmla="*/ 3840480 w 5120640"/>
                    <a:gd name="connsiteY4" fmla="*/ 17190720 h 24780240"/>
                    <a:gd name="connsiteX5" fmla="*/ 4297680 w 5120640"/>
                    <a:gd name="connsiteY5" fmla="*/ 17190720 h 24780240"/>
                    <a:gd name="connsiteX6" fmla="*/ 4572000 w 5120640"/>
                    <a:gd name="connsiteY6" fmla="*/ 18928080 h 24780240"/>
                    <a:gd name="connsiteX7" fmla="*/ 4297680 w 5120640"/>
                    <a:gd name="connsiteY7" fmla="*/ 19019520 h 24780240"/>
                    <a:gd name="connsiteX8" fmla="*/ 4389120 w 5120640"/>
                    <a:gd name="connsiteY8" fmla="*/ 24140160 h 24780240"/>
                    <a:gd name="connsiteX9" fmla="*/ 3657600 w 5120640"/>
                    <a:gd name="connsiteY9" fmla="*/ 24780240 h 24780240"/>
                    <a:gd name="connsiteX10" fmla="*/ 1005840 w 5120640"/>
                    <a:gd name="connsiteY10" fmla="*/ 24780240 h 24780240"/>
                    <a:gd name="connsiteX11" fmla="*/ 365760 w 5120640"/>
                    <a:gd name="connsiteY11" fmla="*/ 24414480 h 24780240"/>
                    <a:gd name="connsiteX12" fmla="*/ 365760 w 5120640"/>
                    <a:gd name="connsiteY12" fmla="*/ 23500080 h 24780240"/>
                    <a:gd name="connsiteX13" fmla="*/ 0 w 5120640"/>
                    <a:gd name="connsiteY13" fmla="*/ 23042880 h 24780240"/>
                    <a:gd name="connsiteX14" fmla="*/ 1554480 w 5120640"/>
                    <a:gd name="connsiteY14" fmla="*/ 17190720 h 24780240"/>
                    <a:gd name="connsiteX15" fmla="*/ 91440 w 5120640"/>
                    <a:gd name="connsiteY15" fmla="*/ 2377440 h 24780240"/>
                    <a:gd name="connsiteX16" fmla="*/ 648072 w 5120640"/>
                    <a:gd name="connsiteY16" fmla="*/ 0 h 24780240"/>
                    <a:gd name="connsiteX0" fmla="*/ 807720 w 5280288"/>
                    <a:gd name="connsiteY0" fmla="*/ 487680 h 25267920"/>
                    <a:gd name="connsiteX1" fmla="*/ 5097408 w 5280288"/>
                    <a:gd name="connsiteY1" fmla="*/ 579120 h 25267920"/>
                    <a:gd name="connsiteX2" fmla="*/ 5280288 w 5280288"/>
                    <a:gd name="connsiteY2" fmla="*/ 7528560 h 25267920"/>
                    <a:gd name="connsiteX3" fmla="*/ 4000128 w 5280288"/>
                    <a:gd name="connsiteY3" fmla="*/ 14660880 h 25267920"/>
                    <a:gd name="connsiteX4" fmla="*/ 4000128 w 5280288"/>
                    <a:gd name="connsiteY4" fmla="*/ 17678400 h 25267920"/>
                    <a:gd name="connsiteX5" fmla="*/ 4457328 w 5280288"/>
                    <a:gd name="connsiteY5" fmla="*/ 17678400 h 25267920"/>
                    <a:gd name="connsiteX6" fmla="*/ 4731648 w 5280288"/>
                    <a:gd name="connsiteY6" fmla="*/ 19415760 h 25267920"/>
                    <a:gd name="connsiteX7" fmla="*/ 4457328 w 5280288"/>
                    <a:gd name="connsiteY7" fmla="*/ 19507200 h 25267920"/>
                    <a:gd name="connsiteX8" fmla="*/ 4548768 w 5280288"/>
                    <a:gd name="connsiteY8" fmla="*/ 24627840 h 25267920"/>
                    <a:gd name="connsiteX9" fmla="*/ 3817248 w 5280288"/>
                    <a:gd name="connsiteY9" fmla="*/ 25267920 h 25267920"/>
                    <a:gd name="connsiteX10" fmla="*/ 1165488 w 5280288"/>
                    <a:gd name="connsiteY10" fmla="*/ 25267920 h 25267920"/>
                    <a:gd name="connsiteX11" fmla="*/ 525408 w 5280288"/>
                    <a:gd name="connsiteY11" fmla="*/ 24902160 h 25267920"/>
                    <a:gd name="connsiteX12" fmla="*/ 525408 w 5280288"/>
                    <a:gd name="connsiteY12" fmla="*/ 23987760 h 25267920"/>
                    <a:gd name="connsiteX13" fmla="*/ 159648 w 5280288"/>
                    <a:gd name="connsiteY13" fmla="*/ 23530560 h 25267920"/>
                    <a:gd name="connsiteX14" fmla="*/ 1714128 w 5280288"/>
                    <a:gd name="connsiteY14" fmla="*/ 17678400 h 25267920"/>
                    <a:gd name="connsiteX15" fmla="*/ 251088 w 5280288"/>
                    <a:gd name="connsiteY15" fmla="*/ 2865120 h 25267920"/>
                    <a:gd name="connsiteX16" fmla="*/ 807720 w 5280288"/>
                    <a:gd name="connsiteY16" fmla="*/ 487680 h 25267920"/>
                    <a:gd name="connsiteX0" fmla="*/ 807720 w 5280288"/>
                    <a:gd name="connsiteY0" fmla="*/ 0 h 24780240"/>
                    <a:gd name="connsiteX1" fmla="*/ 5097408 w 5280288"/>
                    <a:gd name="connsiteY1" fmla="*/ 91440 h 24780240"/>
                    <a:gd name="connsiteX2" fmla="*/ 5280288 w 5280288"/>
                    <a:gd name="connsiteY2" fmla="*/ 7040880 h 24780240"/>
                    <a:gd name="connsiteX3" fmla="*/ 4000128 w 5280288"/>
                    <a:gd name="connsiteY3" fmla="*/ 14173200 h 24780240"/>
                    <a:gd name="connsiteX4" fmla="*/ 4000128 w 5280288"/>
                    <a:gd name="connsiteY4" fmla="*/ 17190720 h 24780240"/>
                    <a:gd name="connsiteX5" fmla="*/ 4457328 w 5280288"/>
                    <a:gd name="connsiteY5" fmla="*/ 17190720 h 24780240"/>
                    <a:gd name="connsiteX6" fmla="*/ 4731648 w 5280288"/>
                    <a:gd name="connsiteY6" fmla="*/ 18928080 h 24780240"/>
                    <a:gd name="connsiteX7" fmla="*/ 4457328 w 5280288"/>
                    <a:gd name="connsiteY7" fmla="*/ 19019520 h 24780240"/>
                    <a:gd name="connsiteX8" fmla="*/ 4548768 w 5280288"/>
                    <a:gd name="connsiteY8" fmla="*/ 24140160 h 24780240"/>
                    <a:gd name="connsiteX9" fmla="*/ 3817248 w 5280288"/>
                    <a:gd name="connsiteY9" fmla="*/ 24780240 h 24780240"/>
                    <a:gd name="connsiteX10" fmla="*/ 1165488 w 5280288"/>
                    <a:gd name="connsiteY10" fmla="*/ 24780240 h 24780240"/>
                    <a:gd name="connsiteX11" fmla="*/ 525408 w 5280288"/>
                    <a:gd name="connsiteY11" fmla="*/ 24414480 h 24780240"/>
                    <a:gd name="connsiteX12" fmla="*/ 525408 w 5280288"/>
                    <a:gd name="connsiteY12" fmla="*/ 23500080 h 24780240"/>
                    <a:gd name="connsiteX13" fmla="*/ 159648 w 5280288"/>
                    <a:gd name="connsiteY13" fmla="*/ 23042880 h 24780240"/>
                    <a:gd name="connsiteX14" fmla="*/ 1714128 w 5280288"/>
                    <a:gd name="connsiteY14" fmla="*/ 17190720 h 24780240"/>
                    <a:gd name="connsiteX15" fmla="*/ 251088 w 5280288"/>
                    <a:gd name="connsiteY15" fmla="*/ 2377440 h 24780240"/>
                    <a:gd name="connsiteX16" fmla="*/ 807720 w 5280288"/>
                    <a:gd name="connsiteY16" fmla="*/ 0 h 24780240"/>
                    <a:gd name="connsiteX0" fmla="*/ 807720 w 5280288"/>
                    <a:gd name="connsiteY0" fmla="*/ 0 h 24780240"/>
                    <a:gd name="connsiteX1" fmla="*/ 5097408 w 5280288"/>
                    <a:gd name="connsiteY1" fmla="*/ 91440 h 24780240"/>
                    <a:gd name="connsiteX2" fmla="*/ 5280288 w 5280288"/>
                    <a:gd name="connsiteY2" fmla="*/ 7040880 h 24780240"/>
                    <a:gd name="connsiteX3" fmla="*/ 4000128 w 5280288"/>
                    <a:gd name="connsiteY3" fmla="*/ 14173200 h 24780240"/>
                    <a:gd name="connsiteX4" fmla="*/ 4000128 w 5280288"/>
                    <a:gd name="connsiteY4" fmla="*/ 17190720 h 24780240"/>
                    <a:gd name="connsiteX5" fmla="*/ 4457328 w 5280288"/>
                    <a:gd name="connsiteY5" fmla="*/ 17190720 h 24780240"/>
                    <a:gd name="connsiteX6" fmla="*/ 4731648 w 5280288"/>
                    <a:gd name="connsiteY6" fmla="*/ 18928080 h 24780240"/>
                    <a:gd name="connsiteX7" fmla="*/ 4457328 w 5280288"/>
                    <a:gd name="connsiteY7" fmla="*/ 19019520 h 24780240"/>
                    <a:gd name="connsiteX8" fmla="*/ 4548768 w 5280288"/>
                    <a:gd name="connsiteY8" fmla="*/ 24140160 h 24780240"/>
                    <a:gd name="connsiteX9" fmla="*/ 3817248 w 5280288"/>
                    <a:gd name="connsiteY9" fmla="*/ 24780240 h 24780240"/>
                    <a:gd name="connsiteX10" fmla="*/ 1165488 w 5280288"/>
                    <a:gd name="connsiteY10" fmla="*/ 24780240 h 24780240"/>
                    <a:gd name="connsiteX11" fmla="*/ 525408 w 5280288"/>
                    <a:gd name="connsiteY11" fmla="*/ 24414480 h 24780240"/>
                    <a:gd name="connsiteX12" fmla="*/ 525408 w 5280288"/>
                    <a:gd name="connsiteY12" fmla="*/ 23500080 h 24780240"/>
                    <a:gd name="connsiteX13" fmla="*/ 159648 w 5280288"/>
                    <a:gd name="connsiteY13" fmla="*/ 23042880 h 24780240"/>
                    <a:gd name="connsiteX14" fmla="*/ 1714128 w 5280288"/>
                    <a:gd name="connsiteY14" fmla="*/ 17190720 h 24780240"/>
                    <a:gd name="connsiteX15" fmla="*/ 251088 w 5280288"/>
                    <a:gd name="connsiteY15" fmla="*/ 2377440 h 24780240"/>
                    <a:gd name="connsiteX16" fmla="*/ 807720 w 5280288"/>
                    <a:gd name="connsiteY16" fmla="*/ 0 h 24780240"/>
                    <a:gd name="connsiteX0" fmla="*/ 807720 w 5280288"/>
                    <a:gd name="connsiteY0" fmla="*/ 0 h 24780240"/>
                    <a:gd name="connsiteX1" fmla="*/ 5097408 w 5280288"/>
                    <a:gd name="connsiteY1" fmla="*/ 91440 h 24780240"/>
                    <a:gd name="connsiteX2" fmla="*/ 5280288 w 5280288"/>
                    <a:gd name="connsiteY2" fmla="*/ 7040880 h 24780240"/>
                    <a:gd name="connsiteX3" fmla="*/ 4000128 w 5280288"/>
                    <a:gd name="connsiteY3" fmla="*/ 14173200 h 24780240"/>
                    <a:gd name="connsiteX4" fmla="*/ 4000128 w 5280288"/>
                    <a:gd name="connsiteY4" fmla="*/ 17190720 h 24780240"/>
                    <a:gd name="connsiteX5" fmla="*/ 4457328 w 5280288"/>
                    <a:gd name="connsiteY5" fmla="*/ 17190720 h 24780240"/>
                    <a:gd name="connsiteX6" fmla="*/ 4731648 w 5280288"/>
                    <a:gd name="connsiteY6" fmla="*/ 18928080 h 24780240"/>
                    <a:gd name="connsiteX7" fmla="*/ 4457328 w 5280288"/>
                    <a:gd name="connsiteY7" fmla="*/ 19019520 h 24780240"/>
                    <a:gd name="connsiteX8" fmla="*/ 4548768 w 5280288"/>
                    <a:gd name="connsiteY8" fmla="*/ 24140160 h 24780240"/>
                    <a:gd name="connsiteX9" fmla="*/ 3817248 w 5280288"/>
                    <a:gd name="connsiteY9" fmla="*/ 24780240 h 24780240"/>
                    <a:gd name="connsiteX10" fmla="*/ 1165488 w 5280288"/>
                    <a:gd name="connsiteY10" fmla="*/ 24780240 h 24780240"/>
                    <a:gd name="connsiteX11" fmla="*/ 525408 w 5280288"/>
                    <a:gd name="connsiteY11" fmla="*/ 24414480 h 24780240"/>
                    <a:gd name="connsiteX12" fmla="*/ 525408 w 5280288"/>
                    <a:gd name="connsiteY12" fmla="*/ 23500080 h 24780240"/>
                    <a:gd name="connsiteX13" fmla="*/ 159648 w 5280288"/>
                    <a:gd name="connsiteY13" fmla="*/ 23042880 h 24780240"/>
                    <a:gd name="connsiteX14" fmla="*/ 1714128 w 5280288"/>
                    <a:gd name="connsiteY14" fmla="*/ 17190720 h 24780240"/>
                    <a:gd name="connsiteX15" fmla="*/ 251088 w 5280288"/>
                    <a:gd name="connsiteY15" fmla="*/ 2377440 h 24780240"/>
                    <a:gd name="connsiteX16" fmla="*/ 807720 w 5280288"/>
                    <a:gd name="connsiteY16" fmla="*/ 0 h 24780240"/>
                    <a:gd name="connsiteX0" fmla="*/ 807720 w 5842836"/>
                    <a:gd name="connsiteY0" fmla="*/ 0 h 24780240"/>
                    <a:gd name="connsiteX1" fmla="*/ 5097408 w 5842836"/>
                    <a:gd name="connsiteY1" fmla="*/ 91440 h 24780240"/>
                    <a:gd name="connsiteX2" fmla="*/ 5280288 w 5842836"/>
                    <a:gd name="connsiteY2" fmla="*/ 7040880 h 24780240"/>
                    <a:gd name="connsiteX3" fmla="*/ 4000128 w 5842836"/>
                    <a:gd name="connsiteY3" fmla="*/ 14173200 h 24780240"/>
                    <a:gd name="connsiteX4" fmla="*/ 4000128 w 5842836"/>
                    <a:gd name="connsiteY4" fmla="*/ 17190720 h 24780240"/>
                    <a:gd name="connsiteX5" fmla="*/ 4457328 w 5842836"/>
                    <a:gd name="connsiteY5" fmla="*/ 17190720 h 24780240"/>
                    <a:gd name="connsiteX6" fmla="*/ 4731648 w 5842836"/>
                    <a:gd name="connsiteY6" fmla="*/ 18928080 h 24780240"/>
                    <a:gd name="connsiteX7" fmla="*/ 4457328 w 5842836"/>
                    <a:gd name="connsiteY7" fmla="*/ 19019520 h 24780240"/>
                    <a:gd name="connsiteX8" fmla="*/ 4548768 w 5842836"/>
                    <a:gd name="connsiteY8" fmla="*/ 24140160 h 24780240"/>
                    <a:gd name="connsiteX9" fmla="*/ 3817248 w 5842836"/>
                    <a:gd name="connsiteY9" fmla="*/ 24780240 h 24780240"/>
                    <a:gd name="connsiteX10" fmla="*/ 1165488 w 5842836"/>
                    <a:gd name="connsiteY10" fmla="*/ 24780240 h 24780240"/>
                    <a:gd name="connsiteX11" fmla="*/ 525408 w 5842836"/>
                    <a:gd name="connsiteY11" fmla="*/ 24414480 h 24780240"/>
                    <a:gd name="connsiteX12" fmla="*/ 525408 w 5842836"/>
                    <a:gd name="connsiteY12" fmla="*/ 23500080 h 24780240"/>
                    <a:gd name="connsiteX13" fmla="*/ 159648 w 5842836"/>
                    <a:gd name="connsiteY13" fmla="*/ 23042880 h 24780240"/>
                    <a:gd name="connsiteX14" fmla="*/ 1714128 w 5842836"/>
                    <a:gd name="connsiteY14" fmla="*/ 17190720 h 24780240"/>
                    <a:gd name="connsiteX15" fmla="*/ 251088 w 5842836"/>
                    <a:gd name="connsiteY15" fmla="*/ 2377440 h 24780240"/>
                    <a:gd name="connsiteX16" fmla="*/ 807720 w 5842836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714128 w 5463168"/>
                    <a:gd name="connsiteY14" fmla="*/ 17190720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887840 w 5463168"/>
                    <a:gd name="connsiteY14" fmla="*/ 17497944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  <a:gd name="connsiteX0" fmla="*/ 807720 w 5463168"/>
                    <a:gd name="connsiteY0" fmla="*/ 0 h 24780240"/>
                    <a:gd name="connsiteX1" fmla="*/ 5097408 w 5463168"/>
                    <a:gd name="connsiteY1" fmla="*/ 91440 h 24780240"/>
                    <a:gd name="connsiteX2" fmla="*/ 5280288 w 5463168"/>
                    <a:gd name="connsiteY2" fmla="*/ 7040880 h 24780240"/>
                    <a:gd name="connsiteX3" fmla="*/ 4000128 w 5463168"/>
                    <a:gd name="connsiteY3" fmla="*/ 14173200 h 24780240"/>
                    <a:gd name="connsiteX4" fmla="*/ 4000128 w 5463168"/>
                    <a:gd name="connsiteY4" fmla="*/ 17190720 h 24780240"/>
                    <a:gd name="connsiteX5" fmla="*/ 4457328 w 5463168"/>
                    <a:gd name="connsiteY5" fmla="*/ 17190720 h 24780240"/>
                    <a:gd name="connsiteX6" fmla="*/ 4731648 w 5463168"/>
                    <a:gd name="connsiteY6" fmla="*/ 18928080 h 24780240"/>
                    <a:gd name="connsiteX7" fmla="*/ 4457328 w 5463168"/>
                    <a:gd name="connsiteY7" fmla="*/ 19019520 h 24780240"/>
                    <a:gd name="connsiteX8" fmla="*/ 4548768 w 5463168"/>
                    <a:gd name="connsiteY8" fmla="*/ 24140160 h 24780240"/>
                    <a:gd name="connsiteX9" fmla="*/ 3817248 w 5463168"/>
                    <a:gd name="connsiteY9" fmla="*/ 24780240 h 24780240"/>
                    <a:gd name="connsiteX10" fmla="*/ 1165488 w 5463168"/>
                    <a:gd name="connsiteY10" fmla="*/ 24780240 h 24780240"/>
                    <a:gd name="connsiteX11" fmla="*/ 525408 w 5463168"/>
                    <a:gd name="connsiteY11" fmla="*/ 24414480 h 24780240"/>
                    <a:gd name="connsiteX12" fmla="*/ 525408 w 5463168"/>
                    <a:gd name="connsiteY12" fmla="*/ 23500080 h 24780240"/>
                    <a:gd name="connsiteX13" fmla="*/ 159648 w 5463168"/>
                    <a:gd name="connsiteY13" fmla="*/ 23042880 h 24780240"/>
                    <a:gd name="connsiteX14" fmla="*/ 1527800 w 5463168"/>
                    <a:gd name="connsiteY14" fmla="*/ 17425936 h 24780240"/>
                    <a:gd name="connsiteX15" fmla="*/ 251088 w 5463168"/>
                    <a:gd name="connsiteY15" fmla="*/ 2377440 h 24780240"/>
                    <a:gd name="connsiteX16" fmla="*/ 807720 w 5463168"/>
                    <a:gd name="connsiteY16" fmla="*/ 0 h 247802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463168" h="24780240">
                      <a:moveTo>
                        <a:pt x="807720" y="0"/>
                      </a:moveTo>
                      <a:lnTo>
                        <a:pt x="5097408" y="91440"/>
                      </a:lnTo>
                      <a:cubicBezTo>
                        <a:pt x="5324668" y="1931208"/>
                        <a:pt x="5463168" y="4693920"/>
                        <a:pt x="5280288" y="7040880"/>
                      </a:cubicBezTo>
                      <a:cubicBezTo>
                        <a:pt x="5097408" y="9387840"/>
                        <a:pt x="4213488" y="12481560"/>
                        <a:pt x="4000128" y="14173200"/>
                      </a:cubicBezTo>
                      <a:cubicBezTo>
                        <a:pt x="4148680" y="15518632"/>
                        <a:pt x="3923928" y="16687800"/>
                        <a:pt x="4000128" y="17190720"/>
                      </a:cubicBezTo>
                      <a:lnTo>
                        <a:pt x="4457328" y="17190720"/>
                      </a:lnTo>
                      <a:lnTo>
                        <a:pt x="4731648" y="18928080"/>
                      </a:lnTo>
                      <a:lnTo>
                        <a:pt x="4457328" y="19019520"/>
                      </a:lnTo>
                      <a:lnTo>
                        <a:pt x="4548768" y="24140160"/>
                      </a:lnTo>
                      <a:lnTo>
                        <a:pt x="3817248" y="24780240"/>
                      </a:lnTo>
                      <a:lnTo>
                        <a:pt x="1165488" y="24780240"/>
                      </a:lnTo>
                      <a:lnTo>
                        <a:pt x="525408" y="24414480"/>
                      </a:lnTo>
                      <a:lnTo>
                        <a:pt x="525408" y="23500080"/>
                      </a:lnTo>
                      <a:lnTo>
                        <a:pt x="159648" y="23042880"/>
                      </a:lnTo>
                      <a:cubicBezTo>
                        <a:pt x="1067104" y="20794808"/>
                        <a:pt x="1276440" y="18775768"/>
                        <a:pt x="1527800" y="17425936"/>
                      </a:cubicBezTo>
                      <a:cubicBezTo>
                        <a:pt x="1297536" y="14975160"/>
                        <a:pt x="144516" y="5500856"/>
                        <a:pt x="251088" y="2377440"/>
                      </a:cubicBezTo>
                      <a:cubicBezTo>
                        <a:pt x="559708" y="1207208"/>
                        <a:pt x="0" y="381000"/>
                        <a:pt x="807720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  <p:sp>
            <p:nvSpPr>
              <p:cNvPr id="38" name="手繪多邊形 37"/>
              <p:cNvSpPr/>
              <p:nvPr/>
            </p:nvSpPr>
            <p:spPr>
              <a:xfrm>
                <a:off x="17416580" y="-17777356"/>
                <a:ext cx="7062209" cy="24408638"/>
              </a:xfrm>
              <a:custGeom>
                <a:avLst/>
                <a:gdLst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669280 w 6400800"/>
                  <a:gd name="connsiteY6" fmla="*/ 10424160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91440 w 6400800"/>
                  <a:gd name="connsiteY21" fmla="*/ 8869680 h 26609040"/>
                  <a:gd name="connsiteX22" fmla="*/ 0 w 6400800"/>
                  <a:gd name="connsiteY22" fmla="*/ 5669280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669280 w 6400800"/>
                  <a:gd name="connsiteY6" fmla="*/ 10424160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91440 w 6400800"/>
                  <a:gd name="connsiteY21" fmla="*/ 8869680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669280 w 6400800"/>
                  <a:gd name="connsiteY6" fmla="*/ 10424160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775954 w 6400800"/>
                  <a:gd name="connsiteY6" fmla="*/ 10363578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669280 w 6400800"/>
                  <a:gd name="connsiteY8" fmla="*/ 1453896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480560 w 6400800"/>
                  <a:gd name="connsiteY9" fmla="*/ 14721840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669280 w 6400800"/>
                  <a:gd name="connsiteY10" fmla="*/ 19476720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408091 w 6400800"/>
                  <a:gd name="connsiteY10" fmla="*/ 19297772 h 26609040"/>
                  <a:gd name="connsiteX11" fmla="*/ 6400800 w 6400800"/>
                  <a:gd name="connsiteY11" fmla="*/ 1956816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408091 w 6400800"/>
                  <a:gd name="connsiteY10" fmla="*/ 19297772 h 26609040"/>
                  <a:gd name="connsiteX11" fmla="*/ 5996671 w 6400800"/>
                  <a:gd name="connsiteY11" fmla="*/ 19297772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408091 w 6400800"/>
                  <a:gd name="connsiteY10" fmla="*/ 19297772 h 26609040"/>
                  <a:gd name="connsiteX11" fmla="*/ 5996671 w 6400800"/>
                  <a:gd name="connsiteY11" fmla="*/ 19297772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227396 w 6400800"/>
                  <a:gd name="connsiteY10" fmla="*/ 18804955 h 26609040"/>
                  <a:gd name="connsiteX11" fmla="*/ 5996671 w 6400800"/>
                  <a:gd name="connsiteY11" fmla="*/ 19297772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227396 w 6400800"/>
                  <a:gd name="connsiteY10" fmla="*/ 18804955 h 26609040"/>
                  <a:gd name="connsiteX11" fmla="*/ 5821419 w 6400800"/>
                  <a:gd name="connsiteY11" fmla="*/ 1885172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521164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291840 w 6400800"/>
                  <a:gd name="connsiteY0" fmla="*/ 91440 h 26609040"/>
                  <a:gd name="connsiteX1" fmla="*/ 3474720 w 6400800"/>
                  <a:gd name="connsiteY1" fmla="*/ 0 h 26609040"/>
                  <a:gd name="connsiteX2" fmla="*/ 4754880 w 6400800"/>
                  <a:gd name="connsiteY2" fmla="*/ 1097280 h 26609040"/>
                  <a:gd name="connsiteX3" fmla="*/ 5486400 w 6400800"/>
                  <a:gd name="connsiteY3" fmla="*/ 4937760 h 26609040"/>
                  <a:gd name="connsiteX4" fmla="*/ 5486400 w 6400800"/>
                  <a:gd name="connsiteY4" fmla="*/ 6217920 h 26609040"/>
                  <a:gd name="connsiteX5" fmla="*/ 5943600 w 6400800"/>
                  <a:gd name="connsiteY5" fmla="*/ 6858000 h 26609040"/>
                  <a:gd name="connsiteX6" fmla="*/ 5849526 w 6400800"/>
                  <a:gd name="connsiteY6" fmla="*/ 9595906 h 26609040"/>
                  <a:gd name="connsiteX7" fmla="*/ 5303520 w 6400800"/>
                  <a:gd name="connsiteY7" fmla="*/ 12435840 h 26609040"/>
                  <a:gd name="connsiteX8" fmla="*/ 5775954 w 6400800"/>
                  <a:gd name="connsiteY8" fmla="*/ 14201940 h 26609040"/>
                  <a:gd name="connsiteX9" fmla="*/ 4304505 w 6400800"/>
                  <a:gd name="connsiteY9" fmla="*/ 14278708 h 26609040"/>
                  <a:gd name="connsiteX10" fmla="*/ 5227396 w 6400800"/>
                  <a:gd name="connsiteY10" fmla="*/ 18804955 h 26609040"/>
                  <a:gd name="connsiteX11" fmla="*/ 5821419 w 6400800"/>
                  <a:gd name="connsiteY11" fmla="*/ 18851720 h 26609040"/>
                  <a:gd name="connsiteX12" fmla="*/ 6126480 w 6400800"/>
                  <a:gd name="connsiteY12" fmla="*/ 25237440 h 26609040"/>
                  <a:gd name="connsiteX13" fmla="*/ 6400800 w 6400800"/>
                  <a:gd name="connsiteY13" fmla="*/ 26426160 h 26609040"/>
                  <a:gd name="connsiteX14" fmla="*/ 91440 w 6400800"/>
                  <a:gd name="connsiteY14" fmla="*/ 26609040 h 26609040"/>
                  <a:gd name="connsiteX15" fmla="*/ 91440 w 6400800"/>
                  <a:gd name="connsiteY15" fmla="*/ 26334720 h 26609040"/>
                  <a:gd name="connsiteX16" fmla="*/ 457200 w 6400800"/>
                  <a:gd name="connsiteY16" fmla="*/ 21122640 h 26609040"/>
                  <a:gd name="connsiteX17" fmla="*/ 365760 w 6400800"/>
                  <a:gd name="connsiteY17" fmla="*/ 17647920 h 26609040"/>
                  <a:gd name="connsiteX18" fmla="*/ 731520 w 6400800"/>
                  <a:gd name="connsiteY18" fmla="*/ 14538960 h 26609040"/>
                  <a:gd name="connsiteX19" fmla="*/ 1371600 w 6400800"/>
                  <a:gd name="connsiteY19" fmla="*/ 12344400 h 26609040"/>
                  <a:gd name="connsiteX20" fmla="*/ 1005840 w 6400800"/>
                  <a:gd name="connsiteY20" fmla="*/ 9692640 h 26609040"/>
                  <a:gd name="connsiteX21" fmla="*/ 0 w 6400800"/>
                  <a:gd name="connsiteY21" fmla="*/ 8236162 h 26609040"/>
                  <a:gd name="connsiteX22" fmla="*/ 0 w 6400800"/>
                  <a:gd name="connsiteY22" fmla="*/ 5987845 h 26609040"/>
                  <a:gd name="connsiteX23" fmla="*/ 1463040 w 6400800"/>
                  <a:gd name="connsiteY23" fmla="*/ 5486400 h 26609040"/>
                  <a:gd name="connsiteX24" fmla="*/ 1554480 w 6400800"/>
                  <a:gd name="connsiteY24" fmla="*/ 4937760 h 26609040"/>
                  <a:gd name="connsiteX25" fmla="*/ 1828800 w 6400800"/>
                  <a:gd name="connsiteY25" fmla="*/ 1554480 h 26609040"/>
                  <a:gd name="connsiteX26" fmla="*/ 2743200 w 6400800"/>
                  <a:gd name="connsiteY26" fmla="*/ 91440 h 26609040"/>
                  <a:gd name="connsiteX27" fmla="*/ 3200400 w 6400800"/>
                  <a:gd name="connsiteY27" fmla="*/ 274320 h 26609040"/>
                  <a:gd name="connsiteX0" fmla="*/ 3470047 w 6579007"/>
                  <a:gd name="connsiteY0" fmla="*/ 91440 h 26609040"/>
                  <a:gd name="connsiteX1" fmla="*/ 3652927 w 6579007"/>
                  <a:gd name="connsiteY1" fmla="*/ 0 h 26609040"/>
                  <a:gd name="connsiteX2" fmla="*/ 4933087 w 6579007"/>
                  <a:gd name="connsiteY2" fmla="*/ 1097280 h 26609040"/>
                  <a:gd name="connsiteX3" fmla="*/ 5664607 w 6579007"/>
                  <a:gd name="connsiteY3" fmla="*/ 4937760 h 26609040"/>
                  <a:gd name="connsiteX4" fmla="*/ 5664607 w 6579007"/>
                  <a:gd name="connsiteY4" fmla="*/ 6217920 h 26609040"/>
                  <a:gd name="connsiteX5" fmla="*/ 6121807 w 6579007"/>
                  <a:gd name="connsiteY5" fmla="*/ 6858000 h 26609040"/>
                  <a:gd name="connsiteX6" fmla="*/ 6027733 w 6579007"/>
                  <a:gd name="connsiteY6" fmla="*/ 9595906 h 26609040"/>
                  <a:gd name="connsiteX7" fmla="*/ 5481727 w 6579007"/>
                  <a:gd name="connsiteY7" fmla="*/ 12435840 h 26609040"/>
                  <a:gd name="connsiteX8" fmla="*/ 5954161 w 6579007"/>
                  <a:gd name="connsiteY8" fmla="*/ 14201940 h 26609040"/>
                  <a:gd name="connsiteX9" fmla="*/ 4482712 w 6579007"/>
                  <a:gd name="connsiteY9" fmla="*/ 14278708 h 26609040"/>
                  <a:gd name="connsiteX10" fmla="*/ 5405603 w 6579007"/>
                  <a:gd name="connsiteY10" fmla="*/ 18804955 h 26609040"/>
                  <a:gd name="connsiteX11" fmla="*/ 5999626 w 6579007"/>
                  <a:gd name="connsiteY11" fmla="*/ 18851720 h 26609040"/>
                  <a:gd name="connsiteX12" fmla="*/ 6304687 w 6579007"/>
                  <a:gd name="connsiteY12" fmla="*/ 25237440 h 26609040"/>
                  <a:gd name="connsiteX13" fmla="*/ 6579007 w 6579007"/>
                  <a:gd name="connsiteY13" fmla="*/ 26426160 h 26609040"/>
                  <a:gd name="connsiteX14" fmla="*/ 269647 w 6579007"/>
                  <a:gd name="connsiteY14" fmla="*/ 26609040 h 26609040"/>
                  <a:gd name="connsiteX15" fmla="*/ 269647 w 6579007"/>
                  <a:gd name="connsiteY15" fmla="*/ 26334720 h 26609040"/>
                  <a:gd name="connsiteX16" fmla="*/ 635407 w 6579007"/>
                  <a:gd name="connsiteY16" fmla="*/ 21122640 h 26609040"/>
                  <a:gd name="connsiteX17" fmla="*/ 543967 w 6579007"/>
                  <a:gd name="connsiteY17" fmla="*/ 17647920 h 26609040"/>
                  <a:gd name="connsiteX18" fmla="*/ 909727 w 6579007"/>
                  <a:gd name="connsiteY18" fmla="*/ 14538960 h 26609040"/>
                  <a:gd name="connsiteX19" fmla="*/ 1549807 w 6579007"/>
                  <a:gd name="connsiteY19" fmla="*/ 12344400 h 26609040"/>
                  <a:gd name="connsiteX20" fmla="*/ 1184047 w 6579007"/>
                  <a:gd name="connsiteY20" fmla="*/ 9692640 h 26609040"/>
                  <a:gd name="connsiteX21" fmla="*/ 0 w 6579007"/>
                  <a:gd name="connsiteY21" fmla="*/ 8142633 h 26609040"/>
                  <a:gd name="connsiteX22" fmla="*/ 178207 w 6579007"/>
                  <a:gd name="connsiteY22" fmla="*/ 5987845 h 26609040"/>
                  <a:gd name="connsiteX23" fmla="*/ 1641247 w 6579007"/>
                  <a:gd name="connsiteY23" fmla="*/ 5486400 h 26609040"/>
                  <a:gd name="connsiteX24" fmla="*/ 1732687 w 6579007"/>
                  <a:gd name="connsiteY24" fmla="*/ 4937760 h 26609040"/>
                  <a:gd name="connsiteX25" fmla="*/ 2007007 w 6579007"/>
                  <a:gd name="connsiteY25" fmla="*/ 1554480 h 26609040"/>
                  <a:gd name="connsiteX26" fmla="*/ 2921407 w 6579007"/>
                  <a:gd name="connsiteY26" fmla="*/ 91440 h 26609040"/>
                  <a:gd name="connsiteX27" fmla="*/ 3378607 w 6579007"/>
                  <a:gd name="connsiteY27" fmla="*/ 274320 h 26609040"/>
                  <a:gd name="connsiteX0" fmla="*/ 3470047 w 6579007"/>
                  <a:gd name="connsiteY0" fmla="*/ 91440 h 26609040"/>
                  <a:gd name="connsiteX1" fmla="*/ 3652927 w 6579007"/>
                  <a:gd name="connsiteY1" fmla="*/ 0 h 26609040"/>
                  <a:gd name="connsiteX2" fmla="*/ 4933087 w 6579007"/>
                  <a:gd name="connsiteY2" fmla="*/ 1097280 h 26609040"/>
                  <a:gd name="connsiteX3" fmla="*/ 5664607 w 6579007"/>
                  <a:gd name="connsiteY3" fmla="*/ 4937760 h 26609040"/>
                  <a:gd name="connsiteX4" fmla="*/ 5664607 w 6579007"/>
                  <a:gd name="connsiteY4" fmla="*/ 6217920 h 26609040"/>
                  <a:gd name="connsiteX5" fmla="*/ 6121807 w 6579007"/>
                  <a:gd name="connsiteY5" fmla="*/ 6858000 h 26609040"/>
                  <a:gd name="connsiteX6" fmla="*/ 6027733 w 6579007"/>
                  <a:gd name="connsiteY6" fmla="*/ 9595906 h 26609040"/>
                  <a:gd name="connsiteX7" fmla="*/ 5481727 w 6579007"/>
                  <a:gd name="connsiteY7" fmla="*/ 12435840 h 26609040"/>
                  <a:gd name="connsiteX8" fmla="*/ 5954161 w 6579007"/>
                  <a:gd name="connsiteY8" fmla="*/ 14201940 h 26609040"/>
                  <a:gd name="connsiteX9" fmla="*/ 4482712 w 6579007"/>
                  <a:gd name="connsiteY9" fmla="*/ 14278708 h 26609040"/>
                  <a:gd name="connsiteX10" fmla="*/ 5405603 w 6579007"/>
                  <a:gd name="connsiteY10" fmla="*/ 18804955 h 26609040"/>
                  <a:gd name="connsiteX11" fmla="*/ 5999626 w 6579007"/>
                  <a:gd name="connsiteY11" fmla="*/ 18851720 h 26609040"/>
                  <a:gd name="connsiteX12" fmla="*/ 6304687 w 6579007"/>
                  <a:gd name="connsiteY12" fmla="*/ 25237440 h 26609040"/>
                  <a:gd name="connsiteX13" fmla="*/ 6579007 w 6579007"/>
                  <a:gd name="connsiteY13" fmla="*/ 26426160 h 26609040"/>
                  <a:gd name="connsiteX14" fmla="*/ 269647 w 6579007"/>
                  <a:gd name="connsiteY14" fmla="*/ 26609040 h 26609040"/>
                  <a:gd name="connsiteX15" fmla="*/ 269647 w 6579007"/>
                  <a:gd name="connsiteY15" fmla="*/ 26334720 h 26609040"/>
                  <a:gd name="connsiteX16" fmla="*/ 635407 w 6579007"/>
                  <a:gd name="connsiteY16" fmla="*/ 21122640 h 26609040"/>
                  <a:gd name="connsiteX17" fmla="*/ 543967 w 6579007"/>
                  <a:gd name="connsiteY17" fmla="*/ 17647920 h 26609040"/>
                  <a:gd name="connsiteX18" fmla="*/ 909727 w 6579007"/>
                  <a:gd name="connsiteY18" fmla="*/ 14538960 h 26609040"/>
                  <a:gd name="connsiteX19" fmla="*/ 1549807 w 6579007"/>
                  <a:gd name="connsiteY19" fmla="*/ 12344400 h 26609040"/>
                  <a:gd name="connsiteX20" fmla="*/ 1184047 w 6579007"/>
                  <a:gd name="connsiteY20" fmla="*/ 9692640 h 26609040"/>
                  <a:gd name="connsiteX21" fmla="*/ 0 w 6579007"/>
                  <a:gd name="connsiteY21" fmla="*/ 8142633 h 26609040"/>
                  <a:gd name="connsiteX22" fmla="*/ 178207 w 6579007"/>
                  <a:gd name="connsiteY22" fmla="*/ 5987845 h 26609040"/>
                  <a:gd name="connsiteX23" fmla="*/ 1641247 w 6579007"/>
                  <a:gd name="connsiteY23" fmla="*/ 5486400 h 26609040"/>
                  <a:gd name="connsiteX24" fmla="*/ 1732687 w 6579007"/>
                  <a:gd name="connsiteY24" fmla="*/ 4937760 h 26609040"/>
                  <a:gd name="connsiteX25" fmla="*/ 2007007 w 6579007"/>
                  <a:gd name="connsiteY25" fmla="*/ 1554480 h 26609040"/>
                  <a:gd name="connsiteX26" fmla="*/ 2921407 w 6579007"/>
                  <a:gd name="connsiteY26" fmla="*/ 91440 h 26609040"/>
                  <a:gd name="connsiteX27" fmla="*/ 3378607 w 6579007"/>
                  <a:gd name="connsiteY27" fmla="*/ 274320 h 26609040"/>
                  <a:gd name="connsiteX0" fmla="*/ 3936182 w 7045142"/>
                  <a:gd name="connsiteY0" fmla="*/ 91440 h 26609040"/>
                  <a:gd name="connsiteX1" fmla="*/ 4119062 w 7045142"/>
                  <a:gd name="connsiteY1" fmla="*/ 0 h 26609040"/>
                  <a:gd name="connsiteX2" fmla="*/ 5399222 w 7045142"/>
                  <a:gd name="connsiteY2" fmla="*/ 1097280 h 26609040"/>
                  <a:gd name="connsiteX3" fmla="*/ 6130742 w 7045142"/>
                  <a:gd name="connsiteY3" fmla="*/ 4937760 h 26609040"/>
                  <a:gd name="connsiteX4" fmla="*/ 6130742 w 7045142"/>
                  <a:gd name="connsiteY4" fmla="*/ 6217920 h 26609040"/>
                  <a:gd name="connsiteX5" fmla="*/ 6587942 w 7045142"/>
                  <a:gd name="connsiteY5" fmla="*/ 6858000 h 26609040"/>
                  <a:gd name="connsiteX6" fmla="*/ 6493868 w 7045142"/>
                  <a:gd name="connsiteY6" fmla="*/ 9595906 h 26609040"/>
                  <a:gd name="connsiteX7" fmla="*/ 5947862 w 7045142"/>
                  <a:gd name="connsiteY7" fmla="*/ 12435840 h 26609040"/>
                  <a:gd name="connsiteX8" fmla="*/ 6420296 w 7045142"/>
                  <a:gd name="connsiteY8" fmla="*/ 14201940 h 26609040"/>
                  <a:gd name="connsiteX9" fmla="*/ 4948847 w 7045142"/>
                  <a:gd name="connsiteY9" fmla="*/ 14278708 h 26609040"/>
                  <a:gd name="connsiteX10" fmla="*/ 5871738 w 7045142"/>
                  <a:gd name="connsiteY10" fmla="*/ 18804955 h 26609040"/>
                  <a:gd name="connsiteX11" fmla="*/ 6465761 w 7045142"/>
                  <a:gd name="connsiteY11" fmla="*/ 18851720 h 26609040"/>
                  <a:gd name="connsiteX12" fmla="*/ 6770822 w 7045142"/>
                  <a:gd name="connsiteY12" fmla="*/ 25237440 h 26609040"/>
                  <a:gd name="connsiteX13" fmla="*/ 7045142 w 7045142"/>
                  <a:gd name="connsiteY13" fmla="*/ 26426160 h 26609040"/>
                  <a:gd name="connsiteX14" fmla="*/ 735782 w 7045142"/>
                  <a:gd name="connsiteY14" fmla="*/ 26609040 h 26609040"/>
                  <a:gd name="connsiteX15" fmla="*/ 735782 w 7045142"/>
                  <a:gd name="connsiteY15" fmla="*/ 26334720 h 26609040"/>
                  <a:gd name="connsiteX16" fmla="*/ 1101542 w 7045142"/>
                  <a:gd name="connsiteY16" fmla="*/ 21122640 h 26609040"/>
                  <a:gd name="connsiteX17" fmla="*/ 1010102 w 7045142"/>
                  <a:gd name="connsiteY17" fmla="*/ 17647920 h 26609040"/>
                  <a:gd name="connsiteX18" fmla="*/ 1375862 w 7045142"/>
                  <a:gd name="connsiteY18" fmla="*/ 14538960 h 26609040"/>
                  <a:gd name="connsiteX19" fmla="*/ 2015942 w 7045142"/>
                  <a:gd name="connsiteY19" fmla="*/ 12344400 h 26609040"/>
                  <a:gd name="connsiteX20" fmla="*/ 1650182 w 7045142"/>
                  <a:gd name="connsiteY20" fmla="*/ 9692640 h 26609040"/>
                  <a:gd name="connsiteX21" fmla="*/ 466135 w 7045142"/>
                  <a:gd name="connsiteY21" fmla="*/ 8142633 h 26609040"/>
                  <a:gd name="connsiteX22" fmla="*/ 644342 w 7045142"/>
                  <a:gd name="connsiteY22" fmla="*/ 5987845 h 26609040"/>
                  <a:gd name="connsiteX23" fmla="*/ 2107382 w 7045142"/>
                  <a:gd name="connsiteY23" fmla="*/ 5486400 h 26609040"/>
                  <a:gd name="connsiteX24" fmla="*/ 2198822 w 7045142"/>
                  <a:gd name="connsiteY24" fmla="*/ 4937760 h 26609040"/>
                  <a:gd name="connsiteX25" fmla="*/ 2473142 w 7045142"/>
                  <a:gd name="connsiteY25" fmla="*/ 1554480 h 26609040"/>
                  <a:gd name="connsiteX26" fmla="*/ 3387542 w 7045142"/>
                  <a:gd name="connsiteY26" fmla="*/ 91440 h 26609040"/>
                  <a:gd name="connsiteX27" fmla="*/ 3844742 w 7045142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982645 w 6828965"/>
                  <a:gd name="connsiteY24" fmla="*/ 4937760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982645 w 6828965"/>
                  <a:gd name="connsiteY24" fmla="*/ 4937760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960274 w 6828965"/>
                  <a:gd name="connsiteY24" fmla="*/ 4156449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91205 w 6828965"/>
                  <a:gd name="connsiteY23" fmla="*/ 5486400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871170 w 6828965"/>
                  <a:gd name="connsiteY24" fmla="*/ 4016155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2108779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989975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989975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841469 w 6828965"/>
                  <a:gd name="connsiteY23" fmla="*/ 5465856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752366 w 6828965"/>
                  <a:gd name="connsiteY23" fmla="*/ 5465856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752366 w 6828965"/>
                  <a:gd name="connsiteY23" fmla="*/ 5232034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609040"/>
                  <a:gd name="connsiteX1" fmla="*/ 3902885 w 6828965"/>
                  <a:gd name="connsiteY1" fmla="*/ 0 h 26609040"/>
                  <a:gd name="connsiteX2" fmla="*/ 5183045 w 6828965"/>
                  <a:gd name="connsiteY2" fmla="*/ 1097280 h 26609040"/>
                  <a:gd name="connsiteX3" fmla="*/ 5914565 w 6828965"/>
                  <a:gd name="connsiteY3" fmla="*/ 4937760 h 26609040"/>
                  <a:gd name="connsiteX4" fmla="*/ 5914565 w 6828965"/>
                  <a:gd name="connsiteY4" fmla="*/ 6217920 h 26609040"/>
                  <a:gd name="connsiteX5" fmla="*/ 6371765 w 6828965"/>
                  <a:gd name="connsiteY5" fmla="*/ 6858000 h 26609040"/>
                  <a:gd name="connsiteX6" fmla="*/ 6277691 w 6828965"/>
                  <a:gd name="connsiteY6" fmla="*/ 9595906 h 26609040"/>
                  <a:gd name="connsiteX7" fmla="*/ 5731685 w 6828965"/>
                  <a:gd name="connsiteY7" fmla="*/ 12435840 h 26609040"/>
                  <a:gd name="connsiteX8" fmla="*/ 6204119 w 6828965"/>
                  <a:gd name="connsiteY8" fmla="*/ 14201940 h 26609040"/>
                  <a:gd name="connsiteX9" fmla="*/ 4732670 w 6828965"/>
                  <a:gd name="connsiteY9" fmla="*/ 14278708 h 26609040"/>
                  <a:gd name="connsiteX10" fmla="*/ 5655561 w 6828965"/>
                  <a:gd name="connsiteY10" fmla="*/ 18804955 h 26609040"/>
                  <a:gd name="connsiteX11" fmla="*/ 6249584 w 6828965"/>
                  <a:gd name="connsiteY11" fmla="*/ 18851720 h 26609040"/>
                  <a:gd name="connsiteX12" fmla="*/ 6554645 w 6828965"/>
                  <a:gd name="connsiteY12" fmla="*/ 25237440 h 26609040"/>
                  <a:gd name="connsiteX13" fmla="*/ 6828965 w 6828965"/>
                  <a:gd name="connsiteY13" fmla="*/ 26426160 h 26609040"/>
                  <a:gd name="connsiteX14" fmla="*/ 519605 w 6828965"/>
                  <a:gd name="connsiteY14" fmla="*/ 26609040 h 26609040"/>
                  <a:gd name="connsiteX15" fmla="*/ 519605 w 6828965"/>
                  <a:gd name="connsiteY15" fmla="*/ 26334720 h 26609040"/>
                  <a:gd name="connsiteX16" fmla="*/ 885365 w 6828965"/>
                  <a:gd name="connsiteY16" fmla="*/ 21122640 h 26609040"/>
                  <a:gd name="connsiteX17" fmla="*/ 793925 w 6828965"/>
                  <a:gd name="connsiteY17" fmla="*/ 17647920 h 26609040"/>
                  <a:gd name="connsiteX18" fmla="*/ 1159685 w 6828965"/>
                  <a:gd name="connsiteY18" fmla="*/ 14538960 h 26609040"/>
                  <a:gd name="connsiteX19" fmla="*/ 1799765 w 6828965"/>
                  <a:gd name="connsiteY19" fmla="*/ 12344400 h 26609040"/>
                  <a:gd name="connsiteX20" fmla="*/ 1434005 w 6828965"/>
                  <a:gd name="connsiteY20" fmla="*/ 9692640 h 26609040"/>
                  <a:gd name="connsiteX21" fmla="*/ 249958 w 6828965"/>
                  <a:gd name="connsiteY21" fmla="*/ 8142633 h 26609040"/>
                  <a:gd name="connsiteX22" fmla="*/ 428165 w 6828965"/>
                  <a:gd name="connsiteY22" fmla="*/ 5987845 h 26609040"/>
                  <a:gd name="connsiteX23" fmla="*/ 1752366 w 6828965"/>
                  <a:gd name="connsiteY23" fmla="*/ 5232034 h 26609040"/>
                  <a:gd name="connsiteX24" fmla="*/ 1871170 w 6828965"/>
                  <a:gd name="connsiteY24" fmla="*/ 3875861 h 26609040"/>
                  <a:gd name="connsiteX25" fmla="*/ 2256965 w 6828965"/>
                  <a:gd name="connsiteY25" fmla="*/ 1554480 h 26609040"/>
                  <a:gd name="connsiteX26" fmla="*/ 3171365 w 6828965"/>
                  <a:gd name="connsiteY26" fmla="*/ 91440 h 26609040"/>
                  <a:gd name="connsiteX27" fmla="*/ 3628565 w 6828965"/>
                  <a:gd name="connsiteY27" fmla="*/ 274320 h 26609040"/>
                  <a:gd name="connsiteX0" fmla="*/ 3720005 w 6828965"/>
                  <a:gd name="connsiteY0" fmla="*/ 91440 h 26426160"/>
                  <a:gd name="connsiteX1" fmla="*/ 3902885 w 6828965"/>
                  <a:gd name="connsiteY1" fmla="*/ 0 h 26426160"/>
                  <a:gd name="connsiteX2" fmla="*/ 5183045 w 6828965"/>
                  <a:gd name="connsiteY2" fmla="*/ 1097280 h 26426160"/>
                  <a:gd name="connsiteX3" fmla="*/ 5914565 w 6828965"/>
                  <a:gd name="connsiteY3" fmla="*/ 4937760 h 26426160"/>
                  <a:gd name="connsiteX4" fmla="*/ 5914565 w 6828965"/>
                  <a:gd name="connsiteY4" fmla="*/ 6217920 h 26426160"/>
                  <a:gd name="connsiteX5" fmla="*/ 6371765 w 6828965"/>
                  <a:gd name="connsiteY5" fmla="*/ 6858000 h 26426160"/>
                  <a:gd name="connsiteX6" fmla="*/ 6277691 w 6828965"/>
                  <a:gd name="connsiteY6" fmla="*/ 9595906 h 26426160"/>
                  <a:gd name="connsiteX7" fmla="*/ 5731685 w 6828965"/>
                  <a:gd name="connsiteY7" fmla="*/ 12435840 h 26426160"/>
                  <a:gd name="connsiteX8" fmla="*/ 6204119 w 6828965"/>
                  <a:gd name="connsiteY8" fmla="*/ 14201940 h 26426160"/>
                  <a:gd name="connsiteX9" fmla="*/ 4732670 w 6828965"/>
                  <a:gd name="connsiteY9" fmla="*/ 14278708 h 26426160"/>
                  <a:gd name="connsiteX10" fmla="*/ 5655561 w 6828965"/>
                  <a:gd name="connsiteY10" fmla="*/ 18804955 h 26426160"/>
                  <a:gd name="connsiteX11" fmla="*/ 6249584 w 6828965"/>
                  <a:gd name="connsiteY11" fmla="*/ 18851720 h 26426160"/>
                  <a:gd name="connsiteX12" fmla="*/ 6554645 w 6828965"/>
                  <a:gd name="connsiteY12" fmla="*/ 25237440 h 26426160"/>
                  <a:gd name="connsiteX13" fmla="*/ 6828965 w 6828965"/>
                  <a:gd name="connsiteY13" fmla="*/ 26426160 h 26426160"/>
                  <a:gd name="connsiteX14" fmla="*/ 519605 w 6828965"/>
                  <a:gd name="connsiteY14" fmla="*/ 26334720 h 26426160"/>
                  <a:gd name="connsiteX15" fmla="*/ 885365 w 6828965"/>
                  <a:gd name="connsiteY15" fmla="*/ 21122640 h 26426160"/>
                  <a:gd name="connsiteX16" fmla="*/ 793925 w 6828965"/>
                  <a:gd name="connsiteY16" fmla="*/ 17647920 h 26426160"/>
                  <a:gd name="connsiteX17" fmla="*/ 1159685 w 6828965"/>
                  <a:gd name="connsiteY17" fmla="*/ 14538960 h 26426160"/>
                  <a:gd name="connsiteX18" fmla="*/ 1799765 w 6828965"/>
                  <a:gd name="connsiteY18" fmla="*/ 12344400 h 26426160"/>
                  <a:gd name="connsiteX19" fmla="*/ 1434005 w 6828965"/>
                  <a:gd name="connsiteY19" fmla="*/ 9692640 h 26426160"/>
                  <a:gd name="connsiteX20" fmla="*/ 249958 w 6828965"/>
                  <a:gd name="connsiteY20" fmla="*/ 8142633 h 26426160"/>
                  <a:gd name="connsiteX21" fmla="*/ 428165 w 6828965"/>
                  <a:gd name="connsiteY21" fmla="*/ 5987845 h 26426160"/>
                  <a:gd name="connsiteX22" fmla="*/ 1752366 w 6828965"/>
                  <a:gd name="connsiteY22" fmla="*/ 5232034 h 26426160"/>
                  <a:gd name="connsiteX23" fmla="*/ 1871170 w 6828965"/>
                  <a:gd name="connsiteY23" fmla="*/ 3875861 h 26426160"/>
                  <a:gd name="connsiteX24" fmla="*/ 2256965 w 6828965"/>
                  <a:gd name="connsiteY24" fmla="*/ 1554480 h 26426160"/>
                  <a:gd name="connsiteX25" fmla="*/ 3171365 w 6828965"/>
                  <a:gd name="connsiteY25" fmla="*/ 91440 h 26426160"/>
                  <a:gd name="connsiteX26" fmla="*/ 3628565 w 6828965"/>
                  <a:gd name="connsiteY26" fmla="*/ 274320 h 26426160"/>
                  <a:gd name="connsiteX0" fmla="*/ 4191000 w 7299960"/>
                  <a:gd name="connsiteY0" fmla="*/ 91440 h 27218640"/>
                  <a:gd name="connsiteX1" fmla="*/ 4373880 w 7299960"/>
                  <a:gd name="connsiteY1" fmla="*/ 0 h 27218640"/>
                  <a:gd name="connsiteX2" fmla="*/ 5654040 w 7299960"/>
                  <a:gd name="connsiteY2" fmla="*/ 1097280 h 27218640"/>
                  <a:gd name="connsiteX3" fmla="*/ 6385560 w 7299960"/>
                  <a:gd name="connsiteY3" fmla="*/ 4937760 h 27218640"/>
                  <a:gd name="connsiteX4" fmla="*/ 6385560 w 7299960"/>
                  <a:gd name="connsiteY4" fmla="*/ 6217920 h 27218640"/>
                  <a:gd name="connsiteX5" fmla="*/ 6842760 w 7299960"/>
                  <a:gd name="connsiteY5" fmla="*/ 6858000 h 27218640"/>
                  <a:gd name="connsiteX6" fmla="*/ 6748686 w 7299960"/>
                  <a:gd name="connsiteY6" fmla="*/ 9595906 h 27218640"/>
                  <a:gd name="connsiteX7" fmla="*/ 6202680 w 7299960"/>
                  <a:gd name="connsiteY7" fmla="*/ 12435840 h 27218640"/>
                  <a:gd name="connsiteX8" fmla="*/ 6675114 w 7299960"/>
                  <a:gd name="connsiteY8" fmla="*/ 14201940 h 27218640"/>
                  <a:gd name="connsiteX9" fmla="*/ 5203665 w 7299960"/>
                  <a:gd name="connsiteY9" fmla="*/ 14278708 h 27218640"/>
                  <a:gd name="connsiteX10" fmla="*/ 6126556 w 7299960"/>
                  <a:gd name="connsiteY10" fmla="*/ 18804955 h 27218640"/>
                  <a:gd name="connsiteX11" fmla="*/ 6720579 w 7299960"/>
                  <a:gd name="connsiteY11" fmla="*/ 18851720 h 27218640"/>
                  <a:gd name="connsiteX12" fmla="*/ 7025640 w 7299960"/>
                  <a:gd name="connsiteY12" fmla="*/ 25237440 h 27218640"/>
                  <a:gd name="connsiteX13" fmla="*/ 7299960 w 7299960"/>
                  <a:gd name="connsiteY13" fmla="*/ 26426160 h 27218640"/>
                  <a:gd name="connsiteX14" fmla="*/ 990600 w 7299960"/>
                  <a:gd name="connsiteY14" fmla="*/ 26334720 h 27218640"/>
                  <a:gd name="connsiteX15" fmla="*/ 1356360 w 7299960"/>
                  <a:gd name="connsiteY15" fmla="*/ 21122640 h 27218640"/>
                  <a:gd name="connsiteX16" fmla="*/ 1264920 w 7299960"/>
                  <a:gd name="connsiteY16" fmla="*/ 17647920 h 27218640"/>
                  <a:gd name="connsiteX17" fmla="*/ 1630680 w 7299960"/>
                  <a:gd name="connsiteY17" fmla="*/ 14538960 h 27218640"/>
                  <a:gd name="connsiteX18" fmla="*/ 2270760 w 7299960"/>
                  <a:gd name="connsiteY18" fmla="*/ 12344400 h 27218640"/>
                  <a:gd name="connsiteX19" fmla="*/ 1905000 w 7299960"/>
                  <a:gd name="connsiteY19" fmla="*/ 9692640 h 27218640"/>
                  <a:gd name="connsiteX20" fmla="*/ 720953 w 7299960"/>
                  <a:gd name="connsiteY20" fmla="*/ 8142633 h 27218640"/>
                  <a:gd name="connsiteX21" fmla="*/ 899160 w 7299960"/>
                  <a:gd name="connsiteY21" fmla="*/ 5987845 h 27218640"/>
                  <a:gd name="connsiteX22" fmla="*/ 2223361 w 7299960"/>
                  <a:gd name="connsiteY22" fmla="*/ 5232034 h 27218640"/>
                  <a:gd name="connsiteX23" fmla="*/ 2342165 w 7299960"/>
                  <a:gd name="connsiteY23" fmla="*/ 3875861 h 27218640"/>
                  <a:gd name="connsiteX24" fmla="*/ 2727960 w 7299960"/>
                  <a:gd name="connsiteY24" fmla="*/ 1554480 h 27218640"/>
                  <a:gd name="connsiteX25" fmla="*/ 3642360 w 7299960"/>
                  <a:gd name="connsiteY25" fmla="*/ 91440 h 27218640"/>
                  <a:gd name="connsiteX26" fmla="*/ 4099560 w 7299960"/>
                  <a:gd name="connsiteY26" fmla="*/ 274320 h 27218640"/>
                  <a:gd name="connsiteX0" fmla="*/ 3720005 w 6828965"/>
                  <a:gd name="connsiteY0" fmla="*/ 91440 h 27218640"/>
                  <a:gd name="connsiteX1" fmla="*/ 3902885 w 6828965"/>
                  <a:gd name="connsiteY1" fmla="*/ 0 h 27218640"/>
                  <a:gd name="connsiteX2" fmla="*/ 5183045 w 6828965"/>
                  <a:gd name="connsiteY2" fmla="*/ 1097280 h 27218640"/>
                  <a:gd name="connsiteX3" fmla="*/ 5914565 w 6828965"/>
                  <a:gd name="connsiteY3" fmla="*/ 4937760 h 27218640"/>
                  <a:gd name="connsiteX4" fmla="*/ 5914565 w 6828965"/>
                  <a:gd name="connsiteY4" fmla="*/ 6217920 h 27218640"/>
                  <a:gd name="connsiteX5" fmla="*/ 6371765 w 6828965"/>
                  <a:gd name="connsiteY5" fmla="*/ 6858000 h 27218640"/>
                  <a:gd name="connsiteX6" fmla="*/ 6277691 w 6828965"/>
                  <a:gd name="connsiteY6" fmla="*/ 9595906 h 27218640"/>
                  <a:gd name="connsiteX7" fmla="*/ 5731685 w 6828965"/>
                  <a:gd name="connsiteY7" fmla="*/ 12435840 h 27218640"/>
                  <a:gd name="connsiteX8" fmla="*/ 6204119 w 6828965"/>
                  <a:gd name="connsiteY8" fmla="*/ 14201940 h 27218640"/>
                  <a:gd name="connsiteX9" fmla="*/ 4732670 w 6828965"/>
                  <a:gd name="connsiteY9" fmla="*/ 14278708 h 27218640"/>
                  <a:gd name="connsiteX10" fmla="*/ 5655561 w 6828965"/>
                  <a:gd name="connsiteY10" fmla="*/ 18804955 h 27218640"/>
                  <a:gd name="connsiteX11" fmla="*/ 6249584 w 6828965"/>
                  <a:gd name="connsiteY11" fmla="*/ 18851720 h 27218640"/>
                  <a:gd name="connsiteX12" fmla="*/ 6554645 w 6828965"/>
                  <a:gd name="connsiteY12" fmla="*/ 25237440 h 27218640"/>
                  <a:gd name="connsiteX13" fmla="*/ 6828965 w 6828965"/>
                  <a:gd name="connsiteY13" fmla="*/ 26426160 h 27218640"/>
                  <a:gd name="connsiteX14" fmla="*/ 519605 w 6828965"/>
                  <a:gd name="connsiteY14" fmla="*/ 26334720 h 27218640"/>
                  <a:gd name="connsiteX15" fmla="*/ 885365 w 6828965"/>
                  <a:gd name="connsiteY15" fmla="*/ 21122640 h 27218640"/>
                  <a:gd name="connsiteX16" fmla="*/ 793925 w 6828965"/>
                  <a:gd name="connsiteY16" fmla="*/ 17647920 h 27218640"/>
                  <a:gd name="connsiteX17" fmla="*/ 1159685 w 6828965"/>
                  <a:gd name="connsiteY17" fmla="*/ 14538960 h 27218640"/>
                  <a:gd name="connsiteX18" fmla="*/ 1799765 w 6828965"/>
                  <a:gd name="connsiteY18" fmla="*/ 12344400 h 27218640"/>
                  <a:gd name="connsiteX19" fmla="*/ 1434005 w 6828965"/>
                  <a:gd name="connsiteY19" fmla="*/ 9692640 h 27218640"/>
                  <a:gd name="connsiteX20" fmla="*/ 249958 w 6828965"/>
                  <a:gd name="connsiteY20" fmla="*/ 8142633 h 27218640"/>
                  <a:gd name="connsiteX21" fmla="*/ 428165 w 6828965"/>
                  <a:gd name="connsiteY21" fmla="*/ 5987845 h 27218640"/>
                  <a:gd name="connsiteX22" fmla="*/ 1752366 w 6828965"/>
                  <a:gd name="connsiteY22" fmla="*/ 5232034 h 27218640"/>
                  <a:gd name="connsiteX23" fmla="*/ 1871170 w 6828965"/>
                  <a:gd name="connsiteY23" fmla="*/ 3875861 h 27218640"/>
                  <a:gd name="connsiteX24" fmla="*/ 2256965 w 6828965"/>
                  <a:gd name="connsiteY24" fmla="*/ 1554480 h 27218640"/>
                  <a:gd name="connsiteX25" fmla="*/ 3171365 w 6828965"/>
                  <a:gd name="connsiteY25" fmla="*/ 91440 h 27218640"/>
                  <a:gd name="connsiteX26" fmla="*/ 3628565 w 6828965"/>
                  <a:gd name="connsiteY26" fmla="*/ 274320 h 27218640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554645 w 6828965"/>
                  <a:gd name="connsiteY12" fmla="*/ 25237440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7834805"/>
                  <a:gd name="connsiteY0" fmla="*/ 91440 h 26826081"/>
                  <a:gd name="connsiteX1" fmla="*/ 3902885 w 7834805"/>
                  <a:gd name="connsiteY1" fmla="*/ 0 h 26826081"/>
                  <a:gd name="connsiteX2" fmla="*/ 5183045 w 7834805"/>
                  <a:gd name="connsiteY2" fmla="*/ 1097280 h 26826081"/>
                  <a:gd name="connsiteX3" fmla="*/ 5914565 w 7834805"/>
                  <a:gd name="connsiteY3" fmla="*/ 4937760 h 26826081"/>
                  <a:gd name="connsiteX4" fmla="*/ 5914565 w 7834805"/>
                  <a:gd name="connsiteY4" fmla="*/ 6217920 h 26826081"/>
                  <a:gd name="connsiteX5" fmla="*/ 6371765 w 7834805"/>
                  <a:gd name="connsiteY5" fmla="*/ 6858000 h 26826081"/>
                  <a:gd name="connsiteX6" fmla="*/ 6277691 w 7834805"/>
                  <a:gd name="connsiteY6" fmla="*/ 9595906 h 26826081"/>
                  <a:gd name="connsiteX7" fmla="*/ 5731685 w 7834805"/>
                  <a:gd name="connsiteY7" fmla="*/ 12435840 h 26826081"/>
                  <a:gd name="connsiteX8" fmla="*/ 6204119 w 7834805"/>
                  <a:gd name="connsiteY8" fmla="*/ 14201940 h 26826081"/>
                  <a:gd name="connsiteX9" fmla="*/ 4732670 w 7834805"/>
                  <a:gd name="connsiteY9" fmla="*/ 14278708 h 26826081"/>
                  <a:gd name="connsiteX10" fmla="*/ 5655561 w 7834805"/>
                  <a:gd name="connsiteY10" fmla="*/ 18804955 h 26826081"/>
                  <a:gd name="connsiteX11" fmla="*/ 6249584 w 7834805"/>
                  <a:gd name="connsiteY11" fmla="*/ 18851720 h 26826081"/>
                  <a:gd name="connsiteX12" fmla="*/ 6554645 w 7834805"/>
                  <a:gd name="connsiteY12" fmla="*/ 25237440 h 26826081"/>
                  <a:gd name="connsiteX13" fmla="*/ 6828965 w 7834805"/>
                  <a:gd name="connsiteY13" fmla="*/ 26426160 h 26826081"/>
                  <a:gd name="connsiteX14" fmla="*/ 519605 w 7834805"/>
                  <a:gd name="connsiteY14" fmla="*/ 26334720 h 26826081"/>
                  <a:gd name="connsiteX15" fmla="*/ 885365 w 7834805"/>
                  <a:gd name="connsiteY15" fmla="*/ 21122640 h 26826081"/>
                  <a:gd name="connsiteX16" fmla="*/ 793925 w 7834805"/>
                  <a:gd name="connsiteY16" fmla="*/ 17647920 h 26826081"/>
                  <a:gd name="connsiteX17" fmla="*/ 1159685 w 7834805"/>
                  <a:gd name="connsiteY17" fmla="*/ 14538960 h 26826081"/>
                  <a:gd name="connsiteX18" fmla="*/ 1799765 w 7834805"/>
                  <a:gd name="connsiteY18" fmla="*/ 12344400 h 26826081"/>
                  <a:gd name="connsiteX19" fmla="*/ 1434005 w 7834805"/>
                  <a:gd name="connsiteY19" fmla="*/ 9692640 h 26826081"/>
                  <a:gd name="connsiteX20" fmla="*/ 249958 w 7834805"/>
                  <a:gd name="connsiteY20" fmla="*/ 8142633 h 26826081"/>
                  <a:gd name="connsiteX21" fmla="*/ 428165 w 7834805"/>
                  <a:gd name="connsiteY21" fmla="*/ 5987845 h 26826081"/>
                  <a:gd name="connsiteX22" fmla="*/ 1752366 w 7834805"/>
                  <a:gd name="connsiteY22" fmla="*/ 5232034 h 26826081"/>
                  <a:gd name="connsiteX23" fmla="*/ 1871170 w 7834805"/>
                  <a:gd name="connsiteY23" fmla="*/ 3875861 h 26826081"/>
                  <a:gd name="connsiteX24" fmla="*/ 2256965 w 7834805"/>
                  <a:gd name="connsiteY24" fmla="*/ 1554480 h 26826081"/>
                  <a:gd name="connsiteX25" fmla="*/ 3171365 w 7834805"/>
                  <a:gd name="connsiteY25" fmla="*/ 91440 h 26826081"/>
                  <a:gd name="connsiteX26" fmla="*/ 3628565 w 783480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554645 w 6828965"/>
                  <a:gd name="connsiteY12" fmla="*/ 25237440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554645 w 6828965"/>
                  <a:gd name="connsiteY12" fmla="*/ 25237440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554645 w 6828965"/>
                  <a:gd name="connsiteY12" fmla="*/ 25237440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249584 w 6828965"/>
                  <a:gd name="connsiteY11" fmla="*/ 18851720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  <a:gd name="connsiteX0" fmla="*/ 3720005 w 6828965"/>
                  <a:gd name="connsiteY0" fmla="*/ 91440 h 26826081"/>
                  <a:gd name="connsiteX1" fmla="*/ 3902885 w 6828965"/>
                  <a:gd name="connsiteY1" fmla="*/ 0 h 26826081"/>
                  <a:gd name="connsiteX2" fmla="*/ 5183045 w 6828965"/>
                  <a:gd name="connsiteY2" fmla="*/ 1097280 h 26826081"/>
                  <a:gd name="connsiteX3" fmla="*/ 5914565 w 6828965"/>
                  <a:gd name="connsiteY3" fmla="*/ 4937760 h 26826081"/>
                  <a:gd name="connsiteX4" fmla="*/ 5914565 w 6828965"/>
                  <a:gd name="connsiteY4" fmla="*/ 6217920 h 26826081"/>
                  <a:gd name="connsiteX5" fmla="*/ 6371765 w 6828965"/>
                  <a:gd name="connsiteY5" fmla="*/ 6858000 h 26826081"/>
                  <a:gd name="connsiteX6" fmla="*/ 6277691 w 6828965"/>
                  <a:gd name="connsiteY6" fmla="*/ 9595906 h 26826081"/>
                  <a:gd name="connsiteX7" fmla="*/ 5731685 w 6828965"/>
                  <a:gd name="connsiteY7" fmla="*/ 12435840 h 26826081"/>
                  <a:gd name="connsiteX8" fmla="*/ 6204119 w 6828965"/>
                  <a:gd name="connsiteY8" fmla="*/ 14201940 h 26826081"/>
                  <a:gd name="connsiteX9" fmla="*/ 4732670 w 6828965"/>
                  <a:gd name="connsiteY9" fmla="*/ 14278708 h 26826081"/>
                  <a:gd name="connsiteX10" fmla="*/ 5655561 w 6828965"/>
                  <a:gd name="connsiteY10" fmla="*/ 18804955 h 26826081"/>
                  <a:gd name="connsiteX11" fmla="*/ 6148131 w 6828965"/>
                  <a:gd name="connsiteY11" fmla="*/ 18752592 h 26826081"/>
                  <a:gd name="connsiteX12" fmla="*/ 6445142 w 6828965"/>
                  <a:gd name="connsiteY12" fmla="*/ 24831987 h 26826081"/>
                  <a:gd name="connsiteX13" fmla="*/ 6828965 w 6828965"/>
                  <a:gd name="connsiteY13" fmla="*/ 26426160 h 26826081"/>
                  <a:gd name="connsiteX14" fmla="*/ 519605 w 6828965"/>
                  <a:gd name="connsiteY14" fmla="*/ 26334720 h 26826081"/>
                  <a:gd name="connsiteX15" fmla="*/ 885365 w 6828965"/>
                  <a:gd name="connsiteY15" fmla="*/ 21122640 h 26826081"/>
                  <a:gd name="connsiteX16" fmla="*/ 793925 w 6828965"/>
                  <a:gd name="connsiteY16" fmla="*/ 17647920 h 26826081"/>
                  <a:gd name="connsiteX17" fmla="*/ 1159685 w 6828965"/>
                  <a:gd name="connsiteY17" fmla="*/ 14538960 h 26826081"/>
                  <a:gd name="connsiteX18" fmla="*/ 1799765 w 6828965"/>
                  <a:gd name="connsiteY18" fmla="*/ 12344400 h 26826081"/>
                  <a:gd name="connsiteX19" fmla="*/ 1434005 w 6828965"/>
                  <a:gd name="connsiteY19" fmla="*/ 9692640 h 26826081"/>
                  <a:gd name="connsiteX20" fmla="*/ 249958 w 6828965"/>
                  <a:gd name="connsiteY20" fmla="*/ 8142633 h 26826081"/>
                  <a:gd name="connsiteX21" fmla="*/ 428165 w 6828965"/>
                  <a:gd name="connsiteY21" fmla="*/ 5987845 h 26826081"/>
                  <a:gd name="connsiteX22" fmla="*/ 1752366 w 6828965"/>
                  <a:gd name="connsiteY22" fmla="*/ 5232034 h 26826081"/>
                  <a:gd name="connsiteX23" fmla="*/ 1871170 w 6828965"/>
                  <a:gd name="connsiteY23" fmla="*/ 3875861 h 26826081"/>
                  <a:gd name="connsiteX24" fmla="*/ 2256965 w 6828965"/>
                  <a:gd name="connsiteY24" fmla="*/ 1554480 h 26826081"/>
                  <a:gd name="connsiteX25" fmla="*/ 3171365 w 6828965"/>
                  <a:gd name="connsiteY25" fmla="*/ 91440 h 26826081"/>
                  <a:gd name="connsiteX26" fmla="*/ 3628565 w 6828965"/>
                  <a:gd name="connsiteY26" fmla="*/ 274320 h 268260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6828965" h="26826081">
                    <a:moveTo>
                      <a:pt x="3720005" y="91440"/>
                    </a:moveTo>
                    <a:lnTo>
                      <a:pt x="3902885" y="0"/>
                    </a:lnTo>
                    <a:lnTo>
                      <a:pt x="5183045" y="1097280"/>
                    </a:lnTo>
                    <a:lnTo>
                      <a:pt x="5914565" y="4937760"/>
                    </a:lnTo>
                    <a:lnTo>
                      <a:pt x="5914565" y="6217920"/>
                    </a:lnTo>
                    <a:lnTo>
                      <a:pt x="6371765" y="6858000"/>
                    </a:lnTo>
                    <a:lnTo>
                      <a:pt x="6277691" y="9595906"/>
                    </a:lnTo>
                    <a:cubicBezTo>
                      <a:pt x="5718623" y="10180472"/>
                      <a:pt x="5913687" y="11489195"/>
                      <a:pt x="5731685" y="12435840"/>
                    </a:cubicBezTo>
                    <a:lnTo>
                      <a:pt x="6204119" y="14201940"/>
                    </a:lnTo>
                    <a:lnTo>
                      <a:pt x="4732670" y="14278708"/>
                    </a:lnTo>
                    <a:lnTo>
                      <a:pt x="5655561" y="18804955"/>
                    </a:lnTo>
                    <a:lnTo>
                      <a:pt x="6148131" y="18752592"/>
                    </a:lnTo>
                    <a:cubicBezTo>
                      <a:pt x="6213317" y="20746014"/>
                      <a:pt x="6495308" y="23472611"/>
                      <a:pt x="6445142" y="24831987"/>
                    </a:cubicBezTo>
                    <a:cubicBezTo>
                      <a:pt x="6575971" y="25660337"/>
                      <a:pt x="6721266" y="25923641"/>
                      <a:pt x="6828965" y="26426160"/>
                    </a:cubicBezTo>
                    <a:cubicBezTo>
                      <a:pt x="5823125" y="26609040"/>
                      <a:pt x="980855" y="26826081"/>
                      <a:pt x="519605" y="26334720"/>
                    </a:cubicBezTo>
                    <a:cubicBezTo>
                      <a:pt x="437557" y="25859903"/>
                      <a:pt x="839645" y="22570440"/>
                      <a:pt x="885365" y="21122640"/>
                    </a:cubicBezTo>
                    <a:lnTo>
                      <a:pt x="793925" y="17647920"/>
                    </a:lnTo>
                    <a:lnTo>
                      <a:pt x="1159685" y="14538960"/>
                    </a:lnTo>
                    <a:lnTo>
                      <a:pt x="1799765" y="12344400"/>
                    </a:lnTo>
                    <a:lnTo>
                      <a:pt x="1434005" y="9692640"/>
                    </a:lnTo>
                    <a:cubicBezTo>
                      <a:pt x="1039323" y="9175971"/>
                      <a:pt x="803576" y="8555185"/>
                      <a:pt x="249958" y="8142633"/>
                    </a:cubicBezTo>
                    <a:cubicBezTo>
                      <a:pt x="0" y="7818213"/>
                      <a:pt x="154624" y="6430550"/>
                      <a:pt x="428165" y="5987845"/>
                    </a:cubicBezTo>
                    <a:lnTo>
                      <a:pt x="1752366" y="5232034"/>
                    </a:lnTo>
                    <a:cubicBezTo>
                      <a:pt x="1806083" y="4610689"/>
                      <a:pt x="1776810" y="4309296"/>
                      <a:pt x="1871170" y="3875861"/>
                    </a:cubicBezTo>
                    <a:cubicBezTo>
                      <a:pt x="1968553" y="3263145"/>
                      <a:pt x="1960949" y="2580633"/>
                      <a:pt x="2256965" y="1554480"/>
                    </a:cubicBezTo>
                    <a:lnTo>
                      <a:pt x="3171365" y="91440"/>
                    </a:lnTo>
                    <a:lnTo>
                      <a:pt x="3628565" y="274320"/>
                    </a:lnTo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15368" name="Freeform 4301"/>
            <p:cNvSpPr>
              <a:spLocks/>
            </p:cNvSpPr>
            <p:nvPr/>
          </p:nvSpPr>
          <p:spPr bwMode="auto">
            <a:xfrm>
              <a:off x="6081435" y="1023367"/>
              <a:ext cx="362721" cy="630238"/>
            </a:xfrm>
            <a:custGeom>
              <a:avLst/>
              <a:gdLst>
                <a:gd name="T0" fmla="*/ 0 w 146"/>
                <a:gd name="T1" fmla="*/ 0 h 283"/>
                <a:gd name="T2" fmla="*/ 0 w 146"/>
                <a:gd name="T3" fmla="*/ 0 h 283"/>
                <a:gd name="T4" fmla="*/ 0 w 146"/>
                <a:gd name="T5" fmla="*/ 0 h 283"/>
                <a:gd name="T6" fmla="*/ 0 w 146"/>
                <a:gd name="T7" fmla="*/ 0 h 283"/>
                <a:gd name="T8" fmla="*/ 0 w 146"/>
                <a:gd name="T9" fmla="*/ 0 h 283"/>
                <a:gd name="T10" fmla="*/ 0 w 146"/>
                <a:gd name="T11" fmla="*/ 0 h 283"/>
                <a:gd name="T12" fmla="*/ 0 w 146"/>
                <a:gd name="T13" fmla="*/ 0 h 283"/>
                <a:gd name="T14" fmla="*/ 0 w 146"/>
                <a:gd name="T15" fmla="*/ 0 h 283"/>
                <a:gd name="T16" fmla="*/ 0 w 146"/>
                <a:gd name="T17" fmla="*/ 0 h 283"/>
                <a:gd name="T18" fmla="*/ 0 w 146"/>
                <a:gd name="T19" fmla="*/ 0 h 283"/>
                <a:gd name="T20" fmla="*/ 0 w 146"/>
                <a:gd name="T21" fmla="*/ 0 h 283"/>
                <a:gd name="T22" fmla="*/ 0 w 146"/>
                <a:gd name="T23" fmla="*/ 0 h 283"/>
                <a:gd name="T24" fmla="*/ 0 w 146"/>
                <a:gd name="T25" fmla="*/ 0 h 283"/>
                <a:gd name="T26" fmla="*/ 0 w 146"/>
                <a:gd name="T27" fmla="*/ 0 h 283"/>
                <a:gd name="T28" fmla="*/ 0 w 146"/>
                <a:gd name="T29" fmla="*/ 0 h 283"/>
                <a:gd name="T30" fmla="*/ 0 w 146"/>
                <a:gd name="T31" fmla="*/ 0 h 283"/>
                <a:gd name="T32" fmla="*/ 0 w 146"/>
                <a:gd name="T33" fmla="*/ 0 h 283"/>
                <a:gd name="T34" fmla="*/ 0 w 146"/>
                <a:gd name="T35" fmla="*/ 0 h 283"/>
                <a:gd name="T36" fmla="*/ 0 w 146"/>
                <a:gd name="T37" fmla="*/ 0 h 283"/>
                <a:gd name="T38" fmla="*/ 0 w 146"/>
                <a:gd name="T39" fmla="*/ 0 h 283"/>
                <a:gd name="T40" fmla="*/ 0 w 146"/>
                <a:gd name="T41" fmla="*/ 0 h 283"/>
                <a:gd name="T42" fmla="*/ 0 w 146"/>
                <a:gd name="T43" fmla="*/ 0 h 283"/>
                <a:gd name="T44" fmla="*/ 0 w 146"/>
                <a:gd name="T45" fmla="*/ 0 h 283"/>
                <a:gd name="T46" fmla="*/ 0 w 146"/>
                <a:gd name="T47" fmla="*/ 0 h 283"/>
                <a:gd name="T48" fmla="*/ 0 w 146"/>
                <a:gd name="T49" fmla="*/ 0 h 283"/>
                <a:gd name="T50" fmla="*/ 0 w 146"/>
                <a:gd name="T51" fmla="*/ 0 h 283"/>
                <a:gd name="T52" fmla="*/ 0 w 146"/>
                <a:gd name="T53" fmla="*/ 0 h 283"/>
                <a:gd name="T54" fmla="*/ 0 w 146"/>
                <a:gd name="T55" fmla="*/ 0 h 283"/>
                <a:gd name="T56" fmla="*/ 0 w 146"/>
                <a:gd name="T57" fmla="*/ 0 h 283"/>
                <a:gd name="T58" fmla="*/ 0 w 146"/>
                <a:gd name="T59" fmla="*/ 0 h 28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6"/>
                <a:gd name="T91" fmla="*/ 0 h 283"/>
                <a:gd name="T92" fmla="*/ 146 w 146"/>
                <a:gd name="T93" fmla="*/ 283 h 28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6" h="283">
                  <a:moveTo>
                    <a:pt x="86" y="0"/>
                  </a:moveTo>
                  <a:lnTo>
                    <a:pt x="86" y="0"/>
                  </a:lnTo>
                  <a:lnTo>
                    <a:pt x="69" y="17"/>
                  </a:lnTo>
                  <a:lnTo>
                    <a:pt x="52" y="43"/>
                  </a:lnTo>
                  <a:lnTo>
                    <a:pt x="17" y="129"/>
                  </a:lnTo>
                  <a:lnTo>
                    <a:pt x="9" y="163"/>
                  </a:lnTo>
                  <a:lnTo>
                    <a:pt x="0" y="206"/>
                  </a:lnTo>
                  <a:lnTo>
                    <a:pt x="0" y="283"/>
                  </a:lnTo>
                  <a:lnTo>
                    <a:pt x="0" y="266"/>
                  </a:lnTo>
                  <a:lnTo>
                    <a:pt x="17" y="249"/>
                  </a:lnTo>
                  <a:lnTo>
                    <a:pt x="26" y="232"/>
                  </a:lnTo>
                  <a:lnTo>
                    <a:pt x="35" y="206"/>
                  </a:lnTo>
                  <a:lnTo>
                    <a:pt x="35" y="171"/>
                  </a:lnTo>
                  <a:lnTo>
                    <a:pt x="43" y="129"/>
                  </a:lnTo>
                  <a:lnTo>
                    <a:pt x="60" y="103"/>
                  </a:lnTo>
                  <a:lnTo>
                    <a:pt x="86" y="94"/>
                  </a:lnTo>
                  <a:lnTo>
                    <a:pt x="112" y="94"/>
                  </a:lnTo>
                  <a:lnTo>
                    <a:pt x="146" y="103"/>
                  </a:lnTo>
                  <a:lnTo>
                    <a:pt x="112" y="68"/>
                  </a:lnTo>
                  <a:lnTo>
                    <a:pt x="103" y="51"/>
                  </a:lnTo>
                  <a:lnTo>
                    <a:pt x="95" y="25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5369" name="Freeform 4302"/>
            <p:cNvSpPr>
              <a:spLocks/>
            </p:cNvSpPr>
            <p:nvPr/>
          </p:nvSpPr>
          <p:spPr bwMode="auto">
            <a:xfrm>
              <a:off x="5660833" y="1061467"/>
              <a:ext cx="420602" cy="592138"/>
            </a:xfrm>
            <a:custGeom>
              <a:avLst/>
              <a:gdLst>
                <a:gd name="T0" fmla="*/ 0 w 172"/>
                <a:gd name="T1" fmla="*/ 0 h 266"/>
                <a:gd name="T2" fmla="*/ 0 w 172"/>
                <a:gd name="T3" fmla="*/ 0 h 266"/>
                <a:gd name="T4" fmla="*/ 0 w 172"/>
                <a:gd name="T5" fmla="*/ 0 h 266"/>
                <a:gd name="T6" fmla="*/ 0 w 172"/>
                <a:gd name="T7" fmla="*/ 0 h 266"/>
                <a:gd name="T8" fmla="*/ 0 w 172"/>
                <a:gd name="T9" fmla="*/ 0 h 266"/>
                <a:gd name="T10" fmla="*/ 0 w 172"/>
                <a:gd name="T11" fmla="*/ 0 h 266"/>
                <a:gd name="T12" fmla="*/ 0 w 172"/>
                <a:gd name="T13" fmla="*/ 0 h 266"/>
                <a:gd name="T14" fmla="*/ 0 w 172"/>
                <a:gd name="T15" fmla="*/ 0 h 266"/>
                <a:gd name="T16" fmla="*/ 0 w 172"/>
                <a:gd name="T17" fmla="*/ 0 h 266"/>
                <a:gd name="T18" fmla="*/ 0 w 172"/>
                <a:gd name="T19" fmla="*/ 0 h 266"/>
                <a:gd name="T20" fmla="*/ 0 w 172"/>
                <a:gd name="T21" fmla="*/ 0 h 266"/>
                <a:gd name="T22" fmla="*/ 0 w 172"/>
                <a:gd name="T23" fmla="*/ 0 h 266"/>
                <a:gd name="T24" fmla="*/ 0 w 172"/>
                <a:gd name="T25" fmla="*/ 0 h 266"/>
                <a:gd name="T26" fmla="*/ 0 w 172"/>
                <a:gd name="T27" fmla="*/ 0 h 266"/>
                <a:gd name="T28" fmla="*/ 0 w 172"/>
                <a:gd name="T29" fmla="*/ 0 h 266"/>
                <a:gd name="T30" fmla="*/ 0 w 172"/>
                <a:gd name="T31" fmla="*/ 0 h 266"/>
                <a:gd name="T32" fmla="*/ 0 w 172"/>
                <a:gd name="T33" fmla="*/ 0 h 266"/>
                <a:gd name="T34" fmla="*/ 0 w 172"/>
                <a:gd name="T35" fmla="*/ 0 h 266"/>
                <a:gd name="T36" fmla="*/ 0 w 172"/>
                <a:gd name="T37" fmla="*/ 0 h 266"/>
                <a:gd name="T38" fmla="*/ 0 w 172"/>
                <a:gd name="T39" fmla="*/ 0 h 266"/>
                <a:gd name="T40" fmla="*/ 0 w 172"/>
                <a:gd name="T41" fmla="*/ 0 h 266"/>
                <a:gd name="T42" fmla="*/ 0 w 172"/>
                <a:gd name="T43" fmla="*/ 0 h 266"/>
                <a:gd name="T44" fmla="*/ 0 w 172"/>
                <a:gd name="T45" fmla="*/ 0 h 266"/>
                <a:gd name="T46" fmla="*/ 0 w 172"/>
                <a:gd name="T47" fmla="*/ 0 h 266"/>
                <a:gd name="T48" fmla="*/ 0 w 172"/>
                <a:gd name="T49" fmla="*/ 0 h 266"/>
                <a:gd name="T50" fmla="*/ 0 w 172"/>
                <a:gd name="T51" fmla="*/ 0 h 266"/>
                <a:gd name="T52" fmla="*/ 0 w 172"/>
                <a:gd name="T53" fmla="*/ 0 h 266"/>
                <a:gd name="T54" fmla="*/ 0 w 172"/>
                <a:gd name="T55" fmla="*/ 0 h 266"/>
                <a:gd name="T56" fmla="*/ 0 w 172"/>
                <a:gd name="T57" fmla="*/ 0 h 266"/>
                <a:gd name="T58" fmla="*/ 0 w 172"/>
                <a:gd name="T59" fmla="*/ 0 h 266"/>
                <a:gd name="T60" fmla="*/ 0 w 172"/>
                <a:gd name="T61" fmla="*/ 0 h 26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72"/>
                <a:gd name="T94" fmla="*/ 0 h 266"/>
                <a:gd name="T95" fmla="*/ 172 w 172"/>
                <a:gd name="T96" fmla="*/ 266 h 26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72" h="266">
                  <a:moveTo>
                    <a:pt x="52" y="0"/>
                  </a:moveTo>
                  <a:lnTo>
                    <a:pt x="52" y="0"/>
                  </a:lnTo>
                  <a:lnTo>
                    <a:pt x="69" y="0"/>
                  </a:lnTo>
                  <a:lnTo>
                    <a:pt x="78" y="8"/>
                  </a:lnTo>
                  <a:lnTo>
                    <a:pt x="104" y="43"/>
                  </a:lnTo>
                  <a:lnTo>
                    <a:pt x="138" y="103"/>
                  </a:lnTo>
                  <a:lnTo>
                    <a:pt x="164" y="180"/>
                  </a:lnTo>
                  <a:lnTo>
                    <a:pt x="172" y="223"/>
                  </a:lnTo>
                  <a:lnTo>
                    <a:pt x="172" y="266"/>
                  </a:lnTo>
                  <a:lnTo>
                    <a:pt x="155" y="223"/>
                  </a:lnTo>
                  <a:lnTo>
                    <a:pt x="129" y="172"/>
                  </a:lnTo>
                  <a:lnTo>
                    <a:pt x="112" y="137"/>
                  </a:lnTo>
                  <a:lnTo>
                    <a:pt x="104" y="103"/>
                  </a:lnTo>
                  <a:lnTo>
                    <a:pt x="78" y="69"/>
                  </a:lnTo>
                  <a:lnTo>
                    <a:pt x="61" y="60"/>
                  </a:lnTo>
                  <a:lnTo>
                    <a:pt x="52" y="60"/>
                  </a:lnTo>
                  <a:lnTo>
                    <a:pt x="26" y="69"/>
                  </a:lnTo>
                  <a:lnTo>
                    <a:pt x="0" y="86"/>
                  </a:lnTo>
                  <a:lnTo>
                    <a:pt x="9" y="60"/>
                  </a:lnTo>
                  <a:lnTo>
                    <a:pt x="26" y="43"/>
                  </a:lnTo>
                  <a:lnTo>
                    <a:pt x="43" y="34"/>
                  </a:lnTo>
                  <a:lnTo>
                    <a:pt x="43" y="8"/>
                  </a:lnTo>
                  <a:lnTo>
                    <a:pt x="43" y="0"/>
                  </a:lnTo>
                  <a:lnTo>
                    <a:pt x="5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5365" name="矩形 2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93" name="Gruppe 115"/>
          <p:cNvGrpSpPr>
            <a:grpSpLocks/>
          </p:cNvGrpSpPr>
          <p:nvPr/>
        </p:nvGrpSpPr>
        <p:grpSpPr bwMode="auto">
          <a:xfrm flipH="1">
            <a:off x="-684213" y="333375"/>
            <a:ext cx="3673476" cy="6408738"/>
            <a:chOff x="1054066" y="857240"/>
            <a:chExt cx="1660566" cy="3081434"/>
          </a:xfrm>
        </p:grpSpPr>
        <p:grpSp>
          <p:nvGrpSpPr>
            <p:cNvPr id="4" name="Gruppe 113"/>
            <p:cNvGrpSpPr/>
            <p:nvPr/>
          </p:nvGrpSpPr>
          <p:grpSpPr>
            <a:xfrm>
              <a:off x="1054066" y="857240"/>
              <a:ext cx="1660566" cy="3081434"/>
              <a:chOff x="1001687" y="857232"/>
              <a:chExt cx="946176" cy="1755775"/>
            </a:xfrm>
            <a:solidFill>
              <a:schemeClr val="tx1">
                <a:lumMod val="95000"/>
                <a:lumOff val="5000"/>
              </a:schemeClr>
            </a:solidFill>
          </p:grpSpPr>
          <p:sp>
            <p:nvSpPr>
              <p:cNvPr id="7" name="Line 117"/>
              <p:cNvSpPr>
                <a:spLocks noChangeShapeType="1"/>
              </p:cNvSpPr>
              <p:nvPr/>
            </p:nvSpPr>
            <p:spPr bwMode="auto">
              <a:xfrm>
                <a:off x="1901825" y="1533525"/>
                <a:ext cx="46038" cy="46038"/>
              </a:xfrm>
              <a:prstGeom prst="line">
                <a:avLst/>
              </a:pr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8" name="Freeform 60"/>
              <p:cNvSpPr>
                <a:spLocks/>
              </p:cNvSpPr>
              <p:nvPr/>
            </p:nvSpPr>
            <p:spPr bwMode="auto">
              <a:xfrm>
                <a:off x="1281087" y="1006457"/>
                <a:ext cx="120650" cy="152400"/>
              </a:xfrm>
              <a:custGeom>
                <a:avLst/>
                <a:gdLst/>
                <a:ahLst/>
                <a:cxnLst>
                  <a:cxn ang="0">
                    <a:pos x="76" y="0"/>
                  </a:cxn>
                  <a:cxn ang="0">
                    <a:pos x="76" y="0"/>
                  </a:cxn>
                  <a:cxn ang="0">
                    <a:pos x="72" y="0"/>
                  </a:cxn>
                  <a:cxn ang="0">
                    <a:pos x="70" y="2"/>
                  </a:cxn>
                  <a:cxn ang="0">
                    <a:pos x="70" y="4"/>
                  </a:cxn>
                  <a:cxn ang="0">
                    <a:pos x="68" y="10"/>
                  </a:cxn>
                  <a:cxn ang="0">
                    <a:pos x="68" y="20"/>
                  </a:cxn>
                  <a:cxn ang="0">
                    <a:pos x="72" y="34"/>
                  </a:cxn>
                  <a:cxn ang="0">
                    <a:pos x="76" y="52"/>
                  </a:cxn>
                  <a:cxn ang="0">
                    <a:pos x="10" y="96"/>
                  </a:cxn>
                  <a:cxn ang="0">
                    <a:pos x="10" y="96"/>
                  </a:cxn>
                  <a:cxn ang="0">
                    <a:pos x="8" y="82"/>
                  </a:cxn>
                  <a:cxn ang="0">
                    <a:pos x="6" y="68"/>
                  </a:cxn>
                  <a:cxn ang="0">
                    <a:pos x="2" y="52"/>
                  </a:cxn>
                  <a:cxn ang="0">
                    <a:pos x="2" y="52"/>
                  </a:cxn>
                  <a:cxn ang="0">
                    <a:pos x="0" y="46"/>
                  </a:cxn>
                  <a:cxn ang="0">
                    <a:pos x="2" y="42"/>
                  </a:cxn>
                  <a:cxn ang="0">
                    <a:pos x="10" y="34"/>
                  </a:cxn>
                  <a:cxn ang="0">
                    <a:pos x="22" y="26"/>
                  </a:cxn>
                  <a:cxn ang="0">
                    <a:pos x="36" y="18"/>
                  </a:cxn>
                  <a:cxn ang="0">
                    <a:pos x="62" y="6"/>
                  </a:cxn>
                  <a:cxn ang="0">
                    <a:pos x="76" y="0"/>
                  </a:cxn>
                  <a:cxn ang="0">
                    <a:pos x="76" y="0"/>
                  </a:cxn>
                </a:cxnLst>
                <a:rect l="0" t="0" r="r" b="b"/>
                <a:pathLst>
                  <a:path w="76" h="96">
                    <a:moveTo>
                      <a:pt x="76" y="0"/>
                    </a:moveTo>
                    <a:lnTo>
                      <a:pt x="76" y="0"/>
                    </a:lnTo>
                    <a:lnTo>
                      <a:pt x="72" y="0"/>
                    </a:lnTo>
                    <a:lnTo>
                      <a:pt x="70" y="2"/>
                    </a:lnTo>
                    <a:lnTo>
                      <a:pt x="70" y="4"/>
                    </a:lnTo>
                    <a:lnTo>
                      <a:pt x="68" y="10"/>
                    </a:lnTo>
                    <a:lnTo>
                      <a:pt x="68" y="20"/>
                    </a:lnTo>
                    <a:lnTo>
                      <a:pt x="72" y="34"/>
                    </a:lnTo>
                    <a:lnTo>
                      <a:pt x="76" y="52"/>
                    </a:lnTo>
                    <a:lnTo>
                      <a:pt x="10" y="96"/>
                    </a:lnTo>
                    <a:lnTo>
                      <a:pt x="10" y="96"/>
                    </a:lnTo>
                    <a:lnTo>
                      <a:pt x="8" y="82"/>
                    </a:lnTo>
                    <a:lnTo>
                      <a:pt x="6" y="68"/>
                    </a:lnTo>
                    <a:lnTo>
                      <a:pt x="2" y="52"/>
                    </a:lnTo>
                    <a:lnTo>
                      <a:pt x="2" y="52"/>
                    </a:lnTo>
                    <a:lnTo>
                      <a:pt x="0" y="46"/>
                    </a:lnTo>
                    <a:lnTo>
                      <a:pt x="2" y="42"/>
                    </a:lnTo>
                    <a:lnTo>
                      <a:pt x="10" y="34"/>
                    </a:lnTo>
                    <a:lnTo>
                      <a:pt x="22" y="26"/>
                    </a:lnTo>
                    <a:lnTo>
                      <a:pt x="36" y="18"/>
                    </a:lnTo>
                    <a:lnTo>
                      <a:pt x="62" y="6"/>
                    </a:lnTo>
                    <a:lnTo>
                      <a:pt x="76" y="0"/>
                    </a:lnTo>
                    <a:lnTo>
                      <a:pt x="7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9" name="Freeform 61"/>
              <p:cNvSpPr>
                <a:spLocks/>
              </p:cNvSpPr>
              <p:nvPr/>
            </p:nvSpPr>
            <p:spPr bwMode="auto">
              <a:xfrm>
                <a:off x="1217587" y="876282"/>
                <a:ext cx="206375" cy="212725"/>
              </a:xfrm>
              <a:custGeom>
                <a:avLst/>
                <a:gdLst/>
                <a:ahLst/>
                <a:cxnLst>
                  <a:cxn ang="0">
                    <a:pos x="32" y="6"/>
                  </a:cxn>
                  <a:cxn ang="0">
                    <a:pos x="32" y="6"/>
                  </a:cxn>
                  <a:cxn ang="0">
                    <a:pos x="26" y="14"/>
                  </a:cxn>
                  <a:cxn ang="0">
                    <a:pos x="20" y="22"/>
                  </a:cxn>
                  <a:cxn ang="0">
                    <a:pos x="18" y="32"/>
                  </a:cxn>
                  <a:cxn ang="0">
                    <a:pos x="18" y="32"/>
                  </a:cxn>
                  <a:cxn ang="0">
                    <a:pos x="16" y="52"/>
                  </a:cxn>
                  <a:cxn ang="0">
                    <a:pos x="12" y="62"/>
                  </a:cxn>
                  <a:cxn ang="0">
                    <a:pos x="8" y="66"/>
                  </a:cxn>
                  <a:cxn ang="0">
                    <a:pos x="4" y="72"/>
                  </a:cxn>
                  <a:cxn ang="0">
                    <a:pos x="4" y="72"/>
                  </a:cxn>
                  <a:cxn ang="0">
                    <a:pos x="0" y="74"/>
                  </a:cxn>
                  <a:cxn ang="0">
                    <a:pos x="0" y="76"/>
                  </a:cxn>
                  <a:cxn ang="0">
                    <a:pos x="4" y="78"/>
                  </a:cxn>
                  <a:cxn ang="0">
                    <a:pos x="4" y="78"/>
                  </a:cxn>
                  <a:cxn ang="0">
                    <a:pos x="8" y="80"/>
                  </a:cxn>
                  <a:cxn ang="0">
                    <a:pos x="10" y="82"/>
                  </a:cxn>
                  <a:cxn ang="0">
                    <a:pos x="10" y="84"/>
                  </a:cxn>
                  <a:cxn ang="0">
                    <a:pos x="10" y="88"/>
                  </a:cxn>
                  <a:cxn ang="0">
                    <a:pos x="10" y="88"/>
                  </a:cxn>
                  <a:cxn ang="0">
                    <a:pos x="8" y="94"/>
                  </a:cxn>
                  <a:cxn ang="0">
                    <a:pos x="10" y="98"/>
                  </a:cxn>
                  <a:cxn ang="0">
                    <a:pos x="10" y="98"/>
                  </a:cxn>
                  <a:cxn ang="0">
                    <a:pos x="8" y="100"/>
                  </a:cxn>
                  <a:cxn ang="0">
                    <a:pos x="8" y="102"/>
                  </a:cxn>
                  <a:cxn ang="0">
                    <a:pos x="10" y="104"/>
                  </a:cxn>
                  <a:cxn ang="0">
                    <a:pos x="10" y="104"/>
                  </a:cxn>
                  <a:cxn ang="0">
                    <a:pos x="12" y="108"/>
                  </a:cxn>
                  <a:cxn ang="0">
                    <a:pos x="12" y="110"/>
                  </a:cxn>
                  <a:cxn ang="0">
                    <a:pos x="12" y="110"/>
                  </a:cxn>
                  <a:cxn ang="0">
                    <a:pos x="10" y="116"/>
                  </a:cxn>
                  <a:cxn ang="0">
                    <a:pos x="8" y="120"/>
                  </a:cxn>
                  <a:cxn ang="0">
                    <a:pos x="8" y="124"/>
                  </a:cxn>
                  <a:cxn ang="0">
                    <a:pos x="10" y="130"/>
                  </a:cxn>
                  <a:cxn ang="0">
                    <a:pos x="10" y="130"/>
                  </a:cxn>
                  <a:cxn ang="0">
                    <a:pos x="14" y="132"/>
                  </a:cxn>
                  <a:cxn ang="0">
                    <a:pos x="22" y="134"/>
                  </a:cxn>
                  <a:cxn ang="0">
                    <a:pos x="46" y="132"/>
                  </a:cxn>
                  <a:cxn ang="0">
                    <a:pos x="60" y="130"/>
                  </a:cxn>
                  <a:cxn ang="0">
                    <a:pos x="74" y="126"/>
                  </a:cxn>
                  <a:cxn ang="0">
                    <a:pos x="86" y="120"/>
                  </a:cxn>
                  <a:cxn ang="0">
                    <a:pos x="98" y="114"/>
                  </a:cxn>
                  <a:cxn ang="0">
                    <a:pos x="98" y="114"/>
                  </a:cxn>
                  <a:cxn ang="0">
                    <a:pos x="106" y="108"/>
                  </a:cxn>
                  <a:cxn ang="0">
                    <a:pos x="114" y="100"/>
                  </a:cxn>
                  <a:cxn ang="0">
                    <a:pos x="120" y="90"/>
                  </a:cxn>
                  <a:cxn ang="0">
                    <a:pos x="126" y="80"/>
                  </a:cxn>
                  <a:cxn ang="0">
                    <a:pos x="130" y="70"/>
                  </a:cxn>
                  <a:cxn ang="0">
                    <a:pos x="130" y="60"/>
                  </a:cxn>
                  <a:cxn ang="0">
                    <a:pos x="130" y="48"/>
                  </a:cxn>
                  <a:cxn ang="0">
                    <a:pos x="126" y="36"/>
                  </a:cxn>
                  <a:cxn ang="0">
                    <a:pos x="126" y="36"/>
                  </a:cxn>
                  <a:cxn ang="0">
                    <a:pos x="124" y="30"/>
                  </a:cxn>
                  <a:cxn ang="0">
                    <a:pos x="118" y="24"/>
                  </a:cxn>
                  <a:cxn ang="0">
                    <a:pos x="108" y="16"/>
                  </a:cxn>
                  <a:cxn ang="0">
                    <a:pos x="94" y="8"/>
                  </a:cxn>
                  <a:cxn ang="0">
                    <a:pos x="80" y="4"/>
                  </a:cxn>
                  <a:cxn ang="0">
                    <a:pos x="64" y="0"/>
                  </a:cxn>
                  <a:cxn ang="0">
                    <a:pos x="50" y="0"/>
                  </a:cxn>
                  <a:cxn ang="0">
                    <a:pos x="40" y="2"/>
                  </a:cxn>
                  <a:cxn ang="0">
                    <a:pos x="32" y="6"/>
                  </a:cxn>
                  <a:cxn ang="0">
                    <a:pos x="32" y="6"/>
                  </a:cxn>
                </a:cxnLst>
                <a:rect l="0" t="0" r="r" b="b"/>
                <a:pathLst>
                  <a:path w="130" h="134">
                    <a:moveTo>
                      <a:pt x="32" y="6"/>
                    </a:moveTo>
                    <a:lnTo>
                      <a:pt x="32" y="6"/>
                    </a:lnTo>
                    <a:lnTo>
                      <a:pt x="26" y="14"/>
                    </a:lnTo>
                    <a:lnTo>
                      <a:pt x="20" y="22"/>
                    </a:lnTo>
                    <a:lnTo>
                      <a:pt x="18" y="32"/>
                    </a:lnTo>
                    <a:lnTo>
                      <a:pt x="18" y="32"/>
                    </a:lnTo>
                    <a:lnTo>
                      <a:pt x="16" y="52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4" y="72"/>
                    </a:lnTo>
                    <a:lnTo>
                      <a:pt x="4" y="72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8" y="80"/>
                    </a:lnTo>
                    <a:lnTo>
                      <a:pt x="10" y="82"/>
                    </a:lnTo>
                    <a:lnTo>
                      <a:pt x="10" y="84"/>
                    </a:lnTo>
                    <a:lnTo>
                      <a:pt x="10" y="88"/>
                    </a:lnTo>
                    <a:lnTo>
                      <a:pt x="10" y="88"/>
                    </a:lnTo>
                    <a:lnTo>
                      <a:pt x="8" y="94"/>
                    </a:lnTo>
                    <a:lnTo>
                      <a:pt x="10" y="98"/>
                    </a:lnTo>
                    <a:lnTo>
                      <a:pt x="10" y="98"/>
                    </a:lnTo>
                    <a:lnTo>
                      <a:pt x="8" y="100"/>
                    </a:lnTo>
                    <a:lnTo>
                      <a:pt x="8" y="102"/>
                    </a:lnTo>
                    <a:lnTo>
                      <a:pt x="10" y="104"/>
                    </a:lnTo>
                    <a:lnTo>
                      <a:pt x="10" y="104"/>
                    </a:lnTo>
                    <a:lnTo>
                      <a:pt x="12" y="108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0" y="116"/>
                    </a:lnTo>
                    <a:lnTo>
                      <a:pt x="8" y="120"/>
                    </a:lnTo>
                    <a:lnTo>
                      <a:pt x="8" y="124"/>
                    </a:lnTo>
                    <a:lnTo>
                      <a:pt x="10" y="130"/>
                    </a:lnTo>
                    <a:lnTo>
                      <a:pt x="10" y="130"/>
                    </a:lnTo>
                    <a:lnTo>
                      <a:pt x="14" y="132"/>
                    </a:lnTo>
                    <a:lnTo>
                      <a:pt x="22" y="134"/>
                    </a:lnTo>
                    <a:lnTo>
                      <a:pt x="46" y="132"/>
                    </a:lnTo>
                    <a:lnTo>
                      <a:pt x="60" y="130"/>
                    </a:lnTo>
                    <a:lnTo>
                      <a:pt x="74" y="126"/>
                    </a:lnTo>
                    <a:lnTo>
                      <a:pt x="86" y="120"/>
                    </a:lnTo>
                    <a:lnTo>
                      <a:pt x="98" y="114"/>
                    </a:lnTo>
                    <a:lnTo>
                      <a:pt x="98" y="114"/>
                    </a:lnTo>
                    <a:lnTo>
                      <a:pt x="106" y="108"/>
                    </a:lnTo>
                    <a:lnTo>
                      <a:pt x="114" y="100"/>
                    </a:lnTo>
                    <a:lnTo>
                      <a:pt x="120" y="90"/>
                    </a:lnTo>
                    <a:lnTo>
                      <a:pt x="126" y="80"/>
                    </a:lnTo>
                    <a:lnTo>
                      <a:pt x="130" y="70"/>
                    </a:lnTo>
                    <a:lnTo>
                      <a:pt x="130" y="60"/>
                    </a:lnTo>
                    <a:lnTo>
                      <a:pt x="130" y="48"/>
                    </a:lnTo>
                    <a:lnTo>
                      <a:pt x="126" y="36"/>
                    </a:lnTo>
                    <a:lnTo>
                      <a:pt x="126" y="36"/>
                    </a:lnTo>
                    <a:lnTo>
                      <a:pt x="124" y="30"/>
                    </a:lnTo>
                    <a:lnTo>
                      <a:pt x="118" y="24"/>
                    </a:lnTo>
                    <a:lnTo>
                      <a:pt x="108" y="16"/>
                    </a:lnTo>
                    <a:lnTo>
                      <a:pt x="94" y="8"/>
                    </a:lnTo>
                    <a:lnTo>
                      <a:pt x="80" y="4"/>
                    </a:lnTo>
                    <a:lnTo>
                      <a:pt x="64" y="0"/>
                    </a:lnTo>
                    <a:lnTo>
                      <a:pt x="50" y="0"/>
                    </a:lnTo>
                    <a:lnTo>
                      <a:pt x="40" y="2"/>
                    </a:lnTo>
                    <a:lnTo>
                      <a:pt x="32" y="6"/>
                    </a:lnTo>
                    <a:lnTo>
                      <a:pt x="32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0" name="Freeform 62"/>
              <p:cNvSpPr>
                <a:spLocks/>
              </p:cNvSpPr>
              <p:nvPr/>
            </p:nvSpPr>
            <p:spPr bwMode="auto">
              <a:xfrm>
                <a:off x="1230287" y="1022332"/>
                <a:ext cx="22225" cy="1270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2"/>
                  </a:cxn>
                  <a:cxn ang="0">
                    <a:pos x="14" y="6"/>
                  </a:cxn>
                  <a:cxn ang="0">
                    <a:pos x="14" y="6"/>
                  </a:cxn>
                  <a:cxn ang="0">
                    <a:pos x="10" y="8"/>
                  </a:cxn>
                  <a:cxn ang="0">
                    <a:pos x="6" y="8"/>
                  </a:cxn>
                  <a:cxn ang="0">
                    <a:pos x="2" y="6"/>
                  </a:cxn>
                  <a:cxn ang="0">
                    <a:pos x="2" y="6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0" y="0"/>
                  </a:cxn>
                </a:cxnLst>
                <a:rect l="0" t="0" r="r" b="b"/>
                <a:pathLst>
                  <a:path w="14" h="8">
                    <a:moveTo>
                      <a:pt x="0" y="0"/>
                    </a:moveTo>
                    <a:lnTo>
                      <a:pt x="0" y="0"/>
                    </a:lnTo>
                    <a:lnTo>
                      <a:pt x="2" y="2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10" y="8"/>
                    </a:lnTo>
                    <a:lnTo>
                      <a:pt x="6" y="8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1" name="Freeform 63"/>
              <p:cNvSpPr>
                <a:spLocks/>
              </p:cNvSpPr>
              <p:nvPr/>
            </p:nvSpPr>
            <p:spPr bwMode="auto">
              <a:xfrm>
                <a:off x="1249337" y="1038207"/>
                <a:ext cx="107950" cy="76200"/>
              </a:xfrm>
              <a:custGeom>
                <a:avLst/>
                <a:gdLst/>
                <a:ahLst/>
                <a:cxnLst>
                  <a:cxn ang="0">
                    <a:pos x="68" y="0"/>
                  </a:cxn>
                  <a:cxn ang="0">
                    <a:pos x="68" y="0"/>
                  </a:cxn>
                  <a:cxn ang="0">
                    <a:pos x="66" y="6"/>
                  </a:cxn>
                  <a:cxn ang="0">
                    <a:pos x="64" y="10"/>
                  </a:cxn>
                  <a:cxn ang="0">
                    <a:pos x="62" y="14"/>
                  </a:cxn>
                  <a:cxn ang="0">
                    <a:pos x="62" y="14"/>
                  </a:cxn>
                  <a:cxn ang="0">
                    <a:pos x="54" y="18"/>
                  </a:cxn>
                  <a:cxn ang="0">
                    <a:pos x="40" y="24"/>
                  </a:cxn>
                  <a:cxn ang="0">
                    <a:pos x="22" y="30"/>
                  </a:cxn>
                  <a:cxn ang="0">
                    <a:pos x="12" y="32"/>
                  </a:cxn>
                  <a:cxn ang="0">
                    <a:pos x="0" y="32"/>
                  </a:cxn>
                  <a:cxn ang="0">
                    <a:pos x="20" y="32"/>
                  </a:cxn>
                  <a:cxn ang="0">
                    <a:pos x="20" y="32"/>
                  </a:cxn>
                  <a:cxn ang="0">
                    <a:pos x="22" y="38"/>
                  </a:cxn>
                  <a:cxn ang="0">
                    <a:pos x="26" y="48"/>
                  </a:cxn>
                  <a:cxn ang="0">
                    <a:pos x="26" y="48"/>
                  </a:cxn>
                  <a:cxn ang="0">
                    <a:pos x="34" y="44"/>
                  </a:cxn>
                  <a:cxn ang="0">
                    <a:pos x="48" y="34"/>
                  </a:cxn>
                  <a:cxn ang="0">
                    <a:pos x="54" y="28"/>
                  </a:cxn>
                  <a:cxn ang="0">
                    <a:pos x="62" y="20"/>
                  </a:cxn>
                  <a:cxn ang="0">
                    <a:pos x="66" y="10"/>
                  </a:cxn>
                  <a:cxn ang="0">
                    <a:pos x="68" y="0"/>
                  </a:cxn>
                  <a:cxn ang="0">
                    <a:pos x="68" y="0"/>
                  </a:cxn>
                </a:cxnLst>
                <a:rect l="0" t="0" r="r" b="b"/>
                <a:pathLst>
                  <a:path w="68" h="48">
                    <a:moveTo>
                      <a:pt x="68" y="0"/>
                    </a:moveTo>
                    <a:lnTo>
                      <a:pt x="68" y="0"/>
                    </a:lnTo>
                    <a:lnTo>
                      <a:pt x="66" y="6"/>
                    </a:lnTo>
                    <a:lnTo>
                      <a:pt x="64" y="10"/>
                    </a:lnTo>
                    <a:lnTo>
                      <a:pt x="62" y="14"/>
                    </a:lnTo>
                    <a:lnTo>
                      <a:pt x="62" y="14"/>
                    </a:lnTo>
                    <a:lnTo>
                      <a:pt x="54" y="18"/>
                    </a:lnTo>
                    <a:lnTo>
                      <a:pt x="40" y="24"/>
                    </a:lnTo>
                    <a:lnTo>
                      <a:pt x="22" y="30"/>
                    </a:lnTo>
                    <a:lnTo>
                      <a:pt x="12" y="32"/>
                    </a:lnTo>
                    <a:lnTo>
                      <a:pt x="0" y="32"/>
                    </a:lnTo>
                    <a:lnTo>
                      <a:pt x="20" y="32"/>
                    </a:lnTo>
                    <a:lnTo>
                      <a:pt x="20" y="32"/>
                    </a:lnTo>
                    <a:lnTo>
                      <a:pt x="22" y="38"/>
                    </a:lnTo>
                    <a:lnTo>
                      <a:pt x="26" y="48"/>
                    </a:lnTo>
                    <a:lnTo>
                      <a:pt x="26" y="48"/>
                    </a:lnTo>
                    <a:lnTo>
                      <a:pt x="34" y="44"/>
                    </a:lnTo>
                    <a:lnTo>
                      <a:pt x="48" y="34"/>
                    </a:lnTo>
                    <a:lnTo>
                      <a:pt x="54" y="28"/>
                    </a:lnTo>
                    <a:lnTo>
                      <a:pt x="62" y="20"/>
                    </a:lnTo>
                    <a:lnTo>
                      <a:pt x="66" y="10"/>
                    </a:lnTo>
                    <a:lnTo>
                      <a:pt x="68" y="0"/>
                    </a:lnTo>
                    <a:lnTo>
                      <a:pt x="6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2" name="Freeform 64"/>
              <p:cNvSpPr>
                <a:spLocks/>
              </p:cNvSpPr>
              <p:nvPr/>
            </p:nvSpPr>
            <p:spPr bwMode="auto">
              <a:xfrm>
                <a:off x="1223937" y="1000107"/>
                <a:ext cx="25400" cy="158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2" y="0"/>
                  </a:cxn>
                  <a:cxn ang="0">
                    <a:pos x="8" y="2"/>
                  </a:cxn>
                  <a:cxn ang="0">
                    <a:pos x="8" y="2"/>
                  </a:cxn>
                  <a:cxn ang="0">
                    <a:pos x="12" y="4"/>
                  </a:cxn>
                  <a:cxn ang="0">
                    <a:pos x="14" y="4"/>
                  </a:cxn>
                  <a:cxn ang="0">
                    <a:pos x="16" y="2"/>
                  </a:cxn>
                  <a:cxn ang="0">
                    <a:pos x="16" y="0"/>
                  </a:cxn>
                  <a:cxn ang="0">
                    <a:pos x="16" y="0"/>
                  </a:cxn>
                  <a:cxn ang="0">
                    <a:pos x="16" y="2"/>
                  </a:cxn>
                  <a:cxn ang="0">
                    <a:pos x="16" y="4"/>
                  </a:cxn>
                  <a:cxn ang="0">
                    <a:pos x="14" y="6"/>
                  </a:cxn>
                  <a:cxn ang="0">
                    <a:pos x="14" y="6"/>
                  </a:cxn>
                  <a:cxn ang="0">
                    <a:pos x="8" y="10"/>
                  </a:cxn>
                  <a:cxn ang="0">
                    <a:pos x="6" y="10"/>
                  </a:cxn>
                  <a:cxn ang="0">
                    <a:pos x="6" y="10"/>
                  </a:cxn>
                  <a:cxn ang="0">
                    <a:pos x="6" y="8"/>
                  </a:cxn>
                  <a:cxn ang="0">
                    <a:pos x="4" y="4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16" h="10">
                    <a:moveTo>
                      <a:pt x="0" y="0"/>
                    </a:moveTo>
                    <a:lnTo>
                      <a:pt x="0" y="0"/>
                    </a:lnTo>
                    <a:lnTo>
                      <a:pt x="2" y="0"/>
                    </a:lnTo>
                    <a:lnTo>
                      <a:pt x="8" y="2"/>
                    </a:lnTo>
                    <a:lnTo>
                      <a:pt x="8" y="2"/>
                    </a:lnTo>
                    <a:lnTo>
                      <a:pt x="12" y="4"/>
                    </a:lnTo>
                    <a:lnTo>
                      <a:pt x="14" y="4"/>
                    </a:lnTo>
                    <a:lnTo>
                      <a:pt x="16" y="2"/>
                    </a:lnTo>
                    <a:lnTo>
                      <a:pt x="16" y="0"/>
                    </a:lnTo>
                    <a:lnTo>
                      <a:pt x="16" y="0"/>
                    </a:lnTo>
                    <a:lnTo>
                      <a:pt x="16" y="2"/>
                    </a:lnTo>
                    <a:lnTo>
                      <a:pt x="16" y="4"/>
                    </a:lnTo>
                    <a:lnTo>
                      <a:pt x="14" y="6"/>
                    </a:lnTo>
                    <a:lnTo>
                      <a:pt x="14" y="6"/>
                    </a:lnTo>
                    <a:lnTo>
                      <a:pt x="8" y="10"/>
                    </a:lnTo>
                    <a:lnTo>
                      <a:pt x="6" y="10"/>
                    </a:lnTo>
                    <a:lnTo>
                      <a:pt x="6" y="10"/>
                    </a:lnTo>
                    <a:lnTo>
                      <a:pt x="6" y="8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3" name="Freeform 65"/>
              <p:cNvSpPr>
                <a:spLocks/>
              </p:cNvSpPr>
              <p:nvPr/>
            </p:nvSpPr>
            <p:spPr bwMode="auto">
              <a:xfrm>
                <a:off x="1255687" y="939782"/>
                <a:ext cx="41275" cy="15875"/>
              </a:xfrm>
              <a:custGeom>
                <a:avLst/>
                <a:gdLst/>
                <a:ahLst/>
                <a:cxnLst>
                  <a:cxn ang="0">
                    <a:pos x="26" y="10"/>
                  </a:cxn>
                  <a:cxn ang="0">
                    <a:pos x="26" y="10"/>
                  </a:cxn>
                  <a:cxn ang="0">
                    <a:pos x="20" y="6"/>
                  </a:cxn>
                  <a:cxn ang="0">
                    <a:pos x="14" y="4"/>
                  </a:cxn>
                  <a:cxn ang="0">
                    <a:pos x="8" y="4"/>
                  </a:cxn>
                  <a:cxn ang="0">
                    <a:pos x="8" y="4"/>
                  </a:cxn>
                  <a:cxn ang="0">
                    <a:pos x="0" y="8"/>
                  </a:cxn>
                  <a:cxn ang="0">
                    <a:pos x="0" y="6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0" y="2"/>
                  </a:cxn>
                  <a:cxn ang="0">
                    <a:pos x="4" y="0"/>
                  </a:cxn>
                  <a:cxn ang="0">
                    <a:pos x="12" y="0"/>
                  </a:cxn>
                  <a:cxn ang="0">
                    <a:pos x="20" y="4"/>
                  </a:cxn>
                  <a:cxn ang="0">
                    <a:pos x="24" y="6"/>
                  </a:cxn>
                  <a:cxn ang="0">
                    <a:pos x="26" y="10"/>
                  </a:cxn>
                  <a:cxn ang="0">
                    <a:pos x="26" y="10"/>
                  </a:cxn>
                </a:cxnLst>
                <a:rect l="0" t="0" r="r" b="b"/>
                <a:pathLst>
                  <a:path w="26" h="10">
                    <a:moveTo>
                      <a:pt x="26" y="10"/>
                    </a:moveTo>
                    <a:lnTo>
                      <a:pt x="26" y="10"/>
                    </a:lnTo>
                    <a:lnTo>
                      <a:pt x="20" y="6"/>
                    </a:lnTo>
                    <a:lnTo>
                      <a:pt x="14" y="4"/>
                    </a:lnTo>
                    <a:lnTo>
                      <a:pt x="8" y="4"/>
                    </a:lnTo>
                    <a:lnTo>
                      <a:pt x="8" y="4"/>
                    </a:lnTo>
                    <a:lnTo>
                      <a:pt x="0" y="8"/>
                    </a:lnTo>
                    <a:lnTo>
                      <a:pt x="0" y="6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0" y="2"/>
                    </a:lnTo>
                    <a:lnTo>
                      <a:pt x="4" y="0"/>
                    </a:lnTo>
                    <a:lnTo>
                      <a:pt x="12" y="0"/>
                    </a:lnTo>
                    <a:lnTo>
                      <a:pt x="20" y="4"/>
                    </a:lnTo>
                    <a:lnTo>
                      <a:pt x="24" y="6"/>
                    </a:lnTo>
                    <a:lnTo>
                      <a:pt x="26" y="10"/>
                    </a:lnTo>
                    <a:lnTo>
                      <a:pt x="26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4" name="Freeform 66"/>
              <p:cNvSpPr>
                <a:spLocks/>
              </p:cNvSpPr>
              <p:nvPr/>
            </p:nvSpPr>
            <p:spPr bwMode="auto">
              <a:xfrm>
                <a:off x="1255687" y="857232"/>
                <a:ext cx="180975" cy="193675"/>
              </a:xfrm>
              <a:custGeom>
                <a:avLst/>
                <a:gdLst/>
                <a:ahLst/>
                <a:cxnLst>
                  <a:cxn ang="0">
                    <a:pos x="12" y="4"/>
                  </a:cxn>
                  <a:cxn ang="0">
                    <a:pos x="4" y="10"/>
                  </a:cxn>
                  <a:cxn ang="0">
                    <a:pos x="0" y="16"/>
                  </a:cxn>
                  <a:cxn ang="0">
                    <a:pos x="4" y="24"/>
                  </a:cxn>
                  <a:cxn ang="0">
                    <a:pos x="10" y="30"/>
                  </a:cxn>
                  <a:cxn ang="0">
                    <a:pos x="20" y="30"/>
                  </a:cxn>
                  <a:cxn ang="0">
                    <a:pos x="18" y="28"/>
                  </a:cxn>
                  <a:cxn ang="0">
                    <a:pos x="14" y="20"/>
                  </a:cxn>
                  <a:cxn ang="0">
                    <a:pos x="34" y="42"/>
                  </a:cxn>
                  <a:cxn ang="0">
                    <a:pos x="42" y="52"/>
                  </a:cxn>
                  <a:cxn ang="0">
                    <a:pos x="56" y="74"/>
                  </a:cxn>
                  <a:cxn ang="0">
                    <a:pos x="60" y="86"/>
                  </a:cxn>
                  <a:cxn ang="0">
                    <a:pos x="66" y="78"/>
                  </a:cxn>
                  <a:cxn ang="0">
                    <a:pos x="68" y="74"/>
                  </a:cxn>
                  <a:cxn ang="0">
                    <a:pos x="78" y="68"/>
                  </a:cxn>
                  <a:cxn ang="0">
                    <a:pos x="84" y="68"/>
                  </a:cxn>
                  <a:cxn ang="0">
                    <a:pos x="88" y="72"/>
                  </a:cxn>
                  <a:cxn ang="0">
                    <a:pos x="82" y="90"/>
                  </a:cxn>
                  <a:cxn ang="0">
                    <a:pos x="72" y="98"/>
                  </a:cxn>
                  <a:cxn ang="0">
                    <a:pos x="74" y="106"/>
                  </a:cxn>
                  <a:cxn ang="0">
                    <a:pos x="86" y="122"/>
                  </a:cxn>
                  <a:cxn ang="0">
                    <a:pos x="90" y="114"/>
                  </a:cxn>
                  <a:cxn ang="0">
                    <a:pos x="98" y="100"/>
                  </a:cxn>
                  <a:cxn ang="0">
                    <a:pos x="106" y="90"/>
                  </a:cxn>
                  <a:cxn ang="0">
                    <a:pos x="112" y="72"/>
                  </a:cxn>
                  <a:cxn ang="0">
                    <a:pos x="114" y="50"/>
                  </a:cxn>
                  <a:cxn ang="0">
                    <a:pos x="106" y="28"/>
                  </a:cxn>
                  <a:cxn ang="0">
                    <a:pos x="98" y="20"/>
                  </a:cxn>
                  <a:cxn ang="0">
                    <a:pos x="76" y="6"/>
                  </a:cxn>
                  <a:cxn ang="0">
                    <a:pos x="50" y="0"/>
                  </a:cxn>
                  <a:cxn ang="0">
                    <a:pos x="24" y="2"/>
                  </a:cxn>
                  <a:cxn ang="0">
                    <a:pos x="12" y="4"/>
                  </a:cxn>
                </a:cxnLst>
                <a:rect l="0" t="0" r="r" b="b"/>
                <a:pathLst>
                  <a:path w="114" h="122">
                    <a:moveTo>
                      <a:pt x="12" y="4"/>
                    </a:moveTo>
                    <a:lnTo>
                      <a:pt x="12" y="4"/>
                    </a:lnTo>
                    <a:lnTo>
                      <a:pt x="10" y="6"/>
                    </a:lnTo>
                    <a:lnTo>
                      <a:pt x="4" y="10"/>
                    </a:lnTo>
                    <a:lnTo>
                      <a:pt x="2" y="12"/>
                    </a:lnTo>
                    <a:lnTo>
                      <a:pt x="0" y="16"/>
                    </a:lnTo>
                    <a:lnTo>
                      <a:pt x="0" y="20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10" y="30"/>
                    </a:lnTo>
                    <a:lnTo>
                      <a:pt x="16" y="32"/>
                    </a:lnTo>
                    <a:lnTo>
                      <a:pt x="20" y="30"/>
                    </a:lnTo>
                    <a:lnTo>
                      <a:pt x="20" y="30"/>
                    </a:lnTo>
                    <a:lnTo>
                      <a:pt x="18" y="28"/>
                    </a:lnTo>
                    <a:lnTo>
                      <a:pt x="14" y="20"/>
                    </a:lnTo>
                    <a:lnTo>
                      <a:pt x="14" y="20"/>
                    </a:lnTo>
                    <a:lnTo>
                      <a:pt x="20" y="28"/>
                    </a:lnTo>
                    <a:lnTo>
                      <a:pt x="34" y="42"/>
                    </a:lnTo>
                    <a:lnTo>
                      <a:pt x="34" y="42"/>
                    </a:lnTo>
                    <a:lnTo>
                      <a:pt x="42" y="52"/>
                    </a:lnTo>
                    <a:lnTo>
                      <a:pt x="50" y="62"/>
                    </a:lnTo>
                    <a:lnTo>
                      <a:pt x="56" y="74"/>
                    </a:lnTo>
                    <a:lnTo>
                      <a:pt x="60" y="86"/>
                    </a:lnTo>
                    <a:lnTo>
                      <a:pt x="60" y="86"/>
                    </a:lnTo>
                    <a:lnTo>
                      <a:pt x="62" y="84"/>
                    </a:lnTo>
                    <a:lnTo>
                      <a:pt x="66" y="78"/>
                    </a:lnTo>
                    <a:lnTo>
                      <a:pt x="66" y="78"/>
                    </a:lnTo>
                    <a:lnTo>
                      <a:pt x="68" y="74"/>
                    </a:lnTo>
                    <a:lnTo>
                      <a:pt x="72" y="70"/>
                    </a:lnTo>
                    <a:lnTo>
                      <a:pt x="78" y="68"/>
                    </a:lnTo>
                    <a:lnTo>
                      <a:pt x="84" y="68"/>
                    </a:lnTo>
                    <a:lnTo>
                      <a:pt x="84" y="68"/>
                    </a:lnTo>
                    <a:lnTo>
                      <a:pt x="88" y="70"/>
                    </a:lnTo>
                    <a:lnTo>
                      <a:pt x="88" y="72"/>
                    </a:lnTo>
                    <a:lnTo>
                      <a:pt x="88" y="82"/>
                    </a:lnTo>
                    <a:lnTo>
                      <a:pt x="82" y="90"/>
                    </a:lnTo>
                    <a:lnTo>
                      <a:pt x="78" y="94"/>
                    </a:lnTo>
                    <a:lnTo>
                      <a:pt x="72" y="98"/>
                    </a:lnTo>
                    <a:lnTo>
                      <a:pt x="72" y="98"/>
                    </a:lnTo>
                    <a:lnTo>
                      <a:pt x="74" y="106"/>
                    </a:lnTo>
                    <a:lnTo>
                      <a:pt x="80" y="114"/>
                    </a:lnTo>
                    <a:lnTo>
                      <a:pt x="86" y="122"/>
                    </a:lnTo>
                    <a:lnTo>
                      <a:pt x="86" y="122"/>
                    </a:lnTo>
                    <a:lnTo>
                      <a:pt x="90" y="114"/>
                    </a:lnTo>
                    <a:lnTo>
                      <a:pt x="92" y="108"/>
                    </a:lnTo>
                    <a:lnTo>
                      <a:pt x="98" y="100"/>
                    </a:lnTo>
                    <a:lnTo>
                      <a:pt x="98" y="100"/>
                    </a:lnTo>
                    <a:lnTo>
                      <a:pt x="106" y="90"/>
                    </a:lnTo>
                    <a:lnTo>
                      <a:pt x="110" y="80"/>
                    </a:lnTo>
                    <a:lnTo>
                      <a:pt x="112" y="72"/>
                    </a:lnTo>
                    <a:lnTo>
                      <a:pt x="114" y="60"/>
                    </a:lnTo>
                    <a:lnTo>
                      <a:pt x="114" y="50"/>
                    </a:lnTo>
                    <a:lnTo>
                      <a:pt x="112" y="3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98" y="20"/>
                    </a:lnTo>
                    <a:lnTo>
                      <a:pt x="88" y="12"/>
                    </a:lnTo>
                    <a:lnTo>
                      <a:pt x="76" y="6"/>
                    </a:lnTo>
                    <a:lnTo>
                      <a:pt x="64" y="2"/>
                    </a:lnTo>
                    <a:lnTo>
                      <a:pt x="50" y="0"/>
                    </a:lnTo>
                    <a:lnTo>
                      <a:pt x="38" y="0"/>
                    </a:lnTo>
                    <a:lnTo>
                      <a:pt x="24" y="2"/>
                    </a:lnTo>
                    <a:lnTo>
                      <a:pt x="12" y="4"/>
                    </a:lnTo>
                    <a:lnTo>
                      <a:pt x="12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5" name="Freeform 67"/>
              <p:cNvSpPr>
                <a:spLocks/>
              </p:cNvSpPr>
              <p:nvPr/>
            </p:nvSpPr>
            <p:spPr bwMode="auto">
              <a:xfrm>
                <a:off x="1252512" y="873107"/>
                <a:ext cx="19050" cy="38100"/>
              </a:xfrm>
              <a:custGeom>
                <a:avLst/>
                <a:gdLst/>
                <a:ahLst/>
                <a:cxnLst>
                  <a:cxn ang="0">
                    <a:pos x="12" y="24"/>
                  </a:cxn>
                  <a:cxn ang="0">
                    <a:pos x="12" y="24"/>
                  </a:cxn>
                  <a:cxn ang="0">
                    <a:pos x="8" y="22"/>
                  </a:cxn>
                  <a:cxn ang="0">
                    <a:pos x="2" y="16"/>
                  </a:cxn>
                  <a:cxn ang="0">
                    <a:pos x="0" y="10"/>
                  </a:cxn>
                  <a:cxn ang="0">
                    <a:pos x="0" y="6"/>
                  </a:cxn>
                  <a:cxn ang="0">
                    <a:pos x="2" y="2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6" y="0"/>
                  </a:cxn>
                  <a:cxn ang="0">
                    <a:pos x="2" y="6"/>
                  </a:cxn>
                  <a:cxn ang="0">
                    <a:pos x="2" y="10"/>
                  </a:cxn>
                  <a:cxn ang="0">
                    <a:pos x="4" y="14"/>
                  </a:cxn>
                  <a:cxn ang="0">
                    <a:pos x="6" y="18"/>
                  </a:cxn>
                  <a:cxn ang="0">
                    <a:pos x="12" y="24"/>
                  </a:cxn>
                  <a:cxn ang="0">
                    <a:pos x="12" y="24"/>
                  </a:cxn>
                </a:cxnLst>
                <a:rect l="0" t="0" r="r" b="b"/>
                <a:pathLst>
                  <a:path w="12" h="24">
                    <a:moveTo>
                      <a:pt x="12" y="24"/>
                    </a:moveTo>
                    <a:lnTo>
                      <a:pt x="12" y="24"/>
                    </a:lnTo>
                    <a:lnTo>
                      <a:pt x="8" y="22"/>
                    </a:lnTo>
                    <a:lnTo>
                      <a:pt x="2" y="16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2" y="2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2" y="6"/>
                    </a:lnTo>
                    <a:lnTo>
                      <a:pt x="2" y="10"/>
                    </a:lnTo>
                    <a:lnTo>
                      <a:pt x="4" y="14"/>
                    </a:lnTo>
                    <a:lnTo>
                      <a:pt x="6" y="18"/>
                    </a:lnTo>
                    <a:lnTo>
                      <a:pt x="12" y="24"/>
                    </a:lnTo>
                    <a:lnTo>
                      <a:pt x="12" y="2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6" name="Freeform 68"/>
              <p:cNvSpPr>
                <a:spLocks/>
              </p:cNvSpPr>
              <p:nvPr/>
            </p:nvSpPr>
            <p:spPr bwMode="auto">
              <a:xfrm>
                <a:off x="1296962" y="869932"/>
                <a:ext cx="63500" cy="76200"/>
              </a:xfrm>
              <a:custGeom>
                <a:avLst/>
                <a:gdLst/>
                <a:ahLst/>
                <a:cxnLst>
                  <a:cxn ang="0">
                    <a:pos x="40" y="48"/>
                  </a:cxn>
                  <a:cxn ang="0">
                    <a:pos x="40" y="48"/>
                  </a:cxn>
                  <a:cxn ang="0">
                    <a:pos x="40" y="48"/>
                  </a:cxn>
                  <a:cxn ang="0">
                    <a:pos x="34" y="46"/>
                  </a:cxn>
                  <a:cxn ang="0">
                    <a:pos x="24" y="38"/>
                  </a:cxn>
                  <a:cxn ang="0">
                    <a:pos x="16" y="30"/>
                  </a:cxn>
                  <a:cxn ang="0">
                    <a:pos x="10" y="22"/>
                  </a:cxn>
                  <a:cxn ang="0">
                    <a:pos x="6" y="1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4" y="12"/>
                  </a:cxn>
                  <a:cxn ang="0">
                    <a:pos x="10" y="24"/>
                  </a:cxn>
                  <a:cxn ang="0">
                    <a:pos x="16" y="32"/>
                  </a:cxn>
                  <a:cxn ang="0">
                    <a:pos x="22" y="38"/>
                  </a:cxn>
                  <a:cxn ang="0">
                    <a:pos x="22" y="38"/>
                  </a:cxn>
                  <a:cxn ang="0">
                    <a:pos x="34" y="46"/>
                  </a:cxn>
                  <a:cxn ang="0">
                    <a:pos x="40" y="48"/>
                  </a:cxn>
                  <a:cxn ang="0">
                    <a:pos x="40" y="48"/>
                  </a:cxn>
                </a:cxnLst>
                <a:rect l="0" t="0" r="r" b="b"/>
                <a:pathLst>
                  <a:path w="40" h="48">
                    <a:moveTo>
                      <a:pt x="40" y="48"/>
                    </a:moveTo>
                    <a:lnTo>
                      <a:pt x="40" y="48"/>
                    </a:lnTo>
                    <a:lnTo>
                      <a:pt x="40" y="48"/>
                    </a:lnTo>
                    <a:lnTo>
                      <a:pt x="34" y="46"/>
                    </a:lnTo>
                    <a:lnTo>
                      <a:pt x="24" y="38"/>
                    </a:lnTo>
                    <a:lnTo>
                      <a:pt x="16" y="30"/>
                    </a:lnTo>
                    <a:lnTo>
                      <a:pt x="10" y="22"/>
                    </a:lnTo>
                    <a:lnTo>
                      <a:pt x="6" y="1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12"/>
                    </a:lnTo>
                    <a:lnTo>
                      <a:pt x="10" y="24"/>
                    </a:lnTo>
                    <a:lnTo>
                      <a:pt x="16" y="32"/>
                    </a:lnTo>
                    <a:lnTo>
                      <a:pt x="22" y="38"/>
                    </a:lnTo>
                    <a:lnTo>
                      <a:pt x="22" y="38"/>
                    </a:lnTo>
                    <a:lnTo>
                      <a:pt x="34" y="46"/>
                    </a:lnTo>
                    <a:lnTo>
                      <a:pt x="40" y="48"/>
                    </a:lnTo>
                    <a:lnTo>
                      <a:pt x="40" y="4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7" name="Freeform 69"/>
              <p:cNvSpPr>
                <a:spLocks/>
              </p:cNvSpPr>
              <p:nvPr/>
            </p:nvSpPr>
            <p:spPr bwMode="auto">
              <a:xfrm>
                <a:off x="1312837" y="885807"/>
                <a:ext cx="79375" cy="6032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6"/>
                  </a:cxn>
                  <a:cxn ang="0">
                    <a:pos x="14" y="16"/>
                  </a:cxn>
                  <a:cxn ang="0">
                    <a:pos x="14" y="16"/>
                  </a:cxn>
                  <a:cxn ang="0">
                    <a:pos x="30" y="28"/>
                  </a:cxn>
                  <a:cxn ang="0">
                    <a:pos x="40" y="34"/>
                  </a:cxn>
                  <a:cxn ang="0">
                    <a:pos x="50" y="38"/>
                  </a:cxn>
                  <a:cxn ang="0">
                    <a:pos x="50" y="36"/>
                  </a:cxn>
                  <a:cxn ang="0">
                    <a:pos x="50" y="36"/>
                  </a:cxn>
                  <a:cxn ang="0">
                    <a:pos x="40" y="34"/>
                  </a:cxn>
                  <a:cxn ang="0">
                    <a:pos x="32" y="28"/>
                  </a:cxn>
                  <a:cxn ang="0">
                    <a:pos x="14" y="16"/>
                  </a:cxn>
                  <a:cxn ang="0">
                    <a:pos x="4" y="6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50" h="38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14" y="16"/>
                    </a:lnTo>
                    <a:lnTo>
                      <a:pt x="14" y="16"/>
                    </a:lnTo>
                    <a:lnTo>
                      <a:pt x="30" y="28"/>
                    </a:lnTo>
                    <a:lnTo>
                      <a:pt x="40" y="34"/>
                    </a:lnTo>
                    <a:lnTo>
                      <a:pt x="50" y="38"/>
                    </a:lnTo>
                    <a:lnTo>
                      <a:pt x="50" y="36"/>
                    </a:lnTo>
                    <a:lnTo>
                      <a:pt x="50" y="36"/>
                    </a:lnTo>
                    <a:lnTo>
                      <a:pt x="40" y="34"/>
                    </a:lnTo>
                    <a:lnTo>
                      <a:pt x="32" y="28"/>
                    </a:lnTo>
                    <a:lnTo>
                      <a:pt x="14" y="16"/>
                    </a:lnTo>
                    <a:lnTo>
                      <a:pt x="4" y="6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8" name="Freeform 70"/>
              <p:cNvSpPr>
                <a:spLocks/>
              </p:cNvSpPr>
              <p:nvPr/>
            </p:nvSpPr>
            <p:spPr bwMode="auto">
              <a:xfrm>
                <a:off x="1319187" y="879457"/>
                <a:ext cx="82550" cy="571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6"/>
                  </a:cxn>
                  <a:cxn ang="0">
                    <a:pos x="16" y="16"/>
                  </a:cxn>
                  <a:cxn ang="0">
                    <a:pos x="16" y="16"/>
                  </a:cxn>
                  <a:cxn ang="0">
                    <a:pos x="32" y="28"/>
                  </a:cxn>
                  <a:cxn ang="0">
                    <a:pos x="42" y="34"/>
                  </a:cxn>
                  <a:cxn ang="0">
                    <a:pos x="52" y="36"/>
                  </a:cxn>
                  <a:cxn ang="0">
                    <a:pos x="52" y="36"/>
                  </a:cxn>
                  <a:cxn ang="0">
                    <a:pos x="52" y="36"/>
                  </a:cxn>
                  <a:cxn ang="0">
                    <a:pos x="42" y="32"/>
                  </a:cxn>
                  <a:cxn ang="0">
                    <a:pos x="32" y="28"/>
                  </a:cxn>
                  <a:cxn ang="0">
                    <a:pos x="16" y="16"/>
                  </a:cxn>
                  <a:cxn ang="0">
                    <a:pos x="6" y="4"/>
                  </a:cxn>
                  <a:cxn ang="0">
                    <a:pos x="2" y="0"/>
                  </a:cxn>
                  <a:cxn ang="0">
                    <a:pos x="0" y="0"/>
                  </a:cxn>
                </a:cxnLst>
                <a:rect l="0" t="0" r="r" b="b"/>
                <a:pathLst>
                  <a:path w="52" h="36">
                    <a:moveTo>
                      <a:pt x="0" y="0"/>
                    </a:moveTo>
                    <a:lnTo>
                      <a:pt x="0" y="0"/>
                    </a:lnTo>
                    <a:lnTo>
                      <a:pt x="4" y="6"/>
                    </a:lnTo>
                    <a:lnTo>
                      <a:pt x="16" y="16"/>
                    </a:lnTo>
                    <a:lnTo>
                      <a:pt x="16" y="16"/>
                    </a:lnTo>
                    <a:lnTo>
                      <a:pt x="32" y="28"/>
                    </a:lnTo>
                    <a:lnTo>
                      <a:pt x="42" y="34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52" y="36"/>
                    </a:lnTo>
                    <a:lnTo>
                      <a:pt x="42" y="32"/>
                    </a:lnTo>
                    <a:lnTo>
                      <a:pt x="32" y="28"/>
                    </a:lnTo>
                    <a:lnTo>
                      <a:pt x="16" y="16"/>
                    </a:lnTo>
                    <a:lnTo>
                      <a:pt x="6" y="4"/>
                    </a:lnTo>
                    <a:lnTo>
                      <a:pt x="2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19" name="Freeform 71"/>
              <p:cNvSpPr>
                <a:spLocks/>
              </p:cNvSpPr>
              <p:nvPr/>
            </p:nvSpPr>
            <p:spPr bwMode="auto">
              <a:xfrm>
                <a:off x="1357287" y="977882"/>
                <a:ext cx="22225" cy="28575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4" y="0"/>
                  </a:cxn>
                  <a:cxn ang="0">
                    <a:pos x="14" y="0"/>
                  </a:cxn>
                  <a:cxn ang="0">
                    <a:pos x="12" y="0"/>
                  </a:cxn>
                  <a:cxn ang="0">
                    <a:pos x="8" y="2"/>
                  </a:cxn>
                  <a:cxn ang="0">
                    <a:pos x="4" y="10"/>
                  </a:cxn>
                  <a:cxn ang="0">
                    <a:pos x="10" y="6"/>
                  </a:cxn>
                  <a:cxn ang="0">
                    <a:pos x="10" y="6"/>
                  </a:cxn>
                  <a:cxn ang="0">
                    <a:pos x="10" y="10"/>
                  </a:cxn>
                  <a:cxn ang="0">
                    <a:pos x="6" y="14"/>
                  </a:cxn>
                  <a:cxn ang="0">
                    <a:pos x="0" y="18"/>
                  </a:cxn>
                  <a:cxn ang="0">
                    <a:pos x="0" y="18"/>
                  </a:cxn>
                  <a:cxn ang="0">
                    <a:pos x="2" y="18"/>
                  </a:cxn>
                  <a:cxn ang="0">
                    <a:pos x="8" y="16"/>
                  </a:cxn>
                  <a:cxn ang="0">
                    <a:pos x="12" y="10"/>
                  </a:cxn>
                  <a:cxn ang="0">
                    <a:pos x="14" y="6"/>
                  </a:cxn>
                  <a:cxn ang="0">
                    <a:pos x="14" y="0"/>
                  </a:cxn>
                  <a:cxn ang="0">
                    <a:pos x="14" y="0"/>
                  </a:cxn>
                </a:cxnLst>
                <a:rect l="0" t="0" r="r" b="b"/>
                <a:pathLst>
                  <a:path w="14" h="18">
                    <a:moveTo>
                      <a:pt x="14" y="0"/>
                    </a:moveTo>
                    <a:lnTo>
                      <a:pt x="14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8" y="2"/>
                    </a:lnTo>
                    <a:lnTo>
                      <a:pt x="4" y="10"/>
                    </a:lnTo>
                    <a:lnTo>
                      <a:pt x="10" y="6"/>
                    </a:lnTo>
                    <a:lnTo>
                      <a:pt x="10" y="6"/>
                    </a:lnTo>
                    <a:lnTo>
                      <a:pt x="10" y="10"/>
                    </a:lnTo>
                    <a:lnTo>
                      <a:pt x="6" y="14"/>
                    </a:lnTo>
                    <a:lnTo>
                      <a:pt x="0" y="18"/>
                    </a:lnTo>
                    <a:lnTo>
                      <a:pt x="0" y="18"/>
                    </a:lnTo>
                    <a:lnTo>
                      <a:pt x="2" y="18"/>
                    </a:lnTo>
                    <a:lnTo>
                      <a:pt x="8" y="16"/>
                    </a:lnTo>
                    <a:lnTo>
                      <a:pt x="12" y="10"/>
                    </a:lnTo>
                    <a:lnTo>
                      <a:pt x="14" y="6"/>
                    </a:lnTo>
                    <a:lnTo>
                      <a:pt x="14" y="0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0" name="Freeform 72"/>
              <p:cNvSpPr>
                <a:spLocks/>
              </p:cNvSpPr>
              <p:nvPr/>
            </p:nvSpPr>
            <p:spPr bwMode="auto">
              <a:xfrm>
                <a:off x="1325537" y="965182"/>
                <a:ext cx="28575" cy="41275"/>
              </a:xfrm>
              <a:custGeom>
                <a:avLst/>
                <a:gdLst/>
                <a:ahLst/>
                <a:cxnLst>
                  <a:cxn ang="0">
                    <a:pos x="14" y="0"/>
                  </a:cxn>
                  <a:cxn ang="0">
                    <a:pos x="14" y="0"/>
                  </a:cxn>
                  <a:cxn ang="0">
                    <a:pos x="12" y="8"/>
                  </a:cxn>
                  <a:cxn ang="0">
                    <a:pos x="8" y="16"/>
                  </a:cxn>
                  <a:cxn ang="0">
                    <a:pos x="4" y="20"/>
                  </a:cxn>
                  <a:cxn ang="0">
                    <a:pos x="0" y="22"/>
                  </a:cxn>
                  <a:cxn ang="0">
                    <a:pos x="10" y="26"/>
                  </a:cxn>
                  <a:cxn ang="0">
                    <a:pos x="16" y="18"/>
                  </a:cxn>
                  <a:cxn ang="0">
                    <a:pos x="18" y="10"/>
                  </a:cxn>
                  <a:cxn ang="0">
                    <a:pos x="14" y="0"/>
                  </a:cxn>
                </a:cxnLst>
                <a:rect l="0" t="0" r="r" b="b"/>
                <a:pathLst>
                  <a:path w="18" h="26">
                    <a:moveTo>
                      <a:pt x="14" y="0"/>
                    </a:moveTo>
                    <a:lnTo>
                      <a:pt x="14" y="0"/>
                    </a:lnTo>
                    <a:lnTo>
                      <a:pt x="12" y="8"/>
                    </a:lnTo>
                    <a:lnTo>
                      <a:pt x="8" y="16"/>
                    </a:lnTo>
                    <a:lnTo>
                      <a:pt x="4" y="20"/>
                    </a:lnTo>
                    <a:lnTo>
                      <a:pt x="0" y="22"/>
                    </a:lnTo>
                    <a:lnTo>
                      <a:pt x="10" y="26"/>
                    </a:lnTo>
                    <a:lnTo>
                      <a:pt x="16" y="18"/>
                    </a:lnTo>
                    <a:lnTo>
                      <a:pt x="18" y="10"/>
                    </a:lnTo>
                    <a:lnTo>
                      <a:pt x="14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1" name="Freeform 73"/>
              <p:cNvSpPr>
                <a:spLocks/>
              </p:cNvSpPr>
              <p:nvPr/>
            </p:nvSpPr>
            <p:spPr bwMode="auto">
              <a:xfrm>
                <a:off x="1306487" y="914382"/>
                <a:ext cx="44450" cy="53975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0" y="6"/>
                  </a:cxn>
                  <a:cxn ang="0">
                    <a:pos x="2" y="16"/>
                  </a:cxn>
                  <a:cxn ang="0">
                    <a:pos x="6" y="22"/>
                  </a:cxn>
                  <a:cxn ang="0">
                    <a:pos x="10" y="28"/>
                  </a:cxn>
                  <a:cxn ang="0">
                    <a:pos x="18" y="32"/>
                  </a:cxn>
                  <a:cxn ang="0">
                    <a:pos x="28" y="34"/>
                  </a:cxn>
                  <a:cxn ang="0">
                    <a:pos x="28" y="30"/>
                  </a:cxn>
                  <a:cxn ang="0">
                    <a:pos x="26" y="28"/>
                  </a:cxn>
                  <a:cxn ang="0">
                    <a:pos x="0" y="0"/>
                  </a:cxn>
                </a:cxnLst>
                <a:rect l="0" t="0" r="r" b="b"/>
                <a:pathLst>
                  <a:path w="28" h="34">
                    <a:moveTo>
                      <a:pt x="0" y="0"/>
                    </a:moveTo>
                    <a:lnTo>
                      <a:pt x="0" y="0"/>
                    </a:lnTo>
                    <a:lnTo>
                      <a:pt x="0" y="6"/>
                    </a:lnTo>
                    <a:lnTo>
                      <a:pt x="2" y="16"/>
                    </a:lnTo>
                    <a:lnTo>
                      <a:pt x="6" y="22"/>
                    </a:lnTo>
                    <a:lnTo>
                      <a:pt x="10" y="28"/>
                    </a:lnTo>
                    <a:lnTo>
                      <a:pt x="18" y="32"/>
                    </a:lnTo>
                    <a:lnTo>
                      <a:pt x="28" y="34"/>
                    </a:lnTo>
                    <a:lnTo>
                      <a:pt x="28" y="30"/>
                    </a:lnTo>
                    <a:lnTo>
                      <a:pt x="26" y="28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2" name="Freeform 74"/>
              <p:cNvSpPr>
                <a:spLocks/>
              </p:cNvSpPr>
              <p:nvPr/>
            </p:nvSpPr>
            <p:spPr bwMode="auto">
              <a:xfrm>
                <a:off x="1252512" y="965182"/>
                <a:ext cx="28575" cy="12700"/>
              </a:xfrm>
              <a:custGeom>
                <a:avLst/>
                <a:gdLst/>
                <a:ahLst/>
                <a:cxnLst>
                  <a:cxn ang="0">
                    <a:pos x="18" y="8"/>
                  </a:cxn>
                  <a:cxn ang="0">
                    <a:pos x="18" y="8"/>
                  </a:cxn>
                  <a:cxn ang="0">
                    <a:pos x="14" y="6"/>
                  </a:cxn>
                  <a:cxn ang="0">
                    <a:pos x="10" y="4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0"/>
                  </a:cxn>
                  <a:cxn ang="0">
                    <a:pos x="4" y="4"/>
                  </a:cxn>
                  <a:cxn ang="0">
                    <a:pos x="10" y="6"/>
                  </a:cxn>
                  <a:cxn ang="0">
                    <a:pos x="18" y="8"/>
                  </a:cxn>
                  <a:cxn ang="0">
                    <a:pos x="18" y="8"/>
                  </a:cxn>
                </a:cxnLst>
                <a:rect l="0" t="0" r="r" b="b"/>
                <a:pathLst>
                  <a:path w="18" h="8">
                    <a:moveTo>
                      <a:pt x="18" y="8"/>
                    </a:moveTo>
                    <a:lnTo>
                      <a:pt x="18" y="8"/>
                    </a:lnTo>
                    <a:lnTo>
                      <a:pt x="14" y="6"/>
                    </a:lnTo>
                    <a:lnTo>
                      <a:pt x="10" y="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4" y="4"/>
                    </a:lnTo>
                    <a:lnTo>
                      <a:pt x="10" y="6"/>
                    </a:lnTo>
                    <a:lnTo>
                      <a:pt x="18" y="8"/>
                    </a:lnTo>
                    <a:lnTo>
                      <a:pt x="18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3" name="Freeform 75"/>
              <p:cNvSpPr>
                <a:spLocks/>
              </p:cNvSpPr>
              <p:nvPr/>
            </p:nvSpPr>
            <p:spPr bwMode="auto">
              <a:xfrm>
                <a:off x="1258862" y="968357"/>
                <a:ext cx="6350" cy="9525"/>
              </a:xfrm>
              <a:custGeom>
                <a:avLst/>
                <a:gdLst/>
                <a:ahLst/>
                <a:cxnLst>
                  <a:cxn ang="0">
                    <a:pos x="0" y="2"/>
                  </a:cxn>
                  <a:cxn ang="0">
                    <a:pos x="0" y="2"/>
                  </a:cxn>
                  <a:cxn ang="0">
                    <a:pos x="0" y="4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4" y="6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4" y="2"/>
                  </a:cxn>
                  <a:cxn ang="0">
                    <a:pos x="2" y="0"/>
                  </a:cxn>
                  <a:cxn ang="0">
                    <a:pos x="0" y="0"/>
                  </a:cxn>
                  <a:cxn ang="0">
                    <a:pos x="0" y="2"/>
                  </a:cxn>
                  <a:cxn ang="0">
                    <a:pos x="0" y="2"/>
                  </a:cxn>
                </a:cxnLst>
                <a:rect l="0" t="0" r="r" b="b"/>
                <a:pathLst>
                  <a:path w="4" h="6">
                    <a:moveTo>
                      <a:pt x="0" y="2"/>
                    </a:moveTo>
                    <a:lnTo>
                      <a:pt x="0" y="2"/>
                    </a:lnTo>
                    <a:lnTo>
                      <a:pt x="0" y="4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4" y="6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4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4" name="Freeform 76"/>
              <p:cNvSpPr>
                <a:spLocks/>
              </p:cNvSpPr>
              <p:nvPr/>
            </p:nvSpPr>
            <p:spPr bwMode="auto">
              <a:xfrm>
                <a:off x="1233462" y="1044557"/>
                <a:ext cx="12700" cy="6350"/>
              </a:xfrm>
              <a:custGeom>
                <a:avLst/>
                <a:gdLst/>
                <a:ahLst/>
                <a:cxnLst>
                  <a:cxn ang="0">
                    <a:pos x="0" y="0"/>
                  </a:cxn>
                  <a:cxn ang="0">
                    <a:pos x="0" y="0"/>
                  </a:cxn>
                  <a:cxn ang="0">
                    <a:pos x="4" y="0"/>
                  </a:cxn>
                  <a:cxn ang="0">
                    <a:pos x="6" y="0"/>
                  </a:cxn>
                  <a:cxn ang="0">
                    <a:pos x="8" y="0"/>
                  </a:cxn>
                  <a:cxn ang="0">
                    <a:pos x="8" y="0"/>
                  </a:cxn>
                  <a:cxn ang="0">
                    <a:pos x="8" y="2"/>
                  </a:cxn>
                  <a:cxn ang="0">
                    <a:pos x="4" y="4"/>
                  </a:cxn>
                  <a:cxn ang="0">
                    <a:pos x="2" y="4"/>
                  </a:cxn>
                  <a:cxn ang="0">
                    <a:pos x="2" y="4"/>
                  </a:cxn>
                  <a:cxn ang="0">
                    <a:pos x="2" y="2"/>
                  </a:cxn>
                  <a:cxn ang="0">
                    <a:pos x="0" y="0"/>
                  </a:cxn>
                  <a:cxn ang="0">
                    <a:pos x="0" y="0"/>
                  </a:cxn>
                </a:cxnLst>
                <a:rect l="0" t="0" r="r" b="b"/>
                <a:pathLst>
                  <a:path w="8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6" y="0"/>
                    </a:lnTo>
                    <a:lnTo>
                      <a:pt x="8" y="0"/>
                    </a:lnTo>
                    <a:lnTo>
                      <a:pt x="8" y="0"/>
                    </a:lnTo>
                    <a:lnTo>
                      <a:pt x="8" y="2"/>
                    </a:lnTo>
                    <a:lnTo>
                      <a:pt x="4" y="4"/>
                    </a:lnTo>
                    <a:lnTo>
                      <a:pt x="2" y="4"/>
                    </a:lnTo>
                    <a:lnTo>
                      <a:pt x="2" y="4"/>
                    </a:lnTo>
                    <a:lnTo>
                      <a:pt x="2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5" name="Freeform 77"/>
              <p:cNvSpPr>
                <a:spLocks/>
              </p:cNvSpPr>
              <p:nvPr/>
            </p:nvSpPr>
            <p:spPr bwMode="auto">
              <a:xfrm>
                <a:off x="1001687" y="2333607"/>
                <a:ext cx="174625" cy="53975"/>
              </a:xfrm>
              <a:custGeom>
                <a:avLst/>
                <a:gdLst/>
                <a:ahLst/>
                <a:cxnLst>
                  <a:cxn ang="0">
                    <a:pos x="56" y="2"/>
                  </a:cxn>
                  <a:cxn ang="0">
                    <a:pos x="56" y="2"/>
                  </a:cxn>
                  <a:cxn ang="0">
                    <a:pos x="44" y="8"/>
                  </a:cxn>
                  <a:cxn ang="0">
                    <a:pos x="36" y="12"/>
                  </a:cxn>
                  <a:cxn ang="0">
                    <a:pos x="26" y="16"/>
                  </a:cxn>
                  <a:cxn ang="0">
                    <a:pos x="26" y="16"/>
                  </a:cxn>
                  <a:cxn ang="0">
                    <a:pos x="10" y="18"/>
                  </a:cxn>
                  <a:cxn ang="0">
                    <a:pos x="10" y="18"/>
                  </a:cxn>
                  <a:cxn ang="0">
                    <a:pos x="6" y="22"/>
                  </a:cxn>
                  <a:cxn ang="0">
                    <a:pos x="2" y="28"/>
                  </a:cxn>
                  <a:cxn ang="0">
                    <a:pos x="0" y="34"/>
                  </a:cxn>
                  <a:cxn ang="0">
                    <a:pos x="0" y="34"/>
                  </a:cxn>
                  <a:cxn ang="0">
                    <a:pos x="50" y="32"/>
                  </a:cxn>
                  <a:cxn ang="0">
                    <a:pos x="50" y="32"/>
                  </a:cxn>
                  <a:cxn ang="0">
                    <a:pos x="60" y="28"/>
                  </a:cxn>
                  <a:cxn ang="0">
                    <a:pos x="70" y="24"/>
                  </a:cxn>
                  <a:cxn ang="0">
                    <a:pos x="80" y="22"/>
                  </a:cxn>
                  <a:cxn ang="0">
                    <a:pos x="80" y="30"/>
                  </a:cxn>
                  <a:cxn ang="0">
                    <a:pos x="106" y="28"/>
                  </a:cxn>
                  <a:cxn ang="0">
                    <a:pos x="110" y="12"/>
                  </a:cxn>
                  <a:cxn ang="0">
                    <a:pos x="110" y="12"/>
                  </a:cxn>
                  <a:cxn ang="0">
                    <a:pos x="106" y="10"/>
                  </a:cxn>
                  <a:cxn ang="0">
                    <a:pos x="106" y="8"/>
                  </a:cxn>
                  <a:cxn ang="0">
                    <a:pos x="104" y="4"/>
                  </a:cxn>
                  <a:cxn ang="0">
                    <a:pos x="104" y="4"/>
                  </a:cxn>
                  <a:cxn ang="0">
                    <a:pos x="100" y="2"/>
                  </a:cxn>
                  <a:cxn ang="0">
                    <a:pos x="96" y="2"/>
                  </a:cxn>
                  <a:cxn ang="0">
                    <a:pos x="78" y="0"/>
                  </a:cxn>
                  <a:cxn ang="0">
                    <a:pos x="56" y="2"/>
                  </a:cxn>
                  <a:cxn ang="0">
                    <a:pos x="56" y="2"/>
                  </a:cxn>
                </a:cxnLst>
                <a:rect l="0" t="0" r="r" b="b"/>
                <a:pathLst>
                  <a:path w="110" h="34">
                    <a:moveTo>
                      <a:pt x="56" y="2"/>
                    </a:moveTo>
                    <a:lnTo>
                      <a:pt x="56" y="2"/>
                    </a:lnTo>
                    <a:lnTo>
                      <a:pt x="44" y="8"/>
                    </a:lnTo>
                    <a:lnTo>
                      <a:pt x="36" y="12"/>
                    </a:lnTo>
                    <a:lnTo>
                      <a:pt x="26" y="16"/>
                    </a:lnTo>
                    <a:lnTo>
                      <a:pt x="26" y="16"/>
                    </a:lnTo>
                    <a:lnTo>
                      <a:pt x="10" y="18"/>
                    </a:lnTo>
                    <a:lnTo>
                      <a:pt x="10" y="18"/>
                    </a:lnTo>
                    <a:lnTo>
                      <a:pt x="6" y="22"/>
                    </a:lnTo>
                    <a:lnTo>
                      <a:pt x="2" y="28"/>
                    </a:lnTo>
                    <a:lnTo>
                      <a:pt x="0" y="34"/>
                    </a:lnTo>
                    <a:lnTo>
                      <a:pt x="0" y="34"/>
                    </a:lnTo>
                    <a:lnTo>
                      <a:pt x="50" y="32"/>
                    </a:lnTo>
                    <a:lnTo>
                      <a:pt x="50" y="32"/>
                    </a:lnTo>
                    <a:lnTo>
                      <a:pt x="60" y="28"/>
                    </a:lnTo>
                    <a:lnTo>
                      <a:pt x="70" y="24"/>
                    </a:lnTo>
                    <a:lnTo>
                      <a:pt x="80" y="22"/>
                    </a:lnTo>
                    <a:lnTo>
                      <a:pt x="80" y="30"/>
                    </a:lnTo>
                    <a:lnTo>
                      <a:pt x="106" y="2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10"/>
                    </a:lnTo>
                    <a:lnTo>
                      <a:pt x="106" y="8"/>
                    </a:lnTo>
                    <a:lnTo>
                      <a:pt x="104" y="4"/>
                    </a:lnTo>
                    <a:lnTo>
                      <a:pt x="104" y="4"/>
                    </a:lnTo>
                    <a:lnTo>
                      <a:pt x="100" y="2"/>
                    </a:lnTo>
                    <a:lnTo>
                      <a:pt x="96" y="2"/>
                    </a:lnTo>
                    <a:lnTo>
                      <a:pt x="78" y="0"/>
                    </a:lnTo>
                    <a:lnTo>
                      <a:pt x="56" y="2"/>
                    </a:lnTo>
                    <a:lnTo>
                      <a:pt x="56" y="2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6" name="Freeform 78"/>
              <p:cNvSpPr>
                <a:spLocks/>
              </p:cNvSpPr>
              <p:nvPr/>
            </p:nvSpPr>
            <p:spPr bwMode="auto">
              <a:xfrm>
                <a:off x="1300137" y="2527282"/>
                <a:ext cx="171450" cy="85725"/>
              </a:xfrm>
              <a:custGeom>
                <a:avLst/>
                <a:gdLst/>
                <a:ahLst/>
                <a:cxnLst>
                  <a:cxn ang="0">
                    <a:pos x="52" y="10"/>
                  </a:cxn>
                  <a:cxn ang="0">
                    <a:pos x="52" y="10"/>
                  </a:cxn>
                  <a:cxn ang="0">
                    <a:pos x="42" y="20"/>
                  </a:cxn>
                  <a:cxn ang="0">
                    <a:pos x="32" y="28"/>
                  </a:cxn>
                  <a:cxn ang="0">
                    <a:pos x="24" y="34"/>
                  </a:cxn>
                  <a:cxn ang="0">
                    <a:pos x="24" y="34"/>
                  </a:cxn>
                  <a:cxn ang="0">
                    <a:pos x="6" y="38"/>
                  </a:cxn>
                  <a:cxn ang="0">
                    <a:pos x="6" y="38"/>
                  </a:cxn>
                  <a:cxn ang="0">
                    <a:pos x="4" y="40"/>
                  </a:cxn>
                  <a:cxn ang="0">
                    <a:pos x="2" y="46"/>
                  </a:cxn>
                  <a:cxn ang="0">
                    <a:pos x="0" y="54"/>
                  </a:cxn>
                  <a:cxn ang="0">
                    <a:pos x="0" y="54"/>
                  </a:cxn>
                  <a:cxn ang="0">
                    <a:pos x="54" y="52"/>
                  </a:cxn>
                  <a:cxn ang="0">
                    <a:pos x="54" y="52"/>
                  </a:cxn>
                  <a:cxn ang="0">
                    <a:pos x="60" y="44"/>
                  </a:cxn>
                  <a:cxn ang="0">
                    <a:pos x="66" y="38"/>
                  </a:cxn>
                  <a:cxn ang="0">
                    <a:pos x="74" y="34"/>
                  </a:cxn>
                  <a:cxn ang="0">
                    <a:pos x="80" y="44"/>
                  </a:cxn>
                  <a:cxn ang="0">
                    <a:pos x="108" y="30"/>
                  </a:cxn>
                  <a:cxn ang="0">
                    <a:pos x="106" y="18"/>
                  </a:cxn>
                  <a:cxn ang="0">
                    <a:pos x="106" y="18"/>
                  </a:cxn>
                  <a:cxn ang="0">
                    <a:pos x="106" y="14"/>
                  </a:cxn>
                  <a:cxn ang="0">
                    <a:pos x="104" y="2"/>
                  </a:cxn>
                  <a:cxn ang="0">
                    <a:pos x="104" y="2"/>
                  </a:cxn>
                  <a:cxn ang="0">
                    <a:pos x="100" y="0"/>
                  </a:cxn>
                  <a:cxn ang="0">
                    <a:pos x="94" y="0"/>
                  </a:cxn>
                  <a:cxn ang="0">
                    <a:pos x="76" y="2"/>
                  </a:cxn>
                  <a:cxn ang="0">
                    <a:pos x="52" y="10"/>
                  </a:cxn>
                  <a:cxn ang="0">
                    <a:pos x="52" y="10"/>
                  </a:cxn>
                </a:cxnLst>
                <a:rect l="0" t="0" r="r" b="b"/>
                <a:pathLst>
                  <a:path w="108" h="54">
                    <a:moveTo>
                      <a:pt x="52" y="10"/>
                    </a:moveTo>
                    <a:lnTo>
                      <a:pt x="52" y="10"/>
                    </a:lnTo>
                    <a:lnTo>
                      <a:pt x="42" y="20"/>
                    </a:lnTo>
                    <a:lnTo>
                      <a:pt x="32" y="28"/>
                    </a:lnTo>
                    <a:lnTo>
                      <a:pt x="24" y="34"/>
                    </a:lnTo>
                    <a:lnTo>
                      <a:pt x="24" y="34"/>
                    </a:lnTo>
                    <a:lnTo>
                      <a:pt x="6" y="38"/>
                    </a:lnTo>
                    <a:lnTo>
                      <a:pt x="6" y="38"/>
                    </a:lnTo>
                    <a:lnTo>
                      <a:pt x="4" y="40"/>
                    </a:lnTo>
                    <a:lnTo>
                      <a:pt x="2" y="46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54" y="52"/>
                    </a:lnTo>
                    <a:lnTo>
                      <a:pt x="54" y="52"/>
                    </a:lnTo>
                    <a:lnTo>
                      <a:pt x="60" y="44"/>
                    </a:lnTo>
                    <a:lnTo>
                      <a:pt x="66" y="38"/>
                    </a:lnTo>
                    <a:lnTo>
                      <a:pt x="74" y="34"/>
                    </a:lnTo>
                    <a:lnTo>
                      <a:pt x="80" y="44"/>
                    </a:lnTo>
                    <a:lnTo>
                      <a:pt x="108" y="30"/>
                    </a:lnTo>
                    <a:lnTo>
                      <a:pt x="106" y="18"/>
                    </a:lnTo>
                    <a:lnTo>
                      <a:pt x="106" y="18"/>
                    </a:lnTo>
                    <a:lnTo>
                      <a:pt x="106" y="14"/>
                    </a:lnTo>
                    <a:lnTo>
                      <a:pt x="104" y="2"/>
                    </a:lnTo>
                    <a:lnTo>
                      <a:pt x="104" y="2"/>
                    </a:lnTo>
                    <a:lnTo>
                      <a:pt x="100" y="0"/>
                    </a:lnTo>
                    <a:lnTo>
                      <a:pt x="94" y="0"/>
                    </a:lnTo>
                    <a:lnTo>
                      <a:pt x="76" y="2"/>
                    </a:lnTo>
                    <a:lnTo>
                      <a:pt x="52" y="10"/>
                    </a:lnTo>
                    <a:lnTo>
                      <a:pt x="52" y="1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7" name="Freeform 79"/>
              <p:cNvSpPr>
                <a:spLocks/>
              </p:cNvSpPr>
              <p:nvPr/>
            </p:nvSpPr>
            <p:spPr bwMode="auto">
              <a:xfrm>
                <a:off x="1033437" y="1533507"/>
                <a:ext cx="504825" cy="1028700"/>
              </a:xfrm>
              <a:custGeom>
                <a:avLst/>
                <a:gdLst/>
                <a:ahLst/>
                <a:cxnLst>
                  <a:cxn ang="0">
                    <a:pos x="230" y="34"/>
                  </a:cxn>
                  <a:cxn ang="0">
                    <a:pos x="238" y="34"/>
                  </a:cxn>
                  <a:cxn ang="0">
                    <a:pos x="250" y="46"/>
                  </a:cxn>
                  <a:cxn ang="0">
                    <a:pos x="264" y="78"/>
                  </a:cxn>
                  <a:cxn ang="0">
                    <a:pos x="272" y="134"/>
                  </a:cxn>
                  <a:cxn ang="0">
                    <a:pos x="274" y="142"/>
                  </a:cxn>
                  <a:cxn ang="0">
                    <a:pos x="278" y="138"/>
                  </a:cxn>
                  <a:cxn ang="0">
                    <a:pos x="282" y="136"/>
                  </a:cxn>
                  <a:cxn ang="0">
                    <a:pos x="284" y="154"/>
                  </a:cxn>
                  <a:cxn ang="0">
                    <a:pos x="280" y="204"/>
                  </a:cxn>
                  <a:cxn ang="0">
                    <a:pos x="268" y="330"/>
                  </a:cxn>
                  <a:cxn ang="0">
                    <a:pos x="266" y="376"/>
                  </a:cxn>
                  <a:cxn ang="0">
                    <a:pos x="274" y="462"/>
                  </a:cxn>
                  <a:cxn ang="0">
                    <a:pos x="290" y="534"/>
                  </a:cxn>
                  <a:cxn ang="0">
                    <a:pos x="318" y="618"/>
                  </a:cxn>
                  <a:cxn ang="0">
                    <a:pos x="304" y="626"/>
                  </a:cxn>
                  <a:cxn ang="0">
                    <a:pos x="258" y="644"/>
                  </a:cxn>
                  <a:cxn ang="0">
                    <a:pos x="226" y="648"/>
                  </a:cxn>
                  <a:cxn ang="0">
                    <a:pos x="216" y="642"/>
                  </a:cxn>
                  <a:cxn ang="0">
                    <a:pos x="218" y="622"/>
                  </a:cxn>
                  <a:cxn ang="0">
                    <a:pos x="220" y="572"/>
                  </a:cxn>
                  <a:cxn ang="0">
                    <a:pos x="208" y="516"/>
                  </a:cxn>
                  <a:cxn ang="0">
                    <a:pos x="188" y="434"/>
                  </a:cxn>
                  <a:cxn ang="0">
                    <a:pos x="186" y="400"/>
                  </a:cxn>
                  <a:cxn ang="0">
                    <a:pos x="184" y="186"/>
                  </a:cxn>
                  <a:cxn ang="0">
                    <a:pos x="168" y="194"/>
                  </a:cxn>
                  <a:cxn ang="0">
                    <a:pos x="114" y="226"/>
                  </a:cxn>
                  <a:cxn ang="0">
                    <a:pos x="86" y="252"/>
                  </a:cxn>
                  <a:cxn ang="0">
                    <a:pos x="80" y="266"/>
                  </a:cxn>
                  <a:cxn ang="0">
                    <a:pos x="82" y="288"/>
                  </a:cxn>
                  <a:cxn ang="0">
                    <a:pos x="102" y="368"/>
                  </a:cxn>
                  <a:cxn ang="0">
                    <a:pos x="118" y="432"/>
                  </a:cxn>
                  <a:cxn ang="0">
                    <a:pos x="124" y="506"/>
                  </a:cxn>
                  <a:cxn ang="0">
                    <a:pos x="116" y="510"/>
                  </a:cxn>
                  <a:cxn ang="0">
                    <a:pos x="96" y="516"/>
                  </a:cxn>
                  <a:cxn ang="0">
                    <a:pos x="66" y="518"/>
                  </a:cxn>
                  <a:cxn ang="0">
                    <a:pos x="28" y="508"/>
                  </a:cxn>
                  <a:cxn ang="0">
                    <a:pos x="30" y="494"/>
                  </a:cxn>
                  <a:cxn ang="0">
                    <a:pos x="26" y="406"/>
                  </a:cxn>
                  <a:cxn ang="0">
                    <a:pos x="18" y="348"/>
                  </a:cxn>
                  <a:cxn ang="0">
                    <a:pos x="4" y="270"/>
                  </a:cxn>
                  <a:cxn ang="0">
                    <a:pos x="0" y="230"/>
                  </a:cxn>
                  <a:cxn ang="0">
                    <a:pos x="2" y="224"/>
                  </a:cxn>
                  <a:cxn ang="0">
                    <a:pos x="24" y="198"/>
                  </a:cxn>
                  <a:cxn ang="0">
                    <a:pos x="72" y="152"/>
                  </a:cxn>
                  <a:cxn ang="0">
                    <a:pos x="136" y="96"/>
                  </a:cxn>
                  <a:cxn ang="0">
                    <a:pos x="142" y="88"/>
                  </a:cxn>
                  <a:cxn ang="0">
                    <a:pos x="140" y="58"/>
                  </a:cxn>
                  <a:cxn ang="0">
                    <a:pos x="146" y="30"/>
                  </a:cxn>
                  <a:cxn ang="0">
                    <a:pos x="156" y="0"/>
                  </a:cxn>
                  <a:cxn ang="0">
                    <a:pos x="166" y="8"/>
                  </a:cxn>
                  <a:cxn ang="0">
                    <a:pos x="202" y="30"/>
                  </a:cxn>
                  <a:cxn ang="0">
                    <a:pos x="224" y="38"/>
                  </a:cxn>
                  <a:cxn ang="0">
                    <a:pos x="230" y="34"/>
                  </a:cxn>
                </a:cxnLst>
                <a:rect l="0" t="0" r="r" b="b"/>
                <a:pathLst>
                  <a:path w="318" h="648">
                    <a:moveTo>
                      <a:pt x="230" y="34"/>
                    </a:moveTo>
                    <a:lnTo>
                      <a:pt x="230" y="34"/>
                    </a:lnTo>
                    <a:lnTo>
                      <a:pt x="232" y="34"/>
                    </a:lnTo>
                    <a:lnTo>
                      <a:pt x="238" y="34"/>
                    </a:lnTo>
                    <a:lnTo>
                      <a:pt x="244" y="38"/>
                    </a:lnTo>
                    <a:lnTo>
                      <a:pt x="250" y="46"/>
                    </a:lnTo>
                    <a:lnTo>
                      <a:pt x="258" y="58"/>
                    </a:lnTo>
                    <a:lnTo>
                      <a:pt x="264" y="78"/>
                    </a:lnTo>
                    <a:lnTo>
                      <a:pt x="270" y="102"/>
                    </a:lnTo>
                    <a:lnTo>
                      <a:pt x="272" y="134"/>
                    </a:lnTo>
                    <a:lnTo>
                      <a:pt x="272" y="134"/>
                    </a:lnTo>
                    <a:lnTo>
                      <a:pt x="274" y="142"/>
                    </a:lnTo>
                    <a:lnTo>
                      <a:pt x="276" y="142"/>
                    </a:lnTo>
                    <a:lnTo>
                      <a:pt x="278" y="138"/>
                    </a:lnTo>
                    <a:lnTo>
                      <a:pt x="280" y="136"/>
                    </a:lnTo>
                    <a:lnTo>
                      <a:pt x="282" y="136"/>
                    </a:lnTo>
                    <a:lnTo>
                      <a:pt x="284" y="142"/>
                    </a:lnTo>
                    <a:lnTo>
                      <a:pt x="284" y="154"/>
                    </a:lnTo>
                    <a:lnTo>
                      <a:pt x="284" y="154"/>
                    </a:lnTo>
                    <a:lnTo>
                      <a:pt x="280" y="204"/>
                    </a:lnTo>
                    <a:lnTo>
                      <a:pt x="274" y="268"/>
                    </a:lnTo>
                    <a:lnTo>
                      <a:pt x="268" y="330"/>
                    </a:lnTo>
                    <a:lnTo>
                      <a:pt x="266" y="376"/>
                    </a:lnTo>
                    <a:lnTo>
                      <a:pt x="266" y="376"/>
                    </a:lnTo>
                    <a:lnTo>
                      <a:pt x="270" y="420"/>
                    </a:lnTo>
                    <a:lnTo>
                      <a:pt x="274" y="462"/>
                    </a:lnTo>
                    <a:lnTo>
                      <a:pt x="282" y="500"/>
                    </a:lnTo>
                    <a:lnTo>
                      <a:pt x="290" y="534"/>
                    </a:lnTo>
                    <a:lnTo>
                      <a:pt x="308" y="586"/>
                    </a:lnTo>
                    <a:lnTo>
                      <a:pt x="318" y="618"/>
                    </a:lnTo>
                    <a:lnTo>
                      <a:pt x="318" y="618"/>
                    </a:lnTo>
                    <a:lnTo>
                      <a:pt x="304" y="626"/>
                    </a:lnTo>
                    <a:lnTo>
                      <a:pt x="276" y="638"/>
                    </a:lnTo>
                    <a:lnTo>
                      <a:pt x="258" y="644"/>
                    </a:lnTo>
                    <a:lnTo>
                      <a:pt x="242" y="648"/>
                    </a:lnTo>
                    <a:lnTo>
                      <a:pt x="226" y="648"/>
                    </a:lnTo>
                    <a:lnTo>
                      <a:pt x="220" y="646"/>
                    </a:lnTo>
                    <a:lnTo>
                      <a:pt x="216" y="642"/>
                    </a:lnTo>
                    <a:lnTo>
                      <a:pt x="216" y="642"/>
                    </a:lnTo>
                    <a:lnTo>
                      <a:pt x="218" y="622"/>
                    </a:lnTo>
                    <a:lnTo>
                      <a:pt x="220" y="604"/>
                    </a:lnTo>
                    <a:lnTo>
                      <a:pt x="220" y="572"/>
                    </a:lnTo>
                    <a:lnTo>
                      <a:pt x="216" y="542"/>
                    </a:lnTo>
                    <a:lnTo>
                      <a:pt x="208" y="516"/>
                    </a:lnTo>
                    <a:lnTo>
                      <a:pt x="194" y="464"/>
                    </a:lnTo>
                    <a:lnTo>
                      <a:pt x="188" y="434"/>
                    </a:lnTo>
                    <a:lnTo>
                      <a:pt x="186" y="400"/>
                    </a:lnTo>
                    <a:lnTo>
                      <a:pt x="186" y="400"/>
                    </a:lnTo>
                    <a:lnTo>
                      <a:pt x="184" y="256"/>
                    </a:lnTo>
                    <a:lnTo>
                      <a:pt x="184" y="186"/>
                    </a:lnTo>
                    <a:lnTo>
                      <a:pt x="184" y="186"/>
                    </a:lnTo>
                    <a:lnTo>
                      <a:pt x="168" y="194"/>
                    </a:lnTo>
                    <a:lnTo>
                      <a:pt x="134" y="214"/>
                    </a:lnTo>
                    <a:lnTo>
                      <a:pt x="114" y="226"/>
                    </a:lnTo>
                    <a:lnTo>
                      <a:pt x="98" y="240"/>
                    </a:lnTo>
                    <a:lnTo>
                      <a:pt x="86" y="252"/>
                    </a:lnTo>
                    <a:lnTo>
                      <a:pt x="82" y="260"/>
                    </a:lnTo>
                    <a:lnTo>
                      <a:pt x="80" y="266"/>
                    </a:lnTo>
                    <a:lnTo>
                      <a:pt x="80" y="266"/>
                    </a:lnTo>
                    <a:lnTo>
                      <a:pt x="82" y="288"/>
                    </a:lnTo>
                    <a:lnTo>
                      <a:pt x="86" y="312"/>
                    </a:lnTo>
                    <a:lnTo>
                      <a:pt x="102" y="368"/>
                    </a:lnTo>
                    <a:lnTo>
                      <a:pt x="110" y="398"/>
                    </a:lnTo>
                    <a:lnTo>
                      <a:pt x="118" y="432"/>
                    </a:lnTo>
                    <a:lnTo>
                      <a:pt x="122" y="468"/>
                    </a:lnTo>
                    <a:lnTo>
                      <a:pt x="124" y="506"/>
                    </a:lnTo>
                    <a:lnTo>
                      <a:pt x="124" y="506"/>
                    </a:lnTo>
                    <a:lnTo>
                      <a:pt x="116" y="510"/>
                    </a:lnTo>
                    <a:lnTo>
                      <a:pt x="108" y="512"/>
                    </a:lnTo>
                    <a:lnTo>
                      <a:pt x="96" y="516"/>
                    </a:lnTo>
                    <a:lnTo>
                      <a:pt x="82" y="518"/>
                    </a:lnTo>
                    <a:lnTo>
                      <a:pt x="66" y="518"/>
                    </a:lnTo>
                    <a:lnTo>
                      <a:pt x="48" y="514"/>
                    </a:lnTo>
                    <a:lnTo>
                      <a:pt x="28" y="508"/>
                    </a:lnTo>
                    <a:lnTo>
                      <a:pt x="28" y="508"/>
                    </a:lnTo>
                    <a:lnTo>
                      <a:pt x="30" y="494"/>
                    </a:lnTo>
                    <a:lnTo>
                      <a:pt x="30" y="456"/>
                    </a:lnTo>
                    <a:lnTo>
                      <a:pt x="26" y="406"/>
                    </a:lnTo>
                    <a:lnTo>
                      <a:pt x="22" y="376"/>
                    </a:lnTo>
                    <a:lnTo>
                      <a:pt x="18" y="348"/>
                    </a:lnTo>
                    <a:lnTo>
                      <a:pt x="18" y="348"/>
                    </a:lnTo>
                    <a:lnTo>
                      <a:pt x="4" y="270"/>
                    </a:lnTo>
                    <a:lnTo>
                      <a:pt x="0" y="246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2" y="224"/>
                    </a:lnTo>
                    <a:lnTo>
                      <a:pt x="8" y="216"/>
                    </a:lnTo>
                    <a:lnTo>
                      <a:pt x="24" y="198"/>
                    </a:lnTo>
                    <a:lnTo>
                      <a:pt x="46" y="176"/>
                    </a:lnTo>
                    <a:lnTo>
                      <a:pt x="72" y="152"/>
                    </a:lnTo>
                    <a:lnTo>
                      <a:pt x="120" y="110"/>
                    </a:lnTo>
                    <a:lnTo>
                      <a:pt x="136" y="96"/>
                    </a:lnTo>
                    <a:lnTo>
                      <a:pt x="142" y="88"/>
                    </a:lnTo>
                    <a:lnTo>
                      <a:pt x="142" y="88"/>
                    </a:lnTo>
                    <a:lnTo>
                      <a:pt x="140" y="74"/>
                    </a:lnTo>
                    <a:lnTo>
                      <a:pt x="140" y="58"/>
                    </a:lnTo>
                    <a:lnTo>
                      <a:pt x="142" y="44"/>
                    </a:lnTo>
                    <a:lnTo>
                      <a:pt x="146" y="30"/>
                    </a:lnTo>
                    <a:lnTo>
                      <a:pt x="152" y="8"/>
                    </a:lnTo>
                    <a:lnTo>
                      <a:pt x="156" y="0"/>
                    </a:lnTo>
                    <a:lnTo>
                      <a:pt x="156" y="0"/>
                    </a:lnTo>
                    <a:lnTo>
                      <a:pt x="166" y="8"/>
                    </a:lnTo>
                    <a:lnTo>
                      <a:pt x="188" y="22"/>
                    </a:lnTo>
                    <a:lnTo>
                      <a:pt x="202" y="30"/>
                    </a:lnTo>
                    <a:lnTo>
                      <a:pt x="214" y="36"/>
                    </a:lnTo>
                    <a:lnTo>
                      <a:pt x="224" y="38"/>
                    </a:lnTo>
                    <a:lnTo>
                      <a:pt x="228" y="36"/>
                    </a:lnTo>
                    <a:lnTo>
                      <a:pt x="230" y="34"/>
                    </a:lnTo>
                    <a:lnTo>
                      <a:pt x="230" y="3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8" name="Freeform 80"/>
              <p:cNvSpPr>
                <a:spLocks/>
              </p:cNvSpPr>
              <p:nvPr/>
            </p:nvSpPr>
            <p:spPr bwMode="auto">
              <a:xfrm>
                <a:off x="1449362" y="1822432"/>
                <a:ext cx="139700" cy="104775"/>
              </a:xfrm>
              <a:custGeom>
                <a:avLst/>
                <a:gdLst/>
                <a:ahLst/>
                <a:cxnLst>
                  <a:cxn ang="0">
                    <a:pos x="10" y="58"/>
                  </a:cxn>
                  <a:cxn ang="0">
                    <a:pos x="10" y="58"/>
                  </a:cxn>
                  <a:cxn ang="0">
                    <a:pos x="8" y="50"/>
                  </a:cxn>
                  <a:cxn ang="0">
                    <a:pos x="8" y="42"/>
                  </a:cxn>
                  <a:cxn ang="0">
                    <a:pos x="10" y="34"/>
                  </a:cxn>
                  <a:cxn ang="0">
                    <a:pos x="14" y="28"/>
                  </a:cxn>
                  <a:cxn ang="0">
                    <a:pos x="18" y="22"/>
                  </a:cxn>
                  <a:cxn ang="0">
                    <a:pos x="24" y="16"/>
                  </a:cxn>
                  <a:cxn ang="0">
                    <a:pos x="30" y="12"/>
                  </a:cxn>
                  <a:cxn ang="0">
                    <a:pos x="36" y="10"/>
                  </a:cxn>
                  <a:cxn ang="0">
                    <a:pos x="36" y="10"/>
                  </a:cxn>
                  <a:cxn ang="0">
                    <a:pos x="46" y="10"/>
                  </a:cxn>
                  <a:cxn ang="0">
                    <a:pos x="56" y="10"/>
                  </a:cxn>
                  <a:cxn ang="0">
                    <a:pos x="56" y="10"/>
                  </a:cxn>
                  <a:cxn ang="0">
                    <a:pos x="62" y="12"/>
                  </a:cxn>
                  <a:cxn ang="0">
                    <a:pos x="66" y="16"/>
                  </a:cxn>
                  <a:cxn ang="0">
                    <a:pos x="76" y="22"/>
                  </a:cxn>
                  <a:cxn ang="0">
                    <a:pos x="76" y="22"/>
                  </a:cxn>
                  <a:cxn ang="0">
                    <a:pos x="84" y="24"/>
                  </a:cxn>
                  <a:cxn ang="0">
                    <a:pos x="86" y="24"/>
                  </a:cxn>
                  <a:cxn ang="0">
                    <a:pos x="88" y="24"/>
                  </a:cxn>
                  <a:cxn ang="0">
                    <a:pos x="88" y="24"/>
                  </a:cxn>
                  <a:cxn ang="0">
                    <a:pos x="86" y="20"/>
                  </a:cxn>
                  <a:cxn ang="0">
                    <a:pos x="82" y="16"/>
                  </a:cxn>
                  <a:cxn ang="0">
                    <a:pos x="74" y="8"/>
                  </a:cxn>
                  <a:cxn ang="0">
                    <a:pos x="64" y="4"/>
                  </a:cxn>
                  <a:cxn ang="0">
                    <a:pos x="56" y="2"/>
                  </a:cxn>
                  <a:cxn ang="0">
                    <a:pos x="56" y="2"/>
                  </a:cxn>
                  <a:cxn ang="0">
                    <a:pos x="40" y="0"/>
                  </a:cxn>
                  <a:cxn ang="0">
                    <a:pos x="32" y="2"/>
                  </a:cxn>
                  <a:cxn ang="0">
                    <a:pos x="24" y="6"/>
                  </a:cxn>
                  <a:cxn ang="0">
                    <a:pos x="24" y="6"/>
                  </a:cxn>
                  <a:cxn ang="0">
                    <a:pos x="14" y="18"/>
                  </a:cxn>
                  <a:cxn ang="0">
                    <a:pos x="4" y="34"/>
                  </a:cxn>
                  <a:cxn ang="0">
                    <a:pos x="2" y="42"/>
                  </a:cxn>
                  <a:cxn ang="0">
                    <a:pos x="0" y="50"/>
                  </a:cxn>
                  <a:cxn ang="0">
                    <a:pos x="2" y="58"/>
                  </a:cxn>
                  <a:cxn ang="0">
                    <a:pos x="4" y="66"/>
                  </a:cxn>
                  <a:cxn ang="0">
                    <a:pos x="4" y="66"/>
                  </a:cxn>
                  <a:cxn ang="0">
                    <a:pos x="6" y="66"/>
                  </a:cxn>
                  <a:cxn ang="0">
                    <a:pos x="8" y="64"/>
                  </a:cxn>
                  <a:cxn ang="0">
                    <a:pos x="10" y="60"/>
                  </a:cxn>
                  <a:cxn ang="0">
                    <a:pos x="10" y="58"/>
                  </a:cxn>
                  <a:cxn ang="0">
                    <a:pos x="10" y="58"/>
                  </a:cxn>
                </a:cxnLst>
                <a:rect l="0" t="0" r="r" b="b"/>
                <a:pathLst>
                  <a:path w="88" h="66">
                    <a:moveTo>
                      <a:pt x="10" y="58"/>
                    </a:moveTo>
                    <a:lnTo>
                      <a:pt x="10" y="58"/>
                    </a:lnTo>
                    <a:lnTo>
                      <a:pt x="8" y="50"/>
                    </a:lnTo>
                    <a:lnTo>
                      <a:pt x="8" y="42"/>
                    </a:lnTo>
                    <a:lnTo>
                      <a:pt x="10" y="34"/>
                    </a:lnTo>
                    <a:lnTo>
                      <a:pt x="14" y="28"/>
                    </a:lnTo>
                    <a:lnTo>
                      <a:pt x="18" y="22"/>
                    </a:lnTo>
                    <a:lnTo>
                      <a:pt x="24" y="16"/>
                    </a:lnTo>
                    <a:lnTo>
                      <a:pt x="30" y="12"/>
                    </a:lnTo>
                    <a:lnTo>
                      <a:pt x="36" y="10"/>
                    </a:lnTo>
                    <a:lnTo>
                      <a:pt x="36" y="10"/>
                    </a:lnTo>
                    <a:lnTo>
                      <a:pt x="46" y="10"/>
                    </a:lnTo>
                    <a:lnTo>
                      <a:pt x="56" y="10"/>
                    </a:lnTo>
                    <a:lnTo>
                      <a:pt x="56" y="10"/>
                    </a:lnTo>
                    <a:lnTo>
                      <a:pt x="62" y="12"/>
                    </a:lnTo>
                    <a:lnTo>
                      <a:pt x="66" y="16"/>
                    </a:lnTo>
                    <a:lnTo>
                      <a:pt x="76" y="22"/>
                    </a:lnTo>
                    <a:lnTo>
                      <a:pt x="76" y="22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8" y="24"/>
                    </a:lnTo>
                    <a:lnTo>
                      <a:pt x="88" y="24"/>
                    </a:lnTo>
                    <a:lnTo>
                      <a:pt x="86" y="20"/>
                    </a:lnTo>
                    <a:lnTo>
                      <a:pt x="82" y="16"/>
                    </a:lnTo>
                    <a:lnTo>
                      <a:pt x="74" y="8"/>
                    </a:lnTo>
                    <a:lnTo>
                      <a:pt x="64" y="4"/>
                    </a:lnTo>
                    <a:lnTo>
                      <a:pt x="56" y="2"/>
                    </a:lnTo>
                    <a:lnTo>
                      <a:pt x="56" y="2"/>
                    </a:lnTo>
                    <a:lnTo>
                      <a:pt x="40" y="0"/>
                    </a:lnTo>
                    <a:lnTo>
                      <a:pt x="32" y="2"/>
                    </a:lnTo>
                    <a:lnTo>
                      <a:pt x="24" y="6"/>
                    </a:lnTo>
                    <a:lnTo>
                      <a:pt x="24" y="6"/>
                    </a:lnTo>
                    <a:lnTo>
                      <a:pt x="14" y="18"/>
                    </a:lnTo>
                    <a:lnTo>
                      <a:pt x="4" y="34"/>
                    </a:lnTo>
                    <a:lnTo>
                      <a:pt x="2" y="42"/>
                    </a:lnTo>
                    <a:lnTo>
                      <a:pt x="0" y="50"/>
                    </a:lnTo>
                    <a:lnTo>
                      <a:pt x="2" y="58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6" y="66"/>
                    </a:lnTo>
                    <a:lnTo>
                      <a:pt x="8" y="64"/>
                    </a:lnTo>
                    <a:lnTo>
                      <a:pt x="10" y="60"/>
                    </a:lnTo>
                    <a:lnTo>
                      <a:pt x="10" y="58"/>
                    </a:lnTo>
                    <a:lnTo>
                      <a:pt x="10" y="5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9" name="Freeform 81"/>
              <p:cNvSpPr>
                <a:spLocks/>
              </p:cNvSpPr>
              <p:nvPr/>
            </p:nvSpPr>
            <p:spPr bwMode="auto">
              <a:xfrm>
                <a:off x="1385862" y="1819257"/>
                <a:ext cx="361950" cy="336550"/>
              </a:xfrm>
              <a:custGeom>
                <a:avLst/>
                <a:gdLst/>
                <a:ahLst/>
                <a:cxnLst>
                  <a:cxn ang="0">
                    <a:pos x="224" y="96"/>
                  </a:cxn>
                  <a:cxn ang="0">
                    <a:pos x="224" y="96"/>
                  </a:cxn>
                  <a:cxn ang="0">
                    <a:pos x="228" y="104"/>
                  </a:cxn>
                  <a:cxn ang="0">
                    <a:pos x="228" y="110"/>
                  </a:cxn>
                  <a:cxn ang="0">
                    <a:pos x="224" y="116"/>
                  </a:cxn>
                  <a:cxn ang="0">
                    <a:pos x="220" y="122"/>
                  </a:cxn>
                  <a:cxn ang="0">
                    <a:pos x="88" y="210"/>
                  </a:cxn>
                  <a:cxn ang="0">
                    <a:pos x="88" y="210"/>
                  </a:cxn>
                  <a:cxn ang="0">
                    <a:pos x="80" y="212"/>
                  </a:cxn>
                  <a:cxn ang="0">
                    <a:pos x="74" y="212"/>
                  </a:cxn>
                  <a:cxn ang="0">
                    <a:pos x="66" y="210"/>
                  </a:cxn>
                  <a:cxn ang="0">
                    <a:pos x="62" y="204"/>
                  </a:cxn>
                  <a:cxn ang="0">
                    <a:pos x="2" y="116"/>
                  </a:cxn>
                  <a:cxn ang="0">
                    <a:pos x="2" y="116"/>
                  </a:cxn>
                  <a:cxn ang="0">
                    <a:pos x="0" y="110"/>
                  </a:cxn>
                  <a:cxn ang="0">
                    <a:pos x="0" y="102"/>
                  </a:cxn>
                  <a:cxn ang="0">
                    <a:pos x="2" y="96"/>
                  </a:cxn>
                  <a:cxn ang="0">
                    <a:pos x="8" y="90"/>
                  </a:cxn>
                  <a:cxn ang="0">
                    <a:pos x="140" y="2"/>
                  </a:cxn>
                  <a:cxn ang="0">
                    <a:pos x="140" y="2"/>
                  </a:cxn>
                  <a:cxn ang="0">
                    <a:pos x="148" y="0"/>
                  </a:cxn>
                  <a:cxn ang="0">
                    <a:pos x="154" y="0"/>
                  </a:cxn>
                  <a:cxn ang="0">
                    <a:pos x="162" y="2"/>
                  </a:cxn>
                  <a:cxn ang="0">
                    <a:pos x="166" y="8"/>
                  </a:cxn>
                  <a:cxn ang="0">
                    <a:pos x="224" y="96"/>
                  </a:cxn>
                </a:cxnLst>
                <a:rect l="0" t="0" r="r" b="b"/>
                <a:pathLst>
                  <a:path w="228" h="212">
                    <a:moveTo>
                      <a:pt x="224" y="96"/>
                    </a:moveTo>
                    <a:lnTo>
                      <a:pt x="224" y="96"/>
                    </a:lnTo>
                    <a:lnTo>
                      <a:pt x="228" y="104"/>
                    </a:lnTo>
                    <a:lnTo>
                      <a:pt x="228" y="110"/>
                    </a:lnTo>
                    <a:lnTo>
                      <a:pt x="224" y="116"/>
                    </a:lnTo>
                    <a:lnTo>
                      <a:pt x="220" y="122"/>
                    </a:lnTo>
                    <a:lnTo>
                      <a:pt x="88" y="210"/>
                    </a:lnTo>
                    <a:lnTo>
                      <a:pt x="88" y="210"/>
                    </a:lnTo>
                    <a:lnTo>
                      <a:pt x="80" y="212"/>
                    </a:lnTo>
                    <a:lnTo>
                      <a:pt x="74" y="212"/>
                    </a:lnTo>
                    <a:lnTo>
                      <a:pt x="66" y="210"/>
                    </a:lnTo>
                    <a:lnTo>
                      <a:pt x="62" y="204"/>
                    </a:lnTo>
                    <a:lnTo>
                      <a:pt x="2" y="116"/>
                    </a:lnTo>
                    <a:lnTo>
                      <a:pt x="2" y="116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2" y="96"/>
                    </a:lnTo>
                    <a:lnTo>
                      <a:pt x="8" y="90"/>
                    </a:lnTo>
                    <a:lnTo>
                      <a:pt x="140" y="2"/>
                    </a:lnTo>
                    <a:lnTo>
                      <a:pt x="140" y="2"/>
                    </a:lnTo>
                    <a:lnTo>
                      <a:pt x="148" y="0"/>
                    </a:lnTo>
                    <a:lnTo>
                      <a:pt x="154" y="0"/>
                    </a:lnTo>
                    <a:lnTo>
                      <a:pt x="162" y="2"/>
                    </a:lnTo>
                    <a:lnTo>
                      <a:pt x="166" y="8"/>
                    </a:lnTo>
                    <a:lnTo>
                      <a:pt x="224" y="9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0" name="Freeform 82"/>
              <p:cNvSpPr>
                <a:spLocks/>
              </p:cNvSpPr>
              <p:nvPr/>
            </p:nvSpPr>
            <p:spPr bwMode="auto">
              <a:xfrm>
                <a:off x="1487462" y="1819257"/>
                <a:ext cx="260350" cy="336550"/>
              </a:xfrm>
              <a:custGeom>
                <a:avLst/>
                <a:gdLst/>
                <a:ahLst/>
                <a:cxnLst>
                  <a:cxn ang="0">
                    <a:pos x="160" y="96"/>
                  </a:cxn>
                  <a:cxn ang="0">
                    <a:pos x="102" y="8"/>
                  </a:cxn>
                  <a:cxn ang="0">
                    <a:pos x="102" y="8"/>
                  </a:cxn>
                  <a:cxn ang="0">
                    <a:pos x="98" y="4"/>
                  </a:cxn>
                  <a:cxn ang="0">
                    <a:pos x="94" y="2"/>
                  </a:cxn>
                  <a:cxn ang="0">
                    <a:pos x="90" y="0"/>
                  </a:cxn>
                  <a:cxn ang="0">
                    <a:pos x="84" y="0"/>
                  </a:cxn>
                  <a:cxn ang="0">
                    <a:pos x="84" y="0"/>
                  </a:cxn>
                  <a:cxn ang="0">
                    <a:pos x="86" y="2"/>
                  </a:cxn>
                  <a:cxn ang="0">
                    <a:pos x="144" y="90"/>
                  </a:cxn>
                  <a:cxn ang="0">
                    <a:pos x="144" y="90"/>
                  </a:cxn>
                  <a:cxn ang="0">
                    <a:pos x="148" y="98"/>
                  </a:cxn>
                  <a:cxn ang="0">
                    <a:pos x="148" y="104"/>
                  </a:cxn>
                  <a:cxn ang="0">
                    <a:pos x="144" y="112"/>
                  </a:cxn>
                  <a:cxn ang="0">
                    <a:pos x="140" y="116"/>
                  </a:cxn>
                  <a:cxn ang="0">
                    <a:pos x="8" y="204"/>
                  </a:cxn>
                  <a:cxn ang="0">
                    <a:pos x="8" y="204"/>
                  </a:cxn>
                  <a:cxn ang="0">
                    <a:pos x="0" y="206"/>
                  </a:cxn>
                  <a:cxn ang="0">
                    <a:pos x="0" y="206"/>
                  </a:cxn>
                  <a:cxn ang="0">
                    <a:pos x="4" y="210"/>
                  </a:cxn>
                  <a:cxn ang="0">
                    <a:pos x="10" y="212"/>
                  </a:cxn>
                  <a:cxn ang="0">
                    <a:pos x="18" y="212"/>
                  </a:cxn>
                  <a:cxn ang="0">
                    <a:pos x="24" y="210"/>
                  </a:cxn>
                  <a:cxn ang="0">
                    <a:pos x="156" y="122"/>
                  </a:cxn>
                  <a:cxn ang="0">
                    <a:pos x="156" y="122"/>
                  </a:cxn>
                  <a:cxn ang="0">
                    <a:pos x="160" y="116"/>
                  </a:cxn>
                  <a:cxn ang="0">
                    <a:pos x="164" y="110"/>
                  </a:cxn>
                  <a:cxn ang="0">
                    <a:pos x="164" y="104"/>
                  </a:cxn>
                  <a:cxn ang="0">
                    <a:pos x="160" y="96"/>
                  </a:cxn>
                  <a:cxn ang="0">
                    <a:pos x="160" y="96"/>
                  </a:cxn>
                </a:cxnLst>
                <a:rect l="0" t="0" r="r" b="b"/>
                <a:pathLst>
                  <a:path w="164" h="212">
                    <a:moveTo>
                      <a:pt x="160" y="96"/>
                    </a:moveTo>
                    <a:lnTo>
                      <a:pt x="102" y="8"/>
                    </a:lnTo>
                    <a:lnTo>
                      <a:pt x="102" y="8"/>
                    </a:lnTo>
                    <a:lnTo>
                      <a:pt x="98" y="4"/>
                    </a:lnTo>
                    <a:lnTo>
                      <a:pt x="94" y="2"/>
                    </a:lnTo>
                    <a:lnTo>
                      <a:pt x="90" y="0"/>
                    </a:lnTo>
                    <a:lnTo>
                      <a:pt x="84" y="0"/>
                    </a:lnTo>
                    <a:lnTo>
                      <a:pt x="84" y="0"/>
                    </a:lnTo>
                    <a:lnTo>
                      <a:pt x="86" y="2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8" y="98"/>
                    </a:lnTo>
                    <a:lnTo>
                      <a:pt x="148" y="104"/>
                    </a:lnTo>
                    <a:lnTo>
                      <a:pt x="144" y="112"/>
                    </a:lnTo>
                    <a:lnTo>
                      <a:pt x="140" y="116"/>
                    </a:lnTo>
                    <a:lnTo>
                      <a:pt x="8" y="204"/>
                    </a:lnTo>
                    <a:lnTo>
                      <a:pt x="8" y="204"/>
                    </a:lnTo>
                    <a:lnTo>
                      <a:pt x="0" y="206"/>
                    </a:lnTo>
                    <a:lnTo>
                      <a:pt x="0" y="206"/>
                    </a:lnTo>
                    <a:lnTo>
                      <a:pt x="4" y="210"/>
                    </a:lnTo>
                    <a:lnTo>
                      <a:pt x="10" y="212"/>
                    </a:lnTo>
                    <a:lnTo>
                      <a:pt x="18" y="212"/>
                    </a:lnTo>
                    <a:lnTo>
                      <a:pt x="24" y="210"/>
                    </a:lnTo>
                    <a:lnTo>
                      <a:pt x="156" y="122"/>
                    </a:lnTo>
                    <a:lnTo>
                      <a:pt x="156" y="122"/>
                    </a:lnTo>
                    <a:lnTo>
                      <a:pt x="160" y="116"/>
                    </a:lnTo>
                    <a:lnTo>
                      <a:pt x="164" y="110"/>
                    </a:lnTo>
                    <a:lnTo>
                      <a:pt x="164" y="104"/>
                    </a:lnTo>
                    <a:lnTo>
                      <a:pt x="160" y="96"/>
                    </a:lnTo>
                    <a:lnTo>
                      <a:pt x="160" y="9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1" name="Freeform 84"/>
              <p:cNvSpPr>
                <a:spLocks/>
              </p:cNvSpPr>
              <p:nvPr/>
            </p:nvSpPr>
            <p:spPr bwMode="auto">
              <a:xfrm>
                <a:off x="1246162" y="1082657"/>
                <a:ext cx="330200" cy="698500"/>
              </a:xfrm>
              <a:custGeom>
                <a:avLst/>
                <a:gdLst/>
                <a:ahLst/>
                <a:cxnLst>
                  <a:cxn ang="0">
                    <a:pos x="140" y="38"/>
                  </a:cxn>
                  <a:cxn ang="0">
                    <a:pos x="140" y="38"/>
                  </a:cxn>
                  <a:cxn ang="0">
                    <a:pos x="144" y="48"/>
                  </a:cxn>
                  <a:cxn ang="0">
                    <a:pos x="150" y="58"/>
                  </a:cxn>
                  <a:cxn ang="0">
                    <a:pos x="154" y="74"/>
                  </a:cxn>
                  <a:cxn ang="0">
                    <a:pos x="158" y="92"/>
                  </a:cxn>
                  <a:cxn ang="0">
                    <a:pos x="162" y="116"/>
                  </a:cxn>
                  <a:cxn ang="0">
                    <a:pos x="160" y="142"/>
                  </a:cxn>
                  <a:cxn ang="0">
                    <a:pos x="156" y="172"/>
                  </a:cxn>
                  <a:cxn ang="0">
                    <a:pos x="156" y="172"/>
                  </a:cxn>
                  <a:cxn ang="0">
                    <a:pos x="154" y="190"/>
                  </a:cxn>
                  <a:cxn ang="0">
                    <a:pos x="152" y="208"/>
                  </a:cxn>
                  <a:cxn ang="0">
                    <a:pos x="152" y="224"/>
                  </a:cxn>
                  <a:cxn ang="0">
                    <a:pos x="154" y="242"/>
                  </a:cxn>
                  <a:cxn ang="0">
                    <a:pos x="158" y="272"/>
                  </a:cxn>
                  <a:cxn ang="0">
                    <a:pos x="166" y="302"/>
                  </a:cxn>
                  <a:cxn ang="0">
                    <a:pos x="176" y="330"/>
                  </a:cxn>
                  <a:cxn ang="0">
                    <a:pos x="188" y="356"/>
                  </a:cxn>
                  <a:cxn ang="0">
                    <a:pos x="208" y="408"/>
                  </a:cxn>
                  <a:cxn ang="0">
                    <a:pos x="208" y="408"/>
                  </a:cxn>
                  <a:cxn ang="0">
                    <a:pos x="196" y="414"/>
                  </a:cxn>
                  <a:cxn ang="0">
                    <a:pos x="182" y="420"/>
                  </a:cxn>
                  <a:cxn ang="0">
                    <a:pos x="164" y="426"/>
                  </a:cxn>
                  <a:cxn ang="0">
                    <a:pos x="144" y="434"/>
                  </a:cxn>
                  <a:cxn ang="0">
                    <a:pos x="120" y="438"/>
                  </a:cxn>
                  <a:cxn ang="0">
                    <a:pos x="94" y="440"/>
                  </a:cxn>
                  <a:cxn ang="0">
                    <a:pos x="66" y="440"/>
                  </a:cxn>
                  <a:cxn ang="0">
                    <a:pos x="66" y="440"/>
                  </a:cxn>
                  <a:cxn ang="0">
                    <a:pos x="64" y="438"/>
                  </a:cxn>
                  <a:cxn ang="0">
                    <a:pos x="60" y="436"/>
                  </a:cxn>
                  <a:cxn ang="0">
                    <a:pos x="56" y="428"/>
                  </a:cxn>
                  <a:cxn ang="0">
                    <a:pos x="52" y="416"/>
                  </a:cxn>
                  <a:cxn ang="0">
                    <a:pos x="48" y="402"/>
                  </a:cxn>
                  <a:cxn ang="0">
                    <a:pos x="44" y="374"/>
                  </a:cxn>
                  <a:cxn ang="0">
                    <a:pos x="40" y="364"/>
                  </a:cxn>
                  <a:cxn ang="0">
                    <a:pos x="36" y="358"/>
                  </a:cxn>
                  <a:cxn ang="0">
                    <a:pos x="36" y="358"/>
                  </a:cxn>
                  <a:cxn ang="0">
                    <a:pos x="18" y="374"/>
                  </a:cxn>
                  <a:cxn ang="0">
                    <a:pos x="6" y="386"/>
                  </a:cxn>
                  <a:cxn ang="0">
                    <a:pos x="0" y="388"/>
                  </a:cxn>
                  <a:cxn ang="0">
                    <a:pos x="0" y="388"/>
                  </a:cxn>
                  <a:cxn ang="0">
                    <a:pos x="6" y="366"/>
                  </a:cxn>
                  <a:cxn ang="0">
                    <a:pos x="10" y="338"/>
                  </a:cxn>
                  <a:cxn ang="0">
                    <a:pos x="8" y="302"/>
                  </a:cxn>
                  <a:cxn ang="0">
                    <a:pos x="6" y="284"/>
                  </a:cxn>
                  <a:cxn ang="0">
                    <a:pos x="4" y="262"/>
                  </a:cxn>
                  <a:cxn ang="0">
                    <a:pos x="4" y="262"/>
                  </a:cxn>
                  <a:cxn ang="0">
                    <a:pos x="2" y="242"/>
                  </a:cxn>
                  <a:cxn ang="0">
                    <a:pos x="0" y="220"/>
                  </a:cxn>
                  <a:cxn ang="0">
                    <a:pos x="2" y="196"/>
                  </a:cxn>
                  <a:cxn ang="0">
                    <a:pos x="4" y="170"/>
                  </a:cxn>
                  <a:cxn ang="0">
                    <a:pos x="10" y="124"/>
                  </a:cxn>
                  <a:cxn ang="0">
                    <a:pos x="16" y="104"/>
                  </a:cxn>
                  <a:cxn ang="0">
                    <a:pos x="20" y="88"/>
                  </a:cxn>
                  <a:cxn ang="0">
                    <a:pos x="20" y="88"/>
                  </a:cxn>
                  <a:cxn ang="0">
                    <a:pos x="28" y="76"/>
                  </a:cxn>
                  <a:cxn ang="0">
                    <a:pos x="38" y="62"/>
                  </a:cxn>
                  <a:cxn ang="0">
                    <a:pos x="62" y="32"/>
                  </a:cxn>
                  <a:cxn ang="0">
                    <a:pos x="84" y="10"/>
                  </a:cxn>
                  <a:cxn ang="0">
                    <a:pos x="94" y="0"/>
                  </a:cxn>
                  <a:cxn ang="0">
                    <a:pos x="140" y="38"/>
                  </a:cxn>
                </a:cxnLst>
                <a:rect l="0" t="0" r="r" b="b"/>
                <a:pathLst>
                  <a:path w="208" h="440">
                    <a:moveTo>
                      <a:pt x="140" y="38"/>
                    </a:moveTo>
                    <a:lnTo>
                      <a:pt x="140" y="38"/>
                    </a:lnTo>
                    <a:lnTo>
                      <a:pt x="144" y="48"/>
                    </a:lnTo>
                    <a:lnTo>
                      <a:pt x="150" y="58"/>
                    </a:lnTo>
                    <a:lnTo>
                      <a:pt x="154" y="74"/>
                    </a:lnTo>
                    <a:lnTo>
                      <a:pt x="158" y="92"/>
                    </a:lnTo>
                    <a:lnTo>
                      <a:pt x="162" y="116"/>
                    </a:lnTo>
                    <a:lnTo>
                      <a:pt x="160" y="14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4" y="190"/>
                    </a:lnTo>
                    <a:lnTo>
                      <a:pt x="152" y="208"/>
                    </a:lnTo>
                    <a:lnTo>
                      <a:pt x="152" y="224"/>
                    </a:lnTo>
                    <a:lnTo>
                      <a:pt x="154" y="242"/>
                    </a:lnTo>
                    <a:lnTo>
                      <a:pt x="158" y="272"/>
                    </a:lnTo>
                    <a:lnTo>
                      <a:pt x="166" y="302"/>
                    </a:lnTo>
                    <a:lnTo>
                      <a:pt x="176" y="330"/>
                    </a:lnTo>
                    <a:lnTo>
                      <a:pt x="188" y="356"/>
                    </a:lnTo>
                    <a:lnTo>
                      <a:pt x="208" y="408"/>
                    </a:lnTo>
                    <a:lnTo>
                      <a:pt x="208" y="408"/>
                    </a:lnTo>
                    <a:lnTo>
                      <a:pt x="196" y="414"/>
                    </a:lnTo>
                    <a:lnTo>
                      <a:pt x="182" y="420"/>
                    </a:lnTo>
                    <a:lnTo>
                      <a:pt x="164" y="426"/>
                    </a:lnTo>
                    <a:lnTo>
                      <a:pt x="144" y="434"/>
                    </a:lnTo>
                    <a:lnTo>
                      <a:pt x="120" y="438"/>
                    </a:lnTo>
                    <a:lnTo>
                      <a:pt x="94" y="440"/>
                    </a:lnTo>
                    <a:lnTo>
                      <a:pt x="66" y="440"/>
                    </a:lnTo>
                    <a:lnTo>
                      <a:pt x="66" y="440"/>
                    </a:lnTo>
                    <a:lnTo>
                      <a:pt x="64" y="438"/>
                    </a:lnTo>
                    <a:lnTo>
                      <a:pt x="60" y="436"/>
                    </a:lnTo>
                    <a:lnTo>
                      <a:pt x="56" y="428"/>
                    </a:lnTo>
                    <a:lnTo>
                      <a:pt x="52" y="416"/>
                    </a:lnTo>
                    <a:lnTo>
                      <a:pt x="48" y="402"/>
                    </a:lnTo>
                    <a:lnTo>
                      <a:pt x="44" y="374"/>
                    </a:lnTo>
                    <a:lnTo>
                      <a:pt x="40" y="364"/>
                    </a:lnTo>
                    <a:lnTo>
                      <a:pt x="36" y="358"/>
                    </a:lnTo>
                    <a:lnTo>
                      <a:pt x="36" y="358"/>
                    </a:lnTo>
                    <a:lnTo>
                      <a:pt x="18" y="374"/>
                    </a:lnTo>
                    <a:lnTo>
                      <a:pt x="6" y="386"/>
                    </a:lnTo>
                    <a:lnTo>
                      <a:pt x="0" y="388"/>
                    </a:lnTo>
                    <a:lnTo>
                      <a:pt x="0" y="388"/>
                    </a:lnTo>
                    <a:lnTo>
                      <a:pt x="6" y="366"/>
                    </a:lnTo>
                    <a:lnTo>
                      <a:pt x="10" y="338"/>
                    </a:lnTo>
                    <a:lnTo>
                      <a:pt x="8" y="302"/>
                    </a:lnTo>
                    <a:lnTo>
                      <a:pt x="6" y="284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2" y="242"/>
                    </a:lnTo>
                    <a:lnTo>
                      <a:pt x="0" y="220"/>
                    </a:lnTo>
                    <a:lnTo>
                      <a:pt x="2" y="196"/>
                    </a:lnTo>
                    <a:lnTo>
                      <a:pt x="4" y="170"/>
                    </a:lnTo>
                    <a:lnTo>
                      <a:pt x="10" y="124"/>
                    </a:lnTo>
                    <a:lnTo>
                      <a:pt x="16" y="104"/>
                    </a:lnTo>
                    <a:lnTo>
                      <a:pt x="20" y="88"/>
                    </a:lnTo>
                    <a:lnTo>
                      <a:pt x="20" y="88"/>
                    </a:lnTo>
                    <a:lnTo>
                      <a:pt x="28" y="76"/>
                    </a:lnTo>
                    <a:lnTo>
                      <a:pt x="38" y="62"/>
                    </a:lnTo>
                    <a:lnTo>
                      <a:pt x="62" y="32"/>
                    </a:lnTo>
                    <a:lnTo>
                      <a:pt x="84" y="10"/>
                    </a:lnTo>
                    <a:lnTo>
                      <a:pt x="94" y="0"/>
                    </a:lnTo>
                    <a:lnTo>
                      <a:pt x="140" y="3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2" name="Freeform 85"/>
              <p:cNvSpPr>
                <a:spLocks/>
              </p:cNvSpPr>
              <p:nvPr/>
            </p:nvSpPr>
            <p:spPr bwMode="auto">
              <a:xfrm>
                <a:off x="1462062" y="1781157"/>
                <a:ext cx="85725" cy="98425"/>
              </a:xfrm>
              <a:custGeom>
                <a:avLst/>
                <a:gdLst/>
                <a:ahLst/>
                <a:cxnLst>
                  <a:cxn ang="0">
                    <a:pos x="0" y="8"/>
                  </a:cxn>
                  <a:cxn ang="0">
                    <a:pos x="0" y="8"/>
                  </a:cxn>
                  <a:cxn ang="0">
                    <a:pos x="4" y="18"/>
                  </a:cxn>
                  <a:cxn ang="0">
                    <a:pos x="6" y="26"/>
                  </a:cxn>
                  <a:cxn ang="0">
                    <a:pos x="8" y="38"/>
                  </a:cxn>
                  <a:cxn ang="0">
                    <a:pos x="8" y="38"/>
                  </a:cxn>
                  <a:cxn ang="0">
                    <a:pos x="10" y="48"/>
                  </a:cxn>
                  <a:cxn ang="0">
                    <a:pos x="12" y="56"/>
                  </a:cxn>
                  <a:cxn ang="0">
                    <a:pos x="16" y="62"/>
                  </a:cxn>
                  <a:cxn ang="0">
                    <a:pos x="18" y="62"/>
                  </a:cxn>
                  <a:cxn ang="0">
                    <a:pos x="20" y="62"/>
                  </a:cxn>
                  <a:cxn ang="0">
                    <a:pos x="20" y="62"/>
                  </a:cxn>
                  <a:cxn ang="0">
                    <a:pos x="26" y="56"/>
                  </a:cxn>
                  <a:cxn ang="0">
                    <a:pos x="32" y="56"/>
                  </a:cxn>
                  <a:cxn ang="0">
                    <a:pos x="32" y="56"/>
                  </a:cxn>
                  <a:cxn ang="0">
                    <a:pos x="34" y="54"/>
                  </a:cxn>
                  <a:cxn ang="0">
                    <a:pos x="38" y="52"/>
                  </a:cxn>
                  <a:cxn ang="0">
                    <a:pos x="40" y="48"/>
                  </a:cxn>
                  <a:cxn ang="0">
                    <a:pos x="40" y="48"/>
                  </a:cxn>
                  <a:cxn ang="0">
                    <a:pos x="42" y="44"/>
                  </a:cxn>
                  <a:cxn ang="0">
                    <a:pos x="44" y="42"/>
                  </a:cxn>
                  <a:cxn ang="0">
                    <a:pos x="48" y="42"/>
                  </a:cxn>
                  <a:cxn ang="0">
                    <a:pos x="48" y="42"/>
                  </a:cxn>
                  <a:cxn ang="0">
                    <a:pos x="52" y="42"/>
                  </a:cxn>
                  <a:cxn ang="0">
                    <a:pos x="54" y="40"/>
                  </a:cxn>
                  <a:cxn ang="0">
                    <a:pos x="54" y="38"/>
                  </a:cxn>
                  <a:cxn ang="0">
                    <a:pos x="54" y="38"/>
                  </a:cxn>
                  <a:cxn ang="0">
                    <a:pos x="50" y="36"/>
                  </a:cxn>
                  <a:cxn ang="0">
                    <a:pos x="44" y="36"/>
                  </a:cxn>
                  <a:cxn ang="0">
                    <a:pos x="40" y="32"/>
                  </a:cxn>
                  <a:cxn ang="0">
                    <a:pos x="40" y="32"/>
                  </a:cxn>
                  <a:cxn ang="0">
                    <a:pos x="38" y="28"/>
                  </a:cxn>
                  <a:cxn ang="0">
                    <a:pos x="34" y="20"/>
                  </a:cxn>
                  <a:cxn ang="0">
                    <a:pos x="32" y="12"/>
                  </a:cxn>
                  <a:cxn ang="0">
                    <a:pos x="26" y="6"/>
                  </a:cxn>
                  <a:cxn ang="0">
                    <a:pos x="26" y="6"/>
                  </a:cxn>
                  <a:cxn ang="0">
                    <a:pos x="18" y="2"/>
                  </a:cxn>
                  <a:cxn ang="0">
                    <a:pos x="8" y="0"/>
                  </a:cxn>
                  <a:cxn ang="0">
                    <a:pos x="4" y="0"/>
                  </a:cxn>
                  <a:cxn ang="0">
                    <a:pos x="2" y="2"/>
                  </a:cxn>
                  <a:cxn ang="0">
                    <a:pos x="0" y="4"/>
                  </a:cxn>
                  <a:cxn ang="0">
                    <a:pos x="0" y="8"/>
                  </a:cxn>
                  <a:cxn ang="0">
                    <a:pos x="0" y="8"/>
                  </a:cxn>
                </a:cxnLst>
                <a:rect l="0" t="0" r="r" b="b"/>
                <a:pathLst>
                  <a:path w="54" h="62">
                    <a:moveTo>
                      <a:pt x="0" y="8"/>
                    </a:moveTo>
                    <a:lnTo>
                      <a:pt x="0" y="8"/>
                    </a:lnTo>
                    <a:lnTo>
                      <a:pt x="4" y="18"/>
                    </a:lnTo>
                    <a:lnTo>
                      <a:pt x="6" y="26"/>
                    </a:lnTo>
                    <a:lnTo>
                      <a:pt x="8" y="38"/>
                    </a:lnTo>
                    <a:lnTo>
                      <a:pt x="8" y="38"/>
                    </a:lnTo>
                    <a:lnTo>
                      <a:pt x="10" y="48"/>
                    </a:lnTo>
                    <a:lnTo>
                      <a:pt x="12" y="56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0" y="62"/>
                    </a:lnTo>
                    <a:lnTo>
                      <a:pt x="26" y="56"/>
                    </a:lnTo>
                    <a:lnTo>
                      <a:pt x="32" y="56"/>
                    </a:lnTo>
                    <a:lnTo>
                      <a:pt x="32" y="56"/>
                    </a:lnTo>
                    <a:lnTo>
                      <a:pt x="34" y="54"/>
                    </a:lnTo>
                    <a:lnTo>
                      <a:pt x="38" y="52"/>
                    </a:lnTo>
                    <a:lnTo>
                      <a:pt x="40" y="48"/>
                    </a:lnTo>
                    <a:lnTo>
                      <a:pt x="40" y="48"/>
                    </a:lnTo>
                    <a:lnTo>
                      <a:pt x="42" y="44"/>
                    </a:lnTo>
                    <a:lnTo>
                      <a:pt x="44" y="42"/>
                    </a:lnTo>
                    <a:lnTo>
                      <a:pt x="48" y="42"/>
                    </a:lnTo>
                    <a:lnTo>
                      <a:pt x="48" y="42"/>
                    </a:lnTo>
                    <a:lnTo>
                      <a:pt x="52" y="42"/>
                    </a:lnTo>
                    <a:lnTo>
                      <a:pt x="54" y="40"/>
                    </a:lnTo>
                    <a:lnTo>
                      <a:pt x="54" y="38"/>
                    </a:lnTo>
                    <a:lnTo>
                      <a:pt x="54" y="38"/>
                    </a:lnTo>
                    <a:lnTo>
                      <a:pt x="50" y="36"/>
                    </a:lnTo>
                    <a:lnTo>
                      <a:pt x="44" y="36"/>
                    </a:lnTo>
                    <a:lnTo>
                      <a:pt x="40" y="32"/>
                    </a:lnTo>
                    <a:lnTo>
                      <a:pt x="40" y="32"/>
                    </a:lnTo>
                    <a:lnTo>
                      <a:pt x="38" y="28"/>
                    </a:lnTo>
                    <a:lnTo>
                      <a:pt x="34" y="20"/>
                    </a:lnTo>
                    <a:lnTo>
                      <a:pt x="32" y="12"/>
                    </a:lnTo>
                    <a:lnTo>
                      <a:pt x="26" y="6"/>
                    </a:lnTo>
                    <a:lnTo>
                      <a:pt x="26" y="6"/>
                    </a:lnTo>
                    <a:lnTo>
                      <a:pt x="18" y="2"/>
                    </a:lnTo>
                    <a:lnTo>
                      <a:pt x="8" y="0"/>
                    </a:lnTo>
                    <a:lnTo>
                      <a:pt x="4" y="0"/>
                    </a:lnTo>
                    <a:lnTo>
                      <a:pt x="2" y="2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0" y="8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3" name="Freeform 86"/>
              <p:cNvSpPr>
                <a:spLocks/>
              </p:cNvSpPr>
              <p:nvPr/>
            </p:nvSpPr>
            <p:spPr bwMode="auto">
              <a:xfrm>
                <a:off x="1446187" y="1771632"/>
                <a:ext cx="73025" cy="41275"/>
              </a:xfrm>
              <a:custGeom>
                <a:avLst/>
                <a:gdLst/>
                <a:ahLst/>
                <a:cxnLst>
                  <a:cxn ang="0">
                    <a:pos x="46" y="0"/>
                  </a:cxn>
                  <a:cxn ang="0">
                    <a:pos x="46" y="16"/>
                  </a:cxn>
                  <a:cxn ang="0">
                    <a:pos x="46" y="16"/>
                  </a:cxn>
                  <a:cxn ang="0">
                    <a:pos x="42" y="18"/>
                  </a:cxn>
                  <a:cxn ang="0">
                    <a:pos x="32" y="22"/>
                  </a:cxn>
                  <a:cxn ang="0">
                    <a:pos x="18" y="26"/>
                  </a:cxn>
                  <a:cxn ang="0">
                    <a:pos x="10" y="26"/>
                  </a:cxn>
                  <a:cxn ang="0">
                    <a:pos x="0" y="24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22" y="2"/>
                  </a:cxn>
                  <a:cxn ang="0">
                    <a:pos x="34" y="2"/>
                  </a:cxn>
                  <a:cxn ang="0">
                    <a:pos x="46" y="0"/>
                  </a:cxn>
                  <a:cxn ang="0">
                    <a:pos x="46" y="0"/>
                  </a:cxn>
                </a:cxnLst>
                <a:rect l="0" t="0" r="r" b="b"/>
                <a:pathLst>
                  <a:path w="46" h="26">
                    <a:moveTo>
                      <a:pt x="46" y="0"/>
                    </a:moveTo>
                    <a:lnTo>
                      <a:pt x="46" y="16"/>
                    </a:lnTo>
                    <a:lnTo>
                      <a:pt x="46" y="16"/>
                    </a:lnTo>
                    <a:lnTo>
                      <a:pt x="42" y="18"/>
                    </a:lnTo>
                    <a:lnTo>
                      <a:pt x="32" y="22"/>
                    </a:lnTo>
                    <a:lnTo>
                      <a:pt x="18" y="26"/>
                    </a:lnTo>
                    <a:lnTo>
                      <a:pt x="10" y="26"/>
                    </a:lnTo>
                    <a:lnTo>
                      <a:pt x="0" y="24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22" y="2"/>
                    </a:lnTo>
                    <a:lnTo>
                      <a:pt x="34" y="2"/>
                    </a:lnTo>
                    <a:lnTo>
                      <a:pt x="46" y="0"/>
                    </a:lnTo>
                    <a:lnTo>
                      <a:pt x="46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4" name="Freeform 87"/>
              <p:cNvSpPr>
                <a:spLocks/>
              </p:cNvSpPr>
              <p:nvPr/>
            </p:nvSpPr>
            <p:spPr bwMode="auto">
              <a:xfrm>
                <a:off x="1395387" y="1139807"/>
                <a:ext cx="158750" cy="650875"/>
              </a:xfrm>
              <a:custGeom>
                <a:avLst/>
                <a:gdLst/>
                <a:ahLst/>
                <a:cxnLst>
                  <a:cxn ang="0">
                    <a:pos x="46" y="4"/>
                  </a:cxn>
                  <a:cxn ang="0">
                    <a:pos x="46" y="4"/>
                  </a:cxn>
                  <a:cxn ang="0">
                    <a:pos x="52" y="16"/>
                  </a:cxn>
                  <a:cxn ang="0">
                    <a:pos x="66" y="54"/>
                  </a:cxn>
                  <a:cxn ang="0">
                    <a:pos x="84" y="110"/>
                  </a:cxn>
                  <a:cxn ang="0">
                    <a:pos x="92" y="144"/>
                  </a:cxn>
                  <a:cxn ang="0">
                    <a:pos x="100" y="182"/>
                  </a:cxn>
                  <a:cxn ang="0">
                    <a:pos x="100" y="182"/>
                  </a:cxn>
                  <a:cxn ang="0">
                    <a:pos x="100" y="200"/>
                  </a:cxn>
                  <a:cxn ang="0">
                    <a:pos x="98" y="230"/>
                  </a:cxn>
                  <a:cxn ang="0">
                    <a:pos x="98" y="230"/>
                  </a:cxn>
                  <a:cxn ang="0">
                    <a:pos x="90" y="316"/>
                  </a:cxn>
                  <a:cxn ang="0">
                    <a:pos x="86" y="370"/>
                  </a:cxn>
                  <a:cxn ang="0">
                    <a:pos x="82" y="404"/>
                  </a:cxn>
                  <a:cxn ang="0">
                    <a:pos x="82" y="404"/>
                  </a:cxn>
                  <a:cxn ang="0">
                    <a:pos x="78" y="406"/>
                  </a:cxn>
                  <a:cxn ang="0">
                    <a:pos x="66" y="408"/>
                  </a:cxn>
                  <a:cxn ang="0">
                    <a:pos x="58" y="410"/>
                  </a:cxn>
                  <a:cxn ang="0">
                    <a:pos x="48" y="408"/>
                  </a:cxn>
                  <a:cxn ang="0">
                    <a:pos x="40" y="408"/>
                  </a:cxn>
                  <a:cxn ang="0">
                    <a:pos x="32" y="404"/>
                  </a:cxn>
                  <a:cxn ang="0">
                    <a:pos x="32" y="404"/>
                  </a:cxn>
                  <a:cxn ang="0">
                    <a:pos x="42" y="320"/>
                  </a:cxn>
                  <a:cxn ang="0">
                    <a:pos x="48" y="254"/>
                  </a:cxn>
                  <a:cxn ang="0">
                    <a:pos x="50" y="226"/>
                  </a:cxn>
                  <a:cxn ang="0">
                    <a:pos x="50" y="204"/>
                  </a:cxn>
                  <a:cxn ang="0">
                    <a:pos x="50" y="204"/>
                  </a:cxn>
                  <a:cxn ang="0">
                    <a:pos x="30" y="154"/>
                  </a:cxn>
                  <a:cxn ang="0">
                    <a:pos x="2" y="80"/>
                  </a:cxn>
                  <a:cxn ang="0">
                    <a:pos x="2" y="80"/>
                  </a:cxn>
                  <a:cxn ang="0">
                    <a:pos x="0" y="74"/>
                  </a:cxn>
                  <a:cxn ang="0">
                    <a:pos x="0" y="66"/>
                  </a:cxn>
                  <a:cxn ang="0">
                    <a:pos x="2" y="52"/>
                  </a:cxn>
                  <a:cxn ang="0">
                    <a:pos x="8" y="36"/>
                  </a:cxn>
                  <a:cxn ang="0">
                    <a:pos x="14" y="22"/>
                  </a:cxn>
                  <a:cxn ang="0">
                    <a:pos x="22" y="10"/>
                  </a:cxn>
                  <a:cxn ang="0">
                    <a:pos x="32" y="2"/>
                  </a:cxn>
                  <a:cxn ang="0">
                    <a:pos x="36" y="0"/>
                  </a:cxn>
                  <a:cxn ang="0">
                    <a:pos x="40" y="0"/>
                  </a:cxn>
                  <a:cxn ang="0">
                    <a:pos x="44" y="0"/>
                  </a:cxn>
                  <a:cxn ang="0">
                    <a:pos x="46" y="4"/>
                  </a:cxn>
                  <a:cxn ang="0">
                    <a:pos x="46" y="4"/>
                  </a:cxn>
                </a:cxnLst>
                <a:rect l="0" t="0" r="r" b="b"/>
                <a:pathLst>
                  <a:path w="100" h="410">
                    <a:moveTo>
                      <a:pt x="46" y="4"/>
                    </a:moveTo>
                    <a:lnTo>
                      <a:pt x="46" y="4"/>
                    </a:lnTo>
                    <a:lnTo>
                      <a:pt x="52" y="16"/>
                    </a:lnTo>
                    <a:lnTo>
                      <a:pt x="66" y="54"/>
                    </a:lnTo>
                    <a:lnTo>
                      <a:pt x="84" y="110"/>
                    </a:lnTo>
                    <a:lnTo>
                      <a:pt x="92" y="144"/>
                    </a:lnTo>
                    <a:lnTo>
                      <a:pt x="100" y="182"/>
                    </a:lnTo>
                    <a:lnTo>
                      <a:pt x="100" y="182"/>
                    </a:lnTo>
                    <a:lnTo>
                      <a:pt x="100" y="200"/>
                    </a:lnTo>
                    <a:lnTo>
                      <a:pt x="98" y="230"/>
                    </a:lnTo>
                    <a:lnTo>
                      <a:pt x="98" y="230"/>
                    </a:lnTo>
                    <a:lnTo>
                      <a:pt x="90" y="316"/>
                    </a:lnTo>
                    <a:lnTo>
                      <a:pt x="86" y="370"/>
                    </a:lnTo>
                    <a:lnTo>
                      <a:pt x="82" y="404"/>
                    </a:lnTo>
                    <a:lnTo>
                      <a:pt x="82" y="404"/>
                    </a:lnTo>
                    <a:lnTo>
                      <a:pt x="78" y="406"/>
                    </a:lnTo>
                    <a:lnTo>
                      <a:pt x="66" y="408"/>
                    </a:lnTo>
                    <a:lnTo>
                      <a:pt x="58" y="410"/>
                    </a:lnTo>
                    <a:lnTo>
                      <a:pt x="48" y="408"/>
                    </a:lnTo>
                    <a:lnTo>
                      <a:pt x="40" y="408"/>
                    </a:lnTo>
                    <a:lnTo>
                      <a:pt x="32" y="404"/>
                    </a:lnTo>
                    <a:lnTo>
                      <a:pt x="32" y="404"/>
                    </a:lnTo>
                    <a:lnTo>
                      <a:pt x="42" y="320"/>
                    </a:lnTo>
                    <a:lnTo>
                      <a:pt x="48" y="254"/>
                    </a:lnTo>
                    <a:lnTo>
                      <a:pt x="50" y="226"/>
                    </a:lnTo>
                    <a:lnTo>
                      <a:pt x="50" y="204"/>
                    </a:lnTo>
                    <a:lnTo>
                      <a:pt x="50" y="204"/>
                    </a:lnTo>
                    <a:lnTo>
                      <a:pt x="30" y="154"/>
                    </a:lnTo>
                    <a:lnTo>
                      <a:pt x="2" y="80"/>
                    </a:lnTo>
                    <a:lnTo>
                      <a:pt x="2" y="80"/>
                    </a:lnTo>
                    <a:lnTo>
                      <a:pt x="0" y="74"/>
                    </a:lnTo>
                    <a:lnTo>
                      <a:pt x="0" y="66"/>
                    </a:lnTo>
                    <a:lnTo>
                      <a:pt x="2" y="52"/>
                    </a:lnTo>
                    <a:lnTo>
                      <a:pt x="8" y="36"/>
                    </a:lnTo>
                    <a:lnTo>
                      <a:pt x="14" y="22"/>
                    </a:lnTo>
                    <a:lnTo>
                      <a:pt x="22" y="10"/>
                    </a:lnTo>
                    <a:lnTo>
                      <a:pt x="32" y="2"/>
                    </a:lnTo>
                    <a:lnTo>
                      <a:pt x="36" y="0"/>
                    </a:lnTo>
                    <a:lnTo>
                      <a:pt x="40" y="0"/>
                    </a:lnTo>
                    <a:lnTo>
                      <a:pt x="44" y="0"/>
                    </a:lnTo>
                    <a:lnTo>
                      <a:pt x="46" y="4"/>
                    </a:lnTo>
                    <a:lnTo>
                      <a:pt x="46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grpSp>
            <p:nvGrpSpPr>
              <p:cNvPr id="5" name="Gruppe 106"/>
              <p:cNvGrpSpPr/>
              <p:nvPr/>
            </p:nvGrpSpPr>
            <p:grpSpPr>
              <a:xfrm>
                <a:off x="1242987" y="1057257"/>
                <a:ext cx="155575" cy="441325"/>
                <a:chOff x="1242987" y="1057257"/>
                <a:chExt cx="155575" cy="441325"/>
              </a:xfrm>
              <a:grpFill/>
            </p:grpSpPr>
            <p:sp>
              <p:nvSpPr>
                <p:cNvPr id="43" name="Freeform 88"/>
                <p:cNvSpPr>
                  <a:spLocks/>
                </p:cNvSpPr>
                <p:nvPr/>
              </p:nvSpPr>
              <p:spPr bwMode="auto">
                <a:xfrm>
                  <a:off x="1258862" y="1057257"/>
                  <a:ext cx="139700" cy="231775"/>
                </a:xfrm>
                <a:custGeom>
                  <a:avLst/>
                  <a:gdLst/>
                  <a:ahLst/>
                  <a:cxnLst>
                    <a:cxn ang="0">
                      <a:pos x="86" y="0"/>
                    </a:cxn>
                    <a:cxn ang="0">
                      <a:pos x="86" y="0"/>
                    </a:cxn>
                    <a:cxn ang="0">
                      <a:pos x="58" y="24"/>
                    </a:cxn>
                    <a:cxn ang="0">
                      <a:pos x="40" y="36"/>
                    </a:cxn>
                    <a:cxn ang="0">
                      <a:pos x="26" y="46"/>
                    </a:cxn>
                    <a:cxn ang="0">
                      <a:pos x="0" y="146"/>
                    </a:cxn>
                    <a:cxn ang="0">
                      <a:pos x="0" y="146"/>
                    </a:cxn>
                    <a:cxn ang="0">
                      <a:pos x="6" y="130"/>
                    </a:cxn>
                    <a:cxn ang="0">
                      <a:pos x="28" y="92"/>
                    </a:cxn>
                    <a:cxn ang="0">
                      <a:pos x="40" y="70"/>
                    </a:cxn>
                    <a:cxn ang="0">
                      <a:pos x="56" y="50"/>
                    </a:cxn>
                    <a:cxn ang="0">
                      <a:pos x="72" y="32"/>
                    </a:cxn>
                    <a:cxn ang="0">
                      <a:pos x="80" y="24"/>
                    </a:cxn>
                    <a:cxn ang="0">
                      <a:pos x="88" y="18"/>
                    </a:cxn>
                    <a:cxn ang="0">
                      <a:pos x="88" y="18"/>
                    </a:cxn>
                    <a:cxn ang="0">
                      <a:pos x="88" y="14"/>
                    </a:cxn>
                    <a:cxn ang="0">
                      <a:pos x="88" y="8"/>
                    </a:cxn>
                    <a:cxn ang="0">
                      <a:pos x="88" y="2"/>
                    </a:cxn>
                    <a:cxn ang="0">
                      <a:pos x="86" y="0"/>
                    </a:cxn>
                    <a:cxn ang="0">
                      <a:pos x="86" y="0"/>
                    </a:cxn>
                  </a:cxnLst>
                  <a:rect l="0" t="0" r="r" b="b"/>
                  <a:pathLst>
                    <a:path w="88" h="146">
                      <a:moveTo>
                        <a:pt x="86" y="0"/>
                      </a:moveTo>
                      <a:lnTo>
                        <a:pt x="86" y="0"/>
                      </a:lnTo>
                      <a:lnTo>
                        <a:pt x="58" y="24"/>
                      </a:lnTo>
                      <a:lnTo>
                        <a:pt x="40" y="36"/>
                      </a:lnTo>
                      <a:lnTo>
                        <a:pt x="26" y="46"/>
                      </a:lnTo>
                      <a:lnTo>
                        <a:pt x="0" y="146"/>
                      </a:lnTo>
                      <a:lnTo>
                        <a:pt x="0" y="146"/>
                      </a:lnTo>
                      <a:lnTo>
                        <a:pt x="6" y="130"/>
                      </a:lnTo>
                      <a:lnTo>
                        <a:pt x="28" y="92"/>
                      </a:lnTo>
                      <a:lnTo>
                        <a:pt x="40" y="70"/>
                      </a:lnTo>
                      <a:lnTo>
                        <a:pt x="56" y="50"/>
                      </a:lnTo>
                      <a:lnTo>
                        <a:pt x="72" y="32"/>
                      </a:lnTo>
                      <a:lnTo>
                        <a:pt x="80" y="24"/>
                      </a:lnTo>
                      <a:lnTo>
                        <a:pt x="88" y="18"/>
                      </a:lnTo>
                      <a:lnTo>
                        <a:pt x="88" y="18"/>
                      </a:lnTo>
                      <a:lnTo>
                        <a:pt x="88" y="14"/>
                      </a:lnTo>
                      <a:lnTo>
                        <a:pt x="88" y="8"/>
                      </a:lnTo>
                      <a:lnTo>
                        <a:pt x="88" y="2"/>
                      </a:lnTo>
                      <a:lnTo>
                        <a:pt x="86" y="0"/>
                      </a:lnTo>
                      <a:lnTo>
                        <a:pt x="86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da-DK">
                    <a:latin typeface="+mn-lt"/>
                    <a:ea typeface="宋体" pitchFamily="2" charset="-122"/>
                  </a:endParaRPr>
                </a:p>
              </p:txBody>
            </p:sp>
            <p:sp>
              <p:nvSpPr>
                <p:cNvPr id="44" name="Freeform 89"/>
                <p:cNvSpPr>
                  <a:spLocks/>
                </p:cNvSpPr>
                <p:nvPr/>
              </p:nvSpPr>
              <p:spPr bwMode="auto">
                <a:xfrm>
                  <a:off x="1242987" y="1127107"/>
                  <a:ext cx="133350" cy="371475"/>
                </a:xfrm>
                <a:custGeom>
                  <a:avLst/>
                  <a:gdLst/>
                  <a:ahLst/>
                  <a:cxnLst>
                    <a:cxn ang="0">
                      <a:pos x="32" y="0"/>
                    </a:cxn>
                    <a:cxn ang="0">
                      <a:pos x="22" y="20"/>
                    </a:cxn>
                    <a:cxn ang="0">
                      <a:pos x="26" y="30"/>
                    </a:cxn>
                    <a:cxn ang="0">
                      <a:pos x="26" y="30"/>
                    </a:cxn>
                    <a:cxn ang="0">
                      <a:pos x="16" y="48"/>
                    </a:cxn>
                    <a:cxn ang="0">
                      <a:pos x="8" y="70"/>
                    </a:cxn>
                    <a:cxn ang="0">
                      <a:pos x="2" y="98"/>
                    </a:cxn>
                    <a:cxn ang="0">
                      <a:pos x="0" y="114"/>
                    </a:cxn>
                    <a:cxn ang="0">
                      <a:pos x="0" y="130"/>
                    </a:cxn>
                    <a:cxn ang="0">
                      <a:pos x="2" y="146"/>
                    </a:cxn>
                    <a:cxn ang="0">
                      <a:pos x="6" y="162"/>
                    </a:cxn>
                    <a:cxn ang="0">
                      <a:pos x="12" y="178"/>
                    </a:cxn>
                    <a:cxn ang="0">
                      <a:pos x="22" y="194"/>
                    </a:cxn>
                    <a:cxn ang="0">
                      <a:pos x="34" y="210"/>
                    </a:cxn>
                    <a:cxn ang="0">
                      <a:pos x="50" y="226"/>
                    </a:cxn>
                    <a:cxn ang="0">
                      <a:pos x="84" y="234"/>
                    </a:cxn>
                    <a:cxn ang="0">
                      <a:pos x="72" y="198"/>
                    </a:cxn>
                    <a:cxn ang="0">
                      <a:pos x="72" y="198"/>
                    </a:cxn>
                    <a:cxn ang="0">
                      <a:pos x="68" y="194"/>
                    </a:cxn>
                    <a:cxn ang="0">
                      <a:pos x="58" y="188"/>
                    </a:cxn>
                    <a:cxn ang="0">
                      <a:pos x="46" y="176"/>
                    </a:cxn>
                    <a:cxn ang="0">
                      <a:pos x="32" y="158"/>
                    </a:cxn>
                    <a:cxn ang="0">
                      <a:pos x="26" y="148"/>
                    </a:cxn>
                    <a:cxn ang="0">
                      <a:pos x="22" y="136"/>
                    </a:cxn>
                    <a:cxn ang="0">
                      <a:pos x="18" y="122"/>
                    </a:cxn>
                    <a:cxn ang="0">
                      <a:pos x="16" y="108"/>
                    </a:cxn>
                    <a:cxn ang="0">
                      <a:pos x="16" y="90"/>
                    </a:cxn>
                    <a:cxn ang="0">
                      <a:pos x="18" y="72"/>
                    </a:cxn>
                    <a:cxn ang="0">
                      <a:pos x="24" y="52"/>
                    </a:cxn>
                    <a:cxn ang="0">
                      <a:pos x="32" y="32"/>
                    </a:cxn>
                    <a:cxn ang="0">
                      <a:pos x="38" y="26"/>
                    </a:cxn>
                    <a:cxn ang="0">
                      <a:pos x="32" y="0"/>
                    </a:cxn>
                  </a:cxnLst>
                  <a:rect l="0" t="0" r="r" b="b"/>
                  <a:pathLst>
                    <a:path w="84" h="234">
                      <a:moveTo>
                        <a:pt x="32" y="0"/>
                      </a:moveTo>
                      <a:lnTo>
                        <a:pt x="22" y="20"/>
                      </a:lnTo>
                      <a:lnTo>
                        <a:pt x="26" y="30"/>
                      </a:lnTo>
                      <a:lnTo>
                        <a:pt x="26" y="30"/>
                      </a:lnTo>
                      <a:lnTo>
                        <a:pt x="16" y="48"/>
                      </a:lnTo>
                      <a:lnTo>
                        <a:pt x="8" y="70"/>
                      </a:lnTo>
                      <a:lnTo>
                        <a:pt x="2" y="98"/>
                      </a:lnTo>
                      <a:lnTo>
                        <a:pt x="0" y="114"/>
                      </a:lnTo>
                      <a:lnTo>
                        <a:pt x="0" y="130"/>
                      </a:lnTo>
                      <a:lnTo>
                        <a:pt x="2" y="146"/>
                      </a:lnTo>
                      <a:lnTo>
                        <a:pt x="6" y="162"/>
                      </a:lnTo>
                      <a:lnTo>
                        <a:pt x="12" y="178"/>
                      </a:lnTo>
                      <a:lnTo>
                        <a:pt x="22" y="194"/>
                      </a:lnTo>
                      <a:lnTo>
                        <a:pt x="34" y="210"/>
                      </a:lnTo>
                      <a:lnTo>
                        <a:pt x="50" y="226"/>
                      </a:lnTo>
                      <a:lnTo>
                        <a:pt x="84" y="234"/>
                      </a:lnTo>
                      <a:lnTo>
                        <a:pt x="72" y="198"/>
                      </a:lnTo>
                      <a:lnTo>
                        <a:pt x="72" y="198"/>
                      </a:lnTo>
                      <a:lnTo>
                        <a:pt x="68" y="194"/>
                      </a:lnTo>
                      <a:lnTo>
                        <a:pt x="58" y="188"/>
                      </a:lnTo>
                      <a:lnTo>
                        <a:pt x="46" y="176"/>
                      </a:lnTo>
                      <a:lnTo>
                        <a:pt x="32" y="158"/>
                      </a:lnTo>
                      <a:lnTo>
                        <a:pt x="26" y="148"/>
                      </a:lnTo>
                      <a:lnTo>
                        <a:pt x="22" y="136"/>
                      </a:lnTo>
                      <a:lnTo>
                        <a:pt x="18" y="122"/>
                      </a:lnTo>
                      <a:lnTo>
                        <a:pt x="16" y="108"/>
                      </a:lnTo>
                      <a:lnTo>
                        <a:pt x="16" y="90"/>
                      </a:lnTo>
                      <a:lnTo>
                        <a:pt x="18" y="72"/>
                      </a:lnTo>
                      <a:lnTo>
                        <a:pt x="24" y="52"/>
                      </a:lnTo>
                      <a:lnTo>
                        <a:pt x="32" y="32"/>
                      </a:lnTo>
                      <a:lnTo>
                        <a:pt x="38" y="26"/>
                      </a:lnTo>
                      <a:lnTo>
                        <a:pt x="32" y="0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lang="da-DK">
                    <a:latin typeface="+mn-lt"/>
                    <a:ea typeface="宋体" pitchFamily="2" charset="-122"/>
                  </a:endParaRPr>
                </a:p>
              </p:txBody>
            </p:sp>
          </p:grpSp>
          <p:sp>
            <p:nvSpPr>
              <p:cNvPr id="36" name="Freeform 90"/>
              <p:cNvSpPr>
                <a:spLocks/>
              </p:cNvSpPr>
              <p:nvPr/>
            </p:nvSpPr>
            <p:spPr bwMode="auto">
              <a:xfrm>
                <a:off x="1379512" y="1155682"/>
                <a:ext cx="66675" cy="222250"/>
              </a:xfrm>
              <a:custGeom>
                <a:avLst/>
                <a:gdLst/>
                <a:ahLst/>
                <a:cxnLst>
                  <a:cxn ang="0">
                    <a:pos x="38" y="0"/>
                  </a:cxn>
                  <a:cxn ang="0">
                    <a:pos x="38" y="0"/>
                  </a:cxn>
                  <a:cxn ang="0">
                    <a:pos x="28" y="6"/>
                  </a:cxn>
                  <a:cxn ang="0">
                    <a:pos x="20" y="16"/>
                  </a:cxn>
                  <a:cxn ang="0">
                    <a:pos x="12" y="30"/>
                  </a:cxn>
                  <a:cxn ang="0">
                    <a:pos x="4" y="48"/>
                  </a:cxn>
                  <a:cxn ang="0">
                    <a:pos x="2" y="60"/>
                  </a:cxn>
                  <a:cxn ang="0">
                    <a:pos x="0" y="72"/>
                  </a:cxn>
                  <a:cxn ang="0">
                    <a:pos x="0" y="86"/>
                  </a:cxn>
                  <a:cxn ang="0">
                    <a:pos x="0" y="102"/>
                  </a:cxn>
                  <a:cxn ang="0">
                    <a:pos x="4" y="120"/>
                  </a:cxn>
                  <a:cxn ang="0">
                    <a:pos x="8" y="140"/>
                  </a:cxn>
                  <a:cxn ang="0">
                    <a:pos x="8" y="140"/>
                  </a:cxn>
                  <a:cxn ang="0">
                    <a:pos x="6" y="124"/>
                  </a:cxn>
                  <a:cxn ang="0">
                    <a:pos x="6" y="108"/>
                  </a:cxn>
                  <a:cxn ang="0">
                    <a:pos x="6" y="88"/>
                  </a:cxn>
                  <a:cxn ang="0">
                    <a:pos x="10" y="68"/>
                  </a:cxn>
                  <a:cxn ang="0">
                    <a:pos x="16" y="48"/>
                  </a:cxn>
                  <a:cxn ang="0">
                    <a:pos x="20" y="38"/>
                  </a:cxn>
                  <a:cxn ang="0">
                    <a:pos x="26" y="30"/>
                  </a:cxn>
                  <a:cxn ang="0">
                    <a:pos x="34" y="24"/>
                  </a:cxn>
                  <a:cxn ang="0">
                    <a:pos x="42" y="18"/>
                  </a:cxn>
                  <a:cxn ang="0">
                    <a:pos x="38" y="0"/>
                  </a:cxn>
                </a:cxnLst>
                <a:rect l="0" t="0" r="r" b="b"/>
                <a:pathLst>
                  <a:path w="42" h="140">
                    <a:moveTo>
                      <a:pt x="38" y="0"/>
                    </a:moveTo>
                    <a:lnTo>
                      <a:pt x="38" y="0"/>
                    </a:lnTo>
                    <a:lnTo>
                      <a:pt x="28" y="6"/>
                    </a:lnTo>
                    <a:lnTo>
                      <a:pt x="20" y="16"/>
                    </a:lnTo>
                    <a:lnTo>
                      <a:pt x="12" y="30"/>
                    </a:lnTo>
                    <a:lnTo>
                      <a:pt x="4" y="48"/>
                    </a:lnTo>
                    <a:lnTo>
                      <a:pt x="2" y="60"/>
                    </a:lnTo>
                    <a:lnTo>
                      <a:pt x="0" y="72"/>
                    </a:lnTo>
                    <a:lnTo>
                      <a:pt x="0" y="86"/>
                    </a:lnTo>
                    <a:lnTo>
                      <a:pt x="0" y="102"/>
                    </a:lnTo>
                    <a:lnTo>
                      <a:pt x="4" y="120"/>
                    </a:lnTo>
                    <a:lnTo>
                      <a:pt x="8" y="140"/>
                    </a:lnTo>
                    <a:lnTo>
                      <a:pt x="8" y="140"/>
                    </a:lnTo>
                    <a:lnTo>
                      <a:pt x="6" y="124"/>
                    </a:lnTo>
                    <a:lnTo>
                      <a:pt x="6" y="108"/>
                    </a:lnTo>
                    <a:lnTo>
                      <a:pt x="6" y="88"/>
                    </a:lnTo>
                    <a:lnTo>
                      <a:pt x="10" y="68"/>
                    </a:lnTo>
                    <a:lnTo>
                      <a:pt x="16" y="48"/>
                    </a:lnTo>
                    <a:lnTo>
                      <a:pt x="20" y="38"/>
                    </a:lnTo>
                    <a:lnTo>
                      <a:pt x="26" y="30"/>
                    </a:lnTo>
                    <a:lnTo>
                      <a:pt x="34" y="24"/>
                    </a:lnTo>
                    <a:lnTo>
                      <a:pt x="42" y="18"/>
                    </a:lnTo>
                    <a:lnTo>
                      <a:pt x="3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7" name="Freeform 91"/>
              <p:cNvSpPr>
                <a:spLocks/>
              </p:cNvSpPr>
              <p:nvPr/>
            </p:nvSpPr>
            <p:spPr bwMode="auto">
              <a:xfrm>
                <a:off x="1490637" y="1755757"/>
                <a:ext cx="15875" cy="12700"/>
              </a:xfrm>
              <a:custGeom>
                <a:avLst/>
                <a:gdLst/>
                <a:ahLst/>
                <a:cxnLst>
                  <a:cxn ang="0">
                    <a:pos x="10" y="4"/>
                  </a:cxn>
                  <a:cxn ang="0">
                    <a:pos x="10" y="4"/>
                  </a:cxn>
                  <a:cxn ang="0">
                    <a:pos x="8" y="8"/>
                  </a:cxn>
                  <a:cxn ang="0">
                    <a:pos x="6" y="8"/>
                  </a:cxn>
                  <a:cxn ang="0">
                    <a:pos x="6" y="8"/>
                  </a:cxn>
                  <a:cxn ang="0">
                    <a:pos x="2" y="8"/>
                  </a:cxn>
                  <a:cxn ang="0">
                    <a:pos x="0" y="4"/>
                  </a:cxn>
                  <a:cxn ang="0">
                    <a:pos x="0" y="4"/>
                  </a:cxn>
                  <a:cxn ang="0">
                    <a:pos x="2" y="2"/>
                  </a:cxn>
                  <a:cxn ang="0">
                    <a:pos x="6" y="0"/>
                  </a:cxn>
                  <a:cxn ang="0">
                    <a:pos x="6" y="0"/>
                  </a:cxn>
                  <a:cxn ang="0">
                    <a:pos x="8" y="2"/>
                  </a:cxn>
                  <a:cxn ang="0">
                    <a:pos x="10" y="4"/>
                  </a:cxn>
                  <a:cxn ang="0">
                    <a:pos x="10" y="4"/>
                  </a:cxn>
                </a:cxnLst>
                <a:rect l="0" t="0" r="r" b="b"/>
                <a:pathLst>
                  <a:path w="10" h="8">
                    <a:moveTo>
                      <a:pt x="10" y="4"/>
                    </a:moveTo>
                    <a:lnTo>
                      <a:pt x="10" y="4"/>
                    </a:lnTo>
                    <a:lnTo>
                      <a:pt x="8" y="8"/>
                    </a:lnTo>
                    <a:lnTo>
                      <a:pt x="6" y="8"/>
                    </a:lnTo>
                    <a:lnTo>
                      <a:pt x="6" y="8"/>
                    </a:lnTo>
                    <a:lnTo>
                      <a:pt x="2" y="8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2" y="2"/>
                    </a:lnTo>
                    <a:lnTo>
                      <a:pt x="6" y="0"/>
                    </a:lnTo>
                    <a:lnTo>
                      <a:pt x="6" y="0"/>
                    </a:lnTo>
                    <a:lnTo>
                      <a:pt x="8" y="2"/>
                    </a:lnTo>
                    <a:lnTo>
                      <a:pt x="10" y="4"/>
                    </a:lnTo>
                    <a:lnTo>
                      <a:pt x="10" y="4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8" name="Freeform 92"/>
              <p:cNvSpPr>
                <a:spLocks/>
              </p:cNvSpPr>
              <p:nvPr/>
            </p:nvSpPr>
            <p:spPr bwMode="auto">
              <a:xfrm>
                <a:off x="1271562" y="1095357"/>
                <a:ext cx="130175" cy="206375"/>
              </a:xfrm>
              <a:custGeom>
                <a:avLst/>
                <a:gdLst/>
                <a:ahLst/>
                <a:cxnLst>
                  <a:cxn ang="0">
                    <a:pos x="82" y="0"/>
                  </a:cxn>
                  <a:cxn ang="0">
                    <a:pos x="74" y="38"/>
                  </a:cxn>
                  <a:cxn ang="0">
                    <a:pos x="48" y="54"/>
                  </a:cxn>
                  <a:cxn ang="0">
                    <a:pos x="44" y="86"/>
                  </a:cxn>
                  <a:cxn ang="0">
                    <a:pos x="0" y="130"/>
                  </a:cxn>
                  <a:cxn ang="0">
                    <a:pos x="50" y="90"/>
                  </a:cxn>
                  <a:cxn ang="0">
                    <a:pos x="50" y="56"/>
                  </a:cxn>
                  <a:cxn ang="0">
                    <a:pos x="78" y="42"/>
                  </a:cxn>
                  <a:cxn ang="0">
                    <a:pos x="82" y="0"/>
                  </a:cxn>
                </a:cxnLst>
                <a:rect l="0" t="0" r="r" b="b"/>
                <a:pathLst>
                  <a:path w="82" h="130">
                    <a:moveTo>
                      <a:pt x="82" y="0"/>
                    </a:moveTo>
                    <a:lnTo>
                      <a:pt x="74" y="38"/>
                    </a:lnTo>
                    <a:lnTo>
                      <a:pt x="48" y="54"/>
                    </a:lnTo>
                    <a:lnTo>
                      <a:pt x="44" y="86"/>
                    </a:lnTo>
                    <a:lnTo>
                      <a:pt x="0" y="130"/>
                    </a:lnTo>
                    <a:lnTo>
                      <a:pt x="50" y="90"/>
                    </a:lnTo>
                    <a:lnTo>
                      <a:pt x="50" y="56"/>
                    </a:lnTo>
                    <a:lnTo>
                      <a:pt x="78" y="42"/>
                    </a:lnTo>
                    <a:lnTo>
                      <a:pt x="8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39" name="Freeform 93"/>
              <p:cNvSpPr>
                <a:spLocks/>
              </p:cNvSpPr>
              <p:nvPr/>
            </p:nvSpPr>
            <p:spPr bwMode="auto">
              <a:xfrm>
                <a:off x="1255687" y="1641457"/>
                <a:ext cx="174625" cy="149225"/>
              </a:xfrm>
              <a:custGeom>
                <a:avLst/>
                <a:gdLst/>
                <a:ahLst/>
                <a:cxnLst>
                  <a:cxn ang="0">
                    <a:pos x="0" y="30"/>
                  </a:cxn>
                  <a:cxn ang="0">
                    <a:pos x="26" y="12"/>
                  </a:cxn>
                  <a:cxn ang="0">
                    <a:pos x="50" y="94"/>
                  </a:cxn>
                  <a:cxn ang="0">
                    <a:pos x="110" y="82"/>
                  </a:cxn>
                  <a:cxn ang="0">
                    <a:pos x="54" y="84"/>
                  </a:cxn>
                  <a:cxn ang="0">
                    <a:pos x="30" y="0"/>
                  </a:cxn>
                  <a:cxn ang="0">
                    <a:pos x="0" y="30"/>
                  </a:cxn>
                </a:cxnLst>
                <a:rect l="0" t="0" r="r" b="b"/>
                <a:pathLst>
                  <a:path w="110" h="94">
                    <a:moveTo>
                      <a:pt x="0" y="30"/>
                    </a:moveTo>
                    <a:lnTo>
                      <a:pt x="26" y="12"/>
                    </a:lnTo>
                    <a:lnTo>
                      <a:pt x="50" y="94"/>
                    </a:lnTo>
                    <a:lnTo>
                      <a:pt x="110" y="82"/>
                    </a:lnTo>
                    <a:lnTo>
                      <a:pt x="54" y="84"/>
                    </a:lnTo>
                    <a:lnTo>
                      <a:pt x="30" y="0"/>
                    </a:lnTo>
                    <a:lnTo>
                      <a:pt x="0" y="3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40" name="Freeform 94"/>
              <p:cNvSpPr>
                <a:spLocks/>
              </p:cNvSpPr>
              <p:nvPr/>
            </p:nvSpPr>
            <p:spPr bwMode="auto">
              <a:xfrm>
                <a:off x="1350937" y="1590657"/>
                <a:ext cx="95250" cy="50800"/>
              </a:xfrm>
              <a:custGeom>
                <a:avLst/>
                <a:gdLst/>
                <a:ahLst/>
                <a:cxnLst>
                  <a:cxn ang="0">
                    <a:pos x="58" y="0"/>
                  </a:cxn>
                  <a:cxn ang="0">
                    <a:pos x="0" y="10"/>
                  </a:cxn>
                  <a:cxn ang="0">
                    <a:pos x="4" y="32"/>
                  </a:cxn>
                  <a:cxn ang="0">
                    <a:pos x="60" y="20"/>
                  </a:cxn>
                  <a:cxn ang="0">
                    <a:pos x="58" y="0"/>
                  </a:cxn>
                </a:cxnLst>
                <a:rect l="0" t="0" r="r" b="b"/>
                <a:pathLst>
                  <a:path w="60" h="32">
                    <a:moveTo>
                      <a:pt x="58" y="0"/>
                    </a:moveTo>
                    <a:lnTo>
                      <a:pt x="0" y="10"/>
                    </a:lnTo>
                    <a:lnTo>
                      <a:pt x="4" y="32"/>
                    </a:lnTo>
                    <a:lnTo>
                      <a:pt x="60" y="20"/>
                    </a:lnTo>
                    <a:lnTo>
                      <a:pt x="5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41" name="Freeform 95"/>
              <p:cNvSpPr>
                <a:spLocks/>
              </p:cNvSpPr>
              <p:nvPr/>
            </p:nvSpPr>
            <p:spPr bwMode="auto">
              <a:xfrm>
                <a:off x="1281087" y="1479532"/>
                <a:ext cx="9525" cy="19050"/>
              </a:xfrm>
              <a:custGeom>
                <a:avLst/>
                <a:gdLst/>
                <a:ahLst/>
                <a:cxnLst>
                  <a:cxn ang="0">
                    <a:pos x="6" y="6"/>
                  </a:cxn>
                  <a:cxn ang="0">
                    <a:pos x="6" y="6"/>
                  </a:cxn>
                  <a:cxn ang="0">
                    <a:pos x="6" y="10"/>
                  </a:cxn>
                  <a:cxn ang="0">
                    <a:pos x="2" y="12"/>
                  </a:cxn>
                  <a:cxn ang="0">
                    <a:pos x="2" y="12"/>
                  </a:cxn>
                  <a:cxn ang="0">
                    <a:pos x="0" y="10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2"/>
                  </a:cxn>
                  <a:cxn ang="0">
                    <a:pos x="6" y="6"/>
                  </a:cxn>
                  <a:cxn ang="0">
                    <a:pos x="6" y="6"/>
                  </a:cxn>
                </a:cxnLst>
                <a:rect l="0" t="0" r="r" b="b"/>
                <a:pathLst>
                  <a:path w="6" h="12">
                    <a:moveTo>
                      <a:pt x="6" y="6"/>
                    </a:moveTo>
                    <a:lnTo>
                      <a:pt x="6" y="6"/>
                    </a:lnTo>
                    <a:lnTo>
                      <a:pt x="6" y="10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0" y="10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42" name="Freeform 96"/>
              <p:cNvSpPr>
                <a:spLocks/>
              </p:cNvSpPr>
              <p:nvPr/>
            </p:nvSpPr>
            <p:spPr bwMode="auto">
              <a:xfrm>
                <a:off x="1293787" y="1574782"/>
                <a:ext cx="9525" cy="19050"/>
              </a:xfrm>
              <a:custGeom>
                <a:avLst/>
                <a:gdLst/>
                <a:ahLst/>
                <a:cxnLst>
                  <a:cxn ang="0">
                    <a:pos x="6" y="6"/>
                  </a:cxn>
                  <a:cxn ang="0">
                    <a:pos x="6" y="6"/>
                  </a:cxn>
                  <a:cxn ang="0">
                    <a:pos x="6" y="12"/>
                  </a:cxn>
                  <a:cxn ang="0">
                    <a:pos x="2" y="12"/>
                  </a:cxn>
                  <a:cxn ang="0">
                    <a:pos x="2" y="12"/>
                  </a:cxn>
                  <a:cxn ang="0">
                    <a:pos x="0" y="12"/>
                  </a:cxn>
                  <a:cxn ang="0">
                    <a:pos x="0" y="6"/>
                  </a:cxn>
                  <a:cxn ang="0">
                    <a:pos x="0" y="6"/>
                  </a:cxn>
                  <a:cxn ang="0">
                    <a:pos x="0" y="2"/>
                  </a:cxn>
                  <a:cxn ang="0">
                    <a:pos x="2" y="0"/>
                  </a:cxn>
                  <a:cxn ang="0">
                    <a:pos x="2" y="0"/>
                  </a:cxn>
                  <a:cxn ang="0">
                    <a:pos x="6" y="2"/>
                  </a:cxn>
                  <a:cxn ang="0">
                    <a:pos x="6" y="6"/>
                  </a:cxn>
                  <a:cxn ang="0">
                    <a:pos x="6" y="6"/>
                  </a:cxn>
                </a:cxnLst>
                <a:rect l="0" t="0" r="r" b="b"/>
                <a:pathLst>
                  <a:path w="6" h="12">
                    <a:moveTo>
                      <a:pt x="6" y="6"/>
                    </a:moveTo>
                    <a:lnTo>
                      <a:pt x="6" y="6"/>
                    </a:lnTo>
                    <a:lnTo>
                      <a:pt x="6" y="12"/>
                    </a:lnTo>
                    <a:lnTo>
                      <a:pt x="2" y="12"/>
                    </a:lnTo>
                    <a:lnTo>
                      <a:pt x="2" y="12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0" y="6"/>
                    </a:lnTo>
                    <a:lnTo>
                      <a:pt x="0" y="2"/>
                    </a:lnTo>
                    <a:lnTo>
                      <a:pt x="2" y="0"/>
                    </a:lnTo>
                    <a:lnTo>
                      <a:pt x="2" y="0"/>
                    </a:lnTo>
                    <a:lnTo>
                      <a:pt x="6" y="2"/>
                    </a:lnTo>
                    <a:lnTo>
                      <a:pt x="6" y="6"/>
                    </a:lnTo>
                    <a:lnTo>
                      <a:pt x="6" y="6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</p:grpSp>
        <p:grpSp>
          <p:nvGrpSpPr>
            <p:cNvPr id="33803" name="Gruppe 107"/>
            <p:cNvGrpSpPr>
              <a:grpSpLocks/>
            </p:cNvGrpSpPr>
            <p:nvPr/>
          </p:nvGrpSpPr>
          <p:grpSpPr bwMode="auto">
            <a:xfrm>
              <a:off x="1463870" y="1211287"/>
              <a:ext cx="288307" cy="774252"/>
              <a:chOff x="1258294" y="1055470"/>
              <a:chExt cx="125573" cy="441164"/>
            </a:xfrm>
          </p:grpSpPr>
          <p:sp>
            <p:nvSpPr>
              <p:cNvPr id="33804" name="Freeform 88"/>
              <p:cNvSpPr>
                <a:spLocks/>
              </p:cNvSpPr>
              <p:nvPr/>
            </p:nvSpPr>
            <p:spPr bwMode="auto">
              <a:xfrm>
                <a:off x="1269415" y="1055470"/>
                <a:ext cx="114452" cy="192564"/>
              </a:xfrm>
              <a:custGeom>
                <a:avLst/>
                <a:gdLst>
                  <a:gd name="T0" fmla="*/ 2147483647 w 88"/>
                  <a:gd name="T1" fmla="*/ 0 h 146"/>
                  <a:gd name="T2" fmla="*/ 2147483647 w 88"/>
                  <a:gd name="T3" fmla="*/ 0 h 146"/>
                  <a:gd name="T4" fmla="*/ 2147483647 w 88"/>
                  <a:gd name="T5" fmla="*/ 2147483647 h 146"/>
                  <a:gd name="T6" fmla="*/ 2147483647 w 88"/>
                  <a:gd name="T7" fmla="*/ 2147483647 h 146"/>
                  <a:gd name="T8" fmla="*/ 2147483647 w 88"/>
                  <a:gd name="T9" fmla="*/ 2147483647 h 146"/>
                  <a:gd name="T10" fmla="*/ 0 w 88"/>
                  <a:gd name="T11" fmla="*/ 2147483647 h 146"/>
                  <a:gd name="T12" fmla="*/ 0 w 88"/>
                  <a:gd name="T13" fmla="*/ 2147483647 h 146"/>
                  <a:gd name="T14" fmla="*/ 2147483647 w 88"/>
                  <a:gd name="T15" fmla="*/ 2147483647 h 146"/>
                  <a:gd name="T16" fmla="*/ 2147483647 w 88"/>
                  <a:gd name="T17" fmla="*/ 2147483647 h 146"/>
                  <a:gd name="T18" fmla="*/ 2147483647 w 88"/>
                  <a:gd name="T19" fmla="*/ 2147483647 h 146"/>
                  <a:gd name="T20" fmla="*/ 2147483647 w 88"/>
                  <a:gd name="T21" fmla="*/ 2147483647 h 146"/>
                  <a:gd name="T22" fmla="*/ 2147483647 w 88"/>
                  <a:gd name="T23" fmla="*/ 2147483647 h 146"/>
                  <a:gd name="T24" fmla="*/ 2147483647 w 88"/>
                  <a:gd name="T25" fmla="*/ 2147483647 h 146"/>
                  <a:gd name="T26" fmla="*/ 2147483647 w 88"/>
                  <a:gd name="T27" fmla="*/ 2147483647 h 146"/>
                  <a:gd name="T28" fmla="*/ 2147483647 w 88"/>
                  <a:gd name="T29" fmla="*/ 2147483647 h 146"/>
                  <a:gd name="T30" fmla="*/ 2147483647 w 88"/>
                  <a:gd name="T31" fmla="*/ 2147483647 h 146"/>
                  <a:gd name="T32" fmla="*/ 2147483647 w 88"/>
                  <a:gd name="T33" fmla="*/ 2147483647 h 146"/>
                  <a:gd name="T34" fmla="*/ 2147483647 w 88"/>
                  <a:gd name="T35" fmla="*/ 2147483647 h 146"/>
                  <a:gd name="T36" fmla="*/ 2147483647 w 88"/>
                  <a:gd name="T37" fmla="*/ 0 h 146"/>
                  <a:gd name="T38" fmla="*/ 2147483647 w 88"/>
                  <a:gd name="T39" fmla="*/ 0 h 1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88"/>
                  <a:gd name="T61" fmla="*/ 0 h 146"/>
                  <a:gd name="T62" fmla="*/ 88 w 88"/>
                  <a:gd name="T63" fmla="*/ 146 h 14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88" h="146">
                    <a:moveTo>
                      <a:pt x="86" y="0"/>
                    </a:moveTo>
                    <a:lnTo>
                      <a:pt x="86" y="0"/>
                    </a:lnTo>
                    <a:lnTo>
                      <a:pt x="58" y="24"/>
                    </a:lnTo>
                    <a:lnTo>
                      <a:pt x="40" y="36"/>
                    </a:lnTo>
                    <a:lnTo>
                      <a:pt x="26" y="46"/>
                    </a:lnTo>
                    <a:lnTo>
                      <a:pt x="0" y="146"/>
                    </a:lnTo>
                    <a:lnTo>
                      <a:pt x="6" y="130"/>
                    </a:lnTo>
                    <a:lnTo>
                      <a:pt x="28" y="92"/>
                    </a:lnTo>
                    <a:lnTo>
                      <a:pt x="40" y="70"/>
                    </a:lnTo>
                    <a:lnTo>
                      <a:pt x="56" y="50"/>
                    </a:lnTo>
                    <a:lnTo>
                      <a:pt x="72" y="32"/>
                    </a:lnTo>
                    <a:lnTo>
                      <a:pt x="80" y="24"/>
                    </a:lnTo>
                    <a:lnTo>
                      <a:pt x="88" y="18"/>
                    </a:lnTo>
                    <a:lnTo>
                      <a:pt x="88" y="14"/>
                    </a:lnTo>
                    <a:lnTo>
                      <a:pt x="88" y="8"/>
                    </a:lnTo>
                    <a:lnTo>
                      <a:pt x="88" y="2"/>
                    </a:lnTo>
                    <a:lnTo>
                      <a:pt x="86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" name="Freeform 89"/>
              <p:cNvSpPr>
                <a:spLocks/>
              </p:cNvSpPr>
              <p:nvPr/>
            </p:nvSpPr>
            <p:spPr bwMode="auto">
              <a:xfrm>
                <a:off x="1258275" y="1125128"/>
                <a:ext cx="109083" cy="371424"/>
              </a:xfrm>
              <a:custGeom>
                <a:avLst/>
                <a:gdLst>
                  <a:gd name="T0" fmla="*/ 2147483647 w 84"/>
                  <a:gd name="T1" fmla="*/ 0 h 234"/>
                  <a:gd name="T2" fmla="*/ 2147483647 w 84"/>
                  <a:gd name="T3" fmla="*/ 2147483647 h 234"/>
                  <a:gd name="T4" fmla="*/ 2147483647 w 84"/>
                  <a:gd name="T5" fmla="*/ 2147483647 h 234"/>
                  <a:gd name="T6" fmla="*/ 2147483647 w 84"/>
                  <a:gd name="T7" fmla="*/ 2147483647 h 234"/>
                  <a:gd name="T8" fmla="*/ 2147483647 w 84"/>
                  <a:gd name="T9" fmla="*/ 2147483647 h 234"/>
                  <a:gd name="T10" fmla="*/ 2147483647 w 84"/>
                  <a:gd name="T11" fmla="*/ 2147483647 h 234"/>
                  <a:gd name="T12" fmla="*/ 2147483647 w 84"/>
                  <a:gd name="T13" fmla="*/ 2147483647 h 234"/>
                  <a:gd name="T14" fmla="*/ 0 w 84"/>
                  <a:gd name="T15" fmla="*/ 2147483647 h 234"/>
                  <a:gd name="T16" fmla="*/ 0 w 84"/>
                  <a:gd name="T17" fmla="*/ 2147483647 h 234"/>
                  <a:gd name="T18" fmla="*/ 2147483647 w 84"/>
                  <a:gd name="T19" fmla="*/ 2147483647 h 234"/>
                  <a:gd name="T20" fmla="*/ 2147483647 w 84"/>
                  <a:gd name="T21" fmla="*/ 2147483647 h 234"/>
                  <a:gd name="T22" fmla="*/ 2147483647 w 84"/>
                  <a:gd name="T23" fmla="*/ 2147483647 h 234"/>
                  <a:gd name="T24" fmla="*/ 2147483647 w 84"/>
                  <a:gd name="T25" fmla="*/ 2147483647 h 234"/>
                  <a:gd name="T26" fmla="*/ 2147483647 w 84"/>
                  <a:gd name="T27" fmla="*/ 2147483647 h 234"/>
                  <a:gd name="T28" fmla="*/ 2147483647 w 84"/>
                  <a:gd name="T29" fmla="*/ 2147483647 h 234"/>
                  <a:gd name="T30" fmla="*/ 2147483647 w 84"/>
                  <a:gd name="T31" fmla="*/ 2147483647 h 234"/>
                  <a:gd name="T32" fmla="*/ 2147483647 w 84"/>
                  <a:gd name="T33" fmla="*/ 2147483647 h 234"/>
                  <a:gd name="T34" fmla="*/ 2147483647 w 84"/>
                  <a:gd name="T35" fmla="*/ 2147483647 h 234"/>
                  <a:gd name="T36" fmla="*/ 2147483647 w 84"/>
                  <a:gd name="T37" fmla="*/ 2147483647 h 234"/>
                  <a:gd name="T38" fmla="*/ 2147483647 w 84"/>
                  <a:gd name="T39" fmla="*/ 2147483647 h 234"/>
                  <a:gd name="T40" fmla="*/ 2147483647 w 84"/>
                  <a:gd name="T41" fmla="*/ 2147483647 h 234"/>
                  <a:gd name="T42" fmla="*/ 2147483647 w 84"/>
                  <a:gd name="T43" fmla="*/ 2147483647 h 234"/>
                  <a:gd name="T44" fmla="*/ 2147483647 w 84"/>
                  <a:gd name="T45" fmla="*/ 2147483647 h 234"/>
                  <a:gd name="T46" fmla="*/ 2147483647 w 84"/>
                  <a:gd name="T47" fmla="*/ 2147483647 h 234"/>
                  <a:gd name="T48" fmla="*/ 2147483647 w 84"/>
                  <a:gd name="T49" fmla="*/ 2147483647 h 234"/>
                  <a:gd name="T50" fmla="*/ 2147483647 w 84"/>
                  <a:gd name="T51" fmla="*/ 2147483647 h 234"/>
                  <a:gd name="T52" fmla="*/ 2147483647 w 84"/>
                  <a:gd name="T53" fmla="*/ 2147483647 h 234"/>
                  <a:gd name="T54" fmla="*/ 2147483647 w 84"/>
                  <a:gd name="T55" fmla="*/ 2147483647 h 234"/>
                  <a:gd name="T56" fmla="*/ 2147483647 w 84"/>
                  <a:gd name="T57" fmla="*/ 2147483647 h 234"/>
                  <a:gd name="T58" fmla="*/ 2147483647 w 84"/>
                  <a:gd name="T59" fmla="*/ 2147483647 h 234"/>
                  <a:gd name="T60" fmla="*/ 2147483647 w 84"/>
                  <a:gd name="T61" fmla="*/ 2147483647 h 234"/>
                  <a:gd name="T62" fmla="*/ 2147483647 w 84"/>
                  <a:gd name="T63" fmla="*/ 0 h 234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84"/>
                  <a:gd name="T97" fmla="*/ 0 h 234"/>
                  <a:gd name="T98" fmla="*/ 84 w 84"/>
                  <a:gd name="T99" fmla="*/ 234 h 234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84" h="234">
                    <a:moveTo>
                      <a:pt x="32" y="0"/>
                    </a:moveTo>
                    <a:lnTo>
                      <a:pt x="22" y="20"/>
                    </a:lnTo>
                    <a:lnTo>
                      <a:pt x="26" y="30"/>
                    </a:lnTo>
                    <a:lnTo>
                      <a:pt x="16" y="48"/>
                    </a:lnTo>
                    <a:lnTo>
                      <a:pt x="8" y="70"/>
                    </a:lnTo>
                    <a:lnTo>
                      <a:pt x="2" y="98"/>
                    </a:lnTo>
                    <a:lnTo>
                      <a:pt x="0" y="114"/>
                    </a:lnTo>
                    <a:lnTo>
                      <a:pt x="0" y="130"/>
                    </a:lnTo>
                    <a:lnTo>
                      <a:pt x="2" y="146"/>
                    </a:lnTo>
                    <a:lnTo>
                      <a:pt x="6" y="162"/>
                    </a:lnTo>
                    <a:lnTo>
                      <a:pt x="12" y="178"/>
                    </a:lnTo>
                    <a:lnTo>
                      <a:pt x="22" y="194"/>
                    </a:lnTo>
                    <a:lnTo>
                      <a:pt x="34" y="210"/>
                    </a:lnTo>
                    <a:lnTo>
                      <a:pt x="50" y="226"/>
                    </a:lnTo>
                    <a:lnTo>
                      <a:pt x="84" y="234"/>
                    </a:lnTo>
                    <a:lnTo>
                      <a:pt x="72" y="198"/>
                    </a:lnTo>
                    <a:lnTo>
                      <a:pt x="68" y="194"/>
                    </a:lnTo>
                    <a:lnTo>
                      <a:pt x="58" y="188"/>
                    </a:lnTo>
                    <a:lnTo>
                      <a:pt x="46" y="176"/>
                    </a:lnTo>
                    <a:lnTo>
                      <a:pt x="32" y="158"/>
                    </a:lnTo>
                    <a:lnTo>
                      <a:pt x="26" y="148"/>
                    </a:lnTo>
                    <a:lnTo>
                      <a:pt x="22" y="136"/>
                    </a:lnTo>
                    <a:lnTo>
                      <a:pt x="18" y="122"/>
                    </a:lnTo>
                    <a:lnTo>
                      <a:pt x="16" y="108"/>
                    </a:lnTo>
                    <a:lnTo>
                      <a:pt x="16" y="90"/>
                    </a:lnTo>
                    <a:lnTo>
                      <a:pt x="18" y="72"/>
                    </a:lnTo>
                    <a:lnTo>
                      <a:pt x="24" y="52"/>
                    </a:lnTo>
                    <a:lnTo>
                      <a:pt x="32" y="32"/>
                    </a:lnTo>
                    <a:lnTo>
                      <a:pt x="38" y="26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zh-TW" altLang="en-US">
                  <a:ea typeface="SimSun" pitchFamily="2" charset="-122"/>
                </a:endParaRPr>
              </a:p>
            </p:txBody>
          </p:sp>
        </p:grpSp>
      </p:grpSp>
      <p:grpSp>
        <p:nvGrpSpPr>
          <p:cNvPr id="33794" name="Gruppe 83"/>
          <p:cNvGrpSpPr>
            <a:grpSpLocks/>
          </p:cNvGrpSpPr>
          <p:nvPr/>
        </p:nvGrpSpPr>
        <p:grpSpPr bwMode="auto">
          <a:xfrm>
            <a:off x="6875463" y="260350"/>
            <a:ext cx="2016125" cy="6597650"/>
            <a:chOff x="9882188" y="1047750"/>
            <a:chExt cx="1260475" cy="4184650"/>
          </a:xfrm>
        </p:grpSpPr>
        <p:sp>
          <p:nvSpPr>
            <p:cNvPr id="33800" name="Freeform 29"/>
            <p:cNvSpPr>
              <a:spLocks noEditPoints="1"/>
            </p:cNvSpPr>
            <p:nvPr/>
          </p:nvSpPr>
          <p:spPr bwMode="auto">
            <a:xfrm>
              <a:off x="9882188" y="1047750"/>
              <a:ext cx="1260475" cy="4184650"/>
            </a:xfrm>
            <a:custGeom>
              <a:avLst/>
              <a:gdLst>
                <a:gd name="T0" fmla="*/ 2147483647 w 794"/>
                <a:gd name="T1" fmla="*/ 2147483647 h 2636"/>
                <a:gd name="T2" fmla="*/ 2147483647 w 794"/>
                <a:gd name="T3" fmla="*/ 2147483647 h 2636"/>
                <a:gd name="T4" fmla="*/ 2147483647 w 794"/>
                <a:gd name="T5" fmla="*/ 2147483647 h 2636"/>
                <a:gd name="T6" fmla="*/ 2147483647 w 794"/>
                <a:gd name="T7" fmla="*/ 2147483647 h 2636"/>
                <a:gd name="T8" fmla="*/ 2147483647 w 794"/>
                <a:gd name="T9" fmla="*/ 2147483647 h 2636"/>
                <a:gd name="T10" fmla="*/ 2147483647 w 794"/>
                <a:gd name="T11" fmla="*/ 2147483647 h 2636"/>
                <a:gd name="T12" fmla="*/ 2147483647 w 794"/>
                <a:gd name="T13" fmla="*/ 2147483647 h 2636"/>
                <a:gd name="T14" fmla="*/ 2147483647 w 794"/>
                <a:gd name="T15" fmla="*/ 2147483647 h 2636"/>
                <a:gd name="T16" fmla="*/ 2147483647 w 794"/>
                <a:gd name="T17" fmla="*/ 2147483647 h 2636"/>
                <a:gd name="T18" fmla="*/ 2147483647 w 794"/>
                <a:gd name="T19" fmla="*/ 2147483647 h 2636"/>
                <a:gd name="T20" fmla="*/ 2147483647 w 794"/>
                <a:gd name="T21" fmla="*/ 2147483647 h 2636"/>
                <a:gd name="T22" fmla="*/ 2147483647 w 794"/>
                <a:gd name="T23" fmla="*/ 2147483647 h 2636"/>
                <a:gd name="T24" fmla="*/ 2147483647 w 794"/>
                <a:gd name="T25" fmla="*/ 2147483647 h 2636"/>
                <a:gd name="T26" fmla="*/ 2147483647 w 794"/>
                <a:gd name="T27" fmla="*/ 2147483647 h 2636"/>
                <a:gd name="T28" fmla="*/ 2147483647 w 794"/>
                <a:gd name="T29" fmla="*/ 2147483647 h 2636"/>
                <a:gd name="T30" fmla="*/ 2147483647 w 794"/>
                <a:gd name="T31" fmla="*/ 2147483647 h 2636"/>
                <a:gd name="T32" fmla="*/ 2147483647 w 794"/>
                <a:gd name="T33" fmla="*/ 2147483647 h 2636"/>
                <a:gd name="T34" fmla="*/ 2147483647 w 794"/>
                <a:gd name="T35" fmla="*/ 2147483647 h 2636"/>
                <a:gd name="T36" fmla="*/ 2147483647 w 794"/>
                <a:gd name="T37" fmla="*/ 2147483647 h 2636"/>
                <a:gd name="T38" fmla="*/ 2147483647 w 794"/>
                <a:gd name="T39" fmla="*/ 2147483647 h 2636"/>
                <a:gd name="T40" fmla="*/ 2147483647 w 794"/>
                <a:gd name="T41" fmla="*/ 2147483647 h 2636"/>
                <a:gd name="T42" fmla="*/ 2147483647 w 794"/>
                <a:gd name="T43" fmla="*/ 2147483647 h 2636"/>
                <a:gd name="T44" fmla="*/ 2147483647 w 794"/>
                <a:gd name="T45" fmla="*/ 2147483647 h 2636"/>
                <a:gd name="T46" fmla="*/ 2147483647 w 794"/>
                <a:gd name="T47" fmla="*/ 2147483647 h 2636"/>
                <a:gd name="T48" fmla="*/ 2147483647 w 794"/>
                <a:gd name="T49" fmla="*/ 2147483647 h 2636"/>
                <a:gd name="T50" fmla="*/ 2147483647 w 794"/>
                <a:gd name="T51" fmla="*/ 2147483647 h 2636"/>
                <a:gd name="T52" fmla="*/ 2147483647 w 794"/>
                <a:gd name="T53" fmla="*/ 2147483647 h 2636"/>
                <a:gd name="T54" fmla="*/ 2147483647 w 794"/>
                <a:gd name="T55" fmla="*/ 2147483647 h 2636"/>
                <a:gd name="T56" fmla="*/ 2147483647 w 794"/>
                <a:gd name="T57" fmla="*/ 2147483647 h 2636"/>
                <a:gd name="T58" fmla="*/ 2147483647 w 794"/>
                <a:gd name="T59" fmla="*/ 2147483647 h 2636"/>
                <a:gd name="T60" fmla="*/ 2147483647 w 794"/>
                <a:gd name="T61" fmla="*/ 2147483647 h 2636"/>
                <a:gd name="T62" fmla="*/ 2147483647 w 794"/>
                <a:gd name="T63" fmla="*/ 2147483647 h 2636"/>
                <a:gd name="T64" fmla="*/ 2147483647 w 794"/>
                <a:gd name="T65" fmla="*/ 2147483647 h 2636"/>
                <a:gd name="T66" fmla="*/ 2147483647 w 794"/>
                <a:gd name="T67" fmla="*/ 2147483647 h 2636"/>
                <a:gd name="T68" fmla="*/ 2147483647 w 794"/>
                <a:gd name="T69" fmla="*/ 2147483647 h 2636"/>
                <a:gd name="T70" fmla="*/ 2147483647 w 794"/>
                <a:gd name="T71" fmla="*/ 2147483647 h 2636"/>
                <a:gd name="T72" fmla="*/ 2147483647 w 794"/>
                <a:gd name="T73" fmla="*/ 2147483647 h 2636"/>
                <a:gd name="T74" fmla="*/ 2147483647 w 794"/>
                <a:gd name="T75" fmla="*/ 2147483647 h 2636"/>
                <a:gd name="T76" fmla="*/ 2147483647 w 794"/>
                <a:gd name="T77" fmla="*/ 2147483647 h 2636"/>
                <a:gd name="T78" fmla="*/ 2147483647 w 794"/>
                <a:gd name="T79" fmla="*/ 2147483647 h 2636"/>
                <a:gd name="T80" fmla="*/ 2147483647 w 794"/>
                <a:gd name="T81" fmla="*/ 2147483647 h 2636"/>
                <a:gd name="T82" fmla="*/ 2147483647 w 794"/>
                <a:gd name="T83" fmla="*/ 2147483647 h 2636"/>
                <a:gd name="T84" fmla="*/ 2147483647 w 794"/>
                <a:gd name="T85" fmla="*/ 2147483647 h 2636"/>
                <a:gd name="T86" fmla="*/ 2147483647 w 794"/>
                <a:gd name="T87" fmla="*/ 2147483647 h 2636"/>
                <a:gd name="T88" fmla="*/ 2147483647 w 794"/>
                <a:gd name="T89" fmla="*/ 2147483647 h 2636"/>
                <a:gd name="T90" fmla="*/ 2147483647 w 794"/>
                <a:gd name="T91" fmla="*/ 2147483647 h 2636"/>
                <a:gd name="T92" fmla="*/ 2147483647 w 794"/>
                <a:gd name="T93" fmla="*/ 2147483647 h 2636"/>
                <a:gd name="T94" fmla="*/ 2147483647 w 794"/>
                <a:gd name="T95" fmla="*/ 2147483647 h 2636"/>
                <a:gd name="T96" fmla="*/ 2147483647 w 794"/>
                <a:gd name="T97" fmla="*/ 2147483647 h 2636"/>
                <a:gd name="T98" fmla="*/ 2147483647 w 794"/>
                <a:gd name="T99" fmla="*/ 2147483647 h 2636"/>
                <a:gd name="T100" fmla="*/ 2147483647 w 794"/>
                <a:gd name="T101" fmla="*/ 2147483647 h 2636"/>
                <a:gd name="T102" fmla="*/ 2147483647 w 794"/>
                <a:gd name="T103" fmla="*/ 2147483647 h 2636"/>
                <a:gd name="T104" fmla="*/ 2147483647 w 794"/>
                <a:gd name="T105" fmla="*/ 2147483647 h 2636"/>
                <a:gd name="T106" fmla="*/ 2147483647 w 794"/>
                <a:gd name="T107" fmla="*/ 2147483647 h 2636"/>
                <a:gd name="T108" fmla="*/ 2147483647 w 794"/>
                <a:gd name="T109" fmla="*/ 2147483647 h 2636"/>
                <a:gd name="T110" fmla="*/ 2147483647 w 794"/>
                <a:gd name="T111" fmla="*/ 2147483647 h 2636"/>
                <a:gd name="T112" fmla="*/ 2147483647 w 794"/>
                <a:gd name="T113" fmla="*/ 2147483647 h 2636"/>
                <a:gd name="T114" fmla="*/ 2147483647 w 794"/>
                <a:gd name="T115" fmla="*/ 2147483647 h 2636"/>
                <a:gd name="T116" fmla="*/ 2147483647 w 794"/>
                <a:gd name="T117" fmla="*/ 2147483647 h 2636"/>
                <a:gd name="T118" fmla="*/ 2147483647 w 794"/>
                <a:gd name="T119" fmla="*/ 2147483647 h 26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794"/>
                <a:gd name="T181" fmla="*/ 0 h 2636"/>
                <a:gd name="T182" fmla="*/ 794 w 794"/>
                <a:gd name="T183" fmla="*/ 2636 h 2636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794" h="2636">
                  <a:moveTo>
                    <a:pt x="794" y="940"/>
                  </a:moveTo>
                  <a:lnTo>
                    <a:pt x="794" y="940"/>
                  </a:lnTo>
                  <a:lnTo>
                    <a:pt x="780" y="820"/>
                  </a:lnTo>
                  <a:lnTo>
                    <a:pt x="774" y="754"/>
                  </a:lnTo>
                  <a:lnTo>
                    <a:pt x="770" y="728"/>
                  </a:lnTo>
                  <a:lnTo>
                    <a:pt x="768" y="718"/>
                  </a:lnTo>
                  <a:lnTo>
                    <a:pt x="764" y="712"/>
                  </a:lnTo>
                  <a:lnTo>
                    <a:pt x="758" y="704"/>
                  </a:lnTo>
                  <a:lnTo>
                    <a:pt x="752" y="698"/>
                  </a:lnTo>
                  <a:lnTo>
                    <a:pt x="748" y="694"/>
                  </a:lnTo>
                  <a:lnTo>
                    <a:pt x="744" y="688"/>
                  </a:lnTo>
                  <a:lnTo>
                    <a:pt x="742" y="642"/>
                  </a:lnTo>
                  <a:lnTo>
                    <a:pt x="742" y="612"/>
                  </a:lnTo>
                  <a:lnTo>
                    <a:pt x="738" y="592"/>
                  </a:lnTo>
                  <a:lnTo>
                    <a:pt x="734" y="580"/>
                  </a:lnTo>
                  <a:lnTo>
                    <a:pt x="728" y="568"/>
                  </a:lnTo>
                  <a:lnTo>
                    <a:pt x="716" y="554"/>
                  </a:lnTo>
                  <a:lnTo>
                    <a:pt x="702" y="538"/>
                  </a:lnTo>
                  <a:lnTo>
                    <a:pt x="706" y="514"/>
                  </a:lnTo>
                  <a:lnTo>
                    <a:pt x="708" y="496"/>
                  </a:lnTo>
                  <a:lnTo>
                    <a:pt x="706" y="482"/>
                  </a:lnTo>
                  <a:lnTo>
                    <a:pt x="702" y="474"/>
                  </a:lnTo>
                  <a:lnTo>
                    <a:pt x="694" y="466"/>
                  </a:lnTo>
                  <a:lnTo>
                    <a:pt x="686" y="458"/>
                  </a:lnTo>
                  <a:lnTo>
                    <a:pt x="682" y="450"/>
                  </a:lnTo>
                  <a:lnTo>
                    <a:pt x="680" y="434"/>
                  </a:lnTo>
                  <a:lnTo>
                    <a:pt x="676" y="402"/>
                  </a:lnTo>
                  <a:lnTo>
                    <a:pt x="666" y="358"/>
                  </a:lnTo>
                  <a:lnTo>
                    <a:pt x="660" y="334"/>
                  </a:lnTo>
                  <a:lnTo>
                    <a:pt x="650" y="308"/>
                  </a:lnTo>
                  <a:lnTo>
                    <a:pt x="640" y="286"/>
                  </a:lnTo>
                  <a:lnTo>
                    <a:pt x="630" y="266"/>
                  </a:lnTo>
                  <a:lnTo>
                    <a:pt x="620" y="250"/>
                  </a:lnTo>
                  <a:lnTo>
                    <a:pt x="610" y="238"/>
                  </a:lnTo>
                  <a:lnTo>
                    <a:pt x="602" y="230"/>
                  </a:lnTo>
                  <a:lnTo>
                    <a:pt x="594" y="224"/>
                  </a:lnTo>
                  <a:lnTo>
                    <a:pt x="588" y="220"/>
                  </a:lnTo>
                  <a:lnTo>
                    <a:pt x="582" y="220"/>
                  </a:lnTo>
                  <a:lnTo>
                    <a:pt x="578" y="216"/>
                  </a:lnTo>
                  <a:lnTo>
                    <a:pt x="572" y="212"/>
                  </a:lnTo>
                  <a:lnTo>
                    <a:pt x="568" y="212"/>
                  </a:lnTo>
                  <a:lnTo>
                    <a:pt x="570" y="204"/>
                  </a:lnTo>
                  <a:lnTo>
                    <a:pt x="574" y="194"/>
                  </a:lnTo>
                  <a:lnTo>
                    <a:pt x="578" y="184"/>
                  </a:lnTo>
                  <a:lnTo>
                    <a:pt x="580" y="176"/>
                  </a:lnTo>
                  <a:lnTo>
                    <a:pt x="580" y="164"/>
                  </a:lnTo>
                  <a:lnTo>
                    <a:pt x="578" y="144"/>
                  </a:lnTo>
                  <a:lnTo>
                    <a:pt x="574" y="122"/>
                  </a:lnTo>
                  <a:lnTo>
                    <a:pt x="570" y="112"/>
                  </a:lnTo>
                  <a:lnTo>
                    <a:pt x="564" y="100"/>
                  </a:lnTo>
                  <a:lnTo>
                    <a:pt x="566" y="90"/>
                  </a:lnTo>
                  <a:lnTo>
                    <a:pt x="564" y="82"/>
                  </a:lnTo>
                  <a:lnTo>
                    <a:pt x="560" y="72"/>
                  </a:lnTo>
                  <a:lnTo>
                    <a:pt x="554" y="62"/>
                  </a:lnTo>
                  <a:lnTo>
                    <a:pt x="548" y="54"/>
                  </a:lnTo>
                  <a:lnTo>
                    <a:pt x="540" y="46"/>
                  </a:lnTo>
                  <a:lnTo>
                    <a:pt x="538" y="42"/>
                  </a:lnTo>
                  <a:lnTo>
                    <a:pt x="530" y="34"/>
                  </a:lnTo>
                  <a:lnTo>
                    <a:pt x="518" y="24"/>
                  </a:lnTo>
                  <a:lnTo>
                    <a:pt x="500" y="14"/>
                  </a:lnTo>
                  <a:lnTo>
                    <a:pt x="474" y="4"/>
                  </a:lnTo>
                  <a:lnTo>
                    <a:pt x="448" y="0"/>
                  </a:lnTo>
                  <a:lnTo>
                    <a:pt x="436" y="0"/>
                  </a:lnTo>
                  <a:lnTo>
                    <a:pt x="426" y="0"/>
                  </a:lnTo>
                  <a:lnTo>
                    <a:pt x="416" y="2"/>
                  </a:lnTo>
                  <a:lnTo>
                    <a:pt x="410" y="6"/>
                  </a:lnTo>
                  <a:lnTo>
                    <a:pt x="404" y="4"/>
                  </a:lnTo>
                  <a:lnTo>
                    <a:pt x="396" y="4"/>
                  </a:lnTo>
                  <a:lnTo>
                    <a:pt x="388" y="4"/>
                  </a:lnTo>
                  <a:lnTo>
                    <a:pt x="376" y="8"/>
                  </a:lnTo>
                  <a:lnTo>
                    <a:pt x="366" y="8"/>
                  </a:lnTo>
                  <a:lnTo>
                    <a:pt x="352" y="8"/>
                  </a:lnTo>
                  <a:lnTo>
                    <a:pt x="334" y="12"/>
                  </a:lnTo>
                  <a:lnTo>
                    <a:pt x="312" y="20"/>
                  </a:lnTo>
                  <a:lnTo>
                    <a:pt x="296" y="28"/>
                  </a:lnTo>
                  <a:lnTo>
                    <a:pt x="280" y="36"/>
                  </a:lnTo>
                  <a:lnTo>
                    <a:pt x="270" y="42"/>
                  </a:lnTo>
                  <a:lnTo>
                    <a:pt x="264" y="48"/>
                  </a:lnTo>
                  <a:lnTo>
                    <a:pt x="256" y="60"/>
                  </a:lnTo>
                  <a:lnTo>
                    <a:pt x="246" y="80"/>
                  </a:lnTo>
                  <a:lnTo>
                    <a:pt x="238" y="100"/>
                  </a:lnTo>
                  <a:lnTo>
                    <a:pt x="236" y="108"/>
                  </a:lnTo>
                  <a:lnTo>
                    <a:pt x="234" y="116"/>
                  </a:lnTo>
                  <a:lnTo>
                    <a:pt x="236" y="128"/>
                  </a:lnTo>
                  <a:lnTo>
                    <a:pt x="242" y="138"/>
                  </a:lnTo>
                  <a:lnTo>
                    <a:pt x="248" y="146"/>
                  </a:lnTo>
                  <a:lnTo>
                    <a:pt x="252" y="148"/>
                  </a:lnTo>
                  <a:lnTo>
                    <a:pt x="256" y="150"/>
                  </a:lnTo>
                  <a:lnTo>
                    <a:pt x="256" y="158"/>
                  </a:lnTo>
                  <a:lnTo>
                    <a:pt x="254" y="162"/>
                  </a:lnTo>
                  <a:lnTo>
                    <a:pt x="252" y="164"/>
                  </a:lnTo>
                  <a:lnTo>
                    <a:pt x="248" y="166"/>
                  </a:lnTo>
                  <a:lnTo>
                    <a:pt x="246" y="166"/>
                  </a:lnTo>
                  <a:lnTo>
                    <a:pt x="244" y="168"/>
                  </a:lnTo>
                  <a:lnTo>
                    <a:pt x="248" y="170"/>
                  </a:lnTo>
                  <a:lnTo>
                    <a:pt x="252" y="172"/>
                  </a:lnTo>
                  <a:lnTo>
                    <a:pt x="256" y="170"/>
                  </a:lnTo>
                  <a:lnTo>
                    <a:pt x="258" y="176"/>
                  </a:lnTo>
                  <a:lnTo>
                    <a:pt x="256" y="182"/>
                  </a:lnTo>
                  <a:lnTo>
                    <a:pt x="256" y="186"/>
                  </a:lnTo>
                  <a:lnTo>
                    <a:pt x="246" y="198"/>
                  </a:lnTo>
                  <a:lnTo>
                    <a:pt x="240" y="206"/>
                  </a:lnTo>
                  <a:lnTo>
                    <a:pt x="230" y="212"/>
                  </a:lnTo>
                  <a:lnTo>
                    <a:pt x="230" y="216"/>
                  </a:lnTo>
                  <a:lnTo>
                    <a:pt x="230" y="220"/>
                  </a:lnTo>
                  <a:lnTo>
                    <a:pt x="232" y="222"/>
                  </a:lnTo>
                  <a:lnTo>
                    <a:pt x="240" y="228"/>
                  </a:lnTo>
                  <a:lnTo>
                    <a:pt x="242" y="232"/>
                  </a:lnTo>
                  <a:lnTo>
                    <a:pt x="242" y="240"/>
                  </a:lnTo>
                  <a:lnTo>
                    <a:pt x="240" y="248"/>
                  </a:lnTo>
                  <a:lnTo>
                    <a:pt x="238" y="258"/>
                  </a:lnTo>
                  <a:lnTo>
                    <a:pt x="250" y="268"/>
                  </a:lnTo>
                  <a:lnTo>
                    <a:pt x="246" y="272"/>
                  </a:lnTo>
                  <a:lnTo>
                    <a:pt x="244" y="276"/>
                  </a:lnTo>
                  <a:lnTo>
                    <a:pt x="242" y="282"/>
                  </a:lnTo>
                  <a:lnTo>
                    <a:pt x="248" y="292"/>
                  </a:lnTo>
                  <a:lnTo>
                    <a:pt x="250" y="302"/>
                  </a:lnTo>
                  <a:lnTo>
                    <a:pt x="248" y="306"/>
                  </a:lnTo>
                  <a:lnTo>
                    <a:pt x="246" y="312"/>
                  </a:lnTo>
                  <a:lnTo>
                    <a:pt x="246" y="320"/>
                  </a:lnTo>
                  <a:lnTo>
                    <a:pt x="248" y="328"/>
                  </a:lnTo>
                  <a:lnTo>
                    <a:pt x="252" y="334"/>
                  </a:lnTo>
                  <a:lnTo>
                    <a:pt x="262" y="336"/>
                  </a:lnTo>
                  <a:lnTo>
                    <a:pt x="274" y="340"/>
                  </a:lnTo>
                  <a:lnTo>
                    <a:pt x="292" y="344"/>
                  </a:lnTo>
                  <a:lnTo>
                    <a:pt x="296" y="344"/>
                  </a:lnTo>
                  <a:lnTo>
                    <a:pt x="282" y="358"/>
                  </a:lnTo>
                  <a:lnTo>
                    <a:pt x="272" y="368"/>
                  </a:lnTo>
                  <a:lnTo>
                    <a:pt x="266" y="378"/>
                  </a:lnTo>
                  <a:lnTo>
                    <a:pt x="262" y="380"/>
                  </a:lnTo>
                  <a:lnTo>
                    <a:pt x="250" y="388"/>
                  </a:lnTo>
                  <a:lnTo>
                    <a:pt x="238" y="402"/>
                  </a:lnTo>
                  <a:lnTo>
                    <a:pt x="232" y="412"/>
                  </a:lnTo>
                  <a:lnTo>
                    <a:pt x="228" y="422"/>
                  </a:lnTo>
                  <a:lnTo>
                    <a:pt x="202" y="426"/>
                  </a:lnTo>
                  <a:lnTo>
                    <a:pt x="180" y="432"/>
                  </a:lnTo>
                  <a:lnTo>
                    <a:pt x="172" y="436"/>
                  </a:lnTo>
                  <a:lnTo>
                    <a:pt x="168" y="438"/>
                  </a:lnTo>
                  <a:lnTo>
                    <a:pt x="162" y="440"/>
                  </a:lnTo>
                  <a:lnTo>
                    <a:pt x="156" y="442"/>
                  </a:lnTo>
                  <a:lnTo>
                    <a:pt x="150" y="448"/>
                  </a:lnTo>
                  <a:lnTo>
                    <a:pt x="134" y="468"/>
                  </a:lnTo>
                  <a:lnTo>
                    <a:pt x="124" y="480"/>
                  </a:lnTo>
                  <a:lnTo>
                    <a:pt x="116" y="494"/>
                  </a:lnTo>
                  <a:lnTo>
                    <a:pt x="104" y="530"/>
                  </a:lnTo>
                  <a:lnTo>
                    <a:pt x="90" y="566"/>
                  </a:lnTo>
                  <a:lnTo>
                    <a:pt x="84" y="584"/>
                  </a:lnTo>
                  <a:lnTo>
                    <a:pt x="76" y="608"/>
                  </a:lnTo>
                  <a:lnTo>
                    <a:pt x="70" y="630"/>
                  </a:lnTo>
                  <a:lnTo>
                    <a:pt x="64" y="642"/>
                  </a:lnTo>
                  <a:lnTo>
                    <a:pt x="56" y="652"/>
                  </a:lnTo>
                  <a:lnTo>
                    <a:pt x="54" y="656"/>
                  </a:lnTo>
                  <a:lnTo>
                    <a:pt x="52" y="664"/>
                  </a:lnTo>
                  <a:lnTo>
                    <a:pt x="52" y="678"/>
                  </a:lnTo>
                  <a:lnTo>
                    <a:pt x="50" y="692"/>
                  </a:lnTo>
                  <a:lnTo>
                    <a:pt x="52" y="700"/>
                  </a:lnTo>
                  <a:lnTo>
                    <a:pt x="54" y="710"/>
                  </a:lnTo>
                  <a:lnTo>
                    <a:pt x="54" y="720"/>
                  </a:lnTo>
                  <a:lnTo>
                    <a:pt x="52" y="730"/>
                  </a:lnTo>
                  <a:lnTo>
                    <a:pt x="44" y="754"/>
                  </a:lnTo>
                  <a:lnTo>
                    <a:pt x="40" y="768"/>
                  </a:lnTo>
                  <a:lnTo>
                    <a:pt x="38" y="784"/>
                  </a:lnTo>
                  <a:lnTo>
                    <a:pt x="36" y="814"/>
                  </a:lnTo>
                  <a:lnTo>
                    <a:pt x="36" y="830"/>
                  </a:lnTo>
                  <a:lnTo>
                    <a:pt x="34" y="832"/>
                  </a:lnTo>
                  <a:lnTo>
                    <a:pt x="28" y="838"/>
                  </a:lnTo>
                  <a:lnTo>
                    <a:pt x="24" y="846"/>
                  </a:lnTo>
                  <a:lnTo>
                    <a:pt x="22" y="850"/>
                  </a:lnTo>
                  <a:lnTo>
                    <a:pt x="20" y="858"/>
                  </a:lnTo>
                  <a:lnTo>
                    <a:pt x="24" y="872"/>
                  </a:lnTo>
                  <a:lnTo>
                    <a:pt x="28" y="888"/>
                  </a:lnTo>
                  <a:lnTo>
                    <a:pt x="34" y="906"/>
                  </a:lnTo>
                  <a:lnTo>
                    <a:pt x="30" y="910"/>
                  </a:lnTo>
                  <a:lnTo>
                    <a:pt x="26" y="916"/>
                  </a:lnTo>
                  <a:lnTo>
                    <a:pt x="20" y="926"/>
                  </a:lnTo>
                  <a:lnTo>
                    <a:pt x="18" y="938"/>
                  </a:lnTo>
                  <a:lnTo>
                    <a:pt x="18" y="952"/>
                  </a:lnTo>
                  <a:lnTo>
                    <a:pt x="20" y="964"/>
                  </a:lnTo>
                  <a:lnTo>
                    <a:pt x="12" y="970"/>
                  </a:lnTo>
                  <a:lnTo>
                    <a:pt x="6" y="978"/>
                  </a:lnTo>
                  <a:lnTo>
                    <a:pt x="2" y="988"/>
                  </a:lnTo>
                  <a:lnTo>
                    <a:pt x="0" y="1006"/>
                  </a:lnTo>
                  <a:lnTo>
                    <a:pt x="0" y="1032"/>
                  </a:lnTo>
                  <a:lnTo>
                    <a:pt x="2" y="1072"/>
                  </a:lnTo>
                  <a:lnTo>
                    <a:pt x="6" y="1076"/>
                  </a:lnTo>
                  <a:lnTo>
                    <a:pt x="14" y="1082"/>
                  </a:lnTo>
                  <a:lnTo>
                    <a:pt x="24" y="1090"/>
                  </a:lnTo>
                  <a:lnTo>
                    <a:pt x="24" y="1096"/>
                  </a:lnTo>
                  <a:lnTo>
                    <a:pt x="22" y="1108"/>
                  </a:lnTo>
                  <a:lnTo>
                    <a:pt x="22" y="1118"/>
                  </a:lnTo>
                  <a:lnTo>
                    <a:pt x="24" y="1128"/>
                  </a:lnTo>
                  <a:lnTo>
                    <a:pt x="30" y="1136"/>
                  </a:lnTo>
                  <a:lnTo>
                    <a:pt x="38" y="1146"/>
                  </a:lnTo>
                  <a:lnTo>
                    <a:pt x="40" y="1156"/>
                  </a:lnTo>
                  <a:lnTo>
                    <a:pt x="42" y="1176"/>
                  </a:lnTo>
                  <a:lnTo>
                    <a:pt x="46" y="1198"/>
                  </a:lnTo>
                  <a:lnTo>
                    <a:pt x="46" y="1210"/>
                  </a:lnTo>
                  <a:lnTo>
                    <a:pt x="46" y="1222"/>
                  </a:lnTo>
                  <a:lnTo>
                    <a:pt x="46" y="1236"/>
                  </a:lnTo>
                  <a:lnTo>
                    <a:pt x="46" y="1242"/>
                  </a:lnTo>
                  <a:lnTo>
                    <a:pt x="48" y="1246"/>
                  </a:lnTo>
                  <a:lnTo>
                    <a:pt x="56" y="1256"/>
                  </a:lnTo>
                  <a:lnTo>
                    <a:pt x="62" y="1260"/>
                  </a:lnTo>
                  <a:lnTo>
                    <a:pt x="44" y="1372"/>
                  </a:lnTo>
                  <a:lnTo>
                    <a:pt x="38" y="1398"/>
                  </a:lnTo>
                  <a:lnTo>
                    <a:pt x="30" y="1428"/>
                  </a:lnTo>
                  <a:lnTo>
                    <a:pt x="22" y="1458"/>
                  </a:lnTo>
                  <a:lnTo>
                    <a:pt x="18" y="1484"/>
                  </a:lnTo>
                  <a:lnTo>
                    <a:pt x="16" y="1508"/>
                  </a:lnTo>
                  <a:lnTo>
                    <a:pt x="14" y="1530"/>
                  </a:lnTo>
                  <a:lnTo>
                    <a:pt x="14" y="1568"/>
                  </a:lnTo>
                  <a:lnTo>
                    <a:pt x="8" y="1626"/>
                  </a:lnTo>
                  <a:lnTo>
                    <a:pt x="6" y="1662"/>
                  </a:lnTo>
                  <a:lnTo>
                    <a:pt x="4" y="1686"/>
                  </a:lnTo>
                  <a:lnTo>
                    <a:pt x="64" y="1690"/>
                  </a:lnTo>
                  <a:lnTo>
                    <a:pt x="136" y="1696"/>
                  </a:lnTo>
                  <a:lnTo>
                    <a:pt x="156" y="1784"/>
                  </a:lnTo>
                  <a:lnTo>
                    <a:pt x="156" y="1830"/>
                  </a:lnTo>
                  <a:lnTo>
                    <a:pt x="160" y="1866"/>
                  </a:lnTo>
                  <a:lnTo>
                    <a:pt x="164" y="1882"/>
                  </a:lnTo>
                  <a:lnTo>
                    <a:pt x="168" y="1894"/>
                  </a:lnTo>
                  <a:lnTo>
                    <a:pt x="174" y="1904"/>
                  </a:lnTo>
                  <a:lnTo>
                    <a:pt x="182" y="1914"/>
                  </a:lnTo>
                  <a:lnTo>
                    <a:pt x="200" y="1934"/>
                  </a:lnTo>
                  <a:lnTo>
                    <a:pt x="220" y="1956"/>
                  </a:lnTo>
                  <a:lnTo>
                    <a:pt x="234" y="1974"/>
                  </a:lnTo>
                  <a:lnTo>
                    <a:pt x="246" y="1996"/>
                  </a:lnTo>
                  <a:lnTo>
                    <a:pt x="264" y="2032"/>
                  </a:lnTo>
                  <a:lnTo>
                    <a:pt x="276" y="2054"/>
                  </a:lnTo>
                  <a:lnTo>
                    <a:pt x="294" y="2080"/>
                  </a:lnTo>
                  <a:lnTo>
                    <a:pt x="314" y="2110"/>
                  </a:lnTo>
                  <a:lnTo>
                    <a:pt x="342" y="2144"/>
                  </a:lnTo>
                  <a:lnTo>
                    <a:pt x="340" y="2190"/>
                  </a:lnTo>
                  <a:lnTo>
                    <a:pt x="336" y="2226"/>
                  </a:lnTo>
                  <a:lnTo>
                    <a:pt x="332" y="2254"/>
                  </a:lnTo>
                  <a:lnTo>
                    <a:pt x="328" y="2270"/>
                  </a:lnTo>
                  <a:lnTo>
                    <a:pt x="320" y="2288"/>
                  </a:lnTo>
                  <a:lnTo>
                    <a:pt x="302" y="2322"/>
                  </a:lnTo>
                  <a:lnTo>
                    <a:pt x="294" y="2340"/>
                  </a:lnTo>
                  <a:lnTo>
                    <a:pt x="286" y="2362"/>
                  </a:lnTo>
                  <a:lnTo>
                    <a:pt x="274" y="2402"/>
                  </a:lnTo>
                  <a:lnTo>
                    <a:pt x="258" y="2448"/>
                  </a:lnTo>
                  <a:lnTo>
                    <a:pt x="250" y="2472"/>
                  </a:lnTo>
                  <a:lnTo>
                    <a:pt x="242" y="2486"/>
                  </a:lnTo>
                  <a:lnTo>
                    <a:pt x="236" y="2492"/>
                  </a:lnTo>
                  <a:lnTo>
                    <a:pt x="222" y="2514"/>
                  </a:lnTo>
                  <a:lnTo>
                    <a:pt x="214" y="2526"/>
                  </a:lnTo>
                  <a:lnTo>
                    <a:pt x="206" y="2536"/>
                  </a:lnTo>
                  <a:lnTo>
                    <a:pt x="192" y="2552"/>
                  </a:lnTo>
                  <a:lnTo>
                    <a:pt x="186" y="2560"/>
                  </a:lnTo>
                  <a:lnTo>
                    <a:pt x="182" y="2568"/>
                  </a:lnTo>
                  <a:lnTo>
                    <a:pt x="182" y="2578"/>
                  </a:lnTo>
                  <a:lnTo>
                    <a:pt x="184" y="2588"/>
                  </a:lnTo>
                  <a:lnTo>
                    <a:pt x="188" y="2592"/>
                  </a:lnTo>
                  <a:lnTo>
                    <a:pt x="196" y="2596"/>
                  </a:lnTo>
                  <a:lnTo>
                    <a:pt x="208" y="2598"/>
                  </a:lnTo>
                  <a:lnTo>
                    <a:pt x="222" y="2598"/>
                  </a:lnTo>
                  <a:lnTo>
                    <a:pt x="252" y="2598"/>
                  </a:lnTo>
                  <a:lnTo>
                    <a:pt x="268" y="2596"/>
                  </a:lnTo>
                  <a:lnTo>
                    <a:pt x="280" y="2592"/>
                  </a:lnTo>
                  <a:lnTo>
                    <a:pt x="302" y="2586"/>
                  </a:lnTo>
                  <a:lnTo>
                    <a:pt x="320" y="2580"/>
                  </a:lnTo>
                  <a:lnTo>
                    <a:pt x="328" y="2578"/>
                  </a:lnTo>
                  <a:lnTo>
                    <a:pt x="336" y="2572"/>
                  </a:lnTo>
                  <a:lnTo>
                    <a:pt x="342" y="2566"/>
                  </a:lnTo>
                  <a:lnTo>
                    <a:pt x="346" y="2558"/>
                  </a:lnTo>
                  <a:lnTo>
                    <a:pt x="352" y="2538"/>
                  </a:lnTo>
                  <a:lnTo>
                    <a:pt x="358" y="2522"/>
                  </a:lnTo>
                  <a:lnTo>
                    <a:pt x="362" y="2504"/>
                  </a:lnTo>
                  <a:lnTo>
                    <a:pt x="366" y="2514"/>
                  </a:lnTo>
                  <a:lnTo>
                    <a:pt x="378" y="2518"/>
                  </a:lnTo>
                  <a:lnTo>
                    <a:pt x="390" y="2514"/>
                  </a:lnTo>
                  <a:lnTo>
                    <a:pt x="400" y="2510"/>
                  </a:lnTo>
                  <a:lnTo>
                    <a:pt x="402" y="2508"/>
                  </a:lnTo>
                  <a:lnTo>
                    <a:pt x="402" y="2504"/>
                  </a:lnTo>
                  <a:lnTo>
                    <a:pt x="400" y="2478"/>
                  </a:lnTo>
                  <a:lnTo>
                    <a:pt x="398" y="2462"/>
                  </a:lnTo>
                  <a:lnTo>
                    <a:pt x="398" y="2450"/>
                  </a:lnTo>
                  <a:lnTo>
                    <a:pt x="404" y="2438"/>
                  </a:lnTo>
                  <a:lnTo>
                    <a:pt x="412" y="2426"/>
                  </a:lnTo>
                  <a:lnTo>
                    <a:pt x="418" y="2412"/>
                  </a:lnTo>
                  <a:lnTo>
                    <a:pt x="420" y="2402"/>
                  </a:lnTo>
                  <a:lnTo>
                    <a:pt x="420" y="2388"/>
                  </a:lnTo>
                  <a:lnTo>
                    <a:pt x="414" y="2372"/>
                  </a:lnTo>
                  <a:lnTo>
                    <a:pt x="400" y="2342"/>
                  </a:lnTo>
                  <a:lnTo>
                    <a:pt x="400" y="2334"/>
                  </a:lnTo>
                  <a:lnTo>
                    <a:pt x="400" y="2316"/>
                  </a:lnTo>
                  <a:lnTo>
                    <a:pt x="402" y="2288"/>
                  </a:lnTo>
                  <a:lnTo>
                    <a:pt x="406" y="2270"/>
                  </a:lnTo>
                  <a:lnTo>
                    <a:pt x="414" y="2252"/>
                  </a:lnTo>
                  <a:lnTo>
                    <a:pt x="442" y="2294"/>
                  </a:lnTo>
                  <a:lnTo>
                    <a:pt x="462" y="2328"/>
                  </a:lnTo>
                  <a:lnTo>
                    <a:pt x="474" y="2350"/>
                  </a:lnTo>
                  <a:lnTo>
                    <a:pt x="484" y="2382"/>
                  </a:lnTo>
                  <a:lnTo>
                    <a:pt x="488" y="2398"/>
                  </a:lnTo>
                  <a:lnTo>
                    <a:pt x="488" y="2404"/>
                  </a:lnTo>
                  <a:lnTo>
                    <a:pt x="488" y="2408"/>
                  </a:lnTo>
                  <a:lnTo>
                    <a:pt x="478" y="2440"/>
                  </a:lnTo>
                  <a:lnTo>
                    <a:pt x="462" y="2476"/>
                  </a:lnTo>
                  <a:lnTo>
                    <a:pt x="438" y="2526"/>
                  </a:lnTo>
                  <a:lnTo>
                    <a:pt x="436" y="2528"/>
                  </a:lnTo>
                  <a:lnTo>
                    <a:pt x="432" y="2528"/>
                  </a:lnTo>
                  <a:lnTo>
                    <a:pt x="428" y="2532"/>
                  </a:lnTo>
                  <a:lnTo>
                    <a:pt x="412" y="2550"/>
                  </a:lnTo>
                  <a:lnTo>
                    <a:pt x="400" y="2566"/>
                  </a:lnTo>
                  <a:lnTo>
                    <a:pt x="384" y="2576"/>
                  </a:lnTo>
                  <a:lnTo>
                    <a:pt x="370" y="2584"/>
                  </a:lnTo>
                  <a:lnTo>
                    <a:pt x="362" y="2588"/>
                  </a:lnTo>
                  <a:lnTo>
                    <a:pt x="354" y="2594"/>
                  </a:lnTo>
                  <a:lnTo>
                    <a:pt x="350" y="2600"/>
                  </a:lnTo>
                  <a:lnTo>
                    <a:pt x="348" y="2608"/>
                  </a:lnTo>
                  <a:lnTo>
                    <a:pt x="348" y="2612"/>
                  </a:lnTo>
                  <a:lnTo>
                    <a:pt x="350" y="2616"/>
                  </a:lnTo>
                  <a:lnTo>
                    <a:pt x="358" y="2624"/>
                  </a:lnTo>
                  <a:lnTo>
                    <a:pt x="370" y="2632"/>
                  </a:lnTo>
                  <a:lnTo>
                    <a:pt x="388" y="2634"/>
                  </a:lnTo>
                  <a:lnTo>
                    <a:pt x="398" y="2636"/>
                  </a:lnTo>
                  <a:lnTo>
                    <a:pt x="412" y="2634"/>
                  </a:lnTo>
                  <a:lnTo>
                    <a:pt x="444" y="2630"/>
                  </a:lnTo>
                  <a:lnTo>
                    <a:pt x="472" y="2624"/>
                  </a:lnTo>
                  <a:lnTo>
                    <a:pt x="488" y="2620"/>
                  </a:lnTo>
                  <a:lnTo>
                    <a:pt x="494" y="2618"/>
                  </a:lnTo>
                  <a:lnTo>
                    <a:pt x="502" y="2612"/>
                  </a:lnTo>
                  <a:lnTo>
                    <a:pt x="510" y="2604"/>
                  </a:lnTo>
                  <a:lnTo>
                    <a:pt x="514" y="2594"/>
                  </a:lnTo>
                  <a:lnTo>
                    <a:pt x="518" y="2580"/>
                  </a:lnTo>
                  <a:lnTo>
                    <a:pt x="528" y="2560"/>
                  </a:lnTo>
                  <a:lnTo>
                    <a:pt x="540" y="2536"/>
                  </a:lnTo>
                  <a:lnTo>
                    <a:pt x="548" y="2526"/>
                  </a:lnTo>
                  <a:lnTo>
                    <a:pt x="558" y="2518"/>
                  </a:lnTo>
                  <a:lnTo>
                    <a:pt x="574" y="2504"/>
                  </a:lnTo>
                  <a:lnTo>
                    <a:pt x="584" y="2496"/>
                  </a:lnTo>
                  <a:lnTo>
                    <a:pt x="594" y="2492"/>
                  </a:lnTo>
                  <a:lnTo>
                    <a:pt x="594" y="2536"/>
                  </a:lnTo>
                  <a:lnTo>
                    <a:pt x="610" y="2546"/>
                  </a:lnTo>
                  <a:lnTo>
                    <a:pt x="640" y="2534"/>
                  </a:lnTo>
                  <a:lnTo>
                    <a:pt x="642" y="2532"/>
                  </a:lnTo>
                  <a:lnTo>
                    <a:pt x="644" y="2524"/>
                  </a:lnTo>
                  <a:lnTo>
                    <a:pt x="640" y="2502"/>
                  </a:lnTo>
                  <a:lnTo>
                    <a:pt x="638" y="2488"/>
                  </a:lnTo>
                  <a:lnTo>
                    <a:pt x="640" y="2470"/>
                  </a:lnTo>
                  <a:lnTo>
                    <a:pt x="648" y="2438"/>
                  </a:lnTo>
                  <a:lnTo>
                    <a:pt x="650" y="2422"/>
                  </a:lnTo>
                  <a:lnTo>
                    <a:pt x="650" y="2414"/>
                  </a:lnTo>
                  <a:lnTo>
                    <a:pt x="648" y="2406"/>
                  </a:lnTo>
                  <a:lnTo>
                    <a:pt x="640" y="2390"/>
                  </a:lnTo>
                  <a:lnTo>
                    <a:pt x="628" y="2372"/>
                  </a:lnTo>
                  <a:lnTo>
                    <a:pt x="614" y="2358"/>
                  </a:lnTo>
                  <a:lnTo>
                    <a:pt x="610" y="2354"/>
                  </a:lnTo>
                  <a:lnTo>
                    <a:pt x="606" y="2354"/>
                  </a:lnTo>
                  <a:lnTo>
                    <a:pt x="588" y="2336"/>
                  </a:lnTo>
                  <a:lnTo>
                    <a:pt x="576" y="2322"/>
                  </a:lnTo>
                  <a:lnTo>
                    <a:pt x="568" y="2310"/>
                  </a:lnTo>
                  <a:lnTo>
                    <a:pt x="528" y="2220"/>
                  </a:lnTo>
                  <a:lnTo>
                    <a:pt x="498" y="2152"/>
                  </a:lnTo>
                  <a:lnTo>
                    <a:pt x="470" y="2098"/>
                  </a:lnTo>
                  <a:lnTo>
                    <a:pt x="484" y="2036"/>
                  </a:lnTo>
                  <a:lnTo>
                    <a:pt x="496" y="1980"/>
                  </a:lnTo>
                  <a:lnTo>
                    <a:pt x="500" y="1952"/>
                  </a:lnTo>
                  <a:lnTo>
                    <a:pt x="502" y="1926"/>
                  </a:lnTo>
                  <a:lnTo>
                    <a:pt x="502" y="1902"/>
                  </a:lnTo>
                  <a:lnTo>
                    <a:pt x="502" y="1880"/>
                  </a:lnTo>
                  <a:lnTo>
                    <a:pt x="500" y="1848"/>
                  </a:lnTo>
                  <a:lnTo>
                    <a:pt x="496" y="1824"/>
                  </a:lnTo>
                  <a:lnTo>
                    <a:pt x="494" y="1810"/>
                  </a:lnTo>
                  <a:lnTo>
                    <a:pt x="496" y="1788"/>
                  </a:lnTo>
                  <a:lnTo>
                    <a:pt x="498" y="1776"/>
                  </a:lnTo>
                  <a:lnTo>
                    <a:pt x="524" y="1776"/>
                  </a:lnTo>
                  <a:lnTo>
                    <a:pt x="554" y="1774"/>
                  </a:lnTo>
                  <a:lnTo>
                    <a:pt x="586" y="1772"/>
                  </a:lnTo>
                  <a:lnTo>
                    <a:pt x="618" y="1766"/>
                  </a:lnTo>
                  <a:lnTo>
                    <a:pt x="648" y="1760"/>
                  </a:lnTo>
                  <a:lnTo>
                    <a:pt x="658" y="1756"/>
                  </a:lnTo>
                  <a:lnTo>
                    <a:pt x="668" y="1750"/>
                  </a:lnTo>
                  <a:lnTo>
                    <a:pt x="674" y="1744"/>
                  </a:lnTo>
                  <a:lnTo>
                    <a:pt x="676" y="1738"/>
                  </a:lnTo>
                  <a:lnTo>
                    <a:pt x="676" y="1712"/>
                  </a:lnTo>
                  <a:lnTo>
                    <a:pt x="676" y="1696"/>
                  </a:lnTo>
                  <a:lnTo>
                    <a:pt x="674" y="1682"/>
                  </a:lnTo>
                  <a:lnTo>
                    <a:pt x="676" y="1682"/>
                  </a:lnTo>
                  <a:lnTo>
                    <a:pt x="680" y="1678"/>
                  </a:lnTo>
                  <a:lnTo>
                    <a:pt x="682" y="1676"/>
                  </a:lnTo>
                  <a:lnTo>
                    <a:pt x="684" y="1670"/>
                  </a:lnTo>
                  <a:lnTo>
                    <a:pt x="684" y="1664"/>
                  </a:lnTo>
                  <a:lnTo>
                    <a:pt x="682" y="1656"/>
                  </a:lnTo>
                  <a:lnTo>
                    <a:pt x="668" y="1584"/>
                  </a:lnTo>
                  <a:lnTo>
                    <a:pt x="658" y="1538"/>
                  </a:lnTo>
                  <a:lnTo>
                    <a:pt x="652" y="1500"/>
                  </a:lnTo>
                  <a:lnTo>
                    <a:pt x="644" y="1404"/>
                  </a:lnTo>
                  <a:lnTo>
                    <a:pt x="634" y="1322"/>
                  </a:lnTo>
                  <a:lnTo>
                    <a:pt x="630" y="1286"/>
                  </a:lnTo>
                  <a:lnTo>
                    <a:pt x="628" y="1264"/>
                  </a:lnTo>
                  <a:lnTo>
                    <a:pt x="634" y="1268"/>
                  </a:lnTo>
                  <a:lnTo>
                    <a:pt x="644" y="1274"/>
                  </a:lnTo>
                  <a:lnTo>
                    <a:pt x="652" y="1276"/>
                  </a:lnTo>
                  <a:lnTo>
                    <a:pt x="660" y="1276"/>
                  </a:lnTo>
                  <a:lnTo>
                    <a:pt x="666" y="1276"/>
                  </a:lnTo>
                  <a:lnTo>
                    <a:pt x="672" y="1272"/>
                  </a:lnTo>
                  <a:lnTo>
                    <a:pt x="678" y="1264"/>
                  </a:lnTo>
                  <a:lnTo>
                    <a:pt x="682" y="1256"/>
                  </a:lnTo>
                  <a:lnTo>
                    <a:pt x="688" y="1234"/>
                  </a:lnTo>
                  <a:lnTo>
                    <a:pt x="690" y="1216"/>
                  </a:lnTo>
                  <a:lnTo>
                    <a:pt x="692" y="1208"/>
                  </a:lnTo>
                  <a:lnTo>
                    <a:pt x="698" y="1204"/>
                  </a:lnTo>
                  <a:lnTo>
                    <a:pt x="704" y="1200"/>
                  </a:lnTo>
                  <a:lnTo>
                    <a:pt x="708" y="1194"/>
                  </a:lnTo>
                  <a:lnTo>
                    <a:pt x="726" y="1164"/>
                  </a:lnTo>
                  <a:lnTo>
                    <a:pt x="736" y="1144"/>
                  </a:lnTo>
                  <a:lnTo>
                    <a:pt x="740" y="1134"/>
                  </a:lnTo>
                  <a:lnTo>
                    <a:pt x="740" y="1126"/>
                  </a:lnTo>
                  <a:lnTo>
                    <a:pt x="736" y="1118"/>
                  </a:lnTo>
                  <a:lnTo>
                    <a:pt x="732" y="1108"/>
                  </a:lnTo>
                  <a:lnTo>
                    <a:pt x="728" y="1102"/>
                  </a:lnTo>
                  <a:lnTo>
                    <a:pt x="746" y="1080"/>
                  </a:lnTo>
                  <a:lnTo>
                    <a:pt x="770" y="1048"/>
                  </a:lnTo>
                  <a:lnTo>
                    <a:pt x="776" y="1034"/>
                  </a:lnTo>
                  <a:lnTo>
                    <a:pt x="780" y="1018"/>
                  </a:lnTo>
                  <a:lnTo>
                    <a:pt x="786" y="988"/>
                  </a:lnTo>
                  <a:lnTo>
                    <a:pt x="792" y="966"/>
                  </a:lnTo>
                  <a:lnTo>
                    <a:pt x="794" y="952"/>
                  </a:lnTo>
                  <a:lnTo>
                    <a:pt x="794" y="940"/>
                  </a:lnTo>
                  <a:close/>
                  <a:moveTo>
                    <a:pt x="538" y="334"/>
                  </a:moveTo>
                  <a:lnTo>
                    <a:pt x="506" y="308"/>
                  </a:lnTo>
                  <a:lnTo>
                    <a:pt x="512" y="308"/>
                  </a:lnTo>
                  <a:lnTo>
                    <a:pt x="518" y="304"/>
                  </a:lnTo>
                  <a:lnTo>
                    <a:pt x="528" y="292"/>
                  </a:lnTo>
                  <a:lnTo>
                    <a:pt x="534" y="280"/>
                  </a:lnTo>
                  <a:lnTo>
                    <a:pt x="536" y="274"/>
                  </a:lnTo>
                  <a:lnTo>
                    <a:pt x="542" y="270"/>
                  </a:lnTo>
                  <a:lnTo>
                    <a:pt x="548" y="266"/>
                  </a:lnTo>
                  <a:lnTo>
                    <a:pt x="554" y="256"/>
                  </a:lnTo>
                  <a:lnTo>
                    <a:pt x="558" y="246"/>
                  </a:lnTo>
                  <a:lnTo>
                    <a:pt x="558" y="242"/>
                  </a:lnTo>
                  <a:lnTo>
                    <a:pt x="562" y="246"/>
                  </a:lnTo>
                  <a:lnTo>
                    <a:pt x="562" y="252"/>
                  </a:lnTo>
                  <a:lnTo>
                    <a:pt x="562" y="258"/>
                  </a:lnTo>
                  <a:lnTo>
                    <a:pt x="556" y="274"/>
                  </a:lnTo>
                  <a:lnTo>
                    <a:pt x="548" y="288"/>
                  </a:lnTo>
                  <a:lnTo>
                    <a:pt x="542" y="296"/>
                  </a:lnTo>
                  <a:lnTo>
                    <a:pt x="538" y="302"/>
                  </a:lnTo>
                  <a:lnTo>
                    <a:pt x="538" y="308"/>
                  </a:lnTo>
                  <a:lnTo>
                    <a:pt x="536" y="320"/>
                  </a:lnTo>
                  <a:lnTo>
                    <a:pt x="538" y="334"/>
                  </a:lnTo>
                  <a:close/>
                  <a:moveTo>
                    <a:pt x="614" y="998"/>
                  </a:moveTo>
                  <a:lnTo>
                    <a:pt x="610" y="1006"/>
                  </a:lnTo>
                  <a:lnTo>
                    <a:pt x="600" y="1018"/>
                  </a:lnTo>
                  <a:lnTo>
                    <a:pt x="596" y="1026"/>
                  </a:lnTo>
                  <a:lnTo>
                    <a:pt x="594" y="1038"/>
                  </a:lnTo>
                  <a:lnTo>
                    <a:pt x="592" y="1052"/>
                  </a:lnTo>
                  <a:lnTo>
                    <a:pt x="578" y="1070"/>
                  </a:lnTo>
                  <a:lnTo>
                    <a:pt x="570" y="1042"/>
                  </a:lnTo>
                  <a:lnTo>
                    <a:pt x="566" y="1022"/>
                  </a:lnTo>
                  <a:lnTo>
                    <a:pt x="564" y="1006"/>
                  </a:lnTo>
                  <a:lnTo>
                    <a:pt x="558" y="964"/>
                  </a:lnTo>
                  <a:lnTo>
                    <a:pt x="554" y="928"/>
                  </a:lnTo>
                  <a:lnTo>
                    <a:pt x="558" y="922"/>
                  </a:lnTo>
                  <a:lnTo>
                    <a:pt x="564" y="912"/>
                  </a:lnTo>
                  <a:lnTo>
                    <a:pt x="574" y="886"/>
                  </a:lnTo>
                  <a:lnTo>
                    <a:pt x="588" y="854"/>
                  </a:lnTo>
                  <a:lnTo>
                    <a:pt x="590" y="872"/>
                  </a:lnTo>
                  <a:lnTo>
                    <a:pt x="594" y="890"/>
                  </a:lnTo>
                  <a:lnTo>
                    <a:pt x="600" y="906"/>
                  </a:lnTo>
                  <a:lnTo>
                    <a:pt x="606" y="918"/>
                  </a:lnTo>
                  <a:lnTo>
                    <a:pt x="618" y="936"/>
                  </a:lnTo>
                  <a:lnTo>
                    <a:pt x="622" y="944"/>
                  </a:lnTo>
                  <a:lnTo>
                    <a:pt x="618" y="948"/>
                  </a:lnTo>
                  <a:lnTo>
                    <a:pt x="612" y="958"/>
                  </a:lnTo>
                  <a:lnTo>
                    <a:pt x="610" y="968"/>
                  </a:lnTo>
                  <a:lnTo>
                    <a:pt x="612" y="980"/>
                  </a:lnTo>
                  <a:lnTo>
                    <a:pt x="614" y="99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3801" name="Freeform 30"/>
            <p:cNvSpPr>
              <a:spLocks/>
            </p:cNvSpPr>
            <p:nvPr/>
          </p:nvSpPr>
          <p:spPr bwMode="auto">
            <a:xfrm>
              <a:off x="10358438" y="1593850"/>
              <a:ext cx="314325" cy="552450"/>
            </a:xfrm>
            <a:custGeom>
              <a:avLst/>
              <a:gdLst>
                <a:gd name="T0" fmla="*/ 2147483647 w 198"/>
                <a:gd name="T1" fmla="*/ 2147483647 h 348"/>
                <a:gd name="T2" fmla="*/ 2147483647 w 198"/>
                <a:gd name="T3" fmla="*/ 2147483647 h 348"/>
                <a:gd name="T4" fmla="*/ 2147483647 w 198"/>
                <a:gd name="T5" fmla="*/ 2147483647 h 348"/>
                <a:gd name="T6" fmla="*/ 2147483647 w 198"/>
                <a:gd name="T7" fmla="*/ 2147483647 h 348"/>
                <a:gd name="T8" fmla="*/ 2147483647 w 198"/>
                <a:gd name="T9" fmla="*/ 2147483647 h 348"/>
                <a:gd name="T10" fmla="*/ 2147483647 w 198"/>
                <a:gd name="T11" fmla="*/ 2147483647 h 348"/>
                <a:gd name="T12" fmla="*/ 2147483647 w 198"/>
                <a:gd name="T13" fmla="*/ 2147483647 h 348"/>
                <a:gd name="T14" fmla="*/ 2147483647 w 198"/>
                <a:gd name="T15" fmla="*/ 2147483647 h 348"/>
                <a:gd name="T16" fmla="*/ 2147483647 w 198"/>
                <a:gd name="T17" fmla="*/ 2147483647 h 348"/>
                <a:gd name="T18" fmla="*/ 2147483647 w 198"/>
                <a:gd name="T19" fmla="*/ 2147483647 h 348"/>
                <a:gd name="T20" fmla="*/ 2147483647 w 198"/>
                <a:gd name="T21" fmla="*/ 2147483647 h 348"/>
                <a:gd name="T22" fmla="*/ 2147483647 w 198"/>
                <a:gd name="T23" fmla="*/ 0 h 348"/>
                <a:gd name="T24" fmla="*/ 2147483647 w 198"/>
                <a:gd name="T25" fmla="*/ 2147483647 h 348"/>
                <a:gd name="T26" fmla="*/ 2147483647 w 198"/>
                <a:gd name="T27" fmla="*/ 2147483647 h 348"/>
                <a:gd name="T28" fmla="*/ 2147483647 w 198"/>
                <a:gd name="T29" fmla="*/ 2147483647 h 348"/>
                <a:gd name="T30" fmla="*/ 2147483647 w 198"/>
                <a:gd name="T31" fmla="*/ 2147483647 h 348"/>
                <a:gd name="T32" fmla="*/ 2147483647 w 198"/>
                <a:gd name="T33" fmla="*/ 2147483647 h 348"/>
                <a:gd name="T34" fmla="*/ 2147483647 w 198"/>
                <a:gd name="T35" fmla="*/ 2147483647 h 348"/>
                <a:gd name="T36" fmla="*/ 2147483647 w 198"/>
                <a:gd name="T37" fmla="*/ 2147483647 h 348"/>
                <a:gd name="T38" fmla="*/ 2147483647 w 198"/>
                <a:gd name="T39" fmla="*/ 2147483647 h 348"/>
                <a:gd name="T40" fmla="*/ 2147483647 w 198"/>
                <a:gd name="T41" fmla="*/ 2147483647 h 348"/>
                <a:gd name="T42" fmla="*/ 2147483647 w 198"/>
                <a:gd name="T43" fmla="*/ 2147483647 h 348"/>
                <a:gd name="T44" fmla="*/ 2147483647 w 198"/>
                <a:gd name="T45" fmla="*/ 2147483647 h 348"/>
                <a:gd name="T46" fmla="*/ 2147483647 w 198"/>
                <a:gd name="T47" fmla="*/ 2147483647 h 348"/>
                <a:gd name="T48" fmla="*/ 2147483647 w 198"/>
                <a:gd name="T49" fmla="*/ 2147483647 h 348"/>
                <a:gd name="T50" fmla="*/ 2147483647 w 198"/>
                <a:gd name="T51" fmla="*/ 2147483647 h 348"/>
                <a:gd name="T52" fmla="*/ 2147483647 w 198"/>
                <a:gd name="T53" fmla="*/ 2147483647 h 348"/>
                <a:gd name="T54" fmla="*/ 2147483647 w 198"/>
                <a:gd name="T55" fmla="*/ 2147483647 h 348"/>
                <a:gd name="T56" fmla="*/ 2147483647 w 198"/>
                <a:gd name="T57" fmla="*/ 2147483647 h 348"/>
                <a:gd name="T58" fmla="*/ 2147483647 w 198"/>
                <a:gd name="T59" fmla="*/ 2147483647 h 348"/>
                <a:gd name="T60" fmla="*/ 2147483647 w 198"/>
                <a:gd name="T61" fmla="*/ 2147483647 h 348"/>
                <a:gd name="T62" fmla="*/ 2147483647 w 198"/>
                <a:gd name="T63" fmla="*/ 2147483647 h 348"/>
                <a:gd name="T64" fmla="*/ 2147483647 w 198"/>
                <a:gd name="T65" fmla="*/ 2147483647 h 348"/>
                <a:gd name="T66" fmla="*/ 2147483647 w 198"/>
                <a:gd name="T67" fmla="*/ 2147483647 h 348"/>
                <a:gd name="T68" fmla="*/ 2147483647 w 198"/>
                <a:gd name="T69" fmla="*/ 2147483647 h 34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8"/>
                <a:gd name="T106" fmla="*/ 0 h 348"/>
                <a:gd name="T107" fmla="*/ 198 w 198"/>
                <a:gd name="T108" fmla="*/ 348 h 34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8" h="348">
                  <a:moveTo>
                    <a:pt x="20" y="14"/>
                  </a:moveTo>
                  <a:lnTo>
                    <a:pt x="20" y="14"/>
                  </a:lnTo>
                  <a:lnTo>
                    <a:pt x="26" y="32"/>
                  </a:lnTo>
                  <a:lnTo>
                    <a:pt x="40" y="72"/>
                  </a:lnTo>
                  <a:lnTo>
                    <a:pt x="48" y="98"/>
                  </a:lnTo>
                  <a:lnTo>
                    <a:pt x="52" y="124"/>
                  </a:lnTo>
                  <a:lnTo>
                    <a:pt x="56" y="152"/>
                  </a:lnTo>
                  <a:lnTo>
                    <a:pt x="56" y="176"/>
                  </a:lnTo>
                  <a:lnTo>
                    <a:pt x="74" y="140"/>
                  </a:lnTo>
                  <a:lnTo>
                    <a:pt x="88" y="114"/>
                  </a:lnTo>
                  <a:lnTo>
                    <a:pt x="94" y="104"/>
                  </a:lnTo>
                  <a:lnTo>
                    <a:pt x="100" y="98"/>
                  </a:lnTo>
                  <a:lnTo>
                    <a:pt x="118" y="86"/>
                  </a:lnTo>
                  <a:lnTo>
                    <a:pt x="150" y="64"/>
                  </a:lnTo>
                  <a:lnTo>
                    <a:pt x="166" y="50"/>
                  </a:lnTo>
                  <a:lnTo>
                    <a:pt x="180" y="36"/>
                  </a:lnTo>
                  <a:lnTo>
                    <a:pt x="184" y="30"/>
                  </a:lnTo>
                  <a:lnTo>
                    <a:pt x="188" y="22"/>
                  </a:lnTo>
                  <a:lnTo>
                    <a:pt x="188" y="16"/>
                  </a:lnTo>
                  <a:lnTo>
                    <a:pt x="188" y="10"/>
                  </a:lnTo>
                  <a:lnTo>
                    <a:pt x="194" y="0"/>
                  </a:lnTo>
                  <a:lnTo>
                    <a:pt x="198" y="12"/>
                  </a:lnTo>
                  <a:lnTo>
                    <a:pt x="198" y="28"/>
                  </a:lnTo>
                  <a:lnTo>
                    <a:pt x="198" y="46"/>
                  </a:lnTo>
                  <a:lnTo>
                    <a:pt x="194" y="70"/>
                  </a:lnTo>
                  <a:lnTo>
                    <a:pt x="186" y="96"/>
                  </a:lnTo>
                  <a:lnTo>
                    <a:pt x="180" y="112"/>
                  </a:lnTo>
                  <a:lnTo>
                    <a:pt x="172" y="126"/>
                  </a:lnTo>
                  <a:lnTo>
                    <a:pt x="162" y="142"/>
                  </a:lnTo>
                  <a:lnTo>
                    <a:pt x="150" y="160"/>
                  </a:lnTo>
                  <a:lnTo>
                    <a:pt x="150" y="152"/>
                  </a:lnTo>
                  <a:lnTo>
                    <a:pt x="152" y="136"/>
                  </a:lnTo>
                  <a:lnTo>
                    <a:pt x="150" y="126"/>
                  </a:lnTo>
                  <a:lnTo>
                    <a:pt x="148" y="118"/>
                  </a:lnTo>
                  <a:lnTo>
                    <a:pt x="144" y="110"/>
                  </a:lnTo>
                  <a:lnTo>
                    <a:pt x="136" y="102"/>
                  </a:lnTo>
                  <a:lnTo>
                    <a:pt x="128" y="112"/>
                  </a:lnTo>
                  <a:lnTo>
                    <a:pt x="130" y="118"/>
                  </a:lnTo>
                  <a:lnTo>
                    <a:pt x="134" y="126"/>
                  </a:lnTo>
                  <a:lnTo>
                    <a:pt x="136" y="136"/>
                  </a:lnTo>
                  <a:lnTo>
                    <a:pt x="138" y="148"/>
                  </a:lnTo>
                  <a:lnTo>
                    <a:pt x="136" y="164"/>
                  </a:lnTo>
                  <a:lnTo>
                    <a:pt x="130" y="180"/>
                  </a:lnTo>
                  <a:lnTo>
                    <a:pt x="120" y="200"/>
                  </a:lnTo>
                  <a:lnTo>
                    <a:pt x="108" y="220"/>
                  </a:lnTo>
                  <a:lnTo>
                    <a:pt x="92" y="238"/>
                  </a:lnTo>
                  <a:lnTo>
                    <a:pt x="64" y="272"/>
                  </a:lnTo>
                  <a:lnTo>
                    <a:pt x="50" y="288"/>
                  </a:lnTo>
                  <a:lnTo>
                    <a:pt x="38" y="306"/>
                  </a:lnTo>
                  <a:lnTo>
                    <a:pt x="26" y="326"/>
                  </a:lnTo>
                  <a:lnTo>
                    <a:pt x="18" y="348"/>
                  </a:lnTo>
                  <a:lnTo>
                    <a:pt x="28" y="314"/>
                  </a:lnTo>
                  <a:lnTo>
                    <a:pt x="36" y="280"/>
                  </a:lnTo>
                  <a:lnTo>
                    <a:pt x="42" y="238"/>
                  </a:lnTo>
                  <a:lnTo>
                    <a:pt x="44" y="214"/>
                  </a:lnTo>
                  <a:lnTo>
                    <a:pt x="44" y="192"/>
                  </a:lnTo>
                  <a:lnTo>
                    <a:pt x="42" y="170"/>
                  </a:lnTo>
                  <a:lnTo>
                    <a:pt x="40" y="148"/>
                  </a:lnTo>
                  <a:lnTo>
                    <a:pt x="34" y="128"/>
                  </a:lnTo>
                  <a:lnTo>
                    <a:pt x="26" y="108"/>
                  </a:lnTo>
                  <a:lnTo>
                    <a:pt x="14" y="92"/>
                  </a:lnTo>
                  <a:lnTo>
                    <a:pt x="0" y="78"/>
                  </a:lnTo>
                  <a:lnTo>
                    <a:pt x="20" y="1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3795" name="群組 28"/>
          <p:cNvGrpSpPr>
            <a:grpSpLocks/>
          </p:cNvGrpSpPr>
          <p:nvPr/>
        </p:nvGrpSpPr>
        <p:grpSpPr bwMode="auto">
          <a:xfrm>
            <a:off x="3492500" y="404813"/>
            <a:ext cx="3168650" cy="6453187"/>
            <a:chOff x="8115501" y="-13813812"/>
            <a:chExt cx="16978779" cy="36471785"/>
          </a:xfrm>
        </p:grpSpPr>
        <p:sp>
          <p:nvSpPr>
            <p:cNvPr id="49" name="手繪多邊形 48"/>
            <p:cNvSpPr/>
            <p:nvPr/>
          </p:nvSpPr>
          <p:spPr>
            <a:xfrm>
              <a:off x="8115501" y="-9336712"/>
              <a:ext cx="16978779" cy="31994685"/>
            </a:xfrm>
            <a:custGeom>
              <a:avLst/>
              <a:gdLst>
                <a:gd name="connsiteX0" fmla="*/ 9601200 w 16367760"/>
                <a:gd name="connsiteY0" fmla="*/ 118872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8961120 w 16367760"/>
                <a:gd name="connsiteY57" fmla="*/ 1188720 h 32095440"/>
                <a:gd name="connsiteX58" fmla="*/ 9875520 w 16367760"/>
                <a:gd name="connsiteY58" fmla="*/ 1371600 h 32095440"/>
                <a:gd name="connsiteX0" fmla="*/ 9601200 w 16367760"/>
                <a:gd name="connsiteY0" fmla="*/ 118872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8961120 w 16367760"/>
                <a:gd name="connsiteY57" fmla="*/ 1188720 h 32095440"/>
                <a:gd name="connsiteX58" fmla="*/ 11018297 w 16367760"/>
                <a:gd name="connsiteY58" fmla="*/ 1368152 h 32095440"/>
                <a:gd name="connsiteX0" fmla="*/ 9601200 w 16367760"/>
                <a:gd name="connsiteY0" fmla="*/ 118872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8961120 w 16367760"/>
                <a:gd name="connsiteY57" fmla="*/ 1188720 h 32095440"/>
                <a:gd name="connsiteX58" fmla="*/ 11337668 w 16367760"/>
                <a:gd name="connsiteY58" fmla="*/ 1440160 h 32095440"/>
                <a:gd name="connsiteX59" fmla="*/ 11018297 w 16367760"/>
                <a:gd name="connsiteY59" fmla="*/ 1368152 h 32095440"/>
                <a:gd name="connsiteX0" fmla="*/ 9601200 w 16367760"/>
                <a:gd name="connsiteY0" fmla="*/ 118872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8961120 w 16367760"/>
                <a:gd name="connsiteY57" fmla="*/ 1188720 h 32095440"/>
                <a:gd name="connsiteX58" fmla="*/ 11337668 w 16367760"/>
                <a:gd name="connsiteY58" fmla="*/ 1440160 h 32095440"/>
                <a:gd name="connsiteX0" fmla="*/ 9601200 w 16367760"/>
                <a:gd name="connsiteY0" fmla="*/ 118872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337668 w 16367760"/>
                <a:gd name="connsiteY57" fmla="*/ 1440160 h 32095440"/>
                <a:gd name="connsiteX0" fmla="*/ 9601200 w 16367760"/>
                <a:gd name="connsiteY0" fmla="*/ 1188720 h 32095440"/>
                <a:gd name="connsiteX1" fmla="*/ 11577196 w 16367760"/>
                <a:gd name="connsiteY1" fmla="*/ 1512168 h 32095440"/>
                <a:gd name="connsiteX2" fmla="*/ 12252960 w 16367760"/>
                <a:gd name="connsiteY2" fmla="*/ 3200400 h 32095440"/>
                <a:gd name="connsiteX3" fmla="*/ 12801600 w 16367760"/>
                <a:gd name="connsiteY3" fmla="*/ 7589520 h 32095440"/>
                <a:gd name="connsiteX4" fmla="*/ 12618720 w 16367760"/>
                <a:gd name="connsiteY4" fmla="*/ 8503920 h 32095440"/>
                <a:gd name="connsiteX5" fmla="*/ 13624560 w 16367760"/>
                <a:gd name="connsiteY5" fmla="*/ 9966960 h 32095440"/>
                <a:gd name="connsiteX6" fmla="*/ 13624560 w 16367760"/>
                <a:gd name="connsiteY6" fmla="*/ 11338560 h 32095440"/>
                <a:gd name="connsiteX7" fmla="*/ 14721840 w 16367760"/>
                <a:gd name="connsiteY7" fmla="*/ 13075920 h 32095440"/>
                <a:gd name="connsiteX8" fmla="*/ 14447520 w 16367760"/>
                <a:gd name="connsiteY8" fmla="*/ 13441680 h 32095440"/>
                <a:gd name="connsiteX9" fmla="*/ 14538960 w 16367760"/>
                <a:gd name="connsiteY9" fmla="*/ 13807440 h 32095440"/>
                <a:gd name="connsiteX10" fmla="*/ 15636240 w 16367760"/>
                <a:gd name="connsiteY10" fmla="*/ 13716000 h 32095440"/>
                <a:gd name="connsiteX11" fmla="*/ 16367760 w 16367760"/>
                <a:gd name="connsiteY11" fmla="*/ 16093440 h 32095440"/>
                <a:gd name="connsiteX12" fmla="*/ 15544800 w 16367760"/>
                <a:gd name="connsiteY12" fmla="*/ 17647920 h 32095440"/>
                <a:gd name="connsiteX13" fmla="*/ 11795760 w 16367760"/>
                <a:gd name="connsiteY13" fmla="*/ 17099280 h 32095440"/>
                <a:gd name="connsiteX14" fmla="*/ 11795760 w 16367760"/>
                <a:gd name="connsiteY14" fmla="*/ 13898880 h 32095440"/>
                <a:gd name="connsiteX15" fmla="*/ 12801600 w 16367760"/>
                <a:gd name="connsiteY15" fmla="*/ 13898880 h 32095440"/>
                <a:gd name="connsiteX16" fmla="*/ 12527280 w 16367760"/>
                <a:gd name="connsiteY16" fmla="*/ 13533120 h 32095440"/>
                <a:gd name="connsiteX17" fmla="*/ 12527280 w 16367760"/>
                <a:gd name="connsiteY17" fmla="*/ 13350240 h 32095440"/>
                <a:gd name="connsiteX18" fmla="*/ 11064240 w 16367760"/>
                <a:gd name="connsiteY18" fmla="*/ 9966960 h 32095440"/>
                <a:gd name="connsiteX19" fmla="*/ 10424160 w 16367760"/>
                <a:gd name="connsiteY19" fmla="*/ 10149840 h 32095440"/>
                <a:gd name="connsiteX20" fmla="*/ 10515600 w 16367760"/>
                <a:gd name="connsiteY20" fmla="*/ 16093440 h 32095440"/>
                <a:gd name="connsiteX21" fmla="*/ 10149840 w 16367760"/>
                <a:gd name="connsiteY21" fmla="*/ 16367760 h 32095440"/>
                <a:gd name="connsiteX22" fmla="*/ 9052560 w 16367760"/>
                <a:gd name="connsiteY22" fmla="*/ 22402800 h 32095440"/>
                <a:gd name="connsiteX23" fmla="*/ 9784080 w 16367760"/>
                <a:gd name="connsiteY23" fmla="*/ 23317200 h 32095440"/>
                <a:gd name="connsiteX24" fmla="*/ 10149840 w 16367760"/>
                <a:gd name="connsiteY24" fmla="*/ 26426160 h 32095440"/>
                <a:gd name="connsiteX25" fmla="*/ 11521440 w 16367760"/>
                <a:gd name="connsiteY25" fmla="*/ 28437840 h 32095440"/>
                <a:gd name="connsiteX26" fmla="*/ 11704320 w 16367760"/>
                <a:gd name="connsiteY26" fmla="*/ 29443680 h 32095440"/>
                <a:gd name="connsiteX27" fmla="*/ 12801600 w 16367760"/>
                <a:gd name="connsiteY27" fmla="*/ 30358080 h 32095440"/>
                <a:gd name="connsiteX28" fmla="*/ 13441680 w 16367760"/>
                <a:gd name="connsiteY28" fmla="*/ 30266640 h 32095440"/>
                <a:gd name="connsiteX29" fmla="*/ 13807440 w 16367760"/>
                <a:gd name="connsiteY29" fmla="*/ 30723840 h 32095440"/>
                <a:gd name="connsiteX30" fmla="*/ 11887200 w 16367760"/>
                <a:gd name="connsiteY30" fmla="*/ 32095440 h 32095440"/>
                <a:gd name="connsiteX31" fmla="*/ 9875520 w 16367760"/>
                <a:gd name="connsiteY31" fmla="*/ 31638240 h 32095440"/>
                <a:gd name="connsiteX32" fmla="*/ 9052560 w 16367760"/>
                <a:gd name="connsiteY32" fmla="*/ 31821120 h 32095440"/>
                <a:gd name="connsiteX33" fmla="*/ 8595360 w 16367760"/>
                <a:gd name="connsiteY33" fmla="*/ 30266640 h 32095440"/>
                <a:gd name="connsiteX34" fmla="*/ 7040880 w 16367760"/>
                <a:gd name="connsiteY34" fmla="*/ 30083760 h 32095440"/>
                <a:gd name="connsiteX35" fmla="*/ 5577840 w 16367760"/>
                <a:gd name="connsiteY35" fmla="*/ 28986480 h 32095440"/>
                <a:gd name="connsiteX36" fmla="*/ 4572000 w 16367760"/>
                <a:gd name="connsiteY36" fmla="*/ 28712160 h 32095440"/>
                <a:gd name="connsiteX37" fmla="*/ 6035040 w 16367760"/>
                <a:gd name="connsiteY37" fmla="*/ 21396960 h 32095440"/>
                <a:gd name="connsiteX38" fmla="*/ 5486400 w 16367760"/>
                <a:gd name="connsiteY38" fmla="*/ 18288000 h 32095440"/>
                <a:gd name="connsiteX39" fmla="*/ 4846320 w 16367760"/>
                <a:gd name="connsiteY39" fmla="*/ 21945600 h 32095440"/>
                <a:gd name="connsiteX40" fmla="*/ 2560320 w 16367760"/>
                <a:gd name="connsiteY40" fmla="*/ 22037040 h 32095440"/>
                <a:gd name="connsiteX41" fmla="*/ 0 w 16367760"/>
                <a:gd name="connsiteY41" fmla="*/ 17373600 h 32095440"/>
                <a:gd name="connsiteX42" fmla="*/ 548640 w 16367760"/>
                <a:gd name="connsiteY42" fmla="*/ 15544800 h 32095440"/>
                <a:gd name="connsiteX43" fmla="*/ 0 w 16367760"/>
                <a:gd name="connsiteY43" fmla="*/ 15179040 h 32095440"/>
                <a:gd name="connsiteX44" fmla="*/ 822960 w 16367760"/>
                <a:gd name="connsiteY44" fmla="*/ 13350240 h 32095440"/>
                <a:gd name="connsiteX45" fmla="*/ 2468880 w 16367760"/>
                <a:gd name="connsiteY45" fmla="*/ 13350240 h 32095440"/>
                <a:gd name="connsiteX46" fmla="*/ 2011680 w 16367760"/>
                <a:gd name="connsiteY46" fmla="*/ 12344400 h 32095440"/>
                <a:gd name="connsiteX47" fmla="*/ 2377440 w 16367760"/>
                <a:gd name="connsiteY47" fmla="*/ 11247120 h 32095440"/>
                <a:gd name="connsiteX48" fmla="*/ 2377440 w 16367760"/>
                <a:gd name="connsiteY48" fmla="*/ 10241280 h 32095440"/>
                <a:gd name="connsiteX49" fmla="*/ 2560320 w 16367760"/>
                <a:gd name="connsiteY49" fmla="*/ 8869680 h 32095440"/>
                <a:gd name="connsiteX50" fmla="*/ 2926080 w 16367760"/>
                <a:gd name="connsiteY50" fmla="*/ 8595360 h 32095440"/>
                <a:gd name="connsiteX51" fmla="*/ 2834640 w 16367760"/>
                <a:gd name="connsiteY51" fmla="*/ 7223760 h 32095440"/>
                <a:gd name="connsiteX52" fmla="*/ 3017520 w 16367760"/>
                <a:gd name="connsiteY52" fmla="*/ 6492240 h 32095440"/>
                <a:gd name="connsiteX53" fmla="*/ 3017520 w 16367760"/>
                <a:gd name="connsiteY53" fmla="*/ 5212080 h 32095440"/>
                <a:gd name="connsiteX54" fmla="*/ 3383280 w 16367760"/>
                <a:gd name="connsiteY54" fmla="*/ 3931920 h 32095440"/>
                <a:gd name="connsiteX55" fmla="*/ 4206240 w 16367760"/>
                <a:gd name="connsiteY55" fmla="*/ 1280160 h 32095440"/>
                <a:gd name="connsiteX56" fmla="*/ 6858000 w 16367760"/>
                <a:gd name="connsiteY56" fmla="*/ 457200 h 32095440"/>
                <a:gd name="connsiteX57" fmla="*/ 7406640 w 16367760"/>
                <a:gd name="connsiteY57" fmla="*/ 0 h 32095440"/>
                <a:gd name="connsiteX58" fmla="*/ 11337668 w 16367760"/>
                <a:gd name="connsiteY58" fmla="*/ 1440160 h 32095440"/>
                <a:gd name="connsiteX0" fmla="*/ 11577196 w 16367760"/>
                <a:gd name="connsiteY0" fmla="*/ 1512168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337668 w 16367760"/>
                <a:gd name="connsiteY57" fmla="*/ 1440160 h 32095440"/>
                <a:gd name="connsiteX0" fmla="*/ 11577196 w 16367760"/>
                <a:gd name="connsiteY0" fmla="*/ 1512168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337668 w 16367760"/>
                <a:gd name="connsiteY57" fmla="*/ 1440160 h 32095440"/>
                <a:gd name="connsiteX58" fmla="*/ 11577196 w 16367760"/>
                <a:gd name="connsiteY58" fmla="*/ 1512168 h 32095440"/>
                <a:gd name="connsiteX0" fmla="*/ 10778769 w 16367760"/>
                <a:gd name="connsiteY0" fmla="*/ 1512168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337668 w 16367760"/>
                <a:gd name="connsiteY57" fmla="*/ 1440160 h 32095440"/>
                <a:gd name="connsiteX58" fmla="*/ 10778769 w 16367760"/>
                <a:gd name="connsiteY58" fmla="*/ 1512168 h 32095440"/>
                <a:gd name="connsiteX0" fmla="*/ 11337668 w 16367760"/>
                <a:gd name="connsiteY0" fmla="*/ 144016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337668 w 16367760"/>
                <a:gd name="connsiteY57" fmla="*/ 1440160 h 32095440"/>
                <a:gd name="connsiteX0" fmla="*/ 11098140 w 16367760"/>
                <a:gd name="connsiteY0" fmla="*/ 1512168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98140 w 16367760"/>
                <a:gd name="connsiteY57" fmla="*/ 1512168 h 32095440"/>
                <a:gd name="connsiteX0" fmla="*/ 10698926 w 16367760"/>
                <a:gd name="connsiteY0" fmla="*/ 1440160 h 32095440"/>
                <a:gd name="connsiteX1" fmla="*/ 12252960 w 16367760"/>
                <a:gd name="connsiteY1" fmla="*/ 3200400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698926 w 16367760"/>
                <a:gd name="connsiteY57" fmla="*/ 1440160 h 32095440"/>
                <a:gd name="connsiteX0" fmla="*/ 10698926 w 16367760"/>
                <a:gd name="connsiteY0" fmla="*/ 1440160 h 32095440"/>
                <a:gd name="connsiteX1" fmla="*/ 12615152 w 16367760"/>
                <a:gd name="connsiteY1" fmla="*/ 2376264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698926 w 16367760"/>
                <a:gd name="connsiteY57" fmla="*/ 1440160 h 32095440"/>
                <a:gd name="connsiteX0" fmla="*/ 10698926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698926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926080 w 16367760"/>
                <a:gd name="connsiteY49" fmla="*/ 8595360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1018297 w 16367760"/>
                <a:gd name="connsiteY0" fmla="*/ 144016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1018297 w 16367760"/>
                <a:gd name="connsiteY57" fmla="*/ 1440160 h 32095440"/>
                <a:gd name="connsiteX0" fmla="*/ 10219870 w 16367760"/>
                <a:gd name="connsiteY0" fmla="*/ 1656184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219870 w 16367760"/>
                <a:gd name="connsiteY57" fmla="*/ 1656184 h 32095440"/>
                <a:gd name="connsiteX0" fmla="*/ 10698926 w 16367760"/>
                <a:gd name="connsiteY0" fmla="*/ 1656184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698926 w 16367760"/>
                <a:gd name="connsiteY57" fmla="*/ 1656184 h 32095440"/>
                <a:gd name="connsiteX0" fmla="*/ 10379555 w 16367760"/>
                <a:gd name="connsiteY0" fmla="*/ 1728192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379555 w 16367760"/>
                <a:gd name="connsiteY57" fmla="*/ 1728192 h 32095440"/>
                <a:gd name="connsiteX0" fmla="*/ 10397131 w 16367760"/>
                <a:gd name="connsiteY0" fmla="*/ 1428616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57" fmla="*/ 10397131 w 16367760"/>
                <a:gd name="connsiteY57" fmla="*/ 1428616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5577840 w 16367760"/>
                <a:gd name="connsiteY34" fmla="*/ 28986480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6103233 w 16367760"/>
                <a:gd name="connsiteY34" fmla="*/ 29012928 h 32095440"/>
                <a:gd name="connsiteX35" fmla="*/ 4572000 w 16367760"/>
                <a:gd name="connsiteY35" fmla="*/ 28712160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6103233 w 16367760"/>
                <a:gd name="connsiteY34" fmla="*/ 29012928 h 32095440"/>
                <a:gd name="connsiteX35" fmla="*/ 5270974 w 16367760"/>
                <a:gd name="connsiteY35" fmla="*/ 28726182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2560320 w 16367760"/>
                <a:gd name="connsiteY39" fmla="*/ 22037040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6103233 w 16367760"/>
                <a:gd name="connsiteY34" fmla="*/ 29012928 h 32095440"/>
                <a:gd name="connsiteX35" fmla="*/ 5270974 w 16367760"/>
                <a:gd name="connsiteY35" fmla="*/ 28726182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3120971 w 16367760"/>
                <a:gd name="connsiteY39" fmla="*/ 22059353 h 32095440"/>
                <a:gd name="connsiteX40" fmla="*/ 0 w 16367760"/>
                <a:gd name="connsiteY40" fmla="*/ 17373600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6103233 w 16367760"/>
                <a:gd name="connsiteY34" fmla="*/ 29012928 h 32095440"/>
                <a:gd name="connsiteX35" fmla="*/ 5270974 w 16367760"/>
                <a:gd name="connsiteY35" fmla="*/ 28726182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3120971 w 16367760"/>
                <a:gd name="connsiteY39" fmla="*/ 22059353 h 32095440"/>
                <a:gd name="connsiteX40" fmla="*/ 624194 w 16367760"/>
                <a:gd name="connsiteY40" fmla="*/ 17471428 h 32095440"/>
                <a:gd name="connsiteX41" fmla="*/ 548640 w 16367760"/>
                <a:gd name="connsiteY41" fmla="*/ 15544800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7406640 w 16367760"/>
                <a:gd name="connsiteY0" fmla="*/ 0 h 32095440"/>
                <a:gd name="connsiteX1" fmla="*/ 12215938 w 16367760"/>
                <a:gd name="connsiteY1" fmla="*/ 2592288 h 32095440"/>
                <a:gd name="connsiteX2" fmla="*/ 12801600 w 16367760"/>
                <a:gd name="connsiteY2" fmla="*/ 7589520 h 32095440"/>
                <a:gd name="connsiteX3" fmla="*/ 12618720 w 16367760"/>
                <a:gd name="connsiteY3" fmla="*/ 8503920 h 32095440"/>
                <a:gd name="connsiteX4" fmla="*/ 13624560 w 16367760"/>
                <a:gd name="connsiteY4" fmla="*/ 9966960 h 32095440"/>
                <a:gd name="connsiteX5" fmla="*/ 13624560 w 16367760"/>
                <a:gd name="connsiteY5" fmla="*/ 11338560 h 32095440"/>
                <a:gd name="connsiteX6" fmla="*/ 14721840 w 16367760"/>
                <a:gd name="connsiteY6" fmla="*/ 13075920 h 32095440"/>
                <a:gd name="connsiteX7" fmla="*/ 14447520 w 16367760"/>
                <a:gd name="connsiteY7" fmla="*/ 13441680 h 32095440"/>
                <a:gd name="connsiteX8" fmla="*/ 14538960 w 16367760"/>
                <a:gd name="connsiteY8" fmla="*/ 13807440 h 32095440"/>
                <a:gd name="connsiteX9" fmla="*/ 15636240 w 16367760"/>
                <a:gd name="connsiteY9" fmla="*/ 13716000 h 32095440"/>
                <a:gd name="connsiteX10" fmla="*/ 16367760 w 16367760"/>
                <a:gd name="connsiteY10" fmla="*/ 16093440 h 32095440"/>
                <a:gd name="connsiteX11" fmla="*/ 15544800 w 16367760"/>
                <a:gd name="connsiteY11" fmla="*/ 17647920 h 32095440"/>
                <a:gd name="connsiteX12" fmla="*/ 11795760 w 16367760"/>
                <a:gd name="connsiteY12" fmla="*/ 17099280 h 32095440"/>
                <a:gd name="connsiteX13" fmla="*/ 11795760 w 16367760"/>
                <a:gd name="connsiteY13" fmla="*/ 13898880 h 32095440"/>
                <a:gd name="connsiteX14" fmla="*/ 12801600 w 16367760"/>
                <a:gd name="connsiteY14" fmla="*/ 13898880 h 32095440"/>
                <a:gd name="connsiteX15" fmla="*/ 12527280 w 16367760"/>
                <a:gd name="connsiteY15" fmla="*/ 13533120 h 32095440"/>
                <a:gd name="connsiteX16" fmla="*/ 12527280 w 16367760"/>
                <a:gd name="connsiteY16" fmla="*/ 13350240 h 32095440"/>
                <a:gd name="connsiteX17" fmla="*/ 11064240 w 16367760"/>
                <a:gd name="connsiteY17" fmla="*/ 9966960 h 32095440"/>
                <a:gd name="connsiteX18" fmla="*/ 10424160 w 16367760"/>
                <a:gd name="connsiteY18" fmla="*/ 10149840 h 32095440"/>
                <a:gd name="connsiteX19" fmla="*/ 10515600 w 16367760"/>
                <a:gd name="connsiteY19" fmla="*/ 16093440 h 32095440"/>
                <a:gd name="connsiteX20" fmla="*/ 10149840 w 16367760"/>
                <a:gd name="connsiteY20" fmla="*/ 16367760 h 32095440"/>
                <a:gd name="connsiteX21" fmla="*/ 9052560 w 16367760"/>
                <a:gd name="connsiteY21" fmla="*/ 22402800 h 32095440"/>
                <a:gd name="connsiteX22" fmla="*/ 9784080 w 16367760"/>
                <a:gd name="connsiteY22" fmla="*/ 23317200 h 32095440"/>
                <a:gd name="connsiteX23" fmla="*/ 10149840 w 16367760"/>
                <a:gd name="connsiteY23" fmla="*/ 26426160 h 32095440"/>
                <a:gd name="connsiteX24" fmla="*/ 11521440 w 16367760"/>
                <a:gd name="connsiteY24" fmla="*/ 28437840 h 32095440"/>
                <a:gd name="connsiteX25" fmla="*/ 11704320 w 16367760"/>
                <a:gd name="connsiteY25" fmla="*/ 29443680 h 32095440"/>
                <a:gd name="connsiteX26" fmla="*/ 12801600 w 16367760"/>
                <a:gd name="connsiteY26" fmla="*/ 30358080 h 32095440"/>
                <a:gd name="connsiteX27" fmla="*/ 13441680 w 16367760"/>
                <a:gd name="connsiteY27" fmla="*/ 30266640 h 32095440"/>
                <a:gd name="connsiteX28" fmla="*/ 13807440 w 16367760"/>
                <a:gd name="connsiteY28" fmla="*/ 30723840 h 32095440"/>
                <a:gd name="connsiteX29" fmla="*/ 11887200 w 16367760"/>
                <a:gd name="connsiteY29" fmla="*/ 32095440 h 32095440"/>
                <a:gd name="connsiteX30" fmla="*/ 9875520 w 16367760"/>
                <a:gd name="connsiteY30" fmla="*/ 31638240 h 32095440"/>
                <a:gd name="connsiteX31" fmla="*/ 9052560 w 16367760"/>
                <a:gd name="connsiteY31" fmla="*/ 31821120 h 32095440"/>
                <a:gd name="connsiteX32" fmla="*/ 8595360 w 16367760"/>
                <a:gd name="connsiteY32" fmla="*/ 30266640 h 32095440"/>
                <a:gd name="connsiteX33" fmla="*/ 7040880 w 16367760"/>
                <a:gd name="connsiteY33" fmla="*/ 30083760 h 32095440"/>
                <a:gd name="connsiteX34" fmla="*/ 6103233 w 16367760"/>
                <a:gd name="connsiteY34" fmla="*/ 29012928 h 32095440"/>
                <a:gd name="connsiteX35" fmla="*/ 5270974 w 16367760"/>
                <a:gd name="connsiteY35" fmla="*/ 28726182 h 32095440"/>
                <a:gd name="connsiteX36" fmla="*/ 6035040 w 16367760"/>
                <a:gd name="connsiteY36" fmla="*/ 21396960 h 32095440"/>
                <a:gd name="connsiteX37" fmla="*/ 5486400 w 16367760"/>
                <a:gd name="connsiteY37" fmla="*/ 18288000 h 32095440"/>
                <a:gd name="connsiteX38" fmla="*/ 4846320 w 16367760"/>
                <a:gd name="connsiteY38" fmla="*/ 21945600 h 32095440"/>
                <a:gd name="connsiteX39" fmla="*/ 3120971 w 16367760"/>
                <a:gd name="connsiteY39" fmla="*/ 22059353 h 32095440"/>
                <a:gd name="connsiteX40" fmla="*/ 624194 w 16367760"/>
                <a:gd name="connsiteY40" fmla="*/ 17471428 h 32095440"/>
                <a:gd name="connsiteX41" fmla="*/ 1213222 w 16367760"/>
                <a:gd name="connsiteY41" fmla="*/ 15105779 h 32095440"/>
                <a:gd name="connsiteX42" fmla="*/ 0 w 16367760"/>
                <a:gd name="connsiteY42" fmla="*/ 15179040 h 32095440"/>
                <a:gd name="connsiteX43" fmla="*/ 822960 w 16367760"/>
                <a:gd name="connsiteY43" fmla="*/ 13350240 h 32095440"/>
                <a:gd name="connsiteX44" fmla="*/ 2468880 w 16367760"/>
                <a:gd name="connsiteY44" fmla="*/ 13350240 h 32095440"/>
                <a:gd name="connsiteX45" fmla="*/ 2011680 w 16367760"/>
                <a:gd name="connsiteY45" fmla="*/ 12344400 h 32095440"/>
                <a:gd name="connsiteX46" fmla="*/ 2377440 w 16367760"/>
                <a:gd name="connsiteY46" fmla="*/ 11247120 h 32095440"/>
                <a:gd name="connsiteX47" fmla="*/ 2377440 w 16367760"/>
                <a:gd name="connsiteY47" fmla="*/ 10241280 h 32095440"/>
                <a:gd name="connsiteX48" fmla="*/ 2560320 w 16367760"/>
                <a:gd name="connsiteY48" fmla="*/ 8869680 h 32095440"/>
                <a:gd name="connsiteX49" fmla="*/ 2634810 w 16367760"/>
                <a:gd name="connsiteY49" fmla="*/ 8352928 h 32095440"/>
                <a:gd name="connsiteX50" fmla="*/ 2834640 w 16367760"/>
                <a:gd name="connsiteY50" fmla="*/ 7223760 h 32095440"/>
                <a:gd name="connsiteX51" fmla="*/ 3017520 w 16367760"/>
                <a:gd name="connsiteY51" fmla="*/ 6492240 h 32095440"/>
                <a:gd name="connsiteX52" fmla="*/ 3017520 w 16367760"/>
                <a:gd name="connsiteY52" fmla="*/ 5212080 h 32095440"/>
                <a:gd name="connsiteX53" fmla="*/ 3383280 w 16367760"/>
                <a:gd name="connsiteY53" fmla="*/ 3931920 h 32095440"/>
                <a:gd name="connsiteX54" fmla="*/ 4206240 w 16367760"/>
                <a:gd name="connsiteY54" fmla="*/ 1280160 h 32095440"/>
                <a:gd name="connsiteX55" fmla="*/ 6858000 w 16367760"/>
                <a:gd name="connsiteY55" fmla="*/ 457200 h 32095440"/>
                <a:gd name="connsiteX56" fmla="*/ 7406640 w 16367760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198766 w 15743566"/>
                <a:gd name="connsiteY43" fmla="*/ 13350240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589028 w 15743566"/>
                <a:gd name="connsiteY43" fmla="*/ 13456993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589028 w 15743566"/>
                <a:gd name="connsiteY43" fmla="*/ 13528679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589028 w 15743566"/>
                <a:gd name="connsiteY43" fmla="*/ 13672052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589028 w 15743566"/>
                <a:gd name="connsiteY43" fmla="*/ 13815425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5034092 h 32095440"/>
                <a:gd name="connsiteX43" fmla="*/ 589028 w 15743566"/>
                <a:gd name="connsiteY43" fmla="*/ 13815425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5105779 h 32095440"/>
                <a:gd name="connsiteX42" fmla="*/ 589028 w 15743566"/>
                <a:gd name="connsiteY42" fmla="*/ 16225498 h 32095440"/>
                <a:gd name="connsiteX43" fmla="*/ 589028 w 15743566"/>
                <a:gd name="connsiteY43" fmla="*/ 13815425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4819033 h 32095440"/>
                <a:gd name="connsiteX42" fmla="*/ 589028 w 15743566"/>
                <a:gd name="connsiteY42" fmla="*/ 16225498 h 32095440"/>
                <a:gd name="connsiteX43" fmla="*/ 589028 w 15743566"/>
                <a:gd name="connsiteY43" fmla="*/ 13815425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6782446 w 15743566"/>
                <a:gd name="connsiteY0" fmla="*/ 0 h 32095440"/>
                <a:gd name="connsiteX1" fmla="*/ 11591744 w 15743566"/>
                <a:gd name="connsiteY1" fmla="*/ 2592288 h 32095440"/>
                <a:gd name="connsiteX2" fmla="*/ 12177406 w 15743566"/>
                <a:gd name="connsiteY2" fmla="*/ 7589520 h 32095440"/>
                <a:gd name="connsiteX3" fmla="*/ 11994526 w 15743566"/>
                <a:gd name="connsiteY3" fmla="*/ 8503920 h 32095440"/>
                <a:gd name="connsiteX4" fmla="*/ 13000366 w 15743566"/>
                <a:gd name="connsiteY4" fmla="*/ 9966960 h 32095440"/>
                <a:gd name="connsiteX5" fmla="*/ 13000366 w 15743566"/>
                <a:gd name="connsiteY5" fmla="*/ 11338560 h 32095440"/>
                <a:gd name="connsiteX6" fmla="*/ 14097646 w 15743566"/>
                <a:gd name="connsiteY6" fmla="*/ 13075920 h 32095440"/>
                <a:gd name="connsiteX7" fmla="*/ 13823326 w 15743566"/>
                <a:gd name="connsiteY7" fmla="*/ 13441680 h 32095440"/>
                <a:gd name="connsiteX8" fmla="*/ 13914766 w 15743566"/>
                <a:gd name="connsiteY8" fmla="*/ 13807440 h 32095440"/>
                <a:gd name="connsiteX9" fmla="*/ 15012046 w 15743566"/>
                <a:gd name="connsiteY9" fmla="*/ 13716000 h 32095440"/>
                <a:gd name="connsiteX10" fmla="*/ 15743566 w 15743566"/>
                <a:gd name="connsiteY10" fmla="*/ 16093440 h 32095440"/>
                <a:gd name="connsiteX11" fmla="*/ 14920606 w 15743566"/>
                <a:gd name="connsiteY11" fmla="*/ 17647920 h 32095440"/>
                <a:gd name="connsiteX12" fmla="*/ 11171566 w 15743566"/>
                <a:gd name="connsiteY12" fmla="*/ 17099280 h 32095440"/>
                <a:gd name="connsiteX13" fmla="*/ 11171566 w 15743566"/>
                <a:gd name="connsiteY13" fmla="*/ 13898880 h 32095440"/>
                <a:gd name="connsiteX14" fmla="*/ 12177406 w 15743566"/>
                <a:gd name="connsiteY14" fmla="*/ 13898880 h 32095440"/>
                <a:gd name="connsiteX15" fmla="*/ 11903086 w 15743566"/>
                <a:gd name="connsiteY15" fmla="*/ 13533120 h 32095440"/>
                <a:gd name="connsiteX16" fmla="*/ 11903086 w 15743566"/>
                <a:gd name="connsiteY16" fmla="*/ 13350240 h 32095440"/>
                <a:gd name="connsiteX17" fmla="*/ 10440046 w 15743566"/>
                <a:gd name="connsiteY17" fmla="*/ 9966960 h 32095440"/>
                <a:gd name="connsiteX18" fmla="*/ 9799966 w 15743566"/>
                <a:gd name="connsiteY18" fmla="*/ 10149840 h 32095440"/>
                <a:gd name="connsiteX19" fmla="*/ 9891406 w 15743566"/>
                <a:gd name="connsiteY19" fmla="*/ 16093440 h 32095440"/>
                <a:gd name="connsiteX20" fmla="*/ 9525646 w 15743566"/>
                <a:gd name="connsiteY20" fmla="*/ 16367760 h 32095440"/>
                <a:gd name="connsiteX21" fmla="*/ 8428366 w 15743566"/>
                <a:gd name="connsiteY21" fmla="*/ 22402800 h 32095440"/>
                <a:gd name="connsiteX22" fmla="*/ 9159886 w 15743566"/>
                <a:gd name="connsiteY22" fmla="*/ 23317200 h 32095440"/>
                <a:gd name="connsiteX23" fmla="*/ 9525646 w 15743566"/>
                <a:gd name="connsiteY23" fmla="*/ 26426160 h 32095440"/>
                <a:gd name="connsiteX24" fmla="*/ 10897246 w 15743566"/>
                <a:gd name="connsiteY24" fmla="*/ 28437840 h 32095440"/>
                <a:gd name="connsiteX25" fmla="*/ 11080126 w 15743566"/>
                <a:gd name="connsiteY25" fmla="*/ 29443680 h 32095440"/>
                <a:gd name="connsiteX26" fmla="*/ 12177406 w 15743566"/>
                <a:gd name="connsiteY26" fmla="*/ 30358080 h 32095440"/>
                <a:gd name="connsiteX27" fmla="*/ 12817486 w 15743566"/>
                <a:gd name="connsiteY27" fmla="*/ 30266640 h 32095440"/>
                <a:gd name="connsiteX28" fmla="*/ 13183246 w 15743566"/>
                <a:gd name="connsiteY28" fmla="*/ 30723840 h 32095440"/>
                <a:gd name="connsiteX29" fmla="*/ 11263006 w 15743566"/>
                <a:gd name="connsiteY29" fmla="*/ 32095440 h 32095440"/>
                <a:gd name="connsiteX30" fmla="*/ 9251326 w 15743566"/>
                <a:gd name="connsiteY30" fmla="*/ 31638240 h 32095440"/>
                <a:gd name="connsiteX31" fmla="*/ 8428366 w 15743566"/>
                <a:gd name="connsiteY31" fmla="*/ 31821120 h 32095440"/>
                <a:gd name="connsiteX32" fmla="*/ 7971166 w 15743566"/>
                <a:gd name="connsiteY32" fmla="*/ 30266640 h 32095440"/>
                <a:gd name="connsiteX33" fmla="*/ 6416686 w 15743566"/>
                <a:gd name="connsiteY33" fmla="*/ 30083760 h 32095440"/>
                <a:gd name="connsiteX34" fmla="*/ 5479039 w 15743566"/>
                <a:gd name="connsiteY34" fmla="*/ 29012928 h 32095440"/>
                <a:gd name="connsiteX35" fmla="*/ 4646780 w 15743566"/>
                <a:gd name="connsiteY35" fmla="*/ 28726182 h 32095440"/>
                <a:gd name="connsiteX36" fmla="*/ 5410846 w 15743566"/>
                <a:gd name="connsiteY36" fmla="*/ 21396960 h 32095440"/>
                <a:gd name="connsiteX37" fmla="*/ 4862206 w 15743566"/>
                <a:gd name="connsiteY37" fmla="*/ 18288000 h 32095440"/>
                <a:gd name="connsiteX38" fmla="*/ 4222126 w 15743566"/>
                <a:gd name="connsiteY38" fmla="*/ 21945600 h 32095440"/>
                <a:gd name="connsiteX39" fmla="*/ 2496777 w 15743566"/>
                <a:gd name="connsiteY39" fmla="*/ 22059353 h 32095440"/>
                <a:gd name="connsiteX40" fmla="*/ 0 w 15743566"/>
                <a:gd name="connsiteY40" fmla="*/ 17471428 h 32095440"/>
                <a:gd name="connsiteX41" fmla="*/ 589028 w 15743566"/>
                <a:gd name="connsiteY41" fmla="*/ 14819033 h 32095440"/>
                <a:gd name="connsiteX42" fmla="*/ 589028 w 15743566"/>
                <a:gd name="connsiteY42" fmla="*/ 16225498 h 32095440"/>
                <a:gd name="connsiteX43" fmla="*/ 589028 w 15743566"/>
                <a:gd name="connsiteY43" fmla="*/ 13815425 h 32095440"/>
                <a:gd name="connsiteX44" fmla="*/ 1844686 w 15743566"/>
                <a:gd name="connsiteY44" fmla="*/ 13350240 h 32095440"/>
                <a:gd name="connsiteX45" fmla="*/ 1387486 w 15743566"/>
                <a:gd name="connsiteY45" fmla="*/ 12344400 h 32095440"/>
                <a:gd name="connsiteX46" fmla="*/ 1753246 w 15743566"/>
                <a:gd name="connsiteY46" fmla="*/ 11247120 h 32095440"/>
                <a:gd name="connsiteX47" fmla="*/ 1753246 w 15743566"/>
                <a:gd name="connsiteY47" fmla="*/ 10241280 h 32095440"/>
                <a:gd name="connsiteX48" fmla="*/ 1936126 w 15743566"/>
                <a:gd name="connsiteY48" fmla="*/ 8869680 h 32095440"/>
                <a:gd name="connsiteX49" fmla="*/ 2010616 w 15743566"/>
                <a:gd name="connsiteY49" fmla="*/ 8352928 h 32095440"/>
                <a:gd name="connsiteX50" fmla="*/ 2210446 w 15743566"/>
                <a:gd name="connsiteY50" fmla="*/ 7223760 h 32095440"/>
                <a:gd name="connsiteX51" fmla="*/ 2393326 w 15743566"/>
                <a:gd name="connsiteY51" fmla="*/ 6492240 h 32095440"/>
                <a:gd name="connsiteX52" fmla="*/ 2393326 w 15743566"/>
                <a:gd name="connsiteY52" fmla="*/ 5212080 h 32095440"/>
                <a:gd name="connsiteX53" fmla="*/ 2759086 w 15743566"/>
                <a:gd name="connsiteY53" fmla="*/ 3931920 h 32095440"/>
                <a:gd name="connsiteX54" fmla="*/ 3582046 w 15743566"/>
                <a:gd name="connsiteY54" fmla="*/ 1280160 h 32095440"/>
                <a:gd name="connsiteX55" fmla="*/ 6233806 w 15743566"/>
                <a:gd name="connsiteY55" fmla="*/ 457200 h 32095440"/>
                <a:gd name="connsiteX56" fmla="*/ 6782446 w 15743566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906986 w 16061524"/>
                <a:gd name="connsiteY41" fmla="*/ 14819033 h 32095440"/>
                <a:gd name="connsiteX42" fmla="*/ 906986 w 16061524"/>
                <a:gd name="connsiteY42" fmla="*/ 1622549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906986 w 16061524"/>
                <a:gd name="connsiteY41" fmla="*/ 14819033 h 32095440"/>
                <a:gd name="connsiteX42" fmla="*/ 906986 w 16061524"/>
                <a:gd name="connsiteY42" fmla="*/ 1622549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4487116 h 32095440"/>
                <a:gd name="connsiteX42" fmla="*/ 906986 w 16061524"/>
                <a:gd name="connsiteY42" fmla="*/ 1622549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5311586 h 32095440"/>
                <a:gd name="connsiteX42" fmla="*/ 906986 w 16061524"/>
                <a:gd name="connsiteY42" fmla="*/ 1622549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6077165 h 32095440"/>
                <a:gd name="connsiteX42" fmla="*/ 906986 w 16061524"/>
                <a:gd name="connsiteY42" fmla="*/ 1622549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6077165 h 32095440"/>
                <a:gd name="connsiteX42" fmla="*/ 595727 w 16061524"/>
                <a:gd name="connsiteY42" fmla="*/ 15076023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5664930 h 32095440"/>
                <a:gd name="connsiteX42" fmla="*/ 595727 w 16061524"/>
                <a:gd name="connsiteY42" fmla="*/ 15076023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5664930 h 32095440"/>
                <a:gd name="connsiteX42" fmla="*/ 595727 w 16061524"/>
                <a:gd name="connsiteY42" fmla="*/ 1466378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100404 w 16061524"/>
                <a:gd name="connsiteY0" fmla="*/ 0 h 32095440"/>
                <a:gd name="connsiteX1" fmla="*/ 11909702 w 16061524"/>
                <a:gd name="connsiteY1" fmla="*/ 2592288 h 32095440"/>
                <a:gd name="connsiteX2" fmla="*/ 12495364 w 16061524"/>
                <a:gd name="connsiteY2" fmla="*/ 7589520 h 32095440"/>
                <a:gd name="connsiteX3" fmla="*/ 12312484 w 16061524"/>
                <a:gd name="connsiteY3" fmla="*/ 8503920 h 32095440"/>
                <a:gd name="connsiteX4" fmla="*/ 13318324 w 16061524"/>
                <a:gd name="connsiteY4" fmla="*/ 9966960 h 32095440"/>
                <a:gd name="connsiteX5" fmla="*/ 13318324 w 16061524"/>
                <a:gd name="connsiteY5" fmla="*/ 11338560 h 32095440"/>
                <a:gd name="connsiteX6" fmla="*/ 14415604 w 16061524"/>
                <a:gd name="connsiteY6" fmla="*/ 13075920 h 32095440"/>
                <a:gd name="connsiteX7" fmla="*/ 14141284 w 16061524"/>
                <a:gd name="connsiteY7" fmla="*/ 13441680 h 32095440"/>
                <a:gd name="connsiteX8" fmla="*/ 14232724 w 16061524"/>
                <a:gd name="connsiteY8" fmla="*/ 13807440 h 32095440"/>
                <a:gd name="connsiteX9" fmla="*/ 15330004 w 16061524"/>
                <a:gd name="connsiteY9" fmla="*/ 13716000 h 32095440"/>
                <a:gd name="connsiteX10" fmla="*/ 16061524 w 16061524"/>
                <a:gd name="connsiteY10" fmla="*/ 16093440 h 32095440"/>
                <a:gd name="connsiteX11" fmla="*/ 15238564 w 16061524"/>
                <a:gd name="connsiteY11" fmla="*/ 17647920 h 32095440"/>
                <a:gd name="connsiteX12" fmla="*/ 11489524 w 16061524"/>
                <a:gd name="connsiteY12" fmla="*/ 17099280 h 32095440"/>
                <a:gd name="connsiteX13" fmla="*/ 11489524 w 16061524"/>
                <a:gd name="connsiteY13" fmla="*/ 13898880 h 32095440"/>
                <a:gd name="connsiteX14" fmla="*/ 12495364 w 16061524"/>
                <a:gd name="connsiteY14" fmla="*/ 13898880 h 32095440"/>
                <a:gd name="connsiteX15" fmla="*/ 12221044 w 16061524"/>
                <a:gd name="connsiteY15" fmla="*/ 13533120 h 32095440"/>
                <a:gd name="connsiteX16" fmla="*/ 12221044 w 16061524"/>
                <a:gd name="connsiteY16" fmla="*/ 13350240 h 32095440"/>
                <a:gd name="connsiteX17" fmla="*/ 10758004 w 16061524"/>
                <a:gd name="connsiteY17" fmla="*/ 9966960 h 32095440"/>
                <a:gd name="connsiteX18" fmla="*/ 10117924 w 16061524"/>
                <a:gd name="connsiteY18" fmla="*/ 10149840 h 32095440"/>
                <a:gd name="connsiteX19" fmla="*/ 10209364 w 16061524"/>
                <a:gd name="connsiteY19" fmla="*/ 16093440 h 32095440"/>
                <a:gd name="connsiteX20" fmla="*/ 9843604 w 16061524"/>
                <a:gd name="connsiteY20" fmla="*/ 16367760 h 32095440"/>
                <a:gd name="connsiteX21" fmla="*/ 8746324 w 16061524"/>
                <a:gd name="connsiteY21" fmla="*/ 22402800 h 32095440"/>
                <a:gd name="connsiteX22" fmla="*/ 9477844 w 16061524"/>
                <a:gd name="connsiteY22" fmla="*/ 23317200 h 32095440"/>
                <a:gd name="connsiteX23" fmla="*/ 9843604 w 16061524"/>
                <a:gd name="connsiteY23" fmla="*/ 26426160 h 32095440"/>
                <a:gd name="connsiteX24" fmla="*/ 11215204 w 16061524"/>
                <a:gd name="connsiteY24" fmla="*/ 28437840 h 32095440"/>
                <a:gd name="connsiteX25" fmla="*/ 11398084 w 16061524"/>
                <a:gd name="connsiteY25" fmla="*/ 29443680 h 32095440"/>
                <a:gd name="connsiteX26" fmla="*/ 12495364 w 16061524"/>
                <a:gd name="connsiteY26" fmla="*/ 30358080 h 32095440"/>
                <a:gd name="connsiteX27" fmla="*/ 13135444 w 16061524"/>
                <a:gd name="connsiteY27" fmla="*/ 30266640 h 32095440"/>
                <a:gd name="connsiteX28" fmla="*/ 13501204 w 16061524"/>
                <a:gd name="connsiteY28" fmla="*/ 30723840 h 32095440"/>
                <a:gd name="connsiteX29" fmla="*/ 11580964 w 16061524"/>
                <a:gd name="connsiteY29" fmla="*/ 32095440 h 32095440"/>
                <a:gd name="connsiteX30" fmla="*/ 9569284 w 16061524"/>
                <a:gd name="connsiteY30" fmla="*/ 31638240 h 32095440"/>
                <a:gd name="connsiteX31" fmla="*/ 8746324 w 16061524"/>
                <a:gd name="connsiteY31" fmla="*/ 31821120 h 32095440"/>
                <a:gd name="connsiteX32" fmla="*/ 8289124 w 16061524"/>
                <a:gd name="connsiteY32" fmla="*/ 30266640 h 32095440"/>
                <a:gd name="connsiteX33" fmla="*/ 6734644 w 16061524"/>
                <a:gd name="connsiteY33" fmla="*/ 30083760 h 32095440"/>
                <a:gd name="connsiteX34" fmla="*/ 5796997 w 16061524"/>
                <a:gd name="connsiteY34" fmla="*/ 29012928 h 32095440"/>
                <a:gd name="connsiteX35" fmla="*/ 4964738 w 16061524"/>
                <a:gd name="connsiteY35" fmla="*/ 28726182 h 32095440"/>
                <a:gd name="connsiteX36" fmla="*/ 5728804 w 16061524"/>
                <a:gd name="connsiteY36" fmla="*/ 21396960 h 32095440"/>
                <a:gd name="connsiteX37" fmla="*/ 5180164 w 16061524"/>
                <a:gd name="connsiteY37" fmla="*/ 18288000 h 32095440"/>
                <a:gd name="connsiteX38" fmla="*/ 4540084 w 16061524"/>
                <a:gd name="connsiteY38" fmla="*/ 21945600 h 32095440"/>
                <a:gd name="connsiteX39" fmla="*/ 2814735 w 16061524"/>
                <a:gd name="connsiteY39" fmla="*/ 22059353 h 32095440"/>
                <a:gd name="connsiteX40" fmla="*/ 317958 w 16061524"/>
                <a:gd name="connsiteY40" fmla="*/ 17471428 h 32095440"/>
                <a:gd name="connsiteX41" fmla="*/ 595727 w 16061524"/>
                <a:gd name="connsiteY41" fmla="*/ 15370477 h 32095440"/>
                <a:gd name="connsiteX42" fmla="*/ 595727 w 16061524"/>
                <a:gd name="connsiteY42" fmla="*/ 14663788 h 32095440"/>
                <a:gd name="connsiteX43" fmla="*/ 906986 w 16061524"/>
                <a:gd name="connsiteY43" fmla="*/ 13815425 h 32095440"/>
                <a:gd name="connsiteX44" fmla="*/ 2162644 w 16061524"/>
                <a:gd name="connsiteY44" fmla="*/ 13350240 h 32095440"/>
                <a:gd name="connsiteX45" fmla="*/ 1705444 w 16061524"/>
                <a:gd name="connsiteY45" fmla="*/ 12344400 h 32095440"/>
                <a:gd name="connsiteX46" fmla="*/ 2071204 w 16061524"/>
                <a:gd name="connsiteY46" fmla="*/ 11247120 h 32095440"/>
                <a:gd name="connsiteX47" fmla="*/ 2071204 w 16061524"/>
                <a:gd name="connsiteY47" fmla="*/ 10241280 h 32095440"/>
                <a:gd name="connsiteX48" fmla="*/ 2254084 w 16061524"/>
                <a:gd name="connsiteY48" fmla="*/ 8869680 h 32095440"/>
                <a:gd name="connsiteX49" fmla="*/ 2328574 w 16061524"/>
                <a:gd name="connsiteY49" fmla="*/ 8352928 h 32095440"/>
                <a:gd name="connsiteX50" fmla="*/ 2528404 w 16061524"/>
                <a:gd name="connsiteY50" fmla="*/ 7223760 h 32095440"/>
                <a:gd name="connsiteX51" fmla="*/ 2711284 w 16061524"/>
                <a:gd name="connsiteY51" fmla="*/ 6492240 h 32095440"/>
                <a:gd name="connsiteX52" fmla="*/ 2711284 w 16061524"/>
                <a:gd name="connsiteY52" fmla="*/ 5212080 h 32095440"/>
                <a:gd name="connsiteX53" fmla="*/ 3077044 w 16061524"/>
                <a:gd name="connsiteY53" fmla="*/ 3931920 h 32095440"/>
                <a:gd name="connsiteX54" fmla="*/ 3900004 w 16061524"/>
                <a:gd name="connsiteY54" fmla="*/ 1280160 h 32095440"/>
                <a:gd name="connsiteX55" fmla="*/ 6551764 w 16061524"/>
                <a:gd name="connsiteY55" fmla="*/ 457200 h 32095440"/>
                <a:gd name="connsiteX56" fmla="*/ 7100404 w 16061524"/>
                <a:gd name="connsiteY56" fmla="*/ 0 h 32095440"/>
                <a:gd name="connsiteX0" fmla="*/ 7216098 w 16177218"/>
                <a:gd name="connsiteY0" fmla="*/ 0 h 32095440"/>
                <a:gd name="connsiteX1" fmla="*/ 12025396 w 16177218"/>
                <a:gd name="connsiteY1" fmla="*/ 2592288 h 32095440"/>
                <a:gd name="connsiteX2" fmla="*/ 12611058 w 16177218"/>
                <a:gd name="connsiteY2" fmla="*/ 7589520 h 32095440"/>
                <a:gd name="connsiteX3" fmla="*/ 12428178 w 16177218"/>
                <a:gd name="connsiteY3" fmla="*/ 8503920 h 32095440"/>
                <a:gd name="connsiteX4" fmla="*/ 13434018 w 16177218"/>
                <a:gd name="connsiteY4" fmla="*/ 9966960 h 32095440"/>
                <a:gd name="connsiteX5" fmla="*/ 13434018 w 16177218"/>
                <a:gd name="connsiteY5" fmla="*/ 11338560 h 32095440"/>
                <a:gd name="connsiteX6" fmla="*/ 14531298 w 16177218"/>
                <a:gd name="connsiteY6" fmla="*/ 13075920 h 32095440"/>
                <a:gd name="connsiteX7" fmla="*/ 14256978 w 16177218"/>
                <a:gd name="connsiteY7" fmla="*/ 13441680 h 32095440"/>
                <a:gd name="connsiteX8" fmla="*/ 14348418 w 16177218"/>
                <a:gd name="connsiteY8" fmla="*/ 13807440 h 32095440"/>
                <a:gd name="connsiteX9" fmla="*/ 15445698 w 16177218"/>
                <a:gd name="connsiteY9" fmla="*/ 13716000 h 32095440"/>
                <a:gd name="connsiteX10" fmla="*/ 16177218 w 16177218"/>
                <a:gd name="connsiteY10" fmla="*/ 16093440 h 32095440"/>
                <a:gd name="connsiteX11" fmla="*/ 15354258 w 16177218"/>
                <a:gd name="connsiteY11" fmla="*/ 17647920 h 32095440"/>
                <a:gd name="connsiteX12" fmla="*/ 11605218 w 16177218"/>
                <a:gd name="connsiteY12" fmla="*/ 17099280 h 32095440"/>
                <a:gd name="connsiteX13" fmla="*/ 11605218 w 16177218"/>
                <a:gd name="connsiteY13" fmla="*/ 13898880 h 32095440"/>
                <a:gd name="connsiteX14" fmla="*/ 12611058 w 16177218"/>
                <a:gd name="connsiteY14" fmla="*/ 13898880 h 32095440"/>
                <a:gd name="connsiteX15" fmla="*/ 12336738 w 16177218"/>
                <a:gd name="connsiteY15" fmla="*/ 13533120 h 32095440"/>
                <a:gd name="connsiteX16" fmla="*/ 12336738 w 16177218"/>
                <a:gd name="connsiteY16" fmla="*/ 13350240 h 32095440"/>
                <a:gd name="connsiteX17" fmla="*/ 10873698 w 16177218"/>
                <a:gd name="connsiteY17" fmla="*/ 9966960 h 32095440"/>
                <a:gd name="connsiteX18" fmla="*/ 10233618 w 16177218"/>
                <a:gd name="connsiteY18" fmla="*/ 10149840 h 32095440"/>
                <a:gd name="connsiteX19" fmla="*/ 10325058 w 16177218"/>
                <a:gd name="connsiteY19" fmla="*/ 16093440 h 32095440"/>
                <a:gd name="connsiteX20" fmla="*/ 9959298 w 16177218"/>
                <a:gd name="connsiteY20" fmla="*/ 16367760 h 32095440"/>
                <a:gd name="connsiteX21" fmla="*/ 8862018 w 16177218"/>
                <a:gd name="connsiteY21" fmla="*/ 22402800 h 32095440"/>
                <a:gd name="connsiteX22" fmla="*/ 9593538 w 16177218"/>
                <a:gd name="connsiteY22" fmla="*/ 23317200 h 32095440"/>
                <a:gd name="connsiteX23" fmla="*/ 9959298 w 16177218"/>
                <a:gd name="connsiteY23" fmla="*/ 26426160 h 32095440"/>
                <a:gd name="connsiteX24" fmla="*/ 11330898 w 16177218"/>
                <a:gd name="connsiteY24" fmla="*/ 28437840 h 32095440"/>
                <a:gd name="connsiteX25" fmla="*/ 11513778 w 16177218"/>
                <a:gd name="connsiteY25" fmla="*/ 29443680 h 32095440"/>
                <a:gd name="connsiteX26" fmla="*/ 12611058 w 16177218"/>
                <a:gd name="connsiteY26" fmla="*/ 30358080 h 32095440"/>
                <a:gd name="connsiteX27" fmla="*/ 13251138 w 16177218"/>
                <a:gd name="connsiteY27" fmla="*/ 30266640 h 32095440"/>
                <a:gd name="connsiteX28" fmla="*/ 13616898 w 16177218"/>
                <a:gd name="connsiteY28" fmla="*/ 30723840 h 32095440"/>
                <a:gd name="connsiteX29" fmla="*/ 11696658 w 16177218"/>
                <a:gd name="connsiteY29" fmla="*/ 32095440 h 32095440"/>
                <a:gd name="connsiteX30" fmla="*/ 9684978 w 16177218"/>
                <a:gd name="connsiteY30" fmla="*/ 31638240 h 32095440"/>
                <a:gd name="connsiteX31" fmla="*/ 8862018 w 16177218"/>
                <a:gd name="connsiteY31" fmla="*/ 31821120 h 32095440"/>
                <a:gd name="connsiteX32" fmla="*/ 8404818 w 16177218"/>
                <a:gd name="connsiteY32" fmla="*/ 30266640 h 32095440"/>
                <a:gd name="connsiteX33" fmla="*/ 6850338 w 16177218"/>
                <a:gd name="connsiteY33" fmla="*/ 30083760 h 32095440"/>
                <a:gd name="connsiteX34" fmla="*/ 5912691 w 16177218"/>
                <a:gd name="connsiteY34" fmla="*/ 29012928 h 32095440"/>
                <a:gd name="connsiteX35" fmla="*/ 5080432 w 16177218"/>
                <a:gd name="connsiteY35" fmla="*/ 28726182 h 32095440"/>
                <a:gd name="connsiteX36" fmla="*/ 5844498 w 16177218"/>
                <a:gd name="connsiteY36" fmla="*/ 21396960 h 32095440"/>
                <a:gd name="connsiteX37" fmla="*/ 5295858 w 16177218"/>
                <a:gd name="connsiteY37" fmla="*/ 18288000 h 32095440"/>
                <a:gd name="connsiteX38" fmla="*/ 4655778 w 16177218"/>
                <a:gd name="connsiteY38" fmla="*/ 21945600 h 32095440"/>
                <a:gd name="connsiteX39" fmla="*/ 2930429 w 16177218"/>
                <a:gd name="connsiteY39" fmla="*/ 22059353 h 32095440"/>
                <a:gd name="connsiteX40" fmla="*/ 433652 w 16177218"/>
                <a:gd name="connsiteY40" fmla="*/ 17471428 h 32095440"/>
                <a:gd name="connsiteX41" fmla="*/ 711421 w 16177218"/>
                <a:gd name="connsiteY41" fmla="*/ 15370477 h 32095440"/>
                <a:gd name="connsiteX42" fmla="*/ 711421 w 16177218"/>
                <a:gd name="connsiteY42" fmla="*/ 14663788 h 32095440"/>
                <a:gd name="connsiteX43" fmla="*/ 1022680 w 16177218"/>
                <a:gd name="connsiteY43" fmla="*/ 13815425 h 32095440"/>
                <a:gd name="connsiteX44" fmla="*/ 2278338 w 16177218"/>
                <a:gd name="connsiteY44" fmla="*/ 13350240 h 32095440"/>
                <a:gd name="connsiteX45" fmla="*/ 1821138 w 16177218"/>
                <a:gd name="connsiteY45" fmla="*/ 12344400 h 32095440"/>
                <a:gd name="connsiteX46" fmla="*/ 2186898 w 16177218"/>
                <a:gd name="connsiteY46" fmla="*/ 11247120 h 32095440"/>
                <a:gd name="connsiteX47" fmla="*/ 2186898 w 16177218"/>
                <a:gd name="connsiteY47" fmla="*/ 10241280 h 32095440"/>
                <a:gd name="connsiteX48" fmla="*/ 2369778 w 16177218"/>
                <a:gd name="connsiteY48" fmla="*/ 8869680 h 32095440"/>
                <a:gd name="connsiteX49" fmla="*/ 2444268 w 16177218"/>
                <a:gd name="connsiteY49" fmla="*/ 8352928 h 32095440"/>
                <a:gd name="connsiteX50" fmla="*/ 2644098 w 16177218"/>
                <a:gd name="connsiteY50" fmla="*/ 7223760 h 32095440"/>
                <a:gd name="connsiteX51" fmla="*/ 2826978 w 16177218"/>
                <a:gd name="connsiteY51" fmla="*/ 6492240 h 32095440"/>
                <a:gd name="connsiteX52" fmla="*/ 2826978 w 16177218"/>
                <a:gd name="connsiteY52" fmla="*/ 5212080 h 32095440"/>
                <a:gd name="connsiteX53" fmla="*/ 3192738 w 16177218"/>
                <a:gd name="connsiteY53" fmla="*/ 3931920 h 32095440"/>
                <a:gd name="connsiteX54" fmla="*/ 4015698 w 16177218"/>
                <a:gd name="connsiteY54" fmla="*/ 1280160 h 32095440"/>
                <a:gd name="connsiteX55" fmla="*/ 6667458 w 16177218"/>
                <a:gd name="connsiteY55" fmla="*/ 457200 h 32095440"/>
                <a:gd name="connsiteX56" fmla="*/ 7216098 w 16177218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4663788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487044 w 15843124"/>
                <a:gd name="connsiteY45" fmla="*/ 12344400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4663788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487044 w 15843124"/>
                <a:gd name="connsiteY45" fmla="*/ 12344400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487044 w 15843124"/>
                <a:gd name="connsiteY45" fmla="*/ 12344400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487044 w 15843124"/>
                <a:gd name="connsiteY45" fmla="*/ 12344400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311499 w 15843124"/>
                <a:gd name="connsiteY45" fmla="*/ 11895925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448160 w 15843124"/>
                <a:gd name="connsiteY45" fmla="*/ 12484832 h 32095440"/>
                <a:gd name="connsiteX46" fmla="*/ 1852804 w 15843124"/>
                <a:gd name="connsiteY46" fmla="*/ 11247120 h 32095440"/>
                <a:gd name="connsiteX47" fmla="*/ 1852804 w 15843124"/>
                <a:gd name="connsiteY47" fmla="*/ 10241280 h 32095440"/>
                <a:gd name="connsiteX48" fmla="*/ 2035684 w 15843124"/>
                <a:gd name="connsiteY48" fmla="*/ 8869680 h 32095440"/>
                <a:gd name="connsiteX49" fmla="*/ 2110174 w 15843124"/>
                <a:gd name="connsiteY49" fmla="*/ 8352928 h 32095440"/>
                <a:gd name="connsiteX50" fmla="*/ 2310004 w 15843124"/>
                <a:gd name="connsiteY50" fmla="*/ 7223760 h 32095440"/>
                <a:gd name="connsiteX51" fmla="*/ 2492884 w 15843124"/>
                <a:gd name="connsiteY51" fmla="*/ 6492240 h 32095440"/>
                <a:gd name="connsiteX52" fmla="*/ 2492884 w 15843124"/>
                <a:gd name="connsiteY52" fmla="*/ 5212080 h 32095440"/>
                <a:gd name="connsiteX53" fmla="*/ 2858644 w 15843124"/>
                <a:gd name="connsiteY53" fmla="*/ 3931920 h 32095440"/>
                <a:gd name="connsiteX54" fmla="*/ 3681604 w 15843124"/>
                <a:gd name="connsiteY54" fmla="*/ 1280160 h 32095440"/>
                <a:gd name="connsiteX55" fmla="*/ 6333364 w 15843124"/>
                <a:gd name="connsiteY55" fmla="*/ 457200 h 32095440"/>
                <a:gd name="connsiteX56" fmla="*/ 6882004 w 15843124"/>
                <a:gd name="connsiteY56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095440"/>
                <a:gd name="connsiteX1" fmla="*/ 11691302 w 15843124"/>
                <a:gd name="connsiteY1" fmla="*/ 2592288 h 32095440"/>
                <a:gd name="connsiteX2" fmla="*/ 12276964 w 15843124"/>
                <a:gd name="connsiteY2" fmla="*/ 7589520 h 32095440"/>
                <a:gd name="connsiteX3" fmla="*/ 12094084 w 15843124"/>
                <a:gd name="connsiteY3" fmla="*/ 8503920 h 32095440"/>
                <a:gd name="connsiteX4" fmla="*/ 13099924 w 15843124"/>
                <a:gd name="connsiteY4" fmla="*/ 9966960 h 32095440"/>
                <a:gd name="connsiteX5" fmla="*/ 13099924 w 15843124"/>
                <a:gd name="connsiteY5" fmla="*/ 11338560 h 32095440"/>
                <a:gd name="connsiteX6" fmla="*/ 14197204 w 15843124"/>
                <a:gd name="connsiteY6" fmla="*/ 13075920 h 32095440"/>
                <a:gd name="connsiteX7" fmla="*/ 13922884 w 15843124"/>
                <a:gd name="connsiteY7" fmla="*/ 13441680 h 32095440"/>
                <a:gd name="connsiteX8" fmla="*/ 14014324 w 15843124"/>
                <a:gd name="connsiteY8" fmla="*/ 13807440 h 32095440"/>
                <a:gd name="connsiteX9" fmla="*/ 15111604 w 15843124"/>
                <a:gd name="connsiteY9" fmla="*/ 13716000 h 32095440"/>
                <a:gd name="connsiteX10" fmla="*/ 15843124 w 15843124"/>
                <a:gd name="connsiteY10" fmla="*/ 16093440 h 32095440"/>
                <a:gd name="connsiteX11" fmla="*/ 15020164 w 15843124"/>
                <a:gd name="connsiteY11" fmla="*/ 17647920 h 32095440"/>
                <a:gd name="connsiteX12" fmla="*/ 11271124 w 15843124"/>
                <a:gd name="connsiteY12" fmla="*/ 17099280 h 32095440"/>
                <a:gd name="connsiteX13" fmla="*/ 11271124 w 15843124"/>
                <a:gd name="connsiteY13" fmla="*/ 13898880 h 32095440"/>
                <a:gd name="connsiteX14" fmla="*/ 12276964 w 15843124"/>
                <a:gd name="connsiteY14" fmla="*/ 13898880 h 32095440"/>
                <a:gd name="connsiteX15" fmla="*/ 12002644 w 15843124"/>
                <a:gd name="connsiteY15" fmla="*/ 13533120 h 32095440"/>
                <a:gd name="connsiteX16" fmla="*/ 12002644 w 15843124"/>
                <a:gd name="connsiteY16" fmla="*/ 13350240 h 32095440"/>
                <a:gd name="connsiteX17" fmla="*/ 10539604 w 15843124"/>
                <a:gd name="connsiteY17" fmla="*/ 9966960 h 32095440"/>
                <a:gd name="connsiteX18" fmla="*/ 9899524 w 15843124"/>
                <a:gd name="connsiteY18" fmla="*/ 10149840 h 32095440"/>
                <a:gd name="connsiteX19" fmla="*/ 9990964 w 15843124"/>
                <a:gd name="connsiteY19" fmla="*/ 16093440 h 32095440"/>
                <a:gd name="connsiteX20" fmla="*/ 9625204 w 15843124"/>
                <a:gd name="connsiteY20" fmla="*/ 16367760 h 32095440"/>
                <a:gd name="connsiteX21" fmla="*/ 8527924 w 15843124"/>
                <a:gd name="connsiteY21" fmla="*/ 22402800 h 32095440"/>
                <a:gd name="connsiteX22" fmla="*/ 9259444 w 15843124"/>
                <a:gd name="connsiteY22" fmla="*/ 23317200 h 32095440"/>
                <a:gd name="connsiteX23" fmla="*/ 9625204 w 15843124"/>
                <a:gd name="connsiteY23" fmla="*/ 26426160 h 32095440"/>
                <a:gd name="connsiteX24" fmla="*/ 10996804 w 15843124"/>
                <a:gd name="connsiteY24" fmla="*/ 28437840 h 32095440"/>
                <a:gd name="connsiteX25" fmla="*/ 11179684 w 15843124"/>
                <a:gd name="connsiteY25" fmla="*/ 29443680 h 32095440"/>
                <a:gd name="connsiteX26" fmla="*/ 12276964 w 15843124"/>
                <a:gd name="connsiteY26" fmla="*/ 30358080 h 32095440"/>
                <a:gd name="connsiteX27" fmla="*/ 12917044 w 15843124"/>
                <a:gd name="connsiteY27" fmla="*/ 30266640 h 32095440"/>
                <a:gd name="connsiteX28" fmla="*/ 13282804 w 15843124"/>
                <a:gd name="connsiteY28" fmla="*/ 30723840 h 32095440"/>
                <a:gd name="connsiteX29" fmla="*/ 11362564 w 15843124"/>
                <a:gd name="connsiteY29" fmla="*/ 32095440 h 32095440"/>
                <a:gd name="connsiteX30" fmla="*/ 9350884 w 15843124"/>
                <a:gd name="connsiteY30" fmla="*/ 31638240 h 32095440"/>
                <a:gd name="connsiteX31" fmla="*/ 8527924 w 15843124"/>
                <a:gd name="connsiteY31" fmla="*/ 31821120 h 32095440"/>
                <a:gd name="connsiteX32" fmla="*/ 8070724 w 15843124"/>
                <a:gd name="connsiteY32" fmla="*/ 30266640 h 32095440"/>
                <a:gd name="connsiteX33" fmla="*/ 6516244 w 15843124"/>
                <a:gd name="connsiteY33" fmla="*/ 30083760 h 32095440"/>
                <a:gd name="connsiteX34" fmla="*/ 5578597 w 15843124"/>
                <a:gd name="connsiteY34" fmla="*/ 29012928 h 32095440"/>
                <a:gd name="connsiteX35" fmla="*/ 4746338 w 15843124"/>
                <a:gd name="connsiteY35" fmla="*/ 28726182 h 32095440"/>
                <a:gd name="connsiteX36" fmla="*/ 5510404 w 15843124"/>
                <a:gd name="connsiteY36" fmla="*/ 21396960 h 32095440"/>
                <a:gd name="connsiteX37" fmla="*/ 4961764 w 15843124"/>
                <a:gd name="connsiteY37" fmla="*/ 18288000 h 32095440"/>
                <a:gd name="connsiteX38" fmla="*/ 4321684 w 15843124"/>
                <a:gd name="connsiteY38" fmla="*/ 21945600 h 32095440"/>
                <a:gd name="connsiteX39" fmla="*/ 2596335 w 15843124"/>
                <a:gd name="connsiteY39" fmla="*/ 22059353 h 32095440"/>
                <a:gd name="connsiteX40" fmla="*/ 99558 w 15843124"/>
                <a:gd name="connsiteY40" fmla="*/ 17471428 h 32095440"/>
                <a:gd name="connsiteX41" fmla="*/ 377327 w 15843124"/>
                <a:gd name="connsiteY41" fmla="*/ 15370477 h 32095440"/>
                <a:gd name="connsiteX42" fmla="*/ 377327 w 15843124"/>
                <a:gd name="connsiteY42" fmla="*/ 15134914 h 32095440"/>
                <a:gd name="connsiteX43" fmla="*/ 688586 w 15843124"/>
                <a:gd name="connsiteY43" fmla="*/ 13815425 h 32095440"/>
                <a:gd name="connsiteX44" fmla="*/ 1944244 w 15843124"/>
                <a:gd name="connsiteY44" fmla="*/ 13350240 h 32095440"/>
                <a:gd name="connsiteX45" fmla="*/ 1852804 w 15843124"/>
                <a:gd name="connsiteY45" fmla="*/ 11247120 h 32095440"/>
                <a:gd name="connsiteX46" fmla="*/ 1852804 w 15843124"/>
                <a:gd name="connsiteY46" fmla="*/ 10241280 h 32095440"/>
                <a:gd name="connsiteX47" fmla="*/ 2035684 w 15843124"/>
                <a:gd name="connsiteY47" fmla="*/ 8869680 h 32095440"/>
                <a:gd name="connsiteX48" fmla="*/ 2110174 w 15843124"/>
                <a:gd name="connsiteY48" fmla="*/ 8352928 h 32095440"/>
                <a:gd name="connsiteX49" fmla="*/ 2310004 w 15843124"/>
                <a:gd name="connsiteY49" fmla="*/ 7223760 h 32095440"/>
                <a:gd name="connsiteX50" fmla="*/ 2492884 w 15843124"/>
                <a:gd name="connsiteY50" fmla="*/ 6492240 h 32095440"/>
                <a:gd name="connsiteX51" fmla="*/ 2492884 w 15843124"/>
                <a:gd name="connsiteY51" fmla="*/ 5212080 h 32095440"/>
                <a:gd name="connsiteX52" fmla="*/ 2858644 w 15843124"/>
                <a:gd name="connsiteY52" fmla="*/ 3931920 h 32095440"/>
                <a:gd name="connsiteX53" fmla="*/ 3681604 w 15843124"/>
                <a:gd name="connsiteY53" fmla="*/ 1280160 h 32095440"/>
                <a:gd name="connsiteX54" fmla="*/ 6333364 w 15843124"/>
                <a:gd name="connsiteY54" fmla="*/ 457200 h 32095440"/>
                <a:gd name="connsiteX55" fmla="*/ 6882004 w 15843124"/>
                <a:gd name="connsiteY55" fmla="*/ 0 h 320954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2276964 w 15843124"/>
                <a:gd name="connsiteY26" fmla="*/ 30358080 h 32247840"/>
                <a:gd name="connsiteX27" fmla="*/ 12917044 w 15843124"/>
                <a:gd name="connsiteY27" fmla="*/ 30266640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2276964 w 15843124"/>
                <a:gd name="connsiteY26" fmla="*/ 30358080 h 32247840"/>
                <a:gd name="connsiteX27" fmla="*/ 12917044 w 15843124"/>
                <a:gd name="connsiteY27" fmla="*/ 30266640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2276964 w 15843124"/>
                <a:gd name="connsiteY26" fmla="*/ 30358080 h 32247840"/>
                <a:gd name="connsiteX27" fmla="*/ 12917044 w 15843124"/>
                <a:gd name="connsiteY27" fmla="*/ 30266640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2276964 w 15843124"/>
                <a:gd name="connsiteY26" fmla="*/ 30358080 h 32247840"/>
                <a:gd name="connsiteX27" fmla="*/ 12917044 w 15843124"/>
                <a:gd name="connsiteY27" fmla="*/ 30266640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1925507 w 15843124"/>
                <a:gd name="connsiteY26" fmla="*/ 30328719 h 32247840"/>
                <a:gd name="connsiteX27" fmla="*/ 12917044 w 15843124"/>
                <a:gd name="connsiteY27" fmla="*/ 30266640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47840"/>
                <a:gd name="connsiteX1" fmla="*/ 11691302 w 15843124"/>
                <a:gd name="connsiteY1" fmla="*/ 2592288 h 32247840"/>
                <a:gd name="connsiteX2" fmla="*/ 12276964 w 15843124"/>
                <a:gd name="connsiteY2" fmla="*/ 7589520 h 32247840"/>
                <a:gd name="connsiteX3" fmla="*/ 12094084 w 15843124"/>
                <a:gd name="connsiteY3" fmla="*/ 8503920 h 32247840"/>
                <a:gd name="connsiteX4" fmla="*/ 13099924 w 15843124"/>
                <a:gd name="connsiteY4" fmla="*/ 9966960 h 32247840"/>
                <a:gd name="connsiteX5" fmla="*/ 13099924 w 15843124"/>
                <a:gd name="connsiteY5" fmla="*/ 11338560 h 32247840"/>
                <a:gd name="connsiteX6" fmla="*/ 14197204 w 15843124"/>
                <a:gd name="connsiteY6" fmla="*/ 13075920 h 32247840"/>
                <a:gd name="connsiteX7" fmla="*/ 13922884 w 15843124"/>
                <a:gd name="connsiteY7" fmla="*/ 13441680 h 32247840"/>
                <a:gd name="connsiteX8" fmla="*/ 14014324 w 15843124"/>
                <a:gd name="connsiteY8" fmla="*/ 13807440 h 32247840"/>
                <a:gd name="connsiteX9" fmla="*/ 15111604 w 15843124"/>
                <a:gd name="connsiteY9" fmla="*/ 13716000 h 32247840"/>
                <a:gd name="connsiteX10" fmla="*/ 15843124 w 15843124"/>
                <a:gd name="connsiteY10" fmla="*/ 16093440 h 32247840"/>
                <a:gd name="connsiteX11" fmla="*/ 15020164 w 15843124"/>
                <a:gd name="connsiteY11" fmla="*/ 17647920 h 32247840"/>
                <a:gd name="connsiteX12" fmla="*/ 11271124 w 15843124"/>
                <a:gd name="connsiteY12" fmla="*/ 17099280 h 32247840"/>
                <a:gd name="connsiteX13" fmla="*/ 11271124 w 15843124"/>
                <a:gd name="connsiteY13" fmla="*/ 13898880 h 32247840"/>
                <a:gd name="connsiteX14" fmla="*/ 12276964 w 15843124"/>
                <a:gd name="connsiteY14" fmla="*/ 13898880 h 32247840"/>
                <a:gd name="connsiteX15" fmla="*/ 12002644 w 15843124"/>
                <a:gd name="connsiteY15" fmla="*/ 13533120 h 32247840"/>
                <a:gd name="connsiteX16" fmla="*/ 12002644 w 15843124"/>
                <a:gd name="connsiteY16" fmla="*/ 13350240 h 32247840"/>
                <a:gd name="connsiteX17" fmla="*/ 10539604 w 15843124"/>
                <a:gd name="connsiteY17" fmla="*/ 9966960 h 32247840"/>
                <a:gd name="connsiteX18" fmla="*/ 9899524 w 15843124"/>
                <a:gd name="connsiteY18" fmla="*/ 10149840 h 32247840"/>
                <a:gd name="connsiteX19" fmla="*/ 9990964 w 15843124"/>
                <a:gd name="connsiteY19" fmla="*/ 16093440 h 32247840"/>
                <a:gd name="connsiteX20" fmla="*/ 9625204 w 15843124"/>
                <a:gd name="connsiteY20" fmla="*/ 16367760 h 32247840"/>
                <a:gd name="connsiteX21" fmla="*/ 8527924 w 15843124"/>
                <a:gd name="connsiteY21" fmla="*/ 22402800 h 32247840"/>
                <a:gd name="connsiteX22" fmla="*/ 9259444 w 15843124"/>
                <a:gd name="connsiteY22" fmla="*/ 23317200 h 32247840"/>
                <a:gd name="connsiteX23" fmla="*/ 9625204 w 15843124"/>
                <a:gd name="connsiteY23" fmla="*/ 26426160 h 32247840"/>
                <a:gd name="connsiteX24" fmla="*/ 10996804 w 15843124"/>
                <a:gd name="connsiteY24" fmla="*/ 28437840 h 32247840"/>
                <a:gd name="connsiteX25" fmla="*/ 11179684 w 15843124"/>
                <a:gd name="connsiteY25" fmla="*/ 29443680 h 32247840"/>
                <a:gd name="connsiteX26" fmla="*/ 11925507 w 15843124"/>
                <a:gd name="connsiteY26" fmla="*/ 30328719 h 32247840"/>
                <a:gd name="connsiteX27" fmla="*/ 12745473 w 15843124"/>
                <a:gd name="connsiteY27" fmla="*/ 30210937 h 32247840"/>
                <a:gd name="connsiteX28" fmla="*/ 13282804 w 15843124"/>
                <a:gd name="connsiteY28" fmla="*/ 30723840 h 32247840"/>
                <a:gd name="connsiteX29" fmla="*/ 11362564 w 15843124"/>
                <a:gd name="connsiteY29" fmla="*/ 32095440 h 32247840"/>
                <a:gd name="connsiteX30" fmla="*/ 9350884 w 15843124"/>
                <a:gd name="connsiteY30" fmla="*/ 31638240 h 32247840"/>
                <a:gd name="connsiteX31" fmla="*/ 8527924 w 15843124"/>
                <a:gd name="connsiteY31" fmla="*/ 31821120 h 32247840"/>
                <a:gd name="connsiteX32" fmla="*/ 8070724 w 15843124"/>
                <a:gd name="connsiteY32" fmla="*/ 30266640 h 32247840"/>
                <a:gd name="connsiteX33" fmla="*/ 6516244 w 15843124"/>
                <a:gd name="connsiteY33" fmla="*/ 30083760 h 32247840"/>
                <a:gd name="connsiteX34" fmla="*/ 5578597 w 15843124"/>
                <a:gd name="connsiteY34" fmla="*/ 29012928 h 32247840"/>
                <a:gd name="connsiteX35" fmla="*/ 4746338 w 15843124"/>
                <a:gd name="connsiteY35" fmla="*/ 28726182 h 32247840"/>
                <a:gd name="connsiteX36" fmla="*/ 5510404 w 15843124"/>
                <a:gd name="connsiteY36" fmla="*/ 21396960 h 32247840"/>
                <a:gd name="connsiteX37" fmla="*/ 4961764 w 15843124"/>
                <a:gd name="connsiteY37" fmla="*/ 18288000 h 32247840"/>
                <a:gd name="connsiteX38" fmla="*/ 4321684 w 15843124"/>
                <a:gd name="connsiteY38" fmla="*/ 21945600 h 32247840"/>
                <a:gd name="connsiteX39" fmla="*/ 2596335 w 15843124"/>
                <a:gd name="connsiteY39" fmla="*/ 22059353 h 32247840"/>
                <a:gd name="connsiteX40" fmla="*/ 99558 w 15843124"/>
                <a:gd name="connsiteY40" fmla="*/ 17471428 h 32247840"/>
                <a:gd name="connsiteX41" fmla="*/ 377327 w 15843124"/>
                <a:gd name="connsiteY41" fmla="*/ 15370477 h 32247840"/>
                <a:gd name="connsiteX42" fmla="*/ 377327 w 15843124"/>
                <a:gd name="connsiteY42" fmla="*/ 15134914 h 32247840"/>
                <a:gd name="connsiteX43" fmla="*/ 688586 w 15843124"/>
                <a:gd name="connsiteY43" fmla="*/ 13815425 h 32247840"/>
                <a:gd name="connsiteX44" fmla="*/ 1944244 w 15843124"/>
                <a:gd name="connsiteY44" fmla="*/ 13350240 h 32247840"/>
                <a:gd name="connsiteX45" fmla="*/ 1852804 w 15843124"/>
                <a:gd name="connsiteY45" fmla="*/ 11247120 h 32247840"/>
                <a:gd name="connsiteX46" fmla="*/ 1852804 w 15843124"/>
                <a:gd name="connsiteY46" fmla="*/ 10241280 h 32247840"/>
                <a:gd name="connsiteX47" fmla="*/ 2035684 w 15843124"/>
                <a:gd name="connsiteY47" fmla="*/ 8869680 h 32247840"/>
                <a:gd name="connsiteX48" fmla="*/ 2110174 w 15843124"/>
                <a:gd name="connsiteY48" fmla="*/ 8352928 h 32247840"/>
                <a:gd name="connsiteX49" fmla="*/ 2310004 w 15843124"/>
                <a:gd name="connsiteY49" fmla="*/ 7223760 h 32247840"/>
                <a:gd name="connsiteX50" fmla="*/ 2492884 w 15843124"/>
                <a:gd name="connsiteY50" fmla="*/ 6492240 h 32247840"/>
                <a:gd name="connsiteX51" fmla="*/ 2492884 w 15843124"/>
                <a:gd name="connsiteY51" fmla="*/ 5212080 h 32247840"/>
                <a:gd name="connsiteX52" fmla="*/ 2858644 w 15843124"/>
                <a:gd name="connsiteY52" fmla="*/ 3931920 h 32247840"/>
                <a:gd name="connsiteX53" fmla="*/ 3681604 w 15843124"/>
                <a:gd name="connsiteY53" fmla="*/ 1280160 h 32247840"/>
                <a:gd name="connsiteX54" fmla="*/ 6333364 w 15843124"/>
                <a:gd name="connsiteY54" fmla="*/ 457200 h 32247840"/>
                <a:gd name="connsiteX55" fmla="*/ 6882004 w 15843124"/>
                <a:gd name="connsiteY55" fmla="*/ 0 h 32247840"/>
                <a:gd name="connsiteX0" fmla="*/ 6882004 w 15843124"/>
                <a:gd name="connsiteY0" fmla="*/ 0 h 32215542"/>
                <a:gd name="connsiteX1" fmla="*/ 11691302 w 15843124"/>
                <a:gd name="connsiteY1" fmla="*/ 2592288 h 32215542"/>
                <a:gd name="connsiteX2" fmla="*/ 12276964 w 15843124"/>
                <a:gd name="connsiteY2" fmla="*/ 7589520 h 32215542"/>
                <a:gd name="connsiteX3" fmla="*/ 12094084 w 15843124"/>
                <a:gd name="connsiteY3" fmla="*/ 8503920 h 32215542"/>
                <a:gd name="connsiteX4" fmla="*/ 13099924 w 15843124"/>
                <a:gd name="connsiteY4" fmla="*/ 9966960 h 32215542"/>
                <a:gd name="connsiteX5" fmla="*/ 13099924 w 15843124"/>
                <a:gd name="connsiteY5" fmla="*/ 11338560 h 32215542"/>
                <a:gd name="connsiteX6" fmla="*/ 14197204 w 15843124"/>
                <a:gd name="connsiteY6" fmla="*/ 13075920 h 32215542"/>
                <a:gd name="connsiteX7" fmla="*/ 13922884 w 15843124"/>
                <a:gd name="connsiteY7" fmla="*/ 13441680 h 32215542"/>
                <a:gd name="connsiteX8" fmla="*/ 14014324 w 15843124"/>
                <a:gd name="connsiteY8" fmla="*/ 13807440 h 32215542"/>
                <a:gd name="connsiteX9" fmla="*/ 15111604 w 15843124"/>
                <a:gd name="connsiteY9" fmla="*/ 13716000 h 32215542"/>
                <a:gd name="connsiteX10" fmla="*/ 15843124 w 15843124"/>
                <a:gd name="connsiteY10" fmla="*/ 16093440 h 32215542"/>
                <a:gd name="connsiteX11" fmla="*/ 15020164 w 15843124"/>
                <a:gd name="connsiteY11" fmla="*/ 17647920 h 32215542"/>
                <a:gd name="connsiteX12" fmla="*/ 11271124 w 15843124"/>
                <a:gd name="connsiteY12" fmla="*/ 17099280 h 32215542"/>
                <a:gd name="connsiteX13" fmla="*/ 11271124 w 15843124"/>
                <a:gd name="connsiteY13" fmla="*/ 13898880 h 32215542"/>
                <a:gd name="connsiteX14" fmla="*/ 12276964 w 15843124"/>
                <a:gd name="connsiteY14" fmla="*/ 13898880 h 32215542"/>
                <a:gd name="connsiteX15" fmla="*/ 12002644 w 15843124"/>
                <a:gd name="connsiteY15" fmla="*/ 13533120 h 32215542"/>
                <a:gd name="connsiteX16" fmla="*/ 12002644 w 15843124"/>
                <a:gd name="connsiteY16" fmla="*/ 13350240 h 32215542"/>
                <a:gd name="connsiteX17" fmla="*/ 10539604 w 15843124"/>
                <a:gd name="connsiteY17" fmla="*/ 9966960 h 32215542"/>
                <a:gd name="connsiteX18" fmla="*/ 9899524 w 15843124"/>
                <a:gd name="connsiteY18" fmla="*/ 10149840 h 32215542"/>
                <a:gd name="connsiteX19" fmla="*/ 9990964 w 15843124"/>
                <a:gd name="connsiteY19" fmla="*/ 16093440 h 32215542"/>
                <a:gd name="connsiteX20" fmla="*/ 9625204 w 15843124"/>
                <a:gd name="connsiteY20" fmla="*/ 16367760 h 32215542"/>
                <a:gd name="connsiteX21" fmla="*/ 8527924 w 15843124"/>
                <a:gd name="connsiteY21" fmla="*/ 22402800 h 32215542"/>
                <a:gd name="connsiteX22" fmla="*/ 9259444 w 15843124"/>
                <a:gd name="connsiteY22" fmla="*/ 23317200 h 32215542"/>
                <a:gd name="connsiteX23" fmla="*/ 9625204 w 15843124"/>
                <a:gd name="connsiteY23" fmla="*/ 26426160 h 32215542"/>
                <a:gd name="connsiteX24" fmla="*/ 10996804 w 15843124"/>
                <a:gd name="connsiteY24" fmla="*/ 28437840 h 32215542"/>
                <a:gd name="connsiteX25" fmla="*/ 11179684 w 15843124"/>
                <a:gd name="connsiteY25" fmla="*/ 29443680 h 32215542"/>
                <a:gd name="connsiteX26" fmla="*/ 11925507 w 15843124"/>
                <a:gd name="connsiteY26" fmla="*/ 30328719 h 32215542"/>
                <a:gd name="connsiteX27" fmla="*/ 12745473 w 15843124"/>
                <a:gd name="connsiteY27" fmla="*/ 30210937 h 32215542"/>
                <a:gd name="connsiteX28" fmla="*/ 12927688 w 15843124"/>
                <a:gd name="connsiteY28" fmla="*/ 30917626 h 32215542"/>
                <a:gd name="connsiteX29" fmla="*/ 11362564 w 15843124"/>
                <a:gd name="connsiteY29" fmla="*/ 32095440 h 32215542"/>
                <a:gd name="connsiteX30" fmla="*/ 9350884 w 15843124"/>
                <a:gd name="connsiteY30" fmla="*/ 31638240 h 32215542"/>
                <a:gd name="connsiteX31" fmla="*/ 8527924 w 15843124"/>
                <a:gd name="connsiteY31" fmla="*/ 31821120 h 32215542"/>
                <a:gd name="connsiteX32" fmla="*/ 8070724 w 15843124"/>
                <a:gd name="connsiteY32" fmla="*/ 30266640 h 32215542"/>
                <a:gd name="connsiteX33" fmla="*/ 6516244 w 15843124"/>
                <a:gd name="connsiteY33" fmla="*/ 30083760 h 32215542"/>
                <a:gd name="connsiteX34" fmla="*/ 5578597 w 15843124"/>
                <a:gd name="connsiteY34" fmla="*/ 29012928 h 32215542"/>
                <a:gd name="connsiteX35" fmla="*/ 4746338 w 15843124"/>
                <a:gd name="connsiteY35" fmla="*/ 28726182 h 32215542"/>
                <a:gd name="connsiteX36" fmla="*/ 5510404 w 15843124"/>
                <a:gd name="connsiteY36" fmla="*/ 21396960 h 32215542"/>
                <a:gd name="connsiteX37" fmla="*/ 4961764 w 15843124"/>
                <a:gd name="connsiteY37" fmla="*/ 18288000 h 32215542"/>
                <a:gd name="connsiteX38" fmla="*/ 4321684 w 15843124"/>
                <a:gd name="connsiteY38" fmla="*/ 21945600 h 32215542"/>
                <a:gd name="connsiteX39" fmla="*/ 2596335 w 15843124"/>
                <a:gd name="connsiteY39" fmla="*/ 22059353 h 32215542"/>
                <a:gd name="connsiteX40" fmla="*/ 99558 w 15843124"/>
                <a:gd name="connsiteY40" fmla="*/ 17471428 h 32215542"/>
                <a:gd name="connsiteX41" fmla="*/ 377327 w 15843124"/>
                <a:gd name="connsiteY41" fmla="*/ 15370477 h 32215542"/>
                <a:gd name="connsiteX42" fmla="*/ 377327 w 15843124"/>
                <a:gd name="connsiteY42" fmla="*/ 15134914 h 32215542"/>
                <a:gd name="connsiteX43" fmla="*/ 688586 w 15843124"/>
                <a:gd name="connsiteY43" fmla="*/ 13815425 h 32215542"/>
                <a:gd name="connsiteX44" fmla="*/ 1944244 w 15843124"/>
                <a:gd name="connsiteY44" fmla="*/ 13350240 h 32215542"/>
                <a:gd name="connsiteX45" fmla="*/ 1852804 w 15843124"/>
                <a:gd name="connsiteY45" fmla="*/ 11247120 h 32215542"/>
                <a:gd name="connsiteX46" fmla="*/ 1852804 w 15843124"/>
                <a:gd name="connsiteY46" fmla="*/ 10241280 h 32215542"/>
                <a:gd name="connsiteX47" fmla="*/ 2035684 w 15843124"/>
                <a:gd name="connsiteY47" fmla="*/ 8869680 h 32215542"/>
                <a:gd name="connsiteX48" fmla="*/ 2110174 w 15843124"/>
                <a:gd name="connsiteY48" fmla="*/ 8352928 h 32215542"/>
                <a:gd name="connsiteX49" fmla="*/ 2310004 w 15843124"/>
                <a:gd name="connsiteY49" fmla="*/ 7223760 h 32215542"/>
                <a:gd name="connsiteX50" fmla="*/ 2492884 w 15843124"/>
                <a:gd name="connsiteY50" fmla="*/ 6492240 h 32215542"/>
                <a:gd name="connsiteX51" fmla="*/ 2492884 w 15843124"/>
                <a:gd name="connsiteY51" fmla="*/ 5212080 h 32215542"/>
                <a:gd name="connsiteX52" fmla="*/ 2858644 w 15843124"/>
                <a:gd name="connsiteY52" fmla="*/ 3931920 h 32215542"/>
                <a:gd name="connsiteX53" fmla="*/ 3681604 w 15843124"/>
                <a:gd name="connsiteY53" fmla="*/ 1280160 h 32215542"/>
                <a:gd name="connsiteX54" fmla="*/ 6333364 w 15843124"/>
                <a:gd name="connsiteY54" fmla="*/ 457200 h 32215542"/>
                <a:gd name="connsiteX55" fmla="*/ 6882004 w 1584312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3099924 w 15858364"/>
                <a:gd name="connsiteY4" fmla="*/ 9966960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  <a:gd name="connsiteX0" fmla="*/ 6882004 w 15858364"/>
                <a:gd name="connsiteY0" fmla="*/ 0 h 32215542"/>
                <a:gd name="connsiteX1" fmla="*/ 11691302 w 15858364"/>
                <a:gd name="connsiteY1" fmla="*/ 2592288 h 32215542"/>
                <a:gd name="connsiteX2" fmla="*/ 12276964 w 15858364"/>
                <a:gd name="connsiteY2" fmla="*/ 7589520 h 32215542"/>
                <a:gd name="connsiteX3" fmla="*/ 12094084 w 15858364"/>
                <a:gd name="connsiteY3" fmla="*/ 8503920 h 32215542"/>
                <a:gd name="connsiteX4" fmla="*/ 12836581 w 15858364"/>
                <a:gd name="connsiteY4" fmla="*/ 9952531 h 32215542"/>
                <a:gd name="connsiteX5" fmla="*/ 13099924 w 15858364"/>
                <a:gd name="connsiteY5" fmla="*/ 11338560 h 32215542"/>
                <a:gd name="connsiteX6" fmla="*/ 14197204 w 15858364"/>
                <a:gd name="connsiteY6" fmla="*/ 13075920 h 32215542"/>
                <a:gd name="connsiteX7" fmla="*/ 13922884 w 15858364"/>
                <a:gd name="connsiteY7" fmla="*/ 13441680 h 32215542"/>
                <a:gd name="connsiteX8" fmla="*/ 14014324 w 15858364"/>
                <a:gd name="connsiteY8" fmla="*/ 13807440 h 32215542"/>
                <a:gd name="connsiteX9" fmla="*/ 15111604 w 15858364"/>
                <a:gd name="connsiteY9" fmla="*/ 13716000 h 32215542"/>
                <a:gd name="connsiteX10" fmla="*/ 15843124 w 15858364"/>
                <a:gd name="connsiteY10" fmla="*/ 16093440 h 32215542"/>
                <a:gd name="connsiteX11" fmla="*/ 15020164 w 15858364"/>
                <a:gd name="connsiteY11" fmla="*/ 17647920 h 32215542"/>
                <a:gd name="connsiteX12" fmla="*/ 11271124 w 15858364"/>
                <a:gd name="connsiteY12" fmla="*/ 17099280 h 32215542"/>
                <a:gd name="connsiteX13" fmla="*/ 11271124 w 15858364"/>
                <a:gd name="connsiteY13" fmla="*/ 13898880 h 32215542"/>
                <a:gd name="connsiteX14" fmla="*/ 12276964 w 15858364"/>
                <a:gd name="connsiteY14" fmla="*/ 13898880 h 32215542"/>
                <a:gd name="connsiteX15" fmla="*/ 12002644 w 15858364"/>
                <a:gd name="connsiteY15" fmla="*/ 13533120 h 32215542"/>
                <a:gd name="connsiteX16" fmla="*/ 12002644 w 15858364"/>
                <a:gd name="connsiteY16" fmla="*/ 13350240 h 32215542"/>
                <a:gd name="connsiteX17" fmla="*/ 10539604 w 15858364"/>
                <a:gd name="connsiteY17" fmla="*/ 9966960 h 32215542"/>
                <a:gd name="connsiteX18" fmla="*/ 9899524 w 15858364"/>
                <a:gd name="connsiteY18" fmla="*/ 10149840 h 32215542"/>
                <a:gd name="connsiteX19" fmla="*/ 9990964 w 15858364"/>
                <a:gd name="connsiteY19" fmla="*/ 16093440 h 32215542"/>
                <a:gd name="connsiteX20" fmla="*/ 9625204 w 15858364"/>
                <a:gd name="connsiteY20" fmla="*/ 16367760 h 32215542"/>
                <a:gd name="connsiteX21" fmla="*/ 8527924 w 15858364"/>
                <a:gd name="connsiteY21" fmla="*/ 22402800 h 32215542"/>
                <a:gd name="connsiteX22" fmla="*/ 9259444 w 15858364"/>
                <a:gd name="connsiteY22" fmla="*/ 23317200 h 32215542"/>
                <a:gd name="connsiteX23" fmla="*/ 9625204 w 15858364"/>
                <a:gd name="connsiteY23" fmla="*/ 26426160 h 32215542"/>
                <a:gd name="connsiteX24" fmla="*/ 10996804 w 15858364"/>
                <a:gd name="connsiteY24" fmla="*/ 28437840 h 32215542"/>
                <a:gd name="connsiteX25" fmla="*/ 11179684 w 15858364"/>
                <a:gd name="connsiteY25" fmla="*/ 29443680 h 32215542"/>
                <a:gd name="connsiteX26" fmla="*/ 11925507 w 15858364"/>
                <a:gd name="connsiteY26" fmla="*/ 30328719 h 32215542"/>
                <a:gd name="connsiteX27" fmla="*/ 12745473 w 15858364"/>
                <a:gd name="connsiteY27" fmla="*/ 30210937 h 32215542"/>
                <a:gd name="connsiteX28" fmla="*/ 12927688 w 15858364"/>
                <a:gd name="connsiteY28" fmla="*/ 30917626 h 32215542"/>
                <a:gd name="connsiteX29" fmla="*/ 11362564 w 15858364"/>
                <a:gd name="connsiteY29" fmla="*/ 32095440 h 32215542"/>
                <a:gd name="connsiteX30" fmla="*/ 9350884 w 15858364"/>
                <a:gd name="connsiteY30" fmla="*/ 31638240 h 32215542"/>
                <a:gd name="connsiteX31" fmla="*/ 8527924 w 15858364"/>
                <a:gd name="connsiteY31" fmla="*/ 31821120 h 32215542"/>
                <a:gd name="connsiteX32" fmla="*/ 8070724 w 15858364"/>
                <a:gd name="connsiteY32" fmla="*/ 30266640 h 32215542"/>
                <a:gd name="connsiteX33" fmla="*/ 6516244 w 15858364"/>
                <a:gd name="connsiteY33" fmla="*/ 30083760 h 32215542"/>
                <a:gd name="connsiteX34" fmla="*/ 5578597 w 15858364"/>
                <a:gd name="connsiteY34" fmla="*/ 29012928 h 32215542"/>
                <a:gd name="connsiteX35" fmla="*/ 4746338 w 15858364"/>
                <a:gd name="connsiteY35" fmla="*/ 28726182 h 32215542"/>
                <a:gd name="connsiteX36" fmla="*/ 5510404 w 15858364"/>
                <a:gd name="connsiteY36" fmla="*/ 21396960 h 32215542"/>
                <a:gd name="connsiteX37" fmla="*/ 4961764 w 15858364"/>
                <a:gd name="connsiteY37" fmla="*/ 18288000 h 32215542"/>
                <a:gd name="connsiteX38" fmla="*/ 4321684 w 15858364"/>
                <a:gd name="connsiteY38" fmla="*/ 21945600 h 32215542"/>
                <a:gd name="connsiteX39" fmla="*/ 2596335 w 15858364"/>
                <a:gd name="connsiteY39" fmla="*/ 22059353 h 32215542"/>
                <a:gd name="connsiteX40" fmla="*/ 99558 w 15858364"/>
                <a:gd name="connsiteY40" fmla="*/ 17471428 h 32215542"/>
                <a:gd name="connsiteX41" fmla="*/ 377327 w 15858364"/>
                <a:gd name="connsiteY41" fmla="*/ 15370477 h 32215542"/>
                <a:gd name="connsiteX42" fmla="*/ 377327 w 15858364"/>
                <a:gd name="connsiteY42" fmla="*/ 15134914 h 32215542"/>
                <a:gd name="connsiteX43" fmla="*/ 688586 w 15858364"/>
                <a:gd name="connsiteY43" fmla="*/ 13815425 h 32215542"/>
                <a:gd name="connsiteX44" fmla="*/ 1944244 w 15858364"/>
                <a:gd name="connsiteY44" fmla="*/ 13350240 h 32215542"/>
                <a:gd name="connsiteX45" fmla="*/ 1852804 w 15858364"/>
                <a:gd name="connsiteY45" fmla="*/ 11247120 h 32215542"/>
                <a:gd name="connsiteX46" fmla="*/ 1852804 w 15858364"/>
                <a:gd name="connsiteY46" fmla="*/ 10241280 h 32215542"/>
                <a:gd name="connsiteX47" fmla="*/ 2035684 w 15858364"/>
                <a:gd name="connsiteY47" fmla="*/ 8869680 h 32215542"/>
                <a:gd name="connsiteX48" fmla="*/ 2110174 w 15858364"/>
                <a:gd name="connsiteY48" fmla="*/ 8352928 h 32215542"/>
                <a:gd name="connsiteX49" fmla="*/ 2310004 w 15858364"/>
                <a:gd name="connsiteY49" fmla="*/ 7223760 h 32215542"/>
                <a:gd name="connsiteX50" fmla="*/ 2492884 w 15858364"/>
                <a:gd name="connsiteY50" fmla="*/ 6492240 h 32215542"/>
                <a:gd name="connsiteX51" fmla="*/ 2492884 w 15858364"/>
                <a:gd name="connsiteY51" fmla="*/ 5212080 h 32215542"/>
                <a:gd name="connsiteX52" fmla="*/ 2858644 w 15858364"/>
                <a:gd name="connsiteY52" fmla="*/ 3931920 h 32215542"/>
                <a:gd name="connsiteX53" fmla="*/ 3681604 w 15858364"/>
                <a:gd name="connsiteY53" fmla="*/ 1280160 h 32215542"/>
                <a:gd name="connsiteX54" fmla="*/ 6333364 w 15858364"/>
                <a:gd name="connsiteY54" fmla="*/ 457200 h 32215542"/>
                <a:gd name="connsiteX55" fmla="*/ 6882004 w 15858364"/>
                <a:gd name="connsiteY55" fmla="*/ 0 h 322155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15858364" h="32215542">
                  <a:moveTo>
                    <a:pt x="6882004" y="0"/>
                  </a:moveTo>
                  <a:cubicBezTo>
                    <a:pt x="8485103" y="864096"/>
                    <a:pt x="10208029" y="1238748"/>
                    <a:pt x="11691302" y="2592288"/>
                  </a:cubicBezTo>
                  <a:lnTo>
                    <a:pt x="12276964" y="7589520"/>
                  </a:lnTo>
                  <a:lnTo>
                    <a:pt x="12094084" y="8503920"/>
                  </a:lnTo>
                  <a:cubicBezTo>
                    <a:pt x="12231244" y="8900160"/>
                    <a:pt x="12668941" y="9480091"/>
                    <a:pt x="12836581" y="9952531"/>
                  </a:cubicBezTo>
                  <a:cubicBezTo>
                    <a:pt x="13004221" y="10424971"/>
                    <a:pt x="12873154" y="10817995"/>
                    <a:pt x="13099924" y="11338560"/>
                  </a:cubicBezTo>
                  <a:cubicBezTo>
                    <a:pt x="13326694" y="11859125"/>
                    <a:pt x="14060044" y="12725400"/>
                    <a:pt x="14197204" y="13075920"/>
                  </a:cubicBezTo>
                  <a:lnTo>
                    <a:pt x="13922884" y="13441680"/>
                  </a:lnTo>
                  <a:lnTo>
                    <a:pt x="14014324" y="13807440"/>
                  </a:lnTo>
                  <a:cubicBezTo>
                    <a:pt x="14212444" y="13853160"/>
                    <a:pt x="14638082" y="13858482"/>
                    <a:pt x="15111604" y="13716000"/>
                  </a:cubicBezTo>
                  <a:cubicBezTo>
                    <a:pt x="15416404" y="14097000"/>
                    <a:pt x="15858364" y="15438120"/>
                    <a:pt x="15843124" y="16093440"/>
                  </a:cubicBezTo>
                  <a:cubicBezTo>
                    <a:pt x="15827884" y="16748760"/>
                    <a:pt x="15782164" y="17480280"/>
                    <a:pt x="15020164" y="17647920"/>
                  </a:cubicBezTo>
                  <a:lnTo>
                    <a:pt x="11271124" y="17099280"/>
                  </a:lnTo>
                  <a:lnTo>
                    <a:pt x="11271124" y="13898880"/>
                  </a:lnTo>
                  <a:lnTo>
                    <a:pt x="12276964" y="13898880"/>
                  </a:lnTo>
                  <a:lnTo>
                    <a:pt x="12002644" y="13533120"/>
                  </a:lnTo>
                  <a:cubicBezTo>
                    <a:pt x="11956924" y="13441680"/>
                    <a:pt x="12246484" y="13944600"/>
                    <a:pt x="12002644" y="13350240"/>
                  </a:cubicBezTo>
                  <a:cubicBezTo>
                    <a:pt x="11758804" y="12755880"/>
                    <a:pt x="10890124" y="10500360"/>
                    <a:pt x="10539604" y="9966960"/>
                  </a:cubicBezTo>
                  <a:cubicBezTo>
                    <a:pt x="10189084" y="9433560"/>
                    <a:pt x="9990964" y="9128760"/>
                    <a:pt x="9899524" y="10149840"/>
                  </a:cubicBezTo>
                  <a:cubicBezTo>
                    <a:pt x="9808084" y="11170920"/>
                    <a:pt x="10036684" y="15057120"/>
                    <a:pt x="9990964" y="16093440"/>
                  </a:cubicBezTo>
                  <a:lnTo>
                    <a:pt x="9625204" y="16367760"/>
                  </a:lnTo>
                  <a:lnTo>
                    <a:pt x="8527924" y="22402800"/>
                  </a:lnTo>
                  <a:lnTo>
                    <a:pt x="9259444" y="23317200"/>
                  </a:lnTo>
                  <a:lnTo>
                    <a:pt x="9625204" y="26426160"/>
                  </a:lnTo>
                  <a:cubicBezTo>
                    <a:pt x="9914764" y="27279600"/>
                    <a:pt x="10737724" y="27934920"/>
                    <a:pt x="10996804" y="28437840"/>
                  </a:cubicBezTo>
                  <a:cubicBezTo>
                    <a:pt x="11255884" y="28940760"/>
                    <a:pt x="10966324" y="29123640"/>
                    <a:pt x="11179684" y="29443680"/>
                  </a:cubicBezTo>
                  <a:lnTo>
                    <a:pt x="11925507" y="30328719"/>
                  </a:lnTo>
                  <a:cubicBezTo>
                    <a:pt x="12215067" y="30465879"/>
                    <a:pt x="12578443" y="30112786"/>
                    <a:pt x="12745473" y="30210937"/>
                  </a:cubicBezTo>
                  <a:cubicBezTo>
                    <a:pt x="12912503" y="30309088"/>
                    <a:pt x="13158173" y="30603542"/>
                    <a:pt x="12927688" y="30917626"/>
                  </a:cubicBezTo>
                  <a:cubicBezTo>
                    <a:pt x="12697203" y="31231710"/>
                    <a:pt x="11958698" y="31975338"/>
                    <a:pt x="11362564" y="32095440"/>
                  </a:cubicBezTo>
                  <a:cubicBezTo>
                    <a:pt x="10766430" y="32215542"/>
                    <a:pt x="9823324" y="31683960"/>
                    <a:pt x="9350884" y="31638240"/>
                  </a:cubicBezTo>
                  <a:cubicBezTo>
                    <a:pt x="8878444" y="31592520"/>
                    <a:pt x="8741284" y="32049720"/>
                    <a:pt x="8527924" y="31821120"/>
                  </a:cubicBezTo>
                  <a:cubicBezTo>
                    <a:pt x="8314564" y="31592520"/>
                    <a:pt x="8406004" y="30556200"/>
                    <a:pt x="8070724" y="30266640"/>
                  </a:cubicBezTo>
                  <a:cubicBezTo>
                    <a:pt x="7735444" y="29977080"/>
                    <a:pt x="6931599" y="30292712"/>
                    <a:pt x="6516244" y="30083760"/>
                  </a:cubicBezTo>
                  <a:cubicBezTo>
                    <a:pt x="6100889" y="29874808"/>
                    <a:pt x="5873581" y="29239191"/>
                    <a:pt x="5578597" y="29012928"/>
                  </a:cubicBezTo>
                  <a:cubicBezTo>
                    <a:pt x="5283613" y="28786665"/>
                    <a:pt x="5935706" y="28954352"/>
                    <a:pt x="4746338" y="28726182"/>
                  </a:cubicBezTo>
                  <a:cubicBezTo>
                    <a:pt x="4189969" y="28120873"/>
                    <a:pt x="5474500" y="23136657"/>
                    <a:pt x="5510404" y="21396960"/>
                  </a:cubicBezTo>
                  <a:cubicBezTo>
                    <a:pt x="5546308" y="19657263"/>
                    <a:pt x="5159884" y="18196560"/>
                    <a:pt x="4961764" y="18288000"/>
                  </a:cubicBezTo>
                  <a:lnTo>
                    <a:pt x="4321684" y="21945600"/>
                  </a:lnTo>
                  <a:lnTo>
                    <a:pt x="2596335" y="22059353"/>
                  </a:lnTo>
                  <a:lnTo>
                    <a:pt x="99558" y="17471428"/>
                  </a:lnTo>
                  <a:cubicBezTo>
                    <a:pt x="0" y="17235028"/>
                    <a:pt x="99645" y="16004805"/>
                    <a:pt x="377327" y="15370477"/>
                  </a:cubicBezTo>
                  <a:cubicBezTo>
                    <a:pt x="423622" y="14902537"/>
                    <a:pt x="325451" y="15394089"/>
                    <a:pt x="377327" y="15134914"/>
                  </a:cubicBezTo>
                  <a:cubicBezTo>
                    <a:pt x="313509" y="14649501"/>
                    <a:pt x="427433" y="14112871"/>
                    <a:pt x="688586" y="13815425"/>
                  </a:cubicBezTo>
                  <a:cubicBezTo>
                    <a:pt x="949739" y="13517979"/>
                    <a:pt x="1811168" y="13595411"/>
                    <a:pt x="1944244" y="13350240"/>
                  </a:cubicBezTo>
                  <a:cubicBezTo>
                    <a:pt x="1913764" y="12649200"/>
                    <a:pt x="1273837" y="12710887"/>
                    <a:pt x="1852804" y="11247120"/>
                  </a:cubicBezTo>
                  <a:lnTo>
                    <a:pt x="1852804" y="10241280"/>
                  </a:lnTo>
                  <a:lnTo>
                    <a:pt x="2035684" y="8869680"/>
                  </a:lnTo>
                  <a:cubicBezTo>
                    <a:pt x="2127124" y="8595360"/>
                    <a:pt x="2064454" y="8627248"/>
                    <a:pt x="2110174" y="8352928"/>
                  </a:cubicBezTo>
                  <a:cubicBezTo>
                    <a:pt x="2155894" y="8078608"/>
                    <a:pt x="2294764" y="7574280"/>
                    <a:pt x="2310004" y="7223760"/>
                  </a:cubicBezTo>
                  <a:lnTo>
                    <a:pt x="2492884" y="6492240"/>
                  </a:lnTo>
                  <a:lnTo>
                    <a:pt x="2492884" y="5212080"/>
                  </a:lnTo>
                  <a:lnTo>
                    <a:pt x="2858644" y="3931920"/>
                  </a:lnTo>
                  <a:cubicBezTo>
                    <a:pt x="3056764" y="3276600"/>
                    <a:pt x="3102484" y="1859280"/>
                    <a:pt x="3681604" y="1280160"/>
                  </a:cubicBezTo>
                  <a:cubicBezTo>
                    <a:pt x="4260724" y="701040"/>
                    <a:pt x="5799964" y="670560"/>
                    <a:pt x="6333364" y="457200"/>
                  </a:cubicBezTo>
                  <a:lnTo>
                    <a:pt x="6882004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0" name="手繪多邊形 49"/>
            <p:cNvSpPr/>
            <p:nvPr/>
          </p:nvSpPr>
          <p:spPr>
            <a:xfrm>
              <a:off x="14827055" y="-13813812"/>
              <a:ext cx="3657753" cy="5912644"/>
            </a:xfrm>
            <a:custGeom>
              <a:avLst/>
              <a:gdLst>
                <a:gd name="connsiteX0" fmla="*/ 1371600 w 4114800"/>
                <a:gd name="connsiteY0" fmla="*/ 0 h 5760720"/>
                <a:gd name="connsiteX1" fmla="*/ 3931920 w 4114800"/>
                <a:gd name="connsiteY1" fmla="*/ 1554480 h 5760720"/>
                <a:gd name="connsiteX2" fmla="*/ 3383280 w 4114800"/>
                <a:gd name="connsiteY2" fmla="*/ 2468880 h 5760720"/>
                <a:gd name="connsiteX3" fmla="*/ 4114800 w 4114800"/>
                <a:gd name="connsiteY3" fmla="*/ 3017520 h 5760720"/>
                <a:gd name="connsiteX4" fmla="*/ 2926080 w 4114800"/>
                <a:gd name="connsiteY4" fmla="*/ 4206240 h 5760720"/>
                <a:gd name="connsiteX5" fmla="*/ 3108960 w 4114800"/>
                <a:gd name="connsiteY5" fmla="*/ 5486400 h 5760720"/>
                <a:gd name="connsiteX6" fmla="*/ 2103120 w 4114800"/>
                <a:gd name="connsiteY6" fmla="*/ 5760720 h 5760720"/>
                <a:gd name="connsiteX7" fmla="*/ 365760 w 4114800"/>
                <a:gd name="connsiteY7" fmla="*/ 4389120 h 5760720"/>
                <a:gd name="connsiteX8" fmla="*/ 731520 w 4114800"/>
                <a:gd name="connsiteY8" fmla="*/ 4023360 h 5760720"/>
                <a:gd name="connsiteX9" fmla="*/ 0 w 4114800"/>
                <a:gd name="connsiteY9" fmla="*/ 3383280 h 5760720"/>
                <a:gd name="connsiteX10" fmla="*/ 274320 w 4114800"/>
                <a:gd name="connsiteY10" fmla="*/ 2560320 h 5760720"/>
                <a:gd name="connsiteX11" fmla="*/ 0 w 4114800"/>
                <a:gd name="connsiteY11" fmla="*/ 1463040 h 5760720"/>
                <a:gd name="connsiteX12" fmla="*/ 1371600 w 4114800"/>
                <a:gd name="connsiteY12" fmla="*/ 0 h 5760720"/>
                <a:gd name="connsiteX0" fmla="*/ 1371600 w 4114800"/>
                <a:gd name="connsiteY0" fmla="*/ 15240 h 5775960"/>
                <a:gd name="connsiteX1" fmla="*/ 3931920 w 4114800"/>
                <a:gd name="connsiteY1" fmla="*/ 1569720 h 5775960"/>
                <a:gd name="connsiteX2" fmla="*/ 3383280 w 4114800"/>
                <a:gd name="connsiteY2" fmla="*/ 2484120 h 5775960"/>
                <a:gd name="connsiteX3" fmla="*/ 4114800 w 4114800"/>
                <a:gd name="connsiteY3" fmla="*/ 3032760 h 5775960"/>
                <a:gd name="connsiteX4" fmla="*/ 2926080 w 4114800"/>
                <a:gd name="connsiteY4" fmla="*/ 4221480 h 5775960"/>
                <a:gd name="connsiteX5" fmla="*/ 3108960 w 4114800"/>
                <a:gd name="connsiteY5" fmla="*/ 5501640 h 5775960"/>
                <a:gd name="connsiteX6" fmla="*/ 2103120 w 4114800"/>
                <a:gd name="connsiteY6" fmla="*/ 5775960 h 5775960"/>
                <a:gd name="connsiteX7" fmla="*/ 365760 w 4114800"/>
                <a:gd name="connsiteY7" fmla="*/ 4404360 h 5775960"/>
                <a:gd name="connsiteX8" fmla="*/ 731520 w 4114800"/>
                <a:gd name="connsiteY8" fmla="*/ 4038600 h 5775960"/>
                <a:gd name="connsiteX9" fmla="*/ 0 w 4114800"/>
                <a:gd name="connsiteY9" fmla="*/ 3398520 h 5775960"/>
                <a:gd name="connsiteX10" fmla="*/ 274320 w 4114800"/>
                <a:gd name="connsiteY10" fmla="*/ 2575560 h 5775960"/>
                <a:gd name="connsiteX11" fmla="*/ 0 w 4114800"/>
                <a:gd name="connsiteY11" fmla="*/ 1478280 h 5775960"/>
                <a:gd name="connsiteX12" fmla="*/ 1371600 w 4114800"/>
                <a:gd name="connsiteY12" fmla="*/ 15240 h 5775960"/>
                <a:gd name="connsiteX0" fmla="*/ 1371600 w 4267200"/>
                <a:gd name="connsiteY0" fmla="*/ 15240 h 5775960"/>
                <a:gd name="connsiteX1" fmla="*/ 3931920 w 4267200"/>
                <a:gd name="connsiteY1" fmla="*/ 1569720 h 5775960"/>
                <a:gd name="connsiteX2" fmla="*/ 3383280 w 4267200"/>
                <a:gd name="connsiteY2" fmla="*/ 2484120 h 5775960"/>
                <a:gd name="connsiteX3" fmla="*/ 4114800 w 4267200"/>
                <a:gd name="connsiteY3" fmla="*/ 3032760 h 5775960"/>
                <a:gd name="connsiteX4" fmla="*/ 2926080 w 4267200"/>
                <a:gd name="connsiteY4" fmla="*/ 4221480 h 5775960"/>
                <a:gd name="connsiteX5" fmla="*/ 3108960 w 4267200"/>
                <a:gd name="connsiteY5" fmla="*/ 5501640 h 5775960"/>
                <a:gd name="connsiteX6" fmla="*/ 2103120 w 4267200"/>
                <a:gd name="connsiteY6" fmla="*/ 5775960 h 5775960"/>
                <a:gd name="connsiteX7" fmla="*/ 365760 w 4267200"/>
                <a:gd name="connsiteY7" fmla="*/ 4404360 h 5775960"/>
                <a:gd name="connsiteX8" fmla="*/ 731520 w 4267200"/>
                <a:gd name="connsiteY8" fmla="*/ 4038600 h 5775960"/>
                <a:gd name="connsiteX9" fmla="*/ 0 w 4267200"/>
                <a:gd name="connsiteY9" fmla="*/ 3398520 h 5775960"/>
                <a:gd name="connsiteX10" fmla="*/ 274320 w 4267200"/>
                <a:gd name="connsiteY10" fmla="*/ 2575560 h 5775960"/>
                <a:gd name="connsiteX11" fmla="*/ 0 w 4267200"/>
                <a:gd name="connsiteY11" fmla="*/ 1478280 h 5775960"/>
                <a:gd name="connsiteX12" fmla="*/ 1371600 w 4267200"/>
                <a:gd name="connsiteY12" fmla="*/ 15240 h 5775960"/>
                <a:gd name="connsiteX0" fmla="*/ 1371600 w 4267200"/>
                <a:gd name="connsiteY0" fmla="*/ 15240 h 5775960"/>
                <a:gd name="connsiteX1" fmla="*/ 3931920 w 4267200"/>
                <a:gd name="connsiteY1" fmla="*/ 1569720 h 5775960"/>
                <a:gd name="connsiteX2" fmla="*/ 3383280 w 4267200"/>
                <a:gd name="connsiteY2" fmla="*/ 2484120 h 5775960"/>
                <a:gd name="connsiteX3" fmla="*/ 4114800 w 4267200"/>
                <a:gd name="connsiteY3" fmla="*/ 3032760 h 5775960"/>
                <a:gd name="connsiteX4" fmla="*/ 2926080 w 4267200"/>
                <a:gd name="connsiteY4" fmla="*/ 4221480 h 5775960"/>
                <a:gd name="connsiteX5" fmla="*/ 3108960 w 4267200"/>
                <a:gd name="connsiteY5" fmla="*/ 5501640 h 5775960"/>
                <a:gd name="connsiteX6" fmla="*/ 2103120 w 4267200"/>
                <a:gd name="connsiteY6" fmla="*/ 5775960 h 5775960"/>
                <a:gd name="connsiteX7" fmla="*/ 365760 w 4267200"/>
                <a:gd name="connsiteY7" fmla="*/ 4404360 h 5775960"/>
                <a:gd name="connsiteX8" fmla="*/ 731520 w 4267200"/>
                <a:gd name="connsiteY8" fmla="*/ 4038600 h 5775960"/>
                <a:gd name="connsiteX9" fmla="*/ 0 w 4267200"/>
                <a:gd name="connsiteY9" fmla="*/ 3398520 h 5775960"/>
                <a:gd name="connsiteX10" fmla="*/ 274320 w 4267200"/>
                <a:gd name="connsiteY10" fmla="*/ 2575560 h 5775960"/>
                <a:gd name="connsiteX11" fmla="*/ 0 w 4267200"/>
                <a:gd name="connsiteY11" fmla="*/ 1478280 h 5775960"/>
                <a:gd name="connsiteX12" fmla="*/ 1371600 w 4267200"/>
                <a:gd name="connsiteY12" fmla="*/ 15240 h 5775960"/>
                <a:gd name="connsiteX0" fmla="*/ 1371600 w 4267200"/>
                <a:gd name="connsiteY0" fmla="*/ 15240 h 5775960"/>
                <a:gd name="connsiteX1" fmla="*/ 3931920 w 4267200"/>
                <a:gd name="connsiteY1" fmla="*/ 1569720 h 5775960"/>
                <a:gd name="connsiteX2" fmla="*/ 3383280 w 4267200"/>
                <a:gd name="connsiteY2" fmla="*/ 2484120 h 5775960"/>
                <a:gd name="connsiteX3" fmla="*/ 4114800 w 4267200"/>
                <a:gd name="connsiteY3" fmla="*/ 3032760 h 5775960"/>
                <a:gd name="connsiteX4" fmla="*/ 2926080 w 4267200"/>
                <a:gd name="connsiteY4" fmla="*/ 4221480 h 5775960"/>
                <a:gd name="connsiteX5" fmla="*/ 3108960 w 4267200"/>
                <a:gd name="connsiteY5" fmla="*/ 5501640 h 5775960"/>
                <a:gd name="connsiteX6" fmla="*/ 2103120 w 4267200"/>
                <a:gd name="connsiteY6" fmla="*/ 5775960 h 5775960"/>
                <a:gd name="connsiteX7" fmla="*/ 365760 w 4267200"/>
                <a:gd name="connsiteY7" fmla="*/ 4404360 h 5775960"/>
                <a:gd name="connsiteX8" fmla="*/ 731520 w 4267200"/>
                <a:gd name="connsiteY8" fmla="*/ 4038600 h 5775960"/>
                <a:gd name="connsiteX9" fmla="*/ 0 w 4267200"/>
                <a:gd name="connsiteY9" fmla="*/ 3398520 h 5775960"/>
                <a:gd name="connsiteX10" fmla="*/ 274320 w 4267200"/>
                <a:gd name="connsiteY10" fmla="*/ 2575560 h 5775960"/>
                <a:gd name="connsiteX11" fmla="*/ 0 w 4267200"/>
                <a:gd name="connsiteY11" fmla="*/ 1478280 h 5775960"/>
                <a:gd name="connsiteX12" fmla="*/ 1371600 w 4267200"/>
                <a:gd name="connsiteY12" fmla="*/ 15240 h 5775960"/>
                <a:gd name="connsiteX0" fmla="*/ 1371600 w 4267200"/>
                <a:gd name="connsiteY0" fmla="*/ 15240 h 5775960"/>
                <a:gd name="connsiteX1" fmla="*/ 3931920 w 4267200"/>
                <a:gd name="connsiteY1" fmla="*/ 1569720 h 5775960"/>
                <a:gd name="connsiteX2" fmla="*/ 3383280 w 4267200"/>
                <a:gd name="connsiteY2" fmla="*/ 2484120 h 5775960"/>
                <a:gd name="connsiteX3" fmla="*/ 4114800 w 4267200"/>
                <a:gd name="connsiteY3" fmla="*/ 3032760 h 5775960"/>
                <a:gd name="connsiteX4" fmla="*/ 2926080 w 4267200"/>
                <a:gd name="connsiteY4" fmla="*/ 4221480 h 5775960"/>
                <a:gd name="connsiteX5" fmla="*/ 3108960 w 4267200"/>
                <a:gd name="connsiteY5" fmla="*/ 5501640 h 5775960"/>
                <a:gd name="connsiteX6" fmla="*/ 2103120 w 4267200"/>
                <a:gd name="connsiteY6" fmla="*/ 5775960 h 5775960"/>
                <a:gd name="connsiteX7" fmla="*/ 365760 w 4267200"/>
                <a:gd name="connsiteY7" fmla="*/ 4404360 h 5775960"/>
                <a:gd name="connsiteX8" fmla="*/ 731520 w 4267200"/>
                <a:gd name="connsiteY8" fmla="*/ 4038600 h 5775960"/>
                <a:gd name="connsiteX9" fmla="*/ 0 w 4267200"/>
                <a:gd name="connsiteY9" fmla="*/ 3398520 h 5775960"/>
                <a:gd name="connsiteX10" fmla="*/ 274320 w 4267200"/>
                <a:gd name="connsiteY10" fmla="*/ 2575560 h 5775960"/>
                <a:gd name="connsiteX11" fmla="*/ 0 w 4267200"/>
                <a:gd name="connsiteY11" fmla="*/ 1478280 h 5775960"/>
                <a:gd name="connsiteX12" fmla="*/ 1371600 w 4267200"/>
                <a:gd name="connsiteY12" fmla="*/ 15240 h 5775960"/>
                <a:gd name="connsiteX0" fmla="*/ 1371600 w 4267200"/>
                <a:gd name="connsiteY0" fmla="*/ 15240 h 5775960"/>
                <a:gd name="connsiteX1" fmla="*/ 3931920 w 4267200"/>
                <a:gd name="connsiteY1" fmla="*/ 1569720 h 5775960"/>
                <a:gd name="connsiteX2" fmla="*/ 3383280 w 4267200"/>
                <a:gd name="connsiteY2" fmla="*/ 2484120 h 5775960"/>
                <a:gd name="connsiteX3" fmla="*/ 4114800 w 4267200"/>
                <a:gd name="connsiteY3" fmla="*/ 3032760 h 5775960"/>
                <a:gd name="connsiteX4" fmla="*/ 2926080 w 4267200"/>
                <a:gd name="connsiteY4" fmla="*/ 4221480 h 5775960"/>
                <a:gd name="connsiteX5" fmla="*/ 3108960 w 4267200"/>
                <a:gd name="connsiteY5" fmla="*/ 5501640 h 5775960"/>
                <a:gd name="connsiteX6" fmla="*/ 2103120 w 4267200"/>
                <a:gd name="connsiteY6" fmla="*/ 5775960 h 5775960"/>
                <a:gd name="connsiteX7" fmla="*/ 365760 w 4267200"/>
                <a:gd name="connsiteY7" fmla="*/ 4404360 h 5775960"/>
                <a:gd name="connsiteX8" fmla="*/ 731520 w 4267200"/>
                <a:gd name="connsiteY8" fmla="*/ 4038600 h 5775960"/>
                <a:gd name="connsiteX9" fmla="*/ 0 w 4267200"/>
                <a:gd name="connsiteY9" fmla="*/ 3398520 h 5775960"/>
                <a:gd name="connsiteX10" fmla="*/ 274320 w 4267200"/>
                <a:gd name="connsiteY10" fmla="*/ 2575560 h 5775960"/>
                <a:gd name="connsiteX11" fmla="*/ 0 w 4267200"/>
                <a:gd name="connsiteY11" fmla="*/ 1478280 h 5775960"/>
                <a:gd name="connsiteX12" fmla="*/ 1371600 w 4267200"/>
                <a:gd name="connsiteY12" fmla="*/ 15240 h 5775960"/>
                <a:gd name="connsiteX0" fmla="*/ 1371600 w 4267200"/>
                <a:gd name="connsiteY0" fmla="*/ 15240 h 5958840"/>
                <a:gd name="connsiteX1" fmla="*/ 3931920 w 4267200"/>
                <a:gd name="connsiteY1" fmla="*/ 1569720 h 5958840"/>
                <a:gd name="connsiteX2" fmla="*/ 3383280 w 4267200"/>
                <a:gd name="connsiteY2" fmla="*/ 2484120 h 5958840"/>
                <a:gd name="connsiteX3" fmla="*/ 4114800 w 4267200"/>
                <a:gd name="connsiteY3" fmla="*/ 3032760 h 5958840"/>
                <a:gd name="connsiteX4" fmla="*/ 2926080 w 4267200"/>
                <a:gd name="connsiteY4" fmla="*/ 4221480 h 5958840"/>
                <a:gd name="connsiteX5" fmla="*/ 3108960 w 4267200"/>
                <a:gd name="connsiteY5" fmla="*/ 5501640 h 5958840"/>
                <a:gd name="connsiteX6" fmla="*/ 2103120 w 4267200"/>
                <a:gd name="connsiteY6" fmla="*/ 5775960 h 5958840"/>
                <a:gd name="connsiteX7" fmla="*/ 365760 w 4267200"/>
                <a:gd name="connsiteY7" fmla="*/ 4404360 h 5958840"/>
                <a:gd name="connsiteX8" fmla="*/ 731520 w 4267200"/>
                <a:gd name="connsiteY8" fmla="*/ 4038600 h 5958840"/>
                <a:gd name="connsiteX9" fmla="*/ 0 w 4267200"/>
                <a:gd name="connsiteY9" fmla="*/ 3398520 h 5958840"/>
                <a:gd name="connsiteX10" fmla="*/ 274320 w 4267200"/>
                <a:gd name="connsiteY10" fmla="*/ 2575560 h 5958840"/>
                <a:gd name="connsiteX11" fmla="*/ 0 w 4267200"/>
                <a:gd name="connsiteY11" fmla="*/ 1478280 h 5958840"/>
                <a:gd name="connsiteX12" fmla="*/ 1371600 w 4267200"/>
                <a:gd name="connsiteY12" fmla="*/ 15240 h 5958840"/>
                <a:gd name="connsiteX0" fmla="*/ 1371600 w 4267200"/>
                <a:gd name="connsiteY0" fmla="*/ 15240 h 5958840"/>
                <a:gd name="connsiteX1" fmla="*/ 3931920 w 4267200"/>
                <a:gd name="connsiteY1" fmla="*/ 1569720 h 5958840"/>
                <a:gd name="connsiteX2" fmla="*/ 3383280 w 4267200"/>
                <a:gd name="connsiteY2" fmla="*/ 2484120 h 5958840"/>
                <a:gd name="connsiteX3" fmla="*/ 4114800 w 4267200"/>
                <a:gd name="connsiteY3" fmla="*/ 3032760 h 5958840"/>
                <a:gd name="connsiteX4" fmla="*/ 2926080 w 4267200"/>
                <a:gd name="connsiteY4" fmla="*/ 4221480 h 5958840"/>
                <a:gd name="connsiteX5" fmla="*/ 3108960 w 4267200"/>
                <a:gd name="connsiteY5" fmla="*/ 5501640 h 5958840"/>
                <a:gd name="connsiteX6" fmla="*/ 2103120 w 4267200"/>
                <a:gd name="connsiteY6" fmla="*/ 5775960 h 5958840"/>
                <a:gd name="connsiteX7" fmla="*/ 365760 w 4267200"/>
                <a:gd name="connsiteY7" fmla="*/ 4404360 h 5958840"/>
                <a:gd name="connsiteX8" fmla="*/ 731520 w 4267200"/>
                <a:gd name="connsiteY8" fmla="*/ 4038600 h 5958840"/>
                <a:gd name="connsiteX9" fmla="*/ 0 w 4267200"/>
                <a:gd name="connsiteY9" fmla="*/ 3398520 h 5958840"/>
                <a:gd name="connsiteX10" fmla="*/ 274320 w 4267200"/>
                <a:gd name="connsiteY10" fmla="*/ 2575560 h 5958840"/>
                <a:gd name="connsiteX11" fmla="*/ 0 w 4267200"/>
                <a:gd name="connsiteY11" fmla="*/ 1478280 h 5958840"/>
                <a:gd name="connsiteX12" fmla="*/ 1371600 w 4267200"/>
                <a:gd name="connsiteY12" fmla="*/ 15240 h 5958840"/>
                <a:gd name="connsiteX0" fmla="*/ 1371600 w 4267200"/>
                <a:gd name="connsiteY0" fmla="*/ 15240 h 5958840"/>
                <a:gd name="connsiteX1" fmla="*/ 3931920 w 4267200"/>
                <a:gd name="connsiteY1" fmla="*/ 1569720 h 5958840"/>
                <a:gd name="connsiteX2" fmla="*/ 3383280 w 4267200"/>
                <a:gd name="connsiteY2" fmla="*/ 2484120 h 5958840"/>
                <a:gd name="connsiteX3" fmla="*/ 4114800 w 4267200"/>
                <a:gd name="connsiteY3" fmla="*/ 3032760 h 5958840"/>
                <a:gd name="connsiteX4" fmla="*/ 2926080 w 4267200"/>
                <a:gd name="connsiteY4" fmla="*/ 4221480 h 5958840"/>
                <a:gd name="connsiteX5" fmla="*/ 3108960 w 4267200"/>
                <a:gd name="connsiteY5" fmla="*/ 5501640 h 5958840"/>
                <a:gd name="connsiteX6" fmla="*/ 2103120 w 4267200"/>
                <a:gd name="connsiteY6" fmla="*/ 5775960 h 5958840"/>
                <a:gd name="connsiteX7" fmla="*/ 365760 w 4267200"/>
                <a:gd name="connsiteY7" fmla="*/ 4404360 h 5958840"/>
                <a:gd name="connsiteX8" fmla="*/ 731520 w 4267200"/>
                <a:gd name="connsiteY8" fmla="*/ 4038600 h 5958840"/>
                <a:gd name="connsiteX9" fmla="*/ 0 w 4267200"/>
                <a:gd name="connsiteY9" fmla="*/ 3398520 h 5958840"/>
                <a:gd name="connsiteX10" fmla="*/ 274320 w 4267200"/>
                <a:gd name="connsiteY10" fmla="*/ 2575560 h 5958840"/>
                <a:gd name="connsiteX11" fmla="*/ 0 w 4267200"/>
                <a:gd name="connsiteY11" fmla="*/ 1478280 h 5958840"/>
                <a:gd name="connsiteX12" fmla="*/ 1371600 w 4267200"/>
                <a:gd name="connsiteY12" fmla="*/ 15240 h 5958840"/>
                <a:gd name="connsiteX0" fmla="*/ 1371600 w 4267200"/>
                <a:gd name="connsiteY0" fmla="*/ 15240 h 5958840"/>
                <a:gd name="connsiteX1" fmla="*/ 3931920 w 4267200"/>
                <a:gd name="connsiteY1" fmla="*/ 1569720 h 5958840"/>
                <a:gd name="connsiteX2" fmla="*/ 3383280 w 4267200"/>
                <a:gd name="connsiteY2" fmla="*/ 2484120 h 5958840"/>
                <a:gd name="connsiteX3" fmla="*/ 4114800 w 4267200"/>
                <a:gd name="connsiteY3" fmla="*/ 3032760 h 5958840"/>
                <a:gd name="connsiteX4" fmla="*/ 2926080 w 4267200"/>
                <a:gd name="connsiteY4" fmla="*/ 4221480 h 5958840"/>
                <a:gd name="connsiteX5" fmla="*/ 3108960 w 4267200"/>
                <a:gd name="connsiteY5" fmla="*/ 5501640 h 5958840"/>
                <a:gd name="connsiteX6" fmla="*/ 2103120 w 4267200"/>
                <a:gd name="connsiteY6" fmla="*/ 5775960 h 5958840"/>
                <a:gd name="connsiteX7" fmla="*/ 365760 w 4267200"/>
                <a:gd name="connsiteY7" fmla="*/ 4404360 h 5958840"/>
                <a:gd name="connsiteX8" fmla="*/ 731520 w 4267200"/>
                <a:gd name="connsiteY8" fmla="*/ 4038600 h 5958840"/>
                <a:gd name="connsiteX9" fmla="*/ 0 w 4267200"/>
                <a:gd name="connsiteY9" fmla="*/ 3398520 h 5958840"/>
                <a:gd name="connsiteX10" fmla="*/ 274320 w 4267200"/>
                <a:gd name="connsiteY10" fmla="*/ 2575560 h 5958840"/>
                <a:gd name="connsiteX11" fmla="*/ 0 w 4267200"/>
                <a:gd name="connsiteY11" fmla="*/ 1478280 h 5958840"/>
                <a:gd name="connsiteX12" fmla="*/ 1371600 w 4267200"/>
                <a:gd name="connsiteY12" fmla="*/ 15240 h 5958840"/>
                <a:gd name="connsiteX0" fmla="*/ 1447800 w 4343400"/>
                <a:gd name="connsiteY0" fmla="*/ 15240 h 5958840"/>
                <a:gd name="connsiteX1" fmla="*/ 4008120 w 4343400"/>
                <a:gd name="connsiteY1" fmla="*/ 1569720 h 5958840"/>
                <a:gd name="connsiteX2" fmla="*/ 3459480 w 4343400"/>
                <a:gd name="connsiteY2" fmla="*/ 2484120 h 5958840"/>
                <a:gd name="connsiteX3" fmla="*/ 4191000 w 4343400"/>
                <a:gd name="connsiteY3" fmla="*/ 3032760 h 5958840"/>
                <a:gd name="connsiteX4" fmla="*/ 3002280 w 4343400"/>
                <a:gd name="connsiteY4" fmla="*/ 4221480 h 5958840"/>
                <a:gd name="connsiteX5" fmla="*/ 3185160 w 4343400"/>
                <a:gd name="connsiteY5" fmla="*/ 5501640 h 5958840"/>
                <a:gd name="connsiteX6" fmla="*/ 2179320 w 4343400"/>
                <a:gd name="connsiteY6" fmla="*/ 5775960 h 5958840"/>
                <a:gd name="connsiteX7" fmla="*/ 441960 w 4343400"/>
                <a:gd name="connsiteY7" fmla="*/ 4404360 h 5958840"/>
                <a:gd name="connsiteX8" fmla="*/ 807720 w 4343400"/>
                <a:gd name="connsiteY8" fmla="*/ 4038600 h 5958840"/>
                <a:gd name="connsiteX9" fmla="*/ 76200 w 4343400"/>
                <a:gd name="connsiteY9" fmla="*/ 3398520 h 5958840"/>
                <a:gd name="connsiteX10" fmla="*/ 350520 w 4343400"/>
                <a:gd name="connsiteY10" fmla="*/ 2575560 h 5958840"/>
                <a:gd name="connsiteX11" fmla="*/ 76200 w 4343400"/>
                <a:gd name="connsiteY11" fmla="*/ 1478280 h 5958840"/>
                <a:gd name="connsiteX12" fmla="*/ 1447800 w 4343400"/>
                <a:gd name="connsiteY12" fmla="*/ 15240 h 5958840"/>
                <a:gd name="connsiteX0" fmla="*/ 1554480 w 4450080"/>
                <a:gd name="connsiteY0" fmla="*/ 15240 h 5958840"/>
                <a:gd name="connsiteX1" fmla="*/ 4114800 w 4450080"/>
                <a:gd name="connsiteY1" fmla="*/ 1569720 h 5958840"/>
                <a:gd name="connsiteX2" fmla="*/ 3566160 w 4450080"/>
                <a:gd name="connsiteY2" fmla="*/ 2484120 h 5958840"/>
                <a:gd name="connsiteX3" fmla="*/ 4297680 w 4450080"/>
                <a:gd name="connsiteY3" fmla="*/ 3032760 h 5958840"/>
                <a:gd name="connsiteX4" fmla="*/ 3108960 w 4450080"/>
                <a:gd name="connsiteY4" fmla="*/ 4221480 h 5958840"/>
                <a:gd name="connsiteX5" fmla="*/ 3291840 w 4450080"/>
                <a:gd name="connsiteY5" fmla="*/ 5501640 h 5958840"/>
                <a:gd name="connsiteX6" fmla="*/ 2286000 w 4450080"/>
                <a:gd name="connsiteY6" fmla="*/ 5775960 h 5958840"/>
                <a:gd name="connsiteX7" fmla="*/ 548640 w 4450080"/>
                <a:gd name="connsiteY7" fmla="*/ 4404360 h 5958840"/>
                <a:gd name="connsiteX8" fmla="*/ 914400 w 4450080"/>
                <a:gd name="connsiteY8" fmla="*/ 4038600 h 5958840"/>
                <a:gd name="connsiteX9" fmla="*/ 182880 w 4450080"/>
                <a:gd name="connsiteY9" fmla="*/ 3398520 h 5958840"/>
                <a:gd name="connsiteX10" fmla="*/ 457200 w 4450080"/>
                <a:gd name="connsiteY10" fmla="*/ 2575560 h 5958840"/>
                <a:gd name="connsiteX11" fmla="*/ 182880 w 4450080"/>
                <a:gd name="connsiteY11" fmla="*/ 1478280 h 5958840"/>
                <a:gd name="connsiteX12" fmla="*/ 1554480 w 4450080"/>
                <a:gd name="connsiteY12" fmla="*/ 15240 h 5958840"/>
                <a:gd name="connsiteX0" fmla="*/ 1554480 w 4450080"/>
                <a:gd name="connsiteY0" fmla="*/ 15240 h 5958840"/>
                <a:gd name="connsiteX1" fmla="*/ 4114800 w 4450080"/>
                <a:gd name="connsiteY1" fmla="*/ 1569720 h 5958840"/>
                <a:gd name="connsiteX2" fmla="*/ 3566160 w 4450080"/>
                <a:gd name="connsiteY2" fmla="*/ 2484120 h 5958840"/>
                <a:gd name="connsiteX3" fmla="*/ 4297680 w 4450080"/>
                <a:gd name="connsiteY3" fmla="*/ 3032760 h 5958840"/>
                <a:gd name="connsiteX4" fmla="*/ 3108960 w 4450080"/>
                <a:gd name="connsiteY4" fmla="*/ 4221480 h 5958840"/>
                <a:gd name="connsiteX5" fmla="*/ 3291840 w 4450080"/>
                <a:gd name="connsiteY5" fmla="*/ 5501640 h 5958840"/>
                <a:gd name="connsiteX6" fmla="*/ 2286000 w 4450080"/>
                <a:gd name="connsiteY6" fmla="*/ 5775960 h 5958840"/>
                <a:gd name="connsiteX7" fmla="*/ 548640 w 4450080"/>
                <a:gd name="connsiteY7" fmla="*/ 4404360 h 5958840"/>
                <a:gd name="connsiteX8" fmla="*/ 914400 w 4450080"/>
                <a:gd name="connsiteY8" fmla="*/ 4038600 h 5958840"/>
                <a:gd name="connsiteX9" fmla="*/ 182880 w 4450080"/>
                <a:gd name="connsiteY9" fmla="*/ 3398520 h 5958840"/>
                <a:gd name="connsiteX10" fmla="*/ 457200 w 4450080"/>
                <a:gd name="connsiteY10" fmla="*/ 2575560 h 5958840"/>
                <a:gd name="connsiteX11" fmla="*/ 182880 w 4450080"/>
                <a:gd name="connsiteY11" fmla="*/ 1478280 h 5958840"/>
                <a:gd name="connsiteX12" fmla="*/ 1554480 w 4450080"/>
                <a:gd name="connsiteY12" fmla="*/ 15240 h 5958840"/>
                <a:gd name="connsiteX0" fmla="*/ 1467734 w 4363334"/>
                <a:gd name="connsiteY0" fmla="*/ 212934 h 6156534"/>
                <a:gd name="connsiteX1" fmla="*/ 4028054 w 4363334"/>
                <a:gd name="connsiteY1" fmla="*/ 1767414 h 6156534"/>
                <a:gd name="connsiteX2" fmla="*/ 3479414 w 4363334"/>
                <a:gd name="connsiteY2" fmla="*/ 2681814 h 6156534"/>
                <a:gd name="connsiteX3" fmla="*/ 4210934 w 4363334"/>
                <a:gd name="connsiteY3" fmla="*/ 3230454 h 6156534"/>
                <a:gd name="connsiteX4" fmla="*/ 3022214 w 4363334"/>
                <a:gd name="connsiteY4" fmla="*/ 4419174 h 6156534"/>
                <a:gd name="connsiteX5" fmla="*/ 3205094 w 4363334"/>
                <a:gd name="connsiteY5" fmla="*/ 5699334 h 6156534"/>
                <a:gd name="connsiteX6" fmla="*/ 2199254 w 4363334"/>
                <a:gd name="connsiteY6" fmla="*/ 5973654 h 6156534"/>
                <a:gd name="connsiteX7" fmla="*/ 461894 w 4363334"/>
                <a:gd name="connsiteY7" fmla="*/ 4602054 h 6156534"/>
                <a:gd name="connsiteX8" fmla="*/ 827654 w 4363334"/>
                <a:gd name="connsiteY8" fmla="*/ 4236294 h 6156534"/>
                <a:gd name="connsiteX9" fmla="*/ 96134 w 4363334"/>
                <a:gd name="connsiteY9" fmla="*/ 3596214 h 6156534"/>
                <a:gd name="connsiteX10" fmla="*/ 370454 w 4363334"/>
                <a:gd name="connsiteY10" fmla="*/ 2773254 h 6156534"/>
                <a:gd name="connsiteX11" fmla="*/ 96134 w 4363334"/>
                <a:gd name="connsiteY11" fmla="*/ 1675974 h 6156534"/>
                <a:gd name="connsiteX12" fmla="*/ 947259 w 4363334"/>
                <a:gd name="connsiteY12" fmla="*/ 741893 h 6156534"/>
                <a:gd name="connsiteX13" fmla="*/ 1467734 w 4363334"/>
                <a:gd name="connsiteY13" fmla="*/ 212934 h 6156534"/>
                <a:gd name="connsiteX0" fmla="*/ 1467734 w 4380840"/>
                <a:gd name="connsiteY0" fmla="*/ 212934 h 6156534"/>
                <a:gd name="connsiteX1" fmla="*/ 4045560 w 4380840"/>
                <a:gd name="connsiteY1" fmla="*/ 1574915 h 6156534"/>
                <a:gd name="connsiteX2" fmla="*/ 3479414 w 4380840"/>
                <a:gd name="connsiteY2" fmla="*/ 2681814 h 6156534"/>
                <a:gd name="connsiteX3" fmla="*/ 4210934 w 4380840"/>
                <a:gd name="connsiteY3" fmla="*/ 3230454 h 6156534"/>
                <a:gd name="connsiteX4" fmla="*/ 3022214 w 4380840"/>
                <a:gd name="connsiteY4" fmla="*/ 4419174 h 6156534"/>
                <a:gd name="connsiteX5" fmla="*/ 3205094 w 4380840"/>
                <a:gd name="connsiteY5" fmla="*/ 5699334 h 6156534"/>
                <a:gd name="connsiteX6" fmla="*/ 2199254 w 4380840"/>
                <a:gd name="connsiteY6" fmla="*/ 5973654 h 6156534"/>
                <a:gd name="connsiteX7" fmla="*/ 461894 w 4380840"/>
                <a:gd name="connsiteY7" fmla="*/ 4602054 h 6156534"/>
                <a:gd name="connsiteX8" fmla="*/ 827654 w 4380840"/>
                <a:gd name="connsiteY8" fmla="*/ 4236294 h 6156534"/>
                <a:gd name="connsiteX9" fmla="*/ 96134 w 4380840"/>
                <a:gd name="connsiteY9" fmla="*/ 3596214 h 6156534"/>
                <a:gd name="connsiteX10" fmla="*/ 370454 w 4380840"/>
                <a:gd name="connsiteY10" fmla="*/ 2773254 h 6156534"/>
                <a:gd name="connsiteX11" fmla="*/ 96134 w 4380840"/>
                <a:gd name="connsiteY11" fmla="*/ 1675974 h 6156534"/>
                <a:gd name="connsiteX12" fmla="*/ 947259 w 4380840"/>
                <a:gd name="connsiteY12" fmla="*/ 741893 h 6156534"/>
                <a:gd name="connsiteX13" fmla="*/ 1467734 w 4380840"/>
                <a:gd name="connsiteY13" fmla="*/ 212934 h 6156534"/>
                <a:gd name="connsiteX0" fmla="*/ 1467734 w 4380839"/>
                <a:gd name="connsiteY0" fmla="*/ 212934 h 6156534"/>
                <a:gd name="connsiteX1" fmla="*/ 4045559 w 4380839"/>
                <a:gd name="connsiteY1" fmla="*/ 1427911 h 6156534"/>
                <a:gd name="connsiteX2" fmla="*/ 3479414 w 4380839"/>
                <a:gd name="connsiteY2" fmla="*/ 2681814 h 6156534"/>
                <a:gd name="connsiteX3" fmla="*/ 4210934 w 4380839"/>
                <a:gd name="connsiteY3" fmla="*/ 3230454 h 6156534"/>
                <a:gd name="connsiteX4" fmla="*/ 3022214 w 4380839"/>
                <a:gd name="connsiteY4" fmla="*/ 4419174 h 6156534"/>
                <a:gd name="connsiteX5" fmla="*/ 3205094 w 4380839"/>
                <a:gd name="connsiteY5" fmla="*/ 5699334 h 6156534"/>
                <a:gd name="connsiteX6" fmla="*/ 2199254 w 4380839"/>
                <a:gd name="connsiteY6" fmla="*/ 5973654 h 6156534"/>
                <a:gd name="connsiteX7" fmla="*/ 461894 w 4380839"/>
                <a:gd name="connsiteY7" fmla="*/ 4602054 h 6156534"/>
                <a:gd name="connsiteX8" fmla="*/ 827654 w 4380839"/>
                <a:gd name="connsiteY8" fmla="*/ 4236294 h 6156534"/>
                <a:gd name="connsiteX9" fmla="*/ 96134 w 4380839"/>
                <a:gd name="connsiteY9" fmla="*/ 3596214 h 6156534"/>
                <a:gd name="connsiteX10" fmla="*/ 370454 w 4380839"/>
                <a:gd name="connsiteY10" fmla="*/ 2773254 h 6156534"/>
                <a:gd name="connsiteX11" fmla="*/ 96134 w 4380839"/>
                <a:gd name="connsiteY11" fmla="*/ 1675974 h 6156534"/>
                <a:gd name="connsiteX12" fmla="*/ 947259 w 4380839"/>
                <a:gd name="connsiteY12" fmla="*/ 741893 h 6156534"/>
                <a:gd name="connsiteX13" fmla="*/ 1467734 w 4380839"/>
                <a:gd name="connsiteY13" fmla="*/ 212934 h 6156534"/>
                <a:gd name="connsiteX0" fmla="*/ 1467734 w 4466369"/>
                <a:gd name="connsiteY0" fmla="*/ 212934 h 6156534"/>
                <a:gd name="connsiteX1" fmla="*/ 4045559 w 4466369"/>
                <a:gd name="connsiteY1" fmla="*/ 1427911 h 6156534"/>
                <a:gd name="connsiteX2" fmla="*/ 3992597 w 4466369"/>
                <a:gd name="connsiteY2" fmla="*/ 2652943 h 6156534"/>
                <a:gd name="connsiteX3" fmla="*/ 4210934 w 4466369"/>
                <a:gd name="connsiteY3" fmla="*/ 3230454 h 6156534"/>
                <a:gd name="connsiteX4" fmla="*/ 3022214 w 4466369"/>
                <a:gd name="connsiteY4" fmla="*/ 4419174 h 6156534"/>
                <a:gd name="connsiteX5" fmla="*/ 3205094 w 4466369"/>
                <a:gd name="connsiteY5" fmla="*/ 5699334 h 6156534"/>
                <a:gd name="connsiteX6" fmla="*/ 2199254 w 4466369"/>
                <a:gd name="connsiteY6" fmla="*/ 5973654 h 6156534"/>
                <a:gd name="connsiteX7" fmla="*/ 461894 w 4466369"/>
                <a:gd name="connsiteY7" fmla="*/ 4602054 h 6156534"/>
                <a:gd name="connsiteX8" fmla="*/ 827654 w 4466369"/>
                <a:gd name="connsiteY8" fmla="*/ 4236294 h 6156534"/>
                <a:gd name="connsiteX9" fmla="*/ 96134 w 4466369"/>
                <a:gd name="connsiteY9" fmla="*/ 3596214 h 6156534"/>
                <a:gd name="connsiteX10" fmla="*/ 370454 w 4466369"/>
                <a:gd name="connsiteY10" fmla="*/ 2773254 h 6156534"/>
                <a:gd name="connsiteX11" fmla="*/ 96134 w 4466369"/>
                <a:gd name="connsiteY11" fmla="*/ 1675974 h 6156534"/>
                <a:gd name="connsiteX12" fmla="*/ 947259 w 4466369"/>
                <a:gd name="connsiteY12" fmla="*/ 741893 h 6156534"/>
                <a:gd name="connsiteX13" fmla="*/ 1467734 w 4466369"/>
                <a:gd name="connsiteY13" fmla="*/ 212934 h 6156534"/>
                <a:gd name="connsiteX0" fmla="*/ 1467734 w 4466369"/>
                <a:gd name="connsiteY0" fmla="*/ 212934 h 6156534"/>
                <a:gd name="connsiteX1" fmla="*/ 4045559 w 4466369"/>
                <a:gd name="connsiteY1" fmla="*/ 1427911 h 6156534"/>
                <a:gd name="connsiteX2" fmla="*/ 3992597 w 4466369"/>
                <a:gd name="connsiteY2" fmla="*/ 2652943 h 6156534"/>
                <a:gd name="connsiteX3" fmla="*/ 4210934 w 4466369"/>
                <a:gd name="connsiteY3" fmla="*/ 3230454 h 6156534"/>
                <a:gd name="connsiteX4" fmla="*/ 3489454 w 4466369"/>
                <a:gd name="connsiteY4" fmla="*/ 4220984 h 6156534"/>
                <a:gd name="connsiteX5" fmla="*/ 3205094 w 4466369"/>
                <a:gd name="connsiteY5" fmla="*/ 5699334 h 6156534"/>
                <a:gd name="connsiteX6" fmla="*/ 2199254 w 4466369"/>
                <a:gd name="connsiteY6" fmla="*/ 5973654 h 6156534"/>
                <a:gd name="connsiteX7" fmla="*/ 461894 w 4466369"/>
                <a:gd name="connsiteY7" fmla="*/ 4602054 h 6156534"/>
                <a:gd name="connsiteX8" fmla="*/ 827654 w 4466369"/>
                <a:gd name="connsiteY8" fmla="*/ 4236294 h 6156534"/>
                <a:gd name="connsiteX9" fmla="*/ 96134 w 4466369"/>
                <a:gd name="connsiteY9" fmla="*/ 3596214 h 6156534"/>
                <a:gd name="connsiteX10" fmla="*/ 370454 w 4466369"/>
                <a:gd name="connsiteY10" fmla="*/ 2773254 h 6156534"/>
                <a:gd name="connsiteX11" fmla="*/ 96134 w 4466369"/>
                <a:gd name="connsiteY11" fmla="*/ 1675974 h 6156534"/>
                <a:gd name="connsiteX12" fmla="*/ 947259 w 4466369"/>
                <a:gd name="connsiteY12" fmla="*/ 741893 h 6156534"/>
                <a:gd name="connsiteX13" fmla="*/ 1467734 w 4466369"/>
                <a:gd name="connsiteY13" fmla="*/ 212934 h 6156534"/>
                <a:gd name="connsiteX0" fmla="*/ 1467734 w 4466369"/>
                <a:gd name="connsiteY0" fmla="*/ 212934 h 6156534"/>
                <a:gd name="connsiteX1" fmla="*/ 4045559 w 4466369"/>
                <a:gd name="connsiteY1" fmla="*/ 1427911 h 6156534"/>
                <a:gd name="connsiteX2" fmla="*/ 3992597 w 4466369"/>
                <a:gd name="connsiteY2" fmla="*/ 2652943 h 6156534"/>
                <a:gd name="connsiteX3" fmla="*/ 4210934 w 4466369"/>
                <a:gd name="connsiteY3" fmla="*/ 3230454 h 6156534"/>
                <a:gd name="connsiteX4" fmla="*/ 3489454 w 4466369"/>
                <a:gd name="connsiteY4" fmla="*/ 4220984 h 6156534"/>
                <a:gd name="connsiteX5" fmla="*/ 3205094 w 4466369"/>
                <a:gd name="connsiteY5" fmla="*/ 5699334 h 6156534"/>
                <a:gd name="connsiteX6" fmla="*/ 2199254 w 4466369"/>
                <a:gd name="connsiteY6" fmla="*/ 5973654 h 6156534"/>
                <a:gd name="connsiteX7" fmla="*/ 461894 w 4466369"/>
                <a:gd name="connsiteY7" fmla="*/ 4602054 h 6156534"/>
                <a:gd name="connsiteX8" fmla="*/ 655966 w 4466369"/>
                <a:gd name="connsiteY8" fmla="*/ 4098481 h 6156534"/>
                <a:gd name="connsiteX9" fmla="*/ 96134 w 4466369"/>
                <a:gd name="connsiteY9" fmla="*/ 3596214 h 6156534"/>
                <a:gd name="connsiteX10" fmla="*/ 370454 w 4466369"/>
                <a:gd name="connsiteY10" fmla="*/ 2773254 h 6156534"/>
                <a:gd name="connsiteX11" fmla="*/ 96134 w 4466369"/>
                <a:gd name="connsiteY11" fmla="*/ 1675974 h 6156534"/>
                <a:gd name="connsiteX12" fmla="*/ 947259 w 4466369"/>
                <a:gd name="connsiteY12" fmla="*/ 741893 h 6156534"/>
                <a:gd name="connsiteX13" fmla="*/ 1467734 w 4466369"/>
                <a:gd name="connsiteY13" fmla="*/ 212934 h 6156534"/>
                <a:gd name="connsiteX0" fmla="*/ 1467734 w 4466369"/>
                <a:gd name="connsiteY0" fmla="*/ 212934 h 6156534"/>
                <a:gd name="connsiteX1" fmla="*/ 4045559 w 4466369"/>
                <a:gd name="connsiteY1" fmla="*/ 1427911 h 6156534"/>
                <a:gd name="connsiteX2" fmla="*/ 3992597 w 4466369"/>
                <a:gd name="connsiteY2" fmla="*/ 2652943 h 6156534"/>
                <a:gd name="connsiteX3" fmla="*/ 4210934 w 4466369"/>
                <a:gd name="connsiteY3" fmla="*/ 3230454 h 6156534"/>
                <a:gd name="connsiteX4" fmla="*/ 3489454 w 4466369"/>
                <a:gd name="connsiteY4" fmla="*/ 4220984 h 6156534"/>
                <a:gd name="connsiteX5" fmla="*/ 3205094 w 4466369"/>
                <a:gd name="connsiteY5" fmla="*/ 5699334 h 6156534"/>
                <a:gd name="connsiteX6" fmla="*/ 2199254 w 4466369"/>
                <a:gd name="connsiteY6" fmla="*/ 5973654 h 6156534"/>
                <a:gd name="connsiteX7" fmla="*/ 461894 w 4466369"/>
                <a:gd name="connsiteY7" fmla="*/ 4602054 h 6156534"/>
                <a:gd name="connsiteX8" fmla="*/ 417635 w 4466369"/>
                <a:gd name="connsiteY8" fmla="*/ 4000478 h 6156534"/>
                <a:gd name="connsiteX9" fmla="*/ 96134 w 4466369"/>
                <a:gd name="connsiteY9" fmla="*/ 3596214 h 6156534"/>
                <a:gd name="connsiteX10" fmla="*/ 370454 w 4466369"/>
                <a:gd name="connsiteY10" fmla="*/ 2773254 h 6156534"/>
                <a:gd name="connsiteX11" fmla="*/ 96134 w 4466369"/>
                <a:gd name="connsiteY11" fmla="*/ 1675974 h 6156534"/>
                <a:gd name="connsiteX12" fmla="*/ 947259 w 4466369"/>
                <a:gd name="connsiteY12" fmla="*/ 741893 h 6156534"/>
                <a:gd name="connsiteX13" fmla="*/ 1467734 w 4466369"/>
                <a:gd name="connsiteY13" fmla="*/ 212934 h 6156534"/>
                <a:gd name="connsiteX0" fmla="*/ 1495088 w 4493723"/>
                <a:gd name="connsiteY0" fmla="*/ 212934 h 6156534"/>
                <a:gd name="connsiteX1" fmla="*/ 4072913 w 4493723"/>
                <a:gd name="connsiteY1" fmla="*/ 1427911 h 6156534"/>
                <a:gd name="connsiteX2" fmla="*/ 4019951 w 4493723"/>
                <a:gd name="connsiteY2" fmla="*/ 2652943 h 6156534"/>
                <a:gd name="connsiteX3" fmla="*/ 4238288 w 4493723"/>
                <a:gd name="connsiteY3" fmla="*/ 3230454 h 6156534"/>
                <a:gd name="connsiteX4" fmla="*/ 3516808 w 4493723"/>
                <a:gd name="connsiteY4" fmla="*/ 4220984 h 6156534"/>
                <a:gd name="connsiteX5" fmla="*/ 3232448 w 4493723"/>
                <a:gd name="connsiteY5" fmla="*/ 5699334 h 6156534"/>
                <a:gd name="connsiteX6" fmla="*/ 2226608 w 4493723"/>
                <a:gd name="connsiteY6" fmla="*/ 5973654 h 6156534"/>
                <a:gd name="connsiteX7" fmla="*/ 489248 w 4493723"/>
                <a:gd name="connsiteY7" fmla="*/ 4602054 h 6156534"/>
                <a:gd name="connsiteX8" fmla="*/ 444989 w 4493723"/>
                <a:gd name="connsiteY8" fmla="*/ 4000478 h 6156534"/>
                <a:gd name="connsiteX9" fmla="*/ 7863 w 4493723"/>
                <a:gd name="connsiteY9" fmla="*/ 3412463 h 6156534"/>
                <a:gd name="connsiteX10" fmla="*/ 397808 w 4493723"/>
                <a:gd name="connsiteY10" fmla="*/ 2773254 h 6156534"/>
                <a:gd name="connsiteX11" fmla="*/ 123488 w 4493723"/>
                <a:gd name="connsiteY11" fmla="*/ 1675974 h 6156534"/>
                <a:gd name="connsiteX12" fmla="*/ 974613 w 4493723"/>
                <a:gd name="connsiteY12" fmla="*/ 741893 h 6156534"/>
                <a:gd name="connsiteX13" fmla="*/ 1495088 w 4493723"/>
                <a:gd name="connsiteY13" fmla="*/ 212934 h 6156534"/>
                <a:gd name="connsiteX0" fmla="*/ 1560079 w 4558714"/>
                <a:gd name="connsiteY0" fmla="*/ 212934 h 6156534"/>
                <a:gd name="connsiteX1" fmla="*/ 4137904 w 4558714"/>
                <a:gd name="connsiteY1" fmla="*/ 1427911 h 6156534"/>
                <a:gd name="connsiteX2" fmla="*/ 4084942 w 4558714"/>
                <a:gd name="connsiteY2" fmla="*/ 2652943 h 6156534"/>
                <a:gd name="connsiteX3" fmla="*/ 4303279 w 4558714"/>
                <a:gd name="connsiteY3" fmla="*/ 3230454 h 6156534"/>
                <a:gd name="connsiteX4" fmla="*/ 3581799 w 4558714"/>
                <a:gd name="connsiteY4" fmla="*/ 4220984 h 6156534"/>
                <a:gd name="connsiteX5" fmla="*/ 3297439 w 4558714"/>
                <a:gd name="connsiteY5" fmla="*/ 5699334 h 6156534"/>
                <a:gd name="connsiteX6" fmla="*/ 2291599 w 4558714"/>
                <a:gd name="connsiteY6" fmla="*/ 5973654 h 6156534"/>
                <a:gd name="connsiteX7" fmla="*/ 554239 w 4558714"/>
                <a:gd name="connsiteY7" fmla="*/ 4602054 h 6156534"/>
                <a:gd name="connsiteX8" fmla="*/ 509980 w 4558714"/>
                <a:gd name="connsiteY8" fmla="*/ 4000478 h 6156534"/>
                <a:gd name="connsiteX9" fmla="*/ 72854 w 4558714"/>
                <a:gd name="connsiteY9" fmla="*/ 3412463 h 6156534"/>
                <a:gd name="connsiteX10" fmla="*/ 72854 w 4558714"/>
                <a:gd name="connsiteY10" fmla="*/ 2677444 h 6156534"/>
                <a:gd name="connsiteX11" fmla="*/ 188479 w 4558714"/>
                <a:gd name="connsiteY11" fmla="*/ 1675974 h 6156534"/>
                <a:gd name="connsiteX12" fmla="*/ 1039604 w 4558714"/>
                <a:gd name="connsiteY12" fmla="*/ 741893 h 6156534"/>
                <a:gd name="connsiteX13" fmla="*/ 1560079 w 4558714"/>
                <a:gd name="connsiteY13" fmla="*/ 212934 h 6156534"/>
                <a:gd name="connsiteX0" fmla="*/ 1560079 w 4558714"/>
                <a:gd name="connsiteY0" fmla="*/ 212934 h 6156534"/>
                <a:gd name="connsiteX1" fmla="*/ 4137904 w 4558714"/>
                <a:gd name="connsiteY1" fmla="*/ 1427911 h 6156534"/>
                <a:gd name="connsiteX2" fmla="*/ 4084942 w 4558714"/>
                <a:gd name="connsiteY2" fmla="*/ 2652943 h 6156534"/>
                <a:gd name="connsiteX3" fmla="*/ 4303279 w 4558714"/>
                <a:gd name="connsiteY3" fmla="*/ 3230454 h 6156534"/>
                <a:gd name="connsiteX4" fmla="*/ 3581799 w 4558714"/>
                <a:gd name="connsiteY4" fmla="*/ 4220984 h 6156534"/>
                <a:gd name="connsiteX5" fmla="*/ 3297439 w 4558714"/>
                <a:gd name="connsiteY5" fmla="*/ 5699334 h 6156534"/>
                <a:gd name="connsiteX6" fmla="*/ 2291599 w 4558714"/>
                <a:gd name="connsiteY6" fmla="*/ 5973654 h 6156534"/>
                <a:gd name="connsiteX7" fmla="*/ 554239 w 4558714"/>
                <a:gd name="connsiteY7" fmla="*/ 4602054 h 6156534"/>
                <a:gd name="connsiteX8" fmla="*/ 509980 w 4558714"/>
                <a:gd name="connsiteY8" fmla="*/ 4000478 h 6156534"/>
                <a:gd name="connsiteX9" fmla="*/ 72854 w 4558714"/>
                <a:gd name="connsiteY9" fmla="*/ 3412463 h 6156534"/>
                <a:gd name="connsiteX10" fmla="*/ 72853 w 4558714"/>
                <a:gd name="connsiteY10" fmla="*/ 2677444 h 6156534"/>
                <a:gd name="connsiteX11" fmla="*/ 188479 w 4558714"/>
                <a:gd name="connsiteY11" fmla="*/ 1675974 h 6156534"/>
                <a:gd name="connsiteX12" fmla="*/ 1039604 w 4558714"/>
                <a:gd name="connsiteY12" fmla="*/ 741893 h 6156534"/>
                <a:gd name="connsiteX13" fmla="*/ 1560079 w 4558714"/>
                <a:gd name="connsiteY13" fmla="*/ 212934 h 6156534"/>
                <a:gd name="connsiteX0" fmla="*/ 1560080 w 4558715"/>
                <a:gd name="connsiteY0" fmla="*/ 212934 h 6156534"/>
                <a:gd name="connsiteX1" fmla="*/ 4137905 w 4558715"/>
                <a:gd name="connsiteY1" fmla="*/ 1427911 h 6156534"/>
                <a:gd name="connsiteX2" fmla="*/ 4084943 w 4558715"/>
                <a:gd name="connsiteY2" fmla="*/ 2652943 h 6156534"/>
                <a:gd name="connsiteX3" fmla="*/ 4303280 w 4558715"/>
                <a:gd name="connsiteY3" fmla="*/ 3230454 h 6156534"/>
                <a:gd name="connsiteX4" fmla="*/ 3581800 w 4558715"/>
                <a:gd name="connsiteY4" fmla="*/ 4220984 h 6156534"/>
                <a:gd name="connsiteX5" fmla="*/ 3297440 w 4558715"/>
                <a:gd name="connsiteY5" fmla="*/ 5699334 h 6156534"/>
                <a:gd name="connsiteX6" fmla="*/ 2291600 w 4558715"/>
                <a:gd name="connsiteY6" fmla="*/ 5973654 h 6156534"/>
                <a:gd name="connsiteX7" fmla="*/ 554240 w 4558715"/>
                <a:gd name="connsiteY7" fmla="*/ 4602054 h 6156534"/>
                <a:gd name="connsiteX8" fmla="*/ 509981 w 4558715"/>
                <a:gd name="connsiteY8" fmla="*/ 4000478 h 6156534"/>
                <a:gd name="connsiteX9" fmla="*/ 72854 w 4558715"/>
                <a:gd name="connsiteY9" fmla="*/ 3510465 h 6156534"/>
                <a:gd name="connsiteX10" fmla="*/ 72854 w 4558715"/>
                <a:gd name="connsiteY10" fmla="*/ 2677444 h 6156534"/>
                <a:gd name="connsiteX11" fmla="*/ 188480 w 4558715"/>
                <a:gd name="connsiteY11" fmla="*/ 1675974 h 6156534"/>
                <a:gd name="connsiteX12" fmla="*/ 1039605 w 4558715"/>
                <a:gd name="connsiteY12" fmla="*/ 741893 h 6156534"/>
                <a:gd name="connsiteX13" fmla="*/ 1560080 w 4558715"/>
                <a:gd name="connsiteY13" fmla="*/ 212934 h 6156534"/>
                <a:gd name="connsiteX0" fmla="*/ 1648350 w 4646985"/>
                <a:gd name="connsiteY0" fmla="*/ 212934 h 6156534"/>
                <a:gd name="connsiteX1" fmla="*/ 4226175 w 4646985"/>
                <a:gd name="connsiteY1" fmla="*/ 1427911 h 6156534"/>
                <a:gd name="connsiteX2" fmla="*/ 4173213 w 4646985"/>
                <a:gd name="connsiteY2" fmla="*/ 2652943 h 6156534"/>
                <a:gd name="connsiteX3" fmla="*/ 4391550 w 4646985"/>
                <a:gd name="connsiteY3" fmla="*/ 3230454 h 6156534"/>
                <a:gd name="connsiteX4" fmla="*/ 3670070 w 4646985"/>
                <a:gd name="connsiteY4" fmla="*/ 4220984 h 6156534"/>
                <a:gd name="connsiteX5" fmla="*/ 3385710 w 4646985"/>
                <a:gd name="connsiteY5" fmla="*/ 5699334 h 6156534"/>
                <a:gd name="connsiteX6" fmla="*/ 2379870 w 4646985"/>
                <a:gd name="connsiteY6" fmla="*/ 5973654 h 6156534"/>
                <a:gd name="connsiteX7" fmla="*/ 642510 w 4646985"/>
                <a:gd name="connsiteY7" fmla="*/ 4602054 h 6156534"/>
                <a:gd name="connsiteX8" fmla="*/ 598251 w 4646985"/>
                <a:gd name="connsiteY8" fmla="*/ 4000478 h 6156534"/>
                <a:gd name="connsiteX9" fmla="*/ 161124 w 4646985"/>
                <a:gd name="connsiteY9" fmla="*/ 3510465 h 6156534"/>
                <a:gd name="connsiteX10" fmla="*/ 161124 w 4646985"/>
                <a:gd name="connsiteY10" fmla="*/ 2677444 h 6156534"/>
                <a:gd name="connsiteX11" fmla="*/ 161125 w 4646985"/>
                <a:gd name="connsiteY11" fmla="*/ 1770920 h 6156534"/>
                <a:gd name="connsiteX12" fmla="*/ 1127875 w 4646985"/>
                <a:gd name="connsiteY12" fmla="*/ 741893 h 6156534"/>
                <a:gd name="connsiteX13" fmla="*/ 1648350 w 4646985"/>
                <a:gd name="connsiteY13" fmla="*/ 212934 h 6156534"/>
                <a:gd name="connsiteX0" fmla="*/ 1749232 w 4747867"/>
                <a:gd name="connsiteY0" fmla="*/ 212934 h 6156534"/>
                <a:gd name="connsiteX1" fmla="*/ 4327057 w 4747867"/>
                <a:gd name="connsiteY1" fmla="*/ 1427911 h 6156534"/>
                <a:gd name="connsiteX2" fmla="*/ 4274095 w 4747867"/>
                <a:gd name="connsiteY2" fmla="*/ 2652943 h 6156534"/>
                <a:gd name="connsiteX3" fmla="*/ 4492432 w 4747867"/>
                <a:gd name="connsiteY3" fmla="*/ 3230454 h 6156534"/>
                <a:gd name="connsiteX4" fmla="*/ 3770952 w 4747867"/>
                <a:gd name="connsiteY4" fmla="*/ 4220984 h 6156534"/>
                <a:gd name="connsiteX5" fmla="*/ 3486592 w 4747867"/>
                <a:gd name="connsiteY5" fmla="*/ 5699334 h 6156534"/>
                <a:gd name="connsiteX6" fmla="*/ 2480752 w 4747867"/>
                <a:gd name="connsiteY6" fmla="*/ 5973654 h 6156534"/>
                <a:gd name="connsiteX7" fmla="*/ 743392 w 4747867"/>
                <a:gd name="connsiteY7" fmla="*/ 4602054 h 6156534"/>
                <a:gd name="connsiteX8" fmla="*/ 699133 w 4747867"/>
                <a:gd name="connsiteY8" fmla="*/ 4000478 h 6156534"/>
                <a:gd name="connsiteX9" fmla="*/ 262006 w 4747867"/>
                <a:gd name="connsiteY9" fmla="*/ 3510465 h 6156534"/>
                <a:gd name="connsiteX10" fmla="*/ 262006 w 4747867"/>
                <a:gd name="connsiteY10" fmla="*/ 2677444 h 6156534"/>
                <a:gd name="connsiteX11" fmla="*/ 262007 w 4747867"/>
                <a:gd name="connsiteY11" fmla="*/ 1770920 h 6156534"/>
                <a:gd name="connsiteX12" fmla="*/ 1228757 w 4747867"/>
                <a:gd name="connsiteY12" fmla="*/ 741893 h 6156534"/>
                <a:gd name="connsiteX13" fmla="*/ 1749232 w 4747867"/>
                <a:gd name="connsiteY13" fmla="*/ 212934 h 6156534"/>
                <a:gd name="connsiteX0" fmla="*/ 1749232 w 4747867"/>
                <a:gd name="connsiteY0" fmla="*/ 212934 h 6156534"/>
                <a:gd name="connsiteX1" fmla="*/ 4327057 w 4747867"/>
                <a:gd name="connsiteY1" fmla="*/ 1427911 h 6156534"/>
                <a:gd name="connsiteX2" fmla="*/ 4274095 w 4747867"/>
                <a:gd name="connsiteY2" fmla="*/ 2652943 h 6156534"/>
                <a:gd name="connsiteX3" fmla="*/ 4492432 w 4747867"/>
                <a:gd name="connsiteY3" fmla="*/ 3230454 h 6156534"/>
                <a:gd name="connsiteX4" fmla="*/ 3770952 w 4747867"/>
                <a:gd name="connsiteY4" fmla="*/ 4220984 h 6156534"/>
                <a:gd name="connsiteX5" fmla="*/ 3486592 w 4747867"/>
                <a:gd name="connsiteY5" fmla="*/ 5699334 h 6156534"/>
                <a:gd name="connsiteX6" fmla="*/ 2480752 w 4747867"/>
                <a:gd name="connsiteY6" fmla="*/ 5973654 h 6156534"/>
                <a:gd name="connsiteX7" fmla="*/ 743392 w 4747867"/>
                <a:gd name="connsiteY7" fmla="*/ 4602054 h 6156534"/>
                <a:gd name="connsiteX8" fmla="*/ 699133 w 4747867"/>
                <a:gd name="connsiteY8" fmla="*/ 4000478 h 6156534"/>
                <a:gd name="connsiteX9" fmla="*/ 262006 w 4747867"/>
                <a:gd name="connsiteY9" fmla="*/ 3510465 h 6156534"/>
                <a:gd name="connsiteX10" fmla="*/ 262006 w 4747867"/>
                <a:gd name="connsiteY10" fmla="*/ 2677444 h 6156534"/>
                <a:gd name="connsiteX11" fmla="*/ 262007 w 4747867"/>
                <a:gd name="connsiteY11" fmla="*/ 1770920 h 6156534"/>
                <a:gd name="connsiteX12" fmla="*/ 1228757 w 4747867"/>
                <a:gd name="connsiteY12" fmla="*/ 741893 h 6156534"/>
                <a:gd name="connsiteX13" fmla="*/ 1749232 w 4747867"/>
                <a:gd name="connsiteY13" fmla="*/ 212934 h 6156534"/>
                <a:gd name="connsiteX0" fmla="*/ 1749232 w 4747867"/>
                <a:gd name="connsiteY0" fmla="*/ 0 h 5943600"/>
                <a:gd name="connsiteX1" fmla="*/ 4327057 w 4747867"/>
                <a:gd name="connsiteY1" fmla="*/ 1214977 h 5943600"/>
                <a:gd name="connsiteX2" fmla="*/ 4274095 w 4747867"/>
                <a:gd name="connsiteY2" fmla="*/ 2440009 h 5943600"/>
                <a:gd name="connsiteX3" fmla="*/ 4492432 w 4747867"/>
                <a:gd name="connsiteY3" fmla="*/ 3017520 h 5943600"/>
                <a:gd name="connsiteX4" fmla="*/ 3770952 w 4747867"/>
                <a:gd name="connsiteY4" fmla="*/ 4008050 h 5943600"/>
                <a:gd name="connsiteX5" fmla="*/ 3486592 w 4747867"/>
                <a:gd name="connsiteY5" fmla="*/ 5486400 h 5943600"/>
                <a:gd name="connsiteX6" fmla="*/ 2480752 w 4747867"/>
                <a:gd name="connsiteY6" fmla="*/ 5760720 h 5943600"/>
                <a:gd name="connsiteX7" fmla="*/ 743392 w 4747867"/>
                <a:gd name="connsiteY7" fmla="*/ 4389120 h 5943600"/>
                <a:gd name="connsiteX8" fmla="*/ 699133 w 4747867"/>
                <a:gd name="connsiteY8" fmla="*/ 3787544 h 5943600"/>
                <a:gd name="connsiteX9" fmla="*/ 262006 w 4747867"/>
                <a:gd name="connsiteY9" fmla="*/ 3297531 h 5943600"/>
                <a:gd name="connsiteX10" fmla="*/ 262006 w 4747867"/>
                <a:gd name="connsiteY10" fmla="*/ 2464510 h 5943600"/>
                <a:gd name="connsiteX11" fmla="*/ 262007 w 4747867"/>
                <a:gd name="connsiteY11" fmla="*/ 1557986 h 5943600"/>
                <a:gd name="connsiteX12" fmla="*/ 1228757 w 4747867"/>
                <a:gd name="connsiteY12" fmla="*/ 528959 h 5943600"/>
                <a:gd name="connsiteX13" fmla="*/ 1749232 w 4747867"/>
                <a:gd name="connsiteY13" fmla="*/ 0 h 5943600"/>
                <a:gd name="connsiteX0" fmla="*/ 1749232 w 4747867"/>
                <a:gd name="connsiteY0" fmla="*/ 0 h 5943600"/>
                <a:gd name="connsiteX1" fmla="*/ 4327057 w 4747867"/>
                <a:gd name="connsiteY1" fmla="*/ 1214977 h 5943600"/>
                <a:gd name="connsiteX2" fmla="*/ 4274095 w 4747867"/>
                <a:gd name="connsiteY2" fmla="*/ 2440009 h 5943600"/>
                <a:gd name="connsiteX3" fmla="*/ 4492432 w 4747867"/>
                <a:gd name="connsiteY3" fmla="*/ 3017520 h 5943600"/>
                <a:gd name="connsiteX4" fmla="*/ 3770952 w 4747867"/>
                <a:gd name="connsiteY4" fmla="*/ 4008050 h 5943600"/>
                <a:gd name="connsiteX5" fmla="*/ 3486592 w 4747867"/>
                <a:gd name="connsiteY5" fmla="*/ 5486400 h 5943600"/>
                <a:gd name="connsiteX6" fmla="*/ 2480752 w 4747867"/>
                <a:gd name="connsiteY6" fmla="*/ 5760720 h 5943600"/>
                <a:gd name="connsiteX7" fmla="*/ 743392 w 4747867"/>
                <a:gd name="connsiteY7" fmla="*/ 4389120 h 5943600"/>
                <a:gd name="connsiteX8" fmla="*/ 699133 w 4747867"/>
                <a:gd name="connsiteY8" fmla="*/ 3787544 h 5943600"/>
                <a:gd name="connsiteX9" fmla="*/ 262006 w 4747867"/>
                <a:gd name="connsiteY9" fmla="*/ 3297531 h 5943600"/>
                <a:gd name="connsiteX10" fmla="*/ 262006 w 4747867"/>
                <a:gd name="connsiteY10" fmla="*/ 2464510 h 5943600"/>
                <a:gd name="connsiteX11" fmla="*/ 262007 w 4747867"/>
                <a:gd name="connsiteY11" fmla="*/ 1557986 h 5943600"/>
                <a:gd name="connsiteX12" fmla="*/ 1228757 w 4747867"/>
                <a:gd name="connsiteY12" fmla="*/ 528959 h 5943600"/>
                <a:gd name="connsiteX13" fmla="*/ 1749232 w 4747867"/>
                <a:gd name="connsiteY13" fmla="*/ 0 h 5943600"/>
                <a:gd name="connsiteX0" fmla="*/ 1629756 w 4767780"/>
                <a:gd name="connsiteY0" fmla="*/ 0 h 5993707"/>
                <a:gd name="connsiteX1" fmla="*/ 4327057 w 4767780"/>
                <a:gd name="connsiteY1" fmla="*/ 1265084 h 5993707"/>
                <a:gd name="connsiteX2" fmla="*/ 4274095 w 4767780"/>
                <a:gd name="connsiteY2" fmla="*/ 2490116 h 5993707"/>
                <a:gd name="connsiteX3" fmla="*/ 4492432 w 4767780"/>
                <a:gd name="connsiteY3" fmla="*/ 3067627 h 5993707"/>
                <a:gd name="connsiteX4" fmla="*/ 3770952 w 4767780"/>
                <a:gd name="connsiteY4" fmla="*/ 4058157 h 5993707"/>
                <a:gd name="connsiteX5" fmla="*/ 3486592 w 4767780"/>
                <a:gd name="connsiteY5" fmla="*/ 5536507 h 5993707"/>
                <a:gd name="connsiteX6" fmla="*/ 2480752 w 4767780"/>
                <a:gd name="connsiteY6" fmla="*/ 5810827 h 5993707"/>
                <a:gd name="connsiteX7" fmla="*/ 743392 w 4767780"/>
                <a:gd name="connsiteY7" fmla="*/ 4439227 h 5993707"/>
                <a:gd name="connsiteX8" fmla="*/ 699133 w 4767780"/>
                <a:gd name="connsiteY8" fmla="*/ 3837651 h 5993707"/>
                <a:gd name="connsiteX9" fmla="*/ 262006 w 4767780"/>
                <a:gd name="connsiteY9" fmla="*/ 3347638 h 5993707"/>
                <a:gd name="connsiteX10" fmla="*/ 262006 w 4767780"/>
                <a:gd name="connsiteY10" fmla="*/ 2514617 h 5993707"/>
                <a:gd name="connsiteX11" fmla="*/ 262007 w 4767780"/>
                <a:gd name="connsiteY11" fmla="*/ 1608093 h 5993707"/>
                <a:gd name="connsiteX12" fmla="*/ 1228757 w 4767780"/>
                <a:gd name="connsiteY12" fmla="*/ 579066 h 5993707"/>
                <a:gd name="connsiteX13" fmla="*/ 1629756 w 4767780"/>
                <a:gd name="connsiteY13" fmla="*/ 0 h 5993707"/>
                <a:gd name="connsiteX0" fmla="*/ 1629756 w 4767780"/>
                <a:gd name="connsiteY0" fmla="*/ 0 h 5993707"/>
                <a:gd name="connsiteX1" fmla="*/ 4327057 w 4767780"/>
                <a:gd name="connsiteY1" fmla="*/ 1265084 h 5993707"/>
                <a:gd name="connsiteX2" fmla="*/ 4274095 w 4767780"/>
                <a:gd name="connsiteY2" fmla="*/ 2490116 h 5993707"/>
                <a:gd name="connsiteX3" fmla="*/ 4492432 w 4767780"/>
                <a:gd name="connsiteY3" fmla="*/ 3067627 h 5993707"/>
                <a:gd name="connsiteX4" fmla="*/ 3770952 w 4767780"/>
                <a:gd name="connsiteY4" fmla="*/ 4058157 h 5993707"/>
                <a:gd name="connsiteX5" fmla="*/ 3486592 w 4767780"/>
                <a:gd name="connsiteY5" fmla="*/ 5536507 h 5993707"/>
                <a:gd name="connsiteX6" fmla="*/ 2480752 w 4767780"/>
                <a:gd name="connsiteY6" fmla="*/ 5810827 h 5993707"/>
                <a:gd name="connsiteX7" fmla="*/ 743392 w 4767780"/>
                <a:gd name="connsiteY7" fmla="*/ 4439227 h 5993707"/>
                <a:gd name="connsiteX8" fmla="*/ 699133 w 4767780"/>
                <a:gd name="connsiteY8" fmla="*/ 3837651 h 5993707"/>
                <a:gd name="connsiteX9" fmla="*/ 262006 w 4767780"/>
                <a:gd name="connsiteY9" fmla="*/ 3347638 h 5993707"/>
                <a:gd name="connsiteX10" fmla="*/ 262006 w 4767780"/>
                <a:gd name="connsiteY10" fmla="*/ 2514617 h 5993707"/>
                <a:gd name="connsiteX11" fmla="*/ 262007 w 4767780"/>
                <a:gd name="connsiteY11" fmla="*/ 1608093 h 5993707"/>
                <a:gd name="connsiteX12" fmla="*/ 1228757 w 4767780"/>
                <a:gd name="connsiteY12" fmla="*/ 579066 h 5993707"/>
                <a:gd name="connsiteX13" fmla="*/ 1629756 w 4767780"/>
                <a:gd name="connsiteY13" fmla="*/ 0 h 5993707"/>
                <a:gd name="connsiteX0" fmla="*/ 1629756 w 4767780"/>
                <a:gd name="connsiteY0" fmla="*/ 32904 h 6026611"/>
                <a:gd name="connsiteX1" fmla="*/ 4327057 w 4767780"/>
                <a:gd name="connsiteY1" fmla="*/ 1297988 h 6026611"/>
                <a:gd name="connsiteX2" fmla="*/ 4274095 w 4767780"/>
                <a:gd name="connsiteY2" fmla="*/ 2523020 h 6026611"/>
                <a:gd name="connsiteX3" fmla="*/ 4492432 w 4767780"/>
                <a:gd name="connsiteY3" fmla="*/ 3100531 h 6026611"/>
                <a:gd name="connsiteX4" fmla="*/ 3770952 w 4767780"/>
                <a:gd name="connsiteY4" fmla="*/ 4091061 h 6026611"/>
                <a:gd name="connsiteX5" fmla="*/ 3486592 w 4767780"/>
                <a:gd name="connsiteY5" fmla="*/ 5569411 h 6026611"/>
                <a:gd name="connsiteX6" fmla="*/ 2480752 w 4767780"/>
                <a:gd name="connsiteY6" fmla="*/ 5843731 h 6026611"/>
                <a:gd name="connsiteX7" fmla="*/ 743392 w 4767780"/>
                <a:gd name="connsiteY7" fmla="*/ 4472131 h 6026611"/>
                <a:gd name="connsiteX8" fmla="*/ 699133 w 4767780"/>
                <a:gd name="connsiteY8" fmla="*/ 3870555 h 6026611"/>
                <a:gd name="connsiteX9" fmla="*/ 262006 w 4767780"/>
                <a:gd name="connsiteY9" fmla="*/ 3380542 h 6026611"/>
                <a:gd name="connsiteX10" fmla="*/ 262006 w 4767780"/>
                <a:gd name="connsiteY10" fmla="*/ 2547521 h 6026611"/>
                <a:gd name="connsiteX11" fmla="*/ 262007 w 4767780"/>
                <a:gd name="connsiteY11" fmla="*/ 1640997 h 6026611"/>
                <a:gd name="connsiteX12" fmla="*/ 1228757 w 4767780"/>
                <a:gd name="connsiteY12" fmla="*/ 611970 h 6026611"/>
                <a:gd name="connsiteX13" fmla="*/ 1629756 w 4767780"/>
                <a:gd name="connsiteY13" fmla="*/ 32904 h 6026611"/>
                <a:gd name="connsiteX0" fmla="*/ 1546606 w 4781638"/>
                <a:gd name="connsiteY0" fmla="*/ 32904 h 6004246"/>
                <a:gd name="connsiteX1" fmla="*/ 4327057 w 4781638"/>
                <a:gd name="connsiteY1" fmla="*/ 1275623 h 6004246"/>
                <a:gd name="connsiteX2" fmla="*/ 4274095 w 4781638"/>
                <a:gd name="connsiteY2" fmla="*/ 2500655 h 6004246"/>
                <a:gd name="connsiteX3" fmla="*/ 4492432 w 4781638"/>
                <a:gd name="connsiteY3" fmla="*/ 3078166 h 6004246"/>
                <a:gd name="connsiteX4" fmla="*/ 3770952 w 4781638"/>
                <a:gd name="connsiteY4" fmla="*/ 4068696 h 6004246"/>
                <a:gd name="connsiteX5" fmla="*/ 3486592 w 4781638"/>
                <a:gd name="connsiteY5" fmla="*/ 5547046 h 6004246"/>
                <a:gd name="connsiteX6" fmla="*/ 2480752 w 4781638"/>
                <a:gd name="connsiteY6" fmla="*/ 5821366 h 6004246"/>
                <a:gd name="connsiteX7" fmla="*/ 743392 w 4781638"/>
                <a:gd name="connsiteY7" fmla="*/ 4449766 h 6004246"/>
                <a:gd name="connsiteX8" fmla="*/ 699133 w 4781638"/>
                <a:gd name="connsiteY8" fmla="*/ 3848190 h 6004246"/>
                <a:gd name="connsiteX9" fmla="*/ 262006 w 4781638"/>
                <a:gd name="connsiteY9" fmla="*/ 3358177 h 6004246"/>
                <a:gd name="connsiteX10" fmla="*/ 262006 w 4781638"/>
                <a:gd name="connsiteY10" fmla="*/ 2525156 h 6004246"/>
                <a:gd name="connsiteX11" fmla="*/ 262007 w 4781638"/>
                <a:gd name="connsiteY11" fmla="*/ 1618632 h 6004246"/>
                <a:gd name="connsiteX12" fmla="*/ 1228757 w 4781638"/>
                <a:gd name="connsiteY12" fmla="*/ 589605 h 6004246"/>
                <a:gd name="connsiteX13" fmla="*/ 1546606 w 4781638"/>
                <a:gd name="connsiteY13" fmla="*/ 32904 h 6004246"/>
                <a:gd name="connsiteX0" fmla="*/ 1546606 w 4781638"/>
                <a:gd name="connsiteY0" fmla="*/ 32904 h 6004246"/>
                <a:gd name="connsiteX1" fmla="*/ 4327057 w 4781638"/>
                <a:gd name="connsiteY1" fmla="*/ 1275623 h 6004246"/>
                <a:gd name="connsiteX2" fmla="*/ 4274095 w 4781638"/>
                <a:gd name="connsiteY2" fmla="*/ 2500655 h 6004246"/>
                <a:gd name="connsiteX3" fmla="*/ 4492432 w 4781638"/>
                <a:gd name="connsiteY3" fmla="*/ 3078166 h 6004246"/>
                <a:gd name="connsiteX4" fmla="*/ 3770952 w 4781638"/>
                <a:gd name="connsiteY4" fmla="*/ 4068696 h 6004246"/>
                <a:gd name="connsiteX5" fmla="*/ 3486592 w 4781638"/>
                <a:gd name="connsiteY5" fmla="*/ 5547046 h 6004246"/>
                <a:gd name="connsiteX6" fmla="*/ 2480752 w 4781638"/>
                <a:gd name="connsiteY6" fmla="*/ 5821366 h 6004246"/>
                <a:gd name="connsiteX7" fmla="*/ 743392 w 4781638"/>
                <a:gd name="connsiteY7" fmla="*/ 4449766 h 6004246"/>
                <a:gd name="connsiteX8" fmla="*/ 699133 w 4781638"/>
                <a:gd name="connsiteY8" fmla="*/ 3848190 h 6004246"/>
                <a:gd name="connsiteX9" fmla="*/ 262006 w 4781638"/>
                <a:gd name="connsiteY9" fmla="*/ 3358177 h 6004246"/>
                <a:gd name="connsiteX10" fmla="*/ 262006 w 4781638"/>
                <a:gd name="connsiteY10" fmla="*/ 2525156 h 6004246"/>
                <a:gd name="connsiteX11" fmla="*/ 262007 w 4781638"/>
                <a:gd name="connsiteY11" fmla="*/ 1618632 h 6004246"/>
                <a:gd name="connsiteX12" fmla="*/ 1228757 w 4781638"/>
                <a:gd name="connsiteY12" fmla="*/ 589605 h 6004246"/>
                <a:gd name="connsiteX13" fmla="*/ 1546606 w 4781638"/>
                <a:gd name="connsiteY13" fmla="*/ 32904 h 6004246"/>
                <a:gd name="connsiteX0" fmla="*/ 1546606 w 4781638"/>
                <a:gd name="connsiteY0" fmla="*/ 32904 h 6004246"/>
                <a:gd name="connsiteX1" fmla="*/ 4327057 w 4781638"/>
                <a:gd name="connsiteY1" fmla="*/ 1275623 h 6004246"/>
                <a:gd name="connsiteX2" fmla="*/ 4274095 w 4781638"/>
                <a:gd name="connsiteY2" fmla="*/ 2500655 h 6004246"/>
                <a:gd name="connsiteX3" fmla="*/ 4492432 w 4781638"/>
                <a:gd name="connsiteY3" fmla="*/ 3078166 h 6004246"/>
                <a:gd name="connsiteX4" fmla="*/ 3770952 w 4781638"/>
                <a:gd name="connsiteY4" fmla="*/ 4068696 h 6004246"/>
                <a:gd name="connsiteX5" fmla="*/ 3486592 w 4781638"/>
                <a:gd name="connsiteY5" fmla="*/ 5547046 h 6004246"/>
                <a:gd name="connsiteX6" fmla="*/ 2480752 w 4781638"/>
                <a:gd name="connsiteY6" fmla="*/ 5821366 h 6004246"/>
                <a:gd name="connsiteX7" fmla="*/ 743392 w 4781638"/>
                <a:gd name="connsiteY7" fmla="*/ 4449766 h 6004246"/>
                <a:gd name="connsiteX8" fmla="*/ 699133 w 4781638"/>
                <a:gd name="connsiteY8" fmla="*/ 3848190 h 6004246"/>
                <a:gd name="connsiteX9" fmla="*/ 262006 w 4781638"/>
                <a:gd name="connsiteY9" fmla="*/ 3358177 h 6004246"/>
                <a:gd name="connsiteX10" fmla="*/ 262006 w 4781638"/>
                <a:gd name="connsiteY10" fmla="*/ 2525156 h 6004246"/>
                <a:gd name="connsiteX11" fmla="*/ 262007 w 4781638"/>
                <a:gd name="connsiteY11" fmla="*/ 1618632 h 6004246"/>
                <a:gd name="connsiteX12" fmla="*/ 1228757 w 4781638"/>
                <a:gd name="connsiteY12" fmla="*/ 589605 h 6004246"/>
                <a:gd name="connsiteX13" fmla="*/ 1546606 w 478163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6004246"/>
                <a:gd name="connsiteX1" fmla="*/ 4327057 w 4628618"/>
                <a:gd name="connsiteY1" fmla="*/ 1275623 h 6004246"/>
                <a:gd name="connsiteX2" fmla="*/ 4274095 w 4628618"/>
                <a:gd name="connsiteY2" fmla="*/ 2500655 h 6004246"/>
                <a:gd name="connsiteX3" fmla="*/ 4492432 w 4628618"/>
                <a:gd name="connsiteY3" fmla="*/ 3078166 h 6004246"/>
                <a:gd name="connsiteX4" fmla="*/ 3770952 w 4628618"/>
                <a:gd name="connsiteY4" fmla="*/ 4068696 h 6004246"/>
                <a:gd name="connsiteX5" fmla="*/ 3486592 w 4628618"/>
                <a:gd name="connsiteY5" fmla="*/ 5547046 h 6004246"/>
                <a:gd name="connsiteX6" fmla="*/ 2480752 w 4628618"/>
                <a:gd name="connsiteY6" fmla="*/ 5821366 h 6004246"/>
                <a:gd name="connsiteX7" fmla="*/ 743392 w 4628618"/>
                <a:gd name="connsiteY7" fmla="*/ 4449766 h 6004246"/>
                <a:gd name="connsiteX8" fmla="*/ 699133 w 4628618"/>
                <a:gd name="connsiteY8" fmla="*/ 3848190 h 6004246"/>
                <a:gd name="connsiteX9" fmla="*/ 262006 w 4628618"/>
                <a:gd name="connsiteY9" fmla="*/ 3358177 h 6004246"/>
                <a:gd name="connsiteX10" fmla="*/ 262006 w 4628618"/>
                <a:gd name="connsiteY10" fmla="*/ 2525156 h 6004246"/>
                <a:gd name="connsiteX11" fmla="*/ 262007 w 4628618"/>
                <a:gd name="connsiteY11" fmla="*/ 1618632 h 6004246"/>
                <a:gd name="connsiteX12" fmla="*/ 1228757 w 4628618"/>
                <a:gd name="connsiteY12" fmla="*/ 589605 h 6004246"/>
                <a:gd name="connsiteX13" fmla="*/ 1546606 w 4628618"/>
                <a:gd name="connsiteY13" fmla="*/ 32904 h 6004246"/>
                <a:gd name="connsiteX0" fmla="*/ 1546606 w 4628618"/>
                <a:gd name="connsiteY0" fmla="*/ 32904 h 5975650"/>
                <a:gd name="connsiteX1" fmla="*/ 4327057 w 4628618"/>
                <a:gd name="connsiteY1" fmla="*/ 1275623 h 5975650"/>
                <a:gd name="connsiteX2" fmla="*/ 4274095 w 4628618"/>
                <a:gd name="connsiteY2" fmla="*/ 2500655 h 5975650"/>
                <a:gd name="connsiteX3" fmla="*/ 4492432 w 4628618"/>
                <a:gd name="connsiteY3" fmla="*/ 3078166 h 5975650"/>
                <a:gd name="connsiteX4" fmla="*/ 3770952 w 4628618"/>
                <a:gd name="connsiteY4" fmla="*/ 4068696 h 5975650"/>
                <a:gd name="connsiteX5" fmla="*/ 3486592 w 4628618"/>
                <a:gd name="connsiteY5" fmla="*/ 5547046 h 5975650"/>
                <a:gd name="connsiteX6" fmla="*/ 2480752 w 4628618"/>
                <a:gd name="connsiteY6" fmla="*/ 5821366 h 5975650"/>
                <a:gd name="connsiteX7" fmla="*/ 801398 w 4628618"/>
                <a:gd name="connsiteY7" fmla="*/ 4621344 h 5975650"/>
                <a:gd name="connsiteX8" fmla="*/ 699133 w 4628618"/>
                <a:gd name="connsiteY8" fmla="*/ 3848190 h 5975650"/>
                <a:gd name="connsiteX9" fmla="*/ 262006 w 4628618"/>
                <a:gd name="connsiteY9" fmla="*/ 3358177 h 5975650"/>
                <a:gd name="connsiteX10" fmla="*/ 262006 w 4628618"/>
                <a:gd name="connsiteY10" fmla="*/ 2525156 h 5975650"/>
                <a:gd name="connsiteX11" fmla="*/ 262007 w 4628618"/>
                <a:gd name="connsiteY11" fmla="*/ 1618632 h 5975650"/>
                <a:gd name="connsiteX12" fmla="*/ 1228757 w 4628618"/>
                <a:gd name="connsiteY12" fmla="*/ 589605 h 5975650"/>
                <a:gd name="connsiteX13" fmla="*/ 1546606 w 4628618"/>
                <a:gd name="connsiteY13" fmla="*/ 32904 h 5975650"/>
                <a:gd name="connsiteX0" fmla="*/ 1546606 w 4628618"/>
                <a:gd name="connsiteY0" fmla="*/ 32904 h 5975650"/>
                <a:gd name="connsiteX1" fmla="*/ 4327057 w 4628618"/>
                <a:gd name="connsiteY1" fmla="*/ 1275623 h 5975650"/>
                <a:gd name="connsiteX2" fmla="*/ 4274095 w 4628618"/>
                <a:gd name="connsiteY2" fmla="*/ 2500655 h 5975650"/>
                <a:gd name="connsiteX3" fmla="*/ 4492432 w 4628618"/>
                <a:gd name="connsiteY3" fmla="*/ 3078166 h 5975650"/>
                <a:gd name="connsiteX4" fmla="*/ 3770952 w 4628618"/>
                <a:gd name="connsiteY4" fmla="*/ 4068696 h 5975650"/>
                <a:gd name="connsiteX5" fmla="*/ 3486592 w 4628618"/>
                <a:gd name="connsiteY5" fmla="*/ 5547046 h 5975650"/>
                <a:gd name="connsiteX6" fmla="*/ 2480752 w 4628618"/>
                <a:gd name="connsiteY6" fmla="*/ 5821366 h 5975650"/>
                <a:gd name="connsiteX7" fmla="*/ 801398 w 4628618"/>
                <a:gd name="connsiteY7" fmla="*/ 4621344 h 5975650"/>
                <a:gd name="connsiteX8" fmla="*/ 699133 w 4628618"/>
                <a:gd name="connsiteY8" fmla="*/ 3848190 h 5975650"/>
                <a:gd name="connsiteX9" fmla="*/ 262006 w 4628618"/>
                <a:gd name="connsiteY9" fmla="*/ 3358177 h 5975650"/>
                <a:gd name="connsiteX10" fmla="*/ 262006 w 4628618"/>
                <a:gd name="connsiteY10" fmla="*/ 2525156 h 5975650"/>
                <a:gd name="connsiteX11" fmla="*/ 262007 w 4628618"/>
                <a:gd name="connsiteY11" fmla="*/ 1618632 h 5975650"/>
                <a:gd name="connsiteX12" fmla="*/ 1228757 w 4628618"/>
                <a:gd name="connsiteY12" fmla="*/ 589605 h 5975650"/>
                <a:gd name="connsiteX13" fmla="*/ 1546606 w 4628618"/>
                <a:gd name="connsiteY13" fmla="*/ 32904 h 5975650"/>
                <a:gd name="connsiteX0" fmla="*/ 1546606 w 4628618"/>
                <a:gd name="connsiteY0" fmla="*/ 32904 h 5975650"/>
                <a:gd name="connsiteX1" fmla="*/ 4327057 w 4628618"/>
                <a:gd name="connsiteY1" fmla="*/ 1275623 h 5975650"/>
                <a:gd name="connsiteX2" fmla="*/ 4274095 w 4628618"/>
                <a:gd name="connsiteY2" fmla="*/ 2500655 h 5975650"/>
                <a:gd name="connsiteX3" fmla="*/ 4492432 w 4628618"/>
                <a:gd name="connsiteY3" fmla="*/ 3078166 h 5975650"/>
                <a:gd name="connsiteX4" fmla="*/ 3770952 w 4628618"/>
                <a:gd name="connsiteY4" fmla="*/ 4068696 h 5975650"/>
                <a:gd name="connsiteX5" fmla="*/ 3486592 w 4628618"/>
                <a:gd name="connsiteY5" fmla="*/ 5547046 h 5975650"/>
                <a:gd name="connsiteX6" fmla="*/ 2480752 w 4628618"/>
                <a:gd name="connsiteY6" fmla="*/ 5821366 h 5975650"/>
                <a:gd name="connsiteX7" fmla="*/ 801398 w 4628618"/>
                <a:gd name="connsiteY7" fmla="*/ 4621344 h 5975650"/>
                <a:gd name="connsiteX8" fmla="*/ 699133 w 4628618"/>
                <a:gd name="connsiteY8" fmla="*/ 3848190 h 5975650"/>
                <a:gd name="connsiteX9" fmla="*/ 262006 w 4628618"/>
                <a:gd name="connsiteY9" fmla="*/ 3358177 h 5975650"/>
                <a:gd name="connsiteX10" fmla="*/ 262006 w 4628618"/>
                <a:gd name="connsiteY10" fmla="*/ 2525156 h 5975650"/>
                <a:gd name="connsiteX11" fmla="*/ 262007 w 4628618"/>
                <a:gd name="connsiteY11" fmla="*/ 1618632 h 5975650"/>
                <a:gd name="connsiteX12" fmla="*/ 1228757 w 4628618"/>
                <a:gd name="connsiteY12" fmla="*/ 589605 h 5975650"/>
                <a:gd name="connsiteX13" fmla="*/ 1546606 w 4628618"/>
                <a:gd name="connsiteY13" fmla="*/ 32904 h 5975650"/>
                <a:gd name="connsiteX0" fmla="*/ 1546606 w 4628618"/>
                <a:gd name="connsiteY0" fmla="*/ 32904 h 5975650"/>
                <a:gd name="connsiteX1" fmla="*/ 4327057 w 4628618"/>
                <a:gd name="connsiteY1" fmla="*/ 1275623 h 5975650"/>
                <a:gd name="connsiteX2" fmla="*/ 4274095 w 4628618"/>
                <a:gd name="connsiteY2" fmla="*/ 2500655 h 5975650"/>
                <a:gd name="connsiteX3" fmla="*/ 4492432 w 4628618"/>
                <a:gd name="connsiteY3" fmla="*/ 3078166 h 5975650"/>
                <a:gd name="connsiteX4" fmla="*/ 3770952 w 4628618"/>
                <a:gd name="connsiteY4" fmla="*/ 4068696 h 5975650"/>
                <a:gd name="connsiteX5" fmla="*/ 3486592 w 4628618"/>
                <a:gd name="connsiteY5" fmla="*/ 5547046 h 5975650"/>
                <a:gd name="connsiteX6" fmla="*/ 2480752 w 4628618"/>
                <a:gd name="connsiteY6" fmla="*/ 5821366 h 5975650"/>
                <a:gd name="connsiteX7" fmla="*/ 801398 w 4628618"/>
                <a:gd name="connsiteY7" fmla="*/ 4621344 h 5975650"/>
                <a:gd name="connsiteX8" fmla="*/ 699133 w 4628618"/>
                <a:gd name="connsiteY8" fmla="*/ 3848190 h 5975650"/>
                <a:gd name="connsiteX9" fmla="*/ 262006 w 4628618"/>
                <a:gd name="connsiteY9" fmla="*/ 3358177 h 5975650"/>
                <a:gd name="connsiteX10" fmla="*/ 262006 w 4628618"/>
                <a:gd name="connsiteY10" fmla="*/ 2525156 h 5975650"/>
                <a:gd name="connsiteX11" fmla="*/ 262007 w 4628618"/>
                <a:gd name="connsiteY11" fmla="*/ 1618632 h 5975650"/>
                <a:gd name="connsiteX12" fmla="*/ 1228757 w 4628618"/>
                <a:gd name="connsiteY12" fmla="*/ 589605 h 5975650"/>
                <a:gd name="connsiteX13" fmla="*/ 1546606 w 4628618"/>
                <a:gd name="connsiteY13" fmla="*/ 32904 h 5975650"/>
                <a:gd name="connsiteX0" fmla="*/ 1546606 w 4628618"/>
                <a:gd name="connsiteY0" fmla="*/ 32904 h 5993155"/>
                <a:gd name="connsiteX1" fmla="*/ 4327057 w 4628618"/>
                <a:gd name="connsiteY1" fmla="*/ 1275623 h 5993155"/>
                <a:gd name="connsiteX2" fmla="*/ 4274095 w 4628618"/>
                <a:gd name="connsiteY2" fmla="*/ 2500655 h 5993155"/>
                <a:gd name="connsiteX3" fmla="*/ 4492432 w 4628618"/>
                <a:gd name="connsiteY3" fmla="*/ 3078166 h 5993155"/>
                <a:gd name="connsiteX4" fmla="*/ 3770952 w 4628618"/>
                <a:gd name="connsiteY4" fmla="*/ 4068696 h 5993155"/>
                <a:gd name="connsiteX5" fmla="*/ 3486592 w 4628618"/>
                <a:gd name="connsiteY5" fmla="*/ 5547046 h 5993155"/>
                <a:gd name="connsiteX6" fmla="*/ 2480752 w 4628618"/>
                <a:gd name="connsiteY6" fmla="*/ 5821366 h 5993155"/>
                <a:gd name="connsiteX7" fmla="*/ 801398 w 4628618"/>
                <a:gd name="connsiteY7" fmla="*/ 4516314 h 5993155"/>
                <a:gd name="connsiteX8" fmla="*/ 699133 w 4628618"/>
                <a:gd name="connsiteY8" fmla="*/ 3848190 h 5993155"/>
                <a:gd name="connsiteX9" fmla="*/ 262006 w 4628618"/>
                <a:gd name="connsiteY9" fmla="*/ 3358177 h 5993155"/>
                <a:gd name="connsiteX10" fmla="*/ 262006 w 4628618"/>
                <a:gd name="connsiteY10" fmla="*/ 2525156 h 5993155"/>
                <a:gd name="connsiteX11" fmla="*/ 262007 w 4628618"/>
                <a:gd name="connsiteY11" fmla="*/ 1618632 h 5993155"/>
                <a:gd name="connsiteX12" fmla="*/ 1228757 w 4628618"/>
                <a:gd name="connsiteY12" fmla="*/ 589605 h 5993155"/>
                <a:gd name="connsiteX13" fmla="*/ 1546606 w 4628618"/>
                <a:gd name="connsiteY13" fmla="*/ 32904 h 5993155"/>
                <a:gd name="connsiteX0" fmla="*/ 1546606 w 4628618"/>
                <a:gd name="connsiteY0" fmla="*/ 32904 h 5930079"/>
                <a:gd name="connsiteX1" fmla="*/ 4327057 w 4628618"/>
                <a:gd name="connsiteY1" fmla="*/ 1275623 h 5930079"/>
                <a:gd name="connsiteX2" fmla="*/ 4274095 w 4628618"/>
                <a:gd name="connsiteY2" fmla="*/ 2500655 h 5930079"/>
                <a:gd name="connsiteX3" fmla="*/ 4492432 w 4628618"/>
                <a:gd name="connsiteY3" fmla="*/ 3078166 h 5930079"/>
                <a:gd name="connsiteX4" fmla="*/ 3770952 w 4628618"/>
                <a:gd name="connsiteY4" fmla="*/ 4068696 h 5930079"/>
                <a:gd name="connsiteX5" fmla="*/ 3486592 w 4628618"/>
                <a:gd name="connsiteY5" fmla="*/ 5547046 h 5930079"/>
                <a:gd name="connsiteX6" fmla="*/ 2480752 w 4628618"/>
                <a:gd name="connsiteY6" fmla="*/ 5821366 h 5930079"/>
                <a:gd name="connsiteX7" fmla="*/ 857958 w 4628618"/>
                <a:gd name="connsiteY7" fmla="*/ 4894768 h 5930079"/>
                <a:gd name="connsiteX8" fmla="*/ 699133 w 4628618"/>
                <a:gd name="connsiteY8" fmla="*/ 3848190 h 5930079"/>
                <a:gd name="connsiteX9" fmla="*/ 262006 w 4628618"/>
                <a:gd name="connsiteY9" fmla="*/ 3358177 h 5930079"/>
                <a:gd name="connsiteX10" fmla="*/ 262006 w 4628618"/>
                <a:gd name="connsiteY10" fmla="*/ 2525156 h 5930079"/>
                <a:gd name="connsiteX11" fmla="*/ 262007 w 4628618"/>
                <a:gd name="connsiteY11" fmla="*/ 1618632 h 5930079"/>
                <a:gd name="connsiteX12" fmla="*/ 1228757 w 4628618"/>
                <a:gd name="connsiteY12" fmla="*/ 589605 h 5930079"/>
                <a:gd name="connsiteX13" fmla="*/ 1546606 w 4628618"/>
                <a:gd name="connsiteY13" fmla="*/ 32904 h 5930079"/>
                <a:gd name="connsiteX0" fmla="*/ 1546606 w 4628618"/>
                <a:gd name="connsiteY0" fmla="*/ 32904 h 5930079"/>
                <a:gd name="connsiteX1" fmla="*/ 4327057 w 4628618"/>
                <a:gd name="connsiteY1" fmla="*/ 1275623 h 5930079"/>
                <a:gd name="connsiteX2" fmla="*/ 4274095 w 4628618"/>
                <a:gd name="connsiteY2" fmla="*/ 2500655 h 5930079"/>
                <a:gd name="connsiteX3" fmla="*/ 4492432 w 4628618"/>
                <a:gd name="connsiteY3" fmla="*/ 3078166 h 5930079"/>
                <a:gd name="connsiteX4" fmla="*/ 3770952 w 4628618"/>
                <a:gd name="connsiteY4" fmla="*/ 4068696 h 5930079"/>
                <a:gd name="connsiteX5" fmla="*/ 3486592 w 4628618"/>
                <a:gd name="connsiteY5" fmla="*/ 5547046 h 5930079"/>
                <a:gd name="connsiteX6" fmla="*/ 2480752 w 4628618"/>
                <a:gd name="connsiteY6" fmla="*/ 5821366 h 5930079"/>
                <a:gd name="connsiteX7" fmla="*/ 801398 w 4628618"/>
                <a:gd name="connsiteY7" fmla="*/ 4894768 h 5930079"/>
                <a:gd name="connsiteX8" fmla="*/ 699133 w 4628618"/>
                <a:gd name="connsiteY8" fmla="*/ 3848190 h 5930079"/>
                <a:gd name="connsiteX9" fmla="*/ 262006 w 4628618"/>
                <a:gd name="connsiteY9" fmla="*/ 3358177 h 5930079"/>
                <a:gd name="connsiteX10" fmla="*/ 262006 w 4628618"/>
                <a:gd name="connsiteY10" fmla="*/ 2525156 h 5930079"/>
                <a:gd name="connsiteX11" fmla="*/ 262007 w 4628618"/>
                <a:gd name="connsiteY11" fmla="*/ 1618632 h 5930079"/>
                <a:gd name="connsiteX12" fmla="*/ 1228757 w 4628618"/>
                <a:gd name="connsiteY12" fmla="*/ 589605 h 5930079"/>
                <a:gd name="connsiteX13" fmla="*/ 1546606 w 4628618"/>
                <a:gd name="connsiteY13" fmla="*/ 32904 h 5930079"/>
                <a:gd name="connsiteX0" fmla="*/ 1546606 w 4628618"/>
                <a:gd name="connsiteY0" fmla="*/ 32904 h 6068295"/>
                <a:gd name="connsiteX1" fmla="*/ 4327057 w 4628618"/>
                <a:gd name="connsiteY1" fmla="*/ 1275623 h 6068295"/>
                <a:gd name="connsiteX2" fmla="*/ 4274095 w 4628618"/>
                <a:gd name="connsiteY2" fmla="*/ 2500655 h 6068295"/>
                <a:gd name="connsiteX3" fmla="*/ 4492432 w 4628618"/>
                <a:gd name="connsiteY3" fmla="*/ 3078166 h 6068295"/>
                <a:gd name="connsiteX4" fmla="*/ 3770952 w 4628618"/>
                <a:gd name="connsiteY4" fmla="*/ 4068696 h 6068295"/>
                <a:gd name="connsiteX5" fmla="*/ 3486592 w 4628618"/>
                <a:gd name="connsiteY5" fmla="*/ 5547046 h 6068295"/>
                <a:gd name="connsiteX6" fmla="*/ 2450784 w 4628618"/>
                <a:gd name="connsiteY6" fmla="*/ 5959582 h 6068295"/>
                <a:gd name="connsiteX7" fmla="*/ 801398 w 4628618"/>
                <a:gd name="connsiteY7" fmla="*/ 4894768 h 6068295"/>
                <a:gd name="connsiteX8" fmla="*/ 699133 w 4628618"/>
                <a:gd name="connsiteY8" fmla="*/ 3848190 h 6068295"/>
                <a:gd name="connsiteX9" fmla="*/ 262006 w 4628618"/>
                <a:gd name="connsiteY9" fmla="*/ 3358177 h 6068295"/>
                <a:gd name="connsiteX10" fmla="*/ 262006 w 4628618"/>
                <a:gd name="connsiteY10" fmla="*/ 2525156 h 6068295"/>
                <a:gd name="connsiteX11" fmla="*/ 262007 w 4628618"/>
                <a:gd name="connsiteY11" fmla="*/ 1618632 h 6068295"/>
                <a:gd name="connsiteX12" fmla="*/ 1228757 w 4628618"/>
                <a:gd name="connsiteY12" fmla="*/ 589605 h 6068295"/>
                <a:gd name="connsiteX13" fmla="*/ 1546606 w 4628618"/>
                <a:gd name="connsiteY13" fmla="*/ 32904 h 6068295"/>
                <a:gd name="connsiteX0" fmla="*/ 1546606 w 4628618"/>
                <a:gd name="connsiteY0" fmla="*/ 32904 h 6127301"/>
                <a:gd name="connsiteX1" fmla="*/ 4327057 w 4628618"/>
                <a:gd name="connsiteY1" fmla="*/ 1275623 h 6127301"/>
                <a:gd name="connsiteX2" fmla="*/ 4274095 w 4628618"/>
                <a:gd name="connsiteY2" fmla="*/ 2500655 h 6127301"/>
                <a:gd name="connsiteX3" fmla="*/ 4492432 w 4628618"/>
                <a:gd name="connsiteY3" fmla="*/ 3078166 h 6127301"/>
                <a:gd name="connsiteX4" fmla="*/ 3770952 w 4628618"/>
                <a:gd name="connsiteY4" fmla="*/ 4068696 h 6127301"/>
                <a:gd name="connsiteX5" fmla="*/ 3486592 w 4628618"/>
                <a:gd name="connsiteY5" fmla="*/ 5547046 h 6127301"/>
                <a:gd name="connsiteX6" fmla="*/ 2746819 w 4628618"/>
                <a:gd name="connsiteY6" fmla="*/ 6018588 h 6127301"/>
                <a:gd name="connsiteX7" fmla="*/ 801398 w 4628618"/>
                <a:gd name="connsiteY7" fmla="*/ 4894768 h 6127301"/>
                <a:gd name="connsiteX8" fmla="*/ 699133 w 4628618"/>
                <a:gd name="connsiteY8" fmla="*/ 3848190 h 6127301"/>
                <a:gd name="connsiteX9" fmla="*/ 262006 w 4628618"/>
                <a:gd name="connsiteY9" fmla="*/ 3358177 h 6127301"/>
                <a:gd name="connsiteX10" fmla="*/ 262006 w 4628618"/>
                <a:gd name="connsiteY10" fmla="*/ 2525156 h 6127301"/>
                <a:gd name="connsiteX11" fmla="*/ 262007 w 4628618"/>
                <a:gd name="connsiteY11" fmla="*/ 1618632 h 6127301"/>
                <a:gd name="connsiteX12" fmla="*/ 1228757 w 4628618"/>
                <a:gd name="connsiteY12" fmla="*/ 589605 h 6127301"/>
                <a:gd name="connsiteX13" fmla="*/ 1546606 w 4628618"/>
                <a:gd name="connsiteY13" fmla="*/ 32904 h 6127301"/>
                <a:gd name="connsiteX0" fmla="*/ 1546606 w 4628618"/>
                <a:gd name="connsiteY0" fmla="*/ 32904 h 6201058"/>
                <a:gd name="connsiteX1" fmla="*/ 4327057 w 4628618"/>
                <a:gd name="connsiteY1" fmla="*/ 1275623 h 6201058"/>
                <a:gd name="connsiteX2" fmla="*/ 4274095 w 4628618"/>
                <a:gd name="connsiteY2" fmla="*/ 2500655 h 6201058"/>
                <a:gd name="connsiteX3" fmla="*/ 4492432 w 4628618"/>
                <a:gd name="connsiteY3" fmla="*/ 3078166 h 6201058"/>
                <a:gd name="connsiteX4" fmla="*/ 3770952 w 4628618"/>
                <a:gd name="connsiteY4" fmla="*/ 4068696 h 6201058"/>
                <a:gd name="connsiteX5" fmla="*/ 3486592 w 4628618"/>
                <a:gd name="connsiteY5" fmla="*/ 5547046 h 6201058"/>
                <a:gd name="connsiteX6" fmla="*/ 2450784 w 4628618"/>
                <a:gd name="connsiteY6" fmla="*/ 6092345 h 6201058"/>
                <a:gd name="connsiteX7" fmla="*/ 801398 w 4628618"/>
                <a:gd name="connsiteY7" fmla="*/ 4894768 h 6201058"/>
                <a:gd name="connsiteX8" fmla="*/ 699133 w 4628618"/>
                <a:gd name="connsiteY8" fmla="*/ 3848190 h 6201058"/>
                <a:gd name="connsiteX9" fmla="*/ 262006 w 4628618"/>
                <a:gd name="connsiteY9" fmla="*/ 3358177 h 6201058"/>
                <a:gd name="connsiteX10" fmla="*/ 262006 w 4628618"/>
                <a:gd name="connsiteY10" fmla="*/ 2525156 h 6201058"/>
                <a:gd name="connsiteX11" fmla="*/ 262007 w 4628618"/>
                <a:gd name="connsiteY11" fmla="*/ 1618632 h 6201058"/>
                <a:gd name="connsiteX12" fmla="*/ 1228757 w 4628618"/>
                <a:gd name="connsiteY12" fmla="*/ 589605 h 6201058"/>
                <a:gd name="connsiteX13" fmla="*/ 1546606 w 4628618"/>
                <a:gd name="connsiteY13" fmla="*/ 32904 h 6201058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492432 w 4628618"/>
                <a:gd name="connsiteY3" fmla="*/ 3045262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546606 w 4628618"/>
                <a:gd name="connsiteY0" fmla="*/ 0 h 6168154"/>
                <a:gd name="connsiteX1" fmla="*/ 4327057 w 4628618"/>
                <a:gd name="connsiteY1" fmla="*/ 1242719 h 6168154"/>
                <a:gd name="connsiteX2" fmla="*/ 4274095 w 4628618"/>
                <a:gd name="connsiteY2" fmla="*/ 2467751 h 6168154"/>
                <a:gd name="connsiteX3" fmla="*/ 4395573 w 4628618"/>
                <a:gd name="connsiteY3" fmla="*/ 3040108 h 6168154"/>
                <a:gd name="connsiteX4" fmla="*/ 3770952 w 4628618"/>
                <a:gd name="connsiteY4" fmla="*/ 4035792 h 6168154"/>
                <a:gd name="connsiteX5" fmla="*/ 3486592 w 4628618"/>
                <a:gd name="connsiteY5" fmla="*/ 5514142 h 6168154"/>
                <a:gd name="connsiteX6" fmla="*/ 2450784 w 4628618"/>
                <a:gd name="connsiteY6" fmla="*/ 6059441 h 6168154"/>
                <a:gd name="connsiteX7" fmla="*/ 801398 w 4628618"/>
                <a:gd name="connsiteY7" fmla="*/ 4861864 h 6168154"/>
                <a:gd name="connsiteX8" fmla="*/ 699133 w 4628618"/>
                <a:gd name="connsiteY8" fmla="*/ 3815286 h 6168154"/>
                <a:gd name="connsiteX9" fmla="*/ 262006 w 4628618"/>
                <a:gd name="connsiteY9" fmla="*/ 3325273 h 6168154"/>
                <a:gd name="connsiteX10" fmla="*/ 262006 w 4628618"/>
                <a:gd name="connsiteY10" fmla="*/ 2492252 h 6168154"/>
                <a:gd name="connsiteX11" fmla="*/ 262007 w 4628618"/>
                <a:gd name="connsiteY11" fmla="*/ 1585728 h 6168154"/>
                <a:gd name="connsiteX12" fmla="*/ 1228757 w 4628618"/>
                <a:gd name="connsiteY12" fmla="*/ 556701 h 6168154"/>
                <a:gd name="connsiteX13" fmla="*/ 1546606 w 4628618"/>
                <a:gd name="connsiteY13" fmla="*/ 0 h 6168154"/>
                <a:gd name="connsiteX0" fmla="*/ 1445904 w 4527916"/>
                <a:gd name="connsiteY0" fmla="*/ 0 h 6168154"/>
                <a:gd name="connsiteX1" fmla="*/ 4226355 w 4527916"/>
                <a:gd name="connsiteY1" fmla="*/ 1242719 h 6168154"/>
                <a:gd name="connsiteX2" fmla="*/ 4173393 w 4527916"/>
                <a:gd name="connsiteY2" fmla="*/ 2467751 h 6168154"/>
                <a:gd name="connsiteX3" fmla="*/ 4294871 w 4527916"/>
                <a:gd name="connsiteY3" fmla="*/ 3040108 h 6168154"/>
                <a:gd name="connsiteX4" fmla="*/ 3670250 w 4527916"/>
                <a:gd name="connsiteY4" fmla="*/ 4035792 h 6168154"/>
                <a:gd name="connsiteX5" fmla="*/ 3385890 w 4527916"/>
                <a:gd name="connsiteY5" fmla="*/ 5514142 h 6168154"/>
                <a:gd name="connsiteX6" fmla="*/ 2350082 w 4527916"/>
                <a:gd name="connsiteY6" fmla="*/ 6059441 h 6168154"/>
                <a:gd name="connsiteX7" fmla="*/ 700696 w 4527916"/>
                <a:gd name="connsiteY7" fmla="*/ 4861864 h 6168154"/>
                <a:gd name="connsiteX8" fmla="*/ 598431 w 4527916"/>
                <a:gd name="connsiteY8" fmla="*/ 3815286 h 6168154"/>
                <a:gd name="connsiteX9" fmla="*/ 161304 w 4527916"/>
                <a:gd name="connsiteY9" fmla="*/ 3325273 h 6168154"/>
                <a:gd name="connsiteX10" fmla="*/ 161304 w 4527916"/>
                <a:gd name="connsiteY10" fmla="*/ 2492252 h 6168154"/>
                <a:gd name="connsiteX11" fmla="*/ 161305 w 4527916"/>
                <a:gd name="connsiteY11" fmla="*/ 1585728 h 6168154"/>
                <a:gd name="connsiteX12" fmla="*/ 1128055 w 4527916"/>
                <a:gd name="connsiteY12" fmla="*/ 556701 h 6168154"/>
                <a:gd name="connsiteX13" fmla="*/ 1445904 w 4527916"/>
                <a:gd name="connsiteY13" fmla="*/ 0 h 61681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527916" h="6168154">
                  <a:moveTo>
                    <a:pt x="1445904" y="0"/>
                  </a:moveTo>
                  <a:cubicBezTo>
                    <a:pt x="3428638" y="161478"/>
                    <a:pt x="4088021" y="720891"/>
                    <a:pt x="4226355" y="1242719"/>
                  </a:cubicBezTo>
                  <a:cubicBezTo>
                    <a:pt x="4527916" y="1845302"/>
                    <a:pt x="4161974" y="2168186"/>
                    <a:pt x="4173393" y="2467751"/>
                  </a:cubicBezTo>
                  <a:cubicBezTo>
                    <a:pt x="4184812" y="2767316"/>
                    <a:pt x="4378728" y="2778768"/>
                    <a:pt x="4294871" y="3040108"/>
                  </a:cubicBezTo>
                  <a:cubicBezTo>
                    <a:pt x="4211014" y="3301448"/>
                    <a:pt x="3821747" y="3623453"/>
                    <a:pt x="3670250" y="4035792"/>
                  </a:cubicBezTo>
                  <a:cubicBezTo>
                    <a:pt x="3518753" y="4448131"/>
                    <a:pt x="3605918" y="5176867"/>
                    <a:pt x="3385890" y="5514142"/>
                  </a:cubicBezTo>
                  <a:cubicBezTo>
                    <a:pt x="3165862" y="5851417"/>
                    <a:pt x="2797614" y="6168154"/>
                    <a:pt x="2350082" y="6059441"/>
                  </a:cubicBezTo>
                  <a:cubicBezTo>
                    <a:pt x="1902550" y="5950728"/>
                    <a:pt x="997632" y="5190727"/>
                    <a:pt x="700696" y="4861864"/>
                  </a:cubicBezTo>
                  <a:cubicBezTo>
                    <a:pt x="624995" y="4485772"/>
                    <a:pt x="688330" y="4071384"/>
                    <a:pt x="598431" y="3815286"/>
                  </a:cubicBezTo>
                  <a:cubicBezTo>
                    <a:pt x="508532" y="3559188"/>
                    <a:pt x="234158" y="3545779"/>
                    <a:pt x="161304" y="3325273"/>
                  </a:cubicBezTo>
                  <a:cubicBezTo>
                    <a:pt x="88450" y="3104767"/>
                    <a:pt x="161304" y="2782176"/>
                    <a:pt x="161304" y="2492252"/>
                  </a:cubicBezTo>
                  <a:cubicBezTo>
                    <a:pt x="161304" y="2202328"/>
                    <a:pt x="0" y="2123505"/>
                    <a:pt x="161305" y="1585728"/>
                  </a:cubicBezTo>
                  <a:cubicBezTo>
                    <a:pt x="322430" y="1263136"/>
                    <a:pt x="913955" y="820989"/>
                    <a:pt x="1128055" y="556701"/>
                  </a:cubicBezTo>
                  <a:cubicBezTo>
                    <a:pt x="1224306" y="279380"/>
                    <a:pt x="1112205" y="30094"/>
                    <a:pt x="1445904" y="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1" name="手繪多邊形 50"/>
            <p:cNvSpPr/>
            <p:nvPr/>
          </p:nvSpPr>
          <p:spPr>
            <a:xfrm>
              <a:off x="15226853" y="-9103436"/>
              <a:ext cx="3155878" cy="4791128"/>
            </a:xfrm>
            <a:custGeom>
              <a:avLst/>
              <a:gdLst>
                <a:gd name="connsiteX0" fmla="*/ 0 w 2743200"/>
                <a:gd name="connsiteY0" fmla="*/ 0 h 4297680"/>
                <a:gd name="connsiteX1" fmla="*/ 1554480 w 2743200"/>
                <a:gd name="connsiteY1" fmla="*/ 1371600 h 4297680"/>
                <a:gd name="connsiteX2" fmla="*/ 2560320 w 2743200"/>
                <a:gd name="connsiteY2" fmla="*/ 914400 h 4297680"/>
                <a:gd name="connsiteX3" fmla="*/ 2651760 w 2743200"/>
                <a:gd name="connsiteY3" fmla="*/ 1645920 h 4297680"/>
                <a:gd name="connsiteX4" fmla="*/ 2194560 w 2743200"/>
                <a:gd name="connsiteY4" fmla="*/ 1828800 h 4297680"/>
                <a:gd name="connsiteX5" fmla="*/ 2743200 w 2743200"/>
                <a:gd name="connsiteY5" fmla="*/ 4297680 h 4297680"/>
                <a:gd name="connsiteX6" fmla="*/ 1463040 w 2743200"/>
                <a:gd name="connsiteY6" fmla="*/ 1920240 h 4297680"/>
                <a:gd name="connsiteX7" fmla="*/ 1737360 w 2743200"/>
                <a:gd name="connsiteY7" fmla="*/ 1828800 h 4297680"/>
                <a:gd name="connsiteX8" fmla="*/ 1371600 w 2743200"/>
                <a:gd name="connsiteY8" fmla="*/ 1463040 h 4297680"/>
                <a:gd name="connsiteX9" fmla="*/ 914400 w 2743200"/>
                <a:gd name="connsiteY9" fmla="*/ 1920240 h 4297680"/>
                <a:gd name="connsiteX10" fmla="*/ 1188720 w 2743200"/>
                <a:gd name="connsiteY10" fmla="*/ 2194560 h 4297680"/>
                <a:gd name="connsiteX11" fmla="*/ 1280160 w 2743200"/>
                <a:gd name="connsiteY11" fmla="*/ 4023360 h 4297680"/>
                <a:gd name="connsiteX12" fmla="*/ 0 w 2743200"/>
                <a:gd name="connsiteY12" fmla="*/ 91440 h 4297680"/>
                <a:gd name="connsiteX0" fmla="*/ 0 w 2743200"/>
                <a:gd name="connsiteY0" fmla="*/ 0 h 4297680"/>
                <a:gd name="connsiteX1" fmla="*/ 1554480 w 2743200"/>
                <a:gd name="connsiteY1" fmla="*/ 1371600 h 4297680"/>
                <a:gd name="connsiteX2" fmla="*/ 2560320 w 2743200"/>
                <a:gd name="connsiteY2" fmla="*/ 914400 h 4297680"/>
                <a:gd name="connsiteX3" fmla="*/ 2651760 w 2743200"/>
                <a:gd name="connsiteY3" fmla="*/ 1645920 h 4297680"/>
                <a:gd name="connsiteX4" fmla="*/ 2194560 w 2743200"/>
                <a:gd name="connsiteY4" fmla="*/ 1828800 h 4297680"/>
                <a:gd name="connsiteX5" fmla="*/ 2743200 w 2743200"/>
                <a:gd name="connsiteY5" fmla="*/ 4297680 h 4297680"/>
                <a:gd name="connsiteX6" fmla="*/ 1463040 w 2743200"/>
                <a:gd name="connsiteY6" fmla="*/ 1920240 h 4297680"/>
                <a:gd name="connsiteX7" fmla="*/ 1737360 w 2743200"/>
                <a:gd name="connsiteY7" fmla="*/ 1828800 h 4297680"/>
                <a:gd name="connsiteX8" fmla="*/ 1371600 w 2743200"/>
                <a:gd name="connsiteY8" fmla="*/ 1463040 h 4297680"/>
                <a:gd name="connsiteX9" fmla="*/ 914400 w 2743200"/>
                <a:gd name="connsiteY9" fmla="*/ 1920240 h 4297680"/>
                <a:gd name="connsiteX10" fmla="*/ 1188720 w 2743200"/>
                <a:gd name="connsiteY10" fmla="*/ 2194560 h 4297680"/>
                <a:gd name="connsiteX11" fmla="*/ 1280160 w 2743200"/>
                <a:gd name="connsiteY11" fmla="*/ 4023360 h 4297680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441960 h 4616745"/>
                <a:gd name="connsiteX1" fmla="*/ 1464169 w 2652889"/>
                <a:gd name="connsiteY1" fmla="*/ 1690665 h 4616745"/>
                <a:gd name="connsiteX2" fmla="*/ 2470009 w 2652889"/>
                <a:gd name="connsiteY2" fmla="*/ 1233465 h 4616745"/>
                <a:gd name="connsiteX3" fmla="*/ 2561449 w 2652889"/>
                <a:gd name="connsiteY3" fmla="*/ 1964985 h 4616745"/>
                <a:gd name="connsiteX4" fmla="*/ 2104249 w 2652889"/>
                <a:gd name="connsiteY4" fmla="*/ 2147865 h 4616745"/>
                <a:gd name="connsiteX5" fmla="*/ 2652889 w 2652889"/>
                <a:gd name="connsiteY5" fmla="*/ 4616745 h 4616745"/>
                <a:gd name="connsiteX6" fmla="*/ 1372729 w 2652889"/>
                <a:gd name="connsiteY6" fmla="*/ 2239305 h 4616745"/>
                <a:gd name="connsiteX7" fmla="*/ 1647049 w 2652889"/>
                <a:gd name="connsiteY7" fmla="*/ 2147865 h 4616745"/>
                <a:gd name="connsiteX8" fmla="*/ 1281289 w 2652889"/>
                <a:gd name="connsiteY8" fmla="*/ 1782105 h 4616745"/>
                <a:gd name="connsiteX9" fmla="*/ 824089 w 2652889"/>
                <a:gd name="connsiteY9" fmla="*/ 2239305 h 4616745"/>
                <a:gd name="connsiteX10" fmla="*/ 1098409 w 2652889"/>
                <a:gd name="connsiteY10" fmla="*/ 2513625 h 4616745"/>
                <a:gd name="connsiteX11" fmla="*/ 1189849 w 2652889"/>
                <a:gd name="connsiteY11" fmla="*/ 4342425 h 4616745"/>
                <a:gd name="connsiteX12" fmla="*/ 0 w 2652889"/>
                <a:gd name="connsiteY12" fmla="*/ 441960 h 4616745"/>
                <a:gd name="connsiteX0" fmla="*/ 0 w 2652889"/>
                <a:gd name="connsiteY0" fmla="*/ 441960 h 4616745"/>
                <a:gd name="connsiteX1" fmla="*/ 1464169 w 2652889"/>
                <a:gd name="connsiteY1" fmla="*/ 1690665 h 4616745"/>
                <a:gd name="connsiteX2" fmla="*/ 2470009 w 2652889"/>
                <a:gd name="connsiteY2" fmla="*/ 1233465 h 4616745"/>
                <a:gd name="connsiteX3" fmla="*/ 2561449 w 2652889"/>
                <a:gd name="connsiteY3" fmla="*/ 1964985 h 4616745"/>
                <a:gd name="connsiteX4" fmla="*/ 2104249 w 2652889"/>
                <a:gd name="connsiteY4" fmla="*/ 2147865 h 4616745"/>
                <a:gd name="connsiteX5" fmla="*/ 2652889 w 2652889"/>
                <a:gd name="connsiteY5" fmla="*/ 4616745 h 4616745"/>
                <a:gd name="connsiteX6" fmla="*/ 1372729 w 2652889"/>
                <a:gd name="connsiteY6" fmla="*/ 2239305 h 4616745"/>
                <a:gd name="connsiteX7" fmla="*/ 1647049 w 2652889"/>
                <a:gd name="connsiteY7" fmla="*/ 2147865 h 4616745"/>
                <a:gd name="connsiteX8" fmla="*/ 1281289 w 2652889"/>
                <a:gd name="connsiteY8" fmla="*/ 1782105 h 4616745"/>
                <a:gd name="connsiteX9" fmla="*/ 824089 w 2652889"/>
                <a:gd name="connsiteY9" fmla="*/ 2239305 h 4616745"/>
                <a:gd name="connsiteX10" fmla="*/ 1098409 w 2652889"/>
                <a:gd name="connsiteY10" fmla="*/ 2513625 h 4616745"/>
                <a:gd name="connsiteX11" fmla="*/ 1189849 w 2652889"/>
                <a:gd name="connsiteY11" fmla="*/ 4342425 h 4616745"/>
                <a:gd name="connsiteX12" fmla="*/ 0 w 2652889"/>
                <a:gd name="connsiteY12" fmla="*/ 441960 h 4616745"/>
                <a:gd name="connsiteX0" fmla="*/ 0 w 2652889"/>
                <a:gd name="connsiteY0" fmla="*/ 441960 h 4616745"/>
                <a:gd name="connsiteX1" fmla="*/ 1464169 w 2652889"/>
                <a:gd name="connsiteY1" fmla="*/ 1690665 h 4616745"/>
                <a:gd name="connsiteX2" fmla="*/ 2470009 w 2652889"/>
                <a:gd name="connsiteY2" fmla="*/ 1233465 h 4616745"/>
                <a:gd name="connsiteX3" fmla="*/ 2561449 w 2652889"/>
                <a:gd name="connsiteY3" fmla="*/ 1964985 h 4616745"/>
                <a:gd name="connsiteX4" fmla="*/ 2104249 w 2652889"/>
                <a:gd name="connsiteY4" fmla="*/ 2147865 h 4616745"/>
                <a:gd name="connsiteX5" fmla="*/ 2652889 w 2652889"/>
                <a:gd name="connsiteY5" fmla="*/ 4616745 h 4616745"/>
                <a:gd name="connsiteX6" fmla="*/ 1372729 w 2652889"/>
                <a:gd name="connsiteY6" fmla="*/ 2239305 h 4616745"/>
                <a:gd name="connsiteX7" fmla="*/ 1647049 w 2652889"/>
                <a:gd name="connsiteY7" fmla="*/ 2147865 h 4616745"/>
                <a:gd name="connsiteX8" fmla="*/ 1281289 w 2652889"/>
                <a:gd name="connsiteY8" fmla="*/ 1782105 h 4616745"/>
                <a:gd name="connsiteX9" fmla="*/ 824089 w 2652889"/>
                <a:gd name="connsiteY9" fmla="*/ 2239305 h 4616745"/>
                <a:gd name="connsiteX10" fmla="*/ 1098409 w 2652889"/>
                <a:gd name="connsiteY10" fmla="*/ 2513625 h 4616745"/>
                <a:gd name="connsiteX11" fmla="*/ 1189849 w 2652889"/>
                <a:gd name="connsiteY11" fmla="*/ 4342425 h 4616745"/>
                <a:gd name="connsiteX12" fmla="*/ 0 w 2652889"/>
                <a:gd name="connsiteY12" fmla="*/ 441960 h 461674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64169 w 2652889"/>
                <a:gd name="connsiteY1" fmla="*/ 1248705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388533 w 2652889"/>
                <a:gd name="connsiteY1" fmla="*/ 1240507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470009 w 2652889"/>
                <a:gd name="connsiteY2" fmla="*/ 791505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561449 w 2652889"/>
                <a:gd name="connsiteY3" fmla="*/ 1523025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647049 w 2652889"/>
                <a:gd name="connsiteY7" fmla="*/ 170590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560334 w 2652889"/>
                <a:gd name="connsiteY7" fmla="*/ 1530165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72729 w 2652889"/>
                <a:gd name="connsiteY6" fmla="*/ 1797345 h 4174785"/>
                <a:gd name="connsiteX7" fmla="*/ 1496066 w 2652889"/>
                <a:gd name="connsiteY7" fmla="*/ 1583234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583234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24089 w 2652889"/>
                <a:gd name="connsiteY9" fmla="*/ 1797345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098409 w 2652889"/>
                <a:gd name="connsiteY10" fmla="*/ 2071665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2104249 w 2652889"/>
                <a:gd name="connsiteY4" fmla="*/ 1705905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103317 w 2652889"/>
                <a:gd name="connsiteY10" fmla="*/ 1818682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1960223 w 2652889"/>
                <a:gd name="connsiteY4" fmla="*/ 1600924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103317 w 2652889"/>
                <a:gd name="connsiteY10" fmla="*/ 1818682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452944 w 2652889"/>
                <a:gd name="connsiteY3" fmla="*/ 1539010 h 4174785"/>
                <a:gd name="connsiteX4" fmla="*/ 1917378 w 2652889"/>
                <a:gd name="connsiteY4" fmla="*/ 1680528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103317 w 2652889"/>
                <a:gd name="connsiteY10" fmla="*/ 1818682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217295 w 2652889"/>
                <a:gd name="connsiteY2" fmla="*/ 796040 h 4174785"/>
                <a:gd name="connsiteX3" fmla="*/ 2360113 w 2652889"/>
                <a:gd name="connsiteY3" fmla="*/ 1539010 h 4174785"/>
                <a:gd name="connsiteX4" fmla="*/ 1917378 w 2652889"/>
                <a:gd name="connsiteY4" fmla="*/ 1680528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103317 w 2652889"/>
                <a:gd name="connsiteY10" fmla="*/ 1818682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652889"/>
                <a:gd name="connsiteY0" fmla="*/ 0 h 4174785"/>
                <a:gd name="connsiteX1" fmla="*/ 1444978 w 2652889"/>
                <a:gd name="connsiteY1" fmla="*/ 1240507 h 4174785"/>
                <a:gd name="connsiteX2" fmla="*/ 2138745 w 2652889"/>
                <a:gd name="connsiteY2" fmla="*/ 813729 h 4174785"/>
                <a:gd name="connsiteX3" fmla="*/ 2360113 w 2652889"/>
                <a:gd name="connsiteY3" fmla="*/ 1539010 h 4174785"/>
                <a:gd name="connsiteX4" fmla="*/ 1917378 w 2652889"/>
                <a:gd name="connsiteY4" fmla="*/ 1680528 h 4174785"/>
                <a:gd name="connsiteX5" fmla="*/ 2652889 w 2652889"/>
                <a:gd name="connsiteY5" fmla="*/ 4174785 h 4174785"/>
                <a:gd name="connsiteX6" fmla="*/ 1388952 w 2652889"/>
                <a:gd name="connsiteY6" fmla="*/ 1818682 h 4174785"/>
                <a:gd name="connsiteX7" fmla="*/ 1496066 w 2652889"/>
                <a:gd name="connsiteY7" fmla="*/ 1653993 h 4174785"/>
                <a:gd name="connsiteX8" fmla="*/ 1281289 w 2652889"/>
                <a:gd name="connsiteY8" fmla="*/ 1340145 h 4174785"/>
                <a:gd name="connsiteX9" fmla="*/ 896231 w 2652889"/>
                <a:gd name="connsiteY9" fmla="*/ 1653993 h 4174785"/>
                <a:gd name="connsiteX10" fmla="*/ 1103317 w 2652889"/>
                <a:gd name="connsiteY10" fmla="*/ 1818682 h 4174785"/>
                <a:gd name="connsiteX11" fmla="*/ 1189849 w 2652889"/>
                <a:gd name="connsiteY11" fmla="*/ 3900465 h 4174785"/>
                <a:gd name="connsiteX12" fmla="*/ 0 w 2652889"/>
                <a:gd name="connsiteY12" fmla="*/ 0 h 4174785"/>
                <a:gd name="connsiteX0" fmla="*/ 0 w 2384241"/>
                <a:gd name="connsiteY0" fmla="*/ 0 h 4329407"/>
                <a:gd name="connsiteX1" fmla="*/ 1444978 w 2384241"/>
                <a:gd name="connsiteY1" fmla="*/ 1240507 h 4329407"/>
                <a:gd name="connsiteX2" fmla="*/ 2138745 w 2384241"/>
                <a:gd name="connsiteY2" fmla="*/ 813729 h 4329407"/>
                <a:gd name="connsiteX3" fmla="*/ 2360113 w 2384241"/>
                <a:gd name="connsiteY3" fmla="*/ 1539010 h 4329407"/>
                <a:gd name="connsiteX4" fmla="*/ 1917378 w 2384241"/>
                <a:gd name="connsiteY4" fmla="*/ 1680528 h 4329407"/>
                <a:gd name="connsiteX5" fmla="*/ 2384241 w 2384241"/>
                <a:gd name="connsiteY5" fmla="*/ 4329407 h 4329407"/>
                <a:gd name="connsiteX6" fmla="*/ 1388952 w 2384241"/>
                <a:gd name="connsiteY6" fmla="*/ 1818682 h 4329407"/>
                <a:gd name="connsiteX7" fmla="*/ 1496066 w 2384241"/>
                <a:gd name="connsiteY7" fmla="*/ 1653993 h 4329407"/>
                <a:gd name="connsiteX8" fmla="*/ 1281289 w 2384241"/>
                <a:gd name="connsiteY8" fmla="*/ 1340145 h 4329407"/>
                <a:gd name="connsiteX9" fmla="*/ 896231 w 2384241"/>
                <a:gd name="connsiteY9" fmla="*/ 1653993 h 4329407"/>
                <a:gd name="connsiteX10" fmla="*/ 1103317 w 2384241"/>
                <a:gd name="connsiteY10" fmla="*/ 1818682 h 4329407"/>
                <a:gd name="connsiteX11" fmla="*/ 1189849 w 2384241"/>
                <a:gd name="connsiteY11" fmla="*/ 3900465 h 4329407"/>
                <a:gd name="connsiteX12" fmla="*/ 0 w 2384241"/>
                <a:gd name="connsiteY12" fmla="*/ 0 h 4329407"/>
                <a:gd name="connsiteX0" fmla="*/ 0 w 2384241"/>
                <a:gd name="connsiteY0" fmla="*/ 0 h 4329407"/>
                <a:gd name="connsiteX1" fmla="*/ 1444978 w 2384241"/>
                <a:gd name="connsiteY1" fmla="*/ 1240507 h 4329407"/>
                <a:gd name="connsiteX2" fmla="*/ 2138745 w 2384241"/>
                <a:gd name="connsiteY2" fmla="*/ 813729 h 4329407"/>
                <a:gd name="connsiteX3" fmla="*/ 2360113 w 2384241"/>
                <a:gd name="connsiteY3" fmla="*/ 1539010 h 4329407"/>
                <a:gd name="connsiteX4" fmla="*/ 1917378 w 2384241"/>
                <a:gd name="connsiteY4" fmla="*/ 1680528 h 4329407"/>
                <a:gd name="connsiteX5" fmla="*/ 2384241 w 2384241"/>
                <a:gd name="connsiteY5" fmla="*/ 4329407 h 4329407"/>
                <a:gd name="connsiteX6" fmla="*/ 1388952 w 2384241"/>
                <a:gd name="connsiteY6" fmla="*/ 1818682 h 4329407"/>
                <a:gd name="connsiteX7" fmla="*/ 1496066 w 2384241"/>
                <a:gd name="connsiteY7" fmla="*/ 1653993 h 4329407"/>
                <a:gd name="connsiteX8" fmla="*/ 1281289 w 2384241"/>
                <a:gd name="connsiteY8" fmla="*/ 1340145 h 4329407"/>
                <a:gd name="connsiteX9" fmla="*/ 896231 w 2384241"/>
                <a:gd name="connsiteY9" fmla="*/ 1653993 h 4329407"/>
                <a:gd name="connsiteX10" fmla="*/ 1103317 w 2384241"/>
                <a:gd name="connsiteY10" fmla="*/ 1818682 h 4329407"/>
                <a:gd name="connsiteX11" fmla="*/ 1189849 w 2384241"/>
                <a:gd name="connsiteY11" fmla="*/ 3900465 h 4329407"/>
                <a:gd name="connsiteX12" fmla="*/ 0 w 2384241"/>
                <a:gd name="connsiteY12" fmla="*/ 148502 h 4329407"/>
                <a:gd name="connsiteX13" fmla="*/ 0 w 2384241"/>
                <a:gd name="connsiteY13" fmla="*/ 0 h 4329407"/>
                <a:gd name="connsiteX0" fmla="*/ 154034 w 2384241"/>
                <a:gd name="connsiteY0" fmla="*/ 0 h 4317984"/>
                <a:gd name="connsiteX1" fmla="*/ 1444978 w 2384241"/>
                <a:gd name="connsiteY1" fmla="*/ 1229084 h 4317984"/>
                <a:gd name="connsiteX2" fmla="*/ 2138745 w 2384241"/>
                <a:gd name="connsiteY2" fmla="*/ 802306 h 4317984"/>
                <a:gd name="connsiteX3" fmla="*/ 2360113 w 2384241"/>
                <a:gd name="connsiteY3" fmla="*/ 1527587 h 4317984"/>
                <a:gd name="connsiteX4" fmla="*/ 1917378 w 2384241"/>
                <a:gd name="connsiteY4" fmla="*/ 1669105 h 4317984"/>
                <a:gd name="connsiteX5" fmla="*/ 2384241 w 2384241"/>
                <a:gd name="connsiteY5" fmla="*/ 4317984 h 4317984"/>
                <a:gd name="connsiteX6" fmla="*/ 1388952 w 2384241"/>
                <a:gd name="connsiteY6" fmla="*/ 1807259 h 4317984"/>
                <a:gd name="connsiteX7" fmla="*/ 1496066 w 2384241"/>
                <a:gd name="connsiteY7" fmla="*/ 1642570 h 4317984"/>
                <a:gd name="connsiteX8" fmla="*/ 1281289 w 2384241"/>
                <a:gd name="connsiteY8" fmla="*/ 1328722 h 4317984"/>
                <a:gd name="connsiteX9" fmla="*/ 896231 w 2384241"/>
                <a:gd name="connsiteY9" fmla="*/ 1642570 h 4317984"/>
                <a:gd name="connsiteX10" fmla="*/ 1103317 w 2384241"/>
                <a:gd name="connsiteY10" fmla="*/ 1807259 h 4317984"/>
                <a:gd name="connsiteX11" fmla="*/ 1189849 w 2384241"/>
                <a:gd name="connsiteY11" fmla="*/ 3889042 h 4317984"/>
                <a:gd name="connsiteX12" fmla="*/ 0 w 2384241"/>
                <a:gd name="connsiteY12" fmla="*/ 137079 h 4317984"/>
                <a:gd name="connsiteX13" fmla="*/ 154034 w 2384241"/>
                <a:gd name="connsiteY13" fmla="*/ 0 h 4317984"/>
                <a:gd name="connsiteX0" fmla="*/ 154034 w 2384241"/>
                <a:gd name="connsiteY0" fmla="*/ 0 h 4317984"/>
                <a:gd name="connsiteX1" fmla="*/ 1444978 w 2384241"/>
                <a:gd name="connsiteY1" fmla="*/ 1229084 h 4317984"/>
                <a:gd name="connsiteX2" fmla="*/ 2138745 w 2384241"/>
                <a:gd name="connsiteY2" fmla="*/ 802306 h 4317984"/>
                <a:gd name="connsiteX3" fmla="*/ 2360113 w 2384241"/>
                <a:gd name="connsiteY3" fmla="*/ 1527587 h 4317984"/>
                <a:gd name="connsiteX4" fmla="*/ 1917378 w 2384241"/>
                <a:gd name="connsiteY4" fmla="*/ 1669105 h 4317984"/>
                <a:gd name="connsiteX5" fmla="*/ 2384241 w 2384241"/>
                <a:gd name="connsiteY5" fmla="*/ 4317984 h 4317984"/>
                <a:gd name="connsiteX6" fmla="*/ 1388952 w 2384241"/>
                <a:gd name="connsiteY6" fmla="*/ 1807259 h 4317984"/>
                <a:gd name="connsiteX7" fmla="*/ 1496066 w 2384241"/>
                <a:gd name="connsiteY7" fmla="*/ 1642570 h 4317984"/>
                <a:gd name="connsiteX8" fmla="*/ 1281289 w 2384241"/>
                <a:gd name="connsiteY8" fmla="*/ 1328722 h 4317984"/>
                <a:gd name="connsiteX9" fmla="*/ 896231 w 2384241"/>
                <a:gd name="connsiteY9" fmla="*/ 1642570 h 4317984"/>
                <a:gd name="connsiteX10" fmla="*/ 1103317 w 2384241"/>
                <a:gd name="connsiteY10" fmla="*/ 1807259 h 4317984"/>
                <a:gd name="connsiteX11" fmla="*/ 1189849 w 2384241"/>
                <a:gd name="connsiteY11" fmla="*/ 3889042 h 4317984"/>
                <a:gd name="connsiteX12" fmla="*/ 0 w 2384241"/>
                <a:gd name="connsiteY12" fmla="*/ 137079 h 4317984"/>
                <a:gd name="connsiteX13" fmla="*/ 154034 w 2384241"/>
                <a:gd name="connsiteY13" fmla="*/ 0 h 4317984"/>
                <a:gd name="connsiteX0" fmla="*/ 191360 w 2384241"/>
                <a:gd name="connsiteY0" fmla="*/ 0 h 4306561"/>
                <a:gd name="connsiteX1" fmla="*/ 1444978 w 2384241"/>
                <a:gd name="connsiteY1" fmla="*/ 1217661 h 4306561"/>
                <a:gd name="connsiteX2" fmla="*/ 2138745 w 2384241"/>
                <a:gd name="connsiteY2" fmla="*/ 790883 h 4306561"/>
                <a:gd name="connsiteX3" fmla="*/ 2360113 w 2384241"/>
                <a:gd name="connsiteY3" fmla="*/ 1516164 h 4306561"/>
                <a:gd name="connsiteX4" fmla="*/ 1917378 w 2384241"/>
                <a:gd name="connsiteY4" fmla="*/ 1657682 h 4306561"/>
                <a:gd name="connsiteX5" fmla="*/ 2384241 w 2384241"/>
                <a:gd name="connsiteY5" fmla="*/ 4306561 h 4306561"/>
                <a:gd name="connsiteX6" fmla="*/ 1388952 w 2384241"/>
                <a:gd name="connsiteY6" fmla="*/ 1795836 h 4306561"/>
                <a:gd name="connsiteX7" fmla="*/ 1496066 w 2384241"/>
                <a:gd name="connsiteY7" fmla="*/ 1631147 h 4306561"/>
                <a:gd name="connsiteX8" fmla="*/ 1281289 w 2384241"/>
                <a:gd name="connsiteY8" fmla="*/ 1317299 h 4306561"/>
                <a:gd name="connsiteX9" fmla="*/ 896231 w 2384241"/>
                <a:gd name="connsiteY9" fmla="*/ 1631147 h 4306561"/>
                <a:gd name="connsiteX10" fmla="*/ 1103317 w 2384241"/>
                <a:gd name="connsiteY10" fmla="*/ 1795836 h 4306561"/>
                <a:gd name="connsiteX11" fmla="*/ 1189849 w 2384241"/>
                <a:gd name="connsiteY11" fmla="*/ 3877619 h 4306561"/>
                <a:gd name="connsiteX12" fmla="*/ 0 w 2384241"/>
                <a:gd name="connsiteY12" fmla="*/ 125656 h 4306561"/>
                <a:gd name="connsiteX13" fmla="*/ 191360 w 2384241"/>
                <a:gd name="connsiteY13" fmla="*/ 0 h 4306561"/>
                <a:gd name="connsiteX0" fmla="*/ 191360 w 2384241"/>
                <a:gd name="connsiteY0" fmla="*/ 0 h 4306561"/>
                <a:gd name="connsiteX1" fmla="*/ 1444978 w 2384241"/>
                <a:gd name="connsiteY1" fmla="*/ 1217661 h 4306561"/>
                <a:gd name="connsiteX2" fmla="*/ 2138745 w 2384241"/>
                <a:gd name="connsiteY2" fmla="*/ 790883 h 4306561"/>
                <a:gd name="connsiteX3" fmla="*/ 2360113 w 2384241"/>
                <a:gd name="connsiteY3" fmla="*/ 1516164 h 4306561"/>
                <a:gd name="connsiteX4" fmla="*/ 1917378 w 2384241"/>
                <a:gd name="connsiteY4" fmla="*/ 1657682 h 4306561"/>
                <a:gd name="connsiteX5" fmla="*/ 2384241 w 2384241"/>
                <a:gd name="connsiteY5" fmla="*/ 4306561 h 4306561"/>
                <a:gd name="connsiteX6" fmla="*/ 1388952 w 2384241"/>
                <a:gd name="connsiteY6" fmla="*/ 1795836 h 4306561"/>
                <a:gd name="connsiteX7" fmla="*/ 1496066 w 2384241"/>
                <a:gd name="connsiteY7" fmla="*/ 1631147 h 4306561"/>
                <a:gd name="connsiteX8" fmla="*/ 1281289 w 2384241"/>
                <a:gd name="connsiteY8" fmla="*/ 1317299 h 4306561"/>
                <a:gd name="connsiteX9" fmla="*/ 896231 w 2384241"/>
                <a:gd name="connsiteY9" fmla="*/ 1631147 h 4306561"/>
                <a:gd name="connsiteX10" fmla="*/ 1103317 w 2384241"/>
                <a:gd name="connsiteY10" fmla="*/ 1795836 h 4306561"/>
                <a:gd name="connsiteX11" fmla="*/ 1189849 w 2384241"/>
                <a:gd name="connsiteY11" fmla="*/ 3877619 h 4306561"/>
                <a:gd name="connsiteX12" fmla="*/ 0 w 2384241"/>
                <a:gd name="connsiteY12" fmla="*/ 125656 h 4306561"/>
                <a:gd name="connsiteX13" fmla="*/ 191360 w 2384241"/>
                <a:gd name="connsiteY13" fmla="*/ 0 h 4306561"/>
                <a:gd name="connsiteX0" fmla="*/ 191360 w 2384241"/>
                <a:gd name="connsiteY0" fmla="*/ 0 h 4306561"/>
                <a:gd name="connsiteX1" fmla="*/ 1444978 w 2384241"/>
                <a:gd name="connsiteY1" fmla="*/ 1217661 h 4306561"/>
                <a:gd name="connsiteX2" fmla="*/ 2138745 w 2384241"/>
                <a:gd name="connsiteY2" fmla="*/ 790883 h 4306561"/>
                <a:gd name="connsiteX3" fmla="*/ 2360113 w 2384241"/>
                <a:gd name="connsiteY3" fmla="*/ 1516164 h 4306561"/>
                <a:gd name="connsiteX4" fmla="*/ 1917378 w 2384241"/>
                <a:gd name="connsiteY4" fmla="*/ 1657682 h 4306561"/>
                <a:gd name="connsiteX5" fmla="*/ 2384241 w 2384241"/>
                <a:gd name="connsiteY5" fmla="*/ 4306561 h 4306561"/>
                <a:gd name="connsiteX6" fmla="*/ 1388952 w 2384241"/>
                <a:gd name="connsiteY6" fmla="*/ 1795836 h 4306561"/>
                <a:gd name="connsiteX7" fmla="*/ 1496066 w 2384241"/>
                <a:gd name="connsiteY7" fmla="*/ 1631147 h 4306561"/>
                <a:gd name="connsiteX8" fmla="*/ 1281289 w 2384241"/>
                <a:gd name="connsiteY8" fmla="*/ 1317299 h 4306561"/>
                <a:gd name="connsiteX9" fmla="*/ 896231 w 2384241"/>
                <a:gd name="connsiteY9" fmla="*/ 1631147 h 4306561"/>
                <a:gd name="connsiteX10" fmla="*/ 1103317 w 2384241"/>
                <a:gd name="connsiteY10" fmla="*/ 1795836 h 4306561"/>
                <a:gd name="connsiteX11" fmla="*/ 1189849 w 2384241"/>
                <a:gd name="connsiteY11" fmla="*/ 3877619 h 4306561"/>
                <a:gd name="connsiteX12" fmla="*/ 0 w 2384241"/>
                <a:gd name="connsiteY12" fmla="*/ 125656 h 4306561"/>
                <a:gd name="connsiteX13" fmla="*/ 191360 w 2384241"/>
                <a:gd name="connsiteY13" fmla="*/ 0 h 4306561"/>
                <a:gd name="connsiteX0" fmla="*/ 191360 w 2384241"/>
                <a:gd name="connsiteY0" fmla="*/ 0 h 4306561"/>
                <a:gd name="connsiteX1" fmla="*/ 1444978 w 2384241"/>
                <a:gd name="connsiteY1" fmla="*/ 1217661 h 4306561"/>
                <a:gd name="connsiteX2" fmla="*/ 2138745 w 2384241"/>
                <a:gd name="connsiteY2" fmla="*/ 790883 h 4306561"/>
                <a:gd name="connsiteX3" fmla="*/ 2360113 w 2384241"/>
                <a:gd name="connsiteY3" fmla="*/ 1516164 h 4306561"/>
                <a:gd name="connsiteX4" fmla="*/ 1917378 w 2384241"/>
                <a:gd name="connsiteY4" fmla="*/ 1657682 h 4306561"/>
                <a:gd name="connsiteX5" fmla="*/ 2384241 w 2384241"/>
                <a:gd name="connsiteY5" fmla="*/ 4306561 h 4306561"/>
                <a:gd name="connsiteX6" fmla="*/ 1388952 w 2384241"/>
                <a:gd name="connsiteY6" fmla="*/ 1795836 h 4306561"/>
                <a:gd name="connsiteX7" fmla="*/ 1496066 w 2384241"/>
                <a:gd name="connsiteY7" fmla="*/ 1631147 h 4306561"/>
                <a:gd name="connsiteX8" fmla="*/ 1281289 w 2384241"/>
                <a:gd name="connsiteY8" fmla="*/ 1317299 h 4306561"/>
                <a:gd name="connsiteX9" fmla="*/ 896231 w 2384241"/>
                <a:gd name="connsiteY9" fmla="*/ 1631147 h 4306561"/>
                <a:gd name="connsiteX10" fmla="*/ 1103317 w 2384241"/>
                <a:gd name="connsiteY10" fmla="*/ 1795836 h 4306561"/>
                <a:gd name="connsiteX11" fmla="*/ 1189849 w 2384241"/>
                <a:gd name="connsiteY11" fmla="*/ 3877619 h 4306561"/>
                <a:gd name="connsiteX12" fmla="*/ 0 w 2384241"/>
                <a:gd name="connsiteY12" fmla="*/ 114233 h 4306561"/>
                <a:gd name="connsiteX13" fmla="*/ 191360 w 2384241"/>
                <a:gd name="connsiteY13" fmla="*/ 0 h 4306561"/>
                <a:gd name="connsiteX0" fmla="*/ 154034 w 2384241"/>
                <a:gd name="connsiteY0" fmla="*/ 0 h 4283714"/>
                <a:gd name="connsiteX1" fmla="*/ 1444978 w 2384241"/>
                <a:gd name="connsiteY1" fmla="*/ 1194814 h 4283714"/>
                <a:gd name="connsiteX2" fmla="*/ 2138745 w 2384241"/>
                <a:gd name="connsiteY2" fmla="*/ 768036 h 4283714"/>
                <a:gd name="connsiteX3" fmla="*/ 2360113 w 2384241"/>
                <a:gd name="connsiteY3" fmla="*/ 1493317 h 4283714"/>
                <a:gd name="connsiteX4" fmla="*/ 1917378 w 2384241"/>
                <a:gd name="connsiteY4" fmla="*/ 1634835 h 4283714"/>
                <a:gd name="connsiteX5" fmla="*/ 2384241 w 2384241"/>
                <a:gd name="connsiteY5" fmla="*/ 4283714 h 4283714"/>
                <a:gd name="connsiteX6" fmla="*/ 1388952 w 2384241"/>
                <a:gd name="connsiteY6" fmla="*/ 1772989 h 4283714"/>
                <a:gd name="connsiteX7" fmla="*/ 1496066 w 2384241"/>
                <a:gd name="connsiteY7" fmla="*/ 1608300 h 4283714"/>
                <a:gd name="connsiteX8" fmla="*/ 1281289 w 2384241"/>
                <a:gd name="connsiteY8" fmla="*/ 1294452 h 4283714"/>
                <a:gd name="connsiteX9" fmla="*/ 896231 w 2384241"/>
                <a:gd name="connsiteY9" fmla="*/ 1608300 h 4283714"/>
                <a:gd name="connsiteX10" fmla="*/ 1103317 w 2384241"/>
                <a:gd name="connsiteY10" fmla="*/ 1772989 h 4283714"/>
                <a:gd name="connsiteX11" fmla="*/ 1189849 w 2384241"/>
                <a:gd name="connsiteY11" fmla="*/ 3854772 h 4283714"/>
                <a:gd name="connsiteX12" fmla="*/ 0 w 2384241"/>
                <a:gd name="connsiteY12" fmla="*/ 91386 h 4283714"/>
                <a:gd name="connsiteX13" fmla="*/ 154034 w 2384241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2123679 w 2369175"/>
                <a:gd name="connsiteY2" fmla="*/ 768036 h 4283714"/>
                <a:gd name="connsiteX3" fmla="*/ 2345047 w 2369175"/>
                <a:gd name="connsiteY3" fmla="*/ 1493317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66636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2123679 w 2369175"/>
                <a:gd name="connsiteY2" fmla="*/ 768036 h 4283714"/>
                <a:gd name="connsiteX3" fmla="*/ 2345047 w 2369175"/>
                <a:gd name="connsiteY3" fmla="*/ 1493317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2123679 w 2369175"/>
                <a:gd name="connsiteY2" fmla="*/ 768036 h 4283714"/>
                <a:gd name="connsiteX3" fmla="*/ 2345047 w 2369175"/>
                <a:gd name="connsiteY3" fmla="*/ 1493317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2030191 w 2369175"/>
                <a:gd name="connsiteY2" fmla="*/ 828185 h 4283714"/>
                <a:gd name="connsiteX3" fmla="*/ 2345047 w 2369175"/>
                <a:gd name="connsiteY3" fmla="*/ 1493317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2030191 w 2369175"/>
                <a:gd name="connsiteY2" fmla="*/ 828185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57153 w 2369175"/>
                <a:gd name="connsiteY2" fmla="*/ 755950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57153 w 2369175"/>
                <a:gd name="connsiteY2" fmla="*/ 755950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57153 w 2369175"/>
                <a:gd name="connsiteY2" fmla="*/ 755950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57153 w 2369175"/>
                <a:gd name="connsiteY2" fmla="*/ 755950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42946 w 2369175"/>
                <a:gd name="connsiteY2" fmla="*/ 717183 h 4283714"/>
                <a:gd name="connsiteX3" fmla="*/ 2263713 w 2369175"/>
                <a:gd name="connsiteY3" fmla="*/ 1494540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942946 w 2369175"/>
                <a:gd name="connsiteY2" fmla="*/ 717183 h 4283714"/>
                <a:gd name="connsiteX3" fmla="*/ 2121751 w 2369175"/>
                <a:gd name="connsiteY3" fmla="*/ 1556256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726738 w 2369175"/>
                <a:gd name="connsiteY2" fmla="*/ 619394 h 4283714"/>
                <a:gd name="connsiteX3" fmla="*/ 2121751 w 2369175"/>
                <a:gd name="connsiteY3" fmla="*/ 1556256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726738 w 2369175"/>
                <a:gd name="connsiteY2" fmla="*/ 619394 h 4283714"/>
                <a:gd name="connsiteX3" fmla="*/ 2121751 w 2369175"/>
                <a:gd name="connsiteY3" fmla="*/ 1556256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  <a:gd name="connsiteX0" fmla="*/ 138968 w 2369175"/>
                <a:gd name="connsiteY0" fmla="*/ 0 h 4283714"/>
                <a:gd name="connsiteX1" fmla="*/ 1429912 w 2369175"/>
                <a:gd name="connsiteY1" fmla="*/ 1194814 h 4283714"/>
                <a:gd name="connsiteX2" fmla="*/ 1726738 w 2369175"/>
                <a:gd name="connsiteY2" fmla="*/ 619394 h 4283714"/>
                <a:gd name="connsiteX3" fmla="*/ 2121751 w 2369175"/>
                <a:gd name="connsiteY3" fmla="*/ 1556256 h 4283714"/>
                <a:gd name="connsiteX4" fmla="*/ 1902312 w 2369175"/>
                <a:gd name="connsiteY4" fmla="*/ 1634835 h 4283714"/>
                <a:gd name="connsiteX5" fmla="*/ 2369175 w 2369175"/>
                <a:gd name="connsiteY5" fmla="*/ 4283714 h 4283714"/>
                <a:gd name="connsiteX6" fmla="*/ 1373886 w 2369175"/>
                <a:gd name="connsiteY6" fmla="*/ 1772989 h 4283714"/>
                <a:gd name="connsiteX7" fmla="*/ 1481000 w 2369175"/>
                <a:gd name="connsiteY7" fmla="*/ 1608300 h 4283714"/>
                <a:gd name="connsiteX8" fmla="*/ 1266223 w 2369175"/>
                <a:gd name="connsiteY8" fmla="*/ 1294452 h 4283714"/>
                <a:gd name="connsiteX9" fmla="*/ 881165 w 2369175"/>
                <a:gd name="connsiteY9" fmla="*/ 1608300 h 4283714"/>
                <a:gd name="connsiteX10" fmla="*/ 1088251 w 2369175"/>
                <a:gd name="connsiteY10" fmla="*/ 1772989 h 4283714"/>
                <a:gd name="connsiteX11" fmla="*/ 1174783 w 2369175"/>
                <a:gd name="connsiteY11" fmla="*/ 3854772 h 4283714"/>
                <a:gd name="connsiteX12" fmla="*/ 0 w 2369175"/>
                <a:gd name="connsiteY12" fmla="*/ 85674 h 4283714"/>
                <a:gd name="connsiteX13" fmla="*/ 138968 w 2369175"/>
                <a:gd name="connsiteY13" fmla="*/ 0 h 4283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369175" h="4283714">
                  <a:moveTo>
                    <a:pt x="138968" y="0"/>
                  </a:moveTo>
                  <a:cubicBezTo>
                    <a:pt x="1221484" y="1053125"/>
                    <a:pt x="1282300" y="1181417"/>
                    <a:pt x="1429912" y="1194814"/>
                  </a:cubicBezTo>
                  <a:cubicBezTo>
                    <a:pt x="1628481" y="1212378"/>
                    <a:pt x="1581434" y="799759"/>
                    <a:pt x="1726738" y="619394"/>
                  </a:cubicBezTo>
                  <a:cubicBezTo>
                    <a:pt x="2014973" y="719854"/>
                    <a:pt x="1992474" y="969794"/>
                    <a:pt x="2121751" y="1556256"/>
                  </a:cubicBezTo>
                  <a:lnTo>
                    <a:pt x="1902312" y="1634835"/>
                  </a:lnTo>
                  <a:lnTo>
                    <a:pt x="2369175" y="4283714"/>
                  </a:lnTo>
                  <a:lnTo>
                    <a:pt x="1373886" y="1772989"/>
                  </a:lnTo>
                  <a:lnTo>
                    <a:pt x="1481000" y="1608300"/>
                  </a:lnTo>
                  <a:lnTo>
                    <a:pt x="1266223" y="1294452"/>
                  </a:lnTo>
                  <a:lnTo>
                    <a:pt x="881165" y="1608300"/>
                  </a:lnTo>
                  <a:lnTo>
                    <a:pt x="1088251" y="1772989"/>
                  </a:lnTo>
                  <a:lnTo>
                    <a:pt x="1174783" y="3854772"/>
                  </a:lnTo>
                  <a:cubicBezTo>
                    <a:pt x="783189" y="2598406"/>
                    <a:pt x="459284" y="1414570"/>
                    <a:pt x="0" y="85674"/>
                  </a:cubicBezTo>
                  <a:lnTo>
                    <a:pt x="138968" y="0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33796" name="矩形 5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817" name="组合 114"/>
          <p:cNvGrpSpPr>
            <a:grpSpLocks/>
          </p:cNvGrpSpPr>
          <p:nvPr/>
        </p:nvGrpSpPr>
        <p:grpSpPr bwMode="auto">
          <a:xfrm>
            <a:off x="3473450" y="414338"/>
            <a:ext cx="2432050" cy="6389687"/>
            <a:chOff x="201613" y="0"/>
            <a:chExt cx="1027673" cy="2928934"/>
          </a:xfrm>
        </p:grpSpPr>
        <p:sp>
          <p:nvSpPr>
            <p:cNvPr id="34833" name="Freeform 3843"/>
            <p:cNvSpPr>
              <a:spLocks/>
            </p:cNvSpPr>
            <p:nvPr/>
          </p:nvSpPr>
          <p:spPr bwMode="auto">
            <a:xfrm>
              <a:off x="657916" y="0"/>
              <a:ext cx="308831" cy="374962"/>
            </a:xfrm>
            <a:custGeom>
              <a:avLst/>
              <a:gdLst>
                <a:gd name="T0" fmla="*/ 2147483647 w 467"/>
                <a:gd name="T1" fmla="*/ 2147483647 h 567"/>
                <a:gd name="T2" fmla="*/ 2147483647 w 467"/>
                <a:gd name="T3" fmla="*/ 2147483647 h 567"/>
                <a:gd name="T4" fmla="*/ 2147483647 w 467"/>
                <a:gd name="T5" fmla="*/ 2147483647 h 567"/>
                <a:gd name="T6" fmla="*/ 2147483647 w 467"/>
                <a:gd name="T7" fmla="*/ 2147483647 h 567"/>
                <a:gd name="T8" fmla="*/ 2147483647 w 467"/>
                <a:gd name="T9" fmla="*/ 2147483647 h 567"/>
                <a:gd name="T10" fmla="*/ 2147483647 w 467"/>
                <a:gd name="T11" fmla="*/ 2147483647 h 567"/>
                <a:gd name="T12" fmla="*/ 2147483647 w 467"/>
                <a:gd name="T13" fmla="*/ 2147483647 h 567"/>
                <a:gd name="T14" fmla="*/ 2147483647 w 467"/>
                <a:gd name="T15" fmla="*/ 2147483647 h 567"/>
                <a:gd name="T16" fmla="*/ 2147483647 w 467"/>
                <a:gd name="T17" fmla="*/ 2147483647 h 567"/>
                <a:gd name="T18" fmla="*/ 2147483647 w 467"/>
                <a:gd name="T19" fmla="*/ 2147483647 h 567"/>
                <a:gd name="T20" fmla="*/ 2147483647 w 467"/>
                <a:gd name="T21" fmla="*/ 2147483647 h 567"/>
                <a:gd name="T22" fmla="*/ 0 w 467"/>
                <a:gd name="T23" fmla="*/ 2147483647 h 567"/>
                <a:gd name="T24" fmla="*/ 0 w 467"/>
                <a:gd name="T25" fmla="*/ 2147483647 h 567"/>
                <a:gd name="T26" fmla="*/ 0 w 467"/>
                <a:gd name="T27" fmla="*/ 2147483647 h 567"/>
                <a:gd name="T28" fmla="*/ 0 w 467"/>
                <a:gd name="T29" fmla="*/ 2147483647 h 567"/>
                <a:gd name="T30" fmla="*/ 2147483647 w 467"/>
                <a:gd name="T31" fmla="*/ 2147483647 h 567"/>
                <a:gd name="T32" fmla="*/ 2147483647 w 467"/>
                <a:gd name="T33" fmla="*/ 2147483647 h 567"/>
                <a:gd name="T34" fmla="*/ 2147483647 w 467"/>
                <a:gd name="T35" fmla="*/ 2147483647 h 567"/>
                <a:gd name="T36" fmla="*/ 2147483647 w 467"/>
                <a:gd name="T37" fmla="*/ 2147483647 h 567"/>
                <a:gd name="T38" fmla="*/ 2147483647 w 467"/>
                <a:gd name="T39" fmla="*/ 2147483647 h 567"/>
                <a:gd name="T40" fmla="*/ 2147483647 w 467"/>
                <a:gd name="T41" fmla="*/ 2147483647 h 567"/>
                <a:gd name="T42" fmla="*/ 2147483647 w 467"/>
                <a:gd name="T43" fmla="*/ 2147483647 h 567"/>
                <a:gd name="T44" fmla="*/ 2147483647 w 467"/>
                <a:gd name="T45" fmla="*/ 2147483647 h 567"/>
                <a:gd name="T46" fmla="*/ 2147483647 w 467"/>
                <a:gd name="T47" fmla="*/ 2147483647 h 567"/>
                <a:gd name="T48" fmla="*/ 2147483647 w 467"/>
                <a:gd name="T49" fmla="*/ 2147483647 h 567"/>
                <a:gd name="T50" fmla="*/ 2147483647 w 467"/>
                <a:gd name="T51" fmla="*/ 0 h 567"/>
                <a:gd name="T52" fmla="*/ 2147483647 w 467"/>
                <a:gd name="T53" fmla="*/ 0 h 567"/>
                <a:gd name="T54" fmla="*/ 2147483647 w 467"/>
                <a:gd name="T55" fmla="*/ 2147483647 h 567"/>
                <a:gd name="T56" fmla="*/ 2147483647 w 467"/>
                <a:gd name="T57" fmla="*/ 2147483647 h 567"/>
                <a:gd name="T58" fmla="*/ 2147483647 w 467"/>
                <a:gd name="T59" fmla="*/ 2147483647 h 567"/>
                <a:gd name="T60" fmla="*/ 2147483647 w 467"/>
                <a:gd name="T61" fmla="*/ 2147483647 h 567"/>
                <a:gd name="T62" fmla="*/ 2147483647 w 467"/>
                <a:gd name="T63" fmla="*/ 2147483647 h 567"/>
                <a:gd name="T64" fmla="*/ 2147483647 w 467"/>
                <a:gd name="T65" fmla="*/ 2147483647 h 567"/>
                <a:gd name="T66" fmla="*/ 2147483647 w 467"/>
                <a:gd name="T67" fmla="*/ 2147483647 h 567"/>
                <a:gd name="T68" fmla="*/ 2147483647 w 467"/>
                <a:gd name="T69" fmla="*/ 2147483647 h 567"/>
                <a:gd name="T70" fmla="*/ 2147483647 w 467"/>
                <a:gd name="T71" fmla="*/ 2147483647 h 567"/>
                <a:gd name="T72" fmla="*/ 2147483647 w 467"/>
                <a:gd name="T73" fmla="*/ 2147483647 h 567"/>
                <a:gd name="T74" fmla="*/ 2147483647 w 467"/>
                <a:gd name="T75" fmla="*/ 2147483647 h 567"/>
                <a:gd name="T76" fmla="*/ 2147483647 w 467"/>
                <a:gd name="T77" fmla="*/ 2147483647 h 567"/>
                <a:gd name="T78" fmla="*/ 2147483647 w 467"/>
                <a:gd name="T79" fmla="*/ 2147483647 h 567"/>
                <a:gd name="T80" fmla="*/ 2147483647 w 467"/>
                <a:gd name="T81" fmla="*/ 2147483647 h 567"/>
                <a:gd name="T82" fmla="*/ 2147483647 w 467"/>
                <a:gd name="T83" fmla="*/ 2147483647 h 567"/>
                <a:gd name="T84" fmla="*/ 2147483647 w 467"/>
                <a:gd name="T85" fmla="*/ 2147483647 h 567"/>
                <a:gd name="T86" fmla="*/ 2147483647 w 467"/>
                <a:gd name="T87" fmla="*/ 2147483647 h 567"/>
                <a:gd name="T88" fmla="*/ 2147483647 w 467"/>
                <a:gd name="T89" fmla="*/ 2147483647 h 567"/>
                <a:gd name="T90" fmla="*/ 2147483647 w 467"/>
                <a:gd name="T91" fmla="*/ 2147483647 h 567"/>
                <a:gd name="T92" fmla="*/ 2147483647 w 467"/>
                <a:gd name="T93" fmla="*/ 2147483647 h 567"/>
                <a:gd name="T94" fmla="*/ 2147483647 w 467"/>
                <a:gd name="T95" fmla="*/ 2147483647 h 567"/>
                <a:gd name="T96" fmla="*/ 2147483647 w 467"/>
                <a:gd name="T97" fmla="*/ 2147483647 h 567"/>
                <a:gd name="T98" fmla="*/ 2147483647 w 467"/>
                <a:gd name="T99" fmla="*/ 2147483647 h 567"/>
                <a:gd name="T100" fmla="*/ 2147483647 w 467"/>
                <a:gd name="T101" fmla="*/ 2147483647 h 567"/>
                <a:gd name="T102" fmla="*/ 2147483647 w 467"/>
                <a:gd name="T103" fmla="*/ 2147483647 h 567"/>
                <a:gd name="T104" fmla="*/ 2147483647 w 467"/>
                <a:gd name="T105" fmla="*/ 2147483647 h 567"/>
                <a:gd name="T106" fmla="*/ 2147483647 w 467"/>
                <a:gd name="T107" fmla="*/ 2147483647 h 567"/>
                <a:gd name="T108" fmla="*/ 2147483647 w 467"/>
                <a:gd name="T109" fmla="*/ 2147483647 h 567"/>
                <a:gd name="T110" fmla="*/ 2147483647 w 467"/>
                <a:gd name="T111" fmla="*/ 2147483647 h 567"/>
                <a:gd name="T112" fmla="*/ 2147483647 w 467"/>
                <a:gd name="T113" fmla="*/ 2147483647 h 567"/>
                <a:gd name="T114" fmla="*/ 2147483647 w 467"/>
                <a:gd name="T115" fmla="*/ 2147483647 h 567"/>
                <a:gd name="T116" fmla="*/ 2147483647 w 467"/>
                <a:gd name="T117" fmla="*/ 2147483647 h 567"/>
                <a:gd name="T118" fmla="*/ 2147483647 w 467"/>
                <a:gd name="T119" fmla="*/ 2147483647 h 567"/>
                <a:gd name="T120" fmla="*/ 2147483647 w 467"/>
                <a:gd name="T121" fmla="*/ 2147483647 h 567"/>
                <a:gd name="T122" fmla="*/ 2147483647 w 467"/>
                <a:gd name="T123" fmla="*/ 2147483647 h 567"/>
                <a:gd name="T124" fmla="*/ 2147483647 w 467"/>
                <a:gd name="T125" fmla="*/ 2147483647 h 56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67"/>
                <a:gd name="T190" fmla="*/ 0 h 567"/>
                <a:gd name="T191" fmla="*/ 467 w 467"/>
                <a:gd name="T192" fmla="*/ 567 h 56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67" h="567">
                  <a:moveTo>
                    <a:pt x="85" y="555"/>
                  </a:moveTo>
                  <a:lnTo>
                    <a:pt x="85" y="555"/>
                  </a:lnTo>
                  <a:lnTo>
                    <a:pt x="73" y="547"/>
                  </a:lnTo>
                  <a:lnTo>
                    <a:pt x="62" y="528"/>
                  </a:lnTo>
                  <a:lnTo>
                    <a:pt x="54" y="509"/>
                  </a:lnTo>
                  <a:lnTo>
                    <a:pt x="46" y="482"/>
                  </a:lnTo>
                  <a:lnTo>
                    <a:pt x="27" y="439"/>
                  </a:lnTo>
                  <a:lnTo>
                    <a:pt x="8" y="389"/>
                  </a:lnTo>
                  <a:lnTo>
                    <a:pt x="4" y="362"/>
                  </a:lnTo>
                  <a:lnTo>
                    <a:pt x="0" y="335"/>
                  </a:lnTo>
                  <a:lnTo>
                    <a:pt x="0" y="305"/>
                  </a:lnTo>
                  <a:lnTo>
                    <a:pt x="0" y="254"/>
                  </a:lnTo>
                  <a:lnTo>
                    <a:pt x="8" y="197"/>
                  </a:lnTo>
                  <a:lnTo>
                    <a:pt x="12" y="170"/>
                  </a:lnTo>
                  <a:lnTo>
                    <a:pt x="20" y="139"/>
                  </a:lnTo>
                  <a:lnTo>
                    <a:pt x="31" y="112"/>
                  </a:lnTo>
                  <a:lnTo>
                    <a:pt x="46" y="85"/>
                  </a:lnTo>
                  <a:lnTo>
                    <a:pt x="62" y="62"/>
                  </a:lnTo>
                  <a:lnTo>
                    <a:pt x="85" y="39"/>
                  </a:lnTo>
                  <a:lnTo>
                    <a:pt x="108" y="23"/>
                  </a:lnTo>
                  <a:lnTo>
                    <a:pt x="135" y="8"/>
                  </a:lnTo>
                  <a:lnTo>
                    <a:pt x="170" y="4"/>
                  </a:lnTo>
                  <a:lnTo>
                    <a:pt x="208" y="0"/>
                  </a:lnTo>
                  <a:lnTo>
                    <a:pt x="282" y="8"/>
                  </a:lnTo>
                  <a:lnTo>
                    <a:pt x="339" y="15"/>
                  </a:lnTo>
                  <a:lnTo>
                    <a:pt x="386" y="27"/>
                  </a:lnTo>
                  <a:lnTo>
                    <a:pt x="417" y="42"/>
                  </a:lnTo>
                  <a:lnTo>
                    <a:pt x="436" y="54"/>
                  </a:lnTo>
                  <a:lnTo>
                    <a:pt x="447" y="69"/>
                  </a:lnTo>
                  <a:lnTo>
                    <a:pt x="455" y="85"/>
                  </a:lnTo>
                  <a:lnTo>
                    <a:pt x="459" y="96"/>
                  </a:lnTo>
                  <a:lnTo>
                    <a:pt x="467" y="154"/>
                  </a:lnTo>
                  <a:lnTo>
                    <a:pt x="455" y="224"/>
                  </a:lnTo>
                  <a:lnTo>
                    <a:pt x="447" y="305"/>
                  </a:lnTo>
                  <a:lnTo>
                    <a:pt x="440" y="366"/>
                  </a:lnTo>
                  <a:lnTo>
                    <a:pt x="432" y="405"/>
                  </a:lnTo>
                  <a:lnTo>
                    <a:pt x="420" y="420"/>
                  </a:lnTo>
                  <a:lnTo>
                    <a:pt x="409" y="432"/>
                  </a:lnTo>
                  <a:lnTo>
                    <a:pt x="393" y="436"/>
                  </a:lnTo>
                  <a:lnTo>
                    <a:pt x="378" y="439"/>
                  </a:lnTo>
                  <a:lnTo>
                    <a:pt x="366" y="447"/>
                  </a:lnTo>
                  <a:lnTo>
                    <a:pt x="347" y="463"/>
                  </a:lnTo>
                  <a:lnTo>
                    <a:pt x="301" y="509"/>
                  </a:lnTo>
                  <a:lnTo>
                    <a:pt x="251" y="551"/>
                  </a:lnTo>
                  <a:lnTo>
                    <a:pt x="232" y="563"/>
                  </a:lnTo>
                  <a:lnTo>
                    <a:pt x="224" y="567"/>
                  </a:lnTo>
                  <a:lnTo>
                    <a:pt x="220" y="567"/>
                  </a:lnTo>
                  <a:lnTo>
                    <a:pt x="208" y="563"/>
                  </a:lnTo>
                  <a:lnTo>
                    <a:pt x="193" y="563"/>
                  </a:lnTo>
                  <a:lnTo>
                    <a:pt x="151" y="567"/>
                  </a:lnTo>
                  <a:lnTo>
                    <a:pt x="112" y="567"/>
                  </a:lnTo>
                  <a:lnTo>
                    <a:pt x="93" y="563"/>
                  </a:lnTo>
                  <a:lnTo>
                    <a:pt x="85" y="55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4" name="Freeform 3844"/>
            <p:cNvSpPr>
              <a:spLocks/>
            </p:cNvSpPr>
            <p:nvPr/>
          </p:nvSpPr>
          <p:spPr bwMode="auto">
            <a:xfrm>
              <a:off x="698917" y="91922"/>
              <a:ext cx="272459" cy="374300"/>
            </a:xfrm>
            <a:custGeom>
              <a:avLst/>
              <a:gdLst>
                <a:gd name="T0" fmla="*/ 0 w 412"/>
                <a:gd name="T1" fmla="*/ 2147483647 h 566"/>
                <a:gd name="T2" fmla="*/ 2147483647 w 412"/>
                <a:gd name="T3" fmla="*/ 2147483647 h 566"/>
                <a:gd name="T4" fmla="*/ 2147483647 w 412"/>
                <a:gd name="T5" fmla="*/ 2147483647 h 566"/>
                <a:gd name="T6" fmla="*/ 2147483647 w 412"/>
                <a:gd name="T7" fmla="*/ 2147483647 h 566"/>
                <a:gd name="T8" fmla="*/ 2147483647 w 412"/>
                <a:gd name="T9" fmla="*/ 2147483647 h 566"/>
                <a:gd name="T10" fmla="*/ 2147483647 w 412"/>
                <a:gd name="T11" fmla="*/ 2147483647 h 566"/>
                <a:gd name="T12" fmla="*/ 2147483647 w 412"/>
                <a:gd name="T13" fmla="*/ 2147483647 h 566"/>
                <a:gd name="T14" fmla="*/ 2147483647 w 412"/>
                <a:gd name="T15" fmla="*/ 2147483647 h 566"/>
                <a:gd name="T16" fmla="*/ 2147483647 w 412"/>
                <a:gd name="T17" fmla="*/ 2147483647 h 566"/>
                <a:gd name="T18" fmla="*/ 2147483647 w 412"/>
                <a:gd name="T19" fmla="*/ 2147483647 h 566"/>
                <a:gd name="T20" fmla="*/ 2147483647 w 412"/>
                <a:gd name="T21" fmla="*/ 2147483647 h 566"/>
                <a:gd name="T22" fmla="*/ 2147483647 w 412"/>
                <a:gd name="T23" fmla="*/ 2147483647 h 566"/>
                <a:gd name="T24" fmla="*/ 2147483647 w 412"/>
                <a:gd name="T25" fmla="*/ 2147483647 h 566"/>
                <a:gd name="T26" fmla="*/ 2147483647 w 412"/>
                <a:gd name="T27" fmla="*/ 2147483647 h 566"/>
                <a:gd name="T28" fmla="*/ 2147483647 w 412"/>
                <a:gd name="T29" fmla="*/ 2147483647 h 566"/>
                <a:gd name="T30" fmla="*/ 2147483647 w 412"/>
                <a:gd name="T31" fmla="*/ 2147483647 h 566"/>
                <a:gd name="T32" fmla="*/ 2147483647 w 412"/>
                <a:gd name="T33" fmla="*/ 2147483647 h 566"/>
                <a:gd name="T34" fmla="*/ 2147483647 w 412"/>
                <a:gd name="T35" fmla="*/ 2147483647 h 566"/>
                <a:gd name="T36" fmla="*/ 2147483647 w 412"/>
                <a:gd name="T37" fmla="*/ 2147483647 h 566"/>
                <a:gd name="T38" fmla="*/ 2147483647 w 412"/>
                <a:gd name="T39" fmla="*/ 2147483647 h 566"/>
                <a:gd name="T40" fmla="*/ 2147483647 w 412"/>
                <a:gd name="T41" fmla="*/ 2147483647 h 566"/>
                <a:gd name="T42" fmla="*/ 2147483647 w 412"/>
                <a:gd name="T43" fmla="*/ 0 h 566"/>
                <a:gd name="T44" fmla="*/ 2147483647 w 412"/>
                <a:gd name="T45" fmla="*/ 2147483647 h 566"/>
                <a:gd name="T46" fmla="*/ 2147483647 w 412"/>
                <a:gd name="T47" fmla="*/ 2147483647 h 566"/>
                <a:gd name="T48" fmla="*/ 2147483647 w 412"/>
                <a:gd name="T49" fmla="*/ 2147483647 h 566"/>
                <a:gd name="T50" fmla="*/ 2147483647 w 412"/>
                <a:gd name="T51" fmla="*/ 2147483647 h 566"/>
                <a:gd name="T52" fmla="*/ 2147483647 w 412"/>
                <a:gd name="T53" fmla="*/ 2147483647 h 566"/>
                <a:gd name="T54" fmla="*/ 2147483647 w 412"/>
                <a:gd name="T55" fmla="*/ 2147483647 h 566"/>
                <a:gd name="T56" fmla="*/ 2147483647 w 412"/>
                <a:gd name="T57" fmla="*/ 2147483647 h 566"/>
                <a:gd name="T58" fmla="*/ 2147483647 w 412"/>
                <a:gd name="T59" fmla="*/ 2147483647 h 566"/>
                <a:gd name="T60" fmla="*/ 2147483647 w 412"/>
                <a:gd name="T61" fmla="*/ 2147483647 h 566"/>
                <a:gd name="T62" fmla="*/ 2147483647 w 412"/>
                <a:gd name="T63" fmla="*/ 2147483647 h 566"/>
                <a:gd name="T64" fmla="*/ 2147483647 w 412"/>
                <a:gd name="T65" fmla="*/ 2147483647 h 566"/>
                <a:gd name="T66" fmla="*/ 2147483647 w 412"/>
                <a:gd name="T67" fmla="*/ 2147483647 h 566"/>
                <a:gd name="T68" fmla="*/ 2147483647 w 412"/>
                <a:gd name="T69" fmla="*/ 2147483647 h 566"/>
                <a:gd name="T70" fmla="*/ 2147483647 w 412"/>
                <a:gd name="T71" fmla="*/ 2147483647 h 566"/>
                <a:gd name="T72" fmla="*/ 2147483647 w 412"/>
                <a:gd name="T73" fmla="*/ 2147483647 h 566"/>
                <a:gd name="T74" fmla="*/ 2147483647 w 412"/>
                <a:gd name="T75" fmla="*/ 2147483647 h 566"/>
                <a:gd name="T76" fmla="*/ 2147483647 w 412"/>
                <a:gd name="T77" fmla="*/ 2147483647 h 566"/>
                <a:gd name="T78" fmla="*/ 2147483647 w 412"/>
                <a:gd name="T79" fmla="*/ 2147483647 h 56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12"/>
                <a:gd name="T121" fmla="*/ 0 h 566"/>
                <a:gd name="T122" fmla="*/ 412 w 412"/>
                <a:gd name="T123" fmla="*/ 566 h 56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12" h="566">
                  <a:moveTo>
                    <a:pt x="4" y="443"/>
                  </a:moveTo>
                  <a:lnTo>
                    <a:pt x="0" y="381"/>
                  </a:lnTo>
                  <a:lnTo>
                    <a:pt x="23" y="385"/>
                  </a:lnTo>
                  <a:lnTo>
                    <a:pt x="77" y="393"/>
                  </a:lnTo>
                  <a:lnTo>
                    <a:pt x="108" y="393"/>
                  </a:lnTo>
                  <a:lnTo>
                    <a:pt x="139" y="393"/>
                  </a:lnTo>
                  <a:lnTo>
                    <a:pt x="166" y="385"/>
                  </a:lnTo>
                  <a:lnTo>
                    <a:pt x="173" y="381"/>
                  </a:lnTo>
                  <a:lnTo>
                    <a:pt x="185" y="378"/>
                  </a:lnTo>
                  <a:lnTo>
                    <a:pt x="208" y="347"/>
                  </a:lnTo>
                  <a:lnTo>
                    <a:pt x="227" y="324"/>
                  </a:lnTo>
                  <a:lnTo>
                    <a:pt x="235" y="300"/>
                  </a:lnTo>
                  <a:lnTo>
                    <a:pt x="239" y="281"/>
                  </a:lnTo>
                  <a:lnTo>
                    <a:pt x="243" y="246"/>
                  </a:lnTo>
                  <a:lnTo>
                    <a:pt x="277" y="219"/>
                  </a:lnTo>
                  <a:lnTo>
                    <a:pt x="289" y="200"/>
                  </a:lnTo>
                  <a:lnTo>
                    <a:pt x="297" y="185"/>
                  </a:lnTo>
                  <a:lnTo>
                    <a:pt x="308" y="173"/>
                  </a:lnTo>
                  <a:lnTo>
                    <a:pt x="316" y="173"/>
                  </a:lnTo>
                  <a:lnTo>
                    <a:pt x="324" y="177"/>
                  </a:lnTo>
                  <a:lnTo>
                    <a:pt x="335" y="185"/>
                  </a:lnTo>
                  <a:lnTo>
                    <a:pt x="343" y="196"/>
                  </a:lnTo>
                  <a:lnTo>
                    <a:pt x="347" y="204"/>
                  </a:lnTo>
                  <a:lnTo>
                    <a:pt x="355" y="254"/>
                  </a:lnTo>
                  <a:lnTo>
                    <a:pt x="351" y="266"/>
                  </a:lnTo>
                  <a:lnTo>
                    <a:pt x="366" y="266"/>
                  </a:lnTo>
                  <a:lnTo>
                    <a:pt x="370" y="196"/>
                  </a:lnTo>
                  <a:lnTo>
                    <a:pt x="366" y="177"/>
                  </a:lnTo>
                  <a:lnTo>
                    <a:pt x="366" y="162"/>
                  </a:lnTo>
                  <a:lnTo>
                    <a:pt x="370" y="150"/>
                  </a:lnTo>
                  <a:lnTo>
                    <a:pt x="378" y="108"/>
                  </a:lnTo>
                  <a:lnTo>
                    <a:pt x="382" y="81"/>
                  </a:lnTo>
                  <a:lnTo>
                    <a:pt x="382" y="65"/>
                  </a:lnTo>
                  <a:lnTo>
                    <a:pt x="378" y="0"/>
                  </a:lnTo>
                  <a:lnTo>
                    <a:pt x="397" y="50"/>
                  </a:lnTo>
                  <a:lnTo>
                    <a:pt x="409" y="92"/>
                  </a:lnTo>
                  <a:lnTo>
                    <a:pt x="412" y="108"/>
                  </a:lnTo>
                  <a:lnTo>
                    <a:pt x="412" y="123"/>
                  </a:lnTo>
                  <a:lnTo>
                    <a:pt x="401" y="154"/>
                  </a:lnTo>
                  <a:lnTo>
                    <a:pt x="397" y="173"/>
                  </a:lnTo>
                  <a:lnTo>
                    <a:pt x="397" y="189"/>
                  </a:lnTo>
                  <a:lnTo>
                    <a:pt x="405" y="250"/>
                  </a:lnTo>
                  <a:lnTo>
                    <a:pt x="405" y="285"/>
                  </a:lnTo>
                  <a:lnTo>
                    <a:pt x="405" y="300"/>
                  </a:lnTo>
                  <a:lnTo>
                    <a:pt x="401" y="316"/>
                  </a:lnTo>
                  <a:lnTo>
                    <a:pt x="397" y="331"/>
                  </a:lnTo>
                  <a:lnTo>
                    <a:pt x="393" y="351"/>
                  </a:lnTo>
                  <a:lnTo>
                    <a:pt x="389" y="397"/>
                  </a:lnTo>
                  <a:lnTo>
                    <a:pt x="385" y="451"/>
                  </a:lnTo>
                  <a:lnTo>
                    <a:pt x="374" y="462"/>
                  </a:lnTo>
                  <a:lnTo>
                    <a:pt x="366" y="466"/>
                  </a:lnTo>
                  <a:lnTo>
                    <a:pt x="351" y="474"/>
                  </a:lnTo>
                  <a:lnTo>
                    <a:pt x="335" y="478"/>
                  </a:lnTo>
                  <a:lnTo>
                    <a:pt x="312" y="478"/>
                  </a:lnTo>
                  <a:lnTo>
                    <a:pt x="285" y="474"/>
                  </a:lnTo>
                  <a:lnTo>
                    <a:pt x="274" y="563"/>
                  </a:lnTo>
                  <a:lnTo>
                    <a:pt x="270" y="566"/>
                  </a:lnTo>
                  <a:lnTo>
                    <a:pt x="262" y="566"/>
                  </a:lnTo>
                  <a:lnTo>
                    <a:pt x="231" y="559"/>
                  </a:lnTo>
                  <a:lnTo>
                    <a:pt x="143" y="520"/>
                  </a:lnTo>
                  <a:lnTo>
                    <a:pt x="50" y="478"/>
                  </a:lnTo>
                  <a:lnTo>
                    <a:pt x="19" y="455"/>
                  </a:lnTo>
                  <a:lnTo>
                    <a:pt x="4" y="44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5" name="Freeform 3845"/>
            <p:cNvSpPr>
              <a:spLocks/>
            </p:cNvSpPr>
            <p:nvPr/>
          </p:nvSpPr>
          <p:spPr bwMode="auto">
            <a:xfrm>
              <a:off x="201613" y="425882"/>
              <a:ext cx="782989" cy="2503052"/>
            </a:xfrm>
            <a:custGeom>
              <a:avLst/>
              <a:gdLst>
                <a:gd name="T0" fmla="*/ 2147483647 w 1184"/>
                <a:gd name="T1" fmla="*/ 2147483647 h 3785"/>
                <a:gd name="T2" fmla="*/ 2147483647 w 1184"/>
                <a:gd name="T3" fmla="*/ 0 h 3785"/>
                <a:gd name="T4" fmla="*/ 2147483647 w 1184"/>
                <a:gd name="T5" fmla="*/ 2147483647 h 3785"/>
                <a:gd name="T6" fmla="*/ 2147483647 w 1184"/>
                <a:gd name="T7" fmla="*/ 2147483647 h 3785"/>
                <a:gd name="T8" fmla="*/ 2147483647 w 1184"/>
                <a:gd name="T9" fmla="*/ 2147483647 h 3785"/>
                <a:gd name="T10" fmla="*/ 2147483647 w 1184"/>
                <a:gd name="T11" fmla="*/ 2147483647 h 3785"/>
                <a:gd name="T12" fmla="*/ 2147483647 w 1184"/>
                <a:gd name="T13" fmla="*/ 2147483647 h 3785"/>
                <a:gd name="T14" fmla="*/ 2147483647 w 1184"/>
                <a:gd name="T15" fmla="*/ 2147483647 h 3785"/>
                <a:gd name="T16" fmla="*/ 2147483647 w 1184"/>
                <a:gd name="T17" fmla="*/ 2147483647 h 3785"/>
                <a:gd name="T18" fmla="*/ 2147483647 w 1184"/>
                <a:gd name="T19" fmla="*/ 2147483647 h 3785"/>
                <a:gd name="T20" fmla="*/ 2147483647 w 1184"/>
                <a:gd name="T21" fmla="*/ 2147483647 h 3785"/>
                <a:gd name="T22" fmla="*/ 2147483647 w 1184"/>
                <a:gd name="T23" fmla="*/ 2147483647 h 3785"/>
                <a:gd name="T24" fmla="*/ 2147483647 w 1184"/>
                <a:gd name="T25" fmla="*/ 2147483647 h 3785"/>
                <a:gd name="T26" fmla="*/ 2147483647 w 1184"/>
                <a:gd name="T27" fmla="*/ 2147483647 h 3785"/>
                <a:gd name="T28" fmla="*/ 2147483647 w 1184"/>
                <a:gd name="T29" fmla="*/ 2147483647 h 3785"/>
                <a:gd name="T30" fmla="*/ 2147483647 w 1184"/>
                <a:gd name="T31" fmla="*/ 2147483647 h 3785"/>
                <a:gd name="T32" fmla="*/ 2147483647 w 1184"/>
                <a:gd name="T33" fmla="*/ 2147483647 h 3785"/>
                <a:gd name="T34" fmla="*/ 2147483647 w 1184"/>
                <a:gd name="T35" fmla="*/ 2147483647 h 3785"/>
                <a:gd name="T36" fmla="*/ 2147483647 w 1184"/>
                <a:gd name="T37" fmla="*/ 2147483647 h 3785"/>
                <a:gd name="T38" fmla="*/ 2147483647 w 1184"/>
                <a:gd name="T39" fmla="*/ 2147483647 h 3785"/>
                <a:gd name="T40" fmla="*/ 2147483647 w 1184"/>
                <a:gd name="T41" fmla="*/ 2147483647 h 3785"/>
                <a:gd name="T42" fmla="*/ 2147483647 w 1184"/>
                <a:gd name="T43" fmla="*/ 2147483647 h 3785"/>
                <a:gd name="T44" fmla="*/ 2147483647 w 1184"/>
                <a:gd name="T45" fmla="*/ 2147483647 h 3785"/>
                <a:gd name="T46" fmla="*/ 2147483647 w 1184"/>
                <a:gd name="T47" fmla="*/ 2147483647 h 3785"/>
                <a:gd name="T48" fmla="*/ 2147483647 w 1184"/>
                <a:gd name="T49" fmla="*/ 2147483647 h 3785"/>
                <a:gd name="T50" fmla="*/ 2147483647 w 1184"/>
                <a:gd name="T51" fmla="*/ 2147483647 h 3785"/>
                <a:gd name="T52" fmla="*/ 2147483647 w 1184"/>
                <a:gd name="T53" fmla="*/ 2147483647 h 3785"/>
                <a:gd name="T54" fmla="*/ 2147483647 w 1184"/>
                <a:gd name="T55" fmla="*/ 2147483647 h 3785"/>
                <a:gd name="T56" fmla="*/ 2147483647 w 1184"/>
                <a:gd name="T57" fmla="*/ 2147483647 h 3785"/>
                <a:gd name="T58" fmla="*/ 2147483647 w 1184"/>
                <a:gd name="T59" fmla="*/ 2147483647 h 3785"/>
                <a:gd name="T60" fmla="*/ 2147483647 w 1184"/>
                <a:gd name="T61" fmla="*/ 2147483647 h 3785"/>
                <a:gd name="T62" fmla="*/ 2147483647 w 1184"/>
                <a:gd name="T63" fmla="*/ 2147483647 h 3785"/>
                <a:gd name="T64" fmla="*/ 2147483647 w 1184"/>
                <a:gd name="T65" fmla="*/ 2147483647 h 3785"/>
                <a:gd name="T66" fmla="*/ 2147483647 w 1184"/>
                <a:gd name="T67" fmla="*/ 2147483647 h 3785"/>
                <a:gd name="T68" fmla="*/ 2147483647 w 1184"/>
                <a:gd name="T69" fmla="*/ 2147483647 h 3785"/>
                <a:gd name="T70" fmla="*/ 2147483647 w 1184"/>
                <a:gd name="T71" fmla="*/ 2147483647 h 3785"/>
                <a:gd name="T72" fmla="*/ 2147483647 w 1184"/>
                <a:gd name="T73" fmla="*/ 2147483647 h 3785"/>
                <a:gd name="T74" fmla="*/ 2147483647 w 1184"/>
                <a:gd name="T75" fmla="*/ 2147483647 h 3785"/>
                <a:gd name="T76" fmla="*/ 2147483647 w 1184"/>
                <a:gd name="T77" fmla="*/ 2147483647 h 3785"/>
                <a:gd name="T78" fmla="*/ 2147483647 w 1184"/>
                <a:gd name="T79" fmla="*/ 2147483647 h 3785"/>
                <a:gd name="T80" fmla="*/ 2147483647 w 1184"/>
                <a:gd name="T81" fmla="*/ 2147483647 h 3785"/>
                <a:gd name="T82" fmla="*/ 2147483647 w 1184"/>
                <a:gd name="T83" fmla="*/ 2147483647 h 3785"/>
                <a:gd name="T84" fmla="*/ 2147483647 w 1184"/>
                <a:gd name="T85" fmla="*/ 2147483647 h 3785"/>
                <a:gd name="T86" fmla="*/ 2147483647 w 1184"/>
                <a:gd name="T87" fmla="*/ 2147483647 h 3785"/>
                <a:gd name="T88" fmla="*/ 2147483647 w 1184"/>
                <a:gd name="T89" fmla="*/ 2147483647 h 3785"/>
                <a:gd name="T90" fmla="*/ 2147483647 w 1184"/>
                <a:gd name="T91" fmla="*/ 2147483647 h 3785"/>
                <a:gd name="T92" fmla="*/ 2147483647 w 1184"/>
                <a:gd name="T93" fmla="*/ 2147483647 h 3785"/>
                <a:gd name="T94" fmla="*/ 2147483647 w 1184"/>
                <a:gd name="T95" fmla="*/ 2147483647 h 3785"/>
                <a:gd name="T96" fmla="*/ 2147483647 w 1184"/>
                <a:gd name="T97" fmla="*/ 2147483647 h 3785"/>
                <a:gd name="T98" fmla="*/ 2147483647 w 1184"/>
                <a:gd name="T99" fmla="*/ 2147483647 h 3785"/>
                <a:gd name="T100" fmla="*/ 2147483647 w 1184"/>
                <a:gd name="T101" fmla="*/ 2147483647 h 3785"/>
                <a:gd name="T102" fmla="*/ 2147483647 w 1184"/>
                <a:gd name="T103" fmla="*/ 2147483647 h 3785"/>
                <a:gd name="T104" fmla="*/ 2147483647 w 1184"/>
                <a:gd name="T105" fmla="*/ 2147483647 h 3785"/>
                <a:gd name="T106" fmla="*/ 2147483647 w 1184"/>
                <a:gd name="T107" fmla="*/ 2147483647 h 3785"/>
                <a:gd name="T108" fmla="*/ 2147483647 w 1184"/>
                <a:gd name="T109" fmla="*/ 2147483647 h 3785"/>
                <a:gd name="T110" fmla="*/ 2147483647 w 1184"/>
                <a:gd name="T111" fmla="*/ 2147483647 h 3785"/>
                <a:gd name="T112" fmla="*/ 2147483647 w 1184"/>
                <a:gd name="T113" fmla="*/ 2147483647 h 3785"/>
                <a:gd name="T114" fmla="*/ 2147483647 w 1184"/>
                <a:gd name="T115" fmla="*/ 2147483647 h 378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184"/>
                <a:gd name="T175" fmla="*/ 0 h 3785"/>
                <a:gd name="T176" fmla="*/ 1184 w 1184"/>
                <a:gd name="T177" fmla="*/ 3785 h 378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184" h="3785">
                  <a:moveTo>
                    <a:pt x="644" y="15"/>
                  </a:moveTo>
                  <a:lnTo>
                    <a:pt x="644" y="15"/>
                  </a:lnTo>
                  <a:lnTo>
                    <a:pt x="648" y="15"/>
                  </a:lnTo>
                  <a:lnTo>
                    <a:pt x="648" y="7"/>
                  </a:lnTo>
                  <a:lnTo>
                    <a:pt x="640" y="4"/>
                  </a:lnTo>
                  <a:lnTo>
                    <a:pt x="609" y="0"/>
                  </a:lnTo>
                  <a:lnTo>
                    <a:pt x="582" y="0"/>
                  </a:lnTo>
                  <a:lnTo>
                    <a:pt x="544" y="4"/>
                  </a:lnTo>
                  <a:lnTo>
                    <a:pt x="451" y="23"/>
                  </a:lnTo>
                  <a:lnTo>
                    <a:pt x="282" y="61"/>
                  </a:lnTo>
                  <a:lnTo>
                    <a:pt x="266" y="65"/>
                  </a:lnTo>
                  <a:lnTo>
                    <a:pt x="251" y="73"/>
                  </a:lnTo>
                  <a:lnTo>
                    <a:pt x="216" y="96"/>
                  </a:lnTo>
                  <a:lnTo>
                    <a:pt x="181" y="123"/>
                  </a:lnTo>
                  <a:lnTo>
                    <a:pt x="151" y="154"/>
                  </a:lnTo>
                  <a:lnTo>
                    <a:pt x="97" y="212"/>
                  </a:lnTo>
                  <a:lnTo>
                    <a:pt x="77" y="235"/>
                  </a:lnTo>
                  <a:lnTo>
                    <a:pt x="62" y="358"/>
                  </a:lnTo>
                  <a:lnTo>
                    <a:pt x="46" y="455"/>
                  </a:lnTo>
                  <a:lnTo>
                    <a:pt x="39" y="497"/>
                  </a:lnTo>
                  <a:lnTo>
                    <a:pt x="27" y="524"/>
                  </a:lnTo>
                  <a:lnTo>
                    <a:pt x="19" y="559"/>
                  </a:lnTo>
                  <a:lnTo>
                    <a:pt x="12" y="605"/>
                  </a:lnTo>
                  <a:lnTo>
                    <a:pt x="4" y="663"/>
                  </a:lnTo>
                  <a:lnTo>
                    <a:pt x="0" y="728"/>
                  </a:lnTo>
                  <a:lnTo>
                    <a:pt x="0" y="794"/>
                  </a:lnTo>
                  <a:lnTo>
                    <a:pt x="4" y="859"/>
                  </a:lnTo>
                  <a:lnTo>
                    <a:pt x="12" y="913"/>
                  </a:lnTo>
                  <a:lnTo>
                    <a:pt x="19" y="936"/>
                  </a:lnTo>
                  <a:lnTo>
                    <a:pt x="27" y="956"/>
                  </a:lnTo>
                  <a:lnTo>
                    <a:pt x="81" y="1156"/>
                  </a:lnTo>
                  <a:lnTo>
                    <a:pt x="116" y="1314"/>
                  </a:lnTo>
                  <a:lnTo>
                    <a:pt x="127" y="1376"/>
                  </a:lnTo>
                  <a:lnTo>
                    <a:pt x="127" y="1418"/>
                  </a:lnTo>
                  <a:lnTo>
                    <a:pt x="154" y="1418"/>
                  </a:lnTo>
                  <a:lnTo>
                    <a:pt x="181" y="1418"/>
                  </a:lnTo>
                  <a:lnTo>
                    <a:pt x="205" y="1414"/>
                  </a:lnTo>
                  <a:lnTo>
                    <a:pt x="228" y="1588"/>
                  </a:lnTo>
                  <a:lnTo>
                    <a:pt x="243" y="1719"/>
                  </a:lnTo>
                  <a:lnTo>
                    <a:pt x="247" y="1792"/>
                  </a:lnTo>
                  <a:lnTo>
                    <a:pt x="258" y="1796"/>
                  </a:lnTo>
                  <a:lnTo>
                    <a:pt x="285" y="1811"/>
                  </a:lnTo>
                  <a:lnTo>
                    <a:pt x="301" y="1819"/>
                  </a:lnTo>
                  <a:lnTo>
                    <a:pt x="324" y="1823"/>
                  </a:lnTo>
                  <a:lnTo>
                    <a:pt x="347" y="1827"/>
                  </a:lnTo>
                  <a:lnTo>
                    <a:pt x="370" y="1823"/>
                  </a:lnTo>
                  <a:lnTo>
                    <a:pt x="378" y="1877"/>
                  </a:lnTo>
                  <a:lnTo>
                    <a:pt x="386" y="1939"/>
                  </a:lnTo>
                  <a:lnTo>
                    <a:pt x="405" y="2023"/>
                  </a:lnTo>
                  <a:lnTo>
                    <a:pt x="405" y="2112"/>
                  </a:lnTo>
                  <a:lnTo>
                    <a:pt x="401" y="2181"/>
                  </a:lnTo>
                  <a:lnTo>
                    <a:pt x="393" y="2224"/>
                  </a:lnTo>
                  <a:lnTo>
                    <a:pt x="390" y="2255"/>
                  </a:lnTo>
                  <a:lnTo>
                    <a:pt x="390" y="2297"/>
                  </a:lnTo>
                  <a:lnTo>
                    <a:pt x="390" y="2347"/>
                  </a:lnTo>
                  <a:lnTo>
                    <a:pt x="382" y="2355"/>
                  </a:lnTo>
                  <a:lnTo>
                    <a:pt x="366" y="2374"/>
                  </a:lnTo>
                  <a:lnTo>
                    <a:pt x="351" y="2405"/>
                  </a:lnTo>
                  <a:lnTo>
                    <a:pt x="347" y="2424"/>
                  </a:lnTo>
                  <a:lnTo>
                    <a:pt x="347" y="2444"/>
                  </a:lnTo>
                  <a:lnTo>
                    <a:pt x="343" y="2463"/>
                  </a:lnTo>
                  <a:lnTo>
                    <a:pt x="332" y="2486"/>
                  </a:lnTo>
                  <a:lnTo>
                    <a:pt x="301" y="2548"/>
                  </a:lnTo>
                  <a:lnTo>
                    <a:pt x="282" y="2582"/>
                  </a:lnTo>
                  <a:lnTo>
                    <a:pt x="266" y="2625"/>
                  </a:lnTo>
                  <a:lnTo>
                    <a:pt x="251" y="2671"/>
                  </a:lnTo>
                  <a:lnTo>
                    <a:pt x="239" y="2725"/>
                  </a:lnTo>
                  <a:lnTo>
                    <a:pt x="212" y="2891"/>
                  </a:lnTo>
                  <a:lnTo>
                    <a:pt x="201" y="2956"/>
                  </a:lnTo>
                  <a:lnTo>
                    <a:pt x="197" y="2964"/>
                  </a:lnTo>
                  <a:lnTo>
                    <a:pt x="193" y="2972"/>
                  </a:lnTo>
                  <a:lnTo>
                    <a:pt x="178" y="2983"/>
                  </a:lnTo>
                  <a:lnTo>
                    <a:pt x="166" y="2995"/>
                  </a:lnTo>
                  <a:lnTo>
                    <a:pt x="166" y="3003"/>
                  </a:lnTo>
                  <a:lnTo>
                    <a:pt x="162" y="3010"/>
                  </a:lnTo>
                  <a:lnTo>
                    <a:pt x="162" y="3026"/>
                  </a:lnTo>
                  <a:lnTo>
                    <a:pt x="158" y="3037"/>
                  </a:lnTo>
                  <a:lnTo>
                    <a:pt x="158" y="3049"/>
                  </a:lnTo>
                  <a:lnTo>
                    <a:pt x="158" y="3068"/>
                  </a:lnTo>
                  <a:lnTo>
                    <a:pt x="158" y="3080"/>
                  </a:lnTo>
                  <a:lnTo>
                    <a:pt x="154" y="3095"/>
                  </a:lnTo>
                  <a:lnTo>
                    <a:pt x="139" y="3126"/>
                  </a:lnTo>
                  <a:lnTo>
                    <a:pt x="120" y="3164"/>
                  </a:lnTo>
                  <a:lnTo>
                    <a:pt x="116" y="3172"/>
                  </a:lnTo>
                  <a:lnTo>
                    <a:pt x="104" y="3195"/>
                  </a:lnTo>
                  <a:lnTo>
                    <a:pt x="97" y="3211"/>
                  </a:lnTo>
                  <a:lnTo>
                    <a:pt x="97" y="3226"/>
                  </a:lnTo>
                  <a:lnTo>
                    <a:pt x="97" y="3249"/>
                  </a:lnTo>
                  <a:lnTo>
                    <a:pt x="100" y="3272"/>
                  </a:lnTo>
                  <a:lnTo>
                    <a:pt x="104" y="3311"/>
                  </a:lnTo>
                  <a:lnTo>
                    <a:pt x="100" y="3330"/>
                  </a:lnTo>
                  <a:lnTo>
                    <a:pt x="97" y="3338"/>
                  </a:lnTo>
                  <a:lnTo>
                    <a:pt x="93" y="3338"/>
                  </a:lnTo>
                  <a:lnTo>
                    <a:pt x="66" y="3373"/>
                  </a:lnTo>
                  <a:lnTo>
                    <a:pt x="39" y="3407"/>
                  </a:lnTo>
                  <a:lnTo>
                    <a:pt x="16" y="3450"/>
                  </a:lnTo>
                  <a:lnTo>
                    <a:pt x="16" y="3477"/>
                  </a:lnTo>
                  <a:lnTo>
                    <a:pt x="16" y="3504"/>
                  </a:lnTo>
                  <a:lnTo>
                    <a:pt x="19" y="3534"/>
                  </a:lnTo>
                  <a:lnTo>
                    <a:pt x="66" y="3666"/>
                  </a:lnTo>
                  <a:lnTo>
                    <a:pt x="81" y="3685"/>
                  </a:lnTo>
                  <a:lnTo>
                    <a:pt x="100" y="3708"/>
                  </a:lnTo>
                  <a:lnTo>
                    <a:pt x="124" y="3727"/>
                  </a:lnTo>
                  <a:lnTo>
                    <a:pt x="154" y="3750"/>
                  </a:lnTo>
                  <a:lnTo>
                    <a:pt x="185" y="3770"/>
                  </a:lnTo>
                  <a:lnTo>
                    <a:pt x="224" y="3781"/>
                  </a:lnTo>
                  <a:lnTo>
                    <a:pt x="243" y="3785"/>
                  </a:lnTo>
                  <a:lnTo>
                    <a:pt x="262" y="3781"/>
                  </a:lnTo>
                  <a:lnTo>
                    <a:pt x="289" y="3777"/>
                  </a:lnTo>
                  <a:lnTo>
                    <a:pt x="309" y="3773"/>
                  </a:lnTo>
                  <a:lnTo>
                    <a:pt x="320" y="3762"/>
                  </a:lnTo>
                  <a:lnTo>
                    <a:pt x="332" y="3754"/>
                  </a:lnTo>
                  <a:lnTo>
                    <a:pt x="339" y="3739"/>
                  </a:lnTo>
                  <a:lnTo>
                    <a:pt x="339" y="3731"/>
                  </a:lnTo>
                  <a:lnTo>
                    <a:pt x="336" y="3689"/>
                  </a:lnTo>
                  <a:lnTo>
                    <a:pt x="309" y="3581"/>
                  </a:lnTo>
                  <a:lnTo>
                    <a:pt x="297" y="3480"/>
                  </a:lnTo>
                  <a:lnTo>
                    <a:pt x="320" y="3473"/>
                  </a:lnTo>
                  <a:lnTo>
                    <a:pt x="343" y="3457"/>
                  </a:lnTo>
                  <a:lnTo>
                    <a:pt x="351" y="3450"/>
                  </a:lnTo>
                  <a:lnTo>
                    <a:pt x="359" y="3438"/>
                  </a:lnTo>
                  <a:lnTo>
                    <a:pt x="378" y="3388"/>
                  </a:lnTo>
                  <a:lnTo>
                    <a:pt x="405" y="3303"/>
                  </a:lnTo>
                  <a:lnTo>
                    <a:pt x="440" y="3195"/>
                  </a:lnTo>
                  <a:lnTo>
                    <a:pt x="478" y="3083"/>
                  </a:lnTo>
                  <a:lnTo>
                    <a:pt x="517" y="2960"/>
                  </a:lnTo>
                  <a:lnTo>
                    <a:pt x="559" y="2825"/>
                  </a:lnTo>
                  <a:lnTo>
                    <a:pt x="602" y="2706"/>
                  </a:lnTo>
                  <a:lnTo>
                    <a:pt x="617" y="2663"/>
                  </a:lnTo>
                  <a:lnTo>
                    <a:pt x="632" y="2640"/>
                  </a:lnTo>
                  <a:lnTo>
                    <a:pt x="644" y="2621"/>
                  </a:lnTo>
                  <a:lnTo>
                    <a:pt x="656" y="2602"/>
                  </a:lnTo>
                  <a:lnTo>
                    <a:pt x="675" y="2563"/>
                  </a:lnTo>
                  <a:lnTo>
                    <a:pt x="690" y="2513"/>
                  </a:lnTo>
                  <a:lnTo>
                    <a:pt x="683" y="2798"/>
                  </a:lnTo>
                  <a:lnTo>
                    <a:pt x="683" y="3010"/>
                  </a:lnTo>
                  <a:lnTo>
                    <a:pt x="686" y="3091"/>
                  </a:lnTo>
                  <a:lnTo>
                    <a:pt x="690" y="3141"/>
                  </a:lnTo>
                  <a:lnTo>
                    <a:pt x="694" y="3172"/>
                  </a:lnTo>
                  <a:lnTo>
                    <a:pt x="698" y="3215"/>
                  </a:lnTo>
                  <a:lnTo>
                    <a:pt x="702" y="3299"/>
                  </a:lnTo>
                  <a:lnTo>
                    <a:pt x="702" y="3400"/>
                  </a:lnTo>
                  <a:lnTo>
                    <a:pt x="690" y="3446"/>
                  </a:lnTo>
                  <a:lnTo>
                    <a:pt x="683" y="3488"/>
                  </a:lnTo>
                  <a:lnTo>
                    <a:pt x="683" y="3531"/>
                  </a:lnTo>
                  <a:lnTo>
                    <a:pt x="686" y="3581"/>
                  </a:lnTo>
                  <a:lnTo>
                    <a:pt x="698" y="3631"/>
                  </a:lnTo>
                  <a:lnTo>
                    <a:pt x="717" y="3681"/>
                  </a:lnTo>
                  <a:lnTo>
                    <a:pt x="721" y="3681"/>
                  </a:lnTo>
                  <a:lnTo>
                    <a:pt x="740" y="3689"/>
                  </a:lnTo>
                  <a:lnTo>
                    <a:pt x="771" y="3689"/>
                  </a:lnTo>
                  <a:lnTo>
                    <a:pt x="821" y="3685"/>
                  </a:lnTo>
                  <a:lnTo>
                    <a:pt x="891" y="3669"/>
                  </a:lnTo>
                  <a:lnTo>
                    <a:pt x="902" y="3635"/>
                  </a:lnTo>
                  <a:lnTo>
                    <a:pt x="976" y="3639"/>
                  </a:lnTo>
                  <a:lnTo>
                    <a:pt x="1033" y="3635"/>
                  </a:lnTo>
                  <a:lnTo>
                    <a:pt x="1056" y="3635"/>
                  </a:lnTo>
                  <a:lnTo>
                    <a:pt x="1068" y="3631"/>
                  </a:lnTo>
                  <a:lnTo>
                    <a:pt x="1095" y="3615"/>
                  </a:lnTo>
                  <a:lnTo>
                    <a:pt x="1130" y="3588"/>
                  </a:lnTo>
                  <a:lnTo>
                    <a:pt x="1161" y="3561"/>
                  </a:lnTo>
                  <a:lnTo>
                    <a:pt x="1172" y="3550"/>
                  </a:lnTo>
                  <a:lnTo>
                    <a:pt x="1180" y="3538"/>
                  </a:lnTo>
                  <a:lnTo>
                    <a:pt x="1184" y="3519"/>
                  </a:lnTo>
                  <a:lnTo>
                    <a:pt x="1176" y="3511"/>
                  </a:lnTo>
                  <a:lnTo>
                    <a:pt x="1172" y="3504"/>
                  </a:lnTo>
                  <a:lnTo>
                    <a:pt x="1168" y="3504"/>
                  </a:lnTo>
                  <a:lnTo>
                    <a:pt x="1168" y="3492"/>
                  </a:lnTo>
                  <a:lnTo>
                    <a:pt x="1164" y="3473"/>
                  </a:lnTo>
                  <a:lnTo>
                    <a:pt x="1161" y="3461"/>
                  </a:lnTo>
                  <a:lnTo>
                    <a:pt x="1149" y="3450"/>
                  </a:lnTo>
                  <a:lnTo>
                    <a:pt x="1137" y="3442"/>
                  </a:lnTo>
                  <a:lnTo>
                    <a:pt x="1122" y="3438"/>
                  </a:lnTo>
                  <a:lnTo>
                    <a:pt x="1033" y="3423"/>
                  </a:lnTo>
                  <a:lnTo>
                    <a:pt x="999" y="3407"/>
                  </a:lnTo>
                  <a:lnTo>
                    <a:pt x="1002" y="3330"/>
                  </a:lnTo>
                  <a:lnTo>
                    <a:pt x="1006" y="3272"/>
                  </a:lnTo>
                  <a:lnTo>
                    <a:pt x="1006" y="3234"/>
                  </a:lnTo>
                  <a:lnTo>
                    <a:pt x="1006" y="3188"/>
                  </a:lnTo>
                  <a:lnTo>
                    <a:pt x="1010" y="3107"/>
                  </a:lnTo>
                  <a:lnTo>
                    <a:pt x="1018" y="2995"/>
                  </a:lnTo>
                  <a:lnTo>
                    <a:pt x="1095" y="1915"/>
                  </a:lnTo>
                  <a:lnTo>
                    <a:pt x="1006" y="1141"/>
                  </a:lnTo>
                  <a:lnTo>
                    <a:pt x="922" y="331"/>
                  </a:lnTo>
                  <a:lnTo>
                    <a:pt x="887" y="281"/>
                  </a:lnTo>
                  <a:lnTo>
                    <a:pt x="810" y="169"/>
                  </a:lnTo>
                  <a:lnTo>
                    <a:pt x="760" y="112"/>
                  </a:lnTo>
                  <a:lnTo>
                    <a:pt x="717" y="61"/>
                  </a:lnTo>
                  <a:lnTo>
                    <a:pt x="694" y="42"/>
                  </a:lnTo>
                  <a:lnTo>
                    <a:pt x="675" y="27"/>
                  </a:lnTo>
                  <a:lnTo>
                    <a:pt x="659" y="19"/>
                  </a:lnTo>
                  <a:lnTo>
                    <a:pt x="644" y="1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6" name="Freeform 3846"/>
            <p:cNvSpPr>
              <a:spLocks/>
            </p:cNvSpPr>
            <p:nvPr/>
          </p:nvSpPr>
          <p:spPr bwMode="auto">
            <a:xfrm>
              <a:off x="201613" y="425882"/>
              <a:ext cx="650066" cy="1208210"/>
            </a:xfrm>
            <a:custGeom>
              <a:avLst/>
              <a:gdLst>
                <a:gd name="T0" fmla="*/ 2147483647 w 983"/>
                <a:gd name="T1" fmla="*/ 2147483647 h 1827"/>
                <a:gd name="T2" fmla="*/ 2147483647 w 983"/>
                <a:gd name="T3" fmla="*/ 2147483647 h 1827"/>
                <a:gd name="T4" fmla="*/ 2147483647 w 983"/>
                <a:gd name="T5" fmla="*/ 2147483647 h 1827"/>
                <a:gd name="T6" fmla="*/ 2147483647 w 983"/>
                <a:gd name="T7" fmla="*/ 2147483647 h 1827"/>
                <a:gd name="T8" fmla="*/ 2147483647 w 983"/>
                <a:gd name="T9" fmla="*/ 2147483647 h 1827"/>
                <a:gd name="T10" fmla="*/ 2147483647 w 983"/>
                <a:gd name="T11" fmla="*/ 2147483647 h 1827"/>
                <a:gd name="T12" fmla="*/ 2147483647 w 983"/>
                <a:gd name="T13" fmla="*/ 2147483647 h 1827"/>
                <a:gd name="T14" fmla="*/ 2147483647 w 983"/>
                <a:gd name="T15" fmla="*/ 2147483647 h 1827"/>
                <a:gd name="T16" fmla="*/ 2147483647 w 983"/>
                <a:gd name="T17" fmla="*/ 2147483647 h 1827"/>
                <a:gd name="T18" fmla="*/ 2147483647 w 983"/>
                <a:gd name="T19" fmla="*/ 2147483647 h 1827"/>
                <a:gd name="T20" fmla="*/ 2147483647 w 983"/>
                <a:gd name="T21" fmla="*/ 2147483647 h 1827"/>
                <a:gd name="T22" fmla="*/ 2147483647 w 983"/>
                <a:gd name="T23" fmla="*/ 2147483647 h 1827"/>
                <a:gd name="T24" fmla="*/ 2147483647 w 983"/>
                <a:gd name="T25" fmla="*/ 2147483647 h 1827"/>
                <a:gd name="T26" fmla="*/ 2147483647 w 983"/>
                <a:gd name="T27" fmla="*/ 2147483647 h 1827"/>
                <a:gd name="T28" fmla="*/ 2147483647 w 983"/>
                <a:gd name="T29" fmla="*/ 2147483647 h 1827"/>
                <a:gd name="T30" fmla="*/ 2147483647 w 983"/>
                <a:gd name="T31" fmla="*/ 2147483647 h 1827"/>
                <a:gd name="T32" fmla="*/ 2147483647 w 983"/>
                <a:gd name="T33" fmla="*/ 2147483647 h 1827"/>
                <a:gd name="T34" fmla="*/ 2147483647 w 983"/>
                <a:gd name="T35" fmla="*/ 2147483647 h 1827"/>
                <a:gd name="T36" fmla="*/ 2147483647 w 983"/>
                <a:gd name="T37" fmla="*/ 2147483647 h 1827"/>
                <a:gd name="T38" fmla="*/ 2147483647 w 983"/>
                <a:gd name="T39" fmla="*/ 0 h 1827"/>
                <a:gd name="T40" fmla="*/ 2147483647 w 983"/>
                <a:gd name="T41" fmla="*/ 2147483647 h 1827"/>
                <a:gd name="T42" fmla="*/ 2147483647 w 983"/>
                <a:gd name="T43" fmla="*/ 2147483647 h 1827"/>
                <a:gd name="T44" fmla="*/ 2147483647 w 983"/>
                <a:gd name="T45" fmla="*/ 2147483647 h 1827"/>
                <a:gd name="T46" fmla="*/ 2147483647 w 983"/>
                <a:gd name="T47" fmla="*/ 2147483647 h 1827"/>
                <a:gd name="T48" fmla="*/ 2147483647 w 983"/>
                <a:gd name="T49" fmla="*/ 2147483647 h 1827"/>
                <a:gd name="T50" fmla="*/ 2147483647 w 983"/>
                <a:gd name="T51" fmla="*/ 2147483647 h 1827"/>
                <a:gd name="T52" fmla="*/ 2147483647 w 983"/>
                <a:gd name="T53" fmla="*/ 2147483647 h 1827"/>
                <a:gd name="T54" fmla="*/ 2147483647 w 983"/>
                <a:gd name="T55" fmla="*/ 2147483647 h 1827"/>
                <a:gd name="T56" fmla="*/ 2147483647 w 983"/>
                <a:gd name="T57" fmla="*/ 2147483647 h 1827"/>
                <a:gd name="T58" fmla="*/ 2147483647 w 983"/>
                <a:gd name="T59" fmla="*/ 2147483647 h 1827"/>
                <a:gd name="T60" fmla="*/ 0 w 983"/>
                <a:gd name="T61" fmla="*/ 2147483647 h 1827"/>
                <a:gd name="T62" fmla="*/ 2147483647 w 983"/>
                <a:gd name="T63" fmla="*/ 2147483647 h 1827"/>
                <a:gd name="T64" fmla="*/ 2147483647 w 983"/>
                <a:gd name="T65" fmla="*/ 2147483647 h 1827"/>
                <a:gd name="T66" fmla="*/ 2147483647 w 983"/>
                <a:gd name="T67" fmla="*/ 2147483647 h 1827"/>
                <a:gd name="T68" fmla="*/ 2147483647 w 983"/>
                <a:gd name="T69" fmla="*/ 2147483647 h 1827"/>
                <a:gd name="T70" fmla="*/ 2147483647 w 983"/>
                <a:gd name="T71" fmla="*/ 2147483647 h 1827"/>
                <a:gd name="T72" fmla="*/ 2147483647 w 983"/>
                <a:gd name="T73" fmla="*/ 2147483647 h 1827"/>
                <a:gd name="T74" fmla="*/ 2147483647 w 983"/>
                <a:gd name="T75" fmla="*/ 2147483647 h 1827"/>
                <a:gd name="T76" fmla="*/ 2147483647 w 983"/>
                <a:gd name="T77" fmla="*/ 2147483647 h 1827"/>
                <a:gd name="T78" fmla="*/ 2147483647 w 983"/>
                <a:gd name="T79" fmla="*/ 2147483647 h 1827"/>
                <a:gd name="T80" fmla="*/ 2147483647 w 983"/>
                <a:gd name="T81" fmla="*/ 2147483647 h 1827"/>
                <a:gd name="T82" fmla="*/ 2147483647 w 983"/>
                <a:gd name="T83" fmla="*/ 2147483647 h 1827"/>
                <a:gd name="T84" fmla="*/ 2147483647 w 983"/>
                <a:gd name="T85" fmla="*/ 2147483647 h 1827"/>
                <a:gd name="T86" fmla="*/ 2147483647 w 983"/>
                <a:gd name="T87" fmla="*/ 2147483647 h 1827"/>
                <a:gd name="T88" fmla="*/ 2147483647 w 983"/>
                <a:gd name="T89" fmla="*/ 2147483647 h 1827"/>
                <a:gd name="T90" fmla="*/ 2147483647 w 983"/>
                <a:gd name="T91" fmla="*/ 2147483647 h 1827"/>
                <a:gd name="T92" fmla="*/ 2147483647 w 983"/>
                <a:gd name="T93" fmla="*/ 2147483647 h 1827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83"/>
                <a:gd name="T142" fmla="*/ 0 h 1827"/>
                <a:gd name="T143" fmla="*/ 983 w 983"/>
                <a:gd name="T144" fmla="*/ 1827 h 1827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83" h="1827">
                  <a:moveTo>
                    <a:pt x="617" y="1707"/>
                  </a:moveTo>
                  <a:lnTo>
                    <a:pt x="621" y="1511"/>
                  </a:lnTo>
                  <a:lnTo>
                    <a:pt x="656" y="1572"/>
                  </a:lnTo>
                  <a:lnTo>
                    <a:pt x="663" y="1580"/>
                  </a:lnTo>
                  <a:lnTo>
                    <a:pt x="675" y="1588"/>
                  </a:lnTo>
                  <a:lnTo>
                    <a:pt x="686" y="1588"/>
                  </a:lnTo>
                  <a:lnTo>
                    <a:pt x="706" y="1572"/>
                  </a:lnTo>
                  <a:lnTo>
                    <a:pt x="744" y="1545"/>
                  </a:lnTo>
                  <a:lnTo>
                    <a:pt x="763" y="1522"/>
                  </a:lnTo>
                  <a:lnTo>
                    <a:pt x="783" y="1503"/>
                  </a:lnTo>
                  <a:lnTo>
                    <a:pt x="802" y="1480"/>
                  </a:lnTo>
                  <a:lnTo>
                    <a:pt x="814" y="1457"/>
                  </a:lnTo>
                  <a:lnTo>
                    <a:pt x="817" y="1434"/>
                  </a:lnTo>
                  <a:lnTo>
                    <a:pt x="817" y="1407"/>
                  </a:lnTo>
                  <a:lnTo>
                    <a:pt x="817" y="1376"/>
                  </a:lnTo>
                  <a:lnTo>
                    <a:pt x="814" y="1349"/>
                  </a:lnTo>
                  <a:lnTo>
                    <a:pt x="802" y="1306"/>
                  </a:lnTo>
                  <a:lnTo>
                    <a:pt x="798" y="1287"/>
                  </a:lnTo>
                  <a:lnTo>
                    <a:pt x="760" y="1152"/>
                  </a:lnTo>
                  <a:lnTo>
                    <a:pt x="956" y="929"/>
                  </a:lnTo>
                  <a:lnTo>
                    <a:pt x="983" y="929"/>
                  </a:lnTo>
                  <a:lnTo>
                    <a:pt x="922" y="331"/>
                  </a:lnTo>
                  <a:lnTo>
                    <a:pt x="887" y="281"/>
                  </a:lnTo>
                  <a:lnTo>
                    <a:pt x="810" y="169"/>
                  </a:lnTo>
                  <a:lnTo>
                    <a:pt x="760" y="112"/>
                  </a:lnTo>
                  <a:lnTo>
                    <a:pt x="717" y="61"/>
                  </a:lnTo>
                  <a:lnTo>
                    <a:pt x="694" y="42"/>
                  </a:lnTo>
                  <a:lnTo>
                    <a:pt x="675" y="27"/>
                  </a:lnTo>
                  <a:lnTo>
                    <a:pt x="659" y="19"/>
                  </a:lnTo>
                  <a:lnTo>
                    <a:pt x="644" y="15"/>
                  </a:lnTo>
                  <a:lnTo>
                    <a:pt x="648" y="15"/>
                  </a:lnTo>
                  <a:lnTo>
                    <a:pt x="648" y="7"/>
                  </a:lnTo>
                  <a:lnTo>
                    <a:pt x="640" y="4"/>
                  </a:lnTo>
                  <a:lnTo>
                    <a:pt x="609" y="0"/>
                  </a:lnTo>
                  <a:lnTo>
                    <a:pt x="582" y="0"/>
                  </a:lnTo>
                  <a:lnTo>
                    <a:pt x="544" y="4"/>
                  </a:lnTo>
                  <a:lnTo>
                    <a:pt x="451" y="23"/>
                  </a:lnTo>
                  <a:lnTo>
                    <a:pt x="282" y="61"/>
                  </a:lnTo>
                  <a:lnTo>
                    <a:pt x="266" y="65"/>
                  </a:lnTo>
                  <a:lnTo>
                    <a:pt x="251" y="73"/>
                  </a:lnTo>
                  <a:lnTo>
                    <a:pt x="216" y="96"/>
                  </a:lnTo>
                  <a:lnTo>
                    <a:pt x="181" y="123"/>
                  </a:lnTo>
                  <a:lnTo>
                    <a:pt x="151" y="154"/>
                  </a:lnTo>
                  <a:lnTo>
                    <a:pt x="97" y="212"/>
                  </a:lnTo>
                  <a:lnTo>
                    <a:pt x="77" y="235"/>
                  </a:lnTo>
                  <a:lnTo>
                    <a:pt x="62" y="358"/>
                  </a:lnTo>
                  <a:lnTo>
                    <a:pt x="46" y="455"/>
                  </a:lnTo>
                  <a:lnTo>
                    <a:pt x="39" y="497"/>
                  </a:lnTo>
                  <a:lnTo>
                    <a:pt x="27" y="524"/>
                  </a:lnTo>
                  <a:lnTo>
                    <a:pt x="19" y="559"/>
                  </a:lnTo>
                  <a:lnTo>
                    <a:pt x="12" y="605"/>
                  </a:lnTo>
                  <a:lnTo>
                    <a:pt x="4" y="663"/>
                  </a:lnTo>
                  <a:lnTo>
                    <a:pt x="0" y="728"/>
                  </a:lnTo>
                  <a:lnTo>
                    <a:pt x="0" y="794"/>
                  </a:lnTo>
                  <a:lnTo>
                    <a:pt x="4" y="859"/>
                  </a:lnTo>
                  <a:lnTo>
                    <a:pt x="12" y="913"/>
                  </a:lnTo>
                  <a:lnTo>
                    <a:pt x="19" y="936"/>
                  </a:lnTo>
                  <a:lnTo>
                    <a:pt x="27" y="956"/>
                  </a:lnTo>
                  <a:lnTo>
                    <a:pt x="81" y="1156"/>
                  </a:lnTo>
                  <a:lnTo>
                    <a:pt x="116" y="1314"/>
                  </a:lnTo>
                  <a:lnTo>
                    <a:pt x="127" y="1376"/>
                  </a:lnTo>
                  <a:lnTo>
                    <a:pt x="127" y="1418"/>
                  </a:lnTo>
                  <a:lnTo>
                    <a:pt x="154" y="1418"/>
                  </a:lnTo>
                  <a:lnTo>
                    <a:pt x="181" y="1418"/>
                  </a:lnTo>
                  <a:lnTo>
                    <a:pt x="205" y="1414"/>
                  </a:lnTo>
                  <a:lnTo>
                    <a:pt x="228" y="1588"/>
                  </a:lnTo>
                  <a:lnTo>
                    <a:pt x="243" y="1719"/>
                  </a:lnTo>
                  <a:lnTo>
                    <a:pt x="247" y="1792"/>
                  </a:lnTo>
                  <a:lnTo>
                    <a:pt x="255" y="1796"/>
                  </a:lnTo>
                  <a:lnTo>
                    <a:pt x="282" y="1808"/>
                  </a:lnTo>
                  <a:lnTo>
                    <a:pt x="316" y="1823"/>
                  </a:lnTo>
                  <a:lnTo>
                    <a:pt x="336" y="1823"/>
                  </a:lnTo>
                  <a:lnTo>
                    <a:pt x="359" y="1827"/>
                  </a:lnTo>
                  <a:lnTo>
                    <a:pt x="436" y="1811"/>
                  </a:lnTo>
                  <a:lnTo>
                    <a:pt x="474" y="1804"/>
                  </a:lnTo>
                  <a:lnTo>
                    <a:pt x="501" y="1792"/>
                  </a:lnTo>
                  <a:lnTo>
                    <a:pt x="536" y="1773"/>
                  </a:lnTo>
                  <a:lnTo>
                    <a:pt x="575" y="1742"/>
                  </a:lnTo>
                  <a:lnTo>
                    <a:pt x="617" y="170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7" name="Freeform 3847"/>
            <p:cNvSpPr>
              <a:spLocks/>
            </p:cNvSpPr>
            <p:nvPr/>
          </p:nvSpPr>
          <p:spPr bwMode="auto">
            <a:xfrm>
              <a:off x="599721" y="379591"/>
              <a:ext cx="468868" cy="1317987"/>
            </a:xfrm>
            <a:custGeom>
              <a:avLst/>
              <a:gdLst>
                <a:gd name="T0" fmla="*/ 2147483647 w 709"/>
                <a:gd name="T1" fmla="*/ 0 h 1993"/>
                <a:gd name="T2" fmla="*/ 2147483647 w 709"/>
                <a:gd name="T3" fmla="*/ 2147483647 h 1993"/>
                <a:gd name="T4" fmla="*/ 2147483647 w 709"/>
                <a:gd name="T5" fmla="*/ 2147483647 h 1993"/>
                <a:gd name="T6" fmla="*/ 2147483647 w 709"/>
                <a:gd name="T7" fmla="*/ 2147483647 h 1993"/>
                <a:gd name="T8" fmla="*/ 2147483647 w 709"/>
                <a:gd name="T9" fmla="*/ 2147483647 h 1993"/>
                <a:gd name="T10" fmla="*/ 2147483647 w 709"/>
                <a:gd name="T11" fmla="*/ 2147483647 h 1993"/>
                <a:gd name="T12" fmla="*/ 2147483647 w 709"/>
                <a:gd name="T13" fmla="*/ 2147483647 h 1993"/>
                <a:gd name="T14" fmla="*/ 2147483647 w 709"/>
                <a:gd name="T15" fmla="*/ 2147483647 h 1993"/>
                <a:gd name="T16" fmla="*/ 2147483647 w 709"/>
                <a:gd name="T17" fmla="*/ 2147483647 h 1993"/>
                <a:gd name="T18" fmla="*/ 2147483647 w 709"/>
                <a:gd name="T19" fmla="*/ 2147483647 h 1993"/>
                <a:gd name="T20" fmla="*/ 2147483647 w 709"/>
                <a:gd name="T21" fmla="*/ 2147483647 h 1993"/>
                <a:gd name="T22" fmla="*/ 2147483647 w 709"/>
                <a:gd name="T23" fmla="*/ 2147483647 h 1993"/>
                <a:gd name="T24" fmla="*/ 2147483647 w 709"/>
                <a:gd name="T25" fmla="*/ 2147483647 h 1993"/>
                <a:gd name="T26" fmla="*/ 2147483647 w 709"/>
                <a:gd name="T27" fmla="*/ 2147483647 h 1993"/>
                <a:gd name="T28" fmla="*/ 2147483647 w 709"/>
                <a:gd name="T29" fmla="*/ 2147483647 h 1993"/>
                <a:gd name="T30" fmla="*/ 2147483647 w 709"/>
                <a:gd name="T31" fmla="*/ 2147483647 h 1993"/>
                <a:gd name="T32" fmla="*/ 2147483647 w 709"/>
                <a:gd name="T33" fmla="*/ 2147483647 h 1993"/>
                <a:gd name="T34" fmla="*/ 2147483647 w 709"/>
                <a:gd name="T35" fmla="*/ 2147483647 h 1993"/>
                <a:gd name="T36" fmla="*/ 2147483647 w 709"/>
                <a:gd name="T37" fmla="*/ 2147483647 h 1993"/>
                <a:gd name="T38" fmla="*/ 2147483647 w 709"/>
                <a:gd name="T39" fmla="*/ 2147483647 h 1993"/>
                <a:gd name="T40" fmla="*/ 2147483647 w 709"/>
                <a:gd name="T41" fmla="*/ 2147483647 h 1993"/>
                <a:gd name="T42" fmla="*/ 2147483647 w 709"/>
                <a:gd name="T43" fmla="*/ 2147483647 h 1993"/>
                <a:gd name="T44" fmla="*/ 2147483647 w 709"/>
                <a:gd name="T45" fmla="*/ 2147483647 h 1993"/>
                <a:gd name="T46" fmla="*/ 2147483647 w 709"/>
                <a:gd name="T47" fmla="*/ 2147483647 h 1993"/>
                <a:gd name="T48" fmla="*/ 2147483647 w 709"/>
                <a:gd name="T49" fmla="*/ 2147483647 h 1993"/>
                <a:gd name="T50" fmla="*/ 2147483647 w 709"/>
                <a:gd name="T51" fmla="*/ 2147483647 h 1993"/>
                <a:gd name="T52" fmla="*/ 2147483647 w 709"/>
                <a:gd name="T53" fmla="*/ 2147483647 h 1993"/>
                <a:gd name="T54" fmla="*/ 2147483647 w 709"/>
                <a:gd name="T55" fmla="*/ 2147483647 h 1993"/>
                <a:gd name="T56" fmla="*/ 2147483647 w 709"/>
                <a:gd name="T57" fmla="*/ 2147483647 h 1993"/>
                <a:gd name="T58" fmla="*/ 2147483647 w 709"/>
                <a:gd name="T59" fmla="*/ 2147483647 h 1993"/>
                <a:gd name="T60" fmla="*/ 2147483647 w 709"/>
                <a:gd name="T61" fmla="*/ 2147483647 h 1993"/>
                <a:gd name="T62" fmla="*/ 2147483647 w 709"/>
                <a:gd name="T63" fmla="*/ 2147483647 h 1993"/>
                <a:gd name="T64" fmla="*/ 2147483647 w 709"/>
                <a:gd name="T65" fmla="*/ 2147483647 h 1993"/>
                <a:gd name="T66" fmla="*/ 2147483647 w 709"/>
                <a:gd name="T67" fmla="*/ 2147483647 h 1993"/>
                <a:gd name="T68" fmla="*/ 2147483647 w 709"/>
                <a:gd name="T69" fmla="*/ 2147483647 h 1993"/>
                <a:gd name="T70" fmla="*/ 2147483647 w 709"/>
                <a:gd name="T71" fmla="*/ 2147483647 h 1993"/>
                <a:gd name="T72" fmla="*/ 2147483647 w 709"/>
                <a:gd name="T73" fmla="*/ 2147483647 h 1993"/>
                <a:gd name="T74" fmla="*/ 2147483647 w 709"/>
                <a:gd name="T75" fmla="*/ 2147483647 h 1993"/>
                <a:gd name="T76" fmla="*/ 2147483647 w 709"/>
                <a:gd name="T77" fmla="*/ 2147483647 h 1993"/>
                <a:gd name="T78" fmla="*/ 2147483647 w 709"/>
                <a:gd name="T79" fmla="*/ 2147483647 h 1993"/>
                <a:gd name="T80" fmla="*/ 2147483647 w 709"/>
                <a:gd name="T81" fmla="*/ 2147483647 h 1993"/>
                <a:gd name="T82" fmla="*/ 2147483647 w 709"/>
                <a:gd name="T83" fmla="*/ 2147483647 h 1993"/>
                <a:gd name="T84" fmla="*/ 0 w 709"/>
                <a:gd name="T85" fmla="*/ 2147483647 h 1993"/>
                <a:gd name="T86" fmla="*/ 2147483647 w 709"/>
                <a:gd name="T87" fmla="*/ 2147483647 h 1993"/>
                <a:gd name="T88" fmla="*/ 2147483647 w 709"/>
                <a:gd name="T89" fmla="*/ 2147483647 h 199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09"/>
                <a:gd name="T136" fmla="*/ 0 h 1993"/>
                <a:gd name="T137" fmla="*/ 709 w 709"/>
                <a:gd name="T138" fmla="*/ 1993 h 199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09" h="1993">
                  <a:moveTo>
                    <a:pt x="42" y="85"/>
                  </a:moveTo>
                  <a:lnTo>
                    <a:pt x="84" y="81"/>
                  </a:lnTo>
                  <a:lnTo>
                    <a:pt x="127" y="0"/>
                  </a:lnTo>
                  <a:lnTo>
                    <a:pt x="169" y="4"/>
                  </a:lnTo>
                  <a:lnTo>
                    <a:pt x="212" y="8"/>
                  </a:lnTo>
                  <a:lnTo>
                    <a:pt x="266" y="20"/>
                  </a:lnTo>
                  <a:lnTo>
                    <a:pt x="320" y="35"/>
                  </a:lnTo>
                  <a:lnTo>
                    <a:pt x="343" y="47"/>
                  </a:lnTo>
                  <a:lnTo>
                    <a:pt x="366" y="58"/>
                  </a:lnTo>
                  <a:lnTo>
                    <a:pt x="389" y="77"/>
                  </a:lnTo>
                  <a:lnTo>
                    <a:pt x="408" y="93"/>
                  </a:lnTo>
                  <a:lnTo>
                    <a:pt x="420" y="116"/>
                  </a:lnTo>
                  <a:lnTo>
                    <a:pt x="431" y="139"/>
                  </a:lnTo>
                  <a:lnTo>
                    <a:pt x="427" y="212"/>
                  </a:lnTo>
                  <a:lnTo>
                    <a:pt x="427" y="216"/>
                  </a:lnTo>
                  <a:lnTo>
                    <a:pt x="431" y="232"/>
                  </a:lnTo>
                  <a:lnTo>
                    <a:pt x="447" y="255"/>
                  </a:lnTo>
                  <a:lnTo>
                    <a:pt x="470" y="282"/>
                  </a:lnTo>
                  <a:lnTo>
                    <a:pt x="555" y="355"/>
                  </a:lnTo>
                  <a:lnTo>
                    <a:pt x="601" y="397"/>
                  </a:lnTo>
                  <a:lnTo>
                    <a:pt x="632" y="428"/>
                  </a:lnTo>
                  <a:lnTo>
                    <a:pt x="651" y="463"/>
                  </a:lnTo>
                  <a:lnTo>
                    <a:pt x="674" y="501"/>
                  </a:lnTo>
                  <a:lnTo>
                    <a:pt x="697" y="552"/>
                  </a:lnTo>
                  <a:lnTo>
                    <a:pt x="705" y="594"/>
                  </a:lnTo>
                  <a:lnTo>
                    <a:pt x="709" y="629"/>
                  </a:lnTo>
                  <a:lnTo>
                    <a:pt x="705" y="644"/>
                  </a:lnTo>
                  <a:lnTo>
                    <a:pt x="705" y="659"/>
                  </a:lnTo>
                  <a:lnTo>
                    <a:pt x="690" y="744"/>
                  </a:lnTo>
                  <a:lnTo>
                    <a:pt x="670" y="898"/>
                  </a:lnTo>
                  <a:lnTo>
                    <a:pt x="651" y="1049"/>
                  </a:lnTo>
                  <a:lnTo>
                    <a:pt x="647" y="1103"/>
                  </a:lnTo>
                  <a:lnTo>
                    <a:pt x="647" y="1130"/>
                  </a:lnTo>
                  <a:lnTo>
                    <a:pt x="651" y="1161"/>
                  </a:lnTo>
                  <a:lnTo>
                    <a:pt x="659" y="1188"/>
                  </a:lnTo>
                  <a:lnTo>
                    <a:pt x="659" y="1203"/>
                  </a:lnTo>
                  <a:lnTo>
                    <a:pt x="655" y="1218"/>
                  </a:lnTo>
                  <a:lnTo>
                    <a:pt x="651" y="1234"/>
                  </a:lnTo>
                  <a:lnTo>
                    <a:pt x="639" y="1249"/>
                  </a:lnTo>
                  <a:lnTo>
                    <a:pt x="609" y="1292"/>
                  </a:lnTo>
                  <a:lnTo>
                    <a:pt x="616" y="1299"/>
                  </a:lnTo>
                  <a:lnTo>
                    <a:pt x="628" y="1319"/>
                  </a:lnTo>
                  <a:lnTo>
                    <a:pt x="632" y="1334"/>
                  </a:lnTo>
                  <a:lnTo>
                    <a:pt x="636" y="1349"/>
                  </a:lnTo>
                  <a:lnTo>
                    <a:pt x="632" y="1365"/>
                  </a:lnTo>
                  <a:lnTo>
                    <a:pt x="628" y="1384"/>
                  </a:lnTo>
                  <a:lnTo>
                    <a:pt x="620" y="1400"/>
                  </a:lnTo>
                  <a:lnTo>
                    <a:pt x="616" y="1419"/>
                  </a:lnTo>
                  <a:lnTo>
                    <a:pt x="616" y="1457"/>
                  </a:lnTo>
                  <a:lnTo>
                    <a:pt x="620" y="1488"/>
                  </a:lnTo>
                  <a:lnTo>
                    <a:pt x="616" y="1504"/>
                  </a:lnTo>
                  <a:lnTo>
                    <a:pt x="616" y="1515"/>
                  </a:lnTo>
                  <a:lnTo>
                    <a:pt x="609" y="1538"/>
                  </a:lnTo>
                  <a:lnTo>
                    <a:pt x="601" y="1558"/>
                  </a:lnTo>
                  <a:lnTo>
                    <a:pt x="601" y="1577"/>
                  </a:lnTo>
                  <a:lnTo>
                    <a:pt x="613" y="1596"/>
                  </a:lnTo>
                  <a:lnTo>
                    <a:pt x="620" y="1627"/>
                  </a:lnTo>
                  <a:lnTo>
                    <a:pt x="624" y="1662"/>
                  </a:lnTo>
                  <a:lnTo>
                    <a:pt x="624" y="1700"/>
                  </a:lnTo>
                  <a:lnTo>
                    <a:pt x="616" y="1743"/>
                  </a:lnTo>
                  <a:lnTo>
                    <a:pt x="632" y="1920"/>
                  </a:lnTo>
                  <a:lnTo>
                    <a:pt x="624" y="1932"/>
                  </a:lnTo>
                  <a:lnTo>
                    <a:pt x="601" y="1955"/>
                  </a:lnTo>
                  <a:lnTo>
                    <a:pt x="586" y="1966"/>
                  </a:lnTo>
                  <a:lnTo>
                    <a:pt x="570" y="1978"/>
                  </a:lnTo>
                  <a:lnTo>
                    <a:pt x="551" y="1985"/>
                  </a:lnTo>
                  <a:lnTo>
                    <a:pt x="528" y="1989"/>
                  </a:lnTo>
                  <a:lnTo>
                    <a:pt x="524" y="1993"/>
                  </a:lnTo>
                  <a:lnTo>
                    <a:pt x="508" y="1993"/>
                  </a:lnTo>
                  <a:lnTo>
                    <a:pt x="489" y="1985"/>
                  </a:lnTo>
                  <a:lnTo>
                    <a:pt x="478" y="1978"/>
                  </a:lnTo>
                  <a:lnTo>
                    <a:pt x="470" y="1970"/>
                  </a:lnTo>
                  <a:lnTo>
                    <a:pt x="454" y="1866"/>
                  </a:lnTo>
                  <a:lnTo>
                    <a:pt x="439" y="1858"/>
                  </a:lnTo>
                  <a:lnTo>
                    <a:pt x="420" y="1847"/>
                  </a:lnTo>
                  <a:lnTo>
                    <a:pt x="404" y="1831"/>
                  </a:lnTo>
                  <a:lnTo>
                    <a:pt x="397" y="1812"/>
                  </a:lnTo>
                  <a:lnTo>
                    <a:pt x="393" y="1800"/>
                  </a:lnTo>
                  <a:lnTo>
                    <a:pt x="385" y="1789"/>
                  </a:lnTo>
                  <a:lnTo>
                    <a:pt x="377" y="1766"/>
                  </a:lnTo>
                  <a:lnTo>
                    <a:pt x="362" y="1743"/>
                  </a:lnTo>
                  <a:lnTo>
                    <a:pt x="354" y="1716"/>
                  </a:lnTo>
                  <a:lnTo>
                    <a:pt x="347" y="1693"/>
                  </a:lnTo>
                  <a:lnTo>
                    <a:pt x="343" y="1669"/>
                  </a:lnTo>
                  <a:lnTo>
                    <a:pt x="335" y="1646"/>
                  </a:lnTo>
                  <a:lnTo>
                    <a:pt x="327" y="1619"/>
                  </a:lnTo>
                  <a:lnTo>
                    <a:pt x="316" y="1592"/>
                  </a:lnTo>
                  <a:lnTo>
                    <a:pt x="316" y="1585"/>
                  </a:lnTo>
                  <a:lnTo>
                    <a:pt x="308" y="1565"/>
                  </a:lnTo>
                  <a:lnTo>
                    <a:pt x="296" y="1523"/>
                  </a:lnTo>
                  <a:lnTo>
                    <a:pt x="285" y="1457"/>
                  </a:lnTo>
                  <a:lnTo>
                    <a:pt x="277" y="1400"/>
                  </a:lnTo>
                  <a:lnTo>
                    <a:pt x="277" y="1376"/>
                  </a:lnTo>
                  <a:lnTo>
                    <a:pt x="281" y="1373"/>
                  </a:lnTo>
                  <a:lnTo>
                    <a:pt x="281" y="1376"/>
                  </a:lnTo>
                  <a:lnTo>
                    <a:pt x="258" y="1373"/>
                  </a:lnTo>
                  <a:lnTo>
                    <a:pt x="227" y="1365"/>
                  </a:lnTo>
                  <a:lnTo>
                    <a:pt x="192" y="1349"/>
                  </a:lnTo>
                  <a:lnTo>
                    <a:pt x="161" y="1245"/>
                  </a:lnTo>
                  <a:lnTo>
                    <a:pt x="100" y="1003"/>
                  </a:lnTo>
                  <a:lnTo>
                    <a:pt x="65" y="860"/>
                  </a:lnTo>
                  <a:lnTo>
                    <a:pt x="34" y="721"/>
                  </a:lnTo>
                  <a:lnTo>
                    <a:pt x="11" y="598"/>
                  </a:lnTo>
                  <a:lnTo>
                    <a:pt x="3" y="544"/>
                  </a:lnTo>
                  <a:lnTo>
                    <a:pt x="0" y="501"/>
                  </a:lnTo>
                  <a:lnTo>
                    <a:pt x="0" y="428"/>
                  </a:lnTo>
                  <a:lnTo>
                    <a:pt x="0" y="355"/>
                  </a:lnTo>
                  <a:lnTo>
                    <a:pt x="3" y="289"/>
                  </a:lnTo>
                  <a:lnTo>
                    <a:pt x="7" y="232"/>
                  </a:lnTo>
                  <a:lnTo>
                    <a:pt x="19" y="147"/>
                  </a:lnTo>
                  <a:lnTo>
                    <a:pt x="27" y="116"/>
                  </a:lnTo>
                  <a:lnTo>
                    <a:pt x="42" y="8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8" name="Freeform 3848"/>
            <p:cNvSpPr>
              <a:spLocks/>
            </p:cNvSpPr>
            <p:nvPr/>
          </p:nvSpPr>
          <p:spPr bwMode="auto">
            <a:xfrm>
              <a:off x="708836" y="1735934"/>
              <a:ext cx="520450" cy="665276"/>
            </a:xfrm>
            <a:custGeom>
              <a:avLst/>
              <a:gdLst>
                <a:gd name="T0" fmla="*/ 0 w 787"/>
                <a:gd name="T1" fmla="*/ 2147483647 h 1006"/>
                <a:gd name="T2" fmla="*/ 2147483647 w 787"/>
                <a:gd name="T3" fmla="*/ 2147483647 h 1006"/>
                <a:gd name="T4" fmla="*/ 2147483647 w 787"/>
                <a:gd name="T5" fmla="*/ 2147483647 h 1006"/>
                <a:gd name="T6" fmla="*/ 2147483647 w 787"/>
                <a:gd name="T7" fmla="*/ 2147483647 h 1006"/>
                <a:gd name="T8" fmla="*/ 2147483647 w 787"/>
                <a:gd name="T9" fmla="*/ 2147483647 h 1006"/>
                <a:gd name="T10" fmla="*/ 2147483647 w 787"/>
                <a:gd name="T11" fmla="*/ 0 h 1006"/>
                <a:gd name="T12" fmla="*/ 0 w 787"/>
                <a:gd name="T13" fmla="*/ 2147483647 h 10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87"/>
                <a:gd name="T22" fmla="*/ 0 h 1006"/>
                <a:gd name="T23" fmla="*/ 787 w 787"/>
                <a:gd name="T24" fmla="*/ 1006 h 10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87" h="1006">
                  <a:moveTo>
                    <a:pt x="0" y="216"/>
                  </a:moveTo>
                  <a:lnTo>
                    <a:pt x="12" y="952"/>
                  </a:lnTo>
                  <a:lnTo>
                    <a:pt x="185" y="1006"/>
                  </a:lnTo>
                  <a:lnTo>
                    <a:pt x="787" y="694"/>
                  </a:lnTo>
                  <a:lnTo>
                    <a:pt x="779" y="12"/>
                  </a:lnTo>
                  <a:lnTo>
                    <a:pt x="579" y="0"/>
                  </a:lnTo>
                  <a:lnTo>
                    <a:pt x="0" y="2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39" name="Freeform 3849"/>
            <p:cNvSpPr>
              <a:spLocks/>
            </p:cNvSpPr>
            <p:nvPr/>
          </p:nvSpPr>
          <p:spPr bwMode="auto">
            <a:xfrm>
              <a:off x="902600" y="1712788"/>
              <a:ext cx="48937" cy="104487"/>
            </a:xfrm>
            <a:custGeom>
              <a:avLst/>
              <a:gdLst>
                <a:gd name="T0" fmla="*/ 2147483647 w 74"/>
                <a:gd name="T1" fmla="*/ 2147483647 h 158"/>
                <a:gd name="T2" fmla="*/ 2147483647 w 74"/>
                <a:gd name="T3" fmla="*/ 2147483647 h 158"/>
                <a:gd name="T4" fmla="*/ 2147483647 w 74"/>
                <a:gd name="T5" fmla="*/ 2147483647 h 158"/>
                <a:gd name="T6" fmla="*/ 2147483647 w 74"/>
                <a:gd name="T7" fmla="*/ 2147483647 h 158"/>
                <a:gd name="T8" fmla="*/ 2147483647 w 74"/>
                <a:gd name="T9" fmla="*/ 2147483647 h 158"/>
                <a:gd name="T10" fmla="*/ 0 w 74"/>
                <a:gd name="T11" fmla="*/ 2147483647 h 158"/>
                <a:gd name="T12" fmla="*/ 2147483647 w 74"/>
                <a:gd name="T13" fmla="*/ 2147483647 h 158"/>
                <a:gd name="T14" fmla="*/ 2147483647 w 74"/>
                <a:gd name="T15" fmla="*/ 2147483647 h 158"/>
                <a:gd name="T16" fmla="*/ 2147483647 w 74"/>
                <a:gd name="T17" fmla="*/ 2147483647 h 158"/>
                <a:gd name="T18" fmla="*/ 2147483647 w 74"/>
                <a:gd name="T19" fmla="*/ 2147483647 h 158"/>
                <a:gd name="T20" fmla="*/ 2147483647 w 74"/>
                <a:gd name="T21" fmla="*/ 2147483647 h 158"/>
                <a:gd name="T22" fmla="*/ 2147483647 w 74"/>
                <a:gd name="T23" fmla="*/ 2147483647 h 158"/>
                <a:gd name="T24" fmla="*/ 2147483647 w 74"/>
                <a:gd name="T25" fmla="*/ 2147483647 h 158"/>
                <a:gd name="T26" fmla="*/ 2147483647 w 74"/>
                <a:gd name="T27" fmla="*/ 2147483647 h 158"/>
                <a:gd name="T28" fmla="*/ 2147483647 w 74"/>
                <a:gd name="T29" fmla="*/ 2147483647 h 158"/>
                <a:gd name="T30" fmla="*/ 2147483647 w 74"/>
                <a:gd name="T31" fmla="*/ 2147483647 h 158"/>
                <a:gd name="T32" fmla="*/ 2147483647 w 74"/>
                <a:gd name="T33" fmla="*/ 2147483647 h 158"/>
                <a:gd name="T34" fmla="*/ 2147483647 w 74"/>
                <a:gd name="T35" fmla="*/ 2147483647 h 158"/>
                <a:gd name="T36" fmla="*/ 2147483647 w 74"/>
                <a:gd name="T37" fmla="*/ 0 h 158"/>
                <a:gd name="T38" fmla="*/ 2147483647 w 74"/>
                <a:gd name="T39" fmla="*/ 0 h 158"/>
                <a:gd name="T40" fmla="*/ 2147483647 w 74"/>
                <a:gd name="T41" fmla="*/ 2147483647 h 158"/>
                <a:gd name="T42" fmla="*/ 2147483647 w 74"/>
                <a:gd name="T43" fmla="*/ 2147483647 h 1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4"/>
                <a:gd name="T67" fmla="*/ 0 h 158"/>
                <a:gd name="T68" fmla="*/ 74 w 74"/>
                <a:gd name="T69" fmla="*/ 158 h 15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4" h="158">
                  <a:moveTo>
                    <a:pt x="47" y="4"/>
                  </a:moveTo>
                  <a:lnTo>
                    <a:pt x="47" y="4"/>
                  </a:lnTo>
                  <a:lnTo>
                    <a:pt x="23" y="8"/>
                  </a:lnTo>
                  <a:lnTo>
                    <a:pt x="8" y="16"/>
                  </a:lnTo>
                  <a:lnTo>
                    <a:pt x="4" y="20"/>
                  </a:lnTo>
                  <a:lnTo>
                    <a:pt x="0" y="23"/>
                  </a:lnTo>
                  <a:lnTo>
                    <a:pt x="20" y="155"/>
                  </a:lnTo>
                  <a:lnTo>
                    <a:pt x="35" y="158"/>
                  </a:lnTo>
                  <a:lnTo>
                    <a:pt x="47" y="158"/>
                  </a:lnTo>
                  <a:lnTo>
                    <a:pt x="50" y="158"/>
                  </a:lnTo>
                  <a:lnTo>
                    <a:pt x="50" y="151"/>
                  </a:lnTo>
                  <a:lnTo>
                    <a:pt x="54" y="50"/>
                  </a:lnTo>
                  <a:lnTo>
                    <a:pt x="66" y="43"/>
                  </a:lnTo>
                  <a:lnTo>
                    <a:pt x="70" y="35"/>
                  </a:lnTo>
                  <a:lnTo>
                    <a:pt x="74" y="16"/>
                  </a:lnTo>
                  <a:lnTo>
                    <a:pt x="74" y="8"/>
                  </a:lnTo>
                  <a:lnTo>
                    <a:pt x="70" y="0"/>
                  </a:lnTo>
                  <a:lnTo>
                    <a:pt x="62" y="0"/>
                  </a:lnTo>
                  <a:lnTo>
                    <a:pt x="47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0" name="Freeform 3850"/>
            <p:cNvSpPr>
              <a:spLocks/>
            </p:cNvSpPr>
            <p:nvPr/>
          </p:nvSpPr>
          <p:spPr bwMode="auto">
            <a:xfrm>
              <a:off x="1022296" y="1715433"/>
              <a:ext cx="25791" cy="64147"/>
            </a:xfrm>
            <a:custGeom>
              <a:avLst/>
              <a:gdLst>
                <a:gd name="T0" fmla="*/ 2147483647 w 39"/>
                <a:gd name="T1" fmla="*/ 2147483647 h 97"/>
                <a:gd name="T2" fmla="*/ 2147483647 w 39"/>
                <a:gd name="T3" fmla="*/ 0 h 97"/>
                <a:gd name="T4" fmla="*/ 0 w 39"/>
                <a:gd name="T5" fmla="*/ 2147483647 h 97"/>
                <a:gd name="T6" fmla="*/ 0 w 39"/>
                <a:gd name="T7" fmla="*/ 2147483647 h 97"/>
                <a:gd name="T8" fmla="*/ 2147483647 w 39"/>
                <a:gd name="T9" fmla="*/ 2147483647 h 97"/>
                <a:gd name="T10" fmla="*/ 2147483647 w 39"/>
                <a:gd name="T11" fmla="*/ 2147483647 h 97"/>
                <a:gd name="T12" fmla="*/ 2147483647 w 39"/>
                <a:gd name="T13" fmla="*/ 2147483647 h 97"/>
                <a:gd name="T14" fmla="*/ 2147483647 w 39"/>
                <a:gd name="T15" fmla="*/ 2147483647 h 97"/>
                <a:gd name="T16" fmla="*/ 2147483647 w 39"/>
                <a:gd name="T17" fmla="*/ 2147483647 h 97"/>
                <a:gd name="T18" fmla="*/ 2147483647 w 39"/>
                <a:gd name="T19" fmla="*/ 2147483647 h 97"/>
                <a:gd name="T20" fmla="*/ 2147483647 w 39"/>
                <a:gd name="T21" fmla="*/ 2147483647 h 97"/>
                <a:gd name="T22" fmla="*/ 2147483647 w 39"/>
                <a:gd name="T23" fmla="*/ 2147483647 h 9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9"/>
                <a:gd name="T37" fmla="*/ 0 h 97"/>
                <a:gd name="T38" fmla="*/ 39 w 39"/>
                <a:gd name="T39" fmla="*/ 97 h 9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9" h="97">
                  <a:moveTo>
                    <a:pt x="39" y="85"/>
                  </a:moveTo>
                  <a:lnTo>
                    <a:pt x="35" y="0"/>
                  </a:lnTo>
                  <a:lnTo>
                    <a:pt x="0" y="8"/>
                  </a:lnTo>
                  <a:lnTo>
                    <a:pt x="12" y="93"/>
                  </a:lnTo>
                  <a:lnTo>
                    <a:pt x="16" y="97"/>
                  </a:lnTo>
                  <a:lnTo>
                    <a:pt x="24" y="97"/>
                  </a:lnTo>
                  <a:lnTo>
                    <a:pt x="31" y="97"/>
                  </a:lnTo>
                  <a:lnTo>
                    <a:pt x="35" y="93"/>
                  </a:lnTo>
                  <a:lnTo>
                    <a:pt x="39" y="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41" name="Freeform 3851"/>
            <p:cNvSpPr>
              <a:spLocks/>
            </p:cNvSpPr>
            <p:nvPr/>
          </p:nvSpPr>
          <p:spPr bwMode="auto">
            <a:xfrm>
              <a:off x="923100" y="1649303"/>
              <a:ext cx="124987" cy="104487"/>
            </a:xfrm>
            <a:custGeom>
              <a:avLst/>
              <a:gdLst>
                <a:gd name="T0" fmla="*/ 2147483647 w 189"/>
                <a:gd name="T1" fmla="*/ 0 h 158"/>
                <a:gd name="T2" fmla="*/ 2147483647 w 189"/>
                <a:gd name="T3" fmla="*/ 0 h 158"/>
                <a:gd name="T4" fmla="*/ 2147483647 w 189"/>
                <a:gd name="T5" fmla="*/ 2147483647 h 158"/>
                <a:gd name="T6" fmla="*/ 2147483647 w 189"/>
                <a:gd name="T7" fmla="*/ 2147483647 h 158"/>
                <a:gd name="T8" fmla="*/ 2147483647 w 189"/>
                <a:gd name="T9" fmla="*/ 2147483647 h 158"/>
                <a:gd name="T10" fmla="*/ 2147483647 w 189"/>
                <a:gd name="T11" fmla="*/ 2147483647 h 158"/>
                <a:gd name="T12" fmla="*/ 2147483647 w 189"/>
                <a:gd name="T13" fmla="*/ 2147483647 h 158"/>
                <a:gd name="T14" fmla="*/ 2147483647 w 189"/>
                <a:gd name="T15" fmla="*/ 2147483647 h 158"/>
                <a:gd name="T16" fmla="*/ 2147483647 w 189"/>
                <a:gd name="T17" fmla="*/ 2147483647 h 158"/>
                <a:gd name="T18" fmla="*/ 2147483647 w 189"/>
                <a:gd name="T19" fmla="*/ 2147483647 h 158"/>
                <a:gd name="T20" fmla="*/ 2147483647 w 189"/>
                <a:gd name="T21" fmla="*/ 2147483647 h 158"/>
                <a:gd name="T22" fmla="*/ 2147483647 w 189"/>
                <a:gd name="T23" fmla="*/ 2147483647 h 158"/>
                <a:gd name="T24" fmla="*/ 2147483647 w 189"/>
                <a:gd name="T25" fmla="*/ 2147483647 h 158"/>
                <a:gd name="T26" fmla="*/ 2147483647 w 189"/>
                <a:gd name="T27" fmla="*/ 2147483647 h 158"/>
                <a:gd name="T28" fmla="*/ 2147483647 w 189"/>
                <a:gd name="T29" fmla="*/ 2147483647 h 158"/>
                <a:gd name="T30" fmla="*/ 2147483647 w 189"/>
                <a:gd name="T31" fmla="*/ 2147483647 h 158"/>
                <a:gd name="T32" fmla="*/ 2147483647 w 189"/>
                <a:gd name="T33" fmla="*/ 2147483647 h 158"/>
                <a:gd name="T34" fmla="*/ 2147483647 w 189"/>
                <a:gd name="T35" fmla="*/ 2147483647 h 158"/>
                <a:gd name="T36" fmla="*/ 2147483647 w 189"/>
                <a:gd name="T37" fmla="*/ 2147483647 h 158"/>
                <a:gd name="T38" fmla="*/ 2147483647 w 189"/>
                <a:gd name="T39" fmla="*/ 2147483647 h 158"/>
                <a:gd name="T40" fmla="*/ 2147483647 w 189"/>
                <a:gd name="T41" fmla="*/ 2147483647 h 158"/>
                <a:gd name="T42" fmla="*/ 2147483647 w 189"/>
                <a:gd name="T43" fmla="*/ 2147483647 h 158"/>
                <a:gd name="T44" fmla="*/ 2147483647 w 189"/>
                <a:gd name="T45" fmla="*/ 2147483647 h 158"/>
                <a:gd name="T46" fmla="*/ 2147483647 w 189"/>
                <a:gd name="T47" fmla="*/ 2147483647 h 158"/>
                <a:gd name="T48" fmla="*/ 2147483647 w 189"/>
                <a:gd name="T49" fmla="*/ 2147483647 h 158"/>
                <a:gd name="T50" fmla="*/ 2147483647 w 189"/>
                <a:gd name="T51" fmla="*/ 2147483647 h 158"/>
                <a:gd name="T52" fmla="*/ 2147483647 w 189"/>
                <a:gd name="T53" fmla="*/ 2147483647 h 158"/>
                <a:gd name="T54" fmla="*/ 2147483647 w 189"/>
                <a:gd name="T55" fmla="*/ 2147483647 h 158"/>
                <a:gd name="T56" fmla="*/ 0 w 189"/>
                <a:gd name="T57" fmla="*/ 2147483647 h 158"/>
                <a:gd name="T58" fmla="*/ 2147483647 w 189"/>
                <a:gd name="T59" fmla="*/ 2147483647 h 158"/>
                <a:gd name="T60" fmla="*/ 2147483647 w 189"/>
                <a:gd name="T61" fmla="*/ 2147483647 h 158"/>
                <a:gd name="T62" fmla="*/ 2147483647 w 189"/>
                <a:gd name="T63" fmla="*/ 2147483647 h 158"/>
                <a:gd name="T64" fmla="*/ 2147483647 w 189"/>
                <a:gd name="T65" fmla="*/ 2147483647 h 158"/>
                <a:gd name="T66" fmla="*/ 2147483647 w 189"/>
                <a:gd name="T67" fmla="*/ 2147483647 h 158"/>
                <a:gd name="T68" fmla="*/ 2147483647 w 189"/>
                <a:gd name="T69" fmla="*/ 0 h 158"/>
                <a:gd name="T70" fmla="*/ 2147483647 w 189"/>
                <a:gd name="T71" fmla="*/ 0 h 158"/>
                <a:gd name="T72" fmla="*/ 2147483647 w 189"/>
                <a:gd name="T73" fmla="*/ 0 h 15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9"/>
                <a:gd name="T112" fmla="*/ 0 h 158"/>
                <a:gd name="T113" fmla="*/ 189 w 189"/>
                <a:gd name="T114" fmla="*/ 158 h 15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9" h="158">
                  <a:moveTo>
                    <a:pt x="143" y="0"/>
                  </a:moveTo>
                  <a:lnTo>
                    <a:pt x="143" y="0"/>
                  </a:lnTo>
                  <a:lnTo>
                    <a:pt x="162" y="27"/>
                  </a:lnTo>
                  <a:lnTo>
                    <a:pt x="177" y="50"/>
                  </a:lnTo>
                  <a:lnTo>
                    <a:pt x="185" y="69"/>
                  </a:lnTo>
                  <a:lnTo>
                    <a:pt x="189" y="89"/>
                  </a:lnTo>
                  <a:lnTo>
                    <a:pt x="189" y="96"/>
                  </a:lnTo>
                  <a:lnTo>
                    <a:pt x="185" y="100"/>
                  </a:lnTo>
                  <a:lnTo>
                    <a:pt x="174" y="112"/>
                  </a:lnTo>
                  <a:lnTo>
                    <a:pt x="166" y="116"/>
                  </a:lnTo>
                  <a:lnTo>
                    <a:pt x="154" y="119"/>
                  </a:lnTo>
                  <a:lnTo>
                    <a:pt x="124" y="143"/>
                  </a:lnTo>
                  <a:lnTo>
                    <a:pt x="97" y="143"/>
                  </a:lnTo>
                  <a:lnTo>
                    <a:pt x="46" y="158"/>
                  </a:lnTo>
                  <a:lnTo>
                    <a:pt x="35" y="158"/>
                  </a:lnTo>
                  <a:lnTo>
                    <a:pt x="27" y="154"/>
                  </a:lnTo>
                  <a:lnTo>
                    <a:pt x="23" y="146"/>
                  </a:lnTo>
                  <a:lnTo>
                    <a:pt x="27" y="127"/>
                  </a:lnTo>
                  <a:lnTo>
                    <a:pt x="31" y="116"/>
                  </a:lnTo>
                  <a:lnTo>
                    <a:pt x="27" y="112"/>
                  </a:lnTo>
                  <a:lnTo>
                    <a:pt x="16" y="100"/>
                  </a:lnTo>
                  <a:lnTo>
                    <a:pt x="4" y="81"/>
                  </a:lnTo>
                  <a:lnTo>
                    <a:pt x="0" y="73"/>
                  </a:lnTo>
                  <a:lnTo>
                    <a:pt x="4" y="65"/>
                  </a:lnTo>
                  <a:lnTo>
                    <a:pt x="23" y="50"/>
                  </a:lnTo>
                  <a:lnTo>
                    <a:pt x="70" y="27"/>
                  </a:lnTo>
                  <a:lnTo>
                    <a:pt x="116" y="4"/>
                  </a:lnTo>
                  <a:lnTo>
                    <a:pt x="131" y="0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4818" name="群組 231"/>
          <p:cNvGrpSpPr>
            <a:grpSpLocks/>
          </p:cNvGrpSpPr>
          <p:nvPr/>
        </p:nvGrpSpPr>
        <p:grpSpPr bwMode="auto">
          <a:xfrm>
            <a:off x="6516688" y="274638"/>
            <a:ext cx="2160587" cy="6264275"/>
            <a:chOff x="6518275" y="4411663"/>
            <a:chExt cx="862013" cy="2446337"/>
          </a:xfrm>
        </p:grpSpPr>
        <p:grpSp>
          <p:nvGrpSpPr>
            <p:cNvPr id="34825" name="Group 74"/>
            <p:cNvGrpSpPr>
              <a:grpSpLocks/>
            </p:cNvGrpSpPr>
            <p:nvPr/>
          </p:nvGrpSpPr>
          <p:grpSpPr bwMode="auto">
            <a:xfrm>
              <a:off x="6518302" y="4411671"/>
              <a:ext cx="862016" cy="2446340"/>
              <a:chOff x="3599" y="2408"/>
              <a:chExt cx="345" cy="979"/>
            </a:xfrm>
          </p:grpSpPr>
          <p:sp>
            <p:nvSpPr>
              <p:cNvPr id="34827" name="Freeform 75"/>
              <p:cNvSpPr>
                <a:spLocks/>
              </p:cNvSpPr>
              <p:nvPr/>
            </p:nvSpPr>
            <p:spPr bwMode="auto">
              <a:xfrm>
                <a:off x="3869" y="2922"/>
                <a:ext cx="57" cy="80"/>
              </a:xfrm>
              <a:custGeom>
                <a:avLst/>
                <a:gdLst>
                  <a:gd name="T0" fmla="*/ 56 w 57"/>
                  <a:gd name="T1" fmla="*/ 0 h 80"/>
                  <a:gd name="T2" fmla="*/ 49 w 57"/>
                  <a:gd name="T3" fmla="*/ 6 h 80"/>
                  <a:gd name="T4" fmla="*/ 49 w 57"/>
                  <a:gd name="T5" fmla="*/ 12 h 80"/>
                  <a:gd name="T6" fmla="*/ 56 w 57"/>
                  <a:gd name="T7" fmla="*/ 24 h 80"/>
                  <a:gd name="T8" fmla="*/ 56 w 57"/>
                  <a:gd name="T9" fmla="*/ 36 h 80"/>
                  <a:gd name="T10" fmla="*/ 56 w 57"/>
                  <a:gd name="T11" fmla="*/ 55 h 80"/>
                  <a:gd name="T12" fmla="*/ 43 w 57"/>
                  <a:gd name="T13" fmla="*/ 61 h 80"/>
                  <a:gd name="T14" fmla="*/ 43 w 57"/>
                  <a:gd name="T15" fmla="*/ 73 h 80"/>
                  <a:gd name="T16" fmla="*/ 37 w 57"/>
                  <a:gd name="T17" fmla="*/ 79 h 80"/>
                  <a:gd name="T18" fmla="*/ 25 w 57"/>
                  <a:gd name="T19" fmla="*/ 79 h 80"/>
                  <a:gd name="T20" fmla="*/ 25 w 57"/>
                  <a:gd name="T21" fmla="*/ 79 h 80"/>
                  <a:gd name="T22" fmla="*/ 31 w 57"/>
                  <a:gd name="T23" fmla="*/ 67 h 80"/>
                  <a:gd name="T24" fmla="*/ 31 w 57"/>
                  <a:gd name="T25" fmla="*/ 61 h 80"/>
                  <a:gd name="T26" fmla="*/ 19 w 57"/>
                  <a:gd name="T27" fmla="*/ 67 h 80"/>
                  <a:gd name="T28" fmla="*/ 19 w 57"/>
                  <a:gd name="T29" fmla="*/ 55 h 80"/>
                  <a:gd name="T30" fmla="*/ 31 w 57"/>
                  <a:gd name="T31" fmla="*/ 48 h 80"/>
                  <a:gd name="T32" fmla="*/ 25 w 57"/>
                  <a:gd name="T33" fmla="*/ 36 h 80"/>
                  <a:gd name="T34" fmla="*/ 19 w 57"/>
                  <a:gd name="T35" fmla="*/ 42 h 80"/>
                  <a:gd name="T36" fmla="*/ 19 w 57"/>
                  <a:gd name="T37" fmla="*/ 55 h 80"/>
                  <a:gd name="T38" fmla="*/ 19 w 57"/>
                  <a:gd name="T39" fmla="*/ 61 h 80"/>
                  <a:gd name="T40" fmla="*/ 6 w 57"/>
                  <a:gd name="T41" fmla="*/ 61 h 80"/>
                  <a:gd name="T42" fmla="*/ 6 w 57"/>
                  <a:gd name="T43" fmla="*/ 61 h 80"/>
                  <a:gd name="T44" fmla="*/ 0 w 57"/>
                  <a:gd name="T45" fmla="*/ 55 h 80"/>
                  <a:gd name="T46" fmla="*/ 0 w 57"/>
                  <a:gd name="T47" fmla="*/ 55 h 80"/>
                  <a:gd name="T48" fmla="*/ 6 w 57"/>
                  <a:gd name="T49" fmla="*/ 48 h 80"/>
                  <a:gd name="T50" fmla="*/ 6 w 57"/>
                  <a:gd name="T51" fmla="*/ 30 h 80"/>
                  <a:gd name="T52" fmla="*/ 6 w 57"/>
                  <a:gd name="T53" fmla="*/ 24 h 80"/>
                  <a:gd name="T54" fmla="*/ 19 w 57"/>
                  <a:gd name="T55" fmla="*/ 12 h 80"/>
                  <a:gd name="T56" fmla="*/ 19 w 57"/>
                  <a:gd name="T57" fmla="*/ 6 h 80"/>
                  <a:gd name="T58" fmla="*/ 19 w 57"/>
                  <a:gd name="T59" fmla="*/ 6 h 80"/>
                  <a:gd name="T60" fmla="*/ 19 w 57"/>
                  <a:gd name="T61" fmla="*/ 0 h 80"/>
                  <a:gd name="T62" fmla="*/ 56 w 57"/>
                  <a:gd name="T63" fmla="*/ 0 h 80"/>
                  <a:gd name="T64" fmla="*/ 56 w 57"/>
                  <a:gd name="T65" fmla="*/ 0 h 80"/>
                  <a:gd name="T66" fmla="*/ 56 w 57"/>
                  <a:gd name="T67" fmla="*/ 0 h 8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7"/>
                  <a:gd name="T103" fmla="*/ 0 h 80"/>
                  <a:gd name="T104" fmla="*/ 57 w 57"/>
                  <a:gd name="T105" fmla="*/ 80 h 8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7" h="80">
                    <a:moveTo>
                      <a:pt x="56" y="0"/>
                    </a:moveTo>
                    <a:lnTo>
                      <a:pt x="49" y="6"/>
                    </a:lnTo>
                    <a:lnTo>
                      <a:pt x="49" y="12"/>
                    </a:lnTo>
                    <a:lnTo>
                      <a:pt x="56" y="24"/>
                    </a:lnTo>
                    <a:lnTo>
                      <a:pt x="56" y="36"/>
                    </a:lnTo>
                    <a:lnTo>
                      <a:pt x="56" y="55"/>
                    </a:lnTo>
                    <a:lnTo>
                      <a:pt x="43" y="61"/>
                    </a:lnTo>
                    <a:lnTo>
                      <a:pt x="43" y="73"/>
                    </a:lnTo>
                    <a:lnTo>
                      <a:pt x="37" y="79"/>
                    </a:lnTo>
                    <a:lnTo>
                      <a:pt x="25" y="79"/>
                    </a:lnTo>
                    <a:lnTo>
                      <a:pt x="31" y="67"/>
                    </a:lnTo>
                    <a:lnTo>
                      <a:pt x="31" y="61"/>
                    </a:lnTo>
                    <a:lnTo>
                      <a:pt x="19" y="67"/>
                    </a:lnTo>
                    <a:lnTo>
                      <a:pt x="19" y="55"/>
                    </a:lnTo>
                    <a:lnTo>
                      <a:pt x="31" y="48"/>
                    </a:lnTo>
                    <a:lnTo>
                      <a:pt x="25" y="36"/>
                    </a:lnTo>
                    <a:lnTo>
                      <a:pt x="19" y="42"/>
                    </a:lnTo>
                    <a:lnTo>
                      <a:pt x="19" y="55"/>
                    </a:lnTo>
                    <a:lnTo>
                      <a:pt x="19" y="61"/>
                    </a:lnTo>
                    <a:lnTo>
                      <a:pt x="6" y="61"/>
                    </a:lnTo>
                    <a:lnTo>
                      <a:pt x="0" y="55"/>
                    </a:lnTo>
                    <a:lnTo>
                      <a:pt x="6" y="48"/>
                    </a:lnTo>
                    <a:lnTo>
                      <a:pt x="6" y="30"/>
                    </a:lnTo>
                    <a:lnTo>
                      <a:pt x="6" y="24"/>
                    </a:lnTo>
                    <a:lnTo>
                      <a:pt x="19" y="12"/>
                    </a:lnTo>
                    <a:lnTo>
                      <a:pt x="19" y="6"/>
                    </a:lnTo>
                    <a:lnTo>
                      <a:pt x="19" y="0"/>
                    </a:ln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828" name="Freeform 76"/>
              <p:cNvSpPr>
                <a:spLocks/>
              </p:cNvSpPr>
              <p:nvPr/>
            </p:nvSpPr>
            <p:spPr bwMode="auto">
              <a:xfrm>
                <a:off x="3636" y="2928"/>
                <a:ext cx="50" cy="80"/>
              </a:xfrm>
              <a:custGeom>
                <a:avLst/>
                <a:gdLst>
                  <a:gd name="T0" fmla="*/ 36 w 50"/>
                  <a:gd name="T1" fmla="*/ 0 h 80"/>
                  <a:gd name="T2" fmla="*/ 36 w 50"/>
                  <a:gd name="T3" fmla="*/ 6 h 80"/>
                  <a:gd name="T4" fmla="*/ 36 w 50"/>
                  <a:gd name="T5" fmla="*/ 12 h 80"/>
                  <a:gd name="T6" fmla="*/ 36 w 50"/>
                  <a:gd name="T7" fmla="*/ 12 h 80"/>
                  <a:gd name="T8" fmla="*/ 43 w 50"/>
                  <a:gd name="T9" fmla="*/ 30 h 80"/>
                  <a:gd name="T10" fmla="*/ 43 w 50"/>
                  <a:gd name="T11" fmla="*/ 49 h 80"/>
                  <a:gd name="T12" fmla="*/ 43 w 50"/>
                  <a:gd name="T13" fmla="*/ 61 h 80"/>
                  <a:gd name="T14" fmla="*/ 49 w 50"/>
                  <a:gd name="T15" fmla="*/ 61 h 80"/>
                  <a:gd name="T16" fmla="*/ 49 w 50"/>
                  <a:gd name="T17" fmla="*/ 61 h 80"/>
                  <a:gd name="T18" fmla="*/ 49 w 50"/>
                  <a:gd name="T19" fmla="*/ 61 h 80"/>
                  <a:gd name="T20" fmla="*/ 43 w 50"/>
                  <a:gd name="T21" fmla="*/ 61 h 80"/>
                  <a:gd name="T22" fmla="*/ 43 w 50"/>
                  <a:gd name="T23" fmla="*/ 67 h 80"/>
                  <a:gd name="T24" fmla="*/ 43 w 50"/>
                  <a:gd name="T25" fmla="*/ 67 h 80"/>
                  <a:gd name="T26" fmla="*/ 36 w 50"/>
                  <a:gd name="T27" fmla="*/ 61 h 80"/>
                  <a:gd name="T28" fmla="*/ 36 w 50"/>
                  <a:gd name="T29" fmla="*/ 55 h 80"/>
                  <a:gd name="T30" fmla="*/ 36 w 50"/>
                  <a:gd name="T31" fmla="*/ 55 h 80"/>
                  <a:gd name="T32" fmla="*/ 36 w 50"/>
                  <a:gd name="T33" fmla="*/ 61 h 80"/>
                  <a:gd name="T34" fmla="*/ 36 w 50"/>
                  <a:gd name="T35" fmla="*/ 67 h 80"/>
                  <a:gd name="T36" fmla="*/ 36 w 50"/>
                  <a:gd name="T37" fmla="*/ 67 h 80"/>
                  <a:gd name="T38" fmla="*/ 43 w 50"/>
                  <a:gd name="T39" fmla="*/ 67 h 80"/>
                  <a:gd name="T40" fmla="*/ 43 w 50"/>
                  <a:gd name="T41" fmla="*/ 67 h 80"/>
                  <a:gd name="T42" fmla="*/ 43 w 50"/>
                  <a:gd name="T43" fmla="*/ 67 h 80"/>
                  <a:gd name="T44" fmla="*/ 43 w 50"/>
                  <a:gd name="T45" fmla="*/ 73 h 80"/>
                  <a:gd name="T46" fmla="*/ 43 w 50"/>
                  <a:gd name="T47" fmla="*/ 73 h 80"/>
                  <a:gd name="T48" fmla="*/ 30 w 50"/>
                  <a:gd name="T49" fmla="*/ 73 h 80"/>
                  <a:gd name="T50" fmla="*/ 30 w 50"/>
                  <a:gd name="T51" fmla="*/ 79 h 80"/>
                  <a:gd name="T52" fmla="*/ 12 w 50"/>
                  <a:gd name="T53" fmla="*/ 79 h 80"/>
                  <a:gd name="T54" fmla="*/ 6 w 50"/>
                  <a:gd name="T55" fmla="*/ 73 h 80"/>
                  <a:gd name="T56" fmla="*/ 6 w 50"/>
                  <a:gd name="T57" fmla="*/ 73 h 80"/>
                  <a:gd name="T58" fmla="*/ 0 w 50"/>
                  <a:gd name="T59" fmla="*/ 67 h 80"/>
                  <a:gd name="T60" fmla="*/ 0 w 50"/>
                  <a:gd name="T61" fmla="*/ 61 h 80"/>
                  <a:gd name="T62" fmla="*/ 0 w 50"/>
                  <a:gd name="T63" fmla="*/ 36 h 80"/>
                  <a:gd name="T64" fmla="*/ 0 w 50"/>
                  <a:gd name="T65" fmla="*/ 18 h 80"/>
                  <a:gd name="T66" fmla="*/ 0 w 50"/>
                  <a:gd name="T67" fmla="*/ 0 h 80"/>
                  <a:gd name="T68" fmla="*/ 36 w 50"/>
                  <a:gd name="T69" fmla="*/ 0 h 80"/>
                  <a:gd name="T70" fmla="*/ 36 w 50"/>
                  <a:gd name="T71" fmla="*/ 0 h 80"/>
                  <a:gd name="T72" fmla="*/ 36 w 50"/>
                  <a:gd name="T73" fmla="*/ 0 h 8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50"/>
                  <a:gd name="T112" fmla="*/ 0 h 80"/>
                  <a:gd name="T113" fmla="*/ 50 w 50"/>
                  <a:gd name="T114" fmla="*/ 80 h 8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50" h="80">
                    <a:moveTo>
                      <a:pt x="36" y="0"/>
                    </a:moveTo>
                    <a:lnTo>
                      <a:pt x="36" y="6"/>
                    </a:lnTo>
                    <a:lnTo>
                      <a:pt x="36" y="12"/>
                    </a:lnTo>
                    <a:lnTo>
                      <a:pt x="43" y="30"/>
                    </a:lnTo>
                    <a:lnTo>
                      <a:pt x="43" y="49"/>
                    </a:lnTo>
                    <a:lnTo>
                      <a:pt x="43" y="61"/>
                    </a:lnTo>
                    <a:lnTo>
                      <a:pt x="49" y="61"/>
                    </a:lnTo>
                    <a:lnTo>
                      <a:pt x="43" y="61"/>
                    </a:lnTo>
                    <a:lnTo>
                      <a:pt x="43" y="67"/>
                    </a:lnTo>
                    <a:lnTo>
                      <a:pt x="36" y="61"/>
                    </a:lnTo>
                    <a:lnTo>
                      <a:pt x="36" y="55"/>
                    </a:lnTo>
                    <a:lnTo>
                      <a:pt x="36" y="61"/>
                    </a:lnTo>
                    <a:lnTo>
                      <a:pt x="36" y="67"/>
                    </a:lnTo>
                    <a:lnTo>
                      <a:pt x="43" y="67"/>
                    </a:lnTo>
                    <a:lnTo>
                      <a:pt x="43" y="73"/>
                    </a:lnTo>
                    <a:lnTo>
                      <a:pt x="30" y="73"/>
                    </a:lnTo>
                    <a:lnTo>
                      <a:pt x="30" y="79"/>
                    </a:lnTo>
                    <a:lnTo>
                      <a:pt x="12" y="79"/>
                    </a:lnTo>
                    <a:lnTo>
                      <a:pt x="6" y="73"/>
                    </a:lnTo>
                    <a:lnTo>
                      <a:pt x="0" y="67"/>
                    </a:lnTo>
                    <a:lnTo>
                      <a:pt x="0" y="61"/>
                    </a:lnTo>
                    <a:lnTo>
                      <a:pt x="0" y="36"/>
                    </a:lnTo>
                    <a:lnTo>
                      <a:pt x="0" y="18"/>
                    </a:lnTo>
                    <a:lnTo>
                      <a:pt x="0" y="0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829" name="Freeform 77"/>
              <p:cNvSpPr>
                <a:spLocks/>
              </p:cNvSpPr>
              <p:nvPr/>
            </p:nvSpPr>
            <p:spPr bwMode="auto">
              <a:xfrm>
                <a:off x="3740" y="2555"/>
                <a:ext cx="93" cy="300"/>
              </a:xfrm>
              <a:custGeom>
                <a:avLst/>
                <a:gdLst>
                  <a:gd name="T0" fmla="*/ 86 w 93"/>
                  <a:gd name="T1" fmla="*/ 18 h 300"/>
                  <a:gd name="T2" fmla="*/ 92 w 93"/>
                  <a:gd name="T3" fmla="*/ 43 h 300"/>
                  <a:gd name="T4" fmla="*/ 92 w 93"/>
                  <a:gd name="T5" fmla="*/ 61 h 300"/>
                  <a:gd name="T6" fmla="*/ 86 w 93"/>
                  <a:gd name="T7" fmla="*/ 92 h 300"/>
                  <a:gd name="T8" fmla="*/ 80 w 93"/>
                  <a:gd name="T9" fmla="*/ 116 h 300"/>
                  <a:gd name="T10" fmla="*/ 74 w 93"/>
                  <a:gd name="T11" fmla="*/ 128 h 300"/>
                  <a:gd name="T12" fmla="*/ 74 w 93"/>
                  <a:gd name="T13" fmla="*/ 141 h 300"/>
                  <a:gd name="T14" fmla="*/ 86 w 93"/>
                  <a:gd name="T15" fmla="*/ 238 h 300"/>
                  <a:gd name="T16" fmla="*/ 74 w 93"/>
                  <a:gd name="T17" fmla="*/ 287 h 300"/>
                  <a:gd name="T18" fmla="*/ 74 w 93"/>
                  <a:gd name="T19" fmla="*/ 287 h 300"/>
                  <a:gd name="T20" fmla="*/ 68 w 93"/>
                  <a:gd name="T21" fmla="*/ 287 h 300"/>
                  <a:gd name="T22" fmla="*/ 62 w 93"/>
                  <a:gd name="T23" fmla="*/ 287 h 300"/>
                  <a:gd name="T24" fmla="*/ 55 w 93"/>
                  <a:gd name="T25" fmla="*/ 287 h 300"/>
                  <a:gd name="T26" fmla="*/ 43 w 93"/>
                  <a:gd name="T27" fmla="*/ 287 h 300"/>
                  <a:gd name="T28" fmla="*/ 25 w 93"/>
                  <a:gd name="T29" fmla="*/ 299 h 300"/>
                  <a:gd name="T30" fmla="*/ 25 w 93"/>
                  <a:gd name="T31" fmla="*/ 299 h 300"/>
                  <a:gd name="T32" fmla="*/ 25 w 93"/>
                  <a:gd name="T33" fmla="*/ 263 h 300"/>
                  <a:gd name="T34" fmla="*/ 25 w 93"/>
                  <a:gd name="T35" fmla="*/ 232 h 300"/>
                  <a:gd name="T36" fmla="*/ 25 w 93"/>
                  <a:gd name="T37" fmla="*/ 202 h 300"/>
                  <a:gd name="T38" fmla="*/ 31 w 93"/>
                  <a:gd name="T39" fmla="*/ 147 h 300"/>
                  <a:gd name="T40" fmla="*/ 12 w 93"/>
                  <a:gd name="T41" fmla="*/ 55 h 300"/>
                  <a:gd name="T42" fmla="*/ 0 w 93"/>
                  <a:gd name="T43" fmla="*/ 24 h 300"/>
                  <a:gd name="T44" fmla="*/ 0 w 93"/>
                  <a:gd name="T45" fmla="*/ 18 h 300"/>
                  <a:gd name="T46" fmla="*/ 0 w 93"/>
                  <a:gd name="T47" fmla="*/ 12 h 300"/>
                  <a:gd name="T48" fmla="*/ 0 w 93"/>
                  <a:gd name="T49" fmla="*/ 12 h 300"/>
                  <a:gd name="T50" fmla="*/ 0 w 93"/>
                  <a:gd name="T51" fmla="*/ 6 h 300"/>
                  <a:gd name="T52" fmla="*/ 0 w 93"/>
                  <a:gd name="T53" fmla="*/ 6 h 300"/>
                  <a:gd name="T54" fmla="*/ 0 w 93"/>
                  <a:gd name="T55" fmla="*/ 6 h 300"/>
                  <a:gd name="T56" fmla="*/ 6 w 93"/>
                  <a:gd name="T57" fmla="*/ 0 h 300"/>
                  <a:gd name="T58" fmla="*/ 6 w 93"/>
                  <a:gd name="T59" fmla="*/ 6 h 300"/>
                  <a:gd name="T60" fmla="*/ 6 w 93"/>
                  <a:gd name="T61" fmla="*/ 12 h 300"/>
                  <a:gd name="T62" fmla="*/ 25 w 93"/>
                  <a:gd name="T63" fmla="*/ 31 h 300"/>
                  <a:gd name="T64" fmla="*/ 43 w 93"/>
                  <a:gd name="T65" fmla="*/ 49 h 300"/>
                  <a:gd name="T66" fmla="*/ 49 w 93"/>
                  <a:gd name="T67" fmla="*/ 43 h 300"/>
                  <a:gd name="T68" fmla="*/ 68 w 93"/>
                  <a:gd name="T69" fmla="*/ 31 h 300"/>
                  <a:gd name="T70" fmla="*/ 74 w 93"/>
                  <a:gd name="T71" fmla="*/ 24 h 300"/>
                  <a:gd name="T72" fmla="*/ 74 w 93"/>
                  <a:gd name="T73" fmla="*/ 12 h 300"/>
                  <a:gd name="T74" fmla="*/ 74 w 93"/>
                  <a:gd name="T75" fmla="*/ 6 h 300"/>
                  <a:gd name="T76" fmla="*/ 80 w 93"/>
                  <a:gd name="T77" fmla="*/ 6 h 300"/>
                  <a:gd name="T78" fmla="*/ 86 w 93"/>
                  <a:gd name="T79" fmla="*/ 6 h 300"/>
                  <a:gd name="T80" fmla="*/ 86 w 93"/>
                  <a:gd name="T81" fmla="*/ 6 h 300"/>
                  <a:gd name="T82" fmla="*/ 86 w 93"/>
                  <a:gd name="T83" fmla="*/ 18 h 300"/>
                  <a:gd name="T84" fmla="*/ 86 w 93"/>
                  <a:gd name="T85" fmla="*/ 18 h 300"/>
                  <a:gd name="T86" fmla="*/ 86 w 93"/>
                  <a:gd name="T87" fmla="*/ 18 h 3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3"/>
                  <a:gd name="T133" fmla="*/ 0 h 300"/>
                  <a:gd name="T134" fmla="*/ 93 w 93"/>
                  <a:gd name="T135" fmla="*/ 300 h 3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3" h="300">
                    <a:moveTo>
                      <a:pt x="86" y="18"/>
                    </a:moveTo>
                    <a:lnTo>
                      <a:pt x="92" y="43"/>
                    </a:lnTo>
                    <a:lnTo>
                      <a:pt x="92" y="61"/>
                    </a:lnTo>
                    <a:lnTo>
                      <a:pt x="86" y="92"/>
                    </a:lnTo>
                    <a:lnTo>
                      <a:pt x="80" y="116"/>
                    </a:lnTo>
                    <a:lnTo>
                      <a:pt x="74" y="128"/>
                    </a:lnTo>
                    <a:lnTo>
                      <a:pt x="74" y="141"/>
                    </a:lnTo>
                    <a:lnTo>
                      <a:pt x="86" y="238"/>
                    </a:lnTo>
                    <a:lnTo>
                      <a:pt x="74" y="287"/>
                    </a:lnTo>
                    <a:lnTo>
                      <a:pt x="68" y="287"/>
                    </a:lnTo>
                    <a:lnTo>
                      <a:pt x="62" y="287"/>
                    </a:lnTo>
                    <a:lnTo>
                      <a:pt x="55" y="287"/>
                    </a:lnTo>
                    <a:lnTo>
                      <a:pt x="43" y="287"/>
                    </a:lnTo>
                    <a:lnTo>
                      <a:pt x="25" y="299"/>
                    </a:lnTo>
                    <a:lnTo>
                      <a:pt x="25" y="263"/>
                    </a:lnTo>
                    <a:lnTo>
                      <a:pt x="25" y="232"/>
                    </a:lnTo>
                    <a:lnTo>
                      <a:pt x="25" y="202"/>
                    </a:lnTo>
                    <a:lnTo>
                      <a:pt x="31" y="147"/>
                    </a:lnTo>
                    <a:lnTo>
                      <a:pt x="12" y="55"/>
                    </a:lnTo>
                    <a:lnTo>
                      <a:pt x="0" y="24"/>
                    </a:lnTo>
                    <a:lnTo>
                      <a:pt x="0" y="18"/>
                    </a:lnTo>
                    <a:lnTo>
                      <a:pt x="0" y="12"/>
                    </a:lnTo>
                    <a:lnTo>
                      <a:pt x="0" y="6"/>
                    </a:lnTo>
                    <a:lnTo>
                      <a:pt x="6" y="0"/>
                    </a:lnTo>
                    <a:lnTo>
                      <a:pt x="6" y="6"/>
                    </a:lnTo>
                    <a:lnTo>
                      <a:pt x="6" y="12"/>
                    </a:lnTo>
                    <a:lnTo>
                      <a:pt x="25" y="31"/>
                    </a:lnTo>
                    <a:lnTo>
                      <a:pt x="43" y="49"/>
                    </a:lnTo>
                    <a:lnTo>
                      <a:pt x="49" y="43"/>
                    </a:lnTo>
                    <a:lnTo>
                      <a:pt x="68" y="31"/>
                    </a:lnTo>
                    <a:lnTo>
                      <a:pt x="74" y="24"/>
                    </a:lnTo>
                    <a:lnTo>
                      <a:pt x="74" y="12"/>
                    </a:lnTo>
                    <a:lnTo>
                      <a:pt x="74" y="6"/>
                    </a:lnTo>
                    <a:lnTo>
                      <a:pt x="80" y="6"/>
                    </a:lnTo>
                    <a:lnTo>
                      <a:pt x="86" y="6"/>
                    </a:lnTo>
                    <a:lnTo>
                      <a:pt x="86" y="18"/>
                    </a:lnTo>
                    <a:close/>
                  </a:path>
                </a:pathLst>
              </a:custGeom>
              <a:solidFill>
                <a:schemeClr val="bg1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830" name="Freeform 78"/>
              <p:cNvSpPr>
                <a:spLocks/>
              </p:cNvSpPr>
              <p:nvPr/>
            </p:nvSpPr>
            <p:spPr bwMode="auto">
              <a:xfrm>
                <a:off x="3599" y="2555"/>
                <a:ext cx="339" cy="374"/>
              </a:xfrm>
              <a:custGeom>
                <a:avLst/>
                <a:gdLst>
                  <a:gd name="T0" fmla="*/ 110 w 339"/>
                  <a:gd name="T1" fmla="*/ 31 h 374"/>
                  <a:gd name="T2" fmla="*/ 135 w 339"/>
                  <a:gd name="T3" fmla="*/ 6 h 374"/>
                  <a:gd name="T4" fmla="*/ 141 w 339"/>
                  <a:gd name="T5" fmla="*/ 6 h 374"/>
                  <a:gd name="T6" fmla="*/ 141 w 339"/>
                  <a:gd name="T7" fmla="*/ 12 h 374"/>
                  <a:gd name="T8" fmla="*/ 141 w 339"/>
                  <a:gd name="T9" fmla="*/ 12 h 374"/>
                  <a:gd name="T10" fmla="*/ 141 w 339"/>
                  <a:gd name="T11" fmla="*/ 24 h 374"/>
                  <a:gd name="T12" fmla="*/ 166 w 339"/>
                  <a:gd name="T13" fmla="*/ 202 h 374"/>
                  <a:gd name="T14" fmla="*/ 159 w 339"/>
                  <a:gd name="T15" fmla="*/ 275 h 374"/>
                  <a:gd name="T16" fmla="*/ 166 w 339"/>
                  <a:gd name="T17" fmla="*/ 299 h 374"/>
                  <a:gd name="T18" fmla="*/ 184 w 339"/>
                  <a:gd name="T19" fmla="*/ 287 h 374"/>
                  <a:gd name="T20" fmla="*/ 196 w 339"/>
                  <a:gd name="T21" fmla="*/ 287 h 374"/>
                  <a:gd name="T22" fmla="*/ 209 w 339"/>
                  <a:gd name="T23" fmla="*/ 287 h 374"/>
                  <a:gd name="T24" fmla="*/ 215 w 339"/>
                  <a:gd name="T25" fmla="*/ 287 h 374"/>
                  <a:gd name="T26" fmla="*/ 215 w 339"/>
                  <a:gd name="T27" fmla="*/ 141 h 374"/>
                  <a:gd name="T28" fmla="*/ 221 w 339"/>
                  <a:gd name="T29" fmla="*/ 116 h 374"/>
                  <a:gd name="T30" fmla="*/ 227 w 339"/>
                  <a:gd name="T31" fmla="*/ 18 h 374"/>
                  <a:gd name="T32" fmla="*/ 233 w 339"/>
                  <a:gd name="T33" fmla="*/ 12 h 374"/>
                  <a:gd name="T34" fmla="*/ 239 w 339"/>
                  <a:gd name="T35" fmla="*/ 18 h 374"/>
                  <a:gd name="T36" fmla="*/ 282 w 339"/>
                  <a:gd name="T37" fmla="*/ 43 h 374"/>
                  <a:gd name="T38" fmla="*/ 326 w 339"/>
                  <a:gd name="T39" fmla="*/ 141 h 374"/>
                  <a:gd name="T40" fmla="*/ 332 w 339"/>
                  <a:gd name="T41" fmla="*/ 177 h 374"/>
                  <a:gd name="T42" fmla="*/ 338 w 339"/>
                  <a:gd name="T43" fmla="*/ 324 h 374"/>
                  <a:gd name="T44" fmla="*/ 338 w 339"/>
                  <a:gd name="T45" fmla="*/ 360 h 374"/>
                  <a:gd name="T46" fmla="*/ 326 w 339"/>
                  <a:gd name="T47" fmla="*/ 367 h 374"/>
                  <a:gd name="T48" fmla="*/ 289 w 339"/>
                  <a:gd name="T49" fmla="*/ 367 h 374"/>
                  <a:gd name="T50" fmla="*/ 289 w 339"/>
                  <a:gd name="T51" fmla="*/ 312 h 374"/>
                  <a:gd name="T52" fmla="*/ 276 w 339"/>
                  <a:gd name="T53" fmla="*/ 336 h 374"/>
                  <a:gd name="T54" fmla="*/ 270 w 339"/>
                  <a:gd name="T55" fmla="*/ 373 h 374"/>
                  <a:gd name="T56" fmla="*/ 37 w 339"/>
                  <a:gd name="T57" fmla="*/ 373 h 374"/>
                  <a:gd name="T58" fmla="*/ 0 w 339"/>
                  <a:gd name="T59" fmla="*/ 342 h 374"/>
                  <a:gd name="T60" fmla="*/ 24 w 339"/>
                  <a:gd name="T61" fmla="*/ 336 h 374"/>
                  <a:gd name="T62" fmla="*/ 30 w 339"/>
                  <a:gd name="T63" fmla="*/ 238 h 374"/>
                  <a:gd name="T64" fmla="*/ 43 w 339"/>
                  <a:gd name="T65" fmla="*/ 159 h 374"/>
                  <a:gd name="T66" fmla="*/ 61 w 339"/>
                  <a:gd name="T67" fmla="*/ 79 h 374"/>
                  <a:gd name="T68" fmla="*/ 61 w 339"/>
                  <a:gd name="T69" fmla="*/ 67 h 374"/>
                  <a:gd name="T70" fmla="*/ 67 w 339"/>
                  <a:gd name="T71" fmla="*/ 61 h 374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39"/>
                  <a:gd name="T109" fmla="*/ 0 h 374"/>
                  <a:gd name="T110" fmla="*/ 339 w 339"/>
                  <a:gd name="T111" fmla="*/ 374 h 374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39" h="374">
                    <a:moveTo>
                      <a:pt x="67" y="61"/>
                    </a:moveTo>
                    <a:lnTo>
                      <a:pt x="110" y="31"/>
                    </a:lnTo>
                    <a:lnTo>
                      <a:pt x="116" y="24"/>
                    </a:lnTo>
                    <a:lnTo>
                      <a:pt x="135" y="6"/>
                    </a:lnTo>
                    <a:lnTo>
                      <a:pt x="147" y="0"/>
                    </a:lnTo>
                    <a:lnTo>
                      <a:pt x="141" y="6"/>
                    </a:lnTo>
                    <a:lnTo>
                      <a:pt x="141" y="12"/>
                    </a:lnTo>
                    <a:lnTo>
                      <a:pt x="141" y="18"/>
                    </a:lnTo>
                    <a:lnTo>
                      <a:pt x="141" y="24"/>
                    </a:lnTo>
                    <a:lnTo>
                      <a:pt x="166" y="104"/>
                    </a:lnTo>
                    <a:lnTo>
                      <a:pt x="166" y="202"/>
                    </a:lnTo>
                    <a:lnTo>
                      <a:pt x="166" y="232"/>
                    </a:lnTo>
                    <a:lnTo>
                      <a:pt x="159" y="275"/>
                    </a:lnTo>
                    <a:lnTo>
                      <a:pt x="166" y="299"/>
                    </a:lnTo>
                    <a:lnTo>
                      <a:pt x="178" y="293"/>
                    </a:lnTo>
                    <a:lnTo>
                      <a:pt x="184" y="287"/>
                    </a:lnTo>
                    <a:lnTo>
                      <a:pt x="190" y="287"/>
                    </a:lnTo>
                    <a:lnTo>
                      <a:pt x="196" y="287"/>
                    </a:lnTo>
                    <a:lnTo>
                      <a:pt x="203" y="287"/>
                    </a:lnTo>
                    <a:lnTo>
                      <a:pt x="209" y="287"/>
                    </a:lnTo>
                    <a:lnTo>
                      <a:pt x="215" y="287"/>
                    </a:lnTo>
                    <a:lnTo>
                      <a:pt x="227" y="208"/>
                    </a:lnTo>
                    <a:lnTo>
                      <a:pt x="215" y="141"/>
                    </a:lnTo>
                    <a:lnTo>
                      <a:pt x="215" y="128"/>
                    </a:lnTo>
                    <a:lnTo>
                      <a:pt x="221" y="116"/>
                    </a:lnTo>
                    <a:lnTo>
                      <a:pt x="233" y="61"/>
                    </a:lnTo>
                    <a:lnTo>
                      <a:pt x="227" y="18"/>
                    </a:lnTo>
                    <a:lnTo>
                      <a:pt x="227" y="6"/>
                    </a:lnTo>
                    <a:lnTo>
                      <a:pt x="233" y="12"/>
                    </a:lnTo>
                    <a:lnTo>
                      <a:pt x="233" y="18"/>
                    </a:lnTo>
                    <a:lnTo>
                      <a:pt x="239" y="18"/>
                    </a:lnTo>
                    <a:lnTo>
                      <a:pt x="239" y="24"/>
                    </a:lnTo>
                    <a:lnTo>
                      <a:pt x="282" y="43"/>
                    </a:lnTo>
                    <a:lnTo>
                      <a:pt x="313" y="67"/>
                    </a:lnTo>
                    <a:lnTo>
                      <a:pt x="326" y="141"/>
                    </a:lnTo>
                    <a:lnTo>
                      <a:pt x="332" y="153"/>
                    </a:lnTo>
                    <a:lnTo>
                      <a:pt x="332" y="177"/>
                    </a:lnTo>
                    <a:lnTo>
                      <a:pt x="338" y="324"/>
                    </a:lnTo>
                    <a:lnTo>
                      <a:pt x="338" y="360"/>
                    </a:lnTo>
                    <a:lnTo>
                      <a:pt x="332" y="367"/>
                    </a:lnTo>
                    <a:lnTo>
                      <a:pt x="326" y="367"/>
                    </a:lnTo>
                    <a:lnTo>
                      <a:pt x="289" y="367"/>
                    </a:lnTo>
                    <a:lnTo>
                      <a:pt x="289" y="360"/>
                    </a:lnTo>
                    <a:lnTo>
                      <a:pt x="289" y="312"/>
                    </a:lnTo>
                    <a:lnTo>
                      <a:pt x="282" y="306"/>
                    </a:lnTo>
                    <a:lnTo>
                      <a:pt x="276" y="336"/>
                    </a:lnTo>
                    <a:lnTo>
                      <a:pt x="270" y="336"/>
                    </a:lnTo>
                    <a:lnTo>
                      <a:pt x="270" y="373"/>
                    </a:lnTo>
                    <a:lnTo>
                      <a:pt x="73" y="373"/>
                    </a:lnTo>
                    <a:lnTo>
                      <a:pt x="37" y="373"/>
                    </a:lnTo>
                    <a:lnTo>
                      <a:pt x="30" y="373"/>
                    </a:lnTo>
                    <a:lnTo>
                      <a:pt x="0" y="342"/>
                    </a:lnTo>
                    <a:lnTo>
                      <a:pt x="18" y="336"/>
                    </a:lnTo>
                    <a:lnTo>
                      <a:pt x="24" y="336"/>
                    </a:lnTo>
                    <a:lnTo>
                      <a:pt x="24" y="287"/>
                    </a:lnTo>
                    <a:lnTo>
                      <a:pt x="30" y="238"/>
                    </a:lnTo>
                    <a:lnTo>
                      <a:pt x="30" y="202"/>
                    </a:lnTo>
                    <a:lnTo>
                      <a:pt x="43" y="159"/>
                    </a:lnTo>
                    <a:lnTo>
                      <a:pt x="43" y="122"/>
                    </a:lnTo>
                    <a:lnTo>
                      <a:pt x="61" y="79"/>
                    </a:lnTo>
                    <a:lnTo>
                      <a:pt x="61" y="67"/>
                    </a:lnTo>
                    <a:lnTo>
                      <a:pt x="67" y="6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831" name="Freeform 79"/>
              <p:cNvSpPr>
                <a:spLocks/>
              </p:cNvSpPr>
              <p:nvPr/>
            </p:nvSpPr>
            <p:spPr bwMode="auto">
              <a:xfrm>
                <a:off x="3660" y="2928"/>
                <a:ext cx="284" cy="459"/>
              </a:xfrm>
              <a:custGeom>
                <a:avLst/>
                <a:gdLst>
                  <a:gd name="T0" fmla="*/ 12 w 284"/>
                  <a:gd name="T1" fmla="*/ 12 h 459"/>
                  <a:gd name="T2" fmla="*/ 19 w 284"/>
                  <a:gd name="T3" fmla="*/ 30 h 459"/>
                  <a:gd name="T4" fmla="*/ 19 w 284"/>
                  <a:gd name="T5" fmla="*/ 61 h 459"/>
                  <a:gd name="T6" fmla="*/ 25 w 284"/>
                  <a:gd name="T7" fmla="*/ 61 h 459"/>
                  <a:gd name="T8" fmla="*/ 19 w 284"/>
                  <a:gd name="T9" fmla="*/ 61 h 459"/>
                  <a:gd name="T10" fmla="*/ 19 w 284"/>
                  <a:gd name="T11" fmla="*/ 67 h 459"/>
                  <a:gd name="T12" fmla="*/ 19 w 284"/>
                  <a:gd name="T13" fmla="*/ 67 h 459"/>
                  <a:gd name="T14" fmla="*/ 19 w 284"/>
                  <a:gd name="T15" fmla="*/ 73 h 459"/>
                  <a:gd name="T16" fmla="*/ 19 w 284"/>
                  <a:gd name="T17" fmla="*/ 110 h 459"/>
                  <a:gd name="T18" fmla="*/ 37 w 284"/>
                  <a:gd name="T19" fmla="*/ 165 h 459"/>
                  <a:gd name="T20" fmla="*/ 31 w 284"/>
                  <a:gd name="T21" fmla="*/ 171 h 459"/>
                  <a:gd name="T22" fmla="*/ 37 w 284"/>
                  <a:gd name="T23" fmla="*/ 177 h 459"/>
                  <a:gd name="T24" fmla="*/ 37 w 284"/>
                  <a:gd name="T25" fmla="*/ 195 h 459"/>
                  <a:gd name="T26" fmla="*/ 37 w 284"/>
                  <a:gd name="T27" fmla="*/ 250 h 459"/>
                  <a:gd name="T28" fmla="*/ 43 w 284"/>
                  <a:gd name="T29" fmla="*/ 354 h 459"/>
                  <a:gd name="T30" fmla="*/ 43 w 284"/>
                  <a:gd name="T31" fmla="*/ 366 h 459"/>
                  <a:gd name="T32" fmla="*/ 55 w 284"/>
                  <a:gd name="T33" fmla="*/ 378 h 459"/>
                  <a:gd name="T34" fmla="*/ 49 w 284"/>
                  <a:gd name="T35" fmla="*/ 397 h 459"/>
                  <a:gd name="T36" fmla="*/ 6 w 284"/>
                  <a:gd name="T37" fmla="*/ 415 h 459"/>
                  <a:gd name="T38" fmla="*/ 0 w 284"/>
                  <a:gd name="T39" fmla="*/ 427 h 459"/>
                  <a:gd name="T40" fmla="*/ 19 w 284"/>
                  <a:gd name="T41" fmla="*/ 440 h 459"/>
                  <a:gd name="T42" fmla="*/ 80 w 284"/>
                  <a:gd name="T43" fmla="*/ 433 h 459"/>
                  <a:gd name="T44" fmla="*/ 105 w 284"/>
                  <a:gd name="T45" fmla="*/ 433 h 459"/>
                  <a:gd name="T46" fmla="*/ 111 w 284"/>
                  <a:gd name="T47" fmla="*/ 409 h 459"/>
                  <a:gd name="T48" fmla="*/ 111 w 284"/>
                  <a:gd name="T49" fmla="*/ 391 h 459"/>
                  <a:gd name="T50" fmla="*/ 111 w 284"/>
                  <a:gd name="T51" fmla="*/ 342 h 459"/>
                  <a:gd name="T52" fmla="*/ 105 w 284"/>
                  <a:gd name="T53" fmla="*/ 244 h 459"/>
                  <a:gd name="T54" fmla="*/ 105 w 284"/>
                  <a:gd name="T55" fmla="*/ 226 h 459"/>
                  <a:gd name="T56" fmla="*/ 105 w 284"/>
                  <a:gd name="T57" fmla="*/ 201 h 459"/>
                  <a:gd name="T58" fmla="*/ 105 w 284"/>
                  <a:gd name="T59" fmla="*/ 165 h 459"/>
                  <a:gd name="T60" fmla="*/ 105 w 284"/>
                  <a:gd name="T61" fmla="*/ 134 h 459"/>
                  <a:gd name="T62" fmla="*/ 105 w 284"/>
                  <a:gd name="T63" fmla="*/ 97 h 459"/>
                  <a:gd name="T64" fmla="*/ 105 w 284"/>
                  <a:gd name="T65" fmla="*/ 55 h 459"/>
                  <a:gd name="T66" fmla="*/ 123 w 284"/>
                  <a:gd name="T67" fmla="*/ 97 h 459"/>
                  <a:gd name="T68" fmla="*/ 129 w 284"/>
                  <a:gd name="T69" fmla="*/ 159 h 459"/>
                  <a:gd name="T70" fmla="*/ 129 w 284"/>
                  <a:gd name="T71" fmla="*/ 183 h 459"/>
                  <a:gd name="T72" fmla="*/ 142 w 284"/>
                  <a:gd name="T73" fmla="*/ 220 h 459"/>
                  <a:gd name="T74" fmla="*/ 142 w 284"/>
                  <a:gd name="T75" fmla="*/ 244 h 459"/>
                  <a:gd name="T76" fmla="*/ 129 w 284"/>
                  <a:gd name="T77" fmla="*/ 366 h 459"/>
                  <a:gd name="T78" fmla="*/ 135 w 284"/>
                  <a:gd name="T79" fmla="*/ 391 h 459"/>
                  <a:gd name="T80" fmla="*/ 129 w 284"/>
                  <a:gd name="T81" fmla="*/ 433 h 459"/>
                  <a:gd name="T82" fmla="*/ 154 w 284"/>
                  <a:gd name="T83" fmla="*/ 452 h 459"/>
                  <a:gd name="T84" fmla="*/ 221 w 284"/>
                  <a:gd name="T85" fmla="*/ 458 h 459"/>
                  <a:gd name="T86" fmla="*/ 203 w 284"/>
                  <a:gd name="T87" fmla="*/ 427 h 459"/>
                  <a:gd name="T88" fmla="*/ 191 w 284"/>
                  <a:gd name="T89" fmla="*/ 397 h 459"/>
                  <a:gd name="T90" fmla="*/ 203 w 284"/>
                  <a:gd name="T91" fmla="*/ 378 h 459"/>
                  <a:gd name="T92" fmla="*/ 197 w 284"/>
                  <a:gd name="T93" fmla="*/ 354 h 459"/>
                  <a:gd name="T94" fmla="*/ 203 w 284"/>
                  <a:gd name="T95" fmla="*/ 299 h 459"/>
                  <a:gd name="T96" fmla="*/ 203 w 284"/>
                  <a:gd name="T97" fmla="*/ 244 h 459"/>
                  <a:gd name="T98" fmla="*/ 203 w 284"/>
                  <a:gd name="T99" fmla="*/ 232 h 459"/>
                  <a:gd name="T100" fmla="*/ 203 w 284"/>
                  <a:gd name="T101" fmla="*/ 214 h 459"/>
                  <a:gd name="T102" fmla="*/ 209 w 284"/>
                  <a:gd name="T103" fmla="*/ 195 h 459"/>
                  <a:gd name="T104" fmla="*/ 252 w 284"/>
                  <a:gd name="T105" fmla="*/ 177 h 459"/>
                  <a:gd name="T106" fmla="*/ 283 w 284"/>
                  <a:gd name="T107" fmla="*/ 97 h 459"/>
                  <a:gd name="T108" fmla="*/ 277 w 284"/>
                  <a:gd name="T109" fmla="*/ 73 h 459"/>
                  <a:gd name="T110" fmla="*/ 258 w 284"/>
                  <a:gd name="T111" fmla="*/ 67 h 459"/>
                  <a:gd name="T112" fmla="*/ 246 w 284"/>
                  <a:gd name="T113" fmla="*/ 73 h 459"/>
                  <a:gd name="T114" fmla="*/ 234 w 284"/>
                  <a:gd name="T115" fmla="*/ 73 h 459"/>
                  <a:gd name="T116" fmla="*/ 240 w 284"/>
                  <a:gd name="T117" fmla="*/ 55 h 459"/>
                  <a:gd name="T118" fmla="*/ 228 w 284"/>
                  <a:gd name="T119" fmla="*/ 67 h 459"/>
                  <a:gd name="T120" fmla="*/ 209 w 284"/>
                  <a:gd name="T121" fmla="*/ 91 h 459"/>
                  <a:gd name="T122" fmla="*/ 12 w 284"/>
                  <a:gd name="T123" fmla="*/ 0 h 459"/>
                  <a:gd name="T124" fmla="*/ 12 w 284"/>
                  <a:gd name="T125" fmla="*/ 6 h 459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84"/>
                  <a:gd name="T190" fmla="*/ 0 h 459"/>
                  <a:gd name="T191" fmla="*/ 284 w 284"/>
                  <a:gd name="T192" fmla="*/ 459 h 459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84" h="459">
                    <a:moveTo>
                      <a:pt x="12" y="6"/>
                    </a:moveTo>
                    <a:lnTo>
                      <a:pt x="12" y="12"/>
                    </a:lnTo>
                    <a:lnTo>
                      <a:pt x="19" y="30"/>
                    </a:lnTo>
                    <a:lnTo>
                      <a:pt x="19" y="49"/>
                    </a:lnTo>
                    <a:lnTo>
                      <a:pt x="19" y="61"/>
                    </a:lnTo>
                    <a:lnTo>
                      <a:pt x="25" y="61"/>
                    </a:lnTo>
                    <a:lnTo>
                      <a:pt x="19" y="61"/>
                    </a:lnTo>
                    <a:lnTo>
                      <a:pt x="19" y="67"/>
                    </a:lnTo>
                    <a:lnTo>
                      <a:pt x="19" y="73"/>
                    </a:lnTo>
                    <a:lnTo>
                      <a:pt x="19" y="97"/>
                    </a:lnTo>
                    <a:lnTo>
                      <a:pt x="19" y="110"/>
                    </a:lnTo>
                    <a:lnTo>
                      <a:pt x="31" y="140"/>
                    </a:lnTo>
                    <a:lnTo>
                      <a:pt x="37" y="165"/>
                    </a:lnTo>
                    <a:lnTo>
                      <a:pt x="31" y="171"/>
                    </a:lnTo>
                    <a:lnTo>
                      <a:pt x="37" y="171"/>
                    </a:lnTo>
                    <a:lnTo>
                      <a:pt x="37" y="177"/>
                    </a:lnTo>
                    <a:lnTo>
                      <a:pt x="37" y="183"/>
                    </a:lnTo>
                    <a:lnTo>
                      <a:pt x="37" y="195"/>
                    </a:lnTo>
                    <a:lnTo>
                      <a:pt x="37" y="226"/>
                    </a:lnTo>
                    <a:lnTo>
                      <a:pt x="37" y="250"/>
                    </a:lnTo>
                    <a:lnTo>
                      <a:pt x="43" y="305"/>
                    </a:lnTo>
                    <a:lnTo>
                      <a:pt x="43" y="354"/>
                    </a:lnTo>
                    <a:lnTo>
                      <a:pt x="43" y="360"/>
                    </a:lnTo>
                    <a:lnTo>
                      <a:pt x="43" y="366"/>
                    </a:lnTo>
                    <a:lnTo>
                      <a:pt x="49" y="372"/>
                    </a:lnTo>
                    <a:lnTo>
                      <a:pt x="55" y="378"/>
                    </a:lnTo>
                    <a:lnTo>
                      <a:pt x="55" y="391"/>
                    </a:lnTo>
                    <a:lnTo>
                      <a:pt x="49" y="397"/>
                    </a:lnTo>
                    <a:lnTo>
                      <a:pt x="31" y="409"/>
                    </a:lnTo>
                    <a:lnTo>
                      <a:pt x="6" y="415"/>
                    </a:lnTo>
                    <a:lnTo>
                      <a:pt x="0" y="427"/>
                    </a:lnTo>
                    <a:lnTo>
                      <a:pt x="0" y="433"/>
                    </a:lnTo>
                    <a:lnTo>
                      <a:pt x="19" y="440"/>
                    </a:lnTo>
                    <a:lnTo>
                      <a:pt x="37" y="440"/>
                    </a:lnTo>
                    <a:lnTo>
                      <a:pt x="80" y="433"/>
                    </a:lnTo>
                    <a:lnTo>
                      <a:pt x="92" y="433"/>
                    </a:lnTo>
                    <a:lnTo>
                      <a:pt x="105" y="433"/>
                    </a:lnTo>
                    <a:lnTo>
                      <a:pt x="111" y="427"/>
                    </a:lnTo>
                    <a:lnTo>
                      <a:pt x="111" y="409"/>
                    </a:lnTo>
                    <a:lnTo>
                      <a:pt x="111" y="391"/>
                    </a:lnTo>
                    <a:lnTo>
                      <a:pt x="111" y="342"/>
                    </a:lnTo>
                    <a:lnTo>
                      <a:pt x="111" y="293"/>
                    </a:lnTo>
                    <a:lnTo>
                      <a:pt x="105" y="244"/>
                    </a:lnTo>
                    <a:lnTo>
                      <a:pt x="105" y="238"/>
                    </a:lnTo>
                    <a:lnTo>
                      <a:pt x="105" y="226"/>
                    </a:lnTo>
                    <a:lnTo>
                      <a:pt x="105" y="220"/>
                    </a:lnTo>
                    <a:lnTo>
                      <a:pt x="105" y="201"/>
                    </a:lnTo>
                    <a:lnTo>
                      <a:pt x="105" y="183"/>
                    </a:lnTo>
                    <a:lnTo>
                      <a:pt x="105" y="165"/>
                    </a:lnTo>
                    <a:lnTo>
                      <a:pt x="105" y="146"/>
                    </a:lnTo>
                    <a:lnTo>
                      <a:pt x="105" y="134"/>
                    </a:lnTo>
                    <a:lnTo>
                      <a:pt x="105" y="122"/>
                    </a:lnTo>
                    <a:lnTo>
                      <a:pt x="105" y="97"/>
                    </a:lnTo>
                    <a:lnTo>
                      <a:pt x="105" y="79"/>
                    </a:lnTo>
                    <a:lnTo>
                      <a:pt x="105" y="55"/>
                    </a:lnTo>
                    <a:lnTo>
                      <a:pt x="111" y="30"/>
                    </a:lnTo>
                    <a:lnTo>
                      <a:pt x="123" y="97"/>
                    </a:lnTo>
                    <a:lnTo>
                      <a:pt x="129" y="104"/>
                    </a:lnTo>
                    <a:lnTo>
                      <a:pt x="129" y="159"/>
                    </a:lnTo>
                    <a:lnTo>
                      <a:pt x="129" y="171"/>
                    </a:lnTo>
                    <a:lnTo>
                      <a:pt x="129" y="183"/>
                    </a:lnTo>
                    <a:lnTo>
                      <a:pt x="135" y="195"/>
                    </a:lnTo>
                    <a:lnTo>
                      <a:pt x="142" y="220"/>
                    </a:lnTo>
                    <a:lnTo>
                      <a:pt x="142" y="226"/>
                    </a:lnTo>
                    <a:lnTo>
                      <a:pt x="142" y="244"/>
                    </a:lnTo>
                    <a:lnTo>
                      <a:pt x="148" y="262"/>
                    </a:lnTo>
                    <a:lnTo>
                      <a:pt x="129" y="366"/>
                    </a:lnTo>
                    <a:lnTo>
                      <a:pt x="129" y="391"/>
                    </a:lnTo>
                    <a:lnTo>
                      <a:pt x="135" y="391"/>
                    </a:lnTo>
                    <a:lnTo>
                      <a:pt x="135" y="397"/>
                    </a:lnTo>
                    <a:lnTo>
                      <a:pt x="129" y="433"/>
                    </a:lnTo>
                    <a:lnTo>
                      <a:pt x="154" y="440"/>
                    </a:lnTo>
                    <a:lnTo>
                      <a:pt x="154" y="452"/>
                    </a:lnTo>
                    <a:lnTo>
                      <a:pt x="185" y="458"/>
                    </a:lnTo>
                    <a:lnTo>
                      <a:pt x="221" y="458"/>
                    </a:lnTo>
                    <a:lnTo>
                      <a:pt x="221" y="440"/>
                    </a:lnTo>
                    <a:lnTo>
                      <a:pt x="203" y="427"/>
                    </a:lnTo>
                    <a:lnTo>
                      <a:pt x="197" y="403"/>
                    </a:lnTo>
                    <a:lnTo>
                      <a:pt x="191" y="397"/>
                    </a:lnTo>
                    <a:lnTo>
                      <a:pt x="203" y="391"/>
                    </a:lnTo>
                    <a:lnTo>
                      <a:pt x="203" y="378"/>
                    </a:lnTo>
                    <a:lnTo>
                      <a:pt x="197" y="366"/>
                    </a:lnTo>
                    <a:lnTo>
                      <a:pt x="197" y="354"/>
                    </a:lnTo>
                    <a:lnTo>
                      <a:pt x="203" y="317"/>
                    </a:lnTo>
                    <a:lnTo>
                      <a:pt x="203" y="299"/>
                    </a:lnTo>
                    <a:lnTo>
                      <a:pt x="203" y="281"/>
                    </a:lnTo>
                    <a:lnTo>
                      <a:pt x="203" y="244"/>
                    </a:lnTo>
                    <a:lnTo>
                      <a:pt x="209" y="238"/>
                    </a:lnTo>
                    <a:lnTo>
                      <a:pt x="203" y="232"/>
                    </a:lnTo>
                    <a:lnTo>
                      <a:pt x="209" y="220"/>
                    </a:lnTo>
                    <a:lnTo>
                      <a:pt x="203" y="214"/>
                    </a:lnTo>
                    <a:lnTo>
                      <a:pt x="209" y="207"/>
                    </a:lnTo>
                    <a:lnTo>
                      <a:pt x="209" y="195"/>
                    </a:lnTo>
                    <a:lnTo>
                      <a:pt x="209" y="177"/>
                    </a:lnTo>
                    <a:lnTo>
                      <a:pt x="252" y="177"/>
                    </a:lnTo>
                    <a:lnTo>
                      <a:pt x="283" y="152"/>
                    </a:lnTo>
                    <a:lnTo>
                      <a:pt x="283" y="97"/>
                    </a:lnTo>
                    <a:lnTo>
                      <a:pt x="277" y="91"/>
                    </a:lnTo>
                    <a:lnTo>
                      <a:pt x="277" y="73"/>
                    </a:lnTo>
                    <a:lnTo>
                      <a:pt x="271" y="73"/>
                    </a:lnTo>
                    <a:lnTo>
                      <a:pt x="258" y="67"/>
                    </a:lnTo>
                    <a:lnTo>
                      <a:pt x="252" y="67"/>
                    </a:lnTo>
                    <a:lnTo>
                      <a:pt x="246" y="73"/>
                    </a:lnTo>
                    <a:lnTo>
                      <a:pt x="234" y="73"/>
                    </a:lnTo>
                    <a:lnTo>
                      <a:pt x="240" y="61"/>
                    </a:lnTo>
                    <a:lnTo>
                      <a:pt x="240" y="55"/>
                    </a:lnTo>
                    <a:lnTo>
                      <a:pt x="234" y="61"/>
                    </a:lnTo>
                    <a:lnTo>
                      <a:pt x="228" y="67"/>
                    </a:lnTo>
                    <a:lnTo>
                      <a:pt x="228" y="79"/>
                    </a:lnTo>
                    <a:lnTo>
                      <a:pt x="209" y="91"/>
                    </a:lnTo>
                    <a:lnTo>
                      <a:pt x="209" y="0"/>
                    </a:lnTo>
                    <a:lnTo>
                      <a:pt x="12" y="0"/>
                    </a:lnTo>
                    <a:lnTo>
                      <a:pt x="12" y="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34832" name="Freeform 80"/>
              <p:cNvSpPr>
                <a:spLocks/>
              </p:cNvSpPr>
              <p:nvPr/>
            </p:nvSpPr>
            <p:spPr bwMode="auto">
              <a:xfrm>
                <a:off x="3709" y="2408"/>
                <a:ext cx="137" cy="197"/>
              </a:xfrm>
              <a:custGeom>
                <a:avLst/>
                <a:gdLst>
                  <a:gd name="T0" fmla="*/ 25 w 137"/>
                  <a:gd name="T1" fmla="*/ 62 h 197"/>
                  <a:gd name="T2" fmla="*/ 25 w 137"/>
                  <a:gd name="T3" fmla="*/ 104 h 197"/>
                  <a:gd name="T4" fmla="*/ 31 w 137"/>
                  <a:gd name="T5" fmla="*/ 110 h 197"/>
                  <a:gd name="T6" fmla="*/ 31 w 137"/>
                  <a:gd name="T7" fmla="*/ 123 h 197"/>
                  <a:gd name="T8" fmla="*/ 37 w 137"/>
                  <a:gd name="T9" fmla="*/ 129 h 197"/>
                  <a:gd name="T10" fmla="*/ 37 w 137"/>
                  <a:gd name="T11" fmla="*/ 147 h 197"/>
                  <a:gd name="T12" fmla="*/ 37 w 137"/>
                  <a:gd name="T13" fmla="*/ 153 h 197"/>
                  <a:gd name="T14" fmla="*/ 37 w 137"/>
                  <a:gd name="T15" fmla="*/ 159 h 197"/>
                  <a:gd name="T16" fmla="*/ 56 w 137"/>
                  <a:gd name="T17" fmla="*/ 178 h 197"/>
                  <a:gd name="T18" fmla="*/ 74 w 137"/>
                  <a:gd name="T19" fmla="*/ 196 h 197"/>
                  <a:gd name="T20" fmla="*/ 80 w 137"/>
                  <a:gd name="T21" fmla="*/ 190 h 197"/>
                  <a:gd name="T22" fmla="*/ 99 w 137"/>
                  <a:gd name="T23" fmla="*/ 178 h 197"/>
                  <a:gd name="T24" fmla="*/ 105 w 137"/>
                  <a:gd name="T25" fmla="*/ 171 h 197"/>
                  <a:gd name="T26" fmla="*/ 105 w 137"/>
                  <a:gd name="T27" fmla="*/ 159 h 197"/>
                  <a:gd name="T28" fmla="*/ 105 w 137"/>
                  <a:gd name="T29" fmla="*/ 153 h 197"/>
                  <a:gd name="T30" fmla="*/ 111 w 137"/>
                  <a:gd name="T31" fmla="*/ 141 h 197"/>
                  <a:gd name="T32" fmla="*/ 111 w 137"/>
                  <a:gd name="T33" fmla="*/ 129 h 197"/>
                  <a:gd name="T34" fmla="*/ 123 w 137"/>
                  <a:gd name="T35" fmla="*/ 92 h 197"/>
                  <a:gd name="T36" fmla="*/ 123 w 137"/>
                  <a:gd name="T37" fmla="*/ 62 h 197"/>
                  <a:gd name="T38" fmla="*/ 136 w 137"/>
                  <a:gd name="T39" fmla="*/ 55 h 197"/>
                  <a:gd name="T40" fmla="*/ 123 w 137"/>
                  <a:gd name="T41" fmla="*/ 55 h 197"/>
                  <a:gd name="T42" fmla="*/ 123 w 137"/>
                  <a:gd name="T43" fmla="*/ 43 h 197"/>
                  <a:gd name="T44" fmla="*/ 117 w 137"/>
                  <a:gd name="T45" fmla="*/ 31 h 197"/>
                  <a:gd name="T46" fmla="*/ 93 w 137"/>
                  <a:gd name="T47" fmla="*/ 0 h 197"/>
                  <a:gd name="T48" fmla="*/ 56 w 137"/>
                  <a:gd name="T49" fmla="*/ 0 h 197"/>
                  <a:gd name="T50" fmla="*/ 25 w 137"/>
                  <a:gd name="T51" fmla="*/ 25 h 197"/>
                  <a:gd name="T52" fmla="*/ 19 w 137"/>
                  <a:gd name="T53" fmla="*/ 55 h 197"/>
                  <a:gd name="T54" fmla="*/ 0 w 137"/>
                  <a:gd name="T55" fmla="*/ 55 h 197"/>
                  <a:gd name="T56" fmla="*/ 25 w 137"/>
                  <a:gd name="T57" fmla="*/ 62 h 197"/>
                  <a:gd name="T58" fmla="*/ 25 w 137"/>
                  <a:gd name="T59" fmla="*/ 62 h 19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137"/>
                  <a:gd name="T91" fmla="*/ 0 h 197"/>
                  <a:gd name="T92" fmla="*/ 137 w 137"/>
                  <a:gd name="T93" fmla="*/ 197 h 197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137" h="197">
                    <a:moveTo>
                      <a:pt x="25" y="62"/>
                    </a:moveTo>
                    <a:lnTo>
                      <a:pt x="25" y="104"/>
                    </a:lnTo>
                    <a:lnTo>
                      <a:pt x="31" y="110"/>
                    </a:lnTo>
                    <a:lnTo>
                      <a:pt x="31" y="123"/>
                    </a:lnTo>
                    <a:lnTo>
                      <a:pt x="37" y="129"/>
                    </a:lnTo>
                    <a:lnTo>
                      <a:pt x="37" y="147"/>
                    </a:lnTo>
                    <a:lnTo>
                      <a:pt x="37" y="153"/>
                    </a:lnTo>
                    <a:lnTo>
                      <a:pt x="37" y="159"/>
                    </a:lnTo>
                    <a:lnTo>
                      <a:pt x="56" y="178"/>
                    </a:lnTo>
                    <a:lnTo>
                      <a:pt x="74" y="196"/>
                    </a:lnTo>
                    <a:lnTo>
                      <a:pt x="80" y="190"/>
                    </a:lnTo>
                    <a:lnTo>
                      <a:pt x="99" y="178"/>
                    </a:lnTo>
                    <a:lnTo>
                      <a:pt x="105" y="171"/>
                    </a:lnTo>
                    <a:lnTo>
                      <a:pt x="105" y="159"/>
                    </a:lnTo>
                    <a:lnTo>
                      <a:pt x="105" y="153"/>
                    </a:lnTo>
                    <a:lnTo>
                      <a:pt x="111" y="141"/>
                    </a:lnTo>
                    <a:lnTo>
                      <a:pt x="111" y="129"/>
                    </a:lnTo>
                    <a:lnTo>
                      <a:pt x="123" y="92"/>
                    </a:lnTo>
                    <a:lnTo>
                      <a:pt x="123" y="62"/>
                    </a:lnTo>
                    <a:lnTo>
                      <a:pt x="136" y="55"/>
                    </a:lnTo>
                    <a:lnTo>
                      <a:pt x="123" y="55"/>
                    </a:lnTo>
                    <a:lnTo>
                      <a:pt x="123" y="43"/>
                    </a:lnTo>
                    <a:lnTo>
                      <a:pt x="117" y="31"/>
                    </a:lnTo>
                    <a:lnTo>
                      <a:pt x="93" y="0"/>
                    </a:lnTo>
                    <a:lnTo>
                      <a:pt x="56" y="0"/>
                    </a:lnTo>
                    <a:lnTo>
                      <a:pt x="25" y="25"/>
                    </a:lnTo>
                    <a:lnTo>
                      <a:pt x="19" y="55"/>
                    </a:lnTo>
                    <a:lnTo>
                      <a:pt x="0" y="55"/>
                    </a:lnTo>
                    <a:lnTo>
                      <a:pt x="25" y="6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14" name="Freeform 31"/>
            <p:cNvSpPr>
              <a:spLocks/>
            </p:cNvSpPr>
            <p:nvPr/>
          </p:nvSpPr>
          <p:spPr bwMode="auto">
            <a:xfrm flipH="1">
              <a:off x="6949598" y="4884687"/>
              <a:ext cx="84871" cy="539360"/>
            </a:xfrm>
            <a:custGeom>
              <a:avLst/>
              <a:gdLst>
                <a:gd name="T0" fmla="*/ 2147483647 w 63"/>
                <a:gd name="T1" fmla="*/ 0 h 388"/>
                <a:gd name="T2" fmla="*/ 2147483647 w 63"/>
                <a:gd name="T3" fmla="*/ 0 h 388"/>
                <a:gd name="T4" fmla="*/ 2147483647 w 63"/>
                <a:gd name="T5" fmla="*/ 2147483647 h 388"/>
                <a:gd name="T6" fmla="*/ 2147483647 w 63"/>
                <a:gd name="T7" fmla="*/ 2147483647 h 388"/>
                <a:gd name="T8" fmla="*/ 2147483647 w 63"/>
                <a:gd name="T9" fmla="*/ 2147483647 h 388"/>
                <a:gd name="T10" fmla="*/ 2147483647 w 63"/>
                <a:gd name="T11" fmla="*/ 2147483647 h 388"/>
                <a:gd name="T12" fmla="*/ 0 w 63"/>
                <a:gd name="T13" fmla="*/ 2147483647 h 388"/>
                <a:gd name="T14" fmla="*/ 2147483647 w 63"/>
                <a:gd name="T15" fmla="*/ 2147483647 h 388"/>
                <a:gd name="T16" fmla="*/ 2147483647 w 63"/>
                <a:gd name="T17" fmla="*/ 2147483647 h 388"/>
                <a:gd name="T18" fmla="*/ 2147483647 w 63"/>
                <a:gd name="T19" fmla="*/ 0 h 3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"/>
                <a:gd name="T31" fmla="*/ 0 h 388"/>
                <a:gd name="T32" fmla="*/ 63 w 63"/>
                <a:gd name="T33" fmla="*/ 388 h 3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" h="388">
                  <a:moveTo>
                    <a:pt x="9" y="0"/>
                  </a:moveTo>
                  <a:cubicBezTo>
                    <a:pt x="36" y="0"/>
                    <a:pt x="36" y="0"/>
                    <a:pt x="36" y="0"/>
                  </a:cubicBezTo>
                  <a:cubicBezTo>
                    <a:pt x="36" y="0"/>
                    <a:pt x="46" y="12"/>
                    <a:pt x="47" y="16"/>
                  </a:cubicBezTo>
                  <a:cubicBezTo>
                    <a:pt x="47" y="19"/>
                    <a:pt x="43" y="29"/>
                    <a:pt x="40" y="34"/>
                  </a:cubicBezTo>
                  <a:cubicBezTo>
                    <a:pt x="40" y="34"/>
                    <a:pt x="63" y="138"/>
                    <a:pt x="58" y="362"/>
                  </a:cubicBezTo>
                  <a:cubicBezTo>
                    <a:pt x="33" y="388"/>
                    <a:pt x="33" y="388"/>
                    <a:pt x="33" y="388"/>
                  </a:cubicBezTo>
                  <a:cubicBezTo>
                    <a:pt x="0" y="370"/>
                    <a:pt x="0" y="370"/>
                    <a:pt x="0" y="370"/>
                  </a:cubicBezTo>
                  <a:cubicBezTo>
                    <a:pt x="0" y="370"/>
                    <a:pt x="4" y="98"/>
                    <a:pt x="17" y="38"/>
                  </a:cubicBezTo>
                  <a:cubicBezTo>
                    <a:pt x="17" y="38"/>
                    <a:pt x="2" y="22"/>
                    <a:pt x="3" y="19"/>
                  </a:cubicBezTo>
                  <a:lnTo>
                    <a:pt x="9" y="0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9525">
              <a:solidFill>
                <a:schemeClr val="bg1"/>
              </a:solidFill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</p:grpSp>
      <p:grpSp>
        <p:nvGrpSpPr>
          <p:cNvPr id="34819" name="Gruppe 47"/>
          <p:cNvGrpSpPr>
            <a:grpSpLocks/>
          </p:cNvGrpSpPr>
          <p:nvPr/>
        </p:nvGrpSpPr>
        <p:grpSpPr bwMode="auto">
          <a:xfrm>
            <a:off x="520700" y="204788"/>
            <a:ext cx="2952750" cy="6597650"/>
            <a:chOff x="3804726" y="1482725"/>
            <a:chExt cx="2076905" cy="5023285"/>
          </a:xfrm>
        </p:grpSpPr>
        <p:sp>
          <p:nvSpPr>
            <p:cNvPr id="34821" name="Freeform 96"/>
            <p:cNvSpPr>
              <a:spLocks noEditPoints="1"/>
            </p:cNvSpPr>
            <p:nvPr/>
          </p:nvSpPr>
          <p:spPr bwMode="auto">
            <a:xfrm>
              <a:off x="3804726" y="1482725"/>
              <a:ext cx="2076905" cy="5023285"/>
            </a:xfrm>
            <a:custGeom>
              <a:avLst/>
              <a:gdLst>
                <a:gd name="T0" fmla="*/ 2147483647 w 2148"/>
                <a:gd name="T1" fmla="*/ 2147483647 h 5196"/>
                <a:gd name="T2" fmla="*/ 2147483647 w 2148"/>
                <a:gd name="T3" fmla="*/ 2147483647 h 5196"/>
                <a:gd name="T4" fmla="*/ 2147483647 w 2148"/>
                <a:gd name="T5" fmla="*/ 2147483647 h 5196"/>
                <a:gd name="T6" fmla="*/ 2147483647 w 2148"/>
                <a:gd name="T7" fmla="*/ 2147483647 h 5196"/>
                <a:gd name="T8" fmla="*/ 2147483647 w 2148"/>
                <a:gd name="T9" fmla="*/ 2147483647 h 5196"/>
                <a:gd name="T10" fmla="*/ 2147483647 w 2148"/>
                <a:gd name="T11" fmla="*/ 2147483647 h 5196"/>
                <a:gd name="T12" fmla="*/ 2147483647 w 2148"/>
                <a:gd name="T13" fmla="*/ 2147483647 h 5196"/>
                <a:gd name="T14" fmla="*/ 2147483647 w 2148"/>
                <a:gd name="T15" fmla="*/ 2147483647 h 5196"/>
                <a:gd name="T16" fmla="*/ 2147483647 w 2148"/>
                <a:gd name="T17" fmla="*/ 2147483647 h 5196"/>
                <a:gd name="T18" fmla="*/ 2147483647 w 2148"/>
                <a:gd name="T19" fmla="*/ 2147483647 h 5196"/>
                <a:gd name="T20" fmla="*/ 2147483647 w 2148"/>
                <a:gd name="T21" fmla="*/ 2147483647 h 5196"/>
                <a:gd name="T22" fmla="*/ 2147483647 w 2148"/>
                <a:gd name="T23" fmla="*/ 2147483647 h 5196"/>
                <a:gd name="T24" fmla="*/ 2147483647 w 2148"/>
                <a:gd name="T25" fmla="*/ 2147483647 h 5196"/>
                <a:gd name="T26" fmla="*/ 2147483647 w 2148"/>
                <a:gd name="T27" fmla="*/ 2147483647 h 5196"/>
                <a:gd name="T28" fmla="*/ 2147483647 w 2148"/>
                <a:gd name="T29" fmla="*/ 2147483647 h 5196"/>
                <a:gd name="T30" fmla="*/ 2147483647 w 2148"/>
                <a:gd name="T31" fmla="*/ 2147483647 h 5196"/>
                <a:gd name="T32" fmla="*/ 2147483647 w 2148"/>
                <a:gd name="T33" fmla="*/ 2147483647 h 5196"/>
                <a:gd name="T34" fmla="*/ 2147483647 w 2148"/>
                <a:gd name="T35" fmla="*/ 2147483647 h 5196"/>
                <a:gd name="T36" fmla="*/ 2147483647 w 2148"/>
                <a:gd name="T37" fmla="*/ 2147483647 h 5196"/>
                <a:gd name="T38" fmla="*/ 2147483647 w 2148"/>
                <a:gd name="T39" fmla="*/ 2147483647 h 5196"/>
                <a:gd name="T40" fmla="*/ 2147483647 w 2148"/>
                <a:gd name="T41" fmla="*/ 2147483647 h 5196"/>
                <a:gd name="T42" fmla="*/ 2147483647 w 2148"/>
                <a:gd name="T43" fmla="*/ 2147483647 h 5196"/>
                <a:gd name="T44" fmla="*/ 2147483647 w 2148"/>
                <a:gd name="T45" fmla="*/ 2147483647 h 5196"/>
                <a:gd name="T46" fmla="*/ 2147483647 w 2148"/>
                <a:gd name="T47" fmla="*/ 2147483647 h 5196"/>
                <a:gd name="T48" fmla="*/ 2147483647 w 2148"/>
                <a:gd name="T49" fmla="*/ 2147483647 h 5196"/>
                <a:gd name="T50" fmla="*/ 2147483647 w 2148"/>
                <a:gd name="T51" fmla="*/ 2147483647 h 5196"/>
                <a:gd name="T52" fmla="*/ 2147483647 w 2148"/>
                <a:gd name="T53" fmla="*/ 2147483647 h 5196"/>
                <a:gd name="T54" fmla="*/ 2147483647 w 2148"/>
                <a:gd name="T55" fmla="*/ 2147483647 h 5196"/>
                <a:gd name="T56" fmla="*/ 2147483647 w 2148"/>
                <a:gd name="T57" fmla="*/ 2147483647 h 5196"/>
                <a:gd name="T58" fmla="*/ 2147483647 w 2148"/>
                <a:gd name="T59" fmla="*/ 2147483647 h 5196"/>
                <a:gd name="T60" fmla="*/ 2147483647 w 2148"/>
                <a:gd name="T61" fmla="*/ 2147483647 h 5196"/>
                <a:gd name="T62" fmla="*/ 2147483647 w 2148"/>
                <a:gd name="T63" fmla="*/ 2147483647 h 5196"/>
                <a:gd name="T64" fmla="*/ 2147483647 w 2148"/>
                <a:gd name="T65" fmla="*/ 2147483647 h 5196"/>
                <a:gd name="T66" fmla="*/ 2147483647 w 2148"/>
                <a:gd name="T67" fmla="*/ 2147483647 h 5196"/>
                <a:gd name="T68" fmla="*/ 2147483647 w 2148"/>
                <a:gd name="T69" fmla="*/ 2147483647 h 5196"/>
                <a:gd name="T70" fmla="*/ 2147483647 w 2148"/>
                <a:gd name="T71" fmla="*/ 2147483647 h 5196"/>
                <a:gd name="T72" fmla="*/ 2147483647 w 2148"/>
                <a:gd name="T73" fmla="*/ 2147483647 h 5196"/>
                <a:gd name="T74" fmla="*/ 2147483647 w 2148"/>
                <a:gd name="T75" fmla="*/ 2147483647 h 5196"/>
                <a:gd name="T76" fmla="*/ 2147483647 w 2148"/>
                <a:gd name="T77" fmla="*/ 2147483647 h 5196"/>
                <a:gd name="T78" fmla="*/ 2147483647 w 2148"/>
                <a:gd name="T79" fmla="*/ 2147483647 h 5196"/>
                <a:gd name="T80" fmla="*/ 2147483647 w 2148"/>
                <a:gd name="T81" fmla="*/ 2147483647 h 5196"/>
                <a:gd name="T82" fmla="*/ 2147483647 w 2148"/>
                <a:gd name="T83" fmla="*/ 2147483647 h 5196"/>
                <a:gd name="T84" fmla="*/ 2147483647 w 2148"/>
                <a:gd name="T85" fmla="*/ 2147483647 h 5196"/>
                <a:gd name="T86" fmla="*/ 2147483647 w 2148"/>
                <a:gd name="T87" fmla="*/ 2147483647 h 5196"/>
                <a:gd name="T88" fmla="*/ 2147483647 w 2148"/>
                <a:gd name="T89" fmla="*/ 2147483647 h 5196"/>
                <a:gd name="T90" fmla="*/ 2147483647 w 2148"/>
                <a:gd name="T91" fmla="*/ 2147483647 h 5196"/>
                <a:gd name="T92" fmla="*/ 2147483647 w 2148"/>
                <a:gd name="T93" fmla="*/ 2147483647 h 5196"/>
                <a:gd name="T94" fmla="*/ 2147483647 w 2148"/>
                <a:gd name="T95" fmla="*/ 2147483647 h 5196"/>
                <a:gd name="T96" fmla="*/ 2147483647 w 2148"/>
                <a:gd name="T97" fmla="*/ 2147483647 h 5196"/>
                <a:gd name="T98" fmla="*/ 2147483647 w 2148"/>
                <a:gd name="T99" fmla="*/ 2147483647 h 5196"/>
                <a:gd name="T100" fmla="*/ 2147483647 w 2148"/>
                <a:gd name="T101" fmla="*/ 2147483647 h 5196"/>
                <a:gd name="T102" fmla="*/ 2147483647 w 2148"/>
                <a:gd name="T103" fmla="*/ 2147483647 h 5196"/>
                <a:gd name="T104" fmla="*/ 2147483647 w 2148"/>
                <a:gd name="T105" fmla="*/ 2147483647 h 5196"/>
                <a:gd name="T106" fmla="*/ 2147483647 w 2148"/>
                <a:gd name="T107" fmla="*/ 2147483647 h 5196"/>
                <a:gd name="T108" fmla="*/ 2147483647 w 2148"/>
                <a:gd name="T109" fmla="*/ 2147483647 h 5196"/>
                <a:gd name="T110" fmla="*/ 2147483647 w 2148"/>
                <a:gd name="T111" fmla="*/ 2147483647 h 5196"/>
                <a:gd name="T112" fmla="*/ 2147483647 w 2148"/>
                <a:gd name="T113" fmla="*/ 2147483647 h 5196"/>
                <a:gd name="T114" fmla="*/ 2147483647 w 2148"/>
                <a:gd name="T115" fmla="*/ 2147483647 h 5196"/>
                <a:gd name="T116" fmla="*/ 2147483647 w 2148"/>
                <a:gd name="T117" fmla="*/ 2147483647 h 5196"/>
                <a:gd name="T118" fmla="*/ 2147483647 w 2148"/>
                <a:gd name="T119" fmla="*/ 2147483647 h 5196"/>
                <a:gd name="T120" fmla="*/ 2147483647 w 2148"/>
                <a:gd name="T121" fmla="*/ 2147483647 h 5196"/>
                <a:gd name="T122" fmla="*/ 2147483647 w 2148"/>
                <a:gd name="T123" fmla="*/ 2147483647 h 519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148"/>
                <a:gd name="T187" fmla="*/ 0 h 5196"/>
                <a:gd name="T188" fmla="*/ 2148 w 2148"/>
                <a:gd name="T189" fmla="*/ 5196 h 519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148" h="5196">
                  <a:moveTo>
                    <a:pt x="2136" y="254"/>
                  </a:moveTo>
                  <a:lnTo>
                    <a:pt x="2086" y="166"/>
                  </a:lnTo>
                  <a:lnTo>
                    <a:pt x="2078" y="154"/>
                  </a:lnTo>
                  <a:lnTo>
                    <a:pt x="2068" y="142"/>
                  </a:lnTo>
                  <a:lnTo>
                    <a:pt x="2060" y="136"/>
                  </a:lnTo>
                  <a:lnTo>
                    <a:pt x="2054" y="132"/>
                  </a:lnTo>
                  <a:lnTo>
                    <a:pt x="2026" y="126"/>
                  </a:lnTo>
                  <a:lnTo>
                    <a:pt x="2008" y="122"/>
                  </a:lnTo>
                  <a:lnTo>
                    <a:pt x="1990" y="120"/>
                  </a:lnTo>
                  <a:lnTo>
                    <a:pt x="1976" y="120"/>
                  </a:lnTo>
                  <a:lnTo>
                    <a:pt x="1964" y="124"/>
                  </a:lnTo>
                  <a:lnTo>
                    <a:pt x="1938" y="130"/>
                  </a:lnTo>
                  <a:lnTo>
                    <a:pt x="1914" y="140"/>
                  </a:lnTo>
                  <a:lnTo>
                    <a:pt x="1892" y="148"/>
                  </a:lnTo>
                  <a:lnTo>
                    <a:pt x="1872" y="150"/>
                  </a:lnTo>
                  <a:lnTo>
                    <a:pt x="1868" y="152"/>
                  </a:lnTo>
                  <a:lnTo>
                    <a:pt x="1864" y="156"/>
                  </a:lnTo>
                  <a:lnTo>
                    <a:pt x="1858" y="164"/>
                  </a:lnTo>
                  <a:lnTo>
                    <a:pt x="1854" y="176"/>
                  </a:lnTo>
                  <a:lnTo>
                    <a:pt x="1852" y="184"/>
                  </a:lnTo>
                  <a:lnTo>
                    <a:pt x="1854" y="208"/>
                  </a:lnTo>
                  <a:lnTo>
                    <a:pt x="1856" y="234"/>
                  </a:lnTo>
                  <a:lnTo>
                    <a:pt x="1858" y="252"/>
                  </a:lnTo>
                  <a:lnTo>
                    <a:pt x="1860" y="258"/>
                  </a:lnTo>
                  <a:lnTo>
                    <a:pt x="1864" y="264"/>
                  </a:lnTo>
                  <a:lnTo>
                    <a:pt x="1872" y="270"/>
                  </a:lnTo>
                  <a:lnTo>
                    <a:pt x="1882" y="302"/>
                  </a:lnTo>
                  <a:lnTo>
                    <a:pt x="1888" y="330"/>
                  </a:lnTo>
                  <a:lnTo>
                    <a:pt x="1890" y="362"/>
                  </a:lnTo>
                  <a:lnTo>
                    <a:pt x="1888" y="394"/>
                  </a:lnTo>
                  <a:lnTo>
                    <a:pt x="1882" y="428"/>
                  </a:lnTo>
                  <a:lnTo>
                    <a:pt x="1876" y="450"/>
                  </a:lnTo>
                  <a:lnTo>
                    <a:pt x="1866" y="484"/>
                  </a:lnTo>
                  <a:lnTo>
                    <a:pt x="1850" y="516"/>
                  </a:lnTo>
                  <a:lnTo>
                    <a:pt x="1784" y="638"/>
                  </a:lnTo>
                  <a:lnTo>
                    <a:pt x="1752" y="702"/>
                  </a:lnTo>
                  <a:lnTo>
                    <a:pt x="1730" y="744"/>
                  </a:lnTo>
                  <a:lnTo>
                    <a:pt x="1712" y="776"/>
                  </a:lnTo>
                  <a:lnTo>
                    <a:pt x="1694" y="808"/>
                  </a:lnTo>
                  <a:lnTo>
                    <a:pt x="1648" y="878"/>
                  </a:lnTo>
                  <a:lnTo>
                    <a:pt x="1640" y="892"/>
                  </a:lnTo>
                  <a:lnTo>
                    <a:pt x="1632" y="908"/>
                  </a:lnTo>
                  <a:lnTo>
                    <a:pt x="1626" y="924"/>
                  </a:lnTo>
                  <a:lnTo>
                    <a:pt x="1622" y="940"/>
                  </a:lnTo>
                  <a:lnTo>
                    <a:pt x="1610" y="970"/>
                  </a:lnTo>
                  <a:lnTo>
                    <a:pt x="1596" y="1002"/>
                  </a:lnTo>
                  <a:lnTo>
                    <a:pt x="1584" y="1022"/>
                  </a:lnTo>
                  <a:lnTo>
                    <a:pt x="1548" y="1086"/>
                  </a:lnTo>
                  <a:lnTo>
                    <a:pt x="1532" y="1108"/>
                  </a:lnTo>
                  <a:lnTo>
                    <a:pt x="1512" y="1138"/>
                  </a:lnTo>
                  <a:lnTo>
                    <a:pt x="1490" y="1168"/>
                  </a:lnTo>
                  <a:lnTo>
                    <a:pt x="1474" y="1188"/>
                  </a:lnTo>
                  <a:lnTo>
                    <a:pt x="1458" y="1212"/>
                  </a:lnTo>
                  <a:lnTo>
                    <a:pt x="1448" y="1228"/>
                  </a:lnTo>
                  <a:lnTo>
                    <a:pt x="1440" y="1246"/>
                  </a:lnTo>
                  <a:lnTo>
                    <a:pt x="1424" y="1270"/>
                  </a:lnTo>
                  <a:lnTo>
                    <a:pt x="1402" y="1302"/>
                  </a:lnTo>
                  <a:lnTo>
                    <a:pt x="1392" y="1316"/>
                  </a:lnTo>
                  <a:lnTo>
                    <a:pt x="1378" y="1328"/>
                  </a:lnTo>
                  <a:lnTo>
                    <a:pt x="1364" y="1340"/>
                  </a:lnTo>
                  <a:lnTo>
                    <a:pt x="1350" y="1350"/>
                  </a:lnTo>
                  <a:lnTo>
                    <a:pt x="1306" y="1376"/>
                  </a:lnTo>
                  <a:lnTo>
                    <a:pt x="1292" y="1382"/>
                  </a:lnTo>
                  <a:lnTo>
                    <a:pt x="1278" y="1384"/>
                  </a:lnTo>
                  <a:lnTo>
                    <a:pt x="1264" y="1384"/>
                  </a:lnTo>
                  <a:lnTo>
                    <a:pt x="1260" y="1382"/>
                  </a:lnTo>
                  <a:lnTo>
                    <a:pt x="1256" y="1378"/>
                  </a:lnTo>
                  <a:lnTo>
                    <a:pt x="1248" y="1370"/>
                  </a:lnTo>
                  <a:lnTo>
                    <a:pt x="1240" y="1356"/>
                  </a:lnTo>
                  <a:lnTo>
                    <a:pt x="1236" y="1342"/>
                  </a:lnTo>
                  <a:lnTo>
                    <a:pt x="1234" y="1326"/>
                  </a:lnTo>
                  <a:lnTo>
                    <a:pt x="1230" y="1230"/>
                  </a:lnTo>
                  <a:lnTo>
                    <a:pt x="1226" y="1194"/>
                  </a:lnTo>
                  <a:lnTo>
                    <a:pt x="1222" y="1158"/>
                  </a:lnTo>
                  <a:lnTo>
                    <a:pt x="1204" y="1068"/>
                  </a:lnTo>
                  <a:lnTo>
                    <a:pt x="1200" y="1052"/>
                  </a:lnTo>
                  <a:lnTo>
                    <a:pt x="1194" y="1034"/>
                  </a:lnTo>
                  <a:lnTo>
                    <a:pt x="1186" y="1016"/>
                  </a:lnTo>
                  <a:lnTo>
                    <a:pt x="1176" y="1002"/>
                  </a:lnTo>
                  <a:lnTo>
                    <a:pt x="1148" y="962"/>
                  </a:lnTo>
                  <a:lnTo>
                    <a:pt x="1138" y="950"/>
                  </a:lnTo>
                  <a:lnTo>
                    <a:pt x="1124" y="940"/>
                  </a:lnTo>
                  <a:lnTo>
                    <a:pt x="1108" y="932"/>
                  </a:lnTo>
                  <a:lnTo>
                    <a:pt x="1092" y="930"/>
                  </a:lnTo>
                  <a:lnTo>
                    <a:pt x="972" y="926"/>
                  </a:lnTo>
                  <a:lnTo>
                    <a:pt x="954" y="926"/>
                  </a:lnTo>
                  <a:lnTo>
                    <a:pt x="936" y="930"/>
                  </a:lnTo>
                  <a:lnTo>
                    <a:pt x="918" y="936"/>
                  </a:lnTo>
                  <a:lnTo>
                    <a:pt x="904" y="942"/>
                  </a:lnTo>
                  <a:lnTo>
                    <a:pt x="890" y="952"/>
                  </a:lnTo>
                  <a:lnTo>
                    <a:pt x="876" y="960"/>
                  </a:lnTo>
                  <a:lnTo>
                    <a:pt x="860" y="972"/>
                  </a:lnTo>
                  <a:lnTo>
                    <a:pt x="846" y="986"/>
                  </a:lnTo>
                  <a:lnTo>
                    <a:pt x="836" y="998"/>
                  </a:lnTo>
                  <a:lnTo>
                    <a:pt x="804" y="1042"/>
                  </a:lnTo>
                  <a:lnTo>
                    <a:pt x="794" y="1056"/>
                  </a:lnTo>
                  <a:lnTo>
                    <a:pt x="784" y="1072"/>
                  </a:lnTo>
                  <a:lnTo>
                    <a:pt x="776" y="1090"/>
                  </a:lnTo>
                  <a:lnTo>
                    <a:pt x="770" y="1104"/>
                  </a:lnTo>
                  <a:lnTo>
                    <a:pt x="754" y="1152"/>
                  </a:lnTo>
                  <a:lnTo>
                    <a:pt x="746" y="1186"/>
                  </a:lnTo>
                  <a:lnTo>
                    <a:pt x="740" y="1222"/>
                  </a:lnTo>
                  <a:lnTo>
                    <a:pt x="738" y="1272"/>
                  </a:lnTo>
                  <a:lnTo>
                    <a:pt x="734" y="1346"/>
                  </a:lnTo>
                  <a:lnTo>
                    <a:pt x="734" y="1366"/>
                  </a:lnTo>
                  <a:lnTo>
                    <a:pt x="736" y="1382"/>
                  </a:lnTo>
                  <a:lnTo>
                    <a:pt x="742" y="1398"/>
                  </a:lnTo>
                  <a:lnTo>
                    <a:pt x="750" y="1416"/>
                  </a:lnTo>
                  <a:lnTo>
                    <a:pt x="758" y="1428"/>
                  </a:lnTo>
                  <a:lnTo>
                    <a:pt x="764" y="1436"/>
                  </a:lnTo>
                  <a:lnTo>
                    <a:pt x="772" y="1448"/>
                  </a:lnTo>
                  <a:lnTo>
                    <a:pt x="778" y="1458"/>
                  </a:lnTo>
                  <a:lnTo>
                    <a:pt x="778" y="1468"/>
                  </a:lnTo>
                  <a:lnTo>
                    <a:pt x="776" y="1472"/>
                  </a:lnTo>
                  <a:lnTo>
                    <a:pt x="774" y="1474"/>
                  </a:lnTo>
                  <a:lnTo>
                    <a:pt x="770" y="1476"/>
                  </a:lnTo>
                  <a:lnTo>
                    <a:pt x="766" y="1478"/>
                  </a:lnTo>
                  <a:lnTo>
                    <a:pt x="756" y="1474"/>
                  </a:lnTo>
                  <a:lnTo>
                    <a:pt x="744" y="1468"/>
                  </a:lnTo>
                  <a:lnTo>
                    <a:pt x="734" y="1458"/>
                  </a:lnTo>
                  <a:lnTo>
                    <a:pt x="690" y="1406"/>
                  </a:lnTo>
                  <a:lnTo>
                    <a:pt x="678" y="1392"/>
                  </a:lnTo>
                  <a:lnTo>
                    <a:pt x="668" y="1376"/>
                  </a:lnTo>
                  <a:lnTo>
                    <a:pt x="658" y="1360"/>
                  </a:lnTo>
                  <a:lnTo>
                    <a:pt x="650" y="1346"/>
                  </a:lnTo>
                  <a:lnTo>
                    <a:pt x="618" y="1272"/>
                  </a:lnTo>
                  <a:lnTo>
                    <a:pt x="588" y="1208"/>
                  </a:lnTo>
                  <a:lnTo>
                    <a:pt x="528" y="1088"/>
                  </a:lnTo>
                  <a:lnTo>
                    <a:pt x="512" y="1054"/>
                  </a:lnTo>
                  <a:lnTo>
                    <a:pt x="500" y="1020"/>
                  </a:lnTo>
                  <a:lnTo>
                    <a:pt x="468" y="928"/>
                  </a:lnTo>
                  <a:lnTo>
                    <a:pt x="444" y="858"/>
                  </a:lnTo>
                  <a:lnTo>
                    <a:pt x="408" y="758"/>
                  </a:lnTo>
                  <a:lnTo>
                    <a:pt x="398" y="722"/>
                  </a:lnTo>
                  <a:lnTo>
                    <a:pt x="390" y="688"/>
                  </a:lnTo>
                  <a:lnTo>
                    <a:pt x="378" y="606"/>
                  </a:lnTo>
                  <a:lnTo>
                    <a:pt x="374" y="588"/>
                  </a:lnTo>
                  <a:lnTo>
                    <a:pt x="368" y="570"/>
                  </a:lnTo>
                  <a:lnTo>
                    <a:pt x="362" y="554"/>
                  </a:lnTo>
                  <a:lnTo>
                    <a:pt x="354" y="538"/>
                  </a:lnTo>
                  <a:lnTo>
                    <a:pt x="318" y="476"/>
                  </a:lnTo>
                  <a:lnTo>
                    <a:pt x="258" y="362"/>
                  </a:lnTo>
                  <a:lnTo>
                    <a:pt x="252" y="348"/>
                  </a:lnTo>
                  <a:lnTo>
                    <a:pt x="250" y="330"/>
                  </a:lnTo>
                  <a:lnTo>
                    <a:pt x="250" y="312"/>
                  </a:lnTo>
                  <a:lnTo>
                    <a:pt x="254" y="296"/>
                  </a:lnTo>
                  <a:lnTo>
                    <a:pt x="276" y="234"/>
                  </a:lnTo>
                  <a:lnTo>
                    <a:pt x="292" y="188"/>
                  </a:lnTo>
                  <a:lnTo>
                    <a:pt x="300" y="178"/>
                  </a:lnTo>
                  <a:lnTo>
                    <a:pt x="308" y="170"/>
                  </a:lnTo>
                  <a:lnTo>
                    <a:pt x="312" y="164"/>
                  </a:lnTo>
                  <a:lnTo>
                    <a:pt x="318" y="156"/>
                  </a:lnTo>
                  <a:lnTo>
                    <a:pt x="322" y="146"/>
                  </a:lnTo>
                  <a:lnTo>
                    <a:pt x="326" y="134"/>
                  </a:lnTo>
                  <a:lnTo>
                    <a:pt x="332" y="110"/>
                  </a:lnTo>
                  <a:lnTo>
                    <a:pt x="334" y="92"/>
                  </a:lnTo>
                  <a:lnTo>
                    <a:pt x="332" y="84"/>
                  </a:lnTo>
                  <a:lnTo>
                    <a:pt x="330" y="76"/>
                  </a:lnTo>
                  <a:lnTo>
                    <a:pt x="322" y="58"/>
                  </a:lnTo>
                  <a:lnTo>
                    <a:pt x="314" y="50"/>
                  </a:lnTo>
                  <a:lnTo>
                    <a:pt x="304" y="42"/>
                  </a:lnTo>
                  <a:lnTo>
                    <a:pt x="290" y="36"/>
                  </a:lnTo>
                  <a:lnTo>
                    <a:pt x="276" y="30"/>
                  </a:lnTo>
                  <a:lnTo>
                    <a:pt x="178" y="4"/>
                  </a:lnTo>
                  <a:lnTo>
                    <a:pt x="162" y="2"/>
                  </a:lnTo>
                  <a:lnTo>
                    <a:pt x="150" y="0"/>
                  </a:lnTo>
                  <a:lnTo>
                    <a:pt x="138" y="0"/>
                  </a:lnTo>
                  <a:lnTo>
                    <a:pt x="132" y="2"/>
                  </a:lnTo>
                  <a:lnTo>
                    <a:pt x="106" y="18"/>
                  </a:lnTo>
                  <a:lnTo>
                    <a:pt x="92" y="28"/>
                  </a:lnTo>
                  <a:lnTo>
                    <a:pt x="78" y="40"/>
                  </a:lnTo>
                  <a:lnTo>
                    <a:pt x="68" y="50"/>
                  </a:lnTo>
                  <a:lnTo>
                    <a:pt x="60" y="60"/>
                  </a:lnTo>
                  <a:lnTo>
                    <a:pt x="48" y="84"/>
                  </a:lnTo>
                  <a:lnTo>
                    <a:pt x="38" y="108"/>
                  </a:lnTo>
                  <a:lnTo>
                    <a:pt x="28" y="128"/>
                  </a:lnTo>
                  <a:lnTo>
                    <a:pt x="16" y="144"/>
                  </a:lnTo>
                  <a:lnTo>
                    <a:pt x="4" y="158"/>
                  </a:lnTo>
                  <a:lnTo>
                    <a:pt x="2" y="160"/>
                  </a:lnTo>
                  <a:lnTo>
                    <a:pt x="0" y="166"/>
                  </a:lnTo>
                  <a:lnTo>
                    <a:pt x="2" y="174"/>
                  </a:lnTo>
                  <a:lnTo>
                    <a:pt x="6" y="184"/>
                  </a:lnTo>
                  <a:lnTo>
                    <a:pt x="16" y="196"/>
                  </a:lnTo>
                  <a:lnTo>
                    <a:pt x="26" y="206"/>
                  </a:lnTo>
                  <a:lnTo>
                    <a:pt x="34" y="218"/>
                  </a:lnTo>
                  <a:lnTo>
                    <a:pt x="40" y="228"/>
                  </a:lnTo>
                  <a:lnTo>
                    <a:pt x="50" y="240"/>
                  </a:lnTo>
                  <a:lnTo>
                    <a:pt x="60" y="254"/>
                  </a:lnTo>
                  <a:lnTo>
                    <a:pt x="68" y="272"/>
                  </a:lnTo>
                  <a:lnTo>
                    <a:pt x="74" y="292"/>
                  </a:lnTo>
                  <a:lnTo>
                    <a:pt x="74" y="298"/>
                  </a:lnTo>
                  <a:lnTo>
                    <a:pt x="74" y="302"/>
                  </a:lnTo>
                  <a:lnTo>
                    <a:pt x="74" y="316"/>
                  </a:lnTo>
                  <a:lnTo>
                    <a:pt x="76" y="344"/>
                  </a:lnTo>
                  <a:lnTo>
                    <a:pt x="84" y="426"/>
                  </a:lnTo>
                  <a:lnTo>
                    <a:pt x="84" y="442"/>
                  </a:lnTo>
                  <a:lnTo>
                    <a:pt x="82" y="458"/>
                  </a:lnTo>
                  <a:lnTo>
                    <a:pt x="78" y="474"/>
                  </a:lnTo>
                  <a:lnTo>
                    <a:pt x="72" y="488"/>
                  </a:lnTo>
                  <a:lnTo>
                    <a:pt x="66" y="502"/>
                  </a:lnTo>
                  <a:lnTo>
                    <a:pt x="64" y="518"/>
                  </a:lnTo>
                  <a:lnTo>
                    <a:pt x="64" y="534"/>
                  </a:lnTo>
                  <a:lnTo>
                    <a:pt x="66" y="550"/>
                  </a:lnTo>
                  <a:lnTo>
                    <a:pt x="100" y="666"/>
                  </a:lnTo>
                  <a:lnTo>
                    <a:pt x="122" y="734"/>
                  </a:lnTo>
                  <a:lnTo>
                    <a:pt x="230" y="1044"/>
                  </a:lnTo>
                  <a:lnTo>
                    <a:pt x="238" y="1078"/>
                  </a:lnTo>
                  <a:lnTo>
                    <a:pt x="244" y="1114"/>
                  </a:lnTo>
                  <a:lnTo>
                    <a:pt x="246" y="1142"/>
                  </a:lnTo>
                  <a:lnTo>
                    <a:pt x="250" y="1156"/>
                  </a:lnTo>
                  <a:lnTo>
                    <a:pt x="256" y="1170"/>
                  </a:lnTo>
                  <a:lnTo>
                    <a:pt x="264" y="1180"/>
                  </a:lnTo>
                  <a:lnTo>
                    <a:pt x="268" y="1184"/>
                  </a:lnTo>
                  <a:lnTo>
                    <a:pt x="272" y="1186"/>
                  </a:lnTo>
                  <a:lnTo>
                    <a:pt x="282" y="1192"/>
                  </a:lnTo>
                  <a:lnTo>
                    <a:pt x="292" y="1202"/>
                  </a:lnTo>
                  <a:lnTo>
                    <a:pt x="302" y="1214"/>
                  </a:lnTo>
                  <a:lnTo>
                    <a:pt x="308" y="1228"/>
                  </a:lnTo>
                  <a:lnTo>
                    <a:pt x="320" y="1260"/>
                  </a:lnTo>
                  <a:lnTo>
                    <a:pt x="332" y="1294"/>
                  </a:lnTo>
                  <a:lnTo>
                    <a:pt x="340" y="1330"/>
                  </a:lnTo>
                  <a:lnTo>
                    <a:pt x="344" y="1366"/>
                  </a:lnTo>
                  <a:lnTo>
                    <a:pt x="352" y="1400"/>
                  </a:lnTo>
                  <a:lnTo>
                    <a:pt x="364" y="1436"/>
                  </a:lnTo>
                  <a:lnTo>
                    <a:pt x="444" y="1622"/>
                  </a:lnTo>
                  <a:lnTo>
                    <a:pt x="470" y="1690"/>
                  </a:lnTo>
                  <a:lnTo>
                    <a:pt x="522" y="1846"/>
                  </a:lnTo>
                  <a:lnTo>
                    <a:pt x="528" y="1862"/>
                  </a:lnTo>
                  <a:lnTo>
                    <a:pt x="532" y="1880"/>
                  </a:lnTo>
                  <a:lnTo>
                    <a:pt x="534" y="1898"/>
                  </a:lnTo>
                  <a:lnTo>
                    <a:pt x="536" y="1916"/>
                  </a:lnTo>
                  <a:lnTo>
                    <a:pt x="540" y="2044"/>
                  </a:lnTo>
                  <a:lnTo>
                    <a:pt x="540" y="2080"/>
                  </a:lnTo>
                  <a:lnTo>
                    <a:pt x="534" y="2116"/>
                  </a:lnTo>
                  <a:lnTo>
                    <a:pt x="512" y="2206"/>
                  </a:lnTo>
                  <a:lnTo>
                    <a:pt x="502" y="2240"/>
                  </a:lnTo>
                  <a:lnTo>
                    <a:pt x="488" y="2274"/>
                  </a:lnTo>
                  <a:lnTo>
                    <a:pt x="442" y="2364"/>
                  </a:lnTo>
                  <a:lnTo>
                    <a:pt x="410" y="2428"/>
                  </a:lnTo>
                  <a:lnTo>
                    <a:pt x="382" y="2486"/>
                  </a:lnTo>
                  <a:lnTo>
                    <a:pt x="370" y="2508"/>
                  </a:lnTo>
                  <a:lnTo>
                    <a:pt x="588" y="2612"/>
                  </a:lnTo>
                  <a:lnTo>
                    <a:pt x="586" y="2614"/>
                  </a:lnTo>
                  <a:lnTo>
                    <a:pt x="596" y="2616"/>
                  </a:lnTo>
                  <a:lnTo>
                    <a:pt x="600" y="2618"/>
                  </a:lnTo>
                  <a:lnTo>
                    <a:pt x="602" y="2698"/>
                  </a:lnTo>
                  <a:lnTo>
                    <a:pt x="592" y="2740"/>
                  </a:lnTo>
                  <a:lnTo>
                    <a:pt x="594" y="2740"/>
                  </a:lnTo>
                  <a:lnTo>
                    <a:pt x="588" y="2756"/>
                  </a:lnTo>
                  <a:lnTo>
                    <a:pt x="584" y="2824"/>
                  </a:lnTo>
                  <a:lnTo>
                    <a:pt x="580" y="2904"/>
                  </a:lnTo>
                  <a:lnTo>
                    <a:pt x="586" y="2988"/>
                  </a:lnTo>
                  <a:lnTo>
                    <a:pt x="592" y="3056"/>
                  </a:lnTo>
                  <a:lnTo>
                    <a:pt x="592" y="3070"/>
                  </a:lnTo>
                  <a:lnTo>
                    <a:pt x="594" y="3072"/>
                  </a:lnTo>
                  <a:lnTo>
                    <a:pt x="594" y="3076"/>
                  </a:lnTo>
                  <a:lnTo>
                    <a:pt x="594" y="3086"/>
                  </a:lnTo>
                  <a:lnTo>
                    <a:pt x="592" y="3096"/>
                  </a:lnTo>
                  <a:lnTo>
                    <a:pt x="592" y="3102"/>
                  </a:lnTo>
                  <a:lnTo>
                    <a:pt x="592" y="3174"/>
                  </a:lnTo>
                  <a:lnTo>
                    <a:pt x="590" y="3250"/>
                  </a:lnTo>
                  <a:lnTo>
                    <a:pt x="582" y="3396"/>
                  </a:lnTo>
                  <a:lnTo>
                    <a:pt x="582" y="3460"/>
                  </a:lnTo>
                  <a:lnTo>
                    <a:pt x="584" y="3492"/>
                  </a:lnTo>
                  <a:lnTo>
                    <a:pt x="588" y="3526"/>
                  </a:lnTo>
                  <a:lnTo>
                    <a:pt x="592" y="3574"/>
                  </a:lnTo>
                  <a:lnTo>
                    <a:pt x="594" y="3622"/>
                  </a:lnTo>
                  <a:lnTo>
                    <a:pt x="594" y="3670"/>
                  </a:lnTo>
                  <a:lnTo>
                    <a:pt x="592" y="3718"/>
                  </a:lnTo>
                  <a:lnTo>
                    <a:pt x="590" y="3766"/>
                  </a:lnTo>
                  <a:lnTo>
                    <a:pt x="586" y="3814"/>
                  </a:lnTo>
                  <a:lnTo>
                    <a:pt x="576" y="3906"/>
                  </a:lnTo>
                  <a:lnTo>
                    <a:pt x="592" y="3912"/>
                  </a:lnTo>
                  <a:lnTo>
                    <a:pt x="608" y="3916"/>
                  </a:lnTo>
                  <a:lnTo>
                    <a:pt x="638" y="3916"/>
                  </a:lnTo>
                  <a:lnTo>
                    <a:pt x="632" y="3972"/>
                  </a:lnTo>
                  <a:lnTo>
                    <a:pt x="628" y="4000"/>
                  </a:lnTo>
                  <a:lnTo>
                    <a:pt x="628" y="4028"/>
                  </a:lnTo>
                  <a:lnTo>
                    <a:pt x="626" y="4060"/>
                  </a:lnTo>
                  <a:lnTo>
                    <a:pt x="628" y="4092"/>
                  </a:lnTo>
                  <a:lnTo>
                    <a:pt x="632" y="4126"/>
                  </a:lnTo>
                  <a:lnTo>
                    <a:pt x="636" y="4158"/>
                  </a:lnTo>
                  <a:lnTo>
                    <a:pt x="644" y="4202"/>
                  </a:lnTo>
                  <a:lnTo>
                    <a:pt x="652" y="4248"/>
                  </a:lnTo>
                  <a:lnTo>
                    <a:pt x="662" y="4292"/>
                  </a:lnTo>
                  <a:lnTo>
                    <a:pt x="674" y="4336"/>
                  </a:lnTo>
                  <a:lnTo>
                    <a:pt x="700" y="4422"/>
                  </a:lnTo>
                  <a:lnTo>
                    <a:pt x="730" y="4508"/>
                  </a:lnTo>
                  <a:lnTo>
                    <a:pt x="756" y="4578"/>
                  </a:lnTo>
                  <a:lnTo>
                    <a:pt x="768" y="4616"/>
                  </a:lnTo>
                  <a:lnTo>
                    <a:pt x="778" y="4656"/>
                  </a:lnTo>
                  <a:lnTo>
                    <a:pt x="786" y="4694"/>
                  </a:lnTo>
                  <a:lnTo>
                    <a:pt x="790" y="4734"/>
                  </a:lnTo>
                  <a:lnTo>
                    <a:pt x="792" y="4752"/>
                  </a:lnTo>
                  <a:lnTo>
                    <a:pt x="792" y="4770"/>
                  </a:lnTo>
                  <a:lnTo>
                    <a:pt x="790" y="4790"/>
                  </a:lnTo>
                  <a:lnTo>
                    <a:pt x="786" y="4806"/>
                  </a:lnTo>
                  <a:lnTo>
                    <a:pt x="780" y="4850"/>
                  </a:lnTo>
                  <a:lnTo>
                    <a:pt x="776" y="4894"/>
                  </a:lnTo>
                  <a:lnTo>
                    <a:pt x="776" y="4938"/>
                  </a:lnTo>
                  <a:lnTo>
                    <a:pt x="778" y="4980"/>
                  </a:lnTo>
                  <a:lnTo>
                    <a:pt x="782" y="5008"/>
                  </a:lnTo>
                  <a:lnTo>
                    <a:pt x="790" y="5038"/>
                  </a:lnTo>
                  <a:lnTo>
                    <a:pt x="798" y="5066"/>
                  </a:lnTo>
                  <a:lnTo>
                    <a:pt x="802" y="5094"/>
                  </a:lnTo>
                  <a:lnTo>
                    <a:pt x="804" y="5104"/>
                  </a:lnTo>
                  <a:lnTo>
                    <a:pt x="804" y="5114"/>
                  </a:lnTo>
                  <a:lnTo>
                    <a:pt x="802" y="5130"/>
                  </a:lnTo>
                  <a:lnTo>
                    <a:pt x="804" y="5138"/>
                  </a:lnTo>
                  <a:lnTo>
                    <a:pt x="806" y="5146"/>
                  </a:lnTo>
                  <a:lnTo>
                    <a:pt x="812" y="5152"/>
                  </a:lnTo>
                  <a:lnTo>
                    <a:pt x="822" y="5160"/>
                  </a:lnTo>
                  <a:lnTo>
                    <a:pt x="860" y="5174"/>
                  </a:lnTo>
                  <a:lnTo>
                    <a:pt x="886" y="5182"/>
                  </a:lnTo>
                  <a:lnTo>
                    <a:pt x="912" y="5188"/>
                  </a:lnTo>
                  <a:lnTo>
                    <a:pt x="940" y="5194"/>
                  </a:lnTo>
                  <a:lnTo>
                    <a:pt x="964" y="5196"/>
                  </a:lnTo>
                  <a:lnTo>
                    <a:pt x="986" y="5196"/>
                  </a:lnTo>
                  <a:lnTo>
                    <a:pt x="996" y="5194"/>
                  </a:lnTo>
                  <a:lnTo>
                    <a:pt x="1004" y="5190"/>
                  </a:lnTo>
                  <a:lnTo>
                    <a:pt x="1018" y="5182"/>
                  </a:lnTo>
                  <a:lnTo>
                    <a:pt x="1026" y="5172"/>
                  </a:lnTo>
                  <a:lnTo>
                    <a:pt x="1034" y="5162"/>
                  </a:lnTo>
                  <a:lnTo>
                    <a:pt x="1038" y="5152"/>
                  </a:lnTo>
                  <a:lnTo>
                    <a:pt x="1042" y="5160"/>
                  </a:lnTo>
                  <a:lnTo>
                    <a:pt x="1050" y="5166"/>
                  </a:lnTo>
                  <a:lnTo>
                    <a:pt x="1058" y="5170"/>
                  </a:lnTo>
                  <a:lnTo>
                    <a:pt x="1070" y="5174"/>
                  </a:lnTo>
                  <a:lnTo>
                    <a:pt x="1096" y="5176"/>
                  </a:lnTo>
                  <a:lnTo>
                    <a:pt x="1120" y="5176"/>
                  </a:lnTo>
                  <a:lnTo>
                    <a:pt x="1142" y="5172"/>
                  </a:lnTo>
                  <a:lnTo>
                    <a:pt x="1166" y="5166"/>
                  </a:lnTo>
                  <a:lnTo>
                    <a:pt x="1182" y="5160"/>
                  </a:lnTo>
                  <a:lnTo>
                    <a:pt x="1194" y="5154"/>
                  </a:lnTo>
                  <a:lnTo>
                    <a:pt x="1202" y="5146"/>
                  </a:lnTo>
                  <a:lnTo>
                    <a:pt x="1206" y="5136"/>
                  </a:lnTo>
                  <a:lnTo>
                    <a:pt x="1208" y="5128"/>
                  </a:lnTo>
                  <a:lnTo>
                    <a:pt x="1206" y="5118"/>
                  </a:lnTo>
                  <a:lnTo>
                    <a:pt x="1202" y="5108"/>
                  </a:lnTo>
                  <a:lnTo>
                    <a:pt x="1198" y="5096"/>
                  </a:lnTo>
                  <a:lnTo>
                    <a:pt x="1182" y="5074"/>
                  </a:lnTo>
                  <a:lnTo>
                    <a:pt x="1166" y="5052"/>
                  </a:lnTo>
                  <a:lnTo>
                    <a:pt x="1150" y="5028"/>
                  </a:lnTo>
                  <a:lnTo>
                    <a:pt x="1138" y="5006"/>
                  </a:lnTo>
                  <a:lnTo>
                    <a:pt x="1132" y="4990"/>
                  </a:lnTo>
                  <a:lnTo>
                    <a:pt x="1128" y="4970"/>
                  </a:lnTo>
                  <a:lnTo>
                    <a:pt x="1124" y="4928"/>
                  </a:lnTo>
                  <a:lnTo>
                    <a:pt x="1122" y="4892"/>
                  </a:lnTo>
                  <a:lnTo>
                    <a:pt x="1118" y="4864"/>
                  </a:lnTo>
                  <a:lnTo>
                    <a:pt x="1116" y="4840"/>
                  </a:lnTo>
                  <a:lnTo>
                    <a:pt x="1114" y="4814"/>
                  </a:lnTo>
                  <a:lnTo>
                    <a:pt x="1120" y="4788"/>
                  </a:lnTo>
                  <a:lnTo>
                    <a:pt x="1130" y="4746"/>
                  </a:lnTo>
                  <a:lnTo>
                    <a:pt x="1164" y="4632"/>
                  </a:lnTo>
                  <a:lnTo>
                    <a:pt x="1198" y="4522"/>
                  </a:lnTo>
                  <a:lnTo>
                    <a:pt x="1218" y="4462"/>
                  </a:lnTo>
                  <a:lnTo>
                    <a:pt x="1234" y="4410"/>
                  </a:lnTo>
                  <a:lnTo>
                    <a:pt x="1264" y="4318"/>
                  </a:lnTo>
                  <a:lnTo>
                    <a:pt x="1296" y="4226"/>
                  </a:lnTo>
                  <a:lnTo>
                    <a:pt x="1312" y="4172"/>
                  </a:lnTo>
                  <a:lnTo>
                    <a:pt x="1356" y="3948"/>
                  </a:lnTo>
                  <a:lnTo>
                    <a:pt x="1360" y="3942"/>
                  </a:lnTo>
                  <a:lnTo>
                    <a:pt x="1362" y="3926"/>
                  </a:lnTo>
                  <a:lnTo>
                    <a:pt x="1368" y="3870"/>
                  </a:lnTo>
                  <a:lnTo>
                    <a:pt x="1374" y="3690"/>
                  </a:lnTo>
                  <a:lnTo>
                    <a:pt x="1384" y="3470"/>
                  </a:lnTo>
                  <a:lnTo>
                    <a:pt x="1390" y="3364"/>
                  </a:lnTo>
                  <a:lnTo>
                    <a:pt x="1398" y="3270"/>
                  </a:lnTo>
                  <a:lnTo>
                    <a:pt x="1412" y="3164"/>
                  </a:lnTo>
                  <a:lnTo>
                    <a:pt x="1416" y="3136"/>
                  </a:lnTo>
                  <a:lnTo>
                    <a:pt x="1420" y="3128"/>
                  </a:lnTo>
                  <a:lnTo>
                    <a:pt x="1422" y="3120"/>
                  </a:lnTo>
                  <a:lnTo>
                    <a:pt x="1414" y="3024"/>
                  </a:lnTo>
                  <a:lnTo>
                    <a:pt x="1344" y="2810"/>
                  </a:lnTo>
                  <a:lnTo>
                    <a:pt x="1284" y="2690"/>
                  </a:lnTo>
                  <a:lnTo>
                    <a:pt x="1536" y="2594"/>
                  </a:lnTo>
                  <a:lnTo>
                    <a:pt x="1428" y="2368"/>
                  </a:lnTo>
                  <a:lnTo>
                    <a:pt x="1422" y="2352"/>
                  </a:lnTo>
                  <a:lnTo>
                    <a:pt x="1418" y="2334"/>
                  </a:lnTo>
                  <a:lnTo>
                    <a:pt x="1414" y="2314"/>
                  </a:lnTo>
                  <a:lnTo>
                    <a:pt x="1414" y="2298"/>
                  </a:lnTo>
                  <a:lnTo>
                    <a:pt x="1414" y="2244"/>
                  </a:lnTo>
                  <a:lnTo>
                    <a:pt x="1412" y="2210"/>
                  </a:lnTo>
                  <a:lnTo>
                    <a:pt x="1410" y="2178"/>
                  </a:lnTo>
                  <a:lnTo>
                    <a:pt x="1410" y="2164"/>
                  </a:lnTo>
                  <a:lnTo>
                    <a:pt x="1412" y="2148"/>
                  </a:lnTo>
                  <a:lnTo>
                    <a:pt x="1416" y="2132"/>
                  </a:lnTo>
                  <a:lnTo>
                    <a:pt x="1422" y="2118"/>
                  </a:lnTo>
                  <a:lnTo>
                    <a:pt x="1426" y="2112"/>
                  </a:lnTo>
                  <a:lnTo>
                    <a:pt x="1434" y="2096"/>
                  </a:lnTo>
                  <a:lnTo>
                    <a:pt x="1438" y="2078"/>
                  </a:lnTo>
                  <a:lnTo>
                    <a:pt x="1442" y="2060"/>
                  </a:lnTo>
                  <a:lnTo>
                    <a:pt x="1444" y="2044"/>
                  </a:lnTo>
                  <a:lnTo>
                    <a:pt x="1444" y="2032"/>
                  </a:lnTo>
                  <a:lnTo>
                    <a:pt x="1444" y="1958"/>
                  </a:lnTo>
                  <a:lnTo>
                    <a:pt x="1444" y="1878"/>
                  </a:lnTo>
                  <a:lnTo>
                    <a:pt x="1444" y="1814"/>
                  </a:lnTo>
                  <a:lnTo>
                    <a:pt x="1446" y="1802"/>
                  </a:lnTo>
                  <a:lnTo>
                    <a:pt x="1450" y="1786"/>
                  </a:lnTo>
                  <a:lnTo>
                    <a:pt x="1456" y="1772"/>
                  </a:lnTo>
                  <a:lnTo>
                    <a:pt x="1466" y="1758"/>
                  </a:lnTo>
                  <a:lnTo>
                    <a:pt x="1484" y="1732"/>
                  </a:lnTo>
                  <a:lnTo>
                    <a:pt x="1504" y="1702"/>
                  </a:lnTo>
                  <a:lnTo>
                    <a:pt x="1520" y="1668"/>
                  </a:lnTo>
                  <a:lnTo>
                    <a:pt x="1522" y="1666"/>
                  </a:lnTo>
                  <a:lnTo>
                    <a:pt x="1534" y="1634"/>
                  </a:lnTo>
                  <a:lnTo>
                    <a:pt x="1544" y="1602"/>
                  </a:lnTo>
                  <a:lnTo>
                    <a:pt x="1554" y="1570"/>
                  </a:lnTo>
                  <a:lnTo>
                    <a:pt x="1564" y="1538"/>
                  </a:lnTo>
                  <a:lnTo>
                    <a:pt x="1570" y="1520"/>
                  </a:lnTo>
                  <a:lnTo>
                    <a:pt x="1598" y="1454"/>
                  </a:lnTo>
                  <a:lnTo>
                    <a:pt x="1606" y="1434"/>
                  </a:lnTo>
                  <a:lnTo>
                    <a:pt x="1622" y="1402"/>
                  </a:lnTo>
                  <a:lnTo>
                    <a:pt x="1642" y="1372"/>
                  </a:lnTo>
                  <a:lnTo>
                    <a:pt x="1654" y="1354"/>
                  </a:lnTo>
                  <a:lnTo>
                    <a:pt x="1696" y="1296"/>
                  </a:lnTo>
                  <a:lnTo>
                    <a:pt x="1700" y="1292"/>
                  </a:lnTo>
                  <a:lnTo>
                    <a:pt x="1720" y="1268"/>
                  </a:lnTo>
                  <a:lnTo>
                    <a:pt x="1736" y="1252"/>
                  </a:lnTo>
                  <a:lnTo>
                    <a:pt x="1744" y="1244"/>
                  </a:lnTo>
                  <a:lnTo>
                    <a:pt x="1752" y="1234"/>
                  </a:lnTo>
                  <a:lnTo>
                    <a:pt x="1758" y="1220"/>
                  </a:lnTo>
                  <a:lnTo>
                    <a:pt x="1764" y="1206"/>
                  </a:lnTo>
                  <a:lnTo>
                    <a:pt x="1770" y="1190"/>
                  </a:lnTo>
                  <a:lnTo>
                    <a:pt x="1794" y="1124"/>
                  </a:lnTo>
                  <a:lnTo>
                    <a:pt x="1804" y="1096"/>
                  </a:lnTo>
                  <a:lnTo>
                    <a:pt x="1810" y="1070"/>
                  </a:lnTo>
                  <a:lnTo>
                    <a:pt x="1814" y="1058"/>
                  </a:lnTo>
                  <a:lnTo>
                    <a:pt x="1818" y="1044"/>
                  </a:lnTo>
                  <a:lnTo>
                    <a:pt x="1826" y="1030"/>
                  </a:lnTo>
                  <a:lnTo>
                    <a:pt x="1834" y="1016"/>
                  </a:lnTo>
                  <a:lnTo>
                    <a:pt x="1848" y="992"/>
                  </a:lnTo>
                  <a:lnTo>
                    <a:pt x="1886" y="930"/>
                  </a:lnTo>
                  <a:lnTo>
                    <a:pt x="1912" y="886"/>
                  </a:lnTo>
                  <a:lnTo>
                    <a:pt x="1930" y="856"/>
                  </a:lnTo>
                  <a:lnTo>
                    <a:pt x="1948" y="828"/>
                  </a:lnTo>
                  <a:lnTo>
                    <a:pt x="1956" y="814"/>
                  </a:lnTo>
                  <a:lnTo>
                    <a:pt x="1964" y="798"/>
                  </a:lnTo>
                  <a:lnTo>
                    <a:pt x="1970" y="780"/>
                  </a:lnTo>
                  <a:lnTo>
                    <a:pt x="1976" y="764"/>
                  </a:lnTo>
                  <a:lnTo>
                    <a:pt x="1984" y="720"/>
                  </a:lnTo>
                  <a:lnTo>
                    <a:pt x="1998" y="650"/>
                  </a:lnTo>
                  <a:lnTo>
                    <a:pt x="2008" y="598"/>
                  </a:lnTo>
                  <a:lnTo>
                    <a:pt x="2012" y="564"/>
                  </a:lnTo>
                  <a:lnTo>
                    <a:pt x="2014" y="534"/>
                  </a:lnTo>
                  <a:lnTo>
                    <a:pt x="2016" y="522"/>
                  </a:lnTo>
                  <a:lnTo>
                    <a:pt x="2018" y="506"/>
                  </a:lnTo>
                  <a:lnTo>
                    <a:pt x="2024" y="490"/>
                  </a:lnTo>
                  <a:lnTo>
                    <a:pt x="2030" y="476"/>
                  </a:lnTo>
                  <a:lnTo>
                    <a:pt x="2044" y="452"/>
                  </a:lnTo>
                  <a:lnTo>
                    <a:pt x="2056" y="434"/>
                  </a:lnTo>
                  <a:lnTo>
                    <a:pt x="2062" y="428"/>
                  </a:lnTo>
                  <a:lnTo>
                    <a:pt x="2066" y="418"/>
                  </a:lnTo>
                  <a:lnTo>
                    <a:pt x="2070" y="408"/>
                  </a:lnTo>
                  <a:lnTo>
                    <a:pt x="2074" y="398"/>
                  </a:lnTo>
                  <a:lnTo>
                    <a:pt x="2076" y="386"/>
                  </a:lnTo>
                  <a:lnTo>
                    <a:pt x="2082" y="374"/>
                  </a:lnTo>
                  <a:lnTo>
                    <a:pt x="2088" y="364"/>
                  </a:lnTo>
                  <a:lnTo>
                    <a:pt x="2096" y="354"/>
                  </a:lnTo>
                  <a:lnTo>
                    <a:pt x="2124" y="324"/>
                  </a:lnTo>
                  <a:lnTo>
                    <a:pt x="2144" y="298"/>
                  </a:lnTo>
                  <a:lnTo>
                    <a:pt x="2148" y="292"/>
                  </a:lnTo>
                  <a:lnTo>
                    <a:pt x="2146" y="280"/>
                  </a:lnTo>
                  <a:lnTo>
                    <a:pt x="2142" y="266"/>
                  </a:lnTo>
                  <a:lnTo>
                    <a:pt x="2136" y="254"/>
                  </a:lnTo>
                  <a:close/>
                  <a:moveTo>
                    <a:pt x="988" y="5046"/>
                  </a:moveTo>
                  <a:lnTo>
                    <a:pt x="988" y="5046"/>
                  </a:lnTo>
                  <a:lnTo>
                    <a:pt x="982" y="5032"/>
                  </a:lnTo>
                  <a:lnTo>
                    <a:pt x="976" y="5016"/>
                  </a:lnTo>
                  <a:lnTo>
                    <a:pt x="968" y="4986"/>
                  </a:lnTo>
                  <a:lnTo>
                    <a:pt x="962" y="4954"/>
                  </a:lnTo>
                  <a:lnTo>
                    <a:pt x="958" y="4922"/>
                  </a:lnTo>
                  <a:lnTo>
                    <a:pt x="974" y="4938"/>
                  </a:lnTo>
                  <a:lnTo>
                    <a:pt x="980" y="4948"/>
                  </a:lnTo>
                  <a:lnTo>
                    <a:pt x="984" y="4958"/>
                  </a:lnTo>
                  <a:lnTo>
                    <a:pt x="988" y="4980"/>
                  </a:lnTo>
                  <a:lnTo>
                    <a:pt x="990" y="5002"/>
                  </a:lnTo>
                  <a:lnTo>
                    <a:pt x="988" y="5046"/>
                  </a:lnTo>
                  <a:close/>
                  <a:moveTo>
                    <a:pt x="1112" y="4102"/>
                  </a:moveTo>
                  <a:lnTo>
                    <a:pt x="1112" y="4102"/>
                  </a:lnTo>
                  <a:lnTo>
                    <a:pt x="1106" y="4132"/>
                  </a:lnTo>
                  <a:lnTo>
                    <a:pt x="1096" y="4162"/>
                  </a:lnTo>
                  <a:lnTo>
                    <a:pt x="1078" y="4220"/>
                  </a:lnTo>
                  <a:lnTo>
                    <a:pt x="1068" y="4260"/>
                  </a:lnTo>
                  <a:lnTo>
                    <a:pt x="1062" y="4300"/>
                  </a:lnTo>
                  <a:lnTo>
                    <a:pt x="1056" y="4380"/>
                  </a:lnTo>
                  <a:lnTo>
                    <a:pt x="1052" y="4456"/>
                  </a:lnTo>
                  <a:lnTo>
                    <a:pt x="1046" y="4532"/>
                  </a:lnTo>
                  <a:lnTo>
                    <a:pt x="1042" y="4568"/>
                  </a:lnTo>
                  <a:lnTo>
                    <a:pt x="1036" y="4606"/>
                  </a:lnTo>
                  <a:lnTo>
                    <a:pt x="1026" y="4642"/>
                  </a:lnTo>
                  <a:lnTo>
                    <a:pt x="1016" y="4680"/>
                  </a:lnTo>
                  <a:lnTo>
                    <a:pt x="1004" y="4706"/>
                  </a:lnTo>
                  <a:lnTo>
                    <a:pt x="992" y="4730"/>
                  </a:lnTo>
                  <a:lnTo>
                    <a:pt x="976" y="4754"/>
                  </a:lnTo>
                  <a:lnTo>
                    <a:pt x="960" y="4776"/>
                  </a:lnTo>
                  <a:lnTo>
                    <a:pt x="950" y="4786"/>
                  </a:lnTo>
                  <a:lnTo>
                    <a:pt x="938" y="4800"/>
                  </a:lnTo>
                  <a:lnTo>
                    <a:pt x="936" y="4786"/>
                  </a:lnTo>
                  <a:lnTo>
                    <a:pt x="934" y="4778"/>
                  </a:lnTo>
                  <a:lnTo>
                    <a:pt x="930" y="4774"/>
                  </a:lnTo>
                  <a:lnTo>
                    <a:pt x="924" y="4754"/>
                  </a:lnTo>
                  <a:lnTo>
                    <a:pt x="912" y="4698"/>
                  </a:lnTo>
                  <a:lnTo>
                    <a:pt x="900" y="4636"/>
                  </a:lnTo>
                  <a:lnTo>
                    <a:pt x="890" y="4576"/>
                  </a:lnTo>
                  <a:lnTo>
                    <a:pt x="886" y="4550"/>
                  </a:lnTo>
                  <a:lnTo>
                    <a:pt x="884" y="4528"/>
                  </a:lnTo>
                  <a:lnTo>
                    <a:pt x="864" y="4252"/>
                  </a:lnTo>
                  <a:lnTo>
                    <a:pt x="860" y="4198"/>
                  </a:lnTo>
                  <a:lnTo>
                    <a:pt x="854" y="4144"/>
                  </a:lnTo>
                  <a:lnTo>
                    <a:pt x="842" y="4084"/>
                  </a:lnTo>
                  <a:lnTo>
                    <a:pt x="838" y="4054"/>
                  </a:lnTo>
                  <a:lnTo>
                    <a:pt x="838" y="4022"/>
                  </a:lnTo>
                  <a:lnTo>
                    <a:pt x="846" y="3974"/>
                  </a:lnTo>
                  <a:lnTo>
                    <a:pt x="854" y="3926"/>
                  </a:lnTo>
                  <a:lnTo>
                    <a:pt x="860" y="3924"/>
                  </a:lnTo>
                  <a:lnTo>
                    <a:pt x="870" y="3924"/>
                  </a:lnTo>
                  <a:lnTo>
                    <a:pt x="912" y="3922"/>
                  </a:lnTo>
                  <a:lnTo>
                    <a:pt x="952" y="3924"/>
                  </a:lnTo>
                  <a:lnTo>
                    <a:pt x="1032" y="3928"/>
                  </a:lnTo>
                  <a:lnTo>
                    <a:pt x="1112" y="3932"/>
                  </a:lnTo>
                  <a:lnTo>
                    <a:pt x="1114" y="3942"/>
                  </a:lnTo>
                  <a:lnTo>
                    <a:pt x="1116" y="3952"/>
                  </a:lnTo>
                  <a:lnTo>
                    <a:pt x="1120" y="3978"/>
                  </a:lnTo>
                  <a:lnTo>
                    <a:pt x="1120" y="3998"/>
                  </a:lnTo>
                  <a:lnTo>
                    <a:pt x="1120" y="4024"/>
                  </a:lnTo>
                  <a:lnTo>
                    <a:pt x="1118" y="4058"/>
                  </a:lnTo>
                  <a:lnTo>
                    <a:pt x="1112" y="4102"/>
                  </a:lnTo>
                  <a:close/>
                </a:path>
              </a:pathLst>
            </a:custGeom>
            <a:solidFill>
              <a:srgbClr val="0A0B0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2" name="Freeform 97"/>
            <p:cNvSpPr>
              <a:spLocks/>
            </p:cNvSpPr>
            <p:nvPr/>
          </p:nvSpPr>
          <p:spPr bwMode="auto">
            <a:xfrm>
              <a:off x="3851137" y="1894565"/>
              <a:ext cx="297806" cy="222355"/>
            </a:xfrm>
            <a:custGeom>
              <a:avLst/>
              <a:gdLst>
                <a:gd name="T0" fmla="*/ 0 w 308"/>
                <a:gd name="T1" fmla="*/ 2147483647 h 230"/>
                <a:gd name="T2" fmla="*/ 2147483647 w 308"/>
                <a:gd name="T3" fmla="*/ 2147483647 h 230"/>
                <a:gd name="T4" fmla="*/ 2147483647 w 308"/>
                <a:gd name="T5" fmla="*/ 2147483647 h 230"/>
                <a:gd name="T6" fmla="*/ 2147483647 w 308"/>
                <a:gd name="T7" fmla="*/ 2147483647 h 230"/>
                <a:gd name="T8" fmla="*/ 2147483647 w 308"/>
                <a:gd name="T9" fmla="*/ 2147483647 h 230"/>
                <a:gd name="T10" fmla="*/ 2147483647 w 308"/>
                <a:gd name="T11" fmla="*/ 0 h 230"/>
                <a:gd name="T12" fmla="*/ 0 w 308"/>
                <a:gd name="T13" fmla="*/ 2147483647 h 230"/>
                <a:gd name="T14" fmla="*/ 0 w 308"/>
                <a:gd name="T15" fmla="*/ 2147483647 h 2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08"/>
                <a:gd name="T25" fmla="*/ 0 h 230"/>
                <a:gd name="T26" fmla="*/ 308 w 308"/>
                <a:gd name="T27" fmla="*/ 230 h 23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08" h="230">
                  <a:moveTo>
                    <a:pt x="0" y="86"/>
                  </a:moveTo>
                  <a:lnTo>
                    <a:pt x="42" y="230"/>
                  </a:lnTo>
                  <a:lnTo>
                    <a:pt x="162" y="194"/>
                  </a:lnTo>
                  <a:lnTo>
                    <a:pt x="256" y="154"/>
                  </a:lnTo>
                  <a:lnTo>
                    <a:pt x="308" y="100"/>
                  </a:lnTo>
                  <a:lnTo>
                    <a:pt x="256" y="0"/>
                  </a:lnTo>
                  <a:lnTo>
                    <a:pt x="0" y="8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3" name="Freeform 98"/>
            <p:cNvSpPr>
              <a:spLocks/>
            </p:cNvSpPr>
            <p:nvPr/>
          </p:nvSpPr>
          <p:spPr bwMode="auto">
            <a:xfrm>
              <a:off x="5514208" y="1969972"/>
              <a:ext cx="282335" cy="208820"/>
            </a:xfrm>
            <a:custGeom>
              <a:avLst/>
              <a:gdLst>
                <a:gd name="T0" fmla="*/ 2147483647 w 292"/>
                <a:gd name="T1" fmla="*/ 2147483647 h 216"/>
                <a:gd name="T2" fmla="*/ 2147483647 w 292"/>
                <a:gd name="T3" fmla="*/ 2147483647 h 216"/>
                <a:gd name="T4" fmla="*/ 2147483647 w 292"/>
                <a:gd name="T5" fmla="*/ 2147483647 h 216"/>
                <a:gd name="T6" fmla="*/ 2147483647 w 292"/>
                <a:gd name="T7" fmla="*/ 2147483647 h 216"/>
                <a:gd name="T8" fmla="*/ 0 w 292"/>
                <a:gd name="T9" fmla="*/ 2147483647 h 216"/>
                <a:gd name="T10" fmla="*/ 2147483647 w 292"/>
                <a:gd name="T11" fmla="*/ 0 h 216"/>
                <a:gd name="T12" fmla="*/ 2147483647 w 292"/>
                <a:gd name="T13" fmla="*/ 2147483647 h 216"/>
                <a:gd name="T14" fmla="*/ 2147483647 w 292"/>
                <a:gd name="T15" fmla="*/ 2147483647 h 21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92"/>
                <a:gd name="T25" fmla="*/ 0 h 216"/>
                <a:gd name="T26" fmla="*/ 292 w 292"/>
                <a:gd name="T27" fmla="*/ 216 h 21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92" h="216">
                  <a:moveTo>
                    <a:pt x="292" y="84"/>
                  </a:moveTo>
                  <a:lnTo>
                    <a:pt x="230" y="216"/>
                  </a:lnTo>
                  <a:lnTo>
                    <a:pt x="130" y="192"/>
                  </a:lnTo>
                  <a:lnTo>
                    <a:pt x="38" y="154"/>
                  </a:lnTo>
                  <a:lnTo>
                    <a:pt x="0" y="100"/>
                  </a:lnTo>
                  <a:lnTo>
                    <a:pt x="38" y="0"/>
                  </a:lnTo>
                  <a:lnTo>
                    <a:pt x="292" y="8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4824" name="Freeform 113"/>
            <p:cNvSpPr>
              <a:spLocks/>
            </p:cNvSpPr>
            <p:nvPr/>
          </p:nvSpPr>
          <p:spPr bwMode="auto">
            <a:xfrm>
              <a:off x="4408855" y="2977661"/>
              <a:ext cx="597192" cy="944745"/>
            </a:xfrm>
            <a:custGeom>
              <a:avLst/>
              <a:gdLst>
                <a:gd name="T0" fmla="*/ 2147483647 w 548"/>
                <a:gd name="T1" fmla="*/ 2147483647 h 1142"/>
                <a:gd name="T2" fmla="*/ 2147483647 w 548"/>
                <a:gd name="T3" fmla="*/ 2147483647 h 1142"/>
                <a:gd name="T4" fmla="*/ 2147483647 w 548"/>
                <a:gd name="T5" fmla="*/ 2147483647 h 1142"/>
                <a:gd name="T6" fmla="*/ 2147483647 w 548"/>
                <a:gd name="T7" fmla="*/ 2147483647 h 1142"/>
                <a:gd name="T8" fmla="*/ 2147483647 w 548"/>
                <a:gd name="T9" fmla="*/ 2147483647 h 1142"/>
                <a:gd name="T10" fmla="*/ 2147483647 w 548"/>
                <a:gd name="T11" fmla="*/ 2147483647 h 1142"/>
                <a:gd name="T12" fmla="*/ 2147483647 w 548"/>
                <a:gd name="T13" fmla="*/ 2147483647 h 1142"/>
                <a:gd name="T14" fmla="*/ 2147483647 w 548"/>
                <a:gd name="T15" fmla="*/ 2147483647 h 1142"/>
                <a:gd name="T16" fmla="*/ 2147483647 w 548"/>
                <a:gd name="T17" fmla="*/ 2147483647 h 1142"/>
                <a:gd name="T18" fmla="*/ 2147483647 w 548"/>
                <a:gd name="T19" fmla="*/ 2147483647 h 1142"/>
                <a:gd name="T20" fmla="*/ 2147483647 w 548"/>
                <a:gd name="T21" fmla="*/ 2147483647 h 1142"/>
                <a:gd name="T22" fmla="*/ 2147483647 w 548"/>
                <a:gd name="T23" fmla="*/ 2147483647 h 1142"/>
                <a:gd name="T24" fmla="*/ 2147483647 w 548"/>
                <a:gd name="T25" fmla="*/ 2147483647 h 1142"/>
                <a:gd name="T26" fmla="*/ 2147483647 w 548"/>
                <a:gd name="T27" fmla="*/ 2147483647 h 1142"/>
                <a:gd name="T28" fmla="*/ 2147483647 w 548"/>
                <a:gd name="T29" fmla="*/ 2147483647 h 1142"/>
                <a:gd name="T30" fmla="*/ 2147483647 w 548"/>
                <a:gd name="T31" fmla="*/ 2147483647 h 1142"/>
                <a:gd name="T32" fmla="*/ 2147483647 w 548"/>
                <a:gd name="T33" fmla="*/ 2147483647 h 1142"/>
                <a:gd name="T34" fmla="*/ 2147483647 w 548"/>
                <a:gd name="T35" fmla="*/ 0 h 1142"/>
                <a:gd name="T36" fmla="*/ 2147483647 w 548"/>
                <a:gd name="T37" fmla="*/ 2147483647 h 1142"/>
                <a:gd name="T38" fmla="*/ 2147483647 w 548"/>
                <a:gd name="T39" fmla="*/ 2147483647 h 1142"/>
                <a:gd name="T40" fmla="*/ 2147483647 w 548"/>
                <a:gd name="T41" fmla="*/ 2147483647 h 1142"/>
                <a:gd name="T42" fmla="*/ 2147483647 w 548"/>
                <a:gd name="T43" fmla="*/ 2147483647 h 1142"/>
                <a:gd name="T44" fmla="*/ 2147483647 w 548"/>
                <a:gd name="T45" fmla="*/ 2147483647 h 1142"/>
                <a:gd name="T46" fmla="*/ 2147483647 w 548"/>
                <a:gd name="T47" fmla="*/ 2147483647 h 1142"/>
                <a:gd name="T48" fmla="*/ 2147483647 w 548"/>
                <a:gd name="T49" fmla="*/ 2147483647 h 1142"/>
                <a:gd name="T50" fmla="*/ 2147483647 w 548"/>
                <a:gd name="T51" fmla="*/ 2147483647 h 1142"/>
                <a:gd name="T52" fmla="*/ 2147483647 w 548"/>
                <a:gd name="T53" fmla="*/ 2147483647 h 1142"/>
                <a:gd name="T54" fmla="*/ 2147483647 w 548"/>
                <a:gd name="T55" fmla="*/ 2147483647 h 1142"/>
                <a:gd name="T56" fmla="*/ 2147483647 w 548"/>
                <a:gd name="T57" fmla="*/ 2147483647 h 1142"/>
                <a:gd name="T58" fmla="*/ 2147483647 w 548"/>
                <a:gd name="T59" fmla="*/ 2147483647 h 1142"/>
                <a:gd name="T60" fmla="*/ 2147483647 w 548"/>
                <a:gd name="T61" fmla="*/ 2147483647 h 1142"/>
                <a:gd name="T62" fmla="*/ 2147483647 w 548"/>
                <a:gd name="T63" fmla="*/ 2147483647 h 1142"/>
                <a:gd name="T64" fmla="*/ 2147483647 w 548"/>
                <a:gd name="T65" fmla="*/ 2147483647 h 1142"/>
                <a:gd name="T66" fmla="*/ 2147483647 w 548"/>
                <a:gd name="T67" fmla="*/ 2147483647 h 1142"/>
                <a:gd name="T68" fmla="*/ 2147483647 w 548"/>
                <a:gd name="T69" fmla="*/ 2147483647 h 1142"/>
                <a:gd name="T70" fmla="*/ 2147483647 w 548"/>
                <a:gd name="T71" fmla="*/ 2147483647 h 1142"/>
                <a:gd name="T72" fmla="*/ 2147483647 w 548"/>
                <a:gd name="T73" fmla="*/ 2147483647 h 1142"/>
                <a:gd name="T74" fmla="*/ 2147483647 w 548"/>
                <a:gd name="T75" fmla="*/ 2147483647 h 1142"/>
                <a:gd name="T76" fmla="*/ 2147483647 w 548"/>
                <a:gd name="T77" fmla="*/ 2147483647 h 1142"/>
                <a:gd name="T78" fmla="*/ 2147483647 w 548"/>
                <a:gd name="T79" fmla="*/ 2147483647 h 1142"/>
                <a:gd name="T80" fmla="*/ 2147483647 w 548"/>
                <a:gd name="T81" fmla="*/ 2147483647 h 1142"/>
                <a:gd name="T82" fmla="*/ 2147483647 w 548"/>
                <a:gd name="T83" fmla="*/ 2147483647 h 1142"/>
                <a:gd name="T84" fmla="*/ 2147483647 w 548"/>
                <a:gd name="T85" fmla="*/ 2147483647 h 1142"/>
                <a:gd name="T86" fmla="*/ 2147483647 w 548"/>
                <a:gd name="T87" fmla="*/ 2147483647 h 1142"/>
                <a:gd name="T88" fmla="*/ 2147483647 w 548"/>
                <a:gd name="T89" fmla="*/ 2147483647 h 1142"/>
                <a:gd name="T90" fmla="*/ 2147483647 w 548"/>
                <a:gd name="T91" fmla="*/ 2147483647 h 11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48"/>
                <a:gd name="T139" fmla="*/ 0 h 1142"/>
                <a:gd name="T140" fmla="*/ 548 w 548"/>
                <a:gd name="T141" fmla="*/ 1142 h 11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48" h="1142">
                  <a:moveTo>
                    <a:pt x="530" y="1070"/>
                  </a:moveTo>
                  <a:lnTo>
                    <a:pt x="530" y="1070"/>
                  </a:lnTo>
                  <a:lnTo>
                    <a:pt x="524" y="1080"/>
                  </a:lnTo>
                  <a:lnTo>
                    <a:pt x="516" y="1088"/>
                  </a:lnTo>
                  <a:lnTo>
                    <a:pt x="506" y="1098"/>
                  </a:lnTo>
                  <a:lnTo>
                    <a:pt x="494" y="1104"/>
                  </a:lnTo>
                  <a:lnTo>
                    <a:pt x="480" y="1112"/>
                  </a:lnTo>
                  <a:lnTo>
                    <a:pt x="464" y="1118"/>
                  </a:lnTo>
                  <a:lnTo>
                    <a:pt x="450" y="1122"/>
                  </a:lnTo>
                  <a:lnTo>
                    <a:pt x="432" y="1126"/>
                  </a:lnTo>
                  <a:lnTo>
                    <a:pt x="326" y="1140"/>
                  </a:lnTo>
                  <a:lnTo>
                    <a:pt x="288" y="1142"/>
                  </a:lnTo>
                  <a:lnTo>
                    <a:pt x="246" y="1142"/>
                  </a:lnTo>
                  <a:lnTo>
                    <a:pt x="204" y="1140"/>
                  </a:lnTo>
                  <a:lnTo>
                    <a:pt x="168" y="1134"/>
                  </a:lnTo>
                  <a:lnTo>
                    <a:pt x="72" y="1112"/>
                  </a:lnTo>
                  <a:lnTo>
                    <a:pt x="58" y="1106"/>
                  </a:lnTo>
                  <a:lnTo>
                    <a:pt x="42" y="1098"/>
                  </a:lnTo>
                  <a:lnTo>
                    <a:pt x="30" y="1088"/>
                  </a:lnTo>
                  <a:lnTo>
                    <a:pt x="20" y="1076"/>
                  </a:lnTo>
                  <a:lnTo>
                    <a:pt x="10" y="1062"/>
                  </a:lnTo>
                  <a:lnTo>
                    <a:pt x="4" y="1048"/>
                  </a:lnTo>
                  <a:lnTo>
                    <a:pt x="0" y="1032"/>
                  </a:lnTo>
                  <a:lnTo>
                    <a:pt x="0" y="1014"/>
                  </a:lnTo>
                  <a:lnTo>
                    <a:pt x="26" y="580"/>
                  </a:lnTo>
                  <a:lnTo>
                    <a:pt x="30" y="546"/>
                  </a:lnTo>
                  <a:lnTo>
                    <a:pt x="36" y="506"/>
                  </a:lnTo>
                  <a:lnTo>
                    <a:pt x="44" y="470"/>
                  </a:lnTo>
                  <a:lnTo>
                    <a:pt x="50" y="440"/>
                  </a:lnTo>
                  <a:lnTo>
                    <a:pt x="60" y="410"/>
                  </a:lnTo>
                  <a:lnTo>
                    <a:pt x="68" y="372"/>
                  </a:lnTo>
                  <a:lnTo>
                    <a:pt x="74" y="334"/>
                  </a:lnTo>
                  <a:lnTo>
                    <a:pt x="80" y="298"/>
                  </a:lnTo>
                  <a:lnTo>
                    <a:pt x="84" y="272"/>
                  </a:lnTo>
                  <a:lnTo>
                    <a:pt x="90" y="238"/>
                  </a:lnTo>
                  <a:lnTo>
                    <a:pt x="100" y="202"/>
                  </a:lnTo>
                  <a:lnTo>
                    <a:pt x="112" y="168"/>
                  </a:lnTo>
                  <a:lnTo>
                    <a:pt x="124" y="142"/>
                  </a:lnTo>
                  <a:lnTo>
                    <a:pt x="136" y="120"/>
                  </a:lnTo>
                  <a:lnTo>
                    <a:pt x="150" y="92"/>
                  </a:lnTo>
                  <a:lnTo>
                    <a:pt x="160" y="66"/>
                  </a:lnTo>
                  <a:lnTo>
                    <a:pt x="166" y="42"/>
                  </a:lnTo>
                  <a:lnTo>
                    <a:pt x="172" y="24"/>
                  </a:lnTo>
                  <a:lnTo>
                    <a:pt x="180" y="10"/>
                  </a:lnTo>
                  <a:lnTo>
                    <a:pt x="184" y="4"/>
                  </a:lnTo>
                  <a:lnTo>
                    <a:pt x="188" y="2"/>
                  </a:lnTo>
                  <a:lnTo>
                    <a:pt x="194" y="0"/>
                  </a:lnTo>
                  <a:lnTo>
                    <a:pt x="198" y="0"/>
                  </a:lnTo>
                  <a:lnTo>
                    <a:pt x="206" y="6"/>
                  </a:lnTo>
                  <a:lnTo>
                    <a:pt x="216" y="14"/>
                  </a:lnTo>
                  <a:lnTo>
                    <a:pt x="226" y="24"/>
                  </a:lnTo>
                  <a:lnTo>
                    <a:pt x="236" y="34"/>
                  </a:lnTo>
                  <a:lnTo>
                    <a:pt x="238" y="42"/>
                  </a:lnTo>
                  <a:lnTo>
                    <a:pt x="240" y="50"/>
                  </a:lnTo>
                  <a:lnTo>
                    <a:pt x="240" y="58"/>
                  </a:lnTo>
                  <a:lnTo>
                    <a:pt x="238" y="68"/>
                  </a:lnTo>
                  <a:lnTo>
                    <a:pt x="234" y="80"/>
                  </a:lnTo>
                  <a:lnTo>
                    <a:pt x="228" y="90"/>
                  </a:lnTo>
                  <a:lnTo>
                    <a:pt x="220" y="102"/>
                  </a:lnTo>
                  <a:lnTo>
                    <a:pt x="212" y="112"/>
                  </a:lnTo>
                  <a:lnTo>
                    <a:pt x="210" y="118"/>
                  </a:lnTo>
                  <a:lnTo>
                    <a:pt x="206" y="124"/>
                  </a:lnTo>
                  <a:lnTo>
                    <a:pt x="206" y="132"/>
                  </a:lnTo>
                  <a:lnTo>
                    <a:pt x="206" y="140"/>
                  </a:lnTo>
                  <a:lnTo>
                    <a:pt x="210" y="158"/>
                  </a:lnTo>
                  <a:lnTo>
                    <a:pt x="218" y="178"/>
                  </a:lnTo>
                  <a:lnTo>
                    <a:pt x="228" y="198"/>
                  </a:lnTo>
                  <a:lnTo>
                    <a:pt x="238" y="218"/>
                  </a:lnTo>
                  <a:lnTo>
                    <a:pt x="250" y="234"/>
                  </a:lnTo>
                  <a:lnTo>
                    <a:pt x="260" y="248"/>
                  </a:lnTo>
                  <a:lnTo>
                    <a:pt x="266" y="252"/>
                  </a:lnTo>
                  <a:lnTo>
                    <a:pt x="274" y="254"/>
                  </a:lnTo>
                  <a:lnTo>
                    <a:pt x="282" y="250"/>
                  </a:lnTo>
                  <a:lnTo>
                    <a:pt x="292" y="246"/>
                  </a:lnTo>
                  <a:lnTo>
                    <a:pt x="302" y="238"/>
                  </a:lnTo>
                  <a:lnTo>
                    <a:pt x="312" y="230"/>
                  </a:lnTo>
                  <a:lnTo>
                    <a:pt x="332" y="208"/>
                  </a:lnTo>
                  <a:lnTo>
                    <a:pt x="350" y="184"/>
                  </a:lnTo>
                  <a:lnTo>
                    <a:pt x="364" y="160"/>
                  </a:lnTo>
                  <a:lnTo>
                    <a:pt x="374" y="140"/>
                  </a:lnTo>
                  <a:lnTo>
                    <a:pt x="376" y="134"/>
                  </a:lnTo>
                  <a:lnTo>
                    <a:pt x="376" y="128"/>
                  </a:lnTo>
                  <a:lnTo>
                    <a:pt x="374" y="120"/>
                  </a:lnTo>
                  <a:lnTo>
                    <a:pt x="374" y="110"/>
                  </a:lnTo>
                  <a:lnTo>
                    <a:pt x="374" y="86"/>
                  </a:lnTo>
                  <a:lnTo>
                    <a:pt x="376" y="60"/>
                  </a:lnTo>
                  <a:lnTo>
                    <a:pt x="378" y="34"/>
                  </a:lnTo>
                  <a:lnTo>
                    <a:pt x="380" y="24"/>
                  </a:lnTo>
                  <a:lnTo>
                    <a:pt x="384" y="16"/>
                  </a:lnTo>
                  <a:lnTo>
                    <a:pt x="386" y="12"/>
                  </a:lnTo>
                  <a:lnTo>
                    <a:pt x="390" y="10"/>
                  </a:lnTo>
                  <a:lnTo>
                    <a:pt x="396" y="10"/>
                  </a:lnTo>
                  <a:lnTo>
                    <a:pt x="400" y="14"/>
                  </a:lnTo>
                  <a:lnTo>
                    <a:pt x="404" y="22"/>
                  </a:lnTo>
                  <a:lnTo>
                    <a:pt x="410" y="30"/>
                  </a:lnTo>
                  <a:lnTo>
                    <a:pt x="418" y="54"/>
                  </a:lnTo>
                  <a:lnTo>
                    <a:pt x="422" y="78"/>
                  </a:lnTo>
                  <a:lnTo>
                    <a:pt x="422" y="98"/>
                  </a:lnTo>
                  <a:lnTo>
                    <a:pt x="420" y="106"/>
                  </a:lnTo>
                  <a:lnTo>
                    <a:pt x="416" y="112"/>
                  </a:lnTo>
                  <a:lnTo>
                    <a:pt x="414" y="118"/>
                  </a:lnTo>
                  <a:lnTo>
                    <a:pt x="412" y="128"/>
                  </a:lnTo>
                  <a:lnTo>
                    <a:pt x="412" y="154"/>
                  </a:lnTo>
                  <a:lnTo>
                    <a:pt x="414" y="184"/>
                  </a:lnTo>
                  <a:lnTo>
                    <a:pt x="418" y="218"/>
                  </a:lnTo>
                  <a:lnTo>
                    <a:pt x="424" y="238"/>
                  </a:lnTo>
                  <a:lnTo>
                    <a:pt x="432" y="274"/>
                  </a:lnTo>
                  <a:lnTo>
                    <a:pt x="444" y="314"/>
                  </a:lnTo>
                  <a:lnTo>
                    <a:pt x="458" y="356"/>
                  </a:lnTo>
                  <a:lnTo>
                    <a:pt x="470" y="390"/>
                  </a:lnTo>
                  <a:lnTo>
                    <a:pt x="518" y="504"/>
                  </a:lnTo>
                  <a:lnTo>
                    <a:pt x="530" y="540"/>
                  </a:lnTo>
                  <a:lnTo>
                    <a:pt x="540" y="580"/>
                  </a:lnTo>
                  <a:lnTo>
                    <a:pt x="546" y="622"/>
                  </a:lnTo>
                  <a:lnTo>
                    <a:pt x="548" y="658"/>
                  </a:lnTo>
                  <a:lnTo>
                    <a:pt x="548" y="946"/>
                  </a:lnTo>
                  <a:lnTo>
                    <a:pt x="546" y="980"/>
                  </a:lnTo>
                  <a:lnTo>
                    <a:pt x="542" y="1014"/>
                  </a:lnTo>
                  <a:lnTo>
                    <a:pt x="538" y="1046"/>
                  </a:lnTo>
                  <a:lnTo>
                    <a:pt x="530" y="1070"/>
                  </a:lnTo>
                  <a:close/>
                </a:path>
              </a:pathLst>
            </a:custGeom>
            <a:solidFill>
              <a:srgbClr val="FFFFFF"/>
            </a:solidFill>
            <a:ln w="4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4820" name="矩形 2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2"/>
          <p:cNvGrpSpPr/>
          <p:nvPr/>
        </p:nvGrpSpPr>
        <p:grpSpPr bwMode="auto">
          <a:xfrm>
            <a:off x="6429937" y="333375"/>
            <a:ext cx="2088232" cy="6336704"/>
            <a:chOff x="5643570" y="3286124"/>
            <a:chExt cx="787400" cy="2559050"/>
          </a:xfrm>
          <a:solidFill>
            <a:schemeClr val="tx2">
              <a:lumMod val="75000"/>
            </a:schemeClr>
          </a:solidFill>
          <a:effectLst/>
        </p:grpSpPr>
        <p:sp>
          <p:nvSpPr>
            <p:cNvPr id="3" name="Freeform 291"/>
            <p:cNvSpPr>
              <a:spLocks noEditPoints="1"/>
            </p:cNvSpPr>
            <p:nvPr/>
          </p:nvSpPr>
          <p:spPr bwMode="auto">
            <a:xfrm>
              <a:off x="5643570" y="3286124"/>
              <a:ext cx="787400" cy="2559050"/>
            </a:xfrm>
            <a:custGeom>
              <a:avLst/>
              <a:gdLst/>
              <a:ahLst/>
              <a:cxnLst>
                <a:cxn ang="0">
                  <a:pos x="488" y="770"/>
                </a:cxn>
                <a:cxn ang="0">
                  <a:pos x="478" y="654"/>
                </a:cxn>
                <a:cxn ang="0">
                  <a:pos x="456" y="408"/>
                </a:cxn>
                <a:cxn ang="0">
                  <a:pos x="440" y="306"/>
                </a:cxn>
                <a:cxn ang="0">
                  <a:pos x="376" y="268"/>
                </a:cxn>
                <a:cxn ang="0">
                  <a:pos x="306" y="226"/>
                </a:cxn>
                <a:cxn ang="0">
                  <a:pos x="312" y="188"/>
                </a:cxn>
                <a:cxn ang="0">
                  <a:pos x="344" y="130"/>
                </a:cxn>
                <a:cxn ang="0">
                  <a:pos x="344" y="108"/>
                </a:cxn>
                <a:cxn ang="0">
                  <a:pos x="340" y="38"/>
                </a:cxn>
                <a:cxn ang="0">
                  <a:pos x="292" y="2"/>
                </a:cxn>
                <a:cxn ang="0">
                  <a:pos x="226" y="8"/>
                </a:cxn>
                <a:cxn ang="0">
                  <a:pos x="190" y="58"/>
                </a:cxn>
                <a:cxn ang="0">
                  <a:pos x="182" y="110"/>
                </a:cxn>
                <a:cxn ang="0">
                  <a:pos x="196" y="174"/>
                </a:cxn>
                <a:cxn ang="0">
                  <a:pos x="202" y="210"/>
                </a:cxn>
                <a:cxn ang="0">
                  <a:pos x="184" y="242"/>
                </a:cxn>
                <a:cxn ang="0">
                  <a:pos x="70" y="290"/>
                </a:cxn>
                <a:cxn ang="0">
                  <a:pos x="28" y="430"/>
                </a:cxn>
                <a:cxn ang="0">
                  <a:pos x="2" y="528"/>
                </a:cxn>
                <a:cxn ang="0">
                  <a:pos x="10" y="610"/>
                </a:cxn>
                <a:cxn ang="0">
                  <a:pos x="26" y="714"/>
                </a:cxn>
                <a:cxn ang="0">
                  <a:pos x="40" y="712"/>
                </a:cxn>
                <a:cxn ang="0">
                  <a:pos x="48" y="768"/>
                </a:cxn>
                <a:cxn ang="0">
                  <a:pos x="102" y="820"/>
                </a:cxn>
                <a:cxn ang="0">
                  <a:pos x="90" y="1098"/>
                </a:cxn>
                <a:cxn ang="0">
                  <a:pos x="76" y="1526"/>
                </a:cxn>
                <a:cxn ang="0">
                  <a:pos x="96" y="1546"/>
                </a:cxn>
                <a:cxn ang="0">
                  <a:pos x="72" y="1588"/>
                </a:cxn>
                <a:cxn ang="0">
                  <a:pos x="84" y="1608"/>
                </a:cxn>
                <a:cxn ang="0">
                  <a:pos x="150" y="1602"/>
                </a:cxn>
                <a:cxn ang="0">
                  <a:pos x="170" y="1552"/>
                </a:cxn>
                <a:cxn ang="0">
                  <a:pos x="186" y="1410"/>
                </a:cxn>
                <a:cxn ang="0">
                  <a:pos x="204" y="1188"/>
                </a:cxn>
                <a:cxn ang="0">
                  <a:pos x="244" y="884"/>
                </a:cxn>
                <a:cxn ang="0">
                  <a:pos x="274" y="1008"/>
                </a:cxn>
                <a:cxn ang="0">
                  <a:pos x="296" y="1206"/>
                </a:cxn>
                <a:cxn ang="0">
                  <a:pos x="308" y="1524"/>
                </a:cxn>
                <a:cxn ang="0">
                  <a:pos x="310" y="1570"/>
                </a:cxn>
                <a:cxn ang="0">
                  <a:pos x="354" y="1592"/>
                </a:cxn>
                <a:cxn ang="0">
                  <a:pos x="418" y="1608"/>
                </a:cxn>
                <a:cxn ang="0">
                  <a:pos x="444" y="1590"/>
                </a:cxn>
                <a:cxn ang="0">
                  <a:pos x="400" y="1542"/>
                </a:cxn>
                <a:cxn ang="0">
                  <a:pos x="424" y="1452"/>
                </a:cxn>
                <a:cxn ang="0">
                  <a:pos x="410" y="1348"/>
                </a:cxn>
                <a:cxn ang="0">
                  <a:pos x="412" y="874"/>
                </a:cxn>
                <a:cxn ang="0">
                  <a:pos x="420" y="796"/>
                </a:cxn>
                <a:cxn ang="0">
                  <a:pos x="428" y="752"/>
                </a:cxn>
                <a:cxn ang="0">
                  <a:pos x="446" y="792"/>
                </a:cxn>
                <a:cxn ang="0">
                  <a:pos x="450" y="826"/>
                </a:cxn>
                <a:cxn ang="0">
                  <a:pos x="452" y="854"/>
                </a:cxn>
                <a:cxn ang="0">
                  <a:pos x="440" y="882"/>
                </a:cxn>
                <a:cxn ang="0">
                  <a:pos x="478" y="872"/>
                </a:cxn>
                <a:cxn ang="0">
                  <a:pos x="496" y="828"/>
                </a:cxn>
                <a:cxn ang="0">
                  <a:pos x="94" y="668"/>
                </a:cxn>
                <a:cxn ang="0">
                  <a:pos x="82" y="694"/>
                </a:cxn>
                <a:cxn ang="0">
                  <a:pos x="88" y="678"/>
                </a:cxn>
                <a:cxn ang="0">
                  <a:pos x="82" y="604"/>
                </a:cxn>
                <a:cxn ang="0">
                  <a:pos x="78" y="540"/>
                </a:cxn>
                <a:cxn ang="0">
                  <a:pos x="104" y="488"/>
                </a:cxn>
              </a:cxnLst>
              <a:rect l="0" t="0" r="r" b="b"/>
              <a:pathLst>
                <a:path w="496" h="1612">
                  <a:moveTo>
                    <a:pt x="492" y="798"/>
                  </a:moveTo>
                  <a:lnTo>
                    <a:pt x="492" y="798"/>
                  </a:lnTo>
                  <a:lnTo>
                    <a:pt x="486" y="780"/>
                  </a:lnTo>
                  <a:lnTo>
                    <a:pt x="486" y="772"/>
                  </a:lnTo>
                  <a:lnTo>
                    <a:pt x="486" y="772"/>
                  </a:lnTo>
                  <a:lnTo>
                    <a:pt x="488" y="770"/>
                  </a:lnTo>
                  <a:lnTo>
                    <a:pt x="490" y="766"/>
                  </a:lnTo>
                  <a:lnTo>
                    <a:pt x="490" y="754"/>
                  </a:lnTo>
                  <a:lnTo>
                    <a:pt x="490" y="736"/>
                  </a:lnTo>
                  <a:lnTo>
                    <a:pt x="488" y="716"/>
                  </a:lnTo>
                  <a:lnTo>
                    <a:pt x="482" y="676"/>
                  </a:lnTo>
                  <a:lnTo>
                    <a:pt x="478" y="654"/>
                  </a:lnTo>
                  <a:lnTo>
                    <a:pt x="478" y="654"/>
                  </a:lnTo>
                  <a:lnTo>
                    <a:pt x="472" y="608"/>
                  </a:lnTo>
                  <a:lnTo>
                    <a:pt x="464" y="532"/>
                  </a:lnTo>
                  <a:lnTo>
                    <a:pt x="464" y="532"/>
                  </a:lnTo>
                  <a:lnTo>
                    <a:pt x="458" y="460"/>
                  </a:lnTo>
                  <a:lnTo>
                    <a:pt x="456" y="408"/>
                  </a:lnTo>
                  <a:lnTo>
                    <a:pt x="456" y="408"/>
                  </a:lnTo>
                  <a:lnTo>
                    <a:pt x="454" y="376"/>
                  </a:lnTo>
                  <a:lnTo>
                    <a:pt x="448" y="330"/>
                  </a:lnTo>
                  <a:lnTo>
                    <a:pt x="448" y="330"/>
                  </a:lnTo>
                  <a:lnTo>
                    <a:pt x="444" y="316"/>
                  </a:lnTo>
                  <a:lnTo>
                    <a:pt x="440" y="306"/>
                  </a:lnTo>
                  <a:lnTo>
                    <a:pt x="434" y="298"/>
                  </a:lnTo>
                  <a:lnTo>
                    <a:pt x="428" y="290"/>
                  </a:lnTo>
                  <a:lnTo>
                    <a:pt x="414" y="280"/>
                  </a:lnTo>
                  <a:lnTo>
                    <a:pt x="404" y="276"/>
                  </a:lnTo>
                  <a:lnTo>
                    <a:pt x="404" y="276"/>
                  </a:lnTo>
                  <a:lnTo>
                    <a:pt x="376" y="268"/>
                  </a:lnTo>
                  <a:lnTo>
                    <a:pt x="360" y="262"/>
                  </a:lnTo>
                  <a:lnTo>
                    <a:pt x="344" y="254"/>
                  </a:lnTo>
                  <a:lnTo>
                    <a:pt x="344" y="254"/>
                  </a:lnTo>
                  <a:lnTo>
                    <a:pt x="320" y="240"/>
                  </a:lnTo>
                  <a:lnTo>
                    <a:pt x="312" y="232"/>
                  </a:lnTo>
                  <a:lnTo>
                    <a:pt x="306" y="226"/>
                  </a:lnTo>
                  <a:lnTo>
                    <a:pt x="306" y="226"/>
                  </a:lnTo>
                  <a:lnTo>
                    <a:pt x="304" y="218"/>
                  </a:lnTo>
                  <a:lnTo>
                    <a:pt x="304" y="210"/>
                  </a:lnTo>
                  <a:lnTo>
                    <a:pt x="310" y="190"/>
                  </a:lnTo>
                  <a:lnTo>
                    <a:pt x="310" y="190"/>
                  </a:lnTo>
                  <a:lnTo>
                    <a:pt x="312" y="188"/>
                  </a:lnTo>
                  <a:lnTo>
                    <a:pt x="316" y="186"/>
                  </a:lnTo>
                  <a:lnTo>
                    <a:pt x="322" y="180"/>
                  </a:lnTo>
                  <a:lnTo>
                    <a:pt x="330" y="168"/>
                  </a:lnTo>
                  <a:lnTo>
                    <a:pt x="330" y="168"/>
                  </a:lnTo>
                  <a:lnTo>
                    <a:pt x="338" y="148"/>
                  </a:lnTo>
                  <a:lnTo>
                    <a:pt x="344" y="130"/>
                  </a:lnTo>
                  <a:lnTo>
                    <a:pt x="344" y="130"/>
                  </a:lnTo>
                  <a:lnTo>
                    <a:pt x="344" y="126"/>
                  </a:lnTo>
                  <a:lnTo>
                    <a:pt x="342" y="124"/>
                  </a:lnTo>
                  <a:lnTo>
                    <a:pt x="340" y="122"/>
                  </a:lnTo>
                  <a:lnTo>
                    <a:pt x="340" y="122"/>
                  </a:lnTo>
                  <a:lnTo>
                    <a:pt x="344" y="108"/>
                  </a:lnTo>
                  <a:lnTo>
                    <a:pt x="346" y="94"/>
                  </a:lnTo>
                  <a:lnTo>
                    <a:pt x="348" y="76"/>
                  </a:lnTo>
                  <a:lnTo>
                    <a:pt x="348" y="76"/>
                  </a:lnTo>
                  <a:lnTo>
                    <a:pt x="348" y="66"/>
                  </a:lnTo>
                  <a:lnTo>
                    <a:pt x="346" y="56"/>
                  </a:lnTo>
                  <a:lnTo>
                    <a:pt x="340" y="38"/>
                  </a:lnTo>
                  <a:lnTo>
                    <a:pt x="332" y="26"/>
                  </a:lnTo>
                  <a:lnTo>
                    <a:pt x="326" y="20"/>
                  </a:lnTo>
                  <a:lnTo>
                    <a:pt x="326" y="20"/>
                  </a:lnTo>
                  <a:lnTo>
                    <a:pt x="316" y="12"/>
                  </a:lnTo>
                  <a:lnTo>
                    <a:pt x="302" y="6"/>
                  </a:lnTo>
                  <a:lnTo>
                    <a:pt x="292" y="2"/>
                  </a:lnTo>
                  <a:lnTo>
                    <a:pt x="280" y="0"/>
                  </a:lnTo>
                  <a:lnTo>
                    <a:pt x="266" y="0"/>
                  </a:lnTo>
                  <a:lnTo>
                    <a:pt x="250" y="0"/>
                  </a:lnTo>
                  <a:lnTo>
                    <a:pt x="250" y="0"/>
                  </a:lnTo>
                  <a:lnTo>
                    <a:pt x="236" y="4"/>
                  </a:lnTo>
                  <a:lnTo>
                    <a:pt x="226" y="8"/>
                  </a:lnTo>
                  <a:lnTo>
                    <a:pt x="216" y="16"/>
                  </a:lnTo>
                  <a:lnTo>
                    <a:pt x="208" y="24"/>
                  </a:lnTo>
                  <a:lnTo>
                    <a:pt x="202" y="32"/>
                  </a:lnTo>
                  <a:lnTo>
                    <a:pt x="198" y="42"/>
                  </a:lnTo>
                  <a:lnTo>
                    <a:pt x="190" y="58"/>
                  </a:lnTo>
                  <a:lnTo>
                    <a:pt x="190" y="58"/>
                  </a:lnTo>
                  <a:lnTo>
                    <a:pt x="186" y="76"/>
                  </a:lnTo>
                  <a:lnTo>
                    <a:pt x="186" y="90"/>
                  </a:lnTo>
                  <a:lnTo>
                    <a:pt x="188" y="106"/>
                  </a:lnTo>
                  <a:lnTo>
                    <a:pt x="188" y="106"/>
                  </a:lnTo>
                  <a:lnTo>
                    <a:pt x="184" y="108"/>
                  </a:lnTo>
                  <a:lnTo>
                    <a:pt x="182" y="110"/>
                  </a:lnTo>
                  <a:lnTo>
                    <a:pt x="180" y="116"/>
                  </a:lnTo>
                  <a:lnTo>
                    <a:pt x="180" y="126"/>
                  </a:lnTo>
                  <a:lnTo>
                    <a:pt x="182" y="138"/>
                  </a:lnTo>
                  <a:lnTo>
                    <a:pt x="188" y="160"/>
                  </a:lnTo>
                  <a:lnTo>
                    <a:pt x="192" y="170"/>
                  </a:lnTo>
                  <a:lnTo>
                    <a:pt x="196" y="174"/>
                  </a:lnTo>
                  <a:lnTo>
                    <a:pt x="196" y="174"/>
                  </a:lnTo>
                  <a:lnTo>
                    <a:pt x="198" y="178"/>
                  </a:lnTo>
                  <a:lnTo>
                    <a:pt x="200" y="182"/>
                  </a:lnTo>
                  <a:lnTo>
                    <a:pt x="202" y="194"/>
                  </a:lnTo>
                  <a:lnTo>
                    <a:pt x="202" y="210"/>
                  </a:lnTo>
                  <a:lnTo>
                    <a:pt x="202" y="210"/>
                  </a:lnTo>
                  <a:lnTo>
                    <a:pt x="200" y="214"/>
                  </a:lnTo>
                  <a:lnTo>
                    <a:pt x="198" y="224"/>
                  </a:lnTo>
                  <a:lnTo>
                    <a:pt x="194" y="234"/>
                  </a:lnTo>
                  <a:lnTo>
                    <a:pt x="190" y="238"/>
                  </a:lnTo>
                  <a:lnTo>
                    <a:pt x="184" y="242"/>
                  </a:lnTo>
                  <a:lnTo>
                    <a:pt x="184" y="242"/>
                  </a:lnTo>
                  <a:lnTo>
                    <a:pt x="162" y="252"/>
                  </a:lnTo>
                  <a:lnTo>
                    <a:pt x="146" y="258"/>
                  </a:lnTo>
                  <a:lnTo>
                    <a:pt x="146" y="258"/>
                  </a:lnTo>
                  <a:lnTo>
                    <a:pt x="78" y="286"/>
                  </a:lnTo>
                  <a:lnTo>
                    <a:pt x="78" y="286"/>
                  </a:lnTo>
                  <a:lnTo>
                    <a:pt x="70" y="290"/>
                  </a:lnTo>
                  <a:lnTo>
                    <a:pt x="62" y="300"/>
                  </a:lnTo>
                  <a:lnTo>
                    <a:pt x="54" y="314"/>
                  </a:lnTo>
                  <a:lnTo>
                    <a:pt x="50" y="326"/>
                  </a:lnTo>
                  <a:lnTo>
                    <a:pt x="50" y="326"/>
                  </a:lnTo>
                  <a:lnTo>
                    <a:pt x="38" y="390"/>
                  </a:lnTo>
                  <a:lnTo>
                    <a:pt x="28" y="430"/>
                  </a:lnTo>
                  <a:lnTo>
                    <a:pt x="20" y="458"/>
                  </a:lnTo>
                  <a:lnTo>
                    <a:pt x="20" y="458"/>
                  </a:lnTo>
                  <a:lnTo>
                    <a:pt x="10" y="492"/>
                  </a:lnTo>
                  <a:lnTo>
                    <a:pt x="4" y="518"/>
                  </a:lnTo>
                  <a:lnTo>
                    <a:pt x="4" y="518"/>
                  </a:lnTo>
                  <a:lnTo>
                    <a:pt x="2" y="528"/>
                  </a:lnTo>
                  <a:lnTo>
                    <a:pt x="0" y="540"/>
                  </a:lnTo>
                  <a:lnTo>
                    <a:pt x="0" y="554"/>
                  </a:lnTo>
                  <a:lnTo>
                    <a:pt x="2" y="564"/>
                  </a:lnTo>
                  <a:lnTo>
                    <a:pt x="2" y="564"/>
                  </a:lnTo>
                  <a:lnTo>
                    <a:pt x="6" y="582"/>
                  </a:lnTo>
                  <a:lnTo>
                    <a:pt x="10" y="610"/>
                  </a:lnTo>
                  <a:lnTo>
                    <a:pt x="14" y="656"/>
                  </a:lnTo>
                  <a:lnTo>
                    <a:pt x="14" y="656"/>
                  </a:lnTo>
                  <a:lnTo>
                    <a:pt x="16" y="672"/>
                  </a:lnTo>
                  <a:lnTo>
                    <a:pt x="18" y="692"/>
                  </a:lnTo>
                  <a:lnTo>
                    <a:pt x="22" y="710"/>
                  </a:lnTo>
                  <a:lnTo>
                    <a:pt x="26" y="714"/>
                  </a:lnTo>
                  <a:lnTo>
                    <a:pt x="30" y="716"/>
                  </a:lnTo>
                  <a:lnTo>
                    <a:pt x="30" y="716"/>
                  </a:lnTo>
                  <a:lnTo>
                    <a:pt x="36" y="712"/>
                  </a:lnTo>
                  <a:lnTo>
                    <a:pt x="38" y="712"/>
                  </a:lnTo>
                  <a:lnTo>
                    <a:pt x="40" y="712"/>
                  </a:lnTo>
                  <a:lnTo>
                    <a:pt x="40" y="712"/>
                  </a:lnTo>
                  <a:lnTo>
                    <a:pt x="44" y="718"/>
                  </a:lnTo>
                  <a:lnTo>
                    <a:pt x="44" y="724"/>
                  </a:lnTo>
                  <a:lnTo>
                    <a:pt x="46" y="740"/>
                  </a:lnTo>
                  <a:lnTo>
                    <a:pt x="46" y="740"/>
                  </a:lnTo>
                  <a:lnTo>
                    <a:pt x="46" y="756"/>
                  </a:lnTo>
                  <a:lnTo>
                    <a:pt x="48" y="768"/>
                  </a:lnTo>
                  <a:lnTo>
                    <a:pt x="52" y="778"/>
                  </a:lnTo>
                  <a:lnTo>
                    <a:pt x="58" y="792"/>
                  </a:lnTo>
                  <a:lnTo>
                    <a:pt x="68" y="802"/>
                  </a:lnTo>
                  <a:lnTo>
                    <a:pt x="82" y="812"/>
                  </a:lnTo>
                  <a:lnTo>
                    <a:pt x="102" y="820"/>
                  </a:lnTo>
                  <a:lnTo>
                    <a:pt x="102" y="820"/>
                  </a:lnTo>
                  <a:lnTo>
                    <a:pt x="102" y="898"/>
                  </a:lnTo>
                  <a:lnTo>
                    <a:pt x="102" y="898"/>
                  </a:lnTo>
                  <a:lnTo>
                    <a:pt x="100" y="946"/>
                  </a:lnTo>
                  <a:lnTo>
                    <a:pt x="98" y="1004"/>
                  </a:lnTo>
                  <a:lnTo>
                    <a:pt x="90" y="1098"/>
                  </a:lnTo>
                  <a:lnTo>
                    <a:pt x="90" y="1098"/>
                  </a:lnTo>
                  <a:lnTo>
                    <a:pt x="84" y="1174"/>
                  </a:lnTo>
                  <a:lnTo>
                    <a:pt x="80" y="1220"/>
                  </a:lnTo>
                  <a:lnTo>
                    <a:pt x="80" y="1270"/>
                  </a:lnTo>
                  <a:lnTo>
                    <a:pt x="80" y="1270"/>
                  </a:lnTo>
                  <a:lnTo>
                    <a:pt x="76" y="1526"/>
                  </a:lnTo>
                  <a:lnTo>
                    <a:pt x="76" y="1526"/>
                  </a:lnTo>
                  <a:lnTo>
                    <a:pt x="78" y="1534"/>
                  </a:lnTo>
                  <a:lnTo>
                    <a:pt x="80" y="1536"/>
                  </a:lnTo>
                  <a:lnTo>
                    <a:pt x="82" y="1536"/>
                  </a:lnTo>
                  <a:lnTo>
                    <a:pt x="88" y="1540"/>
                  </a:lnTo>
                  <a:lnTo>
                    <a:pt x="92" y="1542"/>
                  </a:lnTo>
                  <a:lnTo>
                    <a:pt x="96" y="1546"/>
                  </a:lnTo>
                  <a:lnTo>
                    <a:pt x="96" y="1546"/>
                  </a:lnTo>
                  <a:lnTo>
                    <a:pt x="98" y="1550"/>
                  </a:lnTo>
                  <a:lnTo>
                    <a:pt x="96" y="1552"/>
                  </a:lnTo>
                  <a:lnTo>
                    <a:pt x="92" y="1560"/>
                  </a:lnTo>
                  <a:lnTo>
                    <a:pt x="78" y="1578"/>
                  </a:lnTo>
                  <a:lnTo>
                    <a:pt x="72" y="1588"/>
                  </a:lnTo>
                  <a:lnTo>
                    <a:pt x="70" y="1596"/>
                  </a:lnTo>
                  <a:lnTo>
                    <a:pt x="70" y="1598"/>
                  </a:lnTo>
                  <a:lnTo>
                    <a:pt x="72" y="1602"/>
                  </a:lnTo>
                  <a:lnTo>
                    <a:pt x="78" y="1606"/>
                  </a:lnTo>
                  <a:lnTo>
                    <a:pt x="84" y="1608"/>
                  </a:lnTo>
                  <a:lnTo>
                    <a:pt x="84" y="1608"/>
                  </a:lnTo>
                  <a:lnTo>
                    <a:pt x="100" y="1610"/>
                  </a:lnTo>
                  <a:lnTo>
                    <a:pt x="114" y="1612"/>
                  </a:lnTo>
                  <a:lnTo>
                    <a:pt x="124" y="1612"/>
                  </a:lnTo>
                  <a:lnTo>
                    <a:pt x="134" y="1610"/>
                  </a:lnTo>
                  <a:lnTo>
                    <a:pt x="144" y="1606"/>
                  </a:lnTo>
                  <a:lnTo>
                    <a:pt x="150" y="1602"/>
                  </a:lnTo>
                  <a:lnTo>
                    <a:pt x="156" y="1598"/>
                  </a:lnTo>
                  <a:lnTo>
                    <a:pt x="160" y="1592"/>
                  </a:lnTo>
                  <a:lnTo>
                    <a:pt x="166" y="1580"/>
                  </a:lnTo>
                  <a:lnTo>
                    <a:pt x="170" y="1568"/>
                  </a:lnTo>
                  <a:lnTo>
                    <a:pt x="170" y="1552"/>
                  </a:lnTo>
                  <a:lnTo>
                    <a:pt x="170" y="1552"/>
                  </a:lnTo>
                  <a:lnTo>
                    <a:pt x="174" y="1532"/>
                  </a:lnTo>
                  <a:lnTo>
                    <a:pt x="174" y="1532"/>
                  </a:lnTo>
                  <a:lnTo>
                    <a:pt x="178" y="1522"/>
                  </a:lnTo>
                  <a:lnTo>
                    <a:pt x="180" y="1504"/>
                  </a:lnTo>
                  <a:lnTo>
                    <a:pt x="184" y="1458"/>
                  </a:lnTo>
                  <a:lnTo>
                    <a:pt x="186" y="1410"/>
                  </a:lnTo>
                  <a:lnTo>
                    <a:pt x="188" y="1376"/>
                  </a:lnTo>
                  <a:lnTo>
                    <a:pt x="188" y="1376"/>
                  </a:lnTo>
                  <a:lnTo>
                    <a:pt x="190" y="1344"/>
                  </a:lnTo>
                  <a:lnTo>
                    <a:pt x="192" y="1294"/>
                  </a:lnTo>
                  <a:lnTo>
                    <a:pt x="198" y="1240"/>
                  </a:lnTo>
                  <a:lnTo>
                    <a:pt x="204" y="1188"/>
                  </a:lnTo>
                  <a:lnTo>
                    <a:pt x="204" y="1188"/>
                  </a:lnTo>
                  <a:lnTo>
                    <a:pt x="216" y="1086"/>
                  </a:lnTo>
                  <a:lnTo>
                    <a:pt x="230" y="972"/>
                  </a:lnTo>
                  <a:lnTo>
                    <a:pt x="230" y="972"/>
                  </a:lnTo>
                  <a:lnTo>
                    <a:pt x="236" y="922"/>
                  </a:lnTo>
                  <a:lnTo>
                    <a:pt x="244" y="884"/>
                  </a:lnTo>
                  <a:lnTo>
                    <a:pt x="254" y="850"/>
                  </a:lnTo>
                  <a:lnTo>
                    <a:pt x="254" y="850"/>
                  </a:lnTo>
                  <a:lnTo>
                    <a:pt x="254" y="878"/>
                  </a:lnTo>
                  <a:lnTo>
                    <a:pt x="258" y="906"/>
                  </a:lnTo>
                  <a:lnTo>
                    <a:pt x="264" y="960"/>
                  </a:lnTo>
                  <a:lnTo>
                    <a:pt x="274" y="1008"/>
                  </a:lnTo>
                  <a:lnTo>
                    <a:pt x="280" y="1052"/>
                  </a:lnTo>
                  <a:lnTo>
                    <a:pt x="280" y="1052"/>
                  </a:lnTo>
                  <a:lnTo>
                    <a:pt x="288" y="1144"/>
                  </a:lnTo>
                  <a:lnTo>
                    <a:pt x="292" y="1182"/>
                  </a:lnTo>
                  <a:lnTo>
                    <a:pt x="296" y="1206"/>
                  </a:lnTo>
                  <a:lnTo>
                    <a:pt x="296" y="1206"/>
                  </a:lnTo>
                  <a:lnTo>
                    <a:pt x="298" y="1222"/>
                  </a:lnTo>
                  <a:lnTo>
                    <a:pt x="300" y="1252"/>
                  </a:lnTo>
                  <a:lnTo>
                    <a:pt x="304" y="1342"/>
                  </a:lnTo>
                  <a:lnTo>
                    <a:pt x="308" y="1488"/>
                  </a:lnTo>
                  <a:lnTo>
                    <a:pt x="308" y="1488"/>
                  </a:lnTo>
                  <a:lnTo>
                    <a:pt x="308" y="1524"/>
                  </a:lnTo>
                  <a:lnTo>
                    <a:pt x="308" y="1538"/>
                  </a:lnTo>
                  <a:lnTo>
                    <a:pt x="312" y="1550"/>
                  </a:lnTo>
                  <a:lnTo>
                    <a:pt x="312" y="1550"/>
                  </a:lnTo>
                  <a:lnTo>
                    <a:pt x="312" y="1560"/>
                  </a:lnTo>
                  <a:lnTo>
                    <a:pt x="312" y="1566"/>
                  </a:lnTo>
                  <a:lnTo>
                    <a:pt x="310" y="1570"/>
                  </a:lnTo>
                  <a:lnTo>
                    <a:pt x="310" y="1576"/>
                  </a:lnTo>
                  <a:lnTo>
                    <a:pt x="310" y="1576"/>
                  </a:lnTo>
                  <a:lnTo>
                    <a:pt x="312" y="1578"/>
                  </a:lnTo>
                  <a:lnTo>
                    <a:pt x="318" y="1582"/>
                  </a:lnTo>
                  <a:lnTo>
                    <a:pt x="332" y="1586"/>
                  </a:lnTo>
                  <a:lnTo>
                    <a:pt x="354" y="1592"/>
                  </a:lnTo>
                  <a:lnTo>
                    <a:pt x="376" y="1600"/>
                  </a:lnTo>
                  <a:lnTo>
                    <a:pt x="376" y="1600"/>
                  </a:lnTo>
                  <a:lnTo>
                    <a:pt x="388" y="1604"/>
                  </a:lnTo>
                  <a:lnTo>
                    <a:pt x="398" y="1606"/>
                  </a:lnTo>
                  <a:lnTo>
                    <a:pt x="410" y="1608"/>
                  </a:lnTo>
                  <a:lnTo>
                    <a:pt x="418" y="1608"/>
                  </a:lnTo>
                  <a:lnTo>
                    <a:pt x="428" y="1606"/>
                  </a:lnTo>
                  <a:lnTo>
                    <a:pt x="434" y="1602"/>
                  </a:lnTo>
                  <a:lnTo>
                    <a:pt x="440" y="1600"/>
                  </a:lnTo>
                  <a:lnTo>
                    <a:pt x="444" y="1594"/>
                  </a:lnTo>
                  <a:lnTo>
                    <a:pt x="444" y="1594"/>
                  </a:lnTo>
                  <a:lnTo>
                    <a:pt x="444" y="1590"/>
                  </a:lnTo>
                  <a:lnTo>
                    <a:pt x="440" y="1582"/>
                  </a:lnTo>
                  <a:lnTo>
                    <a:pt x="434" y="1576"/>
                  </a:lnTo>
                  <a:lnTo>
                    <a:pt x="426" y="1568"/>
                  </a:lnTo>
                  <a:lnTo>
                    <a:pt x="400" y="1546"/>
                  </a:lnTo>
                  <a:lnTo>
                    <a:pt x="400" y="1546"/>
                  </a:lnTo>
                  <a:lnTo>
                    <a:pt x="400" y="1542"/>
                  </a:lnTo>
                  <a:lnTo>
                    <a:pt x="400" y="1536"/>
                  </a:lnTo>
                  <a:lnTo>
                    <a:pt x="406" y="1514"/>
                  </a:lnTo>
                  <a:lnTo>
                    <a:pt x="422" y="1468"/>
                  </a:lnTo>
                  <a:lnTo>
                    <a:pt x="422" y="1468"/>
                  </a:lnTo>
                  <a:lnTo>
                    <a:pt x="422" y="1460"/>
                  </a:lnTo>
                  <a:lnTo>
                    <a:pt x="424" y="1452"/>
                  </a:lnTo>
                  <a:lnTo>
                    <a:pt x="422" y="1436"/>
                  </a:lnTo>
                  <a:lnTo>
                    <a:pt x="416" y="1418"/>
                  </a:lnTo>
                  <a:lnTo>
                    <a:pt x="412" y="1392"/>
                  </a:lnTo>
                  <a:lnTo>
                    <a:pt x="412" y="1392"/>
                  </a:lnTo>
                  <a:lnTo>
                    <a:pt x="410" y="1374"/>
                  </a:lnTo>
                  <a:lnTo>
                    <a:pt x="410" y="1348"/>
                  </a:lnTo>
                  <a:lnTo>
                    <a:pt x="412" y="1290"/>
                  </a:lnTo>
                  <a:lnTo>
                    <a:pt x="414" y="1234"/>
                  </a:lnTo>
                  <a:lnTo>
                    <a:pt x="416" y="1194"/>
                  </a:lnTo>
                  <a:lnTo>
                    <a:pt x="416" y="1194"/>
                  </a:lnTo>
                  <a:lnTo>
                    <a:pt x="414" y="1032"/>
                  </a:lnTo>
                  <a:lnTo>
                    <a:pt x="412" y="874"/>
                  </a:lnTo>
                  <a:lnTo>
                    <a:pt x="412" y="874"/>
                  </a:lnTo>
                  <a:lnTo>
                    <a:pt x="412" y="852"/>
                  </a:lnTo>
                  <a:lnTo>
                    <a:pt x="414" y="832"/>
                  </a:lnTo>
                  <a:lnTo>
                    <a:pt x="416" y="814"/>
                  </a:lnTo>
                  <a:lnTo>
                    <a:pt x="416" y="814"/>
                  </a:lnTo>
                  <a:lnTo>
                    <a:pt x="420" y="796"/>
                  </a:lnTo>
                  <a:lnTo>
                    <a:pt x="422" y="774"/>
                  </a:lnTo>
                  <a:lnTo>
                    <a:pt x="422" y="774"/>
                  </a:lnTo>
                  <a:lnTo>
                    <a:pt x="422" y="762"/>
                  </a:lnTo>
                  <a:lnTo>
                    <a:pt x="424" y="756"/>
                  </a:lnTo>
                  <a:lnTo>
                    <a:pt x="428" y="752"/>
                  </a:lnTo>
                  <a:lnTo>
                    <a:pt x="428" y="752"/>
                  </a:lnTo>
                  <a:lnTo>
                    <a:pt x="430" y="764"/>
                  </a:lnTo>
                  <a:lnTo>
                    <a:pt x="434" y="774"/>
                  </a:lnTo>
                  <a:lnTo>
                    <a:pt x="442" y="784"/>
                  </a:lnTo>
                  <a:lnTo>
                    <a:pt x="442" y="784"/>
                  </a:lnTo>
                  <a:lnTo>
                    <a:pt x="446" y="788"/>
                  </a:lnTo>
                  <a:lnTo>
                    <a:pt x="446" y="792"/>
                  </a:lnTo>
                  <a:lnTo>
                    <a:pt x="444" y="798"/>
                  </a:lnTo>
                  <a:lnTo>
                    <a:pt x="444" y="798"/>
                  </a:lnTo>
                  <a:lnTo>
                    <a:pt x="444" y="802"/>
                  </a:lnTo>
                  <a:lnTo>
                    <a:pt x="444" y="806"/>
                  </a:lnTo>
                  <a:lnTo>
                    <a:pt x="446" y="816"/>
                  </a:lnTo>
                  <a:lnTo>
                    <a:pt x="450" y="826"/>
                  </a:lnTo>
                  <a:lnTo>
                    <a:pt x="450" y="830"/>
                  </a:lnTo>
                  <a:lnTo>
                    <a:pt x="450" y="836"/>
                  </a:lnTo>
                  <a:lnTo>
                    <a:pt x="450" y="836"/>
                  </a:lnTo>
                  <a:lnTo>
                    <a:pt x="450" y="844"/>
                  </a:lnTo>
                  <a:lnTo>
                    <a:pt x="450" y="850"/>
                  </a:lnTo>
                  <a:lnTo>
                    <a:pt x="452" y="854"/>
                  </a:lnTo>
                  <a:lnTo>
                    <a:pt x="452" y="858"/>
                  </a:lnTo>
                  <a:lnTo>
                    <a:pt x="452" y="858"/>
                  </a:lnTo>
                  <a:lnTo>
                    <a:pt x="450" y="864"/>
                  </a:lnTo>
                  <a:lnTo>
                    <a:pt x="444" y="872"/>
                  </a:lnTo>
                  <a:lnTo>
                    <a:pt x="440" y="878"/>
                  </a:lnTo>
                  <a:lnTo>
                    <a:pt x="440" y="882"/>
                  </a:lnTo>
                  <a:lnTo>
                    <a:pt x="440" y="884"/>
                  </a:lnTo>
                  <a:lnTo>
                    <a:pt x="440" y="884"/>
                  </a:lnTo>
                  <a:lnTo>
                    <a:pt x="444" y="886"/>
                  </a:lnTo>
                  <a:lnTo>
                    <a:pt x="448" y="886"/>
                  </a:lnTo>
                  <a:lnTo>
                    <a:pt x="462" y="882"/>
                  </a:lnTo>
                  <a:lnTo>
                    <a:pt x="478" y="872"/>
                  </a:lnTo>
                  <a:lnTo>
                    <a:pt x="484" y="866"/>
                  </a:lnTo>
                  <a:lnTo>
                    <a:pt x="490" y="860"/>
                  </a:lnTo>
                  <a:lnTo>
                    <a:pt x="490" y="860"/>
                  </a:lnTo>
                  <a:lnTo>
                    <a:pt x="492" y="852"/>
                  </a:lnTo>
                  <a:lnTo>
                    <a:pt x="496" y="846"/>
                  </a:lnTo>
                  <a:lnTo>
                    <a:pt x="496" y="828"/>
                  </a:lnTo>
                  <a:lnTo>
                    <a:pt x="496" y="812"/>
                  </a:lnTo>
                  <a:lnTo>
                    <a:pt x="492" y="798"/>
                  </a:lnTo>
                  <a:lnTo>
                    <a:pt x="492" y="798"/>
                  </a:lnTo>
                  <a:close/>
                  <a:moveTo>
                    <a:pt x="94" y="620"/>
                  </a:moveTo>
                  <a:lnTo>
                    <a:pt x="94" y="620"/>
                  </a:lnTo>
                  <a:lnTo>
                    <a:pt x="94" y="668"/>
                  </a:lnTo>
                  <a:lnTo>
                    <a:pt x="98" y="698"/>
                  </a:lnTo>
                  <a:lnTo>
                    <a:pt x="98" y="698"/>
                  </a:lnTo>
                  <a:lnTo>
                    <a:pt x="92" y="698"/>
                  </a:lnTo>
                  <a:lnTo>
                    <a:pt x="86" y="696"/>
                  </a:lnTo>
                  <a:lnTo>
                    <a:pt x="82" y="696"/>
                  </a:lnTo>
                  <a:lnTo>
                    <a:pt x="82" y="694"/>
                  </a:lnTo>
                  <a:lnTo>
                    <a:pt x="80" y="690"/>
                  </a:lnTo>
                  <a:lnTo>
                    <a:pt x="82" y="686"/>
                  </a:lnTo>
                  <a:lnTo>
                    <a:pt x="82" y="686"/>
                  </a:lnTo>
                  <a:lnTo>
                    <a:pt x="84" y="684"/>
                  </a:lnTo>
                  <a:lnTo>
                    <a:pt x="86" y="680"/>
                  </a:lnTo>
                  <a:lnTo>
                    <a:pt x="88" y="678"/>
                  </a:lnTo>
                  <a:lnTo>
                    <a:pt x="88" y="674"/>
                  </a:lnTo>
                  <a:lnTo>
                    <a:pt x="88" y="674"/>
                  </a:lnTo>
                  <a:lnTo>
                    <a:pt x="88" y="660"/>
                  </a:lnTo>
                  <a:lnTo>
                    <a:pt x="86" y="640"/>
                  </a:lnTo>
                  <a:lnTo>
                    <a:pt x="84" y="622"/>
                  </a:lnTo>
                  <a:lnTo>
                    <a:pt x="82" y="604"/>
                  </a:lnTo>
                  <a:lnTo>
                    <a:pt x="82" y="604"/>
                  </a:lnTo>
                  <a:lnTo>
                    <a:pt x="80" y="590"/>
                  </a:lnTo>
                  <a:lnTo>
                    <a:pt x="78" y="576"/>
                  </a:lnTo>
                  <a:lnTo>
                    <a:pt x="78" y="560"/>
                  </a:lnTo>
                  <a:lnTo>
                    <a:pt x="78" y="540"/>
                  </a:lnTo>
                  <a:lnTo>
                    <a:pt x="78" y="540"/>
                  </a:lnTo>
                  <a:lnTo>
                    <a:pt x="82" y="524"/>
                  </a:lnTo>
                  <a:lnTo>
                    <a:pt x="88" y="508"/>
                  </a:lnTo>
                  <a:lnTo>
                    <a:pt x="96" y="494"/>
                  </a:lnTo>
                  <a:lnTo>
                    <a:pt x="100" y="490"/>
                  </a:lnTo>
                  <a:lnTo>
                    <a:pt x="104" y="488"/>
                  </a:lnTo>
                  <a:lnTo>
                    <a:pt x="104" y="488"/>
                  </a:lnTo>
                  <a:lnTo>
                    <a:pt x="102" y="516"/>
                  </a:lnTo>
                  <a:lnTo>
                    <a:pt x="98" y="548"/>
                  </a:lnTo>
                  <a:lnTo>
                    <a:pt x="96" y="582"/>
                  </a:lnTo>
                  <a:lnTo>
                    <a:pt x="94" y="620"/>
                  </a:lnTo>
                  <a:lnTo>
                    <a:pt x="94" y="620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SG">
                <a:ea typeface="宋体" pitchFamily="2" charset="-122"/>
              </a:endParaRPr>
            </a:p>
          </p:txBody>
        </p:sp>
        <p:sp>
          <p:nvSpPr>
            <p:cNvPr id="4" name="Freeform 292"/>
            <p:cNvSpPr>
              <a:spLocks/>
            </p:cNvSpPr>
            <p:nvPr/>
          </p:nvSpPr>
          <p:spPr bwMode="auto">
            <a:xfrm>
              <a:off x="5929320" y="3638549"/>
              <a:ext cx="222250" cy="447675"/>
            </a:xfrm>
            <a:custGeom>
              <a:avLst/>
              <a:gdLst/>
              <a:ahLst/>
              <a:cxnLst>
                <a:cxn ang="0">
                  <a:pos x="134" y="8"/>
                </a:cxn>
                <a:cxn ang="0">
                  <a:pos x="134" y="8"/>
                </a:cxn>
                <a:cxn ang="0">
                  <a:pos x="140" y="16"/>
                </a:cxn>
                <a:cxn ang="0">
                  <a:pos x="140" y="16"/>
                </a:cxn>
                <a:cxn ang="0">
                  <a:pos x="138" y="32"/>
                </a:cxn>
                <a:cxn ang="0">
                  <a:pos x="134" y="46"/>
                </a:cxn>
                <a:cxn ang="0">
                  <a:pos x="126" y="62"/>
                </a:cxn>
                <a:cxn ang="0">
                  <a:pos x="126" y="62"/>
                </a:cxn>
                <a:cxn ang="0">
                  <a:pos x="122" y="78"/>
                </a:cxn>
                <a:cxn ang="0">
                  <a:pos x="116" y="104"/>
                </a:cxn>
                <a:cxn ang="0">
                  <a:pos x="104" y="172"/>
                </a:cxn>
                <a:cxn ang="0">
                  <a:pos x="98" y="208"/>
                </a:cxn>
                <a:cxn ang="0">
                  <a:pos x="90" y="240"/>
                </a:cxn>
                <a:cxn ang="0">
                  <a:pos x="84" y="254"/>
                </a:cxn>
                <a:cxn ang="0">
                  <a:pos x="80" y="266"/>
                </a:cxn>
                <a:cxn ang="0">
                  <a:pos x="74" y="276"/>
                </a:cxn>
                <a:cxn ang="0">
                  <a:pos x="66" y="282"/>
                </a:cxn>
                <a:cxn ang="0">
                  <a:pos x="66" y="282"/>
                </a:cxn>
                <a:cxn ang="0">
                  <a:pos x="54" y="202"/>
                </a:cxn>
                <a:cxn ang="0">
                  <a:pos x="42" y="140"/>
                </a:cxn>
                <a:cxn ang="0">
                  <a:pos x="36" y="112"/>
                </a:cxn>
                <a:cxn ang="0">
                  <a:pos x="30" y="92"/>
                </a:cxn>
                <a:cxn ang="0">
                  <a:pos x="30" y="92"/>
                </a:cxn>
                <a:cxn ang="0">
                  <a:pos x="22" y="78"/>
                </a:cxn>
                <a:cxn ang="0">
                  <a:pos x="16" y="66"/>
                </a:cxn>
                <a:cxn ang="0">
                  <a:pos x="6" y="50"/>
                </a:cxn>
                <a:cxn ang="0">
                  <a:pos x="2" y="42"/>
                </a:cxn>
                <a:cxn ang="0">
                  <a:pos x="0" y="36"/>
                </a:cxn>
                <a:cxn ang="0">
                  <a:pos x="0" y="26"/>
                </a:cxn>
                <a:cxn ang="0">
                  <a:pos x="2" y="16"/>
                </a:cxn>
                <a:cxn ang="0">
                  <a:pos x="2" y="16"/>
                </a:cxn>
                <a:cxn ang="0">
                  <a:pos x="10" y="6"/>
                </a:cxn>
                <a:cxn ang="0">
                  <a:pos x="14" y="2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6" y="2"/>
                </a:cxn>
                <a:cxn ang="0">
                  <a:pos x="18" y="6"/>
                </a:cxn>
                <a:cxn ang="0">
                  <a:pos x="20" y="10"/>
                </a:cxn>
                <a:cxn ang="0">
                  <a:pos x="26" y="16"/>
                </a:cxn>
                <a:cxn ang="0">
                  <a:pos x="26" y="16"/>
                </a:cxn>
                <a:cxn ang="0">
                  <a:pos x="40" y="26"/>
                </a:cxn>
                <a:cxn ang="0">
                  <a:pos x="52" y="36"/>
                </a:cxn>
                <a:cxn ang="0">
                  <a:pos x="58" y="38"/>
                </a:cxn>
                <a:cxn ang="0">
                  <a:pos x="64" y="40"/>
                </a:cxn>
                <a:cxn ang="0">
                  <a:pos x="72" y="40"/>
                </a:cxn>
                <a:cxn ang="0">
                  <a:pos x="80" y="38"/>
                </a:cxn>
                <a:cxn ang="0">
                  <a:pos x="80" y="38"/>
                </a:cxn>
                <a:cxn ang="0">
                  <a:pos x="92" y="34"/>
                </a:cxn>
                <a:cxn ang="0">
                  <a:pos x="102" y="30"/>
                </a:cxn>
                <a:cxn ang="0">
                  <a:pos x="110" y="24"/>
                </a:cxn>
                <a:cxn ang="0">
                  <a:pos x="116" y="18"/>
                </a:cxn>
                <a:cxn ang="0">
                  <a:pos x="122" y="8"/>
                </a:cxn>
                <a:cxn ang="0">
                  <a:pos x="124" y="0"/>
                </a:cxn>
                <a:cxn ang="0">
                  <a:pos x="124" y="0"/>
                </a:cxn>
                <a:cxn ang="0">
                  <a:pos x="128" y="0"/>
                </a:cxn>
                <a:cxn ang="0">
                  <a:pos x="134" y="8"/>
                </a:cxn>
                <a:cxn ang="0">
                  <a:pos x="134" y="8"/>
                </a:cxn>
              </a:cxnLst>
              <a:rect l="0" t="0" r="r" b="b"/>
              <a:pathLst>
                <a:path w="140" h="282">
                  <a:moveTo>
                    <a:pt x="134" y="8"/>
                  </a:moveTo>
                  <a:lnTo>
                    <a:pt x="134" y="8"/>
                  </a:lnTo>
                  <a:lnTo>
                    <a:pt x="140" y="16"/>
                  </a:lnTo>
                  <a:lnTo>
                    <a:pt x="140" y="16"/>
                  </a:lnTo>
                  <a:lnTo>
                    <a:pt x="138" y="32"/>
                  </a:lnTo>
                  <a:lnTo>
                    <a:pt x="134" y="46"/>
                  </a:lnTo>
                  <a:lnTo>
                    <a:pt x="126" y="62"/>
                  </a:lnTo>
                  <a:lnTo>
                    <a:pt x="126" y="62"/>
                  </a:lnTo>
                  <a:lnTo>
                    <a:pt x="122" y="78"/>
                  </a:lnTo>
                  <a:lnTo>
                    <a:pt x="116" y="104"/>
                  </a:lnTo>
                  <a:lnTo>
                    <a:pt x="104" y="172"/>
                  </a:lnTo>
                  <a:lnTo>
                    <a:pt x="98" y="208"/>
                  </a:lnTo>
                  <a:lnTo>
                    <a:pt x="90" y="240"/>
                  </a:lnTo>
                  <a:lnTo>
                    <a:pt x="84" y="254"/>
                  </a:lnTo>
                  <a:lnTo>
                    <a:pt x="80" y="266"/>
                  </a:lnTo>
                  <a:lnTo>
                    <a:pt x="74" y="276"/>
                  </a:lnTo>
                  <a:lnTo>
                    <a:pt x="66" y="282"/>
                  </a:lnTo>
                  <a:lnTo>
                    <a:pt x="66" y="282"/>
                  </a:lnTo>
                  <a:lnTo>
                    <a:pt x="54" y="202"/>
                  </a:lnTo>
                  <a:lnTo>
                    <a:pt x="42" y="140"/>
                  </a:lnTo>
                  <a:lnTo>
                    <a:pt x="36" y="112"/>
                  </a:lnTo>
                  <a:lnTo>
                    <a:pt x="30" y="92"/>
                  </a:lnTo>
                  <a:lnTo>
                    <a:pt x="30" y="92"/>
                  </a:lnTo>
                  <a:lnTo>
                    <a:pt x="22" y="78"/>
                  </a:lnTo>
                  <a:lnTo>
                    <a:pt x="16" y="66"/>
                  </a:lnTo>
                  <a:lnTo>
                    <a:pt x="6" y="50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2" y="16"/>
                  </a:lnTo>
                  <a:lnTo>
                    <a:pt x="10" y="6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6" y="2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26" y="16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52" y="36"/>
                  </a:lnTo>
                  <a:lnTo>
                    <a:pt x="58" y="38"/>
                  </a:lnTo>
                  <a:lnTo>
                    <a:pt x="64" y="40"/>
                  </a:lnTo>
                  <a:lnTo>
                    <a:pt x="72" y="40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92" y="34"/>
                  </a:lnTo>
                  <a:lnTo>
                    <a:pt x="102" y="30"/>
                  </a:lnTo>
                  <a:lnTo>
                    <a:pt x="110" y="24"/>
                  </a:lnTo>
                  <a:lnTo>
                    <a:pt x="116" y="18"/>
                  </a:lnTo>
                  <a:lnTo>
                    <a:pt x="122" y="8"/>
                  </a:lnTo>
                  <a:lnTo>
                    <a:pt x="124" y="0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34" y="8"/>
                  </a:lnTo>
                  <a:lnTo>
                    <a:pt x="134" y="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SG">
                <a:ea typeface="宋体" pitchFamily="2" charset="-122"/>
              </a:endParaRPr>
            </a:p>
          </p:txBody>
        </p:sp>
        <p:sp>
          <p:nvSpPr>
            <p:cNvPr id="5" name="Freeform 293"/>
            <p:cNvSpPr>
              <a:spLocks/>
            </p:cNvSpPr>
            <p:nvPr/>
          </p:nvSpPr>
          <p:spPr bwMode="auto">
            <a:xfrm>
              <a:off x="6002345" y="3705224"/>
              <a:ext cx="82550" cy="419100"/>
            </a:xfrm>
            <a:custGeom>
              <a:avLst/>
              <a:gdLst/>
              <a:ahLst/>
              <a:cxnLst>
                <a:cxn ang="0">
                  <a:pos x="52" y="218"/>
                </a:cxn>
                <a:cxn ang="0">
                  <a:pos x="52" y="218"/>
                </a:cxn>
                <a:cxn ang="0">
                  <a:pos x="50" y="198"/>
                </a:cxn>
                <a:cxn ang="0">
                  <a:pos x="48" y="160"/>
                </a:cxn>
                <a:cxn ang="0">
                  <a:pos x="40" y="86"/>
                </a:cxn>
                <a:cxn ang="0">
                  <a:pos x="40" y="86"/>
                </a:cxn>
                <a:cxn ang="0">
                  <a:pos x="38" y="70"/>
                </a:cxn>
                <a:cxn ang="0">
                  <a:pos x="34" y="56"/>
                </a:cxn>
                <a:cxn ang="0">
                  <a:pos x="28" y="40"/>
                </a:cxn>
                <a:cxn ang="0">
                  <a:pos x="28" y="40"/>
                </a:cxn>
                <a:cxn ang="0">
                  <a:pos x="30" y="34"/>
                </a:cxn>
                <a:cxn ang="0">
                  <a:pos x="36" y="24"/>
                </a:cxn>
                <a:cxn ang="0">
                  <a:pos x="42" y="10"/>
                </a:cxn>
                <a:cxn ang="0">
                  <a:pos x="42" y="10"/>
                </a:cxn>
                <a:cxn ang="0">
                  <a:pos x="40" y="8"/>
                </a:cxn>
                <a:cxn ang="0">
                  <a:pos x="36" y="4"/>
                </a:cxn>
                <a:cxn ang="0">
                  <a:pos x="30" y="2"/>
                </a:cxn>
                <a:cxn ang="0">
                  <a:pos x="24" y="0"/>
                </a:cxn>
                <a:cxn ang="0">
                  <a:pos x="24" y="0"/>
                </a:cxn>
                <a:cxn ang="0">
                  <a:pos x="18" y="2"/>
                </a:cxn>
                <a:cxn ang="0">
                  <a:pos x="12" y="6"/>
                </a:cxn>
                <a:cxn ang="0">
                  <a:pos x="8" y="12"/>
                </a:cxn>
                <a:cxn ang="0">
                  <a:pos x="8" y="14"/>
                </a:cxn>
                <a:cxn ang="0">
                  <a:pos x="8" y="18"/>
                </a:cxn>
                <a:cxn ang="0">
                  <a:pos x="8" y="18"/>
                </a:cxn>
                <a:cxn ang="0">
                  <a:pos x="14" y="28"/>
                </a:cxn>
                <a:cxn ang="0">
                  <a:pos x="14" y="32"/>
                </a:cxn>
                <a:cxn ang="0">
                  <a:pos x="14" y="38"/>
                </a:cxn>
                <a:cxn ang="0">
                  <a:pos x="14" y="38"/>
                </a:cxn>
                <a:cxn ang="0">
                  <a:pos x="6" y="126"/>
                </a:cxn>
                <a:cxn ang="0">
                  <a:pos x="2" y="184"/>
                </a:cxn>
                <a:cxn ang="0">
                  <a:pos x="0" y="216"/>
                </a:cxn>
                <a:cxn ang="0">
                  <a:pos x="0" y="216"/>
                </a:cxn>
                <a:cxn ang="0">
                  <a:pos x="4" y="236"/>
                </a:cxn>
                <a:cxn ang="0">
                  <a:pos x="8" y="248"/>
                </a:cxn>
                <a:cxn ang="0">
                  <a:pos x="14" y="258"/>
                </a:cxn>
                <a:cxn ang="0">
                  <a:pos x="18" y="262"/>
                </a:cxn>
                <a:cxn ang="0">
                  <a:pos x="22" y="264"/>
                </a:cxn>
                <a:cxn ang="0">
                  <a:pos x="26" y="264"/>
                </a:cxn>
                <a:cxn ang="0">
                  <a:pos x="30" y="262"/>
                </a:cxn>
                <a:cxn ang="0">
                  <a:pos x="36" y="256"/>
                </a:cxn>
                <a:cxn ang="0">
                  <a:pos x="40" y="248"/>
                </a:cxn>
                <a:cxn ang="0">
                  <a:pos x="46" y="234"/>
                </a:cxn>
                <a:cxn ang="0">
                  <a:pos x="52" y="218"/>
                </a:cxn>
                <a:cxn ang="0">
                  <a:pos x="52" y="218"/>
                </a:cxn>
              </a:cxnLst>
              <a:rect l="0" t="0" r="r" b="b"/>
              <a:pathLst>
                <a:path w="52" h="264">
                  <a:moveTo>
                    <a:pt x="52" y="218"/>
                  </a:moveTo>
                  <a:lnTo>
                    <a:pt x="52" y="218"/>
                  </a:lnTo>
                  <a:lnTo>
                    <a:pt x="50" y="198"/>
                  </a:lnTo>
                  <a:lnTo>
                    <a:pt x="48" y="160"/>
                  </a:lnTo>
                  <a:lnTo>
                    <a:pt x="40" y="86"/>
                  </a:lnTo>
                  <a:lnTo>
                    <a:pt x="40" y="86"/>
                  </a:lnTo>
                  <a:lnTo>
                    <a:pt x="38" y="70"/>
                  </a:lnTo>
                  <a:lnTo>
                    <a:pt x="34" y="56"/>
                  </a:lnTo>
                  <a:lnTo>
                    <a:pt x="28" y="40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6" y="24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0" y="2"/>
                  </a:lnTo>
                  <a:lnTo>
                    <a:pt x="24" y="0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8" y="18"/>
                  </a:lnTo>
                  <a:lnTo>
                    <a:pt x="14" y="28"/>
                  </a:lnTo>
                  <a:lnTo>
                    <a:pt x="14" y="32"/>
                  </a:lnTo>
                  <a:lnTo>
                    <a:pt x="14" y="38"/>
                  </a:lnTo>
                  <a:lnTo>
                    <a:pt x="14" y="38"/>
                  </a:lnTo>
                  <a:lnTo>
                    <a:pt x="6" y="126"/>
                  </a:lnTo>
                  <a:lnTo>
                    <a:pt x="2" y="184"/>
                  </a:lnTo>
                  <a:lnTo>
                    <a:pt x="0" y="216"/>
                  </a:lnTo>
                  <a:lnTo>
                    <a:pt x="0" y="216"/>
                  </a:lnTo>
                  <a:lnTo>
                    <a:pt x="4" y="236"/>
                  </a:lnTo>
                  <a:lnTo>
                    <a:pt x="8" y="248"/>
                  </a:lnTo>
                  <a:lnTo>
                    <a:pt x="14" y="258"/>
                  </a:lnTo>
                  <a:lnTo>
                    <a:pt x="18" y="262"/>
                  </a:lnTo>
                  <a:lnTo>
                    <a:pt x="22" y="264"/>
                  </a:lnTo>
                  <a:lnTo>
                    <a:pt x="26" y="264"/>
                  </a:lnTo>
                  <a:lnTo>
                    <a:pt x="30" y="262"/>
                  </a:lnTo>
                  <a:lnTo>
                    <a:pt x="36" y="256"/>
                  </a:lnTo>
                  <a:lnTo>
                    <a:pt x="40" y="248"/>
                  </a:lnTo>
                  <a:lnTo>
                    <a:pt x="46" y="234"/>
                  </a:lnTo>
                  <a:lnTo>
                    <a:pt x="52" y="218"/>
                  </a:lnTo>
                  <a:lnTo>
                    <a:pt x="52" y="218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SG">
                <a:ea typeface="宋体" pitchFamily="2" charset="-122"/>
              </a:endParaRPr>
            </a:p>
          </p:txBody>
        </p:sp>
      </p:grpSp>
      <p:grpSp>
        <p:nvGrpSpPr>
          <p:cNvPr id="35842" name="群組 437"/>
          <p:cNvGrpSpPr>
            <a:grpSpLocks/>
          </p:cNvGrpSpPr>
          <p:nvPr/>
        </p:nvGrpSpPr>
        <p:grpSpPr bwMode="auto">
          <a:xfrm>
            <a:off x="257175" y="333375"/>
            <a:ext cx="2087563" cy="6119813"/>
            <a:chOff x="4860032" y="4308112"/>
            <a:chExt cx="842990" cy="2549888"/>
          </a:xfrm>
        </p:grpSpPr>
        <p:sp>
          <p:nvSpPr>
            <p:cNvPr id="35861" name="Freeform 288"/>
            <p:cNvSpPr>
              <a:spLocks noEditPoints="1"/>
            </p:cNvSpPr>
            <p:nvPr/>
          </p:nvSpPr>
          <p:spPr bwMode="auto">
            <a:xfrm>
              <a:off x="4860032" y="4308112"/>
              <a:ext cx="842990" cy="2549888"/>
            </a:xfrm>
            <a:custGeom>
              <a:avLst/>
              <a:gdLst>
                <a:gd name="T0" fmla="*/ 2147483647 w 336"/>
                <a:gd name="T1" fmla="*/ 2147483647 h 1112"/>
                <a:gd name="T2" fmla="*/ 2147483647 w 336"/>
                <a:gd name="T3" fmla="*/ 2147483647 h 1112"/>
                <a:gd name="T4" fmla="*/ 2147483647 w 336"/>
                <a:gd name="T5" fmla="*/ 2147483647 h 1112"/>
                <a:gd name="T6" fmla="*/ 2147483647 w 336"/>
                <a:gd name="T7" fmla="*/ 2147483647 h 1112"/>
                <a:gd name="T8" fmla="*/ 2147483647 w 336"/>
                <a:gd name="T9" fmla="*/ 2147483647 h 1112"/>
                <a:gd name="T10" fmla="*/ 2147483647 w 336"/>
                <a:gd name="T11" fmla="*/ 2147483647 h 1112"/>
                <a:gd name="T12" fmla="*/ 2147483647 w 336"/>
                <a:gd name="T13" fmla="*/ 2147483647 h 1112"/>
                <a:gd name="T14" fmla="*/ 2147483647 w 336"/>
                <a:gd name="T15" fmla="*/ 2147483647 h 1112"/>
                <a:gd name="T16" fmla="*/ 2147483647 w 336"/>
                <a:gd name="T17" fmla="*/ 2147483647 h 1112"/>
                <a:gd name="T18" fmla="*/ 2147483647 w 336"/>
                <a:gd name="T19" fmla="*/ 2147483647 h 1112"/>
                <a:gd name="T20" fmla="*/ 2147483647 w 336"/>
                <a:gd name="T21" fmla="*/ 2147483647 h 1112"/>
                <a:gd name="T22" fmla="*/ 2147483647 w 336"/>
                <a:gd name="T23" fmla="*/ 2147483647 h 1112"/>
                <a:gd name="T24" fmla="*/ 2147483647 w 336"/>
                <a:gd name="T25" fmla="*/ 2147483647 h 1112"/>
                <a:gd name="T26" fmla="*/ 2147483647 w 336"/>
                <a:gd name="T27" fmla="*/ 2147483647 h 1112"/>
                <a:gd name="T28" fmla="*/ 2147483647 w 336"/>
                <a:gd name="T29" fmla="*/ 2147483647 h 1112"/>
                <a:gd name="T30" fmla="*/ 2147483647 w 336"/>
                <a:gd name="T31" fmla="*/ 2147483647 h 1112"/>
                <a:gd name="T32" fmla="*/ 2147483647 w 336"/>
                <a:gd name="T33" fmla="*/ 2147483647 h 1112"/>
                <a:gd name="T34" fmla="*/ 2147483647 w 336"/>
                <a:gd name="T35" fmla="*/ 2147483647 h 1112"/>
                <a:gd name="T36" fmla="*/ 2147483647 w 336"/>
                <a:gd name="T37" fmla="*/ 2147483647 h 1112"/>
                <a:gd name="T38" fmla="*/ 0 w 336"/>
                <a:gd name="T39" fmla="*/ 2147483647 h 1112"/>
                <a:gd name="T40" fmla="*/ 2147483647 w 336"/>
                <a:gd name="T41" fmla="*/ 2147483647 h 1112"/>
                <a:gd name="T42" fmla="*/ 2147483647 w 336"/>
                <a:gd name="T43" fmla="*/ 2147483647 h 1112"/>
                <a:gd name="T44" fmla="*/ 2147483647 w 336"/>
                <a:gd name="T45" fmla="*/ 2147483647 h 1112"/>
                <a:gd name="T46" fmla="*/ 2147483647 w 336"/>
                <a:gd name="T47" fmla="*/ 2147483647 h 1112"/>
                <a:gd name="T48" fmla="*/ 2147483647 w 336"/>
                <a:gd name="T49" fmla="*/ 2147483647 h 1112"/>
                <a:gd name="T50" fmla="*/ 2147483647 w 336"/>
                <a:gd name="T51" fmla="*/ 2147483647 h 1112"/>
                <a:gd name="T52" fmla="*/ 2147483647 w 336"/>
                <a:gd name="T53" fmla="*/ 2147483647 h 1112"/>
                <a:gd name="T54" fmla="*/ 2147483647 w 336"/>
                <a:gd name="T55" fmla="*/ 2147483647 h 1112"/>
                <a:gd name="T56" fmla="*/ 2147483647 w 336"/>
                <a:gd name="T57" fmla="*/ 2147483647 h 1112"/>
                <a:gd name="T58" fmla="*/ 2147483647 w 336"/>
                <a:gd name="T59" fmla="*/ 2147483647 h 1112"/>
                <a:gd name="T60" fmla="*/ 2147483647 w 336"/>
                <a:gd name="T61" fmla="*/ 2147483647 h 1112"/>
                <a:gd name="T62" fmla="*/ 2147483647 w 336"/>
                <a:gd name="T63" fmla="*/ 2147483647 h 1112"/>
                <a:gd name="T64" fmla="*/ 2147483647 w 336"/>
                <a:gd name="T65" fmla="*/ 2147483647 h 1112"/>
                <a:gd name="T66" fmla="*/ 2147483647 w 336"/>
                <a:gd name="T67" fmla="*/ 2147483647 h 1112"/>
                <a:gd name="T68" fmla="*/ 2147483647 w 336"/>
                <a:gd name="T69" fmla="*/ 2147483647 h 1112"/>
                <a:gd name="T70" fmla="*/ 2147483647 w 336"/>
                <a:gd name="T71" fmla="*/ 2147483647 h 1112"/>
                <a:gd name="T72" fmla="*/ 2147483647 w 336"/>
                <a:gd name="T73" fmla="*/ 2147483647 h 1112"/>
                <a:gd name="T74" fmla="*/ 2147483647 w 336"/>
                <a:gd name="T75" fmla="*/ 2147483647 h 1112"/>
                <a:gd name="T76" fmla="*/ 2147483647 w 336"/>
                <a:gd name="T77" fmla="*/ 2147483647 h 1112"/>
                <a:gd name="T78" fmla="*/ 2147483647 w 336"/>
                <a:gd name="T79" fmla="*/ 2147483647 h 1112"/>
                <a:gd name="T80" fmla="*/ 2147483647 w 336"/>
                <a:gd name="T81" fmla="*/ 2147483647 h 1112"/>
                <a:gd name="T82" fmla="*/ 2147483647 w 336"/>
                <a:gd name="T83" fmla="*/ 2147483647 h 1112"/>
                <a:gd name="T84" fmla="*/ 2147483647 w 336"/>
                <a:gd name="T85" fmla="*/ 2147483647 h 1112"/>
                <a:gd name="T86" fmla="*/ 2147483647 w 336"/>
                <a:gd name="T87" fmla="*/ 2147483647 h 1112"/>
                <a:gd name="T88" fmla="*/ 2147483647 w 336"/>
                <a:gd name="T89" fmla="*/ 2147483647 h 1112"/>
                <a:gd name="T90" fmla="*/ 2147483647 w 336"/>
                <a:gd name="T91" fmla="*/ 2147483647 h 1112"/>
                <a:gd name="T92" fmla="*/ 2147483647 w 336"/>
                <a:gd name="T93" fmla="*/ 2147483647 h 1112"/>
                <a:gd name="T94" fmla="*/ 2147483647 w 336"/>
                <a:gd name="T95" fmla="*/ 2147483647 h 1112"/>
                <a:gd name="T96" fmla="*/ 2147483647 w 336"/>
                <a:gd name="T97" fmla="*/ 2147483647 h 1112"/>
                <a:gd name="T98" fmla="*/ 2147483647 w 336"/>
                <a:gd name="T99" fmla="*/ 2147483647 h 1112"/>
                <a:gd name="T100" fmla="*/ 2147483647 w 336"/>
                <a:gd name="T101" fmla="*/ 2147483647 h 1112"/>
                <a:gd name="T102" fmla="*/ 2147483647 w 336"/>
                <a:gd name="T103" fmla="*/ 2147483647 h 1112"/>
                <a:gd name="T104" fmla="*/ 2147483647 w 336"/>
                <a:gd name="T105" fmla="*/ 2147483647 h 1112"/>
                <a:gd name="T106" fmla="*/ 2147483647 w 336"/>
                <a:gd name="T107" fmla="*/ 2147483647 h 1112"/>
                <a:gd name="T108" fmla="*/ 2147483647 w 336"/>
                <a:gd name="T109" fmla="*/ 2147483647 h 1112"/>
                <a:gd name="T110" fmla="*/ 2147483647 w 336"/>
                <a:gd name="T111" fmla="*/ 2147483647 h 1112"/>
                <a:gd name="T112" fmla="*/ 2147483647 w 336"/>
                <a:gd name="T113" fmla="*/ 2147483647 h 1112"/>
                <a:gd name="T114" fmla="*/ 2147483647 w 336"/>
                <a:gd name="T115" fmla="*/ 2147483647 h 1112"/>
                <a:gd name="T116" fmla="*/ 2147483647 w 336"/>
                <a:gd name="T117" fmla="*/ 2147483647 h 111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36"/>
                <a:gd name="T178" fmla="*/ 0 h 1112"/>
                <a:gd name="T179" fmla="*/ 336 w 336"/>
                <a:gd name="T180" fmla="*/ 1112 h 111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36" h="1112">
                  <a:moveTo>
                    <a:pt x="308" y="222"/>
                  </a:moveTo>
                  <a:lnTo>
                    <a:pt x="308" y="222"/>
                  </a:lnTo>
                  <a:lnTo>
                    <a:pt x="304" y="210"/>
                  </a:lnTo>
                  <a:lnTo>
                    <a:pt x="300" y="204"/>
                  </a:lnTo>
                  <a:lnTo>
                    <a:pt x="294" y="198"/>
                  </a:lnTo>
                  <a:lnTo>
                    <a:pt x="286" y="192"/>
                  </a:lnTo>
                  <a:lnTo>
                    <a:pt x="274" y="186"/>
                  </a:lnTo>
                  <a:lnTo>
                    <a:pt x="240" y="172"/>
                  </a:lnTo>
                  <a:lnTo>
                    <a:pt x="224" y="164"/>
                  </a:lnTo>
                  <a:lnTo>
                    <a:pt x="218" y="158"/>
                  </a:lnTo>
                  <a:lnTo>
                    <a:pt x="212" y="154"/>
                  </a:lnTo>
                  <a:lnTo>
                    <a:pt x="210" y="150"/>
                  </a:lnTo>
                  <a:lnTo>
                    <a:pt x="202" y="142"/>
                  </a:lnTo>
                  <a:lnTo>
                    <a:pt x="198" y="136"/>
                  </a:lnTo>
                  <a:lnTo>
                    <a:pt x="198" y="130"/>
                  </a:lnTo>
                  <a:lnTo>
                    <a:pt x="200" y="124"/>
                  </a:lnTo>
                  <a:lnTo>
                    <a:pt x="204" y="120"/>
                  </a:lnTo>
                  <a:lnTo>
                    <a:pt x="212" y="112"/>
                  </a:lnTo>
                  <a:lnTo>
                    <a:pt x="218" y="96"/>
                  </a:lnTo>
                  <a:lnTo>
                    <a:pt x="222" y="80"/>
                  </a:lnTo>
                  <a:lnTo>
                    <a:pt x="224" y="62"/>
                  </a:lnTo>
                  <a:lnTo>
                    <a:pt x="222" y="42"/>
                  </a:lnTo>
                  <a:lnTo>
                    <a:pt x="220" y="32"/>
                  </a:lnTo>
                  <a:lnTo>
                    <a:pt x="216" y="22"/>
                  </a:lnTo>
                  <a:lnTo>
                    <a:pt x="210" y="14"/>
                  </a:lnTo>
                  <a:lnTo>
                    <a:pt x="202" y="6"/>
                  </a:lnTo>
                  <a:lnTo>
                    <a:pt x="190" y="2"/>
                  </a:lnTo>
                  <a:lnTo>
                    <a:pt x="174" y="0"/>
                  </a:lnTo>
                  <a:lnTo>
                    <a:pt x="164" y="0"/>
                  </a:lnTo>
                  <a:lnTo>
                    <a:pt x="156" y="4"/>
                  </a:lnTo>
                  <a:lnTo>
                    <a:pt x="148" y="6"/>
                  </a:lnTo>
                  <a:lnTo>
                    <a:pt x="142" y="12"/>
                  </a:lnTo>
                  <a:lnTo>
                    <a:pt x="136" y="16"/>
                  </a:lnTo>
                  <a:lnTo>
                    <a:pt x="132" y="22"/>
                  </a:lnTo>
                  <a:lnTo>
                    <a:pt x="128" y="28"/>
                  </a:lnTo>
                  <a:lnTo>
                    <a:pt x="126" y="34"/>
                  </a:lnTo>
                  <a:lnTo>
                    <a:pt x="126" y="44"/>
                  </a:lnTo>
                  <a:lnTo>
                    <a:pt x="126" y="56"/>
                  </a:lnTo>
                  <a:lnTo>
                    <a:pt x="126" y="62"/>
                  </a:lnTo>
                  <a:lnTo>
                    <a:pt x="124" y="66"/>
                  </a:lnTo>
                  <a:lnTo>
                    <a:pt x="122" y="72"/>
                  </a:lnTo>
                  <a:lnTo>
                    <a:pt x="122" y="78"/>
                  </a:lnTo>
                  <a:lnTo>
                    <a:pt x="122" y="86"/>
                  </a:lnTo>
                  <a:lnTo>
                    <a:pt x="126" y="94"/>
                  </a:lnTo>
                  <a:lnTo>
                    <a:pt x="130" y="102"/>
                  </a:lnTo>
                  <a:lnTo>
                    <a:pt x="134" y="108"/>
                  </a:lnTo>
                  <a:lnTo>
                    <a:pt x="136" y="120"/>
                  </a:lnTo>
                  <a:lnTo>
                    <a:pt x="136" y="132"/>
                  </a:lnTo>
                  <a:lnTo>
                    <a:pt x="134" y="138"/>
                  </a:lnTo>
                  <a:lnTo>
                    <a:pt x="130" y="140"/>
                  </a:lnTo>
                  <a:lnTo>
                    <a:pt x="126" y="144"/>
                  </a:lnTo>
                  <a:lnTo>
                    <a:pt x="116" y="154"/>
                  </a:lnTo>
                  <a:lnTo>
                    <a:pt x="102" y="162"/>
                  </a:lnTo>
                  <a:lnTo>
                    <a:pt x="78" y="174"/>
                  </a:lnTo>
                  <a:lnTo>
                    <a:pt x="50" y="186"/>
                  </a:lnTo>
                  <a:lnTo>
                    <a:pt x="44" y="192"/>
                  </a:lnTo>
                  <a:lnTo>
                    <a:pt x="40" y="194"/>
                  </a:lnTo>
                  <a:lnTo>
                    <a:pt x="36" y="200"/>
                  </a:lnTo>
                  <a:lnTo>
                    <a:pt x="28" y="214"/>
                  </a:lnTo>
                  <a:lnTo>
                    <a:pt x="22" y="232"/>
                  </a:lnTo>
                  <a:lnTo>
                    <a:pt x="16" y="254"/>
                  </a:lnTo>
                  <a:lnTo>
                    <a:pt x="12" y="276"/>
                  </a:lnTo>
                  <a:lnTo>
                    <a:pt x="4" y="322"/>
                  </a:lnTo>
                  <a:lnTo>
                    <a:pt x="0" y="358"/>
                  </a:lnTo>
                  <a:lnTo>
                    <a:pt x="0" y="376"/>
                  </a:lnTo>
                  <a:lnTo>
                    <a:pt x="2" y="388"/>
                  </a:lnTo>
                  <a:lnTo>
                    <a:pt x="8" y="400"/>
                  </a:lnTo>
                  <a:lnTo>
                    <a:pt x="14" y="410"/>
                  </a:lnTo>
                  <a:lnTo>
                    <a:pt x="28" y="428"/>
                  </a:lnTo>
                  <a:lnTo>
                    <a:pt x="42" y="446"/>
                  </a:lnTo>
                  <a:lnTo>
                    <a:pt x="48" y="458"/>
                  </a:lnTo>
                  <a:lnTo>
                    <a:pt x="52" y="470"/>
                  </a:lnTo>
                  <a:lnTo>
                    <a:pt x="58" y="496"/>
                  </a:lnTo>
                  <a:lnTo>
                    <a:pt x="54" y="530"/>
                  </a:lnTo>
                  <a:lnTo>
                    <a:pt x="52" y="572"/>
                  </a:lnTo>
                  <a:lnTo>
                    <a:pt x="54" y="580"/>
                  </a:lnTo>
                  <a:lnTo>
                    <a:pt x="56" y="582"/>
                  </a:lnTo>
                  <a:lnTo>
                    <a:pt x="58" y="584"/>
                  </a:lnTo>
                  <a:lnTo>
                    <a:pt x="60" y="642"/>
                  </a:lnTo>
                  <a:lnTo>
                    <a:pt x="62" y="762"/>
                  </a:lnTo>
                  <a:lnTo>
                    <a:pt x="60" y="826"/>
                  </a:lnTo>
                  <a:lnTo>
                    <a:pt x="56" y="888"/>
                  </a:lnTo>
                  <a:lnTo>
                    <a:pt x="54" y="940"/>
                  </a:lnTo>
                  <a:lnTo>
                    <a:pt x="54" y="960"/>
                  </a:lnTo>
                  <a:lnTo>
                    <a:pt x="54" y="974"/>
                  </a:lnTo>
                  <a:lnTo>
                    <a:pt x="62" y="1018"/>
                  </a:lnTo>
                  <a:lnTo>
                    <a:pt x="64" y="1036"/>
                  </a:lnTo>
                  <a:lnTo>
                    <a:pt x="64" y="1048"/>
                  </a:lnTo>
                  <a:lnTo>
                    <a:pt x="60" y="1058"/>
                  </a:lnTo>
                  <a:lnTo>
                    <a:pt x="50" y="1074"/>
                  </a:lnTo>
                  <a:lnTo>
                    <a:pt x="40" y="1088"/>
                  </a:lnTo>
                  <a:lnTo>
                    <a:pt x="38" y="1092"/>
                  </a:lnTo>
                  <a:lnTo>
                    <a:pt x="38" y="1096"/>
                  </a:lnTo>
                  <a:lnTo>
                    <a:pt x="44" y="1100"/>
                  </a:lnTo>
                  <a:lnTo>
                    <a:pt x="56" y="1106"/>
                  </a:lnTo>
                  <a:lnTo>
                    <a:pt x="64" y="1108"/>
                  </a:lnTo>
                  <a:lnTo>
                    <a:pt x="72" y="1108"/>
                  </a:lnTo>
                  <a:lnTo>
                    <a:pt x="78" y="1106"/>
                  </a:lnTo>
                  <a:lnTo>
                    <a:pt x="86" y="1102"/>
                  </a:lnTo>
                  <a:lnTo>
                    <a:pt x="110" y="1082"/>
                  </a:lnTo>
                  <a:lnTo>
                    <a:pt x="126" y="1070"/>
                  </a:lnTo>
                  <a:lnTo>
                    <a:pt x="132" y="1066"/>
                  </a:lnTo>
                  <a:lnTo>
                    <a:pt x="134" y="1062"/>
                  </a:lnTo>
                  <a:lnTo>
                    <a:pt x="136" y="1056"/>
                  </a:lnTo>
                  <a:lnTo>
                    <a:pt x="136" y="1050"/>
                  </a:lnTo>
                  <a:lnTo>
                    <a:pt x="138" y="1032"/>
                  </a:lnTo>
                  <a:lnTo>
                    <a:pt x="140" y="1012"/>
                  </a:lnTo>
                  <a:lnTo>
                    <a:pt x="140" y="884"/>
                  </a:lnTo>
                  <a:lnTo>
                    <a:pt x="140" y="794"/>
                  </a:lnTo>
                  <a:lnTo>
                    <a:pt x="142" y="758"/>
                  </a:lnTo>
                  <a:lnTo>
                    <a:pt x="144" y="736"/>
                  </a:lnTo>
                  <a:lnTo>
                    <a:pt x="148" y="698"/>
                  </a:lnTo>
                  <a:lnTo>
                    <a:pt x="152" y="656"/>
                  </a:lnTo>
                  <a:lnTo>
                    <a:pt x="156" y="626"/>
                  </a:lnTo>
                  <a:lnTo>
                    <a:pt x="158" y="620"/>
                  </a:lnTo>
                  <a:lnTo>
                    <a:pt x="158" y="618"/>
                  </a:lnTo>
                  <a:lnTo>
                    <a:pt x="158" y="620"/>
                  </a:lnTo>
                  <a:lnTo>
                    <a:pt x="164" y="642"/>
                  </a:lnTo>
                  <a:lnTo>
                    <a:pt x="168" y="678"/>
                  </a:lnTo>
                  <a:lnTo>
                    <a:pt x="178" y="742"/>
                  </a:lnTo>
                  <a:lnTo>
                    <a:pt x="180" y="774"/>
                  </a:lnTo>
                  <a:lnTo>
                    <a:pt x="180" y="822"/>
                  </a:lnTo>
                  <a:lnTo>
                    <a:pt x="180" y="922"/>
                  </a:lnTo>
                  <a:lnTo>
                    <a:pt x="180" y="984"/>
                  </a:lnTo>
                  <a:lnTo>
                    <a:pt x="180" y="1030"/>
                  </a:lnTo>
                  <a:lnTo>
                    <a:pt x="178" y="1058"/>
                  </a:lnTo>
                  <a:lnTo>
                    <a:pt x="178" y="1064"/>
                  </a:lnTo>
                  <a:lnTo>
                    <a:pt x="182" y="1066"/>
                  </a:lnTo>
                  <a:lnTo>
                    <a:pt x="190" y="1066"/>
                  </a:lnTo>
                  <a:lnTo>
                    <a:pt x="190" y="1068"/>
                  </a:lnTo>
                  <a:lnTo>
                    <a:pt x="190" y="1076"/>
                  </a:lnTo>
                  <a:lnTo>
                    <a:pt x="188" y="1086"/>
                  </a:lnTo>
                  <a:lnTo>
                    <a:pt x="188" y="1092"/>
                  </a:lnTo>
                  <a:lnTo>
                    <a:pt x="188" y="1098"/>
                  </a:lnTo>
                  <a:lnTo>
                    <a:pt x="192" y="1104"/>
                  </a:lnTo>
                  <a:lnTo>
                    <a:pt x="198" y="1108"/>
                  </a:lnTo>
                  <a:lnTo>
                    <a:pt x="208" y="1112"/>
                  </a:lnTo>
                  <a:lnTo>
                    <a:pt x="224" y="1112"/>
                  </a:lnTo>
                  <a:lnTo>
                    <a:pt x="230" y="1112"/>
                  </a:lnTo>
                  <a:lnTo>
                    <a:pt x="238" y="1110"/>
                  </a:lnTo>
                  <a:lnTo>
                    <a:pt x="244" y="1106"/>
                  </a:lnTo>
                  <a:lnTo>
                    <a:pt x="248" y="1100"/>
                  </a:lnTo>
                  <a:lnTo>
                    <a:pt x="248" y="1090"/>
                  </a:lnTo>
                  <a:lnTo>
                    <a:pt x="246" y="1076"/>
                  </a:lnTo>
                  <a:lnTo>
                    <a:pt x="236" y="1056"/>
                  </a:lnTo>
                  <a:lnTo>
                    <a:pt x="238" y="1054"/>
                  </a:lnTo>
                  <a:lnTo>
                    <a:pt x="240" y="1048"/>
                  </a:lnTo>
                  <a:lnTo>
                    <a:pt x="240" y="1042"/>
                  </a:lnTo>
                  <a:lnTo>
                    <a:pt x="246" y="920"/>
                  </a:lnTo>
                  <a:lnTo>
                    <a:pt x="250" y="838"/>
                  </a:lnTo>
                  <a:lnTo>
                    <a:pt x="250" y="788"/>
                  </a:lnTo>
                  <a:lnTo>
                    <a:pt x="252" y="746"/>
                  </a:lnTo>
                  <a:lnTo>
                    <a:pt x="254" y="680"/>
                  </a:lnTo>
                  <a:lnTo>
                    <a:pt x="260" y="616"/>
                  </a:lnTo>
                  <a:lnTo>
                    <a:pt x="262" y="594"/>
                  </a:lnTo>
                  <a:lnTo>
                    <a:pt x="266" y="582"/>
                  </a:lnTo>
                  <a:lnTo>
                    <a:pt x="274" y="572"/>
                  </a:lnTo>
                  <a:lnTo>
                    <a:pt x="276" y="568"/>
                  </a:lnTo>
                  <a:lnTo>
                    <a:pt x="276" y="560"/>
                  </a:lnTo>
                  <a:lnTo>
                    <a:pt x="274" y="534"/>
                  </a:lnTo>
                  <a:lnTo>
                    <a:pt x="296" y="480"/>
                  </a:lnTo>
                  <a:lnTo>
                    <a:pt x="322" y="414"/>
                  </a:lnTo>
                  <a:lnTo>
                    <a:pt x="332" y="388"/>
                  </a:lnTo>
                  <a:lnTo>
                    <a:pt x="336" y="368"/>
                  </a:lnTo>
                  <a:lnTo>
                    <a:pt x="336" y="356"/>
                  </a:lnTo>
                  <a:lnTo>
                    <a:pt x="332" y="338"/>
                  </a:lnTo>
                  <a:lnTo>
                    <a:pt x="324" y="292"/>
                  </a:lnTo>
                  <a:lnTo>
                    <a:pt x="308" y="222"/>
                  </a:lnTo>
                  <a:close/>
                  <a:moveTo>
                    <a:pt x="68" y="380"/>
                  </a:moveTo>
                  <a:lnTo>
                    <a:pt x="68" y="380"/>
                  </a:lnTo>
                  <a:lnTo>
                    <a:pt x="62" y="374"/>
                  </a:lnTo>
                  <a:lnTo>
                    <a:pt x="60" y="366"/>
                  </a:lnTo>
                  <a:lnTo>
                    <a:pt x="60" y="360"/>
                  </a:lnTo>
                  <a:lnTo>
                    <a:pt x="62" y="352"/>
                  </a:lnTo>
                  <a:lnTo>
                    <a:pt x="70" y="340"/>
                  </a:lnTo>
                  <a:lnTo>
                    <a:pt x="68" y="358"/>
                  </a:lnTo>
                  <a:lnTo>
                    <a:pt x="68" y="380"/>
                  </a:lnTo>
                  <a:close/>
                  <a:moveTo>
                    <a:pt x="274" y="376"/>
                  </a:moveTo>
                  <a:lnTo>
                    <a:pt x="274" y="376"/>
                  </a:lnTo>
                  <a:lnTo>
                    <a:pt x="266" y="394"/>
                  </a:lnTo>
                  <a:lnTo>
                    <a:pt x="266" y="362"/>
                  </a:lnTo>
                  <a:lnTo>
                    <a:pt x="272" y="370"/>
                  </a:lnTo>
                  <a:lnTo>
                    <a:pt x="274" y="374"/>
                  </a:lnTo>
                  <a:lnTo>
                    <a:pt x="274" y="376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2" name="Freeform 290"/>
            <p:cNvSpPr>
              <a:spLocks/>
            </p:cNvSpPr>
            <p:nvPr/>
          </p:nvSpPr>
          <p:spPr bwMode="auto">
            <a:xfrm>
              <a:off x="5220072" y="4653136"/>
              <a:ext cx="130463" cy="779642"/>
            </a:xfrm>
            <a:custGeom>
              <a:avLst/>
              <a:gdLst>
                <a:gd name="T0" fmla="*/ 2147483647 w 52"/>
                <a:gd name="T1" fmla="*/ 2147483647 h 340"/>
                <a:gd name="T2" fmla="*/ 2147483647 w 52"/>
                <a:gd name="T3" fmla="*/ 2147483647 h 340"/>
                <a:gd name="T4" fmla="*/ 2147483647 w 52"/>
                <a:gd name="T5" fmla="*/ 2147483647 h 340"/>
                <a:gd name="T6" fmla="*/ 2147483647 w 52"/>
                <a:gd name="T7" fmla="*/ 0 h 340"/>
                <a:gd name="T8" fmla="*/ 2147483647 w 52"/>
                <a:gd name="T9" fmla="*/ 0 h 340"/>
                <a:gd name="T10" fmla="*/ 2147483647 w 52"/>
                <a:gd name="T11" fmla="*/ 0 h 340"/>
                <a:gd name="T12" fmla="*/ 2147483647 w 52"/>
                <a:gd name="T13" fmla="*/ 0 h 340"/>
                <a:gd name="T14" fmla="*/ 2147483647 w 52"/>
                <a:gd name="T15" fmla="*/ 2147483647 h 340"/>
                <a:gd name="T16" fmla="*/ 2147483647 w 52"/>
                <a:gd name="T17" fmla="*/ 2147483647 h 340"/>
                <a:gd name="T18" fmla="*/ 2147483647 w 52"/>
                <a:gd name="T19" fmla="*/ 2147483647 h 340"/>
                <a:gd name="T20" fmla="*/ 2147483647 w 52"/>
                <a:gd name="T21" fmla="*/ 2147483647 h 340"/>
                <a:gd name="T22" fmla="*/ 2147483647 w 52"/>
                <a:gd name="T23" fmla="*/ 2147483647 h 340"/>
                <a:gd name="T24" fmla="*/ 2147483647 w 52"/>
                <a:gd name="T25" fmla="*/ 2147483647 h 340"/>
                <a:gd name="T26" fmla="*/ 2147483647 w 52"/>
                <a:gd name="T27" fmla="*/ 2147483647 h 340"/>
                <a:gd name="T28" fmla="*/ 2147483647 w 52"/>
                <a:gd name="T29" fmla="*/ 2147483647 h 340"/>
                <a:gd name="T30" fmla="*/ 2147483647 w 52"/>
                <a:gd name="T31" fmla="*/ 2147483647 h 340"/>
                <a:gd name="T32" fmla="*/ 2147483647 w 52"/>
                <a:gd name="T33" fmla="*/ 2147483647 h 340"/>
                <a:gd name="T34" fmla="*/ 2147483647 w 52"/>
                <a:gd name="T35" fmla="*/ 2147483647 h 340"/>
                <a:gd name="T36" fmla="*/ 2147483647 w 52"/>
                <a:gd name="T37" fmla="*/ 2147483647 h 340"/>
                <a:gd name="T38" fmla="*/ 0 w 52"/>
                <a:gd name="T39" fmla="*/ 2147483647 h 340"/>
                <a:gd name="T40" fmla="*/ 0 w 52"/>
                <a:gd name="T41" fmla="*/ 2147483647 h 340"/>
                <a:gd name="T42" fmla="*/ 2147483647 w 52"/>
                <a:gd name="T43" fmla="*/ 2147483647 h 340"/>
                <a:gd name="T44" fmla="*/ 2147483647 w 52"/>
                <a:gd name="T45" fmla="*/ 2147483647 h 340"/>
                <a:gd name="T46" fmla="*/ 2147483647 w 52"/>
                <a:gd name="T47" fmla="*/ 2147483647 h 340"/>
                <a:gd name="T48" fmla="*/ 2147483647 w 52"/>
                <a:gd name="T49" fmla="*/ 2147483647 h 340"/>
                <a:gd name="T50" fmla="*/ 2147483647 w 52"/>
                <a:gd name="T51" fmla="*/ 2147483647 h 340"/>
                <a:gd name="T52" fmla="*/ 2147483647 w 52"/>
                <a:gd name="T53" fmla="*/ 2147483647 h 340"/>
                <a:gd name="T54" fmla="*/ 2147483647 w 52"/>
                <a:gd name="T55" fmla="*/ 2147483647 h 340"/>
                <a:gd name="T56" fmla="*/ 2147483647 w 52"/>
                <a:gd name="T57" fmla="*/ 2147483647 h 340"/>
                <a:gd name="T58" fmla="*/ 2147483647 w 52"/>
                <a:gd name="T59" fmla="*/ 2147483647 h 340"/>
                <a:gd name="T60" fmla="*/ 2147483647 w 52"/>
                <a:gd name="T61" fmla="*/ 2147483647 h 340"/>
                <a:gd name="T62" fmla="*/ 2147483647 w 52"/>
                <a:gd name="T63" fmla="*/ 2147483647 h 340"/>
                <a:gd name="T64" fmla="*/ 2147483647 w 52"/>
                <a:gd name="T65" fmla="*/ 2147483647 h 340"/>
                <a:gd name="T66" fmla="*/ 2147483647 w 52"/>
                <a:gd name="T67" fmla="*/ 2147483647 h 340"/>
                <a:gd name="T68" fmla="*/ 2147483647 w 52"/>
                <a:gd name="T69" fmla="*/ 2147483647 h 340"/>
                <a:gd name="T70" fmla="*/ 2147483647 w 52"/>
                <a:gd name="T71" fmla="*/ 2147483647 h 340"/>
                <a:gd name="T72" fmla="*/ 2147483647 w 52"/>
                <a:gd name="T73" fmla="*/ 2147483647 h 340"/>
                <a:gd name="T74" fmla="*/ 2147483647 w 52"/>
                <a:gd name="T75" fmla="*/ 2147483647 h 340"/>
                <a:gd name="T76" fmla="*/ 2147483647 w 52"/>
                <a:gd name="T77" fmla="*/ 2147483647 h 340"/>
                <a:gd name="T78" fmla="*/ 2147483647 w 52"/>
                <a:gd name="T79" fmla="*/ 2147483647 h 340"/>
                <a:gd name="T80" fmla="*/ 2147483647 w 52"/>
                <a:gd name="T81" fmla="*/ 2147483647 h 340"/>
                <a:gd name="T82" fmla="*/ 2147483647 w 52"/>
                <a:gd name="T83" fmla="*/ 2147483647 h 340"/>
                <a:gd name="T84" fmla="*/ 2147483647 w 52"/>
                <a:gd name="T85" fmla="*/ 2147483647 h 340"/>
                <a:gd name="T86" fmla="*/ 2147483647 w 52"/>
                <a:gd name="T87" fmla="*/ 2147483647 h 340"/>
                <a:gd name="T88" fmla="*/ 2147483647 w 52"/>
                <a:gd name="T89" fmla="*/ 2147483647 h 340"/>
                <a:gd name="T90" fmla="*/ 2147483647 w 52"/>
                <a:gd name="T91" fmla="*/ 2147483647 h 340"/>
                <a:gd name="T92" fmla="*/ 2147483647 w 52"/>
                <a:gd name="T93" fmla="*/ 2147483647 h 34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52"/>
                <a:gd name="T142" fmla="*/ 0 h 340"/>
                <a:gd name="T143" fmla="*/ 52 w 52"/>
                <a:gd name="T144" fmla="*/ 340 h 34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52" h="340">
                  <a:moveTo>
                    <a:pt x="42" y="10"/>
                  </a:moveTo>
                  <a:lnTo>
                    <a:pt x="42" y="10"/>
                  </a:lnTo>
                  <a:lnTo>
                    <a:pt x="38" y="4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4"/>
                  </a:lnTo>
                  <a:lnTo>
                    <a:pt x="18" y="6"/>
                  </a:lnTo>
                  <a:lnTo>
                    <a:pt x="18" y="10"/>
                  </a:lnTo>
                  <a:lnTo>
                    <a:pt x="22" y="16"/>
                  </a:lnTo>
                  <a:lnTo>
                    <a:pt x="22" y="26"/>
                  </a:lnTo>
                  <a:lnTo>
                    <a:pt x="16" y="58"/>
                  </a:lnTo>
                  <a:lnTo>
                    <a:pt x="12" y="76"/>
                  </a:lnTo>
                  <a:lnTo>
                    <a:pt x="12" y="92"/>
                  </a:lnTo>
                  <a:lnTo>
                    <a:pt x="4" y="206"/>
                  </a:lnTo>
                  <a:lnTo>
                    <a:pt x="0" y="286"/>
                  </a:lnTo>
                  <a:lnTo>
                    <a:pt x="0" y="316"/>
                  </a:lnTo>
                  <a:lnTo>
                    <a:pt x="2" y="334"/>
                  </a:lnTo>
                  <a:lnTo>
                    <a:pt x="4" y="338"/>
                  </a:lnTo>
                  <a:lnTo>
                    <a:pt x="6" y="340"/>
                  </a:lnTo>
                  <a:lnTo>
                    <a:pt x="10" y="340"/>
                  </a:lnTo>
                  <a:lnTo>
                    <a:pt x="14" y="336"/>
                  </a:lnTo>
                  <a:lnTo>
                    <a:pt x="22" y="328"/>
                  </a:lnTo>
                  <a:lnTo>
                    <a:pt x="30" y="314"/>
                  </a:lnTo>
                  <a:lnTo>
                    <a:pt x="46" y="286"/>
                  </a:lnTo>
                  <a:lnTo>
                    <a:pt x="52" y="272"/>
                  </a:lnTo>
                  <a:lnTo>
                    <a:pt x="44" y="234"/>
                  </a:lnTo>
                  <a:lnTo>
                    <a:pt x="40" y="196"/>
                  </a:lnTo>
                  <a:lnTo>
                    <a:pt x="38" y="178"/>
                  </a:lnTo>
                  <a:lnTo>
                    <a:pt x="38" y="158"/>
                  </a:lnTo>
                  <a:lnTo>
                    <a:pt x="42" y="82"/>
                  </a:lnTo>
                  <a:lnTo>
                    <a:pt x="42" y="52"/>
                  </a:lnTo>
                  <a:lnTo>
                    <a:pt x="40" y="42"/>
                  </a:lnTo>
                  <a:lnTo>
                    <a:pt x="38" y="36"/>
                  </a:lnTo>
                  <a:lnTo>
                    <a:pt x="36" y="30"/>
                  </a:lnTo>
                  <a:lnTo>
                    <a:pt x="34" y="24"/>
                  </a:lnTo>
                  <a:lnTo>
                    <a:pt x="36" y="18"/>
                  </a:lnTo>
                  <a:lnTo>
                    <a:pt x="42" y="1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5843" name="Group 9"/>
          <p:cNvGrpSpPr>
            <a:grpSpLocks noChangeAspect="1"/>
          </p:cNvGrpSpPr>
          <p:nvPr/>
        </p:nvGrpSpPr>
        <p:grpSpPr bwMode="auto">
          <a:xfrm>
            <a:off x="2978150" y="373063"/>
            <a:ext cx="2212975" cy="6080125"/>
            <a:chOff x="2564" y="210"/>
            <a:chExt cx="1394" cy="3830"/>
          </a:xfrm>
        </p:grpSpPr>
        <p:sp>
          <p:nvSpPr>
            <p:cNvPr id="35845" name="Freeform 11"/>
            <p:cNvSpPr>
              <a:spLocks/>
            </p:cNvSpPr>
            <p:nvPr/>
          </p:nvSpPr>
          <p:spPr bwMode="auto">
            <a:xfrm>
              <a:off x="3402" y="822"/>
              <a:ext cx="295" cy="204"/>
            </a:xfrm>
            <a:custGeom>
              <a:avLst/>
              <a:gdLst>
                <a:gd name="T0" fmla="*/ 2147483647 w 26"/>
                <a:gd name="T1" fmla="*/ 0 h 18"/>
                <a:gd name="T2" fmla="*/ 2147483647 w 26"/>
                <a:gd name="T3" fmla="*/ 2147483647 h 18"/>
                <a:gd name="T4" fmla="*/ 2147483647 w 26"/>
                <a:gd name="T5" fmla="*/ 2147483647 h 18"/>
                <a:gd name="T6" fmla="*/ 2147483647 w 26"/>
                <a:gd name="T7" fmla="*/ 2147483647 h 18"/>
                <a:gd name="T8" fmla="*/ 2147483647 w 26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18"/>
                <a:gd name="T17" fmla="*/ 26 w 26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18">
                  <a:moveTo>
                    <a:pt x="8" y="0"/>
                  </a:moveTo>
                  <a:cubicBezTo>
                    <a:pt x="8" y="0"/>
                    <a:pt x="0" y="16"/>
                    <a:pt x="5" y="17"/>
                  </a:cubicBezTo>
                  <a:cubicBezTo>
                    <a:pt x="9" y="18"/>
                    <a:pt x="15" y="18"/>
                    <a:pt x="15" y="18"/>
                  </a:cubicBezTo>
                  <a:cubicBezTo>
                    <a:pt x="15" y="18"/>
                    <a:pt x="26" y="10"/>
                    <a:pt x="18" y="6"/>
                  </a:cubicBezTo>
                  <a:cubicBezTo>
                    <a:pt x="10" y="3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 w="12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46" name="Freeform 12"/>
            <p:cNvSpPr>
              <a:spLocks/>
            </p:cNvSpPr>
            <p:nvPr/>
          </p:nvSpPr>
          <p:spPr bwMode="auto">
            <a:xfrm>
              <a:off x="2972" y="1332"/>
              <a:ext cx="249" cy="193"/>
            </a:xfrm>
            <a:custGeom>
              <a:avLst/>
              <a:gdLst>
                <a:gd name="T0" fmla="*/ 2147483647 w 22"/>
                <a:gd name="T1" fmla="*/ 2147483647 h 17"/>
                <a:gd name="T2" fmla="*/ 2147483647 w 22"/>
                <a:gd name="T3" fmla="*/ 2147483647 h 17"/>
                <a:gd name="T4" fmla="*/ 2147483647 w 22"/>
                <a:gd name="T5" fmla="*/ 2147483647 h 17"/>
                <a:gd name="T6" fmla="*/ 2147483647 w 22"/>
                <a:gd name="T7" fmla="*/ 2147483647 h 17"/>
                <a:gd name="T8" fmla="*/ 2147483647 w 22"/>
                <a:gd name="T9" fmla="*/ 2147483647 h 17"/>
                <a:gd name="T10" fmla="*/ 2147483647 w 22"/>
                <a:gd name="T11" fmla="*/ 2147483647 h 17"/>
                <a:gd name="T12" fmla="*/ 2147483647 w 22"/>
                <a:gd name="T13" fmla="*/ 2147483647 h 17"/>
                <a:gd name="T14" fmla="*/ 2147483647 w 22"/>
                <a:gd name="T15" fmla="*/ 2147483647 h 17"/>
                <a:gd name="T16" fmla="*/ 0 w 22"/>
                <a:gd name="T17" fmla="*/ 2147483647 h 17"/>
                <a:gd name="T18" fmla="*/ 0 w 22"/>
                <a:gd name="T19" fmla="*/ 2147483647 h 17"/>
                <a:gd name="T20" fmla="*/ 2147483647 w 22"/>
                <a:gd name="T21" fmla="*/ 2147483647 h 17"/>
                <a:gd name="T22" fmla="*/ 2147483647 w 22"/>
                <a:gd name="T23" fmla="*/ 2147483647 h 17"/>
                <a:gd name="T24" fmla="*/ 2147483647 w 22"/>
                <a:gd name="T25" fmla="*/ 2147483647 h 17"/>
                <a:gd name="T26" fmla="*/ 2147483647 w 22"/>
                <a:gd name="T27" fmla="*/ 2147483647 h 1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"/>
                <a:gd name="T43" fmla="*/ 0 h 17"/>
                <a:gd name="T44" fmla="*/ 22 w 22"/>
                <a:gd name="T45" fmla="*/ 17 h 1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" h="17">
                  <a:moveTo>
                    <a:pt x="18" y="15"/>
                  </a:moveTo>
                  <a:cubicBezTo>
                    <a:pt x="17" y="15"/>
                    <a:pt x="14" y="15"/>
                    <a:pt x="12" y="14"/>
                  </a:cubicBezTo>
                  <a:cubicBezTo>
                    <a:pt x="11" y="14"/>
                    <a:pt x="9" y="12"/>
                    <a:pt x="9" y="12"/>
                  </a:cubicBezTo>
                  <a:cubicBezTo>
                    <a:pt x="5" y="12"/>
                    <a:pt x="5" y="12"/>
                    <a:pt x="5" y="12"/>
                  </a:cubicBezTo>
                  <a:cubicBezTo>
                    <a:pt x="4" y="14"/>
                    <a:pt x="4" y="14"/>
                    <a:pt x="4" y="14"/>
                  </a:cubicBezTo>
                  <a:cubicBezTo>
                    <a:pt x="4" y="14"/>
                    <a:pt x="4" y="16"/>
                    <a:pt x="4" y="16"/>
                  </a:cubicBezTo>
                  <a:cubicBezTo>
                    <a:pt x="3" y="17"/>
                    <a:pt x="1" y="15"/>
                    <a:pt x="1" y="14"/>
                  </a:cubicBezTo>
                  <a:cubicBezTo>
                    <a:pt x="1" y="13"/>
                    <a:pt x="1" y="12"/>
                    <a:pt x="1" y="12"/>
                  </a:cubicBezTo>
                  <a:cubicBezTo>
                    <a:pt x="1" y="12"/>
                    <a:pt x="1" y="13"/>
                    <a:pt x="0" y="13"/>
                  </a:cubicBezTo>
                  <a:cubicBezTo>
                    <a:pt x="0" y="12"/>
                    <a:pt x="0" y="6"/>
                    <a:pt x="0" y="6"/>
                  </a:cubicBezTo>
                  <a:cubicBezTo>
                    <a:pt x="0" y="5"/>
                    <a:pt x="8" y="1"/>
                    <a:pt x="9" y="1"/>
                  </a:cubicBezTo>
                  <a:cubicBezTo>
                    <a:pt x="10" y="0"/>
                    <a:pt x="14" y="1"/>
                    <a:pt x="16" y="2"/>
                  </a:cubicBezTo>
                  <a:cubicBezTo>
                    <a:pt x="17" y="2"/>
                    <a:pt x="22" y="4"/>
                    <a:pt x="22" y="4"/>
                  </a:cubicBezTo>
                  <a:cubicBezTo>
                    <a:pt x="22" y="4"/>
                    <a:pt x="18" y="15"/>
                    <a:pt x="18" y="1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47" name="Freeform 13"/>
            <p:cNvSpPr>
              <a:spLocks/>
            </p:cNvSpPr>
            <p:nvPr/>
          </p:nvSpPr>
          <p:spPr bwMode="auto">
            <a:xfrm>
              <a:off x="2756" y="1434"/>
              <a:ext cx="250" cy="181"/>
            </a:xfrm>
            <a:custGeom>
              <a:avLst/>
              <a:gdLst>
                <a:gd name="T0" fmla="*/ 2147483647 w 22"/>
                <a:gd name="T1" fmla="*/ 2147483647 h 16"/>
                <a:gd name="T2" fmla="*/ 2147483647 w 22"/>
                <a:gd name="T3" fmla="*/ 2147483647 h 16"/>
                <a:gd name="T4" fmla="*/ 2147483647 w 22"/>
                <a:gd name="T5" fmla="*/ 2147483647 h 16"/>
                <a:gd name="T6" fmla="*/ 2147483647 w 22"/>
                <a:gd name="T7" fmla="*/ 2147483647 h 16"/>
                <a:gd name="T8" fmla="*/ 2147483647 w 22"/>
                <a:gd name="T9" fmla="*/ 2147483647 h 16"/>
                <a:gd name="T10" fmla="*/ 2147483647 w 22"/>
                <a:gd name="T11" fmla="*/ 0 h 16"/>
                <a:gd name="T12" fmla="*/ 2147483647 w 22"/>
                <a:gd name="T13" fmla="*/ 2147483647 h 16"/>
                <a:gd name="T14" fmla="*/ 2147483647 w 22"/>
                <a:gd name="T15" fmla="*/ 2147483647 h 16"/>
                <a:gd name="T16" fmla="*/ 2147483647 w 22"/>
                <a:gd name="T17" fmla="*/ 2147483647 h 16"/>
                <a:gd name="T18" fmla="*/ 2147483647 w 22"/>
                <a:gd name="T19" fmla="*/ 2147483647 h 1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2"/>
                <a:gd name="T31" fmla="*/ 0 h 16"/>
                <a:gd name="T32" fmla="*/ 22 w 22"/>
                <a:gd name="T33" fmla="*/ 16 h 1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2" h="16">
                  <a:moveTo>
                    <a:pt x="20" y="16"/>
                  </a:moveTo>
                  <a:cubicBezTo>
                    <a:pt x="8" y="13"/>
                    <a:pt x="8" y="13"/>
                    <a:pt x="8" y="13"/>
                  </a:cubicBezTo>
                  <a:cubicBezTo>
                    <a:pt x="8" y="13"/>
                    <a:pt x="6" y="11"/>
                    <a:pt x="5" y="10"/>
                  </a:cubicBezTo>
                  <a:cubicBezTo>
                    <a:pt x="3" y="9"/>
                    <a:pt x="3" y="7"/>
                    <a:pt x="3" y="7"/>
                  </a:cubicBezTo>
                  <a:cubicBezTo>
                    <a:pt x="3" y="7"/>
                    <a:pt x="1" y="8"/>
                    <a:pt x="1" y="7"/>
                  </a:cubicBezTo>
                  <a:cubicBezTo>
                    <a:pt x="0" y="6"/>
                    <a:pt x="1" y="0"/>
                    <a:pt x="1" y="0"/>
                  </a:cubicBezTo>
                  <a:cubicBezTo>
                    <a:pt x="1" y="0"/>
                    <a:pt x="15" y="6"/>
                    <a:pt x="16" y="7"/>
                  </a:cubicBezTo>
                  <a:cubicBezTo>
                    <a:pt x="17" y="7"/>
                    <a:pt x="21" y="8"/>
                    <a:pt x="21" y="8"/>
                  </a:cubicBezTo>
                  <a:cubicBezTo>
                    <a:pt x="22" y="14"/>
                    <a:pt x="22" y="14"/>
                    <a:pt x="22" y="14"/>
                  </a:cubicBezTo>
                  <a:lnTo>
                    <a:pt x="20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48" name="Freeform 14"/>
            <p:cNvSpPr>
              <a:spLocks/>
            </p:cNvSpPr>
            <p:nvPr/>
          </p:nvSpPr>
          <p:spPr bwMode="auto">
            <a:xfrm>
              <a:off x="3096" y="2318"/>
              <a:ext cx="748" cy="1722"/>
            </a:xfrm>
            <a:custGeom>
              <a:avLst/>
              <a:gdLst>
                <a:gd name="T0" fmla="*/ 2147483647 w 66"/>
                <a:gd name="T1" fmla="*/ 0 h 152"/>
                <a:gd name="T2" fmla="*/ 2147483647 w 66"/>
                <a:gd name="T3" fmla="*/ 2147483647 h 152"/>
                <a:gd name="T4" fmla="*/ 2147483647 w 66"/>
                <a:gd name="T5" fmla="*/ 2147483647 h 152"/>
                <a:gd name="T6" fmla="*/ 2147483647 w 66"/>
                <a:gd name="T7" fmla="*/ 2147483647 h 152"/>
                <a:gd name="T8" fmla="*/ 2147483647 w 66"/>
                <a:gd name="T9" fmla="*/ 2147483647 h 152"/>
                <a:gd name="T10" fmla="*/ 2147483647 w 66"/>
                <a:gd name="T11" fmla="*/ 2147483647 h 152"/>
                <a:gd name="T12" fmla="*/ 2147483647 w 66"/>
                <a:gd name="T13" fmla="*/ 2147483647 h 152"/>
                <a:gd name="T14" fmla="*/ 2147483647 w 66"/>
                <a:gd name="T15" fmla="*/ 2147483647 h 152"/>
                <a:gd name="T16" fmla="*/ 2147483647 w 66"/>
                <a:gd name="T17" fmla="*/ 2147483647 h 152"/>
                <a:gd name="T18" fmla="*/ 2147483647 w 66"/>
                <a:gd name="T19" fmla="*/ 2147483647 h 152"/>
                <a:gd name="T20" fmla="*/ 2147483647 w 66"/>
                <a:gd name="T21" fmla="*/ 2147483647 h 152"/>
                <a:gd name="T22" fmla="*/ 2147483647 w 66"/>
                <a:gd name="T23" fmla="*/ 2147483647 h 152"/>
                <a:gd name="T24" fmla="*/ 2147483647 w 66"/>
                <a:gd name="T25" fmla="*/ 2147483647 h 152"/>
                <a:gd name="T26" fmla="*/ 2147483647 w 66"/>
                <a:gd name="T27" fmla="*/ 2147483647 h 152"/>
                <a:gd name="T28" fmla="*/ 2147483647 w 66"/>
                <a:gd name="T29" fmla="*/ 2147483647 h 152"/>
                <a:gd name="T30" fmla="*/ 2147483647 w 66"/>
                <a:gd name="T31" fmla="*/ 2147483647 h 152"/>
                <a:gd name="T32" fmla="*/ 2147483647 w 66"/>
                <a:gd name="T33" fmla="*/ 2147483647 h 152"/>
                <a:gd name="T34" fmla="*/ 2147483647 w 66"/>
                <a:gd name="T35" fmla="*/ 2147483647 h 152"/>
                <a:gd name="T36" fmla="*/ 2147483647 w 66"/>
                <a:gd name="T37" fmla="*/ 2147483647 h 152"/>
                <a:gd name="T38" fmla="*/ 2147483647 w 66"/>
                <a:gd name="T39" fmla="*/ 2147483647 h 152"/>
                <a:gd name="T40" fmla="*/ 2147483647 w 66"/>
                <a:gd name="T41" fmla="*/ 2147483647 h 152"/>
                <a:gd name="T42" fmla="*/ 2147483647 w 66"/>
                <a:gd name="T43" fmla="*/ 2147483647 h 152"/>
                <a:gd name="T44" fmla="*/ 2147483647 w 66"/>
                <a:gd name="T45" fmla="*/ 2147483647 h 152"/>
                <a:gd name="T46" fmla="*/ 2147483647 w 66"/>
                <a:gd name="T47" fmla="*/ 2147483647 h 152"/>
                <a:gd name="T48" fmla="*/ 2147483647 w 66"/>
                <a:gd name="T49" fmla="*/ 2147483647 h 152"/>
                <a:gd name="T50" fmla="*/ 2147483647 w 66"/>
                <a:gd name="T51" fmla="*/ 2147483647 h 152"/>
                <a:gd name="T52" fmla="*/ 2147483647 w 66"/>
                <a:gd name="T53" fmla="*/ 2147483647 h 152"/>
                <a:gd name="T54" fmla="*/ 2147483647 w 66"/>
                <a:gd name="T55" fmla="*/ 0 h 15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66"/>
                <a:gd name="T85" fmla="*/ 0 h 152"/>
                <a:gd name="T86" fmla="*/ 66 w 66"/>
                <a:gd name="T87" fmla="*/ 152 h 15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66" h="152">
                  <a:moveTo>
                    <a:pt x="14" y="0"/>
                  </a:moveTo>
                  <a:cubicBezTo>
                    <a:pt x="16" y="14"/>
                    <a:pt x="16" y="25"/>
                    <a:pt x="17" y="34"/>
                  </a:cubicBezTo>
                  <a:cubicBezTo>
                    <a:pt x="19" y="43"/>
                    <a:pt x="22" y="56"/>
                    <a:pt x="22" y="60"/>
                  </a:cubicBezTo>
                  <a:cubicBezTo>
                    <a:pt x="22" y="65"/>
                    <a:pt x="24" y="79"/>
                    <a:pt x="26" y="87"/>
                  </a:cubicBezTo>
                  <a:cubicBezTo>
                    <a:pt x="27" y="96"/>
                    <a:pt x="29" y="109"/>
                    <a:pt x="29" y="109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33" y="110"/>
                    <a:pt x="31" y="115"/>
                    <a:pt x="27" y="120"/>
                  </a:cubicBezTo>
                  <a:cubicBezTo>
                    <a:pt x="24" y="124"/>
                    <a:pt x="21" y="130"/>
                    <a:pt x="18" y="130"/>
                  </a:cubicBezTo>
                  <a:cubicBezTo>
                    <a:pt x="16" y="130"/>
                    <a:pt x="6" y="128"/>
                    <a:pt x="4" y="129"/>
                  </a:cubicBezTo>
                  <a:cubicBezTo>
                    <a:pt x="1" y="130"/>
                    <a:pt x="0" y="132"/>
                    <a:pt x="2" y="134"/>
                  </a:cubicBezTo>
                  <a:cubicBezTo>
                    <a:pt x="4" y="135"/>
                    <a:pt x="17" y="141"/>
                    <a:pt x="17" y="141"/>
                  </a:cubicBezTo>
                  <a:cubicBezTo>
                    <a:pt x="17" y="141"/>
                    <a:pt x="6" y="142"/>
                    <a:pt x="5" y="145"/>
                  </a:cubicBezTo>
                  <a:cubicBezTo>
                    <a:pt x="4" y="148"/>
                    <a:pt x="11" y="150"/>
                    <a:pt x="13" y="151"/>
                  </a:cubicBezTo>
                  <a:cubicBezTo>
                    <a:pt x="16" y="152"/>
                    <a:pt x="21" y="152"/>
                    <a:pt x="28" y="152"/>
                  </a:cubicBezTo>
                  <a:cubicBezTo>
                    <a:pt x="34" y="152"/>
                    <a:pt x="41" y="149"/>
                    <a:pt x="44" y="149"/>
                  </a:cubicBezTo>
                  <a:cubicBezTo>
                    <a:pt x="47" y="148"/>
                    <a:pt x="48" y="147"/>
                    <a:pt x="48" y="147"/>
                  </a:cubicBezTo>
                  <a:cubicBezTo>
                    <a:pt x="48" y="149"/>
                    <a:pt x="48" y="149"/>
                    <a:pt x="48" y="149"/>
                  </a:cubicBezTo>
                  <a:cubicBezTo>
                    <a:pt x="62" y="149"/>
                    <a:pt x="62" y="149"/>
                    <a:pt x="62" y="149"/>
                  </a:cubicBezTo>
                  <a:cubicBezTo>
                    <a:pt x="62" y="138"/>
                    <a:pt x="62" y="138"/>
                    <a:pt x="62" y="138"/>
                  </a:cubicBezTo>
                  <a:cubicBezTo>
                    <a:pt x="62" y="138"/>
                    <a:pt x="66" y="127"/>
                    <a:pt x="65" y="123"/>
                  </a:cubicBezTo>
                  <a:cubicBezTo>
                    <a:pt x="63" y="120"/>
                    <a:pt x="61" y="118"/>
                    <a:pt x="61" y="117"/>
                  </a:cubicBezTo>
                  <a:cubicBezTo>
                    <a:pt x="61" y="115"/>
                    <a:pt x="64" y="94"/>
                    <a:pt x="63" y="83"/>
                  </a:cubicBezTo>
                  <a:cubicBezTo>
                    <a:pt x="63" y="72"/>
                    <a:pt x="60" y="50"/>
                    <a:pt x="59" y="48"/>
                  </a:cubicBezTo>
                  <a:cubicBezTo>
                    <a:pt x="58" y="45"/>
                    <a:pt x="57" y="44"/>
                    <a:pt x="57" y="44"/>
                  </a:cubicBezTo>
                  <a:cubicBezTo>
                    <a:pt x="57" y="36"/>
                    <a:pt x="57" y="36"/>
                    <a:pt x="57" y="36"/>
                  </a:cubicBezTo>
                  <a:cubicBezTo>
                    <a:pt x="57" y="36"/>
                    <a:pt x="54" y="26"/>
                    <a:pt x="54" y="22"/>
                  </a:cubicBezTo>
                  <a:cubicBezTo>
                    <a:pt x="54" y="17"/>
                    <a:pt x="55" y="5"/>
                    <a:pt x="55" y="5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49" name="Freeform 15"/>
            <p:cNvSpPr>
              <a:spLocks/>
            </p:cNvSpPr>
            <p:nvPr/>
          </p:nvSpPr>
          <p:spPr bwMode="auto">
            <a:xfrm>
              <a:off x="3085" y="210"/>
              <a:ext cx="601" cy="623"/>
            </a:xfrm>
            <a:custGeom>
              <a:avLst/>
              <a:gdLst>
                <a:gd name="T0" fmla="*/ 2147483647 w 53"/>
                <a:gd name="T1" fmla="*/ 2147483647 h 55"/>
                <a:gd name="T2" fmla="*/ 2147483647 w 53"/>
                <a:gd name="T3" fmla="*/ 2147483647 h 55"/>
                <a:gd name="T4" fmla="*/ 2147483647 w 53"/>
                <a:gd name="T5" fmla="*/ 2147483647 h 55"/>
                <a:gd name="T6" fmla="*/ 2147483647 w 53"/>
                <a:gd name="T7" fmla="*/ 2147483647 h 55"/>
                <a:gd name="T8" fmla="*/ 2147483647 w 53"/>
                <a:gd name="T9" fmla="*/ 2147483647 h 55"/>
                <a:gd name="T10" fmla="*/ 2147483647 w 53"/>
                <a:gd name="T11" fmla="*/ 2147483647 h 55"/>
                <a:gd name="T12" fmla="*/ 2147483647 w 53"/>
                <a:gd name="T13" fmla="*/ 2147483647 h 55"/>
                <a:gd name="T14" fmla="*/ 2147483647 w 53"/>
                <a:gd name="T15" fmla="*/ 2147483647 h 55"/>
                <a:gd name="T16" fmla="*/ 2147483647 w 53"/>
                <a:gd name="T17" fmla="*/ 2147483647 h 55"/>
                <a:gd name="T18" fmla="*/ 2147483647 w 53"/>
                <a:gd name="T19" fmla="*/ 2147483647 h 55"/>
                <a:gd name="T20" fmla="*/ 2147483647 w 53"/>
                <a:gd name="T21" fmla="*/ 2147483647 h 55"/>
                <a:gd name="T22" fmla="*/ 2147483647 w 53"/>
                <a:gd name="T23" fmla="*/ 2147483647 h 55"/>
                <a:gd name="T24" fmla="*/ 2147483647 w 53"/>
                <a:gd name="T25" fmla="*/ 2147483647 h 55"/>
                <a:gd name="T26" fmla="*/ 2147483647 w 53"/>
                <a:gd name="T27" fmla="*/ 2147483647 h 55"/>
                <a:gd name="T28" fmla="*/ 2147483647 w 53"/>
                <a:gd name="T29" fmla="*/ 2147483647 h 55"/>
                <a:gd name="T30" fmla="*/ 2147483647 w 53"/>
                <a:gd name="T31" fmla="*/ 2147483647 h 55"/>
                <a:gd name="T32" fmla="*/ 2147483647 w 53"/>
                <a:gd name="T33" fmla="*/ 2147483647 h 55"/>
                <a:gd name="T34" fmla="*/ 2147483647 w 53"/>
                <a:gd name="T35" fmla="*/ 2147483647 h 55"/>
                <a:gd name="T36" fmla="*/ 2147483647 w 53"/>
                <a:gd name="T37" fmla="*/ 2147483647 h 55"/>
                <a:gd name="T38" fmla="*/ 2147483647 w 53"/>
                <a:gd name="T39" fmla="*/ 2147483647 h 55"/>
                <a:gd name="T40" fmla="*/ 0 w 53"/>
                <a:gd name="T41" fmla="*/ 2147483647 h 55"/>
                <a:gd name="T42" fmla="*/ 2147483647 w 53"/>
                <a:gd name="T43" fmla="*/ 2147483647 h 55"/>
                <a:gd name="T44" fmla="*/ 2147483647 w 53"/>
                <a:gd name="T45" fmla="*/ 2147483647 h 55"/>
                <a:gd name="T46" fmla="*/ 2147483647 w 53"/>
                <a:gd name="T47" fmla="*/ 2147483647 h 5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3"/>
                <a:gd name="T73" fmla="*/ 0 h 55"/>
                <a:gd name="T74" fmla="*/ 53 w 53"/>
                <a:gd name="T75" fmla="*/ 55 h 5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3" h="55">
                  <a:moveTo>
                    <a:pt x="7" y="27"/>
                  </a:moveTo>
                  <a:cubicBezTo>
                    <a:pt x="8" y="29"/>
                    <a:pt x="10" y="36"/>
                    <a:pt x="10" y="36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3" y="38"/>
                    <a:pt x="14" y="46"/>
                    <a:pt x="14" y="47"/>
                  </a:cubicBezTo>
                  <a:cubicBezTo>
                    <a:pt x="14" y="47"/>
                    <a:pt x="18" y="47"/>
                    <a:pt x="18" y="47"/>
                  </a:cubicBezTo>
                  <a:cubicBezTo>
                    <a:pt x="18" y="47"/>
                    <a:pt x="19" y="49"/>
                    <a:pt x="19" y="49"/>
                  </a:cubicBezTo>
                  <a:cubicBezTo>
                    <a:pt x="19" y="49"/>
                    <a:pt x="20" y="49"/>
                    <a:pt x="20" y="49"/>
                  </a:cubicBezTo>
                  <a:cubicBezTo>
                    <a:pt x="20" y="49"/>
                    <a:pt x="20" y="50"/>
                    <a:pt x="21" y="50"/>
                  </a:cubicBezTo>
                  <a:cubicBezTo>
                    <a:pt x="21" y="51"/>
                    <a:pt x="23" y="50"/>
                    <a:pt x="24" y="51"/>
                  </a:cubicBezTo>
                  <a:cubicBezTo>
                    <a:pt x="24" y="51"/>
                    <a:pt x="24" y="54"/>
                    <a:pt x="26" y="55"/>
                  </a:cubicBezTo>
                  <a:cubicBezTo>
                    <a:pt x="28" y="55"/>
                    <a:pt x="29" y="55"/>
                    <a:pt x="31" y="53"/>
                  </a:cubicBezTo>
                  <a:cubicBezTo>
                    <a:pt x="33" y="52"/>
                    <a:pt x="35" y="49"/>
                    <a:pt x="35" y="49"/>
                  </a:cubicBezTo>
                  <a:cubicBezTo>
                    <a:pt x="38" y="53"/>
                    <a:pt x="38" y="53"/>
                    <a:pt x="38" y="53"/>
                  </a:cubicBezTo>
                  <a:cubicBezTo>
                    <a:pt x="53" y="38"/>
                    <a:pt x="53" y="38"/>
                    <a:pt x="53" y="38"/>
                  </a:cubicBezTo>
                  <a:cubicBezTo>
                    <a:pt x="48" y="30"/>
                    <a:pt x="48" y="30"/>
                    <a:pt x="48" y="30"/>
                  </a:cubicBezTo>
                  <a:cubicBezTo>
                    <a:pt x="48" y="30"/>
                    <a:pt x="48" y="28"/>
                    <a:pt x="48" y="25"/>
                  </a:cubicBezTo>
                  <a:cubicBezTo>
                    <a:pt x="47" y="22"/>
                    <a:pt x="45" y="14"/>
                    <a:pt x="43" y="10"/>
                  </a:cubicBezTo>
                  <a:cubicBezTo>
                    <a:pt x="40" y="6"/>
                    <a:pt x="37" y="3"/>
                    <a:pt x="31" y="2"/>
                  </a:cubicBezTo>
                  <a:cubicBezTo>
                    <a:pt x="26" y="0"/>
                    <a:pt x="19" y="0"/>
                    <a:pt x="14" y="6"/>
                  </a:cubicBezTo>
                  <a:cubicBezTo>
                    <a:pt x="8" y="11"/>
                    <a:pt x="6" y="16"/>
                    <a:pt x="4" y="18"/>
                  </a:cubicBezTo>
                  <a:cubicBezTo>
                    <a:pt x="2" y="20"/>
                    <a:pt x="0" y="23"/>
                    <a:pt x="0" y="24"/>
                  </a:cubicBezTo>
                  <a:cubicBezTo>
                    <a:pt x="0" y="25"/>
                    <a:pt x="1" y="25"/>
                    <a:pt x="1" y="25"/>
                  </a:cubicBezTo>
                  <a:cubicBezTo>
                    <a:pt x="1" y="25"/>
                    <a:pt x="0" y="26"/>
                    <a:pt x="1" y="27"/>
                  </a:cubicBezTo>
                  <a:cubicBezTo>
                    <a:pt x="2" y="27"/>
                    <a:pt x="7" y="27"/>
                    <a:pt x="7" y="2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0" name="Freeform 16"/>
            <p:cNvSpPr>
              <a:spLocks/>
            </p:cNvSpPr>
            <p:nvPr/>
          </p:nvSpPr>
          <p:spPr bwMode="auto">
            <a:xfrm>
              <a:off x="3448" y="833"/>
              <a:ext cx="68" cy="102"/>
            </a:xfrm>
            <a:custGeom>
              <a:avLst/>
              <a:gdLst>
                <a:gd name="T0" fmla="*/ 2147483647 w 6"/>
                <a:gd name="T1" fmla="*/ 0 h 9"/>
                <a:gd name="T2" fmla="*/ 2147483647 w 6"/>
                <a:gd name="T3" fmla="*/ 2147483647 h 9"/>
                <a:gd name="T4" fmla="*/ 0 w 6"/>
                <a:gd name="T5" fmla="*/ 2147483647 h 9"/>
                <a:gd name="T6" fmla="*/ 2147483647 w 6"/>
                <a:gd name="T7" fmla="*/ 2147483647 h 9"/>
                <a:gd name="T8" fmla="*/ 2147483647 w 6"/>
                <a:gd name="T9" fmla="*/ 2147483647 h 9"/>
                <a:gd name="T10" fmla="*/ 2147483647 w 6"/>
                <a:gd name="T11" fmla="*/ 2147483647 h 9"/>
                <a:gd name="T12" fmla="*/ 2147483647 w 6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9"/>
                <a:gd name="T23" fmla="*/ 6 w 6"/>
                <a:gd name="T24" fmla="*/ 9 h 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9">
                  <a:moveTo>
                    <a:pt x="2" y="0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4"/>
                    <a:pt x="0" y="7"/>
                    <a:pt x="0" y="7"/>
                  </a:cubicBezTo>
                  <a:cubicBezTo>
                    <a:pt x="3" y="9"/>
                    <a:pt x="3" y="9"/>
                    <a:pt x="3" y="9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5" y="7"/>
                    <a:pt x="6" y="3"/>
                    <a:pt x="5" y="2"/>
                  </a:cubicBezTo>
                  <a:cubicBezTo>
                    <a:pt x="4" y="1"/>
                    <a:pt x="2" y="0"/>
                    <a:pt x="2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1" name="Freeform 17"/>
            <p:cNvSpPr>
              <a:spLocks/>
            </p:cNvSpPr>
            <p:nvPr/>
          </p:nvSpPr>
          <p:spPr bwMode="auto">
            <a:xfrm>
              <a:off x="3470" y="629"/>
              <a:ext cx="261" cy="295"/>
            </a:xfrm>
            <a:custGeom>
              <a:avLst/>
              <a:gdLst>
                <a:gd name="T0" fmla="*/ 0 w 23"/>
                <a:gd name="T1" fmla="*/ 2147483647 h 26"/>
                <a:gd name="T2" fmla="*/ 2147483647 w 23"/>
                <a:gd name="T3" fmla="*/ 2147483647 h 26"/>
                <a:gd name="T4" fmla="*/ 2147483647 w 23"/>
                <a:gd name="T5" fmla="*/ 0 h 26"/>
                <a:gd name="T6" fmla="*/ 2147483647 w 23"/>
                <a:gd name="T7" fmla="*/ 2147483647 h 26"/>
                <a:gd name="T8" fmla="*/ 2147483647 w 23"/>
                <a:gd name="T9" fmla="*/ 2147483647 h 26"/>
                <a:gd name="T10" fmla="*/ 0 w 23"/>
                <a:gd name="T11" fmla="*/ 2147483647 h 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"/>
                <a:gd name="T19" fmla="*/ 0 h 26"/>
                <a:gd name="T20" fmla="*/ 23 w 23"/>
                <a:gd name="T21" fmla="*/ 26 h 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" h="26">
                  <a:moveTo>
                    <a:pt x="0" y="18"/>
                  </a:moveTo>
                  <a:cubicBezTo>
                    <a:pt x="2" y="16"/>
                    <a:pt x="7" y="10"/>
                    <a:pt x="10" y="7"/>
                  </a:cubicBezTo>
                  <a:cubicBezTo>
                    <a:pt x="14" y="3"/>
                    <a:pt x="19" y="0"/>
                    <a:pt x="19" y="0"/>
                  </a:cubicBezTo>
                  <a:cubicBezTo>
                    <a:pt x="23" y="4"/>
                    <a:pt x="23" y="4"/>
                    <a:pt x="23" y="4"/>
                  </a:cubicBezTo>
                  <a:cubicBezTo>
                    <a:pt x="2" y="26"/>
                    <a:pt x="2" y="26"/>
                    <a:pt x="2" y="26"/>
                  </a:cubicBezTo>
                  <a:lnTo>
                    <a:pt x="0" y="18"/>
                  </a:lnTo>
                  <a:close/>
                </a:path>
              </a:pathLst>
            </a:custGeom>
            <a:solidFill>
              <a:srgbClr val="FFFFFF"/>
            </a:solidFill>
            <a:ln w="12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2" name="Freeform 18"/>
            <p:cNvSpPr>
              <a:spLocks/>
            </p:cNvSpPr>
            <p:nvPr/>
          </p:nvSpPr>
          <p:spPr bwMode="auto">
            <a:xfrm>
              <a:off x="3402" y="913"/>
              <a:ext cx="80" cy="226"/>
            </a:xfrm>
            <a:custGeom>
              <a:avLst/>
              <a:gdLst>
                <a:gd name="T0" fmla="*/ 2147483647 w 7"/>
                <a:gd name="T1" fmla="*/ 2147483647 h 20"/>
                <a:gd name="T2" fmla="*/ 2147483647 w 7"/>
                <a:gd name="T3" fmla="*/ 0 h 20"/>
                <a:gd name="T4" fmla="*/ 2147483647 w 7"/>
                <a:gd name="T5" fmla="*/ 2147483647 h 20"/>
                <a:gd name="T6" fmla="*/ 0 w 7"/>
                <a:gd name="T7" fmla="*/ 2147483647 h 20"/>
                <a:gd name="T8" fmla="*/ 2147483647 w 7"/>
                <a:gd name="T9" fmla="*/ 2147483647 h 20"/>
                <a:gd name="T10" fmla="*/ 2147483647 w 7"/>
                <a:gd name="T11" fmla="*/ 214748364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0"/>
                <a:gd name="T20" fmla="*/ 7 w 7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0">
                  <a:moveTo>
                    <a:pt x="7" y="2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3"/>
                    <a:pt x="2" y="7"/>
                  </a:cubicBezTo>
                  <a:cubicBezTo>
                    <a:pt x="0" y="11"/>
                    <a:pt x="0" y="20"/>
                    <a:pt x="0" y="20"/>
                  </a:cubicBezTo>
                  <a:cubicBezTo>
                    <a:pt x="0" y="20"/>
                    <a:pt x="2" y="18"/>
                    <a:pt x="5" y="14"/>
                  </a:cubicBezTo>
                  <a:cubicBezTo>
                    <a:pt x="7" y="10"/>
                    <a:pt x="7" y="2"/>
                    <a:pt x="7" y="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3" name="Freeform 19"/>
            <p:cNvSpPr>
              <a:spLocks/>
            </p:cNvSpPr>
            <p:nvPr/>
          </p:nvSpPr>
          <p:spPr bwMode="auto">
            <a:xfrm>
              <a:off x="3210" y="663"/>
              <a:ext cx="748" cy="1745"/>
            </a:xfrm>
            <a:custGeom>
              <a:avLst/>
              <a:gdLst>
                <a:gd name="T0" fmla="*/ 2147483647 w 66"/>
                <a:gd name="T1" fmla="*/ 2147483647 h 154"/>
                <a:gd name="T2" fmla="*/ 2147483647 w 66"/>
                <a:gd name="T3" fmla="*/ 2147483647 h 154"/>
                <a:gd name="T4" fmla="*/ 2147483647 w 66"/>
                <a:gd name="T5" fmla="*/ 2147483647 h 154"/>
                <a:gd name="T6" fmla="*/ 2147483647 w 66"/>
                <a:gd name="T7" fmla="*/ 2147483647 h 154"/>
                <a:gd name="T8" fmla="*/ 2147483647 w 66"/>
                <a:gd name="T9" fmla="*/ 2147483647 h 154"/>
                <a:gd name="T10" fmla="*/ 2147483647 w 66"/>
                <a:gd name="T11" fmla="*/ 2147483647 h 154"/>
                <a:gd name="T12" fmla="*/ 2147483647 w 66"/>
                <a:gd name="T13" fmla="*/ 2147483647 h 154"/>
                <a:gd name="T14" fmla="*/ 2147483647 w 66"/>
                <a:gd name="T15" fmla="*/ 2147483647 h 154"/>
                <a:gd name="T16" fmla="*/ 2147483647 w 66"/>
                <a:gd name="T17" fmla="*/ 2147483647 h 154"/>
                <a:gd name="T18" fmla="*/ 2147483647 w 66"/>
                <a:gd name="T19" fmla="*/ 2147483647 h 154"/>
                <a:gd name="T20" fmla="*/ 2147483647 w 66"/>
                <a:gd name="T21" fmla="*/ 2147483647 h 154"/>
                <a:gd name="T22" fmla="*/ 2147483647 w 66"/>
                <a:gd name="T23" fmla="*/ 2147483647 h 154"/>
                <a:gd name="T24" fmla="*/ 2147483647 w 66"/>
                <a:gd name="T25" fmla="*/ 2147483647 h 154"/>
                <a:gd name="T26" fmla="*/ 2147483647 w 66"/>
                <a:gd name="T27" fmla="*/ 2147483647 h 154"/>
                <a:gd name="T28" fmla="*/ 2147483647 w 66"/>
                <a:gd name="T29" fmla="*/ 2147483647 h 154"/>
                <a:gd name="T30" fmla="*/ 2147483647 w 66"/>
                <a:gd name="T31" fmla="*/ 2147483647 h 154"/>
                <a:gd name="T32" fmla="*/ 2147483647 w 66"/>
                <a:gd name="T33" fmla="*/ 2147483647 h 15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6"/>
                <a:gd name="T52" fmla="*/ 0 h 154"/>
                <a:gd name="T53" fmla="*/ 66 w 66"/>
                <a:gd name="T54" fmla="*/ 154 h 15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6" h="154">
                  <a:moveTo>
                    <a:pt x="48" y="1"/>
                  </a:moveTo>
                  <a:cubicBezTo>
                    <a:pt x="48" y="1"/>
                    <a:pt x="47" y="0"/>
                    <a:pt x="43" y="3"/>
                  </a:cubicBezTo>
                  <a:cubicBezTo>
                    <a:pt x="39" y="5"/>
                    <a:pt x="30" y="16"/>
                    <a:pt x="28" y="19"/>
                  </a:cubicBezTo>
                  <a:cubicBezTo>
                    <a:pt x="26" y="22"/>
                    <a:pt x="21" y="31"/>
                    <a:pt x="19" y="34"/>
                  </a:cubicBezTo>
                  <a:cubicBezTo>
                    <a:pt x="18" y="38"/>
                    <a:pt x="16" y="42"/>
                    <a:pt x="15" y="46"/>
                  </a:cubicBezTo>
                  <a:cubicBezTo>
                    <a:pt x="14" y="50"/>
                    <a:pt x="12" y="60"/>
                    <a:pt x="12" y="67"/>
                  </a:cubicBezTo>
                  <a:cubicBezTo>
                    <a:pt x="13" y="75"/>
                    <a:pt x="3" y="121"/>
                    <a:pt x="2" y="131"/>
                  </a:cubicBezTo>
                  <a:cubicBezTo>
                    <a:pt x="2" y="141"/>
                    <a:pt x="0" y="147"/>
                    <a:pt x="2" y="148"/>
                  </a:cubicBezTo>
                  <a:cubicBezTo>
                    <a:pt x="3" y="149"/>
                    <a:pt x="11" y="152"/>
                    <a:pt x="21" y="153"/>
                  </a:cubicBezTo>
                  <a:cubicBezTo>
                    <a:pt x="31" y="154"/>
                    <a:pt x="48" y="153"/>
                    <a:pt x="51" y="153"/>
                  </a:cubicBezTo>
                  <a:cubicBezTo>
                    <a:pt x="54" y="153"/>
                    <a:pt x="57" y="151"/>
                    <a:pt x="57" y="151"/>
                  </a:cubicBezTo>
                  <a:cubicBezTo>
                    <a:pt x="57" y="151"/>
                    <a:pt x="58" y="129"/>
                    <a:pt x="59" y="120"/>
                  </a:cubicBezTo>
                  <a:cubicBezTo>
                    <a:pt x="59" y="112"/>
                    <a:pt x="61" y="75"/>
                    <a:pt x="63" y="68"/>
                  </a:cubicBezTo>
                  <a:cubicBezTo>
                    <a:pt x="64" y="62"/>
                    <a:pt x="66" y="37"/>
                    <a:pt x="64" y="29"/>
                  </a:cubicBezTo>
                  <a:cubicBezTo>
                    <a:pt x="62" y="22"/>
                    <a:pt x="57" y="14"/>
                    <a:pt x="55" y="12"/>
                  </a:cubicBezTo>
                  <a:cubicBezTo>
                    <a:pt x="54" y="11"/>
                    <a:pt x="50" y="7"/>
                    <a:pt x="50" y="7"/>
                  </a:cubicBezTo>
                  <a:lnTo>
                    <a:pt x="48" y="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4" name="Freeform 20"/>
            <p:cNvSpPr>
              <a:spLocks/>
            </p:cNvSpPr>
            <p:nvPr/>
          </p:nvSpPr>
          <p:spPr bwMode="auto">
            <a:xfrm>
              <a:off x="3210" y="1366"/>
              <a:ext cx="487" cy="340"/>
            </a:xfrm>
            <a:custGeom>
              <a:avLst/>
              <a:gdLst>
                <a:gd name="T0" fmla="*/ 2147483647 w 43"/>
                <a:gd name="T1" fmla="*/ 2147483647 h 30"/>
                <a:gd name="T2" fmla="*/ 2147483647 w 43"/>
                <a:gd name="T3" fmla="*/ 0 h 30"/>
                <a:gd name="T4" fmla="*/ 2147483647 w 43"/>
                <a:gd name="T5" fmla="*/ 2147483647 h 30"/>
                <a:gd name="T6" fmla="*/ 0 w 43"/>
                <a:gd name="T7" fmla="*/ 2147483647 h 30"/>
                <a:gd name="T8" fmla="*/ 2147483647 w 43"/>
                <a:gd name="T9" fmla="*/ 2147483647 h 30"/>
                <a:gd name="T10" fmla="*/ 2147483647 w 43"/>
                <a:gd name="T11" fmla="*/ 2147483647 h 30"/>
                <a:gd name="T12" fmla="*/ 2147483647 w 43"/>
                <a:gd name="T13" fmla="*/ 2147483647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30"/>
                <a:gd name="T23" fmla="*/ 43 w 43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30">
                  <a:moveTo>
                    <a:pt x="34" y="4"/>
                  </a:moveTo>
                  <a:cubicBezTo>
                    <a:pt x="27" y="3"/>
                    <a:pt x="7" y="0"/>
                    <a:pt x="7" y="0"/>
                  </a:cubicBezTo>
                  <a:cubicBezTo>
                    <a:pt x="7" y="0"/>
                    <a:pt x="3" y="1"/>
                    <a:pt x="2" y="5"/>
                  </a:cubicBezTo>
                  <a:cubicBezTo>
                    <a:pt x="1" y="10"/>
                    <a:pt x="0" y="17"/>
                    <a:pt x="0" y="17"/>
                  </a:cubicBezTo>
                  <a:cubicBezTo>
                    <a:pt x="0" y="17"/>
                    <a:pt x="11" y="22"/>
                    <a:pt x="19" y="25"/>
                  </a:cubicBezTo>
                  <a:cubicBezTo>
                    <a:pt x="27" y="27"/>
                    <a:pt x="43" y="30"/>
                    <a:pt x="43" y="30"/>
                  </a:cubicBezTo>
                  <a:lnTo>
                    <a:pt x="34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5" name="Freeform 21"/>
            <p:cNvSpPr>
              <a:spLocks/>
            </p:cNvSpPr>
            <p:nvPr/>
          </p:nvSpPr>
          <p:spPr bwMode="auto">
            <a:xfrm>
              <a:off x="2983" y="1491"/>
              <a:ext cx="465" cy="215"/>
            </a:xfrm>
            <a:custGeom>
              <a:avLst/>
              <a:gdLst>
                <a:gd name="T0" fmla="*/ 2147483647 w 41"/>
                <a:gd name="T1" fmla="*/ 2147483647 h 19"/>
                <a:gd name="T2" fmla="*/ 2147483647 w 41"/>
                <a:gd name="T3" fmla="*/ 2147483647 h 19"/>
                <a:gd name="T4" fmla="*/ 2147483647 w 41"/>
                <a:gd name="T5" fmla="*/ 2147483647 h 19"/>
                <a:gd name="T6" fmla="*/ 2147483647 w 41"/>
                <a:gd name="T7" fmla="*/ 2147483647 h 19"/>
                <a:gd name="T8" fmla="*/ 2147483647 w 41"/>
                <a:gd name="T9" fmla="*/ 0 h 19"/>
                <a:gd name="T10" fmla="*/ 2147483647 w 41"/>
                <a:gd name="T11" fmla="*/ 2147483647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1"/>
                <a:gd name="T19" fmla="*/ 0 h 19"/>
                <a:gd name="T20" fmla="*/ 41 w 41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1" h="19">
                  <a:moveTo>
                    <a:pt x="31" y="19"/>
                  </a:moveTo>
                  <a:cubicBezTo>
                    <a:pt x="17" y="19"/>
                    <a:pt x="5" y="18"/>
                    <a:pt x="5" y="18"/>
                  </a:cubicBezTo>
                  <a:cubicBezTo>
                    <a:pt x="5" y="18"/>
                    <a:pt x="2" y="17"/>
                    <a:pt x="1" y="14"/>
                  </a:cubicBezTo>
                  <a:cubicBezTo>
                    <a:pt x="0" y="12"/>
                    <a:pt x="2" y="2"/>
                    <a:pt x="2" y="2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31" y="1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6" name="Freeform 22"/>
            <p:cNvSpPr>
              <a:spLocks/>
            </p:cNvSpPr>
            <p:nvPr/>
          </p:nvSpPr>
          <p:spPr bwMode="auto">
            <a:xfrm>
              <a:off x="2972" y="1525"/>
              <a:ext cx="102" cy="124"/>
            </a:xfrm>
            <a:custGeom>
              <a:avLst/>
              <a:gdLst>
                <a:gd name="T0" fmla="*/ 2147483647 w 9"/>
                <a:gd name="T1" fmla="*/ 2147483647 h 11"/>
                <a:gd name="T2" fmla="*/ 2147483647 w 9"/>
                <a:gd name="T3" fmla="*/ 2147483647 h 11"/>
                <a:gd name="T4" fmla="*/ 2147483647 w 9"/>
                <a:gd name="T5" fmla="*/ 2147483647 h 11"/>
                <a:gd name="T6" fmla="*/ 0 w 9"/>
                <a:gd name="T7" fmla="*/ 2147483647 h 11"/>
                <a:gd name="T8" fmla="*/ 2147483647 w 9"/>
                <a:gd name="T9" fmla="*/ 2147483647 h 11"/>
                <a:gd name="T10" fmla="*/ 2147483647 w 9"/>
                <a:gd name="T11" fmla="*/ 0 h 11"/>
                <a:gd name="T12" fmla="*/ 2147483647 w 9"/>
                <a:gd name="T13" fmla="*/ 21474836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11"/>
                <a:gd name="T23" fmla="*/ 9 w 9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11">
                  <a:moveTo>
                    <a:pt x="8" y="1"/>
                  </a:moveTo>
                  <a:cubicBezTo>
                    <a:pt x="8" y="1"/>
                    <a:pt x="9" y="3"/>
                    <a:pt x="8" y="5"/>
                  </a:cubicBezTo>
                  <a:cubicBezTo>
                    <a:pt x="8" y="8"/>
                    <a:pt x="6" y="11"/>
                    <a:pt x="6" y="1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0" y="9"/>
                    <a:pt x="1" y="7"/>
                    <a:pt x="2" y="5"/>
                  </a:cubicBezTo>
                  <a:cubicBezTo>
                    <a:pt x="2" y="3"/>
                    <a:pt x="1" y="0"/>
                    <a:pt x="1" y="0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rgbClr val="FFFFFF"/>
            </a:solidFill>
            <a:ln w="12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7" name="Freeform 23"/>
            <p:cNvSpPr>
              <a:spLocks/>
            </p:cNvSpPr>
            <p:nvPr/>
          </p:nvSpPr>
          <p:spPr bwMode="auto">
            <a:xfrm>
              <a:off x="2813" y="1468"/>
              <a:ext cx="385" cy="57"/>
            </a:xfrm>
            <a:custGeom>
              <a:avLst/>
              <a:gdLst>
                <a:gd name="T0" fmla="*/ 385 w 385"/>
                <a:gd name="T1" fmla="*/ 57 h 57"/>
                <a:gd name="T2" fmla="*/ 329 w 385"/>
                <a:gd name="T3" fmla="*/ 0 h 57"/>
                <a:gd name="T4" fmla="*/ 79 w 385"/>
                <a:gd name="T5" fmla="*/ 0 h 57"/>
                <a:gd name="T6" fmla="*/ 0 w 385"/>
                <a:gd name="T7" fmla="*/ 57 h 57"/>
                <a:gd name="T8" fmla="*/ 385 w 385"/>
                <a:gd name="T9" fmla="*/ 5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5"/>
                <a:gd name="T16" fmla="*/ 0 h 57"/>
                <a:gd name="T17" fmla="*/ 385 w 385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5" h="57">
                  <a:moveTo>
                    <a:pt x="385" y="57"/>
                  </a:moveTo>
                  <a:lnTo>
                    <a:pt x="329" y="0"/>
                  </a:lnTo>
                  <a:lnTo>
                    <a:pt x="79" y="0"/>
                  </a:lnTo>
                  <a:lnTo>
                    <a:pt x="0" y="57"/>
                  </a:lnTo>
                  <a:lnTo>
                    <a:pt x="385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8" name="Freeform 24"/>
            <p:cNvSpPr>
              <a:spLocks/>
            </p:cNvSpPr>
            <p:nvPr/>
          </p:nvSpPr>
          <p:spPr bwMode="auto">
            <a:xfrm>
              <a:off x="2564" y="1094"/>
              <a:ext cx="646" cy="453"/>
            </a:xfrm>
            <a:custGeom>
              <a:avLst/>
              <a:gdLst>
                <a:gd name="T0" fmla="*/ 646 w 646"/>
                <a:gd name="T1" fmla="*/ 453 h 453"/>
                <a:gd name="T2" fmla="*/ 249 w 646"/>
                <a:gd name="T3" fmla="*/ 453 h 453"/>
                <a:gd name="T4" fmla="*/ 0 w 646"/>
                <a:gd name="T5" fmla="*/ 11 h 453"/>
                <a:gd name="T6" fmla="*/ 11 w 646"/>
                <a:gd name="T7" fmla="*/ 0 h 453"/>
                <a:gd name="T8" fmla="*/ 249 w 646"/>
                <a:gd name="T9" fmla="*/ 431 h 453"/>
                <a:gd name="T10" fmla="*/ 634 w 646"/>
                <a:gd name="T11" fmla="*/ 431 h 453"/>
                <a:gd name="T12" fmla="*/ 646 w 646"/>
                <a:gd name="T13" fmla="*/ 453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46"/>
                <a:gd name="T22" fmla="*/ 0 h 453"/>
                <a:gd name="T23" fmla="*/ 646 w 646"/>
                <a:gd name="T24" fmla="*/ 453 h 45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46" h="453">
                  <a:moveTo>
                    <a:pt x="646" y="453"/>
                  </a:moveTo>
                  <a:lnTo>
                    <a:pt x="249" y="453"/>
                  </a:lnTo>
                  <a:lnTo>
                    <a:pt x="0" y="11"/>
                  </a:lnTo>
                  <a:lnTo>
                    <a:pt x="11" y="0"/>
                  </a:lnTo>
                  <a:lnTo>
                    <a:pt x="249" y="431"/>
                  </a:lnTo>
                  <a:lnTo>
                    <a:pt x="634" y="431"/>
                  </a:lnTo>
                  <a:lnTo>
                    <a:pt x="646" y="4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59" name="Freeform 25"/>
            <p:cNvSpPr>
              <a:spLocks/>
            </p:cNvSpPr>
            <p:nvPr/>
          </p:nvSpPr>
          <p:spPr bwMode="auto">
            <a:xfrm>
              <a:off x="2575" y="1094"/>
              <a:ext cx="317" cy="431"/>
            </a:xfrm>
            <a:custGeom>
              <a:avLst/>
              <a:gdLst>
                <a:gd name="T0" fmla="*/ 317 w 317"/>
                <a:gd name="T1" fmla="*/ 374 h 431"/>
                <a:gd name="T2" fmla="*/ 102 w 317"/>
                <a:gd name="T3" fmla="*/ 0 h 431"/>
                <a:gd name="T4" fmla="*/ 0 w 317"/>
                <a:gd name="T5" fmla="*/ 0 h 431"/>
                <a:gd name="T6" fmla="*/ 238 w 317"/>
                <a:gd name="T7" fmla="*/ 431 h 431"/>
                <a:gd name="T8" fmla="*/ 317 w 317"/>
                <a:gd name="T9" fmla="*/ 374 h 4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7"/>
                <a:gd name="T16" fmla="*/ 0 h 431"/>
                <a:gd name="T17" fmla="*/ 317 w 317"/>
                <a:gd name="T18" fmla="*/ 431 h 43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7" h="431">
                  <a:moveTo>
                    <a:pt x="317" y="374"/>
                  </a:moveTo>
                  <a:lnTo>
                    <a:pt x="102" y="0"/>
                  </a:lnTo>
                  <a:lnTo>
                    <a:pt x="0" y="0"/>
                  </a:lnTo>
                  <a:lnTo>
                    <a:pt x="238" y="431"/>
                  </a:lnTo>
                  <a:lnTo>
                    <a:pt x="317" y="37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860" name="Freeform 26"/>
            <p:cNvSpPr>
              <a:spLocks/>
            </p:cNvSpPr>
            <p:nvPr/>
          </p:nvSpPr>
          <p:spPr bwMode="auto">
            <a:xfrm>
              <a:off x="3164" y="1366"/>
              <a:ext cx="114" cy="181"/>
            </a:xfrm>
            <a:custGeom>
              <a:avLst/>
              <a:gdLst>
                <a:gd name="T0" fmla="*/ 2147483647 w 10"/>
                <a:gd name="T1" fmla="*/ 2147483647 h 16"/>
                <a:gd name="T2" fmla="*/ 2147483647 w 10"/>
                <a:gd name="T3" fmla="*/ 0 h 16"/>
                <a:gd name="T4" fmla="*/ 2147483647 w 10"/>
                <a:gd name="T5" fmla="*/ 2147483647 h 16"/>
                <a:gd name="T6" fmla="*/ 0 w 10"/>
                <a:gd name="T7" fmla="*/ 2147483647 h 16"/>
                <a:gd name="T8" fmla="*/ 2147483647 w 10"/>
                <a:gd name="T9" fmla="*/ 2147483647 h 16"/>
                <a:gd name="T10" fmla="*/ 2147483647 w 10"/>
                <a:gd name="T11" fmla="*/ 2147483647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16"/>
                <a:gd name="T20" fmla="*/ 10 w 10"/>
                <a:gd name="T21" fmla="*/ 16 h 1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16">
                  <a:moveTo>
                    <a:pt x="10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1" y="5"/>
                  </a:cubicBezTo>
                  <a:cubicBezTo>
                    <a:pt x="0" y="9"/>
                    <a:pt x="0" y="14"/>
                    <a:pt x="0" y="14"/>
                  </a:cubicBezTo>
                  <a:cubicBezTo>
                    <a:pt x="0" y="14"/>
                    <a:pt x="6" y="16"/>
                    <a:pt x="6" y="16"/>
                  </a:cubicBezTo>
                  <a:cubicBezTo>
                    <a:pt x="6" y="16"/>
                    <a:pt x="10" y="1"/>
                    <a:pt x="10" y="1"/>
                  </a:cubicBezTo>
                  <a:close/>
                </a:path>
              </a:pathLst>
            </a:custGeom>
            <a:solidFill>
              <a:srgbClr val="FFFFFF"/>
            </a:solidFill>
            <a:ln w="12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5844" name="矩形 2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5" name="群組 312"/>
          <p:cNvGrpSpPr>
            <a:grpSpLocks/>
          </p:cNvGrpSpPr>
          <p:nvPr/>
        </p:nvGrpSpPr>
        <p:grpSpPr bwMode="auto">
          <a:xfrm>
            <a:off x="539750" y="188913"/>
            <a:ext cx="2016125" cy="6480175"/>
            <a:chOff x="3707904" y="4869160"/>
            <a:chExt cx="2088232" cy="4608512"/>
          </a:xfrm>
        </p:grpSpPr>
        <p:sp>
          <p:nvSpPr>
            <p:cNvPr id="36876" name="Freeform 1126"/>
            <p:cNvSpPr>
              <a:spLocks/>
            </p:cNvSpPr>
            <p:nvPr/>
          </p:nvSpPr>
          <p:spPr bwMode="auto">
            <a:xfrm flipV="1">
              <a:off x="4355976" y="5445224"/>
              <a:ext cx="1008112" cy="1412776"/>
            </a:xfrm>
            <a:custGeom>
              <a:avLst/>
              <a:gdLst>
                <a:gd name="T0" fmla="*/ 2147483647 w 22848"/>
                <a:gd name="T1" fmla="*/ 0 h 22703"/>
                <a:gd name="T2" fmla="*/ 2147483647 w 22848"/>
                <a:gd name="T3" fmla="*/ 2147483647 h 22703"/>
                <a:gd name="T4" fmla="*/ 2147483647 w 22848"/>
                <a:gd name="T5" fmla="*/ 2147483647 h 22703"/>
                <a:gd name="T6" fmla="*/ 0 w 22848"/>
                <a:gd name="T7" fmla="*/ 2147483647 h 22703"/>
                <a:gd name="T8" fmla="*/ 2147483647 w 22848"/>
                <a:gd name="T9" fmla="*/ 2147483647 h 22703"/>
                <a:gd name="T10" fmla="*/ 2147483647 w 22848"/>
                <a:gd name="T11" fmla="*/ 2147483647 h 22703"/>
                <a:gd name="T12" fmla="*/ 2147483647 w 22848"/>
                <a:gd name="T13" fmla="*/ 2147483647 h 22703"/>
                <a:gd name="T14" fmla="*/ 2147483647 w 22848"/>
                <a:gd name="T15" fmla="*/ 2147483647 h 22703"/>
                <a:gd name="T16" fmla="*/ 2147483647 w 22848"/>
                <a:gd name="T17" fmla="*/ 2147483647 h 22703"/>
                <a:gd name="T18" fmla="*/ 2147483647 w 22848"/>
                <a:gd name="T19" fmla="*/ 2147483647 h 22703"/>
                <a:gd name="T20" fmla="*/ 2147483647 w 22848"/>
                <a:gd name="T21" fmla="*/ 2147483647 h 22703"/>
                <a:gd name="T22" fmla="*/ 2147483647 w 22848"/>
                <a:gd name="T23" fmla="*/ 2147483647 h 22703"/>
                <a:gd name="T24" fmla="*/ 2147483647 w 22848"/>
                <a:gd name="T25" fmla="*/ 0 h 2270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2848"/>
                <a:gd name="T40" fmla="*/ 0 h 22703"/>
                <a:gd name="T41" fmla="*/ 22848 w 22848"/>
                <a:gd name="T42" fmla="*/ 22703 h 2270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2848" h="22703">
                  <a:moveTo>
                    <a:pt x="22848" y="0"/>
                  </a:moveTo>
                  <a:lnTo>
                    <a:pt x="2188" y="271"/>
                  </a:lnTo>
                  <a:lnTo>
                    <a:pt x="252" y="18988"/>
                  </a:lnTo>
                  <a:cubicBezTo>
                    <a:pt x="169" y="19318"/>
                    <a:pt x="84" y="19646"/>
                    <a:pt x="0" y="19976"/>
                  </a:cubicBezTo>
                  <a:lnTo>
                    <a:pt x="2069" y="21274"/>
                  </a:lnTo>
                  <a:lnTo>
                    <a:pt x="1967" y="22367"/>
                  </a:lnTo>
                  <a:lnTo>
                    <a:pt x="2425" y="22703"/>
                  </a:lnTo>
                  <a:cubicBezTo>
                    <a:pt x="2568" y="22131"/>
                    <a:pt x="2682" y="22051"/>
                    <a:pt x="2825" y="21479"/>
                  </a:cubicBezTo>
                  <a:lnTo>
                    <a:pt x="6294" y="18919"/>
                  </a:lnTo>
                  <a:lnTo>
                    <a:pt x="10771" y="22703"/>
                  </a:lnTo>
                  <a:lnTo>
                    <a:pt x="11610" y="22015"/>
                  </a:lnTo>
                  <a:cubicBezTo>
                    <a:pt x="11797" y="20410"/>
                    <a:pt x="14501" y="18522"/>
                    <a:pt x="14688" y="16917"/>
                  </a:cubicBezTo>
                  <a:lnTo>
                    <a:pt x="22848" y="0"/>
                  </a:lnTo>
                  <a:close/>
                </a:path>
              </a:pathLst>
            </a:custGeom>
            <a:solidFill>
              <a:srgbClr val="FFFFF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36877" name="群組 309"/>
            <p:cNvGrpSpPr>
              <a:grpSpLocks/>
            </p:cNvGrpSpPr>
            <p:nvPr/>
          </p:nvGrpSpPr>
          <p:grpSpPr bwMode="auto">
            <a:xfrm>
              <a:off x="3707904" y="4869160"/>
              <a:ext cx="2088232" cy="4608512"/>
              <a:chOff x="4787900" y="5157788"/>
              <a:chExt cx="554038" cy="1700212"/>
            </a:xfrm>
          </p:grpSpPr>
          <p:sp>
            <p:nvSpPr>
              <p:cNvPr id="321" name="Freeform 5"/>
              <p:cNvSpPr>
                <a:spLocks noEditPoints="1"/>
              </p:cNvSpPr>
              <p:nvPr/>
            </p:nvSpPr>
            <p:spPr bwMode="auto">
              <a:xfrm>
                <a:off x="4787900" y="5157788"/>
                <a:ext cx="554038" cy="1700212"/>
              </a:xfrm>
              <a:custGeom>
                <a:avLst/>
                <a:gdLst/>
                <a:ahLst/>
                <a:cxnLst>
                  <a:cxn ang="0">
                    <a:pos x="463" y="788"/>
                  </a:cxn>
                  <a:cxn ang="0">
                    <a:pos x="470" y="944"/>
                  </a:cxn>
                  <a:cxn ang="0">
                    <a:pos x="497" y="1404"/>
                  </a:cxn>
                  <a:cxn ang="0">
                    <a:pos x="485" y="1473"/>
                  </a:cxn>
                  <a:cxn ang="0">
                    <a:pos x="509" y="1592"/>
                  </a:cxn>
                  <a:cxn ang="0">
                    <a:pos x="386" y="1521"/>
                  </a:cxn>
                  <a:cxn ang="0">
                    <a:pos x="349" y="1293"/>
                  </a:cxn>
                  <a:cxn ang="0">
                    <a:pos x="354" y="1113"/>
                  </a:cxn>
                  <a:cxn ang="0">
                    <a:pos x="301" y="973"/>
                  </a:cxn>
                  <a:cxn ang="0">
                    <a:pos x="279" y="1144"/>
                  </a:cxn>
                  <a:cxn ang="0">
                    <a:pos x="283" y="1349"/>
                  </a:cxn>
                  <a:cxn ang="0">
                    <a:pos x="308" y="1501"/>
                  </a:cxn>
                  <a:cxn ang="0">
                    <a:pos x="290" y="1540"/>
                  </a:cxn>
                  <a:cxn ang="0">
                    <a:pos x="270" y="1579"/>
                  </a:cxn>
                  <a:cxn ang="0">
                    <a:pos x="196" y="1603"/>
                  </a:cxn>
                  <a:cxn ang="0">
                    <a:pos x="192" y="1541"/>
                  </a:cxn>
                  <a:cxn ang="0">
                    <a:pos x="176" y="1433"/>
                  </a:cxn>
                  <a:cxn ang="0">
                    <a:pos x="171" y="1303"/>
                  </a:cxn>
                  <a:cxn ang="0">
                    <a:pos x="138" y="1082"/>
                  </a:cxn>
                  <a:cxn ang="0">
                    <a:pos x="115" y="941"/>
                  </a:cxn>
                  <a:cxn ang="0">
                    <a:pos x="24" y="874"/>
                  </a:cxn>
                  <a:cxn ang="0">
                    <a:pos x="14" y="848"/>
                  </a:cxn>
                  <a:cxn ang="0">
                    <a:pos x="11" y="479"/>
                  </a:cxn>
                  <a:cxn ang="0">
                    <a:pos x="108" y="264"/>
                  </a:cxn>
                  <a:cxn ang="0">
                    <a:pos x="176" y="217"/>
                  </a:cxn>
                  <a:cxn ang="0">
                    <a:pos x="159" y="156"/>
                  </a:cxn>
                  <a:cxn ang="0">
                    <a:pos x="146" y="92"/>
                  </a:cxn>
                  <a:cxn ang="0">
                    <a:pos x="295" y="92"/>
                  </a:cxn>
                  <a:cxn ang="0">
                    <a:pos x="293" y="144"/>
                  </a:cxn>
                  <a:cxn ang="0">
                    <a:pos x="283" y="172"/>
                  </a:cxn>
                  <a:cxn ang="0">
                    <a:pos x="304" y="231"/>
                  </a:cxn>
                  <a:cxn ang="0">
                    <a:pos x="409" y="260"/>
                  </a:cxn>
                  <a:cxn ang="0">
                    <a:pos x="457" y="306"/>
                  </a:cxn>
                  <a:cxn ang="0">
                    <a:pos x="472" y="389"/>
                  </a:cxn>
                  <a:cxn ang="0">
                    <a:pos x="494" y="532"/>
                  </a:cxn>
                  <a:cxn ang="0">
                    <a:pos x="500" y="582"/>
                  </a:cxn>
                  <a:cxn ang="0">
                    <a:pos x="498" y="634"/>
                  </a:cxn>
                  <a:cxn ang="0">
                    <a:pos x="475" y="785"/>
                  </a:cxn>
                  <a:cxn ang="0">
                    <a:pos x="193" y="359"/>
                  </a:cxn>
                  <a:cxn ang="0">
                    <a:pos x="383" y="694"/>
                  </a:cxn>
                  <a:cxn ang="0">
                    <a:pos x="324" y="529"/>
                  </a:cxn>
                  <a:cxn ang="0">
                    <a:pos x="299" y="423"/>
                  </a:cxn>
                  <a:cxn ang="0">
                    <a:pos x="281" y="220"/>
                  </a:cxn>
                  <a:cxn ang="0">
                    <a:pos x="244" y="305"/>
                  </a:cxn>
                  <a:cxn ang="0">
                    <a:pos x="201" y="258"/>
                  </a:cxn>
                  <a:cxn ang="0">
                    <a:pos x="179" y="220"/>
                  </a:cxn>
                </a:cxnLst>
                <a:rect l="0" t="0" r="r" b="b"/>
                <a:pathLst>
                  <a:path w="516" h="1608">
                    <a:moveTo>
                      <a:pt x="475" y="785"/>
                    </a:moveTo>
                    <a:cubicBezTo>
                      <a:pt x="474" y="788"/>
                      <a:pt x="466" y="786"/>
                      <a:pt x="463" y="788"/>
                    </a:cubicBezTo>
                    <a:cubicBezTo>
                      <a:pt x="468" y="818"/>
                      <a:pt x="460" y="848"/>
                      <a:pt x="460" y="873"/>
                    </a:cubicBezTo>
                    <a:cubicBezTo>
                      <a:pt x="459" y="895"/>
                      <a:pt x="466" y="920"/>
                      <a:pt x="470" y="944"/>
                    </a:cubicBezTo>
                    <a:cubicBezTo>
                      <a:pt x="481" y="1012"/>
                      <a:pt x="494" y="1085"/>
                      <a:pt x="496" y="1161"/>
                    </a:cubicBezTo>
                    <a:cubicBezTo>
                      <a:pt x="497" y="1241"/>
                      <a:pt x="497" y="1324"/>
                      <a:pt x="497" y="1404"/>
                    </a:cubicBezTo>
                    <a:cubicBezTo>
                      <a:pt x="497" y="1418"/>
                      <a:pt x="496" y="1430"/>
                      <a:pt x="494" y="1442"/>
                    </a:cubicBezTo>
                    <a:cubicBezTo>
                      <a:pt x="492" y="1453"/>
                      <a:pt x="486" y="1462"/>
                      <a:pt x="485" y="1473"/>
                    </a:cubicBezTo>
                    <a:cubicBezTo>
                      <a:pt x="482" y="1490"/>
                      <a:pt x="485" y="1509"/>
                      <a:pt x="473" y="1516"/>
                    </a:cubicBezTo>
                    <a:cubicBezTo>
                      <a:pt x="477" y="1549"/>
                      <a:pt x="516" y="1552"/>
                      <a:pt x="509" y="1592"/>
                    </a:cubicBezTo>
                    <a:cubicBezTo>
                      <a:pt x="483" y="1606"/>
                      <a:pt x="422" y="1608"/>
                      <a:pt x="417" y="1575"/>
                    </a:cubicBezTo>
                    <a:cubicBezTo>
                      <a:pt x="383" y="1580"/>
                      <a:pt x="386" y="1549"/>
                      <a:pt x="386" y="1521"/>
                    </a:cubicBezTo>
                    <a:cubicBezTo>
                      <a:pt x="387" y="1516"/>
                      <a:pt x="377" y="1520"/>
                      <a:pt x="376" y="1516"/>
                    </a:cubicBezTo>
                    <a:cubicBezTo>
                      <a:pt x="352" y="1460"/>
                      <a:pt x="350" y="1375"/>
                      <a:pt x="349" y="1293"/>
                    </a:cubicBezTo>
                    <a:cubicBezTo>
                      <a:pt x="349" y="1248"/>
                      <a:pt x="349" y="1201"/>
                      <a:pt x="351" y="1156"/>
                    </a:cubicBezTo>
                    <a:cubicBezTo>
                      <a:pt x="352" y="1142"/>
                      <a:pt x="355" y="1126"/>
                      <a:pt x="354" y="1113"/>
                    </a:cubicBezTo>
                    <a:cubicBezTo>
                      <a:pt x="353" y="1107"/>
                      <a:pt x="349" y="1097"/>
                      <a:pt x="346" y="1089"/>
                    </a:cubicBezTo>
                    <a:cubicBezTo>
                      <a:pt x="331" y="1049"/>
                      <a:pt x="316" y="1011"/>
                      <a:pt x="301" y="973"/>
                    </a:cubicBezTo>
                    <a:cubicBezTo>
                      <a:pt x="295" y="958"/>
                      <a:pt x="292" y="940"/>
                      <a:pt x="278" y="932"/>
                    </a:cubicBezTo>
                    <a:cubicBezTo>
                      <a:pt x="281" y="1000"/>
                      <a:pt x="279" y="1072"/>
                      <a:pt x="279" y="1144"/>
                    </a:cubicBezTo>
                    <a:cubicBezTo>
                      <a:pt x="279" y="1179"/>
                      <a:pt x="275" y="1213"/>
                      <a:pt x="277" y="1247"/>
                    </a:cubicBezTo>
                    <a:cubicBezTo>
                      <a:pt x="279" y="1282"/>
                      <a:pt x="278" y="1317"/>
                      <a:pt x="283" y="1349"/>
                    </a:cubicBezTo>
                    <a:cubicBezTo>
                      <a:pt x="287" y="1370"/>
                      <a:pt x="293" y="1391"/>
                      <a:pt x="298" y="1412"/>
                    </a:cubicBezTo>
                    <a:cubicBezTo>
                      <a:pt x="305" y="1442"/>
                      <a:pt x="312" y="1467"/>
                      <a:pt x="308" y="1501"/>
                    </a:cubicBezTo>
                    <a:cubicBezTo>
                      <a:pt x="307" y="1508"/>
                      <a:pt x="306" y="1518"/>
                      <a:pt x="304" y="1523"/>
                    </a:cubicBezTo>
                    <a:cubicBezTo>
                      <a:pt x="301" y="1530"/>
                      <a:pt x="292" y="1533"/>
                      <a:pt x="290" y="1540"/>
                    </a:cubicBezTo>
                    <a:cubicBezTo>
                      <a:pt x="287" y="1550"/>
                      <a:pt x="292" y="1563"/>
                      <a:pt x="287" y="1572"/>
                    </a:cubicBezTo>
                    <a:cubicBezTo>
                      <a:pt x="283" y="1577"/>
                      <a:pt x="277" y="1577"/>
                      <a:pt x="270" y="1579"/>
                    </a:cubicBezTo>
                    <a:cubicBezTo>
                      <a:pt x="256" y="1586"/>
                      <a:pt x="238" y="1602"/>
                      <a:pt x="224" y="1605"/>
                    </a:cubicBezTo>
                    <a:cubicBezTo>
                      <a:pt x="216" y="1606"/>
                      <a:pt x="206" y="1603"/>
                      <a:pt x="196" y="1603"/>
                    </a:cubicBezTo>
                    <a:cubicBezTo>
                      <a:pt x="178" y="1601"/>
                      <a:pt x="164" y="1602"/>
                      <a:pt x="166" y="1580"/>
                    </a:cubicBezTo>
                    <a:cubicBezTo>
                      <a:pt x="167" y="1564"/>
                      <a:pt x="186" y="1552"/>
                      <a:pt x="192" y="1541"/>
                    </a:cubicBezTo>
                    <a:cubicBezTo>
                      <a:pt x="201" y="1522"/>
                      <a:pt x="199" y="1480"/>
                      <a:pt x="191" y="1458"/>
                    </a:cubicBezTo>
                    <a:cubicBezTo>
                      <a:pt x="187" y="1449"/>
                      <a:pt x="178" y="1442"/>
                      <a:pt x="176" y="1433"/>
                    </a:cubicBezTo>
                    <a:cubicBezTo>
                      <a:pt x="171" y="1415"/>
                      <a:pt x="172" y="1388"/>
                      <a:pt x="173" y="1366"/>
                    </a:cubicBezTo>
                    <a:cubicBezTo>
                      <a:pt x="174" y="1344"/>
                      <a:pt x="173" y="1323"/>
                      <a:pt x="171" y="1303"/>
                    </a:cubicBezTo>
                    <a:cubicBezTo>
                      <a:pt x="167" y="1261"/>
                      <a:pt x="165" y="1218"/>
                      <a:pt x="161" y="1176"/>
                    </a:cubicBezTo>
                    <a:cubicBezTo>
                      <a:pt x="158" y="1143"/>
                      <a:pt x="145" y="1112"/>
                      <a:pt x="138" y="1082"/>
                    </a:cubicBezTo>
                    <a:cubicBezTo>
                      <a:pt x="134" y="1067"/>
                      <a:pt x="130" y="1050"/>
                      <a:pt x="127" y="1035"/>
                    </a:cubicBezTo>
                    <a:cubicBezTo>
                      <a:pt x="120" y="1006"/>
                      <a:pt x="112" y="977"/>
                      <a:pt x="115" y="941"/>
                    </a:cubicBezTo>
                    <a:cubicBezTo>
                      <a:pt x="89" y="937"/>
                      <a:pt x="66" y="941"/>
                      <a:pt x="51" y="927"/>
                    </a:cubicBezTo>
                    <a:cubicBezTo>
                      <a:pt x="39" y="918"/>
                      <a:pt x="26" y="891"/>
                      <a:pt x="24" y="874"/>
                    </a:cubicBezTo>
                    <a:cubicBezTo>
                      <a:pt x="23" y="866"/>
                      <a:pt x="23" y="859"/>
                      <a:pt x="25" y="852"/>
                    </a:cubicBezTo>
                    <a:cubicBezTo>
                      <a:pt x="25" y="847"/>
                      <a:pt x="15" y="852"/>
                      <a:pt x="14" y="848"/>
                    </a:cubicBezTo>
                    <a:cubicBezTo>
                      <a:pt x="10" y="782"/>
                      <a:pt x="0" y="717"/>
                      <a:pt x="0" y="647"/>
                    </a:cubicBezTo>
                    <a:cubicBezTo>
                      <a:pt x="1" y="592"/>
                      <a:pt x="9" y="536"/>
                      <a:pt x="11" y="479"/>
                    </a:cubicBezTo>
                    <a:cubicBezTo>
                      <a:pt x="12" y="422"/>
                      <a:pt x="15" y="364"/>
                      <a:pt x="24" y="310"/>
                    </a:cubicBezTo>
                    <a:cubicBezTo>
                      <a:pt x="50" y="295"/>
                      <a:pt x="77" y="277"/>
                      <a:pt x="108" y="264"/>
                    </a:cubicBezTo>
                    <a:cubicBezTo>
                      <a:pt x="120" y="259"/>
                      <a:pt x="135" y="256"/>
                      <a:pt x="144" y="249"/>
                    </a:cubicBezTo>
                    <a:cubicBezTo>
                      <a:pt x="154" y="242"/>
                      <a:pt x="174" y="227"/>
                      <a:pt x="176" y="217"/>
                    </a:cubicBezTo>
                    <a:cubicBezTo>
                      <a:pt x="179" y="199"/>
                      <a:pt x="171" y="184"/>
                      <a:pt x="167" y="172"/>
                    </a:cubicBezTo>
                    <a:cubicBezTo>
                      <a:pt x="164" y="166"/>
                      <a:pt x="162" y="159"/>
                      <a:pt x="159" y="156"/>
                    </a:cubicBezTo>
                    <a:cubicBezTo>
                      <a:pt x="154" y="149"/>
                      <a:pt x="146" y="148"/>
                      <a:pt x="142" y="142"/>
                    </a:cubicBezTo>
                    <a:cubicBezTo>
                      <a:pt x="135" y="129"/>
                      <a:pt x="132" y="97"/>
                      <a:pt x="146" y="92"/>
                    </a:cubicBezTo>
                    <a:cubicBezTo>
                      <a:pt x="148" y="42"/>
                      <a:pt x="164" y="7"/>
                      <a:pt x="213" y="3"/>
                    </a:cubicBezTo>
                    <a:cubicBezTo>
                      <a:pt x="269" y="0"/>
                      <a:pt x="302" y="30"/>
                      <a:pt x="295" y="92"/>
                    </a:cubicBezTo>
                    <a:cubicBezTo>
                      <a:pt x="297" y="99"/>
                      <a:pt x="302" y="98"/>
                      <a:pt x="304" y="105"/>
                    </a:cubicBezTo>
                    <a:cubicBezTo>
                      <a:pt x="307" y="119"/>
                      <a:pt x="300" y="137"/>
                      <a:pt x="293" y="144"/>
                    </a:cubicBezTo>
                    <a:cubicBezTo>
                      <a:pt x="290" y="147"/>
                      <a:pt x="287" y="148"/>
                      <a:pt x="285" y="152"/>
                    </a:cubicBezTo>
                    <a:cubicBezTo>
                      <a:pt x="284" y="156"/>
                      <a:pt x="285" y="165"/>
                      <a:pt x="283" y="172"/>
                    </a:cubicBezTo>
                    <a:cubicBezTo>
                      <a:pt x="282" y="181"/>
                      <a:pt x="277" y="197"/>
                      <a:pt x="281" y="210"/>
                    </a:cubicBezTo>
                    <a:cubicBezTo>
                      <a:pt x="282" y="216"/>
                      <a:pt x="296" y="227"/>
                      <a:pt x="304" y="231"/>
                    </a:cubicBezTo>
                    <a:cubicBezTo>
                      <a:pt x="314" y="235"/>
                      <a:pt x="328" y="236"/>
                      <a:pt x="340" y="240"/>
                    </a:cubicBezTo>
                    <a:cubicBezTo>
                      <a:pt x="363" y="247"/>
                      <a:pt x="384" y="253"/>
                      <a:pt x="409" y="260"/>
                    </a:cubicBezTo>
                    <a:cubicBezTo>
                      <a:pt x="423" y="265"/>
                      <a:pt x="437" y="267"/>
                      <a:pt x="444" y="275"/>
                    </a:cubicBezTo>
                    <a:cubicBezTo>
                      <a:pt x="449" y="281"/>
                      <a:pt x="453" y="295"/>
                      <a:pt x="457" y="306"/>
                    </a:cubicBezTo>
                    <a:cubicBezTo>
                      <a:pt x="461" y="317"/>
                      <a:pt x="465" y="329"/>
                      <a:pt x="467" y="338"/>
                    </a:cubicBezTo>
                    <a:cubicBezTo>
                      <a:pt x="470" y="355"/>
                      <a:pt x="469" y="372"/>
                      <a:pt x="472" y="389"/>
                    </a:cubicBezTo>
                    <a:cubicBezTo>
                      <a:pt x="477" y="421"/>
                      <a:pt x="482" y="452"/>
                      <a:pt x="487" y="485"/>
                    </a:cubicBezTo>
                    <a:cubicBezTo>
                      <a:pt x="489" y="501"/>
                      <a:pt x="490" y="518"/>
                      <a:pt x="494" y="532"/>
                    </a:cubicBezTo>
                    <a:cubicBezTo>
                      <a:pt x="497" y="542"/>
                      <a:pt x="507" y="551"/>
                      <a:pt x="507" y="563"/>
                    </a:cubicBezTo>
                    <a:cubicBezTo>
                      <a:pt x="507" y="570"/>
                      <a:pt x="501" y="576"/>
                      <a:pt x="500" y="582"/>
                    </a:cubicBezTo>
                    <a:cubicBezTo>
                      <a:pt x="500" y="588"/>
                      <a:pt x="505" y="593"/>
                      <a:pt x="505" y="599"/>
                    </a:cubicBezTo>
                    <a:cubicBezTo>
                      <a:pt x="506" y="613"/>
                      <a:pt x="500" y="624"/>
                      <a:pt x="498" y="634"/>
                    </a:cubicBezTo>
                    <a:cubicBezTo>
                      <a:pt x="495" y="646"/>
                      <a:pt x="495" y="660"/>
                      <a:pt x="493" y="673"/>
                    </a:cubicBezTo>
                    <a:cubicBezTo>
                      <a:pt x="488" y="708"/>
                      <a:pt x="480" y="750"/>
                      <a:pt x="475" y="785"/>
                    </a:cubicBezTo>
                    <a:close/>
                    <a:moveTo>
                      <a:pt x="177" y="222"/>
                    </a:moveTo>
                    <a:cubicBezTo>
                      <a:pt x="171" y="267"/>
                      <a:pt x="183" y="313"/>
                      <a:pt x="193" y="359"/>
                    </a:cubicBezTo>
                    <a:cubicBezTo>
                      <a:pt x="213" y="461"/>
                      <a:pt x="204" y="581"/>
                      <a:pt x="208" y="694"/>
                    </a:cubicBezTo>
                    <a:cubicBezTo>
                      <a:pt x="266" y="693"/>
                      <a:pt x="327" y="693"/>
                      <a:pt x="383" y="694"/>
                    </a:cubicBezTo>
                    <a:cubicBezTo>
                      <a:pt x="378" y="677"/>
                      <a:pt x="370" y="659"/>
                      <a:pt x="362" y="642"/>
                    </a:cubicBezTo>
                    <a:cubicBezTo>
                      <a:pt x="347" y="606"/>
                      <a:pt x="336" y="567"/>
                      <a:pt x="324" y="529"/>
                    </a:cubicBezTo>
                    <a:cubicBezTo>
                      <a:pt x="318" y="511"/>
                      <a:pt x="310" y="492"/>
                      <a:pt x="306" y="473"/>
                    </a:cubicBezTo>
                    <a:cubicBezTo>
                      <a:pt x="302" y="458"/>
                      <a:pt x="301" y="440"/>
                      <a:pt x="299" y="423"/>
                    </a:cubicBezTo>
                    <a:cubicBezTo>
                      <a:pt x="293" y="371"/>
                      <a:pt x="288" y="317"/>
                      <a:pt x="285" y="267"/>
                    </a:cubicBezTo>
                    <a:cubicBezTo>
                      <a:pt x="284" y="252"/>
                      <a:pt x="288" y="234"/>
                      <a:pt x="281" y="220"/>
                    </a:cubicBezTo>
                    <a:cubicBezTo>
                      <a:pt x="270" y="239"/>
                      <a:pt x="263" y="261"/>
                      <a:pt x="251" y="279"/>
                    </a:cubicBezTo>
                    <a:cubicBezTo>
                      <a:pt x="251" y="290"/>
                      <a:pt x="252" y="301"/>
                      <a:pt x="244" y="305"/>
                    </a:cubicBezTo>
                    <a:cubicBezTo>
                      <a:pt x="242" y="304"/>
                      <a:pt x="245" y="297"/>
                      <a:pt x="243" y="296"/>
                    </a:cubicBezTo>
                    <a:cubicBezTo>
                      <a:pt x="225" y="286"/>
                      <a:pt x="215" y="272"/>
                      <a:pt x="201" y="258"/>
                    </a:cubicBezTo>
                    <a:cubicBezTo>
                      <a:pt x="194" y="250"/>
                      <a:pt x="185" y="241"/>
                      <a:pt x="182" y="232"/>
                    </a:cubicBezTo>
                    <a:cubicBezTo>
                      <a:pt x="181" y="228"/>
                      <a:pt x="183" y="223"/>
                      <a:pt x="179" y="220"/>
                    </a:cubicBezTo>
                    <a:cubicBezTo>
                      <a:pt x="177" y="220"/>
                      <a:pt x="177" y="221"/>
                      <a:pt x="177" y="222"/>
                    </a:cubicBezTo>
                    <a:close/>
                  </a:path>
                </a:pathLst>
              </a:custGeom>
              <a:solidFill>
                <a:schemeClr val="tx1">
                  <a:lumMod val="5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latin typeface="+mn-lt"/>
                  <a:ea typeface="宋体" pitchFamily="2" charset="-122"/>
                </a:endParaRPr>
              </a:p>
            </p:txBody>
          </p:sp>
          <p:sp>
            <p:nvSpPr>
              <p:cNvPr id="299" name="Freeform 1584"/>
              <p:cNvSpPr>
                <a:spLocks/>
              </p:cNvSpPr>
              <p:nvPr/>
            </p:nvSpPr>
            <p:spPr bwMode="auto">
              <a:xfrm>
                <a:off x="5005589" y="5468091"/>
                <a:ext cx="99029" cy="313219"/>
              </a:xfrm>
              <a:custGeom>
                <a:avLst/>
                <a:gdLst>
                  <a:gd name="connsiteX0" fmla="*/ 873 w 7857"/>
                  <a:gd name="connsiteY0" fmla="*/ 126 h 10000"/>
                  <a:gd name="connsiteX1" fmla="*/ 0 w 7857"/>
                  <a:gd name="connsiteY1" fmla="*/ 357 h 10000"/>
                  <a:gd name="connsiteX2" fmla="*/ 1746 w 7857"/>
                  <a:gd name="connsiteY2" fmla="*/ 1155 h 10000"/>
                  <a:gd name="connsiteX3" fmla="*/ 1746 w 7857"/>
                  <a:gd name="connsiteY3" fmla="*/ 1155 h 10000"/>
                  <a:gd name="connsiteX4" fmla="*/ 2222 w 7857"/>
                  <a:gd name="connsiteY4" fmla="*/ 1849 h 10000"/>
                  <a:gd name="connsiteX5" fmla="*/ 3095 w 7857"/>
                  <a:gd name="connsiteY5" fmla="*/ 2542 h 10000"/>
                  <a:gd name="connsiteX6" fmla="*/ 3095 w 7857"/>
                  <a:gd name="connsiteY6" fmla="*/ 2542 h 10000"/>
                  <a:gd name="connsiteX7" fmla="*/ 3492 w 7857"/>
                  <a:gd name="connsiteY7" fmla="*/ 4496 h 10000"/>
                  <a:gd name="connsiteX8" fmla="*/ 3492 w 7857"/>
                  <a:gd name="connsiteY8" fmla="*/ 4496 h 10000"/>
                  <a:gd name="connsiteX9" fmla="*/ 3492 w 7857"/>
                  <a:gd name="connsiteY9" fmla="*/ 6786 h 10000"/>
                  <a:gd name="connsiteX10" fmla="*/ 6111 w 7857"/>
                  <a:gd name="connsiteY10" fmla="*/ 9328 h 10000"/>
                  <a:gd name="connsiteX11" fmla="*/ 7857 w 7857"/>
                  <a:gd name="connsiteY11" fmla="*/ 10000 h 10000"/>
                  <a:gd name="connsiteX12" fmla="*/ 7778 w 7857"/>
                  <a:gd name="connsiteY12" fmla="*/ 8234 h 10000"/>
                  <a:gd name="connsiteX13" fmla="*/ 6508 w 7857"/>
                  <a:gd name="connsiteY13" fmla="*/ 3109 h 10000"/>
                  <a:gd name="connsiteX14" fmla="*/ 3492 w 7857"/>
                  <a:gd name="connsiteY14" fmla="*/ 1050 h 10000"/>
                  <a:gd name="connsiteX15" fmla="*/ 3968 w 7857"/>
                  <a:gd name="connsiteY15" fmla="*/ 357 h 10000"/>
                  <a:gd name="connsiteX16" fmla="*/ 3968 w 7857"/>
                  <a:gd name="connsiteY16" fmla="*/ 357 h 10000"/>
                  <a:gd name="connsiteX17" fmla="*/ 3095 w 7857"/>
                  <a:gd name="connsiteY17" fmla="*/ 126 h 10000"/>
                  <a:gd name="connsiteX18" fmla="*/ 1746 w 7857"/>
                  <a:gd name="connsiteY18" fmla="*/ 0 h 10000"/>
                  <a:gd name="connsiteX19" fmla="*/ 1349 w 7857"/>
                  <a:gd name="connsiteY19" fmla="*/ 0 h 10000"/>
                  <a:gd name="connsiteX20" fmla="*/ 873 w 7857"/>
                  <a:gd name="connsiteY20" fmla="*/ 126 h 10000"/>
                  <a:gd name="connsiteX21" fmla="*/ 873 w 7857"/>
                  <a:gd name="connsiteY21" fmla="*/ 126 h 10000"/>
                  <a:gd name="connsiteX0" fmla="*/ 1111 w 10000"/>
                  <a:gd name="connsiteY0" fmla="*/ 126 h 10000"/>
                  <a:gd name="connsiteX1" fmla="*/ 0 w 10000"/>
                  <a:gd name="connsiteY1" fmla="*/ 357 h 10000"/>
                  <a:gd name="connsiteX2" fmla="*/ 2222 w 10000"/>
                  <a:gd name="connsiteY2" fmla="*/ 1155 h 10000"/>
                  <a:gd name="connsiteX3" fmla="*/ 2222 w 10000"/>
                  <a:gd name="connsiteY3" fmla="*/ 1155 h 10000"/>
                  <a:gd name="connsiteX4" fmla="*/ 2828 w 10000"/>
                  <a:gd name="connsiteY4" fmla="*/ 1849 h 10000"/>
                  <a:gd name="connsiteX5" fmla="*/ 3939 w 10000"/>
                  <a:gd name="connsiteY5" fmla="*/ 2542 h 10000"/>
                  <a:gd name="connsiteX6" fmla="*/ 3939 w 10000"/>
                  <a:gd name="connsiteY6" fmla="*/ 2542 h 10000"/>
                  <a:gd name="connsiteX7" fmla="*/ 4444 w 10000"/>
                  <a:gd name="connsiteY7" fmla="*/ 4496 h 10000"/>
                  <a:gd name="connsiteX8" fmla="*/ 4444 w 10000"/>
                  <a:gd name="connsiteY8" fmla="*/ 4496 h 10000"/>
                  <a:gd name="connsiteX9" fmla="*/ 4444 w 10000"/>
                  <a:gd name="connsiteY9" fmla="*/ 6786 h 10000"/>
                  <a:gd name="connsiteX10" fmla="*/ 5657 w 10000"/>
                  <a:gd name="connsiteY10" fmla="*/ 9501 h 10000"/>
                  <a:gd name="connsiteX11" fmla="*/ 10000 w 10000"/>
                  <a:gd name="connsiteY11" fmla="*/ 10000 h 10000"/>
                  <a:gd name="connsiteX12" fmla="*/ 9899 w 10000"/>
                  <a:gd name="connsiteY12" fmla="*/ 8234 h 10000"/>
                  <a:gd name="connsiteX13" fmla="*/ 8283 w 10000"/>
                  <a:gd name="connsiteY13" fmla="*/ 3109 h 10000"/>
                  <a:gd name="connsiteX14" fmla="*/ 4444 w 10000"/>
                  <a:gd name="connsiteY14" fmla="*/ 1050 h 10000"/>
                  <a:gd name="connsiteX15" fmla="*/ 5050 w 10000"/>
                  <a:gd name="connsiteY15" fmla="*/ 357 h 10000"/>
                  <a:gd name="connsiteX16" fmla="*/ 5050 w 10000"/>
                  <a:gd name="connsiteY16" fmla="*/ 357 h 10000"/>
                  <a:gd name="connsiteX17" fmla="*/ 3939 w 10000"/>
                  <a:gd name="connsiteY17" fmla="*/ 126 h 10000"/>
                  <a:gd name="connsiteX18" fmla="*/ 2222 w 10000"/>
                  <a:gd name="connsiteY18" fmla="*/ 0 h 10000"/>
                  <a:gd name="connsiteX19" fmla="*/ 1717 w 10000"/>
                  <a:gd name="connsiteY19" fmla="*/ 0 h 10000"/>
                  <a:gd name="connsiteX20" fmla="*/ 1111 w 10000"/>
                  <a:gd name="connsiteY20" fmla="*/ 126 h 10000"/>
                  <a:gd name="connsiteX21" fmla="*/ 1111 w 10000"/>
                  <a:gd name="connsiteY21" fmla="*/ 126 h 10000"/>
                  <a:gd name="connsiteX0" fmla="*/ 1111 w 10000"/>
                  <a:gd name="connsiteY0" fmla="*/ 126 h 10000"/>
                  <a:gd name="connsiteX1" fmla="*/ 0 w 10000"/>
                  <a:gd name="connsiteY1" fmla="*/ 357 h 10000"/>
                  <a:gd name="connsiteX2" fmla="*/ 2222 w 10000"/>
                  <a:gd name="connsiteY2" fmla="*/ 1155 h 10000"/>
                  <a:gd name="connsiteX3" fmla="*/ 2222 w 10000"/>
                  <a:gd name="connsiteY3" fmla="*/ 1155 h 10000"/>
                  <a:gd name="connsiteX4" fmla="*/ 2828 w 10000"/>
                  <a:gd name="connsiteY4" fmla="*/ 1849 h 10000"/>
                  <a:gd name="connsiteX5" fmla="*/ 3939 w 10000"/>
                  <a:gd name="connsiteY5" fmla="*/ 2542 h 10000"/>
                  <a:gd name="connsiteX6" fmla="*/ 3939 w 10000"/>
                  <a:gd name="connsiteY6" fmla="*/ 2542 h 10000"/>
                  <a:gd name="connsiteX7" fmla="*/ 4444 w 10000"/>
                  <a:gd name="connsiteY7" fmla="*/ 4496 h 10000"/>
                  <a:gd name="connsiteX8" fmla="*/ 4444 w 10000"/>
                  <a:gd name="connsiteY8" fmla="*/ 4496 h 10000"/>
                  <a:gd name="connsiteX9" fmla="*/ 4444 w 10000"/>
                  <a:gd name="connsiteY9" fmla="*/ 6786 h 10000"/>
                  <a:gd name="connsiteX10" fmla="*/ 5657 w 10000"/>
                  <a:gd name="connsiteY10" fmla="*/ 9501 h 10000"/>
                  <a:gd name="connsiteX11" fmla="*/ 10000 w 10000"/>
                  <a:gd name="connsiteY11" fmla="*/ 10000 h 10000"/>
                  <a:gd name="connsiteX12" fmla="*/ 8485 w 10000"/>
                  <a:gd name="connsiteY12" fmla="*/ 8234 h 10000"/>
                  <a:gd name="connsiteX13" fmla="*/ 8283 w 10000"/>
                  <a:gd name="connsiteY13" fmla="*/ 3109 h 10000"/>
                  <a:gd name="connsiteX14" fmla="*/ 4444 w 10000"/>
                  <a:gd name="connsiteY14" fmla="*/ 1050 h 10000"/>
                  <a:gd name="connsiteX15" fmla="*/ 5050 w 10000"/>
                  <a:gd name="connsiteY15" fmla="*/ 357 h 10000"/>
                  <a:gd name="connsiteX16" fmla="*/ 5050 w 10000"/>
                  <a:gd name="connsiteY16" fmla="*/ 357 h 10000"/>
                  <a:gd name="connsiteX17" fmla="*/ 3939 w 10000"/>
                  <a:gd name="connsiteY17" fmla="*/ 126 h 10000"/>
                  <a:gd name="connsiteX18" fmla="*/ 2222 w 10000"/>
                  <a:gd name="connsiteY18" fmla="*/ 0 h 10000"/>
                  <a:gd name="connsiteX19" fmla="*/ 1717 w 10000"/>
                  <a:gd name="connsiteY19" fmla="*/ 0 h 10000"/>
                  <a:gd name="connsiteX20" fmla="*/ 1111 w 10000"/>
                  <a:gd name="connsiteY20" fmla="*/ 126 h 10000"/>
                  <a:gd name="connsiteX21" fmla="*/ 1111 w 10000"/>
                  <a:gd name="connsiteY21" fmla="*/ 126 h 10000"/>
                  <a:gd name="connsiteX0" fmla="*/ 1111 w 10000"/>
                  <a:gd name="connsiteY0" fmla="*/ 126 h 10000"/>
                  <a:gd name="connsiteX1" fmla="*/ 0 w 10000"/>
                  <a:gd name="connsiteY1" fmla="*/ 357 h 10000"/>
                  <a:gd name="connsiteX2" fmla="*/ 2222 w 10000"/>
                  <a:gd name="connsiteY2" fmla="*/ 1155 h 10000"/>
                  <a:gd name="connsiteX3" fmla="*/ 2222 w 10000"/>
                  <a:gd name="connsiteY3" fmla="*/ 1155 h 10000"/>
                  <a:gd name="connsiteX4" fmla="*/ 2828 w 10000"/>
                  <a:gd name="connsiteY4" fmla="*/ 1849 h 10000"/>
                  <a:gd name="connsiteX5" fmla="*/ 3939 w 10000"/>
                  <a:gd name="connsiteY5" fmla="*/ 2542 h 10000"/>
                  <a:gd name="connsiteX6" fmla="*/ 3939 w 10000"/>
                  <a:gd name="connsiteY6" fmla="*/ 2542 h 10000"/>
                  <a:gd name="connsiteX7" fmla="*/ 4444 w 10000"/>
                  <a:gd name="connsiteY7" fmla="*/ 4496 h 10000"/>
                  <a:gd name="connsiteX8" fmla="*/ 4444 w 10000"/>
                  <a:gd name="connsiteY8" fmla="*/ 4496 h 10000"/>
                  <a:gd name="connsiteX9" fmla="*/ 4444 w 10000"/>
                  <a:gd name="connsiteY9" fmla="*/ 6786 h 10000"/>
                  <a:gd name="connsiteX10" fmla="*/ 5657 w 10000"/>
                  <a:gd name="connsiteY10" fmla="*/ 9501 h 10000"/>
                  <a:gd name="connsiteX11" fmla="*/ 10000 w 10000"/>
                  <a:gd name="connsiteY11" fmla="*/ 10000 h 10000"/>
                  <a:gd name="connsiteX12" fmla="*/ 8485 w 10000"/>
                  <a:gd name="connsiteY12" fmla="*/ 8234 h 10000"/>
                  <a:gd name="connsiteX13" fmla="*/ 8283 w 10000"/>
                  <a:gd name="connsiteY13" fmla="*/ 3109 h 10000"/>
                  <a:gd name="connsiteX14" fmla="*/ 4444 w 10000"/>
                  <a:gd name="connsiteY14" fmla="*/ 1050 h 10000"/>
                  <a:gd name="connsiteX15" fmla="*/ 5050 w 10000"/>
                  <a:gd name="connsiteY15" fmla="*/ 357 h 10000"/>
                  <a:gd name="connsiteX16" fmla="*/ 5050 w 10000"/>
                  <a:gd name="connsiteY16" fmla="*/ 357 h 10000"/>
                  <a:gd name="connsiteX17" fmla="*/ 3939 w 10000"/>
                  <a:gd name="connsiteY17" fmla="*/ 126 h 10000"/>
                  <a:gd name="connsiteX18" fmla="*/ 2222 w 10000"/>
                  <a:gd name="connsiteY18" fmla="*/ 0 h 10000"/>
                  <a:gd name="connsiteX19" fmla="*/ 1717 w 10000"/>
                  <a:gd name="connsiteY19" fmla="*/ 0 h 10000"/>
                  <a:gd name="connsiteX20" fmla="*/ 1111 w 10000"/>
                  <a:gd name="connsiteY20" fmla="*/ 126 h 10000"/>
                  <a:gd name="connsiteX21" fmla="*/ 1111 w 10000"/>
                  <a:gd name="connsiteY21" fmla="*/ 126 h 10000"/>
                  <a:gd name="connsiteX0" fmla="*/ 1111 w 8519"/>
                  <a:gd name="connsiteY0" fmla="*/ 126 h 9818"/>
                  <a:gd name="connsiteX1" fmla="*/ 0 w 8519"/>
                  <a:gd name="connsiteY1" fmla="*/ 357 h 9818"/>
                  <a:gd name="connsiteX2" fmla="*/ 2222 w 8519"/>
                  <a:gd name="connsiteY2" fmla="*/ 1155 h 9818"/>
                  <a:gd name="connsiteX3" fmla="*/ 2222 w 8519"/>
                  <a:gd name="connsiteY3" fmla="*/ 1155 h 9818"/>
                  <a:gd name="connsiteX4" fmla="*/ 2828 w 8519"/>
                  <a:gd name="connsiteY4" fmla="*/ 1849 h 9818"/>
                  <a:gd name="connsiteX5" fmla="*/ 3939 w 8519"/>
                  <a:gd name="connsiteY5" fmla="*/ 2542 h 9818"/>
                  <a:gd name="connsiteX6" fmla="*/ 3939 w 8519"/>
                  <a:gd name="connsiteY6" fmla="*/ 2542 h 9818"/>
                  <a:gd name="connsiteX7" fmla="*/ 4444 w 8519"/>
                  <a:gd name="connsiteY7" fmla="*/ 4496 h 9818"/>
                  <a:gd name="connsiteX8" fmla="*/ 4444 w 8519"/>
                  <a:gd name="connsiteY8" fmla="*/ 4496 h 9818"/>
                  <a:gd name="connsiteX9" fmla="*/ 4444 w 8519"/>
                  <a:gd name="connsiteY9" fmla="*/ 6786 h 9818"/>
                  <a:gd name="connsiteX10" fmla="*/ 5657 w 8519"/>
                  <a:gd name="connsiteY10" fmla="*/ 9501 h 9818"/>
                  <a:gd name="connsiteX11" fmla="*/ 7778 w 8519"/>
                  <a:gd name="connsiteY11" fmla="*/ 9818 h 9818"/>
                  <a:gd name="connsiteX12" fmla="*/ 8485 w 8519"/>
                  <a:gd name="connsiteY12" fmla="*/ 8234 h 9818"/>
                  <a:gd name="connsiteX13" fmla="*/ 8283 w 8519"/>
                  <a:gd name="connsiteY13" fmla="*/ 3109 h 9818"/>
                  <a:gd name="connsiteX14" fmla="*/ 4444 w 8519"/>
                  <a:gd name="connsiteY14" fmla="*/ 1050 h 9818"/>
                  <a:gd name="connsiteX15" fmla="*/ 5050 w 8519"/>
                  <a:gd name="connsiteY15" fmla="*/ 357 h 9818"/>
                  <a:gd name="connsiteX16" fmla="*/ 5050 w 8519"/>
                  <a:gd name="connsiteY16" fmla="*/ 357 h 9818"/>
                  <a:gd name="connsiteX17" fmla="*/ 3939 w 8519"/>
                  <a:gd name="connsiteY17" fmla="*/ 126 h 9818"/>
                  <a:gd name="connsiteX18" fmla="*/ 2222 w 8519"/>
                  <a:gd name="connsiteY18" fmla="*/ 0 h 9818"/>
                  <a:gd name="connsiteX19" fmla="*/ 1717 w 8519"/>
                  <a:gd name="connsiteY19" fmla="*/ 0 h 9818"/>
                  <a:gd name="connsiteX20" fmla="*/ 1111 w 8519"/>
                  <a:gd name="connsiteY20" fmla="*/ 126 h 9818"/>
                  <a:gd name="connsiteX21" fmla="*/ 1111 w 8519"/>
                  <a:gd name="connsiteY21" fmla="*/ 126 h 9818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320 w 10000"/>
                  <a:gd name="connsiteY4" fmla="*/ 1883 h 10000"/>
                  <a:gd name="connsiteX5" fmla="*/ 4624 w 10000"/>
                  <a:gd name="connsiteY5" fmla="*/ 2589 h 10000"/>
                  <a:gd name="connsiteX6" fmla="*/ 4624 w 10000"/>
                  <a:gd name="connsiteY6" fmla="*/ 2589 h 10000"/>
                  <a:gd name="connsiteX7" fmla="*/ 5217 w 10000"/>
                  <a:gd name="connsiteY7" fmla="*/ 4579 h 10000"/>
                  <a:gd name="connsiteX8" fmla="*/ 5217 w 10000"/>
                  <a:gd name="connsiteY8" fmla="*/ 4579 h 10000"/>
                  <a:gd name="connsiteX9" fmla="*/ 5217 w 10000"/>
                  <a:gd name="connsiteY9" fmla="*/ 6912 h 10000"/>
                  <a:gd name="connsiteX10" fmla="*/ 6640 w 10000"/>
                  <a:gd name="connsiteY10" fmla="*/ 9677 h 10000"/>
                  <a:gd name="connsiteX11" fmla="*/ 9130 w 10000"/>
                  <a:gd name="connsiteY11" fmla="*/ 10000 h 10000"/>
                  <a:gd name="connsiteX12" fmla="*/ 9960 w 10000"/>
                  <a:gd name="connsiteY12" fmla="*/ 8387 h 10000"/>
                  <a:gd name="connsiteX13" fmla="*/ 9723 w 10000"/>
                  <a:gd name="connsiteY13" fmla="*/ 3167 h 10000"/>
                  <a:gd name="connsiteX14" fmla="*/ 5217 w 10000"/>
                  <a:gd name="connsiteY14" fmla="*/ 1069 h 10000"/>
                  <a:gd name="connsiteX15" fmla="*/ 5928 w 10000"/>
                  <a:gd name="connsiteY15" fmla="*/ 364 h 10000"/>
                  <a:gd name="connsiteX16" fmla="*/ 5928 w 10000"/>
                  <a:gd name="connsiteY16" fmla="*/ 364 h 10000"/>
                  <a:gd name="connsiteX17" fmla="*/ 4624 w 10000"/>
                  <a:gd name="connsiteY17" fmla="*/ 128 h 10000"/>
                  <a:gd name="connsiteX18" fmla="*/ 2608 w 10000"/>
                  <a:gd name="connsiteY18" fmla="*/ 0 h 10000"/>
                  <a:gd name="connsiteX19" fmla="*/ 2015 w 10000"/>
                  <a:gd name="connsiteY19" fmla="*/ 0 h 10000"/>
                  <a:gd name="connsiteX20" fmla="*/ 1304 w 10000"/>
                  <a:gd name="connsiteY20" fmla="*/ 128 h 10000"/>
                  <a:gd name="connsiteX21" fmla="*/ 1304 w 10000"/>
                  <a:gd name="connsiteY21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320 w 10000"/>
                  <a:gd name="connsiteY4" fmla="*/ 1883 h 10000"/>
                  <a:gd name="connsiteX5" fmla="*/ 4624 w 10000"/>
                  <a:gd name="connsiteY5" fmla="*/ 2589 h 10000"/>
                  <a:gd name="connsiteX6" fmla="*/ 4624 w 10000"/>
                  <a:gd name="connsiteY6" fmla="*/ 2589 h 10000"/>
                  <a:gd name="connsiteX7" fmla="*/ 5217 w 10000"/>
                  <a:gd name="connsiteY7" fmla="*/ 4579 h 10000"/>
                  <a:gd name="connsiteX8" fmla="*/ 5217 w 10000"/>
                  <a:gd name="connsiteY8" fmla="*/ 4579 h 10000"/>
                  <a:gd name="connsiteX9" fmla="*/ 5217 w 10000"/>
                  <a:gd name="connsiteY9" fmla="*/ 6912 h 10000"/>
                  <a:gd name="connsiteX10" fmla="*/ 6640 w 10000"/>
                  <a:gd name="connsiteY10" fmla="*/ 9677 h 10000"/>
                  <a:gd name="connsiteX11" fmla="*/ 9130 w 10000"/>
                  <a:gd name="connsiteY11" fmla="*/ 10000 h 10000"/>
                  <a:gd name="connsiteX12" fmla="*/ 9960 w 10000"/>
                  <a:gd name="connsiteY12" fmla="*/ 8387 h 10000"/>
                  <a:gd name="connsiteX13" fmla="*/ 8300 w 10000"/>
                  <a:gd name="connsiteY13" fmla="*/ 3548 h 10000"/>
                  <a:gd name="connsiteX14" fmla="*/ 5217 w 10000"/>
                  <a:gd name="connsiteY14" fmla="*/ 1069 h 10000"/>
                  <a:gd name="connsiteX15" fmla="*/ 5928 w 10000"/>
                  <a:gd name="connsiteY15" fmla="*/ 364 h 10000"/>
                  <a:gd name="connsiteX16" fmla="*/ 5928 w 10000"/>
                  <a:gd name="connsiteY16" fmla="*/ 364 h 10000"/>
                  <a:gd name="connsiteX17" fmla="*/ 4624 w 10000"/>
                  <a:gd name="connsiteY17" fmla="*/ 128 h 10000"/>
                  <a:gd name="connsiteX18" fmla="*/ 2608 w 10000"/>
                  <a:gd name="connsiteY18" fmla="*/ 0 h 10000"/>
                  <a:gd name="connsiteX19" fmla="*/ 2015 w 10000"/>
                  <a:gd name="connsiteY19" fmla="*/ 0 h 10000"/>
                  <a:gd name="connsiteX20" fmla="*/ 1304 w 10000"/>
                  <a:gd name="connsiteY20" fmla="*/ 128 h 10000"/>
                  <a:gd name="connsiteX21" fmla="*/ 1304 w 10000"/>
                  <a:gd name="connsiteY21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4624 w 10000"/>
                  <a:gd name="connsiteY5" fmla="*/ 2589 h 10000"/>
                  <a:gd name="connsiteX6" fmla="*/ 4624 w 10000"/>
                  <a:gd name="connsiteY6" fmla="*/ 2589 h 10000"/>
                  <a:gd name="connsiteX7" fmla="*/ 5217 w 10000"/>
                  <a:gd name="connsiteY7" fmla="*/ 4579 h 10000"/>
                  <a:gd name="connsiteX8" fmla="*/ 5217 w 10000"/>
                  <a:gd name="connsiteY8" fmla="*/ 4579 h 10000"/>
                  <a:gd name="connsiteX9" fmla="*/ 5217 w 10000"/>
                  <a:gd name="connsiteY9" fmla="*/ 6912 h 10000"/>
                  <a:gd name="connsiteX10" fmla="*/ 6640 w 10000"/>
                  <a:gd name="connsiteY10" fmla="*/ 9677 h 10000"/>
                  <a:gd name="connsiteX11" fmla="*/ 9130 w 10000"/>
                  <a:gd name="connsiteY11" fmla="*/ 10000 h 10000"/>
                  <a:gd name="connsiteX12" fmla="*/ 9960 w 10000"/>
                  <a:gd name="connsiteY12" fmla="*/ 8387 h 10000"/>
                  <a:gd name="connsiteX13" fmla="*/ 8300 w 10000"/>
                  <a:gd name="connsiteY13" fmla="*/ 3548 h 10000"/>
                  <a:gd name="connsiteX14" fmla="*/ 5217 w 10000"/>
                  <a:gd name="connsiteY14" fmla="*/ 1069 h 10000"/>
                  <a:gd name="connsiteX15" fmla="*/ 5928 w 10000"/>
                  <a:gd name="connsiteY15" fmla="*/ 364 h 10000"/>
                  <a:gd name="connsiteX16" fmla="*/ 5928 w 10000"/>
                  <a:gd name="connsiteY16" fmla="*/ 364 h 10000"/>
                  <a:gd name="connsiteX17" fmla="*/ 4624 w 10000"/>
                  <a:gd name="connsiteY17" fmla="*/ 128 h 10000"/>
                  <a:gd name="connsiteX18" fmla="*/ 2608 w 10000"/>
                  <a:gd name="connsiteY18" fmla="*/ 0 h 10000"/>
                  <a:gd name="connsiteX19" fmla="*/ 2015 w 10000"/>
                  <a:gd name="connsiteY19" fmla="*/ 0 h 10000"/>
                  <a:gd name="connsiteX20" fmla="*/ 1304 w 10000"/>
                  <a:gd name="connsiteY20" fmla="*/ 128 h 10000"/>
                  <a:gd name="connsiteX21" fmla="*/ 1304 w 10000"/>
                  <a:gd name="connsiteY21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4624 w 10000"/>
                  <a:gd name="connsiteY5" fmla="*/ 2589 h 10000"/>
                  <a:gd name="connsiteX6" fmla="*/ 4227 w 10000"/>
                  <a:gd name="connsiteY6" fmla="*/ 3230 h 10000"/>
                  <a:gd name="connsiteX7" fmla="*/ 5217 w 10000"/>
                  <a:gd name="connsiteY7" fmla="*/ 4579 h 10000"/>
                  <a:gd name="connsiteX8" fmla="*/ 5217 w 10000"/>
                  <a:gd name="connsiteY8" fmla="*/ 4579 h 10000"/>
                  <a:gd name="connsiteX9" fmla="*/ 5217 w 10000"/>
                  <a:gd name="connsiteY9" fmla="*/ 6912 h 10000"/>
                  <a:gd name="connsiteX10" fmla="*/ 6640 w 10000"/>
                  <a:gd name="connsiteY10" fmla="*/ 9677 h 10000"/>
                  <a:gd name="connsiteX11" fmla="*/ 9130 w 10000"/>
                  <a:gd name="connsiteY11" fmla="*/ 10000 h 10000"/>
                  <a:gd name="connsiteX12" fmla="*/ 9960 w 10000"/>
                  <a:gd name="connsiteY12" fmla="*/ 8387 h 10000"/>
                  <a:gd name="connsiteX13" fmla="*/ 8300 w 10000"/>
                  <a:gd name="connsiteY13" fmla="*/ 3548 h 10000"/>
                  <a:gd name="connsiteX14" fmla="*/ 5217 w 10000"/>
                  <a:gd name="connsiteY14" fmla="*/ 1069 h 10000"/>
                  <a:gd name="connsiteX15" fmla="*/ 5928 w 10000"/>
                  <a:gd name="connsiteY15" fmla="*/ 364 h 10000"/>
                  <a:gd name="connsiteX16" fmla="*/ 5928 w 10000"/>
                  <a:gd name="connsiteY16" fmla="*/ 364 h 10000"/>
                  <a:gd name="connsiteX17" fmla="*/ 4624 w 10000"/>
                  <a:gd name="connsiteY17" fmla="*/ 128 h 10000"/>
                  <a:gd name="connsiteX18" fmla="*/ 2608 w 10000"/>
                  <a:gd name="connsiteY18" fmla="*/ 0 h 10000"/>
                  <a:gd name="connsiteX19" fmla="*/ 2015 w 10000"/>
                  <a:gd name="connsiteY19" fmla="*/ 0 h 10000"/>
                  <a:gd name="connsiteX20" fmla="*/ 1304 w 10000"/>
                  <a:gd name="connsiteY20" fmla="*/ 128 h 10000"/>
                  <a:gd name="connsiteX21" fmla="*/ 1304 w 10000"/>
                  <a:gd name="connsiteY21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4624 w 10000"/>
                  <a:gd name="connsiteY5" fmla="*/ 2589 h 10000"/>
                  <a:gd name="connsiteX6" fmla="*/ 5217 w 10000"/>
                  <a:gd name="connsiteY6" fmla="*/ 4579 h 10000"/>
                  <a:gd name="connsiteX7" fmla="*/ 5217 w 10000"/>
                  <a:gd name="connsiteY7" fmla="*/ 4579 h 10000"/>
                  <a:gd name="connsiteX8" fmla="*/ 5217 w 10000"/>
                  <a:gd name="connsiteY8" fmla="*/ 6912 h 10000"/>
                  <a:gd name="connsiteX9" fmla="*/ 6640 w 10000"/>
                  <a:gd name="connsiteY9" fmla="*/ 9677 h 10000"/>
                  <a:gd name="connsiteX10" fmla="*/ 9130 w 10000"/>
                  <a:gd name="connsiteY10" fmla="*/ 10000 h 10000"/>
                  <a:gd name="connsiteX11" fmla="*/ 9960 w 10000"/>
                  <a:gd name="connsiteY11" fmla="*/ 8387 h 10000"/>
                  <a:gd name="connsiteX12" fmla="*/ 8300 w 10000"/>
                  <a:gd name="connsiteY12" fmla="*/ 3548 h 10000"/>
                  <a:gd name="connsiteX13" fmla="*/ 5217 w 10000"/>
                  <a:gd name="connsiteY13" fmla="*/ 1069 h 10000"/>
                  <a:gd name="connsiteX14" fmla="*/ 5928 w 10000"/>
                  <a:gd name="connsiteY14" fmla="*/ 364 h 10000"/>
                  <a:gd name="connsiteX15" fmla="*/ 5928 w 10000"/>
                  <a:gd name="connsiteY15" fmla="*/ 364 h 10000"/>
                  <a:gd name="connsiteX16" fmla="*/ 4624 w 10000"/>
                  <a:gd name="connsiteY16" fmla="*/ 128 h 10000"/>
                  <a:gd name="connsiteX17" fmla="*/ 2608 w 10000"/>
                  <a:gd name="connsiteY17" fmla="*/ 0 h 10000"/>
                  <a:gd name="connsiteX18" fmla="*/ 2015 w 10000"/>
                  <a:gd name="connsiteY18" fmla="*/ 0 h 10000"/>
                  <a:gd name="connsiteX19" fmla="*/ 1304 w 10000"/>
                  <a:gd name="connsiteY19" fmla="*/ 128 h 10000"/>
                  <a:gd name="connsiteX20" fmla="*/ 1304 w 10000"/>
                  <a:gd name="connsiteY20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5217 w 10000"/>
                  <a:gd name="connsiteY5" fmla="*/ 4579 h 10000"/>
                  <a:gd name="connsiteX6" fmla="*/ 5217 w 10000"/>
                  <a:gd name="connsiteY6" fmla="*/ 4579 h 10000"/>
                  <a:gd name="connsiteX7" fmla="*/ 5217 w 10000"/>
                  <a:gd name="connsiteY7" fmla="*/ 6912 h 10000"/>
                  <a:gd name="connsiteX8" fmla="*/ 6640 w 10000"/>
                  <a:gd name="connsiteY8" fmla="*/ 9677 h 10000"/>
                  <a:gd name="connsiteX9" fmla="*/ 9130 w 10000"/>
                  <a:gd name="connsiteY9" fmla="*/ 10000 h 10000"/>
                  <a:gd name="connsiteX10" fmla="*/ 9960 w 10000"/>
                  <a:gd name="connsiteY10" fmla="*/ 8387 h 10000"/>
                  <a:gd name="connsiteX11" fmla="*/ 8300 w 10000"/>
                  <a:gd name="connsiteY11" fmla="*/ 3548 h 10000"/>
                  <a:gd name="connsiteX12" fmla="*/ 5217 w 10000"/>
                  <a:gd name="connsiteY12" fmla="*/ 1069 h 10000"/>
                  <a:gd name="connsiteX13" fmla="*/ 5928 w 10000"/>
                  <a:gd name="connsiteY13" fmla="*/ 364 h 10000"/>
                  <a:gd name="connsiteX14" fmla="*/ 5928 w 10000"/>
                  <a:gd name="connsiteY14" fmla="*/ 364 h 10000"/>
                  <a:gd name="connsiteX15" fmla="*/ 4624 w 10000"/>
                  <a:gd name="connsiteY15" fmla="*/ 128 h 10000"/>
                  <a:gd name="connsiteX16" fmla="*/ 2608 w 10000"/>
                  <a:gd name="connsiteY16" fmla="*/ 0 h 10000"/>
                  <a:gd name="connsiteX17" fmla="*/ 2015 w 10000"/>
                  <a:gd name="connsiteY17" fmla="*/ 0 h 10000"/>
                  <a:gd name="connsiteX18" fmla="*/ 1304 w 10000"/>
                  <a:gd name="connsiteY18" fmla="*/ 128 h 10000"/>
                  <a:gd name="connsiteX19" fmla="*/ 1304 w 10000"/>
                  <a:gd name="connsiteY19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5217 w 10000"/>
                  <a:gd name="connsiteY5" fmla="*/ 4579 h 10000"/>
                  <a:gd name="connsiteX6" fmla="*/ 5217 w 10000"/>
                  <a:gd name="connsiteY6" fmla="*/ 6912 h 10000"/>
                  <a:gd name="connsiteX7" fmla="*/ 6640 w 10000"/>
                  <a:gd name="connsiteY7" fmla="*/ 9677 h 10000"/>
                  <a:gd name="connsiteX8" fmla="*/ 9130 w 10000"/>
                  <a:gd name="connsiteY8" fmla="*/ 10000 h 10000"/>
                  <a:gd name="connsiteX9" fmla="*/ 9960 w 10000"/>
                  <a:gd name="connsiteY9" fmla="*/ 8387 h 10000"/>
                  <a:gd name="connsiteX10" fmla="*/ 8300 w 10000"/>
                  <a:gd name="connsiteY10" fmla="*/ 3548 h 10000"/>
                  <a:gd name="connsiteX11" fmla="*/ 5217 w 10000"/>
                  <a:gd name="connsiteY11" fmla="*/ 1069 h 10000"/>
                  <a:gd name="connsiteX12" fmla="*/ 5928 w 10000"/>
                  <a:gd name="connsiteY12" fmla="*/ 364 h 10000"/>
                  <a:gd name="connsiteX13" fmla="*/ 5928 w 10000"/>
                  <a:gd name="connsiteY13" fmla="*/ 364 h 10000"/>
                  <a:gd name="connsiteX14" fmla="*/ 4624 w 10000"/>
                  <a:gd name="connsiteY14" fmla="*/ 128 h 10000"/>
                  <a:gd name="connsiteX15" fmla="*/ 2608 w 10000"/>
                  <a:gd name="connsiteY15" fmla="*/ 0 h 10000"/>
                  <a:gd name="connsiteX16" fmla="*/ 2015 w 10000"/>
                  <a:gd name="connsiteY16" fmla="*/ 0 h 10000"/>
                  <a:gd name="connsiteX17" fmla="*/ 1304 w 10000"/>
                  <a:gd name="connsiteY17" fmla="*/ 128 h 10000"/>
                  <a:gd name="connsiteX18" fmla="*/ 1304 w 10000"/>
                  <a:gd name="connsiteY18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5217 w 10000"/>
                  <a:gd name="connsiteY5" fmla="*/ 6912 h 10000"/>
                  <a:gd name="connsiteX6" fmla="*/ 6640 w 10000"/>
                  <a:gd name="connsiteY6" fmla="*/ 9677 h 10000"/>
                  <a:gd name="connsiteX7" fmla="*/ 9130 w 10000"/>
                  <a:gd name="connsiteY7" fmla="*/ 10000 h 10000"/>
                  <a:gd name="connsiteX8" fmla="*/ 9960 w 10000"/>
                  <a:gd name="connsiteY8" fmla="*/ 8387 h 10000"/>
                  <a:gd name="connsiteX9" fmla="*/ 8300 w 10000"/>
                  <a:gd name="connsiteY9" fmla="*/ 3548 h 10000"/>
                  <a:gd name="connsiteX10" fmla="*/ 5217 w 10000"/>
                  <a:gd name="connsiteY10" fmla="*/ 1069 h 10000"/>
                  <a:gd name="connsiteX11" fmla="*/ 5928 w 10000"/>
                  <a:gd name="connsiteY11" fmla="*/ 364 h 10000"/>
                  <a:gd name="connsiteX12" fmla="*/ 5928 w 10000"/>
                  <a:gd name="connsiteY12" fmla="*/ 364 h 10000"/>
                  <a:gd name="connsiteX13" fmla="*/ 4624 w 10000"/>
                  <a:gd name="connsiteY13" fmla="*/ 128 h 10000"/>
                  <a:gd name="connsiteX14" fmla="*/ 2608 w 10000"/>
                  <a:gd name="connsiteY14" fmla="*/ 0 h 10000"/>
                  <a:gd name="connsiteX15" fmla="*/ 2015 w 10000"/>
                  <a:gd name="connsiteY15" fmla="*/ 0 h 10000"/>
                  <a:gd name="connsiteX16" fmla="*/ 1304 w 10000"/>
                  <a:gd name="connsiteY16" fmla="*/ 128 h 10000"/>
                  <a:gd name="connsiteX17" fmla="*/ 1304 w 10000"/>
                  <a:gd name="connsiteY17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5217 w 10000"/>
                  <a:gd name="connsiteY5" fmla="*/ 6912 h 10000"/>
                  <a:gd name="connsiteX6" fmla="*/ 6640 w 10000"/>
                  <a:gd name="connsiteY6" fmla="*/ 9677 h 10000"/>
                  <a:gd name="connsiteX7" fmla="*/ 9130 w 10000"/>
                  <a:gd name="connsiteY7" fmla="*/ 10000 h 10000"/>
                  <a:gd name="connsiteX8" fmla="*/ 9960 w 10000"/>
                  <a:gd name="connsiteY8" fmla="*/ 8387 h 10000"/>
                  <a:gd name="connsiteX9" fmla="*/ 5217 w 10000"/>
                  <a:gd name="connsiteY9" fmla="*/ 1069 h 10000"/>
                  <a:gd name="connsiteX10" fmla="*/ 5928 w 10000"/>
                  <a:gd name="connsiteY10" fmla="*/ 364 h 10000"/>
                  <a:gd name="connsiteX11" fmla="*/ 5928 w 10000"/>
                  <a:gd name="connsiteY11" fmla="*/ 364 h 10000"/>
                  <a:gd name="connsiteX12" fmla="*/ 4624 w 10000"/>
                  <a:gd name="connsiteY12" fmla="*/ 128 h 10000"/>
                  <a:gd name="connsiteX13" fmla="*/ 2608 w 10000"/>
                  <a:gd name="connsiteY13" fmla="*/ 0 h 10000"/>
                  <a:gd name="connsiteX14" fmla="*/ 2015 w 10000"/>
                  <a:gd name="connsiteY14" fmla="*/ 0 h 10000"/>
                  <a:gd name="connsiteX15" fmla="*/ 1304 w 10000"/>
                  <a:gd name="connsiteY15" fmla="*/ 128 h 10000"/>
                  <a:gd name="connsiteX16" fmla="*/ 1304 w 10000"/>
                  <a:gd name="connsiteY16" fmla="*/ 128 h 10000"/>
                  <a:gd name="connsiteX0" fmla="*/ 1304 w 10000"/>
                  <a:gd name="connsiteY0" fmla="*/ 128 h 10000"/>
                  <a:gd name="connsiteX1" fmla="*/ 0 w 10000"/>
                  <a:gd name="connsiteY1" fmla="*/ 364 h 10000"/>
                  <a:gd name="connsiteX2" fmla="*/ 2608 w 10000"/>
                  <a:gd name="connsiteY2" fmla="*/ 1176 h 10000"/>
                  <a:gd name="connsiteX3" fmla="*/ 2608 w 10000"/>
                  <a:gd name="connsiteY3" fmla="*/ 1176 h 10000"/>
                  <a:gd name="connsiteX4" fmla="*/ 3158 w 10000"/>
                  <a:gd name="connsiteY4" fmla="*/ 2289 h 10000"/>
                  <a:gd name="connsiteX5" fmla="*/ 4227 w 10000"/>
                  <a:gd name="connsiteY5" fmla="*/ 6995 h 10000"/>
                  <a:gd name="connsiteX6" fmla="*/ 6640 w 10000"/>
                  <a:gd name="connsiteY6" fmla="*/ 9677 h 10000"/>
                  <a:gd name="connsiteX7" fmla="*/ 9130 w 10000"/>
                  <a:gd name="connsiteY7" fmla="*/ 10000 h 10000"/>
                  <a:gd name="connsiteX8" fmla="*/ 9960 w 10000"/>
                  <a:gd name="connsiteY8" fmla="*/ 8387 h 10000"/>
                  <a:gd name="connsiteX9" fmla="*/ 5217 w 10000"/>
                  <a:gd name="connsiteY9" fmla="*/ 1069 h 10000"/>
                  <a:gd name="connsiteX10" fmla="*/ 5928 w 10000"/>
                  <a:gd name="connsiteY10" fmla="*/ 364 h 10000"/>
                  <a:gd name="connsiteX11" fmla="*/ 5928 w 10000"/>
                  <a:gd name="connsiteY11" fmla="*/ 364 h 10000"/>
                  <a:gd name="connsiteX12" fmla="*/ 4624 w 10000"/>
                  <a:gd name="connsiteY12" fmla="*/ 128 h 10000"/>
                  <a:gd name="connsiteX13" fmla="*/ 2608 w 10000"/>
                  <a:gd name="connsiteY13" fmla="*/ 0 h 10000"/>
                  <a:gd name="connsiteX14" fmla="*/ 2015 w 10000"/>
                  <a:gd name="connsiteY14" fmla="*/ 0 h 10000"/>
                  <a:gd name="connsiteX15" fmla="*/ 1304 w 10000"/>
                  <a:gd name="connsiteY15" fmla="*/ 128 h 10000"/>
                  <a:gd name="connsiteX16" fmla="*/ 1304 w 10000"/>
                  <a:gd name="connsiteY16" fmla="*/ 128 h 10000"/>
                  <a:gd name="connsiteX0" fmla="*/ 1304 w 9610"/>
                  <a:gd name="connsiteY0" fmla="*/ 128 h 10000"/>
                  <a:gd name="connsiteX1" fmla="*/ 0 w 9610"/>
                  <a:gd name="connsiteY1" fmla="*/ 364 h 10000"/>
                  <a:gd name="connsiteX2" fmla="*/ 2608 w 9610"/>
                  <a:gd name="connsiteY2" fmla="*/ 1176 h 10000"/>
                  <a:gd name="connsiteX3" fmla="*/ 2608 w 9610"/>
                  <a:gd name="connsiteY3" fmla="*/ 1176 h 10000"/>
                  <a:gd name="connsiteX4" fmla="*/ 3158 w 9610"/>
                  <a:gd name="connsiteY4" fmla="*/ 2289 h 10000"/>
                  <a:gd name="connsiteX5" fmla="*/ 4227 w 9610"/>
                  <a:gd name="connsiteY5" fmla="*/ 6995 h 10000"/>
                  <a:gd name="connsiteX6" fmla="*/ 6640 w 9610"/>
                  <a:gd name="connsiteY6" fmla="*/ 9677 h 10000"/>
                  <a:gd name="connsiteX7" fmla="*/ 9130 w 9610"/>
                  <a:gd name="connsiteY7" fmla="*/ 10000 h 10000"/>
                  <a:gd name="connsiteX8" fmla="*/ 9570 w 9610"/>
                  <a:gd name="connsiteY8" fmla="*/ 7465 h 10000"/>
                  <a:gd name="connsiteX9" fmla="*/ 5217 w 9610"/>
                  <a:gd name="connsiteY9" fmla="*/ 1069 h 10000"/>
                  <a:gd name="connsiteX10" fmla="*/ 5928 w 9610"/>
                  <a:gd name="connsiteY10" fmla="*/ 364 h 10000"/>
                  <a:gd name="connsiteX11" fmla="*/ 5928 w 9610"/>
                  <a:gd name="connsiteY11" fmla="*/ 364 h 10000"/>
                  <a:gd name="connsiteX12" fmla="*/ 4624 w 9610"/>
                  <a:gd name="connsiteY12" fmla="*/ 128 h 10000"/>
                  <a:gd name="connsiteX13" fmla="*/ 2608 w 9610"/>
                  <a:gd name="connsiteY13" fmla="*/ 0 h 10000"/>
                  <a:gd name="connsiteX14" fmla="*/ 2015 w 9610"/>
                  <a:gd name="connsiteY14" fmla="*/ 0 h 10000"/>
                  <a:gd name="connsiteX15" fmla="*/ 1304 w 9610"/>
                  <a:gd name="connsiteY15" fmla="*/ 128 h 10000"/>
                  <a:gd name="connsiteX16" fmla="*/ 1304 w 9610"/>
                  <a:gd name="connsiteY16" fmla="*/ 128 h 10000"/>
                  <a:gd name="connsiteX0" fmla="*/ 1357 w 10205"/>
                  <a:gd name="connsiteY0" fmla="*/ 128 h 9755"/>
                  <a:gd name="connsiteX1" fmla="*/ 0 w 10205"/>
                  <a:gd name="connsiteY1" fmla="*/ 364 h 9755"/>
                  <a:gd name="connsiteX2" fmla="*/ 2714 w 10205"/>
                  <a:gd name="connsiteY2" fmla="*/ 1176 h 9755"/>
                  <a:gd name="connsiteX3" fmla="*/ 2714 w 10205"/>
                  <a:gd name="connsiteY3" fmla="*/ 1176 h 9755"/>
                  <a:gd name="connsiteX4" fmla="*/ 3286 w 10205"/>
                  <a:gd name="connsiteY4" fmla="*/ 2289 h 9755"/>
                  <a:gd name="connsiteX5" fmla="*/ 4399 w 10205"/>
                  <a:gd name="connsiteY5" fmla="*/ 6995 h 9755"/>
                  <a:gd name="connsiteX6" fmla="*/ 6909 w 10205"/>
                  <a:gd name="connsiteY6" fmla="*/ 9677 h 9755"/>
                  <a:gd name="connsiteX7" fmla="*/ 9958 w 10205"/>
                  <a:gd name="connsiteY7" fmla="*/ 7465 h 9755"/>
                  <a:gd name="connsiteX8" fmla="*/ 5429 w 10205"/>
                  <a:gd name="connsiteY8" fmla="*/ 1069 h 9755"/>
                  <a:gd name="connsiteX9" fmla="*/ 6169 w 10205"/>
                  <a:gd name="connsiteY9" fmla="*/ 364 h 9755"/>
                  <a:gd name="connsiteX10" fmla="*/ 6169 w 10205"/>
                  <a:gd name="connsiteY10" fmla="*/ 364 h 9755"/>
                  <a:gd name="connsiteX11" fmla="*/ 4812 w 10205"/>
                  <a:gd name="connsiteY11" fmla="*/ 128 h 9755"/>
                  <a:gd name="connsiteX12" fmla="*/ 2714 w 10205"/>
                  <a:gd name="connsiteY12" fmla="*/ 0 h 9755"/>
                  <a:gd name="connsiteX13" fmla="*/ 2097 w 10205"/>
                  <a:gd name="connsiteY13" fmla="*/ 0 h 9755"/>
                  <a:gd name="connsiteX14" fmla="*/ 1357 w 10205"/>
                  <a:gd name="connsiteY14" fmla="*/ 128 h 9755"/>
                  <a:gd name="connsiteX15" fmla="*/ 1357 w 10205"/>
                  <a:gd name="connsiteY15" fmla="*/ 128 h 9755"/>
                  <a:gd name="connsiteX0" fmla="*/ 1330 w 8910"/>
                  <a:gd name="connsiteY0" fmla="*/ 131 h 10000"/>
                  <a:gd name="connsiteX1" fmla="*/ 0 w 8910"/>
                  <a:gd name="connsiteY1" fmla="*/ 373 h 10000"/>
                  <a:gd name="connsiteX2" fmla="*/ 2659 w 8910"/>
                  <a:gd name="connsiteY2" fmla="*/ 1206 h 10000"/>
                  <a:gd name="connsiteX3" fmla="*/ 2659 w 8910"/>
                  <a:gd name="connsiteY3" fmla="*/ 1206 h 10000"/>
                  <a:gd name="connsiteX4" fmla="*/ 3220 w 8910"/>
                  <a:gd name="connsiteY4" fmla="*/ 2346 h 10000"/>
                  <a:gd name="connsiteX5" fmla="*/ 4311 w 8910"/>
                  <a:gd name="connsiteY5" fmla="*/ 7171 h 10000"/>
                  <a:gd name="connsiteX6" fmla="*/ 6770 w 8910"/>
                  <a:gd name="connsiteY6" fmla="*/ 9920 h 10000"/>
                  <a:gd name="connsiteX7" fmla="*/ 8668 w 8910"/>
                  <a:gd name="connsiteY7" fmla="*/ 7653 h 10000"/>
                  <a:gd name="connsiteX8" fmla="*/ 5320 w 8910"/>
                  <a:gd name="connsiteY8" fmla="*/ 1096 h 10000"/>
                  <a:gd name="connsiteX9" fmla="*/ 6045 w 8910"/>
                  <a:gd name="connsiteY9" fmla="*/ 373 h 10000"/>
                  <a:gd name="connsiteX10" fmla="*/ 6045 w 8910"/>
                  <a:gd name="connsiteY10" fmla="*/ 373 h 10000"/>
                  <a:gd name="connsiteX11" fmla="*/ 4715 w 8910"/>
                  <a:gd name="connsiteY11" fmla="*/ 131 h 10000"/>
                  <a:gd name="connsiteX12" fmla="*/ 2659 w 8910"/>
                  <a:gd name="connsiteY12" fmla="*/ 0 h 10000"/>
                  <a:gd name="connsiteX13" fmla="*/ 2055 w 8910"/>
                  <a:gd name="connsiteY13" fmla="*/ 0 h 10000"/>
                  <a:gd name="connsiteX14" fmla="*/ 1330 w 8910"/>
                  <a:gd name="connsiteY14" fmla="*/ 131 h 10000"/>
                  <a:gd name="connsiteX15" fmla="*/ 1330 w 8910"/>
                  <a:gd name="connsiteY15" fmla="*/ 131 h 10000"/>
                  <a:gd name="connsiteX0" fmla="*/ 1493 w 8778"/>
                  <a:gd name="connsiteY0" fmla="*/ 131 h 10000"/>
                  <a:gd name="connsiteX1" fmla="*/ 0 w 8778"/>
                  <a:gd name="connsiteY1" fmla="*/ 373 h 10000"/>
                  <a:gd name="connsiteX2" fmla="*/ 2984 w 8778"/>
                  <a:gd name="connsiteY2" fmla="*/ 1206 h 10000"/>
                  <a:gd name="connsiteX3" fmla="*/ 2984 w 8778"/>
                  <a:gd name="connsiteY3" fmla="*/ 1206 h 10000"/>
                  <a:gd name="connsiteX4" fmla="*/ 3614 w 8778"/>
                  <a:gd name="connsiteY4" fmla="*/ 2346 h 10000"/>
                  <a:gd name="connsiteX5" fmla="*/ 4838 w 8778"/>
                  <a:gd name="connsiteY5" fmla="*/ 7171 h 10000"/>
                  <a:gd name="connsiteX6" fmla="*/ 7598 w 8778"/>
                  <a:gd name="connsiteY6" fmla="*/ 9920 h 10000"/>
                  <a:gd name="connsiteX7" fmla="*/ 8506 w 8778"/>
                  <a:gd name="connsiteY7" fmla="*/ 7171 h 10000"/>
                  <a:gd name="connsiteX8" fmla="*/ 5971 w 8778"/>
                  <a:gd name="connsiteY8" fmla="*/ 1096 h 10000"/>
                  <a:gd name="connsiteX9" fmla="*/ 6785 w 8778"/>
                  <a:gd name="connsiteY9" fmla="*/ 373 h 10000"/>
                  <a:gd name="connsiteX10" fmla="*/ 6785 w 8778"/>
                  <a:gd name="connsiteY10" fmla="*/ 373 h 10000"/>
                  <a:gd name="connsiteX11" fmla="*/ 5292 w 8778"/>
                  <a:gd name="connsiteY11" fmla="*/ 131 h 10000"/>
                  <a:gd name="connsiteX12" fmla="*/ 2984 w 8778"/>
                  <a:gd name="connsiteY12" fmla="*/ 0 h 10000"/>
                  <a:gd name="connsiteX13" fmla="*/ 2306 w 8778"/>
                  <a:gd name="connsiteY13" fmla="*/ 0 h 10000"/>
                  <a:gd name="connsiteX14" fmla="*/ 1493 w 8778"/>
                  <a:gd name="connsiteY14" fmla="*/ 131 h 10000"/>
                  <a:gd name="connsiteX15" fmla="*/ 1493 w 8778"/>
                  <a:gd name="connsiteY15" fmla="*/ 131 h 10000"/>
                  <a:gd name="connsiteX0" fmla="*/ 1701 w 10852"/>
                  <a:gd name="connsiteY0" fmla="*/ 131 h 9663"/>
                  <a:gd name="connsiteX1" fmla="*/ 0 w 10852"/>
                  <a:gd name="connsiteY1" fmla="*/ 373 h 9663"/>
                  <a:gd name="connsiteX2" fmla="*/ 3399 w 10852"/>
                  <a:gd name="connsiteY2" fmla="*/ 1206 h 9663"/>
                  <a:gd name="connsiteX3" fmla="*/ 3399 w 10852"/>
                  <a:gd name="connsiteY3" fmla="*/ 1206 h 9663"/>
                  <a:gd name="connsiteX4" fmla="*/ 4117 w 10852"/>
                  <a:gd name="connsiteY4" fmla="*/ 2346 h 9663"/>
                  <a:gd name="connsiteX5" fmla="*/ 5512 w 10852"/>
                  <a:gd name="connsiteY5" fmla="*/ 7171 h 9663"/>
                  <a:gd name="connsiteX6" fmla="*/ 9690 w 10852"/>
                  <a:gd name="connsiteY6" fmla="*/ 9583 h 9663"/>
                  <a:gd name="connsiteX7" fmla="*/ 9690 w 10852"/>
                  <a:gd name="connsiteY7" fmla="*/ 7171 h 9663"/>
                  <a:gd name="connsiteX8" fmla="*/ 6802 w 10852"/>
                  <a:gd name="connsiteY8" fmla="*/ 1096 h 9663"/>
                  <a:gd name="connsiteX9" fmla="*/ 7730 w 10852"/>
                  <a:gd name="connsiteY9" fmla="*/ 373 h 9663"/>
                  <a:gd name="connsiteX10" fmla="*/ 7730 w 10852"/>
                  <a:gd name="connsiteY10" fmla="*/ 373 h 9663"/>
                  <a:gd name="connsiteX11" fmla="*/ 6029 w 10852"/>
                  <a:gd name="connsiteY11" fmla="*/ 131 h 9663"/>
                  <a:gd name="connsiteX12" fmla="*/ 3399 w 10852"/>
                  <a:gd name="connsiteY12" fmla="*/ 0 h 9663"/>
                  <a:gd name="connsiteX13" fmla="*/ 2627 w 10852"/>
                  <a:gd name="connsiteY13" fmla="*/ 0 h 9663"/>
                  <a:gd name="connsiteX14" fmla="*/ 1701 w 10852"/>
                  <a:gd name="connsiteY14" fmla="*/ 131 h 9663"/>
                  <a:gd name="connsiteX15" fmla="*/ 1701 w 10852"/>
                  <a:gd name="connsiteY15" fmla="*/ 131 h 9663"/>
                  <a:gd name="connsiteX0" fmla="*/ 1567 w 9215"/>
                  <a:gd name="connsiteY0" fmla="*/ 136 h 9001"/>
                  <a:gd name="connsiteX1" fmla="*/ 0 w 9215"/>
                  <a:gd name="connsiteY1" fmla="*/ 386 h 9001"/>
                  <a:gd name="connsiteX2" fmla="*/ 3132 w 9215"/>
                  <a:gd name="connsiteY2" fmla="*/ 1248 h 9001"/>
                  <a:gd name="connsiteX3" fmla="*/ 3132 w 9215"/>
                  <a:gd name="connsiteY3" fmla="*/ 1248 h 9001"/>
                  <a:gd name="connsiteX4" fmla="*/ 3794 w 9215"/>
                  <a:gd name="connsiteY4" fmla="*/ 2428 h 9001"/>
                  <a:gd name="connsiteX5" fmla="*/ 5079 w 9215"/>
                  <a:gd name="connsiteY5" fmla="*/ 7421 h 9001"/>
                  <a:gd name="connsiteX6" fmla="*/ 7646 w 9215"/>
                  <a:gd name="connsiteY6" fmla="*/ 8918 h 9001"/>
                  <a:gd name="connsiteX7" fmla="*/ 8929 w 9215"/>
                  <a:gd name="connsiteY7" fmla="*/ 7421 h 9001"/>
                  <a:gd name="connsiteX8" fmla="*/ 6268 w 9215"/>
                  <a:gd name="connsiteY8" fmla="*/ 1134 h 9001"/>
                  <a:gd name="connsiteX9" fmla="*/ 7123 w 9215"/>
                  <a:gd name="connsiteY9" fmla="*/ 386 h 9001"/>
                  <a:gd name="connsiteX10" fmla="*/ 7123 w 9215"/>
                  <a:gd name="connsiteY10" fmla="*/ 386 h 9001"/>
                  <a:gd name="connsiteX11" fmla="*/ 5556 w 9215"/>
                  <a:gd name="connsiteY11" fmla="*/ 136 h 9001"/>
                  <a:gd name="connsiteX12" fmla="*/ 3132 w 9215"/>
                  <a:gd name="connsiteY12" fmla="*/ 0 h 9001"/>
                  <a:gd name="connsiteX13" fmla="*/ 2421 w 9215"/>
                  <a:gd name="connsiteY13" fmla="*/ 0 h 9001"/>
                  <a:gd name="connsiteX14" fmla="*/ 1567 w 9215"/>
                  <a:gd name="connsiteY14" fmla="*/ 136 h 9001"/>
                  <a:gd name="connsiteX15" fmla="*/ 1567 w 9215"/>
                  <a:gd name="connsiteY15" fmla="*/ 136 h 9001"/>
                  <a:gd name="connsiteX0" fmla="*/ 1700 w 10000"/>
                  <a:gd name="connsiteY0" fmla="*/ 151 h 10000"/>
                  <a:gd name="connsiteX1" fmla="*/ 0 w 10000"/>
                  <a:gd name="connsiteY1" fmla="*/ 429 h 10000"/>
                  <a:gd name="connsiteX2" fmla="*/ 3399 w 10000"/>
                  <a:gd name="connsiteY2" fmla="*/ 1387 h 10000"/>
                  <a:gd name="connsiteX3" fmla="*/ 3399 w 10000"/>
                  <a:gd name="connsiteY3" fmla="*/ 1387 h 10000"/>
                  <a:gd name="connsiteX4" fmla="*/ 4117 w 10000"/>
                  <a:gd name="connsiteY4" fmla="*/ 2697 h 10000"/>
                  <a:gd name="connsiteX5" fmla="*/ 5512 w 10000"/>
                  <a:gd name="connsiteY5" fmla="*/ 8245 h 10000"/>
                  <a:gd name="connsiteX6" fmla="*/ 8297 w 10000"/>
                  <a:gd name="connsiteY6" fmla="*/ 9908 h 10000"/>
                  <a:gd name="connsiteX7" fmla="*/ 9690 w 10000"/>
                  <a:gd name="connsiteY7" fmla="*/ 8245 h 10000"/>
                  <a:gd name="connsiteX8" fmla="*/ 5510 w 10000"/>
                  <a:gd name="connsiteY8" fmla="*/ 3252 h 10000"/>
                  <a:gd name="connsiteX9" fmla="*/ 6802 w 10000"/>
                  <a:gd name="connsiteY9" fmla="*/ 1260 h 10000"/>
                  <a:gd name="connsiteX10" fmla="*/ 7730 w 10000"/>
                  <a:gd name="connsiteY10" fmla="*/ 429 h 10000"/>
                  <a:gd name="connsiteX11" fmla="*/ 7730 w 10000"/>
                  <a:gd name="connsiteY11" fmla="*/ 429 h 10000"/>
                  <a:gd name="connsiteX12" fmla="*/ 6029 w 10000"/>
                  <a:gd name="connsiteY12" fmla="*/ 151 h 10000"/>
                  <a:gd name="connsiteX13" fmla="*/ 3399 w 10000"/>
                  <a:gd name="connsiteY13" fmla="*/ 0 h 10000"/>
                  <a:gd name="connsiteX14" fmla="*/ 2627 w 10000"/>
                  <a:gd name="connsiteY14" fmla="*/ 0 h 10000"/>
                  <a:gd name="connsiteX15" fmla="*/ 1700 w 10000"/>
                  <a:gd name="connsiteY15" fmla="*/ 151 h 10000"/>
                  <a:gd name="connsiteX16" fmla="*/ 1700 w 10000"/>
                  <a:gd name="connsiteY16" fmla="*/ 151 h 10000"/>
                  <a:gd name="connsiteX0" fmla="*/ 1700 w 10000"/>
                  <a:gd name="connsiteY0" fmla="*/ 151 h 10000"/>
                  <a:gd name="connsiteX1" fmla="*/ 0 w 10000"/>
                  <a:gd name="connsiteY1" fmla="*/ 429 h 10000"/>
                  <a:gd name="connsiteX2" fmla="*/ 3399 w 10000"/>
                  <a:gd name="connsiteY2" fmla="*/ 1387 h 10000"/>
                  <a:gd name="connsiteX3" fmla="*/ 3399 w 10000"/>
                  <a:gd name="connsiteY3" fmla="*/ 1387 h 10000"/>
                  <a:gd name="connsiteX4" fmla="*/ 4117 w 10000"/>
                  <a:gd name="connsiteY4" fmla="*/ 2697 h 10000"/>
                  <a:gd name="connsiteX5" fmla="*/ 5512 w 10000"/>
                  <a:gd name="connsiteY5" fmla="*/ 8245 h 10000"/>
                  <a:gd name="connsiteX6" fmla="*/ 8297 w 10000"/>
                  <a:gd name="connsiteY6" fmla="*/ 9908 h 10000"/>
                  <a:gd name="connsiteX7" fmla="*/ 9690 w 10000"/>
                  <a:gd name="connsiteY7" fmla="*/ 8245 h 10000"/>
                  <a:gd name="connsiteX8" fmla="*/ 6904 w 10000"/>
                  <a:gd name="connsiteY8" fmla="*/ 2698 h 10000"/>
                  <a:gd name="connsiteX9" fmla="*/ 6802 w 10000"/>
                  <a:gd name="connsiteY9" fmla="*/ 1260 h 10000"/>
                  <a:gd name="connsiteX10" fmla="*/ 7730 w 10000"/>
                  <a:gd name="connsiteY10" fmla="*/ 429 h 10000"/>
                  <a:gd name="connsiteX11" fmla="*/ 7730 w 10000"/>
                  <a:gd name="connsiteY11" fmla="*/ 429 h 10000"/>
                  <a:gd name="connsiteX12" fmla="*/ 6029 w 10000"/>
                  <a:gd name="connsiteY12" fmla="*/ 151 h 10000"/>
                  <a:gd name="connsiteX13" fmla="*/ 3399 w 10000"/>
                  <a:gd name="connsiteY13" fmla="*/ 0 h 10000"/>
                  <a:gd name="connsiteX14" fmla="*/ 2627 w 10000"/>
                  <a:gd name="connsiteY14" fmla="*/ 0 h 10000"/>
                  <a:gd name="connsiteX15" fmla="*/ 1700 w 10000"/>
                  <a:gd name="connsiteY15" fmla="*/ 151 h 10000"/>
                  <a:gd name="connsiteX16" fmla="*/ 1700 w 10000"/>
                  <a:gd name="connsiteY16" fmla="*/ 151 h 10000"/>
                  <a:gd name="connsiteX0" fmla="*/ 1700 w 10000"/>
                  <a:gd name="connsiteY0" fmla="*/ 151 h 10000"/>
                  <a:gd name="connsiteX1" fmla="*/ 0 w 10000"/>
                  <a:gd name="connsiteY1" fmla="*/ 429 h 10000"/>
                  <a:gd name="connsiteX2" fmla="*/ 3399 w 10000"/>
                  <a:gd name="connsiteY2" fmla="*/ 1387 h 10000"/>
                  <a:gd name="connsiteX3" fmla="*/ 3399 w 10000"/>
                  <a:gd name="connsiteY3" fmla="*/ 1387 h 10000"/>
                  <a:gd name="connsiteX4" fmla="*/ 4117 w 10000"/>
                  <a:gd name="connsiteY4" fmla="*/ 2697 h 10000"/>
                  <a:gd name="connsiteX5" fmla="*/ 4000 w 10000"/>
                  <a:gd name="connsiteY5" fmla="*/ 8173 h 10000"/>
                  <a:gd name="connsiteX6" fmla="*/ 8297 w 10000"/>
                  <a:gd name="connsiteY6" fmla="*/ 9908 h 10000"/>
                  <a:gd name="connsiteX7" fmla="*/ 9690 w 10000"/>
                  <a:gd name="connsiteY7" fmla="*/ 8245 h 10000"/>
                  <a:gd name="connsiteX8" fmla="*/ 6904 w 10000"/>
                  <a:gd name="connsiteY8" fmla="*/ 2698 h 10000"/>
                  <a:gd name="connsiteX9" fmla="*/ 6802 w 10000"/>
                  <a:gd name="connsiteY9" fmla="*/ 1260 h 10000"/>
                  <a:gd name="connsiteX10" fmla="*/ 7730 w 10000"/>
                  <a:gd name="connsiteY10" fmla="*/ 429 h 10000"/>
                  <a:gd name="connsiteX11" fmla="*/ 7730 w 10000"/>
                  <a:gd name="connsiteY11" fmla="*/ 429 h 10000"/>
                  <a:gd name="connsiteX12" fmla="*/ 6029 w 10000"/>
                  <a:gd name="connsiteY12" fmla="*/ 151 h 10000"/>
                  <a:gd name="connsiteX13" fmla="*/ 3399 w 10000"/>
                  <a:gd name="connsiteY13" fmla="*/ 0 h 10000"/>
                  <a:gd name="connsiteX14" fmla="*/ 2627 w 10000"/>
                  <a:gd name="connsiteY14" fmla="*/ 0 h 10000"/>
                  <a:gd name="connsiteX15" fmla="*/ 1700 w 10000"/>
                  <a:gd name="connsiteY15" fmla="*/ 151 h 10000"/>
                  <a:gd name="connsiteX16" fmla="*/ 1700 w 10000"/>
                  <a:gd name="connsiteY16" fmla="*/ 151 h 10000"/>
                  <a:gd name="connsiteX0" fmla="*/ 1700 w 10000"/>
                  <a:gd name="connsiteY0" fmla="*/ 151 h 10092"/>
                  <a:gd name="connsiteX1" fmla="*/ 0 w 10000"/>
                  <a:gd name="connsiteY1" fmla="*/ 429 h 10092"/>
                  <a:gd name="connsiteX2" fmla="*/ 3399 w 10000"/>
                  <a:gd name="connsiteY2" fmla="*/ 1387 h 10092"/>
                  <a:gd name="connsiteX3" fmla="*/ 3399 w 10000"/>
                  <a:gd name="connsiteY3" fmla="*/ 1387 h 10092"/>
                  <a:gd name="connsiteX4" fmla="*/ 4117 w 10000"/>
                  <a:gd name="connsiteY4" fmla="*/ 2697 h 10092"/>
                  <a:gd name="connsiteX5" fmla="*/ 4000 w 10000"/>
                  <a:gd name="connsiteY5" fmla="*/ 8173 h 10092"/>
                  <a:gd name="connsiteX6" fmla="*/ 8000 w 10000"/>
                  <a:gd name="connsiteY6" fmla="*/ 10000 h 10092"/>
                  <a:gd name="connsiteX7" fmla="*/ 9690 w 10000"/>
                  <a:gd name="connsiteY7" fmla="*/ 8245 h 10092"/>
                  <a:gd name="connsiteX8" fmla="*/ 6904 w 10000"/>
                  <a:gd name="connsiteY8" fmla="*/ 2698 h 10092"/>
                  <a:gd name="connsiteX9" fmla="*/ 6802 w 10000"/>
                  <a:gd name="connsiteY9" fmla="*/ 1260 h 10092"/>
                  <a:gd name="connsiteX10" fmla="*/ 7730 w 10000"/>
                  <a:gd name="connsiteY10" fmla="*/ 429 h 10092"/>
                  <a:gd name="connsiteX11" fmla="*/ 7730 w 10000"/>
                  <a:gd name="connsiteY11" fmla="*/ 429 h 10092"/>
                  <a:gd name="connsiteX12" fmla="*/ 6029 w 10000"/>
                  <a:gd name="connsiteY12" fmla="*/ 151 h 10092"/>
                  <a:gd name="connsiteX13" fmla="*/ 3399 w 10000"/>
                  <a:gd name="connsiteY13" fmla="*/ 0 h 10092"/>
                  <a:gd name="connsiteX14" fmla="*/ 2627 w 10000"/>
                  <a:gd name="connsiteY14" fmla="*/ 0 h 10092"/>
                  <a:gd name="connsiteX15" fmla="*/ 1700 w 10000"/>
                  <a:gd name="connsiteY15" fmla="*/ 151 h 10092"/>
                  <a:gd name="connsiteX16" fmla="*/ 1700 w 10000"/>
                  <a:gd name="connsiteY16" fmla="*/ 151 h 10092"/>
                  <a:gd name="connsiteX0" fmla="*/ 1700 w 10000"/>
                  <a:gd name="connsiteY0" fmla="*/ 151 h 10092"/>
                  <a:gd name="connsiteX1" fmla="*/ 0 w 10000"/>
                  <a:gd name="connsiteY1" fmla="*/ 429 h 10092"/>
                  <a:gd name="connsiteX2" fmla="*/ 3399 w 10000"/>
                  <a:gd name="connsiteY2" fmla="*/ 1387 h 10092"/>
                  <a:gd name="connsiteX3" fmla="*/ 3399 w 10000"/>
                  <a:gd name="connsiteY3" fmla="*/ 1387 h 10092"/>
                  <a:gd name="connsiteX4" fmla="*/ 4117 w 10000"/>
                  <a:gd name="connsiteY4" fmla="*/ 2697 h 10092"/>
                  <a:gd name="connsiteX5" fmla="*/ 4000 w 10000"/>
                  <a:gd name="connsiteY5" fmla="*/ 8173 h 10092"/>
                  <a:gd name="connsiteX6" fmla="*/ 6000 w 10000"/>
                  <a:gd name="connsiteY6" fmla="*/ 10000 h 10092"/>
                  <a:gd name="connsiteX7" fmla="*/ 9690 w 10000"/>
                  <a:gd name="connsiteY7" fmla="*/ 8245 h 10092"/>
                  <a:gd name="connsiteX8" fmla="*/ 6904 w 10000"/>
                  <a:gd name="connsiteY8" fmla="*/ 2698 h 10092"/>
                  <a:gd name="connsiteX9" fmla="*/ 6802 w 10000"/>
                  <a:gd name="connsiteY9" fmla="*/ 1260 h 10092"/>
                  <a:gd name="connsiteX10" fmla="*/ 7730 w 10000"/>
                  <a:gd name="connsiteY10" fmla="*/ 429 h 10092"/>
                  <a:gd name="connsiteX11" fmla="*/ 7730 w 10000"/>
                  <a:gd name="connsiteY11" fmla="*/ 429 h 10092"/>
                  <a:gd name="connsiteX12" fmla="*/ 6029 w 10000"/>
                  <a:gd name="connsiteY12" fmla="*/ 151 h 10092"/>
                  <a:gd name="connsiteX13" fmla="*/ 3399 w 10000"/>
                  <a:gd name="connsiteY13" fmla="*/ 0 h 10092"/>
                  <a:gd name="connsiteX14" fmla="*/ 2627 w 10000"/>
                  <a:gd name="connsiteY14" fmla="*/ 0 h 10092"/>
                  <a:gd name="connsiteX15" fmla="*/ 1700 w 10000"/>
                  <a:gd name="connsiteY15" fmla="*/ 151 h 10092"/>
                  <a:gd name="connsiteX16" fmla="*/ 1700 w 10000"/>
                  <a:gd name="connsiteY16" fmla="*/ 151 h 100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10000" h="10092">
                    <a:moveTo>
                      <a:pt x="1700" y="151"/>
                    </a:moveTo>
                    <a:lnTo>
                      <a:pt x="0" y="429"/>
                    </a:lnTo>
                    <a:lnTo>
                      <a:pt x="3399" y="1387"/>
                    </a:lnTo>
                    <a:lnTo>
                      <a:pt x="3399" y="1387"/>
                    </a:lnTo>
                    <a:lnTo>
                      <a:pt x="4117" y="2697"/>
                    </a:lnTo>
                    <a:lnTo>
                      <a:pt x="4000" y="8173"/>
                    </a:lnTo>
                    <a:lnTo>
                      <a:pt x="6000" y="10000"/>
                    </a:lnTo>
                    <a:cubicBezTo>
                      <a:pt x="7163" y="10092"/>
                      <a:pt x="10000" y="9936"/>
                      <a:pt x="9690" y="8245"/>
                    </a:cubicBezTo>
                    <a:lnTo>
                      <a:pt x="6904" y="2698"/>
                    </a:lnTo>
                    <a:lnTo>
                      <a:pt x="6802" y="1260"/>
                    </a:lnTo>
                    <a:lnTo>
                      <a:pt x="7730" y="429"/>
                    </a:lnTo>
                    <a:lnTo>
                      <a:pt x="7730" y="429"/>
                    </a:lnTo>
                    <a:lnTo>
                      <a:pt x="6029" y="151"/>
                    </a:lnTo>
                    <a:lnTo>
                      <a:pt x="3399" y="0"/>
                    </a:lnTo>
                    <a:lnTo>
                      <a:pt x="2627" y="0"/>
                    </a:lnTo>
                    <a:lnTo>
                      <a:pt x="1700" y="151"/>
                    </a:lnTo>
                    <a:lnTo>
                      <a:pt x="1700" y="151"/>
                    </a:lnTo>
                    <a:close/>
                  </a:path>
                </a:pathLst>
              </a:custGeom>
              <a:solidFill>
                <a:schemeClr val="tx2">
                  <a:lumMod val="40000"/>
                  <a:lumOff val="60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ea typeface="ＭＳ Ｐゴシック" pitchFamily="-65" charset="-128"/>
                </a:endParaRPr>
              </a:p>
            </p:txBody>
          </p:sp>
        </p:grpSp>
      </p:grpSp>
      <p:grpSp>
        <p:nvGrpSpPr>
          <p:cNvPr id="36866" name="群組 308"/>
          <p:cNvGrpSpPr>
            <a:grpSpLocks/>
          </p:cNvGrpSpPr>
          <p:nvPr/>
        </p:nvGrpSpPr>
        <p:grpSpPr bwMode="auto">
          <a:xfrm>
            <a:off x="3276600" y="260350"/>
            <a:ext cx="2160588" cy="6264275"/>
            <a:chOff x="-14294096" y="-19181512"/>
            <a:chExt cx="12169352" cy="38236248"/>
          </a:xfrm>
        </p:grpSpPr>
        <p:sp>
          <p:nvSpPr>
            <p:cNvPr id="317" name="手繪多邊形 316"/>
            <p:cNvSpPr/>
            <p:nvPr/>
          </p:nvSpPr>
          <p:spPr>
            <a:xfrm>
              <a:off x="-14294096" y="-14007119"/>
              <a:ext cx="12169352" cy="33061855"/>
            </a:xfrm>
            <a:custGeom>
              <a:avLst/>
              <a:gdLst>
                <a:gd name="connsiteX0" fmla="*/ 640080 w 10881360"/>
                <a:gd name="connsiteY0" fmla="*/ 173736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4846320 w 10881360"/>
                <a:gd name="connsiteY34" fmla="*/ 26426160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44000 w 10881360"/>
                <a:gd name="connsiteY52" fmla="*/ 1463040 h 31729680"/>
                <a:gd name="connsiteX53" fmla="*/ 9235440 w 10881360"/>
                <a:gd name="connsiteY53" fmla="*/ 1005840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640080 w 10881360"/>
                <a:gd name="connsiteY0" fmla="*/ 173736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44000 w 10881360"/>
                <a:gd name="connsiteY52" fmla="*/ 1463040 h 31729680"/>
                <a:gd name="connsiteX53" fmla="*/ 9235440 w 10881360"/>
                <a:gd name="connsiteY53" fmla="*/ 1005840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640080 w 10881360"/>
                <a:gd name="connsiteY0" fmla="*/ 173736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44000 w 10881360"/>
                <a:gd name="connsiteY52" fmla="*/ 1463040 h 31729680"/>
                <a:gd name="connsiteX53" fmla="*/ 9235440 w 10881360"/>
                <a:gd name="connsiteY53" fmla="*/ 1005840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59" fmla="*/ 640080 w 10881360"/>
                <a:gd name="connsiteY59" fmla="*/ 173736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44000 w 10881360"/>
                <a:gd name="connsiteY52" fmla="*/ 1463040 h 31729680"/>
                <a:gd name="connsiteX53" fmla="*/ 9235440 w 10881360"/>
                <a:gd name="connsiteY53" fmla="*/ 1005840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1824898 h 31729680"/>
                <a:gd name="connsiteX53" fmla="*/ 9235440 w 10881360"/>
                <a:gd name="connsiteY53" fmla="*/ 1005840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1824898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2060369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2060369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2060369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2060369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881360"/>
                <a:gd name="connsiteY0" fmla="*/ 1920240 h 31729680"/>
                <a:gd name="connsiteX1" fmla="*/ 822960 w 10881360"/>
                <a:gd name="connsiteY1" fmla="*/ 3200400 h 31729680"/>
                <a:gd name="connsiteX2" fmla="*/ 0 w 10881360"/>
                <a:gd name="connsiteY2" fmla="*/ 9052560 h 31729680"/>
                <a:gd name="connsiteX3" fmla="*/ 914400 w 10881360"/>
                <a:gd name="connsiteY3" fmla="*/ 13533120 h 31729680"/>
                <a:gd name="connsiteX4" fmla="*/ 1554480 w 10881360"/>
                <a:gd name="connsiteY4" fmla="*/ 13807440 h 31729680"/>
                <a:gd name="connsiteX5" fmla="*/ 1371600 w 10881360"/>
                <a:gd name="connsiteY5" fmla="*/ 20025360 h 31729680"/>
                <a:gd name="connsiteX6" fmla="*/ 1737360 w 10881360"/>
                <a:gd name="connsiteY6" fmla="*/ 21214080 h 31729680"/>
                <a:gd name="connsiteX7" fmla="*/ 1463040 w 10881360"/>
                <a:gd name="connsiteY7" fmla="*/ 22585680 h 31729680"/>
                <a:gd name="connsiteX8" fmla="*/ 1463040 w 10881360"/>
                <a:gd name="connsiteY8" fmla="*/ 25146000 h 31729680"/>
                <a:gd name="connsiteX9" fmla="*/ 1645920 w 10881360"/>
                <a:gd name="connsiteY9" fmla="*/ 25877520 h 31729680"/>
                <a:gd name="connsiteX10" fmla="*/ 1097280 w 10881360"/>
                <a:gd name="connsiteY10" fmla="*/ 27980640 h 31729680"/>
                <a:gd name="connsiteX11" fmla="*/ 1097280 w 10881360"/>
                <a:gd name="connsiteY11" fmla="*/ 28712160 h 31729680"/>
                <a:gd name="connsiteX12" fmla="*/ 457200 w 10881360"/>
                <a:gd name="connsiteY12" fmla="*/ 31181040 h 31729680"/>
                <a:gd name="connsiteX13" fmla="*/ 914400 w 10881360"/>
                <a:gd name="connsiteY13" fmla="*/ 31729680 h 31729680"/>
                <a:gd name="connsiteX14" fmla="*/ 2103120 w 10881360"/>
                <a:gd name="connsiteY14" fmla="*/ 31089600 h 31729680"/>
                <a:gd name="connsiteX15" fmla="*/ 2468880 w 10881360"/>
                <a:gd name="connsiteY15" fmla="*/ 29443680 h 31729680"/>
                <a:gd name="connsiteX16" fmla="*/ 3383280 w 10881360"/>
                <a:gd name="connsiteY16" fmla="*/ 28620720 h 31729680"/>
                <a:gd name="connsiteX17" fmla="*/ 3383280 w 10881360"/>
                <a:gd name="connsiteY17" fmla="*/ 27980640 h 31729680"/>
                <a:gd name="connsiteX18" fmla="*/ 3108960 w 10881360"/>
                <a:gd name="connsiteY18" fmla="*/ 27340560 h 31729680"/>
                <a:gd name="connsiteX19" fmla="*/ 3474720 w 10881360"/>
                <a:gd name="connsiteY19" fmla="*/ 26700480 h 31729680"/>
                <a:gd name="connsiteX20" fmla="*/ 3383280 w 10881360"/>
                <a:gd name="connsiteY20" fmla="*/ 25054560 h 31729680"/>
                <a:gd name="connsiteX21" fmla="*/ 3931920 w 10881360"/>
                <a:gd name="connsiteY21" fmla="*/ 23042880 h 31729680"/>
                <a:gd name="connsiteX22" fmla="*/ 3931920 w 10881360"/>
                <a:gd name="connsiteY22" fmla="*/ 22128480 h 31729680"/>
                <a:gd name="connsiteX23" fmla="*/ 4114800 w 10881360"/>
                <a:gd name="connsiteY23" fmla="*/ 20939760 h 31729680"/>
                <a:gd name="connsiteX24" fmla="*/ 4114800 w 10881360"/>
                <a:gd name="connsiteY24" fmla="*/ 20299680 h 31729680"/>
                <a:gd name="connsiteX25" fmla="*/ 4754880 w 10881360"/>
                <a:gd name="connsiteY25" fmla="*/ 18379440 h 31729680"/>
                <a:gd name="connsiteX26" fmla="*/ 4663440 w 10881360"/>
                <a:gd name="connsiteY26" fmla="*/ 17739360 h 31729680"/>
                <a:gd name="connsiteX27" fmla="*/ 5303520 w 10881360"/>
                <a:gd name="connsiteY27" fmla="*/ 15819120 h 31729680"/>
                <a:gd name="connsiteX28" fmla="*/ 5669280 w 10881360"/>
                <a:gd name="connsiteY28" fmla="*/ 17647920 h 31729680"/>
                <a:gd name="connsiteX29" fmla="*/ 5577840 w 10881360"/>
                <a:gd name="connsiteY29" fmla="*/ 19659600 h 31729680"/>
                <a:gd name="connsiteX30" fmla="*/ 6126480 w 10881360"/>
                <a:gd name="connsiteY30" fmla="*/ 21122640 h 31729680"/>
                <a:gd name="connsiteX31" fmla="*/ 6309360 w 10881360"/>
                <a:gd name="connsiteY31" fmla="*/ 22951440 h 31729680"/>
                <a:gd name="connsiteX32" fmla="*/ 5669280 w 10881360"/>
                <a:gd name="connsiteY32" fmla="*/ 24414480 h 31729680"/>
                <a:gd name="connsiteX33" fmla="*/ 5577840 w 10881360"/>
                <a:gd name="connsiteY33" fmla="*/ 25603200 h 31729680"/>
                <a:gd name="connsiteX34" fmla="*/ 5204248 w 10881360"/>
                <a:gd name="connsiteY34" fmla="*/ 26872896 h 31729680"/>
                <a:gd name="connsiteX35" fmla="*/ 5577840 w 10881360"/>
                <a:gd name="connsiteY35" fmla="*/ 28895040 h 31729680"/>
                <a:gd name="connsiteX36" fmla="*/ 6492240 w 10881360"/>
                <a:gd name="connsiteY36" fmla="*/ 30083760 h 31729680"/>
                <a:gd name="connsiteX37" fmla="*/ 6400800 w 10881360"/>
                <a:gd name="connsiteY37" fmla="*/ 30632400 h 31729680"/>
                <a:gd name="connsiteX38" fmla="*/ 6949440 w 10881360"/>
                <a:gd name="connsiteY38" fmla="*/ 31272480 h 31729680"/>
                <a:gd name="connsiteX39" fmla="*/ 8229600 w 10881360"/>
                <a:gd name="connsiteY39" fmla="*/ 30723840 h 31729680"/>
                <a:gd name="connsiteX40" fmla="*/ 8229600 w 10881360"/>
                <a:gd name="connsiteY40" fmla="*/ 29626560 h 31729680"/>
                <a:gd name="connsiteX41" fmla="*/ 7498080 w 10881360"/>
                <a:gd name="connsiteY41" fmla="*/ 28254960 h 31729680"/>
                <a:gd name="connsiteX42" fmla="*/ 7863840 w 10881360"/>
                <a:gd name="connsiteY42" fmla="*/ 27889200 h 31729680"/>
                <a:gd name="connsiteX43" fmla="*/ 7132320 w 10881360"/>
                <a:gd name="connsiteY43" fmla="*/ 26609040 h 31729680"/>
                <a:gd name="connsiteX44" fmla="*/ 8046720 w 10881360"/>
                <a:gd name="connsiteY44" fmla="*/ 24780240 h 31729680"/>
                <a:gd name="connsiteX45" fmla="*/ 7772400 w 10881360"/>
                <a:gd name="connsiteY45" fmla="*/ 23774400 h 31729680"/>
                <a:gd name="connsiteX46" fmla="*/ 8321040 w 10881360"/>
                <a:gd name="connsiteY46" fmla="*/ 21762720 h 31729680"/>
                <a:gd name="connsiteX47" fmla="*/ 8321040 w 10881360"/>
                <a:gd name="connsiteY47" fmla="*/ 19842480 h 31729680"/>
                <a:gd name="connsiteX48" fmla="*/ 9326880 w 10881360"/>
                <a:gd name="connsiteY48" fmla="*/ 15087600 h 31729680"/>
                <a:gd name="connsiteX49" fmla="*/ 9235440 w 10881360"/>
                <a:gd name="connsiteY49" fmla="*/ 14447520 h 31729680"/>
                <a:gd name="connsiteX50" fmla="*/ 9784080 w 10881360"/>
                <a:gd name="connsiteY50" fmla="*/ 12893040 h 31729680"/>
                <a:gd name="connsiteX51" fmla="*/ 10881360 w 10881360"/>
                <a:gd name="connsiteY51" fmla="*/ 10149840 h 31729680"/>
                <a:gd name="connsiteX52" fmla="*/ 9107746 w 10881360"/>
                <a:gd name="connsiteY52" fmla="*/ 2060369 h 31729680"/>
                <a:gd name="connsiteX53" fmla="*/ 8963940 w 10881360"/>
                <a:gd name="connsiteY53" fmla="*/ 1000751 h 31729680"/>
                <a:gd name="connsiteX54" fmla="*/ 6583680 w 10881360"/>
                <a:gd name="connsiteY54" fmla="*/ 640080 h 31729680"/>
                <a:gd name="connsiteX55" fmla="*/ 5486400 w 10881360"/>
                <a:gd name="connsiteY55" fmla="*/ 0 h 31729680"/>
                <a:gd name="connsiteX56" fmla="*/ 3657600 w 10881360"/>
                <a:gd name="connsiteY56" fmla="*/ 91440 h 31729680"/>
                <a:gd name="connsiteX57" fmla="*/ 3291840 w 10881360"/>
                <a:gd name="connsiteY57" fmla="*/ 914400 h 31729680"/>
                <a:gd name="connsiteX58" fmla="*/ 548640 w 10881360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8046720 w 10994082"/>
                <a:gd name="connsiteY44" fmla="*/ 2478024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13650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7861423 w 10994082"/>
                <a:gd name="connsiteY44" fmla="*/ 25136500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3840 w 10994082"/>
                <a:gd name="connsiteY42" fmla="*/ 27889200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861423 w 10994082"/>
                <a:gd name="connsiteY42" fmla="*/ 28079884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29680"/>
                <a:gd name="connsiteX1" fmla="*/ 822960 w 10994082"/>
                <a:gd name="connsiteY1" fmla="*/ 3200400 h 31729680"/>
                <a:gd name="connsiteX2" fmla="*/ 0 w 10994082"/>
                <a:gd name="connsiteY2" fmla="*/ 9052560 h 31729680"/>
                <a:gd name="connsiteX3" fmla="*/ 914400 w 10994082"/>
                <a:gd name="connsiteY3" fmla="*/ 13533120 h 31729680"/>
                <a:gd name="connsiteX4" fmla="*/ 1554480 w 10994082"/>
                <a:gd name="connsiteY4" fmla="*/ 13807440 h 31729680"/>
                <a:gd name="connsiteX5" fmla="*/ 1371600 w 10994082"/>
                <a:gd name="connsiteY5" fmla="*/ 20025360 h 31729680"/>
                <a:gd name="connsiteX6" fmla="*/ 1737360 w 10994082"/>
                <a:gd name="connsiteY6" fmla="*/ 21214080 h 31729680"/>
                <a:gd name="connsiteX7" fmla="*/ 1463040 w 10994082"/>
                <a:gd name="connsiteY7" fmla="*/ 22585680 h 31729680"/>
                <a:gd name="connsiteX8" fmla="*/ 1463040 w 10994082"/>
                <a:gd name="connsiteY8" fmla="*/ 25146000 h 31729680"/>
                <a:gd name="connsiteX9" fmla="*/ 1645920 w 10994082"/>
                <a:gd name="connsiteY9" fmla="*/ 25877520 h 31729680"/>
                <a:gd name="connsiteX10" fmla="*/ 1097280 w 10994082"/>
                <a:gd name="connsiteY10" fmla="*/ 27980640 h 31729680"/>
                <a:gd name="connsiteX11" fmla="*/ 1097280 w 10994082"/>
                <a:gd name="connsiteY11" fmla="*/ 28712160 h 31729680"/>
                <a:gd name="connsiteX12" fmla="*/ 457200 w 10994082"/>
                <a:gd name="connsiteY12" fmla="*/ 31181040 h 31729680"/>
                <a:gd name="connsiteX13" fmla="*/ 914400 w 10994082"/>
                <a:gd name="connsiteY13" fmla="*/ 31729680 h 31729680"/>
                <a:gd name="connsiteX14" fmla="*/ 2103120 w 10994082"/>
                <a:gd name="connsiteY14" fmla="*/ 31089600 h 31729680"/>
                <a:gd name="connsiteX15" fmla="*/ 2468880 w 10994082"/>
                <a:gd name="connsiteY15" fmla="*/ 29443680 h 31729680"/>
                <a:gd name="connsiteX16" fmla="*/ 3383280 w 10994082"/>
                <a:gd name="connsiteY16" fmla="*/ 28620720 h 31729680"/>
                <a:gd name="connsiteX17" fmla="*/ 3383280 w 10994082"/>
                <a:gd name="connsiteY17" fmla="*/ 27980640 h 31729680"/>
                <a:gd name="connsiteX18" fmla="*/ 3108960 w 10994082"/>
                <a:gd name="connsiteY18" fmla="*/ 27340560 h 31729680"/>
                <a:gd name="connsiteX19" fmla="*/ 3474720 w 10994082"/>
                <a:gd name="connsiteY19" fmla="*/ 26700480 h 31729680"/>
                <a:gd name="connsiteX20" fmla="*/ 3383280 w 10994082"/>
                <a:gd name="connsiteY20" fmla="*/ 25054560 h 31729680"/>
                <a:gd name="connsiteX21" fmla="*/ 3931920 w 10994082"/>
                <a:gd name="connsiteY21" fmla="*/ 23042880 h 31729680"/>
                <a:gd name="connsiteX22" fmla="*/ 3931920 w 10994082"/>
                <a:gd name="connsiteY22" fmla="*/ 22128480 h 31729680"/>
                <a:gd name="connsiteX23" fmla="*/ 4114800 w 10994082"/>
                <a:gd name="connsiteY23" fmla="*/ 20939760 h 31729680"/>
                <a:gd name="connsiteX24" fmla="*/ 4114800 w 10994082"/>
                <a:gd name="connsiteY24" fmla="*/ 20299680 h 31729680"/>
                <a:gd name="connsiteX25" fmla="*/ 4754880 w 10994082"/>
                <a:gd name="connsiteY25" fmla="*/ 18379440 h 31729680"/>
                <a:gd name="connsiteX26" fmla="*/ 4663440 w 10994082"/>
                <a:gd name="connsiteY26" fmla="*/ 17739360 h 31729680"/>
                <a:gd name="connsiteX27" fmla="*/ 5303520 w 10994082"/>
                <a:gd name="connsiteY27" fmla="*/ 15819120 h 31729680"/>
                <a:gd name="connsiteX28" fmla="*/ 5669280 w 10994082"/>
                <a:gd name="connsiteY28" fmla="*/ 17647920 h 31729680"/>
                <a:gd name="connsiteX29" fmla="*/ 5577840 w 10994082"/>
                <a:gd name="connsiteY29" fmla="*/ 19659600 h 31729680"/>
                <a:gd name="connsiteX30" fmla="*/ 6126480 w 10994082"/>
                <a:gd name="connsiteY30" fmla="*/ 21122640 h 31729680"/>
                <a:gd name="connsiteX31" fmla="*/ 6309360 w 10994082"/>
                <a:gd name="connsiteY31" fmla="*/ 22951440 h 31729680"/>
                <a:gd name="connsiteX32" fmla="*/ 5669280 w 10994082"/>
                <a:gd name="connsiteY32" fmla="*/ 24414480 h 31729680"/>
                <a:gd name="connsiteX33" fmla="*/ 5577840 w 10994082"/>
                <a:gd name="connsiteY33" fmla="*/ 25603200 h 31729680"/>
                <a:gd name="connsiteX34" fmla="*/ 5204248 w 10994082"/>
                <a:gd name="connsiteY34" fmla="*/ 26872896 h 31729680"/>
                <a:gd name="connsiteX35" fmla="*/ 5577840 w 10994082"/>
                <a:gd name="connsiteY35" fmla="*/ 28895040 h 31729680"/>
                <a:gd name="connsiteX36" fmla="*/ 6492240 w 10994082"/>
                <a:gd name="connsiteY36" fmla="*/ 30083760 h 31729680"/>
                <a:gd name="connsiteX37" fmla="*/ 6400800 w 10994082"/>
                <a:gd name="connsiteY37" fmla="*/ 30632400 h 31729680"/>
                <a:gd name="connsiteX38" fmla="*/ 6949440 w 10994082"/>
                <a:gd name="connsiteY38" fmla="*/ 31272480 h 31729680"/>
                <a:gd name="connsiteX39" fmla="*/ 8229600 w 10994082"/>
                <a:gd name="connsiteY39" fmla="*/ 30723840 h 31729680"/>
                <a:gd name="connsiteX40" fmla="*/ 8229600 w 10994082"/>
                <a:gd name="connsiteY40" fmla="*/ 29626560 h 31729680"/>
                <a:gd name="connsiteX41" fmla="*/ 7498080 w 10994082"/>
                <a:gd name="connsiteY41" fmla="*/ 28254960 h 31729680"/>
                <a:gd name="connsiteX42" fmla="*/ 7525875 w 10994082"/>
                <a:gd name="connsiteY42" fmla="*/ 27844413 h 31729680"/>
                <a:gd name="connsiteX43" fmla="*/ 7132320 w 10994082"/>
                <a:gd name="connsiteY43" fmla="*/ 26609040 h 31729680"/>
                <a:gd name="connsiteX44" fmla="*/ 7573810 w 10994082"/>
                <a:gd name="connsiteY44" fmla="*/ 25254235 h 31729680"/>
                <a:gd name="connsiteX45" fmla="*/ 7772400 w 10994082"/>
                <a:gd name="connsiteY45" fmla="*/ 23774400 h 31729680"/>
                <a:gd name="connsiteX46" fmla="*/ 8321040 w 10994082"/>
                <a:gd name="connsiteY46" fmla="*/ 21762720 h 31729680"/>
                <a:gd name="connsiteX47" fmla="*/ 8321040 w 10994082"/>
                <a:gd name="connsiteY47" fmla="*/ 19842480 h 31729680"/>
                <a:gd name="connsiteX48" fmla="*/ 9326880 w 10994082"/>
                <a:gd name="connsiteY48" fmla="*/ 15087600 h 31729680"/>
                <a:gd name="connsiteX49" fmla="*/ 9235440 w 10994082"/>
                <a:gd name="connsiteY49" fmla="*/ 14447520 h 31729680"/>
                <a:gd name="connsiteX50" fmla="*/ 9784080 w 10994082"/>
                <a:gd name="connsiteY50" fmla="*/ 12893040 h 31729680"/>
                <a:gd name="connsiteX51" fmla="*/ 10881360 w 10994082"/>
                <a:gd name="connsiteY51" fmla="*/ 10149840 h 31729680"/>
                <a:gd name="connsiteX52" fmla="*/ 9107746 w 10994082"/>
                <a:gd name="connsiteY52" fmla="*/ 2060369 h 31729680"/>
                <a:gd name="connsiteX53" fmla="*/ 8963940 w 10994082"/>
                <a:gd name="connsiteY53" fmla="*/ 1000751 h 31729680"/>
                <a:gd name="connsiteX54" fmla="*/ 6583680 w 10994082"/>
                <a:gd name="connsiteY54" fmla="*/ 640080 h 31729680"/>
                <a:gd name="connsiteX55" fmla="*/ 5486400 w 10994082"/>
                <a:gd name="connsiteY55" fmla="*/ 0 h 31729680"/>
                <a:gd name="connsiteX56" fmla="*/ 3657600 w 10994082"/>
                <a:gd name="connsiteY56" fmla="*/ 91440 h 31729680"/>
                <a:gd name="connsiteX57" fmla="*/ 3291840 w 10994082"/>
                <a:gd name="connsiteY57" fmla="*/ 914400 h 31729680"/>
                <a:gd name="connsiteX58" fmla="*/ 548640 w 10994082"/>
                <a:gd name="connsiteY58" fmla="*/ 1920240 h 3172968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48640 w 10994082"/>
                <a:gd name="connsiteY0" fmla="*/ 1920240 h 31744920"/>
                <a:gd name="connsiteX1" fmla="*/ 822960 w 10994082"/>
                <a:gd name="connsiteY1" fmla="*/ 3200400 h 31744920"/>
                <a:gd name="connsiteX2" fmla="*/ 0 w 10994082"/>
                <a:gd name="connsiteY2" fmla="*/ 9052560 h 31744920"/>
                <a:gd name="connsiteX3" fmla="*/ 914400 w 10994082"/>
                <a:gd name="connsiteY3" fmla="*/ 13533120 h 31744920"/>
                <a:gd name="connsiteX4" fmla="*/ 1554480 w 10994082"/>
                <a:gd name="connsiteY4" fmla="*/ 13807440 h 31744920"/>
                <a:gd name="connsiteX5" fmla="*/ 1371600 w 10994082"/>
                <a:gd name="connsiteY5" fmla="*/ 20025360 h 31744920"/>
                <a:gd name="connsiteX6" fmla="*/ 1737360 w 10994082"/>
                <a:gd name="connsiteY6" fmla="*/ 21214080 h 31744920"/>
                <a:gd name="connsiteX7" fmla="*/ 1463040 w 10994082"/>
                <a:gd name="connsiteY7" fmla="*/ 22585680 h 31744920"/>
                <a:gd name="connsiteX8" fmla="*/ 1463040 w 10994082"/>
                <a:gd name="connsiteY8" fmla="*/ 25146000 h 31744920"/>
                <a:gd name="connsiteX9" fmla="*/ 1645920 w 10994082"/>
                <a:gd name="connsiteY9" fmla="*/ 25877520 h 31744920"/>
                <a:gd name="connsiteX10" fmla="*/ 1097280 w 10994082"/>
                <a:gd name="connsiteY10" fmla="*/ 27980640 h 31744920"/>
                <a:gd name="connsiteX11" fmla="*/ 1097280 w 10994082"/>
                <a:gd name="connsiteY11" fmla="*/ 28712160 h 31744920"/>
                <a:gd name="connsiteX12" fmla="*/ 457200 w 10994082"/>
                <a:gd name="connsiteY12" fmla="*/ 31181040 h 31744920"/>
                <a:gd name="connsiteX13" fmla="*/ 914400 w 10994082"/>
                <a:gd name="connsiteY13" fmla="*/ 31729680 h 31744920"/>
                <a:gd name="connsiteX14" fmla="*/ 2103120 w 10994082"/>
                <a:gd name="connsiteY14" fmla="*/ 31089600 h 31744920"/>
                <a:gd name="connsiteX15" fmla="*/ 2468880 w 10994082"/>
                <a:gd name="connsiteY15" fmla="*/ 29443680 h 31744920"/>
                <a:gd name="connsiteX16" fmla="*/ 3383280 w 10994082"/>
                <a:gd name="connsiteY16" fmla="*/ 28620720 h 31744920"/>
                <a:gd name="connsiteX17" fmla="*/ 3383280 w 10994082"/>
                <a:gd name="connsiteY17" fmla="*/ 27980640 h 31744920"/>
                <a:gd name="connsiteX18" fmla="*/ 3108960 w 10994082"/>
                <a:gd name="connsiteY18" fmla="*/ 27340560 h 31744920"/>
                <a:gd name="connsiteX19" fmla="*/ 3474720 w 10994082"/>
                <a:gd name="connsiteY19" fmla="*/ 26700480 h 31744920"/>
                <a:gd name="connsiteX20" fmla="*/ 3383280 w 10994082"/>
                <a:gd name="connsiteY20" fmla="*/ 25054560 h 31744920"/>
                <a:gd name="connsiteX21" fmla="*/ 3931920 w 10994082"/>
                <a:gd name="connsiteY21" fmla="*/ 23042880 h 31744920"/>
                <a:gd name="connsiteX22" fmla="*/ 3931920 w 10994082"/>
                <a:gd name="connsiteY22" fmla="*/ 22128480 h 31744920"/>
                <a:gd name="connsiteX23" fmla="*/ 4114800 w 10994082"/>
                <a:gd name="connsiteY23" fmla="*/ 20939760 h 31744920"/>
                <a:gd name="connsiteX24" fmla="*/ 4114800 w 10994082"/>
                <a:gd name="connsiteY24" fmla="*/ 20299680 h 31744920"/>
                <a:gd name="connsiteX25" fmla="*/ 4754880 w 10994082"/>
                <a:gd name="connsiteY25" fmla="*/ 18379440 h 31744920"/>
                <a:gd name="connsiteX26" fmla="*/ 4663440 w 10994082"/>
                <a:gd name="connsiteY26" fmla="*/ 17739360 h 31744920"/>
                <a:gd name="connsiteX27" fmla="*/ 5303520 w 10994082"/>
                <a:gd name="connsiteY27" fmla="*/ 15819120 h 31744920"/>
                <a:gd name="connsiteX28" fmla="*/ 5669280 w 10994082"/>
                <a:gd name="connsiteY28" fmla="*/ 17647920 h 31744920"/>
                <a:gd name="connsiteX29" fmla="*/ 5577840 w 10994082"/>
                <a:gd name="connsiteY29" fmla="*/ 19659600 h 31744920"/>
                <a:gd name="connsiteX30" fmla="*/ 6126480 w 10994082"/>
                <a:gd name="connsiteY30" fmla="*/ 21122640 h 31744920"/>
                <a:gd name="connsiteX31" fmla="*/ 6309360 w 10994082"/>
                <a:gd name="connsiteY31" fmla="*/ 22951440 h 31744920"/>
                <a:gd name="connsiteX32" fmla="*/ 5669280 w 10994082"/>
                <a:gd name="connsiteY32" fmla="*/ 24414480 h 31744920"/>
                <a:gd name="connsiteX33" fmla="*/ 5577840 w 10994082"/>
                <a:gd name="connsiteY33" fmla="*/ 25603200 h 31744920"/>
                <a:gd name="connsiteX34" fmla="*/ 5204248 w 10994082"/>
                <a:gd name="connsiteY34" fmla="*/ 26872896 h 31744920"/>
                <a:gd name="connsiteX35" fmla="*/ 5577840 w 10994082"/>
                <a:gd name="connsiteY35" fmla="*/ 28895040 h 31744920"/>
                <a:gd name="connsiteX36" fmla="*/ 6492240 w 10994082"/>
                <a:gd name="connsiteY36" fmla="*/ 30083760 h 31744920"/>
                <a:gd name="connsiteX37" fmla="*/ 6400800 w 10994082"/>
                <a:gd name="connsiteY37" fmla="*/ 30632400 h 31744920"/>
                <a:gd name="connsiteX38" fmla="*/ 6949440 w 10994082"/>
                <a:gd name="connsiteY38" fmla="*/ 31272480 h 31744920"/>
                <a:gd name="connsiteX39" fmla="*/ 8229600 w 10994082"/>
                <a:gd name="connsiteY39" fmla="*/ 30723840 h 31744920"/>
                <a:gd name="connsiteX40" fmla="*/ 8229600 w 10994082"/>
                <a:gd name="connsiteY40" fmla="*/ 29626560 h 31744920"/>
                <a:gd name="connsiteX41" fmla="*/ 7498080 w 10994082"/>
                <a:gd name="connsiteY41" fmla="*/ 28254960 h 31744920"/>
                <a:gd name="connsiteX42" fmla="*/ 7525875 w 10994082"/>
                <a:gd name="connsiteY42" fmla="*/ 27844413 h 31744920"/>
                <a:gd name="connsiteX43" fmla="*/ 7132320 w 10994082"/>
                <a:gd name="connsiteY43" fmla="*/ 26609040 h 31744920"/>
                <a:gd name="connsiteX44" fmla="*/ 7573810 w 10994082"/>
                <a:gd name="connsiteY44" fmla="*/ 25254235 h 31744920"/>
                <a:gd name="connsiteX45" fmla="*/ 7772400 w 10994082"/>
                <a:gd name="connsiteY45" fmla="*/ 23774400 h 31744920"/>
                <a:gd name="connsiteX46" fmla="*/ 8321040 w 10994082"/>
                <a:gd name="connsiteY46" fmla="*/ 21762720 h 31744920"/>
                <a:gd name="connsiteX47" fmla="*/ 8321040 w 10994082"/>
                <a:gd name="connsiteY47" fmla="*/ 19842480 h 31744920"/>
                <a:gd name="connsiteX48" fmla="*/ 9326880 w 10994082"/>
                <a:gd name="connsiteY48" fmla="*/ 15087600 h 31744920"/>
                <a:gd name="connsiteX49" fmla="*/ 9235440 w 10994082"/>
                <a:gd name="connsiteY49" fmla="*/ 14447520 h 31744920"/>
                <a:gd name="connsiteX50" fmla="*/ 9784080 w 10994082"/>
                <a:gd name="connsiteY50" fmla="*/ 12893040 h 31744920"/>
                <a:gd name="connsiteX51" fmla="*/ 10881360 w 10994082"/>
                <a:gd name="connsiteY51" fmla="*/ 10149840 h 31744920"/>
                <a:gd name="connsiteX52" fmla="*/ 9107746 w 10994082"/>
                <a:gd name="connsiteY52" fmla="*/ 2060369 h 31744920"/>
                <a:gd name="connsiteX53" fmla="*/ 8963940 w 10994082"/>
                <a:gd name="connsiteY53" fmla="*/ 1000751 h 31744920"/>
                <a:gd name="connsiteX54" fmla="*/ 6583680 w 10994082"/>
                <a:gd name="connsiteY54" fmla="*/ 640080 h 31744920"/>
                <a:gd name="connsiteX55" fmla="*/ 5486400 w 10994082"/>
                <a:gd name="connsiteY55" fmla="*/ 0 h 31744920"/>
                <a:gd name="connsiteX56" fmla="*/ 3657600 w 10994082"/>
                <a:gd name="connsiteY56" fmla="*/ 91440 h 31744920"/>
                <a:gd name="connsiteX57" fmla="*/ 3291840 w 10994082"/>
                <a:gd name="connsiteY57" fmla="*/ 914400 h 31744920"/>
                <a:gd name="connsiteX58" fmla="*/ 548640 w 1099408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63880 w 11009322"/>
                <a:gd name="connsiteY0" fmla="*/ 1920240 h 31744920"/>
                <a:gd name="connsiteX1" fmla="*/ 838200 w 11009322"/>
                <a:gd name="connsiteY1" fmla="*/ 3200400 h 31744920"/>
                <a:gd name="connsiteX2" fmla="*/ 15240 w 11009322"/>
                <a:gd name="connsiteY2" fmla="*/ 9052560 h 31744920"/>
                <a:gd name="connsiteX3" fmla="*/ 929640 w 11009322"/>
                <a:gd name="connsiteY3" fmla="*/ 13533120 h 31744920"/>
                <a:gd name="connsiteX4" fmla="*/ 1569720 w 11009322"/>
                <a:gd name="connsiteY4" fmla="*/ 13807440 h 31744920"/>
                <a:gd name="connsiteX5" fmla="*/ 1386840 w 11009322"/>
                <a:gd name="connsiteY5" fmla="*/ 20025360 h 31744920"/>
                <a:gd name="connsiteX6" fmla="*/ 1752600 w 11009322"/>
                <a:gd name="connsiteY6" fmla="*/ 21214080 h 31744920"/>
                <a:gd name="connsiteX7" fmla="*/ 1478280 w 11009322"/>
                <a:gd name="connsiteY7" fmla="*/ 22585680 h 31744920"/>
                <a:gd name="connsiteX8" fmla="*/ 1478280 w 11009322"/>
                <a:gd name="connsiteY8" fmla="*/ 25146000 h 31744920"/>
                <a:gd name="connsiteX9" fmla="*/ 1661160 w 11009322"/>
                <a:gd name="connsiteY9" fmla="*/ 25877520 h 31744920"/>
                <a:gd name="connsiteX10" fmla="*/ 1112520 w 11009322"/>
                <a:gd name="connsiteY10" fmla="*/ 27980640 h 31744920"/>
                <a:gd name="connsiteX11" fmla="*/ 1112520 w 11009322"/>
                <a:gd name="connsiteY11" fmla="*/ 28712160 h 31744920"/>
                <a:gd name="connsiteX12" fmla="*/ 472440 w 11009322"/>
                <a:gd name="connsiteY12" fmla="*/ 31181040 h 31744920"/>
                <a:gd name="connsiteX13" fmla="*/ 929640 w 11009322"/>
                <a:gd name="connsiteY13" fmla="*/ 31729680 h 31744920"/>
                <a:gd name="connsiteX14" fmla="*/ 2118360 w 11009322"/>
                <a:gd name="connsiteY14" fmla="*/ 31089600 h 31744920"/>
                <a:gd name="connsiteX15" fmla="*/ 2484120 w 11009322"/>
                <a:gd name="connsiteY15" fmla="*/ 29443680 h 31744920"/>
                <a:gd name="connsiteX16" fmla="*/ 3398520 w 11009322"/>
                <a:gd name="connsiteY16" fmla="*/ 28620720 h 31744920"/>
                <a:gd name="connsiteX17" fmla="*/ 3398520 w 11009322"/>
                <a:gd name="connsiteY17" fmla="*/ 27980640 h 31744920"/>
                <a:gd name="connsiteX18" fmla="*/ 3124200 w 11009322"/>
                <a:gd name="connsiteY18" fmla="*/ 27340560 h 31744920"/>
                <a:gd name="connsiteX19" fmla="*/ 3489960 w 11009322"/>
                <a:gd name="connsiteY19" fmla="*/ 26700480 h 31744920"/>
                <a:gd name="connsiteX20" fmla="*/ 3398520 w 11009322"/>
                <a:gd name="connsiteY20" fmla="*/ 25054560 h 31744920"/>
                <a:gd name="connsiteX21" fmla="*/ 3947160 w 11009322"/>
                <a:gd name="connsiteY21" fmla="*/ 23042880 h 31744920"/>
                <a:gd name="connsiteX22" fmla="*/ 3947160 w 11009322"/>
                <a:gd name="connsiteY22" fmla="*/ 22128480 h 31744920"/>
                <a:gd name="connsiteX23" fmla="*/ 4130040 w 11009322"/>
                <a:gd name="connsiteY23" fmla="*/ 20939760 h 31744920"/>
                <a:gd name="connsiteX24" fmla="*/ 4130040 w 11009322"/>
                <a:gd name="connsiteY24" fmla="*/ 20299680 h 31744920"/>
                <a:gd name="connsiteX25" fmla="*/ 4770120 w 11009322"/>
                <a:gd name="connsiteY25" fmla="*/ 18379440 h 31744920"/>
                <a:gd name="connsiteX26" fmla="*/ 4678680 w 11009322"/>
                <a:gd name="connsiteY26" fmla="*/ 17739360 h 31744920"/>
                <a:gd name="connsiteX27" fmla="*/ 5318760 w 11009322"/>
                <a:gd name="connsiteY27" fmla="*/ 15819120 h 31744920"/>
                <a:gd name="connsiteX28" fmla="*/ 5684520 w 11009322"/>
                <a:gd name="connsiteY28" fmla="*/ 17647920 h 31744920"/>
                <a:gd name="connsiteX29" fmla="*/ 5593080 w 11009322"/>
                <a:gd name="connsiteY29" fmla="*/ 19659600 h 31744920"/>
                <a:gd name="connsiteX30" fmla="*/ 6141720 w 11009322"/>
                <a:gd name="connsiteY30" fmla="*/ 21122640 h 31744920"/>
                <a:gd name="connsiteX31" fmla="*/ 6324600 w 11009322"/>
                <a:gd name="connsiteY31" fmla="*/ 22951440 h 31744920"/>
                <a:gd name="connsiteX32" fmla="*/ 5684520 w 11009322"/>
                <a:gd name="connsiteY32" fmla="*/ 24414480 h 31744920"/>
                <a:gd name="connsiteX33" fmla="*/ 5593080 w 11009322"/>
                <a:gd name="connsiteY33" fmla="*/ 25603200 h 31744920"/>
                <a:gd name="connsiteX34" fmla="*/ 5219488 w 11009322"/>
                <a:gd name="connsiteY34" fmla="*/ 26872896 h 31744920"/>
                <a:gd name="connsiteX35" fmla="*/ 5593080 w 11009322"/>
                <a:gd name="connsiteY35" fmla="*/ 28895040 h 31744920"/>
                <a:gd name="connsiteX36" fmla="*/ 6507480 w 11009322"/>
                <a:gd name="connsiteY36" fmla="*/ 30083760 h 31744920"/>
                <a:gd name="connsiteX37" fmla="*/ 6416040 w 11009322"/>
                <a:gd name="connsiteY37" fmla="*/ 30632400 h 31744920"/>
                <a:gd name="connsiteX38" fmla="*/ 6964680 w 11009322"/>
                <a:gd name="connsiteY38" fmla="*/ 31272480 h 31744920"/>
                <a:gd name="connsiteX39" fmla="*/ 8244840 w 11009322"/>
                <a:gd name="connsiteY39" fmla="*/ 30723840 h 31744920"/>
                <a:gd name="connsiteX40" fmla="*/ 8244840 w 11009322"/>
                <a:gd name="connsiteY40" fmla="*/ 29626560 h 31744920"/>
                <a:gd name="connsiteX41" fmla="*/ 7513320 w 11009322"/>
                <a:gd name="connsiteY41" fmla="*/ 28254960 h 31744920"/>
                <a:gd name="connsiteX42" fmla="*/ 7541115 w 11009322"/>
                <a:gd name="connsiteY42" fmla="*/ 27844413 h 31744920"/>
                <a:gd name="connsiteX43" fmla="*/ 7147560 w 11009322"/>
                <a:gd name="connsiteY43" fmla="*/ 26609040 h 31744920"/>
                <a:gd name="connsiteX44" fmla="*/ 7589050 w 11009322"/>
                <a:gd name="connsiteY44" fmla="*/ 25254235 h 31744920"/>
                <a:gd name="connsiteX45" fmla="*/ 7787640 w 11009322"/>
                <a:gd name="connsiteY45" fmla="*/ 23774400 h 31744920"/>
                <a:gd name="connsiteX46" fmla="*/ 8336280 w 11009322"/>
                <a:gd name="connsiteY46" fmla="*/ 21762720 h 31744920"/>
                <a:gd name="connsiteX47" fmla="*/ 8336280 w 11009322"/>
                <a:gd name="connsiteY47" fmla="*/ 19842480 h 31744920"/>
                <a:gd name="connsiteX48" fmla="*/ 9342120 w 11009322"/>
                <a:gd name="connsiteY48" fmla="*/ 15087600 h 31744920"/>
                <a:gd name="connsiteX49" fmla="*/ 9250680 w 11009322"/>
                <a:gd name="connsiteY49" fmla="*/ 14447520 h 31744920"/>
                <a:gd name="connsiteX50" fmla="*/ 9799320 w 11009322"/>
                <a:gd name="connsiteY50" fmla="*/ 12893040 h 31744920"/>
                <a:gd name="connsiteX51" fmla="*/ 10896600 w 11009322"/>
                <a:gd name="connsiteY51" fmla="*/ 10149840 h 31744920"/>
                <a:gd name="connsiteX52" fmla="*/ 9122986 w 11009322"/>
                <a:gd name="connsiteY52" fmla="*/ 2060369 h 31744920"/>
                <a:gd name="connsiteX53" fmla="*/ 8979180 w 11009322"/>
                <a:gd name="connsiteY53" fmla="*/ 1000751 h 31744920"/>
                <a:gd name="connsiteX54" fmla="*/ 6598920 w 11009322"/>
                <a:gd name="connsiteY54" fmla="*/ 640080 h 31744920"/>
                <a:gd name="connsiteX55" fmla="*/ 5501640 w 11009322"/>
                <a:gd name="connsiteY55" fmla="*/ 0 h 31744920"/>
                <a:gd name="connsiteX56" fmla="*/ 3672840 w 11009322"/>
                <a:gd name="connsiteY56" fmla="*/ 91440 h 31744920"/>
                <a:gd name="connsiteX57" fmla="*/ 3307080 w 11009322"/>
                <a:gd name="connsiteY57" fmla="*/ 914400 h 31744920"/>
                <a:gd name="connsiteX58" fmla="*/ 563880 w 11009322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6974751 w 11019393"/>
                <a:gd name="connsiteY38" fmla="*/ 31272480 h 31744920"/>
                <a:gd name="connsiteX39" fmla="*/ 8254911 w 11019393"/>
                <a:gd name="connsiteY39" fmla="*/ 30723840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6974751 w 11019393"/>
                <a:gd name="connsiteY38" fmla="*/ 31272480 h 31744920"/>
                <a:gd name="connsiteX39" fmla="*/ 8254911 w 11019393"/>
                <a:gd name="connsiteY39" fmla="*/ 30723840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6923878 w 11019393"/>
                <a:gd name="connsiteY38" fmla="*/ 30959883 h 31744920"/>
                <a:gd name="connsiteX39" fmla="*/ 8254911 w 11019393"/>
                <a:gd name="connsiteY39" fmla="*/ 30723840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254911 w 11019393"/>
                <a:gd name="connsiteY39" fmla="*/ 30723840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254911 w 11019393"/>
                <a:gd name="connsiteY39" fmla="*/ 30723840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084305 w 11019393"/>
                <a:gd name="connsiteY39" fmla="*/ 31058013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517551 w 11019393"/>
                <a:gd name="connsiteY36" fmla="*/ 30083760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304984 w 11019393"/>
                <a:gd name="connsiteY36" fmla="*/ 29978588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408591 w 11019393"/>
                <a:gd name="connsiteY16" fmla="*/ 28620720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111580 w 11019393"/>
                <a:gd name="connsiteY36" fmla="*/ 29880458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055790 w 11019393"/>
                <a:gd name="connsiteY16" fmla="*/ 28751968 h 31744920"/>
                <a:gd name="connsiteX17" fmla="*/ 3408591 w 11019393"/>
                <a:gd name="connsiteY17" fmla="*/ 27980640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111580 w 11019393"/>
                <a:gd name="connsiteY36" fmla="*/ 29880458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494191 w 11019393"/>
                <a:gd name="connsiteY15" fmla="*/ 29443680 h 31744920"/>
                <a:gd name="connsiteX16" fmla="*/ 3055790 w 11019393"/>
                <a:gd name="connsiteY16" fmla="*/ 28751968 h 31744920"/>
                <a:gd name="connsiteX17" fmla="*/ 3249194 w 11019393"/>
                <a:gd name="connsiteY17" fmla="*/ 27966931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111580 w 11019393"/>
                <a:gd name="connsiteY36" fmla="*/ 29880458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44920"/>
                <a:gd name="connsiteX1" fmla="*/ 848271 w 11019393"/>
                <a:gd name="connsiteY1" fmla="*/ 3200400 h 31744920"/>
                <a:gd name="connsiteX2" fmla="*/ 25311 w 11019393"/>
                <a:gd name="connsiteY2" fmla="*/ 9052560 h 31744920"/>
                <a:gd name="connsiteX3" fmla="*/ 696408 w 11019393"/>
                <a:gd name="connsiteY3" fmla="*/ 13091012 h 31744920"/>
                <a:gd name="connsiteX4" fmla="*/ 1579791 w 11019393"/>
                <a:gd name="connsiteY4" fmla="*/ 13807440 h 31744920"/>
                <a:gd name="connsiteX5" fmla="*/ 1396911 w 11019393"/>
                <a:gd name="connsiteY5" fmla="*/ 20025360 h 31744920"/>
                <a:gd name="connsiteX6" fmla="*/ 1762671 w 11019393"/>
                <a:gd name="connsiteY6" fmla="*/ 21214080 h 31744920"/>
                <a:gd name="connsiteX7" fmla="*/ 1488351 w 11019393"/>
                <a:gd name="connsiteY7" fmla="*/ 22585680 h 31744920"/>
                <a:gd name="connsiteX8" fmla="*/ 1488351 w 11019393"/>
                <a:gd name="connsiteY8" fmla="*/ 25146000 h 31744920"/>
                <a:gd name="connsiteX9" fmla="*/ 1671231 w 11019393"/>
                <a:gd name="connsiteY9" fmla="*/ 25877520 h 31744920"/>
                <a:gd name="connsiteX10" fmla="*/ 1122591 w 11019393"/>
                <a:gd name="connsiteY10" fmla="*/ 27980640 h 31744920"/>
                <a:gd name="connsiteX11" fmla="*/ 1122591 w 11019393"/>
                <a:gd name="connsiteY11" fmla="*/ 28712160 h 31744920"/>
                <a:gd name="connsiteX12" fmla="*/ 482511 w 11019393"/>
                <a:gd name="connsiteY12" fmla="*/ 31181040 h 31744920"/>
                <a:gd name="connsiteX13" fmla="*/ 939711 w 11019393"/>
                <a:gd name="connsiteY13" fmla="*/ 31729680 h 31744920"/>
                <a:gd name="connsiteX14" fmla="*/ 2128431 w 11019393"/>
                <a:gd name="connsiteY14" fmla="*/ 31089600 h 31744920"/>
                <a:gd name="connsiteX15" fmla="*/ 2630300 w 11019393"/>
                <a:gd name="connsiteY15" fmla="*/ 29635134 h 31744920"/>
                <a:gd name="connsiteX16" fmla="*/ 3055790 w 11019393"/>
                <a:gd name="connsiteY16" fmla="*/ 28751968 h 31744920"/>
                <a:gd name="connsiteX17" fmla="*/ 3249194 w 11019393"/>
                <a:gd name="connsiteY17" fmla="*/ 27966931 h 31744920"/>
                <a:gd name="connsiteX18" fmla="*/ 3134271 w 11019393"/>
                <a:gd name="connsiteY18" fmla="*/ 27340560 h 31744920"/>
                <a:gd name="connsiteX19" fmla="*/ 3500031 w 11019393"/>
                <a:gd name="connsiteY19" fmla="*/ 26700480 h 31744920"/>
                <a:gd name="connsiteX20" fmla="*/ 3408591 w 11019393"/>
                <a:gd name="connsiteY20" fmla="*/ 25054560 h 31744920"/>
                <a:gd name="connsiteX21" fmla="*/ 3957231 w 11019393"/>
                <a:gd name="connsiteY21" fmla="*/ 23042880 h 31744920"/>
                <a:gd name="connsiteX22" fmla="*/ 3957231 w 11019393"/>
                <a:gd name="connsiteY22" fmla="*/ 22128480 h 31744920"/>
                <a:gd name="connsiteX23" fmla="*/ 4140111 w 11019393"/>
                <a:gd name="connsiteY23" fmla="*/ 20939760 h 31744920"/>
                <a:gd name="connsiteX24" fmla="*/ 4140111 w 11019393"/>
                <a:gd name="connsiteY24" fmla="*/ 20299680 h 31744920"/>
                <a:gd name="connsiteX25" fmla="*/ 4780191 w 11019393"/>
                <a:gd name="connsiteY25" fmla="*/ 18379440 h 31744920"/>
                <a:gd name="connsiteX26" fmla="*/ 4688751 w 11019393"/>
                <a:gd name="connsiteY26" fmla="*/ 17739360 h 31744920"/>
                <a:gd name="connsiteX27" fmla="*/ 5328831 w 11019393"/>
                <a:gd name="connsiteY27" fmla="*/ 15819120 h 31744920"/>
                <a:gd name="connsiteX28" fmla="*/ 5694591 w 11019393"/>
                <a:gd name="connsiteY28" fmla="*/ 17647920 h 31744920"/>
                <a:gd name="connsiteX29" fmla="*/ 5603151 w 11019393"/>
                <a:gd name="connsiteY29" fmla="*/ 19659600 h 31744920"/>
                <a:gd name="connsiteX30" fmla="*/ 6151791 w 11019393"/>
                <a:gd name="connsiteY30" fmla="*/ 21122640 h 31744920"/>
                <a:gd name="connsiteX31" fmla="*/ 6334671 w 11019393"/>
                <a:gd name="connsiteY31" fmla="*/ 22951440 h 31744920"/>
                <a:gd name="connsiteX32" fmla="*/ 5694591 w 11019393"/>
                <a:gd name="connsiteY32" fmla="*/ 24414480 h 31744920"/>
                <a:gd name="connsiteX33" fmla="*/ 5603151 w 11019393"/>
                <a:gd name="connsiteY33" fmla="*/ 25603200 h 31744920"/>
                <a:gd name="connsiteX34" fmla="*/ 5229559 w 11019393"/>
                <a:gd name="connsiteY34" fmla="*/ 26872896 h 31744920"/>
                <a:gd name="connsiteX35" fmla="*/ 5603151 w 11019393"/>
                <a:gd name="connsiteY35" fmla="*/ 28895040 h 31744920"/>
                <a:gd name="connsiteX36" fmla="*/ 6111580 w 11019393"/>
                <a:gd name="connsiteY36" fmla="*/ 29880458 h 31744920"/>
                <a:gd name="connsiteX37" fmla="*/ 6426111 w 11019393"/>
                <a:gd name="connsiteY37" fmla="*/ 30632400 h 31744920"/>
                <a:gd name="connsiteX38" fmla="*/ 7039921 w 11019393"/>
                <a:gd name="connsiteY38" fmla="*/ 31156143 h 31744920"/>
                <a:gd name="connsiteX39" fmla="*/ 8161667 w 11019393"/>
                <a:gd name="connsiteY39" fmla="*/ 30665495 h 31744920"/>
                <a:gd name="connsiteX40" fmla="*/ 8254911 w 11019393"/>
                <a:gd name="connsiteY40" fmla="*/ 29626560 h 31744920"/>
                <a:gd name="connsiteX41" fmla="*/ 7523391 w 11019393"/>
                <a:gd name="connsiteY41" fmla="*/ 28254960 h 31744920"/>
                <a:gd name="connsiteX42" fmla="*/ 7551186 w 11019393"/>
                <a:gd name="connsiteY42" fmla="*/ 27844413 h 31744920"/>
                <a:gd name="connsiteX43" fmla="*/ 7157631 w 11019393"/>
                <a:gd name="connsiteY43" fmla="*/ 26609040 h 31744920"/>
                <a:gd name="connsiteX44" fmla="*/ 7599121 w 11019393"/>
                <a:gd name="connsiteY44" fmla="*/ 25254235 h 31744920"/>
                <a:gd name="connsiteX45" fmla="*/ 7797711 w 11019393"/>
                <a:gd name="connsiteY45" fmla="*/ 23774400 h 31744920"/>
                <a:gd name="connsiteX46" fmla="*/ 8346351 w 11019393"/>
                <a:gd name="connsiteY46" fmla="*/ 21762720 h 31744920"/>
                <a:gd name="connsiteX47" fmla="*/ 8346351 w 11019393"/>
                <a:gd name="connsiteY47" fmla="*/ 19842480 h 31744920"/>
                <a:gd name="connsiteX48" fmla="*/ 9352191 w 11019393"/>
                <a:gd name="connsiteY48" fmla="*/ 15087600 h 31744920"/>
                <a:gd name="connsiteX49" fmla="*/ 9260751 w 11019393"/>
                <a:gd name="connsiteY49" fmla="*/ 14447520 h 31744920"/>
                <a:gd name="connsiteX50" fmla="*/ 9809391 w 11019393"/>
                <a:gd name="connsiteY50" fmla="*/ 12893040 h 31744920"/>
                <a:gd name="connsiteX51" fmla="*/ 10906671 w 11019393"/>
                <a:gd name="connsiteY51" fmla="*/ 10149840 h 31744920"/>
                <a:gd name="connsiteX52" fmla="*/ 9133057 w 11019393"/>
                <a:gd name="connsiteY52" fmla="*/ 2060369 h 31744920"/>
                <a:gd name="connsiteX53" fmla="*/ 8989251 w 11019393"/>
                <a:gd name="connsiteY53" fmla="*/ 1000751 h 31744920"/>
                <a:gd name="connsiteX54" fmla="*/ 6608991 w 11019393"/>
                <a:gd name="connsiteY54" fmla="*/ 640080 h 31744920"/>
                <a:gd name="connsiteX55" fmla="*/ 5511711 w 11019393"/>
                <a:gd name="connsiteY55" fmla="*/ 0 h 31744920"/>
                <a:gd name="connsiteX56" fmla="*/ 3682911 w 11019393"/>
                <a:gd name="connsiteY56" fmla="*/ 91440 h 31744920"/>
                <a:gd name="connsiteX57" fmla="*/ 3317151 w 11019393"/>
                <a:gd name="connsiteY57" fmla="*/ 914400 h 31744920"/>
                <a:gd name="connsiteX58" fmla="*/ 573951 w 11019393"/>
                <a:gd name="connsiteY58" fmla="*/ 1920240 h 31744920"/>
                <a:gd name="connsiteX0" fmla="*/ 573951 w 11019393"/>
                <a:gd name="connsiteY0" fmla="*/ 1920240 h 31799249"/>
                <a:gd name="connsiteX1" fmla="*/ 848271 w 11019393"/>
                <a:gd name="connsiteY1" fmla="*/ 3200400 h 31799249"/>
                <a:gd name="connsiteX2" fmla="*/ 25311 w 11019393"/>
                <a:gd name="connsiteY2" fmla="*/ 9052560 h 31799249"/>
                <a:gd name="connsiteX3" fmla="*/ 696408 w 11019393"/>
                <a:gd name="connsiteY3" fmla="*/ 13091012 h 31799249"/>
                <a:gd name="connsiteX4" fmla="*/ 1579791 w 11019393"/>
                <a:gd name="connsiteY4" fmla="*/ 13807440 h 31799249"/>
                <a:gd name="connsiteX5" fmla="*/ 1396911 w 11019393"/>
                <a:gd name="connsiteY5" fmla="*/ 20025360 h 31799249"/>
                <a:gd name="connsiteX6" fmla="*/ 1762671 w 11019393"/>
                <a:gd name="connsiteY6" fmla="*/ 21214080 h 31799249"/>
                <a:gd name="connsiteX7" fmla="*/ 1488351 w 11019393"/>
                <a:gd name="connsiteY7" fmla="*/ 22585680 h 31799249"/>
                <a:gd name="connsiteX8" fmla="*/ 1488351 w 11019393"/>
                <a:gd name="connsiteY8" fmla="*/ 25146000 h 31799249"/>
                <a:gd name="connsiteX9" fmla="*/ 1671231 w 11019393"/>
                <a:gd name="connsiteY9" fmla="*/ 25877520 h 31799249"/>
                <a:gd name="connsiteX10" fmla="*/ 1122591 w 11019393"/>
                <a:gd name="connsiteY10" fmla="*/ 27980640 h 31799249"/>
                <a:gd name="connsiteX11" fmla="*/ 1122591 w 11019393"/>
                <a:gd name="connsiteY11" fmla="*/ 28712160 h 31799249"/>
                <a:gd name="connsiteX12" fmla="*/ 482511 w 11019393"/>
                <a:gd name="connsiteY12" fmla="*/ 31181040 h 31799249"/>
                <a:gd name="connsiteX13" fmla="*/ 939711 w 11019393"/>
                <a:gd name="connsiteY13" fmla="*/ 31729680 h 31799249"/>
                <a:gd name="connsiteX14" fmla="*/ 2127449 w 11019393"/>
                <a:gd name="connsiteY14" fmla="*/ 30763624 h 31799249"/>
                <a:gd name="connsiteX15" fmla="*/ 2630300 w 11019393"/>
                <a:gd name="connsiteY15" fmla="*/ 29635134 h 31799249"/>
                <a:gd name="connsiteX16" fmla="*/ 3055790 w 11019393"/>
                <a:gd name="connsiteY16" fmla="*/ 28751968 h 31799249"/>
                <a:gd name="connsiteX17" fmla="*/ 3249194 w 11019393"/>
                <a:gd name="connsiteY17" fmla="*/ 27966931 h 31799249"/>
                <a:gd name="connsiteX18" fmla="*/ 3134271 w 11019393"/>
                <a:gd name="connsiteY18" fmla="*/ 27340560 h 31799249"/>
                <a:gd name="connsiteX19" fmla="*/ 3500031 w 11019393"/>
                <a:gd name="connsiteY19" fmla="*/ 26700480 h 31799249"/>
                <a:gd name="connsiteX20" fmla="*/ 3408591 w 11019393"/>
                <a:gd name="connsiteY20" fmla="*/ 25054560 h 31799249"/>
                <a:gd name="connsiteX21" fmla="*/ 3957231 w 11019393"/>
                <a:gd name="connsiteY21" fmla="*/ 23042880 h 31799249"/>
                <a:gd name="connsiteX22" fmla="*/ 3957231 w 11019393"/>
                <a:gd name="connsiteY22" fmla="*/ 22128480 h 31799249"/>
                <a:gd name="connsiteX23" fmla="*/ 4140111 w 11019393"/>
                <a:gd name="connsiteY23" fmla="*/ 20939760 h 31799249"/>
                <a:gd name="connsiteX24" fmla="*/ 4140111 w 11019393"/>
                <a:gd name="connsiteY24" fmla="*/ 20299680 h 31799249"/>
                <a:gd name="connsiteX25" fmla="*/ 4780191 w 11019393"/>
                <a:gd name="connsiteY25" fmla="*/ 18379440 h 31799249"/>
                <a:gd name="connsiteX26" fmla="*/ 4688751 w 11019393"/>
                <a:gd name="connsiteY26" fmla="*/ 17739360 h 31799249"/>
                <a:gd name="connsiteX27" fmla="*/ 5328831 w 11019393"/>
                <a:gd name="connsiteY27" fmla="*/ 15819120 h 31799249"/>
                <a:gd name="connsiteX28" fmla="*/ 5694591 w 11019393"/>
                <a:gd name="connsiteY28" fmla="*/ 17647920 h 31799249"/>
                <a:gd name="connsiteX29" fmla="*/ 5603151 w 11019393"/>
                <a:gd name="connsiteY29" fmla="*/ 19659600 h 31799249"/>
                <a:gd name="connsiteX30" fmla="*/ 6151791 w 11019393"/>
                <a:gd name="connsiteY30" fmla="*/ 21122640 h 31799249"/>
                <a:gd name="connsiteX31" fmla="*/ 6334671 w 11019393"/>
                <a:gd name="connsiteY31" fmla="*/ 22951440 h 31799249"/>
                <a:gd name="connsiteX32" fmla="*/ 5694591 w 11019393"/>
                <a:gd name="connsiteY32" fmla="*/ 24414480 h 31799249"/>
                <a:gd name="connsiteX33" fmla="*/ 5603151 w 11019393"/>
                <a:gd name="connsiteY33" fmla="*/ 25603200 h 31799249"/>
                <a:gd name="connsiteX34" fmla="*/ 5229559 w 11019393"/>
                <a:gd name="connsiteY34" fmla="*/ 26872896 h 31799249"/>
                <a:gd name="connsiteX35" fmla="*/ 5603151 w 11019393"/>
                <a:gd name="connsiteY35" fmla="*/ 28895040 h 31799249"/>
                <a:gd name="connsiteX36" fmla="*/ 6111580 w 11019393"/>
                <a:gd name="connsiteY36" fmla="*/ 29880458 h 31799249"/>
                <a:gd name="connsiteX37" fmla="*/ 6426111 w 11019393"/>
                <a:gd name="connsiteY37" fmla="*/ 30632400 h 31799249"/>
                <a:gd name="connsiteX38" fmla="*/ 7039921 w 11019393"/>
                <a:gd name="connsiteY38" fmla="*/ 31156143 h 31799249"/>
                <a:gd name="connsiteX39" fmla="*/ 8161667 w 11019393"/>
                <a:gd name="connsiteY39" fmla="*/ 30665495 h 31799249"/>
                <a:gd name="connsiteX40" fmla="*/ 8254911 w 11019393"/>
                <a:gd name="connsiteY40" fmla="*/ 29626560 h 31799249"/>
                <a:gd name="connsiteX41" fmla="*/ 7523391 w 11019393"/>
                <a:gd name="connsiteY41" fmla="*/ 28254960 h 31799249"/>
                <a:gd name="connsiteX42" fmla="*/ 7551186 w 11019393"/>
                <a:gd name="connsiteY42" fmla="*/ 27844413 h 31799249"/>
                <a:gd name="connsiteX43" fmla="*/ 7157631 w 11019393"/>
                <a:gd name="connsiteY43" fmla="*/ 26609040 h 31799249"/>
                <a:gd name="connsiteX44" fmla="*/ 7599121 w 11019393"/>
                <a:gd name="connsiteY44" fmla="*/ 25254235 h 31799249"/>
                <a:gd name="connsiteX45" fmla="*/ 7797711 w 11019393"/>
                <a:gd name="connsiteY45" fmla="*/ 23774400 h 31799249"/>
                <a:gd name="connsiteX46" fmla="*/ 8346351 w 11019393"/>
                <a:gd name="connsiteY46" fmla="*/ 21762720 h 31799249"/>
                <a:gd name="connsiteX47" fmla="*/ 8346351 w 11019393"/>
                <a:gd name="connsiteY47" fmla="*/ 19842480 h 31799249"/>
                <a:gd name="connsiteX48" fmla="*/ 9352191 w 11019393"/>
                <a:gd name="connsiteY48" fmla="*/ 15087600 h 31799249"/>
                <a:gd name="connsiteX49" fmla="*/ 9260751 w 11019393"/>
                <a:gd name="connsiteY49" fmla="*/ 14447520 h 31799249"/>
                <a:gd name="connsiteX50" fmla="*/ 9809391 w 11019393"/>
                <a:gd name="connsiteY50" fmla="*/ 12893040 h 31799249"/>
                <a:gd name="connsiteX51" fmla="*/ 10906671 w 11019393"/>
                <a:gd name="connsiteY51" fmla="*/ 10149840 h 31799249"/>
                <a:gd name="connsiteX52" fmla="*/ 9133057 w 11019393"/>
                <a:gd name="connsiteY52" fmla="*/ 2060369 h 31799249"/>
                <a:gd name="connsiteX53" fmla="*/ 8989251 w 11019393"/>
                <a:gd name="connsiteY53" fmla="*/ 1000751 h 31799249"/>
                <a:gd name="connsiteX54" fmla="*/ 6608991 w 11019393"/>
                <a:gd name="connsiteY54" fmla="*/ 640080 h 31799249"/>
                <a:gd name="connsiteX55" fmla="*/ 5511711 w 11019393"/>
                <a:gd name="connsiteY55" fmla="*/ 0 h 31799249"/>
                <a:gd name="connsiteX56" fmla="*/ 3682911 w 11019393"/>
                <a:gd name="connsiteY56" fmla="*/ 91440 h 31799249"/>
                <a:gd name="connsiteX57" fmla="*/ 3317151 w 11019393"/>
                <a:gd name="connsiteY57" fmla="*/ 914400 h 31799249"/>
                <a:gd name="connsiteX58" fmla="*/ 573951 w 11019393"/>
                <a:gd name="connsiteY58" fmla="*/ 1920240 h 31799249"/>
                <a:gd name="connsiteX0" fmla="*/ 573951 w 11019393"/>
                <a:gd name="connsiteY0" fmla="*/ 1920240 h 31758362"/>
                <a:gd name="connsiteX1" fmla="*/ 848271 w 11019393"/>
                <a:gd name="connsiteY1" fmla="*/ 3200400 h 31758362"/>
                <a:gd name="connsiteX2" fmla="*/ 25311 w 11019393"/>
                <a:gd name="connsiteY2" fmla="*/ 9052560 h 31758362"/>
                <a:gd name="connsiteX3" fmla="*/ 696408 w 11019393"/>
                <a:gd name="connsiteY3" fmla="*/ 13091012 h 31758362"/>
                <a:gd name="connsiteX4" fmla="*/ 1579791 w 11019393"/>
                <a:gd name="connsiteY4" fmla="*/ 13807440 h 31758362"/>
                <a:gd name="connsiteX5" fmla="*/ 1396911 w 11019393"/>
                <a:gd name="connsiteY5" fmla="*/ 20025360 h 31758362"/>
                <a:gd name="connsiteX6" fmla="*/ 1762671 w 11019393"/>
                <a:gd name="connsiteY6" fmla="*/ 21214080 h 31758362"/>
                <a:gd name="connsiteX7" fmla="*/ 1488351 w 11019393"/>
                <a:gd name="connsiteY7" fmla="*/ 22585680 h 31758362"/>
                <a:gd name="connsiteX8" fmla="*/ 1488351 w 11019393"/>
                <a:gd name="connsiteY8" fmla="*/ 25146000 h 31758362"/>
                <a:gd name="connsiteX9" fmla="*/ 1671231 w 11019393"/>
                <a:gd name="connsiteY9" fmla="*/ 25877520 h 31758362"/>
                <a:gd name="connsiteX10" fmla="*/ 1122591 w 11019393"/>
                <a:gd name="connsiteY10" fmla="*/ 27980640 h 31758362"/>
                <a:gd name="connsiteX11" fmla="*/ 1122591 w 11019393"/>
                <a:gd name="connsiteY11" fmla="*/ 28712160 h 31758362"/>
                <a:gd name="connsiteX12" fmla="*/ 482511 w 11019393"/>
                <a:gd name="connsiteY12" fmla="*/ 31181040 h 31758362"/>
                <a:gd name="connsiteX13" fmla="*/ 939711 w 11019393"/>
                <a:gd name="connsiteY13" fmla="*/ 31729680 h 31758362"/>
                <a:gd name="connsiteX14" fmla="*/ 2204810 w 11019393"/>
                <a:gd name="connsiteY14" fmla="*/ 31008948 h 31758362"/>
                <a:gd name="connsiteX15" fmla="*/ 2630300 w 11019393"/>
                <a:gd name="connsiteY15" fmla="*/ 29635134 h 31758362"/>
                <a:gd name="connsiteX16" fmla="*/ 3055790 w 11019393"/>
                <a:gd name="connsiteY16" fmla="*/ 28751968 h 31758362"/>
                <a:gd name="connsiteX17" fmla="*/ 3249194 w 11019393"/>
                <a:gd name="connsiteY17" fmla="*/ 27966931 h 31758362"/>
                <a:gd name="connsiteX18" fmla="*/ 3134271 w 11019393"/>
                <a:gd name="connsiteY18" fmla="*/ 27340560 h 31758362"/>
                <a:gd name="connsiteX19" fmla="*/ 3500031 w 11019393"/>
                <a:gd name="connsiteY19" fmla="*/ 26700480 h 31758362"/>
                <a:gd name="connsiteX20" fmla="*/ 3408591 w 11019393"/>
                <a:gd name="connsiteY20" fmla="*/ 25054560 h 31758362"/>
                <a:gd name="connsiteX21" fmla="*/ 3957231 w 11019393"/>
                <a:gd name="connsiteY21" fmla="*/ 23042880 h 31758362"/>
                <a:gd name="connsiteX22" fmla="*/ 3957231 w 11019393"/>
                <a:gd name="connsiteY22" fmla="*/ 22128480 h 31758362"/>
                <a:gd name="connsiteX23" fmla="*/ 4140111 w 11019393"/>
                <a:gd name="connsiteY23" fmla="*/ 20939760 h 31758362"/>
                <a:gd name="connsiteX24" fmla="*/ 4140111 w 11019393"/>
                <a:gd name="connsiteY24" fmla="*/ 20299680 h 31758362"/>
                <a:gd name="connsiteX25" fmla="*/ 4780191 w 11019393"/>
                <a:gd name="connsiteY25" fmla="*/ 18379440 h 31758362"/>
                <a:gd name="connsiteX26" fmla="*/ 4688751 w 11019393"/>
                <a:gd name="connsiteY26" fmla="*/ 17739360 h 31758362"/>
                <a:gd name="connsiteX27" fmla="*/ 5328831 w 11019393"/>
                <a:gd name="connsiteY27" fmla="*/ 15819120 h 31758362"/>
                <a:gd name="connsiteX28" fmla="*/ 5694591 w 11019393"/>
                <a:gd name="connsiteY28" fmla="*/ 17647920 h 31758362"/>
                <a:gd name="connsiteX29" fmla="*/ 5603151 w 11019393"/>
                <a:gd name="connsiteY29" fmla="*/ 19659600 h 31758362"/>
                <a:gd name="connsiteX30" fmla="*/ 6151791 w 11019393"/>
                <a:gd name="connsiteY30" fmla="*/ 21122640 h 31758362"/>
                <a:gd name="connsiteX31" fmla="*/ 6334671 w 11019393"/>
                <a:gd name="connsiteY31" fmla="*/ 22951440 h 31758362"/>
                <a:gd name="connsiteX32" fmla="*/ 5694591 w 11019393"/>
                <a:gd name="connsiteY32" fmla="*/ 24414480 h 31758362"/>
                <a:gd name="connsiteX33" fmla="*/ 5603151 w 11019393"/>
                <a:gd name="connsiteY33" fmla="*/ 25603200 h 31758362"/>
                <a:gd name="connsiteX34" fmla="*/ 5229559 w 11019393"/>
                <a:gd name="connsiteY34" fmla="*/ 26872896 h 31758362"/>
                <a:gd name="connsiteX35" fmla="*/ 5603151 w 11019393"/>
                <a:gd name="connsiteY35" fmla="*/ 28895040 h 31758362"/>
                <a:gd name="connsiteX36" fmla="*/ 6111580 w 11019393"/>
                <a:gd name="connsiteY36" fmla="*/ 29880458 h 31758362"/>
                <a:gd name="connsiteX37" fmla="*/ 6426111 w 11019393"/>
                <a:gd name="connsiteY37" fmla="*/ 30632400 h 31758362"/>
                <a:gd name="connsiteX38" fmla="*/ 7039921 w 11019393"/>
                <a:gd name="connsiteY38" fmla="*/ 31156143 h 31758362"/>
                <a:gd name="connsiteX39" fmla="*/ 8161667 w 11019393"/>
                <a:gd name="connsiteY39" fmla="*/ 30665495 h 31758362"/>
                <a:gd name="connsiteX40" fmla="*/ 8254911 w 11019393"/>
                <a:gd name="connsiteY40" fmla="*/ 29626560 h 31758362"/>
                <a:gd name="connsiteX41" fmla="*/ 7523391 w 11019393"/>
                <a:gd name="connsiteY41" fmla="*/ 28254960 h 31758362"/>
                <a:gd name="connsiteX42" fmla="*/ 7551186 w 11019393"/>
                <a:gd name="connsiteY42" fmla="*/ 27844413 h 31758362"/>
                <a:gd name="connsiteX43" fmla="*/ 7157631 w 11019393"/>
                <a:gd name="connsiteY43" fmla="*/ 26609040 h 31758362"/>
                <a:gd name="connsiteX44" fmla="*/ 7599121 w 11019393"/>
                <a:gd name="connsiteY44" fmla="*/ 25254235 h 31758362"/>
                <a:gd name="connsiteX45" fmla="*/ 7797711 w 11019393"/>
                <a:gd name="connsiteY45" fmla="*/ 23774400 h 31758362"/>
                <a:gd name="connsiteX46" fmla="*/ 8346351 w 11019393"/>
                <a:gd name="connsiteY46" fmla="*/ 21762720 h 31758362"/>
                <a:gd name="connsiteX47" fmla="*/ 8346351 w 11019393"/>
                <a:gd name="connsiteY47" fmla="*/ 19842480 h 31758362"/>
                <a:gd name="connsiteX48" fmla="*/ 9352191 w 11019393"/>
                <a:gd name="connsiteY48" fmla="*/ 15087600 h 31758362"/>
                <a:gd name="connsiteX49" fmla="*/ 9260751 w 11019393"/>
                <a:gd name="connsiteY49" fmla="*/ 14447520 h 31758362"/>
                <a:gd name="connsiteX50" fmla="*/ 9809391 w 11019393"/>
                <a:gd name="connsiteY50" fmla="*/ 12893040 h 31758362"/>
                <a:gd name="connsiteX51" fmla="*/ 10906671 w 11019393"/>
                <a:gd name="connsiteY51" fmla="*/ 10149840 h 31758362"/>
                <a:gd name="connsiteX52" fmla="*/ 9133057 w 11019393"/>
                <a:gd name="connsiteY52" fmla="*/ 2060369 h 31758362"/>
                <a:gd name="connsiteX53" fmla="*/ 8989251 w 11019393"/>
                <a:gd name="connsiteY53" fmla="*/ 1000751 h 31758362"/>
                <a:gd name="connsiteX54" fmla="*/ 6608991 w 11019393"/>
                <a:gd name="connsiteY54" fmla="*/ 640080 h 31758362"/>
                <a:gd name="connsiteX55" fmla="*/ 5511711 w 11019393"/>
                <a:gd name="connsiteY55" fmla="*/ 0 h 31758362"/>
                <a:gd name="connsiteX56" fmla="*/ 3682911 w 11019393"/>
                <a:gd name="connsiteY56" fmla="*/ 91440 h 31758362"/>
                <a:gd name="connsiteX57" fmla="*/ 3317151 w 11019393"/>
                <a:gd name="connsiteY57" fmla="*/ 914400 h 31758362"/>
                <a:gd name="connsiteX58" fmla="*/ 573951 w 11019393"/>
                <a:gd name="connsiteY58" fmla="*/ 1920240 h 31758362"/>
                <a:gd name="connsiteX0" fmla="*/ 573951 w 11019393"/>
                <a:gd name="connsiteY0" fmla="*/ 1920240 h 31733708"/>
                <a:gd name="connsiteX1" fmla="*/ 848271 w 11019393"/>
                <a:gd name="connsiteY1" fmla="*/ 3200400 h 31733708"/>
                <a:gd name="connsiteX2" fmla="*/ 25311 w 11019393"/>
                <a:gd name="connsiteY2" fmla="*/ 9052560 h 31733708"/>
                <a:gd name="connsiteX3" fmla="*/ 696408 w 11019393"/>
                <a:gd name="connsiteY3" fmla="*/ 13091012 h 31733708"/>
                <a:gd name="connsiteX4" fmla="*/ 1579791 w 11019393"/>
                <a:gd name="connsiteY4" fmla="*/ 13807440 h 31733708"/>
                <a:gd name="connsiteX5" fmla="*/ 1396911 w 11019393"/>
                <a:gd name="connsiteY5" fmla="*/ 20025360 h 31733708"/>
                <a:gd name="connsiteX6" fmla="*/ 1762671 w 11019393"/>
                <a:gd name="connsiteY6" fmla="*/ 21214080 h 31733708"/>
                <a:gd name="connsiteX7" fmla="*/ 1488351 w 11019393"/>
                <a:gd name="connsiteY7" fmla="*/ 22585680 h 31733708"/>
                <a:gd name="connsiteX8" fmla="*/ 1488351 w 11019393"/>
                <a:gd name="connsiteY8" fmla="*/ 25146000 h 31733708"/>
                <a:gd name="connsiteX9" fmla="*/ 1671231 w 11019393"/>
                <a:gd name="connsiteY9" fmla="*/ 25877520 h 31733708"/>
                <a:gd name="connsiteX10" fmla="*/ 1122591 w 11019393"/>
                <a:gd name="connsiteY10" fmla="*/ 27980640 h 31733708"/>
                <a:gd name="connsiteX11" fmla="*/ 1122591 w 11019393"/>
                <a:gd name="connsiteY11" fmla="*/ 28712160 h 31733708"/>
                <a:gd name="connsiteX12" fmla="*/ 482511 w 11019393"/>
                <a:gd name="connsiteY12" fmla="*/ 31181040 h 31733708"/>
                <a:gd name="connsiteX13" fmla="*/ 939711 w 11019393"/>
                <a:gd name="connsiteY13" fmla="*/ 31729680 h 31733708"/>
                <a:gd name="connsiteX14" fmla="*/ 1972725 w 11019393"/>
                <a:gd name="connsiteY14" fmla="*/ 31205207 h 31733708"/>
                <a:gd name="connsiteX15" fmla="*/ 2630300 w 11019393"/>
                <a:gd name="connsiteY15" fmla="*/ 29635134 h 31733708"/>
                <a:gd name="connsiteX16" fmla="*/ 3055790 w 11019393"/>
                <a:gd name="connsiteY16" fmla="*/ 28751968 h 31733708"/>
                <a:gd name="connsiteX17" fmla="*/ 3249194 w 11019393"/>
                <a:gd name="connsiteY17" fmla="*/ 27966931 h 31733708"/>
                <a:gd name="connsiteX18" fmla="*/ 3134271 w 11019393"/>
                <a:gd name="connsiteY18" fmla="*/ 27340560 h 31733708"/>
                <a:gd name="connsiteX19" fmla="*/ 3500031 w 11019393"/>
                <a:gd name="connsiteY19" fmla="*/ 26700480 h 31733708"/>
                <a:gd name="connsiteX20" fmla="*/ 3408591 w 11019393"/>
                <a:gd name="connsiteY20" fmla="*/ 25054560 h 31733708"/>
                <a:gd name="connsiteX21" fmla="*/ 3957231 w 11019393"/>
                <a:gd name="connsiteY21" fmla="*/ 23042880 h 31733708"/>
                <a:gd name="connsiteX22" fmla="*/ 3957231 w 11019393"/>
                <a:gd name="connsiteY22" fmla="*/ 22128480 h 31733708"/>
                <a:gd name="connsiteX23" fmla="*/ 4140111 w 11019393"/>
                <a:gd name="connsiteY23" fmla="*/ 20939760 h 31733708"/>
                <a:gd name="connsiteX24" fmla="*/ 4140111 w 11019393"/>
                <a:gd name="connsiteY24" fmla="*/ 20299680 h 31733708"/>
                <a:gd name="connsiteX25" fmla="*/ 4780191 w 11019393"/>
                <a:gd name="connsiteY25" fmla="*/ 18379440 h 31733708"/>
                <a:gd name="connsiteX26" fmla="*/ 4688751 w 11019393"/>
                <a:gd name="connsiteY26" fmla="*/ 17739360 h 31733708"/>
                <a:gd name="connsiteX27" fmla="*/ 5328831 w 11019393"/>
                <a:gd name="connsiteY27" fmla="*/ 15819120 h 31733708"/>
                <a:gd name="connsiteX28" fmla="*/ 5694591 w 11019393"/>
                <a:gd name="connsiteY28" fmla="*/ 17647920 h 31733708"/>
                <a:gd name="connsiteX29" fmla="*/ 5603151 w 11019393"/>
                <a:gd name="connsiteY29" fmla="*/ 19659600 h 31733708"/>
                <a:gd name="connsiteX30" fmla="*/ 6151791 w 11019393"/>
                <a:gd name="connsiteY30" fmla="*/ 21122640 h 31733708"/>
                <a:gd name="connsiteX31" fmla="*/ 6334671 w 11019393"/>
                <a:gd name="connsiteY31" fmla="*/ 22951440 h 31733708"/>
                <a:gd name="connsiteX32" fmla="*/ 5694591 w 11019393"/>
                <a:gd name="connsiteY32" fmla="*/ 24414480 h 31733708"/>
                <a:gd name="connsiteX33" fmla="*/ 5603151 w 11019393"/>
                <a:gd name="connsiteY33" fmla="*/ 25603200 h 31733708"/>
                <a:gd name="connsiteX34" fmla="*/ 5229559 w 11019393"/>
                <a:gd name="connsiteY34" fmla="*/ 26872896 h 31733708"/>
                <a:gd name="connsiteX35" fmla="*/ 5603151 w 11019393"/>
                <a:gd name="connsiteY35" fmla="*/ 28895040 h 31733708"/>
                <a:gd name="connsiteX36" fmla="*/ 6111580 w 11019393"/>
                <a:gd name="connsiteY36" fmla="*/ 29880458 h 31733708"/>
                <a:gd name="connsiteX37" fmla="*/ 6426111 w 11019393"/>
                <a:gd name="connsiteY37" fmla="*/ 30632400 h 31733708"/>
                <a:gd name="connsiteX38" fmla="*/ 7039921 w 11019393"/>
                <a:gd name="connsiteY38" fmla="*/ 31156143 h 31733708"/>
                <a:gd name="connsiteX39" fmla="*/ 8161667 w 11019393"/>
                <a:gd name="connsiteY39" fmla="*/ 30665495 h 31733708"/>
                <a:gd name="connsiteX40" fmla="*/ 8254911 w 11019393"/>
                <a:gd name="connsiteY40" fmla="*/ 29626560 h 31733708"/>
                <a:gd name="connsiteX41" fmla="*/ 7523391 w 11019393"/>
                <a:gd name="connsiteY41" fmla="*/ 28254960 h 31733708"/>
                <a:gd name="connsiteX42" fmla="*/ 7551186 w 11019393"/>
                <a:gd name="connsiteY42" fmla="*/ 27844413 h 31733708"/>
                <a:gd name="connsiteX43" fmla="*/ 7157631 w 11019393"/>
                <a:gd name="connsiteY43" fmla="*/ 26609040 h 31733708"/>
                <a:gd name="connsiteX44" fmla="*/ 7599121 w 11019393"/>
                <a:gd name="connsiteY44" fmla="*/ 25254235 h 31733708"/>
                <a:gd name="connsiteX45" fmla="*/ 7797711 w 11019393"/>
                <a:gd name="connsiteY45" fmla="*/ 23774400 h 31733708"/>
                <a:gd name="connsiteX46" fmla="*/ 8346351 w 11019393"/>
                <a:gd name="connsiteY46" fmla="*/ 21762720 h 31733708"/>
                <a:gd name="connsiteX47" fmla="*/ 8346351 w 11019393"/>
                <a:gd name="connsiteY47" fmla="*/ 19842480 h 31733708"/>
                <a:gd name="connsiteX48" fmla="*/ 9352191 w 11019393"/>
                <a:gd name="connsiteY48" fmla="*/ 15087600 h 31733708"/>
                <a:gd name="connsiteX49" fmla="*/ 9260751 w 11019393"/>
                <a:gd name="connsiteY49" fmla="*/ 14447520 h 31733708"/>
                <a:gd name="connsiteX50" fmla="*/ 9809391 w 11019393"/>
                <a:gd name="connsiteY50" fmla="*/ 12893040 h 31733708"/>
                <a:gd name="connsiteX51" fmla="*/ 10906671 w 11019393"/>
                <a:gd name="connsiteY51" fmla="*/ 10149840 h 31733708"/>
                <a:gd name="connsiteX52" fmla="*/ 9133057 w 11019393"/>
                <a:gd name="connsiteY52" fmla="*/ 2060369 h 31733708"/>
                <a:gd name="connsiteX53" fmla="*/ 8989251 w 11019393"/>
                <a:gd name="connsiteY53" fmla="*/ 1000751 h 31733708"/>
                <a:gd name="connsiteX54" fmla="*/ 6608991 w 11019393"/>
                <a:gd name="connsiteY54" fmla="*/ 640080 h 31733708"/>
                <a:gd name="connsiteX55" fmla="*/ 5511711 w 11019393"/>
                <a:gd name="connsiteY55" fmla="*/ 0 h 31733708"/>
                <a:gd name="connsiteX56" fmla="*/ 3682911 w 11019393"/>
                <a:gd name="connsiteY56" fmla="*/ 91440 h 31733708"/>
                <a:gd name="connsiteX57" fmla="*/ 3317151 w 11019393"/>
                <a:gd name="connsiteY57" fmla="*/ 914400 h 31733708"/>
                <a:gd name="connsiteX58" fmla="*/ 573951 w 11019393"/>
                <a:gd name="connsiteY58" fmla="*/ 1920240 h 31733708"/>
                <a:gd name="connsiteX0" fmla="*/ 573951 w 11019393"/>
                <a:gd name="connsiteY0" fmla="*/ 1920240 h 31741885"/>
                <a:gd name="connsiteX1" fmla="*/ 848271 w 11019393"/>
                <a:gd name="connsiteY1" fmla="*/ 3200400 h 31741885"/>
                <a:gd name="connsiteX2" fmla="*/ 25311 w 11019393"/>
                <a:gd name="connsiteY2" fmla="*/ 9052560 h 31741885"/>
                <a:gd name="connsiteX3" fmla="*/ 696408 w 11019393"/>
                <a:gd name="connsiteY3" fmla="*/ 13091012 h 31741885"/>
                <a:gd name="connsiteX4" fmla="*/ 1579791 w 11019393"/>
                <a:gd name="connsiteY4" fmla="*/ 13807440 h 31741885"/>
                <a:gd name="connsiteX5" fmla="*/ 1396911 w 11019393"/>
                <a:gd name="connsiteY5" fmla="*/ 20025360 h 31741885"/>
                <a:gd name="connsiteX6" fmla="*/ 1762671 w 11019393"/>
                <a:gd name="connsiteY6" fmla="*/ 21214080 h 31741885"/>
                <a:gd name="connsiteX7" fmla="*/ 1488351 w 11019393"/>
                <a:gd name="connsiteY7" fmla="*/ 22585680 h 31741885"/>
                <a:gd name="connsiteX8" fmla="*/ 1488351 w 11019393"/>
                <a:gd name="connsiteY8" fmla="*/ 25146000 h 31741885"/>
                <a:gd name="connsiteX9" fmla="*/ 1671231 w 11019393"/>
                <a:gd name="connsiteY9" fmla="*/ 25877520 h 31741885"/>
                <a:gd name="connsiteX10" fmla="*/ 1122591 w 11019393"/>
                <a:gd name="connsiteY10" fmla="*/ 27980640 h 31741885"/>
                <a:gd name="connsiteX11" fmla="*/ 1122591 w 11019393"/>
                <a:gd name="connsiteY11" fmla="*/ 28712160 h 31741885"/>
                <a:gd name="connsiteX12" fmla="*/ 482511 w 11019393"/>
                <a:gd name="connsiteY12" fmla="*/ 31181040 h 31741885"/>
                <a:gd name="connsiteX13" fmla="*/ 939711 w 11019393"/>
                <a:gd name="connsiteY13" fmla="*/ 31729680 h 31741885"/>
                <a:gd name="connsiteX14" fmla="*/ 2127449 w 11019393"/>
                <a:gd name="connsiteY14" fmla="*/ 31254272 h 31741885"/>
                <a:gd name="connsiteX15" fmla="*/ 2630300 w 11019393"/>
                <a:gd name="connsiteY15" fmla="*/ 29635134 h 31741885"/>
                <a:gd name="connsiteX16" fmla="*/ 3055790 w 11019393"/>
                <a:gd name="connsiteY16" fmla="*/ 28751968 h 31741885"/>
                <a:gd name="connsiteX17" fmla="*/ 3249194 w 11019393"/>
                <a:gd name="connsiteY17" fmla="*/ 27966931 h 31741885"/>
                <a:gd name="connsiteX18" fmla="*/ 3134271 w 11019393"/>
                <a:gd name="connsiteY18" fmla="*/ 27340560 h 31741885"/>
                <a:gd name="connsiteX19" fmla="*/ 3500031 w 11019393"/>
                <a:gd name="connsiteY19" fmla="*/ 26700480 h 31741885"/>
                <a:gd name="connsiteX20" fmla="*/ 3408591 w 11019393"/>
                <a:gd name="connsiteY20" fmla="*/ 25054560 h 31741885"/>
                <a:gd name="connsiteX21" fmla="*/ 3957231 w 11019393"/>
                <a:gd name="connsiteY21" fmla="*/ 23042880 h 31741885"/>
                <a:gd name="connsiteX22" fmla="*/ 3957231 w 11019393"/>
                <a:gd name="connsiteY22" fmla="*/ 22128480 h 31741885"/>
                <a:gd name="connsiteX23" fmla="*/ 4140111 w 11019393"/>
                <a:gd name="connsiteY23" fmla="*/ 20939760 h 31741885"/>
                <a:gd name="connsiteX24" fmla="*/ 4140111 w 11019393"/>
                <a:gd name="connsiteY24" fmla="*/ 20299680 h 31741885"/>
                <a:gd name="connsiteX25" fmla="*/ 4780191 w 11019393"/>
                <a:gd name="connsiteY25" fmla="*/ 18379440 h 31741885"/>
                <a:gd name="connsiteX26" fmla="*/ 4688751 w 11019393"/>
                <a:gd name="connsiteY26" fmla="*/ 17739360 h 31741885"/>
                <a:gd name="connsiteX27" fmla="*/ 5328831 w 11019393"/>
                <a:gd name="connsiteY27" fmla="*/ 15819120 h 31741885"/>
                <a:gd name="connsiteX28" fmla="*/ 5694591 w 11019393"/>
                <a:gd name="connsiteY28" fmla="*/ 17647920 h 31741885"/>
                <a:gd name="connsiteX29" fmla="*/ 5603151 w 11019393"/>
                <a:gd name="connsiteY29" fmla="*/ 19659600 h 31741885"/>
                <a:gd name="connsiteX30" fmla="*/ 6151791 w 11019393"/>
                <a:gd name="connsiteY30" fmla="*/ 21122640 h 31741885"/>
                <a:gd name="connsiteX31" fmla="*/ 6334671 w 11019393"/>
                <a:gd name="connsiteY31" fmla="*/ 22951440 h 31741885"/>
                <a:gd name="connsiteX32" fmla="*/ 5694591 w 11019393"/>
                <a:gd name="connsiteY32" fmla="*/ 24414480 h 31741885"/>
                <a:gd name="connsiteX33" fmla="*/ 5603151 w 11019393"/>
                <a:gd name="connsiteY33" fmla="*/ 25603200 h 31741885"/>
                <a:gd name="connsiteX34" fmla="*/ 5229559 w 11019393"/>
                <a:gd name="connsiteY34" fmla="*/ 26872896 h 31741885"/>
                <a:gd name="connsiteX35" fmla="*/ 5603151 w 11019393"/>
                <a:gd name="connsiteY35" fmla="*/ 28895040 h 31741885"/>
                <a:gd name="connsiteX36" fmla="*/ 6111580 w 11019393"/>
                <a:gd name="connsiteY36" fmla="*/ 29880458 h 31741885"/>
                <a:gd name="connsiteX37" fmla="*/ 6426111 w 11019393"/>
                <a:gd name="connsiteY37" fmla="*/ 30632400 h 31741885"/>
                <a:gd name="connsiteX38" fmla="*/ 7039921 w 11019393"/>
                <a:gd name="connsiteY38" fmla="*/ 31156143 h 31741885"/>
                <a:gd name="connsiteX39" fmla="*/ 8161667 w 11019393"/>
                <a:gd name="connsiteY39" fmla="*/ 30665495 h 31741885"/>
                <a:gd name="connsiteX40" fmla="*/ 8254911 w 11019393"/>
                <a:gd name="connsiteY40" fmla="*/ 29626560 h 31741885"/>
                <a:gd name="connsiteX41" fmla="*/ 7523391 w 11019393"/>
                <a:gd name="connsiteY41" fmla="*/ 28254960 h 31741885"/>
                <a:gd name="connsiteX42" fmla="*/ 7551186 w 11019393"/>
                <a:gd name="connsiteY42" fmla="*/ 27844413 h 31741885"/>
                <a:gd name="connsiteX43" fmla="*/ 7157631 w 11019393"/>
                <a:gd name="connsiteY43" fmla="*/ 26609040 h 31741885"/>
                <a:gd name="connsiteX44" fmla="*/ 7599121 w 11019393"/>
                <a:gd name="connsiteY44" fmla="*/ 25254235 h 31741885"/>
                <a:gd name="connsiteX45" fmla="*/ 7797711 w 11019393"/>
                <a:gd name="connsiteY45" fmla="*/ 23774400 h 31741885"/>
                <a:gd name="connsiteX46" fmla="*/ 8346351 w 11019393"/>
                <a:gd name="connsiteY46" fmla="*/ 21762720 h 31741885"/>
                <a:gd name="connsiteX47" fmla="*/ 8346351 w 11019393"/>
                <a:gd name="connsiteY47" fmla="*/ 19842480 h 31741885"/>
                <a:gd name="connsiteX48" fmla="*/ 9352191 w 11019393"/>
                <a:gd name="connsiteY48" fmla="*/ 15087600 h 31741885"/>
                <a:gd name="connsiteX49" fmla="*/ 9260751 w 11019393"/>
                <a:gd name="connsiteY49" fmla="*/ 14447520 h 31741885"/>
                <a:gd name="connsiteX50" fmla="*/ 9809391 w 11019393"/>
                <a:gd name="connsiteY50" fmla="*/ 12893040 h 31741885"/>
                <a:gd name="connsiteX51" fmla="*/ 10906671 w 11019393"/>
                <a:gd name="connsiteY51" fmla="*/ 10149840 h 31741885"/>
                <a:gd name="connsiteX52" fmla="*/ 9133057 w 11019393"/>
                <a:gd name="connsiteY52" fmla="*/ 2060369 h 31741885"/>
                <a:gd name="connsiteX53" fmla="*/ 8989251 w 11019393"/>
                <a:gd name="connsiteY53" fmla="*/ 1000751 h 31741885"/>
                <a:gd name="connsiteX54" fmla="*/ 6608991 w 11019393"/>
                <a:gd name="connsiteY54" fmla="*/ 640080 h 31741885"/>
                <a:gd name="connsiteX55" fmla="*/ 5511711 w 11019393"/>
                <a:gd name="connsiteY55" fmla="*/ 0 h 31741885"/>
                <a:gd name="connsiteX56" fmla="*/ 3682911 w 11019393"/>
                <a:gd name="connsiteY56" fmla="*/ 91440 h 31741885"/>
                <a:gd name="connsiteX57" fmla="*/ 3317151 w 11019393"/>
                <a:gd name="connsiteY57" fmla="*/ 914400 h 31741885"/>
                <a:gd name="connsiteX58" fmla="*/ 573951 w 11019393"/>
                <a:gd name="connsiteY58" fmla="*/ 1920240 h 31741885"/>
                <a:gd name="connsiteX0" fmla="*/ 573951 w 11019393"/>
                <a:gd name="connsiteY0" fmla="*/ 1920240 h 31741885"/>
                <a:gd name="connsiteX1" fmla="*/ 848271 w 11019393"/>
                <a:gd name="connsiteY1" fmla="*/ 3200400 h 31741885"/>
                <a:gd name="connsiteX2" fmla="*/ 25311 w 11019393"/>
                <a:gd name="connsiteY2" fmla="*/ 9052560 h 31741885"/>
                <a:gd name="connsiteX3" fmla="*/ 696408 w 11019393"/>
                <a:gd name="connsiteY3" fmla="*/ 13091012 h 31741885"/>
                <a:gd name="connsiteX4" fmla="*/ 1579791 w 11019393"/>
                <a:gd name="connsiteY4" fmla="*/ 13807440 h 31741885"/>
                <a:gd name="connsiteX5" fmla="*/ 1396911 w 11019393"/>
                <a:gd name="connsiteY5" fmla="*/ 20025360 h 31741885"/>
                <a:gd name="connsiteX6" fmla="*/ 1762671 w 11019393"/>
                <a:gd name="connsiteY6" fmla="*/ 21214080 h 31741885"/>
                <a:gd name="connsiteX7" fmla="*/ 1488351 w 11019393"/>
                <a:gd name="connsiteY7" fmla="*/ 22585680 h 31741885"/>
                <a:gd name="connsiteX8" fmla="*/ 1488351 w 11019393"/>
                <a:gd name="connsiteY8" fmla="*/ 25146000 h 31741885"/>
                <a:gd name="connsiteX9" fmla="*/ 1671231 w 11019393"/>
                <a:gd name="connsiteY9" fmla="*/ 25877520 h 31741885"/>
                <a:gd name="connsiteX10" fmla="*/ 1122591 w 11019393"/>
                <a:gd name="connsiteY10" fmla="*/ 27980640 h 31741885"/>
                <a:gd name="connsiteX11" fmla="*/ 1122591 w 11019393"/>
                <a:gd name="connsiteY11" fmla="*/ 28712160 h 31741885"/>
                <a:gd name="connsiteX12" fmla="*/ 482511 w 11019393"/>
                <a:gd name="connsiteY12" fmla="*/ 31181040 h 31741885"/>
                <a:gd name="connsiteX13" fmla="*/ 939711 w 11019393"/>
                <a:gd name="connsiteY13" fmla="*/ 31729680 h 31741885"/>
                <a:gd name="connsiteX14" fmla="*/ 2127449 w 11019393"/>
                <a:gd name="connsiteY14" fmla="*/ 31254272 h 31741885"/>
                <a:gd name="connsiteX15" fmla="*/ 2630300 w 11019393"/>
                <a:gd name="connsiteY15" fmla="*/ 29635134 h 31741885"/>
                <a:gd name="connsiteX16" fmla="*/ 3055790 w 11019393"/>
                <a:gd name="connsiteY16" fmla="*/ 28751968 h 31741885"/>
                <a:gd name="connsiteX17" fmla="*/ 3249194 w 11019393"/>
                <a:gd name="connsiteY17" fmla="*/ 27966931 h 31741885"/>
                <a:gd name="connsiteX18" fmla="*/ 3134271 w 11019393"/>
                <a:gd name="connsiteY18" fmla="*/ 27340560 h 31741885"/>
                <a:gd name="connsiteX19" fmla="*/ 3500031 w 11019393"/>
                <a:gd name="connsiteY19" fmla="*/ 26700480 h 31741885"/>
                <a:gd name="connsiteX20" fmla="*/ 3408591 w 11019393"/>
                <a:gd name="connsiteY20" fmla="*/ 25054560 h 31741885"/>
                <a:gd name="connsiteX21" fmla="*/ 3957231 w 11019393"/>
                <a:gd name="connsiteY21" fmla="*/ 23042880 h 31741885"/>
                <a:gd name="connsiteX22" fmla="*/ 3957231 w 11019393"/>
                <a:gd name="connsiteY22" fmla="*/ 22128480 h 31741885"/>
                <a:gd name="connsiteX23" fmla="*/ 4140111 w 11019393"/>
                <a:gd name="connsiteY23" fmla="*/ 20939760 h 31741885"/>
                <a:gd name="connsiteX24" fmla="*/ 4140111 w 11019393"/>
                <a:gd name="connsiteY24" fmla="*/ 20299680 h 31741885"/>
                <a:gd name="connsiteX25" fmla="*/ 4780191 w 11019393"/>
                <a:gd name="connsiteY25" fmla="*/ 18379440 h 31741885"/>
                <a:gd name="connsiteX26" fmla="*/ 4688751 w 11019393"/>
                <a:gd name="connsiteY26" fmla="*/ 17739360 h 31741885"/>
                <a:gd name="connsiteX27" fmla="*/ 5328831 w 11019393"/>
                <a:gd name="connsiteY27" fmla="*/ 15819120 h 31741885"/>
                <a:gd name="connsiteX28" fmla="*/ 5694591 w 11019393"/>
                <a:gd name="connsiteY28" fmla="*/ 17647920 h 31741885"/>
                <a:gd name="connsiteX29" fmla="*/ 5603151 w 11019393"/>
                <a:gd name="connsiteY29" fmla="*/ 19659600 h 31741885"/>
                <a:gd name="connsiteX30" fmla="*/ 6151791 w 11019393"/>
                <a:gd name="connsiteY30" fmla="*/ 21122640 h 31741885"/>
                <a:gd name="connsiteX31" fmla="*/ 6334671 w 11019393"/>
                <a:gd name="connsiteY31" fmla="*/ 22951440 h 31741885"/>
                <a:gd name="connsiteX32" fmla="*/ 5694591 w 11019393"/>
                <a:gd name="connsiteY32" fmla="*/ 24414480 h 31741885"/>
                <a:gd name="connsiteX33" fmla="*/ 5603151 w 11019393"/>
                <a:gd name="connsiteY33" fmla="*/ 25603200 h 31741885"/>
                <a:gd name="connsiteX34" fmla="*/ 5229559 w 11019393"/>
                <a:gd name="connsiteY34" fmla="*/ 26872896 h 31741885"/>
                <a:gd name="connsiteX35" fmla="*/ 5603151 w 11019393"/>
                <a:gd name="connsiteY35" fmla="*/ 28895040 h 31741885"/>
                <a:gd name="connsiteX36" fmla="*/ 6111580 w 11019393"/>
                <a:gd name="connsiteY36" fmla="*/ 29880458 h 31741885"/>
                <a:gd name="connsiteX37" fmla="*/ 6426111 w 11019393"/>
                <a:gd name="connsiteY37" fmla="*/ 30632400 h 31741885"/>
                <a:gd name="connsiteX38" fmla="*/ 7039921 w 11019393"/>
                <a:gd name="connsiteY38" fmla="*/ 31156143 h 31741885"/>
                <a:gd name="connsiteX39" fmla="*/ 8161667 w 11019393"/>
                <a:gd name="connsiteY39" fmla="*/ 30665495 h 31741885"/>
                <a:gd name="connsiteX40" fmla="*/ 8254911 w 11019393"/>
                <a:gd name="connsiteY40" fmla="*/ 29626560 h 31741885"/>
                <a:gd name="connsiteX41" fmla="*/ 7523391 w 11019393"/>
                <a:gd name="connsiteY41" fmla="*/ 28254960 h 31741885"/>
                <a:gd name="connsiteX42" fmla="*/ 7551186 w 11019393"/>
                <a:gd name="connsiteY42" fmla="*/ 27844413 h 31741885"/>
                <a:gd name="connsiteX43" fmla="*/ 7157631 w 11019393"/>
                <a:gd name="connsiteY43" fmla="*/ 26609040 h 31741885"/>
                <a:gd name="connsiteX44" fmla="*/ 7599121 w 11019393"/>
                <a:gd name="connsiteY44" fmla="*/ 25254235 h 31741885"/>
                <a:gd name="connsiteX45" fmla="*/ 7797711 w 11019393"/>
                <a:gd name="connsiteY45" fmla="*/ 23774400 h 31741885"/>
                <a:gd name="connsiteX46" fmla="*/ 8346351 w 11019393"/>
                <a:gd name="connsiteY46" fmla="*/ 21762720 h 31741885"/>
                <a:gd name="connsiteX47" fmla="*/ 8346351 w 11019393"/>
                <a:gd name="connsiteY47" fmla="*/ 19842480 h 31741885"/>
                <a:gd name="connsiteX48" fmla="*/ 9352191 w 11019393"/>
                <a:gd name="connsiteY48" fmla="*/ 15087600 h 31741885"/>
                <a:gd name="connsiteX49" fmla="*/ 9260751 w 11019393"/>
                <a:gd name="connsiteY49" fmla="*/ 14447520 h 31741885"/>
                <a:gd name="connsiteX50" fmla="*/ 9809391 w 11019393"/>
                <a:gd name="connsiteY50" fmla="*/ 12893040 h 31741885"/>
                <a:gd name="connsiteX51" fmla="*/ 10906671 w 11019393"/>
                <a:gd name="connsiteY51" fmla="*/ 10149840 h 31741885"/>
                <a:gd name="connsiteX52" fmla="*/ 9133057 w 11019393"/>
                <a:gd name="connsiteY52" fmla="*/ 2060369 h 31741885"/>
                <a:gd name="connsiteX53" fmla="*/ 8989251 w 11019393"/>
                <a:gd name="connsiteY53" fmla="*/ 1000751 h 31741885"/>
                <a:gd name="connsiteX54" fmla="*/ 6608991 w 11019393"/>
                <a:gd name="connsiteY54" fmla="*/ 640080 h 31741885"/>
                <a:gd name="connsiteX55" fmla="*/ 5511711 w 11019393"/>
                <a:gd name="connsiteY55" fmla="*/ 0 h 31741885"/>
                <a:gd name="connsiteX56" fmla="*/ 3682911 w 11019393"/>
                <a:gd name="connsiteY56" fmla="*/ 91440 h 31741885"/>
                <a:gd name="connsiteX57" fmla="*/ 3317151 w 11019393"/>
                <a:gd name="connsiteY57" fmla="*/ 914400 h 31741885"/>
                <a:gd name="connsiteX58" fmla="*/ 573951 w 11019393"/>
                <a:gd name="connsiteY58" fmla="*/ 1920240 h 31741885"/>
                <a:gd name="connsiteX0" fmla="*/ 573951 w 11019393"/>
                <a:gd name="connsiteY0" fmla="*/ 1920240 h 31779525"/>
                <a:gd name="connsiteX1" fmla="*/ 848271 w 11019393"/>
                <a:gd name="connsiteY1" fmla="*/ 3200400 h 31779525"/>
                <a:gd name="connsiteX2" fmla="*/ 25311 w 11019393"/>
                <a:gd name="connsiteY2" fmla="*/ 9052560 h 31779525"/>
                <a:gd name="connsiteX3" fmla="*/ 696408 w 11019393"/>
                <a:gd name="connsiteY3" fmla="*/ 13091012 h 31779525"/>
                <a:gd name="connsiteX4" fmla="*/ 1579791 w 11019393"/>
                <a:gd name="connsiteY4" fmla="*/ 13807440 h 31779525"/>
                <a:gd name="connsiteX5" fmla="*/ 1396911 w 11019393"/>
                <a:gd name="connsiteY5" fmla="*/ 20025360 h 31779525"/>
                <a:gd name="connsiteX6" fmla="*/ 1762671 w 11019393"/>
                <a:gd name="connsiteY6" fmla="*/ 21214080 h 31779525"/>
                <a:gd name="connsiteX7" fmla="*/ 1488351 w 11019393"/>
                <a:gd name="connsiteY7" fmla="*/ 22585680 h 31779525"/>
                <a:gd name="connsiteX8" fmla="*/ 1488351 w 11019393"/>
                <a:gd name="connsiteY8" fmla="*/ 25146000 h 31779525"/>
                <a:gd name="connsiteX9" fmla="*/ 1671231 w 11019393"/>
                <a:gd name="connsiteY9" fmla="*/ 25877520 h 31779525"/>
                <a:gd name="connsiteX10" fmla="*/ 1122591 w 11019393"/>
                <a:gd name="connsiteY10" fmla="*/ 27980640 h 31779525"/>
                <a:gd name="connsiteX11" fmla="*/ 1122591 w 11019393"/>
                <a:gd name="connsiteY11" fmla="*/ 28712160 h 31779525"/>
                <a:gd name="connsiteX12" fmla="*/ 482511 w 11019393"/>
                <a:gd name="connsiteY12" fmla="*/ 31181040 h 31779525"/>
                <a:gd name="connsiteX13" fmla="*/ 939711 w 11019393"/>
                <a:gd name="connsiteY13" fmla="*/ 31729680 h 31779525"/>
                <a:gd name="connsiteX14" fmla="*/ 2127449 w 11019393"/>
                <a:gd name="connsiteY14" fmla="*/ 31254272 h 31779525"/>
                <a:gd name="connsiteX15" fmla="*/ 2630300 w 11019393"/>
                <a:gd name="connsiteY15" fmla="*/ 29635134 h 31779525"/>
                <a:gd name="connsiteX16" fmla="*/ 3055790 w 11019393"/>
                <a:gd name="connsiteY16" fmla="*/ 28751968 h 31779525"/>
                <a:gd name="connsiteX17" fmla="*/ 3249194 w 11019393"/>
                <a:gd name="connsiteY17" fmla="*/ 27966931 h 31779525"/>
                <a:gd name="connsiteX18" fmla="*/ 3134271 w 11019393"/>
                <a:gd name="connsiteY18" fmla="*/ 27340560 h 31779525"/>
                <a:gd name="connsiteX19" fmla="*/ 3500031 w 11019393"/>
                <a:gd name="connsiteY19" fmla="*/ 26700480 h 31779525"/>
                <a:gd name="connsiteX20" fmla="*/ 3408591 w 11019393"/>
                <a:gd name="connsiteY20" fmla="*/ 25054560 h 31779525"/>
                <a:gd name="connsiteX21" fmla="*/ 3957231 w 11019393"/>
                <a:gd name="connsiteY21" fmla="*/ 23042880 h 31779525"/>
                <a:gd name="connsiteX22" fmla="*/ 3957231 w 11019393"/>
                <a:gd name="connsiteY22" fmla="*/ 22128480 h 31779525"/>
                <a:gd name="connsiteX23" fmla="*/ 4140111 w 11019393"/>
                <a:gd name="connsiteY23" fmla="*/ 20939760 h 31779525"/>
                <a:gd name="connsiteX24" fmla="*/ 4140111 w 11019393"/>
                <a:gd name="connsiteY24" fmla="*/ 20299680 h 31779525"/>
                <a:gd name="connsiteX25" fmla="*/ 4780191 w 11019393"/>
                <a:gd name="connsiteY25" fmla="*/ 18379440 h 31779525"/>
                <a:gd name="connsiteX26" fmla="*/ 4688751 w 11019393"/>
                <a:gd name="connsiteY26" fmla="*/ 17739360 h 31779525"/>
                <a:gd name="connsiteX27" fmla="*/ 5328831 w 11019393"/>
                <a:gd name="connsiteY27" fmla="*/ 15819120 h 31779525"/>
                <a:gd name="connsiteX28" fmla="*/ 5694591 w 11019393"/>
                <a:gd name="connsiteY28" fmla="*/ 17647920 h 31779525"/>
                <a:gd name="connsiteX29" fmla="*/ 5603151 w 11019393"/>
                <a:gd name="connsiteY29" fmla="*/ 19659600 h 31779525"/>
                <a:gd name="connsiteX30" fmla="*/ 6151791 w 11019393"/>
                <a:gd name="connsiteY30" fmla="*/ 21122640 h 31779525"/>
                <a:gd name="connsiteX31" fmla="*/ 6334671 w 11019393"/>
                <a:gd name="connsiteY31" fmla="*/ 22951440 h 31779525"/>
                <a:gd name="connsiteX32" fmla="*/ 5694591 w 11019393"/>
                <a:gd name="connsiteY32" fmla="*/ 24414480 h 31779525"/>
                <a:gd name="connsiteX33" fmla="*/ 5603151 w 11019393"/>
                <a:gd name="connsiteY33" fmla="*/ 25603200 h 31779525"/>
                <a:gd name="connsiteX34" fmla="*/ 5229559 w 11019393"/>
                <a:gd name="connsiteY34" fmla="*/ 26872896 h 31779525"/>
                <a:gd name="connsiteX35" fmla="*/ 5603151 w 11019393"/>
                <a:gd name="connsiteY35" fmla="*/ 28895040 h 31779525"/>
                <a:gd name="connsiteX36" fmla="*/ 6111580 w 11019393"/>
                <a:gd name="connsiteY36" fmla="*/ 29880458 h 31779525"/>
                <a:gd name="connsiteX37" fmla="*/ 6426111 w 11019393"/>
                <a:gd name="connsiteY37" fmla="*/ 30632400 h 31779525"/>
                <a:gd name="connsiteX38" fmla="*/ 7039921 w 11019393"/>
                <a:gd name="connsiteY38" fmla="*/ 31156143 h 31779525"/>
                <a:gd name="connsiteX39" fmla="*/ 8161667 w 11019393"/>
                <a:gd name="connsiteY39" fmla="*/ 30665495 h 31779525"/>
                <a:gd name="connsiteX40" fmla="*/ 8254911 w 11019393"/>
                <a:gd name="connsiteY40" fmla="*/ 29626560 h 31779525"/>
                <a:gd name="connsiteX41" fmla="*/ 7523391 w 11019393"/>
                <a:gd name="connsiteY41" fmla="*/ 28254960 h 31779525"/>
                <a:gd name="connsiteX42" fmla="*/ 7551186 w 11019393"/>
                <a:gd name="connsiteY42" fmla="*/ 27844413 h 31779525"/>
                <a:gd name="connsiteX43" fmla="*/ 7157631 w 11019393"/>
                <a:gd name="connsiteY43" fmla="*/ 26609040 h 31779525"/>
                <a:gd name="connsiteX44" fmla="*/ 7599121 w 11019393"/>
                <a:gd name="connsiteY44" fmla="*/ 25254235 h 31779525"/>
                <a:gd name="connsiteX45" fmla="*/ 7797711 w 11019393"/>
                <a:gd name="connsiteY45" fmla="*/ 23774400 h 31779525"/>
                <a:gd name="connsiteX46" fmla="*/ 8346351 w 11019393"/>
                <a:gd name="connsiteY46" fmla="*/ 21762720 h 31779525"/>
                <a:gd name="connsiteX47" fmla="*/ 8346351 w 11019393"/>
                <a:gd name="connsiteY47" fmla="*/ 19842480 h 31779525"/>
                <a:gd name="connsiteX48" fmla="*/ 9352191 w 11019393"/>
                <a:gd name="connsiteY48" fmla="*/ 15087600 h 31779525"/>
                <a:gd name="connsiteX49" fmla="*/ 9260751 w 11019393"/>
                <a:gd name="connsiteY49" fmla="*/ 14447520 h 31779525"/>
                <a:gd name="connsiteX50" fmla="*/ 9809391 w 11019393"/>
                <a:gd name="connsiteY50" fmla="*/ 12893040 h 31779525"/>
                <a:gd name="connsiteX51" fmla="*/ 10906671 w 11019393"/>
                <a:gd name="connsiteY51" fmla="*/ 10149840 h 31779525"/>
                <a:gd name="connsiteX52" fmla="*/ 9133057 w 11019393"/>
                <a:gd name="connsiteY52" fmla="*/ 2060369 h 31779525"/>
                <a:gd name="connsiteX53" fmla="*/ 8989251 w 11019393"/>
                <a:gd name="connsiteY53" fmla="*/ 1000751 h 31779525"/>
                <a:gd name="connsiteX54" fmla="*/ 6608991 w 11019393"/>
                <a:gd name="connsiteY54" fmla="*/ 640080 h 31779525"/>
                <a:gd name="connsiteX55" fmla="*/ 5511711 w 11019393"/>
                <a:gd name="connsiteY55" fmla="*/ 0 h 31779525"/>
                <a:gd name="connsiteX56" fmla="*/ 3682911 w 11019393"/>
                <a:gd name="connsiteY56" fmla="*/ 91440 h 31779525"/>
                <a:gd name="connsiteX57" fmla="*/ 3317151 w 11019393"/>
                <a:gd name="connsiteY57" fmla="*/ 914400 h 31779525"/>
                <a:gd name="connsiteX58" fmla="*/ 573951 w 11019393"/>
                <a:gd name="connsiteY58" fmla="*/ 1920240 h 31779525"/>
                <a:gd name="connsiteX0" fmla="*/ 573951 w 11019393"/>
                <a:gd name="connsiteY0" fmla="*/ 1920240 h 31968926"/>
                <a:gd name="connsiteX1" fmla="*/ 848271 w 11019393"/>
                <a:gd name="connsiteY1" fmla="*/ 3200400 h 31968926"/>
                <a:gd name="connsiteX2" fmla="*/ 25311 w 11019393"/>
                <a:gd name="connsiteY2" fmla="*/ 9052560 h 31968926"/>
                <a:gd name="connsiteX3" fmla="*/ 696408 w 11019393"/>
                <a:gd name="connsiteY3" fmla="*/ 13091012 h 31968926"/>
                <a:gd name="connsiteX4" fmla="*/ 1579791 w 11019393"/>
                <a:gd name="connsiteY4" fmla="*/ 13807440 h 31968926"/>
                <a:gd name="connsiteX5" fmla="*/ 1396911 w 11019393"/>
                <a:gd name="connsiteY5" fmla="*/ 20025360 h 31968926"/>
                <a:gd name="connsiteX6" fmla="*/ 1762671 w 11019393"/>
                <a:gd name="connsiteY6" fmla="*/ 21214080 h 31968926"/>
                <a:gd name="connsiteX7" fmla="*/ 1488351 w 11019393"/>
                <a:gd name="connsiteY7" fmla="*/ 22585680 h 31968926"/>
                <a:gd name="connsiteX8" fmla="*/ 1488351 w 11019393"/>
                <a:gd name="connsiteY8" fmla="*/ 25146000 h 31968926"/>
                <a:gd name="connsiteX9" fmla="*/ 1671231 w 11019393"/>
                <a:gd name="connsiteY9" fmla="*/ 25877520 h 31968926"/>
                <a:gd name="connsiteX10" fmla="*/ 1122591 w 11019393"/>
                <a:gd name="connsiteY10" fmla="*/ 27980640 h 31968926"/>
                <a:gd name="connsiteX11" fmla="*/ 1122591 w 11019393"/>
                <a:gd name="connsiteY11" fmla="*/ 28712160 h 31968926"/>
                <a:gd name="connsiteX12" fmla="*/ 482511 w 11019393"/>
                <a:gd name="connsiteY12" fmla="*/ 31181040 h 31968926"/>
                <a:gd name="connsiteX13" fmla="*/ 939711 w 11019393"/>
                <a:gd name="connsiteY13" fmla="*/ 31729680 h 31968926"/>
                <a:gd name="connsiteX14" fmla="*/ 2127449 w 11019393"/>
                <a:gd name="connsiteY14" fmla="*/ 31254272 h 31968926"/>
                <a:gd name="connsiteX15" fmla="*/ 2630300 w 11019393"/>
                <a:gd name="connsiteY15" fmla="*/ 29635134 h 31968926"/>
                <a:gd name="connsiteX16" fmla="*/ 3055790 w 11019393"/>
                <a:gd name="connsiteY16" fmla="*/ 28751968 h 31968926"/>
                <a:gd name="connsiteX17" fmla="*/ 3249194 w 11019393"/>
                <a:gd name="connsiteY17" fmla="*/ 27966931 h 31968926"/>
                <a:gd name="connsiteX18" fmla="*/ 3134271 w 11019393"/>
                <a:gd name="connsiteY18" fmla="*/ 27340560 h 31968926"/>
                <a:gd name="connsiteX19" fmla="*/ 3500031 w 11019393"/>
                <a:gd name="connsiteY19" fmla="*/ 26700480 h 31968926"/>
                <a:gd name="connsiteX20" fmla="*/ 3408591 w 11019393"/>
                <a:gd name="connsiteY20" fmla="*/ 25054560 h 31968926"/>
                <a:gd name="connsiteX21" fmla="*/ 3957231 w 11019393"/>
                <a:gd name="connsiteY21" fmla="*/ 23042880 h 31968926"/>
                <a:gd name="connsiteX22" fmla="*/ 3957231 w 11019393"/>
                <a:gd name="connsiteY22" fmla="*/ 22128480 h 31968926"/>
                <a:gd name="connsiteX23" fmla="*/ 4140111 w 11019393"/>
                <a:gd name="connsiteY23" fmla="*/ 20939760 h 31968926"/>
                <a:gd name="connsiteX24" fmla="*/ 4140111 w 11019393"/>
                <a:gd name="connsiteY24" fmla="*/ 20299680 h 31968926"/>
                <a:gd name="connsiteX25" fmla="*/ 4780191 w 11019393"/>
                <a:gd name="connsiteY25" fmla="*/ 18379440 h 31968926"/>
                <a:gd name="connsiteX26" fmla="*/ 4688751 w 11019393"/>
                <a:gd name="connsiteY26" fmla="*/ 17739360 h 31968926"/>
                <a:gd name="connsiteX27" fmla="*/ 5328831 w 11019393"/>
                <a:gd name="connsiteY27" fmla="*/ 15819120 h 31968926"/>
                <a:gd name="connsiteX28" fmla="*/ 5694591 w 11019393"/>
                <a:gd name="connsiteY28" fmla="*/ 17647920 h 31968926"/>
                <a:gd name="connsiteX29" fmla="*/ 5603151 w 11019393"/>
                <a:gd name="connsiteY29" fmla="*/ 19659600 h 31968926"/>
                <a:gd name="connsiteX30" fmla="*/ 6151791 w 11019393"/>
                <a:gd name="connsiteY30" fmla="*/ 21122640 h 31968926"/>
                <a:gd name="connsiteX31" fmla="*/ 6334671 w 11019393"/>
                <a:gd name="connsiteY31" fmla="*/ 22951440 h 31968926"/>
                <a:gd name="connsiteX32" fmla="*/ 5694591 w 11019393"/>
                <a:gd name="connsiteY32" fmla="*/ 24414480 h 31968926"/>
                <a:gd name="connsiteX33" fmla="*/ 5603151 w 11019393"/>
                <a:gd name="connsiteY33" fmla="*/ 25603200 h 31968926"/>
                <a:gd name="connsiteX34" fmla="*/ 5229559 w 11019393"/>
                <a:gd name="connsiteY34" fmla="*/ 26872896 h 31968926"/>
                <a:gd name="connsiteX35" fmla="*/ 5603151 w 11019393"/>
                <a:gd name="connsiteY35" fmla="*/ 28895040 h 31968926"/>
                <a:gd name="connsiteX36" fmla="*/ 6111580 w 11019393"/>
                <a:gd name="connsiteY36" fmla="*/ 29880458 h 31968926"/>
                <a:gd name="connsiteX37" fmla="*/ 6426111 w 11019393"/>
                <a:gd name="connsiteY37" fmla="*/ 30632400 h 31968926"/>
                <a:gd name="connsiteX38" fmla="*/ 7039921 w 11019393"/>
                <a:gd name="connsiteY38" fmla="*/ 31156143 h 31968926"/>
                <a:gd name="connsiteX39" fmla="*/ 8161667 w 11019393"/>
                <a:gd name="connsiteY39" fmla="*/ 30665495 h 31968926"/>
                <a:gd name="connsiteX40" fmla="*/ 8254911 w 11019393"/>
                <a:gd name="connsiteY40" fmla="*/ 29626560 h 31968926"/>
                <a:gd name="connsiteX41" fmla="*/ 7523391 w 11019393"/>
                <a:gd name="connsiteY41" fmla="*/ 28254960 h 31968926"/>
                <a:gd name="connsiteX42" fmla="*/ 7551186 w 11019393"/>
                <a:gd name="connsiteY42" fmla="*/ 27844413 h 31968926"/>
                <a:gd name="connsiteX43" fmla="*/ 7157631 w 11019393"/>
                <a:gd name="connsiteY43" fmla="*/ 26609040 h 31968926"/>
                <a:gd name="connsiteX44" fmla="*/ 7599121 w 11019393"/>
                <a:gd name="connsiteY44" fmla="*/ 25254235 h 31968926"/>
                <a:gd name="connsiteX45" fmla="*/ 7797711 w 11019393"/>
                <a:gd name="connsiteY45" fmla="*/ 23774400 h 31968926"/>
                <a:gd name="connsiteX46" fmla="*/ 8346351 w 11019393"/>
                <a:gd name="connsiteY46" fmla="*/ 21762720 h 31968926"/>
                <a:gd name="connsiteX47" fmla="*/ 8346351 w 11019393"/>
                <a:gd name="connsiteY47" fmla="*/ 19842480 h 31968926"/>
                <a:gd name="connsiteX48" fmla="*/ 9352191 w 11019393"/>
                <a:gd name="connsiteY48" fmla="*/ 15087600 h 31968926"/>
                <a:gd name="connsiteX49" fmla="*/ 9260751 w 11019393"/>
                <a:gd name="connsiteY49" fmla="*/ 14447520 h 31968926"/>
                <a:gd name="connsiteX50" fmla="*/ 9809391 w 11019393"/>
                <a:gd name="connsiteY50" fmla="*/ 12893040 h 31968926"/>
                <a:gd name="connsiteX51" fmla="*/ 10906671 w 11019393"/>
                <a:gd name="connsiteY51" fmla="*/ 10149840 h 31968926"/>
                <a:gd name="connsiteX52" fmla="*/ 9133057 w 11019393"/>
                <a:gd name="connsiteY52" fmla="*/ 2060369 h 31968926"/>
                <a:gd name="connsiteX53" fmla="*/ 8989251 w 11019393"/>
                <a:gd name="connsiteY53" fmla="*/ 1000751 h 31968926"/>
                <a:gd name="connsiteX54" fmla="*/ 6608991 w 11019393"/>
                <a:gd name="connsiteY54" fmla="*/ 640080 h 31968926"/>
                <a:gd name="connsiteX55" fmla="*/ 5511711 w 11019393"/>
                <a:gd name="connsiteY55" fmla="*/ 0 h 31968926"/>
                <a:gd name="connsiteX56" fmla="*/ 3682911 w 11019393"/>
                <a:gd name="connsiteY56" fmla="*/ 91440 h 31968926"/>
                <a:gd name="connsiteX57" fmla="*/ 3317151 w 11019393"/>
                <a:gd name="connsiteY57" fmla="*/ 914400 h 31968926"/>
                <a:gd name="connsiteX58" fmla="*/ 573951 w 11019393"/>
                <a:gd name="connsiteY58" fmla="*/ 1920240 h 31968926"/>
                <a:gd name="connsiteX0" fmla="*/ 573951 w 11019393"/>
                <a:gd name="connsiteY0" fmla="*/ 1920240 h 31968926"/>
                <a:gd name="connsiteX1" fmla="*/ 848271 w 11019393"/>
                <a:gd name="connsiteY1" fmla="*/ 3200400 h 31968926"/>
                <a:gd name="connsiteX2" fmla="*/ 25311 w 11019393"/>
                <a:gd name="connsiteY2" fmla="*/ 9052560 h 31968926"/>
                <a:gd name="connsiteX3" fmla="*/ 696408 w 11019393"/>
                <a:gd name="connsiteY3" fmla="*/ 13091012 h 31968926"/>
                <a:gd name="connsiteX4" fmla="*/ 1579791 w 11019393"/>
                <a:gd name="connsiteY4" fmla="*/ 13807440 h 31968926"/>
                <a:gd name="connsiteX5" fmla="*/ 1396911 w 11019393"/>
                <a:gd name="connsiteY5" fmla="*/ 20025360 h 31968926"/>
                <a:gd name="connsiteX6" fmla="*/ 1762671 w 11019393"/>
                <a:gd name="connsiteY6" fmla="*/ 21214080 h 31968926"/>
                <a:gd name="connsiteX7" fmla="*/ 1488351 w 11019393"/>
                <a:gd name="connsiteY7" fmla="*/ 22585680 h 31968926"/>
                <a:gd name="connsiteX8" fmla="*/ 1488351 w 11019393"/>
                <a:gd name="connsiteY8" fmla="*/ 25146000 h 31968926"/>
                <a:gd name="connsiteX9" fmla="*/ 1671231 w 11019393"/>
                <a:gd name="connsiteY9" fmla="*/ 25877520 h 31968926"/>
                <a:gd name="connsiteX10" fmla="*/ 1122591 w 11019393"/>
                <a:gd name="connsiteY10" fmla="*/ 27980640 h 31968926"/>
                <a:gd name="connsiteX11" fmla="*/ 1122591 w 11019393"/>
                <a:gd name="connsiteY11" fmla="*/ 28712160 h 31968926"/>
                <a:gd name="connsiteX12" fmla="*/ 482511 w 11019393"/>
                <a:gd name="connsiteY12" fmla="*/ 31181040 h 31968926"/>
                <a:gd name="connsiteX13" fmla="*/ 939711 w 11019393"/>
                <a:gd name="connsiteY13" fmla="*/ 31729680 h 31968926"/>
                <a:gd name="connsiteX14" fmla="*/ 2127449 w 11019393"/>
                <a:gd name="connsiteY14" fmla="*/ 31254272 h 31968926"/>
                <a:gd name="connsiteX15" fmla="*/ 2630300 w 11019393"/>
                <a:gd name="connsiteY15" fmla="*/ 29635134 h 31968926"/>
                <a:gd name="connsiteX16" fmla="*/ 3055790 w 11019393"/>
                <a:gd name="connsiteY16" fmla="*/ 28751968 h 31968926"/>
                <a:gd name="connsiteX17" fmla="*/ 3249194 w 11019393"/>
                <a:gd name="connsiteY17" fmla="*/ 27966931 h 31968926"/>
                <a:gd name="connsiteX18" fmla="*/ 3134271 w 11019393"/>
                <a:gd name="connsiteY18" fmla="*/ 27340560 h 31968926"/>
                <a:gd name="connsiteX19" fmla="*/ 3500031 w 11019393"/>
                <a:gd name="connsiteY19" fmla="*/ 26700480 h 31968926"/>
                <a:gd name="connsiteX20" fmla="*/ 3408591 w 11019393"/>
                <a:gd name="connsiteY20" fmla="*/ 25054560 h 31968926"/>
                <a:gd name="connsiteX21" fmla="*/ 3957231 w 11019393"/>
                <a:gd name="connsiteY21" fmla="*/ 23042880 h 31968926"/>
                <a:gd name="connsiteX22" fmla="*/ 3957231 w 11019393"/>
                <a:gd name="connsiteY22" fmla="*/ 22128480 h 31968926"/>
                <a:gd name="connsiteX23" fmla="*/ 4140111 w 11019393"/>
                <a:gd name="connsiteY23" fmla="*/ 20939760 h 31968926"/>
                <a:gd name="connsiteX24" fmla="*/ 4140111 w 11019393"/>
                <a:gd name="connsiteY24" fmla="*/ 20299680 h 31968926"/>
                <a:gd name="connsiteX25" fmla="*/ 4780191 w 11019393"/>
                <a:gd name="connsiteY25" fmla="*/ 18379440 h 31968926"/>
                <a:gd name="connsiteX26" fmla="*/ 4688751 w 11019393"/>
                <a:gd name="connsiteY26" fmla="*/ 17739360 h 31968926"/>
                <a:gd name="connsiteX27" fmla="*/ 5328831 w 11019393"/>
                <a:gd name="connsiteY27" fmla="*/ 15819120 h 31968926"/>
                <a:gd name="connsiteX28" fmla="*/ 5694591 w 11019393"/>
                <a:gd name="connsiteY28" fmla="*/ 17647920 h 31968926"/>
                <a:gd name="connsiteX29" fmla="*/ 5603151 w 11019393"/>
                <a:gd name="connsiteY29" fmla="*/ 19659600 h 31968926"/>
                <a:gd name="connsiteX30" fmla="*/ 6151791 w 11019393"/>
                <a:gd name="connsiteY30" fmla="*/ 21122640 h 31968926"/>
                <a:gd name="connsiteX31" fmla="*/ 6334671 w 11019393"/>
                <a:gd name="connsiteY31" fmla="*/ 22951440 h 31968926"/>
                <a:gd name="connsiteX32" fmla="*/ 5694591 w 11019393"/>
                <a:gd name="connsiteY32" fmla="*/ 24414480 h 31968926"/>
                <a:gd name="connsiteX33" fmla="*/ 5603151 w 11019393"/>
                <a:gd name="connsiteY33" fmla="*/ 25603200 h 31968926"/>
                <a:gd name="connsiteX34" fmla="*/ 5229559 w 11019393"/>
                <a:gd name="connsiteY34" fmla="*/ 26872896 h 31968926"/>
                <a:gd name="connsiteX35" fmla="*/ 5603151 w 11019393"/>
                <a:gd name="connsiteY35" fmla="*/ 28895040 h 31968926"/>
                <a:gd name="connsiteX36" fmla="*/ 6111580 w 11019393"/>
                <a:gd name="connsiteY36" fmla="*/ 29880458 h 31968926"/>
                <a:gd name="connsiteX37" fmla="*/ 6426111 w 11019393"/>
                <a:gd name="connsiteY37" fmla="*/ 30632400 h 31968926"/>
                <a:gd name="connsiteX38" fmla="*/ 7039921 w 11019393"/>
                <a:gd name="connsiteY38" fmla="*/ 31156143 h 31968926"/>
                <a:gd name="connsiteX39" fmla="*/ 8161667 w 11019393"/>
                <a:gd name="connsiteY39" fmla="*/ 30665495 h 31968926"/>
                <a:gd name="connsiteX40" fmla="*/ 8254911 w 11019393"/>
                <a:gd name="connsiteY40" fmla="*/ 29626560 h 31968926"/>
                <a:gd name="connsiteX41" fmla="*/ 7523391 w 11019393"/>
                <a:gd name="connsiteY41" fmla="*/ 28254960 h 31968926"/>
                <a:gd name="connsiteX42" fmla="*/ 7551186 w 11019393"/>
                <a:gd name="connsiteY42" fmla="*/ 27844413 h 31968926"/>
                <a:gd name="connsiteX43" fmla="*/ 7157631 w 11019393"/>
                <a:gd name="connsiteY43" fmla="*/ 26609040 h 31968926"/>
                <a:gd name="connsiteX44" fmla="*/ 7599121 w 11019393"/>
                <a:gd name="connsiteY44" fmla="*/ 25254235 h 31968926"/>
                <a:gd name="connsiteX45" fmla="*/ 7797711 w 11019393"/>
                <a:gd name="connsiteY45" fmla="*/ 23774400 h 31968926"/>
                <a:gd name="connsiteX46" fmla="*/ 8346351 w 11019393"/>
                <a:gd name="connsiteY46" fmla="*/ 21762720 h 31968926"/>
                <a:gd name="connsiteX47" fmla="*/ 8346351 w 11019393"/>
                <a:gd name="connsiteY47" fmla="*/ 19842480 h 31968926"/>
                <a:gd name="connsiteX48" fmla="*/ 9352191 w 11019393"/>
                <a:gd name="connsiteY48" fmla="*/ 15087600 h 31968926"/>
                <a:gd name="connsiteX49" fmla="*/ 9260751 w 11019393"/>
                <a:gd name="connsiteY49" fmla="*/ 14447520 h 31968926"/>
                <a:gd name="connsiteX50" fmla="*/ 9809391 w 11019393"/>
                <a:gd name="connsiteY50" fmla="*/ 12893040 h 31968926"/>
                <a:gd name="connsiteX51" fmla="*/ 10906671 w 11019393"/>
                <a:gd name="connsiteY51" fmla="*/ 10149840 h 31968926"/>
                <a:gd name="connsiteX52" fmla="*/ 9133057 w 11019393"/>
                <a:gd name="connsiteY52" fmla="*/ 2060369 h 31968926"/>
                <a:gd name="connsiteX53" fmla="*/ 8989251 w 11019393"/>
                <a:gd name="connsiteY53" fmla="*/ 1000751 h 31968926"/>
                <a:gd name="connsiteX54" fmla="*/ 6608991 w 11019393"/>
                <a:gd name="connsiteY54" fmla="*/ 640080 h 31968926"/>
                <a:gd name="connsiteX55" fmla="*/ 5511711 w 11019393"/>
                <a:gd name="connsiteY55" fmla="*/ 0 h 31968926"/>
                <a:gd name="connsiteX56" fmla="*/ 3682911 w 11019393"/>
                <a:gd name="connsiteY56" fmla="*/ 91440 h 31968926"/>
                <a:gd name="connsiteX57" fmla="*/ 3317151 w 11019393"/>
                <a:gd name="connsiteY57" fmla="*/ 914400 h 31968926"/>
                <a:gd name="connsiteX58" fmla="*/ 573951 w 11019393"/>
                <a:gd name="connsiteY58" fmla="*/ 1920240 h 31968926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780191 w 11019393"/>
                <a:gd name="connsiteY25" fmla="*/ 18379440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603151 w 11019393"/>
                <a:gd name="connsiteY29" fmla="*/ 19659600 h 31850698"/>
                <a:gd name="connsiteX30" fmla="*/ 6151791 w 11019393"/>
                <a:gd name="connsiteY30" fmla="*/ 21122640 h 31850698"/>
                <a:gd name="connsiteX31" fmla="*/ 6334671 w 11019393"/>
                <a:gd name="connsiteY31" fmla="*/ 22951440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448302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603151 w 11019393"/>
                <a:gd name="connsiteY29" fmla="*/ 19659600 h 31850698"/>
                <a:gd name="connsiteX30" fmla="*/ 6151791 w 11019393"/>
                <a:gd name="connsiteY30" fmla="*/ 21122640 h 31850698"/>
                <a:gd name="connsiteX31" fmla="*/ 6334671 w 11019393"/>
                <a:gd name="connsiteY31" fmla="*/ 22951440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603151 w 11019393"/>
                <a:gd name="connsiteY29" fmla="*/ 19659600 h 31850698"/>
                <a:gd name="connsiteX30" fmla="*/ 6151791 w 11019393"/>
                <a:gd name="connsiteY30" fmla="*/ 21122640 h 31850698"/>
                <a:gd name="connsiteX31" fmla="*/ 6334671 w 11019393"/>
                <a:gd name="connsiteY31" fmla="*/ 22951440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603151 w 11019393"/>
                <a:gd name="connsiteY29" fmla="*/ 19659600 h 31850698"/>
                <a:gd name="connsiteX30" fmla="*/ 6151791 w 11019393"/>
                <a:gd name="connsiteY30" fmla="*/ 21122640 h 31850698"/>
                <a:gd name="connsiteX31" fmla="*/ 6188941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603151 w 11019393"/>
                <a:gd name="connsiteY29" fmla="*/ 19659600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8614214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352191 w 11019393"/>
                <a:gd name="connsiteY48" fmla="*/ 15087600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8857922 w 11019393"/>
                <a:gd name="connsiteY48" fmla="*/ 15700732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23391 w 11019393"/>
                <a:gd name="connsiteY41" fmla="*/ 28254960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04091 w 11019393"/>
                <a:gd name="connsiteY41" fmla="*/ 28457578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04091 w 11019393"/>
                <a:gd name="connsiteY41" fmla="*/ 28457578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73951 w 11019393"/>
                <a:gd name="connsiteY0" fmla="*/ 1920240 h 31850698"/>
                <a:gd name="connsiteX1" fmla="*/ 848271 w 11019393"/>
                <a:gd name="connsiteY1" fmla="*/ 3200400 h 31850698"/>
                <a:gd name="connsiteX2" fmla="*/ 25311 w 11019393"/>
                <a:gd name="connsiteY2" fmla="*/ 9052560 h 31850698"/>
                <a:gd name="connsiteX3" fmla="*/ 696408 w 11019393"/>
                <a:gd name="connsiteY3" fmla="*/ 13091012 h 31850698"/>
                <a:gd name="connsiteX4" fmla="*/ 1579791 w 11019393"/>
                <a:gd name="connsiteY4" fmla="*/ 13807440 h 31850698"/>
                <a:gd name="connsiteX5" fmla="*/ 1396911 w 11019393"/>
                <a:gd name="connsiteY5" fmla="*/ 20025360 h 31850698"/>
                <a:gd name="connsiteX6" fmla="*/ 1762671 w 11019393"/>
                <a:gd name="connsiteY6" fmla="*/ 21214080 h 31850698"/>
                <a:gd name="connsiteX7" fmla="*/ 1488351 w 11019393"/>
                <a:gd name="connsiteY7" fmla="*/ 22585680 h 31850698"/>
                <a:gd name="connsiteX8" fmla="*/ 1488351 w 11019393"/>
                <a:gd name="connsiteY8" fmla="*/ 25146000 h 31850698"/>
                <a:gd name="connsiteX9" fmla="*/ 1671231 w 11019393"/>
                <a:gd name="connsiteY9" fmla="*/ 25877520 h 31850698"/>
                <a:gd name="connsiteX10" fmla="*/ 1122591 w 11019393"/>
                <a:gd name="connsiteY10" fmla="*/ 27980640 h 31850698"/>
                <a:gd name="connsiteX11" fmla="*/ 1122591 w 11019393"/>
                <a:gd name="connsiteY11" fmla="*/ 28712160 h 31850698"/>
                <a:gd name="connsiteX12" fmla="*/ 482511 w 11019393"/>
                <a:gd name="connsiteY12" fmla="*/ 31181040 h 31850698"/>
                <a:gd name="connsiteX13" fmla="*/ 939711 w 11019393"/>
                <a:gd name="connsiteY13" fmla="*/ 31729680 h 31850698"/>
                <a:gd name="connsiteX14" fmla="*/ 2127449 w 11019393"/>
                <a:gd name="connsiteY14" fmla="*/ 31254272 h 31850698"/>
                <a:gd name="connsiteX15" fmla="*/ 2630300 w 11019393"/>
                <a:gd name="connsiteY15" fmla="*/ 29635134 h 31850698"/>
                <a:gd name="connsiteX16" fmla="*/ 3055790 w 11019393"/>
                <a:gd name="connsiteY16" fmla="*/ 28751968 h 31850698"/>
                <a:gd name="connsiteX17" fmla="*/ 3249194 w 11019393"/>
                <a:gd name="connsiteY17" fmla="*/ 27966931 h 31850698"/>
                <a:gd name="connsiteX18" fmla="*/ 3134271 w 11019393"/>
                <a:gd name="connsiteY18" fmla="*/ 27340560 h 31850698"/>
                <a:gd name="connsiteX19" fmla="*/ 3500031 w 11019393"/>
                <a:gd name="connsiteY19" fmla="*/ 26700480 h 31850698"/>
                <a:gd name="connsiteX20" fmla="*/ 3408591 w 11019393"/>
                <a:gd name="connsiteY20" fmla="*/ 25054560 h 31850698"/>
                <a:gd name="connsiteX21" fmla="*/ 3957231 w 11019393"/>
                <a:gd name="connsiteY21" fmla="*/ 23042880 h 31850698"/>
                <a:gd name="connsiteX22" fmla="*/ 3957231 w 11019393"/>
                <a:gd name="connsiteY22" fmla="*/ 22128480 h 31850698"/>
                <a:gd name="connsiteX23" fmla="*/ 4140111 w 11019393"/>
                <a:gd name="connsiteY23" fmla="*/ 20939760 h 31850698"/>
                <a:gd name="connsiteX24" fmla="*/ 4140111 w 11019393"/>
                <a:gd name="connsiteY24" fmla="*/ 20299680 h 31850698"/>
                <a:gd name="connsiteX25" fmla="*/ 4641706 w 11019393"/>
                <a:gd name="connsiteY25" fmla="*/ 18614214 h 31850698"/>
                <a:gd name="connsiteX26" fmla="*/ 4688751 w 11019393"/>
                <a:gd name="connsiteY26" fmla="*/ 17739360 h 31850698"/>
                <a:gd name="connsiteX27" fmla="*/ 5328831 w 11019393"/>
                <a:gd name="connsiteY27" fmla="*/ 15819120 h 31850698"/>
                <a:gd name="connsiteX28" fmla="*/ 5694591 w 11019393"/>
                <a:gd name="connsiteY28" fmla="*/ 17647920 h 31850698"/>
                <a:gd name="connsiteX29" fmla="*/ 5840813 w 11019393"/>
                <a:gd name="connsiteY29" fmla="*/ 19429656 h 31850698"/>
                <a:gd name="connsiteX30" fmla="*/ 6151791 w 11019393"/>
                <a:gd name="connsiteY30" fmla="*/ 21122640 h 31850698"/>
                <a:gd name="connsiteX31" fmla="*/ 6072899 w 11019393"/>
                <a:gd name="connsiteY31" fmla="*/ 23287116 h 31850698"/>
                <a:gd name="connsiteX32" fmla="*/ 5694591 w 11019393"/>
                <a:gd name="connsiteY32" fmla="*/ 24414480 h 31850698"/>
                <a:gd name="connsiteX33" fmla="*/ 5603151 w 11019393"/>
                <a:gd name="connsiteY33" fmla="*/ 25603200 h 31850698"/>
                <a:gd name="connsiteX34" fmla="*/ 5229559 w 11019393"/>
                <a:gd name="connsiteY34" fmla="*/ 26872896 h 31850698"/>
                <a:gd name="connsiteX35" fmla="*/ 5603151 w 11019393"/>
                <a:gd name="connsiteY35" fmla="*/ 28895040 h 31850698"/>
                <a:gd name="connsiteX36" fmla="*/ 6111580 w 11019393"/>
                <a:gd name="connsiteY36" fmla="*/ 29880458 h 31850698"/>
                <a:gd name="connsiteX37" fmla="*/ 6426111 w 11019393"/>
                <a:gd name="connsiteY37" fmla="*/ 30632400 h 31850698"/>
                <a:gd name="connsiteX38" fmla="*/ 7039921 w 11019393"/>
                <a:gd name="connsiteY38" fmla="*/ 31156143 h 31850698"/>
                <a:gd name="connsiteX39" fmla="*/ 8161667 w 11019393"/>
                <a:gd name="connsiteY39" fmla="*/ 30665495 h 31850698"/>
                <a:gd name="connsiteX40" fmla="*/ 8254911 w 11019393"/>
                <a:gd name="connsiteY40" fmla="*/ 29626560 h 31850698"/>
                <a:gd name="connsiteX41" fmla="*/ 7504091 w 11019393"/>
                <a:gd name="connsiteY41" fmla="*/ 28457578 h 31850698"/>
                <a:gd name="connsiteX42" fmla="*/ 7551186 w 11019393"/>
                <a:gd name="connsiteY42" fmla="*/ 27844413 h 31850698"/>
                <a:gd name="connsiteX43" fmla="*/ 7157631 w 11019393"/>
                <a:gd name="connsiteY43" fmla="*/ 26609040 h 31850698"/>
                <a:gd name="connsiteX44" fmla="*/ 7599121 w 11019393"/>
                <a:gd name="connsiteY44" fmla="*/ 25254235 h 31850698"/>
                <a:gd name="connsiteX45" fmla="*/ 7797711 w 11019393"/>
                <a:gd name="connsiteY45" fmla="*/ 23774400 h 31850698"/>
                <a:gd name="connsiteX46" fmla="*/ 8346351 w 11019393"/>
                <a:gd name="connsiteY46" fmla="*/ 21762720 h 31850698"/>
                <a:gd name="connsiteX47" fmla="*/ 8346351 w 11019393"/>
                <a:gd name="connsiteY47" fmla="*/ 19842480 h 31850698"/>
                <a:gd name="connsiteX48" fmla="*/ 9051327 w 11019393"/>
                <a:gd name="connsiteY48" fmla="*/ 15896991 h 31850698"/>
                <a:gd name="connsiteX49" fmla="*/ 9260751 w 11019393"/>
                <a:gd name="connsiteY49" fmla="*/ 14447520 h 31850698"/>
                <a:gd name="connsiteX50" fmla="*/ 9809391 w 11019393"/>
                <a:gd name="connsiteY50" fmla="*/ 12893040 h 31850698"/>
                <a:gd name="connsiteX51" fmla="*/ 10906671 w 11019393"/>
                <a:gd name="connsiteY51" fmla="*/ 10149840 h 31850698"/>
                <a:gd name="connsiteX52" fmla="*/ 9133057 w 11019393"/>
                <a:gd name="connsiteY52" fmla="*/ 2060369 h 31850698"/>
                <a:gd name="connsiteX53" fmla="*/ 8989251 w 11019393"/>
                <a:gd name="connsiteY53" fmla="*/ 1000751 h 31850698"/>
                <a:gd name="connsiteX54" fmla="*/ 6608991 w 11019393"/>
                <a:gd name="connsiteY54" fmla="*/ 640080 h 31850698"/>
                <a:gd name="connsiteX55" fmla="*/ 5511711 w 11019393"/>
                <a:gd name="connsiteY55" fmla="*/ 0 h 31850698"/>
                <a:gd name="connsiteX56" fmla="*/ 3682911 w 11019393"/>
                <a:gd name="connsiteY56" fmla="*/ 91440 h 31850698"/>
                <a:gd name="connsiteX57" fmla="*/ 3317151 w 11019393"/>
                <a:gd name="connsiteY57" fmla="*/ 914400 h 31850698"/>
                <a:gd name="connsiteX58" fmla="*/ 573951 w 11019393"/>
                <a:gd name="connsiteY58" fmla="*/ 1920240 h 31850698"/>
                <a:gd name="connsiteX0" fmla="*/ 555112 w 11000554"/>
                <a:gd name="connsiteY0" fmla="*/ 1920240 h 31850698"/>
                <a:gd name="connsiteX1" fmla="*/ 638736 w 11000554"/>
                <a:gd name="connsiteY1" fmla="*/ 3336406 h 31850698"/>
                <a:gd name="connsiteX2" fmla="*/ 6472 w 11000554"/>
                <a:gd name="connsiteY2" fmla="*/ 9052560 h 31850698"/>
                <a:gd name="connsiteX3" fmla="*/ 677569 w 11000554"/>
                <a:gd name="connsiteY3" fmla="*/ 13091012 h 31850698"/>
                <a:gd name="connsiteX4" fmla="*/ 1560952 w 11000554"/>
                <a:gd name="connsiteY4" fmla="*/ 13807440 h 31850698"/>
                <a:gd name="connsiteX5" fmla="*/ 1378072 w 11000554"/>
                <a:gd name="connsiteY5" fmla="*/ 20025360 h 31850698"/>
                <a:gd name="connsiteX6" fmla="*/ 1743832 w 11000554"/>
                <a:gd name="connsiteY6" fmla="*/ 21214080 h 31850698"/>
                <a:gd name="connsiteX7" fmla="*/ 1469512 w 11000554"/>
                <a:gd name="connsiteY7" fmla="*/ 22585680 h 31850698"/>
                <a:gd name="connsiteX8" fmla="*/ 1469512 w 11000554"/>
                <a:gd name="connsiteY8" fmla="*/ 25146000 h 31850698"/>
                <a:gd name="connsiteX9" fmla="*/ 1652392 w 11000554"/>
                <a:gd name="connsiteY9" fmla="*/ 25877520 h 31850698"/>
                <a:gd name="connsiteX10" fmla="*/ 1103752 w 11000554"/>
                <a:gd name="connsiteY10" fmla="*/ 27980640 h 31850698"/>
                <a:gd name="connsiteX11" fmla="*/ 1103752 w 11000554"/>
                <a:gd name="connsiteY11" fmla="*/ 28712160 h 31850698"/>
                <a:gd name="connsiteX12" fmla="*/ 463672 w 11000554"/>
                <a:gd name="connsiteY12" fmla="*/ 31181040 h 31850698"/>
                <a:gd name="connsiteX13" fmla="*/ 920872 w 11000554"/>
                <a:gd name="connsiteY13" fmla="*/ 31729680 h 31850698"/>
                <a:gd name="connsiteX14" fmla="*/ 2108610 w 11000554"/>
                <a:gd name="connsiteY14" fmla="*/ 31254272 h 31850698"/>
                <a:gd name="connsiteX15" fmla="*/ 2611461 w 11000554"/>
                <a:gd name="connsiteY15" fmla="*/ 29635134 h 31850698"/>
                <a:gd name="connsiteX16" fmla="*/ 3036951 w 11000554"/>
                <a:gd name="connsiteY16" fmla="*/ 28751968 h 31850698"/>
                <a:gd name="connsiteX17" fmla="*/ 3230355 w 11000554"/>
                <a:gd name="connsiteY17" fmla="*/ 27966931 h 31850698"/>
                <a:gd name="connsiteX18" fmla="*/ 3115432 w 11000554"/>
                <a:gd name="connsiteY18" fmla="*/ 27340560 h 31850698"/>
                <a:gd name="connsiteX19" fmla="*/ 3481192 w 11000554"/>
                <a:gd name="connsiteY19" fmla="*/ 26700480 h 31850698"/>
                <a:gd name="connsiteX20" fmla="*/ 3389752 w 11000554"/>
                <a:gd name="connsiteY20" fmla="*/ 25054560 h 31850698"/>
                <a:gd name="connsiteX21" fmla="*/ 3938392 w 11000554"/>
                <a:gd name="connsiteY21" fmla="*/ 23042880 h 31850698"/>
                <a:gd name="connsiteX22" fmla="*/ 3938392 w 11000554"/>
                <a:gd name="connsiteY22" fmla="*/ 22128480 h 31850698"/>
                <a:gd name="connsiteX23" fmla="*/ 4121272 w 11000554"/>
                <a:gd name="connsiteY23" fmla="*/ 20939760 h 31850698"/>
                <a:gd name="connsiteX24" fmla="*/ 4121272 w 11000554"/>
                <a:gd name="connsiteY24" fmla="*/ 20299680 h 31850698"/>
                <a:gd name="connsiteX25" fmla="*/ 4622867 w 11000554"/>
                <a:gd name="connsiteY25" fmla="*/ 18614214 h 31850698"/>
                <a:gd name="connsiteX26" fmla="*/ 4669912 w 11000554"/>
                <a:gd name="connsiteY26" fmla="*/ 17739360 h 31850698"/>
                <a:gd name="connsiteX27" fmla="*/ 5309992 w 11000554"/>
                <a:gd name="connsiteY27" fmla="*/ 15819120 h 31850698"/>
                <a:gd name="connsiteX28" fmla="*/ 5675752 w 11000554"/>
                <a:gd name="connsiteY28" fmla="*/ 17647920 h 31850698"/>
                <a:gd name="connsiteX29" fmla="*/ 5821974 w 11000554"/>
                <a:gd name="connsiteY29" fmla="*/ 19429656 h 31850698"/>
                <a:gd name="connsiteX30" fmla="*/ 6132952 w 11000554"/>
                <a:gd name="connsiteY30" fmla="*/ 21122640 h 31850698"/>
                <a:gd name="connsiteX31" fmla="*/ 6054060 w 11000554"/>
                <a:gd name="connsiteY31" fmla="*/ 23287116 h 31850698"/>
                <a:gd name="connsiteX32" fmla="*/ 5675752 w 11000554"/>
                <a:gd name="connsiteY32" fmla="*/ 24414480 h 31850698"/>
                <a:gd name="connsiteX33" fmla="*/ 5584312 w 11000554"/>
                <a:gd name="connsiteY33" fmla="*/ 25603200 h 31850698"/>
                <a:gd name="connsiteX34" fmla="*/ 5210720 w 11000554"/>
                <a:gd name="connsiteY34" fmla="*/ 26872896 h 31850698"/>
                <a:gd name="connsiteX35" fmla="*/ 5584312 w 11000554"/>
                <a:gd name="connsiteY35" fmla="*/ 28895040 h 31850698"/>
                <a:gd name="connsiteX36" fmla="*/ 6092741 w 11000554"/>
                <a:gd name="connsiteY36" fmla="*/ 29880458 h 31850698"/>
                <a:gd name="connsiteX37" fmla="*/ 6407272 w 11000554"/>
                <a:gd name="connsiteY37" fmla="*/ 30632400 h 31850698"/>
                <a:gd name="connsiteX38" fmla="*/ 7021082 w 11000554"/>
                <a:gd name="connsiteY38" fmla="*/ 31156143 h 31850698"/>
                <a:gd name="connsiteX39" fmla="*/ 8142828 w 11000554"/>
                <a:gd name="connsiteY39" fmla="*/ 30665495 h 31850698"/>
                <a:gd name="connsiteX40" fmla="*/ 8236072 w 11000554"/>
                <a:gd name="connsiteY40" fmla="*/ 29626560 h 31850698"/>
                <a:gd name="connsiteX41" fmla="*/ 7485252 w 11000554"/>
                <a:gd name="connsiteY41" fmla="*/ 28457578 h 31850698"/>
                <a:gd name="connsiteX42" fmla="*/ 7532347 w 11000554"/>
                <a:gd name="connsiteY42" fmla="*/ 27844413 h 31850698"/>
                <a:gd name="connsiteX43" fmla="*/ 7138792 w 11000554"/>
                <a:gd name="connsiteY43" fmla="*/ 26609040 h 31850698"/>
                <a:gd name="connsiteX44" fmla="*/ 7580282 w 11000554"/>
                <a:gd name="connsiteY44" fmla="*/ 25254235 h 31850698"/>
                <a:gd name="connsiteX45" fmla="*/ 7778872 w 11000554"/>
                <a:gd name="connsiteY45" fmla="*/ 23774400 h 31850698"/>
                <a:gd name="connsiteX46" fmla="*/ 8327512 w 11000554"/>
                <a:gd name="connsiteY46" fmla="*/ 21762720 h 31850698"/>
                <a:gd name="connsiteX47" fmla="*/ 8327512 w 11000554"/>
                <a:gd name="connsiteY47" fmla="*/ 19842480 h 31850698"/>
                <a:gd name="connsiteX48" fmla="*/ 9032488 w 11000554"/>
                <a:gd name="connsiteY48" fmla="*/ 15896991 h 31850698"/>
                <a:gd name="connsiteX49" fmla="*/ 9241912 w 11000554"/>
                <a:gd name="connsiteY49" fmla="*/ 14447520 h 31850698"/>
                <a:gd name="connsiteX50" fmla="*/ 9790552 w 11000554"/>
                <a:gd name="connsiteY50" fmla="*/ 12893040 h 31850698"/>
                <a:gd name="connsiteX51" fmla="*/ 10887832 w 11000554"/>
                <a:gd name="connsiteY51" fmla="*/ 10149840 h 31850698"/>
                <a:gd name="connsiteX52" fmla="*/ 9114218 w 11000554"/>
                <a:gd name="connsiteY52" fmla="*/ 2060369 h 31850698"/>
                <a:gd name="connsiteX53" fmla="*/ 8970412 w 11000554"/>
                <a:gd name="connsiteY53" fmla="*/ 1000751 h 31850698"/>
                <a:gd name="connsiteX54" fmla="*/ 6590152 w 11000554"/>
                <a:gd name="connsiteY54" fmla="*/ 640080 h 31850698"/>
                <a:gd name="connsiteX55" fmla="*/ 5492872 w 11000554"/>
                <a:gd name="connsiteY55" fmla="*/ 0 h 31850698"/>
                <a:gd name="connsiteX56" fmla="*/ 3664072 w 11000554"/>
                <a:gd name="connsiteY56" fmla="*/ 91440 h 31850698"/>
                <a:gd name="connsiteX57" fmla="*/ 3298312 w 11000554"/>
                <a:gd name="connsiteY57" fmla="*/ 914400 h 31850698"/>
                <a:gd name="connsiteX58" fmla="*/ 555112 w 11000554"/>
                <a:gd name="connsiteY58" fmla="*/ 1920240 h 31850698"/>
                <a:gd name="connsiteX0" fmla="*/ 555112 w 11000554"/>
                <a:gd name="connsiteY0" fmla="*/ 1920240 h 31850698"/>
                <a:gd name="connsiteX1" fmla="*/ 638736 w 11000554"/>
                <a:gd name="connsiteY1" fmla="*/ 3336406 h 31850698"/>
                <a:gd name="connsiteX2" fmla="*/ 6472 w 11000554"/>
                <a:gd name="connsiteY2" fmla="*/ 9052560 h 31850698"/>
                <a:gd name="connsiteX3" fmla="*/ 677569 w 11000554"/>
                <a:gd name="connsiteY3" fmla="*/ 13091012 h 31850698"/>
                <a:gd name="connsiteX4" fmla="*/ 1560952 w 11000554"/>
                <a:gd name="connsiteY4" fmla="*/ 13807440 h 31850698"/>
                <a:gd name="connsiteX5" fmla="*/ 1378072 w 11000554"/>
                <a:gd name="connsiteY5" fmla="*/ 20025360 h 31850698"/>
                <a:gd name="connsiteX6" fmla="*/ 1743832 w 11000554"/>
                <a:gd name="connsiteY6" fmla="*/ 21214080 h 31850698"/>
                <a:gd name="connsiteX7" fmla="*/ 1469512 w 11000554"/>
                <a:gd name="connsiteY7" fmla="*/ 22585680 h 31850698"/>
                <a:gd name="connsiteX8" fmla="*/ 1469512 w 11000554"/>
                <a:gd name="connsiteY8" fmla="*/ 25146000 h 31850698"/>
                <a:gd name="connsiteX9" fmla="*/ 1652392 w 11000554"/>
                <a:gd name="connsiteY9" fmla="*/ 25877520 h 31850698"/>
                <a:gd name="connsiteX10" fmla="*/ 1103752 w 11000554"/>
                <a:gd name="connsiteY10" fmla="*/ 27980640 h 31850698"/>
                <a:gd name="connsiteX11" fmla="*/ 1103752 w 11000554"/>
                <a:gd name="connsiteY11" fmla="*/ 28712160 h 31850698"/>
                <a:gd name="connsiteX12" fmla="*/ 463672 w 11000554"/>
                <a:gd name="connsiteY12" fmla="*/ 31181040 h 31850698"/>
                <a:gd name="connsiteX13" fmla="*/ 920872 w 11000554"/>
                <a:gd name="connsiteY13" fmla="*/ 31729680 h 31850698"/>
                <a:gd name="connsiteX14" fmla="*/ 2108610 w 11000554"/>
                <a:gd name="connsiteY14" fmla="*/ 31254272 h 31850698"/>
                <a:gd name="connsiteX15" fmla="*/ 2611461 w 11000554"/>
                <a:gd name="connsiteY15" fmla="*/ 29635134 h 31850698"/>
                <a:gd name="connsiteX16" fmla="*/ 3036951 w 11000554"/>
                <a:gd name="connsiteY16" fmla="*/ 28751968 h 31850698"/>
                <a:gd name="connsiteX17" fmla="*/ 3230355 w 11000554"/>
                <a:gd name="connsiteY17" fmla="*/ 27966931 h 31850698"/>
                <a:gd name="connsiteX18" fmla="*/ 3115432 w 11000554"/>
                <a:gd name="connsiteY18" fmla="*/ 27340560 h 31850698"/>
                <a:gd name="connsiteX19" fmla="*/ 3481192 w 11000554"/>
                <a:gd name="connsiteY19" fmla="*/ 26700480 h 31850698"/>
                <a:gd name="connsiteX20" fmla="*/ 3389752 w 11000554"/>
                <a:gd name="connsiteY20" fmla="*/ 25054560 h 31850698"/>
                <a:gd name="connsiteX21" fmla="*/ 3938392 w 11000554"/>
                <a:gd name="connsiteY21" fmla="*/ 23042880 h 31850698"/>
                <a:gd name="connsiteX22" fmla="*/ 3938392 w 11000554"/>
                <a:gd name="connsiteY22" fmla="*/ 22128480 h 31850698"/>
                <a:gd name="connsiteX23" fmla="*/ 4121272 w 11000554"/>
                <a:gd name="connsiteY23" fmla="*/ 20939760 h 31850698"/>
                <a:gd name="connsiteX24" fmla="*/ 4121272 w 11000554"/>
                <a:gd name="connsiteY24" fmla="*/ 20299680 h 31850698"/>
                <a:gd name="connsiteX25" fmla="*/ 4622867 w 11000554"/>
                <a:gd name="connsiteY25" fmla="*/ 18614214 h 31850698"/>
                <a:gd name="connsiteX26" fmla="*/ 4669912 w 11000554"/>
                <a:gd name="connsiteY26" fmla="*/ 17739360 h 31850698"/>
                <a:gd name="connsiteX27" fmla="*/ 5309992 w 11000554"/>
                <a:gd name="connsiteY27" fmla="*/ 15819120 h 31850698"/>
                <a:gd name="connsiteX28" fmla="*/ 5675752 w 11000554"/>
                <a:gd name="connsiteY28" fmla="*/ 17647920 h 31850698"/>
                <a:gd name="connsiteX29" fmla="*/ 5821974 w 11000554"/>
                <a:gd name="connsiteY29" fmla="*/ 19429656 h 31850698"/>
                <a:gd name="connsiteX30" fmla="*/ 6132952 w 11000554"/>
                <a:gd name="connsiteY30" fmla="*/ 21122640 h 31850698"/>
                <a:gd name="connsiteX31" fmla="*/ 6054060 w 11000554"/>
                <a:gd name="connsiteY31" fmla="*/ 23287116 h 31850698"/>
                <a:gd name="connsiteX32" fmla="*/ 5675752 w 11000554"/>
                <a:gd name="connsiteY32" fmla="*/ 24414480 h 31850698"/>
                <a:gd name="connsiteX33" fmla="*/ 5584312 w 11000554"/>
                <a:gd name="connsiteY33" fmla="*/ 25603200 h 31850698"/>
                <a:gd name="connsiteX34" fmla="*/ 5210720 w 11000554"/>
                <a:gd name="connsiteY34" fmla="*/ 26872896 h 31850698"/>
                <a:gd name="connsiteX35" fmla="*/ 5584312 w 11000554"/>
                <a:gd name="connsiteY35" fmla="*/ 28895040 h 31850698"/>
                <a:gd name="connsiteX36" fmla="*/ 6092741 w 11000554"/>
                <a:gd name="connsiteY36" fmla="*/ 29880458 h 31850698"/>
                <a:gd name="connsiteX37" fmla="*/ 6407272 w 11000554"/>
                <a:gd name="connsiteY37" fmla="*/ 30632400 h 31850698"/>
                <a:gd name="connsiteX38" fmla="*/ 7021082 w 11000554"/>
                <a:gd name="connsiteY38" fmla="*/ 31156143 h 31850698"/>
                <a:gd name="connsiteX39" fmla="*/ 8142828 w 11000554"/>
                <a:gd name="connsiteY39" fmla="*/ 30665495 h 31850698"/>
                <a:gd name="connsiteX40" fmla="*/ 8236072 w 11000554"/>
                <a:gd name="connsiteY40" fmla="*/ 29626560 h 31850698"/>
                <a:gd name="connsiteX41" fmla="*/ 7485252 w 11000554"/>
                <a:gd name="connsiteY41" fmla="*/ 28457578 h 31850698"/>
                <a:gd name="connsiteX42" fmla="*/ 7532347 w 11000554"/>
                <a:gd name="connsiteY42" fmla="*/ 27844413 h 31850698"/>
                <a:gd name="connsiteX43" fmla="*/ 7138792 w 11000554"/>
                <a:gd name="connsiteY43" fmla="*/ 26609040 h 31850698"/>
                <a:gd name="connsiteX44" fmla="*/ 7580282 w 11000554"/>
                <a:gd name="connsiteY44" fmla="*/ 25254235 h 31850698"/>
                <a:gd name="connsiteX45" fmla="*/ 7778872 w 11000554"/>
                <a:gd name="connsiteY45" fmla="*/ 23774400 h 31850698"/>
                <a:gd name="connsiteX46" fmla="*/ 8327512 w 11000554"/>
                <a:gd name="connsiteY46" fmla="*/ 21762720 h 31850698"/>
                <a:gd name="connsiteX47" fmla="*/ 8327512 w 11000554"/>
                <a:gd name="connsiteY47" fmla="*/ 19842480 h 31850698"/>
                <a:gd name="connsiteX48" fmla="*/ 9032488 w 11000554"/>
                <a:gd name="connsiteY48" fmla="*/ 15896991 h 31850698"/>
                <a:gd name="connsiteX49" fmla="*/ 9241912 w 11000554"/>
                <a:gd name="connsiteY49" fmla="*/ 14447520 h 31850698"/>
                <a:gd name="connsiteX50" fmla="*/ 9790552 w 11000554"/>
                <a:gd name="connsiteY50" fmla="*/ 12893040 h 31850698"/>
                <a:gd name="connsiteX51" fmla="*/ 10887832 w 11000554"/>
                <a:gd name="connsiteY51" fmla="*/ 10149840 h 31850698"/>
                <a:gd name="connsiteX52" fmla="*/ 9114218 w 11000554"/>
                <a:gd name="connsiteY52" fmla="*/ 2060369 h 31850698"/>
                <a:gd name="connsiteX53" fmla="*/ 8970412 w 11000554"/>
                <a:gd name="connsiteY53" fmla="*/ 1000751 h 31850698"/>
                <a:gd name="connsiteX54" fmla="*/ 6590152 w 11000554"/>
                <a:gd name="connsiteY54" fmla="*/ 640080 h 31850698"/>
                <a:gd name="connsiteX55" fmla="*/ 5492872 w 11000554"/>
                <a:gd name="connsiteY55" fmla="*/ 0 h 31850698"/>
                <a:gd name="connsiteX56" fmla="*/ 3664072 w 11000554"/>
                <a:gd name="connsiteY56" fmla="*/ 91440 h 31850698"/>
                <a:gd name="connsiteX57" fmla="*/ 3298312 w 11000554"/>
                <a:gd name="connsiteY57" fmla="*/ 914400 h 31850698"/>
                <a:gd name="connsiteX58" fmla="*/ 555112 w 11000554"/>
                <a:gd name="connsiteY58" fmla="*/ 1920240 h 31850698"/>
                <a:gd name="connsiteX0" fmla="*/ 555112 w 11000554"/>
                <a:gd name="connsiteY0" fmla="*/ 1920240 h 31850698"/>
                <a:gd name="connsiteX1" fmla="*/ 638736 w 11000554"/>
                <a:gd name="connsiteY1" fmla="*/ 3336406 h 31850698"/>
                <a:gd name="connsiteX2" fmla="*/ 6472 w 11000554"/>
                <a:gd name="connsiteY2" fmla="*/ 9052560 h 31850698"/>
                <a:gd name="connsiteX3" fmla="*/ 677569 w 11000554"/>
                <a:gd name="connsiteY3" fmla="*/ 13091012 h 31850698"/>
                <a:gd name="connsiteX4" fmla="*/ 1560952 w 11000554"/>
                <a:gd name="connsiteY4" fmla="*/ 13807440 h 31850698"/>
                <a:gd name="connsiteX5" fmla="*/ 1378072 w 11000554"/>
                <a:gd name="connsiteY5" fmla="*/ 20025360 h 31850698"/>
                <a:gd name="connsiteX6" fmla="*/ 1743832 w 11000554"/>
                <a:gd name="connsiteY6" fmla="*/ 21214080 h 31850698"/>
                <a:gd name="connsiteX7" fmla="*/ 1469512 w 11000554"/>
                <a:gd name="connsiteY7" fmla="*/ 22585680 h 31850698"/>
                <a:gd name="connsiteX8" fmla="*/ 1469512 w 11000554"/>
                <a:gd name="connsiteY8" fmla="*/ 25146000 h 31850698"/>
                <a:gd name="connsiteX9" fmla="*/ 1652392 w 11000554"/>
                <a:gd name="connsiteY9" fmla="*/ 25877520 h 31850698"/>
                <a:gd name="connsiteX10" fmla="*/ 1103752 w 11000554"/>
                <a:gd name="connsiteY10" fmla="*/ 27980640 h 31850698"/>
                <a:gd name="connsiteX11" fmla="*/ 1103752 w 11000554"/>
                <a:gd name="connsiteY11" fmla="*/ 28712160 h 31850698"/>
                <a:gd name="connsiteX12" fmla="*/ 463672 w 11000554"/>
                <a:gd name="connsiteY12" fmla="*/ 31181040 h 31850698"/>
                <a:gd name="connsiteX13" fmla="*/ 920872 w 11000554"/>
                <a:gd name="connsiteY13" fmla="*/ 31729680 h 31850698"/>
                <a:gd name="connsiteX14" fmla="*/ 2108610 w 11000554"/>
                <a:gd name="connsiteY14" fmla="*/ 31254272 h 31850698"/>
                <a:gd name="connsiteX15" fmla="*/ 2611461 w 11000554"/>
                <a:gd name="connsiteY15" fmla="*/ 29635134 h 31850698"/>
                <a:gd name="connsiteX16" fmla="*/ 3036951 w 11000554"/>
                <a:gd name="connsiteY16" fmla="*/ 28751968 h 31850698"/>
                <a:gd name="connsiteX17" fmla="*/ 3230355 w 11000554"/>
                <a:gd name="connsiteY17" fmla="*/ 27966931 h 31850698"/>
                <a:gd name="connsiteX18" fmla="*/ 3115432 w 11000554"/>
                <a:gd name="connsiteY18" fmla="*/ 27340560 h 31850698"/>
                <a:gd name="connsiteX19" fmla="*/ 3481192 w 11000554"/>
                <a:gd name="connsiteY19" fmla="*/ 26700480 h 31850698"/>
                <a:gd name="connsiteX20" fmla="*/ 3389752 w 11000554"/>
                <a:gd name="connsiteY20" fmla="*/ 25054560 h 31850698"/>
                <a:gd name="connsiteX21" fmla="*/ 3938392 w 11000554"/>
                <a:gd name="connsiteY21" fmla="*/ 23042880 h 31850698"/>
                <a:gd name="connsiteX22" fmla="*/ 3938392 w 11000554"/>
                <a:gd name="connsiteY22" fmla="*/ 22128480 h 31850698"/>
                <a:gd name="connsiteX23" fmla="*/ 4121272 w 11000554"/>
                <a:gd name="connsiteY23" fmla="*/ 20939760 h 31850698"/>
                <a:gd name="connsiteX24" fmla="*/ 4121272 w 11000554"/>
                <a:gd name="connsiteY24" fmla="*/ 20299680 h 31850698"/>
                <a:gd name="connsiteX25" fmla="*/ 4622867 w 11000554"/>
                <a:gd name="connsiteY25" fmla="*/ 18614214 h 31850698"/>
                <a:gd name="connsiteX26" fmla="*/ 4669912 w 11000554"/>
                <a:gd name="connsiteY26" fmla="*/ 17739360 h 31850698"/>
                <a:gd name="connsiteX27" fmla="*/ 5309992 w 11000554"/>
                <a:gd name="connsiteY27" fmla="*/ 15819120 h 31850698"/>
                <a:gd name="connsiteX28" fmla="*/ 5675752 w 11000554"/>
                <a:gd name="connsiteY28" fmla="*/ 17647920 h 31850698"/>
                <a:gd name="connsiteX29" fmla="*/ 5821974 w 11000554"/>
                <a:gd name="connsiteY29" fmla="*/ 19429656 h 31850698"/>
                <a:gd name="connsiteX30" fmla="*/ 6132952 w 11000554"/>
                <a:gd name="connsiteY30" fmla="*/ 21122640 h 31850698"/>
                <a:gd name="connsiteX31" fmla="*/ 6054060 w 11000554"/>
                <a:gd name="connsiteY31" fmla="*/ 23287116 h 31850698"/>
                <a:gd name="connsiteX32" fmla="*/ 5675752 w 11000554"/>
                <a:gd name="connsiteY32" fmla="*/ 24414480 h 31850698"/>
                <a:gd name="connsiteX33" fmla="*/ 5584312 w 11000554"/>
                <a:gd name="connsiteY33" fmla="*/ 25603200 h 31850698"/>
                <a:gd name="connsiteX34" fmla="*/ 5210720 w 11000554"/>
                <a:gd name="connsiteY34" fmla="*/ 26872896 h 31850698"/>
                <a:gd name="connsiteX35" fmla="*/ 5584312 w 11000554"/>
                <a:gd name="connsiteY35" fmla="*/ 28895040 h 31850698"/>
                <a:gd name="connsiteX36" fmla="*/ 6092741 w 11000554"/>
                <a:gd name="connsiteY36" fmla="*/ 29880458 h 31850698"/>
                <a:gd name="connsiteX37" fmla="*/ 6407272 w 11000554"/>
                <a:gd name="connsiteY37" fmla="*/ 30632400 h 31850698"/>
                <a:gd name="connsiteX38" fmla="*/ 7021082 w 11000554"/>
                <a:gd name="connsiteY38" fmla="*/ 31156143 h 31850698"/>
                <a:gd name="connsiteX39" fmla="*/ 8142828 w 11000554"/>
                <a:gd name="connsiteY39" fmla="*/ 30665495 h 31850698"/>
                <a:gd name="connsiteX40" fmla="*/ 8236072 w 11000554"/>
                <a:gd name="connsiteY40" fmla="*/ 29626560 h 31850698"/>
                <a:gd name="connsiteX41" fmla="*/ 7485252 w 11000554"/>
                <a:gd name="connsiteY41" fmla="*/ 28457578 h 31850698"/>
                <a:gd name="connsiteX42" fmla="*/ 7532347 w 11000554"/>
                <a:gd name="connsiteY42" fmla="*/ 27844413 h 31850698"/>
                <a:gd name="connsiteX43" fmla="*/ 7138792 w 11000554"/>
                <a:gd name="connsiteY43" fmla="*/ 26609040 h 31850698"/>
                <a:gd name="connsiteX44" fmla="*/ 7580282 w 11000554"/>
                <a:gd name="connsiteY44" fmla="*/ 25254235 h 31850698"/>
                <a:gd name="connsiteX45" fmla="*/ 7778872 w 11000554"/>
                <a:gd name="connsiteY45" fmla="*/ 23774400 h 31850698"/>
                <a:gd name="connsiteX46" fmla="*/ 8327512 w 11000554"/>
                <a:gd name="connsiteY46" fmla="*/ 21762720 h 31850698"/>
                <a:gd name="connsiteX47" fmla="*/ 8327512 w 11000554"/>
                <a:gd name="connsiteY47" fmla="*/ 19842480 h 31850698"/>
                <a:gd name="connsiteX48" fmla="*/ 9032488 w 11000554"/>
                <a:gd name="connsiteY48" fmla="*/ 15896991 h 31850698"/>
                <a:gd name="connsiteX49" fmla="*/ 9241912 w 11000554"/>
                <a:gd name="connsiteY49" fmla="*/ 14447520 h 31850698"/>
                <a:gd name="connsiteX50" fmla="*/ 9790552 w 11000554"/>
                <a:gd name="connsiteY50" fmla="*/ 12893040 h 31850698"/>
                <a:gd name="connsiteX51" fmla="*/ 10887832 w 11000554"/>
                <a:gd name="connsiteY51" fmla="*/ 10149840 h 31850698"/>
                <a:gd name="connsiteX52" fmla="*/ 9114218 w 11000554"/>
                <a:gd name="connsiteY52" fmla="*/ 2060369 h 31850698"/>
                <a:gd name="connsiteX53" fmla="*/ 8970412 w 11000554"/>
                <a:gd name="connsiteY53" fmla="*/ 1000751 h 31850698"/>
                <a:gd name="connsiteX54" fmla="*/ 6590152 w 11000554"/>
                <a:gd name="connsiteY54" fmla="*/ 640080 h 31850698"/>
                <a:gd name="connsiteX55" fmla="*/ 5492872 w 11000554"/>
                <a:gd name="connsiteY55" fmla="*/ 0 h 31850698"/>
                <a:gd name="connsiteX56" fmla="*/ 3664072 w 11000554"/>
                <a:gd name="connsiteY56" fmla="*/ 91440 h 31850698"/>
                <a:gd name="connsiteX57" fmla="*/ 3114312 w 11000554"/>
                <a:gd name="connsiteY57" fmla="*/ 981296 h 31850698"/>
                <a:gd name="connsiteX58" fmla="*/ 555112 w 11000554"/>
                <a:gd name="connsiteY58" fmla="*/ 1920240 h 31850698"/>
                <a:gd name="connsiteX0" fmla="*/ 555112 w 11000554"/>
                <a:gd name="connsiteY0" fmla="*/ 1920240 h 31850698"/>
                <a:gd name="connsiteX1" fmla="*/ 638736 w 11000554"/>
                <a:gd name="connsiteY1" fmla="*/ 3336406 h 31850698"/>
                <a:gd name="connsiteX2" fmla="*/ 6472 w 11000554"/>
                <a:gd name="connsiteY2" fmla="*/ 9052560 h 31850698"/>
                <a:gd name="connsiteX3" fmla="*/ 677569 w 11000554"/>
                <a:gd name="connsiteY3" fmla="*/ 13091012 h 31850698"/>
                <a:gd name="connsiteX4" fmla="*/ 1560952 w 11000554"/>
                <a:gd name="connsiteY4" fmla="*/ 13807440 h 31850698"/>
                <a:gd name="connsiteX5" fmla="*/ 1378072 w 11000554"/>
                <a:gd name="connsiteY5" fmla="*/ 20025360 h 31850698"/>
                <a:gd name="connsiteX6" fmla="*/ 1743832 w 11000554"/>
                <a:gd name="connsiteY6" fmla="*/ 21214080 h 31850698"/>
                <a:gd name="connsiteX7" fmla="*/ 1469512 w 11000554"/>
                <a:gd name="connsiteY7" fmla="*/ 22585680 h 31850698"/>
                <a:gd name="connsiteX8" fmla="*/ 1469512 w 11000554"/>
                <a:gd name="connsiteY8" fmla="*/ 25146000 h 31850698"/>
                <a:gd name="connsiteX9" fmla="*/ 1652392 w 11000554"/>
                <a:gd name="connsiteY9" fmla="*/ 25877520 h 31850698"/>
                <a:gd name="connsiteX10" fmla="*/ 1103752 w 11000554"/>
                <a:gd name="connsiteY10" fmla="*/ 27980640 h 31850698"/>
                <a:gd name="connsiteX11" fmla="*/ 1103752 w 11000554"/>
                <a:gd name="connsiteY11" fmla="*/ 28712160 h 31850698"/>
                <a:gd name="connsiteX12" fmla="*/ 463672 w 11000554"/>
                <a:gd name="connsiteY12" fmla="*/ 31181040 h 31850698"/>
                <a:gd name="connsiteX13" fmla="*/ 920872 w 11000554"/>
                <a:gd name="connsiteY13" fmla="*/ 31729680 h 31850698"/>
                <a:gd name="connsiteX14" fmla="*/ 2108610 w 11000554"/>
                <a:gd name="connsiteY14" fmla="*/ 31254272 h 31850698"/>
                <a:gd name="connsiteX15" fmla="*/ 2611461 w 11000554"/>
                <a:gd name="connsiteY15" fmla="*/ 29635134 h 31850698"/>
                <a:gd name="connsiteX16" fmla="*/ 3036951 w 11000554"/>
                <a:gd name="connsiteY16" fmla="*/ 28751968 h 31850698"/>
                <a:gd name="connsiteX17" fmla="*/ 3230355 w 11000554"/>
                <a:gd name="connsiteY17" fmla="*/ 27966931 h 31850698"/>
                <a:gd name="connsiteX18" fmla="*/ 3115432 w 11000554"/>
                <a:gd name="connsiteY18" fmla="*/ 27340560 h 31850698"/>
                <a:gd name="connsiteX19" fmla="*/ 3481192 w 11000554"/>
                <a:gd name="connsiteY19" fmla="*/ 26700480 h 31850698"/>
                <a:gd name="connsiteX20" fmla="*/ 3389752 w 11000554"/>
                <a:gd name="connsiteY20" fmla="*/ 25054560 h 31850698"/>
                <a:gd name="connsiteX21" fmla="*/ 3938392 w 11000554"/>
                <a:gd name="connsiteY21" fmla="*/ 23042880 h 31850698"/>
                <a:gd name="connsiteX22" fmla="*/ 3938392 w 11000554"/>
                <a:gd name="connsiteY22" fmla="*/ 22128480 h 31850698"/>
                <a:gd name="connsiteX23" fmla="*/ 4121272 w 11000554"/>
                <a:gd name="connsiteY23" fmla="*/ 20939760 h 31850698"/>
                <a:gd name="connsiteX24" fmla="*/ 4121272 w 11000554"/>
                <a:gd name="connsiteY24" fmla="*/ 20299680 h 31850698"/>
                <a:gd name="connsiteX25" fmla="*/ 4622867 w 11000554"/>
                <a:gd name="connsiteY25" fmla="*/ 18614214 h 31850698"/>
                <a:gd name="connsiteX26" fmla="*/ 4669912 w 11000554"/>
                <a:gd name="connsiteY26" fmla="*/ 17739360 h 31850698"/>
                <a:gd name="connsiteX27" fmla="*/ 5309992 w 11000554"/>
                <a:gd name="connsiteY27" fmla="*/ 15819120 h 31850698"/>
                <a:gd name="connsiteX28" fmla="*/ 5675752 w 11000554"/>
                <a:gd name="connsiteY28" fmla="*/ 17647920 h 31850698"/>
                <a:gd name="connsiteX29" fmla="*/ 5821974 w 11000554"/>
                <a:gd name="connsiteY29" fmla="*/ 19429656 h 31850698"/>
                <a:gd name="connsiteX30" fmla="*/ 6132952 w 11000554"/>
                <a:gd name="connsiteY30" fmla="*/ 21122640 h 31850698"/>
                <a:gd name="connsiteX31" fmla="*/ 6054060 w 11000554"/>
                <a:gd name="connsiteY31" fmla="*/ 23287116 h 31850698"/>
                <a:gd name="connsiteX32" fmla="*/ 5675752 w 11000554"/>
                <a:gd name="connsiteY32" fmla="*/ 24414480 h 31850698"/>
                <a:gd name="connsiteX33" fmla="*/ 5584312 w 11000554"/>
                <a:gd name="connsiteY33" fmla="*/ 25603200 h 31850698"/>
                <a:gd name="connsiteX34" fmla="*/ 5210720 w 11000554"/>
                <a:gd name="connsiteY34" fmla="*/ 26872896 h 31850698"/>
                <a:gd name="connsiteX35" fmla="*/ 5584312 w 11000554"/>
                <a:gd name="connsiteY35" fmla="*/ 28895040 h 31850698"/>
                <a:gd name="connsiteX36" fmla="*/ 6092741 w 11000554"/>
                <a:gd name="connsiteY36" fmla="*/ 29880458 h 31850698"/>
                <a:gd name="connsiteX37" fmla="*/ 6407272 w 11000554"/>
                <a:gd name="connsiteY37" fmla="*/ 30632400 h 31850698"/>
                <a:gd name="connsiteX38" fmla="*/ 7021082 w 11000554"/>
                <a:gd name="connsiteY38" fmla="*/ 31156143 h 31850698"/>
                <a:gd name="connsiteX39" fmla="*/ 8142828 w 11000554"/>
                <a:gd name="connsiteY39" fmla="*/ 30665495 h 31850698"/>
                <a:gd name="connsiteX40" fmla="*/ 8236072 w 11000554"/>
                <a:gd name="connsiteY40" fmla="*/ 29626560 h 31850698"/>
                <a:gd name="connsiteX41" fmla="*/ 7485252 w 11000554"/>
                <a:gd name="connsiteY41" fmla="*/ 28457578 h 31850698"/>
                <a:gd name="connsiteX42" fmla="*/ 7532347 w 11000554"/>
                <a:gd name="connsiteY42" fmla="*/ 27844413 h 31850698"/>
                <a:gd name="connsiteX43" fmla="*/ 7138792 w 11000554"/>
                <a:gd name="connsiteY43" fmla="*/ 26609040 h 31850698"/>
                <a:gd name="connsiteX44" fmla="*/ 7580282 w 11000554"/>
                <a:gd name="connsiteY44" fmla="*/ 25254235 h 31850698"/>
                <a:gd name="connsiteX45" fmla="*/ 7778872 w 11000554"/>
                <a:gd name="connsiteY45" fmla="*/ 23774400 h 31850698"/>
                <a:gd name="connsiteX46" fmla="*/ 8327512 w 11000554"/>
                <a:gd name="connsiteY46" fmla="*/ 21762720 h 31850698"/>
                <a:gd name="connsiteX47" fmla="*/ 8327512 w 11000554"/>
                <a:gd name="connsiteY47" fmla="*/ 19842480 h 31850698"/>
                <a:gd name="connsiteX48" fmla="*/ 9032488 w 11000554"/>
                <a:gd name="connsiteY48" fmla="*/ 15896991 h 31850698"/>
                <a:gd name="connsiteX49" fmla="*/ 9241912 w 11000554"/>
                <a:gd name="connsiteY49" fmla="*/ 14447520 h 31850698"/>
                <a:gd name="connsiteX50" fmla="*/ 9790552 w 11000554"/>
                <a:gd name="connsiteY50" fmla="*/ 12893040 h 31850698"/>
                <a:gd name="connsiteX51" fmla="*/ 10887832 w 11000554"/>
                <a:gd name="connsiteY51" fmla="*/ 10149840 h 31850698"/>
                <a:gd name="connsiteX52" fmla="*/ 9114218 w 11000554"/>
                <a:gd name="connsiteY52" fmla="*/ 2060369 h 31850698"/>
                <a:gd name="connsiteX53" fmla="*/ 8970412 w 11000554"/>
                <a:gd name="connsiteY53" fmla="*/ 1000751 h 31850698"/>
                <a:gd name="connsiteX54" fmla="*/ 6590152 w 11000554"/>
                <a:gd name="connsiteY54" fmla="*/ 640080 h 31850698"/>
                <a:gd name="connsiteX55" fmla="*/ 5492872 w 11000554"/>
                <a:gd name="connsiteY55" fmla="*/ 0 h 31850698"/>
                <a:gd name="connsiteX56" fmla="*/ 3664072 w 11000554"/>
                <a:gd name="connsiteY56" fmla="*/ 91440 h 31850698"/>
                <a:gd name="connsiteX57" fmla="*/ 3114312 w 11000554"/>
                <a:gd name="connsiteY57" fmla="*/ 981296 h 31850698"/>
                <a:gd name="connsiteX58" fmla="*/ 555112 w 11000554"/>
                <a:gd name="connsiteY58" fmla="*/ 1920240 h 31850698"/>
                <a:gd name="connsiteX0" fmla="*/ 555112 w 11000554"/>
                <a:gd name="connsiteY0" fmla="*/ 1920240 h 31850698"/>
                <a:gd name="connsiteX1" fmla="*/ 638736 w 11000554"/>
                <a:gd name="connsiteY1" fmla="*/ 3336406 h 31850698"/>
                <a:gd name="connsiteX2" fmla="*/ 6472 w 11000554"/>
                <a:gd name="connsiteY2" fmla="*/ 9052560 h 31850698"/>
                <a:gd name="connsiteX3" fmla="*/ 677569 w 11000554"/>
                <a:gd name="connsiteY3" fmla="*/ 13091012 h 31850698"/>
                <a:gd name="connsiteX4" fmla="*/ 1560952 w 11000554"/>
                <a:gd name="connsiteY4" fmla="*/ 13807440 h 31850698"/>
                <a:gd name="connsiteX5" fmla="*/ 1378072 w 11000554"/>
                <a:gd name="connsiteY5" fmla="*/ 20025360 h 31850698"/>
                <a:gd name="connsiteX6" fmla="*/ 1743832 w 11000554"/>
                <a:gd name="connsiteY6" fmla="*/ 21214080 h 31850698"/>
                <a:gd name="connsiteX7" fmla="*/ 1469512 w 11000554"/>
                <a:gd name="connsiteY7" fmla="*/ 22585680 h 31850698"/>
                <a:gd name="connsiteX8" fmla="*/ 1469512 w 11000554"/>
                <a:gd name="connsiteY8" fmla="*/ 25146000 h 31850698"/>
                <a:gd name="connsiteX9" fmla="*/ 1652392 w 11000554"/>
                <a:gd name="connsiteY9" fmla="*/ 25877520 h 31850698"/>
                <a:gd name="connsiteX10" fmla="*/ 1103752 w 11000554"/>
                <a:gd name="connsiteY10" fmla="*/ 27980640 h 31850698"/>
                <a:gd name="connsiteX11" fmla="*/ 1103752 w 11000554"/>
                <a:gd name="connsiteY11" fmla="*/ 28712160 h 31850698"/>
                <a:gd name="connsiteX12" fmla="*/ 463672 w 11000554"/>
                <a:gd name="connsiteY12" fmla="*/ 31181040 h 31850698"/>
                <a:gd name="connsiteX13" fmla="*/ 920872 w 11000554"/>
                <a:gd name="connsiteY13" fmla="*/ 31729680 h 31850698"/>
                <a:gd name="connsiteX14" fmla="*/ 2108610 w 11000554"/>
                <a:gd name="connsiteY14" fmla="*/ 31254272 h 31850698"/>
                <a:gd name="connsiteX15" fmla="*/ 2611461 w 11000554"/>
                <a:gd name="connsiteY15" fmla="*/ 29635134 h 31850698"/>
                <a:gd name="connsiteX16" fmla="*/ 3036951 w 11000554"/>
                <a:gd name="connsiteY16" fmla="*/ 28751968 h 31850698"/>
                <a:gd name="connsiteX17" fmla="*/ 3230355 w 11000554"/>
                <a:gd name="connsiteY17" fmla="*/ 27966931 h 31850698"/>
                <a:gd name="connsiteX18" fmla="*/ 3115432 w 11000554"/>
                <a:gd name="connsiteY18" fmla="*/ 27340560 h 31850698"/>
                <a:gd name="connsiteX19" fmla="*/ 3481192 w 11000554"/>
                <a:gd name="connsiteY19" fmla="*/ 26700480 h 31850698"/>
                <a:gd name="connsiteX20" fmla="*/ 3389752 w 11000554"/>
                <a:gd name="connsiteY20" fmla="*/ 25054560 h 31850698"/>
                <a:gd name="connsiteX21" fmla="*/ 3938392 w 11000554"/>
                <a:gd name="connsiteY21" fmla="*/ 23042880 h 31850698"/>
                <a:gd name="connsiteX22" fmla="*/ 3938392 w 11000554"/>
                <a:gd name="connsiteY22" fmla="*/ 22128480 h 31850698"/>
                <a:gd name="connsiteX23" fmla="*/ 4121272 w 11000554"/>
                <a:gd name="connsiteY23" fmla="*/ 20939760 h 31850698"/>
                <a:gd name="connsiteX24" fmla="*/ 4121272 w 11000554"/>
                <a:gd name="connsiteY24" fmla="*/ 20299680 h 31850698"/>
                <a:gd name="connsiteX25" fmla="*/ 4622867 w 11000554"/>
                <a:gd name="connsiteY25" fmla="*/ 18614214 h 31850698"/>
                <a:gd name="connsiteX26" fmla="*/ 4669912 w 11000554"/>
                <a:gd name="connsiteY26" fmla="*/ 17739360 h 31850698"/>
                <a:gd name="connsiteX27" fmla="*/ 5309992 w 11000554"/>
                <a:gd name="connsiteY27" fmla="*/ 15819120 h 31850698"/>
                <a:gd name="connsiteX28" fmla="*/ 5675752 w 11000554"/>
                <a:gd name="connsiteY28" fmla="*/ 17647920 h 31850698"/>
                <a:gd name="connsiteX29" fmla="*/ 5821974 w 11000554"/>
                <a:gd name="connsiteY29" fmla="*/ 19429656 h 31850698"/>
                <a:gd name="connsiteX30" fmla="*/ 6132952 w 11000554"/>
                <a:gd name="connsiteY30" fmla="*/ 21122640 h 31850698"/>
                <a:gd name="connsiteX31" fmla="*/ 6054060 w 11000554"/>
                <a:gd name="connsiteY31" fmla="*/ 23287116 h 31850698"/>
                <a:gd name="connsiteX32" fmla="*/ 5675752 w 11000554"/>
                <a:gd name="connsiteY32" fmla="*/ 24414480 h 31850698"/>
                <a:gd name="connsiteX33" fmla="*/ 5584312 w 11000554"/>
                <a:gd name="connsiteY33" fmla="*/ 25603200 h 31850698"/>
                <a:gd name="connsiteX34" fmla="*/ 5210720 w 11000554"/>
                <a:gd name="connsiteY34" fmla="*/ 26872896 h 31850698"/>
                <a:gd name="connsiteX35" fmla="*/ 5584312 w 11000554"/>
                <a:gd name="connsiteY35" fmla="*/ 28895040 h 31850698"/>
                <a:gd name="connsiteX36" fmla="*/ 6092741 w 11000554"/>
                <a:gd name="connsiteY36" fmla="*/ 29880458 h 31850698"/>
                <a:gd name="connsiteX37" fmla="*/ 6407272 w 11000554"/>
                <a:gd name="connsiteY37" fmla="*/ 30632400 h 31850698"/>
                <a:gd name="connsiteX38" fmla="*/ 7021082 w 11000554"/>
                <a:gd name="connsiteY38" fmla="*/ 31156143 h 31850698"/>
                <a:gd name="connsiteX39" fmla="*/ 8142828 w 11000554"/>
                <a:gd name="connsiteY39" fmla="*/ 30665495 h 31850698"/>
                <a:gd name="connsiteX40" fmla="*/ 8236072 w 11000554"/>
                <a:gd name="connsiteY40" fmla="*/ 29626560 h 31850698"/>
                <a:gd name="connsiteX41" fmla="*/ 7485252 w 11000554"/>
                <a:gd name="connsiteY41" fmla="*/ 28457578 h 31850698"/>
                <a:gd name="connsiteX42" fmla="*/ 7532347 w 11000554"/>
                <a:gd name="connsiteY42" fmla="*/ 27844413 h 31850698"/>
                <a:gd name="connsiteX43" fmla="*/ 7138792 w 11000554"/>
                <a:gd name="connsiteY43" fmla="*/ 26609040 h 31850698"/>
                <a:gd name="connsiteX44" fmla="*/ 7580282 w 11000554"/>
                <a:gd name="connsiteY44" fmla="*/ 25254235 h 31850698"/>
                <a:gd name="connsiteX45" fmla="*/ 7778872 w 11000554"/>
                <a:gd name="connsiteY45" fmla="*/ 23774400 h 31850698"/>
                <a:gd name="connsiteX46" fmla="*/ 8327512 w 11000554"/>
                <a:gd name="connsiteY46" fmla="*/ 21762720 h 31850698"/>
                <a:gd name="connsiteX47" fmla="*/ 8327512 w 11000554"/>
                <a:gd name="connsiteY47" fmla="*/ 19842480 h 31850698"/>
                <a:gd name="connsiteX48" fmla="*/ 9032488 w 11000554"/>
                <a:gd name="connsiteY48" fmla="*/ 15896991 h 31850698"/>
                <a:gd name="connsiteX49" fmla="*/ 9241912 w 11000554"/>
                <a:gd name="connsiteY49" fmla="*/ 14447520 h 31850698"/>
                <a:gd name="connsiteX50" fmla="*/ 9790552 w 11000554"/>
                <a:gd name="connsiteY50" fmla="*/ 12893040 h 31850698"/>
                <a:gd name="connsiteX51" fmla="*/ 10887832 w 11000554"/>
                <a:gd name="connsiteY51" fmla="*/ 10149840 h 31850698"/>
                <a:gd name="connsiteX52" fmla="*/ 9114218 w 11000554"/>
                <a:gd name="connsiteY52" fmla="*/ 2060369 h 31850698"/>
                <a:gd name="connsiteX53" fmla="*/ 8970412 w 11000554"/>
                <a:gd name="connsiteY53" fmla="*/ 1000751 h 31850698"/>
                <a:gd name="connsiteX54" fmla="*/ 6590152 w 11000554"/>
                <a:gd name="connsiteY54" fmla="*/ 640080 h 31850698"/>
                <a:gd name="connsiteX55" fmla="*/ 5492872 w 11000554"/>
                <a:gd name="connsiteY55" fmla="*/ 0 h 31850698"/>
                <a:gd name="connsiteX56" fmla="*/ 3664072 w 11000554"/>
                <a:gd name="connsiteY56" fmla="*/ 91440 h 31850698"/>
                <a:gd name="connsiteX57" fmla="*/ 3114312 w 11000554"/>
                <a:gd name="connsiteY57" fmla="*/ 981296 h 31850698"/>
                <a:gd name="connsiteX58" fmla="*/ 555112 w 11000554"/>
                <a:gd name="connsiteY58" fmla="*/ 1920240 h 31850698"/>
                <a:gd name="connsiteX0" fmla="*/ 555112 w 11000554"/>
                <a:gd name="connsiteY0" fmla="*/ 2011680 h 31942138"/>
                <a:gd name="connsiteX1" fmla="*/ 638736 w 11000554"/>
                <a:gd name="connsiteY1" fmla="*/ 3427846 h 31942138"/>
                <a:gd name="connsiteX2" fmla="*/ 6472 w 11000554"/>
                <a:gd name="connsiteY2" fmla="*/ 9144000 h 31942138"/>
                <a:gd name="connsiteX3" fmla="*/ 677569 w 11000554"/>
                <a:gd name="connsiteY3" fmla="*/ 13182452 h 31942138"/>
                <a:gd name="connsiteX4" fmla="*/ 1560952 w 11000554"/>
                <a:gd name="connsiteY4" fmla="*/ 13898880 h 31942138"/>
                <a:gd name="connsiteX5" fmla="*/ 1378072 w 11000554"/>
                <a:gd name="connsiteY5" fmla="*/ 20116800 h 31942138"/>
                <a:gd name="connsiteX6" fmla="*/ 1743832 w 11000554"/>
                <a:gd name="connsiteY6" fmla="*/ 21305520 h 31942138"/>
                <a:gd name="connsiteX7" fmla="*/ 1469512 w 11000554"/>
                <a:gd name="connsiteY7" fmla="*/ 22677120 h 31942138"/>
                <a:gd name="connsiteX8" fmla="*/ 1469512 w 11000554"/>
                <a:gd name="connsiteY8" fmla="*/ 25237440 h 31942138"/>
                <a:gd name="connsiteX9" fmla="*/ 1652392 w 11000554"/>
                <a:gd name="connsiteY9" fmla="*/ 25968960 h 31942138"/>
                <a:gd name="connsiteX10" fmla="*/ 1103752 w 11000554"/>
                <a:gd name="connsiteY10" fmla="*/ 28072080 h 31942138"/>
                <a:gd name="connsiteX11" fmla="*/ 1103752 w 11000554"/>
                <a:gd name="connsiteY11" fmla="*/ 28803600 h 31942138"/>
                <a:gd name="connsiteX12" fmla="*/ 463672 w 11000554"/>
                <a:gd name="connsiteY12" fmla="*/ 31272480 h 31942138"/>
                <a:gd name="connsiteX13" fmla="*/ 920872 w 11000554"/>
                <a:gd name="connsiteY13" fmla="*/ 31821120 h 31942138"/>
                <a:gd name="connsiteX14" fmla="*/ 2108610 w 11000554"/>
                <a:gd name="connsiteY14" fmla="*/ 31345712 h 31942138"/>
                <a:gd name="connsiteX15" fmla="*/ 2611461 w 11000554"/>
                <a:gd name="connsiteY15" fmla="*/ 29726574 h 31942138"/>
                <a:gd name="connsiteX16" fmla="*/ 3036951 w 11000554"/>
                <a:gd name="connsiteY16" fmla="*/ 28843408 h 31942138"/>
                <a:gd name="connsiteX17" fmla="*/ 3230355 w 11000554"/>
                <a:gd name="connsiteY17" fmla="*/ 28058371 h 31942138"/>
                <a:gd name="connsiteX18" fmla="*/ 3115432 w 11000554"/>
                <a:gd name="connsiteY18" fmla="*/ 27432000 h 31942138"/>
                <a:gd name="connsiteX19" fmla="*/ 3481192 w 11000554"/>
                <a:gd name="connsiteY19" fmla="*/ 26791920 h 31942138"/>
                <a:gd name="connsiteX20" fmla="*/ 3389752 w 11000554"/>
                <a:gd name="connsiteY20" fmla="*/ 25146000 h 31942138"/>
                <a:gd name="connsiteX21" fmla="*/ 3938392 w 11000554"/>
                <a:gd name="connsiteY21" fmla="*/ 23134320 h 31942138"/>
                <a:gd name="connsiteX22" fmla="*/ 3938392 w 11000554"/>
                <a:gd name="connsiteY22" fmla="*/ 22219920 h 31942138"/>
                <a:gd name="connsiteX23" fmla="*/ 4121272 w 11000554"/>
                <a:gd name="connsiteY23" fmla="*/ 21031200 h 31942138"/>
                <a:gd name="connsiteX24" fmla="*/ 4121272 w 11000554"/>
                <a:gd name="connsiteY24" fmla="*/ 20391120 h 31942138"/>
                <a:gd name="connsiteX25" fmla="*/ 4622867 w 11000554"/>
                <a:gd name="connsiteY25" fmla="*/ 18705654 h 31942138"/>
                <a:gd name="connsiteX26" fmla="*/ 4669912 w 11000554"/>
                <a:gd name="connsiteY26" fmla="*/ 17830800 h 31942138"/>
                <a:gd name="connsiteX27" fmla="*/ 5309992 w 11000554"/>
                <a:gd name="connsiteY27" fmla="*/ 15910560 h 31942138"/>
                <a:gd name="connsiteX28" fmla="*/ 5675752 w 11000554"/>
                <a:gd name="connsiteY28" fmla="*/ 17739360 h 31942138"/>
                <a:gd name="connsiteX29" fmla="*/ 5821974 w 11000554"/>
                <a:gd name="connsiteY29" fmla="*/ 19521096 h 31942138"/>
                <a:gd name="connsiteX30" fmla="*/ 6132952 w 11000554"/>
                <a:gd name="connsiteY30" fmla="*/ 21214080 h 31942138"/>
                <a:gd name="connsiteX31" fmla="*/ 6054060 w 11000554"/>
                <a:gd name="connsiteY31" fmla="*/ 23378556 h 31942138"/>
                <a:gd name="connsiteX32" fmla="*/ 5675752 w 11000554"/>
                <a:gd name="connsiteY32" fmla="*/ 24505920 h 31942138"/>
                <a:gd name="connsiteX33" fmla="*/ 5584312 w 11000554"/>
                <a:gd name="connsiteY33" fmla="*/ 25694640 h 31942138"/>
                <a:gd name="connsiteX34" fmla="*/ 5210720 w 11000554"/>
                <a:gd name="connsiteY34" fmla="*/ 26964336 h 31942138"/>
                <a:gd name="connsiteX35" fmla="*/ 5584312 w 11000554"/>
                <a:gd name="connsiteY35" fmla="*/ 28986480 h 31942138"/>
                <a:gd name="connsiteX36" fmla="*/ 6092741 w 11000554"/>
                <a:gd name="connsiteY36" fmla="*/ 29971898 h 31942138"/>
                <a:gd name="connsiteX37" fmla="*/ 6407272 w 11000554"/>
                <a:gd name="connsiteY37" fmla="*/ 30723840 h 31942138"/>
                <a:gd name="connsiteX38" fmla="*/ 7021082 w 11000554"/>
                <a:gd name="connsiteY38" fmla="*/ 31247583 h 31942138"/>
                <a:gd name="connsiteX39" fmla="*/ 8142828 w 11000554"/>
                <a:gd name="connsiteY39" fmla="*/ 30756935 h 31942138"/>
                <a:gd name="connsiteX40" fmla="*/ 8236072 w 11000554"/>
                <a:gd name="connsiteY40" fmla="*/ 29718000 h 31942138"/>
                <a:gd name="connsiteX41" fmla="*/ 7485252 w 11000554"/>
                <a:gd name="connsiteY41" fmla="*/ 28549018 h 31942138"/>
                <a:gd name="connsiteX42" fmla="*/ 7532347 w 11000554"/>
                <a:gd name="connsiteY42" fmla="*/ 27935853 h 31942138"/>
                <a:gd name="connsiteX43" fmla="*/ 7138792 w 11000554"/>
                <a:gd name="connsiteY43" fmla="*/ 26700480 h 31942138"/>
                <a:gd name="connsiteX44" fmla="*/ 7580282 w 11000554"/>
                <a:gd name="connsiteY44" fmla="*/ 25345675 h 31942138"/>
                <a:gd name="connsiteX45" fmla="*/ 7778872 w 11000554"/>
                <a:gd name="connsiteY45" fmla="*/ 23865840 h 31942138"/>
                <a:gd name="connsiteX46" fmla="*/ 8327512 w 11000554"/>
                <a:gd name="connsiteY46" fmla="*/ 21854160 h 31942138"/>
                <a:gd name="connsiteX47" fmla="*/ 8327512 w 11000554"/>
                <a:gd name="connsiteY47" fmla="*/ 19933920 h 31942138"/>
                <a:gd name="connsiteX48" fmla="*/ 9032488 w 11000554"/>
                <a:gd name="connsiteY48" fmla="*/ 15988431 h 31942138"/>
                <a:gd name="connsiteX49" fmla="*/ 9241912 w 11000554"/>
                <a:gd name="connsiteY49" fmla="*/ 14538960 h 31942138"/>
                <a:gd name="connsiteX50" fmla="*/ 9790552 w 11000554"/>
                <a:gd name="connsiteY50" fmla="*/ 12984480 h 31942138"/>
                <a:gd name="connsiteX51" fmla="*/ 10887832 w 11000554"/>
                <a:gd name="connsiteY51" fmla="*/ 10241280 h 31942138"/>
                <a:gd name="connsiteX52" fmla="*/ 9114218 w 11000554"/>
                <a:gd name="connsiteY52" fmla="*/ 2151809 h 31942138"/>
                <a:gd name="connsiteX53" fmla="*/ 8970412 w 11000554"/>
                <a:gd name="connsiteY53" fmla="*/ 1092191 h 31942138"/>
                <a:gd name="connsiteX54" fmla="*/ 6590152 w 11000554"/>
                <a:gd name="connsiteY54" fmla="*/ 731520 h 31942138"/>
                <a:gd name="connsiteX55" fmla="*/ 5492872 w 11000554"/>
                <a:gd name="connsiteY55" fmla="*/ 91440 h 31942138"/>
                <a:gd name="connsiteX56" fmla="*/ 3664072 w 11000554"/>
                <a:gd name="connsiteY56" fmla="*/ 182880 h 31942138"/>
                <a:gd name="connsiteX57" fmla="*/ 3114312 w 11000554"/>
                <a:gd name="connsiteY57" fmla="*/ 1072736 h 31942138"/>
                <a:gd name="connsiteX58" fmla="*/ 555112 w 11000554"/>
                <a:gd name="connsiteY58" fmla="*/ 2011680 h 31942138"/>
                <a:gd name="connsiteX0" fmla="*/ 555112 w 11000554"/>
                <a:gd name="connsiteY0" fmla="*/ 2011680 h 31942138"/>
                <a:gd name="connsiteX1" fmla="*/ 638736 w 11000554"/>
                <a:gd name="connsiteY1" fmla="*/ 3427846 h 31942138"/>
                <a:gd name="connsiteX2" fmla="*/ 6472 w 11000554"/>
                <a:gd name="connsiteY2" fmla="*/ 9144000 h 31942138"/>
                <a:gd name="connsiteX3" fmla="*/ 677569 w 11000554"/>
                <a:gd name="connsiteY3" fmla="*/ 13182452 h 31942138"/>
                <a:gd name="connsiteX4" fmla="*/ 1560952 w 11000554"/>
                <a:gd name="connsiteY4" fmla="*/ 13898880 h 31942138"/>
                <a:gd name="connsiteX5" fmla="*/ 1378072 w 11000554"/>
                <a:gd name="connsiteY5" fmla="*/ 20116800 h 31942138"/>
                <a:gd name="connsiteX6" fmla="*/ 1743832 w 11000554"/>
                <a:gd name="connsiteY6" fmla="*/ 21305520 h 31942138"/>
                <a:gd name="connsiteX7" fmla="*/ 1469512 w 11000554"/>
                <a:gd name="connsiteY7" fmla="*/ 22677120 h 31942138"/>
                <a:gd name="connsiteX8" fmla="*/ 1469512 w 11000554"/>
                <a:gd name="connsiteY8" fmla="*/ 25237440 h 31942138"/>
                <a:gd name="connsiteX9" fmla="*/ 1652392 w 11000554"/>
                <a:gd name="connsiteY9" fmla="*/ 25968960 h 31942138"/>
                <a:gd name="connsiteX10" fmla="*/ 1103752 w 11000554"/>
                <a:gd name="connsiteY10" fmla="*/ 28072080 h 31942138"/>
                <a:gd name="connsiteX11" fmla="*/ 1103752 w 11000554"/>
                <a:gd name="connsiteY11" fmla="*/ 28803600 h 31942138"/>
                <a:gd name="connsiteX12" fmla="*/ 463672 w 11000554"/>
                <a:gd name="connsiteY12" fmla="*/ 31272480 h 31942138"/>
                <a:gd name="connsiteX13" fmla="*/ 920872 w 11000554"/>
                <a:gd name="connsiteY13" fmla="*/ 31821120 h 31942138"/>
                <a:gd name="connsiteX14" fmla="*/ 2108610 w 11000554"/>
                <a:gd name="connsiteY14" fmla="*/ 31345712 h 31942138"/>
                <a:gd name="connsiteX15" fmla="*/ 2611461 w 11000554"/>
                <a:gd name="connsiteY15" fmla="*/ 29726574 h 31942138"/>
                <a:gd name="connsiteX16" fmla="*/ 3036951 w 11000554"/>
                <a:gd name="connsiteY16" fmla="*/ 28843408 h 31942138"/>
                <a:gd name="connsiteX17" fmla="*/ 3230355 w 11000554"/>
                <a:gd name="connsiteY17" fmla="*/ 28058371 h 31942138"/>
                <a:gd name="connsiteX18" fmla="*/ 3115432 w 11000554"/>
                <a:gd name="connsiteY18" fmla="*/ 27432000 h 31942138"/>
                <a:gd name="connsiteX19" fmla="*/ 3481192 w 11000554"/>
                <a:gd name="connsiteY19" fmla="*/ 26791920 h 31942138"/>
                <a:gd name="connsiteX20" fmla="*/ 3389752 w 11000554"/>
                <a:gd name="connsiteY20" fmla="*/ 25146000 h 31942138"/>
                <a:gd name="connsiteX21" fmla="*/ 3938392 w 11000554"/>
                <a:gd name="connsiteY21" fmla="*/ 23134320 h 31942138"/>
                <a:gd name="connsiteX22" fmla="*/ 3938392 w 11000554"/>
                <a:gd name="connsiteY22" fmla="*/ 22219920 h 31942138"/>
                <a:gd name="connsiteX23" fmla="*/ 4121272 w 11000554"/>
                <a:gd name="connsiteY23" fmla="*/ 21031200 h 31942138"/>
                <a:gd name="connsiteX24" fmla="*/ 4121272 w 11000554"/>
                <a:gd name="connsiteY24" fmla="*/ 20391120 h 31942138"/>
                <a:gd name="connsiteX25" fmla="*/ 4622867 w 11000554"/>
                <a:gd name="connsiteY25" fmla="*/ 18705654 h 31942138"/>
                <a:gd name="connsiteX26" fmla="*/ 4669912 w 11000554"/>
                <a:gd name="connsiteY26" fmla="*/ 17830800 h 31942138"/>
                <a:gd name="connsiteX27" fmla="*/ 5309992 w 11000554"/>
                <a:gd name="connsiteY27" fmla="*/ 15910560 h 31942138"/>
                <a:gd name="connsiteX28" fmla="*/ 5675752 w 11000554"/>
                <a:gd name="connsiteY28" fmla="*/ 17739360 h 31942138"/>
                <a:gd name="connsiteX29" fmla="*/ 5821974 w 11000554"/>
                <a:gd name="connsiteY29" fmla="*/ 19521096 h 31942138"/>
                <a:gd name="connsiteX30" fmla="*/ 6132952 w 11000554"/>
                <a:gd name="connsiteY30" fmla="*/ 21214080 h 31942138"/>
                <a:gd name="connsiteX31" fmla="*/ 6054060 w 11000554"/>
                <a:gd name="connsiteY31" fmla="*/ 23378556 h 31942138"/>
                <a:gd name="connsiteX32" fmla="*/ 5675752 w 11000554"/>
                <a:gd name="connsiteY32" fmla="*/ 24505920 h 31942138"/>
                <a:gd name="connsiteX33" fmla="*/ 5584312 w 11000554"/>
                <a:gd name="connsiteY33" fmla="*/ 25694640 h 31942138"/>
                <a:gd name="connsiteX34" fmla="*/ 5210720 w 11000554"/>
                <a:gd name="connsiteY34" fmla="*/ 26964336 h 31942138"/>
                <a:gd name="connsiteX35" fmla="*/ 5584312 w 11000554"/>
                <a:gd name="connsiteY35" fmla="*/ 28986480 h 31942138"/>
                <a:gd name="connsiteX36" fmla="*/ 6092741 w 11000554"/>
                <a:gd name="connsiteY36" fmla="*/ 29971898 h 31942138"/>
                <a:gd name="connsiteX37" fmla="*/ 6407272 w 11000554"/>
                <a:gd name="connsiteY37" fmla="*/ 30723840 h 31942138"/>
                <a:gd name="connsiteX38" fmla="*/ 7021082 w 11000554"/>
                <a:gd name="connsiteY38" fmla="*/ 31247583 h 31942138"/>
                <a:gd name="connsiteX39" fmla="*/ 8142828 w 11000554"/>
                <a:gd name="connsiteY39" fmla="*/ 30756935 h 31942138"/>
                <a:gd name="connsiteX40" fmla="*/ 8236072 w 11000554"/>
                <a:gd name="connsiteY40" fmla="*/ 29718000 h 31942138"/>
                <a:gd name="connsiteX41" fmla="*/ 7485252 w 11000554"/>
                <a:gd name="connsiteY41" fmla="*/ 28549018 h 31942138"/>
                <a:gd name="connsiteX42" fmla="*/ 7532347 w 11000554"/>
                <a:gd name="connsiteY42" fmla="*/ 27935853 h 31942138"/>
                <a:gd name="connsiteX43" fmla="*/ 7138792 w 11000554"/>
                <a:gd name="connsiteY43" fmla="*/ 26700480 h 31942138"/>
                <a:gd name="connsiteX44" fmla="*/ 7580282 w 11000554"/>
                <a:gd name="connsiteY44" fmla="*/ 25345675 h 31942138"/>
                <a:gd name="connsiteX45" fmla="*/ 7778872 w 11000554"/>
                <a:gd name="connsiteY45" fmla="*/ 23865840 h 31942138"/>
                <a:gd name="connsiteX46" fmla="*/ 8327512 w 11000554"/>
                <a:gd name="connsiteY46" fmla="*/ 21854160 h 31942138"/>
                <a:gd name="connsiteX47" fmla="*/ 8327512 w 11000554"/>
                <a:gd name="connsiteY47" fmla="*/ 19933920 h 31942138"/>
                <a:gd name="connsiteX48" fmla="*/ 9032488 w 11000554"/>
                <a:gd name="connsiteY48" fmla="*/ 15988431 h 31942138"/>
                <a:gd name="connsiteX49" fmla="*/ 9241912 w 11000554"/>
                <a:gd name="connsiteY49" fmla="*/ 14538960 h 31942138"/>
                <a:gd name="connsiteX50" fmla="*/ 9790552 w 11000554"/>
                <a:gd name="connsiteY50" fmla="*/ 12984480 h 31942138"/>
                <a:gd name="connsiteX51" fmla="*/ 10887832 w 11000554"/>
                <a:gd name="connsiteY51" fmla="*/ 10241280 h 31942138"/>
                <a:gd name="connsiteX52" fmla="*/ 9114218 w 11000554"/>
                <a:gd name="connsiteY52" fmla="*/ 2151809 h 31942138"/>
                <a:gd name="connsiteX53" fmla="*/ 8970412 w 11000554"/>
                <a:gd name="connsiteY53" fmla="*/ 1092191 h 31942138"/>
                <a:gd name="connsiteX54" fmla="*/ 6590152 w 11000554"/>
                <a:gd name="connsiteY54" fmla="*/ 731520 h 31942138"/>
                <a:gd name="connsiteX55" fmla="*/ 5492872 w 11000554"/>
                <a:gd name="connsiteY55" fmla="*/ 91440 h 31942138"/>
                <a:gd name="connsiteX56" fmla="*/ 3664072 w 11000554"/>
                <a:gd name="connsiteY56" fmla="*/ 182880 h 31942138"/>
                <a:gd name="connsiteX57" fmla="*/ 3114312 w 11000554"/>
                <a:gd name="connsiteY57" fmla="*/ 1072736 h 31942138"/>
                <a:gd name="connsiteX58" fmla="*/ 555112 w 11000554"/>
                <a:gd name="connsiteY58" fmla="*/ 2011680 h 31942138"/>
                <a:gd name="connsiteX0" fmla="*/ 555112 w 11000554"/>
                <a:gd name="connsiteY0" fmla="*/ 2011680 h 31942138"/>
                <a:gd name="connsiteX1" fmla="*/ 638736 w 11000554"/>
                <a:gd name="connsiteY1" fmla="*/ 3427846 h 31942138"/>
                <a:gd name="connsiteX2" fmla="*/ 6472 w 11000554"/>
                <a:gd name="connsiteY2" fmla="*/ 9144000 h 31942138"/>
                <a:gd name="connsiteX3" fmla="*/ 677569 w 11000554"/>
                <a:gd name="connsiteY3" fmla="*/ 13182452 h 31942138"/>
                <a:gd name="connsiteX4" fmla="*/ 1560952 w 11000554"/>
                <a:gd name="connsiteY4" fmla="*/ 13898880 h 31942138"/>
                <a:gd name="connsiteX5" fmla="*/ 1378072 w 11000554"/>
                <a:gd name="connsiteY5" fmla="*/ 20116800 h 31942138"/>
                <a:gd name="connsiteX6" fmla="*/ 1743832 w 11000554"/>
                <a:gd name="connsiteY6" fmla="*/ 21305520 h 31942138"/>
                <a:gd name="connsiteX7" fmla="*/ 1469512 w 11000554"/>
                <a:gd name="connsiteY7" fmla="*/ 22677120 h 31942138"/>
                <a:gd name="connsiteX8" fmla="*/ 1469512 w 11000554"/>
                <a:gd name="connsiteY8" fmla="*/ 25237440 h 31942138"/>
                <a:gd name="connsiteX9" fmla="*/ 1652392 w 11000554"/>
                <a:gd name="connsiteY9" fmla="*/ 25968960 h 31942138"/>
                <a:gd name="connsiteX10" fmla="*/ 1103752 w 11000554"/>
                <a:gd name="connsiteY10" fmla="*/ 28072080 h 31942138"/>
                <a:gd name="connsiteX11" fmla="*/ 1103752 w 11000554"/>
                <a:gd name="connsiteY11" fmla="*/ 28803600 h 31942138"/>
                <a:gd name="connsiteX12" fmla="*/ 463672 w 11000554"/>
                <a:gd name="connsiteY12" fmla="*/ 31272480 h 31942138"/>
                <a:gd name="connsiteX13" fmla="*/ 920872 w 11000554"/>
                <a:gd name="connsiteY13" fmla="*/ 31821120 h 31942138"/>
                <a:gd name="connsiteX14" fmla="*/ 2108610 w 11000554"/>
                <a:gd name="connsiteY14" fmla="*/ 31345712 h 31942138"/>
                <a:gd name="connsiteX15" fmla="*/ 2611461 w 11000554"/>
                <a:gd name="connsiteY15" fmla="*/ 29726574 h 31942138"/>
                <a:gd name="connsiteX16" fmla="*/ 3036951 w 11000554"/>
                <a:gd name="connsiteY16" fmla="*/ 28843408 h 31942138"/>
                <a:gd name="connsiteX17" fmla="*/ 3230355 w 11000554"/>
                <a:gd name="connsiteY17" fmla="*/ 28058371 h 31942138"/>
                <a:gd name="connsiteX18" fmla="*/ 3115432 w 11000554"/>
                <a:gd name="connsiteY18" fmla="*/ 27432000 h 31942138"/>
                <a:gd name="connsiteX19" fmla="*/ 3481192 w 11000554"/>
                <a:gd name="connsiteY19" fmla="*/ 26791920 h 31942138"/>
                <a:gd name="connsiteX20" fmla="*/ 3389752 w 11000554"/>
                <a:gd name="connsiteY20" fmla="*/ 25146000 h 31942138"/>
                <a:gd name="connsiteX21" fmla="*/ 3938392 w 11000554"/>
                <a:gd name="connsiteY21" fmla="*/ 23134320 h 31942138"/>
                <a:gd name="connsiteX22" fmla="*/ 3938392 w 11000554"/>
                <a:gd name="connsiteY22" fmla="*/ 22219920 h 31942138"/>
                <a:gd name="connsiteX23" fmla="*/ 4121272 w 11000554"/>
                <a:gd name="connsiteY23" fmla="*/ 21031200 h 31942138"/>
                <a:gd name="connsiteX24" fmla="*/ 4121272 w 11000554"/>
                <a:gd name="connsiteY24" fmla="*/ 20391120 h 31942138"/>
                <a:gd name="connsiteX25" fmla="*/ 4622867 w 11000554"/>
                <a:gd name="connsiteY25" fmla="*/ 18705654 h 31942138"/>
                <a:gd name="connsiteX26" fmla="*/ 4669912 w 11000554"/>
                <a:gd name="connsiteY26" fmla="*/ 17830800 h 31942138"/>
                <a:gd name="connsiteX27" fmla="*/ 5309992 w 11000554"/>
                <a:gd name="connsiteY27" fmla="*/ 15910560 h 31942138"/>
                <a:gd name="connsiteX28" fmla="*/ 5675752 w 11000554"/>
                <a:gd name="connsiteY28" fmla="*/ 17739360 h 31942138"/>
                <a:gd name="connsiteX29" fmla="*/ 5821974 w 11000554"/>
                <a:gd name="connsiteY29" fmla="*/ 19521096 h 31942138"/>
                <a:gd name="connsiteX30" fmla="*/ 6132952 w 11000554"/>
                <a:gd name="connsiteY30" fmla="*/ 21214080 h 31942138"/>
                <a:gd name="connsiteX31" fmla="*/ 6054060 w 11000554"/>
                <a:gd name="connsiteY31" fmla="*/ 23378556 h 31942138"/>
                <a:gd name="connsiteX32" fmla="*/ 5675752 w 11000554"/>
                <a:gd name="connsiteY32" fmla="*/ 24505920 h 31942138"/>
                <a:gd name="connsiteX33" fmla="*/ 5584312 w 11000554"/>
                <a:gd name="connsiteY33" fmla="*/ 25694640 h 31942138"/>
                <a:gd name="connsiteX34" fmla="*/ 5210720 w 11000554"/>
                <a:gd name="connsiteY34" fmla="*/ 26964336 h 31942138"/>
                <a:gd name="connsiteX35" fmla="*/ 5584312 w 11000554"/>
                <a:gd name="connsiteY35" fmla="*/ 28986480 h 31942138"/>
                <a:gd name="connsiteX36" fmla="*/ 6092741 w 11000554"/>
                <a:gd name="connsiteY36" fmla="*/ 29971898 h 31942138"/>
                <a:gd name="connsiteX37" fmla="*/ 6407272 w 11000554"/>
                <a:gd name="connsiteY37" fmla="*/ 30723840 h 31942138"/>
                <a:gd name="connsiteX38" fmla="*/ 7021082 w 11000554"/>
                <a:gd name="connsiteY38" fmla="*/ 31247583 h 31942138"/>
                <a:gd name="connsiteX39" fmla="*/ 8142828 w 11000554"/>
                <a:gd name="connsiteY39" fmla="*/ 30756935 h 31942138"/>
                <a:gd name="connsiteX40" fmla="*/ 8236072 w 11000554"/>
                <a:gd name="connsiteY40" fmla="*/ 29718000 h 31942138"/>
                <a:gd name="connsiteX41" fmla="*/ 7485252 w 11000554"/>
                <a:gd name="connsiteY41" fmla="*/ 28549018 h 31942138"/>
                <a:gd name="connsiteX42" fmla="*/ 7532347 w 11000554"/>
                <a:gd name="connsiteY42" fmla="*/ 27935853 h 31942138"/>
                <a:gd name="connsiteX43" fmla="*/ 7138792 w 11000554"/>
                <a:gd name="connsiteY43" fmla="*/ 26700480 h 31942138"/>
                <a:gd name="connsiteX44" fmla="*/ 7580282 w 11000554"/>
                <a:gd name="connsiteY44" fmla="*/ 25345675 h 31942138"/>
                <a:gd name="connsiteX45" fmla="*/ 7778872 w 11000554"/>
                <a:gd name="connsiteY45" fmla="*/ 23865840 h 31942138"/>
                <a:gd name="connsiteX46" fmla="*/ 8327512 w 11000554"/>
                <a:gd name="connsiteY46" fmla="*/ 21854160 h 31942138"/>
                <a:gd name="connsiteX47" fmla="*/ 8327512 w 11000554"/>
                <a:gd name="connsiteY47" fmla="*/ 19933920 h 31942138"/>
                <a:gd name="connsiteX48" fmla="*/ 9032488 w 11000554"/>
                <a:gd name="connsiteY48" fmla="*/ 15988431 h 31942138"/>
                <a:gd name="connsiteX49" fmla="*/ 9241912 w 11000554"/>
                <a:gd name="connsiteY49" fmla="*/ 14538960 h 31942138"/>
                <a:gd name="connsiteX50" fmla="*/ 9790552 w 11000554"/>
                <a:gd name="connsiteY50" fmla="*/ 12984480 h 31942138"/>
                <a:gd name="connsiteX51" fmla="*/ 10887832 w 11000554"/>
                <a:gd name="connsiteY51" fmla="*/ 10241280 h 31942138"/>
                <a:gd name="connsiteX52" fmla="*/ 9114218 w 11000554"/>
                <a:gd name="connsiteY52" fmla="*/ 2151809 h 31942138"/>
                <a:gd name="connsiteX53" fmla="*/ 8970412 w 11000554"/>
                <a:gd name="connsiteY53" fmla="*/ 1092191 h 31942138"/>
                <a:gd name="connsiteX54" fmla="*/ 6590152 w 11000554"/>
                <a:gd name="connsiteY54" fmla="*/ 731520 h 31942138"/>
                <a:gd name="connsiteX55" fmla="*/ 5492872 w 11000554"/>
                <a:gd name="connsiteY55" fmla="*/ 91440 h 31942138"/>
                <a:gd name="connsiteX56" fmla="*/ 3664072 w 11000554"/>
                <a:gd name="connsiteY56" fmla="*/ 182880 h 31942138"/>
                <a:gd name="connsiteX57" fmla="*/ 3114312 w 11000554"/>
                <a:gd name="connsiteY57" fmla="*/ 1072736 h 31942138"/>
                <a:gd name="connsiteX58" fmla="*/ 555112 w 11000554"/>
                <a:gd name="connsiteY58" fmla="*/ 2011680 h 31942138"/>
                <a:gd name="connsiteX0" fmla="*/ 555112 w 11000554"/>
                <a:gd name="connsiteY0" fmla="*/ 2011680 h 31942138"/>
                <a:gd name="connsiteX1" fmla="*/ 638736 w 11000554"/>
                <a:gd name="connsiteY1" fmla="*/ 3427846 h 31942138"/>
                <a:gd name="connsiteX2" fmla="*/ 6472 w 11000554"/>
                <a:gd name="connsiteY2" fmla="*/ 9144000 h 31942138"/>
                <a:gd name="connsiteX3" fmla="*/ 677569 w 11000554"/>
                <a:gd name="connsiteY3" fmla="*/ 13182452 h 31942138"/>
                <a:gd name="connsiteX4" fmla="*/ 1560952 w 11000554"/>
                <a:gd name="connsiteY4" fmla="*/ 13898880 h 31942138"/>
                <a:gd name="connsiteX5" fmla="*/ 1378072 w 11000554"/>
                <a:gd name="connsiteY5" fmla="*/ 20116800 h 31942138"/>
                <a:gd name="connsiteX6" fmla="*/ 1743832 w 11000554"/>
                <a:gd name="connsiteY6" fmla="*/ 21305520 h 31942138"/>
                <a:gd name="connsiteX7" fmla="*/ 1469512 w 11000554"/>
                <a:gd name="connsiteY7" fmla="*/ 22677120 h 31942138"/>
                <a:gd name="connsiteX8" fmla="*/ 1469512 w 11000554"/>
                <a:gd name="connsiteY8" fmla="*/ 25237440 h 31942138"/>
                <a:gd name="connsiteX9" fmla="*/ 1652392 w 11000554"/>
                <a:gd name="connsiteY9" fmla="*/ 25968960 h 31942138"/>
                <a:gd name="connsiteX10" fmla="*/ 1103752 w 11000554"/>
                <a:gd name="connsiteY10" fmla="*/ 28072080 h 31942138"/>
                <a:gd name="connsiteX11" fmla="*/ 1103752 w 11000554"/>
                <a:gd name="connsiteY11" fmla="*/ 28803600 h 31942138"/>
                <a:gd name="connsiteX12" fmla="*/ 463672 w 11000554"/>
                <a:gd name="connsiteY12" fmla="*/ 31272480 h 31942138"/>
                <a:gd name="connsiteX13" fmla="*/ 920872 w 11000554"/>
                <a:gd name="connsiteY13" fmla="*/ 31821120 h 31942138"/>
                <a:gd name="connsiteX14" fmla="*/ 2108610 w 11000554"/>
                <a:gd name="connsiteY14" fmla="*/ 31345712 h 31942138"/>
                <a:gd name="connsiteX15" fmla="*/ 2611461 w 11000554"/>
                <a:gd name="connsiteY15" fmla="*/ 29726574 h 31942138"/>
                <a:gd name="connsiteX16" fmla="*/ 3036951 w 11000554"/>
                <a:gd name="connsiteY16" fmla="*/ 28843408 h 31942138"/>
                <a:gd name="connsiteX17" fmla="*/ 3230355 w 11000554"/>
                <a:gd name="connsiteY17" fmla="*/ 28058371 h 31942138"/>
                <a:gd name="connsiteX18" fmla="*/ 3115432 w 11000554"/>
                <a:gd name="connsiteY18" fmla="*/ 27432000 h 31942138"/>
                <a:gd name="connsiteX19" fmla="*/ 3481192 w 11000554"/>
                <a:gd name="connsiteY19" fmla="*/ 26791920 h 31942138"/>
                <a:gd name="connsiteX20" fmla="*/ 3389752 w 11000554"/>
                <a:gd name="connsiteY20" fmla="*/ 25146000 h 31942138"/>
                <a:gd name="connsiteX21" fmla="*/ 3938392 w 11000554"/>
                <a:gd name="connsiteY21" fmla="*/ 23134320 h 31942138"/>
                <a:gd name="connsiteX22" fmla="*/ 3938392 w 11000554"/>
                <a:gd name="connsiteY22" fmla="*/ 22219920 h 31942138"/>
                <a:gd name="connsiteX23" fmla="*/ 4121272 w 11000554"/>
                <a:gd name="connsiteY23" fmla="*/ 21031200 h 31942138"/>
                <a:gd name="connsiteX24" fmla="*/ 4121272 w 11000554"/>
                <a:gd name="connsiteY24" fmla="*/ 20391120 h 31942138"/>
                <a:gd name="connsiteX25" fmla="*/ 4622867 w 11000554"/>
                <a:gd name="connsiteY25" fmla="*/ 18705654 h 31942138"/>
                <a:gd name="connsiteX26" fmla="*/ 4669912 w 11000554"/>
                <a:gd name="connsiteY26" fmla="*/ 17830800 h 31942138"/>
                <a:gd name="connsiteX27" fmla="*/ 5309992 w 11000554"/>
                <a:gd name="connsiteY27" fmla="*/ 15910560 h 31942138"/>
                <a:gd name="connsiteX28" fmla="*/ 5675752 w 11000554"/>
                <a:gd name="connsiteY28" fmla="*/ 17739360 h 31942138"/>
                <a:gd name="connsiteX29" fmla="*/ 5821974 w 11000554"/>
                <a:gd name="connsiteY29" fmla="*/ 19521096 h 31942138"/>
                <a:gd name="connsiteX30" fmla="*/ 6132952 w 11000554"/>
                <a:gd name="connsiteY30" fmla="*/ 21214080 h 31942138"/>
                <a:gd name="connsiteX31" fmla="*/ 6054060 w 11000554"/>
                <a:gd name="connsiteY31" fmla="*/ 23378556 h 31942138"/>
                <a:gd name="connsiteX32" fmla="*/ 5675752 w 11000554"/>
                <a:gd name="connsiteY32" fmla="*/ 24505920 h 31942138"/>
                <a:gd name="connsiteX33" fmla="*/ 5584312 w 11000554"/>
                <a:gd name="connsiteY33" fmla="*/ 25694640 h 31942138"/>
                <a:gd name="connsiteX34" fmla="*/ 5210720 w 11000554"/>
                <a:gd name="connsiteY34" fmla="*/ 26964336 h 31942138"/>
                <a:gd name="connsiteX35" fmla="*/ 5584312 w 11000554"/>
                <a:gd name="connsiteY35" fmla="*/ 28986480 h 31942138"/>
                <a:gd name="connsiteX36" fmla="*/ 6092741 w 11000554"/>
                <a:gd name="connsiteY36" fmla="*/ 29971898 h 31942138"/>
                <a:gd name="connsiteX37" fmla="*/ 6407272 w 11000554"/>
                <a:gd name="connsiteY37" fmla="*/ 30723840 h 31942138"/>
                <a:gd name="connsiteX38" fmla="*/ 7021082 w 11000554"/>
                <a:gd name="connsiteY38" fmla="*/ 31247583 h 31942138"/>
                <a:gd name="connsiteX39" fmla="*/ 8142828 w 11000554"/>
                <a:gd name="connsiteY39" fmla="*/ 30756935 h 31942138"/>
                <a:gd name="connsiteX40" fmla="*/ 8236072 w 11000554"/>
                <a:gd name="connsiteY40" fmla="*/ 29718000 h 31942138"/>
                <a:gd name="connsiteX41" fmla="*/ 7485252 w 11000554"/>
                <a:gd name="connsiteY41" fmla="*/ 28549018 h 31942138"/>
                <a:gd name="connsiteX42" fmla="*/ 7532347 w 11000554"/>
                <a:gd name="connsiteY42" fmla="*/ 27935853 h 31942138"/>
                <a:gd name="connsiteX43" fmla="*/ 7138792 w 11000554"/>
                <a:gd name="connsiteY43" fmla="*/ 26700480 h 31942138"/>
                <a:gd name="connsiteX44" fmla="*/ 7580282 w 11000554"/>
                <a:gd name="connsiteY44" fmla="*/ 25345675 h 31942138"/>
                <a:gd name="connsiteX45" fmla="*/ 7778872 w 11000554"/>
                <a:gd name="connsiteY45" fmla="*/ 23865840 h 31942138"/>
                <a:gd name="connsiteX46" fmla="*/ 8327512 w 11000554"/>
                <a:gd name="connsiteY46" fmla="*/ 21854160 h 31942138"/>
                <a:gd name="connsiteX47" fmla="*/ 8327512 w 11000554"/>
                <a:gd name="connsiteY47" fmla="*/ 19933920 h 31942138"/>
                <a:gd name="connsiteX48" fmla="*/ 9032488 w 11000554"/>
                <a:gd name="connsiteY48" fmla="*/ 15988431 h 31942138"/>
                <a:gd name="connsiteX49" fmla="*/ 9241912 w 11000554"/>
                <a:gd name="connsiteY49" fmla="*/ 14538960 h 31942138"/>
                <a:gd name="connsiteX50" fmla="*/ 9790552 w 11000554"/>
                <a:gd name="connsiteY50" fmla="*/ 12984480 h 31942138"/>
                <a:gd name="connsiteX51" fmla="*/ 10887832 w 11000554"/>
                <a:gd name="connsiteY51" fmla="*/ 10241280 h 31942138"/>
                <a:gd name="connsiteX52" fmla="*/ 9114218 w 11000554"/>
                <a:gd name="connsiteY52" fmla="*/ 2151809 h 31942138"/>
                <a:gd name="connsiteX53" fmla="*/ 8970412 w 11000554"/>
                <a:gd name="connsiteY53" fmla="*/ 1092191 h 31942138"/>
                <a:gd name="connsiteX54" fmla="*/ 6590152 w 11000554"/>
                <a:gd name="connsiteY54" fmla="*/ 731520 h 31942138"/>
                <a:gd name="connsiteX55" fmla="*/ 5492872 w 11000554"/>
                <a:gd name="connsiteY55" fmla="*/ 91440 h 31942138"/>
                <a:gd name="connsiteX56" fmla="*/ 3664072 w 11000554"/>
                <a:gd name="connsiteY56" fmla="*/ 182880 h 31942138"/>
                <a:gd name="connsiteX57" fmla="*/ 3114312 w 11000554"/>
                <a:gd name="connsiteY57" fmla="*/ 1072736 h 31942138"/>
                <a:gd name="connsiteX58" fmla="*/ 555112 w 11000554"/>
                <a:gd name="connsiteY58" fmla="*/ 2011680 h 31942138"/>
                <a:gd name="connsiteX0" fmla="*/ 555112 w 11000554"/>
                <a:gd name="connsiteY0" fmla="*/ 2011680 h 31942138"/>
                <a:gd name="connsiteX1" fmla="*/ 638736 w 11000554"/>
                <a:gd name="connsiteY1" fmla="*/ 3427846 h 31942138"/>
                <a:gd name="connsiteX2" fmla="*/ 6472 w 11000554"/>
                <a:gd name="connsiteY2" fmla="*/ 9144000 h 31942138"/>
                <a:gd name="connsiteX3" fmla="*/ 677569 w 11000554"/>
                <a:gd name="connsiteY3" fmla="*/ 13182452 h 31942138"/>
                <a:gd name="connsiteX4" fmla="*/ 1560952 w 11000554"/>
                <a:gd name="connsiteY4" fmla="*/ 13898880 h 31942138"/>
                <a:gd name="connsiteX5" fmla="*/ 1378072 w 11000554"/>
                <a:gd name="connsiteY5" fmla="*/ 20116800 h 31942138"/>
                <a:gd name="connsiteX6" fmla="*/ 1743832 w 11000554"/>
                <a:gd name="connsiteY6" fmla="*/ 21305520 h 31942138"/>
                <a:gd name="connsiteX7" fmla="*/ 1469512 w 11000554"/>
                <a:gd name="connsiteY7" fmla="*/ 22677120 h 31942138"/>
                <a:gd name="connsiteX8" fmla="*/ 1469512 w 11000554"/>
                <a:gd name="connsiteY8" fmla="*/ 25237440 h 31942138"/>
                <a:gd name="connsiteX9" fmla="*/ 1652392 w 11000554"/>
                <a:gd name="connsiteY9" fmla="*/ 25968960 h 31942138"/>
                <a:gd name="connsiteX10" fmla="*/ 1103752 w 11000554"/>
                <a:gd name="connsiteY10" fmla="*/ 28072080 h 31942138"/>
                <a:gd name="connsiteX11" fmla="*/ 1103752 w 11000554"/>
                <a:gd name="connsiteY11" fmla="*/ 28803600 h 31942138"/>
                <a:gd name="connsiteX12" fmla="*/ 463672 w 11000554"/>
                <a:gd name="connsiteY12" fmla="*/ 31272480 h 31942138"/>
                <a:gd name="connsiteX13" fmla="*/ 920872 w 11000554"/>
                <a:gd name="connsiteY13" fmla="*/ 31821120 h 31942138"/>
                <a:gd name="connsiteX14" fmla="*/ 2108610 w 11000554"/>
                <a:gd name="connsiteY14" fmla="*/ 31345712 h 31942138"/>
                <a:gd name="connsiteX15" fmla="*/ 2611461 w 11000554"/>
                <a:gd name="connsiteY15" fmla="*/ 29726574 h 31942138"/>
                <a:gd name="connsiteX16" fmla="*/ 3036951 w 11000554"/>
                <a:gd name="connsiteY16" fmla="*/ 28843408 h 31942138"/>
                <a:gd name="connsiteX17" fmla="*/ 3230355 w 11000554"/>
                <a:gd name="connsiteY17" fmla="*/ 28058371 h 31942138"/>
                <a:gd name="connsiteX18" fmla="*/ 3115432 w 11000554"/>
                <a:gd name="connsiteY18" fmla="*/ 27432000 h 31942138"/>
                <a:gd name="connsiteX19" fmla="*/ 3481192 w 11000554"/>
                <a:gd name="connsiteY19" fmla="*/ 26791920 h 31942138"/>
                <a:gd name="connsiteX20" fmla="*/ 3389752 w 11000554"/>
                <a:gd name="connsiteY20" fmla="*/ 25146000 h 31942138"/>
                <a:gd name="connsiteX21" fmla="*/ 3938392 w 11000554"/>
                <a:gd name="connsiteY21" fmla="*/ 23134320 h 31942138"/>
                <a:gd name="connsiteX22" fmla="*/ 3938392 w 11000554"/>
                <a:gd name="connsiteY22" fmla="*/ 22219920 h 31942138"/>
                <a:gd name="connsiteX23" fmla="*/ 4121272 w 11000554"/>
                <a:gd name="connsiteY23" fmla="*/ 21031200 h 31942138"/>
                <a:gd name="connsiteX24" fmla="*/ 4121272 w 11000554"/>
                <a:gd name="connsiteY24" fmla="*/ 20391120 h 31942138"/>
                <a:gd name="connsiteX25" fmla="*/ 4622867 w 11000554"/>
                <a:gd name="connsiteY25" fmla="*/ 18705654 h 31942138"/>
                <a:gd name="connsiteX26" fmla="*/ 4669912 w 11000554"/>
                <a:gd name="connsiteY26" fmla="*/ 17830800 h 31942138"/>
                <a:gd name="connsiteX27" fmla="*/ 5309992 w 11000554"/>
                <a:gd name="connsiteY27" fmla="*/ 15910560 h 31942138"/>
                <a:gd name="connsiteX28" fmla="*/ 5675752 w 11000554"/>
                <a:gd name="connsiteY28" fmla="*/ 17739360 h 31942138"/>
                <a:gd name="connsiteX29" fmla="*/ 5821974 w 11000554"/>
                <a:gd name="connsiteY29" fmla="*/ 19521096 h 31942138"/>
                <a:gd name="connsiteX30" fmla="*/ 6132952 w 11000554"/>
                <a:gd name="connsiteY30" fmla="*/ 21214080 h 31942138"/>
                <a:gd name="connsiteX31" fmla="*/ 6054060 w 11000554"/>
                <a:gd name="connsiteY31" fmla="*/ 23378556 h 31942138"/>
                <a:gd name="connsiteX32" fmla="*/ 5675752 w 11000554"/>
                <a:gd name="connsiteY32" fmla="*/ 24505920 h 31942138"/>
                <a:gd name="connsiteX33" fmla="*/ 5584312 w 11000554"/>
                <a:gd name="connsiteY33" fmla="*/ 25694640 h 31942138"/>
                <a:gd name="connsiteX34" fmla="*/ 5210720 w 11000554"/>
                <a:gd name="connsiteY34" fmla="*/ 26964336 h 31942138"/>
                <a:gd name="connsiteX35" fmla="*/ 5584312 w 11000554"/>
                <a:gd name="connsiteY35" fmla="*/ 28986480 h 31942138"/>
                <a:gd name="connsiteX36" fmla="*/ 6092741 w 11000554"/>
                <a:gd name="connsiteY36" fmla="*/ 29971898 h 31942138"/>
                <a:gd name="connsiteX37" fmla="*/ 6407272 w 11000554"/>
                <a:gd name="connsiteY37" fmla="*/ 30723840 h 31942138"/>
                <a:gd name="connsiteX38" fmla="*/ 7021082 w 11000554"/>
                <a:gd name="connsiteY38" fmla="*/ 31247583 h 31942138"/>
                <a:gd name="connsiteX39" fmla="*/ 8142828 w 11000554"/>
                <a:gd name="connsiteY39" fmla="*/ 30756935 h 31942138"/>
                <a:gd name="connsiteX40" fmla="*/ 8236072 w 11000554"/>
                <a:gd name="connsiteY40" fmla="*/ 29718000 h 31942138"/>
                <a:gd name="connsiteX41" fmla="*/ 7485252 w 11000554"/>
                <a:gd name="connsiteY41" fmla="*/ 28549018 h 31942138"/>
                <a:gd name="connsiteX42" fmla="*/ 7532347 w 11000554"/>
                <a:gd name="connsiteY42" fmla="*/ 27935853 h 31942138"/>
                <a:gd name="connsiteX43" fmla="*/ 7138792 w 11000554"/>
                <a:gd name="connsiteY43" fmla="*/ 26700480 h 31942138"/>
                <a:gd name="connsiteX44" fmla="*/ 7580282 w 11000554"/>
                <a:gd name="connsiteY44" fmla="*/ 25345675 h 31942138"/>
                <a:gd name="connsiteX45" fmla="*/ 7778872 w 11000554"/>
                <a:gd name="connsiteY45" fmla="*/ 23865840 h 31942138"/>
                <a:gd name="connsiteX46" fmla="*/ 8327512 w 11000554"/>
                <a:gd name="connsiteY46" fmla="*/ 21854160 h 31942138"/>
                <a:gd name="connsiteX47" fmla="*/ 8327512 w 11000554"/>
                <a:gd name="connsiteY47" fmla="*/ 19933920 h 31942138"/>
                <a:gd name="connsiteX48" fmla="*/ 9032488 w 11000554"/>
                <a:gd name="connsiteY48" fmla="*/ 15988431 h 31942138"/>
                <a:gd name="connsiteX49" fmla="*/ 9241912 w 11000554"/>
                <a:gd name="connsiteY49" fmla="*/ 14538960 h 31942138"/>
                <a:gd name="connsiteX50" fmla="*/ 9790552 w 11000554"/>
                <a:gd name="connsiteY50" fmla="*/ 12984480 h 31942138"/>
                <a:gd name="connsiteX51" fmla="*/ 10887832 w 11000554"/>
                <a:gd name="connsiteY51" fmla="*/ 10241280 h 31942138"/>
                <a:gd name="connsiteX52" fmla="*/ 9114218 w 11000554"/>
                <a:gd name="connsiteY52" fmla="*/ 2151809 h 31942138"/>
                <a:gd name="connsiteX53" fmla="*/ 8970412 w 11000554"/>
                <a:gd name="connsiteY53" fmla="*/ 1092191 h 31942138"/>
                <a:gd name="connsiteX54" fmla="*/ 6590152 w 11000554"/>
                <a:gd name="connsiteY54" fmla="*/ 731520 h 31942138"/>
                <a:gd name="connsiteX55" fmla="*/ 5492872 w 11000554"/>
                <a:gd name="connsiteY55" fmla="*/ 91440 h 31942138"/>
                <a:gd name="connsiteX56" fmla="*/ 3664072 w 11000554"/>
                <a:gd name="connsiteY56" fmla="*/ 182880 h 31942138"/>
                <a:gd name="connsiteX57" fmla="*/ 3114312 w 11000554"/>
                <a:gd name="connsiteY57" fmla="*/ 1072736 h 31942138"/>
                <a:gd name="connsiteX58" fmla="*/ 555112 w 11000554"/>
                <a:gd name="connsiteY58" fmla="*/ 2011680 h 31942138"/>
                <a:gd name="connsiteX0" fmla="*/ 555112 w 11000554"/>
                <a:gd name="connsiteY0" fmla="*/ 2207939 h 32138397"/>
                <a:gd name="connsiteX1" fmla="*/ 638736 w 11000554"/>
                <a:gd name="connsiteY1" fmla="*/ 3624105 h 32138397"/>
                <a:gd name="connsiteX2" fmla="*/ 6472 w 11000554"/>
                <a:gd name="connsiteY2" fmla="*/ 9340259 h 32138397"/>
                <a:gd name="connsiteX3" fmla="*/ 677569 w 11000554"/>
                <a:gd name="connsiteY3" fmla="*/ 13378711 h 32138397"/>
                <a:gd name="connsiteX4" fmla="*/ 1560952 w 11000554"/>
                <a:gd name="connsiteY4" fmla="*/ 14095139 h 32138397"/>
                <a:gd name="connsiteX5" fmla="*/ 1378072 w 11000554"/>
                <a:gd name="connsiteY5" fmla="*/ 20313059 h 32138397"/>
                <a:gd name="connsiteX6" fmla="*/ 1743832 w 11000554"/>
                <a:gd name="connsiteY6" fmla="*/ 21501779 h 32138397"/>
                <a:gd name="connsiteX7" fmla="*/ 1469512 w 11000554"/>
                <a:gd name="connsiteY7" fmla="*/ 22873379 h 32138397"/>
                <a:gd name="connsiteX8" fmla="*/ 1469512 w 11000554"/>
                <a:gd name="connsiteY8" fmla="*/ 25433699 h 32138397"/>
                <a:gd name="connsiteX9" fmla="*/ 1652392 w 11000554"/>
                <a:gd name="connsiteY9" fmla="*/ 26165219 h 32138397"/>
                <a:gd name="connsiteX10" fmla="*/ 1103752 w 11000554"/>
                <a:gd name="connsiteY10" fmla="*/ 28268339 h 32138397"/>
                <a:gd name="connsiteX11" fmla="*/ 1103752 w 11000554"/>
                <a:gd name="connsiteY11" fmla="*/ 28999859 h 32138397"/>
                <a:gd name="connsiteX12" fmla="*/ 463672 w 11000554"/>
                <a:gd name="connsiteY12" fmla="*/ 31468739 h 32138397"/>
                <a:gd name="connsiteX13" fmla="*/ 920872 w 11000554"/>
                <a:gd name="connsiteY13" fmla="*/ 32017379 h 32138397"/>
                <a:gd name="connsiteX14" fmla="*/ 2108610 w 11000554"/>
                <a:gd name="connsiteY14" fmla="*/ 31541971 h 32138397"/>
                <a:gd name="connsiteX15" fmla="*/ 2611461 w 11000554"/>
                <a:gd name="connsiteY15" fmla="*/ 29922833 h 32138397"/>
                <a:gd name="connsiteX16" fmla="*/ 3036951 w 11000554"/>
                <a:gd name="connsiteY16" fmla="*/ 29039667 h 32138397"/>
                <a:gd name="connsiteX17" fmla="*/ 3230355 w 11000554"/>
                <a:gd name="connsiteY17" fmla="*/ 28254630 h 32138397"/>
                <a:gd name="connsiteX18" fmla="*/ 3115432 w 11000554"/>
                <a:gd name="connsiteY18" fmla="*/ 27628259 h 32138397"/>
                <a:gd name="connsiteX19" fmla="*/ 3481192 w 11000554"/>
                <a:gd name="connsiteY19" fmla="*/ 26988179 h 32138397"/>
                <a:gd name="connsiteX20" fmla="*/ 3389752 w 11000554"/>
                <a:gd name="connsiteY20" fmla="*/ 25342259 h 32138397"/>
                <a:gd name="connsiteX21" fmla="*/ 3938392 w 11000554"/>
                <a:gd name="connsiteY21" fmla="*/ 23330579 h 32138397"/>
                <a:gd name="connsiteX22" fmla="*/ 3938392 w 11000554"/>
                <a:gd name="connsiteY22" fmla="*/ 22416179 h 32138397"/>
                <a:gd name="connsiteX23" fmla="*/ 4121272 w 11000554"/>
                <a:gd name="connsiteY23" fmla="*/ 21227459 h 32138397"/>
                <a:gd name="connsiteX24" fmla="*/ 4121272 w 11000554"/>
                <a:gd name="connsiteY24" fmla="*/ 20587379 h 32138397"/>
                <a:gd name="connsiteX25" fmla="*/ 4622867 w 11000554"/>
                <a:gd name="connsiteY25" fmla="*/ 18901913 h 32138397"/>
                <a:gd name="connsiteX26" fmla="*/ 4669912 w 11000554"/>
                <a:gd name="connsiteY26" fmla="*/ 18027059 h 32138397"/>
                <a:gd name="connsiteX27" fmla="*/ 5309992 w 11000554"/>
                <a:gd name="connsiteY27" fmla="*/ 16106819 h 32138397"/>
                <a:gd name="connsiteX28" fmla="*/ 5675752 w 11000554"/>
                <a:gd name="connsiteY28" fmla="*/ 17935619 h 32138397"/>
                <a:gd name="connsiteX29" fmla="*/ 5821974 w 11000554"/>
                <a:gd name="connsiteY29" fmla="*/ 19717355 h 32138397"/>
                <a:gd name="connsiteX30" fmla="*/ 6132952 w 11000554"/>
                <a:gd name="connsiteY30" fmla="*/ 21410339 h 32138397"/>
                <a:gd name="connsiteX31" fmla="*/ 6054060 w 11000554"/>
                <a:gd name="connsiteY31" fmla="*/ 23574815 h 32138397"/>
                <a:gd name="connsiteX32" fmla="*/ 5675752 w 11000554"/>
                <a:gd name="connsiteY32" fmla="*/ 24702179 h 32138397"/>
                <a:gd name="connsiteX33" fmla="*/ 5584312 w 11000554"/>
                <a:gd name="connsiteY33" fmla="*/ 25890899 h 32138397"/>
                <a:gd name="connsiteX34" fmla="*/ 5210720 w 11000554"/>
                <a:gd name="connsiteY34" fmla="*/ 27160595 h 32138397"/>
                <a:gd name="connsiteX35" fmla="*/ 5584312 w 11000554"/>
                <a:gd name="connsiteY35" fmla="*/ 29182739 h 32138397"/>
                <a:gd name="connsiteX36" fmla="*/ 6092741 w 11000554"/>
                <a:gd name="connsiteY36" fmla="*/ 30168157 h 32138397"/>
                <a:gd name="connsiteX37" fmla="*/ 6407272 w 11000554"/>
                <a:gd name="connsiteY37" fmla="*/ 30920099 h 32138397"/>
                <a:gd name="connsiteX38" fmla="*/ 7021082 w 11000554"/>
                <a:gd name="connsiteY38" fmla="*/ 31443842 h 32138397"/>
                <a:gd name="connsiteX39" fmla="*/ 8142828 w 11000554"/>
                <a:gd name="connsiteY39" fmla="*/ 30953194 h 32138397"/>
                <a:gd name="connsiteX40" fmla="*/ 8236072 w 11000554"/>
                <a:gd name="connsiteY40" fmla="*/ 29914259 h 32138397"/>
                <a:gd name="connsiteX41" fmla="*/ 7485252 w 11000554"/>
                <a:gd name="connsiteY41" fmla="*/ 28745277 h 32138397"/>
                <a:gd name="connsiteX42" fmla="*/ 7532347 w 11000554"/>
                <a:gd name="connsiteY42" fmla="*/ 28132112 h 32138397"/>
                <a:gd name="connsiteX43" fmla="*/ 7138792 w 11000554"/>
                <a:gd name="connsiteY43" fmla="*/ 26896739 h 32138397"/>
                <a:gd name="connsiteX44" fmla="*/ 7580282 w 11000554"/>
                <a:gd name="connsiteY44" fmla="*/ 25541934 h 32138397"/>
                <a:gd name="connsiteX45" fmla="*/ 7778872 w 11000554"/>
                <a:gd name="connsiteY45" fmla="*/ 24062099 h 32138397"/>
                <a:gd name="connsiteX46" fmla="*/ 8327512 w 11000554"/>
                <a:gd name="connsiteY46" fmla="*/ 22050419 h 32138397"/>
                <a:gd name="connsiteX47" fmla="*/ 8327512 w 11000554"/>
                <a:gd name="connsiteY47" fmla="*/ 20130179 h 32138397"/>
                <a:gd name="connsiteX48" fmla="*/ 9032488 w 11000554"/>
                <a:gd name="connsiteY48" fmla="*/ 16184690 h 32138397"/>
                <a:gd name="connsiteX49" fmla="*/ 9241912 w 11000554"/>
                <a:gd name="connsiteY49" fmla="*/ 14735219 h 32138397"/>
                <a:gd name="connsiteX50" fmla="*/ 9790552 w 11000554"/>
                <a:gd name="connsiteY50" fmla="*/ 13180739 h 32138397"/>
                <a:gd name="connsiteX51" fmla="*/ 10887832 w 11000554"/>
                <a:gd name="connsiteY51" fmla="*/ 10437539 h 32138397"/>
                <a:gd name="connsiteX52" fmla="*/ 9114218 w 11000554"/>
                <a:gd name="connsiteY52" fmla="*/ 2348068 h 32138397"/>
                <a:gd name="connsiteX53" fmla="*/ 8970412 w 11000554"/>
                <a:gd name="connsiteY53" fmla="*/ 1288450 h 32138397"/>
                <a:gd name="connsiteX54" fmla="*/ 6590152 w 11000554"/>
                <a:gd name="connsiteY54" fmla="*/ 927779 h 32138397"/>
                <a:gd name="connsiteX55" fmla="*/ 5512527 w 11000554"/>
                <a:gd name="connsiteY55" fmla="*/ 91440 h 32138397"/>
                <a:gd name="connsiteX56" fmla="*/ 3664072 w 11000554"/>
                <a:gd name="connsiteY56" fmla="*/ 379139 h 32138397"/>
                <a:gd name="connsiteX57" fmla="*/ 3114312 w 11000554"/>
                <a:gd name="connsiteY57" fmla="*/ 1268995 h 32138397"/>
                <a:gd name="connsiteX58" fmla="*/ 555112 w 11000554"/>
                <a:gd name="connsiteY58" fmla="*/ 2207939 h 32138397"/>
                <a:gd name="connsiteX0" fmla="*/ 555112 w 11000554"/>
                <a:gd name="connsiteY0" fmla="*/ 2239534 h 32169992"/>
                <a:gd name="connsiteX1" fmla="*/ 638736 w 11000554"/>
                <a:gd name="connsiteY1" fmla="*/ 3655700 h 32169992"/>
                <a:gd name="connsiteX2" fmla="*/ 6472 w 11000554"/>
                <a:gd name="connsiteY2" fmla="*/ 9371854 h 32169992"/>
                <a:gd name="connsiteX3" fmla="*/ 677569 w 11000554"/>
                <a:gd name="connsiteY3" fmla="*/ 13410306 h 32169992"/>
                <a:gd name="connsiteX4" fmla="*/ 1560952 w 11000554"/>
                <a:gd name="connsiteY4" fmla="*/ 14126734 h 32169992"/>
                <a:gd name="connsiteX5" fmla="*/ 1378072 w 11000554"/>
                <a:gd name="connsiteY5" fmla="*/ 20344654 h 32169992"/>
                <a:gd name="connsiteX6" fmla="*/ 1743832 w 11000554"/>
                <a:gd name="connsiteY6" fmla="*/ 21533374 h 32169992"/>
                <a:gd name="connsiteX7" fmla="*/ 1469512 w 11000554"/>
                <a:gd name="connsiteY7" fmla="*/ 22904974 h 32169992"/>
                <a:gd name="connsiteX8" fmla="*/ 1469512 w 11000554"/>
                <a:gd name="connsiteY8" fmla="*/ 25465294 h 32169992"/>
                <a:gd name="connsiteX9" fmla="*/ 1652392 w 11000554"/>
                <a:gd name="connsiteY9" fmla="*/ 26196814 h 32169992"/>
                <a:gd name="connsiteX10" fmla="*/ 1103752 w 11000554"/>
                <a:gd name="connsiteY10" fmla="*/ 28299934 h 32169992"/>
                <a:gd name="connsiteX11" fmla="*/ 1103752 w 11000554"/>
                <a:gd name="connsiteY11" fmla="*/ 29031454 h 32169992"/>
                <a:gd name="connsiteX12" fmla="*/ 463672 w 11000554"/>
                <a:gd name="connsiteY12" fmla="*/ 31500334 h 32169992"/>
                <a:gd name="connsiteX13" fmla="*/ 920872 w 11000554"/>
                <a:gd name="connsiteY13" fmla="*/ 32048974 h 32169992"/>
                <a:gd name="connsiteX14" fmla="*/ 2108610 w 11000554"/>
                <a:gd name="connsiteY14" fmla="*/ 31573566 h 32169992"/>
                <a:gd name="connsiteX15" fmla="*/ 2611461 w 11000554"/>
                <a:gd name="connsiteY15" fmla="*/ 29954428 h 32169992"/>
                <a:gd name="connsiteX16" fmla="*/ 3036951 w 11000554"/>
                <a:gd name="connsiteY16" fmla="*/ 29071262 h 32169992"/>
                <a:gd name="connsiteX17" fmla="*/ 3230355 w 11000554"/>
                <a:gd name="connsiteY17" fmla="*/ 28286225 h 32169992"/>
                <a:gd name="connsiteX18" fmla="*/ 3115432 w 11000554"/>
                <a:gd name="connsiteY18" fmla="*/ 27659854 h 32169992"/>
                <a:gd name="connsiteX19" fmla="*/ 3481192 w 11000554"/>
                <a:gd name="connsiteY19" fmla="*/ 27019774 h 32169992"/>
                <a:gd name="connsiteX20" fmla="*/ 3389752 w 11000554"/>
                <a:gd name="connsiteY20" fmla="*/ 25373854 h 32169992"/>
                <a:gd name="connsiteX21" fmla="*/ 3938392 w 11000554"/>
                <a:gd name="connsiteY21" fmla="*/ 23362174 h 32169992"/>
                <a:gd name="connsiteX22" fmla="*/ 3938392 w 11000554"/>
                <a:gd name="connsiteY22" fmla="*/ 22447774 h 32169992"/>
                <a:gd name="connsiteX23" fmla="*/ 4121272 w 11000554"/>
                <a:gd name="connsiteY23" fmla="*/ 21259054 h 32169992"/>
                <a:gd name="connsiteX24" fmla="*/ 4121272 w 11000554"/>
                <a:gd name="connsiteY24" fmla="*/ 20618974 h 32169992"/>
                <a:gd name="connsiteX25" fmla="*/ 4622867 w 11000554"/>
                <a:gd name="connsiteY25" fmla="*/ 18933508 h 32169992"/>
                <a:gd name="connsiteX26" fmla="*/ 4669912 w 11000554"/>
                <a:gd name="connsiteY26" fmla="*/ 18058654 h 32169992"/>
                <a:gd name="connsiteX27" fmla="*/ 5309992 w 11000554"/>
                <a:gd name="connsiteY27" fmla="*/ 16138414 h 32169992"/>
                <a:gd name="connsiteX28" fmla="*/ 5675752 w 11000554"/>
                <a:gd name="connsiteY28" fmla="*/ 17967214 h 32169992"/>
                <a:gd name="connsiteX29" fmla="*/ 5821974 w 11000554"/>
                <a:gd name="connsiteY29" fmla="*/ 19748950 h 32169992"/>
                <a:gd name="connsiteX30" fmla="*/ 6132952 w 11000554"/>
                <a:gd name="connsiteY30" fmla="*/ 21441934 h 32169992"/>
                <a:gd name="connsiteX31" fmla="*/ 6054060 w 11000554"/>
                <a:gd name="connsiteY31" fmla="*/ 23606410 h 32169992"/>
                <a:gd name="connsiteX32" fmla="*/ 5675752 w 11000554"/>
                <a:gd name="connsiteY32" fmla="*/ 24733774 h 32169992"/>
                <a:gd name="connsiteX33" fmla="*/ 5584312 w 11000554"/>
                <a:gd name="connsiteY33" fmla="*/ 25922494 h 32169992"/>
                <a:gd name="connsiteX34" fmla="*/ 5210720 w 11000554"/>
                <a:gd name="connsiteY34" fmla="*/ 27192190 h 32169992"/>
                <a:gd name="connsiteX35" fmla="*/ 5584312 w 11000554"/>
                <a:gd name="connsiteY35" fmla="*/ 29214334 h 32169992"/>
                <a:gd name="connsiteX36" fmla="*/ 6092741 w 11000554"/>
                <a:gd name="connsiteY36" fmla="*/ 30199752 h 32169992"/>
                <a:gd name="connsiteX37" fmla="*/ 6407272 w 11000554"/>
                <a:gd name="connsiteY37" fmla="*/ 30951694 h 32169992"/>
                <a:gd name="connsiteX38" fmla="*/ 7021082 w 11000554"/>
                <a:gd name="connsiteY38" fmla="*/ 31475437 h 32169992"/>
                <a:gd name="connsiteX39" fmla="*/ 8142828 w 11000554"/>
                <a:gd name="connsiteY39" fmla="*/ 30984789 h 32169992"/>
                <a:gd name="connsiteX40" fmla="*/ 8236072 w 11000554"/>
                <a:gd name="connsiteY40" fmla="*/ 29945854 h 32169992"/>
                <a:gd name="connsiteX41" fmla="*/ 7485252 w 11000554"/>
                <a:gd name="connsiteY41" fmla="*/ 28776872 h 32169992"/>
                <a:gd name="connsiteX42" fmla="*/ 7532347 w 11000554"/>
                <a:gd name="connsiteY42" fmla="*/ 28163707 h 32169992"/>
                <a:gd name="connsiteX43" fmla="*/ 7138792 w 11000554"/>
                <a:gd name="connsiteY43" fmla="*/ 26928334 h 32169992"/>
                <a:gd name="connsiteX44" fmla="*/ 7580282 w 11000554"/>
                <a:gd name="connsiteY44" fmla="*/ 25573529 h 32169992"/>
                <a:gd name="connsiteX45" fmla="*/ 7778872 w 11000554"/>
                <a:gd name="connsiteY45" fmla="*/ 24093694 h 32169992"/>
                <a:gd name="connsiteX46" fmla="*/ 8327512 w 11000554"/>
                <a:gd name="connsiteY46" fmla="*/ 22082014 h 32169992"/>
                <a:gd name="connsiteX47" fmla="*/ 8327512 w 11000554"/>
                <a:gd name="connsiteY47" fmla="*/ 20161774 h 32169992"/>
                <a:gd name="connsiteX48" fmla="*/ 9032488 w 11000554"/>
                <a:gd name="connsiteY48" fmla="*/ 16216285 h 32169992"/>
                <a:gd name="connsiteX49" fmla="*/ 9241912 w 11000554"/>
                <a:gd name="connsiteY49" fmla="*/ 14766814 h 32169992"/>
                <a:gd name="connsiteX50" fmla="*/ 9790552 w 11000554"/>
                <a:gd name="connsiteY50" fmla="*/ 13212334 h 32169992"/>
                <a:gd name="connsiteX51" fmla="*/ 10887832 w 11000554"/>
                <a:gd name="connsiteY51" fmla="*/ 10469134 h 32169992"/>
                <a:gd name="connsiteX52" fmla="*/ 9114218 w 11000554"/>
                <a:gd name="connsiteY52" fmla="*/ 2379663 h 32169992"/>
                <a:gd name="connsiteX53" fmla="*/ 8970412 w 11000554"/>
                <a:gd name="connsiteY53" fmla="*/ 1320045 h 32169992"/>
                <a:gd name="connsiteX54" fmla="*/ 6590152 w 11000554"/>
                <a:gd name="connsiteY54" fmla="*/ 959374 h 32169992"/>
                <a:gd name="connsiteX55" fmla="*/ 5512527 w 11000554"/>
                <a:gd name="connsiteY55" fmla="*/ 123035 h 32169992"/>
                <a:gd name="connsiteX56" fmla="*/ 3849249 w 11000554"/>
                <a:gd name="connsiteY56" fmla="*/ 221164 h 32169992"/>
                <a:gd name="connsiteX57" fmla="*/ 3114312 w 11000554"/>
                <a:gd name="connsiteY57" fmla="*/ 1300590 h 32169992"/>
                <a:gd name="connsiteX58" fmla="*/ 555112 w 11000554"/>
                <a:gd name="connsiteY58" fmla="*/ 2239534 h 32169992"/>
                <a:gd name="connsiteX0" fmla="*/ 555112 w 11000554"/>
                <a:gd name="connsiteY0" fmla="*/ 2435793 h 32366251"/>
                <a:gd name="connsiteX1" fmla="*/ 638736 w 11000554"/>
                <a:gd name="connsiteY1" fmla="*/ 3851959 h 32366251"/>
                <a:gd name="connsiteX2" fmla="*/ 6472 w 11000554"/>
                <a:gd name="connsiteY2" fmla="*/ 9568113 h 32366251"/>
                <a:gd name="connsiteX3" fmla="*/ 677569 w 11000554"/>
                <a:gd name="connsiteY3" fmla="*/ 13606565 h 32366251"/>
                <a:gd name="connsiteX4" fmla="*/ 1560952 w 11000554"/>
                <a:gd name="connsiteY4" fmla="*/ 14322993 h 32366251"/>
                <a:gd name="connsiteX5" fmla="*/ 1378072 w 11000554"/>
                <a:gd name="connsiteY5" fmla="*/ 20540913 h 32366251"/>
                <a:gd name="connsiteX6" fmla="*/ 1743832 w 11000554"/>
                <a:gd name="connsiteY6" fmla="*/ 21729633 h 32366251"/>
                <a:gd name="connsiteX7" fmla="*/ 1469512 w 11000554"/>
                <a:gd name="connsiteY7" fmla="*/ 23101233 h 32366251"/>
                <a:gd name="connsiteX8" fmla="*/ 1469512 w 11000554"/>
                <a:gd name="connsiteY8" fmla="*/ 25661553 h 32366251"/>
                <a:gd name="connsiteX9" fmla="*/ 1652392 w 11000554"/>
                <a:gd name="connsiteY9" fmla="*/ 26393073 h 32366251"/>
                <a:gd name="connsiteX10" fmla="*/ 1103752 w 11000554"/>
                <a:gd name="connsiteY10" fmla="*/ 28496193 h 32366251"/>
                <a:gd name="connsiteX11" fmla="*/ 1103752 w 11000554"/>
                <a:gd name="connsiteY11" fmla="*/ 29227713 h 32366251"/>
                <a:gd name="connsiteX12" fmla="*/ 463672 w 11000554"/>
                <a:gd name="connsiteY12" fmla="*/ 31696593 h 32366251"/>
                <a:gd name="connsiteX13" fmla="*/ 920872 w 11000554"/>
                <a:gd name="connsiteY13" fmla="*/ 32245233 h 32366251"/>
                <a:gd name="connsiteX14" fmla="*/ 2108610 w 11000554"/>
                <a:gd name="connsiteY14" fmla="*/ 31769825 h 32366251"/>
                <a:gd name="connsiteX15" fmla="*/ 2611461 w 11000554"/>
                <a:gd name="connsiteY15" fmla="*/ 30150687 h 32366251"/>
                <a:gd name="connsiteX16" fmla="*/ 3036951 w 11000554"/>
                <a:gd name="connsiteY16" fmla="*/ 29267521 h 32366251"/>
                <a:gd name="connsiteX17" fmla="*/ 3230355 w 11000554"/>
                <a:gd name="connsiteY17" fmla="*/ 28482484 h 32366251"/>
                <a:gd name="connsiteX18" fmla="*/ 3115432 w 11000554"/>
                <a:gd name="connsiteY18" fmla="*/ 27856113 h 32366251"/>
                <a:gd name="connsiteX19" fmla="*/ 3481192 w 11000554"/>
                <a:gd name="connsiteY19" fmla="*/ 27216033 h 32366251"/>
                <a:gd name="connsiteX20" fmla="*/ 3389752 w 11000554"/>
                <a:gd name="connsiteY20" fmla="*/ 25570113 h 32366251"/>
                <a:gd name="connsiteX21" fmla="*/ 3938392 w 11000554"/>
                <a:gd name="connsiteY21" fmla="*/ 23558433 h 32366251"/>
                <a:gd name="connsiteX22" fmla="*/ 3938392 w 11000554"/>
                <a:gd name="connsiteY22" fmla="*/ 22644033 h 32366251"/>
                <a:gd name="connsiteX23" fmla="*/ 4121272 w 11000554"/>
                <a:gd name="connsiteY23" fmla="*/ 21455313 h 32366251"/>
                <a:gd name="connsiteX24" fmla="*/ 4121272 w 11000554"/>
                <a:gd name="connsiteY24" fmla="*/ 20815233 h 32366251"/>
                <a:gd name="connsiteX25" fmla="*/ 4622867 w 11000554"/>
                <a:gd name="connsiteY25" fmla="*/ 19129767 h 32366251"/>
                <a:gd name="connsiteX26" fmla="*/ 4669912 w 11000554"/>
                <a:gd name="connsiteY26" fmla="*/ 18254913 h 32366251"/>
                <a:gd name="connsiteX27" fmla="*/ 5309992 w 11000554"/>
                <a:gd name="connsiteY27" fmla="*/ 16334673 h 32366251"/>
                <a:gd name="connsiteX28" fmla="*/ 5675752 w 11000554"/>
                <a:gd name="connsiteY28" fmla="*/ 18163473 h 32366251"/>
                <a:gd name="connsiteX29" fmla="*/ 5821974 w 11000554"/>
                <a:gd name="connsiteY29" fmla="*/ 19945209 h 32366251"/>
                <a:gd name="connsiteX30" fmla="*/ 6132952 w 11000554"/>
                <a:gd name="connsiteY30" fmla="*/ 21638193 h 32366251"/>
                <a:gd name="connsiteX31" fmla="*/ 6054060 w 11000554"/>
                <a:gd name="connsiteY31" fmla="*/ 23802669 h 32366251"/>
                <a:gd name="connsiteX32" fmla="*/ 5675752 w 11000554"/>
                <a:gd name="connsiteY32" fmla="*/ 24930033 h 32366251"/>
                <a:gd name="connsiteX33" fmla="*/ 5584312 w 11000554"/>
                <a:gd name="connsiteY33" fmla="*/ 26118753 h 32366251"/>
                <a:gd name="connsiteX34" fmla="*/ 5210720 w 11000554"/>
                <a:gd name="connsiteY34" fmla="*/ 27388449 h 32366251"/>
                <a:gd name="connsiteX35" fmla="*/ 5584312 w 11000554"/>
                <a:gd name="connsiteY35" fmla="*/ 29410593 h 32366251"/>
                <a:gd name="connsiteX36" fmla="*/ 6092741 w 11000554"/>
                <a:gd name="connsiteY36" fmla="*/ 30396011 h 32366251"/>
                <a:gd name="connsiteX37" fmla="*/ 6407272 w 11000554"/>
                <a:gd name="connsiteY37" fmla="*/ 31147953 h 32366251"/>
                <a:gd name="connsiteX38" fmla="*/ 7021082 w 11000554"/>
                <a:gd name="connsiteY38" fmla="*/ 31671696 h 32366251"/>
                <a:gd name="connsiteX39" fmla="*/ 8142828 w 11000554"/>
                <a:gd name="connsiteY39" fmla="*/ 31181048 h 32366251"/>
                <a:gd name="connsiteX40" fmla="*/ 8236072 w 11000554"/>
                <a:gd name="connsiteY40" fmla="*/ 30142113 h 32366251"/>
                <a:gd name="connsiteX41" fmla="*/ 7485252 w 11000554"/>
                <a:gd name="connsiteY41" fmla="*/ 28973131 h 32366251"/>
                <a:gd name="connsiteX42" fmla="*/ 7532347 w 11000554"/>
                <a:gd name="connsiteY42" fmla="*/ 28359966 h 32366251"/>
                <a:gd name="connsiteX43" fmla="*/ 7138792 w 11000554"/>
                <a:gd name="connsiteY43" fmla="*/ 27124593 h 32366251"/>
                <a:gd name="connsiteX44" fmla="*/ 7580282 w 11000554"/>
                <a:gd name="connsiteY44" fmla="*/ 25769788 h 32366251"/>
                <a:gd name="connsiteX45" fmla="*/ 7778872 w 11000554"/>
                <a:gd name="connsiteY45" fmla="*/ 24289953 h 32366251"/>
                <a:gd name="connsiteX46" fmla="*/ 8327512 w 11000554"/>
                <a:gd name="connsiteY46" fmla="*/ 22278273 h 32366251"/>
                <a:gd name="connsiteX47" fmla="*/ 8327512 w 11000554"/>
                <a:gd name="connsiteY47" fmla="*/ 20358033 h 32366251"/>
                <a:gd name="connsiteX48" fmla="*/ 9032488 w 11000554"/>
                <a:gd name="connsiteY48" fmla="*/ 16412544 h 32366251"/>
                <a:gd name="connsiteX49" fmla="*/ 9241912 w 11000554"/>
                <a:gd name="connsiteY49" fmla="*/ 14963073 h 32366251"/>
                <a:gd name="connsiteX50" fmla="*/ 9790552 w 11000554"/>
                <a:gd name="connsiteY50" fmla="*/ 13408593 h 32366251"/>
                <a:gd name="connsiteX51" fmla="*/ 10887832 w 11000554"/>
                <a:gd name="connsiteY51" fmla="*/ 10665393 h 32366251"/>
                <a:gd name="connsiteX52" fmla="*/ 9114218 w 11000554"/>
                <a:gd name="connsiteY52" fmla="*/ 2575922 h 32366251"/>
                <a:gd name="connsiteX53" fmla="*/ 8970412 w 11000554"/>
                <a:gd name="connsiteY53" fmla="*/ 1516304 h 32366251"/>
                <a:gd name="connsiteX54" fmla="*/ 6590152 w 11000554"/>
                <a:gd name="connsiteY54" fmla="*/ 1155633 h 32366251"/>
                <a:gd name="connsiteX55" fmla="*/ 5280441 w 11000554"/>
                <a:gd name="connsiteY55" fmla="*/ 123035 h 32366251"/>
                <a:gd name="connsiteX56" fmla="*/ 3849249 w 11000554"/>
                <a:gd name="connsiteY56" fmla="*/ 417423 h 32366251"/>
                <a:gd name="connsiteX57" fmla="*/ 3114312 w 11000554"/>
                <a:gd name="connsiteY57" fmla="*/ 1496849 h 32366251"/>
                <a:gd name="connsiteX58" fmla="*/ 555112 w 11000554"/>
                <a:gd name="connsiteY58" fmla="*/ 2435793 h 32366251"/>
                <a:gd name="connsiteX0" fmla="*/ 555112 w 11000554"/>
                <a:gd name="connsiteY0" fmla="*/ 2435420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3114312 w 11000554"/>
                <a:gd name="connsiteY57" fmla="*/ 1496476 h 32365878"/>
                <a:gd name="connsiteX58" fmla="*/ 555112 w 11000554"/>
                <a:gd name="connsiteY58" fmla="*/ 2435420 h 32365878"/>
                <a:gd name="connsiteX0" fmla="*/ 555112 w 11000554"/>
                <a:gd name="connsiteY0" fmla="*/ 2435420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3075631 w 11000554"/>
                <a:gd name="connsiteY57" fmla="*/ 1496476 h 32365878"/>
                <a:gd name="connsiteX58" fmla="*/ 555112 w 11000554"/>
                <a:gd name="connsiteY58" fmla="*/ 2435420 h 32365878"/>
                <a:gd name="connsiteX0" fmla="*/ 555112 w 11000554"/>
                <a:gd name="connsiteY0" fmla="*/ 2435420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555112 w 11000554"/>
                <a:gd name="connsiteY58" fmla="*/ 2435420 h 32365878"/>
                <a:gd name="connsiteX0" fmla="*/ 555112 w 11000554"/>
                <a:gd name="connsiteY0" fmla="*/ 2435420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555112 w 11000554"/>
                <a:gd name="connsiteY58" fmla="*/ 2435420 h 32365878"/>
                <a:gd name="connsiteX0" fmla="*/ 561373 w 11000554"/>
                <a:gd name="connsiteY0" fmla="*/ 2183383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561373 w 11000554"/>
                <a:gd name="connsiteY58" fmla="*/ 2183383 h 32365878"/>
                <a:gd name="connsiteX0" fmla="*/ 561373 w 11000554"/>
                <a:gd name="connsiteY0" fmla="*/ 2183383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561373 w 11000554"/>
                <a:gd name="connsiteY58" fmla="*/ 2183383 h 32365878"/>
                <a:gd name="connsiteX0" fmla="*/ 561373 w 11000554"/>
                <a:gd name="connsiteY0" fmla="*/ 2183383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561373 w 11000554"/>
                <a:gd name="connsiteY58" fmla="*/ 2183383 h 32365878"/>
                <a:gd name="connsiteX0" fmla="*/ 754778 w 11000554"/>
                <a:gd name="connsiteY0" fmla="*/ 2183383 h 32365878"/>
                <a:gd name="connsiteX1" fmla="*/ 638736 w 11000554"/>
                <a:gd name="connsiteY1" fmla="*/ 3851586 h 32365878"/>
                <a:gd name="connsiteX2" fmla="*/ 6472 w 11000554"/>
                <a:gd name="connsiteY2" fmla="*/ 9567740 h 32365878"/>
                <a:gd name="connsiteX3" fmla="*/ 677569 w 11000554"/>
                <a:gd name="connsiteY3" fmla="*/ 13606192 h 32365878"/>
                <a:gd name="connsiteX4" fmla="*/ 1560952 w 11000554"/>
                <a:gd name="connsiteY4" fmla="*/ 14322620 h 32365878"/>
                <a:gd name="connsiteX5" fmla="*/ 1378072 w 11000554"/>
                <a:gd name="connsiteY5" fmla="*/ 20540540 h 32365878"/>
                <a:gd name="connsiteX6" fmla="*/ 1743832 w 11000554"/>
                <a:gd name="connsiteY6" fmla="*/ 21729260 h 32365878"/>
                <a:gd name="connsiteX7" fmla="*/ 1469512 w 11000554"/>
                <a:gd name="connsiteY7" fmla="*/ 23100860 h 32365878"/>
                <a:gd name="connsiteX8" fmla="*/ 1469512 w 11000554"/>
                <a:gd name="connsiteY8" fmla="*/ 25661180 h 32365878"/>
                <a:gd name="connsiteX9" fmla="*/ 1652392 w 11000554"/>
                <a:gd name="connsiteY9" fmla="*/ 26392700 h 32365878"/>
                <a:gd name="connsiteX10" fmla="*/ 1103752 w 11000554"/>
                <a:gd name="connsiteY10" fmla="*/ 28495820 h 32365878"/>
                <a:gd name="connsiteX11" fmla="*/ 1103752 w 11000554"/>
                <a:gd name="connsiteY11" fmla="*/ 29227340 h 32365878"/>
                <a:gd name="connsiteX12" fmla="*/ 463672 w 11000554"/>
                <a:gd name="connsiteY12" fmla="*/ 31696220 h 32365878"/>
                <a:gd name="connsiteX13" fmla="*/ 920872 w 11000554"/>
                <a:gd name="connsiteY13" fmla="*/ 32244860 h 32365878"/>
                <a:gd name="connsiteX14" fmla="*/ 2108610 w 11000554"/>
                <a:gd name="connsiteY14" fmla="*/ 31769452 h 32365878"/>
                <a:gd name="connsiteX15" fmla="*/ 2611461 w 11000554"/>
                <a:gd name="connsiteY15" fmla="*/ 30150314 h 32365878"/>
                <a:gd name="connsiteX16" fmla="*/ 3036951 w 11000554"/>
                <a:gd name="connsiteY16" fmla="*/ 29267148 h 32365878"/>
                <a:gd name="connsiteX17" fmla="*/ 3230355 w 11000554"/>
                <a:gd name="connsiteY17" fmla="*/ 28482111 h 32365878"/>
                <a:gd name="connsiteX18" fmla="*/ 3115432 w 11000554"/>
                <a:gd name="connsiteY18" fmla="*/ 27855740 h 32365878"/>
                <a:gd name="connsiteX19" fmla="*/ 3481192 w 11000554"/>
                <a:gd name="connsiteY19" fmla="*/ 27215660 h 32365878"/>
                <a:gd name="connsiteX20" fmla="*/ 3389752 w 11000554"/>
                <a:gd name="connsiteY20" fmla="*/ 25569740 h 32365878"/>
                <a:gd name="connsiteX21" fmla="*/ 3938392 w 11000554"/>
                <a:gd name="connsiteY21" fmla="*/ 23558060 h 32365878"/>
                <a:gd name="connsiteX22" fmla="*/ 3938392 w 11000554"/>
                <a:gd name="connsiteY22" fmla="*/ 22643660 h 32365878"/>
                <a:gd name="connsiteX23" fmla="*/ 4121272 w 11000554"/>
                <a:gd name="connsiteY23" fmla="*/ 21454940 h 32365878"/>
                <a:gd name="connsiteX24" fmla="*/ 4121272 w 11000554"/>
                <a:gd name="connsiteY24" fmla="*/ 20814860 h 32365878"/>
                <a:gd name="connsiteX25" fmla="*/ 4622867 w 11000554"/>
                <a:gd name="connsiteY25" fmla="*/ 19129394 h 32365878"/>
                <a:gd name="connsiteX26" fmla="*/ 4669912 w 11000554"/>
                <a:gd name="connsiteY26" fmla="*/ 18254540 h 32365878"/>
                <a:gd name="connsiteX27" fmla="*/ 5309992 w 11000554"/>
                <a:gd name="connsiteY27" fmla="*/ 16334300 h 32365878"/>
                <a:gd name="connsiteX28" fmla="*/ 5675752 w 11000554"/>
                <a:gd name="connsiteY28" fmla="*/ 18163100 h 32365878"/>
                <a:gd name="connsiteX29" fmla="*/ 5821974 w 11000554"/>
                <a:gd name="connsiteY29" fmla="*/ 19944836 h 32365878"/>
                <a:gd name="connsiteX30" fmla="*/ 6132952 w 11000554"/>
                <a:gd name="connsiteY30" fmla="*/ 21637820 h 32365878"/>
                <a:gd name="connsiteX31" fmla="*/ 6054060 w 11000554"/>
                <a:gd name="connsiteY31" fmla="*/ 23802296 h 32365878"/>
                <a:gd name="connsiteX32" fmla="*/ 5675752 w 11000554"/>
                <a:gd name="connsiteY32" fmla="*/ 24929660 h 32365878"/>
                <a:gd name="connsiteX33" fmla="*/ 5584312 w 11000554"/>
                <a:gd name="connsiteY33" fmla="*/ 26118380 h 32365878"/>
                <a:gd name="connsiteX34" fmla="*/ 5210720 w 11000554"/>
                <a:gd name="connsiteY34" fmla="*/ 27388076 h 32365878"/>
                <a:gd name="connsiteX35" fmla="*/ 5584312 w 11000554"/>
                <a:gd name="connsiteY35" fmla="*/ 29410220 h 32365878"/>
                <a:gd name="connsiteX36" fmla="*/ 6092741 w 11000554"/>
                <a:gd name="connsiteY36" fmla="*/ 30395638 h 32365878"/>
                <a:gd name="connsiteX37" fmla="*/ 6407272 w 11000554"/>
                <a:gd name="connsiteY37" fmla="*/ 31147580 h 32365878"/>
                <a:gd name="connsiteX38" fmla="*/ 7021082 w 11000554"/>
                <a:gd name="connsiteY38" fmla="*/ 31671323 h 32365878"/>
                <a:gd name="connsiteX39" fmla="*/ 8142828 w 11000554"/>
                <a:gd name="connsiteY39" fmla="*/ 31180675 h 32365878"/>
                <a:gd name="connsiteX40" fmla="*/ 8236072 w 11000554"/>
                <a:gd name="connsiteY40" fmla="*/ 30141740 h 32365878"/>
                <a:gd name="connsiteX41" fmla="*/ 7485252 w 11000554"/>
                <a:gd name="connsiteY41" fmla="*/ 28972758 h 32365878"/>
                <a:gd name="connsiteX42" fmla="*/ 7532347 w 11000554"/>
                <a:gd name="connsiteY42" fmla="*/ 28359593 h 32365878"/>
                <a:gd name="connsiteX43" fmla="*/ 7138792 w 11000554"/>
                <a:gd name="connsiteY43" fmla="*/ 27124220 h 32365878"/>
                <a:gd name="connsiteX44" fmla="*/ 7580282 w 11000554"/>
                <a:gd name="connsiteY44" fmla="*/ 25769415 h 32365878"/>
                <a:gd name="connsiteX45" fmla="*/ 7778872 w 11000554"/>
                <a:gd name="connsiteY45" fmla="*/ 24289580 h 32365878"/>
                <a:gd name="connsiteX46" fmla="*/ 8327512 w 11000554"/>
                <a:gd name="connsiteY46" fmla="*/ 22277900 h 32365878"/>
                <a:gd name="connsiteX47" fmla="*/ 8327512 w 11000554"/>
                <a:gd name="connsiteY47" fmla="*/ 20357660 h 32365878"/>
                <a:gd name="connsiteX48" fmla="*/ 9032488 w 11000554"/>
                <a:gd name="connsiteY48" fmla="*/ 16412171 h 32365878"/>
                <a:gd name="connsiteX49" fmla="*/ 9241912 w 11000554"/>
                <a:gd name="connsiteY49" fmla="*/ 14962700 h 32365878"/>
                <a:gd name="connsiteX50" fmla="*/ 9790552 w 11000554"/>
                <a:gd name="connsiteY50" fmla="*/ 13408220 h 32365878"/>
                <a:gd name="connsiteX51" fmla="*/ 10887832 w 11000554"/>
                <a:gd name="connsiteY51" fmla="*/ 10665020 h 32365878"/>
                <a:gd name="connsiteX52" fmla="*/ 9114218 w 11000554"/>
                <a:gd name="connsiteY52" fmla="*/ 2575549 h 32365878"/>
                <a:gd name="connsiteX53" fmla="*/ 8970412 w 11000554"/>
                <a:gd name="connsiteY53" fmla="*/ 1515931 h 32365878"/>
                <a:gd name="connsiteX54" fmla="*/ 6363506 w 11000554"/>
                <a:gd name="connsiteY54" fmla="*/ 1153023 h 32365878"/>
                <a:gd name="connsiteX55" fmla="*/ 5280441 w 11000554"/>
                <a:gd name="connsiteY55" fmla="*/ 122662 h 32365878"/>
                <a:gd name="connsiteX56" fmla="*/ 3849249 w 11000554"/>
                <a:gd name="connsiteY56" fmla="*/ 417050 h 32365878"/>
                <a:gd name="connsiteX57" fmla="*/ 2843546 w 11000554"/>
                <a:gd name="connsiteY57" fmla="*/ 1496476 h 32365878"/>
                <a:gd name="connsiteX58" fmla="*/ 754778 w 11000554"/>
                <a:gd name="connsiteY58" fmla="*/ 2183383 h 32365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</a:cxnLst>
              <a:rect l="l" t="t" r="r" b="b"/>
              <a:pathLst>
                <a:path w="11000554" h="32365878">
                  <a:moveTo>
                    <a:pt x="754778" y="2183383"/>
                  </a:moveTo>
                  <a:cubicBezTo>
                    <a:pt x="646712" y="2909931"/>
                    <a:pt x="472229" y="2960978"/>
                    <a:pt x="638736" y="3851586"/>
                  </a:cubicBezTo>
                  <a:cubicBezTo>
                    <a:pt x="375163" y="5044819"/>
                    <a:pt x="0" y="7941972"/>
                    <a:pt x="6472" y="9567740"/>
                  </a:cubicBezTo>
                  <a:cubicBezTo>
                    <a:pt x="12944" y="11193508"/>
                    <a:pt x="418489" y="12813712"/>
                    <a:pt x="677569" y="13606192"/>
                  </a:cubicBezTo>
                  <a:cubicBezTo>
                    <a:pt x="936649" y="14398672"/>
                    <a:pt x="1444202" y="13166895"/>
                    <a:pt x="1560952" y="14322620"/>
                  </a:cubicBezTo>
                  <a:cubicBezTo>
                    <a:pt x="1677703" y="15478345"/>
                    <a:pt x="1347592" y="19306100"/>
                    <a:pt x="1378072" y="20540540"/>
                  </a:cubicBezTo>
                  <a:cubicBezTo>
                    <a:pt x="1408552" y="21774980"/>
                    <a:pt x="1728592" y="21302540"/>
                    <a:pt x="1743832" y="21729260"/>
                  </a:cubicBezTo>
                  <a:cubicBezTo>
                    <a:pt x="1759072" y="22155980"/>
                    <a:pt x="1515232" y="22445540"/>
                    <a:pt x="1469512" y="23100860"/>
                  </a:cubicBezTo>
                  <a:cubicBezTo>
                    <a:pt x="1423792" y="23756180"/>
                    <a:pt x="1439032" y="25112540"/>
                    <a:pt x="1469512" y="25661180"/>
                  </a:cubicBezTo>
                  <a:cubicBezTo>
                    <a:pt x="1499992" y="26209820"/>
                    <a:pt x="1713352" y="25920260"/>
                    <a:pt x="1652392" y="26392700"/>
                  </a:cubicBezTo>
                  <a:cubicBezTo>
                    <a:pt x="1591432" y="26865140"/>
                    <a:pt x="1195192" y="28023380"/>
                    <a:pt x="1103752" y="28495820"/>
                  </a:cubicBezTo>
                  <a:cubicBezTo>
                    <a:pt x="1012312" y="28968260"/>
                    <a:pt x="1210432" y="28693940"/>
                    <a:pt x="1103752" y="29227340"/>
                  </a:cubicBezTo>
                  <a:cubicBezTo>
                    <a:pt x="997072" y="29760740"/>
                    <a:pt x="494152" y="31193300"/>
                    <a:pt x="463672" y="31696220"/>
                  </a:cubicBezTo>
                  <a:cubicBezTo>
                    <a:pt x="433192" y="32199140"/>
                    <a:pt x="646716" y="32232655"/>
                    <a:pt x="920872" y="32244860"/>
                  </a:cubicBezTo>
                  <a:cubicBezTo>
                    <a:pt x="1195028" y="32257065"/>
                    <a:pt x="1668618" y="32365878"/>
                    <a:pt x="2108610" y="31769452"/>
                  </a:cubicBezTo>
                  <a:cubicBezTo>
                    <a:pt x="2645520" y="31229820"/>
                    <a:pt x="2456737" y="30567365"/>
                    <a:pt x="2611461" y="30150314"/>
                  </a:cubicBezTo>
                  <a:cubicBezTo>
                    <a:pt x="2766185" y="29733263"/>
                    <a:pt x="2933802" y="29545182"/>
                    <a:pt x="3036951" y="29267148"/>
                  </a:cubicBezTo>
                  <a:cubicBezTo>
                    <a:pt x="3140100" y="28989114"/>
                    <a:pt x="3217275" y="28717346"/>
                    <a:pt x="3230355" y="28482111"/>
                  </a:cubicBezTo>
                  <a:cubicBezTo>
                    <a:pt x="3243435" y="28246876"/>
                    <a:pt x="3073626" y="28066815"/>
                    <a:pt x="3115432" y="27855740"/>
                  </a:cubicBezTo>
                  <a:cubicBezTo>
                    <a:pt x="3157238" y="27644665"/>
                    <a:pt x="3435472" y="27596660"/>
                    <a:pt x="3481192" y="27215660"/>
                  </a:cubicBezTo>
                  <a:cubicBezTo>
                    <a:pt x="3526912" y="26834660"/>
                    <a:pt x="3313552" y="26179340"/>
                    <a:pt x="3389752" y="25569740"/>
                  </a:cubicBezTo>
                  <a:cubicBezTo>
                    <a:pt x="3465952" y="24960140"/>
                    <a:pt x="3846952" y="24045740"/>
                    <a:pt x="3938392" y="23558060"/>
                  </a:cubicBezTo>
                  <a:cubicBezTo>
                    <a:pt x="4029832" y="23070380"/>
                    <a:pt x="3907912" y="22994180"/>
                    <a:pt x="3938392" y="22643660"/>
                  </a:cubicBezTo>
                  <a:cubicBezTo>
                    <a:pt x="3968872" y="22293140"/>
                    <a:pt x="4090792" y="21759740"/>
                    <a:pt x="4121272" y="21454940"/>
                  </a:cubicBezTo>
                  <a:cubicBezTo>
                    <a:pt x="4151752" y="21150140"/>
                    <a:pt x="4037673" y="21202451"/>
                    <a:pt x="4121272" y="20814860"/>
                  </a:cubicBezTo>
                  <a:cubicBezTo>
                    <a:pt x="4204871" y="20427269"/>
                    <a:pt x="4531427" y="19556114"/>
                    <a:pt x="4622867" y="19129394"/>
                  </a:cubicBezTo>
                  <a:cubicBezTo>
                    <a:pt x="4714307" y="18702674"/>
                    <a:pt x="4555391" y="18720389"/>
                    <a:pt x="4669912" y="18254540"/>
                  </a:cubicBezTo>
                  <a:cubicBezTo>
                    <a:pt x="4784433" y="17788691"/>
                    <a:pt x="5142352" y="16349540"/>
                    <a:pt x="5309992" y="16334300"/>
                  </a:cubicBezTo>
                  <a:cubicBezTo>
                    <a:pt x="5477632" y="16319060"/>
                    <a:pt x="5590422" y="17561344"/>
                    <a:pt x="5675752" y="18163100"/>
                  </a:cubicBezTo>
                  <a:cubicBezTo>
                    <a:pt x="5761082" y="18764856"/>
                    <a:pt x="5745774" y="19365716"/>
                    <a:pt x="5821974" y="19944836"/>
                  </a:cubicBezTo>
                  <a:cubicBezTo>
                    <a:pt x="6063250" y="20530175"/>
                    <a:pt x="6094271" y="20994910"/>
                    <a:pt x="6132952" y="21637820"/>
                  </a:cubicBezTo>
                  <a:cubicBezTo>
                    <a:pt x="6171633" y="22280730"/>
                    <a:pt x="6130260" y="23253656"/>
                    <a:pt x="6054060" y="23802296"/>
                  </a:cubicBezTo>
                  <a:cubicBezTo>
                    <a:pt x="5977860" y="24350936"/>
                    <a:pt x="5754043" y="24543646"/>
                    <a:pt x="5675752" y="24929660"/>
                  </a:cubicBezTo>
                  <a:cubicBezTo>
                    <a:pt x="5597461" y="25315674"/>
                    <a:pt x="5661817" y="25708644"/>
                    <a:pt x="5584312" y="26118380"/>
                  </a:cubicBezTo>
                  <a:cubicBezTo>
                    <a:pt x="5506807" y="26528116"/>
                    <a:pt x="5210720" y="26839436"/>
                    <a:pt x="5210720" y="27388076"/>
                  </a:cubicBezTo>
                  <a:cubicBezTo>
                    <a:pt x="5210720" y="27936716"/>
                    <a:pt x="5437309" y="28908960"/>
                    <a:pt x="5584312" y="29410220"/>
                  </a:cubicBezTo>
                  <a:cubicBezTo>
                    <a:pt x="5731315" y="29911480"/>
                    <a:pt x="5955581" y="30106078"/>
                    <a:pt x="6092741" y="30395638"/>
                  </a:cubicBezTo>
                  <a:cubicBezTo>
                    <a:pt x="6024751" y="30792809"/>
                    <a:pt x="6252549" y="30934966"/>
                    <a:pt x="6407272" y="31147580"/>
                  </a:cubicBezTo>
                  <a:cubicBezTo>
                    <a:pt x="6561996" y="31360194"/>
                    <a:pt x="6716282" y="31656083"/>
                    <a:pt x="7021082" y="31671323"/>
                  </a:cubicBezTo>
                  <a:cubicBezTo>
                    <a:pt x="7631582" y="31756800"/>
                    <a:pt x="7900974" y="31728583"/>
                    <a:pt x="8142828" y="31180675"/>
                  </a:cubicBezTo>
                  <a:cubicBezTo>
                    <a:pt x="8345326" y="30925745"/>
                    <a:pt x="8345668" y="30509726"/>
                    <a:pt x="8236072" y="30141740"/>
                  </a:cubicBezTo>
                  <a:cubicBezTo>
                    <a:pt x="8126476" y="29773754"/>
                    <a:pt x="7602540" y="29269783"/>
                    <a:pt x="7485252" y="28972758"/>
                  </a:cubicBezTo>
                  <a:cubicBezTo>
                    <a:pt x="7424292" y="28683198"/>
                    <a:pt x="7590090" y="28667683"/>
                    <a:pt x="7532347" y="28359593"/>
                  </a:cubicBezTo>
                  <a:cubicBezTo>
                    <a:pt x="7474604" y="28051503"/>
                    <a:pt x="7130803" y="27555916"/>
                    <a:pt x="7138792" y="27124220"/>
                  </a:cubicBezTo>
                  <a:cubicBezTo>
                    <a:pt x="7146781" y="26692524"/>
                    <a:pt x="7473602" y="26241855"/>
                    <a:pt x="7580282" y="25769415"/>
                  </a:cubicBezTo>
                  <a:cubicBezTo>
                    <a:pt x="7686962" y="25296975"/>
                    <a:pt x="7654334" y="24871499"/>
                    <a:pt x="7778872" y="24289580"/>
                  </a:cubicBezTo>
                  <a:cubicBezTo>
                    <a:pt x="7903410" y="23707661"/>
                    <a:pt x="8236072" y="22933220"/>
                    <a:pt x="8327512" y="22277900"/>
                  </a:cubicBezTo>
                  <a:cubicBezTo>
                    <a:pt x="8418952" y="21622580"/>
                    <a:pt x="8210016" y="21335282"/>
                    <a:pt x="8327512" y="20357660"/>
                  </a:cubicBezTo>
                  <a:cubicBezTo>
                    <a:pt x="8445008" y="19380039"/>
                    <a:pt x="8880088" y="17311331"/>
                    <a:pt x="9032488" y="16412171"/>
                  </a:cubicBezTo>
                  <a:cubicBezTo>
                    <a:pt x="8944718" y="15588310"/>
                    <a:pt x="9115568" y="15463358"/>
                    <a:pt x="9241912" y="14962700"/>
                  </a:cubicBezTo>
                  <a:cubicBezTo>
                    <a:pt x="9368256" y="14462042"/>
                    <a:pt x="9516232" y="14124500"/>
                    <a:pt x="9790552" y="13408220"/>
                  </a:cubicBezTo>
                  <a:cubicBezTo>
                    <a:pt x="10064872" y="12691940"/>
                    <a:pt x="11000554" y="12470465"/>
                    <a:pt x="10887832" y="10665020"/>
                  </a:cubicBezTo>
                  <a:cubicBezTo>
                    <a:pt x="10775110" y="8859575"/>
                    <a:pt x="9433788" y="4100397"/>
                    <a:pt x="9114218" y="2575549"/>
                  </a:cubicBezTo>
                  <a:cubicBezTo>
                    <a:pt x="9104271" y="1918563"/>
                    <a:pt x="9127000" y="2010143"/>
                    <a:pt x="8970412" y="1515931"/>
                  </a:cubicBezTo>
                  <a:cubicBezTo>
                    <a:pt x="8549734" y="1279216"/>
                    <a:pt x="7294843" y="1339166"/>
                    <a:pt x="6363506" y="1153023"/>
                  </a:cubicBezTo>
                  <a:cubicBezTo>
                    <a:pt x="5791196" y="729880"/>
                    <a:pt x="5699484" y="245324"/>
                    <a:pt x="5280441" y="122662"/>
                  </a:cubicBezTo>
                  <a:cubicBezTo>
                    <a:pt x="4861398" y="0"/>
                    <a:pt x="4255398" y="188081"/>
                    <a:pt x="3849249" y="417050"/>
                  </a:cubicBezTo>
                  <a:cubicBezTo>
                    <a:pt x="3443100" y="646019"/>
                    <a:pt x="3104395" y="1060645"/>
                    <a:pt x="2843546" y="1496476"/>
                  </a:cubicBezTo>
                  <a:cubicBezTo>
                    <a:pt x="1371574" y="1770679"/>
                    <a:pt x="718026" y="1684330"/>
                    <a:pt x="754778" y="2183383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36873" name="群組 5"/>
            <p:cNvGrpSpPr>
              <a:grpSpLocks/>
            </p:cNvGrpSpPr>
            <p:nvPr/>
          </p:nvGrpSpPr>
          <p:grpSpPr bwMode="auto">
            <a:xfrm>
              <a:off x="-10981728" y="-19181512"/>
              <a:ext cx="3737051" cy="12601400"/>
              <a:chOff x="2923181" y="-17165288"/>
              <a:chExt cx="3737051" cy="12601400"/>
            </a:xfrm>
          </p:grpSpPr>
          <p:sp>
            <p:nvSpPr>
              <p:cNvPr id="319" name="手繪多邊形 318"/>
              <p:cNvSpPr/>
              <p:nvPr/>
            </p:nvSpPr>
            <p:spPr>
              <a:xfrm>
                <a:off x="2910221" y="-17165288"/>
                <a:ext cx="3755418" cy="6763534"/>
              </a:xfrm>
              <a:custGeom>
                <a:avLst/>
                <a:gdLst>
                  <a:gd name="connsiteX0" fmla="*/ 1371600 w 3931920"/>
                  <a:gd name="connsiteY0" fmla="*/ 0 h 6309360"/>
                  <a:gd name="connsiteX1" fmla="*/ 0 w 3931920"/>
                  <a:gd name="connsiteY1" fmla="*/ 2377440 h 6309360"/>
                  <a:gd name="connsiteX2" fmla="*/ 182880 w 3931920"/>
                  <a:gd name="connsiteY2" fmla="*/ 2560320 h 6309360"/>
                  <a:gd name="connsiteX3" fmla="*/ 182880 w 3931920"/>
                  <a:gd name="connsiteY3" fmla="*/ 4206240 h 6309360"/>
                  <a:gd name="connsiteX4" fmla="*/ 822960 w 3931920"/>
                  <a:gd name="connsiteY4" fmla="*/ 4663440 h 6309360"/>
                  <a:gd name="connsiteX5" fmla="*/ 1005840 w 3931920"/>
                  <a:gd name="connsiteY5" fmla="*/ 5943600 h 6309360"/>
                  <a:gd name="connsiteX6" fmla="*/ 2377440 w 3931920"/>
                  <a:gd name="connsiteY6" fmla="*/ 6309360 h 6309360"/>
                  <a:gd name="connsiteX7" fmla="*/ 3474720 w 3931920"/>
                  <a:gd name="connsiteY7" fmla="*/ 5394960 h 6309360"/>
                  <a:gd name="connsiteX8" fmla="*/ 3291840 w 3931920"/>
                  <a:gd name="connsiteY8" fmla="*/ 3931920 h 6309360"/>
                  <a:gd name="connsiteX9" fmla="*/ 3931920 w 3931920"/>
                  <a:gd name="connsiteY9" fmla="*/ 2926080 h 6309360"/>
                  <a:gd name="connsiteX10" fmla="*/ 3840480 w 3931920"/>
                  <a:gd name="connsiteY10" fmla="*/ 2468880 h 6309360"/>
                  <a:gd name="connsiteX11" fmla="*/ 3383280 w 3931920"/>
                  <a:gd name="connsiteY11" fmla="*/ 2560320 h 6309360"/>
                  <a:gd name="connsiteX12" fmla="*/ 3017520 w 3931920"/>
                  <a:gd name="connsiteY12" fmla="*/ 640080 h 6309360"/>
                  <a:gd name="connsiteX13" fmla="*/ 2286000 w 3931920"/>
                  <a:gd name="connsiteY13" fmla="*/ 91440 h 6309360"/>
                  <a:gd name="connsiteX14" fmla="*/ 1097280 w 3931920"/>
                  <a:gd name="connsiteY14" fmla="*/ 0 h 6309360"/>
                  <a:gd name="connsiteX0" fmla="*/ 1371600 w 3931920"/>
                  <a:gd name="connsiteY0" fmla="*/ 0 h 6309360"/>
                  <a:gd name="connsiteX1" fmla="*/ 0 w 3931920"/>
                  <a:gd name="connsiteY1" fmla="*/ 2377440 h 6309360"/>
                  <a:gd name="connsiteX2" fmla="*/ 182880 w 3931920"/>
                  <a:gd name="connsiteY2" fmla="*/ 2560320 h 6309360"/>
                  <a:gd name="connsiteX3" fmla="*/ 182880 w 3931920"/>
                  <a:gd name="connsiteY3" fmla="*/ 4206240 h 6309360"/>
                  <a:gd name="connsiteX4" fmla="*/ 822960 w 3931920"/>
                  <a:gd name="connsiteY4" fmla="*/ 4663440 h 6309360"/>
                  <a:gd name="connsiteX5" fmla="*/ 1005840 w 3931920"/>
                  <a:gd name="connsiteY5" fmla="*/ 5943600 h 6309360"/>
                  <a:gd name="connsiteX6" fmla="*/ 2377440 w 3931920"/>
                  <a:gd name="connsiteY6" fmla="*/ 6309360 h 6309360"/>
                  <a:gd name="connsiteX7" fmla="*/ 3474720 w 3931920"/>
                  <a:gd name="connsiteY7" fmla="*/ 5394960 h 6309360"/>
                  <a:gd name="connsiteX8" fmla="*/ 3291840 w 3931920"/>
                  <a:gd name="connsiteY8" fmla="*/ 3931920 h 6309360"/>
                  <a:gd name="connsiteX9" fmla="*/ 3931920 w 3931920"/>
                  <a:gd name="connsiteY9" fmla="*/ 2926080 h 6309360"/>
                  <a:gd name="connsiteX10" fmla="*/ 3840480 w 3931920"/>
                  <a:gd name="connsiteY10" fmla="*/ 2468880 h 6309360"/>
                  <a:gd name="connsiteX11" fmla="*/ 3383280 w 3931920"/>
                  <a:gd name="connsiteY11" fmla="*/ 2560320 h 6309360"/>
                  <a:gd name="connsiteX12" fmla="*/ 3017520 w 3931920"/>
                  <a:gd name="connsiteY12" fmla="*/ 640080 h 6309360"/>
                  <a:gd name="connsiteX13" fmla="*/ 2286000 w 3931920"/>
                  <a:gd name="connsiteY13" fmla="*/ 91440 h 6309360"/>
                  <a:gd name="connsiteX0" fmla="*/ 1371600 w 3931920"/>
                  <a:gd name="connsiteY0" fmla="*/ 40756 h 6350116"/>
                  <a:gd name="connsiteX1" fmla="*/ 0 w 3931920"/>
                  <a:gd name="connsiteY1" fmla="*/ 2418196 h 6350116"/>
                  <a:gd name="connsiteX2" fmla="*/ 182880 w 3931920"/>
                  <a:gd name="connsiteY2" fmla="*/ 2601076 h 6350116"/>
                  <a:gd name="connsiteX3" fmla="*/ 182880 w 3931920"/>
                  <a:gd name="connsiteY3" fmla="*/ 4246996 h 6350116"/>
                  <a:gd name="connsiteX4" fmla="*/ 822960 w 3931920"/>
                  <a:gd name="connsiteY4" fmla="*/ 4704196 h 6350116"/>
                  <a:gd name="connsiteX5" fmla="*/ 1005840 w 3931920"/>
                  <a:gd name="connsiteY5" fmla="*/ 5984356 h 6350116"/>
                  <a:gd name="connsiteX6" fmla="*/ 2377440 w 3931920"/>
                  <a:gd name="connsiteY6" fmla="*/ 6350116 h 6350116"/>
                  <a:gd name="connsiteX7" fmla="*/ 3474720 w 3931920"/>
                  <a:gd name="connsiteY7" fmla="*/ 5435716 h 6350116"/>
                  <a:gd name="connsiteX8" fmla="*/ 3291840 w 3931920"/>
                  <a:gd name="connsiteY8" fmla="*/ 3972676 h 6350116"/>
                  <a:gd name="connsiteX9" fmla="*/ 3931920 w 3931920"/>
                  <a:gd name="connsiteY9" fmla="*/ 2966836 h 6350116"/>
                  <a:gd name="connsiteX10" fmla="*/ 3840480 w 3931920"/>
                  <a:gd name="connsiteY10" fmla="*/ 2509636 h 6350116"/>
                  <a:gd name="connsiteX11" fmla="*/ 3383280 w 3931920"/>
                  <a:gd name="connsiteY11" fmla="*/ 2601076 h 6350116"/>
                  <a:gd name="connsiteX12" fmla="*/ 3017520 w 3931920"/>
                  <a:gd name="connsiteY12" fmla="*/ 680836 h 6350116"/>
                  <a:gd name="connsiteX13" fmla="*/ 1342411 w 3931920"/>
                  <a:gd name="connsiteY13" fmla="*/ 0 h 6350116"/>
                  <a:gd name="connsiteX0" fmla="*/ 1371600 w 3931920"/>
                  <a:gd name="connsiteY0" fmla="*/ 40756 h 6350116"/>
                  <a:gd name="connsiteX1" fmla="*/ 0 w 3931920"/>
                  <a:gd name="connsiteY1" fmla="*/ 2418196 h 6350116"/>
                  <a:gd name="connsiteX2" fmla="*/ 182880 w 3931920"/>
                  <a:gd name="connsiteY2" fmla="*/ 2601076 h 6350116"/>
                  <a:gd name="connsiteX3" fmla="*/ 182880 w 3931920"/>
                  <a:gd name="connsiteY3" fmla="*/ 4246996 h 6350116"/>
                  <a:gd name="connsiteX4" fmla="*/ 822960 w 3931920"/>
                  <a:gd name="connsiteY4" fmla="*/ 4704196 h 6350116"/>
                  <a:gd name="connsiteX5" fmla="*/ 1005840 w 3931920"/>
                  <a:gd name="connsiteY5" fmla="*/ 5984356 h 6350116"/>
                  <a:gd name="connsiteX6" fmla="*/ 2377440 w 3931920"/>
                  <a:gd name="connsiteY6" fmla="*/ 6350116 h 6350116"/>
                  <a:gd name="connsiteX7" fmla="*/ 3474720 w 3931920"/>
                  <a:gd name="connsiteY7" fmla="*/ 5435716 h 6350116"/>
                  <a:gd name="connsiteX8" fmla="*/ 3291840 w 3931920"/>
                  <a:gd name="connsiteY8" fmla="*/ 3972676 h 6350116"/>
                  <a:gd name="connsiteX9" fmla="*/ 3931920 w 3931920"/>
                  <a:gd name="connsiteY9" fmla="*/ 2966836 h 6350116"/>
                  <a:gd name="connsiteX10" fmla="*/ 3840480 w 3931920"/>
                  <a:gd name="connsiteY10" fmla="*/ 2509636 h 6350116"/>
                  <a:gd name="connsiteX11" fmla="*/ 3383280 w 3931920"/>
                  <a:gd name="connsiteY11" fmla="*/ 2601076 h 6350116"/>
                  <a:gd name="connsiteX12" fmla="*/ 3017520 w 3931920"/>
                  <a:gd name="connsiteY12" fmla="*/ 680836 h 6350116"/>
                  <a:gd name="connsiteX13" fmla="*/ 1342411 w 3931920"/>
                  <a:gd name="connsiteY13" fmla="*/ 0 h 6350116"/>
                  <a:gd name="connsiteX14" fmla="*/ 1371600 w 3931920"/>
                  <a:gd name="connsiteY14" fmla="*/ 40756 h 6350116"/>
                  <a:gd name="connsiteX0" fmla="*/ 1371600 w 3931920"/>
                  <a:gd name="connsiteY0" fmla="*/ 0 h 6309360"/>
                  <a:gd name="connsiteX1" fmla="*/ 0 w 3931920"/>
                  <a:gd name="connsiteY1" fmla="*/ 2377440 h 6309360"/>
                  <a:gd name="connsiteX2" fmla="*/ 182880 w 3931920"/>
                  <a:gd name="connsiteY2" fmla="*/ 2560320 h 6309360"/>
                  <a:gd name="connsiteX3" fmla="*/ 182880 w 3931920"/>
                  <a:gd name="connsiteY3" fmla="*/ 4206240 h 6309360"/>
                  <a:gd name="connsiteX4" fmla="*/ 822960 w 3931920"/>
                  <a:gd name="connsiteY4" fmla="*/ 4663440 h 6309360"/>
                  <a:gd name="connsiteX5" fmla="*/ 1005840 w 3931920"/>
                  <a:gd name="connsiteY5" fmla="*/ 5943600 h 6309360"/>
                  <a:gd name="connsiteX6" fmla="*/ 2377440 w 3931920"/>
                  <a:gd name="connsiteY6" fmla="*/ 6309360 h 6309360"/>
                  <a:gd name="connsiteX7" fmla="*/ 3474720 w 3931920"/>
                  <a:gd name="connsiteY7" fmla="*/ 5394960 h 6309360"/>
                  <a:gd name="connsiteX8" fmla="*/ 3291840 w 3931920"/>
                  <a:gd name="connsiteY8" fmla="*/ 3931920 h 6309360"/>
                  <a:gd name="connsiteX9" fmla="*/ 3931920 w 3931920"/>
                  <a:gd name="connsiteY9" fmla="*/ 2926080 h 6309360"/>
                  <a:gd name="connsiteX10" fmla="*/ 3840480 w 3931920"/>
                  <a:gd name="connsiteY10" fmla="*/ 2468880 h 6309360"/>
                  <a:gd name="connsiteX11" fmla="*/ 3383280 w 3931920"/>
                  <a:gd name="connsiteY11" fmla="*/ 2560320 h 6309360"/>
                  <a:gd name="connsiteX12" fmla="*/ 3017520 w 3931920"/>
                  <a:gd name="connsiteY12" fmla="*/ 640080 h 6309360"/>
                  <a:gd name="connsiteX13" fmla="*/ 1371600 w 3931920"/>
                  <a:gd name="connsiteY13" fmla="*/ 0 h 6309360"/>
                  <a:gd name="connsiteX0" fmla="*/ 1371600 w 3931920"/>
                  <a:gd name="connsiteY0" fmla="*/ 289560 h 6598920"/>
                  <a:gd name="connsiteX1" fmla="*/ 0 w 3931920"/>
                  <a:gd name="connsiteY1" fmla="*/ 2667000 h 6598920"/>
                  <a:gd name="connsiteX2" fmla="*/ 182880 w 3931920"/>
                  <a:gd name="connsiteY2" fmla="*/ 2849880 h 6598920"/>
                  <a:gd name="connsiteX3" fmla="*/ 182880 w 3931920"/>
                  <a:gd name="connsiteY3" fmla="*/ 4495800 h 6598920"/>
                  <a:gd name="connsiteX4" fmla="*/ 822960 w 3931920"/>
                  <a:gd name="connsiteY4" fmla="*/ 4953000 h 6598920"/>
                  <a:gd name="connsiteX5" fmla="*/ 1005840 w 3931920"/>
                  <a:gd name="connsiteY5" fmla="*/ 6233160 h 6598920"/>
                  <a:gd name="connsiteX6" fmla="*/ 2377440 w 3931920"/>
                  <a:gd name="connsiteY6" fmla="*/ 6598920 h 6598920"/>
                  <a:gd name="connsiteX7" fmla="*/ 3474720 w 3931920"/>
                  <a:gd name="connsiteY7" fmla="*/ 5684520 h 6598920"/>
                  <a:gd name="connsiteX8" fmla="*/ 3291840 w 3931920"/>
                  <a:gd name="connsiteY8" fmla="*/ 4221480 h 6598920"/>
                  <a:gd name="connsiteX9" fmla="*/ 3931920 w 3931920"/>
                  <a:gd name="connsiteY9" fmla="*/ 3215640 h 6598920"/>
                  <a:gd name="connsiteX10" fmla="*/ 3840480 w 3931920"/>
                  <a:gd name="connsiteY10" fmla="*/ 2758440 h 6598920"/>
                  <a:gd name="connsiteX11" fmla="*/ 3383280 w 3931920"/>
                  <a:gd name="connsiteY11" fmla="*/ 2849880 h 6598920"/>
                  <a:gd name="connsiteX12" fmla="*/ 3017520 w 3931920"/>
                  <a:gd name="connsiteY12" fmla="*/ 929640 h 6598920"/>
                  <a:gd name="connsiteX13" fmla="*/ 1371600 w 3931920"/>
                  <a:gd name="connsiteY13" fmla="*/ 289560 h 6598920"/>
                  <a:gd name="connsiteX0" fmla="*/ 1371600 w 3931920"/>
                  <a:gd name="connsiteY0" fmla="*/ 289560 h 6598920"/>
                  <a:gd name="connsiteX1" fmla="*/ 0 w 3931920"/>
                  <a:gd name="connsiteY1" fmla="*/ 2667000 h 6598920"/>
                  <a:gd name="connsiteX2" fmla="*/ 182880 w 3931920"/>
                  <a:gd name="connsiteY2" fmla="*/ 2849880 h 6598920"/>
                  <a:gd name="connsiteX3" fmla="*/ 182880 w 3931920"/>
                  <a:gd name="connsiteY3" fmla="*/ 4495800 h 6598920"/>
                  <a:gd name="connsiteX4" fmla="*/ 822960 w 3931920"/>
                  <a:gd name="connsiteY4" fmla="*/ 4953000 h 6598920"/>
                  <a:gd name="connsiteX5" fmla="*/ 1005840 w 3931920"/>
                  <a:gd name="connsiteY5" fmla="*/ 6233160 h 6598920"/>
                  <a:gd name="connsiteX6" fmla="*/ 2377440 w 3931920"/>
                  <a:gd name="connsiteY6" fmla="*/ 6598920 h 6598920"/>
                  <a:gd name="connsiteX7" fmla="*/ 3474720 w 3931920"/>
                  <a:gd name="connsiteY7" fmla="*/ 5684520 h 6598920"/>
                  <a:gd name="connsiteX8" fmla="*/ 3291840 w 3931920"/>
                  <a:gd name="connsiteY8" fmla="*/ 4221480 h 6598920"/>
                  <a:gd name="connsiteX9" fmla="*/ 3931920 w 3931920"/>
                  <a:gd name="connsiteY9" fmla="*/ 3215640 h 6598920"/>
                  <a:gd name="connsiteX10" fmla="*/ 3840480 w 3931920"/>
                  <a:gd name="connsiteY10" fmla="*/ 2758440 h 6598920"/>
                  <a:gd name="connsiteX11" fmla="*/ 3383280 w 3931920"/>
                  <a:gd name="connsiteY11" fmla="*/ 2849880 h 6598920"/>
                  <a:gd name="connsiteX12" fmla="*/ 3017520 w 3931920"/>
                  <a:gd name="connsiteY12" fmla="*/ 929640 h 6598920"/>
                  <a:gd name="connsiteX13" fmla="*/ 1371600 w 3931920"/>
                  <a:gd name="connsiteY13" fmla="*/ 289560 h 6598920"/>
                  <a:gd name="connsiteX0" fmla="*/ 1569720 w 4130040"/>
                  <a:gd name="connsiteY0" fmla="*/ 289560 h 6598920"/>
                  <a:gd name="connsiteX1" fmla="*/ 198120 w 4130040"/>
                  <a:gd name="connsiteY1" fmla="*/ 2667000 h 6598920"/>
                  <a:gd name="connsiteX2" fmla="*/ 381000 w 4130040"/>
                  <a:gd name="connsiteY2" fmla="*/ 2849880 h 6598920"/>
                  <a:gd name="connsiteX3" fmla="*/ 381000 w 4130040"/>
                  <a:gd name="connsiteY3" fmla="*/ 4495800 h 6598920"/>
                  <a:gd name="connsiteX4" fmla="*/ 1021080 w 4130040"/>
                  <a:gd name="connsiteY4" fmla="*/ 4953000 h 6598920"/>
                  <a:gd name="connsiteX5" fmla="*/ 1203960 w 4130040"/>
                  <a:gd name="connsiteY5" fmla="*/ 6233160 h 6598920"/>
                  <a:gd name="connsiteX6" fmla="*/ 2575560 w 4130040"/>
                  <a:gd name="connsiteY6" fmla="*/ 6598920 h 6598920"/>
                  <a:gd name="connsiteX7" fmla="*/ 3672840 w 4130040"/>
                  <a:gd name="connsiteY7" fmla="*/ 5684520 h 6598920"/>
                  <a:gd name="connsiteX8" fmla="*/ 3489960 w 4130040"/>
                  <a:gd name="connsiteY8" fmla="*/ 4221480 h 6598920"/>
                  <a:gd name="connsiteX9" fmla="*/ 4130040 w 4130040"/>
                  <a:gd name="connsiteY9" fmla="*/ 3215640 h 6598920"/>
                  <a:gd name="connsiteX10" fmla="*/ 4038600 w 4130040"/>
                  <a:gd name="connsiteY10" fmla="*/ 2758440 h 6598920"/>
                  <a:gd name="connsiteX11" fmla="*/ 3581400 w 4130040"/>
                  <a:gd name="connsiteY11" fmla="*/ 2849880 h 6598920"/>
                  <a:gd name="connsiteX12" fmla="*/ 3215640 w 4130040"/>
                  <a:gd name="connsiteY12" fmla="*/ 929640 h 6598920"/>
                  <a:gd name="connsiteX13" fmla="*/ 1569720 w 4130040"/>
                  <a:gd name="connsiteY13" fmla="*/ 289560 h 6598920"/>
                  <a:gd name="connsiteX0" fmla="*/ 1569720 w 4130040"/>
                  <a:gd name="connsiteY0" fmla="*/ 289560 h 6598920"/>
                  <a:gd name="connsiteX1" fmla="*/ 198120 w 4130040"/>
                  <a:gd name="connsiteY1" fmla="*/ 2667000 h 6598920"/>
                  <a:gd name="connsiteX2" fmla="*/ 381000 w 4130040"/>
                  <a:gd name="connsiteY2" fmla="*/ 2849880 h 6598920"/>
                  <a:gd name="connsiteX3" fmla="*/ 381000 w 4130040"/>
                  <a:gd name="connsiteY3" fmla="*/ 4495800 h 6598920"/>
                  <a:gd name="connsiteX4" fmla="*/ 1021080 w 4130040"/>
                  <a:gd name="connsiteY4" fmla="*/ 4953000 h 6598920"/>
                  <a:gd name="connsiteX5" fmla="*/ 1203960 w 4130040"/>
                  <a:gd name="connsiteY5" fmla="*/ 6233160 h 6598920"/>
                  <a:gd name="connsiteX6" fmla="*/ 2575560 w 4130040"/>
                  <a:gd name="connsiteY6" fmla="*/ 6598920 h 6598920"/>
                  <a:gd name="connsiteX7" fmla="*/ 3672840 w 4130040"/>
                  <a:gd name="connsiteY7" fmla="*/ 5684520 h 6598920"/>
                  <a:gd name="connsiteX8" fmla="*/ 3489960 w 4130040"/>
                  <a:gd name="connsiteY8" fmla="*/ 4221480 h 6598920"/>
                  <a:gd name="connsiteX9" fmla="*/ 4130040 w 4130040"/>
                  <a:gd name="connsiteY9" fmla="*/ 3215640 h 6598920"/>
                  <a:gd name="connsiteX10" fmla="*/ 4038600 w 4130040"/>
                  <a:gd name="connsiteY10" fmla="*/ 2758440 h 6598920"/>
                  <a:gd name="connsiteX11" fmla="*/ 3581400 w 4130040"/>
                  <a:gd name="connsiteY11" fmla="*/ 2849880 h 6598920"/>
                  <a:gd name="connsiteX12" fmla="*/ 3215640 w 4130040"/>
                  <a:gd name="connsiteY12" fmla="*/ 929640 h 6598920"/>
                  <a:gd name="connsiteX13" fmla="*/ 1569720 w 4130040"/>
                  <a:gd name="connsiteY13" fmla="*/ 289560 h 6598920"/>
                  <a:gd name="connsiteX0" fmla="*/ 1569720 w 4130040"/>
                  <a:gd name="connsiteY0" fmla="*/ 289560 h 6598920"/>
                  <a:gd name="connsiteX1" fmla="*/ 198120 w 4130040"/>
                  <a:gd name="connsiteY1" fmla="*/ 2667000 h 6598920"/>
                  <a:gd name="connsiteX2" fmla="*/ 381000 w 4130040"/>
                  <a:gd name="connsiteY2" fmla="*/ 2849880 h 6598920"/>
                  <a:gd name="connsiteX3" fmla="*/ 381000 w 4130040"/>
                  <a:gd name="connsiteY3" fmla="*/ 4495800 h 6598920"/>
                  <a:gd name="connsiteX4" fmla="*/ 1021080 w 4130040"/>
                  <a:gd name="connsiteY4" fmla="*/ 4953000 h 6598920"/>
                  <a:gd name="connsiteX5" fmla="*/ 1203960 w 4130040"/>
                  <a:gd name="connsiteY5" fmla="*/ 6233160 h 6598920"/>
                  <a:gd name="connsiteX6" fmla="*/ 2575560 w 4130040"/>
                  <a:gd name="connsiteY6" fmla="*/ 6598920 h 6598920"/>
                  <a:gd name="connsiteX7" fmla="*/ 3672840 w 4130040"/>
                  <a:gd name="connsiteY7" fmla="*/ 5684520 h 6598920"/>
                  <a:gd name="connsiteX8" fmla="*/ 3489960 w 4130040"/>
                  <a:gd name="connsiteY8" fmla="*/ 4221480 h 6598920"/>
                  <a:gd name="connsiteX9" fmla="*/ 4130040 w 4130040"/>
                  <a:gd name="connsiteY9" fmla="*/ 3215640 h 6598920"/>
                  <a:gd name="connsiteX10" fmla="*/ 4038600 w 4130040"/>
                  <a:gd name="connsiteY10" fmla="*/ 2758440 h 6598920"/>
                  <a:gd name="connsiteX11" fmla="*/ 3581400 w 4130040"/>
                  <a:gd name="connsiteY11" fmla="*/ 2849880 h 6598920"/>
                  <a:gd name="connsiteX12" fmla="*/ 3215640 w 4130040"/>
                  <a:gd name="connsiteY12" fmla="*/ 929640 h 6598920"/>
                  <a:gd name="connsiteX13" fmla="*/ 1569720 w 4130040"/>
                  <a:gd name="connsiteY13" fmla="*/ 289560 h 6598920"/>
                  <a:gd name="connsiteX0" fmla="*/ 1569720 w 4130040"/>
                  <a:gd name="connsiteY0" fmla="*/ 289560 h 6598920"/>
                  <a:gd name="connsiteX1" fmla="*/ 198120 w 4130040"/>
                  <a:gd name="connsiteY1" fmla="*/ 2667000 h 6598920"/>
                  <a:gd name="connsiteX2" fmla="*/ 381000 w 4130040"/>
                  <a:gd name="connsiteY2" fmla="*/ 2849880 h 6598920"/>
                  <a:gd name="connsiteX3" fmla="*/ 381000 w 4130040"/>
                  <a:gd name="connsiteY3" fmla="*/ 4495800 h 6598920"/>
                  <a:gd name="connsiteX4" fmla="*/ 1021080 w 4130040"/>
                  <a:gd name="connsiteY4" fmla="*/ 4953000 h 6598920"/>
                  <a:gd name="connsiteX5" fmla="*/ 1203960 w 4130040"/>
                  <a:gd name="connsiteY5" fmla="*/ 6233160 h 6598920"/>
                  <a:gd name="connsiteX6" fmla="*/ 2575560 w 4130040"/>
                  <a:gd name="connsiteY6" fmla="*/ 6598920 h 6598920"/>
                  <a:gd name="connsiteX7" fmla="*/ 3672840 w 4130040"/>
                  <a:gd name="connsiteY7" fmla="*/ 5684520 h 6598920"/>
                  <a:gd name="connsiteX8" fmla="*/ 3489960 w 4130040"/>
                  <a:gd name="connsiteY8" fmla="*/ 4221480 h 6598920"/>
                  <a:gd name="connsiteX9" fmla="*/ 4130040 w 4130040"/>
                  <a:gd name="connsiteY9" fmla="*/ 3215640 h 6598920"/>
                  <a:gd name="connsiteX10" fmla="*/ 4038600 w 4130040"/>
                  <a:gd name="connsiteY10" fmla="*/ 2758440 h 6598920"/>
                  <a:gd name="connsiteX11" fmla="*/ 3581400 w 4130040"/>
                  <a:gd name="connsiteY11" fmla="*/ 2849880 h 6598920"/>
                  <a:gd name="connsiteX12" fmla="*/ 3215640 w 4130040"/>
                  <a:gd name="connsiteY12" fmla="*/ 929640 h 6598920"/>
                  <a:gd name="connsiteX13" fmla="*/ 1569720 w 4130040"/>
                  <a:gd name="connsiteY13" fmla="*/ 289560 h 6598920"/>
                  <a:gd name="connsiteX0" fmla="*/ 1569720 w 4130040"/>
                  <a:gd name="connsiteY0" fmla="*/ 289560 h 6690360"/>
                  <a:gd name="connsiteX1" fmla="*/ 198120 w 4130040"/>
                  <a:gd name="connsiteY1" fmla="*/ 2667000 h 6690360"/>
                  <a:gd name="connsiteX2" fmla="*/ 381000 w 4130040"/>
                  <a:gd name="connsiteY2" fmla="*/ 2849880 h 6690360"/>
                  <a:gd name="connsiteX3" fmla="*/ 381000 w 4130040"/>
                  <a:gd name="connsiteY3" fmla="*/ 4495800 h 6690360"/>
                  <a:gd name="connsiteX4" fmla="*/ 1021080 w 4130040"/>
                  <a:gd name="connsiteY4" fmla="*/ 4953000 h 6690360"/>
                  <a:gd name="connsiteX5" fmla="*/ 1203960 w 4130040"/>
                  <a:gd name="connsiteY5" fmla="*/ 6233160 h 6690360"/>
                  <a:gd name="connsiteX6" fmla="*/ 2575560 w 4130040"/>
                  <a:gd name="connsiteY6" fmla="*/ 6598920 h 6690360"/>
                  <a:gd name="connsiteX7" fmla="*/ 3672840 w 4130040"/>
                  <a:gd name="connsiteY7" fmla="*/ 5684520 h 6690360"/>
                  <a:gd name="connsiteX8" fmla="*/ 3489960 w 4130040"/>
                  <a:gd name="connsiteY8" fmla="*/ 4221480 h 6690360"/>
                  <a:gd name="connsiteX9" fmla="*/ 4130040 w 4130040"/>
                  <a:gd name="connsiteY9" fmla="*/ 3215640 h 6690360"/>
                  <a:gd name="connsiteX10" fmla="*/ 4038600 w 4130040"/>
                  <a:gd name="connsiteY10" fmla="*/ 2758440 h 6690360"/>
                  <a:gd name="connsiteX11" fmla="*/ 3581400 w 4130040"/>
                  <a:gd name="connsiteY11" fmla="*/ 2849880 h 6690360"/>
                  <a:gd name="connsiteX12" fmla="*/ 3215640 w 4130040"/>
                  <a:gd name="connsiteY12" fmla="*/ 929640 h 6690360"/>
                  <a:gd name="connsiteX13" fmla="*/ 1569720 w 4130040"/>
                  <a:gd name="connsiteY13" fmla="*/ 289560 h 6690360"/>
                  <a:gd name="connsiteX0" fmla="*/ 1569720 w 4130040"/>
                  <a:gd name="connsiteY0" fmla="*/ 289560 h 6690360"/>
                  <a:gd name="connsiteX1" fmla="*/ 198120 w 4130040"/>
                  <a:gd name="connsiteY1" fmla="*/ 2667000 h 6690360"/>
                  <a:gd name="connsiteX2" fmla="*/ 381000 w 4130040"/>
                  <a:gd name="connsiteY2" fmla="*/ 2849880 h 6690360"/>
                  <a:gd name="connsiteX3" fmla="*/ 381000 w 4130040"/>
                  <a:gd name="connsiteY3" fmla="*/ 4495800 h 6690360"/>
                  <a:gd name="connsiteX4" fmla="*/ 1021080 w 4130040"/>
                  <a:gd name="connsiteY4" fmla="*/ 4953000 h 6690360"/>
                  <a:gd name="connsiteX5" fmla="*/ 1203960 w 4130040"/>
                  <a:gd name="connsiteY5" fmla="*/ 6233160 h 6690360"/>
                  <a:gd name="connsiteX6" fmla="*/ 2575560 w 4130040"/>
                  <a:gd name="connsiteY6" fmla="*/ 6598920 h 6690360"/>
                  <a:gd name="connsiteX7" fmla="*/ 3672840 w 4130040"/>
                  <a:gd name="connsiteY7" fmla="*/ 5684520 h 6690360"/>
                  <a:gd name="connsiteX8" fmla="*/ 3489960 w 4130040"/>
                  <a:gd name="connsiteY8" fmla="*/ 4221480 h 6690360"/>
                  <a:gd name="connsiteX9" fmla="*/ 4130040 w 4130040"/>
                  <a:gd name="connsiteY9" fmla="*/ 3215640 h 6690360"/>
                  <a:gd name="connsiteX10" fmla="*/ 4038600 w 4130040"/>
                  <a:gd name="connsiteY10" fmla="*/ 2758440 h 6690360"/>
                  <a:gd name="connsiteX11" fmla="*/ 3581400 w 4130040"/>
                  <a:gd name="connsiteY11" fmla="*/ 2849880 h 6690360"/>
                  <a:gd name="connsiteX12" fmla="*/ 3215640 w 4130040"/>
                  <a:gd name="connsiteY12" fmla="*/ 929640 h 6690360"/>
                  <a:gd name="connsiteX13" fmla="*/ 1569720 w 4130040"/>
                  <a:gd name="connsiteY13" fmla="*/ 289560 h 6690360"/>
                  <a:gd name="connsiteX0" fmla="*/ 1569720 w 4130040"/>
                  <a:gd name="connsiteY0" fmla="*/ 289560 h 6690360"/>
                  <a:gd name="connsiteX1" fmla="*/ 198120 w 4130040"/>
                  <a:gd name="connsiteY1" fmla="*/ 2667000 h 6690360"/>
                  <a:gd name="connsiteX2" fmla="*/ 381000 w 4130040"/>
                  <a:gd name="connsiteY2" fmla="*/ 2849880 h 6690360"/>
                  <a:gd name="connsiteX3" fmla="*/ 381000 w 4130040"/>
                  <a:gd name="connsiteY3" fmla="*/ 4495800 h 6690360"/>
                  <a:gd name="connsiteX4" fmla="*/ 1021080 w 4130040"/>
                  <a:gd name="connsiteY4" fmla="*/ 4953000 h 6690360"/>
                  <a:gd name="connsiteX5" fmla="*/ 1203960 w 4130040"/>
                  <a:gd name="connsiteY5" fmla="*/ 6233160 h 6690360"/>
                  <a:gd name="connsiteX6" fmla="*/ 2575560 w 4130040"/>
                  <a:gd name="connsiteY6" fmla="*/ 6598920 h 6690360"/>
                  <a:gd name="connsiteX7" fmla="*/ 3672840 w 4130040"/>
                  <a:gd name="connsiteY7" fmla="*/ 5684520 h 6690360"/>
                  <a:gd name="connsiteX8" fmla="*/ 3489960 w 4130040"/>
                  <a:gd name="connsiteY8" fmla="*/ 4221480 h 6690360"/>
                  <a:gd name="connsiteX9" fmla="*/ 4130040 w 4130040"/>
                  <a:gd name="connsiteY9" fmla="*/ 3215640 h 6690360"/>
                  <a:gd name="connsiteX10" fmla="*/ 4038600 w 4130040"/>
                  <a:gd name="connsiteY10" fmla="*/ 2758440 h 6690360"/>
                  <a:gd name="connsiteX11" fmla="*/ 3581400 w 4130040"/>
                  <a:gd name="connsiteY11" fmla="*/ 2849880 h 6690360"/>
                  <a:gd name="connsiteX12" fmla="*/ 3215640 w 4130040"/>
                  <a:gd name="connsiteY12" fmla="*/ 929640 h 6690360"/>
                  <a:gd name="connsiteX13" fmla="*/ 1569720 w 4130040"/>
                  <a:gd name="connsiteY13" fmla="*/ 289560 h 6690360"/>
                  <a:gd name="connsiteX0" fmla="*/ 1569720 w 4130040"/>
                  <a:gd name="connsiteY0" fmla="*/ 289560 h 6690360"/>
                  <a:gd name="connsiteX1" fmla="*/ 198120 w 4130040"/>
                  <a:gd name="connsiteY1" fmla="*/ 2667000 h 6690360"/>
                  <a:gd name="connsiteX2" fmla="*/ 381000 w 4130040"/>
                  <a:gd name="connsiteY2" fmla="*/ 2849880 h 6690360"/>
                  <a:gd name="connsiteX3" fmla="*/ 381000 w 4130040"/>
                  <a:gd name="connsiteY3" fmla="*/ 4495800 h 6690360"/>
                  <a:gd name="connsiteX4" fmla="*/ 1021080 w 4130040"/>
                  <a:gd name="connsiteY4" fmla="*/ 4953000 h 6690360"/>
                  <a:gd name="connsiteX5" fmla="*/ 1203960 w 4130040"/>
                  <a:gd name="connsiteY5" fmla="*/ 6233160 h 6690360"/>
                  <a:gd name="connsiteX6" fmla="*/ 2575560 w 4130040"/>
                  <a:gd name="connsiteY6" fmla="*/ 6598920 h 6690360"/>
                  <a:gd name="connsiteX7" fmla="*/ 3672840 w 4130040"/>
                  <a:gd name="connsiteY7" fmla="*/ 5684520 h 6690360"/>
                  <a:gd name="connsiteX8" fmla="*/ 3489960 w 4130040"/>
                  <a:gd name="connsiteY8" fmla="*/ 4221480 h 6690360"/>
                  <a:gd name="connsiteX9" fmla="*/ 4130040 w 4130040"/>
                  <a:gd name="connsiteY9" fmla="*/ 3215640 h 6690360"/>
                  <a:gd name="connsiteX10" fmla="*/ 4038600 w 4130040"/>
                  <a:gd name="connsiteY10" fmla="*/ 2758440 h 6690360"/>
                  <a:gd name="connsiteX11" fmla="*/ 3581400 w 4130040"/>
                  <a:gd name="connsiteY11" fmla="*/ 2849880 h 6690360"/>
                  <a:gd name="connsiteX12" fmla="*/ 3215640 w 4130040"/>
                  <a:gd name="connsiteY12" fmla="*/ 929640 h 6690360"/>
                  <a:gd name="connsiteX13" fmla="*/ 1569720 w 4130040"/>
                  <a:gd name="connsiteY13" fmla="*/ 289560 h 6690360"/>
                  <a:gd name="connsiteX0" fmla="*/ 1569720 w 4221480"/>
                  <a:gd name="connsiteY0" fmla="*/ 289560 h 6690360"/>
                  <a:gd name="connsiteX1" fmla="*/ 198120 w 4221480"/>
                  <a:gd name="connsiteY1" fmla="*/ 2667000 h 6690360"/>
                  <a:gd name="connsiteX2" fmla="*/ 381000 w 4221480"/>
                  <a:gd name="connsiteY2" fmla="*/ 2849880 h 6690360"/>
                  <a:gd name="connsiteX3" fmla="*/ 381000 w 4221480"/>
                  <a:gd name="connsiteY3" fmla="*/ 4495800 h 6690360"/>
                  <a:gd name="connsiteX4" fmla="*/ 1021080 w 4221480"/>
                  <a:gd name="connsiteY4" fmla="*/ 4953000 h 6690360"/>
                  <a:gd name="connsiteX5" fmla="*/ 1203960 w 4221480"/>
                  <a:gd name="connsiteY5" fmla="*/ 6233160 h 6690360"/>
                  <a:gd name="connsiteX6" fmla="*/ 2575560 w 4221480"/>
                  <a:gd name="connsiteY6" fmla="*/ 6598920 h 6690360"/>
                  <a:gd name="connsiteX7" fmla="*/ 3672840 w 4221480"/>
                  <a:gd name="connsiteY7" fmla="*/ 5684520 h 6690360"/>
                  <a:gd name="connsiteX8" fmla="*/ 3489960 w 4221480"/>
                  <a:gd name="connsiteY8" fmla="*/ 4221480 h 6690360"/>
                  <a:gd name="connsiteX9" fmla="*/ 4130040 w 4221480"/>
                  <a:gd name="connsiteY9" fmla="*/ 3215640 h 6690360"/>
                  <a:gd name="connsiteX10" fmla="*/ 4038600 w 4221480"/>
                  <a:gd name="connsiteY10" fmla="*/ 2758440 h 6690360"/>
                  <a:gd name="connsiteX11" fmla="*/ 3581400 w 4221480"/>
                  <a:gd name="connsiteY11" fmla="*/ 2849880 h 6690360"/>
                  <a:gd name="connsiteX12" fmla="*/ 3215640 w 4221480"/>
                  <a:gd name="connsiteY12" fmla="*/ 929640 h 6690360"/>
                  <a:gd name="connsiteX13" fmla="*/ 1569720 w 4221480"/>
                  <a:gd name="connsiteY13" fmla="*/ 289560 h 6690360"/>
                  <a:gd name="connsiteX0" fmla="*/ 1569720 w 4221480"/>
                  <a:gd name="connsiteY0" fmla="*/ 289560 h 6690360"/>
                  <a:gd name="connsiteX1" fmla="*/ 198120 w 4221480"/>
                  <a:gd name="connsiteY1" fmla="*/ 2667000 h 6690360"/>
                  <a:gd name="connsiteX2" fmla="*/ 381000 w 4221480"/>
                  <a:gd name="connsiteY2" fmla="*/ 2849880 h 6690360"/>
                  <a:gd name="connsiteX3" fmla="*/ 381000 w 4221480"/>
                  <a:gd name="connsiteY3" fmla="*/ 4495800 h 6690360"/>
                  <a:gd name="connsiteX4" fmla="*/ 1021080 w 4221480"/>
                  <a:gd name="connsiteY4" fmla="*/ 4953000 h 6690360"/>
                  <a:gd name="connsiteX5" fmla="*/ 1203960 w 4221480"/>
                  <a:gd name="connsiteY5" fmla="*/ 6233160 h 6690360"/>
                  <a:gd name="connsiteX6" fmla="*/ 2575560 w 4221480"/>
                  <a:gd name="connsiteY6" fmla="*/ 6598920 h 6690360"/>
                  <a:gd name="connsiteX7" fmla="*/ 3672840 w 4221480"/>
                  <a:gd name="connsiteY7" fmla="*/ 5684520 h 6690360"/>
                  <a:gd name="connsiteX8" fmla="*/ 3489960 w 4221480"/>
                  <a:gd name="connsiteY8" fmla="*/ 4221480 h 6690360"/>
                  <a:gd name="connsiteX9" fmla="*/ 4130040 w 4221480"/>
                  <a:gd name="connsiteY9" fmla="*/ 3215640 h 6690360"/>
                  <a:gd name="connsiteX10" fmla="*/ 4038600 w 4221480"/>
                  <a:gd name="connsiteY10" fmla="*/ 2758440 h 6690360"/>
                  <a:gd name="connsiteX11" fmla="*/ 3581400 w 4221480"/>
                  <a:gd name="connsiteY11" fmla="*/ 2849880 h 6690360"/>
                  <a:gd name="connsiteX12" fmla="*/ 3215640 w 4221480"/>
                  <a:gd name="connsiteY12" fmla="*/ 929640 h 6690360"/>
                  <a:gd name="connsiteX13" fmla="*/ 1569720 w 4221480"/>
                  <a:gd name="connsiteY13" fmla="*/ 289560 h 6690360"/>
                  <a:gd name="connsiteX0" fmla="*/ 1569720 w 4221480"/>
                  <a:gd name="connsiteY0" fmla="*/ 289560 h 6690360"/>
                  <a:gd name="connsiteX1" fmla="*/ 198120 w 4221480"/>
                  <a:gd name="connsiteY1" fmla="*/ 2667000 h 6690360"/>
                  <a:gd name="connsiteX2" fmla="*/ 381000 w 4221480"/>
                  <a:gd name="connsiteY2" fmla="*/ 2849880 h 6690360"/>
                  <a:gd name="connsiteX3" fmla="*/ 381000 w 4221480"/>
                  <a:gd name="connsiteY3" fmla="*/ 4495800 h 6690360"/>
                  <a:gd name="connsiteX4" fmla="*/ 1021080 w 4221480"/>
                  <a:gd name="connsiteY4" fmla="*/ 4953000 h 6690360"/>
                  <a:gd name="connsiteX5" fmla="*/ 1203960 w 4221480"/>
                  <a:gd name="connsiteY5" fmla="*/ 6233160 h 6690360"/>
                  <a:gd name="connsiteX6" fmla="*/ 2575560 w 4221480"/>
                  <a:gd name="connsiteY6" fmla="*/ 6598920 h 6690360"/>
                  <a:gd name="connsiteX7" fmla="*/ 3672840 w 4221480"/>
                  <a:gd name="connsiteY7" fmla="*/ 5684520 h 6690360"/>
                  <a:gd name="connsiteX8" fmla="*/ 3489960 w 4221480"/>
                  <a:gd name="connsiteY8" fmla="*/ 4221480 h 6690360"/>
                  <a:gd name="connsiteX9" fmla="*/ 4130040 w 4221480"/>
                  <a:gd name="connsiteY9" fmla="*/ 3215640 h 6690360"/>
                  <a:gd name="connsiteX10" fmla="*/ 4038600 w 4221480"/>
                  <a:gd name="connsiteY10" fmla="*/ 2758440 h 6690360"/>
                  <a:gd name="connsiteX11" fmla="*/ 3581400 w 4221480"/>
                  <a:gd name="connsiteY11" fmla="*/ 2849880 h 6690360"/>
                  <a:gd name="connsiteX12" fmla="*/ 3215640 w 4221480"/>
                  <a:gd name="connsiteY12" fmla="*/ 929640 h 6690360"/>
                  <a:gd name="connsiteX13" fmla="*/ 1569720 w 4221480"/>
                  <a:gd name="connsiteY13" fmla="*/ 289560 h 6690360"/>
                  <a:gd name="connsiteX0" fmla="*/ 1569720 w 4221480"/>
                  <a:gd name="connsiteY0" fmla="*/ 289560 h 6690360"/>
                  <a:gd name="connsiteX1" fmla="*/ 198120 w 4221480"/>
                  <a:gd name="connsiteY1" fmla="*/ 2667000 h 6690360"/>
                  <a:gd name="connsiteX2" fmla="*/ 381000 w 4221480"/>
                  <a:gd name="connsiteY2" fmla="*/ 2849880 h 6690360"/>
                  <a:gd name="connsiteX3" fmla="*/ 381000 w 4221480"/>
                  <a:gd name="connsiteY3" fmla="*/ 4495800 h 6690360"/>
                  <a:gd name="connsiteX4" fmla="*/ 1021080 w 4221480"/>
                  <a:gd name="connsiteY4" fmla="*/ 4953000 h 6690360"/>
                  <a:gd name="connsiteX5" fmla="*/ 1203960 w 4221480"/>
                  <a:gd name="connsiteY5" fmla="*/ 6233160 h 6690360"/>
                  <a:gd name="connsiteX6" fmla="*/ 2575560 w 4221480"/>
                  <a:gd name="connsiteY6" fmla="*/ 6598920 h 6690360"/>
                  <a:gd name="connsiteX7" fmla="*/ 3672840 w 4221480"/>
                  <a:gd name="connsiteY7" fmla="*/ 5684520 h 6690360"/>
                  <a:gd name="connsiteX8" fmla="*/ 3489960 w 4221480"/>
                  <a:gd name="connsiteY8" fmla="*/ 4221480 h 6690360"/>
                  <a:gd name="connsiteX9" fmla="*/ 4130040 w 4221480"/>
                  <a:gd name="connsiteY9" fmla="*/ 3215640 h 6690360"/>
                  <a:gd name="connsiteX10" fmla="*/ 4038600 w 4221480"/>
                  <a:gd name="connsiteY10" fmla="*/ 2758440 h 6690360"/>
                  <a:gd name="connsiteX11" fmla="*/ 3581400 w 4221480"/>
                  <a:gd name="connsiteY11" fmla="*/ 2849880 h 6690360"/>
                  <a:gd name="connsiteX12" fmla="*/ 3215640 w 4221480"/>
                  <a:gd name="connsiteY12" fmla="*/ 929640 h 6690360"/>
                  <a:gd name="connsiteX13" fmla="*/ 1569720 w 4221480"/>
                  <a:gd name="connsiteY13" fmla="*/ 289560 h 6690360"/>
                  <a:gd name="connsiteX0" fmla="*/ 1404604 w 4056364"/>
                  <a:gd name="connsiteY0" fmla="*/ 289560 h 6690360"/>
                  <a:gd name="connsiteX1" fmla="*/ 33004 w 4056364"/>
                  <a:gd name="connsiteY1" fmla="*/ 2667000 h 6690360"/>
                  <a:gd name="connsiteX2" fmla="*/ 215884 w 4056364"/>
                  <a:gd name="connsiteY2" fmla="*/ 2849880 h 6690360"/>
                  <a:gd name="connsiteX3" fmla="*/ 215884 w 4056364"/>
                  <a:gd name="connsiteY3" fmla="*/ 4495800 h 6690360"/>
                  <a:gd name="connsiteX4" fmla="*/ 855964 w 4056364"/>
                  <a:gd name="connsiteY4" fmla="*/ 4953000 h 6690360"/>
                  <a:gd name="connsiteX5" fmla="*/ 1038844 w 4056364"/>
                  <a:gd name="connsiteY5" fmla="*/ 6233160 h 6690360"/>
                  <a:gd name="connsiteX6" fmla="*/ 2410444 w 4056364"/>
                  <a:gd name="connsiteY6" fmla="*/ 6598920 h 6690360"/>
                  <a:gd name="connsiteX7" fmla="*/ 3507724 w 4056364"/>
                  <a:gd name="connsiteY7" fmla="*/ 5684520 h 6690360"/>
                  <a:gd name="connsiteX8" fmla="*/ 3324844 w 4056364"/>
                  <a:gd name="connsiteY8" fmla="*/ 4221480 h 6690360"/>
                  <a:gd name="connsiteX9" fmla="*/ 3964924 w 4056364"/>
                  <a:gd name="connsiteY9" fmla="*/ 3215640 h 6690360"/>
                  <a:gd name="connsiteX10" fmla="*/ 3873484 w 4056364"/>
                  <a:gd name="connsiteY10" fmla="*/ 2758440 h 6690360"/>
                  <a:gd name="connsiteX11" fmla="*/ 3416284 w 4056364"/>
                  <a:gd name="connsiteY11" fmla="*/ 2849880 h 6690360"/>
                  <a:gd name="connsiteX12" fmla="*/ 3050524 w 4056364"/>
                  <a:gd name="connsiteY12" fmla="*/ 929640 h 6690360"/>
                  <a:gd name="connsiteX13" fmla="*/ 1404604 w 4056364"/>
                  <a:gd name="connsiteY13" fmla="*/ 289560 h 6690360"/>
                  <a:gd name="connsiteX0" fmla="*/ 1369278 w 4021038"/>
                  <a:gd name="connsiteY0" fmla="*/ 263516 h 6664316"/>
                  <a:gd name="connsiteX1" fmla="*/ 33004 w 4021038"/>
                  <a:gd name="connsiteY1" fmla="*/ 2484693 h 6664316"/>
                  <a:gd name="connsiteX2" fmla="*/ 180558 w 4021038"/>
                  <a:gd name="connsiteY2" fmla="*/ 2823836 h 6664316"/>
                  <a:gd name="connsiteX3" fmla="*/ 180558 w 4021038"/>
                  <a:gd name="connsiteY3" fmla="*/ 4469756 h 6664316"/>
                  <a:gd name="connsiteX4" fmla="*/ 820638 w 4021038"/>
                  <a:gd name="connsiteY4" fmla="*/ 4926956 h 6664316"/>
                  <a:gd name="connsiteX5" fmla="*/ 1003518 w 4021038"/>
                  <a:gd name="connsiteY5" fmla="*/ 6207116 h 6664316"/>
                  <a:gd name="connsiteX6" fmla="*/ 2375118 w 4021038"/>
                  <a:gd name="connsiteY6" fmla="*/ 6572876 h 6664316"/>
                  <a:gd name="connsiteX7" fmla="*/ 3472398 w 4021038"/>
                  <a:gd name="connsiteY7" fmla="*/ 5658476 h 6664316"/>
                  <a:gd name="connsiteX8" fmla="*/ 3289518 w 4021038"/>
                  <a:gd name="connsiteY8" fmla="*/ 4195436 h 6664316"/>
                  <a:gd name="connsiteX9" fmla="*/ 3929598 w 4021038"/>
                  <a:gd name="connsiteY9" fmla="*/ 3189596 h 6664316"/>
                  <a:gd name="connsiteX10" fmla="*/ 3838158 w 4021038"/>
                  <a:gd name="connsiteY10" fmla="*/ 2732396 h 6664316"/>
                  <a:gd name="connsiteX11" fmla="*/ 3380958 w 4021038"/>
                  <a:gd name="connsiteY11" fmla="*/ 2823836 h 6664316"/>
                  <a:gd name="connsiteX12" fmla="*/ 3015198 w 4021038"/>
                  <a:gd name="connsiteY12" fmla="*/ 903596 h 6664316"/>
                  <a:gd name="connsiteX13" fmla="*/ 1369278 w 4021038"/>
                  <a:gd name="connsiteY13" fmla="*/ 263516 h 6664316"/>
                  <a:gd name="connsiteX0" fmla="*/ 1415639 w 4067399"/>
                  <a:gd name="connsiteY0" fmla="*/ 263516 h 6664316"/>
                  <a:gd name="connsiteX1" fmla="*/ 79365 w 4067399"/>
                  <a:gd name="connsiteY1" fmla="*/ 2484693 h 6664316"/>
                  <a:gd name="connsiteX2" fmla="*/ 226919 w 4067399"/>
                  <a:gd name="connsiteY2" fmla="*/ 2823836 h 6664316"/>
                  <a:gd name="connsiteX3" fmla="*/ 226919 w 4067399"/>
                  <a:gd name="connsiteY3" fmla="*/ 4469756 h 6664316"/>
                  <a:gd name="connsiteX4" fmla="*/ 866999 w 4067399"/>
                  <a:gd name="connsiteY4" fmla="*/ 4926956 h 6664316"/>
                  <a:gd name="connsiteX5" fmla="*/ 1049879 w 4067399"/>
                  <a:gd name="connsiteY5" fmla="*/ 6207116 h 6664316"/>
                  <a:gd name="connsiteX6" fmla="*/ 2421479 w 4067399"/>
                  <a:gd name="connsiteY6" fmla="*/ 6572876 h 6664316"/>
                  <a:gd name="connsiteX7" fmla="*/ 3518759 w 4067399"/>
                  <a:gd name="connsiteY7" fmla="*/ 5658476 h 6664316"/>
                  <a:gd name="connsiteX8" fmla="*/ 3335879 w 4067399"/>
                  <a:gd name="connsiteY8" fmla="*/ 4195436 h 6664316"/>
                  <a:gd name="connsiteX9" fmla="*/ 3975959 w 4067399"/>
                  <a:gd name="connsiteY9" fmla="*/ 3189596 h 6664316"/>
                  <a:gd name="connsiteX10" fmla="*/ 3884519 w 4067399"/>
                  <a:gd name="connsiteY10" fmla="*/ 2732396 h 6664316"/>
                  <a:gd name="connsiteX11" fmla="*/ 3427319 w 4067399"/>
                  <a:gd name="connsiteY11" fmla="*/ 2823836 h 6664316"/>
                  <a:gd name="connsiteX12" fmla="*/ 3061559 w 4067399"/>
                  <a:gd name="connsiteY12" fmla="*/ 903596 h 6664316"/>
                  <a:gd name="connsiteX13" fmla="*/ 1415639 w 4067399"/>
                  <a:gd name="connsiteY13" fmla="*/ 263516 h 6664316"/>
                  <a:gd name="connsiteX0" fmla="*/ 1415639 w 4067399"/>
                  <a:gd name="connsiteY0" fmla="*/ 263516 h 6664316"/>
                  <a:gd name="connsiteX1" fmla="*/ 79365 w 4067399"/>
                  <a:gd name="connsiteY1" fmla="*/ 2484693 h 6664316"/>
                  <a:gd name="connsiteX2" fmla="*/ 226919 w 4067399"/>
                  <a:gd name="connsiteY2" fmla="*/ 2823836 h 6664316"/>
                  <a:gd name="connsiteX3" fmla="*/ 226919 w 4067399"/>
                  <a:gd name="connsiteY3" fmla="*/ 4469756 h 6664316"/>
                  <a:gd name="connsiteX4" fmla="*/ 866999 w 4067399"/>
                  <a:gd name="connsiteY4" fmla="*/ 4926956 h 6664316"/>
                  <a:gd name="connsiteX5" fmla="*/ 1049879 w 4067399"/>
                  <a:gd name="connsiteY5" fmla="*/ 6207116 h 6664316"/>
                  <a:gd name="connsiteX6" fmla="*/ 2421479 w 4067399"/>
                  <a:gd name="connsiteY6" fmla="*/ 6572876 h 6664316"/>
                  <a:gd name="connsiteX7" fmla="*/ 3518759 w 4067399"/>
                  <a:gd name="connsiteY7" fmla="*/ 5658476 h 6664316"/>
                  <a:gd name="connsiteX8" fmla="*/ 3335879 w 4067399"/>
                  <a:gd name="connsiteY8" fmla="*/ 4195436 h 6664316"/>
                  <a:gd name="connsiteX9" fmla="*/ 3975959 w 4067399"/>
                  <a:gd name="connsiteY9" fmla="*/ 3189596 h 6664316"/>
                  <a:gd name="connsiteX10" fmla="*/ 3884519 w 4067399"/>
                  <a:gd name="connsiteY10" fmla="*/ 2732396 h 6664316"/>
                  <a:gd name="connsiteX11" fmla="*/ 3427319 w 4067399"/>
                  <a:gd name="connsiteY11" fmla="*/ 2823836 h 6664316"/>
                  <a:gd name="connsiteX12" fmla="*/ 3061559 w 4067399"/>
                  <a:gd name="connsiteY12" fmla="*/ 903596 h 6664316"/>
                  <a:gd name="connsiteX13" fmla="*/ 1415639 w 4067399"/>
                  <a:gd name="connsiteY13" fmla="*/ 263516 h 6664316"/>
                  <a:gd name="connsiteX0" fmla="*/ 1415639 w 4067399"/>
                  <a:gd name="connsiteY0" fmla="*/ 308231 h 6709031"/>
                  <a:gd name="connsiteX1" fmla="*/ 79365 w 4067399"/>
                  <a:gd name="connsiteY1" fmla="*/ 2529408 h 6709031"/>
                  <a:gd name="connsiteX2" fmla="*/ 226919 w 4067399"/>
                  <a:gd name="connsiteY2" fmla="*/ 2868551 h 6709031"/>
                  <a:gd name="connsiteX3" fmla="*/ 226919 w 4067399"/>
                  <a:gd name="connsiteY3" fmla="*/ 4514471 h 6709031"/>
                  <a:gd name="connsiteX4" fmla="*/ 866999 w 4067399"/>
                  <a:gd name="connsiteY4" fmla="*/ 4971671 h 6709031"/>
                  <a:gd name="connsiteX5" fmla="*/ 1049879 w 4067399"/>
                  <a:gd name="connsiteY5" fmla="*/ 6251831 h 6709031"/>
                  <a:gd name="connsiteX6" fmla="*/ 2421479 w 4067399"/>
                  <a:gd name="connsiteY6" fmla="*/ 6617591 h 6709031"/>
                  <a:gd name="connsiteX7" fmla="*/ 3518759 w 4067399"/>
                  <a:gd name="connsiteY7" fmla="*/ 5703191 h 6709031"/>
                  <a:gd name="connsiteX8" fmla="*/ 3335879 w 4067399"/>
                  <a:gd name="connsiteY8" fmla="*/ 4240151 h 6709031"/>
                  <a:gd name="connsiteX9" fmla="*/ 3975959 w 4067399"/>
                  <a:gd name="connsiteY9" fmla="*/ 3234311 h 6709031"/>
                  <a:gd name="connsiteX10" fmla="*/ 3884519 w 4067399"/>
                  <a:gd name="connsiteY10" fmla="*/ 2777111 h 6709031"/>
                  <a:gd name="connsiteX11" fmla="*/ 3427319 w 4067399"/>
                  <a:gd name="connsiteY11" fmla="*/ 2868551 h 6709031"/>
                  <a:gd name="connsiteX12" fmla="*/ 3061559 w 4067399"/>
                  <a:gd name="connsiteY12" fmla="*/ 948311 h 6709031"/>
                  <a:gd name="connsiteX13" fmla="*/ 1415639 w 4067399"/>
                  <a:gd name="connsiteY13" fmla="*/ 308231 h 6709031"/>
                  <a:gd name="connsiteX0" fmla="*/ 1415639 w 4067399"/>
                  <a:gd name="connsiteY0" fmla="*/ 121673 h 6522473"/>
                  <a:gd name="connsiteX1" fmla="*/ 79365 w 4067399"/>
                  <a:gd name="connsiteY1" fmla="*/ 2342850 h 6522473"/>
                  <a:gd name="connsiteX2" fmla="*/ 226919 w 4067399"/>
                  <a:gd name="connsiteY2" fmla="*/ 2681993 h 6522473"/>
                  <a:gd name="connsiteX3" fmla="*/ 226919 w 4067399"/>
                  <a:gd name="connsiteY3" fmla="*/ 4327913 h 6522473"/>
                  <a:gd name="connsiteX4" fmla="*/ 866999 w 4067399"/>
                  <a:gd name="connsiteY4" fmla="*/ 4785113 h 6522473"/>
                  <a:gd name="connsiteX5" fmla="*/ 1049879 w 4067399"/>
                  <a:gd name="connsiteY5" fmla="*/ 6065273 h 6522473"/>
                  <a:gd name="connsiteX6" fmla="*/ 2421479 w 4067399"/>
                  <a:gd name="connsiteY6" fmla="*/ 6431033 h 6522473"/>
                  <a:gd name="connsiteX7" fmla="*/ 3518759 w 4067399"/>
                  <a:gd name="connsiteY7" fmla="*/ 5516633 h 6522473"/>
                  <a:gd name="connsiteX8" fmla="*/ 3335879 w 4067399"/>
                  <a:gd name="connsiteY8" fmla="*/ 4053593 h 6522473"/>
                  <a:gd name="connsiteX9" fmla="*/ 3975959 w 4067399"/>
                  <a:gd name="connsiteY9" fmla="*/ 3047753 h 6522473"/>
                  <a:gd name="connsiteX10" fmla="*/ 3884519 w 4067399"/>
                  <a:gd name="connsiteY10" fmla="*/ 2590553 h 6522473"/>
                  <a:gd name="connsiteX11" fmla="*/ 3427319 w 4067399"/>
                  <a:gd name="connsiteY11" fmla="*/ 2681993 h 6522473"/>
                  <a:gd name="connsiteX12" fmla="*/ 3061559 w 4067399"/>
                  <a:gd name="connsiteY12" fmla="*/ 761753 h 6522473"/>
                  <a:gd name="connsiteX13" fmla="*/ 1415639 w 4067399"/>
                  <a:gd name="connsiteY13" fmla="*/ 121673 h 6522473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866999 w 4067399"/>
                  <a:gd name="connsiteY4" fmla="*/ 4859585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785897 w 4067399"/>
                  <a:gd name="connsiteY4" fmla="*/ 5086811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26919 w 4067399"/>
                  <a:gd name="connsiteY3" fmla="*/ 4402385 h 6596945"/>
                  <a:gd name="connsiteX4" fmla="*/ 679918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38335 w 4067399"/>
                  <a:gd name="connsiteY3" fmla="*/ 4190189 h 6596945"/>
                  <a:gd name="connsiteX4" fmla="*/ 679918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38335 w 4067399"/>
                  <a:gd name="connsiteY3" fmla="*/ 4190189 h 6596945"/>
                  <a:gd name="connsiteX4" fmla="*/ 591601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38335 w 4067399"/>
                  <a:gd name="connsiteY3" fmla="*/ 4190189 h 6596945"/>
                  <a:gd name="connsiteX4" fmla="*/ 591601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38335 w 4067399"/>
                  <a:gd name="connsiteY3" fmla="*/ 4190189 h 6596945"/>
                  <a:gd name="connsiteX4" fmla="*/ 591601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7399"/>
                  <a:gd name="connsiteY0" fmla="*/ 196145 h 6596945"/>
                  <a:gd name="connsiteX1" fmla="*/ 79365 w 4067399"/>
                  <a:gd name="connsiteY1" fmla="*/ 2417322 h 6596945"/>
                  <a:gd name="connsiteX2" fmla="*/ 226919 w 4067399"/>
                  <a:gd name="connsiteY2" fmla="*/ 2756465 h 6596945"/>
                  <a:gd name="connsiteX3" fmla="*/ 238335 w 4067399"/>
                  <a:gd name="connsiteY3" fmla="*/ 4190189 h 6596945"/>
                  <a:gd name="connsiteX4" fmla="*/ 591601 w 4067399"/>
                  <a:gd name="connsiteY4" fmla="*/ 4564738 h 6596945"/>
                  <a:gd name="connsiteX5" fmla="*/ 1049879 w 4067399"/>
                  <a:gd name="connsiteY5" fmla="*/ 6139745 h 6596945"/>
                  <a:gd name="connsiteX6" fmla="*/ 2421479 w 4067399"/>
                  <a:gd name="connsiteY6" fmla="*/ 6505505 h 6596945"/>
                  <a:gd name="connsiteX7" fmla="*/ 3518759 w 4067399"/>
                  <a:gd name="connsiteY7" fmla="*/ 5591105 h 6596945"/>
                  <a:gd name="connsiteX8" fmla="*/ 3335879 w 4067399"/>
                  <a:gd name="connsiteY8" fmla="*/ 4128065 h 6596945"/>
                  <a:gd name="connsiteX9" fmla="*/ 3975959 w 4067399"/>
                  <a:gd name="connsiteY9" fmla="*/ 3122225 h 6596945"/>
                  <a:gd name="connsiteX10" fmla="*/ 3884519 w 4067399"/>
                  <a:gd name="connsiteY10" fmla="*/ 2665025 h 6596945"/>
                  <a:gd name="connsiteX11" fmla="*/ 3427319 w 4067399"/>
                  <a:gd name="connsiteY11" fmla="*/ 2756465 h 6596945"/>
                  <a:gd name="connsiteX12" fmla="*/ 3061559 w 4067399"/>
                  <a:gd name="connsiteY12" fmla="*/ 836225 h 6596945"/>
                  <a:gd name="connsiteX13" fmla="*/ 1415639 w 4067399"/>
                  <a:gd name="connsiteY13" fmla="*/ 196145 h 6596945"/>
                  <a:gd name="connsiteX0" fmla="*/ 1415639 w 4068477"/>
                  <a:gd name="connsiteY0" fmla="*/ 196145 h 6596945"/>
                  <a:gd name="connsiteX1" fmla="*/ 79365 w 4068477"/>
                  <a:gd name="connsiteY1" fmla="*/ 2417322 h 6596945"/>
                  <a:gd name="connsiteX2" fmla="*/ 226919 w 4068477"/>
                  <a:gd name="connsiteY2" fmla="*/ 2756465 h 6596945"/>
                  <a:gd name="connsiteX3" fmla="*/ 238335 w 4068477"/>
                  <a:gd name="connsiteY3" fmla="*/ 4190189 h 6596945"/>
                  <a:gd name="connsiteX4" fmla="*/ 591601 w 4068477"/>
                  <a:gd name="connsiteY4" fmla="*/ 4564738 h 6596945"/>
                  <a:gd name="connsiteX5" fmla="*/ 1049879 w 4068477"/>
                  <a:gd name="connsiteY5" fmla="*/ 6139745 h 6596945"/>
                  <a:gd name="connsiteX6" fmla="*/ 2421479 w 4068477"/>
                  <a:gd name="connsiteY6" fmla="*/ 6505505 h 6596945"/>
                  <a:gd name="connsiteX7" fmla="*/ 3518759 w 4068477"/>
                  <a:gd name="connsiteY7" fmla="*/ 5591105 h 6596945"/>
                  <a:gd name="connsiteX8" fmla="*/ 3329413 w 4068477"/>
                  <a:gd name="connsiteY8" fmla="*/ 4047544 h 6596945"/>
                  <a:gd name="connsiteX9" fmla="*/ 3975959 w 4068477"/>
                  <a:gd name="connsiteY9" fmla="*/ 3122225 h 6596945"/>
                  <a:gd name="connsiteX10" fmla="*/ 3884519 w 4068477"/>
                  <a:gd name="connsiteY10" fmla="*/ 2665025 h 6596945"/>
                  <a:gd name="connsiteX11" fmla="*/ 3427319 w 4068477"/>
                  <a:gd name="connsiteY11" fmla="*/ 2756465 h 6596945"/>
                  <a:gd name="connsiteX12" fmla="*/ 3061559 w 4068477"/>
                  <a:gd name="connsiteY12" fmla="*/ 836225 h 6596945"/>
                  <a:gd name="connsiteX13" fmla="*/ 1415639 w 4068477"/>
                  <a:gd name="connsiteY13" fmla="*/ 196145 h 6596945"/>
                  <a:gd name="connsiteX0" fmla="*/ 1415639 w 4068477"/>
                  <a:gd name="connsiteY0" fmla="*/ 196145 h 6596945"/>
                  <a:gd name="connsiteX1" fmla="*/ 79365 w 4068477"/>
                  <a:gd name="connsiteY1" fmla="*/ 2417322 h 6596945"/>
                  <a:gd name="connsiteX2" fmla="*/ 226919 w 4068477"/>
                  <a:gd name="connsiteY2" fmla="*/ 2756465 h 6596945"/>
                  <a:gd name="connsiteX3" fmla="*/ 238335 w 4068477"/>
                  <a:gd name="connsiteY3" fmla="*/ 4190189 h 6596945"/>
                  <a:gd name="connsiteX4" fmla="*/ 591601 w 4068477"/>
                  <a:gd name="connsiteY4" fmla="*/ 4564738 h 6596945"/>
                  <a:gd name="connsiteX5" fmla="*/ 1049879 w 4068477"/>
                  <a:gd name="connsiteY5" fmla="*/ 6139745 h 6596945"/>
                  <a:gd name="connsiteX6" fmla="*/ 2421479 w 4068477"/>
                  <a:gd name="connsiteY6" fmla="*/ 6505505 h 6596945"/>
                  <a:gd name="connsiteX7" fmla="*/ 3518759 w 4068477"/>
                  <a:gd name="connsiteY7" fmla="*/ 5591105 h 6596945"/>
                  <a:gd name="connsiteX8" fmla="*/ 3329413 w 4068477"/>
                  <a:gd name="connsiteY8" fmla="*/ 4047544 h 6596945"/>
                  <a:gd name="connsiteX9" fmla="*/ 3975959 w 4068477"/>
                  <a:gd name="connsiteY9" fmla="*/ 3122225 h 6596945"/>
                  <a:gd name="connsiteX10" fmla="*/ 3884519 w 4068477"/>
                  <a:gd name="connsiteY10" fmla="*/ 2665025 h 6596945"/>
                  <a:gd name="connsiteX11" fmla="*/ 3427319 w 4068477"/>
                  <a:gd name="connsiteY11" fmla="*/ 2756465 h 6596945"/>
                  <a:gd name="connsiteX12" fmla="*/ 3061559 w 4068477"/>
                  <a:gd name="connsiteY12" fmla="*/ 836225 h 6596945"/>
                  <a:gd name="connsiteX13" fmla="*/ 1415639 w 4068477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329413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329413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329413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17729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436211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884519 w 4075472"/>
                  <a:gd name="connsiteY10" fmla="*/ 2665025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110887"/>
                  <a:gd name="connsiteY0" fmla="*/ 196145 h 6596945"/>
                  <a:gd name="connsiteX1" fmla="*/ 79365 w 4110887"/>
                  <a:gd name="connsiteY1" fmla="*/ 2417322 h 6596945"/>
                  <a:gd name="connsiteX2" fmla="*/ 226919 w 4110887"/>
                  <a:gd name="connsiteY2" fmla="*/ 2756465 h 6596945"/>
                  <a:gd name="connsiteX3" fmla="*/ 238335 w 4110887"/>
                  <a:gd name="connsiteY3" fmla="*/ 4190189 h 6596945"/>
                  <a:gd name="connsiteX4" fmla="*/ 591601 w 4110887"/>
                  <a:gd name="connsiteY4" fmla="*/ 4564738 h 6596945"/>
                  <a:gd name="connsiteX5" fmla="*/ 1049879 w 4110887"/>
                  <a:gd name="connsiteY5" fmla="*/ 6139745 h 6596945"/>
                  <a:gd name="connsiteX6" fmla="*/ 2421479 w 4110887"/>
                  <a:gd name="connsiteY6" fmla="*/ 6505505 h 6596945"/>
                  <a:gd name="connsiteX7" fmla="*/ 3518759 w 4110887"/>
                  <a:gd name="connsiteY7" fmla="*/ 5591105 h 6596945"/>
                  <a:gd name="connsiteX8" fmla="*/ 3488382 w 4110887"/>
                  <a:gd name="connsiteY8" fmla="*/ 4047544 h 6596945"/>
                  <a:gd name="connsiteX9" fmla="*/ 3982954 w 4110887"/>
                  <a:gd name="connsiteY9" fmla="*/ 3701122 h 6596945"/>
                  <a:gd name="connsiteX10" fmla="*/ 4018281 w 4110887"/>
                  <a:gd name="connsiteY10" fmla="*/ 2661856 h 6596945"/>
                  <a:gd name="connsiteX11" fmla="*/ 3427319 w 4110887"/>
                  <a:gd name="connsiteY11" fmla="*/ 2756465 h 6596945"/>
                  <a:gd name="connsiteX12" fmla="*/ 3061559 w 4110887"/>
                  <a:gd name="connsiteY12" fmla="*/ 836225 h 6596945"/>
                  <a:gd name="connsiteX13" fmla="*/ 1415639 w 4110887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929965 w 4075472"/>
                  <a:gd name="connsiteY10" fmla="*/ 2743367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929965 w 4075472"/>
                  <a:gd name="connsiteY10" fmla="*/ 2743367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929965 w 4075472"/>
                  <a:gd name="connsiteY10" fmla="*/ 2743367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929965 w 4075472"/>
                  <a:gd name="connsiteY10" fmla="*/ 2743367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6945"/>
                  <a:gd name="connsiteX1" fmla="*/ 79365 w 4075472"/>
                  <a:gd name="connsiteY1" fmla="*/ 2417322 h 6596945"/>
                  <a:gd name="connsiteX2" fmla="*/ 226919 w 4075472"/>
                  <a:gd name="connsiteY2" fmla="*/ 2756465 h 6596945"/>
                  <a:gd name="connsiteX3" fmla="*/ 238335 w 4075472"/>
                  <a:gd name="connsiteY3" fmla="*/ 4190189 h 6596945"/>
                  <a:gd name="connsiteX4" fmla="*/ 591601 w 4075472"/>
                  <a:gd name="connsiteY4" fmla="*/ 4564738 h 6596945"/>
                  <a:gd name="connsiteX5" fmla="*/ 1049879 w 4075472"/>
                  <a:gd name="connsiteY5" fmla="*/ 6139745 h 6596945"/>
                  <a:gd name="connsiteX6" fmla="*/ 2421479 w 4075472"/>
                  <a:gd name="connsiteY6" fmla="*/ 6505505 h 6596945"/>
                  <a:gd name="connsiteX7" fmla="*/ 3518759 w 4075472"/>
                  <a:gd name="connsiteY7" fmla="*/ 5591105 h 6596945"/>
                  <a:gd name="connsiteX8" fmla="*/ 3488382 w 4075472"/>
                  <a:gd name="connsiteY8" fmla="*/ 4047544 h 6596945"/>
                  <a:gd name="connsiteX9" fmla="*/ 3982954 w 4075472"/>
                  <a:gd name="connsiteY9" fmla="*/ 3701122 h 6596945"/>
                  <a:gd name="connsiteX10" fmla="*/ 3929965 w 4075472"/>
                  <a:gd name="connsiteY10" fmla="*/ 2743367 h 6596945"/>
                  <a:gd name="connsiteX11" fmla="*/ 3427319 w 4075472"/>
                  <a:gd name="connsiteY11" fmla="*/ 2756465 h 6596945"/>
                  <a:gd name="connsiteX12" fmla="*/ 3061559 w 4075472"/>
                  <a:gd name="connsiteY12" fmla="*/ 836225 h 6596945"/>
                  <a:gd name="connsiteX13" fmla="*/ 1415639 w 4075472"/>
                  <a:gd name="connsiteY13" fmla="*/ 196145 h 6596945"/>
                  <a:gd name="connsiteX0" fmla="*/ 1415639 w 4075472"/>
                  <a:gd name="connsiteY0" fmla="*/ 196145 h 6598063"/>
                  <a:gd name="connsiteX1" fmla="*/ 79365 w 4075472"/>
                  <a:gd name="connsiteY1" fmla="*/ 2417322 h 6598063"/>
                  <a:gd name="connsiteX2" fmla="*/ 226919 w 4075472"/>
                  <a:gd name="connsiteY2" fmla="*/ 2756465 h 6598063"/>
                  <a:gd name="connsiteX3" fmla="*/ 238335 w 4075472"/>
                  <a:gd name="connsiteY3" fmla="*/ 4190189 h 6598063"/>
                  <a:gd name="connsiteX4" fmla="*/ 591601 w 4075472"/>
                  <a:gd name="connsiteY4" fmla="*/ 4564738 h 6598063"/>
                  <a:gd name="connsiteX5" fmla="*/ 1156826 w 4075472"/>
                  <a:gd name="connsiteY5" fmla="*/ 6146455 h 6598063"/>
                  <a:gd name="connsiteX6" fmla="*/ 2421479 w 4075472"/>
                  <a:gd name="connsiteY6" fmla="*/ 6505505 h 6598063"/>
                  <a:gd name="connsiteX7" fmla="*/ 3518759 w 4075472"/>
                  <a:gd name="connsiteY7" fmla="*/ 5591105 h 6598063"/>
                  <a:gd name="connsiteX8" fmla="*/ 3488382 w 4075472"/>
                  <a:gd name="connsiteY8" fmla="*/ 4047544 h 6598063"/>
                  <a:gd name="connsiteX9" fmla="*/ 3982954 w 4075472"/>
                  <a:gd name="connsiteY9" fmla="*/ 3701122 h 6598063"/>
                  <a:gd name="connsiteX10" fmla="*/ 3929965 w 4075472"/>
                  <a:gd name="connsiteY10" fmla="*/ 2743367 h 6598063"/>
                  <a:gd name="connsiteX11" fmla="*/ 3427319 w 4075472"/>
                  <a:gd name="connsiteY11" fmla="*/ 2756465 h 6598063"/>
                  <a:gd name="connsiteX12" fmla="*/ 3061559 w 4075472"/>
                  <a:gd name="connsiteY12" fmla="*/ 836225 h 6598063"/>
                  <a:gd name="connsiteX13" fmla="*/ 1415639 w 4075472"/>
                  <a:gd name="connsiteY13" fmla="*/ 196145 h 6598063"/>
                  <a:gd name="connsiteX0" fmla="*/ 1415639 w 4075472"/>
                  <a:gd name="connsiteY0" fmla="*/ 196145 h 6628831"/>
                  <a:gd name="connsiteX1" fmla="*/ 79365 w 4075472"/>
                  <a:gd name="connsiteY1" fmla="*/ 2417322 h 6628831"/>
                  <a:gd name="connsiteX2" fmla="*/ 226919 w 4075472"/>
                  <a:gd name="connsiteY2" fmla="*/ 2756465 h 6628831"/>
                  <a:gd name="connsiteX3" fmla="*/ 238335 w 4075472"/>
                  <a:gd name="connsiteY3" fmla="*/ 4190189 h 6628831"/>
                  <a:gd name="connsiteX4" fmla="*/ 591601 w 4075472"/>
                  <a:gd name="connsiteY4" fmla="*/ 4564738 h 6628831"/>
                  <a:gd name="connsiteX5" fmla="*/ 1156826 w 4075472"/>
                  <a:gd name="connsiteY5" fmla="*/ 6146455 h 6628831"/>
                  <a:gd name="connsiteX6" fmla="*/ 2421479 w 4075472"/>
                  <a:gd name="connsiteY6" fmla="*/ 6505505 h 6628831"/>
                  <a:gd name="connsiteX7" fmla="*/ 3443757 w 4075472"/>
                  <a:gd name="connsiteY7" fmla="*/ 5406499 h 6628831"/>
                  <a:gd name="connsiteX8" fmla="*/ 3488382 w 4075472"/>
                  <a:gd name="connsiteY8" fmla="*/ 4047544 h 6628831"/>
                  <a:gd name="connsiteX9" fmla="*/ 3982954 w 4075472"/>
                  <a:gd name="connsiteY9" fmla="*/ 3701122 h 6628831"/>
                  <a:gd name="connsiteX10" fmla="*/ 3929965 w 4075472"/>
                  <a:gd name="connsiteY10" fmla="*/ 2743367 h 6628831"/>
                  <a:gd name="connsiteX11" fmla="*/ 3427319 w 4075472"/>
                  <a:gd name="connsiteY11" fmla="*/ 2756465 h 6628831"/>
                  <a:gd name="connsiteX12" fmla="*/ 3061559 w 4075472"/>
                  <a:gd name="connsiteY12" fmla="*/ 836225 h 6628831"/>
                  <a:gd name="connsiteX13" fmla="*/ 1415639 w 4075472"/>
                  <a:gd name="connsiteY13" fmla="*/ 196145 h 6628831"/>
                  <a:gd name="connsiteX0" fmla="*/ 1415639 w 4075472"/>
                  <a:gd name="connsiteY0" fmla="*/ 196145 h 6554767"/>
                  <a:gd name="connsiteX1" fmla="*/ 79365 w 4075472"/>
                  <a:gd name="connsiteY1" fmla="*/ 2417322 h 6554767"/>
                  <a:gd name="connsiteX2" fmla="*/ 226919 w 4075472"/>
                  <a:gd name="connsiteY2" fmla="*/ 2756465 h 6554767"/>
                  <a:gd name="connsiteX3" fmla="*/ 238335 w 4075472"/>
                  <a:gd name="connsiteY3" fmla="*/ 4190189 h 6554767"/>
                  <a:gd name="connsiteX4" fmla="*/ 591601 w 4075472"/>
                  <a:gd name="connsiteY4" fmla="*/ 4564738 h 6554767"/>
                  <a:gd name="connsiteX5" fmla="*/ 1170538 w 4075472"/>
                  <a:gd name="connsiteY5" fmla="*/ 5702073 h 6554767"/>
                  <a:gd name="connsiteX6" fmla="*/ 2421479 w 4075472"/>
                  <a:gd name="connsiteY6" fmla="*/ 6505505 h 6554767"/>
                  <a:gd name="connsiteX7" fmla="*/ 3443757 w 4075472"/>
                  <a:gd name="connsiteY7" fmla="*/ 5406499 h 6554767"/>
                  <a:gd name="connsiteX8" fmla="*/ 3488382 w 4075472"/>
                  <a:gd name="connsiteY8" fmla="*/ 4047544 h 6554767"/>
                  <a:gd name="connsiteX9" fmla="*/ 3982954 w 4075472"/>
                  <a:gd name="connsiteY9" fmla="*/ 3701122 h 6554767"/>
                  <a:gd name="connsiteX10" fmla="*/ 3929965 w 4075472"/>
                  <a:gd name="connsiteY10" fmla="*/ 2743367 h 6554767"/>
                  <a:gd name="connsiteX11" fmla="*/ 3427319 w 4075472"/>
                  <a:gd name="connsiteY11" fmla="*/ 2756465 h 6554767"/>
                  <a:gd name="connsiteX12" fmla="*/ 3061559 w 4075472"/>
                  <a:gd name="connsiteY12" fmla="*/ 836225 h 6554767"/>
                  <a:gd name="connsiteX13" fmla="*/ 1415639 w 4075472"/>
                  <a:gd name="connsiteY13" fmla="*/ 196145 h 6554767"/>
                  <a:gd name="connsiteX0" fmla="*/ 1415639 w 4075472"/>
                  <a:gd name="connsiteY0" fmla="*/ 196145 h 6554767"/>
                  <a:gd name="connsiteX1" fmla="*/ 79365 w 4075472"/>
                  <a:gd name="connsiteY1" fmla="*/ 2417322 h 6554767"/>
                  <a:gd name="connsiteX2" fmla="*/ 226919 w 4075472"/>
                  <a:gd name="connsiteY2" fmla="*/ 2756465 h 6554767"/>
                  <a:gd name="connsiteX3" fmla="*/ 238335 w 4075472"/>
                  <a:gd name="connsiteY3" fmla="*/ 4190189 h 6554767"/>
                  <a:gd name="connsiteX4" fmla="*/ 591601 w 4075472"/>
                  <a:gd name="connsiteY4" fmla="*/ 4564738 h 6554767"/>
                  <a:gd name="connsiteX5" fmla="*/ 1170538 w 4075472"/>
                  <a:gd name="connsiteY5" fmla="*/ 5702073 h 6554767"/>
                  <a:gd name="connsiteX6" fmla="*/ 2421479 w 4075472"/>
                  <a:gd name="connsiteY6" fmla="*/ 6505505 h 6554767"/>
                  <a:gd name="connsiteX7" fmla="*/ 3443757 w 4075472"/>
                  <a:gd name="connsiteY7" fmla="*/ 5406499 h 6554767"/>
                  <a:gd name="connsiteX8" fmla="*/ 3488382 w 4075472"/>
                  <a:gd name="connsiteY8" fmla="*/ 4047544 h 6554767"/>
                  <a:gd name="connsiteX9" fmla="*/ 3982954 w 4075472"/>
                  <a:gd name="connsiteY9" fmla="*/ 3701122 h 6554767"/>
                  <a:gd name="connsiteX10" fmla="*/ 3929965 w 4075472"/>
                  <a:gd name="connsiteY10" fmla="*/ 2743367 h 6554767"/>
                  <a:gd name="connsiteX11" fmla="*/ 3427319 w 4075472"/>
                  <a:gd name="connsiteY11" fmla="*/ 2756465 h 6554767"/>
                  <a:gd name="connsiteX12" fmla="*/ 3061559 w 4075472"/>
                  <a:gd name="connsiteY12" fmla="*/ 836225 h 6554767"/>
                  <a:gd name="connsiteX13" fmla="*/ 1415639 w 4075472"/>
                  <a:gd name="connsiteY13" fmla="*/ 196145 h 6554767"/>
                  <a:gd name="connsiteX0" fmla="*/ 1415639 w 4075472"/>
                  <a:gd name="connsiteY0" fmla="*/ 196145 h 6600356"/>
                  <a:gd name="connsiteX1" fmla="*/ 79365 w 4075472"/>
                  <a:gd name="connsiteY1" fmla="*/ 2417322 h 6600356"/>
                  <a:gd name="connsiteX2" fmla="*/ 226919 w 4075472"/>
                  <a:gd name="connsiteY2" fmla="*/ 2756465 h 6600356"/>
                  <a:gd name="connsiteX3" fmla="*/ 238335 w 4075472"/>
                  <a:gd name="connsiteY3" fmla="*/ 4190189 h 6600356"/>
                  <a:gd name="connsiteX4" fmla="*/ 591601 w 4075472"/>
                  <a:gd name="connsiteY4" fmla="*/ 4564738 h 6600356"/>
                  <a:gd name="connsiteX5" fmla="*/ 1187502 w 4075472"/>
                  <a:gd name="connsiteY5" fmla="*/ 5975604 h 6600356"/>
                  <a:gd name="connsiteX6" fmla="*/ 2421479 w 4075472"/>
                  <a:gd name="connsiteY6" fmla="*/ 6505505 h 6600356"/>
                  <a:gd name="connsiteX7" fmla="*/ 3443757 w 4075472"/>
                  <a:gd name="connsiteY7" fmla="*/ 5406499 h 6600356"/>
                  <a:gd name="connsiteX8" fmla="*/ 3488382 w 4075472"/>
                  <a:gd name="connsiteY8" fmla="*/ 4047544 h 6600356"/>
                  <a:gd name="connsiteX9" fmla="*/ 3982954 w 4075472"/>
                  <a:gd name="connsiteY9" fmla="*/ 3701122 h 6600356"/>
                  <a:gd name="connsiteX10" fmla="*/ 3929965 w 4075472"/>
                  <a:gd name="connsiteY10" fmla="*/ 2743367 h 6600356"/>
                  <a:gd name="connsiteX11" fmla="*/ 3427319 w 4075472"/>
                  <a:gd name="connsiteY11" fmla="*/ 2756465 h 6600356"/>
                  <a:gd name="connsiteX12" fmla="*/ 3061559 w 4075472"/>
                  <a:gd name="connsiteY12" fmla="*/ 836225 h 6600356"/>
                  <a:gd name="connsiteX13" fmla="*/ 1415639 w 4075472"/>
                  <a:gd name="connsiteY13" fmla="*/ 196145 h 6600356"/>
                  <a:gd name="connsiteX0" fmla="*/ 1415639 w 4075472"/>
                  <a:gd name="connsiteY0" fmla="*/ 196145 h 6600356"/>
                  <a:gd name="connsiteX1" fmla="*/ 79365 w 4075472"/>
                  <a:gd name="connsiteY1" fmla="*/ 2417322 h 6600356"/>
                  <a:gd name="connsiteX2" fmla="*/ 226919 w 4075472"/>
                  <a:gd name="connsiteY2" fmla="*/ 2756465 h 6600356"/>
                  <a:gd name="connsiteX3" fmla="*/ 238335 w 4075472"/>
                  <a:gd name="connsiteY3" fmla="*/ 4190189 h 6600356"/>
                  <a:gd name="connsiteX4" fmla="*/ 591601 w 4075472"/>
                  <a:gd name="connsiteY4" fmla="*/ 4564738 h 6600356"/>
                  <a:gd name="connsiteX5" fmla="*/ 1187502 w 4075472"/>
                  <a:gd name="connsiteY5" fmla="*/ 5975604 h 6600356"/>
                  <a:gd name="connsiteX6" fmla="*/ 2421479 w 4075472"/>
                  <a:gd name="connsiteY6" fmla="*/ 6505505 h 6600356"/>
                  <a:gd name="connsiteX7" fmla="*/ 3443757 w 4075472"/>
                  <a:gd name="connsiteY7" fmla="*/ 5406499 h 6600356"/>
                  <a:gd name="connsiteX8" fmla="*/ 3488382 w 4075472"/>
                  <a:gd name="connsiteY8" fmla="*/ 4047544 h 6600356"/>
                  <a:gd name="connsiteX9" fmla="*/ 3982954 w 4075472"/>
                  <a:gd name="connsiteY9" fmla="*/ 3701122 h 6600356"/>
                  <a:gd name="connsiteX10" fmla="*/ 3929965 w 4075472"/>
                  <a:gd name="connsiteY10" fmla="*/ 2743367 h 6600356"/>
                  <a:gd name="connsiteX11" fmla="*/ 3427319 w 4075472"/>
                  <a:gd name="connsiteY11" fmla="*/ 2756465 h 6600356"/>
                  <a:gd name="connsiteX12" fmla="*/ 3061559 w 4075472"/>
                  <a:gd name="connsiteY12" fmla="*/ 836225 h 6600356"/>
                  <a:gd name="connsiteX13" fmla="*/ 1415639 w 4075472"/>
                  <a:gd name="connsiteY13" fmla="*/ 196145 h 6600356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061559 w 4075472"/>
                  <a:gd name="connsiteY12" fmla="*/ 836225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158725 w 4075472"/>
                  <a:gd name="connsiteY12" fmla="*/ 798914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27319 w 4075472"/>
                  <a:gd name="connsiteY11" fmla="*/ 2756465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43160 w 4075472"/>
                  <a:gd name="connsiteY11" fmla="*/ 2921099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43160 w 4075472"/>
                  <a:gd name="connsiteY11" fmla="*/ 2921099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43160 w 4075472"/>
                  <a:gd name="connsiteY11" fmla="*/ 2921099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29965 w 4075472"/>
                  <a:gd name="connsiteY10" fmla="*/ 2743367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213879"/>
                  <a:gd name="connsiteY0" fmla="*/ 196145 h 6551093"/>
                  <a:gd name="connsiteX1" fmla="*/ 79365 w 4213879"/>
                  <a:gd name="connsiteY1" fmla="*/ 2417322 h 6551093"/>
                  <a:gd name="connsiteX2" fmla="*/ 226919 w 4213879"/>
                  <a:gd name="connsiteY2" fmla="*/ 2756465 h 6551093"/>
                  <a:gd name="connsiteX3" fmla="*/ 238335 w 4213879"/>
                  <a:gd name="connsiteY3" fmla="*/ 4190189 h 6551093"/>
                  <a:gd name="connsiteX4" fmla="*/ 591601 w 4213879"/>
                  <a:gd name="connsiteY4" fmla="*/ 4564738 h 6551093"/>
                  <a:gd name="connsiteX5" fmla="*/ 1187502 w 4213879"/>
                  <a:gd name="connsiteY5" fmla="*/ 5975604 h 6551093"/>
                  <a:gd name="connsiteX6" fmla="*/ 2421479 w 4213879"/>
                  <a:gd name="connsiteY6" fmla="*/ 6505505 h 6551093"/>
                  <a:gd name="connsiteX7" fmla="*/ 3392864 w 4213879"/>
                  <a:gd name="connsiteY7" fmla="*/ 5702073 h 6551093"/>
                  <a:gd name="connsiteX8" fmla="*/ 3488382 w 4213879"/>
                  <a:gd name="connsiteY8" fmla="*/ 4047544 h 6551093"/>
                  <a:gd name="connsiteX9" fmla="*/ 3982954 w 4213879"/>
                  <a:gd name="connsiteY9" fmla="*/ 3701122 h 6551093"/>
                  <a:gd name="connsiteX10" fmla="*/ 4161733 w 4213879"/>
                  <a:gd name="connsiteY10" fmla="*/ 2921099 h 6551093"/>
                  <a:gd name="connsiteX11" fmla="*/ 3443160 w 4213879"/>
                  <a:gd name="connsiteY11" fmla="*/ 2716307 h 6551093"/>
                  <a:gd name="connsiteX12" fmla="*/ 3203636 w 4213879"/>
                  <a:gd name="connsiteY12" fmla="*/ 932066 h 6551093"/>
                  <a:gd name="connsiteX13" fmla="*/ 1415639 w 4213879"/>
                  <a:gd name="connsiteY13" fmla="*/ 196145 h 6551093"/>
                  <a:gd name="connsiteX0" fmla="*/ 1415639 w 4213879"/>
                  <a:gd name="connsiteY0" fmla="*/ 196145 h 6551093"/>
                  <a:gd name="connsiteX1" fmla="*/ 79365 w 4213879"/>
                  <a:gd name="connsiteY1" fmla="*/ 2417322 h 6551093"/>
                  <a:gd name="connsiteX2" fmla="*/ 226919 w 4213879"/>
                  <a:gd name="connsiteY2" fmla="*/ 2756465 h 6551093"/>
                  <a:gd name="connsiteX3" fmla="*/ 238335 w 4213879"/>
                  <a:gd name="connsiteY3" fmla="*/ 4190189 h 6551093"/>
                  <a:gd name="connsiteX4" fmla="*/ 591601 w 4213879"/>
                  <a:gd name="connsiteY4" fmla="*/ 4564738 h 6551093"/>
                  <a:gd name="connsiteX5" fmla="*/ 1187502 w 4213879"/>
                  <a:gd name="connsiteY5" fmla="*/ 5975604 h 6551093"/>
                  <a:gd name="connsiteX6" fmla="*/ 2421479 w 4213879"/>
                  <a:gd name="connsiteY6" fmla="*/ 6505505 h 6551093"/>
                  <a:gd name="connsiteX7" fmla="*/ 3392864 w 4213879"/>
                  <a:gd name="connsiteY7" fmla="*/ 5702073 h 6551093"/>
                  <a:gd name="connsiteX8" fmla="*/ 3488382 w 4213879"/>
                  <a:gd name="connsiteY8" fmla="*/ 4047544 h 6551093"/>
                  <a:gd name="connsiteX9" fmla="*/ 3982954 w 4213879"/>
                  <a:gd name="connsiteY9" fmla="*/ 3701122 h 6551093"/>
                  <a:gd name="connsiteX10" fmla="*/ 4161733 w 4213879"/>
                  <a:gd name="connsiteY10" fmla="*/ 2921099 h 6551093"/>
                  <a:gd name="connsiteX11" fmla="*/ 3443160 w 4213879"/>
                  <a:gd name="connsiteY11" fmla="*/ 2716307 h 6551093"/>
                  <a:gd name="connsiteX12" fmla="*/ 3203636 w 4213879"/>
                  <a:gd name="connsiteY12" fmla="*/ 932066 h 6551093"/>
                  <a:gd name="connsiteX13" fmla="*/ 1415639 w 4213879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82090 w 4075472"/>
                  <a:gd name="connsiteY10" fmla="*/ 2921099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139028"/>
                  <a:gd name="connsiteY0" fmla="*/ 196145 h 6551093"/>
                  <a:gd name="connsiteX1" fmla="*/ 79365 w 4139028"/>
                  <a:gd name="connsiteY1" fmla="*/ 2417322 h 6551093"/>
                  <a:gd name="connsiteX2" fmla="*/ 226919 w 4139028"/>
                  <a:gd name="connsiteY2" fmla="*/ 2756465 h 6551093"/>
                  <a:gd name="connsiteX3" fmla="*/ 238335 w 4139028"/>
                  <a:gd name="connsiteY3" fmla="*/ 4190189 h 6551093"/>
                  <a:gd name="connsiteX4" fmla="*/ 591601 w 4139028"/>
                  <a:gd name="connsiteY4" fmla="*/ 4564738 h 6551093"/>
                  <a:gd name="connsiteX5" fmla="*/ 1187502 w 4139028"/>
                  <a:gd name="connsiteY5" fmla="*/ 5975604 h 6551093"/>
                  <a:gd name="connsiteX6" fmla="*/ 2421479 w 4139028"/>
                  <a:gd name="connsiteY6" fmla="*/ 6505505 h 6551093"/>
                  <a:gd name="connsiteX7" fmla="*/ 3392864 w 4139028"/>
                  <a:gd name="connsiteY7" fmla="*/ 5702073 h 6551093"/>
                  <a:gd name="connsiteX8" fmla="*/ 3488382 w 4139028"/>
                  <a:gd name="connsiteY8" fmla="*/ 4047544 h 6551093"/>
                  <a:gd name="connsiteX9" fmla="*/ 3982954 w 4139028"/>
                  <a:gd name="connsiteY9" fmla="*/ 3701122 h 6551093"/>
                  <a:gd name="connsiteX10" fmla="*/ 4086882 w 4139028"/>
                  <a:gd name="connsiteY10" fmla="*/ 2716307 h 6551093"/>
                  <a:gd name="connsiteX11" fmla="*/ 3443160 w 4139028"/>
                  <a:gd name="connsiteY11" fmla="*/ 2716307 h 6551093"/>
                  <a:gd name="connsiteX12" fmla="*/ 3203636 w 4139028"/>
                  <a:gd name="connsiteY12" fmla="*/ 932066 h 6551093"/>
                  <a:gd name="connsiteX13" fmla="*/ 1415639 w 4139028"/>
                  <a:gd name="connsiteY13" fmla="*/ 196145 h 6551093"/>
                  <a:gd name="connsiteX0" fmla="*/ 1415639 w 4139028"/>
                  <a:gd name="connsiteY0" fmla="*/ 196145 h 6551093"/>
                  <a:gd name="connsiteX1" fmla="*/ 79365 w 4139028"/>
                  <a:gd name="connsiteY1" fmla="*/ 2417322 h 6551093"/>
                  <a:gd name="connsiteX2" fmla="*/ 226919 w 4139028"/>
                  <a:gd name="connsiteY2" fmla="*/ 2756465 h 6551093"/>
                  <a:gd name="connsiteX3" fmla="*/ 238335 w 4139028"/>
                  <a:gd name="connsiteY3" fmla="*/ 4190189 h 6551093"/>
                  <a:gd name="connsiteX4" fmla="*/ 591601 w 4139028"/>
                  <a:gd name="connsiteY4" fmla="*/ 4564738 h 6551093"/>
                  <a:gd name="connsiteX5" fmla="*/ 1187502 w 4139028"/>
                  <a:gd name="connsiteY5" fmla="*/ 5975604 h 6551093"/>
                  <a:gd name="connsiteX6" fmla="*/ 2421479 w 4139028"/>
                  <a:gd name="connsiteY6" fmla="*/ 6505505 h 6551093"/>
                  <a:gd name="connsiteX7" fmla="*/ 3392864 w 4139028"/>
                  <a:gd name="connsiteY7" fmla="*/ 5702073 h 6551093"/>
                  <a:gd name="connsiteX8" fmla="*/ 3488382 w 4139028"/>
                  <a:gd name="connsiteY8" fmla="*/ 4047544 h 6551093"/>
                  <a:gd name="connsiteX9" fmla="*/ 3982954 w 4139028"/>
                  <a:gd name="connsiteY9" fmla="*/ 3701122 h 6551093"/>
                  <a:gd name="connsiteX10" fmla="*/ 4086882 w 4139028"/>
                  <a:gd name="connsiteY10" fmla="*/ 2716307 h 6551093"/>
                  <a:gd name="connsiteX11" fmla="*/ 3443160 w 4139028"/>
                  <a:gd name="connsiteY11" fmla="*/ 2716307 h 6551093"/>
                  <a:gd name="connsiteX12" fmla="*/ 3203636 w 4139028"/>
                  <a:gd name="connsiteY12" fmla="*/ 932066 h 6551093"/>
                  <a:gd name="connsiteX13" fmla="*/ 1415639 w 4139028"/>
                  <a:gd name="connsiteY13" fmla="*/ 196145 h 6551093"/>
                  <a:gd name="connsiteX0" fmla="*/ 1415639 w 4094328"/>
                  <a:gd name="connsiteY0" fmla="*/ 196145 h 6551093"/>
                  <a:gd name="connsiteX1" fmla="*/ 79365 w 4094328"/>
                  <a:gd name="connsiteY1" fmla="*/ 2417322 h 6551093"/>
                  <a:gd name="connsiteX2" fmla="*/ 226919 w 4094328"/>
                  <a:gd name="connsiteY2" fmla="*/ 2756465 h 6551093"/>
                  <a:gd name="connsiteX3" fmla="*/ 238335 w 4094328"/>
                  <a:gd name="connsiteY3" fmla="*/ 4190189 h 6551093"/>
                  <a:gd name="connsiteX4" fmla="*/ 591601 w 4094328"/>
                  <a:gd name="connsiteY4" fmla="*/ 4564738 h 6551093"/>
                  <a:gd name="connsiteX5" fmla="*/ 1187502 w 4094328"/>
                  <a:gd name="connsiteY5" fmla="*/ 5975604 h 6551093"/>
                  <a:gd name="connsiteX6" fmla="*/ 2421479 w 4094328"/>
                  <a:gd name="connsiteY6" fmla="*/ 6505505 h 6551093"/>
                  <a:gd name="connsiteX7" fmla="*/ 3392864 w 4094328"/>
                  <a:gd name="connsiteY7" fmla="*/ 5702073 h 6551093"/>
                  <a:gd name="connsiteX8" fmla="*/ 3488382 w 4094328"/>
                  <a:gd name="connsiteY8" fmla="*/ 4047544 h 6551093"/>
                  <a:gd name="connsiteX9" fmla="*/ 3982954 w 4094328"/>
                  <a:gd name="connsiteY9" fmla="*/ 3701122 h 6551093"/>
                  <a:gd name="connsiteX10" fmla="*/ 4086882 w 4094328"/>
                  <a:gd name="connsiteY10" fmla="*/ 2716307 h 6551093"/>
                  <a:gd name="connsiteX11" fmla="*/ 3443160 w 4094328"/>
                  <a:gd name="connsiteY11" fmla="*/ 2716307 h 6551093"/>
                  <a:gd name="connsiteX12" fmla="*/ 3203636 w 4094328"/>
                  <a:gd name="connsiteY12" fmla="*/ 932066 h 6551093"/>
                  <a:gd name="connsiteX13" fmla="*/ 1415639 w 4094328"/>
                  <a:gd name="connsiteY13" fmla="*/ 196145 h 6551093"/>
                  <a:gd name="connsiteX0" fmla="*/ 1415639 w 4094328"/>
                  <a:gd name="connsiteY0" fmla="*/ 196145 h 6551093"/>
                  <a:gd name="connsiteX1" fmla="*/ 79365 w 4094328"/>
                  <a:gd name="connsiteY1" fmla="*/ 2417322 h 6551093"/>
                  <a:gd name="connsiteX2" fmla="*/ 226919 w 4094328"/>
                  <a:gd name="connsiteY2" fmla="*/ 2756465 h 6551093"/>
                  <a:gd name="connsiteX3" fmla="*/ 238335 w 4094328"/>
                  <a:gd name="connsiteY3" fmla="*/ 4190189 h 6551093"/>
                  <a:gd name="connsiteX4" fmla="*/ 591601 w 4094328"/>
                  <a:gd name="connsiteY4" fmla="*/ 4564738 h 6551093"/>
                  <a:gd name="connsiteX5" fmla="*/ 1187502 w 4094328"/>
                  <a:gd name="connsiteY5" fmla="*/ 5975604 h 6551093"/>
                  <a:gd name="connsiteX6" fmla="*/ 2421479 w 4094328"/>
                  <a:gd name="connsiteY6" fmla="*/ 6505505 h 6551093"/>
                  <a:gd name="connsiteX7" fmla="*/ 3392864 w 4094328"/>
                  <a:gd name="connsiteY7" fmla="*/ 5702073 h 6551093"/>
                  <a:gd name="connsiteX8" fmla="*/ 3488382 w 4094328"/>
                  <a:gd name="connsiteY8" fmla="*/ 4047544 h 6551093"/>
                  <a:gd name="connsiteX9" fmla="*/ 3982954 w 4094328"/>
                  <a:gd name="connsiteY9" fmla="*/ 3701122 h 6551093"/>
                  <a:gd name="connsiteX10" fmla="*/ 4086882 w 4094328"/>
                  <a:gd name="connsiteY10" fmla="*/ 2716307 h 6551093"/>
                  <a:gd name="connsiteX11" fmla="*/ 3443160 w 4094328"/>
                  <a:gd name="connsiteY11" fmla="*/ 2716307 h 6551093"/>
                  <a:gd name="connsiteX12" fmla="*/ 3203636 w 4094328"/>
                  <a:gd name="connsiteY12" fmla="*/ 932066 h 6551093"/>
                  <a:gd name="connsiteX13" fmla="*/ 1415639 w 4094328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4027000 w 4075472"/>
                  <a:gd name="connsiteY10" fmla="*/ 2921099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4027001 w 4075472"/>
                  <a:gd name="connsiteY10" fmla="*/ 2921099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4027001 w 4075472"/>
                  <a:gd name="connsiteY10" fmla="*/ 2716307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52149 w 4075472"/>
                  <a:gd name="connsiteY10" fmla="*/ 2716307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075472"/>
                  <a:gd name="connsiteY0" fmla="*/ 196145 h 6551093"/>
                  <a:gd name="connsiteX1" fmla="*/ 79365 w 4075472"/>
                  <a:gd name="connsiteY1" fmla="*/ 2417322 h 6551093"/>
                  <a:gd name="connsiteX2" fmla="*/ 226919 w 4075472"/>
                  <a:gd name="connsiteY2" fmla="*/ 2756465 h 6551093"/>
                  <a:gd name="connsiteX3" fmla="*/ 238335 w 4075472"/>
                  <a:gd name="connsiteY3" fmla="*/ 4190189 h 6551093"/>
                  <a:gd name="connsiteX4" fmla="*/ 591601 w 4075472"/>
                  <a:gd name="connsiteY4" fmla="*/ 4564738 h 6551093"/>
                  <a:gd name="connsiteX5" fmla="*/ 1187502 w 4075472"/>
                  <a:gd name="connsiteY5" fmla="*/ 5975604 h 6551093"/>
                  <a:gd name="connsiteX6" fmla="*/ 2421479 w 4075472"/>
                  <a:gd name="connsiteY6" fmla="*/ 6505505 h 6551093"/>
                  <a:gd name="connsiteX7" fmla="*/ 3392864 w 4075472"/>
                  <a:gd name="connsiteY7" fmla="*/ 5702073 h 6551093"/>
                  <a:gd name="connsiteX8" fmla="*/ 3488382 w 4075472"/>
                  <a:gd name="connsiteY8" fmla="*/ 4047544 h 6551093"/>
                  <a:gd name="connsiteX9" fmla="*/ 3982954 w 4075472"/>
                  <a:gd name="connsiteY9" fmla="*/ 3701122 h 6551093"/>
                  <a:gd name="connsiteX10" fmla="*/ 3937179 w 4075472"/>
                  <a:gd name="connsiteY10" fmla="*/ 2569839 h 6551093"/>
                  <a:gd name="connsiteX11" fmla="*/ 3443160 w 4075472"/>
                  <a:gd name="connsiteY11" fmla="*/ 2716307 h 6551093"/>
                  <a:gd name="connsiteX12" fmla="*/ 3203636 w 4075472"/>
                  <a:gd name="connsiteY12" fmla="*/ 932066 h 6551093"/>
                  <a:gd name="connsiteX13" fmla="*/ 1415639 w 4075472"/>
                  <a:gd name="connsiteY13" fmla="*/ 196145 h 6551093"/>
                  <a:gd name="connsiteX0" fmla="*/ 1415639 w 4128519"/>
                  <a:gd name="connsiteY0" fmla="*/ 196145 h 6551093"/>
                  <a:gd name="connsiteX1" fmla="*/ 79365 w 4128519"/>
                  <a:gd name="connsiteY1" fmla="*/ 2417322 h 6551093"/>
                  <a:gd name="connsiteX2" fmla="*/ 226919 w 4128519"/>
                  <a:gd name="connsiteY2" fmla="*/ 2756465 h 6551093"/>
                  <a:gd name="connsiteX3" fmla="*/ 238335 w 4128519"/>
                  <a:gd name="connsiteY3" fmla="*/ 4190189 h 6551093"/>
                  <a:gd name="connsiteX4" fmla="*/ 591601 w 4128519"/>
                  <a:gd name="connsiteY4" fmla="*/ 4564738 h 6551093"/>
                  <a:gd name="connsiteX5" fmla="*/ 1187502 w 4128519"/>
                  <a:gd name="connsiteY5" fmla="*/ 5975604 h 6551093"/>
                  <a:gd name="connsiteX6" fmla="*/ 2421479 w 4128519"/>
                  <a:gd name="connsiteY6" fmla="*/ 6505505 h 6551093"/>
                  <a:gd name="connsiteX7" fmla="*/ 3392864 w 4128519"/>
                  <a:gd name="connsiteY7" fmla="*/ 5702073 h 6551093"/>
                  <a:gd name="connsiteX8" fmla="*/ 3488382 w 4128519"/>
                  <a:gd name="connsiteY8" fmla="*/ 4047544 h 6551093"/>
                  <a:gd name="connsiteX9" fmla="*/ 3982954 w 4128519"/>
                  <a:gd name="connsiteY9" fmla="*/ 3701122 h 6551093"/>
                  <a:gd name="connsiteX10" fmla="*/ 3937179 w 4128519"/>
                  <a:gd name="connsiteY10" fmla="*/ 2569839 h 6551093"/>
                  <a:gd name="connsiteX11" fmla="*/ 3443160 w 4128519"/>
                  <a:gd name="connsiteY11" fmla="*/ 2716307 h 6551093"/>
                  <a:gd name="connsiteX12" fmla="*/ 3203636 w 4128519"/>
                  <a:gd name="connsiteY12" fmla="*/ 932066 h 6551093"/>
                  <a:gd name="connsiteX13" fmla="*/ 1415639 w 4128519"/>
                  <a:gd name="connsiteY13" fmla="*/ 196145 h 6551093"/>
                  <a:gd name="connsiteX0" fmla="*/ 1415639 w 4128519"/>
                  <a:gd name="connsiteY0" fmla="*/ 196145 h 6551093"/>
                  <a:gd name="connsiteX1" fmla="*/ 79365 w 4128519"/>
                  <a:gd name="connsiteY1" fmla="*/ 2417322 h 6551093"/>
                  <a:gd name="connsiteX2" fmla="*/ 226919 w 4128519"/>
                  <a:gd name="connsiteY2" fmla="*/ 2756465 h 6551093"/>
                  <a:gd name="connsiteX3" fmla="*/ 238335 w 4128519"/>
                  <a:gd name="connsiteY3" fmla="*/ 4190189 h 6551093"/>
                  <a:gd name="connsiteX4" fmla="*/ 591601 w 4128519"/>
                  <a:gd name="connsiteY4" fmla="*/ 4564738 h 6551093"/>
                  <a:gd name="connsiteX5" fmla="*/ 1187502 w 4128519"/>
                  <a:gd name="connsiteY5" fmla="*/ 5975604 h 6551093"/>
                  <a:gd name="connsiteX6" fmla="*/ 2421479 w 4128519"/>
                  <a:gd name="connsiteY6" fmla="*/ 6505505 h 6551093"/>
                  <a:gd name="connsiteX7" fmla="*/ 3392864 w 4128519"/>
                  <a:gd name="connsiteY7" fmla="*/ 5702073 h 6551093"/>
                  <a:gd name="connsiteX8" fmla="*/ 3488382 w 4128519"/>
                  <a:gd name="connsiteY8" fmla="*/ 4047544 h 6551093"/>
                  <a:gd name="connsiteX9" fmla="*/ 3982954 w 4128519"/>
                  <a:gd name="connsiteY9" fmla="*/ 3701122 h 6551093"/>
                  <a:gd name="connsiteX10" fmla="*/ 3937179 w 4128519"/>
                  <a:gd name="connsiteY10" fmla="*/ 2663046 h 6551093"/>
                  <a:gd name="connsiteX11" fmla="*/ 3443160 w 4128519"/>
                  <a:gd name="connsiteY11" fmla="*/ 2716307 h 6551093"/>
                  <a:gd name="connsiteX12" fmla="*/ 3203636 w 4128519"/>
                  <a:gd name="connsiteY12" fmla="*/ 932066 h 6551093"/>
                  <a:gd name="connsiteX13" fmla="*/ 1415639 w 4128519"/>
                  <a:gd name="connsiteY13" fmla="*/ 196145 h 6551093"/>
                  <a:gd name="connsiteX0" fmla="*/ 1415639 w 4128519"/>
                  <a:gd name="connsiteY0" fmla="*/ 196145 h 6551093"/>
                  <a:gd name="connsiteX1" fmla="*/ 79365 w 4128519"/>
                  <a:gd name="connsiteY1" fmla="*/ 2417322 h 6551093"/>
                  <a:gd name="connsiteX2" fmla="*/ 226919 w 4128519"/>
                  <a:gd name="connsiteY2" fmla="*/ 2756465 h 6551093"/>
                  <a:gd name="connsiteX3" fmla="*/ 238335 w 4128519"/>
                  <a:gd name="connsiteY3" fmla="*/ 4190189 h 6551093"/>
                  <a:gd name="connsiteX4" fmla="*/ 591601 w 4128519"/>
                  <a:gd name="connsiteY4" fmla="*/ 4564738 h 6551093"/>
                  <a:gd name="connsiteX5" fmla="*/ 1187502 w 4128519"/>
                  <a:gd name="connsiteY5" fmla="*/ 5975604 h 6551093"/>
                  <a:gd name="connsiteX6" fmla="*/ 2421479 w 4128519"/>
                  <a:gd name="connsiteY6" fmla="*/ 6505505 h 6551093"/>
                  <a:gd name="connsiteX7" fmla="*/ 3392864 w 4128519"/>
                  <a:gd name="connsiteY7" fmla="*/ 5702073 h 6551093"/>
                  <a:gd name="connsiteX8" fmla="*/ 3488382 w 4128519"/>
                  <a:gd name="connsiteY8" fmla="*/ 4047544 h 6551093"/>
                  <a:gd name="connsiteX9" fmla="*/ 3982954 w 4128519"/>
                  <a:gd name="connsiteY9" fmla="*/ 3701122 h 6551093"/>
                  <a:gd name="connsiteX10" fmla="*/ 3937179 w 4128519"/>
                  <a:gd name="connsiteY10" fmla="*/ 2921099 h 6551093"/>
                  <a:gd name="connsiteX11" fmla="*/ 3443160 w 4128519"/>
                  <a:gd name="connsiteY11" fmla="*/ 2716307 h 6551093"/>
                  <a:gd name="connsiteX12" fmla="*/ 3203636 w 4128519"/>
                  <a:gd name="connsiteY12" fmla="*/ 932066 h 6551093"/>
                  <a:gd name="connsiteX13" fmla="*/ 1415639 w 4128519"/>
                  <a:gd name="connsiteY13" fmla="*/ 196145 h 6551093"/>
                  <a:gd name="connsiteX0" fmla="*/ 1415639 w 4158459"/>
                  <a:gd name="connsiteY0" fmla="*/ 196145 h 6551093"/>
                  <a:gd name="connsiteX1" fmla="*/ 79365 w 4158459"/>
                  <a:gd name="connsiteY1" fmla="*/ 2417322 h 6551093"/>
                  <a:gd name="connsiteX2" fmla="*/ 226919 w 4158459"/>
                  <a:gd name="connsiteY2" fmla="*/ 2756465 h 6551093"/>
                  <a:gd name="connsiteX3" fmla="*/ 238335 w 4158459"/>
                  <a:gd name="connsiteY3" fmla="*/ 4190189 h 6551093"/>
                  <a:gd name="connsiteX4" fmla="*/ 591601 w 4158459"/>
                  <a:gd name="connsiteY4" fmla="*/ 4564738 h 6551093"/>
                  <a:gd name="connsiteX5" fmla="*/ 1187502 w 4158459"/>
                  <a:gd name="connsiteY5" fmla="*/ 5975604 h 6551093"/>
                  <a:gd name="connsiteX6" fmla="*/ 2421479 w 4158459"/>
                  <a:gd name="connsiteY6" fmla="*/ 6505505 h 6551093"/>
                  <a:gd name="connsiteX7" fmla="*/ 3392864 w 4158459"/>
                  <a:gd name="connsiteY7" fmla="*/ 5702073 h 6551093"/>
                  <a:gd name="connsiteX8" fmla="*/ 3488382 w 4158459"/>
                  <a:gd name="connsiteY8" fmla="*/ 4047544 h 6551093"/>
                  <a:gd name="connsiteX9" fmla="*/ 3982954 w 4158459"/>
                  <a:gd name="connsiteY9" fmla="*/ 3701122 h 6551093"/>
                  <a:gd name="connsiteX10" fmla="*/ 3967119 w 4158459"/>
                  <a:gd name="connsiteY10" fmla="*/ 2702992 h 6551093"/>
                  <a:gd name="connsiteX11" fmla="*/ 3443160 w 4158459"/>
                  <a:gd name="connsiteY11" fmla="*/ 2716307 h 6551093"/>
                  <a:gd name="connsiteX12" fmla="*/ 3203636 w 4158459"/>
                  <a:gd name="connsiteY12" fmla="*/ 932066 h 6551093"/>
                  <a:gd name="connsiteX13" fmla="*/ 1415639 w 4158459"/>
                  <a:gd name="connsiteY13" fmla="*/ 196145 h 6551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58459" h="6551093">
                    <a:moveTo>
                      <a:pt x="1415639" y="196145"/>
                    </a:moveTo>
                    <a:cubicBezTo>
                      <a:pt x="775531" y="376785"/>
                      <a:pt x="0" y="1260126"/>
                      <a:pt x="79365" y="2417322"/>
                    </a:cubicBezTo>
                    <a:cubicBezTo>
                      <a:pt x="370395" y="2531866"/>
                      <a:pt x="200424" y="2460987"/>
                      <a:pt x="226919" y="2756465"/>
                    </a:cubicBezTo>
                    <a:cubicBezTo>
                      <a:pt x="253414" y="3051943"/>
                      <a:pt x="248473" y="3674684"/>
                      <a:pt x="238335" y="4190189"/>
                    </a:cubicBezTo>
                    <a:cubicBezTo>
                      <a:pt x="252582" y="4540055"/>
                      <a:pt x="433407" y="4267169"/>
                      <a:pt x="591601" y="4564738"/>
                    </a:cubicBezTo>
                    <a:cubicBezTo>
                      <a:pt x="749795" y="4862307"/>
                      <a:pt x="882522" y="5652143"/>
                      <a:pt x="1187502" y="5975604"/>
                    </a:cubicBezTo>
                    <a:cubicBezTo>
                      <a:pt x="1487495" y="6365443"/>
                      <a:pt x="2053919" y="6551093"/>
                      <a:pt x="2421479" y="6505505"/>
                    </a:cubicBezTo>
                    <a:cubicBezTo>
                      <a:pt x="2789039" y="6459917"/>
                      <a:pt x="3215047" y="6111733"/>
                      <a:pt x="3392864" y="5702073"/>
                    </a:cubicBezTo>
                    <a:cubicBezTo>
                      <a:pt x="3570681" y="5292413"/>
                      <a:pt x="3460019" y="4226132"/>
                      <a:pt x="3488382" y="4047544"/>
                    </a:cubicBezTo>
                    <a:cubicBezTo>
                      <a:pt x="3952095" y="3939677"/>
                      <a:pt x="3872636" y="3871948"/>
                      <a:pt x="3982954" y="3701122"/>
                    </a:cubicBezTo>
                    <a:cubicBezTo>
                      <a:pt x="4075472" y="3470702"/>
                      <a:pt x="4158459" y="2908701"/>
                      <a:pt x="3967119" y="2702992"/>
                    </a:cubicBezTo>
                    <a:cubicBezTo>
                      <a:pt x="3781476" y="2615165"/>
                      <a:pt x="3672475" y="2766672"/>
                      <a:pt x="3443160" y="2716307"/>
                    </a:cubicBezTo>
                    <a:cubicBezTo>
                      <a:pt x="3450386" y="2364952"/>
                      <a:pt x="3422230" y="1408865"/>
                      <a:pt x="3203636" y="932066"/>
                    </a:cubicBezTo>
                    <a:cubicBezTo>
                      <a:pt x="2925150" y="535610"/>
                      <a:pt x="2496480" y="0"/>
                      <a:pt x="1415639" y="196145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322" name="手繪多邊形 3"/>
              <p:cNvSpPr/>
              <p:nvPr/>
            </p:nvSpPr>
            <p:spPr>
              <a:xfrm>
                <a:off x="3491414" y="-11477327"/>
                <a:ext cx="2655620" cy="6908879"/>
              </a:xfrm>
              <a:custGeom>
                <a:avLst/>
                <a:gdLst>
                  <a:gd name="connsiteX0" fmla="*/ 91440 w 2743200"/>
                  <a:gd name="connsiteY0" fmla="*/ 0 h 6035040"/>
                  <a:gd name="connsiteX1" fmla="*/ 1554480 w 2743200"/>
                  <a:gd name="connsiteY1" fmla="*/ 1005840 h 6035040"/>
                  <a:gd name="connsiteX2" fmla="*/ 2651760 w 2743200"/>
                  <a:gd name="connsiteY2" fmla="*/ 0 h 6035040"/>
                  <a:gd name="connsiteX3" fmla="*/ 2743200 w 2743200"/>
                  <a:gd name="connsiteY3" fmla="*/ 548640 h 6035040"/>
                  <a:gd name="connsiteX4" fmla="*/ 2286000 w 2743200"/>
                  <a:gd name="connsiteY4" fmla="*/ 6035040 h 6035040"/>
                  <a:gd name="connsiteX5" fmla="*/ 2103120 w 2743200"/>
                  <a:gd name="connsiteY5" fmla="*/ 3474720 h 6035040"/>
                  <a:gd name="connsiteX6" fmla="*/ 1554480 w 2743200"/>
                  <a:gd name="connsiteY6" fmla="*/ 2103120 h 6035040"/>
                  <a:gd name="connsiteX7" fmla="*/ 1554480 w 2743200"/>
                  <a:gd name="connsiteY7" fmla="*/ 1554480 h 6035040"/>
                  <a:gd name="connsiteX8" fmla="*/ 2103120 w 2743200"/>
                  <a:gd name="connsiteY8" fmla="*/ 1371600 h 6035040"/>
                  <a:gd name="connsiteX9" fmla="*/ 1645920 w 2743200"/>
                  <a:gd name="connsiteY9" fmla="*/ 1097280 h 6035040"/>
                  <a:gd name="connsiteX10" fmla="*/ 1097280 w 2743200"/>
                  <a:gd name="connsiteY10" fmla="*/ 1097280 h 6035040"/>
                  <a:gd name="connsiteX11" fmla="*/ 1097280 w 2743200"/>
                  <a:gd name="connsiteY11" fmla="*/ 1645920 h 6035040"/>
                  <a:gd name="connsiteX12" fmla="*/ 731520 w 2743200"/>
                  <a:gd name="connsiteY12" fmla="*/ 3840480 h 6035040"/>
                  <a:gd name="connsiteX13" fmla="*/ 457200 w 2743200"/>
                  <a:gd name="connsiteY13" fmla="*/ 2743200 h 6035040"/>
                  <a:gd name="connsiteX14" fmla="*/ 0 w 2743200"/>
                  <a:gd name="connsiteY14" fmla="*/ 457200 h 6035040"/>
                  <a:gd name="connsiteX15" fmla="*/ 274320 w 2743200"/>
                  <a:gd name="connsiteY15" fmla="*/ 91440 h 6035040"/>
                  <a:gd name="connsiteX0" fmla="*/ 91440 w 2743200"/>
                  <a:gd name="connsiteY0" fmla="*/ 12392 h 6047432"/>
                  <a:gd name="connsiteX1" fmla="*/ 1554480 w 2743200"/>
                  <a:gd name="connsiteY1" fmla="*/ 1018232 h 6047432"/>
                  <a:gd name="connsiteX2" fmla="*/ 2651760 w 2743200"/>
                  <a:gd name="connsiteY2" fmla="*/ 12392 h 6047432"/>
                  <a:gd name="connsiteX3" fmla="*/ 2743200 w 2743200"/>
                  <a:gd name="connsiteY3" fmla="*/ 561032 h 6047432"/>
                  <a:gd name="connsiteX4" fmla="*/ 2286000 w 2743200"/>
                  <a:gd name="connsiteY4" fmla="*/ 6047432 h 6047432"/>
                  <a:gd name="connsiteX5" fmla="*/ 2103120 w 2743200"/>
                  <a:gd name="connsiteY5" fmla="*/ 3487112 h 6047432"/>
                  <a:gd name="connsiteX6" fmla="*/ 1554480 w 2743200"/>
                  <a:gd name="connsiteY6" fmla="*/ 2115512 h 6047432"/>
                  <a:gd name="connsiteX7" fmla="*/ 1554480 w 2743200"/>
                  <a:gd name="connsiteY7" fmla="*/ 1566872 h 6047432"/>
                  <a:gd name="connsiteX8" fmla="*/ 2103120 w 2743200"/>
                  <a:gd name="connsiteY8" fmla="*/ 1383992 h 6047432"/>
                  <a:gd name="connsiteX9" fmla="*/ 1645920 w 2743200"/>
                  <a:gd name="connsiteY9" fmla="*/ 1109672 h 6047432"/>
                  <a:gd name="connsiteX10" fmla="*/ 1097280 w 2743200"/>
                  <a:gd name="connsiteY10" fmla="*/ 1109672 h 6047432"/>
                  <a:gd name="connsiteX11" fmla="*/ 1097280 w 2743200"/>
                  <a:gd name="connsiteY11" fmla="*/ 1658312 h 6047432"/>
                  <a:gd name="connsiteX12" fmla="*/ 731520 w 2743200"/>
                  <a:gd name="connsiteY12" fmla="*/ 3852872 h 6047432"/>
                  <a:gd name="connsiteX13" fmla="*/ 457200 w 2743200"/>
                  <a:gd name="connsiteY13" fmla="*/ 2755592 h 6047432"/>
                  <a:gd name="connsiteX14" fmla="*/ 0 w 2743200"/>
                  <a:gd name="connsiteY14" fmla="*/ 469592 h 6047432"/>
                  <a:gd name="connsiteX15" fmla="*/ 56271 w 2743200"/>
                  <a:gd name="connsiteY15" fmla="*/ 0 h 6047432"/>
                  <a:gd name="connsiteX0" fmla="*/ 91440 w 2743200"/>
                  <a:gd name="connsiteY0" fmla="*/ 12392 h 6047432"/>
                  <a:gd name="connsiteX1" fmla="*/ 1554480 w 2743200"/>
                  <a:gd name="connsiteY1" fmla="*/ 1018232 h 6047432"/>
                  <a:gd name="connsiteX2" fmla="*/ 2651760 w 2743200"/>
                  <a:gd name="connsiteY2" fmla="*/ 12392 h 6047432"/>
                  <a:gd name="connsiteX3" fmla="*/ 2743200 w 2743200"/>
                  <a:gd name="connsiteY3" fmla="*/ 561032 h 6047432"/>
                  <a:gd name="connsiteX4" fmla="*/ 2286000 w 2743200"/>
                  <a:gd name="connsiteY4" fmla="*/ 6047432 h 6047432"/>
                  <a:gd name="connsiteX5" fmla="*/ 2103120 w 2743200"/>
                  <a:gd name="connsiteY5" fmla="*/ 3487112 h 6047432"/>
                  <a:gd name="connsiteX6" fmla="*/ 1554480 w 2743200"/>
                  <a:gd name="connsiteY6" fmla="*/ 2115512 h 6047432"/>
                  <a:gd name="connsiteX7" fmla="*/ 1554480 w 2743200"/>
                  <a:gd name="connsiteY7" fmla="*/ 1566872 h 6047432"/>
                  <a:gd name="connsiteX8" fmla="*/ 2103120 w 2743200"/>
                  <a:gd name="connsiteY8" fmla="*/ 1383992 h 6047432"/>
                  <a:gd name="connsiteX9" fmla="*/ 1645920 w 2743200"/>
                  <a:gd name="connsiteY9" fmla="*/ 1109672 h 6047432"/>
                  <a:gd name="connsiteX10" fmla="*/ 1097280 w 2743200"/>
                  <a:gd name="connsiteY10" fmla="*/ 1109672 h 6047432"/>
                  <a:gd name="connsiteX11" fmla="*/ 1097280 w 2743200"/>
                  <a:gd name="connsiteY11" fmla="*/ 1658312 h 6047432"/>
                  <a:gd name="connsiteX12" fmla="*/ 731520 w 2743200"/>
                  <a:gd name="connsiteY12" fmla="*/ 3852872 h 6047432"/>
                  <a:gd name="connsiteX13" fmla="*/ 457200 w 2743200"/>
                  <a:gd name="connsiteY13" fmla="*/ 2755592 h 6047432"/>
                  <a:gd name="connsiteX14" fmla="*/ 0 w 2743200"/>
                  <a:gd name="connsiteY14" fmla="*/ 469592 h 6047432"/>
                  <a:gd name="connsiteX15" fmla="*/ 56271 w 2743200"/>
                  <a:gd name="connsiteY15" fmla="*/ 0 h 6047432"/>
                  <a:gd name="connsiteX16" fmla="*/ 91440 w 2743200"/>
                  <a:gd name="connsiteY16" fmla="*/ 12392 h 6047432"/>
                  <a:gd name="connsiteX0" fmla="*/ 56271 w 2743200"/>
                  <a:gd name="connsiteY0" fmla="*/ 0 h 6047432"/>
                  <a:gd name="connsiteX1" fmla="*/ 1554480 w 2743200"/>
                  <a:gd name="connsiteY1" fmla="*/ 1018232 h 6047432"/>
                  <a:gd name="connsiteX2" fmla="*/ 2651760 w 2743200"/>
                  <a:gd name="connsiteY2" fmla="*/ 12392 h 6047432"/>
                  <a:gd name="connsiteX3" fmla="*/ 2743200 w 2743200"/>
                  <a:gd name="connsiteY3" fmla="*/ 561032 h 6047432"/>
                  <a:gd name="connsiteX4" fmla="*/ 2286000 w 2743200"/>
                  <a:gd name="connsiteY4" fmla="*/ 6047432 h 6047432"/>
                  <a:gd name="connsiteX5" fmla="*/ 2103120 w 2743200"/>
                  <a:gd name="connsiteY5" fmla="*/ 3487112 h 6047432"/>
                  <a:gd name="connsiteX6" fmla="*/ 1554480 w 2743200"/>
                  <a:gd name="connsiteY6" fmla="*/ 2115512 h 6047432"/>
                  <a:gd name="connsiteX7" fmla="*/ 1554480 w 2743200"/>
                  <a:gd name="connsiteY7" fmla="*/ 1566872 h 6047432"/>
                  <a:gd name="connsiteX8" fmla="*/ 2103120 w 2743200"/>
                  <a:gd name="connsiteY8" fmla="*/ 1383992 h 6047432"/>
                  <a:gd name="connsiteX9" fmla="*/ 1645920 w 2743200"/>
                  <a:gd name="connsiteY9" fmla="*/ 1109672 h 6047432"/>
                  <a:gd name="connsiteX10" fmla="*/ 1097280 w 2743200"/>
                  <a:gd name="connsiteY10" fmla="*/ 1109672 h 6047432"/>
                  <a:gd name="connsiteX11" fmla="*/ 1097280 w 2743200"/>
                  <a:gd name="connsiteY11" fmla="*/ 1658312 h 6047432"/>
                  <a:gd name="connsiteX12" fmla="*/ 731520 w 2743200"/>
                  <a:gd name="connsiteY12" fmla="*/ 3852872 h 6047432"/>
                  <a:gd name="connsiteX13" fmla="*/ 457200 w 2743200"/>
                  <a:gd name="connsiteY13" fmla="*/ 2755592 h 6047432"/>
                  <a:gd name="connsiteX14" fmla="*/ 0 w 2743200"/>
                  <a:gd name="connsiteY14" fmla="*/ 469592 h 6047432"/>
                  <a:gd name="connsiteX15" fmla="*/ 56271 w 2743200"/>
                  <a:gd name="connsiteY15" fmla="*/ 0 h 6047432"/>
                  <a:gd name="connsiteX0" fmla="*/ 56271 w 2743200"/>
                  <a:gd name="connsiteY0" fmla="*/ 0 h 6047432"/>
                  <a:gd name="connsiteX1" fmla="*/ 1554480 w 2743200"/>
                  <a:gd name="connsiteY1" fmla="*/ 1018232 h 6047432"/>
                  <a:gd name="connsiteX2" fmla="*/ 2651760 w 2743200"/>
                  <a:gd name="connsiteY2" fmla="*/ 12392 h 6047432"/>
                  <a:gd name="connsiteX3" fmla="*/ 2743200 w 2743200"/>
                  <a:gd name="connsiteY3" fmla="*/ 561032 h 6047432"/>
                  <a:gd name="connsiteX4" fmla="*/ 2286000 w 2743200"/>
                  <a:gd name="connsiteY4" fmla="*/ 6047432 h 6047432"/>
                  <a:gd name="connsiteX5" fmla="*/ 2103120 w 2743200"/>
                  <a:gd name="connsiteY5" fmla="*/ 3487112 h 6047432"/>
                  <a:gd name="connsiteX6" fmla="*/ 1554480 w 2743200"/>
                  <a:gd name="connsiteY6" fmla="*/ 2115512 h 6047432"/>
                  <a:gd name="connsiteX7" fmla="*/ 1554480 w 2743200"/>
                  <a:gd name="connsiteY7" fmla="*/ 1566872 h 6047432"/>
                  <a:gd name="connsiteX8" fmla="*/ 2103120 w 2743200"/>
                  <a:gd name="connsiteY8" fmla="*/ 1383992 h 6047432"/>
                  <a:gd name="connsiteX9" fmla="*/ 1645920 w 2743200"/>
                  <a:gd name="connsiteY9" fmla="*/ 1109672 h 6047432"/>
                  <a:gd name="connsiteX10" fmla="*/ 1097280 w 2743200"/>
                  <a:gd name="connsiteY10" fmla="*/ 1109672 h 6047432"/>
                  <a:gd name="connsiteX11" fmla="*/ 1097280 w 2743200"/>
                  <a:gd name="connsiteY11" fmla="*/ 1658312 h 6047432"/>
                  <a:gd name="connsiteX12" fmla="*/ 731520 w 2743200"/>
                  <a:gd name="connsiteY12" fmla="*/ 3852872 h 6047432"/>
                  <a:gd name="connsiteX13" fmla="*/ 457200 w 2743200"/>
                  <a:gd name="connsiteY13" fmla="*/ 2755592 h 6047432"/>
                  <a:gd name="connsiteX14" fmla="*/ 0 w 2743200"/>
                  <a:gd name="connsiteY14" fmla="*/ 469592 h 6047432"/>
                  <a:gd name="connsiteX15" fmla="*/ 56271 w 2743200"/>
                  <a:gd name="connsiteY15" fmla="*/ 0 h 6047432"/>
                  <a:gd name="connsiteX0" fmla="*/ 259080 w 2946009"/>
                  <a:gd name="connsiteY0" fmla="*/ 91440 h 6138872"/>
                  <a:gd name="connsiteX1" fmla="*/ 1757289 w 2946009"/>
                  <a:gd name="connsiteY1" fmla="*/ 1109672 h 6138872"/>
                  <a:gd name="connsiteX2" fmla="*/ 2854569 w 2946009"/>
                  <a:gd name="connsiteY2" fmla="*/ 103832 h 6138872"/>
                  <a:gd name="connsiteX3" fmla="*/ 2946009 w 2946009"/>
                  <a:gd name="connsiteY3" fmla="*/ 652472 h 6138872"/>
                  <a:gd name="connsiteX4" fmla="*/ 2488809 w 2946009"/>
                  <a:gd name="connsiteY4" fmla="*/ 6138872 h 6138872"/>
                  <a:gd name="connsiteX5" fmla="*/ 2305929 w 2946009"/>
                  <a:gd name="connsiteY5" fmla="*/ 3578552 h 6138872"/>
                  <a:gd name="connsiteX6" fmla="*/ 1757289 w 2946009"/>
                  <a:gd name="connsiteY6" fmla="*/ 2206952 h 6138872"/>
                  <a:gd name="connsiteX7" fmla="*/ 1757289 w 2946009"/>
                  <a:gd name="connsiteY7" fmla="*/ 1658312 h 6138872"/>
                  <a:gd name="connsiteX8" fmla="*/ 2305929 w 2946009"/>
                  <a:gd name="connsiteY8" fmla="*/ 1475432 h 6138872"/>
                  <a:gd name="connsiteX9" fmla="*/ 1848729 w 2946009"/>
                  <a:gd name="connsiteY9" fmla="*/ 1201112 h 6138872"/>
                  <a:gd name="connsiteX10" fmla="*/ 1300089 w 2946009"/>
                  <a:gd name="connsiteY10" fmla="*/ 1201112 h 6138872"/>
                  <a:gd name="connsiteX11" fmla="*/ 1300089 w 2946009"/>
                  <a:gd name="connsiteY11" fmla="*/ 1749752 h 6138872"/>
                  <a:gd name="connsiteX12" fmla="*/ 934329 w 2946009"/>
                  <a:gd name="connsiteY12" fmla="*/ 3944312 h 6138872"/>
                  <a:gd name="connsiteX13" fmla="*/ 660009 w 2946009"/>
                  <a:gd name="connsiteY13" fmla="*/ 2847032 h 6138872"/>
                  <a:gd name="connsiteX14" fmla="*/ 202809 w 2946009"/>
                  <a:gd name="connsiteY14" fmla="*/ 561032 h 6138872"/>
                  <a:gd name="connsiteX15" fmla="*/ 259080 w 2946009"/>
                  <a:gd name="connsiteY15" fmla="*/ 91440 h 6138872"/>
                  <a:gd name="connsiteX0" fmla="*/ 123092 w 2810021"/>
                  <a:gd name="connsiteY0" fmla="*/ 0 h 6047432"/>
                  <a:gd name="connsiteX1" fmla="*/ 1621301 w 2810021"/>
                  <a:gd name="connsiteY1" fmla="*/ 1018232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21301 w 2810021"/>
                  <a:gd name="connsiteY6" fmla="*/ 2115512 h 6047432"/>
                  <a:gd name="connsiteX7" fmla="*/ 1621301 w 2810021"/>
                  <a:gd name="connsiteY7" fmla="*/ 1566872 h 6047432"/>
                  <a:gd name="connsiteX8" fmla="*/ 2169941 w 2810021"/>
                  <a:gd name="connsiteY8" fmla="*/ 1383992 h 6047432"/>
                  <a:gd name="connsiteX9" fmla="*/ 1712741 w 2810021"/>
                  <a:gd name="connsiteY9" fmla="*/ 1109672 h 6047432"/>
                  <a:gd name="connsiteX10" fmla="*/ 1164101 w 2810021"/>
                  <a:gd name="connsiteY10" fmla="*/ 1109672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3092 w 2810021"/>
                  <a:gd name="connsiteY0" fmla="*/ 0 h 6047432"/>
                  <a:gd name="connsiteX1" fmla="*/ 1621301 w 2810021"/>
                  <a:gd name="connsiteY1" fmla="*/ 1018232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21301 w 2810021"/>
                  <a:gd name="connsiteY6" fmla="*/ 2115512 h 6047432"/>
                  <a:gd name="connsiteX7" fmla="*/ 1621301 w 2810021"/>
                  <a:gd name="connsiteY7" fmla="*/ 1566872 h 6047432"/>
                  <a:gd name="connsiteX8" fmla="*/ 2169941 w 2810021"/>
                  <a:gd name="connsiteY8" fmla="*/ 1383992 h 6047432"/>
                  <a:gd name="connsiteX9" fmla="*/ 1712741 w 2810021"/>
                  <a:gd name="connsiteY9" fmla="*/ 1109672 h 6047432"/>
                  <a:gd name="connsiteX10" fmla="*/ 1164101 w 2810021"/>
                  <a:gd name="connsiteY10" fmla="*/ 1109672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3092 w 2916701"/>
                  <a:gd name="connsiteY0" fmla="*/ 444808 h 6492240"/>
                  <a:gd name="connsiteX1" fmla="*/ 1621301 w 2916701"/>
                  <a:gd name="connsiteY1" fmla="*/ 1463040 h 6492240"/>
                  <a:gd name="connsiteX2" fmla="*/ 2718581 w 2916701"/>
                  <a:gd name="connsiteY2" fmla="*/ 457200 h 6492240"/>
                  <a:gd name="connsiteX3" fmla="*/ 2810021 w 2916701"/>
                  <a:gd name="connsiteY3" fmla="*/ 1005840 h 6492240"/>
                  <a:gd name="connsiteX4" fmla="*/ 2352821 w 2916701"/>
                  <a:gd name="connsiteY4" fmla="*/ 6492240 h 6492240"/>
                  <a:gd name="connsiteX5" fmla="*/ 2169941 w 2916701"/>
                  <a:gd name="connsiteY5" fmla="*/ 3931920 h 6492240"/>
                  <a:gd name="connsiteX6" fmla="*/ 1621301 w 2916701"/>
                  <a:gd name="connsiteY6" fmla="*/ 2560320 h 6492240"/>
                  <a:gd name="connsiteX7" fmla="*/ 1621301 w 2916701"/>
                  <a:gd name="connsiteY7" fmla="*/ 2011680 h 6492240"/>
                  <a:gd name="connsiteX8" fmla="*/ 2169941 w 2916701"/>
                  <a:gd name="connsiteY8" fmla="*/ 1828800 h 6492240"/>
                  <a:gd name="connsiteX9" fmla="*/ 1712741 w 2916701"/>
                  <a:gd name="connsiteY9" fmla="*/ 1554480 h 6492240"/>
                  <a:gd name="connsiteX10" fmla="*/ 1164101 w 2916701"/>
                  <a:gd name="connsiteY10" fmla="*/ 1554480 h 6492240"/>
                  <a:gd name="connsiteX11" fmla="*/ 1164101 w 2916701"/>
                  <a:gd name="connsiteY11" fmla="*/ 2103120 h 6492240"/>
                  <a:gd name="connsiteX12" fmla="*/ 798341 w 2916701"/>
                  <a:gd name="connsiteY12" fmla="*/ 4297680 h 6492240"/>
                  <a:gd name="connsiteX13" fmla="*/ 524021 w 2916701"/>
                  <a:gd name="connsiteY13" fmla="*/ 3200400 h 6492240"/>
                  <a:gd name="connsiteX14" fmla="*/ 66821 w 2916701"/>
                  <a:gd name="connsiteY14" fmla="*/ 914400 h 6492240"/>
                  <a:gd name="connsiteX15" fmla="*/ 123092 w 291670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621301 w 2870981"/>
                  <a:gd name="connsiteY1" fmla="*/ 1463040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64101 w 2870981"/>
                  <a:gd name="connsiteY10" fmla="*/ 1554480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712741 w 2870981"/>
                  <a:gd name="connsiteY9" fmla="*/ 1554480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557418 w 2870981"/>
                  <a:gd name="connsiteY9" fmla="*/ 1593209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69941 w 2870981"/>
                  <a:gd name="connsiteY8" fmla="*/ 1828800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21301 w 2870981"/>
                  <a:gd name="connsiteY6" fmla="*/ 2560320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732783 w 2870981"/>
                  <a:gd name="connsiteY6" fmla="*/ 2660737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732783 w 2870981"/>
                  <a:gd name="connsiteY6" fmla="*/ 2660737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732783 w 2870981"/>
                  <a:gd name="connsiteY6" fmla="*/ 2660737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732783 w 2870981"/>
                  <a:gd name="connsiteY6" fmla="*/ 2660737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32575 w 2870981"/>
                  <a:gd name="connsiteY6" fmla="*/ 2448402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70981"/>
                  <a:gd name="connsiteY0" fmla="*/ 444808 h 6492240"/>
                  <a:gd name="connsiteX1" fmla="*/ 1494788 w 2870981"/>
                  <a:gd name="connsiteY1" fmla="*/ 1471039 h 6492240"/>
                  <a:gd name="connsiteX2" fmla="*/ 2718581 w 2870981"/>
                  <a:gd name="connsiteY2" fmla="*/ 457200 h 6492240"/>
                  <a:gd name="connsiteX3" fmla="*/ 2810021 w 2870981"/>
                  <a:gd name="connsiteY3" fmla="*/ 1005840 h 6492240"/>
                  <a:gd name="connsiteX4" fmla="*/ 2352821 w 2870981"/>
                  <a:gd name="connsiteY4" fmla="*/ 6492240 h 6492240"/>
                  <a:gd name="connsiteX5" fmla="*/ 2169941 w 2870981"/>
                  <a:gd name="connsiteY5" fmla="*/ 3931920 h 6492240"/>
                  <a:gd name="connsiteX6" fmla="*/ 1632575 w 2870981"/>
                  <a:gd name="connsiteY6" fmla="*/ 2448402 h 6492240"/>
                  <a:gd name="connsiteX7" fmla="*/ 1621301 w 2870981"/>
                  <a:gd name="connsiteY7" fmla="*/ 2011680 h 6492240"/>
                  <a:gd name="connsiteX8" fmla="*/ 2108564 w 2870981"/>
                  <a:gd name="connsiteY8" fmla="*/ 1825333 h 6492240"/>
                  <a:gd name="connsiteX9" fmla="*/ 1482262 w 2870981"/>
                  <a:gd name="connsiteY9" fmla="*/ 1617643 h 6492240"/>
                  <a:gd name="connsiteX10" fmla="*/ 1144060 w 2870981"/>
                  <a:gd name="connsiteY10" fmla="*/ 1617643 h 6492240"/>
                  <a:gd name="connsiteX11" fmla="*/ 1164101 w 2870981"/>
                  <a:gd name="connsiteY11" fmla="*/ 2103120 h 6492240"/>
                  <a:gd name="connsiteX12" fmla="*/ 798341 w 2870981"/>
                  <a:gd name="connsiteY12" fmla="*/ 4297680 h 6492240"/>
                  <a:gd name="connsiteX13" fmla="*/ 524021 w 2870981"/>
                  <a:gd name="connsiteY13" fmla="*/ 3200400 h 6492240"/>
                  <a:gd name="connsiteX14" fmla="*/ 66821 w 2870981"/>
                  <a:gd name="connsiteY14" fmla="*/ 914400 h 6492240"/>
                  <a:gd name="connsiteX15" fmla="*/ 123092 w 2870981"/>
                  <a:gd name="connsiteY15" fmla="*/ 444808 h 6492240"/>
                  <a:gd name="connsiteX0" fmla="*/ 123092 w 2810021"/>
                  <a:gd name="connsiteY0" fmla="*/ 0 h 6047432"/>
                  <a:gd name="connsiteX1" fmla="*/ 1494788 w 2810021"/>
                  <a:gd name="connsiteY1" fmla="*/ 1026231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32575 w 2810021"/>
                  <a:gd name="connsiteY6" fmla="*/ 2003594 h 6047432"/>
                  <a:gd name="connsiteX7" fmla="*/ 1621301 w 2810021"/>
                  <a:gd name="connsiteY7" fmla="*/ 1566872 h 6047432"/>
                  <a:gd name="connsiteX8" fmla="*/ 2108564 w 2810021"/>
                  <a:gd name="connsiteY8" fmla="*/ 1380525 h 6047432"/>
                  <a:gd name="connsiteX9" fmla="*/ 1482262 w 2810021"/>
                  <a:gd name="connsiteY9" fmla="*/ 1172835 h 6047432"/>
                  <a:gd name="connsiteX10" fmla="*/ 1144060 w 2810021"/>
                  <a:gd name="connsiteY10" fmla="*/ 1172835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3092 w 2810021"/>
                  <a:gd name="connsiteY0" fmla="*/ 0 h 6047432"/>
                  <a:gd name="connsiteX1" fmla="*/ 1494788 w 2810021"/>
                  <a:gd name="connsiteY1" fmla="*/ 1026231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32575 w 2810021"/>
                  <a:gd name="connsiteY6" fmla="*/ 2003594 h 6047432"/>
                  <a:gd name="connsiteX7" fmla="*/ 1621301 w 2810021"/>
                  <a:gd name="connsiteY7" fmla="*/ 1566872 h 6047432"/>
                  <a:gd name="connsiteX8" fmla="*/ 2108564 w 2810021"/>
                  <a:gd name="connsiteY8" fmla="*/ 1380525 h 6047432"/>
                  <a:gd name="connsiteX9" fmla="*/ 1482262 w 2810021"/>
                  <a:gd name="connsiteY9" fmla="*/ 1172835 h 6047432"/>
                  <a:gd name="connsiteX10" fmla="*/ 1144060 w 2810021"/>
                  <a:gd name="connsiteY10" fmla="*/ 1172835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3092 w 2810021"/>
                  <a:gd name="connsiteY0" fmla="*/ 0 h 6047432"/>
                  <a:gd name="connsiteX1" fmla="*/ 1494788 w 2810021"/>
                  <a:gd name="connsiteY1" fmla="*/ 1026231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32575 w 2810021"/>
                  <a:gd name="connsiteY6" fmla="*/ 2003594 h 6047432"/>
                  <a:gd name="connsiteX7" fmla="*/ 1621301 w 2810021"/>
                  <a:gd name="connsiteY7" fmla="*/ 1566872 h 6047432"/>
                  <a:gd name="connsiteX8" fmla="*/ 2108564 w 2810021"/>
                  <a:gd name="connsiteY8" fmla="*/ 1380525 h 6047432"/>
                  <a:gd name="connsiteX9" fmla="*/ 1482262 w 2810021"/>
                  <a:gd name="connsiteY9" fmla="*/ 1172835 h 6047432"/>
                  <a:gd name="connsiteX10" fmla="*/ 1144060 w 2810021"/>
                  <a:gd name="connsiteY10" fmla="*/ 1172835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3092 w 2810021"/>
                  <a:gd name="connsiteY0" fmla="*/ 0 h 6047432"/>
                  <a:gd name="connsiteX1" fmla="*/ 1494788 w 2810021"/>
                  <a:gd name="connsiteY1" fmla="*/ 1026231 h 6047432"/>
                  <a:gd name="connsiteX2" fmla="*/ 2718581 w 2810021"/>
                  <a:gd name="connsiteY2" fmla="*/ 12392 h 6047432"/>
                  <a:gd name="connsiteX3" fmla="*/ 2810021 w 2810021"/>
                  <a:gd name="connsiteY3" fmla="*/ 561032 h 6047432"/>
                  <a:gd name="connsiteX4" fmla="*/ 2352821 w 2810021"/>
                  <a:gd name="connsiteY4" fmla="*/ 6047432 h 6047432"/>
                  <a:gd name="connsiteX5" fmla="*/ 2169941 w 2810021"/>
                  <a:gd name="connsiteY5" fmla="*/ 3487112 h 6047432"/>
                  <a:gd name="connsiteX6" fmla="*/ 1632575 w 2810021"/>
                  <a:gd name="connsiteY6" fmla="*/ 2003594 h 6047432"/>
                  <a:gd name="connsiteX7" fmla="*/ 1621301 w 2810021"/>
                  <a:gd name="connsiteY7" fmla="*/ 1566872 h 6047432"/>
                  <a:gd name="connsiteX8" fmla="*/ 2108564 w 2810021"/>
                  <a:gd name="connsiteY8" fmla="*/ 1380525 h 6047432"/>
                  <a:gd name="connsiteX9" fmla="*/ 1482262 w 2810021"/>
                  <a:gd name="connsiteY9" fmla="*/ 1172835 h 6047432"/>
                  <a:gd name="connsiteX10" fmla="*/ 1144060 w 2810021"/>
                  <a:gd name="connsiteY10" fmla="*/ 1172835 h 6047432"/>
                  <a:gd name="connsiteX11" fmla="*/ 1164101 w 2810021"/>
                  <a:gd name="connsiteY11" fmla="*/ 1658312 h 6047432"/>
                  <a:gd name="connsiteX12" fmla="*/ 798341 w 2810021"/>
                  <a:gd name="connsiteY12" fmla="*/ 3852872 h 6047432"/>
                  <a:gd name="connsiteX13" fmla="*/ 524021 w 2810021"/>
                  <a:gd name="connsiteY13" fmla="*/ 2755592 h 6047432"/>
                  <a:gd name="connsiteX14" fmla="*/ 66821 w 2810021"/>
                  <a:gd name="connsiteY14" fmla="*/ 469592 h 6047432"/>
                  <a:gd name="connsiteX15" fmla="*/ 123092 w 2810021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  <a:gd name="connsiteX0" fmla="*/ 127644 w 2814573"/>
                  <a:gd name="connsiteY0" fmla="*/ 0 h 6047432"/>
                  <a:gd name="connsiteX1" fmla="*/ 1499340 w 2814573"/>
                  <a:gd name="connsiteY1" fmla="*/ 1026231 h 6047432"/>
                  <a:gd name="connsiteX2" fmla="*/ 2723133 w 2814573"/>
                  <a:gd name="connsiteY2" fmla="*/ 12392 h 6047432"/>
                  <a:gd name="connsiteX3" fmla="*/ 2814573 w 2814573"/>
                  <a:gd name="connsiteY3" fmla="*/ 561032 h 6047432"/>
                  <a:gd name="connsiteX4" fmla="*/ 2357373 w 2814573"/>
                  <a:gd name="connsiteY4" fmla="*/ 6047432 h 6047432"/>
                  <a:gd name="connsiteX5" fmla="*/ 2174493 w 2814573"/>
                  <a:gd name="connsiteY5" fmla="*/ 3487112 h 6047432"/>
                  <a:gd name="connsiteX6" fmla="*/ 1637127 w 2814573"/>
                  <a:gd name="connsiteY6" fmla="*/ 2003594 h 6047432"/>
                  <a:gd name="connsiteX7" fmla="*/ 1625853 w 2814573"/>
                  <a:gd name="connsiteY7" fmla="*/ 1566872 h 6047432"/>
                  <a:gd name="connsiteX8" fmla="*/ 2113116 w 2814573"/>
                  <a:gd name="connsiteY8" fmla="*/ 1380525 h 6047432"/>
                  <a:gd name="connsiteX9" fmla="*/ 1486814 w 2814573"/>
                  <a:gd name="connsiteY9" fmla="*/ 1172835 h 6047432"/>
                  <a:gd name="connsiteX10" fmla="*/ 1148612 w 2814573"/>
                  <a:gd name="connsiteY10" fmla="*/ 1172835 h 6047432"/>
                  <a:gd name="connsiteX11" fmla="*/ 1168653 w 2814573"/>
                  <a:gd name="connsiteY11" fmla="*/ 1658312 h 6047432"/>
                  <a:gd name="connsiteX12" fmla="*/ 802893 w 2814573"/>
                  <a:gd name="connsiteY12" fmla="*/ 3852872 h 6047432"/>
                  <a:gd name="connsiteX13" fmla="*/ 528573 w 2814573"/>
                  <a:gd name="connsiteY13" fmla="*/ 2755592 h 6047432"/>
                  <a:gd name="connsiteX14" fmla="*/ 71373 w 2814573"/>
                  <a:gd name="connsiteY14" fmla="*/ 469592 h 6047432"/>
                  <a:gd name="connsiteX15" fmla="*/ 127644 w 2814573"/>
                  <a:gd name="connsiteY15" fmla="*/ 0 h 6047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14573" h="6047432">
                    <a:moveTo>
                      <a:pt x="127644" y="0"/>
                    </a:moveTo>
                    <a:cubicBezTo>
                      <a:pt x="847039" y="605106"/>
                      <a:pt x="1169626" y="939563"/>
                      <a:pt x="1499340" y="1026231"/>
                    </a:cubicBezTo>
                    <a:cubicBezTo>
                      <a:pt x="1658886" y="941918"/>
                      <a:pt x="2169365" y="658691"/>
                      <a:pt x="2723133" y="12392"/>
                    </a:cubicBezTo>
                    <a:cubicBezTo>
                      <a:pt x="2754955" y="331723"/>
                      <a:pt x="2775246" y="255178"/>
                      <a:pt x="2814573" y="561032"/>
                    </a:cubicBezTo>
                    <a:cubicBezTo>
                      <a:pt x="2563015" y="2498429"/>
                      <a:pt x="2509773" y="4218632"/>
                      <a:pt x="2357373" y="6047432"/>
                    </a:cubicBezTo>
                    <a:lnTo>
                      <a:pt x="2174493" y="3487112"/>
                    </a:lnTo>
                    <a:cubicBezTo>
                      <a:pt x="2052573" y="2831792"/>
                      <a:pt x="1849197" y="2333318"/>
                      <a:pt x="1637127" y="2003594"/>
                    </a:cubicBezTo>
                    <a:cubicBezTo>
                      <a:pt x="1479365" y="1800659"/>
                      <a:pt x="1624127" y="1765570"/>
                      <a:pt x="1625853" y="1566872"/>
                    </a:cubicBezTo>
                    <a:cubicBezTo>
                      <a:pt x="1717293" y="1444952"/>
                      <a:pt x="1726203" y="1332522"/>
                      <a:pt x="2113116" y="1380525"/>
                    </a:cubicBezTo>
                    <a:cubicBezTo>
                      <a:pt x="2089943" y="1314852"/>
                      <a:pt x="1657794" y="1208028"/>
                      <a:pt x="1486814" y="1172835"/>
                    </a:cubicBezTo>
                    <a:lnTo>
                      <a:pt x="1148612" y="1172835"/>
                    </a:lnTo>
                    <a:cubicBezTo>
                      <a:pt x="1095585" y="1253748"/>
                      <a:pt x="1190801" y="1435221"/>
                      <a:pt x="1168653" y="1658312"/>
                    </a:cubicBezTo>
                    <a:cubicBezTo>
                      <a:pt x="947752" y="2388469"/>
                      <a:pt x="924813" y="3121352"/>
                      <a:pt x="802893" y="3852872"/>
                    </a:cubicBezTo>
                    <a:lnTo>
                      <a:pt x="528573" y="2755592"/>
                    </a:lnTo>
                    <a:cubicBezTo>
                      <a:pt x="343393" y="2236955"/>
                      <a:pt x="332978" y="2256440"/>
                      <a:pt x="71373" y="469592"/>
                    </a:cubicBezTo>
                    <a:cubicBezTo>
                      <a:pt x="0" y="209448"/>
                      <a:pt x="68627" y="231173"/>
                      <a:pt x="127644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</p:grpSp>
      <p:grpSp>
        <p:nvGrpSpPr>
          <p:cNvPr id="36867" name="组合 1303"/>
          <p:cNvGrpSpPr>
            <a:grpSpLocks/>
          </p:cNvGrpSpPr>
          <p:nvPr/>
        </p:nvGrpSpPr>
        <p:grpSpPr bwMode="auto">
          <a:xfrm>
            <a:off x="6084888" y="333375"/>
            <a:ext cx="2232025" cy="6264275"/>
            <a:chOff x="2857488" y="142852"/>
            <a:chExt cx="863518" cy="2887663"/>
          </a:xfrm>
        </p:grpSpPr>
        <p:sp>
          <p:nvSpPr>
            <p:cNvPr id="36869" name="Freeform 117"/>
            <p:cNvSpPr>
              <a:spLocks/>
            </p:cNvSpPr>
            <p:nvPr/>
          </p:nvSpPr>
          <p:spPr bwMode="auto">
            <a:xfrm>
              <a:off x="2857488" y="142852"/>
              <a:ext cx="863518" cy="2887663"/>
            </a:xfrm>
            <a:custGeom>
              <a:avLst/>
              <a:gdLst>
                <a:gd name="T0" fmla="*/ 2147483647 w 558"/>
                <a:gd name="T1" fmla="*/ 2147483647 h 1819"/>
                <a:gd name="T2" fmla="*/ 2147483647 w 558"/>
                <a:gd name="T3" fmla="*/ 2147483647 h 1819"/>
                <a:gd name="T4" fmla="*/ 2147483647 w 558"/>
                <a:gd name="T5" fmla="*/ 2147483647 h 1819"/>
                <a:gd name="T6" fmla="*/ 2147483647 w 558"/>
                <a:gd name="T7" fmla="*/ 2147483647 h 1819"/>
                <a:gd name="T8" fmla="*/ 2147483647 w 558"/>
                <a:gd name="T9" fmla="*/ 2147483647 h 1819"/>
                <a:gd name="T10" fmla="*/ 2147483647 w 558"/>
                <a:gd name="T11" fmla="*/ 2147483647 h 1819"/>
                <a:gd name="T12" fmla="*/ 2147483647 w 558"/>
                <a:gd name="T13" fmla="*/ 2147483647 h 1819"/>
                <a:gd name="T14" fmla="*/ 2147483647 w 558"/>
                <a:gd name="T15" fmla="*/ 2147483647 h 1819"/>
                <a:gd name="T16" fmla="*/ 2147483647 w 558"/>
                <a:gd name="T17" fmla="*/ 0 h 1819"/>
                <a:gd name="T18" fmla="*/ 2147483647 w 558"/>
                <a:gd name="T19" fmla="*/ 2147483647 h 1819"/>
                <a:gd name="T20" fmla="*/ 2147483647 w 558"/>
                <a:gd name="T21" fmla="*/ 2147483647 h 1819"/>
                <a:gd name="T22" fmla="*/ 2147483647 w 558"/>
                <a:gd name="T23" fmla="*/ 2147483647 h 1819"/>
                <a:gd name="T24" fmla="*/ 2147483647 w 558"/>
                <a:gd name="T25" fmla="*/ 2147483647 h 1819"/>
                <a:gd name="T26" fmla="*/ 2147483647 w 558"/>
                <a:gd name="T27" fmla="*/ 2147483647 h 1819"/>
                <a:gd name="T28" fmla="*/ 2147483647 w 558"/>
                <a:gd name="T29" fmla="*/ 2147483647 h 1819"/>
                <a:gd name="T30" fmla="*/ 2147483647 w 558"/>
                <a:gd name="T31" fmla="*/ 2147483647 h 1819"/>
                <a:gd name="T32" fmla="*/ 2147483647 w 558"/>
                <a:gd name="T33" fmla="*/ 2147483647 h 1819"/>
                <a:gd name="T34" fmla="*/ 2147483647 w 558"/>
                <a:gd name="T35" fmla="*/ 2147483647 h 1819"/>
                <a:gd name="T36" fmla="*/ 2147483647 w 558"/>
                <a:gd name="T37" fmla="*/ 2147483647 h 1819"/>
                <a:gd name="T38" fmla="*/ 2147483647 w 558"/>
                <a:gd name="T39" fmla="*/ 2147483647 h 1819"/>
                <a:gd name="T40" fmla="*/ 2147483647 w 558"/>
                <a:gd name="T41" fmla="*/ 2147483647 h 1819"/>
                <a:gd name="T42" fmla="*/ 0 w 558"/>
                <a:gd name="T43" fmla="*/ 2147483647 h 1819"/>
                <a:gd name="T44" fmla="*/ 2147483647 w 558"/>
                <a:gd name="T45" fmla="*/ 2147483647 h 1819"/>
                <a:gd name="T46" fmla="*/ 2147483647 w 558"/>
                <a:gd name="T47" fmla="*/ 2147483647 h 1819"/>
                <a:gd name="T48" fmla="*/ 2147483647 w 558"/>
                <a:gd name="T49" fmla="*/ 2147483647 h 1819"/>
                <a:gd name="T50" fmla="*/ 2147483647 w 558"/>
                <a:gd name="T51" fmla="*/ 2147483647 h 1819"/>
                <a:gd name="T52" fmla="*/ 2147483647 w 558"/>
                <a:gd name="T53" fmla="*/ 2147483647 h 1819"/>
                <a:gd name="T54" fmla="*/ 2147483647 w 558"/>
                <a:gd name="T55" fmla="*/ 2147483647 h 1819"/>
                <a:gd name="T56" fmla="*/ 2147483647 w 558"/>
                <a:gd name="T57" fmla="*/ 2147483647 h 1819"/>
                <a:gd name="T58" fmla="*/ 2147483647 w 558"/>
                <a:gd name="T59" fmla="*/ 2147483647 h 1819"/>
                <a:gd name="T60" fmla="*/ 2147483647 w 558"/>
                <a:gd name="T61" fmla="*/ 2147483647 h 1819"/>
                <a:gd name="T62" fmla="*/ 2147483647 w 558"/>
                <a:gd name="T63" fmla="*/ 2147483647 h 1819"/>
                <a:gd name="T64" fmla="*/ 2147483647 w 558"/>
                <a:gd name="T65" fmla="*/ 2147483647 h 1819"/>
                <a:gd name="T66" fmla="*/ 2147483647 w 558"/>
                <a:gd name="T67" fmla="*/ 2147483647 h 1819"/>
                <a:gd name="T68" fmla="*/ 2147483647 w 558"/>
                <a:gd name="T69" fmla="*/ 2147483647 h 1819"/>
                <a:gd name="T70" fmla="*/ 2147483647 w 558"/>
                <a:gd name="T71" fmla="*/ 2147483647 h 1819"/>
                <a:gd name="T72" fmla="*/ 2147483647 w 558"/>
                <a:gd name="T73" fmla="*/ 2147483647 h 1819"/>
                <a:gd name="T74" fmla="*/ 2147483647 w 558"/>
                <a:gd name="T75" fmla="*/ 2147483647 h 1819"/>
                <a:gd name="T76" fmla="*/ 2147483647 w 558"/>
                <a:gd name="T77" fmla="*/ 2147483647 h 1819"/>
                <a:gd name="T78" fmla="*/ 2147483647 w 558"/>
                <a:gd name="T79" fmla="*/ 2147483647 h 1819"/>
                <a:gd name="T80" fmla="*/ 2147483647 w 558"/>
                <a:gd name="T81" fmla="*/ 2147483647 h 1819"/>
                <a:gd name="T82" fmla="*/ 2147483647 w 558"/>
                <a:gd name="T83" fmla="*/ 2147483647 h 1819"/>
                <a:gd name="T84" fmla="*/ 2147483647 w 558"/>
                <a:gd name="T85" fmla="*/ 2147483647 h 1819"/>
                <a:gd name="T86" fmla="*/ 2147483647 w 558"/>
                <a:gd name="T87" fmla="*/ 2147483647 h 1819"/>
                <a:gd name="T88" fmla="*/ 2147483647 w 558"/>
                <a:gd name="T89" fmla="*/ 2147483647 h 1819"/>
                <a:gd name="T90" fmla="*/ 2147483647 w 558"/>
                <a:gd name="T91" fmla="*/ 2147483647 h 1819"/>
                <a:gd name="T92" fmla="*/ 2147483647 w 558"/>
                <a:gd name="T93" fmla="*/ 2147483647 h 1819"/>
                <a:gd name="T94" fmla="*/ 2147483647 w 558"/>
                <a:gd name="T95" fmla="*/ 2147483647 h 1819"/>
                <a:gd name="T96" fmla="*/ 2147483647 w 558"/>
                <a:gd name="T97" fmla="*/ 2147483647 h 1819"/>
                <a:gd name="T98" fmla="*/ 2147483647 w 558"/>
                <a:gd name="T99" fmla="*/ 2147483647 h 1819"/>
                <a:gd name="T100" fmla="*/ 2147483647 w 558"/>
                <a:gd name="T101" fmla="*/ 2147483647 h 1819"/>
                <a:gd name="T102" fmla="*/ 2147483647 w 558"/>
                <a:gd name="T103" fmla="*/ 2147483647 h 1819"/>
                <a:gd name="T104" fmla="*/ 2147483647 w 558"/>
                <a:gd name="T105" fmla="*/ 2147483647 h 1819"/>
                <a:gd name="T106" fmla="*/ 2147483647 w 558"/>
                <a:gd name="T107" fmla="*/ 2147483647 h 1819"/>
                <a:gd name="T108" fmla="*/ 2147483647 w 558"/>
                <a:gd name="T109" fmla="*/ 2147483647 h 1819"/>
                <a:gd name="T110" fmla="*/ 2147483647 w 558"/>
                <a:gd name="T111" fmla="*/ 2147483647 h 1819"/>
                <a:gd name="T112" fmla="*/ 2147483647 w 558"/>
                <a:gd name="T113" fmla="*/ 2147483647 h 1819"/>
                <a:gd name="T114" fmla="*/ 2147483647 w 558"/>
                <a:gd name="T115" fmla="*/ 2147483647 h 1819"/>
                <a:gd name="T116" fmla="*/ 2147483647 w 558"/>
                <a:gd name="T117" fmla="*/ 2147483647 h 1819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558"/>
                <a:gd name="T178" fmla="*/ 0 h 1819"/>
                <a:gd name="T179" fmla="*/ 558 w 558"/>
                <a:gd name="T180" fmla="*/ 1819 h 1819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558" h="1819">
                  <a:moveTo>
                    <a:pt x="537" y="518"/>
                  </a:moveTo>
                  <a:lnTo>
                    <a:pt x="537" y="518"/>
                  </a:lnTo>
                  <a:lnTo>
                    <a:pt x="525" y="482"/>
                  </a:lnTo>
                  <a:lnTo>
                    <a:pt x="515" y="439"/>
                  </a:lnTo>
                  <a:lnTo>
                    <a:pt x="500" y="356"/>
                  </a:lnTo>
                  <a:lnTo>
                    <a:pt x="494" y="344"/>
                  </a:lnTo>
                  <a:lnTo>
                    <a:pt x="488" y="331"/>
                  </a:lnTo>
                  <a:lnTo>
                    <a:pt x="479" y="325"/>
                  </a:lnTo>
                  <a:lnTo>
                    <a:pt x="469" y="322"/>
                  </a:lnTo>
                  <a:lnTo>
                    <a:pt x="427" y="307"/>
                  </a:lnTo>
                  <a:lnTo>
                    <a:pt x="396" y="295"/>
                  </a:lnTo>
                  <a:lnTo>
                    <a:pt x="377" y="285"/>
                  </a:lnTo>
                  <a:lnTo>
                    <a:pt x="368" y="276"/>
                  </a:lnTo>
                  <a:lnTo>
                    <a:pt x="359" y="267"/>
                  </a:lnTo>
                  <a:lnTo>
                    <a:pt x="353" y="258"/>
                  </a:lnTo>
                  <a:lnTo>
                    <a:pt x="344" y="249"/>
                  </a:lnTo>
                  <a:lnTo>
                    <a:pt x="338" y="242"/>
                  </a:lnTo>
                  <a:lnTo>
                    <a:pt x="331" y="239"/>
                  </a:lnTo>
                  <a:lnTo>
                    <a:pt x="331" y="224"/>
                  </a:lnTo>
                  <a:lnTo>
                    <a:pt x="335" y="215"/>
                  </a:lnTo>
                  <a:lnTo>
                    <a:pt x="341" y="209"/>
                  </a:lnTo>
                  <a:lnTo>
                    <a:pt x="350" y="193"/>
                  </a:lnTo>
                  <a:lnTo>
                    <a:pt x="362" y="169"/>
                  </a:lnTo>
                  <a:lnTo>
                    <a:pt x="365" y="157"/>
                  </a:lnTo>
                  <a:lnTo>
                    <a:pt x="365" y="147"/>
                  </a:lnTo>
                  <a:lnTo>
                    <a:pt x="365" y="138"/>
                  </a:lnTo>
                  <a:lnTo>
                    <a:pt x="359" y="135"/>
                  </a:lnTo>
                  <a:lnTo>
                    <a:pt x="362" y="117"/>
                  </a:lnTo>
                  <a:lnTo>
                    <a:pt x="362" y="104"/>
                  </a:lnTo>
                  <a:lnTo>
                    <a:pt x="362" y="86"/>
                  </a:lnTo>
                  <a:lnTo>
                    <a:pt x="356" y="64"/>
                  </a:lnTo>
                  <a:lnTo>
                    <a:pt x="353" y="49"/>
                  </a:lnTo>
                  <a:lnTo>
                    <a:pt x="347" y="37"/>
                  </a:lnTo>
                  <a:lnTo>
                    <a:pt x="341" y="25"/>
                  </a:lnTo>
                  <a:lnTo>
                    <a:pt x="328" y="15"/>
                  </a:lnTo>
                  <a:lnTo>
                    <a:pt x="313" y="6"/>
                  </a:lnTo>
                  <a:lnTo>
                    <a:pt x="295" y="0"/>
                  </a:lnTo>
                  <a:lnTo>
                    <a:pt x="267" y="0"/>
                  </a:lnTo>
                  <a:lnTo>
                    <a:pt x="242" y="3"/>
                  </a:lnTo>
                  <a:lnTo>
                    <a:pt x="224" y="9"/>
                  </a:lnTo>
                  <a:lnTo>
                    <a:pt x="209" y="22"/>
                  </a:lnTo>
                  <a:lnTo>
                    <a:pt x="196" y="31"/>
                  </a:lnTo>
                  <a:lnTo>
                    <a:pt x="190" y="43"/>
                  </a:lnTo>
                  <a:lnTo>
                    <a:pt x="184" y="55"/>
                  </a:lnTo>
                  <a:lnTo>
                    <a:pt x="181" y="68"/>
                  </a:lnTo>
                  <a:lnTo>
                    <a:pt x="178" y="92"/>
                  </a:lnTo>
                  <a:lnTo>
                    <a:pt x="181" y="110"/>
                  </a:lnTo>
                  <a:lnTo>
                    <a:pt x="184" y="126"/>
                  </a:lnTo>
                  <a:lnTo>
                    <a:pt x="181" y="129"/>
                  </a:lnTo>
                  <a:lnTo>
                    <a:pt x="178" y="141"/>
                  </a:lnTo>
                  <a:lnTo>
                    <a:pt x="178" y="150"/>
                  </a:lnTo>
                  <a:lnTo>
                    <a:pt x="181" y="163"/>
                  </a:lnTo>
                  <a:lnTo>
                    <a:pt x="187" y="178"/>
                  </a:lnTo>
                  <a:lnTo>
                    <a:pt x="200" y="193"/>
                  </a:lnTo>
                  <a:lnTo>
                    <a:pt x="203" y="196"/>
                  </a:lnTo>
                  <a:lnTo>
                    <a:pt x="206" y="199"/>
                  </a:lnTo>
                  <a:lnTo>
                    <a:pt x="209" y="209"/>
                  </a:lnTo>
                  <a:lnTo>
                    <a:pt x="212" y="233"/>
                  </a:lnTo>
                  <a:lnTo>
                    <a:pt x="215" y="242"/>
                  </a:lnTo>
                  <a:lnTo>
                    <a:pt x="212" y="252"/>
                  </a:lnTo>
                  <a:lnTo>
                    <a:pt x="206" y="258"/>
                  </a:lnTo>
                  <a:lnTo>
                    <a:pt x="193" y="267"/>
                  </a:lnTo>
                  <a:lnTo>
                    <a:pt x="172" y="285"/>
                  </a:lnTo>
                  <a:lnTo>
                    <a:pt x="157" y="295"/>
                  </a:lnTo>
                  <a:lnTo>
                    <a:pt x="138" y="304"/>
                  </a:lnTo>
                  <a:lnTo>
                    <a:pt x="107" y="313"/>
                  </a:lnTo>
                  <a:lnTo>
                    <a:pt x="95" y="319"/>
                  </a:lnTo>
                  <a:lnTo>
                    <a:pt x="80" y="325"/>
                  </a:lnTo>
                  <a:lnTo>
                    <a:pt x="71" y="331"/>
                  </a:lnTo>
                  <a:lnTo>
                    <a:pt x="65" y="341"/>
                  </a:lnTo>
                  <a:lnTo>
                    <a:pt x="58" y="350"/>
                  </a:lnTo>
                  <a:lnTo>
                    <a:pt x="55" y="362"/>
                  </a:lnTo>
                  <a:lnTo>
                    <a:pt x="49" y="420"/>
                  </a:lnTo>
                  <a:lnTo>
                    <a:pt x="46" y="463"/>
                  </a:lnTo>
                  <a:lnTo>
                    <a:pt x="37" y="601"/>
                  </a:lnTo>
                  <a:lnTo>
                    <a:pt x="28" y="687"/>
                  </a:lnTo>
                  <a:lnTo>
                    <a:pt x="22" y="739"/>
                  </a:lnTo>
                  <a:lnTo>
                    <a:pt x="15" y="788"/>
                  </a:lnTo>
                  <a:lnTo>
                    <a:pt x="12" y="828"/>
                  </a:lnTo>
                  <a:lnTo>
                    <a:pt x="9" y="868"/>
                  </a:lnTo>
                  <a:lnTo>
                    <a:pt x="6" y="902"/>
                  </a:lnTo>
                  <a:lnTo>
                    <a:pt x="9" y="911"/>
                  </a:lnTo>
                  <a:lnTo>
                    <a:pt x="12" y="917"/>
                  </a:lnTo>
                  <a:lnTo>
                    <a:pt x="19" y="917"/>
                  </a:lnTo>
                  <a:lnTo>
                    <a:pt x="6" y="945"/>
                  </a:lnTo>
                  <a:lnTo>
                    <a:pt x="3" y="960"/>
                  </a:lnTo>
                  <a:lnTo>
                    <a:pt x="0" y="979"/>
                  </a:lnTo>
                  <a:lnTo>
                    <a:pt x="3" y="997"/>
                  </a:lnTo>
                  <a:lnTo>
                    <a:pt x="9" y="1012"/>
                  </a:lnTo>
                  <a:lnTo>
                    <a:pt x="22" y="1028"/>
                  </a:lnTo>
                  <a:lnTo>
                    <a:pt x="40" y="1037"/>
                  </a:lnTo>
                  <a:lnTo>
                    <a:pt x="55" y="1043"/>
                  </a:lnTo>
                  <a:lnTo>
                    <a:pt x="61" y="1043"/>
                  </a:lnTo>
                  <a:lnTo>
                    <a:pt x="65" y="1040"/>
                  </a:lnTo>
                  <a:lnTo>
                    <a:pt x="65" y="1034"/>
                  </a:lnTo>
                  <a:lnTo>
                    <a:pt x="58" y="1028"/>
                  </a:lnTo>
                  <a:lnTo>
                    <a:pt x="55" y="1019"/>
                  </a:lnTo>
                  <a:lnTo>
                    <a:pt x="52" y="1012"/>
                  </a:lnTo>
                  <a:lnTo>
                    <a:pt x="52" y="1003"/>
                  </a:lnTo>
                  <a:lnTo>
                    <a:pt x="55" y="997"/>
                  </a:lnTo>
                  <a:lnTo>
                    <a:pt x="52" y="988"/>
                  </a:lnTo>
                  <a:lnTo>
                    <a:pt x="52" y="976"/>
                  </a:lnTo>
                  <a:lnTo>
                    <a:pt x="58" y="963"/>
                  </a:lnTo>
                  <a:lnTo>
                    <a:pt x="61" y="954"/>
                  </a:lnTo>
                  <a:lnTo>
                    <a:pt x="58" y="945"/>
                  </a:lnTo>
                  <a:lnTo>
                    <a:pt x="58" y="939"/>
                  </a:lnTo>
                  <a:lnTo>
                    <a:pt x="58" y="933"/>
                  </a:lnTo>
                  <a:lnTo>
                    <a:pt x="61" y="930"/>
                  </a:lnTo>
                  <a:lnTo>
                    <a:pt x="65" y="926"/>
                  </a:lnTo>
                  <a:lnTo>
                    <a:pt x="68" y="926"/>
                  </a:lnTo>
                  <a:lnTo>
                    <a:pt x="74" y="923"/>
                  </a:lnTo>
                  <a:lnTo>
                    <a:pt x="77" y="914"/>
                  </a:lnTo>
                  <a:lnTo>
                    <a:pt x="77" y="911"/>
                  </a:lnTo>
                  <a:lnTo>
                    <a:pt x="89" y="819"/>
                  </a:lnTo>
                  <a:lnTo>
                    <a:pt x="86" y="871"/>
                  </a:lnTo>
                  <a:lnTo>
                    <a:pt x="86" y="887"/>
                  </a:lnTo>
                  <a:lnTo>
                    <a:pt x="86" y="899"/>
                  </a:lnTo>
                  <a:lnTo>
                    <a:pt x="92" y="917"/>
                  </a:lnTo>
                  <a:lnTo>
                    <a:pt x="95" y="939"/>
                  </a:lnTo>
                  <a:lnTo>
                    <a:pt x="95" y="988"/>
                  </a:lnTo>
                  <a:lnTo>
                    <a:pt x="98" y="1052"/>
                  </a:lnTo>
                  <a:lnTo>
                    <a:pt x="107" y="1163"/>
                  </a:lnTo>
                  <a:lnTo>
                    <a:pt x="117" y="1276"/>
                  </a:lnTo>
                  <a:lnTo>
                    <a:pt x="120" y="1344"/>
                  </a:lnTo>
                  <a:lnTo>
                    <a:pt x="123" y="1454"/>
                  </a:lnTo>
                  <a:lnTo>
                    <a:pt x="123" y="1519"/>
                  </a:lnTo>
                  <a:lnTo>
                    <a:pt x="117" y="1568"/>
                  </a:lnTo>
                  <a:lnTo>
                    <a:pt x="114" y="1601"/>
                  </a:lnTo>
                  <a:lnTo>
                    <a:pt x="111" y="1638"/>
                  </a:lnTo>
                  <a:lnTo>
                    <a:pt x="114" y="1669"/>
                  </a:lnTo>
                  <a:lnTo>
                    <a:pt x="117" y="1693"/>
                  </a:lnTo>
                  <a:lnTo>
                    <a:pt x="129" y="1724"/>
                  </a:lnTo>
                  <a:lnTo>
                    <a:pt x="132" y="1733"/>
                  </a:lnTo>
                  <a:lnTo>
                    <a:pt x="129" y="1739"/>
                  </a:lnTo>
                  <a:lnTo>
                    <a:pt x="101" y="1764"/>
                  </a:lnTo>
                  <a:lnTo>
                    <a:pt x="86" y="1782"/>
                  </a:lnTo>
                  <a:lnTo>
                    <a:pt x="83" y="1789"/>
                  </a:lnTo>
                  <a:lnTo>
                    <a:pt x="83" y="1795"/>
                  </a:lnTo>
                  <a:lnTo>
                    <a:pt x="86" y="1801"/>
                  </a:lnTo>
                  <a:lnTo>
                    <a:pt x="92" y="1804"/>
                  </a:lnTo>
                  <a:lnTo>
                    <a:pt x="111" y="1810"/>
                  </a:lnTo>
                  <a:lnTo>
                    <a:pt x="132" y="1810"/>
                  </a:lnTo>
                  <a:lnTo>
                    <a:pt x="157" y="1801"/>
                  </a:lnTo>
                  <a:lnTo>
                    <a:pt x="181" y="1792"/>
                  </a:lnTo>
                  <a:lnTo>
                    <a:pt x="206" y="1785"/>
                  </a:lnTo>
                  <a:lnTo>
                    <a:pt x="224" y="1779"/>
                  </a:lnTo>
                  <a:lnTo>
                    <a:pt x="230" y="1776"/>
                  </a:lnTo>
                  <a:lnTo>
                    <a:pt x="233" y="1773"/>
                  </a:lnTo>
                  <a:lnTo>
                    <a:pt x="233" y="1767"/>
                  </a:lnTo>
                  <a:lnTo>
                    <a:pt x="230" y="1758"/>
                  </a:lnTo>
                  <a:lnTo>
                    <a:pt x="227" y="1746"/>
                  </a:lnTo>
                  <a:lnTo>
                    <a:pt x="230" y="1733"/>
                  </a:lnTo>
                  <a:lnTo>
                    <a:pt x="236" y="1712"/>
                  </a:lnTo>
                  <a:lnTo>
                    <a:pt x="239" y="1696"/>
                  </a:lnTo>
                  <a:lnTo>
                    <a:pt x="239" y="1672"/>
                  </a:lnTo>
                  <a:lnTo>
                    <a:pt x="239" y="1614"/>
                  </a:lnTo>
                  <a:lnTo>
                    <a:pt x="239" y="1509"/>
                  </a:lnTo>
                  <a:lnTo>
                    <a:pt x="242" y="1411"/>
                  </a:lnTo>
                  <a:lnTo>
                    <a:pt x="249" y="1359"/>
                  </a:lnTo>
                  <a:lnTo>
                    <a:pt x="252" y="1331"/>
                  </a:lnTo>
                  <a:lnTo>
                    <a:pt x="258" y="1288"/>
                  </a:lnTo>
                  <a:lnTo>
                    <a:pt x="267" y="1184"/>
                  </a:lnTo>
                  <a:lnTo>
                    <a:pt x="273" y="1083"/>
                  </a:lnTo>
                  <a:lnTo>
                    <a:pt x="273" y="1022"/>
                  </a:lnTo>
                  <a:lnTo>
                    <a:pt x="273" y="957"/>
                  </a:lnTo>
                  <a:lnTo>
                    <a:pt x="279" y="997"/>
                  </a:lnTo>
                  <a:lnTo>
                    <a:pt x="292" y="1095"/>
                  </a:lnTo>
                  <a:lnTo>
                    <a:pt x="298" y="1160"/>
                  </a:lnTo>
                  <a:lnTo>
                    <a:pt x="301" y="1227"/>
                  </a:lnTo>
                  <a:lnTo>
                    <a:pt x="307" y="1288"/>
                  </a:lnTo>
                  <a:lnTo>
                    <a:pt x="313" y="1347"/>
                  </a:lnTo>
                  <a:lnTo>
                    <a:pt x="316" y="1402"/>
                  </a:lnTo>
                  <a:lnTo>
                    <a:pt x="319" y="1463"/>
                  </a:lnTo>
                  <a:lnTo>
                    <a:pt x="316" y="1552"/>
                  </a:lnTo>
                  <a:lnTo>
                    <a:pt x="316" y="1595"/>
                  </a:lnTo>
                  <a:lnTo>
                    <a:pt x="316" y="1654"/>
                  </a:lnTo>
                  <a:lnTo>
                    <a:pt x="319" y="1681"/>
                  </a:lnTo>
                  <a:lnTo>
                    <a:pt x="319" y="1706"/>
                  </a:lnTo>
                  <a:lnTo>
                    <a:pt x="325" y="1724"/>
                  </a:lnTo>
                  <a:lnTo>
                    <a:pt x="328" y="1727"/>
                  </a:lnTo>
                  <a:lnTo>
                    <a:pt x="331" y="1730"/>
                  </a:lnTo>
                  <a:lnTo>
                    <a:pt x="335" y="1752"/>
                  </a:lnTo>
                  <a:lnTo>
                    <a:pt x="338" y="1770"/>
                  </a:lnTo>
                  <a:lnTo>
                    <a:pt x="341" y="1782"/>
                  </a:lnTo>
                  <a:lnTo>
                    <a:pt x="347" y="1798"/>
                  </a:lnTo>
                  <a:lnTo>
                    <a:pt x="359" y="1807"/>
                  </a:lnTo>
                  <a:lnTo>
                    <a:pt x="377" y="1816"/>
                  </a:lnTo>
                  <a:lnTo>
                    <a:pt x="387" y="1819"/>
                  </a:lnTo>
                  <a:lnTo>
                    <a:pt x="402" y="1819"/>
                  </a:lnTo>
                  <a:lnTo>
                    <a:pt x="433" y="1813"/>
                  </a:lnTo>
                  <a:lnTo>
                    <a:pt x="445" y="1807"/>
                  </a:lnTo>
                  <a:lnTo>
                    <a:pt x="448" y="1804"/>
                  </a:lnTo>
                  <a:lnTo>
                    <a:pt x="451" y="1801"/>
                  </a:lnTo>
                  <a:lnTo>
                    <a:pt x="448" y="1792"/>
                  </a:lnTo>
                  <a:lnTo>
                    <a:pt x="442" y="1782"/>
                  </a:lnTo>
                  <a:lnTo>
                    <a:pt x="423" y="1761"/>
                  </a:lnTo>
                  <a:lnTo>
                    <a:pt x="420" y="1752"/>
                  </a:lnTo>
                  <a:lnTo>
                    <a:pt x="420" y="1749"/>
                  </a:lnTo>
                  <a:lnTo>
                    <a:pt x="420" y="1746"/>
                  </a:lnTo>
                  <a:lnTo>
                    <a:pt x="430" y="1736"/>
                  </a:lnTo>
                  <a:lnTo>
                    <a:pt x="436" y="1733"/>
                  </a:lnTo>
                  <a:lnTo>
                    <a:pt x="442" y="1730"/>
                  </a:lnTo>
                  <a:lnTo>
                    <a:pt x="442" y="1721"/>
                  </a:lnTo>
                  <a:lnTo>
                    <a:pt x="439" y="1436"/>
                  </a:lnTo>
                  <a:lnTo>
                    <a:pt x="442" y="1325"/>
                  </a:lnTo>
                  <a:lnTo>
                    <a:pt x="442" y="1279"/>
                  </a:lnTo>
                  <a:lnTo>
                    <a:pt x="439" y="1242"/>
                  </a:lnTo>
                  <a:lnTo>
                    <a:pt x="439" y="1196"/>
                  </a:lnTo>
                  <a:lnTo>
                    <a:pt x="442" y="1132"/>
                  </a:lnTo>
                  <a:lnTo>
                    <a:pt x="445" y="1012"/>
                  </a:lnTo>
                  <a:lnTo>
                    <a:pt x="445" y="923"/>
                  </a:lnTo>
                  <a:lnTo>
                    <a:pt x="466" y="917"/>
                  </a:lnTo>
                  <a:lnTo>
                    <a:pt x="482" y="905"/>
                  </a:lnTo>
                  <a:lnTo>
                    <a:pt x="494" y="893"/>
                  </a:lnTo>
                  <a:lnTo>
                    <a:pt x="500" y="877"/>
                  </a:lnTo>
                  <a:lnTo>
                    <a:pt x="506" y="865"/>
                  </a:lnTo>
                  <a:lnTo>
                    <a:pt x="506" y="853"/>
                  </a:lnTo>
                  <a:lnTo>
                    <a:pt x="506" y="834"/>
                  </a:lnTo>
                  <a:lnTo>
                    <a:pt x="509" y="822"/>
                  </a:lnTo>
                  <a:lnTo>
                    <a:pt x="512" y="813"/>
                  </a:lnTo>
                  <a:lnTo>
                    <a:pt x="519" y="807"/>
                  </a:lnTo>
                  <a:lnTo>
                    <a:pt x="522" y="807"/>
                  </a:lnTo>
                  <a:lnTo>
                    <a:pt x="528" y="807"/>
                  </a:lnTo>
                  <a:lnTo>
                    <a:pt x="531" y="807"/>
                  </a:lnTo>
                  <a:lnTo>
                    <a:pt x="534" y="804"/>
                  </a:lnTo>
                  <a:lnTo>
                    <a:pt x="540" y="788"/>
                  </a:lnTo>
                  <a:lnTo>
                    <a:pt x="543" y="770"/>
                  </a:lnTo>
                  <a:lnTo>
                    <a:pt x="546" y="755"/>
                  </a:lnTo>
                  <a:lnTo>
                    <a:pt x="549" y="696"/>
                  </a:lnTo>
                  <a:lnTo>
                    <a:pt x="555" y="638"/>
                  </a:lnTo>
                  <a:lnTo>
                    <a:pt x="558" y="607"/>
                  </a:lnTo>
                  <a:lnTo>
                    <a:pt x="555" y="586"/>
                  </a:lnTo>
                  <a:lnTo>
                    <a:pt x="546" y="555"/>
                  </a:lnTo>
                  <a:lnTo>
                    <a:pt x="537" y="5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70" name="Freeform 119"/>
            <p:cNvSpPr>
              <a:spLocks/>
            </p:cNvSpPr>
            <p:nvPr/>
          </p:nvSpPr>
          <p:spPr bwMode="auto">
            <a:xfrm>
              <a:off x="3174988" y="522265"/>
              <a:ext cx="211645" cy="419100"/>
            </a:xfrm>
            <a:custGeom>
              <a:avLst/>
              <a:gdLst>
                <a:gd name="T0" fmla="*/ 0 w 156"/>
                <a:gd name="T1" fmla="*/ 2147483647 h 264"/>
                <a:gd name="T2" fmla="*/ 0 w 156"/>
                <a:gd name="T3" fmla="*/ 2147483647 h 264"/>
                <a:gd name="T4" fmla="*/ 2147483647 w 156"/>
                <a:gd name="T5" fmla="*/ 2147483647 h 264"/>
                <a:gd name="T6" fmla="*/ 2147483647 w 156"/>
                <a:gd name="T7" fmla="*/ 2147483647 h 264"/>
                <a:gd name="T8" fmla="*/ 2147483647 w 156"/>
                <a:gd name="T9" fmla="*/ 2147483647 h 264"/>
                <a:gd name="T10" fmla="*/ 2147483647 w 156"/>
                <a:gd name="T11" fmla="*/ 2147483647 h 264"/>
                <a:gd name="T12" fmla="*/ 2147483647 w 156"/>
                <a:gd name="T13" fmla="*/ 2147483647 h 264"/>
                <a:gd name="T14" fmla="*/ 2147483647 w 156"/>
                <a:gd name="T15" fmla="*/ 2147483647 h 264"/>
                <a:gd name="T16" fmla="*/ 2147483647 w 156"/>
                <a:gd name="T17" fmla="*/ 2147483647 h 264"/>
                <a:gd name="T18" fmla="*/ 2147483647 w 156"/>
                <a:gd name="T19" fmla="*/ 2147483647 h 264"/>
                <a:gd name="T20" fmla="*/ 2147483647 w 156"/>
                <a:gd name="T21" fmla="*/ 2147483647 h 264"/>
                <a:gd name="T22" fmla="*/ 2147483647 w 156"/>
                <a:gd name="T23" fmla="*/ 2147483647 h 264"/>
                <a:gd name="T24" fmla="*/ 2147483647 w 156"/>
                <a:gd name="T25" fmla="*/ 2147483647 h 264"/>
                <a:gd name="T26" fmla="*/ 2147483647 w 156"/>
                <a:gd name="T27" fmla="*/ 2147483647 h 264"/>
                <a:gd name="T28" fmla="*/ 2147483647 w 156"/>
                <a:gd name="T29" fmla="*/ 2147483647 h 264"/>
                <a:gd name="T30" fmla="*/ 2147483647 w 156"/>
                <a:gd name="T31" fmla="*/ 2147483647 h 264"/>
                <a:gd name="T32" fmla="*/ 2147483647 w 156"/>
                <a:gd name="T33" fmla="*/ 2147483647 h 264"/>
                <a:gd name="T34" fmla="*/ 2147483647 w 156"/>
                <a:gd name="T35" fmla="*/ 2147483647 h 264"/>
                <a:gd name="T36" fmla="*/ 2147483647 w 156"/>
                <a:gd name="T37" fmla="*/ 2147483647 h 264"/>
                <a:gd name="T38" fmla="*/ 2147483647 w 156"/>
                <a:gd name="T39" fmla="*/ 2147483647 h 264"/>
                <a:gd name="T40" fmla="*/ 2147483647 w 156"/>
                <a:gd name="T41" fmla="*/ 2147483647 h 264"/>
                <a:gd name="T42" fmla="*/ 2147483647 w 156"/>
                <a:gd name="T43" fmla="*/ 2147483647 h 264"/>
                <a:gd name="T44" fmla="*/ 2147483647 w 156"/>
                <a:gd name="T45" fmla="*/ 2147483647 h 264"/>
                <a:gd name="T46" fmla="*/ 2147483647 w 156"/>
                <a:gd name="T47" fmla="*/ 2147483647 h 264"/>
                <a:gd name="T48" fmla="*/ 2147483647 w 156"/>
                <a:gd name="T49" fmla="*/ 2147483647 h 264"/>
                <a:gd name="T50" fmla="*/ 2147483647 w 156"/>
                <a:gd name="T51" fmla="*/ 0 h 264"/>
                <a:gd name="T52" fmla="*/ 2147483647 w 156"/>
                <a:gd name="T53" fmla="*/ 0 h 264"/>
                <a:gd name="T54" fmla="*/ 2147483647 w 156"/>
                <a:gd name="T55" fmla="*/ 0 h 264"/>
                <a:gd name="T56" fmla="*/ 2147483647 w 156"/>
                <a:gd name="T57" fmla="*/ 2147483647 h 264"/>
                <a:gd name="T58" fmla="*/ 2147483647 w 156"/>
                <a:gd name="T59" fmla="*/ 2147483647 h 264"/>
                <a:gd name="T60" fmla="*/ 2147483647 w 156"/>
                <a:gd name="T61" fmla="*/ 2147483647 h 264"/>
                <a:gd name="T62" fmla="*/ 2147483647 w 156"/>
                <a:gd name="T63" fmla="*/ 2147483647 h 264"/>
                <a:gd name="T64" fmla="*/ 2147483647 w 156"/>
                <a:gd name="T65" fmla="*/ 2147483647 h 264"/>
                <a:gd name="T66" fmla="*/ 2147483647 w 156"/>
                <a:gd name="T67" fmla="*/ 2147483647 h 264"/>
                <a:gd name="T68" fmla="*/ 2147483647 w 156"/>
                <a:gd name="T69" fmla="*/ 2147483647 h 264"/>
                <a:gd name="T70" fmla="*/ 2147483647 w 156"/>
                <a:gd name="T71" fmla="*/ 2147483647 h 264"/>
                <a:gd name="T72" fmla="*/ 2147483647 w 156"/>
                <a:gd name="T73" fmla="*/ 2147483647 h 264"/>
                <a:gd name="T74" fmla="*/ 2147483647 w 156"/>
                <a:gd name="T75" fmla="*/ 2147483647 h 264"/>
                <a:gd name="T76" fmla="*/ 2147483647 w 156"/>
                <a:gd name="T77" fmla="*/ 2147483647 h 264"/>
                <a:gd name="T78" fmla="*/ 2147483647 w 156"/>
                <a:gd name="T79" fmla="*/ 2147483647 h 264"/>
                <a:gd name="T80" fmla="*/ 2147483647 w 156"/>
                <a:gd name="T81" fmla="*/ 2147483647 h 264"/>
                <a:gd name="T82" fmla="*/ 2147483647 w 156"/>
                <a:gd name="T83" fmla="*/ 2147483647 h 264"/>
                <a:gd name="T84" fmla="*/ 0 w 156"/>
                <a:gd name="T85" fmla="*/ 2147483647 h 264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6"/>
                <a:gd name="T130" fmla="*/ 0 h 264"/>
                <a:gd name="T131" fmla="*/ 156 w 156"/>
                <a:gd name="T132" fmla="*/ 264 h 264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6" h="264">
                  <a:moveTo>
                    <a:pt x="0" y="22"/>
                  </a:moveTo>
                  <a:lnTo>
                    <a:pt x="0" y="22"/>
                  </a:lnTo>
                  <a:lnTo>
                    <a:pt x="3" y="34"/>
                  </a:lnTo>
                  <a:lnTo>
                    <a:pt x="6" y="49"/>
                  </a:lnTo>
                  <a:lnTo>
                    <a:pt x="12" y="65"/>
                  </a:lnTo>
                  <a:lnTo>
                    <a:pt x="18" y="102"/>
                  </a:lnTo>
                  <a:lnTo>
                    <a:pt x="27" y="163"/>
                  </a:lnTo>
                  <a:lnTo>
                    <a:pt x="36" y="194"/>
                  </a:lnTo>
                  <a:lnTo>
                    <a:pt x="46" y="224"/>
                  </a:lnTo>
                  <a:lnTo>
                    <a:pt x="58" y="249"/>
                  </a:lnTo>
                  <a:lnTo>
                    <a:pt x="64" y="258"/>
                  </a:lnTo>
                  <a:lnTo>
                    <a:pt x="70" y="264"/>
                  </a:lnTo>
                  <a:lnTo>
                    <a:pt x="98" y="221"/>
                  </a:lnTo>
                  <a:lnTo>
                    <a:pt x="119" y="181"/>
                  </a:lnTo>
                  <a:lnTo>
                    <a:pt x="138" y="145"/>
                  </a:lnTo>
                  <a:lnTo>
                    <a:pt x="150" y="111"/>
                  </a:lnTo>
                  <a:lnTo>
                    <a:pt x="156" y="80"/>
                  </a:lnTo>
                  <a:lnTo>
                    <a:pt x="156" y="52"/>
                  </a:lnTo>
                  <a:lnTo>
                    <a:pt x="153" y="25"/>
                  </a:lnTo>
                  <a:lnTo>
                    <a:pt x="153" y="16"/>
                  </a:lnTo>
                  <a:lnTo>
                    <a:pt x="147" y="10"/>
                  </a:lnTo>
                  <a:lnTo>
                    <a:pt x="138" y="0"/>
                  </a:lnTo>
                  <a:lnTo>
                    <a:pt x="135" y="0"/>
                  </a:lnTo>
                  <a:lnTo>
                    <a:pt x="135" y="3"/>
                  </a:lnTo>
                  <a:lnTo>
                    <a:pt x="131" y="10"/>
                  </a:lnTo>
                  <a:lnTo>
                    <a:pt x="131" y="22"/>
                  </a:lnTo>
                  <a:lnTo>
                    <a:pt x="125" y="31"/>
                  </a:lnTo>
                  <a:lnTo>
                    <a:pt x="113" y="46"/>
                  </a:lnTo>
                  <a:lnTo>
                    <a:pt x="101" y="52"/>
                  </a:lnTo>
                  <a:lnTo>
                    <a:pt x="85" y="59"/>
                  </a:lnTo>
                  <a:lnTo>
                    <a:pt x="67" y="59"/>
                  </a:lnTo>
                  <a:lnTo>
                    <a:pt x="49" y="52"/>
                  </a:lnTo>
                  <a:lnTo>
                    <a:pt x="30" y="40"/>
                  </a:lnTo>
                  <a:lnTo>
                    <a:pt x="18" y="25"/>
                  </a:lnTo>
                  <a:lnTo>
                    <a:pt x="9" y="1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6871" name="Freeform 120"/>
            <p:cNvSpPr>
              <a:spLocks/>
            </p:cNvSpPr>
            <p:nvPr/>
          </p:nvSpPr>
          <p:spPr bwMode="auto">
            <a:xfrm>
              <a:off x="3267063" y="620690"/>
              <a:ext cx="73025" cy="330200"/>
            </a:xfrm>
            <a:custGeom>
              <a:avLst/>
              <a:gdLst>
                <a:gd name="T0" fmla="*/ 2147483647 w 46"/>
                <a:gd name="T1" fmla="*/ 2147483647 h 208"/>
                <a:gd name="T2" fmla="*/ 2147483647 w 46"/>
                <a:gd name="T3" fmla="*/ 2147483647 h 208"/>
                <a:gd name="T4" fmla="*/ 2147483647 w 46"/>
                <a:gd name="T5" fmla="*/ 2147483647 h 208"/>
                <a:gd name="T6" fmla="*/ 0 w 46"/>
                <a:gd name="T7" fmla="*/ 2147483647 h 208"/>
                <a:gd name="T8" fmla="*/ 2147483647 w 46"/>
                <a:gd name="T9" fmla="*/ 2147483647 h 208"/>
                <a:gd name="T10" fmla="*/ 2147483647 w 46"/>
                <a:gd name="T11" fmla="*/ 2147483647 h 208"/>
                <a:gd name="T12" fmla="*/ 2147483647 w 46"/>
                <a:gd name="T13" fmla="*/ 2147483647 h 208"/>
                <a:gd name="T14" fmla="*/ 2147483647 w 46"/>
                <a:gd name="T15" fmla="*/ 2147483647 h 208"/>
                <a:gd name="T16" fmla="*/ 2147483647 w 46"/>
                <a:gd name="T17" fmla="*/ 2147483647 h 208"/>
                <a:gd name="T18" fmla="*/ 2147483647 w 46"/>
                <a:gd name="T19" fmla="*/ 2147483647 h 208"/>
                <a:gd name="T20" fmla="*/ 2147483647 w 46"/>
                <a:gd name="T21" fmla="*/ 2147483647 h 208"/>
                <a:gd name="T22" fmla="*/ 2147483647 w 46"/>
                <a:gd name="T23" fmla="*/ 2147483647 h 208"/>
                <a:gd name="T24" fmla="*/ 0 w 46"/>
                <a:gd name="T25" fmla="*/ 2147483647 h 208"/>
                <a:gd name="T26" fmla="*/ 0 w 46"/>
                <a:gd name="T27" fmla="*/ 2147483647 h 208"/>
                <a:gd name="T28" fmla="*/ 0 w 46"/>
                <a:gd name="T29" fmla="*/ 2147483647 h 208"/>
                <a:gd name="T30" fmla="*/ 2147483647 w 46"/>
                <a:gd name="T31" fmla="*/ 2147483647 h 208"/>
                <a:gd name="T32" fmla="*/ 2147483647 w 46"/>
                <a:gd name="T33" fmla="*/ 0 h 208"/>
                <a:gd name="T34" fmla="*/ 2147483647 w 46"/>
                <a:gd name="T35" fmla="*/ 0 h 208"/>
                <a:gd name="T36" fmla="*/ 2147483647 w 46"/>
                <a:gd name="T37" fmla="*/ 2147483647 h 208"/>
                <a:gd name="T38" fmla="*/ 2147483647 w 46"/>
                <a:gd name="T39" fmla="*/ 2147483647 h 208"/>
                <a:gd name="T40" fmla="*/ 2147483647 w 46"/>
                <a:gd name="T41" fmla="*/ 2147483647 h 208"/>
                <a:gd name="T42" fmla="*/ 2147483647 w 46"/>
                <a:gd name="T43" fmla="*/ 2147483647 h 208"/>
                <a:gd name="T44" fmla="*/ 2147483647 w 46"/>
                <a:gd name="T45" fmla="*/ 2147483647 h 208"/>
                <a:gd name="T46" fmla="*/ 2147483647 w 46"/>
                <a:gd name="T47" fmla="*/ 2147483647 h 208"/>
                <a:gd name="T48" fmla="*/ 2147483647 w 46"/>
                <a:gd name="T49" fmla="*/ 2147483647 h 208"/>
                <a:gd name="T50" fmla="*/ 2147483647 w 46"/>
                <a:gd name="T51" fmla="*/ 2147483647 h 208"/>
                <a:gd name="T52" fmla="*/ 2147483647 w 46"/>
                <a:gd name="T53" fmla="*/ 2147483647 h 208"/>
                <a:gd name="T54" fmla="*/ 2147483647 w 46"/>
                <a:gd name="T55" fmla="*/ 2147483647 h 208"/>
                <a:gd name="T56" fmla="*/ 2147483647 w 46"/>
                <a:gd name="T57" fmla="*/ 2147483647 h 208"/>
                <a:gd name="T58" fmla="*/ 2147483647 w 46"/>
                <a:gd name="T59" fmla="*/ 2147483647 h 208"/>
                <a:gd name="T60" fmla="*/ 2147483647 w 46"/>
                <a:gd name="T61" fmla="*/ 2147483647 h 208"/>
                <a:gd name="T62" fmla="*/ 2147483647 w 46"/>
                <a:gd name="T63" fmla="*/ 2147483647 h 208"/>
                <a:gd name="T64" fmla="*/ 2147483647 w 46"/>
                <a:gd name="T65" fmla="*/ 2147483647 h 208"/>
                <a:gd name="T66" fmla="*/ 2147483647 w 46"/>
                <a:gd name="T67" fmla="*/ 2147483647 h 208"/>
                <a:gd name="T68" fmla="*/ 2147483647 w 46"/>
                <a:gd name="T69" fmla="*/ 2147483647 h 208"/>
                <a:gd name="T70" fmla="*/ 2147483647 w 46"/>
                <a:gd name="T71" fmla="*/ 2147483647 h 208"/>
                <a:gd name="T72" fmla="*/ 2147483647 w 46"/>
                <a:gd name="T73" fmla="*/ 2147483647 h 208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6"/>
                <a:gd name="T112" fmla="*/ 0 h 208"/>
                <a:gd name="T113" fmla="*/ 46 w 46"/>
                <a:gd name="T114" fmla="*/ 208 h 208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6" h="208">
                  <a:moveTo>
                    <a:pt x="6" y="205"/>
                  </a:moveTo>
                  <a:lnTo>
                    <a:pt x="6" y="205"/>
                  </a:lnTo>
                  <a:lnTo>
                    <a:pt x="3" y="190"/>
                  </a:lnTo>
                  <a:lnTo>
                    <a:pt x="0" y="159"/>
                  </a:lnTo>
                  <a:lnTo>
                    <a:pt x="3" y="95"/>
                  </a:lnTo>
                  <a:lnTo>
                    <a:pt x="3" y="76"/>
                  </a:lnTo>
                  <a:lnTo>
                    <a:pt x="9" y="61"/>
                  </a:lnTo>
                  <a:lnTo>
                    <a:pt x="15" y="43"/>
                  </a:lnTo>
                  <a:lnTo>
                    <a:pt x="12" y="37"/>
                  </a:lnTo>
                  <a:lnTo>
                    <a:pt x="9" y="27"/>
                  </a:lnTo>
                  <a:lnTo>
                    <a:pt x="0" y="12"/>
                  </a:lnTo>
                  <a:lnTo>
                    <a:pt x="0" y="9"/>
                  </a:lnTo>
                  <a:lnTo>
                    <a:pt x="6" y="3"/>
                  </a:lnTo>
                  <a:lnTo>
                    <a:pt x="21" y="0"/>
                  </a:lnTo>
                  <a:lnTo>
                    <a:pt x="27" y="3"/>
                  </a:lnTo>
                  <a:lnTo>
                    <a:pt x="34" y="6"/>
                  </a:lnTo>
                  <a:lnTo>
                    <a:pt x="40" y="12"/>
                  </a:lnTo>
                  <a:lnTo>
                    <a:pt x="37" y="21"/>
                  </a:lnTo>
                  <a:lnTo>
                    <a:pt x="30" y="30"/>
                  </a:lnTo>
                  <a:lnTo>
                    <a:pt x="30" y="37"/>
                  </a:lnTo>
                  <a:lnTo>
                    <a:pt x="30" y="43"/>
                  </a:lnTo>
                  <a:lnTo>
                    <a:pt x="40" y="101"/>
                  </a:lnTo>
                  <a:lnTo>
                    <a:pt x="46" y="159"/>
                  </a:lnTo>
                  <a:lnTo>
                    <a:pt x="43" y="175"/>
                  </a:lnTo>
                  <a:lnTo>
                    <a:pt x="34" y="193"/>
                  </a:lnTo>
                  <a:lnTo>
                    <a:pt x="27" y="202"/>
                  </a:lnTo>
                  <a:lnTo>
                    <a:pt x="21" y="205"/>
                  </a:lnTo>
                  <a:lnTo>
                    <a:pt x="12" y="208"/>
                  </a:lnTo>
                  <a:lnTo>
                    <a:pt x="6" y="2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6868" name="矩形 1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13" name="Group 37"/>
          <p:cNvGrpSpPr>
            <a:grpSpLocks/>
          </p:cNvGrpSpPr>
          <p:nvPr/>
        </p:nvGrpSpPr>
        <p:grpSpPr bwMode="auto">
          <a:xfrm flipH="1">
            <a:off x="611188" y="260350"/>
            <a:ext cx="3455987" cy="6337300"/>
            <a:chOff x="3617" y="1115"/>
            <a:chExt cx="1719" cy="2572"/>
          </a:xfrm>
        </p:grpSpPr>
        <p:sp>
          <p:nvSpPr>
            <p:cNvPr id="38926" name="Freeform 38"/>
            <p:cNvSpPr>
              <a:spLocks/>
            </p:cNvSpPr>
            <p:nvPr/>
          </p:nvSpPr>
          <p:spPr bwMode="auto">
            <a:xfrm>
              <a:off x="5232" y="1679"/>
              <a:ext cx="96" cy="320"/>
            </a:xfrm>
            <a:custGeom>
              <a:avLst/>
              <a:gdLst>
                <a:gd name="T0" fmla="*/ 0 w 96"/>
                <a:gd name="T1" fmla="*/ 271 h 320"/>
                <a:gd name="T2" fmla="*/ 0 w 96"/>
                <a:gd name="T3" fmla="*/ 271 h 320"/>
                <a:gd name="T4" fmla="*/ 33 w 96"/>
                <a:gd name="T5" fmla="*/ 169 h 320"/>
                <a:gd name="T6" fmla="*/ 33 w 96"/>
                <a:gd name="T7" fmla="*/ 169 h 320"/>
                <a:gd name="T8" fmla="*/ 36 w 96"/>
                <a:gd name="T9" fmla="*/ 157 h 320"/>
                <a:gd name="T10" fmla="*/ 40 w 96"/>
                <a:gd name="T11" fmla="*/ 139 h 320"/>
                <a:gd name="T12" fmla="*/ 44 w 96"/>
                <a:gd name="T13" fmla="*/ 95 h 320"/>
                <a:gd name="T14" fmla="*/ 47 w 96"/>
                <a:gd name="T15" fmla="*/ 53 h 320"/>
                <a:gd name="T16" fmla="*/ 49 w 96"/>
                <a:gd name="T17" fmla="*/ 28 h 320"/>
                <a:gd name="T18" fmla="*/ 49 w 96"/>
                <a:gd name="T19" fmla="*/ 28 h 320"/>
                <a:gd name="T20" fmla="*/ 51 w 96"/>
                <a:gd name="T21" fmla="*/ 17 h 320"/>
                <a:gd name="T22" fmla="*/ 54 w 96"/>
                <a:gd name="T23" fmla="*/ 8 h 320"/>
                <a:gd name="T24" fmla="*/ 57 w 96"/>
                <a:gd name="T25" fmla="*/ 0 h 320"/>
                <a:gd name="T26" fmla="*/ 57 w 96"/>
                <a:gd name="T27" fmla="*/ 0 h 320"/>
                <a:gd name="T28" fmla="*/ 62 w 96"/>
                <a:gd name="T29" fmla="*/ 1 h 320"/>
                <a:gd name="T30" fmla="*/ 66 w 96"/>
                <a:gd name="T31" fmla="*/ 3 h 320"/>
                <a:gd name="T32" fmla="*/ 73 w 96"/>
                <a:gd name="T33" fmla="*/ 8 h 320"/>
                <a:gd name="T34" fmla="*/ 77 w 96"/>
                <a:gd name="T35" fmla="*/ 17 h 320"/>
                <a:gd name="T36" fmla="*/ 84 w 96"/>
                <a:gd name="T37" fmla="*/ 28 h 320"/>
                <a:gd name="T38" fmla="*/ 87 w 96"/>
                <a:gd name="T39" fmla="*/ 45 h 320"/>
                <a:gd name="T40" fmla="*/ 90 w 96"/>
                <a:gd name="T41" fmla="*/ 69 h 320"/>
                <a:gd name="T42" fmla="*/ 90 w 96"/>
                <a:gd name="T43" fmla="*/ 69 h 320"/>
                <a:gd name="T44" fmla="*/ 91 w 96"/>
                <a:gd name="T45" fmla="*/ 114 h 320"/>
                <a:gd name="T46" fmla="*/ 91 w 96"/>
                <a:gd name="T47" fmla="*/ 149 h 320"/>
                <a:gd name="T48" fmla="*/ 91 w 96"/>
                <a:gd name="T49" fmla="*/ 176 h 320"/>
                <a:gd name="T50" fmla="*/ 95 w 96"/>
                <a:gd name="T51" fmla="*/ 194 h 320"/>
                <a:gd name="T52" fmla="*/ 95 w 96"/>
                <a:gd name="T53" fmla="*/ 194 h 320"/>
                <a:gd name="T54" fmla="*/ 95 w 96"/>
                <a:gd name="T55" fmla="*/ 204 h 320"/>
                <a:gd name="T56" fmla="*/ 96 w 96"/>
                <a:gd name="T57" fmla="*/ 215 h 320"/>
                <a:gd name="T58" fmla="*/ 93 w 96"/>
                <a:gd name="T59" fmla="*/ 243 h 320"/>
                <a:gd name="T60" fmla="*/ 91 w 96"/>
                <a:gd name="T61" fmla="*/ 257 h 320"/>
                <a:gd name="T62" fmla="*/ 88 w 96"/>
                <a:gd name="T63" fmla="*/ 270 h 320"/>
                <a:gd name="T64" fmla="*/ 84 w 96"/>
                <a:gd name="T65" fmla="*/ 282 h 320"/>
                <a:gd name="T66" fmla="*/ 77 w 96"/>
                <a:gd name="T67" fmla="*/ 292 h 320"/>
                <a:gd name="T68" fmla="*/ 77 w 96"/>
                <a:gd name="T69" fmla="*/ 292 h 320"/>
                <a:gd name="T70" fmla="*/ 71 w 96"/>
                <a:gd name="T71" fmla="*/ 298 h 320"/>
                <a:gd name="T72" fmla="*/ 65 w 96"/>
                <a:gd name="T73" fmla="*/ 304 h 320"/>
                <a:gd name="T74" fmla="*/ 51 w 96"/>
                <a:gd name="T75" fmla="*/ 314 h 320"/>
                <a:gd name="T76" fmla="*/ 41 w 96"/>
                <a:gd name="T77" fmla="*/ 318 h 320"/>
                <a:gd name="T78" fmla="*/ 36 w 96"/>
                <a:gd name="T79" fmla="*/ 320 h 320"/>
                <a:gd name="T80" fmla="*/ 0 w 96"/>
                <a:gd name="T81" fmla="*/ 271 h 32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6"/>
                <a:gd name="T124" fmla="*/ 0 h 320"/>
                <a:gd name="T125" fmla="*/ 96 w 96"/>
                <a:gd name="T126" fmla="*/ 320 h 32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6" h="320">
                  <a:moveTo>
                    <a:pt x="0" y="271"/>
                  </a:moveTo>
                  <a:lnTo>
                    <a:pt x="0" y="271"/>
                  </a:lnTo>
                  <a:lnTo>
                    <a:pt x="33" y="169"/>
                  </a:lnTo>
                  <a:lnTo>
                    <a:pt x="36" y="157"/>
                  </a:lnTo>
                  <a:lnTo>
                    <a:pt x="40" y="139"/>
                  </a:lnTo>
                  <a:lnTo>
                    <a:pt x="44" y="95"/>
                  </a:lnTo>
                  <a:lnTo>
                    <a:pt x="47" y="53"/>
                  </a:lnTo>
                  <a:lnTo>
                    <a:pt x="49" y="28"/>
                  </a:lnTo>
                  <a:lnTo>
                    <a:pt x="51" y="17"/>
                  </a:lnTo>
                  <a:lnTo>
                    <a:pt x="54" y="8"/>
                  </a:lnTo>
                  <a:lnTo>
                    <a:pt x="57" y="0"/>
                  </a:lnTo>
                  <a:lnTo>
                    <a:pt x="62" y="1"/>
                  </a:lnTo>
                  <a:lnTo>
                    <a:pt x="66" y="3"/>
                  </a:lnTo>
                  <a:lnTo>
                    <a:pt x="73" y="8"/>
                  </a:lnTo>
                  <a:lnTo>
                    <a:pt x="77" y="17"/>
                  </a:lnTo>
                  <a:lnTo>
                    <a:pt x="84" y="28"/>
                  </a:lnTo>
                  <a:lnTo>
                    <a:pt x="87" y="45"/>
                  </a:lnTo>
                  <a:lnTo>
                    <a:pt x="90" y="69"/>
                  </a:lnTo>
                  <a:lnTo>
                    <a:pt x="91" y="114"/>
                  </a:lnTo>
                  <a:lnTo>
                    <a:pt x="91" y="149"/>
                  </a:lnTo>
                  <a:lnTo>
                    <a:pt x="91" y="176"/>
                  </a:lnTo>
                  <a:lnTo>
                    <a:pt x="95" y="194"/>
                  </a:lnTo>
                  <a:lnTo>
                    <a:pt x="95" y="204"/>
                  </a:lnTo>
                  <a:lnTo>
                    <a:pt x="96" y="215"/>
                  </a:lnTo>
                  <a:lnTo>
                    <a:pt x="93" y="243"/>
                  </a:lnTo>
                  <a:lnTo>
                    <a:pt x="91" y="257"/>
                  </a:lnTo>
                  <a:lnTo>
                    <a:pt x="88" y="270"/>
                  </a:lnTo>
                  <a:lnTo>
                    <a:pt x="84" y="282"/>
                  </a:lnTo>
                  <a:lnTo>
                    <a:pt x="77" y="292"/>
                  </a:lnTo>
                  <a:lnTo>
                    <a:pt x="71" y="298"/>
                  </a:lnTo>
                  <a:lnTo>
                    <a:pt x="65" y="304"/>
                  </a:lnTo>
                  <a:lnTo>
                    <a:pt x="51" y="314"/>
                  </a:lnTo>
                  <a:lnTo>
                    <a:pt x="41" y="318"/>
                  </a:lnTo>
                  <a:lnTo>
                    <a:pt x="36" y="320"/>
                  </a:lnTo>
                  <a:lnTo>
                    <a:pt x="0" y="271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7" name="Freeform 39"/>
            <p:cNvSpPr>
              <a:spLocks/>
            </p:cNvSpPr>
            <p:nvPr/>
          </p:nvSpPr>
          <p:spPr bwMode="auto">
            <a:xfrm>
              <a:off x="5221" y="1220"/>
              <a:ext cx="115" cy="386"/>
            </a:xfrm>
            <a:custGeom>
              <a:avLst/>
              <a:gdLst>
                <a:gd name="T0" fmla="*/ 0 w 115"/>
                <a:gd name="T1" fmla="*/ 317 h 386"/>
                <a:gd name="T2" fmla="*/ 0 w 115"/>
                <a:gd name="T3" fmla="*/ 317 h 386"/>
                <a:gd name="T4" fmla="*/ 19 w 115"/>
                <a:gd name="T5" fmla="*/ 270 h 386"/>
                <a:gd name="T6" fmla="*/ 33 w 115"/>
                <a:gd name="T7" fmla="*/ 233 h 386"/>
                <a:gd name="T8" fmla="*/ 44 w 115"/>
                <a:gd name="T9" fmla="*/ 203 h 386"/>
                <a:gd name="T10" fmla="*/ 44 w 115"/>
                <a:gd name="T11" fmla="*/ 203 h 386"/>
                <a:gd name="T12" fmla="*/ 51 w 115"/>
                <a:gd name="T13" fmla="*/ 176 h 386"/>
                <a:gd name="T14" fmla="*/ 55 w 115"/>
                <a:gd name="T15" fmla="*/ 140 h 386"/>
                <a:gd name="T16" fmla="*/ 57 w 115"/>
                <a:gd name="T17" fmla="*/ 105 h 386"/>
                <a:gd name="T18" fmla="*/ 57 w 115"/>
                <a:gd name="T19" fmla="*/ 90 h 386"/>
                <a:gd name="T20" fmla="*/ 57 w 115"/>
                <a:gd name="T21" fmla="*/ 79 h 386"/>
                <a:gd name="T22" fmla="*/ 57 w 115"/>
                <a:gd name="T23" fmla="*/ 79 h 386"/>
                <a:gd name="T24" fmla="*/ 54 w 115"/>
                <a:gd name="T25" fmla="*/ 68 h 386"/>
                <a:gd name="T26" fmla="*/ 52 w 115"/>
                <a:gd name="T27" fmla="*/ 60 h 386"/>
                <a:gd name="T28" fmla="*/ 44 w 115"/>
                <a:gd name="T29" fmla="*/ 44 h 386"/>
                <a:gd name="T30" fmla="*/ 38 w 115"/>
                <a:gd name="T31" fmla="*/ 30 h 386"/>
                <a:gd name="T32" fmla="*/ 36 w 115"/>
                <a:gd name="T33" fmla="*/ 22 h 386"/>
                <a:gd name="T34" fmla="*/ 36 w 115"/>
                <a:gd name="T35" fmla="*/ 13 h 386"/>
                <a:gd name="T36" fmla="*/ 36 w 115"/>
                <a:gd name="T37" fmla="*/ 13 h 386"/>
                <a:gd name="T38" fmla="*/ 36 w 115"/>
                <a:gd name="T39" fmla="*/ 5 h 386"/>
                <a:gd name="T40" fmla="*/ 40 w 115"/>
                <a:gd name="T41" fmla="*/ 2 h 386"/>
                <a:gd name="T42" fmla="*/ 44 w 115"/>
                <a:gd name="T43" fmla="*/ 0 h 386"/>
                <a:gd name="T44" fmla="*/ 51 w 115"/>
                <a:gd name="T45" fmla="*/ 2 h 386"/>
                <a:gd name="T46" fmla="*/ 57 w 115"/>
                <a:gd name="T47" fmla="*/ 8 h 386"/>
                <a:gd name="T48" fmla="*/ 63 w 115"/>
                <a:gd name="T49" fmla="*/ 14 h 386"/>
                <a:gd name="T50" fmla="*/ 69 w 115"/>
                <a:gd name="T51" fmla="*/ 25 h 386"/>
                <a:gd name="T52" fmla="*/ 77 w 115"/>
                <a:gd name="T53" fmla="*/ 38 h 386"/>
                <a:gd name="T54" fmla="*/ 77 w 115"/>
                <a:gd name="T55" fmla="*/ 38 h 386"/>
                <a:gd name="T56" fmla="*/ 82 w 115"/>
                <a:gd name="T57" fmla="*/ 50 h 386"/>
                <a:gd name="T58" fmla="*/ 85 w 115"/>
                <a:gd name="T59" fmla="*/ 63 h 386"/>
                <a:gd name="T60" fmla="*/ 88 w 115"/>
                <a:gd name="T61" fmla="*/ 85 h 386"/>
                <a:gd name="T62" fmla="*/ 90 w 115"/>
                <a:gd name="T63" fmla="*/ 101 h 386"/>
                <a:gd name="T64" fmla="*/ 88 w 115"/>
                <a:gd name="T65" fmla="*/ 107 h 386"/>
                <a:gd name="T66" fmla="*/ 88 w 115"/>
                <a:gd name="T67" fmla="*/ 107 h 386"/>
                <a:gd name="T68" fmla="*/ 91 w 115"/>
                <a:gd name="T69" fmla="*/ 107 h 386"/>
                <a:gd name="T70" fmla="*/ 99 w 115"/>
                <a:gd name="T71" fmla="*/ 113 h 386"/>
                <a:gd name="T72" fmla="*/ 104 w 115"/>
                <a:gd name="T73" fmla="*/ 118 h 386"/>
                <a:gd name="T74" fmla="*/ 107 w 115"/>
                <a:gd name="T75" fmla="*/ 126 h 386"/>
                <a:gd name="T76" fmla="*/ 110 w 115"/>
                <a:gd name="T77" fmla="*/ 135 h 386"/>
                <a:gd name="T78" fmla="*/ 113 w 115"/>
                <a:gd name="T79" fmla="*/ 146 h 386"/>
                <a:gd name="T80" fmla="*/ 113 w 115"/>
                <a:gd name="T81" fmla="*/ 146 h 386"/>
                <a:gd name="T82" fmla="*/ 115 w 115"/>
                <a:gd name="T83" fmla="*/ 174 h 386"/>
                <a:gd name="T84" fmla="*/ 115 w 115"/>
                <a:gd name="T85" fmla="*/ 200 h 386"/>
                <a:gd name="T86" fmla="*/ 113 w 115"/>
                <a:gd name="T87" fmla="*/ 240 h 386"/>
                <a:gd name="T88" fmla="*/ 113 w 115"/>
                <a:gd name="T89" fmla="*/ 240 h 386"/>
                <a:gd name="T90" fmla="*/ 112 w 115"/>
                <a:gd name="T91" fmla="*/ 247 h 386"/>
                <a:gd name="T92" fmla="*/ 110 w 115"/>
                <a:gd name="T93" fmla="*/ 253 h 386"/>
                <a:gd name="T94" fmla="*/ 104 w 115"/>
                <a:gd name="T95" fmla="*/ 264 h 386"/>
                <a:gd name="T96" fmla="*/ 101 w 115"/>
                <a:gd name="T97" fmla="*/ 272 h 386"/>
                <a:gd name="T98" fmla="*/ 98 w 115"/>
                <a:gd name="T99" fmla="*/ 280 h 386"/>
                <a:gd name="T100" fmla="*/ 96 w 115"/>
                <a:gd name="T101" fmla="*/ 291 h 386"/>
                <a:gd name="T102" fmla="*/ 96 w 115"/>
                <a:gd name="T103" fmla="*/ 305 h 386"/>
                <a:gd name="T104" fmla="*/ 96 w 115"/>
                <a:gd name="T105" fmla="*/ 305 h 386"/>
                <a:gd name="T106" fmla="*/ 98 w 115"/>
                <a:gd name="T107" fmla="*/ 313 h 386"/>
                <a:gd name="T108" fmla="*/ 96 w 115"/>
                <a:gd name="T109" fmla="*/ 320 h 386"/>
                <a:gd name="T110" fmla="*/ 93 w 115"/>
                <a:gd name="T111" fmla="*/ 335 h 386"/>
                <a:gd name="T112" fmla="*/ 87 w 115"/>
                <a:gd name="T113" fmla="*/ 349 h 386"/>
                <a:gd name="T114" fmla="*/ 80 w 115"/>
                <a:gd name="T115" fmla="*/ 360 h 386"/>
                <a:gd name="T116" fmla="*/ 66 w 115"/>
                <a:gd name="T117" fmla="*/ 379 h 386"/>
                <a:gd name="T118" fmla="*/ 60 w 115"/>
                <a:gd name="T119" fmla="*/ 386 h 386"/>
                <a:gd name="T120" fmla="*/ 0 w 115"/>
                <a:gd name="T121" fmla="*/ 317 h 38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15"/>
                <a:gd name="T184" fmla="*/ 0 h 386"/>
                <a:gd name="T185" fmla="*/ 115 w 115"/>
                <a:gd name="T186" fmla="*/ 386 h 38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15" h="386">
                  <a:moveTo>
                    <a:pt x="0" y="317"/>
                  </a:moveTo>
                  <a:lnTo>
                    <a:pt x="0" y="317"/>
                  </a:lnTo>
                  <a:lnTo>
                    <a:pt x="19" y="270"/>
                  </a:lnTo>
                  <a:lnTo>
                    <a:pt x="33" y="233"/>
                  </a:lnTo>
                  <a:lnTo>
                    <a:pt x="44" y="203"/>
                  </a:lnTo>
                  <a:lnTo>
                    <a:pt x="51" y="176"/>
                  </a:lnTo>
                  <a:lnTo>
                    <a:pt x="55" y="140"/>
                  </a:lnTo>
                  <a:lnTo>
                    <a:pt x="57" y="105"/>
                  </a:lnTo>
                  <a:lnTo>
                    <a:pt x="57" y="90"/>
                  </a:lnTo>
                  <a:lnTo>
                    <a:pt x="57" y="79"/>
                  </a:lnTo>
                  <a:lnTo>
                    <a:pt x="54" y="68"/>
                  </a:lnTo>
                  <a:lnTo>
                    <a:pt x="52" y="60"/>
                  </a:lnTo>
                  <a:lnTo>
                    <a:pt x="44" y="44"/>
                  </a:lnTo>
                  <a:lnTo>
                    <a:pt x="38" y="30"/>
                  </a:lnTo>
                  <a:lnTo>
                    <a:pt x="36" y="22"/>
                  </a:lnTo>
                  <a:lnTo>
                    <a:pt x="36" y="13"/>
                  </a:lnTo>
                  <a:lnTo>
                    <a:pt x="36" y="5"/>
                  </a:lnTo>
                  <a:lnTo>
                    <a:pt x="40" y="2"/>
                  </a:lnTo>
                  <a:lnTo>
                    <a:pt x="44" y="0"/>
                  </a:lnTo>
                  <a:lnTo>
                    <a:pt x="51" y="2"/>
                  </a:lnTo>
                  <a:lnTo>
                    <a:pt x="57" y="8"/>
                  </a:lnTo>
                  <a:lnTo>
                    <a:pt x="63" y="14"/>
                  </a:lnTo>
                  <a:lnTo>
                    <a:pt x="69" y="25"/>
                  </a:lnTo>
                  <a:lnTo>
                    <a:pt x="77" y="38"/>
                  </a:lnTo>
                  <a:lnTo>
                    <a:pt x="82" y="50"/>
                  </a:lnTo>
                  <a:lnTo>
                    <a:pt x="85" y="63"/>
                  </a:lnTo>
                  <a:lnTo>
                    <a:pt x="88" y="85"/>
                  </a:lnTo>
                  <a:lnTo>
                    <a:pt x="90" y="101"/>
                  </a:lnTo>
                  <a:lnTo>
                    <a:pt x="88" y="107"/>
                  </a:lnTo>
                  <a:lnTo>
                    <a:pt x="91" y="107"/>
                  </a:lnTo>
                  <a:lnTo>
                    <a:pt x="99" y="113"/>
                  </a:lnTo>
                  <a:lnTo>
                    <a:pt x="104" y="118"/>
                  </a:lnTo>
                  <a:lnTo>
                    <a:pt x="107" y="126"/>
                  </a:lnTo>
                  <a:lnTo>
                    <a:pt x="110" y="135"/>
                  </a:lnTo>
                  <a:lnTo>
                    <a:pt x="113" y="146"/>
                  </a:lnTo>
                  <a:lnTo>
                    <a:pt x="115" y="174"/>
                  </a:lnTo>
                  <a:lnTo>
                    <a:pt x="115" y="200"/>
                  </a:lnTo>
                  <a:lnTo>
                    <a:pt x="113" y="240"/>
                  </a:lnTo>
                  <a:lnTo>
                    <a:pt x="112" y="247"/>
                  </a:lnTo>
                  <a:lnTo>
                    <a:pt x="110" y="253"/>
                  </a:lnTo>
                  <a:lnTo>
                    <a:pt x="104" y="264"/>
                  </a:lnTo>
                  <a:lnTo>
                    <a:pt x="101" y="272"/>
                  </a:lnTo>
                  <a:lnTo>
                    <a:pt x="98" y="280"/>
                  </a:lnTo>
                  <a:lnTo>
                    <a:pt x="96" y="291"/>
                  </a:lnTo>
                  <a:lnTo>
                    <a:pt x="96" y="305"/>
                  </a:lnTo>
                  <a:lnTo>
                    <a:pt x="98" y="313"/>
                  </a:lnTo>
                  <a:lnTo>
                    <a:pt x="96" y="320"/>
                  </a:lnTo>
                  <a:lnTo>
                    <a:pt x="93" y="335"/>
                  </a:lnTo>
                  <a:lnTo>
                    <a:pt x="87" y="349"/>
                  </a:lnTo>
                  <a:lnTo>
                    <a:pt x="80" y="360"/>
                  </a:lnTo>
                  <a:lnTo>
                    <a:pt x="66" y="379"/>
                  </a:lnTo>
                  <a:lnTo>
                    <a:pt x="60" y="386"/>
                  </a:lnTo>
                  <a:lnTo>
                    <a:pt x="0" y="317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8" name="Freeform 40"/>
            <p:cNvSpPr>
              <a:spLocks/>
            </p:cNvSpPr>
            <p:nvPr/>
          </p:nvSpPr>
          <p:spPr bwMode="auto">
            <a:xfrm>
              <a:off x="4601" y="1140"/>
              <a:ext cx="292" cy="474"/>
            </a:xfrm>
            <a:custGeom>
              <a:avLst/>
              <a:gdLst>
                <a:gd name="T0" fmla="*/ 264 w 292"/>
                <a:gd name="T1" fmla="*/ 49 h 474"/>
                <a:gd name="T2" fmla="*/ 264 w 292"/>
                <a:gd name="T3" fmla="*/ 49 h 474"/>
                <a:gd name="T4" fmla="*/ 269 w 292"/>
                <a:gd name="T5" fmla="*/ 60 h 474"/>
                <a:gd name="T6" fmla="*/ 275 w 292"/>
                <a:gd name="T7" fmla="*/ 72 h 474"/>
                <a:gd name="T8" fmla="*/ 280 w 292"/>
                <a:gd name="T9" fmla="*/ 90 h 474"/>
                <a:gd name="T10" fmla="*/ 286 w 292"/>
                <a:gd name="T11" fmla="*/ 110 h 474"/>
                <a:gd name="T12" fmla="*/ 291 w 292"/>
                <a:gd name="T13" fmla="*/ 132 h 474"/>
                <a:gd name="T14" fmla="*/ 292 w 292"/>
                <a:gd name="T15" fmla="*/ 157 h 474"/>
                <a:gd name="T16" fmla="*/ 292 w 292"/>
                <a:gd name="T17" fmla="*/ 170 h 474"/>
                <a:gd name="T18" fmla="*/ 292 w 292"/>
                <a:gd name="T19" fmla="*/ 182 h 474"/>
                <a:gd name="T20" fmla="*/ 292 w 292"/>
                <a:gd name="T21" fmla="*/ 182 h 474"/>
                <a:gd name="T22" fmla="*/ 283 w 292"/>
                <a:gd name="T23" fmla="*/ 196 h 474"/>
                <a:gd name="T24" fmla="*/ 278 w 292"/>
                <a:gd name="T25" fmla="*/ 207 h 474"/>
                <a:gd name="T26" fmla="*/ 277 w 292"/>
                <a:gd name="T27" fmla="*/ 214 h 474"/>
                <a:gd name="T28" fmla="*/ 275 w 292"/>
                <a:gd name="T29" fmla="*/ 218 h 474"/>
                <a:gd name="T30" fmla="*/ 275 w 292"/>
                <a:gd name="T31" fmla="*/ 218 h 474"/>
                <a:gd name="T32" fmla="*/ 277 w 292"/>
                <a:gd name="T33" fmla="*/ 229 h 474"/>
                <a:gd name="T34" fmla="*/ 280 w 292"/>
                <a:gd name="T35" fmla="*/ 243 h 474"/>
                <a:gd name="T36" fmla="*/ 288 w 292"/>
                <a:gd name="T37" fmla="*/ 272 h 474"/>
                <a:gd name="T38" fmla="*/ 288 w 292"/>
                <a:gd name="T39" fmla="*/ 272 h 474"/>
                <a:gd name="T40" fmla="*/ 289 w 292"/>
                <a:gd name="T41" fmla="*/ 276 h 474"/>
                <a:gd name="T42" fmla="*/ 289 w 292"/>
                <a:gd name="T43" fmla="*/ 280 h 474"/>
                <a:gd name="T44" fmla="*/ 288 w 292"/>
                <a:gd name="T45" fmla="*/ 283 h 474"/>
                <a:gd name="T46" fmla="*/ 284 w 292"/>
                <a:gd name="T47" fmla="*/ 284 h 474"/>
                <a:gd name="T48" fmla="*/ 278 w 292"/>
                <a:gd name="T49" fmla="*/ 287 h 474"/>
                <a:gd name="T50" fmla="*/ 267 w 292"/>
                <a:gd name="T51" fmla="*/ 292 h 474"/>
                <a:gd name="T52" fmla="*/ 267 w 292"/>
                <a:gd name="T53" fmla="*/ 292 h 474"/>
                <a:gd name="T54" fmla="*/ 266 w 292"/>
                <a:gd name="T55" fmla="*/ 294 h 474"/>
                <a:gd name="T56" fmla="*/ 261 w 292"/>
                <a:gd name="T57" fmla="*/ 298 h 474"/>
                <a:gd name="T58" fmla="*/ 258 w 292"/>
                <a:gd name="T59" fmla="*/ 306 h 474"/>
                <a:gd name="T60" fmla="*/ 256 w 292"/>
                <a:gd name="T61" fmla="*/ 313 h 474"/>
                <a:gd name="T62" fmla="*/ 255 w 292"/>
                <a:gd name="T63" fmla="*/ 320 h 474"/>
                <a:gd name="T64" fmla="*/ 255 w 292"/>
                <a:gd name="T65" fmla="*/ 320 h 474"/>
                <a:gd name="T66" fmla="*/ 255 w 292"/>
                <a:gd name="T67" fmla="*/ 335 h 474"/>
                <a:gd name="T68" fmla="*/ 251 w 292"/>
                <a:gd name="T69" fmla="*/ 349 h 474"/>
                <a:gd name="T70" fmla="*/ 248 w 292"/>
                <a:gd name="T71" fmla="*/ 363 h 474"/>
                <a:gd name="T72" fmla="*/ 247 w 292"/>
                <a:gd name="T73" fmla="*/ 377 h 474"/>
                <a:gd name="T74" fmla="*/ 247 w 292"/>
                <a:gd name="T75" fmla="*/ 377 h 474"/>
                <a:gd name="T76" fmla="*/ 247 w 292"/>
                <a:gd name="T77" fmla="*/ 380 h 474"/>
                <a:gd name="T78" fmla="*/ 245 w 292"/>
                <a:gd name="T79" fmla="*/ 383 h 474"/>
                <a:gd name="T80" fmla="*/ 240 w 292"/>
                <a:gd name="T81" fmla="*/ 386 h 474"/>
                <a:gd name="T82" fmla="*/ 233 w 292"/>
                <a:gd name="T83" fmla="*/ 389 h 474"/>
                <a:gd name="T84" fmla="*/ 225 w 292"/>
                <a:gd name="T85" fmla="*/ 391 h 474"/>
                <a:gd name="T86" fmla="*/ 209 w 292"/>
                <a:gd name="T87" fmla="*/ 389 h 474"/>
                <a:gd name="T88" fmla="*/ 203 w 292"/>
                <a:gd name="T89" fmla="*/ 389 h 474"/>
                <a:gd name="T90" fmla="*/ 203 w 292"/>
                <a:gd name="T91" fmla="*/ 389 h 474"/>
                <a:gd name="T92" fmla="*/ 196 w 292"/>
                <a:gd name="T93" fmla="*/ 404 h 474"/>
                <a:gd name="T94" fmla="*/ 182 w 292"/>
                <a:gd name="T95" fmla="*/ 449 h 474"/>
                <a:gd name="T96" fmla="*/ 142 w 292"/>
                <a:gd name="T97" fmla="*/ 474 h 474"/>
                <a:gd name="T98" fmla="*/ 16 w 292"/>
                <a:gd name="T99" fmla="*/ 433 h 474"/>
                <a:gd name="T100" fmla="*/ 0 w 292"/>
                <a:gd name="T101" fmla="*/ 236 h 474"/>
                <a:gd name="T102" fmla="*/ 36 w 292"/>
                <a:gd name="T103" fmla="*/ 118 h 474"/>
                <a:gd name="T104" fmla="*/ 85 w 292"/>
                <a:gd name="T105" fmla="*/ 44 h 474"/>
                <a:gd name="T106" fmla="*/ 134 w 292"/>
                <a:gd name="T107" fmla="*/ 0 h 474"/>
                <a:gd name="T108" fmla="*/ 211 w 292"/>
                <a:gd name="T109" fmla="*/ 16 h 474"/>
                <a:gd name="T110" fmla="*/ 264 w 292"/>
                <a:gd name="T111" fmla="*/ 49 h 47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92"/>
                <a:gd name="T169" fmla="*/ 0 h 474"/>
                <a:gd name="T170" fmla="*/ 292 w 292"/>
                <a:gd name="T171" fmla="*/ 474 h 47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92" h="474">
                  <a:moveTo>
                    <a:pt x="264" y="49"/>
                  </a:moveTo>
                  <a:lnTo>
                    <a:pt x="264" y="49"/>
                  </a:lnTo>
                  <a:lnTo>
                    <a:pt x="269" y="60"/>
                  </a:lnTo>
                  <a:lnTo>
                    <a:pt x="275" y="72"/>
                  </a:lnTo>
                  <a:lnTo>
                    <a:pt x="280" y="90"/>
                  </a:lnTo>
                  <a:lnTo>
                    <a:pt x="286" y="110"/>
                  </a:lnTo>
                  <a:lnTo>
                    <a:pt x="291" y="132"/>
                  </a:lnTo>
                  <a:lnTo>
                    <a:pt x="292" y="157"/>
                  </a:lnTo>
                  <a:lnTo>
                    <a:pt x="292" y="170"/>
                  </a:lnTo>
                  <a:lnTo>
                    <a:pt x="292" y="182"/>
                  </a:lnTo>
                  <a:lnTo>
                    <a:pt x="283" y="196"/>
                  </a:lnTo>
                  <a:lnTo>
                    <a:pt x="278" y="207"/>
                  </a:lnTo>
                  <a:lnTo>
                    <a:pt x="277" y="214"/>
                  </a:lnTo>
                  <a:lnTo>
                    <a:pt x="275" y="218"/>
                  </a:lnTo>
                  <a:lnTo>
                    <a:pt x="277" y="229"/>
                  </a:lnTo>
                  <a:lnTo>
                    <a:pt x="280" y="243"/>
                  </a:lnTo>
                  <a:lnTo>
                    <a:pt x="288" y="272"/>
                  </a:lnTo>
                  <a:lnTo>
                    <a:pt x="289" y="276"/>
                  </a:lnTo>
                  <a:lnTo>
                    <a:pt x="289" y="280"/>
                  </a:lnTo>
                  <a:lnTo>
                    <a:pt x="288" y="283"/>
                  </a:lnTo>
                  <a:lnTo>
                    <a:pt x="284" y="284"/>
                  </a:lnTo>
                  <a:lnTo>
                    <a:pt x="278" y="287"/>
                  </a:lnTo>
                  <a:lnTo>
                    <a:pt x="267" y="292"/>
                  </a:lnTo>
                  <a:lnTo>
                    <a:pt x="266" y="294"/>
                  </a:lnTo>
                  <a:lnTo>
                    <a:pt x="261" y="298"/>
                  </a:lnTo>
                  <a:lnTo>
                    <a:pt x="258" y="306"/>
                  </a:lnTo>
                  <a:lnTo>
                    <a:pt x="256" y="313"/>
                  </a:lnTo>
                  <a:lnTo>
                    <a:pt x="255" y="320"/>
                  </a:lnTo>
                  <a:lnTo>
                    <a:pt x="255" y="335"/>
                  </a:lnTo>
                  <a:lnTo>
                    <a:pt x="251" y="349"/>
                  </a:lnTo>
                  <a:lnTo>
                    <a:pt x="248" y="363"/>
                  </a:lnTo>
                  <a:lnTo>
                    <a:pt x="247" y="377"/>
                  </a:lnTo>
                  <a:lnTo>
                    <a:pt x="247" y="380"/>
                  </a:lnTo>
                  <a:lnTo>
                    <a:pt x="245" y="383"/>
                  </a:lnTo>
                  <a:lnTo>
                    <a:pt x="240" y="386"/>
                  </a:lnTo>
                  <a:lnTo>
                    <a:pt x="233" y="389"/>
                  </a:lnTo>
                  <a:lnTo>
                    <a:pt x="225" y="391"/>
                  </a:lnTo>
                  <a:lnTo>
                    <a:pt x="209" y="389"/>
                  </a:lnTo>
                  <a:lnTo>
                    <a:pt x="203" y="389"/>
                  </a:lnTo>
                  <a:lnTo>
                    <a:pt x="196" y="404"/>
                  </a:lnTo>
                  <a:lnTo>
                    <a:pt x="182" y="449"/>
                  </a:lnTo>
                  <a:lnTo>
                    <a:pt x="142" y="474"/>
                  </a:lnTo>
                  <a:lnTo>
                    <a:pt x="16" y="433"/>
                  </a:lnTo>
                  <a:lnTo>
                    <a:pt x="0" y="236"/>
                  </a:lnTo>
                  <a:lnTo>
                    <a:pt x="36" y="118"/>
                  </a:lnTo>
                  <a:lnTo>
                    <a:pt x="85" y="44"/>
                  </a:lnTo>
                  <a:lnTo>
                    <a:pt x="134" y="0"/>
                  </a:lnTo>
                  <a:lnTo>
                    <a:pt x="211" y="16"/>
                  </a:lnTo>
                  <a:lnTo>
                    <a:pt x="264" y="49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9" name="Freeform 41"/>
            <p:cNvSpPr>
              <a:spLocks/>
            </p:cNvSpPr>
            <p:nvPr/>
          </p:nvSpPr>
          <p:spPr bwMode="auto">
            <a:xfrm>
              <a:off x="5181" y="1509"/>
              <a:ext cx="149" cy="170"/>
            </a:xfrm>
            <a:custGeom>
              <a:avLst/>
              <a:gdLst>
                <a:gd name="T0" fmla="*/ 0 w 149"/>
                <a:gd name="T1" fmla="*/ 101 h 170"/>
                <a:gd name="T2" fmla="*/ 0 w 149"/>
                <a:gd name="T3" fmla="*/ 101 h 170"/>
                <a:gd name="T4" fmla="*/ 3 w 149"/>
                <a:gd name="T5" fmla="*/ 90 h 170"/>
                <a:gd name="T6" fmla="*/ 14 w 149"/>
                <a:gd name="T7" fmla="*/ 63 h 170"/>
                <a:gd name="T8" fmla="*/ 29 w 149"/>
                <a:gd name="T9" fmla="*/ 28 h 170"/>
                <a:gd name="T10" fmla="*/ 39 w 149"/>
                <a:gd name="T11" fmla="*/ 13 h 170"/>
                <a:gd name="T12" fmla="*/ 48 w 149"/>
                <a:gd name="T13" fmla="*/ 0 h 170"/>
                <a:gd name="T14" fmla="*/ 48 w 149"/>
                <a:gd name="T15" fmla="*/ 0 h 170"/>
                <a:gd name="T16" fmla="*/ 53 w 149"/>
                <a:gd name="T17" fmla="*/ 10 h 170"/>
                <a:gd name="T18" fmla="*/ 61 w 149"/>
                <a:gd name="T19" fmla="*/ 20 h 170"/>
                <a:gd name="T20" fmla="*/ 69 w 149"/>
                <a:gd name="T21" fmla="*/ 30 h 170"/>
                <a:gd name="T22" fmla="*/ 80 w 149"/>
                <a:gd name="T23" fmla="*/ 39 h 170"/>
                <a:gd name="T24" fmla="*/ 86 w 149"/>
                <a:gd name="T25" fmla="*/ 42 h 170"/>
                <a:gd name="T26" fmla="*/ 92 w 149"/>
                <a:gd name="T27" fmla="*/ 46 h 170"/>
                <a:gd name="T28" fmla="*/ 98 w 149"/>
                <a:gd name="T29" fmla="*/ 47 h 170"/>
                <a:gd name="T30" fmla="*/ 106 w 149"/>
                <a:gd name="T31" fmla="*/ 47 h 170"/>
                <a:gd name="T32" fmla="*/ 113 w 149"/>
                <a:gd name="T33" fmla="*/ 44 h 170"/>
                <a:gd name="T34" fmla="*/ 120 w 149"/>
                <a:gd name="T35" fmla="*/ 39 h 170"/>
                <a:gd name="T36" fmla="*/ 133 w 149"/>
                <a:gd name="T37" fmla="*/ 0 h 170"/>
                <a:gd name="T38" fmla="*/ 133 w 149"/>
                <a:gd name="T39" fmla="*/ 0 h 170"/>
                <a:gd name="T40" fmla="*/ 136 w 149"/>
                <a:gd name="T41" fmla="*/ 2 h 170"/>
                <a:gd name="T42" fmla="*/ 142 w 149"/>
                <a:gd name="T43" fmla="*/ 11 h 170"/>
                <a:gd name="T44" fmla="*/ 146 w 149"/>
                <a:gd name="T45" fmla="*/ 16 h 170"/>
                <a:gd name="T46" fmla="*/ 149 w 149"/>
                <a:gd name="T47" fmla="*/ 24 h 170"/>
                <a:gd name="T48" fmla="*/ 149 w 149"/>
                <a:gd name="T49" fmla="*/ 31 h 170"/>
                <a:gd name="T50" fmla="*/ 149 w 149"/>
                <a:gd name="T51" fmla="*/ 39 h 170"/>
                <a:gd name="T52" fmla="*/ 149 w 149"/>
                <a:gd name="T53" fmla="*/ 39 h 170"/>
                <a:gd name="T54" fmla="*/ 141 w 149"/>
                <a:gd name="T55" fmla="*/ 71 h 170"/>
                <a:gd name="T56" fmla="*/ 127 w 149"/>
                <a:gd name="T57" fmla="*/ 115 h 170"/>
                <a:gd name="T58" fmla="*/ 108 w 149"/>
                <a:gd name="T59" fmla="*/ 170 h 170"/>
                <a:gd name="T60" fmla="*/ 108 w 149"/>
                <a:gd name="T61" fmla="*/ 170 h 170"/>
                <a:gd name="T62" fmla="*/ 95 w 149"/>
                <a:gd name="T63" fmla="*/ 168 h 170"/>
                <a:gd name="T64" fmla="*/ 81 w 149"/>
                <a:gd name="T65" fmla="*/ 165 h 170"/>
                <a:gd name="T66" fmla="*/ 64 w 149"/>
                <a:gd name="T67" fmla="*/ 160 h 170"/>
                <a:gd name="T68" fmla="*/ 47 w 149"/>
                <a:gd name="T69" fmla="*/ 151 h 170"/>
                <a:gd name="T70" fmla="*/ 37 w 149"/>
                <a:gd name="T71" fmla="*/ 146 h 170"/>
                <a:gd name="T72" fmla="*/ 28 w 149"/>
                <a:gd name="T73" fmla="*/ 138 h 170"/>
                <a:gd name="T74" fmla="*/ 20 w 149"/>
                <a:gd name="T75" fmla="*/ 132 h 170"/>
                <a:gd name="T76" fmla="*/ 12 w 149"/>
                <a:gd name="T77" fmla="*/ 123 h 170"/>
                <a:gd name="T78" fmla="*/ 4 w 149"/>
                <a:gd name="T79" fmla="*/ 112 h 170"/>
                <a:gd name="T80" fmla="*/ 0 w 149"/>
                <a:gd name="T81" fmla="*/ 101 h 170"/>
                <a:gd name="T82" fmla="*/ 0 w 149"/>
                <a:gd name="T83" fmla="*/ 101 h 17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49"/>
                <a:gd name="T127" fmla="*/ 0 h 170"/>
                <a:gd name="T128" fmla="*/ 149 w 149"/>
                <a:gd name="T129" fmla="*/ 170 h 17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49" h="170">
                  <a:moveTo>
                    <a:pt x="0" y="101"/>
                  </a:moveTo>
                  <a:lnTo>
                    <a:pt x="0" y="101"/>
                  </a:lnTo>
                  <a:lnTo>
                    <a:pt x="3" y="90"/>
                  </a:lnTo>
                  <a:lnTo>
                    <a:pt x="14" y="63"/>
                  </a:lnTo>
                  <a:lnTo>
                    <a:pt x="29" y="28"/>
                  </a:lnTo>
                  <a:lnTo>
                    <a:pt x="39" y="13"/>
                  </a:lnTo>
                  <a:lnTo>
                    <a:pt x="48" y="0"/>
                  </a:lnTo>
                  <a:lnTo>
                    <a:pt x="53" y="10"/>
                  </a:lnTo>
                  <a:lnTo>
                    <a:pt x="61" y="20"/>
                  </a:lnTo>
                  <a:lnTo>
                    <a:pt x="69" y="30"/>
                  </a:lnTo>
                  <a:lnTo>
                    <a:pt x="80" y="39"/>
                  </a:lnTo>
                  <a:lnTo>
                    <a:pt x="86" y="42"/>
                  </a:lnTo>
                  <a:lnTo>
                    <a:pt x="92" y="46"/>
                  </a:lnTo>
                  <a:lnTo>
                    <a:pt x="98" y="47"/>
                  </a:lnTo>
                  <a:lnTo>
                    <a:pt x="106" y="47"/>
                  </a:lnTo>
                  <a:lnTo>
                    <a:pt x="113" y="44"/>
                  </a:lnTo>
                  <a:lnTo>
                    <a:pt x="120" y="39"/>
                  </a:lnTo>
                  <a:lnTo>
                    <a:pt x="133" y="0"/>
                  </a:lnTo>
                  <a:lnTo>
                    <a:pt x="136" y="2"/>
                  </a:lnTo>
                  <a:lnTo>
                    <a:pt x="142" y="11"/>
                  </a:lnTo>
                  <a:lnTo>
                    <a:pt x="146" y="16"/>
                  </a:lnTo>
                  <a:lnTo>
                    <a:pt x="149" y="24"/>
                  </a:lnTo>
                  <a:lnTo>
                    <a:pt x="149" y="31"/>
                  </a:lnTo>
                  <a:lnTo>
                    <a:pt x="149" y="39"/>
                  </a:lnTo>
                  <a:lnTo>
                    <a:pt x="141" y="71"/>
                  </a:lnTo>
                  <a:lnTo>
                    <a:pt x="127" y="115"/>
                  </a:lnTo>
                  <a:lnTo>
                    <a:pt x="108" y="170"/>
                  </a:lnTo>
                  <a:lnTo>
                    <a:pt x="95" y="168"/>
                  </a:lnTo>
                  <a:lnTo>
                    <a:pt x="81" y="165"/>
                  </a:lnTo>
                  <a:lnTo>
                    <a:pt x="64" y="160"/>
                  </a:lnTo>
                  <a:lnTo>
                    <a:pt x="47" y="151"/>
                  </a:lnTo>
                  <a:lnTo>
                    <a:pt x="37" y="146"/>
                  </a:lnTo>
                  <a:lnTo>
                    <a:pt x="28" y="138"/>
                  </a:lnTo>
                  <a:lnTo>
                    <a:pt x="20" y="132"/>
                  </a:lnTo>
                  <a:lnTo>
                    <a:pt x="12" y="123"/>
                  </a:lnTo>
                  <a:lnTo>
                    <a:pt x="4" y="112"/>
                  </a:lnTo>
                  <a:lnTo>
                    <a:pt x="0" y="101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0" name="Freeform 42"/>
            <p:cNvSpPr>
              <a:spLocks/>
            </p:cNvSpPr>
            <p:nvPr/>
          </p:nvSpPr>
          <p:spPr bwMode="auto">
            <a:xfrm>
              <a:off x="5155" y="1914"/>
              <a:ext cx="143" cy="149"/>
            </a:xfrm>
            <a:custGeom>
              <a:avLst/>
              <a:gdLst>
                <a:gd name="T0" fmla="*/ 0 w 143"/>
                <a:gd name="T1" fmla="*/ 24 h 149"/>
                <a:gd name="T2" fmla="*/ 82 w 143"/>
                <a:gd name="T3" fmla="*/ 0 h 149"/>
                <a:gd name="T4" fmla="*/ 82 w 143"/>
                <a:gd name="T5" fmla="*/ 0 h 149"/>
                <a:gd name="T6" fmla="*/ 88 w 143"/>
                <a:gd name="T7" fmla="*/ 2 h 149"/>
                <a:gd name="T8" fmla="*/ 104 w 143"/>
                <a:gd name="T9" fmla="*/ 8 h 149"/>
                <a:gd name="T10" fmla="*/ 113 w 143"/>
                <a:gd name="T11" fmla="*/ 14 h 149"/>
                <a:gd name="T12" fmla="*/ 123 w 143"/>
                <a:gd name="T13" fmla="*/ 22 h 149"/>
                <a:gd name="T14" fmla="*/ 131 w 143"/>
                <a:gd name="T15" fmla="*/ 32 h 149"/>
                <a:gd name="T16" fmla="*/ 139 w 143"/>
                <a:gd name="T17" fmla="*/ 44 h 149"/>
                <a:gd name="T18" fmla="*/ 139 w 143"/>
                <a:gd name="T19" fmla="*/ 44 h 149"/>
                <a:gd name="T20" fmla="*/ 143 w 143"/>
                <a:gd name="T21" fmla="*/ 57 h 149"/>
                <a:gd name="T22" fmla="*/ 143 w 143"/>
                <a:gd name="T23" fmla="*/ 69 h 149"/>
                <a:gd name="T24" fmla="*/ 143 w 143"/>
                <a:gd name="T25" fmla="*/ 79 h 149"/>
                <a:gd name="T26" fmla="*/ 140 w 143"/>
                <a:gd name="T27" fmla="*/ 88 h 149"/>
                <a:gd name="T28" fmla="*/ 137 w 143"/>
                <a:gd name="T29" fmla="*/ 96 h 149"/>
                <a:gd name="T30" fmla="*/ 134 w 143"/>
                <a:gd name="T31" fmla="*/ 101 h 149"/>
                <a:gd name="T32" fmla="*/ 131 w 143"/>
                <a:gd name="T33" fmla="*/ 105 h 149"/>
                <a:gd name="T34" fmla="*/ 33 w 143"/>
                <a:gd name="T35" fmla="*/ 149 h 149"/>
                <a:gd name="T36" fmla="*/ 0 w 143"/>
                <a:gd name="T37" fmla="*/ 24 h 14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43"/>
                <a:gd name="T58" fmla="*/ 0 h 149"/>
                <a:gd name="T59" fmla="*/ 143 w 143"/>
                <a:gd name="T60" fmla="*/ 149 h 14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43" h="149">
                  <a:moveTo>
                    <a:pt x="0" y="24"/>
                  </a:moveTo>
                  <a:lnTo>
                    <a:pt x="82" y="0"/>
                  </a:lnTo>
                  <a:lnTo>
                    <a:pt x="88" y="2"/>
                  </a:lnTo>
                  <a:lnTo>
                    <a:pt x="104" y="8"/>
                  </a:lnTo>
                  <a:lnTo>
                    <a:pt x="113" y="14"/>
                  </a:lnTo>
                  <a:lnTo>
                    <a:pt x="123" y="22"/>
                  </a:lnTo>
                  <a:lnTo>
                    <a:pt x="131" y="32"/>
                  </a:lnTo>
                  <a:lnTo>
                    <a:pt x="139" y="44"/>
                  </a:lnTo>
                  <a:lnTo>
                    <a:pt x="143" y="57"/>
                  </a:lnTo>
                  <a:lnTo>
                    <a:pt x="143" y="69"/>
                  </a:lnTo>
                  <a:lnTo>
                    <a:pt x="143" y="79"/>
                  </a:lnTo>
                  <a:lnTo>
                    <a:pt x="140" y="88"/>
                  </a:lnTo>
                  <a:lnTo>
                    <a:pt x="137" y="96"/>
                  </a:lnTo>
                  <a:lnTo>
                    <a:pt x="134" y="101"/>
                  </a:lnTo>
                  <a:lnTo>
                    <a:pt x="131" y="105"/>
                  </a:lnTo>
                  <a:lnTo>
                    <a:pt x="33" y="149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1" name="Freeform 43"/>
            <p:cNvSpPr>
              <a:spLocks/>
            </p:cNvSpPr>
            <p:nvPr/>
          </p:nvSpPr>
          <p:spPr bwMode="auto">
            <a:xfrm>
              <a:off x="4642" y="1497"/>
              <a:ext cx="234" cy="303"/>
            </a:xfrm>
            <a:custGeom>
              <a:avLst/>
              <a:gdLst>
                <a:gd name="T0" fmla="*/ 0 w 234"/>
                <a:gd name="T1" fmla="*/ 0 h 303"/>
                <a:gd name="T2" fmla="*/ 0 w 234"/>
                <a:gd name="T3" fmla="*/ 0 h 303"/>
                <a:gd name="T4" fmla="*/ 57 w 234"/>
                <a:gd name="T5" fmla="*/ 43 h 303"/>
                <a:gd name="T6" fmla="*/ 99 w 234"/>
                <a:gd name="T7" fmla="*/ 75 h 303"/>
                <a:gd name="T8" fmla="*/ 126 w 234"/>
                <a:gd name="T9" fmla="*/ 92 h 303"/>
                <a:gd name="T10" fmla="*/ 126 w 234"/>
                <a:gd name="T11" fmla="*/ 92 h 303"/>
                <a:gd name="T12" fmla="*/ 129 w 234"/>
                <a:gd name="T13" fmla="*/ 94 h 303"/>
                <a:gd name="T14" fmla="*/ 130 w 234"/>
                <a:gd name="T15" fmla="*/ 94 h 303"/>
                <a:gd name="T16" fmla="*/ 137 w 234"/>
                <a:gd name="T17" fmla="*/ 92 h 303"/>
                <a:gd name="T18" fmla="*/ 143 w 234"/>
                <a:gd name="T19" fmla="*/ 87 h 303"/>
                <a:gd name="T20" fmla="*/ 148 w 234"/>
                <a:gd name="T21" fmla="*/ 81 h 303"/>
                <a:gd name="T22" fmla="*/ 154 w 234"/>
                <a:gd name="T23" fmla="*/ 70 h 303"/>
                <a:gd name="T24" fmla="*/ 157 w 234"/>
                <a:gd name="T25" fmla="*/ 64 h 303"/>
                <a:gd name="T26" fmla="*/ 206 w 234"/>
                <a:gd name="T27" fmla="*/ 125 h 303"/>
                <a:gd name="T28" fmla="*/ 234 w 234"/>
                <a:gd name="T29" fmla="*/ 282 h 303"/>
                <a:gd name="T30" fmla="*/ 190 w 234"/>
                <a:gd name="T31" fmla="*/ 303 h 303"/>
                <a:gd name="T32" fmla="*/ 57 w 234"/>
                <a:gd name="T33" fmla="*/ 100 h 303"/>
                <a:gd name="T34" fmla="*/ 0 w 234"/>
                <a:gd name="T35" fmla="*/ 0 h 30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34"/>
                <a:gd name="T55" fmla="*/ 0 h 303"/>
                <a:gd name="T56" fmla="*/ 234 w 234"/>
                <a:gd name="T57" fmla="*/ 303 h 30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34" h="303">
                  <a:moveTo>
                    <a:pt x="0" y="0"/>
                  </a:moveTo>
                  <a:lnTo>
                    <a:pt x="0" y="0"/>
                  </a:lnTo>
                  <a:lnTo>
                    <a:pt x="57" y="43"/>
                  </a:lnTo>
                  <a:lnTo>
                    <a:pt x="99" y="75"/>
                  </a:lnTo>
                  <a:lnTo>
                    <a:pt x="126" y="92"/>
                  </a:lnTo>
                  <a:lnTo>
                    <a:pt x="129" y="94"/>
                  </a:lnTo>
                  <a:lnTo>
                    <a:pt x="130" y="94"/>
                  </a:lnTo>
                  <a:lnTo>
                    <a:pt x="137" y="92"/>
                  </a:lnTo>
                  <a:lnTo>
                    <a:pt x="143" y="87"/>
                  </a:lnTo>
                  <a:lnTo>
                    <a:pt x="148" y="81"/>
                  </a:lnTo>
                  <a:lnTo>
                    <a:pt x="154" y="70"/>
                  </a:lnTo>
                  <a:lnTo>
                    <a:pt x="157" y="64"/>
                  </a:lnTo>
                  <a:lnTo>
                    <a:pt x="206" y="125"/>
                  </a:lnTo>
                  <a:lnTo>
                    <a:pt x="234" y="282"/>
                  </a:lnTo>
                  <a:lnTo>
                    <a:pt x="190" y="303"/>
                  </a:lnTo>
                  <a:lnTo>
                    <a:pt x="57" y="10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2" name="Freeform 44"/>
            <p:cNvSpPr>
              <a:spLocks/>
            </p:cNvSpPr>
            <p:nvPr/>
          </p:nvSpPr>
          <p:spPr bwMode="auto">
            <a:xfrm>
              <a:off x="4568" y="1115"/>
              <a:ext cx="335" cy="382"/>
            </a:xfrm>
            <a:custGeom>
              <a:avLst/>
              <a:gdLst>
                <a:gd name="T0" fmla="*/ 49 w 335"/>
                <a:gd name="T1" fmla="*/ 382 h 382"/>
                <a:gd name="T2" fmla="*/ 47 w 335"/>
                <a:gd name="T3" fmla="*/ 366 h 382"/>
                <a:gd name="T4" fmla="*/ 46 w 335"/>
                <a:gd name="T5" fmla="*/ 323 h 382"/>
                <a:gd name="T6" fmla="*/ 49 w 335"/>
                <a:gd name="T7" fmla="*/ 312 h 382"/>
                <a:gd name="T8" fmla="*/ 60 w 335"/>
                <a:gd name="T9" fmla="*/ 295 h 382"/>
                <a:gd name="T10" fmla="*/ 65 w 335"/>
                <a:gd name="T11" fmla="*/ 276 h 382"/>
                <a:gd name="T12" fmla="*/ 63 w 335"/>
                <a:gd name="T13" fmla="*/ 257 h 382"/>
                <a:gd name="T14" fmla="*/ 61 w 335"/>
                <a:gd name="T15" fmla="*/ 226 h 382"/>
                <a:gd name="T16" fmla="*/ 65 w 335"/>
                <a:gd name="T17" fmla="*/ 210 h 382"/>
                <a:gd name="T18" fmla="*/ 69 w 335"/>
                <a:gd name="T19" fmla="*/ 207 h 382"/>
                <a:gd name="T20" fmla="*/ 80 w 335"/>
                <a:gd name="T21" fmla="*/ 204 h 382"/>
                <a:gd name="T22" fmla="*/ 96 w 335"/>
                <a:gd name="T23" fmla="*/ 204 h 382"/>
                <a:gd name="T24" fmla="*/ 105 w 335"/>
                <a:gd name="T25" fmla="*/ 210 h 382"/>
                <a:gd name="T26" fmla="*/ 110 w 335"/>
                <a:gd name="T27" fmla="*/ 215 h 382"/>
                <a:gd name="T28" fmla="*/ 120 w 335"/>
                <a:gd name="T29" fmla="*/ 226 h 382"/>
                <a:gd name="T30" fmla="*/ 138 w 335"/>
                <a:gd name="T31" fmla="*/ 234 h 382"/>
                <a:gd name="T32" fmla="*/ 142 w 335"/>
                <a:gd name="T33" fmla="*/ 235 h 382"/>
                <a:gd name="T34" fmla="*/ 156 w 335"/>
                <a:gd name="T35" fmla="*/ 193 h 382"/>
                <a:gd name="T36" fmla="*/ 159 w 335"/>
                <a:gd name="T37" fmla="*/ 171 h 382"/>
                <a:gd name="T38" fmla="*/ 159 w 335"/>
                <a:gd name="T39" fmla="*/ 124 h 382"/>
                <a:gd name="T40" fmla="*/ 162 w 335"/>
                <a:gd name="T41" fmla="*/ 86 h 382"/>
                <a:gd name="T42" fmla="*/ 167 w 335"/>
                <a:gd name="T43" fmla="*/ 74 h 382"/>
                <a:gd name="T44" fmla="*/ 179 w 335"/>
                <a:gd name="T45" fmla="*/ 58 h 382"/>
                <a:gd name="T46" fmla="*/ 189 w 335"/>
                <a:gd name="T47" fmla="*/ 53 h 382"/>
                <a:gd name="T48" fmla="*/ 195 w 335"/>
                <a:gd name="T49" fmla="*/ 53 h 382"/>
                <a:gd name="T50" fmla="*/ 236 w 335"/>
                <a:gd name="T51" fmla="*/ 71 h 382"/>
                <a:gd name="T52" fmla="*/ 280 w 335"/>
                <a:gd name="T53" fmla="*/ 89 h 382"/>
                <a:gd name="T54" fmla="*/ 305 w 335"/>
                <a:gd name="T55" fmla="*/ 102 h 382"/>
                <a:gd name="T56" fmla="*/ 316 w 335"/>
                <a:gd name="T57" fmla="*/ 104 h 382"/>
                <a:gd name="T58" fmla="*/ 325 w 335"/>
                <a:gd name="T59" fmla="*/ 97 h 382"/>
                <a:gd name="T60" fmla="*/ 332 w 335"/>
                <a:gd name="T61" fmla="*/ 88 h 382"/>
                <a:gd name="T62" fmla="*/ 335 w 335"/>
                <a:gd name="T63" fmla="*/ 78 h 382"/>
                <a:gd name="T64" fmla="*/ 330 w 335"/>
                <a:gd name="T65" fmla="*/ 67 h 382"/>
                <a:gd name="T66" fmla="*/ 316 w 335"/>
                <a:gd name="T67" fmla="*/ 53 h 382"/>
                <a:gd name="T68" fmla="*/ 306 w 335"/>
                <a:gd name="T69" fmla="*/ 46 h 382"/>
                <a:gd name="T70" fmla="*/ 270 w 335"/>
                <a:gd name="T71" fmla="*/ 27 h 382"/>
                <a:gd name="T72" fmla="*/ 228 w 335"/>
                <a:gd name="T73" fmla="*/ 13 h 382"/>
                <a:gd name="T74" fmla="*/ 189 w 335"/>
                <a:gd name="T75" fmla="*/ 3 h 382"/>
                <a:gd name="T76" fmla="*/ 156 w 335"/>
                <a:gd name="T77" fmla="*/ 0 h 382"/>
                <a:gd name="T78" fmla="*/ 146 w 335"/>
                <a:gd name="T79" fmla="*/ 0 h 382"/>
                <a:gd name="T80" fmla="*/ 110 w 335"/>
                <a:gd name="T81" fmla="*/ 8 h 382"/>
                <a:gd name="T82" fmla="*/ 90 w 335"/>
                <a:gd name="T83" fmla="*/ 17 h 382"/>
                <a:gd name="T84" fmla="*/ 85 w 335"/>
                <a:gd name="T85" fmla="*/ 20 h 382"/>
                <a:gd name="T86" fmla="*/ 79 w 335"/>
                <a:gd name="T87" fmla="*/ 24 h 382"/>
                <a:gd name="T88" fmla="*/ 71 w 335"/>
                <a:gd name="T89" fmla="*/ 17 h 382"/>
                <a:gd name="T90" fmla="*/ 61 w 335"/>
                <a:gd name="T91" fmla="*/ 5 h 382"/>
                <a:gd name="T92" fmla="*/ 33 w 335"/>
                <a:gd name="T93" fmla="*/ 28 h 382"/>
                <a:gd name="T94" fmla="*/ 25 w 335"/>
                <a:gd name="T95" fmla="*/ 58 h 382"/>
                <a:gd name="T96" fmla="*/ 41 w 335"/>
                <a:gd name="T97" fmla="*/ 69 h 382"/>
                <a:gd name="T98" fmla="*/ 33 w 335"/>
                <a:gd name="T99" fmla="*/ 72 h 382"/>
                <a:gd name="T100" fmla="*/ 25 w 335"/>
                <a:gd name="T101" fmla="*/ 80 h 382"/>
                <a:gd name="T102" fmla="*/ 21 w 335"/>
                <a:gd name="T103" fmla="*/ 94 h 382"/>
                <a:gd name="T104" fmla="*/ 16 w 335"/>
                <a:gd name="T105" fmla="*/ 115 h 382"/>
                <a:gd name="T106" fmla="*/ 2 w 335"/>
                <a:gd name="T107" fmla="*/ 168 h 382"/>
                <a:gd name="T108" fmla="*/ 0 w 335"/>
                <a:gd name="T109" fmla="*/ 192 h 382"/>
                <a:gd name="T110" fmla="*/ 10 w 335"/>
                <a:gd name="T111" fmla="*/ 232 h 382"/>
                <a:gd name="T112" fmla="*/ 49 w 335"/>
                <a:gd name="T113" fmla="*/ 382 h 3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35"/>
                <a:gd name="T172" fmla="*/ 0 h 382"/>
                <a:gd name="T173" fmla="*/ 335 w 335"/>
                <a:gd name="T174" fmla="*/ 382 h 38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35" h="382">
                  <a:moveTo>
                    <a:pt x="49" y="382"/>
                  </a:moveTo>
                  <a:lnTo>
                    <a:pt x="49" y="382"/>
                  </a:lnTo>
                  <a:lnTo>
                    <a:pt x="47" y="366"/>
                  </a:lnTo>
                  <a:lnTo>
                    <a:pt x="46" y="336"/>
                  </a:lnTo>
                  <a:lnTo>
                    <a:pt x="46" y="323"/>
                  </a:lnTo>
                  <a:lnTo>
                    <a:pt x="49" y="312"/>
                  </a:lnTo>
                  <a:lnTo>
                    <a:pt x="55" y="303"/>
                  </a:lnTo>
                  <a:lnTo>
                    <a:pt x="60" y="295"/>
                  </a:lnTo>
                  <a:lnTo>
                    <a:pt x="65" y="287"/>
                  </a:lnTo>
                  <a:lnTo>
                    <a:pt x="65" y="276"/>
                  </a:lnTo>
                  <a:lnTo>
                    <a:pt x="63" y="257"/>
                  </a:lnTo>
                  <a:lnTo>
                    <a:pt x="61" y="235"/>
                  </a:lnTo>
                  <a:lnTo>
                    <a:pt x="61" y="226"/>
                  </a:lnTo>
                  <a:lnTo>
                    <a:pt x="61" y="217"/>
                  </a:lnTo>
                  <a:lnTo>
                    <a:pt x="65" y="210"/>
                  </a:lnTo>
                  <a:lnTo>
                    <a:pt x="66" y="209"/>
                  </a:lnTo>
                  <a:lnTo>
                    <a:pt x="69" y="207"/>
                  </a:lnTo>
                  <a:lnTo>
                    <a:pt x="80" y="204"/>
                  </a:lnTo>
                  <a:lnTo>
                    <a:pt x="91" y="204"/>
                  </a:lnTo>
                  <a:lnTo>
                    <a:pt x="96" y="204"/>
                  </a:lnTo>
                  <a:lnTo>
                    <a:pt x="101" y="207"/>
                  </a:lnTo>
                  <a:lnTo>
                    <a:pt x="105" y="210"/>
                  </a:lnTo>
                  <a:lnTo>
                    <a:pt x="110" y="215"/>
                  </a:lnTo>
                  <a:lnTo>
                    <a:pt x="115" y="221"/>
                  </a:lnTo>
                  <a:lnTo>
                    <a:pt x="120" y="226"/>
                  </a:lnTo>
                  <a:lnTo>
                    <a:pt x="131" y="231"/>
                  </a:lnTo>
                  <a:lnTo>
                    <a:pt x="138" y="234"/>
                  </a:lnTo>
                  <a:lnTo>
                    <a:pt x="142" y="235"/>
                  </a:lnTo>
                  <a:lnTo>
                    <a:pt x="151" y="214"/>
                  </a:lnTo>
                  <a:lnTo>
                    <a:pt x="156" y="193"/>
                  </a:lnTo>
                  <a:lnTo>
                    <a:pt x="157" y="182"/>
                  </a:lnTo>
                  <a:lnTo>
                    <a:pt x="159" y="171"/>
                  </a:lnTo>
                  <a:lnTo>
                    <a:pt x="159" y="124"/>
                  </a:lnTo>
                  <a:lnTo>
                    <a:pt x="160" y="102"/>
                  </a:lnTo>
                  <a:lnTo>
                    <a:pt x="162" y="86"/>
                  </a:lnTo>
                  <a:lnTo>
                    <a:pt x="167" y="74"/>
                  </a:lnTo>
                  <a:lnTo>
                    <a:pt x="175" y="61"/>
                  </a:lnTo>
                  <a:lnTo>
                    <a:pt x="179" y="58"/>
                  </a:lnTo>
                  <a:lnTo>
                    <a:pt x="184" y="55"/>
                  </a:lnTo>
                  <a:lnTo>
                    <a:pt x="189" y="53"/>
                  </a:lnTo>
                  <a:lnTo>
                    <a:pt x="195" y="53"/>
                  </a:lnTo>
                  <a:lnTo>
                    <a:pt x="212" y="60"/>
                  </a:lnTo>
                  <a:lnTo>
                    <a:pt x="236" y="71"/>
                  </a:lnTo>
                  <a:lnTo>
                    <a:pt x="280" y="89"/>
                  </a:lnTo>
                  <a:lnTo>
                    <a:pt x="294" y="96"/>
                  </a:lnTo>
                  <a:lnTo>
                    <a:pt x="305" y="102"/>
                  </a:lnTo>
                  <a:lnTo>
                    <a:pt x="311" y="102"/>
                  </a:lnTo>
                  <a:lnTo>
                    <a:pt x="316" y="104"/>
                  </a:lnTo>
                  <a:lnTo>
                    <a:pt x="321" y="102"/>
                  </a:lnTo>
                  <a:lnTo>
                    <a:pt x="325" y="97"/>
                  </a:lnTo>
                  <a:lnTo>
                    <a:pt x="332" y="88"/>
                  </a:lnTo>
                  <a:lnTo>
                    <a:pt x="333" y="83"/>
                  </a:lnTo>
                  <a:lnTo>
                    <a:pt x="335" y="78"/>
                  </a:lnTo>
                  <a:lnTo>
                    <a:pt x="333" y="74"/>
                  </a:lnTo>
                  <a:lnTo>
                    <a:pt x="330" y="67"/>
                  </a:lnTo>
                  <a:lnTo>
                    <a:pt x="324" y="61"/>
                  </a:lnTo>
                  <a:lnTo>
                    <a:pt x="316" y="53"/>
                  </a:lnTo>
                  <a:lnTo>
                    <a:pt x="306" y="46"/>
                  </a:lnTo>
                  <a:lnTo>
                    <a:pt x="295" y="39"/>
                  </a:lnTo>
                  <a:lnTo>
                    <a:pt x="270" y="27"/>
                  </a:lnTo>
                  <a:lnTo>
                    <a:pt x="247" y="17"/>
                  </a:lnTo>
                  <a:lnTo>
                    <a:pt x="228" y="13"/>
                  </a:lnTo>
                  <a:lnTo>
                    <a:pt x="189" y="3"/>
                  </a:lnTo>
                  <a:lnTo>
                    <a:pt x="167" y="0"/>
                  </a:lnTo>
                  <a:lnTo>
                    <a:pt x="156" y="0"/>
                  </a:lnTo>
                  <a:lnTo>
                    <a:pt x="146" y="0"/>
                  </a:lnTo>
                  <a:lnTo>
                    <a:pt x="127" y="3"/>
                  </a:lnTo>
                  <a:lnTo>
                    <a:pt x="110" y="8"/>
                  </a:lnTo>
                  <a:lnTo>
                    <a:pt x="94" y="13"/>
                  </a:lnTo>
                  <a:lnTo>
                    <a:pt x="90" y="17"/>
                  </a:lnTo>
                  <a:lnTo>
                    <a:pt x="85" y="20"/>
                  </a:lnTo>
                  <a:lnTo>
                    <a:pt x="82" y="24"/>
                  </a:lnTo>
                  <a:lnTo>
                    <a:pt x="79" y="24"/>
                  </a:lnTo>
                  <a:lnTo>
                    <a:pt x="74" y="20"/>
                  </a:lnTo>
                  <a:lnTo>
                    <a:pt x="71" y="17"/>
                  </a:lnTo>
                  <a:lnTo>
                    <a:pt x="65" y="9"/>
                  </a:lnTo>
                  <a:lnTo>
                    <a:pt x="61" y="5"/>
                  </a:lnTo>
                  <a:lnTo>
                    <a:pt x="57" y="20"/>
                  </a:lnTo>
                  <a:lnTo>
                    <a:pt x="33" y="28"/>
                  </a:lnTo>
                  <a:lnTo>
                    <a:pt x="54" y="38"/>
                  </a:lnTo>
                  <a:lnTo>
                    <a:pt x="25" y="58"/>
                  </a:lnTo>
                  <a:lnTo>
                    <a:pt x="41" y="69"/>
                  </a:lnTo>
                  <a:lnTo>
                    <a:pt x="38" y="71"/>
                  </a:lnTo>
                  <a:lnTo>
                    <a:pt x="33" y="72"/>
                  </a:lnTo>
                  <a:lnTo>
                    <a:pt x="28" y="75"/>
                  </a:lnTo>
                  <a:lnTo>
                    <a:pt x="25" y="80"/>
                  </a:lnTo>
                  <a:lnTo>
                    <a:pt x="22" y="86"/>
                  </a:lnTo>
                  <a:lnTo>
                    <a:pt x="21" y="94"/>
                  </a:lnTo>
                  <a:lnTo>
                    <a:pt x="16" y="115"/>
                  </a:lnTo>
                  <a:lnTo>
                    <a:pt x="8" y="141"/>
                  </a:lnTo>
                  <a:lnTo>
                    <a:pt x="2" y="168"/>
                  </a:lnTo>
                  <a:lnTo>
                    <a:pt x="0" y="179"/>
                  </a:lnTo>
                  <a:lnTo>
                    <a:pt x="0" y="192"/>
                  </a:lnTo>
                  <a:lnTo>
                    <a:pt x="10" y="232"/>
                  </a:lnTo>
                  <a:lnTo>
                    <a:pt x="27" y="297"/>
                  </a:lnTo>
                  <a:lnTo>
                    <a:pt x="49" y="3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3" name="Freeform 45"/>
            <p:cNvSpPr>
              <a:spLocks/>
            </p:cNvSpPr>
            <p:nvPr/>
          </p:nvSpPr>
          <p:spPr bwMode="auto">
            <a:xfrm>
              <a:off x="4768" y="1638"/>
              <a:ext cx="108" cy="141"/>
            </a:xfrm>
            <a:custGeom>
              <a:avLst/>
              <a:gdLst>
                <a:gd name="T0" fmla="*/ 0 w 108"/>
                <a:gd name="T1" fmla="*/ 33 h 141"/>
                <a:gd name="T2" fmla="*/ 15 w 108"/>
                <a:gd name="T3" fmla="*/ 0 h 141"/>
                <a:gd name="T4" fmla="*/ 72 w 108"/>
                <a:gd name="T5" fmla="*/ 8 h 141"/>
                <a:gd name="T6" fmla="*/ 108 w 108"/>
                <a:gd name="T7" fmla="*/ 141 h 141"/>
                <a:gd name="T8" fmla="*/ 0 w 108"/>
                <a:gd name="T9" fmla="*/ 33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8"/>
                <a:gd name="T16" fmla="*/ 0 h 141"/>
                <a:gd name="T17" fmla="*/ 108 w 108"/>
                <a:gd name="T18" fmla="*/ 141 h 14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8" h="141">
                  <a:moveTo>
                    <a:pt x="0" y="33"/>
                  </a:moveTo>
                  <a:lnTo>
                    <a:pt x="15" y="0"/>
                  </a:lnTo>
                  <a:lnTo>
                    <a:pt x="72" y="8"/>
                  </a:lnTo>
                  <a:lnTo>
                    <a:pt x="108" y="141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55AA2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34" name="Freeform 46"/>
            <p:cNvSpPr>
              <a:spLocks/>
            </p:cNvSpPr>
            <p:nvPr/>
          </p:nvSpPr>
          <p:spPr bwMode="auto">
            <a:xfrm>
              <a:off x="3617" y="1460"/>
              <a:ext cx="1672" cy="2227"/>
            </a:xfrm>
            <a:custGeom>
              <a:avLst/>
              <a:gdLst>
                <a:gd name="T0" fmla="*/ 47 w 1672"/>
                <a:gd name="T1" fmla="*/ 1940 h 2227"/>
                <a:gd name="T2" fmla="*/ 125 w 1672"/>
                <a:gd name="T3" fmla="*/ 1875 h 2227"/>
                <a:gd name="T4" fmla="*/ 191 w 1672"/>
                <a:gd name="T5" fmla="*/ 1792 h 2227"/>
                <a:gd name="T6" fmla="*/ 344 w 1672"/>
                <a:gd name="T7" fmla="*/ 1660 h 2227"/>
                <a:gd name="T8" fmla="*/ 494 w 1672"/>
                <a:gd name="T9" fmla="*/ 1542 h 2227"/>
                <a:gd name="T10" fmla="*/ 551 w 1672"/>
                <a:gd name="T11" fmla="*/ 1472 h 2227"/>
                <a:gd name="T12" fmla="*/ 603 w 1672"/>
                <a:gd name="T13" fmla="*/ 1301 h 2227"/>
                <a:gd name="T14" fmla="*/ 628 w 1672"/>
                <a:gd name="T15" fmla="*/ 1191 h 2227"/>
                <a:gd name="T16" fmla="*/ 581 w 1672"/>
                <a:gd name="T17" fmla="*/ 1156 h 2227"/>
                <a:gd name="T18" fmla="*/ 603 w 1672"/>
                <a:gd name="T19" fmla="*/ 1054 h 2227"/>
                <a:gd name="T20" fmla="*/ 672 w 1672"/>
                <a:gd name="T21" fmla="*/ 875 h 2227"/>
                <a:gd name="T22" fmla="*/ 730 w 1672"/>
                <a:gd name="T23" fmla="*/ 702 h 2227"/>
                <a:gd name="T24" fmla="*/ 753 w 1672"/>
                <a:gd name="T25" fmla="*/ 588 h 2227"/>
                <a:gd name="T26" fmla="*/ 771 w 1672"/>
                <a:gd name="T27" fmla="*/ 407 h 2227"/>
                <a:gd name="T28" fmla="*/ 821 w 1672"/>
                <a:gd name="T29" fmla="*/ 178 h 2227"/>
                <a:gd name="T30" fmla="*/ 943 w 1672"/>
                <a:gd name="T31" fmla="*/ 60 h 2227"/>
                <a:gd name="T32" fmla="*/ 1124 w 1672"/>
                <a:gd name="T33" fmla="*/ 156 h 2227"/>
                <a:gd name="T34" fmla="*/ 1207 w 1672"/>
                <a:gd name="T35" fmla="*/ 183 h 2227"/>
                <a:gd name="T36" fmla="*/ 1215 w 1672"/>
                <a:gd name="T37" fmla="*/ 98 h 2227"/>
                <a:gd name="T38" fmla="*/ 1287 w 1672"/>
                <a:gd name="T39" fmla="*/ 192 h 2227"/>
                <a:gd name="T40" fmla="*/ 1364 w 1672"/>
                <a:gd name="T41" fmla="*/ 225 h 2227"/>
                <a:gd name="T42" fmla="*/ 1455 w 1672"/>
                <a:gd name="T43" fmla="*/ 247 h 2227"/>
                <a:gd name="T44" fmla="*/ 1479 w 1672"/>
                <a:gd name="T45" fmla="*/ 214 h 2227"/>
                <a:gd name="T46" fmla="*/ 1593 w 1672"/>
                <a:gd name="T47" fmla="*/ 156 h 2227"/>
                <a:gd name="T48" fmla="*/ 1600 w 1672"/>
                <a:gd name="T49" fmla="*/ 316 h 2227"/>
                <a:gd name="T50" fmla="*/ 1516 w 1672"/>
                <a:gd name="T51" fmla="*/ 396 h 2227"/>
                <a:gd name="T52" fmla="*/ 1292 w 1672"/>
                <a:gd name="T53" fmla="*/ 393 h 2227"/>
                <a:gd name="T54" fmla="*/ 1308 w 1672"/>
                <a:gd name="T55" fmla="*/ 448 h 2227"/>
                <a:gd name="T56" fmla="*/ 1334 w 1672"/>
                <a:gd name="T57" fmla="*/ 479 h 2227"/>
                <a:gd name="T58" fmla="*/ 1538 w 1672"/>
                <a:gd name="T59" fmla="*/ 478 h 2227"/>
                <a:gd name="T60" fmla="*/ 1586 w 1672"/>
                <a:gd name="T61" fmla="*/ 522 h 2227"/>
                <a:gd name="T62" fmla="*/ 1584 w 1672"/>
                <a:gd name="T63" fmla="*/ 643 h 2227"/>
                <a:gd name="T64" fmla="*/ 1388 w 1672"/>
                <a:gd name="T65" fmla="*/ 665 h 2227"/>
                <a:gd name="T66" fmla="*/ 1251 w 1672"/>
                <a:gd name="T67" fmla="*/ 665 h 2227"/>
                <a:gd name="T68" fmla="*/ 1275 w 1672"/>
                <a:gd name="T69" fmla="*/ 990 h 2227"/>
                <a:gd name="T70" fmla="*/ 1294 w 1672"/>
                <a:gd name="T71" fmla="*/ 1153 h 2227"/>
                <a:gd name="T72" fmla="*/ 1441 w 1672"/>
                <a:gd name="T73" fmla="*/ 1365 h 2227"/>
                <a:gd name="T74" fmla="*/ 1385 w 1672"/>
                <a:gd name="T75" fmla="*/ 1622 h 2227"/>
                <a:gd name="T76" fmla="*/ 1228 w 1672"/>
                <a:gd name="T77" fmla="*/ 1936 h 2227"/>
                <a:gd name="T78" fmla="*/ 1245 w 1672"/>
                <a:gd name="T79" fmla="*/ 2045 h 2227"/>
                <a:gd name="T80" fmla="*/ 1337 w 1672"/>
                <a:gd name="T81" fmla="*/ 2098 h 2227"/>
                <a:gd name="T82" fmla="*/ 1344 w 1672"/>
                <a:gd name="T83" fmla="*/ 2169 h 2227"/>
                <a:gd name="T84" fmla="*/ 1223 w 1672"/>
                <a:gd name="T85" fmla="*/ 2180 h 2227"/>
                <a:gd name="T86" fmla="*/ 1089 w 1672"/>
                <a:gd name="T87" fmla="*/ 2142 h 2227"/>
                <a:gd name="T88" fmla="*/ 987 w 1672"/>
                <a:gd name="T89" fmla="*/ 2119 h 2227"/>
                <a:gd name="T90" fmla="*/ 984 w 1672"/>
                <a:gd name="T91" fmla="*/ 2021 h 2227"/>
                <a:gd name="T92" fmla="*/ 1044 w 1672"/>
                <a:gd name="T93" fmla="*/ 1902 h 2227"/>
                <a:gd name="T94" fmla="*/ 1097 w 1672"/>
                <a:gd name="T95" fmla="*/ 1772 h 2227"/>
                <a:gd name="T96" fmla="*/ 1155 w 1672"/>
                <a:gd name="T97" fmla="*/ 1602 h 2227"/>
                <a:gd name="T98" fmla="*/ 1187 w 1672"/>
                <a:gd name="T99" fmla="*/ 1511 h 2227"/>
                <a:gd name="T100" fmla="*/ 1025 w 1672"/>
                <a:gd name="T101" fmla="*/ 1316 h 2227"/>
                <a:gd name="T102" fmla="*/ 975 w 1672"/>
                <a:gd name="T103" fmla="*/ 1302 h 2227"/>
                <a:gd name="T104" fmla="*/ 813 w 1672"/>
                <a:gd name="T105" fmla="*/ 1503 h 2227"/>
                <a:gd name="T106" fmla="*/ 491 w 1672"/>
                <a:gd name="T107" fmla="*/ 1852 h 2227"/>
                <a:gd name="T108" fmla="*/ 318 w 1672"/>
                <a:gd name="T109" fmla="*/ 2002 h 2227"/>
                <a:gd name="T110" fmla="*/ 248 w 1672"/>
                <a:gd name="T111" fmla="*/ 2043 h 2227"/>
                <a:gd name="T112" fmla="*/ 253 w 1672"/>
                <a:gd name="T113" fmla="*/ 2109 h 2227"/>
                <a:gd name="T114" fmla="*/ 345 w 1672"/>
                <a:gd name="T115" fmla="*/ 2186 h 2227"/>
                <a:gd name="T116" fmla="*/ 298 w 1672"/>
                <a:gd name="T117" fmla="*/ 2224 h 2227"/>
                <a:gd name="T118" fmla="*/ 136 w 1672"/>
                <a:gd name="T119" fmla="*/ 2196 h 2227"/>
                <a:gd name="T120" fmla="*/ 56 w 1672"/>
                <a:gd name="T121" fmla="*/ 2139 h 222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672"/>
                <a:gd name="T184" fmla="*/ 0 h 2227"/>
                <a:gd name="T185" fmla="*/ 1672 w 1672"/>
                <a:gd name="T186" fmla="*/ 2227 h 222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672" h="2227">
                  <a:moveTo>
                    <a:pt x="0" y="2090"/>
                  </a:moveTo>
                  <a:lnTo>
                    <a:pt x="0" y="2050"/>
                  </a:lnTo>
                  <a:lnTo>
                    <a:pt x="23" y="1993"/>
                  </a:lnTo>
                  <a:lnTo>
                    <a:pt x="30" y="1976"/>
                  </a:lnTo>
                  <a:lnTo>
                    <a:pt x="37" y="1957"/>
                  </a:lnTo>
                  <a:lnTo>
                    <a:pt x="42" y="1949"/>
                  </a:lnTo>
                  <a:lnTo>
                    <a:pt x="47" y="1940"/>
                  </a:lnTo>
                  <a:lnTo>
                    <a:pt x="55" y="1933"/>
                  </a:lnTo>
                  <a:lnTo>
                    <a:pt x="64" y="1929"/>
                  </a:lnTo>
                  <a:lnTo>
                    <a:pt x="75" y="1922"/>
                  </a:lnTo>
                  <a:lnTo>
                    <a:pt x="86" y="1914"/>
                  </a:lnTo>
                  <a:lnTo>
                    <a:pt x="105" y="1897"/>
                  </a:lnTo>
                  <a:lnTo>
                    <a:pt x="119" y="1881"/>
                  </a:lnTo>
                  <a:lnTo>
                    <a:pt x="125" y="1875"/>
                  </a:lnTo>
                  <a:lnTo>
                    <a:pt x="129" y="1867"/>
                  </a:lnTo>
                  <a:lnTo>
                    <a:pt x="136" y="1852"/>
                  </a:lnTo>
                  <a:lnTo>
                    <a:pt x="143" y="1841"/>
                  </a:lnTo>
                  <a:lnTo>
                    <a:pt x="149" y="1831"/>
                  </a:lnTo>
                  <a:lnTo>
                    <a:pt x="157" y="1822"/>
                  </a:lnTo>
                  <a:lnTo>
                    <a:pt x="166" y="1814"/>
                  </a:lnTo>
                  <a:lnTo>
                    <a:pt x="177" y="1806"/>
                  </a:lnTo>
                  <a:lnTo>
                    <a:pt x="191" y="1792"/>
                  </a:lnTo>
                  <a:lnTo>
                    <a:pt x="226" y="1757"/>
                  </a:lnTo>
                  <a:lnTo>
                    <a:pt x="246" y="1739"/>
                  </a:lnTo>
                  <a:lnTo>
                    <a:pt x="265" y="1721"/>
                  </a:lnTo>
                  <a:lnTo>
                    <a:pt x="282" y="1707"/>
                  </a:lnTo>
                  <a:lnTo>
                    <a:pt x="300" y="1698"/>
                  </a:lnTo>
                  <a:lnTo>
                    <a:pt x="314" y="1687"/>
                  </a:lnTo>
                  <a:lnTo>
                    <a:pt x="329" y="1674"/>
                  </a:lnTo>
                  <a:lnTo>
                    <a:pt x="344" y="1660"/>
                  </a:lnTo>
                  <a:lnTo>
                    <a:pt x="356" y="1644"/>
                  </a:lnTo>
                  <a:lnTo>
                    <a:pt x="381" y="1616"/>
                  </a:lnTo>
                  <a:lnTo>
                    <a:pt x="394" y="1604"/>
                  </a:lnTo>
                  <a:lnTo>
                    <a:pt x="405" y="1596"/>
                  </a:lnTo>
                  <a:lnTo>
                    <a:pt x="427" y="1583"/>
                  </a:lnTo>
                  <a:lnTo>
                    <a:pt x="449" y="1567"/>
                  </a:lnTo>
                  <a:lnTo>
                    <a:pt x="472" y="1555"/>
                  </a:lnTo>
                  <a:lnTo>
                    <a:pt x="494" y="1542"/>
                  </a:lnTo>
                  <a:lnTo>
                    <a:pt x="504" y="1538"/>
                  </a:lnTo>
                  <a:lnTo>
                    <a:pt x="512" y="1531"/>
                  </a:lnTo>
                  <a:lnTo>
                    <a:pt x="519" y="1525"/>
                  </a:lnTo>
                  <a:lnTo>
                    <a:pt x="526" y="1519"/>
                  </a:lnTo>
                  <a:lnTo>
                    <a:pt x="535" y="1503"/>
                  </a:lnTo>
                  <a:lnTo>
                    <a:pt x="543" y="1491"/>
                  </a:lnTo>
                  <a:lnTo>
                    <a:pt x="551" y="1472"/>
                  </a:lnTo>
                  <a:lnTo>
                    <a:pt x="560" y="1447"/>
                  </a:lnTo>
                  <a:lnTo>
                    <a:pt x="570" y="1418"/>
                  </a:lnTo>
                  <a:lnTo>
                    <a:pt x="574" y="1393"/>
                  </a:lnTo>
                  <a:lnTo>
                    <a:pt x="579" y="1370"/>
                  </a:lnTo>
                  <a:lnTo>
                    <a:pt x="587" y="1341"/>
                  </a:lnTo>
                  <a:lnTo>
                    <a:pt x="596" y="1318"/>
                  </a:lnTo>
                  <a:lnTo>
                    <a:pt x="603" y="1301"/>
                  </a:lnTo>
                  <a:lnTo>
                    <a:pt x="606" y="1294"/>
                  </a:lnTo>
                  <a:lnTo>
                    <a:pt x="607" y="1286"/>
                  </a:lnTo>
                  <a:lnTo>
                    <a:pt x="607" y="1269"/>
                  </a:lnTo>
                  <a:lnTo>
                    <a:pt x="607" y="1252"/>
                  </a:lnTo>
                  <a:lnTo>
                    <a:pt x="609" y="1244"/>
                  </a:lnTo>
                  <a:lnTo>
                    <a:pt x="612" y="1235"/>
                  </a:lnTo>
                  <a:lnTo>
                    <a:pt x="623" y="1205"/>
                  </a:lnTo>
                  <a:lnTo>
                    <a:pt x="628" y="1191"/>
                  </a:lnTo>
                  <a:lnTo>
                    <a:pt x="620" y="1187"/>
                  </a:lnTo>
                  <a:lnTo>
                    <a:pt x="603" y="1181"/>
                  </a:lnTo>
                  <a:lnTo>
                    <a:pt x="595" y="1176"/>
                  </a:lnTo>
                  <a:lnTo>
                    <a:pt x="587" y="1172"/>
                  </a:lnTo>
                  <a:lnTo>
                    <a:pt x="581" y="1167"/>
                  </a:lnTo>
                  <a:lnTo>
                    <a:pt x="579" y="1162"/>
                  </a:lnTo>
                  <a:lnTo>
                    <a:pt x="581" y="1156"/>
                  </a:lnTo>
                  <a:lnTo>
                    <a:pt x="584" y="1148"/>
                  </a:lnTo>
                  <a:lnTo>
                    <a:pt x="593" y="1126"/>
                  </a:lnTo>
                  <a:lnTo>
                    <a:pt x="601" y="1104"/>
                  </a:lnTo>
                  <a:lnTo>
                    <a:pt x="603" y="1093"/>
                  </a:lnTo>
                  <a:lnTo>
                    <a:pt x="603" y="1085"/>
                  </a:lnTo>
                  <a:lnTo>
                    <a:pt x="603" y="1076"/>
                  </a:lnTo>
                  <a:lnTo>
                    <a:pt x="603" y="1067"/>
                  </a:lnTo>
                  <a:lnTo>
                    <a:pt x="603" y="1054"/>
                  </a:lnTo>
                  <a:lnTo>
                    <a:pt x="604" y="1040"/>
                  </a:lnTo>
                  <a:lnTo>
                    <a:pt x="607" y="1024"/>
                  </a:lnTo>
                  <a:lnTo>
                    <a:pt x="614" y="1007"/>
                  </a:lnTo>
                  <a:lnTo>
                    <a:pt x="620" y="990"/>
                  </a:lnTo>
                  <a:lnTo>
                    <a:pt x="628" y="972"/>
                  </a:lnTo>
                  <a:lnTo>
                    <a:pt x="645" y="936"/>
                  </a:lnTo>
                  <a:lnTo>
                    <a:pt x="659" y="902"/>
                  </a:lnTo>
                  <a:lnTo>
                    <a:pt x="672" y="875"/>
                  </a:lnTo>
                  <a:lnTo>
                    <a:pt x="680" y="859"/>
                  </a:lnTo>
                  <a:lnTo>
                    <a:pt x="687" y="844"/>
                  </a:lnTo>
                  <a:lnTo>
                    <a:pt x="698" y="822"/>
                  </a:lnTo>
                  <a:lnTo>
                    <a:pt x="706" y="796"/>
                  </a:lnTo>
                  <a:lnTo>
                    <a:pt x="713" y="778"/>
                  </a:lnTo>
                  <a:lnTo>
                    <a:pt x="724" y="731"/>
                  </a:lnTo>
                  <a:lnTo>
                    <a:pt x="730" y="702"/>
                  </a:lnTo>
                  <a:lnTo>
                    <a:pt x="731" y="691"/>
                  </a:lnTo>
                  <a:lnTo>
                    <a:pt x="733" y="680"/>
                  </a:lnTo>
                  <a:lnTo>
                    <a:pt x="733" y="671"/>
                  </a:lnTo>
                  <a:lnTo>
                    <a:pt x="736" y="660"/>
                  </a:lnTo>
                  <a:lnTo>
                    <a:pt x="741" y="636"/>
                  </a:lnTo>
                  <a:lnTo>
                    <a:pt x="749" y="613"/>
                  </a:lnTo>
                  <a:lnTo>
                    <a:pt x="753" y="588"/>
                  </a:lnTo>
                  <a:lnTo>
                    <a:pt x="760" y="555"/>
                  </a:lnTo>
                  <a:lnTo>
                    <a:pt x="768" y="511"/>
                  </a:lnTo>
                  <a:lnTo>
                    <a:pt x="772" y="490"/>
                  </a:lnTo>
                  <a:lnTo>
                    <a:pt x="774" y="470"/>
                  </a:lnTo>
                  <a:lnTo>
                    <a:pt x="775" y="453"/>
                  </a:lnTo>
                  <a:lnTo>
                    <a:pt x="774" y="442"/>
                  </a:lnTo>
                  <a:lnTo>
                    <a:pt x="771" y="427"/>
                  </a:lnTo>
                  <a:lnTo>
                    <a:pt x="771" y="407"/>
                  </a:lnTo>
                  <a:lnTo>
                    <a:pt x="772" y="380"/>
                  </a:lnTo>
                  <a:lnTo>
                    <a:pt x="774" y="352"/>
                  </a:lnTo>
                  <a:lnTo>
                    <a:pt x="779" y="296"/>
                  </a:lnTo>
                  <a:lnTo>
                    <a:pt x="782" y="274"/>
                  </a:lnTo>
                  <a:lnTo>
                    <a:pt x="785" y="259"/>
                  </a:lnTo>
                  <a:lnTo>
                    <a:pt x="796" y="231"/>
                  </a:lnTo>
                  <a:lnTo>
                    <a:pt x="811" y="195"/>
                  </a:lnTo>
                  <a:lnTo>
                    <a:pt x="821" y="178"/>
                  </a:lnTo>
                  <a:lnTo>
                    <a:pt x="830" y="161"/>
                  </a:lnTo>
                  <a:lnTo>
                    <a:pt x="841" y="148"/>
                  </a:lnTo>
                  <a:lnTo>
                    <a:pt x="851" y="137"/>
                  </a:lnTo>
                  <a:lnTo>
                    <a:pt x="895" y="98"/>
                  </a:lnTo>
                  <a:lnTo>
                    <a:pt x="920" y="77"/>
                  </a:lnTo>
                  <a:lnTo>
                    <a:pt x="932" y="68"/>
                  </a:lnTo>
                  <a:lnTo>
                    <a:pt x="943" y="60"/>
                  </a:lnTo>
                  <a:lnTo>
                    <a:pt x="954" y="54"/>
                  </a:lnTo>
                  <a:lnTo>
                    <a:pt x="964" y="44"/>
                  </a:lnTo>
                  <a:lnTo>
                    <a:pt x="983" y="24"/>
                  </a:lnTo>
                  <a:lnTo>
                    <a:pt x="995" y="7"/>
                  </a:lnTo>
                  <a:lnTo>
                    <a:pt x="1000" y="0"/>
                  </a:lnTo>
                  <a:lnTo>
                    <a:pt x="1058" y="76"/>
                  </a:lnTo>
                  <a:lnTo>
                    <a:pt x="1105" y="134"/>
                  </a:lnTo>
                  <a:lnTo>
                    <a:pt x="1124" y="156"/>
                  </a:lnTo>
                  <a:lnTo>
                    <a:pt x="1138" y="170"/>
                  </a:lnTo>
                  <a:lnTo>
                    <a:pt x="1151" y="183"/>
                  </a:lnTo>
                  <a:lnTo>
                    <a:pt x="1165" y="200"/>
                  </a:lnTo>
                  <a:lnTo>
                    <a:pt x="1195" y="242"/>
                  </a:lnTo>
                  <a:lnTo>
                    <a:pt x="1231" y="296"/>
                  </a:lnTo>
                  <a:lnTo>
                    <a:pt x="1207" y="183"/>
                  </a:lnTo>
                  <a:lnTo>
                    <a:pt x="1201" y="161"/>
                  </a:lnTo>
                  <a:lnTo>
                    <a:pt x="1193" y="134"/>
                  </a:lnTo>
                  <a:lnTo>
                    <a:pt x="1182" y="101"/>
                  </a:lnTo>
                  <a:lnTo>
                    <a:pt x="1193" y="98"/>
                  </a:lnTo>
                  <a:lnTo>
                    <a:pt x="1202" y="96"/>
                  </a:lnTo>
                  <a:lnTo>
                    <a:pt x="1209" y="96"/>
                  </a:lnTo>
                  <a:lnTo>
                    <a:pt x="1215" y="98"/>
                  </a:lnTo>
                  <a:lnTo>
                    <a:pt x="1221" y="99"/>
                  </a:lnTo>
                  <a:lnTo>
                    <a:pt x="1228" y="104"/>
                  </a:lnTo>
                  <a:lnTo>
                    <a:pt x="1234" y="110"/>
                  </a:lnTo>
                  <a:lnTo>
                    <a:pt x="1242" y="118"/>
                  </a:lnTo>
                  <a:lnTo>
                    <a:pt x="1256" y="139"/>
                  </a:lnTo>
                  <a:lnTo>
                    <a:pt x="1272" y="165"/>
                  </a:lnTo>
                  <a:lnTo>
                    <a:pt x="1279" y="179"/>
                  </a:lnTo>
                  <a:lnTo>
                    <a:pt x="1287" y="192"/>
                  </a:lnTo>
                  <a:lnTo>
                    <a:pt x="1295" y="201"/>
                  </a:lnTo>
                  <a:lnTo>
                    <a:pt x="1303" y="209"/>
                  </a:lnTo>
                  <a:lnTo>
                    <a:pt x="1311" y="216"/>
                  </a:lnTo>
                  <a:lnTo>
                    <a:pt x="1319" y="220"/>
                  </a:lnTo>
                  <a:lnTo>
                    <a:pt x="1328" y="222"/>
                  </a:lnTo>
                  <a:lnTo>
                    <a:pt x="1336" y="223"/>
                  </a:lnTo>
                  <a:lnTo>
                    <a:pt x="1352" y="223"/>
                  </a:lnTo>
                  <a:lnTo>
                    <a:pt x="1364" y="225"/>
                  </a:lnTo>
                  <a:lnTo>
                    <a:pt x="1385" y="231"/>
                  </a:lnTo>
                  <a:lnTo>
                    <a:pt x="1410" y="236"/>
                  </a:lnTo>
                  <a:lnTo>
                    <a:pt x="1421" y="238"/>
                  </a:lnTo>
                  <a:lnTo>
                    <a:pt x="1433" y="239"/>
                  </a:lnTo>
                  <a:lnTo>
                    <a:pt x="1440" y="239"/>
                  </a:lnTo>
                  <a:lnTo>
                    <a:pt x="1446" y="241"/>
                  </a:lnTo>
                  <a:lnTo>
                    <a:pt x="1455" y="247"/>
                  </a:lnTo>
                  <a:lnTo>
                    <a:pt x="1463" y="253"/>
                  </a:lnTo>
                  <a:lnTo>
                    <a:pt x="1466" y="255"/>
                  </a:lnTo>
                  <a:lnTo>
                    <a:pt x="1466" y="250"/>
                  </a:lnTo>
                  <a:lnTo>
                    <a:pt x="1468" y="236"/>
                  </a:lnTo>
                  <a:lnTo>
                    <a:pt x="1469" y="230"/>
                  </a:lnTo>
                  <a:lnTo>
                    <a:pt x="1471" y="223"/>
                  </a:lnTo>
                  <a:lnTo>
                    <a:pt x="1474" y="217"/>
                  </a:lnTo>
                  <a:lnTo>
                    <a:pt x="1479" y="214"/>
                  </a:lnTo>
                  <a:lnTo>
                    <a:pt x="1485" y="209"/>
                  </a:lnTo>
                  <a:lnTo>
                    <a:pt x="1498" y="197"/>
                  </a:lnTo>
                  <a:lnTo>
                    <a:pt x="1529" y="162"/>
                  </a:lnTo>
                  <a:lnTo>
                    <a:pt x="1571" y="113"/>
                  </a:lnTo>
                  <a:lnTo>
                    <a:pt x="1576" y="126"/>
                  </a:lnTo>
                  <a:lnTo>
                    <a:pt x="1582" y="139"/>
                  </a:lnTo>
                  <a:lnTo>
                    <a:pt x="1593" y="156"/>
                  </a:lnTo>
                  <a:lnTo>
                    <a:pt x="1606" y="173"/>
                  </a:lnTo>
                  <a:lnTo>
                    <a:pt x="1625" y="190"/>
                  </a:lnTo>
                  <a:lnTo>
                    <a:pt x="1634" y="198"/>
                  </a:lnTo>
                  <a:lnTo>
                    <a:pt x="1647" y="206"/>
                  </a:lnTo>
                  <a:lnTo>
                    <a:pt x="1659" y="212"/>
                  </a:lnTo>
                  <a:lnTo>
                    <a:pt x="1672" y="219"/>
                  </a:lnTo>
                  <a:lnTo>
                    <a:pt x="1647" y="253"/>
                  </a:lnTo>
                  <a:lnTo>
                    <a:pt x="1600" y="316"/>
                  </a:lnTo>
                  <a:lnTo>
                    <a:pt x="1581" y="341"/>
                  </a:lnTo>
                  <a:lnTo>
                    <a:pt x="1567" y="362"/>
                  </a:lnTo>
                  <a:lnTo>
                    <a:pt x="1553" y="377"/>
                  </a:lnTo>
                  <a:lnTo>
                    <a:pt x="1546" y="384"/>
                  </a:lnTo>
                  <a:lnTo>
                    <a:pt x="1538" y="388"/>
                  </a:lnTo>
                  <a:lnTo>
                    <a:pt x="1529" y="393"/>
                  </a:lnTo>
                  <a:lnTo>
                    <a:pt x="1516" y="396"/>
                  </a:lnTo>
                  <a:lnTo>
                    <a:pt x="1501" y="398"/>
                  </a:lnTo>
                  <a:lnTo>
                    <a:pt x="1483" y="399"/>
                  </a:lnTo>
                  <a:lnTo>
                    <a:pt x="1447" y="399"/>
                  </a:lnTo>
                  <a:lnTo>
                    <a:pt x="1413" y="396"/>
                  </a:lnTo>
                  <a:lnTo>
                    <a:pt x="1377" y="395"/>
                  </a:lnTo>
                  <a:lnTo>
                    <a:pt x="1337" y="393"/>
                  </a:lnTo>
                  <a:lnTo>
                    <a:pt x="1292" y="393"/>
                  </a:lnTo>
                  <a:lnTo>
                    <a:pt x="1290" y="398"/>
                  </a:lnTo>
                  <a:lnTo>
                    <a:pt x="1289" y="410"/>
                  </a:lnTo>
                  <a:lnTo>
                    <a:pt x="1289" y="418"/>
                  </a:lnTo>
                  <a:lnTo>
                    <a:pt x="1290" y="426"/>
                  </a:lnTo>
                  <a:lnTo>
                    <a:pt x="1294" y="432"/>
                  </a:lnTo>
                  <a:lnTo>
                    <a:pt x="1300" y="437"/>
                  </a:lnTo>
                  <a:lnTo>
                    <a:pt x="1306" y="442"/>
                  </a:lnTo>
                  <a:lnTo>
                    <a:pt x="1308" y="448"/>
                  </a:lnTo>
                  <a:lnTo>
                    <a:pt x="1309" y="453"/>
                  </a:lnTo>
                  <a:lnTo>
                    <a:pt x="1308" y="459"/>
                  </a:lnTo>
                  <a:lnTo>
                    <a:pt x="1308" y="464"/>
                  </a:lnTo>
                  <a:lnTo>
                    <a:pt x="1308" y="468"/>
                  </a:lnTo>
                  <a:lnTo>
                    <a:pt x="1311" y="471"/>
                  </a:lnTo>
                  <a:lnTo>
                    <a:pt x="1315" y="473"/>
                  </a:lnTo>
                  <a:lnTo>
                    <a:pt x="1325" y="476"/>
                  </a:lnTo>
                  <a:lnTo>
                    <a:pt x="1334" y="479"/>
                  </a:lnTo>
                  <a:lnTo>
                    <a:pt x="1356" y="489"/>
                  </a:lnTo>
                  <a:lnTo>
                    <a:pt x="1370" y="493"/>
                  </a:lnTo>
                  <a:lnTo>
                    <a:pt x="1386" y="497"/>
                  </a:lnTo>
                  <a:lnTo>
                    <a:pt x="1402" y="498"/>
                  </a:lnTo>
                  <a:lnTo>
                    <a:pt x="1421" y="498"/>
                  </a:lnTo>
                  <a:lnTo>
                    <a:pt x="1460" y="493"/>
                  </a:lnTo>
                  <a:lnTo>
                    <a:pt x="1494" y="489"/>
                  </a:lnTo>
                  <a:lnTo>
                    <a:pt x="1538" y="478"/>
                  </a:lnTo>
                  <a:lnTo>
                    <a:pt x="1556" y="473"/>
                  </a:lnTo>
                  <a:lnTo>
                    <a:pt x="1557" y="475"/>
                  </a:lnTo>
                  <a:lnTo>
                    <a:pt x="1562" y="479"/>
                  </a:lnTo>
                  <a:lnTo>
                    <a:pt x="1570" y="487"/>
                  </a:lnTo>
                  <a:lnTo>
                    <a:pt x="1578" y="501"/>
                  </a:lnTo>
                  <a:lnTo>
                    <a:pt x="1582" y="511"/>
                  </a:lnTo>
                  <a:lnTo>
                    <a:pt x="1586" y="522"/>
                  </a:lnTo>
                  <a:lnTo>
                    <a:pt x="1590" y="534"/>
                  </a:lnTo>
                  <a:lnTo>
                    <a:pt x="1592" y="548"/>
                  </a:lnTo>
                  <a:lnTo>
                    <a:pt x="1595" y="566"/>
                  </a:lnTo>
                  <a:lnTo>
                    <a:pt x="1597" y="586"/>
                  </a:lnTo>
                  <a:lnTo>
                    <a:pt x="1597" y="608"/>
                  </a:lnTo>
                  <a:lnTo>
                    <a:pt x="1595" y="632"/>
                  </a:lnTo>
                  <a:lnTo>
                    <a:pt x="1593" y="635"/>
                  </a:lnTo>
                  <a:lnTo>
                    <a:pt x="1584" y="643"/>
                  </a:lnTo>
                  <a:lnTo>
                    <a:pt x="1578" y="646"/>
                  </a:lnTo>
                  <a:lnTo>
                    <a:pt x="1568" y="649"/>
                  </a:lnTo>
                  <a:lnTo>
                    <a:pt x="1557" y="650"/>
                  </a:lnTo>
                  <a:lnTo>
                    <a:pt x="1543" y="652"/>
                  </a:lnTo>
                  <a:lnTo>
                    <a:pt x="1505" y="654"/>
                  </a:lnTo>
                  <a:lnTo>
                    <a:pt x="1457" y="655"/>
                  </a:lnTo>
                  <a:lnTo>
                    <a:pt x="1410" y="660"/>
                  </a:lnTo>
                  <a:lnTo>
                    <a:pt x="1388" y="665"/>
                  </a:lnTo>
                  <a:lnTo>
                    <a:pt x="1369" y="668"/>
                  </a:lnTo>
                  <a:lnTo>
                    <a:pt x="1352" y="671"/>
                  </a:lnTo>
                  <a:lnTo>
                    <a:pt x="1331" y="672"/>
                  </a:lnTo>
                  <a:lnTo>
                    <a:pt x="1312" y="672"/>
                  </a:lnTo>
                  <a:lnTo>
                    <a:pt x="1294" y="671"/>
                  </a:lnTo>
                  <a:lnTo>
                    <a:pt x="1264" y="666"/>
                  </a:lnTo>
                  <a:lnTo>
                    <a:pt x="1251" y="665"/>
                  </a:lnTo>
                  <a:lnTo>
                    <a:pt x="1251" y="698"/>
                  </a:lnTo>
                  <a:lnTo>
                    <a:pt x="1253" y="775"/>
                  </a:lnTo>
                  <a:lnTo>
                    <a:pt x="1256" y="820"/>
                  </a:lnTo>
                  <a:lnTo>
                    <a:pt x="1257" y="864"/>
                  </a:lnTo>
                  <a:lnTo>
                    <a:pt x="1262" y="905"/>
                  </a:lnTo>
                  <a:lnTo>
                    <a:pt x="1267" y="936"/>
                  </a:lnTo>
                  <a:lnTo>
                    <a:pt x="1272" y="963"/>
                  </a:lnTo>
                  <a:lnTo>
                    <a:pt x="1275" y="990"/>
                  </a:lnTo>
                  <a:lnTo>
                    <a:pt x="1275" y="1018"/>
                  </a:lnTo>
                  <a:lnTo>
                    <a:pt x="1276" y="1046"/>
                  </a:lnTo>
                  <a:lnTo>
                    <a:pt x="1276" y="1071"/>
                  </a:lnTo>
                  <a:lnTo>
                    <a:pt x="1276" y="1095"/>
                  </a:lnTo>
                  <a:lnTo>
                    <a:pt x="1279" y="1117"/>
                  </a:lnTo>
                  <a:lnTo>
                    <a:pt x="1281" y="1126"/>
                  </a:lnTo>
                  <a:lnTo>
                    <a:pt x="1284" y="1134"/>
                  </a:lnTo>
                  <a:lnTo>
                    <a:pt x="1294" y="1153"/>
                  </a:lnTo>
                  <a:lnTo>
                    <a:pt x="1308" y="1176"/>
                  </a:lnTo>
                  <a:lnTo>
                    <a:pt x="1326" y="1205"/>
                  </a:lnTo>
                  <a:lnTo>
                    <a:pt x="1347" y="1233"/>
                  </a:lnTo>
                  <a:lnTo>
                    <a:pt x="1391" y="1291"/>
                  </a:lnTo>
                  <a:lnTo>
                    <a:pt x="1425" y="1337"/>
                  </a:lnTo>
                  <a:lnTo>
                    <a:pt x="1432" y="1344"/>
                  </a:lnTo>
                  <a:lnTo>
                    <a:pt x="1436" y="1354"/>
                  </a:lnTo>
                  <a:lnTo>
                    <a:pt x="1441" y="1365"/>
                  </a:lnTo>
                  <a:lnTo>
                    <a:pt x="1444" y="1374"/>
                  </a:lnTo>
                  <a:lnTo>
                    <a:pt x="1449" y="1396"/>
                  </a:lnTo>
                  <a:lnTo>
                    <a:pt x="1449" y="1418"/>
                  </a:lnTo>
                  <a:lnTo>
                    <a:pt x="1449" y="1439"/>
                  </a:lnTo>
                  <a:lnTo>
                    <a:pt x="1446" y="1459"/>
                  </a:lnTo>
                  <a:lnTo>
                    <a:pt x="1443" y="1476"/>
                  </a:lnTo>
                  <a:lnTo>
                    <a:pt x="1438" y="1491"/>
                  </a:lnTo>
                  <a:lnTo>
                    <a:pt x="1385" y="1622"/>
                  </a:lnTo>
                  <a:lnTo>
                    <a:pt x="1312" y="1798"/>
                  </a:lnTo>
                  <a:lnTo>
                    <a:pt x="1298" y="1830"/>
                  </a:lnTo>
                  <a:lnTo>
                    <a:pt x="1284" y="1855"/>
                  </a:lnTo>
                  <a:lnTo>
                    <a:pt x="1272" y="1875"/>
                  </a:lnTo>
                  <a:lnTo>
                    <a:pt x="1259" y="1892"/>
                  </a:lnTo>
                  <a:lnTo>
                    <a:pt x="1239" y="1919"/>
                  </a:lnTo>
                  <a:lnTo>
                    <a:pt x="1231" y="1929"/>
                  </a:lnTo>
                  <a:lnTo>
                    <a:pt x="1228" y="1936"/>
                  </a:lnTo>
                  <a:lnTo>
                    <a:pt x="1224" y="1944"/>
                  </a:lnTo>
                  <a:lnTo>
                    <a:pt x="1224" y="1955"/>
                  </a:lnTo>
                  <a:lnTo>
                    <a:pt x="1224" y="1968"/>
                  </a:lnTo>
                  <a:lnTo>
                    <a:pt x="1228" y="1980"/>
                  </a:lnTo>
                  <a:lnTo>
                    <a:pt x="1232" y="2007"/>
                  </a:lnTo>
                  <a:lnTo>
                    <a:pt x="1239" y="2029"/>
                  </a:lnTo>
                  <a:lnTo>
                    <a:pt x="1245" y="2045"/>
                  </a:lnTo>
                  <a:lnTo>
                    <a:pt x="1248" y="2053"/>
                  </a:lnTo>
                  <a:lnTo>
                    <a:pt x="1251" y="2059"/>
                  </a:lnTo>
                  <a:lnTo>
                    <a:pt x="1257" y="2065"/>
                  </a:lnTo>
                  <a:lnTo>
                    <a:pt x="1265" y="2070"/>
                  </a:lnTo>
                  <a:lnTo>
                    <a:pt x="1278" y="2076"/>
                  </a:lnTo>
                  <a:lnTo>
                    <a:pt x="1292" y="2082"/>
                  </a:lnTo>
                  <a:lnTo>
                    <a:pt x="1323" y="2093"/>
                  </a:lnTo>
                  <a:lnTo>
                    <a:pt x="1337" y="2098"/>
                  </a:lnTo>
                  <a:lnTo>
                    <a:pt x="1350" y="2104"/>
                  </a:lnTo>
                  <a:lnTo>
                    <a:pt x="1361" y="2112"/>
                  </a:lnTo>
                  <a:lnTo>
                    <a:pt x="1370" y="2120"/>
                  </a:lnTo>
                  <a:lnTo>
                    <a:pt x="1377" y="2130"/>
                  </a:lnTo>
                  <a:lnTo>
                    <a:pt x="1381" y="2142"/>
                  </a:lnTo>
                  <a:lnTo>
                    <a:pt x="1372" y="2152"/>
                  </a:lnTo>
                  <a:lnTo>
                    <a:pt x="1359" y="2159"/>
                  </a:lnTo>
                  <a:lnTo>
                    <a:pt x="1344" y="2169"/>
                  </a:lnTo>
                  <a:lnTo>
                    <a:pt x="1323" y="2177"/>
                  </a:lnTo>
                  <a:lnTo>
                    <a:pt x="1311" y="2181"/>
                  </a:lnTo>
                  <a:lnTo>
                    <a:pt x="1298" y="2183"/>
                  </a:lnTo>
                  <a:lnTo>
                    <a:pt x="1286" y="2186"/>
                  </a:lnTo>
                  <a:lnTo>
                    <a:pt x="1272" y="2186"/>
                  </a:lnTo>
                  <a:lnTo>
                    <a:pt x="1256" y="2185"/>
                  </a:lnTo>
                  <a:lnTo>
                    <a:pt x="1239" y="2183"/>
                  </a:lnTo>
                  <a:lnTo>
                    <a:pt x="1223" y="2180"/>
                  </a:lnTo>
                  <a:lnTo>
                    <a:pt x="1209" y="2175"/>
                  </a:lnTo>
                  <a:lnTo>
                    <a:pt x="1185" y="2167"/>
                  </a:lnTo>
                  <a:lnTo>
                    <a:pt x="1165" y="2156"/>
                  </a:lnTo>
                  <a:lnTo>
                    <a:pt x="1149" y="2147"/>
                  </a:lnTo>
                  <a:lnTo>
                    <a:pt x="1126" y="2130"/>
                  </a:lnTo>
                  <a:lnTo>
                    <a:pt x="1116" y="2125"/>
                  </a:lnTo>
                  <a:lnTo>
                    <a:pt x="1111" y="2123"/>
                  </a:lnTo>
                  <a:lnTo>
                    <a:pt x="1105" y="2122"/>
                  </a:lnTo>
                  <a:lnTo>
                    <a:pt x="1089" y="2142"/>
                  </a:lnTo>
                  <a:lnTo>
                    <a:pt x="1075" y="2141"/>
                  </a:lnTo>
                  <a:lnTo>
                    <a:pt x="1045" y="2136"/>
                  </a:lnTo>
                  <a:lnTo>
                    <a:pt x="1027" y="2133"/>
                  </a:lnTo>
                  <a:lnTo>
                    <a:pt x="1011" y="2130"/>
                  </a:lnTo>
                  <a:lnTo>
                    <a:pt x="997" y="2123"/>
                  </a:lnTo>
                  <a:lnTo>
                    <a:pt x="992" y="2122"/>
                  </a:lnTo>
                  <a:lnTo>
                    <a:pt x="987" y="2119"/>
                  </a:lnTo>
                  <a:lnTo>
                    <a:pt x="983" y="2112"/>
                  </a:lnTo>
                  <a:lnTo>
                    <a:pt x="979" y="2108"/>
                  </a:lnTo>
                  <a:lnTo>
                    <a:pt x="978" y="2103"/>
                  </a:lnTo>
                  <a:lnTo>
                    <a:pt x="978" y="2097"/>
                  </a:lnTo>
                  <a:lnTo>
                    <a:pt x="979" y="2079"/>
                  </a:lnTo>
                  <a:lnTo>
                    <a:pt x="979" y="2054"/>
                  </a:lnTo>
                  <a:lnTo>
                    <a:pt x="981" y="2037"/>
                  </a:lnTo>
                  <a:lnTo>
                    <a:pt x="984" y="2021"/>
                  </a:lnTo>
                  <a:lnTo>
                    <a:pt x="987" y="2006"/>
                  </a:lnTo>
                  <a:lnTo>
                    <a:pt x="994" y="1990"/>
                  </a:lnTo>
                  <a:lnTo>
                    <a:pt x="1003" y="1965"/>
                  </a:lnTo>
                  <a:lnTo>
                    <a:pt x="1012" y="1947"/>
                  </a:lnTo>
                  <a:lnTo>
                    <a:pt x="1019" y="1935"/>
                  </a:lnTo>
                  <a:lnTo>
                    <a:pt x="1027" y="1922"/>
                  </a:lnTo>
                  <a:lnTo>
                    <a:pt x="1038" y="1908"/>
                  </a:lnTo>
                  <a:lnTo>
                    <a:pt x="1044" y="1902"/>
                  </a:lnTo>
                  <a:lnTo>
                    <a:pt x="1053" y="1896"/>
                  </a:lnTo>
                  <a:lnTo>
                    <a:pt x="1058" y="1891"/>
                  </a:lnTo>
                  <a:lnTo>
                    <a:pt x="1061" y="1886"/>
                  </a:lnTo>
                  <a:lnTo>
                    <a:pt x="1069" y="1871"/>
                  </a:lnTo>
                  <a:lnTo>
                    <a:pt x="1075" y="1850"/>
                  </a:lnTo>
                  <a:lnTo>
                    <a:pt x="1082" y="1828"/>
                  </a:lnTo>
                  <a:lnTo>
                    <a:pt x="1093" y="1787"/>
                  </a:lnTo>
                  <a:lnTo>
                    <a:pt x="1097" y="1772"/>
                  </a:lnTo>
                  <a:lnTo>
                    <a:pt x="1102" y="1762"/>
                  </a:lnTo>
                  <a:lnTo>
                    <a:pt x="1107" y="1753"/>
                  </a:lnTo>
                  <a:lnTo>
                    <a:pt x="1113" y="1737"/>
                  </a:lnTo>
                  <a:lnTo>
                    <a:pt x="1127" y="1698"/>
                  </a:lnTo>
                  <a:lnTo>
                    <a:pt x="1151" y="1632"/>
                  </a:lnTo>
                  <a:lnTo>
                    <a:pt x="1154" y="1618"/>
                  </a:lnTo>
                  <a:lnTo>
                    <a:pt x="1155" y="1602"/>
                  </a:lnTo>
                  <a:lnTo>
                    <a:pt x="1158" y="1588"/>
                  </a:lnTo>
                  <a:lnTo>
                    <a:pt x="1160" y="1582"/>
                  </a:lnTo>
                  <a:lnTo>
                    <a:pt x="1162" y="1575"/>
                  </a:lnTo>
                  <a:lnTo>
                    <a:pt x="1171" y="1561"/>
                  </a:lnTo>
                  <a:lnTo>
                    <a:pt x="1182" y="1545"/>
                  </a:lnTo>
                  <a:lnTo>
                    <a:pt x="1195" y="1527"/>
                  </a:lnTo>
                  <a:lnTo>
                    <a:pt x="1187" y="1511"/>
                  </a:lnTo>
                  <a:lnTo>
                    <a:pt x="1177" y="1498"/>
                  </a:lnTo>
                  <a:lnTo>
                    <a:pt x="1173" y="1492"/>
                  </a:lnTo>
                  <a:lnTo>
                    <a:pt x="1166" y="1486"/>
                  </a:lnTo>
                  <a:lnTo>
                    <a:pt x="1155" y="1476"/>
                  </a:lnTo>
                  <a:lnTo>
                    <a:pt x="1138" y="1456"/>
                  </a:lnTo>
                  <a:lnTo>
                    <a:pt x="1093" y="1401"/>
                  </a:lnTo>
                  <a:lnTo>
                    <a:pt x="1047" y="1346"/>
                  </a:lnTo>
                  <a:lnTo>
                    <a:pt x="1025" y="1316"/>
                  </a:lnTo>
                  <a:lnTo>
                    <a:pt x="1017" y="1304"/>
                  </a:lnTo>
                  <a:lnTo>
                    <a:pt x="1011" y="1297"/>
                  </a:lnTo>
                  <a:lnTo>
                    <a:pt x="1005" y="1294"/>
                  </a:lnTo>
                  <a:lnTo>
                    <a:pt x="1000" y="1293"/>
                  </a:lnTo>
                  <a:lnTo>
                    <a:pt x="995" y="1293"/>
                  </a:lnTo>
                  <a:lnTo>
                    <a:pt x="989" y="1294"/>
                  </a:lnTo>
                  <a:lnTo>
                    <a:pt x="983" y="1297"/>
                  </a:lnTo>
                  <a:lnTo>
                    <a:pt x="975" y="1302"/>
                  </a:lnTo>
                  <a:lnTo>
                    <a:pt x="967" y="1308"/>
                  </a:lnTo>
                  <a:lnTo>
                    <a:pt x="948" y="1329"/>
                  </a:lnTo>
                  <a:lnTo>
                    <a:pt x="926" y="1354"/>
                  </a:lnTo>
                  <a:lnTo>
                    <a:pt x="906" y="1379"/>
                  </a:lnTo>
                  <a:lnTo>
                    <a:pt x="868" y="1429"/>
                  </a:lnTo>
                  <a:lnTo>
                    <a:pt x="837" y="1473"/>
                  </a:lnTo>
                  <a:lnTo>
                    <a:pt x="813" y="1503"/>
                  </a:lnTo>
                  <a:lnTo>
                    <a:pt x="669" y="1677"/>
                  </a:lnTo>
                  <a:lnTo>
                    <a:pt x="615" y="1732"/>
                  </a:lnTo>
                  <a:lnTo>
                    <a:pt x="570" y="1779"/>
                  </a:lnTo>
                  <a:lnTo>
                    <a:pt x="546" y="1801"/>
                  </a:lnTo>
                  <a:lnTo>
                    <a:pt x="526" y="1819"/>
                  </a:lnTo>
                  <a:lnTo>
                    <a:pt x="508" y="1834"/>
                  </a:lnTo>
                  <a:lnTo>
                    <a:pt x="491" y="1852"/>
                  </a:lnTo>
                  <a:lnTo>
                    <a:pt x="458" y="1888"/>
                  </a:lnTo>
                  <a:lnTo>
                    <a:pt x="443" y="1907"/>
                  </a:lnTo>
                  <a:lnTo>
                    <a:pt x="425" y="1924"/>
                  </a:lnTo>
                  <a:lnTo>
                    <a:pt x="408" y="1940"/>
                  </a:lnTo>
                  <a:lnTo>
                    <a:pt x="389" y="1952"/>
                  </a:lnTo>
                  <a:lnTo>
                    <a:pt x="369" y="1965"/>
                  </a:lnTo>
                  <a:lnTo>
                    <a:pt x="351" y="1977"/>
                  </a:lnTo>
                  <a:lnTo>
                    <a:pt x="318" y="2002"/>
                  </a:lnTo>
                  <a:lnTo>
                    <a:pt x="303" y="2013"/>
                  </a:lnTo>
                  <a:lnTo>
                    <a:pt x="290" y="2021"/>
                  </a:lnTo>
                  <a:lnTo>
                    <a:pt x="279" y="2028"/>
                  </a:lnTo>
                  <a:lnTo>
                    <a:pt x="271" y="2029"/>
                  </a:lnTo>
                  <a:lnTo>
                    <a:pt x="264" y="2031"/>
                  </a:lnTo>
                  <a:lnTo>
                    <a:pt x="257" y="2034"/>
                  </a:lnTo>
                  <a:lnTo>
                    <a:pt x="253" y="2039"/>
                  </a:lnTo>
                  <a:lnTo>
                    <a:pt x="248" y="2043"/>
                  </a:lnTo>
                  <a:lnTo>
                    <a:pt x="246" y="2051"/>
                  </a:lnTo>
                  <a:lnTo>
                    <a:pt x="245" y="2059"/>
                  </a:lnTo>
                  <a:lnTo>
                    <a:pt x="245" y="2065"/>
                  </a:lnTo>
                  <a:lnTo>
                    <a:pt x="246" y="2073"/>
                  </a:lnTo>
                  <a:lnTo>
                    <a:pt x="249" y="2081"/>
                  </a:lnTo>
                  <a:lnTo>
                    <a:pt x="249" y="2089"/>
                  </a:lnTo>
                  <a:lnTo>
                    <a:pt x="251" y="2103"/>
                  </a:lnTo>
                  <a:lnTo>
                    <a:pt x="253" y="2109"/>
                  </a:lnTo>
                  <a:lnTo>
                    <a:pt x="259" y="2117"/>
                  </a:lnTo>
                  <a:lnTo>
                    <a:pt x="267" y="2126"/>
                  </a:lnTo>
                  <a:lnTo>
                    <a:pt x="279" y="2134"/>
                  </a:lnTo>
                  <a:lnTo>
                    <a:pt x="306" y="2152"/>
                  </a:lnTo>
                  <a:lnTo>
                    <a:pt x="328" y="2164"/>
                  </a:lnTo>
                  <a:lnTo>
                    <a:pt x="336" y="2172"/>
                  </a:lnTo>
                  <a:lnTo>
                    <a:pt x="342" y="2178"/>
                  </a:lnTo>
                  <a:lnTo>
                    <a:pt x="345" y="2186"/>
                  </a:lnTo>
                  <a:lnTo>
                    <a:pt x="348" y="2196"/>
                  </a:lnTo>
                  <a:lnTo>
                    <a:pt x="348" y="2200"/>
                  </a:lnTo>
                  <a:lnTo>
                    <a:pt x="347" y="2203"/>
                  </a:lnTo>
                  <a:lnTo>
                    <a:pt x="344" y="2207"/>
                  </a:lnTo>
                  <a:lnTo>
                    <a:pt x="340" y="2211"/>
                  </a:lnTo>
                  <a:lnTo>
                    <a:pt x="329" y="2216"/>
                  </a:lnTo>
                  <a:lnTo>
                    <a:pt x="315" y="2221"/>
                  </a:lnTo>
                  <a:lnTo>
                    <a:pt x="298" y="2224"/>
                  </a:lnTo>
                  <a:lnTo>
                    <a:pt x="282" y="2225"/>
                  </a:lnTo>
                  <a:lnTo>
                    <a:pt x="251" y="2227"/>
                  </a:lnTo>
                  <a:lnTo>
                    <a:pt x="235" y="2227"/>
                  </a:lnTo>
                  <a:lnTo>
                    <a:pt x="216" y="2222"/>
                  </a:lnTo>
                  <a:lnTo>
                    <a:pt x="196" y="2218"/>
                  </a:lnTo>
                  <a:lnTo>
                    <a:pt x="176" y="2211"/>
                  </a:lnTo>
                  <a:lnTo>
                    <a:pt x="155" y="2203"/>
                  </a:lnTo>
                  <a:lnTo>
                    <a:pt x="136" y="2196"/>
                  </a:lnTo>
                  <a:lnTo>
                    <a:pt x="121" y="2188"/>
                  </a:lnTo>
                  <a:lnTo>
                    <a:pt x="110" y="2178"/>
                  </a:lnTo>
                  <a:lnTo>
                    <a:pt x="100" y="2170"/>
                  </a:lnTo>
                  <a:lnTo>
                    <a:pt x="92" y="2161"/>
                  </a:lnTo>
                  <a:lnTo>
                    <a:pt x="80" y="2144"/>
                  </a:lnTo>
                  <a:lnTo>
                    <a:pt x="72" y="2128"/>
                  </a:lnTo>
                  <a:lnTo>
                    <a:pt x="69" y="2122"/>
                  </a:lnTo>
                  <a:lnTo>
                    <a:pt x="56" y="2139"/>
                  </a:lnTo>
                  <a:lnTo>
                    <a:pt x="0" y="209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8914" name="Group 50"/>
          <p:cNvGrpSpPr>
            <a:grpSpLocks/>
          </p:cNvGrpSpPr>
          <p:nvPr/>
        </p:nvGrpSpPr>
        <p:grpSpPr bwMode="auto">
          <a:xfrm>
            <a:off x="4284663" y="333375"/>
            <a:ext cx="4859337" cy="6191250"/>
            <a:chOff x="1877" y="2165"/>
            <a:chExt cx="1222" cy="1257"/>
          </a:xfrm>
        </p:grpSpPr>
        <p:sp>
          <p:nvSpPr>
            <p:cNvPr id="38916" name="Line 8"/>
            <p:cNvSpPr>
              <a:spLocks noChangeShapeType="1"/>
            </p:cNvSpPr>
            <p:nvPr/>
          </p:nvSpPr>
          <p:spPr bwMode="auto">
            <a:xfrm>
              <a:off x="2224" y="2330"/>
              <a:ext cx="875" cy="276"/>
            </a:xfrm>
            <a:prstGeom prst="line">
              <a:avLst/>
            </a:prstGeom>
            <a:noFill/>
            <a:ln w="38100">
              <a:solidFill>
                <a:srgbClr val="996600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17" name="Freeform 9"/>
            <p:cNvSpPr>
              <a:spLocks/>
            </p:cNvSpPr>
            <p:nvPr/>
          </p:nvSpPr>
          <p:spPr bwMode="auto">
            <a:xfrm>
              <a:off x="2013" y="2274"/>
              <a:ext cx="98" cy="88"/>
            </a:xfrm>
            <a:custGeom>
              <a:avLst/>
              <a:gdLst>
                <a:gd name="T0" fmla="*/ 0 w 212"/>
                <a:gd name="T1" fmla="*/ 0 h 190"/>
                <a:gd name="T2" fmla="*/ 0 w 212"/>
                <a:gd name="T3" fmla="*/ 0 h 190"/>
                <a:gd name="T4" fmla="*/ 0 w 212"/>
                <a:gd name="T5" fmla="*/ 0 h 190"/>
                <a:gd name="T6" fmla="*/ 0 w 212"/>
                <a:gd name="T7" fmla="*/ 0 h 190"/>
                <a:gd name="T8" fmla="*/ 0 w 212"/>
                <a:gd name="T9" fmla="*/ 0 h 190"/>
                <a:gd name="T10" fmla="*/ 0 w 212"/>
                <a:gd name="T11" fmla="*/ 0 h 190"/>
                <a:gd name="T12" fmla="*/ 0 w 212"/>
                <a:gd name="T13" fmla="*/ 0 h 190"/>
                <a:gd name="T14" fmla="*/ 0 w 212"/>
                <a:gd name="T15" fmla="*/ 0 h 190"/>
                <a:gd name="T16" fmla="*/ 0 w 212"/>
                <a:gd name="T17" fmla="*/ 0 h 190"/>
                <a:gd name="T18" fmla="*/ 0 w 212"/>
                <a:gd name="T19" fmla="*/ 0 h 190"/>
                <a:gd name="T20" fmla="*/ 0 w 212"/>
                <a:gd name="T21" fmla="*/ 0 h 190"/>
                <a:gd name="T22" fmla="*/ 0 w 212"/>
                <a:gd name="T23" fmla="*/ 0 h 190"/>
                <a:gd name="T24" fmla="*/ 0 w 212"/>
                <a:gd name="T25" fmla="*/ 0 h 190"/>
                <a:gd name="T26" fmla="*/ 0 w 212"/>
                <a:gd name="T27" fmla="*/ 0 h 190"/>
                <a:gd name="T28" fmla="*/ 0 w 212"/>
                <a:gd name="T29" fmla="*/ 0 h 190"/>
                <a:gd name="T30" fmla="*/ 0 w 212"/>
                <a:gd name="T31" fmla="*/ 0 h 190"/>
                <a:gd name="T32" fmla="*/ 0 w 212"/>
                <a:gd name="T33" fmla="*/ 0 h 190"/>
                <a:gd name="T34" fmla="*/ 0 w 212"/>
                <a:gd name="T35" fmla="*/ 0 h 190"/>
                <a:gd name="T36" fmla="*/ 0 w 212"/>
                <a:gd name="T37" fmla="*/ 0 h 190"/>
                <a:gd name="T38" fmla="*/ 0 w 212"/>
                <a:gd name="T39" fmla="*/ 0 h 190"/>
                <a:gd name="T40" fmla="*/ 0 w 212"/>
                <a:gd name="T41" fmla="*/ 0 h 190"/>
                <a:gd name="T42" fmla="*/ 0 w 212"/>
                <a:gd name="T43" fmla="*/ 0 h 190"/>
                <a:gd name="T44" fmla="*/ 0 w 212"/>
                <a:gd name="T45" fmla="*/ 0 h 190"/>
                <a:gd name="T46" fmla="*/ 0 w 212"/>
                <a:gd name="T47" fmla="*/ 0 h 190"/>
                <a:gd name="T48" fmla="*/ 0 w 212"/>
                <a:gd name="T49" fmla="*/ 0 h 190"/>
                <a:gd name="T50" fmla="*/ 0 w 212"/>
                <a:gd name="T51" fmla="*/ 0 h 190"/>
                <a:gd name="T52" fmla="*/ 0 w 212"/>
                <a:gd name="T53" fmla="*/ 0 h 190"/>
                <a:gd name="T54" fmla="*/ 0 w 212"/>
                <a:gd name="T55" fmla="*/ 0 h 190"/>
                <a:gd name="T56" fmla="*/ 0 w 212"/>
                <a:gd name="T57" fmla="*/ 0 h 190"/>
                <a:gd name="T58" fmla="*/ 0 w 212"/>
                <a:gd name="T59" fmla="*/ 0 h 190"/>
                <a:gd name="T60" fmla="*/ 0 w 212"/>
                <a:gd name="T61" fmla="*/ 0 h 190"/>
                <a:gd name="T62" fmla="*/ 0 w 212"/>
                <a:gd name="T63" fmla="*/ 0 h 190"/>
                <a:gd name="T64" fmla="*/ 0 w 212"/>
                <a:gd name="T65" fmla="*/ 0 h 190"/>
                <a:gd name="T66" fmla="*/ 0 w 212"/>
                <a:gd name="T67" fmla="*/ 0 h 190"/>
                <a:gd name="T68" fmla="*/ 0 w 212"/>
                <a:gd name="T69" fmla="*/ 0 h 190"/>
                <a:gd name="T70" fmla="*/ 0 w 212"/>
                <a:gd name="T71" fmla="*/ 0 h 190"/>
                <a:gd name="T72" fmla="*/ 0 w 212"/>
                <a:gd name="T73" fmla="*/ 0 h 190"/>
                <a:gd name="T74" fmla="*/ 0 w 212"/>
                <a:gd name="T75" fmla="*/ 0 h 190"/>
                <a:gd name="T76" fmla="*/ 0 w 212"/>
                <a:gd name="T77" fmla="*/ 0 h 190"/>
                <a:gd name="T78" fmla="*/ 0 w 212"/>
                <a:gd name="T79" fmla="*/ 0 h 190"/>
                <a:gd name="T80" fmla="*/ 0 w 212"/>
                <a:gd name="T81" fmla="*/ 0 h 190"/>
                <a:gd name="T82" fmla="*/ 0 w 212"/>
                <a:gd name="T83" fmla="*/ 0 h 190"/>
                <a:gd name="T84" fmla="*/ 0 w 212"/>
                <a:gd name="T85" fmla="*/ 0 h 190"/>
                <a:gd name="T86" fmla="*/ 0 w 212"/>
                <a:gd name="T87" fmla="*/ 0 h 190"/>
                <a:gd name="T88" fmla="*/ 0 w 212"/>
                <a:gd name="T89" fmla="*/ 0 h 190"/>
                <a:gd name="T90" fmla="*/ 0 w 212"/>
                <a:gd name="T91" fmla="*/ 0 h 190"/>
                <a:gd name="T92" fmla="*/ 0 w 212"/>
                <a:gd name="T93" fmla="*/ 0 h 19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12"/>
                <a:gd name="T142" fmla="*/ 0 h 190"/>
                <a:gd name="T143" fmla="*/ 212 w 212"/>
                <a:gd name="T144" fmla="*/ 190 h 19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12" h="190">
                  <a:moveTo>
                    <a:pt x="0" y="183"/>
                  </a:moveTo>
                  <a:lnTo>
                    <a:pt x="0" y="183"/>
                  </a:lnTo>
                  <a:lnTo>
                    <a:pt x="18" y="153"/>
                  </a:lnTo>
                  <a:lnTo>
                    <a:pt x="29" y="131"/>
                  </a:lnTo>
                  <a:lnTo>
                    <a:pt x="33" y="122"/>
                  </a:lnTo>
                  <a:lnTo>
                    <a:pt x="35" y="114"/>
                  </a:lnTo>
                  <a:lnTo>
                    <a:pt x="38" y="102"/>
                  </a:lnTo>
                  <a:lnTo>
                    <a:pt x="44" y="86"/>
                  </a:lnTo>
                  <a:lnTo>
                    <a:pt x="52" y="69"/>
                  </a:lnTo>
                  <a:lnTo>
                    <a:pt x="54" y="61"/>
                  </a:lnTo>
                  <a:lnTo>
                    <a:pt x="63" y="45"/>
                  </a:lnTo>
                  <a:lnTo>
                    <a:pt x="74" y="26"/>
                  </a:lnTo>
                  <a:lnTo>
                    <a:pt x="82" y="18"/>
                  </a:lnTo>
                  <a:lnTo>
                    <a:pt x="90" y="12"/>
                  </a:lnTo>
                  <a:lnTo>
                    <a:pt x="98" y="7"/>
                  </a:lnTo>
                  <a:lnTo>
                    <a:pt x="107" y="6"/>
                  </a:lnTo>
                  <a:lnTo>
                    <a:pt x="117" y="4"/>
                  </a:lnTo>
                  <a:lnTo>
                    <a:pt x="126" y="6"/>
                  </a:lnTo>
                  <a:lnTo>
                    <a:pt x="140" y="7"/>
                  </a:lnTo>
                  <a:lnTo>
                    <a:pt x="146" y="9"/>
                  </a:lnTo>
                  <a:lnTo>
                    <a:pt x="178" y="0"/>
                  </a:lnTo>
                  <a:lnTo>
                    <a:pt x="184" y="1"/>
                  </a:lnTo>
                  <a:lnTo>
                    <a:pt x="195" y="6"/>
                  </a:lnTo>
                  <a:lnTo>
                    <a:pt x="201" y="9"/>
                  </a:lnTo>
                  <a:lnTo>
                    <a:pt x="208" y="12"/>
                  </a:lnTo>
                  <a:lnTo>
                    <a:pt x="211" y="15"/>
                  </a:lnTo>
                  <a:lnTo>
                    <a:pt x="212" y="20"/>
                  </a:lnTo>
                  <a:lnTo>
                    <a:pt x="211" y="33"/>
                  </a:lnTo>
                  <a:lnTo>
                    <a:pt x="206" y="48"/>
                  </a:lnTo>
                  <a:lnTo>
                    <a:pt x="201" y="64"/>
                  </a:lnTo>
                  <a:lnTo>
                    <a:pt x="198" y="70"/>
                  </a:lnTo>
                  <a:lnTo>
                    <a:pt x="194" y="76"/>
                  </a:lnTo>
                  <a:lnTo>
                    <a:pt x="161" y="105"/>
                  </a:lnTo>
                  <a:lnTo>
                    <a:pt x="140" y="122"/>
                  </a:lnTo>
                  <a:lnTo>
                    <a:pt x="126" y="131"/>
                  </a:lnTo>
                  <a:lnTo>
                    <a:pt x="121" y="136"/>
                  </a:lnTo>
                  <a:lnTo>
                    <a:pt x="117" y="144"/>
                  </a:lnTo>
                  <a:lnTo>
                    <a:pt x="109" y="163"/>
                  </a:lnTo>
                  <a:lnTo>
                    <a:pt x="99" y="190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18" name="Freeform 10"/>
            <p:cNvSpPr>
              <a:spLocks/>
            </p:cNvSpPr>
            <p:nvPr/>
          </p:nvSpPr>
          <p:spPr bwMode="auto">
            <a:xfrm>
              <a:off x="2063" y="2343"/>
              <a:ext cx="161" cy="101"/>
            </a:xfrm>
            <a:custGeom>
              <a:avLst/>
              <a:gdLst>
                <a:gd name="T0" fmla="*/ 0 w 349"/>
                <a:gd name="T1" fmla="*/ 0 h 218"/>
                <a:gd name="T2" fmla="*/ 0 w 349"/>
                <a:gd name="T3" fmla="*/ 0 h 218"/>
                <a:gd name="T4" fmla="*/ 0 w 349"/>
                <a:gd name="T5" fmla="*/ 0 h 218"/>
                <a:gd name="T6" fmla="*/ 0 w 349"/>
                <a:gd name="T7" fmla="*/ 0 h 218"/>
                <a:gd name="T8" fmla="*/ 0 w 349"/>
                <a:gd name="T9" fmla="*/ 0 h 218"/>
                <a:gd name="T10" fmla="*/ 0 w 349"/>
                <a:gd name="T11" fmla="*/ 0 h 218"/>
                <a:gd name="T12" fmla="*/ 0 w 349"/>
                <a:gd name="T13" fmla="*/ 0 h 218"/>
                <a:gd name="T14" fmla="*/ 0 w 349"/>
                <a:gd name="T15" fmla="*/ 0 h 218"/>
                <a:gd name="T16" fmla="*/ 0 w 349"/>
                <a:gd name="T17" fmla="*/ 0 h 218"/>
                <a:gd name="T18" fmla="*/ 0 w 349"/>
                <a:gd name="T19" fmla="*/ 0 h 218"/>
                <a:gd name="T20" fmla="*/ 0 w 349"/>
                <a:gd name="T21" fmla="*/ 0 h 218"/>
                <a:gd name="T22" fmla="*/ 0 w 349"/>
                <a:gd name="T23" fmla="*/ 0 h 218"/>
                <a:gd name="T24" fmla="*/ 0 w 349"/>
                <a:gd name="T25" fmla="*/ 0 h 218"/>
                <a:gd name="T26" fmla="*/ 0 w 349"/>
                <a:gd name="T27" fmla="*/ 0 h 218"/>
                <a:gd name="T28" fmla="*/ 0 w 349"/>
                <a:gd name="T29" fmla="*/ 0 h 218"/>
                <a:gd name="T30" fmla="*/ 0 w 349"/>
                <a:gd name="T31" fmla="*/ 0 h 2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49"/>
                <a:gd name="T49" fmla="*/ 0 h 218"/>
                <a:gd name="T50" fmla="*/ 349 w 349"/>
                <a:gd name="T51" fmla="*/ 218 h 2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49" h="218">
                  <a:moveTo>
                    <a:pt x="149" y="0"/>
                  </a:moveTo>
                  <a:lnTo>
                    <a:pt x="149" y="56"/>
                  </a:lnTo>
                  <a:lnTo>
                    <a:pt x="171" y="56"/>
                  </a:lnTo>
                  <a:lnTo>
                    <a:pt x="222" y="56"/>
                  </a:lnTo>
                  <a:lnTo>
                    <a:pt x="253" y="56"/>
                  </a:lnTo>
                  <a:lnTo>
                    <a:pt x="286" y="53"/>
                  </a:lnTo>
                  <a:lnTo>
                    <a:pt x="319" y="47"/>
                  </a:lnTo>
                  <a:lnTo>
                    <a:pt x="335" y="44"/>
                  </a:lnTo>
                  <a:lnTo>
                    <a:pt x="349" y="39"/>
                  </a:lnTo>
                  <a:lnTo>
                    <a:pt x="259" y="146"/>
                  </a:lnTo>
                  <a:lnTo>
                    <a:pt x="61" y="210"/>
                  </a:lnTo>
                  <a:lnTo>
                    <a:pt x="0" y="218"/>
                  </a:lnTo>
                  <a:lnTo>
                    <a:pt x="36" y="121"/>
                  </a:lnTo>
                  <a:lnTo>
                    <a:pt x="118" y="1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19" name="Freeform 11"/>
            <p:cNvSpPr>
              <a:spLocks/>
            </p:cNvSpPr>
            <p:nvPr/>
          </p:nvSpPr>
          <p:spPr bwMode="auto">
            <a:xfrm>
              <a:off x="2082" y="2369"/>
              <a:ext cx="50" cy="66"/>
            </a:xfrm>
            <a:custGeom>
              <a:avLst/>
              <a:gdLst>
                <a:gd name="T0" fmla="*/ 0 w 108"/>
                <a:gd name="T1" fmla="*/ 0 h 142"/>
                <a:gd name="T2" fmla="*/ 0 w 108"/>
                <a:gd name="T3" fmla="*/ 0 h 142"/>
                <a:gd name="T4" fmla="*/ 0 w 108"/>
                <a:gd name="T5" fmla="*/ 0 h 142"/>
                <a:gd name="T6" fmla="*/ 0 w 108"/>
                <a:gd name="T7" fmla="*/ 0 h 142"/>
                <a:gd name="T8" fmla="*/ 0 w 108"/>
                <a:gd name="T9" fmla="*/ 0 h 142"/>
                <a:gd name="T10" fmla="*/ 0 w 108"/>
                <a:gd name="T11" fmla="*/ 0 h 142"/>
                <a:gd name="T12" fmla="*/ 0 w 108"/>
                <a:gd name="T13" fmla="*/ 0 h 14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8"/>
                <a:gd name="T22" fmla="*/ 0 h 142"/>
                <a:gd name="T23" fmla="*/ 108 w 108"/>
                <a:gd name="T24" fmla="*/ 142 h 14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8" h="142">
                  <a:moveTo>
                    <a:pt x="97" y="32"/>
                  </a:moveTo>
                  <a:lnTo>
                    <a:pt x="105" y="85"/>
                  </a:lnTo>
                  <a:lnTo>
                    <a:pt x="0" y="142"/>
                  </a:lnTo>
                  <a:lnTo>
                    <a:pt x="16" y="72"/>
                  </a:lnTo>
                  <a:lnTo>
                    <a:pt x="57" y="13"/>
                  </a:lnTo>
                  <a:lnTo>
                    <a:pt x="108" y="0"/>
                  </a:lnTo>
                  <a:lnTo>
                    <a:pt x="97" y="32"/>
                  </a:lnTo>
                  <a:close/>
                </a:path>
              </a:pathLst>
            </a:custGeom>
            <a:solidFill>
              <a:srgbClr val="55AA2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0" name="Freeform 12"/>
            <p:cNvSpPr>
              <a:spLocks/>
            </p:cNvSpPr>
            <p:nvPr/>
          </p:nvSpPr>
          <p:spPr bwMode="auto">
            <a:xfrm>
              <a:off x="1940" y="2343"/>
              <a:ext cx="65" cy="57"/>
            </a:xfrm>
            <a:custGeom>
              <a:avLst/>
              <a:gdLst>
                <a:gd name="T0" fmla="*/ 0 w 142"/>
                <a:gd name="T1" fmla="*/ 0 h 120"/>
                <a:gd name="T2" fmla="*/ 0 w 142"/>
                <a:gd name="T3" fmla="*/ 0 h 120"/>
                <a:gd name="T4" fmla="*/ 0 w 142"/>
                <a:gd name="T5" fmla="*/ 0 h 120"/>
                <a:gd name="T6" fmla="*/ 0 w 142"/>
                <a:gd name="T7" fmla="*/ 0 h 120"/>
                <a:gd name="T8" fmla="*/ 0 w 142"/>
                <a:gd name="T9" fmla="*/ 0 h 120"/>
                <a:gd name="T10" fmla="*/ 0 w 142"/>
                <a:gd name="T11" fmla="*/ 0 h 120"/>
                <a:gd name="T12" fmla="*/ 0 w 142"/>
                <a:gd name="T13" fmla="*/ 0 h 120"/>
                <a:gd name="T14" fmla="*/ 0 w 142"/>
                <a:gd name="T15" fmla="*/ 0 h 120"/>
                <a:gd name="T16" fmla="*/ 0 w 142"/>
                <a:gd name="T17" fmla="*/ 0 h 120"/>
                <a:gd name="T18" fmla="*/ 0 w 142"/>
                <a:gd name="T19" fmla="*/ 0 h 120"/>
                <a:gd name="T20" fmla="*/ 0 w 142"/>
                <a:gd name="T21" fmla="*/ 0 h 120"/>
                <a:gd name="T22" fmla="*/ 0 w 142"/>
                <a:gd name="T23" fmla="*/ 0 h 120"/>
                <a:gd name="T24" fmla="*/ 0 w 142"/>
                <a:gd name="T25" fmla="*/ 0 h 120"/>
                <a:gd name="T26" fmla="*/ 0 w 142"/>
                <a:gd name="T27" fmla="*/ 0 h 120"/>
                <a:gd name="T28" fmla="*/ 0 w 142"/>
                <a:gd name="T29" fmla="*/ 0 h 120"/>
                <a:gd name="T30" fmla="*/ 0 w 142"/>
                <a:gd name="T31" fmla="*/ 0 h 120"/>
                <a:gd name="T32" fmla="*/ 0 w 142"/>
                <a:gd name="T33" fmla="*/ 0 h 120"/>
                <a:gd name="T34" fmla="*/ 0 w 142"/>
                <a:gd name="T35" fmla="*/ 0 h 120"/>
                <a:gd name="T36" fmla="*/ 0 w 142"/>
                <a:gd name="T37" fmla="*/ 0 h 120"/>
                <a:gd name="T38" fmla="*/ 0 w 142"/>
                <a:gd name="T39" fmla="*/ 0 h 120"/>
                <a:gd name="T40" fmla="*/ 0 w 142"/>
                <a:gd name="T41" fmla="*/ 0 h 12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2"/>
                <a:gd name="T64" fmla="*/ 0 h 120"/>
                <a:gd name="T65" fmla="*/ 142 w 142"/>
                <a:gd name="T66" fmla="*/ 120 h 12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2" h="120">
                  <a:moveTo>
                    <a:pt x="8" y="120"/>
                  </a:moveTo>
                  <a:lnTo>
                    <a:pt x="0" y="27"/>
                  </a:lnTo>
                  <a:lnTo>
                    <a:pt x="10" y="21"/>
                  </a:lnTo>
                  <a:lnTo>
                    <a:pt x="22" y="14"/>
                  </a:lnTo>
                  <a:lnTo>
                    <a:pt x="36" y="8"/>
                  </a:lnTo>
                  <a:lnTo>
                    <a:pt x="54" y="3"/>
                  </a:lnTo>
                  <a:lnTo>
                    <a:pt x="74" y="0"/>
                  </a:lnTo>
                  <a:lnTo>
                    <a:pt x="84" y="0"/>
                  </a:lnTo>
                  <a:lnTo>
                    <a:pt x="93" y="2"/>
                  </a:lnTo>
                  <a:lnTo>
                    <a:pt x="104" y="3"/>
                  </a:lnTo>
                  <a:lnTo>
                    <a:pt x="113" y="7"/>
                  </a:lnTo>
                  <a:lnTo>
                    <a:pt x="129" y="11"/>
                  </a:lnTo>
                  <a:lnTo>
                    <a:pt x="138" y="14"/>
                  </a:lnTo>
                  <a:lnTo>
                    <a:pt x="142" y="14"/>
                  </a:lnTo>
                  <a:lnTo>
                    <a:pt x="142" y="11"/>
                  </a:lnTo>
                  <a:lnTo>
                    <a:pt x="134" y="5"/>
                  </a:lnTo>
                  <a:lnTo>
                    <a:pt x="129" y="2"/>
                  </a:lnTo>
                  <a:lnTo>
                    <a:pt x="137" y="96"/>
                  </a:lnTo>
                  <a:lnTo>
                    <a:pt x="8" y="120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1" name="Freeform 13"/>
            <p:cNvSpPr>
              <a:spLocks/>
            </p:cNvSpPr>
            <p:nvPr/>
          </p:nvSpPr>
          <p:spPr bwMode="auto">
            <a:xfrm>
              <a:off x="2003" y="2333"/>
              <a:ext cx="93" cy="72"/>
            </a:xfrm>
            <a:custGeom>
              <a:avLst/>
              <a:gdLst>
                <a:gd name="T0" fmla="*/ 0 w 202"/>
                <a:gd name="T1" fmla="*/ 0 h 154"/>
                <a:gd name="T2" fmla="*/ 0 w 202"/>
                <a:gd name="T3" fmla="*/ 0 h 154"/>
                <a:gd name="T4" fmla="*/ 0 w 202"/>
                <a:gd name="T5" fmla="*/ 0 h 154"/>
                <a:gd name="T6" fmla="*/ 0 w 202"/>
                <a:gd name="T7" fmla="*/ 0 h 154"/>
                <a:gd name="T8" fmla="*/ 0 w 202"/>
                <a:gd name="T9" fmla="*/ 0 h 154"/>
                <a:gd name="T10" fmla="*/ 0 w 202"/>
                <a:gd name="T11" fmla="*/ 0 h 154"/>
                <a:gd name="T12" fmla="*/ 0 w 202"/>
                <a:gd name="T13" fmla="*/ 0 h 154"/>
                <a:gd name="T14" fmla="*/ 0 w 202"/>
                <a:gd name="T15" fmla="*/ 0 h 154"/>
                <a:gd name="T16" fmla="*/ 0 w 202"/>
                <a:gd name="T17" fmla="*/ 0 h 154"/>
                <a:gd name="T18" fmla="*/ 0 w 202"/>
                <a:gd name="T19" fmla="*/ 0 h 154"/>
                <a:gd name="T20" fmla="*/ 0 w 202"/>
                <a:gd name="T21" fmla="*/ 0 h 154"/>
                <a:gd name="T22" fmla="*/ 0 w 202"/>
                <a:gd name="T23" fmla="*/ 0 h 154"/>
                <a:gd name="T24" fmla="*/ 0 w 202"/>
                <a:gd name="T25" fmla="*/ 0 h 154"/>
                <a:gd name="T26" fmla="*/ 0 w 202"/>
                <a:gd name="T27" fmla="*/ 0 h 154"/>
                <a:gd name="T28" fmla="*/ 0 w 202"/>
                <a:gd name="T29" fmla="*/ 0 h 154"/>
                <a:gd name="T30" fmla="*/ 0 w 202"/>
                <a:gd name="T31" fmla="*/ 0 h 154"/>
                <a:gd name="T32" fmla="*/ 0 w 202"/>
                <a:gd name="T33" fmla="*/ 0 h 154"/>
                <a:gd name="T34" fmla="*/ 0 w 202"/>
                <a:gd name="T35" fmla="*/ 0 h 154"/>
                <a:gd name="T36" fmla="*/ 0 w 202"/>
                <a:gd name="T37" fmla="*/ 0 h 154"/>
                <a:gd name="T38" fmla="*/ 0 w 202"/>
                <a:gd name="T39" fmla="*/ 0 h 154"/>
                <a:gd name="T40" fmla="*/ 0 w 202"/>
                <a:gd name="T41" fmla="*/ 0 h 154"/>
                <a:gd name="T42" fmla="*/ 0 w 202"/>
                <a:gd name="T43" fmla="*/ 0 h 154"/>
                <a:gd name="T44" fmla="*/ 0 w 202"/>
                <a:gd name="T45" fmla="*/ 0 h 154"/>
                <a:gd name="T46" fmla="*/ 0 w 202"/>
                <a:gd name="T47" fmla="*/ 0 h 154"/>
                <a:gd name="T48" fmla="*/ 0 w 202"/>
                <a:gd name="T49" fmla="*/ 0 h 154"/>
                <a:gd name="T50" fmla="*/ 0 w 202"/>
                <a:gd name="T51" fmla="*/ 0 h 154"/>
                <a:gd name="T52" fmla="*/ 0 w 202"/>
                <a:gd name="T53" fmla="*/ 0 h 154"/>
                <a:gd name="T54" fmla="*/ 0 w 202"/>
                <a:gd name="T55" fmla="*/ 0 h 15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02"/>
                <a:gd name="T85" fmla="*/ 0 h 154"/>
                <a:gd name="T86" fmla="*/ 202 w 202"/>
                <a:gd name="T87" fmla="*/ 154 h 15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02" h="154">
                  <a:moveTo>
                    <a:pt x="202" y="49"/>
                  </a:moveTo>
                  <a:lnTo>
                    <a:pt x="202" y="49"/>
                  </a:lnTo>
                  <a:lnTo>
                    <a:pt x="193" y="51"/>
                  </a:lnTo>
                  <a:lnTo>
                    <a:pt x="168" y="54"/>
                  </a:lnTo>
                  <a:lnTo>
                    <a:pt x="136" y="55"/>
                  </a:lnTo>
                  <a:lnTo>
                    <a:pt x="122" y="55"/>
                  </a:lnTo>
                  <a:lnTo>
                    <a:pt x="110" y="52"/>
                  </a:lnTo>
                  <a:lnTo>
                    <a:pt x="99" y="49"/>
                  </a:lnTo>
                  <a:lnTo>
                    <a:pt x="89" y="44"/>
                  </a:lnTo>
                  <a:lnTo>
                    <a:pt x="82" y="38"/>
                  </a:lnTo>
                  <a:lnTo>
                    <a:pt x="75" y="30"/>
                  </a:lnTo>
                  <a:lnTo>
                    <a:pt x="71" y="24"/>
                  </a:lnTo>
                  <a:lnTo>
                    <a:pt x="69" y="16"/>
                  </a:lnTo>
                  <a:lnTo>
                    <a:pt x="69" y="8"/>
                  </a:lnTo>
                  <a:lnTo>
                    <a:pt x="74" y="0"/>
                  </a:lnTo>
                  <a:lnTo>
                    <a:pt x="69" y="0"/>
                  </a:lnTo>
                  <a:lnTo>
                    <a:pt x="64" y="2"/>
                  </a:lnTo>
                  <a:lnTo>
                    <a:pt x="56" y="3"/>
                  </a:lnTo>
                  <a:lnTo>
                    <a:pt x="47" y="10"/>
                  </a:lnTo>
                  <a:lnTo>
                    <a:pt x="34" y="18"/>
                  </a:lnTo>
                  <a:lnTo>
                    <a:pt x="19" y="29"/>
                  </a:lnTo>
                  <a:lnTo>
                    <a:pt x="0" y="44"/>
                  </a:lnTo>
                  <a:lnTo>
                    <a:pt x="0" y="118"/>
                  </a:lnTo>
                  <a:lnTo>
                    <a:pt x="82" y="154"/>
                  </a:lnTo>
                  <a:lnTo>
                    <a:pt x="146" y="142"/>
                  </a:lnTo>
                  <a:lnTo>
                    <a:pt x="202" y="49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2" name="Freeform 14"/>
            <p:cNvSpPr>
              <a:spLocks/>
            </p:cNvSpPr>
            <p:nvPr/>
          </p:nvSpPr>
          <p:spPr bwMode="auto">
            <a:xfrm>
              <a:off x="2161" y="2165"/>
              <a:ext cx="134" cy="167"/>
            </a:xfrm>
            <a:custGeom>
              <a:avLst/>
              <a:gdLst>
                <a:gd name="T0" fmla="*/ 0 w 292"/>
                <a:gd name="T1" fmla="*/ 0 h 360"/>
                <a:gd name="T2" fmla="*/ 0 w 292"/>
                <a:gd name="T3" fmla="*/ 0 h 360"/>
                <a:gd name="T4" fmla="*/ 0 w 292"/>
                <a:gd name="T5" fmla="*/ 0 h 360"/>
                <a:gd name="T6" fmla="*/ 0 w 292"/>
                <a:gd name="T7" fmla="*/ 0 h 360"/>
                <a:gd name="T8" fmla="*/ 0 w 292"/>
                <a:gd name="T9" fmla="*/ 0 h 360"/>
                <a:gd name="T10" fmla="*/ 0 w 292"/>
                <a:gd name="T11" fmla="*/ 0 h 360"/>
                <a:gd name="T12" fmla="*/ 0 w 292"/>
                <a:gd name="T13" fmla="*/ 0 h 360"/>
                <a:gd name="T14" fmla="*/ 0 w 292"/>
                <a:gd name="T15" fmla="*/ 0 h 360"/>
                <a:gd name="T16" fmla="*/ 0 w 292"/>
                <a:gd name="T17" fmla="*/ 0 h 360"/>
                <a:gd name="T18" fmla="*/ 0 w 292"/>
                <a:gd name="T19" fmla="*/ 0 h 360"/>
                <a:gd name="T20" fmla="*/ 0 w 292"/>
                <a:gd name="T21" fmla="*/ 0 h 360"/>
                <a:gd name="T22" fmla="*/ 0 w 292"/>
                <a:gd name="T23" fmla="*/ 0 h 360"/>
                <a:gd name="T24" fmla="*/ 0 w 292"/>
                <a:gd name="T25" fmla="*/ 0 h 360"/>
                <a:gd name="T26" fmla="*/ 0 w 292"/>
                <a:gd name="T27" fmla="*/ 0 h 360"/>
                <a:gd name="T28" fmla="*/ 0 w 292"/>
                <a:gd name="T29" fmla="*/ 0 h 360"/>
                <a:gd name="T30" fmla="*/ 0 w 292"/>
                <a:gd name="T31" fmla="*/ 0 h 360"/>
                <a:gd name="T32" fmla="*/ 0 w 292"/>
                <a:gd name="T33" fmla="*/ 0 h 360"/>
                <a:gd name="T34" fmla="*/ 0 w 292"/>
                <a:gd name="T35" fmla="*/ 0 h 360"/>
                <a:gd name="T36" fmla="*/ 0 w 292"/>
                <a:gd name="T37" fmla="*/ 0 h 360"/>
                <a:gd name="T38" fmla="*/ 0 w 292"/>
                <a:gd name="T39" fmla="*/ 0 h 360"/>
                <a:gd name="T40" fmla="*/ 0 w 292"/>
                <a:gd name="T41" fmla="*/ 0 h 360"/>
                <a:gd name="T42" fmla="*/ 0 w 292"/>
                <a:gd name="T43" fmla="*/ 0 h 360"/>
                <a:gd name="T44" fmla="*/ 0 w 292"/>
                <a:gd name="T45" fmla="*/ 0 h 360"/>
                <a:gd name="T46" fmla="*/ 0 w 292"/>
                <a:gd name="T47" fmla="*/ 0 h 360"/>
                <a:gd name="T48" fmla="*/ 0 w 292"/>
                <a:gd name="T49" fmla="*/ 0 h 360"/>
                <a:gd name="T50" fmla="*/ 0 w 292"/>
                <a:gd name="T51" fmla="*/ 0 h 360"/>
                <a:gd name="T52" fmla="*/ 0 w 292"/>
                <a:gd name="T53" fmla="*/ 0 h 360"/>
                <a:gd name="T54" fmla="*/ 0 w 292"/>
                <a:gd name="T55" fmla="*/ 0 h 360"/>
                <a:gd name="T56" fmla="*/ 0 w 292"/>
                <a:gd name="T57" fmla="*/ 0 h 360"/>
                <a:gd name="T58" fmla="*/ 0 w 292"/>
                <a:gd name="T59" fmla="*/ 0 h 360"/>
                <a:gd name="T60" fmla="*/ 0 w 292"/>
                <a:gd name="T61" fmla="*/ 0 h 360"/>
                <a:gd name="T62" fmla="*/ 0 w 292"/>
                <a:gd name="T63" fmla="*/ 0 h 360"/>
                <a:gd name="T64" fmla="*/ 0 w 292"/>
                <a:gd name="T65" fmla="*/ 0 h 360"/>
                <a:gd name="T66" fmla="*/ 0 w 292"/>
                <a:gd name="T67" fmla="*/ 0 h 360"/>
                <a:gd name="T68" fmla="*/ 0 w 292"/>
                <a:gd name="T69" fmla="*/ 0 h 360"/>
                <a:gd name="T70" fmla="*/ 0 w 292"/>
                <a:gd name="T71" fmla="*/ 0 h 360"/>
                <a:gd name="T72" fmla="*/ 0 w 292"/>
                <a:gd name="T73" fmla="*/ 0 h 360"/>
                <a:gd name="T74" fmla="*/ 0 w 292"/>
                <a:gd name="T75" fmla="*/ 0 h 360"/>
                <a:gd name="T76" fmla="*/ 0 w 292"/>
                <a:gd name="T77" fmla="*/ 0 h 360"/>
                <a:gd name="T78" fmla="*/ 0 w 292"/>
                <a:gd name="T79" fmla="*/ 0 h 360"/>
                <a:gd name="T80" fmla="*/ 0 w 292"/>
                <a:gd name="T81" fmla="*/ 0 h 360"/>
                <a:gd name="T82" fmla="*/ 0 w 292"/>
                <a:gd name="T83" fmla="*/ 0 h 360"/>
                <a:gd name="T84" fmla="*/ 0 w 292"/>
                <a:gd name="T85" fmla="*/ 0 h 360"/>
                <a:gd name="T86" fmla="*/ 0 w 292"/>
                <a:gd name="T87" fmla="*/ 0 h 360"/>
                <a:gd name="T88" fmla="*/ 0 w 292"/>
                <a:gd name="T89" fmla="*/ 0 h 360"/>
                <a:gd name="T90" fmla="*/ 0 w 292"/>
                <a:gd name="T91" fmla="*/ 0 h 360"/>
                <a:gd name="T92" fmla="*/ 0 w 292"/>
                <a:gd name="T93" fmla="*/ 0 h 360"/>
                <a:gd name="T94" fmla="*/ 0 w 292"/>
                <a:gd name="T95" fmla="*/ 0 h 360"/>
                <a:gd name="T96" fmla="*/ 0 w 292"/>
                <a:gd name="T97" fmla="*/ 0 h 360"/>
                <a:gd name="T98" fmla="*/ 0 w 292"/>
                <a:gd name="T99" fmla="*/ 0 h 360"/>
                <a:gd name="T100" fmla="*/ 0 w 292"/>
                <a:gd name="T101" fmla="*/ 0 h 36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92"/>
                <a:gd name="T154" fmla="*/ 0 h 360"/>
                <a:gd name="T155" fmla="*/ 292 w 292"/>
                <a:gd name="T156" fmla="*/ 360 h 36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92" h="360">
                  <a:moveTo>
                    <a:pt x="4" y="68"/>
                  </a:moveTo>
                  <a:lnTo>
                    <a:pt x="4" y="68"/>
                  </a:lnTo>
                  <a:lnTo>
                    <a:pt x="1" y="61"/>
                  </a:lnTo>
                  <a:lnTo>
                    <a:pt x="1" y="53"/>
                  </a:lnTo>
                  <a:lnTo>
                    <a:pt x="0" y="44"/>
                  </a:lnTo>
                  <a:lnTo>
                    <a:pt x="1" y="35"/>
                  </a:lnTo>
                  <a:lnTo>
                    <a:pt x="4" y="25"/>
                  </a:lnTo>
                  <a:lnTo>
                    <a:pt x="6" y="22"/>
                  </a:lnTo>
                  <a:lnTo>
                    <a:pt x="11" y="17"/>
                  </a:lnTo>
                  <a:lnTo>
                    <a:pt x="14" y="14"/>
                  </a:lnTo>
                  <a:lnTo>
                    <a:pt x="20" y="11"/>
                  </a:lnTo>
                  <a:lnTo>
                    <a:pt x="45" y="5"/>
                  </a:lnTo>
                  <a:lnTo>
                    <a:pt x="56" y="2"/>
                  </a:lnTo>
                  <a:lnTo>
                    <a:pt x="70" y="0"/>
                  </a:lnTo>
                  <a:lnTo>
                    <a:pt x="83" y="0"/>
                  </a:lnTo>
                  <a:lnTo>
                    <a:pt x="97" y="0"/>
                  </a:lnTo>
                  <a:lnTo>
                    <a:pt x="111" y="2"/>
                  </a:lnTo>
                  <a:lnTo>
                    <a:pt x="125" y="3"/>
                  </a:lnTo>
                  <a:lnTo>
                    <a:pt x="158" y="13"/>
                  </a:lnTo>
                  <a:lnTo>
                    <a:pt x="194" y="25"/>
                  </a:lnTo>
                  <a:lnTo>
                    <a:pt x="227" y="39"/>
                  </a:lnTo>
                  <a:lnTo>
                    <a:pt x="251" y="52"/>
                  </a:lnTo>
                  <a:lnTo>
                    <a:pt x="260" y="60"/>
                  </a:lnTo>
                  <a:lnTo>
                    <a:pt x="268" y="72"/>
                  </a:lnTo>
                  <a:lnTo>
                    <a:pt x="276" y="86"/>
                  </a:lnTo>
                  <a:lnTo>
                    <a:pt x="282" y="104"/>
                  </a:lnTo>
                  <a:lnTo>
                    <a:pt x="287" y="121"/>
                  </a:lnTo>
                  <a:lnTo>
                    <a:pt x="290" y="138"/>
                  </a:lnTo>
                  <a:lnTo>
                    <a:pt x="292" y="155"/>
                  </a:lnTo>
                  <a:lnTo>
                    <a:pt x="292" y="170"/>
                  </a:lnTo>
                  <a:lnTo>
                    <a:pt x="287" y="204"/>
                  </a:lnTo>
                  <a:lnTo>
                    <a:pt x="282" y="225"/>
                  </a:lnTo>
                  <a:lnTo>
                    <a:pt x="276" y="245"/>
                  </a:lnTo>
                  <a:lnTo>
                    <a:pt x="268" y="267"/>
                  </a:lnTo>
                  <a:lnTo>
                    <a:pt x="263" y="276"/>
                  </a:lnTo>
                  <a:lnTo>
                    <a:pt x="257" y="286"/>
                  </a:lnTo>
                  <a:lnTo>
                    <a:pt x="249" y="295"/>
                  </a:lnTo>
                  <a:lnTo>
                    <a:pt x="241" y="303"/>
                  </a:lnTo>
                  <a:lnTo>
                    <a:pt x="232" y="309"/>
                  </a:lnTo>
                  <a:lnTo>
                    <a:pt x="223" y="316"/>
                  </a:lnTo>
                  <a:lnTo>
                    <a:pt x="188" y="334"/>
                  </a:lnTo>
                  <a:lnTo>
                    <a:pt x="168" y="349"/>
                  </a:lnTo>
                  <a:lnTo>
                    <a:pt x="157" y="356"/>
                  </a:lnTo>
                  <a:lnTo>
                    <a:pt x="153" y="360"/>
                  </a:lnTo>
                  <a:lnTo>
                    <a:pt x="64" y="279"/>
                  </a:lnTo>
                  <a:lnTo>
                    <a:pt x="4" y="6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3" name="Freeform 16"/>
            <p:cNvSpPr>
              <a:spLocks/>
            </p:cNvSpPr>
            <p:nvPr/>
          </p:nvSpPr>
          <p:spPr bwMode="auto">
            <a:xfrm>
              <a:off x="2108" y="2189"/>
              <a:ext cx="148" cy="188"/>
            </a:xfrm>
            <a:custGeom>
              <a:avLst/>
              <a:gdLst>
                <a:gd name="T0" fmla="*/ 0 w 317"/>
                <a:gd name="T1" fmla="*/ 0 h 405"/>
                <a:gd name="T2" fmla="*/ 0 w 317"/>
                <a:gd name="T3" fmla="*/ 0 h 405"/>
                <a:gd name="T4" fmla="*/ 0 w 317"/>
                <a:gd name="T5" fmla="*/ 0 h 405"/>
                <a:gd name="T6" fmla="*/ 0 w 317"/>
                <a:gd name="T7" fmla="*/ 0 h 405"/>
                <a:gd name="T8" fmla="*/ 0 w 317"/>
                <a:gd name="T9" fmla="*/ 0 h 405"/>
                <a:gd name="T10" fmla="*/ 0 w 317"/>
                <a:gd name="T11" fmla="*/ 0 h 405"/>
                <a:gd name="T12" fmla="*/ 0 w 317"/>
                <a:gd name="T13" fmla="*/ 0 h 405"/>
                <a:gd name="T14" fmla="*/ 0 w 317"/>
                <a:gd name="T15" fmla="*/ 0 h 405"/>
                <a:gd name="T16" fmla="*/ 0 w 317"/>
                <a:gd name="T17" fmla="*/ 0 h 405"/>
                <a:gd name="T18" fmla="*/ 0 w 317"/>
                <a:gd name="T19" fmla="*/ 0 h 405"/>
                <a:gd name="T20" fmla="*/ 0 w 317"/>
                <a:gd name="T21" fmla="*/ 0 h 405"/>
                <a:gd name="T22" fmla="*/ 0 w 317"/>
                <a:gd name="T23" fmla="*/ 0 h 405"/>
                <a:gd name="T24" fmla="*/ 0 w 317"/>
                <a:gd name="T25" fmla="*/ 0 h 405"/>
                <a:gd name="T26" fmla="*/ 0 w 317"/>
                <a:gd name="T27" fmla="*/ 0 h 405"/>
                <a:gd name="T28" fmla="*/ 0 w 317"/>
                <a:gd name="T29" fmla="*/ 0 h 405"/>
                <a:gd name="T30" fmla="*/ 0 w 317"/>
                <a:gd name="T31" fmla="*/ 0 h 405"/>
                <a:gd name="T32" fmla="*/ 0 w 317"/>
                <a:gd name="T33" fmla="*/ 0 h 405"/>
                <a:gd name="T34" fmla="*/ 0 w 317"/>
                <a:gd name="T35" fmla="*/ 0 h 405"/>
                <a:gd name="T36" fmla="*/ 0 w 317"/>
                <a:gd name="T37" fmla="*/ 0 h 405"/>
                <a:gd name="T38" fmla="*/ 0 w 317"/>
                <a:gd name="T39" fmla="*/ 0 h 405"/>
                <a:gd name="T40" fmla="*/ 0 w 317"/>
                <a:gd name="T41" fmla="*/ 0 h 405"/>
                <a:gd name="T42" fmla="*/ 0 w 317"/>
                <a:gd name="T43" fmla="*/ 0 h 405"/>
                <a:gd name="T44" fmla="*/ 0 w 317"/>
                <a:gd name="T45" fmla="*/ 0 h 405"/>
                <a:gd name="T46" fmla="*/ 0 w 317"/>
                <a:gd name="T47" fmla="*/ 0 h 405"/>
                <a:gd name="T48" fmla="*/ 0 w 317"/>
                <a:gd name="T49" fmla="*/ 0 h 405"/>
                <a:gd name="T50" fmla="*/ 0 w 317"/>
                <a:gd name="T51" fmla="*/ 0 h 405"/>
                <a:gd name="T52" fmla="*/ 0 w 317"/>
                <a:gd name="T53" fmla="*/ 0 h 405"/>
                <a:gd name="T54" fmla="*/ 0 w 317"/>
                <a:gd name="T55" fmla="*/ 0 h 405"/>
                <a:gd name="T56" fmla="*/ 0 w 317"/>
                <a:gd name="T57" fmla="*/ 0 h 405"/>
                <a:gd name="T58" fmla="*/ 0 w 317"/>
                <a:gd name="T59" fmla="*/ 0 h 405"/>
                <a:gd name="T60" fmla="*/ 0 w 317"/>
                <a:gd name="T61" fmla="*/ 0 h 405"/>
                <a:gd name="T62" fmla="*/ 0 w 317"/>
                <a:gd name="T63" fmla="*/ 0 h 405"/>
                <a:gd name="T64" fmla="*/ 0 w 317"/>
                <a:gd name="T65" fmla="*/ 0 h 405"/>
                <a:gd name="T66" fmla="*/ 0 w 317"/>
                <a:gd name="T67" fmla="*/ 0 h 405"/>
                <a:gd name="T68" fmla="*/ 0 w 317"/>
                <a:gd name="T69" fmla="*/ 0 h 405"/>
                <a:gd name="T70" fmla="*/ 0 w 317"/>
                <a:gd name="T71" fmla="*/ 0 h 405"/>
                <a:gd name="T72" fmla="*/ 0 w 317"/>
                <a:gd name="T73" fmla="*/ 0 h 405"/>
                <a:gd name="T74" fmla="*/ 0 w 317"/>
                <a:gd name="T75" fmla="*/ 0 h 405"/>
                <a:gd name="T76" fmla="*/ 0 w 317"/>
                <a:gd name="T77" fmla="*/ 0 h 405"/>
                <a:gd name="T78" fmla="*/ 0 w 317"/>
                <a:gd name="T79" fmla="*/ 0 h 405"/>
                <a:gd name="T80" fmla="*/ 0 w 317"/>
                <a:gd name="T81" fmla="*/ 0 h 405"/>
                <a:gd name="T82" fmla="*/ 0 w 317"/>
                <a:gd name="T83" fmla="*/ 0 h 405"/>
                <a:gd name="T84" fmla="*/ 0 w 317"/>
                <a:gd name="T85" fmla="*/ 0 h 405"/>
                <a:gd name="T86" fmla="*/ 0 w 317"/>
                <a:gd name="T87" fmla="*/ 0 h 405"/>
                <a:gd name="T88" fmla="*/ 0 w 317"/>
                <a:gd name="T89" fmla="*/ 0 h 405"/>
                <a:gd name="T90" fmla="*/ 0 w 317"/>
                <a:gd name="T91" fmla="*/ 0 h 405"/>
                <a:gd name="T92" fmla="*/ 0 w 317"/>
                <a:gd name="T93" fmla="*/ 0 h 405"/>
                <a:gd name="T94" fmla="*/ 0 w 317"/>
                <a:gd name="T95" fmla="*/ 0 h 405"/>
                <a:gd name="T96" fmla="*/ 0 w 317"/>
                <a:gd name="T97" fmla="*/ 0 h 405"/>
                <a:gd name="T98" fmla="*/ 0 w 317"/>
                <a:gd name="T99" fmla="*/ 0 h 405"/>
                <a:gd name="T100" fmla="*/ 0 w 317"/>
                <a:gd name="T101" fmla="*/ 0 h 405"/>
                <a:gd name="T102" fmla="*/ 0 w 317"/>
                <a:gd name="T103" fmla="*/ 0 h 405"/>
                <a:gd name="T104" fmla="*/ 0 w 317"/>
                <a:gd name="T105" fmla="*/ 0 h 405"/>
                <a:gd name="T106" fmla="*/ 0 w 317"/>
                <a:gd name="T107" fmla="*/ 0 h 405"/>
                <a:gd name="T108" fmla="*/ 0 w 317"/>
                <a:gd name="T109" fmla="*/ 0 h 405"/>
                <a:gd name="T110" fmla="*/ 0 w 317"/>
                <a:gd name="T111" fmla="*/ 0 h 405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17"/>
                <a:gd name="T169" fmla="*/ 0 h 405"/>
                <a:gd name="T170" fmla="*/ 317 w 317"/>
                <a:gd name="T171" fmla="*/ 405 h 405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17" h="405">
                  <a:moveTo>
                    <a:pt x="113" y="0"/>
                  </a:moveTo>
                  <a:lnTo>
                    <a:pt x="113" y="0"/>
                  </a:lnTo>
                  <a:lnTo>
                    <a:pt x="92" y="27"/>
                  </a:lnTo>
                  <a:lnTo>
                    <a:pt x="75" y="47"/>
                  </a:lnTo>
                  <a:lnTo>
                    <a:pt x="67" y="55"/>
                  </a:lnTo>
                  <a:lnTo>
                    <a:pt x="61" y="61"/>
                  </a:lnTo>
                  <a:lnTo>
                    <a:pt x="55" y="66"/>
                  </a:lnTo>
                  <a:lnTo>
                    <a:pt x="51" y="70"/>
                  </a:lnTo>
                  <a:lnTo>
                    <a:pt x="48" y="75"/>
                  </a:lnTo>
                  <a:lnTo>
                    <a:pt x="48" y="81"/>
                  </a:lnTo>
                  <a:lnTo>
                    <a:pt x="47" y="91"/>
                  </a:lnTo>
                  <a:lnTo>
                    <a:pt x="44" y="102"/>
                  </a:lnTo>
                  <a:lnTo>
                    <a:pt x="42" y="107"/>
                  </a:lnTo>
                  <a:lnTo>
                    <a:pt x="37" y="113"/>
                  </a:lnTo>
                  <a:lnTo>
                    <a:pt x="26" y="125"/>
                  </a:lnTo>
                  <a:lnTo>
                    <a:pt x="12" y="141"/>
                  </a:lnTo>
                  <a:lnTo>
                    <a:pt x="12" y="143"/>
                  </a:lnTo>
                  <a:lnTo>
                    <a:pt x="17" y="144"/>
                  </a:lnTo>
                  <a:lnTo>
                    <a:pt x="20" y="149"/>
                  </a:lnTo>
                  <a:lnTo>
                    <a:pt x="23" y="158"/>
                  </a:lnTo>
                  <a:lnTo>
                    <a:pt x="25" y="171"/>
                  </a:lnTo>
                  <a:lnTo>
                    <a:pt x="25" y="185"/>
                  </a:lnTo>
                  <a:lnTo>
                    <a:pt x="23" y="199"/>
                  </a:lnTo>
                  <a:lnTo>
                    <a:pt x="20" y="204"/>
                  </a:lnTo>
                  <a:lnTo>
                    <a:pt x="11" y="215"/>
                  </a:lnTo>
                  <a:lnTo>
                    <a:pt x="6" y="221"/>
                  </a:lnTo>
                  <a:lnTo>
                    <a:pt x="3" y="229"/>
                  </a:lnTo>
                  <a:lnTo>
                    <a:pt x="3" y="237"/>
                  </a:lnTo>
                  <a:lnTo>
                    <a:pt x="3" y="243"/>
                  </a:lnTo>
                  <a:lnTo>
                    <a:pt x="6" y="249"/>
                  </a:lnTo>
                  <a:lnTo>
                    <a:pt x="6" y="256"/>
                  </a:lnTo>
                  <a:lnTo>
                    <a:pt x="1" y="270"/>
                  </a:lnTo>
                  <a:lnTo>
                    <a:pt x="0" y="278"/>
                  </a:lnTo>
                  <a:lnTo>
                    <a:pt x="0" y="282"/>
                  </a:lnTo>
                  <a:lnTo>
                    <a:pt x="0" y="287"/>
                  </a:lnTo>
                  <a:lnTo>
                    <a:pt x="3" y="292"/>
                  </a:lnTo>
                  <a:lnTo>
                    <a:pt x="29" y="309"/>
                  </a:lnTo>
                  <a:lnTo>
                    <a:pt x="42" y="320"/>
                  </a:lnTo>
                  <a:lnTo>
                    <a:pt x="48" y="326"/>
                  </a:lnTo>
                  <a:lnTo>
                    <a:pt x="51" y="333"/>
                  </a:lnTo>
                  <a:lnTo>
                    <a:pt x="53" y="341"/>
                  </a:lnTo>
                  <a:lnTo>
                    <a:pt x="53" y="350"/>
                  </a:lnTo>
                  <a:lnTo>
                    <a:pt x="50" y="361"/>
                  </a:lnTo>
                  <a:lnTo>
                    <a:pt x="47" y="372"/>
                  </a:lnTo>
                  <a:lnTo>
                    <a:pt x="39" y="392"/>
                  </a:lnTo>
                  <a:lnTo>
                    <a:pt x="36" y="402"/>
                  </a:lnTo>
                  <a:lnTo>
                    <a:pt x="153" y="405"/>
                  </a:lnTo>
                  <a:lnTo>
                    <a:pt x="266" y="381"/>
                  </a:lnTo>
                  <a:lnTo>
                    <a:pt x="292" y="295"/>
                  </a:lnTo>
                  <a:lnTo>
                    <a:pt x="292" y="290"/>
                  </a:lnTo>
                  <a:lnTo>
                    <a:pt x="290" y="286"/>
                  </a:lnTo>
                  <a:lnTo>
                    <a:pt x="284" y="273"/>
                  </a:lnTo>
                  <a:lnTo>
                    <a:pt x="277" y="264"/>
                  </a:lnTo>
                  <a:lnTo>
                    <a:pt x="274" y="259"/>
                  </a:lnTo>
                  <a:lnTo>
                    <a:pt x="292" y="248"/>
                  </a:lnTo>
                  <a:lnTo>
                    <a:pt x="306" y="235"/>
                  </a:lnTo>
                  <a:lnTo>
                    <a:pt x="310" y="229"/>
                  </a:lnTo>
                  <a:lnTo>
                    <a:pt x="315" y="223"/>
                  </a:lnTo>
                  <a:lnTo>
                    <a:pt x="317" y="217"/>
                  </a:lnTo>
                  <a:lnTo>
                    <a:pt x="317" y="207"/>
                  </a:lnTo>
                  <a:lnTo>
                    <a:pt x="314" y="198"/>
                  </a:lnTo>
                  <a:lnTo>
                    <a:pt x="309" y="190"/>
                  </a:lnTo>
                  <a:lnTo>
                    <a:pt x="303" y="182"/>
                  </a:lnTo>
                  <a:lnTo>
                    <a:pt x="295" y="176"/>
                  </a:lnTo>
                  <a:lnTo>
                    <a:pt x="285" y="174"/>
                  </a:lnTo>
                  <a:lnTo>
                    <a:pt x="281" y="173"/>
                  </a:lnTo>
                  <a:lnTo>
                    <a:pt x="274" y="174"/>
                  </a:lnTo>
                  <a:lnTo>
                    <a:pt x="265" y="177"/>
                  </a:lnTo>
                  <a:lnTo>
                    <a:pt x="257" y="182"/>
                  </a:lnTo>
                  <a:lnTo>
                    <a:pt x="251" y="188"/>
                  </a:lnTo>
                  <a:lnTo>
                    <a:pt x="246" y="193"/>
                  </a:lnTo>
                  <a:lnTo>
                    <a:pt x="240" y="202"/>
                  </a:lnTo>
                  <a:lnTo>
                    <a:pt x="238" y="207"/>
                  </a:lnTo>
                  <a:lnTo>
                    <a:pt x="205" y="195"/>
                  </a:lnTo>
                  <a:lnTo>
                    <a:pt x="215" y="174"/>
                  </a:lnTo>
                  <a:lnTo>
                    <a:pt x="219" y="158"/>
                  </a:lnTo>
                  <a:lnTo>
                    <a:pt x="223" y="146"/>
                  </a:lnTo>
                  <a:lnTo>
                    <a:pt x="221" y="141"/>
                  </a:lnTo>
                  <a:lnTo>
                    <a:pt x="219" y="136"/>
                  </a:lnTo>
                  <a:lnTo>
                    <a:pt x="215" y="127"/>
                  </a:lnTo>
                  <a:lnTo>
                    <a:pt x="213" y="121"/>
                  </a:lnTo>
                  <a:lnTo>
                    <a:pt x="212" y="114"/>
                  </a:lnTo>
                  <a:lnTo>
                    <a:pt x="212" y="108"/>
                  </a:lnTo>
                  <a:lnTo>
                    <a:pt x="215" y="102"/>
                  </a:lnTo>
                  <a:lnTo>
                    <a:pt x="219" y="83"/>
                  </a:lnTo>
                  <a:lnTo>
                    <a:pt x="226" y="61"/>
                  </a:lnTo>
                  <a:lnTo>
                    <a:pt x="230" y="36"/>
                  </a:lnTo>
                  <a:lnTo>
                    <a:pt x="223" y="28"/>
                  </a:lnTo>
                  <a:lnTo>
                    <a:pt x="213" y="22"/>
                  </a:lnTo>
                  <a:lnTo>
                    <a:pt x="208" y="19"/>
                  </a:lnTo>
                  <a:lnTo>
                    <a:pt x="202" y="16"/>
                  </a:lnTo>
                  <a:lnTo>
                    <a:pt x="188" y="14"/>
                  </a:lnTo>
                  <a:lnTo>
                    <a:pt x="175" y="12"/>
                  </a:lnTo>
                  <a:lnTo>
                    <a:pt x="161" y="12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4" name="Freeform 17"/>
            <p:cNvSpPr>
              <a:spLocks/>
            </p:cNvSpPr>
            <p:nvPr/>
          </p:nvSpPr>
          <p:spPr bwMode="auto">
            <a:xfrm>
              <a:off x="1877" y="2340"/>
              <a:ext cx="631" cy="1082"/>
            </a:xfrm>
            <a:custGeom>
              <a:avLst/>
              <a:gdLst>
                <a:gd name="T0" fmla="*/ 0 w 1363"/>
                <a:gd name="T1" fmla="*/ 0 h 2338"/>
                <a:gd name="T2" fmla="*/ 0 w 1363"/>
                <a:gd name="T3" fmla="*/ 0 h 2338"/>
                <a:gd name="T4" fmla="*/ 0 w 1363"/>
                <a:gd name="T5" fmla="*/ 0 h 2338"/>
                <a:gd name="T6" fmla="*/ 0 w 1363"/>
                <a:gd name="T7" fmla="*/ 0 h 2338"/>
                <a:gd name="T8" fmla="*/ 0 w 1363"/>
                <a:gd name="T9" fmla="*/ 0 h 2338"/>
                <a:gd name="T10" fmla="*/ 0 w 1363"/>
                <a:gd name="T11" fmla="*/ 0 h 2338"/>
                <a:gd name="T12" fmla="*/ 0 w 1363"/>
                <a:gd name="T13" fmla="*/ 0 h 2338"/>
                <a:gd name="T14" fmla="*/ 0 w 1363"/>
                <a:gd name="T15" fmla="*/ 0 h 2338"/>
                <a:gd name="T16" fmla="*/ 0 w 1363"/>
                <a:gd name="T17" fmla="*/ 0 h 2338"/>
                <a:gd name="T18" fmla="*/ 0 w 1363"/>
                <a:gd name="T19" fmla="*/ 0 h 2338"/>
                <a:gd name="T20" fmla="*/ 0 w 1363"/>
                <a:gd name="T21" fmla="*/ 0 h 2338"/>
                <a:gd name="T22" fmla="*/ 0 w 1363"/>
                <a:gd name="T23" fmla="*/ 0 h 2338"/>
                <a:gd name="T24" fmla="*/ 0 w 1363"/>
                <a:gd name="T25" fmla="*/ 0 h 2338"/>
                <a:gd name="T26" fmla="*/ 0 w 1363"/>
                <a:gd name="T27" fmla="*/ 0 h 2338"/>
                <a:gd name="T28" fmla="*/ 0 w 1363"/>
                <a:gd name="T29" fmla="*/ 0 h 2338"/>
                <a:gd name="T30" fmla="*/ 0 w 1363"/>
                <a:gd name="T31" fmla="*/ 0 h 2338"/>
                <a:gd name="T32" fmla="*/ 0 w 1363"/>
                <a:gd name="T33" fmla="*/ 0 h 2338"/>
                <a:gd name="T34" fmla="*/ 0 w 1363"/>
                <a:gd name="T35" fmla="*/ 0 h 2338"/>
                <a:gd name="T36" fmla="*/ 0 w 1363"/>
                <a:gd name="T37" fmla="*/ 0 h 2338"/>
                <a:gd name="T38" fmla="*/ 0 w 1363"/>
                <a:gd name="T39" fmla="*/ 0 h 2338"/>
                <a:gd name="T40" fmla="*/ 0 w 1363"/>
                <a:gd name="T41" fmla="*/ 0 h 2338"/>
                <a:gd name="T42" fmla="*/ 0 w 1363"/>
                <a:gd name="T43" fmla="*/ 0 h 2338"/>
                <a:gd name="T44" fmla="*/ 0 w 1363"/>
                <a:gd name="T45" fmla="*/ 0 h 2338"/>
                <a:gd name="T46" fmla="*/ 0 w 1363"/>
                <a:gd name="T47" fmla="*/ 0 h 2338"/>
                <a:gd name="T48" fmla="*/ 0 w 1363"/>
                <a:gd name="T49" fmla="*/ 0 h 2338"/>
                <a:gd name="T50" fmla="*/ 0 w 1363"/>
                <a:gd name="T51" fmla="*/ 0 h 2338"/>
                <a:gd name="T52" fmla="*/ 0 w 1363"/>
                <a:gd name="T53" fmla="*/ 0 h 2338"/>
                <a:gd name="T54" fmla="*/ 0 w 1363"/>
                <a:gd name="T55" fmla="*/ 0 h 2338"/>
                <a:gd name="T56" fmla="*/ 0 w 1363"/>
                <a:gd name="T57" fmla="*/ 0 h 2338"/>
                <a:gd name="T58" fmla="*/ 0 w 1363"/>
                <a:gd name="T59" fmla="*/ 0 h 2338"/>
                <a:gd name="T60" fmla="*/ 0 w 1363"/>
                <a:gd name="T61" fmla="*/ 0 h 2338"/>
                <a:gd name="T62" fmla="*/ 0 w 1363"/>
                <a:gd name="T63" fmla="*/ 0 h 2338"/>
                <a:gd name="T64" fmla="*/ 0 w 1363"/>
                <a:gd name="T65" fmla="*/ 0 h 2338"/>
                <a:gd name="T66" fmla="*/ 0 w 1363"/>
                <a:gd name="T67" fmla="*/ 0 h 2338"/>
                <a:gd name="T68" fmla="*/ 0 w 1363"/>
                <a:gd name="T69" fmla="*/ 0 h 2338"/>
                <a:gd name="T70" fmla="*/ 0 w 1363"/>
                <a:gd name="T71" fmla="*/ 0 h 2338"/>
                <a:gd name="T72" fmla="*/ 0 w 1363"/>
                <a:gd name="T73" fmla="*/ 0 h 2338"/>
                <a:gd name="T74" fmla="*/ 0 w 1363"/>
                <a:gd name="T75" fmla="*/ 0 h 2338"/>
                <a:gd name="T76" fmla="*/ 0 w 1363"/>
                <a:gd name="T77" fmla="*/ 0 h 2338"/>
                <a:gd name="T78" fmla="*/ 0 w 1363"/>
                <a:gd name="T79" fmla="*/ 0 h 2338"/>
                <a:gd name="T80" fmla="*/ 0 w 1363"/>
                <a:gd name="T81" fmla="*/ 0 h 2338"/>
                <a:gd name="T82" fmla="*/ 0 w 1363"/>
                <a:gd name="T83" fmla="*/ 0 h 2338"/>
                <a:gd name="T84" fmla="*/ 0 w 1363"/>
                <a:gd name="T85" fmla="*/ 0 h 2338"/>
                <a:gd name="T86" fmla="*/ 0 w 1363"/>
                <a:gd name="T87" fmla="*/ 0 h 2338"/>
                <a:gd name="T88" fmla="*/ 0 w 1363"/>
                <a:gd name="T89" fmla="*/ 0 h 2338"/>
                <a:gd name="T90" fmla="*/ 0 w 1363"/>
                <a:gd name="T91" fmla="*/ 0 h 2338"/>
                <a:gd name="T92" fmla="*/ 0 w 1363"/>
                <a:gd name="T93" fmla="*/ 0 h 2338"/>
                <a:gd name="T94" fmla="*/ 0 w 1363"/>
                <a:gd name="T95" fmla="*/ 0 h 2338"/>
                <a:gd name="T96" fmla="*/ 0 w 1363"/>
                <a:gd name="T97" fmla="*/ 0 h 2338"/>
                <a:gd name="T98" fmla="*/ 0 w 1363"/>
                <a:gd name="T99" fmla="*/ 0 h 2338"/>
                <a:gd name="T100" fmla="*/ 0 w 1363"/>
                <a:gd name="T101" fmla="*/ 0 h 2338"/>
                <a:gd name="T102" fmla="*/ 0 w 1363"/>
                <a:gd name="T103" fmla="*/ 0 h 2338"/>
                <a:gd name="T104" fmla="*/ 0 w 1363"/>
                <a:gd name="T105" fmla="*/ 0 h 2338"/>
                <a:gd name="T106" fmla="*/ 0 w 1363"/>
                <a:gd name="T107" fmla="*/ 0 h 2338"/>
                <a:gd name="T108" fmla="*/ 0 w 1363"/>
                <a:gd name="T109" fmla="*/ 0 h 2338"/>
                <a:gd name="T110" fmla="*/ 0 w 1363"/>
                <a:gd name="T111" fmla="*/ 0 h 2338"/>
                <a:gd name="T112" fmla="*/ 0 w 1363"/>
                <a:gd name="T113" fmla="*/ 0 h 2338"/>
                <a:gd name="T114" fmla="*/ 0 w 1363"/>
                <a:gd name="T115" fmla="*/ 0 h 233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363"/>
                <a:gd name="T175" fmla="*/ 0 h 2338"/>
                <a:gd name="T176" fmla="*/ 1363 w 1363"/>
                <a:gd name="T177" fmla="*/ 2338 h 233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363" h="2338">
                  <a:moveTo>
                    <a:pt x="1358" y="2125"/>
                  </a:moveTo>
                  <a:lnTo>
                    <a:pt x="1358" y="2125"/>
                  </a:lnTo>
                  <a:lnTo>
                    <a:pt x="1357" y="2117"/>
                  </a:lnTo>
                  <a:lnTo>
                    <a:pt x="1351" y="2097"/>
                  </a:lnTo>
                  <a:lnTo>
                    <a:pt x="1344" y="2082"/>
                  </a:lnTo>
                  <a:lnTo>
                    <a:pt x="1338" y="2067"/>
                  </a:lnTo>
                  <a:lnTo>
                    <a:pt x="1329" y="2050"/>
                  </a:lnTo>
                  <a:lnTo>
                    <a:pt x="1318" y="2031"/>
                  </a:lnTo>
                  <a:lnTo>
                    <a:pt x="1311" y="2021"/>
                  </a:lnTo>
                  <a:lnTo>
                    <a:pt x="1305" y="2009"/>
                  </a:lnTo>
                  <a:lnTo>
                    <a:pt x="1294" y="1980"/>
                  </a:lnTo>
                  <a:lnTo>
                    <a:pt x="1283" y="1949"/>
                  </a:lnTo>
                  <a:lnTo>
                    <a:pt x="1272" y="1914"/>
                  </a:lnTo>
                  <a:lnTo>
                    <a:pt x="1253" y="1847"/>
                  </a:lnTo>
                  <a:lnTo>
                    <a:pt x="1244" y="1819"/>
                  </a:lnTo>
                  <a:lnTo>
                    <a:pt x="1236" y="1797"/>
                  </a:lnTo>
                  <a:lnTo>
                    <a:pt x="1223" y="1772"/>
                  </a:lnTo>
                  <a:lnTo>
                    <a:pt x="1203" y="1737"/>
                  </a:lnTo>
                  <a:lnTo>
                    <a:pt x="1146" y="1649"/>
                  </a:lnTo>
                  <a:lnTo>
                    <a:pt x="1090" y="1564"/>
                  </a:lnTo>
                  <a:lnTo>
                    <a:pt x="1054" y="1509"/>
                  </a:lnTo>
                  <a:lnTo>
                    <a:pt x="1044" y="1494"/>
                  </a:lnTo>
                  <a:lnTo>
                    <a:pt x="1032" y="1481"/>
                  </a:lnTo>
                  <a:lnTo>
                    <a:pt x="1021" y="1469"/>
                  </a:lnTo>
                  <a:lnTo>
                    <a:pt x="1008" y="1459"/>
                  </a:lnTo>
                  <a:lnTo>
                    <a:pt x="989" y="1445"/>
                  </a:lnTo>
                  <a:lnTo>
                    <a:pt x="982" y="1440"/>
                  </a:lnTo>
                  <a:lnTo>
                    <a:pt x="930" y="1299"/>
                  </a:lnTo>
                  <a:lnTo>
                    <a:pt x="891" y="1187"/>
                  </a:lnTo>
                  <a:lnTo>
                    <a:pt x="875" y="1139"/>
                  </a:lnTo>
                  <a:lnTo>
                    <a:pt x="864" y="1104"/>
                  </a:lnTo>
                  <a:lnTo>
                    <a:pt x="876" y="1084"/>
                  </a:lnTo>
                  <a:lnTo>
                    <a:pt x="842" y="999"/>
                  </a:lnTo>
                  <a:lnTo>
                    <a:pt x="817" y="936"/>
                  </a:lnTo>
                  <a:lnTo>
                    <a:pt x="799" y="897"/>
                  </a:lnTo>
                  <a:lnTo>
                    <a:pt x="790" y="875"/>
                  </a:lnTo>
                  <a:lnTo>
                    <a:pt x="781" y="850"/>
                  </a:lnTo>
                  <a:lnTo>
                    <a:pt x="766" y="797"/>
                  </a:lnTo>
                  <a:lnTo>
                    <a:pt x="760" y="773"/>
                  </a:lnTo>
                  <a:lnTo>
                    <a:pt x="751" y="753"/>
                  </a:lnTo>
                  <a:lnTo>
                    <a:pt x="744" y="735"/>
                  </a:lnTo>
                  <a:lnTo>
                    <a:pt x="743" y="727"/>
                  </a:lnTo>
                  <a:lnTo>
                    <a:pt x="743" y="720"/>
                  </a:lnTo>
                  <a:lnTo>
                    <a:pt x="741" y="710"/>
                  </a:lnTo>
                  <a:lnTo>
                    <a:pt x="738" y="699"/>
                  </a:lnTo>
                  <a:lnTo>
                    <a:pt x="730" y="676"/>
                  </a:lnTo>
                  <a:lnTo>
                    <a:pt x="718" y="646"/>
                  </a:lnTo>
                  <a:lnTo>
                    <a:pt x="738" y="594"/>
                  </a:lnTo>
                  <a:lnTo>
                    <a:pt x="755" y="545"/>
                  </a:lnTo>
                  <a:lnTo>
                    <a:pt x="771" y="497"/>
                  </a:lnTo>
                  <a:lnTo>
                    <a:pt x="777" y="476"/>
                  </a:lnTo>
                  <a:lnTo>
                    <a:pt x="784" y="457"/>
                  </a:lnTo>
                  <a:lnTo>
                    <a:pt x="798" y="428"/>
                  </a:lnTo>
                  <a:lnTo>
                    <a:pt x="812" y="393"/>
                  </a:lnTo>
                  <a:lnTo>
                    <a:pt x="820" y="373"/>
                  </a:lnTo>
                  <a:lnTo>
                    <a:pt x="828" y="346"/>
                  </a:lnTo>
                  <a:lnTo>
                    <a:pt x="834" y="319"/>
                  </a:lnTo>
                  <a:lnTo>
                    <a:pt x="837" y="296"/>
                  </a:lnTo>
                  <a:lnTo>
                    <a:pt x="839" y="275"/>
                  </a:lnTo>
                  <a:lnTo>
                    <a:pt x="839" y="256"/>
                  </a:lnTo>
                  <a:lnTo>
                    <a:pt x="837" y="239"/>
                  </a:lnTo>
                  <a:lnTo>
                    <a:pt x="836" y="223"/>
                  </a:lnTo>
                  <a:lnTo>
                    <a:pt x="831" y="192"/>
                  </a:lnTo>
                  <a:lnTo>
                    <a:pt x="831" y="178"/>
                  </a:lnTo>
                  <a:lnTo>
                    <a:pt x="831" y="164"/>
                  </a:lnTo>
                  <a:lnTo>
                    <a:pt x="832" y="137"/>
                  </a:lnTo>
                  <a:lnTo>
                    <a:pt x="834" y="117"/>
                  </a:lnTo>
                  <a:lnTo>
                    <a:pt x="836" y="104"/>
                  </a:lnTo>
                  <a:lnTo>
                    <a:pt x="836" y="101"/>
                  </a:lnTo>
                  <a:lnTo>
                    <a:pt x="834" y="99"/>
                  </a:lnTo>
                  <a:lnTo>
                    <a:pt x="828" y="95"/>
                  </a:lnTo>
                  <a:lnTo>
                    <a:pt x="820" y="90"/>
                  </a:lnTo>
                  <a:lnTo>
                    <a:pt x="810" y="87"/>
                  </a:lnTo>
                  <a:lnTo>
                    <a:pt x="795" y="80"/>
                  </a:lnTo>
                  <a:lnTo>
                    <a:pt x="787" y="79"/>
                  </a:lnTo>
                  <a:lnTo>
                    <a:pt x="782" y="18"/>
                  </a:lnTo>
                  <a:lnTo>
                    <a:pt x="751" y="46"/>
                  </a:lnTo>
                  <a:lnTo>
                    <a:pt x="690" y="74"/>
                  </a:lnTo>
                  <a:lnTo>
                    <a:pt x="641" y="95"/>
                  </a:lnTo>
                  <a:lnTo>
                    <a:pt x="620" y="102"/>
                  </a:lnTo>
                  <a:lnTo>
                    <a:pt x="605" y="107"/>
                  </a:lnTo>
                  <a:lnTo>
                    <a:pt x="589" y="113"/>
                  </a:lnTo>
                  <a:lnTo>
                    <a:pt x="569" y="123"/>
                  </a:lnTo>
                  <a:lnTo>
                    <a:pt x="544" y="137"/>
                  </a:lnTo>
                  <a:lnTo>
                    <a:pt x="517" y="151"/>
                  </a:lnTo>
                  <a:lnTo>
                    <a:pt x="493" y="167"/>
                  </a:lnTo>
                  <a:lnTo>
                    <a:pt x="470" y="183"/>
                  </a:lnTo>
                  <a:lnTo>
                    <a:pt x="452" y="195"/>
                  </a:lnTo>
                  <a:lnTo>
                    <a:pt x="443" y="205"/>
                  </a:lnTo>
                  <a:lnTo>
                    <a:pt x="467" y="156"/>
                  </a:lnTo>
                  <a:lnTo>
                    <a:pt x="487" y="118"/>
                  </a:lnTo>
                  <a:lnTo>
                    <a:pt x="496" y="102"/>
                  </a:lnTo>
                  <a:lnTo>
                    <a:pt x="503" y="91"/>
                  </a:lnTo>
                  <a:lnTo>
                    <a:pt x="544" y="43"/>
                  </a:lnTo>
                  <a:lnTo>
                    <a:pt x="548" y="29"/>
                  </a:lnTo>
                  <a:lnTo>
                    <a:pt x="551" y="18"/>
                  </a:lnTo>
                  <a:lnTo>
                    <a:pt x="551" y="7"/>
                  </a:lnTo>
                  <a:lnTo>
                    <a:pt x="551" y="4"/>
                  </a:lnTo>
                  <a:lnTo>
                    <a:pt x="550" y="2"/>
                  </a:lnTo>
                  <a:lnTo>
                    <a:pt x="544" y="0"/>
                  </a:lnTo>
                  <a:lnTo>
                    <a:pt x="534" y="0"/>
                  </a:lnTo>
                  <a:lnTo>
                    <a:pt x="522" y="2"/>
                  </a:lnTo>
                  <a:lnTo>
                    <a:pt x="500" y="7"/>
                  </a:lnTo>
                  <a:lnTo>
                    <a:pt x="484" y="10"/>
                  </a:lnTo>
                  <a:lnTo>
                    <a:pt x="478" y="13"/>
                  </a:lnTo>
                  <a:lnTo>
                    <a:pt x="468" y="21"/>
                  </a:lnTo>
                  <a:lnTo>
                    <a:pt x="448" y="40"/>
                  </a:lnTo>
                  <a:lnTo>
                    <a:pt x="423" y="60"/>
                  </a:lnTo>
                  <a:lnTo>
                    <a:pt x="412" y="70"/>
                  </a:lnTo>
                  <a:lnTo>
                    <a:pt x="402" y="76"/>
                  </a:lnTo>
                  <a:lnTo>
                    <a:pt x="394" y="80"/>
                  </a:lnTo>
                  <a:lnTo>
                    <a:pt x="390" y="85"/>
                  </a:lnTo>
                  <a:lnTo>
                    <a:pt x="385" y="90"/>
                  </a:lnTo>
                  <a:lnTo>
                    <a:pt x="383" y="96"/>
                  </a:lnTo>
                  <a:lnTo>
                    <a:pt x="379" y="104"/>
                  </a:lnTo>
                  <a:lnTo>
                    <a:pt x="376" y="107"/>
                  </a:lnTo>
                  <a:lnTo>
                    <a:pt x="369" y="107"/>
                  </a:lnTo>
                  <a:lnTo>
                    <a:pt x="361" y="106"/>
                  </a:lnTo>
                  <a:lnTo>
                    <a:pt x="349" y="102"/>
                  </a:lnTo>
                  <a:lnTo>
                    <a:pt x="319" y="90"/>
                  </a:lnTo>
                  <a:lnTo>
                    <a:pt x="281" y="71"/>
                  </a:lnTo>
                  <a:lnTo>
                    <a:pt x="289" y="18"/>
                  </a:lnTo>
                  <a:lnTo>
                    <a:pt x="248" y="15"/>
                  </a:lnTo>
                  <a:lnTo>
                    <a:pt x="256" y="76"/>
                  </a:lnTo>
                  <a:lnTo>
                    <a:pt x="219" y="77"/>
                  </a:lnTo>
                  <a:lnTo>
                    <a:pt x="189" y="82"/>
                  </a:lnTo>
                  <a:lnTo>
                    <a:pt x="176" y="84"/>
                  </a:lnTo>
                  <a:lnTo>
                    <a:pt x="167" y="87"/>
                  </a:lnTo>
                  <a:lnTo>
                    <a:pt x="159" y="93"/>
                  </a:lnTo>
                  <a:lnTo>
                    <a:pt x="149" y="101"/>
                  </a:lnTo>
                  <a:lnTo>
                    <a:pt x="137" y="112"/>
                  </a:lnTo>
                  <a:lnTo>
                    <a:pt x="126" y="124"/>
                  </a:lnTo>
                  <a:lnTo>
                    <a:pt x="115" y="139"/>
                  </a:lnTo>
                  <a:lnTo>
                    <a:pt x="105" y="151"/>
                  </a:lnTo>
                  <a:lnTo>
                    <a:pt x="99" y="164"/>
                  </a:lnTo>
                  <a:lnTo>
                    <a:pt x="98" y="168"/>
                  </a:lnTo>
                  <a:lnTo>
                    <a:pt x="99" y="172"/>
                  </a:lnTo>
                  <a:lnTo>
                    <a:pt x="102" y="176"/>
                  </a:lnTo>
                  <a:lnTo>
                    <a:pt x="110" y="189"/>
                  </a:lnTo>
                  <a:lnTo>
                    <a:pt x="115" y="198"/>
                  </a:lnTo>
                  <a:lnTo>
                    <a:pt x="120" y="206"/>
                  </a:lnTo>
                  <a:lnTo>
                    <a:pt x="121" y="216"/>
                  </a:lnTo>
                  <a:lnTo>
                    <a:pt x="123" y="225"/>
                  </a:lnTo>
                  <a:lnTo>
                    <a:pt x="124" y="244"/>
                  </a:lnTo>
                  <a:lnTo>
                    <a:pt x="126" y="255"/>
                  </a:lnTo>
                  <a:lnTo>
                    <a:pt x="129" y="264"/>
                  </a:lnTo>
                  <a:lnTo>
                    <a:pt x="132" y="277"/>
                  </a:lnTo>
                  <a:lnTo>
                    <a:pt x="138" y="288"/>
                  </a:lnTo>
                  <a:lnTo>
                    <a:pt x="146" y="300"/>
                  </a:lnTo>
                  <a:lnTo>
                    <a:pt x="156" y="314"/>
                  </a:lnTo>
                  <a:lnTo>
                    <a:pt x="164" y="327"/>
                  </a:lnTo>
                  <a:lnTo>
                    <a:pt x="168" y="338"/>
                  </a:lnTo>
                  <a:lnTo>
                    <a:pt x="170" y="347"/>
                  </a:lnTo>
                  <a:lnTo>
                    <a:pt x="170" y="355"/>
                  </a:lnTo>
                  <a:lnTo>
                    <a:pt x="170" y="363"/>
                  </a:lnTo>
                  <a:lnTo>
                    <a:pt x="171" y="369"/>
                  </a:lnTo>
                  <a:lnTo>
                    <a:pt x="173" y="374"/>
                  </a:lnTo>
                  <a:lnTo>
                    <a:pt x="179" y="379"/>
                  </a:lnTo>
                  <a:lnTo>
                    <a:pt x="223" y="407"/>
                  </a:lnTo>
                  <a:lnTo>
                    <a:pt x="200" y="448"/>
                  </a:lnTo>
                  <a:lnTo>
                    <a:pt x="179" y="484"/>
                  </a:lnTo>
                  <a:lnTo>
                    <a:pt x="164" y="517"/>
                  </a:lnTo>
                  <a:lnTo>
                    <a:pt x="160" y="525"/>
                  </a:lnTo>
                  <a:lnTo>
                    <a:pt x="159" y="534"/>
                  </a:lnTo>
                  <a:lnTo>
                    <a:pt x="157" y="558"/>
                  </a:lnTo>
                  <a:lnTo>
                    <a:pt x="157" y="586"/>
                  </a:lnTo>
                  <a:lnTo>
                    <a:pt x="160" y="618"/>
                  </a:lnTo>
                  <a:lnTo>
                    <a:pt x="168" y="677"/>
                  </a:lnTo>
                  <a:lnTo>
                    <a:pt x="176" y="723"/>
                  </a:lnTo>
                  <a:lnTo>
                    <a:pt x="186" y="768"/>
                  </a:lnTo>
                  <a:lnTo>
                    <a:pt x="198" y="829"/>
                  </a:lnTo>
                  <a:lnTo>
                    <a:pt x="204" y="861"/>
                  </a:lnTo>
                  <a:lnTo>
                    <a:pt x="209" y="889"/>
                  </a:lnTo>
                  <a:lnTo>
                    <a:pt x="212" y="916"/>
                  </a:lnTo>
                  <a:lnTo>
                    <a:pt x="212" y="938"/>
                  </a:lnTo>
                  <a:lnTo>
                    <a:pt x="211" y="971"/>
                  </a:lnTo>
                  <a:lnTo>
                    <a:pt x="211" y="983"/>
                  </a:lnTo>
                  <a:lnTo>
                    <a:pt x="214" y="994"/>
                  </a:lnTo>
                  <a:lnTo>
                    <a:pt x="219" y="1004"/>
                  </a:lnTo>
                  <a:lnTo>
                    <a:pt x="225" y="1012"/>
                  </a:lnTo>
                  <a:lnTo>
                    <a:pt x="234" y="1016"/>
                  </a:lnTo>
                  <a:lnTo>
                    <a:pt x="248" y="1019"/>
                  </a:lnTo>
                  <a:lnTo>
                    <a:pt x="231" y="1046"/>
                  </a:lnTo>
                  <a:lnTo>
                    <a:pt x="190" y="1109"/>
                  </a:lnTo>
                  <a:lnTo>
                    <a:pt x="146" y="1184"/>
                  </a:lnTo>
                  <a:lnTo>
                    <a:pt x="127" y="1219"/>
                  </a:lnTo>
                  <a:lnTo>
                    <a:pt x="115" y="1246"/>
                  </a:lnTo>
                  <a:lnTo>
                    <a:pt x="102" y="1272"/>
                  </a:lnTo>
                  <a:lnTo>
                    <a:pt x="87" y="1307"/>
                  </a:lnTo>
                  <a:lnTo>
                    <a:pt x="47" y="1384"/>
                  </a:lnTo>
                  <a:lnTo>
                    <a:pt x="29" y="1423"/>
                  </a:lnTo>
                  <a:lnTo>
                    <a:pt x="14" y="1458"/>
                  </a:lnTo>
                  <a:lnTo>
                    <a:pt x="3" y="1486"/>
                  </a:lnTo>
                  <a:lnTo>
                    <a:pt x="2" y="1497"/>
                  </a:lnTo>
                  <a:lnTo>
                    <a:pt x="2" y="1505"/>
                  </a:lnTo>
                  <a:lnTo>
                    <a:pt x="7" y="1530"/>
                  </a:lnTo>
                  <a:lnTo>
                    <a:pt x="19" y="1577"/>
                  </a:lnTo>
                  <a:lnTo>
                    <a:pt x="38" y="1643"/>
                  </a:lnTo>
                  <a:lnTo>
                    <a:pt x="60" y="1728"/>
                  </a:lnTo>
                  <a:lnTo>
                    <a:pt x="85" y="1825"/>
                  </a:lnTo>
                  <a:lnTo>
                    <a:pt x="110" y="1936"/>
                  </a:lnTo>
                  <a:lnTo>
                    <a:pt x="134" y="2059"/>
                  </a:lnTo>
                  <a:lnTo>
                    <a:pt x="145" y="2123"/>
                  </a:lnTo>
                  <a:lnTo>
                    <a:pt x="156" y="2189"/>
                  </a:lnTo>
                  <a:lnTo>
                    <a:pt x="102" y="2221"/>
                  </a:lnTo>
                  <a:lnTo>
                    <a:pt x="60" y="2244"/>
                  </a:lnTo>
                  <a:lnTo>
                    <a:pt x="41" y="2252"/>
                  </a:lnTo>
                  <a:lnTo>
                    <a:pt x="25" y="2258"/>
                  </a:lnTo>
                  <a:lnTo>
                    <a:pt x="16" y="2261"/>
                  </a:lnTo>
                  <a:lnTo>
                    <a:pt x="8" y="2268"/>
                  </a:lnTo>
                  <a:lnTo>
                    <a:pt x="3" y="2274"/>
                  </a:lnTo>
                  <a:lnTo>
                    <a:pt x="2" y="2282"/>
                  </a:lnTo>
                  <a:lnTo>
                    <a:pt x="0" y="2288"/>
                  </a:lnTo>
                  <a:lnTo>
                    <a:pt x="0" y="2293"/>
                  </a:lnTo>
                  <a:lnTo>
                    <a:pt x="2" y="2299"/>
                  </a:lnTo>
                  <a:lnTo>
                    <a:pt x="8" y="2304"/>
                  </a:lnTo>
                  <a:lnTo>
                    <a:pt x="18" y="2310"/>
                  </a:lnTo>
                  <a:lnTo>
                    <a:pt x="30" y="2315"/>
                  </a:lnTo>
                  <a:lnTo>
                    <a:pt x="47" y="2321"/>
                  </a:lnTo>
                  <a:lnTo>
                    <a:pt x="66" y="2324"/>
                  </a:lnTo>
                  <a:lnTo>
                    <a:pt x="88" y="2326"/>
                  </a:lnTo>
                  <a:lnTo>
                    <a:pt x="101" y="2324"/>
                  </a:lnTo>
                  <a:lnTo>
                    <a:pt x="115" y="2323"/>
                  </a:lnTo>
                  <a:lnTo>
                    <a:pt x="142" y="2318"/>
                  </a:lnTo>
                  <a:lnTo>
                    <a:pt x="167" y="2312"/>
                  </a:lnTo>
                  <a:lnTo>
                    <a:pt x="192" y="2304"/>
                  </a:lnTo>
                  <a:lnTo>
                    <a:pt x="214" y="2294"/>
                  </a:lnTo>
                  <a:lnTo>
                    <a:pt x="234" y="2287"/>
                  </a:lnTo>
                  <a:lnTo>
                    <a:pt x="251" y="2277"/>
                  </a:lnTo>
                  <a:lnTo>
                    <a:pt x="266" y="2268"/>
                  </a:lnTo>
                  <a:lnTo>
                    <a:pt x="277" y="2258"/>
                  </a:lnTo>
                  <a:lnTo>
                    <a:pt x="286" y="2250"/>
                  </a:lnTo>
                  <a:lnTo>
                    <a:pt x="295" y="2244"/>
                  </a:lnTo>
                  <a:lnTo>
                    <a:pt x="305" y="2240"/>
                  </a:lnTo>
                  <a:lnTo>
                    <a:pt x="314" y="2236"/>
                  </a:lnTo>
                  <a:lnTo>
                    <a:pt x="328" y="2235"/>
                  </a:lnTo>
                  <a:lnTo>
                    <a:pt x="333" y="2233"/>
                  </a:lnTo>
                  <a:lnTo>
                    <a:pt x="338" y="2266"/>
                  </a:lnTo>
                  <a:lnTo>
                    <a:pt x="456" y="2230"/>
                  </a:lnTo>
                  <a:lnTo>
                    <a:pt x="452" y="2192"/>
                  </a:lnTo>
                  <a:lnTo>
                    <a:pt x="446" y="2125"/>
                  </a:lnTo>
                  <a:lnTo>
                    <a:pt x="443" y="2111"/>
                  </a:lnTo>
                  <a:lnTo>
                    <a:pt x="438" y="2100"/>
                  </a:lnTo>
                  <a:lnTo>
                    <a:pt x="430" y="2092"/>
                  </a:lnTo>
                  <a:lnTo>
                    <a:pt x="423" y="2086"/>
                  </a:lnTo>
                  <a:lnTo>
                    <a:pt x="415" y="2081"/>
                  </a:lnTo>
                  <a:lnTo>
                    <a:pt x="408" y="2078"/>
                  </a:lnTo>
                  <a:lnTo>
                    <a:pt x="402" y="2076"/>
                  </a:lnTo>
                  <a:lnTo>
                    <a:pt x="394" y="2053"/>
                  </a:lnTo>
                  <a:lnTo>
                    <a:pt x="387" y="2034"/>
                  </a:lnTo>
                  <a:lnTo>
                    <a:pt x="382" y="2024"/>
                  </a:lnTo>
                  <a:lnTo>
                    <a:pt x="379" y="2020"/>
                  </a:lnTo>
                  <a:lnTo>
                    <a:pt x="360" y="2002"/>
                  </a:lnTo>
                  <a:lnTo>
                    <a:pt x="349" y="1995"/>
                  </a:lnTo>
                  <a:lnTo>
                    <a:pt x="322" y="1882"/>
                  </a:lnTo>
                  <a:lnTo>
                    <a:pt x="300" y="1787"/>
                  </a:lnTo>
                  <a:lnTo>
                    <a:pt x="291" y="1745"/>
                  </a:lnTo>
                  <a:lnTo>
                    <a:pt x="284" y="1712"/>
                  </a:lnTo>
                  <a:lnTo>
                    <a:pt x="280" y="1684"/>
                  </a:lnTo>
                  <a:lnTo>
                    <a:pt x="275" y="1659"/>
                  </a:lnTo>
                  <a:lnTo>
                    <a:pt x="264" y="1618"/>
                  </a:lnTo>
                  <a:lnTo>
                    <a:pt x="256" y="1591"/>
                  </a:lnTo>
                  <a:lnTo>
                    <a:pt x="253" y="1582"/>
                  </a:lnTo>
                  <a:lnTo>
                    <a:pt x="262" y="1580"/>
                  </a:lnTo>
                  <a:lnTo>
                    <a:pt x="275" y="1577"/>
                  </a:lnTo>
                  <a:lnTo>
                    <a:pt x="292" y="1569"/>
                  </a:lnTo>
                  <a:lnTo>
                    <a:pt x="300" y="1564"/>
                  </a:lnTo>
                  <a:lnTo>
                    <a:pt x="311" y="1553"/>
                  </a:lnTo>
                  <a:lnTo>
                    <a:pt x="339" y="1520"/>
                  </a:lnTo>
                  <a:lnTo>
                    <a:pt x="374" y="1476"/>
                  </a:lnTo>
                  <a:lnTo>
                    <a:pt x="413" y="1425"/>
                  </a:lnTo>
                  <a:lnTo>
                    <a:pt x="481" y="1332"/>
                  </a:lnTo>
                  <a:lnTo>
                    <a:pt x="512" y="1290"/>
                  </a:lnTo>
                  <a:lnTo>
                    <a:pt x="547" y="1324"/>
                  </a:lnTo>
                  <a:lnTo>
                    <a:pt x="576" y="1354"/>
                  </a:lnTo>
                  <a:lnTo>
                    <a:pt x="605" y="1379"/>
                  </a:lnTo>
                  <a:lnTo>
                    <a:pt x="620" y="1395"/>
                  </a:lnTo>
                  <a:lnTo>
                    <a:pt x="642" y="1420"/>
                  </a:lnTo>
                  <a:lnTo>
                    <a:pt x="699" y="1489"/>
                  </a:lnTo>
                  <a:lnTo>
                    <a:pt x="763" y="1569"/>
                  </a:lnTo>
                  <a:lnTo>
                    <a:pt x="823" y="1643"/>
                  </a:lnTo>
                  <a:lnTo>
                    <a:pt x="850" y="1676"/>
                  </a:lnTo>
                  <a:lnTo>
                    <a:pt x="875" y="1709"/>
                  </a:lnTo>
                  <a:lnTo>
                    <a:pt x="897" y="1742"/>
                  </a:lnTo>
                  <a:lnTo>
                    <a:pt x="917" y="1775"/>
                  </a:lnTo>
                  <a:lnTo>
                    <a:pt x="953" y="1833"/>
                  </a:lnTo>
                  <a:lnTo>
                    <a:pt x="967" y="1855"/>
                  </a:lnTo>
                  <a:lnTo>
                    <a:pt x="982" y="1874"/>
                  </a:lnTo>
                  <a:lnTo>
                    <a:pt x="1007" y="1907"/>
                  </a:lnTo>
                  <a:lnTo>
                    <a:pt x="1032" y="1944"/>
                  </a:lnTo>
                  <a:lnTo>
                    <a:pt x="1071" y="2002"/>
                  </a:lnTo>
                  <a:lnTo>
                    <a:pt x="1076" y="2012"/>
                  </a:lnTo>
                  <a:lnTo>
                    <a:pt x="1080" y="2021"/>
                  </a:lnTo>
                  <a:lnTo>
                    <a:pt x="1085" y="2040"/>
                  </a:lnTo>
                  <a:lnTo>
                    <a:pt x="1090" y="2057"/>
                  </a:lnTo>
                  <a:lnTo>
                    <a:pt x="1095" y="2071"/>
                  </a:lnTo>
                  <a:lnTo>
                    <a:pt x="1117" y="2114"/>
                  </a:lnTo>
                  <a:lnTo>
                    <a:pt x="1139" y="2153"/>
                  </a:lnTo>
                  <a:lnTo>
                    <a:pt x="1142" y="2158"/>
                  </a:lnTo>
                  <a:lnTo>
                    <a:pt x="1143" y="2166"/>
                  </a:lnTo>
                  <a:lnTo>
                    <a:pt x="1142" y="2175"/>
                  </a:lnTo>
                  <a:lnTo>
                    <a:pt x="1140" y="2185"/>
                  </a:lnTo>
                  <a:lnTo>
                    <a:pt x="1137" y="2196"/>
                  </a:lnTo>
                  <a:lnTo>
                    <a:pt x="1131" y="2208"/>
                  </a:lnTo>
                  <a:lnTo>
                    <a:pt x="1121" y="2219"/>
                  </a:lnTo>
                  <a:lnTo>
                    <a:pt x="1110" y="2230"/>
                  </a:lnTo>
                  <a:lnTo>
                    <a:pt x="1098" y="2240"/>
                  </a:lnTo>
                  <a:lnTo>
                    <a:pt x="1085" y="2249"/>
                  </a:lnTo>
                  <a:lnTo>
                    <a:pt x="1063" y="2263"/>
                  </a:lnTo>
                  <a:lnTo>
                    <a:pt x="1054" y="2269"/>
                  </a:lnTo>
                  <a:lnTo>
                    <a:pt x="1046" y="2276"/>
                  </a:lnTo>
                  <a:lnTo>
                    <a:pt x="1043" y="2283"/>
                  </a:lnTo>
                  <a:lnTo>
                    <a:pt x="1041" y="2287"/>
                  </a:lnTo>
                  <a:lnTo>
                    <a:pt x="1043" y="2290"/>
                  </a:lnTo>
                  <a:lnTo>
                    <a:pt x="1044" y="2299"/>
                  </a:lnTo>
                  <a:lnTo>
                    <a:pt x="1049" y="2307"/>
                  </a:lnTo>
                  <a:lnTo>
                    <a:pt x="1055" y="2316"/>
                  </a:lnTo>
                  <a:lnTo>
                    <a:pt x="1062" y="2324"/>
                  </a:lnTo>
                  <a:lnTo>
                    <a:pt x="1071" y="2331"/>
                  </a:lnTo>
                  <a:lnTo>
                    <a:pt x="1082" y="2335"/>
                  </a:lnTo>
                  <a:lnTo>
                    <a:pt x="1093" y="2338"/>
                  </a:lnTo>
                  <a:lnTo>
                    <a:pt x="1107" y="2338"/>
                  </a:lnTo>
                  <a:lnTo>
                    <a:pt x="1139" y="2335"/>
                  </a:lnTo>
                  <a:lnTo>
                    <a:pt x="1176" y="2329"/>
                  </a:lnTo>
                  <a:lnTo>
                    <a:pt x="1212" y="2321"/>
                  </a:lnTo>
                  <a:lnTo>
                    <a:pt x="1230" y="2316"/>
                  </a:lnTo>
                  <a:lnTo>
                    <a:pt x="1244" y="2310"/>
                  </a:lnTo>
                  <a:lnTo>
                    <a:pt x="1258" y="2304"/>
                  </a:lnTo>
                  <a:lnTo>
                    <a:pt x="1269" y="2298"/>
                  </a:lnTo>
                  <a:lnTo>
                    <a:pt x="1277" y="2290"/>
                  </a:lnTo>
                  <a:lnTo>
                    <a:pt x="1285" y="2282"/>
                  </a:lnTo>
                  <a:lnTo>
                    <a:pt x="1294" y="2271"/>
                  </a:lnTo>
                  <a:lnTo>
                    <a:pt x="1297" y="2266"/>
                  </a:lnTo>
                  <a:lnTo>
                    <a:pt x="1305" y="2282"/>
                  </a:lnTo>
                  <a:lnTo>
                    <a:pt x="1327" y="2269"/>
                  </a:lnTo>
                  <a:lnTo>
                    <a:pt x="1344" y="2257"/>
                  </a:lnTo>
                  <a:lnTo>
                    <a:pt x="1358" y="2246"/>
                  </a:lnTo>
                  <a:lnTo>
                    <a:pt x="1360" y="2243"/>
                  </a:lnTo>
                  <a:lnTo>
                    <a:pt x="1362" y="2236"/>
                  </a:lnTo>
                  <a:lnTo>
                    <a:pt x="1363" y="2222"/>
                  </a:lnTo>
                  <a:lnTo>
                    <a:pt x="1363" y="2202"/>
                  </a:lnTo>
                  <a:lnTo>
                    <a:pt x="1363" y="2180"/>
                  </a:lnTo>
                  <a:lnTo>
                    <a:pt x="1360" y="2142"/>
                  </a:lnTo>
                  <a:lnTo>
                    <a:pt x="1358" y="212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8925" name="Freeform 18"/>
            <p:cNvSpPr>
              <a:spLocks/>
            </p:cNvSpPr>
            <p:nvPr/>
          </p:nvSpPr>
          <p:spPr bwMode="auto">
            <a:xfrm>
              <a:off x="1951" y="2272"/>
              <a:ext cx="71" cy="81"/>
            </a:xfrm>
            <a:custGeom>
              <a:avLst/>
              <a:gdLst>
                <a:gd name="T0" fmla="*/ 0 w 155"/>
                <a:gd name="T1" fmla="*/ 0 h 174"/>
                <a:gd name="T2" fmla="*/ 0 w 155"/>
                <a:gd name="T3" fmla="*/ 0 h 174"/>
                <a:gd name="T4" fmla="*/ 0 w 155"/>
                <a:gd name="T5" fmla="*/ 0 h 174"/>
                <a:gd name="T6" fmla="*/ 0 w 155"/>
                <a:gd name="T7" fmla="*/ 0 h 174"/>
                <a:gd name="T8" fmla="*/ 0 w 155"/>
                <a:gd name="T9" fmla="*/ 0 h 174"/>
                <a:gd name="T10" fmla="*/ 0 w 155"/>
                <a:gd name="T11" fmla="*/ 0 h 174"/>
                <a:gd name="T12" fmla="*/ 0 w 155"/>
                <a:gd name="T13" fmla="*/ 0 h 174"/>
                <a:gd name="T14" fmla="*/ 0 w 155"/>
                <a:gd name="T15" fmla="*/ 0 h 174"/>
                <a:gd name="T16" fmla="*/ 0 w 155"/>
                <a:gd name="T17" fmla="*/ 0 h 174"/>
                <a:gd name="T18" fmla="*/ 0 w 155"/>
                <a:gd name="T19" fmla="*/ 0 h 174"/>
                <a:gd name="T20" fmla="*/ 0 w 155"/>
                <a:gd name="T21" fmla="*/ 0 h 174"/>
                <a:gd name="T22" fmla="*/ 0 w 155"/>
                <a:gd name="T23" fmla="*/ 0 h 174"/>
                <a:gd name="T24" fmla="*/ 0 w 155"/>
                <a:gd name="T25" fmla="*/ 0 h 174"/>
                <a:gd name="T26" fmla="*/ 0 w 155"/>
                <a:gd name="T27" fmla="*/ 0 h 174"/>
                <a:gd name="T28" fmla="*/ 0 w 155"/>
                <a:gd name="T29" fmla="*/ 0 h 174"/>
                <a:gd name="T30" fmla="*/ 0 w 155"/>
                <a:gd name="T31" fmla="*/ 0 h 174"/>
                <a:gd name="T32" fmla="*/ 0 w 155"/>
                <a:gd name="T33" fmla="*/ 0 h 174"/>
                <a:gd name="T34" fmla="*/ 0 w 155"/>
                <a:gd name="T35" fmla="*/ 0 h 174"/>
                <a:gd name="T36" fmla="*/ 0 w 155"/>
                <a:gd name="T37" fmla="*/ 0 h 174"/>
                <a:gd name="T38" fmla="*/ 0 w 155"/>
                <a:gd name="T39" fmla="*/ 0 h 174"/>
                <a:gd name="T40" fmla="*/ 0 w 155"/>
                <a:gd name="T41" fmla="*/ 0 h 174"/>
                <a:gd name="T42" fmla="*/ 0 w 155"/>
                <a:gd name="T43" fmla="*/ 0 h 174"/>
                <a:gd name="T44" fmla="*/ 0 w 155"/>
                <a:gd name="T45" fmla="*/ 0 h 174"/>
                <a:gd name="T46" fmla="*/ 0 w 155"/>
                <a:gd name="T47" fmla="*/ 0 h 174"/>
                <a:gd name="T48" fmla="*/ 0 w 155"/>
                <a:gd name="T49" fmla="*/ 0 h 174"/>
                <a:gd name="T50" fmla="*/ 0 w 155"/>
                <a:gd name="T51" fmla="*/ 0 h 174"/>
                <a:gd name="T52" fmla="*/ 0 w 155"/>
                <a:gd name="T53" fmla="*/ 0 h 174"/>
                <a:gd name="T54" fmla="*/ 0 w 155"/>
                <a:gd name="T55" fmla="*/ 0 h 174"/>
                <a:gd name="T56" fmla="*/ 0 w 155"/>
                <a:gd name="T57" fmla="*/ 0 h 174"/>
                <a:gd name="T58" fmla="*/ 0 w 155"/>
                <a:gd name="T59" fmla="*/ 0 h 174"/>
                <a:gd name="T60" fmla="*/ 0 w 155"/>
                <a:gd name="T61" fmla="*/ 0 h 174"/>
                <a:gd name="T62" fmla="*/ 0 w 155"/>
                <a:gd name="T63" fmla="*/ 0 h 174"/>
                <a:gd name="T64" fmla="*/ 0 w 155"/>
                <a:gd name="T65" fmla="*/ 0 h 174"/>
                <a:gd name="T66" fmla="*/ 0 w 155"/>
                <a:gd name="T67" fmla="*/ 0 h 174"/>
                <a:gd name="T68" fmla="*/ 0 w 155"/>
                <a:gd name="T69" fmla="*/ 0 h 174"/>
                <a:gd name="T70" fmla="*/ 0 w 155"/>
                <a:gd name="T71" fmla="*/ 0 h 174"/>
                <a:gd name="T72" fmla="*/ 0 w 155"/>
                <a:gd name="T73" fmla="*/ 0 h 174"/>
                <a:gd name="T74" fmla="*/ 0 w 155"/>
                <a:gd name="T75" fmla="*/ 0 h 174"/>
                <a:gd name="T76" fmla="*/ 0 w 155"/>
                <a:gd name="T77" fmla="*/ 0 h 174"/>
                <a:gd name="T78" fmla="*/ 0 w 155"/>
                <a:gd name="T79" fmla="*/ 0 h 174"/>
                <a:gd name="T80" fmla="*/ 0 w 155"/>
                <a:gd name="T81" fmla="*/ 0 h 174"/>
                <a:gd name="T82" fmla="*/ 0 w 155"/>
                <a:gd name="T83" fmla="*/ 0 h 174"/>
                <a:gd name="T84" fmla="*/ 0 w 155"/>
                <a:gd name="T85" fmla="*/ 0 h 174"/>
                <a:gd name="T86" fmla="*/ 0 w 155"/>
                <a:gd name="T87" fmla="*/ 0 h 174"/>
                <a:gd name="T88" fmla="*/ 0 w 155"/>
                <a:gd name="T89" fmla="*/ 0 h 174"/>
                <a:gd name="T90" fmla="*/ 0 w 155"/>
                <a:gd name="T91" fmla="*/ 0 h 174"/>
                <a:gd name="T92" fmla="*/ 0 w 155"/>
                <a:gd name="T93" fmla="*/ 0 h 174"/>
                <a:gd name="T94" fmla="*/ 0 w 155"/>
                <a:gd name="T95" fmla="*/ 0 h 174"/>
                <a:gd name="T96" fmla="*/ 0 w 155"/>
                <a:gd name="T97" fmla="*/ 0 h 174"/>
                <a:gd name="T98" fmla="*/ 0 w 155"/>
                <a:gd name="T99" fmla="*/ 0 h 174"/>
                <a:gd name="T100" fmla="*/ 0 w 155"/>
                <a:gd name="T101" fmla="*/ 0 h 174"/>
                <a:gd name="T102" fmla="*/ 0 w 155"/>
                <a:gd name="T103" fmla="*/ 0 h 174"/>
                <a:gd name="T104" fmla="*/ 0 w 155"/>
                <a:gd name="T105" fmla="*/ 0 h 174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5"/>
                <a:gd name="T160" fmla="*/ 0 h 174"/>
                <a:gd name="T161" fmla="*/ 155 w 155"/>
                <a:gd name="T162" fmla="*/ 174 h 174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5" h="174">
                  <a:moveTo>
                    <a:pt x="8" y="174"/>
                  </a:moveTo>
                  <a:lnTo>
                    <a:pt x="8" y="174"/>
                  </a:lnTo>
                  <a:lnTo>
                    <a:pt x="5" y="140"/>
                  </a:lnTo>
                  <a:lnTo>
                    <a:pt x="1" y="110"/>
                  </a:lnTo>
                  <a:lnTo>
                    <a:pt x="0" y="85"/>
                  </a:lnTo>
                  <a:lnTo>
                    <a:pt x="1" y="74"/>
                  </a:lnTo>
                  <a:lnTo>
                    <a:pt x="3" y="61"/>
                  </a:lnTo>
                  <a:lnTo>
                    <a:pt x="8" y="36"/>
                  </a:lnTo>
                  <a:lnTo>
                    <a:pt x="12" y="25"/>
                  </a:lnTo>
                  <a:lnTo>
                    <a:pt x="17" y="16"/>
                  </a:lnTo>
                  <a:lnTo>
                    <a:pt x="23" y="8"/>
                  </a:lnTo>
                  <a:lnTo>
                    <a:pt x="28" y="3"/>
                  </a:lnTo>
                  <a:lnTo>
                    <a:pt x="39" y="0"/>
                  </a:lnTo>
                  <a:lnTo>
                    <a:pt x="47" y="0"/>
                  </a:lnTo>
                  <a:lnTo>
                    <a:pt x="55" y="3"/>
                  </a:lnTo>
                  <a:lnTo>
                    <a:pt x="64" y="8"/>
                  </a:lnTo>
                  <a:lnTo>
                    <a:pt x="77" y="12"/>
                  </a:lnTo>
                  <a:lnTo>
                    <a:pt x="86" y="14"/>
                  </a:lnTo>
                  <a:lnTo>
                    <a:pt x="99" y="16"/>
                  </a:lnTo>
                  <a:lnTo>
                    <a:pt x="113" y="16"/>
                  </a:lnTo>
                  <a:lnTo>
                    <a:pt x="130" y="17"/>
                  </a:lnTo>
                  <a:lnTo>
                    <a:pt x="141" y="22"/>
                  </a:lnTo>
                  <a:lnTo>
                    <a:pt x="146" y="23"/>
                  </a:lnTo>
                  <a:lnTo>
                    <a:pt x="149" y="28"/>
                  </a:lnTo>
                  <a:lnTo>
                    <a:pt x="154" y="36"/>
                  </a:lnTo>
                  <a:lnTo>
                    <a:pt x="155" y="47"/>
                  </a:lnTo>
                  <a:lnTo>
                    <a:pt x="155" y="63"/>
                  </a:lnTo>
                  <a:lnTo>
                    <a:pt x="154" y="88"/>
                  </a:lnTo>
                  <a:lnTo>
                    <a:pt x="154" y="92"/>
                  </a:lnTo>
                  <a:lnTo>
                    <a:pt x="151" y="99"/>
                  </a:lnTo>
                  <a:lnTo>
                    <a:pt x="144" y="108"/>
                  </a:lnTo>
                  <a:lnTo>
                    <a:pt x="133" y="118"/>
                  </a:lnTo>
                  <a:lnTo>
                    <a:pt x="122" y="125"/>
                  </a:lnTo>
                  <a:lnTo>
                    <a:pt x="110" y="132"/>
                  </a:lnTo>
                  <a:lnTo>
                    <a:pt x="100" y="140"/>
                  </a:lnTo>
                  <a:lnTo>
                    <a:pt x="94" y="151"/>
                  </a:lnTo>
                  <a:lnTo>
                    <a:pt x="89" y="162"/>
                  </a:lnTo>
                  <a:lnTo>
                    <a:pt x="88" y="165"/>
                  </a:lnTo>
                  <a:lnTo>
                    <a:pt x="85" y="166"/>
                  </a:lnTo>
                  <a:lnTo>
                    <a:pt x="75" y="169"/>
                  </a:lnTo>
                  <a:lnTo>
                    <a:pt x="63" y="173"/>
                  </a:lnTo>
                  <a:lnTo>
                    <a:pt x="47" y="174"/>
                  </a:lnTo>
                  <a:lnTo>
                    <a:pt x="20" y="174"/>
                  </a:lnTo>
                  <a:lnTo>
                    <a:pt x="8" y="174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8915" name="矩形 2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uppe 337"/>
          <p:cNvGrpSpPr>
            <a:grpSpLocks/>
          </p:cNvGrpSpPr>
          <p:nvPr/>
        </p:nvGrpSpPr>
        <p:grpSpPr bwMode="auto">
          <a:xfrm>
            <a:off x="6188075" y="200025"/>
            <a:ext cx="2519363" cy="6597650"/>
            <a:chOff x="517526" y="854084"/>
            <a:chExt cx="2070605" cy="5527664"/>
          </a:xfrm>
        </p:grpSpPr>
        <p:grpSp>
          <p:nvGrpSpPr>
            <p:cNvPr id="39950" name="Gruppe 336"/>
            <p:cNvGrpSpPr>
              <a:grpSpLocks/>
            </p:cNvGrpSpPr>
            <p:nvPr/>
          </p:nvGrpSpPr>
          <p:grpSpPr bwMode="auto">
            <a:xfrm>
              <a:off x="517526" y="838695"/>
              <a:ext cx="2054280" cy="5543053"/>
              <a:chOff x="517526" y="838695"/>
              <a:chExt cx="2054280" cy="5543053"/>
            </a:xfrm>
          </p:grpSpPr>
          <p:grpSp>
            <p:nvGrpSpPr>
              <p:cNvPr id="39952" name="Gruppe 81"/>
              <p:cNvGrpSpPr>
                <a:grpSpLocks/>
              </p:cNvGrpSpPr>
              <p:nvPr/>
            </p:nvGrpSpPr>
            <p:grpSpPr bwMode="auto">
              <a:xfrm>
                <a:off x="517526" y="2029543"/>
                <a:ext cx="1620928" cy="4352205"/>
                <a:chOff x="3749676" y="1481138"/>
                <a:chExt cx="1385888" cy="3198813"/>
              </a:xfrm>
            </p:grpSpPr>
            <p:sp>
              <p:nvSpPr>
                <p:cNvPr id="39956" name="Freeform 20"/>
                <p:cNvSpPr>
                  <a:spLocks/>
                </p:cNvSpPr>
                <p:nvPr/>
              </p:nvSpPr>
              <p:spPr bwMode="auto">
                <a:xfrm>
                  <a:off x="3822701" y="2043113"/>
                  <a:ext cx="1312863" cy="2636838"/>
                </a:xfrm>
                <a:custGeom>
                  <a:avLst/>
                  <a:gdLst>
                    <a:gd name="T0" fmla="*/ 2147483647 w 827"/>
                    <a:gd name="T1" fmla="*/ 2147483647 h 1661"/>
                    <a:gd name="T2" fmla="*/ 2147483647 w 827"/>
                    <a:gd name="T3" fmla="*/ 2147483647 h 1661"/>
                    <a:gd name="T4" fmla="*/ 2147483647 w 827"/>
                    <a:gd name="T5" fmla="*/ 2147483647 h 1661"/>
                    <a:gd name="T6" fmla="*/ 2147483647 w 827"/>
                    <a:gd name="T7" fmla="*/ 2147483647 h 1661"/>
                    <a:gd name="T8" fmla="*/ 2147483647 w 827"/>
                    <a:gd name="T9" fmla="*/ 2147483647 h 1661"/>
                    <a:gd name="T10" fmla="*/ 2147483647 w 827"/>
                    <a:gd name="T11" fmla="*/ 2147483647 h 1661"/>
                    <a:gd name="T12" fmla="*/ 2147483647 w 827"/>
                    <a:gd name="T13" fmla="*/ 2147483647 h 1661"/>
                    <a:gd name="T14" fmla="*/ 2147483647 w 827"/>
                    <a:gd name="T15" fmla="*/ 2147483647 h 1661"/>
                    <a:gd name="T16" fmla="*/ 2147483647 w 827"/>
                    <a:gd name="T17" fmla="*/ 2147483647 h 1661"/>
                    <a:gd name="T18" fmla="*/ 2147483647 w 827"/>
                    <a:gd name="T19" fmla="*/ 2147483647 h 1661"/>
                    <a:gd name="T20" fmla="*/ 2147483647 w 827"/>
                    <a:gd name="T21" fmla="*/ 2147483647 h 1661"/>
                    <a:gd name="T22" fmla="*/ 2147483647 w 827"/>
                    <a:gd name="T23" fmla="*/ 2147483647 h 1661"/>
                    <a:gd name="T24" fmla="*/ 2147483647 w 827"/>
                    <a:gd name="T25" fmla="*/ 2147483647 h 1661"/>
                    <a:gd name="T26" fmla="*/ 2147483647 w 827"/>
                    <a:gd name="T27" fmla="*/ 2147483647 h 1661"/>
                    <a:gd name="T28" fmla="*/ 2147483647 w 827"/>
                    <a:gd name="T29" fmla="*/ 2147483647 h 1661"/>
                    <a:gd name="T30" fmla="*/ 2147483647 w 827"/>
                    <a:gd name="T31" fmla="*/ 2147483647 h 1661"/>
                    <a:gd name="T32" fmla="*/ 2147483647 w 827"/>
                    <a:gd name="T33" fmla="*/ 2147483647 h 1661"/>
                    <a:gd name="T34" fmla="*/ 2147483647 w 827"/>
                    <a:gd name="T35" fmla="*/ 2147483647 h 1661"/>
                    <a:gd name="T36" fmla="*/ 2147483647 w 827"/>
                    <a:gd name="T37" fmla="*/ 2147483647 h 1661"/>
                    <a:gd name="T38" fmla="*/ 2147483647 w 827"/>
                    <a:gd name="T39" fmla="*/ 2147483647 h 1661"/>
                    <a:gd name="T40" fmla="*/ 2147483647 w 827"/>
                    <a:gd name="T41" fmla="*/ 2147483647 h 1661"/>
                    <a:gd name="T42" fmla="*/ 2147483647 w 827"/>
                    <a:gd name="T43" fmla="*/ 2147483647 h 1661"/>
                    <a:gd name="T44" fmla="*/ 2147483647 w 827"/>
                    <a:gd name="T45" fmla="*/ 2147483647 h 1661"/>
                    <a:gd name="T46" fmla="*/ 2147483647 w 827"/>
                    <a:gd name="T47" fmla="*/ 2147483647 h 1661"/>
                    <a:gd name="T48" fmla="*/ 2147483647 w 827"/>
                    <a:gd name="T49" fmla="*/ 2147483647 h 1661"/>
                    <a:gd name="T50" fmla="*/ 2147483647 w 827"/>
                    <a:gd name="T51" fmla="*/ 2147483647 h 1661"/>
                    <a:gd name="T52" fmla="*/ 2147483647 w 827"/>
                    <a:gd name="T53" fmla="*/ 2147483647 h 1661"/>
                    <a:gd name="T54" fmla="*/ 2147483647 w 827"/>
                    <a:gd name="T55" fmla="*/ 2147483647 h 1661"/>
                    <a:gd name="T56" fmla="*/ 2147483647 w 827"/>
                    <a:gd name="T57" fmla="*/ 2147483647 h 1661"/>
                    <a:gd name="T58" fmla="*/ 2147483647 w 827"/>
                    <a:gd name="T59" fmla="*/ 2147483647 h 1661"/>
                    <a:gd name="T60" fmla="*/ 2147483647 w 827"/>
                    <a:gd name="T61" fmla="*/ 2147483647 h 1661"/>
                    <a:gd name="T62" fmla="*/ 2147483647 w 827"/>
                    <a:gd name="T63" fmla="*/ 2147483647 h 1661"/>
                    <a:gd name="T64" fmla="*/ 2147483647 w 827"/>
                    <a:gd name="T65" fmla="*/ 2147483647 h 1661"/>
                    <a:gd name="T66" fmla="*/ 2147483647 w 827"/>
                    <a:gd name="T67" fmla="*/ 2147483647 h 1661"/>
                    <a:gd name="T68" fmla="*/ 2147483647 w 827"/>
                    <a:gd name="T69" fmla="*/ 2147483647 h 1661"/>
                    <a:gd name="T70" fmla="*/ 2147483647 w 827"/>
                    <a:gd name="T71" fmla="*/ 2147483647 h 1661"/>
                    <a:gd name="T72" fmla="*/ 2147483647 w 827"/>
                    <a:gd name="T73" fmla="*/ 2147483647 h 1661"/>
                    <a:gd name="T74" fmla="*/ 2147483647 w 827"/>
                    <a:gd name="T75" fmla="*/ 2147483647 h 1661"/>
                    <a:gd name="T76" fmla="*/ 2147483647 w 827"/>
                    <a:gd name="T77" fmla="*/ 2147483647 h 1661"/>
                    <a:gd name="T78" fmla="*/ 2147483647 w 827"/>
                    <a:gd name="T79" fmla="*/ 2147483647 h 1661"/>
                    <a:gd name="T80" fmla="*/ 2147483647 w 827"/>
                    <a:gd name="T81" fmla="*/ 2147483647 h 1661"/>
                    <a:gd name="T82" fmla="*/ 2147483647 w 827"/>
                    <a:gd name="T83" fmla="*/ 2147483647 h 1661"/>
                    <a:gd name="T84" fmla="*/ 2147483647 w 827"/>
                    <a:gd name="T85" fmla="*/ 2147483647 h 1661"/>
                    <a:gd name="T86" fmla="*/ 2147483647 w 827"/>
                    <a:gd name="T87" fmla="*/ 2147483647 h 1661"/>
                    <a:gd name="T88" fmla="*/ 2147483647 w 827"/>
                    <a:gd name="T89" fmla="*/ 2147483647 h 1661"/>
                    <a:gd name="T90" fmla="*/ 2147483647 w 827"/>
                    <a:gd name="T91" fmla="*/ 2147483647 h 1661"/>
                    <a:gd name="T92" fmla="*/ 2147483647 w 827"/>
                    <a:gd name="T93" fmla="*/ 2147483647 h 1661"/>
                    <a:gd name="T94" fmla="*/ 2147483647 w 827"/>
                    <a:gd name="T95" fmla="*/ 2147483647 h 1661"/>
                    <a:gd name="T96" fmla="*/ 2147483647 w 827"/>
                    <a:gd name="T97" fmla="*/ 2147483647 h 1661"/>
                    <a:gd name="T98" fmla="*/ 2147483647 w 827"/>
                    <a:gd name="T99" fmla="*/ 2147483647 h 1661"/>
                    <a:gd name="T100" fmla="*/ 2147483647 w 827"/>
                    <a:gd name="T101" fmla="*/ 2147483647 h 1661"/>
                    <a:gd name="T102" fmla="*/ 2147483647 w 827"/>
                    <a:gd name="T103" fmla="*/ 2147483647 h 1661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827"/>
                    <a:gd name="T157" fmla="*/ 0 h 1661"/>
                    <a:gd name="T158" fmla="*/ 827 w 827"/>
                    <a:gd name="T159" fmla="*/ 1661 h 1661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827" h="1661">
                      <a:moveTo>
                        <a:pt x="232" y="4"/>
                      </a:moveTo>
                      <a:lnTo>
                        <a:pt x="229" y="6"/>
                      </a:lnTo>
                      <a:lnTo>
                        <a:pt x="218" y="11"/>
                      </a:lnTo>
                      <a:lnTo>
                        <a:pt x="205" y="18"/>
                      </a:lnTo>
                      <a:lnTo>
                        <a:pt x="186" y="25"/>
                      </a:lnTo>
                      <a:lnTo>
                        <a:pt x="168" y="36"/>
                      </a:lnTo>
                      <a:lnTo>
                        <a:pt x="150" y="45"/>
                      </a:lnTo>
                      <a:lnTo>
                        <a:pt x="133" y="54"/>
                      </a:lnTo>
                      <a:lnTo>
                        <a:pt x="120" y="61"/>
                      </a:lnTo>
                      <a:lnTo>
                        <a:pt x="110" y="68"/>
                      </a:lnTo>
                      <a:lnTo>
                        <a:pt x="102" y="74"/>
                      </a:lnTo>
                      <a:lnTo>
                        <a:pt x="95" y="82"/>
                      </a:lnTo>
                      <a:lnTo>
                        <a:pt x="89" y="89"/>
                      </a:lnTo>
                      <a:lnTo>
                        <a:pt x="85" y="96"/>
                      </a:lnTo>
                      <a:lnTo>
                        <a:pt x="81" y="101"/>
                      </a:lnTo>
                      <a:lnTo>
                        <a:pt x="79" y="104"/>
                      </a:lnTo>
                      <a:lnTo>
                        <a:pt x="78" y="105"/>
                      </a:lnTo>
                      <a:lnTo>
                        <a:pt x="72" y="121"/>
                      </a:lnTo>
                      <a:lnTo>
                        <a:pt x="61" y="146"/>
                      </a:lnTo>
                      <a:lnTo>
                        <a:pt x="48" y="185"/>
                      </a:lnTo>
                      <a:lnTo>
                        <a:pt x="33" y="242"/>
                      </a:lnTo>
                      <a:lnTo>
                        <a:pt x="20" y="325"/>
                      </a:lnTo>
                      <a:lnTo>
                        <a:pt x="8" y="437"/>
                      </a:lnTo>
                      <a:lnTo>
                        <a:pt x="2" y="583"/>
                      </a:lnTo>
                      <a:lnTo>
                        <a:pt x="0" y="770"/>
                      </a:lnTo>
                      <a:lnTo>
                        <a:pt x="154" y="808"/>
                      </a:lnTo>
                      <a:lnTo>
                        <a:pt x="156" y="835"/>
                      </a:lnTo>
                      <a:lnTo>
                        <a:pt x="157" y="851"/>
                      </a:lnTo>
                      <a:lnTo>
                        <a:pt x="159" y="869"/>
                      </a:lnTo>
                      <a:lnTo>
                        <a:pt x="164" y="901"/>
                      </a:lnTo>
                      <a:lnTo>
                        <a:pt x="167" y="921"/>
                      </a:lnTo>
                      <a:lnTo>
                        <a:pt x="173" y="952"/>
                      </a:lnTo>
                      <a:lnTo>
                        <a:pt x="174" y="989"/>
                      </a:lnTo>
                      <a:lnTo>
                        <a:pt x="170" y="1030"/>
                      </a:lnTo>
                      <a:lnTo>
                        <a:pt x="164" y="1060"/>
                      </a:lnTo>
                      <a:lnTo>
                        <a:pt x="156" y="1082"/>
                      </a:lnTo>
                      <a:lnTo>
                        <a:pt x="149" y="1097"/>
                      </a:lnTo>
                      <a:lnTo>
                        <a:pt x="146" y="1101"/>
                      </a:lnTo>
                      <a:lnTo>
                        <a:pt x="146" y="1123"/>
                      </a:lnTo>
                      <a:lnTo>
                        <a:pt x="145" y="1180"/>
                      </a:lnTo>
                      <a:lnTo>
                        <a:pt x="146" y="1255"/>
                      </a:lnTo>
                      <a:lnTo>
                        <a:pt x="151" y="1334"/>
                      </a:lnTo>
                      <a:lnTo>
                        <a:pt x="146" y="1334"/>
                      </a:lnTo>
                      <a:lnTo>
                        <a:pt x="139" y="1336"/>
                      </a:lnTo>
                      <a:lnTo>
                        <a:pt x="131" y="1340"/>
                      </a:lnTo>
                      <a:lnTo>
                        <a:pt x="128" y="1345"/>
                      </a:lnTo>
                      <a:lnTo>
                        <a:pt x="133" y="1366"/>
                      </a:lnTo>
                      <a:lnTo>
                        <a:pt x="141" y="1411"/>
                      </a:lnTo>
                      <a:lnTo>
                        <a:pt x="150" y="1459"/>
                      </a:lnTo>
                      <a:lnTo>
                        <a:pt x="152" y="1487"/>
                      </a:lnTo>
                      <a:lnTo>
                        <a:pt x="150" y="1495"/>
                      </a:lnTo>
                      <a:lnTo>
                        <a:pt x="146" y="1513"/>
                      </a:lnTo>
                      <a:lnTo>
                        <a:pt x="144" y="1533"/>
                      </a:lnTo>
                      <a:lnTo>
                        <a:pt x="144" y="1550"/>
                      </a:lnTo>
                      <a:lnTo>
                        <a:pt x="148" y="1554"/>
                      </a:lnTo>
                      <a:lnTo>
                        <a:pt x="153" y="1561"/>
                      </a:lnTo>
                      <a:lnTo>
                        <a:pt x="160" y="1566"/>
                      </a:lnTo>
                      <a:lnTo>
                        <a:pt x="165" y="1569"/>
                      </a:lnTo>
                      <a:lnTo>
                        <a:pt x="170" y="1569"/>
                      </a:lnTo>
                      <a:lnTo>
                        <a:pt x="177" y="1572"/>
                      </a:lnTo>
                      <a:lnTo>
                        <a:pt x="184" y="1578"/>
                      </a:lnTo>
                      <a:lnTo>
                        <a:pt x="189" y="1583"/>
                      </a:lnTo>
                      <a:lnTo>
                        <a:pt x="197" y="1596"/>
                      </a:lnTo>
                      <a:lnTo>
                        <a:pt x="204" y="1610"/>
                      </a:lnTo>
                      <a:lnTo>
                        <a:pt x="209" y="1622"/>
                      </a:lnTo>
                      <a:lnTo>
                        <a:pt x="216" y="1631"/>
                      </a:lnTo>
                      <a:lnTo>
                        <a:pt x="226" y="1640"/>
                      </a:lnTo>
                      <a:lnTo>
                        <a:pt x="238" y="1647"/>
                      </a:lnTo>
                      <a:lnTo>
                        <a:pt x="248" y="1652"/>
                      </a:lnTo>
                      <a:lnTo>
                        <a:pt x="257" y="1655"/>
                      </a:lnTo>
                      <a:lnTo>
                        <a:pt x="266" y="1658"/>
                      </a:lnTo>
                      <a:lnTo>
                        <a:pt x="274" y="1659"/>
                      </a:lnTo>
                      <a:lnTo>
                        <a:pt x="280" y="1660"/>
                      </a:lnTo>
                      <a:lnTo>
                        <a:pt x="283" y="1660"/>
                      </a:lnTo>
                      <a:lnTo>
                        <a:pt x="297" y="1661"/>
                      </a:lnTo>
                      <a:lnTo>
                        <a:pt x="312" y="1660"/>
                      </a:lnTo>
                      <a:lnTo>
                        <a:pt x="328" y="1656"/>
                      </a:lnTo>
                      <a:lnTo>
                        <a:pt x="343" y="1653"/>
                      </a:lnTo>
                      <a:lnTo>
                        <a:pt x="357" y="1646"/>
                      </a:lnTo>
                      <a:lnTo>
                        <a:pt x="368" y="1639"/>
                      </a:lnTo>
                      <a:lnTo>
                        <a:pt x="375" y="1629"/>
                      </a:lnTo>
                      <a:lnTo>
                        <a:pt x="378" y="1619"/>
                      </a:lnTo>
                      <a:lnTo>
                        <a:pt x="379" y="1616"/>
                      </a:lnTo>
                      <a:lnTo>
                        <a:pt x="382" y="1599"/>
                      </a:lnTo>
                      <a:lnTo>
                        <a:pt x="383" y="1579"/>
                      </a:lnTo>
                      <a:lnTo>
                        <a:pt x="378" y="1562"/>
                      </a:lnTo>
                      <a:lnTo>
                        <a:pt x="374" y="1547"/>
                      </a:lnTo>
                      <a:lnTo>
                        <a:pt x="369" y="1537"/>
                      </a:lnTo>
                      <a:lnTo>
                        <a:pt x="363" y="1530"/>
                      </a:lnTo>
                      <a:lnTo>
                        <a:pt x="358" y="1525"/>
                      </a:lnTo>
                      <a:lnTo>
                        <a:pt x="352" y="1522"/>
                      </a:lnTo>
                      <a:lnTo>
                        <a:pt x="347" y="1520"/>
                      </a:lnTo>
                      <a:lnTo>
                        <a:pt x="344" y="1516"/>
                      </a:lnTo>
                      <a:lnTo>
                        <a:pt x="343" y="1512"/>
                      </a:lnTo>
                      <a:lnTo>
                        <a:pt x="342" y="1505"/>
                      </a:lnTo>
                      <a:lnTo>
                        <a:pt x="342" y="1498"/>
                      </a:lnTo>
                      <a:lnTo>
                        <a:pt x="343" y="1491"/>
                      </a:lnTo>
                      <a:lnTo>
                        <a:pt x="344" y="1485"/>
                      </a:lnTo>
                      <a:lnTo>
                        <a:pt x="345" y="1479"/>
                      </a:lnTo>
                      <a:lnTo>
                        <a:pt x="350" y="1460"/>
                      </a:lnTo>
                      <a:lnTo>
                        <a:pt x="353" y="1439"/>
                      </a:lnTo>
                      <a:lnTo>
                        <a:pt x="354" y="1419"/>
                      </a:lnTo>
                      <a:lnTo>
                        <a:pt x="354" y="1408"/>
                      </a:lnTo>
                      <a:lnTo>
                        <a:pt x="357" y="1395"/>
                      </a:lnTo>
                      <a:lnTo>
                        <a:pt x="358" y="1385"/>
                      </a:lnTo>
                      <a:lnTo>
                        <a:pt x="358" y="1381"/>
                      </a:lnTo>
                      <a:lnTo>
                        <a:pt x="384" y="1117"/>
                      </a:lnTo>
                      <a:lnTo>
                        <a:pt x="358" y="1311"/>
                      </a:lnTo>
                      <a:lnTo>
                        <a:pt x="360" y="1318"/>
                      </a:lnTo>
                      <a:lnTo>
                        <a:pt x="365" y="1335"/>
                      </a:lnTo>
                      <a:lnTo>
                        <a:pt x="370" y="1361"/>
                      </a:lnTo>
                      <a:lnTo>
                        <a:pt x="377" y="1392"/>
                      </a:lnTo>
                      <a:lnTo>
                        <a:pt x="384" y="1425"/>
                      </a:lnTo>
                      <a:lnTo>
                        <a:pt x="388" y="1456"/>
                      </a:lnTo>
                      <a:lnTo>
                        <a:pt x="392" y="1484"/>
                      </a:lnTo>
                      <a:lnTo>
                        <a:pt x="391" y="1505"/>
                      </a:lnTo>
                      <a:lnTo>
                        <a:pt x="390" y="1536"/>
                      </a:lnTo>
                      <a:lnTo>
                        <a:pt x="394" y="1558"/>
                      </a:lnTo>
                      <a:lnTo>
                        <a:pt x="401" y="1573"/>
                      </a:lnTo>
                      <a:lnTo>
                        <a:pt x="404" y="1578"/>
                      </a:lnTo>
                      <a:lnTo>
                        <a:pt x="475" y="1583"/>
                      </a:lnTo>
                      <a:lnTo>
                        <a:pt x="476" y="1583"/>
                      </a:lnTo>
                      <a:lnTo>
                        <a:pt x="480" y="1582"/>
                      </a:lnTo>
                      <a:lnTo>
                        <a:pt x="484" y="1581"/>
                      </a:lnTo>
                      <a:lnTo>
                        <a:pt x="491" y="1580"/>
                      </a:lnTo>
                      <a:lnTo>
                        <a:pt x="498" y="1579"/>
                      </a:lnTo>
                      <a:lnTo>
                        <a:pt x="505" y="1578"/>
                      </a:lnTo>
                      <a:lnTo>
                        <a:pt x="511" y="1579"/>
                      </a:lnTo>
                      <a:lnTo>
                        <a:pt x="516" y="1580"/>
                      </a:lnTo>
                      <a:lnTo>
                        <a:pt x="523" y="1580"/>
                      </a:lnTo>
                      <a:lnTo>
                        <a:pt x="530" y="1581"/>
                      </a:lnTo>
                      <a:lnTo>
                        <a:pt x="535" y="1582"/>
                      </a:lnTo>
                      <a:lnTo>
                        <a:pt x="540" y="1585"/>
                      </a:lnTo>
                      <a:lnTo>
                        <a:pt x="545" y="1587"/>
                      </a:lnTo>
                      <a:lnTo>
                        <a:pt x="549" y="1588"/>
                      </a:lnTo>
                      <a:lnTo>
                        <a:pt x="553" y="1590"/>
                      </a:lnTo>
                      <a:lnTo>
                        <a:pt x="556" y="1591"/>
                      </a:lnTo>
                      <a:lnTo>
                        <a:pt x="569" y="1595"/>
                      </a:lnTo>
                      <a:lnTo>
                        <a:pt x="586" y="1597"/>
                      </a:lnTo>
                      <a:lnTo>
                        <a:pt x="605" y="1598"/>
                      </a:lnTo>
                      <a:lnTo>
                        <a:pt x="626" y="1598"/>
                      </a:lnTo>
                      <a:lnTo>
                        <a:pt x="645" y="1598"/>
                      </a:lnTo>
                      <a:lnTo>
                        <a:pt x="665" y="1597"/>
                      </a:lnTo>
                      <a:lnTo>
                        <a:pt x="680" y="1595"/>
                      </a:lnTo>
                      <a:lnTo>
                        <a:pt x="690" y="1591"/>
                      </a:lnTo>
                      <a:lnTo>
                        <a:pt x="704" y="1575"/>
                      </a:lnTo>
                      <a:lnTo>
                        <a:pt x="707" y="1554"/>
                      </a:lnTo>
                      <a:lnTo>
                        <a:pt x="705" y="1534"/>
                      </a:lnTo>
                      <a:lnTo>
                        <a:pt x="704" y="1526"/>
                      </a:lnTo>
                      <a:lnTo>
                        <a:pt x="704" y="1524"/>
                      </a:lnTo>
                      <a:lnTo>
                        <a:pt x="701" y="1520"/>
                      </a:lnTo>
                      <a:lnTo>
                        <a:pt x="699" y="1512"/>
                      </a:lnTo>
                      <a:lnTo>
                        <a:pt x="694" y="1504"/>
                      </a:lnTo>
                      <a:lnTo>
                        <a:pt x="689" y="1495"/>
                      </a:lnTo>
                      <a:lnTo>
                        <a:pt x="682" y="1488"/>
                      </a:lnTo>
                      <a:lnTo>
                        <a:pt x="673" y="1482"/>
                      </a:lnTo>
                      <a:lnTo>
                        <a:pt x="661" y="1480"/>
                      </a:lnTo>
                      <a:lnTo>
                        <a:pt x="637" y="1479"/>
                      </a:lnTo>
                      <a:lnTo>
                        <a:pt x="618" y="1477"/>
                      </a:lnTo>
                      <a:lnTo>
                        <a:pt x="605" y="1476"/>
                      </a:lnTo>
                      <a:lnTo>
                        <a:pt x="596" y="1475"/>
                      </a:lnTo>
                      <a:lnTo>
                        <a:pt x="591" y="1474"/>
                      </a:lnTo>
                      <a:lnTo>
                        <a:pt x="588" y="1473"/>
                      </a:lnTo>
                      <a:lnTo>
                        <a:pt x="587" y="1472"/>
                      </a:lnTo>
                      <a:lnTo>
                        <a:pt x="586" y="1472"/>
                      </a:lnTo>
                      <a:lnTo>
                        <a:pt x="583" y="1471"/>
                      </a:lnTo>
                      <a:lnTo>
                        <a:pt x="579" y="1469"/>
                      </a:lnTo>
                      <a:lnTo>
                        <a:pt x="577" y="1467"/>
                      </a:lnTo>
                      <a:lnTo>
                        <a:pt x="576" y="1455"/>
                      </a:lnTo>
                      <a:lnTo>
                        <a:pt x="576" y="1433"/>
                      </a:lnTo>
                      <a:lnTo>
                        <a:pt x="575" y="1412"/>
                      </a:lnTo>
                      <a:lnTo>
                        <a:pt x="573" y="1400"/>
                      </a:lnTo>
                      <a:lnTo>
                        <a:pt x="577" y="1352"/>
                      </a:lnTo>
                      <a:lnTo>
                        <a:pt x="584" y="1255"/>
                      </a:lnTo>
                      <a:lnTo>
                        <a:pt x="588" y="1149"/>
                      </a:lnTo>
                      <a:lnTo>
                        <a:pt x="585" y="1077"/>
                      </a:lnTo>
                      <a:lnTo>
                        <a:pt x="585" y="1065"/>
                      </a:lnTo>
                      <a:lnTo>
                        <a:pt x="585" y="1036"/>
                      </a:lnTo>
                      <a:lnTo>
                        <a:pt x="586" y="1001"/>
                      </a:lnTo>
                      <a:lnTo>
                        <a:pt x="589" y="970"/>
                      </a:lnTo>
                      <a:lnTo>
                        <a:pt x="595" y="921"/>
                      </a:lnTo>
                      <a:lnTo>
                        <a:pt x="596" y="872"/>
                      </a:lnTo>
                      <a:lnTo>
                        <a:pt x="593" y="823"/>
                      </a:lnTo>
                      <a:lnTo>
                        <a:pt x="587" y="773"/>
                      </a:lnTo>
                      <a:lnTo>
                        <a:pt x="599" y="717"/>
                      </a:lnTo>
                      <a:lnTo>
                        <a:pt x="600" y="640"/>
                      </a:lnTo>
                      <a:lnTo>
                        <a:pt x="602" y="488"/>
                      </a:lnTo>
                      <a:lnTo>
                        <a:pt x="693" y="571"/>
                      </a:lnTo>
                      <a:lnTo>
                        <a:pt x="741" y="560"/>
                      </a:lnTo>
                      <a:lnTo>
                        <a:pt x="812" y="470"/>
                      </a:lnTo>
                      <a:lnTo>
                        <a:pt x="827" y="220"/>
                      </a:lnTo>
                      <a:lnTo>
                        <a:pt x="709" y="183"/>
                      </a:lnTo>
                      <a:lnTo>
                        <a:pt x="707" y="178"/>
                      </a:lnTo>
                      <a:lnTo>
                        <a:pt x="702" y="167"/>
                      </a:lnTo>
                      <a:lnTo>
                        <a:pt x="698" y="154"/>
                      </a:lnTo>
                      <a:lnTo>
                        <a:pt x="694" y="145"/>
                      </a:lnTo>
                      <a:lnTo>
                        <a:pt x="692" y="134"/>
                      </a:lnTo>
                      <a:lnTo>
                        <a:pt x="689" y="119"/>
                      </a:lnTo>
                      <a:lnTo>
                        <a:pt x="684" y="105"/>
                      </a:lnTo>
                      <a:lnTo>
                        <a:pt x="678" y="90"/>
                      </a:lnTo>
                      <a:lnTo>
                        <a:pt x="669" y="77"/>
                      </a:lnTo>
                      <a:lnTo>
                        <a:pt x="653" y="63"/>
                      </a:lnTo>
                      <a:lnTo>
                        <a:pt x="634" y="51"/>
                      </a:lnTo>
                      <a:lnTo>
                        <a:pt x="613" y="38"/>
                      </a:lnTo>
                      <a:lnTo>
                        <a:pt x="593" y="28"/>
                      </a:lnTo>
                      <a:lnTo>
                        <a:pt x="576" y="20"/>
                      </a:lnTo>
                      <a:lnTo>
                        <a:pt x="563" y="15"/>
                      </a:lnTo>
                      <a:lnTo>
                        <a:pt x="559" y="13"/>
                      </a:lnTo>
                      <a:lnTo>
                        <a:pt x="480" y="0"/>
                      </a:lnTo>
                      <a:lnTo>
                        <a:pt x="232" y="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57" name="Freeform 21"/>
                <p:cNvSpPr>
                  <a:spLocks/>
                </p:cNvSpPr>
                <p:nvPr/>
              </p:nvSpPr>
              <p:spPr bwMode="auto">
                <a:xfrm>
                  <a:off x="4160838" y="1481138"/>
                  <a:ext cx="495300" cy="595313"/>
                </a:xfrm>
                <a:custGeom>
                  <a:avLst/>
                  <a:gdLst>
                    <a:gd name="T0" fmla="*/ 2147483647 w 312"/>
                    <a:gd name="T1" fmla="*/ 2147483647 h 375"/>
                    <a:gd name="T2" fmla="*/ 2147483647 w 312"/>
                    <a:gd name="T3" fmla="*/ 2147483647 h 375"/>
                    <a:gd name="T4" fmla="*/ 2147483647 w 312"/>
                    <a:gd name="T5" fmla="*/ 2147483647 h 375"/>
                    <a:gd name="T6" fmla="*/ 2147483647 w 312"/>
                    <a:gd name="T7" fmla="*/ 2147483647 h 375"/>
                    <a:gd name="T8" fmla="*/ 2147483647 w 312"/>
                    <a:gd name="T9" fmla="*/ 2147483647 h 375"/>
                    <a:gd name="T10" fmla="*/ 2147483647 w 312"/>
                    <a:gd name="T11" fmla="*/ 2147483647 h 375"/>
                    <a:gd name="T12" fmla="*/ 2147483647 w 312"/>
                    <a:gd name="T13" fmla="*/ 2147483647 h 375"/>
                    <a:gd name="T14" fmla="*/ 2147483647 w 312"/>
                    <a:gd name="T15" fmla="*/ 2147483647 h 375"/>
                    <a:gd name="T16" fmla="*/ 2147483647 w 312"/>
                    <a:gd name="T17" fmla="*/ 2147483647 h 375"/>
                    <a:gd name="T18" fmla="*/ 0 w 312"/>
                    <a:gd name="T19" fmla="*/ 2147483647 h 375"/>
                    <a:gd name="T20" fmla="*/ 2147483647 w 312"/>
                    <a:gd name="T21" fmla="*/ 2147483647 h 375"/>
                    <a:gd name="T22" fmla="*/ 2147483647 w 312"/>
                    <a:gd name="T23" fmla="*/ 2147483647 h 375"/>
                    <a:gd name="T24" fmla="*/ 2147483647 w 312"/>
                    <a:gd name="T25" fmla="*/ 2147483647 h 375"/>
                    <a:gd name="T26" fmla="*/ 2147483647 w 312"/>
                    <a:gd name="T27" fmla="*/ 2147483647 h 375"/>
                    <a:gd name="T28" fmla="*/ 2147483647 w 312"/>
                    <a:gd name="T29" fmla="*/ 2147483647 h 375"/>
                    <a:gd name="T30" fmla="*/ 2147483647 w 312"/>
                    <a:gd name="T31" fmla="*/ 2147483647 h 375"/>
                    <a:gd name="T32" fmla="*/ 2147483647 w 312"/>
                    <a:gd name="T33" fmla="*/ 2147483647 h 375"/>
                    <a:gd name="T34" fmla="*/ 2147483647 w 312"/>
                    <a:gd name="T35" fmla="*/ 2147483647 h 375"/>
                    <a:gd name="T36" fmla="*/ 2147483647 w 312"/>
                    <a:gd name="T37" fmla="*/ 2147483647 h 375"/>
                    <a:gd name="T38" fmla="*/ 2147483647 w 312"/>
                    <a:gd name="T39" fmla="*/ 0 h 375"/>
                    <a:gd name="T40" fmla="*/ 2147483647 w 312"/>
                    <a:gd name="T41" fmla="*/ 2147483647 h 375"/>
                    <a:gd name="T42" fmla="*/ 2147483647 w 312"/>
                    <a:gd name="T43" fmla="*/ 2147483647 h 375"/>
                    <a:gd name="T44" fmla="*/ 2147483647 w 312"/>
                    <a:gd name="T45" fmla="*/ 2147483647 h 375"/>
                    <a:gd name="T46" fmla="*/ 2147483647 w 312"/>
                    <a:gd name="T47" fmla="*/ 2147483647 h 375"/>
                    <a:gd name="T48" fmla="*/ 2147483647 w 312"/>
                    <a:gd name="T49" fmla="*/ 2147483647 h 375"/>
                    <a:gd name="T50" fmla="*/ 2147483647 w 312"/>
                    <a:gd name="T51" fmla="*/ 2147483647 h 375"/>
                    <a:gd name="T52" fmla="*/ 2147483647 w 312"/>
                    <a:gd name="T53" fmla="*/ 2147483647 h 375"/>
                    <a:gd name="T54" fmla="*/ 2147483647 w 312"/>
                    <a:gd name="T55" fmla="*/ 2147483647 h 375"/>
                    <a:gd name="T56" fmla="*/ 2147483647 w 312"/>
                    <a:gd name="T57" fmla="*/ 2147483647 h 375"/>
                    <a:gd name="T58" fmla="*/ 2147483647 w 312"/>
                    <a:gd name="T59" fmla="*/ 2147483647 h 375"/>
                    <a:gd name="T60" fmla="*/ 2147483647 w 312"/>
                    <a:gd name="T61" fmla="*/ 2147483647 h 375"/>
                    <a:gd name="T62" fmla="*/ 2147483647 w 312"/>
                    <a:gd name="T63" fmla="*/ 2147483647 h 375"/>
                    <a:gd name="T64" fmla="*/ 2147483647 w 312"/>
                    <a:gd name="T65" fmla="*/ 2147483647 h 375"/>
                    <a:gd name="T66" fmla="*/ 2147483647 w 312"/>
                    <a:gd name="T67" fmla="*/ 2147483647 h 375"/>
                    <a:gd name="T68" fmla="*/ 2147483647 w 312"/>
                    <a:gd name="T69" fmla="*/ 2147483647 h 375"/>
                    <a:gd name="T70" fmla="*/ 2147483647 w 312"/>
                    <a:gd name="T71" fmla="*/ 2147483647 h 375"/>
                    <a:gd name="T72" fmla="*/ 2147483647 w 312"/>
                    <a:gd name="T73" fmla="*/ 2147483647 h 375"/>
                    <a:gd name="T74" fmla="*/ 2147483647 w 312"/>
                    <a:gd name="T75" fmla="*/ 2147483647 h 375"/>
                    <a:gd name="T76" fmla="*/ 2147483647 w 312"/>
                    <a:gd name="T77" fmla="*/ 2147483647 h 375"/>
                    <a:gd name="T78" fmla="*/ 2147483647 w 312"/>
                    <a:gd name="T79" fmla="*/ 2147483647 h 375"/>
                    <a:gd name="T80" fmla="*/ 2147483647 w 312"/>
                    <a:gd name="T81" fmla="*/ 2147483647 h 375"/>
                    <a:gd name="T82" fmla="*/ 2147483647 w 312"/>
                    <a:gd name="T83" fmla="*/ 2147483647 h 375"/>
                    <a:gd name="T84" fmla="*/ 2147483647 w 312"/>
                    <a:gd name="T85" fmla="*/ 2147483647 h 375"/>
                    <a:gd name="T86" fmla="*/ 2147483647 w 312"/>
                    <a:gd name="T87" fmla="*/ 2147483647 h 375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312"/>
                    <a:gd name="T133" fmla="*/ 0 h 375"/>
                    <a:gd name="T134" fmla="*/ 312 w 312"/>
                    <a:gd name="T135" fmla="*/ 375 h 375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312" h="375">
                      <a:moveTo>
                        <a:pt x="77" y="375"/>
                      </a:moveTo>
                      <a:lnTo>
                        <a:pt x="61" y="369"/>
                      </a:lnTo>
                      <a:lnTo>
                        <a:pt x="56" y="283"/>
                      </a:lnTo>
                      <a:lnTo>
                        <a:pt x="43" y="270"/>
                      </a:lnTo>
                      <a:lnTo>
                        <a:pt x="41" y="267"/>
                      </a:lnTo>
                      <a:lnTo>
                        <a:pt x="36" y="259"/>
                      </a:lnTo>
                      <a:lnTo>
                        <a:pt x="32" y="246"/>
                      </a:lnTo>
                      <a:lnTo>
                        <a:pt x="29" y="231"/>
                      </a:lnTo>
                      <a:lnTo>
                        <a:pt x="32" y="218"/>
                      </a:lnTo>
                      <a:lnTo>
                        <a:pt x="36" y="210"/>
                      </a:lnTo>
                      <a:lnTo>
                        <a:pt x="41" y="207"/>
                      </a:lnTo>
                      <a:lnTo>
                        <a:pt x="43" y="206"/>
                      </a:lnTo>
                      <a:lnTo>
                        <a:pt x="24" y="206"/>
                      </a:lnTo>
                      <a:lnTo>
                        <a:pt x="26" y="195"/>
                      </a:lnTo>
                      <a:lnTo>
                        <a:pt x="16" y="185"/>
                      </a:lnTo>
                      <a:lnTo>
                        <a:pt x="31" y="180"/>
                      </a:lnTo>
                      <a:lnTo>
                        <a:pt x="12" y="181"/>
                      </a:lnTo>
                      <a:lnTo>
                        <a:pt x="9" y="179"/>
                      </a:lnTo>
                      <a:lnTo>
                        <a:pt x="3" y="172"/>
                      </a:lnTo>
                      <a:lnTo>
                        <a:pt x="0" y="164"/>
                      </a:lnTo>
                      <a:lnTo>
                        <a:pt x="3" y="154"/>
                      </a:lnTo>
                      <a:lnTo>
                        <a:pt x="5" y="147"/>
                      </a:lnTo>
                      <a:lnTo>
                        <a:pt x="5" y="136"/>
                      </a:lnTo>
                      <a:lnTo>
                        <a:pt x="5" y="118"/>
                      </a:lnTo>
                      <a:lnTo>
                        <a:pt x="7" y="100"/>
                      </a:lnTo>
                      <a:lnTo>
                        <a:pt x="11" y="80"/>
                      </a:lnTo>
                      <a:lnTo>
                        <a:pt x="19" y="60"/>
                      </a:lnTo>
                      <a:lnTo>
                        <a:pt x="33" y="42"/>
                      </a:lnTo>
                      <a:lnTo>
                        <a:pt x="54" y="26"/>
                      </a:lnTo>
                      <a:lnTo>
                        <a:pt x="57" y="25"/>
                      </a:lnTo>
                      <a:lnTo>
                        <a:pt x="62" y="22"/>
                      </a:lnTo>
                      <a:lnTo>
                        <a:pt x="72" y="18"/>
                      </a:lnTo>
                      <a:lnTo>
                        <a:pt x="84" y="14"/>
                      </a:lnTo>
                      <a:lnTo>
                        <a:pt x="99" y="9"/>
                      </a:lnTo>
                      <a:lnTo>
                        <a:pt x="116" y="6"/>
                      </a:lnTo>
                      <a:lnTo>
                        <a:pt x="136" y="3"/>
                      </a:lnTo>
                      <a:lnTo>
                        <a:pt x="157" y="5"/>
                      </a:lnTo>
                      <a:lnTo>
                        <a:pt x="161" y="3"/>
                      </a:lnTo>
                      <a:lnTo>
                        <a:pt x="169" y="1"/>
                      </a:lnTo>
                      <a:lnTo>
                        <a:pt x="179" y="0"/>
                      </a:lnTo>
                      <a:lnTo>
                        <a:pt x="189" y="1"/>
                      </a:lnTo>
                      <a:lnTo>
                        <a:pt x="198" y="3"/>
                      </a:lnTo>
                      <a:lnTo>
                        <a:pt x="205" y="7"/>
                      </a:lnTo>
                      <a:lnTo>
                        <a:pt x="209" y="10"/>
                      </a:lnTo>
                      <a:lnTo>
                        <a:pt x="211" y="13"/>
                      </a:lnTo>
                      <a:lnTo>
                        <a:pt x="213" y="15"/>
                      </a:lnTo>
                      <a:lnTo>
                        <a:pt x="218" y="17"/>
                      </a:lnTo>
                      <a:lnTo>
                        <a:pt x="225" y="22"/>
                      </a:lnTo>
                      <a:lnTo>
                        <a:pt x="234" y="27"/>
                      </a:lnTo>
                      <a:lnTo>
                        <a:pt x="242" y="36"/>
                      </a:lnTo>
                      <a:lnTo>
                        <a:pt x="251" y="48"/>
                      </a:lnTo>
                      <a:lnTo>
                        <a:pt x="259" y="63"/>
                      </a:lnTo>
                      <a:lnTo>
                        <a:pt x="266" y="82"/>
                      </a:lnTo>
                      <a:lnTo>
                        <a:pt x="281" y="108"/>
                      </a:lnTo>
                      <a:lnTo>
                        <a:pt x="301" y="124"/>
                      </a:lnTo>
                      <a:lnTo>
                        <a:pt x="302" y="125"/>
                      </a:lnTo>
                      <a:lnTo>
                        <a:pt x="307" y="130"/>
                      </a:lnTo>
                      <a:lnTo>
                        <a:pt x="310" y="137"/>
                      </a:lnTo>
                      <a:lnTo>
                        <a:pt x="312" y="146"/>
                      </a:lnTo>
                      <a:lnTo>
                        <a:pt x="311" y="160"/>
                      </a:lnTo>
                      <a:lnTo>
                        <a:pt x="306" y="169"/>
                      </a:lnTo>
                      <a:lnTo>
                        <a:pt x="297" y="175"/>
                      </a:lnTo>
                      <a:lnTo>
                        <a:pt x="286" y="181"/>
                      </a:lnTo>
                      <a:lnTo>
                        <a:pt x="290" y="188"/>
                      </a:lnTo>
                      <a:lnTo>
                        <a:pt x="290" y="190"/>
                      </a:lnTo>
                      <a:lnTo>
                        <a:pt x="291" y="197"/>
                      </a:lnTo>
                      <a:lnTo>
                        <a:pt x="290" y="204"/>
                      </a:lnTo>
                      <a:lnTo>
                        <a:pt x="287" y="211"/>
                      </a:lnTo>
                      <a:lnTo>
                        <a:pt x="284" y="218"/>
                      </a:lnTo>
                      <a:lnTo>
                        <a:pt x="283" y="227"/>
                      </a:lnTo>
                      <a:lnTo>
                        <a:pt x="282" y="235"/>
                      </a:lnTo>
                      <a:lnTo>
                        <a:pt x="282" y="238"/>
                      </a:lnTo>
                      <a:lnTo>
                        <a:pt x="283" y="244"/>
                      </a:lnTo>
                      <a:lnTo>
                        <a:pt x="284" y="255"/>
                      </a:lnTo>
                      <a:lnTo>
                        <a:pt x="283" y="270"/>
                      </a:lnTo>
                      <a:lnTo>
                        <a:pt x="279" y="281"/>
                      </a:lnTo>
                      <a:lnTo>
                        <a:pt x="273" y="292"/>
                      </a:lnTo>
                      <a:lnTo>
                        <a:pt x="268" y="304"/>
                      </a:lnTo>
                      <a:lnTo>
                        <a:pt x="262" y="317"/>
                      </a:lnTo>
                      <a:lnTo>
                        <a:pt x="257" y="325"/>
                      </a:lnTo>
                      <a:lnTo>
                        <a:pt x="251" y="334"/>
                      </a:lnTo>
                      <a:lnTo>
                        <a:pt x="246" y="346"/>
                      </a:lnTo>
                      <a:lnTo>
                        <a:pt x="244" y="357"/>
                      </a:lnTo>
                      <a:lnTo>
                        <a:pt x="242" y="362"/>
                      </a:lnTo>
                      <a:lnTo>
                        <a:pt x="237" y="366"/>
                      </a:lnTo>
                      <a:lnTo>
                        <a:pt x="233" y="368"/>
                      </a:lnTo>
                      <a:lnTo>
                        <a:pt x="228" y="370"/>
                      </a:lnTo>
                      <a:lnTo>
                        <a:pt x="226" y="370"/>
                      </a:lnTo>
                      <a:lnTo>
                        <a:pt x="77" y="375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58" name="Freeform 22"/>
                <p:cNvSpPr>
                  <a:spLocks/>
                </p:cNvSpPr>
                <p:nvPr/>
              </p:nvSpPr>
              <p:spPr bwMode="auto">
                <a:xfrm>
                  <a:off x="4330701" y="2054225"/>
                  <a:ext cx="200025" cy="161925"/>
                </a:xfrm>
                <a:custGeom>
                  <a:avLst/>
                  <a:gdLst>
                    <a:gd name="T0" fmla="*/ 2147483647 w 126"/>
                    <a:gd name="T1" fmla="*/ 2147483647 h 102"/>
                    <a:gd name="T2" fmla="*/ 2147483647 w 126"/>
                    <a:gd name="T3" fmla="*/ 2147483647 h 102"/>
                    <a:gd name="T4" fmla="*/ 2147483647 w 126"/>
                    <a:gd name="T5" fmla="*/ 2147483647 h 102"/>
                    <a:gd name="T6" fmla="*/ 2147483647 w 126"/>
                    <a:gd name="T7" fmla="*/ 2147483647 h 102"/>
                    <a:gd name="T8" fmla="*/ 2147483647 w 126"/>
                    <a:gd name="T9" fmla="*/ 2147483647 h 102"/>
                    <a:gd name="T10" fmla="*/ 2147483647 w 126"/>
                    <a:gd name="T11" fmla="*/ 0 h 102"/>
                    <a:gd name="T12" fmla="*/ 2147483647 w 126"/>
                    <a:gd name="T13" fmla="*/ 2147483647 h 102"/>
                    <a:gd name="T14" fmla="*/ 2147483647 w 126"/>
                    <a:gd name="T15" fmla="*/ 2147483647 h 102"/>
                    <a:gd name="T16" fmla="*/ 0 w 126"/>
                    <a:gd name="T17" fmla="*/ 2147483647 h 102"/>
                    <a:gd name="T18" fmla="*/ 2147483647 w 126"/>
                    <a:gd name="T19" fmla="*/ 2147483647 h 102"/>
                    <a:gd name="T20" fmla="*/ 2147483647 w 126"/>
                    <a:gd name="T21" fmla="*/ 2147483647 h 102"/>
                    <a:gd name="T22" fmla="*/ 2147483647 w 126"/>
                    <a:gd name="T23" fmla="*/ 2147483647 h 102"/>
                    <a:gd name="T24" fmla="*/ 2147483647 w 126"/>
                    <a:gd name="T25" fmla="*/ 2147483647 h 102"/>
                    <a:gd name="T26" fmla="*/ 2147483647 w 126"/>
                    <a:gd name="T27" fmla="*/ 2147483647 h 102"/>
                    <a:gd name="T28" fmla="*/ 2147483647 w 126"/>
                    <a:gd name="T29" fmla="*/ 2147483647 h 102"/>
                    <a:gd name="T30" fmla="*/ 2147483647 w 126"/>
                    <a:gd name="T31" fmla="*/ 2147483647 h 102"/>
                    <a:gd name="T32" fmla="*/ 2147483647 w 126"/>
                    <a:gd name="T33" fmla="*/ 2147483647 h 102"/>
                    <a:gd name="T34" fmla="*/ 2147483647 w 126"/>
                    <a:gd name="T35" fmla="*/ 2147483647 h 102"/>
                    <a:gd name="T36" fmla="*/ 2147483647 w 126"/>
                    <a:gd name="T37" fmla="*/ 2147483647 h 102"/>
                    <a:gd name="T38" fmla="*/ 2147483647 w 126"/>
                    <a:gd name="T39" fmla="*/ 2147483647 h 102"/>
                    <a:gd name="T40" fmla="*/ 2147483647 w 126"/>
                    <a:gd name="T41" fmla="*/ 2147483647 h 102"/>
                    <a:gd name="T42" fmla="*/ 2147483647 w 126"/>
                    <a:gd name="T43" fmla="*/ 2147483647 h 102"/>
                    <a:gd name="T44" fmla="*/ 2147483647 w 126"/>
                    <a:gd name="T45" fmla="*/ 2147483647 h 102"/>
                    <a:gd name="T46" fmla="*/ 2147483647 w 126"/>
                    <a:gd name="T47" fmla="*/ 2147483647 h 102"/>
                    <a:gd name="T48" fmla="*/ 2147483647 w 126"/>
                    <a:gd name="T49" fmla="*/ 2147483647 h 10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26"/>
                    <a:gd name="T76" fmla="*/ 0 h 102"/>
                    <a:gd name="T77" fmla="*/ 126 w 126"/>
                    <a:gd name="T78" fmla="*/ 102 h 10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26" h="102">
                      <a:moveTo>
                        <a:pt x="116" y="20"/>
                      </a:moveTo>
                      <a:lnTo>
                        <a:pt x="111" y="16"/>
                      </a:lnTo>
                      <a:lnTo>
                        <a:pt x="106" y="14"/>
                      </a:lnTo>
                      <a:lnTo>
                        <a:pt x="102" y="12"/>
                      </a:lnTo>
                      <a:lnTo>
                        <a:pt x="98" y="9"/>
                      </a:lnTo>
                      <a:lnTo>
                        <a:pt x="96" y="0"/>
                      </a:lnTo>
                      <a:lnTo>
                        <a:pt x="43" y="24"/>
                      </a:lnTo>
                      <a:lnTo>
                        <a:pt x="18" y="46"/>
                      </a:lnTo>
                      <a:lnTo>
                        <a:pt x="0" y="93"/>
                      </a:lnTo>
                      <a:lnTo>
                        <a:pt x="7" y="96"/>
                      </a:lnTo>
                      <a:lnTo>
                        <a:pt x="14" y="98"/>
                      </a:lnTo>
                      <a:lnTo>
                        <a:pt x="23" y="101"/>
                      </a:lnTo>
                      <a:lnTo>
                        <a:pt x="33" y="101"/>
                      </a:lnTo>
                      <a:lnTo>
                        <a:pt x="43" y="102"/>
                      </a:lnTo>
                      <a:lnTo>
                        <a:pt x="56" y="101"/>
                      </a:lnTo>
                      <a:lnTo>
                        <a:pt x="68" y="98"/>
                      </a:lnTo>
                      <a:lnTo>
                        <a:pt x="83" y="96"/>
                      </a:lnTo>
                      <a:lnTo>
                        <a:pt x="100" y="89"/>
                      </a:lnTo>
                      <a:lnTo>
                        <a:pt x="113" y="80"/>
                      </a:lnTo>
                      <a:lnTo>
                        <a:pt x="121" y="69"/>
                      </a:lnTo>
                      <a:lnTo>
                        <a:pt x="124" y="56"/>
                      </a:lnTo>
                      <a:lnTo>
                        <a:pt x="126" y="44"/>
                      </a:lnTo>
                      <a:lnTo>
                        <a:pt x="123" y="32"/>
                      </a:lnTo>
                      <a:lnTo>
                        <a:pt x="121" y="24"/>
                      </a:lnTo>
                      <a:lnTo>
                        <a:pt x="116" y="2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59" name="Freeform 23"/>
                <p:cNvSpPr>
                  <a:spLocks/>
                </p:cNvSpPr>
                <p:nvPr/>
              </p:nvSpPr>
              <p:spPr bwMode="auto">
                <a:xfrm>
                  <a:off x="4232276" y="1946275"/>
                  <a:ext cx="250825" cy="255588"/>
                </a:xfrm>
                <a:custGeom>
                  <a:avLst/>
                  <a:gdLst>
                    <a:gd name="T0" fmla="*/ 2147483647 w 158"/>
                    <a:gd name="T1" fmla="*/ 2147483647 h 161"/>
                    <a:gd name="T2" fmla="*/ 2147483647 w 158"/>
                    <a:gd name="T3" fmla="*/ 2147483647 h 161"/>
                    <a:gd name="T4" fmla="*/ 2147483647 w 158"/>
                    <a:gd name="T5" fmla="*/ 2147483647 h 161"/>
                    <a:gd name="T6" fmla="*/ 2147483647 w 158"/>
                    <a:gd name="T7" fmla="*/ 2147483647 h 161"/>
                    <a:gd name="T8" fmla="*/ 2147483647 w 158"/>
                    <a:gd name="T9" fmla="*/ 2147483647 h 161"/>
                    <a:gd name="T10" fmla="*/ 2147483647 w 158"/>
                    <a:gd name="T11" fmla="*/ 2147483647 h 161"/>
                    <a:gd name="T12" fmla="*/ 2147483647 w 158"/>
                    <a:gd name="T13" fmla="*/ 2147483647 h 161"/>
                    <a:gd name="T14" fmla="*/ 2147483647 w 158"/>
                    <a:gd name="T15" fmla="*/ 2147483647 h 161"/>
                    <a:gd name="T16" fmla="*/ 2147483647 w 158"/>
                    <a:gd name="T17" fmla="*/ 0 h 161"/>
                    <a:gd name="T18" fmla="*/ 2147483647 w 158"/>
                    <a:gd name="T19" fmla="*/ 2147483647 h 161"/>
                    <a:gd name="T20" fmla="*/ 2147483647 w 158"/>
                    <a:gd name="T21" fmla="*/ 2147483647 h 161"/>
                    <a:gd name="T22" fmla="*/ 2147483647 w 158"/>
                    <a:gd name="T23" fmla="*/ 2147483647 h 161"/>
                    <a:gd name="T24" fmla="*/ 2147483647 w 158"/>
                    <a:gd name="T25" fmla="*/ 2147483647 h 161"/>
                    <a:gd name="T26" fmla="*/ 2147483647 w 158"/>
                    <a:gd name="T27" fmla="*/ 2147483647 h 161"/>
                    <a:gd name="T28" fmla="*/ 0 w 158"/>
                    <a:gd name="T29" fmla="*/ 2147483647 h 161"/>
                    <a:gd name="T30" fmla="*/ 2147483647 w 158"/>
                    <a:gd name="T31" fmla="*/ 2147483647 h 161"/>
                    <a:gd name="T32" fmla="*/ 2147483647 w 158"/>
                    <a:gd name="T33" fmla="*/ 2147483647 h 161"/>
                    <a:gd name="T34" fmla="*/ 2147483647 w 158"/>
                    <a:gd name="T35" fmla="*/ 2147483647 h 161"/>
                    <a:gd name="T36" fmla="*/ 2147483647 w 158"/>
                    <a:gd name="T37" fmla="*/ 2147483647 h 161"/>
                    <a:gd name="T38" fmla="*/ 2147483647 w 158"/>
                    <a:gd name="T39" fmla="*/ 2147483647 h 161"/>
                    <a:gd name="T40" fmla="*/ 2147483647 w 158"/>
                    <a:gd name="T41" fmla="*/ 2147483647 h 161"/>
                    <a:gd name="T42" fmla="*/ 2147483647 w 158"/>
                    <a:gd name="T43" fmla="*/ 2147483647 h 161"/>
                    <a:gd name="T44" fmla="*/ 2147483647 w 158"/>
                    <a:gd name="T45" fmla="*/ 2147483647 h 161"/>
                    <a:gd name="T46" fmla="*/ 2147483647 w 158"/>
                    <a:gd name="T47" fmla="*/ 2147483647 h 161"/>
                    <a:gd name="T48" fmla="*/ 2147483647 w 158"/>
                    <a:gd name="T49" fmla="*/ 2147483647 h 161"/>
                    <a:gd name="T50" fmla="*/ 2147483647 w 158"/>
                    <a:gd name="T51" fmla="*/ 2147483647 h 161"/>
                    <a:gd name="T52" fmla="*/ 2147483647 w 158"/>
                    <a:gd name="T53" fmla="*/ 2147483647 h 161"/>
                    <a:gd name="T54" fmla="*/ 2147483647 w 158"/>
                    <a:gd name="T55" fmla="*/ 2147483647 h 161"/>
                    <a:gd name="T56" fmla="*/ 2147483647 w 158"/>
                    <a:gd name="T57" fmla="*/ 2147483647 h 161"/>
                    <a:gd name="T58" fmla="*/ 2147483647 w 158"/>
                    <a:gd name="T59" fmla="*/ 2147483647 h 161"/>
                    <a:gd name="T60" fmla="*/ 2147483647 w 158"/>
                    <a:gd name="T61" fmla="*/ 2147483647 h 161"/>
                    <a:gd name="T62" fmla="*/ 2147483647 w 158"/>
                    <a:gd name="T63" fmla="*/ 2147483647 h 161"/>
                    <a:gd name="T64" fmla="*/ 2147483647 w 158"/>
                    <a:gd name="T65" fmla="*/ 2147483647 h 161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58"/>
                    <a:gd name="T100" fmla="*/ 0 h 161"/>
                    <a:gd name="T101" fmla="*/ 158 w 158"/>
                    <a:gd name="T102" fmla="*/ 161 h 161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58" h="161">
                      <a:moveTo>
                        <a:pt x="105" y="92"/>
                      </a:moveTo>
                      <a:lnTo>
                        <a:pt x="158" y="68"/>
                      </a:lnTo>
                      <a:lnTo>
                        <a:pt x="157" y="68"/>
                      </a:lnTo>
                      <a:lnTo>
                        <a:pt x="80" y="88"/>
                      </a:lnTo>
                      <a:lnTo>
                        <a:pt x="44" y="40"/>
                      </a:lnTo>
                      <a:lnTo>
                        <a:pt x="44" y="33"/>
                      </a:lnTo>
                      <a:lnTo>
                        <a:pt x="41" y="19"/>
                      </a:lnTo>
                      <a:lnTo>
                        <a:pt x="38" y="6"/>
                      </a:lnTo>
                      <a:lnTo>
                        <a:pt x="31" y="0"/>
                      </a:lnTo>
                      <a:lnTo>
                        <a:pt x="36" y="76"/>
                      </a:lnTo>
                      <a:lnTo>
                        <a:pt x="36" y="77"/>
                      </a:lnTo>
                      <a:lnTo>
                        <a:pt x="37" y="79"/>
                      </a:lnTo>
                      <a:lnTo>
                        <a:pt x="39" y="81"/>
                      </a:lnTo>
                      <a:lnTo>
                        <a:pt x="43" y="84"/>
                      </a:lnTo>
                      <a:lnTo>
                        <a:pt x="0" y="90"/>
                      </a:lnTo>
                      <a:lnTo>
                        <a:pt x="4" y="102"/>
                      </a:lnTo>
                      <a:lnTo>
                        <a:pt x="8" y="108"/>
                      </a:lnTo>
                      <a:lnTo>
                        <a:pt x="12" y="110"/>
                      </a:lnTo>
                      <a:lnTo>
                        <a:pt x="12" y="113"/>
                      </a:lnTo>
                      <a:lnTo>
                        <a:pt x="11" y="122"/>
                      </a:lnTo>
                      <a:lnTo>
                        <a:pt x="14" y="130"/>
                      </a:lnTo>
                      <a:lnTo>
                        <a:pt x="20" y="137"/>
                      </a:lnTo>
                      <a:lnTo>
                        <a:pt x="27" y="141"/>
                      </a:lnTo>
                      <a:lnTo>
                        <a:pt x="35" y="146"/>
                      </a:lnTo>
                      <a:lnTo>
                        <a:pt x="41" y="148"/>
                      </a:lnTo>
                      <a:lnTo>
                        <a:pt x="46" y="150"/>
                      </a:lnTo>
                      <a:lnTo>
                        <a:pt x="48" y="150"/>
                      </a:lnTo>
                      <a:lnTo>
                        <a:pt x="51" y="153"/>
                      </a:lnTo>
                      <a:lnTo>
                        <a:pt x="54" y="156"/>
                      </a:lnTo>
                      <a:lnTo>
                        <a:pt x="57" y="158"/>
                      </a:lnTo>
                      <a:lnTo>
                        <a:pt x="62" y="161"/>
                      </a:lnTo>
                      <a:lnTo>
                        <a:pt x="80" y="114"/>
                      </a:lnTo>
                      <a:lnTo>
                        <a:pt x="105" y="9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0" name="Freeform 24"/>
                <p:cNvSpPr>
                  <a:spLocks/>
                </p:cNvSpPr>
                <p:nvPr/>
              </p:nvSpPr>
              <p:spPr bwMode="auto">
                <a:xfrm>
                  <a:off x="4421188" y="2068513"/>
                  <a:ext cx="28575" cy="33338"/>
                </a:xfrm>
                <a:custGeom>
                  <a:avLst/>
                  <a:gdLst>
                    <a:gd name="T0" fmla="*/ 0 w 18"/>
                    <a:gd name="T1" fmla="*/ 2147483647 h 21"/>
                    <a:gd name="T2" fmla="*/ 2147483647 w 18"/>
                    <a:gd name="T3" fmla="*/ 2147483647 h 21"/>
                    <a:gd name="T4" fmla="*/ 2147483647 w 18"/>
                    <a:gd name="T5" fmla="*/ 2147483647 h 21"/>
                    <a:gd name="T6" fmla="*/ 2147483647 w 18"/>
                    <a:gd name="T7" fmla="*/ 2147483647 h 21"/>
                    <a:gd name="T8" fmla="*/ 2147483647 w 18"/>
                    <a:gd name="T9" fmla="*/ 0 h 21"/>
                    <a:gd name="T10" fmla="*/ 2147483647 w 18"/>
                    <a:gd name="T11" fmla="*/ 2147483647 h 21"/>
                    <a:gd name="T12" fmla="*/ 2147483647 w 18"/>
                    <a:gd name="T13" fmla="*/ 2147483647 h 21"/>
                    <a:gd name="T14" fmla="*/ 2147483647 w 18"/>
                    <a:gd name="T15" fmla="*/ 2147483647 h 21"/>
                    <a:gd name="T16" fmla="*/ 0 w 18"/>
                    <a:gd name="T17" fmla="*/ 2147483647 h 2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"/>
                    <a:gd name="T28" fmla="*/ 0 h 21"/>
                    <a:gd name="T29" fmla="*/ 18 w 18"/>
                    <a:gd name="T30" fmla="*/ 21 h 2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" h="21">
                      <a:moveTo>
                        <a:pt x="0" y="21"/>
                      </a:moveTo>
                      <a:lnTo>
                        <a:pt x="2" y="19"/>
                      </a:lnTo>
                      <a:lnTo>
                        <a:pt x="7" y="14"/>
                      </a:lnTo>
                      <a:lnTo>
                        <a:pt x="11" y="8"/>
                      </a:lnTo>
                      <a:lnTo>
                        <a:pt x="11" y="0"/>
                      </a:lnTo>
                      <a:lnTo>
                        <a:pt x="14" y="4"/>
                      </a:lnTo>
                      <a:lnTo>
                        <a:pt x="18" y="11"/>
                      </a:lnTo>
                      <a:lnTo>
                        <a:pt x="15" y="17"/>
                      </a:lnTo>
                      <a:lnTo>
                        <a:pt x="0" y="2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1" name="Freeform 25"/>
                <p:cNvSpPr>
                  <a:spLocks/>
                </p:cNvSpPr>
                <p:nvPr/>
              </p:nvSpPr>
              <p:spPr bwMode="auto">
                <a:xfrm>
                  <a:off x="3930651" y="2079625"/>
                  <a:ext cx="1147763" cy="2217738"/>
                </a:xfrm>
                <a:custGeom>
                  <a:avLst/>
                  <a:gdLst>
                    <a:gd name="T0" fmla="*/ 2147483647 w 723"/>
                    <a:gd name="T1" fmla="*/ 2147483647 h 1397"/>
                    <a:gd name="T2" fmla="*/ 2147483647 w 723"/>
                    <a:gd name="T3" fmla="*/ 2147483647 h 1397"/>
                    <a:gd name="T4" fmla="*/ 2147483647 w 723"/>
                    <a:gd name="T5" fmla="*/ 2147483647 h 1397"/>
                    <a:gd name="T6" fmla="*/ 2147483647 w 723"/>
                    <a:gd name="T7" fmla="*/ 2147483647 h 1397"/>
                    <a:gd name="T8" fmla="*/ 2147483647 w 723"/>
                    <a:gd name="T9" fmla="*/ 2147483647 h 1397"/>
                    <a:gd name="T10" fmla="*/ 2147483647 w 723"/>
                    <a:gd name="T11" fmla="*/ 2147483647 h 1397"/>
                    <a:gd name="T12" fmla="*/ 2147483647 w 723"/>
                    <a:gd name="T13" fmla="*/ 0 h 1397"/>
                    <a:gd name="T14" fmla="*/ 2147483647 w 723"/>
                    <a:gd name="T15" fmla="*/ 2147483647 h 1397"/>
                    <a:gd name="T16" fmla="*/ 2147483647 w 723"/>
                    <a:gd name="T17" fmla="*/ 2147483647 h 1397"/>
                    <a:gd name="T18" fmla="*/ 2147483647 w 723"/>
                    <a:gd name="T19" fmla="*/ 2147483647 h 1397"/>
                    <a:gd name="T20" fmla="*/ 2147483647 w 723"/>
                    <a:gd name="T21" fmla="*/ 2147483647 h 1397"/>
                    <a:gd name="T22" fmla="*/ 2147483647 w 723"/>
                    <a:gd name="T23" fmla="*/ 2147483647 h 1397"/>
                    <a:gd name="T24" fmla="*/ 2147483647 w 723"/>
                    <a:gd name="T25" fmla="*/ 2147483647 h 1397"/>
                    <a:gd name="T26" fmla="*/ 2147483647 w 723"/>
                    <a:gd name="T27" fmla="*/ 2147483647 h 1397"/>
                    <a:gd name="T28" fmla="*/ 2147483647 w 723"/>
                    <a:gd name="T29" fmla="*/ 2147483647 h 1397"/>
                    <a:gd name="T30" fmla="*/ 2147483647 w 723"/>
                    <a:gd name="T31" fmla="*/ 2147483647 h 1397"/>
                    <a:gd name="T32" fmla="*/ 2147483647 w 723"/>
                    <a:gd name="T33" fmla="*/ 2147483647 h 1397"/>
                    <a:gd name="T34" fmla="*/ 2147483647 w 723"/>
                    <a:gd name="T35" fmla="*/ 2147483647 h 1397"/>
                    <a:gd name="T36" fmla="*/ 0 w 723"/>
                    <a:gd name="T37" fmla="*/ 2147483647 h 1397"/>
                    <a:gd name="T38" fmla="*/ 2147483647 w 723"/>
                    <a:gd name="T39" fmla="*/ 2147483647 h 1397"/>
                    <a:gd name="T40" fmla="*/ 2147483647 w 723"/>
                    <a:gd name="T41" fmla="*/ 2147483647 h 1397"/>
                    <a:gd name="T42" fmla="*/ 2147483647 w 723"/>
                    <a:gd name="T43" fmla="*/ 2147483647 h 1397"/>
                    <a:gd name="T44" fmla="*/ 2147483647 w 723"/>
                    <a:gd name="T45" fmla="*/ 2147483647 h 1397"/>
                    <a:gd name="T46" fmla="*/ 2147483647 w 723"/>
                    <a:gd name="T47" fmla="*/ 2147483647 h 1397"/>
                    <a:gd name="T48" fmla="*/ 2147483647 w 723"/>
                    <a:gd name="T49" fmla="*/ 2147483647 h 1397"/>
                    <a:gd name="T50" fmla="*/ 2147483647 w 723"/>
                    <a:gd name="T51" fmla="*/ 2147483647 h 1397"/>
                    <a:gd name="T52" fmla="*/ 2147483647 w 723"/>
                    <a:gd name="T53" fmla="*/ 2147483647 h 1397"/>
                    <a:gd name="T54" fmla="*/ 2147483647 w 723"/>
                    <a:gd name="T55" fmla="*/ 2147483647 h 1397"/>
                    <a:gd name="T56" fmla="*/ 2147483647 w 723"/>
                    <a:gd name="T57" fmla="*/ 2147483647 h 1397"/>
                    <a:gd name="T58" fmla="*/ 2147483647 w 723"/>
                    <a:gd name="T59" fmla="*/ 2147483647 h 1397"/>
                    <a:gd name="T60" fmla="*/ 2147483647 w 723"/>
                    <a:gd name="T61" fmla="*/ 2147483647 h 1397"/>
                    <a:gd name="T62" fmla="*/ 2147483647 w 723"/>
                    <a:gd name="T63" fmla="*/ 2147483647 h 1397"/>
                    <a:gd name="T64" fmla="*/ 2147483647 w 723"/>
                    <a:gd name="T65" fmla="*/ 2147483647 h 1397"/>
                    <a:gd name="T66" fmla="*/ 2147483647 w 723"/>
                    <a:gd name="T67" fmla="*/ 2147483647 h 1397"/>
                    <a:gd name="T68" fmla="*/ 2147483647 w 723"/>
                    <a:gd name="T69" fmla="*/ 2147483647 h 1397"/>
                    <a:gd name="T70" fmla="*/ 2147483647 w 723"/>
                    <a:gd name="T71" fmla="*/ 2147483647 h 1397"/>
                    <a:gd name="T72" fmla="*/ 2147483647 w 723"/>
                    <a:gd name="T73" fmla="*/ 2147483647 h 1397"/>
                    <a:gd name="T74" fmla="*/ 2147483647 w 723"/>
                    <a:gd name="T75" fmla="*/ 2147483647 h 1397"/>
                    <a:gd name="T76" fmla="*/ 2147483647 w 723"/>
                    <a:gd name="T77" fmla="*/ 2147483647 h 1397"/>
                    <a:gd name="T78" fmla="*/ 2147483647 w 723"/>
                    <a:gd name="T79" fmla="*/ 2147483647 h 1397"/>
                    <a:gd name="T80" fmla="*/ 2147483647 w 723"/>
                    <a:gd name="T81" fmla="*/ 2147483647 h 1397"/>
                    <a:gd name="T82" fmla="*/ 2147483647 w 723"/>
                    <a:gd name="T83" fmla="*/ 2147483647 h 1397"/>
                    <a:gd name="T84" fmla="*/ 2147483647 w 723"/>
                    <a:gd name="T85" fmla="*/ 2147483647 h 1397"/>
                    <a:gd name="T86" fmla="*/ 2147483647 w 723"/>
                    <a:gd name="T87" fmla="*/ 2147483647 h 1397"/>
                    <a:gd name="T88" fmla="*/ 2147483647 w 723"/>
                    <a:gd name="T89" fmla="*/ 2147483647 h 1397"/>
                    <a:gd name="T90" fmla="*/ 2147483647 w 723"/>
                    <a:gd name="T91" fmla="*/ 2147483647 h 1397"/>
                    <a:gd name="T92" fmla="*/ 2147483647 w 723"/>
                    <a:gd name="T93" fmla="*/ 2147483647 h 1397"/>
                    <a:gd name="T94" fmla="*/ 2147483647 w 723"/>
                    <a:gd name="T95" fmla="*/ 2147483647 h 1397"/>
                    <a:gd name="T96" fmla="*/ 2147483647 w 723"/>
                    <a:gd name="T97" fmla="*/ 2147483647 h 1397"/>
                    <a:gd name="T98" fmla="*/ 2147483647 w 723"/>
                    <a:gd name="T99" fmla="*/ 2147483647 h 1397"/>
                    <a:gd name="T100" fmla="*/ 2147483647 w 723"/>
                    <a:gd name="T101" fmla="*/ 2147483647 h 1397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723"/>
                    <a:gd name="T154" fmla="*/ 0 h 1397"/>
                    <a:gd name="T155" fmla="*/ 723 w 723"/>
                    <a:gd name="T156" fmla="*/ 1397 h 1397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723" h="1397">
                      <a:moveTo>
                        <a:pt x="723" y="224"/>
                      </a:moveTo>
                      <a:lnTo>
                        <a:pt x="617" y="181"/>
                      </a:lnTo>
                      <a:lnTo>
                        <a:pt x="614" y="282"/>
                      </a:lnTo>
                      <a:lnTo>
                        <a:pt x="614" y="303"/>
                      </a:lnTo>
                      <a:lnTo>
                        <a:pt x="614" y="354"/>
                      </a:lnTo>
                      <a:lnTo>
                        <a:pt x="593" y="369"/>
                      </a:lnTo>
                      <a:lnTo>
                        <a:pt x="577" y="306"/>
                      </a:lnTo>
                      <a:lnTo>
                        <a:pt x="583" y="143"/>
                      </a:lnTo>
                      <a:lnTo>
                        <a:pt x="583" y="135"/>
                      </a:lnTo>
                      <a:lnTo>
                        <a:pt x="581" y="114"/>
                      </a:lnTo>
                      <a:lnTo>
                        <a:pt x="573" y="89"/>
                      </a:lnTo>
                      <a:lnTo>
                        <a:pt x="555" y="64"/>
                      </a:lnTo>
                      <a:lnTo>
                        <a:pt x="545" y="57"/>
                      </a:lnTo>
                      <a:lnTo>
                        <a:pt x="534" y="48"/>
                      </a:lnTo>
                      <a:lnTo>
                        <a:pt x="520" y="39"/>
                      </a:lnTo>
                      <a:lnTo>
                        <a:pt x="505" y="30"/>
                      </a:lnTo>
                      <a:lnTo>
                        <a:pt x="492" y="22"/>
                      </a:lnTo>
                      <a:lnTo>
                        <a:pt x="480" y="15"/>
                      </a:lnTo>
                      <a:lnTo>
                        <a:pt x="473" y="10"/>
                      </a:lnTo>
                      <a:lnTo>
                        <a:pt x="470" y="8"/>
                      </a:lnTo>
                      <a:lnTo>
                        <a:pt x="370" y="0"/>
                      </a:lnTo>
                      <a:lnTo>
                        <a:pt x="343" y="50"/>
                      </a:lnTo>
                      <a:lnTo>
                        <a:pt x="341" y="47"/>
                      </a:lnTo>
                      <a:lnTo>
                        <a:pt x="339" y="48"/>
                      </a:lnTo>
                      <a:lnTo>
                        <a:pt x="333" y="51"/>
                      </a:lnTo>
                      <a:lnTo>
                        <a:pt x="326" y="63"/>
                      </a:lnTo>
                      <a:lnTo>
                        <a:pt x="320" y="85"/>
                      </a:lnTo>
                      <a:lnTo>
                        <a:pt x="319" y="89"/>
                      </a:lnTo>
                      <a:lnTo>
                        <a:pt x="318" y="93"/>
                      </a:lnTo>
                      <a:lnTo>
                        <a:pt x="317" y="96"/>
                      </a:lnTo>
                      <a:lnTo>
                        <a:pt x="316" y="99"/>
                      </a:lnTo>
                      <a:lnTo>
                        <a:pt x="310" y="98"/>
                      </a:lnTo>
                      <a:lnTo>
                        <a:pt x="305" y="95"/>
                      </a:lnTo>
                      <a:lnTo>
                        <a:pt x="299" y="87"/>
                      </a:lnTo>
                      <a:lnTo>
                        <a:pt x="293" y="72"/>
                      </a:lnTo>
                      <a:lnTo>
                        <a:pt x="289" y="63"/>
                      </a:lnTo>
                      <a:lnTo>
                        <a:pt x="282" y="54"/>
                      </a:lnTo>
                      <a:lnTo>
                        <a:pt x="275" y="46"/>
                      </a:lnTo>
                      <a:lnTo>
                        <a:pt x="273" y="44"/>
                      </a:lnTo>
                      <a:lnTo>
                        <a:pt x="273" y="46"/>
                      </a:lnTo>
                      <a:lnTo>
                        <a:pt x="271" y="53"/>
                      </a:lnTo>
                      <a:lnTo>
                        <a:pt x="270" y="62"/>
                      </a:lnTo>
                      <a:lnTo>
                        <a:pt x="269" y="72"/>
                      </a:lnTo>
                      <a:lnTo>
                        <a:pt x="225" y="42"/>
                      </a:lnTo>
                      <a:lnTo>
                        <a:pt x="207" y="56"/>
                      </a:lnTo>
                      <a:lnTo>
                        <a:pt x="190" y="70"/>
                      </a:lnTo>
                      <a:lnTo>
                        <a:pt x="173" y="81"/>
                      </a:lnTo>
                      <a:lnTo>
                        <a:pt x="158" y="90"/>
                      </a:lnTo>
                      <a:lnTo>
                        <a:pt x="146" y="98"/>
                      </a:lnTo>
                      <a:lnTo>
                        <a:pt x="136" y="105"/>
                      </a:lnTo>
                      <a:lnTo>
                        <a:pt x="129" y="108"/>
                      </a:lnTo>
                      <a:lnTo>
                        <a:pt x="126" y="110"/>
                      </a:lnTo>
                      <a:lnTo>
                        <a:pt x="52" y="189"/>
                      </a:lnTo>
                      <a:lnTo>
                        <a:pt x="16" y="253"/>
                      </a:lnTo>
                      <a:lnTo>
                        <a:pt x="16" y="322"/>
                      </a:lnTo>
                      <a:lnTo>
                        <a:pt x="0" y="381"/>
                      </a:lnTo>
                      <a:lnTo>
                        <a:pt x="0" y="481"/>
                      </a:lnTo>
                      <a:lnTo>
                        <a:pt x="10" y="715"/>
                      </a:lnTo>
                      <a:lnTo>
                        <a:pt x="15" y="728"/>
                      </a:lnTo>
                      <a:lnTo>
                        <a:pt x="76" y="739"/>
                      </a:lnTo>
                      <a:lnTo>
                        <a:pt x="84" y="645"/>
                      </a:lnTo>
                      <a:lnTo>
                        <a:pt x="102" y="624"/>
                      </a:lnTo>
                      <a:lnTo>
                        <a:pt x="78" y="503"/>
                      </a:lnTo>
                      <a:lnTo>
                        <a:pt x="86" y="477"/>
                      </a:lnTo>
                      <a:lnTo>
                        <a:pt x="57" y="397"/>
                      </a:lnTo>
                      <a:lnTo>
                        <a:pt x="84" y="431"/>
                      </a:lnTo>
                      <a:lnTo>
                        <a:pt x="92" y="325"/>
                      </a:lnTo>
                      <a:lnTo>
                        <a:pt x="118" y="261"/>
                      </a:lnTo>
                      <a:lnTo>
                        <a:pt x="190" y="303"/>
                      </a:lnTo>
                      <a:lnTo>
                        <a:pt x="134" y="319"/>
                      </a:lnTo>
                      <a:lnTo>
                        <a:pt x="188" y="367"/>
                      </a:lnTo>
                      <a:lnTo>
                        <a:pt x="140" y="369"/>
                      </a:lnTo>
                      <a:lnTo>
                        <a:pt x="169" y="485"/>
                      </a:lnTo>
                      <a:lnTo>
                        <a:pt x="190" y="535"/>
                      </a:lnTo>
                      <a:lnTo>
                        <a:pt x="156" y="556"/>
                      </a:lnTo>
                      <a:lnTo>
                        <a:pt x="198" y="616"/>
                      </a:lnTo>
                      <a:lnTo>
                        <a:pt x="156" y="640"/>
                      </a:lnTo>
                      <a:lnTo>
                        <a:pt x="169" y="767"/>
                      </a:lnTo>
                      <a:lnTo>
                        <a:pt x="206" y="922"/>
                      </a:lnTo>
                      <a:lnTo>
                        <a:pt x="202" y="1038"/>
                      </a:lnTo>
                      <a:lnTo>
                        <a:pt x="180" y="1092"/>
                      </a:lnTo>
                      <a:lnTo>
                        <a:pt x="186" y="1162"/>
                      </a:lnTo>
                      <a:lnTo>
                        <a:pt x="174" y="1236"/>
                      </a:lnTo>
                      <a:lnTo>
                        <a:pt x="172" y="1397"/>
                      </a:lnTo>
                      <a:lnTo>
                        <a:pt x="254" y="1389"/>
                      </a:lnTo>
                      <a:lnTo>
                        <a:pt x="289" y="1162"/>
                      </a:lnTo>
                      <a:lnTo>
                        <a:pt x="262" y="1066"/>
                      </a:lnTo>
                      <a:lnTo>
                        <a:pt x="294" y="1074"/>
                      </a:lnTo>
                      <a:lnTo>
                        <a:pt x="298" y="1061"/>
                      </a:lnTo>
                      <a:lnTo>
                        <a:pt x="306" y="1030"/>
                      </a:lnTo>
                      <a:lnTo>
                        <a:pt x="313" y="995"/>
                      </a:lnTo>
                      <a:lnTo>
                        <a:pt x="314" y="967"/>
                      </a:lnTo>
                      <a:lnTo>
                        <a:pt x="306" y="939"/>
                      </a:lnTo>
                      <a:lnTo>
                        <a:pt x="295" y="904"/>
                      </a:lnTo>
                      <a:lnTo>
                        <a:pt x="285" y="873"/>
                      </a:lnTo>
                      <a:lnTo>
                        <a:pt x="281" y="861"/>
                      </a:lnTo>
                      <a:lnTo>
                        <a:pt x="306" y="834"/>
                      </a:lnTo>
                      <a:lnTo>
                        <a:pt x="276" y="687"/>
                      </a:lnTo>
                      <a:lnTo>
                        <a:pt x="316" y="733"/>
                      </a:lnTo>
                      <a:lnTo>
                        <a:pt x="348" y="709"/>
                      </a:lnTo>
                      <a:lnTo>
                        <a:pt x="350" y="714"/>
                      </a:lnTo>
                      <a:lnTo>
                        <a:pt x="356" y="703"/>
                      </a:lnTo>
                      <a:lnTo>
                        <a:pt x="388" y="811"/>
                      </a:lnTo>
                      <a:lnTo>
                        <a:pt x="404" y="1028"/>
                      </a:lnTo>
                      <a:lnTo>
                        <a:pt x="430" y="1150"/>
                      </a:lnTo>
                      <a:lnTo>
                        <a:pt x="388" y="1268"/>
                      </a:lnTo>
                      <a:lnTo>
                        <a:pt x="391" y="1392"/>
                      </a:lnTo>
                      <a:lnTo>
                        <a:pt x="478" y="1396"/>
                      </a:lnTo>
                      <a:lnTo>
                        <a:pt x="467" y="1262"/>
                      </a:lnTo>
                      <a:lnTo>
                        <a:pt x="493" y="1250"/>
                      </a:lnTo>
                      <a:lnTo>
                        <a:pt x="462" y="1108"/>
                      </a:lnTo>
                      <a:lnTo>
                        <a:pt x="492" y="1130"/>
                      </a:lnTo>
                      <a:lnTo>
                        <a:pt x="489" y="1007"/>
                      </a:lnTo>
                      <a:lnTo>
                        <a:pt x="465" y="946"/>
                      </a:lnTo>
                      <a:lnTo>
                        <a:pt x="494" y="951"/>
                      </a:lnTo>
                      <a:lnTo>
                        <a:pt x="495" y="942"/>
                      </a:lnTo>
                      <a:lnTo>
                        <a:pt x="499" y="920"/>
                      </a:lnTo>
                      <a:lnTo>
                        <a:pt x="500" y="896"/>
                      </a:lnTo>
                      <a:lnTo>
                        <a:pt x="497" y="877"/>
                      </a:lnTo>
                      <a:lnTo>
                        <a:pt x="492" y="872"/>
                      </a:lnTo>
                      <a:lnTo>
                        <a:pt x="484" y="872"/>
                      </a:lnTo>
                      <a:lnTo>
                        <a:pt x="472" y="875"/>
                      </a:lnTo>
                      <a:lnTo>
                        <a:pt x="461" y="880"/>
                      </a:lnTo>
                      <a:lnTo>
                        <a:pt x="449" y="887"/>
                      </a:lnTo>
                      <a:lnTo>
                        <a:pt x="439" y="893"/>
                      </a:lnTo>
                      <a:lnTo>
                        <a:pt x="432" y="897"/>
                      </a:lnTo>
                      <a:lnTo>
                        <a:pt x="430" y="898"/>
                      </a:lnTo>
                      <a:lnTo>
                        <a:pt x="481" y="826"/>
                      </a:lnTo>
                      <a:lnTo>
                        <a:pt x="476" y="735"/>
                      </a:lnTo>
                      <a:lnTo>
                        <a:pt x="500" y="675"/>
                      </a:lnTo>
                      <a:lnTo>
                        <a:pt x="460" y="656"/>
                      </a:lnTo>
                      <a:lnTo>
                        <a:pt x="494" y="629"/>
                      </a:lnTo>
                      <a:lnTo>
                        <a:pt x="422" y="624"/>
                      </a:lnTo>
                      <a:lnTo>
                        <a:pt x="486" y="583"/>
                      </a:lnTo>
                      <a:lnTo>
                        <a:pt x="494" y="463"/>
                      </a:lnTo>
                      <a:lnTo>
                        <a:pt x="436" y="471"/>
                      </a:lnTo>
                      <a:lnTo>
                        <a:pt x="494" y="423"/>
                      </a:lnTo>
                      <a:lnTo>
                        <a:pt x="500" y="301"/>
                      </a:lnTo>
                      <a:lnTo>
                        <a:pt x="473" y="154"/>
                      </a:lnTo>
                      <a:lnTo>
                        <a:pt x="473" y="102"/>
                      </a:lnTo>
                      <a:lnTo>
                        <a:pt x="500" y="157"/>
                      </a:lnTo>
                      <a:lnTo>
                        <a:pt x="524" y="144"/>
                      </a:lnTo>
                      <a:lnTo>
                        <a:pt x="518" y="242"/>
                      </a:lnTo>
                      <a:lnTo>
                        <a:pt x="553" y="431"/>
                      </a:lnTo>
                      <a:lnTo>
                        <a:pt x="593" y="397"/>
                      </a:lnTo>
                      <a:lnTo>
                        <a:pt x="577" y="442"/>
                      </a:lnTo>
                      <a:lnTo>
                        <a:pt x="622" y="488"/>
                      </a:lnTo>
                      <a:lnTo>
                        <a:pt x="630" y="434"/>
                      </a:lnTo>
                      <a:lnTo>
                        <a:pt x="657" y="488"/>
                      </a:lnTo>
                      <a:lnTo>
                        <a:pt x="702" y="449"/>
                      </a:lnTo>
                      <a:lnTo>
                        <a:pt x="699" y="287"/>
                      </a:lnTo>
                      <a:lnTo>
                        <a:pt x="721" y="317"/>
                      </a:lnTo>
                      <a:lnTo>
                        <a:pt x="723" y="22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2" name="Freeform 26"/>
                <p:cNvSpPr>
                  <a:spLocks/>
                </p:cNvSpPr>
                <p:nvPr/>
              </p:nvSpPr>
              <p:spPr bwMode="auto">
                <a:xfrm>
                  <a:off x="4429126" y="2241550"/>
                  <a:ext cx="1588" cy="1588"/>
                </a:xfrm>
                <a:custGeom>
                  <a:avLst/>
                  <a:gdLst>
                    <a:gd name="T0" fmla="*/ 0 w 1588"/>
                    <a:gd name="T1" fmla="*/ 2147483647 h 1"/>
                    <a:gd name="T2" fmla="*/ 0 w 1588"/>
                    <a:gd name="T3" fmla="*/ 2147483647 h 1"/>
                    <a:gd name="T4" fmla="*/ 0 w 1588"/>
                    <a:gd name="T5" fmla="*/ 2147483647 h 1"/>
                    <a:gd name="T6" fmla="*/ 0 w 1588"/>
                    <a:gd name="T7" fmla="*/ 2147483647 h 1"/>
                    <a:gd name="T8" fmla="*/ 0 w 1588"/>
                    <a:gd name="T9" fmla="*/ 2147483647 h 1"/>
                    <a:gd name="T10" fmla="*/ 0 w 1588"/>
                    <a:gd name="T11" fmla="*/ 0 h 1"/>
                    <a:gd name="T12" fmla="*/ 0 w 1588"/>
                    <a:gd name="T13" fmla="*/ 2147483647 h 1"/>
                    <a:gd name="T14" fmla="*/ 0 w 1588"/>
                    <a:gd name="T15" fmla="*/ 2147483647 h 1"/>
                    <a:gd name="T16" fmla="*/ 0 w 1588"/>
                    <a:gd name="T17" fmla="*/ 2147483647 h 1"/>
                    <a:gd name="T18" fmla="*/ 0 w 1588"/>
                    <a:gd name="T19" fmla="*/ 2147483647 h 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88"/>
                    <a:gd name="T31" fmla="*/ 0 h 1"/>
                    <a:gd name="T32" fmla="*/ 1588 w 1588"/>
                    <a:gd name="T33" fmla="*/ 1 h 1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88" h="1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0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3" name="Freeform 27"/>
                <p:cNvSpPr>
                  <a:spLocks/>
                </p:cNvSpPr>
                <p:nvPr/>
              </p:nvSpPr>
              <p:spPr bwMode="auto">
                <a:xfrm>
                  <a:off x="4460876" y="3195638"/>
                  <a:ext cx="152400" cy="1093788"/>
                </a:xfrm>
                <a:custGeom>
                  <a:avLst/>
                  <a:gdLst>
                    <a:gd name="T0" fmla="*/ 2147483647 w 96"/>
                    <a:gd name="T1" fmla="*/ 2147483647 h 689"/>
                    <a:gd name="T2" fmla="*/ 2147483647 w 96"/>
                    <a:gd name="T3" fmla="*/ 2147483647 h 689"/>
                    <a:gd name="T4" fmla="*/ 2147483647 w 96"/>
                    <a:gd name="T5" fmla="*/ 2147483647 h 689"/>
                    <a:gd name="T6" fmla="*/ 2147483647 w 96"/>
                    <a:gd name="T7" fmla="*/ 0 h 689"/>
                    <a:gd name="T8" fmla="*/ 2147483647 w 96"/>
                    <a:gd name="T9" fmla="*/ 2147483647 h 689"/>
                    <a:gd name="T10" fmla="*/ 2147483647 w 96"/>
                    <a:gd name="T11" fmla="*/ 2147483647 h 689"/>
                    <a:gd name="T12" fmla="*/ 2147483647 w 96"/>
                    <a:gd name="T13" fmla="*/ 2147483647 h 689"/>
                    <a:gd name="T14" fmla="*/ 2147483647 w 96"/>
                    <a:gd name="T15" fmla="*/ 2147483647 h 689"/>
                    <a:gd name="T16" fmla="*/ 2147483647 w 96"/>
                    <a:gd name="T17" fmla="*/ 2147483647 h 689"/>
                    <a:gd name="T18" fmla="*/ 2147483647 w 96"/>
                    <a:gd name="T19" fmla="*/ 2147483647 h 689"/>
                    <a:gd name="T20" fmla="*/ 2147483647 w 96"/>
                    <a:gd name="T21" fmla="*/ 2147483647 h 689"/>
                    <a:gd name="T22" fmla="*/ 2147483647 w 96"/>
                    <a:gd name="T23" fmla="*/ 2147483647 h 689"/>
                    <a:gd name="T24" fmla="*/ 0 w 96"/>
                    <a:gd name="T25" fmla="*/ 2147483647 h 689"/>
                    <a:gd name="T26" fmla="*/ 2147483647 w 96"/>
                    <a:gd name="T27" fmla="*/ 2147483647 h 689"/>
                    <a:gd name="T28" fmla="*/ 2147483647 w 96"/>
                    <a:gd name="T29" fmla="*/ 2147483647 h 689"/>
                    <a:gd name="T30" fmla="*/ 2147483647 w 96"/>
                    <a:gd name="T31" fmla="*/ 2147483647 h 68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96"/>
                    <a:gd name="T49" fmla="*/ 0 h 689"/>
                    <a:gd name="T50" fmla="*/ 96 w 96"/>
                    <a:gd name="T51" fmla="*/ 689 h 689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96" h="689">
                      <a:moveTo>
                        <a:pt x="96" y="447"/>
                      </a:moveTo>
                      <a:lnTo>
                        <a:pt x="70" y="325"/>
                      </a:lnTo>
                      <a:lnTo>
                        <a:pt x="54" y="108"/>
                      </a:lnTo>
                      <a:lnTo>
                        <a:pt x="22" y="0"/>
                      </a:lnTo>
                      <a:lnTo>
                        <a:pt x="16" y="11"/>
                      </a:lnTo>
                      <a:lnTo>
                        <a:pt x="30" y="44"/>
                      </a:lnTo>
                      <a:lnTo>
                        <a:pt x="38" y="92"/>
                      </a:lnTo>
                      <a:lnTo>
                        <a:pt x="4" y="131"/>
                      </a:lnTo>
                      <a:lnTo>
                        <a:pt x="14" y="256"/>
                      </a:lnTo>
                      <a:lnTo>
                        <a:pt x="16" y="395"/>
                      </a:lnTo>
                      <a:lnTo>
                        <a:pt x="48" y="459"/>
                      </a:lnTo>
                      <a:lnTo>
                        <a:pt x="24" y="463"/>
                      </a:lnTo>
                      <a:lnTo>
                        <a:pt x="0" y="685"/>
                      </a:lnTo>
                      <a:lnTo>
                        <a:pt x="57" y="689"/>
                      </a:lnTo>
                      <a:lnTo>
                        <a:pt x="54" y="565"/>
                      </a:lnTo>
                      <a:lnTo>
                        <a:pt x="96" y="44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4" name="Freeform 28"/>
                <p:cNvSpPr>
                  <a:spLocks/>
                </p:cNvSpPr>
                <p:nvPr/>
              </p:nvSpPr>
              <p:spPr bwMode="auto">
                <a:xfrm>
                  <a:off x="4105276" y="3095625"/>
                  <a:ext cx="152400" cy="1208088"/>
                </a:xfrm>
                <a:custGeom>
                  <a:avLst/>
                  <a:gdLst>
                    <a:gd name="T0" fmla="*/ 2147483647 w 96"/>
                    <a:gd name="T1" fmla="*/ 2147483647 h 761"/>
                    <a:gd name="T2" fmla="*/ 2147483647 w 96"/>
                    <a:gd name="T3" fmla="*/ 2147483647 h 761"/>
                    <a:gd name="T4" fmla="*/ 2147483647 w 96"/>
                    <a:gd name="T5" fmla="*/ 2147483647 h 761"/>
                    <a:gd name="T6" fmla="*/ 2147483647 w 96"/>
                    <a:gd name="T7" fmla="*/ 2147483647 h 761"/>
                    <a:gd name="T8" fmla="*/ 2147483647 w 96"/>
                    <a:gd name="T9" fmla="*/ 2147483647 h 761"/>
                    <a:gd name="T10" fmla="*/ 2147483647 w 96"/>
                    <a:gd name="T11" fmla="*/ 0 h 761"/>
                    <a:gd name="T12" fmla="*/ 2147483647 w 96"/>
                    <a:gd name="T13" fmla="*/ 0 h 761"/>
                    <a:gd name="T14" fmla="*/ 2147483647 w 96"/>
                    <a:gd name="T15" fmla="*/ 2147483647 h 761"/>
                    <a:gd name="T16" fmla="*/ 2147483647 w 96"/>
                    <a:gd name="T17" fmla="*/ 2147483647 h 761"/>
                    <a:gd name="T18" fmla="*/ 2147483647 w 96"/>
                    <a:gd name="T19" fmla="*/ 2147483647 h 761"/>
                    <a:gd name="T20" fmla="*/ 2147483647 w 96"/>
                    <a:gd name="T21" fmla="*/ 2147483647 h 761"/>
                    <a:gd name="T22" fmla="*/ 2147483647 w 96"/>
                    <a:gd name="T23" fmla="*/ 2147483647 h 761"/>
                    <a:gd name="T24" fmla="*/ 2147483647 w 96"/>
                    <a:gd name="T25" fmla="*/ 2147483647 h 761"/>
                    <a:gd name="T26" fmla="*/ 2147483647 w 96"/>
                    <a:gd name="T27" fmla="*/ 2147483647 h 761"/>
                    <a:gd name="T28" fmla="*/ 0 w 96"/>
                    <a:gd name="T29" fmla="*/ 2147483647 h 761"/>
                    <a:gd name="T30" fmla="*/ 2147483647 w 96"/>
                    <a:gd name="T31" fmla="*/ 2147483647 h 761"/>
                    <a:gd name="T32" fmla="*/ 2147483647 w 96"/>
                    <a:gd name="T33" fmla="*/ 2147483647 h 761"/>
                    <a:gd name="T34" fmla="*/ 2147483647 w 96"/>
                    <a:gd name="T35" fmla="*/ 2147483647 h 761"/>
                    <a:gd name="T36" fmla="*/ 2147483647 w 96"/>
                    <a:gd name="T37" fmla="*/ 2147483647 h 761"/>
                    <a:gd name="T38" fmla="*/ 2147483647 w 96"/>
                    <a:gd name="T39" fmla="*/ 2147483647 h 761"/>
                    <a:gd name="T40" fmla="*/ 2147483647 w 96"/>
                    <a:gd name="T41" fmla="*/ 2147483647 h 761"/>
                    <a:gd name="T42" fmla="*/ 2147483647 w 96"/>
                    <a:gd name="T43" fmla="*/ 2147483647 h 761"/>
                    <a:gd name="T44" fmla="*/ 2147483647 w 96"/>
                    <a:gd name="T45" fmla="*/ 2147483647 h 761"/>
                    <a:gd name="T46" fmla="*/ 2147483647 w 96"/>
                    <a:gd name="T47" fmla="*/ 2147483647 h 761"/>
                    <a:gd name="T48" fmla="*/ 2147483647 w 96"/>
                    <a:gd name="T49" fmla="*/ 2147483647 h 761"/>
                    <a:gd name="T50" fmla="*/ 2147483647 w 96"/>
                    <a:gd name="T51" fmla="*/ 2147483647 h 76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96"/>
                    <a:gd name="T79" fmla="*/ 0 h 761"/>
                    <a:gd name="T80" fmla="*/ 96 w 96"/>
                    <a:gd name="T81" fmla="*/ 761 h 76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96" h="761">
                      <a:moveTo>
                        <a:pt x="76" y="522"/>
                      </a:moveTo>
                      <a:lnTo>
                        <a:pt x="70" y="452"/>
                      </a:lnTo>
                      <a:lnTo>
                        <a:pt x="92" y="398"/>
                      </a:lnTo>
                      <a:lnTo>
                        <a:pt x="96" y="282"/>
                      </a:lnTo>
                      <a:lnTo>
                        <a:pt x="59" y="127"/>
                      </a:lnTo>
                      <a:lnTo>
                        <a:pt x="46" y="0"/>
                      </a:lnTo>
                      <a:lnTo>
                        <a:pt x="16" y="125"/>
                      </a:lnTo>
                      <a:lnTo>
                        <a:pt x="40" y="261"/>
                      </a:lnTo>
                      <a:lnTo>
                        <a:pt x="76" y="324"/>
                      </a:lnTo>
                      <a:lnTo>
                        <a:pt x="40" y="327"/>
                      </a:lnTo>
                      <a:lnTo>
                        <a:pt x="56" y="422"/>
                      </a:lnTo>
                      <a:lnTo>
                        <a:pt x="11" y="404"/>
                      </a:lnTo>
                      <a:lnTo>
                        <a:pt x="43" y="530"/>
                      </a:lnTo>
                      <a:lnTo>
                        <a:pt x="0" y="470"/>
                      </a:lnTo>
                      <a:lnTo>
                        <a:pt x="2" y="486"/>
                      </a:lnTo>
                      <a:lnTo>
                        <a:pt x="5" y="520"/>
                      </a:lnTo>
                      <a:lnTo>
                        <a:pt x="8" y="557"/>
                      </a:lnTo>
                      <a:lnTo>
                        <a:pt x="8" y="577"/>
                      </a:lnTo>
                      <a:lnTo>
                        <a:pt x="10" y="609"/>
                      </a:lnTo>
                      <a:lnTo>
                        <a:pt x="15" y="672"/>
                      </a:lnTo>
                      <a:lnTo>
                        <a:pt x="22" y="734"/>
                      </a:lnTo>
                      <a:lnTo>
                        <a:pt x="24" y="761"/>
                      </a:lnTo>
                      <a:lnTo>
                        <a:pt x="62" y="757"/>
                      </a:lnTo>
                      <a:lnTo>
                        <a:pt x="64" y="596"/>
                      </a:lnTo>
                      <a:lnTo>
                        <a:pt x="76" y="52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5" name="Freeform 29"/>
                <p:cNvSpPr>
                  <a:spLocks/>
                </p:cNvSpPr>
                <p:nvPr/>
              </p:nvSpPr>
              <p:spPr bwMode="auto">
                <a:xfrm>
                  <a:off x="3875088" y="2117725"/>
                  <a:ext cx="412750" cy="1117600"/>
                </a:xfrm>
                <a:custGeom>
                  <a:avLst/>
                  <a:gdLst>
                    <a:gd name="T0" fmla="*/ 2147483647 w 260"/>
                    <a:gd name="T1" fmla="*/ 2147483647 h 704"/>
                    <a:gd name="T2" fmla="*/ 2147483647 w 260"/>
                    <a:gd name="T3" fmla="*/ 2147483647 h 704"/>
                    <a:gd name="T4" fmla="*/ 2147483647 w 260"/>
                    <a:gd name="T5" fmla="*/ 2147483647 h 704"/>
                    <a:gd name="T6" fmla="*/ 2147483647 w 260"/>
                    <a:gd name="T7" fmla="*/ 2147483647 h 704"/>
                    <a:gd name="T8" fmla="*/ 2147483647 w 260"/>
                    <a:gd name="T9" fmla="*/ 2147483647 h 704"/>
                    <a:gd name="T10" fmla="*/ 2147483647 w 260"/>
                    <a:gd name="T11" fmla="*/ 2147483647 h 704"/>
                    <a:gd name="T12" fmla="*/ 2147483647 w 260"/>
                    <a:gd name="T13" fmla="*/ 2147483647 h 704"/>
                    <a:gd name="T14" fmla="*/ 2147483647 w 260"/>
                    <a:gd name="T15" fmla="*/ 2147483647 h 704"/>
                    <a:gd name="T16" fmla="*/ 2147483647 w 260"/>
                    <a:gd name="T17" fmla="*/ 2147483647 h 704"/>
                    <a:gd name="T18" fmla="*/ 2147483647 w 260"/>
                    <a:gd name="T19" fmla="*/ 2147483647 h 704"/>
                    <a:gd name="T20" fmla="*/ 2147483647 w 260"/>
                    <a:gd name="T21" fmla="*/ 2147483647 h 704"/>
                    <a:gd name="T22" fmla="*/ 2147483647 w 260"/>
                    <a:gd name="T23" fmla="*/ 2147483647 h 704"/>
                    <a:gd name="T24" fmla="*/ 2147483647 w 260"/>
                    <a:gd name="T25" fmla="*/ 2147483647 h 704"/>
                    <a:gd name="T26" fmla="*/ 2147483647 w 260"/>
                    <a:gd name="T27" fmla="*/ 2147483647 h 704"/>
                    <a:gd name="T28" fmla="*/ 2147483647 w 260"/>
                    <a:gd name="T29" fmla="*/ 0 h 704"/>
                    <a:gd name="T30" fmla="*/ 2147483647 w 260"/>
                    <a:gd name="T31" fmla="*/ 2147483647 h 704"/>
                    <a:gd name="T32" fmla="*/ 2147483647 w 260"/>
                    <a:gd name="T33" fmla="*/ 2147483647 h 704"/>
                    <a:gd name="T34" fmla="*/ 2147483647 w 260"/>
                    <a:gd name="T35" fmla="*/ 2147483647 h 704"/>
                    <a:gd name="T36" fmla="*/ 2147483647 w 260"/>
                    <a:gd name="T37" fmla="*/ 2147483647 h 704"/>
                    <a:gd name="T38" fmla="*/ 2147483647 w 260"/>
                    <a:gd name="T39" fmla="*/ 2147483647 h 704"/>
                    <a:gd name="T40" fmla="*/ 2147483647 w 260"/>
                    <a:gd name="T41" fmla="*/ 2147483647 h 704"/>
                    <a:gd name="T42" fmla="*/ 2147483647 w 260"/>
                    <a:gd name="T43" fmla="*/ 2147483647 h 704"/>
                    <a:gd name="T44" fmla="*/ 0 w 260"/>
                    <a:gd name="T45" fmla="*/ 2147483647 h 704"/>
                    <a:gd name="T46" fmla="*/ 2147483647 w 260"/>
                    <a:gd name="T47" fmla="*/ 2147483647 h 704"/>
                    <a:gd name="T48" fmla="*/ 2147483647 w 260"/>
                    <a:gd name="T49" fmla="*/ 2147483647 h 704"/>
                    <a:gd name="T50" fmla="*/ 2147483647 w 260"/>
                    <a:gd name="T51" fmla="*/ 2147483647 h 704"/>
                    <a:gd name="T52" fmla="*/ 2147483647 w 260"/>
                    <a:gd name="T53" fmla="*/ 2147483647 h 704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260"/>
                    <a:gd name="T82" fmla="*/ 0 h 704"/>
                    <a:gd name="T83" fmla="*/ 260 w 260"/>
                    <a:gd name="T84" fmla="*/ 704 h 704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260" h="704">
                      <a:moveTo>
                        <a:pt x="35" y="457"/>
                      </a:moveTo>
                      <a:lnTo>
                        <a:pt x="35" y="357"/>
                      </a:lnTo>
                      <a:lnTo>
                        <a:pt x="51" y="298"/>
                      </a:lnTo>
                      <a:lnTo>
                        <a:pt x="51" y="229"/>
                      </a:lnTo>
                      <a:lnTo>
                        <a:pt x="87" y="165"/>
                      </a:lnTo>
                      <a:lnTo>
                        <a:pt x="161" y="86"/>
                      </a:lnTo>
                      <a:lnTo>
                        <a:pt x="164" y="84"/>
                      </a:lnTo>
                      <a:lnTo>
                        <a:pt x="171" y="81"/>
                      </a:lnTo>
                      <a:lnTo>
                        <a:pt x="181" y="74"/>
                      </a:lnTo>
                      <a:lnTo>
                        <a:pt x="193" y="66"/>
                      </a:lnTo>
                      <a:lnTo>
                        <a:pt x="208" y="57"/>
                      </a:lnTo>
                      <a:lnTo>
                        <a:pt x="225" y="46"/>
                      </a:lnTo>
                      <a:lnTo>
                        <a:pt x="242" y="32"/>
                      </a:lnTo>
                      <a:lnTo>
                        <a:pt x="260" y="18"/>
                      </a:lnTo>
                      <a:lnTo>
                        <a:pt x="233" y="0"/>
                      </a:lnTo>
                      <a:lnTo>
                        <a:pt x="148" y="16"/>
                      </a:lnTo>
                      <a:lnTo>
                        <a:pt x="167" y="48"/>
                      </a:lnTo>
                      <a:lnTo>
                        <a:pt x="116" y="40"/>
                      </a:lnTo>
                      <a:lnTo>
                        <a:pt x="77" y="78"/>
                      </a:lnTo>
                      <a:lnTo>
                        <a:pt x="85" y="144"/>
                      </a:lnTo>
                      <a:lnTo>
                        <a:pt x="61" y="110"/>
                      </a:lnTo>
                      <a:lnTo>
                        <a:pt x="21" y="237"/>
                      </a:lnTo>
                      <a:lnTo>
                        <a:pt x="0" y="519"/>
                      </a:lnTo>
                      <a:lnTo>
                        <a:pt x="5" y="699"/>
                      </a:lnTo>
                      <a:lnTo>
                        <a:pt x="50" y="704"/>
                      </a:lnTo>
                      <a:lnTo>
                        <a:pt x="45" y="691"/>
                      </a:lnTo>
                      <a:lnTo>
                        <a:pt x="35" y="45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6" name="Freeform 30"/>
                <p:cNvSpPr>
                  <a:spLocks/>
                </p:cNvSpPr>
                <p:nvPr/>
              </p:nvSpPr>
              <p:spPr bwMode="auto">
                <a:xfrm>
                  <a:off x="4062413" y="2079625"/>
                  <a:ext cx="677863" cy="1003300"/>
                </a:xfrm>
                <a:custGeom>
                  <a:avLst/>
                  <a:gdLst>
                    <a:gd name="T0" fmla="*/ 2147483647 w 427"/>
                    <a:gd name="T1" fmla="*/ 2147483647 h 632"/>
                    <a:gd name="T2" fmla="*/ 2147483647 w 427"/>
                    <a:gd name="T3" fmla="*/ 2147483647 h 632"/>
                    <a:gd name="T4" fmla="*/ 2147483647 w 427"/>
                    <a:gd name="T5" fmla="*/ 2147483647 h 632"/>
                    <a:gd name="T6" fmla="*/ 2147483647 w 427"/>
                    <a:gd name="T7" fmla="*/ 2147483647 h 632"/>
                    <a:gd name="T8" fmla="*/ 2147483647 w 427"/>
                    <a:gd name="T9" fmla="*/ 2147483647 h 632"/>
                    <a:gd name="T10" fmla="*/ 2147483647 w 427"/>
                    <a:gd name="T11" fmla="*/ 2147483647 h 632"/>
                    <a:gd name="T12" fmla="*/ 2147483647 w 427"/>
                    <a:gd name="T13" fmla="*/ 2147483647 h 632"/>
                    <a:gd name="T14" fmla="*/ 2147483647 w 427"/>
                    <a:gd name="T15" fmla="*/ 2147483647 h 632"/>
                    <a:gd name="T16" fmla="*/ 0 w 427"/>
                    <a:gd name="T17" fmla="*/ 2147483647 h 632"/>
                    <a:gd name="T18" fmla="*/ 2147483647 w 427"/>
                    <a:gd name="T19" fmla="*/ 2147483647 h 632"/>
                    <a:gd name="T20" fmla="*/ 2147483647 w 427"/>
                    <a:gd name="T21" fmla="*/ 2147483647 h 632"/>
                    <a:gd name="T22" fmla="*/ 2147483647 w 427"/>
                    <a:gd name="T23" fmla="*/ 2147483647 h 632"/>
                    <a:gd name="T24" fmla="*/ 2147483647 w 427"/>
                    <a:gd name="T25" fmla="*/ 2147483647 h 632"/>
                    <a:gd name="T26" fmla="*/ 2147483647 w 427"/>
                    <a:gd name="T27" fmla="*/ 2147483647 h 632"/>
                    <a:gd name="T28" fmla="*/ 2147483647 w 427"/>
                    <a:gd name="T29" fmla="*/ 2147483647 h 632"/>
                    <a:gd name="T30" fmla="*/ 2147483647 w 427"/>
                    <a:gd name="T31" fmla="*/ 2147483647 h 632"/>
                    <a:gd name="T32" fmla="*/ 2147483647 w 427"/>
                    <a:gd name="T33" fmla="*/ 2147483647 h 632"/>
                    <a:gd name="T34" fmla="*/ 2147483647 w 427"/>
                    <a:gd name="T35" fmla="*/ 2147483647 h 632"/>
                    <a:gd name="T36" fmla="*/ 2147483647 w 427"/>
                    <a:gd name="T37" fmla="*/ 2147483647 h 632"/>
                    <a:gd name="T38" fmla="*/ 2147483647 w 427"/>
                    <a:gd name="T39" fmla="*/ 2147483647 h 632"/>
                    <a:gd name="T40" fmla="*/ 2147483647 w 427"/>
                    <a:gd name="T41" fmla="*/ 2147483647 h 632"/>
                    <a:gd name="T42" fmla="*/ 2147483647 w 427"/>
                    <a:gd name="T43" fmla="*/ 2147483647 h 632"/>
                    <a:gd name="T44" fmla="*/ 2147483647 w 427"/>
                    <a:gd name="T45" fmla="*/ 2147483647 h 632"/>
                    <a:gd name="T46" fmla="*/ 2147483647 w 427"/>
                    <a:gd name="T47" fmla="*/ 2147483647 h 632"/>
                    <a:gd name="T48" fmla="*/ 2147483647 w 427"/>
                    <a:gd name="T49" fmla="*/ 2147483647 h 632"/>
                    <a:gd name="T50" fmla="*/ 2147483647 w 427"/>
                    <a:gd name="T51" fmla="*/ 2147483647 h 632"/>
                    <a:gd name="T52" fmla="*/ 2147483647 w 427"/>
                    <a:gd name="T53" fmla="*/ 2147483647 h 632"/>
                    <a:gd name="T54" fmla="*/ 2147483647 w 427"/>
                    <a:gd name="T55" fmla="*/ 2147483647 h 632"/>
                    <a:gd name="T56" fmla="*/ 2147483647 w 427"/>
                    <a:gd name="T57" fmla="*/ 2147483647 h 632"/>
                    <a:gd name="T58" fmla="*/ 2147483647 w 427"/>
                    <a:gd name="T59" fmla="*/ 2147483647 h 632"/>
                    <a:gd name="T60" fmla="*/ 2147483647 w 427"/>
                    <a:gd name="T61" fmla="*/ 2147483647 h 632"/>
                    <a:gd name="T62" fmla="*/ 2147483647 w 427"/>
                    <a:gd name="T63" fmla="*/ 2147483647 h 63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427"/>
                    <a:gd name="T97" fmla="*/ 0 h 632"/>
                    <a:gd name="T98" fmla="*/ 427 w 427"/>
                    <a:gd name="T99" fmla="*/ 632 h 63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427" h="632">
                      <a:moveTo>
                        <a:pt x="319" y="0"/>
                      </a:moveTo>
                      <a:lnTo>
                        <a:pt x="321" y="7"/>
                      </a:lnTo>
                      <a:lnTo>
                        <a:pt x="324" y="23"/>
                      </a:lnTo>
                      <a:lnTo>
                        <a:pt x="329" y="47"/>
                      </a:lnTo>
                      <a:lnTo>
                        <a:pt x="330" y="74"/>
                      </a:lnTo>
                      <a:lnTo>
                        <a:pt x="327" y="102"/>
                      </a:lnTo>
                      <a:lnTo>
                        <a:pt x="316" y="126"/>
                      </a:lnTo>
                      <a:lnTo>
                        <a:pt x="297" y="144"/>
                      </a:lnTo>
                      <a:lnTo>
                        <a:pt x="265" y="152"/>
                      </a:lnTo>
                      <a:lnTo>
                        <a:pt x="241" y="152"/>
                      </a:lnTo>
                      <a:lnTo>
                        <a:pt x="217" y="148"/>
                      </a:lnTo>
                      <a:lnTo>
                        <a:pt x="192" y="142"/>
                      </a:lnTo>
                      <a:lnTo>
                        <a:pt x="169" y="130"/>
                      </a:lnTo>
                      <a:lnTo>
                        <a:pt x="147" y="113"/>
                      </a:lnTo>
                      <a:lnTo>
                        <a:pt x="128" y="90"/>
                      </a:lnTo>
                      <a:lnTo>
                        <a:pt x="113" y="59"/>
                      </a:lnTo>
                      <a:lnTo>
                        <a:pt x="103" y="22"/>
                      </a:lnTo>
                      <a:lnTo>
                        <a:pt x="0" y="41"/>
                      </a:lnTo>
                      <a:lnTo>
                        <a:pt x="2" y="47"/>
                      </a:lnTo>
                      <a:lnTo>
                        <a:pt x="10" y="62"/>
                      </a:lnTo>
                      <a:lnTo>
                        <a:pt x="19" y="85"/>
                      </a:lnTo>
                      <a:lnTo>
                        <a:pt x="30" y="115"/>
                      </a:lnTo>
                      <a:lnTo>
                        <a:pt x="38" y="152"/>
                      </a:lnTo>
                      <a:lnTo>
                        <a:pt x="42" y="192"/>
                      </a:lnTo>
                      <a:lnTo>
                        <a:pt x="41" y="236"/>
                      </a:lnTo>
                      <a:lnTo>
                        <a:pt x="33" y="281"/>
                      </a:lnTo>
                      <a:lnTo>
                        <a:pt x="34" y="289"/>
                      </a:lnTo>
                      <a:lnTo>
                        <a:pt x="38" y="311"/>
                      </a:lnTo>
                      <a:lnTo>
                        <a:pt x="42" y="342"/>
                      </a:lnTo>
                      <a:lnTo>
                        <a:pt x="48" y="380"/>
                      </a:lnTo>
                      <a:lnTo>
                        <a:pt x="54" y="417"/>
                      </a:lnTo>
                      <a:lnTo>
                        <a:pt x="59" y="452"/>
                      </a:lnTo>
                      <a:lnTo>
                        <a:pt x="64" y="478"/>
                      </a:lnTo>
                      <a:lnTo>
                        <a:pt x="67" y="493"/>
                      </a:lnTo>
                      <a:lnTo>
                        <a:pt x="70" y="520"/>
                      </a:lnTo>
                      <a:lnTo>
                        <a:pt x="69" y="561"/>
                      </a:lnTo>
                      <a:lnTo>
                        <a:pt x="66" y="599"/>
                      </a:lnTo>
                      <a:lnTo>
                        <a:pt x="65" y="616"/>
                      </a:lnTo>
                      <a:lnTo>
                        <a:pt x="67" y="616"/>
                      </a:lnTo>
                      <a:lnTo>
                        <a:pt x="73" y="617"/>
                      </a:lnTo>
                      <a:lnTo>
                        <a:pt x="83" y="619"/>
                      </a:lnTo>
                      <a:lnTo>
                        <a:pt x="96" y="621"/>
                      </a:lnTo>
                      <a:lnTo>
                        <a:pt x="112" y="624"/>
                      </a:lnTo>
                      <a:lnTo>
                        <a:pt x="131" y="626"/>
                      </a:lnTo>
                      <a:lnTo>
                        <a:pt x="153" y="628"/>
                      </a:lnTo>
                      <a:lnTo>
                        <a:pt x="177" y="629"/>
                      </a:lnTo>
                      <a:lnTo>
                        <a:pt x="203" y="630"/>
                      </a:lnTo>
                      <a:lnTo>
                        <a:pt x="232" y="632"/>
                      </a:lnTo>
                      <a:lnTo>
                        <a:pt x="260" y="630"/>
                      </a:lnTo>
                      <a:lnTo>
                        <a:pt x="291" y="629"/>
                      </a:lnTo>
                      <a:lnTo>
                        <a:pt x="322" y="626"/>
                      </a:lnTo>
                      <a:lnTo>
                        <a:pt x="354" y="621"/>
                      </a:lnTo>
                      <a:lnTo>
                        <a:pt x="387" y="616"/>
                      </a:lnTo>
                      <a:lnTo>
                        <a:pt x="419" y="608"/>
                      </a:lnTo>
                      <a:lnTo>
                        <a:pt x="414" y="439"/>
                      </a:lnTo>
                      <a:lnTo>
                        <a:pt x="427" y="261"/>
                      </a:lnTo>
                      <a:lnTo>
                        <a:pt x="424" y="257"/>
                      </a:lnTo>
                      <a:lnTo>
                        <a:pt x="417" y="244"/>
                      </a:lnTo>
                      <a:lnTo>
                        <a:pt x="406" y="224"/>
                      </a:lnTo>
                      <a:lnTo>
                        <a:pt x="396" y="194"/>
                      </a:lnTo>
                      <a:lnTo>
                        <a:pt x="387" y="157"/>
                      </a:lnTo>
                      <a:lnTo>
                        <a:pt x="381" y="114"/>
                      </a:lnTo>
                      <a:lnTo>
                        <a:pt x="380" y="63"/>
                      </a:lnTo>
                      <a:lnTo>
                        <a:pt x="387" y="6"/>
                      </a:lnTo>
                      <a:lnTo>
                        <a:pt x="319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7" name="Freeform 31"/>
                <p:cNvSpPr>
                  <a:spLocks/>
                </p:cNvSpPr>
                <p:nvPr/>
              </p:nvSpPr>
              <p:spPr bwMode="auto">
                <a:xfrm>
                  <a:off x="4152901" y="2490788"/>
                  <a:ext cx="100013" cy="530225"/>
                </a:xfrm>
                <a:custGeom>
                  <a:avLst/>
                  <a:gdLst>
                    <a:gd name="T0" fmla="*/ 2147483647 w 63"/>
                    <a:gd name="T1" fmla="*/ 2147483647 h 334"/>
                    <a:gd name="T2" fmla="*/ 2147483647 w 63"/>
                    <a:gd name="T3" fmla="*/ 2147483647 h 334"/>
                    <a:gd name="T4" fmla="*/ 2147483647 w 63"/>
                    <a:gd name="T5" fmla="*/ 2147483647 h 334"/>
                    <a:gd name="T6" fmla="*/ 2147483647 w 63"/>
                    <a:gd name="T7" fmla="*/ 2147483647 h 334"/>
                    <a:gd name="T8" fmla="*/ 2147483647 w 63"/>
                    <a:gd name="T9" fmla="*/ 0 h 334"/>
                    <a:gd name="T10" fmla="*/ 2147483647 w 63"/>
                    <a:gd name="T11" fmla="*/ 2147483647 h 334"/>
                    <a:gd name="T12" fmla="*/ 2147483647 w 63"/>
                    <a:gd name="T13" fmla="*/ 2147483647 h 334"/>
                    <a:gd name="T14" fmla="*/ 2147483647 w 63"/>
                    <a:gd name="T15" fmla="*/ 2147483647 h 334"/>
                    <a:gd name="T16" fmla="*/ 2147483647 w 63"/>
                    <a:gd name="T17" fmla="*/ 2147483647 h 334"/>
                    <a:gd name="T18" fmla="*/ 2147483647 w 63"/>
                    <a:gd name="T19" fmla="*/ 2147483647 h 334"/>
                    <a:gd name="T20" fmla="*/ 2147483647 w 63"/>
                    <a:gd name="T21" fmla="*/ 2147483647 h 334"/>
                    <a:gd name="T22" fmla="*/ 2147483647 w 63"/>
                    <a:gd name="T23" fmla="*/ 2147483647 h 334"/>
                    <a:gd name="T24" fmla="*/ 0 w 63"/>
                    <a:gd name="T25" fmla="*/ 2147483647 h 334"/>
                    <a:gd name="T26" fmla="*/ 0 w 63"/>
                    <a:gd name="T27" fmla="*/ 2147483647 h 334"/>
                    <a:gd name="T28" fmla="*/ 0 w 63"/>
                    <a:gd name="T29" fmla="*/ 2147483647 h 334"/>
                    <a:gd name="T30" fmla="*/ 0 w 63"/>
                    <a:gd name="T31" fmla="*/ 2147483647 h 334"/>
                    <a:gd name="T32" fmla="*/ 2147483647 w 63"/>
                    <a:gd name="T33" fmla="*/ 2147483647 h 334"/>
                    <a:gd name="T34" fmla="*/ 2147483647 w 63"/>
                    <a:gd name="T35" fmla="*/ 2147483647 h 334"/>
                    <a:gd name="T36" fmla="*/ 2147483647 w 63"/>
                    <a:gd name="T37" fmla="*/ 2147483647 h 334"/>
                    <a:gd name="T38" fmla="*/ 2147483647 w 63"/>
                    <a:gd name="T39" fmla="*/ 2147483647 h 334"/>
                    <a:gd name="T40" fmla="*/ 2147483647 w 63"/>
                    <a:gd name="T41" fmla="*/ 2147483647 h 334"/>
                    <a:gd name="T42" fmla="*/ 2147483647 w 63"/>
                    <a:gd name="T43" fmla="*/ 2147483647 h 334"/>
                    <a:gd name="T44" fmla="*/ 2147483647 w 63"/>
                    <a:gd name="T45" fmla="*/ 2147483647 h 334"/>
                    <a:gd name="T46" fmla="*/ 2147483647 w 63"/>
                    <a:gd name="T47" fmla="*/ 2147483647 h 334"/>
                    <a:gd name="T48" fmla="*/ 2147483647 w 63"/>
                    <a:gd name="T49" fmla="*/ 2147483647 h 334"/>
                    <a:gd name="T50" fmla="*/ 2147483647 w 63"/>
                    <a:gd name="T51" fmla="*/ 2147483647 h 334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63"/>
                    <a:gd name="T79" fmla="*/ 0 h 334"/>
                    <a:gd name="T80" fmla="*/ 63 w 63"/>
                    <a:gd name="T81" fmla="*/ 334 h 334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63" h="334">
                      <a:moveTo>
                        <a:pt x="63" y="180"/>
                      </a:moveTo>
                      <a:lnTo>
                        <a:pt x="57" y="130"/>
                      </a:lnTo>
                      <a:lnTo>
                        <a:pt x="57" y="110"/>
                      </a:lnTo>
                      <a:lnTo>
                        <a:pt x="41" y="27"/>
                      </a:lnTo>
                      <a:lnTo>
                        <a:pt x="25" y="0"/>
                      </a:lnTo>
                      <a:lnTo>
                        <a:pt x="22" y="11"/>
                      </a:lnTo>
                      <a:lnTo>
                        <a:pt x="18" y="22"/>
                      </a:lnTo>
                      <a:lnTo>
                        <a:pt x="15" y="30"/>
                      </a:lnTo>
                      <a:lnTo>
                        <a:pt x="12" y="38"/>
                      </a:lnTo>
                      <a:lnTo>
                        <a:pt x="7" y="47"/>
                      </a:lnTo>
                      <a:lnTo>
                        <a:pt x="4" y="52"/>
                      </a:lnTo>
                      <a:lnTo>
                        <a:pt x="1" y="57"/>
                      </a:lnTo>
                      <a:lnTo>
                        <a:pt x="0" y="58"/>
                      </a:lnTo>
                      <a:lnTo>
                        <a:pt x="0" y="265"/>
                      </a:lnTo>
                      <a:lnTo>
                        <a:pt x="0" y="284"/>
                      </a:lnTo>
                      <a:lnTo>
                        <a:pt x="0" y="324"/>
                      </a:lnTo>
                      <a:lnTo>
                        <a:pt x="5" y="325"/>
                      </a:lnTo>
                      <a:lnTo>
                        <a:pt x="10" y="326"/>
                      </a:lnTo>
                      <a:lnTo>
                        <a:pt x="16" y="327"/>
                      </a:lnTo>
                      <a:lnTo>
                        <a:pt x="23" y="328"/>
                      </a:lnTo>
                      <a:lnTo>
                        <a:pt x="31" y="330"/>
                      </a:lnTo>
                      <a:lnTo>
                        <a:pt x="38" y="332"/>
                      </a:lnTo>
                      <a:lnTo>
                        <a:pt x="46" y="333"/>
                      </a:lnTo>
                      <a:lnTo>
                        <a:pt x="54" y="334"/>
                      </a:lnTo>
                      <a:lnTo>
                        <a:pt x="53" y="212"/>
                      </a:lnTo>
                      <a:lnTo>
                        <a:pt x="63" y="18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8" name="Freeform 32"/>
                <p:cNvSpPr>
                  <a:spLocks/>
                </p:cNvSpPr>
                <p:nvPr/>
              </p:nvSpPr>
              <p:spPr bwMode="auto">
                <a:xfrm>
                  <a:off x="4651376" y="2141538"/>
                  <a:ext cx="80963" cy="319088"/>
                </a:xfrm>
                <a:custGeom>
                  <a:avLst/>
                  <a:gdLst>
                    <a:gd name="T0" fmla="*/ 2147483647 w 51"/>
                    <a:gd name="T1" fmla="*/ 2147483647 h 201"/>
                    <a:gd name="T2" fmla="*/ 2147483647 w 51"/>
                    <a:gd name="T3" fmla="*/ 2147483647 h 201"/>
                    <a:gd name="T4" fmla="*/ 2147483647 w 51"/>
                    <a:gd name="T5" fmla="*/ 2147483647 h 201"/>
                    <a:gd name="T6" fmla="*/ 2147483647 w 51"/>
                    <a:gd name="T7" fmla="*/ 2147483647 h 201"/>
                    <a:gd name="T8" fmla="*/ 2147483647 w 51"/>
                    <a:gd name="T9" fmla="*/ 2147483647 h 201"/>
                    <a:gd name="T10" fmla="*/ 2147483647 w 51"/>
                    <a:gd name="T11" fmla="*/ 2147483647 h 201"/>
                    <a:gd name="T12" fmla="*/ 2147483647 w 51"/>
                    <a:gd name="T13" fmla="*/ 2147483647 h 201"/>
                    <a:gd name="T14" fmla="*/ 2147483647 w 51"/>
                    <a:gd name="T15" fmla="*/ 2147483647 h 201"/>
                    <a:gd name="T16" fmla="*/ 2147483647 w 51"/>
                    <a:gd name="T17" fmla="*/ 2147483647 h 201"/>
                    <a:gd name="T18" fmla="*/ 2147483647 w 51"/>
                    <a:gd name="T19" fmla="*/ 0 h 201"/>
                    <a:gd name="T20" fmla="*/ 2147483647 w 51"/>
                    <a:gd name="T21" fmla="*/ 2147483647 h 201"/>
                    <a:gd name="T22" fmla="*/ 2147483647 w 51"/>
                    <a:gd name="T23" fmla="*/ 2147483647 h 201"/>
                    <a:gd name="T24" fmla="*/ 2147483647 w 51"/>
                    <a:gd name="T25" fmla="*/ 2147483647 h 201"/>
                    <a:gd name="T26" fmla="*/ 2147483647 w 51"/>
                    <a:gd name="T27" fmla="*/ 2147483647 h 201"/>
                    <a:gd name="T28" fmla="*/ 2147483647 w 51"/>
                    <a:gd name="T29" fmla="*/ 2147483647 h 201"/>
                    <a:gd name="T30" fmla="*/ 0 w 51"/>
                    <a:gd name="T31" fmla="*/ 2147483647 h 201"/>
                    <a:gd name="T32" fmla="*/ 2147483647 w 51"/>
                    <a:gd name="T33" fmla="*/ 2147483647 h 201"/>
                    <a:gd name="T34" fmla="*/ 2147483647 w 51"/>
                    <a:gd name="T35" fmla="*/ 2147483647 h 201"/>
                    <a:gd name="T36" fmla="*/ 2147483647 w 51"/>
                    <a:gd name="T37" fmla="*/ 2147483647 h 201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51"/>
                    <a:gd name="T58" fmla="*/ 0 h 201"/>
                    <a:gd name="T59" fmla="*/ 51 w 51"/>
                    <a:gd name="T60" fmla="*/ 201 h 201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51" h="201">
                      <a:moveTo>
                        <a:pt x="35" y="201"/>
                      </a:moveTo>
                      <a:lnTo>
                        <a:pt x="33" y="193"/>
                      </a:lnTo>
                      <a:lnTo>
                        <a:pt x="30" y="171"/>
                      </a:lnTo>
                      <a:lnTo>
                        <a:pt x="25" y="141"/>
                      </a:lnTo>
                      <a:lnTo>
                        <a:pt x="22" y="107"/>
                      </a:lnTo>
                      <a:lnTo>
                        <a:pt x="21" y="72"/>
                      </a:lnTo>
                      <a:lnTo>
                        <a:pt x="24" y="41"/>
                      </a:lnTo>
                      <a:lnTo>
                        <a:pt x="33" y="17"/>
                      </a:lnTo>
                      <a:lnTo>
                        <a:pt x="51" y="7"/>
                      </a:lnTo>
                      <a:lnTo>
                        <a:pt x="35" y="0"/>
                      </a:lnTo>
                      <a:lnTo>
                        <a:pt x="32" y="1"/>
                      </a:lnTo>
                      <a:lnTo>
                        <a:pt x="25" y="5"/>
                      </a:lnTo>
                      <a:lnTo>
                        <a:pt x="16" y="12"/>
                      </a:lnTo>
                      <a:lnTo>
                        <a:pt x="7" y="26"/>
                      </a:lnTo>
                      <a:lnTo>
                        <a:pt x="1" y="49"/>
                      </a:lnTo>
                      <a:lnTo>
                        <a:pt x="0" y="80"/>
                      </a:lnTo>
                      <a:lnTo>
                        <a:pt x="7" y="123"/>
                      </a:lnTo>
                      <a:lnTo>
                        <a:pt x="24" y="179"/>
                      </a:lnTo>
                      <a:lnTo>
                        <a:pt x="35" y="20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69" name="Freeform 33"/>
                <p:cNvSpPr>
                  <a:spLocks/>
                </p:cNvSpPr>
                <p:nvPr/>
              </p:nvSpPr>
              <p:spPr bwMode="auto">
                <a:xfrm>
                  <a:off x="4203701" y="2052638"/>
                  <a:ext cx="393700" cy="214313"/>
                </a:xfrm>
                <a:custGeom>
                  <a:avLst/>
                  <a:gdLst>
                    <a:gd name="T0" fmla="*/ 2147483647 w 248"/>
                    <a:gd name="T1" fmla="*/ 2147483647 h 135"/>
                    <a:gd name="T2" fmla="*/ 2147483647 w 248"/>
                    <a:gd name="T3" fmla="*/ 2147483647 h 135"/>
                    <a:gd name="T4" fmla="*/ 2147483647 w 248"/>
                    <a:gd name="T5" fmla="*/ 2147483647 h 135"/>
                    <a:gd name="T6" fmla="*/ 2147483647 w 248"/>
                    <a:gd name="T7" fmla="*/ 2147483647 h 135"/>
                    <a:gd name="T8" fmla="*/ 2147483647 w 248"/>
                    <a:gd name="T9" fmla="*/ 2147483647 h 135"/>
                    <a:gd name="T10" fmla="*/ 2147483647 w 248"/>
                    <a:gd name="T11" fmla="*/ 2147483647 h 135"/>
                    <a:gd name="T12" fmla="*/ 2147483647 w 248"/>
                    <a:gd name="T13" fmla="*/ 2147483647 h 135"/>
                    <a:gd name="T14" fmla="*/ 2147483647 w 248"/>
                    <a:gd name="T15" fmla="*/ 2147483647 h 135"/>
                    <a:gd name="T16" fmla="*/ 2147483647 w 248"/>
                    <a:gd name="T17" fmla="*/ 2147483647 h 135"/>
                    <a:gd name="T18" fmla="*/ 2147483647 w 248"/>
                    <a:gd name="T19" fmla="*/ 2147483647 h 135"/>
                    <a:gd name="T20" fmla="*/ 2147483647 w 248"/>
                    <a:gd name="T21" fmla="*/ 2147483647 h 135"/>
                    <a:gd name="T22" fmla="*/ 2147483647 w 248"/>
                    <a:gd name="T23" fmla="*/ 2147483647 h 135"/>
                    <a:gd name="T24" fmla="*/ 2147483647 w 248"/>
                    <a:gd name="T25" fmla="*/ 2147483647 h 135"/>
                    <a:gd name="T26" fmla="*/ 2147483647 w 248"/>
                    <a:gd name="T27" fmla="*/ 2147483647 h 135"/>
                    <a:gd name="T28" fmla="*/ 2147483647 w 248"/>
                    <a:gd name="T29" fmla="*/ 2147483647 h 135"/>
                    <a:gd name="T30" fmla="*/ 2147483647 w 248"/>
                    <a:gd name="T31" fmla="*/ 2147483647 h 135"/>
                    <a:gd name="T32" fmla="*/ 2147483647 w 248"/>
                    <a:gd name="T33" fmla="*/ 2147483647 h 135"/>
                    <a:gd name="T34" fmla="*/ 2147483647 w 248"/>
                    <a:gd name="T35" fmla="*/ 2147483647 h 135"/>
                    <a:gd name="T36" fmla="*/ 2147483647 w 248"/>
                    <a:gd name="T37" fmla="*/ 2147483647 h 135"/>
                    <a:gd name="T38" fmla="*/ 2147483647 w 248"/>
                    <a:gd name="T39" fmla="*/ 2147483647 h 135"/>
                    <a:gd name="T40" fmla="*/ 2147483647 w 248"/>
                    <a:gd name="T41" fmla="*/ 0 h 135"/>
                    <a:gd name="T42" fmla="*/ 2147483647 w 248"/>
                    <a:gd name="T43" fmla="*/ 2147483647 h 135"/>
                    <a:gd name="T44" fmla="*/ 0 w 248"/>
                    <a:gd name="T45" fmla="*/ 2147483647 h 135"/>
                    <a:gd name="T46" fmla="*/ 2147483647 w 248"/>
                    <a:gd name="T47" fmla="*/ 2147483647 h 135"/>
                    <a:gd name="T48" fmla="*/ 2147483647 w 248"/>
                    <a:gd name="T49" fmla="*/ 2147483647 h 135"/>
                    <a:gd name="T50" fmla="*/ 2147483647 w 248"/>
                    <a:gd name="T51" fmla="*/ 2147483647 h 135"/>
                    <a:gd name="T52" fmla="*/ 2147483647 w 248"/>
                    <a:gd name="T53" fmla="*/ 2147483647 h 135"/>
                    <a:gd name="T54" fmla="*/ 2147483647 w 248"/>
                    <a:gd name="T55" fmla="*/ 2147483647 h 135"/>
                    <a:gd name="T56" fmla="*/ 2147483647 w 248"/>
                    <a:gd name="T57" fmla="*/ 2147483647 h 135"/>
                    <a:gd name="T58" fmla="*/ 2147483647 w 248"/>
                    <a:gd name="T59" fmla="*/ 2147483647 h 135"/>
                    <a:gd name="T60" fmla="*/ 2147483647 w 248"/>
                    <a:gd name="T61" fmla="*/ 2147483647 h 135"/>
                    <a:gd name="T62" fmla="*/ 2147483647 w 248"/>
                    <a:gd name="T63" fmla="*/ 2147483647 h 135"/>
                    <a:gd name="T64" fmla="*/ 2147483647 w 248"/>
                    <a:gd name="T65" fmla="*/ 2147483647 h 135"/>
                    <a:gd name="T66" fmla="*/ 2147483647 w 248"/>
                    <a:gd name="T67" fmla="*/ 2147483647 h 135"/>
                    <a:gd name="T68" fmla="*/ 2147483647 w 248"/>
                    <a:gd name="T69" fmla="*/ 2147483647 h 135"/>
                    <a:gd name="T70" fmla="*/ 2147483647 w 248"/>
                    <a:gd name="T71" fmla="*/ 2147483647 h 135"/>
                    <a:gd name="T72" fmla="*/ 2147483647 w 248"/>
                    <a:gd name="T73" fmla="*/ 2147483647 h 135"/>
                    <a:gd name="T74" fmla="*/ 2147483647 w 248"/>
                    <a:gd name="T75" fmla="*/ 2147483647 h 135"/>
                    <a:gd name="T76" fmla="*/ 2147483647 w 248"/>
                    <a:gd name="T77" fmla="*/ 2147483647 h 135"/>
                    <a:gd name="T78" fmla="*/ 2147483647 w 248"/>
                    <a:gd name="T79" fmla="*/ 2147483647 h 135"/>
                    <a:gd name="T80" fmla="*/ 2147483647 w 248"/>
                    <a:gd name="T81" fmla="*/ 2147483647 h 135"/>
                    <a:gd name="T82" fmla="*/ 2147483647 w 248"/>
                    <a:gd name="T83" fmla="*/ 2147483647 h 13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248"/>
                    <a:gd name="T127" fmla="*/ 0 h 135"/>
                    <a:gd name="T128" fmla="*/ 248 w 248"/>
                    <a:gd name="T129" fmla="*/ 135 h 13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248" h="135">
                      <a:moveTo>
                        <a:pt x="201" y="125"/>
                      </a:moveTo>
                      <a:lnTo>
                        <a:pt x="247" y="83"/>
                      </a:lnTo>
                      <a:lnTo>
                        <a:pt x="248" y="40"/>
                      </a:lnTo>
                      <a:lnTo>
                        <a:pt x="243" y="14"/>
                      </a:lnTo>
                      <a:lnTo>
                        <a:pt x="180" y="8"/>
                      </a:lnTo>
                      <a:lnTo>
                        <a:pt x="185" y="26"/>
                      </a:lnTo>
                      <a:lnTo>
                        <a:pt x="168" y="50"/>
                      </a:lnTo>
                      <a:lnTo>
                        <a:pt x="163" y="50"/>
                      </a:lnTo>
                      <a:lnTo>
                        <a:pt x="155" y="55"/>
                      </a:lnTo>
                      <a:lnTo>
                        <a:pt x="147" y="65"/>
                      </a:lnTo>
                      <a:lnTo>
                        <a:pt x="143" y="86"/>
                      </a:lnTo>
                      <a:lnTo>
                        <a:pt x="141" y="94"/>
                      </a:lnTo>
                      <a:lnTo>
                        <a:pt x="138" y="95"/>
                      </a:lnTo>
                      <a:lnTo>
                        <a:pt x="135" y="91"/>
                      </a:lnTo>
                      <a:lnTo>
                        <a:pt x="130" y="83"/>
                      </a:lnTo>
                      <a:lnTo>
                        <a:pt x="125" y="74"/>
                      </a:lnTo>
                      <a:lnTo>
                        <a:pt x="119" y="65"/>
                      </a:lnTo>
                      <a:lnTo>
                        <a:pt x="112" y="56"/>
                      </a:lnTo>
                      <a:lnTo>
                        <a:pt x="105" y="51"/>
                      </a:lnTo>
                      <a:lnTo>
                        <a:pt x="35" y="0"/>
                      </a:lnTo>
                      <a:lnTo>
                        <a:pt x="1" y="24"/>
                      </a:lnTo>
                      <a:lnTo>
                        <a:pt x="0" y="67"/>
                      </a:lnTo>
                      <a:lnTo>
                        <a:pt x="2" y="70"/>
                      </a:lnTo>
                      <a:lnTo>
                        <a:pt x="10" y="78"/>
                      </a:lnTo>
                      <a:lnTo>
                        <a:pt x="21" y="88"/>
                      </a:lnTo>
                      <a:lnTo>
                        <a:pt x="33" y="99"/>
                      </a:lnTo>
                      <a:lnTo>
                        <a:pt x="46" y="112"/>
                      </a:lnTo>
                      <a:lnTo>
                        <a:pt x="57" y="122"/>
                      </a:lnTo>
                      <a:lnTo>
                        <a:pt x="66" y="130"/>
                      </a:lnTo>
                      <a:lnTo>
                        <a:pt x="72" y="135"/>
                      </a:lnTo>
                      <a:lnTo>
                        <a:pt x="78" y="129"/>
                      </a:lnTo>
                      <a:lnTo>
                        <a:pt x="88" y="115"/>
                      </a:lnTo>
                      <a:lnTo>
                        <a:pt x="99" y="102"/>
                      </a:lnTo>
                      <a:lnTo>
                        <a:pt x="104" y="95"/>
                      </a:lnTo>
                      <a:lnTo>
                        <a:pt x="144" y="124"/>
                      </a:lnTo>
                      <a:lnTo>
                        <a:pt x="151" y="114"/>
                      </a:lnTo>
                      <a:lnTo>
                        <a:pt x="164" y="88"/>
                      </a:lnTo>
                      <a:lnTo>
                        <a:pt x="200" y="122"/>
                      </a:lnTo>
                      <a:lnTo>
                        <a:pt x="170" y="58"/>
                      </a:lnTo>
                      <a:lnTo>
                        <a:pt x="170" y="57"/>
                      </a:lnTo>
                      <a:lnTo>
                        <a:pt x="201" y="125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0" name="Freeform 34"/>
                <p:cNvSpPr>
                  <a:spLocks/>
                </p:cNvSpPr>
                <p:nvPr/>
              </p:nvSpPr>
              <p:spPr bwMode="auto">
                <a:xfrm>
                  <a:off x="4232276" y="2078038"/>
                  <a:ext cx="109538" cy="142875"/>
                </a:xfrm>
                <a:custGeom>
                  <a:avLst/>
                  <a:gdLst>
                    <a:gd name="T0" fmla="*/ 2147483647 w 69"/>
                    <a:gd name="T1" fmla="*/ 2147483647 h 90"/>
                    <a:gd name="T2" fmla="*/ 2147483647 w 69"/>
                    <a:gd name="T3" fmla="*/ 2147483647 h 90"/>
                    <a:gd name="T4" fmla="*/ 0 w 69"/>
                    <a:gd name="T5" fmla="*/ 2147483647 h 90"/>
                    <a:gd name="T6" fmla="*/ 2147483647 w 69"/>
                    <a:gd name="T7" fmla="*/ 0 h 90"/>
                    <a:gd name="T8" fmla="*/ 2147483647 w 69"/>
                    <a:gd name="T9" fmla="*/ 2147483647 h 90"/>
                    <a:gd name="T10" fmla="*/ 2147483647 w 69"/>
                    <a:gd name="T11" fmla="*/ 2147483647 h 90"/>
                    <a:gd name="T12" fmla="*/ 2147483647 w 69"/>
                    <a:gd name="T13" fmla="*/ 2147483647 h 9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9"/>
                    <a:gd name="T22" fmla="*/ 0 h 90"/>
                    <a:gd name="T23" fmla="*/ 69 w 69"/>
                    <a:gd name="T24" fmla="*/ 90 h 90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9" h="90">
                      <a:moveTo>
                        <a:pt x="69" y="48"/>
                      </a:moveTo>
                      <a:lnTo>
                        <a:pt x="54" y="90"/>
                      </a:lnTo>
                      <a:lnTo>
                        <a:pt x="0" y="41"/>
                      </a:lnTo>
                      <a:lnTo>
                        <a:pt x="5" y="0"/>
                      </a:lnTo>
                      <a:lnTo>
                        <a:pt x="16" y="2"/>
                      </a:lnTo>
                      <a:lnTo>
                        <a:pt x="32" y="15"/>
                      </a:lnTo>
                      <a:lnTo>
                        <a:pt x="69" y="4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1" name="Freeform 35"/>
                <p:cNvSpPr>
                  <a:spLocks/>
                </p:cNvSpPr>
                <p:nvPr/>
              </p:nvSpPr>
              <p:spPr bwMode="auto">
                <a:xfrm>
                  <a:off x="4497388" y="2079625"/>
                  <a:ext cx="79375" cy="123825"/>
                </a:xfrm>
                <a:custGeom>
                  <a:avLst/>
                  <a:gdLst>
                    <a:gd name="T0" fmla="*/ 0 w 50"/>
                    <a:gd name="T1" fmla="*/ 2147483647 h 78"/>
                    <a:gd name="T2" fmla="*/ 2147483647 w 50"/>
                    <a:gd name="T3" fmla="*/ 2147483647 h 78"/>
                    <a:gd name="T4" fmla="*/ 2147483647 w 50"/>
                    <a:gd name="T5" fmla="*/ 2147483647 h 78"/>
                    <a:gd name="T6" fmla="*/ 2147483647 w 50"/>
                    <a:gd name="T7" fmla="*/ 2147483647 h 78"/>
                    <a:gd name="T8" fmla="*/ 2147483647 w 50"/>
                    <a:gd name="T9" fmla="*/ 2147483647 h 78"/>
                    <a:gd name="T10" fmla="*/ 2147483647 w 50"/>
                    <a:gd name="T11" fmla="*/ 0 h 78"/>
                    <a:gd name="T12" fmla="*/ 2147483647 w 50"/>
                    <a:gd name="T13" fmla="*/ 2147483647 h 78"/>
                    <a:gd name="T14" fmla="*/ 0 w 50"/>
                    <a:gd name="T15" fmla="*/ 2147483647 h 7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50"/>
                    <a:gd name="T25" fmla="*/ 0 h 78"/>
                    <a:gd name="T26" fmla="*/ 50 w 50"/>
                    <a:gd name="T27" fmla="*/ 78 h 7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50" h="78">
                      <a:moveTo>
                        <a:pt x="0" y="48"/>
                      </a:moveTo>
                      <a:lnTo>
                        <a:pt x="19" y="78"/>
                      </a:lnTo>
                      <a:lnTo>
                        <a:pt x="46" y="56"/>
                      </a:lnTo>
                      <a:lnTo>
                        <a:pt x="50" y="23"/>
                      </a:lnTo>
                      <a:lnTo>
                        <a:pt x="35" y="4"/>
                      </a:lnTo>
                      <a:lnTo>
                        <a:pt x="17" y="0"/>
                      </a:lnTo>
                      <a:lnTo>
                        <a:pt x="17" y="20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2" name="Freeform 36"/>
                <p:cNvSpPr>
                  <a:spLocks/>
                </p:cNvSpPr>
                <p:nvPr/>
              </p:nvSpPr>
              <p:spPr bwMode="auto">
                <a:xfrm>
                  <a:off x="4333876" y="2089150"/>
                  <a:ext cx="390525" cy="949325"/>
                </a:xfrm>
                <a:custGeom>
                  <a:avLst/>
                  <a:gdLst>
                    <a:gd name="T0" fmla="*/ 2147483647 w 246"/>
                    <a:gd name="T1" fmla="*/ 2147483647 h 598"/>
                    <a:gd name="T2" fmla="*/ 2147483647 w 246"/>
                    <a:gd name="T3" fmla="*/ 2147483647 h 598"/>
                    <a:gd name="T4" fmla="*/ 2147483647 w 246"/>
                    <a:gd name="T5" fmla="*/ 2147483647 h 598"/>
                    <a:gd name="T6" fmla="*/ 2147483647 w 246"/>
                    <a:gd name="T7" fmla="*/ 2147483647 h 598"/>
                    <a:gd name="T8" fmla="*/ 2147483647 w 246"/>
                    <a:gd name="T9" fmla="*/ 2147483647 h 598"/>
                    <a:gd name="T10" fmla="*/ 2147483647 w 246"/>
                    <a:gd name="T11" fmla="*/ 2147483647 h 598"/>
                    <a:gd name="T12" fmla="*/ 2147483647 w 246"/>
                    <a:gd name="T13" fmla="*/ 2147483647 h 598"/>
                    <a:gd name="T14" fmla="*/ 2147483647 w 246"/>
                    <a:gd name="T15" fmla="*/ 2147483647 h 598"/>
                    <a:gd name="T16" fmla="*/ 2147483647 w 246"/>
                    <a:gd name="T17" fmla="*/ 2147483647 h 598"/>
                    <a:gd name="T18" fmla="*/ 2147483647 w 246"/>
                    <a:gd name="T19" fmla="*/ 2147483647 h 598"/>
                    <a:gd name="T20" fmla="*/ 2147483647 w 246"/>
                    <a:gd name="T21" fmla="*/ 2147483647 h 598"/>
                    <a:gd name="T22" fmla="*/ 2147483647 w 246"/>
                    <a:gd name="T23" fmla="*/ 2147483647 h 598"/>
                    <a:gd name="T24" fmla="*/ 2147483647 w 246"/>
                    <a:gd name="T25" fmla="*/ 2147483647 h 598"/>
                    <a:gd name="T26" fmla="*/ 2147483647 w 246"/>
                    <a:gd name="T27" fmla="*/ 2147483647 h 598"/>
                    <a:gd name="T28" fmla="*/ 2147483647 w 246"/>
                    <a:gd name="T29" fmla="*/ 2147483647 h 598"/>
                    <a:gd name="T30" fmla="*/ 2147483647 w 246"/>
                    <a:gd name="T31" fmla="*/ 2147483647 h 598"/>
                    <a:gd name="T32" fmla="*/ 2147483647 w 246"/>
                    <a:gd name="T33" fmla="*/ 2147483647 h 598"/>
                    <a:gd name="T34" fmla="*/ 2147483647 w 246"/>
                    <a:gd name="T35" fmla="*/ 2147483647 h 598"/>
                    <a:gd name="T36" fmla="*/ 2147483647 w 246"/>
                    <a:gd name="T37" fmla="*/ 2147483647 h 598"/>
                    <a:gd name="T38" fmla="*/ 2147483647 w 246"/>
                    <a:gd name="T39" fmla="*/ 2147483647 h 598"/>
                    <a:gd name="T40" fmla="*/ 2147483647 w 246"/>
                    <a:gd name="T41" fmla="*/ 2147483647 h 598"/>
                    <a:gd name="T42" fmla="*/ 2147483647 w 246"/>
                    <a:gd name="T43" fmla="*/ 2147483647 h 598"/>
                    <a:gd name="T44" fmla="*/ 2147483647 w 246"/>
                    <a:gd name="T45" fmla="*/ 2147483647 h 598"/>
                    <a:gd name="T46" fmla="*/ 2147483647 w 246"/>
                    <a:gd name="T47" fmla="*/ 2147483647 h 598"/>
                    <a:gd name="T48" fmla="*/ 2147483647 w 246"/>
                    <a:gd name="T49" fmla="*/ 2147483647 h 598"/>
                    <a:gd name="T50" fmla="*/ 2147483647 w 246"/>
                    <a:gd name="T51" fmla="*/ 2147483647 h 598"/>
                    <a:gd name="T52" fmla="*/ 2147483647 w 246"/>
                    <a:gd name="T53" fmla="*/ 2147483647 h 598"/>
                    <a:gd name="T54" fmla="*/ 2147483647 w 246"/>
                    <a:gd name="T55" fmla="*/ 2147483647 h 598"/>
                    <a:gd name="T56" fmla="*/ 2147483647 w 246"/>
                    <a:gd name="T57" fmla="*/ 2147483647 h 598"/>
                    <a:gd name="T58" fmla="*/ 2147483647 w 246"/>
                    <a:gd name="T59" fmla="*/ 2147483647 h 598"/>
                    <a:gd name="T60" fmla="*/ 2147483647 w 246"/>
                    <a:gd name="T61" fmla="*/ 2147483647 h 598"/>
                    <a:gd name="T62" fmla="*/ 2147483647 w 246"/>
                    <a:gd name="T63" fmla="*/ 2147483647 h 598"/>
                    <a:gd name="T64" fmla="*/ 2147483647 w 246"/>
                    <a:gd name="T65" fmla="*/ 2147483647 h 598"/>
                    <a:gd name="T66" fmla="*/ 2147483647 w 246"/>
                    <a:gd name="T67" fmla="*/ 2147483647 h 598"/>
                    <a:gd name="T68" fmla="*/ 2147483647 w 246"/>
                    <a:gd name="T69" fmla="*/ 2147483647 h 598"/>
                    <a:gd name="T70" fmla="*/ 2147483647 w 246"/>
                    <a:gd name="T71" fmla="*/ 2147483647 h 598"/>
                    <a:gd name="T72" fmla="*/ 2147483647 w 246"/>
                    <a:gd name="T73" fmla="*/ 2147483647 h 598"/>
                    <a:gd name="T74" fmla="*/ 2147483647 w 246"/>
                    <a:gd name="T75" fmla="*/ 2147483647 h 598"/>
                    <a:gd name="T76" fmla="*/ 2147483647 w 246"/>
                    <a:gd name="T77" fmla="*/ 2147483647 h 598"/>
                    <a:gd name="T78" fmla="*/ 2147483647 w 246"/>
                    <a:gd name="T79" fmla="*/ 2147483647 h 598"/>
                    <a:gd name="T80" fmla="*/ 2147483647 w 246"/>
                    <a:gd name="T81" fmla="*/ 2147483647 h 598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246"/>
                    <a:gd name="T124" fmla="*/ 0 h 598"/>
                    <a:gd name="T125" fmla="*/ 246 w 246"/>
                    <a:gd name="T126" fmla="*/ 598 h 598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246" h="598">
                      <a:moveTo>
                        <a:pt x="245" y="542"/>
                      </a:moveTo>
                      <a:lnTo>
                        <a:pt x="238" y="244"/>
                      </a:lnTo>
                      <a:lnTo>
                        <a:pt x="235" y="239"/>
                      </a:lnTo>
                      <a:lnTo>
                        <a:pt x="233" y="235"/>
                      </a:lnTo>
                      <a:lnTo>
                        <a:pt x="230" y="231"/>
                      </a:lnTo>
                      <a:lnTo>
                        <a:pt x="227" y="227"/>
                      </a:lnTo>
                      <a:lnTo>
                        <a:pt x="216" y="204"/>
                      </a:lnTo>
                      <a:lnTo>
                        <a:pt x="208" y="181"/>
                      </a:lnTo>
                      <a:lnTo>
                        <a:pt x="202" y="158"/>
                      </a:lnTo>
                      <a:lnTo>
                        <a:pt x="198" y="134"/>
                      </a:lnTo>
                      <a:lnTo>
                        <a:pt x="190" y="75"/>
                      </a:lnTo>
                      <a:lnTo>
                        <a:pt x="190" y="34"/>
                      </a:lnTo>
                      <a:lnTo>
                        <a:pt x="193" y="10"/>
                      </a:lnTo>
                      <a:lnTo>
                        <a:pt x="195" y="2"/>
                      </a:lnTo>
                      <a:lnTo>
                        <a:pt x="172" y="0"/>
                      </a:lnTo>
                      <a:lnTo>
                        <a:pt x="176" y="56"/>
                      </a:lnTo>
                      <a:lnTo>
                        <a:pt x="172" y="98"/>
                      </a:lnTo>
                      <a:lnTo>
                        <a:pt x="159" y="128"/>
                      </a:lnTo>
                      <a:lnTo>
                        <a:pt x="143" y="147"/>
                      </a:lnTo>
                      <a:lnTo>
                        <a:pt x="126" y="159"/>
                      </a:lnTo>
                      <a:lnTo>
                        <a:pt x="110" y="165"/>
                      </a:lnTo>
                      <a:lnTo>
                        <a:pt x="98" y="167"/>
                      </a:lnTo>
                      <a:lnTo>
                        <a:pt x="94" y="167"/>
                      </a:lnTo>
                      <a:lnTo>
                        <a:pt x="80" y="167"/>
                      </a:lnTo>
                      <a:lnTo>
                        <a:pt x="66" y="167"/>
                      </a:lnTo>
                      <a:lnTo>
                        <a:pt x="54" y="166"/>
                      </a:lnTo>
                      <a:lnTo>
                        <a:pt x="41" y="164"/>
                      </a:lnTo>
                      <a:lnTo>
                        <a:pt x="30" y="161"/>
                      </a:lnTo>
                      <a:lnTo>
                        <a:pt x="20" y="157"/>
                      </a:lnTo>
                      <a:lnTo>
                        <a:pt x="9" y="153"/>
                      </a:lnTo>
                      <a:lnTo>
                        <a:pt x="0" y="148"/>
                      </a:lnTo>
                      <a:lnTo>
                        <a:pt x="9" y="206"/>
                      </a:lnTo>
                      <a:lnTo>
                        <a:pt x="22" y="215"/>
                      </a:lnTo>
                      <a:lnTo>
                        <a:pt x="36" y="223"/>
                      </a:lnTo>
                      <a:lnTo>
                        <a:pt x="48" y="232"/>
                      </a:lnTo>
                      <a:lnTo>
                        <a:pt x="60" y="242"/>
                      </a:lnTo>
                      <a:lnTo>
                        <a:pt x="72" y="251"/>
                      </a:lnTo>
                      <a:lnTo>
                        <a:pt x="84" y="260"/>
                      </a:lnTo>
                      <a:lnTo>
                        <a:pt x="94" y="269"/>
                      </a:lnTo>
                      <a:lnTo>
                        <a:pt x="105" y="278"/>
                      </a:lnTo>
                      <a:lnTo>
                        <a:pt x="97" y="287"/>
                      </a:lnTo>
                      <a:lnTo>
                        <a:pt x="89" y="296"/>
                      </a:lnTo>
                      <a:lnTo>
                        <a:pt x="81" y="305"/>
                      </a:lnTo>
                      <a:lnTo>
                        <a:pt x="74" y="313"/>
                      </a:lnTo>
                      <a:lnTo>
                        <a:pt x="68" y="322"/>
                      </a:lnTo>
                      <a:lnTo>
                        <a:pt x="61" y="332"/>
                      </a:lnTo>
                      <a:lnTo>
                        <a:pt x="54" y="340"/>
                      </a:lnTo>
                      <a:lnTo>
                        <a:pt x="47" y="349"/>
                      </a:lnTo>
                      <a:lnTo>
                        <a:pt x="54" y="354"/>
                      </a:lnTo>
                      <a:lnTo>
                        <a:pt x="61" y="360"/>
                      </a:lnTo>
                      <a:lnTo>
                        <a:pt x="68" y="366"/>
                      </a:lnTo>
                      <a:lnTo>
                        <a:pt x="76" y="373"/>
                      </a:lnTo>
                      <a:lnTo>
                        <a:pt x="82" y="378"/>
                      </a:lnTo>
                      <a:lnTo>
                        <a:pt x="89" y="385"/>
                      </a:lnTo>
                      <a:lnTo>
                        <a:pt x="96" y="392"/>
                      </a:lnTo>
                      <a:lnTo>
                        <a:pt x="103" y="399"/>
                      </a:lnTo>
                      <a:lnTo>
                        <a:pt x="92" y="412"/>
                      </a:lnTo>
                      <a:lnTo>
                        <a:pt x="81" y="427"/>
                      </a:lnTo>
                      <a:lnTo>
                        <a:pt x="71" y="441"/>
                      </a:lnTo>
                      <a:lnTo>
                        <a:pt x="61" y="456"/>
                      </a:lnTo>
                      <a:lnTo>
                        <a:pt x="51" y="471"/>
                      </a:lnTo>
                      <a:lnTo>
                        <a:pt x="40" y="485"/>
                      </a:lnTo>
                      <a:lnTo>
                        <a:pt x="30" y="501"/>
                      </a:lnTo>
                      <a:lnTo>
                        <a:pt x="21" y="516"/>
                      </a:lnTo>
                      <a:lnTo>
                        <a:pt x="17" y="597"/>
                      </a:lnTo>
                      <a:lnTo>
                        <a:pt x="37" y="598"/>
                      </a:lnTo>
                      <a:lnTo>
                        <a:pt x="55" y="598"/>
                      </a:lnTo>
                      <a:lnTo>
                        <a:pt x="74" y="598"/>
                      </a:lnTo>
                      <a:lnTo>
                        <a:pt x="93" y="597"/>
                      </a:lnTo>
                      <a:lnTo>
                        <a:pt x="111" y="596"/>
                      </a:lnTo>
                      <a:lnTo>
                        <a:pt x="129" y="595"/>
                      </a:lnTo>
                      <a:lnTo>
                        <a:pt x="148" y="593"/>
                      </a:lnTo>
                      <a:lnTo>
                        <a:pt x="166" y="591"/>
                      </a:lnTo>
                      <a:lnTo>
                        <a:pt x="183" y="590"/>
                      </a:lnTo>
                      <a:lnTo>
                        <a:pt x="198" y="589"/>
                      </a:lnTo>
                      <a:lnTo>
                        <a:pt x="211" y="587"/>
                      </a:lnTo>
                      <a:lnTo>
                        <a:pt x="223" y="586"/>
                      </a:lnTo>
                      <a:lnTo>
                        <a:pt x="233" y="585"/>
                      </a:lnTo>
                      <a:lnTo>
                        <a:pt x="240" y="585"/>
                      </a:lnTo>
                      <a:lnTo>
                        <a:pt x="245" y="583"/>
                      </a:lnTo>
                      <a:lnTo>
                        <a:pt x="246" y="583"/>
                      </a:lnTo>
                      <a:lnTo>
                        <a:pt x="245" y="54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3" name="Freeform 37"/>
                <p:cNvSpPr>
                  <a:spLocks/>
                </p:cNvSpPr>
                <p:nvPr/>
              </p:nvSpPr>
              <p:spPr bwMode="auto">
                <a:xfrm>
                  <a:off x="4289426" y="2908300"/>
                  <a:ext cx="77788" cy="128588"/>
                </a:xfrm>
                <a:custGeom>
                  <a:avLst/>
                  <a:gdLst>
                    <a:gd name="T0" fmla="*/ 2147483647 w 49"/>
                    <a:gd name="T1" fmla="*/ 2147483647 h 81"/>
                    <a:gd name="T2" fmla="*/ 2147483647 w 49"/>
                    <a:gd name="T3" fmla="*/ 2147483647 h 81"/>
                    <a:gd name="T4" fmla="*/ 2147483647 w 49"/>
                    <a:gd name="T5" fmla="*/ 2147483647 h 81"/>
                    <a:gd name="T6" fmla="*/ 2147483647 w 49"/>
                    <a:gd name="T7" fmla="*/ 2147483647 h 81"/>
                    <a:gd name="T8" fmla="*/ 0 w 49"/>
                    <a:gd name="T9" fmla="*/ 2147483647 h 81"/>
                    <a:gd name="T10" fmla="*/ 2147483647 w 49"/>
                    <a:gd name="T11" fmla="*/ 2147483647 h 81"/>
                    <a:gd name="T12" fmla="*/ 2147483647 w 49"/>
                    <a:gd name="T13" fmla="*/ 2147483647 h 81"/>
                    <a:gd name="T14" fmla="*/ 2147483647 w 49"/>
                    <a:gd name="T15" fmla="*/ 2147483647 h 81"/>
                    <a:gd name="T16" fmla="*/ 2147483647 w 49"/>
                    <a:gd name="T17" fmla="*/ 2147483647 h 81"/>
                    <a:gd name="T18" fmla="*/ 2147483647 w 49"/>
                    <a:gd name="T19" fmla="*/ 2147483647 h 81"/>
                    <a:gd name="T20" fmla="*/ 2147483647 w 49"/>
                    <a:gd name="T21" fmla="*/ 2147483647 h 81"/>
                    <a:gd name="T22" fmla="*/ 2147483647 w 49"/>
                    <a:gd name="T23" fmla="*/ 2147483647 h 81"/>
                    <a:gd name="T24" fmla="*/ 2147483647 w 49"/>
                    <a:gd name="T25" fmla="*/ 2147483647 h 81"/>
                    <a:gd name="T26" fmla="*/ 2147483647 w 49"/>
                    <a:gd name="T27" fmla="*/ 0 h 81"/>
                    <a:gd name="T28" fmla="*/ 2147483647 w 49"/>
                    <a:gd name="T29" fmla="*/ 2147483647 h 81"/>
                    <a:gd name="T30" fmla="*/ 2147483647 w 49"/>
                    <a:gd name="T31" fmla="*/ 2147483647 h 81"/>
                    <a:gd name="T32" fmla="*/ 2147483647 w 49"/>
                    <a:gd name="T33" fmla="*/ 2147483647 h 81"/>
                    <a:gd name="T34" fmla="*/ 2147483647 w 49"/>
                    <a:gd name="T35" fmla="*/ 2147483647 h 81"/>
                    <a:gd name="T36" fmla="*/ 2147483647 w 49"/>
                    <a:gd name="T37" fmla="*/ 2147483647 h 81"/>
                    <a:gd name="T38" fmla="*/ 2147483647 w 49"/>
                    <a:gd name="T39" fmla="*/ 2147483647 h 81"/>
                    <a:gd name="T40" fmla="*/ 2147483647 w 49"/>
                    <a:gd name="T41" fmla="*/ 2147483647 h 81"/>
                    <a:gd name="T42" fmla="*/ 2147483647 w 49"/>
                    <a:gd name="T43" fmla="*/ 2147483647 h 81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9"/>
                    <a:gd name="T67" fmla="*/ 0 h 81"/>
                    <a:gd name="T68" fmla="*/ 49 w 49"/>
                    <a:gd name="T69" fmla="*/ 81 h 81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9" h="81">
                      <a:moveTo>
                        <a:pt x="9" y="78"/>
                      </a:moveTo>
                      <a:lnTo>
                        <a:pt x="7" y="77"/>
                      </a:lnTo>
                      <a:lnTo>
                        <a:pt x="4" y="77"/>
                      </a:lnTo>
                      <a:lnTo>
                        <a:pt x="2" y="77"/>
                      </a:lnTo>
                      <a:lnTo>
                        <a:pt x="0" y="77"/>
                      </a:lnTo>
                      <a:lnTo>
                        <a:pt x="5" y="78"/>
                      </a:lnTo>
                      <a:lnTo>
                        <a:pt x="11" y="78"/>
                      </a:lnTo>
                      <a:lnTo>
                        <a:pt x="17" y="79"/>
                      </a:lnTo>
                      <a:lnTo>
                        <a:pt x="23" y="79"/>
                      </a:lnTo>
                      <a:lnTo>
                        <a:pt x="28" y="80"/>
                      </a:lnTo>
                      <a:lnTo>
                        <a:pt x="34" y="80"/>
                      </a:lnTo>
                      <a:lnTo>
                        <a:pt x="40" y="81"/>
                      </a:lnTo>
                      <a:lnTo>
                        <a:pt x="45" y="81"/>
                      </a:lnTo>
                      <a:lnTo>
                        <a:pt x="49" y="0"/>
                      </a:lnTo>
                      <a:lnTo>
                        <a:pt x="43" y="10"/>
                      </a:lnTo>
                      <a:lnTo>
                        <a:pt x="37" y="20"/>
                      </a:lnTo>
                      <a:lnTo>
                        <a:pt x="33" y="30"/>
                      </a:lnTo>
                      <a:lnTo>
                        <a:pt x="27" y="39"/>
                      </a:lnTo>
                      <a:lnTo>
                        <a:pt x="23" y="49"/>
                      </a:lnTo>
                      <a:lnTo>
                        <a:pt x="18" y="58"/>
                      </a:lnTo>
                      <a:lnTo>
                        <a:pt x="13" y="69"/>
                      </a:lnTo>
                      <a:lnTo>
                        <a:pt x="9" y="7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4" name="Freeform 38"/>
                <p:cNvSpPr>
                  <a:spLocks/>
                </p:cNvSpPr>
                <p:nvPr/>
              </p:nvSpPr>
              <p:spPr bwMode="auto">
                <a:xfrm>
                  <a:off x="4238626" y="2709863"/>
                  <a:ext cx="134938" cy="322263"/>
                </a:xfrm>
                <a:custGeom>
                  <a:avLst/>
                  <a:gdLst>
                    <a:gd name="T0" fmla="*/ 2147483647 w 85"/>
                    <a:gd name="T1" fmla="*/ 2147483647 h 203"/>
                    <a:gd name="T2" fmla="*/ 2147483647 w 85"/>
                    <a:gd name="T3" fmla="*/ 2147483647 h 203"/>
                    <a:gd name="T4" fmla="*/ 2147483647 w 85"/>
                    <a:gd name="T5" fmla="*/ 0 h 203"/>
                    <a:gd name="T6" fmla="*/ 2147483647 w 85"/>
                    <a:gd name="T7" fmla="*/ 2147483647 h 203"/>
                    <a:gd name="T8" fmla="*/ 2147483647 w 85"/>
                    <a:gd name="T9" fmla="*/ 2147483647 h 203"/>
                    <a:gd name="T10" fmla="*/ 2147483647 w 85"/>
                    <a:gd name="T11" fmla="*/ 2147483647 h 203"/>
                    <a:gd name="T12" fmla="*/ 2147483647 w 85"/>
                    <a:gd name="T13" fmla="*/ 2147483647 h 203"/>
                    <a:gd name="T14" fmla="*/ 2147483647 w 85"/>
                    <a:gd name="T15" fmla="*/ 2147483647 h 203"/>
                    <a:gd name="T16" fmla="*/ 2147483647 w 85"/>
                    <a:gd name="T17" fmla="*/ 2147483647 h 203"/>
                    <a:gd name="T18" fmla="*/ 2147483647 w 85"/>
                    <a:gd name="T19" fmla="*/ 2147483647 h 203"/>
                    <a:gd name="T20" fmla="*/ 0 w 85"/>
                    <a:gd name="T21" fmla="*/ 2147483647 h 203"/>
                    <a:gd name="T22" fmla="*/ 2147483647 w 85"/>
                    <a:gd name="T23" fmla="*/ 2147483647 h 203"/>
                    <a:gd name="T24" fmla="*/ 2147483647 w 85"/>
                    <a:gd name="T25" fmla="*/ 2147483647 h 203"/>
                    <a:gd name="T26" fmla="*/ 2147483647 w 85"/>
                    <a:gd name="T27" fmla="*/ 2147483647 h 203"/>
                    <a:gd name="T28" fmla="*/ 2147483647 w 85"/>
                    <a:gd name="T29" fmla="*/ 2147483647 h 203"/>
                    <a:gd name="T30" fmla="*/ 2147483647 w 85"/>
                    <a:gd name="T31" fmla="*/ 2147483647 h 203"/>
                    <a:gd name="T32" fmla="*/ 2147483647 w 85"/>
                    <a:gd name="T33" fmla="*/ 2147483647 h 203"/>
                    <a:gd name="T34" fmla="*/ 2147483647 w 85"/>
                    <a:gd name="T35" fmla="*/ 2147483647 h 203"/>
                    <a:gd name="T36" fmla="*/ 2147483647 w 85"/>
                    <a:gd name="T37" fmla="*/ 2147483647 h 203"/>
                    <a:gd name="T38" fmla="*/ 2147483647 w 85"/>
                    <a:gd name="T39" fmla="*/ 2147483647 h 203"/>
                    <a:gd name="T40" fmla="*/ 2147483647 w 85"/>
                    <a:gd name="T41" fmla="*/ 2147483647 h 203"/>
                    <a:gd name="T42" fmla="*/ 2147483647 w 85"/>
                    <a:gd name="T43" fmla="*/ 2147483647 h 203"/>
                    <a:gd name="T44" fmla="*/ 2147483647 w 85"/>
                    <a:gd name="T45" fmla="*/ 2147483647 h 203"/>
                    <a:gd name="T46" fmla="*/ 2147483647 w 85"/>
                    <a:gd name="T47" fmla="*/ 2147483647 h 203"/>
                    <a:gd name="T48" fmla="*/ 2147483647 w 85"/>
                    <a:gd name="T49" fmla="*/ 2147483647 h 203"/>
                    <a:gd name="T50" fmla="*/ 2147483647 w 85"/>
                    <a:gd name="T51" fmla="*/ 2147483647 h 203"/>
                    <a:gd name="T52" fmla="*/ 2147483647 w 85"/>
                    <a:gd name="T53" fmla="*/ 2147483647 h 203"/>
                    <a:gd name="T54" fmla="*/ 2147483647 w 85"/>
                    <a:gd name="T55" fmla="*/ 2147483647 h 203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85"/>
                    <a:gd name="T85" fmla="*/ 0 h 203"/>
                    <a:gd name="T86" fmla="*/ 85 w 85"/>
                    <a:gd name="T87" fmla="*/ 203 h 203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85" h="203">
                      <a:moveTo>
                        <a:pt x="81" y="125"/>
                      </a:moveTo>
                      <a:lnTo>
                        <a:pt x="85" y="36"/>
                      </a:lnTo>
                      <a:lnTo>
                        <a:pt x="75" y="0"/>
                      </a:lnTo>
                      <a:lnTo>
                        <a:pt x="58" y="25"/>
                      </a:lnTo>
                      <a:lnTo>
                        <a:pt x="43" y="47"/>
                      </a:lnTo>
                      <a:lnTo>
                        <a:pt x="29" y="67"/>
                      </a:lnTo>
                      <a:lnTo>
                        <a:pt x="19" y="83"/>
                      </a:lnTo>
                      <a:lnTo>
                        <a:pt x="11" y="98"/>
                      </a:lnTo>
                      <a:lnTo>
                        <a:pt x="4" y="107"/>
                      </a:lnTo>
                      <a:lnTo>
                        <a:pt x="1" y="114"/>
                      </a:lnTo>
                      <a:lnTo>
                        <a:pt x="0" y="116"/>
                      </a:lnTo>
                      <a:lnTo>
                        <a:pt x="1" y="197"/>
                      </a:lnTo>
                      <a:lnTo>
                        <a:pt x="9" y="198"/>
                      </a:lnTo>
                      <a:lnTo>
                        <a:pt x="18" y="199"/>
                      </a:lnTo>
                      <a:lnTo>
                        <a:pt x="25" y="200"/>
                      </a:lnTo>
                      <a:lnTo>
                        <a:pt x="32" y="202"/>
                      </a:lnTo>
                      <a:lnTo>
                        <a:pt x="34" y="202"/>
                      </a:lnTo>
                      <a:lnTo>
                        <a:pt x="36" y="202"/>
                      </a:lnTo>
                      <a:lnTo>
                        <a:pt x="39" y="202"/>
                      </a:lnTo>
                      <a:lnTo>
                        <a:pt x="41" y="203"/>
                      </a:lnTo>
                      <a:lnTo>
                        <a:pt x="45" y="194"/>
                      </a:lnTo>
                      <a:lnTo>
                        <a:pt x="50" y="183"/>
                      </a:lnTo>
                      <a:lnTo>
                        <a:pt x="55" y="174"/>
                      </a:lnTo>
                      <a:lnTo>
                        <a:pt x="59" y="164"/>
                      </a:lnTo>
                      <a:lnTo>
                        <a:pt x="65" y="155"/>
                      </a:lnTo>
                      <a:lnTo>
                        <a:pt x="69" y="145"/>
                      </a:lnTo>
                      <a:lnTo>
                        <a:pt x="75" y="135"/>
                      </a:lnTo>
                      <a:lnTo>
                        <a:pt x="81" y="125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5" name="Freeform 39"/>
                <p:cNvSpPr>
                  <a:spLocks/>
                </p:cNvSpPr>
                <p:nvPr/>
              </p:nvSpPr>
              <p:spPr bwMode="auto">
                <a:xfrm>
                  <a:off x="4192588" y="2468563"/>
                  <a:ext cx="171450" cy="561975"/>
                </a:xfrm>
                <a:custGeom>
                  <a:avLst/>
                  <a:gdLst>
                    <a:gd name="T0" fmla="*/ 2147483647 w 108"/>
                    <a:gd name="T1" fmla="*/ 2147483647 h 354"/>
                    <a:gd name="T2" fmla="*/ 2147483647 w 108"/>
                    <a:gd name="T3" fmla="*/ 2147483647 h 354"/>
                    <a:gd name="T4" fmla="*/ 2147483647 w 108"/>
                    <a:gd name="T5" fmla="*/ 2147483647 h 354"/>
                    <a:gd name="T6" fmla="*/ 2147483647 w 108"/>
                    <a:gd name="T7" fmla="*/ 2147483647 h 354"/>
                    <a:gd name="T8" fmla="*/ 2147483647 w 108"/>
                    <a:gd name="T9" fmla="*/ 2147483647 h 354"/>
                    <a:gd name="T10" fmla="*/ 2147483647 w 108"/>
                    <a:gd name="T11" fmla="*/ 2147483647 h 354"/>
                    <a:gd name="T12" fmla="*/ 2147483647 w 108"/>
                    <a:gd name="T13" fmla="*/ 2147483647 h 354"/>
                    <a:gd name="T14" fmla="*/ 2147483647 w 108"/>
                    <a:gd name="T15" fmla="*/ 2147483647 h 354"/>
                    <a:gd name="T16" fmla="*/ 2147483647 w 108"/>
                    <a:gd name="T17" fmla="*/ 2147483647 h 354"/>
                    <a:gd name="T18" fmla="*/ 2147483647 w 108"/>
                    <a:gd name="T19" fmla="*/ 2147483647 h 354"/>
                    <a:gd name="T20" fmla="*/ 2147483647 w 108"/>
                    <a:gd name="T21" fmla="*/ 2147483647 h 354"/>
                    <a:gd name="T22" fmla="*/ 2147483647 w 108"/>
                    <a:gd name="T23" fmla="*/ 2147483647 h 354"/>
                    <a:gd name="T24" fmla="*/ 2147483647 w 108"/>
                    <a:gd name="T25" fmla="*/ 2147483647 h 354"/>
                    <a:gd name="T26" fmla="*/ 2147483647 w 108"/>
                    <a:gd name="T27" fmla="*/ 2147483647 h 354"/>
                    <a:gd name="T28" fmla="*/ 2147483647 w 108"/>
                    <a:gd name="T29" fmla="*/ 2147483647 h 354"/>
                    <a:gd name="T30" fmla="*/ 2147483647 w 108"/>
                    <a:gd name="T31" fmla="*/ 2147483647 h 354"/>
                    <a:gd name="T32" fmla="*/ 2147483647 w 108"/>
                    <a:gd name="T33" fmla="*/ 2147483647 h 354"/>
                    <a:gd name="T34" fmla="*/ 2147483647 w 108"/>
                    <a:gd name="T35" fmla="*/ 2147483647 h 354"/>
                    <a:gd name="T36" fmla="*/ 2147483647 w 108"/>
                    <a:gd name="T37" fmla="*/ 2147483647 h 354"/>
                    <a:gd name="T38" fmla="*/ 2147483647 w 108"/>
                    <a:gd name="T39" fmla="*/ 2147483647 h 354"/>
                    <a:gd name="T40" fmla="*/ 2147483647 w 108"/>
                    <a:gd name="T41" fmla="*/ 2147483647 h 354"/>
                    <a:gd name="T42" fmla="*/ 2147483647 w 108"/>
                    <a:gd name="T43" fmla="*/ 2147483647 h 354"/>
                    <a:gd name="T44" fmla="*/ 2147483647 w 108"/>
                    <a:gd name="T45" fmla="*/ 0 h 354"/>
                    <a:gd name="T46" fmla="*/ 2147483647 w 108"/>
                    <a:gd name="T47" fmla="*/ 2147483647 h 354"/>
                    <a:gd name="T48" fmla="*/ 2147483647 w 108"/>
                    <a:gd name="T49" fmla="*/ 2147483647 h 354"/>
                    <a:gd name="T50" fmla="*/ 2147483647 w 108"/>
                    <a:gd name="T51" fmla="*/ 2147483647 h 354"/>
                    <a:gd name="T52" fmla="*/ 0 w 108"/>
                    <a:gd name="T53" fmla="*/ 2147483647 h 354"/>
                    <a:gd name="T54" fmla="*/ 2147483647 w 108"/>
                    <a:gd name="T55" fmla="*/ 2147483647 h 354"/>
                    <a:gd name="T56" fmla="*/ 2147483647 w 108"/>
                    <a:gd name="T57" fmla="*/ 2147483647 h 354"/>
                    <a:gd name="T58" fmla="*/ 2147483647 w 108"/>
                    <a:gd name="T59" fmla="*/ 2147483647 h 354"/>
                    <a:gd name="T60" fmla="*/ 2147483647 w 108"/>
                    <a:gd name="T61" fmla="*/ 2147483647 h 354"/>
                    <a:gd name="T62" fmla="*/ 2147483647 w 108"/>
                    <a:gd name="T63" fmla="*/ 2147483647 h 354"/>
                    <a:gd name="T64" fmla="*/ 2147483647 w 108"/>
                    <a:gd name="T65" fmla="*/ 2147483647 h 354"/>
                    <a:gd name="T66" fmla="*/ 2147483647 w 108"/>
                    <a:gd name="T67" fmla="*/ 2147483647 h 354"/>
                    <a:gd name="T68" fmla="*/ 2147483647 w 108"/>
                    <a:gd name="T69" fmla="*/ 2147483647 h 354"/>
                    <a:gd name="T70" fmla="*/ 2147483647 w 108"/>
                    <a:gd name="T71" fmla="*/ 2147483647 h 354"/>
                    <a:gd name="T72" fmla="*/ 2147483647 w 108"/>
                    <a:gd name="T73" fmla="*/ 2147483647 h 354"/>
                    <a:gd name="T74" fmla="*/ 2147483647 w 108"/>
                    <a:gd name="T75" fmla="*/ 2147483647 h 354"/>
                    <a:gd name="T76" fmla="*/ 2147483647 w 108"/>
                    <a:gd name="T77" fmla="*/ 2147483647 h 354"/>
                    <a:gd name="T78" fmla="*/ 2147483647 w 108"/>
                    <a:gd name="T79" fmla="*/ 2147483647 h 354"/>
                    <a:gd name="T80" fmla="*/ 2147483647 w 108"/>
                    <a:gd name="T81" fmla="*/ 2147483647 h 354"/>
                    <a:gd name="T82" fmla="*/ 2147483647 w 108"/>
                    <a:gd name="T83" fmla="*/ 2147483647 h 354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108"/>
                    <a:gd name="T127" fmla="*/ 0 h 354"/>
                    <a:gd name="T128" fmla="*/ 108 w 108"/>
                    <a:gd name="T129" fmla="*/ 354 h 354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108" h="354">
                      <a:moveTo>
                        <a:pt x="29" y="268"/>
                      </a:moveTo>
                      <a:lnTo>
                        <a:pt x="30" y="266"/>
                      </a:lnTo>
                      <a:lnTo>
                        <a:pt x="33" y="259"/>
                      </a:lnTo>
                      <a:lnTo>
                        <a:pt x="40" y="250"/>
                      </a:lnTo>
                      <a:lnTo>
                        <a:pt x="48" y="235"/>
                      </a:lnTo>
                      <a:lnTo>
                        <a:pt x="58" y="219"/>
                      </a:lnTo>
                      <a:lnTo>
                        <a:pt x="72" y="199"/>
                      </a:lnTo>
                      <a:lnTo>
                        <a:pt x="87" y="177"/>
                      </a:lnTo>
                      <a:lnTo>
                        <a:pt x="104" y="152"/>
                      </a:lnTo>
                      <a:lnTo>
                        <a:pt x="96" y="124"/>
                      </a:lnTo>
                      <a:lnTo>
                        <a:pt x="108" y="86"/>
                      </a:lnTo>
                      <a:lnTo>
                        <a:pt x="90" y="72"/>
                      </a:lnTo>
                      <a:lnTo>
                        <a:pt x="73" y="59"/>
                      </a:lnTo>
                      <a:lnTo>
                        <a:pt x="57" y="48"/>
                      </a:lnTo>
                      <a:lnTo>
                        <a:pt x="44" y="38"/>
                      </a:lnTo>
                      <a:lnTo>
                        <a:pt x="30" y="29"/>
                      </a:lnTo>
                      <a:lnTo>
                        <a:pt x="19" y="21"/>
                      </a:lnTo>
                      <a:lnTo>
                        <a:pt x="9" y="14"/>
                      </a:lnTo>
                      <a:lnTo>
                        <a:pt x="1" y="9"/>
                      </a:lnTo>
                      <a:lnTo>
                        <a:pt x="3" y="7"/>
                      </a:lnTo>
                      <a:lnTo>
                        <a:pt x="3" y="5"/>
                      </a:lnTo>
                      <a:lnTo>
                        <a:pt x="3" y="3"/>
                      </a:lnTo>
                      <a:lnTo>
                        <a:pt x="3" y="0"/>
                      </a:lnTo>
                      <a:lnTo>
                        <a:pt x="3" y="4"/>
                      </a:lnTo>
                      <a:lnTo>
                        <a:pt x="1" y="7"/>
                      </a:lnTo>
                      <a:lnTo>
                        <a:pt x="1" y="10"/>
                      </a:lnTo>
                      <a:lnTo>
                        <a:pt x="0" y="14"/>
                      </a:lnTo>
                      <a:lnTo>
                        <a:pt x="16" y="41"/>
                      </a:lnTo>
                      <a:lnTo>
                        <a:pt x="32" y="124"/>
                      </a:lnTo>
                      <a:lnTo>
                        <a:pt x="32" y="144"/>
                      </a:lnTo>
                      <a:lnTo>
                        <a:pt x="38" y="194"/>
                      </a:lnTo>
                      <a:lnTo>
                        <a:pt x="28" y="226"/>
                      </a:lnTo>
                      <a:lnTo>
                        <a:pt x="29" y="348"/>
                      </a:lnTo>
                      <a:lnTo>
                        <a:pt x="38" y="349"/>
                      </a:lnTo>
                      <a:lnTo>
                        <a:pt x="47" y="351"/>
                      </a:lnTo>
                      <a:lnTo>
                        <a:pt x="54" y="352"/>
                      </a:lnTo>
                      <a:lnTo>
                        <a:pt x="61" y="354"/>
                      </a:lnTo>
                      <a:lnTo>
                        <a:pt x="54" y="352"/>
                      </a:lnTo>
                      <a:lnTo>
                        <a:pt x="47" y="351"/>
                      </a:lnTo>
                      <a:lnTo>
                        <a:pt x="38" y="350"/>
                      </a:lnTo>
                      <a:lnTo>
                        <a:pt x="30" y="349"/>
                      </a:lnTo>
                      <a:lnTo>
                        <a:pt x="29" y="26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6" name="Freeform 40"/>
                <p:cNvSpPr>
                  <a:spLocks/>
                </p:cNvSpPr>
                <p:nvPr/>
              </p:nvSpPr>
              <p:spPr bwMode="auto">
                <a:xfrm>
                  <a:off x="4194176" y="2333625"/>
                  <a:ext cx="179388" cy="271463"/>
                </a:xfrm>
                <a:custGeom>
                  <a:avLst/>
                  <a:gdLst>
                    <a:gd name="T0" fmla="*/ 2147483647 w 113"/>
                    <a:gd name="T1" fmla="*/ 2147483647 h 171"/>
                    <a:gd name="T2" fmla="*/ 2147483647 w 113"/>
                    <a:gd name="T3" fmla="*/ 2147483647 h 171"/>
                    <a:gd name="T4" fmla="*/ 2147483647 w 113"/>
                    <a:gd name="T5" fmla="*/ 2147483647 h 171"/>
                    <a:gd name="T6" fmla="*/ 2147483647 w 113"/>
                    <a:gd name="T7" fmla="*/ 2147483647 h 171"/>
                    <a:gd name="T8" fmla="*/ 2147483647 w 113"/>
                    <a:gd name="T9" fmla="*/ 2147483647 h 171"/>
                    <a:gd name="T10" fmla="*/ 2147483647 w 113"/>
                    <a:gd name="T11" fmla="*/ 2147483647 h 171"/>
                    <a:gd name="T12" fmla="*/ 2147483647 w 113"/>
                    <a:gd name="T13" fmla="*/ 2147483647 h 171"/>
                    <a:gd name="T14" fmla="*/ 2147483647 w 113"/>
                    <a:gd name="T15" fmla="*/ 2147483647 h 171"/>
                    <a:gd name="T16" fmla="*/ 2147483647 w 113"/>
                    <a:gd name="T17" fmla="*/ 2147483647 h 171"/>
                    <a:gd name="T18" fmla="*/ 2147483647 w 113"/>
                    <a:gd name="T19" fmla="*/ 2147483647 h 171"/>
                    <a:gd name="T20" fmla="*/ 2147483647 w 113"/>
                    <a:gd name="T21" fmla="*/ 0 h 171"/>
                    <a:gd name="T22" fmla="*/ 2147483647 w 113"/>
                    <a:gd name="T23" fmla="*/ 2147483647 h 171"/>
                    <a:gd name="T24" fmla="*/ 2147483647 w 113"/>
                    <a:gd name="T25" fmla="*/ 2147483647 h 171"/>
                    <a:gd name="T26" fmla="*/ 2147483647 w 113"/>
                    <a:gd name="T27" fmla="*/ 2147483647 h 171"/>
                    <a:gd name="T28" fmla="*/ 2147483647 w 113"/>
                    <a:gd name="T29" fmla="*/ 2147483647 h 171"/>
                    <a:gd name="T30" fmla="*/ 2147483647 w 113"/>
                    <a:gd name="T31" fmla="*/ 2147483647 h 171"/>
                    <a:gd name="T32" fmla="*/ 2147483647 w 113"/>
                    <a:gd name="T33" fmla="*/ 2147483647 h 171"/>
                    <a:gd name="T34" fmla="*/ 2147483647 w 113"/>
                    <a:gd name="T35" fmla="*/ 2147483647 h 171"/>
                    <a:gd name="T36" fmla="*/ 2147483647 w 113"/>
                    <a:gd name="T37" fmla="*/ 2147483647 h 171"/>
                    <a:gd name="T38" fmla="*/ 2147483647 w 113"/>
                    <a:gd name="T39" fmla="*/ 2147483647 h 171"/>
                    <a:gd name="T40" fmla="*/ 2147483647 w 113"/>
                    <a:gd name="T41" fmla="*/ 2147483647 h 171"/>
                    <a:gd name="T42" fmla="*/ 2147483647 w 113"/>
                    <a:gd name="T43" fmla="*/ 2147483647 h 171"/>
                    <a:gd name="T44" fmla="*/ 2147483647 w 113"/>
                    <a:gd name="T45" fmla="*/ 2147483647 h 171"/>
                    <a:gd name="T46" fmla="*/ 2147483647 w 113"/>
                    <a:gd name="T47" fmla="*/ 2147483647 h 171"/>
                    <a:gd name="T48" fmla="*/ 2147483647 w 113"/>
                    <a:gd name="T49" fmla="*/ 2147483647 h 171"/>
                    <a:gd name="T50" fmla="*/ 2147483647 w 113"/>
                    <a:gd name="T51" fmla="*/ 2147483647 h 171"/>
                    <a:gd name="T52" fmla="*/ 2147483647 w 113"/>
                    <a:gd name="T53" fmla="*/ 2147483647 h 171"/>
                    <a:gd name="T54" fmla="*/ 2147483647 w 113"/>
                    <a:gd name="T55" fmla="*/ 2147483647 h 171"/>
                    <a:gd name="T56" fmla="*/ 2147483647 w 113"/>
                    <a:gd name="T57" fmla="*/ 2147483647 h 171"/>
                    <a:gd name="T58" fmla="*/ 2147483647 w 113"/>
                    <a:gd name="T59" fmla="*/ 2147483647 h 171"/>
                    <a:gd name="T60" fmla="*/ 2147483647 w 113"/>
                    <a:gd name="T61" fmla="*/ 2147483647 h 171"/>
                    <a:gd name="T62" fmla="*/ 2147483647 w 113"/>
                    <a:gd name="T63" fmla="*/ 2147483647 h 171"/>
                    <a:gd name="T64" fmla="*/ 2147483647 w 113"/>
                    <a:gd name="T65" fmla="*/ 2147483647 h 171"/>
                    <a:gd name="T66" fmla="*/ 2147483647 w 113"/>
                    <a:gd name="T67" fmla="*/ 2147483647 h 171"/>
                    <a:gd name="T68" fmla="*/ 2147483647 w 113"/>
                    <a:gd name="T69" fmla="*/ 2147483647 h 171"/>
                    <a:gd name="T70" fmla="*/ 2147483647 w 113"/>
                    <a:gd name="T71" fmla="*/ 2147483647 h 171"/>
                    <a:gd name="T72" fmla="*/ 2147483647 w 113"/>
                    <a:gd name="T73" fmla="*/ 2147483647 h 171"/>
                    <a:gd name="T74" fmla="*/ 2147483647 w 113"/>
                    <a:gd name="T75" fmla="*/ 2147483647 h 171"/>
                    <a:gd name="T76" fmla="*/ 2147483647 w 113"/>
                    <a:gd name="T77" fmla="*/ 2147483647 h 171"/>
                    <a:gd name="T78" fmla="*/ 2147483647 w 113"/>
                    <a:gd name="T79" fmla="*/ 2147483647 h 171"/>
                    <a:gd name="T80" fmla="*/ 2147483647 w 113"/>
                    <a:gd name="T81" fmla="*/ 2147483647 h 171"/>
                    <a:gd name="T82" fmla="*/ 2147483647 w 113"/>
                    <a:gd name="T83" fmla="*/ 2147483647 h 171"/>
                    <a:gd name="T84" fmla="*/ 0 w 113"/>
                    <a:gd name="T85" fmla="*/ 2147483647 h 171"/>
                    <a:gd name="T86" fmla="*/ 2147483647 w 113"/>
                    <a:gd name="T87" fmla="*/ 2147483647 h 171"/>
                    <a:gd name="T88" fmla="*/ 2147483647 w 113"/>
                    <a:gd name="T89" fmla="*/ 2147483647 h 171"/>
                    <a:gd name="T90" fmla="*/ 2147483647 w 113"/>
                    <a:gd name="T91" fmla="*/ 2147483647 h 171"/>
                    <a:gd name="T92" fmla="*/ 2147483647 w 113"/>
                    <a:gd name="T93" fmla="*/ 2147483647 h 171"/>
                    <a:gd name="T94" fmla="*/ 2147483647 w 113"/>
                    <a:gd name="T95" fmla="*/ 2147483647 h 171"/>
                    <a:gd name="T96" fmla="*/ 2147483647 w 113"/>
                    <a:gd name="T97" fmla="*/ 2147483647 h 171"/>
                    <a:gd name="T98" fmla="*/ 2147483647 w 113"/>
                    <a:gd name="T99" fmla="*/ 2147483647 h 171"/>
                    <a:gd name="T100" fmla="*/ 2147483647 w 113"/>
                    <a:gd name="T101" fmla="*/ 2147483647 h 171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113"/>
                    <a:gd name="T154" fmla="*/ 0 h 171"/>
                    <a:gd name="T155" fmla="*/ 113 w 113"/>
                    <a:gd name="T156" fmla="*/ 171 h 171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113" h="171">
                      <a:moveTo>
                        <a:pt x="107" y="171"/>
                      </a:moveTo>
                      <a:lnTo>
                        <a:pt x="113" y="144"/>
                      </a:lnTo>
                      <a:lnTo>
                        <a:pt x="97" y="52"/>
                      </a:lnTo>
                      <a:lnTo>
                        <a:pt x="86" y="45"/>
                      </a:lnTo>
                      <a:lnTo>
                        <a:pt x="76" y="39"/>
                      </a:lnTo>
                      <a:lnTo>
                        <a:pt x="64" y="32"/>
                      </a:lnTo>
                      <a:lnTo>
                        <a:pt x="52" y="25"/>
                      </a:lnTo>
                      <a:lnTo>
                        <a:pt x="40" y="18"/>
                      </a:lnTo>
                      <a:lnTo>
                        <a:pt x="28" y="12"/>
                      </a:lnTo>
                      <a:lnTo>
                        <a:pt x="15" y="5"/>
                      </a:lnTo>
                      <a:lnTo>
                        <a:pt x="3" y="0"/>
                      </a:lnTo>
                      <a:lnTo>
                        <a:pt x="4" y="7"/>
                      </a:lnTo>
                      <a:lnTo>
                        <a:pt x="4" y="13"/>
                      </a:lnTo>
                      <a:lnTo>
                        <a:pt x="5" y="20"/>
                      </a:lnTo>
                      <a:lnTo>
                        <a:pt x="5" y="26"/>
                      </a:lnTo>
                      <a:lnTo>
                        <a:pt x="6" y="31"/>
                      </a:lnTo>
                      <a:lnTo>
                        <a:pt x="6" y="36"/>
                      </a:lnTo>
                      <a:lnTo>
                        <a:pt x="6" y="41"/>
                      </a:lnTo>
                      <a:lnTo>
                        <a:pt x="6" y="46"/>
                      </a:lnTo>
                      <a:lnTo>
                        <a:pt x="6" y="48"/>
                      </a:lnTo>
                      <a:lnTo>
                        <a:pt x="6" y="49"/>
                      </a:lnTo>
                      <a:lnTo>
                        <a:pt x="5" y="50"/>
                      </a:lnTo>
                      <a:lnTo>
                        <a:pt x="5" y="51"/>
                      </a:lnTo>
                      <a:lnTo>
                        <a:pt x="5" y="54"/>
                      </a:lnTo>
                      <a:lnTo>
                        <a:pt x="5" y="58"/>
                      </a:lnTo>
                      <a:lnTo>
                        <a:pt x="5" y="62"/>
                      </a:lnTo>
                      <a:lnTo>
                        <a:pt x="5" y="66"/>
                      </a:lnTo>
                      <a:lnTo>
                        <a:pt x="5" y="67"/>
                      </a:lnTo>
                      <a:lnTo>
                        <a:pt x="4" y="68"/>
                      </a:lnTo>
                      <a:lnTo>
                        <a:pt x="4" y="69"/>
                      </a:lnTo>
                      <a:lnTo>
                        <a:pt x="4" y="73"/>
                      </a:lnTo>
                      <a:lnTo>
                        <a:pt x="4" y="76"/>
                      </a:lnTo>
                      <a:lnTo>
                        <a:pt x="3" y="80"/>
                      </a:lnTo>
                      <a:lnTo>
                        <a:pt x="3" y="83"/>
                      </a:lnTo>
                      <a:lnTo>
                        <a:pt x="3" y="84"/>
                      </a:lnTo>
                      <a:lnTo>
                        <a:pt x="2" y="85"/>
                      </a:lnTo>
                      <a:lnTo>
                        <a:pt x="2" y="88"/>
                      </a:lnTo>
                      <a:lnTo>
                        <a:pt x="2" y="90"/>
                      </a:lnTo>
                      <a:lnTo>
                        <a:pt x="2" y="92"/>
                      </a:lnTo>
                      <a:lnTo>
                        <a:pt x="0" y="94"/>
                      </a:lnTo>
                      <a:lnTo>
                        <a:pt x="8" y="99"/>
                      </a:lnTo>
                      <a:lnTo>
                        <a:pt x="18" y="106"/>
                      </a:lnTo>
                      <a:lnTo>
                        <a:pt x="29" y="114"/>
                      </a:lnTo>
                      <a:lnTo>
                        <a:pt x="43" y="123"/>
                      </a:lnTo>
                      <a:lnTo>
                        <a:pt x="56" y="133"/>
                      </a:lnTo>
                      <a:lnTo>
                        <a:pt x="72" y="144"/>
                      </a:lnTo>
                      <a:lnTo>
                        <a:pt x="89" y="157"/>
                      </a:lnTo>
                      <a:lnTo>
                        <a:pt x="107" y="17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7" name="Freeform 41"/>
                <p:cNvSpPr>
                  <a:spLocks/>
                </p:cNvSpPr>
                <p:nvPr/>
              </p:nvSpPr>
              <p:spPr bwMode="auto">
                <a:xfrm>
                  <a:off x="4202113" y="2406650"/>
                  <a:ext cx="1588" cy="7938"/>
                </a:xfrm>
                <a:custGeom>
                  <a:avLst/>
                  <a:gdLst>
                    <a:gd name="T0" fmla="*/ 2147483647 w 1"/>
                    <a:gd name="T1" fmla="*/ 0 h 5"/>
                    <a:gd name="T2" fmla="*/ 2147483647 w 1"/>
                    <a:gd name="T3" fmla="*/ 2147483647 h 5"/>
                    <a:gd name="T4" fmla="*/ 2147483647 w 1"/>
                    <a:gd name="T5" fmla="*/ 2147483647 h 5"/>
                    <a:gd name="T6" fmla="*/ 0 w 1"/>
                    <a:gd name="T7" fmla="*/ 2147483647 h 5"/>
                    <a:gd name="T8" fmla="*/ 0 w 1"/>
                    <a:gd name="T9" fmla="*/ 2147483647 h 5"/>
                    <a:gd name="T10" fmla="*/ 0 w 1"/>
                    <a:gd name="T11" fmla="*/ 2147483647 h 5"/>
                    <a:gd name="T12" fmla="*/ 2147483647 w 1"/>
                    <a:gd name="T13" fmla="*/ 2147483647 h 5"/>
                    <a:gd name="T14" fmla="*/ 2147483647 w 1"/>
                    <a:gd name="T15" fmla="*/ 2147483647 h 5"/>
                    <a:gd name="T16" fmla="*/ 2147483647 w 1"/>
                    <a:gd name="T17" fmla="*/ 0 h 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5"/>
                    <a:gd name="T29" fmla="*/ 1 w 1"/>
                    <a:gd name="T30" fmla="*/ 5 h 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5">
                      <a:moveTo>
                        <a:pt x="1" y="0"/>
                      </a:moveTo>
                      <a:lnTo>
                        <a:pt x="1" y="2"/>
                      </a:lnTo>
                      <a:lnTo>
                        <a:pt x="1" y="3"/>
                      </a:lnTo>
                      <a:lnTo>
                        <a:pt x="0" y="4"/>
                      </a:lnTo>
                      <a:lnTo>
                        <a:pt x="0" y="5"/>
                      </a:lnTo>
                      <a:lnTo>
                        <a:pt x="0" y="4"/>
                      </a:lnTo>
                      <a:lnTo>
                        <a:pt x="1" y="3"/>
                      </a:lnTo>
                      <a:lnTo>
                        <a:pt x="1" y="2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8" name="Freeform 42"/>
                <p:cNvSpPr>
                  <a:spLocks/>
                </p:cNvSpPr>
                <p:nvPr/>
              </p:nvSpPr>
              <p:spPr bwMode="auto">
                <a:xfrm>
                  <a:off x="4202113" y="2374900"/>
                  <a:ext cx="1588" cy="31750"/>
                </a:xfrm>
                <a:custGeom>
                  <a:avLst/>
                  <a:gdLst>
                    <a:gd name="T0" fmla="*/ 0 w 1"/>
                    <a:gd name="T1" fmla="*/ 0 h 20"/>
                    <a:gd name="T2" fmla="*/ 2147483647 w 1"/>
                    <a:gd name="T3" fmla="*/ 2147483647 h 20"/>
                    <a:gd name="T4" fmla="*/ 2147483647 w 1"/>
                    <a:gd name="T5" fmla="*/ 2147483647 h 20"/>
                    <a:gd name="T6" fmla="*/ 2147483647 w 1"/>
                    <a:gd name="T7" fmla="*/ 2147483647 h 20"/>
                    <a:gd name="T8" fmla="*/ 2147483647 w 1"/>
                    <a:gd name="T9" fmla="*/ 2147483647 h 20"/>
                    <a:gd name="T10" fmla="*/ 2147483647 w 1"/>
                    <a:gd name="T11" fmla="*/ 2147483647 h 20"/>
                    <a:gd name="T12" fmla="*/ 2147483647 w 1"/>
                    <a:gd name="T13" fmla="*/ 2147483647 h 20"/>
                    <a:gd name="T14" fmla="*/ 2147483647 w 1"/>
                    <a:gd name="T15" fmla="*/ 2147483647 h 20"/>
                    <a:gd name="T16" fmla="*/ 0 w 1"/>
                    <a:gd name="T17" fmla="*/ 0 h 2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0"/>
                    <a:gd name="T29" fmla="*/ 1 w 1"/>
                    <a:gd name="T30" fmla="*/ 20 h 2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0">
                      <a:moveTo>
                        <a:pt x="0" y="0"/>
                      </a:moveTo>
                      <a:lnTo>
                        <a:pt x="1" y="5"/>
                      </a:lnTo>
                      <a:lnTo>
                        <a:pt x="1" y="10"/>
                      </a:lnTo>
                      <a:lnTo>
                        <a:pt x="1" y="15"/>
                      </a:lnTo>
                      <a:lnTo>
                        <a:pt x="1" y="20"/>
                      </a:lnTo>
                      <a:lnTo>
                        <a:pt x="1" y="15"/>
                      </a:lnTo>
                      <a:lnTo>
                        <a:pt x="1" y="10"/>
                      </a:lnTo>
                      <a:lnTo>
                        <a:pt x="1" y="5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79" name="Freeform 43"/>
                <p:cNvSpPr>
                  <a:spLocks/>
                </p:cNvSpPr>
                <p:nvPr/>
              </p:nvSpPr>
              <p:spPr bwMode="auto">
                <a:xfrm>
                  <a:off x="4348163" y="2416175"/>
                  <a:ext cx="152400" cy="227013"/>
                </a:xfrm>
                <a:custGeom>
                  <a:avLst/>
                  <a:gdLst>
                    <a:gd name="T0" fmla="*/ 2147483647 w 96"/>
                    <a:gd name="T1" fmla="*/ 2147483647 h 143"/>
                    <a:gd name="T2" fmla="*/ 2147483647 w 96"/>
                    <a:gd name="T3" fmla="*/ 2147483647 h 143"/>
                    <a:gd name="T4" fmla="*/ 2147483647 w 96"/>
                    <a:gd name="T5" fmla="*/ 2147483647 h 143"/>
                    <a:gd name="T6" fmla="*/ 2147483647 w 96"/>
                    <a:gd name="T7" fmla="*/ 2147483647 h 143"/>
                    <a:gd name="T8" fmla="*/ 2147483647 w 96"/>
                    <a:gd name="T9" fmla="*/ 2147483647 h 143"/>
                    <a:gd name="T10" fmla="*/ 2147483647 w 96"/>
                    <a:gd name="T11" fmla="*/ 2147483647 h 143"/>
                    <a:gd name="T12" fmla="*/ 2147483647 w 96"/>
                    <a:gd name="T13" fmla="*/ 2147483647 h 143"/>
                    <a:gd name="T14" fmla="*/ 2147483647 w 96"/>
                    <a:gd name="T15" fmla="*/ 2147483647 h 143"/>
                    <a:gd name="T16" fmla="*/ 2147483647 w 96"/>
                    <a:gd name="T17" fmla="*/ 2147483647 h 143"/>
                    <a:gd name="T18" fmla="*/ 2147483647 w 96"/>
                    <a:gd name="T19" fmla="*/ 2147483647 h 143"/>
                    <a:gd name="T20" fmla="*/ 2147483647 w 96"/>
                    <a:gd name="T21" fmla="*/ 2147483647 h 143"/>
                    <a:gd name="T22" fmla="*/ 2147483647 w 96"/>
                    <a:gd name="T23" fmla="*/ 2147483647 h 143"/>
                    <a:gd name="T24" fmla="*/ 2147483647 w 96"/>
                    <a:gd name="T25" fmla="*/ 2147483647 h 143"/>
                    <a:gd name="T26" fmla="*/ 2147483647 w 96"/>
                    <a:gd name="T27" fmla="*/ 2147483647 h 143"/>
                    <a:gd name="T28" fmla="*/ 2147483647 w 96"/>
                    <a:gd name="T29" fmla="*/ 2147483647 h 143"/>
                    <a:gd name="T30" fmla="*/ 2147483647 w 96"/>
                    <a:gd name="T31" fmla="*/ 2147483647 h 143"/>
                    <a:gd name="T32" fmla="*/ 2147483647 w 96"/>
                    <a:gd name="T33" fmla="*/ 2147483647 h 143"/>
                    <a:gd name="T34" fmla="*/ 2147483647 w 96"/>
                    <a:gd name="T35" fmla="*/ 2147483647 h 143"/>
                    <a:gd name="T36" fmla="*/ 2147483647 w 96"/>
                    <a:gd name="T37" fmla="*/ 2147483647 h 143"/>
                    <a:gd name="T38" fmla="*/ 2147483647 w 96"/>
                    <a:gd name="T39" fmla="*/ 2147483647 h 143"/>
                    <a:gd name="T40" fmla="*/ 0 w 96"/>
                    <a:gd name="T41" fmla="*/ 0 h 143"/>
                    <a:gd name="T42" fmla="*/ 2147483647 w 96"/>
                    <a:gd name="T43" fmla="*/ 2147483647 h 143"/>
                    <a:gd name="T44" fmla="*/ 2147483647 w 96"/>
                    <a:gd name="T45" fmla="*/ 2147483647 h 143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96"/>
                    <a:gd name="T70" fmla="*/ 0 h 143"/>
                    <a:gd name="T71" fmla="*/ 96 w 96"/>
                    <a:gd name="T72" fmla="*/ 143 h 143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96" h="143">
                      <a:moveTo>
                        <a:pt x="10" y="119"/>
                      </a:moveTo>
                      <a:lnTo>
                        <a:pt x="16" y="124"/>
                      </a:lnTo>
                      <a:lnTo>
                        <a:pt x="23" y="130"/>
                      </a:lnTo>
                      <a:lnTo>
                        <a:pt x="30" y="136"/>
                      </a:lnTo>
                      <a:lnTo>
                        <a:pt x="38" y="143"/>
                      </a:lnTo>
                      <a:lnTo>
                        <a:pt x="45" y="134"/>
                      </a:lnTo>
                      <a:lnTo>
                        <a:pt x="52" y="126"/>
                      </a:lnTo>
                      <a:lnTo>
                        <a:pt x="59" y="116"/>
                      </a:lnTo>
                      <a:lnTo>
                        <a:pt x="65" y="107"/>
                      </a:lnTo>
                      <a:lnTo>
                        <a:pt x="72" y="99"/>
                      </a:lnTo>
                      <a:lnTo>
                        <a:pt x="80" y="90"/>
                      </a:lnTo>
                      <a:lnTo>
                        <a:pt x="88" y="81"/>
                      </a:lnTo>
                      <a:lnTo>
                        <a:pt x="96" y="72"/>
                      </a:lnTo>
                      <a:lnTo>
                        <a:pt x="85" y="63"/>
                      </a:lnTo>
                      <a:lnTo>
                        <a:pt x="75" y="54"/>
                      </a:lnTo>
                      <a:lnTo>
                        <a:pt x="63" y="45"/>
                      </a:lnTo>
                      <a:lnTo>
                        <a:pt x="51" y="36"/>
                      </a:lnTo>
                      <a:lnTo>
                        <a:pt x="39" y="26"/>
                      </a:lnTo>
                      <a:lnTo>
                        <a:pt x="27" y="17"/>
                      </a:lnTo>
                      <a:lnTo>
                        <a:pt x="13" y="9"/>
                      </a:lnTo>
                      <a:lnTo>
                        <a:pt x="0" y="0"/>
                      </a:lnTo>
                      <a:lnTo>
                        <a:pt x="16" y="92"/>
                      </a:lnTo>
                      <a:lnTo>
                        <a:pt x="10" y="119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0" name="Freeform 44"/>
                <p:cNvSpPr>
                  <a:spLocks/>
                </p:cNvSpPr>
                <p:nvPr/>
              </p:nvSpPr>
              <p:spPr bwMode="auto">
                <a:xfrm>
                  <a:off x="4344988" y="2605088"/>
                  <a:ext cx="63500" cy="104775"/>
                </a:xfrm>
                <a:custGeom>
                  <a:avLst/>
                  <a:gdLst>
                    <a:gd name="T0" fmla="*/ 0 w 40"/>
                    <a:gd name="T1" fmla="*/ 2147483647 h 66"/>
                    <a:gd name="T2" fmla="*/ 2147483647 w 40"/>
                    <a:gd name="T3" fmla="*/ 2147483647 h 66"/>
                    <a:gd name="T4" fmla="*/ 2147483647 w 40"/>
                    <a:gd name="T5" fmla="*/ 2147483647 h 66"/>
                    <a:gd name="T6" fmla="*/ 2147483647 w 40"/>
                    <a:gd name="T7" fmla="*/ 2147483647 h 66"/>
                    <a:gd name="T8" fmla="*/ 2147483647 w 40"/>
                    <a:gd name="T9" fmla="*/ 2147483647 h 66"/>
                    <a:gd name="T10" fmla="*/ 2147483647 w 40"/>
                    <a:gd name="T11" fmla="*/ 2147483647 h 66"/>
                    <a:gd name="T12" fmla="*/ 2147483647 w 40"/>
                    <a:gd name="T13" fmla="*/ 2147483647 h 66"/>
                    <a:gd name="T14" fmla="*/ 2147483647 w 40"/>
                    <a:gd name="T15" fmla="*/ 2147483647 h 66"/>
                    <a:gd name="T16" fmla="*/ 2147483647 w 40"/>
                    <a:gd name="T17" fmla="*/ 2147483647 h 66"/>
                    <a:gd name="T18" fmla="*/ 2147483647 w 40"/>
                    <a:gd name="T19" fmla="*/ 0 h 66"/>
                    <a:gd name="T20" fmla="*/ 0 w 40"/>
                    <a:gd name="T21" fmla="*/ 2147483647 h 6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0"/>
                    <a:gd name="T34" fmla="*/ 0 h 66"/>
                    <a:gd name="T35" fmla="*/ 40 w 40"/>
                    <a:gd name="T36" fmla="*/ 66 h 6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0" h="66">
                      <a:moveTo>
                        <a:pt x="0" y="38"/>
                      </a:moveTo>
                      <a:lnTo>
                        <a:pt x="8" y="66"/>
                      </a:lnTo>
                      <a:lnTo>
                        <a:pt x="16" y="56"/>
                      </a:lnTo>
                      <a:lnTo>
                        <a:pt x="24" y="45"/>
                      </a:lnTo>
                      <a:lnTo>
                        <a:pt x="32" y="35"/>
                      </a:lnTo>
                      <a:lnTo>
                        <a:pt x="40" y="24"/>
                      </a:lnTo>
                      <a:lnTo>
                        <a:pt x="32" y="17"/>
                      </a:lnTo>
                      <a:lnTo>
                        <a:pt x="25" y="11"/>
                      </a:lnTo>
                      <a:lnTo>
                        <a:pt x="18" y="5"/>
                      </a:lnTo>
                      <a:lnTo>
                        <a:pt x="12" y="0"/>
                      </a:lnTo>
                      <a:lnTo>
                        <a:pt x="0" y="3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1" name="Freeform 45"/>
                <p:cNvSpPr>
                  <a:spLocks/>
                </p:cNvSpPr>
                <p:nvPr/>
              </p:nvSpPr>
              <p:spPr bwMode="auto">
                <a:xfrm>
                  <a:off x="4357688" y="2643188"/>
                  <a:ext cx="139700" cy="265113"/>
                </a:xfrm>
                <a:custGeom>
                  <a:avLst/>
                  <a:gdLst>
                    <a:gd name="T0" fmla="*/ 2147483647 w 88"/>
                    <a:gd name="T1" fmla="*/ 2147483647 h 167"/>
                    <a:gd name="T2" fmla="*/ 2147483647 w 88"/>
                    <a:gd name="T3" fmla="*/ 2147483647 h 167"/>
                    <a:gd name="T4" fmla="*/ 2147483647 w 88"/>
                    <a:gd name="T5" fmla="*/ 2147483647 h 167"/>
                    <a:gd name="T6" fmla="*/ 2147483647 w 88"/>
                    <a:gd name="T7" fmla="*/ 2147483647 h 167"/>
                    <a:gd name="T8" fmla="*/ 2147483647 w 88"/>
                    <a:gd name="T9" fmla="*/ 2147483647 h 167"/>
                    <a:gd name="T10" fmla="*/ 2147483647 w 88"/>
                    <a:gd name="T11" fmla="*/ 2147483647 h 167"/>
                    <a:gd name="T12" fmla="*/ 2147483647 w 88"/>
                    <a:gd name="T13" fmla="*/ 2147483647 h 167"/>
                    <a:gd name="T14" fmla="*/ 2147483647 w 88"/>
                    <a:gd name="T15" fmla="*/ 2147483647 h 167"/>
                    <a:gd name="T16" fmla="*/ 2147483647 w 88"/>
                    <a:gd name="T17" fmla="*/ 2147483647 h 167"/>
                    <a:gd name="T18" fmla="*/ 2147483647 w 88"/>
                    <a:gd name="T19" fmla="*/ 2147483647 h 167"/>
                    <a:gd name="T20" fmla="*/ 2147483647 w 88"/>
                    <a:gd name="T21" fmla="*/ 2147483647 h 167"/>
                    <a:gd name="T22" fmla="*/ 2147483647 w 88"/>
                    <a:gd name="T23" fmla="*/ 2147483647 h 167"/>
                    <a:gd name="T24" fmla="*/ 2147483647 w 88"/>
                    <a:gd name="T25" fmla="*/ 2147483647 h 167"/>
                    <a:gd name="T26" fmla="*/ 2147483647 w 88"/>
                    <a:gd name="T27" fmla="*/ 2147483647 h 167"/>
                    <a:gd name="T28" fmla="*/ 2147483647 w 88"/>
                    <a:gd name="T29" fmla="*/ 2147483647 h 167"/>
                    <a:gd name="T30" fmla="*/ 2147483647 w 88"/>
                    <a:gd name="T31" fmla="*/ 2147483647 h 167"/>
                    <a:gd name="T32" fmla="*/ 2147483647 w 88"/>
                    <a:gd name="T33" fmla="*/ 2147483647 h 167"/>
                    <a:gd name="T34" fmla="*/ 2147483647 w 88"/>
                    <a:gd name="T35" fmla="*/ 0 h 167"/>
                    <a:gd name="T36" fmla="*/ 2147483647 w 88"/>
                    <a:gd name="T37" fmla="*/ 2147483647 h 167"/>
                    <a:gd name="T38" fmla="*/ 2147483647 w 88"/>
                    <a:gd name="T39" fmla="*/ 2147483647 h 167"/>
                    <a:gd name="T40" fmla="*/ 2147483647 w 88"/>
                    <a:gd name="T41" fmla="*/ 2147483647 h 167"/>
                    <a:gd name="T42" fmla="*/ 0 w 88"/>
                    <a:gd name="T43" fmla="*/ 2147483647 h 167"/>
                    <a:gd name="T44" fmla="*/ 2147483647 w 88"/>
                    <a:gd name="T45" fmla="*/ 2147483647 h 167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w 88"/>
                    <a:gd name="T70" fmla="*/ 0 h 167"/>
                    <a:gd name="T71" fmla="*/ 88 w 88"/>
                    <a:gd name="T72" fmla="*/ 167 h 167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T69" t="T70" r="T71" b="T72"/>
                  <a:pathLst>
                    <a:path w="88" h="167">
                      <a:moveTo>
                        <a:pt x="10" y="78"/>
                      </a:moveTo>
                      <a:lnTo>
                        <a:pt x="6" y="167"/>
                      </a:lnTo>
                      <a:lnTo>
                        <a:pt x="15" y="152"/>
                      </a:lnTo>
                      <a:lnTo>
                        <a:pt x="25" y="136"/>
                      </a:lnTo>
                      <a:lnTo>
                        <a:pt x="36" y="122"/>
                      </a:lnTo>
                      <a:lnTo>
                        <a:pt x="46" y="107"/>
                      </a:lnTo>
                      <a:lnTo>
                        <a:pt x="56" y="92"/>
                      </a:lnTo>
                      <a:lnTo>
                        <a:pt x="66" y="78"/>
                      </a:lnTo>
                      <a:lnTo>
                        <a:pt x="77" y="63"/>
                      </a:lnTo>
                      <a:lnTo>
                        <a:pt x="88" y="50"/>
                      </a:lnTo>
                      <a:lnTo>
                        <a:pt x="81" y="43"/>
                      </a:lnTo>
                      <a:lnTo>
                        <a:pt x="74" y="36"/>
                      </a:lnTo>
                      <a:lnTo>
                        <a:pt x="67" y="29"/>
                      </a:lnTo>
                      <a:lnTo>
                        <a:pt x="61" y="24"/>
                      </a:lnTo>
                      <a:lnTo>
                        <a:pt x="53" y="17"/>
                      </a:lnTo>
                      <a:lnTo>
                        <a:pt x="46" y="11"/>
                      </a:lnTo>
                      <a:lnTo>
                        <a:pt x="39" y="5"/>
                      </a:lnTo>
                      <a:lnTo>
                        <a:pt x="32" y="0"/>
                      </a:lnTo>
                      <a:lnTo>
                        <a:pt x="24" y="11"/>
                      </a:lnTo>
                      <a:lnTo>
                        <a:pt x="16" y="21"/>
                      </a:lnTo>
                      <a:lnTo>
                        <a:pt x="8" y="32"/>
                      </a:lnTo>
                      <a:lnTo>
                        <a:pt x="0" y="42"/>
                      </a:lnTo>
                      <a:lnTo>
                        <a:pt x="10" y="7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2" name="Freeform 46"/>
                <p:cNvSpPr>
                  <a:spLocks/>
                </p:cNvSpPr>
                <p:nvPr/>
              </p:nvSpPr>
              <p:spPr bwMode="auto">
                <a:xfrm>
                  <a:off x="4130676" y="2105025"/>
                  <a:ext cx="217488" cy="311150"/>
                </a:xfrm>
                <a:custGeom>
                  <a:avLst/>
                  <a:gdLst>
                    <a:gd name="T0" fmla="*/ 2147483647 w 137"/>
                    <a:gd name="T1" fmla="*/ 2147483647 h 196"/>
                    <a:gd name="T2" fmla="*/ 2147483647 w 137"/>
                    <a:gd name="T3" fmla="*/ 2147483647 h 196"/>
                    <a:gd name="T4" fmla="*/ 2147483647 w 137"/>
                    <a:gd name="T5" fmla="*/ 2147483647 h 196"/>
                    <a:gd name="T6" fmla="*/ 2147483647 w 137"/>
                    <a:gd name="T7" fmla="*/ 2147483647 h 196"/>
                    <a:gd name="T8" fmla="*/ 2147483647 w 137"/>
                    <a:gd name="T9" fmla="*/ 2147483647 h 196"/>
                    <a:gd name="T10" fmla="*/ 2147483647 w 137"/>
                    <a:gd name="T11" fmla="*/ 2147483647 h 196"/>
                    <a:gd name="T12" fmla="*/ 2147483647 w 137"/>
                    <a:gd name="T13" fmla="*/ 2147483647 h 196"/>
                    <a:gd name="T14" fmla="*/ 2147483647 w 137"/>
                    <a:gd name="T15" fmla="*/ 2147483647 h 196"/>
                    <a:gd name="T16" fmla="*/ 2147483647 w 137"/>
                    <a:gd name="T17" fmla="*/ 0 h 196"/>
                    <a:gd name="T18" fmla="*/ 0 w 137"/>
                    <a:gd name="T19" fmla="*/ 2147483647 h 196"/>
                    <a:gd name="T20" fmla="*/ 2147483647 w 137"/>
                    <a:gd name="T21" fmla="*/ 2147483647 h 196"/>
                    <a:gd name="T22" fmla="*/ 2147483647 w 137"/>
                    <a:gd name="T23" fmla="*/ 2147483647 h 196"/>
                    <a:gd name="T24" fmla="*/ 2147483647 w 137"/>
                    <a:gd name="T25" fmla="*/ 2147483647 h 196"/>
                    <a:gd name="T26" fmla="*/ 2147483647 w 137"/>
                    <a:gd name="T27" fmla="*/ 2147483647 h 196"/>
                    <a:gd name="T28" fmla="*/ 2147483647 w 137"/>
                    <a:gd name="T29" fmla="*/ 2147483647 h 196"/>
                    <a:gd name="T30" fmla="*/ 2147483647 w 137"/>
                    <a:gd name="T31" fmla="*/ 2147483647 h 196"/>
                    <a:gd name="T32" fmla="*/ 2147483647 w 137"/>
                    <a:gd name="T33" fmla="*/ 2147483647 h 196"/>
                    <a:gd name="T34" fmla="*/ 2147483647 w 137"/>
                    <a:gd name="T35" fmla="*/ 2147483647 h 196"/>
                    <a:gd name="T36" fmla="*/ 2147483647 w 137"/>
                    <a:gd name="T37" fmla="*/ 2147483647 h 196"/>
                    <a:gd name="T38" fmla="*/ 2147483647 w 137"/>
                    <a:gd name="T39" fmla="*/ 2147483647 h 196"/>
                    <a:gd name="T40" fmla="*/ 2147483647 w 137"/>
                    <a:gd name="T41" fmla="*/ 2147483647 h 196"/>
                    <a:gd name="T42" fmla="*/ 2147483647 w 137"/>
                    <a:gd name="T43" fmla="*/ 2147483647 h 196"/>
                    <a:gd name="T44" fmla="*/ 2147483647 w 137"/>
                    <a:gd name="T45" fmla="*/ 2147483647 h 196"/>
                    <a:gd name="T46" fmla="*/ 2147483647 w 137"/>
                    <a:gd name="T47" fmla="*/ 2147483647 h 196"/>
                    <a:gd name="T48" fmla="*/ 2147483647 w 137"/>
                    <a:gd name="T49" fmla="*/ 2147483647 h 196"/>
                    <a:gd name="T50" fmla="*/ 2147483647 w 137"/>
                    <a:gd name="T51" fmla="*/ 2147483647 h 196"/>
                    <a:gd name="T52" fmla="*/ 2147483647 w 137"/>
                    <a:gd name="T53" fmla="*/ 2147483647 h 19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37"/>
                    <a:gd name="T82" fmla="*/ 0 h 196"/>
                    <a:gd name="T83" fmla="*/ 137 w 137"/>
                    <a:gd name="T84" fmla="*/ 196 h 19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37" h="196">
                      <a:moveTo>
                        <a:pt x="128" y="138"/>
                      </a:moveTo>
                      <a:lnTo>
                        <a:pt x="103" y="120"/>
                      </a:lnTo>
                      <a:lnTo>
                        <a:pt x="81" y="98"/>
                      </a:lnTo>
                      <a:lnTo>
                        <a:pt x="66" y="75"/>
                      </a:lnTo>
                      <a:lnTo>
                        <a:pt x="53" y="54"/>
                      </a:lnTo>
                      <a:lnTo>
                        <a:pt x="45" y="33"/>
                      </a:lnTo>
                      <a:lnTo>
                        <a:pt x="39" y="16"/>
                      </a:lnTo>
                      <a:lnTo>
                        <a:pt x="36" y="5"/>
                      </a:lnTo>
                      <a:lnTo>
                        <a:pt x="35" y="0"/>
                      </a:lnTo>
                      <a:lnTo>
                        <a:pt x="0" y="18"/>
                      </a:lnTo>
                      <a:lnTo>
                        <a:pt x="8" y="37"/>
                      </a:lnTo>
                      <a:lnTo>
                        <a:pt x="16" y="54"/>
                      </a:lnTo>
                      <a:lnTo>
                        <a:pt x="23" y="70"/>
                      </a:lnTo>
                      <a:lnTo>
                        <a:pt x="29" y="86"/>
                      </a:lnTo>
                      <a:lnTo>
                        <a:pt x="34" y="102"/>
                      </a:lnTo>
                      <a:lnTo>
                        <a:pt x="37" y="116"/>
                      </a:lnTo>
                      <a:lnTo>
                        <a:pt x="40" y="130"/>
                      </a:lnTo>
                      <a:lnTo>
                        <a:pt x="43" y="144"/>
                      </a:lnTo>
                      <a:lnTo>
                        <a:pt x="55" y="149"/>
                      </a:lnTo>
                      <a:lnTo>
                        <a:pt x="68" y="156"/>
                      </a:lnTo>
                      <a:lnTo>
                        <a:pt x="80" y="162"/>
                      </a:lnTo>
                      <a:lnTo>
                        <a:pt x="92" y="169"/>
                      </a:lnTo>
                      <a:lnTo>
                        <a:pt x="104" y="176"/>
                      </a:lnTo>
                      <a:lnTo>
                        <a:pt x="116" y="183"/>
                      </a:lnTo>
                      <a:lnTo>
                        <a:pt x="126" y="189"/>
                      </a:lnTo>
                      <a:lnTo>
                        <a:pt x="137" y="196"/>
                      </a:lnTo>
                      <a:lnTo>
                        <a:pt x="128" y="13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3" name="Freeform 47"/>
                <p:cNvSpPr>
                  <a:spLocks/>
                </p:cNvSpPr>
                <p:nvPr/>
              </p:nvSpPr>
              <p:spPr bwMode="auto">
                <a:xfrm>
                  <a:off x="4198938" y="2333625"/>
                  <a:ext cx="3175" cy="41275"/>
                </a:xfrm>
                <a:custGeom>
                  <a:avLst/>
                  <a:gdLst>
                    <a:gd name="T0" fmla="*/ 0 w 2"/>
                    <a:gd name="T1" fmla="*/ 0 h 26"/>
                    <a:gd name="T2" fmla="*/ 2147483647 w 2"/>
                    <a:gd name="T3" fmla="*/ 2147483647 h 26"/>
                    <a:gd name="T4" fmla="*/ 2147483647 w 2"/>
                    <a:gd name="T5" fmla="*/ 2147483647 h 26"/>
                    <a:gd name="T6" fmla="*/ 2147483647 w 2"/>
                    <a:gd name="T7" fmla="*/ 2147483647 h 26"/>
                    <a:gd name="T8" fmla="*/ 2147483647 w 2"/>
                    <a:gd name="T9" fmla="*/ 2147483647 h 26"/>
                    <a:gd name="T10" fmla="*/ 2147483647 w 2"/>
                    <a:gd name="T11" fmla="*/ 2147483647 h 26"/>
                    <a:gd name="T12" fmla="*/ 2147483647 w 2"/>
                    <a:gd name="T13" fmla="*/ 2147483647 h 26"/>
                    <a:gd name="T14" fmla="*/ 2147483647 w 2"/>
                    <a:gd name="T15" fmla="*/ 2147483647 h 26"/>
                    <a:gd name="T16" fmla="*/ 0 w 2"/>
                    <a:gd name="T17" fmla="*/ 0 h 26"/>
                    <a:gd name="T18" fmla="*/ 0 w 2"/>
                    <a:gd name="T19" fmla="*/ 0 h 2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"/>
                    <a:gd name="T31" fmla="*/ 0 h 26"/>
                    <a:gd name="T32" fmla="*/ 2 w 2"/>
                    <a:gd name="T33" fmla="*/ 26 h 2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" h="26">
                      <a:moveTo>
                        <a:pt x="0" y="0"/>
                      </a:moveTo>
                      <a:lnTo>
                        <a:pt x="1" y="7"/>
                      </a:lnTo>
                      <a:lnTo>
                        <a:pt x="1" y="13"/>
                      </a:lnTo>
                      <a:lnTo>
                        <a:pt x="2" y="20"/>
                      </a:lnTo>
                      <a:lnTo>
                        <a:pt x="2" y="26"/>
                      </a:lnTo>
                      <a:lnTo>
                        <a:pt x="2" y="20"/>
                      </a:lnTo>
                      <a:lnTo>
                        <a:pt x="1" y="13"/>
                      </a:lnTo>
                      <a:lnTo>
                        <a:pt x="1" y="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4" name="Freeform 48"/>
                <p:cNvSpPr>
                  <a:spLocks/>
                </p:cNvSpPr>
                <p:nvPr/>
              </p:nvSpPr>
              <p:spPr bwMode="auto">
                <a:xfrm>
                  <a:off x="4202113" y="2414588"/>
                  <a:ext cx="1588" cy="23813"/>
                </a:xfrm>
                <a:custGeom>
                  <a:avLst/>
                  <a:gdLst>
                    <a:gd name="T0" fmla="*/ 0 w 1588"/>
                    <a:gd name="T1" fmla="*/ 2147483647 h 15"/>
                    <a:gd name="T2" fmla="*/ 0 w 1588"/>
                    <a:gd name="T3" fmla="*/ 2147483647 h 15"/>
                    <a:gd name="T4" fmla="*/ 0 w 1588"/>
                    <a:gd name="T5" fmla="*/ 2147483647 h 15"/>
                    <a:gd name="T6" fmla="*/ 0 w 1588"/>
                    <a:gd name="T7" fmla="*/ 2147483647 h 15"/>
                    <a:gd name="T8" fmla="*/ 0 w 1588"/>
                    <a:gd name="T9" fmla="*/ 0 h 15"/>
                    <a:gd name="T10" fmla="*/ 0 w 1588"/>
                    <a:gd name="T11" fmla="*/ 2147483647 h 15"/>
                    <a:gd name="T12" fmla="*/ 0 w 1588"/>
                    <a:gd name="T13" fmla="*/ 2147483647 h 15"/>
                    <a:gd name="T14" fmla="*/ 0 w 1588"/>
                    <a:gd name="T15" fmla="*/ 2147483647 h 15"/>
                    <a:gd name="T16" fmla="*/ 0 w 1588"/>
                    <a:gd name="T17" fmla="*/ 2147483647 h 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88"/>
                    <a:gd name="T28" fmla="*/ 0 h 15"/>
                    <a:gd name="T29" fmla="*/ 1588 w 1588"/>
                    <a:gd name="T30" fmla="*/ 15 h 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88" h="15">
                      <a:moveTo>
                        <a:pt x="0" y="15"/>
                      </a:moveTo>
                      <a:lnTo>
                        <a:pt x="0" y="11"/>
                      </a:lnTo>
                      <a:lnTo>
                        <a:pt x="0" y="7"/>
                      </a:lnTo>
                      <a:lnTo>
                        <a:pt x="0" y="3"/>
                      </a:lnTo>
                      <a:lnTo>
                        <a:pt x="0" y="0"/>
                      </a:ln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5" name="Freeform 49"/>
                <p:cNvSpPr>
                  <a:spLocks/>
                </p:cNvSpPr>
                <p:nvPr/>
              </p:nvSpPr>
              <p:spPr bwMode="auto">
                <a:xfrm>
                  <a:off x="4200526" y="2438400"/>
                  <a:ext cx="1588" cy="4763"/>
                </a:xfrm>
                <a:custGeom>
                  <a:avLst/>
                  <a:gdLst>
                    <a:gd name="T0" fmla="*/ 0 w 1"/>
                    <a:gd name="T1" fmla="*/ 2147483647 h 3"/>
                    <a:gd name="T2" fmla="*/ 0 w 1"/>
                    <a:gd name="T3" fmla="*/ 2147483647 h 3"/>
                    <a:gd name="T4" fmla="*/ 2147483647 w 1"/>
                    <a:gd name="T5" fmla="*/ 2147483647 h 3"/>
                    <a:gd name="T6" fmla="*/ 2147483647 w 1"/>
                    <a:gd name="T7" fmla="*/ 2147483647 h 3"/>
                    <a:gd name="T8" fmla="*/ 2147483647 w 1"/>
                    <a:gd name="T9" fmla="*/ 0 h 3"/>
                    <a:gd name="T10" fmla="*/ 2147483647 w 1"/>
                    <a:gd name="T11" fmla="*/ 2147483647 h 3"/>
                    <a:gd name="T12" fmla="*/ 2147483647 w 1"/>
                    <a:gd name="T13" fmla="*/ 2147483647 h 3"/>
                    <a:gd name="T14" fmla="*/ 0 w 1"/>
                    <a:gd name="T15" fmla="*/ 2147483647 h 3"/>
                    <a:gd name="T16" fmla="*/ 0 w 1"/>
                    <a:gd name="T17" fmla="*/ 2147483647 h 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3"/>
                    <a:gd name="T29" fmla="*/ 1 w 1"/>
                    <a:gd name="T30" fmla="*/ 3 h 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3">
                      <a:moveTo>
                        <a:pt x="0" y="3"/>
                      </a:moveTo>
                      <a:lnTo>
                        <a:pt x="0" y="2"/>
                      </a:ln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6" name="Freeform 50"/>
                <p:cNvSpPr>
                  <a:spLocks/>
                </p:cNvSpPr>
                <p:nvPr/>
              </p:nvSpPr>
              <p:spPr bwMode="auto">
                <a:xfrm>
                  <a:off x="4198938" y="2443163"/>
                  <a:ext cx="1588" cy="22225"/>
                </a:xfrm>
                <a:custGeom>
                  <a:avLst/>
                  <a:gdLst>
                    <a:gd name="T0" fmla="*/ 0 w 1"/>
                    <a:gd name="T1" fmla="*/ 2147483647 h 14"/>
                    <a:gd name="T2" fmla="*/ 0 w 1"/>
                    <a:gd name="T3" fmla="*/ 2147483647 h 14"/>
                    <a:gd name="T4" fmla="*/ 2147483647 w 1"/>
                    <a:gd name="T5" fmla="*/ 2147483647 h 14"/>
                    <a:gd name="T6" fmla="*/ 2147483647 w 1"/>
                    <a:gd name="T7" fmla="*/ 2147483647 h 14"/>
                    <a:gd name="T8" fmla="*/ 2147483647 w 1"/>
                    <a:gd name="T9" fmla="*/ 0 h 14"/>
                    <a:gd name="T10" fmla="*/ 2147483647 w 1"/>
                    <a:gd name="T11" fmla="*/ 2147483647 h 14"/>
                    <a:gd name="T12" fmla="*/ 2147483647 w 1"/>
                    <a:gd name="T13" fmla="*/ 2147483647 h 14"/>
                    <a:gd name="T14" fmla="*/ 0 w 1"/>
                    <a:gd name="T15" fmla="*/ 2147483647 h 14"/>
                    <a:gd name="T16" fmla="*/ 0 w 1"/>
                    <a:gd name="T17" fmla="*/ 2147483647 h 1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14"/>
                    <a:gd name="T29" fmla="*/ 1 w 1"/>
                    <a:gd name="T30" fmla="*/ 14 h 14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14">
                      <a:moveTo>
                        <a:pt x="0" y="14"/>
                      </a:moveTo>
                      <a:lnTo>
                        <a:pt x="0" y="11"/>
                      </a:lnTo>
                      <a:lnTo>
                        <a:pt x="1" y="7"/>
                      </a:lnTo>
                      <a:lnTo>
                        <a:pt x="1" y="4"/>
                      </a:lnTo>
                      <a:lnTo>
                        <a:pt x="1" y="0"/>
                      </a:lnTo>
                      <a:lnTo>
                        <a:pt x="1" y="4"/>
                      </a:lnTo>
                      <a:lnTo>
                        <a:pt x="1" y="7"/>
                      </a:lnTo>
                      <a:lnTo>
                        <a:pt x="0" y="11"/>
                      </a:lnTo>
                      <a:lnTo>
                        <a:pt x="0" y="1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7" name="Freeform 51"/>
                <p:cNvSpPr>
                  <a:spLocks/>
                </p:cNvSpPr>
                <p:nvPr/>
              </p:nvSpPr>
              <p:spPr bwMode="auto">
                <a:xfrm>
                  <a:off x="4197351" y="2465388"/>
                  <a:ext cx="1588" cy="3175"/>
                </a:xfrm>
                <a:custGeom>
                  <a:avLst/>
                  <a:gdLst>
                    <a:gd name="T0" fmla="*/ 0 w 1"/>
                    <a:gd name="T1" fmla="*/ 2147483647 h 2"/>
                    <a:gd name="T2" fmla="*/ 2147483647 w 1"/>
                    <a:gd name="T3" fmla="*/ 2147483647 h 2"/>
                    <a:gd name="T4" fmla="*/ 2147483647 w 1"/>
                    <a:gd name="T5" fmla="*/ 2147483647 h 2"/>
                    <a:gd name="T6" fmla="*/ 2147483647 w 1"/>
                    <a:gd name="T7" fmla="*/ 2147483647 h 2"/>
                    <a:gd name="T8" fmla="*/ 2147483647 w 1"/>
                    <a:gd name="T9" fmla="*/ 0 h 2"/>
                    <a:gd name="T10" fmla="*/ 2147483647 w 1"/>
                    <a:gd name="T11" fmla="*/ 2147483647 h 2"/>
                    <a:gd name="T12" fmla="*/ 2147483647 w 1"/>
                    <a:gd name="T13" fmla="*/ 2147483647 h 2"/>
                    <a:gd name="T14" fmla="*/ 2147483647 w 1"/>
                    <a:gd name="T15" fmla="*/ 2147483647 h 2"/>
                    <a:gd name="T16" fmla="*/ 0 w 1"/>
                    <a:gd name="T17" fmla="*/ 2147483647 h 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"/>
                    <a:gd name="T28" fmla="*/ 0 h 2"/>
                    <a:gd name="T29" fmla="*/ 1 w 1"/>
                    <a:gd name="T30" fmla="*/ 2 h 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" h="2">
                      <a:moveTo>
                        <a:pt x="0" y="2"/>
                      </a:moveTo>
                      <a:lnTo>
                        <a:pt x="1" y="1"/>
                      </a:lnTo>
                      <a:lnTo>
                        <a:pt x="1" y="0"/>
                      </a:lnTo>
                      <a:lnTo>
                        <a:pt x="1" y="1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8" name="Freeform 52"/>
                <p:cNvSpPr>
                  <a:spLocks/>
                </p:cNvSpPr>
                <p:nvPr/>
              </p:nvSpPr>
              <p:spPr bwMode="auto">
                <a:xfrm>
                  <a:off x="4497388" y="2611438"/>
                  <a:ext cx="227013" cy="403225"/>
                </a:xfrm>
                <a:custGeom>
                  <a:avLst/>
                  <a:gdLst>
                    <a:gd name="T0" fmla="*/ 2147483647 w 143"/>
                    <a:gd name="T1" fmla="*/ 2147483647 h 254"/>
                    <a:gd name="T2" fmla="*/ 2147483647 w 143"/>
                    <a:gd name="T3" fmla="*/ 2147483647 h 254"/>
                    <a:gd name="T4" fmla="*/ 2147483647 w 143"/>
                    <a:gd name="T5" fmla="*/ 2147483647 h 254"/>
                    <a:gd name="T6" fmla="*/ 2147483647 w 143"/>
                    <a:gd name="T7" fmla="*/ 2147483647 h 254"/>
                    <a:gd name="T8" fmla="*/ 2147483647 w 143"/>
                    <a:gd name="T9" fmla="*/ 2147483647 h 254"/>
                    <a:gd name="T10" fmla="*/ 2147483647 w 143"/>
                    <a:gd name="T11" fmla="*/ 2147483647 h 254"/>
                    <a:gd name="T12" fmla="*/ 2147483647 w 143"/>
                    <a:gd name="T13" fmla="*/ 2147483647 h 254"/>
                    <a:gd name="T14" fmla="*/ 2147483647 w 143"/>
                    <a:gd name="T15" fmla="*/ 2147483647 h 254"/>
                    <a:gd name="T16" fmla="*/ 2147483647 w 143"/>
                    <a:gd name="T17" fmla="*/ 2147483647 h 254"/>
                    <a:gd name="T18" fmla="*/ 2147483647 w 143"/>
                    <a:gd name="T19" fmla="*/ 0 h 254"/>
                    <a:gd name="T20" fmla="*/ 2147483647 w 143"/>
                    <a:gd name="T21" fmla="*/ 2147483647 h 254"/>
                    <a:gd name="T22" fmla="*/ 2147483647 w 143"/>
                    <a:gd name="T23" fmla="*/ 2147483647 h 254"/>
                    <a:gd name="T24" fmla="*/ 2147483647 w 143"/>
                    <a:gd name="T25" fmla="*/ 2147483647 h 254"/>
                    <a:gd name="T26" fmla="*/ 2147483647 w 143"/>
                    <a:gd name="T27" fmla="*/ 2147483647 h 254"/>
                    <a:gd name="T28" fmla="*/ 2147483647 w 143"/>
                    <a:gd name="T29" fmla="*/ 2147483647 h 254"/>
                    <a:gd name="T30" fmla="*/ 2147483647 w 143"/>
                    <a:gd name="T31" fmla="*/ 2147483647 h 254"/>
                    <a:gd name="T32" fmla="*/ 2147483647 w 143"/>
                    <a:gd name="T33" fmla="*/ 2147483647 h 254"/>
                    <a:gd name="T34" fmla="*/ 0 w 143"/>
                    <a:gd name="T35" fmla="*/ 2147483647 h 254"/>
                    <a:gd name="T36" fmla="*/ 2147483647 w 143"/>
                    <a:gd name="T37" fmla="*/ 2147483647 h 254"/>
                    <a:gd name="T38" fmla="*/ 2147483647 w 143"/>
                    <a:gd name="T39" fmla="*/ 2147483647 h 254"/>
                    <a:gd name="T40" fmla="*/ 2147483647 w 143"/>
                    <a:gd name="T41" fmla="*/ 2147483647 h 254"/>
                    <a:gd name="T42" fmla="*/ 2147483647 w 143"/>
                    <a:gd name="T43" fmla="*/ 2147483647 h 254"/>
                    <a:gd name="T44" fmla="*/ 2147483647 w 143"/>
                    <a:gd name="T45" fmla="*/ 2147483647 h 254"/>
                    <a:gd name="T46" fmla="*/ 2147483647 w 143"/>
                    <a:gd name="T47" fmla="*/ 2147483647 h 254"/>
                    <a:gd name="T48" fmla="*/ 2147483647 w 143"/>
                    <a:gd name="T49" fmla="*/ 2147483647 h 254"/>
                    <a:gd name="T50" fmla="*/ 2147483647 w 143"/>
                    <a:gd name="T51" fmla="*/ 2147483647 h 254"/>
                    <a:gd name="T52" fmla="*/ 2147483647 w 143"/>
                    <a:gd name="T53" fmla="*/ 2147483647 h 254"/>
                    <a:gd name="T54" fmla="*/ 2147483647 w 143"/>
                    <a:gd name="T55" fmla="*/ 2147483647 h 254"/>
                    <a:gd name="T56" fmla="*/ 2147483647 w 143"/>
                    <a:gd name="T57" fmla="*/ 2147483647 h 254"/>
                    <a:gd name="T58" fmla="*/ 2147483647 w 143"/>
                    <a:gd name="T59" fmla="*/ 2147483647 h 254"/>
                    <a:gd name="T60" fmla="*/ 2147483647 w 143"/>
                    <a:gd name="T61" fmla="*/ 2147483647 h 254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w 143"/>
                    <a:gd name="T94" fmla="*/ 0 h 254"/>
                    <a:gd name="T95" fmla="*/ 143 w 143"/>
                    <a:gd name="T96" fmla="*/ 254 h 254"/>
                  </a:gdLst>
                  <a:ahLst/>
                  <a:cxnLst>
                    <a:cxn ang="T62">
                      <a:pos x="T0" y="T1"/>
                    </a:cxn>
                    <a:cxn ang="T63">
                      <a:pos x="T2" y="T3"/>
                    </a:cxn>
                    <a:cxn ang="T64">
                      <a:pos x="T4" y="T5"/>
                    </a:cxn>
                    <a:cxn ang="T65">
                      <a:pos x="T6" y="T7"/>
                    </a:cxn>
                    <a:cxn ang="T66">
                      <a:pos x="T8" y="T9"/>
                    </a:cxn>
                    <a:cxn ang="T67">
                      <a:pos x="T10" y="T11"/>
                    </a:cxn>
                    <a:cxn ang="T68">
                      <a:pos x="T12" y="T13"/>
                    </a:cxn>
                    <a:cxn ang="T69">
                      <a:pos x="T14" y="T15"/>
                    </a:cxn>
                    <a:cxn ang="T70">
                      <a:pos x="T16" y="T17"/>
                    </a:cxn>
                    <a:cxn ang="T71">
                      <a:pos x="T18" y="T19"/>
                    </a:cxn>
                    <a:cxn ang="T72">
                      <a:pos x="T20" y="T21"/>
                    </a:cxn>
                    <a:cxn ang="T73">
                      <a:pos x="T22" y="T23"/>
                    </a:cxn>
                    <a:cxn ang="T74">
                      <a:pos x="T24" y="T25"/>
                    </a:cxn>
                    <a:cxn ang="T75">
                      <a:pos x="T26" y="T27"/>
                    </a:cxn>
                    <a:cxn ang="T76">
                      <a:pos x="T28" y="T29"/>
                    </a:cxn>
                    <a:cxn ang="T77">
                      <a:pos x="T30" y="T31"/>
                    </a:cxn>
                    <a:cxn ang="T78">
                      <a:pos x="T32" y="T33"/>
                    </a:cxn>
                    <a:cxn ang="T79">
                      <a:pos x="T34" y="T35"/>
                    </a:cxn>
                    <a:cxn ang="T80">
                      <a:pos x="T36" y="T37"/>
                    </a:cxn>
                    <a:cxn ang="T81">
                      <a:pos x="T38" y="T39"/>
                    </a:cxn>
                    <a:cxn ang="T82">
                      <a:pos x="T40" y="T41"/>
                    </a:cxn>
                    <a:cxn ang="T83">
                      <a:pos x="T42" y="T43"/>
                    </a:cxn>
                    <a:cxn ang="T84">
                      <a:pos x="T44" y="T45"/>
                    </a:cxn>
                    <a:cxn ang="T85">
                      <a:pos x="T46" y="T47"/>
                    </a:cxn>
                    <a:cxn ang="T86">
                      <a:pos x="T48" y="T49"/>
                    </a:cxn>
                    <a:cxn ang="T87">
                      <a:pos x="T50" y="T51"/>
                    </a:cxn>
                    <a:cxn ang="T88">
                      <a:pos x="T52" y="T53"/>
                    </a:cxn>
                    <a:cxn ang="T89">
                      <a:pos x="T54" y="T55"/>
                    </a:cxn>
                    <a:cxn ang="T90">
                      <a:pos x="T56" y="T57"/>
                    </a:cxn>
                    <a:cxn ang="T91">
                      <a:pos x="T58" y="T59"/>
                    </a:cxn>
                    <a:cxn ang="T92">
                      <a:pos x="T60" y="T61"/>
                    </a:cxn>
                  </a:cxnLst>
                  <a:rect l="T93" t="T94" r="T95" b="T96"/>
                  <a:pathLst>
                    <a:path w="143" h="254">
                      <a:moveTo>
                        <a:pt x="142" y="213"/>
                      </a:moveTo>
                      <a:lnTo>
                        <a:pt x="139" y="98"/>
                      </a:lnTo>
                      <a:lnTo>
                        <a:pt x="131" y="88"/>
                      </a:lnTo>
                      <a:lnTo>
                        <a:pt x="123" y="77"/>
                      </a:lnTo>
                      <a:lnTo>
                        <a:pt x="114" y="65"/>
                      </a:lnTo>
                      <a:lnTo>
                        <a:pt x="104" y="54"/>
                      </a:lnTo>
                      <a:lnTo>
                        <a:pt x="94" y="41"/>
                      </a:lnTo>
                      <a:lnTo>
                        <a:pt x="82" y="28"/>
                      </a:lnTo>
                      <a:lnTo>
                        <a:pt x="70" y="14"/>
                      </a:lnTo>
                      <a:lnTo>
                        <a:pt x="57" y="0"/>
                      </a:lnTo>
                      <a:lnTo>
                        <a:pt x="50" y="8"/>
                      </a:lnTo>
                      <a:lnTo>
                        <a:pt x="43" y="16"/>
                      </a:lnTo>
                      <a:lnTo>
                        <a:pt x="37" y="25"/>
                      </a:lnTo>
                      <a:lnTo>
                        <a:pt x="29" y="33"/>
                      </a:lnTo>
                      <a:lnTo>
                        <a:pt x="22" y="42"/>
                      </a:lnTo>
                      <a:lnTo>
                        <a:pt x="15" y="52"/>
                      </a:lnTo>
                      <a:lnTo>
                        <a:pt x="7" y="61"/>
                      </a:lnTo>
                      <a:lnTo>
                        <a:pt x="0" y="70"/>
                      </a:lnTo>
                      <a:lnTo>
                        <a:pt x="22" y="90"/>
                      </a:lnTo>
                      <a:lnTo>
                        <a:pt x="42" y="113"/>
                      </a:lnTo>
                      <a:lnTo>
                        <a:pt x="62" y="135"/>
                      </a:lnTo>
                      <a:lnTo>
                        <a:pt x="80" y="159"/>
                      </a:lnTo>
                      <a:lnTo>
                        <a:pt x="97" y="181"/>
                      </a:lnTo>
                      <a:lnTo>
                        <a:pt x="113" y="205"/>
                      </a:lnTo>
                      <a:lnTo>
                        <a:pt x="126" y="230"/>
                      </a:lnTo>
                      <a:lnTo>
                        <a:pt x="137" y="254"/>
                      </a:lnTo>
                      <a:lnTo>
                        <a:pt x="139" y="254"/>
                      </a:lnTo>
                      <a:lnTo>
                        <a:pt x="142" y="254"/>
                      </a:lnTo>
                      <a:lnTo>
                        <a:pt x="143" y="254"/>
                      </a:lnTo>
                      <a:lnTo>
                        <a:pt x="142" y="213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89" name="Freeform 53"/>
                <p:cNvSpPr>
                  <a:spLocks/>
                </p:cNvSpPr>
                <p:nvPr/>
              </p:nvSpPr>
              <p:spPr bwMode="auto">
                <a:xfrm>
                  <a:off x="4492626" y="2332038"/>
                  <a:ext cx="209550" cy="279400"/>
                </a:xfrm>
                <a:custGeom>
                  <a:avLst/>
                  <a:gdLst>
                    <a:gd name="T0" fmla="*/ 0 w 132"/>
                    <a:gd name="T1" fmla="*/ 2147483647 h 176"/>
                    <a:gd name="T2" fmla="*/ 2147483647 w 132"/>
                    <a:gd name="T3" fmla="*/ 2147483647 h 176"/>
                    <a:gd name="T4" fmla="*/ 2147483647 w 132"/>
                    <a:gd name="T5" fmla="*/ 2147483647 h 176"/>
                    <a:gd name="T6" fmla="*/ 2147483647 w 132"/>
                    <a:gd name="T7" fmla="*/ 2147483647 h 176"/>
                    <a:gd name="T8" fmla="*/ 2147483647 w 132"/>
                    <a:gd name="T9" fmla="*/ 2147483647 h 176"/>
                    <a:gd name="T10" fmla="*/ 2147483647 w 132"/>
                    <a:gd name="T11" fmla="*/ 2147483647 h 176"/>
                    <a:gd name="T12" fmla="*/ 2147483647 w 132"/>
                    <a:gd name="T13" fmla="*/ 2147483647 h 176"/>
                    <a:gd name="T14" fmla="*/ 2147483647 w 132"/>
                    <a:gd name="T15" fmla="*/ 2147483647 h 176"/>
                    <a:gd name="T16" fmla="*/ 2147483647 w 132"/>
                    <a:gd name="T17" fmla="*/ 2147483647 h 176"/>
                    <a:gd name="T18" fmla="*/ 2147483647 w 132"/>
                    <a:gd name="T19" fmla="*/ 2147483647 h 176"/>
                    <a:gd name="T20" fmla="*/ 2147483647 w 132"/>
                    <a:gd name="T21" fmla="*/ 2147483647 h 176"/>
                    <a:gd name="T22" fmla="*/ 2147483647 w 132"/>
                    <a:gd name="T23" fmla="*/ 2147483647 h 176"/>
                    <a:gd name="T24" fmla="*/ 2147483647 w 132"/>
                    <a:gd name="T25" fmla="*/ 2147483647 h 176"/>
                    <a:gd name="T26" fmla="*/ 2147483647 w 132"/>
                    <a:gd name="T27" fmla="*/ 2147483647 h 176"/>
                    <a:gd name="T28" fmla="*/ 2147483647 w 132"/>
                    <a:gd name="T29" fmla="*/ 2147483647 h 176"/>
                    <a:gd name="T30" fmla="*/ 2147483647 w 132"/>
                    <a:gd name="T31" fmla="*/ 2147483647 h 176"/>
                    <a:gd name="T32" fmla="*/ 2147483647 w 132"/>
                    <a:gd name="T33" fmla="*/ 2147483647 h 176"/>
                    <a:gd name="T34" fmla="*/ 2147483647 w 132"/>
                    <a:gd name="T35" fmla="*/ 2147483647 h 176"/>
                    <a:gd name="T36" fmla="*/ 2147483647 w 132"/>
                    <a:gd name="T37" fmla="*/ 2147483647 h 176"/>
                    <a:gd name="T38" fmla="*/ 2147483647 w 132"/>
                    <a:gd name="T39" fmla="*/ 2147483647 h 176"/>
                    <a:gd name="T40" fmla="*/ 2147483647 w 132"/>
                    <a:gd name="T41" fmla="*/ 2147483647 h 176"/>
                    <a:gd name="T42" fmla="*/ 2147483647 w 132"/>
                    <a:gd name="T43" fmla="*/ 2147483647 h 176"/>
                    <a:gd name="T44" fmla="*/ 2147483647 w 132"/>
                    <a:gd name="T45" fmla="*/ 2147483647 h 176"/>
                    <a:gd name="T46" fmla="*/ 2147483647 w 132"/>
                    <a:gd name="T47" fmla="*/ 2147483647 h 176"/>
                    <a:gd name="T48" fmla="*/ 2147483647 w 132"/>
                    <a:gd name="T49" fmla="*/ 0 h 176"/>
                    <a:gd name="T50" fmla="*/ 2147483647 w 132"/>
                    <a:gd name="T51" fmla="*/ 2147483647 h 176"/>
                    <a:gd name="T52" fmla="*/ 2147483647 w 132"/>
                    <a:gd name="T53" fmla="*/ 2147483647 h 176"/>
                    <a:gd name="T54" fmla="*/ 2147483647 w 132"/>
                    <a:gd name="T55" fmla="*/ 2147483647 h 176"/>
                    <a:gd name="T56" fmla="*/ 2147483647 w 132"/>
                    <a:gd name="T57" fmla="*/ 2147483647 h 176"/>
                    <a:gd name="T58" fmla="*/ 2147483647 w 132"/>
                    <a:gd name="T59" fmla="*/ 2147483647 h 176"/>
                    <a:gd name="T60" fmla="*/ 2147483647 w 132"/>
                    <a:gd name="T61" fmla="*/ 2147483647 h 176"/>
                    <a:gd name="T62" fmla="*/ 2147483647 w 132"/>
                    <a:gd name="T63" fmla="*/ 2147483647 h 176"/>
                    <a:gd name="T64" fmla="*/ 0 w 132"/>
                    <a:gd name="T65" fmla="*/ 2147483647 h 17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32"/>
                    <a:gd name="T100" fmla="*/ 0 h 176"/>
                    <a:gd name="T101" fmla="*/ 132 w 132"/>
                    <a:gd name="T102" fmla="*/ 176 h 17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32" h="176">
                      <a:moveTo>
                        <a:pt x="0" y="119"/>
                      </a:moveTo>
                      <a:lnTo>
                        <a:pt x="8" y="126"/>
                      </a:lnTo>
                      <a:lnTo>
                        <a:pt x="16" y="133"/>
                      </a:lnTo>
                      <a:lnTo>
                        <a:pt x="24" y="140"/>
                      </a:lnTo>
                      <a:lnTo>
                        <a:pt x="32" y="148"/>
                      </a:lnTo>
                      <a:lnTo>
                        <a:pt x="38" y="156"/>
                      </a:lnTo>
                      <a:lnTo>
                        <a:pt x="46" y="163"/>
                      </a:lnTo>
                      <a:lnTo>
                        <a:pt x="53" y="169"/>
                      </a:lnTo>
                      <a:lnTo>
                        <a:pt x="60" y="176"/>
                      </a:lnTo>
                      <a:lnTo>
                        <a:pt x="72" y="163"/>
                      </a:lnTo>
                      <a:lnTo>
                        <a:pt x="82" y="150"/>
                      </a:lnTo>
                      <a:lnTo>
                        <a:pt x="91" y="136"/>
                      </a:lnTo>
                      <a:lnTo>
                        <a:pt x="100" y="123"/>
                      </a:lnTo>
                      <a:lnTo>
                        <a:pt x="109" y="110"/>
                      </a:lnTo>
                      <a:lnTo>
                        <a:pt x="117" y="99"/>
                      </a:lnTo>
                      <a:lnTo>
                        <a:pt x="125" y="89"/>
                      </a:lnTo>
                      <a:lnTo>
                        <a:pt x="132" y="79"/>
                      </a:lnTo>
                      <a:lnTo>
                        <a:pt x="131" y="77"/>
                      </a:lnTo>
                      <a:lnTo>
                        <a:pt x="129" y="70"/>
                      </a:lnTo>
                      <a:lnTo>
                        <a:pt x="125" y="63"/>
                      </a:lnTo>
                      <a:lnTo>
                        <a:pt x="122" y="58"/>
                      </a:lnTo>
                      <a:lnTo>
                        <a:pt x="115" y="44"/>
                      </a:lnTo>
                      <a:lnTo>
                        <a:pt x="110" y="29"/>
                      </a:lnTo>
                      <a:lnTo>
                        <a:pt x="105" y="14"/>
                      </a:lnTo>
                      <a:lnTo>
                        <a:pt x="101" y="0"/>
                      </a:lnTo>
                      <a:lnTo>
                        <a:pt x="88" y="13"/>
                      </a:lnTo>
                      <a:lnTo>
                        <a:pt x="74" y="28"/>
                      </a:lnTo>
                      <a:lnTo>
                        <a:pt x="60" y="43"/>
                      </a:lnTo>
                      <a:lnTo>
                        <a:pt x="48" y="59"/>
                      </a:lnTo>
                      <a:lnTo>
                        <a:pt x="35" y="76"/>
                      </a:lnTo>
                      <a:lnTo>
                        <a:pt x="24" y="91"/>
                      </a:lnTo>
                      <a:lnTo>
                        <a:pt x="11" y="106"/>
                      </a:lnTo>
                      <a:lnTo>
                        <a:pt x="0" y="119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0" name="Freeform 54"/>
                <p:cNvSpPr>
                  <a:spLocks/>
                </p:cNvSpPr>
                <p:nvPr/>
              </p:nvSpPr>
              <p:spPr bwMode="auto">
                <a:xfrm>
                  <a:off x="4408488" y="2522538"/>
                  <a:ext cx="179388" cy="200025"/>
                </a:xfrm>
                <a:custGeom>
                  <a:avLst/>
                  <a:gdLst>
                    <a:gd name="T0" fmla="*/ 2147483647 w 113"/>
                    <a:gd name="T1" fmla="*/ 0 h 126"/>
                    <a:gd name="T2" fmla="*/ 2147483647 w 113"/>
                    <a:gd name="T3" fmla="*/ 2147483647 h 126"/>
                    <a:gd name="T4" fmla="*/ 2147483647 w 113"/>
                    <a:gd name="T5" fmla="*/ 2147483647 h 126"/>
                    <a:gd name="T6" fmla="*/ 2147483647 w 113"/>
                    <a:gd name="T7" fmla="*/ 2147483647 h 126"/>
                    <a:gd name="T8" fmla="*/ 2147483647 w 113"/>
                    <a:gd name="T9" fmla="*/ 2147483647 h 126"/>
                    <a:gd name="T10" fmla="*/ 2147483647 w 113"/>
                    <a:gd name="T11" fmla="*/ 2147483647 h 126"/>
                    <a:gd name="T12" fmla="*/ 2147483647 w 113"/>
                    <a:gd name="T13" fmla="*/ 2147483647 h 126"/>
                    <a:gd name="T14" fmla="*/ 2147483647 w 113"/>
                    <a:gd name="T15" fmla="*/ 2147483647 h 126"/>
                    <a:gd name="T16" fmla="*/ 0 w 113"/>
                    <a:gd name="T17" fmla="*/ 2147483647 h 126"/>
                    <a:gd name="T18" fmla="*/ 2147483647 w 113"/>
                    <a:gd name="T19" fmla="*/ 2147483647 h 126"/>
                    <a:gd name="T20" fmla="*/ 2147483647 w 113"/>
                    <a:gd name="T21" fmla="*/ 2147483647 h 126"/>
                    <a:gd name="T22" fmla="*/ 2147483647 w 113"/>
                    <a:gd name="T23" fmla="*/ 2147483647 h 126"/>
                    <a:gd name="T24" fmla="*/ 2147483647 w 113"/>
                    <a:gd name="T25" fmla="*/ 2147483647 h 126"/>
                    <a:gd name="T26" fmla="*/ 2147483647 w 113"/>
                    <a:gd name="T27" fmla="*/ 2147483647 h 126"/>
                    <a:gd name="T28" fmla="*/ 2147483647 w 113"/>
                    <a:gd name="T29" fmla="*/ 2147483647 h 126"/>
                    <a:gd name="T30" fmla="*/ 2147483647 w 113"/>
                    <a:gd name="T31" fmla="*/ 2147483647 h 126"/>
                    <a:gd name="T32" fmla="*/ 2147483647 w 113"/>
                    <a:gd name="T33" fmla="*/ 2147483647 h 126"/>
                    <a:gd name="T34" fmla="*/ 2147483647 w 113"/>
                    <a:gd name="T35" fmla="*/ 2147483647 h 126"/>
                    <a:gd name="T36" fmla="*/ 2147483647 w 113"/>
                    <a:gd name="T37" fmla="*/ 2147483647 h 126"/>
                    <a:gd name="T38" fmla="*/ 2147483647 w 113"/>
                    <a:gd name="T39" fmla="*/ 2147483647 h 126"/>
                    <a:gd name="T40" fmla="*/ 2147483647 w 113"/>
                    <a:gd name="T41" fmla="*/ 2147483647 h 126"/>
                    <a:gd name="T42" fmla="*/ 2147483647 w 113"/>
                    <a:gd name="T43" fmla="*/ 2147483647 h 126"/>
                    <a:gd name="T44" fmla="*/ 2147483647 w 113"/>
                    <a:gd name="T45" fmla="*/ 2147483647 h 126"/>
                    <a:gd name="T46" fmla="*/ 2147483647 w 113"/>
                    <a:gd name="T47" fmla="*/ 2147483647 h 126"/>
                    <a:gd name="T48" fmla="*/ 2147483647 w 113"/>
                    <a:gd name="T49" fmla="*/ 2147483647 h 126"/>
                    <a:gd name="T50" fmla="*/ 2147483647 w 113"/>
                    <a:gd name="T51" fmla="*/ 2147483647 h 126"/>
                    <a:gd name="T52" fmla="*/ 2147483647 w 113"/>
                    <a:gd name="T53" fmla="*/ 2147483647 h 126"/>
                    <a:gd name="T54" fmla="*/ 2147483647 w 113"/>
                    <a:gd name="T55" fmla="*/ 2147483647 h 126"/>
                    <a:gd name="T56" fmla="*/ 2147483647 w 113"/>
                    <a:gd name="T57" fmla="*/ 2147483647 h 126"/>
                    <a:gd name="T58" fmla="*/ 2147483647 w 113"/>
                    <a:gd name="T59" fmla="*/ 2147483647 h 126"/>
                    <a:gd name="T60" fmla="*/ 2147483647 w 113"/>
                    <a:gd name="T61" fmla="*/ 2147483647 h 126"/>
                    <a:gd name="T62" fmla="*/ 2147483647 w 113"/>
                    <a:gd name="T63" fmla="*/ 2147483647 h 126"/>
                    <a:gd name="T64" fmla="*/ 2147483647 w 113"/>
                    <a:gd name="T65" fmla="*/ 0 h 12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13"/>
                    <a:gd name="T100" fmla="*/ 0 h 126"/>
                    <a:gd name="T101" fmla="*/ 113 w 113"/>
                    <a:gd name="T102" fmla="*/ 126 h 12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13" h="126">
                      <a:moveTo>
                        <a:pt x="55" y="0"/>
                      </a:moveTo>
                      <a:lnTo>
                        <a:pt x="47" y="10"/>
                      </a:lnTo>
                      <a:lnTo>
                        <a:pt x="40" y="19"/>
                      </a:lnTo>
                      <a:lnTo>
                        <a:pt x="32" y="29"/>
                      </a:lnTo>
                      <a:lnTo>
                        <a:pt x="26" y="38"/>
                      </a:lnTo>
                      <a:lnTo>
                        <a:pt x="19" y="48"/>
                      </a:lnTo>
                      <a:lnTo>
                        <a:pt x="13" y="57"/>
                      </a:lnTo>
                      <a:lnTo>
                        <a:pt x="7" y="67"/>
                      </a:lnTo>
                      <a:lnTo>
                        <a:pt x="0" y="76"/>
                      </a:lnTo>
                      <a:lnTo>
                        <a:pt x="7" y="81"/>
                      </a:lnTo>
                      <a:lnTo>
                        <a:pt x="14" y="87"/>
                      </a:lnTo>
                      <a:lnTo>
                        <a:pt x="21" y="93"/>
                      </a:lnTo>
                      <a:lnTo>
                        <a:pt x="29" y="100"/>
                      </a:lnTo>
                      <a:lnTo>
                        <a:pt x="35" y="105"/>
                      </a:lnTo>
                      <a:lnTo>
                        <a:pt x="42" y="112"/>
                      </a:lnTo>
                      <a:lnTo>
                        <a:pt x="49" y="119"/>
                      </a:lnTo>
                      <a:lnTo>
                        <a:pt x="56" y="126"/>
                      </a:lnTo>
                      <a:lnTo>
                        <a:pt x="63" y="117"/>
                      </a:lnTo>
                      <a:lnTo>
                        <a:pt x="71" y="108"/>
                      </a:lnTo>
                      <a:lnTo>
                        <a:pt x="78" y="98"/>
                      </a:lnTo>
                      <a:lnTo>
                        <a:pt x="85" y="89"/>
                      </a:lnTo>
                      <a:lnTo>
                        <a:pt x="93" y="81"/>
                      </a:lnTo>
                      <a:lnTo>
                        <a:pt x="99" y="72"/>
                      </a:lnTo>
                      <a:lnTo>
                        <a:pt x="106" y="64"/>
                      </a:lnTo>
                      <a:lnTo>
                        <a:pt x="113" y="56"/>
                      </a:lnTo>
                      <a:lnTo>
                        <a:pt x="106" y="49"/>
                      </a:lnTo>
                      <a:lnTo>
                        <a:pt x="99" y="43"/>
                      </a:lnTo>
                      <a:lnTo>
                        <a:pt x="93" y="36"/>
                      </a:lnTo>
                      <a:lnTo>
                        <a:pt x="85" y="28"/>
                      </a:lnTo>
                      <a:lnTo>
                        <a:pt x="78" y="21"/>
                      </a:lnTo>
                      <a:lnTo>
                        <a:pt x="70" y="14"/>
                      </a:lnTo>
                      <a:lnTo>
                        <a:pt x="62" y="7"/>
                      </a:lnTo>
                      <a:lnTo>
                        <a:pt x="55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1" name="Freeform 55"/>
                <p:cNvSpPr>
                  <a:spLocks/>
                </p:cNvSpPr>
                <p:nvPr/>
              </p:nvSpPr>
              <p:spPr bwMode="auto">
                <a:xfrm>
                  <a:off x="4411663" y="4122738"/>
                  <a:ext cx="406400" cy="312738"/>
                </a:xfrm>
                <a:custGeom>
                  <a:avLst/>
                  <a:gdLst>
                    <a:gd name="T0" fmla="*/ 2147483647 w 256"/>
                    <a:gd name="T1" fmla="*/ 2147483647 h 197"/>
                    <a:gd name="T2" fmla="*/ 2147483647 w 256"/>
                    <a:gd name="T3" fmla="*/ 2147483647 h 197"/>
                    <a:gd name="T4" fmla="*/ 2147483647 w 256"/>
                    <a:gd name="T5" fmla="*/ 2147483647 h 197"/>
                    <a:gd name="T6" fmla="*/ 2147483647 w 256"/>
                    <a:gd name="T7" fmla="*/ 2147483647 h 197"/>
                    <a:gd name="T8" fmla="*/ 2147483647 w 256"/>
                    <a:gd name="T9" fmla="*/ 2147483647 h 197"/>
                    <a:gd name="T10" fmla="*/ 0 w 256"/>
                    <a:gd name="T11" fmla="*/ 0 h 197"/>
                    <a:gd name="T12" fmla="*/ 2147483647 w 256"/>
                    <a:gd name="T13" fmla="*/ 2147483647 h 197"/>
                    <a:gd name="T14" fmla="*/ 2147483647 w 256"/>
                    <a:gd name="T15" fmla="*/ 2147483647 h 197"/>
                    <a:gd name="T16" fmla="*/ 2147483647 w 256"/>
                    <a:gd name="T17" fmla="*/ 2147483647 h 19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256"/>
                    <a:gd name="T28" fmla="*/ 0 h 197"/>
                    <a:gd name="T29" fmla="*/ 256 w 256"/>
                    <a:gd name="T30" fmla="*/ 197 h 19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256" h="197">
                      <a:moveTo>
                        <a:pt x="207" y="197"/>
                      </a:moveTo>
                      <a:lnTo>
                        <a:pt x="256" y="17"/>
                      </a:lnTo>
                      <a:lnTo>
                        <a:pt x="193" y="16"/>
                      </a:lnTo>
                      <a:lnTo>
                        <a:pt x="145" y="25"/>
                      </a:lnTo>
                      <a:lnTo>
                        <a:pt x="135" y="12"/>
                      </a:lnTo>
                      <a:lnTo>
                        <a:pt x="0" y="0"/>
                      </a:lnTo>
                      <a:lnTo>
                        <a:pt x="14" y="90"/>
                      </a:lnTo>
                      <a:lnTo>
                        <a:pt x="24" y="183"/>
                      </a:lnTo>
                      <a:lnTo>
                        <a:pt x="207" y="19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2" name="Freeform 56"/>
                <p:cNvSpPr>
                  <a:spLocks/>
                </p:cNvSpPr>
                <p:nvPr/>
              </p:nvSpPr>
              <p:spPr bwMode="auto">
                <a:xfrm>
                  <a:off x="4505326" y="4171950"/>
                  <a:ext cx="195263" cy="227013"/>
                </a:xfrm>
                <a:custGeom>
                  <a:avLst/>
                  <a:gdLst>
                    <a:gd name="T0" fmla="*/ 2147483647 w 123"/>
                    <a:gd name="T1" fmla="*/ 2147483647 h 143"/>
                    <a:gd name="T2" fmla="*/ 2147483647 w 123"/>
                    <a:gd name="T3" fmla="*/ 2147483647 h 143"/>
                    <a:gd name="T4" fmla="*/ 2147483647 w 123"/>
                    <a:gd name="T5" fmla="*/ 2147483647 h 143"/>
                    <a:gd name="T6" fmla="*/ 2147483647 w 123"/>
                    <a:gd name="T7" fmla="*/ 2147483647 h 143"/>
                    <a:gd name="T8" fmla="*/ 2147483647 w 123"/>
                    <a:gd name="T9" fmla="*/ 2147483647 h 143"/>
                    <a:gd name="T10" fmla="*/ 2147483647 w 123"/>
                    <a:gd name="T11" fmla="*/ 2147483647 h 143"/>
                    <a:gd name="T12" fmla="*/ 0 w 123"/>
                    <a:gd name="T13" fmla="*/ 0 h 143"/>
                    <a:gd name="T14" fmla="*/ 2147483647 w 123"/>
                    <a:gd name="T15" fmla="*/ 2147483647 h 143"/>
                    <a:gd name="T16" fmla="*/ 2147483647 w 123"/>
                    <a:gd name="T17" fmla="*/ 2147483647 h 14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23"/>
                    <a:gd name="T28" fmla="*/ 0 h 143"/>
                    <a:gd name="T29" fmla="*/ 123 w 123"/>
                    <a:gd name="T30" fmla="*/ 143 h 14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23" h="143">
                      <a:moveTo>
                        <a:pt x="72" y="132"/>
                      </a:moveTo>
                      <a:lnTo>
                        <a:pt x="115" y="143"/>
                      </a:lnTo>
                      <a:lnTo>
                        <a:pt x="123" y="9"/>
                      </a:lnTo>
                      <a:lnTo>
                        <a:pt x="97" y="9"/>
                      </a:lnTo>
                      <a:lnTo>
                        <a:pt x="103" y="131"/>
                      </a:lnTo>
                      <a:lnTo>
                        <a:pt x="72" y="1"/>
                      </a:lnTo>
                      <a:lnTo>
                        <a:pt x="0" y="0"/>
                      </a:lnTo>
                      <a:lnTo>
                        <a:pt x="25" y="58"/>
                      </a:lnTo>
                      <a:lnTo>
                        <a:pt x="72" y="13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3" name="Freeform 57"/>
                <p:cNvSpPr>
                  <a:spLocks/>
                </p:cNvSpPr>
                <p:nvPr/>
              </p:nvSpPr>
              <p:spPr bwMode="auto">
                <a:xfrm>
                  <a:off x="4432301" y="4171950"/>
                  <a:ext cx="463550" cy="371475"/>
                </a:xfrm>
                <a:custGeom>
                  <a:avLst/>
                  <a:gdLst>
                    <a:gd name="T0" fmla="*/ 2147483647 w 292"/>
                    <a:gd name="T1" fmla="*/ 2147483647 h 234"/>
                    <a:gd name="T2" fmla="*/ 2147483647 w 292"/>
                    <a:gd name="T3" fmla="*/ 2147483647 h 234"/>
                    <a:gd name="T4" fmla="*/ 2147483647 w 292"/>
                    <a:gd name="T5" fmla="*/ 2147483647 h 234"/>
                    <a:gd name="T6" fmla="*/ 2147483647 w 292"/>
                    <a:gd name="T7" fmla="*/ 2147483647 h 234"/>
                    <a:gd name="T8" fmla="*/ 2147483647 w 292"/>
                    <a:gd name="T9" fmla="*/ 0 h 234"/>
                    <a:gd name="T10" fmla="*/ 2147483647 w 292"/>
                    <a:gd name="T11" fmla="*/ 2147483647 h 234"/>
                    <a:gd name="T12" fmla="*/ 2147483647 w 292"/>
                    <a:gd name="T13" fmla="*/ 2147483647 h 234"/>
                    <a:gd name="T14" fmla="*/ 2147483647 w 292"/>
                    <a:gd name="T15" fmla="*/ 2147483647 h 234"/>
                    <a:gd name="T16" fmla="*/ 2147483647 w 292"/>
                    <a:gd name="T17" fmla="*/ 2147483647 h 234"/>
                    <a:gd name="T18" fmla="*/ 2147483647 w 292"/>
                    <a:gd name="T19" fmla="*/ 2147483647 h 234"/>
                    <a:gd name="T20" fmla="*/ 2147483647 w 292"/>
                    <a:gd name="T21" fmla="*/ 2147483647 h 234"/>
                    <a:gd name="T22" fmla="*/ 2147483647 w 292"/>
                    <a:gd name="T23" fmla="*/ 2147483647 h 234"/>
                    <a:gd name="T24" fmla="*/ 2147483647 w 292"/>
                    <a:gd name="T25" fmla="*/ 2147483647 h 234"/>
                    <a:gd name="T26" fmla="*/ 2147483647 w 292"/>
                    <a:gd name="T27" fmla="*/ 2147483647 h 234"/>
                    <a:gd name="T28" fmla="*/ 2147483647 w 292"/>
                    <a:gd name="T29" fmla="*/ 2147483647 h 234"/>
                    <a:gd name="T30" fmla="*/ 2147483647 w 292"/>
                    <a:gd name="T31" fmla="*/ 2147483647 h 234"/>
                    <a:gd name="T32" fmla="*/ 2147483647 w 292"/>
                    <a:gd name="T33" fmla="*/ 2147483647 h 234"/>
                    <a:gd name="T34" fmla="*/ 2147483647 w 292"/>
                    <a:gd name="T35" fmla="*/ 2147483647 h 234"/>
                    <a:gd name="T36" fmla="*/ 2147483647 w 292"/>
                    <a:gd name="T37" fmla="*/ 2147483647 h 234"/>
                    <a:gd name="T38" fmla="*/ 2147483647 w 292"/>
                    <a:gd name="T39" fmla="*/ 2147483647 h 234"/>
                    <a:gd name="T40" fmla="*/ 2147483647 w 292"/>
                    <a:gd name="T41" fmla="*/ 2147483647 h 234"/>
                    <a:gd name="T42" fmla="*/ 2147483647 w 292"/>
                    <a:gd name="T43" fmla="*/ 2147483647 h 234"/>
                    <a:gd name="T44" fmla="*/ 2147483647 w 292"/>
                    <a:gd name="T45" fmla="*/ 2147483647 h 234"/>
                    <a:gd name="T46" fmla="*/ 2147483647 w 292"/>
                    <a:gd name="T47" fmla="*/ 2147483647 h 234"/>
                    <a:gd name="T48" fmla="*/ 2147483647 w 292"/>
                    <a:gd name="T49" fmla="*/ 2147483647 h 234"/>
                    <a:gd name="T50" fmla="*/ 2147483647 w 292"/>
                    <a:gd name="T51" fmla="*/ 2147483647 h 234"/>
                    <a:gd name="T52" fmla="*/ 2147483647 w 292"/>
                    <a:gd name="T53" fmla="*/ 2147483647 h 234"/>
                    <a:gd name="T54" fmla="*/ 2147483647 w 292"/>
                    <a:gd name="T55" fmla="*/ 2147483647 h 234"/>
                    <a:gd name="T56" fmla="*/ 2147483647 w 292"/>
                    <a:gd name="T57" fmla="*/ 2147483647 h 234"/>
                    <a:gd name="T58" fmla="*/ 2147483647 w 292"/>
                    <a:gd name="T59" fmla="*/ 2147483647 h 234"/>
                    <a:gd name="T60" fmla="*/ 2147483647 w 292"/>
                    <a:gd name="T61" fmla="*/ 2147483647 h 234"/>
                    <a:gd name="T62" fmla="*/ 2147483647 w 292"/>
                    <a:gd name="T63" fmla="*/ 2147483647 h 234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92"/>
                    <a:gd name="T97" fmla="*/ 0 h 234"/>
                    <a:gd name="T98" fmla="*/ 292 w 292"/>
                    <a:gd name="T99" fmla="*/ 234 h 234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92" h="234">
                      <a:moveTo>
                        <a:pt x="217" y="179"/>
                      </a:moveTo>
                      <a:lnTo>
                        <a:pt x="210" y="177"/>
                      </a:lnTo>
                      <a:lnTo>
                        <a:pt x="204" y="176"/>
                      </a:lnTo>
                      <a:lnTo>
                        <a:pt x="199" y="173"/>
                      </a:lnTo>
                      <a:lnTo>
                        <a:pt x="195" y="168"/>
                      </a:lnTo>
                      <a:lnTo>
                        <a:pt x="177" y="166"/>
                      </a:lnTo>
                      <a:lnTo>
                        <a:pt x="155" y="142"/>
                      </a:lnTo>
                      <a:lnTo>
                        <a:pt x="118" y="132"/>
                      </a:lnTo>
                      <a:lnTo>
                        <a:pt x="71" y="58"/>
                      </a:lnTo>
                      <a:lnTo>
                        <a:pt x="46" y="0"/>
                      </a:lnTo>
                      <a:lnTo>
                        <a:pt x="0" y="0"/>
                      </a:lnTo>
                      <a:lnTo>
                        <a:pt x="2" y="3"/>
                      </a:lnTo>
                      <a:lnTo>
                        <a:pt x="9" y="14"/>
                      </a:lnTo>
                      <a:lnTo>
                        <a:pt x="17" y="29"/>
                      </a:lnTo>
                      <a:lnTo>
                        <a:pt x="27" y="48"/>
                      </a:lnTo>
                      <a:lnTo>
                        <a:pt x="36" y="66"/>
                      </a:lnTo>
                      <a:lnTo>
                        <a:pt x="44" y="83"/>
                      </a:lnTo>
                      <a:lnTo>
                        <a:pt x="50" y="98"/>
                      </a:lnTo>
                      <a:lnTo>
                        <a:pt x="50" y="107"/>
                      </a:lnTo>
                      <a:lnTo>
                        <a:pt x="48" y="117"/>
                      </a:lnTo>
                      <a:lnTo>
                        <a:pt x="48" y="126"/>
                      </a:lnTo>
                      <a:lnTo>
                        <a:pt x="51" y="134"/>
                      </a:lnTo>
                      <a:lnTo>
                        <a:pt x="56" y="141"/>
                      </a:lnTo>
                      <a:lnTo>
                        <a:pt x="62" y="146"/>
                      </a:lnTo>
                      <a:lnTo>
                        <a:pt x="66" y="149"/>
                      </a:lnTo>
                      <a:lnTo>
                        <a:pt x="71" y="150"/>
                      </a:lnTo>
                      <a:lnTo>
                        <a:pt x="72" y="151"/>
                      </a:lnTo>
                      <a:lnTo>
                        <a:pt x="95" y="185"/>
                      </a:lnTo>
                      <a:lnTo>
                        <a:pt x="94" y="188"/>
                      </a:lnTo>
                      <a:lnTo>
                        <a:pt x="92" y="192"/>
                      </a:lnTo>
                      <a:lnTo>
                        <a:pt x="91" y="198"/>
                      </a:lnTo>
                      <a:lnTo>
                        <a:pt x="92" y="206"/>
                      </a:lnTo>
                      <a:lnTo>
                        <a:pt x="95" y="213"/>
                      </a:lnTo>
                      <a:lnTo>
                        <a:pt x="102" y="217"/>
                      </a:lnTo>
                      <a:lnTo>
                        <a:pt x="113" y="220"/>
                      </a:lnTo>
                      <a:lnTo>
                        <a:pt x="129" y="217"/>
                      </a:lnTo>
                      <a:lnTo>
                        <a:pt x="138" y="216"/>
                      </a:lnTo>
                      <a:lnTo>
                        <a:pt x="148" y="216"/>
                      </a:lnTo>
                      <a:lnTo>
                        <a:pt x="157" y="217"/>
                      </a:lnTo>
                      <a:lnTo>
                        <a:pt x="168" y="218"/>
                      </a:lnTo>
                      <a:lnTo>
                        <a:pt x="177" y="222"/>
                      </a:lnTo>
                      <a:lnTo>
                        <a:pt x="185" y="224"/>
                      </a:lnTo>
                      <a:lnTo>
                        <a:pt x="193" y="228"/>
                      </a:lnTo>
                      <a:lnTo>
                        <a:pt x="200" y="231"/>
                      </a:lnTo>
                      <a:lnTo>
                        <a:pt x="208" y="233"/>
                      </a:lnTo>
                      <a:lnTo>
                        <a:pt x="219" y="234"/>
                      </a:lnTo>
                      <a:lnTo>
                        <a:pt x="233" y="233"/>
                      </a:lnTo>
                      <a:lnTo>
                        <a:pt x="248" y="233"/>
                      </a:lnTo>
                      <a:lnTo>
                        <a:pt x="261" y="231"/>
                      </a:lnTo>
                      <a:lnTo>
                        <a:pt x="273" y="230"/>
                      </a:lnTo>
                      <a:lnTo>
                        <a:pt x="280" y="229"/>
                      </a:lnTo>
                      <a:lnTo>
                        <a:pt x="283" y="229"/>
                      </a:lnTo>
                      <a:lnTo>
                        <a:pt x="284" y="229"/>
                      </a:lnTo>
                      <a:lnTo>
                        <a:pt x="286" y="229"/>
                      </a:lnTo>
                      <a:lnTo>
                        <a:pt x="289" y="229"/>
                      </a:lnTo>
                      <a:lnTo>
                        <a:pt x="292" y="229"/>
                      </a:lnTo>
                      <a:lnTo>
                        <a:pt x="288" y="223"/>
                      </a:lnTo>
                      <a:lnTo>
                        <a:pt x="281" y="215"/>
                      </a:lnTo>
                      <a:lnTo>
                        <a:pt x="273" y="207"/>
                      </a:lnTo>
                      <a:lnTo>
                        <a:pt x="262" y="198"/>
                      </a:lnTo>
                      <a:lnTo>
                        <a:pt x="252" y="191"/>
                      </a:lnTo>
                      <a:lnTo>
                        <a:pt x="241" y="184"/>
                      </a:lnTo>
                      <a:lnTo>
                        <a:pt x="229" y="180"/>
                      </a:lnTo>
                      <a:lnTo>
                        <a:pt x="217" y="179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4" name="Freeform 58"/>
                <p:cNvSpPr>
                  <a:spLocks/>
                </p:cNvSpPr>
                <p:nvPr/>
              </p:nvSpPr>
              <p:spPr bwMode="auto">
                <a:xfrm>
                  <a:off x="4678363" y="4186238"/>
                  <a:ext cx="231775" cy="349250"/>
                </a:xfrm>
                <a:custGeom>
                  <a:avLst/>
                  <a:gdLst>
                    <a:gd name="T0" fmla="*/ 2147483647 w 146"/>
                    <a:gd name="T1" fmla="*/ 2147483647 h 220"/>
                    <a:gd name="T2" fmla="*/ 2147483647 w 146"/>
                    <a:gd name="T3" fmla="*/ 2147483647 h 220"/>
                    <a:gd name="T4" fmla="*/ 2147483647 w 146"/>
                    <a:gd name="T5" fmla="*/ 2147483647 h 220"/>
                    <a:gd name="T6" fmla="*/ 2147483647 w 146"/>
                    <a:gd name="T7" fmla="*/ 2147483647 h 220"/>
                    <a:gd name="T8" fmla="*/ 2147483647 w 146"/>
                    <a:gd name="T9" fmla="*/ 2147483647 h 220"/>
                    <a:gd name="T10" fmla="*/ 2147483647 w 146"/>
                    <a:gd name="T11" fmla="*/ 2147483647 h 220"/>
                    <a:gd name="T12" fmla="*/ 2147483647 w 146"/>
                    <a:gd name="T13" fmla="*/ 2147483647 h 220"/>
                    <a:gd name="T14" fmla="*/ 2147483647 w 146"/>
                    <a:gd name="T15" fmla="*/ 2147483647 h 220"/>
                    <a:gd name="T16" fmla="*/ 2147483647 w 146"/>
                    <a:gd name="T17" fmla="*/ 2147483647 h 220"/>
                    <a:gd name="T18" fmla="*/ 2147483647 w 146"/>
                    <a:gd name="T19" fmla="*/ 2147483647 h 220"/>
                    <a:gd name="T20" fmla="*/ 2147483647 w 146"/>
                    <a:gd name="T21" fmla="*/ 2147483647 h 220"/>
                    <a:gd name="T22" fmla="*/ 2147483647 w 146"/>
                    <a:gd name="T23" fmla="*/ 2147483647 h 220"/>
                    <a:gd name="T24" fmla="*/ 2147483647 w 146"/>
                    <a:gd name="T25" fmla="*/ 2147483647 h 220"/>
                    <a:gd name="T26" fmla="*/ 2147483647 w 146"/>
                    <a:gd name="T27" fmla="*/ 2147483647 h 220"/>
                    <a:gd name="T28" fmla="*/ 2147483647 w 146"/>
                    <a:gd name="T29" fmla="*/ 2147483647 h 220"/>
                    <a:gd name="T30" fmla="*/ 2147483647 w 146"/>
                    <a:gd name="T31" fmla="*/ 2147483647 h 220"/>
                    <a:gd name="T32" fmla="*/ 2147483647 w 146"/>
                    <a:gd name="T33" fmla="*/ 2147483647 h 220"/>
                    <a:gd name="T34" fmla="*/ 2147483647 w 146"/>
                    <a:gd name="T35" fmla="*/ 0 h 220"/>
                    <a:gd name="T36" fmla="*/ 2147483647 w 146"/>
                    <a:gd name="T37" fmla="*/ 0 h 220"/>
                    <a:gd name="T38" fmla="*/ 2147483647 w 146"/>
                    <a:gd name="T39" fmla="*/ 2147483647 h 220"/>
                    <a:gd name="T40" fmla="*/ 0 w 146"/>
                    <a:gd name="T41" fmla="*/ 2147483647 h 220"/>
                    <a:gd name="T42" fmla="*/ 2147483647 w 146"/>
                    <a:gd name="T43" fmla="*/ 2147483647 h 220"/>
                    <a:gd name="T44" fmla="*/ 2147483647 w 146"/>
                    <a:gd name="T45" fmla="*/ 2147483647 h 220"/>
                    <a:gd name="T46" fmla="*/ 2147483647 w 146"/>
                    <a:gd name="T47" fmla="*/ 2147483647 h 220"/>
                    <a:gd name="T48" fmla="*/ 2147483647 w 146"/>
                    <a:gd name="T49" fmla="*/ 2147483647 h 220"/>
                    <a:gd name="T50" fmla="*/ 2147483647 w 146"/>
                    <a:gd name="T51" fmla="*/ 2147483647 h 220"/>
                    <a:gd name="T52" fmla="*/ 2147483647 w 146"/>
                    <a:gd name="T53" fmla="*/ 2147483647 h 220"/>
                    <a:gd name="T54" fmla="*/ 2147483647 w 146"/>
                    <a:gd name="T55" fmla="*/ 2147483647 h 220"/>
                    <a:gd name="T56" fmla="*/ 2147483647 w 146"/>
                    <a:gd name="T57" fmla="*/ 2147483647 h 220"/>
                    <a:gd name="T58" fmla="*/ 2147483647 w 146"/>
                    <a:gd name="T59" fmla="*/ 2147483647 h 220"/>
                    <a:gd name="T60" fmla="*/ 2147483647 w 146"/>
                    <a:gd name="T61" fmla="*/ 2147483647 h 220"/>
                    <a:gd name="T62" fmla="*/ 2147483647 w 146"/>
                    <a:gd name="T63" fmla="*/ 2147483647 h 220"/>
                    <a:gd name="T64" fmla="*/ 2147483647 w 146"/>
                    <a:gd name="T65" fmla="*/ 2147483647 h 220"/>
                    <a:gd name="T66" fmla="*/ 2147483647 w 146"/>
                    <a:gd name="T67" fmla="*/ 2147483647 h 220"/>
                    <a:gd name="T68" fmla="*/ 2147483647 w 146"/>
                    <a:gd name="T69" fmla="*/ 2147483647 h 220"/>
                    <a:gd name="T70" fmla="*/ 2147483647 w 146"/>
                    <a:gd name="T71" fmla="*/ 2147483647 h 220"/>
                    <a:gd name="T72" fmla="*/ 2147483647 w 146"/>
                    <a:gd name="T73" fmla="*/ 2147483647 h 220"/>
                    <a:gd name="T74" fmla="*/ 2147483647 w 146"/>
                    <a:gd name="T75" fmla="*/ 2147483647 h 220"/>
                    <a:gd name="T76" fmla="*/ 2147483647 w 146"/>
                    <a:gd name="T77" fmla="*/ 2147483647 h 220"/>
                    <a:gd name="T78" fmla="*/ 2147483647 w 146"/>
                    <a:gd name="T79" fmla="*/ 2147483647 h 220"/>
                    <a:gd name="T80" fmla="*/ 2147483647 w 146"/>
                    <a:gd name="T81" fmla="*/ 2147483647 h 220"/>
                    <a:gd name="T82" fmla="*/ 2147483647 w 146"/>
                    <a:gd name="T83" fmla="*/ 2147483647 h 220"/>
                    <a:gd name="T84" fmla="*/ 2147483647 w 146"/>
                    <a:gd name="T85" fmla="*/ 2147483647 h 220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46"/>
                    <a:gd name="T130" fmla="*/ 0 h 220"/>
                    <a:gd name="T131" fmla="*/ 146 w 146"/>
                    <a:gd name="T132" fmla="*/ 220 h 220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46" h="220">
                      <a:moveTo>
                        <a:pt x="145" y="183"/>
                      </a:moveTo>
                      <a:lnTo>
                        <a:pt x="139" y="170"/>
                      </a:lnTo>
                      <a:lnTo>
                        <a:pt x="130" y="159"/>
                      </a:lnTo>
                      <a:lnTo>
                        <a:pt x="118" y="154"/>
                      </a:lnTo>
                      <a:lnTo>
                        <a:pt x="104" y="149"/>
                      </a:lnTo>
                      <a:lnTo>
                        <a:pt x="90" y="148"/>
                      </a:lnTo>
                      <a:lnTo>
                        <a:pt x="77" y="148"/>
                      </a:lnTo>
                      <a:lnTo>
                        <a:pt x="65" y="148"/>
                      </a:lnTo>
                      <a:lnTo>
                        <a:pt x="56" y="147"/>
                      </a:lnTo>
                      <a:lnTo>
                        <a:pt x="49" y="145"/>
                      </a:lnTo>
                      <a:lnTo>
                        <a:pt x="44" y="141"/>
                      </a:lnTo>
                      <a:lnTo>
                        <a:pt x="40" y="137"/>
                      </a:lnTo>
                      <a:lnTo>
                        <a:pt x="37" y="132"/>
                      </a:lnTo>
                      <a:lnTo>
                        <a:pt x="34" y="127"/>
                      </a:lnTo>
                      <a:lnTo>
                        <a:pt x="32" y="124"/>
                      </a:lnTo>
                      <a:lnTo>
                        <a:pt x="31" y="122"/>
                      </a:lnTo>
                      <a:lnTo>
                        <a:pt x="31" y="121"/>
                      </a:lnTo>
                      <a:lnTo>
                        <a:pt x="56" y="0"/>
                      </a:lnTo>
                      <a:lnTo>
                        <a:pt x="14" y="0"/>
                      </a:lnTo>
                      <a:lnTo>
                        <a:pt x="6" y="134"/>
                      </a:lnTo>
                      <a:lnTo>
                        <a:pt x="0" y="133"/>
                      </a:lnTo>
                      <a:lnTo>
                        <a:pt x="22" y="157"/>
                      </a:lnTo>
                      <a:lnTo>
                        <a:pt x="40" y="159"/>
                      </a:lnTo>
                      <a:lnTo>
                        <a:pt x="44" y="164"/>
                      </a:lnTo>
                      <a:lnTo>
                        <a:pt x="49" y="167"/>
                      </a:lnTo>
                      <a:lnTo>
                        <a:pt x="55" y="168"/>
                      </a:lnTo>
                      <a:lnTo>
                        <a:pt x="62" y="170"/>
                      </a:lnTo>
                      <a:lnTo>
                        <a:pt x="74" y="171"/>
                      </a:lnTo>
                      <a:lnTo>
                        <a:pt x="86" y="175"/>
                      </a:lnTo>
                      <a:lnTo>
                        <a:pt x="97" y="182"/>
                      </a:lnTo>
                      <a:lnTo>
                        <a:pt x="107" y="189"/>
                      </a:lnTo>
                      <a:lnTo>
                        <a:pt x="118" y="198"/>
                      </a:lnTo>
                      <a:lnTo>
                        <a:pt x="126" y="206"/>
                      </a:lnTo>
                      <a:lnTo>
                        <a:pt x="133" y="214"/>
                      </a:lnTo>
                      <a:lnTo>
                        <a:pt x="137" y="220"/>
                      </a:lnTo>
                      <a:lnTo>
                        <a:pt x="142" y="216"/>
                      </a:lnTo>
                      <a:lnTo>
                        <a:pt x="145" y="211"/>
                      </a:lnTo>
                      <a:lnTo>
                        <a:pt x="146" y="199"/>
                      </a:lnTo>
                      <a:lnTo>
                        <a:pt x="145" y="183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5" name="Freeform 59"/>
                <p:cNvSpPr>
                  <a:spLocks/>
                </p:cNvSpPr>
                <p:nvPr/>
              </p:nvSpPr>
              <p:spPr bwMode="auto">
                <a:xfrm>
                  <a:off x="4735513" y="4406900"/>
                  <a:ext cx="1588" cy="1588"/>
                </a:xfrm>
                <a:custGeom>
                  <a:avLst/>
                  <a:gdLst>
                    <a:gd name="T0" fmla="*/ 0 w 1588"/>
                    <a:gd name="T1" fmla="*/ 0 h 1"/>
                    <a:gd name="T2" fmla="*/ 0 w 1588"/>
                    <a:gd name="T3" fmla="*/ 0 h 1"/>
                    <a:gd name="T4" fmla="*/ 0 w 1588"/>
                    <a:gd name="T5" fmla="*/ 0 h 1"/>
                    <a:gd name="T6" fmla="*/ 0 w 1588"/>
                    <a:gd name="T7" fmla="*/ 2147483647 h 1"/>
                    <a:gd name="T8" fmla="*/ 0 w 1588"/>
                    <a:gd name="T9" fmla="*/ 2147483647 h 1"/>
                    <a:gd name="T10" fmla="*/ 0 w 1588"/>
                    <a:gd name="T11" fmla="*/ 2147483647 h 1"/>
                    <a:gd name="T12" fmla="*/ 0 w 1588"/>
                    <a:gd name="T13" fmla="*/ 0 h 1"/>
                    <a:gd name="T14" fmla="*/ 0 w 1588"/>
                    <a:gd name="T15" fmla="*/ 0 h 1"/>
                    <a:gd name="T16" fmla="*/ 0 w 1588"/>
                    <a:gd name="T17" fmla="*/ 0 h 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88"/>
                    <a:gd name="T28" fmla="*/ 0 h 1"/>
                    <a:gd name="T29" fmla="*/ 1588 w 1588"/>
                    <a:gd name="T30" fmla="*/ 1 h 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88" h="1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6" name="Freeform 60"/>
                <p:cNvSpPr>
                  <a:spLocks/>
                </p:cNvSpPr>
                <p:nvPr/>
              </p:nvSpPr>
              <p:spPr bwMode="auto">
                <a:xfrm>
                  <a:off x="4735513" y="4419600"/>
                  <a:ext cx="1588" cy="1588"/>
                </a:xfrm>
                <a:custGeom>
                  <a:avLst/>
                  <a:gdLst>
                    <a:gd name="T0" fmla="*/ 0 w 1588"/>
                    <a:gd name="T1" fmla="*/ 0 h 1588"/>
                    <a:gd name="T2" fmla="*/ 0 w 1588"/>
                    <a:gd name="T3" fmla="*/ 0 h 1588"/>
                    <a:gd name="T4" fmla="*/ 0 w 1588"/>
                    <a:gd name="T5" fmla="*/ 0 h 1588"/>
                    <a:gd name="T6" fmla="*/ 0 w 1588"/>
                    <a:gd name="T7" fmla="*/ 0 h 1588"/>
                    <a:gd name="T8" fmla="*/ 0 w 1588"/>
                    <a:gd name="T9" fmla="*/ 0 h 1588"/>
                    <a:gd name="T10" fmla="*/ 0 w 1588"/>
                    <a:gd name="T11" fmla="*/ 0 h 1588"/>
                    <a:gd name="T12" fmla="*/ 0 w 1588"/>
                    <a:gd name="T13" fmla="*/ 0 h 1588"/>
                    <a:gd name="T14" fmla="*/ 0 w 1588"/>
                    <a:gd name="T15" fmla="*/ 0 h 1588"/>
                    <a:gd name="T16" fmla="*/ 0 w 1588"/>
                    <a:gd name="T17" fmla="*/ 0 h 1588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588"/>
                    <a:gd name="T28" fmla="*/ 0 h 1588"/>
                    <a:gd name="T29" fmla="*/ 1588 w 1588"/>
                    <a:gd name="T30" fmla="*/ 1588 h 1588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588" h="1588">
                      <a:moveTo>
                        <a:pt x="0" y="0"/>
                      </a:move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7" name="Freeform 61"/>
                <p:cNvSpPr>
                  <a:spLocks/>
                </p:cNvSpPr>
                <p:nvPr/>
              </p:nvSpPr>
              <p:spPr bwMode="auto">
                <a:xfrm>
                  <a:off x="4572001" y="4498975"/>
                  <a:ext cx="122238" cy="47625"/>
                </a:xfrm>
                <a:custGeom>
                  <a:avLst/>
                  <a:gdLst>
                    <a:gd name="T0" fmla="*/ 2147483647 w 77"/>
                    <a:gd name="T1" fmla="*/ 2147483647 h 30"/>
                    <a:gd name="T2" fmla="*/ 2147483647 w 77"/>
                    <a:gd name="T3" fmla="*/ 2147483647 h 30"/>
                    <a:gd name="T4" fmla="*/ 2147483647 w 77"/>
                    <a:gd name="T5" fmla="*/ 2147483647 h 30"/>
                    <a:gd name="T6" fmla="*/ 2147483647 w 77"/>
                    <a:gd name="T7" fmla="*/ 2147483647 h 30"/>
                    <a:gd name="T8" fmla="*/ 2147483647 w 77"/>
                    <a:gd name="T9" fmla="*/ 2147483647 h 30"/>
                    <a:gd name="T10" fmla="*/ 2147483647 w 77"/>
                    <a:gd name="T11" fmla="*/ 2147483647 h 30"/>
                    <a:gd name="T12" fmla="*/ 2147483647 w 77"/>
                    <a:gd name="T13" fmla="*/ 2147483647 h 30"/>
                    <a:gd name="T14" fmla="*/ 2147483647 w 77"/>
                    <a:gd name="T15" fmla="*/ 2147483647 h 30"/>
                    <a:gd name="T16" fmla="*/ 2147483647 w 77"/>
                    <a:gd name="T17" fmla="*/ 0 h 30"/>
                    <a:gd name="T18" fmla="*/ 2147483647 w 77"/>
                    <a:gd name="T19" fmla="*/ 2147483647 h 30"/>
                    <a:gd name="T20" fmla="*/ 2147483647 w 77"/>
                    <a:gd name="T21" fmla="*/ 2147483647 h 30"/>
                    <a:gd name="T22" fmla="*/ 2147483647 w 77"/>
                    <a:gd name="T23" fmla="*/ 2147483647 h 30"/>
                    <a:gd name="T24" fmla="*/ 0 w 77"/>
                    <a:gd name="T25" fmla="*/ 2147483647 h 30"/>
                    <a:gd name="T26" fmla="*/ 2147483647 w 77"/>
                    <a:gd name="T27" fmla="*/ 2147483647 h 30"/>
                    <a:gd name="T28" fmla="*/ 2147483647 w 77"/>
                    <a:gd name="T29" fmla="*/ 2147483647 h 30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7"/>
                    <a:gd name="T46" fmla="*/ 0 h 30"/>
                    <a:gd name="T47" fmla="*/ 77 w 77"/>
                    <a:gd name="T48" fmla="*/ 30 h 30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7" h="30">
                      <a:moveTo>
                        <a:pt x="77" y="20"/>
                      </a:moveTo>
                      <a:lnTo>
                        <a:pt x="76" y="19"/>
                      </a:lnTo>
                      <a:lnTo>
                        <a:pt x="74" y="17"/>
                      </a:lnTo>
                      <a:lnTo>
                        <a:pt x="69" y="14"/>
                      </a:lnTo>
                      <a:lnTo>
                        <a:pt x="64" y="10"/>
                      </a:lnTo>
                      <a:lnTo>
                        <a:pt x="57" y="7"/>
                      </a:lnTo>
                      <a:lnTo>
                        <a:pt x="49" y="3"/>
                      </a:lnTo>
                      <a:lnTo>
                        <a:pt x="41" y="1"/>
                      </a:lnTo>
                      <a:lnTo>
                        <a:pt x="32" y="0"/>
                      </a:lnTo>
                      <a:lnTo>
                        <a:pt x="17" y="5"/>
                      </a:lnTo>
                      <a:lnTo>
                        <a:pt x="7" y="15"/>
                      </a:lnTo>
                      <a:lnTo>
                        <a:pt x="1" y="25"/>
                      </a:lnTo>
                      <a:lnTo>
                        <a:pt x="0" y="30"/>
                      </a:lnTo>
                      <a:lnTo>
                        <a:pt x="67" y="30"/>
                      </a:lnTo>
                      <a:lnTo>
                        <a:pt x="77" y="2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8" name="Freeform 62"/>
                <p:cNvSpPr>
                  <a:spLocks/>
                </p:cNvSpPr>
                <p:nvPr/>
              </p:nvSpPr>
              <p:spPr bwMode="auto">
                <a:xfrm>
                  <a:off x="4191001" y="4494213"/>
                  <a:ext cx="112713" cy="41275"/>
                </a:xfrm>
                <a:custGeom>
                  <a:avLst/>
                  <a:gdLst>
                    <a:gd name="T0" fmla="*/ 2147483647 w 71"/>
                    <a:gd name="T1" fmla="*/ 2147483647 h 26"/>
                    <a:gd name="T2" fmla="*/ 2147483647 w 71"/>
                    <a:gd name="T3" fmla="*/ 2147483647 h 26"/>
                    <a:gd name="T4" fmla="*/ 2147483647 w 71"/>
                    <a:gd name="T5" fmla="*/ 2147483647 h 26"/>
                    <a:gd name="T6" fmla="*/ 2147483647 w 71"/>
                    <a:gd name="T7" fmla="*/ 2147483647 h 26"/>
                    <a:gd name="T8" fmla="*/ 2147483647 w 71"/>
                    <a:gd name="T9" fmla="*/ 2147483647 h 26"/>
                    <a:gd name="T10" fmla="*/ 2147483647 w 71"/>
                    <a:gd name="T11" fmla="*/ 2147483647 h 26"/>
                    <a:gd name="T12" fmla="*/ 2147483647 w 71"/>
                    <a:gd name="T13" fmla="*/ 2147483647 h 26"/>
                    <a:gd name="T14" fmla="*/ 2147483647 w 71"/>
                    <a:gd name="T15" fmla="*/ 2147483647 h 26"/>
                    <a:gd name="T16" fmla="*/ 2147483647 w 71"/>
                    <a:gd name="T17" fmla="*/ 0 h 26"/>
                    <a:gd name="T18" fmla="*/ 2147483647 w 71"/>
                    <a:gd name="T19" fmla="*/ 2147483647 h 26"/>
                    <a:gd name="T20" fmla="*/ 2147483647 w 71"/>
                    <a:gd name="T21" fmla="*/ 2147483647 h 26"/>
                    <a:gd name="T22" fmla="*/ 2147483647 w 71"/>
                    <a:gd name="T23" fmla="*/ 2147483647 h 26"/>
                    <a:gd name="T24" fmla="*/ 0 w 71"/>
                    <a:gd name="T25" fmla="*/ 2147483647 h 26"/>
                    <a:gd name="T26" fmla="*/ 2147483647 w 71"/>
                    <a:gd name="T27" fmla="*/ 2147483647 h 26"/>
                    <a:gd name="T28" fmla="*/ 2147483647 w 71"/>
                    <a:gd name="T29" fmla="*/ 2147483647 h 2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71"/>
                    <a:gd name="T46" fmla="*/ 0 h 26"/>
                    <a:gd name="T47" fmla="*/ 71 w 71"/>
                    <a:gd name="T48" fmla="*/ 26 h 2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71" h="26">
                      <a:moveTo>
                        <a:pt x="71" y="18"/>
                      </a:moveTo>
                      <a:lnTo>
                        <a:pt x="70" y="17"/>
                      </a:lnTo>
                      <a:lnTo>
                        <a:pt x="67" y="14"/>
                      </a:lnTo>
                      <a:lnTo>
                        <a:pt x="63" y="12"/>
                      </a:lnTo>
                      <a:lnTo>
                        <a:pt x="58" y="9"/>
                      </a:lnTo>
                      <a:lnTo>
                        <a:pt x="51" y="5"/>
                      </a:lnTo>
                      <a:lnTo>
                        <a:pt x="45" y="2"/>
                      </a:lnTo>
                      <a:lnTo>
                        <a:pt x="38" y="1"/>
                      </a:lnTo>
                      <a:lnTo>
                        <a:pt x="30" y="0"/>
                      </a:lnTo>
                      <a:lnTo>
                        <a:pt x="16" y="4"/>
                      </a:lnTo>
                      <a:lnTo>
                        <a:pt x="7" y="12"/>
                      </a:lnTo>
                      <a:lnTo>
                        <a:pt x="1" y="21"/>
                      </a:lnTo>
                      <a:lnTo>
                        <a:pt x="0" y="26"/>
                      </a:lnTo>
                      <a:lnTo>
                        <a:pt x="62" y="26"/>
                      </a:lnTo>
                      <a:lnTo>
                        <a:pt x="71" y="1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39999" name="Freeform 63"/>
                <p:cNvSpPr>
                  <a:spLocks/>
                </p:cNvSpPr>
                <p:nvPr/>
              </p:nvSpPr>
              <p:spPr bwMode="auto">
                <a:xfrm>
                  <a:off x="4678363" y="4368800"/>
                  <a:ext cx="66675" cy="61913"/>
                </a:xfrm>
                <a:custGeom>
                  <a:avLst/>
                  <a:gdLst>
                    <a:gd name="T0" fmla="*/ 0 w 42"/>
                    <a:gd name="T1" fmla="*/ 2147483647 h 39"/>
                    <a:gd name="T2" fmla="*/ 2147483647 w 42"/>
                    <a:gd name="T3" fmla="*/ 2147483647 h 39"/>
                    <a:gd name="T4" fmla="*/ 2147483647 w 42"/>
                    <a:gd name="T5" fmla="*/ 0 h 39"/>
                    <a:gd name="T6" fmla="*/ 0 w 42"/>
                    <a:gd name="T7" fmla="*/ 2147483647 h 39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42"/>
                    <a:gd name="T13" fmla="*/ 0 h 39"/>
                    <a:gd name="T14" fmla="*/ 42 w 42"/>
                    <a:gd name="T15" fmla="*/ 39 h 39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42" h="39">
                      <a:moveTo>
                        <a:pt x="0" y="22"/>
                      </a:moveTo>
                      <a:lnTo>
                        <a:pt x="1" y="39"/>
                      </a:lnTo>
                      <a:lnTo>
                        <a:pt x="42" y="0"/>
                      </a:lnTo>
                      <a:lnTo>
                        <a:pt x="0" y="22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0" name="Freeform 64"/>
                <p:cNvSpPr>
                  <a:spLocks/>
                </p:cNvSpPr>
                <p:nvPr/>
              </p:nvSpPr>
              <p:spPr bwMode="auto">
                <a:xfrm>
                  <a:off x="4714876" y="4394200"/>
                  <a:ext cx="52388" cy="44450"/>
                </a:xfrm>
                <a:custGeom>
                  <a:avLst/>
                  <a:gdLst>
                    <a:gd name="T0" fmla="*/ 0 w 33"/>
                    <a:gd name="T1" fmla="*/ 2147483647 h 28"/>
                    <a:gd name="T2" fmla="*/ 2147483647 w 33"/>
                    <a:gd name="T3" fmla="*/ 0 h 28"/>
                    <a:gd name="T4" fmla="*/ 2147483647 w 33"/>
                    <a:gd name="T5" fmla="*/ 2147483647 h 28"/>
                    <a:gd name="T6" fmla="*/ 2147483647 w 33"/>
                    <a:gd name="T7" fmla="*/ 2147483647 h 28"/>
                    <a:gd name="T8" fmla="*/ 0 w 33"/>
                    <a:gd name="T9" fmla="*/ 2147483647 h 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33"/>
                    <a:gd name="T16" fmla="*/ 0 h 28"/>
                    <a:gd name="T17" fmla="*/ 33 w 33"/>
                    <a:gd name="T18" fmla="*/ 28 h 28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33" h="28">
                      <a:moveTo>
                        <a:pt x="0" y="28"/>
                      </a:moveTo>
                      <a:lnTo>
                        <a:pt x="24" y="0"/>
                      </a:lnTo>
                      <a:lnTo>
                        <a:pt x="33" y="6"/>
                      </a:lnTo>
                      <a:lnTo>
                        <a:pt x="5" y="28"/>
                      </a:lnTo>
                      <a:lnTo>
                        <a:pt x="0" y="2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1" name="Freeform 65"/>
                <p:cNvSpPr>
                  <a:spLocks/>
                </p:cNvSpPr>
                <p:nvPr/>
              </p:nvSpPr>
              <p:spPr bwMode="auto">
                <a:xfrm>
                  <a:off x="4033838" y="4157663"/>
                  <a:ext cx="349250" cy="311150"/>
                </a:xfrm>
                <a:custGeom>
                  <a:avLst/>
                  <a:gdLst>
                    <a:gd name="T0" fmla="*/ 2147483647 w 220"/>
                    <a:gd name="T1" fmla="*/ 2147483647 h 196"/>
                    <a:gd name="T2" fmla="*/ 2147483647 w 220"/>
                    <a:gd name="T3" fmla="*/ 2147483647 h 196"/>
                    <a:gd name="T4" fmla="*/ 2147483647 w 220"/>
                    <a:gd name="T5" fmla="*/ 2147483647 h 196"/>
                    <a:gd name="T6" fmla="*/ 2147483647 w 220"/>
                    <a:gd name="T7" fmla="*/ 2147483647 h 196"/>
                    <a:gd name="T8" fmla="*/ 2147483647 w 220"/>
                    <a:gd name="T9" fmla="*/ 2147483647 h 196"/>
                    <a:gd name="T10" fmla="*/ 2147483647 w 220"/>
                    <a:gd name="T11" fmla="*/ 2147483647 h 196"/>
                    <a:gd name="T12" fmla="*/ 2147483647 w 220"/>
                    <a:gd name="T13" fmla="*/ 2147483647 h 196"/>
                    <a:gd name="T14" fmla="*/ 2147483647 w 220"/>
                    <a:gd name="T15" fmla="*/ 2147483647 h 196"/>
                    <a:gd name="T16" fmla="*/ 2147483647 w 220"/>
                    <a:gd name="T17" fmla="*/ 2147483647 h 196"/>
                    <a:gd name="T18" fmla="*/ 2147483647 w 220"/>
                    <a:gd name="T19" fmla="*/ 2147483647 h 196"/>
                    <a:gd name="T20" fmla="*/ 2147483647 w 220"/>
                    <a:gd name="T21" fmla="*/ 2147483647 h 196"/>
                    <a:gd name="T22" fmla="*/ 2147483647 w 220"/>
                    <a:gd name="T23" fmla="*/ 2147483647 h 196"/>
                    <a:gd name="T24" fmla="*/ 2147483647 w 220"/>
                    <a:gd name="T25" fmla="*/ 2147483647 h 196"/>
                    <a:gd name="T26" fmla="*/ 2147483647 w 220"/>
                    <a:gd name="T27" fmla="*/ 2147483647 h 196"/>
                    <a:gd name="T28" fmla="*/ 2147483647 w 220"/>
                    <a:gd name="T29" fmla="*/ 2147483647 h 196"/>
                    <a:gd name="T30" fmla="*/ 2147483647 w 220"/>
                    <a:gd name="T31" fmla="*/ 2147483647 h 196"/>
                    <a:gd name="T32" fmla="*/ 2147483647 w 220"/>
                    <a:gd name="T33" fmla="*/ 2147483647 h 196"/>
                    <a:gd name="T34" fmla="*/ 2147483647 w 220"/>
                    <a:gd name="T35" fmla="*/ 2147483647 h 196"/>
                    <a:gd name="T36" fmla="*/ 2147483647 w 220"/>
                    <a:gd name="T37" fmla="*/ 2147483647 h 196"/>
                    <a:gd name="T38" fmla="*/ 2147483647 w 220"/>
                    <a:gd name="T39" fmla="*/ 2147483647 h 196"/>
                    <a:gd name="T40" fmla="*/ 2147483647 w 220"/>
                    <a:gd name="T41" fmla="*/ 2147483647 h 196"/>
                    <a:gd name="T42" fmla="*/ 2147483647 w 220"/>
                    <a:gd name="T43" fmla="*/ 2147483647 h 196"/>
                    <a:gd name="T44" fmla="*/ 2147483647 w 220"/>
                    <a:gd name="T45" fmla="*/ 2147483647 h 196"/>
                    <a:gd name="T46" fmla="*/ 2147483647 w 220"/>
                    <a:gd name="T47" fmla="*/ 0 h 196"/>
                    <a:gd name="T48" fmla="*/ 2147483647 w 220"/>
                    <a:gd name="T49" fmla="*/ 2147483647 h 196"/>
                    <a:gd name="T50" fmla="*/ 2147483647 w 220"/>
                    <a:gd name="T51" fmla="*/ 2147483647 h 196"/>
                    <a:gd name="T52" fmla="*/ 0 w 220"/>
                    <a:gd name="T53" fmla="*/ 2147483647 h 196"/>
                    <a:gd name="T54" fmla="*/ 2147483647 w 220"/>
                    <a:gd name="T55" fmla="*/ 2147483647 h 196"/>
                    <a:gd name="T56" fmla="*/ 2147483647 w 220"/>
                    <a:gd name="T57" fmla="*/ 2147483647 h 196"/>
                    <a:gd name="T58" fmla="*/ 2147483647 w 220"/>
                    <a:gd name="T59" fmla="*/ 2147483647 h 196"/>
                    <a:gd name="T60" fmla="*/ 2147483647 w 220"/>
                    <a:gd name="T61" fmla="*/ 2147483647 h 196"/>
                    <a:gd name="T62" fmla="*/ 2147483647 w 220"/>
                    <a:gd name="T63" fmla="*/ 2147483647 h 19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20"/>
                    <a:gd name="T97" fmla="*/ 0 h 196"/>
                    <a:gd name="T98" fmla="*/ 220 w 220"/>
                    <a:gd name="T99" fmla="*/ 196 h 19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20" h="196">
                      <a:moveTo>
                        <a:pt x="212" y="93"/>
                      </a:moveTo>
                      <a:lnTo>
                        <a:pt x="213" y="90"/>
                      </a:lnTo>
                      <a:lnTo>
                        <a:pt x="217" y="82"/>
                      </a:lnTo>
                      <a:lnTo>
                        <a:pt x="219" y="70"/>
                      </a:lnTo>
                      <a:lnTo>
                        <a:pt x="220" y="57"/>
                      </a:lnTo>
                      <a:lnTo>
                        <a:pt x="218" y="43"/>
                      </a:lnTo>
                      <a:lnTo>
                        <a:pt x="210" y="31"/>
                      </a:lnTo>
                      <a:lnTo>
                        <a:pt x="196" y="21"/>
                      </a:lnTo>
                      <a:lnTo>
                        <a:pt x="173" y="17"/>
                      </a:lnTo>
                      <a:lnTo>
                        <a:pt x="148" y="16"/>
                      </a:lnTo>
                      <a:lnTo>
                        <a:pt x="127" y="17"/>
                      </a:lnTo>
                      <a:lnTo>
                        <a:pt x="109" y="18"/>
                      </a:lnTo>
                      <a:lnTo>
                        <a:pt x="95" y="21"/>
                      </a:lnTo>
                      <a:lnTo>
                        <a:pt x="84" y="25"/>
                      </a:lnTo>
                      <a:lnTo>
                        <a:pt x="76" y="29"/>
                      </a:lnTo>
                      <a:lnTo>
                        <a:pt x="71" y="35"/>
                      </a:lnTo>
                      <a:lnTo>
                        <a:pt x="68" y="39"/>
                      </a:lnTo>
                      <a:lnTo>
                        <a:pt x="67" y="37"/>
                      </a:lnTo>
                      <a:lnTo>
                        <a:pt x="63" y="31"/>
                      </a:lnTo>
                      <a:lnTo>
                        <a:pt x="57" y="23"/>
                      </a:lnTo>
                      <a:lnTo>
                        <a:pt x="50" y="14"/>
                      </a:lnTo>
                      <a:lnTo>
                        <a:pt x="41" y="6"/>
                      </a:lnTo>
                      <a:lnTo>
                        <a:pt x="32" y="2"/>
                      </a:lnTo>
                      <a:lnTo>
                        <a:pt x="23" y="0"/>
                      </a:lnTo>
                      <a:lnTo>
                        <a:pt x="13" y="4"/>
                      </a:lnTo>
                      <a:lnTo>
                        <a:pt x="2" y="16"/>
                      </a:lnTo>
                      <a:lnTo>
                        <a:pt x="0" y="21"/>
                      </a:lnTo>
                      <a:lnTo>
                        <a:pt x="1" y="23"/>
                      </a:lnTo>
                      <a:lnTo>
                        <a:pt x="3" y="25"/>
                      </a:lnTo>
                      <a:lnTo>
                        <a:pt x="19" y="151"/>
                      </a:lnTo>
                      <a:lnTo>
                        <a:pt x="104" y="196"/>
                      </a:lnTo>
                      <a:lnTo>
                        <a:pt x="212" y="93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2" name="Freeform 66"/>
                <p:cNvSpPr>
                  <a:spLocks/>
                </p:cNvSpPr>
                <p:nvPr/>
              </p:nvSpPr>
              <p:spPr bwMode="auto">
                <a:xfrm>
                  <a:off x="4100513" y="4210050"/>
                  <a:ext cx="63500" cy="260350"/>
                </a:xfrm>
                <a:custGeom>
                  <a:avLst/>
                  <a:gdLst>
                    <a:gd name="T0" fmla="*/ 2147483647 w 40"/>
                    <a:gd name="T1" fmla="*/ 2147483647 h 164"/>
                    <a:gd name="T2" fmla="*/ 2147483647 w 40"/>
                    <a:gd name="T3" fmla="*/ 2147483647 h 164"/>
                    <a:gd name="T4" fmla="*/ 2147483647 w 40"/>
                    <a:gd name="T5" fmla="*/ 2147483647 h 164"/>
                    <a:gd name="T6" fmla="*/ 2147483647 w 40"/>
                    <a:gd name="T7" fmla="*/ 2147483647 h 164"/>
                    <a:gd name="T8" fmla="*/ 2147483647 w 40"/>
                    <a:gd name="T9" fmla="*/ 2147483647 h 164"/>
                    <a:gd name="T10" fmla="*/ 2147483647 w 40"/>
                    <a:gd name="T11" fmla="*/ 2147483647 h 164"/>
                    <a:gd name="T12" fmla="*/ 2147483647 w 40"/>
                    <a:gd name="T13" fmla="*/ 2147483647 h 164"/>
                    <a:gd name="T14" fmla="*/ 2147483647 w 40"/>
                    <a:gd name="T15" fmla="*/ 2147483647 h 164"/>
                    <a:gd name="T16" fmla="*/ 2147483647 w 40"/>
                    <a:gd name="T17" fmla="*/ 2147483647 h 164"/>
                    <a:gd name="T18" fmla="*/ 2147483647 w 40"/>
                    <a:gd name="T19" fmla="*/ 2147483647 h 164"/>
                    <a:gd name="T20" fmla="*/ 2147483647 w 40"/>
                    <a:gd name="T21" fmla="*/ 2147483647 h 164"/>
                    <a:gd name="T22" fmla="*/ 2147483647 w 40"/>
                    <a:gd name="T23" fmla="*/ 2147483647 h 164"/>
                    <a:gd name="T24" fmla="*/ 2147483647 w 40"/>
                    <a:gd name="T25" fmla="*/ 2147483647 h 164"/>
                    <a:gd name="T26" fmla="*/ 2147483647 w 40"/>
                    <a:gd name="T27" fmla="*/ 2147483647 h 164"/>
                    <a:gd name="T28" fmla="*/ 2147483647 w 40"/>
                    <a:gd name="T29" fmla="*/ 2147483647 h 164"/>
                    <a:gd name="T30" fmla="*/ 2147483647 w 40"/>
                    <a:gd name="T31" fmla="*/ 2147483647 h 164"/>
                    <a:gd name="T32" fmla="*/ 2147483647 w 40"/>
                    <a:gd name="T33" fmla="*/ 2147483647 h 164"/>
                    <a:gd name="T34" fmla="*/ 2147483647 w 40"/>
                    <a:gd name="T35" fmla="*/ 2147483647 h 164"/>
                    <a:gd name="T36" fmla="*/ 2147483647 w 40"/>
                    <a:gd name="T37" fmla="*/ 2147483647 h 164"/>
                    <a:gd name="T38" fmla="*/ 2147483647 w 40"/>
                    <a:gd name="T39" fmla="*/ 2147483647 h 164"/>
                    <a:gd name="T40" fmla="*/ 2147483647 w 40"/>
                    <a:gd name="T41" fmla="*/ 0 h 164"/>
                    <a:gd name="T42" fmla="*/ 0 w 40"/>
                    <a:gd name="T43" fmla="*/ 2147483647 h 164"/>
                    <a:gd name="T44" fmla="*/ 0 w 40"/>
                    <a:gd name="T45" fmla="*/ 2147483647 h 164"/>
                    <a:gd name="T46" fmla="*/ 0 w 40"/>
                    <a:gd name="T47" fmla="*/ 2147483647 h 164"/>
                    <a:gd name="T48" fmla="*/ 2147483647 w 40"/>
                    <a:gd name="T49" fmla="*/ 2147483647 h 164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40"/>
                    <a:gd name="T76" fmla="*/ 0 h 164"/>
                    <a:gd name="T77" fmla="*/ 40 w 40"/>
                    <a:gd name="T78" fmla="*/ 164 h 164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40" h="164">
                      <a:moveTo>
                        <a:pt x="2" y="76"/>
                      </a:moveTo>
                      <a:lnTo>
                        <a:pt x="8" y="98"/>
                      </a:lnTo>
                      <a:lnTo>
                        <a:pt x="17" y="125"/>
                      </a:lnTo>
                      <a:lnTo>
                        <a:pt x="26" y="149"/>
                      </a:lnTo>
                      <a:lnTo>
                        <a:pt x="34" y="160"/>
                      </a:lnTo>
                      <a:lnTo>
                        <a:pt x="35" y="161"/>
                      </a:lnTo>
                      <a:lnTo>
                        <a:pt x="38" y="161"/>
                      </a:lnTo>
                      <a:lnTo>
                        <a:pt x="39" y="163"/>
                      </a:lnTo>
                      <a:lnTo>
                        <a:pt x="40" y="164"/>
                      </a:lnTo>
                      <a:lnTo>
                        <a:pt x="39" y="159"/>
                      </a:lnTo>
                      <a:lnTo>
                        <a:pt x="39" y="156"/>
                      </a:lnTo>
                      <a:lnTo>
                        <a:pt x="38" y="152"/>
                      </a:lnTo>
                      <a:lnTo>
                        <a:pt x="37" y="149"/>
                      </a:lnTo>
                      <a:lnTo>
                        <a:pt x="32" y="126"/>
                      </a:lnTo>
                      <a:lnTo>
                        <a:pt x="24" y="84"/>
                      </a:lnTo>
                      <a:lnTo>
                        <a:pt x="17" y="41"/>
                      </a:lnTo>
                      <a:lnTo>
                        <a:pt x="16" y="16"/>
                      </a:lnTo>
                      <a:lnTo>
                        <a:pt x="16" y="12"/>
                      </a:lnTo>
                      <a:lnTo>
                        <a:pt x="13" y="8"/>
                      </a:lnTo>
                      <a:lnTo>
                        <a:pt x="8" y="4"/>
                      </a:lnTo>
                      <a:lnTo>
                        <a:pt x="1" y="0"/>
                      </a:lnTo>
                      <a:lnTo>
                        <a:pt x="0" y="17"/>
                      </a:lnTo>
                      <a:lnTo>
                        <a:pt x="0" y="38"/>
                      </a:lnTo>
                      <a:lnTo>
                        <a:pt x="0" y="59"/>
                      </a:lnTo>
                      <a:lnTo>
                        <a:pt x="2" y="7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3" name="Freeform 67"/>
                <p:cNvSpPr>
                  <a:spLocks/>
                </p:cNvSpPr>
                <p:nvPr/>
              </p:nvSpPr>
              <p:spPr bwMode="auto">
                <a:xfrm>
                  <a:off x="4257676" y="4459288"/>
                  <a:ext cx="147638" cy="100013"/>
                </a:xfrm>
                <a:custGeom>
                  <a:avLst/>
                  <a:gdLst>
                    <a:gd name="T0" fmla="*/ 2147483647 w 93"/>
                    <a:gd name="T1" fmla="*/ 2147483647 h 63"/>
                    <a:gd name="T2" fmla="*/ 2147483647 w 93"/>
                    <a:gd name="T3" fmla="*/ 2147483647 h 63"/>
                    <a:gd name="T4" fmla="*/ 2147483647 w 93"/>
                    <a:gd name="T5" fmla="*/ 2147483647 h 63"/>
                    <a:gd name="T6" fmla="*/ 2147483647 w 93"/>
                    <a:gd name="T7" fmla="*/ 2147483647 h 63"/>
                    <a:gd name="T8" fmla="*/ 2147483647 w 93"/>
                    <a:gd name="T9" fmla="*/ 2147483647 h 63"/>
                    <a:gd name="T10" fmla="*/ 2147483647 w 93"/>
                    <a:gd name="T11" fmla="*/ 2147483647 h 63"/>
                    <a:gd name="T12" fmla="*/ 2147483647 w 93"/>
                    <a:gd name="T13" fmla="*/ 2147483647 h 63"/>
                    <a:gd name="T14" fmla="*/ 2147483647 w 93"/>
                    <a:gd name="T15" fmla="*/ 2147483647 h 63"/>
                    <a:gd name="T16" fmla="*/ 2147483647 w 93"/>
                    <a:gd name="T17" fmla="*/ 0 h 63"/>
                    <a:gd name="T18" fmla="*/ 2147483647 w 93"/>
                    <a:gd name="T19" fmla="*/ 2147483647 h 63"/>
                    <a:gd name="T20" fmla="*/ 2147483647 w 93"/>
                    <a:gd name="T21" fmla="*/ 2147483647 h 63"/>
                    <a:gd name="T22" fmla="*/ 2147483647 w 93"/>
                    <a:gd name="T23" fmla="*/ 2147483647 h 63"/>
                    <a:gd name="T24" fmla="*/ 2147483647 w 93"/>
                    <a:gd name="T25" fmla="*/ 2147483647 h 63"/>
                    <a:gd name="T26" fmla="*/ 2147483647 w 93"/>
                    <a:gd name="T27" fmla="*/ 2147483647 h 63"/>
                    <a:gd name="T28" fmla="*/ 2147483647 w 93"/>
                    <a:gd name="T29" fmla="*/ 2147483647 h 63"/>
                    <a:gd name="T30" fmla="*/ 2147483647 w 93"/>
                    <a:gd name="T31" fmla="*/ 2147483647 h 63"/>
                    <a:gd name="T32" fmla="*/ 0 w 93"/>
                    <a:gd name="T33" fmla="*/ 2147483647 h 63"/>
                    <a:gd name="T34" fmla="*/ 0 w 93"/>
                    <a:gd name="T35" fmla="*/ 2147483647 h 63"/>
                    <a:gd name="T36" fmla="*/ 2147483647 w 93"/>
                    <a:gd name="T37" fmla="*/ 2147483647 h 63"/>
                    <a:gd name="T38" fmla="*/ 2147483647 w 93"/>
                    <a:gd name="T39" fmla="*/ 2147483647 h 63"/>
                    <a:gd name="T40" fmla="*/ 2147483647 w 93"/>
                    <a:gd name="T41" fmla="*/ 2147483647 h 63"/>
                    <a:gd name="T42" fmla="*/ 2147483647 w 93"/>
                    <a:gd name="T43" fmla="*/ 2147483647 h 63"/>
                    <a:gd name="T44" fmla="*/ 2147483647 w 93"/>
                    <a:gd name="T45" fmla="*/ 2147483647 h 63"/>
                    <a:gd name="T46" fmla="*/ 2147483647 w 93"/>
                    <a:gd name="T47" fmla="*/ 2147483647 h 63"/>
                    <a:gd name="T48" fmla="*/ 2147483647 w 93"/>
                    <a:gd name="T49" fmla="*/ 2147483647 h 63"/>
                    <a:gd name="T50" fmla="*/ 2147483647 w 93"/>
                    <a:gd name="T51" fmla="*/ 2147483647 h 63"/>
                    <a:gd name="T52" fmla="*/ 2147483647 w 93"/>
                    <a:gd name="T53" fmla="*/ 2147483647 h 63"/>
                    <a:gd name="T54" fmla="*/ 2147483647 w 93"/>
                    <a:gd name="T55" fmla="*/ 2147483647 h 63"/>
                    <a:gd name="T56" fmla="*/ 2147483647 w 93"/>
                    <a:gd name="T57" fmla="*/ 2147483647 h 6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93"/>
                    <a:gd name="T88" fmla="*/ 0 h 63"/>
                    <a:gd name="T89" fmla="*/ 93 w 93"/>
                    <a:gd name="T90" fmla="*/ 63 h 6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93" h="63">
                      <a:moveTo>
                        <a:pt x="71" y="14"/>
                      </a:moveTo>
                      <a:lnTo>
                        <a:pt x="61" y="7"/>
                      </a:lnTo>
                      <a:lnTo>
                        <a:pt x="53" y="3"/>
                      </a:lnTo>
                      <a:lnTo>
                        <a:pt x="47" y="1"/>
                      </a:lnTo>
                      <a:lnTo>
                        <a:pt x="45" y="1"/>
                      </a:lnTo>
                      <a:lnTo>
                        <a:pt x="44" y="1"/>
                      </a:lnTo>
                      <a:lnTo>
                        <a:pt x="43" y="1"/>
                      </a:lnTo>
                      <a:lnTo>
                        <a:pt x="39" y="1"/>
                      </a:lnTo>
                      <a:lnTo>
                        <a:pt x="36" y="0"/>
                      </a:lnTo>
                      <a:lnTo>
                        <a:pt x="31" y="1"/>
                      </a:lnTo>
                      <a:lnTo>
                        <a:pt x="27" y="2"/>
                      </a:lnTo>
                      <a:lnTo>
                        <a:pt x="20" y="3"/>
                      </a:lnTo>
                      <a:lnTo>
                        <a:pt x="13" y="4"/>
                      </a:lnTo>
                      <a:lnTo>
                        <a:pt x="8" y="7"/>
                      </a:lnTo>
                      <a:lnTo>
                        <a:pt x="4" y="10"/>
                      </a:lnTo>
                      <a:lnTo>
                        <a:pt x="1" y="14"/>
                      </a:lnTo>
                      <a:lnTo>
                        <a:pt x="0" y="17"/>
                      </a:lnTo>
                      <a:lnTo>
                        <a:pt x="0" y="24"/>
                      </a:lnTo>
                      <a:lnTo>
                        <a:pt x="1" y="33"/>
                      </a:lnTo>
                      <a:lnTo>
                        <a:pt x="5" y="42"/>
                      </a:lnTo>
                      <a:lnTo>
                        <a:pt x="11" y="51"/>
                      </a:lnTo>
                      <a:lnTo>
                        <a:pt x="22" y="58"/>
                      </a:lnTo>
                      <a:lnTo>
                        <a:pt x="38" y="63"/>
                      </a:lnTo>
                      <a:lnTo>
                        <a:pt x="62" y="61"/>
                      </a:lnTo>
                      <a:lnTo>
                        <a:pt x="93" y="56"/>
                      </a:lnTo>
                      <a:lnTo>
                        <a:pt x="91" y="43"/>
                      </a:lnTo>
                      <a:lnTo>
                        <a:pt x="86" y="32"/>
                      </a:lnTo>
                      <a:lnTo>
                        <a:pt x="79" y="22"/>
                      </a:lnTo>
                      <a:lnTo>
                        <a:pt x="71" y="1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4" name="Freeform 68"/>
                <p:cNvSpPr>
                  <a:spLocks/>
                </p:cNvSpPr>
                <p:nvPr/>
              </p:nvSpPr>
              <p:spPr bwMode="auto">
                <a:xfrm>
                  <a:off x="4202113" y="4210050"/>
                  <a:ext cx="161925" cy="188913"/>
                </a:xfrm>
                <a:custGeom>
                  <a:avLst/>
                  <a:gdLst>
                    <a:gd name="T0" fmla="*/ 2147483647 w 102"/>
                    <a:gd name="T1" fmla="*/ 2147483647 h 119"/>
                    <a:gd name="T2" fmla="*/ 2147483647 w 102"/>
                    <a:gd name="T3" fmla="*/ 2147483647 h 119"/>
                    <a:gd name="T4" fmla="*/ 2147483647 w 102"/>
                    <a:gd name="T5" fmla="*/ 2147483647 h 119"/>
                    <a:gd name="T6" fmla="*/ 2147483647 w 102"/>
                    <a:gd name="T7" fmla="*/ 2147483647 h 119"/>
                    <a:gd name="T8" fmla="*/ 2147483647 w 102"/>
                    <a:gd name="T9" fmla="*/ 2147483647 h 119"/>
                    <a:gd name="T10" fmla="*/ 2147483647 w 102"/>
                    <a:gd name="T11" fmla="*/ 2147483647 h 119"/>
                    <a:gd name="T12" fmla="*/ 2147483647 w 102"/>
                    <a:gd name="T13" fmla="*/ 2147483647 h 119"/>
                    <a:gd name="T14" fmla="*/ 2147483647 w 102"/>
                    <a:gd name="T15" fmla="*/ 2147483647 h 119"/>
                    <a:gd name="T16" fmla="*/ 2147483647 w 102"/>
                    <a:gd name="T17" fmla="*/ 2147483647 h 119"/>
                    <a:gd name="T18" fmla="*/ 2147483647 w 102"/>
                    <a:gd name="T19" fmla="*/ 2147483647 h 119"/>
                    <a:gd name="T20" fmla="*/ 2147483647 w 102"/>
                    <a:gd name="T21" fmla="*/ 2147483647 h 119"/>
                    <a:gd name="T22" fmla="*/ 2147483647 w 102"/>
                    <a:gd name="T23" fmla="*/ 2147483647 h 119"/>
                    <a:gd name="T24" fmla="*/ 2147483647 w 102"/>
                    <a:gd name="T25" fmla="*/ 0 h 119"/>
                    <a:gd name="T26" fmla="*/ 2147483647 w 102"/>
                    <a:gd name="T27" fmla="*/ 0 h 119"/>
                    <a:gd name="T28" fmla="*/ 2147483647 w 102"/>
                    <a:gd name="T29" fmla="*/ 2147483647 h 119"/>
                    <a:gd name="T30" fmla="*/ 2147483647 w 102"/>
                    <a:gd name="T31" fmla="*/ 2147483647 h 119"/>
                    <a:gd name="T32" fmla="*/ 0 w 102"/>
                    <a:gd name="T33" fmla="*/ 2147483647 h 119"/>
                    <a:gd name="T34" fmla="*/ 2147483647 w 102"/>
                    <a:gd name="T35" fmla="*/ 2147483647 h 119"/>
                    <a:gd name="T36" fmla="*/ 2147483647 w 102"/>
                    <a:gd name="T37" fmla="*/ 2147483647 h 119"/>
                    <a:gd name="T38" fmla="*/ 2147483647 w 102"/>
                    <a:gd name="T39" fmla="*/ 2147483647 h 119"/>
                    <a:gd name="T40" fmla="*/ 2147483647 w 102"/>
                    <a:gd name="T41" fmla="*/ 2147483647 h 119"/>
                    <a:gd name="T42" fmla="*/ 2147483647 w 102"/>
                    <a:gd name="T43" fmla="*/ 2147483647 h 119"/>
                    <a:gd name="T44" fmla="*/ 2147483647 w 102"/>
                    <a:gd name="T45" fmla="*/ 2147483647 h 119"/>
                    <a:gd name="T46" fmla="*/ 2147483647 w 102"/>
                    <a:gd name="T47" fmla="*/ 2147483647 h 119"/>
                    <a:gd name="T48" fmla="*/ 2147483647 w 102"/>
                    <a:gd name="T49" fmla="*/ 2147483647 h 119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02"/>
                    <a:gd name="T76" fmla="*/ 0 h 119"/>
                    <a:gd name="T77" fmla="*/ 102 w 102"/>
                    <a:gd name="T78" fmla="*/ 119 h 119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02" h="119">
                      <a:moveTo>
                        <a:pt x="70" y="57"/>
                      </a:moveTo>
                      <a:lnTo>
                        <a:pt x="72" y="68"/>
                      </a:lnTo>
                      <a:lnTo>
                        <a:pt x="78" y="87"/>
                      </a:lnTo>
                      <a:lnTo>
                        <a:pt x="84" y="107"/>
                      </a:lnTo>
                      <a:lnTo>
                        <a:pt x="91" y="119"/>
                      </a:lnTo>
                      <a:lnTo>
                        <a:pt x="96" y="98"/>
                      </a:lnTo>
                      <a:lnTo>
                        <a:pt x="99" y="69"/>
                      </a:lnTo>
                      <a:lnTo>
                        <a:pt x="102" y="42"/>
                      </a:lnTo>
                      <a:lnTo>
                        <a:pt x="100" y="21"/>
                      </a:lnTo>
                      <a:lnTo>
                        <a:pt x="97" y="12"/>
                      </a:lnTo>
                      <a:lnTo>
                        <a:pt x="89" y="6"/>
                      </a:lnTo>
                      <a:lnTo>
                        <a:pt x="76" y="2"/>
                      </a:lnTo>
                      <a:lnTo>
                        <a:pt x="63" y="0"/>
                      </a:lnTo>
                      <a:lnTo>
                        <a:pt x="47" y="0"/>
                      </a:lnTo>
                      <a:lnTo>
                        <a:pt x="31" y="1"/>
                      </a:lnTo>
                      <a:lnTo>
                        <a:pt x="15" y="2"/>
                      </a:lnTo>
                      <a:lnTo>
                        <a:pt x="0" y="5"/>
                      </a:lnTo>
                      <a:lnTo>
                        <a:pt x="6" y="16"/>
                      </a:lnTo>
                      <a:lnTo>
                        <a:pt x="15" y="24"/>
                      </a:lnTo>
                      <a:lnTo>
                        <a:pt x="26" y="29"/>
                      </a:lnTo>
                      <a:lnTo>
                        <a:pt x="38" y="35"/>
                      </a:lnTo>
                      <a:lnTo>
                        <a:pt x="49" y="41"/>
                      </a:lnTo>
                      <a:lnTo>
                        <a:pt x="59" y="45"/>
                      </a:lnTo>
                      <a:lnTo>
                        <a:pt x="66" y="51"/>
                      </a:lnTo>
                      <a:lnTo>
                        <a:pt x="70" y="5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5" name="Freeform 69"/>
                <p:cNvSpPr>
                  <a:spLocks/>
                </p:cNvSpPr>
                <p:nvPr/>
              </p:nvSpPr>
              <p:spPr bwMode="auto">
                <a:xfrm>
                  <a:off x="4300538" y="4452938"/>
                  <a:ext cx="20638" cy="6350"/>
                </a:xfrm>
                <a:custGeom>
                  <a:avLst/>
                  <a:gdLst>
                    <a:gd name="T0" fmla="*/ 2147483647 w 13"/>
                    <a:gd name="T1" fmla="*/ 2147483647 h 4"/>
                    <a:gd name="T2" fmla="*/ 2147483647 w 13"/>
                    <a:gd name="T3" fmla="*/ 2147483647 h 4"/>
                    <a:gd name="T4" fmla="*/ 2147483647 w 13"/>
                    <a:gd name="T5" fmla="*/ 2147483647 h 4"/>
                    <a:gd name="T6" fmla="*/ 2147483647 w 13"/>
                    <a:gd name="T7" fmla="*/ 2147483647 h 4"/>
                    <a:gd name="T8" fmla="*/ 2147483647 w 13"/>
                    <a:gd name="T9" fmla="*/ 2147483647 h 4"/>
                    <a:gd name="T10" fmla="*/ 2147483647 w 13"/>
                    <a:gd name="T11" fmla="*/ 2147483647 h 4"/>
                    <a:gd name="T12" fmla="*/ 2147483647 w 13"/>
                    <a:gd name="T13" fmla="*/ 2147483647 h 4"/>
                    <a:gd name="T14" fmla="*/ 2147483647 w 13"/>
                    <a:gd name="T15" fmla="*/ 2147483647 h 4"/>
                    <a:gd name="T16" fmla="*/ 2147483647 w 13"/>
                    <a:gd name="T17" fmla="*/ 0 h 4"/>
                    <a:gd name="T18" fmla="*/ 2147483647 w 13"/>
                    <a:gd name="T19" fmla="*/ 2147483647 h 4"/>
                    <a:gd name="T20" fmla="*/ 2147483647 w 13"/>
                    <a:gd name="T21" fmla="*/ 2147483647 h 4"/>
                    <a:gd name="T22" fmla="*/ 2147483647 w 13"/>
                    <a:gd name="T23" fmla="*/ 2147483647 h 4"/>
                    <a:gd name="T24" fmla="*/ 0 w 13"/>
                    <a:gd name="T25" fmla="*/ 2147483647 h 4"/>
                    <a:gd name="T26" fmla="*/ 2147483647 w 13"/>
                    <a:gd name="T27" fmla="*/ 2147483647 h 4"/>
                    <a:gd name="T28" fmla="*/ 2147483647 w 13"/>
                    <a:gd name="T29" fmla="*/ 2147483647 h 4"/>
                    <a:gd name="T30" fmla="*/ 2147483647 w 13"/>
                    <a:gd name="T31" fmla="*/ 2147483647 h 4"/>
                    <a:gd name="T32" fmla="*/ 2147483647 w 13"/>
                    <a:gd name="T33" fmla="*/ 2147483647 h 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3"/>
                    <a:gd name="T52" fmla="*/ 0 h 4"/>
                    <a:gd name="T53" fmla="*/ 13 w 13"/>
                    <a:gd name="T54" fmla="*/ 4 h 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3" h="4">
                      <a:moveTo>
                        <a:pt x="9" y="4"/>
                      </a:moveTo>
                      <a:lnTo>
                        <a:pt x="10" y="4"/>
                      </a:lnTo>
                      <a:lnTo>
                        <a:pt x="11" y="4"/>
                      </a:lnTo>
                      <a:lnTo>
                        <a:pt x="12" y="4"/>
                      </a:lnTo>
                      <a:lnTo>
                        <a:pt x="13" y="3"/>
                      </a:lnTo>
                      <a:lnTo>
                        <a:pt x="13" y="2"/>
                      </a:lnTo>
                      <a:lnTo>
                        <a:pt x="13" y="0"/>
                      </a:lnTo>
                      <a:lnTo>
                        <a:pt x="10" y="2"/>
                      </a:lnTo>
                      <a:lnTo>
                        <a:pt x="6" y="2"/>
                      </a:lnTo>
                      <a:lnTo>
                        <a:pt x="3" y="3"/>
                      </a:lnTo>
                      <a:lnTo>
                        <a:pt x="0" y="4"/>
                      </a:lnTo>
                      <a:lnTo>
                        <a:pt x="2" y="4"/>
                      </a:lnTo>
                      <a:lnTo>
                        <a:pt x="4" y="4"/>
                      </a:lnTo>
                      <a:lnTo>
                        <a:pt x="6" y="4"/>
                      </a:lnTo>
                      <a:lnTo>
                        <a:pt x="9" y="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6" name="Freeform 70"/>
                <p:cNvSpPr>
                  <a:spLocks/>
                </p:cNvSpPr>
                <p:nvPr/>
              </p:nvSpPr>
              <p:spPr bwMode="auto">
                <a:xfrm>
                  <a:off x="4076701" y="4192588"/>
                  <a:ext cx="176213" cy="444500"/>
                </a:xfrm>
                <a:custGeom>
                  <a:avLst/>
                  <a:gdLst>
                    <a:gd name="T0" fmla="*/ 2147483647 w 111"/>
                    <a:gd name="T1" fmla="*/ 2147483647 h 280"/>
                    <a:gd name="T2" fmla="*/ 2147483647 w 111"/>
                    <a:gd name="T3" fmla="*/ 2147483647 h 280"/>
                    <a:gd name="T4" fmla="*/ 2147483647 w 111"/>
                    <a:gd name="T5" fmla="*/ 2147483647 h 280"/>
                    <a:gd name="T6" fmla="*/ 2147483647 w 111"/>
                    <a:gd name="T7" fmla="*/ 2147483647 h 280"/>
                    <a:gd name="T8" fmla="*/ 2147483647 w 111"/>
                    <a:gd name="T9" fmla="*/ 2147483647 h 280"/>
                    <a:gd name="T10" fmla="*/ 2147483647 w 111"/>
                    <a:gd name="T11" fmla="*/ 2147483647 h 280"/>
                    <a:gd name="T12" fmla="*/ 2147483647 w 111"/>
                    <a:gd name="T13" fmla="*/ 2147483647 h 280"/>
                    <a:gd name="T14" fmla="*/ 2147483647 w 111"/>
                    <a:gd name="T15" fmla="*/ 2147483647 h 280"/>
                    <a:gd name="T16" fmla="*/ 2147483647 w 111"/>
                    <a:gd name="T17" fmla="*/ 2147483647 h 280"/>
                    <a:gd name="T18" fmla="*/ 2147483647 w 111"/>
                    <a:gd name="T19" fmla="*/ 2147483647 h 280"/>
                    <a:gd name="T20" fmla="*/ 2147483647 w 111"/>
                    <a:gd name="T21" fmla="*/ 2147483647 h 280"/>
                    <a:gd name="T22" fmla="*/ 2147483647 w 111"/>
                    <a:gd name="T23" fmla="*/ 2147483647 h 280"/>
                    <a:gd name="T24" fmla="*/ 2147483647 w 111"/>
                    <a:gd name="T25" fmla="*/ 2147483647 h 280"/>
                    <a:gd name="T26" fmla="*/ 2147483647 w 111"/>
                    <a:gd name="T27" fmla="*/ 2147483647 h 280"/>
                    <a:gd name="T28" fmla="*/ 2147483647 w 111"/>
                    <a:gd name="T29" fmla="*/ 2147483647 h 280"/>
                    <a:gd name="T30" fmla="*/ 2147483647 w 111"/>
                    <a:gd name="T31" fmla="*/ 2147483647 h 280"/>
                    <a:gd name="T32" fmla="*/ 2147483647 w 111"/>
                    <a:gd name="T33" fmla="*/ 2147483647 h 280"/>
                    <a:gd name="T34" fmla="*/ 2147483647 w 111"/>
                    <a:gd name="T35" fmla="*/ 2147483647 h 280"/>
                    <a:gd name="T36" fmla="*/ 2147483647 w 111"/>
                    <a:gd name="T37" fmla="*/ 2147483647 h 280"/>
                    <a:gd name="T38" fmla="*/ 2147483647 w 111"/>
                    <a:gd name="T39" fmla="*/ 2147483647 h 280"/>
                    <a:gd name="T40" fmla="*/ 2147483647 w 111"/>
                    <a:gd name="T41" fmla="*/ 2147483647 h 280"/>
                    <a:gd name="T42" fmla="*/ 2147483647 w 111"/>
                    <a:gd name="T43" fmla="*/ 2147483647 h 280"/>
                    <a:gd name="T44" fmla="*/ 2147483647 w 111"/>
                    <a:gd name="T45" fmla="*/ 2147483647 h 280"/>
                    <a:gd name="T46" fmla="*/ 2147483647 w 111"/>
                    <a:gd name="T47" fmla="*/ 2147483647 h 280"/>
                    <a:gd name="T48" fmla="*/ 0 w 111"/>
                    <a:gd name="T49" fmla="*/ 0 h 280"/>
                    <a:gd name="T50" fmla="*/ 2147483647 w 111"/>
                    <a:gd name="T51" fmla="*/ 2147483647 h 280"/>
                    <a:gd name="T52" fmla="*/ 2147483647 w 111"/>
                    <a:gd name="T53" fmla="*/ 2147483647 h 280"/>
                    <a:gd name="T54" fmla="*/ 2147483647 w 111"/>
                    <a:gd name="T55" fmla="*/ 2147483647 h 280"/>
                    <a:gd name="T56" fmla="*/ 2147483647 w 111"/>
                    <a:gd name="T57" fmla="*/ 2147483647 h 280"/>
                    <a:gd name="T58" fmla="*/ 2147483647 w 111"/>
                    <a:gd name="T59" fmla="*/ 2147483647 h 280"/>
                    <a:gd name="T60" fmla="*/ 2147483647 w 111"/>
                    <a:gd name="T61" fmla="*/ 2147483647 h 280"/>
                    <a:gd name="T62" fmla="*/ 2147483647 w 111"/>
                    <a:gd name="T63" fmla="*/ 2147483647 h 280"/>
                    <a:gd name="T64" fmla="*/ 2147483647 w 111"/>
                    <a:gd name="T65" fmla="*/ 2147483647 h 280"/>
                    <a:gd name="T66" fmla="*/ 2147483647 w 111"/>
                    <a:gd name="T67" fmla="*/ 2147483647 h 280"/>
                    <a:gd name="T68" fmla="*/ 2147483647 w 111"/>
                    <a:gd name="T69" fmla="*/ 2147483647 h 280"/>
                    <a:gd name="T70" fmla="*/ 2147483647 w 111"/>
                    <a:gd name="T71" fmla="*/ 2147483647 h 280"/>
                    <a:gd name="T72" fmla="*/ 2147483647 w 111"/>
                    <a:gd name="T73" fmla="*/ 2147483647 h 280"/>
                    <a:gd name="T74" fmla="*/ 2147483647 w 111"/>
                    <a:gd name="T75" fmla="*/ 2147483647 h 280"/>
                    <a:gd name="T76" fmla="*/ 2147483647 w 111"/>
                    <a:gd name="T77" fmla="*/ 2147483647 h 280"/>
                    <a:gd name="T78" fmla="*/ 2147483647 w 111"/>
                    <a:gd name="T79" fmla="*/ 2147483647 h 280"/>
                    <a:gd name="T80" fmla="*/ 2147483647 w 111"/>
                    <a:gd name="T81" fmla="*/ 2147483647 h 280"/>
                    <a:gd name="T82" fmla="*/ 2147483647 w 111"/>
                    <a:gd name="T83" fmla="*/ 2147483647 h 280"/>
                    <a:gd name="T84" fmla="*/ 2147483647 w 111"/>
                    <a:gd name="T85" fmla="*/ 2147483647 h 280"/>
                    <a:gd name="T86" fmla="*/ 2147483647 w 111"/>
                    <a:gd name="T87" fmla="*/ 2147483647 h 280"/>
                    <a:gd name="T88" fmla="*/ 2147483647 w 111"/>
                    <a:gd name="T89" fmla="*/ 2147483647 h 280"/>
                    <a:gd name="T90" fmla="*/ 2147483647 w 111"/>
                    <a:gd name="T91" fmla="*/ 2147483647 h 280"/>
                    <a:gd name="T92" fmla="*/ 2147483647 w 111"/>
                    <a:gd name="T93" fmla="*/ 2147483647 h 280"/>
                    <a:gd name="T94" fmla="*/ 2147483647 w 111"/>
                    <a:gd name="T95" fmla="*/ 2147483647 h 280"/>
                    <a:gd name="T96" fmla="*/ 2147483647 w 111"/>
                    <a:gd name="T97" fmla="*/ 2147483647 h 280"/>
                    <a:gd name="T98" fmla="*/ 2147483647 w 111"/>
                    <a:gd name="T99" fmla="*/ 2147483647 h 280"/>
                    <a:gd name="T100" fmla="*/ 2147483647 w 111"/>
                    <a:gd name="T101" fmla="*/ 2147483647 h 280"/>
                    <a:gd name="T102" fmla="*/ 2147483647 w 111"/>
                    <a:gd name="T103" fmla="*/ 2147483647 h 280"/>
                    <a:gd name="T104" fmla="*/ 2147483647 w 111"/>
                    <a:gd name="T105" fmla="*/ 2147483647 h 280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11"/>
                    <a:gd name="T160" fmla="*/ 0 h 280"/>
                    <a:gd name="T161" fmla="*/ 111 w 111"/>
                    <a:gd name="T162" fmla="*/ 280 h 280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11" h="280">
                      <a:moveTo>
                        <a:pt x="82" y="186"/>
                      </a:moveTo>
                      <a:lnTo>
                        <a:pt x="80" y="185"/>
                      </a:lnTo>
                      <a:lnTo>
                        <a:pt x="77" y="184"/>
                      </a:lnTo>
                      <a:lnTo>
                        <a:pt x="74" y="184"/>
                      </a:lnTo>
                      <a:lnTo>
                        <a:pt x="72" y="183"/>
                      </a:lnTo>
                      <a:lnTo>
                        <a:pt x="65" y="185"/>
                      </a:lnTo>
                      <a:lnTo>
                        <a:pt x="61" y="184"/>
                      </a:lnTo>
                      <a:lnTo>
                        <a:pt x="57" y="180"/>
                      </a:lnTo>
                      <a:lnTo>
                        <a:pt x="55" y="175"/>
                      </a:lnTo>
                      <a:lnTo>
                        <a:pt x="54" y="174"/>
                      </a:lnTo>
                      <a:lnTo>
                        <a:pt x="53" y="172"/>
                      </a:lnTo>
                      <a:lnTo>
                        <a:pt x="50" y="172"/>
                      </a:lnTo>
                      <a:lnTo>
                        <a:pt x="49" y="171"/>
                      </a:lnTo>
                      <a:lnTo>
                        <a:pt x="41" y="160"/>
                      </a:lnTo>
                      <a:lnTo>
                        <a:pt x="32" y="136"/>
                      </a:lnTo>
                      <a:lnTo>
                        <a:pt x="23" y="109"/>
                      </a:lnTo>
                      <a:lnTo>
                        <a:pt x="17" y="87"/>
                      </a:lnTo>
                      <a:lnTo>
                        <a:pt x="15" y="70"/>
                      </a:lnTo>
                      <a:lnTo>
                        <a:pt x="15" y="49"/>
                      </a:lnTo>
                      <a:lnTo>
                        <a:pt x="15" y="28"/>
                      </a:lnTo>
                      <a:lnTo>
                        <a:pt x="16" y="11"/>
                      </a:lnTo>
                      <a:lnTo>
                        <a:pt x="12" y="8"/>
                      </a:lnTo>
                      <a:lnTo>
                        <a:pt x="8" y="5"/>
                      </a:lnTo>
                      <a:lnTo>
                        <a:pt x="4" y="3"/>
                      </a:lnTo>
                      <a:lnTo>
                        <a:pt x="0" y="0"/>
                      </a:lnTo>
                      <a:lnTo>
                        <a:pt x="8" y="39"/>
                      </a:lnTo>
                      <a:lnTo>
                        <a:pt x="14" y="93"/>
                      </a:lnTo>
                      <a:lnTo>
                        <a:pt x="17" y="142"/>
                      </a:lnTo>
                      <a:lnTo>
                        <a:pt x="20" y="167"/>
                      </a:lnTo>
                      <a:lnTo>
                        <a:pt x="22" y="171"/>
                      </a:lnTo>
                      <a:lnTo>
                        <a:pt x="25" y="176"/>
                      </a:lnTo>
                      <a:lnTo>
                        <a:pt x="29" y="182"/>
                      </a:lnTo>
                      <a:lnTo>
                        <a:pt x="34" y="187"/>
                      </a:lnTo>
                      <a:lnTo>
                        <a:pt x="40" y="194"/>
                      </a:lnTo>
                      <a:lnTo>
                        <a:pt x="46" y="200"/>
                      </a:lnTo>
                      <a:lnTo>
                        <a:pt x="53" y="204"/>
                      </a:lnTo>
                      <a:lnTo>
                        <a:pt x="58" y="209"/>
                      </a:lnTo>
                      <a:lnTo>
                        <a:pt x="65" y="219"/>
                      </a:lnTo>
                      <a:lnTo>
                        <a:pt x="66" y="234"/>
                      </a:lnTo>
                      <a:lnTo>
                        <a:pt x="64" y="250"/>
                      </a:lnTo>
                      <a:lnTo>
                        <a:pt x="62" y="261"/>
                      </a:lnTo>
                      <a:lnTo>
                        <a:pt x="68" y="266"/>
                      </a:lnTo>
                      <a:lnTo>
                        <a:pt x="73" y="270"/>
                      </a:lnTo>
                      <a:lnTo>
                        <a:pt x="80" y="275"/>
                      </a:lnTo>
                      <a:lnTo>
                        <a:pt x="87" y="280"/>
                      </a:lnTo>
                      <a:lnTo>
                        <a:pt x="101" y="270"/>
                      </a:lnTo>
                      <a:lnTo>
                        <a:pt x="109" y="259"/>
                      </a:lnTo>
                      <a:lnTo>
                        <a:pt x="111" y="244"/>
                      </a:lnTo>
                      <a:lnTo>
                        <a:pt x="109" y="228"/>
                      </a:lnTo>
                      <a:lnTo>
                        <a:pt x="103" y="213"/>
                      </a:lnTo>
                      <a:lnTo>
                        <a:pt x="96" y="201"/>
                      </a:lnTo>
                      <a:lnTo>
                        <a:pt x="89" y="191"/>
                      </a:lnTo>
                      <a:lnTo>
                        <a:pt x="82" y="18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7" name="Freeform 71"/>
                <p:cNvSpPr>
                  <a:spLocks/>
                </p:cNvSpPr>
                <p:nvPr/>
              </p:nvSpPr>
              <p:spPr bwMode="auto">
                <a:xfrm>
                  <a:off x="4060826" y="4184650"/>
                  <a:ext cx="120650" cy="422275"/>
                </a:xfrm>
                <a:custGeom>
                  <a:avLst/>
                  <a:gdLst>
                    <a:gd name="T0" fmla="*/ 2147483647 w 76"/>
                    <a:gd name="T1" fmla="*/ 2147483647 h 266"/>
                    <a:gd name="T2" fmla="*/ 2147483647 w 76"/>
                    <a:gd name="T3" fmla="*/ 2147483647 h 266"/>
                    <a:gd name="T4" fmla="*/ 2147483647 w 76"/>
                    <a:gd name="T5" fmla="*/ 2147483647 h 266"/>
                    <a:gd name="T6" fmla="*/ 2147483647 w 76"/>
                    <a:gd name="T7" fmla="*/ 2147483647 h 266"/>
                    <a:gd name="T8" fmla="*/ 2147483647 w 76"/>
                    <a:gd name="T9" fmla="*/ 2147483647 h 266"/>
                    <a:gd name="T10" fmla="*/ 2147483647 w 76"/>
                    <a:gd name="T11" fmla="*/ 2147483647 h 266"/>
                    <a:gd name="T12" fmla="*/ 2147483647 w 76"/>
                    <a:gd name="T13" fmla="*/ 2147483647 h 266"/>
                    <a:gd name="T14" fmla="*/ 2147483647 w 76"/>
                    <a:gd name="T15" fmla="*/ 2147483647 h 266"/>
                    <a:gd name="T16" fmla="*/ 2147483647 w 76"/>
                    <a:gd name="T17" fmla="*/ 2147483647 h 266"/>
                    <a:gd name="T18" fmla="*/ 2147483647 w 76"/>
                    <a:gd name="T19" fmla="*/ 2147483647 h 266"/>
                    <a:gd name="T20" fmla="*/ 2147483647 w 76"/>
                    <a:gd name="T21" fmla="*/ 2147483647 h 266"/>
                    <a:gd name="T22" fmla="*/ 2147483647 w 76"/>
                    <a:gd name="T23" fmla="*/ 2147483647 h 266"/>
                    <a:gd name="T24" fmla="*/ 2147483647 w 76"/>
                    <a:gd name="T25" fmla="*/ 2147483647 h 266"/>
                    <a:gd name="T26" fmla="*/ 2147483647 w 76"/>
                    <a:gd name="T27" fmla="*/ 2147483647 h 266"/>
                    <a:gd name="T28" fmla="*/ 2147483647 w 76"/>
                    <a:gd name="T29" fmla="*/ 2147483647 h 266"/>
                    <a:gd name="T30" fmla="*/ 2147483647 w 76"/>
                    <a:gd name="T31" fmla="*/ 2147483647 h 266"/>
                    <a:gd name="T32" fmla="*/ 2147483647 w 76"/>
                    <a:gd name="T33" fmla="*/ 0 h 266"/>
                    <a:gd name="T34" fmla="*/ 0 w 76"/>
                    <a:gd name="T35" fmla="*/ 2147483647 h 266"/>
                    <a:gd name="T36" fmla="*/ 2147483647 w 76"/>
                    <a:gd name="T37" fmla="*/ 2147483647 h 266"/>
                    <a:gd name="T38" fmla="*/ 2147483647 w 76"/>
                    <a:gd name="T39" fmla="*/ 2147483647 h 266"/>
                    <a:gd name="T40" fmla="*/ 2147483647 w 76"/>
                    <a:gd name="T41" fmla="*/ 2147483647 h 266"/>
                    <a:gd name="T42" fmla="*/ 2147483647 w 76"/>
                    <a:gd name="T43" fmla="*/ 2147483647 h 266"/>
                    <a:gd name="T44" fmla="*/ 2147483647 w 76"/>
                    <a:gd name="T45" fmla="*/ 2147483647 h 266"/>
                    <a:gd name="T46" fmla="*/ 2147483647 w 76"/>
                    <a:gd name="T47" fmla="*/ 2147483647 h 266"/>
                    <a:gd name="T48" fmla="*/ 2147483647 w 76"/>
                    <a:gd name="T49" fmla="*/ 2147483647 h 266"/>
                    <a:gd name="T50" fmla="*/ 2147483647 w 76"/>
                    <a:gd name="T51" fmla="*/ 2147483647 h 266"/>
                    <a:gd name="T52" fmla="*/ 2147483647 w 76"/>
                    <a:gd name="T53" fmla="*/ 2147483647 h 266"/>
                    <a:gd name="T54" fmla="*/ 2147483647 w 76"/>
                    <a:gd name="T55" fmla="*/ 2147483647 h 266"/>
                    <a:gd name="T56" fmla="*/ 2147483647 w 76"/>
                    <a:gd name="T57" fmla="*/ 2147483647 h 266"/>
                    <a:gd name="T58" fmla="*/ 2147483647 w 76"/>
                    <a:gd name="T59" fmla="*/ 2147483647 h 266"/>
                    <a:gd name="T60" fmla="*/ 2147483647 w 76"/>
                    <a:gd name="T61" fmla="*/ 2147483647 h 266"/>
                    <a:gd name="T62" fmla="*/ 2147483647 w 76"/>
                    <a:gd name="T63" fmla="*/ 2147483647 h 266"/>
                    <a:gd name="T64" fmla="*/ 2147483647 w 76"/>
                    <a:gd name="T65" fmla="*/ 2147483647 h 266"/>
                    <a:gd name="T66" fmla="*/ 2147483647 w 76"/>
                    <a:gd name="T67" fmla="*/ 2147483647 h 266"/>
                    <a:gd name="T68" fmla="*/ 2147483647 w 76"/>
                    <a:gd name="T69" fmla="*/ 2147483647 h 266"/>
                    <a:gd name="T70" fmla="*/ 2147483647 w 76"/>
                    <a:gd name="T71" fmla="*/ 2147483647 h 266"/>
                    <a:gd name="T72" fmla="*/ 2147483647 w 76"/>
                    <a:gd name="T73" fmla="*/ 2147483647 h 266"/>
                    <a:gd name="T74" fmla="*/ 2147483647 w 76"/>
                    <a:gd name="T75" fmla="*/ 2147483647 h 266"/>
                    <a:gd name="T76" fmla="*/ 2147483647 w 76"/>
                    <a:gd name="T77" fmla="*/ 2147483647 h 266"/>
                    <a:gd name="T78" fmla="*/ 2147483647 w 76"/>
                    <a:gd name="T79" fmla="*/ 2147483647 h 266"/>
                    <a:gd name="T80" fmla="*/ 2147483647 w 76"/>
                    <a:gd name="T81" fmla="*/ 2147483647 h 26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76"/>
                    <a:gd name="T124" fmla="*/ 0 h 266"/>
                    <a:gd name="T125" fmla="*/ 76 w 76"/>
                    <a:gd name="T126" fmla="*/ 266 h 266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76" h="266">
                      <a:moveTo>
                        <a:pt x="68" y="214"/>
                      </a:moveTo>
                      <a:lnTo>
                        <a:pt x="63" y="209"/>
                      </a:lnTo>
                      <a:lnTo>
                        <a:pt x="56" y="205"/>
                      </a:lnTo>
                      <a:lnTo>
                        <a:pt x="50" y="199"/>
                      </a:lnTo>
                      <a:lnTo>
                        <a:pt x="44" y="192"/>
                      </a:lnTo>
                      <a:lnTo>
                        <a:pt x="39" y="187"/>
                      </a:lnTo>
                      <a:lnTo>
                        <a:pt x="35" y="181"/>
                      </a:lnTo>
                      <a:lnTo>
                        <a:pt x="32" y="176"/>
                      </a:lnTo>
                      <a:lnTo>
                        <a:pt x="30" y="172"/>
                      </a:lnTo>
                      <a:lnTo>
                        <a:pt x="27" y="147"/>
                      </a:lnTo>
                      <a:lnTo>
                        <a:pt x="24" y="98"/>
                      </a:lnTo>
                      <a:lnTo>
                        <a:pt x="18" y="44"/>
                      </a:lnTo>
                      <a:lnTo>
                        <a:pt x="10" y="5"/>
                      </a:lnTo>
                      <a:lnTo>
                        <a:pt x="8" y="4"/>
                      </a:lnTo>
                      <a:lnTo>
                        <a:pt x="6" y="2"/>
                      </a:lnTo>
                      <a:lnTo>
                        <a:pt x="4" y="1"/>
                      </a:lnTo>
                      <a:lnTo>
                        <a:pt x="3" y="0"/>
                      </a:lnTo>
                      <a:lnTo>
                        <a:pt x="0" y="6"/>
                      </a:lnTo>
                      <a:lnTo>
                        <a:pt x="2" y="33"/>
                      </a:lnTo>
                      <a:lnTo>
                        <a:pt x="4" y="63"/>
                      </a:lnTo>
                      <a:lnTo>
                        <a:pt x="7" y="87"/>
                      </a:lnTo>
                      <a:lnTo>
                        <a:pt x="8" y="112"/>
                      </a:lnTo>
                      <a:lnTo>
                        <a:pt x="8" y="146"/>
                      </a:lnTo>
                      <a:lnTo>
                        <a:pt x="9" y="177"/>
                      </a:lnTo>
                      <a:lnTo>
                        <a:pt x="11" y="195"/>
                      </a:lnTo>
                      <a:lnTo>
                        <a:pt x="15" y="198"/>
                      </a:lnTo>
                      <a:lnTo>
                        <a:pt x="19" y="201"/>
                      </a:lnTo>
                      <a:lnTo>
                        <a:pt x="26" y="205"/>
                      </a:lnTo>
                      <a:lnTo>
                        <a:pt x="33" y="208"/>
                      </a:lnTo>
                      <a:lnTo>
                        <a:pt x="40" y="213"/>
                      </a:lnTo>
                      <a:lnTo>
                        <a:pt x="44" y="218"/>
                      </a:lnTo>
                      <a:lnTo>
                        <a:pt x="49" y="224"/>
                      </a:lnTo>
                      <a:lnTo>
                        <a:pt x="50" y="231"/>
                      </a:lnTo>
                      <a:lnTo>
                        <a:pt x="52" y="237"/>
                      </a:lnTo>
                      <a:lnTo>
                        <a:pt x="58" y="247"/>
                      </a:lnTo>
                      <a:lnTo>
                        <a:pt x="66" y="258"/>
                      </a:lnTo>
                      <a:lnTo>
                        <a:pt x="72" y="266"/>
                      </a:lnTo>
                      <a:lnTo>
                        <a:pt x="74" y="255"/>
                      </a:lnTo>
                      <a:lnTo>
                        <a:pt x="76" y="239"/>
                      </a:lnTo>
                      <a:lnTo>
                        <a:pt x="75" y="224"/>
                      </a:lnTo>
                      <a:lnTo>
                        <a:pt x="68" y="21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8" name="Freeform 72"/>
                <p:cNvSpPr>
                  <a:spLocks/>
                </p:cNvSpPr>
                <p:nvPr/>
              </p:nvSpPr>
              <p:spPr bwMode="auto">
                <a:xfrm>
                  <a:off x="3749676" y="3090863"/>
                  <a:ext cx="354013" cy="563563"/>
                </a:xfrm>
                <a:custGeom>
                  <a:avLst/>
                  <a:gdLst>
                    <a:gd name="T0" fmla="*/ 2147483647 w 223"/>
                    <a:gd name="T1" fmla="*/ 2147483647 h 355"/>
                    <a:gd name="T2" fmla="*/ 2147483647 w 223"/>
                    <a:gd name="T3" fmla="*/ 0 h 355"/>
                    <a:gd name="T4" fmla="*/ 2147483647 w 223"/>
                    <a:gd name="T5" fmla="*/ 2147483647 h 355"/>
                    <a:gd name="T6" fmla="*/ 2147483647 w 223"/>
                    <a:gd name="T7" fmla="*/ 2147483647 h 355"/>
                    <a:gd name="T8" fmla="*/ 2147483647 w 223"/>
                    <a:gd name="T9" fmla="*/ 2147483647 h 355"/>
                    <a:gd name="T10" fmla="*/ 2147483647 w 223"/>
                    <a:gd name="T11" fmla="*/ 2147483647 h 355"/>
                    <a:gd name="T12" fmla="*/ 2147483647 w 223"/>
                    <a:gd name="T13" fmla="*/ 2147483647 h 355"/>
                    <a:gd name="T14" fmla="*/ 2147483647 w 223"/>
                    <a:gd name="T15" fmla="*/ 2147483647 h 355"/>
                    <a:gd name="T16" fmla="*/ 2147483647 w 223"/>
                    <a:gd name="T17" fmla="*/ 2147483647 h 355"/>
                    <a:gd name="T18" fmla="*/ 2147483647 w 223"/>
                    <a:gd name="T19" fmla="*/ 2147483647 h 355"/>
                    <a:gd name="T20" fmla="*/ 2147483647 w 223"/>
                    <a:gd name="T21" fmla="*/ 2147483647 h 355"/>
                    <a:gd name="T22" fmla="*/ 2147483647 w 223"/>
                    <a:gd name="T23" fmla="*/ 2147483647 h 355"/>
                    <a:gd name="T24" fmla="*/ 2147483647 w 223"/>
                    <a:gd name="T25" fmla="*/ 2147483647 h 355"/>
                    <a:gd name="T26" fmla="*/ 2147483647 w 223"/>
                    <a:gd name="T27" fmla="*/ 2147483647 h 355"/>
                    <a:gd name="T28" fmla="*/ 2147483647 w 223"/>
                    <a:gd name="T29" fmla="*/ 2147483647 h 355"/>
                    <a:gd name="T30" fmla="*/ 2147483647 w 223"/>
                    <a:gd name="T31" fmla="*/ 2147483647 h 355"/>
                    <a:gd name="T32" fmla="*/ 2147483647 w 223"/>
                    <a:gd name="T33" fmla="*/ 2147483647 h 355"/>
                    <a:gd name="T34" fmla="*/ 2147483647 w 223"/>
                    <a:gd name="T35" fmla="*/ 2147483647 h 355"/>
                    <a:gd name="T36" fmla="*/ 2147483647 w 223"/>
                    <a:gd name="T37" fmla="*/ 2147483647 h 355"/>
                    <a:gd name="T38" fmla="*/ 2147483647 w 223"/>
                    <a:gd name="T39" fmla="*/ 2147483647 h 355"/>
                    <a:gd name="T40" fmla="*/ 2147483647 w 223"/>
                    <a:gd name="T41" fmla="*/ 2147483647 h 355"/>
                    <a:gd name="T42" fmla="*/ 2147483647 w 223"/>
                    <a:gd name="T43" fmla="*/ 2147483647 h 355"/>
                    <a:gd name="T44" fmla="*/ 2147483647 w 223"/>
                    <a:gd name="T45" fmla="*/ 2147483647 h 355"/>
                    <a:gd name="T46" fmla="*/ 2147483647 w 223"/>
                    <a:gd name="T47" fmla="*/ 2147483647 h 355"/>
                    <a:gd name="T48" fmla="*/ 2147483647 w 223"/>
                    <a:gd name="T49" fmla="*/ 2147483647 h 355"/>
                    <a:gd name="T50" fmla="*/ 2147483647 w 223"/>
                    <a:gd name="T51" fmla="*/ 2147483647 h 355"/>
                    <a:gd name="T52" fmla="*/ 2147483647 w 223"/>
                    <a:gd name="T53" fmla="*/ 2147483647 h 355"/>
                    <a:gd name="T54" fmla="*/ 2147483647 w 223"/>
                    <a:gd name="T55" fmla="*/ 2147483647 h 355"/>
                    <a:gd name="T56" fmla="*/ 0 w 223"/>
                    <a:gd name="T57" fmla="*/ 2147483647 h 355"/>
                    <a:gd name="T58" fmla="*/ 2147483647 w 223"/>
                    <a:gd name="T59" fmla="*/ 2147483647 h 355"/>
                    <a:gd name="T60" fmla="*/ 2147483647 w 223"/>
                    <a:gd name="T61" fmla="*/ 2147483647 h 355"/>
                    <a:gd name="T62" fmla="*/ 2147483647 w 223"/>
                    <a:gd name="T63" fmla="*/ 2147483647 h 355"/>
                    <a:gd name="T64" fmla="*/ 2147483647 w 223"/>
                    <a:gd name="T65" fmla="*/ 2147483647 h 355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223"/>
                    <a:gd name="T100" fmla="*/ 0 h 355"/>
                    <a:gd name="T101" fmla="*/ 223 w 223"/>
                    <a:gd name="T102" fmla="*/ 355 h 355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223" h="355">
                      <a:moveTo>
                        <a:pt x="98" y="7"/>
                      </a:moveTo>
                      <a:lnTo>
                        <a:pt x="102" y="6"/>
                      </a:lnTo>
                      <a:lnTo>
                        <a:pt x="116" y="3"/>
                      </a:lnTo>
                      <a:lnTo>
                        <a:pt x="135" y="0"/>
                      </a:lnTo>
                      <a:lnTo>
                        <a:pt x="157" y="0"/>
                      </a:lnTo>
                      <a:lnTo>
                        <a:pt x="179" y="3"/>
                      </a:lnTo>
                      <a:lnTo>
                        <a:pt x="199" y="11"/>
                      </a:lnTo>
                      <a:lnTo>
                        <a:pt x="214" y="25"/>
                      </a:lnTo>
                      <a:lnTo>
                        <a:pt x="222" y="48"/>
                      </a:lnTo>
                      <a:lnTo>
                        <a:pt x="190" y="115"/>
                      </a:lnTo>
                      <a:lnTo>
                        <a:pt x="197" y="120"/>
                      </a:lnTo>
                      <a:lnTo>
                        <a:pt x="222" y="138"/>
                      </a:lnTo>
                      <a:lnTo>
                        <a:pt x="215" y="200"/>
                      </a:lnTo>
                      <a:lnTo>
                        <a:pt x="223" y="283"/>
                      </a:lnTo>
                      <a:lnTo>
                        <a:pt x="222" y="287"/>
                      </a:lnTo>
                      <a:lnTo>
                        <a:pt x="218" y="297"/>
                      </a:lnTo>
                      <a:lnTo>
                        <a:pt x="212" y="307"/>
                      </a:lnTo>
                      <a:lnTo>
                        <a:pt x="206" y="313"/>
                      </a:lnTo>
                      <a:lnTo>
                        <a:pt x="200" y="316"/>
                      </a:lnTo>
                      <a:lnTo>
                        <a:pt x="192" y="318"/>
                      </a:lnTo>
                      <a:lnTo>
                        <a:pt x="187" y="321"/>
                      </a:lnTo>
                      <a:lnTo>
                        <a:pt x="185" y="322"/>
                      </a:lnTo>
                      <a:lnTo>
                        <a:pt x="180" y="329"/>
                      </a:lnTo>
                      <a:lnTo>
                        <a:pt x="180" y="330"/>
                      </a:lnTo>
                      <a:lnTo>
                        <a:pt x="180" y="333"/>
                      </a:lnTo>
                      <a:lnTo>
                        <a:pt x="178" y="336"/>
                      </a:lnTo>
                      <a:lnTo>
                        <a:pt x="174" y="341"/>
                      </a:lnTo>
                      <a:lnTo>
                        <a:pt x="169" y="343"/>
                      </a:lnTo>
                      <a:lnTo>
                        <a:pt x="163" y="346"/>
                      </a:lnTo>
                      <a:lnTo>
                        <a:pt x="157" y="347"/>
                      </a:lnTo>
                      <a:lnTo>
                        <a:pt x="155" y="347"/>
                      </a:lnTo>
                      <a:lnTo>
                        <a:pt x="139" y="341"/>
                      </a:lnTo>
                      <a:lnTo>
                        <a:pt x="138" y="342"/>
                      </a:lnTo>
                      <a:lnTo>
                        <a:pt x="137" y="346"/>
                      </a:lnTo>
                      <a:lnTo>
                        <a:pt x="133" y="350"/>
                      </a:lnTo>
                      <a:lnTo>
                        <a:pt x="129" y="354"/>
                      </a:lnTo>
                      <a:lnTo>
                        <a:pt x="118" y="355"/>
                      </a:lnTo>
                      <a:lnTo>
                        <a:pt x="107" y="352"/>
                      </a:lnTo>
                      <a:lnTo>
                        <a:pt x="99" y="349"/>
                      </a:lnTo>
                      <a:lnTo>
                        <a:pt x="95" y="348"/>
                      </a:lnTo>
                      <a:lnTo>
                        <a:pt x="78" y="338"/>
                      </a:lnTo>
                      <a:lnTo>
                        <a:pt x="76" y="338"/>
                      </a:lnTo>
                      <a:lnTo>
                        <a:pt x="70" y="338"/>
                      </a:lnTo>
                      <a:lnTo>
                        <a:pt x="62" y="336"/>
                      </a:lnTo>
                      <a:lnTo>
                        <a:pt x="53" y="334"/>
                      </a:lnTo>
                      <a:lnTo>
                        <a:pt x="45" y="331"/>
                      </a:lnTo>
                      <a:lnTo>
                        <a:pt x="38" y="323"/>
                      </a:lnTo>
                      <a:lnTo>
                        <a:pt x="35" y="313"/>
                      </a:lnTo>
                      <a:lnTo>
                        <a:pt x="35" y="298"/>
                      </a:lnTo>
                      <a:lnTo>
                        <a:pt x="46" y="170"/>
                      </a:lnTo>
                      <a:lnTo>
                        <a:pt x="21" y="136"/>
                      </a:lnTo>
                      <a:lnTo>
                        <a:pt x="20" y="134"/>
                      </a:lnTo>
                      <a:lnTo>
                        <a:pt x="17" y="129"/>
                      </a:lnTo>
                      <a:lnTo>
                        <a:pt x="11" y="121"/>
                      </a:lnTo>
                      <a:lnTo>
                        <a:pt x="6" y="111"/>
                      </a:lnTo>
                      <a:lnTo>
                        <a:pt x="2" y="101"/>
                      </a:lnTo>
                      <a:lnTo>
                        <a:pt x="0" y="89"/>
                      </a:lnTo>
                      <a:lnTo>
                        <a:pt x="0" y="80"/>
                      </a:lnTo>
                      <a:lnTo>
                        <a:pt x="4" y="71"/>
                      </a:lnTo>
                      <a:lnTo>
                        <a:pt x="16" y="57"/>
                      </a:lnTo>
                      <a:lnTo>
                        <a:pt x="28" y="46"/>
                      </a:lnTo>
                      <a:lnTo>
                        <a:pt x="41" y="37"/>
                      </a:lnTo>
                      <a:lnTo>
                        <a:pt x="53" y="29"/>
                      </a:lnTo>
                      <a:lnTo>
                        <a:pt x="66" y="22"/>
                      </a:lnTo>
                      <a:lnTo>
                        <a:pt x="77" y="16"/>
                      </a:lnTo>
                      <a:lnTo>
                        <a:pt x="89" y="12"/>
                      </a:lnTo>
                      <a:lnTo>
                        <a:pt x="98" y="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09" name="Freeform 73"/>
                <p:cNvSpPr>
                  <a:spLocks/>
                </p:cNvSpPr>
                <p:nvPr/>
              </p:nvSpPr>
              <p:spPr bwMode="auto">
                <a:xfrm>
                  <a:off x="3794126" y="3182938"/>
                  <a:ext cx="92075" cy="177800"/>
                </a:xfrm>
                <a:custGeom>
                  <a:avLst/>
                  <a:gdLst>
                    <a:gd name="T0" fmla="*/ 2147483647 w 58"/>
                    <a:gd name="T1" fmla="*/ 2147483647 h 112"/>
                    <a:gd name="T2" fmla="*/ 2147483647 w 58"/>
                    <a:gd name="T3" fmla="*/ 2147483647 h 112"/>
                    <a:gd name="T4" fmla="*/ 2147483647 w 58"/>
                    <a:gd name="T5" fmla="*/ 2147483647 h 112"/>
                    <a:gd name="T6" fmla="*/ 2147483647 w 58"/>
                    <a:gd name="T7" fmla="*/ 2147483647 h 112"/>
                    <a:gd name="T8" fmla="*/ 2147483647 w 58"/>
                    <a:gd name="T9" fmla="*/ 2147483647 h 112"/>
                    <a:gd name="T10" fmla="*/ 2147483647 w 58"/>
                    <a:gd name="T11" fmla="*/ 2147483647 h 112"/>
                    <a:gd name="T12" fmla="*/ 2147483647 w 58"/>
                    <a:gd name="T13" fmla="*/ 2147483647 h 112"/>
                    <a:gd name="T14" fmla="*/ 2147483647 w 58"/>
                    <a:gd name="T15" fmla="*/ 2147483647 h 112"/>
                    <a:gd name="T16" fmla="*/ 2147483647 w 58"/>
                    <a:gd name="T17" fmla="*/ 2147483647 h 112"/>
                    <a:gd name="T18" fmla="*/ 2147483647 w 58"/>
                    <a:gd name="T19" fmla="*/ 2147483647 h 112"/>
                    <a:gd name="T20" fmla="*/ 2147483647 w 58"/>
                    <a:gd name="T21" fmla="*/ 2147483647 h 112"/>
                    <a:gd name="T22" fmla="*/ 2147483647 w 58"/>
                    <a:gd name="T23" fmla="*/ 2147483647 h 112"/>
                    <a:gd name="T24" fmla="*/ 0 w 58"/>
                    <a:gd name="T25" fmla="*/ 2147483647 h 112"/>
                    <a:gd name="T26" fmla="*/ 2147483647 w 58"/>
                    <a:gd name="T27" fmla="*/ 2147483647 h 112"/>
                    <a:gd name="T28" fmla="*/ 2147483647 w 58"/>
                    <a:gd name="T29" fmla="*/ 2147483647 h 112"/>
                    <a:gd name="T30" fmla="*/ 2147483647 w 58"/>
                    <a:gd name="T31" fmla="*/ 2147483647 h 112"/>
                    <a:gd name="T32" fmla="*/ 2147483647 w 58"/>
                    <a:gd name="T33" fmla="*/ 2147483647 h 112"/>
                    <a:gd name="T34" fmla="*/ 2147483647 w 58"/>
                    <a:gd name="T35" fmla="*/ 0 h 112"/>
                    <a:gd name="T36" fmla="*/ 2147483647 w 58"/>
                    <a:gd name="T37" fmla="*/ 2147483647 h 112"/>
                    <a:gd name="T38" fmla="*/ 2147483647 w 58"/>
                    <a:gd name="T39" fmla="*/ 2147483647 h 112"/>
                    <a:gd name="T40" fmla="*/ 2147483647 w 58"/>
                    <a:gd name="T41" fmla="*/ 2147483647 h 112"/>
                    <a:gd name="T42" fmla="*/ 2147483647 w 58"/>
                    <a:gd name="T43" fmla="*/ 2147483647 h 112"/>
                    <a:gd name="T44" fmla="*/ 2147483647 w 58"/>
                    <a:gd name="T45" fmla="*/ 2147483647 h 112"/>
                    <a:gd name="T46" fmla="*/ 2147483647 w 58"/>
                    <a:gd name="T47" fmla="*/ 2147483647 h 112"/>
                    <a:gd name="T48" fmla="*/ 2147483647 w 58"/>
                    <a:gd name="T49" fmla="*/ 2147483647 h 112"/>
                    <a:gd name="T50" fmla="*/ 2147483647 w 58"/>
                    <a:gd name="T51" fmla="*/ 2147483647 h 112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8"/>
                    <a:gd name="T79" fmla="*/ 0 h 112"/>
                    <a:gd name="T80" fmla="*/ 58 w 58"/>
                    <a:gd name="T81" fmla="*/ 112 h 112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8" h="112">
                      <a:moveTo>
                        <a:pt x="57" y="86"/>
                      </a:moveTo>
                      <a:lnTo>
                        <a:pt x="54" y="92"/>
                      </a:lnTo>
                      <a:lnTo>
                        <a:pt x="51" y="101"/>
                      </a:lnTo>
                      <a:lnTo>
                        <a:pt x="48" y="109"/>
                      </a:lnTo>
                      <a:lnTo>
                        <a:pt x="42" y="112"/>
                      </a:lnTo>
                      <a:lnTo>
                        <a:pt x="35" y="87"/>
                      </a:lnTo>
                      <a:lnTo>
                        <a:pt x="32" y="84"/>
                      </a:lnTo>
                      <a:lnTo>
                        <a:pt x="23" y="76"/>
                      </a:lnTo>
                      <a:lnTo>
                        <a:pt x="15" y="68"/>
                      </a:lnTo>
                      <a:lnTo>
                        <a:pt x="10" y="62"/>
                      </a:lnTo>
                      <a:lnTo>
                        <a:pt x="7" y="59"/>
                      </a:lnTo>
                      <a:lnTo>
                        <a:pt x="2" y="52"/>
                      </a:lnTo>
                      <a:lnTo>
                        <a:pt x="0" y="41"/>
                      </a:lnTo>
                      <a:lnTo>
                        <a:pt x="6" y="24"/>
                      </a:lnTo>
                      <a:lnTo>
                        <a:pt x="10" y="18"/>
                      </a:lnTo>
                      <a:lnTo>
                        <a:pt x="15" y="11"/>
                      </a:lnTo>
                      <a:lnTo>
                        <a:pt x="21" y="5"/>
                      </a:lnTo>
                      <a:lnTo>
                        <a:pt x="28" y="0"/>
                      </a:lnTo>
                      <a:lnTo>
                        <a:pt x="32" y="10"/>
                      </a:lnTo>
                      <a:lnTo>
                        <a:pt x="37" y="21"/>
                      </a:lnTo>
                      <a:lnTo>
                        <a:pt x="42" y="33"/>
                      </a:lnTo>
                      <a:lnTo>
                        <a:pt x="48" y="48"/>
                      </a:lnTo>
                      <a:lnTo>
                        <a:pt x="53" y="61"/>
                      </a:lnTo>
                      <a:lnTo>
                        <a:pt x="56" y="72"/>
                      </a:lnTo>
                      <a:lnTo>
                        <a:pt x="58" y="81"/>
                      </a:lnTo>
                      <a:lnTo>
                        <a:pt x="57" y="8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0" name="Freeform 74"/>
                <p:cNvSpPr>
                  <a:spLocks/>
                </p:cNvSpPr>
                <p:nvPr/>
              </p:nvSpPr>
              <p:spPr bwMode="auto">
                <a:xfrm>
                  <a:off x="3825876" y="3324225"/>
                  <a:ext cx="12700" cy="6350"/>
                </a:xfrm>
                <a:custGeom>
                  <a:avLst/>
                  <a:gdLst>
                    <a:gd name="T0" fmla="*/ 0 w 8"/>
                    <a:gd name="T1" fmla="*/ 2147483647 h 4"/>
                    <a:gd name="T2" fmla="*/ 2147483647 w 8"/>
                    <a:gd name="T3" fmla="*/ 0 h 4"/>
                    <a:gd name="T4" fmla="*/ 2147483647 w 8"/>
                    <a:gd name="T5" fmla="*/ 2147483647 h 4"/>
                    <a:gd name="T6" fmla="*/ 0 w 8"/>
                    <a:gd name="T7" fmla="*/ 2147483647 h 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8"/>
                    <a:gd name="T13" fmla="*/ 0 h 4"/>
                    <a:gd name="T14" fmla="*/ 8 w 8"/>
                    <a:gd name="T15" fmla="*/ 4 h 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8" h="4">
                      <a:moveTo>
                        <a:pt x="0" y="1"/>
                      </a:moveTo>
                      <a:lnTo>
                        <a:pt x="4" y="0"/>
                      </a:lnTo>
                      <a:lnTo>
                        <a:pt x="8" y="4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1" name="Freeform 75"/>
                <p:cNvSpPr>
                  <a:spLocks/>
                </p:cNvSpPr>
                <p:nvPr/>
              </p:nvSpPr>
              <p:spPr bwMode="auto">
                <a:xfrm>
                  <a:off x="3883026" y="3468688"/>
                  <a:ext cx="100013" cy="73025"/>
                </a:xfrm>
                <a:custGeom>
                  <a:avLst/>
                  <a:gdLst>
                    <a:gd name="T0" fmla="*/ 2147483647 w 63"/>
                    <a:gd name="T1" fmla="*/ 0 h 46"/>
                    <a:gd name="T2" fmla="*/ 2147483647 w 63"/>
                    <a:gd name="T3" fmla="*/ 2147483647 h 46"/>
                    <a:gd name="T4" fmla="*/ 2147483647 w 63"/>
                    <a:gd name="T5" fmla="*/ 2147483647 h 46"/>
                    <a:gd name="T6" fmla="*/ 2147483647 w 63"/>
                    <a:gd name="T7" fmla="*/ 2147483647 h 46"/>
                    <a:gd name="T8" fmla="*/ 0 w 63"/>
                    <a:gd name="T9" fmla="*/ 2147483647 h 46"/>
                    <a:gd name="T10" fmla="*/ 2147483647 w 63"/>
                    <a:gd name="T11" fmla="*/ 2147483647 h 46"/>
                    <a:gd name="T12" fmla="*/ 2147483647 w 63"/>
                    <a:gd name="T13" fmla="*/ 0 h 4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63"/>
                    <a:gd name="T22" fmla="*/ 0 h 46"/>
                    <a:gd name="T23" fmla="*/ 63 w 63"/>
                    <a:gd name="T24" fmla="*/ 46 h 4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63" h="46">
                      <a:moveTo>
                        <a:pt x="57" y="0"/>
                      </a:moveTo>
                      <a:lnTo>
                        <a:pt x="63" y="6"/>
                      </a:lnTo>
                      <a:lnTo>
                        <a:pt x="38" y="36"/>
                      </a:lnTo>
                      <a:lnTo>
                        <a:pt x="2" y="46"/>
                      </a:lnTo>
                      <a:lnTo>
                        <a:pt x="0" y="42"/>
                      </a:lnTo>
                      <a:lnTo>
                        <a:pt x="32" y="31"/>
                      </a:lnTo>
                      <a:lnTo>
                        <a:pt x="57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2" name="Freeform 76"/>
                <p:cNvSpPr>
                  <a:spLocks/>
                </p:cNvSpPr>
                <p:nvPr/>
              </p:nvSpPr>
              <p:spPr bwMode="auto">
                <a:xfrm>
                  <a:off x="3857626" y="3354388"/>
                  <a:ext cx="207963" cy="131763"/>
                </a:xfrm>
                <a:custGeom>
                  <a:avLst/>
                  <a:gdLst>
                    <a:gd name="T0" fmla="*/ 2147483647 w 131"/>
                    <a:gd name="T1" fmla="*/ 0 h 83"/>
                    <a:gd name="T2" fmla="*/ 2147483647 w 131"/>
                    <a:gd name="T3" fmla="*/ 2147483647 h 83"/>
                    <a:gd name="T4" fmla="*/ 2147483647 w 131"/>
                    <a:gd name="T5" fmla="*/ 2147483647 h 83"/>
                    <a:gd name="T6" fmla="*/ 2147483647 w 131"/>
                    <a:gd name="T7" fmla="*/ 2147483647 h 83"/>
                    <a:gd name="T8" fmla="*/ 2147483647 w 131"/>
                    <a:gd name="T9" fmla="*/ 2147483647 h 83"/>
                    <a:gd name="T10" fmla="*/ 2147483647 w 131"/>
                    <a:gd name="T11" fmla="*/ 2147483647 h 83"/>
                    <a:gd name="T12" fmla="*/ 0 w 131"/>
                    <a:gd name="T13" fmla="*/ 2147483647 h 83"/>
                    <a:gd name="T14" fmla="*/ 2147483647 w 131"/>
                    <a:gd name="T15" fmla="*/ 2147483647 h 83"/>
                    <a:gd name="T16" fmla="*/ 2147483647 w 131"/>
                    <a:gd name="T17" fmla="*/ 0 h 83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1"/>
                    <a:gd name="T28" fmla="*/ 0 h 83"/>
                    <a:gd name="T29" fmla="*/ 131 w 131"/>
                    <a:gd name="T30" fmla="*/ 83 h 83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1" h="83">
                      <a:moveTo>
                        <a:pt x="109" y="0"/>
                      </a:moveTo>
                      <a:lnTo>
                        <a:pt x="131" y="37"/>
                      </a:lnTo>
                      <a:lnTo>
                        <a:pt x="130" y="71"/>
                      </a:lnTo>
                      <a:lnTo>
                        <a:pt x="9" y="83"/>
                      </a:lnTo>
                      <a:lnTo>
                        <a:pt x="1" y="80"/>
                      </a:lnTo>
                      <a:lnTo>
                        <a:pt x="1" y="74"/>
                      </a:lnTo>
                      <a:lnTo>
                        <a:pt x="0" y="67"/>
                      </a:lnTo>
                      <a:lnTo>
                        <a:pt x="6" y="26"/>
                      </a:lnTo>
                      <a:lnTo>
                        <a:pt x="109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3" name="Freeform 77"/>
                <p:cNvSpPr>
                  <a:spLocks/>
                </p:cNvSpPr>
                <p:nvPr/>
              </p:nvSpPr>
              <p:spPr bwMode="auto">
                <a:xfrm>
                  <a:off x="3862388" y="3467100"/>
                  <a:ext cx="201613" cy="147638"/>
                </a:xfrm>
                <a:custGeom>
                  <a:avLst/>
                  <a:gdLst>
                    <a:gd name="T0" fmla="*/ 2147483647 w 127"/>
                    <a:gd name="T1" fmla="*/ 2147483647 h 93"/>
                    <a:gd name="T2" fmla="*/ 2147483647 w 127"/>
                    <a:gd name="T3" fmla="*/ 2147483647 h 93"/>
                    <a:gd name="T4" fmla="*/ 2147483647 w 127"/>
                    <a:gd name="T5" fmla="*/ 2147483647 h 93"/>
                    <a:gd name="T6" fmla="*/ 2147483647 w 127"/>
                    <a:gd name="T7" fmla="*/ 2147483647 h 93"/>
                    <a:gd name="T8" fmla="*/ 2147483647 w 127"/>
                    <a:gd name="T9" fmla="*/ 2147483647 h 93"/>
                    <a:gd name="T10" fmla="*/ 2147483647 w 127"/>
                    <a:gd name="T11" fmla="*/ 2147483647 h 93"/>
                    <a:gd name="T12" fmla="*/ 2147483647 w 127"/>
                    <a:gd name="T13" fmla="*/ 2147483647 h 93"/>
                    <a:gd name="T14" fmla="*/ 2147483647 w 127"/>
                    <a:gd name="T15" fmla="*/ 2147483647 h 93"/>
                    <a:gd name="T16" fmla="*/ 2147483647 w 127"/>
                    <a:gd name="T17" fmla="*/ 2147483647 h 93"/>
                    <a:gd name="T18" fmla="*/ 2147483647 w 127"/>
                    <a:gd name="T19" fmla="*/ 2147483647 h 93"/>
                    <a:gd name="T20" fmla="*/ 2147483647 w 127"/>
                    <a:gd name="T21" fmla="*/ 2147483647 h 93"/>
                    <a:gd name="T22" fmla="*/ 2147483647 w 127"/>
                    <a:gd name="T23" fmla="*/ 2147483647 h 93"/>
                    <a:gd name="T24" fmla="*/ 2147483647 w 127"/>
                    <a:gd name="T25" fmla="*/ 2147483647 h 93"/>
                    <a:gd name="T26" fmla="*/ 2147483647 w 127"/>
                    <a:gd name="T27" fmla="*/ 2147483647 h 93"/>
                    <a:gd name="T28" fmla="*/ 2147483647 w 127"/>
                    <a:gd name="T29" fmla="*/ 2147483647 h 93"/>
                    <a:gd name="T30" fmla="*/ 2147483647 w 127"/>
                    <a:gd name="T31" fmla="*/ 2147483647 h 93"/>
                    <a:gd name="T32" fmla="*/ 2147483647 w 127"/>
                    <a:gd name="T33" fmla="*/ 2147483647 h 93"/>
                    <a:gd name="T34" fmla="*/ 2147483647 w 127"/>
                    <a:gd name="T35" fmla="*/ 2147483647 h 93"/>
                    <a:gd name="T36" fmla="*/ 2147483647 w 127"/>
                    <a:gd name="T37" fmla="*/ 2147483647 h 93"/>
                    <a:gd name="T38" fmla="*/ 2147483647 w 127"/>
                    <a:gd name="T39" fmla="*/ 2147483647 h 93"/>
                    <a:gd name="T40" fmla="*/ 2147483647 w 127"/>
                    <a:gd name="T41" fmla="*/ 2147483647 h 93"/>
                    <a:gd name="T42" fmla="*/ 2147483647 w 127"/>
                    <a:gd name="T43" fmla="*/ 2147483647 h 93"/>
                    <a:gd name="T44" fmla="*/ 2147483647 w 127"/>
                    <a:gd name="T45" fmla="*/ 2147483647 h 93"/>
                    <a:gd name="T46" fmla="*/ 2147483647 w 127"/>
                    <a:gd name="T47" fmla="*/ 2147483647 h 93"/>
                    <a:gd name="T48" fmla="*/ 2147483647 w 127"/>
                    <a:gd name="T49" fmla="*/ 2147483647 h 93"/>
                    <a:gd name="T50" fmla="*/ 2147483647 w 127"/>
                    <a:gd name="T51" fmla="*/ 2147483647 h 93"/>
                    <a:gd name="T52" fmla="*/ 0 w 127"/>
                    <a:gd name="T53" fmla="*/ 2147483647 h 93"/>
                    <a:gd name="T54" fmla="*/ 0 w 127"/>
                    <a:gd name="T55" fmla="*/ 2147483647 h 93"/>
                    <a:gd name="T56" fmla="*/ 0 w 127"/>
                    <a:gd name="T57" fmla="*/ 2147483647 h 93"/>
                    <a:gd name="T58" fmla="*/ 2147483647 w 127"/>
                    <a:gd name="T59" fmla="*/ 2147483647 h 93"/>
                    <a:gd name="T60" fmla="*/ 2147483647 w 127"/>
                    <a:gd name="T61" fmla="*/ 2147483647 h 93"/>
                    <a:gd name="T62" fmla="*/ 2147483647 w 127"/>
                    <a:gd name="T63" fmla="*/ 2147483647 h 93"/>
                    <a:gd name="T64" fmla="*/ 2147483647 w 127"/>
                    <a:gd name="T65" fmla="*/ 2147483647 h 93"/>
                    <a:gd name="T66" fmla="*/ 2147483647 w 127"/>
                    <a:gd name="T67" fmla="*/ 2147483647 h 93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27"/>
                    <a:gd name="T103" fmla="*/ 0 h 93"/>
                    <a:gd name="T104" fmla="*/ 127 w 127"/>
                    <a:gd name="T105" fmla="*/ 93 h 93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27" h="93">
                      <a:moveTo>
                        <a:pt x="127" y="36"/>
                      </a:moveTo>
                      <a:lnTo>
                        <a:pt x="126" y="38"/>
                      </a:lnTo>
                      <a:lnTo>
                        <a:pt x="125" y="45"/>
                      </a:lnTo>
                      <a:lnTo>
                        <a:pt x="121" y="53"/>
                      </a:lnTo>
                      <a:lnTo>
                        <a:pt x="118" y="58"/>
                      </a:lnTo>
                      <a:lnTo>
                        <a:pt x="114" y="62"/>
                      </a:lnTo>
                      <a:lnTo>
                        <a:pt x="109" y="63"/>
                      </a:lnTo>
                      <a:lnTo>
                        <a:pt x="104" y="62"/>
                      </a:lnTo>
                      <a:lnTo>
                        <a:pt x="101" y="58"/>
                      </a:lnTo>
                      <a:lnTo>
                        <a:pt x="100" y="52"/>
                      </a:lnTo>
                      <a:lnTo>
                        <a:pt x="100" y="40"/>
                      </a:lnTo>
                      <a:lnTo>
                        <a:pt x="99" y="31"/>
                      </a:lnTo>
                      <a:lnTo>
                        <a:pt x="99" y="27"/>
                      </a:lnTo>
                      <a:lnTo>
                        <a:pt x="91" y="21"/>
                      </a:lnTo>
                      <a:lnTo>
                        <a:pt x="92" y="44"/>
                      </a:lnTo>
                      <a:lnTo>
                        <a:pt x="93" y="60"/>
                      </a:lnTo>
                      <a:lnTo>
                        <a:pt x="93" y="74"/>
                      </a:lnTo>
                      <a:lnTo>
                        <a:pt x="93" y="76"/>
                      </a:lnTo>
                      <a:lnTo>
                        <a:pt x="93" y="78"/>
                      </a:lnTo>
                      <a:lnTo>
                        <a:pt x="92" y="82"/>
                      </a:lnTo>
                      <a:lnTo>
                        <a:pt x="88" y="86"/>
                      </a:lnTo>
                      <a:lnTo>
                        <a:pt x="85" y="87"/>
                      </a:lnTo>
                      <a:lnTo>
                        <a:pt x="83" y="87"/>
                      </a:lnTo>
                      <a:lnTo>
                        <a:pt x="80" y="87"/>
                      </a:lnTo>
                      <a:lnTo>
                        <a:pt x="76" y="86"/>
                      </a:lnTo>
                      <a:lnTo>
                        <a:pt x="71" y="84"/>
                      </a:lnTo>
                      <a:lnTo>
                        <a:pt x="68" y="81"/>
                      </a:lnTo>
                      <a:lnTo>
                        <a:pt x="66" y="80"/>
                      </a:lnTo>
                      <a:lnTo>
                        <a:pt x="66" y="79"/>
                      </a:lnTo>
                      <a:lnTo>
                        <a:pt x="67" y="35"/>
                      </a:lnTo>
                      <a:lnTo>
                        <a:pt x="62" y="25"/>
                      </a:lnTo>
                      <a:lnTo>
                        <a:pt x="56" y="77"/>
                      </a:lnTo>
                      <a:lnTo>
                        <a:pt x="55" y="79"/>
                      </a:lnTo>
                      <a:lnTo>
                        <a:pt x="54" y="84"/>
                      </a:lnTo>
                      <a:lnTo>
                        <a:pt x="51" y="88"/>
                      </a:lnTo>
                      <a:lnTo>
                        <a:pt x="46" y="92"/>
                      </a:lnTo>
                      <a:lnTo>
                        <a:pt x="43" y="93"/>
                      </a:lnTo>
                      <a:lnTo>
                        <a:pt x="39" y="93"/>
                      </a:lnTo>
                      <a:lnTo>
                        <a:pt x="36" y="92"/>
                      </a:lnTo>
                      <a:lnTo>
                        <a:pt x="34" y="89"/>
                      </a:lnTo>
                      <a:lnTo>
                        <a:pt x="31" y="85"/>
                      </a:lnTo>
                      <a:lnTo>
                        <a:pt x="30" y="80"/>
                      </a:lnTo>
                      <a:lnTo>
                        <a:pt x="29" y="77"/>
                      </a:lnTo>
                      <a:lnTo>
                        <a:pt x="28" y="76"/>
                      </a:lnTo>
                      <a:lnTo>
                        <a:pt x="34" y="29"/>
                      </a:lnTo>
                      <a:lnTo>
                        <a:pt x="23" y="33"/>
                      </a:lnTo>
                      <a:lnTo>
                        <a:pt x="23" y="38"/>
                      </a:lnTo>
                      <a:lnTo>
                        <a:pt x="22" y="49"/>
                      </a:lnTo>
                      <a:lnTo>
                        <a:pt x="20" y="61"/>
                      </a:lnTo>
                      <a:lnTo>
                        <a:pt x="16" y="70"/>
                      </a:lnTo>
                      <a:lnTo>
                        <a:pt x="13" y="74"/>
                      </a:lnTo>
                      <a:lnTo>
                        <a:pt x="8" y="76"/>
                      </a:lnTo>
                      <a:lnTo>
                        <a:pt x="4" y="74"/>
                      </a:lnTo>
                      <a:lnTo>
                        <a:pt x="0" y="74"/>
                      </a:lnTo>
                      <a:lnTo>
                        <a:pt x="2" y="72"/>
                      </a:lnTo>
                      <a:lnTo>
                        <a:pt x="3" y="70"/>
                      </a:lnTo>
                      <a:lnTo>
                        <a:pt x="3" y="68"/>
                      </a:lnTo>
                      <a:lnTo>
                        <a:pt x="4" y="65"/>
                      </a:lnTo>
                      <a:lnTo>
                        <a:pt x="5" y="57"/>
                      </a:lnTo>
                      <a:lnTo>
                        <a:pt x="6" y="45"/>
                      </a:lnTo>
                      <a:lnTo>
                        <a:pt x="7" y="29"/>
                      </a:lnTo>
                      <a:lnTo>
                        <a:pt x="10" y="12"/>
                      </a:lnTo>
                      <a:lnTo>
                        <a:pt x="127" y="0"/>
                      </a:lnTo>
                      <a:lnTo>
                        <a:pt x="127" y="3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4" name="Freeform 78"/>
                <p:cNvSpPr>
                  <a:spLocks/>
                </p:cNvSpPr>
                <p:nvPr/>
              </p:nvSpPr>
              <p:spPr bwMode="auto">
                <a:xfrm>
                  <a:off x="3843338" y="3468688"/>
                  <a:ext cx="34925" cy="115888"/>
                </a:xfrm>
                <a:custGeom>
                  <a:avLst/>
                  <a:gdLst>
                    <a:gd name="T0" fmla="*/ 2147483647 w 22"/>
                    <a:gd name="T1" fmla="*/ 2147483647 h 73"/>
                    <a:gd name="T2" fmla="*/ 2147483647 w 22"/>
                    <a:gd name="T3" fmla="*/ 2147483647 h 73"/>
                    <a:gd name="T4" fmla="*/ 0 w 22"/>
                    <a:gd name="T5" fmla="*/ 2147483647 h 73"/>
                    <a:gd name="T6" fmla="*/ 0 w 22"/>
                    <a:gd name="T7" fmla="*/ 2147483647 h 73"/>
                    <a:gd name="T8" fmla="*/ 2147483647 w 22"/>
                    <a:gd name="T9" fmla="*/ 2147483647 h 73"/>
                    <a:gd name="T10" fmla="*/ 2147483647 w 22"/>
                    <a:gd name="T11" fmla="*/ 0 h 73"/>
                    <a:gd name="T12" fmla="*/ 2147483647 w 22"/>
                    <a:gd name="T13" fmla="*/ 2147483647 h 73"/>
                    <a:gd name="T14" fmla="*/ 2147483647 w 22"/>
                    <a:gd name="T15" fmla="*/ 2147483647 h 73"/>
                    <a:gd name="T16" fmla="*/ 2147483647 w 22"/>
                    <a:gd name="T17" fmla="*/ 2147483647 h 73"/>
                    <a:gd name="T18" fmla="*/ 2147483647 w 22"/>
                    <a:gd name="T19" fmla="*/ 2147483647 h 73"/>
                    <a:gd name="T20" fmla="*/ 2147483647 w 22"/>
                    <a:gd name="T21" fmla="*/ 2147483647 h 73"/>
                    <a:gd name="T22" fmla="*/ 2147483647 w 22"/>
                    <a:gd name="T23" fmla="*/ 2147483647 h 73"/>
                    <a:gd name="T24" fmla="*/ 2147483647 w 22"/>
                    <a:gd name="T25" fmla="*/ 2147483647 h 73"/>
                    <a:gd name="T26" fmla="*/ 2147483647 w 22"/>
                    <a:gd name="T27" fmla="*/ 2147483647 h 73"/>
                    <a:gd name="T28" fmla="*/ 2147483647 w 22"/>
                    <a:gd name="T29" fmla="*/ 2147483647 h 73"/>
                    <a:gd name="T30" fmla="*/ 2147483647 w 22"/>
                    <a:gd name="T31" fmla="*/ 2147483647 h 73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2"/>
                    <a:gd name="T49" fmla="*/ 0 h 73"/>
                    <a:gd name="T50" fmla="*/ 22 w 22"/>
                    <a:gd name="T51" fmla="*/ 73 h 73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2" h="73">
                      <a:moveTo>
                        <a:pt x="12" y="73"/>
                      </a:moveTo>
                      <a:lnTo>
                        <a:pt x="3" y="70"/>
                      </a:lnTo>
                      <a:lnTo>
                        <a:pt x="0" y="63"/>
                      </a:lnTo>
                      <a:lnTo>
                        <a:pt x="0" y="55"/>
                      </a:lnTo>
                      <a:lnTo>
                        <a:pt x="1" y="52"/>
                      </a:lnTo>
                      <a:lnTo>
                        <a:pt x="8" y="0"/>
                      </a:lnTo>
                      <a:lnTo>
                        <a:pt x="18" y="11"/>
                      </a:lnTo>
                      <a:lnTo>
                        <a:pt x="22" y="11"/>
                      </a:lnTo>
                      <a:lnTo>
                        <a:pt x="19" y="28"/>
                      </a:lnTo>
                      <a:lnTo>
                        <a:pt x="18" y="44"/>
                      </a:lnTo>
                      <a:lnTo>
                        <a:pt x="17" y="56"/>
                      </a:lnTo>
                      <a:lnTo>
                        <a:pt x="16" y="64"/>
                      </a:lnTo>
                      <a:lnTo>
                        <a:pt x="15" y="67"/>
                      </a:lnTo>
                      <a:lnTo>
                        <a:pt x="15" y="69"/>
                      </a:lnTo>
                      <a:lnTo>
                        <a:pt x="14" y="71"/>
                      </a:lnTo>
                      <a:lnTo>
                        <a:pt x="12" y="73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5" name="Freeform 79"/>
                <p:cNvSpPr>
                  <a:spLocks/>
                </p:cNvSpPr>
                <p:nvPr/>
              </p:nvSpPr>
              <p:spPr bwMode="auto">
                <a:xfrm>
                  <a:off x="4035426" y="3319463"/>
                  <a:ext cx="38100" cy="66675"/>
                </a:xfrm>
                <a:custGeom>
                  <a:avLst/>
                  <a:gdLst>
                    <a:gd name="T0" fmla="*/ 0 w 24"/>
                    <a:gd name="T1" fmla="*/ 0 h 42"/>
                    <a:gd name="T2" fmla="*/ 2147483647 w 24"/>
                    <a:gd name="T3" fmla="*/ 2147483647 h 42"/>
                    <a:gd name="T4" fmla="*/ 2147483647 w 24"/>
                    <a:gd name="T5" fmla="*/ 2147483647 h 42"/>
                    <a:gd name="T6" fmla="*/ 0 w 24"/>
                    <a:gd name="T7" fmla="*/ 0 h 42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24"/>
                    <a:gd name="T13" fmla="*/ 0 h 42"/>
                    <a:gd name="T14" fmla="*/ 24 w 24"/>
                    <a:gd name="T15" fmla="*/ 42 h 42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24" h="42">
                      <a:moveTo>
                        <a:pt x="0" y="0"/>
                      </a:moveTo>
                      <a:lnTo>
                        <a:pt x="23" y="15"/>
                      </a:lnTo>
                      <a:lnTo>
                        <a:pt x="24" y="4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6" name="Freeform 80"/>
                <p:cNvSpPr>
                  <a:spLocks/>
                </p:cNvSpPr>
                <p:nvPr/>
              </p:nvSpPr>
              <p:spPr bwMode="auto">
                <a:xfrm>
                  <a:off x="4022726" y="3403600"/>
                  <a:ext cx="11113" cy="42863"/>
                </a:xfrm>
                <a:custGeom>
                  <a:avLst/>
                  <a:gdLst>
                    <a:gd name="T0" fmla="*/ 2147483647 w 7"/>
                    <a:gd name="T1" fmla="*/ 0 h 27"/>
                    <a:gd name="T2" fmla="*/ 2147483647 w 7"/>
                    <a:gd name="T3" fmla="*/ 2147483647 h 27"/>
                    <a:gd name="T4" fmla="*/ 2147483647 w 7"/>
                    <a:gd name="T5" fmla="*/ 2147483647 h 27"/>
                    <a:gd name="T6" fmla="*/ 2147483647 w 7"/>
                    <a:gd name="T7" fmla="*/ 2147483647 h 27"/>
                    <a:gd name="T8" fmla="*/ 2147483647 w 7"/>
                    <a:gd name="T9" fmla="*/ 2147483647 h 27"/>
                    <a:gd name="T10" fmla="*/ 2147483647 w 7"/>
                    <a:gd name="T11" fmla="*/ 2147483647 h 27"/>
                    <a:gd name="T12" fmla="*/ 0 w 7"/>
                    <a:gd name="T13" fmla="*/ 2147483647 h 27"/>
                    <a:gd name="T14" fmla="*/ 0 w 7"/>
                    <a:gd name="T15" fmla="*/ 2147483647 h 27"/>
                    <a:gd name="T16" fmla="*/ 2147483647 w 7"/>
                    <a:gd name="T17" fmla="*/ 0 h 27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7"/>
                    <a:gd name="T28" fmla="*/ 0 h 27"/>
                    <a:gd name="T29" fmla="*/ 7 w 7"/>
                    <a:gd name="T30" fmla="*/ 27 h 27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7" h="27">
                      <a:moveTo>
                        <a:pt x="7" y="0"/>
                      </a:moveTo>
                      <a:lnTo>
                        <a:pt x="6" y="3"/>
                      </a:lnTo>
                      <a:lnTo>
                        <a:pt x="5" y="10"/>
                      </a:lnTo>
                      <a:lnTo>
                        <a:pt x="3" y="19"/>
                      </a:lnTo>
                      <a:lnTo>
                        <a:pt x="5" y="26"/>
                      </a:lnTo>
                      <a:lnTo>
                        <a:pt x="3" y="27"/>
                      </a:lnTo>
                      <a:lnTo>
                        <a:pt x="0" y="20"/>
                      </a:lnTo>
                      <a:lnTo>
                        <a:pt x="0" y="10"/>
                      </a:lnTo>
                      <a:lnTo>
                        <a:pt x="7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7" name="Freeform 81"/>
                <p:cNvSpPr>
                  <a:spLocks/>
                </p:cNvSpPr>
                <p:nvPr/>
              </p:nvSpPr>
              <p:spPr bwMode="auto">
                <a:xfrm>
                  <a:off x="3981451" y="3406775"/>
                  <a:ext cx="12700" cy="41275"/>
                </a:xfrm>
                <a:custGeom>
                  <a:avLst/>
                  <a:gdLst>
                    <a:gd name="T0" fmla="*/ 2147483647 w 8"/>
                    <a:gd name="T1" fmla="*/ 0 h 26"/>
                    <a:gd name="T2" fmla="*/ 2147483647 w 8"/>
                    <a:gd name="T3" fmla="*/ 2147483647 h 26"/>
                    <a:gd name="T4" fmla="*/ 2147483647 w 8"/>
                    <a:gd name="T5" fmla="*/ 2147483647 h 26"/>
                    <a:gd name="T6" fmla="*/ 2147483647 w 8"/>
                    <a:gd name="T7" fmla="*/ 2147483647 h 26"/>
                    <a:gd name="T8" fmla="*/ 2147483647 w 8"/>
                    <a:gd name="T9" fmla="*/ 2147483647 h 26"/>
                    <a:gd name="T10" fmla="*/ 2147483647 w 8"/>
                    <a:gd name="T11" fmla="*/ 2147483647 h 26"/>
                    <a:gd name="T12" fmla="*/ 0 w 8"/>
                    <a:gd name="T13" fmla="*/ 2147483647 h 26"/>
                    <a:gd name="T14" fmla="*/ 0 w 8"/>
                    <a:gd name="T15" fmla="*/ 2147483647 h 26"/>
                    <a:gd name="T16" fmla="*/ 2147483647 w 8"/>
                    <a:gd name="T17" fmla="*/ 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"/>
                    <a:gd name="T28" fmla="*/ 0 h 26"/>
                    <a:gd name="T29" fmla="*/ 8 w 8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" h="26">
                      <a:moveTo>
                        <a:pt x="8" y="0"/>
                      </a:moveTo>
                      <a:lnTo>
                        <a:pt x="7" y="2"/>
                      </a:lnTo>
                      <a:lnTo>
                        <a:pt x="5" y="9"/>
                      </a:lnTo>
                      <a:lnTo>
                        <a:pt x="4" y="18"/>
                      </a:lnTo>
                      <a:lnTo>
                        <a:pt x="5" y="25"/>
                      </a:lnTo>
                      <a:lnTo>
                        <a:pt x="4" y="26"/>
                      </a:lnTo>
                      <a:lnTo>
                        <a:pt x="0" y="19"/>
                      </a:lnTo>
                      <a:lnTo>
                        <a:pt x="0" y="9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8" name="Freeform 82"/>
                <p:cNvSpPr>
                  <a:spLocks/>
                </p:cNvSpPr>
                <p:nvPr/>
              </p:nvSpPr>
              <p:spPr bwMode="auto">
                <a:xfrm>
                  <a:off x="3933826" y="3413125"/>
                  <a:ext cx="12700" cy="41275"/>
                </a:xfrm>
                <a:custGeom>
                  <a:avLst/>
                  <a:gdLst>
                    <a:gd name="T0" fmla="*/ 2147483647 w 8"/>
                    <a:gd name="T1" fmla="*/ 0 h 26"/>
                    <a:gd name="T2" fmla="*/ 2147483647 w 8"/>
                    <a:gd name="T3" fmla="*/ 2147483647 h 26"/>
                    <a:gd name="T4" fmla="*/ 2147483647 w 8"/>
                    <a:gd name="T5" fmla="*/ 2147483647 h 26"/>
                    <a:gd name="T6" fmla="*/ 2147483647 w 8"/>
                    <a:gd name="T7" fmla="*/ 2147483647 h 26"/>
                    <a:gd name="T8" fmla="*/ 2147483647 w 8"/>
                    <a:gd name="T9" fmla="*/ 2147483647 h 26"/>
                    <a:gd name="T10" fmla="*/ 2147483647 w 8"/>
                    <a:gd name="T11" fmla="*/ 2147483647 h 26"/>
                    <a:gd name="T12" fmla="*/ 2147483647 w 8"/>
                    <a:gd name="T13" fmla="*/ 2147483647 h 26"/>
                    <a:gd name="T14" fmla="*/ 0 w 8"/>
                    <a:gd name="T15" fmla="*/ 2147483647 h 26"/>
                    <a:gd name="T16" fmla="*/ 2147483647 w 8"/>
                    <a:gd name="T17" fmla="*/ 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"/>
                    <a:gd name="T28" fmla="*/ 0 h 26"/>
                    <a:gd name="T29" fmla="*/ 8 w 8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" h="26">
                      <a:moveTo>
                        <a:pt x="8" y="0"/>
                      </a:moveTo>
                      <a:lnTo>
                        <a:pt x="8" y="2"/>
                      </a:lnTo>
                      <a:lnTo>
                        <a:pt x="7" y="9"/>
                      </a:lnTo>
                      <a:lnTo>
                        <a:pt x="6" y="18"/>
                      </a:lnTo>
                      <a:lnTo>
                        <a:pt x="7" y="25"/>
                      </a:lnTo>
                      <a:lnTo>
                        <a:pt x="6" y="26"/>
                      </a:lnTo>
                      <a:lnTo>
                        <a:pt x="1" y="20"/>
                      </a:lnTo>
                      <a:lnTo>
                        <a:pt x="0" y="9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19" name="Freeform 83"/>
                <p:cNvSpPr>
                  <a:spLocks/>
                </p:cNvSpPr>
                <p:nvPr/>
              </p:nvSpPr>
              <p:spPr bwMode="auto">
                <a:xfrm>
                  <a:off x="3892551" y="3427413"/>
                  <a:ext cx="12700" cy="41275"/>
                </a:xfrm>
                <a:custGeom>
                  <a:avLst/>
                  <a:gdLst>
                    <a:gd name="T0" fmla="*/ 2147483647 w 8"/>
                    <a:gd name="T1" fmla="*/ 0 h 26"/>
                    <a:gd name="T2" fmla="*/ 2147483647 w 8"/>
                    <a:gd name="T3" fmla="*/ 2147483647 h 26"/>
                    <a:gd name="T4" fmla="*/ 2147483647 w 8"/>
                    <a:gd name="T5" fmla="*/ 2147483647 h 26"/>
                    <a:gd name="T6" fmla="*/ 2147483647 w 8"/>
                    <a:gd name="T7" fmla="*/ 2147483647 h 26"/>
                    <a:gd name="T8" fmla="*/ 2147483647 w 8"/>
                    <a:gd name="T9" fmla="*/ 2147483647 h 26"/>
                    <a:gd name="T10" fmla="*/ 2147483647 w 8"/>
                    <a:gd name="T11" fmla="*/ 2147483647 h 26"/>
                    <a:gd name="T12" fmla="*/ 2147483647 w 8"/>
                    <a:gd name="T13" fmla="*/ 2147483647 h 26"/>
                    <a:gd name="T14" fmla="*/ 0 w 8"/>
                    <a:gd name="T15" fmla="*/ 2147483647 h 26"/>
                    <a:gd name="T16" fmla="*/ 2147483647 w 8"/>
                    <a:gd name="T17" fmla="*/ 0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"/>
                    <a:gd name="T28" fmla="*/ 0 h 26"/>
                    <a:gd name="T29" fmla="*/ 8 w 8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" h="26">
                      <a:moveTo>
                        <a:pt x="8" y="0"/>
                      </a:moveTo>
                      <a:lnTo>
                        <a:pt x="7" y="3"/>
                      </a:lnTo>
                      <a:lnTo>
                        <a:pt x="5" y="9"/>
                      </a:lnTo>
                      <a:lnTo>
                        <a:pt x="4" y="19"/>
                      </a:lnTo>
                      <a:lnTo>
                        <a:pt x="5" y="25"/>
                      </a:lnTo>
                      <a:lnTo>
                        <a:pt x="4" y="26"/>
                      </a:lnTo>
                      <a:lnTo>
                        <a:pt x="1" y="20"/>
                      </a:lnTo>
                      <a:lnTo>
                        <a:pt x="0" y="9"/>
                      </a:lnTo>
                      <a:lnTo>
                        <a:pt x="8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0" name="Freeform 84"/>
                <p:cNvSpPr>
                  <a:spLocks/>
                </p:cNvSpPr>
                <p:nvPr/>
              </p:nvSpPr>
              <p:spPr bwMode="auto">
                <a:xfrm>
                  <a:off x="3944938" y="3122613"/>
                  <a:ext cx="138113" cy="200025"/>
                </a:xfrm>
                <a:custGeom>
                  <a:avLst/>
                  <a:gdLst>
                    <a:gd name="T0" fmla="*/ 2147483647 w 87"/>
                    <a:gd name="T1" fmla="*/ 2147483647 h 126"/>
                    <a:gd name="T2" fmla="*/ 2147483647 w 87"/>
                    <a:gd name="T3" fmla="*/ 2147483647 h 126"/>
                    <a:gd name="T4" fmla="*/ 2147483647 w 87"/>
                    <a:gd name="T5" fmla="*/ 2147483647 h 126"/>
                    <a:gd name="T6" fmla="*/ 2147483647 w 87"/>
                    <a:gd name="T7" fmla="*/ 2147483647 h 126"/>
                    <a:gd name="T8" fmla="*/ 0 w 87"/>
                    <a:gd name="T9" fmla="*/ 2147483647 h 126"/>
                    <a:gd name="T10" fmla="*/ 2147483647 w 87"/>
                    <a:gd name="T11" fmla="*/ 2147483647 h 126"/>
                    <a:gd name="T12" fmla="*/ 2147483647 w 87"/>
                    <a:gd name="T13" fmla="*/ 2147483647 h 126"/>
                    <a:gd name="T14" fmla="*/ 2147483647 w 87"/>
                    <a:gd name="T15" fmla="*/ 0 h 126"/>
                    <a:gd name="T16" fmla="*/ 2147483647 w 87"/>
                    <a:gd name="T17" fmla="*/ 0 h 126"/>
                    <a:gd name="T18" fmla="*/ 2147483647 w 87"/>
                    <a:gd name="T19" fmla="*/ 2147483647 h 126"/>
                    <a:gd name="T20" fmla="*/ 2147483647 w 87"/>
                    <a:gd name="T21" fmla="*/ 2147483647 h 126"/>
                    <a:gd name="T22" fmla="*/ 2147483647 w 87"/>
                    <a:gd name="T23" fmla="*/ 2147483647 h 126"/>
                    <a:gd name="T24" fmla="*/ 2147483647 w 87"/>
                    <a:gd name="T25" fmla="*/ 2147483647 h 126"/>
                    <a:gd name="T26" fmla="*/ 2147483647 w 87"/>
                    <a:gd name="T27" fmla="*/ 2147483647 h 126"/>
                    <a:gd name="T28" fmla="*/ 2147483647 w 87"/>
                    <a:gd name="T29" fmla="*/ 2147483647 h 126"/>
                    <a:gd name="T30" fmla="*/ 2147483647 w 87"/>
                    <a:gd name="T31" fmla="*/ 2147483647 h 126"/>
                    <a:gd name="T32" fmla="*/ 2147483647 w 87"/>
                    <a:gd name="T33" fmla="*/ 2147483647 h 12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7"/>
                    <a:gd name="T52" fmla="*/ 0 h 126"/>
                    <a:gd name="T53" fmla="*/ 87 w 87"/>
                    <a:gd name="T54" fmla="*/ 126 h 12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7" h="126">
                      <a:moveTo>
                        <a:pt x="87" y="28"/>
                      </a:moveTo>
                      <a:lnTo>
                        <a:pt x="47" y="103"/>
                      </a:lnTo>
                      <a:lnTo>
                        <a:pt x="40" y="126"/>
                      </a:lnTo>
                      <a:lnTo>
                        <a:pt x="6" y="118"/>
                      </a:lnTo>
                      <a:lnTo>
                        <a:pt x="0" y="3"/>
                      </a:lnTo>
                      <a:lnTo>
                        <a:pt x="6" y="2"/>
                      </a:lnTo>
                      <a:lnTo>
                        <a:pt x="10" y="1"/>
                      </a:lnTo>
                      <a:lnTo>
                        <a:pt x="16" y="0"/>
                      </a:lnTo>
                      <a:lnTo>
                        <a:pt x="20" y="0"/>
                      </a:lnTo>
                      <a:lnTo>
                        <a:pt x="43" y="1"/>
                      </a:lnTo>
                      <a:lnTo>
                        <a:pt x="59" y="3"/>
                      </a:lnTo>
                      <a:lnTo>
                        <a:pt x="72" y="8"/>
                      </a:lnTo>
                      <a:lnTo>
                        <a:pt x="80" y="13"/>
                      </a:lnTo>
                      <a:lnTo>
                        <a:pt x="83" y="19"/>
                      </a:lnTo>
                      <a:lnTo>
                        <a:pt x="85" y="24"/>
                      </a:lnTo>
                      <a:lnTo>
                        <a:pt x="87" y="27"/>
                      </a:lnTo>
                      <a:lnTo>
                        <a:pt x="87" y="2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1" name="Freeform 85"/>
                <p:cNvSpPr>
                  <a:spLocks/>
                </p:cNvSpPr>
                <p:nvPr/>
              </p:nvSpPr>
              <p:spPr bwMode="auto">
                <a:xfrm>
                  <a:off x="3860801" y="3279775"/>
                  <a:ext cx="173038" cy="114300"/>
                </a:xfrm>
                <a:custGeom>
                  <a:avLst/>
                  <a:gdLst>
                    <a:gd name="T0" fmla="*/ 0 w 109"/>
                    <a:gd name="T1" fmla="*/ 2147483647 h 72"/>
                    <a:gd name="T2" fmla="*/ 2147483647 w 109"/>
                    <a:gd name="T3" fmla="*/ 0 h 72"/>
                    <a:gd name="T4" fmla="*/ 2147483647 w 109"/>
                    <a:gd name="T5" fmla="*/ 0 h 72"/>
                    <a:gd name="T6" fmla="*/ 2147483647 w 109"/>
                    <a:gd name="T7" fmla="*/ 2147483647 h 72"/>
                    <a:gd name="T8" fmla="*/ 2147483647 w 109"/>
                    <a:gd name="T9" fmla="*/ 2147483647 h 72"/>
                    <a:gd name="T10" fmla="*/ 2147483647 w 109"/>
                    <a:gd name="T11" fmla="*/ 2147483647 h 72"/>
                    <a:gd name="T12" fmla="*/ 0 w 109"/>
                    <a:gd name="T13" fmla="*/ 2147483647 h 72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9"/>
                    <a:gd name="T22" fmla="*/ 0 h 72"/>
                    <a:gd name="T23" fmla="*/ 109 w 109"/>
                    <a:gd name="T24" fmla="*/ 72 h 72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9" h="72">
                      <a:moveTo>
                        <a:pt x="0" y="56"/>
                      </a:moveTo>
                      <a:lnTo>
                        <a:pt x="30" y="0"/>
                      </a:lnTo>
                      <a:lnTo>
                        <a:pt x="89" y="17"/>
                      </a:lnTo>
                      <a:lnTo>
                        <a:pt x="109" y="51"/>
                      </a:lnTo>
                      <a:lnTo>
                        <a:pt x="5" y="72"/>
                      </a:lnTo>
                      <a:lnTo>
                        <a:pt x="0" y="5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2" name="Freeform 86"/>
                <p:cNvSpPr>
                  <a:spLocks/>
                </p:cNvSpPr>
                <p:nvPr/>
              </p:nvSpPr>
              <p:spPr bwMode="auto">
                <a:xfrm>
                  <a:off x="3838576" y="3127375"/>
                  <a:ext cx="169863" cy="236538"/>
                </a:xfrm>
                <a:custGeom>
                  <a:avLst/>
                  <a:gdLst>
                    <a:gd name="T0" fmla="*/ 2147483647 w 107"/>
                    <a:gd name="T1" fmla="*/ 2147483647 h 149"/>
                    <a:gd name="T2" fmla="*/ 2147483647 w 107"/>
                    <a:gd name="T3" fmla="*/ 2147483647 h 149"/>
                    <a:gd name="T4" fmla="*/ 2147483647 w 107"/>
                    <a:gd name="T5" fmla="*/ 2147483647 h 149"/>
                    <a:gd name="T6" fmla="*/ 2147483647 w 107"/>
                    <a:gd name="T7" fmla="*/ 0 h 149"/>
                    <a:gd name="T8" fmla="*/ 2147483647 w 107"/>
                    <a:gd name="T9" fmla="*/ 2147483647 h 149"/>
                    <a:gd name="T10" fmla="*/ 2147483647 w 107"/>
                    <a:gd name="T11" fmla="*/ 2147483647 h 149"/>
                    <a:gd name="T12" fmla="*/ 2147483647 w 107"/>
                    <a:gd name="T13" fmla="*/ 2147483647 h 149"/>
                    <a:gd name="T14" fmla="*/ 2147483647 w 107"/>
                    <a:gd name="T15" fmla="*/ 2147483647 h 149"/>
                    <a:gd name="T16" fmla="*/ 2147483647 w 107"/>
                    <a:gd name="T17" fmla="*/ 2147483647 h 149"/>
                    <a:gd name="T18" fmla="*/ 2147483647 w 107"/>
                    <a:gd name="T19" fmla="*/ 2147483647 h 149"/>
                    <a:gd name="T20" fmla="*/ 2147483647 w 107"/>
                    <a:gd name="T21" fmla="*/ 2147483647 h 149"/>
                    <a:gd name="T22" fmla="*/ 0 w 107"/>
                    <a:gd name="T23" fmla="*/ 2147483647 h 149"/>
                    <a:gd name="T24" fmla="*/ 2147483647 w 107"/>
                    <a:gd name="T25" fmla="*/ 2147483647 h 149"/>
                    <a:gd name="T26" fmla="*/ 2147483647 w 107"/>
                    <a:gd name="T27" fmla="*/ 2147483647 h 149"/>
                    <a:gd name="T28" fmla="*/ 2147483647 w 107"/>
                    <a:gd name="T29" fmla="*/ 2147483647 h 149"/>
                    <a:gd name="T30" fmla="*/ 2147483647 w 107"/>
                    <a:gd name="T31" fmla="*/ 2147483647 h 149"/>
                    <a:gd name="T32" fmla="*/ 2147483647 w 107"/>
                    <a:gd name="T33" fmla="*/ 2147483647 h 149"/>
                    <a:gd name="T34" fmla="*/ 2147483647 w 107"/>
                    <a:gd name="T35" fmla="*/ 2147483647 h 149"/>
                    <a:gd name="T36" fmla="*/ 2147483647 w 107"/>
                    <a:gd name="T37" fmla="*/ 2147483647 h 149"/>
                    <a:gd name="T38" fmla="*/ 2147483647 w 107"/>
                    <a:gd name="T39" fmla="*/ 2147483647 h 149"/>
                    <a:gd name="T40" fmla="*/ 2147483647 w 107"/>
                    <a:gd name="T41" fmla="*/ 2147483647 h 149"/>
                    <a:gd name="T42" fmla="*/ 2147483647 w 107"/>
                    <a:gd name="T43" fmla="*/ 2147483647 h 149"/>
                    <a:gd name="T44" fmla="*/ 2147483647 w 107"/>
                    <a:gd name="T45" fmla="*/ 2147483647 h 149"/>
                    <a:gd name="T46" fmla="*/ 2147483647 w 107"/>
                    <a:gd name="T47" fmla="*/ 2147483647 h 14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107"/>
                    <a:gd name="T73" fmla="*/ 0 h 149"/>
                    <a:gd name="T74" fmla="*/ 107 w 107"/>
                    <a:gd name="T75" fmla="*/ 149 h 14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107" h="149">
                      <a:moveTo>
                        <a:pt x="15" y="149"/>
                      </a:moveTo>
                      <a:lnTo>
                        <a:pt x="107" y="123"/>
                      </a:lnTo>
                      <a:lnTo>
                        <a:pt x="73" y="115"/>
                      </a:lnTo>
                      <a:lnTo>
                        <a:pt x="67" y="0"/>
                      </a:lnTo>
                      <a:lnTo>
                        <a:pt x="57" y="3"/>
                      </a:lnTo>
                      <a:lnTo>
                        <a:pt x="46" y="8"/>
                      </a:lnTo>
                      <a:lnTo>
                        <a:pt x="36" y="13"/>
                      </a:lnTo>
                      <a:lnTo>
                        <a:pt x="27" y="17"/>
                      </a:lnTo>
                      <a:lnTo>
                        <a:pt x="19" y="23"/>
                      </a:lnTo>
                      <a:lnTo>
                        <a:pt x="11" y="27"/>
                      </a:lnTo>
                      <a:lnTo>
                        <a:pt x="5" y="32"/>
                      </a:lnTo>
                      <a:lnTo>
                        <a:pt x="0" y="35"/>
                      </a:lnTo>
                      <a:lnTo>
                        <a:pt x="4" y="45"/>
                      </a:lnTo>
                      <a:lnTo>
                        <a:pt x="9" y="56"/>
                      </a:lnTo>
                      <a:lnTo>
                        <a:pt x="14" y="68"/>
                      </a:lnTo>
                      <a:lnTo>
                        <a:pt x="20" y="83"/>
                      </a:lnTo>
                      <a:lnTo>
                        <a:pt x="25" y="96"/>
                      </a:lnTo>
                      <a:lnTo>
                        <a:pt x="28" y="107"/>
                      </a:lnTo>
                      <a:lnTo>
                        <a:pt x="30" y="116"/>
                      </a:lnTo>
                      <a:lnTo>
                        <a:pt x="29" y="121"/>
                      </a:lnTo>
                      <a:lnTo>
                        <a:pt x="27" y="125"/>
                      </a:lnTo>
                      <a:lnTo>
                        <a:pt x="22" y="136"/>
                      </a:lnTo>
                      <a:lnTo>
                        <a:pt x="18" y="145"/>
                      </a:lnTo>
                      <a:lnTo>
                        <a:pt x="15" y="149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3" name="Freeform 87"/>
                <p:cNvSpPr>
                  <a:spLocks/>
                </p:cNvSpPr>
                <p:nvPr/>
              </p:nvSpPr>
              <p:spPr bwMode="auto">
                <a:xfrm>
                  <a:off x="4344988" y="1763713"/>
                  <a:ext cx="242888" cy="276225"/>
                </a:xfrm>
                <a:custGeom>
                  <a:avLst/>
                  <a:gdLst>
                    <a:gd name="T0" fmla="*/ 2147483647 w 153"/>
                    <a:gd name="T1" fmla="*/ 2147483647 h 174"/>
                    <a:gd name="T2" fmla="*/ 2147483647 w 153"/>
                    <a:gd name="T3" fmla="*/ 0 h 174"/>
                    <a:gd name="T4" fmla="*/ 2147483647 w 153"/>
                    <a:gd name="T5" fmla="*/ 2147483647 h 174"/>
                    <a:gd name="T6" fmla="*/ 2147483647 w 153"/>
                    <a:gd name="T7" fmla="*/ 2147483647 h 174"/>
                    <a:gd name="T8" fmla="*/ 2147483647 w 153"/>
                    <a:gd name="T9" fmla="*/ 2147483647 h 174"/>
                    <a:gd name="T10" fmla="*/ 2147483647 w 153"/>
                    <a:gd name="T11" fmla="*/ 2147483647 h 174"/>
                    <a:gd name="T12" fmla="*/ 2147483647 w 153"/>
                    <a:gd name="T13" fmla="*/ 2147483647 h 174"/>
                    <a:gd name="T14" fmla="*/ 0 w 153"/>
                    <a:gd name="T15" fmla="*/ 2147483647 h 174"/>
                    <a:gd name="T16" fmla="*/ 2147483647 w 153"/>
                    <a:gd name="T17" fmla="*/ 2147483647 h 174"/>
                    <a:gd name="T18" fmla="*/ 2147483647 w 153"/>
                    <a:gd name="T19" fmla="*/ 2147483647 h 174"/>
                    <a:gd name="T20" fmla="*/ 2147483647 w 153"/>
                    <a:gd name="T21" fmla="*/ 2147483647 h 174"/>
                    <a:gd name="T22" fmla="*/ 2147483647 w 153"/>
                    <a:gd name="T23" fmla="*/ 2147483647 h 174"/>
                    <a:gd name="T24" fmla="*/ 2147483647 w 153"/>
                    <a:gd name="T25" fmla="*/ 2147483647 h 174"/>
                    <a:gd name="T26" fmla="*/ 2147483647 w 153"/>
                    <a:gd name="T27" fmla="*/ 2147483647 h 174"/>
                    <a:gd name="T28" fmla="*/ 2147483647 w 153"/>
                    <a:gd name="T29" fmla="*/ 2147483647 h 174"/>
                    <a:gd name="T30" fmla="*/ 2147483647 w 153"/>
                    <a:gd name="T31" fmla="*/ 2147483647 h 174"/>
                    <a:gd name="T32" fmla="*/ 2147483647 w 153"/>
                    <a:gd name="T33" fmla="*/ 2147483647 h 174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153"/>
                    <a:gd name="T52" fmla="*/ 0 h 174"/>
                    <a:gd name="T53" fmla="*/ 153 w 153"/>
                    <a:gd name="T54" fmla="*/ 174 h 174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153" h="174">
                      <a:moveTo>
                        <a:pt x="153" y="19"/>
                      </a:moveTo>
                      <a:lnTo>
                        <a:pt x="146" y="0"/>
                      </a:lnTo>
                      <a:lnTo>
                        <a:pt x="127" y="5"/>
                      </a:lnTo>
                      <a:lnTo>
                        <a:pt x="97" y="8"/>
                      </a:lnTo>
                      <a:lnTo>
                        <a:pt x="73" y="8"/>
                      </a:lnTo>
                      <a:lnTo>
                        <a:pt x="53" y="18"/>
                      </a:lnTo>
                      <a:lnTo>
                        <a:pt x="1" y="9"/>
                      </a:lnTo>
                      <a:lnTo>
                        <a:pt x="0" y="57"/>
                      </a:lnTo>
                      <a:lnTo>
                        <a:pt x="12" y="97"/>
                      </a:lnTo>
                      <a:lnTo>
                        <a:pt x="40" y="125"/>
                      </a:lnTo>
                      <a:lnTo>
                        <a:pt x="54" y="173"/>
                      </a:lnTo>
                      <a:lnTo>
                        <a:pt x="57" y="174"/>
                      </a:lnTo>
                      <a:lnTo>
                        <a:pt x="103" y="173"/>
                      </a:lnTo>
                      <a:lnTo>
                        <a:pt x="129" y="131"/>
                      </a:lnTo>
                      <a:lnTo>
                        <a:pt x="150" y="78"/>
                      </a:lnTo>
                      <a:lnTo>
                        <a:pt x="146" y="41"/>
                      </a:lnTo>
                      <a:lnTo>
                        <a:pt x="153" y="19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4" name="Freeform 88"/>
                <p:cNvSpPr>
                  <a:spLocks/>
                </p:cNvSpPr>
                <p:nvPr/>
              </p:nvSpPr>
              <p:spPr bwMode="auto">
                <a:xfrm>
                  <a:off x="4237038" y="1778000"/>
                  <a:ext cx="192088" cy="260350"/>
                </a:xfrm>
                <a:custGeom>
                  <a:avLst/>
                  <a:gdLst>
                    <a:gd name="T0" fmla="*/ 2147483647 w 121"/>
                    <a:gd name="T1" fmla="*/ 2147483647 h 164"/>
                    <a:gd name="T2" fmla="*/ 2147483647 w 121"/>
                    <a:gd name="T3" fmla="*/ 2147483647 h 164"/>
                    <a:gd name="T4" fmla="*/ 2147483647 w 121"/>
                    <a:gd name="T5" fmla="*/ 0 h 164"/>
                    <a:gd name="T6" fmla="*/ 2147483647 w 121"/>
                    <a:gd name="T7" fmla="*/ 0 h 164"/>
                    <a:gd name="T8" fmla="*/ 2147483647 w 121"/>
                    <a:gd name="T9" fmla="*/ 2147483647 h 164"/>
                    <a:gd name="T10" fmla="*/ 2147483647 w 121"/>
                    <a:gd name="T11" fmla="*/ 2147483647 h 164"/>
                    <a:gd name="T12" fmla="*/ 2147483647 w 121"/>
                    <a:gd name="T13" fmla="*/ 2147483647 h 164"/>
                    <a:gd name="T14" fmla="*/ 2147483647 w 121"/>
                    <a:gd name="T15" fmla="*/ 2147483647 h 164"/>
                    <a:gd name="T16" fmla="*/ 2147483647 w 121"/>
                    <a:gd name="T17" fmla="*/ 2147483647 h 164"/>
                    <a:gd name="T18" fmla="*/ 2147483647 w 121"/>
                    <a:gd name="T19" fmla="*/ 2147483647 h 164"/>
                    <a:gd name="T20" fmla="*/ 2147483647 w 121"/>
                    <a:gd name="T21" fmla="*/ 2147483647 h 164"/>
                    <a:gd name="T22" fmla="*/ 2147483647 w 121"/>
                    <a:gd name="T23" fmla="*/ 2147483647 h 164"/>
                    <a:gd name="T24" fmla="*/ 0 w 121"/>
                    <a:gd name="T25" fmla="*/ 2147483647 h 164"/>
                    <a:gd name="T26" fmla="*/ 2147483647 w 121"/>
                    <a:gd name="T27" fmla="*/ 2147483647 h 164"/>
                    <a:gd name="T28" fmla="*/ 2147483647 w 121"/>
                    <a:gd name="T29" fmla="*/ 2147483647 h 164"/>
                    <a:gd name="T30" fmla="*/ 2147483647 w 121"/>
                    <a:gd name="T31" fmla="*/ 2147483647 h 164"/>
                    <a:gd name="T32" fmla="*/ 2147483647 w 121"/>
                    <a:gd name="T33" fmla="*/ 2147483647 h 164"/>
                    <a:gd name="T34" fmla="*/ 2147483647 w 121"/>
                    <a:gd name="T35" fmla="*/ 2147483647 h 164"/>
                    <a:gd name="T36" fmla="*/ 2147483647 w 121"/>
                    <a:gd name="T37" fmla="*/ 2147483647 h 164"/>
                    <a:gd name="T38" fmla="*/ 2147483647 w 121"/>
                    <a:gd name="T39" fmla="*/ 2147483647 h 164"/>
                    <a:gd name="T40" fmla="*/ 2147483647 w 121"/>
                    <a:gd name="T41" fmla="*/ 2147483647 h 1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21"/>
                    <a:gd name="T64" fmla="*/ 0 h 164"/>
                    <a:gd name="T65" fmla="*/ 121 w 121"/>
                    <a:gd name="T66" fmla="*/ 164 h 1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21" h="164">
                      <a:moveTo>
                        <a:pt x="80" y="88"/>
                      </a:moveTo>
                      <a:lnTo>
                        <a:pt x="68" y="48"/>
                      </a:lnTo>
                      <a:lnTo>
                        <a:pt x="69" y="0"/>
                      </a:lnTo>
                      <a:lnTo>
                        <a:pt x="68" y="0"/>
                      </a:lnTo>
                      <a:lnTo>
                        <a:pt x="54" y="25"/>
                      </a:lnTo>
                      <a:lnTo>
                        <a:pt x="48" y="42"/>
                      </a:lnTo>
                      <a:lnTo>
                        <a:pt x="34" y="33"/>
                      </a:lnTo>
                      <a:lnTo>
                        <a:pt x="20" y="34"/>
                      </a:lnTo>
                      <a:lnTo>
                        <a:pt x="20" y="31"/>
                      </a:lnTo>
                      <a:lnTo>
                        <a:pt x="19" y="26"/>
                      </a:lnTo>
                      <a:lnTo>
                        <a:pt x="14" y="24"/>
                      </a:lnTo>
                      <a:lnTo>
                        <a:pt x="5" y="30"/>
                      </a:lnTo>
                      <a:lnTo>
                        <a:pt x="0" y="44"/>
                      </a:lnTo>
                      <a:lnTo>
                        <a:pt x="4" y="60"/>
                      </a:lnTo>
                      <a:lnTo>
                        <a:pt x="11" y="73"/>
                      </a:lnTo>
                      <a:lnTo>
                        <a:pt x="14" y="79"/>
                      </a:lnTo>
                      <a:lnTo>
                        <a:pt x="41" y="89"/>
                      </a:lnTo>
                      <a:lnTo>
                        <a:pt x="69" y="126"/>
                      </a:lnTo>
                      <a:lnTo>
                        <a:pt x="121" y="164"/>
                      </a:lnTo>
                      <a:lnTo>
                        <a:pt x="108" y="116"/>
                      </a:lnTo>
                      <a:lnTo>
                        <a:pt x="80" y="88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5" name="Freeform 89"/>
                <p:cNvSpPr>
                  <a:spLocks/>
                </p:cNvSpPr>
                <p:nvPr/>
              </p:nvSpPr>
              <p:spPr bwMode="auto">
                <a:xfrm>
                  <a:off x="4197351" y="1522413"/>
                  <a:ext cx="161925" cy="192088"/>
                </a:xfrm>
                <a:custGeom>
                  <a:avLst/>
                  <a:gdLst>
                    <a:gd name="T0" fmla="*/ 2147483647 w 102"/>
                    <a:gd name="T1" fmla="*/ 0 h 121"/>
                    <a:gd name="T2" fmla="*/ 2147483647 w 102"/>
                    <a:gd name="T3" fmla="*/ 2147483647 h 121"/>
                    <a:gd name="T4" fmla="*/ 2147483647 w 102"/>
                    <a:gd name="T5" fmla="*/ 2147483647 h 121"/>
                    <a:gd name="T6" fmla="*/ 2147483647 w 102"/>
                    <a:gd name="T7" fmla="*/ 2147483647 h 121"/>
                    <a:gd name="T8" fmla="*/ 2147483647 w 102"/>
                    <a:gd name="T9" fmla="*/ 2147483647 h 121"/>
                    <a:gd name="T10" fmla="*/ 2147483647 w 102"/>
                    <a:gd name="T11" fmla="*/ 2147483647 h 121"/>
                    <a:gd name="T12" fmla="*/ 2147483647 w 102"/>
                    <a:gd name="T13" fmla="*/ 2147483647 h 121"/>
                    <a:gd name="T14" fmla="*/ 2147483647 w 102"/>
                    <a:gd name="T15" fmla="*/ 2147483647 h 121"/>
                    <a:gd name="T16" fmla="*/ 2147483647 w 102"/>
                    <a:gd name="T17" fmla="*/ 2147483647 h 121"/>
                    <a:gd name="T18" fmla="*/ 2147483647 w 102"/>
                    <a:gd name="T19" fmla="*/ 2147483647 h 121"/>
                    <a:gd name="T20" fmla="*/ 2147483647 w 102"/>
                    <a:gd name="T21" fmla="*/ 2147483647 h 121"/>
                    <a:gd name="T22" fmla="*/ 2147483647 w 102"/>
                    <a:gd name="T23" fmla="*/ 2147483647 h 121"/>
                    <a:gd name="T24" fmla="*/ 2147483647 w 102"/>
                    <a:gd name="T25" fmla="*/ 2147483647 h 121"/>
                    <a:gd name="T26" fmla="*/ 2147483647 w 102"/>
                    <a:gd name="T27" fmla="*/ 2147483647 h 121"/>
                    <a:gd name="T28" fmla="*/ 2147483647 w 102"/>
                    <a:gd name="T29" fmla="*/ 2147483647 h 121"/>
                    <a:gd name="T30" fmla="*/ 2147483647 w 102"/>
                    <a:gd name="T31" fmla="*/ 2147483647 h 121"/>
                    <a:gd name="T32" fmla="*/ 0 w 102"/>
                    <a:gd name="T33" fmla="*/ 2147483647 h 121"/>
                    <a:gd name="T34" fmla="*/ 2147483647 w 102"/>
                    <a:gd name="T35" fmla="*/ 2147483647 h 121"/>
                    <a:gd name="T36" fmla="*/ 2147483647 w 102"/>
                    <a:gd name="T37" fmla="*/ 2147483647 h 121"/>
                    <a:gd name="T38" fmla="*/ 2147483647 w 102"/>
                    <a:gd name="T39" fmla="*/ 2147483647 h 121"/>
                    <a:gd name="T40" fmla="*/ 2147483647 w 102"/>
                    <a:gd name="T41" fmla="*/ 2147483647 h 121"/>
                    <a:gd name="T42" fmla="*/ 2147483647 w 102"/>
                    <a:gd name="T43" fmla="*/ 2147483647 h 121"/>
                    <a:gd name="T44" fmla="*/ 2147483647 w 102"/>
                    <a:gd name="T45" fmla="*/ 2147483647 h 121"/>
                    <a:gd name="T46" fmla="*/ 2147483647 w 102"/>
                    <a:gd name="T47" fmla="*/ 2147483647 h 121"/>
                    <a:gd name="T48" fmla="*/ 2147483647 w 102"/>
                    <a:gd name="T49" fmla="*/ 2147483647 h 121"/>
                    <a:gd name="T50" fmla="*/ 2147483647 w 102"/>
                    <a:gd name="T51" fmla="*/ 2147483647 h 121"/>
                    <a:gd name="T52" fmla="*/ 2147483647 w 102"/>
                    <a:gd name="T53" fmla="*/ 2147483647 h 121"/>
                    <a:gd name="T54" fmla="*/ 2147483647 w 102"/>
                    <a:gd name="T55" fmla="*/ 2147483647 h 121"/>
                    <a:gd name="T56" fmla="*/ 2147483647 w 102"/>
                    <a:gd name="T57" fmla="*/ 2147483647 h 121"/>
                    <a:gd name="T58" fmla="*/ 2147483647 w 102"/>
                    <a:gd name="T59" fmla="*/ 2147483647 h 121"/>
                    <a:gd name="T60" fmla="*/ 2147483647 w 102"/>
                    <a:gd name="T61" fmla="*/ 2147483647 h 121"/>
                    <a:gd name="T62" fmla="*/ 2147483647 w 102"/>
                    <a:gd name="T63" fmla="*/ 2147483647 h 121"/>
                    <a:gd name="T64" fmla="*/ 2147483647 w 102"/>
                    <a:gd name="T65" fmla="*/ 2147483647 h 121"/>
                    <a:gd name="T66" fmla="*/ 2147483647 w 102"/>
                    <a:gd name="T67" fmla="*/ 2147483647 h 121"/>
                    <a:gd name="T68" fmla="*/ 2147483647 w 102"/>
                    <a:gd name="T69" fmla="*/ 2147483647 h 121"/>
                    <a:gd name="T70" fmla="*/ 2147483647 w 102"/>
                    <a:gd name="T71" fmla="*/ 2147483647 h 121"/>
                    <a:gd name="T72" fmla="*/ 2147483647 w 102"/>
                    <a:gd name="T73" fmla="*/ 0 h 121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w 102"/>
                    <a:gd name="T112" fmla="*/ 0 h 121"/>
                    <a:gd name="T113" fmla="*/ 102 w 102"/>
                    <a:gd name="T114" fmla="*/ 121 h 121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T111" t="T112" r="T113" b="T114"/>
                  <a:pathLst>
                    <a:path w="102" h="121">
                      <a:moveTo>
                        <a:pt x="102" y="0"/>
                      </a:moveTo>
                      <a:lnTo>
                        <a:pt x="97" y="1"/>
                      </a:lnTo>
                      <a:lnTo>
                        <a:pt x="90" y="2"/>
                      </a:lnTo>
                      <a:lnTo>
                        <a:pt x="84" y="5"/>
                      </a:lnTo>
                      <a:lnTo>
                        <a:pt x="77" y="7"/>
                      </a:lnTo>
                      <a:lnTo>
                        <a:pt x="70" y="9"/>
                      </a:lnTo>
                      <a:lnTo>
                        <a:pt x="65" y="12"/>
                      </a:lnTo>
                      <a:lnTo>
                        <a:pt x="58" y="14"/>
                      </a:lnTo>
                      <a:lnTo>
                        <a:pt x="52" y="17"/>
                      </a:lnTo>
                      <a:lnTo>
                        <a:pt x="37" y="26"/>
                      </a:lnTo>
                      <a:lnTo>
                        <a:pt x="26" y="38"/>
                      </a:lnTo>
                      <a:lnTo>
                        <a:pt x="17" y="49"/>
                      </a:lnTo>
                      <a:lnTo>
                        <a:pt x="10" y="62"/>
                      </a:lnTo>
                      <a:lnTo>
                        <a:pt x="5" y="75"/>
                      </a:lnTo>
                      <a:lnTo>
                        <a:pt x="2" y="90"/>
                      </a:lnTo>
                      <a:lnTo>
                        <a:pt x="1" y="105"/>
                      </a:lnTo>
                      <a:lnTo>
                        <a:pt x="0" y="121"/>
                      </a:lnTo>
                      <a:lnTo>
                        <a:pt x="1" y="121"/>
                      </a:lnTo>
                      <a:lnTo>
                        <a:pt x="4" y="120"/>
                      </a:lnTo>
                      <a:lnTo>
                        <a:pt x="10" y="119"/>
                      </a:lnTo>
                      <a:lnTo>
                        <a:pt x="17" y="118"/>
                      </a:lnTo>
                      <a:lnTo>
                        <a:pt x="24" y="118"/>
                      </a:lnTo>
                      <a:lnTo>
                        <a:pt x="31" y="116"/>
                      </a:lnTo>
                      <a:lnTo>
                        <a:pt x="39" y="115"/>
                      </a:lnTo>
                      <a:lnTo>
                        <a:pt x="47" y="115"/>
                      </a:lnTo>
                      <a:lnTo>
                        <a:pt x="52" y="115"/>
                      </a:lnTo>
                      <a:lnTo>
                        <a:pt x="58" y="115"/>
                      </a:lnTo>
                      <a:lnTo>
                        <a:pt x="65" y="116"/>
                      </a:lnTo>
                      <a:lnTo>
                        <a:pt x="73" y="116"/>
                      </a:lnTo>
                      <a:lnTo>
                        <a:pt x="68" y="90"/>
                      </a:lnTo>
                      <a:lnTo>
                        <a:pt x="69" y="69"/>
                      </a:lnTo>
                      <a:lnTo>
                        <a:pt x="73" y="49"/>
                      </a:lnTo>
                      <a:lnTo>
                        <a:pt x="77" y="33"/>
                      </a:lnTo>
                      <a:lnTo>
                        <a:pt x="84" y="21"/>
                      </a:lnTo>
                      <a:lnTo>
                        <a:pt x="91" y="12"/>
                      </a:lnTo>
                      <a:lnTo>
                        <a:pt x="98" y="5"/>
                      </a:lnTo>
                      <a:lnTo>
                        <a:pt x="102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6" name="Freeform 90"/>
                <p:cNvSpPr>
                  <a:spLocks/>
                </p:cNvSpPr>
                <p:nvPr/>
              </p:nvSpPr>
              <p:spPr bwMode="auto">
                <a:xfrm>
                  <a:off x="4291013" y="1516063"/>
                  <a:ext cx="344488" cy="236538"/>
                </a:xfrm>
                <a:custGeom>
                  <a:avLst/>
                  <a:gdLst>
                    <a:gd name="T0" fmla="*/ 2147483647 w 217"/>
                    <a:gd name="T1" fmla="*/ 2147483647 h 149"/>
                    <a:gd name="T2" fmla="*/ 2147483647 w 217"/>
                    <a:gd name="T3" fmla="*/ 2147483647 h 149"/>
                    <a:gd name="T4" fmla="*/ 2147483647 w 217"/>
                    <a:gd name="T5" fmla="*/ 2147483647 h 149"/>
                    <a:gd name="T6" fmla="*/ 2147483647 w 217"/>
                    <a:gd name="T7" fmla="*/ 2147483647 h 149"/>
                    <a:gd name="T8" fmla="*/ 2147483647 w 217"/>
                    <a:gd name="T9" fmla="*/ 2147483647 h 149"/>
                    <a:gd name="T10" fmla="*/ 2147483647 w 217"/>
                    <a:gd name="T11" fmla="*/ 2147483647 h 149"/>
                    <a:gd name="T12" fmla="*/ 2147483647 w 217"/>
                    <a:gd name="T13" fmla="*/ 2147483647 h 149"/>
                    <a:gd name="T14" fmla="*/ 2147483647 w 217"/>
                    <a:gd name="T15" fmla="*/ 2147483647 h 149"/>
                    <a:gd name="T16" fmla="*/ 2147483647 w 217"/>
                    <a:gd name="T17" fmla="*/ 2147483647 h 149"/>
                    <a:gd name="T18" fmla="*/ 2147483647 w 217"/>
                    <a:gd name="T19" fmla="*/ 0 h 149"/>
                    <a:gd name="T20" fmla="*/ 2147483647 w 217"/>
                    <a:gd name="T21" fmla="*/ 2147483647 h 149"/>
                    <a:gd name="T22" fmla="*/ 2147483647 w 217"/>
                    <a:gd name="T23" fmla="*/ 2147483647 h 149"/>
                    <a:gd name="T24" fmla="*/ 2147483647 w 217"/>
                    <a:gd name="T25" fmla="*/ 2147483647 h 149"/>
                    <a:gd name="T26" fmla="*/ 2147483647 w 217"/>
                    <a:gd name="T27" fmla="*/ 2147483647 h 149"/>
                    <a:gd name="T28" fmla="*/ 2147483647 w 217"/>
                    <a:gd name="T29" fmla="*/ 2147483647 h 149"/>
                    <a:gd name="T30" fmla="*/ 2147483647 w 217"/>
                    <a:gd name="T31" fmla="*/ 2147483647 h 149"/>
                    <a:gd name="T32" fmla="*/ 2147483647 w 217"/>
                    <a:gd name="T33" fmla="*/ 2147483647 h 149"/>
                    <a:gd name="T34" fmla="*/ 2147483647 w 217"/>
                    <a:gd name="T35" fmla="*/ 2147483647 h 149"/>
                    <a:gd name="T36" fmla="*/ 2147483647 w 217"/>
                    <a:gd name="T37" fmla="*/ 2147483647 h 149"/>
                    <a:gd name="T38" fmla="*/ 2147483647 w 217"/>
                    <a:gd name="T39" fmla="*/ 2147483647 h 149"/>
                    <a:gd name="T40" fmla="*/ 2147483647 w 217"/>
                    <a:gd name="T41" fmla="*/ 2147483647 h 149"/>
                    <a:gd name="T42" fmla="*/ 2147483647 w 217"/>
                    <a:gd name="T43" fmla="*/ 2147483647 h 149"/>
                    <a:gd name="T44" fmla="*/ 2147483647 w 217"/>
                    <a:gd name="T45" fmla="*/ 2147483647 h 149"/>
                    <a:gd name="T46" fmla="*/ 2147483647 w 217"/>
                    <a:gd name="T47" fmla="*/ 2147483647 h 149"/>
                    <a:gd name="T48" fmla="*/ 2147483647 w 217"/>
                    <a:gd name="T49" fmla="*/ 2147483647 h 149"/>
                    <a:gd name="T50" fmla="*/ 2147483647 w 217"/>
                    <a:gd name="T51" fmla="*/ 2147483647 h 149"/>
                    <a:gd name="T52" fmla="*/ 2147483647 w 217"/>
                    <a:gd name="T53" fmla="*/ 2147483647 h 149"/>
                    <a:gd name="T54" fmla="*/ 0 w 217"/>
                    <a:gd name="T55" fmla="*/ 2147483647 h 149"/>
                    <a:gd name="T56" fmla="*/ 2147483647 w 217"/>
                    <a:gd name="T57" fmla="*/ 2147483647 h 149"/>
                    <a:gd name="T58" fmla="*/ 2147483647 w 217"/>
                    <a:gd name="T59" fmla="*/ 2147483647 h 149"/>
                    <a:gd name="T60" fmla="*/ 2147483647 w 217"/>
                    <a:gd name="T61" fmla="*/ 2147483647 h 149"/>
                    <a:gd name="T62" fmla="*/ 2147483647 w 217"/>
                    <a:gd name="T63" fmla="*/ 2147483647 h 149"/>
                    <a:gd name="T64" fmla="*/ 2147483647 w 217"/>
                    <a:gd name="T65" fmla="*/ 2147483647 h 149"/>
                    <a:gd name="T66" fmla="*/ 2147483647 w 217"/>
                    <a:gd name="T67" fmla="*/ 2147483647 h 149"/>
                    <a:gd name="T68" fmla="*/ 2147483647 w 217"/>
                    <a:gd name="T69" fmla="*/ 2147483647 h 149"/>
                    <a:gd name="T70" fmla="*/ 2147483647 w 217"/>
                    <a:gd name="T71" fmla="*/ 2147483647 h 149"/>
                    <a:gd name="T72" fmla="*/ 2147483647 w 217"/>
                    <a:gd name="T73" fmla="*/ 2147483647 h 149"/>
                    <a:gd name="T74" fmla="*/ 2147483647 w 217"/>
                    <a:gd name="T75" fmla="*/ 2147483647 h 149"/>
                    <a:gd name="T76" fmla="*/ 2147483647 w 217"/>
                    <a:gd name="T77" fmla="*/ 2147483647 h 149"/>
                    <a:gd name="T78" fmla="*/ 2147483647 w 217"/>
                    <a:gd name="T79" fmla="*/ 2147483647 h 149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217"/>
                    <a:gd name="T121" fmla="*/ 0 h 149"/>
                    <a:gd name="T122" fmla="*/ 217 w 217"/>
                    <a:gd name="T123" fmla="*/ 149 h 149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217" h="149">
                      <a:moveTo>
                        <a:pt x="207" y="110"/>
                      </a:moveTo>
                      <a:lnTo>
                        <a:pt x="199" y="107"/>
                      </a:lnTo>
                      <a:lnTo>
                        <a:pt x="192" y="100"/>
                      </a:lnTo>
                      <a:lnTo>
                        <a:pt x="186" y="91"/>
                      </a:lnTo>
                      <a:lnTo>
                        <a:pt x="184" y="83"/>
                      </a:lnTo>
                      <a:lnTo>
                        <a:pt x="181" y="77"/>
                      </a:lnTo>
                      <a:lnTo>
                        <a:pt x="178" y="73"/>
                      </a:lnTo>
                      <a:lnTo>
                        <a:pt x="175" y="71"/>
                      </a:lnTo>
                      <a:lnTo>
                        <a:pt x="172" y="70"/>
                      </a:lnTo>
                      <a:lnTo>
                        <a:pt x="172" y="68"/>
                      </a:lnTo>
                      <a:lnTo>
                        <a:pt x="171" y="62"/>
                      </a:lnTo>
                      <a:lnTo>
                        <a:pt x="169" y="53"/>
                      </a:lnTo>
                      <a:lnTo>
                        <a:pt x="164" y="43"/>
                      </a:lnTo>
                      <a:lnTo>
                        <a:pt x="157" y="32"/>
                      </a:lnTo>
                      <a:lnTo>
                        <a:pt x="148" y="21"/>
                      </a:lnTo>
                      <a:lnTo>
                        <a:pt x="136" y="13"/>
                      </a:lnTo>
                      <a:lnTo>
                        <a:pt x="120" y="8"/>
                      </a:lnTo>
                      <a:lnTo>
                        <a:pt x="117" y="5"/>
                      </a:lnTo>
                      <a:lnTo>
                        <a:pt x="111" y="2"/>
                      </a:lnTo>
                      <a:lnTo>
                        <a:pt x="101" y="0"/>
                      </a:lnTo>
                      <a:lnTo>
                        <a:pt x="91" y="2"/>
                      </a:lnTo>
                      <a:lnTo>
                        <a:pt x="90" y="2"/>
                      </a:lnTo>
                      <a:lnTo>
                        <a:pt x="88" y="2"/>
                      </a:lnTo>
                      <a:lnTo>
                        <a:pt x="83" y="2"/>
                      </a:lnTo>
                      <a:lnTo>
                        <a:pt x="78" y="1"/>
                      </a:lnTo>
                      <a:lnTo>
                        <a:pt x="71" y="2"/>
                      </a:lnTo>
                      <a:lnTo>
                        <a:pt x="63" y="2"/>
                      </a:lnTo>
                      <a:lnTo>
                        <a:pt x="54" y="3"/>
                      </a:lnTo>
                      <a:lnTo>
                        <a:pt x="43" y="4"/>
                      </a:lnTo>
                      <a:lnTo>
                        <a:pt x="39" y="9"/>
                      </a:lnTo>
                      <a:lnTo>
                        <a:pt x="32" y="16"/>
                      </a:lnTo>
                      <a:lnTo>
                        <a:pt x="25" y="25"/>
                      </a:lnTo>
                      <a:lnTo>
                        <a:pt x="18" y="37"/>
                      </a:lnTo>
                      <a:lnTo>
                        <a:pt x="14" y="53"/>
                      </a:lnTo>
                      <a:lnTo>
                        <a:pt x="10" y="73"/>
                      </a:lnTo>
                      <a:lnTo>
                        <a:pt x="9" y="94"/>
                      </a:lnTo>
                      <a:lnTo>
                        <a:pt x="14" y="120"/>
                      </a:lnTo>
                      <a:lnTo>
                        <a:pt x="30" y="120"/>
                      </a:lnTo>
                      <a:lnTo>
                        <a:pt x="47" y="122"/>
                      </a:lnTo>
                      <a:lnTo>
                        <a:pt x="64" y="122"/>
                      </a:lnTo>
                      <a:lnTo>
                        <a:pt x="81" y="122"/>
                      </a:lnTo>
                      <a:lnTo>
                        <a:pt x="96" y="123"/>
                      </a:lnTo>
                      <a:lnTo>
                        <a:pt x="107" y="123"/>
                      </a:lnTo>
                      <a:lnTo>
                        <a:pt x="115" y="123"/>
                      </a:lnTo>
                      <a:lnTo>
                        <a:pt x="119" y="123"/>
                      </a:lnTo>
                      <a:lnTo>
                        <a:pt x="114" y="123"/>
                      </a:lnTo>
                      <a:lnTo>
                        <a:pt x="105" y="124"/>
                      </a:lnTo>
                      <a:lnTo>
                        <a:pt x="91" y="124"/>
                      </a:lnTo>
                      <a:lnTo>
                        <a:pt x="74" y="125"/>
                      </a:lnTo>
                      <a:lnTo>
                        <a:pt x="57" y="126"/>
                      </a:lnTo>
                      <a:lnTo>
                        <a:pt x="39" y="126"/>
                      </a:lnTo>
                      <a:lnTo>
                        <a:pt x="20" y="127"/>
                      </a:lnTo>
                      <a:lnTo>
                        <a:pt x="6" y="127"/>
                      </a:lnTo>
                      <a:lnTo>
                        <a:pt x="4" y="130"/>
                      </a:lnTo>
                      <a:lnTo>
                        <a:pt x="2" y="133"/>
                      </a:lnTo>
                      <a:lnTo>
                        <a:pt x="0" y="136"/>
                      </a:lnTo>
                      <a:lnTo>
                        <a:pt x="1" y="140"/>
                      </a:lnTo>
                      <a:lnTo>
                        <a:pt x="3" y="141"/>
                      </a:lnTo>
                      <a:lnTo>
                        <a:pt x="4" y="143"/>
                      </a:lnTo>
                      <a:lnTo>
                        <a:pt x="7" y="145"/>
                      </a:lnTo>
                      <a:lnTo>
                        <a:pt x="8" y="148"/>
                      </a:lnTo>
                      <a:lnTo>
                        <a:pt x="17" y="149"/>
                      </a:lnTo>
                      <a:lnTo>
                        <a:pt x="34" y="149"/>
                      </a:lnTo>
                      <a:lnTo>
                        <a:pt x="56" y="149"/>
                      </a:lnTo>
                      <a:lnTo>
                        <a:pt x="80" y="148"/>
                      </a:lnTo>
                      <a:lnTo>
                        <a:pt x="103" y="147"/>
                      </a:lnTo>
                      <a:lnTo>
                        <a:pt x="124" y="145"/>
                      </a:lnTo>
                      <a:lnTo>
                        <a:pt x="141" y="144"/>
                      </a:lnTo>
                      <a:lnTo>
                        <a:pt x="151" y="143"/>
                      </a:lnTo>
                      <a:lnTo>
                        <a:pt x="156" y="143"/>
                      </a:lnTo>
                      <a:lnTo>
                        <a:pt x="164" y="142"/>
                      </a:lnTo>
                      <a:lnTo>
                        <a:pt x="172" y="142"/>
                      </a:lnTo>
                      <a:lnTo>
                        <a:pt x="181" y="141"/>
                      </a:lnTo>
                      <a:lnTo>
                        <a:pt x="191" y="140"/>
                      </a:lnTo>
                      <a:lnTo>
                        <a:pt x="199" y="138"/>
                      </a:lnTo>
                      <a:lnTo>
                        <a:pt x="207" y="135"/>
                      </a:lnTo>
                      <a:lnTo>
                        <a:pt x="212" y="132"/>
                      </a:lnTo>
                      <a:lnTo>
                        <a:pt x="217" y="126"/>
                      </a:lnTo>
                      <a:lnTo>
                        <a:pt x="217" y="119"/>
                      </a:lnTo>
                      <a:lnTo>
                        <a:pt x="212" y="114"/>
                      </a:lnTo>
                      <a:lnTo>
                        <a:pt x="207" y="11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7" name="Freeform 91"/>
                <p:cNvSpPr>
                  <a:spLocks/>
                </p:cNvSpPr>
                <p:nvPr/>
              </p:nvSpPr>
              <p:spPr bwMode="auto">
                <a:xfrm>
                  <a:off x="4194176" y="1717675"/>
                  <a:ext cx="114300" cy="36513"/>
                </a:xfrm>
                <a:custGeom>
                  <a:avLst/>
                  <a:gdLst>
                    <a:gd name="T0" fmla="*/ 2147483647 w 72"/>
                    <a:gd name="T1" fmla="*/ 0 h 23"/>
                    <a:gd name="T2" fmla="*/ 2147483647 w 72"/>
                    <a:gd name="T3" fmla="*/ 0 h 23"/>
                    <a:gd name="T4" fmla="*/ 2147483647 w 72"/>
                    <a:gd name="T5" fmla="*/ 0 h 23"/>
                    <a:gd name="T6" fmla="*/ 2147483647 w 72"/>
                    <a:gd name="T7" fmla="*/ 0 h 23"/>
                    <a:gd name="T8" fmla="*/ 2147483647 w 72"/>
                    <a:gd name="T9" fmla="*/ 0 h 23"/>
                    <a:gd name="T10" fmla="*/ 2147483647 w 72"/>
                    <a:gd name="T11" fmla="*/ 0 h 23"/>
                    <a:gd name="T12" fmla="*/ 2147483647 w 72"/>
                    <a:gd name="T13" fmla="*/ 2147483647 h 23"/>
                    <a:gd name="T14" fmla="*/ 2147483647 w 72"/>
                    <a:gd name="T15" fmla="*/ 2147483647 h 23"/>
                    <a:gd name="T16" fmla="*/ 2147483647 w 72"/>
                    <a:gd name="T17" fmla="*/ 2147483647 h 23"/>
                    <a:gd name="T18" fmla="*/ 2147483647 w 72"/>
                    <a:gd name="T19" fmla="*/ 2147483647 h 23"/>
                    <a:gd name="T20" fmla="*/ 2147483647 w 72"/>
                    <a:gd name="T21" fmla="*/ 2147483647 h 23"/>
                    <a:gd name="T22" fmla="*/ 0 w 72"/>
                    <a:gd name="T23" fmla="*/ 2147483647 h 23"/>
                    <a:gd name="T24" fmla="*/ 0 w 72"/>
                    <a:gd name="T25" fmla="*/ 2147483647 h 23"/>
                    <a:gd name="T26" fmla="*/ 2147483647 w 72"/>
                    <a:gd name="T27" fmla="*/ 2147483647 h 23"/>
                    <a:gd name="T28" fmla="*/ 2147483647 w 72"/>
                    <a:gd name="T29" fmla="*/ 2147483647 h 23"/>
                    <a:gd name="T30" fmla="*/ 2147483647 w 72"/>
                    <a:gd name="T31" fmla="*/ 2147483647 h 23"/>
                    <a:gd name="T32" fmla="*/ 2147483647 w 72"/>
                    <a:gd name="T33" fmla="*/ 2147483647 h 23"/>
                    <a:gd name="T34" fmla="*/ 2147483647 w 72"/>
                    <a:gd name="T35" fmla="*/ 2147483647 h 23"/>
                    <a:gd name="T36" fmla="*/ 2147483647 w 72"/>
                    <a:gd name="T37" fmla="*/ 2147483647 h 23"/>
                    <a:gd name="T38" fmla="*/ 2147483647 w 72"/>
                    <a:gd name="T39" fmla="*/ 2147483647 h 23"/>
                    <a:gd name="T40" fmla="*/ 2147483647 w 72"/>
                    <a:gd name="T41" fmla="*/ 2147483647 h 23"/>
                    <a:gd name="T42" fmla="*/ 2147483647 w 72"/>
                    <a:gd name="T43" fmla="*/ 2147483647 h 23"/>
                    <a:gd name="T44" fmla="*/ 2147483647 w 72"/>
                    <a:gd name="T45" fmla="*/ 2147483647 h 23"/>
                    <a:gd name="T46" fmla="*/ 2147483647 w 72"/>
                    <a:gd name="T47" fmla="*/ 2147483647 h 23"/>
                    <a:gd name="T48" fmla="*/ 2147483647 w 72"/>
                    <a:gd name="T49" fmla="*/ 2147483647 h 23"/>
                    <a:gd name="T50" fmla="*/ 2147483647 w 72"/>
                    <a:gd name="T51" fmla="*/ 2147483647 h 23"/>
                    <a:gd name="T52" fmla="*/ 2147483647 w 72"/>
                    <a:gd name="T53" fmla="*/ 2147483647 h 23"/>
                    <a:gd name="T54" fmla="*/ 2147483647 w 72"/>
                    <a:gd name="T55" fmla="*/ 2147483647 h 23"/>
                    <a:gd name="T56" fmla="*/ 2147483647 w 72"/>
                    <a:gd name="T57" fmla="*/ 0 h 2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72"/>
                    <a:gd name="T88" fmla="*/ 0 h 23"/>
                    <a:gd name="T89" fmla="*/ 72 w 72"/>
                    <a:gd name="T90" fmla="*/ 23 h 2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72" h="23">
                      <a:moveTo>
                        <a:pt x="67" y="0"/>
                      </a:moveTo>
                      <a:lnTo>
                        <a:pt x="61" y="0"/>
                      </a:lnTo>
                      <a:lnTo>
                        <a:pt x="56" y="0"/>
                      </a:lnTo>
                      <a:lnTo>
                        <a:pt x="53" y="0"/>
                      </a:lnTo>
                      <a:lnTo>
                        <a:pt x="49" y="0"/>
                      </a:lnTo>
                      <a:lnTo>
                        <a:pt x="40" y="0"/>
                      </a:lnTo>
                      <a:lnTo>
                        <a:pt x="31" y="1"/>
                      </a:lnTo>
                      <a:lnTo>
                        <a:pt x="22" y="1"/>
                      </a:lnTo>
                      <a:lnTo>
                        <a:pt x="15" y="3"/>
                      </a:lnTo>
                      <a:lnTo>
                        <a:pt x="8" y="5"/>
                      </a:lnTo>
                      <a:lnTo>
                        <a:pt x="4" y="6"/>
                      </a:lnTo>
                      <a:lnTo>
                        <a:pt x="0" y="8"/>
                      </a:lnTo>
                      <a:lnTo>
                        <a:pt x="0" y="11"/>
                      </a:lnTo>
                      <a:lnTo>
                        <a:pt x="3" y="14"/>
                      </a:lnTo>
                      <a:lnTo>
                        <a:pt x="7" y="16"/>
                      </a:lnTo>
                      <a:lnTo>
                        <a:pt x="12" y="18"/>
                      </a:lnTo>
                      <a:lnTo>
                        <a:pt x="16" y="20"/>
                      </a:lnTo>
                      <a:lnTo>
                        <a:pt x="21" y="21"/>
                      </a:lnTo>
                      <a:lnTo>
                        <a:pt x="27" y="21"/>
                      </a:lnTo>
                      <a:lnTo>
                        <a:pt x="33" y="22"/>
                      </a:lnTo>
                      <a:lnTo>
                        <a:pt x="41" y="22"/>
                      </a:lnTo>
                      <a:lnTo>
                        <a:pt x="49" y="23"/>
                      </a:lnTo>
                      <a:lnTo>
                        <a:pt x="59" y="22"/>
                      </a:lnTo>
                      <a:lnTo>
                        <a:pt x="65" y="22"/>
                      </a:lnTo>
                      <a:lnTo>
                        <a:pt x="72" y="21"/>
                      </a:lnTo>
                      <a:lnTo>
                        <a:pt x="71" y="20"/>
                      </a:lnTo>
                      <a:lnTo>
                        <a:pt x="68" y="16"/>
                      </a:lnTo>
                      <a:lnTo>
                        <a:pt x="64" y="9"/>
                      </a:lnTo>
                      <a:lnTo>
                        <a:pt x="67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8" name="Freeform 92"/>
                <p:cNvSpPr>
                  <a:spLocks/>
                </p:cNvSpPr>
                <p:nvPr/>
              </p:nvSpPr>
              <p:spPr bwMode="auto">
                <a:xfrm>
                  <a:off x="4495801" y="1544638"/>
                  <a:ext cx="60325" cy="96838"/>
                </a:xfrm>
                <a:custGeom>
                  <a:avLst/>
                  <a:gdLst>
                    <a:gd name="T0" fmla="*/ 0 w 38"/>
                    <a:gd name="T1" fmla="*/ 0 h 61"/>
                    <a:gd name="T2" fmla="*/ 2147483647 w 38"/>
                    <a:gd name="T3" fmla="*/ 2147483647 h 61"/>
                    <a:gd name="T4" fmla="*/ 2147483647 w 38"/>
                    <a:gd name="T5" fmla="*/ 2147483647 h 61"/>
                    <a:gd name="T6" fmla="*/ 2147483647 w 38"/>
                    <a:gd name="T7" fmla="*/ 2147483647 h 61"/>
                    <a:gd name="T8" fmla="*/ 2147483647 w 38"/>
                    <a:gd name="T9" fmla="*/ 2147483647 h 61"/>
                    <a:gd name="T10" fmla="*/ 2147483647 w 38"/>
                    <a:gd name="T11" fmla="*/ 2147483647 h 61"/>
                    <a:gd name="T12" fmla="*/ 2147483647 w 38"/>
                    <a:gd name="T13" fmla="*/ 2147483647 h 61"/>
                    <a:gd name="T14" fmla="*/ 2147483647 w 38"/>
                    <a:gd name="T15" fmla="*/ 2147483647 h 61"/>
                    <a:gd name="T16" fmla="*/ 2147483647 w 38"/>
                    <a:gd name="T17" fmla="*/ 2147483647 h 61"/>
                    <a:gd name="T18" fmla="*/ 2147483647 w 38"/>
                    <a:gd name="T19" fmla="*/ 2147483647 h 61"/>
                    <a:gd name="T20" fmla="*/ 2147483647 w 38"/>
                    <a:gd name="T21" fmla="*/ 2147483647 h 61"/>
                    <a:gd name="T22" fmla="*/ 2147483647 w 38"/>
                    <a:gd name="T23" fmla="*/ 2147483647 h 61"/>
                    <a:gd name="T24" fmla="*/ 2147483647 w 38"/>
                    <a:gd name="T25" fmla="*/ 2147483647 h 61"/>
                    <a:gd name="T26" fmla="*/ 2147483647 w 38"/>
                    <a:gd name="T27" fmla="*/ 2147483647 h 61"/>
                    <a:gd name="T28" fmla="*/ 2147483647 w 38"/>
                    <a:gd name="T29" fmla="*/ 2147483647 h 61"/>
                    <a:gd name="T30" fmla="*/ 2147483647 w 38"/>
                    <a:gd name="T31" fmla="*/ 2147483647 h 61"/>
                    <a:gd name="T32" fmla="*/ 0 w 38"/>
                    <a:gd name="T33" fmla="*/ 0 h 61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8"/>
                    <a:gd name="T52" fmla="*/ 0 h 61"/>
                    <a:gd name="T53" fmla="*/ 38 w 38"/>
                    <a:gd name="T54" fmla="*/ 61 h 61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8" h="61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7" y="6"/>
                      </a:lnTo>
                      <a:lnTo>
                        <a:pt x="12" y="16"/>
                      </a:lnTo>
                      <a:lnTo>
                        <a:pt x="15" y="33"/>
                      </a:lnTo>
                      <a:lnTo>
                        <a:pt x="19" y="49"/>
                      </a:lnTo>
                      <a:lnTo>
                        <a:pt x="26" y="57"/>
                      </a:lnTo>
                      <a:lnTo>
                        <a:pt x="34" y="60"/>
                      </a:lnTo>
                      <a:lnTo>
                        <a:pt x="38" y="61"/>
                      </a:lnTo>
                      <a:lnTo>
                        <a:pt x="38" y="59"/>
                      </a:lnTo>
                      <a:lnTo>
                        <a:pt x="36" y="53"/>
                      </a:lnTo>
                      <a:lnTo>
                        <a:pt x="35" y="44"/>
                      </a:lnTo>
                      <a:lnTo>
                        <a:pt x="32" y="34"/>
                      </a:lnTo>
                      <a:lnTo>
                        <a:pt x="27" y="24"/>
                      </a:lnTo>
                      <a:lnTo>
                        <a:pt x="20" y="14"/>
                      </a:lnTo>
                      <a:lnTo>
                        <a:pt x="11" y="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29" name="Freeform 93"/>
                <p:cNvSpPr>
                  <a:spLocks/>
                </p:cNvSpPr>
                <p:nvPr/>
              </p:nvSpPr>
              <p:spPr bwMode="auto">
                <a:xfrm>
                  <a:off x="4386263" y="1660525"/>
                  <a:ext cx="20638" cy="41275"/>
                </a:xfrm>
                <a:custGeom>
                  <a:avLst/>
                  <a:gdLst>
                    <a:gd name="T0" fmla="*/ 2147483647 w 13"/>
                    <a:gd name="T1" fmla="*/ 2147483647 h 26"/>
                    <a:gd name="T2" fmla="*/ 2147483647 w 13"/>
                    <a:gd name="T3" fmla="*/ 2147483647 h 26"/>
                    <a:gd name="T4" fmla="*/ 2147483647 w 13"/>
                    <a:gd name="T5" fmla="*/ 2147483647 h 26"/>
                    <a:gd name="T6" fmla="*/ 2147483647 w 13"/>
                    <a:gd name="T7" fmla="*/ 2147483647 h 26"/>
                    <a:gd name="T8" fmla="*/ 2147483647 w 13"/>
                    <a:gd name="T9" fmla="*/ 0 h 26"/>
                    <a:gd name="T10" fmla="*/ 2147483647 w 13"/>
                    <a:gd name="T11" fmla="*/ 0 h 26"/>
                    <a:gd name="T12" fmla="*/ 2147483647 w 13"/>
                    <a:gd name="T13" fmla="*/ 2147483647 h 26"/>
                    <a:gd name="T14" fmla="*/ 0 w 13"/>
                    <a:gd name="T15" fmla="*/ 2147483647 h 26"/>
                    <a:gd name="T16" fmla="*/ 2147483647 w 13"/>
                    <a:gd name="T17" fmla="*/ 2147483647 h 2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3"/>
                    <a:gd name="T28" fmla="*/ 0 h 26"/>
                    <a:gd name="T29" fmla="*/ 13 w 13"/>
                    <a:gd name="T30" fmla="*/ 26 h 2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3" h="26">
                      <a:moveTo>
                        <a:pt x="4" y="26"/>
                      </a:moveTo>
                      <a:lnTo>
                        <a:pt x="4" y="23"/>
                      </a:lnTo>
                      <a:lnTo>
                        <a:pt x="4" y="13"/>
                      </a:lnTo>
                      <a:lnTo>
                        <a:pt x="6" y="4"/>
                      </a:lnTo>
                      <a:lnTo>
                        <a:pt x="13" y="0"/>
                      </a:lnTo>
                      <a:lnTo>
                        <a:pt x="10" y="0"/>
                      </a:lnTo>
                      <a:lnTo>
                        <a:pt x="4" y="1"/>
                      </a:lnTo>
                      <a:lnTo>
                        <a:pt x="0" y="9"/>
                      </a:lnTo>
                      <a:lnTo>
                        <a:pt x="4" y="2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0" name="Freeform 94"/>
                <p:cNvSpPr>
                  <a:spLocks/>
                </p:cNvSpPr>
                <p:nvPr/>
              </p:nvSpPr>
              <p:spPr bwMode="auto">
                <a:xfrm>
                  <a:off x="4494213" y="1573213"/>
                  <a:ext cx="88900" cy="133350"/>
                </a:xfrm>
                <a:custGeom>
                  <a:avLst/>
                  <a:gdLst>
                    <a:gd name="T0" fmla="*/ 2147483647 w 56"/>
                    <a:gd name="T1" fmla="*/ 0 h 84"/>
                    <a:gd name="T2" fmla="*/ 2147483647 w 56"/>
                    <a:gd name="T3" fmla="*/ 2147483647 h 84"/>
                    <a:gd name="T4" fmla="*/ 2147483647 w 56"/>
                    <a:gd name="T5" fmla="*/ 2147483647 h 84"/>
                    <a:gd name="T6" fmla="*/ 2147483647 w 56"/>
                    <a:gd name="T7" fmla="*/ 2147483647 h 84"/>
                    <a:gd name="T8" fmla="*/ 2147483647 w 56"/>
                    <a:gd name="T9" fmla="*/ 2147483647 h 84"/>
                    <a:gd name="T10" fmla="*/ 2147483647 w 56"/>
                    <a:gd name="T11" fmla="*/ 2147483647 h 84"/>
                    <a:gd name="T12" fmla="*/ 2147483647 w 56"/>
                    <a:gd name="T13" fmla="*/ 2147483647 h 84"/>
                    <a:gd name="T14" fmla="*/ 2147483647 w 56"/>
                    <a:gd name="T15" fmla="*/ 2147483647 h 84"/>
                    <a:gd name="T16" fmla="*/ 2147483647 w 56"/>
                    <a:gd name="T17" fmla="*/ 2147483647 h 84"/>
                    <a:gd name="T18" fmla="*/ 2147483647 w 56"/>
                    <a:gd name="T19" fmla="*/ 2147483647 h 84"/>
                    <a:gd name="T20" fmla="*/ 2147483647 w 56"/>
                    <a:gd name="T21" fmla="*/ 2147483647 h 84"/>
                    <a:gd name="T22" fmla="*/ 2147483647 w 56"/>
                    <a:gd name="T23" fmla="*/ 2147483647 h 84"/>
                    <a:gd name="T24" fmla="*/ 2147483647 w 56"/>
                    <a:gd name="T25" fmla="*/ 2147483647 h 84"/>
                    <a:gd name="T26" fmla="*/ 2147483647 w 56"/>
                    <a:gd name="T27" fmla="*/ 2147483647 h 84"/>
                    <a:gd name="T28" fmla="*/ 2147483647 w 56"/>
                    <a:gd name="T29" fmla="*/ 2147483647 h 84"/>
                    <a:gd name="T30" fmla="*/ 2147483647 w 56"/>
                    <a:gd name="T31" fmla="*/ 2147483647 h 84"/>
                    <a:gd name="T32" fmla="*/ 2147483647 w 56"/>
                    <a:gd name="T33" fmla="*/ 2147483647 h 84"/>
                    <a:gd name="T34" fmla="*/ 2147483647 w 56"/>
                    <a:gd name="T35" fmla="*/ 2147483647 h 84"/>
                    <a:gd name="T36" fmla="*/ 2147483647 w 56"/>
                    <a:gd name="T37" fmla="*/ 2147483647 h 84"/>
                    <a:gd name="T38" fmla="*/ 2147483647 w 56"/>
                    <a:gd name="T39" fmla="*/ 2147483647 h 84"/>
                    <a:gd name="T40" fmla="*/ 2147483647 w 56"/>
                    <a:gd name="T41" fmla="*/ 2147483647 h 84"/>
                    <a:gd name="T42" fmla="*/ 2147483647 w 56"/>
                    <a:gd name="T43" fmla="*/ 2147483647 h 84"/>
                    <a:gd name="T44" fmla="*/ 2147483647 w 56"/>
                    <a:gd name="T45" fmla="*/ 2147483647 h 84"/>
                    <a:gd name="T46" fmla="*/ 0 w 56"/>
                    <a:gd name="T47" fmla="*/ 2147483647 h 84"/>
                    <a:gd name="T48" fmla="*/ 2147483647 w 56"/>
                    <a:gd name="T49" fmla="*/ 0 h 84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56"/>
                    <a:gd name="T76" fmla="*/ 0 h 84"/>
                    <a:gd name="T77" fmla="*/ 56 w 56"/>
                    <a:gd name="T78" fmla="*/ 84 h 84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56" h="84">
                      <a:moveTo>
                        <a:pt x="2" y="0"/>
                      </a:moveTo>
                      <a:lnTo>
                        <a:pt x="3" y="5"/>
                      </a:lnTo>
                      <a:lnTo>
                        <a:pt x="8" y="17"/>
                      </a:lnTo>
                      <a:lnTo>
                        <a:pt x="13" y="33"/>
                      </a:lnTo>
                      <a:lnTo>
                        <a:pt x="20" y="47"/>
                      </a:lnTo>
                      <a:lnTo>
                        <a:pt x="25" y="53"/>
                      </a:lnTo>
                      <a:lnTo>
                        <a:pt x="29" y="58"/>
                      </a:lnTo>
                      <a:lnTo>
                        <a:pt x="35" y="63"/>
                      </a:lnTo>
                      <a:lnTo>
                        <a:pt x="40" y="66"/>
                      </a:lnTo>
                      <a:lnTo>
                        <a:pt x="45" y="70"/>
                      </a:lnTo>
                      <a:lnTo>
                        <a:pt x="49" y="72"/>
                      </a:lnTo>
                      <a:lnTo>
                        <a:pt x="53" y="74"/>
                      </a:lnTo>
                      <a:lnTo>
                        <a:pt x="56" y="74"/>
                      </a:lnTo>
                      <a:lnTo>
                        <a:pt x="56" y="75"/>
                      </a:lnTo>
                      <a:lnTo>
                        <a:pt x="52" y="76"/>
                      </a:lnTo>
                      <a:lnTo>
                        <a:pt x="47" y="80"/>
                      </a:lnTo>
                      <a:lnTo>
                        <a:pt x="39" y="82"/>
                      </a:lnTo>
                      <a:lnTo>
                        <a:pt x="31" y="83"/>
                      </a:lnTo>
                      <a:lnTo>
                        <a:pt x="23" y="84"/>
                      </a:lnTo>
                      <a:lnTo>
                        <a:pt x="16" y="84"/>
                      </a:lnTo>
                      <a:lnTo>
                        <a:pt x="11" y="81"/>
                      </a:lnTo>
                      <a:lnTo>
                        <a:pt x="7" y="67"/>
                      </a:lnTo>
                      <a:lnTo>
                        <a:pt x="2" y="42"/>
                      </a:lnTo>
                      <a:lnTo>
                        <a:pt x="0" y="17"/>
                      </a:ln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1" name="Freeform 95"/>
                <p:cNvSpPr>
                  <a:spLocks/>
                </p:cNvSpPr>
                <p:nvPr/>
              </p:nvSpPr>
              <p:spPr bwMode="auto">
                <a:xfrm>
                  <a:off x="4486276" y="1701800"/>
                  <a:ext cx="125413" cy="25400"/>
                </a:xfrm>
                <a:custGeom>
                  <a:avLst/>
                  <a:gdLst>
                    <a:gd name="T0" fmla="*/ 2147483647 w 79"/>
                    <a:gd name="T1" fmla="*/ 0 h 16"/>
                    <a:gd name="T2" fmla="*/ 2147483647 w 79"/>
                    <a:gd name="T3" fmla="*/ 2147483647 h 16"/>
                    <a:gd name="T4" fmla="*/ 2147483647 w 79"/>
                    <a:gd name="T5" fmla="*/ 2147483647 h 16"/>
                    <a:gd name="T6" fmla="*/ 2147483647 w 79"/>
                    <a:gd name="T7" fmla="*/ 2147483647 h 16"/>
                    <a:gd name="T8" fmla="*/ 2147483647 w 79"/>
                    <a:gd name="T9" fmla="*/ 2147483647 h 16"/>
                    <a:gd name="T10" fmla="*/ 2147483647 w 79"/>
                    <a:gd name="T11" fmla="*/ 2147483647 h 16"/>
                    <a:gd name="T12" fmla="*/ 2147483647 w 79"/>
                    <a:gd name="T13" fmla="*/ 2147483647 h 16"/>
                    <a:gd name="T14" fmla="*/ 2147483647 w 79"/>
                    <a:gd name="T15" fmla="*/ 2147483647 h 16"/>
                    <a:gd name="T16" fmla="*/ 0 w 79"/>
                    <a:gd name="T17" fmla="*/ 2147483647 h 16"/>
                    <a:gd name="T18" fmla="*/ 2147483647 w 79"/>
                    <a:gd name="T19" fmla="*/ 2147483647 h 16"/>
                    <a:gd name="T20" fmla="*/ 2147483647 w 79"/>
                    <a:gd name="T21" fmla="*/ 2147483647 h 16"/>
                    <a:gd name="T22" fmla="*/ 2147483647 w 79"/>
                    <a:gd name="T23" fmla="*/ 2147483647 h 16"/>
                    <a:gd name="T24" fmla="*/ 2147483647 w 79"/>
                    <a:gd name="T25" fmla="*/ 2147483647 h 16"/>
                    <a:gd name="T26" fmla="*/ 2147483647 w 79"/>
                    <a:gd name="T27" fmla="*/ 2147483647 h 16"/>
                    <a:gd name="T28" fmla="*/ 2147483647 w 79"/>
                    <a:gd name="T29" fmla="*/ 2147483647 h 16"/>
                    <a:gd name="T30" fmla="*/ 2147483647 w 79"/>
                    <a:gd name="T31" fmla="*/ 2147483647 h 16"/>
                    <a:gd name="T32" fmla="*/ 2147483647 w 79"/>
                    <a:gd name="T33" fmla="*/ 0 h 1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79"/>
                    <a:gd name="T52" fmla="*/ 0 h 16"/>
                    <a:gd name="T53" fmla="*/ 79 w 79"/>
                    <a:gd name="T54" fmla="*/ 16 h 1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79" h="16">
                      <a:moveTo>
                        <a:pt x="79" y="0"/>
                      </a:moveTo>
                      <a:lnTo>
                        <a:pt x="78" y="1"/>
                      </a:lnTo>
                      <a:lnTo>
                        <a:pt x="74" y="2"/>
                      </a:lnTo>
                      <a:lnTo>
                        <a:pt x="68" y="5"/>
                      </a:lnTo>
                      <a:lnTo>
                        <a:pt x="60" y="7"/>
                      </a:lnTo>
                      <a:lnTo>
                        <a:pt x="48" y="10"/>
                      </a:lnTo>
                      <a:lnTo>
                        <a:pt x="34" y="13"/>
                      </a:lnTo>
                      <a:lnTo>
                        <a:pt x="18" y="14"/>
                      </a:lnTo>
                      <a:lnTo>
                        <a:pt x="0" y="14"/>
                      </a:lnTo>
                      <a:lnTo>
                        <a:pt x="4" y="14"/>
                      </a:lnTo>
                      <a:lnTo>
                        <a:pt x="12" y="15"/>
                      </a:lnTo>
                      <a:lnTo>
                        <a:pt x="22" y="16"/>
                      </a:lnTo>
                      <a:lnTo>
                        <a:pt x="36" y="16"/>
                      </a:lnTo>
                      <a:lnTo>
                        <a:pt x="49" y="15"/>
                      </a:lnTo>
                      <a:lnTo>
                        <a:pt x="62" y="13"/>
                      </a:lnTo>
                      <a:lnTo>
                        <a:pt x="72" y="8"/>
                      </a:lnTo>
                      <a:lnTo>
                        <a:pt x="79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2" name="Freeform 96"/>
                <p:cNvSpPr>
                  <a:spLocks/>
                </p:cNvSpPr>
                <p:nvPr/>
              </p:nvSpPr>
              <p:spPr bwMode="auto">
                <a:xfrm>
                  <a:off x="4394201" y="1530350"/>
                  <a:ext cx="80963" cy="144463"/>
                </a:xfrm>
                <a:custGeom>
                  <a:avLst/>
                  <a:gdLst>
                    <a:gd name="T0" fmla="*/ 2147483647 w 51"/>
                    <a:gd name="T1" fmla="*/ 2147483647 h 91"/>
                    <a:gd name="T2" fmla="*/ 2147483647 w 51"/>
                    <a:gd name="T3" fmla="*/ 2147483647 h 91"/>
                    <a:gd name="T4" fmla="*/ 2147483647 w 51"/>
                    <a:gd name="T5" fmla="*/ 2147483647 h 91"/>
                    <a:gd name="T6" fmla="*/ 2147483647 w 51"/>
                    <a:gd name="T7" fmla="*/ 0 h 91"/>
                    <a:gd name="T8" fmla="*/ 0 w 51"/>
                    <a:gd name="T9" fmla="*/ 2147483647 h 91"/>
                    <a:gd name="T10" fmla="*/ 0 w 51"/>
                    <a:gd name="T11" fmla="*/ 2147483647 h 91"/>
                    <a:gd name="T12" fmla="*/ 2147483647 w 51"/>
                    <a:gd name="T13" fmla="*/ 2147483647 h 91"/>
                    <a:gd name="T14" fmla="*/ 2147483647 w 51"/>
                    <a:gd name="T15" fmla="*/ 2147483647 h 91"/>
                    <a:gd name="T16" fmla="*/ 2147483647 w 51"/>
                    <a:gd name="T17" fmla="*/ 2147483647 h 91"/>
                    <a:gd name="T18" fmla="*/ 2147483647 w 51"/>
                    <a:gd name="T19" fmla="*/ 2147483647 h 91"/>
                    <a:gd name="T20" fmla="*/ 2147483647 w 51"/>
                    <a:gd name="T21" fmla="*/ 2147483647 h 91"/>
                    <a:gd name="T22" fmla="*/ 2147483647 w 51"/>
                    <a:gd name="T23" fmla="*/ 2147483647 h 91"/>
                    <a:gd name="T24" fmla="*/ 2147483647 w 51"/>
                    <a:gd name="T25" fmla="*/ 2147483647 h 91"/>
                    <a:gd name="T26" fmla="*/ 2147483647 w 51"/>
                    <a:gd name="T27" fmla="*/ 2147483647 h 91"/>
                    <a:gd name="T28" fmla="*/ 2147483647 w 51"/>
                    <a:gd name="T29" fmla="*/ 2147483647 h 91"/>
                    <a:gd name="T30" fmla="*/ 2147483647 w 51"/>
                    <a:gd name="T31" fmla="*/ 2147483647 h 91"/>
                    <a:gd name="T32" fmla="*/ 2147483647 w 51"/>
                    <a:gd name="T33" fmla="*/ 2147483647 h 91"/>
                    <a:gd name="T34" fmla="*/ 2147483647 w 51"/>
                    <a:gd name="T35" fmla="*/ 2147483647 h 91"/>
                    <a:gd name="T36" fmla="*/ 2147483647 w 51"/>
                    <a:gd name="T37" fmla="*/ 2147483647 h 91"/>
                    <a:gd name="T38" fmla="*/ 2147483647 w 51"/>
                    <a:gd name="T39" fmla="*/ 2147483647 h 91"/>
                    <a:gd name="T40" fmla="*/ 2147483647 w 51"/>
                    <a:gd name="T41" fmla="*/ 2147483647 h 91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91"/>
                    <a:gd name="T65" fmla="*/ 51 w 51"/>
                    <a:gd name="T66" fmla="*/ 91 h 91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91">
                      <a:moveTo>
                        <a:pt x="26" y="5"/>
                      </a:moveTo>
                      <a:lnTo>
                        <a:pt x="23" y="3"/>
                      </a:lnTo>
                      <a:lnTo>
                        <a:pt x="16" y="1"/>
                      </a:lnTo>
                      <a:lnTo>
                        <a:pt x="8" y="0"/>
                      </a:lnTo>
                      <a:lnTo>
                        <a:pt x="0" y="3"/>
                      </a:lnTo>
                      <a:lnTo>
                        <a:pt x="0" y="12"/>
                      </a:lnTo>
                      <a:lnTo>
                        <a:pt x="7" y="25"/>
                      </a:lnTo>
                      <a:lnTo>
                        <a:pt x="15" y="37"/>
                      </a:lnTo>
                      <a:lnTo>
                        <a:pt x="17" y="50"/>
                      </a:lnTo>
                      <a:lnTo>
                        <a:pt x="17" y="62"/>
                      </a:lnTo>
                      <a:lnTo>
                        <a:pt x="19" y="77"/>
                      </a:lnTo>
                      <a:lnTo>
                        <a:pt x="24" y="87"/>
                      </a:lnTo>
                      <a:lnTo>
                        <a:pt x="30" y="91"/>
                      </a:lnTo>
                      <a:lnTo>
                        <a:pt x="36" y="84"/>
                      </a:lnTo>
                      <a:lnTo>
                        <a:pt x="44" y="70"/>
                      </a:lnTo>
                      <a:lnTo>
                        <a:pt x="50" y="54"/>
                      </a:lnTo>
                      <a:lnTo>
                        <a:pt x="51" y="41"/>
                      </a:lnTo>
                      <a:lnTo>
                        <a:pt x="47" y="28"/>
                      </a:lnTo>
                      <a:lnTo>
                        <a:pt x="38" y="17"/>
                      </a:lnTo>
                      <a:lnTo>
                        <a:pt x="30" y="9"/>
                      </a:lnTo>
                      <a:lnTo>
                        <a:pt x="26" y="5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3" name="Freeform 97"/>
                <p:cNvSpPr>
                  <a:spLocks/>
                </p:cNvSpPr>
                <p:nvPr/>
              </p:nvSpPr>
              <p:spPr bwMode="auto">
                <a:xfrm>
                  <a:off x="4421188" y="1530350"/>
                  <a:ext cx="61913" cy="133350"/>
                </a:xfrm>
                <a:custGeom>
                  <a:avLst/>
                  <a:gdLst>
                    <a:gd name="T0" fmla="*/ 2147483647 w 39"/>
                    <a:gd name="T1" fmla="*/ 2147483647 h 84"/>
                    <a:gd name="T2" fmla="*/ 2147483647 w 39"/>
                    <a:gd name="T3" fmla="*/ 2147483647 h 84"/>
                    <a:gd name="T4" fmla="*/ 2147483647 w 39"/>
                    <a:gd name="T5" fmla="*/ 2147483647 h 84"/>
                    <a:gd name="T6" fmla="*/ 2147483647 w 39"/>
                    <a:gd name="T7" fmla="*/ 2147483647 h 84"/>
                    <a:gd name="T8" fmla="*/ 2147483647 w 39"/>
                    <a:gd name="T9" fmla="*/ 2147483647 h 84"/>
                    <a:gd name="T10" fmla="*/ 2147483647 w 39"/>
                    <a:gd name="T11" fmla="*/ 2147483647 h 84"/>
                    <a:gd name="T12" fmla="*/ 2147483647 w 39"/>
                    <a:gd name="T13" fmla="*/ 2147483647 h 84"/>
                    <a:gd name="T14" fmla="*/ 2147483647 w 39"/>
                    <a:gd name="T15" fmla="*/ 2147483647 h 84"/>
                    <a:gd name="T16" fmla="*/ 2147483647 w 39"/>
                    <a:gd name="T17" fmla="*/ 2147483647 h 84"/>
                    <a:gd name="T18" fmla="*/ 2147483647 w 39"/>
                    <a:gd name="T19" fmla="*/ 2147483647 h 84"/>
                    <a:gd name="T20" fmla="*/ 2147483647 w 39"/>
                    <a:gd name="T21" fmla="*/ 2147483647 h 84"/>
                    <a:gd name="T22" fmla="*/ 2147483647 w 39"/>
                    <a:gd name="T23" fmla="*/ 0 h 84"/>
                    <a:gd name="T24" fmla="*/ 0 w 39"/>
                    <a:gd name="T25" fmla="*/ 2147483647 h 84"/>
                    <a:gd name="T26" fmla="*/ 0 w 39"/>
                    <a:gd name="T27" fmla="*/ 2147483647 h 84"/>
                    <a:gd name="T28" fmla="*/ 2147483647 w 39"/>
                    <a:gd name="T29" fmla="*/ 2147483647 h 84"/>
                    <a:gd name="T30" fmla="*/ 2147483647 w 39"/>
                    <a:gd name="T31" fmla="*/ 2147483647 h 84"/>
                    <a:gd name="T32" fmla="*/ 2147483647 w 39"/>
                    <a:gd name="T33" fmla="*/ 2147483647 h 84"/>
                    <a:gd name="T34" fmla="*/ 2147483647 w 39"/>
                    <a:gd name="T35" fmla="*/ 2147483647 h 84"/>
                    <a:gd name="T36" fmla="*/ 2147483647 w 39"/>
                    <a:gd name="T37" fmla="*/ 2147483647 h 84"/>
                    <a:gd name="T38" fmla="*/ 2147483647 w 39"/>
                    <a:gd name="T39" fmla="*/ 2147483647 h 84"/>
                    <a:gd name="T40" fmla="*/ 2147483647 w 39"/>
                    <a:gd name="T41" fmla="*/ 2147483647 h 8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9"/>
                    <a:gd name="T64" fmla="*/ 0 h 84"/>
                    <a:gd name="T65" fmla="*/ 39 w 39"/>
                    <a:gd name="T66" fmla="*/ 84 h 8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9" h="84">
                      <a:moveTo>
                        <a:pt x="22" y="84"/>
                      </a:moveTo>
                      <a:lnTo>
                        <a:pt x="23" y="82"/>
                      </a:lnTo>
                      <a:lnTo>
                        <a:pt x="27" y="77"/>
                      </a:lnTo>
                      <a:lnTo>
                        <a:pt x="32" y="69"/>
                      </a:lnTo>
                      <a:lnTo>
                        <a:pt x="37" y="59"/>
                      </a:lnTo>
                      <a:lnTo>
                        <a:pt x="39" y="48"/>
                      </a:lnTo>
                      <a:lnTo>
                        <a:pt x="38" y="35"/>
                      </a:lnTo>
                      <a:lnTo>
                        <a:pt x="32" y="21"/>
                      </a:lnTo>
                      <a:lnTo>
                        <a:pt x="21" y="9"/>
                      </a:lnTo>
                      <a:lnTo>
                        <a:pt x="18" y="7"/>
                      </a:lnTo>
                      <a:lnTo>
                        <a:pt x="13" y="3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5" y="8"/>
                      </a:lnTo>
                      <a:lnTo>
                        <a:pt x="11" y="13"/>
                      </a:lnTo>
                      <a:lnTo>
                        <a:pt x="19" y="23"/>
                      </a:lnTo>
                      <a:lnTo>
                        <a:pt x="25" y="34"/>
                      </a:lnTo>
                      <a:lnTo>
                        <a:pt x="29" y="48"/>
                      </a:lnTo>
                      <a:lnTo>
                        <a:pt x="29" y="65"/>
                      </a:lnTo>
                      <a:lnTo>
                        <a:pt x="22" y="8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4" name="Freeform 98"/>
                <p:cNvSpPr>
                  <a:spLocks/>
                </p:cNvSpPr>
                <p:nvPr/>
              </p:nvSpPr>
              <p:spPr bwMode="auto">
                <a:xfrm>
                  <a:off x="4421188" y="1660525"/>
                  <a:ext cx="23813" cy="44450"/>
                </a:xfrm>
                <a:custGeom>
                  <a:avLst/>
                  <a:gdLst>
                    <a:gd name="T0" fmla="*/ 2147483647 w 15"/>
                    <a:gd name="T1" fmla="*/ 2147483647 h 28"/>
                    <a:gd name="T2" fmla="*/ 2147483647 w 15"/>
                    <a:gd name="T3" fmla="*/ 2147483647 h 28"/>
                    <a:gd name="T4" fmla="*/ 2147483647 w 15"/>
                    <a:gd name="T5" fmla="*/ 2147483647 h 28"/>
                    <a:gd name="T6" fmla="*/ 2147483647 w 15"/>
                    <a:gd name="T7" fmla="*/ 2147483647 h 28"/>
                    <a:gd name="T8" fmla="*/ 0 w 15"/>
                    <a:gd name="T9" fmla="*/ 0 h 28"/>
                    <a:gd name="T10" fmla="*/ 2147483647 w 15"/>
                    <a:gd name="T11" fmla="*/ 0 h 28"/>
                    <a:gd name="T12" fmla="*/ 2147483647 w 15"/>
                    <a:gd name="T13" fmla="*/ 2147483647 h 28"/>
                    <a:gd name="T14" fmla="*/ 2147483647 w 15"/>
                    <a:gd name="T15" fmla="*/ 2147483647 h 28"/>
                    <a:gd name="T16" fmla="*/ 2147483647 w 15"/>
                    <a:gd name="T17" fmla="*/ 2147483647 h 28"/>
                    <a:gd name="T18" fmla="*/ 2147483647 w 15"/>
                    <a:gd name="T19" fmla="*/ 2147483647 h 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15"/>
                    <a:gd name="T31" fmla="*/ 0 h 28"/>
                    <a:gd name="T32" fmla="*/ 15 w 15"/>
                    <a:gd name="T33" fmla="*/ 28 h 28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15" h="28">
                      <a:moveTo>
                        <a:pt x="6" y="27"/>
                      </a:moveTo>
                      <a:lnTo>
                        <a:pt x="6" y="23"/>
                      </a:lnTo>
                      <a:lnTo>
                        <a:pt x="6" y="13"/>
                      </a:lnTo>
                      <a:lnTo>
                        <a:pt x="4" y="4"/>
                      </a:lnTo>
                      <a:lnTo>
                        <a:pt x="0" y="0"/>
                      </a:lnTo>
                      <a:lnTo>
                        <a:pt x="2" y="0"/>
                      </a:lnTo>
                      <a:lnTo>
                        <a:pt x="9" y="1"/>
                      </a:lnTo>
                      <a:lnTo>
                        <a:pt x="14" y="9"/>
                      </a:lnTo>
                      <a:lnTo>
                        <a:pt x="15" y="28"/>
                      </a:lnTo>
                      <a:lnTo>
                        <a:pt x="6" y="2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5" name="Freeform 99"/>
                <p:cNvSpPr>
                  <a:spLocks/>
                </p:cNvSpPr>
                <p:nvPr/>
              </p:nvSpPr>
              <p:spPr bwMode="auto">
                <a:xfrm>
                  <a:off x="4256088" y="1841500"/>
                  <a:ext cx="33338" cy="49213"/>
                </a:xfrm>
                <a:custGeom>
                  <a:avLst/>
                  <a:gdLst>
                    <a:gd name="T0" fmla="*/ 2147483647 w 21"/>
                    <a:gd name="T1" fmla="*/ 2147483647 h 31"/>
                    <a:gd name="T2" fmla="*/ 0 w 21"/>
                    <a:gd name="T3" fmla="*/ 0 h 31"/>
                    <a:gd name="T4" fmla="*/ 2147483647 w 21"/>
                    <a:gd name="T5" fmla="*/ 2147483647 h 31"/>
                    <a:gd name="T6" fmla="*/ 2147483647 w 21"/>
                    <a:gd name="T7" fmla="*/ 2147483647 h 31"/>
                    <a:gd name="T8" fmla="*/ 2147483647 w 21"/>
                    <a:gd name="T9" fmla="*/ 2147483647 h 31"/>
                    <a:gd name="T10" fmla="*/ 2147483647 w 21"/>
                    <a:gd name="T11" fmla="*/ 2147483647 h 31"/>
                    <a:gd name="T12" fmla="*/ 2147483647 w 21"/>
                    <a:gd name="T13" fmla="*/ 2147483647 h 31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1"/>
                    <a:gd name="T22" fmla="*/ 0 h 31"/>
                    <a:gd name="T23" fmla="*/ 21 w 21"/>
                    <a:gd name="T24" fmla="*/ 31 h 31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1" h="31">
                      <a:moveTo>
                        <a:pt x="16" y="1"/>
                      </a:moveTo>
                      <a:lnTo>
                        <a:pt x="0" y="0"/>
                      </a:lnTo>
                      <a:lnTo>
                        <a:pt x="2" y="20"/>
                      </a:lnTo>
                      <a:lnTo>
                        <a:pt x="13" y="16"/>
                      </a:lnTo>
                      <a:lnTo>
                        <a:pt x="15" y="31"/>
                      </a:lnTo>
                      <a:lnTo>
                        <a:pt x="21" y="16"/>
                      </a:lnTo>
                      <a:lnTo>
                        <a:pt x="16" y="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6" name="Freeform 100"/>
                <p:cNvSpPr>
                  <a:spLocks/>
                </p:cNvSpPr>
                <p:nvPr/>
              </p:nvSpPr>
              <p:spPr bwMode="auto">
                <a:xfrm>
                  <a:off x="4367213" y="1803400"/>
                  <a:ext cx="119063" cy="130175"/>
                </a:xfrm>
                <a:custGeom>
                  <a:avLst/>
                  <a:gdLst>
                    <a:gd name="T0" fmla="*/ 2147483647 w 75"/>
                    <a:gd name="T1" fmla="*/ 2147483647 h 82"/>
                    <a:gd name="T2" fmla="*/ 0 w 75"/>
                    <a:gd name="T3" fmla="*/ 2147483647 h 82"/>
                    <a:gd name="T4" fmla="*/ 2147483647 w 75"/>
                    <a:gd name="T5" fmla="*/ 2147483647 h 82"/>
                    <a:gd name="T6" fmla="*/ 2147483647 w 75"/>
                    <a:gd name="T7" fmla="*/ 0 h 82"/>
                    <a:gd name="T8" fmla="*/ 2147483647 w 75"/>
                    <a:gd name="T9" fmla="*/ 2147483647 h 82"/>
                    <a:gd name="T10" fmla="*/ 2147483647 w 75"/>
                    <a:gd name="T11" fmla="*/ 2147483647 h 82"/>
                    <a:gd name="T12" fmla="*/ 2147483647 w 75"/>
                    <a:gd name="T13" fmla="*/ 2147483647 h 82"/>
                    <a:gd name="T14" fmla="*/ 2147483647 w 75"/>
                    <a:gd name="T15" fmla="*/ 2147483647 h 82"/>
                    <a:gd name="T16" fmla="*/ 2147483647 w 75"/>
                    <a:gd name="T17" fmla="*/ 2147483647 h 82"/>
                    <a:gd name="T18" fmla="*/ 2147483647 w 75"/>
                    <a:gd name="T19" fmla="*/ 2147483647 h 82"/>
                    <a:gd name="T20" fmla="*/ 2147483647 w 75"/>
                    <a:gd name="T21" fmla="*/ 2147483647 h 82"/>
                    <a:gd name="T22" fmla="*/ 2147483647 w 75"/>
                    <a:gd name="T23" fmla="*/ 2147483647 h 82"/>
                    <a:gd name="T24" fmla="*/ 2147483647 w 75"/>
                    <a:gd name="T25" fmla="*/ 2147483647 h 8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75"/>
                    <a:gd name="T40" fmla="*/ 0 h 82"/>
                    <a:gd name="T41" fmla="*/ 75 w 75"/>
                    <a:gd name="T42" fmla="*/ 82 h 8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75" h="82">
                      <a:moveTo>
                        <a:pt x="25" y="10"/>
                      </a:moveTo>
                      <a:lnTo>
                        <a:pt x="0" y="16"/>
                      </a:lnTo>
                      <a:lnTo>
                        <a:pt x="25" y="4"/>
                      </a:lnTo>
                      <a:lnTo>
                        <a:pt x="56" y="0"/>
                      </a:lnTo>
                      <a:lnTo>
                        <a:pt x="68" y="20"/>
                      </a:lnTo>
                      <a:lnTo>
                        <a:pt x="67" y="68"/>
                      </a:lnTo>
                      <a:lnTo>
                        <a:pt x="75" y="82"/>
                      </a:lnTo>
                      <a:lnTo>
                        <a:pt x="44" y="74"/>
                      </a:lnTo>
                      <a:lnTo>
                        <a:pt x="56" y="33"/>
                      </a:lnTo>
                      <a:lnTo>
                        <a:pt x="11" y="28"/>
                      </a:lnTo>
                      <a:lnTo>
                        <a:pt x="39" y="21"/>
                      </a:lnTo>
                      <a:lnTo>
                        <a:pt x="40" y="15"/>
                      </a:lnTo>
                      <a:lnTo>
                        <a:pt x="25" y="1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7" name="Freeform 101"/>
                <p:cNvSpPr>
                  <a:spLocks/>
                </p:cNvSpPr>
                <p:nvPr/>
              </p:nvSpPr>
              <p:spPr bwMode="auto">
                <a:xfrm>
                  <a:off x="4429126" y="1957388"/>
                  <a:ext cx="84138" cy="19050"/>
                </a:xfrm>
                <a:custGeom>
                  <a:avLst/>
                  <a:gdLst>
                    <a:gd name="T0" fmla="*/ 0 w 53"/>
                    <a:gd name="T1" fmla="*/ 2147483647 h 12"/>
                    <a:gd name="T2" fmla="*/ 2147483647 w 53"/>
                    <a:gd name="T3" fmla="*/ 0 h 12"/>
                    <a:gd name="T4" fmla="*/ 2147483647 w 53"/>
                    <a:gd name="T5" fmla="*/ 2147483647 h 12"/>
                    <a:gd name="T6" fmla="*/ 2147483647 w 53"/>
                    <a:gd name="T7" fmla="*/ 2147483647 h 12"/>
                    <a:gd name="T8" fmla="*/ 2147483647 w 53"/>
                    <a:gd name="T9" fmla="*/ 2147483647 h 12"/>
                    <a:gd name="T10" fmla="*/ 0 w 53"/>
                    <a:gd name="T11" fmla="*/ 2147483647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53"/>
                    <a:gd name="T19" fmla="*/ 0 h 12"/>
                    <a:gd name="T20" fmla="*/ 53 w 53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53" h="12">
                      <a:moveTo>
                        <a:pt x="0" y="7"/>
                      </a:moveTo>
                      <a:lnTo>
                        <a:pt x="27" y="0"/>
                      </a:lnTo>
                      <a:lnTo>
                        <a:pt x="45" y="1"/>
                      </a:lnTo>
                      <a:lnTo>
                        <a:pt x="53" y="7"/>
                      </a:lnTo>
                      <a:lnTo>
                        <a:pt x="29" y="12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8" name="Freeform 102"/>
                <p:cNvSpPr>
                  <a:spLocks/>
                </p:cNvSpPr>
                <p:nvPr/>
              </p:nvSpPr>
              <p:spPr bwMode="auto">
                <a:xfrm>
                  <a:off x="4508501" y="1806575"/>
                  <a:ext cx="73025" cy="47625"/>
                </a:xfrm>
                <a:custGeom>
                  <a:avLst/>
                  <a:gdLst>
                    <a:gd name="T0" fmla="*/ 2147483647 w 46"/>
                    <a:gd name="T1" fmla="*/ 0 h 30"/>
                    <a:gd name="T2" fmla="*/ 0 w 46"/>
                    <a:gd name="T3" fmla="*/ 2147483647 h 30"/>
                    <a:gd name="T4" fmla="*/ 2147483647 w 46"/>
                    <a:gd name="T5" fmla="*/ 2147483647 h 30"/>
                    <a:gd name="T6" fmla="*/ 2147483647 w 46"/>
                    <a:gd name="T7" fmla="*/ 2147483647 h 30"/>
                    <a:gd name="T8" fmla="*/ 2147483647 w 46"/>
                    <a:gd name="T9" fmla="*/ 2147483647 h 30"/>
                    <a:gd name="T10" fmla="*/ 2147483647 w 46"/>
                    <a:gd name="T11" fmla="*/ 2147483647 h 30"/>
                    <a:gd name="T12" fmla="*/ 2147483647 w 46"/>
                    <a:gd name="T13" fmla="*/ 2147483647 h 30"/>
                    <a:gd name="T14" fmla="*/ 2147483647 w 46"/>
                    <a:gd name="T15" fmla="*/ 2147483647 h 30"/>
                    <a:gd name="T16" fmla="*/ 2147483647 w 46"/>
                    <a:gd name="T17" fmla="*/ 0 h 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6"/>
                    <a:gd name="T28" fmla="*/ 0 h 30"/>
                    <a:gd name="T29" fmla="*/ 46 w 46"/>
                    <a:gd name="T30" fmla="*/ 30 h 30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6" h="30">
                      <a:moveTo>
                        <a:pt x="35" y="0"/>
                      </a:moveTo>
                      <a:lnTo>
                        <a:pt x="0" y="8"/>
                      </a:lnTo>
                      <a:lnTo>
                        <a:pt x="1" y="30"/>
                      </a:lnTo>
                      <a:lnTo>
                        <a:pt x="34" y="26"/>
                      </a:lnTo>
                      <a:lnTo>
                        <a:pt x="16" y="21"/>
                      </a:lnTo>
                      <a:lnTo>
                        <a:pt x="16" y="14"/>
                      </a:lnTo>
                      <a:lnTo>
                        <a:pt x="35" y="10"/>
                      </a:lnTo>
                      <a:lnTo>
                        <a:pt x="46" y="10"/>
                      </a:lnTo>
                      <a:lnTo>
                        <a:pt x="35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39" name="Freeform 103"/>
                <p:cNvSpPr>
                  <a:spLocks/>
                </p:cNvSpPr>
                <p:nvPr/>
              </p:nvSpPr>
              <p:spPr bwMode="auto">
                <a:xfrm>
                  <a:off x="4148138" y="4418013"/>
                  <a:ext cx="192088" cy="77788"/>
                </a:xfrm>
                <a:custGeom>
                  <a:avLst/>
                  <a:gdLst>
                    <a:gd name="T0" fmla="*/ 0 w 121"/>
                    <a:gd name="T1" fmla="*/ 2147483647 h 49"/>
                    <a:gd name="T2" fmla="*/ 2147483647 w 121"/>
                    <a:gd name="T3" fmla="*/ 2147483647 h 49"/>
                    <a:gd name="T4" fmla="*/ 2147483647 w 121"/>
                    <a:gd name="T5" fmla="*/ 2147483647 h 49"/>
                    <a:gd name="T6" fmla="*/ 2147483647 w 121"/>
                    <a:gd name="T7" fmla="*/ 2147483647 h 49"/>
                    <a:gd name="T8" fmla="*/ 2147483647 w 121"/>
                    <a:gd name="T9" fmla="*/ 2147483647 h 49"/>
                    <a:gd name="T10" fmla="*/ 2147483647 w 121"/>
                    <a:gd name="T11" fmla="*/ 2147483647 h 49"/>
                    <a:gd name="T12" fmla="*/ 2147483647 w 121"/>
                    <a:gd name="T13" fmla="*/ 2147483647 h 49"/>
                    <a:gd name="T14" fmla="*/ 2147483647 w 121"/>
                    <a:gd name="T15" fmla="*/ 2147483647 h 49"/>
                    <a:gd name="T16" fmla="*/ 2147483647 w 121"/>
                    <a:gd name="T17" fmla="*/ 2147483647 h 49"/>
                    <a:gd name="T18" fmla="*/ 2147483647 w 121"/>
                    <a:gd name="T19" fmla="*/ 2147483647 h 49"/>
                    <a:gd name="T20" fmla="*/ 2147483647 w 121"/>
                    <a:gd name="T21" fmla="*/ 2147483647 h 49"/>
                    <a:gd name="T22" fmla="*/ 2147483647 w 121"/>
                    <a:gd name="T23" fmla="*/ 2147483647 h 49"/>
                    <a:gd name="T24" fmla="*/ 2147483647 w 121"/>
                    <a:gd name="T25" fmla="*/ 2147483647 h 49"/>
                    <a:gd name="T26" fmla="*/ 2147483647 w 121"/>
                    <a:gd name="T27" fmla="*/ 2147483647 h 49"/>
                    <a:gd name="T28" fmla="*/ 2147483647 w 121"/>
                    <a:gd name="T29" fmla="*/ 2147483647 h 49"/>
                    <a:gd name="T30" fmla="*/ 2147483647 w 121"/>
                    <a:gd name="T31" fmla="*/ 2147483647 h 49"/>
                    <a:gd name="T32" fmla="*/ 2147483647 w 121"/>
                    <a:gd name="T33" fmla="*/ 2147483647 h 49"/>
                    <a:gd name="T34" fmla="*/ 2147483647 w 121"/>
                    <a:gd name="T35" fmla="*/ 2147483647 h 49"/>
                    <a:gd name="T36" fmla="*/ 2147483647 w 121"/>
                    <a:gd name="T37" fmla="*/ 2147483647 h 49"/>
                    <a:gd name="T38" fmla="*/ 2147483647 w 121"/>
                    <a:gd name="T39" fmla="*/ 2147483647 h 49"/>
                    <a:gd name="T40" fmla="*/ 2147483647 w 121"/>
                    <a:gd name="T41" fmla="*/ 2147483647 h 49"/>
                    <a:gd name="T42" fmla="*/ 2147483647 w 121"/>
                    <a:gd name="T43" fmla="*/ 2147483647 h 49"/>
                    <a:gd name="T44" fmla="*/ 2147483647 w 121"/>
                    <a:gd name="T45" fmla="*/ 2147483647 h 49"/>
                    <a:gd name="T46" fmla="*/ 2147483647 w 121"/>
                    <a:gd name="T47" fmla="*/ 2147483647 h 49"/>
                    <a:gd name="T48" fmla="*/ 2147483647 w 121"/>
                    <a:gd name="T49" fmla="*/ 2147483647 h 49"/>
                    <a:gd name="T50" fmla="*/ 2147483647 w 121"/>
                    <a:gd name="T51" fmla="*/ 2147483647 h 49"/>
                    <a:gd name="T52" fmla="*/ 2147483647 w 121"/>
                    <a:gd name="T53" fmla="*/ 2147483647 h 49"/>
                    <a:gd name="T54" fmla="*/ 2147483647 w 121"/>
                    <a:gd name="T55" fmla="*/ 2147483647 h 49"/>
                    <a:gd name="T56" fmla="*/ 2147483647 w 121"/>
                    <a:gd name="T57" fmla="*/ 2147483647 h 49"/>
                    <a:gd name="T58" fmla="*/ 2147483647 w 121"/>
                    <a:gd name="T59" fmla="*/ 2147483647 h 49"/>
                    <a:gd name="T60" fmla="*/ 2147483647 w 121"/>
                    <a:gd name="T61" fmla="*/ 2147483647 h 49"/>
                    <a:gd name="T62" fmla="*/ 2147483647 w 121"/>
                    <a:gd name="T63" fmla="*/ 2147483647 h 49"/>
                    <a:gd name="T64" fmla="*/ 2147483647 w 121"/>
                    <a:gd name="T65" fmla="*/ 0 h 49"/>
                    <a:gd name="T66" fmla="*/ 2147483647 w 121"/>
                    <a:gd name="T67" fmla="*/ 2147483647 h 49"/>
                    <a:gd name="T68" fmla="*/ 2147483647 w 121"/>
                    <a:gd name="T69" fmla="*/ 2147483647 h 49"/>
                    <a:gd name="T70" fmla="*/ 2147483647 w 121"/>
                    <a:gd name="T71" fmla="*/ 2147483647 h 49"/>
                    <a:gd name="T72" fmla="*/ 2147483647 w 121"/>
                    <a:gd name="T73" fmla="*/ 2147483647 h 49"/>
                    <a:gd name="T74" fmla="*/ 2147483647 w 121"/>
                    <a:gd name="T75" fmla="*/ 2147483647 h 49"/>
                    <a:gd name="T76" fmla="*/ 2147483647 w 121"/>
                    <a:gd name="T77" fmla="*/ 2147483647 h 49"/>
                    <a:gd name="T78" fmla="*/ 2147483647 w 121"/>
                    <a:gd name="T79" fmla="*/ 2147483647 h 49"/>
                    <a:gd name="T80" fmla="*/ 0 w 121"/>
                    <a:gd name="T81" fmla="*/ 2147483647 h 49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w 121"/>
                    <a:gd name="T124" fmla="*/ 0 h 49"/>
                    <a:gd name="T125" fmla="*/ 121 w 121"/>
                    <a:gd name="T126" fmla="*/ 49 h 49"/>
                  </a:gdLst>
                  <a:ahLst/>
                  <a:cxnLst>
                    <a:cxn ang="T82">
                      <a:pos x="T0" y="T1"/>
                    </a:cxn>
                    <a:cxn ang="T83">
                      <a:pos x="T2" y="T3"/>
                    </a:cxn>
                    <a:cxn ang="T84">
                      <a:pos x="T4" y="T5"/>
                    </a:cxn>
                    <a:cxn ang="T85">
                      <a:pos x="T6" y="T7"/>
                    </a:cxn>
                    <a:cxn ang="T86">
                      <a:pos x="T8" y="T9"/>
                    </a:cxn>
                    <a:cxn ang="T87">
                      <a:pos x="T10" y="T11"/>
                    </a:cxn>
                    <a:cxn ang="T88">
                      <a:pos x="T12" y="T13"/>
                    </a:cxn>
                    <a:cxn ang="T89">
                      <a:pos x="T14" y="T15"/>
                    </a:cxn>
                    <a:cxn ang="T90">
                      <a:pos x="T16" y="T17"/>
                    </a:cxn>
                    <a:cxn ang="T91">
                      <a:pos x="T18" y="T19"/>
                    </a:cxn>
                    <a:cxn ang="T92">
                      <a:pos x="T20" y="T21"/>
                    </a:cxn>
                    <a:cxn ang="T93">
                      <a:pos x="T22" y="T23"/>
                    </a:cxn>
                    <a:cxn ang="T94">
                      <a:pos x="T24" y="T25"/>
                    </a:cxn>
                    <a:cxn ang="T95">
                      <a:pos x="T26" y="T27"/>
                    </a:cxn>
                    <a:cxn ang="T96">
                      <a:pos x="T28" y="T29"/>
                    </a:cxn>
                    <a:cxn ang="T97">
                      <a:pos x="T30" y="T31"/>
                    </a:cxn>
                    <a:cxn ang="T98">
                      <a:pos x="T32" y="T33"/>
                    </a:cxn>
                    <a:cxn ang="T99">
                      <a:pos x="T34" y="T35"/>
                    </a:cxn>
                    <a:cxn ang="T100">
                      <a:pos x="T36" y="T37"/>
                    </a:cxn>
                    <a:cxn ang="T101">
                      <a:pos x="T38" y="T39"/>
                    </a:cxn>
                    <a:cxn ang="T102">
                      <a:pos x="T40" y="T41"/>
                    </a:cxn>
                    <a:cxn ang="T103">
                      <a:pos x="T42" y="T43"/>
                    </a:cxn>
                    <a:cxn ang="T104">
                      <a:pos x="T44" y="T45"/>
                    </a:cxn>
                    <a:cxn ang="T105">
                      <a:pos x="T46" y="T47"/>
                    </a:cxn>
                    <a:cxn ang="T106">
                      <a:pos x="T48" y="T49"/>
                    </a:cxn>
                    <a:cxn ang="T107">
                      <a:pos x="T50" y="T51"/>
                    </a:cxn>
                    <a:cxn ang="T108">
                      <a:pos x="T52" y="T53"/>
                    </a:cxn>
                    <a:cxn ang="T109">
                      <a:pos x="T54" y="T55"/>
                    </a:cxn>
                    <a:cxn ang="T110">
                      <a:pos x="T56" y="T57"/>
                    </a:cxn>
                    <a:cxn ang="T111">
                      <a:pos x="T58" y="T59"/>
                    </a:cxn>
                    <a:cxn ang="T112">
                      <a:pos x="T60" y="T61"/>
                    </a:cxn>
                    <a:cxn ang="T113">
                      <a:pos x="T62" y="T63"/>
                    </a:cxn>
                    <a:cxn ang="T114">
                      <a:pos x="T64" y="T65"/>
                    </a:cxn>
                    <a:cxn ang="T115">
                      <a:pos x="T66" y="T67"/>
                    </a:cxn>
                    <a:cxn ang="T116">
                      <a:pos x="T68" y="T69"/>
                    </a:cxn>
                    <a:cxn ang="T117">
                      <a:pos x="T70" y="T71"/>
                    </a:cxn>
                    <a:cxn ang="T118">
                      <a:pos x="T72" y="T73"/>
                    </a:cxn>
                    <a:cxn ang="T119">
                      <a:pos x="T74" y="T75"/>
                    </a:cxn>
                    <a:cxn ang="T120">
                      <a:pos x="T76" y="T77"/>
                    </a:cxn>
                    <a:cxn ang="T121">
                      <a:pos x="T78" y="T79"/>
                    </a:cxn>
                    <a:cxn ang="T122">
                      <a:pos x="T80" y="T81"/>
                    </a:cxn>
                  </a:cxnLst>
                  <a:rect l="T123" t="T124" r="T125" b="T126"/>
                  <a:pathLst>
                    <a:path w="121" h="49">
                      <a:moveTo>
                        <a:pt x="0" y="1"/>
                      </a:moveTo>
                      <a:lnTo>
                        <a:pt x="2" y="19"/>
                      </a:lnTo>
                      <a:lnTo>
                        <a:pt x="8" y="33"/>
                      </a:lnTo>
                      <a:lnTo>
                        <a:pt x="15" y="42"/>
                      </a:lnTo>
                      <a:lnTo>
                        <a:pt x="24" y="43"/>
                      </a:lnTo>
                      <a:lnTo>
                        <a:pt x="26" y="44"/>
                      </a:lnTo>
                      <a:lnTo>
                        <a:pt x="28" y="45"/>
                      </a:lnTo>
                      <a:lnTo>
                        <a:pt x="29" y="48"/>
                      </a:lnTo>
                      <a:lnTo>
                        <a:pt x="32" y="49"/>
                      </a:lnTo>
                      <a:lnTo>
                        <a:pt x="31" y="46"/>
                      </a:lnTo>
                      <a:lnTo>
                        <a:pt x="29" y="44"/>
                      </a:lnTo>
                      <a:lnTo>
                        <a:pt x="28" y="42"/>
                      </a:lnTo>
                      <a:lnTo>
                        <a:pt x="27" y="41"/>
                      </a:lnTo>
                      <a:lnTo>
                        <a:pt x="28" y="41"/>
                      </a:lnTo>
                      <a:lnTo>
                        <a:pt x="29" y="42"/>
                      </a:lnTo>
                      <a:lnTo>
                        <a:pt x="29" y="43"/>
                      </a:lnTo>
                      <a:lnTo>
                        <a:pt x="31" y="43"/>
                      </a:lnTo>
                      <a:lnTo>
                        <a:pt x="36" y="38"/>
                      </a:lnTo>
                      <a:lnTo>
                        <a:pt x="44" y="35"/>
                      </a:lnTo>
                      <a:lnTo>
                        <a:pt x="52" y="33"/>
                      </a:lnTo>
                      <a:lnTo>
                        <a:pt x="61" y="30"/>
                      </a:lnTo>
                      <a:lnTo>
                        <a:pt x="70" y="28"/>
                      </a:lnTo>
                      <a:lnTo>
                        <a:pt x="80" y="27"/>
                      </a:lnTo>
                      <a:lnTo>
                        <a:pt x="88" y="26"/>
                      </a:lnTo>
                      <a:lnTo>
                        <a:pt x="96" y="26"/>
                      </a:lnTo>
                      <a:lnTo>
                        <a:pt x="99" y="25"/>
                      </a:lnTo>
                      <a:lnTo>
                        <a:pt x="102" y="24"/>
                      </a:lnTo>
                      <a:lnTo>
                        <a:pt x="106" y="24"/>
                      </a:lnTo>
                      <a:lnTo>
                        <a:pt x="109" y="22"/>
                      </a:lnTo>
                      <a:lnTo>
                        <a:pt x="112" y="18"/>
                      </a:lnTo>
                      <a:lnTo>
                        <a:pt x="114" y="13"/>
                      </a:lnTo>
                      <a:lnTo>
                        <a:pt x="117" y="7"/>
                      </a:lnTo>
                      <a:lnTo>
                        <a:pt x="121" y="0"/>
                      </a:lnTo>
                      <a:lnTo>
                        <a:pt x="109" y="1"/>
                      </a:lnTo>
                      <a:lnTo>
                        <a:pt x="96" y="2"/>
                      </a:lnTo>
                      <a:lnTo>
                        <a:pt x="80" y="2"/>
                      </a:lnTo>
                      <a:lnTo>
                        <a:pt x="62" y="3"/>
                      </a:lnTo>
                      <a:lnTo>
                        <a:pt x="44" y="3"/>
                      </a:lnTo>
                      <a:lnTo>
                        <a:pt x="27" y="3"/>
                      </a:lnTo>
                      <a:lnTo>
                        <a:pt x="12" y="2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0" name="Freeform 104"/>
                <p:cNvSpPr>
                  <a:spLocks/>
                </p:cNvSpPr>
                <p:nvPr/>
              </p:nvSpPr>
              <p:spPr bwMode="auto">
                <a:xfrm>
                  <a:off x="4143376" y="4217988"/>
                  <a:ext cx="203200" cy="204788"/>
                </a:xfrm>
                <a:custGeom>
                  <a:avLst/>
                  <a:gdLst>
                    <a:gd name="T0" fmla="*/ 2147483647 w 128"/>
                    <a:gd name="T1" fmla="*/ 2147483647 h 129"/>
                    <a:gd name="T2" fmla="*/ 2147483647 w 128"/>
                    <a:gd name="T3" fmla="*/ 2147483647 h 129"/>
                    <a:gd name="T4" fmla="*/ 2147483647 w 128"/>
                    <a:gd name="T5" fmla="*/ 2147483647 h 129"/>
                    <a:gd name="T6" fmla="*/ 2147483647 w 128"/>
                    <a:gd name="T7" fmla="*/ 2147483647 h 129"/>
                    <a:gd name="T8" fmla="*/ 2147483647 w 128"/>
                    <a:gd name="T9" fmla="*/ 2147483647 h 129"/>
                    <a:gd name="T10" fmla="*/ 2147483647 w 128"/>
                    <a:gd name="T11" fmla="*/ 2147483647 h 129"/>
                    <a:gd name="T12" fmla="*/ 2147483647 w 128"/>
                    <a:gd name="T13" fmla="*/ 2147483647 h 129"/>
                    <a:gd name="T14" fmla="*/ 2147483647 w 128"/>
                    <a:gd name="T15" fmla="*/ 2147483647 h 129"/>
                    <a:gd name="T16" fmla="*/ 2147483647 w 128"/>
                    <a:gd name="T17" fmla="*/ 2147483647 h 129"/>
                    <a:gd name="T18" fmla="*/ 2147483647 w 128"/>
                    <a:gd name="T19" fmla="*/ 2147483647 h 129"/>
                    <a:gd name="T20" fmla="*/ 2147483647 w 128"/>
                    <a:gd name="T21" fmla="*/ 2147483647 h 129"/>
                    <a:gd name="T22" fmla="*/ 2147483647 w 128"/>
                    <a:gd name="T23" fmla="*/ 2147483647 h 129"/>
                    <a:gd name="T24" fmla="*/ 2147483647 w 128"/>
                    <a:gd name="T25" fmla="*/ 2147483647 h 129"/>
                    <a:gd name="T26" fmla="*/ 2147483647 w 128"/>
                    <a:gd name="T27" fmla="*/ 2147483647 h 129"/>
                    <a:gd name="T28" fmla="*/ 2147483647 w 128"/>
                    <a:gd name="T29" fmla="*/ 2147483647 h 129"/>
                    <a:gd name="T30" fmla="*/ 2147483647 w 128"/>
                    <a:gd name="T31" fmla="*/ 2147483647 h 129"/>
                    <a:gd name="T32" fmla="*/ 2147483647 w 128"/>
                    <a:gd name="T33" fmla="*/ 0 h 129"/>
                    <a:gd name="T34" fmla="*/ 2147483647 w 128"/>
                    <a:gd name="T35" fmla="*/ 2147483647 h 129"/>
                    <a:gd name="T36" fmla="*/ 2147483647 w 128"/>
                    <a:gd name="T37" fmla="*/ 2147483647 h 129"/>
                    <a:gd name="T38" fmla="*/ 2147483647 w 128"/>
                    <a:gd name="T39" fmla="*/ 2147483647 h 129"/>
                    <a:gd name="T40" fmla="*/ 2147483647 w 128"/>
                    <a:gd name="T41" fmla="*/ 2147483647 h 129"/>
                    <a:gd name="T42" fmla="*/ 2147483647 w 128"/>
                    <a:gd name="T43" fmla="*/ 2147483647 h 129"/>
                    <a:gd name="T44" fmla="*/ 2147483647 w 128"/>
                    <a:gd name="T45" fmla="*/ 2147483647 h 129"/>
                    <a:gd name="T46" fmla="*/ 0 w 128"/>
                    <a:gd name="T47" fmla="*/ 2147483647 h 129"/>
                    <a:gd name="T48" fmla="*/ 2147483647 w 128"/>
                    <a:gd name="T49" fmla="*/ 2147483647 h 129"/>
                    <a:gd name="T50" fmla="*/ 2147483647 w 128"/>
                    <a:gd name="T51" fmla="*/ 2147483647 h 129"/>
                    <a:gd name="T52" fmla="*/ 2147483647 w 128"/>
                    <a:gd name="T53" fmla="*/ 2147483647 h 129"/>
                    <a:gd name="T54" fmla="*/ 2147483647 w 128"/>
                    <a:gd name="T55" fmla="*/ 2147483647 h 129"/>
                    <a:gd name="T56" fmla="*/ 2147483647 w 128"/>
                    <a:gd name="T57" fmla="*/ 2147483647 h 129"/>
                    <a:gd name="T58" fmla="*/ 2147483647 w 128"/>
                    <a:gd name="T59" fmla="*/ 2147483647 h 129"/>
                    <a:gd name="T60" fmla="*/ 2147483647 w 128"/>
                    <a:gd name="T61" fmla="*/ 2147483647 h 129"/>
                    <a:gd name="T62" fmla="*/ 2147483647 w 128"/>
                    <a:gd name="T63" fmla="*/ 2147483647 h 129"/>
                    <a:gd name="T64" fmla="*/ 2147483647 w 128"/>
                    <a:gd name="T65" fmla="*/ 2147483647 h 129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128"/>
                    <a:gd name="T100" fmla="*/ 0 h 129"/>
                    <a:gd name="T101" fmla="*/ 128 w 128"/>
                    <a:gd name="T102" fmla="*/ 129 h 129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128" h="129">
                      <a:moveTo>
                        <a:pt x="124" y="126"/>
                      </a:moveTo>
                      <a:lnTo>
                        <a:pt x="125" y="123"/>
                      </a:lnTo>
                      <a:lnTo>
                        <a:pt x="126" y="120"/>
                      </a:lnTo>
                      <a:lnTo>
                        <a:pt x="127" y="117"/>
                      </a:lnTo>
                      <a:lnTo>
                        <a:pt x="128" y="114"/>
                      </a:lnTo>
                      <a:lnTo>
                        <a:pt x="121" y="102"/>
                      </a:lnTo>
                      <a:lnTo>
                        <a:pt x="115" y="82"/>
                      </a:lnTo>
                      <a:lnTo>
                        <a:pt x="109" y="63"/>
                      </a:lnTo>
                      <a:lnTo>
                        <a:pt x="107" y="52"/>
                      </a:lnTo>
                      <a:lnTo>
                        <a:pt x="103" y="46"/>
                      </a:lnTo>
                      <a:lnTo>
                        <a:pt x="96" y="40"/>
                      </a:lnTo>
                      <a:lnTo>
                        <a:pt x="86" y="36"/>
                      </a:lnTo>
                      <a:lnTo>
                        <a:pt x="75" y="30"/>
                      </a:lnTo>
                      <a:lnTo>
                        <a:pt x="63" y="24"/>
                      </a:lnTo>
                      <a:lnTo>
                        <a:pt x="52" y="19"/>
                      </a:lnTo>
                      <a:lnTo>
                        <a:pt x="43" y="11"/>
                      </a:lnTo>
                      <a:lnTo>
                        <a:pt x="37" y="0"/>
                      </a:lnTo>
                      <a:lnTo>
                        <a:pt x="29" y="4"/>
                      </a:lnTo>
                      <a:lnTo>
                        <a:pt x="22" y="6"/>
                      </a:lnTo>
                      <a:lnTo>
                        <a:pt x="16" y="9"/>
                      </a:lnTo>
                      <a:lnTo>
                        <a:pt x="13" y="12"/>
                      </a:lnTo>
                      <a:lnTo>
                        <a:pt x="7" y="25"/>
                      </a:lnTo>
                      <a:lnTo>
                        <a:pt x="3" y="55"/>
                      </a:lnTo>
                      <a:lnTo>
                        <a:pt x="0" y="90"/>
                      </a:lnTo>
                      <a:lnTo>
                        <a:pt x="3" y="127"/>
                      </a:lnTo>
                      <a:lnTo>
                        <a:pt x="15" y="128"/>
                      </a:lnTo>
                      <a:lnTo>
                        <a:pt x="30" y="129"/>
                      </a:lnTo>
                      <a:lnTo>
                        <a:pt x="47" y="129"/>
                      </a:lnTo>
                      <a:lnTo>
                        <a:pt x="65" y="129"/>
                      </a:lnTo>
                      <a:lnTo>
                        <a:pt x="83" y="128"/>
                      </a:lnTo>
                      <a:lnTo>
                        <a:pt x="99" y="128"/>
                      </a:lnTo>
                      <a:lnTo>
                        <a:pt x="112" y="127"/>
                      </a:lnTo>
                      <a:lnTo>
                        <a:pt x="124" y="12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1" name="Freeform 105"/>
                <p:cNvSpPr>
                  <a:spLocks/>
                </p:cNvSpPr>
                <p:nvPr/>
              </p:nvSpPr>
              <p:spPr bwMode="auto">
                <a:xfrm>
                  <a:off x="4197351" y="4451350"/>
                  <a:ext cx="209550" cy="195263"/>
                </a:xfrm>
                <a:custGeom>
                  <a:avLst/>
                  <a:gdLst>
                    <a:gd name="T0" fmla="*/ 2147483647 w 132"/>
                    <a:gd name="T1" fmla="*/ 2147483647 h 123"/>
                    <a:gd name="T2" fmla="*/ 2147483647 w 132"/>
                    <a:gd name="T3" fmla="*/ 2147483647 h 123"/>
                    <a:gd name="T4" fmla="*/ 2147483647 w 132"/>
                    <a:gd name="T5" fmla="*/ 2147483647 h 123"/>
                    <a:gd name="T6" fmla="*/ 2147483647 w 132"/>
                    <a:gd name="T7" fmla="*/ 2147483647 h 123"/>
                    <a:gd name="T8" fmla="*/ 2147483647 w 132"/>
                    <a:gd name="T9" fmla="*/ 2147483647 h 123"/>
                    <a:gd name="T10" fmla="*/ 2147483647 w 132"/>
                    <a:gd name="T11" fmla="*/ 2147483647 h 123"/>
                    <a:gd name="T12" fmla="*/ 2147483647 w 132"/>
                    <a:gd name="T13" fmla="*/ 2147483647 h 123"/>
                    <a:gd name="T14" fmla="*/ 2147483647 w 132"/>
                    <a:gd name="T15" fmla="*/ 2147483647 h 123"/>
                    <a:gd name="T16" fmla="*/ 2147483647 w 132"/>
                    <a:gd name="T17" fmla="*/ 2147483647 h 123"/>
                    <a:gd name="T18" fmla="*/ 2147483647 w 132"/>
                    <a:gd name="T19" fmla="*/ 2147483647 h 123"/>
                    <a:gd name="T20" fmla="*/ 2147483647 w 132"/>
                    <a:gd name="T21" fmla="*/ 2147483647 h 123"/>
                    <a:gd name="T22" fmla="*/ 2147483647 w 132"/>
                    <a:gd name="T23" fmla="*/ 2147483647 h 123"/>
                    <a:gd name="T24" fmla="*/ 2147483647 w 132"/>
                    <a:gd name="T25" fmla="*/ 2147483647 h 123"/>
                    <a:gd name="T26" fmla="*/ 2147483647 w 132"/>
                    <a:gd name="T27" fmla="*/ 2147483647 h 123"/>
                    <a:gd name="T28" fmla="*/ 2147483647 w 132"/>
                    <a:gd name="T29" fmla="*/ 2147483647 h 123"/>
                    <a:gd name="T30" fmla="*/ 2147483647 w 132"/>
                    <a:gd name="T31" fmla="*/ 2147483647 h 123"/>
                    <a:gd name="T32" fmla="*/ 2147483647 w 132"/>
                    <a:gd name="T33" fmla="*/ 2147483647 h 123"/>
                    <a:gd name="T34" fmla="*/ 2147483647 w 132"/>
                    <a:gd name="T35" fmla="*/ 2147483647 h 123"/>
                    <a:gd name="T36" fmla="*/ 2147483647 w 132"/>
                    <a:gd name="T37" fmla="*/ 2147483647 h 123"/>
                    <a:gd name="T38" fmla="*/ 2147483647 w 132"/>
                    <a:gd name="T39" fmla="*/ 2147483647 h 123"/>
                    <a:gd name="T40" fmla="*/ 2147483647 w 132"/>
                    <a:gd name="T41" fmla="*/ 2147483647 h 123"/>
                    <a:gd name="T42" fmla="*/ 2147483647 w 132"/>
                    <a:gd name="T43" fmla="*/ 2147483647 h 123"/>
                    <a:gd name="T44" fmla="*/ 2147483647 w 132"/>
                    <a:gd name="T45" fmla="*/ 0 h 123"/>
                    <a:gd name="T46" fmla="*/ 2147483647 w 132"/>
                    <a:gd name="T47" fmla="*/ 0 h 123"/>
                    <a:gd name="T48" fmla="*/ 2147483647 w 132"/>
                    <a:gd name="T49" fmla="*/ 2147483647 h 123"/>
                    <a:gd name="T50" fmla="*/ 2147483647 w 132"/>
                    <a:gd name="T51" fmla="*/ 2147483647 h 123"/>
                    <a:gd name="T52" fmla="*/ 2147483647 w 132"/>
                    <a:gd name="T53" fmla="*/ 2147483647 h 123"/>
                    <a:gd name="T54" fmla="*/ 2147483647 w 132"/>
                    <a:gd name="T55" fmla="*/ 2147483647 h 123"/>
                    <a:gd name="T56" fmla="*/ 0 w 132"/>
                    <a:gd name="T57" fmla="*/ 2147483647 h 123"/>
                    <a:gd name="T58" fmla="*/ 2147483647 w 132"/>
                    <a:gd name="T59" fmla="*/ 2147483647 h 123"/>
                    <a:gd name="T60" fmla="*/ 2147483647 w 132"/>
                    <a:gd name="T61" fmla="*/ 2147483647 h 123"/>
                    <a:gd name="T62" fmla="*/ 2147483647 w 132"/>
                    <a:gd name="T63" fmla="*/ 2147483647 h 123"/>
                    <a:gd name="T64" fmla="*/ 2147483647 w 132"/>
                    <a:gd name="T65" fmla="*/ 2147483647 h 123"/>
                    <a:gd name="T66" fmla="*/ 2147483647 w 132"/>
                    <a:gd name="T67" fmla="*/ 2147483647 h 123"/>
                    <a:gd name="T68" fmla="*/ 2147483647 w 132"/>
                    <a:gd name="T69" fmla="*/ 2147483647 h 123"/>
                    <a:gd name="T70" fmla="*/ 2147483647 w 132"/>
                    <a:gd name="T71" fmla="*/ 2147483647 h 123"/>
                    <a:gd name="T72" fmla="*/ 2147483647 w 132"/>
                    <a:gd name="T73" fmla="*/ 2147483647 h 123"/>
                    <a:gd name="T74" fmla="*/ 2147483647 w 132"/>
                    <a:gd name="T75" fmla="*/ 2147483647 h 123"/>
                    <a:gd name="T76" fmla="*/ 2147483647 w 132"/>
                    <a:gd name="T77" fmla="*/ 2147483647 h 123"/>
                    <a:gd name="T78" fmla="*/ 2147483647 w 132"/>
                    <a:gd name="T79" fmla="*/ 2147483647 h 123"/>
                    <a:gd name="T80" fmla="*/ 2147483647 w 132"/>
                    <a:gd name="T81" fmla="*/ 2147483647 h 123"/>
                    <a:gd name="T82" fmla="*/ 2147483647 w 132"/>
                    <a:gd name="T83" fmla="*/ 2147483647 h 123"/>
                    <a:gd name="T84" fmla="*/ 2147483647 w 132"/>
                    <a:gd name="T85" fmla="*/ 2147483647 h 123"/>
                    <a:gd name="T86" fmla="*/ 2147483647 w 132"/>
                    <a:gd name="T87" fmla="*/ 2147483647 h 123"/>
                    <a:gd name="T88" fmla="*/ 2147483647 w 132"/>
                    <a:gd name="T89" fmla="*/ 2147483647 h 123"/>
                    <a:gd name="T90" fmla="*/ 2147483647 w 132"/>
                    <a:gd name="T91" fmla="*/ 2147483647 h 123"/>
                    <a:gd name="T92" fmla="*/ 2147483647 w 132"/>
                    <a:gd name="T93" fmla="*/ 2147483647 h 123"/>
                    <a:gd name="T94" fmla="*/ 2147483647 w 132"/>
                    <a:gd name="T95" fmla="*/ 2147483647 h 123"/>
                    <a:gd name="T96" fmla="*/ 2147483647 w 132"/>
                    <a:gd name="T97" fmla="*/ 2147483647 h 123"/>
                    <a:gd name="T98" fmla="*/ 2147483647 w 132"/>
                    <a:gd name="T99" fmla="*/ 2147483647 h 123"/>
                    <a:gd name="T100" fmla="*/ 2147483647 w 132"/>
                    <a:gd name="T101" fmla="*/ 2147483647 h 123"/>
                    <a:gd name="T102" fmla="*/ 2147483647 w 132"/>
                    <a:gd name="T103" fmla="*/ 2147483647 h 123"/>
                    <a:gd name="T104" fmla="*/ 2147483647 w 132"/>
                    <a:gd name="T105" fmla="*/ 2147483647 h 123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32"/>
                    <a:gd name="T160" fmla="*/ 0 h 123"/>
                    <a:gd name="T161" fmla="*/ 132 w 132"/>
                    <a:gd name="T162" fmla="*/ 123 h 123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32" h="123">
                      <a:moveTo>
                        <a:pt x="130" y="96"/>
                      </a:moveTo>
                      <a:lnTo>
                        <a:pt x="131" y="88"/>
                      </a:lnTo>
                      <a:lnTo>
                        <a:pt x="132" y="79"/>
                      </a:lnTo>
                      <a:lnTo>
                        <a:pt x="132" y="70"/>
                      </a:lnTo>
                      <a:lnTo>
                        <a:pt x="131" y="61"/>
                      </a:lnTo>
                      <a:lnTo>
                        <a:pt x="100" y="66"/>
                      </a:lnTo>
                      <a:lnTo>
                        <a:pt x="76" y="68"/>
                      </a:lnTo>
                      <a:lnTo>
                        <a:pt x="60" y="63"/>
                      </a:lnTo>
                      <a:lnTo>
                        <a:pt x="49" y="56"/>
                      </a:lnTo>
                      <a:lnTo>
                        <a:pt x="43" y="47"/>
                      </a:lnTo>
                      <a:lnTo>
                        <a:pt x="39" y="38"/>
                      </a:lnTo>
                      <a:lnTo>
                        <a:pt x="38" y="29"/>
                      </a:lnTo>
                      <a:lnTo>
                        <a:pt x="38" y="22"/>
                      </a:lnTo>
                      <a:lnTo>
                        <a:pt x="39" y="20"/>
                      </a:lnTo>
                      <a:lnTo>
                        <a:pt x="43" y="17"/>
                      </a:lnTo>
                      <a:lnTo>
                        <a:pt x="49" y="15"/>
                      </a:lnTo>
                      <a:lnTo>
                        <a:pt x="54" y="12"/>
                      </a:lnTo>
                      <a:lnTo>
                        <a:pt x="61" y="9"/>
                      </a:lnTo>
                      <a:lnTo>
                        <a:pt x="67" y="7"/>
                      </a:lnTo>
                      <a:lnTo>
                        <a:pt x="73" y="5"/>
                      </a:lnTo>
                      <a:lnTo>
                        <a:pt x="76" y="4"/>
                      </a:lnTo>
                      <a:lnTo>
                        <a:pt x="70" y="1"/>
                      </a:lnTo>
                      <a:lnTo>
                        <a:pt x="61" y="0"/>
                      </a:lnTo>
                      <a:lnTo>
                        <a:pt x="50" y="0"/>
                      </a:lnTo>
                      <a:lnTo>
                        <a:pt x="38" y="3"/>
                      </a:lnTo>
                      <a:lnTo>
                        <a:pt x="26" y="5"/>
                      </a:lnTo>
                      <a:lnTo>
                        <a:pt x="14" y="9"/>
                      </a:lnTo>
                      <a:lnTo>
                        <a:pt x="5" y="14"/>
                      </a:lnTo>
                      <a:lnTo>
                        <a:pt x="0" y="21"/>
                      </a:lnTo>
                      <a:lnTo>
                        <a:pt x="2" y="22"/>
                      </a:lnTo>
                      <a:lnTo>
                        <a:pt x="3" y="22"/>
                      </a:lnTo>
                      <a:lnTo>
                        <a:pt x="5" y="22"/>
                      </a:lnTo>
                      <a:lnTo>
                        <a:pt x="6" y="23"/>
                      </a:lnTo>
                      <a:lnTo>
                        <a:pt x="12" y="27"/>
                      </a:lnTo>
                      <a:lnTo>
                        <a:pt x="18" y="32"/>
                      </a:lnTo>
                      <a:lnTo>
                        <a:pt x="22" y="41"/>
                      </a:lnTo>
                      <a:lnTo>
                        <a:pt x="28" y="50"/>
                      </a:lnTo>
                      <a:lnTo>
                        <a:pt x="33" y="62"/>
                      </a:lnTo>
                      <a:lnTo>
                        <a:pt x="35" y="73"/>
                      </a:lnTo>
                      <a:lnTo>
                        <a:pt x="35" y="86"/>
                      </a:lnTo>
                      <a:lnTo>
                        <a:pt x="33" y="96"/>
                      </a:lnTo>
                      <a:lnTo>
                        <a:pt x="35" y="99"/>
                      </a:lnTo>
                      <a:lnTo>
                        <a:pt x="37" y="105"/>
                      </a:lnTo>
                      <a:lnTo>
                        <a:pt x="42" y="110"/>
                      </a:lnTo>
                      <a:lnTo>
                        <a:pt x="47" y="114"/>
                      </a:lnTo>
                      <a:lnTo>
                        <a:pt x="55" y="119"/>
                      </a:lnTo>
                      <a:lnTo>
                        <a:pt x="67" y="122"/>
                      </a:lnTo>
                      <a:lnTo>
                        <a:pt x="79" y="123"/>
                      </a:lnTo>
                      <a:lnTo>
                        <a:pt x="97" y="123"/>
                      </a:lnTo>
                      <a:lnTo>
                        <a:pt x="107" y="119"/>
                      </a:lnTo>
                      <a:lnTo>
                        <a:pt x="117" y="113"/>
                      </a:lnTo>
                      <a:lnTo>
                        <a:pt x="124" y="106"/>
                      </a:lnTo>
                      <a:lnTo>
                        <a:pt x="130" y="96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2" name="Freeform 106"/>
                <p:cNvSpPr>
                  <a:spLocks/>
                </p:cNvSpPr>
                <p:nvPr/>
              </p:nvSpPr>
              <p:spPr bwMode="auto">
                <a:xfrm>
                  <a:off x="4214813" y="4603750"/>
                  <a:ext cx="136525" cy="50800"/>
                </a:xfrm>
                <a:custGeom>
                  <a:avLst/>
                  <a:gdLst>
                    <a:gd name="T0" fmla="*/ 2147483647 w 86"/>
                    <a:gd name="T1" fmla="*/ 0 h 32"/>
                    <a:gd name="T2" fmla="*/ 2147483647 w 86"/>
                    <a:gd name="T3" fmla="*/ 2147483647 h 32"/>
                    <a:gd name="T4" fmla="*/ 2147483647 w 86"/>
                    <a:gd name="T5" fmla="*/ 2147483647 h 32"/>
                    <a:gd name="T6" fmla="*/ 2147483647 w 86"/>
                    <a:gd name="T7" fmla="*/ 2147483647 h 32"/>
                    <a:gd name="T8" fmla="*/ 0 w 86"/>
                    <a:gd name="T9" fmla="*/ 2147483647 h 32"/>
                    <a:gd name="T10" fmla="*/ 2147483647 w 86"/>
                    <a:gd name="T11" fmla="*/ 2147483647 h 32"/>
                    <a:gd name="T12" fmla="*/ 2147483647 w 86"/>
                    <a:gd name="T13" fmla="*/ 2147483647 h 32"/>
                    <a:gd name="T14" fmla="*/ 2147483647 w 86"/>
                    <a:gd name="T15" fmla="*/ 2147483647 h 32"/>
                    <a:gd name="T16" fmla="*/ 2147483647 w 86"/>
                    <a:gd name="T17" fmla="*/ 2147483647 h 32"/>
                    <a:gd name="T18" fmla="*/ 2147483647 w 86"/>
                    <a:gd name="T19" fmla="*/ 2147483647 h 32"/>
                    <a:gd name="T20" fmla="*/ 2147483647 w 86"/>
                    <a:gd name="T21" fmla="*/ 2147483647 h 32"/>
                    <a:gd name="T22" fmla="*/ 2147483647 w 86"/>
                    <a:gd name="T23" fmla="*/ 2147483647 h 32"/>
                    <a:gd name="T24" fmla="*/ 2147483647 w 86"/>
                    <a:gd name="T25" fmla="*/ 2147483647 h 32"/>
                    <a:gd name="T26" fmla="*/ 2147483647 w 86"/>
                    <a:gd name="T27" fmla="*/ 2147483647 h 32"/>
                    <a:gd name="T28" fmla="*/ 2147483647 w 86"/>
                    <a:gd name="T29" fmla="*/ 2147483647 h 32"/>
                    <a:gd name="T30" fmla="*/ 2147483647 w 86"/>
                    <a:gd name="T31" fmla="*/ 2147483647 h 32"/>
                    <a:gd name="T32" fmla="*/ 2147483647 w 86"/>
                    <a:gd name="T33" fmla="*/ 2147483647 h 32"/>
                    <a:gd name="T34" fmla="*/ 2147483647 w 86"/>
                    <a:gd name="T35" fmla="*/ 2147483647 h 32"/>
                    <a:gd name="T36" fmla="*/ 2147483647 w 86"/>
                    <a:gd name="T37" fmla="*/ 2147483647 h 32"/>
                    <a:gd name="T38" fmla="*/ 2147483647 w 86"/>
                    <a:gd name="T39" fmla="*/ 2147483647 h 32"/>
                    <a:gd name="T40" fmla="*/ 2147483647 w 86"/>
                    <a:gd name="T41" fmla="*/ 2147483647 h 32"/>
                    <a:gd name="T42" fmla="*/ 2147483647 w 86"/>
                    <a:gd name="T43" fmla="*/ 2147483647 h 32"/>
                    <a:gd name="T44" fmla="*/ 2147483647 w 86"/>
                    <a:gd name="T45" fmla="*/ 2147483647 h 32"/>
                    <a:gd name="T46" fmla="*/ 2147483647 w 86"/>
                    <a:gd name="T47" fmla="*/ 2147483647 h 32"/>
                    <a:gd name="T48" fmla="*/ 2147483647 w 86"/>
                    <a:gd name="T49" fmla="*/ 2147483647 h 32"/>
                    <a:gd name="T50" fmla="*/ 2147483647 w 86"/>
                    <a:gd name="T51" fmla="*/ 2147483647 h 32"/>
                    <a:gd name="T52" fmla="*/ 2147483647 w 86"/>
                    <a:gd name="T53" fmla="*/ 2147483647 h 32"/>
                    <a:gd name="T54" fmla="*/ 2147483647 w 86"/>
                    <a:gd name="T55" fmla="*/ 2147483647 h 32"/>
                    <a:gd name="T56" fmla="*/ 2147483647 w 86"/>
                    <a:gd name="T57" fmla="*/ 0 h 32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86"/>
                    <a:gd name="T88" fmla="*/ 0 h 32"/>
                    <a:gd name="T89" fmla="*/ 86 w 86"/>
                    <a:gd name="T90" fmla="*/ 32 h 32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86" h="32">
                      <a:moveTo>
                        <a:pt x="22" y="0"/>
                      </a:moveTo>
                      <a:lnTo>
                        <a:pt x="18" y="7"/>
                      </a:lnTo>
                      <a:lnTo>
                        <a:pt x="14" y="11"/>
                      </a:lnTo>
                      <a:lnTo>
                        <a:pt x="8" y="17"/>
                      </a:lnTo>
                      <a:lnTo>
                        <a:pt x="0" y="21"/>
                      </a:lnTo>
                      <a:lnTo>
                        <a:pt x="6" y="23"/>
                      </a:lnTo>
                      <a:lnTo>
                        <a:pt x="11" y="25"/>
                      </a:lnTo>
                      <a:lnTo>
                        <a:pt x="17" y="27"/>
                      </a:lnTo>
                      <a:lnTo>
                        <a:pt x="23" y="29"/>
                      </a:lnTo>
                      <a:lnTo>
                        <a:pt x="30" y="30"/>
                      </a:lnTo>
                      <a:lnTo>
                        <a:pt x="36" y="31"/>
                      </a:lnTo>
                      <a:lnTo>
                        <a:pt x="43" y="32"/>
                      </a:lnTo>
                      <a:lnTo>
                        <a:pt x="50" y="32"/>
                      </a:lnTo>
                      <a:lnTo>
                        <a:pt x="58" y="32"/>
                      </a:lnTo>
                      <a:lnTo>
                        <a:pt x="64" y="32"/>
                      </a:lnTo>
                      <a:lnTo>
                        <a:pt x="66" y="32"/>
                      </a:lnTo>
                      <a:lnTo>
                        <a:pt x="67" y="32"/>
                      </a:lnTo>
                      <a:lnTo>
                        <a:pt x="72" y="31"/>
                      </a:lnTo>
                      <a:lnTo>
                        <a:pt x="79" y="30"/>
                      </a:lnTo>
                      <a:lnTo>
                        <a:pt x="86" y="27"/>
                      </a:lnTo>
                      <a:lnTo>
                        <a:pt x="68" y="27"/>
                      </a:lnTo>
                      <a:lnTo>
                        <a:pt x="56" y="26"/>
                      </a:lnTo>
                      <a:lnTo>
                        <a:pt x="44" y="23"/>
                      </a:lnTo>
                      <a:lnTo>
                        <a:pt x="36" y="18"/>
                      </a:lnTo>
                      <a:lnTo>
                        <a:pt x="31" y="14"/>
                      </a:lnTo>
                      <a:lnTo>
                        <a:pt x="26" y="9"/>
                      </a:lnTo>
                      <a:lnTo>
                        <a:pt x="24" y="3"/>
                      </a:lnTo>
                      <a:lnTo>
                        <a:pt x="22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3" name="Freeform 107"/>
                <p:cNvSpPr>
                  <a:spLocks/>
                </p:cNvSpPr>
                <p:nvPr/>
              </p:nvSpPr>
              <p:spPr bwMode="auto">
                <a:xfrm>
                  <a:off x="4167188" y="4394200"/>
                  <a:ext cx="150813" cy="63500"/>
                </a:xfrm>
                <a:custGeom>
                  <a:avLst/>
                  <a:gdLst>
                    <a:gd name="T0" fmla="*/ 2147483647 w 95"/>
                    <a:gd name="T1" fmla="*/ 0 h 40"/>
                    <a:gd name="T2" fmla="*/ 0 w 95"/>
                    <a:gd name="T3" fmla="*/ 2147483647 h 40"/>
                    <a:gd name="T4" fmla="*/ 2147483647 w 95"/>
                    <a:gd name="T5" fmla="*/ 2147483647 h 40"/>
                    <a:gd name="T6" fmla="*/ 2147483647 w 95"/>
                    <a:gd name="T7" fmla="*/ 0 h 40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5"/>
                    <a:gd name="T13" fmla="*/ 0 h 40"/>
                    <a:gd name="T14" fmla="*/ 95 w 95"/>
                    <a:gd name="T15" fmla="*/ 40 h 40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5" h="40">
                      <a:moveTo>
                        <a:pt x="95" y="0"/>
                      </a:moveTo>
                      <a:lnTo>
                        <a:pt x="0" y="31"/>
                      </a:lnTo>
                      <a:lnTo>
                        <a:pt x="3" y="40"/>
                      </a:lnTo>
                      <a:lnTo>
                        <a:pt x="95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4" name="Freeform 108"/>
                <p:cNvSpPr>
                  <a:spLocks/>
                </p:cNvSpPr>
                <p:nvPr/>
              </p:nvSpPr>
              <p:spPr bwMode="auto">
                <a:xfrm>
                  <a:off x="4168776" y="4405313"/>
                  <a:ext cx="152400" cy="39688"/>
                </a:xfrm>
                <a:custGeom>
                  <a:avLst/>
                  <a:gdLst>
                    <a:gd name="T0" fmla="*/ 0 w 96"/>
                    <a:gd name="T1" fmla="*/ 0 h 25"/>
                    <a:gd name="T2" fmla="*/ 2147483647 w 96"/>
                    <a:gd name="T3" fmla="*/ 2147483647 h 25"/>
                    <a:gd name="T4" fmla="*/ 2147483647 w 96"/>
                    <a:gd name="T5" fmla="*/ 2147483647 h 25"/>
                    <a:gd name="T6" fmla="*/ 0 w 96"/>
                    <a:gd name="T7" fmla="*/ 0 h 25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96"/>
                    <a:gd name="T13" fmla="*/ 0 h 25"/>
                    <a:gd name="T14" fmla="*/ 96 w 96"/>
                    <a:gd name="T15" fmla="*/ 25 h 25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96" h="25">
                      <a:moveTo>
                        <a:pt x="0" y="0"/>
                      </a:moveTo>
                      <a:lnTo>
                        <a:pt x="94" y="25"/>
                      </a:lnTo>
                      <a:lnTo>
                        <a:pt x="96" y="1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5" name="Freeform 118"/>
                <p:cNvSpPr>
                  <a:spLocks/>
                </p:cNvSpPr>
                <p:nvPr/>
              </p:nvSpPr>
              <p:spPr bwMode="auto">
                <a:xfrm>
                  <a:off x="4924426" y="2262188"/>
                  <a:ext cx="12700" cy="6350"/>
                </a:xfrm>
                <a:custGeom>
                  <a:avLst/>
                  <a:gdLst>
                    <a:gd name="T0" fmla="*/ 0 w 8"/>
                    <a:gd name="T1" fmla="*/ 2147483647 h 4"/>
                    <a:gd name="T2" fmla="*/ 2147483647 w 8"/>
                    <a:gd name="T3" fmla="*/ 2147483647 h 4"/>
                    <a:gd name="T4" fmla="*/ 2147483647 w 8"/>
                    <a:gd name="T5" fmla="*/ 0 h 4"/>
                    <a:gd name="T6" fmla="*/ 0 w 8"/>
                    <a:gd name="T7" fmla="*/ 2147483647 h 4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8"/>
                    <a:gd name="T13" fmla="*/ 0 h 4"/>
                    <a:gd name="T14" fmla="*/ 8 w 8"/>
                    <a:gd name="T15" fmla="*/ 4 h 4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8" h="4">
                      <a:moveTo>
                        <a:pt x="0" y="4"/>
                      </a:moveTo>
                      <a:lnTo>
                        <a:pt x="6" y="4"/>
                      </a:lnTo>
                      <a:lnTo>
                        <a:pt x="8" y="0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046" name="Freeform 127"/>
                <p:cNvSpPr>
                  <a:spLocks/>
                </p:cNvSpPr>
                <p:nvPr/>
              </p:nvSpPr>
              <p:spPr bwMode="auto">
                <a:xfrm>
                  <a:off x="4911726" y="2217738"/>
                  <a:ext cx="44450" cy="11113"/>
                </a:xfrm>
                <a:custGeom>
                  <a:avLst/>
                  <a:gdLst>
                    <a:gd name="T0" fmla="*/ 2147483647 w 28"/>
                    <a:gd name="T1" fmla="*/ 0 h 7"/>
                    <a:gd name="T2" fmla="*/ 2147483647 w 28"/>
                    <a:gd name="T3" fmla="*/ 0 h 7"/>
                    <a:gd name="T4" fmla="*/ 2147483647 w 28"/>
                    <a:gd name="T5" fmla="*/ 2147483647 h 7"/>
                    <a:gd name="T6" fmla="*/ 2147483647 w 28"/>
                    <a:gd name="T7" fmla="*/ 2147483647 h 7"/>
                    <a:gd name="T8" fmla="*/ 2147483647 w 28"/>
                    <a:gd name="T9" fmla="*/ 0 h 7"/>
                    <a:gd name="T10" fmla="*/ 0 w 28"/>
                    <a:gd name="T11" fmla="*/ 0 h 7"/>
                    <a:gd name="T12" fmla="*/ 0 w 28"/>
                    <a:gd name="T13" fmla="*/ 2147483647 h 7"/>
                    <a:gd name="T14" fmla="*/ 2147483647 w 28"/>
                    <a:gd name="T15" fmla="*/ 2147483647 h 7"/>
                    <a:gd name="T16" fmla="*/ 2147483647 w 28"/>
                    <a:gd name="T17" fmla="*/ 2147483647 h 7"/>
                    <a:gd name="T18" fmla="*/ 2147483647 w 28"/>
                    <a:gd name="T19" fmla="*/ 2147483647 h 7"/>
                    <a:gd name="T20" fmla="*/ 2147483647 w 28"/>
                    <a:gd name="T21" fmla="*/ 2147483647 h 7"/>
                    <a:gd name="T22" fmla="*/ 2147483647 w 28"/>
                    <a:gd name="T23" fmla="*/ 2147483647 h 7"/>
                    <a:gd name="T24" fmla="*/ 2147483647 w 28"/>
                    <a:gd name="T25" fmla="*/ 0 h 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8"/>
                    <a:gd name="T40" fmla="*/ 0 h 7"/>
                    <a:gd name="T41" fmla="*/ 28 w 28"/>
                    <a:gd name="T42" fmla="*/ 7 h 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8" h="7">
                      <a:moveTo>
                        <a:pt x="28" y="0"/>
                      </a:moveTo>
                      <a:lnTo>
                        <a:pt x="24" y="0"/>
                      </a:lnTo>
                      <a:lnTo>
                        <a:pt x="18" y="1"/>
                      </a:lnTo>
                      <a:lnTo>
                        <a:pt x="10" y="1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1"/>
                      </a:lnTo>
                      <a:lnTo>
                        <a:pt x="4" y="3"/>
                      </a:lnTo>
                      <a:lnTo>
                        <a:pt x="7" y="4"/>
                      </a:lnTo>
                      <a:lnTo>
                        <a:pt x="12" y="7"/>
                      </a:lnTo>
                      <a:lnTo>
                        <a:pt x="18" y="7"/>
                      </a:lnTo>
                      <a:lnTo>
                        <a:pt x="23" y="4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151616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39953" name="Gruppe 14"/>
              <p:cNvGrpSpPr>
                <a:grpSpLocks/>
              </p:cNvGrpSpPr>
              <p:nvPr/>
            </p:nvGrpSpPr>
            <p:grpSpPr bwMode="auto">
              <a:xfrm rot="738488">
                <a:off x="1201644" y="838695"/>
                <a:ext cx="1370162" cy="3624666"/>
                <a:chOff x="3196134" y="1368846"/>
                <a:chExt cx="2762611" cy="7147701"/>
              </a:xfrm>
            </p:grpSpPr>
            <p:sp>
              <p:nvSpPr>
                <p:cNvPr id="7" name="Afrundet rektangel 224"/>
                <p:cNvSpPr/>
                <p:nvPr/>
              </p:nvSpPr>
              <p:spPr bwMode="auto">
                <a:xfrm>
                  <a:off x="4479308" y="3483537"/>
                  <a:ext cx="210454" cy="5035768"/>
                </a:xfrm>
                <a:prstGeom prst="roundRect">
                  <a:avLst/>
                </a:prstGeom>
                <a:gradFill flip="none" rotWithShape="1">
                  <a:gsLst>
                    <a:gs pos="0">
                      <a:schemeClr val="bg2">
                        <a:lumMod val="10000"/>
                      </a:schemeClr>
                    </a:gs>
                    <a:gs pos="100000">
                      <a:schemeClr val="accent1">
                        <a:tint val="50000"/>
                        <a:shade val="100000"/>
                        <a:satMod val="350000"/>
                      </a:schemeClr>
                    </a:gs>
                    <a:gs pos="100000">
                      <a:schemeClr val="tx2">
                        <a:lumMod val="65000"/>
                      </a:schemeClr>
                    </a:gs>
                  </a:gsLst>
                  <a:lin ang="10800000" scaled="1"/>
                  <a:tileRect/>
                </a:gradFill>
                <a:ln>
                  <a:noFill/>
                </a:ln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>
                    <a:solidFill>
                      <a:srgbClr val="FFFFFF"/>
                    </a:solidFill>
                    <a:ea typeface="MS PGothic" pitchFamily="34" charset="-128"/>
                  </a:endParaRPr>
                </a:p>
              </p:txBody>
            </p:sp>
            <p:sp>
              <p:nvSpPr>
                <p:cNvPr id="8" name="Oktagon 226"/>
                <p:cNvSpPr/>
                <p:nvPr/>
              </p:nvSpPr>
              <p:spPr bwMode="auto">
                <a:xfrm>
                  <a:off x="3143760" y="1327957"/>
                  <a:ext cx="2756954" cy="2748690"/>
                </a:xfrm>
                <a:prstGeom prst="octagon">
                  <a:avLst>
                    <a:gd name="adj" fmla="val 21005"/>
                  </a:avLst>
                </a:prstGeom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>
                    <a:solidFill>
                      <a:srgbClr val="FFFFFF"/>
                    </a:solidFill>
                    <a:ea typeface="MS PGothic" pitchFamily="34" charset="-128"/>
                  </a:endParaRPr>
                </a:p>
              </p:txBody>
            </p:sp>
          </p:grpSp>
        </p:grpSp>
        <p:sp>
          <p:nvSpPr>
            <p:cNvPr id="39951" name="Freeform 116"/>
            <p:cNvSpPr>
              <a:spLocks/>
            </p:cNvSpPr>
            <p:nvPr/>
          </p:nvSpPr>
          <p:spPr bwMode="auto">
            <a:xfrm>
              <a:off x="1723208" y="2937575"/>
              <a:ext cx="436610" cy="382363"/>
            </a:xfrm>
            <a:custGeom>
              <a:avLst/>
              <a:gdLst>
                <a:gd name="T0" fmla="*/ 2147483647 w 327"/>
                <a:gd name="T1" fmla="*/ 2147483647 h 280"/>
                <a:gd name="T2" fmla="*/ 2147483647 w 327"/>
                <a:gd name="T3" fmla="*/ 2147483647 h 280"/>
                <a:gd name="T4" fmla="*/ 2147483647 w 327"/>
                <a:gd name="T5" fmla="*/ 2147483647 h 280"/>
                <a:gd name="T6" fmla="*/ 2147483647 w 327"/>
                <a:gd name="T7" fmla="*/ 2147483647 h 280"/>
                <a:gd name="T8" fmla="*/ 2147483647 w 327"/>
                <a:gd name="T9" fmla="*/ 2147483647 h 280"/>
                <a:gd name="T10" fmla="*/ 2147483647 w 327"/>
                <a:gd name="T11" fmla="*/ 2147483647 h 280"/>
                <a:gd name="T12" fmla="*/ 2147483647 w 327"/>
                <a:gd name="T13" fmla="*/ 2147483647 h 280"/>
                <a:gd name="T14" fmla="*/ 2147483647 w 327"/>
                <a:gd name="T15" fmla="*/ 2147483647 h 280"/>
                <a:gd name="T16" fmla="*/ 2147483647 w 327"/>
                <a:gd name="T17" fmla="*/ 2147483647 h 280"/>
                <a:gd name="T18" fmla="*/ 2147483647 w 327"/>
                <a:gd name="T19" fmla="*/ 2147483647 h 280"/>
                <a:gd name="T20" fmla="*/ 2147483647 w 327"/>
                <a:gd name="T21" fmla="*/ 2147483647 h 280"/>
                <a:gd name="T22" fmla="*/ 2147483647 w 327"/>
                <a:gd name="T23" fmla="*/ 2147483647 h 280"/>
                <a:gd name="T24" fmla="*/ 2147483647 w 327"/>
                <a:gd name="T25" fmla="*/ 2147483647 h 280"/>
                <a:gd name="T26" fmla="*/ 2147483647 w 327"/>
                <a:gd name="T27" fmla="*/ 0 h 280"/>
                <a:gd name="T28" fmla="*/ 2147483647 w 327"/>
                <a:gd name="T29" fmla="*/ 2147483647 h 280"/>
                <a:gd name="T30" fmla="*/ 2147483647 w 327"/>
                <a:gd name="T31" fmla="*/ 2147483647 h 280"/>
                <a:gd name="T32" fmla="*/ 2147483647 w 327"/>
                <a:gd name="T33" fmla="*/ 2147483647 h 280"/>
                <a:gd name="T34" fmla="*/ 2147483647 w 327"/>
                <a:gd name="T35" fmla="*/ 2147483647 h 280"/>
                <a:gd name="T36" fmla="*/ 2147483647 w 327"/>
                <a:gd name="T37" fmla="*/ 2147483647 h 280"/>
                <a:gd name="T38" fmla="*/ 2147483647 w 327"/>
                <a:gd name="T39" fmla="*/ 2147483647 h 280"/>
                <a:gd name="T40" fmla="*/ 2147483647 w 327"/>
                <a:gd name="T41" fmla="*/ 2147483647 h 280"/>
                <a:gd name="T42" fmla="*/ 2147483647 w 327"/>
                <a:gd name="T43" fmla="*/ 2147483647 h 280"/>
                <a:gd name="T44" fmla="*/ 2147483647 w 327"/>
                <a:gd name="T45" fmla="*/ 2147483647 h 280"/>
                <a:gd name="T46" fmla="*/ 2147483647 w 327"/>
                <a:gd name="T47" fmla="*/ 2147483647 h 280"/>
                <a:gd name="T48" fmla="*/ 2147483647 w 327"/>
                <a:gd name="T49" fmla="*/ 2147483647 h 280"/>
                <a:gd name="T50" fmla="*/ 2147483647 w 327"/>
                <a:gd name="T51" fmla="*/ 2147483647 h 280"/>
                <a:gd name="T52" fmla="*/ 2147483647 w 327"/>
                <a:gd name="T53" fmla="*/ 2147483647 h 280"/>
                <a:gd name="T54" fmla="*/ 2147483647 w 327"/>
                <a:gd name="T55" fmla="*/ 2147483647 h 280"/>
                <a:gd name="T56" fmla="*/ 2147483647 w 327"/>
                <a:gd name="T57" fmla="*/ 2147483647 h 280"/>
                <a:gd name="T58" fmla="*/ 2147483647 w 327"/>
                <a:gd name="T59" fmla="*/ 2147483647 h 280"/>
                <a:gd name="T60" fmla="*/ 2147483647 w 327"/>
                <a:gd name="T61" fmla="*/ 2147483647 h 280"/>
                <a:gd name="T62" fmla="*/ 2147483647 w 327"/>
                <a:gd name="T63" fmla="*/ 2147483647 h 280"/>
                <a:gd name="T64" fmla="*/ 2147483647 w 327"/>
                <a:gd name="T65" fmla="*/ 2147483647 h 280"/>
                <a:gd name="T66" fmla="*/ 2147483647 w 327"/>
                <a:gd name="T67" fmla="*/ 2147483647 h 280"/>
                <a:gd name="T68" fmla="*/ 2147483647 w 327"/>
                <a:gd name="T69" fmla="*/ 2147483647 h 280"/>
                <a:gd name="T70" fmla="*/ 2147483647 w 327"/>
                <a:gd name="T71" fmla="*/ 2147483647 h 280"/>
                <a:gd name="T72" fmla="*/ 0 w 327"/>
                <a:gd name="T73" fmla="*/ 2147483647 h 280"/>
                <a:gd name="T74" fmla="*/ 2147483647 w 327"/>
                <a:gd name="T75" fmla="*/ 2147483647 h 280"/>
                <a:gd name="T76" fmla="*/ 2147483647 w 327"/>
                <a:gd name="T77" fmla="*/ 2147483647 h 280"/>
                <a:gd name="T78" fmla="*/ 2147483647 w 327"/>
                <a:gd name="T79" fmla="*/ 2147483647 h 280"/>
                <a:gd name="T80" fmla="*/ 2147483647 w 327"/>
                <a:gd name="T81" fmla="*/ 2147483647 h 280"/>
                <a:gd name="T82" fmla="*/ 2147483647 w 327"/>
                <a:gd name="T83" fmla="*/ 2147483647 h 280"/>
                <a:gd name="T84" fmla="*/ 2147483647 w 327"/>
                <a:gd name="T85" fmla="*/ 2147483647 h 280"/>
                <a:gd name="T86" fmla="*/ 2147483647 w 327"/>
                <a:gd name="T87" fmla="*/ 2147483647 h 280"/>
                <a:gd name="T88" fmla="*/ 2147483647 w 327"/>
                <a:gd name="T89" fmla="*/ 2147483647 h 280"/>
                <a:gd name="T90" fmla="*/ 2147483647 w 327"/>
                <a:gd name="T91" fmla="*/ 2147483647 h 280"/>
                <a:gd name="T92" fmla="*/ 2147483647 w 327"/>
                <a:gd name="T93" fmla="*/ 2147483647 h 280"/>
                <a:gd name="T94" fmla="*/ 2147483647 w 327"/>
                <a:gd name="T95" fmla="*/ 2147483647 h 280"/>
                <a:gd name="T96" fmla="*/ 2147483647 w 327"/>
                <a:gd name="T97" fmla="*/ 2147483647 h 280"/>
                <a:gd name="T98" fmla="*/ 2147483647 w 327"/>
                <a:gd name="T99" fmla="*/ 2147483647 h 280"/>
                <a:gd name="T100" fmla="*/ 2147483647 w 327"/>
                <a:gd name="T101" fmla="*/ 2147483647 h 280"/>
                <a:gd name="T102" fmla="*/ 2147483647 w 327"/>
                <a:gd name="T103" fmla="*/ 2147483647 h 280"/>
                <a:gd name="T104" fmla="*/ 2147483647 w 327"/>
                <a:gd name="T105" fmla="*/ 2147483647 h 280"/>
                <a:gd name="T106" fmla="*/ 2147483647 w 327"/>
                <a:gd name="T107" fmla="*/ 2147483647 h 280"/>
                <a:gd name="T108" fmla="*/ 2147483647 w 327"/>
                <a:gd name="T109" fmla="*/ 2147483647 h 280"/>
                <a:gd name="T110" fmla="*/ 2147483647 w 327"/>
                <a:gd name="T111" fmla="*/ 2147483647 h 280"/>
                <a:gd name="T112" fmla="*/ 2147483647 w 327"/>
                <a:gd name="T113" fmla="*/ 2147483647 h 280"/>
                <a:gd name="T114" fmla="*/ 2147483647 w 327"/>
                <a:gd name="T115" fmla="*/ 2147483647 h 280"/>
                <a:gd name="T116" fmla="*/ 2147483647 w 327"/>
                <a:gd name="T117" fmla="*/ 2147483647 h 280"/>
                <a:gd name="T118" fmla="*/ 2147483647 w 327"/>
                <a:gd name="T119" fmla="*/ 2147483647 h 280"/>
                <a:gd name="T120" fmla="*/ 2147483647 w 327"/>
                <a:gd name="T121" fmla="*/ 2147483647 h 280"/>
                <a:gd name="T122" fmla="*/ 2147483647 w 327"/>
                <a:gd name="T123" fmla="*/ 2147483647 h 280"/>
                <a:gd name="T124" fmla="*/ 2147483647 w 327"/>
                <a:gd name="T125" fmla="*/ 2147483647 h 28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27"/>
                <a:gd name="T190" fmla="*/ 0 h 280"/>
                <a:gd name="T191" fmla="*/ 327 w 327"/>
                <a:gd name="T192" fmla="*/ 280 h 280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27" h="280">
                  <a:moveTo>
                    <a:pt x="207" y="280"/>
                  </a:moveTo>
                  <a:lnTo>
                    <a:pt x="213" y="280"/>
                  </a:lnTo>
                  <a:lnTo>
                    <a:pt x="228" y="279"/>
                  </a:lnTo>
                  <a:lnTo>
                    <a:pt x="248" y="275"/>
                  </a:lnTo>
                  <a:lnTo>
                    <a:pt x="271" y="270"/>
                  </a:lnTo>
                  <a:lnTo>
                    <a:pt x="294" y="261"/>
                  </a:lnTo>
                  <a:lnTo>
                    <a:pt x="312" y="248"/>
                  </a:lnTo>
                  <a:lnTo>
                    <a:pt x="325" y="229"/>
                  </a:lnTo>
                  <a:lnTo>
                    <a:pt x="327" y="205"/>
                  </a:lnTo>
                  <a:lnTo>
                    <a:pt x="255" y="118"/>
                  </a:lnTo>
                  <a:lnTo>
                    <a:pt x="245" y="53"/>
                  </a:lnTo>
                  <a:lnTo>
                    <a:pt x="212" y="5"/>
                  </a:lnTo>
                  <a:lnTo>
                    <a:pt x="161" y="2"/>
                  </a:lnTo>
                  <a:lnTo>
                    <a:pt x="78" y="0"/>
                  </a:lnTo>
                  <a:lnTo>
                    <a:pt x="75" y="1"/>
                  </a:lnTo>
                  <a:lnTo>
                    <a:pt x="65" y="3"/>
                  </a:lnTo>
                  <a:lnTo>
                    <a:pt x="55" y="6"/>
                  </a:lnTo>
                  <a:lnTo>
                    <a:pt x="48" y="11"/>
                  </a:lnTo>
                  <a:lnTo>
                    <a:pt x="45" y="18"/>
                  </a:lnTo>
                  <a:lnTo>
                    <a:pt x="43" y="25"/>
                  </a:lnTo>
                  <a:lnTo>
                    <a:pt x="42" y="32"/>
                  </a:lnTo>
                  <a:lnTo>
                    <a:pt x="42" y="34"/>
                  </a:lnTo>
                  <a:lnTo>
                    <a:pt x="30" y="34"/>
                  </a:lnTo>
                  <a:lnTo>
                    <a:pt x="29" y="34"/>
                  </a:lnTo>
                  <a:lnTo>
                    <a:pt x="24" y="34"/>
                  </a:lnTo>
                  <a:lnTo>
                    <a:pt x="20" y="35"/>
                  </a:lnTo>
                  <a:lnTo>
                    <a:pt x="15" y="38"/>
                  </a:lnTo>
                  <a:lnTo>
                    <a:pt x="12" y="44"/>
                  </a:lnTo>
                  <a:lnTo>
                    <a:pt x="11" y="52"/>
                  </a:lnTo>
                  <a:lnTo>
                    <a:pt x="10" y="59"/>
                  </a:lnTo>
                  <a:lnTo>
                    <a:pt x="10" y="61"/>
                  </a:lnTo>
                  <a:lnTo>
                    <a:pt x="16" y="76"/>
                  </a:lnTo>
                  <a:lnTo>
                    <a:pt x="14" y="76"/>
                  </a:lnTo>
                  <a:lnTo>
                    <a:pt x="11" y="78"/>
                  </a:lnTo>
                  <a:lnTo>
                    <a:pt x="5" y="81"/>
                  </a:lnTo>
                  <a:lnTo>
                    <a:pt x="2" y="85"/>
                  </a:lnTo>
                  <a:lnTo>
                    <a:pt x="0" y="93"/>
                  </a:lnTo>
                  <a:lnTo>
                    <a:pt x="2" y="104"/>
                  </a:lnTo>
                  <a:lnTo>
                    <a:pt x="3" y="114"/>
                  </a:lnTo>
                  <a:lnTo>
                    <a:pt x="4" y="118"/>
                  </a:lnTo>
                  <a:lnTo>
                    <a:pt x="15" y="134"/>
                  </a:lnTo>
                  <a:lnTo>
                    <a:pt x="15" y="135"/>
                  </a:lnTo>
                  <a:lnTo>
                    <a:pt x="15" y="140"/>
                  </a:lnTo>
                  <a:lnTo>
                    <a:pt x="15" y="147"/>
                  </a:lnTo>
                  <a:lnTo>
                    <a:pt x="18" y="153"/>
                  </a:lnTo>
                  <a:lnTo>
                    <a:pt x="21" y="161"/>
                  </a:lnTo>
                  <a:lnTo>
                    <a:pt x="27" y="168"/>
                  </a:lnTo>
                  <a:lnTo>
                    <a:pt x="36" y="174"/>
                  </a:lnTo>
                  <a:lnTo>
                    <a:pt x="48" y="176"/>
                  </a:lnTo>
                  <a:lnTo>
                    <a:pt x="94" y="174"/>
                  </a:lnTo>
                  <a:lnTo>
                    <a:pt x="110" y="174"/>
                  </a:lnTo>
                  <a:lnTo>
                    <a:pt x="107" y="182"/>
                  </a:lnTo>
                  <a:lnTo>
                    <a:pt x="101" y="199"/>
                  </a:lnTo>
                  <a:lnTo>
                    <a:pt x="100" y="220"/>
                  </a:lnTo>
                  <a:lnTo>
                    <a:pt x="109" y="236"/>
                  </a:lnTo>
                  <a:lnTo>
                    <a:pt x="124" y="246"/>
                  </a:lnTo>
                  <a:lnTo>
                    <a:pt x="137" y="254"/>
                  </a:lnTo>
                  <a:lnTo>
                    <a:pt x="151" y="261"/>
                  </a:lnTo>
                  <a:lnTo>
                    <a:pt x="164" y="266"/>
                  </a:lnTo>
                  <a:lnTo>
                    <a:pt x="175" y="271"/>
                  </a:lnTo>
                  <a:lnTo>
                    <a:pt x="186" y="274"/>
                  </a:lnTo>
                  <a:lnTo>
                    <a:pt x="197" y="278"/>
                  </a:lnTo>
                  <a:lnTo>
                    <a:pt x="207" y="280"/>
                  </a:lnTo>
                  <a:close/>
                </a:path>
              </a:pathLst>
            </a:custGeom>
            <a:solidFill>
              <a:srgbClr val="15161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39938" name="Group 24"/>
          <p:cNvGrpSpPr>
            <a:grpSpLocks/>
          </p:cNvGrpSpPr>
          <p:nvPr/>
        </p:nvGrpSpPr>
        <p:grpSpPr bwMode="auto">
          <a:xfrm>
            <a:off x="4140200" y="981075"/>
            <a:ext cx="2236788" cy="5611813"/>
            <a:chOff x="2180" y="1131"/>
            <a:chExt cx="1390" cy="2598"/>
          </a:xfrm>
        </p:grpSpPr>
        <p:sp>
          <p:nvSpPr>
            <p:cNvPr id="39942" name="Freeform 25"/>
            <p:cNvSpPr>
              <a:spLocks/>
            </p:cNvSpPr>
            <p:nvPr/>
          </p:nvSpPr>
          <p:spPr bwMode="auto">
            <a:xfrm>
              <a:off x="2229" y="1330"/>
              <a:ext cx="199" cy="162"/>
            </a:xfrm>
            <a:custGeom>
              <a:avLst/>
              <a:gdLst>
                <a:gd name="T0" fmla="*/ 0 w 199"/>
                <a:gd name="T1" fmla="*/ 162 h 162"/>
                <a:gd name="T2" fmla="*/ 0 w 199"/>
                <a:gd name="T3" fmla="*/ 162 h 162"/>
                <a:gd name="T4" fmla="*/ 1 w 199"/>
                <a:gd name="T5" fmla="*/ 154 h 162"/>
                <a:gd name="T6" fmla="*/ 3 w 199"/>
                <a:gd name="T7" fmla="*/ 145 h 162"/>
                <a:gd name="T8" fmla="*/ 6 w 199"/>
                <a:gd name="T9" fmla="*/ 135 h 162"/>
                <a:gd name="T10" fmla="*/ 12 w 199"/>
                <a:gd name="T11" fmla="*/ 124 h 162"/>
                <a:gd name="T12" fmla="*/ 19 w 199"/>
                <a:gd name="T13" fmla="*/ 116 h 162"/>
                <a:gd name="T14" fmla="*/ 23 w 199"/>
                <a:gd name="T15" fmla="*/ 112 h 162"/>
                <a:gd name="T16" fmla="*/ 28 w 199"/>
                <a:gd name="T17" fmla="*/ 108 h 162"/>
                <a:gd name="T18" fmla="*/ 34 w 199"/>
                <a:gd name="T19" fmla="*/ 107 h 162"/>
                <a:gd name="T20" fmla="*/ 41 w 199"/>
                <a:gd name="T21" fmla="*/ 105 h 162"/>
                <a:gd name="T22" fmla="*/ 41 w 199"/>
                <a:gd name="T23" fmla="*/ 105 h 162"/>
                <a:gd name="T24" fmla="*/ 53 w 199"/>
                <a:gd name="T25" fmla="*/ 102 h 162"/>
                <a:gd name="T26" fmla="*/ 64 w 199"/>
                <a:gd name="T27" fmla="*/ 97 h 162"/>
                <a:gd name="T28" fmla="*/ 72 w 199"/>
                <a:gd name="T29" fmla="*/ 93 h 162"/>
                <a:gd name="T30" fmla="*/ 80 w 199"/>
                <a:gd name="T31" fmla="*/ 86 h 162"/>
                <a:gd name="T32" fmla="*/ 94 w 199"/>
                <a:gd name="T33" fmla="*/ 75 h 162"/>
                <a:gd name="T34" fmla="*/ 102 w 199"/>
                <a:gd name="T35" fmla="*/ 71 h 162"/>
                <a:gd name="T36" fmla="*/ 110 w 199"/>
                <a:gd name="T37" fmla="*/ 69 h 162"/>
                <a:gd name="T38" fmla="*/ 110 w 199"/>
                <a:gd name="T39" fmla="*/ 69 h 162"/>
                <a:gd name="T40" fmla="*/ 119 w 199"/>
                <a:gd name="T41" fmla="*/ 64 h 162"/>
                <a:gd name="T42" fmla="*/ 127 w 199"/>
                <a:gd name="T43" fmla="*/ 60 h 162"/>
                <a:gd name="T44" fmla="*/ 136 w 199"/>
                <a:gd name="T45" fmla="*/ 50 h 162"/>
                <a:gd name="T46" fmla="*/ 144 w 199"/>
                <a:gd name="T47" fmla="*/ 41 h 162"/>
                <a:gd name="T48" fmla="*/ 155 w 199"/>
                <a:gd name="T49" fmla="*/ 22 h 162"/>
                <a:gd name="T50" fmla="*/ 162 w 199"/>
                <a:gd name="T51" fmla="*/ 8 h 162"/>
                <a:gd name="T52" fmla="*/ 162 w 199"/>
                <a:gd name="T53" fmla="*/ 8 h 162"/>
                <a:gd name="T54" fmla="*/ 166 w 199"/>
                <a:gd name="T55" fmla="*/ 3 h 162"/>
                <a:gd name="T56" fmla="*/ 173 w 199"/>
                <a:gd name="T57" fmla="*/ 0 h 162"/>
                <a:gd name="T58" fmla="*/ 179 w 199"/>
                <a:gd name="T59" fmla="*/ 0 h 162"/>
                <a:gd name="T60" fmla="*/ 182 w 199"/>
                <a:gd name="T61" fmla="*/ 0 h 162"/>
                <a:gd name="T62" fmla="*/ 185 w 199"/>
                <a:gd name="T63" fmla="*/ 2 h 162"/>
                <a:gd name="T64" fmla="*/ 187 w 199"/>
                <a:gd name="T65" fmla="*/ 5 h 162"/>
                <a:gd name="T66" fmla="*/ 187 w 199"/>
                <a:gd name="T67" fmla="*/ 10 h 162"/>
                <a:gd name="T68" fmla="*/ 187 w 199"/>
                <a:gd name="T69" fmla="*/ 16 h 162"/>
                <a:gd name="T70" fmla="*/ 185 w 199"/>
                <a:gd name="T71" fmla="*/ 24 h 162"/>
                <a:gd name="T72" fmla="*/ 182 w 199"/>
                <a:gd name="T73" fmla="*/ 33 h 162"/>
                <a:gd name="T74" fmla="*/ 176 w 199"/>
                <a:gd name="T75" fmla="*/ 44 h 162"/>
                <a:gd name="T76" fmla="*/ 158 w 199"/>
                <a:gd name="T77" fmla="*/ 72 h 162"/>
                <a:gd name="T78" fmla="*/ 158 w 199"/>
                <a:gd name="T79" fmla="*/ 72 h 162"/>
                <a:gd name="T80" fmla="*/ 165 w 199"/>
                <a:gd name="T81" fmla="*/ 68 h 162"/>
                <a:gd name="T82" fmla="*/ 179 w 199"/>
                <a:gd name="T83" fmla="*/ 60 h 162"/>
                <a:gd name="T84" fmla="*/ 187 w 199"/>
                <a:gd name="T85" fmla="*/ 57 h 162"/>
                <a:gd name="T86" fmla="*/ 193 w 199"/>
                <a:gd name="T87" fmla="*/ 53 h 162"/>
                <a:gd name="T88" fmla="*/ 198 w 199"/>
                <a:gd name="T89" fmla="*/ 53 h 162"/>
                <a:gd name="T90" fmla="*/ 198 w 199"/>
                <a:gd name="T91" fmla="*/ 55 h 162"/>
                <a:gd name="T92" fmla="*/ 199 w 199"/>
                <a:gd name="T93" fmla="*/ 57 h 162"/>
                <a:gd name="T94" fmla="*/ 199 w 199"/>
                <a:gd name="T95" fmla="*/ 57 h 162"/>
                <a:gd name="T96" fmla="*/ 196 w 199"/>
                <a:gd name="T97" fmla="*/ 63 h 162"/>
                <a:gd name="T98" fmla="*/ 190 w 199"/>
                <a:gd name="T99" fmla="*/ 74 h 162"/>
                <a:gd name="T100" fmla="*/ 166 w 199"/>
                <a:gd name="T101" fmla="*/ 104 h 162"/>
                <a:gd name="T102" fmla="*/ 138 w 199"/>
                <a:gd name="T103" fmla="*/ 137 h 162"/>
                <a:gd name="T104" fmla="*/ 122 w 199"/>
                <a:gd name="T105" fmla="*/ 151 h 162"/>
                <a:gd name="T106" fmla="*/ 110 w 199"/>
                <a:gd name="T107" fmla="*/ 162 h 162"/>
                <a:gd name="T108" fmla="*/ 0 w 199"/>
                <a:gd name="T109" fmla="*/ 162 h 16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99"/>
                <a:gd name="T166" fmla="*/ 0 h 162"/>
                <a:gd name="T167" fmla="*/ 199 w 199"/>
                <a:gd name="T168" fmla="*/ 162 h 16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99" h="162">
                  <a:moveTo>
                    <a:pt x="0" y="162"/>
                  </a:moveTo>
                  <a:lnTo>
                    <a:pt x="0" y="162"/>
                  </a:lnTo>
                  <a:lnTo>
                    <a:pt x="1" y="154"/>
                  </a:lnTo>
                  <a:lnTo>
                    <a:pt x="3" y="145"/>
                  </a:lnTo>
                  <a:lnTo>
                    <a:pt x="6" y="135"/>
                  </a:lnTo>
                  <a:lnTo>
                    <a:pt x="12" y="124"/>
                  </a:lnTo>
                  <a:lnTo>
                    <a:pt x="19" y="116"/>
                  </a:lnTo>
                  <a:lnTo>
                    <a:pt x="23" y="112"/>
                  </a:lnTo>
                  <a:lnTo>
                    <a:pt x="28" y="108"/>
                  </a:lnTo>
                  <a:lnTo>
                    <a:pt x="34" y="107"/>
                  </a:lnTo>
                  <a:lnTo>
                    <a:pt x="41" y="105"/>
                  </a:lnTo>
                  <a:lnTo>
                    <a:pt x="53" y="102"/>
                  </a:lnTo>
                  <a:lnTo>
                    <a:pt x="64" y="97"/>
                  </a:lnTo>
                  <a:lnTo>
                    <a:pt x="72" y="93"/>
                  </a:lnTo>
                  <a:lnTo>
                    <a:pt x="80" y="86"/>
                  </a:lnTo>
                  <a:lnTo>
                    <a:pt x="94" y="75"/>
                  </a:lnTo>
                  <a:lnTo>
                    <a:pt x="102" y="71"/>
                  </a:lnTo>
                  <a:lnTo>
                    <a:pt x="110" y="69"/>
                  </a:lnTo>
                  <a:lnTo>
                    <a:pt x="119" y="64"/>
                  </a:lnTo>
                  <a:lnTo>
                    <a:pt x="127" y="60"/>
                  </a:lnTo>
                  <a:lnTo>
                    <a:pt x="136" y="50"/>
                  </a:lnTo>
                  <a:lnTo>
                    <a:pt x="144" y="41"/>
                  </a:lnTo>
                  <a:lnTo>
                    <a:pt x="155" y="22"/>
                  </a:lnTo>
                  <a:lnTo>
                    <a:pt x="162" y="8"/>
                  </a:lnTo>
                  <a:lnTo>
                    <a:pt x="166" y="3"/>
                  </a:lnTo>
                  <a:lnTo>
                    <a:pt x="173" y="0"/>
                  </a:lnTo>
                  <a:lnTo>
                    <a:pt x="179" y="0"/>
                  </a:lnTo>
                  <a:lnTo>
                    <a:pt x="182" y="0"/>
                  </a:lnTo>
                  <a:lnTo>
                    <a:pt x="185" y="2"/>
                  </a:lnTo>
                  <a:lnTo>
                    <a:pt x="187" y="5"/>
                  </a:lnTo>
                  <a:lnTo>
                    <a:pt x="187" y="10"/>
                  </a:lnTo>
                  <a:lnTo>
                    <a:pt x="187" y="16"/>
                  </a:lnTo>
                  <a:lnTo>
                    <a:pt x="185" y="24"/>
                  </a:lnTo>
                  <a:lnTo>
                    <a:pt x="182" y="33"/>
                  </a:lnTo>
                  <a:lnTo>
                    <a:pt x="176" y="44"/>
                  </a:lnTo>
                  <a:lnTo>
                    <a:pt x="158" y="72"/>
                  </a:lnTo>
                  <a:lnTo>
                    <a:pt x="165" y="68"/>
                  </a:lnTo>
                  <a:lnTo>
                    <a:pt x="179" y="60"/>
                  </a:lnTo>
                  <a:lnTo>
                    <a:pt x="187" y="57"/>
                  </a:lnTo>
                  <a:lnTo>
                    <a:pt x="193" y="53"/>
                  </a:lnTo>
                  <a:lnTo>
                    <a:pt x="198" y="53"/>
                  </a:lnTo>
                  <a:lnTo>
                    <a:pt x="198" y="55"/>
                  </a:lnTo>
                  <a:lnTo>
                    <a:pt x="199" y="57"/>
                  </a:lnTo>
                  <a:lnTo>
                    <a:pt x="196" y="63"/>
                  </a:lnTo>
                  <a:lnTo>
                    <a:pt x="190" y="74"/>
                  </a:lnTo>
                  <a:lnTo>
                    <a:pt x="166" y="104"/>
                  </a:lnTo>
                  <a:lnTo>
                    <a:pt x="138" y="137"/>
                  </a:lnTo>
                  <a:lnTo>
                    <a:pt x="122" y="151"/>
                  </a:lnTo>
                  <a:lnTo>
                    <a:pt x="110" y="162"/>
                  </a:lnTo>
                  <a:lnTo>
                    <a:pt x="0" y="162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3" name="Freeform 26"/>
            <p:cNvSpPr>
              <a:spLocks/>
            </p:cNvSpPr>
            <p:nvPr/>
          </p:nvSpPr>
          <p:spPr bwMode="auto">
            <a:xfrm>
              <a:off x="3095" y="1131"/>
              <a:ext cx="277" cy="143"/>
            </a:xfrm>
            <a:custGeom>
              <a:avLst/>
              <a:gdLst>
                <a:gd name="T0" fmla="*/ 183 w 277"/>
                <a:gd name="T1" fmla="*/ 143 h 143"/>
                <a:gd name="T2" fmla="*/ 183 w 277"/>
                <a:gd name="T3" fmla="*/ 143 h 143"/>
                <a:gd name="T4" fmla="*/ 179 w 277"/>
                <a:gd name="T5" fmla="*/ 136 h 143"/>
                <a:gd name="T6" fmla="*/ 170 w 277"/>
                <a:gd name="T7" fmla="*/ 122 h 143"/>
                <a:gd name="T8" fmla="*/ 158 w 277"/>
                <a:gd name="T9" fmla="*/ 108 h 143"/>
                <a:gd name="T10" fmla="*/ 150 w 277"/>
                <a:gd name="T11" fmla="*/ 102 h 143"/>
                <a:gd name="T12" fmla="*/ 143 w 277"/>
                <a:gd name="T13" fmla="*/ 97 h 143"/>
                <a:gd name="T14" fmla="*/ 143 w 277"/>
                <a:gd name="T15" fmla="*/ 97 h 143"/>
                <a:gd name="T16" fmla="*/ 93 w 277"/>
                <a:gd name="T17" fmla="*/ 80 h 143"/>
                <a:gd name="T18" fmla="*/ 66 w 277"/>
                <a:gd name="T19" fmla="*/ 72 h 143"/>
                <a:gd name="T20" fmla="*/ 49 w 277"/>
                <a:gd name="T21" fmla="*/ 69 h 143"/>
                <a:gd name="T22" fmla="*/ 49 w 277"/>
                <a:gd name="T23" fmla="*/ 69 h 143"/>
                <a:gd name="T24" fmla="*/ 40 w 277"/>
                <a:gd name="T25" fmla="*/ 69 h 143"/>
                <a:gd name="T26" fmla="*/ 32 w 277"/>
                <a:gd name="T27" fmla="*/ 69 h 143"/>
                <a:gd name="T28" fmla="*/ 27 w 277"/>
                <a:gd name="T29" fmla="*/ 67 h 143"/>
                <a:gd name="T30" fmla="*/ 24 w 277"/>
                <a:gd name="T31" fmla="*/ 66 h 143"/>
                <a:gd name="T32" fmla="*/ 21 w 277"/>
                <a:gd name="T33" fmla="*/ 62 h 143"/>
                <a:gd name="T34" fmla="*/ 18 w 277"/>
                <a:gd name="T35" fmla="*/ 56 h 143"/>
                <a:gd name="T36" fmla="*/ 18 w 277"/>
                <a:gd name="T37" fmla="*/ 56 h 143"/>
                <a:gd name="T38" fmla="*/ 11 w 277"/>
                <a:gd name="T39" fmla="*/ 40 h 143"/>
                <a:gd name="T40" fmla="*/ 5 w 277"/>
                <a:gd name="T41" fmla="*/ 23 h 143"/>
                <a:gd name="T42" fmla="*/ 0 w 277"/>
                <a:gd name="T43" fmla="*/ 0 h 143"/>
                <a:gd name="T44" fmla="*/ 0 w 277"/>
                <a:gd name="T45" fmla="*/ 0 h 143"/>
                <a:gd name="T46" fmla="*/ 5 w 277"/>
                <a:gd name="T47" fmla="*/ 0 h 143"/>
                <a:gd name="T48" fmla="*/ 10 w 277"/>
                <a:gd name="T49" fmla="*/ 0 h 143"/>
                <a:gd name="T50" fmla="*/ 15 w 277"/>
                <a:gd name="T51" fmla="*/ 0 h 143"/>
                <a:gd name="T52" fmla="*/ 21 w 277"/>
                <a:gd name="T53" fmla="*/ 3 h 143"/>
                <a:gd name="T54" fmla="*/ 29 w 277"/>
                <a:gd name="T55" fmla="*/ 8 h 143"/>
                <a:gd name="T56" fmla="*/ 35 w 277"/>
                <a:gd name="T57" fmla="*/ 14 h 143"/>
                <a:gd name="T58" fmla="*/ 41 w 277"/>
                <a:gd name="T59" fmla="*/ 25 h 143"/>
                <a:gd name="T60" fmla="*/ 41 w 277"/>
                <a:gd name="T61" fmla="*/ 25 h 143"/>
                <a:gd name="T62" fmla="*/ 66 w 277"/>
                <a:gd name="T63" fmla="*/ 26 h 143"/>
                <a:gd name="T64" fmla="*/ 110 w 277"/>
                <a:gd name="T65" fmla="*/ 28 h 143"/>
                <a:gd name="T66" fmla="*/ 110 w 277"/>
                <a:gd name="T67" fmla="*/ 28 h 143"/>
                <a:gd name="T68" fmla="*/ 118 w 277"/>
                <a:gd name="T69" fmla="*/ 28 h 143"/>
                <a:gd name="T70" fmla="*/ 126 w 277"/>
                <a:gd name="T71" fmla="*/ 25 h 143"/>
                <a:gd name="T72" fmla="*/ 134 w 277"/>
                <a:gd name="T73" fmla="*/ 20 h 143"/>
                <a:gd name="T74" fmla="*/ 140 w 277"/>
                <a:gd name="T75" fmla="*/ 14 h 143"/>
                <a:gd name="T76" fmla="*/ 153 w 277"/>
                <a:gd name="T77" fmla="*/ 4 h 143"/>
                <a:gd name="T78" fmla="*/ 159 w 277"/>
                <a:gd name="T79" fmla="*/ 1 h 143"/>
                <a:gd name="T80" fmla="*/ 167 w 277"/>
                <a:gd name="T81" fmla="*/ 0 h 143"/>
                <a:gd name="T82" fmla="*/ 167 w 277"/>
                <a:gd name="T83" fmla="*/ 0 h 143"/>
                <a:gd name="T84" fmla="*/ 175 w 277"/>
                <a:gd name="T85" fmla="*/ 1 h 143"/>
                <a:gd name="T86" fmla="*/ 186 w 277"/>
                <a:gd name="T87" fmla="*/ 4 h 143"/>
                <a:gd name="T88" fmla="*/ 197 w 277"/>
                <a:gd name="T89" fmla="*/ 9 h 143"/>
                <a:gd name="T90" fmla="*/ 209 w 277"/>
                <a:gd name="T91" fmla="*/ 19 h 143"/>
                <a:gd name="T92" fmla="*/ 223 w 277"/>
                <a:gd name="T93" fmla="*/ 33 h 143"/>
                <a:gd name="T94" fmla="*/ 239 w 277"/>
                <a:gd name="T95" fmla="*/ 50 h 143"/>
                <a:gd name="T96" fmla="*/ 258 w 277"/>
                <a:gd name="T97" fmla="*/ 72 h 143"/>
                <a:gd name="T98" fmla="*/ 277 w 277"/>
                <a:gd name="T99" fmla="*/ 102 h 143"/>
                <a:gd name="T100" fmla="*/ 183 w 277"/>
                <a:gd name="T101" fmla="*/ 143 h 14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77"/>
                <a:gd name="T154" fmla="*/ 0 h 143"/>
                <a:gd name="T155" fmla="*/ 277 w 277"/>
                <a:gd name="T156" fmla="*/ 143 h 14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77" h="143">
                  <a:moveTo>
                    <a:pt x="183" y="143"/>
                  </a:moveTo>
                  <a:lnTo>
                    <a:pt x="183" y="143"/>
                  </a:lnTo>
                  <a:lnTo>
                    <a:pt x="179" y="136"/>
                  </a:lnTo>
                  <a:lnTo>
                    <a:pt x="170" y="122"/>
                  </a:lnTo>
                  <a:lnTo>
                    <a:pt x="158" y="108"/>
                  </a:lnTo>
                  <a:lnTo>
                    <a:pt x="150" y="102"/>
                  </a:lnTo>
                  <a:lnTo>
                    <a:pt x="143" y="97"/>
                  </a:lnTo>
                  <a:lnTo>
                    <a:pt x="93" y="80"/>
                  </a:lnTo>
                  <a:lnTo>
                    <a:pt x="66" y="72"/>
                  </a:lnTo>
                  <a:lnTo>
                    <a:pt x="49" y="69"/>
                  </a:lnTo>
                  <a:lnTo>
                    <a:pt x="40" y="69"/>
                  </a:lnTo>
                  <a:lnTo>
                    <a:pt x="32" y="69"/>
                  </a:lnTo>
                  <a:lnTo>
                    <a:pt x="27" y="67"/>
                  </a:lnTo>
                  <a:lnTo>
                    <a:pt x="24" y="66"/>
                  </a:lnTo>
                  <a:lnTo>
                    <a:pt x="21" y="62"/>
                  </a:lnTo>
                  <a:lnTo>
                    <a:pt x="18" y="56"/>
                  </a:lnTo>
                  <a:lnTo>
                    <a:pt x="11" y="40"/>
                  </a:lnTo>
                  <a:lnTo>
                    <a:pt x="5" y="23"/>
                  </a:lnTo>
                  <a:lnTo>
                    <a:pt x="0" y="0"/>
                  </a:lnTo>
                  <a:lnTo>
                    <a:pt x="5" y="0"/>
                  </a:lnTo>
                  <a:lnTo>
                    <a:pt x="10" y="0"/>
                  </a:lnTo>
                  <a:lnTo>
                    <a:pt x="15" y="0"/>
                  </a:lnTo>
                  <a:lnTo>
                    <a:pt x="21" y="3"/>
                  </a:lnTo>
                  <a:lnTo>
                    <a:pt x="29" y="8"/>
                  </a:lnTo>
                  <a:lnTo>
                    <a:pt x="35" y="14"/>
                  </a:lnTo>
                  <a:lnTo>
                    <a:pt x="41" y="25"/>
                  </a:lnTo>
                  <a:lnTo>
                    <a:pt x="66" y="26"/>
                  </a:lnTo>
                  <a:lnTo>
                    <a:pt x="110" y="28"/>
                  </a:lnTo>
                  <a:lnTo>
                    <a:pt x="118" y="28"/>
                  </a:lnTo>
                  <a:lnTo>
                    <a:pt x="126" y="25"/>
                  </a:lnTo>
                  <a:lnTo>
                    <a:pt x="134" y="20"/>
                  </a:lnTo>
                  <a:lnTo>
                    <a:pt x="140" y="14"/>
                  </a:lnTo>
                  <a:lnTo>
                    <a:pt x="153" y="4"/>
                  </a:lnTo>
                  <a:lnTo>
                    <a:pt x="159" y="1"/>
                  </a:lnTo>
                  <a:lnTo>
                    <a:pt x="167" y="0"/>
                  </a:lnTo>
                  <a:lnTo>
                    <a:pt x="175" y="1"/>
                  </a:lnTo>
                  <a:lnTo>
                    <a:pt x="186" y="4"/>
                  </a:lnTo>
                  <a:lnTo>
                    <a:pt x="197" y="9"/>
                  </a:lnTo>
                  <a:lnTo>
                    <a:pt x="209" y="19"/>
                  </a:lnTo>
                  <a:lnTo>
                    <a:pt x="223" y="33"/>
                  </a:lnTo>
                  <a:lnTo>
                    <a:pt x="239" y="50"/>
                  </a:lnTo>
                  <a:lnTo>
                    <a:pt x="258" y="72"/>
                  </a:lnTo>
                  <a:lnTo>
                    <a:pt x="277" y="102"/>
                  </a:lnTo>
                  <a:lnTo>
                    <a:pt x="183" y="143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4" name="Freeform 27"/>
            <p:cNvSpPr>
              <a:spLocks/>
            </p:cNvSpPr>
            <p:nvPr/>
          </p:nvSpPr>
          <p:spPr bwMode="auto">
            <a:xfrm>
              <a:off x="2207" y="1468"/>
              <a:ext cx="136" cy="129"/>
            </a:xfrm>
            <a:custGeom>
              <a:avLst/>
              <a:gdLst>
                <a:gd name="T0" fmla="*/ 1 w 136"/>
                <a:gd name="T1" fmla="*/ 129 h 129"/>
                <a:gd name="T2" fmla="*/ 1 w 136"/>
                <a:gd name="T3" fmla="*/ 129 h 129"/>
                <a:gd name="T4" fmla="*/ 1 w 136"/>
                <a:gd name="T5" fmla="*/ 113 h 129"/>
                <a:gd name="T6" fmla="*/ 0 w 136"/>
                <a:gd name="T7" fmla="*/ 77 h 129"/>
                <a:gd name="T8" fmla="*/ 0 w 136"/>
                <a:gd name="T9" fmla="*/ 57 h 129"/>
                <a:gd name="T10" fmla="*/ 0 w 136"/>
                <a:gd name="T11" fmla="*/ 36 h 129"/>
                <a:gd name="T12" fmla="*/ 3 w 136"/>
                <a:gd name="T13" fmla="*/ 19 h 129"/>
                <a:gd name="T14" fmla="*/ 6 w 136"/>
                <a:gd name="T15" fmla="*/ 8 h 129"/>
                <a:gd name="T16" fmla="*/ 6 w 136"/>
                <a:gd name="T17" fmla="*/ 8 h 129"/>
                <a:gd name="T18" fmla="*/ 9 w 136"/>
                <a:gd name="T19" fmla="*/ 3 h 129"/>
                <a:gd name="T20" fmla="*/ 16 w 136"/>
                <a:gd name="T21" fmla="*/ 2 h 129"/>
                <a:gd name="T22" fmla="*/ 22 w 136"/>
                <a:gd name="T23" fmla="*/ 0 h 129"/>
                <a:gd name="T24" fmla="*/ 31 w 136"/>
                <a:gd name="T25" fmla="*/ 0 h 129"/>
                <a:gd name="T26" fmla="*/ 52 w 136"/>
                <a:gd name="T27" fmla="*/ 2 h 129"/>
                <a:gd name="T28" fmla="*/ 75 w 136"/>
                <a:gd name="T29" fmla="*/ 7 h 129"/>
                <a:gd name="T30" fmla="*/ 118 w 136"/>
                <a:gd name="T31" fmla="*/ 18 h 129"/>
                <a:gd name="T32" fmla="*/ 136 w 136"/>
                <a:gd name="T33" fmla="*/ 24 h 129"/>
                <a:gd name="T34" fmla="*/ 124 w 136"/>
                <a:gd name="T35" fmla="*/ 104 h 129"/>
                <a:gd name="T36" fmla="*/ 1 w 136"/>
                <a:gd name="T37" fmla="*/ 129 h 12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6"/>
                <a:gd name="T58" fmla="*/ 0 h 129"/>
                <a:gd name="T59" fmla="*/ 136 w 136"/>
                <a:gd name="T60" fmla="*/ 129 h 12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6" h="129">
                  <a:moveTo>
                    <a:pt x="1" y="129"/>
                  </a:moveTo>
                  <a:lnTo>
                    <a:pt x="1" y="129"/>
                  </a:lnTo>
                  <a:lnTo>
                    <a:pt x="1" y="113"/>
                  </a:lnTo>
                  <a:lnTo>
                    <a:pt x="0" y="77"/>
                  </a:lnTo>
                  <a:lnTo>
                    <a:pt x="0" y="57"/>
                  </a:lnTo>
                  <a:lnTo>
                    <a:pt x="0" y="36"/>
                  </a:lnTo>
                  <a:lnTo>
                    <a:pt x="3" y="19"/>
                  </a:lnTo>
                  <a:lnTo>
                    <a:pt x="6" y="8"/>
                  </a:lnTo>
                  <a:lnTo>
                    <a:pt x="9" y="3"/>
                  </a:lnTo>
                  <a:lnTo>
                    <a:pt x="16" y="2"/>
                  </a:lnTo>
                  <a:lnTo>
                    <a:pt x="22" y="0"/>
                  </a:lnTo>
                  <a:lnTo>
                    <a:pt x="31" y="0"/>
                  </a:lnTo>
                  <a:lnTo>
                    <a:pt x="52" y="2"/>
                  </a:lnTo>
                  <a:lnTo>
                    <a:pt x="75" y="7"/>
                  </a:lnTo>
                  <a:lnTo>
                    <a:pt x="118" y="18"/>
                  </a:lnTo>
                  <a:lnTo>
                    <a:pt x="136" y="24"/>
                  </a:lnTo>
                  <a:lnTo>
                    <a:pt x="124" y="104"/>
                  </a:lnTo>
                  <a:lnTo>
                    <a:pt x="1" y="129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5" name="Freeform 28"/>
            <p:cNvSpPr>
              <a:spLocks/>
            </p:cNvSpPr>
            <p:nvPr/>
          </p:nvSpPr>
          <p:spPr bwMode="auto">
            <a:xfrm>
              <a:off x="3257" y="1192"/>
              <a:ext cx="184" cy="158"/>
            </a:xfrm>
            <a:custGeom>
              <a:avLst/>
              <a:gdLst>
                <a:gd name="T0" fmla="*/ 21 w 184"/>
                <a:gd name="T1" fmla="*/ 130 h 158"/>
                <a:gd name="T2" fmla="*/ 0 w 184"/>
                <a:gd name="T3" fmla="*/ 77 h 158"/>
                <a:gd name="T4" fmla="*/ 0 w 184"/>
                <a:gd name="T5" fmla="*/ 77 h 158"/>
                <a:gd name="T6" fmla="*/ 39 w 184"/>
                <a:gd name="T7" fmla="*/ 66 h 158"/>
                <a:gd name="T8" fmla="*/ 69 w 184"/>
                <a:gd name="T9" fmla="*/ 55 h 158"/>
                <a:gd name="T10" fmla="*/ 82 w 184"/>
                <a:gd name="T11" fmla="*/ 49 h 158"/>
                <a:gd name="T12" fmla="*/ 90 w 184"/>
                <a:gd name="T13" fmla="*/ 44 h 158"/>
                <a:gd name="T14" fmla="*/ 90 w 184"/>
                <a:gd name="T15" fmla="*/ 44 h 158"/>
                <a:gd name="T16" fmla="*/ 94 w 184"/>
                <a:gd name="T17" fmla="*/ 39 h 158"/>
                <a:gd name="T18" fmla="*/ 96 w 184"/>
                <a:gd name="T19" fmla="*/ 33 h 158"/>
                <a:gd name="T20" fmla="*/ 96 w 184"/>
                <a:gd name="T21" fmla="*/ 25 h 158"/>
                <a:gd name="T22" fmla="*/ 94 w 184"/>
                <a:gd name="T23" fmla="*/ 17 h 158"/>
                <a:gd name="T24" fmla="*/ 88 w 184"/>
                <a:gd name="T25" fmla="*/ 5 h 158"/>
                <a:gd name="T26" fmla="*/ 87 w 184"/>
                <a:gd name="T27" fmla="*/ 0 h 158"/>
                <a:gd name="T28" fmla="*/ 87 w 184"/>
                <a:gd name="T29" fmla="*/ 0 h 158"/>
                <a:gd name="T30" fmla="*/ 123 w 184"/>
                <a:gd name="T31" fmla="*/ 33 h 158"/>
                <a:gd name="T32" fmla="*/ 154 w 184"/>
                <a:gd name="T33" fmla="*/ 61 h 158"/>
                <a:gd name="T34" fmla="*/ 184 w 184"/>
                <a:gd name="T35" fmla="*/ 89 h 158"/>
                <a:gd name="T36" fmla="*/ 179 w 184"/>
                <a:gd name="T37" fmla="*/ 141 h 158"/>
                <a:gd name="T38" fmla="*/ 58 w 184"/>
                <a:gd name="T39" fmla="*/ 158 h 158"/>
                <a:gd name="T40" fmla="*/ 21 w 184"/>
                <a:gd name="T41" fmla="*/ 130 h 1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84"/>
                <a:gd name="T64" fmla="*/ 0 h 158"/>
                <a:gd name="T65" fmla="*/ 184 w 184"/>
                <a:gd name="T66" fmla="*/ 158 h 1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84" h="158">
                  <a:moveTo>
                    <a:pt x="21" y="130"/>
                  </a:moveTo>
                  <a:lnTo>
                    <a:pt x="0" y="77"/>
                  </a:lnTo>
                  <a:lnTo>
                    <a:pt x="39" y="66"/>
                  </a:lnTo>
                  <a:lnTo>
                    <a:pt x="69" y="55"/>
                  </a:lnTo>
                  <a:lnTo>
                    <a:pt x="82" y="49"/>
                  </a:lnTo>
                  <a:lnTo>
                    <a:pt x="90" y="44"/>
                  </a:lnTo>
                  <a:lnTo>
                    <a:pt x="94" y="39"/>
                  </a:lnTo>
                  <a:lnTo>
                    <a:pt x="96" y="33"/>
                  </a:lnTo>
                  <a:lnTo>
                    <a:pt x="96" y="25"/>
                  </a:lnTo>
                  <a:lnTo>
                    <a:pt x="94" y="17"/>
                  </a:lnTo>
                  <a:lnTo>
                    <a:pt x="88" y="5"/>
                  </a:lnTo>
                  <a:lnTo>
                    <a:pt x="87" y="0"/>
                  </a:lnTo>
                  <a:lnTo>
                    <a:pt x="123" y="33"/>
                  </a:lnTo>
                  <a:lnTo>
                    <a:pt x="154" y="61"/>
                  </a:lnTo>
                  <a:lnTo>
                    <a:pt x="184" y="89"/>
                  </a:lnTo>
                  <a:lnTo>
                    <a:pt x="179" y="141"/>
                  </a:lnTo>
                  <a:lnTo>
                    <a:pt x="58" y="158"/>
                  </a:lnTo>
                  <a:lnTo>
                    <a:pt x="21" y="130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6" name="Freeform 29"/>
            <p:cNvSpPr>
              <a:spLocks/>
            </p:cNvSpPr>
            <p:nvPr/>
          </p:nvSpPr>
          <p:spPr bwMode="auto">
            <a:xfrm>
              <a:off x="2788" y="1561"/>
              <a:ext cx="267" cy="283"/>
            </a:xfrm>
            <a:custGeom>
              <a:avLst/>
              <a:gdLst>
                <a:gd name="T0" fmla="*/ 77 w 267"/>
                <a:gd name="T1" fmla="*/ 0 h 283"/>
                <a:gd name="T2" fmla="*/ 77 w 267"/>
                <a:gd name="T3" fmla="*/ 0 h 283"/>
                <a:gd name="T4" fmla="*/ 88 w 267"/>
                <a:gd name="T5" fmla="*/ 11 h 283"/>
                <a:gd name="T6" fmla="*/ 100 w 267"/>
                <a:gd name="T7" fmla="*/ 23 h 283"/>
                <a:gd name="T8" fmla="*/ 118 w 267"/>
                <a:gd name="T9" fmla="*/ 36 h 283"/>
                <a:gd name="T10" fmla="*/ 118 w 267"/>
                <a:gd name="T11" fmla="*/ 36 h 283"/>
                <a:gd name="T12" fmla="*/ 152 w 267"/>
                <a:gd name="T13" fmla="*/ 56 h 283"/>
                <a:gd name="T14" fmla="*/ 168 w 267"/>
                <a:gd name="T15" fmla="*/ 69 h 283"/>
                <a:gd name="T16" fmla="*/ 174 w 267"/>
                <a:gd name="T17" fmla="*/ 77 h 283"/>
                <a:gd name="T18" fmla="*/ 182 w 267"/>
                <a:gd name="T19" fmla="*/ 85 h 283"/>
                <a:gd name="T20" fmla="*/ 182 w 267"/>
                <a:gd name="T21" fmla="*/ 85 h 283"/>
                <a:gd name="T22" fmla="*/ 187 w 267"/>
                <a:gd name="T23" fmla="*/ 89 h 283"/>
                <a:gd name="T24" fmla="*/ 191 w 267"/>
                <a:gd name="T25" fmla="*/ 93 h 283"/>
                <a:gd name="T26" fmla="*/ 204 w 267"/>
                <a:gd name="T27" fmla="*/ 99 h 283"/>
                <a:gd name="T28" fmla="*/ 218 w 267"/>
                <a:gd name="T29" fmla="*/ 104 h 283"/>
                <a:gd name="T30" fmla="*/ 232 w 267"/>
                <a:gd name="T31" fmla="*/ 105 h 283"/>
                <a:gd name="T32" fmla="*/ 257 w 267"/>
                <a:gd name="T33" fmla="*/ 108 h 283"/>
                <a:gd name="T34" fmla="*/ 267 w 267"/>
                <a:gd name="T35" fmla="*/ 108 h 283"/>
                <a:gd name="T36" fmla="*/ 256 w 267"/>
                <a:gd name="T37" fmla="*/ 206 h 283"/>
                <a:gd name="T38" fmla="*/ 130 w 267"/>
                <a:gd name="T39" fmla="*/ 283 h 283"/>
                <a:gd name="T40" fmla="*/ 36 w 267"/>
                <a:gd name="T41" fmla="*/ 206 h 283"/>
                <a:gd name="T42" fmla="*/ 0 w 267"/>
                <a:gd name="T43" fmla="*/ 72 h 283"/>
                <a:gd name="T44" fmla="*/ 77 w 267"/>
                <a:gd name="T45" fmla="*/ 0 h 28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67"/>
                <a:gd name="T70" fmla="*/ 0 h 283"/>
                <a:gd name="T71" fmla="*/ 267 w 267"/>
                <a:gd name="T72" fmla="*/ 283 h 28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67" h="283">
                  <a:moveTo>
                    <a:pt x="77" y="0"/>
                  </a:moveTo>
                  <a:lnTo>
                    <a:pt x="77" y="0"/>
                  </a:lnTo>
                  <a:lnTo>
                    <a:pt x="88" y="11"/>
                  </a:lnTo>
                  <a:lnTo>
                    <a:pt x="100" y="23"/>
                  </a:lnTo>
                  <a:lnTo>
                    <a:pt x="118" y="36"/>
                  </a:lnTo>
                  <a:lnTo>
                    <a:pt x="152" y="56"/>
                  </a:lnTo>
                  <a:lnTo>
                    <a:pt x="168" y="69"/>
                  </a:lnTo>
                  <a:lnTo>
                    <a:pt x="174" y="77"/>
                  </a:lnTo>
                  <a:lnTo>
                    <a:pt x="182" y="85"/>
                  </a:lnTo>
                  <a:lnTo>
                    <a:pt x="187" y="89"/>
                  </a:lnTo>
                  <a:lnTo>
                    <a:pt x="191" y="93"/>
                  </a:lnTo>
                  <a:lnTo>
                    <a:pt x="204" y="99"/>
                  </a:lnTo>
                  <a:lnTo>
                    <a:pt x="218" y="104"/>
                  </a:lnTo>
                  <a:lnTo>
                    <a:pt x="232" y="105"/>
                  </a:lnTo>
                  <a:lnTo>
                    <a:pt x="257" y="108"/>
                  </a:lnTo>
                  <a:lnTo>
                    <a:pt x="267" y="108"/>
                  </a:lnTo>
                  <a:lnTo>
                    <a:pt x="256" y="206"/>
                  </a:lnTo>
                  <a:lnTo>
                    <a:pt x="130" y="283"/>
                  </a:lnTo>
                  <a:lnTo>
                    <a:pt x="36" y="206"/>
                  </a:lnTo>
                  <a:lnTo>
                    <a:pt x="0" y="7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CF458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7" name="Freeform 30"/>
            <p:cNvSpPr>
              <a:spLocks/>
            </p:cNvSpPr>
            <p:nvPr/>
          </p:nvSpPr>
          <p:spPr bwMode="auto">
            <a:xfrm>
              <a:off x="3082" y="1340"/>
              <a:ext cx="212" cy="270"/>
            </a:xfrm>
            <a:custGeom>
              <a:avLst/>
              <a:gdLst>
                <a:gd name="T0" fmla="*/ 5 w 212"/>
                <a:gd name="T1" fmla="*/ 64 h 270"/>
                <a:gd name="T2" fmla="*/ 5 w 212"/>
                <a:gd name="T3" fmla="*/ 64 h 270"/>
                <a:gd name="T4" fmla="*/ 8 w 212"/>
                <a:gd name="T5" fmla="*/ 58 h 270"/>
                <a:gd name="T6" fmla="*/ 16 w 212"/>
                <a:gd name="T7" fmla="*/ 44 h 270"/>
                <a:gd name="T8" fmla="*/ 29 w 212"/>
                <a:gd name="T9" fmla="*/ 28 h 270"/>
                <a:gd name="T10" fmla="*/ 35 w 212"/>
                <a:gd name="T11" fmla="*/ 20 h 270"/>
                <a:gd name="T12" fmla="*/ 43 w 212"/>
                <a:gd name="T13" fmla="*/ 16 h 270"/>
                <a:gd name="T14" fmla="*/ 43 w 212"/>
                <a:gd name="T15" fmla="*/ 16 h 270"/>
                <a:gd name="T16" fmla="*/ 51 w 212"/>
                <a:gd name="T17" fmla="*/ 11 h 270"/>
                <a:gd name="T18" fmla="*/ 58 w 212"/>
                <a:gd name="T19" fmla="*/ 8 h 270"/>
                <a:gd name="T20" fmla="*/ 77 w 212"/>
                <a:gd name="T21" fmla="*/ 5 h 270"/>
                <a:gd name="T22" fmla="*/ 115 w 212"/>
                <a:gd name="T23" fmla="*/ 0 h 270"/>
                <a:gd name="T24" fmla="*/ 115 w 212"/>
                <a:gd name="T25" fmla="*/ 0 h 270"/>
                <a:gd name="T26" fmla="*/ 124 w 212"/>
                <a:gd name="T27" fmla="*/ 0 h 270"/>
                <a:gd name="T28" fmla="*/ 132 w 212"/>
                <a:gd name="T29" fmla="*/ 3 h 270"/>
                <a:gd name="T30" fmla="*/ 140 w 212"/>
                <a:gd name="T31" fmla="*/ 8 h 270"/>
                <a:gd name="T32" fmla="*/ 148 w 212"/>
                <a:gd name="T33" fmla="*/ 14 h 270"/>
                <a:gd name="T34" fmla="*/ 161 w 212"/>
                <a:gd name="T35" fmla="*/ 30 h 270"/>
                <a:gd name="T36" fmla="*/ 167 w 212"/>
                <a:gd name="T37" fmla="*/ 36 h 270"/>
                <a:gd name="T38" fmla="*/ 172 w 212"/>
                <a:gd name="T39" fmla="*/ 39 h 270"/>
                <a:gd name="T40" fmla="*/ 172 w 212"/>
                <a:gd name="T41" fmla="*/ 39 h 270"/>
                <a:gd name="T42" fmla="*/ 183 w 212"/>
                <a:gd name="T43" fmla="*/ 50 h 270"/>
                <a:gd name="T44" fmla="*/ 197 w 212"/>
                <a:gd name="T45" fmla="*/ 64 h 270"/>
                <a:gd name="T46" fmla="*/ 208 w 212"/>
                <a:gd name="T47" fmla="*/ 82 h 270"/>
                <a:gd name="T48" fmla="*/ 211 w 212"/>
                <a:gd name="T49" fmla="*/ 89 h 270"/>
                <a:gd name="T50" fmla="*/ 212 w 212"/>
                <a:gd name="T51" fmla="*/ 96 h 270"/>
                <a:gd name="T52" fmla="*/ 212 w 212"/>
                <a:gd name="T53" fmla="*/ 96 h 270"/>
                <a:gd name="T54" fmla="*/ 209 w 212"/>
                <a:gd name="T55" fmla="*/ 115 h 270"/>
                <a:gd name="T56" fmla="*/ 203 w 212"/>
                <a:gd name="T57" fmla="*/ 141 h 270"/>
                <a:gd name="T58" fmla="*/ 193 w 212"/>
                <a:gd name="T59" fmla="*/ 171 h 270"/>
                <a:gd name="T60" fmla="*/ 184 w 212"/>
                <a:gd name="T61" fmla="*/ 193 h 270"/>
                <a:gd name="T62" fmla="*/ 184 w 212"/>
                <a:gd name="T63" fmla="*/ 193 h 270"/>
                <a:gd name="T64" fmla="*/ 173 w 212"/>
                <a:gd name="T65" fmla="*/ 220 h 270"/>
                <a:gd name="T66" fmla="*/ 165 w 212"/>
                <a:gd name="T67" fmla="*/ 234 h 270"/>
                <a:gd name="T68" fmla="*/ 161 w 212"/>
                <a:gd name="T69" fmla="*/ 242 h 270"/>
                <a:gd name="T70" fmla="*/ 156 w 212"/>
                <a:gd name="T71" fmla="*/ 250 h 270"/>
                <a:gd name="T72" fmla="*/ 150 w 212"/>
                <a:gd name="T73" fmla="*/ 256 h 270"/>
                <a:gd name="T74" fmla="*/ 142 w 212"/>
                <a:gd name="T75" fmla="*/ 261 h 270"/>
                <a:gd name="T76" fmla="*/ 132 w 212"/>
                <a:gd name="T77" fmla="*/ 265 h 270"/>
                <a:gd name="T78" fmla="*/ 123 w 212"/>
                <a:gd name="T79" fmla="*/ 268 h 270"/>
                <a:gd name="T80" fmla="*/ 110 w 212"/>
                <a:gd name="T81" fmla="*/ 270 h 270"/>
                <a:gd name="T82" fmla="*/ 98 w 212"/>
                <a:gd name="T83" fmla="*/ 270 h 270"/>
                <a:gd name="T84" fmla="*/ 84 w 212"/>
                <a:gd name="T85" fmla="*/ 267 h 270"/>
                <a:gd name="T86" fmla="*/ 66 w 212"/>
                <a:gd name="T87" fmla="*/ 262 h 270"/>
                <a:gd name="T88" fmla="*/ 66 w 212"/>
                <a:gd name="T89" fmla="*/ 262 h 270"/>
                <a:gd name="T90" fmla="*/ 58 w 212"/>
                <a:gd name="T91" fmla="*/ 259 h 270"/>
                <a:gd name="T92" fmla="*/ 51 w 212"/>
                <a:gd name="T93" fmla="*/ 254 h 270"/>
                <a:gd name="T94" fmla="*/ 36 w 212"/>
                <a:gd name="T95" fmla="*/ 245 h 270"/>
                <a:gd name="T96" fmla="*/ 25 w 212"/>
                <a:gd name="T97" fmla="*/ 232 h 270"/>
                <a:gd name="T98" fmla="*/ 18 w 212"/>
                <a:gd name="T99" fmla="*/ 218 h 270"/>
                <a:gd name="T100" fmla="*/ 11 w 212"/>
                <a:gd name="T101" fmla="*/ 202 h 270"/>
                <a:gd name="T102" fmla="*/ 7 w 212"/>
                <a:gd name="T103" fmla="*/ 185 h 270"/>
                <a:gd name="T104" fmla="*/ 4 w 212"/>
                <a:gd name="T105" fmla="*/ 168 h 270"/>
                <a:gd name="T106" fmla="*/ 0 w 212"/>
                <a:gd name="T107" fmla="*/ 151 h 270"/>
                <a:gd name="T108" fmla="*/ 0 w 212"/>
                <a:gd name="T109" fmla="*/ 118 h 270"/>
                <a:gd name="T110" fmla="*/ 2 w 212"/>
                <a:gd name="T111" fmla="*/ 91 h 270"/>
                <a:gd name="T112" fmla="*/ 5 w 212"/>
                <a:gd name="T113" fmla="*/ 64 h 270"/>
                <a:gd name="T114" fmla="*/ 5 w 212"/>
                <a:gd name="T115" fmla="*/ 64 h 270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12"/>
                <a:gd name="T175" fmla="*/ 0 h 270"/>
                <a:gd name="T176" fmla="*/ 212 w 212"/>
                <a:gd name="T177" fmla="*/ 270 h 270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12" h="270">
                  <a:moveTo>
                    <a:pt x="5" y="64"/>
                  </a:moveTo>
                  <a:lnTo>
                    <a:pt x="5" y="64"/>
                  </a:lnTo>
                  <a:lnTo>
                    <a:pt x="8" y="58"/>
                  </a:lnTo>
                  <a:lnTo>
                    <a:pt x="16" y="44"/>
                  </a:lnTo>
                  <a:lnTo>
                    <a:pt x="29" y="28"/>
                  </a:lnTo>
                  <a:lnTo>
                    <a:pt x="35" y="20"/>
                  </a:lnTo>
                  <a:lnTo>
                    <a:pt x="43" y="16"/>
                  </a:lnTo>
                  <a:lnTo>
                    <a:pt x="51" y="11"/>
                  </a:lnTo>
                  <a:lnTo>
                    <a:pt x="58" y="8"/>
                  </a:lnTo>
                  <a:lnTo>
                    <a:pt x="77" y="5"/>
                  </a:lnTo>
                  <a:lnTo>
                    <a:pt x="115" y="0"/>
                  </a:lnTo>
                  <a:lnTo>
                    <a:pt x="124" y="0"/>
                  </a:lnTo>
                  <a:lnTo>
                    <a:pt x="132" y="3"/>
                  </a:lnTo>
                  <a:lnTo>
                    <a:pt x="140" y="8"/>
                  </a:lnTo>
                  <a:lnTo>
                    <a:pt x="148" y="14"/>
                  </a:lnTo>
                  <a:lnTo>
                    <a:pt x="161" y="30"/>
                  </a:lnTo>
                  <a:lnTo>
                    <a:pt x="167" y="36"/>
                  </a:lnTo>
                  <a:lnTo>
                    <a:pt x="172" y="39"/>
                  </a:lnTo>
                  <a:lnTo>
                    <a:pt x="183" y="50"/>
                  </a:lnTo>
                  <a:lnTo>
                    <a:pt x="197" y="64"/>
                  </a:lnTo>
                  <a:lnTo>
                    <a:pt x="208" y="82"/>
                  </a:lnTo>
                  <a:lnTo>
                    <a:pt x="211" y="89"/>
                  </a:lnTo>
                  <a:lnTo>
                    <a:pt x="212" y="96"/>
                  </a:lnTo>
                  <a:lnTo>
                    <a:pt x="209" y="115"/>
                  </a:lnTo>
                  <a:lnTo>
                    <a:pt x="203" y="141"/>
                  </a:lnTo>
                  <a:lnTo>
                    <a:pt x="193" y="171"/>
                  </a:lnTo>
                  <a:lnTo>
                    <a:pt x="184" y="193"/>
                  </a:lnTo>
                  <a:lnTo>
                    <a:pt x="173" y="220"/>
                  </a:lnTo>
                  <a:lnTo>
                    <a:pt x="165" y="234"/>
                  </a:lnTo>
                  <a:lnTo>
                    <a:pt x="161" y="242"/>
                  </a:lnTo>
                  <a:lnTo>
                    <a:pt x="156" y="250"/>
                  </a:lnTo>
                  <a:lnTo>
                    <a:pt x="150" y="256"/>
                  </a:lnTo>
                  <a:lnTo>
                    <a:pt x="142" y="261"/>
                  </a:lnTo>
                  <a:lnTo>
                    <a:pt x="132" y="265"/>
                  </a:lnTo>
                  <a:lnTo>
                    <a:pt x="123" y="268"/>
                  </a:lnTo>
                  <a:lnTo>
                    <a:pt x="110" y="270"/>
                  </a:lnTo>
                  <a:lnTo>
                    <a:pt x="98" y="270"/>
                  </a:lnTo>
                  <a:lnTo>
                    <a:pt x="84" y="267"/>
                  </a:lnTo>
                  <a:lnTo>
                    <a:pt x="66" y="262"/>
                  </a:lnTo>
                  <a:lnTo>
                    <a:pt x="58" y="259"/>
                  </a:lnTo>
                  <a:lnTo>
                    <a:pt x="51" y="254"/>
                  </a:lnTo>
                  <a:lnTo>
                    <a:pt x="36" y="245"/>
                  </a:lnTo>
                  <a:lnTo>
                    <a:pt x="25" y="232"/>
                  </a:lnTo>
                  <a:lnTo>
                    <a:pt x="18" y="218"/>
                  </a:lnTo>
                  <a:lnTo>
                    <a:pt x="11" y="202"/>
                  </a:lnTo>
                  <a:lnTo>
                    <a:pt x="7" y="185"/>
                  </a:lnTo>
                  <a:lnTo>
                    <a:pt x="4" y="168"/>
                  </a:lnTo>
                  <a:lnTo>
                    <a:pt x="0" y="151"/>
                  </a:lnTo>
                  <a:lnTo>
                    <a:pt x="0" y="118"/>
                  </a:lnTo>
                  <a:lnTo>
                    <a:pt x="2" y="91"/>
                  </a:lnTo>
                  <a:lnTo>
                    <a:pt x="5" y="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8" name="Freeform 31"/>
            <p:cNvSpPr>
              <a:spLocks/>
            </p:cNvSpPr>
            <p:nvPr/>
          </p:nvSpPr>
          <p:spPr bwMode="auto">
            <a:xfrm>
              <a:off x="2873" y="1365"/>
              <a:ext cx="380" cy="333"/>
            </a:xfrm>
            <a:custGeom>
              <a:avLst/>
              <a:gdLst>
                <a:gd name="T0" fmla="*/ 0 w 380"/>
                <a:gd name="T1" fmla="*/ 212 h 333"/>
                <a:gd name="T2" fmla="*/ 42 w 380"/>
                <a:gd name="T3" fmla="*/ 185 h 333"/>
                <a:gd name="T4" fmla="*/ 65 w 380"/>
                <a:gd name="T5" fmla="*/ 166 h 333"/>
                <a:gd name="T6" fmla="*/ 83 w 380"/>
                <a:gd name="T7" fmla="*/ 144 h 333"/>
                <a:gd name="T8" fmla="*/ 94 w 380"/>
                <a:gd name="T9" fmla="*/ 121 h 333"/>
                <a:gd name="T10" fmla="*/ 106 w 380"/>
                <a:gd name="T11" fmla="*/ 89 h 333"/>
                <a:gd name="T12" fmla="*/ 114 w 380"/>
                <a:gd name="T13" fmla="*/ 81 h 333"/>
                <a:gd name="T14" fmla="*/ 160 w 380"/>
                <a:gd name="T15" fmla="*/ 45 h 333"/>
                <a:gd name="T16" fmla="*/ 191 w 380"/>
                <a:gd name="T17" fmla="*/ 25 h 333"/>
                <a:gd name="T18" fmla="*/ 222 w 380"/>
                <a:gd name="T19" fmla="*/ 17 h 333"/>
                <a:gd name="T20" fmla="*/ 238 w 380"/>
                <a:gd name="T21" fmla="*/ 12 h 333"/>
                <a:gd name="T22" fmla="*/ 270 w 380"/>
                <a:gd name="T23" fmla="*/ 3 h 333"/>
                <a:gd name="T24" fmla="*/ 284 w 380"/>
                <a:gd name="T25" fmla="*/ 0 h 333"/>
                <a:gd name="T26" fmla="*/ 296 w 380"/>
                <a:gd name="T27" fmla="*/ 3 h 333"/>
                <a:gd name="T28" fmla="*/ 336 w 380"/>
                <a:gd name="T29" fmla="*/ 25 h 333"/>
                <a:gd name="T30" fmla="*/ 343 w 380"/>
                <a:gd name="T31" fmla="*/ 30 h 333"/>
                <a:gd name="T32" fmla="*/ 353 w 380"/>
                <a:gd name="T33" fmla="*/ 45 h 333"/>
                <a:gd name="T34" fmla="*/ 365 w 380"/>
                <a:gd name="T35" fmla="*/ 70 h 333"/>
                <a:gd name="T36" fmla="*/ 373 w 380"/>
                <a:gd name="T37" fmla="*/ 81 h 333"/>
                <a:gd name="T38" fmla="*/ 376 w 380"/>
                <a:gd name="T39" fmla="*/ 86 h 333"/>
                <a:gd name="T40" fmla="*/ 380 w 380"/>
                <a:gd name="T41" fmla="*/ 103 h 333"/>
                <a:gd name="T42" fmla="*/ 375 w 380"/>
                <a:gd name="T43" fmla="*/ 135 h 333"/>
                <a:gd name="T44" fmla="*/ 369 w 380"/>
                <a:gd name="T45" fmla="*/ 150 h 333"/>
                <a:gd name="T46" fmla="*/ 359 w 380"/>
                <a:gd name="T47" fmla="*/ 163 h 333"/>
                <a:gd name="T48" fmla="*/ 326 w 380"/>
                <a:gd name="T49" fmla="*/ 194 h 333"/>
                <a:gd name="T50" fmla="*/ 312 w 380"/>
                <a:gd name="T51" fmla="*/ 207 h 333"/>
                <a:gd name="T52" fmla="*/ 301 w 380"/>
                <a:gd name="T53" fmla="*/ 218 h 333"/>
                <a:gd name="T54" fmla="*/ 293 w 380"/>
                <a:gd name="T55" fmla="*/ 231 h 333"/>
                <a:gd name="T56" fmla="*/ 293 w 380"/>
                <a:gd name="T57" fmla="*/ 242 h 333"/>
                <a:gd name="T58" fmla="*/ 299 w 380"/>
                <a:gd name="T59" fmla="*/ 248 h 333"/>
                <a:gd name="T60" fmla="*/ 304 w 380"/>
                <a:gd name="T61" fmla="*/ 249 h 333"/>
                <a:gd name="T62" fmla="*/ 303 w 380"/>
                <a:gd name="T63" fmla="*/ 253 h 333"/>
                <a:gd name="T64" fmla="*/ 285 w 380"/>
                <a:gd name="T65" fmla="*/ 260 h 333"/>
                <a:gd name="T66" fmla="*/ 271 w 380"/>
                <a:gd name="T67" fmla="*/ 264 h 333"/>
                <a:gd name="T68" fmla="*/ 244 w 380"/>
                <a:gd name="T69" fmla="*/ 273 h 333"/>
                <a:gd name="T70" fmla="*/ 142 w 380"/>
                <a:gd name="T71" fmla="*/ 333 h 333"/>
                <a:gd name="T72" fmla="*/ 0 w 380"/>
                <a:gd name="T73" fmla="*/ 212 h 33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80"/>
                <a:gd name="T112" fmla="*/ 0 h 333"/>
                <a:gd name="T113" fmla="*/ 380 w 380"/>
                <a:gd name="T114" fmla="*/ 333 h 33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80" h="333">
                  <a:moveTo>
                    <a:pt x="0" y="212"/>
                  </a:moveTo>
                  <a:lnTo>
                    <a:pt x="0" y="212"/>
                  </a:lnTo>
                  <a:lnTo>
                    <a:pt x="20" y="199"/>
                  </a:lnTo>
                  <a:lnTo>
                    <a:pt x="42" y="185"/>
                  </a:lnTo>
                  <a:lnTo>
                    <a:pt x="65" y="166"/>
                  </a:lnTo>
                  <a:lnTo>
                    <a:pt x="75" y="155"/>
                  </a:lnTo>
                  <a:lnTo>
                    <a:pt x="83" y="144"/>
                  </a:lnTo>
                  <a:lnTo>
                    <a:pt x="89" y="132"/>
                  </a:lnTo>
                  <a:lnTo>
                    <a:pt x="94" y="121"/>
                  </a:lnTo>
                  <a:lnTo>
                    <a:pt x="102" y="99"/>
                  </a:lnTo>
                  <a:lnTo>
                    <a:pt x="106" y="89"/>
                  </a:lnTo>
                  <a:lnTo>
                    <a:pt x="114" y="81"/>
                  </a:lnTo>
                  <a:lnTo>
                    <a:pt x="135" y="64"/>
                  </a:lnTo>
                  <a:lnTo>
                    <a:pt x="160" y="45"/>
                  </a:lnTo>
                  <a:lnTo>
                    <a:pt x="191" y="25"/>
                  </a:lnTo>
                  <a:lnTo>
                    <a:pt x="199" y="22"/>
                  </a:lnTo>
                  <a:lnTo>
                    <a:pt x="222" y="17"/>
                  </a:lnTo>
                  <a:lnTo>
                    <a:pt x="238" y="12"/>
                  </a:lnTo>
                  <a:lnTo>
                    <a:pt x="255" y="8"/>
                  </a:lnTo>
                  <a:lnTo>
                    <a:pt x="270" y="3"/>
                  </a:lnTo>
                  <a:lnTo>
                    <a:pt x="284" y="0"/>
                  </a:lnTo>
                  <a:lnTo>
                    <a:pt x="290" y="1"/>
                  </a:lnTo>
                  <a:lnTo>
                    <a:pt x="296" y="3"/>
                  </a:lnTo>
                  <a:lnTo>
                    <a:pt x="309" y="8"/>
                  </a:lnTo>
                  <a:lnTo>
                    <a:pt x="336" y="25"/>
                  </a:lnTo>
                  <a:lnTo>
                    <a:pt x="343" y="30"/>
                  </a:lnTo>
                  <a:lnTo>
                    <a:pt x="348" y="37"/>
                  </a:lnTo>
                  <a:lnTo>
                    <a:pt x="353" y="45"/>
                  </a:lnTo>
                  <a:lnTo>
                    <a:pt x="358" y="55"/>
                  </a:lnTo>
                  <a:lnTo>
                    <a:pt x="365" y="70"/>
                  </a:lnTo>
                  <a:lnTo>
                    <a:pt x="369" y="77"/>
                  </a:lnTo>
                  <a:lnTo>
                    <a:pt x="373" y="81"/>
                  </a:lnTo>
                  <a:lnTo>
                    <a:pt x="376" y="86"/>
                  </a:lnTo>
                  <a:lnTo>
                    <a:pt x="378" y="94"/>
                  </a:lnTo>
                  <a:lnTo>
                    <a:pt x="380" y="103"/>
                  </a:lnTo>
                  <a:lnTo>
                    <a:pt x="378" y="114"/>
                  </a:lnTo>
                  <a:lnTo>
                    <a:pt x="375" y="135"/>
                  </a:lnTo>
                  <a:lnTo>
                    <a:pt x="372" y="144"/>
                  </a:lnTo>
                  <a:lnTo>
                    <a:pt x="369" y="150"/>
                  </a:lnTo>
                  <a:lnTo>
                    <a:pt x="359" y="163"/>
                  </a:lnTo>
                  <a:lnTo>
                    <a:pt x="343" y="179"/>
                  </a:lnTo>
                  <a:lnTo>
                    <a:pt x="326" y="194"/>
                  </a:lnTo>
                  <a:lnTo>
                    <a:pt x="312" y="207"/>
                  </a:lnTo>
                  <a:lnTo>
                    <a:pt x="306" y="212"/>
                  </a:lnTo>
                  <a:lnTo>
                    <a:pt x="301" y="218"/>
                  </a:lnTo>
                  <a:lnTo>
                    <a:pt x="296" y="224"/>
                  </a:lnTo>
                  <a:lnTo>
                    <a:pt x="293" y="231"/>
                  </a:lnTo>
                  <a:lnTo>
                    <a:pt x="292" y="235"/>
                  </a:lnTo>
                  <a:lnTo>
                    <a:pt x="293" y="242"/>
                  </a:lnTo>
                  <a:lnTo>
                    <a:pt x="295" y="245"/>
                  </a:lnTo>
                  <a:lnTo>
                    <a:pt x="299" y="248"/>
                  </a:lnTo>
                  <a:lnTo>
                    <a:pt x="304" y="249"/>
                  </a:lnTo>
                  <a:lnTo>
                    <a:pt x="304" y="251"/>
                  </a:lnTo>
                  <a:lnTo>
                    <a:pt x="303" y="253"/>
                  </a:lnTo>
                  <a:lnTo>
                    <a:pt x="298" y="256"/>
                  </a:lnTo>
                  <a:lnTo>
                    <a:pt x="285" y="260"/>
                  </a:lnTo>
                  <a:lnTo>
                    <a:pt x="271" y="264"/>
                  </a:lnTo>
                  <a:lnTo>
                    <a:pt x="259" y="268"/>
                  </a:lnTo>
                  <a:lnTo>
                    <a:pt x="244" y="273"/>
                  </a:lnTo>
                  <a:lnTo>
                    <a:pt x="230" y="279"/>
                  </a:lnTo>
                  <a:lnTo>
                    <a:pt x="142" y="333"/>
                  </a:lnTo>
                  <a:lnTo>
                    <a:pt x="40" y="276"/>
                  </a:lnTo>
                  <a:lnTo>
                    <a:pt x="0" y="212"/>
                  </a:lnTo>
                  <a:close/>
                </a:path>
              </a:pathLst>
            </a:custGeom>
            <a:solidFill>
              <a:srgbClr val="F4BCA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9949" name="Freeform 32"/>
            <p:cNvSpPr>
              <a:spLocks/>
            </p:cNvSpPr>
            <p:nvPr/>
          </p:nvSpPr>
          <p:spPr bwMode="auto">
            <a:xfrm>
              <a:off x="2180" y="1261"/>
              <a:ext cx="1390" cy="2468"/>
            </a:xfrm>
            <a:custGeom>
              <a:avLst/>
              <a:gdLst>
                <a:gd name="T0" fmla="*/ 377 w 1390"/>
                <a:gd name="T1" fmla="*/ 2013 h 2468"/>
                <a:gd name="T2" fmla="*/ 422 w 1390"/>
                <a:gd name="T3" fmla="*/ 1972 h 2468"/>
                <a:gd name="T4" fmla="*/ 507 w 1390"/>
                <a:gd name="T5" fmla="*/ 1842 h 2468"/>
                <a:gd name="T6" fmla="*/ 693 w 1390"/>
                <a:gd name="T7" fmla="*/ 1611 h 2468"/>
                <a:gd name="T8" fmla="*/ 765 w 1390"/>
                <a:gd name="T9" fmla="*/ 1556 h 2468"/>
                <a:gd name="T10" fmla="*/ 831 w 1390"/>
                <a:gd name="T11" fmla="*/ 1616 h 2468"/>
                <a:gd name="T12" fmla="*/ 941 w 1390"/>
                <a:gd name="T13" fmla="*/ 1795 h 2468"/>
                <a:gd name="T14" fmla="*/ 994 w 1390"/>
                <a:gd name="T15" fmla="*/ 1889 h 2468"/>
                <a:gd name="T16" fmla="*/ 1077 w 1390"/>
                <a:gd name="T17" fmla="*/ 2040 h 2468"/>
                <a:gd name="T18" fmla="*/ 1082 w 1390"/>
                <a:gd name="T19" fmla="*/ 2167 h 2468"/>
                <a:gd name="T20" fmla="*/ 1145 w 1390"/>
                <a:gd name="T21" fmla="*/ 2305 h 2468"/>
                <a:gd name="T22" fmla="*/ 1206 w 1390"/>
                <a:gd name="T23" fmla="*/ 2349 h 2468"/>
                <a:gd name="T24" fmla="*/ 1311 w 1390"/>
                <a:gd name="T25" fmla="*/ 2459 h 2468"/>
                <a:gd name="T26" fmla="*/ 1388 w 1390"/>
                <a:gd name="T27" fmla="*/ 2464 h 2468"/>
                <a:gd name="T28" fmla="*/ 1350 w 1390"/>
                <a:gd name="T29" fmla="*/ 2365 h 2468"/>
                <a:gd name="T30" fmla="*/ 1277 w 1390"/>
                <a:gd name="T31" fmla="*/ 2222 h 2468"/>
                <a:gd name="T32" fmla="*/ 1245 w 1390"/>
                <a:gd name="T33" fmla="*/ 2059 h 2468"/>
                <a:gd name="T34" fmla="*/ 1225 w 1390"/>
                <a:gd name="T35" fmla="*/ 1795 h 2468"/>
                <a:gd name="T36" fmla="*/ 1085 w 1390"/>
                <a:gd name="T37" fmla="*/ 1441 h 2468"/>
                <a:gd name="T38" fmla="*/ 1010 w 1390"/>
                <a:gd name="T39" fmla="*/ 1204 h 2468"/>
                <a:gd name="T40" fmla="*/ 997 w 1390"/>
                <a:gd name="T41" fmla="*/ 697 h 2468"/>
                <a:gd name="T42" fmla="*/ 1046 w 1390"/>
                <a:gd name="T43" fmla="*/ 609 h 2468"/>
                <a:gd name="T44" fmla="*/ 1297 w 1390"/>
                <a:gd name="T45" fmla="*/ 393 h 2468"/>
                <a:gd name="T46" fmla="*/ 1324 w 1390"/>
                <a:gd name="T47" fmla="*/ 273 h 2468"/>
                <a:gd name="T48" fmla="*/ 1284 w 1390"/>
                <a:gd name="T49" fmla="*/ 80 h 2468"/>
                <a:gd name="T50" fmla="*/ 1223 w 1390"/>
                <a:gd name="T51" fmla="*/ 41 h 2468"/>
                <a:gd name="T52" fmla="*/ 1104 w 1390"/>
                <a:gd name="T53" fmla="*/ 89 h 2468"/>
                <a:gd name="T54" fmla="*/ 1138 w 1390"/>
                <a:gd name="T55" fmla="*/ 210 h 2468"/>
                <a:gd name="T56" fmla="*/ 1126 w 1390"/>
                <a:gd name="T57" fmla="*/ 323 h 2468"/>
                <a:gd name="T58" fmla="*/ 1041 w 1390"/>
                <a:gd name="T59" fmla="*/ 402 h 2468"/>
                <a:gd name="T60" fmla="*/ 944 w 1390"/>
                <a:gd name="T61" fmla="*/ 410 h 2468"/>
                <a:gd name="T62" fmla="*/ 875 w 1390"/>
                <a:gd name="T63" fmla="*/ 408 h 2468"/>
                <a:gd name="T64" fmla="*/ 812 w 1390"/>
                <a:gd name="T65" fmla="*/ 466 h 2468"/>
                <a:gd name="T66" fmla="*/ 785 w 1390"/>
                <a:gd name="T67" fmla="*/ 455 h 2468"/>
                <a:gd name="T68" fmla="*/ 693 w 1390"/>
                <a:gd name="T69" fmla="*/ 432 h 2468"/>
                <a:gd name="T70" fmla="*/ 664 w 1390"/>
                <a:gd name="T71" fmla="*/ 336 h 2468"/>
                <a:gd name="T72" fmla="*/ 636 w 1390"/>
                <a:gd name="T73" fmla="*/ 320 h 2468"/>
                <a:gd name="T74" fmla="*/ 553 w 1390"/>
                <a:gd name="T75" fmla="*/ 306 h 2468"/>
                <a:gd name="T76" fmla="*/ 393 w 1390"/>
                <a:gd name="T77" fmla="*/ 317 h 2468"/>
                <a:gd name="T78" fmla="*/ 352 w 1390"/>
                <a:gd name="T79" fmla="*/ 380 h 2468"/>
                <a:gd name="T80" fmla="*/ 267 w 1390"/>
                <a:gd name="T81" fmla="*/ 484 h 2468"/>
                <a:gd name="T82" fmla="*/ 190 w 1390"/>
                <a:gd name="T83" fmla="*/ 504 h 2468"/>
                <a:gd name="T84" fmla="*/ 171 w 1390"/>
                <a:gd name="T85" fmla="*/ 416 h 2468"/>
                <a:gd name="T86" fmla="*/ 171 w 1390"/>
                <a:gd name="T87" fmla="*/ 342 h 2468"/>
                <a:gd name="T88" fmla="*/ 8 w 1390"/>
                <a:gd name="T89" fmla="*/ 322 h 2468"/>
                <a:gd name="T90" fmla="*/ 33 w 1390"/>
                <a:gd name="T91" fmla="*/ 477 h 2468"/>
                <a:gd name="T92" fmla="*/ 108 w 1390"/>
                <a:gd name="T93" fmla="*/ 692 h 2468"/>
                <a:gd name="T94" fmla="*/ 287 w 1390"/>
                <a:gd name="T95" fmla="*/ 683 h 2468"/>
                <a:gd name="T96" fmla="*/ 408 w 1390"/>
                <a:gd name="T97" fmla="*/ 722 h 2468"/>
                <a:gd name="T98" fmla="*/ 422 w 1390"/>
                <a:gd name="T99" fmla="*/ 895 h 2468"/>
                <a:gd name="T100" fmla="*/ 393 w 1390"/>
                <a:gd name="T101" fmla="*/ 1347 h 2468"/>
                <a:gd name="T102" fmla="*/ 369 w 1390"/>
                <a:gd name="T103" fmla="*/ 1482 h 2468"/>
                <a:gd name="T104" fmla="*/ 328 w 1390"/>
                <a:gd name="T105" fmla="*/ 1721 h 2468"/>
                <a:gd name="T106" fmla="*/ 300 w 1390"/>
                <a:gd name="T107" fmla="*/ 1737 h 2468"/>
                <a:gd name="T108" fmla="*/ 262 w 1390"/>
                <a:gd name="T109" fmla="*/ 1784 h 2468"/>
                <a:gd name="T110" fmla="*/ 149 w 1390"/>
                <a:gd name="T111" fmla="*/ 2022 h 2468"/>
                <a:gd name="T112" fmla="*/ 79 w 1390"/>
                <a:gd name="T113" fmla="*/ 2096 h 2468"/>
                <a:gd name="T114" fmla="*/ 69 w 1390"/>
                <a:gd name="T115" fmla="*/ 2183 h 2468"/>
                <a:gd name="T116" fmla="*/ 33 w 1390"/>
                <a:gd name="T117" fmla="*/ 2266 h 2468"/>
                <a:gd name="T118" fmla="*/ 43 w 1390"/>
                <a:gd name="T119" fmla="*/ 2371 h 2468"/>
                <a:gd name="T120" fmla="*/ 140 w 1390"/>
                <a:gd name="T121" fmla="*/ 2343 h 2468"/>
                <a:gd name="T122" fmla="*/ 170 w 1390"/>
                <a:gd name="T123" fmla="*/ 2222 h 2468"/>
                <a:gd name="T124" fmla="*/ 248 w 1390"/>
                <a:gd name="T125" fmla="*/ 2170 h 2468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390"/>
                <a:gd name="T190" fmla="*/ 0 h 2468"/>
                <a:gd name="T191" fmla="*/ 1390 w 1390"/>
                <a:gd name="T192" fmla="*/ 2468 h 2468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390" h="2468">
                  <a:moveTo>
                    <a:pt x="248" y="2170"/>
                  </a:moveTo>
                  <a:lnTo>
                    <a:pt x="248" y="2170"/>
                  </a:lnTo>
                  <a:lnTo>
                    <a:pt x="264" y="2148"/>
                  </a:lnTo>
                  <a:lnTo>
                    <a:pt x="297" y="2106"/>
                  </a:lnTo>
                  <a:lnTo>
                    <a:pt x="341" y="2049"/>
                  </a:lnTo>
                  <a:lnTo>
                    <a:pt x="353" y="2035"/>
                  </a:lnTo>
                  <a:lnTo>
                    <a:pt x="366" y="2022"/>
                  </a:lnTo>
                  <a:lnTo>
                    <a:pt x="377" y="2013"/>
                  </a:lnTo>
                  <a:lnTo>
                    <a:pt x="382" y="2010"/>
                  </a:lnTo>
                  <a:lnTo>
                    <a:pt x="385" y="2008"/>
                  </a:lnTo>
                  <a:lnTo>
                    <a:pt x="393" y="2007"/>
                  </a:lnTo>
                  <a:lnTo>
                    <a:pt x="397" y="2004"/>
                  </a:lnTo>
                  <a:lnTo>
                    <a:pt x="402" y="1999"/>
                  </a:lnTo>
                  <a:lnTo>
                    <a:pt x="407" y="1994"/>
                  </a:lnTo>
                  <a:lnTo>
                    <a:pt x="416" y="1980"/>
                  </a:lnTo>
                  <a:lnTo>
                    <a:pt x="422" y="1972"/>
                  </a:lnTo>
                  <a:lnTo>
                    <a:pt x="430" y="1964"/>
                  </a:lnTo>
                  <a:lnTo>
                    <a:pt x="438" y="1953"/>
                  </a:lnTo>
                  <a:lnTo>
                    <a:pt x="448" y="1941"/>
                  </a:lnTo>
                  <a:lnTo>
                    <a:pt x="465" y="1911"/>
                  </a:lnTo>
                  <a:lnTo>
                    <a:pt x="485" y="1876"/>
                  </a:lnTo>
                  <a:lnTo>
                    <a:pt x="495" y="1859"/>
                  </a:lnTo>
                  <a:lnTo>
                    <a:pt x="507" y="1842"/>
                  </a:lnTo>
                  <a:lnTo>
                    <a:pt x="529" y="1809"/>
                  </a:lnTo>
                  <a:lnTo>
                    <a:pt x="550" y="1777"/>
                  </a:lnTo>
                  <a:lnTo>
                    <a:pt x="570" y="1749"/>
                  </a:lnTo>
                  <a:lnTo>
                    <a:pt x="587" y="1726"/>
                  </a:lnTo>
                  <a:lnTo>
                    <a:pt x="611" y="1701"/>
                  </a:lnTo>
                  <a:lnTo>
                    <a:pt x="639" y="1671"/>
                  </a:lnTo>
                  <a:lnTo>
                    <a:pt x="667" y="1639"/>
                  </a:lnTo>
                  <a:lnTo>
                    <a:pt x="693" y="1611"/>
                  </a:lnTo>
                  <a:lnTo>
                    <a:pt x="713" y="1589"/>
                  </a:lnTo>
                  <a:lnTo>
                    <a:pt x="730" y="1572"/>
                  </a:lnTo>
                  <a:lnTo>
                    <a:pt x="738" y="1564"/>
                  </a:lnTo>
                  <a:lnTo>
                    <a:pt x="744" y="1559"/>
                  </a:lnTo>
                  <a:lnTo>
                    <a:pt x="752" y="1556"/>
                  </a:lnTo>
                  <a:lnTo>
                    <a:pt x="758" y="1554"/>
                  </a:lnTo>
                  <a:lnTo>
                    <a:pt x="765" y="1556"/>
                  </a:lnTo>
                  <a:lnTo>
                    <a:pt x="773" y="1558"/>
                  </a:lnTo>
                  <a:lnTo>
                    <a:pt x="780" y="1562"/>
                  </a:lnTo>
                  <a:lnTo>
                    <a:pt x="788" y="1567"/>
                  </a:lnTo>
                  <a:lnTo>
                    <a:pt x="798" y="1573"/>
                  </a:lnTo>
                  <a:lnTo>
                    <a:pt x="807" y="1583"/>
                  </a:lnTo>
                  <a:lnTo>
                    <a:pt x="815" y="1592"/>
                  </a:lnTo>
                  <a:lnTo>
                    <a:pt x="823" y="1603"/>
                  </a:lnTo>
                  <a:lnTo>
                    <a:pt x="831" y="1616"/>
                  </a:lnTo>
                  <a:lnTo>
                    <a:pt x="840" y="1628"/>
                  </a:lnTo>
                  <a:lnTo>
                    <a:pt x="861" y="1650"/>
                  </a:lnTo>
                  <a:lnTo>
                    <a:pt x="878" y="1671"/>
                  </a:lnTo>
                  <a:lnTo>
                    <a:pt x="892" y="1688"/>
                  </a:lnTo>
                  <a:lnTo>
                    <a:pt x="903" y="1712"/>
                  </a:lnTo>
                  <a:lnTo>
                    <a:pt x="915" y="1741"/>
                  </a:lnTo>
                  <a:lnTo>
                    <a:pt x="930" y="1771"/>
                  </a:lnTo>
                  <a:lnTo>
                    <a:pt x="941" y="1795"/>
                  </a:lnTo>
                  <a:lnTo>
                    <a:pt x="950" y="1809"/>
                  </a:lnTo>
                  <a:lnTo>
                    <a:pt x="961" y="1825"/>
                  </a:lnTo>
                  <a:lnTo>
                    <a:pt x="985" y="1854"/>
                  </a:lnTo>
                  <a:lnTo>
                    <a:pt x="989" y="1862"/>
                  </a:lnTo>
                  <a:lnTo>
                    <a:pt x="992" y="1870"/>
                  </a:lnTo>
                  <a:lnTo>
                    <a:pt x="994" y="1880"/>
                  </a:lnTo>
                  <a:lnTo>
                    <a:pt x="994" y="1889"/>
                  </a:lnTo>
                  <a:lnTo>
                    <a:pt x="996" y="1909"/>
                  </a:lnTo>
                  <a:lnTo>
                    <a:pt x="997" y="1920"/>
                  </a:lnTo>
                  <a:lnTo>
                    <a:pt x="1000" y="1931"/>
                  </a:lnTo>
                  <a:lnTo>
                    <a:pt x="1008" y="1945"/>
                  </a:lnTo>
                  <a:lnTo>
                    <a:pt x="1018" y="1961"/>
                  </a:lnTo>
                  <a:lnTo>
                    <a:pt x="1043" y="1996"/>
                  </a:lnTo>
                  <a:lnTo>
                    <a:pt x="1068" y="2027"/>
                  </a:lnTo>
                  <a:lnTo>
                    <a:pt x="1077" y="2040"/>
                  </a:lnTo>
                  <a:lnTo>
                    <a:pt x="1082" y="2049"/>
                  </a:lnTo>
                  <a:lnTo>
                    <a:pt x="1083" y="2059"/>
                  </a:lnTo>
                  <a:lnTo>
                    <a:pt x="1085" y="2073"/>
                  </a:lnTo>
                  <a:lnTo>
                    <a:pt x="1083" y="2107"/>
                  </a:lnTo>
                  <a:lnTo>
                    <a:pt x="1082" y="2142"/>
                  </a:lnTo>
                  <a:lnTo>
                    <a:pt x="1080" y="2156"/>
                  </a:lnTo>
                  <a:lnTo>
                    <a:pt x="1082" y="2167"/>
                  </a:lnTo>
                  <a:lnTo>
                    <a:pt x="1087" y="2189"/>
                  </a:lnTo>
                  <a:lnTo>
                    <a:pt x="1096" y="2223"/>
                  </a:lnTo>
                  <a:lnTo>
                    <a:pt x="1109" y="2258"/>
                  </a:lnTo>
                  <a:lnTo>
                    <a:pt x="1115" y="2274"/>
                  </a:lnTo>
                  <a:lnTo>
                    <a:pt x="1123" y="2288"/>
                  </a:lnTo>
                  <a:lnTo>
                    <a:pt x="1131" y="2297"/>
                  </a:lnTo>
                  <a:lnTo>
                    <a:pt x="1137" y="2303"/>
                  </a:lnTo>
                  <a:lnTo>
                    <a:pt x="1145" y="2305"/>
                  </a:lnTo>
                  <a:lnTo>
                    <a:pt x="1151" y="2307"/>
                  </a:lnTo>
                  <a:lnTo>
                    <a:pt x="1167" y="2307"/>
                  </a:lnTo>
                  <a:lnTo>
                    <a:pt x="1175" y="2308"/>
                  </a:lnTo>
                  <a:lnTo>
                    <a:pt x="1184" y="2313"/>
                  </a:lnTo>
                  <a:lnTo>
                    <a:pt x="1192" y="2319"/>
                  </a:lnTo>
                  <a:lnTo>
                    <a:pt x="1197" y="2329"/>
                  </a:lnTo>
                  <a:lnTo>
                    <a:pt x="1201" y="2338"/>
                  </a:lnTo>
                  <a:lnTo>
                    <a:pt x="1206" y="2349"/>
                  </a:lnTo>
                  <a:lnTo>
                    <a:pt x="1214" y="2371"/>
                  </a:lnTo>
                  <a:lnTo>
                    <a:pt x="1220" y="2382"/>
                  </a:lnTo>
                  <a:lnTo>
                    <a:pt x="1228" y="2393"/>
                  </a:lnTo>
                  <a:lnTo>
                    <a:pt x="1239" y="2404"/>
                  </a:lnTo>
                  <a:lnTo>
                    <a:pt x="1251" y="2417"/>
                  </a:lnTo>
                  <a:lnTo>
                    <a:pt x="1281" y="2440"/>
                  </a:lnTo>
                  <a:lnTo>
                    <a:pt x="1297" y="2451"/>
                  </a:lnTo>
                  <a:lnTo>
                    <a:pt x="1311" y="2459"/>
                  </a:lnTo>
                  <a:lnTo>
                    <a:pt x="1324" y="2464"/>
                  </a:lnTo>
                  <a:lnTo>
                    <a:pt x="1333" y="2467"/>
                  </a:lnTo>
                  <a:lnTo>
                    <a:pt x="1363" y="2468"/>
                  </a:lnTo>
                  <a:lnTo>
                    <a:pt x="1376" y="2468"/>
                  </a:lnTo>
                  <a:lnTo>
                    <a:pt x="1385" y="2467"/>
                  </a:lnTo>
                  <a:lnTo>
                    <a:pt x="1388" y="2465"/>
                  </a:lnTo>
                  <a:lnTo>
                    <a:pt x="1388" y="2464"/>
                  </a:lnTo>
                  <a:lnTo>
                    <a:pt x="1390" y="2457"/>
                  </a:lnTo>
                  <a:lnTo>
                    <a:pt x="1388" y="2451"/>
                  </a:lnTo>
                  <a:lnTo>
                    <a:pt x="1385" y="2443"/>
                  </a:lnTo>
                  <a:lnTo>
                    <a:pt x="1379" y="2424"/>
                  </a:lnTo>
                  <a:lnTo>
                    <a:pt x="1374" y="2410"/>
                  </a:lnTo>
                  <a:lnTo>
                    <a:pt x="1371" y="2401"/>
                  </a:lnTo>
                  <a:lnTo>
                    <a:pt x="1365" y="2391"/>
                  </a:lnTo>
                  <a:lnTo>
                    <a:pt x="1350" y="2365"/>
                  </a:lnTo>
                  <a:lnTo>
                    <a:pt x="1328" y="2333"/>
                  </a:lnTo>
                  <a:lnTo>
                    <a:pt x="1284" y="2288"/>
                  </a:lnTo>
                  <a:lnTo>
                    <a:pt x="1281" y="2281"/>
                  </a:lnTo>
                  <a:lnTo>
                    <a:pt x="1280" y="2272"/>
                  </a:lnTo>
                  <a:lnTo>
                    <a:pt x="1278" y="2249"/>
                  </a:lnTo>
                  <a:lnTo>
                    <a:pt x="1277" y="2234"/>
                  </a:lnTo>
                  <a:lnTo>
                    <a:pt x="1277" y="2222"/>
                  </a:lnTo>
                  <a:lnTo>
                    <a:pt x="1273" y="2209"/>
                  </a:lnTo>
                  <a:lnTo>
                    <a:pt x="1269" y="2198"/>
                  </a:lnTo>
                  <a:lnTo>
                    <a:pt x="1266" y="2194"/>
                  </a:lnTo>
                  <a:lnTo>
                    <a:pt x="1262" y="2186"/>
                  </a:lnTo>
                  <a:lnTo>
                    <a:pt x="1258" y="2165"/>
                  </a:lnTo>
                  <a:lnTo>
                    <a:pt x="1253" y="2140"/>
                  </a:lnTo>
                  <a:lnTo>
                    <a:pt x="1250" y="2112"/>
                  </a:lnTo>
                  <a:lnTo>
                    <a:pt x="1245" y="2059"/>
                  </a:lnTo>
                  <a:lnTo>
                    <a:pt x="1244" y="2026"/>
                  </a:lnTo>
                  <a:lnTo>
                    <a:pt x="1244" y="1928"/>
                  </a:lnTo>
                  <a:lnTo>
                    <a:pt x="1242" y="1870"/>
                  </a:lnTo>
                  <a:lnTo>
                    <a:pt x="1241" y="1848"/>
                  </a:lnTo>
                  <a:lnTo>
                    <a:pt x="1241" y="1834"/>
                  </a:lnTo>
                  <a:lnTo>
                    <a:pt x="1236" y="1820"/>
                  </a:lnTo>
                  <a:lnTo>
                    <a:pt x="1225" y="1795"/>
                  </a:lnTo>
                  <a:lnTo>
                    <a:pt x="1197" y="1726"/>
                  </a:lnTo>
                  <a:lnTo>
                    <a:pt x="1168" y="1652"/>
                  </a:lnTo>
                  <a:lnTo>
                    <a:pt x="1157" y="1622"/>
                  </a:lnTo>
                  <a:lnTo>
                    <a:pt x="1151" y="1600"/>
                  </a:lnTo>
                  <a:lnTo>
                    <a:pt x="1143" y="1575"/>
                  </a:lnTo>
                  <a:lnTo>
                    <a:pt x="1129" y="1537"/>
                  </a:lnTo>
                  <a:lnTo>
                    <a:pt x="1109" y="1492"/>
                  </a:lnTo>
                  <a:lnTo>
                    <a:pt x="1085" y="1441"/>
                  </a:lnTo>
                  <a:lnTo>
                    <a:pt x="1060" y="1391"/>
                  </a:lnTo>
                  <a:lnTo>
                    <a:pt x="1035" y="1344"/>
                  </a:lnTo>
                  <a:lnTo>
                    <a:pt x="1013" y="1305"/>
                  </a:lnTo>
                  <a:lnTo>
                    <a:pt x="1002" y="1291"/>
                  </a:lnTo>
                  <a:lnTo>
                    <a:pt x="992" y="1280"/>
                  </a:lnTo>
                  <a:lnTo>
                    <a:pt x="1021" y="1272"/>
                  </a:lnTo>
                  <a:lnTo>
                    <a:pt x="1014" y="1239"/>
                  </a:lnTo>
                  <a:lnTo>
                    <a:pt x="1010" y="1204"/>
                  </a:lnTo>
                  <a:lnTo>
                    <a:pt x="1005" y="1162"/>
                  </a:lnTo>
                  <a:lnTo>
                    <a:pt x="997" y="1068"/>
                  </a:lnTo>
                  <a:lnTo>
                    <a:pt x="994" y="1022"/>
                  </a:lnTo>
                  <a:lnTo>
                    <a:pt x="992" y="985"/>
                  </a:lnTo>
                  <a:lnTo>
                    <a:pt x="994" y="849"/>
                  </a:lnTo>
                  <a:lnTo>
                    <a:pt x="994" y="765"/>
                  </a:lnTo>
                  <a:lnTo>
                    <a:pt x="997" y="697"/>
                  </a:lnTo>
                  <a:lnTo>
                    <a:pt x="999" y="685"/>
                  </a:lnTo>
                  <a:lnTo>
                    <a:pt x="1000" y="672"/>
                  </a:lnTo>
                  <a:lnTo>
                    <a:pt x="1003" y="663"/>
                  </a:lnTo>
                  <a:lnTo>
                    <a:pt x="1008" y="652"/>
                  </a:lnTo>
                  <a:lnTo>
                    <a:pt x="1013" y="644"/>
                  </a:lnTo>
                  <a:lnTo>
                    <a:pt x="1019" y="636"/>
                  </a:lnTo>
                  <a:lnTo>
                    <a:pt x="1032" y="620"/>
                  </a:lnTo>
                  <a:lnTo>
                    <a:pt x="1046" y="609"/>
                  </a:lnTo>
                  <a:lnTo>
                    <a:pt x="1060" y="598"/>
                  </a:lnTo>
                  <a:lnTo>
                    <a:pt x="1090" y="579"/>
                  </a:lnTo>
                  <a:lnTo>
                    <a:pt x="1107" y="567"/>
                  </a:lnTo>
                  <a:lnTo>
                    <a:pt x="1132" y="546"/>
                  </a:lnTo>
                  <a:lnTo>
                    <a:pt x="1190" y="496"/>
                  </a:lnTo>
                  <a:lnTo>
                    <a:pt x="1250" y="441"/>
                  </a:lnTo>
                  <a:lnTo>
                    <a:pt x="1277" y="415"/>
                  </a:lnTo>
                  <a:lnTo>
                    <a:pt x="1297" y="393"/>
                  </a:lnTo>
                  <a:lnTo>
                    <a:pt x="1311" y="374"/>
                  </a:lnTo>
                  <a:lnTo>
                    <a:pt x="1316" y="363"/>
                  </a:lnTo>
                  <a:lnTo>
                    <a:pt x="1321" y="353"/>
                  </a:lnTo>
                  <a:lnTo>
                    <a:pt x="1324" y="344"/>
                  </a:lnTo>
                  <a:lnTo>
                    <a:pt x="1327" y="334"/>
                  </a:lnTo>
                  <a:lnTo>
                    <a:pt x="1328" y="314"/>
                  </a:lnTo>
                  <a:lnTo>
                    <a:pt x="1327" y="294"/>
                  </a:lnTo>
                  <a:lnTo>
                    <a:pt x="1324" y="273"/>
                  </a:lnTo>
                  <a:lnTo>
                    <a:pt x="1317" y="250"/>
                  </a:lnTo>
                  <a:lnTo>
                    <a:pt x="1308" y="226"/>
                  </a:lnTo>
                  <a:lnTo>
                    <a:pt x="1300" y="204"/>
                  </a:lnTo>
                  <a:lnTo>
                    <a:pt x="1295" y="184"/>
                  </a:lnTo>
                  <a:lnTo>
                    <a:pt x="1291" y="166"/>
                  </a:lnTo>
                  <a:lnTo>
                    <a:pt x="1288" y="149"/>
                  </a:lnTo>
                  <a:lnTo>
                    <a:pt x="1284" y="116"/>
                  </a:lnTo>
                  <a:lnTo>
                    <a:pt x="1284" y="80"/>
                  </a:lnTo>
                  <a:lnTo>
                    <a:pt x="1284" y="49"/>
                  </a:lnTo>
                  <a:lnTo>
                    <a:pt x="1283" y="38"/>
                  </a:lnTo>
                  <a:lnTo>
                    <a:pt x="1278" y="28"/>
                  </a:lnTo>
                  <a:lnTo>
                    <a:pt x="1272" y="20"/>
                  </a:lnTo>
                  <a:lnTo>
                    <a:pt x="1262" y="14"/>
                  </a:lnTo>
                  <a:lnTo>
                    <a:pt x="1248" y="6"/>
                  </a:lnTo>
                  <a:lnTo>
                    <a:pt x="1228" y="0"/>
                  </a:lnTo>
                  <a:lnTo>
                    <a:pt x="1223" y="41"/>
                  </a:lnTo>
                  <a:lnTo>
                    <a:pt x="1209" y="44"/>
                  </a:lnTo>
                  <a:lnTo>
                    <a:pt x="1176" y="52"/>
                  </a:lnTo>
                  <a:lnTo>
                    <a:pt x="1156" y="57"/>
                  </a:lnTo>
                  <a:lnTo>
                    <a:pt x="1135" y="60"/>
                  </a:lnTo>
                  <a:lnTo>
                    <a:pt x="1115" y="61"/>
                  </a:lnTo>
                  <a:lnTo>
                    <a:pt x="1098" y="61"/>
                  </a:lnTo>
                  <a:lnTo>
                    <a:pt x="1104" y="89"/>
                  </a:lnTo>
                  <a:lnTo>
                    <a:pt x="1109" y="115"/>
                  </a:lnTo>
                  <a:lnTo>
                    <a:pt x="1110" y="138"/>
                  </a:lnTo>
                  <a:lnTo>
                    <a:pt x="1112" y="146"/>
                  </a:lnTo>
                  <a:lnTo>
                    <a:pt x="1115" y="154"/>
                  </a:lnTo>
                  <a:lnTo>
                    <a:pt x="1123" y="171"/>
                  </a:lnTo>
                  <a:lnTo>
                    <a:pt x="1132" y="188"/>
                  </a:lnTo>
                  <a:lnTo>
                    <a:pt x="1137" y="199"/>
                  </a:lnTo>
                  <a:lnTo>
                    <a:pt x="1138" y="210"/>
                  </a:lnTo>
                  <a:lnTo>
                    <a:pt x="1143" y="236"/>
                  </a:lnTo>
                  <a:lnTo>
                    <a:pt x="1145" y="248"/>
                  </a:lnTo>
                  <a:lnTo>
                    <a:pt x="1146" y="261"/>
                  </a:lnTo>
                  <a:lnTo>
                    <a:pt x="1146" y="275"/>
                  </a:lnTo>
                  <a:lnTo>
                    <a:pt x="1143" y="290"/>
                  </a:lnTo>
                  <a:lnTo>
                    <a:pt x="1137" y="306"/>
                  </a:lnTo>
                  <a:lnTo>
                    <a:pt x="1126" y="323"/>
                  </a:lnTo>
                  <a:lnTo>
                    <a:pt x="1115" y="339"/>
                  </a:lnTo>
                  <a:lnTo>
                    <a:pt x="1105" y="352"/>
                  </a:lnTo>
                  <a:lnTo>
                    <a:pt x="1098" y="360"/>
                  </a:lnTo>
                  <a:lnTo>
                    <a:pt x="1090" y="366"/>
                  </a:lnTo>
                  <a:lnTo>
                    <a:pt x="1074" y="377"/>
                  </a:lnTo>
                  <a:lnTo>
                    <a:pt x="1065" y="383"/>
                  </a:lnTo>
                  <a:lnTo>
                    <a:pt x="1054" y="393"/>
                  </a:lnTo>
                  <a:lnTo>
                    <a:pt x="1041" y="402"/>
                  </a:lnTo>
                  <a:lnTo>
                    <a:pt x="1029" y="408"/>
                  </a:lnTo>
                  <a:lnTo>
                    <a:pt x="1016" y="411"/>
                  </a:lnTo>
                  <a:lnTo>
                    <a:pt x="1005" y="413"/>
                  </a:lnTo>
                  <a:lnTo>
                    <a:pt x="996" y="415"/>
                  </a:lnTo>
                  <a:lnTo>
                    <a:pt x="988" y="413"/>
                  </a:lnTo>
                  <a:lnTo>
                    <a:pt x="981" y="413"/>
                  </a:lnTo>
                  <a:lnTo>
                    <a:pt x="961" y="411"/>
                  </a:lnTo>
                  <a:lnTo>
                    <a:pt x="944" y="410"/>
                  </a:lnTo>
                  <a:lnTo>
                    <a:pt x="923" y="408"/>
                  </a:lnTo>
                  <a:lnTo>
                    <a:pt x="915" y="408"/>
                  </a:lnTo>
                  <a:lnTo>
                    <a:pt x="909" y="407"/>
                  </a:lnTo>
                  <a:lnTo>
                    <a:pt x="897" y="404"/>
                  </a:lnTo>
                  <a:lnTo>
                    <a:pt x="892" y="404"/>
                  </a:lnTo>
                  <a:lnTo>
                    <a:pt x="886" y="404"/>
                  </a:lnTo>
                  <a:lnTo>
                    <a:pt x="881" y="405"/>
                  </a:lnTo>
                  <a:lnTo>
                    <a:pt x="875" y="408"/>
                  </a:lnTo>
                  <a:lnTo>
                    <a:pt x="851" y="427"/>
                  </a:lnTo>
                  <a:lnTo>
                    <a:pt x="832" y="444"/>
                  </a:lnTo>
                  <a:lnTo>
                    <a:pt x="824" y="454"/>
                  </a:lnTo>
                  <a:lnTo>
                    <a:pt x="818" y="462"/>
                  </a:lnTo>
                  <a:lnTo>
                    <a:pt x="815" y="466"/>
                  </a:lnTo>
                  <a:lnTo>
                    <a:pt x="813" y="466"/>
                  </a:lnTo>
                  <a:lnTo>
                    <a:pt x="812" y="466"/>
                  </a:lnTo>
                  <a:lnTo>
                    <a:pt x="809" y="463"/>
                  </a:lnTo>
                  <a:lnTo>
                    <a:pt x="806" y="458"/>
                  </a:lnTo>
                  <a:lnTo>
                    <a:pt x="804" y="454"/>
                  </a:lnTo>
                  <a:lnTo>
                    <a:pt x="799" y="449"/>
                  </a:lnTo>
                  <a:lnTo>
                    <a:pt x="796" y="447"/>
                  </a:lnTo>
                  <a:lnTo>
                    <a:pt x="793" y="447"/>
                  </a:lnTo>
                  <a:lnTo>
                    <a:pt x="790" y="449"/>
                  </a:lnTo>
                  <a:lnTo>
                    <a:pt x="785" y="455"/>
                  </a:lnTo>
                  <a:lnTo>
                    <a:pt x="779" y="462"/>
                  </a:lnTo>
                  <a:lnTo>
                    <a:pt x="769" y="479"/>
                  </a:lnTo>
                  <a:lnTo>
                    <a:pt x="765" y="491"/>
                  </a:lnTo>
                  <a:lnTo>
                    <a:pt x="762" y="498"/>
                  </a:lnTo>
                  <a:lnTo>
                    <a:pt x="754" y="531"/>
                  </a:lnTo>
                  <a:lnTo>
                    <a:pt x="733" y="523"/>
                  </a:lnTo>
                  <a:lnTo>
                    <a:pt x="711" y="473"/>
                  </a:lnTo>
                  <a:lnTo>
                    <a:pt x="693" y="432"/>
                  </a:lnTo>
                  <a:lnTo>
                    <a:pt x="677" y="400"/>
                  </a:lnTo>
                  <a:lnTo>
                    <a:pt x="666" y="382"/>
                  </a:lnTo>
                  <a:lnTo>
                    <a:pt x="663" y="372"/>
                  </a:lnTo>
                  <a:lnTo>
                    <a:pt x="660" y="364"/>
                  </a:lnTo>
                  <a:lnTo>
                    <a:pt x="660" y="356"/>
                  </a:lnTo>
                  <a:lnTo>
                    <a:pt x="660" y="349"/>
                  </a:lnTo>
                  <a:lnTo>
                    <a:pt x="661" y="342"/>
                  </a:lnTo>
                  <a:lnTo>
                    <a:pt x="664" y="336"/>
                  </a:lnTo>
                  <a:lnTo>
                    <a:pt x="674" y="323"/>
                  </a:lnTo>
                  <a:lnTo>
                    <a:pt x="680" y="311"/>
                  </a:lnTo>
                  <a:lnTo>
                    <a:pt x="685" y="300"/>
                  </a:lnTo>
                  <a:lnTo>
                    <a:pt x="666" y="306"/>
                  </a:lnTo>
                  <a:lnTo>
                    <a:pt x="649" y="312"/>
                  </a:lnTo>
                  <a:lnTo>
                    <a:pt x="636" y="320"/>
                  </a:lnTo>
                  <a:lnTo>
                    <a:pt x="631" y="322"/>
                  </a:lnTo>
                  <a:lnTo>
                    <a:pt x="625" y="323"/>
                  </a:lnTo>
                  <a:lnTo>
                    <a:pt x="617" y="323"/>
                  </a:lnTo>
                  <a:lnTo>
                    <a:pt x="609" y="322"/>
                  </a:lnTo>
                  <a:lnTo>
                    <a:pt x="594" y="317"/>
                  </a:lnTo>
                  <a:lnTo>
                    <a:pt x="579" y="311"/>
                  </a:lnTo>
                  <a:lnTo>
                    <a:pt x="570" y="309"/>
                  </a:lnTo>
                  <a:lnTo>
                    <a:pt x="553" y="306"/>
                  </a:lnTo>
                  <a:lnTo>
                    <a:pt x="506" y="301"/>
                  </a:lnTo>
                  <a:lnTo>
                    <a:pt x="481" y="300"/>
                  </a:lnTo>
                  <a:lnTo>
                    <a:pt x="455" y="300"/>
                  </a:lnTo>
                  <a:lnTo>
                    <a:pt x="437" y="301"/>
                  </a:lnTo>
                  <a:lnTo>
                    <a:pt x="422" y="303"/>
                  </a:lnTo>
                  <a:lnTo>
                    <a:pt x="411" y="308"/>
                  </a:lnTo>
                  <a:lnTo>
                    <a:pt x="402" y="312"/>
                  </a:lnTo>
                  <a:lnTo>
                    <a:pt x="393" y="317"/>
                  </a:lnTo>
                  <a:lnTo>
                    <a:pt x="385" y="323"/>
                  </a:lnTo>
                  <a:lnTo>
                    <a:pt x="377" y="330"/>
                  </a:lnTo>
                  <a:lnTo>
                    <a:pt x="372" y="338"/>
                  </a:lnTo>
                  <a:lnTo>
                    <a:pt x="368" y="344"/>
                  </a:lnTo>
                  <a:lnTo>
                    <a:pt x="364" y="352"/>
                  </a:lnTo>
                  <a:lnTo>
                    <a:pt x="363" y="360"/>
                  </a:lnTo>
                  <a:lnTo>
                    <a:pt x="360" y="366"/>
                  </a:lnTo>
                  <a:lnTo>
                    <a:pt x="352" y="380"/>
                  </a:lnTo>
                  <a:lnTo>
                    <a:pt x="342" y="391"/>
                  </a:lnTo>
                  <a:lnTo>
                    <a:pt x="333" y="400"/>
                  </a:lnTo>
                  <a:lnTo>
                    <a:pt x="320" y="416"/>
                  </a:lnTo>
                  <a:lnTo>
                    <a:pt x="306" y="437"/>
                  </a:lnTo>
                  <a:lnTo>
                    <a:pt x="292" y="458"/>
                  </a:lnTo>
                  <a:lnTo>
                    <a:pt x="280" y="474"/>
                  </a:lnTo>
                  <a:lnTo>
                    <a:pt x="267" y="484"/>
                  </a:lnTo>
                  <a:lnTo>
                    <a:pt x="251" y="496"/>
                  </a:lnTo>
                  <a:lnTo>
                    <a:pt x="215" y="518"/>
                  </a:lnTo>
                  <a:lnTo>
                    <a:pt x="212" y="520"/>
                  </a:lnTo>
                  <a:lnTo>
                    <a:pt x="207" y="520"/>
                  </a:lnTo>
                  <a:lnTo>
                    <a:pt x="204" y="520"/>
                  </a:lnTo>
                  <a:lnTo>
                    <a:pt x="201" y="518"/>
                  </a:lnTo>
                  <a:lnTo>
                    <a:pt x="195" y="512"/>
                  </a:lnTo>
                  <a:lnTo>
                    <a:pt x="190" y="504"/>
                  </a:lnTo>
                  <a:lnTo>
                    <a:pt x="182" y="490"/>
                  </a:lnTo>
                  <a:lnTo>
                    <a:pt x="179" y="482"/>
                  </a:lnTo>
                  <a:lnTo>
                    <a:pt x="181" y="469"/>
                  </a:lnTo>
                  <a:lnTo>
                    <a:pt x="182" y="449"/>
                  </a:lnTo>
                  <a:lnTo>
                    <a:pt x="181" y="440"/>
                  </a:lnTo>
                  <a:lnTo>
                    <a:pt x="176" y="429"/>
                  </a:lnTo>
                  <a:lnTo>
                    <a:pt x="171" y="416"/>
                  </a:lnTo>
                  <a:lnTo>
                    <a:pt x="167" y="405"/>
                  </a:lnTo>
                  <a:lnTo>
                    <a:pt x="167" y="399"/>
                  </a:lnTo>
                  <a:lnTo>
                    <a:pt x="167" y="393"/>
                  </a:lnTo>
                  <a:lnTo>
                    <a:pt x="170" y="382"/>
                  </a:lnTo>
                  <a:lnTo>
                    <a:pt x="173" y="371"/>
                  </a:lnTo>
                  <a:lnTo>
                    <a:pt x="174" y="360"/>
                  </a:lnTo>
                  <a:lnTo>
                    <a:pt x="171" y="342"/>
                  </a:lnTo>
                  <a:lnTo>
                    <a:pt x="165" y="316"/>
                  </a:lnTo>
                  <a:lnTo>
                    <a:pt x="154" y="279"/>
                  </a:lnTo>
                  <a:lnTo>
                    <a:pt x="130" y="284"/>
                  </a:lnTo>
                  <a:lnTo>
                    <a:pt x="79" y="297"/>
                  </a:lnTo>
                  <a:lnTo>
                    <a:pt x="50" y="305"/>
                  </a:lnTo>
                  <a:lnTo>
                    <a:pt x="27" y="314"/>
                  </a:lnTo>
                  <a:lnTo>
                    <a:pt x="16" y="319"/>
                  </a:lnTo>
                  <a:lnTo>
                    <a:pt x="8" y="322"/>
                  </a:lnTo>
                  <a:lnTo>
                    <a:pt x="3" y="327"/>
                  </a:lnTo>
                  <a:lnTo>
                    <a:pt x="0" y="331"/>
                  </a:lnTo>
                  <a:lnTo>
                    <a:pt x="0" y="344"/>
                  </a:lnTo>
                  <a:lnTo>
                    <a:pt x="3" y="360"/>
                  </a:lnTo>
                  <a:lnTo>
                    <a:pt x="13" y="400"/>
                  </a:lnTo>
                  <a:lnTo>
                    <a:pt x="24" y="443"/>
                  </a:lnTo>
                  <a:lnTo>
                    <a:pt x="33" y="477"/>
                  </a:lnTo>
                  <a:lnTo>
                    <a:pt x="43" y="521"/>
                  </a:lnTo>
                  <a:lnTo>
                    <a:pt x="57" y="584"/>
                  </a:lnTo>
                  <a:lnTo>
                    <a:pt x="72" y="644"/>
                  </a:lnTo>
                  <a:lnTo>
                    <a:pt x="79" y="666"/>
                  </a:lnTo>
                  <a:lnTo>
                    <a:pt x="86" y="680"/>
                  </a:lnTo>
                  <a:lnTo>
                    <a:pt x="90" y="685"/>
                  </a:lnTo>
                  <a:lnTo>
                    <a:pt x="97" y="689"/>
                  </a:lnTo>
                  <a:lnTo>
                    <a:pt x="108" y="692"/>
                  </a:lnTo>
                  <a:lnTo>
                    <a:pt x="121" y="696"/>
                  </a:lnTo>
                  <a:lnTo>
                    <a:pt x="137" y="697"/>
                  </a:lnTo>
                  <a:lnTo>
                    <a:pt x="154" y="699"/>
                  </a:lnTo>
                  <a:lnTo>
                    <a:pt x="173" y="699"/>
                  </a:lnTo>
                  <a:lnTo>
                    <a:pt x="193" y="699"/>
                  </a:lnTo>
                  <a:lnTo>
                    <a:pt x="215" y="697"/>
                  </a:lnTo>
                  <a:lnTo>
                    <a:pt x="239" y="694"/>
                  </a:lnTo>
                  <a:lnTo>
                    <a:pt x="262" y="689"/>
                  </a:lnTo>
                  <a:lnTo>
                    <a:pt x="287" y="683"/>
                  </a:lnTo>
                  <a:lnTo>
                    <a:pt x="313" y="677"/>
                  </a:lnTo>
                  <a:lnTo>
                    <a:pt x="339" y="667"/>
                  </a:lnTo>
                  <a:lnTo>
                    <a:pt x="364" y="656"/>
                  </a:lnTo>
                  <a:lnTo>
                    <a:pt x="390" y="644"/>
                  </a:lnTo>
                  <a:lnTo>
                    <a:pt x="391" y="655"/>
                  </a:lnTo>
                  <a:lnTo>
                    <a:pt x="396" y="680"/>
                  </a:lnTo>
                  <a:lnTo>
                    <a:pt x="404" y="708"/>
                  </a:lnTo>
                  <a:lnTo>
                    <a:pt x="408" y="722"/>
                  </a:lnTo>
                  <a:lnTo>
                    <a:pt x="413" y="733"/>
                  </a:lnTo>
                  <a:lnTo>
                    <a:pt x="416" y="738"/>
                  </a:lnTo>
                  <a:lnTo>
                    <a:pt x="419" y="744"/>
                  </a:lnTo>
                  <a:lnTo>
                    <a:pt x="422" y="760"/>
                  </a:lnTo>
                  <a:lnTo>
                    <a:pt x="424" y="779"/>
                  </a:lnTo>
                  <a:lnTo>
                    <a:pt x="424" y="801"/>
                  </a:lnTo>
                  <a:lnTo>
                    <a:pt x="422" y="848"/>
                  </a:lnTo>
                  <a:lnTo>
                    <a:pt x="422" y="895"/>
                  </a:lnTo>
                  <a:lnTo>
                    <a:pt x="419" y="1090"/>
                  </a:lnTo>
                  <a:lnTo>
                    <a:pt x="416" y="1200"/>
                  </a:lnTo>
                  <a:lnTo>
                    <a:pt x="415" y="1237"/>
                  </a:lnTo>
                  <a:lnTo>
                    <a:pt x="413" y="1259"/>
                  </a:lnTo>
                  <a:lnTo>
                    <a:pt x="408" y="1284"/>
                  </a:lnTo>
                  <a:lnTo>
                    <a:pt x="401" y="1316"/>
                  </a:lnTo>
                  <a:lnTo>
                    <a:pt x="393" y="1347"/>
                  </a:lnTo>
                  <a:lnTo>
                    <a:pt x="391" y="1361"/>
                  </a:lnTo>
                  <a:lnTo>
                    <a:pt x="390" y="1372"/>
                  </a:lnTo>
                  <a:lnTo>
                    <a:pt x="388" y="1385"/>
                  </a:lnTo>
                  <a:lnTo>
                    <a:pt x="386" y="1397"/>
                  </a:lnTo>
                  <a:lnTo>
                    <a:pt x="380" y="1427"/>
                  </a:lnTo>
                  <a:lnTo>
                    <a:pt x="372" y="1457"/>
                  </a:lnTo>
                  <a:lnTo>
                    <a:pt x="371" y="1470"/>
                  </a:lnTo>
                  <a:lnTo>
                    <a:pt x="369" y="1482"/>
                  </a:lnTo>
                  <a:lnTo>
                    <a:pt x="368" y="1507"/>
                  </a:lnTo>
                  <a:lnTo>
                    <a:pt x="364" y="1540"/>
                  </a:lnTo>
                  <a:lnTo>
                    <a:pt x="357" y="1608"/>
                  </a:lnTo>
                  <a:lnTo>
                    <a:pt x="355" y="1624"/>
                  </a:lnTo>
                  <a:lnTo>
                    <a:pt x="350" y="1642"/>
                  </a:lnTo>
                  <a:lnTo>
                    <a:pt x="341" y="1680"/>
                  </a:lnTo>
                  <a:lnTo>
                    <a:pt x="328" y="1721"/>
                  </a:lnTo>
                  <a:lnTo>
                    <a:pt x="325" y="1719"/>
                  </a:lnTo>
                  <a:lnTo>
                    <a:pt x="316" y="1718"/>
                  </a:lnTo>
                  <a:lnTo>
                    <a:pt x="311" y="1718"/>
                  </a:lnTo>
                  <a:lnTo>
                    <a:pt x="306" y="1719"/>
                  </a:lnTo>
                  <a:lnTo>
                    <a:pt x="303" y="1722"/>
                  </a:lnTo>
                  <a:lnTo>
                    <a:pt x="300" y="1729"/>
                  </a:lnTo>
                  <a:lnTo>
                    <a:pt x="300" y="1737"/>
                  </a:lnTo>
                  <a:lnTo>
                    <a:pt x="300" y="1743"/>
                  </a:lnTo>
                  <a:lnTo>
                    <a:pt x="300" y="1754"/>
                  </a:lnTo>
                  <a:lnTo>
                    <a:pt x="298" y="1759"/>
                  </a:lnTo>
                  <a:lnTo>
                    <a:pt x="297" y="1763"/>
                  </a:lnTo>
                  <a:lnTo>
                    <a:pt x="292" y="1766"/>
                  </a:lnTo>
                  <a:lnTo>
                    <a:pt x="284" y="1770"/>
                  </a:lnTo>
                  <a:lnTo>
                    <a:pt x="275" y="1774"/>
                  </a:lnTo>
                  <a:lnTo>
                    <a:pt x="262" y="1784"/>
                  </a:lnTo>
                  <a:lnTo>
                    <a:pt x="250" y="1796"/>
                  </a:lnTo>
                  <a:lnTo>
                    <a:pt x="237" y="1812"/>
                  </a:lnTo>
                  <a:lnTo>
                    <a:pt x="225" y="1831"/>
                  </a:lnTo>
                  <a:lnTo>
                    <a:pt x="212" y="1851"/>
                  </a:lnTo>
                  <a:lnTo>
                    <a:pt x="201" y="1875"/>
                  </a:lnTo>
                  <a:lnTo>
                    <a:pt x="192" y="1900"/>
                  </a:lnTo>
                  <a:lnTo>
                    <a:pt x="157" y="2000"/>
                  </a:lnTo>
                  <a:lnTo>
                    <a:pt x="149" y="2022"/>
                  </a:lnTo>
                  <a:lnTo>
                    <a:pt x="141" y="2041"/>
                  </a:lnTo>
                  <a:lnTo>
                    <a:pt x="134" y="2055"/>
                  </a:lnTo>
                  <a:lnTo>
                    <a:pt x="126" y="2065"/>
                  </a:lnTo>
                  <a:lnTo>
                    <a:pt x="118" y="2073"/>
                  </a:lnTo>
                  <a:lnTo>
                    <a:pt x="110" y="2077"/>
                  </a:lnTo>
                  <a:lnTo>
                    <a:pt x="93" y="2087"/>
                  </a:lnTo>
                  <a:lnTo>
                    <a:pt x="85" y="2090"/>
                  </a:lnTo>
                  <a:lnTo>
                    <a:pt x="79" y="2096"/>
                  </a:lnTo>
                  <a:lnTo>
                    <a:pt x="75" y="2102"/>
                  </a:lnTo>
                  <a:lnTo>
                    <a:pt x="74" y="2110"/>
                  </a:lnTo>
                  <a:lnTo>
                    <a:pt x="72" y="2128"/>
                  </a:lnTo>
                  <a:lnTo>
                    <a:pt x="71" y="2146"/>
                  </a:lnTo>
                  <a:lnTo>
                    <a:pt x="69" y="2165"/>
                  </a:lnTo>
                  <a:lnTo>
                    <a:pt x="69" y="2173"/>
                  </a:lnTo>
                  <a:lnTo>
                    <a:pt x="69" y="2183"/>
                  </a:lnTo>
                  <a:lnTo>
                    <a:pt x="69" y="2192"/>
                  </a:lnTo>
                  <a:lnTo>
                    <a:pt x="68" y="2200"/>
                  </a:lnTo>
                  <a:lnTo>
                    <a:pt x="65" y="2206"/>
                  </a:lnTo>
                  <a:lnTo>
                    <a:pt x="60" y="2214"/>
                  </a:lnTo>
                  <a:lnTo>
                    <a:pt x="47" y="2231"/>
                  </a:lnTo>
                  <a:lnTo>
                    <a:pt x="43" y="2241"/>
                  </a:lnTo>
                  <a:lnTo>
                    <a:pt x="38" y="2252"/>
                  </a:lnTo>
                  <a:lnTo>
                    <a:pt x="33" y="2266"/>
                  </a:lnTo>
                  <a:lnTo>
                    <a:pt x="28" y="2283"/>
                  </a:lnTo>
                  <a:lnTo>
                    <a:pt x="25" y="2302"/>
                  </a:lnTo>
                  <a:lnTo>
                    <a:pt x="25" y="2321"/>
                  </a:lnTo>
                  <a:lnTo>
                    <a:pt x="27" y="2340"/>
                  </a:lnTo>
                  <a:lnTo>
                    <a:pt x="28" y="2347"/>
                  </a:lnTo>
                  <a:lnTo>
                    <a:pt x="30" y="2355"/>
                  </a:lnTo>
                  <a:lnTo>
                    <a:pt x="33" y="2362"/>
                  </a:lnTo>
                  <a:lnTo>
                    <a:pt x="38" y="2366"/>
                  </a:lnTo>
                  <a:lnTo>
                    <a:pt x="43" y="2371"/>
                  </a:lnTo>
                  <a:lnTo>
                    <a:pt x="49" y="2373"/>
                  </a:lnTo>
                  <a:lnTo>
                    <a:pt x="57" y="2374"/>
                  </a:lnTo>
                  <a:lnTo>
                    <a:pt x="65" y="2374"/>
                  </a:lnTo>
                  <a:lnTo>
                    <a:pt x="83" y="2371"/>
                  </a:lnTo>
                  <a:lnTo>
                    <a:pt x="102" y="2365"/>
                  </a:lnTo>
                  <a:lnTo>
                    <a:pt x="121" y="2355"/>
                  </a:lnTo>
                  <a:lnTo>
                    <a:pt x="130" y="2349"/>
                  </a:lnTo>
                  <a:lnTo>
                    <a:pt x="140" y="2343"/>
                  </a:lnTo>
                  <a:lnTo>
                    <a:pt x="146" y="2335"/>
                  </a:lnTo>
                  <a:lnTo>
                    <a:pt x="154" y="2327"/>
                  </a:lnTo>
                  <a:lnTo>
                    <a:pt x="159" y="2318"/>
                  </a:lnTo>
                  <a:lnTo>
                    <a:pt x="163" y="2308"/>
                  </a:lnTo>
                  <a:lnTo>
                    <a:pt x="167" y="2299"/>
                  </a:lnTo>
                  <a:lnTo>
                    <a:pt x="167" y="2288"/>
                  </a:lnTo>
                  <a:lnTo>
                    <a:pt x="168" y="2250"/>
                  </a:lnTo>
                  <a:lnTo>
                    <a:pt x="170" y="2222"/>
                  </a:lnTo>
                  <a:lnTo>
                    <a:pt x="173" y="2212"/>
                  </a:lnTo>
                  <a:lnTo>
                    <a:pt x="176" y="2205"/>
                  </a:lnTo>
                  <a:lnTo>
                    <a:pt x="179" y="2200"/>
                  </a:lnTo>
                  <a:lnTo>
                    <a:pt x="182" y="2198"/>
                  </a:lnTo>
                  <a:lnTo>
                    <a:pt x="189" y="2198"/>
                  </a:lnTo>
                  <a:lnTo>
                    <a:pt x="198" y="2195"/>
                  </a:lnTo>
                  <a:lnTo>
                    <a:pt x="220" y="2184"/>
                  </a:lnTo>
                  <a:lnTo>
                    <a:pt x="248" y="217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9939" name="Freeform 115"/>
          <p:cNvSpPr>
            <a:spLocks/>
          </p:cNvSpPr>
          <p:nvPr/>
        </p:nvSpPr>
        <p:spPr bwMode="auto">
          <a:xfrm>
            <a:off x="2339975" y="1196975"/>
            <a:ext cx="1504950" cy="5203825"/>
          </a:xfrm>
          <a:custGeom>
            <a:avLst/>
            <a:gdLst>
              <a:gd name="T0" fmla="*/ 2147483647 w 44"/>
              <a:gd name="T1" fmla="*/ 2147483647 h 152"/>
              <a:gd name="T2" fmla="*/ 2147483647 w 44"/>
              <a:gd name="T3" fmla="*/ 2147483647 h 152"/>
              <a:gd name="T4" fmla="*/ 2147483647 w 44"/>
              <a:gd name="T5" fmla="*/ 2147483647 h 152"/>
              <a:gd name="T6" fmla="*/ 2147483647 w 44"/>
              <a:gd name="T7" fmla="*/ 2147483647 h 152"/>
              <a:gd name="T8" fmla="*/ 2147483647 w 44"/>
              <a:gd name="T9" fmla="*/ 2147483647 h 152"/>
              <a:gd name="T10" fmla="*/ 2147483647 w 44"/>
              <a:gd name="T11" fmla="*/ 2147483647 h 152"/>
              <a:gd name="T12" fmla="*/ 2147483647 w 44"/>
              <a:gd name="T13" fmla="*/ 2147483647 h 152"/>
              <a:gd name="T14" fmla="*/ 2147483647 w 44"/>
              <a:gd name="T15" fmla="*/ 2147483647 h 152"/>
              <a:gd name="T16" fmla="*/ 2147483647 w 44"/>
              <a:gd name="T17" fmla="*/ 2147483647 h 152"/>
              <a:gd name="T18" fmla="*/ 2147483647 w 44"/>
              <a:gd name="T19" fmla="*/ 2147483647 h 152"/>
              <a:gd name="T20" fmla="*/ 2147483647 w 44"/>
              <a:gd name="T21" fmla="*/ 2147483647 h 152"/>
              <a:gd name="T22" fmla="*/ 2147483647 w 44"/>
              <a:gd name="T23" fmla="*/ 2147483647 h 152"/>
              <a:gd name="T24" fmla="*/ 2147483647 w 44"/>
              <a:gd name="T25" fmla="*/ 2147483647 h 152"/>
              <a:gd name="T26" fmla="*/ 2147483647 w 44"/>
              <a:gd name="T27" fmla="*/ 2147483647 h 152"/>
              <a:gd name="T28" fmla="*/ 2147483647 w 44"/>
              <a:gd name="T29" fmla="*/ 2147483647 h 152"/>
              <a:gd name="T30" fmla="*/ 2147483647 w 44"/>
              <a:gd name="T31" fmla="*/ 2147483647 h 152"/>
              <a:gd name="T32" fmla="*/ 2147483647 w 44"/>
              <a:gd name="T33" fmla="*/ 2147483647 h 152"/>
              <a:gd name="T34" fmla="*/ 2147483647 w 44"/>
              <a:gd name="T35" fmla="*/ 2147483647 h 152"/>
              <a:gd name="T36" fmla="*/ 2147483647 w 44"/>
              <a:gd name="T37" fmla="*/ 2147483647 h 152"/>
              <a:gd name="T38" fmla="*/ 2147483647 w 44"/>
              <a:gd name="T39" fmla="*/ 2147483647 h 152"/>
              <a:gd name="T40" fmla="*/ 2147483647 w 44"/>
              <a:gd name="T41" fmla="*/ 2147483647 h 152"/>
              <a:gd name="T42" fmla="*/ 2147483647 w 44"/>
              <a:gd name="T43" fmla="*/ 2147483647 h 152"/>
              <a:gd name="T44" fmla="*/ 2147483647 w 44"/>
              <a:gd name="T45" fmla="*/ 2147483647 h 152"/>
              <a:gd name="T46" fmla="*/ 2147483647 w 44"/>
              <a:gd name="T47" fmla="*/ 2147483647 h 152"/>
              <a:gd name="T48" fmla="*/ 2147483647 w 44"/>
              <a:gd name="T49" fmla="*/ 2147483647 h 152"/>
              <a:gd name="T50" fmla="*/ 2147483647 w 44"/>
              <a:gd name="T51" fmla="*/ 2147483647 h 152"/>
              <a:gd name="T52" fmla="*/ 2147483647 w 44"/>
              <a:gd name="T53" fmla="*/ 2147483647 h 152"/>
              <a:gd name="T54" fmla="*/ 2147483647 w 44"/>
              <a:gd name="T55" fmla="*/ 2147483647 h 152"/>
              <a:gd name="T56" fmla="*/ 2147483647 w 44"/>
              <a:gd name="T57" fmla="*/ 2147483647 h 152"/>
              <a:gd name="T58" fmla="*/ 0 w 44"/>
              <a:gd name="T59" fmla="*/ 2147483647 h 152"/>
              <a:gd name="T60" fmla="*/ 2147483647 w 44"/>
              <a:gd name="T61" fmla="*/ 2147483647 h 152"/>
              <a:gd name="T62" fmla="*/ 2147483647 w 44"/>
              <a:gd name="T63" fmla="*/ 2147483647 h 152"/>
              <a:gd name="T64" fmla="*/ 2147483647 w 44"/>
              <a:gd name="T65" fmla="*/ 2147483647 h 152"/>
              <a:gd name="T66" fmla="*/ 2147483647 w 44"/>
              <a:gd name="T67" fmla="*/ 2147483647 h 152"/>
              <a:gd name="T68" fmla="*/ 2147483647 w 44"/>
              <a:gd name="T69" fmla="*/ 2147483647 h 152"/>
              <a:gd name="T70" fmla="*/ 2147483647 w 44"/>
              <a:gd name="T71" fmla="*/ 2147483647 h 152"/>
              <a:gd name="T72" fmla="*/ 2147483647 w 44"/>
              <a:gd name="T73" fmla="*/ 2147483647 h 152"/>
              <a:gd name="T74" fmla="*/ 2147483647 w 44"/>
              <a:gd name="T75" fmla="*/ 2147483647 h 152"/>
              <a:gd name="T76" fmla="*/ 2147483647 w 44"/>
              <a:gd name="T77" fmla="*/ 2147483647 h 152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44"/>
              <a:gd name="T118" fmla="*/ 0 h 152"/>
              <a:gd name="T119" fmla="*/ 44 w 44"/>
              <a:gd name="T120" fmla="*/ 152 h 152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44" h="152">
                <a:moveTo>
                  <a:pt x="29" y="11"/>
                </a:moveTo>
                <a:cubicBezTo>
                  <a:pt x="29" y="14"/>
                  <a:pt x="28" y="16"/>
                  <a:pt x="28" y="18"/>
                </a:cubicBezTo>
                <a:cubicBezTo>
                  <a:pt x="28" y="21"/>
                  <a:pt x="28" y="21"/>
                  <a:pt x="27" y="23"/>
                </a:cubicBezTo>
                <a:cubicBezTo>
                  <a:pt x="26" y="24"/>
                  <a:pt x="24" y="24"/>
                  <a:pt x="24" y="24"/>
                </a:cubicBezTo>
                <a:cubicBezTo>
                  <a:pt x="23" y="26"/>
                  <a:pt x="23" y="26"/>
                  <a:pt x="23" y="26"/>
                </a:cubicBezTo>
                <a:cubicBezTo>
                  <a:pt x="23" y="26"/>
                  <a:pt x="30" y="27"/>
                  <a:pt x="32" y="29"/>
                </a:cubicBezTo>
                <a:cubicBezTo>
                  <a:pt x="35" y="32"/>
                  <a:pt x="34" y="45"/>
                  <a:pt x="35" y="50"/>
                </a:cubicBezTo>
                <a:cubicBezTo>
                  <a:pt x="37" y="56"/>
                  <a:pt x="36" y="60"/>
                  <a:pt x="36" y="62"/>
                </a:cubicBezTo>
                <a:cubicBezTo>
                  <a:pt x="36" y="62"/>
                  <a:pt x="38" y="66"/>
                  <a:pt x="40" y="68"/>
                </a:cubicBezTo>
                <a:cubicBezTo>
                  <a:pt x="42" y="71"/>
                  <a:pt x="43" y="74"/>
                  <a:pt x="42" y="78"/>
                </a:cubicBezTo>
                <a:cubicBezTo>
                  <a:pt x="41" y="81"/>
                  <a:pt x="37" y="84"/>
                  <a:pt x="37" y="84"/>
                </a:cubicBezTo>
                <a:cubicBezTo>
                  <a:pt x="37" y="84"/>
                  <a:pt x="36" y="96"/>
                  <a:pt x="37" y="103"/>
                </a:cubicBezTo>
                <a:cubicBezTo>
                  <a:pt x="37" y="109"/>
                  <a:pt x="38" y="111"/>
                  <a:pt x="38" y="120"/>
                </a:cubicBezTo>
                <a:cubicBezTo>
                  <a:pt x="39" y="129"/>
                  <a:pt x="38" y="142"/>
                  <a:pt x="38" y="142"/>
                </a:cubicBezTo>
                <a:cubicBezTo>
                  <a:pt x="36" y="144"/>
                  <a:pt x="36" y="144"/>
                  <a:pt x="36" y="144"/>
                </a:cubicBezTo>
                <a:cubicBezTo>
                  <a:pt x="36" y="144"/>
                  <a:pt x="44" y="146"/>
                  <a:pt x="42" y="148"/>
                </a:cubicBezTo>
                <a:cubicBezTo>
                  <a:pt x="40" y="149"/>
                  <a:pt x="27" y="152"/>
                  <a:pt x="26" y="151"/>
                </a:cubicBezTo>
                <a:cubicBezTo>
                  <a:pt x="25" y="149"/>
                  <a:pt x="25" y="145"/>
                  <a:pt x="25" y="145"/>
                </a:cubicBezTo>
                <a:cubicBezTo>
                  <a:pt x="25" y="145"/>
                  <a:pt x="23" y="148"/>
                  <a:pt x="23" y="139"/>
                </a:cubicBezTo>
                <a:cubicBezTo>
                  <a:pt x="22" y="131"/>
                  <a:pt x="25" y="97"/>
                  <a:pt x="22" y="97"/>
                </a:cubicBezTo>
                <a:cubicBezTo>
                  <a:pt x="18" y="97"/>
                  <a:pt x="19" y="109"/>
                  <a:pt x="19" y="117"/>
                </a:cubicBezTo>
                <a:cubicBezTo>
                  <a:pt x="18" y="125"/>
                  <a:pt x="19" y="139"/>
                  <a:pt x="19" y="141"/>
                </a:cubicBezTo>
                <a:cubicBezTo>
                  <a:pt x="19" y="142"/>
                  <a:pt x="18" y="144"/>
                  <a:pt x="18" y="144"/>
                </a:cubicBezTo>
                <a:cubicBezTo>
                  <a:pt x="18" y="144"/>
                  <a:pt x="19" y="149"/>
                  <a:pt x="16" y="150"/>
                </a:cubicBezTo>
                <a:cubicBezTo>
                  <a:pt x="14" y="151"/>
                  <a:pt x="7" y="152"/>
                  <a:pt x="7" y="149"/>
                </a:cubicBezTo>
                <a:cubicBezTo>
                  <a:pt x="7" y="147"/>
                  <a:pt x="9" y="143"/>
                  <a:pt x="9" y="143"/>
                </a:cubicBezTo>
                <a:cubicBezTo>
                  <a:pt x="9" y="143"/>
                  <a:pt x="8" y="129"/>
                  <a:pt x="7" y="121"/>
                </a:cubicBezTo>
                <a:cubicBezTo>
                  <a:pt x="6" y="113"/>
                  <a:pt x="6" y="104"/>
                  <a:pt x="6" y="101"/>
                </a:cubicBezTo>
                <a:cubicBezTo>
                  <a:pt x="5" y="98"/>
                  <a:pt x="5" y="85"/>
                  <a:pt x="3" y="82"/>
                </a:cubicBezTo>
                <a:cubicBezTo>
                  <a:pt x="0" y="79"/>
                  <a:pt x="0" y="46"/>
                  <a:pt x="0" y="38"/>
                </a:cubicBezTo>
                <a:cubicBezTo>
                  <a:pt x="0" y="30"/>
                  <a:pt x="1" y="28"/>
                  <a:pt x="6" y="26"/>
                </a:cubicBezTo>
                <a:cubicBezTo>
                  <a:pt x="11" y="23"/>
                  <a:pt x="13" y="23"/>
                  <a:pt x="13" y="23"/>
                </a:cubicBezTo>
                <a:cubicBezTo>
                  <a:pt x="13" y="23"/>
                  <a:pt x="12" y="22"/>
                  <a:pt x="13" y="22"/>
                </a:cubicBezTo>
                <a:cubicBezTo>
                  <a:pt x="13" y="21"/>
                  <a:pt x="14" y="21"/>
                  <a:pt x="14" y="21"/>
                </a:cubicBezTo>
                <a:cubicBezTo>
                  <a:pt x="14" y="21"/>
                  <a:pt x="12" y="18"/>
                  <a:pt x="12" y="13"/>
                </a:cubicBezTo>
                <a:cubicBezTo>
                  <a:pt x="11" y="8"/>
                  <a:pt x="13" y="3"/>
                  <a:pt x="15" y="2"/>
                </a:cubicBezTo>
                <a:cubicBezTo>
                  <a:pt x="18" y="0"/>
                  <a:pt x="22" y="1"/>
                  <a:pt x="25" y="2"/>
                </a:cubicBezTo>
                <a:cubicBezTo>
                  <a:pt x="28" y="2"/>
                  <a:pt x="30" y="5"/>
                  <a:pt x="31" y="8"/>
                </a:cubicBezTo>
                <a:cubicBezTo>
                  <a:pt x="31" y="10"/>
                  <a:pt x="29" y="11"/>
                  <a:pt x="29" y="11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9940" name="Freeform 116"/>
          <p:cNvSpPr>
            <a:spLocks/>
          </p:cNvSpPr>
          <p:nvPr/>
        </p:nvSpPr>
        <p:spPr bwMode="auto">
          <a:xfrm>
            <a:off x="112713" y="903288"/>
            <a:ext cx="2325687" cy="5545137"/>
          </a:xfrm>
          <a:custGeom>
            <a:avLst/>
            <a:gdLst>
              <a:gd name="T0" fmla="*/ 2147483647 w 68"/>
              <a:gd name="T1" fmla="*/ 2147483647 h 162"/>
              <a:gd name="T2" fmla="*/ 2147483647 w 68"/>
              <a:gd name="T3" fmla="*/ 2147483647 h 162"/>
              <a:gd name="T4" fmla="*/ 2147483647 w 68"/>
              <a:gd name="T5" fmla="*/ 2147483647 h 162"/>
              <a:gd name="T6" fmla="*/ 2147483647 w 68"/>
              <a:gd name="T7" fmla="*/ 2147483647 h 162"/>
              <a:gd name="T8" fmla="*/ 2147483647 w 68"/>
              <a:gd name="T9" fmla="*/ 2147483647 h 162"/>
              <a:gd name="T10" fmla="*/ 2147483647 w 68"/>
              <a:gd name="T11" fmla="*/ 2147483647 h 162"/>
              <a:gd name="T12" fmla="*/ 2147483647 w 68"/>
              <a:gd name="T13" fmla="*/ 2147483647 h 162"/>
              <a:gd name="T14" fmla="*/ 2147483647 w 68"/>
              <a:gd name="T15" fmla="*/ 2147483647 h 162"/>
              <a:gd name="T16" fmla="*/ 2147483647 w 68"/>
              <a:gd name="T17" fmla="*/ 2147483647 h 162"/>
              <a:gd name="T18" fmla="*/ 2147483647 w 68"/>
              <a:gd name="T19" fmla="*/ 2147483647 h 162"/>
              <a:gd name="T20" fmla="*/ 2147483647 w 68"/>
              <a:gd name="T21" fmla="*/ 2147483647 h 162"/>
              <a:gd name="T22" fmla="*/ 2147483647 w 68"/>
              <a:gd name="T23" fmla="*/ 2147483647 h 162"/>
              <a:gd name="T24" fmla="*/ 2147483647 w 68"/>
              <a:gd name="T25" fmla="*/ 2147483647 h 162"/>
              <a:gd name="T26" fmla="*/ 2147483647 w 68"/>
              <a:gd name="T27" fmla="*/ 2147483647 h 162"/>
              <a:gd name="T28" fmla="*/ 2147483647 w 68"/>
              <a:gd name="T29" fmla="*/ 2147483647 h 162"/>
              <a:gd name="T30" fmla="*/ 2147483647 w 68"/>
              <a:gd name="T31" fmla="*/ 2147483647 h 162"/>
              <a:gd name="T32" fmla="*/ 2147483647 w 68"/>
              <a:gd name="T33" fmla="*/ 2147483647 h 162"/>
              <a:gd name="T34" fmla="*/ 2147483647 w 68"/>
              <a:gd name="T35" fmla="*/ 2147483647 h 162"/>
              <a:gd name="T36" fmla="*/ 2147483647 w 68"/>
              <a:gd name="T37" fmla="*/ 2147483647 h 162"/>
              <a:gd name="T38" fmla="*/ 2147483647 w 68"/>
              <a:gd name="T39" fmla="*/ 2147483647 h 162"/>
              <a:gd name="T40" fmla="*/ 2147483647 w 68"/>
              <a:gd name="T41" fmla="*/ 2147483647 h 162"/>
              <a:gd name="T42" fmla="*/ 2147483647 w 68"/>
              <a:gd name="T43" fmla="*/ 2147483647 h 162"/>
              <a:gd name="T44" fmla="*/ 2147483647 w 68"/>
              <a:gd name="T45" fmla="*/ 2147483647 h 162"/>
              <a:gd name="T46" fmla="*/ 2147483647 w 68"/>
              <a:gd name="T47" fmla="*/ 2147483647 h 162"/>
              <a:gd name="T48" fmla="*/ 2147483647 w 68"/>
              <a:gd name="T49" fmla="*/ 2147483647 h 162"/>
              <a:gd name="T50" fmla="*/ 2147483647 w 68"/>
              <a:gd name="T51" fmla="*/ 2147483647 h 162"/>
              <a:gd name="T52" fmla="*/ 2147483647 w 68"/>
              <a:gd name="T53" fmla="*/ 2147483647 h 162"/>
              <a:gd name="T54" fmla="*/ 2147483647 w 68"/>
              <a:gd name="T55" fmla="*/ 2147483647 h 162"/>
              <a:gd name="T56" fmla="*/ 2147483647 w 68"/>
              <a:gd name="T57" fmla="*/ 2147483647 h 162"/>
              <a:gd name="T58" fmla="*/ 2147483647 w 68"/>
              <a:gd name="T59" fmla="*/ 2147483647 h 162"/>
              <a:gd name="T60" fmla="*/ 2147483647 w 68"/>
              <a:gd name="T61" fmla="*/ 2147483647 h 162"/>
              <a:gd name="T62" fmla="*/ 2147483647 w 68"/>
              <a:gd name="T63" fmla="*/ 2147483647 h 162"/>
              <a:gd name="T64" fmla="*/ 2147483647 w 68"/>
              <a:gd name="T65" fmla="*/ 2147483647 h 162"/>
              <a:gd name="T66" fmla="*/ 2147483647 w 68"/>
              <a:gd name="T67" fmla="*/ 2147483647 h 162"/>
              <a:gd name="T68" fmla="*/ 2147483647 w 68"/>
              <a:gd name="T69" fmla="*/ 2147483647 h 162"/>
              <a:gd name="T70" fmla="*/ 2147483647 w 68"/>
              <a:gd name="T71" fmla="*/ 2147483647 h 162"/>
              <a:gd name="T72" fmla="*/ 2147483647 w 68"/>
              <a:gd name="T73" fmla="*/ 2147483647 h 162"/>
              <a:gd name="T74" fmla="*/ 2147483647 w 68"/>
              <a:gd name="T75" fmla="*/ 2147483647 h 162"/>
              <a:gd name="T76" fmla="*/ 2147483647 w 68"/>
              <a:gd name="T77" fmla="*/ 2147483647 h 162"/>
              <a:gd name="T78" fmla="*/ 2147483647 w 68"/>
              <a:gd name="T79" fmla="*/ 2147483647 h 162"/>
              <a:gd name="T80" fmla="*/ 2147483647 w 68"/>
              <a:gd name="T81" fmla="*/ 2147483647 h 162"/>
              <a:gd name="T82" fmla="*/ 2147483647 w 68"/>
              <a:gd name="T83" fmla="*/ 2147483647 h 162"/>
              <a:gd name="T84" fmla="*/ 2147483647 w 68"/>
              <a:gd name="T85" fmla="*/ 2147483647 h 162"/>
              <a:gd name="T86" fmla="*/ 2147483647 w 68"/>
              <a:gd name="T87" fmla="*/ 2147483647 h 162"/>
              <a:gd name="T88" fmla="*/ 2147483647 w 68"/>
              <a:gd name="T89" fmla="*/ 2147483647 h 162"/>
              <a:gd name="T90" fmla="*/ 2147483647 w 68"/>
              <a:gd name="T91" fmla="*/ 2147483647 h 162"/>
              <a:gd name="T92" fmla="*/ 2147483647 w 68"/>
              <a:gd name="T93" fmla="*/ 2147483647 h 162"/>
              <a:gd name="T94" fmla="*/ 2147483647 w 68"/>
              <a:gd name="T95" fmla="*/ 2147483647 h 162"/>
              <a:gd name="T96" fmla="*/ 2147483647 w 68"/>
              <a:gd name="T97" fmla="*/ 2147483647 h 162"/>
              <a:gd name="T98" fmla="*/ 2147483647 w 68"/>
              <a:gd name="T99" fmla="*/ 2147483647 h 162"/>
              <a:gd name="T100" fmla="*/ 2147483647 w 68"/>
              <a:gd name="T101" fmla="*/ 2147483647 h 162"/>
              <a:gd name="T102" fmla="*/ 2147483647 w 68"/>
              <a:gd name="T103" fmla="*/ 2147483647 h 162"/>
              <a:gd name="T104" fmla="*/ 2147483647 w 68"/>
              <a:gd name="T105" fmla="*/ 2147483647 h 162"/>
              <a:gd name="T106" fmla="*/ 2147483647 w 68"/>
              <a:gd name="T107" fmla="*/ 2147483647 h 162"/>
              <a:gd name="T108" fmla="*/ 2147483647 w 68"/>
              <a:gd name="T109" fmla="*/ 2147483647 h 162"/>
              <a:gd name="T110" fmla="*/ 2147483647 w 68"/>
              <a:gd name="T111" fmla="*/ 2147483647 h 162"/>
              <a:gd name="T112" fmla="*/ 2147483647 w 68"/>
              <a:gd name="T113" fmla="*/ 2147483647 h 162"/>
              <a:gd name="T114" fmla="*/ 2147483647 w 68"/>
              <a:gd name="T115" fmla="*/ 2147483647 h 162"/>
              <a:gd name="T116" fmla="*/ 2147483647 w 68"/>
              <a:gd name="T117" fmla="*/ 2147483647 h 16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8"/>
              <a:gd name="T178" fmla="*/ 0 h 162"/>
              <a:gd name="T179" fmla="*/ 68 w 68"/>
              <a:gd name="T180" fmla="*/ 162 h 16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8" h="162">
                <a:moveTo>
                  <a:pt x="60" y="7"/>
                </a:moveTo>
                <a:cubicBezTo>
                  <a:pt x="60" y="11"/>
                  <a:pt x="60" y="13"/>
                  <a:pt x="60" y="14"/>
                </a:cubicBezTo>
                <a:cubicBezTo>
                  <a:pt x="60" y="15"/>
                  <a:pt x="60" y="17"/>
                  <a:pt x="60" y="18"/>
                </a:cubicBezTo>
                <a:cubicBezTo>
                  <a:pt x="60" y="19"/>
                  <a:pt x="59" y="23"/>
                  <a:pt x="58" y="24"/>
                </a:cubicBezTo>
                <a:cubicBezTo>
                  <a:pt x="58" y="26"/>
                  <a:pt x="55" y="27"/>
                  <a:pt x="55" y="27"/>
                </a:cubicBezTo>
                <a:cubicBezTo>
                  <a:pt x="55" y="27"/>
                  <a:pt x="55" y="29"/>
                  <a:pt x="55" y="29"/>
                </a:cubicBezTo>
                <a:cubicBezTo>
                  <a:pt x="55" y="30"/>
                  <a:pt x="58" y="31"/>
                  <a:pt x="60" y="33"/>
                </a:cubicBezTo>
                <a:cubicBezTo>
                  <a:pt x="61" y="35"/>
                  <a:pt x="63" y="39"/>
                  <a:pt x="63" y="40"/>
                </a:cubicBezTo>
                <a:cubicBezTo>
                  <a:pt x="63" y="40"/>
                  <a:pt x="62" y="78"/>
                  <a:pt x="62" y="82"/>
                </a:cubicBezTo>
                <a:cubicBezTo>
                  <a:pt x="62" y="86"/>
                  <a:pt x="61" y="89"/>
                  <a:pt x="61" y="89"/>
                </a:cubicBezTo>
                <a:cubicBezTo>
                  <a:pt x="58" y="90"/>
                  <a:pt x="58" y="90"/>
                  <a:pt x="58" y="90"/>
                </a:cubicBezTo>
                <a:cubicBezTo>
                  <a:pt x="58" y="90"/>
                  <a:pt x="57" y="94"/>
                  <a:pt x="57" y="97"/>
                </a:cubicBezTo>
                <a:cubicBezTo>
                  <a:pt x="58" y="100"/>
                  <a:pt x="61" y="115"/>
                  <a:pt x="61" y="119"/>
                </a:cubicBezTo>
                <a:cubicBezTo>
                  <a:pt x="61" y="124"/>
                  <a:pt x="62" y="132"/>
                  <a:pt x="62" y="136"/>
                </a:cubicBezTo>
                <a:cubicBezTo>
                  <a:pt x="62" y="140"/>
                  <a:pt x="64" y="149"/>
                  <a:pt x="64" y="149"/>
                </a:cubicBezTo>
                <a:cubicBezTo>
                  <a:pt x="63" y="150"/>
                  <a:pt x="63" y="150"/>
                  <a:pt x="63" y="150"/>
                </a:cubicBezTo>
                <a:cubicBezTo>
                  <a:pt x="63" y="150"/>
                  <a:pt x="64" y="152"/>
                  <a:pt x="65" y="153"/>
                </a:cubicBezTo>
                <a:cubicBezTo>
                  <a:pt x="65" y="153"/>
                  <a:pt x="68" y="153"/>
                  <a:pt x="68" y="154"/>
                </a:cubicBezTo>
                <a:cubicBezTo>
                  <a:pt x="68" y="155"/>
                  <a:pt x="66" y="156"/>
                  <a:pt x="64" y="157"/>
                </a:cubicBezTo>
                <a:cubicBezTo>
                  <a:pt x="61" y="157"/>
                  <a:pt x="56" y="159"/>
                  <a:pt x="56" y="159"/>
                </a:cubicBezTo>
                <a:cubicBezTo>
                  <a:pt x="55" y="158"/>
                  <a:pt x="55" y="159"/>
                  <a:pt x="55" y="159"/>
                </a:cubicBezTo>
                <a:cubicBezTo>
                  <a:pt x="55" y="159"/>
                  <a:pt x="50" y="159"/>
                  <a:pt x="50" y="159"/>
                </a:cubicBezTo>
                <a:cubicBezTo>
                  <a:pt x="50" y="158"/>
                  <a:pt x="50" y="154"/>
                  <a:pt x="50" y="154"/>
                </a:cubicBez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50" y="146"/>
                  <a:pt x="50" y="141"/>
                </a:cubicBezTo>
                <a:cubicBezTo>
                  <a:pt x="49" y="136"/>
                  <a:pt x="50" y="127"/>
                  <a:pt x="49" y="122"/>
                </a:cubicBezTo>
                <a:cubicBezTo>
                  <a:pt x="48" y="118"/>
                  <a:pt x="47" y="109"/>
                  <a:pt x="45" y="106"/>
                </a:cubicBezTo>
                <a:cubicBezTo>
                  <a:pt x="44" y="103"/>
                  <a:pt x="40" y="99"/>
                  <a:pt x="40" y="99"/>
                </a:cubicBezTo>
                <a:cubicBezTo>
                  <a:pt x="40" y="99"/>
                  <a:pt x="40" y="112"/>
                  <a:pt x="39" y="119"/>
                </a:cubicBezTo>
                <a:cubicBezTo>
                  <a:pt x="38" y="126"/>
                  <a:pt x="37" y="135"/>
                  <a:pt x="37" y="142"/>
                </a:cubicBezTo>
                <a:cubicBezTo>
                  <a:pt x="38" y="150"/>
                  <a:pt x="38" y="154"/>
                  <a:pt x="38" y="154"/>
                </a:cubicBezTo>
                <a:cubicBezTo>
                  <a:pt x="38" y="156"/>
                  <a:pt x="38" y="156"/>
                  <a:pt x="38" y="156"/>
                </a:cubicBezTo>
                <a:cubicBezTo>
                  <a:pt x="38" y="156"/>
                  <a:pt x="37" y="156"/>
                  <a:pt x="38" y="157"/>
                </a:cubicBezTo>
                <a:cubicBezTo>
                  <a:pt x="40" y="158"/>
                  <a:pt x="43" y="160"/>
                  <a:pt x="42" y="161"/>
                </a:cubicBezTo>
                <a:cubicBezTo>
                  <a:pt x="41" y="162"/>
                  <a:pt x="35" y="162"/>
                  <a:pt x="35" y="162"/>
                </a:cubicBezTo>
                <a:cubicBezTo>
                  <a:pt x="34" y="162"/>
                  <a:pt x="33" y="161"/>
                  <a:pt x="33" y="161"/>
                </a:cubicBezTo>
                <a:cubicBezTo>
                  <a:pt x="33" y="162"/>
                  <a:pt x="33" y="162"/>
                  <a:pt x="33" y="162"/>
                </a:cubicBezTo>
                <a:cubicBezTo>
                  <a:pt x="28" y="162"/>
                  <a:pt x="28" y="162"/>
                  <a:pt x="28" y="162"/>
                </a:cubicBezTo>
                <a:cubicBezTo>
                  <a:pt x="28" y="155"/>
                  <a:pt x="28" y="155"/>
                  <a:pt x="28" y="155"/>
                </a:cubicBezTo>
                <a:cubicBezTo>
                  <a:pt x="28" y="155"/>
                  <a:pt x="26" y="155"/>
                  <a:pt x="26" y="154"/>
                </a:cubicBezTo>
                <a:cubicBezTo>
                  <a:pt x="26" y="153"/>
                  <a:pt x="26" y="134"/>
                  <a:pt x="26" y="130"/>
                </a:cubicBezTo>
                <a:cubicBezTo>
                  <a:pt x="26" y="126"/>
                  <a:pt x="25" y="119"/>
                  <a:pt x="25" y="116"/>
                </a:cubicBezTo>
                <a:cubicBezTo>
                  <a:pt x="25" y="113"/>
                  <a:pt x="25" y="106"/>
                  <a:pt x="25" y="102"/>
                </a:cubicBezTo>
                <a:cubicBezTo>
                  <a:pt x="24" y="98"/>
                  <a:pt x="23" y="93"/>
                  <a:pt x="23" y="93"/>
                </a:cubicBezTo>
                <a:cubicBezTo>
                  <a:pt x="23" y="93"/>
                  <a:pt x="19" y="94"/>
                  <a:pt x="14" y="93"/>
                </a:cubicBezTo>
                <a:cubicBezTo>
                  <a:pt x="9" y="93"/>
                  <a:pt x="3" y="90"/>
                  <a:pt x="2" y="86"/>
                </a:cubicBezTo>
                <a:cubicBezTo>
                  <a:pt x="0" y="83"/>
                  <a:pt x="0" y="72"/>
                  <a:pt x="2" y="66"/>
                </a:cubicBezTo>
                <a:cubicBezTo>
                  <a:pt x="3" y="61"/>
                  <a:pt x="7" y="57"/>
                  <a:pt x="12" y="53"/>
                </a:cubicBezTo>
                <a:cubicBezTo>
                  <a:pt x="18" y="50"/>
                  <a:pt x="21" y="47"/>
                  <a:pt x="20" y="47"/>
                </a:cubicBezTo>
                <a:cubicBezTo>
                  <a:pt x="20" y="47"/>
                  <a:pt x="21" y="36"/>
                  <a:pt x="22" y="34"/>
                </a:cubicBezTo>
                <a:cubicBezTo>
                  <a:pt x="23" y="31"/>
                  <a:pt x="25" y="25"/>
                  <a:pt x="27" y="24"/>
                </a:cubicBezTo>
                <a:cubicBezTo>
                  <a:pt x="30" y="22"/>
                  <a:pt x="34" y="22"/>
                  <a:pt x="36" y="22"/>
                </a:cubicBezTo>
                <a:cubicBezTo>
                  <a:pt x="38" y="22"/>
                  <a:pt x="40" y="21"/>
                  <a:pt x="40" y="21"/>
                </a:cubicBezTo>
                <a:cubicBezTo>
                  <a:pt x="41" y="19"/>
                  <a:pt x="41" y="19"/>
                  <a:pt x="41" y="19"/>
                </a:cubicBezTo>
                <a:cubicBezTo>
                  <a:pt x="42" y="19"/>
                  <a:pt x="42" y="19"/>
                  <a:pt x="42" y="19"/>
                </a:cubicBezTo>
                <a:cubicBezTo>
                  <a:pt x="42" y="19"/>
                  <a:pt x="40" y="13"/>
                  <a:pt x="41" y="10"/>
                </a:cubicBezTo>
                <a:cubicBezTo>
                  <a:pt x="41" y="7"/>
                  <a:pt x="44" y="4"/>
                  <a:pt x="47" y="3"/>
                </a:cubicBezTo>
                <a:cubicBezTo>
                  <a:pt x="50" y="1"/>
                  <a:pt x="55" y="0"/>
                  <a:pt x="57" y="2"/>
                </a:cubicBezTo>
                <a:cubicBezTo>
                  <a:pt x="61" y="5"/>
                  <a:pt x="60" y="7"/>
                  <a:pt x="60" y="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9941" name="矩形 11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1" name="Group 366"/>
          <p:cNvGrpSpPr>
            <a:grpSpLocks/>
          </p:cNvGrpSpPr>
          <p:nvPr/>
        </p:nvGrpSpPr>
        <p:grpSpPr bwMode="auto">
          <a:xfrm>
            <a:off x="323850" y="3644900"/>
            <a:ext cx="3275013" cy="2881313"/>
            <a:chOff x="1927" y="3177"/>
            <a:chExt cx="1440" cy="1143"/>
          </a:xfrm>
        </p:grpSpPr>
        <p:sp>
          <p:nvSpPr>
            <p:cNvPr id="40984" name="Freeform 1306"/>
            <p:cNvSpPr>
              <a:spLocks noEditPoints="1"/>
            </p:cNvSpPr>
            <p:nvPr/>
          </p:nvSpPr>
          <p:spPr bwMode="auto">
            <a:xfrm>
              <a:off x="1927" y="3177"/>
              <a:ext cx="1440" cy="1143"/>
            </a:xfrm>
            <a:custGeom>
              <a:avLst/>
              <a:gdLst>
                <a:gd name="T0" fmla="*/ 0 w 3158"/>
                <a:gd name="T1" fmla="*/ 0 h 2506"/>
                <a:gd name="T2" fmla="*/ 0 w 3158"/>
                <a:gd name="T3" fmla="*/ 0 h 2506"/>
                <a:gd name="T4" fmla="*/ 0 w 3158"/>
                <a:gd name="T5" fmla="*/ 0 h 2506"/>
                <a:gd name="T6" fmla="*/ 0 w 3158"/>
                <a:gd name="T7" fmla="*/ 0 h 2506"/>
                <a:gd name="T8" fmla="*/ 0 w 3158"/>
                <a:gd name="T9" fmla="*/ 0 h 2506"/>
                <a:gd name="T10" fmla="*/ 0 w 3158"/>
                <a:gd name="T11" fmla="*/ 0 h 2506"/>
                <a:gd name="T12" fmla="*/ 0 w 3158"/>
                <a:gd name="T13" fmla="*/ 0 h 2506"/>
                <a:gd name="T14" fmla="*/ 0 w 3158"/>
                <a:gd name="T15" fmla="*/ 0 h 2506"/>
                <a:gd name="T16" fmla="*/ 0 w 3158"/>
                <a:gd name="T17" fmla="*/ 0 h 2506"/>
                <a:gd name="T18" fmla="*/ 0 w 3158"/>
                <a:gd name="T19" fmla="*/ 0 h 2506"/>
                <a:gd name="T20" fmla="*/ 0 w 3158"/>
                <a:gd name="T21" fmla="*/ 0 h 2506"/>
                <a:gd name="T22" fmla="*/ 0 w 3158"/>
                <a:gd name="T23" fmla="*/ 0 h 2506"/>
                <a:gd name="T24" fmla="*/ 0 w 3158"/>
                <a:gd name="T25" fmla="*/ 0 h 2506"/>
                <a:gd name="T26" fmla="*/ 0 w 3158"/>
                <a:gd name="T27" fmla="*/ 0 h 2506"/>
                <a:gd name="T28" fmla="*/ 0 w 3158"/>
                <a:gd name="T29" fmla="*/ 0 h 2506"/>
                <a:gd name="T30" fmla="*/ 0 w 3158"/>
                <a:gd name="T31" fmla="*/ 0 h 2506"/>
                <a:gd name="T32" fmla="*/ 0 w 3158"/>
                <a:gd name="T33" fmla="*/ 0 h 2506"/>
                <a:gd name="T34" fmla="*/ 0 w 3158"/>
                <a:gd name="T35" fmla="*/ 0 h 2506"/>
                <a:gd name="T36" fmla="*/ 0 w 3158"/>
                <a:gd name="T37" fmla="*/ 0 h 2506"/>
                <a:gd name="T38" fmla="*/ 0 w 3158"/>
                <a:gd name="T39" fmla="*/ 0 h 2506"/>
                <a:gd name="T40" fmla="*/ 0 w 3158"/>
                <a:gd name="T41" fmla="*/ 0 h 2506"/>
                <a:gd name="T42" fmla="*/ 0 w 3158"/>
                <a:gd name="T43" fmla="*/ 0 h 2506"/>
                <a:gd name="T44" fmla="*/ 0 w 3158"/>
                <a:gd name="T45" fmla="*/ 0 h 2506"/>
                <a:gd name="T46" fmla="*/ 0 w 3158"/>
                <a:gd name="T47" fmla="*/ 0 h 2506"/>
                <a:gd name="T48" fmla="*/ 0 w 3158"/>
                <a:gd name="T49" fmla="*/ 0 h 2506"/>
                <a:gd name="T50" fmla="*/ 0 w 3158"/>
                <a:gd name="T51" fmla="*/ 0 h 2506"/>
                <a:gd name="T52" fmla="*/ 0 w 3158"/>
                <a:gd name="T53" fmla="*/ 0 h 2506"/>
                <a:gd name="T54" fmla="*/ 0 w 3158"/>
                <a:gd name="T55" fmla="*/ 0 h 2506"/>
                <a:gd name="T56" fmla="*/ 0 w 3158"/>
                <a:gd name="T57" fmla="*/ 0 h 2506"/>
                <a:gd name="T58" fmla="*/ 0 w 3158"/>
                <a:gd name="T59" fmla="*/ 0 h 2506"/>
                <a:gd name="T60" fmla="*/ 0 w 3158"/>
                <a:gd name="T61" fmla="*/ 0 h 2506"/>
                <a:gd name="T62" fmla="*/ 0 w 3158"/>
                <a:gd name="T63" fmla="*/ 0 h 2506"/>
                <a:gd name="T64" fmla="*/ 0 w 3158"/>
                <a:gd name="T65" fmla="*/ 0 h 2506"/>
                <a:gd name="T66" fmla="*/ 0 w 3158"/>
                <a:gd name="T67" fmla="*/ 0 h 2506"/>
                <a:gd name="T68" fmla="*/ 0 w 3158"/>
                <a:gd name="T69" fmla="*/ 0 h 2506"/>
                <a:gd name="T70" fmla="*/ 0 w 3158"/>
                <a:gd name="T71" fmla="*/ 0 h 2506"/>
                <a:gd name="T72" fmla="*/ 0 w 3158"/>
                <a:gd name="T73" fmla="*/ 0 h 2506"/>
                <a:gd name="T74" fmla="*/ 0 w 3158"/>
                <a:gd name="T75" fmla="*/ 0 h 2506"/>
                <a:gd name="T76" fmla="*/ 0 w 3158"/>
                <a:gd name="T77" fmla="*/ 0 h 2506"/>
                <a:gd name="T78" fmla="*/ 0 w 3158"/>
                <a:gd name="T79" fmla="*/ 0 h 2506"/>
                <a:gd name="T80" fmla="*/ 0 w 3158"/>
                <a:gd name="T81" fmla="*/ 0 h 2506"/>
                <a:gd name="T82" fmla="*/ 0 w 3158"/>
                <a:gd name="T83" fmla="*/ 0 h 2506"/>
                <a:gd name="T84" fmla="*/ 0 w 3158"/>
                <a:gd name="T85" fmla="*/ 0 h 2506"/>
                <a:gd name="T86" fmla="*/ 0 w 3158"/>
                <a:gd name="T87" fmla="*/ 0 h 2506"/>
                <a:gd name="T88" fmla="*/ 0 w 3158"/>
                <a:gd name="T89" fmla="*/ 0 h 2506"/>
                <a:gd name="T90" fmla="*/ 0 w 3158"/>
                <a:gd name="T91" fmla="*/ 0 h 2506"/>
                <a:gd name="T92" fmla="*/ 0 w 3158"/>
                <a:gd name="T93" fmla="*/ 0 h 2506"/>
                <a:gd name="T94" fmla="*/ 0 w 3158"/>
                <a:gd name="T95" fmla="*/ 0 h 2506"/>
                <a:gd name="T96" fmla="*/ 0 w 3158"/>
                <a:gd name="T97" fmla="*/ 0 h 2506"/>
                <a:gd name="T98" fmla="*/ 0 w 3158"/>
                <a:gd name="T99" fmla="*/ 0 h 2506"/>
                <a:gd name="T100" fmla="*/ 0 w 3158"/>
                <a:gd name="T101" fmla="*/ 0 h 2506"/>
                <a:gd name="T102" fmla="*/ 0 w 3158"/>
                <a:gd name="T103" fmla="*/ 0 h 2506"/>
                <a:gd name="T104" fmla="*/ 0 w 3158"/>
                <a:gd name="T105" fmla="*/ 0 h 2506"/>
                <a:gd name="T106" fmla="*/ 0 w 3158"/>
                <a:gd name="T107" fmla="*/ 0 h 2506"/>
                <a:gd name="T108" fmla="*/ 0 w 3158"/>
                <a:gd name="T109" fmla="*/ 0 h 2506"/>
                <a:gd name="T110" fmla="*/ 0 w 3158"/>
                <a:gd name="T111" fmla="*/ 0 h 2506"/>
                <a:gd name="T112" fmla="*/ 0 w 3158"/>
                <a:gd name="T113" fmla="*/ 0 h 2506"/>
                <a:gd name="T114" fmla="*/ 0 w 3158"/>
                <a:gd name="T115" fmla="*/ 0 h 2506"/>
                <a:gd name="T116" fmla="*/ 0 w 3158"/>
                <a:gd name="T117" fmla="*/ 0 h 2506"/>
                <a:gd name="T118" fmla="*/ 0 w 3158"/>
                <a:gd name="T119" fmla="*/ 0 h 2506"/>
                <a:gd name="T120" fmla="*/ 0 w 3158"/>
                <a:gd name="T121" fmla="*/ 0 h 2506"/>
                <a:gd name="T122" fmla="*/ 0 w 3158"/>
                <a:gd name="T123" fmla="*/ 0 h 2506"/>
                <a:gd name="T124" fmla="*/ 0 w 3158"/>
                <a:gd name="T125" fmla="*/ 0 h 250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158"/>
                <a:gd name="T190" fmla="*/ 0 h 2506"/>
                <a:gd name="T191" fmla="*/ 3158 w 3158"/>
                <a:gd name="T192" fmla="*/ 2506 h 250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158" h="2506">
                  <a:moveTo>
                    <a:pt x="2978" y="1946"/>
                  </a:moveTo>
                  <a:lnTo>
                    <a:pt x="2978" y="1946"/>
                  </a:lnTo>
                  <a:lnTo>
                    <a:pt x="2903" y="1946"/>
                  </a:lnTo>
                  <a:lnTo>
                    <a:pt x="2835" y="1952"/>
                  </a:lnTo>
                  <a:lnTo>
                    <a:pt x="2766" y="1965"/>
                  </a:lnTo>
                  <a:lnTo>
                    <a:pt x="2704" y="1984"/>
                  </a:lnTo>
                  <a:lnTo>
                    <a:pt x="2592" y="2008"/>
                  </a:lnTo>
                  <a:lnTo>
                    <a:pt x="2536" y="2015"/>
                  </a:lnTo>
                  <a:lnTo>
                    <a:pt x="2487" y="2008"/>
                  </a:lnTo>
                  <a:lnTo>
                    <a:pt x="2505" y="1928"/>
                  </a:lnTo>
                  <a:lnTo>
                    <a:pt x="2530" y="1872"/>
                  </a:lnTo>
                  <a:lnTo>
                    <a:pt x="2555" y="1841"/>
                  </a:lnTo>
                  <a:lnTo>
                    <a:pt x="2580" y="1816"/>
                  </a:lnTo>
                  <a:lnTo>
                    <a:pt x="2642" y="1785"/>
                  </a:lnTo>
                  <a:lnTo>
                    <a:pt x="2667" y="1766"/>
                  </a:lnTo>
                  <a:lnTo>
                    <a:pt x="2692" y="1741"/>
                  </a:lnTo>
                  <a:lnTo>
                    <a:pt x="2735" y="1698"/>
                  </a:lnTo>
                  <a:lnTo>
                    <a:pt x="2773" y="1667"/>
                  </a:lnTo>
                  <a:lnTo>
                    <a:pt x="2804" y="1629"/>
                  </a:lnTo>
                  <a:lnTo>
                    <a:pt x="2822" y="1592"/>
                  </a:lnTo>
                  <a:lnTo>
                    <a:pt x="2860" y="1524"/>
                  </a:lnTo>
                  <a:lnTo>
                    <a:pt x="2884" y="1461"/>
                  </a:lnTo>
                  <a:lnTo>
                    <a:pt x="2897" y="1399"/>
                  </a:lnTo>
                  <a:lnTo>
                    <a:pt x="2903" y="1337"/>
                  </a:lnTo>
                  <a:lnTo>
                    <a:pt x="2916" y="1269"/>
                  </a:lnTo>
                  <a:lnTo>
                    <a:pt x="2940" y="1206"/>
                  </a:lnTo>
                  <a:lnTo>
                    <a:pt x="2947" y="1126"/>
                  </a:lnTo>
                  <a:lnTo>
                    <a:pt x="2959" y="1051"/>
                  </a:lnTo>
                  <a:lnTo>
                    <a:pt x="2984" y="989"/>
                  </a:lnTo>
                  <a:lnTo>
                    <a:pt x="3003" y="933"/>
                  </a:lnTo>
                  <a:lnTo>
                    <a:pt x="3021" y="883"/>
                  </a:lnTo>
                  <a:lnTo>
                    <a:pt x="3040" y="833"/>
                  </a:lnTo>
                  <a:lnTo>
                    <a:pt x="3052" y="778"/>
                  </a:lnTo>
                  <a:lnTo>
                    <a:pt x="3052" y="722"/>
                  </a:lnTo>
                  <a:lnTo>
                    <a:pt x="3052" y="672"/>
                  </a:lnTo>
                  <a:lnTo>
                    <a:pt x="3040" y="616"/>
                  </a:lnTo>
                  <a:lnTo>
                    <a:pt x="3021" y="572"/>
                  </a:lnTo>
                  <a:lnTo>
                    <a:pt x="3003" y="535"/>
                  </a:lnTo>
                  <a:lnTo>
                    <a:pt x="2971" y="492"/>
                  </a:lnTo>
                  <a:lnTo>
                    <a:pt x="3009" y="467"/>
                  </a:lnTo>
                  <a:lnTo>
                    <a:pt x="3034" y="429"/>
                  </a:lnTo>
                  <a:lnTo>
                    <a:pt x="3015" y="436"/>
                  </a:lnTo>
                  <a:lnTo>
                    <a:pt x="2990" y="442"/>
                  </a:lnTo>
                  <a:lnTo>
                    <a:pt x="2971" y="448"/>
                  </a:lnTo>
                  <a:lnTo>
                    <a:pt x="2965" y="442"/>
                  </a:lnTo>
                  <a:lnTo>
                    <a:pt x="2959" y="429"/>
                  </a:lnTo>
                  <a:lnTo>
                    <a:pt x="2984" y="398"/>
                  </a:lnTo>
                  <a:lnTo>
                    <a:pt x="2984" y="386"/>
                  </a:lnTo>
                  <a:lnTo>
                    <a:pt x="2978" y="380"/>
                  </a:lnTo>
                  <a:lnTo>
                    <a:pt x="2971" y="355"/>
                  </a:lnTo>
                  <a:lnTo>
                    <a:pt x="2965" y="342"/>
                  </a:lnTo>
                  <a:lnTo>
                    <a:pt x="2959" y="324"/>
                  </a:lnTo>
                  <a:lnTo>
                    <a:pt x="2953" y="336"/>
                  </a:lnTo>
                  <a:lnTo>
                    <a:pt x="2940" y="342"/>
                  </a:lnTo>
                  <a:lnTo>
                    <a:pt x="2934" y="336"/>
                  </a:lnTo>
                  <a:lnTo>
                    <a:pt x="2928" y="330"/>
                  </a:lnTo>
                  <a:lnTo>
                    <a:pt x="2940" y="305"/>
                  </a:lnTo>
                  <a:lnTo>
                    <a:pt x="2953" y="280"/>
                  </a:lnTo>
                  <a:lnTo>
                    <a:pt x="2959" y="249"/>
                  </a:lnTo>
                  <a:lnTo>
                    <a:pt x="2965" y="212"/>
                  </a:lnTo>
                  <a:lnTo>
                    <a:pt x="2959" y="143"/>
                  </a:lnTo>
                  <a:lnTo>
                    <a:pt x="2947" y="112"/>
                  </a:lnTo>
                  <a:lnTo>
                    <a:pt x="2940" y="87"/>
                  </a:lnTo>
                  <a:lnTo>
                    <a:pt x="2940" y="137"/>
                  </a:lnTo>
                  <a:lnTo>
                    <a:pt x="2928" y="181"/>
                  </a:lnTo>
                  <a:lnTo>
                    <a:pt x="2916" y="218"/>
                  </a:lnTo>
                  <a:lnTo>
                    <a:pt x="2891" y="249"/>
                  </a:lnTo>
                  <a:lnTo>
                    <a:pt x="2897" y="199"/>
                  </a:lnTo>
                  <a:lnTo>
                    <a:pt x="2903" y="150"/>
                  </a:lnTo>
                  <a:lnTo>
                    <a:pt x="2897" y="106"/>
                  </a:lnTo>
                  <a:lnTo>
                    <a:pt x="2891" y="75"/>
                  </a:lnTo>
                  <a:lnTo>
                    <a:pt x="2878" y="94"/>
                  </a:lnTo>
                  <a:lnTo>
                    <a:pt x="2872" y="106"/>
                  </a:lnTo>
                  <a:lnTo>
                    <a:pt x="2866" y="131"/>
                  </a:lnTo>
                  <a:lnTo>
                    <a:pt x="2860" y="156"/>
                  </a:lnTo>
                  <a:lnTo>
                    <a:pt x="2847" y="162"/>
                  </a:lnTo>
                  <a:lnTo>
                    <a:pt x="2835" y="168"/>
                  </a:lnTo>
                  <a:lnTo>
                    <a:pt x="2828" y="150"/>
                  </a:lnTo>
                  <a:lnTo>
                    <a:pt x="2828" y="131"/>
                  </a:lnTo>
                  <a:lnTo>
                    <a:pt x="2841" y="100"/>
                  </a:lnTo>
                  <a:lnTo>
                    <a:pt x="2847" y="69"/>
                  </a:lnTo>
                  <a:lnTo>
                    <a:pt x="2853" y="56"/>
                  </a:lnTo>
                  <a:lnTo>
                    <a:pt x="2847" y="38"/>
                  </a:lnTo>
                  <a:lnTo>
                    <a:pt x="2822" y="44"/>
                  </a:lnTo>
                  <a:lnTo>
                    <a:pt x="2797" y="50"/>
                  </a:lnTo>
                  <a:lnTo>
                    <a:pt x="2760" y="75"/>
                  </a:lnTo>
                  <a:lnTo>
                    <a:pt x="2723" y="100"/>
                  </a:lnTo>
                  <a:lnTo>
                    <a:pt x="2698" y="119"/>
                  </a:lnTo>
                  <a:lnTo>
                    <a:pt x="2704" y="100"/>
                  </a:lnTo>
                  <a:lnTo>
                    <a:pt x="2698" y="94"/>
                  </a:lnTo>
                  <a:lnTo>
                    <a:pt x="2692" y="87"/>
                  </a:lnTo>
                  <a:lnTo>
                    <a:pt x="2679" y="87"/>
                  </a:lnTo>
                  <a:lnTo>
                    <a:pt x="2673" y="87"/>
                  </a:lnTo>
                  <a:lnTo>
                    <a:pt x="2661" y="81"/>
                  </a:lnTo>
                  <a:lnTo>
                    <a:pt x="2661" y="69"/>
                  </a:lnTo>
                  <a:lnTo>
                    <a:pt x="2661" y="38"/>
                  </a:lnTo>
                  <a:lnTo>
                    <a:pt x="2648" y="50"/>
                  </a:lnTo>
                  <a:lnTo>
                    <a:pt x="2636" y="50"/>
                  </a:lnTo>
                  <a:lnTo>
                    <a:pt x="2623" y="44"/>
                  </a:lnTo>
                  <a:lnTo>
                    <a:pt x="2611" y="32"/>
                  </a:lnTo>
                  <a:lnTo>
                    <a:pt x="2598" y="7"/>
                  </a:lnTo>
                  <a:lnTo>
                    <a:pt x="2586" y="0"/>
                  </a:lnTo>
                  <a:lnTo>
                    <a:pt x="2580" y="7"/>
                  </a:lnTo>
                  <a:lnTo>
                    <a:pt x="2598" y="44"/>
                  </a:lnTo>
                  <a:lnTo>
                    <a:pt x="2592" y="50"/>
                  </a:lnTo>
                  <a:lnTo>
                    <a:pt x="2586" y="50"/>
                  </a:lnTo>
                  <a:lnTo>
                    <a:pt x="2555" y="44"/>
                  </a:lnTo>
                  <a:lnTo>
                    <a:pt x="2511" y="32"/>
                  </a:lnTo>
                  <a:lnTo>
                    <a:pt x="2493" y="50"/>
                  </a:lnTo>
                  <a:lnTo>
                    <a:pt x="2468" y="69"/>
                  </a:lnTo>
                  <a:lnTo>
                    <a:pt x="2424" y="94"/>
                  </a:lnTo>
                  <a:lnTo>
                    <a:pt x="2375" y="106"/>
                  </a:lnTo>
                  <a:lnTo>
                    <a:pt x="2325" y="112"/>
                  </a:lnTo>
                  <a:lnTo>
                    <a:pt x="2275" y="125"/>
                  </a:lnTo>
                  <a:lnTo>
                    <a:pt x="2225" y="137"/>
                  </a:lnTo>
                  <a:lnTo>
                    <a:pt x="2176" y="162"/>
                  </a:lnTo>
                  <a:lnTo>
                    <a:pt x="2157" y="181"/>
                  </a:lnTo>
                  <a:lnTo>
                    <a:pt x="2132" y="199"/>
                  </a:lnTo>
                  <a:lnTo>
                    <a:pt x="2132" y="193"/>
                  </a:lnTo>
                  <a:lnTo>
                    <a:pt x="2132" y="181"/>
                  </a:lnTo>
                  <a:lnTo>
                    <a:pt x="2138" y="168"/>
                  </a:lnTo>
                  <a:lnTo>
                    <a:pt x="2145" y="156"/>
                  </a:lnTo>
                  <a:lnTo>
                    <a:pt x="2138" y="150"/>
                  </a:lnTo>
                  <a:lnTo>
                    <a:pt x="2132" y="143"/>
                  </a:lnTo>
                  <a:lnTo>
                    <a:pt x="2107" y="187"/>
                  </a:lnTo>
                  <a:lnTo>
                    <a:pt x="2095" y="237"/>
                  </a:lnTo>
                  <a:lnTo>
                    <a:pt x="2082" y="243"/>
                  </a:lnTo>
                  <a:lnTo>
                    <a:pt x="2070" y="243"/>
                  </a:lnTo>
                  <a:lnTo>
                    <a:pt x="2051" y="237"/>
                  </a:lnTo>
                  <a:lnTo>
                    <a:pt x="2027" y="237"/>
                  </a:lnTo>
                  <a:lnTo>
                    <a:pt x="2027" y="249"/>
                  </a:lnTo>
                  <a:lnTo>
                    <a:pt x="2027" y="255"/>
                  </a:lnTo>
                  <a:lnTo>
                    <a:pt x="2014" y="268"/>
                  </a:lnTo>
                  <a:lnTo>
                    <a:pt x="2002" y="280"/>
                  </a:lnTo>
                  <a:lnTo>
                    <a:pt x="2002" y="293"/>
                  </a:lnTo>
                  <a:lnTo>
                    <a:pt x="2008" y="305"/>
                  </a:lnTo>
                  <a:lnTo>
                    <a:pt x="1958" y="318"/>
                  </a:lnTo>
                  <a:lnTo>
                    <a:pt x="1908" y="342"/>
                  </a:lnTo>
                  <a:lnTo>
                    <a:pt x="1871" y="367"/>
                  </a:lnTo>
                  <a:lnTo>
                    <a:pt x="1828" y="405"/>
                  </a:lnTo>
                  <a:lnTo>
                    <a:pt x="1796" y="442"/>
                  </a:lnTo>
                  <a:lnTo>
                    <a:pt x="1765" y="485"/>
                  </a:lnTo>
                  <a:lnTo>
                    <a:pt x="1734" y="535"/>
                  </a:lnTo>
                  <a:lnTo>
                    <a:pt x="1709" y="591"/>
                  </a:lnTo>
                  <a:lnTo>
                    <a:pt x="1660" y="703"/>
                  </a:lnTo>
                  <a:lnTo>
                    <a:pt x="1616" y="821"/>
                  </a:lnTo>
                  <a:lnTo>
                    <a:pt x="1542" y="1045"/>
                  </a:lnTo>
                  <a:lnTo>
                    <a:pt x="1560" y="1076"/>
                  </a:lnTo>
                  <a:lnTo>
                    <a:pt x="1585" y="1101"/>
                  </a:lnTo>
                  <a:lnTo>
                    <a:pt x="1622" y="1157"/>
                  </a:lnTo>
                  <a:lnTo>
                    <a:pt x="1629" y="1275"/>
                  </a:lnTo>
                  <a:lnTo>
                    <a:pt x="1616" y="1374"/>
                  </a:lnTo>
                  <a:lnTo>
                    <a:pt x="1598" y="1461"/>
                  </a:lnTo>
                  <a:lnTo>
                    <a:pt x="1573" y="1542"/>
                  </a:lnTo>
                  <a:lnTo>
                    <a:pt x="1542" y="1623"/>
                  </a:lnTo>
                  <a:lnTo>
                    <a:pt x="1510" y="1698"/>
                  </a:lnTo>
                  <a:lnTo>
                    <a:pt x="1473" y="1772"/>
                  </a:lnTo>
                  <a:lnTo>
                    <a:pt x="1442" y="1853"/>
                  </a:lnTo>
                  <a:lnTo>
                    <a:pt x="1417" y="1865"/>
                  </a:lnTo>
                  <a:lnTo>
                    <a:pt x="1386" y="1872"/>
                  </a:lnTo>
                  <a:lnTo>
                    <a:pt x="1361" y="1884"/>
                  </a:lnTo>
                  <a:lnTo>
                    <a:pt x="1318" y="1915"/>
                  </a:lnTo>
                  <a:lnTo>
                    <a:pt x="1280" y="1946"/>
                  </a:lnTo>
                  <a:lnTo>
                    <a:pt x="1256" y="1965"/>
                  </a:lnTo>
                  <a:lnTo>
                    <a:pt x="1231" y="1977"/>
                  </a:lnTo>
                  <a:lnTo>
                    <a:pt x="1088" y="1984"/>
                  </a:lnTo>
                  <a:lnTo>
                    <a:pt x="939" y="1984"/>
                  </a:lnTo>
                  <a:lnTo>
                    <a:pt x="789" y="1984"/>
                  </a:lnTo>
                  <a:lnTo>
                    <a:pt x="646" y="1990"/>
                  </a:lnTo>
                  <a:lnTo>
                    <a:pt x="503" y="2002"/>
                  </a:lnTo>
                  <a:lnTo>
                    <a:pt x="373" y="2021"/>
                  </a:lnTo>
                  <a:lnTo>
                    <a:pt x="311" y="2040"/>
                  </a:lnTo>
                  <a:lnTo>
                    <a:pt x="255" y="2052"/>
                  </a:lnTo>
                  <a:lnTo>
                    <a:pt x="199" y="2077"/>
                  </a:lnTo>
                  <a:lnTo>
                    <a:pt x="149" y="2102"/>
                  </a:lnTo>
                  <a:lnTo>
                    <a:pt x="124" y="2145"/>
                  </a:lnTo>
                  <a:lnTo>
                    <a:pt x="105" y="2195"/>
                  </a:lnTo>
                  <a:lnTo>
                    <a:pt x="81" y="2301"/>
                  </a:lnTo>
                  <a:lnTo>
                    <a:pt x="68" y="2357"/>
                  </a:lnTo>
                  <a:lnTo>
                    <a:pt x="49" y="2413"/>
                  </a:lnTo>
                  <a:lnTo>
                    <a:pt x="31" y="2456"/>
                  </a:lnTo>
                  <a:lnTo>
                    <a:pt x="0" y="2493"/>
                  </a:lnTo>
                  <a:lnTo>
                    <a:pt x="31" y="2506"/>
                  </a:lnTo>
                  <a:lnTo>
                    <a:pt x="1678" y="2506"/>
                  </a:lnTo>
                  <a:lnTo>
                    <a:pt x="1660" y="2481"/>
                  </a:lnTo>
                  <a:lnTo>
                    <a:pt x="1635" y="2462"/>
                  </a:lnTo>
                  <a:lnTo>
                    <a:pt x="1641" y="2450"/>
                  </a:lnTo>
                  <a:lnTo>
                    <a:pt x="1641" y="2444"/>
                  </a:lnTo>
                  <a:lnTo>
                    <a:pt x="1660" y="2437"/>
                  </a:lnTo>
                  <a:lnTo>
                    <a:pt x="1672" y="2444"/>
                  </a:lnTo>
                  <a:lnTo>
                    <a:pt x="1678" y="2444"/>
                  </a:lnTo>
                  <a:lnTo>
                    <a:pt x="1685" y="2437"/>
                  </a:lnTo>
                  <a:lnTo>
                    <a:pt x="1672" y="2350"/>
                  </a:lnTo>
                  <a:lnTo>
                    <a:pt x="1660" y="2251"/>
                  </a:lnTo>
                  <a:lnTo>
                    <a:pt x="1647" y="2145"/>
                  </a:lnTo>
                  <a:lnTo>
                    <a:pt x="1647" y="2095"/>
                  </a:lnTo>
                  <a:lnTo>
                    <a:pt x="1647" y="2046"/>
                  </a:lnTo>
                  <a:lnTo>
                    <a:pt x="1660" y="2002"/>
                  </a:lnTo>
                  <a:lnTo>
                    <a:pt x="1672" y="1959"/>
                  </a:lnTo>
                  <a:lnTo>
                    <a:pt x="1685" y="1915"/>
                  </a:lnTo>
                  <a:lnTo>
                    <a:pt x="1697" y="1872"/>
                  </a:lnTo>
                  <a:lnTo>
                    <a:pt x="1697" y="1791"/>
                  </a:lnTo>
                  <a:lnTo>
                    <a:pt x="1691" y="1704"/>
                  </a:lnTo>
                  <a:lnTo>
                    <a:pt x="1672" y="1511"/>
                  </a:lnTo>
                  <a:lnTo>
                    <a:pt x="1660" y="1318"/>
                  </a:lnTo>
                  <a:lnTo>
                    <a:pt x="1660" y="1225"/>
                  </a:lnTo>
                  <a:lnTo>
                    <a:pt x="1666" y="1132"/>
                  </a:lnTo>
                  <a:lnTo>
                    <a:pt x="1666" y="1219"/>
                  </a:lnTo>
                  <a:lnTo>
                    <a:pt x="1672" y="1306"/>
                  </a:lnTo>
                  <a:lnTo>
                    <a:pt x="1685" y="1505"/>
                  </a:lnTo>
                  <a:lnTo>
                    <a:pt x="1703" y="1698"/>
                  </a:lnTo>
                  <a:lnTo>
                    <a:pt x="1703" y="1785"/>
                  </a:lnTo>
                  <a:lnTo>
                    <a:pt x="1703" y="1872"/>
                  </a:lnTo>
                  <a:lnTo>
                    <a:pt x="1697" y="1940"/>
                  </a:lnTo>
                  <a:lnTo>
                    <a:pt x="1691" y="2008"/>
                  </a:lnTo>
                  <a:lnTo>
                    <a:pt x="1678" y="2077"/>
                  </a:lnTo>
                  <a:lnTo>
                    <a:pt x="1666" y="2139"/>
                  </a:lnTo>
                  <a:lnTo>
                    <a:pt x="1666" y="2207"/>
                  </a:lnTo>
                  <a:lnTo>
                    <a:pt x="1672" y="2232"/>
                  </a:lnTo>
                  <a:lnTo>
                    <a:pt x="1678" y="2263"/>
                  </a:lnTo>
                  <a:lnTo>
                    <a:pt x="1691" y="2294"/>
                  </a:lnTo>
                  <a:lnTo>
                    <a:pt x="1703" y="2319"/>
                  </a:lnTo>
                  <a:lnTo>
                    <a:pt x="1728" y="2344"/>
                  </a:lnTo>
                  <a:lnTo>
                    <a:pt x="1753" y="2369"/>
                  </a:lnTo>
                  <a:lnTo>
                    <a:pt x="1747" y="2381"/>
                  </a:lnTo>
                  <a:lnTo>
                    <a:pt x="1741" y="2394"/>
                  </a:lnTo>
                  <a:lnTo>
                    <a:pt x="1747" y="2425"/>
                  </a:lnTo>
                  <a:lnTo>
                    <a:pt x="1772" y="2506"/>
                  </a:lnTo>
                  <a:lnTo>
                    <a:pt x="2120" y="2506"/>
                  </a:lnTo>
                  <a:lnTo>
                    <a:pt x="2145" y="2450"/>
                  </a:lnTo>
                  <a:lnTo>
                    <a:pt x="2176" y="2394"/>
                  </a:lnTo>
                  <a:lnTo>
                    <a:pt x="2219" y="2332"/>
                  </a:lnTo>
                  <a:lnTo>
                    <a:pt x="2263" y="2282"/>
                  </a:lnTo>
                  <a:lnTo>
                    <a:pt x="2350" y="2170"/>
                  </a:lnTo>
                  <a:lnTo>
                    <a:pt x="2387" y="2120"/>
                  </a:lnTo>
                  <a:lnTo>
                    <a:pt x="2418" y="2064"/>
                  </a:lnTo>
                  <a:lnTo>
                    <a:pt x="2400" y="2114"/>
                  </a:lnTo>
                  <a:lnTo>
                    <a:pt x="2368" y="2164"/>
                  </a:lnTo>
                  <a:lnTo>
                    <a:pt x="2288" y="2276"/>
                  </a:lnTo>
                  <a:lnTo>
                    <a:pt x="2207" y="2394"/>
                  </a:lnTo>
                  <a:lnTo>
                    <a:pt x="2176" y="2450"/>
                  </a:lnTo>
                  <a:lnTo>
                    <a:pt x="2145" y="2506"/>
                  </a:lnTo>
                  <a:lnTo>
                    <a:pt x="3158" y="2506"/>
                  </a:lnTo>
                  <a:lnTo>
                    <a:pt x="3158" y="1965"/>
                  </a:lnTo>
                  <a:lnTo>
                    <a:pt x="3139" y="1959"/>
                  </a:lnTo>
                  <a:lnTo>
                    <a:pt x="3065" y="1946"/>
                  </a:lnTo>
                  <a:lnTo>
                    <a:pt x="2978" y="1946"/>
                  </a:lnTo>
                  <a:close/>
                  <a:moveTo>
                    <a:pt x="398" y="2033"/>
                  </a:moveTo>
                  <a:lnTo>
                    <a:pt x="398" y="2033"/>
                  </a:lnTo>
                  <a:lnTo>
                    <a:pt x="460" y="2027"/>
                  </a:lnTo>
                  <a:lnTo>
                    <a:pt x="398" y="2033"/>
                  </a:lnTo>
                  <a:close/>
                  <a:moveTo>
                    <a:pt x="1647" y="1088"/>
                  </a:moveTo>
                  <a:lnTo>
                    <a:pt x="1647" y="1088"/>
                  </a:lnTo>
                  <a:lnTo>
                    <a:pt x="1641" y="1119"/>
                  </a:lnTo>
                  <a:lnTo>
                    <a:pt x="1647" y="1057"/>
                  </a:lnTo>
                  <a:lnTo>
                    <a:pt x="1653" y="1039"/>
                  </a:lnTo>
                  <a:lnTo>
                    <a:pt x="1647" y="1032"/>
                  </a:lnTo>
                  <a:lnTo>
                    <a:pt x="1666" y="995"/>
                  </a:lnTo>
                  <a:lnTo>
                    <a:pt x="1691" y="964"/>
                  </a:lnTo>
                  <a:lnTo>
                    <a:pt x="1709" y="952"/>
                  </a:lnTo>
                  <a:lnTo>
                    <a:pt x="1728" y="945"/>
                  </a:lnTo>
                  <a:lnTo>
                    <a:pt x="1747" y="945"/>
                  </a:lnTo>
                  <a:lnTo>
                    <a:pt x="1765" y="952"/>
                  </a:lnTo>
                  <a:lnTo>
                    <a:pt x="1728" y="983"/>
                  </a:lnTo>
                  <a:lnTo>
                    <a:pt x="1703" y="1014"/>
                  </a:lnTo>
                  <a:lnTo>
                    <a:pt x="1647" y="1088"/>
                  </a:lnTo>
                  <a:close/>
                  <a:moveTo>
                    <a:pt x="2082" y="759"/>
                  </a:moveTo>
                  <a:lnTo>
                    <a:pt x="2082" y="759"/>
                  </a:lnTo>
                  <a:lnTo>
                    <a:pt x="2082" y="753"/>
                  </a:lnTo>
                  <a:lnTo>
                    <a:pt x="2114" y="722"/>
                  </a:lnTo>
                  <a:lnTo>
                    <a:pt x="2126" y="715"/>
                  </a:lnTo>
                  <a:lnTo>
                    <a:pt x="2132" y="715"/>
                  </a:lnTo>
                  <a:lnTo>
                    <a:pt x="2132" y="722"/>
                  </a:lnTo>
                  <a:lnTo>
                    <a:pt x="2151" y="728"/>
                  </a:lnTo>
                  <a:lnTo>
                    <a:pt x="2182" y="740"/>
                  </a:lnTo>
                  <a:lnTo>
                    <a:pt x="2257" y="790"/>
                  </a:lnTo>
                  <a:lnTo>
                    <a:pt x="2294" y="815"/>
                  </a:lnTo>
                  <a:lnTo>
                    <a:pt x="2331" y="827"/>
                  </a:lnTo>
                  <a:lnTo>
                    <a:pt x="2350" y="827"/>
                  </a:lnTo>
                  <a:lnTo>
                    <a:pt x="2368" y="827"/>
                  </a:lnTo>
                  <a:lnTo>
                    <a:pt x="2381" y="821"/>
                  </a:lnTo>
                  <a:lnTo>
                    <a:pt x="2400" y="815"/>
                  </a:lnTo>
                  <a:lnTo>
                    <a:pt x="2375" y="809"/>
                  </a:lnTo>
                  <a:lnTo>
                    <a:pt x="2356" y="796"/>
                  </a:lnTo>
                  <a:lnTo>
                    <a:pt x="2344" y="778"/>
                  </a:lnTo>
                  <a:lnTo>
                    <a:pt x="2325" y="765"/>
                  </a:lnTo>
                  <a:lnTo>
                    <a:pt x="2344" y="765"/>
                  </a:lnTo>
                  <a:lnTo>
                    <a:pt x="2362" y="771"/>
                  </a:lnTo>
                  <a:lnTo>
                    <a:pt x="2393" y="784"/>
                  </a:lnTo>
                  <a:lnTo>
                    <a:pt x="2400" y="790"/>
                  </a:lnTo>
                  <a:lnTo>
                    <a:pt x="2412" y="796"/>
                  </a:lnTo>
                  <a:lnTo>
                    <a:pt x="2424" y="790"/>
                  </a:lnTo>
                  <a:lnTo>
                    <a:pt x="2431" y="778"/>
                  </a:lnTo>
                  <a:lnTo>
                    <a:pt x="2431" y="802"/>
                  </a:lnTo>
                  <a:lnTo>
                    <a:pt x="2431" y="815"/>
                  </a:lnTo>
                  <a:lnTo>
                    <a:pt x="2443" y="827"/>
                  </a:lnTo>
                  <a:lnTo>
                    <a:pt x="2449" y="833"/>
                  </a:lnTo>
                  <a:lnTo>
                    <a:pt x="2462" y="833"/>
                  </a:lnTo>
                  <a:lnTo>
                    <a:pt x="2474" y="827"/>
                  </a:lnTo>
                  <a:lnTo>
                    <a:pt x="2487" y="815"/>
                  </a:lnTo>
                  <a:lnTo>
                    <a:pt x="2487" y="802"/>
                  </a:lnTo>
                  <a:lnTo>
                    <a:pt x="2493" y="833"/>
                  </a:lnTo>
                  <a:lnTo>
                    <a:pt x="2480" y="852"/>
                  </a:lnTo>
                  <a:lnTo>
                    <a:pt x="2468" y="877"/>
                  </a:lnTo>
                  <a:lnTo>
                    <a:pt x="2449" y="889"/>
                  </a:lnTo>
                  <a:lnTo>
                    <a:pt x="2431" y="908"/>
                  </a:lnTo>
                  <a:lnTo>
                    <a:pt x="2418" y="921"/>
                  </a:lnTo>
                  <a:lnTo>
                    <a:pt x="2418" y="933"/>
                  </a:lnTo>
                  <a:lnTo>
                    <a:pt x="2431" y="952"/>
                  </a:lnTo>
                  <a:lnTo>
                    <a:pt x="2400" y="958"/>
                  </a:lnTo>
                  <a:lnTo>
                    <a:pt x="2375" y="976"/>
                  </a:lnTo>
                  <a:lnTo>
                    <a:pt x="2325" y="1001"/>
                  </a:lnTo>
                  <a:lnTo>
                    <a:pt x="2300" y="1014"/>
                  </a:lnTo>
                  <a:lnTo>
                    <a:pt x="2275" y="1026"/>
                  </a:lnTo>
                  <a:lnTo>
                    <a:pt x="2244" y="1032"/>
                  </a:lnTo>
                  <a:lnTo>
                    <a:pt x="2213" y="1032"/>
                  </a:lnTo>
                  <a:lnTo>
                    <a:pt x="2201" y="1026"/>
                  </a:lnTo>
                  <a:lnTo>
                    <a:pt x="2176" y="989"/>
                  </a:lnTo>
                  <a:lnTo>
                    <a:pt x="2145" y="958"/>
                  </a:lnTo>
                  <a:lnTo>
                    <a:pt x="2114" y="921"/>
                  </a:lnTo>
                  <a:lnTo>
                    <a:pt x="2089" y="877"/>
                  </a:lnTo>
                  <a:lnTo>
                    <a:pt x="2101" y="858"/>
                  </a:lnTo>
                  <a:lnTo>
                    <a:pt x="2101" y="852"/>
                  </a:lnTo>
                  <a:lnTo>
                    <a:pt x="2120" y="821"/>
                  </a:lnTo>
                  <a:lnTo>
                    <a:pt x="2101" y="821"/>
                  </a:lnTo>
                  <a:lnTo>
                    <a:pt x="2082" y="796"/>
                  </a:lnTo>
                  <a:lnTo>
                    <a:pt x="2082" y="778"/>
                  </a:lnTo>
                  <a:lnTo>
                    <a:pt x="2082" y="759"/>
                  </a:lnTo>
                  <a:close/>
                  <a:moveTo>
                    <a:pt x="2393" y="1984"/>
                  </a:moveTo>
                  <a:lnTo>
                    <a:pt x="2393" y="1984"/>
                  </a:lnTo>
                  <a:lnTo>
                    <a:pt x="2381" y="2015"/>
                  </a:lnTo>
                  <a:lnTo>
                    <a:pt x="2288" y="2077"/>
                  </a:lnTo>
                  <a:lnTo>
                    <a:pt x="2188" y="2139"/>
                  </a:lnTo>
                  <a:lnTo>
                    <a:pt x="2176" y="2120"/>
                  </a:lnTo>
                  <a:lnTo>
                    <a:pt x="2157" y="2108"/>
                  </a:lnTo>
                  <a:lnTo>
                    <a:pt x="2120" y="2083"/>
                  </a:lnTo>
                  <a:lnTo>
                    <a:pt x="2027" y="2058"/>
                  </a:lnTo>
                  <a:lnTo>
                    <a:pt x="2033" y="2027"/>
                  </a:lnTo>
                  <a:lnTo>
                    <a:pt x="2039" y="2002"/>
                  </a:lnTo>
                  <a:lnTo>
                    <a:pt x="2051" y="1984"/>
                  </a:lnTo>
                  <a:lnTo>
                    <a:pt x="2064" y="1971"/>
                  </a:lnTo>
                  <a:lnTo>
                    <a:pt x="2082" y="1965"/>
                  </a:lnTo>
                  <a:lnTo>
                    <a:pt x="2101" y="1959"/>
                  </a:lnTo>
                  <a:lnTo>
                    <a:pt x="2151" y="1959"/>
                  </a:lnTo>
                  <a:lnTo>
                    <a:pt x="2244" y="1971"/>
                  </a:lnTo>
                  <a:lnTo>
                    <a:pt x="2288" y="1977"/>
                  </a:lnTo>
                  <a:lnTo>
                    <a:pt x="2300" y="1971"/>
                  </a:lnTo>
                  <a:lnTo>
                    <a:pt x="2319" y="1965"/>
                  </a:lnTo>
                  <a:lnTo>
                    <a:pt x="2306" y="1965"/>
                  </a:lnTo>
                  <a:lnTo>
                    <a:pt x="2294" y="1959"/>
                  </a:lnTo>
                  <a:lnTo>
                    <a:pt x="2281" y="1952"/>
                  </a:lnTo>
                  <a:lnTo>
                    <a:pt x="2350" y="1934"/>
                  </a:lnTo>
                  <a:lnTo>
                    <a:pt x="2393" y="1921"/>
                  </a:lnTo>
                  <a:lnTo>
                    <a:pt x="2400" y="1934"/>
                  </a:lnTo>
                  <a:lnTo>
                    <a:pt x="2400" y="1952"/>
                  </a:lnTo>
                  <a:lnTo>
                    <a:pt x="2393" y="1984"/>
                  </a:lnTo>
                  <a:close/>
                  <a:moveTo>
                    <a:pt x="2468" y="1766"/>
                  </a:moveTo>
                  <a:lnTo>
                    <a:pt x="2468" y="1766"/>
                  </a:lnTo>
                  <a:lnTo>
                    <a:pt x="2431" y="1754"/>
                  </a:lnTo>
                  <a:lnTo>
                    <a:pt x="2393" y="1729"/>
                  </a:lnTo>
                  <a:lnTo>
                    <a:pt x="2368" y="1698"/>
                  </a:lnTo>
                  <a:lnTo>
                    <a:pt x="2337" y="1673"/>
                  </a:lnTo>
                  <a:lnTo>
                    <a:pt x="2312" y="1642"/>
                  </a:lnTo>
                  <a:lnTo>
                    <a:pt x="2281" y="1617"/>
                  </a:lnTo>
                  <a:lnTo>
                    <a:pt x="2250" y="1598"/>
                  </a:lnTo>
                  <a:lnTo>
                    <a:pt x="2213" y="1586"/>
                  </a:lnTo>
                  <a:lnTo>
                    <a:pt x="2201" y="1548"/>
                  </a:lnTo>
                  <a:lnTo>
                    <a:pt x="2182" y="1511"/>
                  </a:lnTo>
                  <a:lnTo>
                    <a:pt x="2176" y="1492"/>
                  </a:lnTo>
                  <a:lnTo>
                    <a:pt x="2176" y="1474"/>
                  </a:lnTo>
                  <a:lnTo>
                    <a:pt x="2188" y="1461"/>
                  </a:lnTo>
                  <a:lnTo>
                    <a:pt x="2201" y="1443"/>
                  </a:lnTo>
                  <a:lnTo>
                    <a:pt x="2219" y="1468"/>
                  </a:lnTo>
                  <a:lnTo>
                    <a:pt x="2244" y="1480"/>
                  </a:lnTo>
                  <a:lnTo>
                    <a:pt x="2263" y="1486"/>
                  </a:lnTo>
                  <a:lnTo>
                    <a:pt x="2288" y="1492"/>
                  </a:lnTo>
                  <a:lnTo>
                    <a:pt x="2337" y="1505"/>
                  </a:lnTo>
                  <a:lnTo>
                    <a:pt x="2362" y="1511"/>
                  </a:lnTo>
                  <a:lnTo>
                    <a:pt x="2387" y="1524"/>
                  </a:lnTo>
                  <a:lnTo>
                    <a:pt x="2412" y="1511"/>
                  </a:lnTo>
                  <a:lnTo>
                    <a:pt x="2443" y="1505"/>
                  </a:lnTo>
                  <a:lnTo>
                    <a:pt x="2474" y="1499"/>
                  </a:lnTo>
                  <a:lnTo>
                    <a:pt x="2511" y="1480"/>
                  </a:lnTo>
                  <a:lnTo>
                    <a:pt x="2474" y="1455"/>
                  </a:lnTo>
                  <a:lnTo>
                    <a:pt x="2431" y="1430"/>
                  </a:lnTo>
                  <a:lnTo>
                    <a:pt x="2412" y="1412"/>
                  </a:lnTo>
                  <a:lnTo>
                    <a:pt x="2393" y="1399"/>
                  </a:lnTo>
                  <a:lnTo>
                    <a:pt x="2387" y="1381"/>
                  </a:lnTo>
                  <a:lnTo>
                    <a:pt x="2387" y="1362"/>
                  </a:lnTo>
                  <a:lnTo>
                    <a:pt x="2437" y="1393"/>
                  </a:lnTo>
                  <a:lnTo>
                    <a:pt x="2468" y="1399"/>
                  </a:lnTo>
                  <a:lnTo>
                    <a:pt x="2480" y="1393"/>
                  </a:lnTo>
                  <a:lnTo>
                    <a:pt x="2487" y="1387"/>
                  </a:lnTo>
                  <a:lnTo>
                    <a:pt x="2468" y="1387"/>
                  </a:lnTo>
                  <a:lnTo>
                    <a:pt x="2455" y="1381"/>
                  </a:lnTo>
                  <a:lnTo>
                    <a:pt x="2431" y="1368"/>
                  </a:lnTo>
                  <a:lnTo>
                    <a:pt x="2406" y="1349"/>
                  </a:lnTo>
                  <a:lnTo>
                    <a:pt x="2393" y="1343"/>
                  </a:lnTo>
                  <a:lnTo>
                    <a:pt x="2375" y="1343"/>
                  </a:lnTo>
                  <a:lnTo>
                    <a:pt x="2375" y="1325"/>
                  </a:lnTo>
                  <a:lnTo>
                    <a:pt x="2381" y="1318"/>
                  </a:lnTo>
                  <a:lnTo>
                    <a:pt x="2393" y="1306"/>
                  </a:lnTo>
                  <a:lnTo>
                    <a:pt x="2400" y="1294"/>
                  </a:lnTo>
                  <a:lnTo>
                    <a:pt x="2443" y="1325"/>
                  </a:lnTo>
                  <a:lnTo>
                    <a:pt x="2480" y="1343"/>
                  </a:lnTo>
                  <a:lnTo>
                    <a:pt x="2518" y="1362"/>
                  </a:lnTo>
                  <a:lnTo>
                    <a:pt x="2536" y="1374"/>
                  </a:lnTo>
                  <a:lnTo>
                    <a:pt x="2561" y="1399"/>
                  </a:lnTo>
                  <a:lnTo>
                    <a:pt x="2549" y="1405"/>
                  </a:lnTo>
                  <a:lnTo>
                    <a:pt x="2549" y="1412"/>
                  </a:lnTo>
                  <a:lnTo>
                    <a:pt x="2543" y="1424"/>
                  </a:lnTo>
                  <a:lnTo>
                    <a:pt x="2543" y="1443"/>
                  </a:lnTo>
                  <a:lnTo>
                    <a:pt x="2543" y="1455"/>
                  </a:lnTo>
                  <a:lnTo>
                    <a:pt x="2536" y="1455"/>
                  </a:lnTo>
                  <a:lnTo>
                    <a:pt x="2567" y="1468"/>
                  </a:lnTo>
                  <a:lnTo>
                    <a:pt x="2598" y="1474"/>
                  </a:lnTo>
                  <a:lnTo>
                    <a:pt x="2623" y="1480"/>
                  </a:lnTo>
                  <a:lnTo>
                    <a:pt x="2636" y="1486"/>
                  </a:lnTo>
                  <a:lnTo>
                    <a:pt x="2648" y="1492"/>
                  </a:lnTo>
                  <a:lnTo>
                    <a:pt x="2673" y="1480"/>
                  </a:lnTo>
                  <a:lnTo>
                    <a:pt x="2692" y="1455"/>
                  </a:lnTo>
                  <a:lnTo>
                    <a:pt x="2717" y="1424"/>
                  </a:lnTo>
                  <a:lnTo>
                    <a:pt x="2735" y="1393"/>
                  </a:lnTo>
                  <a:lnTo>
                    <a:pt x="2748" y="1362"/>
                  </a:lnTo>
                  <a:lnTo>
                    <a:pt x="2748" y="1331"/>
                  </a:lnTo>
                  <a:lnTo>
                    <a:pt x="2735" y="1300"/>
                  </a:lnTo>
                  <a:lnTo>
                    <a:pt x="2723" y="1287"/>
                  </a:lnTo>
                  <a:lnTo>
                    <a:pt x="2710" y="1275"/>
                  </a:lnTo>
                  <a:lnTo>
                    <a:pt x="2692" y="1349"/>
                  </a:lnTo>
                  <a:lnTo>
                    <a:pt x="2673" y="1437"/>
                  </a:lnTo>
                  <a:lnTo>
                    <a:pt x="2617" y="1362"/>
                  </a:lnTo>
                  <a:lnTo>
                    <a:pt x="2555" y="1300"/>
                  </a:lnTo>
                  <a:lnTo>
                    <a:pt x="2487" y="1244"/>
                  </a:lnTo>
                  <a:lnTo>
                    <a:pt x="2406" y="1194"/>
                  </a:lnTo>
                  <a:lnTo>
                    <a:pt x="2455" y="1200"/>
                  </a:lnTo>
                  <a:lnTo>
                    <a:pt x="2487" y="1206"/>
                  </a:lnTo>
                  <a:lnTo>
                    <a:pt x="2505" y="1219"/>
                  </a:lnTo>
                  <a:lnTo>
                    <a:pt x="2511" y="1238"/>
                  </a:lnTo>
                  <a:lnTo>
                    <a:pt x="2543" y="1231"/>
                  </a:lnTo>
                  <a:lnTo>
                    <a:pt x="2580" y="1225"/>
                  </a:lnTo>
                  <a:lnTo>
                    <a:pt x="2617" y="1225"/>
                  </a:lnTo>
                  <a:lnTo>
                    <a:pt x="2661" y="1238"/>
                  </a:lnTo>
                  <a:lnTo>
                    <a:pt x="2673" y="1213"/>
                  </a:lnTo>
                  <a:lnTo>
                    <a:pt x="2673" y="1182"/>
                  </a:lnTo>
                  <a:lnTo>
                    <a:pt x="2648" y="1163"/>
                  </a:lnTo>
                  <a:lnTo>
                    <a:pt x="2630" y="1144"/>
                  </a:lnTo>
                  <a:lnTo>
                    <a:pt x="2605" y="1095"/>
                  </a:lnTo>
                  <a:lnTo>
                    <a:pt x="2586" y="1070"/>
                  </a:lnTo>
                  <a:lnTo>
                    <a:pt x="2574" y="1051"/>
                  </a:lnTo>
                  <a:lnTo>
                    <a:pt x="2549" y="1032"/>
                  </a:lnTo>
                  <a:lnTo>
                    <a:pt x="2524" y="1020"/>
                  </a:lnTo>
                  <a:lnTo>
                    <a:pt x="2511" y="1026"/>
                  </a:lnTo>
                  <a:lnTo>
                    <a:pt x="2493" y="1032"/>
                  </a:lnTo>
                  <a:lnTo>
                    <a:pt x="2455" y="1032"/>
                  </a:lnTo>
                  <a:lnTo>
                    <a:pt x="2437" y="1026"/>
                  </a:lnTo>
                  <a:lnTo>
                    <a:pt x="2418" y="1014"/>
                  </a:lnTo>
                  <a:lnTo>
                    <a:pt x="2412" y="1001"/>
                  </a:lnTo>
                  <a:lnTo>
                    <a:pt x="2406" y="983"/>
                  </a:lnTo>
                  <a:lnTo>
                    <a:pt x="2462" y="983"/>
                  </a:lnTo>
                  <a:lnTo>
                    <a:pt x="2487" y="970"/>
                  </a:lnTo>
                  <a:lnTo>
                    <a:pt x="2499" y="970"/>
                  </a:lnTo>
                  <a:lnTo>
                    <a:pt x="2505" y="976"/>
                  </a:lnTo>
                  <a:lnTo>
                    <a:pt x="2536" y="995"/>
                  </a:lnTo>
                  <a:lnTo>
                    <a:pt x="2536" y="983"/>
                  </a:lnTo>
                  <a:lnTo>
                    <a:pt x="2536" y="970"/>
                  </a:lnTo>
                  <a:lnTo>
                    <a:pt x="2549" y="952"/>
                  </a:lnTo>
                  <a:lnTo>
                    <a:pt x="2561" y="933"/>
                  </a:lnTo>
                  <a:lnTo>
                    <a:pt x="2561" y="921"/>
                  </a:lnTo>
                  <a:lnTo>
                    <a:pt x="2561" y="902"/>
                  </a:lnTo>
                  <a:lnTo>
                    <a:pt x="2543" y="896"/>
                  </a:lnTo>
                  <a:lnTo>
                    <a:pt x="2536" y="896"/>
                  </a:lnTo>
                  <a:lnTo>
                    <a:pt x="2524" y="902"/>
                  </a:lnTo>
                  <a:lnTo>
                    <a:pt x="2536" y="883"/>
                  </a:lnTo>
                  <a:lnTo>
                    <a:pt x="2549" y="858"/>
                  </a:lnTo>
                  <a:lnTo>
                    <a:pt x="2586" y="827"/>
                  </a:lnTo>
                  <a:lnTo>
                    <a:pt x="2598" y="809"/>
                  </a:lnTo>
                  <a:lnTo>
                    <a:pt x="2611" y="784"/>
                  </a:lnTo>
                  <a:lnTo>
                    <a:pt x="2623" y="759"/>
                  </a:lnTo>
                  <a:lnTo>
                    <a:pt x="2630" y="734"/>
                  </a:lnTo>
                  <a:lnTo>
                    <a:pt x="2611" y="728"/>
                  </a:lnTo>
                  <a:lnTo>
                    <a:pt x="2598" y="722"/>
                  </a:lnTo>
                  <a:lnTo>
                    <a:pt x="2586" y="697"/>
                  </a:lnTo>
                  <a:lnTo>
                    <a:pt x="2586" y="672"/>
                  </a:lnTo>
                  <a:lnTo>
                    <a:pt x="2592" y="641"/>
                  </a:lnTo>
                  <a:lnTo>
                    <a:pt x="2567" y="616"/>
                  </a:lnTo>
                  <a:lnTo>
                    <a:pt x="2536" y="597"/>
                  </a:lnTo>
                  <a:lnTo>
                    <a:pt x="2462" y="566"/>
                  </a:lnTo>
                  <a:lnTo>
                    <a:pt x="2381" y="541"/>
                  </a:lnTo>
                  <a:lnTo>
                    <a:pt x="2306" y="535"/>
                  </a:lnTo>
                  <a:lnTo>
                    <a:pt x="2325" y="523"/>
                  </a:lnTo>
                  <a:lnTo>
                    <a:pt x="2344" y="516"/>
                  </a:lnTo>
                  <a:lnTo>
                    <a:pt x="2362" y="516"/>
                  </a:lnTo>
                  <a:lnTo>
                    <a:pt x="2375" y="510"/>
                  </a:lnTo>
                  <a:lnTo>
                    <a:pt x="2362" y="504"/>
                  </a:lnTo>
                  <a:lnTo>
                    <a:pt x="2356" y="492"/>
                  </a:lnTo>
                  <a:lnTo>
                    <a:pt x="2356" y="479"/>
                  </a:lnTo>
                  <a:lnTo>
                    <a:pt x="2356" y="467"/>
                  </a:lnTo>
                  <a:lnTo>
                    <a:pt x="2375" y="448"/>
                  </a:lnTo>
                  <a:lnTo>
                    <a:pt x="2400" y="429"/>
                  </a:lnTo>
                  <a:lnTo>
                    <a:pt x="2381" y="436"/>
                  </a:lnTo>
                  <a:lnTo>
                    <a:pt x="2368" y="442"/>
                  </a:lnTo>
                  <a:lnTo>
                    <a:pt x="2356" y="448"/>
                  </a:lnTo>
                  <a:lnTo>
                    <a:pt x="2337" y="454"/>
                  </a:lnTo>
                  <a:lnTo>
                    <a:pt x="2381" y="423"/>
                  </a:lnTo>
                  <a:lnTo>
                    <a:pt x="2431" y="398"/>
                  </a:lnTo>
                  <a:lnTo>
                    <a:pt x="2487" y="386"/>
                  </a:lnTo>
                  <a:lnTo>
                    <a:pt x="2543" y="380"/>
                  </a:lnTo>
                  <a:lnTo>
                    <a:pt x="2598" y="386"/>
                  </a:lnTo>
                  <a:lnTo>
                    <a:pt x="2654" y="398"/>
                  </a:lnTo>
                  <a:lnTo>
                    <a:pt x="2710" y="411"/>
                  </a:lnTo>
                  <a:lnTo>
                    <a:pt x="2760" y="442"/>
                  </a:lnTo>
                  <a:lnTo>
                    <a:pt x="2810" y="473"/>
                  </a:lnTo>
                  <a:lnTo>
                    <a:pt x="2853" y="510"/>
                  </a:lnTo>
                  <a:lnTo>
                    <a:pt x="2897" y="560"/>
                  </a:lnTo>
                  <a:lnTo>
                    <a:pt x="2928" y="610"/>
                  </a:lnTo>
                  <a:lnTo>
                    <a:pt x="2953" y="666"/>
                  </a:lnTo>
                  <a:lnTo>
                    <a:pt x="2965" y="728"/>
                  </a:lnTo>
                  <a:lnTo>
                    <a:pt x="2971" y="796"/>
                  </a:lnTo>
                  <a:lnTo>
                    <a:pt x="2959" y="871"/>
                  </a:lnTo>
                  <a:lnTo>
                    <a:pt x="2916" y="821"/>
                  </a:lnTo>
                  <a:lnTo>
                    <a:pt x="2884" y="796"/>
                  </a:lnTo>
                  <a:lnTo>
                    <a:pt x="2853" y="778"/>
                  </a:lnTo>
                  <a:lnTo>
                    <a:pt x="2822" y="765"/>
                  </a:lnTo>
                  <a:lnTo>
                    <a:pt x="2810" y="765"/>
                  </a:lnTo>
                  <a:lnTo>
                    <a:pt x="2791" y="771"/>
                  </a:lnTo>
                  <a:lnTo>
                    <a:pt x="2779" y="778"/>
                  </a:lnTo>
                  <a:lnTo>
                    <a:pt x="2766" y="784"/>
                  </a:lnTo>
                  <a:lnTo>
                    <a:pt x="2754" y="802"/>
                  </a:lnTo>
                  <a:lnTo>
                    <a:pt x="2741" y="821"/>
                  </a:lnTo>
                  <a:lnTo>
                    <a:pt x="2735" y="827"/>
                  </a:lnTo>
                  <a:lnTo>
                    <a:pt x="2723" y="827"/>
                  </a:lnTo>
                  <a:lnTo>
                    <a:pt x="2710" y="821"/>
                  </a:lnTo>
                  <a:lnTo>
                    <a:pt x="2704" y="815"/>
                  </a:lnTo>
                  <a:lnTo>
                    <a:pt x="2698" y="821"/>
                  </a:lnTo>
                  <a:lnTo>
                    <a:pt x="2686" y="846"/>
                  </a:lnTo>
                  <a:lnTo>
                    <a:pt x="2686" y="877"/>
                  </a:lnTo>
                  <a:lnTo>
                    <a:pt x="2679" y="902"/>
                  </a:lnTo>
                  <a:lnTo>
                    <a:pt x="2673" y="927"/>
                  </a:lnTo>
                  <a:lnTo>
                    <a:pt x="2686" y="927"/>
                  </a:lnTo>
                  <a:lnTo>
                    <a:pt x="2692" y="933"/>
                  </a:lnTo>
                  <a:lnTo>
                    <a:pt x="2710" y="958"/>
                  </a:lnTo>
                  <a:lnTo>
                    <a:pt x="2723" y="989"/>
                  </a:lnTo>
                  <a:lnTo>
                    <a:pt x="2729" y="1008"/>
                  </a:lnTo>
                  <a:lnTo>
                    <a:pt x="2760" y="995"/>
                  </a:lnTo>
                  <a:lnTo>
                    <a:pt x="2785" y="995"/>
                  </a:lnTo>
                  <a:lnTo>
                    <a:pt x="2810" y="1008"/>
                  </a:lnTo>
                  <a:lnTo>
                    <a:pt x="2828" y="1020"/>
                  </a:lnTo>
                  <a:lnTo>
                    <a:pt x="2866" y="1064"/>
                  </a:lnTo>
                  <a:lnTo>
                    <a:pt x="2891" y="1101"/>
                  </a:lnTo>
                  <a:lnTo>
                    <a:pt x="2891" y="1045"/>
                  </a:lnTo>
                  <a:lnTo>
                    <a:pt x="2884" y="989"/>
                  </a:lnTo>
                  <a:lnTo>
                    <a:pt x="2872" y="945"/>
                  </a:lnTo>
                  <a:lnTo>
                    <a:pt x="2860" y="921"/>
                  </a:lnTo>
                  <a:lnTo>
                    <a:pt x="2847" y="902"/>
                  </a:lnTo>
                  <a:lnTo>
                    <a:pt x="2853" y="902"/>
                  </a:lnTo>
                  <a:lnTo>
                    <a:pt x="2860" y="896"/>
                  </a:lnTo>
                  <a:lnTo>
                    <a:pt x="2878" y="908"/>
                  </a:lnTo>
                  <a:lnTo>
                    <a:pt x="2897" y="921"/>
                  </a:lnTo>
                  <a:lnTo>
                    <a:pt x="2909" y="939"/>
                  </a:lnTo>
                  <a:lnTo>
                    <a:pt x="2922" y="958"/>
                  </a:lnTo>
                  <a:lnTo>
                    <a:pt x="2928" y="995"/>
                  </a:lnTo>
                  <a:lnTo>
                    <a:pt x="2928" y="1039"/>
                  </a:lnTo>
                  <a:lnTo>
                    <a:pt x="2922" y="1076"/>
                  </a:lnTo>
                  <a:lnTo>
                    <a:pt x="2909" y="1119"/>
                  </a:lnTo>
                  <a:lnTo>
                    <a:pt x="2897" y="1163"/>
                  </a:lnTo>
                  <a:lnTo>
                    <a:pt x="2891" y="1206"/>
                  </a:lnTo>
                  <a:lnTo>
                    <a:pt x="2878" y="1287"/>
                  </a:lnTo>
                  <a:lnTo>
                    <a:pt x="2860" y="1356"/>
                  </a:lnTo>
                  <a:lnTo>
                    <a:pt x="2835" y="1424"/>
                  </a:lnTo>
                  <a:lnTo>
                    <a:pt x="2804" y="1486"/>
                  </a:lnTo>
                  <a:lnTo>
                    <a:pt x="2773" y="1542"/>
                  </a:lnTo>
                  <a:lnTo>
                    <a:pt x="2735" y="1592"/>
                  </a:lnTo>
                  <a:lnTo>
                    <a:pt x="2654" y="1704"/>
                  </a:lnTo>
                  <a:lnTo>
                    <a:pt x="2617" y="1722"/>
                  </a:lnTo>
                  <a:lnTo>
                    <a:pt x="2549" y="1747"/>
                  </a:lnTo>
                  <a:lnTo>
                    <a:pt x="2518" y="1760"/>
                  </a:lnTo>
                  <a:lnTo>
                    <a:pt x="2493" y="1766"/>
                  </a:lnTo>
                  <a:lnTo>
                    <a:pt x="2468" y="17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5" name="Freeform 1333"/>
            <p:cNvSpPr>
              <a:spLocks/>
            </p:cNvSpPr>
            <p:nvPr/>
          </p:nvSpPr>
          <p:spPr bwMode="auto">
            <a:xfrm>
              <a:off x="2667" y="3594"/>
              <a:ext cx="68" cy="88"/>
            </a:xfrm>
            <a:custGeom>
              <a:avLst/>
              <a:gdLst>
                <a:gd name="T0" fmla="*/ 0 w 150"/>
                <a:gd name="T1" fmla="*/ 0 h 193"/>
                <a:gd name="T2" fmla="*/ 0 w 150"/>
                <a:gd name="T3" fmla="*/ 0 h 193"/>
                <a:gd name="T4" fmla="*/ 0 w 150"/>
                <a:gd name="T5" fmla="*/ 0 h 193"/>
                <a:gd name="T6" fmla="*/ 0 w 150"/>
                <a:gd name="T7" fmla="*/ 0 h 193"/>
                <a:gd name="T8" fmla="*/ 0 w 150"/>
                <a:gd name="T9" fmla="*/ 0 h 193"/>
                <a:gd name="T10" fmla="*/ 0 w 150"/>
                <a:gd name="T11" fmla="*/ 0 h 193"/>
                <a:gd name="T12" fmla="*/ 0 w 150"/>
                <a:gd name="T13" fmla="*/ 0 h 193"/>
                <a:gd name="T14" fmla="*/ 0 w 150"/>
                <a:gd name="T15" fmla="*/ 0 h 193"/>
                <a:gd name="T16" fmla="*/ 0 w 150"/>
                <a:gd name="T17" fmla="*/ 0 h 193"/>
                <a:gd name="T18" fmla="*/ 0 w 150"/>
                <a:gd name="T19" fmla="*/ 0 h 193"/>
                <a:gd name="T20" fmla="*/ 0 w 150"/>
                <a:gd name="T21" fmla="*/ 0 h 193"/>
                <a:gd name="T22" fmla="*/ 0 w 150"/>
                <a:gd name="T23" fmla="*/ 0 h 193"/>
                <a:gd name="T24" fmla="*/ 0 w 150"/>
                <a:gd name="T25" fmla="*/ 0 h 193"/>
                <a:gd name="T26" fmla="*/ 0 w 150"/>
                <a:gd name="T27" fmla="*/ 0 h 193"/>
                <a:gd name="T28" fmla="*/ 0 w 150"/>
                <a:gd name="T29" fmla="*/ 0 h 193"/>
                <a:gd name="T30" fmla="*/ 0 w 150"/>
                <a:gd name="T31" fmla="*/ 0 h 193"/>
                <a:gd name="T32" fmla="*/ 0 w 150"/>
                <a:gd name="T33" fmla="*/ 0 h 193"/>
                <a:gd name="T34" fmla="*/ 0 w 150"/>
                <a:gd name="T35" fmla="*/ 0 h 193"/>
                <a:gd name="T36" fmla="*/ 0 w 150"/>
                <a:gd name="T37" fmla="*/ 0 h 193"/>
                <a:gd name="T38" fmla="*/ 0 w 150"/>
                <a:gd name="T39" fmla="*/ 0 h 193"/>
                <a:gd name="T40" fmla="*/ 0 w 150"/>
                <a:gd name="T41" fmla="*/ 0 h 193"/>
                <a:gd name="T42" fmla="*/ 0 w 150"/>
                <a:gd name="T43" fmla="*/ 0 h 193"/>
                <a:gd name="T44" fmla="*/ 0 w 150"/>
                <a:gd name="T45" fmla="*/ 0 h 193"/>
                <a:gd name="T46" fmla="*/ 0 w 150"/>
                <a:gd name="T47" fmla="*/ 0 h 193"/>
                <a:gd name="T48" fmla="*/ 0 w 150"/>
                <a:gd name="T49" fmla="*/ 0 h 193"/>
                <a:gd name="T50" fmla="*/ 0 w 150"/>
                <a:gd name="T51" fmla="*/ 0 h 193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50"/>
                <a:gd name="T79" fmla="*/ 0 h 193"/>
                <a:gd name="T80" fmla="*/ 150 w 150"/>
                <a:gd name="T81" fmla="*/ 193 h 193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50" h="193">
                  <a:moveTo>
                    <a:pt x="137" y="125"/>
                  </a:moveTo>
                  <a:lnTo>
                    <a:pt x="137" y="125"/>
                  </a:lnTo>
                  <a:lnTo>
                    <a:pt x="119" y="162"/>
                  </a:lnTo>
                  <a:lnTo>
                    <a:pt x="87" y="181"/>
                  </a:lnTo>
                  <a:lnTo>
                    <a:pt x="63" y="193"/>
                  </a:lnTo>
                  <a:lnTo>
                    <a:pt x="44" y="193"/>
                  </a:lnTo>
                  <a:lnTo>
                    <a:pt x="31" y="187"/>
                  </a:lnTo>
                  <a:lnTo>
                    <a:pt x="19" y="181"/>
                  </a:lnTo>
                  <a:lnTo>
                    <a:pt x="13" y="168"/>
                  </a:lnTo>
                  <a:lnTo>
                    <a:pt x="0" y="137"/>
                  </a:lnTo>
                  <a:lnTo>
                    <a:pt x="0" y="106"/>
                  </a:lnTo>
                  <a:lnTo>
                    <a:pt x="13" y="69"/>
                  </a:lnTo>
                  <a:lnTo>
                    <a:pt x="31" y="31"/>
                  </a:lnTo>
                  <a:lnTo>
                    <a:pt x="63" y="13"/>
                  </a:lnTo>
                  <a:lnTo>
                    <a:pt x="87" y="0"/>
                  </a:lnTo>
                  <a:lnTo>
                    <a:pt x="106" y="7"/>
                  </a:lnTo>
                  <a:lnTo>
                    <a:pt x="119" y="7"/>
                  </a:lnTo>
                  <a:lnTo>
                    <a:pt x="131" y="13"/>
                  </a:lnTo>
                  <a:lnTo>
                    <a:pt x="137" y="25"/>
                  </a:lnTo>
                  <a:lnTo>
                    <a:pt x="150" y="56"/>
                  </a:lnTo>
                  <a:lnTo>
                    <a:pt x="150" y="94"/>
                  </a:lnTo>
                  <a:lnTo>
                    <a:pt x="137" y="125"/>
                  </a:lnTo>
                  <a:close/>
                </a:path>
              </a:pathLst>
            </a:custGeom>
            <a:solidFill>
              <a:srgbClr val="DCF1F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962" name="Group 367"/>
          <p:cNvGrpSpPr>
            <a:grpSpLocks/>
          </p:cNvGrpSpPr>
          <p:nvPr/>
        </p:nvGrpSpPr>
        <p:grpSpPr bwMode="auto">
          <a:xfrm>
            <a:off x="5364163" y="3644900"/>
            <a:ext cx="3095625" cy="2881313"/>
            <a:chOff x="4740" y="3294"/>
            <a:chExt cx="1020" cy="1026"/>
          </a:xfrm>
        </p:grpSpPr>
        <p:sp>
          <p:nvSpPr>
            <p:cNvPr id="40974" name="Freeform 2476"/>
            <p:cNvSpPr>
              <a:spLocks/>
            </p:cNvSpPr>
            <p:nvPr/>
          </p:nvSpPr>
          <p:spPr bwMode="auto">
            <a:xfrm>
              <a:off x="5053" y="3360"/>
              <a:ext cx="589" cy="800"/>
            </a:xfrm>
            <a:custGeom>
              <a:avLst/>
              <a:gdLst>
                <a:gd name="T0" fmla="*/ 1 w 1171"/>
                <a:gd name="T1" fmla="*/ 0 h 1781"/>
                <a:gd name="T2" fmla="*/ 1 w 1171"/>
                <a:gd name="T3" fmla="*/ 0 h 1781"/>
                <a:gd name="T4" fmla="*/ 1 w 1171"/>
                <a:gd name="T5" fmla="*/ 0 h 1781"/>
                <a:gd name="T6" fmla="*/ 1 w 1171"/>
                <a:gd name="T7" fmla="*/ 0 h 1781"/>
                <a:gd name="T8" fmla="*/ 1 w 1171"/>
                <a:gd name="T9" fmla="*/ 0 h 1781"/>
                <a:gd name="T10" fmla="*/ 1 w 1171"/>
                <a:gd name="T11" fmla="*/ 0 h 1781"/>
                <a:gd name="T12" fmla="*/ 1 w 1171"/>
                <a:gd name="T13" fmla="*/ 0 h 1781"/>
                <a:gd name="T14" fmla="*/ 1 w 1171"/>
                <a:gd name="T15" fmla="*/ 0 h 1781"/>
                <a:gd name="T16" fmla="*/ 1 w 1171"/>
                <a:gd name="T17" fmla="*/ 0 h 1781"/>
                <a:gd name="T18" fmla="*/ 1 w 1171"/>
                <a:gd name="T19" fmla="*/ 0 h 1781"/>
                <a:gd name="T20" fmla="*/ 1 w 1171"/>
                <a:gd name="T21" fmla="*/ 0 h 1781"/>
                <a:gd name="T22" fmla="*/ 0 w 1171"/>
                <a:gd name="T23" fmla="*/ 0 h 1781"/>
                <a:gd name="T24" fmla="*/ 1 w 1171"/>
                <a:gd name="T25" fmla="*/ 0 h 1781"/>
                <a:gd name="T26" fmla="*/ 1 w 1171"/>
                <a:gd name="T27" fmla="*/ 0 h 1781"/>
                <a:gd name="T28" fmla="*/ 1 w 1171"/>
                <a:gd name="T29" fmla="*/ 0 h 1781"/>
                <a:gd name="T30" fmla="*/ 1 w 1171"/>
                <a:gd name="T31" fmla="*/ 0 h 1781"/>
                <a:gd name="T32" fmla="*/ 1 w 1171"/>
                <a:gd name="T33" fmla="*/ 0 h 1781"/>
                <a:gd name="T34" fmla="*/ 1 w 1171"/>
                <a:gd name="T35" fmla="*/ 0 h 1781"/>
                <a:gd name="T36" fmla="*/ 1 w 1171"/>
                <a:gd name="T37" fmla="*/ 0 h 1781"/>
                <a:gd name="T38" fmla="*/ 1 w 1171"/>
                <a:gd name="T39" fmla="*/ 0 h 1781"/>
                <a:gd name="T40" fmla="*/ 1 w 1171"/>
                <a:gd name="T41" fmla="*/ 0 h 1781"/>
                <a:gd name="T42" fmla="*/ 1 w 1171"/>
                <a:gd name="T43" fmla="*/ 0 h 1781"/>
                <a:gd name="T44" fmla="*/ 1 w 1171"/>
                <a:gd name="T45" fmla="*/ 0 h 1781"/>
                <a:gd name="T46" fmla="*/ 1 w 1171"/>
                <a:gd name="T47" fmla="*/ 0 h 1781"/>
                <a:gd name="T48" fmla="*/ 1 w 1171"/>
                <a:gd name="T49" fmla="*/ 0 h 1781"/>
                <a:gd name="T50" fmla="*/ 1 w 1171"/>
                <a:gd name="T51" fmla="*/ 0 h 1781"/>
                <a:gd name="T52" fmla="*/ 1 w 1171"/>
                <a:gd name="T53" fmla="*/ 0 h 1781"/>
                <a:gd name="T54" fmla="*/ 1 w 1171"/>
                <a:gd name="T55" fmla="*/ 0 h 1781"/>
                <a:gd name="T56" fmla="*/ 1 w 1171"/>
                <a:gd name="T57" fmla="*/ 0 h 1781"/>
                <a:gd name="T58" fmla="*/ 1 w 1171"/>
                <a:gd name="T59" fmla="*/ 0 h 1781"/>
                <a:gd name="T60" fmla="*/ 1 w 1171"/>
                <a:gd name="T61" fmla="*/ 0 h 1781"/>
                <a:gd name="T62" fmla="*/ 1 w 1171"/>
                <a:gd name="T63" fmla="*/ 0 h 1781"/>
                <a:gd name="T64" fmla="*/ 1 w 1171"/>
                <a:gd name="T65" fmla="*/ 0 h 1781"/>
                <a:gd name="T66" fmla="*/ 1 w 1171"/>
                <a:gd name="T67" fmla="*/ 0 h 1781"/>
                <a:gd name="T68" fmla="*/ 1 w 1171"/>
                <a:gd name="T69" fmla="*/ 0 h 1781"/>
                <a:gd name="T70" fmla="*/ 1 w 1171"/>
                <a:gd name="T71" fmla="*/ 0 h 1781"/>
                <a:gd name="T72" fmla="*/ 1 w 1171"/>
                <a:gd name="T73" fmla="*/ 0 h 1781"/>
                <a:gd name="T74" fmla="*/ 1 w 1171"/>
                <a:gd name="T75" fmla="*/ 0 h 1781"/>
                <a:gd name="T76" fmla="*/ 1 w 1171"/>
                <a:gd name="T77" fmla="*/ 0 h 1781"/>
                <a:gd name="T78" fmla="*/ 1 w 1171"/>
                <a:gd name="T79" fmla="*/ 0 h 1781"/>
                <a:gd name="T80" fmla="*/ 1 w 1171"/>
                <a:gd name="T81" fmla="*/ 0 h 178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71"/>
                <a:gd name="T124" fmla="*/ 0 h 1781"/>
                <a:gd name="T125" fmla="*/ 1171 w 1171"/>
                <a:gd name="T126" fmla="*/ 1781 h 178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71" h="1781">
                  <a:moveTo>
                    <a:pt x="635" y="0"/>
                  </a:moveTo>
                  <a:lnTo>
                    <a:pt x="635" y="0"/>
                  </a:lnTo>
                  <a:lnTo>
                    <a:pt x="616" y="25"/>
                  </a:lnTo>
                  <a:lnTo>
                    <a:pt x="592" y="43"/>
                  </a:lnTo>
                  <a:lnTo>
                    <a:pt x="530" y="80"/>
                  </a:lnTo>
                  <a:lnTo>
                    <a:pt x="469" y="105"/>
                  </a:lnTo>
                  <a:lnTo>
                    <a:pt x="401" y="129"/>
                  </a:lnTo>
                  <a:lnTo>
                    <a:pt x="327" y="154"/>
                  </a:lnTo>
                  <a:lnTo>
                    <a:pt x="265" y="185"/>
                  </a:lnTo>
                  <a:lnTo>
                    <a:pt x="210" y="222"/>
                  </a:lnTo>
                  <a:lnTo>
                    <a:pt x="185" y="246"/>
                  </a:lnTo>
                  <a:lnTo>
                    <a:pt x="167" y="271"/>
                  </a:lnTo>
                  <a:lnTo>
                    <a:pt x="148" y="296"/>
                  </a:lnTo>
                  <a:lnTo>
                    <a:pt x="142" y="327"/>
                  </a:lnTo>
                  <a:lnTo>
                    <a:pt x="123" y="388"/>
                  </a:lnTo>
                  <a:lnTo>
                    <a:pt x="99" y="511"/>
                  </a:lnTo>
                  <a:lnTo>
                    <a:pt x="62" y="684"/>
                  </a:lnTo>
                  <a:lnTo>
                    <a:pt x="25" y="856"/>
                  </a:lnTo>
                  <a:lnTo>
                    <a:pt x="13" y="943"/>
                  </a:lnTo>
                  <a:lnTo>
                    <a:pt x="6" y="1041"/>
                  </a:lnTo>
                  <a:lnTo>
                    <a:pt x="0" y="1146"/>
                  </a:lnTo>
                  <a:lnTo>
                    <a:pt x="6" y="1251"/>
                  </a:lnTo>
                  <a:lnTo>
                    <a:pt x="19" y="1355"/>
                  </a:lnTo>
                  <a:lnTo>
                    <a:pt x="43" y="1448"/>
                  </a:lnTo>
                  <a:lnTo>
                    <a:pt x="62" y="1497"/>
                  </a:lnTo>
                  <a:lnTo>
                    <a:pt x="80" y="1540"/>
                  </a:lnTo>
                  <a:lnTo>
                    <a:pt x="105" y="1583"/>
                  </a:lnTo>
                  <a:lnTo>
                    <a:pt x="136" y="1620"/>
                  </a:lnTo>
                  <a:lnTo>
                    <a:pt x="185" y="1670"/>
                  </a:lnTo>
                  <a:lnTo>
                    <a:pt x="253" y="1713"/>
                  </a:lnTo>
                  <a:lnTo>
                    <a:pt x="321" y="1750"/>
                  </a:lnTo>
                  <a:lnTo>
                    <a:pt x="401" y="1768"/>
                  </a:lnTo>
                  <a:lnTo>
                    <a:pt x="475" y="1781"/>
                  </a:lnTo>
                  <a:lnTo>
                    <a:pt x="555" y="1781"/>
                  </a:lnTo>
                  <a:lnTo>
                    <a:pt x="629" y="1774"/>
                  </a:lnTo>
                  <a:lnTo>
                    <a:pt x="703" y="1750"/>
                  </a:lnTo>
                  <a:lnTo>
                    <a:pt x="770" y="1719"/>
                  </a:lnTo>
                  <a:lnTo>
                    <a:pt x="850" y="1682"/>
                  </a:lnTo>
                  <a:lnTo>
                    <a:pt x="894" y="1657"/>
                  </a:lnTo>
                  <a:lnTo>
                    <a:pt x="931" y="1633"/>
                  </a:lnTo>
                  <a:lnTo>
                    <a:pt x="961" y="1608"/>
                  </a:lnTo>
                  <a:lnTo>
                    <a:pt x="980" y="1583"/>
                  </a:lnTo>
                  <a:lnTo>
                    <a:pt x="986" y="1565"/>
                  </a:lnTo>
                  <a:lnTo>
                    <a:pt x="986" y="1540"/>
                  </a:lnTo>
                  <a:lnTo>
                    <a:pt x="980" y="1497"/>
                  </a:lnTo>
                  <a:lnTo>
                    <a:pt x="974" y="1448"/>
                  </a:lnTo>
                  <a:lnTo>
                    <a:pt x="968" y="1405"/>
                  </a:lnTo>
                  <a:lnTo>
                    <a:pt x="968" y="1355"/>
                  </a:lnTo>
                  <a:lnTo>
                    <a:pt x="974" y="1319"/>
                  </a:lnTo>
                  <a:lnTo>
                    <a:pt x="986" y="1282"/>
                  </a:lnTo>
                  <a:lnTo>
                    <a:pt x="1011" y="1238"/>
                  </a:lnTo>
                  <a:lnTo>
                    <a:pt x="1103" y="1084"/>
                  </a:lnTo>
                  <a:lnTo>
                    <a:pt x="1140" y="1010"/>
                  </a:lnTo>
                  <a:lnTo>
                    <a:pt x="1152" y="967"/>
                  </a:lnTo>
                  <a:lnTo>
                    <a:pt x="1159" y="924"/>
                  </a:lnTo>
                  <a:lnTo>
                    <a:pt x="1171" y="838"/>
                  </a:lnTo>
                  <a:lnTo>
                    <a:pt x="1171" y="752"/>
                  </a:lnTo>
                  <a:lnTo>
                    <a:pt x="1165" y="665"/>
                  </a:lnTo>
                  <a:lnTo>
                    <a:pt x="1146" y="579"/>
                  </a:lnTo>
                  <a:lnTo>
                    <a:pt x="1122" y="499"/>
                  </a:lnTo>
                  <a:lnTo>
                    <a:pt x="1091" y="431"/>
                  </a:lnTo>
                  <a:lnTo>
                    <a:pt x="1048" y="364"/>
                  </a:lnTo>
                  <a:lnTo>
                    <a:pt x="1005" y="302"/>
                  </a:lnTo>
                  <a:lnTo>
                    <a:pt x="949" y="246"/>
                  </a:lnTo>
                  <a:lnTo>
                    <a:pt x="887" y="191"/>
                  </a:lnTo>
                  <a:lnTo>
                    <a:pt x="826" y="148"/>
                  </a:lnTo>
                  <a:lnTo>
                    <a:pt x="758" y="105"/>
                  </a:lnTo>
                  <a:lnTo>
                    <a:pt x="709" y="80"/>
                  </a:lnTo>
                  <a:lnTo>
                    <a:pt x="659" y="68"/>
                  </a:lnTo>
                  <a:lnTo>
                    <a:pt x="616" y="49"/>
                  </a:lnTo>
                  <a:lnTo>
                    <a:pt x="567" y="31"/>
                  </a:lnTo>
                  <a:lnTo>
                    <a:pt x="63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75" name="Freeform 2477"/>
            <p:cNvSpPr>
              <a:spLocks/>
            </p:cNvSpPr>
            <p:nvPr/>
          </p:nvSpPr>
          <p:spPr bwMode="auto">
            <a:xfrm>
              <a:off x="5221" y="3430"/>
              <a:ext cx="368" cy="694"/>
            </a:xfrm>
            <a:custGeom>
              <a:avLst/>
              <a:gdLst>
                <a:gd name="T0" fmla="*/ 0 w 733"/>
                <a:gd name="T1" fmla="*/ 0 h 1547"/>
                <a:gd name="T2" fmla="*/ 1 w 733"/>
                <a:gd name="T3" fmla="*/ 0 h 1547"/>
                <a:gd name="T4" fmla="*/ 1 w 733"/>
                <a:gd name="T5" fmla="*/ 0 h 1547"/>
                <a:gd name="T6" fmla="*/ 1 w 733"/>
                <a:gd name="T7" fmla="*/ 0 h 1547"/>
                <a:gd name="T8" fmla="*/ 1 w 733"/>
                <a:gd name="T9" fmla="*/ 0 h 1547"/>
                <a:gd name="T10" fmla="*/ 1 w 733"/>
                <a:gd name="T11" fmla="*/ 0 h 1547"/>
                <a:gd name="T12" fmla="*/ 1 w 733"/>
                <a:gd name="T13" fmla="*/ 0 h 1547"/>
                <a:gd name="T14" fmla="*/ 1 w 733"/>
                <a:gd name="T15" fmla="*/ 0 h 1547"/>
                <a:gd name="T16" fmla="*/ 1 w 733"/>
                <a:gd name="T17" fmla="*/ 0 h 1547"/>
                <a:gd name="T18" fmla="*/ 1 w 733"/>
                <a:gd name="T19" fmla="*/ 0 h 1547"/>
                <a:gd name="T20" fmla="*/ 1 w 733"/>
                <a:gd name="T21" fmla="*/ 0 h 1547"/>
                <a:gd name="T22" fmla="*/ 1 w 733"/>
                <a:gd name="T23" fmla="*/ 0 h 1547"/>
                <a:gd name="T24" fmla="*/ 1 w 733"/>
                <a:gd name="T25" fmla="*/ 0 h 1547"/>
                <a:gd name="T26" fmla="*/ 1 w 733"/>
                <a:gd name="T27" fmla="*/ 0 h 1547"/>
                <a:gd name="T28" fmla="*/ 1 w 733"/>
                <a:gd name="T29" fmla="*/ 0 h 1547"/>
                <a:gd name="T30" fmla="*/ 1 w 733"/>
                <a:gd name="T31" fmla="*/ 0 h 1547"/>
                <a:gd name="T32" fmla="*/ 1 w 733"/>
                <a:gd name="T33" fmla="*/ 0 h 1547"/>
                <a:gd name="T34" fmla="*/ 1 w 733"/>
                <a:gd name="T35" fmla="*/ 0 h 1547"/>
                <a:gd name="T36" fmla="*/ 1 w 733"/>
                <a:gd name="T37" fmla="*/ 0 h 1547"/>
                <a:gd name="T38" fmla="*/ 1 w 733"/>
                <a:gd name="T39" fmla="*/ 0 h 1547"/>
                <a:gd name="T40" fmla="*/ 1 w 733"/>
                <a:gd name="T41" fmla="*/ 0 h 1547"/>
                <a:gd name="T42" fmla="*/ 1 w 733"/>
                <a:gd name="T43" fmla="*/ 0 h 1547"/>
                <a:gd name="T44" fmla="*/ 1 w 733"/>
                <a:gd name="T45" fmla="*/ 0 h 1547"/>
                <a:gd name="T46" fmla="*/ 1 w 733"/>
                <a:gd name="T47" fmla="*/ 0 h 1547"/>
                <a:gd name="T48" fmla="*/ 1 w 733"/>
                <a:gd name="T49" fmla="*/ 0 h 1547"/>
                <a:gd name="T50" fmla="*/ 1 w 733"/>
                <a:gd name="T51" fmla="*/ 0 h 1547"/>
                <a:gd name="T52" fmla="*/ 1 w 733"/>
                <a:gd name="T53" fmla="*/ 0 h 1547"/>
                <a:gd name="T54" fmla="*/ 1 w 733"/>
                <a:gd name="T55" fmla="*/ 0 h 1547"/>
                <a:gd name="T56" fmla="*/ 1 w 733"/>
                <a:gd name="T57" fmla="*/ 0 h 1547"/>
                <a:gd name="T58" fmla="*/ 1 w 733"/>
                <a:gd name="T59" fmla="*/ 0 h 1547"/>
                <a:gd name="T60" fmla="*/ 1 w 733"/>
                <a:gd name="T61" fmla="*/ 0 h 1547"/>
                <a:gd name="T62" fmla="*/ 1 w 733"/>
                <a:gd name="T63" fmla="*/ 0 h 1547"/>
                <a:gd name="T64" fmla="*/ 1 w 733"/>
                <a:gd name="T65" fmla="*/ 0 h 1547"/>
                <a:gd name="T66" fmla="*/ 1 w 733"/>
                <a:gd name="T67" fmla="*/ 0 h 1547"/>
                <a:gd name="T68" fmla="*/ 1 w 733"/>
                <a:gd name="T69" fmla="*/ 0 h 1547"/>
                <a:gd name="T70" fmla="*/ 1 w 733"/>
                <a:gd name="T71" fmla="*/ 0 h 1547"/>
                <a:gd name="T72" fmla="*/ 1 w 733"/>
                <a:gd name="T73" fmla="*/ 0 h 1547"/>
                <a:gd name="T74" fmla="*/ 1 w 733"/>
                <a:gd name="T75" fmla="*/ 0 h 1547"/>
                <a:gd name="T76" fmla="*/ 1 w 733"/>
                <a:gd name="T77" fmla="*/ 0 h 1547"/>
                <a:gd name="T78" fmla="*/ 1 w 733"/>
                <a:gd name="T79" fmla="*/ 0 h 1547"/>
                <a:gd name="T80" fmla="*/ 1 w 733"/>
                <a:gd name="T81" fmla="*/ 0 h 1547"/>
                <a:gd name="T82" fmla="*/ 1 w 733"/>
                <a:gd name="T83" fmla="*/ 0 h 1547"/>
                <a:gd name="T84" fmla="*/ 1 w 733"/>
                <a:gd name="T85" fmla="*/ 0 h 1547"/>
                <a:gd name="T86" fmla="*/ 1 w 733"/>
                <a:gd name="T87" fmla="*/ 0 h 1547"/>
                <a:gd name="T88" fmla="*/ 1 w 733"/>
                <a:gd name="T89" fmla="*/ 0 h 1547"/>
                <a:gd name="T90" fmla="*/ 1 w 733"/>
                <a:gd name="T91" fmla="*/ 0 h 1547"/>
                <a:gd name="T92" fmla="*/ 1 w 733"/>
                <a:gd name="T93" fmla="*/ 0 h 1547"/>
                <a:gd name="T94" fmla="*/ 1 w 733"/>
                <a:gd name="T95" fmla="*/ 0 h 1547"/>
                <a:gd name="T96" fmla="*/ 1 w 733"/>
                <a:gd name="T97" fmla="*/ 0 h 1547"/>
                <a:gd name="T98" fmla="*/ 1 w 733"/>
                <a:gd name="T99" fmla="*/ 0 h 1547"/>
                <a:gd name="T100" fmla="*/ 1 w 733"/>
                <a:gd name="T101" fmla="*/ 0 h 1547"/>
                <a:gd name="T102" fmla="*/ 1 w 733"/>
                <a:gd name="T103" fmla="*/ 0 h 1547"/>
                <a:gd name="T104" fmla="*/ 1 w 733"/>
                <a:gd name="T105" fmla="*/ 0 h 1547"/>
                <a:gd name="T106" fmla="*/ 1 w 733"/>
                <a:gd name="T107" fmla="*/ 0 h 1547"/>
                <a:gd name="T108" fmla="*/ 1 w 733"/>
                <a:gd name="T109" fmla="*/ 0 h 1547"/>
                <a:gd name="T110" fmla="*/ 1 w 733"/>
                <a:gd name="T111" fmla="*/ 0 h 1547"/>
                <a:gd name="T112" fmla="*/ 1 w 733"/>
                <a:gd name="T113" fmla="*/ 0 h 1547"/>
                <a:gd name="T114" fmla="*/ 1 w 733"/>
                <a:gd name="T115" fmla="*/ 0 h 1547"/>
                <a:gd name="T116" fmla="*/ 1 w 733"/>
                <a:gd name="T117" fmla="*/ 0 h 1547"/>
                <a:gd name="T118" fmla="*/ 0 w 733"/>
                <a:gd name="T119" fmla="*/ 0 h 1547"/>
                <a:gd name="T120" fmla="*/ 0 w 733"/>
                <a:gd name="T121" fmla="*/ 0 h 1547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733"/>
                <a:gd name="T184" fmla="*/ 0 h 1547"/>
                <a:gd name="T185" fmla="*/ 733 w 733"/>
                <a:gd name="T186" fmla="*/ 1547 h 1547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733" h="1547">
                  <a:moveTo>
                    <a:pt x="0" y="789"/>
                  </a:moveTo>
                  <a:lnTo>
                    <a:pt x="0" y="789"/>
                  </a:lnTo>
                  <a:lnTo>
                    <a:pt x="12" y="746"/>
                  </a:lnTo>
                  <a:lnTo>
                    <a:pt x="25" y="702"/>
                  </a:lnTo>
                  <a:lnTo>
                    <a:pt x="37" y="653"/>
                  </a:lnTo>
                  <a:lnTo>
                    <a:pt x="43" y="610"/>
                  </a:lnTo>
                  <a:lnTo>
                    <a:pt x="43" y="567"/>
                  </a:lnTo>
                  <a:lnTo>
                    <a:pt x="43" y="524"/>
                  </a:lnTo>
                  <a:lnTo>
                    <a:pt x="43" y="481"/>
                  </a:lnTo>
                  <a:lnTo>
                    <a:pt x="43" y="444"/>
                  </a:lnTo>
                  <a:lnTo>
                    <a:pt x="55" y="388"/>
                  </a:lnTo>
                  <a:lnTo>
                    <a:pt x="74" y="327"/>
                  </a:lnTo>
                  <a:lnTo>
                    <a:pt x="99" y="277"/>
                  </a:lnTo>
                  <a:lnTo>
                    <a:pt x="123" y="222"/>
                  </a:lnTo>
                  <a:lnTo>
                    <a:pt x="172" y="136"/>
                  </a:lnTo>
                  <a:lnTo>
                    <a:pt x="197" y="99"/>
                  </a:lnTo>
                  <a:lnTo>
                    <a:pt x="222" y="68"/>
                  </a:lnTo>
                  <a:lnTo>
                    <a:pt x="253" y="43"/>
                  </a:lnTo>
                  <a:lnTo>
                    <a:pt x="290" y="25"/>
                  </a:lnTo>
                  <a:lnTo>
                    <a:pt x="333" y="6"/>
                  </a:lnTo>
                  <a:lnTo>
                    <a:pt x="388" y="0"/>
                  </a:lnTo>
                  <a:lnTo>
                    <a:pt x="419" y="25"/>
                  </a:lnTo>
                  <a:lnTo>
                    <a:pt x="450" y="55"/>
                  </a:lnTo>
                  <a:lnTo>
                    <a:pt x="505" y="123"/>
                  </a:lnTo>
                  <a:lnTo>
                    <a:pt x="554" y="197"/>
                  </a:lnTo>
                  <a:lnTo>
                    <a:pt x="585" y="228"/>
                  </a:lnTo>
                  <a:lnTo>
                    <a:pt x="616" y="265"/>
                  </a:lnTo>
                  <a:lnTo>
                    <a:pt x="622" y="283"/>
                  </a:lnTo>
                  <a:lnTo>
                    <a:pt x="635" y="302"/>
                  </a:lnTo>
                  <a:lnTo>
                    <a:pt x="665" y="314"/>
                  </a:lnTo>
                  <a:lnTo>
                    <a:pt x="653" y="345"/>
                  </a:lnTo>
                  <a:lnTo>
                    <a:pt x="665" y="357"/>
                  </a:lnTo>
                  <a:lnTo>
                    <a:pt x="678" y="357"/>
                  </a:lnTo>
                  <a:lnTo>
                    <a:pt x="708" y="357"/>
                  </a:lnTo>
                  <a:lnTo>
                    <a:pt x="721" y="351"/>
                  </a:lnTo>
                  <a:lnTo>
                    <a:pt x="727" y="357"/>
                  </a:lnTo>
                  <a:lnTo>
                    <a:pt x="733" y="376"/>
                  </a:lnTo>
                  <a:lnTo>
                    <a:pt x="733" y="407"/>
                  </a:lnTo>
                  <a:lnTo>
                    <a:pt x="684" y="401"/>
                  </a:lnTo>
                  <a:lnTo>
                    <a:pt x="641" y="407"/>
                  </a:lnTo>
                  <a:lnTo>
                    <a:pt x="604" y="419"/>
                  </a:lnTo>
                  <a:lnTo>
                    <a:pt x="579" y="444"/>
                  </a:lnTo>
                  <a:lnTo>
                    <a:pt x="530" y="493"/>
                  </a:lnTo>
                  <a:lnTo>
                    <a:pt x="505" y="511"/>
                  </a:lnTo>
                  <a:lnTo>
                    <a:pt x="468" y="530"/>
                  </a:lnTo>
                  <a:lnTo>
                    <a:pt x="481" y="665"/>
                  </a:lnTo>
                  <a:lnTo>
                    <a:pt x="505" y="826"/>
                  </a:lnTo>
                  <a:lnTo>
                    <a:pt x="536" y="949"/>
                  </a:lnTo>
                  <a:lnTo>
                    <a:pt x="548" y="986"/>
                  </a:lnTo>
                  <a:lnTo>
                    <a:pt x="554" y="992"/>
                  </a:lnTo>
                  <a:lnTo>
                    <a:pt x="561" y="998"/>
                  </a:lnTo>
                  <a:lnTo>
                    <a:pt x="604" y="992"/>
                  </a:lnTo>
                  <a:lnTo>
                    <a:pt x="616" y="986"/>
                  </a:lnTo>
                  <a:lnTo>
                    <a:pt x="622" y="1023"/>
                  </a:lnTo>
                  <a:lnTo>
                    <a:pt x="622" y="1047"/>
                  </a:lnTo>
                  <a:lnTo>
                    <a:pt x="610" y="1072"/>
                  </a:lnTo>
                  <a:lnTo>
                    <a:pt x="585" y="1091"/>
                  </a:lnTo>
                  <a:lnTo>
                    <a:pt x="561" y="1097"/>
                  </a:lnTo>
                  <a:lnTo>
                    <a:pt x="536" y="1097"/>
                  </a:lnTo>
                  <a:lnTo>
                    <a:pt x="499" y="1084"/>
                  </a:lnTo>
                  <a:lnTo>
                    <a:pt x="462" y="1072"/>
                  </a:lnTo>
                  <a:lnTo>
                    <a:pt x="431" y="1078"/>
                  </a:lnTo>
                  <a:lnTo>
                    <a:pt x="407" y="1078"/>
                  </a:lnTo>
                  <a:lnTo>
                    <a:pt x="388" y="1091"/>
                  </a:lnTo>
                  <a:lnTo>
                    <a:pt x="376" y="1103"/>
                  </a:lnTo>
                  <a:lnTo>
                    <a:pt x="370" y="1121"/>
                  </a:lnTo>
                  <a:lnTo>
                    <a:pt x="376" y="1134"/>
                  </a:lnTo>
                  <a:lnTo>
                    <a:pt x="388" y="1146"/>
                  </a:lnTo>
                  <a:lnTo>
                    <a:pt x="407" y="1158"/>
                  </a:lnTo>
                  <a:lnTo>
                    <a:pt x="437" y="1171"/>
                  </a:lnTo>
                  <a:lnTo>
                    <a:pt x="468" y="1177"/>
                  </a:lnTo>
                  <a:lnTo>
                    <a:pt x="468" y="1201"/>
                  </a:lnTo>
                  <a:lnTo>
                    <a:pt x="474" y="1220"/>
                  </a:lnTo>
                  <a:lnTo>
                    <a:pt x="487" y="1238"/>
                  </a:lnTo>
                  <a:lnTo>
                    <a:pt x="505" y="1251"/>
                  </a:lnTo>
                  <a:lnTo>
                    <a:pt x="548" y="1282"/>
                  </a:lnTo>
                  <a:lnTo>
                    <a:pt x="591" y="1319"/>
                  </a:lnTo>
                  <a:lnTo>
                    <a:pt x="585" y="1374"/>
                  </a:lnTo>
                  <a:lnTo>
                    <a:pt x="573" y="1417"/>
                  </a:lnTo>
                  <a:lnTo>
                    <a:pt x="548" y="1454"/>
                  </a:lnTo>
                  <a:lnTo>
                    <a:pt x="524" y="1485"/>
                  </a:lnTo>
                  <a:lnTo>
                    <a:pt x="493" y="1510"/>
                  </a:lnTo>
                  <a:lnTo>
                    <a:pt x="456" y="1528"/>
                  </a:lnTo>
                  <a:lnTo>
                    <a:pt x="413" y="1540"/>
                  </a:lnTo>
                  <a:lnTo>
                    <a:pt x="370" y="1547"/>
                  </a:lnTo>
                  <a:lnTo>
                    <a:pt x="333" y="1547"/>
                  </a:lnTo>
                  <a:lnTo>
                    <a:pt x="290" y="1540"/>
                  </a:lnTo>
                  <a:lnTo>
                    <a:pt x="246" y="1522"/>
                  </a:lnTo>
                  <a:lnTo>
                    <a:pt x="209" y="1503"/>
                  </a:lnTo>
                  <a:lnTo>
                    <a:pt x="179" y="1473"/>
                  </a:lnTo>
                  <a:lnTo>
                    <a:pt x="148" y="1436"/>
                  </a:lnTo>
                  <a:lnTo>
                    <a:pt x="123" y="1393"/>
                  </a:lnTo>
                  <a:lnTo>
                    <a:pt x="105" y="1337"/>
                  </a:lnTo>
                  <a:lnTo>
                    <a:pt x="92" y="1325"/>
                  </a:lnTo>
                  <a:lnTo>
                    <a:pt x="80" y="1288"/>
                  </a:lnTo>
                  <a:lnTo>
                    <a:pt x="55" y="1226"/>
                  </a:lnTo>
                  <a:lnTo>
                    <a:pt x="37" y="1152"/>
                  </a:lnTo>
                  <a:lnTo>
                    <a:pt x="18" y="1066"/>
                  </a:lnTo>
                  <a:lnTo>
                    <a:pt x="6" y="974"/>
                  </a:lnTo>
                  <a:lnTo>
                    <a:pt x="0" y="881"/>
                  </a:lnTo>
                  <a:lnTo>
                    <a:pt x="0" y="789"/>
                  </a:lnTo>
                  <a:close/>
                </a:path>
              </a:pathLst>
            </a:custGeom>
            <a:solidFill>
              <a:srgbClr val="EDAE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76" name="Freeform 2698"/>
            <p:cNvSpPr>
              <a:spLocks/>
            </p:cNvSpPr>
            <p:nvPr/>
          </p:nvSpPr>
          <p:spPr bwMode="auto">
            <a:xfrm>
              <a:off x="5230" y="3651"/>
              <a:ext cx="111" cy="55"/>
            </a:xfrm>
            <a:custGeom>
              <a:avLst/>
              <a:gdLst>
                <a:gd name="T0" fmla="*/ 1 w 222"/>
                <a:gd name="T1" fmla="*/ 0 h 123"/>
                <a:gd name="T2" fmla="*/ 1 w 222"/>
                <a:gd name="T3" fmla="*/ 0 h 123"/>
                <a:gd name="T4" fmla="*/ 1 w 222"/>
                <a:gd name="T5" fmla="*/ 0 h 123"/>
                <a:gd name="T6" fmla="*/ 1 w 222"/>
                <a:gd name="T7" fmla="*/ 0 h 123"/>
                <a:gd name="T8" fmla="*/ 1 w 222"/>
                <a:gd name="T9" fmla="*/ 0 h 123"/>
                <a:gd name="T10" fmla="*/ 1 w 222"/>
                <a:gd name="T11" fmla="*/ 0 h 123"/>
                <a:gd name="T12" fmla="*/ 1 w 222"/>
                <a:gd name="T13" fmla="*/ 0 h 123"/>
                <a:gd name="T14" fmla="*/ 1 w 222"/>
                <a:gd name="T15" fmla="*/ 0 h 123"/>
                <a:gd name="T16" fmla="*/ 1 w 222"/>
                <a:gd name="T17" fmla="*/ 0 h 123"/>
                <a:gd name="T18" fmla="*/ 1 w 222"/>
                <a:gd name="T19" fmla="*/ 0 h 123"/>
                <a:gd name="T20" fmla="*/ 1 w 222"/>
                <a:gd name="T21" fmla="*/ 0 h 123"/>
                <a:gd name="T22" fmla="*/ 1 w 222"/>
                <a:gd name="T23" fmla="*/ 0 h 123"/>
                <a:gd name="T24" fmla="*/ 1 w 222"/>
                <a:gd name="T25" fmla="*/ 0 h 123"/>
                <a:gd name="T26" fmla="*/ 1 w 222"/>
                <a:gd name="T27" fmla="*/ 0 h 123"/>
                <a:gd name="T28" fmla="*/ 1 w 222"/>
                <a:gd name="T29" fmla="*/ 0 h 123"/>
                <a:gd name="T30" fmla="*/ 1 w 222"/>
                <a:gd name="T31" fmla="*/ 0 h 123"/>
                <a:gd name="T32" fmla="*/ 1 w 222"/>
                <a:gd name="T33" fmla="*/ 0 h 123"/>
                <a:gd name="T34" fmla="*/ 1 w 222"/>
                <a:gd name="T35" fmla="*/ 0 h 123"/>
                <a:gd name="T36" fmla="*/ 0 w 222"/>
                <a:gd name="T37" fmla="*/ 0 h 123"/>
                <a:gd name="T38" fmla="*/ 0 w 222"/>
                <a:gd name="T39" fmla="*/ 0 h 123"/>
                <a:gd name="T40" fmla="*/ 0 w 222"/>
                <a:gd name="T41" fmla="*/ 0 h 123"/>
                <a:gd name="T42" fmla="*/ 1 w 222"/>
                <a:gd name="T43" fmla="*/ 0 h 123"/>
                <a:gd name="T44" fmla="*/ 1 w 222"/>
                <a:gd name="T45" fmla="*/ 0 h 123"/>
                <a:gd name="T46" fmla="*/ 1 w 222"/>
                <a:gd name="T47" fmla="*/ 0 h 123"/>
                <a:gd name="T48" fmla="*/ 1 w 222"/>
                <a:gd name="T49" fmla="*/ 0 h 123"/>
                <a:gd name="T50" fmla="*/ 1 w 222"/>
                <a:gd name="T51" fmla="*/ 0 h 123"/>
                <a:gd name="T52" fmla="*/ 1 w 222"/>
                <a:gd name="T53" fmla="*/ 0 h 123"/>
                <a:gd name="T54" fmla="*/ 1 w 222"/>
                <a:gd name="T55" fmla="*/ 0 h 123"/>
                <a:gd name="T56" fmla="*/ 1 w 222"/>
                <a:gd name="T57" fmla="*/ 0 h 123"/>
                <a:gd name="T58" fmla="*/ 1 w 222"/>
                <a:gd name="T59" fmla="*/ 0 h 123"/>
                <a:gd name="T60" fmla="*/ 1 w 222"/>
                <a:gd name="T61" fmla="*/ 0 h 12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22"/>
                <a:gd name="T94" fmla="*/ 0 h 123"/>
                <a:gd name="T95" fmla="*/ 222 w 222"/>
                <a:gd name="T96" fmla="*/ 123 h 12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22" h="123">
                  <a:moveTo>
                    <a:pt x="222" y="43"/>
                  </a:moveTo>
                  <a:lnTo>
                    <a:pt x="222" y="43"/>
                  </a:lnTo>
                  <a:lnTo>
                    <a:pt x="222" y="68"/>
                  </a:lnTo>
                  <a:lnTo>
                    <a:pt x="222" y="74"/>
                  </a:lnTo>
                  <a:lnTo>
                    <a:pt x="216" y="74"/>
                  </a:lnTo>
                  <a:lnTo>
                    <a:pt x="198" y="62"/>
                  </a:lnTo>
                  <a:lnTo>
                    <a:pt x="191" y="62"/>
                  </a:lnTo>
                  <a:lnTo>
                    <a:pt x="185" y="62"/>
                  </a:lnTo>
                  <a:lnTo>
                    <a:pt x="173" y="74"/>
                  </a:lnTo>
                  <a:lnTo>
                    <a:pt x="173" y="80"/>
                  </a:lnTo>
                  <a:lnTo>
                    <a:pt x="167" y="92"/>
                  </a:lnTo>
                  <a:lnTo>
                    <a:pt x="161" y="105"/>
                  </a:lnTo>
                  <a:lnTo>
                    <a:pt x="148" y="111"/>
                  </a:lnTo>
                  <a:lnTo>
                    <a:pt x="130" y="117"/>
                  </a:lnTo>
                  <a:lnTo>
                    <a:pt x="87" y="117"/>
                  </a:lnTo>
                  <a:lnTo>
                    <a:pt x="44" y="117"/>
                  </a:lnTo>
                  <a:lnTo>
                    <a:pt x="0" y="123"/>
                  </a:lnTo>
                  <a:lnTo>
                    <a:pt x="0" y="99"/>
                  </a:lnTo>
                  <a:lnTo>
                    <a:pt x="7" y="74"/>
                  </a:lnTo>
                  <a:lnTo>
                    <a:pt x="13" y="55"/>
                  </a:lnTo>
                  <a:lnTo>
                    <a:pt x="25" y="43"/>
                  </a:lnTo>
                  <a:lnTo>
                    <a:pt x="56" y="18"/>
                  </a:lnTo>
                  <a:lnTo>
                    <a:pt x="87" y="6"/>
                  </a:lnTo>
                  <a:lnTo>
                    <a:pt x="124" y="0"/>
                  </a:lnTo>
                  <a:lnTo>
                    <a:pt x="161" y="6"/>
                  </a:lnTo>
                  <a:lnTo>
                    <a:pt x="198" y="25"/>
                  </a:lnTo>
                  <a:lnTo>
                    <a:pt x="222" y="4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77" name="Freeform 2699"/>
            <p:cNvSpPr>
              <a:spLocks/>
            </p:cNvSpPr>
            <p:nvPr/>
          </p:nvSpPr>
          <p:spPr bwMode="auto">
            <a:xfrm>
              <a:off x="5723" y="3761"/>
              <a:ext cx="31" cy="92"/>
            </a:xfrm>
            <a:custGeom>
              <a:avLst/>
              <a:gdLst>
                <a:gd name="T0" fmla="*/ 0 w 62"/>
                <a:gd name="T1" fmla="*/ 0 h 204"/>
                <a:gd name="T2" fmla="*/ 0 w 62"/>
                <a:gd name="T3" fmla="*/ 0 h 204"/>
                <a:gd name="T4" fmla="*/ 1 w 62"/>
                <a:gd name="T5" fmla="*/ 0 h 204"/>
                <a:gd name="T6" fmla="*/ 1 w 62"/>
                <a:gd name="T7" fmla="*/ 0 h 204"/>
                <a:gd name="T8" fmla="*/ 1 w 62"/>
                <a:gd name="T9" fmla="*/ 0 h 204"/>
                <a:gd name="T10" fmla="*/ 1 w 62"/>
                <a:gd name="T11" fmla="*/ 0 h 204"/>
                <a:gd name="T12" fmla="*/ 1 w 62"/>
                <a:gd name="T13" fmla="*/ 0 h 204"/>
                <a:gd name="T14" fmla="*/ 1 w 62"/>
                <a:gd name="T15" fmla="*/ 0 h 204"/>
                <a:gd name="T16" fmla="*/ 1 w 62"/>
                <a:gd name="T17" fmla="*/ 0 h 204"/>
                <a:gd name="T18" fmla="*/ 1 w 62"/>
                <a:gd name="T19" fmla="*/ 0 h 204"/>
                <a:gd name="T20" fmla="*/ 1 w 62"/>
                <a:gd name="T21" fmla="*/ 0 h 204"/>
                <a:gd name="T22" fmla="*/ 1 w 62"/>
                <a:gd name="T23" fmla="*/ 0 h 204"/>
                <a:gd name="T24" fmla="*/ 0 w 62"/>
                <a:gd name="T25" fmla="*/ 0 h 204"/>
                <a:gd name="T26" fmla="*/ 0 w 62"/>
                <a:gd name="T27" fmla="*/ 0 h 2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2"/>
                <a:gd name="T43" fmla="*/ 0 h 204"/>
                <a:gd name="T44" fmla="*/ 62 w 62"/>
                <a:gd name="T45" fmla="*/ 204 h 20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2" h="204">
                  <a:moveTo>
                    <a:pt x="0" y="0"/>
                  </a:moveTo>
                  <a:lnTo>
                    <a:pt x="0" y="0"/>
                  </a:lnTo>
                  <a:lnTo>
                    <a:pt x="31" y="37"/>
                  </a:lnTo>
                  <a:lnTo>
                    <a:pt x="49" y="80"/>
                  </a:lnTo>
                  <a:lnTo>
                    <a:pt x="62" y="136"/>
                  </a:lnTo>
                  <a:lnTo>
                    <a:pt x="62" y="204"/>
                  </a:lnTo>
                  <a:lnTo>
                    <a:pt x="37" y="191"/>
                  </a:lnTo>
                  <a:lnTo>
                    <a:pt x="25" y="167"/>
                  </a:lnTo>
                  <a:lnTo>
                    <a:pt x="19" y="148"/>
                  </a:lnTo>
                  <a:lnTo>
                    <a:pt x="12" y="117"/>
                  </a:lnTo>
                  <a:lnTo>
                    <a:pt x="6" y="5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4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78" name="Freeform 2700"/>
            <p:cNvSpPr>
              <a:spLocks/>
            </p:cNvSpPr>
            <p:nvPr/>
          </p:nvSpPr>
          <p:spPr bwMode="auto">
            <a:xfrm>
              <a:off x="5236" y="3612"/>
              <a:ext cx="108" cy="30"/>
            </a:xfrm>
            <a:custGeom>
              <a:avLst/>
              <a:gdLst>
                <a:gd name="T0" fmla="*/ 1 w 215"/>
                <a:gd name="T1" fmla="*/ 0 h 67"/>
                <a:gd name="T2" fmla="*/ 1 w 215"/>
                <a:gd name="T3" fmla="*/ 0 h 67"/>
                <a:gd name="T4" fmla="*/ 1 w 215"/>
                <a:gd name="T5" fmla="*/ 0 h 67"/>
                <a:gd name="T6" fmla="*/ 1 w 215"/>
                <a:gd name="T7" fmla="*/ 0 h 67"/>
                <a:gd name="T8" fmla="*/ 1 w 215"/>
                <a:gd name="T9" fmla="*/ 0 h 67"/>
                <a:gd name="T10" fmla="*/ 1 w 215"/>
                <a:gd name="T11" fmla="*/ 0 h 67"/>
                <a:gd name="T12" fmla="*/ 1 w 215"/>
                <a:gd name="T13" fmla="*/ 0 h 67"/>
                <a:gd name="T14" fmla="*/ 1 w 215"/>
                <a:gd name="T15" fmla="*/ 0 h 67"/>
                <a:gd name="T16" fmla="*/ 1 w 215"/>
                <a:gd name="T17" fmla="*/ 0 h 67"/>
                <a:gd name="T18" fmla="*/ 0 w 215"/>
                <a:gd name="T19" fmla="*/ 0 h 67"/>
                <a:gd name="T20" fmla="*/ 0 w 215"/>
                <a:gd name="T21" fmla="*/ 0 h 67"/>
                <a:gd name="T22" fmla="*/ 1 w 215"/>
                <a:gd name="T23" fmla="*/ 0 h 67"/>
                <a:gd name="T24" fmla="*/ 1 w 215"/>
                <a:gd name="T25" fmla="*/ 0 h 67"/>
                <a:gd name="T26" fmla="*/ 1 w 215"/>
                <a:gd name="T27" fmla="*/ 0 h 67"/>
                <a:gd name="T28" fmla="*/ 1 w 215"/>
                <a:gd name="T29" fmla="*/ 0 h 67"/>
                <a:gd name="T30" fmla="*/ 1 w 215"/>
                <a:gd name="T31" fmla="*/ 0 h 67"/>
                <a:gd name="T32" fmla="*/ 1 w 215"/>
                <a:gd name="T33" fmla="*/ 0 h 67"/>
                <a:gd name="T34" fmla="*/ 1 w 215"/>
                <a:gd name="T35" fmla="*/ 0 h 67"/>
                <a:gd name="T36" fmla="*/ 1 w 215"/>
                <a:gd name="T37" fmla="*/ 0 h 67"/>
                <a:gd name="T38" fmla="*/ 1 w 215"/>
                <a:gd name="T39" fmla="*/ 0 h 67"/>
                <a:gd name="T40" fmla="*/ 1 w 215"/>
                <a:gd name="T41" fmla="*/ 0 h 67"/>
                <a:gd name="T42" fmla="*/ 1 w 215"/>
                <a:gd name="T43" fmla="*/ 0 h 6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15"/>
                <a:gd name="T67" fmla="*/ 0 h 67"/>
                <a:gd name="T68" fmla="*/ 215 w 215"/>
                <a:gd name="T69" fmla="*/ 67 h 6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15" h="67">
                  <a:moveTo>
                    <a:pt x="209" y="67"/>
                  </a:moveTo>
                  <a:lnTo>
                    <a:pt x="209" y="67"/>
                  </a:lnTo>
                  <a:lnTo>
                    <a:pt x="166" y="49"/>
                  </a:lnTo>
                  <a:lnTo>
                    <a:pt x="111" y="30"/>
                  </a:lnTo>
                  <a:lnTo>
                    <a:pt x="80" y="24"/>
                  </a:lnTo>
                  <a:lnTo>
                    <a:pt x="55" y="24"/>
                  </a:lnTo>
                  <a:lnTo>
                    <a:pt x="31" y="30"/>
                  </a:lnTo>
                  <a:lnTo>
                    <a:pt x="6" y="49"/>
                  </a:lnTo>
                  <a:lnTo>
                    <a:pt x="0" y="37"/>
                  </a:lnTo>
                  <a:lnTo>
                    <a:pt x="0" y="30"/>
                  </a:lnTo>
                  <a:lnTo>
                    <a:pt x="6" y="24"/>
                  </a:lnTo>
                  <a:lnTo>
                    <a:pt x="18" y="18"/>
                  </a:lnTo>
                  <a:lnTo>
                    <a:pt x="49" y="6"/>
                  </a:lnTo>
                  <a:lnTo>
                    <a:pt x="98" y="0"/>
                  </a:lnTo>
                  <a:lnTo>
                    <a:pt x="141" y="0"/>
                  </a:lnTo>
                  <a:lnTo>
                    <a:pt x="185" y="12"/>
                  </a:lnTo>
                  <a:lnTo>
                    <a:pt x="197" y="24"/>
                  </a:lnTo>
                  <a:lnTo>
                    <a:pt x="209" y="30"/>
                  </a:lnTo>
                  <a:lnTo>
                    <a:pt x="215" y="49"/>
                  </a:lnTo>
                  <a:lnTo>
                    <a:pt x="209" y="67"/>
                  </a:lnTo>
                  <a:close/>
                </a:path>
              </a:pathLst>
            </a:custGeom>
            <a:solidFill>
              <a:srgbClr val="414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79" name="Freeform 2701"/>
            <p:cNvSpPr>
              <a:spLocks noEditPoints="1"/>
            </p:cNvSpPr>
            <p:nvPr/>
          </p:nvSpPr>
          <p:spPr bwMode="auto">
            <a:xfrm>
              <a:off x="4740" y="3294"/>
              <a:ext cx="1020" cy="1026"/>
            </a:xfrm>
            <a:custGeom>
              <a:avLst/>
              <a:gdLst>
                <a:gd name="T0" fmla="*/ 1 w 2027"/>
                <a:gd name="T1" fmla="*/ 0 h 2286"/>
                <a:gd name="T2" fmla="*/ 1 w 2027"/>
                <a:gd name="T3" fmla="*/ 0 h 2286"/>
                <a:gd name="T4" fmla="*/ 1 w 2027"/>
                <a:gd name="T5" fmla="*/ 0 h 2286"/>
                <a:gd name="T6" fmla="*/ 1 w 2027"/>
                <a:gd name="T7" fmla="*/ 0 h 2286"/>
                <a:gd name="T8" fmla="*/ 1 w 2027"/>
                <a:gd name="T9" fmla="*/ 0 h 2286"/>
                <a:gd name="T10" fmla="*/ 1 w 2027"/>
                <a:gd name="T11" fmla="*/ 0 h 2286"/>
                <a:gd name="T12" fmla="*/ 1 w 2027"/>
                <a:gd name="T13" fmla="*/ 0 h 2286"/>
                <a:gd name="T14" fmla="*/ 1 w 2027"/>
                <a:gd name="T15" fmla="*/ 0 h 2286"/>
                <a:gd name="T16" fmla="*/ 1 w 2027"/>
                <a:gd name="T17" fmla="*/ 0 h 2286"/>
                <a:gd name="T18" fmla="*/ 1 w 2027"/>
                <a:gd name="T19" fmla="*/ 0 h 2286"/>
                <a:gd name="T20" fmla="*/ 1 w 2027"/>
                <a:gd name="T21" fmla="*/ 0 h 2286"/>
                <a:gd name="T22" fmla="*/ 1 w 2027"/>
                <a:gd name="T23" fmla="*/ 0 h 2286"/>
                <a:gd name="T24" fmla="*/ 1 w 2027"/>
                <a:gd name="T25" fmla="*/ 0 h 2286"/>
                <a:gd name="T26" fmla="*/ 1 w 2027"/>
                <a:gd name="T27" fmla="*/ 0 h 2286"/>
                <a:gd name="T28" fmla="*/ 1 w 2027"/>
                <a:gd name="T29" fmla="*/ 0 h 2286"/>
                <a:gd name="T30" fmla="*/ 1 w 2027"/>
                <a:gd name="T31" fmla="*/ 0 h 2286"/>
                <a:gd name="T32" fmla="*/ 1 w 2027"/>
                <a:gd name="T33" fmla="*/ 0 h 2286"/>
                <a:gd name="T34" fmla="*/ 1 w 2027"/>
                <a:gd name="T35" fmla="*/ 0 h 2286"/>
                <a:gd name="T36" fmla="*/ 1 w 2027"/>
                <a:gd name="T37" fmla="*/ 0 h 2286"/>
                <a:gd name="T38" fmla="*/ 1 w 2027"/>
                <a:gd name="T39" fmla="*/ 0 h 2286"/>
                <a:gd name="T40" fmla="*/ 1 w 2027"/>
                <a:gd name="T41" fmla="*/ 0 h 2286"/>
                <a:gd name="T42" fmla="*/ 1 w 2027"/>
                <a:gd name="T43" fmla="*/ 0 h 2286"/>
                <a:gd name="T44" fmla="*/ 1 w 2027"/>
                <a:gd name="T45" fmla="*/ 0 h 2286"/>
                <a:gd name="T46" fmla="*/ 1 w 2027"/>
                <a:gd name="T47" fmla="*/ 0 h 2286"/>
                <a:gd name="T48" fmla="*/ 1 w 2027"/>
                <a:gd name="T49" fmla="*/ 0 h 2286"/>
                <a:gd name="T50" fmla="*/ 1 w 2027"/>
                <a:gd name="T51" fmla="*/ 0 h 2286"/>
                <a:gd name="T52" fmla="*/ 1 w 2027"/>
                <a:gd name="T53" fmla="*/ 0 h 2286"/>
                <a:gd name="T54" fmla="*/ 1 w 2027"/>
                <a:gd name="T55" fmla="*/ 0 h 2286"/>
                <a:gd name="T56" fmla="*/ 1 w 2027"/>
                <a:gd name="T57" fmla="*/ 0 h 2286"/>
                <a:gd name="T58" fmla="*/ 1 w 2027"/>
                <a:gd name="T59" fmla="*/ 0 h 2286"/>
                <a:gd name="T60" fmla="*/ 1 w 2027"/>
                <a:gd name="T61" fmla="*/ 0 h 2286"/>
                <a:gd name="T62" fmla="*/ 1 w 2027"/>
                <a:gd name="T63" fmla="*/ 0 h 2286"/>
                <a:gd name="T64" fmla="*/ 1 w 2027"/>
                <a:gd name="T65" fmla="*/ 0 h 2286"/>
                <a:gd name="T66" fmla="*/ 1 w 2027"/>
                <a:gd name="T67" fmla="*/ 0 h 2286"/>
                <a:gd name="T68" fmla="*/ 1 w 2027"/>
                <a:gd name="T69" fmla="*/ 0 h 2286"/>
                <a:gd name="T70" fmla="*/ 1 w 2027"/>
                <a:gd name="T71" fmla="*/ 0 h 2286"/>
                <a:gd name="T72" fmla="*/ 1 w 2027"/>
                <a:gd name="T73" fmla="*/ 0 h 2286"/>
                <a:gd name="T74" fmla="*/ 1 w 2027"/>
                <a:gd name="T75" fmla="*/ 0 h 2286"/>
                <a:gd name="T76" fmla="*/ 1 w 2027"/>
                <a:gd name="T77" fmla="*/ 0 h 2286"/>
                <a:gd name="T78" fmla="*/ 1 w 2027"/>
                <a:gd name="T79" fmla="*/ 0 h 2286"/>
                <a:gd name="T80" fmla="*/ 1 w 2027"/>
                <a:gd name="T81" fmla="*/ 0 h 2286"/>
                <a:gd name="T82" fmla="*/ 1 w 2027"/>
                <a:gd name="T83" fmla="*/ 0 h 2286"/>
                <a:gd name="T84" fmla="*/ 1 w 2027"/>
                <a:gd name="T85" fmla="*/ 0 h 2286"/>
                <a:gd name="T86" fmla="*/ 1 w 2027"/>
                <a:gd name="T87" fmla="*/ 0 h 2286"/>
                <a:gd name="T88" fmla="*/ 1 w 2027"/>
                <a:gd name="T89" fmla="*/ 0 h 2286"/>
                <a:gd name="T90" fmla="*/ 1 w 2027"/>
                <a:gd name="T91" fmla="*/ 0 h 2286"/>
                <a:gd name="T92" fmla="*/ 1 w 2027"/>
                <a:gd name="T93" fmla="*/ 0 h 2286"/>
                <a:gd name="T94" fmla="*/ 1 w 2027"/>
                <a:gd name="T95" fmla="*/ 0 h 2286"/>
                <a:gd name="T96" fmla="*/ 1 w 2027"/>
                <a:gd name="T97" fmla="*/ 0 h 2286"/>
                <a:gd name="T98" fmla="*/ 1 w 2027"/>
                <a:gd name="T99" fmla="*/ 0 h 2286"/>
                <a:gd name="T100" fmla="*/ 1 w 2027"/>
                <a:gd name="T101" fmla="*/ 0 h 2286"/>
                <a:gd name="T102" fmla="*/ 1 w 2027"/>
                <a:gd name="T103" fmla="*/ 0 h 2286"/>
                <a:gd name="T104" fmla="*/ 1 w 2027"/>
                <a:gd name="T105" fmla="*/ 0 h 2286"/>
                <a:gd name="T106" fmla="*/ 1 w 2027"/>
                <a:gd name="T107" fmla="*/ 0 h 2286"/>
                <a:gd name="T108" fmla="*/ 1 w 2027"/>
                <a:gd name="T109" fmla="*/ 0 h 2286"/>
                <a:gd name="T110" fmla="*/ 1 w 2027"/>
                <a:gd name="T111" fmla="*/ 0 h 2286"/>
                <a:gd name="T112" fmla="*/ 1 w 2027"/>
                <a:gd name="T113" fmla="*/ 0 h 2286"/>
                <a:gd name="T114" fmla="*/ 1 w 2027"/>
                <a:gd name="T115" fmla="*/ 0 h 2286"/>
                <a:gd name="T116" fmla="*/ 1 w 2027"/>
                <a:gd name="T117" fmla="*/ 0 h 2286"/>
                <a:gd name="T118" fmla="*/ 1 w 2027"/>
                <a:gd name="T119" fmla="*/ 0 h 2286"/>
                <a:gd name="T120" fmla="*/ 1 w 2027"/>
                <a:gd name="T121" fmla="*/ 0 h 2286"/>
                <a:gd name="T122" fmla="*/ 1 w 2027"/>
                <a:gd name="T123" fmla="*/ 0 h 228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27"/>
                <a:gd name="T187" fmla="*/ 0 h 2286"/>
                <a:gd name="T188" fmla="*/ 2027 w 2027"/>
                <a:gd name="T189" fmla="*/ 2286 h 228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27" h="2286">
                  <a:moveTo>
                    <a:pt x="1750" y="62"/>
                  </a:moveTo>
                  <a:lnTo>
                    <a:pt x="1750" y="62"/>
                  </a:lnTo>
                  <a:lnTo>
                    <a:pt x="1744" y="49"/>
                  </a:lnTo>
                  <a:lnTo>
                    <a:pt x="1737" y="37"/>
                  </a:lnTo>
                  <a:lnTo>
                    <a:pt x="1725" y="19"/>
                  </a:lnTo>
                  <a:lnTo>
                    <a:pt x="1725" y="0"/>
                  </a:lnTo>
                  <a:lnTo>
                    <a:pt x="1663" y="0"/>
                  </a:lnTo>
                  <a:lnTo>
                    <a:pt x="1663" y="19"/>
                  </a:lnTo>
                  <a:lnTo>
                    <a:pt x="1657" y="25"/>
                  </a:lnTo>
                  <a:lnTo>
                    <a:pt x="1645" y="43"/>
                  </a:lnTo>
                  <a:lnTo>
                    <a:pt x="1620" y="49"/>
                  </a:lnTo>
                  <a:lnTo>
                    <a:pt x="1590" y="43"/>
                  </a:lnTo>
                  <a:lnTo>
                    <a:pt x="1528" y="31"/>
                  </a:lnTo>
                  <a:lnTo>
                    <a:pt x="1485" y="25"/>
                  </a:lnTo>
                  <a:lnTo>
                    <a:pt x="1485" y="0"/>
                  </a:lnTo>
                  <a:lnTo>
                    <a:pt x="1380" y="0"/>
                  </a:lnTo>
                  <a:lnTo>
                    <a:pt x="1355" y="31"/>
                  </a:lnTo>
                  <a:lnTo>
                    <a:pt x="1325" y="62"/>
                  </a:lnTo>
                  <a:lnTo>
                    <a:pt x="1306" y="74"/>
                  </a:lnTo>
                  <a:lnTo>
                    <a:pt x="1288" y="74"/>
                  </a:lnTo>
                  <a:lnTo>
                    <a:pt x="1269" y="74"/>
                  </a:lnTo>
                  <a:lnTo>
                    <a:pt x="1257" y="62"/>
                  </a:lnTo>
                  <a:lnTo>
                    <a:pt x="1275" y="56"/>
                  </a:lnTo>
                  <a:lnTo>
                    <a:pt x="1288" y="43"/>
                  </a:lnTo>
                  <a:lnTo>
                    <a:pt x="1294" y="31"/>
                  </a:lnTo>
                  <a:lnTo>
                    <a:pt x="1288" y="25"/>
                  </a:lnTo>
                  <a:lnTo>
                    <a:pt x="1281" y="25"/>
                  </a:lnTo>
                  <a:lnTo>
                    <a:pt x="1269" y="49"/>
                  </a:lnTo>
                  <a:lnTo>
                    <a:pt x="1257" y="56"/>
                  </a:lnTo>
                  <a:lnTo>
                    <a:pt x="1232" y="62"/>
                  </a:lnTo>
                  <a:lnTo>
                    <a:pt x="1214" y="68"/>
                  </a:lnTo>
                  <a:lnTo>
                    <a:pt x="1195" y="80"/>
                  </a:lnTo>
                  <a:lnTo>
                    <a:pt x="1201" y="80"/>
                  </a:lnTo>
                  <a:lnTo>
                    <a:pt x="1208" y="80"/>
                  </a:lnTo>
                  <a:lnTo>
                    <a:pt x="1208" y="93"/>
                  </a:lnTo>
                  <a:lnTo>
                    <a:pt x="1208" y="111"/>
                  </a:lnTo>
                  <a:lnTo>
                    <a:pt x="1195" y="123"/>
                  </a:lnTo>
                  <a:lnTo>
                    <a:pt x="1134" y="142"/>
                  </a:lnTo>
                  <a:lnTo>
                    <a:pt x="1146" y="123"/>
                  </a:lnTo>
                  <a:lnTo>
                    <a:pt x="1146" y="105"/>
                  </a:lnTo>
                  <a:lnTo>
                    <a:pt x="1134" y="105"/>
                  </a:lnTo>
                  <a:lnTo>
                    <a:pt x="1127" y="123"/>
                  </a:lnTo>
                  <a:lnTo>
                    <a:pt x="1121" y="136"/>
                  </a:lnTo>
                  <a:lnTo>
                    <a:pt x="1115" y="160"/>
                  </a:lnTo>
                  <a:lnTo>
                    <a:pt x="1115" y="185"/>
                  </a:lnTo>
                  <a:lnTo>
                    <a:pt x="1091" y="191"/>
                  </a:lnTo>
                  <a:lnTo>
                    <a:pt x="1066" y="197"/>
                  </a:lnTo>
                  <a:lnTo>
                    <a:pt x="1047" y="216"/>
                  </a:lnTo>
                  <a:lnTo>
                    <a:pt x="1029" y="234"/>
                  </a:lnTo>
                  <a:lnTo>
                    <a:pt x="1004" y="284"/>
                  </a:lnTo>
                  <a:lnTo>
                    <a:pt x="973" y="327"/>
                  </a:lnTo>
                  <a:lnTo>
                    <a:pt x="936" y="364"/>
                  </a:lnTo>
                  <a:lnTo>
                    <a:pt x="900" y="407"/>
                  </a:lnTo>
                  <a:lnTo>
                    <a:pt x="863" y="444"/>
                  </a:lnTo>
                  <a:lnTo>
                    <a:pt x="832" y="493"/>
                  </a:lnTo>
                  <a:lnTo>
                    <a:pt x="819" y="524"/>
                  </a:lnTo>
                  <a:lnTo>
                    <a:pt x="819" y="561"/>
                  </a:lnTo>
                  <a:lnTo>
                    <a:pt x="819" y="598"/>
                  </a:lnTo>
                  <a:lnTo>
                    <a:pt x="813" y="635"/>
                  </a:lnTo>
                  <a:lnTo>
                    <a:pt x="789" y="672"/>
                  </a:lnTo>
                  <a:lnTo>
                    <a:pt x="770" y="715"/>
                  </a:lnTo>
                  <a:lnTo>
                    <a:pt x="745" y="764"/>
                  </a:lnTo>
                  <a:lnTo>
                    <a:pt x="733" y="783"/>
                  </a:lnTo>
                  <a:lnTo>
                    <a:pt x="721" y="789"/>
                  </a:lnTo>
                  <a:lnTo>
                    <a:pt x="709" y="795"/>
                  </a:lnTo>
                  <a:lnTo>
                    <a:pt x="715" y="820"/>
                  </a:lnTo>
                  <a:lnTo>
                    <a:pt x="721" y="838"/>
                  </a:lnTo>
                  <a:lnTo>
                    <a:pt x="721" y="857"/>
                  </a:lnTo>
                  <a:lnTo>
                    <a:pt x="715" y="875"/>
                  </a:lnTo>
                  <a:lnTo>
                    <a:pt x="696" y="906"/>
                  </a:lnTo>
                  <a:lnTo>
                    <a:pt x="665" y="937"/>
                  </a:lnTo>
                  <a:lnTo>
                    <a:pt x="678" y="974"/>
                  </a:lnTo>
                  <a:lnTo>
                    <a:pt x="684" y="1011"/>
                  </a:lnTo>
                  <a:lnTo>
                    <a:pt x="672" y="1085"/>
                  </a:lnTo>
                  <a:lnTo>
                    <a:pt x="672" y="1128"/>
                  </a:lnTo>
                  <a:lnTo>
                    <a:pt x="665" y="1171"/>
                  </a:lnTo>
                  <a:lnTo>
                    <a:pt x="672" y="1214"/>
                  </a:lnTo>
                  <a:lnTo>
                    <a:pt x="690" y="1263"/>
                  </a:lnTo>
                  <a:lnTo>
                    <a:pt x="641" y="1337"/>
                  </a:lnTo>
                  <a:lnTo>
                    <a:pt x="622" y="1362"/>
                  </a:lnTo>
                  <a:lnTo>
                    <a:pt x="610" y="1386"/>
                  </a:lnTo>
                  <a:lnTo>
                    <a:pt x="585" y="1411"/>
                  </a:lnTo>
                  <a:lnTo>
                    <a:pt x="561" y="1442"/>
                  </a:lnTo>
                  <a:lnTo>
                    <a:pt x="536" y="1467"/>
                  </a:lnTo>
                  <a:lnTo>
                    <a:pt x="524" y="1467"/>
                  </a:lnTo>
                  <a:lnTo>
                    <a:pt x="505" y="1467"/>
                  </a:lnTo>
                  <a:lnTo>
                    <a:pt x="493" y="1467"/>
                  </a:lnTo>
                  <a:lnTo>
                    <a:pt x="481" y="1460"/>
                  </a:lnTo>
                  <a:lnTo>
                    <a:pt x="456" y="1442"/>
                  </a:lnTo>
                  <a:lnTo>
                    <a:pt x="444" y="1436"/>
                  </a:lnTo>
                  <a:lnTo>
                    <a:pt x="437" y="1430"/>
                  </a:lnTo>
                  <a:lnTo>
                    <a:pt x="425" y="1436"/>
                  </a:lnTo>
                  <a:lnTo>
                    <a:pt x="425" y="1448"/>
                  </a:lnTo>
                  <a:lnTo>
                    <a:pt x="437" y="1454"/>
                  </a:lnTo>
                  <a:lnTo>
                    <a:pt x="450" y="1460"/>
                  </a:lnTo>
                  <a:lnTo>
                    <a:pt x="462" y="1491"/>
                  </a:lnTo>
                  <a:lnTo>
                    <a:pt x="425" y="1497"/>
                  </a:lnTo>
                  <a:lnTo>
                    <a:pt x="382" y="1510"/>
                  </a:lnTo>
                  <a:lnTo>
                    <a:pt x="345" y="1510"/>
                  </a:lnTo>
                  <a:lnTo>
                    <a:pt x="320" y="1510"/>
                  </a:lnTo>
                  <a:lnTo>
                    <a:pt x="302" y="1528"/>
                  </a:lnTo>
                  <a:lnTo>
                    <a:pt x="277" y="1553"/>
                  </a:lnTo>
                  <a:lnTo>
                    <a:pt x="234" y="1614"/>
                  </a:lnTo>
                  <a:lnTo>
                    <a:pt x="197" y="1676"/>
                  </a:lnTo>
                  <a:lnTo>
                    <a:pt x="179" y="1701"/>
                  </a:lnTo>
                  <a:lnTo>
                    <a:pt x="160" y="1713"/>
                  </a:lnTo>
                  <a:lnTo>
                    <a:pt x="123" y="1731"/>
                  </a:lnTo>
                  <a:lnTo>
                    <a:pt x="136" y="1731"/>
                  </a:lnTo>
                  <a:lnTo>
                    <a:pt x="154" y="1731"/>
                  </a:lnTo>
                  <a:lnTo>
                    <a:pt x="160" y="1738"/>
                  </a:lnTo>
                  <a:lnTo>
                    <a:pt x="160" y="1756"/>
                  </a:lnTo>
                  <a:lnTo>
                    <a:pt x="142" y="1775"/>
                  </a:lnTo>
                  <a:lnTo>
                    <a:pt x="117" y="1793"/>
                  </a:lnTo>
                  <a:lnTo>
                    <a:pt x="99" y="1812"/>
                  </a:lnTo>
                  <a:lnTo>
                    <a:pt x="80" y="1836"/>
                  </a:lnTo>
                  <a:lnTo>
                    <a:pt x="55" y="1892"/>
                  </a:lnTo>
                  <a:lnTo>
                    <a:pt x="43" y="1966"/>
                  </a:lnTo>
                  <a:lnTo>
                    <a:pt x="18" y="2138"/>
                  </a:lnTo>
                  <a:lnTo>
                    <a:pt x="0" y="2286"/>
                  </a:lnTo>
                  <a:lnTo>
                    <a:pt x="2027" y="2286"/>
                  </a:lnTo>
                  <a:lnTo>
                    <a:pt x="2027" y="173"/>
                  </a:lnTo>
                  <a:lnTo>
                    <a:pt x="1959" y="123"/>
                  </a:lnTo>
                  <a:lnTo>
                    <a:pt x="1891" y="86"/>
                  </a:lnTo>
                  <a:lnTo>
                    <a:pt x="1861" y="74"/>
                  </a:lnTo>
                  <a:lnTo>
                    <a:pt x="1824" y="68"/>
                  </a:lnTo>
                  <a:lnTo>
                    <a:pt x="1787" y="62"/>
                  </a:lnTo>
                  <a:lnTo>
                    <a:pt x="1750" y="62"/>
                  </a:lnTo>
                  <a:close/>
                  <a:moveTo>
                    <a:pt x="893" y="1060"/>
                  </a:moveTo>
                  <a:lnTo>
                    <a:pt x="893" y="1060"/>
                  </a:lnTo>
                  <a:lnTo>
                    <a:pt x="900" y="1017"/>
                  </a:lnTo>
                  <a:lnTo>
                    <a:pt x="912" y="967"/>
                  </a:lnTo>
                  <a:lnTo>
                    <a:pt x="924" y="924"/>
                  </a:lnTo>
                  <a:lnTo>
                    <a:pt x="930" y="875"/>
                  </a:lnTo>
                  <a:lnTo>
                    <a:pt x="936" y="838"/>
                  </a:lnTo>
                  <a:lnTo>
                    <a:pt x="930" y="795"/>
                  </a:lnTo>
                  <a:lnTo>
                    <a:pt x="930" y="752"/>
                  </a:lnTo>
                  <a:lnTo>
                    <a:pt x="930" y="715"/>
                  </a:lnTo>
                  <a:lnTo>
                    <a:pt x="949" y="653"/>
                  </a:lnTo>
                  <a:lnTo>
                    <a:pt x="967" y="598"/>
                  </a:lnTo>
                  <a:lnTo>
                    <a:pt x="986" y="542"/>
                  </a:lnTo>
                  <a:lnTo>
                    <a:pt x="1017" y="493"/>
                  </a:lnTo>
                  <a:lnTo>
                    <a:pt x="1060" y="407"/>
                  </a:lnTo>
                  <a:lnTo>
                    <a:pt x="1084" y="370"/>
                  </a:lnTo>
                  <a:lnTo>
                    <a:pt x="1109" y="339"/>
                  </a:lnTo>
                  <a:lnTo>
                    <a:pt x="1140" y="314"/>
                  </a:lnTo>
                  <a:lnTo>
                    <a:pt x="1183" y="290"/>
                  </a:lnTo>
                  <a:lnTo>
                    <a:pt x="1226" y="277"/>
                  </a:lnTo>
                  <a:lnTo>
                    <a:pt x="1281" y="265"/>
                  </a:lnTo>
                  <a:lnTo>
                    <a:pt x="1312" y="296"/>
                  </a:lnTo>
                  <a:lnTo>
                    <a:pt x="1337" y="327"/>
                  </a:lnTo>
                  <a:lnTo>
                    <a:pt x="1392" y="394"/>
                  </a:lnTo>
                  <a:lnTo>
                    <a:pt x="1442" y="468"/>
                  </a:lnTo>
                  <a:lnTo>
                    <a:pt x="1472" y="499"/>
                  </a:lnTo>
                  <a:lnTo>
                    <a:pt x="1503" y="530"/>
                  </a:lnTo>
                  <a:lnTo>
                    <a:pt x="1516" y="555"/>
                  </a:lnTo>
                  <a:lnTo>
                    <a:pt x="1522" y="573"/>
                  </a:lnTo>
                  <a:lnTo>
                    <a:pt x="1553" y="585"/>
                  </a:lnTo>
                  <a:lnTo>
                    <a:pt x="1546" y="610"/>
                  </a:lnTo>
                  <a:lnTo>
                    <a:pt x="1553" y="622"/>
                  </a:lnTo>
                  <a:lnTo>
                    <a:pt x="1565" y="629"/>
                  </a:lnTo>
                  <a:lnTo>
                    <a:pt x="1596" y="622"/>
                  </a:lnTo>
                  <a:lnTo>
                    <a:pt x="1608" y="622"/>
                  </a:lnTo>
                  <a:lnTo>
                    <a:pt x="1620" y="629"/>
                  </a:lnTo>
                  <a:lnTo>
                    <a:pt x="1627" y="647"/>
                  </a:lnTo>
                  <a:lnTo>
                    <a:pt x="1627" y="672"/>
                  </a:lnTo>
                  <a:lnTo>
                    <a:pt x="1571" y="666"/>
                  </a:lnTo>
                  <a:lnTo>
                    <a:pt x="1528" y="672"/>
                  </a:lnTo>
                  <a:lnTo>
                    <a:pt x="1497" y="690"/>
                  </a:lnTo>
                  <a:lnTo>
                    <a:pt x="1472" y="709"/>
                  </a:lnTo>
                  <a:lnTo>
                    <a:pt x="1423" y="758"/>
                  </a:lnTo>
                  <a:lnTo>
                    <a:pt x="1392" y="783"/>
                  </a:lnTo>
                  <a:lnTo>
                    <a:pt x="1362" y="795"/>
                  </a:lnTo>
                  <a:lnTo>
                    <a:pt x="1355" y="850"/>
                  </a:lnTo>
                  <a:lnTo>
                    <a:pt x="1349" y="900"/>
                  </a:lnTo>
                  <a:lnTo>
                    <a:pt x="1318" y="992"/>
                  </a:lnTo>
                  <a:lnTo>
                    <a:pt x="1300" y="1041"/>
                  </a:lnTo>
                  <a:lnTo>
                    <a:pt x="1288" y="1091"/>
                  </a:lnTo>
                  <a:lnTo>
                    <a:pt x="1281" y="1152"/>
                  </a:lnTo>
                  <a:lnTo>
                    <a:pt x="1281" y="1226"/>
                  </a:lnTo>
                  <a:lnTo>
                    <a:pt x="1325" y="1245"/>
                  </a:lnTo>
                  <a:lnTo>
                    <a:pt x="1368" y="1276"/>
                  </a:lnTo>
                  <a:lnTo>
                    <a:pt x="1411" y="1269"/>
                  </a:lnTo>
                  <a:lnTo>
                    <a:pt x="1454" y="1269"/>
                  </a:lnTo>
                  <a:lnTo>
                    <a:pt x="1491" y="1263"/>
                  </a:lnTo>
                  <a:lnTo>
                    <a:pt x="1509" y="1257"/>
                  </a:lnTo>
                  <a:lnTo>
                    <a:pt x="1509" y="1263"/>
                  </a:lnTo>
                  <a:lnTo>
                    <a:pt x="1516" y="1306"/>
                  </a:lnTo>
                  <a:lnTo>
                    <a:pt x="1509" y="1319"/>
                  </a:lnTo>
                  <a:lnTo>
                    <a:pt x="1497" y="1343"/>
                  </a:lnTo>
                  <a:lnTo>
                    <a:pt x="1472" y="1362"/>
                  </a:lnTo>
                  <a:lnTo>
                    <a:pt x="1454" y="1368"/>
                  </a:lnTo>
                  <a:lnTo>
                    <a:pt x="1429" y="1362"/>
                  </a:lnTo>
                  <a:lnTo>
                    <a:pt x="1392" y="1356"/>
                  </a:lnTo>
                  <a:lnTo>
                    <a:pt x="1349" y="1343"/>
                  </a:lnTo>
                  <a:lnTo>
                    <a:pt x="1325" y="1343"/>
                  </a:lnTo>
                  <a:lnTo>
                    <a:pt x="1300" y="1349"/>
                  </a:lnTo>
                  <a:lnTo>
                    <a:pt x="1201" y="1405"/>
                  </a:lnTo>
                  <a:lnTo>
                    <a:pt x="1152" y="1436"/>
                  </a:lnTo>
                  <a:lnTo>
                    <a:pt x="1115" y="1467"/>
                  </a:lnTo>
                  <a:lnTo>
                    <a:pt x="1121" y="1473"/>
                  </a:lnTo>
                  <a:lnTo>
                    <a:pt x="1140" y="1467"/>
                  </a:lnTo>
                  <a:lnTo>
                    <a:pt x="1201" y="1454"/>
                  </a:lnTo>
                  <a:lnTo>
                    <a:pt x="1275" y="1442"/>
                  </a:lnTo>
                  <a:lnTo>
                    <a:pt x="1318" y="1442"/>
                  </a:lnTo>
                  <a:lnTo>
                    <a:pt x="1362" y="1448"/>
                  </a:lnTo>
                  <a:lnTo>
                    <a:pt x="1349" y="1467"/>
                  </a:lnTo>
                  <a:lnTo>
                    <a:pt x="1331" y="1479"/>
                  </a:lnTo>
                  <a:lnTo>
                    <a:pt x="1288" y="1497"/>
                  </a:lnTo>
                  <a:lnTo>
                    <a:pt x="1245" y="1516"/>
                  </a:lnTo>
                  <a:lnTo>
                    <a:pt x="1226" y="1528"/>
                  </a:lnTo>
                  <a:lnTo>
                    <a:pt x="1220" y="1547"/>
                  </a:lnTo>
                  <a:lnTo>
                    <a:pt x="1226" y="1559"/>
                  </a:lnTo>
                  <a:lnTo>
                    <a:pt x="1238" y="1565"/>
                  </a:lnTo>
                  <a:lnTo>
                    <a:pt x="1269" y="1571"/>
                  </a:lnTo>
                  <a:lnTo>
                    <a:pt x="1312" y="1571"/>
                  </a:lnTo>
                  <a:lnTo>
                    <a:pt x="1349" y="1571"/>
                  </a:lnTo>
                  <a:lnTo>
                    <a:pt x="1392" y="1571"/>
                  </a:lnTo>
                  <a:lnTo>
                    <a:pt x="1429" y="1571"/>
                  </a:lnTo>
                  <a:lnTo>
                    <a:pt x="1460" y="1577"/>
                  </a:lnTo>
                  <a:lnTo>
                    <a:pt x="1485" y="1590"/>
                  </a:lnTo>
                  <a:lnTo>
                    <a:pt x="1479" y="1639"/>
                  </a:lnTo>
                  <a:lnTo>
                    <a:pt x="1460" y="1682"/>
                  </a:lnTo>
                  <a:lnTo>
                    <a:pt x="1442" y="1725"/>
                  </a:lnTo>
                  <a:lnTo>
                    <a:pt x="1411" y="1756"/>
                  </a:lnTo>
                  <a:lnTo>
                    <a:pt x="1380" y="1781"/>
                  </a:lnTo>
                  <a:lnTo>
                    <a:pt x="1343" y="1799"/>
                  </a:lnTo>
                  <a:lnTo>
                    <a:pt x="1306" y="1812"/>
                  </a:lnTo>
                  <a:lnTo>
                    <a:pt x="1263" y="1818"/>
                  </a:lnTo>
                  <a:lnTo>
                    <a:pt x="1220" y="1818"/>
                  </a:lnTo>
                  <a:lnTo>
                    <a:pt x="1177" y="1805"/>
                  </a:lnTo>
                  <a:lnTo>
                    <a:pt x="1140" y="1793"/>
                  </a:lnTo>
                  <a:lnTo>
                    <a:pt x="1103" y="1768"/>
                  </a:lnTo>
                  <a:lnTo>
                    <a:pt x="1066" y="1738"/>
                  </a:lnTo>
                  <a:lnTo>
                    <a:pt x="1035" y="1707"/>
                  </a:lnTo>
                  <a:lnTo>
                    <a:pt x="1010" y="1658"/>
                  </a:lnTo>
                  <a:lnTo>
                    <a:pt x="992" y="1608"/>
                  </a:lnTo>
                  <a:lnTo>
                    <a:pt x="986" y="1596"/>
                  </a:lnTo>
                  <a:lnTo>
                    <a:pt x="967" y="1553"/>
                  </a:lnTo>
                  <a:lnTo>
                    <a:pt x="949" y="1497"/>
                  </a:lnTo>
                  <a:lnTo>
                    <a:pt x="930" y="1423"/>
                  </a:lnTo>
                  <a:lnTo>
                    <a:pt x="912" y="1337"/>
                  </a:lnTo>
                  <a:lnTo>
                    <a:pt x="893" y="1245"/>
                  </a:lnTo>
                  <a:lnTo>
                    <a:pt x="887" y="1152"/>
                  </a:lnTo>
                  <a:lnTo>
                    <a:pt x="893" y="1060"/>
                  </a:lnTo>
                  <a:close/>
                  <a:moveTo>
                    <a:pt x="2015" y="1245"/>
                  </a:moveTo>
                  <a:lnTo>
                    <a:pt x="2015" y="1245"/>
                  </a:lnTo>
                  <a:lnTo>
                    <a:pt x="1990" y="1232"/>
                  </a:lnTo>
                  <a:lnTo>
                    <a:pt x="1978" y="1208"/>
                  </a:lnTo>
                  <a:lnTo>
                    <a:pt x="1972" y="1189"/>
                  </a:lnTo>
                  <a:lnTo>
                    <a:pt x="1965" y="1158"/>
                  </a:lnTo>
                  <a:lnTo>
                    <a:pt x="1959" y="1097"/>
                  </a:lnTo>
                  <a:lnTo>
                    <a:pt x="1953" y="1041"/>
                  </a:lnTo>
                  <a:lnTo>
                    <a:pt x="1984" y="1078"/>
                  </a:lnTo>
                  <a:lnTo>
                    <a:pt x="2002" y="1121"/>
                  </a:lnTo>
                  <a:lnTo>
                    <a:pt x="2015" y="1177"/>
                  </a:lnTo>
                  <a:lnTo>
                    <a:pt x="2015" y="124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0" name="Freeform 2938"/>
            <p:cNvSpPr>
              <a:spLocks/>
            </p:cNvSpPr>
            <p:nvPr/>
          </p:nvSpPr>
          <p:spPr bwMode="auto">
            <a:xfrm>
              <a:off x="5487" y="3689"/>
              <a:ext cx="108" cy="131"/>
            </a:xfrm>
            <a:custGeom>
              <a:avLst/>
              <a:gdLst>
                <a:gd name="T0" fmla="*/ 1 w 215"/>
                <a:gd name="T1" fmla="*/ 0 h 290"/>
                <a:gd name="T2" fmla="*/ 1 w 215"/>
                <a:gd name="T3" fmla="*/ 0 h 290"/>
                <a:gd name="T4" fmla="*/ 1 w 215"/>
                <a:gd name="T5" fmla="*/ 0 h 290"/>
                <a:gd name="T6" fmla="*/ 1 w 215"/>
                <a:gd name="T7" fmla="*/ 0 h 290"/>
                <a:gd name="T8" fmla="*/ 1 w 215"/>
                <a:gd name="T9" fmla="*/ 0 h 290"/>
                <a:gd name="T10" fmla="*/ 1 w 215"/>
                <a:gd name="T11" fmla="*/ 0 h 290"/>
                <a:gd name="T12" fmla="*/ 1 w 215"/>
                <a:gd name="T13" fmla="*/ 0 h 290"/>
                <a:gd name="T14" fmla="*/ 1 w 215"/>
                <a:gd name="T15" fmla="*/ 0 h 290"/>
                <a:gd name="T16" fmla="*/ 1 w 215"/>
                <a:gd name="T17" fmla="*/ 0 h 290"/>
                <a:gd name="T18" fmla="*/ 1 w 215"/>
                <a:gd name="T19" fmla="*/ 0 h 290"/>
                <a:gd name="T20" fmla="*/ 1 w 215"/>
                <a:gd name="T21" fmla="*/ 0 h 290"/>
                <a:gd name="T22" fmla="*/ 1 w 215"/>
                <a:gd name="T23" fmla="*/ 0 h 290"/>
                <a:gd name="T24" fmla="*/ 1 w 215"/>
                <a:gd name="T25" fmla="*/ 0 h 290"/>
                <a:gd name="T26" fmla="*/ 1 w 215"/>
                <a:gd name="T27" fmla="*/ 0 h 290"/>
                <a:gd name="T28" fmla="*/ 1 w 215"/>
                <a:gd name="T29" fmla="*/ 0 h 290"/>
                <a:gd name="T30" fmla="*/ 0 w 215"/>
                <a:gd name="T31" fmla="*/ 0 h 290"/>
                <a:gd name="T32" fmla="*/ 0 w 215"/>
                <a:gd name="T33" fmla="*/ 0 h 290"/>
                <a:gd name="T34" fmla="*/ 1 w 215"/>
                <a:gd name="T35" fmla="*/ 0 h 290"/>
                <a:gd name="T36" fmla="*/ 1 w 215"/>
                <a:gd name="T37" fmla="*/ 0 h 290"/>
                <a:gd name="T38" fmla="*/ 1 w 215"/>
                <a:gd name="T39" fmla="*/ 0 h 290"/>
                <a:gd name="T40" fmla="*/ 1 w 215"/>
                <a:gd name="T41" fmla="*/ 0 h 290"/>
                <a:gd name="T42" fmla="*/ 1 w 215"/>
                <a:gd name="T43" fmla="*/ 0 h 290"/>
                <a:gd name="T44" fmla="*/ 1 w 215"/>
                <a:gd name="T45" fmla="*/ 0 h 290"/>
                <a:gd name="T46" fmla="*/ 1 w 215"/>
                <a:gd name="T47" fmla="*/ 0 h 2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215"/>
                <a:gd name="T73" fmla="*/ 0 h 290"/>
                <a:gd name="T74" fmla="*/ 215 w 215"/>
                <a:gd name="T75" fmla="*/ 290 h 29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215" h="290">
                  <a:moveTo>
                    <a:pt x="215" y="49"/>
                  </a:moveTo>
                  <a:lnTo>
                    <a:pt x="215" y="49"/>
                  </a:lnTo>
                  <a:lnTo>
                    <a:pt x="215" y="99"/>
                  </a:lnTo>
                  <a:lnTo>
                    <a:pt x="209" y="136"/>
                  </a:lnTo>
                  <a:lnTo>
                    <a:pt x="197" y="160"/>
                  </a:lnTo>
                  <a:lnTo>
                    <a:pt x="185" y="185"/>
                  </a:lnTo>
                  <a:lnTo>
                    <a:pt x="154" y="222"/>
                  </a:lnTo>
                  <a:lnTo>
                    <a:pt x="117" y="253"/>
                  </a:lnTo>
                  <a:lnTo>
                    <a:pt x="74" y="284"/>
                  </a:lnTo>
                  <a:lnTo>
                    <a:pt x="68" y="290"/>
                  </a:lnTo>
                  <a:lnTo>
                    <a:pt x="24" y="160"/>
                  </a:lnTo>
                  <a:lnTo>
                    <a:pt x="12" y="86"/>
                  </a:lnTo>
                  <a:lnTo>
                    <a:pt x="0" y="19"/>
                  </a:lnTo>
                  <a:lnTo>
                    <a:pt x="31" y="6"/>
                  </a:lnTo>
                  <a:lnTo>
                    <a:pt x="61" y="0"/>
                  </a:lnTo>
                  <a:lnTo>
                    <a:pt x="92" y="0"/>
                  </a:lnTo>
                  <a:lnTo>
                    <a:pt x="117" y="6"/>
                  </a:lnTo>
                  <a:lnTo>
                    <a:pt x="166" y="25"/>
                  </a:lnTo>
                  <a:lnTo>
                    <a:pt x="215" y="49"/>
                  </a:lnTo>
                  <a:close/>
                </a:path>
              </a:pathLst>
            </a:custGeom>
            <a:solidFill>
              <a:srgbClr val="EDAE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1" name="Freeform 2697"/>
            <p:cNvSpPr>
              <a:spLocks/>
            </p:cNvSpPr>
            <p:nvPr/>
          </p:nvSpPr>
          <p:spPr bwMode="auto">
            <a:xfrm>
              <a:off x="5487" y="3294"/>
              <a:ext cx="90" cy="22"/>
            </a:xfrm>
            <a:custGeom>
              <a:avLst/>
              <a:gdLst>
                <a:gd name="T0" fmla="*/ 0 w 178"/>
                <a:gd name="T1" fmla="*/ 0 h 49"/>
                <a:gd name="T2" fmla="*/ 0 w 178"/>
                <a:gd name="T3" fmla="*/ 0 h 49"/>
                <a:gd name="T4" fmla="*/ 1 w 178"/>
                <a:gd name="T5" fmla="*/ 0 h 49"/>
                <a:gd name="T6" fmla="*/ 1 w 178"/>
                <a:gd name="T7" fmla="*/ 0 h 49"/>
                <a:gd name="T8" fmla="*/ 1 w 178"/>
                <a:gd name="T9" fmla="*/ 0 h 49"/>
                <a:gd name="T10" fmla="*/ 1 w 178"/>
                <a:gd name="T11" fmla="*/ 0 h 49"/>
                <a:gd name="T12" fmla="*/ 1 w 178"/>
                <a:gd name="T13" fmla="*/ 0 h 49"/>
                <a:gd name="T14" fmla="*/ 1 w 178"/>
                <a:gd name="T15" fmla="*/ 0 h 49"/>
                <a:gd name="T16" fmla="*/ 1 w 178"/>
                <a:gd name="T17" fmla="*/ 0 h 49"/>
                <a:gd name="T18" fmla="*/ 1 w 178"/>
                <a:gd name="T19" fmla="*/ 0 h 49"/>
                <a:gd name="T20" fmla="*/ 0 w 178"/>
                <a:gd name="T21" fmla="*/ 0 h 49"/>
                <a:gd name="T22" fmla="*/ 0 w 178"/>
                <a:gd name="T23" fmla="*/ 0 h 49"/>
                <a:gd name="T24" fmla="*/ 0 w 178"/>
                <a:gd name="T25" fmla="*/ 0 h 49"/>
                <a:gd name="T26" fmla="*/ 0 w 178"/>
                <a:gd name="T27" fmla="*/ 0 h 4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78"/>
                <a:gd name="T43" fmla="*/ 0 h 49"/>
                <a:gd name="T44" fmla="*/ 178 w 178"/>
                <a:gd name="T45" fmla="*/ 49 h 4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78" h="49">
                  <a:moveTo>
                    <a:pt x="0" y="0"/>
                  </a:moveTo>
                  <a:lnTo>
                    <a:pt x="0" y="0"/>
                  </a:lnTo>
                  <a:lnTo>
                    <a:pt x="178" y="0"/>
                  </a:lnTo>
                  <a:lnTo>
                    <a:pt x="178" y="19"/>
                  </a:lnTo>
                  <a:lnTo>
                    <a:pt x="172" y="25"/>
                  </a:lnTo>
                  <a:lnTo>
                    <a:pt x="160" y="43"/>
                  </a:lnTo>
                  <a:lnTo>
                    <a:pt x="135" y="49"/>
                  </a:lnTo>
                  <a:lnTo>
                    <a:pt x="105" y="43"/>
                  </a:lnTo>
                  <a:lnTo>
                    <a:pt x="43" y="31"/>
                  </a:lnTo>
                  <a:lnTo>
                    <a:pt x="0" y="2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14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2" name="Freeform 3005"/>
            <p:cNvSpPr>
              <a:spLocks/>
            </p:cNvSpPr>
            <p:nvPr/>
          </p:nvSpPr>
          <p:spPr bwMode="auto">
            <a:xfrm>
              <a:off x="5466" y="3551"/>
              <a:ext cx="3" cy="3"/>
            </a:xfrm>
            <a:custGeom>
              <a:avLst/>
              <a:gdLst>
                <a:gd name="T0" fmla="*/ 0 w 6"/>
                <a:gd name="T1" fmla="*/ 1 h 6"/>
                <a:gd name="T2" fmla="*/ 0 w 6"/>
                <a:gd name="T3" fmla="*/ 1 h 6"/>
                <a:gd name="T4" fmla="*/ 1 w 6"/>
                <a:gd name="T5" fmla="*/ 1 h 6"/>
                <a:gd name="T6" fmla="*/ 1 w 6"/>
                <a:gd name="T7" fmla="*/ 1 h 6"/>
                <a:gd name="T8" fmla="*/ 1 w 6"/>
                <a:gd name="T9" fmla="*/ 0 h 6"/>
                <a:gd name="T10" fmla="*/ 0 w 6"/>
                <a:gd name="T11" fmla="*/ 1 h 6"/>
                <a:gd name="T12" fmla="*/ 0 w 6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6"/>
                <a:gd name="T23" fmla="*/ 6 w 6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0983" name="Freeform 3019"/>
            <p:cNvSpPr>
              <a:spLocks/>
            </p:cNvSpPr>
            <p:nvPr/>
          </p:nvSpPr>
          <p:spPr bwMode="auto">
            <a:xfrm>
              <a:off x="5370" y="3548"/>
              <a:ext cx="3" cy="3"/>
            </a:xfrm>
            <a:custGeom>
              <a:avLst/>
              <a:gdLst>
                <a:gd name="T0" fmla="*/ 1 w 6"/>
                <a:gd name="T1" fmla="*/ 1 h 6"/>
                <a:gd name="T2" fmla="*/ 1 w 6"/>
                <a:gd name="T3" fmla="*/ 1 h 6"/>
                <a:gd name="T4" fmla="*/ 0 w 6"/>
                <a:gd name="T5" fmla="*/ 0 h 6"/>
                <a:gd name="T6" fmla="*/ 0 w 6"/>
                <a:gd name="T7" fmla="*/ 0 h 6"/>
                <a:gd name="T8" fmla="*/ 0 w 6"/>
                <a:gd name="T9" fmla="*/ 1 h 6"/>
                <a:gd name="T10" fmla="*/ 1 w 6"/>
                <a:gd name="T11" fmla="*/ 1 h 6"/>
                <a:gd name="T12" fmla="*/ 1 w 6"/>
                <a:gd name="T13" fmla="*/ 1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6"/>
                <a:gd name="T23" fmla="*/ 6 w 6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6">
                  <a:moveTo>
                    <a:pt x="6" y="6"/>
                  </a:moveTo>
                  <a:lnTo>
                    <a:pt x="6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0963" name="Group 18"/>
          <p:cNvGrpSpPr>
            <a:grpSpLocks/>
          </p:cNvGrpSpPr>
          <p:nvPr/>
        </p:nvGrpSpPr>
        <p:grpSpPr bwMode="auto">
          <a:xfrm>
            <a:off x="5765800" y="303213"/>
            <a:ext cx="2693988" cy="2838450"/>
            <a:chOff x="4005" y="457"/>
            <a:chExt cx="1402" cy="1442"/>
          </a:xfrm>
        </p:grpSpPr>
        <p:grpSp>
          <p:nvGrpSpPr>
            <p:cNvPr id="40966" name="Group 20"/>
            <p:cNvGrpSpPr>
              <a:grpSpLocks/>
            </p:cNvGrpSpPr>
            <p:nvPr/>
          </p:nvGrpSpPr>
          <p:grpSpPr bwMode="auto">
            <a:xfrm>
              <a:off x="4005" y="520"/>
              <a:ext cx="1402" cy="1379"/>
              <a:chOff x="4005" y="520"/>
              <a:chExt cx="1402" cy="1379"/>
            </a:xfrm>
          </p:grpSpPr>
          <p:sp>
            <p:nvSpPr>
              <p:cNvPr id="19" name="Freeform 21"/>
              <p:cNvSpPr>
                <a:spLocks/>
              </p:cNvSpPr>
              <p:nvPr/>
            </p:nvSpPr>
            <p:spPr bwMode="auto">
              <a:xfrm>
                <a:off x="4471" y="520"/>
                <a:ext cx="261" cy="281"/>
              </a:xfrm>
              <a:custGeom>
                <a:avLst/>
                <a:gdLst/>
                <a:ahLst/>
                <a:cxnLst>
                  <a:cxn ang="0">
                    <a:pos x="405" y="511"/>
                  </a:cxn>
                  <a:cxn ang="0">
                    <a:pos x="405" y="478"/>
                  </a:cxn>
                  <a:cxn ang="0">
                    <a:pos x="410" y="435"/>
                  </a:cxn>
                  <a:cxn ang="0">
                    <a:pos x="429" y="403"/>
                  </a:cxn>
                  <a:cxn ang="0">
                    <a:pos x="453" y="368"/>
                  </a:cxn>
                  <a:cxn ang="0">
                    <a:pos x="479" y="344"/>
                  </a:cxn>
                  <a:cxn ang="0">
                    <a:pos x="499" y="310"/>
                  </a:cxn>
                  <a:cxn ang="0">
                    <a:pos x="516" y="281"/>
                  </a:cxn>
                  <a:cxn ang="0">
                    <a:pos x="521" y="244"/>
                  </a:cxn>
                  <a:cxn ang="0">
                    <a:pos x="518" y="218"/>
                  </a:cxn>
                  <a:cxn ang="0">
                    <a:pos x="516" y="192"/>
                  </a:cxn>
                  <a:cxn ang="0">
                    <a:pos x="508" y="166"/>
                  </a:cxn>
                  <a:cxn ang="0">
                    <a:pos x="497" y="141"/>
                  </a:cxn>
                  <a:cxn ang="0">
                    <a:pos x="482" y="115"/>
                  </a:cxn>
                  <a:cxn ang="0">
                    <a:pos x="471" y="93"/>
                  </a:cxn>
                  <a:cxn ang="0">
                    <a:pos x="453" y="76"/>
                  </a:cxn>
                  <a:cxn ang="0">
                    <a:pos x="438" y="63"/>
                  </a:cxn>
                  <a:cxn ang="0">
                    <a:pos x="410" y="45"/>
                  </a:cxn>
                  <a:cxn ang="0">
                    <a:pos x="388" y="34"/>
                  </a:cxn>
                  <a:cxn ang="0">
                    <a:pos x="366" y="19"/>
                  </a:cxn>
                  <a:cxn ang="0">
                    <a:pos x="327" y="6"/>
                  </a:cxn>
                  <a:cxn ang="0">
                    <a:pos x="297" y="2"/>
                  </a:cxn>
                  <a:cxn ang="0">
                    <a:pos x="267" y="0"/>
                  </a:cxn>
                  <a:cxn ang="0">
                    <a:pos x="236" y="0"/>
                  </a:cxn>
                  <a:cxn ang="0">
                    <a:pos x="210" y="2"/>
                  </a:cxn>
                  <a:cxn ang="0">
                    <a:pos x="180" y="10"/>
                  </a:cxn>
                  <a:cxn ang="0">
                    <a:pos x="152" y="19"/>
                  </a:cxn>
                  <a:cxn ang="0">
                    <a:pos x="120" y="30"/>
                  </a:cxn>
                  <a:cxn ang="0">
                    <a:pos x="98" y="43"/>
                  </a:cxn>
                  <a:cxn ang="0">
                    <a:pos x="74" y="56"/>
                  </a:cxn>
                  <a:cxn ang="0">
                    <a:pos x="68" y="65"/>
                  </a:cxn>
                  <a:cxn ang="0">
                    <a:pos x="68" y="93"/>
                  </a:cxn>
                  <a:cxn ang="0">
                    <a:pos x="50" y="123"/>
                  </a:cxn>
                  <a:cxn ang="0">
                    <a:pos x="39" y="149"/>
                  </a:cxn>
                  <a:cxn ang="0">
                    <a:pos x="33" y="175"/>
                  </a:cxn>
                  <a:cxn ang="0">
                    <a:pos x="26" y="201"/>
                  </a:cxn>
                  <a:cxn ang="0">
                    <a:pos x="24" y="229"/>
                  </a:cxn>
                  <a:cxn ang="0">
                    <a:pos x="24" y="286"/>
                  </a:cxn>
                  <a:cxn ang="0">
                    <a:pos x="29" y="325"/>
                  </a:cxn>
                  <a:cxn ang="0">
                    <a:pos x="26" y="329"/>
                  </a:cxn>
                  <a:cxn ang="0">
                    <a:pos x="24" y="344"/>
                  </a:cxn>
                  <a:cxn ang="0">
                    <a:pos x="18" y="353"/>
                  </a:cxn>
                  <a:cxn ang="0">
                    <a:pos x="16" y="361"/>
                  </a:cxn>
                  <a:cxn ang="0">
                    <a:pos x="9" y="368"/>
                  </a:cxn>
                  <a:cxn ang="0">
                    <a:pos x="3" y="377"/>
                  </a:cxn>
                  <a:cxn ang="0">
                    <a:pos x="0" y="385"/>
                  </a:cxn>
                  <a:cxn ang="0">
                    <a:pos x="0" y="392"/>
                  </a:cxn>
                  <a:cxn ang="0">
                    <a:pos x="7" y="398"/>
                  </a:cxn>
                  <a:cxn ang="0">
                    <a:pos x="16" y="403"/>
                  </a:cxn>
                  <a:cxn ang="0">
                    <a:pos x="29" y="405"/>
                  </a:cxn>
                  <a:cxn ang="0">
                    <a:pos x="33" y="435"/>
                  </a:cxn>
                  <a:cxn ang="0">
                    <a:pos x="39" y="440"/>
                  </a:cxn>
                  <a:cxn ang="0">
                    <a:pos x="46" y="452"/>
                  </a:cxn>
                  <a:cxn ang="0">
                    <a:pos x="41" y="472"/>
                  </a:cxn>
                  <a:cxn ang="0">
                    <a:pos x="54" y="481"/>
                  </a:cxn>
                  <a:cxn ang="0">
                    <a:pos x="59" y="496"/>
                  </a:cxn>
                  <a:cxn ang="0">
                    <a:pos x="61" y="518"/>
                  </a:cxn>
                  <a:cxn ang="0">
                    <a:pos x="68" y="533"/>
                  </a:cxn>
                  <a:cxn ang="0">
                    <a:pos x="87" y="541"/>
                  </a:cxn>
                  <a:cxn ang="0">
                    <a:pos x="195" y="563"/>
                  </a:cxn>
                  <a:cxn ang="0">
                    <a:pos x="405" y="511"/>
                  </a:cxn>
                </a:cxnLst>
                <a:rect l="0" t="0" r="r" b="b"/>
                <a:pathLst>
                  <a:path w="521" h="563">
                    <a:moveTo>
                      <a:pt x="405" y="511"/>
                    </a:moveTo>
                    <a:lnTo>
                      <a:pt x="405" y="478"/>
                    </a:lnTo>
                    <a:lnTo>
                      <a:pt x="410" y="435"/>
                    </a:lnTo>
                    <a:lnTo>
                      <a:pt x="429" y="403"/>
                    </a:lnTo>
                    <a:lnTo>
                      <a:pt x="453" y="368"/>
                    </a:lnTo>
                    <a:lnTo>
                      <a:pt x="479" y="344"/>
                    </a:lnTo>
                    <a:lnTo>
                      <a:pt x="499" y="310"/>
                    </a:lnTo>
                    <a:lnTo>
                      <a:pt x="516" y="281"/>
                    </a:lnTo>
                    <a:lnTo>
                      <a:pt x="521" y="244"/>
                    </a:lnTo>
                    <a:lnTo>
                      <a:pt x="518" y="218"/>
                    </a:lnTo>
                    <a:lnTo>
                      <a:pt x="516" y="192"/>
                    </a:lnTo>
                    <a:lnTo>
                      <a:pt x="508" y="166"/>
                    </a:lnTo>
                    <a:lnTo>
                      <a:pt x="497" y="141"/>
                    </a:lnTo>
                    <a:lnTo>
                      <a:pt x="482" y="115"/>
                    </a:lnTo>
                    <a:lnTo>
                      <a:pt x="471" y="93"/>
                    </a:lnTo>
                    <a:lnTo>
                      <a:pt x="453" y="76"/>
                    </a:lnTo>
                    <a:lnTo>
                      <a:pt x="438" y="63"/>
                    </a:lnTo>
                    <a:lnTo>
                      <a:pt x="410" y="45"/>
                    </a:lnTo>
                    <a:lnTo>
                      <a:pt x="388" y="34"/>
                    </a:lnTo>
                    <a:lnTo>
                      <a:pt x="366" y="19"/>
                    </a:lnTo>
                    <a:lnTo>
                      <a:pt x="327" y="6"/>
                    </a:lnTo>
                    <a:lnTo>
                      <a:pt x="297" y="2"/>
                    </a:lnTo>
                    <a:lnTo>
                      <a:pt x="267" y="0"/>
                    </a:lnTo>
                    <a:lnTo>
                      <a:pt x="236" y="0"/>
                    </a:lnTo>
                    <a:lnTo>
                      <a:pt x="210" y="2"/>
                    </a:lnTo>
                    <a:lnTo>
                      <a:pt x="180" y="10"/>
                    </a:lnTo>
                    <a:lnTo>
                      <a:pt x="152" y="19"/>
                    </a:lnTo>
                    <a:lnTo>
                      <a:pt x="120" y="30"/>
                    </a:lnTo>
                    <a:lnTo>
                      <a:pt x="98" y="43"/>
                    </a:lnTo>
                    <a:lnTo>
                      <a:pt x="74" y="56"/>
                    </a:lnTo>
                    <a:lnTo>
                      <a:pt x="68" y="65"/>
                    </a:lnTo>
                    <a:lnTo>
                      <a:pt x="68" y="93"/>
                    </a:lnTo>
                    <a:lnTo>
                      <a:pt x="50" y="123"/>
                    </a:lnTo>
                    <a:lnTo>
                      <a:pt x="39" y="149"/>
                    </a:lnTo>
                    <a:lnTo>
                      <a:pt x="33" y="175"/>
                    </a:lnTo>
                    <a:lnTo>
                      <a:pt x="26" y="201"/>
                    </a:lnTo>
                    <a:lnTo>
                      <a:pt x="24" y="229"/>
                    </a:lnTo>
                    <a:lnTo>
                      <a:pt x="24" y="286"/>
                    </a:lnTo>
                    <a:lnTo>
                      <a:pt x="29" y="325"/>
                    </a:lnTo>
                    <a:lnTo>
                      <a:pt x="26" y="329"/>
                    </a:lnTo>
                    <a:lnTo>
                      <a:pt x="24" y="344"/>
                    </a:lnTo>
                    <a:lnTo>
                      <a:pt x="18" y="353"/>
                    </a:lnTo>
                    <a:lnTo>
                      <a:pt x="16" y="361"/>
                    </a:lnTo>
                    <a:lnTo>
                      <a:pt x="9" y="368"/>
                    </a:lnTo>
                    <a:lnTo>
                      <a:pt x="3" y="377"/>
                    </a:lnTo>
                    <a:lnTo>
                      <a:pt x="0" y="385"/>
                    </a:lnTo>
                    <a:lnTo>
                      <a:pt x="0" y="392"/>
                    </a:lnTo>
                    <a:lnTo>
                      <a:pt x="7" y="398"/>
                    </a:lnTo>
                    <a:lnTo>
                      <a:pt x="16" y="403"/>
                    </a:lnTo>
                    <a:lnTo>
                      <a:pt x="29" y="405"/>
                    </a:lnTo>
                    <a:lnTo>
                      <a:pt x="33" y="435"/>
                    </a:lnTo>
                    <a:lnTo>
                      <a:pt x="39" y="440"/>
                    </a:lnTo>
                    <a:lnTo>
                      <a:pt x="46" y="452"/>
                    </a:lnTo>
                    <a:lnTo>
                      <a:pt x="41" y="472"/>
                    </a:lnTo>
                    <a:lnTo>
                      <a:pt x="54" y="481"/>
                    </a:lnTo>
                    <a:lnTo>
                      <a:pt x="59" y="496"/>
                    </a:lnTo>
                    <a:lnTo>
                      <a:pt x="61" y="518"/>
                    </a:lnTo>
                    <a:lnTo>
                      <a:pt x="68" y="533"/>
                    </a:lnTo>
                    <a:lnTo>
                      <a:pt x="87" y="541"/>
                    </a:lnTo>
                    <a:lnTo>
                      <a:pt x="195" y="563"/>
                    </a:lnTo>
                    <a:lnTo>
                      <a:pt x="405" y="511"/>
                    </a:lnTo>
                    <a:close/>
                  </a:path>
                </a:pathLst>
              </a:custGeom>
              <a:solidFill>
                <a:schemeClr val="bg1">
                  <a:lumMod val="75000"/>
                </a:schemeClr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zh-TW" altLang="en-US">
                  <a:ea typeface="SimSun" pitchFamily="2" charset="-122"/>
                </a:endParaRPr>
              </a:p>
            </p:txBody>
          </p:sp>
          <p:grpSp>
            <p:nvGrpSpPr>
              <p:cNvPr id="40969" name="Group 22"/>
              <p:cNvGrpSpPr>
                <a:grpSpLocks/>
              </p:cNvGrpSpPr>
              <p:nvPr/>
            </p:nvGrpSpPr>
            <p:grpSpPr bwMode="auto">
              <a:xfrm>
                <a:off x="4005" y="524"/>
                <a:ext cx="1402" cy="1375"/>
                <a:chOff x="4005" y="524"/>
                <a:chExt cx="1402" cy="1375"/>
              </a:xfrm>
            </p:grpSpPr>
            <p:sp>
              <p:nvSpPr>
                <p:cNvPr id="21" name="Freeform 23"/>
                <p:cNvSpPr>
                  <a:spLocks/>
                </p:cNvSpPr>
                <p:nvPr/>
              </p:nvSpPr>
              <p:spPr bwMode="auto">
                <a:xfrm>
                  <a:off x="4336" y="757"/>
                  <a:ext cx="359" cy="1142"/>
                </a:xfrm>
                <a:custGeom>
                  <a:avLst/>
                  <a:gdLst/>
                  <a:ahLst/>
                  <a:cxnLst>
                    <a:cxn ang="0">
                      <a:pos x="126" y="340"/>
                    </a:cxn>
                    <a:cxn ang="0">
                      <a:pos x="70" y="438"/>
                    </a:cxn>
                    <a:cxn ang="0">
                      <a:pos x="76" y="492"/>
                    </a:cxn>
                    <a:cxn ang="0">
                      <a:pos x="93" y="600"/>
                    </a:cxn>
                    <a:cxn ang="0">
                      <a:pos x="65" y="669"/>
                    </a:cxn>
                    <a:cxn ang="0">
                      <a:pos x="55" y="715"/>
                    </a:cxn>
                    <a:cxn ang="0">
                      <a:pos x="67" y="749"/>
                    </a:cxn>
                    <a:cxn ang="0">
                      <a:pos x="126" y="804"/>
                    </a:cxn>
                    <a:cxn ang="0">
                      <a:pos x="148" y="841"/>
                    </a:cxn>
                    <a:cxn ang="0">
                      <a:pos x="130" y="960"/>
                    </a:cxn>
                    <a:cxn ang="0">
                      <a:pos x="133" y="1150"/>
                    </a:cxn>
                    <a:cxn ang="0">
                      <a:pos x="169" y="1319"/>
                    </a:cxn>
                    <a:cxn ang="0">
                      <a:pos x="232" y="1510"/>
                    </a:cxn>
                    <a:cxn ang="0">
                      <a:pos x="269" y="1653"/>
                    </a:cxn>
                    <a:cxn ang="0">
                      <a:pos x="319" y="1818"/>
                    </a:cxn>
                    <a:cxn ang="0">
                      <a:pos x="353" y="1909"/>
                    </a:cxn>
                    <a:cxn ang="0">
                      <a:pos x="327" y="2084"/>
                    </a:cxn>
                    <a:cxn ang="0">
                      <a:pos x="275" y="2095"/>
                    </a:cxn>
                    <a:cxn ang="0">
                      <a:pos x="191" y="2155"/>
                    </a:cxn>
                    <a:cxn ang="0">
                      <a:pos x="80" y="2207"/>
                    </a:cxn>
                    <a:cxn ang="0">
                      <a:pos x="0" y="2257"/>
                    </a:cxn>
                    <a:cxn ang="0">
                      <a:pos x="583" y="2279"/>
                    </a:cxn>
                    <a:cxn ang="0">
                      <a:pos x="598" y="2168"/>
                    </a:cxn>
                    <a:cxn ang="0">
                      <a:pos x="546" y="2078"/>
                    </a:cxn>
                    <a:cxn ang="0">
                      <a:pos x="570" y="1820"/>
                    </a:cxn>
                    <a:cxn ang="0">
                      <a:pos x="577" y="1709"/>
                    </a:cxn>
                    <a:cxn ang="0">
                      <a:pos x="635" y="1035"/>
                    </a:cxn>
                    <a:cxn ang="0">
                      <a:pos x="603" y="897"/>
                    </a:cxn>
                    <a:cxn ang="0">
                      <a:pos x="551" y="786"/>
                    </a:cxn>
                    <a:cxn ang="0">
                      <a:pos x="613" y="758"/>
                    </a:cxn>
                    <a:cxn ang="0">
                      <a:pos x="527" y="730"/>
                    </a:cxn>
                    <a:cxn ang="0">
                      <a:pos x="418" y="652"/>
                    </a:cxn>
                    <a:cxn ang="0">
                      <a:pos x="354" y="600"/>
                    </a:cxn>
                    <a:cxn ang="0">
                      <a:pos x="614" y="546"/>
                    </a:cxn>
                    <a:cxn ang="0">
                      <a:pos x="566" y="485"/>
                    </a:cxn>
                    <a:cxn ang="0">
                      <a:pos x="704" y="537"/>
                    </a:cxn>
                    <a:cxn ang="0">
                      <a:pos x="718" y="379"/>
                    </a:cxn>
                    <a:cxn ang="0">
                      <a:pos x="709" y="141"/>
                    </a:cxn>
                    <a:cxn ang="0">
                      <a:pos x="692" y="24"/>
                    </a:cxn>
                    <a:cxn ang="0">
                      <a:pos x="670" y="4"/>
                    </a:cxn>
                    <a:cxn ang="0">
                      <a:pos x="442" y="52"/>
                    </a:cxn>
                  </a:cxnLst>
                  <a:rect l="0" t="0" r="r" b="b"/>
                  <a:pathLst>
                    <a:path w="718" h="2285">
                      <a:moveTo>
                        <a:pt x="377" y="87"/>
                      </a:moveTo>
                      <a:lnTo>
                        <a:pt x="126" y="340"/>
                      </a:lnTo>
                      <a:lnTo>
                        <a:pt x="76" y="416"/>
                      </a:lnTo>
                      <a:lnTo>
                        <a:pt x="70" y="438"/>
                      </a:lnTo>
                      <a:lnTo>
                        <a:pt x="70" y="461"/>
                      </a:lnTo>
                      <a:lnTo>
                        <a:pt x="76" y="492"/>
                      </a:lnTo>
                      <a:lnTo>
                        <a:pt x="93" y="526"/>
                      </a:lnTo>
                      <a:lnTo>
                        <a:pt x="93" y="600"/>
                      </a:lnTo>
                      <a:lnTo>
                        <a:pt x="76" y="637"/>
                      </a:lnTo>
                      <a:lnTo>
                        <a:pt x="65" y="669"/>
                      </a:lnTo>
                      <a:lnTo>
                        <a:pt x="55" y="697"/>
                      </a:lnTo>
                      <a:lnTo>
                        <a:pt x="55" y="715"/>
                      </a:lnTo>
                      <a:lnTo>
                        <a:pt x="57" y="734"/>
                      </a:lnTo>
                      <a:lnTo>
                        <a:pt x="67" y="749"/>
                      </a:lnTo>
                      <a:lnTo>
                        <a:pt x="80" y="762"/>
                      </a:lnTo>
                      <a:lnTo>
                        <a:pt x="126" y="804"/>
                      </a:lnTo>
                      <a:lnTo>
                        <a:pt x="141" y="821"/>
                      </a:lnTo>
                      <a:lnTo>
                        <a:pt x="148" y="841"/>
                      </a:lnTo>
                      <a:lnTo>
                        <a:pt x="141" y="864"/>
                      </a:lnTo>
                      <a:lnTo>
                        <a:pt x="130" y="960"/>
                      </a:lnTo>
                      <a:lnTo>
                        <a:pt x="126" y="1053"/>
                      </a:lnTo>
                      <a:lnTo>
                        <a:pt x="133" y="1150"/>
                      </a:lnTo>
                      <a:lnTo>
                        <a:pt x="148" y="1244"/>
                      </a:lnTo>
                      <a:lnTo>
                        <a:pt x="169" y="1319"/>
                      </a:lnTo>
                      <a:lnTo>
                        <a:pt x="178" y="1367"/>
                      </a:lnTo>
                      <a:lnTo>
                        <a:pt x="232" y="1510"/>
                      </a:lnTo>
                      <a:lnTo>
                        <a:pt x="263" y="1579"/>
                      </a:lnTo>
                      <a:lnTo>
                        <a:pt x="269" y="1653"/>
                      </a:lnTo>
                      <a:lnTo>
                        <a:pt x="286" y="1770"/>
                      </a:lnTo>
                      <a:lnTo>
                        <a:pt x="319" y="1818"/>
                      </a:lnTo>
                      <a:lnTo>
                        <a:pt x="345" y="1804"/>
                      </a:lnTo>
                      <a:lnTo>
                        <a:pt x="353" y="1909"/>
                      </a:lnTo>
                      <a:lnTo>
                        <a:pt x="343" y="2036"/>
                      </a:lnTo>
                      <a:lnTo>
                        <a:pt x="327" y="2084"/>
                      </a:lnTo>
                      <a:lnTo>
                        <a:pt x="304" y="2060"/>
                      </a:lnTo>
                      <a:lnTo>
                        <a:pt x="275" y="2095"/>
                      </a:lnTo>
                      <a:lnTo>
                        <a:pt x="239" y="2114"/>
                      </a:lnTo>
                      <a:lnTo>
                        <a:pt x="191" y="2155"/>
                      </a:lnTo>
                      <a:lnTo>
                        <a:pt x="135" y="2188"/>
                      </a:lnTo>
                      <a:lnTo>
                        <a:pt x="80" y="2207"/>
                      </a:lnTo>
                      <a:lnTo>
                        <a:pt x="20" y="2221"/>
                      </a:lnTo>
                      <a:lnTo>
                        <a:pt x="0" y="2257"/>
                      </a:lnTo>
                      <a:lnTo>
                        <a:pt x="89" y="2285"/>
                      </a:lnTo>
                      <a:lnTo>
                        <a:pt x="583" y="2279"/>
                      </a:lnTo>
                      <a:lnTo>
                        <a:pt x="601" y="2223"/>
                      </a:lnTo>
                      <a:lnTo>
                        <a:pt x="598" y="2168"/>
                      </a:lnTo>
                      <a:lnTo>
                        <a:pt x="579" y="2067"/>
                      </a:lnTo>
                      <a:lnTo>
                        <a:pt x="546" y="2078"/>
                      </a:lnTo>
                      <a:lnTo>
                        <a:pt x="544" y="1807"/>
                      </a:lnTo>
                      <a:lnTo>
                        <a:pt x="570" y="1820"/>
                      </a:lnTo>
                      <a:lnTo>
                        <a:pt x="590" y="1817"/>
                      </a:lnTo>
                      <a:lnTo>
                        <a:pt x="577" y="1709"/>
                      </a:lnTo>
                      <a:lnTo>
                        <a:pt x="583" y="1586"/>
                      </a:lnTo>
                      <a:lnTo>
                        <a:pt x="635" y="1035"/>
                      </a:lnTo>
                      <a:lnTo>
                        <a:pt x="620" y="966"/>
                      </a:lnTo>
                      <a:lnTo>
                        <a:pt x="603" y="897"/>
                      </a:lnTo>
                      <a:lnTo>
                        <a:pt x="583" y="836"/>
                      </a:lnTo>
                      <a:lnTo>
                        <a:pt x="551" y="786"/>
                      </a:lnTo>
                      <a:lnTo>
                        <a:pt x="583" y="780"/>
                      </a:lnTo>
                      <a:lnTo>
                        <a:pt x="613" y="758"/>
                      </a:lnTo>
                      <a:lnTo>
                        <a:pt x="635" y="734"/>
                      </a:lnTo>
                      <a:lnTo>
                        <a:pt x="527" y="730"/>
                      </a:lnTo>
                      <a:lnTo>
                        <a:pt x="418" y="680"/>
                      </a:lnTo>
                      <a:lnTo>
                        <a:pt x="418" y="652"/>
                      </a:lnTo>
                      <a:lnTo>
                        <a:pt x="497" y="669"/>
                      </a:lnTo>
                      <a:lnTo>
                        <a:pt x="354" y="600"/>
                      </a:lnTo>
                      <a:lnTo>
                        <a:pt x="399" y="516"/>
                      </a:lnTo>
                      <a:lnTo>
                        <a:pt x="614" y="546"/>
                      </a:lnTo>
                      <a:lnTo>
                        <a:pt x="546" y="509"/>
                      </a:lnTo>
                      <a:lnTo>
                        <a:pt x="566" y="485"/>
                      </a:lnTo>
                      <a:lnTo>
                        <a:pt x="655" y="509"/>
                      </a:lnTo>
                      <a:lnTo>
                        <a:pt x="704" y="537"/>
                      </a:lnTo>
                      <a:lnTo>
                        <a:pt x="713" y="461"/>
                      </a:lnTo>
                      <a:lnTo>
                        <a:pt x="718" y="379"/>
                      </a:lnTo>
                      <a:lnTo>
                        <a:pt x="718" y="223"/>
                      </a:lnTo>
                      <a:lnTo>
                        <a:pt x="709" y="141"/>
                      </a:lnTo>
                      <a:lnTo>
                        <a:pt x="698" y="46"/>
                      </a:lnTo>
                      <a:lnTo>
                        <a:pt x="692" y="24"/>
                      </a:lnTo>
                      <a:lnTo>
                        <a:pt x="685" y="9"/>
                      </a:lnTo>
                      <a:lnTo>
                        <a:pt x="670" y="4"/>
                      </a:lnTo>
                      <a:lnTo>
                        <a:pt x="652" y="0"/>
                      </a:lnTo>
                      <a:lnTo>
                        <a:pt x="442" y="52"/>
                      </a:lnTo>
                      <a:lnTo>
                        <a:pt x="377" y="87"/>
                      </a:lnTo>
                      <a:close/>
                    </a:path>
                  </a:pathLst>
                </a:custGeom>
                <a:solidFill>
                  <a:schemeClr val="bg1">
                    <a:lumMod val="75000"/>
                  </a:schemeClr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zh-TW" altLang="en-US">
                    <a:ea typeface="SimSun" pitchFamily="2" charset="-122"/>
                  </a:endParaRPr>
                </a:p>
              </p:txBody>
            </p:sp>
            <p:sp>
              <p:nvSpPr>
                <p:cNvPr id="40971" name="Freeform 24"/>
                <p:cNvSpPr>
                  <a:spLocks/>
                </p:cNvSpPr>
                <p:nvPr/>
              </p:nvSpPr>
              <p:spPr bwMode="auto">
                <a:xfrm>
                  <a:off x="4512" y="524"/>
                  <a:ext cx="895" cy="826"/>
                </a:xfrm>
                <a:custGeom>
                  <a:avLst/>
                  <a:gdLst>
                    <a:gd name="T0" fmla="*/ 0 w 1791"/>
                    <a:gd name="T1" fmla="*/ 0 h 1653"/>
                    <a:gd name="T2" fmla="*/ 0 w 1791"/>
                    <a:gd name="T3" fmla="*/ 0 h 1653"/>
                    <a:gd name="T4" fmla="*/ 0 w 1791"/>
                    <a:gd name="T5" fmla="*/ 0 h 1653"/>
                    <a:gd name="T6" fmla="*/ 0 w 1791"/>
                    <a:gd name="T7" fmla="*/ 0 h 1653"/>
                    <a:gd name="T8" fmla="*/ 0 w 1791"/>
                    <a:gd name="T9" fmla="*/ 0 h 1653"/>
                    <a:gd name="T10" fmla="*/ 0 w 1791"/>
                    <a:gd name="T11" fmla="*/ 0 h 1653"/>
                    <a:gd name="T12" fmla="*/ 0 w 1791"/>
                    <a:gd name="T13" fmla="*/ 0 h 1653"/>
                    <a:gd name="T14" fmla="*/ 0 w 1791"/>
                    <a:gd name="T15" fmla="*/ 0 h 1653"/>
                    <a:gd name="T16" fmla="*/ 0 w 1791"/>
                    <a:gd name="T17" fmla="*/ 0 h 1653"/>
                    <a:gd name="T18" fmla="*/ 0 w 1791"/>
                    <a:gd name="T19" fmla="*/ 0 h 1653"/>
                    <a:gd name="T20" fmla="*/ 0 w 1791"/>
                    <a:gd name="T21" fmla="*/ 0 h 1653"/>
                    <a:gd name="T22" fmla="*/ 0 w 1791"/>
                    <a:gd name="T23" fmla="*/ 0 h 1653"/>
                    <a:gd name="T24" fmla="*/ 0 w 1791"/>
                    <a:gd name="T25" fmla="*/ 0 h 1653"/>
                    <a:gd name="T26" fmla="*/ 0 w 1791"/>
                    <a:gd name="T27" fmla="*/ 0 h 1653"/>
                    <a:gd name="T28" fmla="*/ 0 w 1791"/>
                    <a:gd name="T29" fmla="*/ 0 h 1653"/>
                    <a:gd name="T30" fmla="*/ 0 w 1791"/>
                    <a:gd name="T31" fmla="*/ 0 h 1653"/>
                    <a:gd name="T32" fmla="*/ 0 w 1791"/>
                    <a:gd name="T33" fmla="*/ 0 h 1653"/>
                    <a:gd name="T34" fmla="*/ 0 w 1791"/>
                    <a:gd name="T35" fmla="*/ 0 h 1653"/>
                    <a:gd name="T36" fmla="*/ 0 w 1791"/>
                    <a:gd name="T37" fmla="*/ 0 h 1653"/>
                    <a:gd name="T38" fmla="*/ 0 w 1791"/>
                    <a:gd name="T39" fmla="*/ 0 h 1653"/>
                    <a:gd name="T40" fmla="*/ 0 w 1791"/>
                    <a:gd name="T41" fmla="*/ 0 h 1653"/>
                    <a:gd name="T42" fmla="*/ 0 w 1791"/>
                    <a:gd name="T43" fmla="*/ 0 h 1653"/>
                    <a:gd name="T44" fmla="*/ 0 w 1791"/>
                    <a:gd name="T45" fmla="*/ 0 h 1653"/>
                    <a:gd name="T46" fmla="*/ 0 w 1791"/>
                    <a:gd name="T47" fmla="*/ 0 h 1653"/>
                    <a:gd name="T48" fmla="*/ 0 w 1791"/>
                    <a:gd name="T49" fmla="*/ 0 h 1653"/>
                    <a:gd name="T50" fmla="*/ 0 w 1791"/>
                    <a:gd name="T51" fmla="*/ 0 h 1653"/>
                    <a:gd name="T52" fmla="*/ 0 w 1791"/>
                    <a:gd name="T53" fmla="*/ 0 h 1653"/>
                    <a:gd name="T54" fmla="*/ 0 w 1791"/>
                    <a:gd name="T55" fmla="*/ 0 h 1653"/>
                    <a:gd name="T56" fmla="*/ 0 w 1791"/>
                    <a:gd name="T57" fmla="*/ 0 h 1653"/>
                    <a:gd name="T58" fmla="*/ 0 w 1791"/>
                    <a:gd name="T59" fmla="*/ 0 h 1653"/>
                    <a:gd name="T60" fmla="*/ 0 w 1791"/>
                    <a:gd name="T61" fmla="*/ 0 h 1653"/>
                    <a:gd name="T62" fmla="*/ 0 w 1791"/>
                    <a:gd name="T63" fmla="*/ 0 h 1653"/>
                    <a:gd name="T64" fmla="*/ 0 w 1791"/>
                    <a:gd name="T65" fmla="*/ 0 h 1653"/>
                    <a:gd name="T66" fmla="*/ 0 w 1791"/>
                    <a:gd name="T67" fmla="*/ 0 h 1653"/>
                    <a:gd name="T68" fmla="*/ 0 w 1791"/>
                    <a:gd name="T69" fmla="*/ 0 h 1653"/>
                    <a:gd name="T70" fmla="*/ 0 w 1791"/>
                    <a:gd name="T71" fmla="*/ 0 h 1653"/>
                    <a:gd name="T72" fmla="*/ 0 w 1791"/>
                    <a:gd name="T73" fmla="*/ 0 h 1653"/>
                    <a:gd name="T74" fmla="*/ 0 w 1791"/>
                    <a:gd name="T75" fmla="*/ 0 h 1653"/>
                    <a:gd name="T76" fmla="*/ 0 w 1791"/>
                    <a:gd name="T77" fmla="*/ 0 h 1653"/>
                    <a:gd name="T78" fmla="*/ 0 w 1791"/>
                    <a:gd name="T79" fmla="*/ 0 h 1653"/>
                    <a:gd name="T80" fmla="*/ 0 w 1791"/>
                    <a:gd name="T81" fmla="*/ 0 h 1653"/>
                    <a:gd name="T82" fmla="*/ 0 w 1791"/>
                    <a:gd name="T83" fmla="*/ 0 h 1653"/>
                    <a:gd name="T84" fmla="*/ 0 w 1791"/>
                    <a:gd name="T85" fmla="*/ 0 h 1653"/>
                    <a:gd name="T86" fmla="*/ 0 w 1791"/>
                    <a:gd name="T87" fmla="*/ 0 h 1653"/>
                    <a:gd name="T88" fmla="*/ 0 w 1791"/>
                    <a:gd name="T89" fmla="*/ 0 h 1653"/>
                    <a:gd name="T90" fmla="*/ 0 w 1791"/>
                    <a:gd name="T91" fmla="*/ 0 h 1653"/>
                    <a:gd name="T92" fmla="*/ 0 w 1791"/>
                    <a:gd name="T93" fmla="*/ 0 h 1653"/>
                    <a:gd name="T94" fmla="*/ 0 w 1791"/>
                    <a:gd name="T95" fmla="*/ 0 h 1653"/>
                    <a:gd name="T96" fmla="*/ 0 w 1791"/>
                    <a:gd name="T97" fmla="*/ 0 h 1653"/>
                    <a:gd name="T98" fmla="*/ 0 w 1791"/>
                    <a:gd name="T99" fmla="*/ 0 h 1653"/>
                    <a:gd name="T100" fmla="*/ 0 w 1791"/>
                    <a:gd name="T101" fmla="*/ 0 h 1653"/>
                    <a:gd name="T102" fmla="*/ 0 w 1791"/>
                    <a:gd name="T103" fmla="*/ 0 h 1653"/>
                    <a:gd name="T104" fmla="*/ 0 w 1791"/>
                    <a:gd name="T105" fmla="*/ 0 h 1653"/>
                    <a:gd name="T106" fmla="*/ 0 w 1791"/>
                    <a:gd name="T107" fmla="*/ 0 h 1653"/>
                    <a:gd name="T108" fmla="*/ 0 w 1791"/>
                    <a:gd name="T109" fmla="*/ 0 h 1653"/>
                    <a:gd name="T110" fmla="*/ 0 w 1791"/>
                    <a:gd name="T111" fmla="*/ 0 h 1653"/>
                    <a:gd name="T112" fmla="*/ 0 w 1791"/>
                    <a:gd name="T113" fmla="*/ 0 h 1653"/>
                    <a:gd name="T114" fmla="*/ 0 w 1791"/>
                    <a:gd name="T115" fmla="*/ 0 h 1653"/>
                    <a:gd name="T116" fmla="*/ 0 w 1791"/>
                    <a:gd name="T117" fmla="*/ 0 h 1653"/>
                    <a:gd name="T118" fmla="*/ 0 w 1791"/>
                    <a:gd name="T119" fmla="*/ 0 h 1653"/>
                    <a:gd name="T120" fmla="*/ 0 w 1791"/>
                    <a:gd name="T121" fmla="*/ 0 h 1653"/>
                    <a:gd name="T122" fmla="*/ 0 w 1791"/>
                    <a:gd name="T123" fmla="*/ 0 h 1653"/>
                    <a:gd name="T124" fmla="*/ 0 w 1791"/>
                    <a:gd name="T125" fmla="*/ 0 h 1653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1791"/>
                    <a:gd name="T190" fmla="*/ 0 h 1653"/>
                    <a:gd name="T191" fmla="*/ 1791 w 1791"/>
                    <a:gd name="T192" fmla="*/ 1653 h 1653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1791" h="1653">
                      <a:moveTo>
                        <a:pt x="533" y="953"/>
                      </a:moveTo>
                      <a:lnTo>
                        <a:pt x="544" y="947"/>
                      </a:lnTo>
                      <a:lnTo>
                        <a:pt x="561" y="947"/>
                      </a:lnTo>
                      <a:lnTo>
                        <a:pt x="572" y="949"/>
                      </a:lnTo>
                      <a:lnTo>
                        <a:pt x="600" y="971"/>
                      </a:lnTo>
                      <a:lnTo>
                        <a:pt x="619" y="986"/>
                      </a:lnTo>
                      <a:lnTo>
                        <a:pt x="632" y="1012"/>
                      </a:lnTo>
                      <a:lnTo>
                        <a:pt x="645" y="1036"/>
                      </a:lnTo>
                      <a:lnTo>
                        <a:pt x="654" y="1061"/>
                      </a:lnTo>
                      <a:lnTo>
                        <a:pt x="663" y="1092"/>
                      </a:lnTo>
                      <a:lnTo>
                        <a:pt x="626" y="1087"/>
                      </a:lnTo>
                      <a:lnTo>
                        <a:pt x="589" y="1077"/>
                      </a:lnTo>
                      <a:lnTo>
                        <a:pt x="570" y="1061"/>
                      </a:lnTo>
                      <a:lnTo>
                        <a:pt x="544" y="1046"/>
                      </a:lnTo>
                      <a:lnTo>
                        <a:pt x="520" y="1033"/>
                      </a:lnTo>
                      <a:lnTo>
                        <a:pt x="494" y="1018"/>
                      </a:lnTo>
                      <a:lnTo>
                        <a:pt x="457" y="1012"/>
                      </a:lnTo>
                      <a:lnTo>
                        <a:pt x="442" y="1036"/>
                      </a:lnTo>
                      <a:lnTo>
                        <a:pt x="350" y="992"/>
                      </a:lnTo>
                      <a:lnTo>
                        <a:pt x="301" y="964"/>
                      </a:lnTo>
                      <a:lnTo>
                        <a:pt x="212" y="940"/>
                      </a:lnTo>
                      <a:lnTo>
                        <a:pt x="192" y="964"/>
                      </a:lnTo>
                      <a:lnTo>
                        <a:pt x="260" y="1001"/>
                      </a:lnTo>
                      <a:lnTo>
                        <a:pt x="45" y="971"/>
                      </a:lnTo>
                      <a:lnTo>
                        <a:pt x="0" y="1055"/>
                      </a:lnTo>
                      <a:lnTo>
                        <a:pt x="143" y="1124"/>
                      </a:lnTo>
                      <a:lnTo>
                        <a:pt x="64" y="1107"/>
                      </a:lnTo>
                      <a:lnTo>
                        <a:pt x="64" y="1135"/>
                      </a:lnTo>
                      <a:lnTo>
                        <a:pt x="173" y="1185"/>
                      </a:lnTo>
                      <a:lnTo>
                        <a:pt x="281" y="1189"/>
                      </a:lnTo>
                      <a:lnTo>
                        <a:pt x="390" y="1189"/>
                      </a:lnTo>
                      <a:lnTo>
                        <a:pt x="387" y="1213"/>
                      </a:lnTo>
                      <a:lnTo>
                        <a:pt x="429" y="1244"/>
                      </a:lnTo>
                      <a:lnTo>
                        <a:pt x="483" y="1287"/>
                      </a:lnTo>
                      <a:lnTo>
                        <a:pt x="552" y="1324"/>
                      </a:lnTo>
                      <a:lnTo>
                        <a:pt x="613" y="1352"/>
                      </a:lnTo>
                      <a:lnTo>
                        <a:pt x="684" y="1378"/>
                      </a:lnTo>
                      <a:lnTo>
                        <a:pt x="788" y="1430"/>
                      </a:lnTo>
                      <a:lnTo>
                        <a:pt x="1752" y="1653"/>
                      </a:lnTo>
                      <a:lnTo>
                        <a:pt x="1781" y="1597"/>
                      </a:lnTo>
                      <a:lnTo>
                        <a:pt x="1791" y="1560"/>
                      </a:lnTo>
                      <a:lnTo>
                        <a:pt x="1791" y="1508"/>
                      </a:lnTo>
                      <a:lnTo>
                        <a:pt x="1781" y="1495"/>
                      </a:lnTo>
                      <a:lnTo>
                        <a:pt x="1776" y="1480"/>
                      </a:lnTo>
                      <a:lnTo>
                        <a:pt x="1768" y="1458"/>
                      </a:lnTo>
                      <a:lnTo>
                        <a:pt x="1776" y="1439"/>
                      </a:lnTo>
                      <a:lnTo>
                        <a:pt x="1768" y="1389"/>
                      </a:lnTo>
                      <a:lnTo>
                        <a:pt x="1753" y="1343"/>
                      </a:lnTo>
                      <a:lnTo>
                        <a:pt x="1731" y="1300"/>
                      </a:lnTo>
                      <a:lnTo>
                        <a:pt x="1711" y="1276"/>
                      </a:lnTo>
                      <a:lnTo>
                        <a:pt x="1655" y="1189"/>
                      </a:lnTo>
                      <a:lnTo>
                        <a:pt x="1609" y="1107"/>
                      </a:lnTo>
                      <a:lnTo>
                        <a:pt x="1538" y="925"/>
                      </a:lnTo>
                      <a:lnTo>
                        <a:pt x="1506" y="825"/>
                      </a:lnTo>
                      <a:lnTo>
                        <a:pt x="1473" y="736"/>
                      </a:lnTo>
                      <a:lnTo>
                        <a:pt x="1430" y="637"/>
                      </a:lnTo>
                      <a:lnTo>
                        <a:pt x="1382" y="566"/>
                      </a:lnTo>
                      <a:lnTo>
                        <a:pt x="1363" y="544"/>
                      </a:lnTo>
                      <a:lnTo>
                        <a:pt x="1336" y="529"/>
                      </a:lnTo>
                      <a:lnTo>
                        <a:pt x="1289" y="522"/>
                      </a:lnTo>
                      <a:lnTo>
                        <a:pt x="1131" y="516"/>
                      </a:lnTo>
                      <a:lnTo>
                        <a:pt x="1085" y="514"/>
                      </a:lnTo>
                      <a:lnTo>
                        <a:pt x="1066" y="518"/>
                      </a:lnTo>
                      <a:lnTo>
                        <a:pt x="1035" y="533"/>
                      </a:lnTo>
                      <a:lnTo>
                        <a:pt x="1029" y="500"/>
                      </a:lnTo>
                      <a:lnTo>
                        <a:pt x="1035" y="472"/>
                      </a:lnTo>
                      <a:lnTo>
                        <a:pt x="1044" y="442"/>
                      </a:lnTo>
                      <a:lnTo>
                        <a:pt x="1053" y="410"/>
                      </a:lnTo>
                      <a:lnTo>
                        <a:pt x="1072" y="384"/>
                      </a:lnTo>
                      <a:lnTo>
                        <a:pt x="1085" y="357"/>
                      </a:lnTo>
                      <a:lnTo>
                        <a:pt x="1094" y="321"/>
                      </a:lnTo>
                      <a:lnTo>
                        <a:pt x="1100" y="292"/>
                      </a:lnTo>
                      <a:lnTo>
                        <a:pt x="1103" y="254"/>
                      </a:lnTo>
                      <a:lnTo>
                        <a:pt x="1100" y="223"/>
                      </a:lnTo>
                      <a:lnTo>
                        <a:pt x="1089" y="189"/>
                      </a:lnTo>
                      <a:lnTo>
                        <a:pt x="1061" y="126"/>
                      </a:lnTo>
                      <a:lnTo>
                        <a:pt x="1051" y="106"/>
                      </a:lnTo>
                      <a:lnTo>
                        <a:pt x="1044" y="95"/>
                      </a:lnTo>
                      <a:lnTo>
                        <a:pt x="1029" y="84"/>
                      </a:lnTo>
                      <a:lnTo>
                        <a:pt x="988" y="65"/>
                      </a:lnTo>
                      <a:lnTo>
                        <a:pt x="938" y="43"/>
                      </a:lnTo>
                      <a:lnTo>
                        <a:pt x="908" y="24"/>
                      </a:lnTo>
                      <a:lnTo>
                        <a:pt x="881" y="15"/>
                      </a:lnTo>
                      <a:lnTo>
                        <a:pt x="834" y="0"/>
                      </a:lnTo>
                      <a:lnTo>
                        <a:pt x="803" y="0"/>
                      </a:lnTo>
                      <a:lnTo>
                        <a:pt x="780" y="7"/>
                      </a:lnTo>
                      <a:lnTo>
                        <a:pt x="710" y="7"/>
                      </a:lnTo>
                      <a:lnTo>
                        <a:pt x="673" y="11"/>
                      </a:lnTo>
                      <a:lnTo>
                        <a:pt x="632" y="24"/>
                      </a:lnTo>
                      <a:lnTo>
                        <a:pt x="600" y="37"/>
                      </a:lnTo>
                      <a:lnTo>
                        <a:pt x="580" y="52"/>
                      </a:lnTo>
                      <a:lnTo>
                        <a:pt x="563" y="65"/>
                      </a:lnTo>
                      <a:lnTo>
                        <a:pt x="561" y="80"/>
                      </a:lnTo>
                      <a:lnTo>
                        <a:pt x="570" y="100"/>
                      </a:lnTo>
                      <a:lnTo>
                        <a:pt x="548" y="136"/>
                      </a:lnTo>
                      <a:lnTo>
                        <a:pt x="533" y="176"/>
                      </a:lnTo>
                      <a:lnTo>
                        <a:pt x="515" y="215"/>
                      </a:lnTo>
                      <a:lnTo>
                        <a:pt x="502" y="254"/>
                      </a:lnTo>
                      <a:lnTo>
                        <a:pt x="494" y="297"/>
                      </a:lnTo>
                      <a:lnTo>
                        <a:pt x="492" y="329"/>
                      </a:lnTo>
                      <a:lnTo>
                        <a:pt x="496" y="336"/>
                      </a:lnTo>
                      <a:lnTo>
                        <a:pt x="502" y="347"/>
                      </a:lnTo>
                      <a:lnTo>
                        <a:pt x="502" y="384"/>
                      </a:lnTo>
                      <a:lnTo>
                        <a:pt x="494" y="396"/>
                      </a:lnTo>
                      <a:lnTo>
                        <a:pt x="466" y="474"/>
                      </a:lnTo>
                      <a:lnTo>
                        <a:pt x="466" y="479"/>
                      </a:lnTo>
                      <a:lnTo>
                        <a:pt x="474" y="492"/>
                      </a:lnTo>
                      <a:lnTo>
                        <a:pt x="494" y="500"/>
                      </a:lnTo>
                      <a:lnTo>
                        <a:pt x="515" y="505"/>
                      </a:lnTo>
                      <a:lnTo>
                        <a:pt x="515" y="542"/>
                      </a:lnTo>
                      <a:lnTo>
                        <a:pt x="520" y="557"/>
                      </a:lnTo>
                      <a:lnTo>
                        <a:pt x="544" y="565"/>
                      </a:lnTo>
                      <a:lnTo>
                        <a:pt x="526" y="585"/>
                      </a:lnTo>
                      <a:lnTo>
                        <a:pt x="533" y="596"/>
                      </a:lnTo>
                      <a:lnTo>
                        <a:pt x="533" y="605"/>
                      </a:lnTo>
                      <a:lnTo>
                        <a:pt x="502" y="611"/>
                      </a:lnTo>
                      <a:lnTo>
                        <a:pt x="483" y="607"/>
                      </a:lnTo>
                      <a:lnTo>
                        <a:pt x="465" y="598"/>
                      </a:lnTo>
                      <a:lnTo>
                        <a:pt x="442" y="591"/>
                      </a:lnTo>
                      <a:lnTo>
                        <a:pt x="414" y="589"/>
                      </a:lnTo>
                      <a:lnTo>
                        <a:pt x="381" y="591"/>
                      </a:lnTo>
                      <a:lnTo>
                        <a:pt x="355" y="596"/>
                      </a:lnTo>
                      <a:lnTo>
                        <a:pt x="364" y="678"/>
                      </a:lnTo>
                      <a:lnTo>
                        <a:pt x="364" y="834"/>
                      </a:lnTo>
                      <a:lnTo>
                        <a:pt x="359" y="916"/>
                      </a:lnTo>
                      <a:lnTo>
                        <a:pt x="533" y="953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972" name="Freeform 25"/>
                <p:cNvSpPr>
                  <a:spLocks/>
                </p:cNvSpPr>
                <p:nvPr/>
              </p:nvSpPr>
              <p:spPr bwMode="auto">
                <a:xfrm>
                  <a:off x="4626" y="1195"/>
                  <a:ext cx="774" cy="651"/>
                </a:xfrm>
                <a:custGeom>
                  <a:avLst/>
                  <a:gdLst>
                    <a:gd name="T0" fmla="*/ 1 w 1547"/>
                    <a:gd name="T1" fmla="*/ 0 h 1304"/>
                    <a:gd name="T2" fmla="*/ 0 w 1547"/>
                    <a:gd name="T3" fmla="*/ 0 h 1304"/>
                    <a:gd name="T4" fmla="*/ 1 w 1547"/>
                    <a:gd name="T5" fmla="*/ 0 h 1304"/>
                    <a:gd name="T6" fmla="*/ 1 w 1547"/>
                    <a:gd name="T7" fmla="*/ 0 h 1304"/>
                    <a:gd name="T8" fmla="*/ 1 w 1547"/>
                    <a:gd name="T9" fmla="*/ 0 h 1304"/>
                    <a:gd name="T10" fmla="*/ 1 w 1547"/>
                    <a:gd name="T11" fmla="*/ 0 h 1304"/>
                    <a:gd name="T12" fmla="*/ 1 w 1547"/>
                    <a:gd name="T13" fmla="*/ 0 h 1304"/>
                    <a:gd name="T14" fmla="*/ 1 w 1547"/>
                    <a:gd name="T15" fmla="*/ 0 h 1304"/>
                    <a:gd name="T16" fmla="*/ 1 w 1547"/>
                    <a:gd name="T17" fmla="*/ 0 h 1304"/>
                    <a:gd name="T18" fmla="*/ 1 w 1547"/>
                    <a:gd name="T19" fmla="*/ 0 h 1304"/>
                    <a:gd name="T20" fmla="*/ 1 w 1547"/>
                    <a:gd name="T21" fmla="*/ 0 h 1304"/>
                    <a:gd name="T22" fmla="*/ 1 w 1547"/>
                    <a:gd name="T23" fmla="*/ 0 h 1304"/>
                    <a:gd name="T24" fmla="*/ 1 w 1547"/>
                    <a:gd name="T25" fmla="*/ 0 h 1304"/>
                    <a:gd name="T26" fmla="*/ 1 w 1547"/>
                    <a:gd name="T27" fmla="*/ 0 h 1304"/>
                    <a:gd name="T28" fmla="*/ 1 w 1547"/>
                    <a:gd name="T29" fmla="*/ 0 h 1304"/>
                    <a:gd name="T30" fmla="*/ 1 w 1547"/>
                    <a:gd name="T31" fmla="*/ 0 h 1304"/>
                    <a:gd name="T32" fmla="*/ 1 w 1547"/>
                    <a:gd name="T33" fmla="*/ 0 h 1304"/>
                    <a:gd name="T34" fmla="*/ 1 w 1547"/>
                    <a:gd name="T35" fmla="*/ 0 h 1304"/>
                    <a:gd name="T36" fmla="*/ 1 w 1547"/>
                    <a:gd name="T37" fmla="*/ 0 h 1304"/>
                    <a:gd name="T38" fmla="*/ 1 w 1547"/>
                    <a:gd name="T39" fmla="*/ 0 h 1304"/>
                    <a:gd name="T40" fmla="*/ 1 w 1547"/>
                    <a:gd name="T41" fmla="*/ 0 h 1304"/>
                    <a:gd name="T42" fmla="*/ 1 w 1547"/>
                    <a:gd name="T43" fmla="*/ 0 h 1304"/>
                    <a:gd name="T44" fmla="*/ 1 w 1547"/>
                    <a:gd name="T45" fmla="*/ 0 h 1304"/>
                    <a:gd name="T46" fmla="*/ 1 w 1547"/>
                    <a:gd name="T47" fmla="*/ 0 h 1304"/>
                    <a:gd name="T48" fmla="*/ 1 w 1547"/>
                    <a:gd name="T49" fmla="*/ 0 h 1304"/>
                    <a:gd name="T50" fmla="*/ 1 w 1547"/>
                    <a:gd name="T51" fmla="*/ 0 h 1304"/>
                    <a:gd name="T52" fmla="*/ 1 w 1547"/>
                    <a:gd name="T53" fmla="*/ 0 h 1304"/>
                    <a:gd name="T54" fmla="*/ 1 w 1547"/>
                    <a:gd name="T55" fmla="*/ 0 h 1304"/>
                    <a:gd name="T56" fmla="*/ 1 w 1547"/>
                    <a:gd name="T57" fmla="*/ 0 h 1304"/>
                    <a:gd name="T58" fmla="*/ 1 w 1547"/>
                    <a:gd name="T59" fmla="*/ 0 h 1304"/>
                    <a:gd name="T60" fmla="*/ 1 w 1547"/>
                    <a:gd name="T61" fmla="*/ 0 h 1304"/>
                    <a:gd name="T62" fmla="*/ 1 w 1547"/>
                    <a:gd name="T63" fmla="*/ 0 h 1304"/>
                    <a:gd name="T64" fmla="*/ 1 w 1547"/>
                    <a:gd name="T65" fmla="*/ 0 h 1304"/>
                    <a:gd name="T66" fmla="*/ 1 w 1547"/>
                    <a:gd name="T67" fmla="*/ 0 h 1304"/>
                    <a:gd name="T68" fmla="*/ 1 w 1547"/>
                    <a:gd name="T69" fmla="*/ 0 h 1304"/>
                    <a:gd name="T70" fmla="*/ 1 w 1547"/>
                    <a:gd name="T71" fmla="*/ 0 h 1304"/>
                    <a:gd name="T72" fmla="*/ 1 w 1547"/>
                    <a:gd name="T73" fmla="*/ 0 h 1304"/>
                    <a:gd name="T74" fmla="*/ 1 w 1547"/>
                    <a:gd name="T75" fmla="*/ 0 h 1304"/>
                    <a:gd name="T76" fmla="*/ 1 w 1547"/>
                    <a:gd name="T77" fmla="*/ 0 h 1304"/>
                    <a:gd name="T78" fmla="*/ 1 w 1547"/>
                    <a:gd name="T79" fmla="*/ 0 h 1304"/>
                    <a:gd name="T80" fmla="*/ 1 w 1547"/>
                    <a:gd name="T81" fmla="*/ 0 h 1304"/>
                    <a:gd name="T82" fmla="*/ 1 w 1547"/>
                    <a:gd name="T83" fmla="*/ 0 h 1304"/>
                    <a:gd name="T84" fmla="*/ 1 w 1547"/>
                    <a:gd name="T85" fmla="*/ 0 h 1304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547"/>
                    <a:gd name="T130" fmla="*/ 0 h 1304"/>
                    <a:gd name="T131" fmla="*/ 1547 w 1547"/>
                    <a:gd name="T132" fmla="*/ 1304 h 1304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547" h="1304">
                      <a:moveTo>
                        <a:pt x="559" y="0"/>
                      </a:moveTo>
                      <a:lnTo>
                        <a:pt x="551" y="60"/>
                      </a:lnTo>
                      <a:lnTo>
                        <a:pt x="52" y="60"/>
                      </a:lnTo>
                      <a:lnTo>
                        <a:pt x="0" y="611"/>
                      </a:lnTo>
                      <a:lnTo>
                        <a:pt x="74" y="700"/>
                      </a:lnTo>
                      <a:lnTo>
                        <a:pt x="143" y="777"/>
                      </a:lnTo>
                      <a:lnTo>
                        <a:pt x="208" y="858"/>
                      </a:lnTo>
                      <a:lnTo>
                        <a:pt x="267" y="946"/>
                      </a:lnTo>
                      <a:lnTo>
                        <a:pt x="325" y="1031"/>
                      </a:lnTo>
                      <a:lnTo>
                        <a:pt x="375" y="1124"/>
                      </a:lnTo>
                      <a:lnTo>
                        <a:pt x="527" y="1057"/>
                      </a:lnTo>
                      <a:lnTo>
                        <a:pt x="536" y="1081"/>
                      </a:lnTo>
                      <a:lnTo>
                        <a:pt x="531" y="1100"/>
                      </a:lnTo>
                      <a:lnTo>
                        <a:pt x="527" y="1124"/>
                      </a:lnTo>
                      <a:lnTo>
                        <a:pt x="518" y="1144"/>
                      </a:lnTo>
                      <a:lnTo>
                        <a:pt x="503" y="1163"/>
                      </a:lnTo>
                      <a:lnTo>
                        <a:pt x="481" y="1183"/>
                      </a:lnTo>
                      <a:lnTo>
                        <a:pt x="449" y="1207"/>
                      </a:lnTo>
                      <a:lnTo>
                        <a:pt x="416" y="1228"/>
                      </a:lnTo>
                      <a:lnTo>
                        <a:pt x="380" y="1237"/>
                      </a:lnTo>
                      <a:lnTo>
                        <a:pt x="351" y="1254"/>
                      </a:lnTo>
                      <a:lnTo>
                        <a:pt x="334" y="1263"/>
                      </a:lnTo>
                      <a:lnTo>
                        <a:pt x="334" y="1276"/>
                      </a:lnTo>
                      <a:lnTo>
                        <a:pt x="341" y="1291"/>
                      </a:lnTo>
                      <a:lnTo>
                        <a:pt x="351" y="1298"/>
                      </a:lnTo>
                      <a:lnTo>
                        <a:pt x="375" y="1304"/>
                      </a:lnTo>
                      <a:lnTo>
                        <a:pt x="642" y="1304"/>
                      </a:lnTo>
                      <a:lnTo>
                        <a:pt x="672" y="1284"/>
                      </a:lnTo>
                      <a:lnTo>
                        <a:pt x="689" y="1263"/>
                      </a:lnTo>
                      <a:lnTo>
                        <a:pt x="700" y="1241"/>
                      </a:lnTo>
                      <a:lnTo>
                        <a:pt x="717" y="1220"/>
                      </a:lnTo>
                      <a:lnTo>
                        <a:pt x="739" y="1202"/>
                      </a:lnTo>
                      <a:lnTo>
                        <a:pt x="759" y="1187"/>
                      </a:lnTo>
                      <a:lnTo>
                        <a:pt x="787" y="1180"/>
                      </a:lnTo>
                      <a:lnTo>
                        <a:pt x="815" y="1207"/>
                      </a:lnTo>
                      <a:lnTo>
                        <a:pt x="908" y="1139"/>
                      </a:lnTo>
                      <a:lnTo>
                        <a:pt x="455" y="533"/>
                      </a:lnTo>
                      <a:lnTo>
                        <a:pt x="390" y="450"/>
                      </a:lnTo>
                      <a:lnTo>
                        <a:pt x="536" y="450"/>
                      </a:lnTo>
                      <a:lnTo>
                        <a:pt x="455" y="533"/>
                      </a:lnTo>
                      <a:lnTo>
                        <a:pt x="908" y="1139"/>
                      </a:lnTo>
                      <a:lnTo>
                        <a:pt x="925" y="1144"/>
                      </a:lnTo>
                      <a:lnTo>
                        <a:pt x="936" y="1155"/>
                      </a:lnTo>
                      <a:lnTo>
                        <a:pt x="945" y="1170"/>
                      </a:lnTo>
                      <a:lnTo>
                        <a:pt x="945" y="1183"/>
                      </a:lnTo>
                      <a:lnTo>
                        <a:pt x="949" y="1198"/>
                      </a:lnTo>
                      <a:lnTo>
                        <a:pt x="945" y="1215"/>
                      </a:lnTo>
                      <a:lnTo>
                        <a:pt x="893" y="1276"/>
                      </a:lnTo>
                      <a:lnTo>
                        <a:pt x="889" y="1284"/>
                      </a:lnTo>
                      <a:lnTo>
                        <a:pt x="893" y="1293"/>
                      </a:lnTo>
                      <a:lnTo>
                        <a:pt x="899" y="1302"/>
                      </a:lnTo>
                      <a:lnTo>
                        <a:pt x="915" y="1304"/>
                      </a:lnTo>
                      <a:lnTo>
                        <a:pt x="1196" y="1304"/>
                      </a:lnTo>
                      <a:lnTo>
                        <a:pt x="1212" y="1302"/>
                      </a:lnTo>
                      <a:lnTo>
                        <a:pt x="1231" y="1293"/>
                      </a:lnTo>
                      <a:lnTo>
                        <a:pt x="1248" y="1276"/>
                      </a:lnTo>
                      <a:lnTo>
                        <a:pt x="1277" y="1230"/>
                      </a:lnTo>
                      <a:lnTo>
                        <a:pt x="1302" y="1187"/>
                      </a:lnTo>
                      <a:lnTo>
                        <a:pt x="1320" y="1141"/>
                      </a:lnTo>
                      <a:lnTo>
                        <a:pt x="1333" y="1085"/>
                      </a:lnTo>
                      <a:lnTo>
                        <a:pt x="1359" y="1105"/>
                      </a:lnTo>
                      <a:lnTo>
                        <a:pt x="1394" y="960"/>
                      </a:lnTo>
                      <a:lnTo>
                        <a:pt x="1400" y="951"/>
                      </a:lnTo>
                      <a:lnTo>
                        <a:pt x="1394" y="936"/>
                      </a:lnTo>
                      <a:lnTo>
                        <a:pt x="1391" y="929"/>
                      </a:lnTo>
                      <a:lnTo>
                        <a:pt x="1352" y="877"/>
                      </a:lnTo>
                      <a:lnTo>
                        <a:pt x="1309" y="834"/>
                      </a:lnTo>
                      <a:lnTo>
                        <a:pt x="1264" y="791"/>
                      </a:lnTo>
                      <a:lnTo>
                        <a:pt x="1216" y="758"/>
                      </a:lnTo>
                      <a:lnTo>
                        <a:pt x="1173" y="728"/>
                      </a:lnTo>
                      <a:lnTo>
                        <a:pt x="1218" y="717"/>
                      </a:lnTo>
                      <a:lnTo>
                        <a:pt x="1259" y="706"/>
                      </a:lnTo>
                      <a:lnTo>
                        <a:pt x="1305" y="687"/>
                      </a:lnTo>
                      <a:lnTo>
                        <a:pt x="1342" y="663"/>
                      </a:lnTo>
                      <a:lnTo>
                        <a:pt x="1385" y="637"/>
                      </a:lnTo>
                      <a:lnTo>
                        <a:pt x="1417" y="608"/>
                      </a:lnTo>
                      <a:lnTo>
                        <a:pt x="1454" y="570"/>
                      </a:lnTo>
                      <a:lnTo>
                        <a:pt x="1482" y="539"/>
                      </a:lnTo>
                      <a:lnTo>
                        <a:pt x="1506" y="500"/>
                      </a:lnTo>
                      <a:lnTo>
                        <a:pt x="1523" y="463"/>
                      </a:lnTo>
                      <a:lnTo>
                        <a:pt x="1537" y="420"/>
                      </a:lnTo>
                      <a:lnTo>
                        <a:pt x="1547" y="385"/>
                      </a:lnTo>
                      <a:lnTo>
                        <a:pt x="1547" y="305"/>
                      </a:lnTo>
                      <a:lnTo>
                        <a:pt x="1539" y="264"/>
                      </a:lnTo>
                      <a:lnTo>
                        <a:pt x="1523" y="223"/>
                      </a:lnTo>
                      <a:lnTo>
                        <a:pt x="559" y="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40973" name="Freeform 26"/>
                <p:cNvSpPr>
                  <a:spLocks/>
                </p:cNvSpPr>
                <p:nvPr/>
              </p:nvSpPr>
              <p:spPr bwMode="auto">
                <a:xfrm>
                  <a:off x="4005" y="710"/>
                  <a:ext cx="540" cy="201"/>
                </a:xfrm>
                <a:custGeom>
                  <a:avLst/>
                  <a:gdLst>
                    <a:gd name="T0" fmla="*/ 0 w 1081"/>
                    <a:gd name="T1" fmla="*/ 1 h 401"/>
                    <a:gd name="T2" fmla="*/ 0 w 1081"/>
                    <a:gd name="T3" fmla="*/ 1 h 401"/>
                    <a:gd name="T4" fmla="*/ 0 w 1081"/>
                    <a:gd name="T5" fmla="*/ 1 h 401"/>
                    <a:gd name="T6" fmla="*/ 0 w 1081"/>
                    <a:gd name="T7" fmla="*/ 1 h 401"/>
                    <a:gd name="T8" fmla="*/ 0 w 1081"/>
                    <a:gd name="T9" fmla="*/ 1 h 401"/>
                    <a:gd name="T10" fmla="*/ 0 w 1081"/>
                    <a:gd name="T11" fmla="*/ 1 h 401"/>
                    <a:gd name="T12" fmla="*/ 0 w 1081"/>
                    <a:gd name="T13" fmla="*/ 1 h 401"/>
                    <a:gd name="T14" fmla="*/ 0 w 1081"/>
                    <a:gd name="T15" fmla="*/ 1 h 401"/>
                    <a:gd name="T16" fmla="*/ 0 w 1081"/>
                    <a:gd name="T17" fmla="*/ 1 h 401"/>
                    <a:gd name="T18" fmla="*/ 0 w 1081"/>
                    <a:gd name="T19" fmla="*/ 1 h 401"/>
                    <a:gd name="T20" fmla="*/ 0 w 1081"/>
                    <a:gd name="T21" fmla="*/ 1 h 401"/>
                    <a:gd name="T22" fmla="*/ 0 w 1081"/>
                    <a:gd name="T23" fmla="*/ 0 h 401"/>
                    <a:gd name="T24" fmla="*/ 0 w 1081"/>
                    <a:gd name="T25" fmla="*/ 1 h 401"/>
                    <a:gd name="T26" fmla="*/ 0 w 1081"/>
                    <a:gd name="T27" fmla="*/ 1 h 401"/>
                    <a:gd name="T28" fmla="*/ 0 w 1081"/>
                    <a:gd name="T29" fmla="*/ 1 h 401"/>
                    <a:gd name="T30" fmla="*/ 0 w 1081"/>
                    <a:gd name="T31" fmla="*/ 1 h 401"/>
                    <a:gd name="T32" fmla="*/ 0 w 1081"/>
                    <a:gd name="T33" fmla="*/ 1 h 401"/>
                    <a:gd name="T34" fmla="*/ 0 w 1081"/>
                    <a:gd name="T35" fmla="*/ 1 h 401"/>
                    <a:gd name="T36" fmla="*/ 0 w 1081"/>
                    <a:gd name="T37" fmla="*/ 1 h 401"/>
                    <a:gd name="T38" fmla="*/ 0 w 1081"/>
                    <a:gd name="T39" fmla="*/ 1 h 401"/>
                    <a:gd name="T40" fmla="*/ 0 w 1081"/>
                    <a:gd name="T41" fmla="*/ 1 h 401"/>
                    <a:gd name="T42" fmla="*/ 0 w 1081"/>
                    <a:gd name="T43" fmla="*/ 1 h 401"/>
                    <a:gd name="T44" fmla="*/ 0 w 1081"/>
                    <a:gd name="T45" fmla="*/ 1 h 401"/>
                    <a:gd name="T46" fmla="*/ 0 w 1081"/>
                    <a:gd name="T47" fmla="*/ 1 h 401"/>
                    <a:gd name="T48" fmla="*/ 0 w 1081"/>
                    <a:gd name="T49" fmla="*/ 1 h 401"/>
                    <a:gd name="T50" fmla="*/ 0 w 1081"/>
                    <a:gd name="T51" fmla="*/ 1 h 401"/>
                    <a:gd name="T52" fmla="*/ 0 w 1081"/>
                    <a:gd name="T53" fmla="*/ 1 h 401"/>
                    <a:gd name="T54" fmla="*/ 0 w 1081"/>
                    <a:gd name="T55" fmla="*/ 1 h 401"/>
                    <a:gd name="T56" fmla="*/ 0 w 1081"/>
                    <a:gd name="T57" fmla="*/ 1 h 401"/>
                    <a:gd name="T58" fmla="*/ 0 w 1081"/>
                    <a:gd name="T59" fmla="*/ 1 h 401"/>
                    <a:gd name="T60" fmla="*/ 0 w 1081"/>
                    <a:gd name="T61" fmla="*/ 1 h 401"/>
                    <a:gd name="T62" fmla="*/ 0 w 1081"/>
                    <a:gd name="T63" fmla="*/ 1 h 401"/>
                    <a:gd name="T64" fmla="*/ 0 w 1081"/>
                    <a:gd name="T65" fmla="*/ 1 h 401"/>
                    <a:gd name="T66" fmla="*/ 0 w 1081"/>
                    <a:gd name="T67" fmla="*/ 1 h 401"/>
                    <a:gd name="T68" fmla="*/ 0 w 1081"/>
                    <a:gd name="T69" fmla="*/ 1 h 401"/>
                    <a:gd name="T70" fmla="*/ 0 w 1081"/>
                    <a:gd name="T71" fmla="*/ 1 h 401"/>
                    <a:gd name="T72" fmla="*/ 0 w 1081"/>
                    <a:gd name="T73" fmla="*/ 1 h 401"/>
                    <a:gd name="T74" fmla="*/ 0 w 1081"/>
                    <a:gd name="T75" fmla="*/ 1 h 401"/>
                    <a:gd name="T76" fmla="*/ 0 w 1081"/>
                    <a:gd name="T77" fmla="*/ 1 h 401"/>
                    <a:gd name="T78" fmla="*/ 0 w 1081"/>
                    <a:gd name="T79" fmla="*/ 1 h 401"/>
                    <a:gd name="T80" fmla="*/ 0 w 1081"/>
                    <a:gd name="T81" fmla="*/ 1 h 401"/>
                    <a:gd name="T82" fmla="*/ 0 w 1081"/>
                    <a:gd name="T83" fmla="*/ 1 h 401"/>
                    <a:gd name="T84" fmla="*/ 0 w 1081"/>
                    <a:gd name="T85" fmla="*/ 1 h 401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1081"/>
                    <a:gd name="T130" fmla="*/ 0 h 401"/>
                    <a:gd name="T131" fmla="*/ 1081 w 1081"/>
                    <a:gd name="T132" fmla="*/ 401 h 401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1081" h="401">
                      <a:moveTo>
                        <a:pt x="1081" y="148"/>
                      </a:moveTo>
                      <a:lnTo>
                        <a:pt x="1019" y="135"/>
                      </a:lnTo>
                      <a:lnTo>
                        <a:pt x="954" y="120"/>
                      </a:lnTo>
                      <a:lnTo>
                        <a:pt x="830" y="98"/>
                      </a:lnTo>
                      <a:lnTo>
                        <a:pt x="704" y="91"/>
                      </a:lnTo>
                      <a:lnTo>
                        <a:pt x="659" y="91"/>
                      </a:lnTo>
                      <a:lnTo>
                        <a:pt x="598" y="83"/>
                      </a:lnTo>
                      <a:lnTo>
                        <a:pt x="533" y="70"/>
                      </a:lnTo>
                      <a:lnTo>
                        <a:pt x="529" y="91"/>
                      </a:lnTo>
                      <a:lnTo>
                        <a:pt x="269" y="37"/>
                      </a:lnTo>
                      <a:lnTo>
                        <a:pt x="180" y="18"/>
                      </a:lnTo>
                      <a:lnTo>
                        <a:pt x="5" y="0"/>
                      </a:lnTo>
                      <a:lnTo>
                        <a:pt x="2" y="5"/>
                      </a:lnTo>
                      <a:lnTo>
                        <a:pt x="0" y="15"/>
                      </a:lnTo>
                      <a:lnTo>
                        <a:pt x="2" y="16"/>
                      </a:lnTo>
                      <a:lnTo>
                        <a:pt x="48" y="37"/>
                      </a:lnTo>
                      <a:lnTo>
                        <a:pt x="98" y="55"/>
                      </a:lnTo>
                      <a:lnTo>
                        <a:pt x="141" y="65"/>
                      </a:lnTo>
                      <a:lnTo>
                        <a:pt x="169" y="80"/>
                      </a:lnTo>
                      <a:lnTo>
                        <a:pt x="145" y="98"/>
                      </a:lnTo>
                      <a:lnTo>
                        <a:pt x="128" y="122"/>
                      </a:lnTo>
                      <a:lnTo>
                        <a:pt x="128" y="211"/>
                      </a:lnTo>
                      <a:lnTo>
                        <a:pt x="212" y="295"/>
                      </a:lnTo>
                      <a:lnTo>
                        <a:pt x="219" y="295"/>
                      </a:lnTo>
                      <a:lnTo>
                        <a:pt x="226" y="291"/>
                      </a:lnTo>
                      <a:lnTo>
                        <a:pt x="232" y="284"/>
                      </a:lnTo>
                      <a:lnTo>
                        <a:pt x="232" y="278"/>
                      </a:lnTo>
                      <a:lnTo>
                        <a:pt x="238" y="284"/>
                      </a:lnTo>
                      <a:lnTo>
                        <a:pt x="247" y="278"/>
                      </a:lnTo>
                      <a:lnTo>
                        <a:pt x="252" y="269"/>
                      </a:lnTo>
                      <a:lnTo>
                        <a:pt x="252" y="245"/>
                      </a:lnTo>
                      <a:lnTo>
                        <a:pt x="317" y="213"/>
                      </a:lnTo>
                      <a:lnTo>
                        <a:pt x="332" y="226"/>
                      </a:lnTo>
                      <a:lnTo>
                        <a:pt x="353" y="228"/>
                      </a:lnTo>
                      <a:lnTo>
                        <a:pt x="390" y="226"/>
                      </a:lnTo>
                      <a:lnTo>
                        <a:pt x="421" y="211"/>
                      </a:lnTo>
                      <a:lnTo>
                        <a:pt x="438" y="202"/>
                      </a:lnTo>
                      <a:lnTo>
                        <a:pt x="511" y="221"/>
                      </a:lnTo>
                      <a:lnTo>
                        <a:pt x="505" y="243"/>
                      </a:lnTo>
                      <a:lnTo>
                        <a:pt x="511" y="258"/>
                      </a:lnTo>
                      <a:lnTo>
                        <a:pt x="524" y="269"/>
                      </a:lnTo>
                      <a:lnTo>
                        <a:pt x="830" y="401"/>
                      </a:lnTo>
                      <a:lnTo>
                        <a:pt x="1081" y="148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40967" name="Freeform 19"/>
            <p:cNvSpPr>
              <a:spLocks/>
            </p:cNvSpPr>
            <p:nvPr/>
          </p:nvSpPr>
          <p:spPr bwMode="auto">
            <a:xfrm>
              <a:off x="4395" y="457"/>
              <a:ext cx="358" cy="198"/>
            </a:xfrm>
            <a:custGeom>
              <a:avLst/>
              <a:gdLst>
                <a:gd name="T0" fmla="*/ 0 w 717"/>
                <a:gd name="T1" fmla="*/ 0 h 395"/>
                <a:gd name="T2" fmla="*/ 0 w 717"/>
                <a:gd name="T3" fmla="*/ 0 h 395"/>
                <a:gd name="T4" fmla="*/ 0 w 717"/>
                <a:gd name="T5" fmla="*/ 1 h 395"/>
                <a:gd name="T6" fmla="*/ 0 w 717"/>
                <a:gd name="T7" fmla="*/ 1 h 395"/>
                <a:gd name="T8" fmla="*/ 0 w 717"/>
                <a:gd name="T9" fmla="*/ 1 h 395"/>
                <a:gd name="T10" fmla="*/ 0 w 717"/>
                <a:gd name="T11" fmla="*/ 1 h 395"/>
                <a:gd name="T12" fmla="*/ 0 w 717"/>
                <a:gd name="T13" fmla="*/ 1 h 395"/>
                <a:gd name="T14" fmla="*/ 0 w 717"/>
                <a:gd name="T15" fmla="*/ 1 h 395"/>
                <a:gd name="T16" fmla="*/ 0 w 717"/>
                <a:gd name="T17" fmla="*/ 1 h 395"/>
                <a:gd name="T18" fmla="*/ 0 w 717"/>
                <a:gd name="T19" fmla="*/ 1 h 395"/>
                <a:gd name="T20" fmla="*/ 0 w 717"/>
                <a:gd name="T21" fmla="*/ 1 h 395"/>
                <a:gd name="T22" fmla="*/ 0 w 717"/>
                <a:gd name="T23" fmla="*/ 1 h 395"/>
                <a:gd name="T24" fmla="*/ 0 w 717"/>
                <a:gd name="T25" fmla="*/ 1 h 395"/>
                <a:gd name="T26" fmla="*/ 0 w 717"/>
                <a:gd name="T27" fmla="*/ 1 h 395"/>
                <a:gd name="T28" fmla="*/ 0 w 717"/>
                <a:gd name="T29" fmla="*/ 1 h 395"/>
                <a:gd name="T30" fmla="*/ 0 w 717"/>
                <a:gd name="T31" fmla="*/ 1 h 395"/>
                <a:gd name="T32" fmla="*/ 0 w 717"/>
                <a:gd name="T33" fmla="*/ 1 h 395"/>
                <a:gd name="T34" fmla="*/ 0 w 717"/>
                <a:gd name="T35" fmla="*/ 1 h 395"/>
                <a:gd name="T36" fmla="*/ 0 w 717"/>
                <a:gd name="T37" fmla="*/ 1 h 395"/>
                <a:gd name="T38" fmla="*/ 0 w 717"/>
                <a:gd name="T39" fmla="*/ 1 h 395"/>
                <a:gd name="T40" fmla="*/ 0 w 717"/>
                <a:gd name="T41" fmla="*/ 1 h 395"/>
                <a:gd name="T42" fmla="*/ 0 w 717"/>
                <a:gd name="T43" fmla="*/ 1 h 395"/>
                <a:gd name="T44" fmla="*/ 0 w 717"/>
                <a:gd name="T45" fmla="*/ 1 h 395"/>
                <a:gd name="T46" fmla="*/ 0 w 717"/>
                <a:gd name="T47" fmla="*/ 1 h 395"/>
                <a:gd name="T48" fmla="*/ 0 w 717"/>
                <a:gd name="T49" fmla="*/ 1 h 395"/>
                <a:gd name="T50" fmla="*/ 0 w 717"/>
                <a:gd name="T51" fmla="*/ 1 h 395"/>
                <a:gd name="T52" fmla="*/ 0 w 717"/>
                <a:gd name="T53" fmla="*/ 1 h 395"/>
                <a:gd name="T54" fmla="*/ 0 w 717"/>
                <a:gd name="T55" fmla="*/ 1 h 395"/>
                <a:gd name="T56" fmla="*/ 0 w 717"/>
                <a:gd name="T57" fmla="*/ 1 h 395"/>
                <a:gd name="T58" fmla="*/ 0 w 717"/>
                <a:gd name="T59" fmla="*/ 1 h 395"/>
                <a:gd name="T60" fmla="*/ 0 w 717"/>
                <a:gd name="T61" fmla="*/ 1 h 395"/>
                <a:gd name="T62" fmla="*/ 0 w 717"/>
                <a:gd name="T63" fmla="*/ 1 h 395"/>
                <a:gd name="T64" fmla="*/ 0 w 717"/>
                <a:gd name="T65" fmla="*/ 1 h 395"/>
                <a:gd name="T66" fmla="*/ 0 w 717"/>
                <a:gd name="T67" fmla="*/ 1 h 395"/>
                <a:gd name="T68" fmla="*/ 0 w 717"/>
                <a:gd name="T69" fmla="*/ 1 h 395"/>
                <a:gd name="T70" fmla="*/ 0 w 717"/>
                <a:gd name="T71" fmla="*/ 1 h 395"/>
                <a:gd name="T72" fmla="*/ 0 w 717"/>
                <a:gd name="T73" fmla="*/ 1 h 395"/>
                <a:gd name="T74" fmla="*/ 0 w 717"/>
                <a:gd name="T75" fmla="*/ 1 h 395"/>
                <a:gd name="T76" fmla="*/ 0 w 717"/>
                <a:gd name="T77" fmla="*/ 1 h 395"/>
                <a:gd name="T78" fmla="*/ 0 w 717"/>
                <a:gd name="T79" fmla="*/ 1 h 395"/>
                <a:gd name="T80" fmla="*/ 0 w 717"/>
                <a:gd name="T81" fmla="*/ 1 h 395"/>
                <a:gd name="T82" fmla="*/ 0 w 717"/>
                <a:gd name="T83" fmla="*/ 1 h 395"/>
                <a:gd name="T84" fmla="*/ 0 w 717"/>
                <a:gd name="T85" fmla="*/ 1 h 395"/>
                <a:gd name="T86" fmla="*/ 0 w 717"/>
                <a:gd name="T87" fmla="*/ 1 h 395"/>
                <a:gd name="T88" fmla="*/ 0 w 717"/>
                <a:gd name="T89" fmla="*/ 1 h 395"/>
                <a:gd name="T90" fmla="*/ 0 w 717"/>
                <a:gd name="T91" fmla="*/ 1 h 395"/>
                <a:gd name="T92" fmla="*/ 0 w 717"/>
                <a:gd name="T93" fmla="*/ 1 h 395"/>
                <a:gd name="T94" fmla="*/ 0 w 717"/>
                <a:gd name="T95" fmla="*/ 0 h 39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17"/>
                <a:gd name="T145" fmla="*/ 0 h 395"/>
                <a:gd name="T146" fmla="*/ 717 w 717"/>
                <a:gd name="T147" fmla="*/ 395 h 39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17" h="395">
                  <a:moveTo>
                    <a:pt x="342" y="0"/>
                  </a:moveTo>
                  <a:lnTo>
                    <a:pt x="401" y="0"/>
                  </a:lnTo>
                  <a:lnTo>
                    <a:pt x="429" y="5"/>
                  </a:lnTo>
                  <a:lnTo>
                    <a:pt x="455" y="5"/>
                  </a:lnTo>
                  <a:lnTo>
                    <a:pt x="481" y="9"/>
                  </a:lnTo>
                  <a:lnTo>
                    <a:pt x="503" y="13"/>
                  </a:lnTo>
                  <a:lnTo>
                    <a:pt x="526" y="20"/>
                  </a:lnTo>
                  <a:lnTo>
                    <a:pt x="544" y="24"/>
                  </a:lnTo>
                  <a:lnTo>
                    <a:pt x="565" y="30"/>
                  </a:lnTo>
                  <a:lnTo>
                    <a:pt x="583" y="39"/>
                  </a:lnTo>
                  <a:lnTo>
                    <a:pt x="604" y="48"/>
                  </a:lnTo>
                  <a:lnTo>
                    <a:pt x="618" y="54"/>
                  </a:lnTo>
                  <a:lnTo>
                    <a:pt x="633" y="67"/>
                  </a:lnTo>
                  <a:lnTo>
                    <a:pt x="646" y="76"/>
                  </a:lnTo>
                  <a:lnTo>
                    <a:pt x="674" y="100"/>
                  </a:lnTo>
                  <a:lnTo>
                    <a:pt x="681" y="113"/>
                  </a:lnTo>
                  <a:lnTo>
                    <a:pt x="689" y="126"/>
                  </a:lnTo>
                  <a:lnTo>
                    <a:pt x="698" y="141"/>
                  </a:lnTo>
                  <a:lnTo>
                    <a:pt x="702" y="158"/>
                  </a:lnTo>
                  <a:lnTo>
                    <a:pt x="707" y="174"/>
                  </a:lnTo>
                  <a:lnTo>
                    <a:pt x="715" y="189"/>
                  </a:lnTo>
                  <a:lnTo>
                    <a:pt x="717" y="210"/>
                  </a:lnTo>
                  <a:lnTo>
                    <a:pt x="717" y="267"/>
                  </a:lnTo>
                  <a:lnTo>
                    <a:pt x="715" y="288"/>
                  </a:lnTo>
                  <a:lnTo>
                    <a:pt x="707" y="308"/>
                  </a:lnTo>
                  <a:lnTo>
                    <a:pt x="702" y="329"/>
                  </a:lnTo>
                  <a:lnTo>
                    <a:pt x="696" y="353"/>
                  </a:lnTo>
                  <a:lnTo>
                    <a:pt x="687" y="373"/>
                  </a:lnTo>
                  <a:lnTo>
                    <a:pt x="678" y="395"/>
                  </a:lnTo>
                  <a:lnTo>
                    <a:pt x="325" y="252"/>
                  </a:lnTo>
                  <a:lnTo>
                    <a:pt x="160" y="219"/>
                  </a:lnTo>
                  <a:lnTo>
                    <a:pt x="143" y="213"/>
                  </a:lnTo>
                  <a:lnTo>
                    <a:pt x="128" y="210"/>
                  </a:lnTo>
                  <a:lnTo>
                    <a:pt x="113" y="204"/>
                  </a:lnTo>
                  <a:lnTo>
                    <a:pt x="100" y="195"/>
                  </a:lnTo>
                  <a:lnTo>
                    <a:pt x="87" y="187"/>
                  </a:lnTo>
                  <a:lnTo>
                    <a:pt x="78" y="174"/>
                  </a:lnTo>
                  <a:lnTo>
                    <a:pt x="65" y="169"/>
                  </a:lnTo>
                  <a:lnTo>
                    <a:pt x="56" y="156"/>
                  </a:lnTo>
                  <a:lnTo>
                    <a:pt x="45" y="145"/>
                  </a:lnTo>
                  <a:lnTo>
                    <a:pt x="35" y="132"/>
                  </a:lnTo>
                  <a:lnTo>
                    <a:pt x="32" y="126"/>
                  </a:lnTo>
                  <a:lnTo>
                    <a:pt x="22" y="113"/>
                  </a:lnTo>
                  <a:lnTo>
                    <a:pt x="17" y="104"/>
                  </a:lnTo>
                  <a:lnTo>
                    <a:pt x="2" y="89"/>
                  </a:lnTo>
                  <a:lnTo>
                    <a:pt x="0" y="85"/>
                  </a:lnTo>
                  <a:lnTo>
                    <a:pt x="238" y="119"/>
                  </a:lnTo>
                  <a:lnTo>
                    <a:pt x="342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7" name="Gruppe 176"/>
          <p:cNvGrpSpPr/>
          <p:nvPr/>
        </p:nvGrpSpPr>
        <p:grpSpPr>
          <a:xfrm>
            <a:off x="323528" y="620688"/>
            <a:ext cx="5256584" cy="2088232"/>
            <a:chOff x="-2827318" y="1341120"/>
            <a:chExt cx="9977419" cy="3791268"/>
          </a:xfrm>
          <a:solidFill>
            <a:schemeClr val="tx1"/>
          </a:solidFill>
        </p:grpSpPr>
        <p:sp>
          <p:nvSpPr>
            <p:cNvPr id="26" name="Rectangle 7"/>
            <p:cNvSpPr>
              <a:spLocks noChangeArrowheads="1"/>
            </p:cNvSpPr>
            <p:nvPr/>
          </p:nvSpPr>
          <p:spPr bwMode="auto">
            <a:xfrm>
              <a:off x="4221913" y="1535114"/>
              <a:ext cx="93663" cy="1241426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5472113" y="2498726"/>
              <a:ext cx="1677988" cy="2374900"/>
            </a:xfrm>
            <a:custGeom>
              <a:avLst/>
              <a:gdLst/>
              <a:ahLst/>
              <a:cxnLst>
                <a:cxn ang="0">
                  <a:pos x="0" y="420"/>
                </a:cxn>
                <a:cxn ang="0">
                  <a:pos x="0" y="1496"/>
                </a:cxn>
                <a:cxn ang="0">
                  <a:pos x="56" y="1496"/>
                </a:cxn>
                <a:cxn ang="0">
                  <a:pos x="58" y="1265"/>
                </a:cxn>
                <a:cxn ang="0">
                  <a:pos x="176" y="1263"/>
                </a:cxn>
                <a:cxn ang="0">
                  <a:pos x="842" y="1228"/>
                </a:cxn>
                <a:cxn ang="0">
                  <a:pos x="842" y="1309"/>
                </a:cxn>
                <a:cxn ang="0">
                  <a:pos x="1057" y="1304"/>
                </a:cxn>
                <a:cxn ang="0">
                  <a:pos x="1057" y="1130"/>
                </a:cxn>
                <a:cxn ang="0">
                  <a:pos x="939" y="1120"/>
                </a:cxn>
                <a:cxn ang="0">
                  <a:pos x="925" y="622"/>
                </a:cxn>
                <a:cxn ang="0">
                  <a:pos x="901" y="591"/>
                </a:cxn>
                <a:cxn ang="0">
                  <a:pos x="883" y="565"/>
                </a:cxn>
                <a:cxn ang="0">
                  <a:pos x="868" y="545"/>
                </a:cxn>
                <a:cxn ang="0">
                  <a:pos x="854" y="530"/>
                </a:cxn>
                <a:cxn ang="0">
                  <a:pos x="836" y="520"/>
                </a:cxn>
                <a:cxn ang="0">
                  <a:pos x="815" y="512"/>
                </a:cxn>
                <a:cxn ang="0">
                  <a:pos x="785" y="506"/>
                </a:cxn>
                <a:cxn ang="0">
                  <a:pos x="745" y="501"/>
                </a:cxn>
                <a:cxn ang="0">
                  <a:pos x="91" y="479"/>
                </a:cxn>
                <a:cxn ang="0">
                  <a:pos x="26" y="121"/>
                </a:cxn>
                <a:cxn ang="0">
                  <a:pos x="101" y="121"/>
                </a:cxn>
                <a:cxn ang="0">
                  <a:pos x="101" y="12"/>
                </a:cxn>
                <a:cxn ang="0">
                  <a:pos x="5" y="12"/>
                </a:cxn>
                <a:cxn ang="0">
                  <a:pos x="0" y="0"/>
                </a:cxn>
                <a:cxn ang="0">
                  <a:pos x="0" y="169"/>
                </a:cxn>
                <a:cxn ang="0">
                  <a:pos x="38" y="426"/>
                </a:cxn>
                <a:cxn ang="0">
                  <a:pos x="0" y="420"/>
                </a:cxn>
              </a:cxnLst>
              <a:rect l="0" t="0" r="r" b="b"/>
              <a:pathLst>
                <a:path w="1057" h="1496">
                  <a:moveTo>
                    <a:pt x="0" y="420"/>
                  </a:moveTo>
                  <a:lnTo>
                    <a:pt x="0" y="1496"/>
                  </a:lnTo>
                  <a:lnTo>
                    <a:pt x="56" y="1496"/>
                  </a:lnTo>
                  <a:lnTo>
                    <a:pt x="58" y="1265"/>
                  </a:lnTo>
                  <a:lnTo>
                    <a:pt x="176" y="1263"/>
                  </a:lnTo>
                  <a:lnTo>
                    <a:pt x="842" y="1228"/>
                  </a:lnTo>
                  <a:lnTo>
                    <a:pt x="842" y="1309"/>
                  </a:lnTo>
                  <a:lnTo>
                    <a:pt x="1057" y="1304"/>
                  </a:lnTo>
                  <a:lnTo>
                    <a:pt x="1057" y="1130"/>
                  </a:lnTo>
                  <a:lnTo>
                    <a:pt x="939" y="1120"/>
                  </a:lnTo>
                  <a:lnTo>
                    <a:pt x="925" y="622"/>
                  </a:lnTo>
                  <a:lnTo>
                    <a:pt x="901" y="591"/>
                  </a:lnTo>
                  <a:lnTo>
                    <a:pt x="883" y="565"/>
                  </a:lnTo>
                  <a:lnTo>
                    <a:pt x="868" y="545"/>
                  </a:lnTo>
                  <a:lnTo>
                    <a:pt x="854" y="530"/>
                  </a:lnTo>
                  <a:lnTo>
                    <a:pt x="836" y="520"/>
                  </a:lnTo>
                  <a:lnTo>
                    <a:pt x="815" y="512"/>
                  </a:lnTo>
                  <a:lnTo>
                    <a:pt x="785" y="506"/>
                  </a:lnTo>
                  <a:lnTo>
                    <a:pt x="745" y="501"/>
                  </a:lnTo>
                  <a:lnTo>
                    <a:pt x="91" y="479"/>
                  </a:lnTo>
                  <a:lnTo>
                    <a:pt x="26" y="121"/>
                  </a:lnTo>
                  <a:lnTo>
                    <a:pt x="101" y="121"/>
                  </a:lnTo>
                  <a:lnTo>
                    <a:pt x="101" y="12"/>
                  </a:lnTo>
                  <a:lnTo>
                    <a:pt x="5" y="12"/>
                  </a:lnTo>
                  <a:lnTo>
                    <a:pt x="0" y="0"/>
                  </a:lnTo>
                  <a:lnTo>
                    <a:pt x="0" y="169"/>
                  </a:lnTo>
                  <a:lnTo>
                    <a:pt x="38" y="426"/>
                  </a:lnTo>
                  <a:lnTo>
                    <a:pt x="0" y="42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4937125" y="2162176"/>
              <a:ext cx="534988" cy="2711450"/>
            </a:xfrm>
            <a:custGeom>
              <a:avLst/>
              <a:gdLst/>
              <a:ahLst/>
              <a:cxnLst>
                <a:cxn ang="0">
                  <a:pos x="337" y="381"/>
                </a:cxn>
                <a:cxn ang="0">
                  <a:pos x="337" y="212"/>
                </a:cxn>
                <a:cxn ang="0">
                  <a:pos x="327" y="181"/>
                </a:cxn>
                <a:cxn ang="0">
                  <a:pos x="256" y="104"/>
                </a:cxn>
                <a:cxn ang="0">
                  <a:pos x="107" y="8"/>
                </a:cxn>
                <a:cxn ang="0">
                  <a:pos x="0" y="0"/>
                </a:cxn>
                <a:cxn ang="0">
                  <a:pos x="0" y="342"/>
                </a:cxn>
                <a:cxn ang="0">
                  <a:pos x="148" y="345"/>
                </a:cxn>
                <a:cxn ang="0">
                  <a:pos x="148" y="632"/>
                </a:cxn>
                <a:cxn ang="0">
                  <a:pos x="0" y="635"/>
                </a:cxn>
                <a:cxn ang="0">
                  <a:pos x="0" y="1613"/>
                </a:cxn>
                <a:cxn ang="0">
                  <a:pos x="319" y="1611"/>
                </a:cxn>
                <a:cxn ang="0">
                  <a:pos x="319" y="1708"/>
                </a:cxn>
                <a:cxn ang="0">
                  <a:pos x="337" y="1708"/>
                </a:cxn>
                <a:cxn ang="0">
                  <a:pos x="337" y="632"/>
                </a:cxn>
                <a:cxn ang="0">
                  <a:pos x="337" y="632"/>
                </a:cxn>
                <a:cxn ang="0">
                  <a:pos x="299" y="322"/>
                </a:cxn>
                <a:cxn ang="0">
                  <a:pos x="331" y="345"/>
                </a:cxn>
                <a:cxn ang="0">
                  <a:pos x="337" y="381"/>
                </a:cxn>
              </a:cxnLst>
              <a:rect l="0" t="0" r="r" b="b"/>
              <a:pathLst>
                <a:path w="337" h="1708">
                  <a:moveTo>
                    <a:pt x="337" y="381"/>
                  </a:moveTo>
                  <a:lnTo>
                    <a:pt x="337" y="212"/>
                  </a:lnTo>
                  <a:lnTo>
                    <a:pt x="327" y="181"/>
                  </a:lnTo>
                  <a:lnTo>
                    <a:pt x="256" y="104"/>
                  </a:lnTo>
                  <a:lnTo>
                    <a:pt x="107" y="8"/>
                  </a:lnTo>
                  <a:lnTo>
                    <a:pt x="0" y="0"/>
                  </a:lnTo>
                  <a:lnTo>
                    <a:pt x="0" y="342"/>
                  </a:lnTo>
                  <a:lnTo>
                    <a:pt x="148" y="345"/>
                  </a:lnTo>
                  <a:lnTo>
                    <a:pt x="148" y="632"/>
                  </a:lnTo>
                  <a:lnTo>
                    <a:pt x="0" y="635"/>
                  </a:lnTo>
                  <a:lnTo>
                    <a:pt x="0" y="1613"/>
                  </a:lnTo>
                  <a:lnTo>
                    <a:pt x="319" y="1611"/>
                  </a:lnTo>
                  <a:lnTo>
                    <a:pt x="319" y="1708"/>
                  </a:lnTo>
                  <a:lnTo>
                    <a:pt x="337" y="1708"/>
                  </a:lnTo>
                  <a:lnTo>
                    <a:pt x="337" y="632"/>
                  </a:lnTo>
                  <a:lnTo>
                    <a:pt x="337" y="632"/>
                  </a:lnTo>
                  <a:lnTo>
                    <a:pt x="299" y="322"/>
                  </a:lnTo>
                  <a:lnTo>
                    <a:pt x="331" y="345"/>
                  </a:lnTo>
                  <a:lnTo>
                    <a:pt x="337" y="38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3568700" y="2138363"/>
              <a:ext cx="1368425" cy="2586038"/>
            </a:xfrm>
            <a:custGeom>
              <a:avLst/>
              <a:gdLst/>
              <a:ahLst/>
              <a:cxnLst>
                <a:cxn ang="0">
                  <a:pos x="862" y="357"/>
                </a:cxn>
                <a:cxn ang="0">
                  <a:pos x="862" y="15"/>
                </a:cxn>
                <a:cxn ang="0">
                  <a:pos x="658" y="0"/>
                </a:cxn>
                <a:cxn ang="0">
                  <a:pos x="475" y="12"/>
                </a:cxn>
                <a:cxn ang="0">
                  <a:pos x="477" y="190"/>
                </a:cxn>
                <a:cxn ang="0">
                  <a:pos x="292" y="186"/>
                </a:cxn>
                <a:cxn ang="0">
                  <a:pos x="292" y="618"/>
                </a:cxn>
                <a:cxn ang="0">
                  <a:pos x="239" y="654"/>
                </a:cxn>
                <a:cxn ang="0">
                  <a:pos x="239" y="1152"/>
                </a:cxn>
                <a:cxn ang="0">
                  <a:pos x="445" y="1158"/>
                </a:cxn>
                <a:cxn ang="0">
                  <a:pos x="454" y="1282"/>
                </a:cxn>
                <a:cxn ang="0">
                  <a:pos x="0" y="1280"/>
                </a:cxn>
                <a:cxn ang="0">
                  <a:pos x="0" y="1406"/>
                </a:cxn>
                <a:cxn ang="0">
                  <a:pos x="217" y="1397"/>
                </a:cxn>
                <a:cxn ang="0">
                  <a:pos x="0" y="1433"/>
                </a:cxn>
                <a:cxn ang="0">
                  <a:pos x="0" y="1499"/>
                </a:cxn>
                <a:cxn ang="0">
                  <a:pos x="496" y="1424"/>
                </a:cxn>
                <a:cxn ang="0">
                  <a:pos x="496" y="1629"/>
                </a:cxn>
                <a:cxn ang="0">
                  <a:pos x="862" y="1628"/>
                </a:cxn>
                <a:cxn ang="0">
                  <a:pos x="862" y="650"/>
                </a:cxn>
                <a:cxn ang="0">
                  <a:pos x="729" y="653"/>
                </a:cxn>
                <a:cxn ang="0">
                  <a:pos x="715" y="354"/>
                </a:cxn>
                <a:cxn ang="0">
                  <a:pos x="862" y="357"/>
                </a:cxn>
              </a:cxnLst>
              <a:rect l="0" t="0" r="r" b="b"/>
              <a:pathLst>
                <a:path w="862" h="1629">
                  <a:moveTo>
                    <a:pt x="862" y="357"/>
                  </a:moveTo>
                  <a:lnTo>
                    <a:pt x="862" y="15"/>
                  </a:lnTo>
                  <a:lnTo>
                    <a:pt x="658" y="0"/>
                  </a:lnTo>
                  <a:lnTo>
                    <a:pt x="475" y="12"/>
                  </a:lnTo>
                  <a:lnTo>
                    <a:pt x="477" y="190"/>
                  </a:lnTo>
                  <a:lnTo>
                    <a:pt x="292" y="186"/>
                  </a:lnTo>
                  <a:lnTo>
                    <a:pt x="292" y="618"/>
                  </a:lnTo>
                  <a:lnTo>
                    <a:pt x="239" y="654"/>
                  </a:lnTo>
                  <a:lnTo>
                    <a:pt x="239" y="1152"/>
                  </a:lnTo>
                  <a:lnTo>
                    <a:pt x="445" y="1158"/>
                  </a:lnTo>
                  <a:lnTo>
                    <a:pt x="454" y="1282"/>
                  </a:lnTo>
                  <a:lnTo>
                    <a:pt x="0" y="1280"/>
                  </a:lnTo>
                  <a:lnTo>
                    <a:pt x="0" y="1406"/>
                  </a:lnTo>
                  <a:lnTo>
                    <a:pt x="217" y="1397"/>
                  </a:lnTo>
                  <a:lnTo>
                    <a:pt x="0" y="1433"/>
                  </a:lnTo>
                  <a:lnTo>
                    <a:pt x="0" y="1499"/>
                  </a:lnTo>
                  <a:lnTo>
                    <a:pt x="496" y="1424"/>
                  </a:lnTo>
                  <a:lnTo>
                    <a:pt x="496" y="1629"/>
                  </a:lnTo>
                  <a:lnTo>
                    <a:pt x="862" y="1628"/>
                  </a:lnTo>
                  <a:lnTo>
                    <a:pt x="862" y="650"/>
                  </a:lnTo>
                  <a:lnTo>
                    <a:pt x="729" y="653"/>
                  </a:lnTo>
                  <a:lnTo>
                    <a:pt x="715" y="354"/>
                  </a:lnTo>
                  <a:lnTo>
                    <a:pt x="862" y="357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0" name="Freeform 11"/>
            <p:cNvSpPr>
              <a:spLocks/>
            </p:cNvSpPr>
            <p:nvPr/>
          </p:nvSpPr>
          <p:spPr bwMode="auto">
            <a:xfrm>
              <a:off x="3568700" y="3829051"/>
              <a:ext cx="107950" cy="96838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0" y="61"/>
                </a:cxn>
                <a:cxn ang="0">
                  <a:pos x="68" y="56"/>
                </a:cxn>
                <a:cxn ang="0">
                  <a:pos x="68" y="2"/>
                </a:cxn>
                <a:cxn ang="0">
                  <a:pos x="0" y="0"/>
                </a:cxn>
              </a:cxnLst>
              <a:rect l="0" t="0" r="r" b="b"/>
              <a:pathLst>
                <a:path w="68" h="61">
                  <a:moveTo>
                    <a:pt x="0" y="0"/>
                  </a:moveTo>
                  <a:lnTo>
                    <a:pt x="0" y="61"/>
                  </a:lnTo>
                  <a:lnTo>
                    <a:pt x="68" y="56"/>
                  </a:lnTo>
                  <a:lnTo>
                    <a:pt x="68" y="2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2362200" y="3741738"/>
              <a:ext cx="1206500" cy="874713"/>
            </a:xfrm>
            <a:custGeom>
              <a:avLst/>
              <a:gdLst/>
              <a:ahLst/>
              <a:cxnLst>
                <a:cxn ang="0">
                  <a:pos x="760" y="116"/>
                </a:cxn>
                <a:cxn ang="0">
                  <a:pos x="760" y="55"/>
                </a:cxn>
                <a:cxn ang="0">
                  <a:pos x="695" y="54"/>
                </a:cxn>
                <a:cxn ang="0">
                  <a:pos x="695" y="0"/>
                </a:cxn>
                <a:cxn ang="0">
                  <a:pos x="280" y="0"/>
                </a:cxn>
                <a:cxn ang="0">
                  <a:pos x="280" y="42"/>
                </a:cxn>
                <a:cxn ang="0">
                  <a:pos x="160" y="43"/>
                </a:cxn>
                <a:cxn ang="0">
                  <a:pos x="160" y="102"/>
                </a:cxn>
                <a:cxn ang="0">
                  <a:pos x="268" y="102"/>
                </a:cxn>
                <a:cxn ang="0">
                  <a:pos x="268" y="185"/>
                </a:cxn>
                <a:cxn ang="0">
                  <a:pos x="215" y="185"/>
                </a:cxn>
                <a:cxn ang="0">
                  <a:pos x="215" y="238"/>
                </a:cxn>
                <a:cxn ang="0">
                  <a:pos x="0" y="238"/>
                </a:cxn>
                <a:cxn ang="0">
                  <a:pos x="0" y="412"/>
                </a:cxn>
                <a:cxn ang="0">
                  <a:pos x="301" y="391"/>
                </a:cxn>
                <a:cxn ang="0">
                  <a:pos x="284" y="492"/>
                </a:cxn>
                <a:cxn ang="0">
                  <a:pos x="333" y="551"/>
                </a:cxn>
                <a:cxn ang="0">
                  <a:pos x="760" y="489"/>
                </a:cxn>
                <a:cxn ang="0">
                  <a:pos x="760" y="423"/>
                </a:cxn>
                <a:cxn ang="0">
                  <a:pos x="543" y="459"/>
                </a:cxn>
                <a:cxn ang="0">
                  <a:pos x="568" y="402"/>
                </a:cxn>
                <a:cxn ang="0">
                  <a:pos x="760" y="396"/>
                </a:cxn>
                <a:cxn ang="0">
                  <a:pos x="760" y="270"/>
                </a:cxn>
                <a:cxn ang="0">
                  <a:pos x="751" y="270"/>
                </a:cxn>
                <a:cxn ang="0">
                  <a:pos x="751" y="198"/>
                </a:cxn>
                <a:cxn ang="0">
                  <a:pos x="688" y="196"/>
                </a:cxn>
                <a:cxn ang="0">
                  <a:pos x="688" y="119"/>
                </a:cxn>
                <a:cxn ang="0">
                  <a:pos x="760" y="116"/>
                </a:cxn>
              </a:cxnLst>
              <a:rect l="0" t="0" r="r" b="b"/>
              <a:pathLst>
                <a:path w="760" h="551">
                  <a:moveTo>
                    <a:pt x="760" y="116"/>
                  </a:moveTo>
                  <a:lnTo>
                    <a:pt x="760" y="55"/>
                  </a:lnTo>
                  <a:lnTo>
                    <a:pt x="695" y="54"/>
                  </a:lnTo>
                  <a:lnTo>
                    <a:pt x="695" y="0"/>
                  </a:lnTo>
                  <a:lnTo>
                    <a:pt x="280" y="0"/>
                  </a:lnTo>
                  <a:lnTo>
                    <a:pt x="280" y="42"/>
                  </a:lnTo>
                  <a:lnTo>
                    <a:pt x="160" y="43"/>
                  </a:lnTo>
                  <a:lnTo>
                    <a:pt x="160" y="102"/>
                  </a:lnTo>
                  <a:lnTo>
                    <a:pt x="268" y="102"/>
                  </a:lnTo>
                  <a:lnTo>
                    <a:pt x="268" y="185"/>
                  </a:lnTo>
                  <a:lnTo>
                    <a:pt x="215" y="185"/>
                  </a:lnTo>
                  <a:lnTo>
                    <a:pt x="215" y="238"/>
                  </a:lnTo>
                  <a:lnTo>
                    <a:pt x="0" y="238"/>
                  </a:lnTo>
                  <a:lnTo>
                    <a:pt x="0" y="412"/>
                  </a:lnTo>
                  <a:lnTo>
                    <a:pt x="301" y="391"/>
                  </a:lnTo>
                  <a:lnTo>
                    <a:pt x="284" y="492"/>
                  </a:lnTo>
                  <a:lnTo>
                    <a:pt x="333" y="551"/>
                  </a:lnTo>
                  <a:lnTo>
                    <a:pt x="760" y="489"/>
                  </a:lnTo>
                  <a:lnTo>
                    <a:pt x="760" y="423"/>
                  </a:lnTo>
                  <a:lnTo>
                    <a:pt x="543" y="459"/>
                  </a:lnTo>
                  <a:lnTo>
                    <a:pt x="568" y="402"/>
                  </a:lnTo>
                  <a:lnTo>
                    <a:pt x="760" y="396"/>
                  </a:lnTo>
                  <a:lnTo>
                    <a:pt x="760" y="270"/>
                  </a:lnTo>
                  <a:lnTo>
                    <a:pt x="751" y="270"/>
                  </a:lnTo>
                  <a:lnTo>
                    <a:pt x="751" y="198"/>
                  </a:lnTo>
                  <a:lnTo>
                    <a:pt x="688" y="196"/>
                  </a:lnTo>
                  <a:lnTo>
                    <a:pt x="688" y="119"/>
                  </a:lnTo>
                  <a:lnTo>
                    <a:pt x="760" y="11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4305300" y="2490788"/>
              <a:ext cx="2657475" cy="1957388"/>
            </a:xfrm>
            <a:custGeom>
              <a:avLst/>
              <a:gdLst/>
              <a:ahLst/>
              <a:cxnLst>
                <a:cxn ang="0">
                  <a:pos x="820" y="6"/>
                </a:cxn>
                <a:cxn ang="0">
                  <a:pos x="820" y="94"/>
                </a:cxn>
                <a:cxn ang="0">
                  <a:pos x="673" y="94"/>
                </a:cxn>
                <a:cxn ang="0">
                  <a:pos x="723" y="463"/>
                </a:cxn>
                <a:cxn ang="0">
                  <a:pos x="1502" y="494"/>
                </a:cxn>
                <a:cxn ang="0">
                  <a:pos x="1542" y="511"/>
                </a:cxn>
                <a:cxn ang="0">
                  <a:pos x="1574" y="525"/>
                </a:cxn>
                <a:cxn ang="0">
                  <a:pos x="1598" y="537"/>
                </a:cxn>
                <a:cxn ang="0">
                  <a:pos x="1617" y="549"/>
                </a:cxn>
                <a:cxn ang="0">
                  <a:pos x="1630" y="565"/>
                </a:cxn>
                <a:cxn ang="0">
                  <a:pos x="1644" y="587"/>
                </a:cxn>
                <a:cxn ang="0">
                  <a:pos x="1657" y="617"/>
                </a:cxn>
                <a:cxn ang="0">
                  <a:pos x="1674" y="658"/>
                </a:cxn>
                <a:cxn ang="0">
                  <a:pos x="1674" y="1103"/>
                </a:cxn>
                <a:cxn ang="0">
                  <a:pos x="1577" y="1117"/>
                </a:cxn>
                <a:cxn ang="0">
                  <a:pos x="1577" y="1212"/>
                </a:cxn>
                <a:cxn ang="0">
                  <a:pos x="1541" y="1200"/>
                </a:cxn>
                <a:cxn ang="0">
                  <a:pos x="1474" y="1016"/>
                </a:cxn>
                <a:cxn ang="0">
                  <a:pos x="1452" y="989"/>
                </a:cxn>
                <a:cxn ang="0">
                  <a:pos x="1426" y="964"/>
                </a:cxn>
                <a:cxn ang="0">
                  <a:pos x="1396" y="945"/>
                </a:cxn>
                <a:cxn ang="0">
                  <a:pos x="1366" y="927"/>
                </a:cxn>
                <a:cxn ang="0">
                  <a:pos x="1332" y="912"/>
                </a:cxn>
                <a:cxn ang="0">
                  <a:pos x="1296" y="901"/>
                </a:cxn>
                <a:cxn ang="0">
                  <a:pos x="1260" y="895"/>
                </a:cxn>
                <a:cxn ang="0">
                  <a:pos x="1223" y="892"/>
                </a:cxn>
                <a:cxn ang="0">
                  <a:pos x="1186" y="895"/>
                </a:cxn>
                <a:cxn ang="0">
                  <a:pos x="1149" y="901"/>
                </a:cxn>
                <a:cxn ang="0">
                  <a:pos x="1113" y="912"/>
                </a:cxn>
                <a:cxn ang="0">
                  <a:pos x="1077" y="928"/>
                </a:cxn>
                <a:cxn ang="0">
                  <a:pos x="1044" y="951"/>
                </a:cxn>
                <a:cxn ang="0">
                  <a:pos x="1012" y="978"/>
                </a:cxn>
                <a:cxn ang="0">
                  <a:pos x="982" y="1010"/>
                </a:cxn>
                <a:cxn ang="0">
                  <a:pos x="954" y="1049"/>
                </a:cxn>
                <a:cxn ang="0">
                  <a:pos x="915" y="1233"/>
                </a:cxn>
                <a:cxn ang="0">
                  <a:pos x="803" y="1223"/>
                </a:cxn>
                <a:cxn ang="0">
                  <a:pos x="803" y="1066"/>
                </a:cxn>
                <a:cxn ang="0">
                  <a:pos x="44" y="1070"/>
                </a:cxn>
                <a:cxn ang="0">
                  <a:pos x="44" y="115"/>
                </a:cxn>
                <a:cxn ang="0">
                  <a:pos x="118" y="126"/>
                </a:cxn>
                <a:cxn ang="0">
                  <a:pos x="123" y="528"/>
                </a:cxn>
                <a:cxn ang="0">
                  <a:pos x="610" y="506"/>
                </a:cxn>
                <a:cxn ang="0">
                  <a:pos x="602" y="70"/>
                </a:cxn>
                <a:cxn ang="0">
                  <a:pos x="0" y="77"/>
                </a:cxn>
                <a:cxn ang="0">
                  <a:pos x="11" y="0"/>
                </a:cxn>
                <a:cxn ang="0">
                  <a:pos x="820" y="6"/>
                </a:cxn>
              </a:cxnLst>
              <a:rect l="0" t="0" r="r" b="b"/>
              <a:pathLst>
                <a:path w="1674" h="1233">
                  <a:moveTo>
                    <a:pt x="820" y="6"/>
                  </a:moveTo>
                  <a:lnTo>
                    <a:pt x="820" y="94"/>
                  </a:lnTo>
                  <a:lnTo>
                    <a:pt x="673" y="94"/>
                  </a:lnTo>
                  <a:lnTo>
                    <a:pt x="723" y="463"/>
                  </a:lnTo>
                  <a:lnTo>
                    <a:pt x="1502" y="494"/>
                  </a:lnTo>
                  <a:lnTo>
                    <a:pt x="1542" y="511"/>
                  </a:lnTo>
                  <a:lnTo>
                    <a:pt x="1574" y="525"/>
                  </a:lnTo>
                  <a:lnTo>
                    <a:pt x="1598" y="537"/>
                  </a:lnTo>
                  <a:lnTo>
                    <a:pt x="1617" y="549"/>
                  </a:lnTo>
                  <a:lnTo>
                    <a:pt x="1630" y="565"/>
                  </a:lnTo>
                  <a:lnTo>
                    <a:pt x="1644" y="587"/>
                  </a:lnTo>
                  <a:lnTo>
                    <a:pt x="1657" y="617"/>
                  </a:lnTo>
                  <a:lnTo>
                    <a:pt x="1674" y="658"/>
                  </a:lnTo>
                  <a:lnTo>
                    <a:pt x="1674" y="1103"/>
                  </a:lnTo>
                  <a:lnTo>
                    <a:pt x="1577" y="1117"/>
                  </a:lnTo>
                  <a:lnTo>
                    <a:pt x="1577" y="1212"/>
                  </a:lnTo>
                  <a:lnTo>
                    <a:pt x="1541" y="1200"/>
                  </a:lnTo>
                  <a:lnTo>
                    <a:pt x="1474" y="1016"/>
                  </a:lnTo>
                  <a:lnTo>
                    <a:pt x="1452" y="989"/>
                  </a:lnTo>
                  <a:lnTo>
                    <a:pt x="1426" y="964"/>
                  </a:lnTo>
                  <a:lnTo>
                    <a:pt x="1396" y="945"/>
                  </a:lnTo>
                  <a:lnTo>
                    <a:pt x="1366" y="927"/>
                  </a:lnTo>
                  <a:lnTo>
                    <a:pt x="1332" y="912"/>
                  </a:lnTo>
                  <a:lnTo>
                    <a:pt x="1296" y="901"/>
                  </a:lnTo>
                  <a:lnTo>
                    <a:pt x="1260" y="895"/>
                  </a:lnTo>
                  <a:lnTo>
                    <a:pt x="1223" y="892"/>
                  </a:lnTo>
                  <a:lnTo>
                    <a:pt x="1186" y="895"/>
                  </a:lnTo>
                  <a:lnTo>
                    <a:pt x="1149" y="901"/>
                  </a:lnTo>
                  <a:lnTo>
                    <a:pt x="1113" y="912"/>
                  </a:lnTo>
                  <a:lnTo>
                    <a:pt x="1077" y="928"/>
                  </a:lnTo>
                  <a:lnTo>
                    <a:pt x="1044" y="951"/>
                  </a:lnTo>
                  <a:lnTo>
                    <a:pt x="1012" y="978"/>
                  </a:lnTo>
                  <a:lnTo>
                    <a:pt x="982" y="1010"/>
                  </a:lnTo>
                  <a:lnTo>
                    <a:pt x="954" y="1049"/>
                  </a:lnTo>
                  <a:lnTo>
                    <a:pt x="915" y="1233"/>
                  </a:lnTo>
                  <a:lnTo>
                    <a:pt x="803" y="1223"/>
                  </a:lnTo>
                  <a:lnTo>
                    <a:pt x="803" y="1066"/>
                  </a:lnTo>
                  <a:lnTo>
                    <a:pt x="44" y="1070"/>
                  </a:lnTo>
                  <a:lnTo>
                    <a:pt x="44" y="115"/>
                  </a:lnTo>
                  <a:lnTo>
                    <a:pt x="118" y="126"/>
                  </a:lnTo>
                  <a:lnTo>
                    <a:pt x="123" y="528"/>
                  </a:lnTo>
                  <a:lnTo>
                    <a:pt x="610" y="506"/>
                  </a:lnTo>
                  <a:lnTo>
                    <a:pt x="602" y="70"/>
                  </a:lnTo>
                  <a:lnTo>
                    <a:pt x="0" y="77"/>
                  </a:lnTo>
                  <a:lnTo>
                    <a:pt x="11" y="0"/>
                  </a:lnTo>
                  <a:lnTo>
                    <a:pt x="820" y="6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3" name="Freeform 14"/>
            <p:cNvSpPr>
              <a:spLocks/>
            </p:cNvSpPr>
            <p:nvPr/>
          </p:nvSpPr>
          <p:spPr bwMode="auto">
            <a:xfrm>
              <a:off x="4049713" y="2466976"/>
              <a:ext cx="222250" cy="671513"/>
            </a:xfrm>
            <a:custGeom>
              <a:avLst/>
              <a:gdLst/>
              <a:ahLst/>
              <a:cxnLst>
                <a:cxn ang="0">
                  <a:pos x="140" y="11"/>
                </a:cxn>
                <a:cxn ang="0">
                  <a:pos x="140" y="423"/>
                </a:cxn>
                <a:cxn ang="0">
                  <a:pos x="0" y="413"/>
                </a:cxn>
                <a:cxn ang="0">
                  <a:pos x="0" y="0"/>
                </a:cxn>
                <a:cxn ang="0">
                  <a:pos x="140" y="11"/>
                </a:cxn>
              </a:cxnLst>
              <a:rect l="0" t="0" r="r" b="b"/>
              <a:pathLst>
                <a:path w="140" h="423">
                  <a:moveTo>
                    <a:pt x="140" y="11"/>
                  </a:moveTo>
                  <a:lnTo>
                    <a:pt x="140" y="423"/>
                  </a:lnTo>
                  <a:lnTo>
                    <a:pt x="0" y="413"/>
                  </a:lnTo>
                  <a:lnTo>
                    <a:pt x="0" y="0"/>
                  </a:lnTo>
                  <a:lnTo>
                    <a:pt x="140" y="11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4" name="Freeform 15"/>
            <p:cNvSpPr>
              <a:spLocks/>
            </p:cNvSpPr>
            <p:nvPr/>
          </p:nvSpPr>
          <p:spPr bwMode="auto">
            <a:xfrm>
              <a:off x="4016375" y="3225801"/>
              <a:ext cx="239713" cy="671513"/>
            </a:xfrm>
            <a:custGeom>
              <a:avLst/>
              <a:gdLst/>
              <a:ahLst/>
              <a:cxnLst>
                <a:cxn ang="0">
                  <a:pos x="151" y="10"/>
                </a:cxn>
                <a:cxn ang="0">
                  <a:pos x="151" y="423"/>
                </a:cxn>
                <a:cxn ang="0">
                  <a:pos x="0" y="412"/>
                </a:cxn>
                <a:cxn ang="0">
                  <a:pos x="0" y="0"/>
                </a:cxn>
                <a:cxn ang="0">
                  <a:pos x="151" y="10"/>
                </a:cxn>
              </a:cxnLst>
              <a:rect l="0" t="0" r="r" b="b"/>
              <a:pathLst>
                <a:path w="151" h="423">
                  <a:moveTo>
                    <a:pt x="151" y="10"/>
                  </a:moveTo>
                  <a:lnTo>
                    <a:pt x="151" y="423"/>
                  </a:lnTo>
                  <a:lnTo>
                    <a:pt x="0" y="412"/>
                  </a:lnTo>
                  <a:lnTo>
                    <a:pt x="0" y="0"/>
                  </a:lnTo>
                  <a:lnTo>
                    <a:pt x="151" y="1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5" name="Rectangle 20"/>
            <p:cNvSpPr>
              <a:spLocks noChangeArrowheads="1"/>
            </p:cNvSpPr>
            <p:nvPr/>
          </p:nvSpPr>
          <p:spPr bwMode="auto">
            <a:xfrm>
              <a:off x="4562475" y="4241801"/>
              <a:ext cx="763588" cy="425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6" name="Rectangle 21"/>
            <p:cNvSpPr>
              <a:spLocks noChangeArrowheads="1"/>
            </p:cNvSpPr>
            <p:nvPr/>
          </p:nvSpPr>
          <p:spPr bwMode="auto">
            <a:xfrm>
              <a:off x="4375150" y="4241801"/>
              <a:ext cx="117475" cy="4254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7" name="Rectangle 22"/>
            <p:cNvSpPr>
              <a:spLocks noChangeArrowheads="1"/>
            </p:cNvSpPr>
            <p:nvPr/>
          </p:nvSpPr>
          <p:spPr bwMode="auto">
            <a:xfrm>
              <a:off x="5410200" y="4235451"/>
              <a:ext cx="119063" cy="427038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8" name="Freeform 29"/>
            <p:cNvSpPr>
              <a:spLocks/>
            </p:cNvSpPr>
            <p:nvPr/>
          </p:nvSpPr>
          <p:spPr bwMode="auto">
            <a:xfrm>
              <a:off x="5757863" y="3638551"/>
              <a:ext cx="1058863" cy="431800"/>
            </a:xfrm>
            <a:custGeom>
              <a:avLst/>
              <a:gdLst/>
              <a:ahLst/>
              <a:cxnLst>
                <a:cxn ang="0">
                  <a:pos x="662" y="0"/>
                </a:cxn>
                <a:cxn ang="0">
                  <a:pos x="667" y="63"/>
                </a:cxn>
                <a:cxn ang="0">
                  <a:pos x="136" y="65"/>
                </a:cxn>
                <a:cxn ang="0">
                  <a:pos x="106" y="87"/>
                </a:cxn>
                <a:cxn ang="0">
                  <a:pos x="83" y="108"/>
                </a:cxn>
                <a:cxn ang="0">
                  <a:pos x="67" y="131"/>
                </a:cxn>
                <a:cxn ang="0">
                  <a:pos x="53" y="154"/>
                </a:cxn>
                <a:cxn ang="0">
                  <a:pos x="42" y="178"/>
                </a:cxn>
                <a:cxn ang="0">
                  <a:pos x="32" y="205"/>
                </a:cxn>
                <a:cxn ang="0">
                  <a:pos x="21" y="237"/>
                </a:cxn>
                <a:cxn ang="0">
                  <a:pos x="8" y="272"/>
                </a:cxn>
                <a:cxn ang="0">
                  <a:pos x="3" y="217"/>
                </a:cxn>
                <a:cxn ang="0">
                  <a:pos x="0" y="178"/>
                </a:cxn>
                <a:cxn ang="0">
                  <a:pos x="0" y="146"/>
                </a:cxn>
                <a:cxn ang="0">
                  <a:pos x="3" y="122"/>
                </a:cxn>
                <a:cxn ang="0">
                  <a:pos x="14" y="99"/>
                </a:cxn>
                <a:cxn ang="0">
                  <a:pos x="32" y="77"/>
                </a:cxn>
                <a:cxn ang="0">
                  <a:pos x="59" y="48"/>
                </a:cxn>
                <a:cxn ang="0">
                  <a:pos x="97" y="10"/>
                </a:cxn>
                <a:cxn ang="0">
                  <a:pos x="662" y="0"/>
                </a:cxn>
              </a:cxnLst>
              <a:rect l="0" t="0" r="r" b="b"/>
              <a:pathLst>
                <a:path w="667" h="272">
                  <a:moveTo>
                    <a:pt x="662" y="0"/>
                  </a:moveTo>
                  <a:lnTo>
                    <a:pt x="667" y="63"/>
                  </a:lnTo>
                  <a:lnTo>
                    <a:pt x="136" y="65"/>
                  </a:lnTo>
                  <a:lnTo>
                    <a:pt x="106" y="87"/>
                  </a:lnTo>
                  <a:lnTo>
                    <a:pt x="83" y="108"/>
                  </a:lnTo>
                  <a:lnTo>
                    <a:pt x="67" y="131"/>
                  </a:lnTo>
                  <a:lnTo>
                    <a:pt x="53" y="154"/>
                  </a:lnTo>
                  <a:lnTo>
                    <a:pt x="42" y="178"/>
                  </a:lnTo>
                  <a:lnTo>
                    <a:pt x="32" y="205"/>
                  </a:lnTo>
                  <a:lnTo>
                    <a:pt x="21" y="237"/>
                  </a:lnTo>
                  <a:lnTo>
                    <a:pt x="8" y="272"/>
                  </a:lnTo>
                  <a:lnTo>
                    <a:pt x="3" y="217"/>
                  </a:lnTo>
                  <a:lnTo>
                    <a:pt x="0" y="178"/>
                  </a:lnTo>
                  <a:lnTo>
                    <a:pt x="0" y="146"/>
                  </a:lnTo>
                  <a:lnTo>
                    <a:pt x="3" y="122"/>
                  </a:lnTo>
                  <a:lnTo>
                    <a:pt x="14" y="99"/>
                  </a:lnTo>
                  <a:lnTo>
                    <a:pt x="32" y="77"/>
                  </a:lnTo>
                  <a:lnTo>
                    <a:pt x="59" y="48"/>
                  </a:lnTo>
                  <a:lnTo>
                    <a:pt x="97" y="10"/>
                  </a:lnTo>
                  <a:lnTo>
                    <a:pt x="662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39" name="Freeform 30"/>
            <p:cNvSpPr>
              <a:spLocks/>
            </p:cNvSpPr>
            <p:nvPr/>
          </p:nvSpPr>
          <p:spPr bwMode="auto">
            <a:xfrm>
              <a:off x="5448300" y="3203576"/>
              <a:ext cx="1506538" cy="301625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36" y="130"/>
                </a:cxn>
                <a:cxn ang="0">
                  <a:pos x="127" y="177"/>
                </a:cxn>
                <a:cxn ang="0">
                  <a:pos x="949" y="190"/>
                </a:cxn>
                <a:cxn ang="0">
                  <a:pos x="945" y="168"/>
                </a:cxn>
                <a:cxn ang="0">
                  <a:pos x="936" y="144"/>
                </a:cxn>
                <a:cxn ang="0">
                  <a:pos x="922" y="121"/>
                </a:cxn>
                <a:cxn ang="0">
                  <a:pos x="904" y="100"/>
                </a:cxn>
                <a:cxn ang="0">
                  <a:pos x="881" y="82"/>
                </a:cxn>
                <a:cxn ang="0">
                  <a:pos x="856" y="65"/>
                </a:cxn>
                <a:cxn ang="0">
                  <a:pos x="825" y="53"/>
                </a:cxn>
                <a:cxn ang="0">
                  <a:pos x="792" y="45"/>
                </a:cxn>
                <a:cxn ang="0">
                  <a:pos x="0" y="0"/>
                </a:cxn>
              </a:cxnLst>
              <a:rect l="0" t="0" r="r" b="b"/>
              <a:pathLst>
                <a:path w="949" h="190">
                  <a:moveTo>
                    <a:pt x="0" y="0"/>
                  </a:moveTo>
                  <a:lnTo>
                    <a:pt x="36" y="130"/>
                  </a:lnTo>
                  <a:lnTo>
                    <a:pt x="127" y="177"/>
                  </a:lnTo>
                  <a:lnTo>
                    <a:pt x="949" y="190"/>
                  </a:lnTo>
                  <a:lnTo>
                    <a:pt x="945" y="168"/>
                  </a:lnTo>
                  <a:lnTo>
                    <a:pt x="936" y="144"/>
                  </a:lnTo>
                  <a:lnTo>
                    <a:pt x="922" y="121"/>
                  </a:lnTo>
                  <a:lnTo>
                    <a:pt x="904" y="100"/>
                  </a:lnTo>
                  <a:lnTo>
                    <a:pt x="881" y="82"/>
                  </a:lnTo>
                  <a:lnTo>
                    <a:pt x="856" y="65"/>
                  </a:lnTo>
                  <a:lnTo>
                    <a:pt x="825" y="53"/>
                  </a:lnTo>
                  <a:lnTo>
                    <a:pt x="792" y="45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0" name="Rectangle 31"/>
            <p:cNvSpPr>
              <a:spLocks noChangeArrowheads="1"/>
            </p:cNvSpPr>
            <p:nvPr/>
          </p:nvSpPr>
          <p:spPr bwMode="auto">
            <a:xfrm>
              <a:off x="6808788" y="4292601"/>
              <a:ext cx="290513" cy="22542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grpSp>
          <p:nvGrpSpPr>
            <p:cNvPr id="8" name="Gruppe 157"/>
            <p:cNvGrpSpPr/>
            <p:nvPr/>
          </p:nvGrpSpPr>
          <p:grpSpPr>
            <a:xfrm>
              <a:off x="5751513" y="4103688"/>
              <a:ext cx="1006475" cy="1028700"/>
              <a:chOff x="5751513" y="4103688"/>
              <a:chExt cx="1006475" cy="1028700"/>
            </a:xfrm>
            <a:grpFill/>
          </p:grpSpPr>
          <p:sp>
            <p:nvSpPr>
              <p:cNvPr id="69" name="Freeform 32"/>
              <p:cNvSpPr>
                <a:spLocks/>
              </p:cNvSpPr>
              <p:nvPr/>
            </p:nvSpPr>
            <p:spPr bwMode="auto">
              <a:xfrm>
                <a:off x="5751513" y="4103688"/>
                <a:ext cx="1006475" cy="1028700"/>
              </a:xfrm>
              <a:custGeom>
                <a:avLst/>
                <a:gdLst/>
                <a:ahLst/>
                <a:cxnLst>
                  <a:cxn ang="0">
                    <a:pos x="285" y="1"/>
                  </a:cxn>
                  <a:cxn ang="0">
                    <a:pos x="223" y="15"/>
                  </a:cxn>
                  <a:cxn ang="0">
                    <a:pos x="166" y="39"/>
                  </a:cxn>
                  <a:cxn ang="0">
                    <a:pos x="116" y="74"/>
                  </a:cxn>
                  <a:cxn ang="0">
                    <a:pos x="72" y="118"/>
                  </a:cxn>
                  <a:cxn ang="0">
                    <a:pos x="39" y="171"/>
                  </a:cxn>
                  <a:cxn ang="0">
                    <a:pos x="15" y="228"/>
                  </a:cxn>
                  <a:cxn ang="0">
                    <a:pos x="1" y="290"/>
                  </a:cxn>
                  <a:cxn ang="0">
                    <a:pos x="1" y="357"/>
                  </a:cxn>
                  <a:cxn ang="0">
                    <a:pos x="15" y="420"/>
                  </a:cxn>
                  <a:cxn ang="0">
                    <a:pos x="39" y="477"/>
                  </a:cxn>
                  <a:cxn ang="0">
                    <a:pos x="72" y="529"/>
                  </a:cxn>
                  <a:cxn ang="0">
                    <a:pos x="116" y="574"/>
                  </a:cxn>
                  <a:cxn ang="0">
                    <a:pos x="166" y="609"/>
                  </a:cxn>
                  <a:cxn ang="0">
                    <a:pos x="223" y="633"/>
                  </a:cxn>
                  <a:cxn ang="0">
                    <a:pos x="285" y="647"/>
                  </a:cxn>
                  <a:cxn ang="0">
                    <a:pos x="349" y="647"/>
                  </a:cxn>
                  <a:cxn ang="0">
                    <a:pos x="411" y="633"/>
                  </a:cxn>
                  <a:cxn ang="0">
                    <a:pos x="468" y="609"/>
                  </a:cxn>
                  <a:cxn ang="0">
                    <a:pos x="520" y="574"/>
                  </a:cxn>
                  <a:cxn ang="0">
                    <a:pos x="562" y="529"/>
                  </a:cxn>
                  <a:cxn ang="0">
                    <a:pos x="597" y="477"/>
                  </a:cxn>
                  <a:cxn ang="0">
                    <a:pos x="621" y="420"/>
                  </a:cxn>
                  <a:cxn ang="0">
                    <a:pos x="633" y="357"/>
                  </a:cxn>
                  <a:cxn ang="0">
                    <a:pos x="633" y="290"/>
                  </a:cxn>
                  <a:cxn ang="0">
                    <a:pos x="621" y="228"/>
                  </a:cxn>
                  <a:cxn ang="0">
                    <a:pos x="597" y="171"/>
                  </a:cxn>
                  <a:cxn ang="0">
                    <a:pos x="562" y="118"/>
                  </a:cxn>
                  <a:cxn ang="0">
                    <a:pos x="520" y="74"/>
                  </a:cxn>
                  <a:cxn ang="0">
                    <a:pos x="468" y="39"/>
                  </a:cxn>
                  <a:cxn ang="0">
                    <a:pos x="411" y="15"/>
                  </a:cxn>
                  <a:cxn ang="0">
                    <a:pos x="349" y="1"/>
                  </a:cxn>
                </a:cxnLst>
                <a:rect l="0" t="0" r="r" b="b"/>
                <a:pathLst>
                  <a:path w="634" h="648">
                    <a:moveTo>
                      <a:pt x="317" y="0"/>
                    </a:moveTo>
                    <a:lnTo>
                      <a:pt x="285" y="1"/>
                    </a:lnTo>
                    <a:lnTo>
                      <a:pt x="254" y="6"/>
                    </a:lnTo>
                    <a:lnTo>
                      <a:pt x="223" y="15"/>
                    </a:lnTo>
                    <a:lnTo>
                      <a:pt x="195" y="26"/>
                    </a:lnTo>
                    <a:lnTo>
                      <a:pt x="166" y="39"/>
                    </a:lnTo>
                    <a:lnTo>
                      <a:pt x="140" y="56"/>
                    </a:lnTo>
                    <a:lnTo>
                      <a:pt x="116" y="74"/>
                    </a:lnTo>
                    <a:lnTo>
                      <a:pt x="93" y="95"/>
                    </a:lnTo>
                    <a:lnTo>
                      <a:pt x="72" y="118"/>
                    </a:lnTo>
                    <a:lnTo>
                      <a:pt x="54" y="143"/>
                    </a:lnTo>
                    <a:lnTo>
                      <a:pt x="39" y="171"/>
                    </a:lnTo>
                    <a:lnTo>
                      <a:pt x="25" y="198"/>
                    </a:lnTo>
                    <a:lnTo>
                      <a:pt x="15" y="228"/>
                    </a:lnTo>
                    <a:lnTo>
                      <a:pt x="6" y="258"/>
                    </a:lnTo>
                    <a:lnTo>
                      <a:pt x="1" y="290"/>
                    </a:lnTo>
                    <a:lnTo>
                      <a:pt x="0" y="323"/>
                    </a:lnTo>
                    <a:lnTo>
                      <a:pt x="1" y="357"/>
                    </a:lnTo>
                    <a:lnTo>
                      <a:pt x="6" y="388"/>
                    </a:lnTo>
                    <a:lnTo>
                      <a:pt x="15" y="420"/>
                    </a:lnTo>
                    <a:lnTo>
                      <a:pt x="25" y="449"/>
                    </a:lnTo>
                    <a:lnTo>
                      <a:pt x="39" y="477"/>
                    </a:lnTo>
                    <a:lnTo>
                      <a:pt x="54" y="505"/>
                    </a:lnTo>
                    <a:lnTo>
                      <a:pt x="72" y="529"/>
                    </a:lnTo>
                    <a:lnTo>
                      <a:pt x="93" y="553"/>
                    </a:lnTo>
                    <a:lnTo>
                      <a:pt x="116" y="574"/>
                    </a:lnTo>
                    <a:lnTo>
                      <a:pt x="140" y="592"/>
                    </a:lnTo>
                    <a:lnTo>
                      <a:pt x="166" y="609"/>
                    </a:lnTo>
                    <a:lnTo>
                      <a:pt x="195" y="623"/>
                    </a:lnTo>
                    <a:lnTo>
                      <a:pt x="223" y="633"/>
                    </a:lnTo>
                    <a:lnTo>
                      <a:pt x="254" y="642"/>
                    </a:lnTo>
                    <a:lnTo>
                      <a:pt x="285" y="647"/>
                    </a:lnTo>
                    <a:lnTo>
                      <a:pt x="317" y="648"/>
                    </a:lnTo>
                    <a:lnTo>
                      <a:pt x="349" y="647"/>
                    </a:lnTo>
                    <a:lnTo>
                      <a:pt x="381" y="642"/>
                    </a:lnTo>
                    <a:lnTo>
                      <a:pt x="411" y="633"/>
                    </a:lnTo>
                    <a:lnTo>
                      <a:pt x="441" y="623"/>
                    </a:lnTo>
                    <a:lnTo>
                      <a:pt x="468" y="609"/>
                    </a:lnTo>
                    <a:lnTo>
                      <a:pt x="494" y="592"/>
                    </a:lnTo>
                    <a:lnTo>
                      <a:pt x="520" y="574"/>
                    </a:lnTo>
                    <a:lnTo>
                      <a:pt x="542" y="553"/>
                    </a:lnTo>
                    <a:lnTo>
                      <a:pt x="562" y="529"/>
                    </a:lnTo>
                    <a:lnTo>
                      <a:pt x="580" y="505"/>
                    </a:lnTo>
                    <a:lnTo>
                      <a:pt x="597" y="477"/>
                    </a:lnTo>
                    <a:lnTo>
                      <a:pt x="610" y="449"/>
                    </a:lnTo>
                    <a:lnTo>
                      <a:pt x="621" y="420"/>
                    </a:lnTo>
                    <a:lnTo>
                      <a:pt x="628" y="388"/>
                    </a:lnTo>
                    <a:lnTo>
                      <a:pt x="633" y="357"/>
                    </a:lnTo>
                    <a:lnTo>
                      <a:pt x="634" y="323"/>
                    </a:lnTo>
                    <a:lnTo>
                      <a:pt x="633" y="290"/>
                    </a:lnTo>
                    <a:lnTo>
                      <a:pt x="628" y="258"/>
                    </a:lnTo>
                    <a:lnTo>
                      <a:pt x="621" y="228"/>
                    </a:lnTo>
                    <a:lnTo>
                      <a:pt x="610" y="198"/>
                    </a:lnTo>
                    <a:lnTo>
                      <a:pt x="597" y="171"/>
                    </a:lnTo>
                    <a:lnTo>
                      <a:pt x="580" y="143"/>
                    </a:lnTo>
                    <a:lnTo>
                      <a:pt x="562" y="118"/>
                    </a:lnTo>
                    <a:lnTo>
                      <a:pt x="542" y="95"/>
                    </a:lnTo>
                    <a:lnTo>
                      <a:pt x="520" y="74"/>
                    </a:lnTo>
                    <a:lnTo>
                      <a:pt x="494" y="56"/>
                    </a:lnTo>
                    <a:lnTo>
                      <a:pt x="468" y="39"/>
                    </a:lnTo>
                    <a:lnTo>
                      <a:pt x="441" y="26"/>
                    </a:lnTo>
                    <a:lnTo>
                      <a:pt x="411" y="15"/>
                    </a:lnTo>
                    <a:lnTo>
                      <a:pt x="381" y="6"/>
                    </a:lnTo>
                    <a:lnTo>
                      <a:pt x="349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0" name="Freeform 34"/>
              <p:cNvSpPr>
                <a:spLocks/>
              </p:cNvSpPr>
              <p:nvPr/>
            </p:nvSpPr>
            <p:spPr bwMode="auto">
              <a:xfrm>
                <a:off x="5921375" y="4278313"/>
                <a:ext cx="633413" cy="647700"/>
              </a:xfrm>
              <a:custGeom>
                <a:avLst/>
                <a:gdLst/>
                <a:ahLst/>
                <a:cxnLst>
                  <a:cxn ang="0">
                    <a:pos x="198" y="0"/>
                  </a:cxn>
                  <a:cxn ang="0">
                    <a:pos x="157" y="5"/>
                  </a:cxn>
                  <a:cxn ang="0">
                    <a:pos x="121" y="17"/>
                  </a:cxn>
                  <a:cxn ang="0">
                    <a:pos x="86" y="35"/>
                  </a:cxn>
                  <a:cxn ang="0">
                    <a:pos x="57" y="61"/>
                  </a:cxn>
                  <a:cxn ang="0">
                    <a:pos x="33" y="91"/>
                  </a:cxn>
                  <a:cxn ang="0">
                    <a:pos x="15" y="126"/>
                  </a:cxn>
                  <a:cxn ang="0">
                    <a:pos x="4" y="165"/>
                  </a:cxn>
                  <a:cxn ang="0">
                    <a:pos x="0" y="206"/>
                  </a:cxn>
                  <a:cxn ang="0">
                    <a:pos x="4" y="247"/>
                  </a:cxn>
                  <a:cxn ang="0">
                    <a:pos x="15" y="284"/>
                  </a:cxn>
                  <a:cxn ang="0">
                    <a:pos x="33" y="318"/>
                  </a:cxn>
                  <a:cxn ang="0">
                    <a:pos x="57" y="348"/>
                  </a:cxn>
                  <a:cxn ang="0">
                    <a:pos x="86" y="374"/>
                  </a:cxn>
                  <a:cxn ang="0">
                    <a:pos x="121" y="392"/>
                  </a:cxn>
                  <a:cxn ang="0">
                    <a:pos x="157" y="404"/>
                  </a:cxn>
                  <a:cxn ang="0">
                    <a:pos x="198" y="408"/>
                  </a:cxn>
                  <a:cxn ang="0">
                    <a:pos x="239" y="404"/>
                  </a:cxn>
                  <a:cxn ang="0">
                    <a:pos x="277" y="392"/>
                  </a:cxn>
                  <a:cxn ang="0">
                    <a:pos x="310" y="374"/>
                  </a:cxn>
                  <a:cxn ang="0">
                    <a:pos x="340" y="348"/>
                  </a:cxn>
                  <a:cxn ang="0">
                    <a:pos x="364" y="318"/>
                  </a:cxn>
                  <a:cxn ang="0">
                    <a:pos x="382" y="284"/>
                  </a:cxn>
                  <a:cxn ang="0">
                    <a:pos x="394" y="247"/>
                  </a:cxn>
                  <a:cxn ang="0">
                    <a:pos x="399" y="206"/>
                  </a:cxn>
                  <a:cxn ang="0">
                    <a:pos x="394" y="165"/>
                  </a:cxn>
                  <a:cxn ang="0">
                    <a:pos x="382" y="126"/>
                  </a:cxn>
                  <a:cxn ang="0">
                    <a:pos x="364" y="91"/>
                  </a:cxn>
                  <a:cxn ang="0">
                    <a:pos x="340" y="61"/>
                  </a:cxn>
                  <a:cxn ang="0">
                    <a:pos x="310" y="35"/>
                  </a:cxn>
                  <a:cxn ang="0">
                    <a:pos x="277" y="17"/>
                  </a:cxn>
                  <a:cxn ang="0">
                    <a:pos x="239" y="5"/>
                  </a:cxn>
                  <a:cxn ang="0">
                    <a:pos x="198" y="0"/>
                  </a:cxn>
                </a:cxnLst>
                <a:rect l="0" t="0" r="r" b="b"/>
                <a:pathLst>
                  <a:path w="399" h="408">
                    <a:moveTo>
                      <a:pt x="198" y="0"/>
                    </a:moveTo>
                    <a:lnTo>
                      <a:pt x="157" y="5"/>
                    </a:lnTo>
                    <a:lnTo>
                      <a:pt x="121" y="17"/>
                    </a:lnTo>
                    <a:lnTo>
                      <a:pt x="86" y="35"/>
                    </a:lnTo>
                    <a:lnTo>
                      <a:pt x="57" y="61"/>
                    </a:lnTo>
                    <a:lnTo>
                      <a:pt x="33" y="91"/>
                    </a:lnTo>
                    <a:lnTo>
                      <a:pt x="15" y="126"/>
                    </a:lnTo>
                    <a:lnTo>
                      <a:pt x="4" y="165"/>
                    </a:lnTo>
                    <a:lnTo>
                      <a:pt x="0" y="206"/>
                    </a:lnTo>
                    <a:lnTo>
                      <a:pt x="4" y="247"/>
                    </a:lnTo>
                    <a:lnTo>
                      <a:pt x="15" y="284"/>
                    </a:lnTo>
                    <a:lnTo>
                      <a:pt x="33" y="318"/>
                    </a:lnTo>
                    <a:lnTo>
                      <a:pt x="57" y="348"/>
                    </a:lnTo>
                    <a:lnTo>
                      <a:pt x="86" y="374"/>
                    </a:lnTo>
                    <a:lnTo>
                      <a:pt x="121" y="392"/>
                    </a:lnTo>
                    <a:lnTo>
                      <a:pt x="157" y="404"/>
                    </a:lnTo>
                    <a:lnTo>
                      <a:pt x="198" y="408"/>
                    </a:lnTo>
                    <a:lnTo>
                      <a:pt x="239" y="404"/>
                    </a:lnTo>
                    <a:lnTo>
                      <a:pt x="277" y="392"/>
                    </a:lnTo>
                    <a:lnTo>
                      <a:pt x="310" y="374"/>
                    </a:lnTo>
                    <a:lnTo>
                      <a:pt x="340" y="348"/>
                    </a:lnTo>
                    <a:lnTo>
                      <a:pt x="364" y="318"/>
                    </a:lnTo>
                    <a:lnTo>
                      <a:pt x="382" y="284"/>
                    </a:lnTo>
                    <a:lnTo>
                      <a:pt x="394" y="247"/>
                    </a:lnTo>
                    <a:lnTo>
                      <a:pt x="399" y="206"/>
                    </a:lnTo>
                    <a:lnTo>
                      <a:pt x="394" y="165"/>
                    </a:lnTo>
                    <a:lnTo>
                      <a:pt x="382" y="126"/>
                    </a:lnTo>
                    <a:lnTo>
                      <a:pt x="364" y="91"/>
                    </a:lnTo>
                    <a:lnTo>
                      <a:pt x="340" y="61"/>
                    </a:lnTo>
                    <a:lnTo>
                      <a:pt x="310" y="35"/>
                    </a:lnTo>
                    <a:lnTo>
                      <a:pt x="277" y="17"/>
                    </a:lnTo>
                    <a:lnTo>
                      <a:pt x="239" y="5"/>
                    </a:lnTo>
                    <a:lnTo>
                      <a:pt x="198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1" name="Freeform 36"/>
              <p:cNvSpPr>
                <a:spLocks/>
              </p:cNvSpPr>
              <p:nvPr/>
            </p:nvSpPr>
            <p:spPr bwMode="auto">
              <a:xfrm>
                <a:off x="6011863" y="4370388"/>
                <a:ext cx="452438" cy="460375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14" y="3"/>
                  </a:cxn>
                  <a:cxn ang="0">
                    <a:pos x="86" y="12"/>
                  </a:cxn>
                  <a:cxn ang="0">
                    <a:pos x="62" y="25"/>
                  </a:cxn>
                  <a:cxn ang="0">
                    <a:pos x="43" y="43"/>
                  </a:cxn>
                  <a:cxn ang="0">
                    <a:pos x="25" y="65"/>
                  </a:cxn>
                  <a:cxn ang="0">
                    <a:pos x="11" y="89"/>
                  </a:cxn>
                  <a:cxn ang="0">
                    <a:pos x="3" y="118"/>
                  </a:cxn>
                  <a:cxn ang="0">
                    <a:pos x="0" y="146"/>
                  </a:cxn>
                  <a:cxn ang="0">
                    <a:pos x="3" y="175"/>
                  </a:cxn>
                  <a:cxn ang="0">
                    <a:pos x="11" y="202"/>
                  </a:cxn>
                  <a:cxn ang="0">
                    <a:pos x="25" y="226"/>
                  </a:cxn>
                  <a:cxn ang="0">
                    <a:pos x="43" y="248"/>
                  </a:cxn>
                  <a:cxn ang="0">
                    <a:pos x="62" y="266"/>
                  </a:cxn>
                  <a:cxn ang="0">
                    <a:pos x="86" y="278"/>
                  </a:cxn>
                  <a:cxn ang="0">
                    <a:pos x="114" y="287"/>
                  </a:cxn>
                  <a:cxn ang="0">
                    <a:pos x="142" y="290"/>
                  </a:cxn>
                  <a:cxn ang="0">
                    <a:pos x="171" y="287"/>
                  </a:cxn>
                  <a:cxn ang="0">
                    <a:pos x="198" y="278"/>
                  </a:cxn>
                  <a:cxn ang="0">
                    <a:pos x="223" y="266"/>
                  </a:cxn>
                  <a:cxn ang="0">
                    <a:pos x="244" y="248"/>
                  </a:cxn>
                  <a:cxn ang="0">
                    <a:pos x="260" y="226"/>
                  </a:cxn>
                  <a:cxn ang="0">
                    <a:pos x="274" y="202"/>
                  </a:cxn>
                  <a:cxn ang="0">
                    <a:pos x="282" y="175"/>
                  </a:cxn>
                  <a:cxn ang="0">
                    <a:pos x="285" y="146"/>
                  </a:cxn>
                  <a:cxn ang="0">
                    <a:pos x="282" y="118"/>
                  </a:cxn>
                  <a:cxn ang="0">
                    <a:pos x="274" y="89"/>
                  </a:cxn>
                  <a:cxn ang="0">
                    <a:pos x="260" y="65"/>
                  </a:cxn>
                  <a:cxn ang="0">
                    <a:pos x="244" y="43"/>
                  </a:cxn>
                  <a:cxn ang="0">
                    <a:pos x="223" y="25"/>
                  </a:cxn>
                  <a:cxn ang="0">
                    <a:pos x="198" y="12"/>
                  </a:cxn>
                  <a:cxn ang="0">
                    <a:pos x="171" y="3"/>
                  </a:cxn>
                  <a:cxn ang="0">
                    <a:pos x="142" y="0"/>
                  </a:cxn>
                </a:cxnLst>
                <a:rect l="0" t="0" r="r" b="b"/>
                <a:pathLst>
                  <a:path w="285" h="290">
                    <a:moveTo>
                      <a:pt x="142" y="0"/>
                    </a:moveTo>
                    <a:lnTo>
                      <a:pt x="114" y="3"/>
                    </a:lnTo>
                    <a:lnTo>
                      <a:pt x="86" y="12"/>
                    </a:lnTo>
                    <a:lnTo>
                      <a:pt x="62" y="25"/>
                    </a:lnTo>
                    <a:lnTo>
                      <a:pt x="43" y="43"/>
                    </a:lnTo>
                    <a:lnTo>
                      <a:pt x="25" y="65"/>
                    </a:lnTo>
                    <a:lnTo>
                      <a:pt x="11" y="89"/>
                    </a:lnTo>
                    <a:lnTo>
                      <a:pt x="3" y="118"/>
                    </a:lnTo>
                    <a:lnTo>
                      <a:pt x="0" y="146"/>
                    </a:lnTo>
                    <a:lnTo>
                      <a:pt x="3" y="175"/>
                    </a:lnTo>
                    <a:lnTo>
                      <a:pt x="11" y="202"/>
                    </a:lnTo>
                    <a:lnTo>
                      <a:pt x="25" y="226"/>
                    </a:lnTo>
                    <a:lnTo>
                      <a:pt x="43" y="248"/>
                    </a:lnTo>
                    <a:lnTo>
                      <a:pt x="62" y="266"/>
                    </a:lnTo>
                    <a:lnTo>
                      <a:pt x="86" y="278"/>
                    </a:lnTo>
                    <a:lnTo>
                      <a:pt x="114" y="287"/>
                    </a:lnTo>
                    <a:lnTo>
                      <a:pt x="142" y="290"/>
                    </a:lnTo>
                    <a:lnTo>
                      <a:pt x="171" y="287"/>
                    </a:lnTo>
                    <a:lnTo>
                      <a:pt x="198" y="278"/>
                    </a:lnTo>
                    <a:lnTo>
                      <a:pt x="223" y="266"/>
                    </a:lnTo>
                    <a:lnTo>
                      <a:pt x="244" y="248"/>
                    </a:lnTo>
                    <a:lnTo>
                      <a:pt x="260" y="226"/>
                    </a:lnTo>
                    <a:lnTo>
                      <a:pt x="274" y="202"/>
                    </a:lnTo>
                    <a:lnTo>
                      <a:pt x="282" y="175"/>
                    </a:lnTo>
                    <a:lnTo>
                      <a:pt x="285" y="146"/>
                    </a:lnTo>
                    <a:lnTo>
                      <a:pt x="282" y="118"/>
                    </a:lnTo>
                    <a:lnTo>
                      <a:pt x="274" y="89"/>
                    </a:lnTo>
                    <a:lnTo>
                      <a:pt x="260" y="65"/>
                    </a:lnTo>
                    <a:lnTo>
                      <a:pt x="244" y="43"/>
                    </a:lnTo>
                    <a:lnTo>
                      <a:pt x="223" y="25"/>
                    </a:lnTo>
                    <a:lnTo>
                      <a:pt x="198" y="12"/>
                    </a:lnTo>
                    <a:lnTo>
                      <a:pt x="171" y="3"/>
                    </a:lnTo>
                    <a:lnTo>
                      <a:pt x="14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sp>
          <p:nvSpPr>
            <p:cNvPr id="42" name="Rectangle 38"/>
            <p:cNvSpPr>
              <a:spLocks noChangeArrowheads="1"/>
            </p:cNvSpPr>
            <p:nvPr/>
          </p:nvSpPr>
          <p:spPr bwMode="auto">
            <a:xfrm>
              <a:off x="4510088" y="3362326"/>
              <a:ext cx="290513" cy="69850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3" name="Rectangle 39"/>
            <p:cNvSpPr>
              <a:spLocks noChangeArrowheads="1"/>
            </p:cNvSpPr>
            <p:nvPr/>
          </p:nvSpPr>
          <p:spPr bwMode="auto">
            <a:xfrm>
              <a:off x="5210175" y="2690813"/>
              <a:ext cx="31750" cy="549275"/>
            </a:xfrm>
            <a:prstGeom prst="rect">
              <a:avLst/>
            </a:prstGeom>
            <a:grp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4" name="Freeform 40"/>
            <p:cNvSpPr>
              <a:spLocks/>
            </p:cNvSpPr>
            <p:nvPr/>
          </p:nvSpPr>
          <p:spPr bwMode="auto">
            <a:xfrm>
              <a:off x="4492625" y="3225801"/>
              <a:ext cx="749300" cy="47625"/>
            </a:xfrm>
            <a:custGeom>
              <a:avLst/>
              <a:gdLst/>
              <a:ahLst/>
              <a:cxnLst>
                <a:cxn ang="0">
                  <a:pos x="457" y="0"/>
                </a:cxn>
                <a:cxn ang="0">
                  <a:pos x="19" y="0"/>
                </a:cxn>
                <a:cxn ang="0">
                  <a:pos x="11" y="1"/>
                </a:cxn>
                <a:cxn ang="0">
                  <a:pos x="5" y="3"/>
                </a:cxn>
                <a:cxn ang="0">
                  <a:pos x="2" y="6"/>
                </a:cxn>
                <a:cxn ang="0">
                  <a:pos x="0" y="10"/>
                </a:cxn>
                <a:cxn ang="0">
                  <a:pos x="0" y="18"/>
                </a:cxn>
                <a:cxn ang="0">
                  <a:pos x="2" y="22"/>
                </a:cxn>
                <a:cxn ang="0">
                  <a:pos x="5" y="25"/>
                </a:cxn>
                <a:cxn ang="0">
                  <a:pos x="11" y="28"/>
                </a:cxn>
                <a:cxn ang="0">
                  <a:pos x="19" y="30"/>
                </a:cxn>
                <a:cxn ang="0">
                  <a:pos x="457" y="30"/>
                </a:cxn>
                <a:cxn ang="0">
                  <a:pos x="463" y="28"/>
                </a:cxn>
                <a:cxn ang="0">
                  <a:pos x="468" y="25"/>
                </a:cxn>
                <a:cxn ang="0">
                  <a:pos x="471" y="22"/>
                </a:cxn>
                <a:cxn ang="0">
                  <a:pos x="472" y="18"/>
                </a:cxn>
                <a:cxn ang="0">
                  <a:pos x="472" y="10"/>
                </a:cxn>
                <a:cxn ang="0">
                  <a:pos x="471" y="6"/>
                </a:cxn>
                <a:cxn ang="0">
                  <a:pos x="468" y="3"/>
                </a:cxn>
                <a:cxn ang="0">
                  <a:pos x="463" y="1"/>
                </a:cxn>
                <a:cxn ang="0">
                  <a:pos x="457" y="0"/>
                </a:cxn>
              </a:cxnLst>
              <a:rect l="0" t="0" r="r" b="b"/>
              <a:pathLst>
                <a:path w="472" h="30">
                  <a:moveTo>
                    <a:pt x="457" y="0"/>
                  </a:moveTo>
                  <a:lnTo>
                    <a:pt x="19" y="0"/>
                  </a:lnTo>
                  <a:lnTo>
                    <a:pt x="11" y="1"/>
                  </a:lnTo>
                  <a:lnTo>
                    <a:pt x="5" y="3"/>
                  </a:lnTo>
                  <a:lnTo>
                    <a:pt x="2" y="6"/>
                  </a:lnTo>
                  <a:lnTo>
                    <a:pt x="0" y="10"/>
                  </a:lnTo>
                  <a:lnTo>
                    <a:pt x="0" y="18"/>
                  </a:lnTo>
                  <a:lnTo>
                    <a:pt x="2" y="22"/>
                  </a:lnTo>
                  <a:lnTo>
                    <a:pt x="5" y="25"/>
                  </a:lnTo>
                  <a:lnTo>
                    <a:pt x="11" y="28"/>
                  </a:lnTo>
                  <a:lnTo>
                    <a:pt x="19" y="30"/>
                  </a:lnTo>
                  <a:lnTo>
                    <a:pt x="457" y="30"/>
                  </a:lnTo>
                  <a:lnTo>
                    <a:pt x="463" y="28"/>
                  </a:lnTo>
                  <a:lnTo>
                    <a:pt x="468" y="25"/>
                  </a:lnTo>
                  <a:lnTo>
                    <a:pt x="471" y="22"/>
                  </a:lnTo>
                  <a:lnTo>
                    <a:pt x="472" y="18"/>
                  </a:lnTo>
                  <a:lnTo>
                    <a:pt x="472" y="10"/>
                  </a:lnTo>
                  <a:lnTo>
                    <a:pt x="471" y="6"/>
                  </a:lnTo>
                  <a:lnTo>
                    <a:pt x="468" y="3"/>
                  </a:lnTo>
                  <a:lnTo>
                    <a:pt x="463" y="1"/>
                  </a:lnTo>
                  <a:lnTo>
                    <a:pt x="457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5" name="Freeform 41"/>
            <p:cNvSpPr>
              <a:spLocks/>
            </p:cNvSpPr>
            <p:nvPr/>
          </p:nvSpPr>
          <p:spPr bwMode="auto">
            <a:xfrm>
              <a:off x="4322763" y="1819276"/>
              <a:ext cx="1152525" cy="639763"/>
            </a:xfrm>
            <a:custGeom>
              <a:avLst/>
              <a:gdLst/>
              <a:ahLst/>
              <a:cxnLst>
                <a:cxn ang="0">
                  <a:pos x="726" y="403"/>
                </a:cxn>
                <a:cxn ang="0">
                  <a:pos x="673" y="349"/>
                </a:cxn>
                <a:cxn ang="0">
                  <a:pos x="623" y="301"/>
                </a:cxn>
                <a:cxn ang="0">
                  <a:pos x="579" y="258"/>
                </a:cxn>
                <a:cxn ang="0">
                  <a:pos x="537" y="219"/>
                </a:cxn>
                <a:cxn ang="0">
                  <a:pos x="497" y="184"/>
                </a:cxn>
                <a:cxn ang="0">
                  <a:pos x="460" y="155"/>
                </a:cxn>
                <a:cxn ang="0">
                  <a:pos x="422" y="128"/>
                </a:cxn>
                <a:cxn ang="0">
                  <a:pos x="384" y="106"/>
                </a:cxn>
                <a:cxn ang="0">
                  <a:pos x="346" y="84"/>
                </a:cxn>
                <a:cxn ang="0">
                  <a:pos x="307" y="68"/>
                </a:cxn>
                <a:cxn ang="0">
                  <a:pos x="266" y="53"/>
                </a:cxn>
                <a:cxn ang="0">
                  <a:pos x="221" y="39"/>
                </a:cxn>
                <a:cxn ang="0">
                  <a:pos x="174" y="29"/>
                </a:cxn>
                <a:cxn ang="0">
                  <a:pos x="121" y="18"/>
                </a:cxn>
                <a:cxn ang="0">
                  <a:pos x="64" y="9"/>
                </a:cxn>
                <a:cxn ang="0">
                  <a:pos x="0" y="0"/>
                </a:cxn>
                <a:cxn ang="0">
                  <a:pos x="0" y="397"/>
                </a:cxn>
                <a:cxn ang="0">
                  <a:pos x="726" y="403"/>
                </a:cxn>
              </a:cxnLst>
              <a:rect l="0" t="0" r="r" b="b"/>
              <a:pathLst>
                <a:path w="726" h="403">
                  <a:moveTo>
                    <a:pt x="726" y="403"/>
                  </a:moveTo>
                  <a:lnTo>
                    <a:pt x="673" y="349"/>
                  </a:lnTo>
                  <a:lnTo>
                    <a:pt x="623" y="301"/>
                  </a:lnTo>
                  <a:lnTo>
                    <a:pt x="579" y="258"/>
                  </a:lnTo>
                  <a:lnTo>
                    <a:pt x="537" y="219"/>
                  </a:lnTo>
                  <a:lnTo>
                    <a:pt x="497" y="184"/>
                  </a:lnTo>
                  <a:lnTo>
                    <a:pt x="460" y="155"/>
                  </a:lnTo>
                  <a:lnTo>
                    <a:pt x="422" y="128"/>
                  </a:lnTo>
                  <a:lnTo>
                    <a:pt x="384" y="106"/>
                  </a:lnTo>
                  <a:lnTo>
                    <a:pt x="346" y="84"/>
                  </a:lnTo>
                  <a:lnTo>
                    <a:pt x="307" y="68"/>
                  </a:lnTo>
                  <a:lnTo>
                    <a:pt x="266" y="53"/>
                  </a:lnTo>
                  <a:lnTo>
                    <a:pt x="221" y="39"/>
                  </a:lnTo>
                  <a:lnTo>
                    <a:pt x="174" y="29"/>
                  </a:lnTo>
                  <a:lnTo>
                    <a:pt x="121" y="18"/>
                  </a:lnTo>
                  <a:lnTo>
                    <a:pt x="64" y="9"/>
                  </a:lnTo>
                  <a:lnTo>
                    <a:pt x="0" y="0"/>
                  </a:lnTo>
                  <a:lnTo>
                    <a:pt x="0" y="397"/>
                  </a:lnTo>
                  <a:lnTo>
                    <a:pt x="726" y="403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6" name="Rectangle 42"/>
            <p:cNvSpPr>
              <a:spLocks noChangeArrowheads="1"/>
            </p:cNvSpPr>
            <p:nvPr/>
          </p:nvSpPr>
          <p:spPr bwMode="auto">
            <a:xfrm>
              <a:off x="4193338" y="1439863"/>
              <a:ext cx="160339" cy="160339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7" name="Freeform 43"/>
            <p:cNvSpPr>
              <a:spLocks/>
            </p:cNvSpPr>
            <p:nvPr/>
          </p:nvSpPr>
          <p:spPr bwMode="auto">
            <a:xfrm>
              <a:off x="5265738" y="2597151"/>
              <a:ext cx="111125" cy="1633538"/>
            </a:xfrm>
            <a:custGeom>
              <a:avLst/>
              <a:gdLst/>
              <a:ahLst/>
              <a:cxnLst>
                <a:cxn ang="0">
                  <a:pos x="23" y="19"/>
                </a:cxn>
                <a:cxn ang="0">
                  <a:pos x="68" y="535"/>
                </a:cxn>
                <a:cxn ang="0">
                  <a:pos x="70" y="1015"/>
                </a:cxn>
                <a:cxn ang="0">
                  <a:pos x="50" y="1029"/>
                </a:cxn>
                <a:cxn ang="0">
                  <a:pos x="44" y="535"/>
                </a:cxn>
                <a:cxn ang="0">
                  <a:pos x="0" y="0"/>
                </a:cxn>
                <a:cxn ang="0">
                  <a:pos x="23" y="19"/>
                </a:cxn>
              </a:cxnLst>
              <a:rect l="0" t="0" r="r" b="b"/>
              <a:pathLst>
                <a:path w="70" h="1029">
                  <a:moveTo>
                    <a:pt x="23" y="19"/>
                  </a:moveTo>
                  <a:lnTo>
                    <a:pt x="68" y="535"/>
                  </a:lnTo>
                  <a:lnTo>
                    <a:pt x="70" y="1015"/>
                  </a:lnTo>
                  <a:lnTo>
                    <a:pt x="50" y="1029"/>
                  </a:lnTo>
                  <a:lnTo>
                    <a:pt x="44" y="535"/>
                  </a:lnTo>
                  <a:lnTo>
                    <a:pt x="0" y="0"/>
                  </a:lnTo>
                  <a:lnTo>
                    <a:pt x="23" y="19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8" name="Freeform 44"/>
            <p:cNvSpPr>
              <a:spLocks/>
            </p:cNvSpPr>
            <p:nvPr/>
          </p:nvSpPr>
          <p:spPr bwMode="auto">
            <a:xfrm>
              <a:off x="4445000" y="1881188"/>
              <a:ext cx="955675" cy="557213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41" y="5"/>
                </a:cxn>
                <a:cxn ang="0">
                  <a:pos x="80" y="11"/>
                </a:cxn>
                <a:cxn ang="0">
                  <a:pos x="120" y="20"/>
                </a:cxn>
                <a:cxn ang="0">
                  <a:pos x="159" y="30"/>
                </a:cxn>
                <a:cxn ang="0">
                  <a:pos x="197" y="44"/>
                </a:cxn>
                <a:cxn ang="0">
                  <a:pos x="233" y="59"/>
                </a:cxn>
                <a:cxn ang="0">
                  <a:pos x="271" y="77"/>
                </a:cxn>
                <a:cxn ang="0">
                  <a:pos x="307" y="97"/>
                </a:cxn>
                <a:cxn ang="0">
                  <a:pos x="343" y="120"/>
                </a:cxn>
                <a:cxn ang="0">
                  <a:pos x="380" y="145"/>
                </a:cxn>
                <a:cxn ang="0">
                  <a:pos x="417" y="172"/>
                </a:cxn>
                <a:cxn ang="0">
                  <a:pos x="454" y="203"/>
                </a:cxn>
                <a:cxn ang="0">
                  <a:pos x="490" y="236"/>
                </a:cxn>
                <a:cxn ang="0">
                  <a:pos x="526" y="271"/>
                </a:cxn>
                <a:cxn ang="0">
                  <a:pos x="564" y="310"/>
                </a:cxn>
                <a:cxn ang="0">
                  <a:pos x="602" y="351"/>
                </a:cxn>
                <a:cxn ang="0">
                  <a:pos x="431" y="351"/>
                </a:cxn>
                <a:cxn ang="0">
                  <a:pos x="422" y="339"/>
                </a:cxn>
                <a:cxn ang="0">
                  <a:pos x="410" y="324"/>
                </a:cxn>
                <a:cxn ang="0">
                  <a:pos x="395" y="307"/>
                </a:cxn>
                <a:cxn ang="0">
                  <a:pos x="375" y="286"/>
                </a:cxn>
                <a:cxn ang="0">
                  <a:pos x="352" y="265"/>
                </a:cxn>
                <a:cxn ang="0">
                  <a:pos x="328" y="240"/>
                </a:cxn>
                <a:cxn ang="0">
                  <a:pos x="299" y="216"/>
                </a:cxn>
                <a:cxn ang="0">
                  <a:pos x="271" y="191"/>
                </a:cxn>
                <a:cxn ang="0">
                  <a:pos x="239" y="163"/>
                </a:cxn>
                <a:cxn ang="0">
                  <a:pos x="207" y="138"/>
                </a:cxn>
                <a:cxn ang="0">
                  <a:pos x="172" y="112"/>
                </a:cxn>
                <a:cxn ang="0">
                  <a:pos x="139" y="86"/>
                </a:cxn>
                <a:cxn ang="0">
                  <a:pos x="104" y="62"/>
                </a:cxn>
                <a:cxn ang="0">
                  <a:pos x="70" y="39"/>
                </a:cxn>
                <a:cxn ang="0">
                  <a:pos x="35" y="18"/>
                </a:cxn>
                <a:cxn ang="0">
                  <a:pos x="0" y="0"/>
                </a:cxn>
              </a:cxnLst>
              <a:rect l="0" t="0" r="r" b="b"/>
              <a:pathLst>
                <a:path w="602" h="351">
                  <a:moveTo>
                    <a:pt x="0" y="0"/>
                  </a:moveTo>
                  <a:lnTo>
                    <a:pt x="41" y="5"/>
                  </a:lnTo>
                  <a:lnTo>
                    <a:pt x="80" y="11"/>
                  </a:lnTo>
                  <a:lnTo>
                    <a:pt x="120" y="20"/>
                  </a:lnTo>
                  <a:lnTo>
                    <a:pt x="159" y="30"/>
                  </a:lnTo>
                  <a:lnTo>
                    <a:pt x="197" y="44"/>
                  </a:lnTo>
                  <a:lnTo>
                    <a:pt x="233" y="59"/>
                  </a:lnTo>
                  <a:lnTo>
                    <a:pt x="271" y="77"/>
                  </a:lnTo>
                  <a:lnTo>
                    <a:pt x="307" y="97"/>
                  </a:lnTo>
                  <a:lnTo>
                    <a:pt x="343" y="120"/>
                  </a:lnTo>
                  <a:lnTo>
                    <a:pt x="380" y="145"/>
                  </a:lnTo>
                  <a:lnTo>
                    <a:pt x="417" y="172"/>
                  </a:lnTo>
                  <a:lnTo>
                    <a:pt x="454" y="203"/>
                  </a:lnTo>
                  <a:lnTo>
                    <a:pt x="490" y="236"/>
                  </a:lnTo>
                  <a:lnTo>
                    <a:pt x="526" y="271"/>
                  </a:lnTo>
                  <a:lnTo>
                    <a:pt x="564" y="310"/>
                  </a:lnTo>
                  <a:lnTo>
                    <a:pt x="602" y="351"/>
                  </a:lnTo>
                  <a:lnTo>
                    <a:pt x="431" y="351"/>
                  </a:lnTo>
                  <a:lnTo>
                    <a:pt x="422" y="339"/>
                  </a:lnTo>
                  <a:lnTo>
                    <a:pt x="410" y="324"/>
                  </a:lnTo>
                  <a:lnTo>
                    <a:pt x="395" y="307"/>
                  </a:lnTo>
                  <a:lnTo>
                    <a:pt x="375" y="286"/>
                  </a:lnTo>
                  <a:lnTo>
                    <a:pt x="352" y="265"/>
                  </a:lnTo>
                  <a:lnTo>
                    <a:pt x="328" y="240"/>
                  </a:lnTo>
                  <a:lnTo>
                    <a:pt x="299" y="216"/>
                  </a:lnTo>
                  <a:lnTo>
                    <a:pt x="271" y="191"/>
                  </a:lnTo>
                  <a:lnTo>
                    <a:pt x="239" y="163"/>
                  </a:lnTo>
                  <a:lnTo>
                    <a:pt x="207" y="138"/>
                  </a:lnTo>
                  <a:lnTo>
                    <a:pt x="172" y="112"/>
                  </a:lnTo>
                  <a:lnTo>
                    <a:pt x="139" y="86"/>
                  </a:lnTo>
                  <a:lnTo>
                    <a:pt x="104" y="62"/>
                  </a:lnTo>
                  <a:lnTo>
                    <a:pt x="70" y="39"/>
                  </a:lnTo>
                  <a:lnTo>
                    <a:pt x="35" y="18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49" name="Freeform 45"/>
            <p:cNvSpPr>
              <a:spLocks/>
            </p:cNvSpPr>
            <p:nvPr/>
          </p:nvSpPr>
          <p:spPr bwMode="auto">
            <a:xfrm>
              <a:off x="4767263" y="2016126"/>
              <a:ext cx="566738" cy="412750"/>
            </a:xfrm>
            <a:custGeom>
              <a:avLst/>
              <a:gdLst/>
              <a:ahLst/>
              <a:cxnLst>
                <a:cxn ang="0">
                  <a:pos x="0" y="0"/>
                </a:cxn>
                <a:cxn ang="0">
                  <a:pos x="28" y="15"/>
                </a:cxn>
                <a:cxn ang="0">
                  <a:pos x="57" y="28"/>
                </a:cxn>
                <a:cxn ang="0">
                  <a:pos x="83" y="42"/>
                </a:cxn>
                <a:cxn ang="0">
                  <a:pos x="107" y="56"/>
                </a:cxn>
                <a:cxn ang="0">
                  <a:pos x="131" y="69"/>
                </a:cxn>
                <a:cxn ang="0">
                  <a:pos x="154" y="83"/>
                </a:cxn>
                <a:cxn ang="0">
                  <a:pos x="175" y="96"/>
                </a:cxn>
                <a:cxn ang="0">
                  <a:pos x="196" y="110"/>
                </a:cxn>
                <a:cxn ang="0">
                  <a:pos x="216" y="125"/>
                </a:cxn>
                <a:cxn ang="0">
                  <a:pos x="236" y="140"/>
                </a:cxn>
                <a:cxn ang="0">
                  <a:pos x="255" y="157"/>
                </a:cxn>
                <a:cxn ang="0">
                  <a:pos x="275" y="175"/>
                </a:cxn>
                <a:cxn ang="0">
                  <a:pos x="295" y="195"/>
                </a:cxn>
                <a:cxn ang="0">
                  <a:pos x="314" y="214"/>
                </a:cxn>
                <a:cxn ang="0">
                  <a:pos x="335" y="236"/>
                </a:cxn>
                <a:cxn ang="0">
                  <a:pos x="357" y="260"/>
                </a:cxn>
                <a:cxn ang="0">
                  <a:pos x="276" y="260"/>
                </a:cxn>
                <a:cxn ang="0">
                  <a:pos x="261" y="242"/>
                </a:cxn>
                <a:cxn ang="0">
                  <a:pos x="246" y="225"/>
                </a:cxn>
                <a:cxn ang="0">
                  <a:pos x="233" y="208"/>
                </a:cxn>
                <a:cxn ang="0">
                  <a:pos x="217" y="193"/>
                </a:cxn>
                <a:cxn ang="0">
                  <a:pos x="202" y="177"/>
                </a:cxn>
                <a:cxn ang="0">
                  <a:pos x="187" y="163"/>
                </a:cxn>
                <a:cxn ang="0">
                  <a:pos x="172" y="148"/>
                </a:cxn>
                <a:cxn ang="0">
                  <a:pos x="157" y="134"/>
                </a:cxn>
                <a:cxn ang="0">
                  <a:pos x="142" y="121"/>
                </a:cxn>
                <a:cxn ang="0">
                  <a:pos x="127" y="107"/>
                </a:cxn>
                <a:cxn ang="0">
                  <a:pos x="110" y="93"/>
                </a:cxn>
                <a:cxn ang="0">
                  <a:pos x="93" y="80"/>
                </a:cxn>
                <a:cxn ang="0">
                  <a:pos x="77" y="66"/>
                </a:cxn>
                <a:cxn ang="0">
                  <a:pos x="60" y="53"/>
                </a:cxn>
                <a:cxn ang="0">
                  <a:pos x="42" y="39"/>
                </a:cxn>
                <a:cxn ang="0">
                  <a:pos x="24" y="24"/>
                </a:cxn>
                <a:cxn ang="0">
                  <a:pos x="0" y="0"/>
                </a:cxn>
              </a:cxnLst>
              <a:rect l="0" t="0" r="r" b="b"/>
              <a:pathLst>
                <a:path w="357" h="260">
                  <a:moveTo>
                    <a:pt x="0" y="0"/>
                  </a:moveTo>
                  <a:lnTo>
                    <a:pt x="28" y="15"/>
                  </a:lnTo>
                  <a:lnTo>
                    <a:pt x="57" y="28"/>
                  </a:lnTo>
                  <a:lnTo>
                    <a:pt x="83" y="42"/>
                  </a:lnTo>
                  <a:lnTo>
                    <a:pt x="107" y="56"/>
                  </a:lnTo>
                  <a:lnTo>
                    <a:pt x="131" y="69"/>
                  </a:lnTo>
                  <a:lnTo>
                    <a:pt x="154" y="83"/>
                  </a:lnTo>
                  <a:lnTo>
                    <a:pt x="175" y="96"/>
                  </a:lnTo>
                  <a:lnTo>
                    <a:pt x="196" y="110"/>
                  </a:lnTo>
                  <a:lnTo>
                    <a:pt x="216" y="125"/>
                  </a:lnTo>
                  <a:lnTo>
                    <a:pt x="236" y="140"/>
                  </a:lnTo>
                  <a:lnTo>
                    <a:pt x="255" y="157"/>
                  </a:lnTo>
                  <a:lnTo>
                    <a:pt x="275" y="175"/>
                  </a:lnTo>
                  <a:lnTo>
                    <a:pt x="295" y="195"/>
                  </a:lnTo>
                  <a:lnTo>
                    <a:pt x="314" y="214"/>
                  </a:lnTo>
                  <a:lnTo>
                    <a:pt x="335" y="236"/>
                  </a:lnTo>
                  <a:lnTo>
                    <a:pt x="357" y="260"/>
                  </a:lnTo>
                  <a:lnTo>
                    <a:pt x="276" y="260"/>
                  </a:lnTo>
                  <a:lnTo>
                    <a:pt x="261" y="242"/>
                  </a:lnTo>
                  <a:lnTo>
                    <a:pt x="246" y="225"/>
                  </a:lnTo>
                  <a:lnTo>
                    <a:pt x="233" y="208"/>
                  </a:lnTo>
                  <a:lnTo>
                    <a:pt x="217" y="193"/>
                  </a:lnTo>
                  <a:lnTo>
                    <a:pt x="202" y="177"/>
                  </a:lnTo>
                  <a:lnTo>
                    <a:pt x="187" y="163"/>
                  </a:lnTo>
                  <a:lnTo>
                    <a:pt x="172" y="148"/>
                  </a:lnTo>
                  <a:lnTo>
                    <a:pt x="157" y="134"/>
                  </a:lnTo>
                  <a:lnTo>
                    <a:pt x="142" y="121"/>
                  </a:lnTo>
                  <a:lnTo>
                    <a:pt x="127" y="107"/>
                  </a:lnTo>
                  <a:lnTo>
                    <a:pt x="110" y="93"/>
                  </a:lnTo>
                  <a:lnTo>
                    <a:pt x="93" y="80"/>
                  </a:lnTo>
                  <a:lnTo>
                    <a:pt x="77" y="66"/>
                  </a:lnTo>
                  <a:lnTo>
                    <a:pt x="60" y="53"/>
                  </a:lnTo>
                  <a:lnTo>
                    <a:pt x="42" y="39"/>
                  </a:lnTo>
                  <a:lnTo>
                    <a:pt x="24" y="24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50" name="Freeform 47"/>
            <p:cNvSpPr>
              <a:spLocks/>
            </p:cNvSpPr>
            <p:nvPr/>
          </p:nvSpPr>
          <p:spPr bwMode="auto">
            <a:xfrm>
              <a:off x="6842125" y="3671888"/>
              <a:ext cx="55563" cy="330200"/>
            </a:xfrm>
            <a:custGeom>
              <a:avLst/>
              <a:gdLst/>
              <a:ahLst/>
              <a:cxnLst>
                <a:cxn ang="0">
                  <a:pos x="19" y="0"/>
                </a:cxn>
                <a:cxn ang="0">
                  <a:pos x="12" y="7"/>
                </a:cxn>
                <a:cxn ang="0">
                  <a:pos x="6" y="30"/>
                </a:cxn>
                <a:cxn ang="0">
                  <a:pos x="2" y="63"/>
                </a:cxn>
                <a:cxn ang="0">
                  <a:pos x="0" y="104"/>
                </a:cxn>
                <a:cxn ang="0">
                  <a:pos x="2" y="145"/>
                </a:cxn>
                <a:cxn ang="0">
                  <a:pos x="6" y="178"/>
                </a:cxn>
                <a:cxn ang="0">
                  <a:pos x="12" y="201"/>
                </a:cxn>
                <a:cxn ang="0">
                  <a:pos x="19" y="208"/>
                </a:cxn>
                <a:cxn ang="0">
                  <a:pos x="25" y="201"/>
                </a:cxn>
                <a:cxn ang="0">
                  <a:pos x="31" y="178"/>
                </a:cxn>
                <a:cxn ang="0">
                  <a:pos x="34" y="145"/>
                </a:cxn>
                <a:cxn ang="0">
                  <a:pos x="35" y="104"/>
                </a:cxn>
                <a:cxn ang="0">
                  <a:pos x="34" y="63"/>
                </a:cxn>
                <a:cxn ang="0">
                  <a:pos x="31" y="30"/>
                </a:cxn>
                <a:cxn ang="0">
                  <a:pos x="25" y="7"/>
                </a:cxn>
                <a:cxn ang="0">
                  <a:pos x="19" y="0"/>
                </a:cxn>
              </a:cxnLst>
              <a:rect l="0" t="0" r="r" b="b"/>
              <a:pathLst>
                <a:path w="35" h="208">
                  <a:moveTo>
                    <a:pt x="19" y="0"/>
                  </a:moveTo>
                  <a:lnTo>
                    <a:pt x="12" y="7"/>
                  </a:lnTo>
                  <a:lnTo>
                    <a:pt x="6" y="30"/>
                  </a:lnTo>
                  <a:lnTo>
                    <a:pt x="2" y="63"/>
                  </a:lnTo>
                  <a:lnTo>
                    <a:pt x="0" y="104"/>
                  </a:lnTo>
                  <a:lnTo>
                    <a:pt x="2" y="145"/>
                  </a:lnTo>
                  <a:lnTo>
                    <a:pt x="6" y="178"/>
                  </a:lnTo>
                  <a:lnTo>
                    <a:pt x="12" y="201"/>
                  </a:lnTo>
                  <a:lnTo>
                    <a:pt x="19" y="208"/>
                  </a:lnTo>
                  <a:lnTo>
                    <a:pt x="25" y="201"/>
                  </a:lnTo>
                  <a:lnTo>
                    <a:pt x="31" y="178"/>
                  </a:lnTo>
                  <a:lnTo>
                    <a:pt x="34" y="145"/>
                  </a:lnTo>
                  <a:lnTo>
                    <a:pt x="35" y="104"/>
                  </a:lnTo>
                  <a:lnTo>
                    <a:pt x="34" y="63"/>
                  </a:lnTo>
                  <a:lnTo>
                    <a:pt x="31" y="30"/>
                  </a:lnTo>
                  <a:lnTo>
                    <a:pt x="25" y="7"/>
                  </a:lnTo>
                  <a:lnTo>
                    <a:pt x="19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51" name="Freeform 48"/>
            <p:cNvSpPr>
              <a:spLocks/>
            </p:cNvSpPr>
            <p:nvPr/>
          </p:nvSpPr>
          <p:spPr bwMode="auto">
            <a:xfrm>
              <a:off x="4505325" y="3475038"/>
              <a:ext cx="74613" cy="85725"/>
            </a:xfrm>
            <a:custGeom>
              <a:avLst/>
              <a:gdLst/>
              <a:ahLst/>
              <a:cxnLst>
                <a:cxn ang="0">
                  <a:pos x="24" y="0"/>
                </a:cxn>
                <a:cxn ang="0">
                  <a:pos x="15" y="1"/>
                </a:cxn>
                <a:cxn ang="0">
                  <a:pos x="8" y="7"/>
                </a:cxn>
                <a:cxn ang="0">
                  <a:pos x="1" y="16"/>
                </a:cxn>
                <a:cxn ang="0">
                  <a:pos x="0" y="27"/>
                </a:cxn>
                <a:cxn ang="0">
                  <a:pos x="1" y="38"/>
                </a:cxn>
                <a:cxn ang="0">
                  <a:pos x="8" y="47"/>
                </a:cxn>
                <a:cxn ang="0">
                  <a:pos x="15" y="53"/>
                </a:cxn>
                <a:cxn ang="0">
                  <a:pos x="24" y="54"/>
                </a:cxn>
                <a:cxn ang="0">
                  <a:pos x="33" y="53"/>
                </a:cxn>
                <a:cxn ang="0">
                  <a:pos x="41" y="47"/>
                </a:cxn>
                <a:cxn ang="0">
                  <a:pos x="45" y="38"/>
                </a:cxn>
                <a:cxn ang="0">
                  <a:pos x="47" y="27"/>
                </a:cxn>
                <a:cxn ang="0">
                  <a:pos x="45" y="16"/>
                </a:cxn>
                <a:cxn ang="0">
                  <a:pos x="41" y="7"/>
                </a:cxn>
                <a:cxn ang="0">
                  <a:pos x="33" y="1"/>
                </a:cxn>
                <a:cxn ang="0">
                  <a:pos x="24" y="0"/>
                </a:cxn>
              </a:cxnLst>
              <a:rect l="0" t="0" r="r" b="b"/>
              <a:pathLst>
                <a:path w="47" h="54">
                  <a:moveTo>
                    <a:pt x="24" y="0"/>
                  </a:moveTo>
                  <a:lnTo>
                    <a:pt x="15" y="1"/>
                  </a:lnTo>
                  <a:lnTo>
                    <a:pt x="8" y="7"/>
                  </a:lnTo>
                  <a:lnTo>
                    <a:pt x="1" y="16"/>
                  </a:lnTo>
                  <a:lnTo>
                    <a:pt x="0" y="27"/>
                  </a:lnTo>
                  <a:lnTo>
                    <a:pt x="1" y="38"/>
                  </a:lnTo>
                  <a:lnTo>
                    <a:pt x="8" y="47"/>
                  </a:lnTo>
                  <a:lnTo>
                    <a:pt x="15" y="53"/>
                  </a:lnTo>
                  <a:lnTo>
                    <a:pt x="24" y="54"/>
                  </a:lnTo>
                  <a:lnTo>
                    <a:pt x="33" y="53"/>
                  </a:lnTo>
                  <a:lnTo>
                    <a:pt x="41" y="47"/>
                  </a:lnTo>
                  <a:lnTo>
                    <a:pt x="45" y="38"/>
                  </a:lnTo>
                  <a:lnTo>
                    <a:pt x="47" y="27"/>
                  </a:lnTo>
                  <a:lnTo>
                    <a:pt x="45" y="16"/>
                  </a:lnTo>
                  <a:lnTo>
                    <a:pt x="41" y="7"/>
                  </a:lnTo>
                  <a:lnTo>
                    <a:pt x="33" y="1"/>
                  </a:lnTo>
                  <a:lnTo>
                    <a:pt x="24" y="0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sp>
          <p:nvSpPr>
            <p:cNvPr id="52" name="Rektangel 257"/>
            <p:cNvSpPr/>
            <p:nvPr/>
          </p:nvSpPr>
          <p:spPr>
            <a:xfrm>
              <a:off x="-2827318" y="1341120"/>
              <a:ext cx="6984258" cy="3077213"/>
            </a:xfrm>
            <a:prstGeom prst="rect">
              <a:avLst/>
            </a:pr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da-DK">
                <a:solidFill>
                  <a:prstClr val="black"/>
                </a:solidFill>
                <a:latin typeface="Calibri"/>
                <a:ea typeface="宋体" pitchFamily="2" charset="-122"/>
              </a:endParaRPr>
            </a:p>
          </p:txBody>
        </p:sp>
        <p:grpSp>
          <p:nvGrpSpPr>
            <p:cNvPr id="9" name="Gruppe 159"/>
            <p:cNvGrpSpPr/>
            <p:nvPr/>
          </p:nvGrpSpPr>
          <p:grpSpPr>
            <a:xfrm>
              <a:off x="2432050" y="4066540"/>
              <a:ext cx="1008063" cy="1028700"/>
              <a:chOff x="2432050" y="4094163"/>
              <a:chExt cx="1008063" cy="1028700"/>
            </a:xfrm>
            <a:grpFill/>
          </p:grpSpPr>
          <p:sp>
            <p:nvSpPr>
              <p:cNvPr id="66" name="Freeform 33"/>
              <p:cNvSpPr>
                <a:spLocks/>
              </p:cNvSpPr>
              <p:nvPr/>
            </p:nvSpPr>
            <p:spPr bwMode="auto">
              <a:xfrm>
                <a:off x="2432050" y="4094163"/>
                <a:ext cx="1008063" cy="1028700"/>
              </a:xfrm>
              <a:custGeom>
                <a:avLst/>
                <a:gdLst/>
                <a:ahLst/>
                <a:cxnLst>
                  <a:cxn ang="0">
                    <a:pos x="286" y="1"/>
                  </a:cxn>
                  <a:cxn ang="0">
                    <a:pos x="224" y="15"/>
                  </a:cxn>
                  <a:cxn ang="0">
                    <a:pos x="166" y="39"/>
                  </a:cxn>
                  <a:cxn ang="0">
                    <a:pos x="116" y="74"/>
                  </a:cxn>
                  <a:cxn ang="0">
                    <a:pos x="72" y="118"/>
                  </a:cxn>
                  <a:cxn ang="0">
                    <a:pos x="39" y="171"/>
                  </a:cxn>
                  <a:cxn ang="0">
                    <a:pos x="15" y="228"/>
                  </a:cxn>
                  <a:cxn ang="0">
                    <a:pos x="1" y="290"/>
                  </a:cxn>
                  <a:cxn ang="0">
                    <a:pos x="1" y="357"/>
                  </a:cxn>
                  <a:cxn ang="0">
                    <a:pos x="15" y="420"/>
                  </a:cxn>
                  <a:cxn ang="0">
                    <a:pos x="39" y="479"/>
                  </a:cxn>
                  <a:cxn ang="0">
                    <a:pos x="72" y="530"/>
                  </a:cxn>
                  <a:cxn ang="0">
                    <a:pos x="116" y="574"/>
                  </a:cxn>
                  <a:cxn ang="0">
                    <a:pos x="166" y="609"/>
                  </a:cxn>
                  <a:cxn ang="0">
                    <a:pos x="224" y="633"/>
                  </a:cxn>
                  <a:cxn ang="0">
                    <a:pos x="286" y="647"/>
                  </a:cxn>
                  <a:cxn ang="0">
                    <a:pos x="349" y="647"/>
                  </a:cxn>
                  <a:cxn ang="0">
                    <a:pos x="411" y="633"/>
                  </a:cxn>
                  <a:cxn ang="0">
                    <a:pos x="468" y="609"/>
                  </a:cxn>
                  <a:cxn ang="0">
                    <a:pos x="520" y="574"/>
                  </a:cxn>
                  <a:cxn ang="0">
                    <a:pos x="562" y="530"/>
                  </a:cxn>
                  <a:cxn ang="0">
                    <a:pos x="597" y="479"/>
                  </a:cxn>
                  <a:cxn ang="0">
                    <a:pos x="621" y="420"/>
                  </a:cxn>
                  <a:cxn ang="0">
                    <a:pos x="633" y="357"/>
                  </a:cxn>
                  <a:cxn ang="0">
                    <a:pos x="633" y="290"/>
                  </a:cxn>
                  <a:cxn ang="0">
                    <a:pos x="621" y="228"/>
                  </a:cxn>
                  <a:cxn ang="0">
                    <a:pos x="597" y="171"/>
                  </a:cxn>
                  <a:cxn ang="0">
                    <a:pos x="562" y="118"/>
                  </a:cxn>
                  <a:cxn ang="0">
                    <a:pos x="520" y="74"/>
                  </a:cxn>
                  <a:cxn ang="0">
                    <a:pos x="468" y="39"/>
                  </a:cxn>
                  <a:cxn ang="0">
                    <a:pos x="411" y="15"/>
                  </a:cxn>
                  <a:cxn ang="0">
                    <a:pos x="349" y="1"/>
                  </a:cxn>
                </a:cxnLst>
                <a:rect l="0" t="0" r="r" b="b"/>
                <a:pathLst>
                  <a:path w="635" h="648">
                    <a:moveTo>
                      <a:pt x="317" y="0"/>
                    </a:moveTo>
                    <a:lnTo>
                      <a:pt x="286" y="1"/>
                    </a:lnTo>
                    <a:lnTo>
                      <a:pt x="254" y="6"/>
                    </a:lnTo>
                    <a:lnTo>
                      <a:pt x="224" y="15"/>
                    </a:lnTo>
                    <a:lnTo>
                      <a:pt x="195" y="25"/>
                    </a:lnTo>
                    <a:lnTo>
                      <a:pt x="166" y="39"/>
                    </a:lnTo>
                    <a:lnTo>
                      <a:pt x="140" y="56"/>
                    </a:lnTo>
                    <a:lnTo>
                      <a:pt x="116" y="74"/>
                    </a:lnTo>
                    <a:lnTo>
                      <a:pt x="94" y="95"/>
                    </a:lnTo>
                    <a:lnTo>
                      <a:pt x="72" y="118"/>
                    </a:lnTo>
                    <a:lnTo>
                      <a:pt x="54" y="143"/>
                    </a:lnTo>
                    <a:lnTo>
                      <a:pt x="39" y="171"/>
                    </a:lnTo>
                    <a:lnTo>
                      <a:pt x="26" y="198"/>
                    </a:lnTo>
                    <a:lnTo>
                      <a:pt x="15" y="228"/>
                    </a:lnTo>
                    <a:lnTo>
                      <a:pt x="6" y="258"/>
                    </a:lnTo>
                    <a:lnTo>
                      <a:pt x="1" y="290"/>
                    </a:lnTo>
                    <a:lnTo>
                      <a:pt x="0" y="323"/>
                    </a:lnTo>
                    <a:lnTo>
                      <a:pt x="1" y="357"/>
                    </a:lnTo>
                    <a:lnTo>
                      <a:pt x="6" y="388"/>
                    </a:lnTo>
                    <a:lnTo>
                      <a:pt x="15" y="420"/>
                    </a:lnTo>
                    <a:lnTo>
                      <a:pt x="26" y="450"/>
                    </a:lnTo>
                    <a:lnTo>
                      <a:pt x="39" y="479"/>
                    </a:lnTo>
                    <a:lnTo>
                      <a:pt x="54" y="505"/>
                    </a:lnTo>
                    <a:lnTo>
                      <a:pt x="72" y="530"/>
                    </a:lnTo>
                    <a:lnTo>
                      <a:pt x="94" y="553"/>
                    </a:lnTo>
                    <a:lnTo>
                      <a:pt x="116" y="574"/>
                    </a:lnTo>
                    <a:lnTo>
                      <a:pt x="140" y="592"/>
                    </a:lnTo>
                    <a:lnTo>
                      <a:pt x="166" y="609"/>
                    </a:lnTo>
                    <a:lnTo>
                      <a:pt x="195" y="623"/>
                    </a:lnTo>
                    <a:lnTo>
                      <a:pt x="224" y="633"/>
                    </a:lnTo>
                    <a:lnTo>
                      <a:pt x="254" y="642"/>
                    </a:lnTo>
                    <a:lnTo>
                      <a:pt x="286" y="647"/>
                    </a:lnTo>
                    <a:lnTo>
                      <a:pt x="317" y="648"/>
                    </a:lnTo>
                    <a:lnTo>
                      <a:pt x="349" y="647"/>
                    </a:lnTo>
                    <a:lnTo>
                      <a:pt x="381" y="642"/>
                    </a:lnTo>
                    <a:lnTo>
                      <a:pt x="411" y="633"/>
                    </a:lnTo>
                    <a:lnTo>
                      <a:pt x="441" y="623"/>
                    </a:lnTo>
                    <a:lnTo>
                      <a:pt x="468" y="609"/>
                    </a:lnTo>
                    <a:lnTo>
                      <a:pt x="494" y="592"/>
                    </a:lnTo>
                    <a:lnTo>
                      <a:pt x="520" y="574"/>
                    </a:lnTo>
                    <a:lnTo>
                      <a:pt x="543" y="553"/>
                    </a:lnTo>
                    <a:lnTo>
                      <a:pt x="562" y="530"/>
                    </a:lnTo>
                    <a:lnTo>
                      <a:pt x="580" y="505"/>
                    </a:lnTo>
                    <a:lnTo>
                      <a:pt x="597" y="479"/>
                    </a:lnTo>
                    <a:lnTo>
                      <a:pt x="611" y="450"/>
                    </a:lnTo>
                    <a:lnTo>
                      <a:pt x="621" y="420"/>
                    </a:lnTo>
                    <a:lnTo>
                      <a:pt x="629" y="388"/>
                    </a:lnTo>
                    <a:lnTo>
                      <a:pt x="633" y="357"/>
                    </a:lnTo>
                    <a:lnTo>
                      <a:pt x="635" y="323"/>
                    </a:lnTo>
                    <a:lnTo>
                      <a:pt x="633" y="290"/>
                    </a:lnTo>
                    <a:lnTo>
                      <a:pt x="629" y="258"/>
                    </a:lnTo>
                    <a:lnTo>
                      <a:pt x="621" y="228"/>
                    </a:lnTo>
                    <a:lnTo>
                      <a:pt x="611" y="198"/>
                    </a:lnTo>
                    <a:lnTo>
                      <a:pt x="597" y="171"/>
                    </a:lnTo>
                    <a:lnTo>
                      <a:pt x="580" y="143"/>
                    </a:lnTo>
                    <a:lnTo>
                      <a:pt x="562" y="118"/>
                    </a:lnTo>
                    <a:lnTo>
                      <a:pt x="543" y="95"/>
                    </a:lnTo>
                    <a:lnTo>
                      <a:pt x="520" y="74"/>
                    </a:lnTo>
                    <a:lnTo>
                      <a:pt x="494" y="56"/>
                    </a:lnTo>
                    <a:lnTo>
                      <a:pt x="468" y="39"/>
                    </a:lnTo>
                    <a:lnTo>
                      <a:pt x="441" y="25"/>
                    </a:lnTo>
                    <a:lnTo>
                      <a:pt x="411" y="15"/>
                    </a:lnTo>
                    <a:lnTo>
                      <a:pt x="381" y="6"/>
                    </a:lnTo>
                    <a:lnTo>
                      <a:pt x="349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7" name="Freeform 35"/>
              <p:cNvSpPr>
                <a:spLocks/>
              </p:cNvSpPr>
              <p:nvPr/>
            </p:nvSpPr>
            <p:spPr bwMode="auto">
              <a:xfrm>
                <a:off x="2600325" y="4268788"/>
                <a:ext cx="635000" cy="647700"/>
              </a:xfrm>
              <a:custGeom>
                <a:avLst/>
                <a:gdLst/>
                <a:ahLst/>
                <a:cxnLst>
                  <a:cxn ang="0">
                    <a:pos x="199" y="0"/>
                  </a:cxn>
                  <a:cxn ang="0">
                    <a:pos x="158" y="5"/>
                  </a:cxn>
                  <a:cxn ang="0">
                    <a:pos x="122" y="17"/>
                  </a:cxn>
                  <a:cxn ang="0">
                    <a:pos x="87" y="35"/>
                  </a:cxn>
                  <a:cxn ang="0">
                    <a:pos x="59" y="61"/>
                  </a:cxn>
                  <a:cxn ang="0">
                    <a:pos x="34" y="91"/>
                  </a:cxn>
                  <a:cxn ang="0">
                    <a:pos x="15" y="126"/>
                  </a:cxn>
                  <a:cxn ang="0">
                    <a:pos x="4" y="165"/>
                  </a:cxn>
                  <a:cxn ang="0">
                    <a:pos x="0" y="206"/>
                  </a:cxn>
                  <a:cxn ang="0">
                    <a:pos x="4" y="247"/>
                  </a:cxn>
                  <a:cxn ang="0">
                    <a:pos x="15" y="284"/>
                  </a:cxn>
                  <a:cxn ang="0">
                    <a:pos x="34" y="318"/>
                  </a:cxn>
                  <a:cxn ang="0">
                    <a:pos x="59" y="348"/>
                  </a:cxn>
                  <a:cxn ang="0">
                    <a:pos x="87" y="373"/>
                  </a:cxn>
                  <a:cxn ang="0">
                    <a:pos x="122" y="392"/>
                  </a:cxn>
                  <a:cxn ang="0">
                    <a:pos x="158" y="404"/>
                  </a:cxn>
                  <a:cxn ang="0">
                    <a:pos x="199" y="408"/>
                  </a:cxn>
                  <a:cxn ang="0">
                    <a:pos x="240" y="404"/>
                  </a:cxn>
                  <a:cxn ang="0">
                    <a:pos x="278" y="392"/>
                  </a:cxn>
                  <a:cxn ang="0">
                    <a:pos x="311" y="373"/>
                  </a:cxn>
                  <a:cxn ang="0">
                    <a:pos x="341" y="348"/>
                  </a:cxn>
                  <a:cxn ang="0">
                    <a:pos x="365" y="318"/>
                  </a:cxn>
                  <a:cxn ang="0">
                    <a:pos x="384" y="284"/>
                  </a:cxn>
                  <a:cxn ang="0">
                    <a:pos x="396" y="247"/>
                  </a:cxn>
                  <a:cxn ang="0">
                    <a:pos x="400" y="206"/>
                  </a:cxn>
                  <a:cxn ang="0">
                    <a:pos x="396" y="165"/>
                  </a:cxn>
                  <a:cxn ang="0">
                    <a:pos x="384" y="126"/>
                  </a:cxn>
                  <a:cxn ang="0">
                    <a:pos x="365" y="91"/>
                  </a:cxn>
                  <a:cxn ang="0">
                    <a:pos x="341" y="61"/>
                  </a:cxn>
                  <a:cxn ang="0">
                    <a:pos x="311" y="35"/>
                  </a:cxn>
                  <a:cxn ang="0">
                    <a:pos x="278" y="17"/>
                  </a:cxn>
                  <a:cxn ang="0">
                    <a:pos x="240" y="5"/>
                  </a:cxn>
                  <a:cxn ang="0">
                    <a:pos x="199" y="0"/>
                  </a:cxn>
                </a:cxnLst>
                <a:rect l="0" t="0" r="r" b="b"/>
                <a:pathLst>
                  <a:path w="400" h="408">
                    <a:moveTo>
                      <a:pt x="199" y="0"/>
                    </a:moveTo>
                    <a:lnTo>
                      <a:pt x="158" y="5"/>
                    </a:lnTo>
                    <a:lnTo>
                      <a:pt x="122" y="17"/>
                    </a:lnTo>
                    <a:lnTo>
                      <a:pt x="87" y="35"/>
                    </a:lnTo>
                    <a:lnTo>
                      <a:pt x="59" y="61"/>
                    </a:lnTo>
                    <a:lnTo>
                      <a:pt x="34" y="91"/>
                    </a:lnTo>
                    <a:lnTo>
                      <a:pt x="15" y="126"/>
                    </a:lnTo>
                    <a:lnTo>
                      <a:pt x="4" y="165"/>
                    </a:lnTo>
                    <a:lnTo>
                      <a:pt x="0" y="206"/>
                    </a:lnTo>
                    <a:lnTo>
                      <a:pt x="4" y="247"/>
                    </a:lnTo>
                    <a:lnTo>
                      <a:pt x="15" y="284"/>
                    </a:lnTo>
                    <a:lnTo>
                      <a:pt x="34" y="318"/>
                    </a:lnTo>
                    <a:lnTo>
                      <a:pt x="59" y="348"/>
                    </a:lnTo>
                    <a:lnTo>
                      <a:pt x="87" y="373"/>
                    </a:lnTo>
                    <a:lnTo>
                      <a:pt x="122" y="392"/>
                    </a:lnTo>
                    <a:lnTo>
                      <a:pt x="158" y="404"/>
                    </a:lnTo>
                    <a:lnTo>
                      <a:pt x="199" y="408"/>
                    </a:lnTo>
                    <a:lnTo>
                      <a:pt x="240" y="404"/>
                    </a:lnTo>
                    <a:lnTo>
                      <a:pt x="278" y="392"/>
                    </a:lnTo>
                    <a:lnTo>
                      <a:pt x="311" y="373"/>
                    </a:lnTo>
                    <a:lnTo>
                      <a:pt x="341" y="348"/>
                    </a:lnTo>
                    <a:lnTo>
                      <a:pt x="365" y="318"/>
                    </a:lnTo>
                    <a:lnTo>
                      <a:pt x="384" y="284"/>
                    </a:lnTo>
                    <a:lnTo>
                      <a:pt x="396" y="247"/>
                    </a:lnTo>
                    <a:lnTo>
                      <a:pt x="400" y="206"/>
                    </a:lnTo>
                    <a:lnTo>
                      <a:pt x="396" y="165"/>
                    </a:lnTo>
                    <a:lnTo>
                      <a:pt x="384" y="126"/>
                    </a:lnTo>
                    <a:lnTo>
                      <a:pt x="365" y="91"/>
                    </a:lnTo>
                    <a:lnTo>
                      <a:pt x="341" y="61"/>
                    </a:lnTo>
                    <a:lnTo>
                      <a:pt x="311" y="35"/>
                    </a:lnTo>
                    <a:lnTo>
                      <a:pt x="278" y="17"/>
                    </a:lnTo>
                    <a:lnTo>
                      <a:pt x="240" y="5"/>
                    </a:lnTo>
                    <a:lnTo>
                      <a:pt x="19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8" name="Freeform 37"/>
              <p:cNvSpPr>
                <a:spLocks/>
              </p:cNvSpPr>
              <p:nvPr/>
            </p:nvSpPr>
            <p:spPr bwMode="auto">
              <a:xfrm>
                <a:off x="2693988" y="4360863"/>
                <a:ext cx="450850" cy="460375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13" y="3"/>
                  </a:cxn>
                  <a:cxn ang="0">
                    <a:pos x="86" y="12"/>
                  </a:cxn>
                  <a:cxn ang="0">
                    <a:pos x="62" y="25"/>
                  </a:cxn>
                  <a:cxn ang="0">
                    <a:pos x="42" y="43"/>
                  </a:cxn>
                  <a:cxn ang="0">
                    <a:pos x="24" y="65"/>
                  </a:cxn>
                  <a:cxn ang="0">
                    <a:pos x="10" y="89"/>
                  </a:cxn>
                  <a:cxn ang="0">
                    <a:pos x="3" y="117"/>
                  </a:cxn>
                  <a:cxn ang="0">
                    <a:pos x="0" y="146"/>
                  </a:cxn>
                  <a:cxn ang="0">
                    <a:pos x="3" y="175"/>
                  </a:cxn>
                  <a:cxn ang="0">
                    <a:pos x="10" y="202"/>
                  </a:cxn>
                  <a:cxn ang="0">
                    <a:pos x="24" y="226"/>
                  </a:cxn>
                  <a:cxn ang="0">
                    <a:pos x="42" y="247"/>
                  </a:cxn>
                  <a:cxn ang="0">
                    <a:pos x="62" y="266"/>
                  </a:cxn>
                  <a:cxn ang="0">
                    <a:pos x="86" y="278"/>
                  </a:cxn>
                  <a:cxn ang="0">
                    <a:pos x="113" y="287"/>
                  </a:cxn>
                  <a:cxn ang="0">
                    <a:pos x="142" y="290"/>
                  </a:cxn>
                  <a:cxn ang="0">
                    <a:pos x="170" y="287"/>
                  </a:cxn>
                  <a:cxn ang="0">
                    <a:pos x="198" y="278"/>
                  </a:cxn>
                  <a:cxn ang="0">
                    <a:pos x="222" y="266"/>
                  </a:cxn>
                  <a:cxn ang="0">
                    <a:pos x="243" y="247"/>
                  </a:cxn>
                  <a:cxn ang="0">
                    <a:pos x="260" y="226"/>
                  </a:cxn>
                  <a:cxn ang="0">
                    <a:pos x="273" y="202"/>
                  </a:cxn>
                  <a:cxn ang="0">
                    <a:pos x="281" y="175"/>
                  </a:cxn>
                  <a:cxn ang="0">
                    <a:pos x="284" y="146"/>
                  </a:cxn>
                  <a:cxn ang="0">
                    <a:pos x="281" y="117"/>
                  </a:cxn>
                  <a:cxn ang="0">
                    <a:pos x="273" y="89"/>
                  </a:cxn>
                  <a:cxn ang="0">
                    <a:pos x="260" y="65"/>
                  </a:cxn>
                  <a:cxn ang="0">
                    <a:pos x="243" y="43"/>
                  </a:cxn>
                  <a:cxn ang="0">
                    <a:pos x="222" y="25"/>
                  </a:cxn>
                  <a:cxn ang="0">
                    <a:pos x="198" y="12"/>
                  </a:cxn>
                  <a:cxn ang="0">
                    <a:pos x="170" y="3"/>
                  </a:cxn>
                  <a:cxn ang="0">
                    <a:pos x="142" y="0"/>
                  </a:cxn>
                </a:cxnLst>
                <a:rect l="0" t="0" r="r" b="b"/>
                <a:pathLst>
                  <a:path w="284" h="290">
                    <a:moveTo>
                      <a:pt x="142" y="0"/>
                    </a:moveTo>
                    <a:lnTo>
                      <a:pt x="113" y="3"/>
                    </a:lnTo>
                    <a:lnTo>
                      <a:pt x="86" y="12"/>
                    </a:lnTo>
                    <a:lnTo>
                      <a:pt x="62" y="25"/>
                    </a:lnTo>
                    <a:lnTo>
                      <a:pt x="42" y="43"/>
                    </a:lnTo>
                    <a:lnTo>
                      <a:pt x="24" y="65"/>
                    </a:lnTo>
                    <a:lnTo>
                      <a:pt x="10" y="89"/>
                    </a:lnTo>
                    <a:lnTo>
                      <a:pt x="3" y="117"/>
                    </a:lnTo>
                    <a:lnTo>
                      <a:pt x="0" y="146"/>
                    </a:lnTo>
                    <a:lnTo>
                      <a:pt x="3" y="175"/>
                    </a:lnTo>
                    <a:lnTo>
                      <a:pt x="10" y="202"/>
                    </a:lnTo>
                    <a:lnTo>
                      <a:pt x="24" y="226"/>
                    </a:lnTo>
                    <a:lnTo>
                      <a:pt x="42" y="247"/>
                    </a:lnTo>
                    <a:lnTo>
                      <a:pt x="62" y="266"/>
                    </a:lnTo>
                    <a:lnTo>
                      <a:pt x="86" y="278"/>
                    </a:lnTo>
                    <a:lnTo>
                      <a:pt x="113" y="287"/>
                    </a:lnTo>
                    <a:lnTo>
                      <a:pt x="142" y="290"/>
                    </a:lnTo>
                    <a:lnTo>
                      <a:pt x="170" y="287"/>
                    </a:lnTo>
                    <a:lnTo>
                      <a:pt x="198" y="278"/>
                    </a:lnTo>
                    <a:lnTo>
                      <a:pt x="222" y="266"/>
                    </a:lnTo>
                    <a:lnTo>
                      <a:pt x="243" y="247"/>
                    </a:lnTo>
                    <a:lnTo>
                      <a:pt x="260" y="226"/>
                    </a:lnTo>
                    <a:lnTo>
                      <a:pt x="273" y="202"/>
                    </a:lnTo>
                    <a:lnTo>
                      <a:pt x="281" y="175"/>
                    </a:lnTo>
                    <a:lnTo>
                      <a:pt x="284" y="146"/>
                    </a:lnTo>
                    <a:lnTo>
                      <a:pt x="281" y="117"/>
                    </a:lnTo>
                    <a:lnTo>
                      <a:pt x="273" y="89"/>
                    </a:lnTo>
                    <a:lnTo>
                      <a:pt x="260" y="65"/>
                    </a:lnTo>
                    <a:lnTo>
                      <a:pt x="243" y="43"/>
                    </a:lnTo>
                    <a:lnTo>
                      <a:pt x="222" y="25"/>
                    </a:lnTo>
                    <a:lnTo>
                      <a:pt x="198" y="12"/>
                    </a:lnTo>
                    <a:lnTo>
                      <a:pt x="170" y="3"/>
                    </a:lnTo>
                    <a:lnTo>
                      <a:pt x="14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grpSp>
          <p:nvGrpSpPr>
            <p:cNvPr id="10" name="Gruppe 163"/>
            <p:cNvGrpSpPr/>
            <p:nvPr/>
          </p:nvGrpSpPr>
          <p:grpSpPr>
            <a:xfrm>
              <a:off x="389914" y="4066540"/>
              <a:ext cx="1008063" cy="1028700"/>
              <a:chOff x="-417806" y="4008438"/>
              <a:chExt cx="1008063" cy="1028700"/>
            </a:xfrm>
            <a:grpFill/>
          </p:grpSpPr>
          <p:sp>
            <p:nvSpPr>
              <p:cNvPr id="63" name="Freeform 33"/>
              <p:cNvSpPr>
                <a:spLocks/>
              </p:cNvSpPr>
              <p:nvPr/>
            </p:nvSpPr>
            <p:spPr bwMode="auto">
              <a:xfrm>
                <a:off x="-417806" y="4008438"/>
                <a:ext cx="1008063" cy="1028700"/>
              </a:xfrm>
              <a:custGeom>
                <a:avLst/>
                <a:gdLst/>
                <a:ahLst/>
                <a:cxnLst>
                  <a:cxn ang="0">
                    <a:pos x="286" y="1"/>
                  </a:cxn>
                  <a:cxn ang="0">
                    <a:pos x="224" y="15"/>
                  </a:cxn>
                  <a:cxn ang="0">
                    <a:pos x="166" y="39"/>
                  </a:cxn>
                  <a:cxn ang="0">
                    <a:pos x="116" y="74"/>
                  </a:cxn>
                  <a:cxn ang="0">
                    <a:pos x="72" y="118"/>
                  </a:cxn>
                  <a:cxn ang="0">
                    <a:pos x="39" y="171"/>
                  </a:cxn>
                  <a:cxn ang="0">
                    <a:pos x="15" y="228"/>
                  </a:cxn>
                  <a:cxn ang="0">
                    <a:pos x="1" y="290"/>
                  </a:cxn>
                  <a:cxn ang="0">
                    <a:pos x="1" y="357"/>
                  </a:cxn>
                  <a:cxn ang="0">
                    <a:pos x="15" y="420"/>
                  </a:cxn>
                  <a:cxn ang="0">
                    <a:pos x="39" y="479"/>
                  </a:cxn>
                  <a:cxn ang="0">
                    <a:pos x="72" y="530"/>
                  </a:cxn>
                  <a:cxn ang="0">
                    <a:pos x="116" y="574"/>
                  </a:cxn>
                  <a:cxn ang="0">
                    <a:pos x="166" y="609"/>
                  </a:cxn>
                  <a:cxn ang="0">
                    <a:pos x="224" y="633"/>
                  </a:cxn>
                  <a:cxn ang="0">
                    <a:pos x="286" y="647"/>
                  </a:cxn>
                  <a:cxn ang="0">
                    <a:pos x="349" y="647"/>
                  </a:cxn>
                  <a:cxn ang="0">
                    <a:pos x="411" y="633"/>
                  </a:cxn>
                  <a:cxn ang="0">
                    <a:pos x="468" y="609"/>
                  </a:cxn>
                  <a:cxn ang="0">
                    <a:pos x="520" y="574"/>
                  </a:cxn>
                  <a:cxn ang="0">
                    <a:pos x="562" y="530"/>
                  </a:cxn>
                  <a:cxn ang="0">
                    <a:pos x="597" y="479"/>
                  </a:cxn>
                  <a:cxn ang="0">
                    <a:pos x="621" y="420"/>
                  </a:cxn>
                  <a:cxn ang="0">
                    <a:pos x="633" y="357"/>
                  </a:cxn>
                  <a:cxn ang="0">
                    <a:pos x="633" y="290"/>
                  </a:cxn>
                  <a:cxn ang="0">
                    <a:pos x="621" y="228"/>
                  </a:cxn>
                  <a:cxn ang="0">
                    <a:pos x="597" y="171"/>
                  </a:cxn>
                  <a:cxn ang="0">
                    <a:pos x="562" y="118"/>
                  </a:cxn>
                  <a:cxn ang="0">
                    <a:pos x="520" y="74"/>
                  </a:cxn>
                  <a:cxn ang="0">
                    <a:pos x="468" y="39"/>
                  </a:cxn>
                  <a:cxn ang="0">
                    <a:pos x="411" y="15"/>
                  </a:cxn>
                  <a:cxn ang="0">
                    <a:pos x="349" y="1"/>
                  </a:cxn>
                </a:cxnLst>
                <a:rect l="0" t="0" r="r" b="b"/>
                <a:pathLst>
                  <a:path w="635" h="648">
                    <a:moveTo>
                      <a:pt x="317" y="0"/>
                    </a:moveTo>
                    <a:lnTo>
                      <a:pt x="286" y="1"/>
                    </a:lnTo>
                    <a:lnTo>
                      <a:pt x="254" y="6"/>
                    </a:lnTo>
                    <a:lnTo>
                      <a:pt x="224" y="15"/>
                    </a:lnTo>
                    <a:lnTo>
                      <a:pt x="195" y="25"/>
                    </a:lnTo>
                    <a:lnTo>
                      <a:pt x="166" y="39"/>
                    </a:lnTo>
                    <a:lnTo>
                      <a:pt x="140" y="56"/>
                    </a:lnTo>
                    <a:lnTo>
                      <a:pt x="116" y="74"/>
                    </a:lnTo>
                    <a:lnTo>
                      <a:pt x="94" y="95"/>
                    </a:lnTo>
                    <a:lnTo>
                      <a:pt x="72" y="118"/>
                    </a:lnTo>
                    <a:lnTo>
                      <a:pt x="54" y="143"/>
                    </a:lnTo>
                    <a:lnTo>
                      <a:pt x="39" y="171"/>
                    </a:lnTo>
                    <a:lnTo>
                      <a:pt x="26" y="198"/>
                    </a:lnTo>
                    <a:lnTo>
                      <a:pt x="15" y="228"/>
                    </a:lnTo>
                    <a:lnTo>
                      <a:pt x="6" y="258"/>
                    </a:lnTo>
                    <a:lnTo>
                      <a:pt x="1" y="290"/>
                    </a:lnTo>
                    <a:lnTo>
                      <a:pt x="0" y="323"/>
                    </a:lnTo>
                    <a:lnTo>
                      <a:pt x="1" y="357"/>
                    </a:lnTo>
                    <a:lnTo>
                      <a:pt x="6" y="388"/>
                    </a:lnTo>
                    <a:lnTo>
                      <a:pt x="15" y="420"/>
                    </a:lnTo>
                    <a:lnTo>
                      <a:pt x="26" y="450"/>
                    </a:lnTo>
                    <a:lnTo>
                      <a:pt x="39" y="479"/>
                    </a:lnTo>
                    <a:lnTo>
                      <a:pt x="54" y="505"/>
                    </a:lnTo>
                    <a:lnTo>
                      <a:pt x="72" y="530"/>
                    </a:lnTo>
                    <a:lnTo>
                      <a:pt x="94" y="553"/>
                    </a:lnTo>
                    <a:lnTo>
                      <a:pt x="116" y="574"/>
                    </a:lnTo>
                    <a:lnTo>
                      <a:pt x="140" y="592"/>
                    </a:lnTo>
                    <a:lnTo>
                      <a:pt x="166" y="609"/>
                    </a:lnTo>
                    <a:lnTo>
                      <a:pt x="195" y="623"/>
                    </a:lnTo>
                    <a:lnTo>
                      <a:pt x="224" y="633"/>
                    </a:lnTo>
                    <a:lnTo>
                      <a:pt x="254" y="642"/>
                    </a:lnTo>
                    <a:lnTo>
                      <a:pt x="286" y="647"/>
                    </a:lnTo>
                    <a:lnTo>
                      <a:pt x="317" y="648"/>
                    </a:lnTo>
                    <a:lnTo>
                      <a:pt x="349" y="647"/>
                    </a:lnTo>
                    <a:lnTo>
                      <a:pt x="381" y="642"/>
                    </a:lnTo>
                    <a:lnTo>
                      <a:pt x="411" y="633"/>
                    </a:lnTo>
                    <a:lnTo>
                      <a:pt x="441" y="623"/>
                    </a:lnTo>
                    <a:lnTo>
                      <a:pt x="468" y="609"/>
                    </a:lnTo>
                    <a:lnTo>
                      <a:pt x="494" y="592"/>
                    </a:lnTo>
                    <a:lnTo>
                      <a:pt x="520" y="574"/>
                    </a:lnTo>
                    <a:lnTo>
                      <a:pt x="543" y="553"/>
                    </a:lnTo>
                    <a:lnTo>
                      <a:pt x="562" y="530"/>
                    </a:lnTo>
                    <a:lnTo>
                      <a:pt x="580" y="505"/>
                    </a:lnTo>
                    <a:lnTo>
                      <a:pt x="597" y="479"/>
                    </a:lnTo>
                    <a:lnTo>
                      <a:pt x="611" y="450"/>
                    </a:lnTo>
                    <a:lnTo>
                      <a:pt x="621" y="420"/>
                    </a:lnTo>
                    <a:lnTo>
                      <a:pt x="629" y="388"/>
                    </a:lnTo>
                    <a:lnTo>
                      <a:pt x="633" y="357"/>
                    </a:lnTo>
                    <a:lnTo>
                      <a:pt x="635" y="323"/>
                    </a:lnTo>
                    <a:lnTo>
                      <a:pt x="633" y="290"/>
                    </a:lnTo>
                    <a:lnTo>
                      <a:pt x="629" y="258"/>
                    </a:lnTo>
                    <a:lnTo>
                      <a:pt x="621" y="228"/>
                    </a:lnTo>
                    <a:lnTo>
                      <a:pt x="611" y="198"/>
                    </a:lnTo>
                    <a:lnTo>
                      <a:pt x="597" y="171"/>
                    </a:lnTo>
                    <a:lnTo>
                      <a:pt x="580" y="143"/>
                    </a:lnTo>
                    <a:lnTo>
                      <a:pt x="562" y="118"/>
                    </a:lnTo>
                    <a:lnTo>
                      <a:pt x="543" y="95"/>
                    </a:lnTo>
                    <a:lnTo>
                      <a:pt x="520" y="74"/>
                    </a:lnTo>
                    <a:lnTo>
                      <a:pt x="494" y="56"/>
                    </a:lnTo>
                    <a:lnTo>
                      <a:pt x="468" y="39"/>
                    </a:lnTo>
                    <a:lnTo>
                      <a:pt x="441" y="25"/>
                    </a:lnTo>
                    <a:lnTo>
                      <a:pt x="411" y="15"/>
                    </a:lnTo>
                    <a:lnTo>
                      <a:pt x="381" y="6"/>
                    </a:lnTo>
                    <a:lnTo>
                      <a:pt x="349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4" name="Freeform 35"/>
              <p:cNvSpPr>
                <a:spLocks/>
              </p:cNvSpPr>
              <p:nvPr/>
            </p:nvSpPr>
            <p:spPr bwMode="auto">
              <a:xfrm>
                <a:off x="-249530" y="4183063"/>
                <a:ext cx="635001" cy="647701"/>
              </a:xfrm>
              <a:custGeom>
                <a:avLst/>
                <a:gdLst/>
                <a:ahLst/>
                <a:cxnLst>
                  <a:cxn ang="0">
                    <a:pos x="199" y="0"/>
                  </a:cxn>
                  <a:cxn ang="0">
                    <a:pos x="158" y="5"/>
                  </a:cxn>
                  <a:cxn ang="0">
                    <a:pos x="122" y="17"/>
                  </a:cxn>
                  <a:cxn ang="0">
                    <a:pos x="87" y="35"/>
                  </a:cxn>
                  <a:cxn ang="0">
                    <a:pos x="59" y="61"/>
                  </a:cxn>
                  <a:cxn ang="0">
                    <a:pos x="34" y="91"/>
                  </a:cxn>
                  <a:cxn ang="0">
                    <a:pos x="15" y="126"/>
                  </a:cxn>
                  <a:cxn ang="0">
                    <a:pos x="4" y="165"/>
                  </a:cxn>
                  <a:cxn ang="0">
                    <a:pos x="0" y="206"/>
                  </a:cxn>
                  <a:cxn ang="0">
                    <a:pos x="4" y="247"/>
                  </a:cxn>
                  <a:cxn ang="0">
                    <a:pos x="15" y="284"/>
                  </a:cxn>
                  <a:cxn ang="0">
                    <a:pos x="34" y="318"/>
                  </a:cxn>
                  <a:cxn ang="0">
                    <a:pos x="59" y="348"/>
                  </a:cxn>
                  <a:cxn ang="0">
                    <a:pos x="87" y="373"/>
                  </a:cxn>
                  <a:cxn ang="0">
                    <a:pos x="122" y="392"/>
                  </a:cxn>
                  <a:cxn ang="0">
                    <a:pos x="158" y="404"/>
                  </a:cxn>
                  <a:cxn ang="0">
                    <a:pos x="199" y="408"/>
                  </a:cxn>
                  <a:cxn ang="0">
                    <a:pos x="240" y="404"/>
                  </a:cxn>
                  <a:cxn ang="0">
                    <a:pos x="278" y="392"/>
                  </a:cxn>
                  <a:cxn ang="0">
                    <a:pos x="311" y="373"/>
                  </a:cxn>
                  <a:cxn ang="0">
                    <a:pos x="341" y="348"/>
                  </a:cxn>
                  <a:cxn ang="0">
                    <a:pos x="365" y="318"/>
                  </a:cxn>
                  <a:cxn ang="0">
                    <a:pos x="384" y="284"/>
                  </a:cxn>
                  <a:cxn ang="0">
                    <a:pos x="396" y="247"/>
                  </a:cxn>
                  <a:cxn ang="0">
                    <a:pos x="400" y="206"/>
                  </a:cxn>
                  <a:cxn ang="0">
                    <a:pos x="396" y="165"/>
                  </a:cxn>
                  <a:cxn ang="0">
                    <a:pos x="384" y="126"/>
                  </a:cxn>
                  <a:cxn ang="0">
                    <a:pos x="365" y="91"/>
                  </a:cxn>
                  <a:cxn ang="0">
                    <a:pos x="341" y="61"/>
                  </a:cxn>
                  <a:cxn ang="0">
                    <a:pos x="311" y="35"/>
                  </a:cxn>
                  <a:cxn ang="0">
                    <a:pos x="278" y="17"/>
                  </a:cxn>
                  <a:cxn ang="0">
                    <a:pos x="240" y="5"/>
                  </a:cxn>
                  <a:cxn ang="0">
                    <a:pos x="199" y="0"/>
                  </a:cxn>
                </a:cxnLst>
                <a:rect l="0" t="0" r="r" b="b"/>
                <a:pathLst>
                  <a:path w="400" h="408">
                    <a:moveTo>
                      <a:pt x="199" y="0"/>
                    </a:moveTo>
                    <a:lnTo>
                      <a:pt x="158" y="5"/>
                    </a:lnTo>
                    <a:lnTo>
                      <a:pt x="122" y="17"/>
                    </a:lnTo>
                    <a:lnTo>
                      <a:pt x="87" y="35"/>
                    </a:lnTo>
                    <a:lnTo>
                      <a:pt x="59" y="61"/>
                    </a:lnTo>
                    <a:lnTo>
                      <a:pt x="34" y="91"/>
                    </a:lnTo>
                    <a:lnTo>
                      <a:pt x="15" y="126"/>
                    </a:lnTo>
                    <a:lnTo>
                      <a:pt x="4" y="165"/>
                    </a:lnTo>
                    <a:lnTo>
                      <a:pt x="0" y="206"/>
                    </a:lnTo>
                    <a:lnTo>
                      <a:pt x="4" y="247"/>
                    </a:lnTo>
                    <a:lnTo>
                      <a:pt x="15" y="284"/>
                    </a:lnTo>
                    <a:lnTo>
                      <a:pt x="34" y="318"/>
                    </a:lnTo>
                    <a:lnTo>
                      <a:pt x="59" y="348"/>
                    </a:lnTo>
                    <a:lnTo>
                      <a:pt x="87" y="373"/>
                    </a:lnTo>
                    <a:lnTo>
                      <a:pt x="122" y="392"/>
                    </a:lnTo>
                    <a:lnTo>
                      <a:pt x="158" y="404"/>
                    </a:lnTo>
                    <a:lnTo>
                      <a:pt x="199" y="408"/>
                    </a:lnTo>
                    <a:lnTo>
                      <a:pt x="240" y="404"/>
                    </a:lnTo>
                    <a:lnTo>
                      <a:pt x="278" y="392"/>
                    </a:lnTo>
                    <a:lnTo>
                      <a:pt x="311" y="373"/>
                    </a:lnTo>
                    <a:lnTo>
                      <a:pt x="341" y="348"/>
                    </a:lnTo>
                    <a:lnTo>
                      <a:pt x="365" y="318"/>
                    </a:lnTo>
                    <a:lnTo>
                      <a:pt x="384" y="284"/>
                    </a:lnTo>
                    <a:lnTo>
                      <a:pt x="396" y="247"/>
                    </a:lnTo>
                    <a:lnTo>
                      <a:pt x="400" y="206"/>
                    </a:lnTo>
                    <a:lnTo>
                      <a:pt x="396" y="165"/>
                    </a:lnTo>
                    <a:lnTo>
                      <a:pt x="384" y="126"/>
                    </a:lnTo>
                    <a:lnTo>
                      <a:pt x="365" y="91"/>
                    </a:lnTo>
                    <a:lnTo>
                      <a:pt x="341" y="61"/>
                    </a:lnTo>
                    <a:lnTo>
                      <a:pt x="311" y="35"/>
                    </a:lnTo>
                    <a:lnTo>
                      <a:pt x="278" y="17"/>
                    </a:lnTo>
                    <a:lnTo>
                      <a:pt x="240" y="5"/>
                    </a:lnTo>
                    <a:lnTo>
                      <a:pt x="19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5" name="Freeform 37"/>
              <p:cNvSpPr>
                <a:spLocks/>
              </p:cNvSpPr>
              <p:nvPr/>
            </p:nvSpPr>
            <p:spPr bwMode="auto">
              <a:xfrm>
                <a:off x="-242094" y="4275138"/>
                <a:ext cx="450850" cy="460375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13" y="3"/>
                  </a:cxn>
                  <a:cxn ang="0">
                    <a:pos x="86" y="12"/>
                  </a:cxn>
                  <a:cxn ang="0">
                    <a:pos x="62" y="25"/>
                  </a:cxn>
                  <a:cxn ang="0">
                    <a:pos x="42" y="43"/>
                  </a:cxn>
                  <a:cxn ang="0">
                    <a:pos x="24" y="65"/>
                  </a:cxn>
                  <a:cxn ang="0">
                    <a:pos x="10" y="89"/>
                  </a:cxn>
                  <a:cxn ang="0">
                    <a:pos x="3" y="117"/>
                  </a:cxn>
                  <a:cxn ang="0">
                    <a:pos x="0" y="146"/>
                  </a:cxn>
                  <a:cxn ang="0">
                    <a:pos x="3" y="175"/>
                  </a:cxn>
                  <a:cxn ang="0">
                    <a:pos x="10" y="202"/>
                  </a:cxn>
                  <a:cxn ang="0">
                    <a:pos x="24" y="226"/>
                  </a:cxn>
                  <a:cxn ang="0">
                    <a:pos x="42" y="247"/>
                  </a:cxn>
                  <a:cxn ang="0">
                    <a:pos x="62" y="266"/>
                  </a:cxn>
                  <a:cxn ang="0">
                    <a:pos x="86" y="278"/>
                  </a:cxn>
                  <a:cxn ang="0">
                    <a:pos x="113" y="287"/>
                  </a:cxn>
                  <a:cxn ang="0">
                    <a:pos x="142" y="290"/>
                  </a:cxn>
                  <a:cxn ang="0">
                    <a:pos x="170" y="287"/>
                  </a:cxn>
                  <a:cxn ang="0">
                    <a:pos x="198" y="278"/>
                  </a:cxn>
                  <a:cxn ang="0">
                    <a:pos x="222" y="266"/>
                  </a:cxn>
                  <a:cxn ang="0">
                    <a:pos x="243" y="247"/>
                  </a:cxn>
                  <a:cxn ang="0">
                    <a:pos x="260" y="226"/>
                  </a:cxn>
                  <a:cxn ang="0">
                    <a:pos x="273" y="202"/>
                  </a:cxn>
                  <a:cxn ang="0">
                    <a:pos x="281" y="175"/>
                  </a:cxn>
                  <a:cxn ang="0">
                    <a:pos x="284" y="146"/>
                  </a:cxn>
                  <a:cxn ang="0">
                    <a:pos x="281" y="117"/>
                  </a:cxn>
                  <a:cxn ang="0">
                    <a:pos x="273" y="89"/>
                  </a:cxn>
                  <a:cxn ang="0">
                    <a:pos x="260" y="65"/>
                  </a:cxn>
                  <a:cxn ang="0">
                    <a:pos x="243" y="43"/>
                  </a:cxn>
                  <a:cxn ang="0">
                    <a:pos x="222" y="25"/>
                  </a:cxn>
                  <a:cxn ang="0">
                    <a:pos x="198" y="12"/>
                  </a:cxn>
                  <a:cxn ang="0">
                    <a:pos x="170" y="3"/>
                  </a:cxn>
                  <a:cxn ang="0">
                    <a:pos x="142" y="0"/>
                  </a:cxn>
                </a:cxnLst>
                <a:rect l="0" t="0" r="r" b="b"/>
                <a:pathLst>
                  <a:path w="284" h="290">
                    <a:moveTo>
                      <a:pt x="142" y="0"/>
                    </a:moveTo>
                    <a:lnTo>
                      <a:pt x="113" y="3"/>
                    </a:lnTo>
                    <a:lnTo>
                      <a:pt x="86" y="12"/>
                    </a:lnTo>
                    <a:lnTo>
                      <a:pt x="62" y="25"/>
                    </a:lnTo>
                    <a:lnTo>
                      <a:pt x="42" y="43"/>
                    </a:lnTo>
                    <a:lnTo>
                      <a:pt x="24" y="65"/>
                    </a:lnTo>
                    <a:lnTo>
                      <a:pt x="10" y="89"/>
                    </a:lnTo>
                    <a:lnTo>
                      <a:pt x="3" y="117"/>
                    </a:lnTo>
                    <a:lnTo>
                      <a:pt x="0" y="146"/>
                    </a:lnTo>
                    <a:lnTo>
                      <a:pt x="3" y="175"/>
                    </a:lnTo>
                    <a:lnTo>
                      <a:pt x="10" y="202"/>
                    </a:lnTo>
                    <a:lnTo>
                      <a:pt x="24" y="226"/>
                    </a:lnTo>
                    <a:lnTo>
                      <a:pt x="42" y="247"/>
                    </a:lnTo>
                    <a:lnTo>
                      <a:pt x="62" y="266"/>
                    </a:lnTo>
                    <a:lnTo>
                      <a:pt x="86" y="278"/>
                    </a:lnTo>
                    <a:lnTo>
                      <a:pt x="113" y="287"/>
                    </a:lnTo>
                    <a:lnTo>
                      <a:pt x="142" y="290"/>
                    </a:lnTo>
                    <a:lnTo>
                      <a:pt x="170" y="287"/>
                    </a:lnTo>
                    <a:lnTo>
                      <a:pt x="198" y="278"/>
                    </a:lnTo>
                    <a:lnTo>
                      <a:pt x="222" y="266"/>
                    </a:lnTo>
                    <a:lnTo>
                      <a:pt x="243" y="247"/>
                    </a:lnTo>
                    <a:lnTo>
                      <a:pt x="260" y="226"/>
                    </a:lnTo>
                    <a:lnTo>
                      <a:pt x="273" y="202"/>
                    </a:lnTo>
                    <a:lnTo>
                      <a:pt x="281" y="175"/>
                    </a:lnTo>
                    <a:lnTo>
                      <a:pt x="284" y="146"/>
                    </a:lnTo>
                    <a:lnTo>
                      <a:pt x="281" y="117"/>
                    </a:lnTo>
                    <a:lnTo>
                      <a:pt x="273" y="89"/>
                    </a:lnTo>
                    <a:lnTo>
                      <a:pt x="260" y="65"/>
                    </a:lnTo>
                    <a:lnTo>
                      <a:pt x="243" y="43"/>
                    </a:lnTo>
                    <a:lnTo>
                      <a:pt x="222" y="25"/>
                    </a:lnTo>
                    <a:lnTo>
                      <a:pt x="198" y="12"/>
                    </a:lnTo>
                    <a:lnTo>
                      <a:pt x="170" y="3"/>
                    </a:lnTo>
                    <a:lnTo>
                      <a:pt x="14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grpSp>
          <p:nvGrpSpPr>
            <p:cNvPr id="11" name="Gruppe 167"/>
            <p:cNvGrpSpPr/>
            <p:nvPr/>
          </p:nvGrpSpPr>
          <p:grpSpPr>
            <a:xfrm>
              <a:off x="-717392" y="4066540"/>
              <a:ext cx="1008063" cy="1028700"/>
              <a:chOff x="-504032" y="4008438"/>
              <a:chExt cx="1008063" cy="1028700"/>
            </a:xfrm>
            <a:grpFill/>
          </p:grpSpPr>
          <p:sp>
            <p:nvSpPr>
              <p:cNvPr id="60" name="Freeform 33"/>
              <p:cNvSpPr>
                <a:spLocks/>
              </p:cNvSpPr>
              <p:nvPr/>
            </p:nvSpPr>
            <p:spPr bwMode="auto">
              <a:xfrm>
                <a:off x="-504032" y="4008438"/>
                <a:ext cx="1008063" cy="1028700"/>
              </a:xfrm>
              <a:custGeom>
                <a:avLst/>
                <a:gdLst/>
                <a:ahLst/>
                <a:cxnLst>
                  <a:cxn ang="0">
                    <a:pos x="286" y="1"/>
                  </a:cxn>
                  <a:cxn ang="0">
                    <a:pos x="224" y="15"/>
                  </a:cxn>
                  <a:cxn ang="0">
                    <a:pos x="166" y="39"/>
                  </a:cxn>
                  <a:cxn ang="0">
                    <a:pos x="116" y="74"/>
                  </a:cxn>
                  <a:cxn ang="0">
                    <a:pos x="72" y="118"/>
                  </a:cxn>
                  <a:cxn ang="0">
                    <a:pos x="39" y="171"/>
                  </a:cxn>
                  <a:cxn ang="0">
                    <a:pos x="15" y="228"/>
                  </a:cxn>
                  <a:cxn ang="0">
                    <a:pos x="1" y="290"/>
                  </a:cxn>
                  <a:cxn ang="0">
                    <a:pos x="1" y="357"/>
                  </a:cxn>
                  <a:cxn ang="0">
                    <a:pos x="15" y="420"/>
                  </a:cxn>
                  <a:cxn ang="0">
                    <a:pos x="39" y="479"/>
                  </a:cxn>
                  <a:cxn ang="0">
                    <a:pos x="72" y="530"/>
                  </a:cxn>
                  <a:cxn ang="0">
                    <a:pos x="116" y="574"/>
                  </a:cxn>
                  <a:cxn ang="0">
                    <a:pos x="166" y="609"/>
                  </a:cxn>
                  <a:cxn ang="0">
                    <a:pos x="224" y="633"/>
                  </a:cxn>
                  <a:cxn ang="0">
                    <a:pos x="286" y="647"/>
                  </a:cxn>
                  <a:cxn ang="0">
                    <a:pos x="349" y="647"/>
                  </a:cxn>
                  <a:cxn ang="0">
                    <a:pos x="411" y="633"/>
                  </a:cxn>
                  <a:cxn ang="0">
                    <a:pos x="468" y="609"/>
                  </a:cxn>
                  <a:cxn ang="0">
                    <a:pos x="520" y="574"/>
                  </a:cxn>
                  <a:cxn ang="0">
                    <a:pos x="562" y="530"/>
                  </a:cxn>
                  <a:cxn ang="0">
                    <a:pos x="597" y="479"/>
                  </a:cxn>
                  <a:cxn ang="0">
                    <a:pos x="621" y="420"/>
                  </a:cxn>
                  <a:cxn ang="0">
                    <a:pos x="633" y="357"/>
                  </a:cxn>
                  <a:cxn ang="0">
                    <a:pos x="633" y="290"/>
                  </a:cxn>
                  <a:cxn ang="0">
                    <a:pos x="621" y="228"/>
                  </a:cxn>
                  <a:cxn ang="0">
                    <a:pos x="597" y="171"/>
                  </a:cxn>
                  <a:cxn ang="0">
                    <a:pos x="562" y="118"/>
                  </a:cxn>
                  <a:cxn ang="0">
                    <a:pos x="520" y="74"/>
                  </a:cxn>
                  <a:cxn ang="0">
                    <a:pos x="468" y="39"/>
                  </a:cxn>
                  <a:cxn ang="0">
                    <a:pos x="411" y="15"/>
                  </a:cxn>
                  <a:cxn ang="0">
                    <a:pos x="349" y="1"/>
                  </a:cxn>
                </a:cxnLst>
                <a:rect l="0" t="0" r="r" b="b"/>
                <a:pathLst>
                  <a:path w="635" h="648">
                    <a:moveTo>
                      <a:pt x="317" y="0"/>
                    </a:moveTo>
                    <a:lnTo>
                      <a:pt x="286" y="1"/>
                    </a:lnTo>
                    <a:lnTo>
                      <a:pt x="254" y="6"/>
                    </a:lnTo>
                    <a:lnTo>
                      <a:pt x="224" y="15"/>
                    </a:lnTo>
                    <a:lnTo>
                      <a:pt x="195" y="25"/>
                    </a:lnTo>
                    <a:lnTo>
                      <a:pt x="166" y="39"/>
                    </a:lnTo>
                    <a:lnTo>
                      <a:pt x="140" y="56"/>
                    </a:lnTo>
                    <a:lnTo>
                      <a:pt x="116" y="74"/>
                    </a:lnTo>
                    <a:lnTo>
                      <a:pt x="94" y="95"/>
                    </a:lnTo>
                    <a:lnTo>
                      <a:pt x="72" y="118"/>
                    </a:lnTo>
                    <a:lnTo>
                      <a:pt x="54" y="143"/>
                    </a:lnTo>
                    <a:lnTo>
                      <a:pt x="39" y="171"/>
                    </a:lnTo>
                    <a:lnTo>
                      <a:pt x="26" y="198"/>
                    </a:lnTo>
                    <a:lnTo>
                      <a:pt x="15" y="228"/>
                    </a:lnTo>
                    <a:lnTo>
                      <a:pt x="6" y="258"/>
                    </a:lnTo>
                    <a:lnTo>
                      <a:pt x="1" y="290"/>
                    </a:lnTo>
                    <a:lnTo>
                      <a:pt x="0" y="323"/>
                    </a:lnTo>
                    <a:lnTo>
                      <a:pt x="1" y="357"/>
                    </a:lnTo>
                    <a:lnTo>
                      <a:pt x="6" y="388"/>
                    </a:lnTo>
                    <a:lnTo>
                      <a:pt x="15" y="420"/>
                    </a:lnTo>
                    <a:lnTo>
                      <a:pt x="26" y="450"/>
                    </a:lnTo>
                    <a:lnTo>
                      <a:pt x="39" y="479"/>
                    </a:lnTo>
                    <a:lnTo>
                      <a:pt x="54" y="505"/>
                    </a:lnTo>
                    <a:lnTo>
                      <a:pt x="72" y="530"/>
                    </a:lnTo>
                    <a:lnTo>
                      <a:pt x="94" y="553"/>
                    </a:lnTo>
                    <a:lnTo>
                      <a:pt x="116" y="574"/>
                    </a:lnTo>
                    <a:lnTo>
                      <a:pt x="140" y="592"/>
                    </a:lnTo>
                    <a:lnTo>
                      <a:pt x="166" y="609"/>
                    </a:lnTo>
                    <a:lnTo>
                      <a:pt x="195" y="623"/>
                    </a:lnTo>
                    <a:lnTo>
                      <a:pt x="224" y="633"/>
                    </a:lnTo>
                    <a:lnTo>
                      <a:pt x="254" y="642"/>
                    </a:lnTo>
                    <a:lnTo>
                      <a:pt x="286" y="647"/>
                    </a:lnTo>
                    <a:lnTo>
                      <a:pt x="317" y="648"/>
                    </a:lnTo>
                    <a:lnTo>
                      <a:pt x="349" y="647"/>
                    </a:lnTo>
                    <a:lnTo>
                      <a:pt x="381" y="642"/>
                    </a:lnTo>
                    <a:lnTo>
                      <a:pt x="411" y="633"/>
                    </a:lnTo>
                    <a:lnTo>
                      <a:pt x="441" y="623"/>
                    </a:lnTo>
                    <a:lnTo>
                      <a:pt x="468" y="609"/>
                    </a:lnTo>
                    <a:lnTo>
                      <a:pt x="494" y="592"/>
                    </a:lnTo>
                    <a:lnTo>
                      <a:pt x="520" y="574"/>
                    </a:lnTo>
                    <a:lnTo>
                      <a:pt x="543" y="553"/>
                    </a:lnTo>
                    <a:lnTo>
                      <a:pt x="562" y="530"/>
                    </a:lnTo>
                    <a:lnTo>
                      <a:pt x="580" y="505"/>
                    </a:lnTo>
                    <a:lnTo>
                      <a:pt x="597" y="479"/>
                    </a:lnTo>
                    <a:lnTo>
                      <a:pt x="611" y="450"/>
                    </a:lnTo>
                    <a:lnTo>
                      <a:pt x="621" y="420"/>
                    </a:lnTo>
                    <a:lnTo>
                      <a:pt x="629" y="388"/>
                    </a:lnTo>
                    <a:lnTo>
                      <a:pt x="633" y="357"/>
                    </a:lnTo>
                    <a:lnTo>
                      <a:pt x="635" y="323"/>
                    </a:lnTo>
                    <a:lnTo>
                      <a:pt x="633" y="290"/>
                    </a:lnTo>
                    <a:lnTo>
                      <a:pt x="629" y="258"/>
                    </a:lnTo>
                    <a:lnTo>
                      <a:pt x="621" y="228"/>
                    </a:lnTo>
                    <a:lnTo>
                      <a:pt x="611" y="198"/>
                    </a:lnTo>
                    <a:lnTo>
                      <a:pt x="597" y="171"/>
                    </a:lnTo>
                    <a:lnTo>
                      <a:pt x="580" y="143"/>
                    </a:lnTo>
                    <a:lnTo>
                      <a:pt x="562" y="118"/>
                    </a:lnTo>
                    <a:lnTo>
                      <a:pt x="543" y="95"/>
                    </a:lnTo>
                    <a:lnTo>
                      <a:pt x="520" y="74"/>
                    </a:lnTo>
                    <a:lnTo>
                      <a:pt x="494" y="56"/>
                    </a:lnTo>
                    <a:lnTo>
                      <a:pt x="468" y="39"/>
                    </a:lnTo>
                    <a:lnTo>
                      <a:pt x="441" y="25"/>
                    </a:lnTo>
                    <a:lnTo>
                      <a:pt x="411" y="15"/>
                    </a:lnTo>
                    <a:lnTo>
                      <a:pt x="381" y="6"/>
                    </a:lnTo>
                    <a:lnTo>
                      <a:pt x="349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1" name="Freeform 35"/>
              <p:cNvSpPr>
                <a:spLocks/>
              </p:cNvSpPr>
              <p:nvPr/>
            </p:nvSpPr>
            <p:spPr bwMode="auto">
              <a:xfrm>
                <a:off x="-335757" y="4183063"/>
                <a:ext cx="635000" cy="647700"/>
              </a:xfrm>
              <a:custGeom>
                <a:avLst/>
                <a:gdLst/>
                <a:ahLst/>
                <a:cxnLst>
                  <a:cxn ang="0">
                    <a:pos x="199" y="0"/>
                  </a:cxn>
                  <a:cxn ang="0">
                    <a:pos x="158" y="5"/>
                  </a:cxn>
                  <a:cxn ang="0">
                    <a:pos x="122" y="17"/>
                  </a:cxn>
                  <a:cxn ang="0">
                    <a:pos x="87" y="35"/>
                  </a:cxn>
                  <a:cxn ang="0">
                    <a:pos x="59" y="61"/>
                  </a:cxn>
                  <a:cxn ang="0">
                    <a:pos x="34" y="91"/>
                  </a:cxn>
                  <a:cxn ang="0">
                    <a:pos x="15" y="126"/>
                  </a:cxn>
                  <a:cxn ang="0">
                    <a:pos x="4" y="165"/>
                  </a:cxn>
                  <a:cxn ang="0">
                    <a:pos x="0" y="206"/>
                  </a:cxn>
                  <a:cxn ang="0">
                    <a:pos x="4" y="247"/>
                  </a:cxn>
                  <a:cxn ang="0">
                    <a:pos x="15" y="284"/>
                  </a:cxn>
                  <a:cxn ang="0">
                    <a:pos x="34" y="318"/>
                  </a:cxn>
                  <a:cxn ang="0">
                    <a:pos x="59" y="348"/>
                  </a:cxn>
                  <a:cxn ang="0">
                    <a:pos x="87" y="373"/>
                  </a:cxn>
                  <a:cxn ang="0">
                    <a:pos x="122" y="392"/>
                  </a:cxn>
                  <a:cxn ang="0">
                    <a:pos x="158" y="404"/>
                  </a:cxn>
                  <a:cxn ang="0">
                    <a:pos x="199" y="408"/>
                  </a:cxn>
                  <a:cxn ang="0">
                    <a:pos x="240" y="404"/>
                  </a:cxn>
                  <a:cxn ang="0">
                    <a:pos x="278" y="392"/>
                  </a:cxn>
                  <a:cxn ang="0">
                    <a:pos x="311" y="373"/>
                  </a:cxn>
                  <a:cxn ang="0">
                    <a:pos x="341" y="348"/>
                  </a:cxn>
                  <a:cxn ang="0">
                    <a:pos x="365" y="318"/>
                  </a:cxn>
                  <a:cxn ang="0">
                    <a:pos x="384" y="284"/>
                  </a:cxn>
                  <a:cxn ang="0">
                    <a:pos x="396" y="247"/>
                  </a:cxn>
                  <a:cxn ang="0">
                    <a:pos x="400" y="206"/>
                  </a:cxn>
                  <a:cxn ang="0">
                    <a:pos x="396" y="165"/>
                  </a:cxn>
                  <a:cxn ang="0">
                    <a:pos x="384" y="126"/>
                  </a:cxn>
                  <a:cxn ang="0">
                    <a:pos x="365" y="91"/>
                  </a:cxn>
                  <a:cxn ang="0">
                    <a:pos x="341" y="61"/>
                  </a:cxn>
                  <a:cxn ang="0">
                    <a:pos x="311" y="35"/>
                  </a:cxn>
                  <a:cxn ang="0">
                    <a:pos x="278" y="17"/>
                  </a:cxn>
                  <a:cxn ang="0">
                    <a:pos x="240" y="5"/>
                  </a:cxn>
                  <a:cxn ang="0">
                    <a:pos x="199" y="0"/>
                  </a:cxn>
                </a:cxnLst>
                <a:rect l="0" t="0" r="r" b="b"/>
                <a:pathLst>
                  <a:path w="400" h="408">
                    <a:moveTo>
                      <a:pt x="199" y="0"/>
                    </a:moveTo>
                    <a:lnTo>
                      <a:pt x="158" y="5"/>
                    </a:lnTo>
                    <a:lnTo>
                      <a:pt x="122" y="17"/>
                    </a:lnTo>
                    <a:lnTo>
                      <a:pt x="87" y="35"/>
                    </a:lnTo>
                    <a:lnTo>
                      <a:pt x="59" y="61"/>
                    </a:lnTo>
                    <a:lnTo>
                      <a:pt x="34" y="91"/>
                    </a:lnTo>
                    <a:lnTo>
                      <a:pt x="15" y="126"/>
                    </a:lnTo>
                    <a:lnTo>
                      <a:pt x="4" y="165"/>
                    </a:lnTo>
                    <a:lnTo>
                      <a:pt x="0" y="206"/>
                    </a:lnTo>
                    <a:lnTo>
                      <a:pt x="4" y="247"/>
                    </a:lnTo>
                    <a:lnTo>
                      <a:pt x="15" y="284"/>
                    </a:lnTo>
                    <a:lnTo>
                      <a:pt x="34" y="318"/>
                    </a:lnTo>
                    <a:lnTo>
                      <a:pt x="59" y="348"/>
                    </a:lnTo>
                    <a:lnTo>
                      <a:pt x="87" y="373"/>
                    </a:lnTo>
                    <a:lnTo>
                      <a:pt x="122" y="392"/>
                    </a:lnTo>
                    <a:lnTo>
                      <a:pt x="158" y="404"/>
                    </a:lnTo>
                    <a:lnTo>
                      <a:pt x="199" y="408"/>
                    </a:lnTo>
                    <a:lnTo>
                      <a:pt x="240" y="404"/>
                    </a:lnTo>
                    <a:lnTo>
                      <a:pt x="278" y="392"/>
                    </a:lnTo>
                    <a:lnTo>
                      <a:pt x="311" y="373"/>
                    </a:lnTo>
                    <a:lnTo>
                      <a:pt x="341" y="348"/>
                    </a:lnTo>
                    <a:lnTo>
                      <a:pt x="365" y="318"/>
                    </a:lnTo>
                    <a:lnTo>
                      <a:pt x="384" y="284"/>
                    </a:lnTo>
                    <a:lnTo>
                      <a:pt x="396" y="247"/>
                    </a:lnTo>
                    <a:lnTo>
                      <a:pt x="400" y="206"/>
                    </a:lnTo>
                    <a:lnTo>
                      <a:pt x="396" y="165"/>
                    </a:lnTo>
                    <a:lnTo>
                      <a:pt x="384" y="126"/>
                    </a:lnTo>
                    <a:lnTo>
                      <a:pt x="365" y="91"/>
                    </a:lnTo>
                    <a:lnTo>
                      <a:pt x="341" y="61"/>
                    </a:lnTo>
                    <a:lnTo>
                      <a:pt x="311" y="35"/>
                    </a:lnTo>
                    <a:lnTo>
                      <a:pt x="278" y="17"/>
                    </a:lnTo>
                    <a:lnTo>
                      <a:pt x="240" y="5"/>
                    </a:lnTo>
                    <a:lnTo>
                      <a:pt x="19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2" name="Freeform 37"/>
              <p:cNvSpPr>
                <a:spLocks/>
              </p:cNvSpPr>
              <p:nvPr/>
            </p:nvSpPr>
            <p:spPr bwMode="auto">
              <a:xfrm>
                <a:off x="-242094" y="4275138"/>
                <a:ext cx="450850" cy="460375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13" y="3"/>
                  </a:cxn>
                  <a:cxn ang="0">
                    <a:pos x="86" y="12"/>
                  </a:cxn>
                  <a:cxn ang="0">
                    <a:pos x="62" y="25"/>
                  </a:cxn>
                  <a:cxn ang="0">
                    <a:pos x="42" y="43"/>
                  </a:cxn>
                  <a:cxn ang="0">
                    <a:pos x="24" y="65"/>
                  </a:cxn>
                  <a:cxn ang="0">
                    <a:pos x="10" y="89"/>
                  </a:cxn>
                  <a:cxn ang="0">
                    <a:pos x="3" y="117"/>
                  </a:cxn>
                  <a:cxn ang="0">
                    <a:pos x="0" y="146"/>
                  </a:cxn>
                  <a:cxn ang="0">
                    <a:pos x="3" y="175"/>
                  </a:cxn>
                  <a:cxn ang="0">
                    <a:pos x="10" y="202"/>
                  </a:cxn>
                  <a:cxn ang="0">
                    <a:pos x="24" y="226"/>
                  </a:cxn>
                  <a:cxn ang="0">
                    <a:pos x="42" y="247"/>
                  </a:cxn>
                  <a:cxn ang="0">
                    <a:pos x="62" y="266"/>
                  </a:cxn>
                  <a:cxn ang="0">
                    <a:pos x="86" y="278"/>
                  </a:cxn>
                  <a:cxn ang="0">
                    <a:pos x="113" y="287"/>
                  </a:cxn>
                  <a:cxn ang="0">
                    <a:pos x="142" y="290"/>
                  </a:cxn>
                  <a:cxn ang="0">
                    <a:pos x="170" y="287"/>
                  </a:cxn>
                  <a:cxn ang="0">
                    <a:pos x="198" y="278"/>
                  </a:cxn>
                  <a:cxn ang="0">
                    <a:pos x="222" y="266"/>
                  </a:cxn>
                  <a:cxn ang="0">
                    <a:pos x="243" y="247"/>
                  </a:cxn>
                  <a:cxn ang="0">
                    <a:pos x="260" y="226"/>
                  </a:cxn>
                  <a:cxn ang="0">
                    <a:pos x="273" y="202"/>
                  </a:cxn>
                  <a:cxn ang="0">
                    <a:pos x="281" y="175"/>
                  </a:cxn>
                  <a:cxn ang="0">
                    <a:pos x="284" y="146"/>
                  </a:cxn>
                  <a:cxn ang="0">
                    <a:pos x="281" y="117"/>
                  </a:cxn>
                  <a:cxn ang="0">
                    <a:pos x="273" y="89"/>
                  </a:cxn>
                  <a:cxn ang="0">
                    <a:pos x="260" y="65"/>
                  </a:cxn>
                  <a:cxn ang="0">
                    <a:pos x="243" y="43"/>
                  </a:cxn>
                  <a:cxn ang="0">
                    <a:pos x="222" y="25"/>
                  </a:cxn>
                  <a:cxn ang="0">
                    <a:pos x="198" y="12"/>
                  </a:cxn>
                  <a:cxn ang="0">
                    <a:pos x="170" y="3"/>
                  </a:cxn>
                  <a:cxn ang="0">
                    <a:pos x="142" y="0"/>
                  </a:cxn>
                </a:cxnLst>
                <a:rect l="0" t="0" r="r" b="b"/>
                <a:pathLst>
                  <a:path w="284" h="290">
                    <a:moveTo>
                      <a:pt x="142" y="0"/>
                    </a:moveTo>
                    <a:lnTo>
                      <a:pt x="113" y="3"/>
                    </a:lnTo>
                    <a:lnTo>
                      <a:pt x="86" y="12"/>
                    </a:lnTo>
                    <a:lnTo>
                      <a:pt x="62" y="25"/>
                    </a:lnTo>
                    <a:lnTo>
                      <a:pt x="42" y="43"/>
                    </a:lnTo>
                    <a:lnTo>
                      <a:pt x="24" y="65"/>
                    </a:lnTo>
                    <a:lnTo>
                      <a:pt x="10" y="89"/>
                    </a:lnTo>
                    <a:lnTo>
                      <a:pt x="3" y="117"/>
                    </a:lnTo>
                    <a:lnTo>
                      <a:pt x="0" y="146"/>
                    </a:lnTo>
                    <a:lnTo>
                      <a:pt x="3" y="175"/>
                    </a:lnTo>
                    <a:lnTo>
                      <a:pt x="10" y="202"/>
                    </a:lnTo>
                    <a:lnTo>
                      <a:pt x="24" y="226"/>
                    </a:lnTo>
                    <a:lnTo>
                      <a:pt x="42" y="247"/>
                    </a:lnTo>
                    <a:lnTo>
                      <a:pt x="62" y="266"/>
                    </a:lnTo>
                    <a:lnTo>
                      <a:pt x="86" y="278"/>
                    </a:lnTo>
                    <a:lnTo>
                      <a:pt x="113" y="287"/>
                    </a:lnTo>
                    <a:lnTo>
                      <a:pt x="142" y="290"/>
                    </a:lnTo>
                    <a:lnTo>
                      <a:pt x="170" y="287"/>
                    </a:lnTo>
                    <a:lnTo>
                      <a:pt x="198" y="278"/>
                    </a:lnTo>
                    <a:lnTo>
                      <a:pt x="222" y="266"/>
                    </a:lnTo>
                    <a:lnTo>
                      <a:pt x="243" y="247"/>
                    </a:lnTo>
                    <a:lnTo>
                      <a:pt x="260" y="226"/>
                    </a:lnTo>
                    <a:lnTo>
                      <a:pt x="273" y="202"/>
                    </a:lnTo>
                    <a:lnTo>
                      <a:pt x="281" y="175"/>
                    </a:lnTo>
                    <a:lnTo>
                      <a:pt x="284" y="146"/>
                    </a:lnTo>
                    <a:lnTo>
                      <a:pt x="281" y="117"/>
                    </a:lnTo>
                    <a:lnTo>
                      <a:pt x="273" y="89"/>
                    </a:lnTo>
                    <a:lnTo>
                      <a:pt x="260" y="65"/>
                    </a:lnTo>
                    <a:lnTo>
                      <a:pt x="243" y="43"/>
                    </a:lnTo>
                    <a:lnTo>
                      <a:pt x="222" y="25"/>
                    </a:lnTo>
                    <a:lnTo>
                      <a:pt x="198" y="12"/>
                    </a:lnTo>
                    <a:lnTo>
                      <a:pt x="170" y="3"/>
                    </a:lnTo>
                    <a:lnTo>
                      <a:pt x="14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grpSp>
          <p:nvGrpSpPr>
            <p:cNvPr id="12" name="Gruppe 171"/>
            <p:cNvGrpSpPr/>
            <p:nvPr/>
          </p:nvGrpSpPr>
          <p:grpSpPr>
            <a:xfrm>
              <a:off x="-2424272" y="4066540"/>
              <a:ext cx="1008063" cy="1028700"/>
              <a:chOff x="-504032" y="4008438"/>
              <a:chExt cx="1008063" cy="1028700"/>
            </a:xfrm>
            <a:grpFill/>
          </p:grpSpPr>
          <p:sp>
            <p:nvSpPr>
              <p:cNvPr id="57" name="Freeform 33"/>
              <p:cNvSpPr>
                <a:spLocks/>
              </p:cNvSpPr>
              <p:nvPr/>
            </p:nvSpPr>
            <p:spPr bwMode="auto">
              <a:xfrm>
                <a:off x="-504032" y="4008438"/>
                <a:ext cx="1008063" cy="1028700"/>
              </a:xfrm>
              <a:custGeom>
                <a:avLst/>
                <a:gdLst/>
                <a:ahLst/>
                <a:cxnLst>
                  <a:cxn ang="0">
                    <a:pos x="286" y="1"/>
                  </a:cxn>
                  <a:cxn ang="0">
                    <a:pos x="224" y="15"/>
                  </a:cxn>
                  <a:cxn ang="0">
                    <a:pos x="166" y="39"/>
                  </a:cxn>
                  <a:cxn ang="0">
                    <a:pos x="116" y="74"/>
                  </a:cxn>
                  <a:cxn ang="0">
                    <a:pos x="72" y="118"/>
                  </a:cxn>
                  <a:cxn ang="0">
                    <a:pos x="39" y="171"/>
                  </a:cxn>
                  <a:cxn ang="0">
                    <a:pos x="15" y="228"/>
                  </a:cxn>
                  <a:cxn ang="0">
                    <a:pos x="1" y="290"/>
                  </a:cxn>
                  <a:cxn ang="0">
                    <a:pos x="1" y="357"/>
                  </a:cxn>
                  <a:cxn ang="0">
                    <a:pos x="15" y="420"/>
                  </a:cxn>
                  <a:cxn ang="0">
                    <a:pos x="39" y="479"/>
                  </a:cxn>
                  <a:cxn ang="0">
                    <a:pos x="72" y="530"/>
                  </a:cxn>
                  <a:cxn ang="0">
                    <a:pos x="116" y="574"/>
                  </a:cxn>
                  <a:cxn ang="0">
                    <a:pos x="166" y="609"/>
                  </a:cxn>
                  <a:cxn ang="0">
                    <a:pos x="224" y="633"/>
                  </a:cxn>
                  <a:cxn ang="0">
                    <a:pos x="286" y="647"/>
                  </a:cxn>
                  <a:cxn ang="0">
                    <a:pos x="349" y="647"/>
                  </a:cxn>
                  <a:cxn ang="0">
                    <a:pos x="411" y="633"/>
                  </a:cxn>
                  <a:cxn ang="0">
                    <a:pos x="468" y="609"/>
                  </a:cxn>
                  <a:cxn ang="0">
                    <a:pos x="520" y="574"/>
                  </a:cxn>
                  <a:cxn ang="0">
                    <a:pos x="562" y="530"/>
                  </a:cxn>
                  <a:cxn ang="0">
                    <a:pos x="597" y="479"/>
                  </a:cxn>
                  <a:cxn ang="0">
                    <a:pos x="621" y="420"/>
                  </a:cxn>
                  <a:cxn ang="0">
                    <a:pos x="633" y="357"/>
                  </a:cxn>
                  <a:cxn ang="0">
                    <a:pos x="633" y="290"/>
                  </a:cxn>
                  <a:cxn ang="0">
                    <a:pos x="621" y="228"/>
                  </a:cxn>
                  <a:cxn ang="0">
                    <a:pos x="597" y="171"/>
                  </a:cxn>
                  <a:cxn ang="0">
                    <a:pos x="562" y="118"/>
                  </a:cxn>
                  <a:cxn ang="0">
                    <a:pos x="520" y="74"/>
                  </a:cxn>
                  <a:cxn ang="0">
                    <a:pos x="468" y="39"/>
                  </a:cxn>
                  <a:cxn ang="0">
                    <a:pos x="411" y="15"/>
                  </a:cxn>
                  <a:cxn ang="0">
                    <a:pos x="349" y="1"/>
                  </a:cxn>
                </a:cxnLst>
                <a:rect l="0" t="0" r="r" b="b"/>
                <a:pathLst>
                  <a:path w="635" h="648">
                    <a:moveTo>
                      <a:pt x="317" y="0"/>
                    </a:moveTo>
                    <a:lnTo>
                      <a:pt x="286" y="1"/>
                    </a:lnTo>
                    <a:lnTo>
                      <a:pt x="254" y="6"/>
                    </a:lnTo>
                    <a:lnTo>
                      <a:pt x="224" y="15"/>
                    </a:lnTo>
                    <a:lnTo>
                      <a:pt x="195" y="25"/>
                    </a:lnTo>
                    <a:lnTo>
                      <a:pt x="166" y="39"/>
                    </a:lnTo>
                    <a:lnTo>
                      <a:pt x="140" y="56"/>
                    </a:lnTo>
                    <a:lnTo>
                      <a:pt x="116" y="74"/>
                    </a:lnTo>
                    <a:lnTo>
                      <a:pt x="94" y="95"/>
                    </a:lnTo>
                    <a:lnTo>
                      <a:pt x="72" y="118"/>
                    </a:lnTo>
                    <a:lnTo>
                      <a:pt x="54" y="143"/>
                    </a:lnTo>
                    <a:lnTo>
                      <a:pt x="39" y="171"/>
                    </a:lnTo>
                    <a:lnTo>
                      <a:pt x="26" y="198"/>
                    </a:lnTo>
                    <a:lnTo>
                      <a:pt x="15" y="228"/>
                    </a:lnTo>
                    <a:lnTo>
                      <a:pt x="6" y="258"/>
                    </a:lnTo>
                    <a:lnTo>
                      <a:pt x="1" y="290"/>
                    </a:lnTo>
                    <a:lnTo>
                      <a:pt x="0" y="323"/>
                    </a:lnTo>
                    <a:lnTo>
                      <a:pt x="1" y="357"/>
                    </a:lnTo>
                    <a:lnTo>
                      <a:pt x="6" y="388"/>
                    </a:lnTo>
                    <a:lnTo>
                      <a:pt x="15" y="420"/>
                    </a:lnTo>
                    <a:lnTo>
                      <a:pt x="26" y="450"/>
                    </a:lnTo>
                    <a:lnTo>
                      <a:pt x="39" y="479"/>
                    </a:lnTo>
                    <a:lnTo>
                      <a:pt x="54" y="505"/>
                    </a:lnTo>
                    <a:lnTo>
                      <a:pt x="72" y="530"/>
                    </a:lnTo>
                    <a:lnTo>
                      <a:pt x="94" y="553"/>
                    </a:lnTo>
                    <a:lnTo>
                      <a:pt x="116" y="574"/>
                    </a:lnTo>
                    <a:lnTo>
                      <a:pt x="140" y="592"/>
                    </a:lnTo>
                    <a:lnTo>
                      <a:pt x="166" y="609"/>
                    </a:lnTo>
                    <a:lnTo>
                      <a:pt x="195" y="623"/>
                    </a:lnTo>
                    <a:lnTo>
                      <a:pt x="224" y="633"/>
                    </a:lnTo>
                    <a:lnTo>
                      <a:pt x="254" y="642"/>
                    </a:lnTo>
                    <a:lnTo>
                      <a:pt x="286" y="647"/>
                    </a:lnTo>
                    <a:lnTo>
                      <a:pt x="317" y="648"/>
                    </a:lnTo>
                    <a:lnTo>
                      <a:pt x="349" y="647"/>
                    </a:lnTo>
                    <a:lnTo>
                      <a:pt x="381" y="642"/>
                    </a:lnTo>
                    <a:lnTo>
                      <a:pt x="411" y="633"/>
                    </a:lnTo>
                    <a:lnTo>
                      <a:pt x="441" y="623"/>
                    </a:lnTo>
                    <a:lnTo>
                      <a:pt x="468" y="609"/>
                    </a:lnTo>
                    <a:lnTo>
                      <a:pt x="494" y="592"/>
                    </a:lnTo>
                    <a:lnTo>
                      <a:pt x="520" y="574"/>
                    </a:lnTo>
                    <a:lnTo>
                      <a:pt x="543" y="553"/>
                    </a:lnTo>
                    <a:lnTo>
                      <a:pt x="562" y="530"/>
                    </a:lnTo>
                    <a:lnTo>
                      <a:pt x="580" y="505"/>
                    </a:lnTo>
                    <a:lnTo>
                      <a:pt x="597" y="479"/>
                    </a:lnTo>
                    <a:lnTo>
                      <a:pt x="611" y="450"/>
                    </a:lnTo>
                    <a:lnTo>
                      <a:pt x="621" y="420"/>
                    </a:lnTo>
                    <a:lnTo>
                      <a:pt x="629" y="388"/>
                    </a:lnTo>
                    <a:lnTo>
                      <a:pt x="633" y="357"/>
                    </a:lnTo>
                    <a:lnTo>
                      <a:pt x="635" y="323"/>
                    </a:lnTo>
                    <a:lnTo>
                      <a:pt x="633" y="290"/>
                    </a:lnTo>
                    <a:lnTo>
                      <a:pt x="629" y="258"/>
                    </a:lnTo>
                    <a:lnTo>
                      <a:pt x="621" y="228"/>
                    </a:lnTo>
                    <a:lnTo>
                      <a:pt x="611" y="198"/>
                    </a:lnTo>
                    <a:lnTo>
                      <a:pt x="597" y="171"/>
                    </a:lnTo>
                    <a:lnTo>
                      <a:pt x="580" y="143"/>
                    </a:lnTo>
                    <a:lnTo>
                      <a:pt x="562" y="118"/>
                    </a:lnTo>
                    <a:lnTo>
                      <a:pt x="543" y="95"/>
                    </a:lnTo>
                    <a:lnTo>
                      <a:pt x="520" y="74"/>
                    </a:lnTo>
                    <a:lnTo>
                      <a:pt x="494" y="56"/>
                    </a:lnTo>
                    <a:lnTo>
                      <a:pt x="468" y="39"/>
                    </a:lnTo>
                    <a:lnTo>
                      <a:pt x="441" y="25"/>
                    </a:lnTo>
                    <a:lnTo>
                      <a:pt x="411" y="15"/>
                    </a:lnTo>
                    <a:lnTo>
                      <a:pt x="381" y="6"/>
                    </a:lnTo>
                    <a:lnTo>
                      <a:pt x="349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8" name="Freeform 35"/>
              <p:cNvSpPr>
                <a:spLocks/>
              </p:cNvSpPr>
              <p:nvPr/>
            </p:nvSpPr>
            <p:spPr bwMode="auto">
              <a:xfrm>
                <a:off x="-335757" y="4183063"/>
                <a:ext cx="635000" cy="647700"/>
              </a:xfrm>
              <a:custGeom>
                <a:avLst/>
                <a:gdLst/>
                <a:ahLst/>
                <a:cxnLst>
                  <a:cxn ang="0">
                    <a:pos x="199" y="0"/>
                  </a:cxn>
                  <a:cxn ang="0">
                    <a:pos x="158" y="5"/>
                  </a:cxn>
                  <a:cxn ang="0">
                    <a:pos x="122" y="17"/>
                  </a:cxn>
                  <a:cxn ang="0">
                    <a:pos x="87" y="35"/>
                  </a:cxn>
                  <a:cxn ang="0">
                    <a:pos x="59" y="61"/>
                  </a:cxn>
                  <a:cxn ang="0">
                    <a:pos x="34" y="91"/>
                  </a:cxn>
                  <a:cxn ang="0">
                    <a:pos x="15" y="126"/>
                  </a:cxn>
                  <a:cxn ang="0">
                    <a:pos x="4" y="165"/>
                  </a:cxn>
                  <a:cxn ang="0">
                    <a:pos x="0" y="206"/>
                  </a:cxn>
                  <a:cxn ang="0">
                    <a:pos x="4" y="247"/>
                  </a:cxn>
                  <a:cxn ang="0">
                    <a:pos x="15" y="284"/>
                  </a:cxn>
                  <a:cxn ang="0">
                    <a:pos x="34" y="318"/>
                  </a:cxn>
                  <a:cxn ang="0">
                    <a:pos x="59" y="348"/>
                  </a:cxn>
                  <a:cxn ang="0">
                    <a:pos x="87" y="373"/>
                  </a:cxn>
                  <a:cxn ang="0">
                    <a:pos x="122" y="392"/>
                  </a:cxn>
                  <a:cxn ang="0">
                    <a:pos x="158" y="404"/>
                  </a:cxn>
                  <a:cxn ang="0">
                    <a:pos x="199" y="408"/>
                  </a:cxn>
                  <a:cxn ang="0">
                    <a:pos x="240" y="404"/>
                  </a:cxn>
                  <a:cxn ang="0">
                    <a:pos x="278" y="392"/>
                  </a:cxn>
                  <a:cxn ang="0">
                    <a:pos x="311" y="373"/>
                  </a:cxn>
                  <a:cxn ang="0">
                    <a:pos x="341" y="348"/>
                  </a:cxn>
                  <a:cxn ang="0">
                    <a:pos x="365" y="318"/>
                  </a:cxn>
                  <a:cxn ang="0">
                    <a:pos x="384" y="284"/>
                  </a:cxn>
                  <a:cxn ang="0">
                    <a:pos x="396" y="247"/>
                  </a:cxn>
                  <a:cxn ang="0">
                    <a:pos x="400" y="206"/>
                  </a:cxn>
                  <a:cxn ang="0">
                    <a:pos x="396" y="165"/>
                  </a:cxn>
                  <a:cxn ang="0">
                    <a:pos x="384" y="126"/>
                  </a:cxn>
                  <a:cxn ang="0">
                    <a:pos x="365" y="91"/>
                  </a:cxn>
                  <a:cxn ang="0">
                    <a:pos x="341" y="61"/>
                  </a:cxn>
                  <a:cxn ang="0">
                    <a:pos x="311" y="35"/>
                  </a:cxn>
                  <a:cxn ang="0">
                    <a:pos x="278" y="17"/>
                  </a:cxn>
                  <a:cxn ang="0">
                    <a:pos x="240" y="5"/>
                  </a:cxn>
                  <a:cxn ang="0">
                    <a:pos x="199" y="0"/>
                  </a:cxn>
                </a:cxnLst>
                <a:rect l="0" t="0" r="r" b="b"/>
                <a:pathLst>
                  <a:path w="400" h="408">
                    <a:moveTo>
                      <a:pt x="199" y="0"/>
                    </a:moveTo>
                    <a:lnTo>
                      <a:pt x="158" y="5"/>
                    </a:lnTo>
                    <a:lnTo>
                      <a:pt x="122" y="17"/>
                    </a:lnTo>
                    <a:lnTo>
                      <a:pt x="87" y="35"/>
                    </a:lnTo>
                    <a:lnTo>
                      <a:pt x="59" y="61"/>
                    </a:lnTo>
                    <a:lnTo>
                      <a:pt x="34" y="91"/>
                    </a:lnTo>
                    <a:lnTo>
                      <a:pt x="15" y="126"/>
                    </a:lnTo>
                    <a:lnTo>
                      <a:pt x="4" y="165"/>
                    </a:lnTo>
                    <a:lnTo>
                      <a:pt x="0" y="206"/>
                    </a:lnTo>
                    <a:lnTo>
                      <a:pt x="4" y="247"/>
                    </a:lnTo>
                    <a:lnTo>
                      <a:pt x="15" y="284"/>
                    </a:lnTo>
                    <a:lnTo>
                      <a:pt x="34" y="318"/>
                    </a:lnTo>
                    <a:lnTo>
                      <a:pt x="59" y="348"/>
                    </a:lnTo>
                    <a:lnTo>
                      <a:pt x="87" y="373"/>
                    </a:lnTo>
                    <a:lnTo>
                      <a:pt x="122" y="392"/>
                    </a:lnTo>
                    <a:lnTo>
                      <a:pt x="158" y="404"/>
                    </a:lnTo>
                    <a:lnTo>
                      <a:pt x="199" y="408"/>
                    </a:lnTo>
                    <a:lnTo>
                      <a:pt x="240" y="404"/>
                    </a:lnTo>
                    <a:lnTo>
                      <a:pt x="278" y="392"/>
                    </a:lnTo>
                    <a:lnTo>
                      <a:pt x="311" y="373"/>
                    </a:lnTo>
                    <a:lnTo>
                      <a:pt x="341" y="348"/>
                    </a:lnTo>
                    <a:lnTo>
                      <a:pt x="365" y="318"/>
                    </a:lnTo>
                    <a:lnTo>
                      <a:pt x="384" y="284"/>
                    </a:lnTo>
                    <a:lnTo>
                      <a:pt x="396" y="247"/>
                    </a:lnTo>
                    <a:lnTo>
                      <a:pt x="400" y="206"/>
                    </a:lnTo>
                    <a:lnTo>
                      <a:pt x="396" y="165"/>
                    </a:lnTo>
                    <a:lnTo>
                      <a:pt x="384" y="126"/>
                    </a:lnTo>
                    <a:lnTo>
                      <a:pt x="365" y="91"/>
                    </a:lnTo>
                    <a:lnTo>
                      <a:pt x="341" y="61"/>
                    </a:lnTo>
                    <a:lnTo>
                      <a:pt x="311" y="35"/>
                    </a:lnTo>
                    <a:lnTo>
                      <a:pt x="278" y="17"/>
                    </a:lnTo>
                    <a:lnTo>
                      <a:pt x="240" y="5"/>
                    </a:lnTo>
                    <a:lnTo>
                      <a:pt x="199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9" name="Freeform 37"/>
              <p:cNvSpPr>
                <a:spLocks/>
              </p:cNvSpPr>
              <p:nvPr/>
            </p:nvSpPr>
            <p:spPr bwMode="auto">
              <a:xfrm>
                <a:off x="-242094" y="4275138"/>
                <a:ext cx="450850" cy="460375"/>
              </a:xfrm>
              <a:custGeom>
                <a:avLst/>
                <a:gdLst/>
                <a:ahLst/>
                <a:cxnLst>
                  <a:cxn ang="0">
                    <a:pos x="142" y="0"/>
                  </a:cxn>
                  <a:cxn ang="0">
                    <a:pos x="113" y="3"/>
                  </a:cxn>
                  <a:cxn ang="0">
                    <a:pos x="86" y="12"/>
                  </a:cxn>
                  <a:cxn ang="0">
                    <a:pos x="62" y="25"/>
                  </a:cxn>
                  <a:cxn ang="0">
                    <a:pos x="42" y="43"/>
                  </a:cxn>
                  <a:cxn ang="0">
                    <a:pos x="24" y="65"/>
                  </a:cxn>
                  <a:cxn ang="0">
                    <a:pos x="10" y="89"/>
                  </a:cxn>
                  <a:cxn ang="0">
                    <a:pos x="3" y="117"/>
                  </a:cxn>
                  <a:cxn ang="0">
                    <a:pos x="0" y="146"/>
                  </a:cxn>
                  <a:cxn ang="0">
                    <a:pos x="3" y="175"/>
                  </a:cxn>
                  <a:cxn ang="0">
                    <a:pos x="10" y="202"/>
                  </a:cxn>
                  <a:cxn ang="0">
                    <a:pos x="24" y="226"/>
                  </a:cxn>
                  <a:cxn ang="0">
                    <a:pos x="42" y="247"/>
                  </a:cxn>
                  <a:cxn ang="0">
                    <a:pos x="62" y="266"/>
                  </a:cxn>
                  <a:cxn ang="0">
                    <a:pos x="86" y="278"/>
                  </a:cxn>
                  <a:cxn ang="0">
                    <a:pos x="113" y="287"/>
                  </a:cxn>
                  <a:cxn ang="0">
                    <a:pos x="142" y="290"/>
                  </a:cxn>
                  <a:cxn ang="0">
                    <a:pos x="170" y="287"/>
                  </a:cxn>
                  <a:cxn ang="0">
                    <a:pos x="198" y="278"/>
                  </a:cxn>
                  <a:cxn ang="0">
                    <a:pos x="222" y="266"/>
                  </a:cxn>
                  <a:cxn ang="0">
                    <a:pos x="243" y="247"/>
                  </a:cxn>
                  <a:cxn ang="0">
                    <a:pos x="260" y="226"/>
                  </a:cxn>
                  <a:cxn ang="0">
                    <a:pos x="273" y="202"/>
                  </a:cxn>
                  <a:cxn ang="0">
                    <a:pos x="281" y="175"/>
                  </a:cxn>
                  <a:cxn ang="0">
                    <a:pos x="284" y="146"/>
                  </a:cxn>
                  <a:cxn ang="0">
                    <a:pos x="281" y="117"/>
                  </a:cxn>
                  <a:cxn ang="0">
                    <a:pos x="273" y="89"/>
                  </a:cxn>
                  <a:cxn ang="0">
                    <a:pos x="260" y="65"/>
                  </a:cxn>
                  <a:cxn ang="0">
                    <a:pos x="243" y="43"/>
                  </a:cxn>
                  <a:cxn ang="0">
                    <a:pos x="222" y="25"/>
                  </a:cxn>
                  <a:cxn ang="0">
                    <a:pos x="198" y="12"/>
                  </a:cxn>
                  <a:cxn ang="0">
                    <a:pos x="170" y="3"/>
                  </a:cxn>
                  <a:cxn ang="0">
                    <a:pos x="142" y="0"/>
                  </a:cxn>
                </a:cxnLst>
                <a:rect l="0" t="0" r="r" b="b"/>
                <a:pathLst>
                  <a:path w="284" h="290">
                    <a:moveTo>
                      <a:pt x="142" y="0"/>
                    </a:moveTo>
                    <a:lnTo>
                      <a:pt x="113" y="3"/>
                    </a:lnTo>
                    <a:lnTo>
                      <a:pt x="86" y="12"/>
                    </a:lnTo>
                    <a:lnTo>
                      <a:pt x="62" y="25"/>
                    </a:lnTo>
                    <a:lnTo>
                      <a:pt x="42" y="43"/>
                    </a:lnTo>
                    <a:lnTo>
                      <a:pt x="24" y="65"/>
                    </a:lnTo>
                    <a:lnTo>
                      <a:pt x="10" y="89"/>
                    </a:lnTo>
                    <a:lnTo>
                      <a:pt x="3" y="117"/>
                    </a:lnTo>
                    <a:lnTo>
                      <a:pt x="0" y="146"/>
                    </a:lnTo>
                    <a:lnTo>
                      <a:pt x="3" y="175"/>
                    </a:lnTo>
                    <a:lnTo>
                      <a:pt x="10" y="202"/>
                    </a:lnTo>
                    <a:lnTo>
                      <a:pt x="24" y="226"/>
                    </a:lnTo>
                    <a:lnTo>
                      <a:pt x="42" y="247"/>
                    </a:lnTo>
                    <a:lnTo>
                      <a:pt x="62" y="266"/>
                    </a:lnTo>
                    <a:lnTo>
                      <a:pt x="86" y="278"/>
                    </a:lnTo>
                    <a:lnTo>
                      <a:pt x="113" y="287"/>
                    </a:lnTo>
                    <a:lnTo>
                      <a:pt x="142" y="290"/>
                    </a:lnTo>
                    <a:lnTo>
                      <a:pt x="170" y="287"/>
                    </a:lnTo>
                    <a:lnTo>
                      <a:pt x="198" y="278"/>
                    </a:lnTo>
                    <a:lnTo>
                      <a:pt x="222" y="266"/>
                    </a:lnTo>
                    <a:lnTo>
                      <a:pt x="243" y="247"/>
                    </a:lnTo>
                    <a:lnTo>
                      <a:pt x="260" y="226"/>
                    </a:lnTo>
                    <a:lnTo>
                      <a:pt x="273" y="202"/>
                    </a:lnTo>
                    <a:lnTo>
                      <a:pt x="281" y="175"/>
                    </a:lnTo>
                    <a:lnTo>
                      <a:pt x="284" y="146"/>
                    </a:lnTo>
                    <a:lnTo>
                      <a:pt x="281" y="117"/>
                    </a:lnTo>
                    <a:lnTo>
                      <a:pt x="273" y="89"/>
                    </a:lnTo>
                    <a:lnTo>
                      <a:pt x="260" y="65"/>
                    </a:lnTo>
                    <a:lnTo>
                      <a:pt x="243" y="43"/>
                    </a:lnTo>
                    <a:lnTo>
                      <a:pt x="222" y="25"/>
                    </a:lnTo>
                    <a:lnTo>
                      <a:pt x="198" y="12"/>
                    </a:lnTo>
                    <a:lnTo>
                      <a:pt x="170" y="3"/>
                    </a:lnTo>
                    <a:lnTo>
                      <a:pt x="142" y="0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</p:grpSp>
      <p:sp>
        <p:nvSpPr>
          <p:cNvPr id="40965" name="矩形 7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uppe 147"/>
          <p:cNvGrpSpPr>
            <a:grpSpLocks/>
          </p:cNvGrpSpPr>
          <p:nvPr/>
        </p:nvGrpSpPr>
        <p:grpSpPr bwMode="auto">
          <a:xfrm>
            <a:off x="395288" y="476250"/>
            <a:ext cx="4321175" cy="4465638"/>
            <a:chOff x="1109664" y="1434679"/>
            <a:chExt cx="1601486" cy="1575221"/>
          </a:xfrm>
        </p:grpSpPr>
        <p:grpSp>
          <p:nvGrpSpPr>
            <p:cNvPr id="41995" name="Group 5"/>
            <p:cNvGrpSpPr>
              <a:grpSpLocks noChangeAspect="1"/>
            </p:cNvGrpSpPr>
            <p:nvPr/>
          </p:nvGrpSpPr>
          <p:grpSpPr bwMode="auto">
            <a:xfrm>
              <a:off x="1109664" y="1434679"/>
              <a:ext cx="1601486" cy="1575221"/>
              <a:chOff x="441" y="-239"/>
              <a:chExt cx="4878" cy="4798"/>
            </a:xfrm>
          </p:grpSpPr>
          <p:sp>
            <p:nvSpPr>
              <p:cNvPr id="41999" name="AutoShape 4"/>
              <p:cNvSpPr>
                <a:spLocks noChangeAspect="1" noChangeArrowheads="1" noTextEdit="1"/>
              </p:cNvSpPr>
              <p:nvPr/>
            </p:nvSpPr>
            <p:spPr bwMode="auto">
              <a:xfrm>
                <a:off x="441" y="-239"/>
                <a:ext cx="4878" cy="479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0" name="Freeform 6"/>
              <p:cNvSpPr>
                <a:spLocks/>
              </p:cNvSpPr>
              <p:nvPr/>
            </p:nvSpPr>
            <p:spPr bwMode="auto">
              <a:xfrm>
                <a:off x="1973" y="1657"/>
                <a:ext cx="58" cy="6"/>
              </a:xfrm>
              <a:custGeom>
                <a:avLst/>
                <a:gdLst>
                  <a:gd name="T0" fmla="*/ 0 w 58"/>
                  <a:gd name="T1" fmla="*/ 6 h 6"/>
                  <a:gd name="T2" fmla="*/ 58 w 58"/>
                  <a:gd name="T3" fmla="*/ 6 h 6"/>
                  <a:gd name="T4" fmla="*/ 12 w 58"/>
                  <a:gd name="T5" fmla="*/ 0 h 6"/>
                  <a:gd name="T6" fmla="*/ 0 w 58"/>
                  <a:gd name="T7" fmla="*/ 6 h 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58"/>
                  <a:gd name="T13" fmla="*/ 0 h 6"/>
                  <a:gd name="T14" fmla="*/ 58 w 58"/>
                  <a:gd name="T15" fmla="*/ 6 h 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58" h="6">
                    <a:moveTo>
                      <a:pt x="0" y="6"/>
                    </a:moveTo>
                    <a:lnTo>
                      <a:pt x="58" y="6"/>
                    </a:lnTo>
                    <a:lnTo>
                      <a:pt x="1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1" name="Freeform 7"/>
              <p:cNvSpPr>
                <a:spLocks/>
              </p:cNvSpPr>
              <p:nvPr/>
            </p:nvSpPr>
            <p:spPr bwMode="auto">
              <a:xfrm>
                <a:off x="2453" y="1169"/>
                <a:ext cx="1" cy="1"/>
              </a:xfrm>
              <a:custGeom>
                <a:avLst/>
                <a:gdLst>
                  <a:gd name="T0" fmla="*/ 0 w 1"/>
                  <a:gd name="T1" fmla="*/ 0 h 1"/>
                  <a:gd name="T2" fmla="*/ 0 w 1"/>
                  <a:gd name="T3" fmla="*/ 0 h 1"/>
                  <a:gd name="T4" fmla="*/ 0 w 1"/>
                  <a:gd name="T5" fmla="*/ 0 h 1"/>
                  <a:gd name="T6" fmla="*/ 0 w 1"/>
                  <a:gd name="T7" fmla="*/ 0 h 1"/>
                  <a:gd name="T8" fmla="*/ 0 w 1"/>
                  <a:gd name="T9" fmla="*/ 0 h 1"/>
                  <a:gd name="T10" fmla="*/ 0 w 1"/>
                  <a:gd name="T11" fmla="*/ 0 h 1"/>
                  <a:gd name="T12" fmla="*/ 0 w 1"/>
                  <a:gd name="T13" fmla="*/ 0 h 1"/>
                  <a:gd name="T14" fmla="*/ 0 w 1"/>
                  <a:gd name="T15" fmla="*/ 0 h 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"/>
                  <a:gd name="T25" fmla="*/ 0 h 1"/>
                  <a:gd name="T26" fmla="*/ 1 w 1"/>
                  <a:gd name="T27" fmla="*/ 1 h 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" h="1">
                    <a:moveTo>
                      <a:pt x="0" y="0"/>
                    </a:move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2" name="Freeform 8"/>
              <p:cNvSpPr>
                <a:spLocks/>
              </p:cNvSpPr>
              <p:nvPr/>
            </p:nvSpPr>
            <p:spPr bwMode="auto">
              <a:xfrm>
                <a:off x="2439" y="1181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8 w 8"/>
                  <a:gd name="T3" fmla="*/ 0 h 14"/>
                  <a:gd name="T4" fmla="*/ 6 w 8"/>
                  <a:gd name="T5" fmla="*/ 0 h 14"/>
                  <a:gd name="T6" fmla="*/ 6 w 8"/>
                  <a:gd name="T7" fmla="*/ 0 h 14"/>
                  <a:gd name="T8" fmla="*/ 2 w 8"/>
                  <a:gd name="T9" fmla="*/ 8 h 14"/>
                  <a:gd name="T10" fmla="*/ 0 w 8"/>
                  <a:gd name="T11" fmla="*/ 14 h 14"/>
                  <a:gd name="T12" fmla="*/ 8 w 8"/>
                  <a:gd name="T13" fmla="*/ 0 h 1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"/>
                  <a:gd name="T22" fmla="*/ 0 h 14"/>
                  <a:gd name="T23" fmla="*/ 8 w 8"/>
                  <a:gd name="T24" fmla="*/ 14 h 1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" h="1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8"/>
                    </a:lnTo>
                    <a:lnTo>
                      <a:pt x="0" y="14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3" name="Freeform 9"/>
              <p:cNvSpPr>
                <a:spLocks/>
              </p:cNvSpPr>
              <p:nvPr/>
            </p:nvSpPr>
            <p:spPr bwMode="auto">
              <a:xfrm>
                <a:off x="2439" y="1181"/>
                <a:ext cx="8" cy="14"/>
              </a:xfrm>
              <a:custGeom>
                <a:avLst/>
                <a:gdLst>
                  <a:gd name="T0" fmla="*/ 8 w 8"/>
                  <a:gd name="T1" fmla="*/ 0 h 14"/>
                  <a:gd name="T2" fmla="*/ 8 w 8"/>
                  <a:gd name="T3" fmla="*/ 0 h 14"/>
                  <a:gd name="T4" fmla="*/ 6 w 8"/>
                  <a:gd name="T5" fmla="*/ 0 h 14"/>
                  <a:gd name="T6" fmla="*/ 6 w 8"/>
                  <a:gd name="T7" fmla="*/ 0 h 14"/>
                  <a:gd name="T8" fmla="*/ 2 w 8"/>
                  <a:gd name="T9" fmla="*/ 8 h 14"/>
                  <a:gd name="T10" fmla="*/ 0 w 8"/>
                  <a:gd name="T11" fmla="*/ 14 h 1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8"/>
                  <a:gd name="T19" fmla="*/ 0 h 14"/>
                  <a:gd name="T20" fmla="*/ 8 w 8"/>
                  <a:gd name="T21" fmla="*/ 14 h 1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8" h="14">
                    <a:moveTo>
                      <a:pt x="8" y="0"/>
                    </a:moveTo>
                    <a:lnTo>
                      <a:pt x="8" y="0"/>
                    </a:lnTo>
                    <a:lnTo>
                      <a:pt x="6" y="0"/>
                    </a:lnTo>
                    <a:lnTo>
                      <a:pt x="2" y="8"/>
                    </a:lnTo>
                    <a:lnTo>
                      <a:pt x="0" y="14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4" name="Freeform 10"/>
              <p:cNvSpPr>
                <a:spLocks/>
              </p:cNvSpPr>
              <p:nvPr/>
            </p:nvSpPr>
            <p:spPr bwMode="auto">
              <a:xfrm>
                <a:off x="2541" y="131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w 2"/>
                  <a:gd name="T7" fmla="*/ 2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"/>
                  <a:gd name="T13" fmla="*/ 0 h 2"/>
                  <a:gd name="T14" fmla="*/ 2 w 2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5" name="Freeform 11"/>
              <p:cNvSpPr>
                <a:spLocks/>
              </p:cNvSpPr>
              <p:nvPr/>
            </p:nvSpPr>
            <p:spPr bwMode="auto">
              <a:xfrm>
                <a:off x="2541" y="1311"/>
                <a:ext cx="2" cy="2"/>
              </a:xfrm>
              <a:custGeom>
                <a:avLst/>
                <a:gdLst>
                  <a:gd name="T0" fmla="*/ 0 w 2"/>
                  <a:gd name="T1" fmla="*/ 2 h 2"/>
                  <a:gd name="T2" fmla="*/ 0 w 2"/>
                  <a:gd name="T3" fmla="*/ 2 h 2"/>
                  <a:gd name="T4" fmla="*/ 2 w 2"/>
                  <a:gd name="T5" fmla="*/ 0 h 2"/>
                  <a:gd name="T6" fmla="*/ 0 60000 65536"/>
                  <a:gd name="T7" fmla="*/ 0 60000 65536"/>
                  <a:gd name="T8" fmla="*/ 0 60000 65536"/>
                  <a:gd name="T9" fmla="*/ 0 w 2"/>
                  <a:gd name="T10" fmla="*/ 0 h 2"/>
                  <a:gd name="T11" fmla="*/ 2 w 2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" h="2">
                    <a:moveTo>
                      <a:pt x="0" y="2"/>
                    </a:moveTo>
                    <a:lnTo>
                      <a:pt x="0" y="2"/>
                    </a:lnTo>
                    <a:lnTo>
                      <a:pt x="2" y="0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6" name="Freeform 12"/>
              <p:cNvSpPr>
                <a:spLocks/>
              </p:cNvSpPr>
              <p:nvPr/>
            </p:nvSpPr>
            <p:spPr bwMode="auto">
              <a:xfrm>
                <a:off x="2591" y="1289"/>
                <a:ext cx="14" cy="2"/>
              </a:xfrm>
              <a:custGeom>
                <a:avLst/>
                <a:gdLst>
                  <a:gd name="T0" fmla="*/ 14 w 14"/>
                  <a:gd name="T1" fmla="*/ 0 h 2"/>
                  <a:gd name="T2" fmla="*/ 14 w 14"/>
                  <a:gd name="T3" fmla="*/ 0 h 2"/>
                  <a:gd name="T4" fmla="*/ 0 w 14"/>
                  <a:gd name="T5" fmla="*/ 2 h 2"/>
                  <a:gd name="T6" fmla="*/ 14 w 14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4"/>
                  <a:gd name="T13" fmla="*/ 0 h 2"/>
                  <a:gd name="T14" fmla="*/ 14 w 14"/>
                  <a:gd name="T15" fmla="*/ 2 h 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4" h="2">
                    <a:moveTo>
                      <a:pt x="14" y="0"/>
                    </a:moveTo>
                    <a:lnTo>
                      <a:pt x="14" y="0"/>
                    </a:lnTo>
                    <a:lnTo>
                      <a:pt x="0" y="2"/>
                    </a:lnTo>
                    <a:lnTo>
                      <a:pt x="14" y="0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7" name="Freeform 13"/>
              <p:cNvSpPr>
                <a:spLocks/>
              </p:cNvSpPr>
              <p:nvPr/>
            </p:nvSpPr>
            <p:spPr bwMode="auto">
              <a:xfrm>
                <a:off x="2591" y="1289"/>
                <a:ext cx="14" cy="2"/>
              </a:xfrm>
              <a:custGeom>
                <a:avLst/>
                <a:gdLst>
                  <a:gd name="T0" fmla="*/ 14 w 14"/>
                  <a:gd name="T1" fmla="*/ 0 h 2"/>
                  <a:gd name="T2" fmla="*/ 14 w 14"/>
                  <a:gd name="T3" fmla="*/ 0 h 2"/>
                  <a:gd name="T4" fmla="*/ 0 w 14"/>
                  <a:gd name="T5" fmla="*/ 2 h 2"/>
                  <a:gd name="T6" fmla="*/ 0 60000 65536"/>
                  <a:gd name="T7" fmla="*/ 0 60000 65536"/>
                  <a:gd name="T8" fmla="*/ 0 60000 65536"/>
                  <a:gd name="T9" fmla="*/ 0 w 14"/>
                  <a:gd name="T10" fmla="*/ 0 h 2"/>
                  <a:gd name="T11" fmla="*/ 14 w 14"/>
                  <a:gd name="T12" fmla="*/ 2 h 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4" h="2">
                    <a:moveTo>
                      <a:pt x="14" y="0"/>
                    </a:moveTo>
                    <a:lnTo>
                      <a:pt x="14" y="0"/>
                    </a:lnTo>
                    <a:lnTo>
                      <a:pt x="0" y="2"/>
                    </a:lnTo>
                  </a:path>
                </a:pathLst>
              </a:custGeom>
              <a:no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8" name="Freeform 14"/>
              <p:cNvSpPr>
                <a:spLocks/>
              </p:cNvSpPr>
              <p:nvPr/>
            </p:nvSpPr>
            <p:spPr bwMode="auto">
              <a:xfrm>
                <a:off x="2273" y="1179"/>
                <a:ext cx="236" cy="340"/>
              </a:xfrm>
              <a:custGeom>
                <a:avLst/>
                <a:gdLst>
                  <a:gd name="T0" fmla="*/ 54 w 236"/>
                  <a:gd name="T1" fmla="*/ 330 h 340"/>
                  <a:gd name="T2" fmla="*/ 54 w 236"/>
                  <a:gd name="T3" fmla="*/ 330 h 340"/>
                  <a:gd name="T4" fmla="*/ 52 w 236"/>
                  <a:gd name="T5" fmla="*/ 334 h 340"/>
                  <a:gd name="T6" fmla="*/ 48 w 236"/>
                  <a:gd name="T7" fmla="*/ 336 h 340"/>
                  <a:gd name="T8" fmla="*/ 38 w 236"/>
                  <a:gd name="T9" fmla="*/ 340 h 340"/>
                  <a:gd name="T10" fmla="*/ 28 w 236"/>
                  <a:gd name="T11" fmla="*/ 338 h 340"/>
                  <a:gd name="T12" fmla="*/ 16 w 236"/>
                  <a:gd name="T13" fmla="*/ 334 h 340"/>
                  <a:gd name="T14" fmla="*/ 16 w 236"/>
                  <a:gd name="T15" fmla="*/ 334 h 340"/>
                  <a:gd name="T16" fmla="*/ 16 w 236"/>
                  <a:gd name="T17" fmla="*/ 334 h 340"/>
                  <a:gd name="T18" fmla="*/ 8 w 236"/>
                  <a:gd name="T19" fmla="*/ 326 h 340"/>
                  <a:gd name="T20" fmla="*/ 2 w 236"/>
                  <a:gd name="T21" fmla="*/ 316 h 340"/>
                  <a:gd name="T22" fmla="*/ 0 w 236"/>
                  <a:gd name="T23" fmla="*/ 306 h 340"/>
                  <a:gd name="T24" fmla="*/ 0 w 236"/>
                  <a:gd name="T25" fmla="*/ 302 h 340"/>
                  <a:gd name="T26" fmla="*/ 2 w 236"/>
                  <a:gd name="T27" fmla="*/ 298 h 340"/>
                  <a:gd name="T28" fmla="*/ 180 w 236"/>
                  <a:gd name="T29" fmla="*/ 8 h 340"/>
                  <a:gd name="T30" fmla="*/ 180 w 236"/>
                  <a:gd name="T31" fmla="*/ 8 h 340"/>
                  <a:gd name="T32" fmla="*/ 184 w 236"/>
                  <a:gd name="T33" fmla="*/ 4 h 340"/>
                  <a:gd name="T34" fmla="*/ 188 w 236"/>
                  <a:gd name="T35" fmla="*/ 2 h 340"/>
                  <a:gd name="T36" fmla="*/ 196 w 236"/>
                  <a:gd name="T37" fmla="*/ 0 h 340"/>
                  <a:gd name="T38" fmla="*/ 208 w 236"/>
                  <a:gd name="T39" fmla="*/ 0 h 340"/>
                  <a:gd name="T40" fmla="*/ 218 w 236"/>
                  <a:gd name="T41" fmla="*/ 4 h 340"/>
                  <a:gd name="T42" fmla="*/ 218 w 236"/>
                  <a:gd name="T43" fmla="*/ 4 h 340"/>
                  <a:gd name="T44" fmla="*/ 218 w 236"/>
                  <a:gd name="T45" fmla="*/ 4 h 340"/>
                  <a:gd name="T46" fmla="*/ 228 w 236"/>
                  <a:gd name="T47" fmla="*/ 12 h 340"/>
                  <a:gd name="T48" fmla="*/ 234 w 236"/>
                  <a:gd name="T49" fmla="*/ 22 h 340"/>
                  <a:gd name="T50" fmla="*/ 236 w 236"/>
                  <a:gd name="T51" fmla="*/ 32 h 340"/>
                  <a:gd name="T52" fmla="*/ 236 w 236"/>
                  <a:gd name="T53" fmla="*/ 36 h 340"/>
                  <a:gd name="T54" fmla="*/ 234 w 236"/>
                  <a:gd name="T55" fmla="*/ 40 h 340"/>
                  <a:gd name="T56" fmla="*/ 54 w 236"/>
                  <a:gd name="T57" fmla="*/ 330 h 3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6"/>
                  <a:gd name="T88" fmla="*/ 0 h 340"/>
                  <a:gd name="T89" fmla="*/ 236 w 236"/>
                  <a:gd name="T90" fmla="*/ 340 h 34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6" h="340">
                    <a:moveTo>
                      <a:pt x="54" y="330"/>
                    </a:moveTo>
                    <a:lnTo>
                      <a:pt x="54" y="330"/>
                    </a:lnTo>
                    <a:lnTo>
                      <a:pt x="52" y="334"/>
                    </a:lnTo>
                    <a:lnTo>
                      <a:pt x="48" y="336"/>
                    </a:lnTo>
                    <a:lnTo>
                      <a:pt x="38" y="340"/>
                    </a:lnTo>
                    <a:lnTo>
                      <a:pt x="28" y="338"/>
                    </a:lnTo>
                    <a:lnTo>
                      <a:pt x="16" y="334"/>
                    </a:lnTo>
                    <a:lnTo>
                      <a:pt x="8" y="326"/>
                    </a:lnTo>
                    <a:lnTo>
                      <a:pt x="2" y="316"/>
                    </a:lnTo>
                    <a:lnTo>
                      <a:pt x="0" y="306"/>
                    </a:lnTo>
                    <a:lnTo>
                      <a:pt x="0" y="302"/>
                    </a:lnTo>
                    <a:lnTo>
                      <a:pt x="2" y="298"/>
                    </a:lnTo>
                    <a:lnTo>
                      <a:pt x="180" y="8"/>
                    </a:lnTo>
                    <a:lnTo>
                      <a:pt x="184" y="4"/>
                    </a:lnTo>
                    <a:lnTo>
                      <a:pt x="188" y="2"/>
                    </a:lnTo>
                    <a:lnTo>
                      <a:pt x="196" y="0"/>
                    </a:lnTo>
                    <a:lnTo>
                      <a:pt x="208" y="0"/>
                    </a:lnTo>
                    <a:lnTo>
                      <a:pt x="218" y="4"/>
                    </a:lnTo>
                    <a:lnTo>
                      <a:pt x="228" y="12"/>
                    </a:lnTo>
                    <a:lnTo>
                      <a:pt x="234" y="22"/>
                    </a:lnTo>
                    <a:lnTo>
                      <a:pt x="236" y="32"/>
                    </a:lnTo>
                    <a:lnTo>
                      <a:pt x="236" y="36"/>
                    </a:lnTo>
                    <a:lnTo>
                      <a:pt x="234" y="40"/>
                    </a:lnTo>
                    <a:lnTo>
                      <a:pt x="54" y="330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09" name="Freeform 15"/>
              <p:cNvSpPr>
                <a:spLocks noEditPoints="1"/>
              </p:cNvSpPr>
              <p:nvPr/>
            </p:nvSpPr>
            <p:spPr bwMode="auto">
              <a:xfrm>
                <a:off x="1003" y="365"/>
                <a:ext cx="1716" cy="2422"/>
              </a:xfrm>
              <a:custGeom>
                <a:avLst/>
                <a:gdLst>
                  <a:gd name="T0" fmla="*/ 1608 w 1716"/>
                  <a:gd name="T1" fmla="*/ 2274 h 2422"/>
                  <a:gd name="T2" fmla="*/ 1554 w 1716"/>
                  <a:gd name="T3" fmla="*/ 2186 h 2422"/>
                  <a:gd name="T4" fmla="*/ 1374 w 1716"/>
                  <a:gd name="T5" fmla="*/ 1822 h 2422"/>
                  <a:gd name="T6" fmla="*/ 1236 w 1716"/>
                  <a:gd name="T7" fmla="*/ 1482 h 2422"/>
                  <a:gd name="T8" fmla="*/ 1170 w 1716"/>
                  <a:gd name="T9" fmla="*/ 1338 h 2422"/>
                  <a:gd name="T10" fmla="*/ 1026 w 1716"/>
                  <a:gd name="T11" fmla="*/ 1298 h 2422"/>
                  <a:gd name="T12" fmla="*/ 826 w 1716"/>
                  <a:gd name="T13" fmla="*/ 1234 h 2422"/>
                  <a:gd name="T14" fmla="*/ 646 w 1716"/>
                  <a:gd name="T15" fmla="*/ 1224 h 2422"/>
                  <a:gd name="T16" fmla="*/ 590 w 1716"/>
                  <a:gd name="T17" fmla="*/ 1122 h 2422"/>
                  <a:gd name="T18" fmla="*/ 568 w 1716"/>
                  <a:gd name="T19" fmla="*/ 1026 h 2422"/>
                  <a:gd name="T20" fmla="*/ 724 w 1716"/>
                  <a:gd name="T21" fmla="*/ 1020 h 2422"/>
                  <a:gd name="T22" fmla="*/ 862 w 1716"/>
                  <a:gd name="T23" fmla="*/ 998 h 2422"/>
                  <a:gd name="T24" fmla="*/ 1274 w 1716"/>
                  <a:gd name="T25" fmla="*/ 1062 h 2422"/>
                  <a:gd name="T26" fmla="*/ 1466 w 1716"/>
                  <a:gd name="T27" fmla="*/ 958 h 2422"/>
                  <a:gd name="T28" fmla="*/ 1550 w 1716"/>
                  <a:gd name="T29" fmla="*/ 968 h 2422"/>
                  <a:gd name="T30" fmla="*/ 1552 w 1716"/>
                  <a:gd name="T31" fmla="*/ 928 h 2422"/>
                  <a:gd name="T32" fmla="*/ 1508 w 1716"/>
                  <a:gd name="T33" fmla="*/ 906 h 2422"/>
                  <a:gd name="T34" fmla="*/ 1416 w 1716"/>
                  <a:gd name="T35" fmla="*/ 906 h 2422"/>
                  <a:gd name="T36" fmla="*/ 1420 w 1716"/>
                  <a:gd name="T37" fmla="*/ 872 h 2422"/>
                  <a:gd name="T38" fmla="*/ 1474 w 1716"/>
                  <a:gd name="T39" fmla="*/ 830 h 2422"/>
                  <a:gd name="T40" fmla="*/ 1532 w 1716"/>
                  <a:gd name="T41" fmla="*/ 818 h 2422"/>
                  <a:gd name="T42" fmla="*/ 1518 w 1716"/>
                  <a:gd name="T43" fmla="*/ 788 h 2422"/>
                  <a:gd name="T44" fmla="*/ 1462 w 1716"/>
                  <a:gd name="T45" fmla="*/ 790 h 2422"/>
                  <a:gd name="T46" fmla="*/ 1378 w 1716"/>
                  <a:gd name="T47" fmla="*/ 814 h 2422"/>
                  <a:gd name="T48" fmla="*/ 1284 w 1716"/>
                  <a:gd name="T49" fmla="*/ 884 h 2422"/>
                  <a:gd name="T50" fmla="*/ 894 w 1716"/>
                  <a:gd name="T51" fmla="*/ 826 h 2422"/>
                  <a:gd name="T52" fmla="*/ 816 w 1716"/>
                  <a:gd name="T53" fmla="*/ 812 h 2422"/>
                  <a:gd name="T54" fmla="*/ 586 w 1716"/>
                  <a:gd name="T55" fmla="*/ 558 h 2422"/>
                  <a:gd name="T56" fmla="*/ 562 w 1716"/>
                  <a:gd name="T57" fmla="*/ 522 h 2422"/>
                  <a:gd name="T58" fmla="*/ 656 w 1716"/>
                  <a:gd name="T59" fmla="*/ 510 h 2422"/>
                  <a:gd name="T60" fmla="*/ 682 w 1716"/>
                  <a:gd name="T61" fmla="*/ 450 h 2422"/>
                  <a:gd name="T62" fmla="*/ 700 w 1716"/>
                  <a:gd name="T63" fmla="*/ 400 h 2422"/>
                  <a:gd name="T64" fmla="*/ 728 w 1716"/>
                  <a:gd name="T65" fmla="*/ 364 h 2422"/>
                  <a:gd name="T66" fmla="*/ 722 w 1716"/>
                  <a:gd name="T67" fmla="*/ 284 h 2422"/>
                  <a:gd name="T68" fmla="*/ 716 w 1716"/>
                  <a:gd name="T69" fmla="*/ 196 h 2422"/>
                  <a:gd name="T70" fmla="*/ 712 w 1716"/>
                  <a:gd name="T71" fmla="*/ 104 h 2422"/>
                  <a:gd name="T72" fmla="*/ 496 w 1716"/>
                  <a:gd name="T73" fmla="*/ 4 h 2422"/>
                  <a:gd name="T74" fmla="*/ 364 w 1716"/>
                  <a:gd name="T75" fmla="*/ 174 h 2422"/>
                  <a:gd name="T76" fmla="*/ 384 w 1716"/>
                  <a:gd name="T77" fmla="*/ 320 h 2422"/>
                  <a:gd name="T78" fmla="*/ 384 w 1716"/>
                  <a:gd name="T79" fmla="*/ 418 h 2422"/>
                  <a:gd name="T80" fmla="*/ 334 w 1716"/>
                  <a:gd name="T81" fmla="*/ 474 h 2422"/>
                  <a:gd name="T82" fmla="*/ 270 w 1716"/>
                  <a:gd name="T83" fmla="*/ 600 h 2422"/>
                  <a:gd name="T84" fmla="*/ 102 w 1716"/>
                  <a:gd name="T85" fmla="*/ 730 h 2422"/>
                  <a:gd name="T86" fmla="*/ 24 w 1716"/>
                  <a:gd name="T87" fmla="*/ 966 h 2422"/>
                  <a:gd name="T88" fmla="*/ 4 w 1716"/>
                  <a:gd name="T89" fmla="*/ 1326 h 2422"/>
                  <a:gd name="T90" fmla="*/ 14 w 1716"/>
                  <a:gd name="T91" fmla="*/ 1536 h 2422"/>
                  <a:gd name="T92" fmla="*/ 114 w 1716"/>
                  <a:gd name="T93" fmla="*/ 1696 h 2422"/>
                  <a:gd name="T94" fmla="*/ 430 w 1716"/>
                  <a:gd name="T95" fmla="*/ 1838 h 2422"/>
                  <a:gd name="T96" fmla="*/ 662 w 1716"/>
                  <a:gd name="T97" fmla="*/ 1868 h 2422"/>
                  <a:gd name="T98" fmla="*/ 866 w 1716"/>
                  <a:gd name="T99" fmla="*/ 1840 h 2422"/>
                  <a:gd name="T100" fmla="*/ 1038 w 1716"/>
                  <a:gd name="T101" fmla="*/ 1822 h 2422"/>
                  <a:gd name="T102" fmla="*/ 1050 w 1716"/>
                  <a:gd name="T103" fmla="*/ 1894 h 2422"/>
                  <a:gd name="T104" fmla="*/ 1114 w 1716"/>
                  <a:gd name="T105" fmla="*/ 2002 h 2422"/>
                  <a:gd name="T106" fmla="*/ 1222 w 1716"/>
                  <a:gd name="T107" fmla="*/ 2262 h 2422"/>
                  <a:gd name="T108" fmla="*/ 1282 w 1716"/>
                  <a:gd name="T109" fmla="*/ 2370 h 2422"/>
                  <a:gd name="T110" fmla="*/ 1364 w 1716"/>
                  <a:gd name="T111" fmla="*/ 2396 h 2422"/>
                  <a:gd name="T112" fmla="*/ 1488 w 1716"/>
                  <a:gd name="T113" fmla="*/ 2408 h 2422"/>
                  <a:gd name="T114" fmla="*/ 1640 w 1716"/>
                  <a:gd name="T115" fmla="*/ 2368 h 2422"/>
                  <a:gd name="T116" fmla="*/ 1714 w 1716"/>
                  <a:gd name="T117" fmla="*/ 2294 h 2422"/>
                  <a:gd name="T118" fmla="*/ 1250 w 1716"/>
                  <a:gd name="T119" fmla="*/ 976 h 2422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w 1716"/>
                  <a:gd name="T181" fmla="*/ 0 h 2422"/>
                  <a:gd name="T182" fmla="*/ 1716 w 1716"/>
                  <a:gd name="T183" fmla="*/ 2422 h 2422"/>
                </a:gdLst>
                <a:ahLst/>
                <a:cxnLst>
                  <a:cxn ang="T120">
                    <a:pos x="T0" y="T1"/>
                  </a:cxn>
                  <a:cxn ang="T121">
                    <a:pos x="T2" y="T3"/>
                  </a:cxn>
                  <a:cxn ang="T122">
                    <a:pos x="T4" y="T5"/>
                  </a:cxn>
                  <a:cxn ang="T123">
                    <a:pos x="T6" y="T7"/>
                  </a:cxn>
                  <a:cxn ang="T124">
                    <a:pos x="T8" y="T9"/>
                  </a:cxn>
                  <a:cxn ang="T125">
                    <a:pos x="T10" y="T11"/>
                  </a:cxn>
                  <a:cxn ang="T126">
                    <a:pos x="T12" y="T13"/>
                  </a:cxn>
                  <a:cxn ang="T127">
                    <a:pos x="T14" y="T15"/>
                  </a:cxn>
                  <a:cxn ang="T128">
                    <a:pos x="T16" y="T17"/>
                  </a:cxn>
                  <a:cxn ang="T129">
                    <a:pos x="T18" y="T19"/>
                  </a:cxn>
                  <a:cxn ang="T130">
                    <a:pos x="T20" y="T21"/>
                  </a:cxn>
                  <a:cxn ang="T131">
                    <a:pos x="T22" y="T23"/>
                  </a:cxn>
                  <a:cxn ang="T132">
                    <a:pos x="T24" y="T25"/>
                  </a:cxn>
                  <a:cxn ang="T133">
                    <a:pos x="T26" y="T27"/>
                  </a:cxn>
                  <a:cxn ang="T134">
                    <a:pos x="T28" y="T29"/>
                  </a:cxn>
                  <a:cxn ang="T135">
                    <a:pos x="T30" y="T31"/>
                  </a:cxn>
                  <a:cxn ang="T136">
                    <a:pos x="T32" y="T33"/>
                  </a:cxn>
                  <a:cxn ang="T137">
                    <a:pos x="T34" y="T35"/>
                  </a:cxn>
                  <a:cxn ang="T138">
                    <a:pos x="T36" y="T37"/>
                  </a:cxn>
                  <a:cxn ang="T139">
                    <a:pos x="T38" y="T39"/>
                  </a:cxn>
                  <a:cxn ang="T140">
                    <a:pos x="T40" y="T41"/>
                  </a:cxn>
                  <a:cxn ang="T141">
                    <a:pos x="T42" y="T43"/>
                  </a:cxn>
                  <a:cxn ang="T142">
                    <a:pos x="T44" y="T45"/>
                  </a:cxn>
                  <a:cxn ang="T143">
                    <a:pos x="T46" y="T47"/>
                  </a:cxn>
                  <a:cxn ang="T144">
                    <a:pos x="T48" y="T49"/>
                  </a:cxn>
                  <a:cxn ang="T145">
                    <a:pos x="T50" y="T51"/>
                  </a:cxn>
                  <a:cxn ang="T146">
                    <a:pos x="T52" y="T53"/>
                  </a:cxn>
                  <a:cxn ang="T147">
                    <a:pos x="T54" y="T55"/>
                  </a:cxn>
                  <a:cxn ang="T148">
                    <a:pos x="T56" y="T57"/>
                  </a:cxn>
                  <a:cxn ang="T149">
                    <a:pos x="T58" y="T59"/>
                  </a:cxn>
                  <a:cxn ang="T150">
                    <a:pos x="T60" y="T61"/>
                  </a:cxn>
                  <a:cxn ang="T151">
                    <a:pos x="T62" y="T63"/>
                  </a:cxn>
                  <a:cxn ang="T152">
                    <a:pos x="T64" y="T65"/>
                  </a:cxn>
                  <a:cxn ang="T153">
                    <a:pos x="T66" y="T67"/>
                  </a:cxn>
                  <a:cxn ang="T154">
                    <a:pos x="T68" y="T69"/>
                  </a:cxn>
                  <a:cxn ang="T155">
                    <a:pos x="T70" y="T71"/>
                  </a:cxn>
                  <a:cxn ang="T156">
                    <a:pos x="T72" y="T73"/>
                  </a:cxn>
                  <a:cxn ang="T157">
                    <a:pos x="T74" y="T75"/>
                  </a:cxn>
                  <a:cxn ang="T158">
                    <a:pos x="T76" y="T77"/>
                  </a:cxn>
                  <a:cxn ang="T159">
                    <a:pos x="T78" y="T79"/>
                  </a:cxn>
                  <a:cxn ang="T160">
                    <a:pos x="T80" y="T81"/>
                  </a:cxn>
                  <a:cxn ang="T161">
                    <a:pos x="T82" y="T83"/>
                  </a:cxn>
                  <a:cxn ang="T162">
                    <a:pos x="T84" y="T85"/>
                  </a:cxn>
                  <a:cxn ang="T163">
                    <a:pos x="T86" y="T87"/>
                  </a:cxn>
                  <a:cxn ang="T164">
                    <a:pos x="T88" y="T89"/>
                  </a:cxn>
                  <a:cxn ang="T165">
                    <a:pos x="T90" y="T91"/>
                  </a:cxn>
                  <a:cxn ang="T166">
                    <a:pos x="T92" y="T93"/>
                  </a:cxn>
                  <a:cxn ang="T167">
                    <a:pos x="T94" y="T95"/>
                  </a:cxn>
                  <a:cxn ang="T168">
                    <a:pos x="T96" y="T97"/>
                  </a:cxn>
                  <a:cxn ang="T169">
                    <a:pos x="T98" y="T99"/>
                  </a:cxn>
                  <a:cxn ang="T170">
                    <a:pos x="T100" y="T101"/>
                  </a:cxn>
                  <a:cxn ang="T171">
                    <a:pos x="T102" y="T103"/>
                  </a:cxn>
                  <a:cxn ang="T172">
                    <a:pos x="T104" y="T105"/>
                  </a:cxn>
                  <a:cxn ang="T173">
                    <a:pos x="T106" y="T107"/>
                  </a:cxn>
                  <a:cxn ang="T174">
                    <a:pos x="T108" y="T109"/>
                  </a:cxn>
                  <a:cxn ang="T175">
                    <a:pos x="T110" y="T111"/>
                  </a:cxn>
                  <a:cxn ang="T176">
                    <a:pos x="T112" y="T113"/>
                  </a:cxn>
                  <a:cxn ang="T177">
                    <a:pos x="T114" y="T115"/>
                  </a:cxn>
                  <a:cxn ang="T178">
                    <a:pos x="T116" y="T117"/>
                  </a:cxn>
                  <a:cxn ang="T179">
                    <a:pos x="T118" y="T119"/>
                  </a:cxn>
                </a:cxnLst>
                <a:rect l="T180" t="T181" r="T182" b="T183"/>
                <a:pathLst>
                  <a:path w="1716" h="2422">
                    <a:moveTo>
                      <a:pt x="1714" y="2282"/>
                    </a:moveTo>
                    <a:lnTo>
                      <a:pt x="1714" y="2282"/>
                    </a:lnTo>
                    <a:lnTo>
                      <a:pt x="1706" y="2254"/>
                    </a:lnTo>
                    <a:lnTo>
                      <a:pt x="1648" y="2258"/>
                    </a:lnTo>
                    <a:lnTo>
                      <a:pt x="1638" y="2262"/>
                    </a:lnTo>
                    <a:lnTo>
                      <a:pt x="1628" y="2266"/>
                    </a:lnTo>
                    <a:lnTo>
                      <a:pt x="1618" y="2272"/>
                    </a:lnTo>
                    <a:lnTo>
                      <a:pt x="1612" y="2274"/>
                    </a:lnTo>
                    <a:lnTo>
                      <a:pt x="1608" y="2274"/>
                    </a:lnTo>
                    <a:lnTo>
                      <a:pt x="1596" y="2266"/>
                    </a:lnTo>
                    <a:lnTo>
                      <a:pt x="1588" y="2258"/>
                    </a:lnTo>
                    <a:lnTo>
                      <a:pt x="1572" y="2236"/>
                    </a:lnTo>
                    <a:lnTo>
                      <a:pt x="1548" y="2206"/>
                    </a:lnTo>
                    <a:lnTo>
                      <a:pt x="1542" y="2196"/>
                    </a:lnTo>
                    <a:lnTo>
                      <a:pt x="1540" y="2194"/>
                    </a:lnTo>
                    <a:lnTo>
                      <a:pt x="1542" y="2194"/>
                    </a:lnTo>
                    <a:lnTo>
                      <a:pt x="1554" y="2186"/>
                    </a:lnTo>
                    <a:lnTo>
                      <a:pt x="1560" y="2180"/>
                    </a:lnTo>
                    <a:lnTo>
                      <a:pt x="1560" y="2178"/>
                    </a:lnTo>
                    <a:lnTo>
                      <a:pt x="1546" y="2148"/>
                    </a:lnTo>
                    <a:lnTo>
                      <a:pt x="1534" y="2122"/>
                    </a:lnTo>
                    <a:lnTo>
                      <a:pt x="1470" y="2002"/>
                    </a:lnTo>
                    <a:lnTo>
                      <a:pt x="1422" y="1912"/>
                    </a:lnTo>
                    <a:lnTo>
                      <a:pt x="1398" y="1866"/>
                    </a:lnTo>
                    <a:lnTo>
                      <a:pt x="1374" y="1822"/>
                    </a:lnTo>
                    <a:lnTo>
                      <a:pt x="1352" y="1772"/>
                    </a:lnTo>
                    <a:lnTo>
                      <a:pt x="1328" y="1720"/>
                    </a:lnTo>
                    <a:lnTo>
                      <a:pt x="1292" y="1640"/>
                    </a:lnTo>
                    <a:lnTo>
                      <a:pt x="1240" y="1518"/>
                    </a:lnTo>
                    <a:lnTo>
                      <a:pt x="1238" y="1512"/>
                    </a:lnTo>
                    <a:lnTo>
                      <a:pt x="1236" y="1506"/>
                    </a:lnTo>
                    <a:lnTo>
                      <a:pt x="1236" y="1482"/>
                    </a:lnTo>
                    <a:lnTo>
                      <a:pt x="1236" y="1446"/>
                    </a:lnTo>
                    <a:lnTo>
                      <a:pt x="1234" y="1440"/>
                    </a:lnTo>
                    <a:lnTo>
                      <a:pt x="1230" y="1432"/>
                    </a:lnTo>
                    <a:lnTo>
                      <a:pt x="1206" y="1382"/>
                    </a:lnTo>
                    <a:lnTo>
                      <a:pt x="1198" y="1366"/>
                    </a:lnTo>
                    <a:lnTo>
                      <a:pt x="1196" y="1362"/>
                    </a:lnTo>
                    <a:lnTo>
                      <a:pt x="1194" y="1358"/>
                    </a:lnTo>
                    <a:lnTo>
                      <a:pt x="1170" y="1338"/>
                    </a:lnTo>
                    <a:lnTo>
                      <a:pt x="1166" y="1336"/>
                    </a:lnTo>
                    <a:lnTo>
                      <a:pt x="1160" y="1334"/>
                    </a:lnTo>
                    <a:lnTo>
                      <a:pt x="1150" y="1332"/>
                    </a:lnTo>
                    <a:lnTo>
                      <a:pt x="1124" y="1326"/>
                    </a:lnTo>
                    <a:lnTo>
                      <a:pt x="1070" y="1310"/>
                    </a:lnTo>
                    <a:lnTo>
                      <a:pt x="1038" y="1302"/>
                    </a:lnTo>
                    <a:lnTo>
                      <a:pt x="1032" y="1300"/>
                    </a:lnTo>
                    <a:lnTo>
                      <a:pt x="1026" y="1298"/>
                    </a:lnTo>
                    <a:lnTo>
                      <a:pt x="970" y="1298"/>
                    </a:lnTo>
                    <a:lnTo>
                      <a:pt x="982" y="1292"/>
                    </a:lnTo>
                    <a:lnTo>
                      <a:pt x="924" y="1282"/>
                    </a:lnTo>
                    <a:lnTo>
                      <a:pt x="916" y="1282"/>
                    </a:lnTo>
                    <a:lnTo>
                      <a:pt x="908" y="1280"/>
                    </a:lnTo>
                    <a:lnTo>
                      <a:pt x="888" y="1270"/>
                    </a:lnTo>
                    <a:lnTo>
                      <a:pt x="826" y="1234"/>
                    </a:lnTo>
                    <a:lnTo>
                      <a:pt x="820" y="1232"/>
                    </a:lnTo>
                    <a:lnTo>
                      <a:pt x="814" y="1232"/>
                    </a:lnTo>
                    <a:lnTo>
                      <a:pt x="780" y="1234"/>
                    </a:lnTo>
                    <a:lnTo>
                      <a:pt x="752" y="1236"/>
                    </a:lnTo>
                    <a:lnTo>
                      <a:pt x="726" y="1234"/>
                    </a:lnTo>
                    <a:lnTo>
                      <a:pt x="702" y="1234"/>
                    </a:lnTo>
                    <a:lnTo>
                      <a:pt x="678" y="1230"/>
                    </a:lnTo>
                    <a:lnTo>
                      <a:pt x="646" y="1224"/>
                    </a:lnTo>
                    <a:lnTo>
                      <a:pt x="642" y="1222"/>
                    </a:lnTo>
                    <a:lnTo>
                      <a:pt x="636" y="1220"/>
                    </a:lnTo>
                    <a:lnTo>
                      <a:pt x="628" y="1212"/>
                    </a:lnTo>
                    <a:lnTo>
                      <a:pt x="608" y="1194"/>
                    </a:lnTo>
                    <a:lnTo>
                      <a:pt x="590" y="1176"/>
                    </a:lnTo>
                    <a:lnTo>
                      <a:pt x="590" y="1170"/>
                    </a:lnTo>
                    <a:lnTo>
                      <a:pt x="590" y="1152"/>
                    </a:lnTo>
                    <a:lnTo>
                      <a:pt x="590" y="1122"/>
                    </a:lnTo>
                    <a:lnTo>
                      <a:pt x="588" y="1118"/>
                    </a:lnTo>
                    <a:lnTo>
                      <a:pt x="576" y="1104"/>
                    </a:lnTo>
                    <a:lnTo>
                      <a:pt x="558" y="1080"/>
                    </a:lnTo>
                    <a:lnTo>
                      <a:pt x="558" y="1078"/>
                    </a:lnTo>
                    <a:lnTo>
                      <a:pt x="560" y="1072"/>
                    </a:lnTo>
                    <a:lnTo>
                      <a:pt x="562" y="1064"/>
                    </a:lnTo>
                    <a:lnTo>
                      <a:pt x="568" y="1026"/>
                    </a:lnTo>
                    <a:lnTo>
                      <a:pt x="572" y="1006"/>
                    </a:lnTo>
                    <a:lnTo>
                      <a:pt x="574" y="988"/>
                    </a:lnTo>
                    <a:lnTo>
                      <a:pt x="574" y="932"/>
                    </a:lnTo>
                    <a:lnTo>
                      <a:pt x="606" y="950"/>
                    </a:lnTo>
                    <a:lnTo>
                      <a:pt x="668" y="990"/>
                    </a:lnTo>
                    <a:lnTo>
                      <a:pt x="702" y="1012"/>
                    </a:lnTo>
                    <a:lnTo>
                      <a:pt x="714" y="1018"/>
                    </a:lnTo>
                    <a:lnTo>
                      <a:pt x="720" y="1022"/>
                    </a:lnTo>
                    <a:lnTo>
                      <a:pt x="724" y="1020"/>
                    </a:lnTo>
                    <a:lnTo>
                      <a:pt x="726" y="1014"/>
                    </a:lnTo>
                    <a:lnTo>
                      <a:pt x="730" y="998"/>
                    </a:lnTo>
                    <a:lnTo>
                      <a:pt x="738" y="980"/>
                    </a:lnTo>
                    <a:lnTo>
                      <a:pt x="742" y="972"/>
                    </a:lnTo>
                    <a:lnTo>
                      <a:pt x="750" y="966"/>
                    </a:lnTo>
                    <a:lnTo>
                      <a:pt x="754" y="964"/>
                    </a:lnTo>
                    <a:lnTo>
                      <a:pt x="758" y="964"/>
                    </a:lnTo>
                    <a:lnTo>
                      <a:pt x="770" y="968"/>
                    </a:lnTo>
                    <a:lnTo>
                      <a:pt x="786" y="974"/>
                    </a:lnTo>
                    <a:lnTo>
                      <a:pt x="804" y="982"/>
                    </a:lnTo>
                    <a:lnTo>
                      <a:pt x="862" y="998"/>
                    </a:lnTo>
                    <a:lnTo>
                      <a:pt x="918" y="1012"/>
                    </a:lnTo>
                    <a:lnTo>
                      <a:pt x="980" y="1024"/>
                    </a:lnTo>
                    <a:lnTo>
                      <a:pt x="1050" y="1032"/>
                    </a:lnTo>
                    <a:lnTo>
                      <a:pt x="1146" y="1042"/>
                    </a:lnTo>
                    <a:lnTo>
                      <a:pt x="1184" y="1046"/>
                    </a:lnTo>
                    <a:lnTo>
                      <a:pt x="1212" y="1050"/>
                    </a:lnTo>
                    <a:lnTo>
                      <a:pt x="1234" y="1054"/>
                    </a:lnTo>
                    <a:lnTo>
                      <a:pt x="1244" y="1058"/>
                    </a:lnTo>
                    <a:lnTo>
                      <a:pt x="1254" y="1058"/>
                    </a:lnTo>
                    <a:lnTo>
                      <a:pt x="1274" y="1062"/>
                    </a:lnTo>
                    <a:lnTo>
                      <a:pt x="1282" y="1060"/>
                    </a:lnTo>
                    <a:lnTo>
                      <a:pt x="1294" y="1056"/>
                    </a:lnTo>
                    <a:lnTo>
                      <a:pt x="1328" y="1042"/>
                    </a:lnTo>
                    <a:lnTo>
                      <a:pt x="1388" y="1012"/>
                    </a:lnTo>
                    <a:lnTo>
                      <a:pt x="1402" y="994"/>
                    </a:lnTo>
                    <a:lnTo>
                      <a:pt x="1418" y="980"/>
                    </a:lnTo>
                    <a:lnTo>
                      <a:pt x="1418" y="978"/>
                    </a:lnTo>
                    <a:lnTo>
                      <a:pt x="1432" y="970"/>
                    </a:lnTo>
                    <a:lnTo>
                      <a:pt x="1446" y="966"/>
                    </a:lnTo>
                    <a:lnTo>
                      <a:pt x="1466" y="958"/>
                    </a:lnTo>
                    <a:lnTo>
                      <a:pt x="1480" y="956"/>
                    </a:lnTo>
                    <a:lnTo>
                      <a:pt x="1482" y="954"/>
                    </a:lnTo>
                    <a:lnTo>
                      <a:pt x="1498" y="950"/>
                    </a:lnTo>
                    <a:lnTo>
                      <a:pt x="1506" y="950"/>
                    </a:lnTo>
                    <a:lnTo>
                      <a:pt x="1524" y="960"/>
                    </a:lnTo>
                    <a:lnTo>
                      <a:pt x="1530" y="966"/>
                    </a:lnTo>
                    <a:lnTo>
                      <a:pt x="1538" y="968"/>
                    </a:lnTo>
                    <a:lnTo>
                      <a:pt x="1550" y="968"/>
                    </a:lnTo>
                    <a:lnTo>
                      <a:pt x="1558" y="966"/>
                    </a:lnTo>
                    <a:lnTo>
                      <a:pt x="1560" y="962"/>
                    </a:lnTo>
                    <a:lnTo>
                      <a:pt x="1560" y="956"/>
                    </a:lnTo>
                    <a:lnTo>
                      <a:pt x="1558" y="952"/>
                    </a:lnTo>
                    <a:lnTo>
                      <a:pt x="1546" y="944"/>
                    </a:lnTo>
                    <a:lnTo>
                      <a:pt x="1536" y="938"/>
                    </a:lnTo>
                    <a:lnTo>
                      <a:pt x="1530" y="934"/>
                    </a:lnTo>
                    <a:lnTo>
                      <a:pt x="1538" y="932"/>
                    </a:lnTo>
                    <a:lnTo>
                      <a:pt x="1546" y="930"/>
                    </a:lnTo>
                    <a:lnTo>
                      <a:pt x="1552" y="928"/>
                    </a:lnTo>
                    <a:lnTo>
                      <a:pt x="1554" y="926"/>
                    </a:lnTo>
                    <a:lnTo>
                      <a:pt x="1554" y="922"/>
                    </a:lnTo>
                    <a:lnTo>
                      <a:pt x="1552" y="916"/>
                    </a:lnTo>
                    <a:lnTo>
                      <a:pt x="1548" y="912"/>
                    </a:lnTo>
                    <a:lnTo>
                      <a:pt x="1544" y="910"/>
                    </a:lnTo>
                    <a:lnTo>
                      <a:pt x="1540" y="910"/>
                    </a:lnTo>
                    <a:lnTo>
                      <a:pt x="1536" y="910"/>
                    </a:lnTo>
                    <a:lnTo>
                      <a:pt x="1530" y="910"/>
                    </a:lnTo>
                    <a:lnTo>
                      <a:pt x="1528" y="910"/>
                    </a:lnTo>
                    <a:lnTo>
                      <a:pt x="1518" y="908"/>
                    </a:lnTo>
                    <a:lnTo>
                      <a:pt x="1508" y="906"/>
                    </a:lnTo>
                    <a:lnTo>
                      <a:pt x="1496" y="902"/>
                    </a:lnTo>
                    <a:lnTo>
                      <a:pt x="1486" y="900"/>
                    </a:lnTo>
                    <a:lnTo>
                      <a:pt x="1478" y="902"/>
                    </a:lnTo>
                    <a:lnTo>
                      <a:pt x="1464" y="902"/>
                    </a:lnTo>
                    <a:lnTo>
                      <a:pt x="1454" y="900"/>
                    </a:lnTo>
                    <a:lnTo>
                      <a:pt x="1444" y="900"/>
                    </a:lnTo>
                    <a:lnTo>
                      <a:pt x="1434" y="898"/>
                    </a:lnTo>
                    <a:lnTo>
                      <a:pt x="1426" y="902"/>
                    </a:lnTo>
                    <a:lnTo>
                      <a:pt x="1416" y="906"/>
                    </a:lnTo>
                    <a:lnTo>
                      <a:pt x="1406" y="910"/>
                    </a:lnTo>
                    <a:lnTo>
                      <a:pt x="1396" y="912"/>
                    </a:lnTo>
                    <a:lnTo>
                      <a:pt x="1394" y="912"/>
                    </a:lnTo>
                    <a:lnTo>
                      <a:pt x="1404" y="898"/>
                    </a:lnTo>
                    <a:lnTo>
                      <a:pt x="1412" y="886"/>
                    </a:lnTo>
                    <a:lnTo>
                      <a:pt x="1414" y="880"/>
                    </a:lnTo>
                    <a:lnTo>
                      <a:pt x="1418" y="872"/>
                    </a:lnTo>
                    <a:lnTo>
                      <a:pt x="1420" y="872"/>
                    </a:lnTo>
                    <a:lnTo>
                      <a:pt x="1426" y="860"/>
                    </a:lnTo>
                    <a:lnTo>
                      <a:pt x="1434" y="852"/>
                    </a:lnTo>
                    <a:lnTo>
                      <a:pt x="1442" y="846"/>
                    </a:lnTo>
                    <a:lnTo>
                      <a:pt x="1450" y="840"/>
                    </a:lnTo>
                    <a:lnTo>
                      <a:pt x="1462" y="838"/>
                    </a:lnTo>
                    <a:lnTo>
                      <a:pt x="1466" y="836"/>
                    </a:lnTo>
                    <a:lnTo>
                      <a:pt x="1474" y="830"/>
                    </a:lnTo>
                    <a:lnTo>
                      <a:pt x="1484" y="826"/>
                    </a:lnTo>
                    <a:lnTo>
                      <a:pt x="1492" y="824"/>
                    </a:lnTo>
                    <a:lnTo>
                      <a:pt x="1506" y="830"/>
                    </a:lnTo>
                    <a:lnTo>
                      <a:pt x="1514" y="832"/>
                    </a:lnTo>
                    <a:lnTo>
                      <a:pt x="1520" y="834"/>
                    </a:lnTo>
                    <a:lnTo>
                      <a:pt x="1528" y="832"/>
                    </a:lnTo>
                    <a:lnTo>
                      <a:pt x="1534" y="830"/>
                    </a:lnTo>
                    <a:lnTo>
                      <a:pt x="1536" y="824"/>
                    </a:lnTo>
                    <a:lnTo>
                      <a:pt x="1536" y="820"/>
                    </a:lnTo>
                    <a:lnTo>
                      <a:pt x="1532" y="818"/>
                    </a:lnTo>
                    <a:lnTo>
                      <a:pt x="1522" y="812"/>
                    </a:lnTo>
                    <a:lnTo>
                      <a:pt x="1514" y="810"/>
                    </a:lnTo>
                    <a:lnTo>
                      <a:pt x="1508" y="808"/>
                    </a:lnTo>
                    <a:lnTo>
                      <a:pt x="1514" y="806"/>
                    </a:lnTo>
                    <a:lnTo>
                      <a:pt x="1520" y="802"/>
                    </a:lnTo>
                    <a:lnTo>
                      <a:pt x="1524" y="800"/>
                    </a:lnTo>
                    <a:lnTo>
                      <a:pt x="1526" y="798"/>
                    </a:lnTo>
                    <a:lnTo>
                      <a:pt x="1526" y="794"/>
                    </a:lnTo>
                    <a:lnTo>
                      <a:pt x="1524" y="790"/>
                    </a:lnTo>
                    <a:lnTo>
                      <a:pt x="1518" y="788"/>
                    </a:lnTo>
                    <a:lnTo>
                      <a:pt x="1514" y="786"/>
                    </a:lnTo>
                    <a:lnTo>
                      <a:pt x="1512" y="786"/>
                    </a:lnTo>
                    <a:lnTo>
                      <a:pt x="1508" y="788"/>
                    </a:lnTo>
                    <a:lnTo>
                      <a:pt x="1506" y="790"/>
                    </a:lnTo>
                    <a:lnTo>
                      <a:pt x="1502" y="790"/>
                    </a:lnTo>
                    <a:lnTo>
                      <a:pt x="1496" y="788"/>
                    </a:lnTo>
                    <a:lnTo>
                      <a:pt x="1486" y="788"/>
                    </a:lnTo>
                    <a:lnTo>
                      <a:pt x="1476" y="788"/>
                    </a:lnTo>
                    <a:lnTo>
                      <a:pt x="1468" y="788"/>
                    </a:lnTo>
                    <a:lnTo>
                      <a:pt x="1462" y="790"/>
                    </a:lnTo>
                    <a:lnTo>
                      <a:pt x="1452" y="794"/>
                    </a:lnTo>
                    <a:lnTo>
                      <a:pt x="1442" y="792"/>
                    </a:lnTo>
                    <a:lnTo>
                      <a:pt x="1434" y="794"/>
                    </a:lnTo>
                    <a:lnTo>
                      <a:pt x="1428" y="794"/>
                    </a:lnTo>
                    <a:lnTo>
                      <a:pt x="1420" y="798"/>
                    </a:lnTo>
                    <a:lnTo>
                      <a:pt x="1414" y="802"/>
                    </a:lnTo>
                    <a:lnTo>
                      <a:pt x="1406" y="808"/>
                    </a:lnTo>
                    <a:lnTo>
                      <a:pt x="1400" y="810"/>
                    </a:lnTo>
                    <a:lnTo>
                      <a:pt x="1378" y="814"/>
                    </a:lnTo>
                    <a:lnTo>
                      <a:pt x="1364" y="820"/>
                    </a:lnTo>
                    <a:lnTo>
                      <a:pt x="1360" y="824"/>
                    </a:lnTo>
                    <a:lnTo>
                      <a:pt x="1354" y="828"/>
                    </a:lnTo>
                    <a:lnTo>
                      <a:pt x="1344" y="838"/>
                    </a:lnTo>
                    <a:lnTo>
                      <a:pt x="1332" y="850"/>
                    </a:lnTo>
                    <a:lnTo>
                      <a:pt x="1310" y="868"/>
                    </a:lnTo>
                    <a:lnTo>
                      <a:pt x="1302" y="878"/>
                    </a:lnTo>
                    <a:lnTo>
                      <a:pt x="1298" y="882"/>
                    </a:lnTo>
                    <a:lnTo>
                      <a:pt x="1294" y="882"/>
                    </a:lnTo>
                    <a:lnTo>
                      <a:pt x="1284" y="884"/>
                    </a:lnTo>
                    <a:lnTo>
                      <a:pt x="1280" y="886"/>
                    </a:lnTo>
                    <a:lnTo>
                      <a:pt x="1242" y="880"/>
                    </a:lnTo>
                    <a:lnTo>
                      <a:pt x="1156" y="870"/>
                    </a:lnTo>
                    <a:lnTo>
                      <a:pt x="1110" y="862"/>
                    </a:lnTo>
                    <a:lnTo>
                      <a:pt x="1070" y="852"/>
                    </a:lnTo>
                    <a:lnTo>
                      <a:pt x="996" y="832"/>
                    </a:lnTo>
                    <a:lnTo>
                      <a:pt x="974" y="828"/>
                    </a:lnTo>
                    <a:lnTo>
                      <a:pt x="954" y="826"/>
                    </a:lnTo>
                    <a:lnTo>
                      <a:pt x="918" y="824"/>
                    </a:lnTo>
                    <a:lnTo>
                      <a:pt x="894" y="826"/>
                    </a:lnTo>
                    <a:lnTo>
                      <a:pt x="884" y="826"/>
                    </a:lnTo>
                    <a:lnTo>
                      <a:pt x="882" y="824"/>
                    </a:lnTo>
                    <a:lnTo>
                      <a:pt x="878" y="822"/>
                    </a:lnTo>
                    <a:lnTo>
                      <a:pt x="846" y="822"/>
                    </a:lnTo>
                    <a:lnTo>
                      <a:pt x="840" y="818"/>
                    </a:lnTo>
                    <a:lnTo>
                      <a:pt x="834" y="816"/>
                    </a:lnTo>
                    <a:lnTo>
                      <a:pt x="830" y="814"/>
                    </a:lnTo>
                    <a:lnTo>
                      <a:pt x="816" y="812"/>
                    </a:lnTo>
                    <a:lnTo>
                      <a:pt x="858" y="718"/>
                    </a:lnTo>
                    <a:lnTo>
                      <a:pt x="848" y="710"/>
                    </a:lnTo>
                    <a:lnTo>
                      <a:pt x="826" y="698"/>
                    </a:lnTo>
                    <a:lnTo>
                      <a:pt x="790" y="678"/>
                    </a:lnTo>
                    <a:lnTo>
                      <a:pt x="658" y="600"/>
                    </a:lnTo>
                    <a:lnTo>
                      <a:pt x="606" y="570"/>
                    </a:lnTo>
                    <a:lnTo>
                      <a:pt x="590" y="560"/>
                    </a:lnTo>
                    <a:lnTo>
                      <a:pt x="586" y="558"/>
                    </a:lnTo>
                    <a:lnTo>
                      <a:pt x="586" y="550"/>
                    </a:lnTo>
                    <a:lnTo>
                      <a:pt x="588" y="544"/>
                    </a:lnTo>
                    <a:lnTo>
                      <a:pt x="588" y="542"/>
                    </a:lnTo>
                    <a:lnTo>
                      <a:pt x="584" y="540"/>
                    </a:lnTo>
                    <a:lnTo>
                      <a:pt x="580" y="538"/>
                    </a:lnTo>
                    <a:lnTo>
                      <a:pt x="564" y="530"/>
                    </a:lnTo>
                    <a:lnTo>
                      <a:pt x="560" y="526"/>
                    </a:lnTo>
                    <a:lnTo>
                      <a:pt x="562" y="522"/>
                    </a:lnTo>
                    <a:lnTo>
                      <a:pt x="566" y="510"/>
                    </a:lnTo>
                    <a:lnTo>
                      <a:pt x="570" y="508"/>
                    </a:lnTo>
                    <a:lnTo>
                      <a:pt x="576" y="506"/>
                    </a:lnTo>
                    <a:lnTo>
                      <a:pt x="588" y="506"/>
                    </a:lnTo>
                    <a:lnTo>
                      <a:pt x="600" y="508"/>
                    </a:lnTo>
                    <a:lnTo>
                      <a:pt x="612" y="510"/>
                    </a:lnTo>
                    <a:lnTo>
                      <a:pt x="624" y="512"/>
                    </a:lnTo>
                    <a:lnTo>
                      <a:pt x="648" y="510"/>
                    </a:lnTo>
                    <a:lnTo>
                      <a:pt x="656" y="510"/>
                    </a:lnTo>
                    <a:lnTo>
                      <a:pt x="660" y="508"/>
                    </a:lnTo>
                    <a:lnTo>
                      <a:pt x="666" y="504"/>
                    </a:lnTo>
                    <a:lnTo>
                      <a:pt x="670" y="498"/>
                    </a:lnTo>
                    <a:lnTo>
                      <a:pt x="674" y="492"/>
                    </a:lnTo>
                    <a:lnTo>
                      <a:pt x="674" y="486"/>
                    </a:lnTo>
                    <a:lnTo>
                      <a:pt x="674" y="474"/>
                    </a:lnTo>
                    <a:lnTo>
                      <a:pt x="676" y="464"/>
                    </a:lnTo>
                    <a:lnTo>
                      <a:pt x="678" y="458"/>
                    </a:lnTo>
                    <a:lnTo>
                      <a:pt x="682" y="450"/>
                    </a:lnTo>
                    <a:lnTo>
                      <a:pt x="686" y="446"/>
                    </a:lnTo>
                    <a:lnTo>
                      <a:pt x="690" y="442"/>
                    </a:lnTo>
                    <a:lnTo>
                      <a:pt x="692" y="436"/>
                    </a:lnTo>
                    <a:lnTo>
                      <a:pt x="692" y="430"/>
                    </a:lnTo>
                    <a:lnTo>
                      <a:pt x="694" y="420"/>
                    </a:lnTo>
                    <a:lnTo>
                      <a:pt x="696" y="414"/>
                    </a:lnTo>
                    <a:lnTo>
                      <a:pt x="700" y="406"/>
                    </a:lnTo>
                    <a:lnTo>
                      <a:pt x="700" y="400"/>
                    </a:lnTo>
                    <a:lnTo>
                      <a:pt x="700" y="394"/>
                    </a:lnTo>
                    <a:lnTo>
                      <a:pt x="702" y="392"/>
                    </a:lnTo>
                    <a:lnTo>
                      <a:pt x="704" y="390"/>
                    </a:lnTo>
                    <a:lnTo>
                      <a:pt x="710" y="388"/>
                    </a:lnTo>
                    <a:lnTo>
                      <a:pt x="716" y="388"/>
                    </a:lnTo>
                    <a:lnTo>
                      <a:pt x="722" y="386"/>
                    </a:lnTo>
                    <a:lnTo>
                      <a:pt x="728" y="382"/>
                    </a:lnTo>
                    <a:lnTo>
                      <a:pt x="730" y="376"/>
                    </a:lnTo>
                    <a:lnTo>
                      <a:pt x="728" y="364"/>
                    </a:lnTo>
                    <a:lnTo>
                      <a:pt x="726" y="350"/>
                    </a:lnTo>
                    <a:lnTo>
                      <a:pt x="726" y="344"/>
                    </a:lnTo>
                    <a:lnTo>
                      <a:pt x="722" y="338"/>
                    </a:lnTo>
                    <a:lnTo>
                      <a:pt x="716" y="324"/>
                    </a:lnTo>
                    <a:lnTo>
                      <a:pt x="716" y="318"/>
                    </a:lnTo>
                    <a:lnTo>
                      <a:pt x="714" y="312"/>
                    </a:lnTo>
                    <a:lnTo>
                      <a:pt x="716" y="300"/>
                    </a:lnTo>
                    <a:lnTo>
                      <a:pt x="716" y="296"/>
                    </a:lnTo>
                    <a:lnTo>
                      <a:pt x="718" y="290"/>
                    </a:lnTo>
                    <a:lnTo>
                      <a:pt x="722" y="284"/>
                    </a:lnTo>
                    <a:lnTo>
                      <a:pt x="722" y="278"/>
                    </a:lnTo>
                    <a:lnTo>
                      <a:pt x="722" y="266"/>
                    </a:lnTo>
                    <a:lnTo>
                      <a:pt x="720" y="254"/>
                    </a:lnTo>
                    <a:lnTo>
                      <a:pt x="718" y="240"/>
                    </a:lnTo>
                    <a:lnTo>
                      <a:pt x="716" y="228"/>
                    </a:lnTo>
                    <a:lnTo>
                      <a:pt x="712" y="214"/>
                    </a:lnTo>
                    <a:lnTo>
                      <a:pt x="712" y="208"/>
                    </a:lnTo>
                    <a:lnTo>
                      <a:pt x="714" y="202"/>
                    </a:lnTo>
                    <a:lnTo>
                      <a:pt x="716" y="196"/>
                    </a:lnTo>
                    <a:lnTo>
                      <a:pt x="718" y="192"/>
                    </a:lnTo>
                    <a:lnTo>
                      <a:pt x="724" y="188"/>
                    </a:lnTo>
                    <a:lnTo>
                      <a:pt x="726" y="186"/>
                    </a:lnTo>
                    <a:lnTo>
                      <a:pt x="728" y="184"/>
                    </a:lnTo>
                    <a:lnTo>
                      <a:pt x="726" y="176"/>
                    </a:lnTo>
                    <a:lnTo>
                      <a:pt x="726" y="166"/>
                    </a:lnTo>
                    <a:lnTo>
                      <a:pt x="824" y="158"/>
                    </a:lnTo>
                    <a:lnTo>
                      <a:pt x="824" y="130"/>
                    </a:lnTo>
                    <a:lnTo>
                      <a:pt x="726" y="146"/>
                    </a:lnTo>
                    <a:lnTo>
                      <a:pt x="712" y="104"/>
                    </a:lnTo>
                    <a:lnTo>
                      <a:pt x="700" y="70"/>
                    </a:lnTo>
                    <a:lnTo>
                      <a:pt x="692" y="58"/>
                    </a:lnTo>
                    <a:lnTo>
                      <a:pt x="684" y="48"/>
                    </a:lnTo>
                    <a:lnTo>
                      <a:pt x="674" y="40"/>
                    </a:lnTo>
                    <a:lnTo>
                      <a:pt x="658" y="28"/>
                    </a:lnTo>
                    <a:lnTo>
                      <a:pt x="636" y="18"/>
                    </a:lnTo>
                    <a:lnTo>
                      <a:pt x="608" y="8"/>
                    </a:lnTo>
                    <a:lnTo>
                      <a:pt x="576" y="2"/>
                    </a:lnTo>
                    <a:lnTo>
                      <a:pt x="558" y="0"/>
                    </a:lnTo>
                    <a:lnTo>
                      <a:pt x="538" y="0"/>
                    </a:lnTo>
                    <a:lnTo>
                      <a:pt x="518" y="0"/>
                    </a:lnTo>
                    <a:lnTo>
                      <a:pt x="496" y="4"/>
                    </a:lnTo>
                    <a:lnTo>
                      <a:pt x="474" y="8"/>
                    </a:lnTo>
                    <a:lnTo>
                      <a:pt x="450" y="14"/>
                    </a:lnTo>
                    <a:lnTo>
                      <a:pt x="432" y="26"/>
                    </a:lnTo>
                    <a:lnTo>
                      <a:pt x="416" y="38"/>
                    </a:lnTo>
                    <a:lnTo>
                      <a:pt x="398" y="58"/>
                    </a:lnTo>
                    <a:lnTo>
                      <a:pt x="390" y="70"/>
                    </a:lnTo>
                    <a:lnTo>
                      <a:pt x="382" y="84"/>
                    </a:lnTo>
                    <a:lnTo>
                      <a:pt x="374" y="98"/>
                    </a:lnTo>
                    <a:lnTo>
                      <a:pt x="368" y="114"/>
                    </a:lnTo>
                    <a:lnTo>
                      <a:pt x="364" y="132"/>
                    </a:lnTo>
                    <a:lnTo>
                      <a:pt x="362" y="152"/>
                    </a:lnTo>
                    <a:lnTo>
                      <a:pt x="364" y="174"/>
                    </a:lnTo>
                    <a:lnTo>
                      <a:pt x="368" y="196"/>
                    </a:lnTo>
                    <a:lnTo>
                      <a:pt x="372" y="196"/>
                    </a:lnTo>
                    <a:lnTo>
                      <a:pt x="368" y="236"/>
                    </a:lnTo>
                    <a:lnTo>
                      <a:pt x="366" y="248"/>
                    </a:lnTo>
                    <a:lnTo>
                      <a:pt x="368" y="260"/>
                    </a:lnTo>
                    <a:lnTo>
                      <a:pt x="370" y="282"/>
                    </a:lnTo>
                    <a:lnTo>
                      <a:pt x="372" y="288"/>
                    </a:lnTo>
                    <a:lnTo>
                      <a:pt x="374" y="296"/>
                    </a:lnTo>
                    <a:lnTo>
                      <a:pt x="384" y="320"/>
                    </a:lnTo>
                    <a:lnTo>
                      <a:pt x="388" y="328"/>
                    </a:lnTo>
                    <a:lnTo>
                      <a:pt x="388" y="338"/>
                    </a:lnTo>
                    <a:lnTo>
                      <a:pt x="388" y="358"/>
                    </a:lnTo>
                    <a:lnTo>
                      <a:pt x="388" y="368"/>
                    </a:lnTo>
                    <a:lnTo>
                      <a:pt x="388" y="374"/>
                    </a:lnTo>
                    <a:lnTo>
                      <a:pt x="388" y="378"/>
                    </a:lnTo>
                    <a:lnTo>
                      <a:pt x="384" y="390"/>
                    </a:lnTo>
                    <a:lnTo>
                      <a:pt x="384" y="400"/>
                    </a:lnTo>
                    <a:lnTo>
                      <a:pt x="384" y="418"/>
                    </a:lnTo>
                    <a:lnTo>
                      <a:pt x="386" y="428"/>
                    </a:lnTo>
                    <a:lnTo>
                      <a:pt x="390" y="438"/>
                    </a:lnTo>
                    <a:lnTo>
                      <a:pt x="380" y="442"/>
                    </a:lnTo>
                    <a:lnTo>
                      <a:pt x="374" y="444"/>
                    </a:lnTo>
                    <a:lnTo>
                      <a:pt x="368" y="446"/>
                    </a:lnTo>
                    <a:lnTo>
                      <a:pt x="354" y="444"/>
                    </a:lnTo>
                    <a:lnTo>
                      <a:pt x="340" y="446"/>
                    </a:lnTo>
                    <a:lnTo>
                      <a:pt x="334" y="474"/>
                    </a:lnTo>
                    <a:lnTo>
                      <a:pt x="330" y="484"/>
                    </a:lnTo>
                    <a:lnTo>
                      <a:pt x="330" y="494"/>
                    </a:lnTo>
                    <a:lnTo>
                      <a:pt x="334" y="526"/>
                    </a:lnTo>
                    <a:lnTo>
                      <a:pt x="334" y="536"/>
                    </a:lnTo>
                    <a:lnTo>
                      <a:pt x="334" y="540"/>
                    </a:lnTo>
                    <a:lnTo>
                      <a:pt x="334" y="542"/>
                    </a:lnTo>
                    <a:lnTo>
                      <a:pt x="284" y="588"/>
                    </a:lnTo>
                    <a:lnTo>
                      <a:pt x="278" y="594"/>
                    </a:lnTo>
                    <a:lnTo>
                      <a:pt x="270" y="600"/>
                    </a:lnTo>
                    <a:lnTo>
                      <a:pt x="246" y="614"/>
                    </a:lnTo>
                    <a:lnTo>
                      <a:pt x="206" y="636"/>
                    </a:lnTo>
                    <a:lnTo>
                      <a:pt x="172" y="656"/>
                    </a:lnTo>
                    <a:lnTo>
                      <a:pt x="164" y="660"/>
                    </a:lnTo>
                    <a:lnTo>
                      <a:pt x="158" y="664"/>
                    </a:lnTo>
                    <a:lnTo>
                      <a:pt x="126" y="704"/>
                    </a:lnTo>
                    <a:lnTo>
                      <a:pt x="102" y="730"/>
                    </a:lnTo>
                    <a:lnTo>
                      <a:pt x="98" y="738"/>
                    </a:lnTo>
                    <a:lnTo>
                      <a:pt x="96" y="748"/>
                    </a:lnTo>
                    <a:lnTo>
                      <a:pt x="86" y="772"/>
                    </a:lnTo>
                    <a:lnTo>
                      <a:pt x="78" y="796"/>
                    </a:lnTo>
                    <a:lnTo>
                      <a:pt x="68" y="816"/>
                    </a:lnTo>
                    <a:lnTo>
                      <a:pt x="60" y="836"/>
                    </a:lnTo>
                    <a:lnTo>
                      <a:pt x="44" y="898"/>
                    </a:lnTo>
                    <a:lnTo>
                      <a:pt x="24" y="966"/>
                    </a:lnTo>
                    <a:lnTo>
                      <a:pt x="22" y="976"/>
                    </a:lnTo>
                    <a:lnTo>
                      <a:pt x="20" y="988"/>
                    </a:lnTo>
                    <a:lnTo>
                      <a:pt x="10" y="1126"/>
                    </a:lnTo>
                    <a:lnTo>
                      <a:pt x="8" y="1174"/>
                    </a:lnTo>
                    <a:lnTo>
                      <a:pt x="2" y="1220"/>
                    </a:lnTo>
                    <a:lnTo>
                      <a:pt x="0" y="1240"/>
                    </a:lnTo>
                    <a:lnTo>
                      <a:pt x="0" y="1260"/>
                    </a:lnTo>
                    <a:lnTo>
                      <a:pt x="4" y="1326"/>
                    </a:lnTo>
                    <a:lnTo>
                      <a:pt x="4" y="1352"/>
                    </a:lnTo>
                    <a:lnTo>
                      <a:pt x="4" y="1378"/>
                    </a:lnTo>
                    <a:lnTo>
                      <a:pt x="6" y="1404"/>
                    </a:lnTo>
                    <a:lnTo>
                      <a:pt x="8" y="1432"/>
                    </a:lnTo>
                    <a:lnTo>
                      <a:pt x="10" y="1456"/>
                    </a:lnTo>
                    <a:lnTo>
                      <a:pt x="10" y="1482"/>
                    </a:lnTo>
                    <a:lnTo>
                      <a:pt x="10" y="1508"/>
                    </a:lnTo>
                    <a:lnTo>
                      <a:pt x="14" y="1536"/>
                    </a:lnTo>
                    <a:lnTo>
                      <a:pt x="18" y="1548"/>
                    </a:lnTo>
                    <a:lnTo>
                      <a:pt x="24" y="1560"/>
                    </a:lnTo>
                    <a:lnTo>
                      <a:pt x="38" y="1582"/>
                    </a:lnTo>
                    <a:lnTo>
                      <a:pt x="50" y="1604"/>
                    </a:lnTo>
                    <a:lnTo>
                      <a:pt x="62" y="1628"/>
                    </a:lnTo>
                    <a:lnTo>
                      <a:pt x="74" y="1648"/>
                    </a:lnTo>
                    <a:lnTo>
                      <a:pt x="90" y="1666"/>
                    </a:lnTo>
                    <a:lnTo>
                      <a:pt x="108" y="1690"/>
                    </a:lnTo>
                    <a:lnTo>
                      <a:pt x="114" y="1696"/>
                    </a:lnTo>
                    <a:lnTo>
                      <a:pt x="120" y="1700"/>
                    </a:lnTo>
                    <a:lnTo>
                      <a:pt x="216" y="1752"/>
                    </a:lnTo>
                    <a:lnTo>
                      <a:pt x="238" y="1762"/>
                    </a:lnTo>
                    <a:lnTo>
                      <a:pt x="260" y="1774"/>
                    </a:lnTo>
                    <a:lnTo>
                      <a:pt x="304" y="1790"/>
                    </a:lnTo>
                    <a:lnTo>
                      <a:pt x="424" y="1836"/>
                    </a:lnTo>
                    <a:lnTo>
                      <a:pt x="430" y="1838"/>
                    </a:lnTo>
                    <a:lnTo>
                      <a:pt x="458" y="1838"/>
                    </a:lnTo>
                    <a:lnTo>
                      <a:pt x="532" y="1842"/>
                    </a:lnTo>
                    <a:lnTo>
                      <a:pt x="550" y="1842"/>
                    </a:lnTo>
                    <a:lnTo>
                      <a:pt x="568" y="1846"/>
                    </a:lnTo>
                    <a:lnTo>
                      <a:pt x="594" y="1848"/>
                    </a:lnTo>
                    <a:lnTo>
                      <a:pt x="620" y="1854"/>
                    </a:lnTo>
                    <a:lnTo>
                      <a:pt x="654" y="1864"/>
                    </a:lnTo>
                    <a:lnTo>
                      <a:pt x="662" y="1868"/>
                    </a:lnTo>
                    <a:lnTo>
                      <a:pt x="672" y="1870"/>
                    </a:lnTo>
                    <a:lnTo>
                      <a:pt x="736" y="1874"/>
                    </a:lnTo>
                    <a:lnTo>
                      <a:pt x="748" y="1874"/>
                    </a:lnTo>
                    <a:lnTo>
                      <a:pt x="760" y="1872"/>
                    </a:lnTo>
                    <a:lnTo>
                      <a:pt x="782" y="1864"/>
                    </a:lnTo>
                    <a:lnTo>
                      <a:pt x="838" y="1850"/>
                    </a:lnTo>
                    <a:lnTo>
                      <a:pt x="854" y="1846"/>
                    </a:lnTo>
                    <a:lnTo>
                      <a:pt x="866" y="1840"/>
                    </a:lnTo>
                    <a:lnTo>
                      <a:pt x="880" y="1838"/>
                    </a:lnTo>
                    <a:lnTo>
                      <a:pt x="912" y="1832"/>
                    </a:lnTo>
                    <a:lnTo>
                      <a:pt x="922" y="1830"/>
                    </a:lnTo>
                    <a:lnTo>
                      <a:pt x="934" y="1826"/>
                    </a:lnTo>
                    <a:lnTo>
                      <a:pt x="942" y="1824"/>
                    </a:lnTo>
                    <a:lnTo>
                      <a:pt x="952" y="1822"/>
                    </a:lnTo>
                    <a:lnTo>
                      <a:pt x="984" y="1822"/>
                    </a:lnTo>
                    <a:lnTo>
                      <a:pt x="1038" y="1822"/>
                    </a:lnTo>
                    <a:lnTo>
                      <a:pt x="1044" y="1822"/>
                    </a:lnTo>
                    <a:lnTo>
                      <a:pt x="1050" y="1822"/>
                    </a:lnTo>
                    <a:lnTo>
                      <a:pt x="1054" y="1836"/>
                    </a:lnTo>
                    <a:lnTo>
                      <a:pt x="1058" y="1846"/>
                    </a:lnTo>
                    <a:lnTo>
                      <a:pt x="1060" y="1852"/>
                    </a:lnTo>
                    <a:lnTo>
                      <a:pt x="1060" y="1858"/>
                    </a:lnTo>
                    <a:lnTo>
                      <a:pt x="1050" y="1890"/>
                    </a:lnTo>
                    <a:lnTo>
                      <a:pt x="1050" y="1894"/>
                    </a:lnTo>
                    <a:lnTo>
                      <a:pt x="1050" y="1896"/>
                    </a:lnTo>
                    <a:lnTo>
                      <a:pt x="1058" y="1908"/>
                    </a:lnTo>
                    <a:lnTo>
                      <a:pt x="1068" y="1918"/>
                    </a:lnTo>
                    <a:lnTo>
                      <a:pt x="1076" y="1928"/>
                    </a:lnTo>
                    <a:lnTo>
                      <a:pt x="1092" y="1952"/>
                    </a:lnTo>
                    <a:lnTo>
                      <a:pt x="1098" y="1962"/>
                    </a:lnTo>
                    <a:lnTo>
                      <a:pt x="1102" y="1972"/>
                    </a:lnTo>
                    <a:lnTo>
                      <a:pt x="1114" y="2002"/>
                    </a:lnTo>
                    <a:lnTo>
                      <a:pt x="1122" y="2022"/>
                    </a:lnTo>
                    <a:lnTo>
                      <a:pt x="1126" y="2044"/>
                    </a:lnTo>
                    <a:lnTo>
                      <a:pt x="1134" y="2064"/>
                    </a:lnTo>
                    <a:lnTo>
                      <a:pt x="1142" y="2086"/>
                    </a:lnTo>
                    <a:lnTo>
                      <a:pt x="1198" y="2198"/>
                    </a:lnTo>
                    <a:lnTo>
                      <a:pt x="1218" y="2244"/>
                    </a:lnTo>
                    <a:lnTo>
                      <a:pt x="1220" y="2254"/>
                    </a:lnTo>
                    <a:lnTo>
                      <a:pt x="1222" y="2262"/>
                    </a:lnTo>
                    <a:lnTo>
                      <a:pt x="1226" y="2296"/>
                    </a:lnTo>
                    <a:lnTo>
                      <a:pt x="1226" y="2300"/>
                    </a:lnTo>
                    <a:lnTo>
                      <a:pt x="1230" y="2306"/>
                    </a:lnTo>
                    <a:lnTo>
                      <a:pt x="1236" y="2318"/>
                    </a:lnTo>
                    <a:lnTo>
                      <a:pt x="1246" y="2334"/>
                    </a:lnTo>
                    <a:lnTo>
                      <a:pt x="1268" y="2364"/>
                    </a:lnTo>
                    <a:lnTo>
                      <a:pt x="1274" y="2370"/>
                    </a:lnTo>
                    <a:lnTo>
                      <a:pt x="1282" y="2370"/>
                    </a:lnTo>
                    <a:lnTo>
                      <a:pt x="1340" y="2366"/>
                    </a:lnTo>
                    <a:lnTo>
                      <a:pt x="1344" y="2366"/>
                    </a:lnTo>
                    <a:lnTo>
                      <a:pt x="1348" y="2366"/>
                    </a:lnTo>
                    <a:lnTo>
                      <a:pt x="1352" y="2384"/>
                    </a:lnTo>
                    <a:lnTo>
                      <a:pt x="1352" y="2388"/>
                    </a:lnTo>
                    <a:lnTo>
                      <a:pt x="1354" y="2392"/>
                    </a:lnTo>
                    <a:lnTo>
                      <a:pt x="1364" y="2396"/>
                    </a:lnTo>
                    <a:lnTo>
                      <a:pt x="1388" y="2406"/>
                    </a:lnTo>
                    <a:lnTo>
                      <a:pt x="1400" y="2412"/>
                    </a:lnTo>
                    <a:lnTo>
                      <a:pt x="1414" y="2414"/>
                    </a:lnTo>
                    <a:lnTo>
                      <a:pt x="1446" y="2422"/>
                    </a:lnTo>
                    <a:lnTo>
                      <a:pt x="1452" y="2422"/>
                    </a:lnTo>
                    <a:lnTo>
                      <a:pt x="1458" y="2420"/>
                    </a:lnTo>
                    <a:lnTo>
                      <a:pt x="1468" y="2416"/>
                    </a:lnTo>
                    <a:lnTo>
                      <a:pt x="1478" y="2410"/>
                    </a:lnTo>
                    <a:lnTo>
                      <a:pt x="1488" y="2408"/>
                    </a:lnTo>
                    <a:lnTo>
                      <a:pt x="1510" y="2408"/>
                    </a:lnTo>
                    <a:lnTo>
                      <a:pt x="1584" y="2406"/>
                    </a:lnTo>
                    <a:lnTo>
                      <a:pt x="1604" y="2406"/>
                    </a:lnTo>
                    <a:lnTo>
                      <a:pt x="1608" y="2404"/>
                    </a:lnTo>
                    <a:lnTo>
                      <a:pt x="1612" y="2400"/>
                    </a:lnTo>
                    <a:lnTo>
                      <a:pt x="1618" y="2392"/>
                    </a:lnTo>
                    <a:lnTo>
                      <a:pt x="1636" y="2370"/>
                    </a:lnTo>
                    <a:lnTo>
                      <a:pt x="1640" y="2368"/>
                    </a:lnTo>
                    <a:lnTo>
                      <a:pt x="1644" y="2366"/>
                    </a:lnTo>
                    <a:lnTo>
                      <a:pt x="1660" y="2356"/>
                    </a:lnTo>
                    <a:lnTo>
                      <a:pt x="1678" y="2342"/>
                    </a:lnTo>
                    <a:lnTo>
                      <a:pt x="1694" y="2326"/>
                    </a:lnTo>
                    <a:lnTo>
                      <a:pt x="1706" y="2312"/>
                    </a:lnTo>
                    <a:lnTo>
                      <a:pt x="1708" y="2310"/>
                    </a:lnTo>
                    <a:lnTo>
                      <a:pt x="1712" y="2306"/>
                    </a:lnTo>
                    <a:lnTo>
                      <a:pt x="1714" y="2294"/>
                    </a:lnTo>
                    <a:lnTo>
                      <a:pt x="1716" y="2288"/>
                    </a:lnTo>
                    <a:lnTo>
                      <a:pt x="1714" y="2282"/>
                    </a:lnTo>
                    <a:close/>
                    <a:moveTo>
                      <a:pt x="1292" y="948"/>
                    </a:moveTo>
                    <a:lnTo>
                      <a:pt x="1292" y="948"/>
                    </a:lnTo>
                    <a:lnTo>
                      <a:pt x="1298" y="948"/>
                    </a:lnTo>
                    <a:lnTo>
                      <a:pt x="1274" y="962"/>
                    </a:lnTo>
                    <a:lnTo>
                      <a:pt x="1260" y="972"/>
                    </a:lnTo>
                    <a:lnTo>
                      <a:pt x="1256" y="976"/>
                    </a:lnTo>
                    <a:lnTo>
                      <a:pt x="1250" y="976"/>
                    </a:lnTo>
                    <a:lnTo>
                      <a:pt x="1240" y="974"/>
                    </a:lnTo>
                    <a:lnTo>
                      <a:pt x="1232" y="976"/>
                    </a:lnTo>
                    <a:lnTo>
                      <a:pt x="1172" y="956"/>
                    </a:lnTo>
                    <a:lnTo>
                      <a:pt x="1252" y="948"/>
                    </a:lnTo>
                    <a:lnTo>
                      <a:pt x="1274" y="946"/>
                    </a:lnTo>
                    <a:lnTo>
                      <a:pt x="1292" y="948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42010" name="Freeform 16"/>
              <p:cNvSpPr>
                <a:spLocks noEditPoints="1"/>
              </p:cNvSpPr>
              <p:nvPr/>
            </p:nvSpPr>
            <p:spPr bwMode="auto">
              <a:xfrm>
                <a:off x="441" y="-239"/>
                <a:ext cx="4878" cy="4798"/>
              </a:xfrm>
              <a:custGeom>
                <a:avLst/>
                <a:gdLst>
                  <a:gd name="T0" fmla="*/ 3244 w 4878"/>
                  <a:gd name="T1" fmla="*/ 962 h 4798"/>
                  <a:gd name="T2" fmla="*/ 3222 w 4878"/>
                  <a:gd name="T3" fmla="*/ 138 h 4798"/>
                  <a:gd name="T4" fmla="*/ 2748 w 4878"/>
                  <a:gd name="T5" fmla="*/ 118 h 4798"/>
                  <a:gd name="T6" fmla="*/ 2726 w 4878"/>
                  <a:gd name="T7" fmla="*/ 630 h 4798"/>
                  <a:gd name="T8" fmla="*/ 2810 w 4878"/>
                  <a:gd name="T9" fmla="*/ 724 h 4798"/>
                  <a:gd name="T10" fmla="*/ 2818 w 4878"/>
                  <a:gd name="T11" fmla="*/ 3048 h 4798"/>
                  <a:gd name="T12" fmla="*/ 2456 w 4878"/>
                  <a:gd name="T13" fmla="*/ 696 h 4798"/>
                  <a:gd name="T14" fmla="*/ 2430 w 4878"/>
                  <a:gd name="T15" fmla="*/ 80 h 4798"/>
                  <a:gd name="T16" fmla="*/ 2086 w 4878"/>
                  <a:gd name="T17" fmla="*/ 2 h 4798"/>
                  <a:gd name="T18" fmla="*/ 1244 w 4878"/>
                  <a:gd name="T19" fmla="*/ 8 h 4798"/>
                  <a:gd name="T20" fmla="*/ 326 w 4878"/>
                  <a:gd name="T21" fmla="*/ 44 h 4798"/>
                  <a:gd name="T22" fmla="*/ 76 w 4878"/>
                  <a:gd name="T23" fmla="*/ 266 h 4798"/>
                  <a:gd name="T24" fmla="*/ 42 w 4878"/>
                  <a:gd name="T25" fmla="*/ 698 h 4798"/>
                  <a:gd name="T26" fmla="*/ 52 w 4878"/>
                  <a:gd name="T27" fmla="*/ 2556 h 4798"/>
                  <a:gd name="T28" fmla="*/ 14 w 4878"/>
                  <a:gd name="T29" fmla="*/ 3406 h 4798"/>
                  <a:gd name="T30" fmla="*/ 70 w 4878"/>
                  <a:gd name="T31" fmla="*/ 3774 h 4798"/>
                  <a:gd name="T32" fmla="*/ 162 w 4878"/>
                  <a:gd name="T33" fmla="*/ 3958 h 4798"/>
                  <a:gd name="T34" fmla="*/ 2 w 4878"/>
                  <a:gd name="T35" fmla="*/ 4286 h 4798"/>
                  <a:gd name="T36" fmla="*/ 134 w 4878"/>
                  <a:gd name="T37" fmla="*/ 4662 h 4798"/>
                  <a:gd name="T38" fmla="*/ 532 w 4878"/>
                  <a:gd name="T39" fmla="*/ 4792 h 4798"/>
                  <a:gd name="T40" fmla="*/ 854 w 4878"/>
                  <a:gd name="T41" fmla="*/ 4582 h 4798"/>
                  <a:gd name="T42" fmla="*/ 1010 w 4878"/>
                  <a:gd name="T43" fmla="*/ 4624 h 4798"/>
                  <a:gd name="T44" fmla="*/ 2242 w 4878"/>
                  <a:gd name="T45" fmla="*/ 4652 h 4798"/>
                  <a:gd name="T46" fmla="*/ 2318 w 4878"/>
                  <a:gd name="T47" fmla="*/ 4532 h 4798"/>
                  <a:gd name="T48" fmla="*/ 2454 w 4878"/>
                  <a:gd name="T49" fmla="*/ 4614 h 4798"/>
                  <a:gd name="T50" fmla="*/ 2790 w 4878"/>
                  <a:gd name="T51" fmla="*/ 4796 h 4798"/>
                  <a:gd name="T52" fmla="*/ 3180 w 4878"/>
                  <a:gd name="T53" fmla="*/ 4630 h 4798"/>
                  <a:gd name="T54" fmla="*/ 3268 w 4878"/>
                  <a:gd name="T55" fmla="*/ 4208 h 4798"/>
                  <a:gd name="T56" fmla="*/ 2922 w 4878"/>
                  <a:gd name="T57" fmla="*/ 3882 h 4798"/>
                  <a:gd name="T58" fmla="*/ 2880 w 4878"/>
                  <a:gd name="T59" fmla="*/ 2560 h 4798"/>
                  <a:gd name="T60" fmla="*/ 2834 w 4878"/>
                  <a:gd name="T61" fmla="*/ 596 h 4798"/>
                  <a:gd name="T62" fmla="*/ 2792 w 4878"/>
                  <a:gd name="T63" fmla="*/ 234 h 4798"/>
                  <a:gd name="T64" fmla="*/ 3160 w 4878"/>
                  <a:gd name="T65" fmla="*/ 202 h 4798"/>
                  <a:gd name="T66" fmla="*/ 3192 w 4878"/>
                  <a:gd name="T67" fmla="*/ 1548 h 4798"/>
                  <a:gd name="T68" fmla="*/ 3188 w 4878"/>
                  <a:gd name="T69" fmla="*/ 3668 h 4798"/>
                  <a:gd name="T70" fmla="*/ 3106 w 4878"/>
                  <a:gd name="T71" fmla="*/ 3074 h 4798"/>
                  <a:gd name="T72" fmla="*/ 3094 w 4878"/>
                  <a:gd name="T73" fmla="*/ 558 h 4798"/>
                  <a:gd name="T74" fmla="*/ 2920 w 4878"/>
                  <a:gd name="T75" fmla="*/ 560 h 4798"/>
                  <a:gd name="T76" fmla="*/ 2922 w 4878"/>
                  <a:gd name="T77" fmla="*/ 1870 h 4798"/>
                  <a:gd name="T78" fmla="*/ 2920 w 4878"/>
                  <a:gd name="T79" fmla="*/ 3718 h 4798"/>
                  <a:gd name="T80" fmla="*/ 3116 w 4878"/>
                  <a:gd name="T81" fmla="*/ 3842 h 4798"/>
                  <a:gd name="T82" fmla="*/ 3228 w 4878"/>
                  <a:gd name="T83" fmla="*/ 3908 h 4798"/>
                  <a:gd name="T84" fmla="*/ 3588 w 4878"/>
                  <a:gd name="T85" fmla="*/ 3864 h 4798"/>
                  <a:gd name="T86" fmla="*/ 3800 w 4878"/>
                  <a:gd name="T87" fmla="*/ 3884 h 4798"/>
                  <a:gd name="T88" fmla="*/ 4140 w 4878"/>
                  <a:gd name="T89" fmla="*/ 3900 h 4798"/>
                  <a:gd name="T90" fmla="*/ 4378 w 4878"/>
                  <a:gd name="T91" fmla="*/ 3864 h 4798"/>
                  <a:gd name="T92" fmla="*/ 4848 w 4878"/>
                  <a:gd name="T93" fmla="*/ 3898 h 4798"/>
                  <a:gd name="T94" fmla="*/ 2184 w 4878"/>
                  <a:gd name="T95" fmla="*/ 3000 h 4798"/>
                  <a:gd name="T96" fmla="*/ 1654 w 4878"/>
                  <a:gd name="T97" fmla="*/ 3000 h 4798"/>
                  <a:gd name="T98" fmla="*/ 1606 w 4878"/>
                  <a:gd name="T99" fmla="*/ 2406 h 4798"/>
                  <a:gd name="T100" fmla="*/ 1080 w 4878"/>
                  <a:gd name="T101" fmla="*/ 2350 h 4798"/>
                  <a:gd name="T102" fmla="*/ 694 w 4878"/>
                  <a:gd name="T103" fmla="*/ 2286 h 4798"/>
                  <a:gd name="T104" fmla="*/ 398 w 4878"/>
                  <a:gd name="T105" fmla="*/ 1332 h 4798"/>
                  <a:gd name="T106" fmla="*/ 338 w 4878"/>
                  <a:gd name="T107" fmla="*/ 2684 h 4798"/>
                  <a:gd name="T108" fmla="*/ 290 w 4878"/>
                  <a:gd name="T109" fmla="*/ 526 h 4798"/>
                  <a:gd name="T110" fmla="*/ 438 w 4878"/>
                  <a:gd name="T111" fmla="*/ 310 h 4798"/>
                  <a:gd name="T112" fmla="*/ 1416 w 4878"/>
                  <a:gd name="T113" fmla="*/ 278 h 4798"/>
                  <a:gd name="T114" fmla="*/ 2148 w 4878"/>
                  <a:gd name="T115" fmla="*/ 356 h 4798"/>
                  <a:gd name="T116" fmla="*/ 1922 w 4878"/>
                  <a:gd name="T117" fmla="*/ 1676 h 4798"/>
                  <a:gd name="T118" fmla="*/ 2312 w 4878"/>
                  <a:gd name="T119" fmla="*/ 2048 h 4798"/>
                  <a:gd name="T120" fmla="*/ 2376 w 4878"/>
                  <a:gd name="T121" fmla="*/ 2838 h 4798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4878"/>
                  <a:gd name="T184" fmla="*/ 0 h 4798"/>
                  <a:gd name="T185" fmla="*/ 4878 w 4878"/>
                  <a:gd name="T186" fmla="*/ 4798 h 4798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4878" h="4798">
                    <a:moveTo>
                      <a:pt x="4874" y="3640"/>
                    </a:moveTo>
                    <a:lnTo>
                      <a:pt x="4874" y="3640"/>
                    </a:lnTo>
                    <a:lnTo>
                      <a:pt x="4876" y="3632"/>
                    </a:lnTo>
                    <a:lnTo>
                      <a:pt x="4878" y="3624"/>
                    </a:lnTo>
                    <a:lnTo>
                      <a:pt x="3534" y="3644"/>
                    </a:lnTo>
                    <a:lnTo>
                      <a:pt x="3284" y="3648"/>
                    </a:lnTo>
                    <a:lnTo>
                      <a:pt x="3268" y="2656"/>
                    </a:lnTo>
                    <a:lnTo>
                      <a:pt x="3244" y="962"/>
                    </a:lnTo>
                    <a:lnTo>
                      <a:pt x="3236" y="454"/>
                    </a:lnTo>
                    <a:lnTo>
                      <a:pt x="3234" y="382"/>
                    </a:lnTo>
                    <a:lnTo>
                      <a:pt x="3232" y="198"/>
                    </a:lnTo>
                    <a:lnTo>
                      <a:pt x="3232" y="172"/>
                    </a:lnTo>
                    <a:lnTo>
                      <a:pt x="3232" y="158"/>
                    </a:lnTo>
                    <a:lnTo>
                      <a:pt x="3230" y="148"/>
                    </a:lnTo>
                    <a:lnTo>
                      <a:pt x="3222" y="138"/>
                    </a:lnTo>
                    <a:lnTo>
                      <a:pt x="3204" y="126"/>
                    </a:lnTo>
                    <a:lnTo>
                      <a:pt x="3186" y="114"/>
                    </a:lnTo>
                    <a:lnTo>
                      <a:pt x="3178" y="110"/>
                    </a:lnTo>
                    <a:lnTo>
                      <a:pt x="3174" y="108"/>
                    </a:lnTo>
                    <a:lnTo>
                      <a:pt x="2832" y="108"/>
                    </a:lnTo>
                    <a:lnTo>
                      <a:pt x="2768" y="108"/>
                    </a:lnTo>
                    <a:lnTo>
                      <a:pt x="2762" y="110"/>
                    </a:lnTo>
                    <a:lnTo>
                      <a:pt x="2756" y="112"/>
                    </a:lnTo>
                    <a:lnTo>
                      <a:pt x="2748" y="118"/>
                    </a:lnTo>
                    <a:lnTo>
                      <a:pt x="2734" y="138"/>
                    </a:lnTo>
                    <a:lnTo>
                      <a:pt x="2728" y="150"/>
                    </a:lnTo>
                    <a:lnTo>
                      <a:pt x="2724" y="160"/>
                    </a:lnTo>
                    <a:lnTo>
                      <a:pt x="2722" y="172"/>
                    </a:lnTo>
                    <a:lnTo>
                      <a:pt x="2722" y="184"/>
                    </a:lnTo>
                    <a:lnTo>
                      <a:pt x="2722" y="210"/>
                    </a:lnTo>
                    <a:lnTo>
                      <a:pt x="2724" y="236"/>
                    </a:lnTo>
                    <a:lnTo>
                      <a:pt x="2726" y="616"/>
                    </a:lnTo>
                    <a:lnTo>
                      <a:pt x="2726" y="630"/>
                    </a:lnTo>
                    <a:lnTo>
                      <a:pt x="2726" y="636"/>
                    </a:lnTo>
                    <a:lnTo>
                      <a:pt x="2730" y="640"/>
                    </a:lnTo>
                    <a:lnTo>
                      <a:pt x="2748" y="646"/>
                    </a:lnTo>
                    <a:lnTo>
                      <a:pt x="2770" y="656"/>
                    </a:lnTo>
                    <a:lnTo>
                      <a:pt x="2792" y="666"/>
                    </a:lnTo>
                    <a:lnTo>
                      <a:pt x="2800" y="672"/>
                    </a:lnTo>
                    <a:lnTo>
                      <a:pt x="2806" y="678"/>
                    </a:lnTo>
                    <a:lnTo>
                      <a:pt x="2810" y="686"/>
                    </a:lnTo>
                    <a:lnTo>
                      <a:pt x="2810" y="698"/>
                    </a:lnTo>
                    <a:lnTo>
                      <a:pt x="2810" y="724"/>
                    </a:lnTo>
                    <a:lnTo>
                      <a:pt x="2808" y="752"/>
                    </a:lnTo>
                    <a:lnTo>
                      <a:pt x="2808" y="774"/>
                    </a:lnTo>
                    <a:lnTo>
                      <a:pt x="2814" y="1370"/>
                    </a:lnTo>
                    <a:lnTo>
                      <a:pt x="2818" y="1670"/>
                    </a:lnTo>
                    <a:lnTo>
                      <a:pt x="2820" y="1968"/>
                    </a:lnTo>
                    <a:lnTo>
                      <a:pt x="2822" y="2238"/>
                    </a:lnTo>
                    <a:lnTo>
                      <a:pt x="2824" y="2508"/>
                    </a:lnTo>
                    <a:lnTo>
                      <a:pt x="2824" y="2778"/>
                    </a:lnTo>
                    <a:lnTo>
                      <a:pt x="2822" y="2912"/>
                    </a:lnTo>
                    <a:lnTo>
                      <a:pt x="2818" y="3048"/>
                    </a:lnTo>
                    <a:lnTo>
                      <a:pt x="2614" y="1746"/>
                    </a:lnTo>
                    <a:lnTo>
                      <a:pt x="2534" y="1242"/>
                    </a:lnTo>
                    <a:lnTo>
                      <a:pt x="2526" y="1176"/>
                    </a:lnTo>
                    <a:lnTo>
                      <a:pt x="2518" y="1110"/>
                    </a:lnTo>
                    <a:lnTo>
                      <a:pt x="2512" y="1044"/>
                    </a:lnTo>
                    <a:lnTo>
                      <a:pt x="2504" y="980"/>
                    </a:lnTo>
                    <a:lnTo>
                      <a:pt x="2480" y="838"/>
                    </a:lnTo>
                    <a:lnTo>
                      <a:pt x="2456" y="696"/>
                    </a:lnTo>
                    <a:lnTo>
                      <a:pt x="2444" y="610"/>
                    </a:lnTo>
                    <a:lnTo>
                      <a:pt x="2432" y="524"/>
                    </a:lnTo>
                    <a:lnTo>
                      <a:pt x="2422" y="438"/>
                    </a:lnTo>
                    <a:lnTo>
                      <a:pt x="2416" y="352"/>
                    </a:lnTo>
                    <a:lnTo>
                      <a:pt x="2414" y="304"/>
                    </a:lnTo>
                    <a:lnTo>
                      <a:pt x="2414" y="256"/>
                    </a:lnTo>
                    <a:lnTo>
                      <a:pt x="2418" y="160"/>
                    </a:lnTo>
                    <a:lnTo>
                      <a:pt x="2422" y="120"/>
                    </a:lnTo>
                    <a:lnTo>
                      <a:pt x="2430" y="80"/>
                    </a:lnTo>
                    <a:lnTo>
                      <a:pt x="2436" y="40"/>
                    </a:lnTo>
                    <a:lnTo>
                      <a:pt x="2442" y="0"/>
                    </a:lnTo>
                    <a:lnTo>
                      <a:pt x="2262" y="2"/>
                    </a:lnTo>
                    <a:lnTo>
                      <a:pt x="2142" y="4"/>
                    </a:lnTo>
                    <a:lnTo>
                      <a:pt x="2120" y="2"/>
                    </a:lnTo>
                    <a:lnTo>
                      <a:pt x="2108" y="4"/>
                    </a:lnTo>
                    <a:lnTo>
                      <a:pt x="2098" y="6"/>
                    </a:lnTo>
                    <a:lnTo>
                      <a:pt x="2086" y="2"/>
                    </a:lnTo>
                    <a:lnTo>
                      <a:pt x="2072" y="0"/>
                    </a:lnTo>
                    <a:lnTo>
                      <a:pt x="2036" y="0"/>
                    </a:lnTo>
                    <a:lnTo>
                      <a:pt x="2000" y="2"/>
                    </a:lnTo>
                    <a:lnTo>
                      <a:pt x="1970" y="4"/>
                    </a:lnTo>
                    <a:lnTo>
                      <a:pt x="1898" y="6"/>
                    </a:lnTo>
                    <a:lnTo>
                      <a:pt x="1826" y="8"/>
                    </a:lnTo>
                    <a:lnTo>
                      <a:pt x="1542" y="8"/>
                    </a:lnTo>
                    <a:lnTo>
                      <a:pt x="1244" y="8"/>
                    </a:lnTo>
                    <a:lnTo>
                      <a:pt x="1174" y="10"/>
                    </a:lnTo>
                    <a:lnTo>
                      <a:pt x="1104" y="12"/>
                    </a:lnTo>
                    <a:lnTo>
                      <a:pt x="1032" y="14"/>
                    </a:lnTo>
                    <a:lnTo>
                      <a:pt x="962" y="16"/>
                    </a:lnTo>
                    <a:lnTo>
                      <a:pt x="822" y="18"/>
                    </a:lnTo>
                    <a:lnTo>
                      <a:pt x="682" y="20"/>
                    </a:lnTo>
                    <a:lnTo>
                      <a:pt x="542" y="24"/>
                    </a:lnTo>
                    <a:lnTo>
                      <a:pt x="402" y="32"/>
                    </a:lnTo>
                    <a:lnTo>
                      <a:pt x="362" y="36"/>
                    </a:lnTo>
                    <a:lnTo>
                      <a:pt x="326" y="44"/>
                    </a:lnTo>
                    <a:lnTo>
                      <a:pt x="294" y="54"/>
                    </a:lnTo>
                    <a:lnTo>
                      <a:pt x="262" y="68"/>
                    </a:lnTo>
                    <a:lnTo>
                      <a:pt x="234" y="82"/>
                    </a:lnTo>
                    <a:lnTo>
                      <a:pt x="208" y="100"/>
                    </a:lnTo>
                    <a:lnTo>
                      <a:pt x="184" y="118"/>
                    </a:lnTo>
                    <a:lnTo>
                      <a:pt x="164" y="136"/>
                    </a:lnTo>
                    <a:lnTo>
                      <a:pt x="146" y="156"/>
                    </a:lnTo>
                    <a:lnTo>
                      <a:pt x="130" y="174"/>
                    </a:lnTo>
                    <a:lnTo>
                      <a:pt x="114" y="194"/>
                    </a:lnTo>
                    <a:lnTo>
                      <a:pt x="102" y="212"/>
                    </a:lnTo>
                    <a:lnTo>
                      <a:pt x="86" y="244"/>
                    </a:lnTo>
                    <a:lnTo>
                      <a:pt x="76" y="266"/>
                    </a:lnTo>
                    <a:lnTo>
                      <a:pt x="66" y="304"/>
                    </a:lnTo>
                    <a:lnTo>
                      <a:pt x="56" y="340"/>
                    </a:lnTo>
                    <a:lnTo>
                      <a:pt x="42" y="416"/>
                    </a:lnTo>
                    <a:lnTo>
                      <a:pt x="38" y="450"/>
                    </a:lnTo>
                    <a:lnTo>
                      <a:pt x="34" y="486"/>
                    </a:lnTo>
                    <a:lnTo>
                      <a:pt x="34" y="520"/>
                    </a:lnTo>
                    <a:lnTo>
                      <a:pt x="34" y="556"/>
                    </a:lnTo>
                    <a:lnTo>
                      <a:pt x="36" y="628"/>
                    </a:lnTo>
                    <a:lnTo>
                      <a:pt x="42" y="698"/>
                    </a:lnTo>
                    <a:lnTo>
                      <a:pt x="46" y="766"/>
                    </a:lnTo>
                    <a:lnTo>
                      <a:pt x="48" y="836"/>
                    </a:lnTo>
                    <a:lnTo>
                      <a:pt x="50" y="974"/>
                    </a:lnTo>
                    <a:lnTo>
                      <a:pt x="56" y="1278"/>
                    </a:lnTo>
                    <a:lnTo>
                      <a:pt x="58" y="1582"/>
                    </a:lnTo>
                    <a:lnTo>
                      <a:pt x="56" y="1870"/>
                    </a:lnTo>
                    <a:lnTo>
                      <a:pt x="54" y="2158"/>
                    </a:lnTo>
                    <a:lnTo>
                      <a:pt x="52" y="2556"/>
                    </a:lnTo>
                    <a:lnTo>
                      <a:pt x="50" y="2642"/>
                    </a:lnTo>
                    <a:lnTo>
                      <a:pt x="50" y="2650"/>
                    </a:lnTo>
                    <a:lnTo>
                      <a:pt x="44" y="2660"/>
                    </a:lnTo>
                    <a:lnTo>
                      <a:pt x="32" y="2678"/>
                    </a:lnTo>
                    <a:lnTo>
                      <a:pt x="24" y="2688"/>
                    </a:lnTo>
                    <a:lnTo>
                      <a:pt x="18" y="2696"/>
                    </a:lnTo>
                    <a:lnTo>
                      <a:pt x="14" y="2708"/>
                    </a:lnTo>
                    <a:lnTo>
                      <a:pt x="12" y="2718"/>
                    </a:lnTo>
                    <a:lnTo>
                      <a:pt x="14" y="3406"/>
                    </a:lnTo>
                    <a:lnTo>
                      <a:pt x="14" y="3694"/>
                    </a:lnTo>
                    <a:lnTo>
                      <a:pt x="14" y="3708"/>
                    </a:lnTo>
                    <a:lnTo>
                      <a:pt x="18" y="3720"/>
                    </a:lnTo>
                    <a:lnTo>
                      <a:pt x="20" y="3730"/>
                    </a:lnTo>
                    <a:lnTo>
                      <a:pt x="26" y="3738"/>
                    </a:lnTo>
                    <a:lnTo>
                      <a:pt x="32" y="3748"/>
                    </a:lnTo>
                    <a:lnTo>
                      <a:pt x="38" y="3756"/>
                    </a:lnTo>
                    <a:lnTo>
                      <a:pt x="58" y="3772"/>
                    </a:lnTo>
                    <a:lnTo>
                      <a:pt x="62" y="3774"/>
                    </a:lnTo>
                    <a:lnTo>
                      <a:pt x="70" y="3774"/>
                    </a:lnTo>
                    <a:lnTo>
                      <a:pt x="84" y="3772"/>
                    </a:lnTo>
                    <a:lnTo>
                      <a:pt x="92" y="3770"/>
                    </a:lnTo>
                    <a:lnTo>
                      <a:pt x="100" y="3772"/>
                    </a:lnTo>
                    <a:lnTo>
                      <a:pt x="106" y="3776"/>
                    </a:lnTo>
                    <a:lnTo>
                      <a:pt x="110" y="3782"/>
                    </a:lnTo>
                    <a:lnTo>
                      <a:pt x="132" y="3846"/>
                    </a:lnTo>
                    <a:lnTo>
                      <a:pt x="162" y="3936"/>
                    </a:lnTo>
                    <a:lnTo>
                      <a:pt x="164" y="3948"/>
                    </a:lnTo>
                    <a:lnTo>
                      <a:pt x="162" y="3958"/>
                    </a:lnTo>
                    <a:lnTo>
                      <a:pt x="150" y="3980"/>
                    </a:lnTo>
                    <a:lnTo>
                      <a:pt x="140" y="4004"/>
                    </a:lnTo>
                    <a:lnTo>
                      <a:pt x="108" y="4036"/>
                    </a:lnTo>
                    <a:lnTo>
                      <a:pt x="82" y="4072"/>
                    </a:lnTo>
                    <a:lnTo>
                      <a:pt x="58" y="4110"/>
                    </a:lnTo>
                    <a:lnTo>
                      <a:pt x="36" y="4152"/>
                    </a:lnTo>
                    <a:lnTo>
                      <a:pt x="20" y="4194"/>
                    </a:lnTo>
                    <a:lnTo>
                      <a:pt x="8" y="4240"/>
                    </a:lnTo>
                    <a:lnTo>
                      <a:pt x="4" y="4264"/>
                    </a:lnTo>
                    <a:lnTo>
                      <a:pt x="2" y="4286"/>
                    </a:lnTo>
                    <a:lnTo>
                      <a:pt x="0" y="4310"/>
                    </a:lnTo>
                    <a:lnTo>
                      <a:pt x="0" y="4334"/>
                    </a:lnTo>
                    <a:lnTo>
                      <a:pt x="0" y="4358"/>
                    </a:lnTo>
                    <a:lnTo>
                      <a:pt x="2" y="4382"/>
                    </a:lnTo>
                    <a:lnTo>
                      <a:pt x="8" y="4428"/>
                    </a:lnTo>
                    <a:lnTo>
                      <a:pt x="20" y="4472"/>
                    </a:lnTo>
                    <a:lnTo>
                      <a:pt x="36" y="4516"/>
                    </a:lnTo>
                    <a:lnTo>
                      <a:pt x="56" y="4556"/>
                    </a:lnTo>
                    <a:lnTo>
                      <a:pt x="78" y="4594"/>
                    </a:lnTo>
                    <a:lnTo>
                      <a:pt x="104" y="4630"/>
                    </a:lnTo>
                    <a:lnTo>
                      <a:pt x="134" y="4662"/>
                    </a:lnTo>
                    <a:lnTo>
                      <a:pt x="168" y="4692"/>
                    </a:lnTo>
                    <a:lnTo>
                      <a:pt x="204" y="4718"/>
                    </a:lnTo>
                    <a:lnTo>
                      <a:pt x="242" y="4742"/>
                    </a:lnTo>
                    <a:lnTo>
                      <a:pt x="282" y="4762"/>
                    </a:lnTo>
                    <a:lnTo>
                      <a:pt x="324" y="4778"/>
                    </a:lnTo>
                    <a:lnTo>
                      <a:pt x="368" y="4788"/>
                    </a:lnTo>
                    <a:lnTo>
                      <a:pt x="414" y="4796"/>
                    </a:lnTo>
                    <a:lnTo>
                      <a:pt x="438" y="4798"/>
                    </a:lnTo>
                    <a:lnTo>
                      <a:pt x="462" y="4798"/>
                    </a:lnTo>
                    <a:lnTo>
                      <a:pt x="498" y="4796"/>
                    </a:lnTo>
                    <a:lnTo>
                      <a:pt x="532" y="4792"/>
                    </a:lnTo>
                    <a:lnTo>
                      <a:pt x="564" y="4786"/>
                    </a:lnTo>
                    <a:lnTo>
                      <a:pt x="598" y="4778"/>
                    </a:lnTo>
                    <a:lnTo>
                      <a:pt x="630" y="4768"/>
                    </a:lnTo>
                    <a:lnTo>
                      <a:pt x="660" y="4754"/>
                    </a:lnTo>
                    <a:lnTo>
                      <a:pt x="688" y="4738"/>
                    </a:lnTo>
                    <a:lnTo>
                      <a:pt x="716" y="4722"/>
                    </a:lnTo>
                    <a:lnTo>
                      <a:pt x="744" y="4702"/>
                    </a:lnTo>
                    <a:lnTo>
                      <a:pt x="768" y="4682"/>
                    </a:lnTo>
                    <a:lnTo>
                      <a:pt x="792" y="4660"/>
                    </a:lnTo>
                    <a:lnTo>
                      <a:pt x="814" y="4636"/>
                    </a:lnTo>
                    <a:lnTo>
                      <a:pt x="834" y="4610"/>
                    </a:lnTo>
                    <a:lnTo>
                      <a:pt x="854" y="4582"/>
                    </a:lnTo>
                    <a:lnTo>
                      <a:pt x="870" y="4554"/>
                    </a:lnTo>
                    <a:lnTo>
                      <a:pt x="884" y="4524"/>
                    </a:lnTo>
                    <a:lnTo>
                      <a:pt x="960" y="4528"/>
                    </a:lnTo>
                    <a:lnTo>
                      <a:pt x="986" y="4528"/>
                    </a:lnTo>
                    <a:lnTo>
                      <a:pt x="1002" y="4530"/>
                    </a:lnTo>
                    <a:lnTo>
                      <a:pt x="1006" y="4532"/>
                    </a:lnTo>
                    <a:lnTo>
                      <a:pt x="1008" y="4534"/>
                    </a:lnTo>
                    <a:lnTo>
                      <a:pt x="1010" y="4624"/>
                    </a:lnTo>
                    <a:lnTo>
                      <a:pt x="1012" y="4630"/>
                    </a:lnTo>
                    <a:lnTo>
                      <a:pt x="1018" y="4636"/>
                    </a:lnTo>
                    <a:lnTo>
                      <a:pt x="1024" y="4642"/>
                    </a:lnTo>
                    <a:lnTo>
                      <a:pt x="1032" y="4646"/>
                    </a:lnTo>
                    <a:lnTo>
                      <a:pt x="1052" y="4652"/>
                    </a:lnTo>
                    <a:lnTo>
                      <a:pt x="1068" y="4652"/>
                    </a:lnTo>
                    <a:lnTo>
                      <a:pt x="1342" y="4652"/>
                    </a:lnTo>
                    <a:lnTo>
                      <a:pt x="2146" y="4652"/>
                    </a:lnTo>
                    <a:lnTo>
                      <a:pt x="2242" y="4652"/>
                    </a:lnTo>
                    <a:lnTo>
                      <a:pt x="2252" y="4652"/>
                    </a:lnTo>
                    <a:lnTo>
                      <a:pt x="2262" y="4650"/>
                    </a:lnTo>
                    <a:lnTo>
                      <a:pt x="2270" y="4648"/>
                    </a:lnTo>
                    <a:lnTo>
                      <a:pt x="2278" y="4642"/>
                    </a:lnTo>
                    <a:lnTo>
                      <a:pt x="2284" y="4636"/>
                    </a:lnTo>
                    <a:lnTo>
                      <a:pt x="2290" y="4628"/>
                    </a:lnTo>
                    <a:lnTo>
                      <a:pt x="2300" y="4606"/>
                    </a:lnTo>
                    <a:lnTo>
                      <a:pt x="2306" y="4588"/>
                    </a:lnTo>
                    <a:lnTo>
                      <a:pt x="2310" y="4570"/>
                    </a:lnTo>
                    <a:lnTo>
                      <a:pt x="2318" y="4532"/>
                    </a:lnTo>
                    <a:lnTo>
                      <a:pt x="2320" y="4526"/>
                    </a:lnTo>
                    <a:lnTo>
                      <a:pt x="2324" y="4524"/>
                    </a:lnTo>
                    <a:lnTo>
                      <a:pt x="2330" y="4522"/>
                    </a:lnTo>
                    <a:lnTo>
                      <a:pt x="2336" y="4522"/>
                    </a:lnTo>
                    <a:lnTo>
                      <a:pt x="2362" y="4528"/>
                    </a:lnTo>
                    <a:lnTo>
                      <a:pt x="2404" y="4532"/>
                    </a:lnTo>
                    <a:lnTo>
                      <a:pt x="2420" y="4560"/>
                    </a:lnTo>
                    <a:lnTo>
                      <a:pt x="2436" y="4588"/>
                    </a:lnTo>
                    <a:lnTo>
                      <a:pt x="2454" y="4614"/>
                    </a:lnTo>
                    <a:lnTo>
                      <a:pt x="2476" y="4640"/>
                    </a:lnTo>
                    <a:lnTo>
                      <a:pt x="2498" y="4664"/>
                    </a:lnTo>
                    <a:lnTo>
                      <a:pt x="2520" y="4686"/>
                    </a:lnTo>
                    <a:lnTo>
                      <a:pt x="2546" y="4706"/>
                    </a:lnTo>
                    <a:lnTo>
                      <a:pt x="2572" y="4724"/>
                    </a:lnTo>
                    <a:lnTo>
                      <a:pt x="2600" y="4740"/>
                    </a:lnTo>
                    <a:lnTo>
                      <a:pt x="2630" y="4756"/>
                    </a:lnTo>
                    <a:lnTo>
                      <a:pt x="2660" y="4768"/>
                    </a:lnTo>
                    <a:lnTo>
                      <a:pt x="2690" y="4778"/>
                    </a:lnTo>
                    <a:lnTo>
                      <a:pt x="2722" y="4786"/>
                    </a:lnTo>
                    <a:lnTo>
                      <a:pt x="2756" y="4794"/>
                    </a:lnTo>
                    <a:lnTo>
                      <a:pt x="2790" y="4796"/>
                    </a:lnTo>
                    <a:lnTo>
                      <a:pt x="2824" y="4798"/>
                    </a:lnTo>
                    <a:lnTo>
                      <a:pt x="2848" y="4798"/>
                    </a:lnTo>
                    <a:lnTo>
                      <a:pt x="2870" y="4796"/>
                    </a:lnTo>
                    <a:lnTo>
                      <a:pt x="2916" y="4788"/>
                    </a:lnTo>
                    <a:lnTo>
                      <a:pt x="2962" y="4778"/>
                    </a:lnTo>
                    <a:lnTo>
                      <a:pt x="3004" y="4762"/>
                    </a:lnTo>
                    <a:lnTo>
                      <a:pt x="3044" y="4742"/>
                    </a:lnTo>
                    <a:lnTo>
                      <a:pt x="3082" y="4718"/>
                    </a:lnTo>
                    <a:lnTo>
                      <a:pt x="3118" y="4692"/>
                    </a:lnTo>
                    <a:lnTo>
                      <a:pt x="3150" y="4662"/>
                    </a:lnTo>
                    <a:lnTo>
                      <a:pt x="3180" y="4630"/>
                    </a:lnTo>
                    <a:lnTo>
                      <a:pt x="3208" y="4594"/>
                    </a:lnTo>
                    <a:lnTo>
                      <a:pt x="3230" y="4556"/>
                    </a:lnTo>
                    <a:lnTo>
                      <a:pt x="3250" y="4516"/>
                    </a:lnTo>
                    <a:lnTo>
                      <a:pt x="3266" y="4472"/>
                    </a:lnTo>
                    <a:lnTo>
                      <a:pt x="3278" y="4428"/>
                    </a:lnTo>
                    <a:lnTo>
                      <a:pt x="3284" y="4382"/>
                    </a:lnTo>
                    <a:lnTo>
                      <a:pt x="3286" y="4358"/>
                    </a:lnTo>
                    <a:lnTo>
                      <a:pt x="3286" y="4334"/>
                    </a:lnTo>
                    <a:lnTo>
                      <a:pt x="3284" y="4292"/>
                    </a:lnTo>
                    <a:lnTo>
                      <a:pt x="3278" y="4248"/>
                    </a:lnTo>
                    <a:lnTo>
                      <a:pt x="3268" y="4208"/>
                    </a:lnTo>
                    <a:lnTo>
                      <a:pt x="3256" y="4168"/>
                    </a:lnTo>
                    <a:lnTo>
                      <a:pt x="3238" y="4130"/>
                    </a:lnTo>
                    <a:lnTo>
                      <a:pt x="3218" y="4092"/>
                    </a:lnTo>
                    <a:lnTo>
                      <a:pt x="3196" y="4058"/>
                    </a:lnTo>
                    <a:lnTo>
                      <a:pt x="3170" y="4026"/>
                    </a:lnTo>
                    <a:lnTo>
                      <a:pt x="3140" y="3998"/>
                    </a:lnTo>
                    <a:lnTo>
                      <a:pt x="3110" y="3970"/>
                    </a:lnTo>
                    <a:lnTo>
                      <a:pt x="3076" y="3946"/>
                    </a:lnTo>
                    <a:lnTo>
                      <a:pt x="3040" y="3926"/>
                    </a:lnTo>
                    <a:lnTo>
                      <a:pt x="3002" y="3908"/>
                    </a:lnTo>
                    <a:lnTo>
                      <a:pt x="2962" y="3894"/>
                    </a:lnTo>
                    <a:lnTo>
                      <a:pt x="2922" y="3882"/>
                    </a:lnTo>
                    <a:lnTo>
                      <a:pt x="2880" y="3876"/>
                    </a:lnTo>
                    <a:lnTo>
                      <a:pt x="2886" y="3742"/>
                    </a:lnTo>
                    <a:lnTo>
                      <a:pt x="2888" y="3742"/>
                    </a:lnTo>
                    <a:lnTo>
                      <a:pt x="2878" y="3604"/>
                    </a:lnTo>
                    <a:lnTo>
                      <a:pt x="2874" y="3464"/>
                    </a:lnTo>
                    <a:lnTo>
                      <a:pt x="2874" y="3326"/>
                    </a:lnTo>
                    <a:lnTo>
                      <a:pt x="2876" y="3188"/>
                    </a:lnTo>
                    <a:lnTo>
                      <a:pt x="2878" y="3030"/>
                    </a:lnTo>
                    <a:lnTo>
                      <a:pt x="2880" y="2874"/>
                    </a:lnTo>
                    <a:lnTo>
                      <a:pt x="2880" y="2560"/>
                    </a:lnTo>
                    <a:lnTo>
                      <a:pt x="2876" y="1934"/>
                    </a:lnTo>
                    <a:lnTo>
                      <a:pt x="2872" y="1344"/>
                    </a:lnTo>
                    <a:lnTo>
                      <a:pt x="2872" y="754"/>
                    </a:lnTo>
                    <a:lnTo>
                      <a:pt x="2872" y="628"/>
                    </a:lnTo>
                    <a:lnTo>
                      <a:pt x="2872" y="622"/>
                    </a:lnTo>
                    <a:lnTo>
                      <a:pt x="2868" y="618"/>
                    </a:lnTo>
                    <a:lnTo>
                      <a:pt x="2860" y="610"/>
                    </a:lnTo>
                    <a:lnTo>
                      <a:pt x="2848" y="604"/>
                    </a:lnTo>
                    <a:lnTo>
                      <a:pt x="2834" y="596"/>
                    </a:lnTo>
                    <a:lnTo>
                      <a:pt x="2820" y="590"/>
                    </a:lnTo>
                    <a:lnTo>
                      <a:pt x="2808" y="584"/>
                    </a:lnTo>
                    <a:lnTo>
                      <a:pt x="2798" y="576"/>
                    </a:lnTo>
                    <a:lnTo>
                      <a:pt x="2796" y="570"/>
                    </a:lnTo>
                    <a:lnTo>
                      <a:pt x="2794" y="564"/>
                    </a:lnTo>
                    <a:lnTo>
                      <a:pt x="2792" y="492"/>
                    </a:lnTo>
                    <a:lnTo>
                      <a:pt x="2788" y="418"/>
                    </a:lnTo>
                    <a:lnTo>
                      <a:pt x="2788" y="346"/>
                    </a:lnTo>
                    <a:lnTo>
                      <a:pt x="2790" y="272"/>
                    </a:lnTo>
                    <a:lnTo>
                      <a:pt x="2792" y="234"/>
                    </a:lnTo>
                    <a:lnTo>
                      <a:pt x="2794" y="212"/>
                    </a:lnTo>
                    <a:lnTo>
                      <a:pt x="2796" y="204"/>
                    </a:lnTo>
                    <a:lnTo>
                      <a:pt x="2796" y="200"/>
                    </a:lnTo>
                    <a:lnTo>
                      <a:pt x="2836" y="198"/>
                    </a:lnTo>
                    <a:lnTo>
                      <a:pt x="2874" y="196"/>
                    </a:lnTo>
                    <a:lnTo>
                      <a:pt x="3018" y="196"/>
                    </a:lnTo>
                    <a:lnTo>
                      <a:pt x="3054" y="196"/>
                    </a:lnTo>
                    <a:lnTo>
                      <a:pt x="3090" y="198"/>
                    </a:lnTo>
                    <a:lnTo>
                      <a:pt x="3160" y="202"/>
                    </a:lnTo>
                    <a:lnTo>
                      <a:pt x="3168" y="204"/>
                    </a:lnTo>
                    <a:lnTo>
                      <a:pt x="3174" y="208"/>
                    </a:lnTo>
                    <a:lnTo>
                      <a:pt x="3176" y="214"/>
                    </a:lnTo>
                    <a:lnTo>
                      <a:pt x="3178" y="222"/>
                    </a:lnTo>
                    <a:lnTo>
                      <a:pt x="3176" y="240"/>
                    </a:lnTo>
                    <a:lnTo>
                      <a:pt x="3176" y="258"/>
                    </a:lnTo>
                    <a:lnTo>
                      <a:pt x="3186" y="902"/>
                    </a:lnTo>
                    <a:lnTo>
                      <a:pt x="3190" y="1226"/>
                    </a:lnTo>
                    <a:lnTo>
                      <a:pt x="3192" y="1548"/>
                    </a:lnTo>
                    <a:lnTo>
                      <a:pt x="3194" y="2150"/>
                    </a:lnTo>
                    <a:lnTo>
                      <a:pt x="3194" y="2754"/>
                    </a:lnTo>
                    <a:lnTo>
                      <a:pt x="3194" y="3194"/>
                    </a:lnTo>
                    <a:lnTo>
                      <a:pt x="3196" y="3312"/>
                    </a:lnTo>
                    <a:lnTo>
                      <a:pt x="3196" y="3432"/>
                    </a:lnTo>
                    <a:lnTo>
                      <a:pt x="3196" y="3490"/>
                    </a:lnTo>
                    <a:lnTo>
                      <a:pt x="3196" y="3550"/>
                    </a:lnTo>
                    <a:lnTo>
                      <a:pt x="3192" y="3610"/>
                    </a:lnTo>
                    <a:lnTo>
                      <a:pt x="3188" y="3668"/>
                    </a:lnTo>
                    <a:lnTo>
                      <a:pt x="3150" y="3668"/>
                    </a:lnTo>
                    <a:lnTo>
                      <a:pt x="3130" y="3666"/>
                    </a:lnTo>
                    <a:lnTo>
                      <a:pt x="3122" y="3664"/>
                    </a:lnTo>
                    <a:lnTo>
                      <a:pt x="3116" y="3660"/>
                    </a:lnTo>
                    <a:lnTo>
                      <a:pt x="3116" y="3656"/>
                    </a:lnTo>
                    <a:lnTo>
                      <a:pt x="3116" y="3650"/>
                    </a:lnTo>
                    <a:lnTo>
                      <a:pt x="3116" y="3638"/>
                    </a:lnTo>
                    <a:lnTo>
                      <a:pt x="3114" y="3494"/>
                    </a:lnTo>
                    <a:lnTo>
                      <a:pt x="3106" y="3074"/>
                    </a:lnTo>
                    <a:lnTo>
                      <a:pt x="3104" y="2918"/>
                    </a:lnTo>
                    <a:lnTo>
                      <a:pt x="3104" y="2764"/>
                    </a:lnTo>
                    <a:lnTo>
                      <a:pt x="3100" y="1174"/>
                    </a:lnTo>
                    <a:lnTo>
                      <a:pt x="3098" y="606"/>
                    </a:lnTo>
                    <a:lnTo>
                      <a:pt x="3098" y="566"/>
                    </a:lnTo>
                    <a:lnTo>
                      <a:pt x="3096" y="562"/>
                    </a:lnTo>
                    <a:lnTo>
                      <a:pt x="3094" y="558"/>
                    </a:lnTo>
                    <a:lnTo>
                      <a:pt x="3086" y="552"/>
                    </a:lnTo>
                    <a:lnTo>
                      <a:pt x="3074" y="548"/>
                    </a:lnTo>
                    <a:lnTo>
                      <a:pt x="3060" y="544"/>
                    </a:lnTo>
                    <a:lnTo>
                      <a:pt x="3030" y="540"/>
                    </a:lnTo>
                    <a:lnTo>
                      <a:pt x="3010" y="540"/>
                    </a:lnTo>
                    <a:lnTo>
                      <a:pt x="2946" y="542"/>
                    </a:lnTo>
                    <a:lnTo>
                      <a:pt x="2936" y="544"/>
                    </a:lnTo>
                    <a:lnTo>
                      <a:pt x="2930" y="548"/>
                    </a:lnTo>
                    <a:lnTo>
                      <a:pt x="2924" y="554"/>
                    </a:lnTo>
                    <a:lnTo>
                      <a:pt x="2920" y="560"/>
                    </a:lnTo>
                    <a:lnTo>
                      <a:pt x="2918" y="568"/>
                    </a:lnTo>
                    <a:lnTo>
                      <a:pt x="2916" y="578"/>
                    </a:lnTo>
                    <a:lnTo>
                      <a:pt x="2916" y="594"/>
                    </a:lnTo>
                    <a:lnTo>
                      <a:pt x="2918" y="628"/>
                    </a:lnTo>
                    <a:lnTo>
                      <a:pt x="2920" y="662"/>
                    </a:lnTo>
                    <a:lnTo>
                      <a:pt x="2920" y="730"/>
                    </a:lnTo>
                    <a:lnTo>
                      <a:pt x="2922" y="1300"/>
                    </a:lnTo>
                    <a:lnTo>
                      <a:pt x="2922" y="1584"/>
                    </a:lnTo>
                    <a:lnTo>
                      <a:pt x="2922" y="1870"/>
                    </a:lnTo>
                    <a:lnTo>
                      <a:pt x="2920" y="2480"/>
                    </a:lnTo>
                    <a:lnTo>
                      <a:pt x="2920" y="2630"/>
                    </a:lnTo>
                    <a:lnTo>
                      <a:pt x="2922" y="2780"/>
                    </a:lnTo>
                    <a:lnTo>
                      <a:pt x="2926" y="2930"/>
                    </a:lnTo>
                    <a:lnTo>
                      <a:pt x="2926" y="3078"/>
                    </a:lnTo>
                    <a:lnTo>
                      <a:pt x="2926" y="3396"/>
                    </a:lnTo>
                    <a:lnTo>
                      <a:pt x="2924" y="3554"/>
                    </a:lnTo>
                    <a:lnTo>
                      <a:pt x="2920" y="3712"/>
                    </a:lnTo>
                    <a:lnTo>
                      <a:pt x="2920" y="3718"/>
                    </a:lnTo>
                    <a:lnTo>
                      <a:pt x="2924" y="3724"/>
                    </a:lnTo>
                    <a:lnTo>
                      <a:pt x="2932" y="3736"/>
                    </a:lnTo>
                    <a:lnTo>
                      <a:pt x="2946" y="3746"/>
                    </a:lnTo>
                    <a:lnTo>
                      <a:pt x="2962" y="3758"/>
                    </a:lnTo>
                    <a:lnTo>
                      <a:pt x="2996" y="3780"/>
                    </a:lnTo>
                    <a:lnTo>
                      <a:pt x="3022" y="3796"/>
                    </a:lnTo>
                    <a:lnTo>
                      <a:pt x="3080" y="3836"/>
                    </a:lnTo>
                    <a:lnTo>
                      <a:pt x="3086" y="3840"/>
                    </a:lnTo>
                    <a:lnTo>
                      <a:pt x="3096" y="3842"/>
                    </a:lnTo>
                    <a:lnTo>
                      <a:pt x="3116" y="3842"/>
                    </a:lnTo>
                    <a:lnTo>
                      <a:pt x="3152" y="3840"/>
                    </a:lnTo>
                    <a:lnTo>
                      <a:pt x="3170" y="3842"/>
                    </a:lnTo>
                    <a:lnTo>
                      <a:pt x="3182" y="3844"/>
                    </a:lnTo>
                    <a:lnTo>
                      <a:pt x="3186" y="3846"/>
                    </a:lnTo>
                    <a:lnTo>
                      <a:pt x="3190" y="3850"/>
                    </a:lnTo>
                    <a:lnTo>
                      <a:pt x="3200" y="3864"/>
                    </a:lnTo>
                    <a:lnTo>
                      <a:pt x="3214" y="3892"/>
                    </a:lnTo>
                    <a:lnTo>
                      <a:pt x="3218" y="3898"/>
                    </a:lnTo>
                    <a:lnTo>
                      <a:pt x="3222" y="3904"/>
                    </a:lnTo>
                    <a:lnTo>
                      <a:pt x="3228" y="3908"/>
                    </a:lnTo>
                    <a:lnTo>
                      <a:pt x="3234" y="3910"/>
                    </a:lnTo>
                    <a:lnTo>
                      <a:pt x="3406" y="3904"/>
                    </a:lnTo>
                    <a:lnTo>
                      <a:pt x="3566" y="3900"/>
                    </a:lnTo>
                    <a:lnTo>
                      <a:pt x="3570" y="3898"/>
                    </a:lnTo>
                    <a:lnTo>
                      <a:pt x="3572" y="3894"/>
                    </a:lnTo>
                    <a:lnTo>
                      <a:pt x="3578" y="3882"/>
                    </a:lnTo>
                    <a:lnTo>
                      <a:pt x="3582" y="3868"/>
                    </a:lnTo>
                    <a:lnTo>
                      <a:pt x="3584" y="3864"/>
                    </a:lnTo>
                    <a:lnTo>
                      <a:pt x="3588" y="3864"/>
                    </a:lnTo>
                    <a:lnTo>
                      <a:pt x="3666" y="3866"/>
                    </a:lnTo>
                    <a:lnTo>
                      <a:pt x="3768" y="3870"/>
                    </a:lnTo>
                    <a:lnTo>
                      <a:pt x="3796" y="3870"/>
                    </a:lnTo>
                    <a:lnTo>
                      <a:pt x="3800" y="3872"/>
                    </a:lnTo>
                    <a:lnTo>
                      <a:pt x="3800" y="3876"/>
                    </a:lnTo>
                    <a:lnTo>
                      <a:pt x="3800" y="3882"/>
                    </a:lnTo>
                    <a:lnTo>
                      <a:pt x="3800" y="3884"/>
                    </a:lnTo>
                    <a:lnTo>
                      <a:pt x="3802" y="3886"/>
                    </a:lnTo>
                    <a:lnTo>
                      <a:pt x="3816" y="3892"/>
                    </a:lnTo>
                    <a:lnTo>
                      <a:pt x="3830" y="3896"/>
                    </a:lnTo>
                    <a:lnTo>
                      <a:pt x="3846" y="3898"/>
                    </a:lnTo>
                    <a:lnTo>
                      <a:pt x="3860" y="3900"/>
                    </a:lnTo>
                    <a:lnTo>
                      <a:pt x="3890" y="3900"/>
                    </a:lnTo>
                    <a:lnTo>
                      <a:pt x="3920" y="3900"/>
                    </a:lnTo>
                    <a:lnTo>
                      <a:pt x="4120" y="3900"/>
                    </a:lnTo>
                    <a:lnTo>
                      <a:pt x="4140" y="3900"/>
                    </a:lnTo>
                    <a:lnTo>
                      <a:pt x="4162" y="3900"/>
                    </a:lnTo>
                    <a:lnTo>
                      <a:pt x="4178" y="3902"/>
                    </a:lnTo>
                    <a:lnTo>
                      <a:pt x="4184" y="3900"/>
                    </a:lnTo>
                    <a:lnTo>
                      <a:pt x="4190" y="3896"/>
                    </a:lnTo>
                    <a:lnTo>
                      <a:pt x="4198" y="3878"/>
                    </a:lnTo>
                    <a:lnTo>
                      <a:pt x="4204" y="3868"/>
                    </a:lnTo>
                    <a:lnTo>
                      <a:pt x="4208" y="3864"/>
                    </a:lnTo>
                    <a:lnTo>
                      <a:pt x="4378" y="3864"/>
                    </a:lnTo>
                    <a:lnTo>
                      <a:pt x="4436" y="3864"/>
                    </a:lnTo>
                    <a:lnTo>
                      <a:pt x="4442" y="3864"/>
                    </a:lnTo>
                    <a:lnTo>
                      <a:pt x="4446" y="3868"/>
                    </a:lnTo>
                    <a:lnTo>
                      <a:pt x="4454" y="3882"/>
                    </a:lnTo>
                    <a:lnTo>
                      <a:pt x="4464" y="3894"/>
                    </a:lnTo>
                    <a:lnTo>
                      <a:pt x="4468" y="3898"/>
                    </a:lnTo>
                    <a:lnTo>
                      <a:pt x="4474" y="3900"/>
                    </a:lnTo>
                    <a:lnTo>
                      <a:pt x="4842" y="3900"/>
                    </a:lnTo>
                    <a:lnTo>
                      <a:pt x="4848" y="3898"/>
                    </a:lnTo>
                    <a:lnTo>
                      <a:pt x="4856" y="3898"/>
                    </a:lnTo>
                    <a:lnTo>
                      <a:pt x="4860" y="3894"/>
                    </a:lnTo>
                    <a:lnTo>
                      <a:pt x="4864" y="3890"/>
                    </a:lnTo>
                    <a:lnTo>
                      <a:pt x="4872" y="3880"/>
                    </a:lnTo>
                    <a:lnTo>
                      <a:pt x="4874" y="3868"/>
                    </a:lnTo>
                    <a:lnTo>
                      <a:pt x="4876" y="3852"/>
                    </a:lnTo>
                    <a:lnTo>
                      <a:pt x="4876" y="3838"/>
                    </a:lnTo>
                    <a:lnTo>
                      <a:pt x="4876" y="3810"/>
                    </a:lnTo>
                    <a:lnTo>
                      <a:pt x="4874" y="3640"/>
                    </a:lnTo>
                    <a:close/>
                    <a:moveTo>
                      <a:pt x="2184" y="3000"/>
                    </a:moveTo>
                    <a:lnTo>
                      <a:pt x="2184" y="3000"/>
                    </a:lnTo>
                    <a:lnTo>
                      <a:pt x="2168" y="3004"/>
                    </a:lnTo>
                    <a:lnTo>
                      <a:pt x="2150" y="3004"/>
                    </a:lnTo>
                    <a:lnTo>
                      <a:pt x="2112" y="3004"/>
                    </a:lnTo>
                    <a:lnTo>
                      <a:pt x="2072" y="3002"/>
                    </a:lnTo>
                    <a:lnTo>
                      <a:pt x="2036" y="3000"/>
                    </a:lnTo>
                    <a:lnTo>
                      <a:pt x="1954" y="3000"/>
                    </a:lnTo>
                    <a:lnTo>
                      <a:pt x="1776" y="3004"/>
                    </a:lnTo>
                    <a:lnTo>
                      <a:pt x="1600" y="3006"/>
                    </a:lnTo>
                    <a:lnTo>
                      <a:pt x="1654" y="3000"/>
                    </a:lnTo>
                    <a:lnTo>
                      <a:pt x="1656" y="2972"/>
                    </a:lnTo>
                    <a:lnTo>
                      <a:pt x="1656" y="2900"/>
                    </a:lnTo>
                    <a:lnTo>
                      <a:pt x="1656" y="2794"/>
                    </a:lnTo>
                    <a:lnTo>
                      <a:pt x="1654" y="2736"/>
                    </a:lnTo>
                    <a:lnTo>
                      <a:pt x="1650" y="2676"/>
                    </a:lnTo>
                    <a:lnTo>
                      <a:pt x="1646" y="2614"/>
                    </a:lnTo>
                    <a:lnTo>
                      <a:pt x="1638" y="2554"/>
                    </a:lnTo>
                    <a:lnTo>
                      <a:pt x="1630" y="2500"/>
                    </a:lnTo>
                    <a:lnTo>
                      <a:pt x="1620" y="2448"/>
                    </a:lnTo>
                    <a:lnTo>
                      <a:pt x="1612" y="2426"/>
                    </a:lnTo>
                    <a:lnTo>
                      <a:pt x="1606" y="2406"/>
                    </a:lnTo>
                    <a:lnTo>
                      <a:pt x="1598" y="2388"/>
                    </a:lnTo>
                    <a:lnTo>
                      <a:pt x="1590" y="2372"/>
                    </a:lnTo>
                    <a:lnTo>
                      <a:pt x="1580" y="2360"/>
                    </a:lnTo>
                    <a:lnTo>
                      <a:pt x="1570" y="2350"/>
                    </a:lnTo>
                    <a:lnTo>
                      <a:pt x="1558" y="2344"/>
                    </a:lnTo>
                    <a:lnTo>
                      <a:pt x="1546" y="2340"/>
                    </a:lnTo>
                    <a:lnTo>
                      <a:pt x="1516" y="2340"/>
                    </a:lnTo>
                    <a:lnTo>
                      <a:pt x="1474" y="2340"/>
                    </a:lnTo>
                    <a:lnTo>
                      <a:pt x="1362" y="2342"/>
                    </a:lnTo>
                    <a:lnTo>
                      <a:pt x="1226" y="2346"/>
                    </a:lnTo>
                    <a:lnTo>
                      <a:pt x="1080" y="2350"/>
                    </a:lnTo>
                    <a:lnTo>
                      <a:pt x="1008" y="2350"/>
                    </a:lnTo>
                    <a:lnTo>
                      <a:pt x="940" y="2348"/>
                    </a:lnTo>
                    <a:lnTo>
                      <a:pt x="876" y="2344"/>
                    </a:lnTo>
                    <a:lnTo>
                      <a:pt x="820" y="2340"/>
                    </a:lnTo>
                    <a:lnTo>
                      <a:pt x="772" y="2330"/>
                    </a:lnTo>
                    <a:lnTo>
                      <a:pt x="750" y="2326"/>
                    </a:lnTo>
                    <a:lnTo>
                      <a:pt x="732" y="2320"/>
                    </a:lnTo>
                    <a:lnTo>
                      <a:pt x="718" y="2312"/>
                    </a:lnTo>
                    <a:lnTo>
                      <a:pt x="706" y="2306"/>
                    </a:lnTo>
                    <a:lnTo>
                      <a:pt x="698" y="2296"/>
                    </a:lnTo>
                    <a:lnTo>
                      <a:pt x="694" y="2286"/>
                    </a:lnTo>
                    <a:lnTo>
                      <a:pt x="584" y="1764"/>
                    </a:lnTo>
                    <a:lnTo>
                      <a:pt x="490" y="1320"/>
                    </a:lnTo>
                    <a:lnTo>
                      <a:pt x="476" y="1314"/>
                    </a:lnTo>
                    <a:lnTo>
                      <a:pt x="460" y="1310"/>
                    </a:lnTo>
                    <a:lnTo>
                      <a:pt x="442" y="1308"/>
                    </a:lnTo>
                    <a:lnTo>
                      <a:pt x="434" y="1308"/>
                    </a:lnTo>
                    <a:lnTo>
                      <a:pt x="426" y="1308"/>
                    </a:lnTo>
                    <a:lnTo>
                      <a:pt x="418" y="1312"/>
                    </a:lnTo>
                    <a:lnTo>
                      <a:pt x="410" y="1316"/>
                    </a:lnTo>
                    <a:lnTo>
                      <a:pt x="404" y="1322"/>
                    </a:lnTo>
                    <a:lnTo>
                      <a:pt x="398" y="1332"/>
                    </a:lnTo>
                    <a:lnTo>
                      <a:pt x="396" y="1342"/>
                    </a:lnTo>
                    <a:lnTo>
                      <a:pt x="394" y="1356"/>
                    </a:lnTo>
                    <a:lnTo>
                      <a:pt x="396" y="1378"/>
                    </a:lnTo>
                    <a:lnTo>
                      <a:pt x="402" y="1414"/>
                    </a:lnTo>
                    <a:lnTo>
                      <a:pt x="420" y="1530"/>
                    </a:lnTo>
                    <a:lnTo>
                      <a:pt x="480" y="1882"/>
                    </a:lnTo>
                    <a:lnTo>
                      <a:pt x="554" y="2296"/>
                    </a:lnTo>
                    <a:lnTo>
                      <a:pt x="620" y="2664"/>
                    </a:lnTo>
                    <a:lnTo>
                      <a:pt x="480" y="2674"/>
                    </a:lnTo>
                    <a:lnTo>
                      <a:pt x="338" y="2684"/>
                    </a:lnTo>
                    <a:lnTo>
                      <a:pt x="326" y="2376"/>
                    </a:lnTo>
                    <a:lnTo>
                      <a:pt x="316" y="2066"/>
                    </a:lnTo>
                    <a:lnTo>
                      <a:pt x="308" y="1756"/>
                    </a:lnTo>
                    <a:lnTo>
                      <a:pt x="302" y="1446"/>
                    </a:lnTo>
                    <a:lnTo>
                      <a:pt x="300" y="1202"/>
                    </a:lnTo>
                    <a:lnTo>
                      <a:pt x="296" y="956"/>
                    </a:lnTo>
                    <a:lnTo>
                      <a:pt x="290" y="544"/>
                    </a:lnTo>
                    <a:lnTo>
                      <a:pt x="290" y="526"/>
                    </a:lnTo>
                    <a:lnTo>
                      <a:pt x="292" y="496"/>
                    </a:lnTo>
                    <a:lnTo>
                      <a:pt x="294" y="480"/>
                    </a:lnTo>
                    <a:lnTo>
                      <a:pt x="298" y="460"/>
                    </a:lnTo>
                    <a:lnTo>
                      <a:pt x="304" y="442"/>
                    </a:lnTo>
                    <a:lnTo>
                      <a:pt x="310" y="422"/>
                    </a:lnTo>
                    <a:lnTo>
                      <a:pt x="320" y="402"/>
                    </a:lnTo>
                    <a:lnTo>
                      <a:pt x="332" y="382"/>
                    </a:lnTo>
                    <a:lnTo>
                      <a:pt x="346" y="364"/>
                    </a:lnTo>
                    <a:lnTo>
                      <a:pt x="364" y="348"/>
                    </a:lnTo>
                    <a:lnTo>
                      <a:pt x="384" y="332"/>
                    </a:lnTo>
                    <a:lnTo>
                      <a:pt x="410" y="320"/>
                    </a:lnTo>
                    <a:lnTo>
                      <a:pt x="438" y="310"/>
                    </a:lnTo>
                    <a:lnTo>
                      <a:pt x="472" y="302"/>
                    </a:lnTo>
                    <a:lnTo>
                      <a:pt x="506" y="300"/>
                    </a:lnTo>
                    <a:lnTo>
                      <a:pt x="540" y="296"/>
                    </a:lnTo>
                    <a:lnTo>
                      <a:pt x="610" y="294"/>
                    </a:lnTo>
                    <a:lnTo>
                      <a:pt x="678" y="292"/>
                    </a:lnTo>
                    <a:lnTo>
                      <a:pt x="746" y="290"/>
                    </a:lnTo>
                    <a:lnTo>
                      <a:pt x="884" y="288"/>
                    </a:lnTo>
                    <a:lnTo>
                      <a:pt x="1150" y="282"/>
                    </a:lnTo>
                    <a:lnTo>
                      <a:pt x="1416" y="278"/>
                    </a:lnTo>
                    <a:lnTo>
                      <a:pt x="2088" y="268"/>
                    </a:lnTo>
                    <a:lnTo>
                      <a:pt x="2104" y="268"/>
                    </a:lnTo>
                    <a:lnTo>
                      <a:pt x="2118" y="266"/>
                    </a:lnTo>
                    <a:lnTo>
                      <a:pt x="2126" y="266"/>
                    </a:lnTo>
                    <a:lnTo>
                      <a:pt x="2132" y="268"/>
                    </a:lnTo>
                    <a:lnTo>
                      <a:pt x="2136" y="272"/>
                    </a:lnTo>
                    <a:lnTo>
                      <a:pt x="2138" y="280"/>
                    </a:lnTo>
                    <a:lnTo>
                      <a:pt x="2148" y="356"/>
                    </a:lnTo>
                    <a:lnTo>
                      <a:pt x="2194" y="670"/>
                    </a:lnTo>
                    <a:lnTo>
                      <a:pt x="2360" y="1848"/>
                    </a:lnTo>
                    <a:lnTo>
                      <a:pt x="2000" y="1548"/>
                    </a:lnTo>
                    <a:lnTo>
                      <a:pt x="1962" y="1610"/>
                    </a:lnTo>
                    <a:lnTo>
                      <a:pt x="1942" y="1640"/>
                    </a:lnTo>
                    <a:lnTo>
                      <a:pt x="1922" y="1670"/>
                    </a:lnTo>
                    <a:lnTo>
                      <a:pt x="1920" y="1672"/>
                    </a:lnTo>
                    <a:lnTo>
                      <a:pt x="1922" y="1676"/>
                    </a:lnTo>
                    <a:lnTo>
                      <a:pt x="1926" y="1684"/>
                    </a:lnTo>
                    <a:lnTo>
                      <a:pt x="1936" y="1694"/>
                    </a:lnTo>
                    <a:lnTo>
                      <a:pt x="1946" y="1704"/>
                    </a:lnTo>
                    <a:lnTo>
                      <a:pt x="1986" y="1734"/>
                    </a:lnTo>
                    <a:lnTo>
                      <a:pt x="2280" y="1990"/>
                    </a:lnTo>
                    <a:lnTo>
                      <a:pt x="2304" y="2012"/>
                    </a:lnTo>
                    <a:lnTo>
                      <a:pt x="2308" y="2016"/>
                    </a:lnTo>
                    <a:lnTo>
                      <a:pt x="2310" y="2024"/>
                    </a:lnTo>
                    <a:lnTo>
                      <a:pt x="2312" y="2048"/>
                    </a:lnTo>
                    <a:lnTo>
                      <a:pt x="2312" y="2088"/>
                    </a:lnTo>
                    <a:lnTo>
                      <a:pt x="2320" y="2162"/>
                    </a:lnTo>
                    <a:lnTo>
                      <a:pt x="2330" y="2236"/>
                    </a:lnTo>
                    <a:lnTo>
                      <a:pt x="2346" y="2374"/>
                    </a:lnTo>
                    <a:lnTo>
                      <a:pt x="2354" y="2442"/>
                    </a:lnTo>
                    <a:lnTo>
                      <a:pt x="2360" y="2510"/>
                    </a:lnTo>
                    <a:lnTo>
                      <a:pt x="2370" y="2674"/>
                    </a:lnTo>
                    <a:lnTo>
                      <a:pt x="2374" y="2756"/>
                    </a:lnTo>
                    <a:lnTo>
                      <a:pt x="2376" y="2838"/>
                    </a:lnTo>
                    <a:lnTo>
                      <a:pt x="2376" y="2866"/>
                    </a:lnTo>
                    <a:lnTo>
                      <a:pt x="2376" y="2904"/>
                    </a:lnTo>
                    <a:lnTo>
                      <a:pt x="2374" y="2922"/>
                    </a:lnTo>
                    <a:lnTo>
                      <a:pt x="2372" y="2938"/>
                    </a:lnTo>
                    <a:lnTo>
                      <a:pt x="2366" y="2950"/>
                    </a:lnTo>
                    <a:lnTo>
                      <a:pt x="2362" y="2954"/>
                    </a:lnTo>
                    <a:lnTo>
                      <a:pt x="2358" y="2956"/>
                    </a:lnTo>
                    <a:lnTo>
                      <a:pt x="2184" y="3000"/>
                    </a:lnTo>
                    <a:close/>
                  </a:path>
                </a:pathLst>
              </a:custGeom>
              <a:solidFill>
                <a:srgbClr val="01010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grpSp>
          <p:nvGrpSpPr>
            <p:cNvPr id="4" name="Gruppe 240"/>
            <p:cNvGrpSpPr>
              <a:grpSpLocks/>
            </p:cNvGrpSpPr>
            <p:nvPr/>
          </p:nvGrpSpPr>
          <p:grpSpPr bwMode="auto">
            <a:xfrm>
              <a:off x="2203193" y="2265894"/>
              <a:ext cx="429138" cy="407173"/>
              <a:chOff x="13047663" y="2554285"/>
              <a:chExt cx="1803400" cy="1711328"/>
            </a:xfrm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grpSpPr>
          <p:sp>
            <p:nvSpPr>
              <p:cNvPr id="70" name="Freeform 227"/>
              <p:cNvSpPr>
                <a:spLocks/>
              </p:cNvSpPr>
              <p:nvPr/>
            </p:nvSpPr>
            <p:spPr bwMode="auto">
              <a:xfrm>
                <a:off x="13047663" y="2767013"/>
                <a:ext cx="781050" cy="1498600"/>
              </a:xfrm>
              <a:custGeom>
                <a:avLst/>
                <a:gdLst>
                  <a:gd name="T0" fmla="*/ 50800 w 492"/>
                  <a:gd name="T1" fmla="*/ 0 h 944"/>
                  <a:gd name="T2" fmla="*/ 50800 w 492"/>
                  <a:gd name="T3" fmla="*/ 0 h 944"/>
                  <a:gd name="T4" fmla="*/ 41275 w 492"/>
                  <a:gd name="T5" fmla="*/ 0 h 944"/>
                  <a:gd name="T6" fmla="*/ 25400 w 492"/>
                  <a:gd name="T7" fmla="*/ 3175 h 944"/>
                  <a:gd name="T8" fmla="*/ 15875 w 492"/>
                  <a:gd name="T9" fmla="*/ 6350 h 944"/>
                  <a:gd name="T10" fmla="*/ 9525 w 492"/>
                  <a:gd name="T11" fmla="*/ 12700 h 944"/>
                  <a:gd name="T12" fmla="*/ 3175 w 492"/>
                  <a:gd name="T13" fmla="*/ 22225 h 944"/>
                  <a:gd name="T14" fmla="*/ 0 w 492"/>
                  <a:gd name="T15" fmla="*/ 38100 h 944"/>
                  <a:gd name="T16" fmla="*/ 0 w 492"/>
                  <a:gd name="T17" fmla="*/ 38100 h 944"/>
                  <a:gd name="T18" fmla="*/ 0 w 492"/>
                  <a:gd name="T19" fmla="*/ 244475 h 944"/>
                  <a:gd name="T20" fmla="*/ 3175 w 492"/>
                  <a:gd name="T21" fmla="*/ 657225 h 944"/>
                  <a:gd name="T22" fmla="*/ 3175 w 492"/>
                  <a:gd name="T23" fmla="*/ 876300 h 944"/>
                  <a:gd name="T24" fmla="*/ 6350 w 492"/>
                  <a:gd name="T25" fmla="*/ 1063625 h 944"/>
                  <a:gd name="T26" fmla="*/ 12700 w 492"/>
                  <a:gd name="T27" fmla="*/ 1196975 h 944"/>
                  <a:gd name="T28" fmla="*/ 15875 w 492"/>
                  <a:gd name="T29" fmla="*/ 1235075 h 944"/>
                  <a:gd name="T30" fmla="*/ 19050 w 492"/>
                  <a:gd name="T31" fmla="*/ 1247775 h 944"/>
                  <a:gd name="T32" fmla="*/ 19050 w 492"/>
                  <a:gd name="T33" fmla="*/ 1247775 h 944"/>
                  <a:gd name="T34" fmla="*/ 387350 w 492"/>
                  <a:gd name="T35" fmla="*/ 1377950 h 944"/>
                  <a:gd name="T36" fmla="*/ 635000 w 492"/>
                  <a:gd name="T37" fmla="*/ 1463675 h 944"/>
                  <a:gd name="T38" fmla="*/ 717550 w 492"/>
                  <a:gd name="T39" fmla="*/ 1489075 h 944"/>
                  <a:gd name="T40" fmla="*/ 752475 w 492"/>
                  <a:gd name="T41" fmla="*/ 1498600 h 944"/>
                  <a:gd name="T42" fmla="*/ 752475 w 492"/>
                  <a:gd name="T43" fmla="*/ 1498600 h 944"/>
                  <a:gd name="T44" fmla="*/ 752475 w 492"/>
                  <a:gd name="T45" fmla="*/ 1485900 h 944"/>
                  <a:gd name="T46" fmla="*/ 755650 w 492"/>
                  <a:gd name="T47" fmla="*/ 1444625 h 944"/>
                  <a:gd name="T48" fmla="*/ 755650 w 492"/>
                  <a:gd name="T49" fmla="*/ 1298575 h 944"/>
                  <a:gd name="T50" fmla="*/ 752475 w 492"/>
                  <a:gd name="T51" fmla="*/ 860425 h 944"/>
                  <a:gd name="T52" fmla="*/ 749300 w 492"/>
                  <a:gd name="T53" fmla="*/ 422275 h 944"/>
                  <a:gd name="T54" fmla="*/ 749300 w 492"/>
                  <a:gd name="T55" fmla="*/ 279400 h 944"/>
                  <a:gd name="T56" fmla="*/ 752475 w 492"/>
                  <a:gd name="T57" fmla="*/ 222250 h 944"/>
                  <a:gd name="T58" fmla="*/ 752475 w 492"/>
                  <a:gd name="T59" fmla="*/ 222250 h 944"/>
                  <a:gd name="T60" fmla="*/ 771525 w 492"/>
                  <a:gd name="T61" fmla="*/ 206375 h 944"/>
                  <a:gd name="T62" fmla="*/ 781050 w 492"/>
                  <a:gd name="T63" fmla="*/ 193675 h 944"/>
                  <a:gd name="T64" fmla="*/ 50800 w 492"/>
                  <a:gd name="T65" fmla="*/ 0 h 9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92"/>
                  <a:gd name="T100" fmla="*/ 0 h 944"/>
                  <a:gd name="T101" fmla="*/ 492 w 492"/>
                  <a:gd name="T102" fmla="*/ 944 h 94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92" h="944">
                    <a:moveTo>
                      <a:pt x="32" y="0"/>
                    </a:moveTo>
                    <a:lnTo>
                      <a:pt x="32" y="0"/>
                    </a:lnTo>
                    <a:lnTo>
                      <a:pt x="26" y="0"/>
                    </a:lnTo>
                    <a:lnTo>
                      <a:pt x="16" y="2"/>
                    </a:lnTo>
                    <a:lnTo>
                      <a:pt x="10" y="4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154"/>
                    </a:lnTo>
                    <a:lnTo>
                      <a:pt x="2" y="414"/>
                    </a:lnTo>
                    <a:lnTo>
                      <a:pt x="2" y="552"/>
                    </a:lnTo>
                    <a:lnTo>
                      <a:pt x="4" y="670"/>
                    </a:lnTo>
                    <a:lnTo>
                      <a:pt x="8" y="754"/>
                    </a:lnTo>
                    <a:lnTo>
                      <a:pt x="10" y="778"/>
                    </a:lnTo>
                    <a:lnTo>
                      <a:pt x="12" y="786"/>
                    </a:lnTo>
                    <a:lnTo>
                      <a:pt x="244" y="868"/>
                    </a:lnTo>
                    <a:lnTo>
                      <a:pt x="400" y="922"/>
                    </a:lnTo>
                    <a:lnTo>
                      <a:pt x="452" y="938"/>
                    </a:lnTo>
                    <a:lnTo>
                      <a:pt x="474" y="944"/>
                    </a:lnTo>
                    <a:lnTo>
                      <a:pt x="474" y="936"/>
                    </a:lnTo>
                    <a:lnTo>
                      <a:pt x="476" y="910"/>
                    </a:lnTo>
                    <a:lnTo>
                      <a:pt x="476" y="818"/>
                    </a:lnTo>
                    <a:lnTo>
                      <a:pt x="474" y="542"/>
                    </a:lnTo>
                    <a:lnTo>
                      <a:pt x="472" y="266"/>
                    </a:lnTo>
                    <a:lnTo>
                      <a:pt x="472" y="176"/>
                    </a:lnTo>
                    <a:lnTo>
                      <a:pt x="474" y="140"/>
                    </a:lnTo>
                    <a:lnTo>
                      <a:pt x="486" y="130"/>
                    </a:lnTo>
                    <a:lnTo>
                      <a:pt x="492" y="12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F9F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1" name="Freeform 228"/>
              <p:cNvSpPr>
                <a:spLocks/>
              </p:cNvSpPr>
              <p:nvPr/>
            </p:nvSpPr>
            <p:spPr bwMode="auto">
              <a:xfrm>
                <a:off x="13066714" y="2554285"/>
                <a:ext cx="1784349" cy="1711323"/>
              </a:xfrm>
              <a:custGeom>
                <a:avLst/>
                <a:gdLst>
                  <a:gd name="T0" fmla="*/ 0 w 1124"/>
                  <a:gd name="T1" fmla="*/ 222250 h 1078"/>
                  <a:gd name="T2" fmla="*/ 0 w 1124"/>
                  <a:gd name="T3" fmla="*/ 222250 h 1078"/>
                  <a:gd name="T4" fmla="*/ 361950 w 1124"/>
                  <a:gd name="T5" fmla="*/ 317500 h 1078"/>
                  <a:gd name="T6" fmla="*/ 609600 w 1124"/>
                  <a:gd name="T7" fmla="*/ 387350 h 1078"/>
                  <a:gd name="T8" fmla="*/ 695325 w 1124"/>
                  <a:gd name="T9" fmla="*/ 412750 h 1078"/>
                  <a:gd name="T10" fmla="*/ 717550 w 1124"/>
                  <a:gd name="T11" fmla="*/ 419100 h 1078"/>
                  <a:gd name="T12" fmla="*/ 727075 w 1124"/>
                  <a:gd name="T13" fmla="*/ 425450 h 1078"/>
                  <a:gd name="T14" fmla="*/ 727075 w 1124"/>
                  <a:gd name="T15" fmla="*/ 425450 h 1078"/>
                  <a:gd name="T16" fmla="*/ 730250 w 1124"/>
                  <a:gd name="T17" fmla="*/ 485775 h 1078"/>
                  <a:gd name="T18" fmla="*/ 730250 w 1124"/>
                  <a:gd name="T19" fmla="*/ 631825 h 1078"/>
                  <a:gd name="T20" fmla="*/ 730250 w 1124"/>
                  <a:gd name="T21" fmla="*/ 1073150 h 1078"/>
                  <a:gd name="T22" fmla="*/ 727075 w 1124"/>
                  <a:gd name="T23" fmla="*/ 1511300 h 1078"/>
                  <a:gd name="T24" fmla="*/ 727075 w 1124"/>
                  <a:gd name="T25" fmla="*/ 1657350 h 1078"/>
                  <a:gd name="T26" fmla="*/ 730250 w 1124"/>
                  <a:gd name="T27" fmla="*/ 1711325 h 1078"/>
                  <a:gd name="T28" fmla="*/ 730250 w 1124"/>
                  <a:gd name="T29" fmla="*/ 1711325 h 1078"/>
                  <a:gd name="T30" fmla="*/ 777875 w 1124"/>
                  <a:gd name="T31" fmla="*/ 1701800 h 1078"/>
                  <a:gd name="T32" fmla="*/ 895350 w 1124"/>
                  <a:gd name="T33" fmla="*/ 1666875 h 1078"/>
                  <a:gd name="T34" fmla="*/ 1247775 w 1124"/>
                  <a:gd name="T35" fmla="*/ 1565275 h 1078"/>
                  <a:gd name="T36" fmla="*/ 1600200 w 1124"/>
                  <a:gd name="T37" fmla="*/ 1457325 h 1078"/>
                  <a:gd name="T38" fmla="*/ 1714500 w 1124"/>
                  <a:gd name="T39" fmla="*/ 1419225 h 1078"/>
                  <a:gd name="T40" fmla="*/ 1762125 w 1124"/>
                  <a:gd name="T41" fmla="*/ 1403350 h 1078"/>
                  <a:gd name="T42" fmla="*/ 1762125 w 1124"/>
                  <a:gd name="T43" fmla="*/ 1403350 h 1078"/>
                  <a:gd name="T44" fmla="*/ 1765300 w 1124"/>
                  <a:gd name="T45" fmla="*/ 1349375 h 1078"/>
                  <a:gd name="T46" fmla="*/ 1768475 w 1124"/>
                  <a:gd name="T47" fmla="*/ 1209675 h 1078"/>
                  <a:gd name="T48" fmla="*/ 1778000 w 1124"/>
                  <a:gd name="T49" fmla="*/ 790575 h 1078"/>
                  <a:gd name="T50" fmla="*/ 1784350 w 1124"/>
                  <a:gd name="T51" fmla="*/ 374650 h 1078"/>
                  <a:gd name="T52" fmla="*/ 1784350 w 1124"/>
                  <a:gd name="T53" fmla="*/ 234950 h 1078"/>
                  <a:gd name="T54" fmla="*/ 1781175 w 1124"/>
                  <a:gd name="T55" fmla="*/ 196850 h 1078"/>
                  <a:gd name="T56" fmla="*/ 1781175 w 1124"/>
                  <a:gd name="T57" fmla="*/ 180975 h 1078"/>
                  <a:gd name="T58" fmla="*/ 1781175 w 1124"/>
                  <a:gd name="T59" fmla="*/ 180975 h 1078"/>
                  <a:gd name="T60" fmla="*/ 1657350 w 1124"/>
                  <a:gd name="T61" fmla="*/ 149225 h 1078"/>
                  <a:gd name="T62" fmla="*/ 1403350 w 1124"/>
                  <a:gd name="T63" fmla="*/ 85725 h 1078"/>
                  <a:gd name="T64" fmla="*/ 1152525 w 1124"/>
                  <a:gd name="T65" fmla="*/ 25400 h 1078"/>
                  <a:gd name="T66" fmla="*/ 1035050 w 1124"/>
                  <a:gd name="T67" fmla="*/ 0 h 1078"/>
                  <a:gd name="T68" fmla="*/ 1035050 w 1124"/>
                  <a:gd name="T69" fmla="*/ 0 h 1078"/>
                  <a:gd name="T70" fmla="*/ 508000 w 1124"/>
                  <a:gd name="T71" fmla="*/ 104775 h 1078"/>
                  <a:gd name="T72" fmla="*/ 317500 w 1124"/>
                  <a:gd name="T73" fmla="*/ 142875 h 1078"/>
                  <a:gd name="T74" fmla="*/ 152400 w 1124"/>
                  <a:gd name="T75" fmla="*/ 180975 h 1078"/>
                  <a:gd name="T76" fmla="*/ 38100 w 1124"/>
                  <a:gd name="T77" fmla="*/ 206375 h 1078"/>
                  <a:gd name="T78" fmla="*/ 9525 w 1124"/>
                  <a:gd name="T79" fmla="*/ 215900 h 1078"/>
                  <a:gd name="T80" fmla="*/ 3175 w 1124"/>
                  <a:gd name="T81" fmla="*/ 222250 h 1078"/>
                  <a:gd name="T82" fmla="*/ 0 w 1124"/>
                  <a:gd name="T83" fmla="*/ 222250 h 1078"/>
                  <a:gd name="T84" fmla="*/ 0 w 1124"/>
                  <a:gd name="T85" fmla="*/ 222250 h 10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24"/>
                  <a:gd name="T130" fmla="*/ 0 h 1078"/>
                  <a:gd name="T131" fmla="*/ 1124 w 1124"/>
                  <a:gd name="T132" fmla="*/ 1078 h 107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24" h="1078">
                    <a:moveTo>
                      <a:pt x="0" y="140"/>
                    </a:moveTo>
                    <a:lnTo>
                      <a:pt x="0" y="140"/>
                    </a:lnTo>
                    <a:lnTo>
                      <a:pt x="228" y="200"/>
                    </a:lnTo>
                    <a:lnTo>
                      <a:pt x="384" y="244"/>
                    </a:lnTo>
                    <a:lnTo>
                      <a:pt x="438" y="260"/>
                    </a:lnTo>
                    <a:lnTo>
                      <a:pt x="452" y="264"/>
                    </a:lnTo>
                    <a:lnTo>
                      <a:pt x="458" y="268"/>
                    </a:lnTo>
                    <a:lnTo>
                      <a:pt x="460" y="306"/>
                    </a:lnTo>
                    <a:lnTo>
                      <a:pt x="460" y="398"/>
                    </a:lnTo>
                    <a:lnTo>
                      <a:pt x="460" y="676"/>
                    </a:lnTo>
                    <a:lnTo>
                      <a:pt x="458" y="952"/>
                    </a:lnTo>
                    <a:lnTo>
                      <a:pt x="458" y="1044"/>
                    </a:lnTo>
                    <a:lnTo>
                      <a:pt x="460" y="1078"/>
                    </a:lnTo>
                    <a:lnTo>
                      <a:pt x="490" y="1072"/>
                    </a:lnTo>
                    <a:lnTo>
                      <a:pt x="564" y="1050"/>
                    </a:lnTo>
                    <a:lnTo>
                      <a:pt x="786" y="986"/>
                    </a:lnTo>
                    <a:lnTo>
                      <a:pt x="1008" y="918"/>
                    </a:lnTo>
                    <a:lnTo>
                      <a:pt x="1080" y="894"/>
                    </a:lnTo>
                    <a:lnTo>
                      <a:pt x="1110" y="884"/>
                    </a:lnTo>
                    <a:lnTo>
                      <a:pt x="1112" y="850"/>
                    </a:lnTo>
                    <a:lnTo>
                      <a:pt x="1114" y="762"/>
                    </a:lnTo>
                    <a:lnTo>
                      <a:pt x="1120" y="498"/>
                    </a:lnTo>
                    <a:lnTo>
                      <a:pt x="1124" y="236"/>
                    </a:lnTo>
                    <a:lnTo>
                      <a:pt x="1124" y="148"/>
                    </a:lnTo>
                    <a:lnTo>
                      <a:pt x="1122" y="124"/>
                    </a:lnTo>
                    <a:lnTo>
                      <a:pt x="1122" y="114"/>
                    </a:lnTo>
                    <a:lnTo>
                      <a:pt x="1044" y="94"/>
                    </a:lnTo>
                    <a:lnTo>
                      <a:pt x="884" y="54"/>
                    </a:lnTo>
                    <a:lnTo>
                      <a:pt x="726" y="16"/>
                    </a:lnTo>
                    <a:lnTo>
                      <a:pt x="652" y="0"/>
                    </a:lnTo>
                    <a:lnTo>
                      <a:pt x="320" y="66"/>
                    </a:lnTo>
                    <a:lnTo>
                      <a:pt x="200" y="90"/>
                    </a:lnTo>
                    <a:lnTo>
                      <a:pt x="96" y="114"/>
                    </a:lnTo>
                    <a:lnTo>
                      <a:pt x="24" y="130"/>
                    </a:lnTo>
                    <a:lnTo>
                      <a:pt x="6" y="136"/>
                    </a:lnTo>
                    <a:lnTo>
                      <a:pt x="2" y="140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CBB4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2" name="Freeform 229"/>
              <p:cNvSpPr>
                <a:spLocks/>
              </p:cNvSpPr>
              <p:nvPr/>
            </p:nvSpPr>
            <p:spPr bwMode="auto">
              <a:xfrm>
                <a:off x="13603288" y="2906713"/>
                <a:ext cx="212725" cy="82550"/>
              </a:xfrm>
              <a:custGeom>
                <a:avLst/>
                <a:gdLst>
                  <a:gd name="T0" fmla="*/ 19050 w 134"/>
                  <a:gd name="T1" fmla="*/ 0 h 52"/>
                  <a:gd name="T2" fmla="*/ 19050 w 134"/>
                  <a:gd name="T3" fmla="*/ 0 h 52"/>
                  <a:gd name="T4" fmla="*/ 0 w 134"/>
                  <a:gd name="T5" fmla="*/ 9525 h 52"/>
                  <a:gd name="T6" fmla="*/ 0 w 134"/>
                  <a:gd name="T7" fmla="*/ 9525 h 52"/>
                  <a:gd name="T8" fmla="*/ 120650 w 134"/>
                  <a:gd name="T9" fmla="*/ 47625 h 52"/>
                  <a:gd name="T10" fmla="*/ 187325 w 134"/>
                  <a:gd name="T11" fmla="*/ 63500 h 52"/>
                  <a:gd name="T12" fmla="*/ 187325 w 134"/>
                  <a:gd name="T13" fmla="*/ 63500 h 52"/>
                  <a:gd name="T14" fmla="*/ 196850 w 134"/>
                  <a:gd name="T15" fmla="*/ 66675 h 52"/>
                  <a:gd name="T16" fmla="*/ 200025 w 134"/>
                  <a:gd name="T17" fmla="*/ 73025 h 52"/>
                  <a:gd name="T18" fmla="*/ 196850 w 134"/>
                  <a:gd name="T19" fmla="*/ 82550 h 52"/>
                  <a:gd name="T20" fmla="*/ 196850 w 134"/>
                  <a:gd name="T21" fmla="*/ 82550 h 52"/>
                  <a:gd name="T22" fmla="*/ 206375 w 134"/>
                  <a:gd name="T23" fmla="*/ 79375 h 52"/>
                  <a:gd name="T24" fmla="*/ 212725 w 134"/>
                  <a:gd name="T25" fmla="*/ 73025 h 52"/>
                  <a:gd name="T26" fmla="*/ 212725 w 134"/>
                  <a:gd name="T27" fmla="*/ 66675 h 52"/>
                  <a:gd name="T28" fmla="*/ 212725 w 134"/>
                  <a:gd name="T29" fmla="*/ 66675 h 52"/>
                  <a:gd name="T30" fmla="*/ 196850 w 134"/>
                  <a:gd name="T31" fmla="*/ 57150 h 52"/>
                  <a:gd name="T32" fmla="*/ 152400 w 134"/>
                  <a:gd name="T33" fmla="*/ 41275 h 52"/>
                  <a:gd name="T34" fmla="*/ 19050 w 134"/>
                  <a:gd name="T35" fmla="*/ 0 h 52"/>
                  <a:gd name="T36" fmla="*/ 19050 w 134"/>
                  <a:gd name="T37" fmla="*/ 0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4"/>
                  <a:gd name="T58" fmla="*/ 0 h 52"/>
                  <a:gd name="T59" fmla="*/ 134 w 134"/>
                  <a:gd name="T60" fmla="*/ 52 h 5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4" h="52">
                    <a:moveTo>
                      <a:pt x="12" y="0"/>
                    </a:moveTo>
                    <a:lnTo>
                      <a:pt x="12" y="0"/>
                    </a:lnTo>
                    <a:lnTo>
                      <a:pt x="0" y="6"/>
                    </a:lnTo>
                    <a:lnTo>
                      <a:pt x="76" y="30"/>
                    </a:lnTo>
                    <a:lnTo>
                      <a:pt x="118" y="40"/>
                    </a:lnTo>
                    <a:lnTo>
                      <a:pt x="124" y="42"/>
                    </a:lnTo>
                    <a:lnTo>
                      <a:pt x="126" y="46"/>
                    </a:lnTo>
                    <a:lnTo>
                      <a:pt x="124" y="52"/>
                    </a:lnTo>
                    <a:lnTo>
                      <a:pt x="130" y="50"/>
                    </a:lnTo>
                    <a:lnTo>
                      <a:pt x="134" y="46"/>
                    </a:lnTo>
                    <a:lnTo>
                      <a:pt x="134" y="42"/>
                    </a:lnTo>
                    <a:lnTo>
                      <a:pt x="124" y="36"/>
                    </a:lnTo>
                    <a:lnTo>
                      <a:pt x="96" y="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3" name="Freeform 230"/>
              <p:cNvSpPr>
                <a:spLocks/>
              </p:cNvSpPr>
              <p:nvPr/>
            </p:nvSpPr>
            <p:spPr bwMode="auto">
              <a:xfrm>
                <a:off x="13054013" y="2767013"/>
                <a:ext cx="228600" cy="60325"/>
              </a:xfrm>
              <a:custGeom>
                <a:avLst/>
                <a:gdLst>
                  <a:gd name="T0" fmla="*/ 228600 w 144"/>
                  <a:gd name="T1" fmla="*/ 50800 h 38"/>
                  <a:gd name="T2" fmla="*/ 228600 w 144"/>
                  <a:gd name="T3" fmla="*/ 50800 h 38"/>
                  <a:gd name="T4" fmla="*/ 34925 w 144"/>
                  <a:gd name="T5" fmla="*/ 0 h 38"/>
                  <a:gd name="T6" fmla="*/ 34925 w 144"/>
                  <a:gd name="T7" fmla="*/ 0 h 38"/>
                  <a:gd name="T8" fmla="*/ 25400 w 144"/>
                  <a:gd name="T9" fmla="*/ 0 h 38"/>
                  <a:gd name="T10" fmla="*/ 19050 w 144"/>
                  <a:gd name="T11" fmla="*/ 3175 h 38"/>
                  <a:gd name="T12" fmla="*/ 6350 w 144"/>
                  <a:gd name="T13" fmla="*/ 9525 h 38"/>
                  <a:gd name="T14" fmla="*/ 0 w 144"/>
                  <a:gd name="T15" fmla="*/ 19050 h 38"/>
                  <a:gd name="T16" fmla="*/ 0 w 144"/>
                  <a:gd name="T17" fmla="*/ 22225 h 38"/>
                  <a:gd name="T18" fmla="*/ 15875 w 144"/>
                  <a:gd name="T19" fmla="*/ 9525 h 38"/>
                  <a:gd name="T20" fmla="*/ 15875 w 144"/>
                  <a:gd name="T21" fmla="*/ 9525 h 38"/>
                  <a:gd name="T22" fmla="*/ 25400 w 144"/>
                  <a:gd name="T23" fmla="*/ 9525 h 38"/>
                  <a:gd name="T24" fmla="*/ 38100 w 144"/>
                  <a:gd name="T25" fmla="*/ 12700 h 38"/>
                  <a:gd name="T26" fmla="*/ 107950 w 144"/>
                  <a:gd name="T27" fmla="*/ 31750 h 38"/>
                  <a:gd name="T28" fmla="*/ 107950 w 144"/>
                  <a:gd name="T29" fmla="*/ 31750 h 38"/>
                  <a:gd name="T30" fmla="*/ 219075 w 144"/>
                  <a:gd name="T31" fmla="*/ 60325 h 38"/>
                  <a:gd name="T32" fmla="*/ 219075 w 144"/>
                  <a:gd name="T33" fmla="*/ 60325 h 38"/>
                  <a:gd name="T34" fmla="*/ 228600 w 144"/>
                  <a:gd name="T35" fmla="*/ 50800 h 38"/>
                  <a:gd name="T36" fmla="*/ 228600 w 144"/>
                  <a:gd name="T37" fmla="*/ 50800 h 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4"/>
                  <a:gd name="T58" fmla="*/ 0 h 38"/>
                  <a:gd name="T59" fmla="*/ 144 w 144"/>
                  <a:gd name="T60" fmla="*/ 38 h 3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4" h="38">
                    <a:moveTo>
                      <a:pt x="144" y="32"/>
                    </a:moveTo>
                    <a:lnTo>
                      <a:pt x="144" y="32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4" y="8"/>
                    </a:lnTo>
                    <a:lnTo>
                      <a:pt x="68" y="20"/>
                    </a:lnTo>
                    <a:lnTo>
                      <a:pt x="138" y="38"/>
                    </a:lnTo>
                    <a:lnTo>
                      <a:pt x="144" y="32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4" name="Freeform 231"/>
              <p:cNvSpPr>
                <a:spLocks/>
              </p:cNvSpPr>
              <p:nvPr/>
            </p:nvSpPr>
            <p:spPr bwMode="auto">
              <a:xfrm>
                <a:off x="13282613" y="2595563"/>
                <a:ext cx="1352550" cy="311150"/>
              </a:xfrm>
              <a:custGeom>
                <a:avLst/>
                <a:gdLst>
                  <a:gd name="T0" fmla="*/ 149225 w 852"/>
                  <a:gd name="T1" fmla="*/ 254000 h 196"/>
                  <a:gd name="T2" fmla="*/ 149225 w 852"/>
                  <a:gd name="T3" fmla="*/ 254000 h 196"/>
                  <a:gd name="T4" fmla="*/ 1133475 w 852"/>
                  <a:gd name="T5" fmla="*/ 41275 h 196"/>
                  <a:gd name="T6" fmla="*/ 1152525 w 852"/>
                  <a:gd name="T7" fmla="*/ 44450 h 196"/>
                  <a:gd name="T8" fmla="*/ 1152525 w 852"/>
                  <a:gd name="T9" fmla="*/ 44450 h 196"/>
                  <a:gd name="T10" fmla="*/ 654050 w 852"/>
                  <a:gd name="T11" fmla="*/ 152400 h 196"/>
                  <a:gd name="T12" fmla="*/ 314325 w 852"/>
                  <a:gd name="T13" fmla="*/ 225425 h 196"/>
                  <a:gd name="T14" fmla="*/ 206375 w 852"/>
                  <a:gd name="T15" fmla="*/ 250825 h 196"/>
                  <a:gd name="T16" fmla="*/ 177800 w 852"/>
                  <a:gd name="T17" fmla="*/ 260350 h 196"/>
                  <a:gd name="T18" fmla="*/ 171450 w 852"/>
                  <a:gd name="T19" fmla="*/ 263525 h 196"/>
                  <a:gd name="T20" fmla="*/ 171450 w 852"/>
                  <a:gd name="T21" fmla="*/ 263525 h 196"/>
                  <a:gd name="T22" fmla="*/ 339725 w 852"/>
                  <a:gd name="T23" fmla="*/ 311150 h 196"/>
                  <a:gd name="T24" fmla="*/ 342900 w 852"/>
                  <a:gd name="T25" fmla="*/ 311150 h 196"/>
                  <a:gd name="T26" fmla="*/ 342900 w 852"/>
                  <a:gd name="T27" fmla="*/ 311150 h 196"/>
                  <a:gd name="T28" fmla="*/ 850900 w 852"/>
                  <a:gd name="T29" fmla="*/ 196850 h 196"/>
                  <a:gd name="T30" fmla="*/ 1352550 w 852"/>
                  <a:gd name="T31" fmla="*/ 82550 h 196"/>
                  <a:gd name="T32" fmla="*/ 1012825 w 852"/>
                  <a:gd name="T33" fmla="*/ 0 h 196"/>
                  <a:gd name="T34" fmla="*/ 1012825 w 852"/>
                  <a:gd name="T35" fmla="*/ 0 h 196"/>
                  <a:gd name="T36" fmla="*/ 514350 w 852"/>
                  <a:gd name="T37" fmla="*/ 104775 h 196"/>
                  <a:gd name="T38" fmla="*/ 168275 w 852"/>
                  <a:gd name="T39" fmla="*/ 177800 h 196"/>
                  <a:gd name="T40" fmla="*/ 53975 w 852"/>
                  <a:gd name="T41" fmla="*/ 203200 h 196"/>
                  <a:gd name="T42" fmla="*/ 6350 w 852"/>
                  <a:gd name="T43" fmla="*/ 215900 h 196"/>
                  <a:gd name="T44" fmla="*/ 6350 w 852"/>
                  <a:gd name="T45" fmla="*/ 215900 h 196"/>
                  <a:gd name="T46" fmla="*/ 0 w 852"/>
                  <a:gd name="T47" fmla="*/ 222250 h 196"/>
                  <a:gd name="T48" fmla="*/ 0 w 852"/>
                  <a:gd name="T49" fmla="*/ 222250 h 196"/>
                  <a:gd name="T50" fmla="*/ 101600 w 852"/>
                  <a:gd name="T51" fmla="*/ 244475 h 196"/>
                  <a:gd name="T52" fmla="*/ 149225 w 852"/>
                  <a:gd name="T53" fmla="*/ 254000 h 196"/>
                  <a:gd name="T54" fmla="*/ 149225 w 852"/>
                  <a:gd name="T55" fmla="*/ 254000 h 19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2"/>
                  <a:gd name="T85" fmla="*/ 0 h 196"/>
                  <a:gd name="T86" fmla="*/ 852 w 852"/>
                  <a:gd name="T87" fmla="*/ 196 h 19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2" h="196">
                    <a:moveTo>
                      <a:pt x="94" y="160"/>
                    </a:moveTo>
                    <a:lnTo>
                      <a:pt x="94" y="160"/>
                    </a:lnTo>
                    <a:lnTo>
                      <a:pt x="714" y="26"/>
                    </a:lnTo>
                    <a:lnTo>
                      <a:pt x="726" y="28"/>
                    </a:lnTo>
                    <a:lnTo>
                      <a:pt x="412" y="96"/>
                    </a:lnTo>
                    <a:lnTo>
                      <a:pt x="198" y="142"/>
                    </a:lnTo>
                    <a:lnTo>
                      <a:pt x="130" y="158"/>
                    </a:lnTo>
                    <a:lnTo>
                      <a:pt x="112" y="164"/>
                    </a:lnTo>
                    <a:lnTo>
                      <a:pt x="108" y="166"/>
                    </a:lnTo>
                    <a:lnTo>
                      <a:pt x="214" y="196"/>
                    </a:lnTo>
                    <a:lnTo>
                      <a:pt x="216" y="196"/>
                    </a:lnTo>
                    <a:lnTo>
                      <a:pt x="536" y="124"/>
                    </a:lnTo>
                    <a:lnTo>
                      <a:pt x="852" y="52"/>
                    </a:lnTo>
                    <a:lnTo>
                      <a:pt x="638" y="0"/>
                    </a:lnTo>
                    <a:lnTo>
                      <a:pt x="324" y="66"/>
                    </a:lnTo>
                    <a:lnTo>
                      <a:pt x="106" y="112"/>
                    </a:lnTo>
                    <a:lnTo>
                      <a:pt x="34" y="128"/>
                    </a:lnTo>
                    <a:lnTo>
                      <a:pt x="4" y="136"/>
                    </a:lnTo>
                    <a:lnTo>
                      <a:pt x="0" y="140"/>
                    </a:lnTo>
                    <a:lnTo>
                      <a:pt x="64" y="154"/>
                    </a:lnTo>
                    <a:lnTo>
                      <a:pt x="94" y="1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5" name="Freeform 232"/>
              <p:cNvSpPr>
                <a:spLocks/>
              </p:cNvSpPr>
              <p:nvPr/>
            </p:nvSpPr>
            <p:spPr bwMode="auto">
              <a:xfrm>
                <a:off x="13254038" y="2827338"/>
                <a:ext cx="349250" cy="473075"/>
              </a:xfrm>
              <a:custGeom>
                <a:avLst/>
                <a:gdLst>
                  <a:gd name="T0" fmla="*/ 187325 w 220"/>
                  <a:gd name="T1" fmla="*/ 31750 h 298"/>
                  <a:gd name="T2" fmla="*/ 187325 w 220"/>
                  <a:gd name="T3" fmla="*/ 31750 h 298"/>
                  <a:gd name="T4" fmla="*/ 187325 w 220"/>
                  <a:gd name="T5" fmla="*/ 31750 h 298"/>
                  <a:gd name="T6" fmla="*/ 180975 w 220"/>
                  <a:gd name="T7" fmla="*/ 34925 h 298"/>
                  <a:gd name="T8" fmla="*/ 168275 w 220"/>
                  <a:gd name="T9" fmla="*/ 38100 h 298"/>
                  <a:gd name="T10" fmla="*/ 155575 w 220"/>
                  <a:gd name="T11" fmla="*/ 34925 h 298"/>
                  <a:gd name="T12" fmla="*/ 155575 w 220"/>
                  <a:gd name="T13" fmla="*/ 34925 h 298"/>
                  <a:gd name="T14" fmla="*/ 104775 w 220"/>
                  <a:gd name="T15" fmla="*/ 22225 h 298"/>
                  <a:gd name="T16" fmla="*/ 19050 w 220"/>
                  <a:gd name="T17" fmla="*/ 0 h 298"/>
                  <a:gd name="T18" fmla="*/ 19050 w 220"/>
                  <a:gd name="T19" fmla="*/ 0 h 298"/>
                  <a:gd name="T20" fmla="*/ 9525 w 220"/>
                  <a:gd name="T21" fmla="*/ 12700 h 298"/>
                  <a:gd name="T22" fmla="*/ 6350 w 220"/>
                  <a:gd name="T23" fmla="*/ 19050 h 298"/>
                  <a:gd name="T24" fmla="*/ 6350 w 220"/>
                  <a:gd name="T25" fmla="*/ 25400 h 298"/>
                  <a:gd name="T26" fmla="*/ 6350 w 220"/>
                  <a:gd name="T27" fmla="*/ 25400 h 298"/>
                  <a:gd name="T28" fmla="*/ 0 w 220"/>
                  <a:gd name="T29" fmla="*/ 371475 h 298"/>
                  <a:gd name="T30" fmla="*/ 330200 w 220"/>
                  <a:gd name="T31" fmla="*/ 473075 h 298"/>
                  <a:gd name="T32" fmla="*/ 330200 w 220"/>
                  <a:gd name="T33" fmla="*/ 473075 h 298"/>
                  <a:gd name="T34" fmla="*/ 330200 w 220"/>
                  <a:gd name="T35" fmla="*/ 292100 h 298"/>
                  <a:gd name="T36" fmla="*/ 333375 w 220"/>
                  <a:gd name="T37" fmla="*/ 165100 h 298"/>
                  <a:gd name="T38" fmla="*/ 333375 w 220"/>
                  <a:gd name="T39" fmla="*/ 120650 h 298"/>
                  <a:gd name="T40" fmla="*/ 336550 w 220"/>
                  <a:gd name="T41" fmla="*/ 101600 h 298"/>
                  <a:gd name="T42" fmla="*/ 336550 w 220"/>
                  <a:gd name="T43" fmla="*/ 101600 h 298"/>
                  <a:gd name="T44" fmla="*/ 349250 w 220"/>
                  <a:gd name="T45" fmla="*/ 88900 h 298"/>
                  <a:gd name="T46" fmla="*/ 349250 w 220"/>
                  <a:gd name="T47" fmla="*/ 88900 h 298"/>
                  <a:gd name="T48" fmla="*/ 254000 w 220"/>
                  <a:gd name="T49" fmla="*/ 60325 h 298"/>
                  <a:gd name="T50" fmla="*/ 209550 w 220"/>
                  <a:gd name="T51" fmla="*/ 44450 h 298"/>
                  <a:gd name="T52" fmla="*/ 209550 w 220"/>
                  <a:gd name="T53" fmla="*/ 44450 h 298"/>
                  <a:gd name="T54" fmla="*/ 187325 w 220"/>
                  <a:gd name="T55" fmla="*/ 31750 h 298"/>
                  <a:gd name="T56" fmla="*/ 187325 w 220"/>
                  <a:gd name="T57" fmla="*/ 31750 h 2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20"/>
                  <a:gd name="T88" fmla="*/ 0 h 298"/>
                  <a:gd name="T89" fmla="*/ 220 w 220"/>
                  <a:gd name="T90" fmla="*/ 298 h 29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20" h="298">
                    <a:moveTo>
                      <a:pt x="118" y="20"/>
                    </a:moveTo>
                    <a:lnTo>
                      <a:pt x="118" y="20"/>
                    </a:lnTo>
                    <a:lnTo>
                      <a:pt x="114" y="22"/>
                    </a:lnTo>
                    <a:lnTo>
                      <a:pt x="106" y="24"/>
                    </a:lnTo>
                    <a:lnTo>
                      <a:pt x="98" y="22"/>
                    </a:lnTo>
                    <a:lnTo>
                      <a:pt x="66" y="14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4" y="12"/>
                    </a:lnTo>
                    <a:lnTo>
                      <a:pt x="4" y="16"/>
                    </a:lnTo>
                    <a:lnTo>
                      <a:pt x="0" y="234"/>
                    </a:lnTo>
                    <a:lnTo>
                      <a:pt x="208" y="298"/>
                    </a:lnTo>
                    <a:lnTo>
                      <a:pt x="208" y="184"/>
                    </a:lnTo>
                    <a:lnTo>
                      <a:pt x="210" y="104"/>
                    </a:lnTo>
                    <a:lnTo>
                      <a:pt x="210" y="76"/>
                    </a:lnTo>
                    <a:lnTo>
                      <a:pt x="212" y="64"/>
                    </a:lnTo>
                    <a:lnTo>
                      <a:pt x="220" y="56"/>
                    </a:lnTo>
                    <a:lnTo>
                      <a:pt x="160" y="38"/>
                    </a:lnTo>
                    <a:lnTo>
                      <a:pt x="132" y="28"/>
                    </a:lnTo>
                    <a:lnTo>
                      <a:pt x="118" y="2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6" name="Freeform 233"/>
              <p:cNvSpPr>
                <a:spLocks/>
              </p:cNvSpPr>
              <p:nvPr/>
            </p:nvSpPr>
            <p:spPr bwMode="auto">
              <a:xfrm>
                <a:off x="13273088" y="2630488"/>
                <a:ext cx="1177925" cy="285750"/>
              </a:xfrm>
              <a:custGeom>
                <a:avLst/>
                <a:gdLst>
                  <a:gd name="T0" fmla="*/ 180975 w 742"/>
                  <a:gd name="T1" fmla="*/ 228600 h 180"/>
                  <a:gd name="T2" fmla="*/ 180975 w 742"/>
                  <a:gd name="T3" fmla="*/ 228600 h 180"/>
                  <a:gd name="T4" fmla="*/ 187325 w 742"/>
                  <a:gd name="T5" fmla="*/ 225425 h 180"/>
                  <a:gd name="T6" fmla="*/ 215900 w 742"/>
                  <a:gd name="T7" fmla="*/ 215900 h 180"/>
                  <a:gd name="T8" fmla="*/ 327025 w 742"/>
                  <a:gd name="T9" fmla="*/ 190500 h 180"/>
                  <a:gd name="T10" fmla="*/ 669925 w 742"/>
                  <a:gd name="T11" fmla="*/ 114300 h 180"/>
                  <a:gd name="T12" fmla="*/ 1177925 w 742"/>
                  <a:gd name="T13" fmla="*/ 6350 h 180"/>
                  <a:gd name="T14" fmla="*/ 1162050 w 742"/>
                  <a:gd name="T15" fmla="*/ 0 h 180"/>
                  <a:gd name="T16" fmla="*/ 1162050 w 742"/>
                  <a:gd name="T17" fmla="*/ 0 h 180"/>
                  <a:gd name="T18" fmla="*/ 158750 w 742"/>
                  <a:gd name="T19" fmla="*/ 219075 h 180"/>
                  <a:gd name="T20" fmla="*/ 158750 w 742"/>
                  <a:gd name="T21" fmla="*/ 219075 h 180"/>
                  <a:gd name="T22" fmla="*/ 111125 w 742"/>
                  <a:gd name="T23" fmla="*/ 209550 h 180"/>
                  <a:gd name="T24" fmla="*/ 9525 w 742"/>
                  <a:gd name="T25" fmla="*/ 187325 h 180"/>
                  <a:gd name="T26" fmla="*/ 9525 w 742"/>
                  <a:gd name="T27" fmla="*/ 187325 h 180"/>
                  <a:gd name="T28" fmla="*/ 0 w 742"/>
                  <a:gd name="T29" fmla="*/ 196850 h 180"/>
                  <a:gd name="T30" fmla="*/ 0 w 742"/>
                  <a:gd name="T31" fmla="*/ 196850 h 180"/>
                  <a:gd name="T32" fmla="*/ 85725 w 742"/>
                  <a:gd name="T33" fmla="*/ 219075 h 180"/>
                  <a:gd name="T34" fmla="*/ 136525 w 742"/>
                  <a:gd name="T35" fmla="*/ 231775 h 180"/>
                  <a:gd name="T36" fmla="*/ 136525 w 742"/>
                  <a:gd name="T37" fmla="*/ 231775 h 180"/>
                  <a:gd name="T38" fmla="*/ 149225 w 742"/>
                  <a:gd name="T39" fmla="*/ 234950 h 180"/>
                  <a:gd name="T40" fmla="*/ 161925 w 742"/>
                  <a:gd name="T41" fmla="*/ 231775 h 180"/>
                  <a:gd name="T42" fmla="*/ 168275 w 742"/>
                  <a:gd name="T43" fmla="*/ 228600 h 180"/>
                  <a:gd name="T44" fmla="*/ 168275 w 742"/>
                  <a:gd name="T45" fmla="*/ 228600 h 180"/>
                  <a:gd name="T46" fmla="*/ 168275 w 742"/>
                  <a:gd name="T47" fmla="*/ 228600 h 180"/>
                  <a:gd name="T48" fmla="*/ 190500 w 742"/>
                  <a:gd name="T49" fmla="*/ 241300 h 180"/>
                  <a:gd name="T50" fmla="*/ 190500 w 742"/>
                  <a:gd name="T51" fmla="*/ 241300 h 180"/>
                  <a:gd name="T52" fmla="*/ 234950 w 742"/>
                  <a:gd name="T53" fmla="*/ 257175 h 180"/>
                  <a:gd name="T54" fmla="*/ 330200 w 742"/>
                  <a:gd name="T55" fmla="*/ 285750 h 180"/>
                  <a:gd name="T56" fmla="*/ 330200 w 742"/>
                  <a:gd name="T57" fmla="*/ 285750 h 180"/>
                  <a:gd name="T58" fmla="*/ 349250 w 742"/>
                  <a:gd name="T59" fmla="*/ 276225 h 180"/>
                  <a:gd name="T60" fmla="*/ 349250 w 742"/>
                  <a:gd name="T61" fmla="*/ 276225 h 180"/>
                  <a:gd name="T62" fmla="*/ 180975 w 742"/>
                  <a:gd name="T63" fmla="*/ 228600 h 180"/>
                  <a:gd name="T64" fmla="*/ 180975 w 742"/>
                  <a:gd name="T65" fmla="*/ 228600 h 1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42"/>
                  <a:gd name="T100" fmla="*/ 0 h 180"/>
                  <a:gd name="T101" fmla="*/ 742 w 742"/>
                  <a:gd name="T102" fmla="*/ 180 h 18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42" h="180">
                    <a:moveTo>
                      <a:pt x="114" y="144"/>
                    </a:moveTo>
                    <a:lnTo>
                      <a:pt x="114" y="144"/>
                    </a:lnTo>
                    <a:lnTo>
                      <a:pt x="118" y="142"/>
                    </a:lnTo>
                    <a:lnTo>
                      <a:pt x="136" y="136"/>
                    </a:lnTo>
                    <a:lnTo>
                      <a:pt x="206" y="120"/>
                    </a:lnTo>
                    <a:lnTo>
                      <a:pt x="422" y="72"/>
                    </a:lnTo>
                    <a:lnTo>
                      <a:pt x="742" y="4"/>
                    </a:lnTo>
                    <a:lnTo>
                      <a:pt x="732" y="0"/>
                    </a:lnTo>
                    <a:lnTo>
                      <a:pt x="100" y="138"/>
                    </a:lnTo>
                    <a:lnTo>
                      <a:pt x="70" y="132"/>
                    </a:lnTo>
                    <a:lnTo>
                      <a:pt x="6" y="118"/>
                    </a:lnTo>
                    <a:lnTo>
                      <a:pt x="0" y="124"/>
                    </a:lnTo>
                    <a:lnTo>
                      <a:pt x="54" y="138"/>
                    </a:lnTo>
                    <a:lnTo>
                      <a:pt x="86" y="146"/>
                    </a:lnTo>
                    <a:lnTo>
                      <a:pt x="94" y="148"/>
                    </a:lnTo>
                    <a:lnTo>
                      <a:pt x="102" y="146"/>
                    </a:lnTo>
                    <a:lnTo>
                      <a:pt x="106" y="144"/>
                    </a:lnTo>
                    <a:lnTo>
                      <a:pt x="120" y="152"/>
                    </a:lnTo>
                    <a:lnTo>
                      <a:pt x="148" y="162"/>
                    </a:lnTo>
                    <a:lnTo>
                      <a:pt x="208" y="180"/>
                    </a:lnTo>
                    <a:lnTo>
                      <a:pt x="220" y="174"/>
                    </a:lnTo>
                    <a:lnTo>
                      <a:pt x="114" y="144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77" name="Freeform 234"/>
              <p:cNvSpPr>
                <a:spLocks/>
              </p:cNvSpPr>
              <p:nvPr/>
            </p:nvSpPr>
            <p:spPr bwMode="auto">
              <a:xfrm>
                <a:off x="13225463" y="3541713"/>
                <a:ext cx="327025" cy="644525"/>
              </a:xfrm>
              <a:custGeom>
                <a:avLst/>
                <a:gdLst>
                  <a:gd name="T0" fmla="*/ 323850 w 206"/>
                  <a:gd name="T1" fmla="*/ 95250 h 406"/>
                  <a:gd name="T2" fmla="*/ 3175 w 206"/>
                  <a:gd name="T3" fmla="*/ 0 h 406"/>
                  <a:gd name="T4" fmla="*/ 3175 w 206"/>
                  <a:gd name="T5" fmla="*/ 0 h 406"/>
                  <a:gd name="T6" fmla="*/ 0 w 206"/>
                  <a:gd name="T7" fmla="*/ 257175 h 406"/>
                  <a:gd name="T8" fmla="*/ 0 w 206"/>
                  <a:gd name="T9" fmla="*/ 527050 h 406"/>
                  <a:gd name="T10" fmla="*/ 0 w 206"/>
                  <a:gd name="T11" fmla="*/ 527050 h 406"/>
                  <a:gd name="T12" fmla="*/ 15875 w 206"/>
                  <a:gd name="T13" fmla="*/ 533400 h 406"/>
                  <a:gd name="T14" fmla="*/ 50800 w 206"/>
                  <a:gd name="T15" fmla="*/ 549275 h 406"/>
                  <a:gd name="T16" fmla="*/ 165100 w 206"/>
                  <a:gd name="T17" fmla="*/ 590550 h 406"/>
                  <a:gd name="T18" fmla="*/ 327025 w 206"/>
                  <a:gd name="T19" fmla="*/ 644525 h 406"/>
                  <a:gd name="T20" fmla="*/ 323850 w 206"/>
                  <a:gd name="T21" fmla="*/ 95250 h 4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6"/>
                  <a:gd name="T34" fmla="*/ 0 h 406"/>
                  <a:gd name="T35" fmla="*/ 206 w 206"/>
                  <a:gd name="T36" fmla="*/ 406 h 40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6" h="406">
                    <a:moveTo>
                      <a:pt x="204" y="60"/>
                    </a:moveTo>
                    <a:lnTo>
                      <a:pt x="2" y="0"/>
                    </a:lnTo>
                    <a:lnTo>
                      <a:pt x="0" y="162"/>
                    </a:lnTo>
                    <a:lnTo>
                      <a:pt x="0" y="332"/>
                    </a:lnTo>
                    <a:lnTo>
                      <a:pt x="10" y="336"/>
                    </a:lnTo>
                    <a:lnTo>
                      <a:pt x="32" y="346"/>
                    </a:lnTo>
                    <a:lnTo>
                      <a:pt x="104" y="372"/>
                    </a:lnTo>
                    <a:lnTo>
                      <a:pt x="206" y="406"/>
                    </a:lnTo>
                    <a:lnTo>
                      <a:pt x="204" y="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grpSp>
          <p:nvGrpSpPr>
            <p:cNvPr id="5" name="Gruppe 240"/>
            <p:cNvGrpSpPr>
              <a:grpSpLocks/>
            </p:cNvGrpSpPr>
            <p:nvPr/>
          </p:nvGrpSpPr>
          <p:grpSpPr bwMode="auto">
            <a:xfrm>
              <a:off x="2250818" y="1970619"/>
              <a:ext cx="429138" cy="407173"/>
              <a:chOff x="13047663" y="2554286"/>
              <a:chExt cx="1803400" cy="1711327"/>
            </a:xfrm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grpSpPr>
          <p:sp>
            <p:nvSpPr>
              <p:cNvPr id="62" name="Freeform 227"/>
              <p:cNvSpPr>
                <a:spLocks/>
              </p:cNvSpPr>
              <p:nvPr/>
            </p:nvSpPr>
            <p:spPr bwMode="auto">
              <a:xfrm>
                <a:off x="13047663" y="2767013"/>
                <a:ext cx="781050" cy="1498600"/>
              </a:xfrm>
              <a:custGeom>
                <a:avLst/>
                <a:gdLst>
                  <a:gd name="T0" fmla="*/ 50800 w 492"/>
                  <a:gd name="T1" fmla="*/ 0 h 944"/>
                  <a:gd name="T2" fmla="*/ 50800 w 492"/>
                  <a:gd name="T3" fmla="*/ 0 h 944"/>
                  <a:gd name="T4" fmla="*/ 41275 w 492"/>
                  <a:gd name="T5" fmla="*/ 0 h 944"/>
                  <a:gd name="T6" fmla="*/ 25400 w 492"/>
                  <a:gd name="T7" fmla="*/ 3175 h 944"/>
                  <a:gd name="T8" fmla="*/ 15875 w 492"/>
                  <a:gd name="T9" fmla="*/ 6350 h 944"/>
                  <a:gd name="T10" fmla="*/ 9525 w 492"/>
                  <a:gd name="T11" fmla="*/ 12700 h 944"/>
                  <a:gd name="T12" fmla="*/ 3175 w 492"/>
                  <a:gd name="T13" fmla="*/ 22225 h 944"/>
                  <a:gd name="T14" fmla="*/ 0 w 492"/>
                  <a:gd name="T15" fmla="*/ 38100 h 944"/>
                  <a:gd name="T16" fmla="*/ 0 w 492"/>
                  <a:gd name="T17" fmla="*/ 38100 h 944"/>
                  <a:gd name="T18" fmla="*/ 0 w 492"/>
                  <a:gd name="T19" fmla="*/ 244475 h 944"/>
                  <a:gd name="T20" fmla="*/ 3175 w 492"/>
                  <a:gd name="T21" fmla="*/ 657225 h 944"/>
                  <a:gd name="T22" fmla="*/ 3175 w 492"/>
                  <a:gd name="T23" fmla="*/ 876300 h 944"/>
                  <a:gd name="T24" fmla="*/ 6350 w 492"/>
                  <a:gd name="T25" fmla="*/ 1063625 h 944"/>
                  <a:gd name="T26" fmla="*/ 12700 w 492"/>
                  <a:gd name="T27" fmla="*/ 1196975 h 944"/>
                  <a:gd name="T28" fmla="*/ 15875 w 492"/>
                  <a:gd name="T29" fmla="*/ 1235075 h 944"/>
                  <a:gd name="T30" fmla="*/ 19050 w 492"/>
                  <a:gd name="T31" fmla="*/ 1247775 h 944"/>
                  <a:gd name="T32" fmla="*/ 19050 w 492"/>
                  <a:gd name="T33" fmla="*/ 1247775 h 944"/>
                  <a:gd name="T34" fmla="*/ 387350 w 492"/>
                  <a:gd name="T35" fmla="*/ 1377950 h 944"/>
                  <a:gd name="T36" fmla="*/ 635000 w 492"/>
                  <a:gd name="T37" fmla="*/ 1463675 h 944"/>
                  <a:gd name="T38" fmla="*/ 717550 w 492"/>
                  <a:gd name="T39" fmla="*/ 1489075 h 944"/>
                  <a:gd name="T40" fmla="*/ 752475 w 492"/>
                  <a:gd name="T41" fmla="*/ 1498600 h 944"/>
                  <a:gd name="T42" fmla="*/ 752475 w 492"/>
                  <a:gd name="T43" fmla="*/ 1498600 h 944"/>
                  <a:gd name="T44" fmla="*/ 752475 w 492"/>
                  <a:gd name="T45" fmla="*/ 1485900 h 944"/>
                  <a:gd name="T46" fmla="*/ 755650 w 492"/>
                  <a:gd name="T47" fmla="*/ 1444625 h 944"/>
                  <a:gd name="T48" fmla="*/ 755650 w 492"/>
                  <a:gd name="T49" fmla="*/ 1298575 h 944"/>
                  <a:gd name="T50" fmla="*/ 752475 w 492"/>
                  <a:gd name="T51" fmla="*/ 860425 h 944"/>
                  <a:gd name="T52" fmla="*/ 749300 w 492"/>
                  <a:gd name="T53" fmla="*/ 422275 h 944"/>
                  <a:gd name="T54" fmla="*/ 749300 w 492"/>
                  <a:gd name="T55" fmla="*/ 279400 h 944"/>
                  <a:gd name="T56" fmla="*/ 752475 w 492"/>
                  <a:gd name="T57" fmla="*/ 222250 h 944"/>
                  <a:gd name="T58" fmla="*/ 752475 w 492"/>
                  <a:gd name="T59" fmla="*/ 222250 h 944"/>
                  <a:gd name="T60" fmla="*/ 771525 w 492"/>
                  <a:gd name="T61" fmla="*/ 206375 h 944"/>
                  <a:gd name="T62" fmla="*/ 781050 w 492"/>
                  <a:gd name="T63" fmla="*/ 193675 h 944"/>
                  <a:gd name="T64" fmla="*/ 50800 w 492"/>
                  <a:gd name="T65" fmla="*/ 0 h 9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92"/>
                  <a:gd name="T100" fmla="*/ 0 h 944"/>
                  <a:gd name="T101" fmla="*/ 492 w 492"/>
                  <a:gd name="T102" fmla="*/ 944 h 94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92" h="944">
                    <a:moveTo>
                      <a:pt x="32" y="0"/>
                    </a:moveTo>
                    <a:lnTo>
                      <a:pt x="32" y="0"/>
                    </a:lnTo>
                    <a:lnTo>
                      <a:pt x="26" y="0"/>
                    </a:lnTo>
                    <a:lnTo>
                      <a:pt x="16" y="2"/>
                    </a:lnTo>
                    <a:lnTo>
                      <a:pt x="10" y="4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154"/>
                    </a:lnTo>
                    <a:lnTo>
                      <a:pt x="2" y="414"/>
                    </a:lnTo>
                    <a:lnTo>
                      <a:pt x="2" y="552"/>
                    </a:lnTo>
                    <a:lnTo>
                      <a:pt x="4" y="670"/>
                    </a:lnTo>
                    <a:lnTo>
                      <a:pt x="8" y="754"/>
                    </a:lnTo>
                    <a:lnTo>
                      <a:pt x="10" y="778"/>
                    </a:lnTo>
                    <a:lnTo>
                      <a:pt x="12" y="786"/>
                    </a:lnTo>
                    <a:lnTo>
                      <a:pt x="244" y="868"/>
                    </a:lnTo>
                    <a:lnTo>
                      <a:pt x="400" y="922"/>
                    </a:lnTo>
                    <a:lnTo>
                      <a:pt x="452" y="938"/>
                    </a:lnTo>
                    <a:lnTo>
                      <a:pt x="474" y="944"/>
                    </a:lnTo>
                    <a:lnTo>
                      <a:pt x="474" y="936"/>
                    </a:lnTo>
                    <a:lnTo>
                      <a:pt x="476" y="910"/>
                    </a:lnTo>
                    <a:lnTo>
                      <a:pt x="476" y="818"/>
                    </a:lnTo>
                    <a:lnTo>
                      <a:pt x="474" y="542"/>
                    </a:lnTo>
                    <a:lnTo>
                      <a:pt x="472" y="266"/>
                    </a:lnTo>
                    <a:lnTo>
                      <a:pt x="472" y="176"/>
                    </a:lnTo>
                    <a:lnTo>
                      <a:pt x="474" y="140"/>
                    </a:lnTo>
                    <a:lnTo>
                      <a:pt x="486" y="130"/>
                    </a:lnTo>
                    <a:lnTo>
                      <a:pt x="492" y="12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F9F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3" name="Freeform 228"/>
              <p:cNvSpPr>
                <a:spLocks/>
              </p:cNvSpPr>
              <p:nvPr/>
            </p:nvSpPr>
            <p:spPr bwMode="auto">
              <a:xfrm>
                <a:off x="13066714" y="2554286"/>
                <a:ext cx="1784349" cy="1711322"/>
              </a:xfrm>
              <a:custGeom>
                <a:avLst/>
                <a:gdLst>
                  <a:gd name="T0" fmla="*/ 0 w 1124"/>
                  <a:gd name="T1" fmla="*/ 222250 h 1078"/>
                  <a:gd name="T2" fmla="*/ 0 w 1124"/>
                  <a:gd name="T3" fmla="*/ 222250 h 1078"/>
                  <a:gd name="T4" fmla="*/ 361950 w 1124"/>
                  <a:gd name="T5" fmla="*/ 317500 h 1078"/>
                  <a:gd name="T6" fmla="*/ 609600 w 1124"/>
                  <a:gd name="T7" fmla="*/ 387350 h 1078"/>
                  <a:gd name="T8" fmla="*/ 695325 w 1124"/>
                  <a:gd name="T9" fmla="*/ 412750 h 1078"/>
                  <a:gd name="T10" fmla="*/ 717550 w 1124"/>
                  <a:gd name="T11" fmla="*/ 419100 h 1078"/>
                  <a:gd name="T12" fmla="*/ 727075 w 1124"/>
                  <a:gd name="T13" fmla="*/ 425450 h 1078"/>
                  <a:gd name="T14" fmla="*/ 727075 w 1124"/>
                  <a:gd name="T15" fmla="*/ 425450 h 1078"/>
                  <a:gd name="T16" fmla="*/ 730250 w 1124"/>
                  <a:gd name="T17" fmla="*/ 485775 h 1078"/>
                  <a:gd name="T18" fmla="*/ 730250 w 1124"/>
                  <a:gd name="T19" fmla="*/ 631825 h 1078"/>
                  <a:gd name="T20" fmla="*/ 730250 w 1124"/>
                  <a:gd name="T21" fmla="*/ 1073150 h 1078"/>
                  <a:gd name="T22" fmla="*/ 727075 w 1124"/>
                  <a:gd name="T23" fmla="*/ 1511300 h 1078"/>
                  <a:gd name="T24" fmla="*/ 727075 w 1124"/>
                  <a:gd name="T25" fmla="*/ 1657350 h 1078"/>
                  <a:gd name="T26" fmla="*/ 730250 w 1124"/>
                  <a:gd name="T27" fmla="*/ 1711325 h 1078"/>
                  <a:gd name="T28" fmla="*/ 730250 w 1124"/>
                  <a:gd name="T29" fmla="*/ 1711325 h 1078"/>
                  <a:gd name="T30" fmla="*/ 777875 w 1124"/>
                  <a:gd name="T31" fmla="*/ 1701800 h 1078"/>
                  <a:gd name="T32" fmla="*/ 895350 w 1124"/>
                  <a:gd name="T33" fmla="*/ 1666875 h 1078"/>
                  <a:gd name="T34" fmla="*/ 1247775 w 1124"/>
                  <a:gd name="T35" fmla="*/ 1565275 h 1078"/>
                  <a:gd name="T36" fmla="*/ 1600200 w 1124"/>
                  <a:gd name="T37" fmla="*/ 1457325 h 1078"/>
                  <a:gd name="T38" fmla="*/ 1714500 w 1124"/>
                  <a:gd name="T39" fmla="*/ 1419225 h 1078"/>
                  <a:gd name="T40" fmla="*/ 1762125 w 1124"/>
                  <a:gd name="T41" fmla="*/ 1403350 h 1078"/>
                  <a:gd name="T42" fmla="*/ 1762125 w 1124"/>
                  <a:gd name="T43" fmla="*/ 1403350 h 1078"/>
                  <a:gd name="T44" fmla="*/ 1765300 w 1124"/>
                  <a:gd name="T45" fmla="*/ 1349375 h 1078"/>
                  <a:gd name="T46" fmla="*/ 1768475 w 1124"/>
                  <a:gd name="T47" fmla="*/ 1209675 h 1078"/>
                  <a:gd name="T48" fmla="*/ 1778000 w 1124"/>
                  <a:gd name="T49" fmla="*/ 790575 h 1078"/>
                  <a:gd name="T50" fmla="*/ 1784350 w 1124"/>
                  <a:gd name="T51" fmla="*/ 374650 h 1078"/>
                  <a:gd name="T52" fmla="*/ 1784350 w 1124"/>
                  <a:gd name="T53" fmla="*/ 234950 h 1078"/>
                  <a:gd name="T54" fmla="*/ 1781175 w 1124"/>
                  <a:gd name="T55" fmla="*/ 196850 h 1078"/>
                  <a:gd name="T56" fmla="*/ 1781175 w 1124"/>
                  <a:gd name="T57" fmla="*/ 180975 h 1078"/>
                  <a:gd name="T58" fmla="*/ 1781175 w 1124"/>
                  <a:gd name="T59" fmla="*/ 180975 h 1078"/>
                  <a:gd name="T60" fmla="*/ 1657350 w 1124"/>
                  <a:gd name="T61" fmla="*/ 149225 h 1078"/>
                  <a:gd name="T62" fmla="*/ 1403350 w 1124"/>
                  <a:gd name="T63" fmla="*/ 85725 h 1078"/>
                  <a:gd name="T64" fmla="*/ 1152525 w 1124"/>
                  <a:gd name="T65" fmla="*/ 25400 h 1078"/>
                  <a:gd name="T66" fmla="*/ 1035050 w 1124"/>
                  <a:gd name="T67" fmla="*/ 0 h 1078"/>
                  <a:gd name="T68" fmla="*/ 1035050 w 1124"/>
                  <a:gd name="T69" fmla="*/ 0 h 1078"/>
                  <a:gd name="T70" fmla="*/ 508000 w 1124"/>
                  <a:gd name="T71" fmla="*/ 104775 h 1078"/>
                  <a:gd name="T72" fmla="*/ 317500 w 1124"/>
                  <a:gd name="T73" fmla="*/ 142875 h 1078"/>
                  <a:gd name="T74" fmla="*/ 152400 w 1124"/>
                  <a:gd name="T75" fmla="*/ 180975 h 1078"/>
                  <a:gd name="T76" fmla="*/ 38100 w 1124"/>
                  <a:gd name="T77" fmla="*/ 206375 h 1078"/>
                  <a:gd name="T78" fmla="*/ 9525 w 1124"/>
                  <a:gd name="T79" fmla="*/ 215900 h 1078"/>
                  <a:gd name="T80" fmla="*/ 3175 w 1124"/>
                  <a:gd name="T81" fmla="*/ 222250 h 1078"/>
                  <a:gd name="T82" fmla="*/ 0 w 1124"/>
                  <a:gd name="T83" fmla="*/ 222250 h 1078"/>
                  <a:gd name="T84" fmla="*/ 0 w 1124"/>
                  <a:gd name="T85" fmla="*/ 222250 h 10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24"/>
                  <a:gd name="T130" fmla="*/ 0 h 1078"/>
                  <a:gd name="T131" fmla="*/ 1124 w 1124"/>
                  <a:gd name="T132" fmla="*/ 1078 h 107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24" h="1078">
                    <a:moveTo>
                      <a:pt x="0" y="140"/>
                    </a:moveTo>
                    <a:lnTo>
                      <a:pt x="0" y="140"/>
                    </a:lnTo>
                    <a:lnTo>
                      <a:pt x="228" y="200"/>
                    </a:lnTo>
                    <a:lnTo>
                      <a:pt x="384" y="244"/>
                    </a:lnTo>
                    <a:lnTo>
                      <a:pt x="438" y="260"/>
                    </a:lnTo>
                    <a:lnTo>
                      <a:pt x="452" y="264"/>
                    </a:lnTo>
                    <a:lnTo>
                      <a:pt x="458" y="268"/>
                    </a:lnTo>
                    <a:lnTo>
                      <a:pt x="460" y="306"/>
                    </a:lnTo>
                    <a:lnTo>
                      <a:pt x="460" y="398"/>
                    </a:lnTo>
                    <a:lnTo>
                      <a:pt x="460" y="676"/>
                    </a:lnTo>
                    <a:lnTo>
                      <a:pt x="458" y="952"/>
                    </a:lnTo>
                    <a:lnTo>
                      <a:pt x="458" y="1044"/>
                    </a:lnTo>
                    <a:lnTo>
                      <a:pt x="460" y="1078"/>
                    </a:lnTo>
                    <a:lnTo>
                      <a:pt x="490" y="1072"/>
                    </a:lnTo>
                    <a:lnTo>
                      <a:pt x="564" y="1050"/>
                    </a:lnTo>
                    <a:lnTo>
                      <a:pt x="786" y="986"/>
                    </a:lnTo>
                    <a:lnTo>
                      <a:pt x="1008" y="918"/>
                    </a:lnTo>
                    <a:lnTo>
                      <a:pt x="1080" y="894"/>
                    </a:lnTo>
                    <a:lnTo>
                      <a:pt x="1110" y="884"/>
                    </a:lnTo>
                    <a:lnTo>
                      <a:pt x="1112" y="850"/>
                    </a:lnTo>
                    <a:lnTo>
                      <a:pt x="1114" y="762"/>
                    </a:lnTo>
                    <a:lnTo>
                      <a:pt x="1120" y="498"/>
                    </a:lnTo>
                    <a:lnTo>
                      <a:pt x="1124" y="236"/>
                    </a:lnTo>
                    <a:lnTo>
                      <a:pt x="1124" y="148"/>
                    </a:lnTo>
                    <a:lnTo>
                      <a:pt x="1122" y="124"/>
                    </a:lnTo>
                    <a:lnTo>
                      <a:pt x="1122" y="114"/>
                    </a:lnTo>
                    <a:lnTo>
                      <a:pt x="1044" y="94"/>
                    </a:lnTo>
                    <a:lnTo>
                      <a:pt x="884" y="54"/>
                    </a:lnTo>
                    <a:lnTo>
                      <a:pt x="726" y="16"/>
                    </a:lnTo>
                    <a:lnTo>
                      <a:pt x="652" y="0"/>
                    </a:lnTo>
                    <a:lnTo>
                      <a:pt x="320" y="66"/>
                    </a:lnTo>
                    <a:lnTo>
                      <a:pt x="200" y="90"/>
                    </a:lnTo>
                    <a:lnTo>
                      <a:pt x="96" y="114"/>
                    </a:lnTo>
                    <a:lnTo>
                      <a:pt x="24" y="130"/>
                    </a:lnTo>
                    <a:lnTo>
                      <a:pt x="6" y="136"/>
                    </a:lnTo>
                    <a:lnTo>
                      <a:pt x="2" y="140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CBB4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4" name="Freeform 229"/>
              <p:cNvSpPr>
                <a:spLocks/>
              </p:cNvSpPr>
              <p:nvPr/>
            </p:nvSpPr>
            <p:spPr bwMode="auto">
              <a:xfrm>
                <a:off x="13603288" y="2906713"/>
                <a:ext cx="212725" cy="82550"/>
              </a:xfrm>
              <a:custGeom>
                <a:avLst/>
                <a:gdLst>
                  <a:gd name="T0" fmla="*/ 19050 w 134"/>
                  <a:gd name="T1" fmla="*/ 0 h 52"/>
                  <a:gd name="T2" fmla="*/ 19050 w 134"/>
                  <a:gd name="T3" fmla="*/ 0 h 52"/>
                  <a:gd name="T4" fmla="*/ 0 w 134"/>
                  <a:gd name="T5" fmla="*/ 9525 h 52"/>
                  <a:gd name="T6" fmla="*/ 0 w 134"/>
                  <a:gd name="T7" fmla="*/ 9525 h 52"/>
                  <a:gd name="T8" fmla="*/ 120650 w 134"/>
                  <a:gd name="T9" fmla="*/ 47625 h 52"/>
                  <a:gd name="T10" fmla="*/ 187325 w 134"/>
                  <a:gd name="T11" fmla="*/ 63500 h 52"/>
                  <a:gd name="T12" fmla="*/ 187325 w 134"/>
                  <a:gd name="T13" fmla="*/ 63500 h 52"/>
                  <a:gd name="T14" fmla="*/ 196850 w 134"/>
                  <a:gd name="T15" fmla="*/ 66675 h 52"/>
                  <a:gd name="T16" fmla="*/ 200025 w 134"/>
                  <a:gd name="T17" fmla="*/ 73025 h 52"/>
                  <a:gd name="T18" fmla="*/ 196850 w 134"/>
                  <a:gd name="T19" fmla="*/ 82550 h 52"/>
                  <a:gd name="T20" fmla="*/ 196850 w 134"/>
                  <a:gd name="T21" fmla="*/ 82550 h 52"/>
                  <a:gd name="T22" fmla="*/ 206375 w 134"/>
                  <a:gd name="T23" fmla="*/ 79375 h 52"/>
                  <a:gd name="T24" fmla="*/ 212725 w 134"/>
                  <a:gd name="T25" fmla="*/ 73025 h 52"/>
                  <a:gd name="T26" fmla="*/ 212725 w 134"/>
                  <a:gd name="T27" fmla="*/ 66675 h 52"/>
                  <a:gd name="T28" fmla="*/ 212725 w 134"/>
                  <a:gd name="T29" fmla="*/ 66675 h 52"/>
                  <a:gd name="T30" fmla="*/ 196850 w 134"/>
                  <a:gd name="T31" fmla="*/ 57150 h 52"/>
                  <a:gd name="T32" fmla="*/ 152400 w 134"/>
                  <a:gd name="T33" fmla="*/ 41275 h 52"/>
                  <a:gd name="T34" fmla="*/ 19050 w 134"/>
                  <a:gd name="T35" fmla="*/ 0 h 52"/>
                  <a:gd name="T36" fmla="*/ 19050 w 134"/>
                  <a:gd name="T37" fmla="*/ 0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4"/>
                  <a:gd name="T58" fmla="*/ 0 h 52"/>
                  <a:gd name="T59" fmla="*/ 134 w 134"/>
                  <a:gd name="T60" fmla="*/ 52 h 5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4" h="52">
                    <a:moveTo>
                      <a:pt x="12" y="0"/>
                    </a:moveTo>
                    <a:lnTo>
                      <a:pt x="12" y="0"/>
                    </a:lnTo>
                    <a:lnTo>
                      <a:pt x="0" y="6"/>
                    </a:lnTo>
                    <a:lnTo>
                      <a:pt x="76" y="30"/>
                    </a:lnTo>
                    <a:lnTo>
                      <a:pt x="118" y="40"/>
                    </a:lnTo>
                    <a:lnTo>
                      <a:pt x="124" y="42"/>
                    </a:lnTo>
                    <a:lnTo>
                      <a:pt x="126" y="46"/>
                    </a:lnTo>
                    <a:lnTo>
                      <a:pt x="124" y="52"/>
                    </a:lnTo>
                    <a:lnTo>
                      <a:pt x="130" y="50"/>
                    </a:lnTo>
                    <a:lnTo>
                      <a:pt x="134" y="46"/>
                    </a:lnTo>
                    <a:lnTo>
                      <a:pt x="134" y="42"/>
                    </a:lnTo>
                    <a:lnTo>
                      <a:pt x="124" y="36"/>
                    </a:lnTo>
                    <a:lnTo>
                      <a:pt x="96" y="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5" name="Freeform 230"/>
              <p:cNvSpPr>
                <a:spLocks/>
              </p:cNvSpPr>
              <p:nvPr/>
            </p:nvSpPr>
            <p:spPr bwMode="auto">
              <a:xfrm>
                <a:off x="13054013" y="2767013"/>
                <a:ext cx="228600" cy="60325"/>
              </a:xfrm>
              <a:custGeom>
                <a:avLst/>
                <a:gdLst>
                  <a:gd name="T0" fmla="*/ 228600 w 144"/>
                  <a:gd name="T1" fmla="*/ 50800 h 38"/>
                  <a:gd name="T2" fmla="*/ 228600 w 144"/>
                  <a:gd name="T3" fmla="*/ 50800 h 38"/>
                  <a:gd name="T4" fmla="*/ 34925 w 144"/>
                  <a:gd name="T5" fmla="*/ 0 h 38"/>
                  <a:gd name="T6" fmla="*/ 34925 w 144"/>
                  <a:gd name="T7" fmla="*/ 0 h 38"/>
                  <a:gd name="T8" fmla="*/ 25400 w 144"/>
                  <a:gd name="T9" fmla="*/ 0 h 38"/>
                  <a:gd name="T10" fmla="*/ 19050 w 144"/>
                  <a:gd name="T11" fmla="*/ 3175 h 38"/>
                  <a:gd name="T12" fmla="*/ 6350 w 144"/>
                  <a:gd name="T13" fmla="*/ 9525 h 38"/>
                  <a:gd name="T14" fmla="*/ 0 w 144"/>
                  <a:gd name="T15" fmla="*/ 19050 h 38"/>
                  <a:gd name="T16" fmla="*/ 0 w 144"/>
                  <a:gd name="T17" fmla="*/ 22225 h 38"/>
                  <a:gd name="T18" fmla="*/ 15875 w 144"/>
                  <a:gd name="T19" fmla="*/ 9525 h 38"/>
                  <a:gd name="T20" fmla="*/ 15875 w 144"/>
                  <a:gd name="T21" fmla="*/ 9525 h 38"/>
                  <a:gd name="T22" fmla="*/ 25400 w 144"/>
                  <a:gd name="T23" fmla="*/ 9525 h 38"/>
                  <a:gd name="T24" fmla="*/ 38100 w 144"/>
                  <a:gd name="T25" fmla="*/ 12700 h 38"/>
                  <a:gd name="T26" fmla="*/ 107950 w 144"/>
                  <a:gd name="T27" fmla="*/ 31750 h 38"/>
                  <a:gd name="T28" fmla="*/ 107950 w 144"/>
                  <a:gd name="T29" fmla="*/ 31750 h 38"/>
                  <a:gd name="T30" fmla="*/ 219075 w 144"/>
                  <a:gd name="T31" fmla="*/ 60325 h 38"/>
                  <a:gd name="T32" fmla="*/ 219075 w 144"/>
                  <a:gd name="T33" fmla="*/ 60325 h 38"/>
                  <a:gd name="T34" fmla="*/ 228600 w 144"/>
                  <a:gd name="T35" fmla="*/ 50800 h 38"/>
                  <a:gd name="T36" fmla="*/ 228600 w 144"/>
                  <a:gd name="T37" fmla="*/ 50800 h 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4"/>
                  <a:gd name="T58" fmla="*/ 0 h 38"/>
                  <a:gd name="T59" fmla="*/ 144 w 144"/>
                  <a:gd name="T60" fmla="*/ 38 h 3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4" h="38">
                    <a:moveTo>
                      <a:pt x="144" y="32"/>
                    </a:moveTo>
                    <a:lnTo>
                      <a:pt x="144" y="32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4" y="8"/>
                    </a:lnTo>
                    <a:lnTo>
                      <a:pt x="68" y="20"/>
                    </a:lnTo>
                    <a:lnTo>
                      <a:pt x="138" y="38"/>
                    </a:lnTo>
                    <a:lnTo>
                      <a:pt x="144" y="32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6" name="Freeform 231"/>
              <p:cNvSpPr>
                <a:spLocks/>
              </p:cNvSpPr>
              <p:nvPr/>
            </p:nvSpPr>
            <p:spPr bwMode="auto">
              <a:xfrm>
                <a:off x="13282613" y="2595563"/>
                <a:ext cx="1352550" cy="311150"/>
              </a:xfrm>
              <a:custGeom>
                <a:avLst/>
                <a:gdLst>
                  <a:gd name="T0" fmla="*/ 149225 w 852"/>
                  <a:gd name="T1" fmla="*/ 254000 h 196"/>
                  <a:gd name="T2" fmla="*/ 149225 w 852"/>
                  <a:gd name="T3" fmla="*/ 254000 h 196"/>
                  <a:gd name="T4" fmla="*/ 1133475 w 852"/>
                  <a:gd name="T5" fmla="*/ 41275 h 196"/>
                  <a:gd name="T6" fmla="*/ 1152525 w 852"/>
                  <a:gd name="T7" fmla="*/ 44450 h 196"/>
                  <a:gd name="T8" fmla="*/ 1152525 w 852"/>
                  <a:gd name="T9" fmla="*/ 44450 h 196"/>
                  <a:gd name="T10" fmla="*/ 654050 w 852"/>
                  <a:gd name="T11" fmla="*/ 152400 h 196"/>
                  <a:gd name="T12" fmla="*/ 314325 w 852"/>
                  <a:gd name="T13" fmla="*/ 225425 h 196"/>
                  <a:gd name="T14" fmla="*/ 206375 w 852"/>
                  <a:gd name="T15" fmla="*/ 250825 h 196"/>
                  <a:gd name="T16" fmla="*/ 177800 w 852"/>
                  <a:gd name="T17" fmla="*/ 260350 h 196"/>
                  <a:gd name="T18" fmla="*/ 171450 w 852"/>
                  <a:gd name="T19" fmla="*/ 263525 h 196"/>
                  <a:gd name="T20" fmla="*/ 171450 w 852"/>
                  <a:gd name="T21" fmla="*/ 263525 h 196"/>
                  <a:gd name="T22" fmla="*/ 339725 w 852"/>
                  <a:gd name="T23" fmla="*/ 311150 h 196"/>
                  <a:gd name="T24" fmla="*/ 342900 w 852"/>
                  <a:gd name="T25" fmla="*/ 311150 h 196"/>
                  <a:gd name="T26" fmla="*/ 342900 w 852"/>
                  <a:gd name="T27" fmla="*/ 311150 h 196"/>
                  <a:gd name="T28" fmla="*/ 850900 w 852"/>
                  <a:gd name="T29" fmla="*/ 196850 h 196"/>
                  <a:gd name="T30" fmla="*/ 1352550 w 852"/>
                  <a:gd name="T31" fmla="*/ 82550 h 196"/>
                  <a:gd name="T32" fmla="*/ 1012825 w 852"/>
                  <a:gd name="T33" fmla="*/ 0 h 196"/>
                  <a:gd name="T34" fmla="*/ 1012825 w 852"/>
                  <a:gd name="T35" fmla="*/ 0 h 196"/>
                  <a:gd name="T36" fmla="*/ 514350 w 852"/>
                  <a:gd name="T37" fmla="*/ 104775 h 196"/>
                  <a:gd name="T38" fmla="*/ 168275 w 852"/>
                  <a:gd name="T39" fmla="*/ 177800 h 196"/>
                  <a:gd name="T40" fmla="*/ 53975 w 852"/>
                  <a:gd name="T41" fmla="*/ 203200 h 196"/>
                  <a:gd name="T42" fmla="*/ 6350 w 852"/>
                  <a:gd name="T43" fmla="*/ 215900 h 196"/>
                  <a:gd name="T44" fmla="*/ 6350 w 852"/>
                  <a:gd name="T45" fmla="*/ 215900 h 196"/>
                  <a:gd name="T46" fmla="*/ 0 w 852"/>
                  <a:gd name="T47" fmla="*/ 222250 h 196"/>
                  <a:gd name="T48" fmla="*/ 0 w 852"/>
                  <a:gd name="T49" fmla="*/ 222250 h 196"/>
                  <a:gd name="T50" fmla="*/ 101600 w 852"/>
                  <a:gd name="T51" fmla="*/ 244475 h 196"/>
                  <a:gd name="T52" fmla="*/ 149225 w 852"/>
                  <a:gd name="T53" fmla="*/ 254000 h 196"/>
                  <a:gd name="T54" fmla="*/ 149225 w 852"/>
                  <a:gd name="T55" fmla="*/ 254000 h 19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2"/>
                  <a:gd name="T85" fmla="*/ 0 h 196"/>
                  <a:gd name="T86" fmla="*/ 852 w 852"/>
                  <a:gd name="T87" fmla="*/ 196 h 19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2" h="196">
                    <a:moveTo>
                      <a:pt x="94" y="160"/>
                    </a:moveTo>
                    <a:lnTo>
                      <a:pt x="94" y="160"/>
                    </a:lnTo>
                    <a:lnTo>
                      <a:pt x="714" y="26"/>
                    </a:lnTo>
                    <a:lnTo>
                      <a:pt x="726" y="28"/>
                    </a:lnTo>
                    <a:lnTo>
                      <a:pt x="412" y="96"/>
                    </a:lnTo>
                    <a:lnTo>
                      <a:pt x="198" y="142"/>
                    </a:lnTo>
                    <a:lnTo>
                      <a:pt x="130" y="158"/>
                    </a:lnTo>
                    <a:lnTo>
                      <a:pt x="112" y="164"/>
                    </a:lnTo>
                    <a:lnTo>
                      <a:pt x="108" y="166"/>
                    </a:lnTo>
                    <a:lnTo>
                      <a:pt x="214" y="196"/>
                    </a:lnTo>
                    <a:lnTo>
                      <a:pt x="216" y="196"/>
                    </a:lnTo>
                    <a:lnTo>
                      <a:pt x="536" y="124"/>
                    </a:lnTo>
                    <a:lnTo>
                      <a:pt x="852" y="52"/>
                    </a:lnTo>
                    <a:lnTo>
                      <a:pt x="638" y="0"/>
                    </a:lnTo>
                    <a:lnTo>
                      <a:pt x="324" y="66"/>
                    </a:lnTo>
                    <a:lnTo>
                      <a:pt x="106" y="112"/>
                    </a:lnTo>
                    <a:lnTo>
                      <a:pt x="34" y="128"/>
                    </a:lnTo>
                    <a:lnTo>
                      <a:pt x="4" y="136"/>
                    </a:lnTo>
                    <a:lnTo>
                      <a:pt x="0" y="140"/>
                    </a:lnTo>
                    <a:lnTo>
                      <a:pt x="64" y="154"/>
                    </a:lnTo>
                    <a:lnTo>
                      <a:pt x="94" y="1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7" name="Freeform 232"/>
              <p:cNvSpPr>
                <a:spLocks/>
              </p:cNvSpPr>
              <p:nvPr/>
            </p:nvSpPr>
            <p:spPr bwMode="auto">
              <a:xfrm>
                <a:off x="13254038" y="2827338"/>
                <a:ext cx="349250" cy="473075"/>
              </a:xfrm>
              <a:custGeom>
                <a:avLst/>
                <a:gdLst>
                  <a:gd name="T0" fmla="*/ 187325 w 220"/>
                  <a:gd name="T1" fmla="*/ 31750 h 298"/>
                  <a:gd name="T2" fmla="*/ 187325 w 220"/>
                  <a:gd name="T3" fmla="*/ 31750 h 298"/>
                  <a:gd name="T4" fmla="*/ 187325 w 220"/>
                  <a:gd name="T5" fmla="*/ 31750 h 298"/>
                  <a:gd name="T6" fmla="*/ 180975 w 220"/>
                  <a:gd name="T7" fmla="*/ 34925 h 298"/>
                  <a:gd name="T8" fmla="*/ 168275 w 220"/>
                  <a:gd name="T9" fmla="*/ 38100 h 298"/>
                  <a:gd name="T10" fmla="*/ 155575 w 220"/>
                  <a:gd name="T11" fmla="*/ 34925 h 298"/>
                  <a:gd name="T12" fmla="*/ 155575 w 220"/>
                  <a:gd name="T13" fmla="*/ 34925 h 298"/>
                  <a:gd name="T14" fmla="*/ 104775 w 220"/>
                  <a:gd name="T15" fmla="*/ 22225 h 298"/>
                  <a:gd name="T16" fmla="*/ 19050 w 220"/>
                  <a:gd name="T17" fmla="*/ 0 h 298"/>
                  <a:gd name="T18" fmla="*/ 19050 w 220"/>
                  <a:gd name="T19" fmla="*/ 0 h 298"/>
                  <a:gd name="T20" fmla="*/ 9525 w 220"/>
                  <a:gd name="T21" fmla="*/ 12700 h 298"/>
                  <a:gd name="T22" fmla="*/ 6350 w 220"/>
                  <a:gd name="T23" fmla="*/ 19050 h 298"/>
                  <a:gd name="T24" fmla="*/ 6350 w 220"/>
                  <a:gd name="T25" fmla="*/ 25400 h 298"/>
                  <a:gd name="T26" fmla="*/ 6350 w 220"/>
                  <a:gd name="T27" fmla="*/ 25400 h 298"/>
                  <a:gd name="T28" fmla="*/ 0 w 220"/>
                  <a:gd name="T29" fmla="*/ 371475 h 298"/>
                  <a:gd name="T30" fmla="*/ 330200 w 220"/>
                  <a:gd name="T31" fmla="*/ 473075 h 298"/>
                  <a:gd name="T32" fmla="*/ 330200 w 220"/>
                  <a:gd name="T33" fmla="*/ 473075 h 298"/>
                  <a:gd name="T34" fmla="*/ 330200 w 220"/>
                  <a:gd name="T35" fmla="*/ 292100 h 298"/>
                  <a:gd name="T36" fmla="*/ 333375 w 220"/>
                  <a:gd name="T37" fmla="*/ 165100 h 298"/>
                  <a:gd name="T38" fmla="*/ 333375 w 220"/>
                  <a:gd name="T39" fmla="*/ 120650 h 298"/>
                  <a:gd name="T40" fmla="*/ 336550 w 220"/>
                  <a:gd name="T41" fmla="*/ 101600 h 298"/>
                  <a:gd name="T42" fmla="*/ 336550 w 220"/>
                  <a:gd name="T43" fmla="*/ 101600 h 298"/>
                  <a:gd name="T44" fmla="*/ 349250 w 220"/>
                  <a:gd name="T45" fmla="*/ 88900 h 298"/>
                  <a:gd name="T46" fmla="*/ 349250 w 220"/>
                  <a:gd name="T47" fmla="*/ 88900 h 298"/>
                  <a:gd name="T48" fmla="*/ 254000 w 220"/>
                  <a:gd name="T49" fmla="*/ 60325 h 298"/>
                  <a:gd name="T50" fmla="*/ 209550 w 220"/>
                  <a:gd name="T51" fmla="*/ 44450 h 298"/>
                  <a:gd name="T52" fmla="*/ 209550 w 220"/>
                  <a:gd name="T53" fmla="*/ 44450 h 298"/>
                  <a:gd name="T54" fmla="*/ 187325 w 220"/>
                  <a:gd name="T55" fmla="*/ 31750 h 298"/>
                  <a:gd name="T56" fmla="*/ 187325 w 220"/>
                  <a:gd name="T57" fmla="*/ 31750 h 2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20"/>
                  <a:gd name="T88" fmla="*/ 0 h 298"/>
                  <a:gd name="T89" fmla="*/ 220 w 220"/>
                  <a:gd name="T90" fmla="*/ 298 h 29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20" h="298">
                    <a:moveTo>
                      <a:pt x="118" y="20"/>
                    </a:moveTo>
                    <a:lnTo>
                      <a:pt x="118" y="20"/>
                    </a:lnTo>
                    <a:lnTo>
                      <a:pt x="114" y="22"/>
                    </a:lnTo>
                    <a:lnTo>
                      <a:pt x="106" y="24"/>
                    </a:lnTo>
                    <a:lnTo>
                      <a:pt x="98" y="22"/>
                    </a:lnTo>
                    <a:lnTo>
                      <a:pt x="66" y="14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4" y="12"/>
                    </a:lnTo>
                    <a:lnTo>
                      <a:pt x="4" y="16"/>
                    </a:lnTo>
                    <a:lnTo>
                      <a:pt x="0" y="234"/>
                    </a:lnTo>
                    <a:lnTo>
                      <a:pt x="208" y="298"/>
                    </a:lnTo>
                    <a:lnTo>
                      <a:pt x="208" y="184"/>
                    </a:lnTo>
                    <a:lnTo>
                      <a:pt x="210" y="104"/>
                    </a:lnTo>
                    <a:lnTo>
                      <a:pt x="210" y="76"/>
                    </a:lnTo>
                    <a:lnTo>
                      <a:pt x="212" y="64"/>
                    </a:lnTo>
                    <a:lnTo>
                      <a:pt x="220" y="56"/>
                    </a:lnTo>
                    <a:lnTo>
                      <a:pt x="160" y="38"/>
                    </a:lnTo>
                    <a:lnTo>
                      <a:pt x="132" y="28"/>
                    </a:lnTo>
                    <a:lnTo>
                      <a:pt x="118" y="2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8" name="Freeform 233"/>
              <p:cNvSpPr>
                <a:spLocks/>
              </p:cNvSpPr>
              <p:nvPr/>
            </p:nvSpPr>
            <p:spPr bwMode="auto">
              <a:xfrm>
                <a:off x="13273088" y="2630488"/>
                <a:ext cx="1177925" cy="285750"/>
              </a:xfrm>
              <a:custGeom>
                <a:avLst/>
                <a:gdLst>
                  <a:gd name="T0" fmla="*/ 180975 w 742"/>
                  <a:gd name="T1" fmla="*/ 228600 h 180"/>
                  <a:gd name="T2" fmla="*/ 180975 w 742"/>
                  <a:gd name="T3" fmla="*/ 228600 h 180"/>
                  <a:gd name="T4" fmla="*/ 187325 w 742"/>
                  <a:gd name="T5" fmla="*/ 225425 h 180"/>
                  <a:gd name="T6" fmla="*/ 215900 w 742"/>
                  <a:gd name="T7" fmla="*/ 215900 h 180"/>
                  <a:gd name="T8" fmla="*/ 327025 w 742"/>
                  <a:gd name="T9" fmla="*/ 190500 h 180"/>
                  <a:gd name="T10" fmla="*/ 669925 w 742"/>
                  <a:gd name="T11" fmla="*/ 114300 h 180"/>
                  <a:gd name="T12" fmla="*/ 1177925 w 742"/>
                  <a:gd name="T13" fmla="*/ 6350 h 180"/>
                  <a:gd name="T14" fmla="*/ 1162050 w 742"/>
                  <a:gd name="T15" fmla="*/ 0 h 180"/>
                  <a:gd name="T16" fmla="*/ 1162050 w 742"/>
                  <a:gd name="T17" fmla="*/ 0 h 180"/>
                  <a:gd name="T18" fmla="*/ 158750 w 742"/>
                  <a:gd name="T19" fmla="*/ 219075 h 180"/>
                  <a:gd name="T20" fmla="*/ 158750 w 742"/>
                  <a:gd name="T21" fmla="*/ 219075 h 180"/>
                  <a:gd name="T22" fmla="*/ 111125 w 742"/>
                  <a:gd name="T23" fmla="*/ 209550 h 180"/>
                  <a:gd name="T24" fmla="*/ 9525 w 742"/>
                  <a:gd name="T25" fmla="*/ 187325 h 180"/>
                  <a:gd name="T26" fmla="*/ 9525 w 742"/>
                  <a:gd name="T27" fmla="*/ 187325 h 180"/>
                  <a:gd name="T28" fmla="*/ 0 w 742"/>
                  <a:gd name="T29" fmla="*/ 196850 h 180"/>
                  <a:gd name="T30" fmla="*/ 0 w 742"/>
                  <a:gd name="T31" fmla="*/ 196850 h 180"/>
                  <a:gd name="T32" fmla="*/ 85725 w 742"/>
                  <a:gd name="T33" fmla="*/ 219075 h 180"/>
                  <a:gd name="T34" fmla="*/ 136525 w 742"/>
                  <a:gd name="T35" fmla="*/ 231775 h 180"/>
                  <a:gd name="T36" fmla="*/ 136525 w 742"/>
                  <a:gd name="T37" fmla="*/ 231775 h 180"/>
                  <a:gd name="T38" fmla="*/ 149225 w 742"/>
                  <a:gd name="T39" fmla="*/ 234950 h 180"/>
                  <a:gd name="T40" fmla="*/ 161925 w 742"/>
                  <a:gd name="T41" fmla="*/ 231775 h 180"/>
                  <a:gd name="T42" fmla="*/ 168275 w 742"/>
                  <a:gd name="T43" fmla="*/ 228600 h 180"/>
                  <a:gd name="T44" fmla="*/ 168275 w 742"/>
                  <a:gd name="T45" fmla="*/ 228600 h 180"/>
                  <a:gd name="T46" fmla="*/ 168275 w 742"/>
                  <a:gd name="T47" fmla="*/ 228600 h 180"/>
                  <a:gd name="T48" fmla="*/ 190500 w 742"/>
                  <a:gd name="T49" fmla="*/ 241300 h 180"/>
                  <a:gd name="T50" fmla="*/ 190500 w 742"/>
                  <a:gd name="T51" fmla="*/ 241300 h 180"/>
                  <a:gd name="T52" fmla="*/ 234950 w 742"/>
                  <a:gd name="T53" fmla="*/ 257175 h 180"/>
                  <a:gd name="T54" fmla="*/ 330200 w 742"/>
                  <a:gd name="T55" fmla="*/ 285750 h 180"/>
                  <a:gd name="T56" fmla="*/ 330200 w 742"/>
                  <a:gd name="T57" fmla="*/ 285750 h 180"/>
                  <a:gd name="T58" fmla="*/ 349250 w 742"/>
                  <a:gd name="T59" fmla="*/ 276225 h 180"/>
                  <a:gd name="T60" fmla="*/ 349250 w 742"/>
                  <a:gd name="T61" fmla="*/ 276225 h 180"/>
                  <a:gd name="T62" fmla="*/ 180975 w 742"/>
                  <a:gd name="T63" fmla="*/ 228600 h 180"/>
                  <a:gd name="T64" fmla="*/ 180975 w 742"/>
                  <a:gd name="T65" fmla="*/ 228600 h 1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42"/>
                  <a:gd name="T100" fmla="*/ 0 h 180"/>
                  <a:gd name="T101" fmla="*/ 742 w 742"/>
                  <a:gd name="T102" fmla="*/ 180 h 18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42" h="180">
                    <a:moveTo>
                      <a:pt x="114" y="144"/>
                    </a:moveTo>
                    <a:lnTo>
                      <a:pt x="114" y="144"/>
                    </a:lnTo>
                    <a:lnTo>
                      <a:pt x="118" y="142"/>
                    </a:lnTo>
                    <a:lnTo>
                      <a:pt x="136" y="136"/>
                    </a:lnTo>
                    <a:lnTo>
                      <a:pt x="206" y="120"/>
                    </a:lnTo>
                    <a:lnTo>
                      <a:pt x="422" y="72"/>
                    </a:lnTo>
                    <a:lnTo>
                      <a:pt x="742" y="4"/>
                    </a:lnTo>
                    <a:lnTo>
                      <a:pt x="732" y="0"/>
                    </a:lnTo>
                    <a:lnTo>
                      <a:pt x="100" y="138"/>
                    </a:lnTo>
                    <a:lnTo>
                      <a:pt x="70" y="132"/>
                    </a:lnTo>
                    <a:lnTo>
                      <a:pt x="6" y="118"/>
                    </a:lnTo>
                    <a:lnTo>
                      <a:pt x="0" y="124"/>
                    </a:lnTo>
                    <a:lnTo>
                      <a:pt x="54" y="138"/>
                    </a:lnTo>
                    <a:lnTo>
                      <a:pt x="86" y="146"/>
                    </a:lnTo>
                    <a:lnTo>
                      <a:pt x="94" y="148"/>
                    </a:lnTo>
                    <a:lnTo>
                      <a:pt x="102" y="146"/>
                    </a:lnTo>
                    <a:lnTo>
                      <a:pt x="106" y="144"/>
                    </a:lnTo>
                    <a:lnTo>
                      <a:pt x="120" y="152"/>
                    </a:lnTo>
                    <a:lnTo>
                      <a:pt x="148" y="162"/>
                    </a:lnTo>
                    <a:lnTo>
                      <a:pt x="208" y="180"/>
                    </a:lnTo>
                    <a:lnTo>
                      <a:pt x="220" y="174"/>
                    </a:lnTo>
                    <a:lnTo>
                      <a:pt x="114" y="144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9" name="Freeform 234"/>
              <p:cNvSpPr>
                <a:spLocks/>
              </p:cNvSpPr>
              <p:nvPr/>
            </p:nvSpPr>
            <p:spPr bwMode="auto">
              <a:xfrm>
                <a:off x="13225463" y="3541713"/>
                <a:ext cx="327025" cy="644525"/>
              </a:xfrm>
              <a:custGeom>
                <a:avLst/>
                <a:gdLst>
                  <a:gd name="T0" fmla="*/ 323850 w 206"/>
                  <a:gd name="T1" fmla="*/ 95250 h 406"/>
                  <a:gd name="T2" fmla="*/ 3175 w 206"/>
                  <a:gd name="T3" fmla="*/ 0 h 406"/>
                  <a:gd name="T4" fmla="*/ 3175 w 206"/>
                  <a:gd name="T5" fmla="*/ 0 h 406"/>
                  <a:gd name="T6" fmla="*/ 0 w 206"/>
                  <a:gd name="T7" fmla="*/ 257175 h 406"/>
                  <a:gd name="T8" fmla="*/ 0 w 206"/>
                  <a:gd name="T9" fmla="*/ 527050 h 406"/>
                  <a:gd name="T10" fmla="*/ 0 w 206"/>
                  <a:gd name="T11" fmla="*/ 527050 h 406"/>
                  <a:gd name="T12" fmla="*/ 15875 w 206"/>
                  <a:gd name="T13" fmla="*/ 533400 h 406"/>
                  <a:gd name="T14" fmla="*/ 50800 w 206"/>
                  <a:gd name="T15" fmla="*/ 549275 h 406"/>
                  <a:gd name="T16" fmla="*/ 165100 w 206"/>
                  <a:gd name="T17" fmla="*/ 590550 h 406"/>
                  <a:gd name="T18" fmla="*/ 327025 w 206"/>
                  <a:gd name="T19" fmla="*/ 644525 h 406"/>
                  <a:gd name="T20" fmla="*/ 323850 w 206"/>
                  <a:gd name="T21" fmla="*/ 95250 h 4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6"/>
                  <a:gd name="T34" fmla="*/ 0 h 406"/>
                  <a:gd name="T35" fmla="*/ 206 w 206"/>
                  <a:gd name="T36" fmla="*/ 406 h 40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6" h="406">
                    <a:moveTo>
                      <a:pt x="204" y="60"/>
                    </a:moveTo>
                    <a:lnTo>
                      <a:pt x="2" y="0"/>
                    </a:lnTo>
                    <a:lnTo>
                      <a:pt x="0" y="162"/>
                    </a:lnTo>
                    <a:lnTo>
                      <a:pt x="0" y="332"/>
                    </a:lnTo>
                    <a:lnTo>
                      <a:pt x="10" y="336"/>
                    </a:lnTo>
                    <a:lnTo>
                      <a:pt x="32" y="346"/>
                    </a:lnTo>
                    <a:lnTo>
                      <a:pt x="104" y="372"/>
                    </a:lnTo>
                    <a:lnTo>
                      <a:pt x="206" y="406"/>
                    </a:lnTo>
                    <a:lnTo>
                      <a:pt x="204" y="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  <p:grpSp>
          <p:nvGrpSpPr>
            <p:cNvPr id="6" name="Gruppe 240"/>
            <p:cNvGrpSpPr>
              <a:grpSpLocks/>
            </p:cNvGrpSpPr>
            <p:nvPr/>
          </p:nvGrpSpPr>
          <p:grpSpPr bwMode="auto">
            <a:xfrm>
              <a:off x="2165093" y="1646769"/>
              <a:ext cx="429138" cy="407172"/>
              <a:chOff x="13047663" y="2554288"/>
              <a:chExt cx="1803400" cy="1711325"/>
            </a:xfrm>
            <a:effectLst>
              <a:outerShdw blurRad="50800" dist="38100" dir="10800000" algn="r" rotWithShape="0">
                <a:prstClr val="black">
                  <a:alpha val="40000"/>
                </a:prstClr>
              </a:outerShdw>
            </a:effectLst>
          </p:grpSpPr>
          <p:sp>
            <p:nvSpPr>
              <p:cNvPr id="54" name="Freeform 227"/>
              <p:cNvSpPr>
                <a:spLocks/>
              </p:cNvSpPr>
              <p:nvPr/>
            </p:nvSpPr>
            <p:spPr bwMode="auto">
              <a:xfrm>
                <a:off x="13047663" y="2767013"/>
                <a:ext cx="781050" cy="1498600"/>
              </a:xfrm>
              <a:custGeom>
                <a:avLst/>
                <a:gdLst>
                  <a:gd name="T0" fmla="*/ 50800 w 492"/>
                  <a:gd name="T1" fmla="*/ 0 h 944"/>
                  <a:gd name="T2" fmla="*/ 50800 w 492"/>
                  <a:gd name="T3" fmla="*/ 0 h 944"/>
                  <a:gd name="T4" fmla="*/ 41275 w 492"/>
                  <a:gd name="T5" fmla="*/ 0 h 944"/>
                  <a:gd name="T6" fmla="*/ 25400 w 492"/>
                  <a:gd name="T7" fmla="*/ 3175 h 944"/>
                  <a:gd name="T8" fmla="*/ 15875 w 492"/>
                  <a:gd name="T9" fmla="*/ 6350 h 944"/>
                  <a:gd name="T10" fmla="*/ 9525 w 492"/>
                  <a:gd name="T11" fmla="*/ 12700 h 944"/>
                  <a:gd name="T12" fmla="*/ 3175 w 492"/>
                  <a:gd name="T13" fmla="*/ 22225 h 944"/>
                  <a:gd name="T14" fmla="*/ 0 w 492"/>
                  <a:gd name="T15" fmla="*/ 38100 h 944"/>
                  <a:gd name="T16" fmla="*/ 0 w 492"/>
                  <a:gd name="T17" fmla="*/ 38100 h 944"/>
                  <a:gd name="T18" fmla="*/ 0 w 492"/>
                  <a:gd name="T19" fmla="*/ 244475 h 944"/>
                  <a:gd name="T20" fmla="*/ 3175 w 492"/>
                  <a:gd name="T21" fmla="*/ 657225 h 944"/>
                  <a:gd name="T22" fmla="*/ 3175 w 492"/>
                  <a:gd name="T23" fmla="*/ 876300 h 944"/>
                  <a:gd name="T24" fmla="*/ 6350 w 492"/>
                  <a:gd name="T25" fmla="*/ 1063625 h 944"/>
                  <a:gd name="T26" fmla="*/ 12700 w 492"/>
                  <a:gd name="T27" fmla="*/ 1196975 h 944"/>
                  <a:gd name="T28" fmla="*/ 15875 w 492"/>
                  <a:gd name="T29" fmla="*/ 1235075 h 944"/>
                  <a:gd name="T30" fmla="*/ 19050 w 492"/>
                  <a:gd name="T31" fmla="*/ 1247775 h 944"/>
                  <a:gd name="T32" fmla="*/ 19050 w 492"/>
                  <a:gd name="T33" fmla="*/ 1247775 h 944"/>
                  <a:gd name="T34" fmla="*/ 387350 w 492"/>
                  <a:gd name="T35" fmla="*/ 1377950 h 944"/>
                  <a:gd name="T36" fmla="*/ 635000 w 492"/>
                  <a:gd name="T37" fmla="*/ 1463675 h 944"/>
                  <a:gd name="T38" fmla="*/ 717550 w 492"/>
                  <a:gd name="T39" fmla="*/ 1489075 h 944"/>
                  <a:gd name="T40" fmla="*/ 752475 w 492"/>
                  <a:gd name="T41" fmla="*/ 1498600 h 944"/>
                  <a:gd name="T42" fmla="*/ 752475 w 492"/>
                  <a:gd name="T43" fmla="*/ 1498600 h 944"/>
                  <a:gd name="T44" fmla="*/ 752475 w 492"/>
                  <a:gd name="T45" fmla="*/ 1485900 h 944"/>
                  <a:gd name="T46" fmla="*/ 755650 w 492"/>
                  <a:gd name="T47" fmla="*/ 1444625 h 944"/>
                  <a:gd name="T48" fmla="*/ 755650 w 492"/>
                  <a:gd name="T49" fmla="*/ 1298575 h 944"/>
                  <a:gd name="T50" fmla="*/ 752475 w 492"/>
                  <a:gd name="T51" fmla="*/ 860425 h 944"/>
                  <a:gd name="T52" fmla="*/ 749300 w 492"/>
                  <a:gd name="T53" fmla="*/ 422275 h 944"/>
                  <a:gd name="T54" fmla="*/ 749300 w 492"/>
                  <a:gd name="T55" fmla="*/ 279400 h 944"/>
                  <a:gd name="T56" fmla="*/ 752475 w 492"/>
                  <a:gd name="T57" fmla="*/ 222250 h 944"/>
                  <a:gd name="T58" fmla="*/ 752475 w 492"/>
                  <a:gd name="T59" fmla="*/ 222250 h 944"/>
                  <a:gd name="T60" fmla="*/ 771525 w 492"/>
                  <a:gd name="T61" fmla="*/ 206375 h 944"/>
                  <a:gd name="T62" fmla="*/ 781050 w 492"/>
                  <a:gd name="T63" fmla="*/ 193675 h 944"/>
                  <a:gd name="T64" fmla="*/ 50800 w 492"/>
                  <a:gd name="T65" fmla="*/ 0 h 944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492"/>
                  <a:gd name="T100" fmla="*/ 0 h 944"/>
                  <a:gd name="T101" fmla="*/ 492 w 492"/>
                  <a:gd name="T102" fmla="*/ 944 h 944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492" h="944">
                    <a:moveTo>
                      <a:pt x="32" y="0"/>
                    </a:moveTo>
                    <a:lnTo>
                      <a:pt x="32" y="0"/>
                    </a:lnTo>
                    <a:lnTo>
                      <a:pt x="26" y="0"/>
                    </a:lnTo>
                    <a:lnTo>
                      <a:pt x="16" y="2"/>
                    </a:lnTo>
                    <a:lnTo>
                      <a:pt x="10" y="4"/>
                    </a:lnTo>
                    <a:lnTo>
                      <a:pt x="6" y="8"/>
                    </a:lnTo>
                    <a:lnTo>
                      <a:pt x="2" y="14"/>
                    </a:lnTo>
                    <a:lnTo>
                      <a:pt x="0" y="24"/>
                    </a:lnTo>
                    <a:lnTo>
                      <a:pt x="0" y="154"/>
                    </a:lnTo>
                    <a:lnTo>
                      <a:pt x="2" y="414"/>
                    </a:lnTo>
                    <a:lnTo>
                      <a:pt x="2" y="552"/>
                    </a:lnTo>
                    <a:lnTo>
                      <a:pt x="4" y="670"/>
                    </a:lnTo>
                    <a:lnTo>
                      <a:pt x="8" y="754"/>
                    </a:lnTo>
                    <a:lnTo>
                      <a:pt x="10" y="778"/>
                    </a:lnTo>
                    <a:lnTo>
                      <a:pt x="12" y="786"/>
                    </a:lnTo>
                    <a:lnTo>
                      <a:pt x="244" y="868"/>
                    </a:lnTo>
                    <a:lnTo>
                      <a:pt x="400" y="922"/>
                    </a:lnTo>
                    <a:lnTo>
                      <a:pt x="452" y="938"/>
                    </a:lnTo>
                    <a:lnTo>
                      <a:pt x="474" y="944"/>
                    </a:lnTo>
                    <a:lnTo>
                      <a:pt x="474" y="936"/>
                    </a:lnTo>
                    <a:lnTo>
                      <a:pt x="476" y="910"/>
                    </a:lnTo>
                    <a:lnTo>
                      <a:pt x="476" y="818"/>
                    </a:lnTo>
                    <a:lnTo>
                      <a:pt x="474" y="542"/>
                    </a:lnTo>
                    <a:lnTo>
                      <a:pt x="472" y="266"/>
                    </a:lnTo>
                    <a:lnTo>
                      <a:pt x="472" y="176"/>
                    </a:lnTo>
                    <a:lnTo>
                      <a:pt x="474" y="140"/>
                    </a:lnTo>
                    <a:lnTo>
                      <a:pt x="486" y="130"/>
                    </a:lnTo>
                    <a:lnTo>
                      <a:pt x="492" y="122"/>
                    </a:lnTo>
                    <a:lnTo>
                      <a:pt x="32" y="0"/>
                    </a:lnTo>
                    <a:close/>
                  </a:path>
                </a:pathLst>
              </a:custGeom>
              <a:solidFill>
                <a:srgbClr val="BF9F6C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5" name="Freeform 228"/>
              <p:cNvSpPr>
                <a:spLocks/>
              </p:cNvSpPr>
              <p:nvPr/>
            </p:nvSpPr>
            <p:spPr bwMode="auto">
              <a:xfrm>
                <a:off x="13066713" y="2554288"/>
                <a:ext cx="1784350" cy="1711325"/>
              </a:xfrm>
              <a:custGeom>
                <a:avLst/>
                <a:gdLst>
                  <a:gd name="T0" fmla="*/ 0 w 1124"/>
                  <a:gd name="T1" fmla="*/ 222250 h 1078"/>
                  <a:gd name="T2" fmla="*/ 0 w 1124"/>
                  <a:gd name="T3" fmla="*/ 222250 h 1078"/>
                  <a:gd name="T4" fmla="*/ 361950 w 1124"/>
                  <a:gd name="T5" fmla="*/ 317500 h 1078"/>
                  <a:gd name="T6" fmla="*/ 609600 w 1124"/>
                  <a:gd name="T7" fmla="*/ 387350 h 1078"/>
                  <a:gd name="T8" fmla="*/ 695325 w 1124"/>
                  <a:gd name="T9" fmla="*/ 412750 h 1078"/>
                  <a:gd name="T10" fmla="*/ 717550 w 1124"/>
                  <a:gd name="T11" fmla="*/ 419100 h 1078"/>
                  <a:gd name="T12" fmla="*/ 727075 w 1124"/>
                  <a:gd name="T13" fmla="*/ 425450 h 1078"/>
                  <a:gd name="T14" fmla="*/ 727075 w 1124"/>
                  <a:gd name="T15" fmla="*/ 425450 h 1078"/>
                  <a:gd name="T16" fmla="*/ 730250 w 1124"/>
                  <a:gd name="T17" fmla="*/ 485775 h 1078"/>
                  <a:gd name="T18" fmla="*/ 730250 w 1124"/>
                  <a:gd name="T19" fmla="*/ 631825 h 1078"/>
                  <a:gd name="T20" fmla="*/ 730250 w 1124"/>
                  <a:gd name="T21" fmla="*/ 1073150 h 1078"/>
                  <a:gd name="T22" fmla="*/ 727075 w 1124"/>
                  <a:gd name="T23" fmla="*/ 1511300 h 1078"/>
                  <a:gd name="T24" fmla="*/ 727075 w 1124"/>
                  <a:gd name="T25" fmla="*/ 1657350 h 1078"/>
                  <a:gd name="T26" fmla="*/ 730250 w 1124"/>
                  <a:gd name="T27" fmla="*/ 1711325 h 1078"/>
                  <a:gd name="T28" fmla="*/ 730250 w 1124"/>
                  <a:gd name="T29" fmla="*/ 1711325 h 1078"/>
                  <a:gd name="T30" fmla="*/ 777875 w 1124"/>
                  <a:gd name="T31" fmla="*/ 1701800 h 1078"/>
                  <a:gd name="T32" fmla="*/ 895350 w 1124"/>
                  <a:gd name="T33" fmla="*/ 1666875 h 1078"/>
                  <a:gd name="T34" fmla="*/ 1247775 w 1124"/>
                  <a:gd name="T35" fmla="*/ 1565275 h 1078"/>
                  <a:gd name="T36" fmla="*/ 1600200 w 1124"/>
                  <a:gd name="T37" fmla="*/ 1457325 h 1078"/>
                  <a:gd name="T38" fmla="*/ 1714500 w 1124"/>
                  <a:gd name="T39" fmla="*/ 1419225 h 1078"/>
                  <a:gd name="T40" fmla="*/ 1762125 w 1124"/>
                  <a:gd name="T41" fmla="*/ 1403350 h 1078"/>
                  <a:gd name="T42" fmla="*/ 1762125 w 1124"/>
                  <a:gd name="T43" fmla="*/ 1403350 h 1078"/>
                  <a:gd name="T44" fmla="*/ 1765300 w 1124"/>
                  <a:gd name="T45" fmla="*/ 1349375 h 1078"/>
                  <a:gd name="T46" fmla="*/ 1768475 w 1124"/>
                  <a:gd name="T47" fmla="*/ 1209675 h 1078"/>
                  <a:gd name="T48" fmla="*/ 1778000 w 1124"/>
                  <a:gd name="T49" fmla="*/ 790575 h 1078"/>
                  <a:gd name="T50" fmla="*/ 1784350 w 1124"/>
                  <a:gd name="T51" fmla="*/ 374650 h 1078"/>
                  <a:gd name="T52" fmla="*/ 1784350 w 1124"/>
                  <a:gd name="T53" fmla="*/ 234950 h 1078"/>
                  <a:gd name="T54" fmla="*/ 1781175 w 1124"/>
                  <a:gd name="T55" fmla="*/ 196850 h 1078"/>
                  <a:gd name="T56" fmla="*/ 1781175 w 1124"/>
                  <a:gd name="T57" fmla="*/ 180975 h 1078"/>
                  <a:gd name="T58" fmla="*/ 1781175 w 1124"/>
                  <a:gd name="T59" fmla="*/ 180975 h 1078"/>
                  <a:gd name="T60" fmla="*/ 1657350 w 1124"/>
                  <a:gd name="T61" fmla="*/ 149225 h 1078"/>
                  <a:gd name="T62" fmla="*/ 1403350 w 1124"/>
                  <a:gd name="T63" fmla="*/ 85725 h 1078"/>
                  <a:gd name="T64" fmla="*/ 1152525 w 1124"/>
                  <a:gd name="T65" fmla="*/ 25400 h 1078"/>
                  <a:gd name="T66" fmla="*/ 1035050 w 1124"/>
                  <a:gd name="T67" fmla="*/ 0 h 1078"/>
                  <a:gd name="T68" fmla="*/ 1035050 w 1124"/>
                  <a:gd name="T69" fmla="*/ 0 h 1078"/>
                  <a:gd name="T70" fmla="*/ 508000 w 1124"/>
                  <a:gd name="T71" fmla="*/ 104775 h 1078"/>
                  <a:gd name="T72" fmla="*/ 317500 w 1124"/>
                  <a:gd name="T73" fmla="*/ 142875 h 1078"/>
                  <a:gd name="T74" fmla="*/ 152400 w 1124"/>
                  <a:gd name="T75" fmla="*/ 180975 h 1078"/>
                  <a:gd name="T76" fmla="*/ 38100 w 1124"/>
                  <a:gd name="T77" fmla="*/ 206375 h 1078"/>
                  <a:gd name="T78" fmla="*/ 9525 w 1124"/>
                  <a:gd name="T79" fmla="*/ 215900 h 1078"/>
                  <a:gd name="T80" fmla="*/ 3175 w 1124"/>
                  <a:gd name="T81" fmla="*/ 222250 h 1078"/>
                  <a:gd name="T82" fmla="*/ 0 w 1124"/>
                  <a:gd name="T83" fmla="*/ 222250 h 1078"/>
                  <a:gd name="T84" fmla="*/ 0 w 1124"/>
                  <a:gd name="T85" fmla="*/ 222250 h 1078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1124"/>
                  <a:gd name="T130" fmla="*/ 0 h 1078"/>
                  <a:gd name="T131" fmla="*/ 1124 w 1124"/>
                  <a:gd name="T132" fmla="*/ 1078 h 1078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1124" h="1078">
                    <a:moveTo>
                      <a:pt x="0" y="140"/>
                    </a:moveTo>
                    <a:lnTo>
                      <a:pt x="0" y="140"/>
                    </a:lnTo>
                    <a:lnTo>
                      <a:pt x="228" y="200"/>
                    </a:lnTo>
                    <a:lnTo>
                      <a:pt x="384" y="244"/>
                    </a:lnTo>
                    <a:lnTo>
                      <a:pt x="438" y="260"/>
                    </a:lnTo>
                    <a:lnTo>
                      <a:pt x="452" y="264"/>
                    </a:lnTo>
                    <a:lnTo>
                      <a:pt x="458" y="268"/>
                    </a:lnTo>
                    <a:lnTo>
                      <a:pt x="460" y="306"/>
                    </a:lnTo>
                    <a:lnTo>
                      <a:pt x="460" y="398"/>
                    </a:lnTo>
                    <a:lnTo>
                      <a:pt x="460" y="676"/>
                    </a:lnTo>
                    <a:lnTo>
                      <a:pt x="458" y="952"/>
                    </a:lnTo>
                    <a:lnTo>
                      <a:pt x="458" y="1044"/>
                    </a:lnTo>
                    <a:lnTo>
                      <a:pt x="460" y="1078"/>
                    </a:lnTo>
                    <a:lnTo>
                      <a:pt x="490" y="1072"/>
                    </a:lnTo>
                    <a:lnTo>
                      <a:pt x="564" y="1050"/>
                    </a:lnTo>
                    <a:lnTo>
                      <a:pt x="786" y="986"/>
                    </a:lnTo>
                    <a:lnTo>
                      <a:pt x="1008" y="918"/>
                    </a:lnTo>
                    <a:lnTo>
                      <a:pt x="1080" y="894"/>
                    </a:lnTo>
                    <a:lnTo>
                      <a:pt x="1110" y="884"/>
                    </a:lnTo>
                    <a:lnTo>
                      <a:pt x="1112" y="850"/>
                    </a:lnTo>
                    <a:lnTo>
                      <a:pt x="1114" y="762"/>
                    </a:lnTo>
                    <a:lnTo>
                      <a:pt x="1120" y="498"/>
                    </a:lnTo>
                    <a:lnTo>
                      <a:pt x="1124" y="236"/>
                    </a:lnTo>
                    <a:lnTo>
                      <a:pt x="1124" y="148"/>
                    </a:lnTo>
                    <a:lnTo>
                      <a:pt x="1122" y="124"/>
                    </a:lnTo>
                    <a:lnTo>
                      <a:pt x="1122" y="114"/>
                    </a:lnTo>
                    <a:lnTo>
                      <a:pt x="1044" y="94"/>
                    </a:lnTo>
                    <a:lnTo>
                      <a:pt x="884" y="54"/>
                    </a:lnTo>
                    <a:lnTo>
                      <a:pt x="726" y="16"/>
                    </a:lnTo>
                    <a:lnTo>
                      <a:pt x="652" y="0"/>
                    </a:lnTo>
                    <a:lnTo>
                      <a:pt x="320" y="66"/>
                    </a:lnTo>
                    <a:lnTo>
                      <a:pt x="200" y="90"/>
                    </a:lnTo>
                    <a:lnTo>
                      <a:pt x="96" y="114"/>
                    </a:lnTo>
                    <a:lnTo>
                      <a:pt x="24" y="130"/>
                    </a:lnTo>
                    <a:lnTo>
                      <a:pt x="6" y="136"/>
                    </a:lnTo>
                    <a:lnTo>
                      <a:pt x="2" y="140"/>
                    </a:lnTo>
                    <a:lnTo>
                      <a:pt x="0" y="140"/>
                    </a:lnTo>
                    <a:close/>
                  </a:path>
                </a:pathLst>
              </a:custGeom>
              <a:solidFill>
                <a:srgbClr val="CBB48A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6" name="Freeform 229"/>
              <p:cNvSpPr>
                <a:spLocks/>
              </p:cNvSpPr>
              <p:nvPr/>
            </p:nvSpPr>
            <p:spPr bwMode="auto">
              <a:xfrm>
                <a:off x="13603288" y="2906713"/>
                <a:ext cx="212725" cy="82550"/>
              </a:xfrm>
              <a:custGeom>
                <a:avLst/>
                <a:gdLst>
                  <a:gd name="T0" fmla="*/ 19050 w 134"/>
                  <a:gd name="T1" fmla="*/ 0 h 52"/>
                  <a:gd name="T2" fmla="*/ 19050 w 134"/>
                  <a:gd name="T3" fmla="*/ 0 h 52"/>
                  <a:gd name="T4" fmla="*/ 0 w 134"/>
                  <a:gd name="T5" fmla="*/ 9525 h 52"/>
                  <a:gd name="T6" fmla="*/ 0 w 134"/>
                  <a:gd name="T7" fmla="*/ 9525 h 52"/>
                  <a:gd name="T8" fmla="*/ 120650 w 134"/>
                  <a:gd name="T9" fmla="*/ 47625 h 52"/>
                  <a:gd name="T10" fmla="*/ 187325 w 134"/>
                  <a:gd name="T11" fmla="*/ 63500 h 52"/>
                  <a:gd name="T12" fmla="*/ 187325 w 134"/>
                  <a:gd name="T13" fmla="*/ 63500 h 52"/>
                  <a:gd name="T14" fmla="*/ 196850 w 134"/>
                  <a:gd name="T15" fmla="*/ 66675 h 52"/>
                  <a:gd name="T16" fmla="*/ 200025 w 134"/>
                  <a:gd name="T17" fmla="*/ 73025 h 52"/>
                  <a:gd name="T18" fmla="*/ 196850 w 134"/>
                  <a:gd name="T19" fmla="*/ 82550 h 52"/>
                  <a:gd name="T20" fmla="*/ 196850 w 134"/>
                  <a:gd name="T21" fmla="*/ 82550 h 52"/>
                  <a:gd name="T22" fmla="*/ 206375 w 134"/>
                  <a:gd name="T23" fmla="*/ 79375 h 52"/>
                  <a:gd name="T24" fmla="*/ 212725 w 134"/>
                  <a:gd name="T25" fmla="*/ 73025 h 52"/>
                  <a:gd name="T26" fmla="*/ 212725 w 134"/>
                  <a:gd name="T27" fmla="*/ 66675 h 52"/>
                  <a:gd name="T28" fmla="*/ 212725 w 134"/>
                  <a:gd name="T29" fmla="*/ 66675 h 52"/>
                  <a:gd name="T30" fmla="*/ 196850 w 134"/>
                  <a:gd name="T31" fmla="*/ 57150 h 52"/>
                  <a:gd name="T32" fmla="*/ 152400 w 134"/>
                  <a:gd name="T33" fmla="*/ 41275 h 52"/>
                  <a:gd name="T34" fmla="*/ 19050 w 134"/>
                  <a:gd name="T35" fmla="*/ 0 h 52"/>
                  <a:gd name="T36" fmla="*/ 19050 w 134"/>
                  <a:gd name="T37" fmla="*/ 0 h 52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34"/>
                  <a:gd name="T58" fmla="*/ 0 h 52"/>
                  <a:gd name="T59" fmla="*/ 134 w 134"/>
                  <a:gd name="T60" fmla="*/ 52 h 52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34" h="52">
                    <a:moveTo>
                      <a:pt x="12" y="0"/>
                    </a:moveTo>
                    <a:lnTo>
                      <a:pt x="12" y="0"/>
                    </a:lnTo>
                    <a:lnTo>
                      <a:pt x="0" y="6"/>
                    </a:lnTo>
                    <a:lnTo>
                      <a:pt x="76" y="30"/>
                    </a:lnTo>
                    <a:lnTo>
                      <a:pt x="118" y="40"/>
                    </a:lnTo>
                    <a:lnTo>
                      <a:pt x="124" y="42"/>
                    </a:lnTo>
                    <a:lnTo>
                      <a:pt x="126" y="46"/>
                    </a:lnTo>
                    <a:lnTo>
                      <a:pt x="124" y="52"/>
                    </a:lnTo>
                    <a:lnTo>
                      <a:pt x="130" y="50"/>
                    </a:lnTo>
                    <a:lnTo>
                      <a:pt x="134" y="46"/>
                    </a:lnTo>
                    <a:lnTo>
                      <a:pt x="134" y="42"/>
                    </a:lnTo>
                    <a:lnTo>
                      <a:pt x="124" y="36"/>
                    </a:lnTo>
                    <a:lnTo>
                      <a:pt x="96" y="26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7" name="Freeform 230"/>
              <p:cNvSpPr>
                <a:spLocks/>
              </p:cNvSpPr>
              <p:nvPr/>
            </p:nvSpPr>
            <p:spPr bwMode="auto">
              <a:xfrm>
                <a:off x="13054013" y="2767013"/>
                <a:ext cx="228600" cy="60325"/>
              </a:xfrm>
              <a:custGeom>
                <a:avLst/>
                <a:gdLst>
                  <a:gd name="T0" fmla="*/ 228600 w 144"/>
                  <a:gd name="T1" fmla="*/ 50800 h 38"/>
                  <a:gd name="T2" fmla="*/ 228600 w 144"/>
                  <a:gd name="T3" fmla="*/ 50800 h 38"/>
                  <a:gd name="T4" fmla="*/ 34925 w 144"/>
                  <a:gd name="T5" fmla="*/ 0 h 38"/>
                  <a:gd name="T6" fmla="*/ 34925 w 144"/>
                  <a:gd name="T7" fmla="*/ 0 h 38"/>
                  <a:gd name="T8" fmla="*/ 25400 w 144"/>
                  <a:gd name="T9" fmla="*/ 0 h 38"/>
                  <a:gd name="T10" fmla="*/ 19050 w 144"/>
                  <a:gd name="T11" fmla="*/ 3175 h 38"/>
                  <a:gd name="T12" fmla="*/ 6350 w 144"/>
                  <a:gd name="T13" fmla="*/ 9525 h 38"/>
                  <a:gd name="T14" fmla="*/ 0 w 144"/>
                  <a:gd name="T15" fmla="*/ 19050 h 38"/>
                  <a:gd name="T16" fmla="*/ 0 w 144"/>
                  <a:gd name="T17" fmla="*/ 22225 h 38"/>
                  <a:gd name="T18" fmla="*/ 15875 w 144"/>
                  <a:gd name="T19" fmla="*/ 9525 h 38"/>
                  <a:gd name="T20" fmla="*/ 15875 w 144"/>
                  <a:gd name="T21" fmla="*/ 9525 h 38"/>
                  <a:gd name="T22" fmla="*/ 25400 w 144"/>
                  <a:gd name="T23" fmla="*/ 9525 h 38"/>
                  <a:gd name="T24" fmla="*/ 38100 w 144"/>
                  <a:gd name="T25" fmla="*/ 12700 h 38"/>
                  <a:gd name="T26" fmla="*/ 107950 w 144"/>
                  <a:gd name="T27" fmla="*/ 31750 h 38"/>
                  <a:gd name="T28" fmla="*/ 107950 w 144"/>
                  <a:gd name="T29" fmla="*/ 31750 h 38"/>
                  <a:gd name="T30" fmla="*/ 219075 w 144"/>
                  <a:gd name="T31" fmla="*/ 60325 h 38"/>
                  <a:gd name="T32" fmla="*/ 219075 w 144"/>
                  <a:gd name="T33" fmla="*/ 60325 h 38"/>
                  <a:gd name="T34" fmla="*/ 228600 w 144"/>
                  <a:gd name="T35" fmla="*/ 50800 h 38"/>
                  <a:gd name="T36" fmla="*/ 228600 w 144"/>
                  <a:gd name="T37" fmla="*/ 50800 h 3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144"/>
                  <a:gd name="T58" fmla="*/ 0 h 38"/>
                  <a:gd name="T59" fmla="*/ 144 w 144"/>
                  <a:gd name="T60" fmla="*/ 38 h 38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144" h="38">
                    <a:moveTo>
                      <a:pt x="144" y="32"/>
                    </a:moveTo>
                    <a:lnTo>
                      <a:pt x="144" y="32"/>
                    </a:lnTo>
                    <a:lnTo>
                      <a:pt x="22" y="0"/>
                    </a:lnTo>
                    <a:lnTo>
                      <a:pt x="16" y="0"/>
                    </a:lnTo>
                    <a:lnTo>
                      <a:pt x="12" y="2"/>
                    </a:lnTo>
                    <a:lnTo>
                      <a:pt x="4" y="6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10" y="6"/>
                    </a:lnTo>
                    <a:lnTo>
                      <a:pt x="16" y="6"/>
                    </a:lnTo>
                    <a:lnTo>
                      <a:pt x="24" y="8"/>
                    </a:lnTo>
                    <a:lnTo>
                      <a:pt x="68" y="20"/>
                    </a:lnTo>
                    <a:lnTo>
                      <a:pt x="138" y="38"/>
                    </a:lnTo>
                    <a:lnTo>
                      <a:pt x="144" y="32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8" name="Freeform 231"/>
              <p:cNvSpPr>
                <a:spLocks/>
              </p:cNvSpPr>
              <p:nvPr/>
            </p:nvSpPr>
            <p:spPr bwMode="auto">
              <a:xfrm>
                <a:off x="13282613" y="2595563"/>
                <a:ext cx="1352550" cy="311150"/>
              </a:xfrm>
              <a:custGeom>
                <a:avLst/>
                <a:gdLst>
                  <a:gd name="T0" fmla="*/ 149225 w 852"/>
                  <a:gd name="T1" fmla="*/ 254000 h 196"/>
                  <a:gd name="T2" fmla="*/ 149225 w 852"/>
                  <a:gd name="T3" fmla="*/ 254000 h 196"/>
                  <a:gd name="T4" fmla="*/ 1133475 w 852"/>
                  <a:gd name="T5" fmla="*/ 41275 h 196"/>
                  <a:gd name="T6" fmla="*/ 1152525 w 852"/>
                  <a:gd name="T7" fmla="*/ 44450 h 196"/>
                  <a:gd name="T8" fmla="*/ 1152525 w 852"/>
                  <a:gd name="T9" fmla="*/ 44450 h 196"/>
                  <a:gd name="T10" fmla="*/ 654050 w 852"/>
                  <a:gd name="T11" fmla="*/ 152400 h 196"/>
                  <a:gd name="T12" fmla="*/ 314325 w 852"/>
                  <a:gd name="T13" fmla="*/ 225425 h 196"/>
                  <a:gd name="T14" fmla="*/ 206375 w 852"/>
                  <a:gd name="T15" fmla="*/ 250825 h 196"/>
                  <a:gd name="T16" fmla="*/ 177800 w 852"/>
                  <a:gd name="T17" fmla="*/ 260350 h 196"/>
                  <a:gd name="T18" fmla="*/ 171450 w 852"/>
                  <a:gd name="T19" fmla="*/ 263525 h 196"/>
                  <a:gd name="T20" fmla="*/ 171450 w 852"/>
                  <a:gd name="T21" fmla="*/ 263525 h 196"/>
                  <a:gd name="T22" fmla="*/ 339725 w 852"/>
                  <a:gd name="T23" fmla="*/ 311150 h 196"/>
                  <a:gd name="T24" fmla="*/ 342900 w 852"/>
                  <a:gd name="T25" fmla="*/ 311150 h 196"/>
                  <a:gd name="T26" fmla="*/ 342900 w 852"/>
                  <a:gd name="T27" fmla="*/ 311150 h 196"/>
                  <a:gd name="T28" fmla="*/ 850900 w 852"/>
                  <a:gd name="T29" fmla="*/ 196850 h 196"/>
                  <a:gd name="T30" fmla="*/ 1352550 w 852"/>
                  <a:gd name="T31" fmla="*/ 82550 h 196"/>
                  <a:gd name="T32" fmla="*/ 1012825 w 852"/>
                  <a:gd name="T33" fmla="*/ 0 h 196"/>
                  <a:gd name="T34" fmla="*/ 1012825 w 852"/>
                  <a:gd name="T35" fmla="*/ 0 h 196"/>
                  <a:gd name="T36" fmla="*/ 514350 w 852"/>
                  <a:gd name="T37" fmla="*/ 104775 h 196"/>
                  <a:gd name="T38" fmla="*/ 168275 w 852"/>
                  <a:gd name="T39" fmla="*/ 177800 h 196"/>
                  <a:gd name="T40" fmla="*/ 53975 w 852"/>
                  <a:gd name="T41" fmla="*/ 203200 h 196"/>
                  <a:gd name="T42" fmla="*/ 6350 w 852"/>
                  <a:gd name="T43" fmla="*/ 215900 h 196"/>
                  <a:gd name="T44" fmla="*/ 6350 w 852"/>
                  <a:gd name="T45" fmla="*/ 215900 h 196"/>
                  <a:gd name="T46" fmla="*/ 0 w 852"/>
                  <a:gd name="T47" fmla="*/ 222250 h 196"/>
                  <a:gd name="T48" fmla="*/ 0 w 852"/>
                  <a:gd name="T49" fmla="*/ 222250 h 196"/>
                  <a:gd name="T50" fmla="*/ 101600 w 852"/>
                  <a:gd name="T51" fmla="*/ 244475 h 196"/>
                  <a:gd name="T52" fmla="*/ 149225 w 852"/>
                  <a:gd name="T53" fmla="*/ 254000 h 196"/>
                  <a:gd name="T54" fmla="*/ 149225 w 852"/>
                  <a:gd name="T55" fmla="*/ 254000 h 19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852"/>
                  <a:gd name="T85" fmla="*/ 0 h 196"/>
                  <a:gd name="T86" fmla="*/ 852 w 852"/>
                  <a:gd name="T87" fmla="*/ 196 h 19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852" h="196">
                    <a:moveTo>
                      <a:pt x="94" y="160"/>
                    </a:moveTo>
                    <a:lnTo>
                      <a:pt x="94" y="160"/>
                    </a:lnTo>
                    <a:lnTo>
                      <a:pt x="714" y="26"/>
                    </a:lnTo>
                    <a:lnTo>
                      <a:pt x="726" y="28"/>
                    </a:lnTo>
                    <a:lnTo>
                      <a:pt x="412" y="96"/>
                    </a:lnTo>
                    <a:lnTo>
                      <a:pt x="198" y="142"/>
                    </a:lnTo>
                    <a:lnTo>
                      <a:pt x="130" y="158"/>
                    </a:lnTo>
                    <a:lnTo>
                      <a:pt x="112" y="164"/>
                    </a:lnTo>
                    <a:lnTo>
                      <a:pt x="108" y="166"/>
                    </a:lnTo>
                    <a:lnTo>
                      <a:pt x="214" y="196"/>
                    </a:lnTo>
                    <a:lnTo>
                      <a:pt x="216" y="196"/>
                    </a:lnTo>
                    <a:lnTo>
                      <a:pt x="536" y="124"/>
                    </a:lnTo>
                    <a:lnTo>
                      <a:pt x="852" y="52"/>
                    </a:lnTo>
                    <a:lnTo>
                      <a:pt x="638" y="0"/>
                    </a:lnTo>
                    <a:lnTo>
                      <a:pt x="324" y="66"/>
                    </a:lnTo>
                    <a:lnTo>
                      <a:pt x="106" y="112"/>
                    </a:lnTo>
                    <a:lnTo>
                      <a:pt x="34" y="128"/>
                    </a:lnTo>
                    <a:lnTo>
                      <a:pt x="4" y="136"/>
                    </a:lnTo>
                    <a:lnTo>
                      <a:pt x="0" y="140"/>
                    </a:lnTo>
                    <a:lnTo>
                      <a:pt x="64" y="154"/>
                    </a:lnTo>
                    <a:lnTo>
                      <a:pt x="94" y="1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59" name="Freeform 232"/>
              <p:cNvSpPr>
                <a:spLocks/>
              </p:cNvSpPr>
              <p:nvPr/>
            </p:nvSpPr>
            <p:spPr bwMode="auto">
              <a:xfrm>
                <a:off x="13254038" y="2827338"/>
                <a:ext cx="349250" cy="473075"/>
              </a:xfrm>
              <a:custGeom>
                <a:avLst/>
                <a:gdLst>
                  <a:gd name="T0" fmla="*/ 187325 w 220"/>
                  <a:gd name="T1" fmla="*/ 31750 h 298"/>
                  <a:gd name="T2" fmla="*/ 187325 w 220"/>
                  <a:gd name="T3" fmla="*/ 31750 h 298"/>
                  <a:gd name="T4" fmla="*/ 187325 w 220"/>
                  <a:gd name="T5" fmla="*/ 31750 h 298"/>
                  <a:gd name="T6" fmla="*/ 180975 w 220"/>
                  <a:gd name="T7" fmla="*/ 34925 h 298"/>
                  <a:gd name="T8" fmla="*/ 168275 w 220"/>
                  <a:gd name="T9" fmla="*/ 38100 h 298"/>
                  <a:gd name="T10" fmla="*/ 155575 w 220"/>
                  <a:gd name="T11" fmla="*/ 34925 h 298"/>
                  <a:gd name="T12" fmla="*/ 155575 w 220"/>
                  <a:gd name="T13" fmla="*/ 34925 h 298"/>
                  <a:gd name="T14" fmla="*/ 104775 w 220"/>
                  <a:gd name="T15" fmla="*/ 22225 h 298"/>
                  <a:gd name="T16" fmla="*/ 19050 w 220"/>
                  <a:gd name="T17" fmla="*/ 0 h 298"/>
                  <a:gd name="T18" fmla="*/ 19050 w 220"/>
                  <a:gd name="T19" fmla="*/ 0 h 298"/>
                  <a:gd name="T20" fmla="*/ 9525 w 220"/>
                  <a:gd name="T21" fmla="*/ 12700 h 298"/>
                  <a:gd name="T22" fmla="*/ 6350 w 220"/>
                  <a:gd name="T23" fmla="*/ 19050 h 298"/>
                  <a:gd name="T24" fmla="*/ 6350 w 220"/>
                  <a:gd name="T25" fmla="*/ 25400 h 298"/>
                  <a:gd name="T26" fmla="*/ 6350 w 220"/>
                  <a:gd name="T27" fmla="*/ 25400 h 298"/>
                  <a:gd name="T28" fmla="*/ 0 w 220"/>
                  <a:gd name="T29" fmla="*/ 371475 h 298"/>
                  <a:gd name="T30" fmla="*/ 330200 w 220"/>
                  <a:gd name="T31" fmla="*/ 473075 h 298"/>
                  <a:gd name="T32" fmla="*/ 330200 w 220"/>
                  <a:gd name="T33" fmla="*/ 473075 h 298"/>
                  <a:gd name="T34" fmla="*/ 330200 w 220"/>
                  <a:gd name="T35" fmla="*/ 292100 h 298"/>
                  <a:gd name="T36" fmla="*/ 333375 w 220"/>
                  <a:gd name="T37" fmla="*/ 165100 h 298"/>
                  <a:gd name="T38" fmla="*/ 333375 w 220"/>
                  <a:gd name="T39" fmla="*/ 120650 h 298"/>
                  <a:gd name="T40" fmla="*/ 336550 w 220"/>
                  <a:gd name="T41" fmla="*/ 101600 h 298"/>
                  <a:gd name="T42" fmla="*/ 336550 w 220"/>
                  <a:gd name="T43" fmla="*/ 101600 h 298"/>
                  <a:gd name="T44" fmla="*/ 349250 w 220"/>
                  <a:gd name="T45" fmla="*/ 88900 h 298"/>
                  <a:gd name="T46" fmla="*/ 349250 w 220"/>
                  <a:gd name="T47" fmla="*/ 88900 h 298"/>
                  <a:gd name="T48" fmla="*/ 254000 w 220"/>
                  <a:gd name="T49" fmla="*/ 60325 h 298"/>
                  <a:gd name="T50" fmla="*/ 209550 w 220"/>
                  <a:gd name="T51" fmla="*/ 44450 h 298"/>
                  <a:gd name="T52" fmla="*/ 209550 w 220"/>
                  <a:gd name="T53" fmla="*/ 44450 h 298"/>
                  <a:gd name="T54" fmla="*/ 187325 w 220"/>
                  <a:gd name="T55" fmla="*/ 31750 h 298"/>
                  <a:gd name="T56" fmla="*/ 187325 w 220"/>
                  <a:gd name="T57" fmla="*/ 31750 h 298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20"/>
                  <a:gd name="T88" fmla="*/ 0 h 298"/>
                  <a:gd name="T89" fmla="*/ 220 w 220"/>
                  <a:gd name="T90" fmla="*/ 298 h 298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20" h="298">
                    <a:moveTo>
                      <a:pt x="118" y="20"/>
                    </a:moveTo>
                    <a:lnTo>
                      <a:pt x="118" y="20"/>
                    </a:lnTo>
                    <a:lnTo>
                      <a:pt x="114" y="22"/>
                    </a:lnTo>
                    <a:lnTo>
                      <a:pt x="106" y="24"/>
                    </a:lnTo>
                    <a:lnTo>
                      <a:pt x="98" y="22"/>
                    </a:lnTo>
                    <a:lnTo>
                      <a:pt x="66" y="14"/>
                    </a:lnTo>
                    <a:lnTo>
                      <a:pt x="12" y="0"/>
                    </a:lnTo>
                    <a:lnTo>
                      <a:pt x="6" y="8"/>
                    </a:lnTo>
                    <a:lnTo>
                      <a:pt x="4" y="12"/>
                    </a:lnTo>
                    <a:lnTo>
                      <a:pt x="4" y="16"/>
                    </a:lnTo>
                    <a:lnTo>
                      <a:pt x="0" y="234"/>
                    </a:lnTo>
                    <a:lnTo>
                      <a:pt x="208" y="298"/>
                    </a:lnTo>
                    <a:lnTo>
                      <a:pt x="208" y="184"/>
                    </a:lnTo>
                    <a:lnTo>
                      <a:pt x="210" y="104"/>
                    </a:lnTo>
                    <a:lnTo>
                      <a:pt x="210" y="76"/>
                    </a:lnTo>
                    <a:lnTo>
                      <a:pt x="212" y="64"/>
                    </a:lnTo>
                    <a:lnTo>
                      <a:pt x="220" y="56"/>
                    </a:lnTo>
                    <a:lnTo>
                      <a:pt x="160" y="38"/>
                    </a:lnTo>
                    <a:lnTo>
                      <a:pt x="132" y="28"/>
                    </a:lnTo>
                    <a:lnTo>
                      <a:pt x="118" y="2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0" name="Freeform 233"/>
              <p:cNvSpPr>
                <a:spLocks/>
              </p:cNvSpPr>
              <p:nvPr/>
            </p:nvSpPr>
            <p:spPr bwMode="auto">
              <a:xfrm>
                <a:off x="13273088" y="2630488"/>
                <a:ext cx="1177925" cy="285750"/>
              </a:xfrm>
              <a:custGeom>
                <a:avLst/>
                <a:gdLst>
                  <a:gd name="T0" fmla="*/ 180975 w 742"/>
                  <a:gd name="T1" fmla="*/ 228600 h 180"/>
                  <a:gd name="T2" fmla="*/ 180975 w 742"/>
                  <a:gd name="T3" fmla="*/ 228600 h 180"/>
                  <a:gd name="T4" fmla="*/ 187325 w 742"/>
                  <a:gd name="T5" fmla="*/ 225425 h 180"/>
                  <a:gd name="T6" fmla="*/ 215900 w 742"/>
                  <a:gd name="T7" fmla="*/ 215900 h 180"/>
                  <a:gd name="T8" fmla="*/ 327025 w 742"/>
                  <a:gd name="T9" fmla="*/ 190500 h 180"/>
                  <a:gd name="T10" fmla="*/ 669925 w 742"/>
                  <a:gd name="T11" fmla="*/ 114300 h 180"/>
                  <a:gd name="T12" fmla="*/ 1177925 w 742"/>
                  <a:gd name="T13" fmla="*/ 6350 h 180"/>
                  <a:gd name="T14" fmla="*/ 1162050 w 742"/>
                  <a:gd name="T15" fmla="*/ 0 h 180"/>
                  <a:gd name="T16" fmla="*/ 1162050 w 742"/>
                  <a:gd name="T17" fmla="*/ 0 h 180"/>
                  <a:gd name="T18" fmla="*/ 158750 w 742"/>
                  <a:gd name="T19" fmla="*/ 219075 h 180"/>
                  <a:gd name="T20" fmla="*/ 158750 w 742"/>
                  <a:gd name="T21" fmla="*/ 219075 h 180"/>
                  <a:gd name="T22" fmla="*/ 111125 w 742"/>
                  <a:gd name="T23" fmla="*/ 209550 h 180"/>
                  <a:gd name="T24" fmla="*/ 9525 w 742"/>
                  <a:gd name="T25" fmla="*/ 187325 h 180"/>
                  <a:gd name="T26" fmla="*/ 9525 w 742"/>
                  <a:gd name="T27" fmla="*/ 187325 h 180"/>
                  <a:gd name="T28" fmla="*/ 0 w 742"/>
                  <a:gd name="T29" fmla="*/ 196850 h 180"/>
                  <a:gd name="T30" fmla="*/ 0 w 742"/>
                  <a:gd name="T31" fmla="*/ 196850 h 180"/>
                  <a:gd name="T32" fmla="*/ 85725 w 742"/>
                  <a:gd name="T33" fmla="*/ 219075 h 180"/>
                  <a:gd name="T34" fmla="*/ 136525 w 742"/>
                  <a:gd name="T35" fmla="*/ 231775 h 180"/>
                  <a:gd name="T36" fmla="*/ 136525 w 742"/>
                  <a:gd name="T37" fmla="*/ 231775 h 180"/>
                  <a:gd name="T38" fmla="*/ 149225 w 742"/>
                  <a:gd name="T39" fmla="*/ 234950 h 180"/>
                  <a:gd name="T40" fmla="*/ 161925 w 742"/>
                  <a:gd name="T41" fmla="*/ 231775 h 180"/>
                  <a:gd name="T42" fmla="*/ 168275 w 742"/>
                  <a:gd name="T43" fmla="*/ 228600 h 180"/>
                  <a:gd name="T44" fmla="*/ 168275 w 742"/>
                  <a:gd name="T45" fmla="*/ 228600 h 180"/>
                  <a:gd name="T46" fmla="*/ 168275 w 742"/>
                  <a:gd name="T47" fmla="*/ 228600 h 180"/>
                  <a:gd name="T48" fmla="*/ 190500 w 742"/>
                  <a:gd name="T49" fmla="*/ 241300 h 180"/>
                  <a:gd name="T50" fmla="*/ 190500 w 742"/>
                  <a:gd name="T51" fmla="*/ 241300 h 180"/>
                  <a:gd name="T52" fmla="*/ 234950 w 742"/>
                  <a:gd name="T53" fmla="*/ 257175 h 180"/>
                  <a:gd name="T54" fmla="*/ 330200 w 742"/>
                  <a:gd name="T55" fmla="*/ 285750 h 180"/>
                  <a:gd name="T56" fmla="*/ 330200 w 742"/>
                  <a:gd name="T57" fmla="*/ 285750 h 180"/>
                  <a:gd name="T58" fmla="*/ 349250 w 742"/>
                  <a:gd name="T59" fmla="*/ 276225 h 180"/>
                  <a:gd name="T60" fmla="*/ 349250 w 742"/>
                  <a:gd name="T61" fmla="*/ 276225 h 180"/>
                  <a:gd name="T62" fmla="*/ 180975 w 742"/>
                  <a:gd name="T63" fmla="*/ 228600 h 180"/>
                  <a:gd name="T64" fmla="*/ 180975 w 742"/>
                  <a:gd name="T65" fmla="*/ 228600 h 180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742"/>
                  <a:gd name="T100" fmla="*/ 0 h 180"/>
                  <a:gd name="T101" fmla="*/ 742 w 742"/>
                  <a:gd name="T102" fmla="*/ 180 h 180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742" h="180">
                    <a:moveTo>
                      <a:pt x="114" y="144"/>
                    </a:moveTo>
                    <a:lnTo>
                      <a:pt x="114" y="144"/>
                    </a:lnTo>
                    <a:lnTo>
                      <a:pt x="118" y="142"/>
                    </a:lnTo>
                    <a:lnTo>
                      <a:pt x="136" y="136"/>
                    </a:lnTo>
                    <a:lnTo>
                      <a:pt x="206" y="120"/>
                    </a:lnTo>
                    <a:lnTo>
                      <a:pt x="422" y="72"/>
                    </a:lnTo>
                    <a:lnTo>
                      <a:pt x="742" y="4"/>
                    </a:lnTo>
                    <a:lnTo>
                      <a:pt x="732" y="0"/>
                    </a:lnTo>
                    <a:lnTo>
                      <a:pt x="100" y="138"/>
                    </a:lnTo>
                    <a:lnTo>
                      <a:pt x="70" y="132"/>
                    </a:lnTo>
                    <a:lnTo>
                      <a:pt x="6" y="118"/>
                    </a:lnTo>
                    <a:lnTo>
                      <a:pt x="0" y="124"/>
                    </a:lnTo>
                    <a:lnTo>
                      <a:pt x="54" y="138"/>
                    </a:lnTo>
                    <a:lnTo>
                      <a:pt x="86" y="146"/>
                    </a:lnTo>
                    <a:lnTo>
                      <a:pt x="94" y="148"/>
                    </a:lnTo>
                    <a:lnTo>
                      <a:pt x="102" y="146"/>
                    </a:lnTo>
                    <a:lnTo>
                      <a:pt x="106" y="144"/>
                    </a:lnTo>
                    <a:lnTo>
                      <a:pt x="120" y="152"/>
                    </a:lnTo>
                    <a:lnTo>
                      <a:pt x="148" y="162"/>
                    </a:lnTo>
                    <a:lnTo>
                      <a:pt x="208" y="180"/>
                    </a:lnTo>
                    <a:lnTo>
                      <a:pt x="220" y="174"/>
                    </a:lnTo>
                    <a:lnTo>
                      <a:pt x="114" y="144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  <p:sp>
            <p:nvSpPr>
              <p:cNvPr id="61" name="Freeform 234"/>
              <p:cNvSpPr>
                <a:spLocks/>
              </p:cNvSpPr>
              <p:nvPr/>
            </p:nvSpPr>
            <p:spPr bwMode="auto">
              <a:xfrm>
                <a:off x="13225463" y="3541713"/>
                <a:ext cx="327025" cy="644525"/>
              </a:xfrm>
              <a:custGeom>
                <a:avLst/>
                <a:gdLst>
                  <a:gd name="T0" fmla="*/ 323850 w 206"/>
                  <a:gd name="T1" fmla="*/ 95250 h 406"/>
                  <a:gd name="T2" fmla="*/ 3175 w 206"/>
                  <a:gd name="T3" fmla="*/ 0 h 406"/>
                  <a:gd name="T4" fmla="*/ 3175 w 206"/>
                  <a:gd name="T5" fmla="*/ 0 h 406"/>
                  <a:gd name="T6" fmla="*/ 0 w 206"/>
                  <a:gd name="T7" fmla="*/ 257175 h 406"/>
                  <a:gd name="T8" fmla="*/ 0 w 206"/>
                  <a:gd name="T9" fmla="*/ 527050 h 406"/>
                  <a:gd name="T10" fmla="*/ 0 w 206"/>
                  <a:gd name="T11" fmla="*/ 527050 h 406"/>
                  <a:gd name="T12" fmla="*/ 15875 w 206"/>
                  <a:gd name="T13" fmla="*/ 533400 h 406"/>
                  <a:gd name="T14" fmla="*/ 50800 w 206"/>
                  <a:gd name="T15" fmla="*/ 549275 h 406"/>
                  <a:gd name="T16" fmla="*/ 165100 w 206"/>
                  <a:gd name="T17" fmla="*/ 590550 h 406"/>
                  <a:gd name="T18" fmla="*/ 327025 w 206"/>
                  <a:gd name="T19" fmla="*/ 644525 h 406"/>
                  <a:gd name="T20" fmla="*/ 323850 w 206"/>
                  <a:gd name="T21" fmla="*/ 95250 h 40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6"/>
                  <a:gd name="T34" fmla="*/ 0 h 406"/>
                  <a:gd name="T35" fmla="*/ 206 w 206"/>
                  <a:gd name="T36" fmla="*/ 406 h 40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6" h="406">
                    <a:moveTo>
                      <a:pt x="204" y="60"/>
                    </a:moveTo>
                    <a:lnTo>
                      <a:pt x="2" y="0"/>
                    </a:lnTo>
                    <a:lnTo>
                      <a:pt x="0" y="162"/>
                    </a:lnTo>
                    <a:lnTo>
                      <a:pt x="0" y="332"/>
                    </a:lnTo>
                    <a:lnTo>
                      <a:pt x="10" y="336"/>
                    </a:lnTo>
                    <a:lnTo>
                      <a:pt x="32" y="346"/>
                    </a:lnTo>
                    <a:lnTo>
                      <a:pt x="104" y="372"/>
                    </a:lnTo>
                    <a:lnTo>
                      <a:pt x="206" y="406"/>
                    </a:lnTo>
                    <a:lnTo>
                      <a:pt x="204" y="60"/>
                    </a:lnTo>
                    <a:close/>
                  </a:path>
                </a:pathLst>
              </a:custGeom>
              <a:solidFill>
                <a:srgbClr val="AF876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lang="da-DK">
                  <a:solidFill>
                    <a:prstClr val="black"/>
                  </a:solidFill>
                  <a:latin typeface="Calibri"/>
                  <a:ea typeface="宋体" pitchFamily="2" charset="-122"/>
                </a:endParaRPr>
              </a:p>
            </p:txBody>
          </p:sp>
        </p:grpSp>
      </p:grpSp>
      <p:grpSp>
        <p:nvGrpSpPr>
          <p:cNvPr id="41986" name="Group 219"/>
          <p:cNvGrpSpPr>
            <a:grpSpLocks/>
          </p:cNvGrpSpPr>
          <p:nvPr/>
        </p:nvGrpSpPr>
        <p:grpSpPr bwMode="auto">
          <a:xfrm flipH="1">
            <a:off x="5435600" y="1700213"/>
            <a:ext cx="3455988" cy="4970462"/>
            <a:chOff x="-1152525" y="2696370"/>
            <a:chExt cx="1923613" cy="3242468"/>
          </a:xfrm>
        </p:grpSpPr>
        <p:grpSp>
          <p:nvGrpSpPr>
            <p:cNvPr id="41988" name="Group 212"/>
            <p:cNvGrpSpPr>
              <a:grpSpLocks/>
            </p:cNvGrpSpPr>
            <p:nvPr/>
          </p:nvGrpSpPr>
          <p:grpSpPr bwMode="auto">
            <a:xfrm>
              <a:off x="-629873" y="4446165"/>
              <a:ext cx="1400961" cy="1417740"/>
              <a:chOff x="-553673" y="4446165"/>
              <a:chExt cx="1400961" cy="1417740"/>
            </a:xfrm>
          </p:grpSpPr>
          <p:sp>
            <p:nvSpPr>
              <p:cNvPr id="98" name="Freeform 208"/>
              <p:cNvSpPr/>
              <p:nvPr/>
            </p:nvSpPr>
            <p:spPr>
              <a:xfrm>
                <a:off x="-528488" y="4446537"/>
                <a:ext cx="1375776" cy="1249971"/>
              </a:xfrm>
              <a:custGeom>
                <a:avLst/>
                <a:gdLst>
                  <a:gd name="connsiteX0" fmla="*/ 218113 w 1375794"/>
                  <a:gd name="connsiteY0" fmla="*/ 50334 h 1249960"/>
                  <a:gd name="connsiteX1" fmla="*/ 998289 w 1375794"/>
                  <a:gd name="connsiteY1" fmla="*/ 0 h 1249960"/>
                  <a:gd name="connsiteX2" fmla="*/ 1132513 w 1375794"/>
                  <a:gd name="connsiteY2" fmla="*/ 327171 h 1249960"/>
                  <a:gd name="connsiteX3" fmla="*/ 1090568 w 1375794"/>
                  <a:gd name="connsiteY3" fmla="*/ 385894 h 1249960"/>
                  <a:gd name="connsiteX4" fmla="*/ 1233181 w 1375794"/>
                  <a:gd name="connsiteY4" fmla="*/ 671119 h 1249960"/>
                  <a:gd name="connsiteX5" fmla="*/ 1266737 w 1375794"/>
                  <a:gd name="connsiteY5" fmla="*/ 637563 h 1249960"/>
                  <a:gd name="connsiteX6" fmla="*/ 1375794 w 1375794"/>
                  <a:gd name="connsiteY6" fmla="*/ 906011 h 1249960"/>
                  <a:gd name="connsiteX7" fmla="*/ 1174458 w 1375794"/>
                  <a:gd name="connsiteY7" fmla="*/ 1249960 h 1249960"/>
                  <a:gd name="connsiteX8" fmla="*/ 1065401 w 1375794"/>
                  <a:gd name="connsiteY8" fmla="*/ 973123 h 1249960"/>
                  <a:gd name="connsiteX9" fmla="*/ 746620 w 1375794"/>
                  <a:gd name="connsiteY9" fmla="*/ 335560 h 1249960"/>
                  <a:gd name="connsiteX10" fmla="*/ 0 w 1375794"/>
                  <a:gd name="connsiteY10" fmla="*/ 335560 h 1249960"/>
                  <a:gd name="connsiteX11" fmla="*/ 218113 w 1375794"/>
                  <a:gd name="connsiteY11" fmla="*/ 50334 h 12499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375794" h="1249960">
                    <a:moveTo>
                      <a:pt x="218113" y="50334"/>
                    </a:moveTo>
                    <a:lnTo>
                      <a:pt x="998289" y="0"/>
                    </a:lnTo>
                    <a:lnTo>
                      <a:pt x="1132513" y="327171"/>
                    </a:lnTo>
                    <a:lnTo>
                      <a:pt x="1090568" y="385894"/>
                    </a:lnTo>
                    <a:lnTo>
                      <a:pt x="1233181" y="671119"/>
                    </a:lnTo>
                    <a:lnTo>
                      <a:pt x="1266737" y="637563"/>
                    </a:lnTo>
                    <a:lnTo>
                      <a:pt x="1375794" y="906011"/>
                    </a:lnTo>
                    <a:lnTo>
                      <a:pt x="1174458" y="1249960"/>
                    </a:lnTo>
                    <a:lnTo>
                      <a:pt x="1065401" y="973123"/>
                    </a:lnTo>
                    <a:lnTo>
                      <a:pt x="746620" y="335560"/>
                    </a:lnTo>
                    <a:lnTo>
                      <a:pt x="0" y="335560"/>
                    </a:lnTo>
                    <a:lnTo>
                      <a:pt x="218113" y="50334"/>
                    </a:lnTo>
                    <a:close/>
                  </a:path>
                </a:pathLst>
              </a:custGeom>
              <a:solidFill>
                <a:schemeClr val="accent6">
                  <a:lumMod val="60000"/>
                  <a:lumOff val="40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9" name="Freeform 209"/>
              <p:cNvSpPr/>
              <p:nvPr/>
            </p:nvSpPr>
            <p:spPr>
              <a:xfrm>
                <a:off x="-554113" y="4781036"/>
                <a:ext cx="1208774" cy="924792"/>
              </a:xfrm>
              <a:custGeom>
                <a:avLst/>
                <a:gdLst>
                  <a:gd name="connsiteX0" fmla="*/ 0 w 1208014"/>
                  <a:gd name="connsiteY0" fmla="*/ 0 h 922789"/>
                  <a:gd name="connsiteX1" fmla="*/ 327170 w 1208014"/>
                  <a:gd name="connsiteY1" fmla="*/ 562062 h 922789"/>
                  <a:gd name="connsiteX2" fmla="*/ 394282 w 1208014"/>
                  <a:gd name="connsiteY2" fmla="*/ 562062 h 922789"/>
                  <a:gd name="connsiteX3" fmla="*/ 528506 w 1208014"/>
                  <a:gd name="connsiteY3" fmla="*/ 830510 h 922789"/>
                  <a:gd name="connsiteX4" fmla="*/ 1208014 w 1208014"/>
                  <a:gd name="connsiteY4" fmla="*/ 922789 h 922789"/>
                  <a:gd name="connsiteX5" fmla="*/ 755009 w 1208014"/>
                  <a:gd name="connsiteY5" fmla="*/ 0 h 922789"/>
                  <a:gd name="connsiteX6" fmla="*/ 0 w 1208014"/>
                  <a:gd name="connsiteY6" fmla="*/ 0 h 9227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8014" h="922789">
                    <a:moveTo>
                      <a:pt x="0" y="0"/>
                    </a:moveTo>
                    <a:lnTo>
                      <a:pt x="327170" y="562062"/>
                    </a:lnTo>
                    <a:lnTo>
                      <a:pt x="394282" y="562062"/>
                    </a:lnTo>
                    <a:lnTo>
                      <a:pt x="528506" y="830510"/>
                    </a:lnTo>
                    <a:lnTo>
                      <a:pt x="1208014" y="922789"/>
                    </a:lnTo>
                    <a:lnTo>
                      <a:pt x="75500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6">
                  <a:lumMod val="50000"/>
                </a:schemeClr>
              </a:solidFill>
              <a:ln>
                <a:solidFill>
                  <a:schemeClr val="bg1">
                    <a:lumMod val="75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0" name="Oval 210"/>
              <p:cNvSpPr/>
              <p:nvPr/>
            </p:nvSpPr>
            <p:spPr>
              <a:xfrm>
                <a:off x="268525" y="5655083"/>
                <a:ext cx="192626" cy="209191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altLang="zh-TW">
                  <a:solidFill>
                    <a:srgbClr val="FFFFFF"/>
                  </a:solidFill>
                  <a:ea typeface="SimSun" pitchFamily="2" charset="-122"/>
                </a:endParaRPr>
              </a:p>
            </p:txBody>
          </p:sp>
          <p:sp>
            <p:nvSpPr>
              <p:cNvPr id="101" name="Oval 211"/>
              <p:cNvSpPr/>
              <p:nvPr/>
            </p:nvSpPr>
            <p:spPr>
              <a:xfrm>
                <a:off x="-152955" y="5563950"/>
                <a:ext cx="192626" cy="209191"/>
              </a:xfrm>
              <a:prstGeom prst="ellipse">
                <a:avLst/>
              </a:prstGeom>
              <a:solidFill>
                <a:schemeClr val="accent6">
                  <a:lumMod val="5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altLang="zh-TW">
                  <a:solidFill>
                    <a:srgbClr val="FFFFFF"/>
                  </a:solidFill>
                  <a:ea typeface="SimSun" pitchFamily="2" charset="-122"/>
                </a:endParaRPr>
              </a:p>
            </p:txBody>
          </p:sp>
        </p:grpSp>
        <p:sp>
          <p:nvSpPr>
            <p:cNvPr id="92" name="Freeform 218"/>
            <p:cNvSpPr/>
            <p:nvPr/>
          </p:nvSpPr>
          <p:spPr>
            <a:xfrm>
              <a:off x="-843263" y="4276698"/>
              <a:ext cx="980804" cy="524014"/>
            </a:xfrm>
            <a:custGeom>
              <a:avLst/>
              <a:gdLst>
                <a:gd name="connsiteX0" fmla="*/ 981075 w 981075"/>
                <a:gd name="connsiteY0" fmla="*/ 523875 h 523875"/>
                <a:gd name="connsiteX1" fmla="*/ 723900 w 981075"/>
                <a:gd name="connsiteY1" fmla="*/ 0 h 523875"/>
                <a:gd name="connsiteX2" fmla="*/ 0 w 981075"/>
                <a:gd name="connsiteY2" fmla="*/ 9525 h 523875"/>
                <a:gd name="connsiteX3" fmla="*/ 276225 w 981075"/>
                <a:gd name="connsiteY3" fmla="*/ 523875 h 5238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81075" h="523875">
                  <a:moveTo>
                    <a:pt x="981075" y="523875"/>
                  </a:moveTo>
                  <a:lnTo>
                    <a:pt x="723900" y="0"/>
                  </a:lnTo>
                  <a:lnTo>
                    <a:pt x="0" y="9525"/>
                  </a:lnTo>
                  <a:lnTo>
                    <a:pt x="276225" y="523875"/>
                  </a:lnTo>
                </a:path>
              </a:pathLst>
            </a:custGeom>
            <a:ln w="28575">
              <a:solidFill>
                <a:schemeClr val="bg1">
                  <a:lumMod val="7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" name="Group 217"/>
            <p:cNvGrpSpPr/>
            <p:nvPr/>
          </p:nvGrpSpPr>
          <p:grpSpPr>
            <a:xfrm>
              <a:off x="-1152525" y="2696370"/>
              <a:ext cx="1343702" cy="3242468"/>
              <a:chOff x="-1609725" y="2886870"/>
              <a:chExt cx="1343702" cy="3242468"/>
            </a:xfrm>
            <a:solidFill>
              <a:schemeClr val="tx1">
                <a:lumMod val="95000"/>
                <a:lumOff val="5000"/>
              </a:schemeClr>
            </a:solidFill>
          </p:grpSpPr>
          <p:sp>
            <p:nvSpPr>
              <p:cNvPr id="94" name="Freeform 213"/>
              <p:cNvSpPr/>
              <p:nvPr/>
            </p:nvSpPr>
            <p:spPr>
              <a:xfrm>
                <a:off x="-1609725" y="4248150"/>
                <a:ext cx="1259739" cy="1881188"/>
              </a:xfrm>
              <a:custGeom>
                <a:avLst/>
                <a:gdLst>
                  <a:gd name="connsiteX0" fmla="*/ 533400 w 1259739"/>
                  <a:gd name="connsiteY0" fmla="*/ 0 h 1881188"/>
                  <a:gd name="connsiteX1" fmla="*/ 457200 w 1259739"/>
                  <a:gd name="connsiteY1" fmla="*/ 161925 h 1881188"/>
                  <a:gd name="connsiteX2" fmla="*/ 400050 w 1259739"/>
                  <a:gd name="connsiteY2" fmla="*/ 276225 h 1881188"/>
                  <a:gd name="connsiteX3" fmla="*/ 400050 w 1259739"/>
                  <a:gd name="connsiteY3" fmla="*/ 604838 h 1881188"/>
                  <a:gd name="connsiteX4" fmla="*/ 376237 w 1259739"/>
                  <a:gd name="connsiteY4" fmla="*/ 842963 h 1881188"/>
                  <a:gd name="connsiteX5" fmla="*/ 309562 w 1259739"/>
                  <a:gd name="connsiteY5" fmla="*/ 966788 h 1881188"/>
                  <a:gd name="connsiteX6" fmla="*/ 328612 w 1259739"/>
                  <a:gd name="connsiteY6" fmla="*/ 1009650 h 1881188"/>
                  <a:gd name="connsiteX7" fmla="*/ 252412 w 1259739"/>
                  <a:gd name="connsiteY7" fmla="*/ 1057275 h 1881188"/>
                  <a:gd name="connsiteX8" fmla="*/ 204787 w 1259739"/>
                  <a:gd name="connsiteY8" fmla="*/ 1204913 h 1881188"/>
                  <a:gd name="connsiteX9" fmla="*/ 195262 w 1259739"/>
                  <a:gd name="connsiteY9" fmla="*/ 1300163 h 1881188"/>
                  <a:gd name="connsiteX10" fmla="*/ 104775 w 1259739"/>
                  <a:gd name="connsiteY10" fmla="*/ 1409700 h 1881188"/>
                  <a:gd name="connsiteX11" fmla="*/ 76200 w 1259739"/>
                  <a:gd name="connsiteY11" fmla="*/ 1509713 h 1881188"/>
                  <a:gd name="connsiteX12" fmla="*/ 42862 w 1259739"/>
                  <a:gd name="connsiteY12" fmla="*/ 1614488 h 1881188"/>
                  <a:gd name="connsiteX13" fmla="*/ 9525 w 1259739"/>
                  <a:gd name="connsiteY13" fmla="*/ 1666875 h 1881188"/>
                  <a:gd name="connsiteX14" fmla="*/ 33337 w 1259739"/>
                  <a:gd name="connsiteY14" fmla="*/ 1671638 h 1881188"/>
                  <a:gd name="connsiteX15" fmla="*/ 0 w 1259739"/>
                  <a:gd name="connsiteY15" fmla="*/ 1781175 h 1881188"/>
                  <a:gd name="connsiteX16" fmla="*/ 190500 w 1259739"/>
                  <a:gd name="connsiteY16" fmla="*/ 1838325 h 1881188"/>
                  <a:gd name="connsiteX17" fmla="*/ 209550 w 1259739"/>
                  <a:gd name="connsiteY17" fmla="*/ 1814513 h 1881188"/>
                  <a:gd name="connsiteX18" fmla="*/ 271462 w 1259739"/>
                  <a:gd name="connsiteY18" fmla="*/ 1833563 h 1881188"/>
                  <a:gd name="connsiteX19" fmla="*/ 400050 w 1259739"/>
                  <a:gd name="connsiteY19" fmla="*/ 1881188 h 1881188"/>
                  <a:gd name="connsiteX20" fmla="*/ 481012 w 1259739"/>
                  <a:gd name="connsiteY20" fmla="*/ 1833563 h 1881188"/>
                  <a:gd name="connsiteX21" fmla="*/ 476250 w 1259739"/>
                  <a:gd name="connsiteY21" fmla="*/ 1743075 h 1881188"/>
                  <a:gd name="connsiteX22" fmla="*/ 438150 w 1259739"/>
                  <a:gd name="connsiteY22" fmla="*/ 1714500 h 1881188"/>
                  <a:gd name="connsiteX23" fmla="*/ 381000 w 1259739"/>
                  <a:gd name="connsiteY23" fmla="*/ 1719263 h 1881188"/>
                  <a:gd name="connsiteX24" fmla="*/ 342900 w 1259739"/>
                  <a:gd name="connsiteY24" fmla="*/ 1624013 h 1881188"/>
                  <a:gd name="connsiteX25" fmla="*/ 342900 w 1259739"/>
                  <a:gd name="connsiteY25" fmla="*/ 1600200 h 1881188"/>
                  <a:gd name="connsiteX26" fmla="*/ 395287 w 1259739"/>
                  <a:gd name="connsiteY26" fmla="*/ 1585913 h 1881188"/>
                  <a:gd name="connsiteX27" fmla="*/ 428625 w 1259739"/>
                  <a:gd name="connsiteY27" fmla="*/ 1538288 h 1881188"/>
                  <a:gd name="connsiteX28" fmla="*/ 623887 w 1259739"/>
                  <a:gd name="connsiteY28" fmla="*/ 1009650 h 1881188"/>
                  <a:gd name="connsiteX29" fmla="*/ 633412 w 1259739"/>
                  <a:gd name="connsiteY29" fmla="*/ 995363 h 1881188"/>
                  <a:gd name="connsiteX30" fmla="*/ 671512 w 1259739"/>
                  <a:gd name="connsiteY30" fmla="*/ 914400 h 1881188"/>
                  <a:gd name="connsiteX31" fmla="*/ 738187 w 1259739"/>
                  <a:gd name="connsiteY31" fmla="*/ 742950 h 1881188"/>
                  <a:gd name="connsiteX32" fmla="*/ 814387 w 1259739"/>
                  <a:gd name="connsiteY32" fmla="*/ 1000125 h 1881188"/>
                  <a:gd name="connsiteX33" fmla="*/ 800100 w 1259739"/>
                  <a:gd name="connsiteY33" fmla="*/ 1042988 h 1881188"/>
                  <a:gd name="connsiteX34" fmla="*/ 814387 w 1259739"/>
                  <a:gd name="connsiteY34" fmla="*/ 1123950 h 1881188"/>
                  <a:gd name="connsiteX35" fmla="*/ 809625 w 1259739"/>
                  <a:gd name="connsiteY35" fmla="*/ 1200150 h 1881188"/>
                  <a:gd name="connsiteX36" fmla="*/ 838200 w 1259739"/>
                  <a:gd name="connsiteY36" fmla="*/ 1295400 h 1881188"/>
                  <a:gd name="connsiteX37" fmla="*/ 819150 w 1259739"/>
                  <a:gd name="connsiteY37" fmla="*/ 1476375 h 1881188"/>
                  <a:gd name="connsiteX38" fmla="*/ 804862 w 1259739"/>
                  <a:gd name="connsiteY38" fmla="*/ 1524000 h 1881188"/>
                  <a:gd name="connsiteX39" fmla="*/ 828675 w 1259739"/>
                  <a:gd name="connsiteY39" fmla="*/ 1571625 h 1881188"/>
                  <a:gd name="connsiteX40" fmla="*/ 823912 w 1259739"/>
                  <a:gd name="connsiteY40" fmla="*/ 1619250 h 1881188"/>
                  <a:gd name="connsiteX41" fmla="*/ 847725 w 1259739"/>
                  <a:gd name="connsiteY41" fmla="*/ 1666875 h 1881188"/>
                  <a:gd name="connsiteX42" fmla="*/ 852487 w 1259739"/>
                  <a:gd name="connsiteY42" fmla="*/ 1766888 h 1881188"/>
                  <a:gd name="connsiteX43" fmla="*/ 847725 w 1259739"/>
                  <a:gd name="connsiteY43" fmla="*/ 1847850 h 1881188"/>
                  <a:gd name="connsiteX44" fmla="*/ 928687 w 1259739"/>
                  <a:gd name="connsiteY44" fmla="*/ 1871663 h 1881188"/>
                  <a:gd name="connsiteX45" fmla="*/ 1085850 w 1259739"/>
                  <a:gd name="connsiteY45" fmla="*/ 1824038 h 1881188"/>
                  <a:gd name="connsiteX46" fmla="*/ 1200150 w 1259739"/>
                  <a:gd name="connsiteY46" fmla="*/ 1795463 h 1881188"/>
                  <a:gd name="connsiteX47" fmla="*/ 1257300 w 1259739"/>
                  <a:gd name="connsiteY47" fmla="*/ 1738313 h 1881188"/>
                  <a:gd name="connsiteX48" fmla="*/ 1219200 w 1259739"/>
                  <a:gd name="connsiteY48" fmla="*/ 1657350 h 1881188"/>
                  <a:gd name="connsiteX49" fmla="*/ 1157287 w 1259739"/>
                  <a:gd name="connsiteY49" fmla="*/ 1657350 h 1881188"/>
                  <a:gd name="connsiteX50" fmla="*/ 1095375 w 1259739"/>
                  <a:gd name="connsiteY50" fmla="*/ 1619250 h 1881188"/>
                  <a:gd name="connsiteX51" fmla="*/ 1114425 w 1259739"/>
                  <a:gd name="connsiteY51" fmla="*/ 1576388 h 1881188"/>
                  <a:gd name="connsiteX52" fmla="*/ 1095375 w 1259739"/>
                  <a:gd name="connsiteY52" fmla="*/ 1514475 h 1881188"/>
                  <a:gd name="connsiteX53" fmla="*/ 1109662 w 1259739"/>
                  <a:gd name="connsiteY53" fmla="*/ 1328738 h 1881188"/>
                  <a:gd name="connsiteX54" fmla="*/ 1114425 w 1259739"/>
                  <a:gd name="connsiteY54" fmla="*/ 1166813 h 1881188"/>
                  <a:gd name="connsiteX55" fmla="*/ 1133475 w 1259739"/>
                  <a:gd name="connsiteY55" fmla="*/ 1062038 h 1881188"/>
                  <a:gd name="connsiteX56" fmla="*/ 1109662 w 1259739"/>
                  <a:gd name="connsiteY56" fmla="*/ 995363 h 1881188"/>
                  <a:gd name="connsiteX57" fmla="*/ 1133475 w 1259739"/>
                  <a:gd name="connsiteY57" fmla="*/ 881063 h 1881188"/>
                  <a:gd name="connsiteX58" fmla="*/ 1114425 w 1259739"/>
                  <a:gd name="connsiteY58" fmla="*/ 714375 h 1881188"/>
                  <a:gd name="connsiteX59" fmla="*/ 1100137 w 1259739"/>
                  <a:gd name="connsiteY59" fmla="*/ 576263 h 1881188"/>
                  <a:gd name="connsiteX60" fmla="*/ 1085850 w 1259739"/>
                  <a:gd name="connsiteY60" fmla="*/ 442913 h 1881188"/>
                  <a:gd name="connsiteX61" fmla="*/ 1038225 w 1259739"/>
                  <a:gd name="connsiteY61" fmla="*/ 323850 h 1881188"/>
                  <a:gd name="connsiteX62" fmla="*/ 1042987 w 1259739"/>
                  <a:gd name="connsiteY62" fmla="*/ 276225 h 1881188"/>
                  <a:gd name="connsiteX63" fmla="*/ 1019175 w 1259739"/>
                  <a:gd name="connsiteY63" fmla="*/ 185738 h 1881188"/>
                  <a:gd name="connsiteX64" fmla="*/ 1009650 w 1259739"/>
                  <a:gd name="connsiteY64" fmla="*/ 123825 h 1881188"/>
                  <a:gd name="connsiteX65" fmla="*/ 1023937 w 1259739"/>
                  <a:gd name="connsiteY65" fmla="*/ 33338 h 1881188"/>
                  <a:gd name="connsiteX66" fmla="*/ 533400 w 1259739"/>
                  <a:gd name="connsiteY66" fmla="*/ 0 h 18811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1259739" h="1881188">
                    <a:moveTo>
                      <a:pt x="533400" y="0"/>
                    </a:moveTo>
                    <a:lnTo>
                      <a:pt x="457200" y="161925"/>
                    </a:lnTo>
                    <a:lnTo>
                      <a:pt x="400050" y="276225"/>
                    </a:lnTo>
                    <a:lnTo>
                      <a:pt x="400050" y="604838"/>
                    </a:lnTo>
                    <a:lnTo>
                      <a:pt x="376237" y="842963"/>
                    </a:lnTo>
                    <a:cubicBezTo>
                      <a:pt x="307962" y="960005"/>
                      <a:pt x="309562" y="913154"/>
                      <a:pt x="309562" y="966788"/>
                    </a:cubicBezTo>
                    <a:lnTo>
                      <a:pt x="328612" y="1009650"/>
                    </a:lnTo>
                    <a:lnTo>
                      <a:pt x="252412" y="1057275"/>
                    </a:lnTo>
                    <a:lnTo>
                      <a:pt x="204787" y="1204913"/>
                    </a:lnTo>
                    <a:lnTo>
                      <a:pt x="195262" y="1300163"/>
                    </a:lnTo>
                    <a:cubicBezTo>
                      <a:pt x="98502" y="1406599"/>
                      <a:pt x="66633" y="1371566"/>
                      <a:pt x="104775" y="1409700"/>
                    </a:cubicBezTo>
                    <a:lnTo>
                      <a:pt x="76200" y="1509713"/>
                    </a:lnTo>
                    <a:lnTo>
                      <a:pt x="42862" y="1614488"/>
                    </a:lnTo>
                    <a:lnTo>
                      <a:pt x="9525" y="1666875"/>
                    </a:lnTo>
                    <a:lnTo>
                      <a:pt x="33337" y="1671638"/>
                    </a:lnTo>
                    <a:lnTo>
                      <a:pt x="0" y="1781175"/>
                    </a:lnTo>
                    <a:lnTo>
                      <a:pt x="190500" y="1838325"/>
                    </a:lnTo>
                    <a:lnTo>
                      <a:pt x="209550" y="1814513"/>
                    </a:lnTo>
                    <a:lnTo>
                      <a:pt x="271462" y="1833563"/>
                    </a:lnTo>
                    <a:lnTo>
                      <a:pt x="400050" y="1881188"/>
                    </a:lnTo>
                    <a:lnTo>
                      <a:pt x="481012" y="1833563"/>
                    </a:lnTo>
                    <a:lnTo>
                      <a:pt x="476250" y="1743075"/>
                    </a:lnTo>
                    <a:lnTo>
                      <a:pt x="438150" y="1714500"/>
                    </a:lnTo>
                    <a:cubicBezTo>
                      <a:pt x="379434" y="1724286"/>
                      <a:pt x="381000" y="1743338"/>
                      <a:pt x="381000" y="1719263"/>
                    </a:cubicBezTo>
                    <a:lnTo>
                      <a:pt x="342900" y="1624013"/>
                    </a:lnTo>
                    <a:lnTo>
                      <a:pt x="342900" y="1600200"/>
                    </a:lnTo>
                    <a:lnTo>
                      <a:pt x="395287" y="1585913"/>
                    </a:lnTo>
                    <a:lnTo>
                      <a:pt x="428625" y="1538288"/>
                    </a:lnTo>
                    <a:cubicBezTo>
                      <a:pt x="493712" y="1362075"/>
                      <a:pt x="557591" y="1185412"/>
                      <a:pt x="623887" y="1009650"/>
                    </a:cubicBezTo>
                    <a:cubicBezTo>
                      <a:pt x="625907" y="1004295"/>
                      <a:pt x="633412" y="995363"/>
                      <a:pt x="633412" y="995363"/>
                    </a:cubicBezTo>
                    <a:lnTo>
                      <a:pt x="671512" y="914400"/>
                    </a:lnTo>
                    <a:lnTo>
                      <a:pt x="738187" y="742950"/>
                    </a:lnTo>
                    <a:lnTo>
                      <a:pt x="814387" y="1000125"/>
                    </a:lnTo>
                    <a:lnTo>
                      <a:pt x="800100" y="1042988"/>
                    </a:lnTo>
                    <a:lnTo>
                      <a:pt x="814387" y="1123950"/>
                    </a:lnTo>
                    <a:lnTo>
                      <a:pt x="809625" y="1200150"/>
                    </a:lnTo>
                    <a:lnTo>
                      <a:pt x="838200" y="1295400"/>
                    </a:lnTo>
                    <a:lnTo>
                      <a:pt x="819150" y="1476375"/>
                    </a:lnTo>
                    <a:lnTo>
                      <a:pt x="804862" y="1524000"/>
                    </a:lnTo>
                    <a:lnTo>
                      <a:pt x="828675" y="1571625"/>
                    </a:lnTo>
                    <a:lnTo>
                      <a:pt x="823912" y="1619250"/>
                    </a:lnTo>
                    <a:lnTo>
                      <a:pt x="847725" y="1666875"/>
                    </a:lnTo>
                    <a:lnTo>
                      <a:pt x="852487" y="1766888"/>
                    </a:lnTo>
                    <a:lnTo>
                      <a:pt x="847725" y="1847850"/>
                    </a:lnTo>
                    <a:lnTo>
                      <a:pt x="928687" y="1871663"/>
                    </a:lnTo>
                    <a:lnTo>
                      <a:pt x="1085850" y="1824038"/>
                    </a:lnTo>
                    <a:lnTo>
                      <a:pt x="1200150" y="1795463"/>
                    </a:lnTo>
                    <a:cubicBezTo>
                      <a:pt x="1259739" y="1745805"/>
                      <a:pt x="1257300" y="1772636"/>
                      <a:pt x="1257300" y="1738313"/>
                    </a:cubicBezTo>
                    <a:lnTo>
                      <a:pt x="1219200" y="1657350"/>
                    </a:lnTo>
                    <a:lnTo>
                      <a:pt x="1157287" y="1657350"/>
                    </a:lnTo>
                    <a:lnTo>
                      <a:pt x="1095375" y="1619250"/>
                    </a:lnTo>
                    <a:lnTo>
                      <a:pt x="1114425" y="1576388"/>
                    </a:lnTo>
                    <a:lnTo>
                      <a:pt x="1095375" y="1514475"/>
                    </a:lnTo>
                    <a:cubicBezTo>
                      <a:pt x="1100262" y="1452572"/>
                      <a:pt x="1109662" y="1390833"/>
                      <a:pt x="1109662" y="1328738"/>
                    </a:cubicBezTo>
                    <a:lnTo>
                      <a:pt x="1114425" y="1166813"/>
                    </a:lnTo>
                    <a:lnTo>
                      <a:pt x="1133475" y="1062038"/>
                    </a:lnTo>
                    <a:lnTo>
                      <a:pt x="1109662" y="995363"/>
                    </a:lnTo>
                    <a:lnTo>
                      <a:pt x="1133475" y="881063"/>
                    </a:lnTo>
                    <a:lnTo>
                      <a:pt x="1114425" y="714375"/>
                    </a:lnTo>
                    <a:lnTo>
                      <a:pt x="1100137" y="576263"/>
                    </a:lnTo>
                    <a:lnTo>
                      <a:pt x="1085850" y="442913"/>
                    </a:lnTo>
                    <a:lnTo>
                      <a:pt x="1038225" y="323850"/>
                    </a:lnTo>
                    <a:lnTo>
                      <a:pt x="1042987" y="276225"/>
                    </a:lnTo>
                    <a:lnTo>
                      <a:pt x="1019175" y="185738"/>
                    </a:lnTo>
                    <a:lnTo>
                      <a:pt x="1009650" y="123825"/>
                    </a:lnTo>
                    <a:lnTo>
                      <a:pt x="1023937" y="33338"/>
                    </a:lnTo>
                    <a:lnTo>
                      <a:pt x="533400" y="0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5" name="Freeform 214"/>
              <p:cNvSpPr/>
              <p:nvPr/>
            </p:nvSpPr>
            <p:spPr>
              <a:xfrm>
                <a:off x="-1170831" y="3300413"/>
                <a:ext cx="904808" cy="1434788"/>
              </a:xfrm>
              <a:custGeom>
                <a:avLst/>
                <a:gdLst>
                  <a:gd name="connsiteX0" fmla="*/ 104031 w 904808"/>
                  <a:gd name="connsiteY0" fmla="*/ 962025 h 1434788"/>
                  <a:gd name="connsiteX1" fmla="*/ 65931 w 904808"/>
                  <a:gd name="connsiteY1" fmla="*/ 919162 h 1434788"/>
                  <a:gd name="connsiteX2" fmla="*/ 13543 w 904808"/>
                  <a:gd name="connsiteY2" fmla="*/ 895350 h 1434788"/>
                  <a:gd name="connsiteX3" fmla="*/ 46881 w 904808"/>
                  <a:gd name="connsiteY3" fmla="*/ 752475 h 1434788"/>
                  <a:gd name="connsiteX4" fmla="*/ 99268 w 904808"/>
                  <a:gd name="connsiteY4" fmla="*/ 538162 h 1434788"/>
                  <a:gd name="connsiteX5" fmla="*/ 204043 w 904808"/>
                  <a:gd name="connsiteY5" fmla="*/ 142875 h 1434788"/>
                  <a:gd name="connsiteX6" fmla="*/ 218331 w 904808"/>
                  <a:gd name="connsiteY6" fmla="*/ 119062 h 1434788"/>
                  <a:gd name="connsiteX7" fmla="*/ 418356 w 904808"/>
                  <a:gd name="connsiteY7" fmla="*/ 0 h 1434788"/>
                  <a:gd name="connsiteX8" fmla="*/ 646956 w 904808"/>
                  <a:gd name="connsiteY8" fmla="*/ 28575 h 1434788"/>
                  <a:gd name="connsiteX9" fmla="*/ 818406 w 904808"/>
                  <a:gd name="connsiteY9" fmla="*/ 247650 h 1434788"/>
                  <a:gd name="connsiteX10" fmla="*/ 808881 w 904808"/>
                  <a:gd name="connsiteY10" fmla="*/ 638175 h 1434788"/>
                  <a:gd name="connsiteX11" fmla="*/ 832693 w 904808"/>
                  <a:gd name="connsiteY11" fmla="*/ 838200 h 1434788"/>
                  <a:gd name="connsiteX12" fmla="*/ 766018 w 904808"/>
                  <a:gd name="connsiteY12" fmla="*/ 852487 h 1434788"/>
                  <a:gd name="connsiteX13" fmla="*/ 804118 w 904808"/>
                  <a:gd name="connsiteY13" fmla="*/ 976312 h 1434788"/>
                  <a:gd name="connsiteX14" fmla="*/ 785068 w 904808"/>
                  <a:gd name="connsiteY14" fmla="*/ 1123950 h 1434788"/>
                  <a:gd name="connsiteX15" fmla="*/ 770781 w 904808"/>
                  <a:gd name="connsiteY15" fmla="*/ 1323975 h 1434788"/>
                  <a:gd name="connsiteX16" fmla="*/ 685056 w 904808"/>
                  <a:gd name="connsiteY16" fmla="*/ 1433512 h 1434788"/>
                  <a:gd name="connsiteX17" fmla="*/ 661243 w 904808"/>
                  <a:gd name="connsiteY17" fmla="*/ 1362075 h 1434788"/>
                  <a:gd name="connsiteX18" fmla="*/ 670768 w 904808"/>
                  <a:gd name="connsiteY18" fmla="*/ 1295400 h 1434788"/>
                  <a:gd name="connsiteX19" fmla="*/ 675531 w 904808"/>
                  <a:gd name="connsiteY19" fmla="*/ 1271587 h 1434788"/>
                  <a:gd name="connsiteX20" fmla="*/ 623143 w 904808"/>
                  <a:gd name="connsiteY20" fmla="*/ 990600 h 1434788"/>
                  <a:gd name="connsiteX21" fmla="*/ 632668 w 904808"/>
                  <a:gd name="connsiteY21" fmla="*/ 866775 h 1434788"/>
                  <a:gd name="connsiteX22" fmla="*/ 618381 w 904808"/>
                  <a:gd name="connsiteY22" fmla="*/ 842962 h 1434788"/>
                  <a:gd name="connsiteX23" fmla="*/ 618381 w 904808"/>
                  <a:gd name="connsiteY23" fmla="*/ 976312 h 1434788"/>
                  <a:gd name="connsiteX24" fmla="*/ 570756 w 904808"/>
                  <a:gd name="connsiteY24" fmla="*/ 995362 h 1434788"/>
                  <a:gd name="connsiteX25" fmla="*/ 104031 w 904808"/>
                  <a:gd name="connsiteY25" fmla="*/ 962025 h 14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904808" h="1434788">
                    <a:moveTo>
                      <a:pt x="104031" y="962025"/>
                    </a:moveTo>
                    <a:lnTo>
                      <a:pt x="65931" y="919162"/>
                    </a:lnTo>
                    <a:cubicBezTo>
                      <a:pt x="5337" y="904014"/>
                      <a:pt x="0" y="922439"/>
                      <a:pt x="13543" y="895350"/>
                    </a:cubicBezTo>
                    <a:lnTo>
                      <a:pt x="46881" y="752475"/>
                    </a:lnTo>
                    <a:lnTo>
                      <a:pt x="99268" y="538162"/>
                    </a:lnTo>
                    <a:cubicBezTo>
                      <a:pt x="134193" y="406400"/>
                      <a:pt x="167794" y="274279"/>
                      <a:pt x="204043" y="142875"/>
                    </a:cubicBezTo>
                    <a:cubicBezTo>
                      <a:pt x="208054" y="128335"/>
                      <a:pt x="210609" y="126784"/>
                      <a:pt x="218331" y="119062"/>
                    </a:cubicBezTo>
                    <a:lnTo>
                      <a:pt x="418356" y="0"/>
                    </a:lnTo>
                    <a:lnTo>
                      <a:pt x="646956" y="28575"/>
                    </a:lnTo>
                    <a:cubicBezTo>
                      <a:pt x="704884" y="100985"/>
                      <a:pt x="818406" y="154920"/>
                      <a:pt x="818406" y="247650"/>
                    </a:cubicBezTo>
                    <a:lnTo>
                      <a:pt x="808881" y="638175"/>
                    </a:lnTo>
                    <a:cubicBezTo>
                      <a:pt x="837681" y="839772"/>
                      <a:pt x="904808" y="838200"/>
                      <a:pt x="832693" y="838200"/>
                    </a:cubicBezTo>
                    <a:cubicBezTo>
                      <a:pt x="762851" y="843188"/>
                      <a:pt x="766018" y="820680"/>
                      <a:pt x="766018" y="852487"/>
                    </a:cubicBezTo>
                    <a:cubicBezTo>
                      <a:pt x="805122" y="969799"/>
                      <a:pt x="804118" y="926626"/>
                      <a:pt x="804118" y="976312"/>
                    </a:cubicBezTo>
                    <a:cubicBezTo>
                      <a:pt x="784858" y="1120761"/>
                      <a:pt x="785068" y="1071141"/>
                      <a:pt x="785068" y="1123950"/>
                    </a:cubicBezTo>
                    <a:lnTo>
                      <a:pt x="770781" y="1323975"/>
                    </a:lnTo>
                    <a:cubicBezTo>
                      <a:pt x="688874" y="1434788"/>
                      <a:pt x="735222" y="1433512"/>
                      <a:pt x="685056" y="1433512"/>
                    </a:cubicBezTo>
                    <a:lnTo>
                      <a:pt x="661243" y="1362075"/>
                    </a:lnTo>
                    <a:cubicBezTo>
                      <a:pt x="666119" y="1293817"/>
                      <a:pt x="643724" y="1295400"/>
                      <a:pt x="670768" y="1295400"/>
                    </a:cubicBezTo>
                    <a:lnTo>
                      <a:pt x="675531" y="1271587"/>
                    </a:lnTo>
                    <a:lnTo>
                      <a:pt x="623143" y="990600"/>
                    </a:lnTo>
                    <a:lnTo>
                      <a:pt x="632668" y="866775"/>
                    </a:lnTo>
                    <a:lnTo>
                      <a:pt x="618381" y="842962"/>
                    </a:lnTo>
                    <a:lnTo>
                      <a:pt x="618381" y="976312"/>
                    </a:lnTo>
                    <a:lnTo>
                      <a:pt x="570756" y="995362"/>
                    </a:lnTo>
                    <a:lnTo>
                      <a:pt x="104031" y="962025"/>
                    </a:ln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6" name="Freeform 215"/>
              <p:cNvSpPr/>
              <p:nvPr/>
            </p:nvSpPr>
            <p:spPr>
              <a:xfrm>
                <a:off x="-1342547" y="3406299"/>
                <a:ext cx="413702" cy="1090454"/>
              </a:xfrm>
              <a:custGeom>
                <a:avLst/>
                <a:gdLst>
                  <a:gd name="connsiteX0" fmla="*/ 411433 w 411433"/>
                  <a:gd name="connsiteY0" fmla="*/ 0 h 626752"/>
                  <a:gd name="connsiteX1" fmla="*/ 159020 w 411433"/>
                  <a:gd name="connsiteY1" fmla="*/ 404813 h 626752"/>
                  <a:gd name="connsiteX2" fmla="*/ 273320 w 411433"/>
                  <a:gd name="connsiteY2" fmla="*/ 547688 h 626752"/>
                  <a:gd name="connsiteX3" fmla="*/ 411433 w 411433"/>
                  <a:gd name="connsiteY3" fmla="*/ 0 h 626752"/>
                  <a:gd name="connsiteX0" fmla="*/ 411433 w 411433"/>
                  <a:gd name="connsiteY0" fmla="*/ 0 h 642026"/>
                  <a:gd name="connsiteX1" fmla="*/ 159020 w 411433"/>
                  <a:gd name="connsiteY1" fmla="*/ 481013 h 642026"/>
                  <a:gd name="connsiteX2" fmla="*/ 273320 w 411433"/>
                  <a:gd name="connsiteY2" fmla="*/ 547688 h 642026"/>
                  <a:gd name="connsiteX3" fmla="*/ 411433 w 411433"/>
                  <a:gd name="connsiteY3" fmla="*/ 0 h 642026"/>
                  <a:gd name="connsiteX0" fmla="*/ 368571 w 368571"/>
                  <a:gd name="connsiteY0" fmla="*/ 0 h 642026"/>
                  <a:gd name="connsiteX1" fmla="*/ 116158 w 368571"/>
                  <a:gd name="connsiteY1" fmla="*/ 481013 h 642026"/>
                  <a:gd name="connsiteX2" fmla="*/ 230458 w 368571"/>
                  <a:gd name="connsiteY2" fmla="*/ 547688 h 642026"/>
                  <a:gd name="connsiteX3" fmla="*/ 368571 w 368571"/>
                  <a:gd name="connsiteY3" fmla="*/ 0 h 642026"/>
                  <a:gd name="connsiteX0" fmla="*/ 368571 w 368571"/>
                  <a:gd name="connsiteY0" fmla="*/ 0 h 1061092"/>
                  <a:gd name="connsiteX1" fmla="*/ 116158 w 368571"/>
                  <a:gd name="connsiteY1" fmla="*/ 481013 h 1061092"/>
                  <a:gd name="connsiteX2" fmla="*/ 85678 w 368571"/>
                  <a:gd name="connsiteY2" fmla="*/ 982028 h 1061092"/>
                  <a:gd name="connsiteX3" fmla="*/ 368571 w 368571"/>
                  <a:gd name="connsiteY3" fmla="*/ 0 h 1061092"/>
                  <a:gd name="connsiteX0" fmla="*/ 368571 w 368571"/>
                  <a:gd name="connsiteY0" fmla="*/ 0 h 1061092"/>
                  <a:gd name="connsiteX1" fmla="*/ 116158 w 368571"/>
                  <a:gd name="connsiteY1" fmla="*/ 481013 h 1061092"/>
                  <a:gd name="connsiteX2" fmla="*/ 85678 w 368571"/>
                  <a:gd name="connsiteY2" fmla="*/ 982028 h 1061092"/>
                  <a:gd name="connsiteX3" fmla="*/ 368571 w 368571"/>
                  <a:gd name="connsiteY3" fmla="*/ 0 h 1061092"/>
                  <a:gd name="connsiteX0" fmla="*/ 302952 w 302952"/>
                  <a:gd name="connsiteY0" fmla="*/ 0 h 1061092"/>
                  <a:gd name="connsiteX1" fmla="*/ 50539 w 302952"/>
                  <a:gd name="connsiteY1" fmla="*/ 481013 h 1061092"/>
                  <a:gd name="connsiteX2" fmla="*/ 20059 w 302952"/>
                  <a:gd name="connsiteY2" fmla="*/ 982028 h 1061092"/>
                  <a:gd name="connsiteX3" fmla="*/ 302952 w 302952"/>
                  <a:gd name="connsiteY3" fmla="*/ 0 h 1061092"/>
                  <a:gd name="connsiteX0" fmla="*/ 302952 w 302952"/>
                  <a:gd name="connsiteY0" fmla="*/ 0 h 1061092"/>
                  <a:gd name="connsiteX1" fmla="*/ 50539 w 302952"/>
                  <a:gd name="connsiteY1" fmla="*/ 481013 h 1061092"/>
                  <a:gd name="connsiteX2" fmla="*/ 20059 w 302952"/>
                  <a:gd name="connsiteY2" fmla="*/ 982028 h 1061092"/>
                  <a:gd name="connsiteX3" fmla="*/ 302952 w 302952"/>
                  <a:gd name="connsiteY3" fmla="*/ 0 h 1061092"/>
                  <a:gd name="connsiteX0" fmla="*/ 409632 w 409632"/>
                  <a:gd name="connsiteY0" fmla="*/ 0 h 1061092"/>
                  <a:gd name="connsiteX1" fmla="*/ 50539 w 409632"/>
                  <a:gd name="connsiteY1" fmla="*/ 481013 h 1061092"/>
                  <a:gd name="connsiteX2" fmla="*/ 126739 w 409632"/>
                  <a:gd name="connsiteY2" fmla="*/ 982028 h 1061092"/>
                  <a:gd name="connsiteX3" fmla="*/ 409632 w 409632"/>
                  <a:gd name="connsiteY3" fmla="*/ 0 h 1061092"/>
                  <a:gd name="connsiteX0" fmla="*/ 359093 w 359093"/>
                  <a:gd name="connsiteY0" fmla="*/ 0 h 1061092"/>
                  <a:gd name="connsiteX1" fmla="*/ 0 w 359093"/>
                  <a:gd name="connsiteY1" fmla="*/ 481013 h 1061092"/>
                  <a:gd name="connsiteX2" fmla="*/ 76200 w 359093"/>
                  <a:gd name="connsiteY2" fmla="*/ 982028 h 1061092"/>
                  <a:gd name="connsiteX3" fmla="*/ 359093 w 359093"/>
                  <a:gd name="connsiteY3" fmla="*/ 0 h 1061092"/>
                  <a:gd name="connsiteX0" fmla="*/ 359093 w 359093"/>
                  <a:gd name="connsiteY0" fmla="*/ 0 h 1061092"/>
                  <a:gd name="connsiteX1" fmla="*/ 0 w 359093"/>
                  <a:gd name="connsiteY1" fmla="*/ 481013 h 1061092"/>
                  <a:gd name="connsiteX2" fmla="*/ 76200 w 359093"/>
                  <a:gd name="connsiteY2" fmla="*/ 982028 h 1061092"/>
                  <a:gd name="connsiteX3" fmla="*/ 157162 w 359093"/>
                  <a:gd name="connsiteY3" fmla="*/ 1026795 h 1061092"/>
                  <a:gd name="connsiteX4" fmla="*/ 359093 w 359093"/>
                  <a:gd name="connsiteY4" fmla="*/ 0 h 1061092"/>
                  <a:gd name="connsiteX0" fmla="*/ 359093 w 359093"/>
                  <a:gd name="connsiteY0" fmla="*/ 0 h 1061092"/>
                  <a:gd name="connsiteX1" fmla="*/ 0 w 359093"/>
                  <a:gd name="connsiteY1" fmla="*/ 481013 h 1061092"/>
                  <a:gd name="connsiteX2" fmla="*/ 76200 w 359093"/>
                  <a:gd name="connsiteY2" fmla="*/ 982028 h 1061092"/>
                  <a:gd name="connsiteX3" fmla="*/ 157162 w 359093"/>
                  <a:gd name="connsiteY3" fmla="*/ 1026795 h 1061092"/>
                  <a:gd name="connsiteX4" fmla="*/ 359093 w 359093"/>
                  <a:gd name="connsiteY4" fmla="*/ 0 h 1061092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332422 w 401796"/>
                  <a:gd name="connsiteY4" fmla="*/ 319881 h 1093318"/>
                  <a:gd name="connsiteX5" fmla="*/ 359093 w 401796"/>
                  <a:gd name="connsiteY5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332422 w 401796"/>
                  <a:gd name="connsiteY4" fmla="*/ 319881 h 1093318"/>
                  <a:gd name="connsiteX5" fmla="*/ 359093 w 401796"/>
                  <a:gd name="connsiteY5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332422 w 401796"/>
                  <a:gd name="connsiteY4" fmla="*/ 319881 h 1093318"/>
                  <a:gd name="connsiteX5" fmla="*/ 359093 w 401796"/>
                  <a:gd name="connsiteY5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151922 w 401796"/>
                  <a:gd name="connsiteY4" fmla="*/ 560864 h 1093318"/>
                  <a:gd name="connsiteX5" fmla="*/ 332422 w 401796"/>
                  <a:gd name="connsiteY5" fmla="*/ 319881 h 1093318"/>
                  <a:gd name="connsiteX6" fmla="*/ 359093 w 401796"/>
                  <a:gd name="connsiteY6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151922 w 401796"/>
                  <a:gd name="connsiteY4" fmla="*/ 560864 h 1093318"/>
                  <a:gd name="connsiteX5" fmla="*/ 332422 w 401796"/>
                  <a:gd name="connsiteY5" fmla="*/ 319881 h 1093318"/>
                  <a:gd name="connsiteX6" fmla="*/ 359093 w 401796"/>
                  <a:gd name="connsiteY6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166210 w 401796"/>
                  <a:gd name="connsiteY4" fmla="*/ 889476 h 1093318"/>
                  <a:gd name="connsiteX5" fmla="*/ 151922 w 401796"/>
                  <a:gd name="connsiteY5" fmla="*/ 560864 h 1093318"/>
                  <a:gd name="connsiteX6" fmla="*/ 332422 w 401796"/>
                  <a:gd name="connsiteY6" fmla="*/ 319881 h 1093318"/>
                  <a:gd name="connsiteX7" fmla="*/ 359093 w 401796"/>
                  <a:gd name="connsiteY7" fmla="*/ 32226 h 1093318"/>
                  <a:gd name="connsiteX0" fmla="*/ 359093 w 401796"/>
                  <a:gd name="connsiteY0" fmla="*/ 32226 h 1093318"/>
                  <a:gd name="connsiteX1" fmla="*/ 0 w 401796"/>
                  <a:gd name="connsiteY1" fmla="*/ 513239 h 1093318"/>
                  <a:gd name="connsiteX2" fmla="*/ 76200 w 401796"/>
                  <a:gd name="connsiteY2" fmla="*/ 1014254 h 1093318"/>
                  <a:gd name="connsiteX3" fmla="*/ 157162 w 401796"/>
                  <a:gd name="connsiteY3" fmla="*/ 1059021 h 1093318"/>
                  <a:gd name="connsiteX4" fmla="*/ 166210 w 401796"/>
                  <a:gd name="connsiteY4" fmla="*/ 889476 h 1093318"/>
                  <a:gd name="connsiteX5" fmla="*/ 151922 w 401796"/>
                  <a:gd name="connsiteY5" fmla="*/ 560864 h 1093318"/>
                  <a:gd name="connsiteX6" fmla="*/ 332422 w 401796"/>
                  <a:gd name="connsiteY6" fmla="*/ 319881 h 1093318"/>
                  <a:gd name="connsiteX7" fmla="*/ 359093 w 401796"/>
                  <a:gd name="connsiteY7" fmla="*/ 32226 h 1093318"/>
                  <a:gd name="connsiteX0" fmla="*/ 359093 w 401796"/>
                  <a:gd name="connsiteY0" fmla="*/ 32226 h 1059021"/>
                  <a:gd name="connsiteX1" fmla="*/ 0 w 401796"/>
                  <a:gd name="connsiteY1" fmla="*/ 513239 h 1059021"/>
                  <a:gd name="connsiteX2" fmla="*/ 76200 w 401796"/>
                  <a:gd name="connsiteY2" fmla="*/ 1014254 h 1059021"/>
                  <a:gd name="connsiteX3" fmla="*/ 157162 w 401796"/>
                  <a:gd name="connsiteY3" fmla="*/ 1059021 h 1059021"/>
                  <a:gd name="connsiteX4" fmla="*/ 166210 w 401796"/>
                  <a:gd name="connsiteY4" fmla="*/ 889476 h 1059021"/>
                  <a:gd name="connsiteX5" fmla="*/ 151922 w 401796"/>
                  <a:gd name="connsiteY5" fmla="*/ 560864 h 1059021"/>
                  <a:gd name="connsiteX6" fmla="*/ 332422 w 401796"/>
                  <a:gd name="connsiteY6" fmla="*/ 319881 h 1059021"/>
                  <a:gd name="connsiteX7" fmla="*/ 359093 w 401796"/>
                  <a:gd name="connsiteY7" fmla="*/ 32226 h 1059021"/>
                  <a:gd name="connsiteX0" fmla="*/ 359093 w 401796"/>
                  <a:gd name="connsiteY0" fmla="*/ 32226 h 1114750"/>
                  <a:gd name="connsiteX1" fmla="*/ 0 w 401796"/>
                  <a:gd name="connsiteY1" fmla="*/ 513239 h 1114750"/>
                  <a:gd name="connsiteX2" fmla="*/ 76200 w 401796"/>
                  <a:gd name="connsiteY2" fmla="*/ 1090454 h 1114750"/>
                  <a:gd name="connsiteX3" fmla="*/ 157162 w 401796"/>
                  <a:gd name="connsiteY3" fmla="*/ 1059021 h 1114750"/>
                  <a:gd name="connsiteX4" fmla="*/ 166210 w 401796"/>
                  <a:gd name="connsiteY4" fmla="*/ 889476 h 1114750"/>
                  <a:gd name="connsiteX5" fmla="*/ 151922 w 401796"/>
                  <a:gd name="connsiteY5" fmla="*/ 560864 h 1114750"/>
                  <a:gd name="connsiteX6" fmla="*/ 332422 w 401796"/>
                  <a:gd name="connsiteY6" fmla="*/ 319881 h 1114750"/>
                  <a:gd name="connsiteX7" fmla="*/ 359093 w 401796"/>
                  <a:gd name="connsiteY7" fmla="*/ 32226 h 1114750"/>
                  <a:gd name="connsiteX0" fmla="*/ 359093 w 401796"/>
                  <a:gd name="connsiteY0" fmla="*/ 32226 h 1059021"/>
                  <a:gd name="connsiteX1" fmla="*/ 0 w 401796"/>
                  <a:gd name="connsiteY1" fmla="*/ 513239 h 1059021"/>
                  <a:gd name="connsiteX2" fmla="*/ 76200 w 401796"/>
                  <a:gd name="connsiteY2" fmla="*/ 1014254 h 1059021"/>
                  <a:gd name="connsiteX3" fmla="*/ 157162 w 401796"/>
                  <a:gd name="connsiteY3" fmla="*/ 1059021 h 1059021"/>
                  <a:gd name="connsiteX4" fmla="*/ 166210 w 401796"/>
                  <a:gd name="connsiteY4" fmla="*/ 889476 h 1059021"/>
                  <a:gd name="connsiteX5" fmla="*/ 151922 w 401796"/>
                  <a:gd name="connsiteY5" fmla="*/ 560864 h 1059021"/>
                  <a:gd name="connsiteX6" fmla="*/ 332422 w 401796"/>
                  <a:gd name="connsiteY6" fmla="*/ 319881 h 1059021"/>
                  <a:gd name="connsiteX7" fmla="*/ 359093 w 401796"/>
                  <a:gd name="connsiteY7" fmla="*/ 32226 h 1059021"/>
                  <a:gd name="connsiteX0" fmla="*/ 370999 w 413702"/>
                  <a:gd name="connsiteY0" fmla="*/ 32226 h 1059021"/>
                  <a:gd name="connsiteX1" fmla="*/ 11906 w 413702"/>
                  <a:gd name="connsiteY1" fmla="*/ 513239 h 1059021"/>
                  <a:gd name="connsiteX2" fmla="*/ 88106 w 413702"/>
                  <a:gd name="connsiteY2" fmla="*/ 1014254 h 1059021"/>
                  <a:gd name="connsiteX3" fmla="*/ 169068 w 413702"/>
                  <a:gd name="connsiteY3" fmla="*/ 1059021 h 1059021"/>
                  <a:gd name="connsiteX4" fmla="*/ 178116 w 413702"/>
                  <a:gd name="connsiteY4" fmla="*/ 889476 h 1059021"/>
                  <a:gd name="connsiteX5" fmla="*/ 163828 w 413702"/>
                  <a:gd name="connsiteY5" fmla="*/ 560864 h 1059021"/>
                  <a:gd name="connsiteX6" fmla="*/ 344328 w 413702"/>
                  <a:gd name="connsiteY6" fmla="*/ 319881 h 1059021"/>
                  <a:gd name="connsiteX7" fmla="*/ 370999 w 413702"/>
                  <a:gd name="connsiteY7" fmla="*/ 32226 h 1059021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78116 w 413702"/>
                  <a:gd name="connsiteY4" fmla="*/ 889476 h 1090454"/>
                  <a:gd name="connsiteX5" fmla="*/ 163828 w 413702"/>
                  <a:gd name="connsiteY5" fmla="*/ 560864 h 1090454"/>
                  <a:gd name="connsiteX6" fmla="*/ 344328 w 413702"/>
                  <a:gd name="connsiteY6" fmla="*/ 319881 h 1090454"/>
                  <a:gd name="connsiteX7" fmla="*/ 370999 w 413702"/>
                  <a:gd name="connsiteY7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78116 w 413702"/>
                  <a:gd name="connsiteY4" fmla="*/ 889476 h 1090454"/>
                  <a:gd name="connsiteX5" fmla="*/ 163828 w 413702"/>
                  <a:gd name="connsiteY5" fmla="*/ 560864 h 1090454"/>
                  <a:gd name="connsiteX6" fmla="*/ 344328 w 413702"/>
                  <a:gd name="connsiteY6" fmla="*/ 319881 h 1090454"/>
                  <a:gd name="connsiteX7" fmla="*/ 370999 w 413702"/>
                  <a:gd name="connsiteY7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01916 w 413702"/>
                  <a:gd name="connsiteY4" fmla="*/ 889476 h 1090454"/>
                  <a:gd name="connsiteX5" fmla="*/ 163828 w 413702"/>
                  <a:gd name="connsiteY5" fmla="*/ 560864 h 1090454"/>
                  <a:gd name="connsiteX6" fmla="*/ 344328 w 413702"/>
                  <a:gd name="connsiteY6" fmla="*/ 319881 h 1090454"/>
                  <a:gd name="connsiteX7" fmla="*/ 370999 w 413702"/>
                  <a:gd name="connsiteY7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01916 w 413702"/>
                  <a:gd name="connsiteY4" fmla="*/ 889476 h 1090454"/>
                  <a:gd name="connsiteX5" fmla="*/ 163828 w 413702"/>
                  <a:gd name="connsiteY5" fmla="*/ 560864 h 1090454"/>
                  <a:gd name="connsiteX6" fmla="*/ 225741 w 413702"/>
                  <a:gd name="connsiteY6" fmla="*/ 501332 h 1090454"/>
                  <a:gd name="connsiteX7" fmla="*/ 344328 w 413702"/>
                  <a:gd name="connsiteY7" fmla="*/ 319881 h 1090454"/>
                  <a:gd name="connsiteX8" fmla="*/ 370999 w 413702"/>
                  <a:gd name="connsiteY8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01916 w 413702"/>
                  <a:gd name="connsiteY4" fmla="*/ 889476 h 1090454"/>
                  <a:gd name="connsiteX5" fmla="*/ 163828 w 413702"/>
                  <a:gd name="connsiteY5" fmla="*/ 560864 h 1090454"/>
                  <a:gd name="connsiteX6" fmla="*/ 225741 w 413702"/>
                  <a:gd name="connsiteY6" fmla="*/ 501332 h 1090454"/>
                  <a:gd name="connsiteX7" fmla="*/ 344328 w 413702"/>
                  <a:gd name="connsiteY7" fmla="*/ 319881 h 1090454"/>
                  <a:gd name="connsiteX8" fmla="*/ 370999 w 413702"/>
                  <a:gd name="connsiteY8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01916 w 413702"/>
                  <a:gd name="connsiteY4" fmla="*/ 889476 h 1090454"/>
                  <a:gd name="connsiteX5" fmla="*/ 163828 w 413702"/>
                  <a:gd name="connsiteY5" fmla="*/ 560864 h 1090454"/>
                  <a:gd name="connsiteX6" fmla="*/ 225741 w 413702"/>
                  <a:gd name="connsiteY6" fmla="*/ 515619 h 1090454"/>
                  <a:gd name="connsiteX7" fmla="*/ 344328 w 413702"/>
                  <a:gd name="connsiteY7" fmla="*/ 319881 h 1090454"/>
                  <a:gd name="connsiteX8" fmla="*/ 370999 w 413702"/>
                  <a:gd name="connsiteY8" fmla="*/ 32226 h 1090454"/>
                  <a:gd name="connsiteX0" fmla="*/ 370999 w 413702"/>
                  <a:gd name="connsiteY0" fmla="*/ 32226 h 1090454"/>
                  <a:gd name="connsiteX1" fmla="*/ 11906 w 413702"/>
                  <a:gd name="connsiteY1" fmla="*/ 513239 h 1090454"/>
                  <a:gd name="connsiteX2" fmla="*/ 88106 w 413702"/>
                  <a:gd name="connsiteY2" fmla="*/ 1090454 h 1090454"/>
                  <a:gd name="connsiteX3" fmla="*/ 169068 w 413702"/>
                  <a:gd name="connsiteY3" fmla="*/ 1059021 h 1090454"/>
                  <a:gd name="connsiteX4" fmla="*/ 101916 w 413702"/>
                  <a:gd name="connsiteY4" fmla="*/ 889476 h 1090454"/>
                  <a:gd name="connsiteX5" fmla="*/ 163828 w 413702"/>
                  <a:gd name="connsiteY5" fmla="*/ 560864 h 1090454"/>
                  <a:gd name="connsiteX6" fmla="*/ 225741 w 413702"/>
                  <a:gd name="connsiteY6" fmla="*/ 515619 h 1090454"/>
                  <a:gd name="connsiteX7" fmla="*/ 344328 w 413702"/>
                  <a:gd name="connsiteY7" fmla="*/ 319881 h 1090454"/>
                  <a:gd name="connsiteX8" fmla="*/ 370999 w 413702"/>
                  <a:gd name="connsiteY8" fmla="*/ 32226 h 1090454"/>
                  <a:gd name="connsiteX0" fmla="*/ 393226 w 435929"/>
                  <a:gd name="connsiteY0" fmla="*/ 32226 h 1090454"/>
                  <a:gd name="connsiteX1" fmla="*/ 59849 w 435929"/>
                  <a:gd name="connsiteY1" fmla="*/ 358457 h 1090454"/>
                  <a:gd name="connsiteX2" fmla="*/ 34133 w 435929"/>
                  <a:gd name="connsiteY2" fmla="*/ 513239 h 1090454"/>
                  <a:gd name="connsiteX3" fmla="*/ 110333 w 435929"/>
                  <a:gd name="connsiteY3" fmla="*/ 1090454 h 1090454"/>
                  <a:gd name="connsiteX4" fmla="*/ 191295 w 435929"/>
                  <a:gd name="connsiteY4" fmla="*/ 1059021 h 1090454"/>
                  <a:gd name="connsiteX5" fmla="*/ 124143 w 435929"/>
                  <a:gd name="connsiteY5" fmla="*/ 889476 h 1090454"/>
                  <a:gd name="connsiteX6" fmla="*/ 186055 w 435929"/>
                  <a:gd name="connsiteY6" fmla="*/ 560864 h 1090454"/>
                  <a:gd name="connsiteX7" fmla="*/ 247968 w 435929"/>
                  <a:gd name="connsiteY7" fmla="*/ 515619 h 1090454"/>
                  <a:gd name="connsiteX8" fmla="*/ 366555 w 435929"/>
                  <a:gd name="connsiteY8" fmla="*/ 319881 h 1090454"/>
                  <a:gd name="connsiteX9" fmla="*/ 393226 w 435929"/>
                  <a:gd name="connsiteY9" fmla="*/ 32226 h 1090454"/>
                  <a:gd name="connsiteX0" fmla="*/ 370999 w 413702"/>
                  <a:gd name="connsiteY0" fmla="*/ 32226 h 1090454"/>
                  <a:gd name="connsiteX1" fmla="*/ 37622 w 413702"/>
                  <a:gd name="connsiteY1" fmla="*/ 358457 h 1090454"/>
                  <a:gd name="connsiteX2" fmla="*/ 11906 w 413702"/>
                  <a:gd name="connsiteY2" fmla="*/ 513239 h 1090454"/>
                  <a:gd name="connsiteX3" fmla="*/ 88106 w 413702"/>
                  <a:gd name="connsiteY3" fmla="*/ 1090454 h 1090454"/>
                  <a:gd name="connsiteX4" fmla="*/ 169068 w 413702"/>
                  <a:gd name="connsiteY4" fmla="*/ 1059021 h 1090454"/>
                  <a:gd name="connsiteX5" fmla="*/ 101916 w 413702"/>
                  <a:gd name="connsiteY5" fmla="*/ 889476 h 1090454"/>
                  <a:gd name="connsiteX6" fmla="*/ 163828 w 413702"/>
                  <a:gd name="connsiteY6" fmla="*/ 560864 h 1090454"/>
                  <a:gd name="connsiteX7" fmla="*/ 225741 w 413702"/>
                  <a:gd name="connsiteY7" fmla="*/ 515619 h 1090454"/>
                  <a:gd name="connsiteX8" fmla="*/ 344328 w 413702"/>
                  <a:gd name="connsiteY8" fmla="*/ 319881 h 1090454"/>
                  <a:gd name="connsiteX9" fmla="*/ 370999 w 413702"/>
                  <a:gd name="connsiteY9" fmla="*/ 32226 h 1090454"/>
                  <a:gd name="connsiteX0" fmla="*/ 370999 w 413702"/>
                  <a:gd name="connsiteY0" fmla="*/ 32226 h 1090454"/>
                  <a:gd name="connsiteX1" fmla="*/ 37622 w 413702"/>
                  <a:gd name="connsiteY1" fmla="*/ 358457 h 1090454"/>
                  <a:gd name="connsiteX2" fmla="*/ 11906 w 413702"/>
                  <a:gd name="connsiteY2" fmla="*/ 513239 h 1090454"/>
                  <a:gd name="connsiteX3" fmla="*/ 88106 w 413702"/>
                  <a:gd name="connsiteY3" fmla="*/ 1090454 h 1090454"/>
                  <a:gd name="connsiteX4" fmla="*/ 169068 w 413702"/>
                  <a:gd name="connsiteY4" fmla="*/ 1059021 h 1090454"/>
                  <a:gd name="connsiteX5" fmla="*/ 101916 w 413702"/>
                  <a:gd name="connsiteY5" fmla="*/ 889476 h 1090454"/>
                  <a:gd name="connsiteX6" fmla="*/ 163828 w 413702"/>
                  <a:gd name="connsiteY6" fmla="*/ 560864 h 1090454"/>
                  <a:gd name="connsiteX7" fmla="*/ 225741 w 413702"/>
                  <a:gd name="connsiteY7" fmla="*/ 515619 h 1090454"/>
                  <a:gd name="connsiteX8" fmla="*/ 344328 w 413702"/>
                  <a:gd name="connsiteY8" fmla="*/ 319881 h 1090454"/>
                  <a:gd name="connsiteX9" fmla="*/ 370999 w 413702"/>
                  <a:gd name="connsiteY9" fmla="*/ 32226 h 109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3702" h="1090454">
                    <a:moveTo>
                      <a:pt x="370999" y="32226"/>
                    </a:moveTo>
                    <a:cubicBezTo>
                      <a:pt x="322660" y="41433"/>
                      <a:pt x="121283" y="278288"/>
                      <a:pt x="37622" y="358457"/>
                    </a:cubicBezTo>
                    <a:cubicBezTo>
                      <a:pt x="80167" y="421957"/>
                      <a:pt x="6270" y="394018"/>
                      <a:pt x="11906" y="513239"/>
                    </a:cubicBezTo>
                    <a:cubicBezTo>
                      <a:pt x="23756" y="675681"/>
                      <a:pt x="0" y="1067125"/>
                      <a:pt x="88106" y="1090454"/>
                    </a:cubicBezTo>
                    <a:lnTo>
                      <a:pt x="169068" y="1059021"/>
                    </a:lnTo>
                    <a:cubicBezTo>
                      <a:pt x="184070" y="1038225"/>
                      <a:pt x="102789" y="979646"/>
                      <a:pt x="101916" y="889476"/>
                    </a:cubicBezTo>
                    <a:cubicBezTo>
                      <a:pt x="101043" y="806450"/>
                      <a:pt x="136126" y="655796"/>
                      <a:pt x="163828" y="560864"/>
                    </a:cubicBezTo>
                    <a:cubicBezTo>
                      <a:pt x="180497" y="492205"/>
                      <a:pt x="186133" y="501014"/>
                      <a:pt x="225741" y="515619"/>
                    </a:cubicBezTo>
                    <a:cubicBezTo>
                      <a:pt x="255824" y="475455"/>
                      <a:pt x="316150" y="394097"/>
                      <a:pt x="344328" y="319881"/>
                    </a:cubicBezTo>
                    <a:cubicBezTo>
                      <a:pt x="377983" y="148749"/>
                      <a:pt x="413702" y="0"/>
                      <a:pt x="370999" y="32226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7" name="Freeform 216"/>
              <p:cNvSpPr/>
              <p:nvPr/>
            </p:nvSpPr>
            <p:spPr>
              <a:xfrm>
                <a:off x="-845343" y="2886870"/>
                <a:ext cx="411956" cy="465136"/>
              </a:xfrm>
              <a:custGeom>
                <a:avLst/>
                <a:gdLst>
                  <a:gd name="connsiteX0" fmla="*/ 88190 w 412040"/>
                  <a:gd name="connsiteY0" fmla="*/ 395287 h 419100"/>
                  <a:gd name="connsiteX1" fmla="*/ 64378 w 412040"/>
                  <a:gd name="connsiteY1" fmla="*/ 338137 h 419100"/>
                  <a:gd name="connsiteX2" fmla="*/ 31040 w 412040"/>
                  <a:gd name="connsiteY2" fmla="*/ 228600 h 419100"/>
                  <a:gd name="connsiteX3" fmla="*/ 54853 w 412040"/>
                  <a:gd name="connsiteY3" fmla="*/ 114300 h 419100"/>
                  <a:gd name="connsiteX4" fmla="*/ 126290 w 412040"/>
                  <a:gd name="connsiteY4" fmla="*/ 4762 h 419100"/>
                  <a:gd name="connsiteX5" fmla="*/ 264403 w 412040"/>
                  <a:gd name="connsiteY5" fmla="*/ 0 h 419100"/>
                  <a:gd name="connsiteX6" fmla="*/ 373940 w 412040"/>
                  <a:gd name="connsiteY6" fmla="*/ 38100 h 419100"/>
                  <a:gd name="connsiteX7" fmla="*/ 412040 w 412040"/>
                  <a:gd name="connsiteY7" fmla="*/ 133350 h 419100"/>
                  <a:gd name="connsiteX8" fmla="*/ 407278 w 412040"/>
                  <a:gd name="connsiteY8" fmla="*/ 204787 h 419100"/>
                  <a:gd name="connsiteX9" fmla="*/ 392990 w 412040"/>
                  <a:gd name="connsiteY9" fmla="*/ 223837 h 419100"/>
                  <a:gd name="connsiteX10" fmla="*/ 402515 w 412040"/>
                  <a:gd name="connsiteY10" fmla="*/ 290512 h 419100"/>
                  <a:gd name="connsiteX11" fmla="*/ 350128 w 412040"/>
                  <a:gd name="connsiteY11" fmla="*/ 400050 h 419100"/>
                  <a:gd name="connsiteX12" fmla="*/ 302503 w 412040"/>
                  <a:gd name="connsiteY12" fmla="*/ 419100 h 419100"/>
                  <a:gd name="connsiteX13" fmla="*/ 88190 w 412040"/>
                  <a:gd name="connsiteY13" fmla="*/ 395287 h 419100"/>
                  <a:gd name="connsiteX0" fmla="*/ 88190 w 412040"/>
                  <a:gd name="connsiteY0" fmla="*/ 395287 h 419100"/>
                  <a:gd name="connsiteX1" fmla="*/ 64378 w 412040"/>
                  <a:gd name="connsiteY1" fmla="*/ 338137 h 419100"/>
                  <a:gd name="connsiteX2" fmla="*/ 31040 w 412040"/>
                  <a:gd name="connsiteY2" fmla="*/ 228600 h 419100"/>
                  <a:gd name="connsiteX3" fmla="*/ 126290 w 412040"/>
                  <a:gd name="connsiteY3" fmla="*/ 4762 h 419100"/>
                  <a:gd name="connsiteX4" fmla="*/ 264403 w 412040"/>
                  <a:gd name="connsiteY4" fmla="*/ 0 h 419100"/>
                  <a:gd name="connsiteX5" fmla="*/ 373940 w 412040"/>
                  <a:gd name="connsiteY5" fmla="*/ 38100 h 419100"/>
                  <a:gd name="connsiteX6" fmla="*/ 412040 w 412040"/>
                  <a:gd name="connsiteY6" fmla="*/ 133350 h 419100"/>
                  <a:gd name="connsiteX7" fmla="*/ 407278 w 412040"/>
                  <a:gd name="connsiteY7" fmla="*/ 204787 h 419100"/>
                  <a:gd name="connsiteX8" fmla="*/ 392990 w 412040"/>
                  <a:gd name="connsiteY8" fmla="*/ 223837 h 419100"/>
                  <a:gd name="connsiteX9" fmla="*/ 402515 w 412040"/>
                  <a:gd name="connsiteY9" fmla="*/ 290512 h 419100"/>
                  <a:gd name="connsiteX10" fmla="*/ 350128 w 412040"/>
                  <a:gd name="connsiteY10" fmla="*/ 400050 h 419100"/>
                  <a:gd name="connsiteX11" fmla="*/ 302503 w 412040"/>
                  <a:gd name="connsiteY11" fmla="*/ 419100 h 419100"/>
                  <a:gd name="connsiteX12" fmla="*/ 88190 w 412040"/>
                  <a:gd name="connsiteY12" fmla="*/ 395287 h 419100"/>
                  <a:gd name="connsiteX0" fmla="*/ 88190 w 412040"/>
                  <a:gd name="connsiteY0" fmla="*/ 395287 h 419100"/>
                  <a:gd name="connsiteX1" fmla="*/ 64378 w 412040"/>
                  <a:gd name="connsiteY1" fmla="*/ 338137 h 419100"/>
                  <a:gd name="connsiteX2" fmla="*/ 31040 w 412040"/>
                  <a:gd name="connsiteY2" fmla="*/ 228600 h 419100"/>
                  <a:gd name="connsiteX3" fmla="*/ 126290 w 412040"/>
                  <a:gd name="connsiteY3" fmla="*/ 4762 h 419100"/>
                  <a:gd name="connsiteX4" fmla="*/ 264403 w 412040"/>
                  <a:gd name="connsiteY4" fmla="*/ 0 h 419100"/>
                  <a:gd name="connsiteX5" fmla="*/ 373940 w 412040"/>
                  <a:gd name="connsiteY5" fmla="*/ 38100 h 419100"/>
                  <a:gd name="connsiteX6" fmla="*/ 412040 w 412040"/>
                  <a:gd name="connsiteY6" fmla="*/ 133350 h 419100"/>
                  <a:gd name="connsiteX7" fmla="*/ 407278 w 412040"/>
                  <a:gd name="connsiteY7" fmla="*/ 204787 h 419100"/>
                  <a:gd name="connsiteX8" fmla="*/ 392990 w 412040"/>
                  <a:gd name="connsiteY8" fmla="*/ 223837 h 419100"/>
                  <a:gd name="connsiteX9" fmla="*/ 402515 w 412040"/>
                  <a:gd name="connsiteY9" fmla="*/ 290512 h 419100"/>
                  <a:gd name="connsiteX10" fmla="*/ 350128 w 412040"/>
                  <a:gd name="connsiteY10" fmla="*/ 400050 h 419100"/>
                  <a:gd name="connsiteX11" fmla="*/ 302503 w 412040"/>
                  <a:gd name="connsiteY11" fmla="*/ 419100 h 419100"/>
                  <a:gd name="connsiteX12" fmla="*/ 88190 w 412040"/>
                  <a:gd name="connsiteY12" fmla="*/ 395287 h 419100"/>
                  <a:gd name="connsiteX0" fmla="*/ 24469 w 348319"/>
                  <a:gd name="connsiteY0" fmla="*/ 395287 h 419100"/>
                  <a:gd name="connsiteX1" fmla="*/ 657 w 348319"/>
                  <a:gd name="connsiteY1" fmla="*/ 338137 h 419100"/>
                  <a:gd name="connsiteX2" fmla="*/ 62569 w 348319"/>
                  <a:gd name="connsiteY2" fmla="*/ 4762 h 419100"/>
                  <a:gd name="connsiteX3" fmla="*/ 200682 w 348319"/>
                  <a:gd name="connsiteY3" fmla="*/ 0 h 419100"/>
                  <a:gd name="connsiteX4" fmla="*/ 310219 w 348319"/>
                  <a:gd name="connsiteY4" fmla="*/ 38100 h 419100"/>
                  <a:gd name="connsiteX5" fmla="*/ 348319 w 348319"/>
                  <a:gd name="connsiteY5" fmla="*/ 133350 h 419100"/>
                  <a:gd name="connsiteX6" fmla="*/ 343557 w 348319"/>
                  <a:gd name="connsiteY6" fmla="*/ 204787 h 419100"/>
                  <a:gd name="connsiteX7" fmla="*/ 329269 w 348319"/>
                  <a:gd name="connsiteY7" fmla="*/ 223837 h 419100"/>
                  <a:gd name="connsiteX8" fmla="*/ 338794 w 348319"/>
                  <a:gd name="connsiteY8" fmla="*/ 290512 h 419100"/>
                  <a:gd name="connsiteX9" fmla="*/ 286407 w 348319"/>
                  <a:gd name="connsiteY9" fmla="*/ 400050 h 419100"/>
                  <a:gd name="connsiteX10" fmla="*/ 238782 w 348319"/>
                  <a:gd name="connsiteY10" fmla="*/ 419100 h 419100"/>
                  <a:gd name="connsiteX11" fmla="*/ 24469 w 348319"/>
                  <a:gd name="connsiteY11" fmla="*/ 395287 h 419100"/>
                  <a:gd name="connsiteX0" fmla="*/ 97631 w 421481"/>
                  <a:gd name="connsiteY0" fmla="*/ 395287 h 419100"/>
                  <a:gd name="connsiteX1" fmla="*/ 73819 w 421481"/>
                  <a:gd name="connsiteY1" fmla="*/ 338137 h 419100"/>
                  <a:gd name="connsiteX2" fmla="*/ 135731 w 421481"/>
                  <a:gd name="connsiteY2" fmla="*/ 4762 h 419100"/>
                  <a:gd name="connsiteX3" fmla="*/ 273844 w 421481"/>
                  <a:gd name="connsiteY3" fmla="*/ 0 h 419100"/>
                  <a:gd name="connsiteX4" fmla="*/ 383381 w 421481"/>
                  <a:gd name="connsiteY4" fmla="*/ 38100 h 419100"/>
                  <a:gd name="connsiteX5" fmla="*/ 421481 w 421481"/>
                  <a:gd name="connsiteY5" fmla="*/ 133350 h 419100"/>
                  <a:gd name="connsiteX6" fmla="*/ 416719 w 421481"/>
                  <a:gd name="connsiteY6" fmla="*/ 204787 h 419100"/>
                  <a:gd name="connsiteX7" fmla="*/ 402431 w 421481"/>
                  <a:gd name="connsiteY7" fmla="*/ 223837 h 419100"/>
                  <a:gd name="connsiteX8" fmla="*/ 411956 w 421481"/>
                  <a:gd name="connsiteY8" fmla="*/ 290512 h 419100"/>
                  <a:gd name="connsiteX9" fmla="*/ 359569 w 421481"/>
                  <a:gd name="connsiteY9" fmla="*/ 400050 h 419100"/>
                  <a:gd name="connsiteX10" fmla="*/ 311944 w 421481"/>
                  <a:gd name="connsiteY10" fmla="*/ 419100 h 419100"/>
                  <a:gd name="connsiteX11" fmla="*/ 97631 w 421481"/>
                  <a:gd name="connsiteY11" fmla="*/ 395287 h 419100"/>
                  <a:gd name="connsiteX0" fmla="*/ 97631 w 421481"/>
                  <a:gd name="connsiteY0" fmla="*/ 395287 h 419100"/>
                  <a:gd name="connsiteX1" fmla="*/ 73819 w 421481"/>
                  <a:gd name="connsiteY1" fmla="*/ 338137 h 419100"/>
                  <a:gd name="connsiteX2" fmla="*/ 135731 w 421481"/>
                  <a:gd name="connsiteY2" fmla="*/ 4762 h 419100"/>
                  <a:gd name="connsiteX3" fmla="*/ 273844 w 421481"/>
                  <a:gd name="connsiteY3" fmla="*/ 0 h 419100"/>
                  <a:gd name="connsiteX4" fmla="*/ 383381 w 421481"/>
                  <a:gd name="connsiteY4" fmla="*/ 38100 h 419100"/>
                  <a:gd name="connsiteX5" fmla="*/ 421481 w 421481"/>
                  <a:gd name="connsiteY5" fmla="*/ 133350 h 419100"/>
                  <a:gd name="connsiteX6" fmla="*/ 416719 w 421481"/>
                  <a:gd name="connsiteY6" fmla="*/ 204787 h 419100"/>
                  <a:gd name="connsiteX7" fmla="*/ 402431 w 421481"/>
                  <a:gd name="connsiteY7" fmla="*/ 223837 h 419100"/>
                  <a:gd name="connsiteX8" fmla="*/ 411956 w 421481"/>
                  <a:gd name="connsiteY8" fmla="*/ 290512 h 419100"/>
                  <a:gd name="connsiteX9" fmla="*/ 359569 w 421481"/>
                  <a:gd name="connsiteY9" fmla="*/ 400050 h 419100"/>
                  <a:gd name="connsiteX10" fmla="*/ 311944 w 421481"/>
                  <a:gd name="connsiteY10" fmla="*/ 419100 h 419100"/>
                  <a:gd name="connsiteX11" fmla="*/ 97631 w 421481"/>
                  <a:gd name="connsiteY11" fmla="*/ 395287 h 419100"/>
                  <a:gd name="connsiteX0" fmla="*/ 88106 w 411956"/>
                  <a:gd name="connsiteY0" fmla="*/ 395287 h 419100"/>
                  <a:gd name="connsiteX1" fmla="*/ 64294 w 411956"/>
                  <a:gd name="connsiteY1" fmla="*/ 338137 h 419100"/>
                  <a:gd name="connsiteX2" fmla="*/ 126206 w 411956"/>
                  <a:gd name="connsiteY2" fmla="*/ 4762 h 419100"/>
                  <a:gd name="connsiteX3" fmla="*/ 264319 w 411956"/>
                  <a:gd name="connsiteY3" fmla="*/ 0 h 419100"/>
                  <a:gd name="connsiteX4" fmla="*/ 373856 w 411956"/>
                  <a:gd name="connsiteY4" fmla="*/ 38100 h 419100"/>
                  <a:gd name="connsiteX5" fmla="*/ 411956 w 411956"/>
                  <a:gd name="connsiteY5" fmla="*/ 133350 h 419100"/>
                  <a:gd name="connsiteX6" fmla="*/ 407194 w 411956"/>
                  <a:gd name="connsiteY6" fmla="*/ 204787 h 419100"/>
                  <a:gd name="connsiteX7" fmla="*/ 392906 w 411956"/>
                  <a:gd name="connsiteY7" fmla="*/ 223837 h 419100"/>
                  <a:gd name="connsiteX8" fmla="*/ 402431 w 411956"/>
                  <a:gd name="connsiteY8" fmla="*/ 290512 h 419100"/>
                  <a:gd name="connsiteX9" fmla="*/ 350044 w 411956"/>
                  <a:gd name="connsiteY9" fmla="*/ 400050 h 419100"/>
                  <a:gd name="connsiteX10" fmla="*/ 302419 w 411956"/>
                  <a:gd name="connsiteY10" fmla="*/ 419100 h 419100"/>
                  <a:gd name="connsiteX11" fmla="*/ 88106 w 411956"/>
                  <a:gd name="connsiteY11" fmla="*/ 395287 h 419100"/>
                  <a:gd name="connsiteX0" fmla="*/ 88106 w 411956"/>
                  <a:gd name="connsiteY0" fmla="*/ 408781 h 432594"/>
                  <a:gd name="connsiteX1" fmla="*/ 64294 w 411956"/>
                  <a:gd name="connsiteY1" fmla="*/ 351631 h 432594"/>
                  <a:gd name="connsiteX2" fmla="*/ 126206 w 411956"/>
                  <a:gd name="connsiteY2" fmla="*/ 18256 h 432594"/>
                  <a:gd name="connsiteX3" fmla="*/ 264319 w 411956"/>
                  <a:gd name="connsiteY3" fmla="*/ 13494 h 432594"/>
                  <a:gd name="connsiteX4" fmla="*/ 373856 w 411956"/>
                  <a:gd name="connsiteY4" fmla="*/ 51594 h 432594"/>
                  <a:gd name="connsiteX5" fmla="*/ 411956 w 411956"/>
                  <a:gd name="connsiteY5" fmla="*/ 146844 h 432594"/>
                  <a:gd name="connsiteX6" fmla="*/ 407194 w 411956"/>
                  <a:gd name="connsiteY6" fmla="*/ 218281 h 432594"/>
                  <a:gd name="connsiteX7" fmla="*/ 392906 w 411956"/>
                  <a:gd name="connsiteY7" fmla="*/ 237331 h 432594"/>
                  <a:gd name="connsiteX8" fmla="*/ 402431 w 411956"/>
                  <a:gd name="connsiteY8" fmla="*/ 304006 h 432594"/>
                  <a:gd name="connsiteX9" fmla="*/ 350044 w 411956"/>
                  <a:gd name="connsiteY9" fmla="*/ 413544 h 432594"/>
                  <a:gd name="connsiteX10" fmla="*/ 302419 w 411956"/>
                  <a:gd name="connsiteY10" fmla="*/ 432594 h 432594"/>
                  <a:gd name="connsiteX11" fmla="*/ 88106 w 411956"/>
                  <a:gd name="connsiteY11" fmla="*/ 408781 h 432594"/>
                  <a:gd name="connsiteX0" fmla="*/ 88106 w 411956"/>
                  <a:gd name="connsiteY0" fmla="*/ 408781 h 432594"/>
                  <a:gd name="connsiteX1" fmla="*/ 64294 w 411956"/>
                  <a:gd name="connsiteY1" fmla="*/ 351631 h 432594"/>
                  <a:gd name="connsiteX2" fmla="*/ 126206 w 411956"/>
                  <a:gd name="connsiteY2" fmla="*/ 18256 h 432594"/>
                  <a:gd name="connsiteX3" fmla="*/ 264319 w 411956"/>
                  <a:gd name="connsiteY3" fmla="*/ 13494 h 432594"/>
                  <a:gd name="connsiteX4" fmla="*/ 373856 w 411956"/>
                  <a:gd name="connsiteY4" fmla="*/ 51594 h 432594"/>
                  <a:gd name="connsiteX5" fmla="*/ 411956 w 411956"/>
                  <a:gd name="connsiteY5" fmla="*/ 146844 h 432594"/>
                  <a:gd name="connsiteX6" fmla="*/ 407194 w 411956"/>
                  <a:gd name="connsiteY6" fmla="*/ 218281 h 432594"/>
                  <a:gd name="connsiteX7" fmla="*/ 392906 w 411956"/>
                  <a:gd name="connsiteY7" fmla="*/ 237331 h 432594"/>
                  <a:gd name="connsiteX8" fmla="*/ 402431 w 411956"/>
                  <a:gd name="connsiteY8" fmla="*/ 304006 h 432594"/>
                  <a:gd name="connsiteX9" fmla="*/ 350044 w 411956"/>
                  <a:gd name="connsiteY9" fmla="*/ 413544 h 432594"/>
                  <a:gd name="connsiteX10" fmla="*/ 302419 w 411956"/>
                  <a:gd name="connsiteY10" fmla="*/ 432594 h 432594"/>
                  <a:gd name="connsiteX11" fmla="*/ 88106 w 411956"/>
                  <a:gd name="connsiteY11" fmla="*/ 408781 h 432594"/>
                  <a:gd name="connsiteX0" fmla="*/ 88106 w 411956"/>
                  <a:gd name="connsiteY0" fmla="*/ 408781 h 439737"/>
                  <a:gd name="connsiteX1" fmla="*/ 64294 w 411956"/>
                  <a:gd name="connsiteY1" fmla="*/ 351631 h 439737"/>
                  <a:gd name="connsiteX2" fmla="*/ 126206 w 411956"/>
                  <a:gd name="connsiteY2" fmla="*/ 18256 h 439737"/>
                  <a:gd name="connsiteX3" fmla="*/ 264319 w 411956"/>
                  <a:gd name="connsiteY3" fmla="*/ 13494 h 439737"/>
                  <a:gd name="connsiteX4" fmla="*/ 373856 w 411956"/>
                  <a:gd name="connsiteY4" fmla="*/ 51594 h 439737"/>
                  <a:gd name="connsiteX5" fmla="*/ 411956 w 411956"/>
                  <a:gd name="connsiteY5" fmla="*/ 146844 h 439737"/>
                  <a:gd name="connsiteX6" fmla="*/ 407194 w 411956"/>
                  <a:gd name="connsiteY6" fmla="*/ 218281 h 439737"/>
                  <a:gd name="connsiteX7" fmla="*/ 392906 w 411956"/>
                  <a:gd name="connsiteY7" fmla="*/ 237331 h 439737"/>
                  <a:gd name="connsiteX8" fmla="*/ 402431 w 411956"/>
                  <a:gd name="connsiteY8" fmla="*/ 304006 h 439737"/>
                  <a:gd name="connsiteX9" fmla="*/ 350044 w 411956"/>
                  <a:gd name="connsiteY9" fmla="*/ 413544 h 439737"/>
                  <a:gd name="connsiteX10" fmla="*/ 269082 w 411956"/>
                  <a:gd name="connsiteY10" fmla="*/ 439737 h 439737"/>
                  <a:gd name="connsiteX11" fmla="*/ 88106 w 411956"/>
                  <a:gd name="connsiteY11" fmla="*/ 408781 h 439737"/>
                  <a:gd name="connsiteX0" fmla="*/ 88106 w 411956"/>
                  <a:gd name="connsiteY0" fmla="*/ 408781 h 465136"/>
                  <a:gd name="connsiteX1" fmla="*/ 64294 w 411956"/>
                  <a:gd name="connsiteY1" fmla="*/ 351631 h 465136"/>
                  <a:gd name="connsiteX2" fmla="*/ 126206 w 411956"/>
                  <a:gd name="connsiteY2" fmla="*/ 18256 h 465136"/>
                  <a:gd name="connsiteX3" fmla="*/ 264319 w 411956"/>
                  <a:gd name="connsiteY3" fmla="*/ 13494 h 465136"/>
                  <a:gd name="connsiteX4" fmla="*/ 373856 w 411956"/>
                  <a:gd name="connsiteY4" fmla="*/ 51594 h 465136"/>
                  <a:gd name="connsiteX5" fmla="*/ 411956 w 411956"/>
                  <a:gd name="connsiteY5" fmla="*/ 146844 h 465136"/>
                  <a:gd name="connsiteX6" fmla="*/ 407194 w 411956"/>
                  <a:gd name="connsiteY6" fmla="*/ 218281 h 465136"/>
                  <a:gd name="connsiteX7" fmla="*/ 392906 w 411956"/>
                  <a:gd name="connsiteY7" fmla="*/ 237331 h 465136"/>
                  <a:gd name="connsiteX8" fmla="*/ 402431 w 411956"/>
                  <a:gd name="connsiteY8" fmla="*/ 304006 h 465136"/>
                  <a:gd name="connsiteX9" fmla="*/ 350044 w 411956"/>
                  <a:gd name="connsiteY9" fmla="*/ 413544 h 465136"/>
                  <a:gd name="connsiteX10" fmla="*/ 269082 w 411956"/>
                  <a:gd name="connsiteY10" fmla="*/ 439737 h 465136"/>
                  <a:gd name="connsiteX11" fmla="*/ 88106 w 411956"/>
                  <a:gd name="connsiteY11" fmla="*/ 408781 h 4651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1956" h="465136">
                    <a:moveTo>
                      <a:pt x="88106" y="408781"/>
                    </a:moveTo>
                    <a:cubicBezTo>
                      <a:pt x="63637" y="354949"/>
                      <a:pt x="64294" y="375576"/>
                      <a:pt x="64294" y="351631"/>
                    </a:cubicBezTo>
                    <a:cubicBezTo>
                      <a:pt x="13494" y="265113"/>
                      <a:pt x="0" y="60324"/>
                      <a:pt x="126206" y="18256"/>
                    </a:cubicBezTo>
                    <a:cubicBezTo>
                      <a:pt x="179387" y="0"/>
                      <a:pt x="218281" y="15081"/>
                      <a:pt x="264319" y="13494"/>
                    </a:cubicBezTo>
                    <a:lnTo>
                      <a:pt x="373856" y="51594"/>
                    </a:lnTo>
                    <a:cubicBezTo>
                      <a:pt x="407718" y="148342"/>
                      <a:pt x="402130" y="113506"/>
                      <a:pt x="411956" y="146844"/>
                    </a:cubicBezTo>
                    <a:lnTo>
                      <a:pt x="407194" y="218281"/>
                    </a:lnTo>
                    <a:lnTo>
                      <a:pt x="392906" y="237331"/>
                    </a:lnTo>
                    <a:lnTo>
                      <a:pt x="402431" y="304006"/>
                    </a:lnTo>
                    <a:lnTo>
                      <a:pt x="350044" y="413544"/>
                    </a:lnTo>
                    <a:lnTo>
                      <a:pt x="269082" y="439737"/>
                    </a:lnTo>
                    <a:cubicBezTo>
                      <a:pt x="189707" y="465136"/>
                      <a:pt x="148431" y="419100"/>
                      <a:pt x="88106" y="40878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</p:grpSp>
      <p:sp>
        <p:nvSpPr>
          <p:cNvPr id="41987" name="矩形 7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09" name="Group 5"/>
          <p:cNvGrpSpPr>
            <a:grpSpLocks noChangeAspect="1"/>
          </p:cNvGrpSpPr>
          <p:nvPr/>
        </p:nvGrpSpPr>
        <p:grpSpPr bwMode="auto">
          <a:xfrm>
            <a:off x="220663" y="1628775"/>
            <a:ext cx="8923337" cy="3922713"/>
            <a:chOff x="139" y="1026"/>
            <a:chExt cx="5621" cy="2471"/>
          </a:xfrm>
        </p:grpSpPr>
        <p:sp>
          <p:nvSpPr>
            <p:cNvPr id="43011" name="AutoShape 4"/>
            <p:cNvSpPr>
              <a:spLocks noChangeAspect="1" noChangeArrowheads="1" noTextEdit="1"/>
            </p:cNvSpPr>
            <p:nvPr/>
          </p:nvSpPr>
          <p:spPr bwMode="auto">
            <a:xfrm>
              <a:off x="139" y="1026"/>
              <a:ext cx="5621" cy="247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2" name="Freeform 6"/>
            <p:cNvSpPr>
              <a:spLocks/>
            </p:cNvSpPr>
            <p:nvPr/>
          </p:nvSpPr>
          <p:spPr bwMode="auto">
            <a:xfrm>
              <a:off x="4466" y="1795"/>
              <a:ext cx="1055" cy="1598"/>
            </a:xfrm>
            <a:custGeom>
              <a:avLst/>
              <a:gdLst>
                <a:gd name="T0" fmla="*/ 807 w 1055"/>
                <a:gd name="T1" fmla="*/ 0 h 1598"/>
                <a:gd name="T2" fmla="*/ 846 w 1055"/>
                <a:gd name="T3" fmla="*/ 31 h 1598"/>
                <a:gd name="T4" fmla="*/ 944 w 1055"/>
                <a:gd name="T5" fmla="*/ 98 h 1598"/>
                <a:gd name="T6" fmla="*/ 1055 w 1055"/>
                <a:gd name="T7" fmla="*/ 237 h 1598"/>
                <a:gd name="T8" fmla="*/ 937 w 1055"/>
                <a:gd name="T9" fmla="*/ 1587 h 1598"/>
                <a:gd name="T10" fmla="*/ 0 w 1055"/>
                <a:gd name="T11" fmla="*/ 1598 h 1598"/>
                <a:gd name="T12" fmla="*/ 221 w 1055"/>
                <a:gd name="T13" fmla="*/ 642 h 1598"/>
                <a:gd name="T14" fmla="*/ 483 w 1055"/>
                <a:gd name="T15" fmla="*/ 224 h 1598"/>
                <a:gd name="T16" fmla="*/ 807 w 1055"/>
                <a:gd name="T17" fmla="*/ 0 h 1598"/>
                <a:gd name="T18" fmla="*/ 807 w 1055"/>
                <a:gd name="T19" fmla="*/ 0 h 15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55"/>
                <a:gd name="T31" fmla="*/ 0 h 1598"/>
                <a:gd name="T32" fmla="*/ 1055 w 1055"/>
                <a:gd name="T33" fmla="*/ 1598 h 15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55" h="1598">
                  <a:moveTo>
                    <a:pt x="807" y="0"/>
                  </a:moveTo>
                  <a:lnTo>
                    <a:pt x="846" y="31"/>
                  </a:lnTo>
                  <a:lnTo>
                    <a:pt x="944" y="98"/>
                  </a:lnTo>
                  <a:lnTo>
                    <a:pt x="1055" y="237"/>
                  </a:lnTo>
                  <a:lnTo>
                    <a:pt x="937" y="1587"/>
                  </a:lnTo>
                  <a:lnTo>
                    <a:pt x="0" y="1598"/>
                  </a:lnTo>
                  <a:lnTo>
                    <a:pt x="221" y="642"/>
                  </a:lnTo>
                  <a:lnTo>
                    <a:pt x="483" y="224"/>
                  </a:lnTo>
                  <a:lnTo>
                    <a:pt x="807" y="0"/>
                  </a:lnTo>
                  <a:close/>
                </a:path>
              </a:pathLst>
            </a:custGeom>
            <a:solidFill>
              <a:srgbClr val="7F7F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3" name="Freeform 7"/>
            <p:cNvSpPr>
              <a:spLocks/>
            </p:cNvSpPr>
            <p:nvPr/>
          </p:nvSpPr>
          <p:spPr bwMode="auto">
            <a:xfrm>
              <a:off x="4588" y="1739"/>
              <a:ext cx="711" cy="1156"/>
            </a:xfrm>
            <a:custGeom>
              <a:avLst/>
              <a:gdLst>
                <a:gd name="T0" fmla="*/ 659 w 711"/>
                <a:gd name="T1" fmla="*/ 0 h 1156"/>
                <a:gd name="T2" fmla="*/ 604 w 711"/>
                <a:gd name="T3" fmla="*/ 0 h 1156"/>
                <a:gd name="T4" fmla="*/ 509 w 711"/>
                <a:gd name="T5" fmla="*/ 71 h 1156"/>
                <a:gd name="T6" fmla="*/ 258 w 711"/>
                <a:gd name="T7" fmla="*/ 343 h 1156"/>
                <a:gd name="T8" fmla="*/ 176 w 711"/>
                <a:gd name="T9" fmla="*/ 528 h 1156"/>
                <a:gd name="T10" fmla="*/ 0 w 711"/>
                <a:gd name="T11" fmla="*/ 1156 h 1156"/>
                <a:gd name="T12" fmla="*/ 156 w 711"/>
                <a:gd name="T13" fmla="*/ 808 h 1156"/>
                <a:gd name="T14" fmla="*/ 284 w 711"/>
                <a:gd name="T15" fmla="*/ 513 h 1156"/>
                <a:gd name="T16" fmla="*/ 434 w 711"/>
                <a:gd name="T17" fmla="*/ 267 h 1156"/>
                <a:gd name="T18" fmla="*/ 711 w 711"/>
                <a:gd name="T19" fmla="*/ 78 h 1156"/>
                <a:gd name="T20" fmla="*/ 659 w 711"/>
                <a:gd name="T21" fmla="*/ 0 h 1156"/>
                <a:gd name="T22" fmla="*/ 659 w 711"/>
                <a:gd name="T23" fmla="*/ 0 h 115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11"/>
                <a:gd name="T37" fmla="*/ 0 h 1156"/>
                <a:gd name="T38" fmla="*/ 711 w 711"/>
                <a:gd name="T39" fmla="*/ 1156 h 115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11" h="1156">
                  <a:moveTo>
                    <a:pt x="659" y="0"/>
                  </a:moveTo>
                  <a:lnTo>
                    <a:pt x="604" y="0"/>
                  </a:lnTo>
                  <a:lnTo>
                    <a:pt x="509" y="71"/>
                  </a:lnTo>
                  <a:lnTo>
                    <a:pt x="258" y="343"/>
                  </a:lnTo>
                  <a:lnTo>
                    <a:pt x="176" y="528"/>
                  </a:lnTo>
                  <a:lnTo>
                    <a:pt x="0" y="1156"/>
                  </a:lnTo>
                  <a:lnTo>
                    <a:pt x="156" y="808"/>
                  </a:lnTo>
                  <a:lnTo>
                    <a:pt x="284" y="513"/>
                  </a:lnTo>
                  <a:lnTo>
                    <a:pt x="434" y="267"/>
                  </a:lnTo>
                  <a:lnTo>
                    <a:pt x="711" y="78"/>
                  </a:lnTo>
                  <a:lnTo>
                    <a:pt x="65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4" name="Freeform 8"/>
            <p:cNvSpPr>
              <a:spLocks/>
            </p:cNvSpPr>
            <p:nvPr/>
          </p:nvSpPr>
          <p:spPr bwMode="auto">
            <a:xfrm>
              <a:off x="4555" y="2226"/>
              <a:ext cx="268" cy="806"/>
            </a:xfrm>
            <a:custGeom>
              <a:avLst/>
              <a:gdLst>
                <a:gd name="T0" fmla="*/ 241 w 268"/>
                <a:gd name="T1" fmla="*/ 0 h 806"/>
                <a:gd name="T2" fmla="*/ 268 w 268"/>
                <a:gd name="T3" fmla="*/ 91 h 806"/>
                <a:gd name="T4" fmla="*/ 159 w 268"/>
                <a:gd name="T5" fmla="*/ 369 h 806"/>
                <a:gd name="T6" fmla="*/ 0 w 268"/>
                <a:gd name="T7" fmla="*/ 806 h 806"/>
                <a:gd name="T8" fmla="*/ 141 w 268"/>
                <a:gd name="T9" fmla="*/ 87 h 806"/>
                <a:gd name="T10" fmla="*/ 241 w 268"/>
                <a:gd name="T11" fmla="*/ 0 h 806"/>
                <a:gd name="T12" fmla="*/ 241 w 268"/>
                <a:gd name="T13" fmla="*/ 0 h 80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68"/>
                <a:gd name="T22" fmla="*/ 0 h 806"/>
                <a:gd name="T23" fmla="*/ 268 w 268"/>
                <a:gd name="T24" fmla="*/ 806 h 80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68" h="806">
                  <a:moveTo>
                    <a:pt x="241" y="0"/>
                  </a:moveTo>
                  <a:lnTo>
                    <a:pt x="268" y="91"/>
                  </a:lnTo>
                  <a:lnTo>
                    <a:pt x="159" y="369"/>
                  </a:lnTo>
                  <a:lnTo>
                    <a:pt x="0" y="806"/>
                  </a:lnTo>
                  <a:lnTo>
                    <a:pt x="141" y="87"/>
                  </a:lnTo>
                  <a:lnTo>
                    <a:pt x="241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5" name="Freeform 9"/>
            <p:cNvSpPr>
              <a:spLocks/>
            </p:cNvSpPr>
            <p:nvPr/>
          </p:nvSpPr>
          <p:spPr bwMode="auto">
            <a:xfrm>
              <a:off x="3567" y="2084"/>
              <a:ext cx="1182" cy="1372"/>
            </a:xfrm>
            <a:custGeom>
              <a:avLst/>
              <a:gdLst>
                <a:gd name="T0" fmla="*/ 0 w 1182"/>
                <a:gd name="T1" fmla="*/ 378 h 1372"/>
                <a:gd name="T2" fmla="*/ 92 w 1182"/>
                <a:gd name="T3" fmla="*/ 318 h 1372"/>
                <a:gd name="T4" fmla="*/ 290 w 1182"/>
                <a:gd name="T5" fmla="*/ 213 h 1372"/>
                <a:gd name="T6" fmla="*/ 692 w 1182"/>
                <a:gd name="T7" fmla="*/ 0 h 1372"/>
                <a:gd name="T8" fmla="*/ 744 w 1182"/>
                <a:gd name="T9" fmla="*/ 27 h 1372"/>
                <a:gd name="T10" fmla="*/ 809 w 1182"/>
                <a:gd name="T11" fmla="*/ 105 h 1372"/>
                <a:gd name="T12" fmla="*/ 1182 w 1182"/>
                <a:gd name="T13" fmla="*/ 179 h 1372"/>
                <a:gd name="T14" fmla="*/ 1140 w 1182"/>
                <a:gd name="T15" fmla="*/ 246 h 1372"/>
                <a:gd name="T16" fmla="*/ 1051 w 1182"/>
                <a:gd name="T17" fmla="*/ 626 h 1372"/>
                <a:gd name="T18" fmla="*/ 942 w 1182"/>
                <a:gd name="T19" fmla="*/ 1372 h 1372"/>
                <a:gd name="T20" fmla="*/ 568 w 1182"/>
                <a:gd name="T21" fmla="*/ 1372 h 1372"/>
                <a:gd name="T22" fmla="*/ 59 w 1182"/>
                <a:gd name="T23" fmla="*/ 561 h 1372"/>
                <a:gd name="T24" fmla="*/ 0 w 1182"/>
                <a:gd name="T25" fmla="*/ 378 h 1372"/>
                <a:gd name="T26" fmla="*/ 0 w 1182"/>
                <a:gd name="T27" fmla="*/ 378 h 137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182"/>
                <a:gd name="T43" fmla="*/ 0 h 1372"/>
                <a:gd name="T44" fmla="*/ 1182 w 1182"/>
                <a:gd name="T45" fmla="*/ 1372 h 137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182" h="1372">
                  <a:moveTo>
                    <a:pt x="0" y="378"/>
                  </a:moveTo>
                  <a:lnTo>
                    <a:pt x="92" y="318"/>
                  </a:lnTo>
                  <a:lnTo>
                    <a:pt x="290" y="213"/>
                  </a:lnTo>
                  <a:lnTo>
                    <a:pt x="692" y="0"/>
                  </a:lnTo>
                  <a:lnTo>
                    <a:pt x="744" y="27"/>
                  </a:lnTo>
                  <a:lnTo>
                    <a:pt x="809" y="105"/>
                  </a:lnTo>
                  <a:lnTo>
                    <a:pt x="1182" y="179"/>
                  </a:lnTo>
                  <a:lnTo>
                    <a:pt x="1140" y="246"/>
                  </a:lnTo>
                  <a:lnTo>
                    <a:pt x="1051" y="626"/>
                  </a:lnTo>
                  <a:lnTo>
                    <a:pt x="942" y="1372"/>
                  </a:lnTo>
                  <a:lnTo>
                    <a:pt x="568" y="1372"/>
                  </a:lnTo>
                  <a:lnTo>
                    <a:pt x="59" y="561"/>
                  </a:lnTo>
                  <a:lnTo>
                    <a:pt x="0" y="378"/>
                  </a:lnTo>
                  <a:close/>
                </a:path>
              </a:pathLst>
            </a:custGeom>
            <a:solidFill>
              <a:srgbClr val="7272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6" name="Freeform 10"/>
            <p:cNvSpPr>
              <a:spLocks/>
            </p:cNvSpPr>
            <p:nvPr/>
          </p:nvSpPr>
          <p:spPr bwMode="auto">
            <a:xfrm>
              <a:off x="3800" y="2250"/>
              <a:ext cx="352" cy="651"/>
            </a:xfrm>
            <a:custGeom>
              <a:avLst/>
              <a:gdLst>
                <a:gd name="T0" fmla="*/ 168 w 352"/>
                <a:gd name="T1" fmla="*/ 41 h 651"/>
                <a:gd name="T2" fmla="*/ 118 w 352"/>
                <a:gd name="T3" fmla="*/ 86 h 651"/>
                <a:gd name="T4" fmla="*/ 41 w 352"/>
                <a:gd name="T5" fmla="*/ 200 h 651"/>
                <a:gd name="T6" fmla="*/ 0 w 352"/>
                <a:gd name="T7" fmla="*/ 363 h 651"/>
                <a:gd name="T8" fmla="*/ 94 w 352"/>
                <a:gd name="T9" fmla="*/ 651 h 651"/>
                <a:gd name="T10" fmla="*/ 352 w 352"/>
                <a:gd name="T11" fmla="*/ 86 h 651"/>
                <a:gd name="T12" fmla="*/ 248 w 352"/>
                <a:gd name="T13" fmla="*/ 0 h 651"/>
                <a:gd name="T14" fmla="*/ 168 w 352"/>
                <a:gd name="T15" fmla="*/ 41 h 651"/>
                <a:gd name="T16" fmla="*/ 168 w 352"/>
                <a:gd name="T17" fmla="*/ 41 h 6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52"/>
                <a:gd name="T28" fmla="*/ 0 h 651"/>
                <a:gd name="T29" fmla="*/ 352 w 352"/>
                <a:gd name="T30" fmla="*/ 651 h 6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52" h="651">
                  <a:moveTo>
                    <a:pt x="168" y="41"/>
                  </a:moveTo>
                  <a:lnTo>
                    <a:pt x="118" y="86"/>
                  </a:lnTo>
                  <a:lnTo>
                    <a:pt x="41" y="200"/>
                  </a:lnTo>
                  <a:lnTo>
                    <a:pt x="0" y="363"/>
                  </a:lnTo>
                  <a:lnTo>
                    <a:pt x="94" y="651"/>
                  </a:lnTo>
                  <a:lnTo>
                    <a:pt x="352" y="86"/>
                  </a:lnTo>
                  <a:lnTo>
                    <a:pt x="248" y="0"/>
                  </a:lnTo>
                  <a:lnTo>
                    <a:pt x="168" y="41"/>
                  </a:lnTo>
                  <a:close/>
                </a:path>
              </a:pathLst>
            </a:custGeom>
            <a:solidFill>
              <a:srgbClr val="CCF5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7" name="Freeform 11"/>
            <p:cNvSpPr>
              <a:spLocks/>
            </p:cNvSpPr>
            <p:nvPr/>
          </p:nvSpPr>
          <p:spPr bwMode="auto">
            <a:xfrm>
              <a:off x="3848" y="2102"/>
              <a:ext cx="413" cy="402"/>
            </a:xfrm>
            <a:custGeom>
              <a:avLst/>
              <a:gdLst>
                <a:gd name="T0" fmla="*/ 30 w 413"/>
                <a:gd name="T1" fmla="*/ 72 h 402"/>
                <a:gd name="T2" fmla="*/ 11 w 413"/>
                <a:gd name="T3" fmla="*/ 141 h 402"/>
                <a:gd name="T4" fmla="*/ 0 w 413"/>
                <a:gd name="T5" fmla="*/ 245 h 402"/>
                <a:gd name="T6" fmla="*/ 0 w 413"/>
                <a:gd name="T7" fmla="*/ 402 h 402"/>
                <a:gd name="T8" fmla="*/ 41 w 413"/>
                <a:gd name="T9" fmla="*/ 323 h 402"/>
                <a:gd name="T10" fmla="*/ 80 w 413"/>
                <a:gd name="T11" fmla="*/ 226 h 402"/>
                <a:gd name="T12" fmla="*/ 189 w 413"/>
                <a:gd name="T13" fmla="*/ 226 h 402"/>
                <a:gd name="T14" fmla="*/ 278 w 413"/>
                <a:gd name="T15" fmla="*/ 293 h 402"/>
                <a:gd name="T16" fmla="*/ 400 w 413"/>
                <a:gd name="T17" fmla="*/ 67 h 402"/>
                <a:gd name="T18" fmla="*/ 413 w 413"/>
                <a:gd name="T19" fmla="*/ 0 h 402"/>
                <a:gd name="T20" fmla="*/ 261 w 413"/>
                <a:gd name="T21" fmla="*/ 22 h 402"/>
                <a:gd name="T22" fmla="*/ 30 w 413"/>
                <a:gd name="T23" fmla="*/ 72 h 402"/>
                <a:gd name="T24" fmla="*/ 30 w 413"/>
                <a:gd name="T25" fmla="*/ 72 h 40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13"/>
                <a:gd name="T40" fmla="*/ 0 h 402"/>
                <a:gd name="T41" fmla="*/ 413 w 413"/>
                <a:gd name="T42" fmla="*/ 402 h 40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13" h="402">
                  <a:moveTo>
                    <a:pt x="30" y="72"/>
                  </a:moveTo>
                  <a:lnTo>
                    <a:pt x="11" y="141"/>
                  </a:lnTo>
                  <a:lnTo>
                    <a:pt x="0" y="245"/>
                  </a:lnTo>
                  <a:lnTo>
                    <a:pt x="0" y="402"/>
                  </a:lnTo>
                  <a:lnTo>
                    <a:pt x="41" y="323"/>
                  </a:lnTo>
                  <a:lnTo>
                    <a:pt x="80" y="226"/>
                  </a:lnTo>
                  <a:lnTo>
                    <a:pt x="189" y="226"/>
                  </a:lnTo>
                  <a:lnTo>
                    <a:pt x="278" y="293"/>
                  </a:lnTo>
                  <a:lnTo>
                    <a:pt x="400" y="67"/>
                  </a:lnTo>
                  <a:lnTo>
                    <a:pt x="413" y="0"/>
                  </a:lnTo>
                  <a:lnTo>
                    <a:pt x="261" y="22"/>
                  </a:lnTo>
                  <a:lnTo>
                    <a:pt x="30" y="7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8" name="Freeform 12"/>
            <p:cNvSpPr>
              <a:spLocks/>
            </p:cNvSpPr>
            <p:nvPr/>
          </p:nvSpPr>
          <p:spPr bwMode="auto">
            <a:xfrm>
              <a:off x="3881" y="2274"/>
              <a:ext cx="154" cy="593"/>
            </a:xfrm>
            <a:custGeom>
              <a:avLst/>
              <a:gdLst>
                <a:gd name="T0" fmla="*/ 76 w 154"/>
                <a:gd name="T1" fmla="*/ 10 h 593"/>
                <a:gd name="T2" fmla="*/ 50 w 154"/>
                <a:gd name="T3" fmla="*/ 47 h 593"/>
                <a:gd name="T4" fmla="*/ 71 w 154"/>
                <a:gd name="T5" fmla="*/ 126 h 593"/>
                <a:gd name="T6" fmla="*/ 56 w 154"/>
                <a:gd name="T7" fmla="*/ 278 h 593"/>
                <a:gd name="T8" fmla="*/ 0 w 154"/>
                <a:gd name="T9" fmla="*/ 438 h 593"/>
                <a:gd name="T10" fmla="*/ 19 w 154"/>
                <a:gd name="T11" fmla="*/ 593 h 593"/>
                <a:gd name="T12" fmla="*/ 148 w 154"/>
                <a:gd name="T13" fmla="*/ 304 h 593"/>
                <a:gd name="T14" fmla="*/ 87 w 154"/>
                <a:gd name="T15" fmla="*/ 147 h 593"/>
                <a:gd name="T16" fmla="*/ 98 w 154"/>
                <a:gd name="T17" fmla="*/ 91 h 593"/>
                <a:gd name="T18" fmla="*/ 154 w 154"/>
                <a:gd name="T19" fmla="*/ 36 h 593"/>
                <a:gd name="T20" fmla="*/ 130 w 154"/>
                <a:gd name="T21" fmla="*/ 0 h 593"/>
                <a:gd name="T22" fmla="*/ 76 w 154"/>
                <a:gd name="T23" fmla="*/ 10 h 593"/>
                <a:gd name="T24" fmla="*/ 76 w 154"/>
                <a:gd name="T25" fmla="*/ 10 h 59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4"/>
                <a:gd name="T40" fmla="*/ 0 h 593"/>
                <a:gd name="T41" fmla="*/ 154 w 154"/>
                <a:gd name="T42" fmla="*/ 593 h 59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4" h="593">
                  <a:moveTo>
                    <a:pt x="76" y="10"/>
                  </a:moveTo>
                  <a:lnTo>
                    <a:pt x="50" y="47"/>
                  </a:lnTo>
                  <a:lnTo>
                    <a:pt x="71" y="126"/>
                  </a:lnTo>
                  <a:lnTo>
                    <a:pt x="56" y="278"/>
                  </a:lnTo>
                  <a:lnTo>
                    <a:pt x="0" y="438"/>
                  </a:lnTo>
                  <a:lnTo>
                    <a:pt x="19" y="593"/>
                  </a:lnTo>
                  <a:lnTo>
                    <a:pt x="148" y="304"/>
                  </a:lnTo>
                  <a:lnTo>
                    <a:pt x="87" y="147"/>
                  </a:lnTo>
                  <a:lnTo>
                    <a:pt x="98" y="91"/>
                  </a:lnTo>
                  <a:lnTo>
                    <a:pt x="154" y="36"/>
                  </a:lnTo>
                  <a:lnTo>
                    <a:pt x="130" y="0"/>
                  </a:lnTo>
                  <a:lnTo>
                    <a:pt x="76" y="10"/>
                  </a:lnTo>
                  <a:close/>
                </a:path>
              </a:pathLst>
            </a:custGeom>
            <a:solidFill>
              <a:srgbClr val="FFFF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19" name="Freeform 13"/>
            <p:cNvSpPr>
              <a:spLocks/>
            </p:cNvSpPr>
            <p:nvPr/>
          </p:nvSpPr>
          <p:spPr bwMode="auto">
            <a:xfrm>
              <a:off x="2132" y="2362"/>
              <a:ext cx="1912" cy="1098"/>
            </a:xfrm>
            <a:custGeom>
              <a:avLst/>
              <a:gdLst>
                <a:gd name="T0" fmla="*/ 665 w 1912"/>
                <a:gd name="T1" fmla="*/ 48 h 1098"/>
                <a:gd name="T2" fmla="*/ 430 w 1912"/>
                <a:gd name="T3" fmla="*/ 127 h 1098"/>
                <a:gd name="T4" fmla="*/ 148 w 1912"/>
                <a:gd name="T5" fmla="*/ 251 h 1098"/>
                <a:gd name="T6" fmla="*/ 67 w 1912"/>
                <a:gd name="T7" fmla="*/ 568 h 1098"/>
                <a:gd name="T8" fmla="*/ 0 w 1912"/>
                <a:gd name="T9" fmla="*/ 1098 h 1098"/>
                <a:gd name="T10" fmla="*/ 1859 w 1912"/>
                <a:gd name="T11" fmla="*/ 1098 h 1098"/>
                <a:gd name="T12" fmla="*/ 1912 w 1912"/>
                <a:gd name="T13" fmla="*/ 866 h 1098"/>
                <a:gd name="T14" fmla="*/ 1773 w 1912"/>
                <a:gd name="T15" fmla="*/ 472 h 1098"/>
                <a:gd name="T16" fmla="*/ 1711 w 1912"/>
                <a:gd name="T17" fmla="*/ 361 h 1098"/>
                <a:gd name="T18" fmla="*/ 1651 w 1912"/>
                <a:gd name="T19" fmla="*/ 220 h 1098"/>
                <a:gd name="T20" fmla="*/ 1592 w 1912"/>
                <a:gd name="T21" fmla="*/ 140 h 1098"/>
                <a:gd name="T22" fmla="*/ 1548 w 1912"/>
                <a:gd name="T23" fmla="*/ 109 h 1098"/>
                <a:gd name="T24" fmla="*/ 1192 w 1912"/>
                <a:gd name="T25" fmla="*/ 68 h 1098"/>
                <a:gd name="T26" fmla="*/ 1063 w 1912"/>
                <a:gd name="T27" fmla="*/ 0 h 1098"/>
                <a:gd name="T28" fmla="*/ 848 w 1912"/>
                <a:gd name="T29" fmla="*/ 11 h 1098"/>
                <a:gd name="T30" fmla="*/ 665 w 1912"/>
                <a:gd name="T31" fmla="*/ 48 h 1098"/>
                <a:gd name="T32" fmla="*/ 665 w 1912"/>
                <a:gd name="T33" fmla="*/ 48 h 109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12"/>
                <a:gd name="T52" fmla="*/ 0 h 1098"/>
                <a:gd name="T53" fmla="*/ 1912 w 1912"/>
                <a:gd name="T54" fmla="*/ 1098 h 109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12" h="1098">
                  <a:moveTo>
                    <a:pt x="665" y="48"/>
                  </a:moveTo>
                  <a:lnTo>
                    <a:pt x="430" y="127"/>
                  </a:lnTo>
                  <a:lnTo>
                    <a:pt x="148" y="251"/>
                  </a:lnTo>
                  <a:lnTo>
                    <a:pt x="67" y="568"/>
                  </a:lnTo>
                  <a:lnTo>
                    <a:pt x="0" y="1098"/>
                  </a:lnTo>
                  <a:lnTo>
                    <a:pt x="1859" y="1098"/>
                  </a:lnTo>
                  <a:lnTo>
                    <a:pt x="1912" y="866"/>
                  </a:lnTo>
                  <a:lnTo>
                    <a:pt x="1773" y="472"/>
                  </a:lnTo>
                  <a:lnTo>
                    <a:pt x="1711" y="361"/>
                  </a:lnTo>
                  <a:lnTo>
                    <a:pt x="1651" y="220"/>
                  </a:lnTo>
                  <a:lnTo>
                    <a:pt x="1592" y="140"/>
                  </a:lnTo>
                  <a:lnTo>
                    <a:pt x="1548" y="109"/>
                  </a:lnTo>
                  <a:lnTo>
                    <a:pt x="1192" y="68"/>
                  </a:lnTo>
                  <a:lnTo>
                    <a:pt x="1063" y="0"/>
                  </a:lnTo>
                  <a:lnTo>
                    <a:pt x="848" y="11"/>
                  </a:lnTo>
                  <a:lnTo>
                    <a:pt x="665" y="48"/>
                  </a:lnTo>
                  <a:close/>
                </a:path>
              </a:pathLst>
            </a:custGeom>
            <a:solidFill>
              <a:srgbClr val="A3898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0" name="Freeform 14"/>
            <p:cNvSpPr>
              <a:spLocks/>
            </p:cNvSpPr>
            <p:nvPr/>
          </p:nvSpPr>
          <p:spPr bwMode="auto">
            <a:xfrm>
              <a:off x="2797" y="2310"/>
              <a:ext cx="433" cy="398"/>
            </a:xfrm>
            <a:custGeom>
              <a:avLst/>
              <a:gdLst>
                <a:gd name="T0" fmla="*/ 20 w 433"/>
                <a:gd name="T1" fmla="*/ 31 h 398"/>
                <a:gd name="T2" fmla="*/ 11 w 433"/>
                <a:gd name="T3" fmla="*/ 57 h 398"/>
                <a:gd name="T4" fmla="*/ 18 w 433"/>
                <a:gd name="T5" fmla="*/ 87 h 398"/>
                <a:gd name="T6" fmla="*/ 0 w 433"/>
                <a:gd name="T7" fmla="*/ 115 h 398"/>
                <a:gd name="T8" fmla="*/ 61 w 433"/>
                <a:gd name="T9" fmla="*/ 200 h 398"/>
                <a:gd name="T10" fmla="*/ 179 w 433"/>
                <a:gd name="T11" fmla="*/ 398 h 398"/>
                <a:gd name="T12" fmla="*/ 276 w 433"/>
                <a:gd name="T13" fmla="*/ 335 h 398"/>
                <a:gd name="T14" fmla="*/ 335 w 433"/>
                <a:gd name="T15" fmla="*/ 215 h 398"/>
                <a:gd name="T16" fmla="*/ 433 w 433"/>
                <a:gd name="T17" fmla="*/ 83 h 398"/>
                <a:gd name="T18" fmla="*/ 416 w 433"/>
                <a:gd name="T19" fmla="*/ 52 h 398"/>
                <a:gd name="T20" fmla="*/ 414 w 433"/>
                <a:gd name="T21" fmla="*/ 14 h 398"/>
                <a:gd name="T22" fmla="*/ 374 w 433"/>
                <a:gd name="T23" fmla="*/ 0 h 398"/>
                <a:gd name="T24" fmla="*/ 20 w 433"/>
                <a:gd name="T25" fmla="*/ 31 h 398"/>
                <a:gd name="T26" fmla="*/ 20 w 433"/>
                <a:gd name="T27" fmla="*/ 31 h 3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3"/>
                <a:gd name="T43" fmla="*/ 0 h 398"/>
                <a:gd name="T44" fmla="*/ 433 w 433"/>
                <a:gd name="T45" fmla="*/ 398 h 39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3" h="398">
                  <a:moveTo>
                    <a:pt x="20" y="31"/>
                  </a:moveTo>
                  <a:lnTo>
                    <a:pt x="11" y="57"/>
                  </a:lnTo>
                  <a:lnTo>
                    <a:pt x="18" y="87"/>
                  </a:lnTo>
                  <a:lnTo>
                    <a:pt x="0" y="115"/>
                  </a:lnTo>
                  <a:lnTo>
                    <a:pt x="61" y="200"/>
                  </a:lnTo>
                  <a:lnTo>
                    <a:pt x="179" y="398"/>
                  </a:lnTo>
                  <a:lnTo>
                    <a:pt x="276" y="335"/>
                  </a:lnTo>
                  <a:lnTo>
                    <a:pt x="335" y="215"/>
                  </a:lnTo>
                  <a:lnTo>
                    <a:pt x="433" y="83"/>
                  </a:lnTo>
                  <a:lnTo>
                    <a:pt x="416" y="52"/>
                  </a:lnTo>
                  <a:lnTo>
                    <a:pt x="414" y="14"/>
                  </a:lnTo>
                  <a:lnTo>
                    <a:pt x="374" y="0"/>
                  </a:lnTo>
                  <a:lnTo>
                    <a:pt x="20" y="31"/>
                  </a:lnTo>
                  <a:close/>
                </a:path>
              </a:pathLst>
            </a:custGeom>
            <a:solidFill>
              <a:srgbClr val="FFE5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1" name="Freeform 15"/>
            <p:cNvSpPr>
              <a:spLocks/>
            </p:cNvSpPr>
            <p:nvPr/>
          </p:nvSpPr>
          <p:spPr bwMode="auto">
            <a:xfrm>
              <a:off x="2908" y="2489"/>
              <a:ext cx="198" cy="199"/>
            </a:xfrm>
            <a:custGeom>
              <a:avLst/>
              <a:gdLst>
                <a:gd name="T0" fmla="*/ 0 w 198"/>
                <a:gd name="T1" fmla="*/ 95 h 199"/>
                <a:gd name="T2" fmla="*/ 52 w 198"/>
                <a:gd name="T3" fmla="*/ 13 h 199"/>
                <a:gd name="T4" fmla="*/ 141 w 198"/>
                <a:gd name="T5" fmla="*/ 0 h 199"/>
                <a:gd name="T6" fmla="*/ 198 w 198"/>
                <a:gd name="T7" fmla="*/ 87 h 199"/>
                <a:gd name="T8" fmla="*/ 142 w 198"/>
                <a:gd name="T9" fmla="*/ 199 h 199"/>
                <a:gd name="T10" fmla="*/ 54 w 198"/>
                <a:gd name="T11" fmla="*/ 191 h 199"/>
                <a:gd name="T12" fmla="*/ 0 w 198"/>
                <a:gd name="T13" fmla="*/ 95 h 199"/>
                <a:gd name="T14" fmla="*/ 0 w 198"/>
                <a:gd name="T15" fmla="*/ 95 h 1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8"/>
                <a:gd name="T25" fmla="*/ 0 h 199"/>
                <a:gd name="T26" fmla="*/ 198 w 198"/>
                <a:gd name="T27" fmla="*/ 199 h 19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8" h="199">
                  <a:moveTo>
                    <a:pt x="0" y="95"/>
                  </a:moveTo>
                  <a:lnTo>
                    <a:pt x="52" y="13"/>
                  </a:lnTo>
                  <a:lnTo>
                    <a:pt x="141" y="0"/>
                  </a:lnTo>
                  <a:lnTo>
                    <a:pt x="198" y="87"/>
                  </a:lnTo>
                  <a:lnTo>
                    <a:pt x="142" y="199"/>
                  </a:lnTo>
                  <a:lnTo>
                    <a:pt x="54" y="191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FF7F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2" name="Freeform 16"/>
            <p:cNvSpPr>
              <a:spLocks/>
            </p:cNvSpPr>
            <p:nvPr/>
          </p:nvSpPr>
          <p:spPr bwMode="auto">
            <a:xfrm>
              <a:off x="2947" y="2432"/>
              <a:ext cx="120" cy="396"/>
            </a:xfrm>
            <a:custGeom>
              <a:avLst/>
              <a:gdLst>
                <a:gd name="T0" fmla="*/ 55 w 120"/>
                <a:gd name="T1" fmla="*/ 0 h 396"/>
                <a:gd name="T2" fmla="*/ 11 w 120"/>
                <a:gd name="T3" fmla="*/ 67 h 396"/>
                <a:gd name="T4" fmla="*/ 29 w 120"/>
                <a:gd name="T5" fmla="*/ 144 h 396"/>
                <a:gd name="T6" fmla="*/ 0 w 120"/>
                <a:gd name="T7" fmla="*/ 222 h 396"/>
                <a:gd name="T8" fmla="*/ 66 w 120"/>
                <a:gd name="T9" fmla="*/ 396 h 396"/>
                <a:gd name="T10" fmla="*/ 77 w 120"/>
                <a:gd name="T11" fmla="*/ 381 h 396"/>
                <a:gd name="T12" fmla="*/ 120 w 120"/>
                <a:gd name="T13" fmla="*/ 206 h 396"/>
                <a:gd name="T14" fmla="*/ 77 w 120"/>
                <a:gd name="T15" fmla="*/ 120 h 396"/>
                <a:gd name="T16" fmla="*/ 102 w 120"/>
                <a:gd name="T17" fmla="*/ 59 h 396"/>
                <a:gd name="T18" fmla="*/ 55 w 120"/>
                <a:gd name="T19" fmla="*/ 0 h 396"/>
                <a:gd name="T20" fmla="*/ 55 w 120"/>
                <a:gd name="T21" fmla="*/ 0 h 39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20"/>
                <a:gd name="T34" fmla="*/ 0 h 396"/>
                <a:gd name="T35" fmla="*/ 120 w 120"/>
                <a:gd name="T36" fmla="*/ 396 h 39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20" h="396">
                  <a:moveTo>
                    <a:pt x="55" y="0"/>
                  </a:moveTo>
                  <a:lnTo>
                    <a:pt x="11" y="67"/>
                  </a:lnTo>
                  <a:lnTo>
                    <a:pt x="29" y="144"/>
                  </a:lnTo>
                  <a:lnTo>
                    <a:pt x="0" y="222"/>
                  </a:lnTo>
                  <a:lnTo>
                    <a:pt x="66" y="396"/>
                  </a:lnTo>
                  <a:lnTo>
                    <a:pt x="77" y="381"/>
                  </a:lnTo>
                  <a:lnTo>
                    <a:pt x="120" y="206"/>
                  </a:lnTo>
                  <a:lnTo>
                    <a:pt x="77" y="120"/>
                  </a:lnTo>
                  <a:lnTo>
                    <a:pt x="102" y="59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9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3" name="Freeform 17"/>
            <p:cNvSpPr>
              <a:spLocks/>
            </p:cNvSpPr>
            <p:nvPr/>
          </p:nvSpPr>
          <p:spPr bwMode="auto">
            <a:xfrm>
              <a:off x="2976" y="2471"/>
              <a:ext cx="63" cy="298"/>
            </a:xfrm>
            <a:custGeom>
              <a:avLst/>
              <a:gdLst>
                <a:gd name="T0" fmla="*/ 19 w 63"/>
                <a:gd name="T1" fmla="*/ 0 h 298"/>
                <a:gd name="T2" fmla="*/ 6 w 63"/>
                <a:gd name="T3" fmla="*/ 46 h 298"/>
                <a:gd name="T4" fmla="*/ 23 w 63"/>
                <a:gd name="T5" fmla="*/ 98 h 298"/>
                <a:gd name="T6" fmla="*/ 0 w 63"/>
                <a:gd name="T7" fmla="*/ 185 h 298"/>
                <a:gd name="T8" fmla="*/ 39 w 63"/>
                <a:gd name="T9" fmla="*/ 298 h 298"/>
                <a:gd name="T10" fmla="*/ 63 w 63"/>
                <a:gd name="T11" fmla="*/ 191 h 298"/>
                <a:gd name="T12" fmla="*/ 37 w 63"/>
                <a:gd name="T13" fmla="*/ 94 h 298"/>
                <a:gd name="T14" fmla="*/ 47 w 63"/>
                <a:gd name="T15" fmla="*/ 20 h 298"/>
                <a:gd name="T16" fmla="*/ 19 w 63"/>
                <a:gd name="T17" fmla="*/ 0 h 298"/>
                <a:gd name="T18" fmla="*/ 19 w 63"/>
                <a:gd name="T19" fmla="*/ 0 h 29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3"/>
                <a:gd name="T31" fmla="*/ 0 h 298"/>
                <a:gd name="T32" fmla="*/ 63 w 63"/>
                <a:gd name="T33" fmla="*/ 298 h 29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3" h="298">
                  <a:moveTo>
                    <a:pt x="19" y="0"/>
                  </a:moveTo>
                  <a:lnTo>
                    <a:pt x="6" y="46"/>
                  </a:lnTo>
                  <a:lnTo>
                    <a:pt x="23" y="98"/>
                  </a:lnTo>
                  <a:lnTo>
                    <a:pt x="0" y="185"/>
                  </a:lnTo>
                  <a:lnTo>
                    <a:pt x="39" y="298"/>
                  </a:lnTo>
                  <a:lnTo>
                    <a:pt x="63" y="191"/>
                  </a:lnTo>
                  <a:lnTo>
                    <a:pt x="37" y="94"/>
                  </a:lnTo>
                  <a:lnTo>
                    <a:pt x="47" y="2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4" name="Freeform 18"/>
            <p:cNvSpPr>
              <a:spLocks/>
            </p:cNvSpPr>
            <p:nvPr/>
          </p:nvSpPr>
          <p:spPr bwMode="auto">
            <a:xfrm>
              <a:off x="2847" y="3034"/>
              <a:ext cx="196" cy="239"/>
            </a:xfrm>
            <a:custGeom>
              <a:avLst/>
              <a:gdLst>
                <a:gd name="T0" fmla="*/ 126 w 196"/>
                <a:gd name="T1" fmla="*/ 0 h 239"/>
                <a:gd name="T2" fmla="*/ 185 w 196"/>
                <a:gd name="T3" fmla="*/ 76 h 239"/>
                <a:gd name="T4" fmla="*/ 196 w 196"/>
                <a:gd name="T5" fmla="*/ 156 h 239"/>
                <a:gd name="T6" fmla="*/ 181 w 196"/>
                <a:gd name="T7" fmla="*/ 239 h 239"/>
                <a:gd name="T8" fmla="*/ 105 w 196"/>
                <a:gd name="T9" fmla="*/ 224 h 239"/>
                <a:gd name="T10" fmla="*/ 0 w 196"/>
                <a:gd name="T11" fmla="*/ 7 h 239"/>
                <a:gd name="T12" fmla="*/ 126 w 196"/>
                <a:gd name="T13" fmla="*/ 0 h 239"/>
                <a:gd name="T14" fmla="*/ 126 w 196"/>
                <a:gd name="T15" fmla="*/ 0 h 2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96"/>
                <a:gd name="T25" fmla="*/ 0 h 239"/>
                <a:gd name="T26" fmla="*/ 196 w 196"/>
                <a:gd name="T27" fmla="*/ 239 h 2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96" h="239">
                  <a:moveTo>
                    <a:pt x="126" y="0"/>
                  </a:moveTo>
                  <a:lnTo>
                    <a:pt x="185" y="76"/>
                  </a:lnTo>
                  <a:lnTo>
                    <a:pt x="196" y="156"/>
                  </a:lnTo>
                  <a:lnTo>
                    <a:pt x="181" y="239"/>
                  </a:lnTo>
                  <a:lnTo>
                    <a:pt x="105" y="224"/>
                  </a:lnTo>
                  <a:lnTo>
                    <a:pt x="0" y="7"/>
                  </a:lnTo>
                  <a:lnTo>
                    <a:pt x="126" y="0"/>
                  </a:lnTo>
                  <a:close/>
                </a:path>
              </a:pathLst>
            </a:custGeom>
            <a:solidFill>
              <a:srgbClr val="FFE5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5" name="Freeform 19"/>
            <p:cNvSpPr>
              <a:spLocks/>
            </p:cNvSpPr>
            <p:nvPr/>
          </p:nvSpPr>
          <p:spPr bwMode="auto">
            <a:xfrm>
              <a:off x="2575" y="3052"/>
              <a:ext cx="375" cy="228"/>
            </a:xfrm>
            <a:custGeom>
              <a:avLst/>
              <a:gdLst>
                <a:gd name="T0" fmla="*/ 320 w 375"/>
                <a:gd name="T1" fmla="*/ 0 h 228"/>
                <a:gd name="T2" fmla="*/ 368 w 375"/>
                <a:gd name="T3" fmla="*/ 84 h 228"/>
                <a:gd name="T4" fmla="*/ 375 w 375"/>
                <a:gd name="T5" fmla="*/ 221 h 228"/>
                <a:gd name="T6" fmla="*/ 203 w 375"/>
                <a:gd name="T7" fmla="*/ 228 h 228"/>
                <a:gd name="T8" fmla="*/ 146 w 375"/>
                <a:gd name="T9" fmla="*/ 221 h 228"/>
                <a:gd name="T10" fmla="*/ 9 w 375"/>
                <a:gd name="T11" fmla="*/ 176 h 228"/>
                <a:gd name="T12" fmla="*/ 0 w 375"/>
                <a:gd name="T13" fmla="*/ 82 h 228"/>
                <a:gd name="T14" fmla="*/ 59 w 375"/>
                <a:gd name="T15" fmla="*/ 30 h 228"/>
                <a:gd name="T16" fmla="*/ 320 w 375"/>
                <a:gd name="T17" fmla="*/ 0 h 228"/>
                <a:gd name="T18" fmla="*/ 320 w 375"/>
                <a:gd name="T19" fmla="*/ 0 h 2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75"/>
                <a:gd name="T31" fmla="*/ 0 h 228"/>
                <a:gd name="T32" fmla="*/ 375 w 375"/>
                <a:gd name="T33" fmla="*/ 228 h 2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75" h="228">
                  <a:moveTo>
                    <a:pt x="320" y="0"/>
                  </a:moveTo>
                  <a:lnTo>
                    <a:pt x="368" y="84"/>
                  </a:lnTo>
                  <a:lnTo>
                    <a:pt x="375" y="221"/>
                  </a:lnTo>
                  <a:lnTo>
                    <a:pt x="203" y="228"/>
                  </a:lnTo>
                  <a:lnTo>
                    <a:pt x="146" y="221"/>
                  </a:lnTo>
                  <a:lnTo>
                    <a:pt x="9" y="176"/>
                  </a:lnTo>
                  <a:lnTo>
                    <a:pt x="0" y="82"/>
                  </a:lnTo>
                  <a:lnTo>
                    <a:pt x="59" y="3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6" name="Freeform 20"/>
            <p:cNvSpPr>
              <a:spLocks/>
            </p:cNvSpPr>
            <p:nvPr/>
          </p:nvSpPr>
          <p:spPr bwMode="auto">
            <a:xfrm>
              <a:off x="1945" y="2110"/>
              <a:ext cx="471" cy="763"/>
            </a:xfrm>
            <a:custGeom>
              <a:avLst/>
              <a:gdLst>
                <a:gd name="T0" fmla="*/ 73 w 471"/>
                <a:gd name="T1" fmla="*/ 0 h 763"/>
                <a:gd name="T2" fmla="*/ 56 w 471"/>
                <a:gd name="T3" fmla="*/ 31 h 763"/>
                <a:gd name="T4" fmla="*/ 0 w 471"/>
                <a:gd name="T5" fmla="*/ 152 h 763"/>
                <a:gd name="T6" fmla="*/ 73 w 471"/>
                <a:gd name="T7" fmla="*/ 498 h 763"/>
                <a:gd name="T8" fmla="*/ 254 w 471"/>
                <a:gd name="T9" fmla="*/ 763 h 763"/>
                <a:gd name="T10" fmla="*/ 310 w 471"/>
                <a:gd name="T11" fmla="*/ 609 h 763"/>
                <a:gd name="T12" fmla="*/ 356 w 471"/>
                <a:gd name="T13" fmla="*/ 507 h 763"/>
                <a:gd name="T14" fmla="*/ 393 w 471"/>
                <a:gd name="T15" fmla="*/ 479 h 763"/>
                <a:gd name="T16" fmla="*/ 471 w 471"/>
                <a:gd name="T17" fmla="*/ 127 h 763"/>
                <a:gd name="T18" fmla="*/ 456 w 471"/>
                <a:gd name="T19" fmla="*/ 29 h 763"/>
                <a:gd name="T20" fmla="*/ 389 w 471"/>
                <a:gd name="T21" fmla="*/ 0 h 763"/>
                <a:gd name="T22" fmla="*/ 73 w 471"/>
                <a:gd name="T23" fmla="*/ 0 h 763"/>
                <a:gd name="T24" fmla="*/ 73 w 471"/>
                <a:gd name="T25" fmla="*/ 0 h 7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71"/>
                <a:gd name="T40" fmla="*/ 0 h 763"/>
                <a:gd name="T41" fmla="*/ 471 w 471"/>
                <a:gd name="T42" fmla="*/ 763 h 7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71" h="763">
                  <a:moveTo>
                    <a:pt x="73" y="0"/>
                  </a:moveTo>
                  <a:lnTo>
                    <a:pt x="56" y="31"/>
                  </a:lnTo>
                  <a:lnTo>
                    <a:pt x="0" y="152"/>
                  </a:lnTo>
                  <a:lnTo>
                    <a:pt x="73" y="498"/>
                  </a:lnTo>
                  <a:lnTo>
                    <a:pt x="254" y="763"/>
                  </a:lnTo>
                  <a:lnTo>
                    <a:pt x="310" y="609"/>
                  </a:lnTo>
                  <a:lnTo>
                    <a:pt x="356" y="507"/>
                  </a:lnTo>
                  <a:lnTo>
                    <a:pt x="393" y="479"/>
                  </a:lnTo>
                  <a:lnTo>
                    <a:pt x="471" y="127"/>
                  </a:lnTo>
                  <a:lnTo>
                    <a:pt x="456" y="29"/>
                  </a:lnTo>
                  <a:lnTo>
                    <a:pt x="389" y="0"/>
                  </a:lnTo>
                  <a:lnTo>
                    <a:pt x="7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7" name="Freeform 21"/>
            <p:cNvSpPr>
              <a:spLocks/>
            </p:cNvSpPr>
            <p:nvPr/>
          </p:nvSpPr>
          <p:spPr bwMode="auto">
            <a:xfrm>
              <a:off x="1957" y="2293"/>
              <a:ext cx="212" cy="391"/>
            </a:xfrm>
            <a:custGeom>
              <a:avLst/>
              <a:gdLst>
                <a:gd name="T0" fmla="*/ 22 w 212"/>
                <a:gd name="T1" fmla="*/ 4 h 391"/>
                <a:gd name="T2" fmla="*/ 111 w 212"/>
                <a:gd name="T3" fmla="*/ 124 h 391"/>
                <a:gd name="T4" fmla="*/ 85 w 212"/>
                <a:gd name="T5" fmla="*/ 132 h 391"/>
                <a:gd name="T6" fmla="*/ 120 w 212"/>
                <a:gd name="T7" fmla="*/ 265 h 391"/>
                <a:gd name="T8" fmla="*/ 164 w 212"/>
                <a:gd name="T9" fmla="*/ 219 h 391"/>
                <a:gd name="T10" fmla="*/ 212 w 212"/>
                <a:gd name="T11" fmla="*/ 161 h 391"/>
                <a:gd name="T12" fmla="*/ 144 w 212"/>
                <a:gd name="T13" fmla="*/ 391 h 391"/>
                <a:gd name="T14" fmla="*/ 72 w 212"/>
                <a:gd name="T15" fmla="*/ 256 h 391"/>
                <a:gd name="T16" fmla="*/ 0 w 212"/>
                <a:gd name="T17" fmla="*/ 0 h 391"/>
                <a:gd name="T18" fmla="*/ 22 w 212"/>
                <a:gd name="T19" fmla="*/ 4 h 391"/>
                <a:gd name="T20" fmla="*/ 22 w 212"/>
                <a:gd name="T21" fmla="*/ 4 h 3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12"/>
                <a:gd name="T34" fmla="*/ 0 h 391"/>
                <a:gd name="T35" fmla="*/ 212 w 212"/>
                <a:gd name="T36" fmla="*/ 391 h 39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12" h="391">
                  <a:moveTo>
                    <a:pt x="22" y="4"/>
                  </a:moveTo>
                  <a:lnTo>
                    <a:pt x="111" y="124"/>
                  </a:lnTo>
                  <a:lnTo>
                    <a:pt x="85" y="132"/>
                  </a:lnTo>
                  <a:lnTo>
                    <a:pt x="120" y="265"/>
                  </a:lnTo>
                  <a:lnTo>
                    <a:pt x="164" y="219"/>
                  </a:lnTo>
                  <a:lnTo>
                    <a:pt x="212" y="161"/>
                  </a:lnTo>
                  <a:lnTo>
                    <a:pt x="144" y="391"/>
                  </a:lnTo>
                  <a:lnTo>
                    <a:pt x="72" y="256"/>
                  </a:lnTo>
                  <a:lnTo>
                    <a:pt x="0" y="0"/>
                  </a:lnTo>
                  <a:lnTo>
                    <a:pt x="22" y="4"/>
                  </a:lnTo>
                  <a:close/>
                </a:path>
              </a:pathLst>
            </a:custGeom>
            <a:solidFill>
              <a:srgbClr val="E5E5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8" name="Freeform 22"/>
            <p:cNvSpPr>
              <a:spLocks/>
            </p:cNvSpPr>
            <p:nvPr/>
          </p:nvSpPr>
          <p:spPr bwMode="auto">
            <a:xfrm>
              <a:off x="2097" y="2324"/>
              <a:ext cx="191" cy="167"/>
            </a:xfrm>
            <a:custGeom>
              <a:avLst/>
              <a:gdLst>
                <a:gd name="T0" fmla="*/ 0 w 191"/>
                <a:gd name="T1" fmla="*/ 97 h 167"/>
                <a:gd name="T2" fmla="*/ 34 w 191"/>
                <a:gd name="T3" fmla="*/ 80 h 167"/>
                <a:gd name="T4" fmla="*/ 61 w 191"/>
                <a:gd name="T5" fmla="*/ 110 h 167"/>
                <a:gd name="T6" fmla="*/ 85 w 191"/>
                <a:gd name="T7" fmla="*/ 167 h 167"/>
                <a:gd name="T8" fmla="*/ 111 w 191"/>
                <a:gd name="T9" fmla="*/ 101 h 167"/>
                <a:gd name="T10" fmla="*/ 191 w 191"/>
                <a:gd name="T11" fmla="*/ 102 h 167"/>
                <a:gd name="T12" fmla="*/ 156 w 191"/>
                <a:gd name="T13" fmla="*/ 32 h 167"/>
                <a:gd name="T14" fmla="*/ 65 w 191"/>
                <a:gd name="T15" fmla="*/ 0 h 167"/>
                <a:gd name="T16" fmla="*/ 0 w 191"/>
                <a:gd name="T17" fmla="*/ 97 h 167"/>
                <a:gd name="T18" fmla="*/ 0 w 191"/>
                <a:gd name="T19" fmla="*/ 97 h 1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1"/>
                <a:gd name="T31" fmla="*/ 0 h 167"/>
                <a:gd name="T32" fmla="*/ 191 w 191"/>
                <a:gd name="T33" fmla="*/ 167 h 1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1" h="167">
                  <a:moveTo>
                    <a:pt x="0" y="97"/>
                  </a:moveTo>
                  <a:lnTo>
                    <a:pt x="34" y="80"/>
                  </a:lnTo>
                  <a:lnTo>
                    <a:pt x="61" y="110"/>
                  </a:lnTo>
                  <a:lnTo>
                    <a:pt x="85" y="167"/>
                  </a:lnTo>
                  <a:lnTo>
                    <a:pt x="111" y="101"/>
                  </a:lnTo>
                  <a:lnTo>
                    <a:pt x="191" y="102"/>
                  </a:lnTo>
                  <a:lnTo>
                    <a:pt x="156" y="32"/>
                  </a:lnTo>
                  <a:lnTo>
                    <a:pt x="65" y="0"/>
                  </a:lnTo>
                  <a:lnTo>
                    <a:pt x="0" y="97"/>
                  </a:lnTo>
                  <a:close/>
                </a:path>
              </a:pathLst>
            </a:custGeom>
            <a:solidFill>
              <a:srgbClr val="E5E5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29" name="Freeform 23"/>
            <p:cNvSpPr>
              <a:spLocks/>
            </p:cNvSpPr>
            <p:nvPr/>
          </p:nvSpPr>
          <p:spPr bwMode="auto">
            <a:xfrm>
              <a:off x="2090" y="2313"/>
              <a:ext cx="190" cy="569"/>
            </a:xfrm>
            <a:custGeom>
              <a:avLst/>
              <a:gdLst>
                <a:gd name="T0" fmla="*/ 61 w 190"/>
                <a:gd name="T1" fmla="*/ 39 h 569"/>
                <a:gd name="T2" fmla="*/ 83 w 190"/>
                <a:gd name="T3" fmla="*/ 115 h 569"/>
                <a:gd name="T4" fmla="*/ 0 w 190"/>
                <a:gd name="T5" fmla="*/ 328 h 569"/>
                <a:gd name="T6" fmla="*/ 109 w 190"/>
                <a:gd name="T7" fmla="*/ 569 h 569"/>
                <a:gd name="T8" fmla="*/ 144 w 190"/>
                <a:gd name="T9" fmla="*/ 454 h 569"/>
                <a:gd name="T10" fmla="*/ 190 w 190"/>
                <a:gd name="T11" fmla="*/ 332 h 569"/>
                <a:gd name="T12" fmla="*/ 140 w 190"/>
                <a:gd name="T13" fmla="*/ 206 h 569"/>
                <a:gd name="T14" fmla="*/ 100 w 190"/>
                <a:gd name="T15" fmla="*/ 119 h 569"/>
                <a:gd name="T16" fmla="*/ 152 w 190"/>
                <a:gd name="T17" fmla="*/ 37 h 569"/>
                <a:gd name="T18" fmla="*/ 116 w 190"/>
                <a:gd name="T19" fmla="*/ 0 h 569"/>
                <a:gd name="T20" fmla="*/ 74 w 190"/>
                <a:gd name="T21" fmla="*/ 17 h 569"/>
                <a:gd name="T22" fmla="*/ 61 w 190"/>
                <a:gd name="T23" fmla="*/ 39 h 569"/>
                <a:gd name="T24" fmla="*/ 61 w 190"/>
                <a:gd name="T25" fmla="*/ 39 h 56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90"/>
                <a:gd name="T40" fmla="*/ 0 h 569"/>
                <a:gd name="T41" fmla="*/ 190 w 190"/>
                <a:gd name="T42" fmla="*/ 569 h 56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90" h="569">
                  <a:moveTo>
                    <a:pt x="61" y="39"/>
                  </a:moveTo>
                  <a:lnTo>
                    <a:pt x="83" y="115"/>
                  </a:lnTo>
                  <a:lnTo>
                    <a:pt x="0" y="328"/>
                  </a:lnTo>
                  <a:lnTo>
                    <a:pt x="109" y="569"/>
                  </a:lnTo>
                  <a:lnTo>
                    <a:pt x="144" y="454"/>
                  </a:lnTo>
                  <a:lnTo>
                    <a:pt x="190" y="332"/>
                  </a:lnTo>
                  <a:lnTo>
                    <a:pt x="140" y="206"/>
                  </a:lnTo>
                  <a:lnTo>
                    <a:pt x="100" y="119"/>
                  </a:lnTo>
                  <a:lnTo>
                    <a:pt x="152" y="37"/>
                  </a:lnTo>
                  <a:lnTo>
                    <a:pt x="116" y="0"/>
                  </a:lnTo>
                  <a:lnTo>
                    <a:pt x="74" y="17"/>
                  </a:lnTo>
                  <a:lnTo>
                    <a:pt x="61" y="39"/>
                  </a:lnTo>
                  <a:close/>
                </a:path>
              </a:pathLst>
            </a:custGeom>
            <a:solidFill>
              <a:srgbClr val="FFCC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0" name="Freeform 24"/>
            <p:cNvSpPr>
              <a:spLocks/>
            </p:cNvSpPr>
            <p:nvPr/>
          </p:nvSpPr>
          <p:spPr bwMode="auto">
            <a:xfrm>
              <a:off x="2129" y="2489"/>
              <a:ext cx="114" cy="308"/>
            </a:xfrm>
            <a:custGeom>
              <a:avLst/>
              <a:gdLst>
                <a:gd name="T0" fmla="*/ 51 w 114"/>
                <a:gd name="T1" fmla="*/ 0 h 308"/>
                <a:gd name="T2" fmla="*/ 0 w 114"/>
                <a:gd name="T3" fmla="*/ 171 h 308"/>
                <a:gd name="T4" fmla="*/ 64 w 114"/>
                <a:gd name="T5" fmla="*/ 308 h 308"/>
                <a:gd name="T6" fmla="*/ 114 w 114"/>
                <a:gd name="T7" fmla="*/ 163 h 308"/>
                <a:gd name="T8" fmla="*/ 51 w 114"/>
                <a:gd name="T9" fmla="*/ 0 h 308"/>
                <a:gd name="T10" fmla="*/ 51 w 114"/>
                <a:gd name="T11" fmla="*/ 0 h 30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4"/>
                <a:gd name="T19" fmla="*/ 0 h 308"/>
                <a:gd name="T20" fmla="*/ 114 w 114"/>
                <a:gd name="T21" fmla="*/ 308 h 30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4" h="308">
                  <a:moveTo>
                    <a:pt x="51" y="0"/>
                  </a:moveTo>
                  <a:lnTo>
                    <a:pt x="0" y="171"/>
                  </a:lnTo>
                  <a:lnTo>
                    <a:pt x="64" y="308"/>
                  </a:lnTo>
                  <a:lnTo>
                    <a:pt x="114" y="163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FFFF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1" name="Freeform 25"/>
            <p:cNvSpPr>
              <a:spLocks/>
            </p:cNvSpPr>
            <p:nvPr/>
          </p:nvSpPr>
          <p:spPr bwMode="auto">
            <a:xfrm>
              <a:off x="2184" y="2337"/>
              <a:ext cx="30" cy="65"/>
            </a:xfrm>
            <a:custGeom>
              <a:avLst/>
              <a:gdLst>
                <a:gd name="T0" fmla="*/ 0 w 30"/>
                <a:gd name="T1" fmla="*/ 2 h 65"/>
                <a:gd name="T2" fmla="*/ 6 w 30"/>
                <a:gd name="T3" fmla="*/ 65 h 65"/>
                <a:gd name="T4" fmla="*/ 30 w 30"/>
                <a:gd name="T5" fmla="*/ 15 h 65"/>
                <a:gd name="T6" fmla="*/ 21 w 30"/>
                <a:gd name="T7" fmla="*/ 0 h 65"/>
                <a:gd name="T8" fmla="*/ 0 w 30"/>
                <a:gd name="T9" fmla="*/ 2 h 65"/>
                <a:gd name="T10" fmla="*/ 0 w 30"/>
                <a:gd name="T11" fmla="*/ 2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0"/>
                <a:gd name="T19" fmla="*/ 0 h 65"/>
                <a:gd name="T20" fmla="*/ 30 w 30"/>
                <a:gd name="T21" fmla="*/ 65 h 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0" h="65">
                  <a:moveTo>
                    <a:pt x="0" y="2"/>
                  </a:moveTo>
                  <a:lnTo>
                    <a:pt x="6" y="65"/>
                  </a:lnTo>
                  <a:lnTo>
                    <a:pt x="30" y="15"/>
                  </a:lnTo>
                  <a:lnTo>
                    <a:pt x="21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FF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2" name="Freeform 26"/>
            <p:cNvSpPr>
              <a:spLocks/>
            </p:cNvSpPr>
            <p:nvPr/>
          </p:nvSpPr>
          <p:spPr bwMode="auto">
            <a:xfrm>
              <a:off x="2358" y="2243"/>
              <a:ext cx="437" cy="254"/>
            </a:xfrm>
            <a:custGeom>
              <a:avLst/>
              <a:gdLst>
                <a:gd name="T0" fmla="*/ 48 w 437"/>
                <a:gd name="T1" fmla="*/ 0 h 254"/>
                <a:gd name="T2" fmla="*/ 22 w 437"/>
                <a:gd name="T3" fmla="*/ 94 h 254"/>
                <a:gd name="T4" fmla="*/ 0 w 437"/>
                <a:gd name="T5" fmla="*/ 254 h 254"/>
                <a:gd name="T6" fmla="*/ 206 w 437"/>
                <a:gd name="T7" fmla="*/ 252 h 254"/>
                <a:gd name="T8" fmla="*/ 409 w 437"/>
                <a:gd name="T9" fmla="*/ 193 h 254"/>
                <a:gd name="T10" fmla="*/ 437 w 437"/>
                <a:gd name="T11" fmla="*/ 170 h 254"/>
                <a:gd name="T12" fmla="*/ 119 w 437"/>
                <a:gd name="T13" fmla="*/ 39 h 254"/>
                <a:gd name="T14" fmla="*/ 48 w 437"/>
                <a:gd name="T15" fmla="*/ 0 h 254"/>
                <a:gd name="T16" fmla="*/ 48 w 437"/>
                <a:gd name="T17" fmla="*/ 0 h 25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7"/>
                <a:gd name="T28" fmla="*/ 0 h 254"/>
                <a:gd name="T29" fmla="*/ 437 w 437"/>
                <a:gd name="T30" fmla="*/ 254 h 25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7" h="254">
                  <a:moveTo>
                    <a:pt x="48" y="0"/>
                  </a:moveTo>
                  <a:lnTo>
                    <a:pt x="22" y="94"/>
                  </a:lnTo>
                  <a:lnTo>
                    <a:pt x="0" y="254"/>
                  </a:lnTo>
                  <a:lnTo>
                    <a:pt x="206" y="252"/>
                  </a:lnTo>
                  <a:lnTo>
                    <a:pt x="409" y="193"/>
                  </a:lnTo>
                  <a:lnTo>
                    <a:pt x="437" y="170"/>
                  </a:lnTo>
                  <a:lnTo>
                    <a:pt x="119" y="39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3" name="Freeform 27"/>
            <p:cNvSpPr>
              <a:spLocks/>
            </p:cNvSpPr>
            <p:nvPr/>
          </p:nvSpPr>
          <p:spPr bwMode="auto">
            <a:xfrm>
              <a:off x="1429" y="2236"/>
              <a:ext cx="759" cy="779"/>
            </a:xfrm>
            <a:custGeom>
              <a:avLst/>
              <a:gdLst>
                <a:gd name="T0" fmla="*/ 533 w 759"/>
                <a:gd name="T1" fmla="*/ 0 h 779"/>
                <a:gd name="T2" fmla="*/ 553 w 759"/>
                <a:gd name="T3" fmla="*/ 66 h 779"/>
                <a:gd name="T4" fmla="*/ 620 w 759"/>
                <a:gd name="T5" fmla="*/ 311 h 779"/>
                <a:gd name="T6" fmla="*/ 759 w 759"/>
                <a:gd name="T7" fmla="*/ 631 h 779"/>
                <a:gd name="T8" fmla="*/ 528 w 759"/>
                <a:gd name="T9" fmla="*/ 779 h 779"/>
                <a:gd name="T10" fmla="*/ 0 w 759"/>
                <a:gd name="T11" fmla="*/ 235 h 779"/>
                <a:gd name="T12" fmla="*/ 74 w 759"/>
                <a:gd name="T13" fmla="*/ 179 h 779"/>
                <a:gd name="T14" fmla="*/ 444 w 759"/>
                <a:gd name="T15" fmla="*/ 72 h 779"/>
                <a:gd name="T16" fmla="*/ 533 w 759"/>
                <a:gd name="T17" fmla="*/ 0 h 779"/>
                <a:gd name="T18" fmla="*/ 533 w 759"/>
                <a:gd name="T19" fmla="*/ 0 h 7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59"/>
                <a:gd name="T31" fmla="*/ 0 h 779"/>
                <a:gd name="T32" fmla="*/ 759 w 759"/>
                <a:gd name="T33" fmla="*/ 779 h 7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59" h="779">
                  <a:moveTo>
                    <a:pt x="533" y="0"/>
                  </a:moveTo>
                  <a:lnTo>
                    <a:pt x="553" y="66"/>
                  </a:lnTo>
                  <a:lnTo>
                    <a:pt x="620" y="311"/>
                  </a:lnTo>
                  <a:lnTo>
                    <a:pt x="759" y="631"/>
                  </a:lnTo>
                  <a:lnTo>
                    <a:pt x="528" y="779"/>
                  </a:lnTo>
                  <a:lnTo>
                    <a:pt x="0" y="235"/>
                  </a:lnTo>
                  <a:lnTo>
                    <a:pt x="74" y="179"/>
                  </a:lnTo>
                  <a:lnTo>
                    <a:pt x="444" y="72"/>
                  </a:lnTo>
                  <a:lnTo>
                    <a:pt x="533" y="0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4" name="Freeform 28"/>
            <p:cNvSpPr>
              <a:spLocks/>
            </p:cNvSpPr>
            <p:nvPr/>
          </p:nvSpPr>
          <p:spPr bwMode="auto">
            <a:xfrm>
              <a:off x="224" y="2123"/>
              <a:ext cx="1468" cy="1333"/>
            </a:xfrm>
            <a:custGeom>
              <a:avLst/>
              <a:gdLst>
                <a:gd name="T0" fmla="*/ 596 w 1468"/>
                <a:gd name="T1" fmla="*/ 0 h 1333"/>
                <a:gd name="T2" fmla="*/ 481 w 1468"/>
                <a:gd name="T3" fmla="*/ 114 h 1333"/>
                <a:gd name="T4" fmla="*/ 119 w 1468"/>
                <a:gd name="T5" fmla="*/ 303 h 1333"/>
                <a:gd name="T6" fmla="*/ 0 w 1468"/>
                <a:gd name="T7" fmla="*/ 1333 h 1333"/>
                <a:gd name="T8" fmla="*/ 1410 w 1468"/>
                <a:gd name="T9" fmla="*/ 1333 h 1333"/>
                <a:gd name="T10" fmla="*/ 1468 w 1468"/>
                <a:gd name="T11" fmla="*/ 1028 h 1333"/>
                <a:gd name="T12" fmla="*/ 1340 w 1468"/>
                <a:gd name="T13" fmla="*/ 466 h 1333"/>
                <a:gd name="T14" fmla="*/ 1227 w 1468"/>
                <a:gd name="T15" fmla="*/ 352 h 1333"/>
                <a:gd name="T16" fmla="*/ 876 w 1468"/>
                <a:gd name="T17" fmla="*/ 114 h 1333"/>
                <a:gd name="T18" fmla="*/ 596 w 1468"/>
                <a:gd name="T19" fmla="*/ 0 h 1333"/>
                <a:gd name="T20" fmla="*/ 596 w 1468"/>
                <a:gd name="T21" fmla="*/ 0 h 13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468"/>
                <a:gd name="T34" fmla="*/ 0 h 1333"/>
                <a:gd name="T35" fmla="*/ 1468 w 1468"/>
                <a:gd name="T36" fmla="*/ 1333 h 133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468" h="1333">
                  <a:moveTo>
                    <a:pt x="596" y="0"/>
                  </a:moveTo>
                  <a:lnTo>
                    <a:pt x="481" y="114"/>
                  </a:lnTo>
                  <a:lnTo>
                    <a:pt x="119" y="303"/>
                  </a:lnTo>
                  <a:lnTo>
                    <a:pt x="0" y="1333"/>
                  </a:lnTo>
                  <a:lnTo>
                    <a:pt x="1410" y="1333"/>
                  </a:lnTo>
                  <a:lnTo>
                    <a:pt x="1468" y="1028"/>
                  </a:lnTo>
                  <a:lnTo>
                    <a:pt x="1340" y="466"/>
                  </a:lnTo>
                  <a:lnTo>
                    <a:pt x="1227" y="352"/>
                  </a:lnTo>
                  <a:lnTo>
                    <a:pt x="876" y="114"/>
                  </a:lnTo>
                  <a:lnTo>
                    <a:pt x="596" y="0"/>
                  </a:lnTo>
                  <a:close/>
                </a:path>
              </a:pathLst>
            </a:custGeom>
            <a:solidFill>
              <a:srgbClr val="73827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5" name="Freeform 29"/>
            <p:cNvSpPr>
              <a:spLocks/>
            </p:cNvSpPr>
            <p:nvPr/>
          </p:nvSpPr>
          <p:spPr bwMode="auto">
            <a:xfrm>
              <a:off x="831" y="2065"/>
              <a:ext cx="683" cy="1332"/>
            </a:xfrm>
            <a:custGeom>
              <a:avLst/>
              <a:gdLst>
                <a:gd name="T0" fmla="*/ 26 w 683"/>
                <a:gd name="T1" fmla="*/ 0 h 1332"/>
                <a:gd name="T2" fmla="*/ 0 w 683"/>
                <a:gd name="T3" fmla="*/ 58 h 1332"/>
                <a:gd name="T4" fmla="*/ 65 w 683"/>
                <a:gd name="T5" fmla="*/ 180 h 1332"/>
                <a:gd name="T6" fmla="*/ 317 w 683"/>
                <a:gd name="T7" fmla="*/ 676 h 1332"/>
                <a:gd name="T8" fmla="*/ 511 w 683"/>
                <a:gd name="T9" fmla="*/ 1273 h 1332"/>
                <a:gd name="T10" fmla="*/ 665 w 683"/>
                <a:gd name="T11" fmla="*/ 1332 h 1332"/>
                <a:gd name="T12" fmla="*/ 683 w 683"/>
                <a:gd name="T13" fmla="*/ 1097 h 1332"/>
                <a:gd name="T14" fmla="*/ 635 w 683"/>
                <a:gd name="T15" fmla="*/ 739 h 1332"/>
                <a:gd name="T16" fmla="*/ 587 w 683"/>
                <a:gd name="T17" fmla="*/ 543 h 1332"/>
                <a:gd name="T18" fmla="*/ 456 w 683"/>
                <a:gd name="T19" fmla="*/ 265 h 1332"/>
                <a:gd name="T20" fmla="*/ 433 w 683"/>
                <a:gd name="T21" fmla="*/ 134 h 1332"/>
                <a:gd name="T22" fmla="*/ 378 w 683"/>
                <a:gd name="T23" fmla="*/ 87 h 1332"/>
                <a:gd name="T24" fmla="*/ 26 w 683"/>
                <a:gd name="T25" fmla="*/ 0 h 1332"/>
                <a:gd name="T26" fmla="*/ 26 w 683"/>
                <a:gd name="T27" fmla="*/ 0 h 13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83"/>
                <a:gd name="T43" fmla="*/ 0 h 1332"/>
                <a:gd name="T44" fmla="*/ 683 w 683"/>
                <a:gd name="T45" fmla="*/ 1332 h 133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83" h="1332">
                  <a:moveTo>
                    <a:pt x="26" y="0"/>
                  </a:moveTo>
                  <a:lnTo>
                    <a:pt x="0" y="58"/>
                  </a:lnTo>
                  <a:lnTo>
                    <a:pt x="65" y="180"/>
                  </a:lnTo>
                  <a:lnTo>
                    <a:pt x="317" y="676"/>
                  </a:lnTo>
                  <a:lnTo>
                    <a:pt x="511" y="1273"/>
                  </a:lnTo>
                  <a:lnTo>
                    <a:pt x="665" y="1332"/>
                  </a:lnTo>
                  <a:lnTo>
                    <a:pt x="683" y="1097"/>
                  </a:lnTo>
                  <a:lnTo>
                    <a:pt x="635" y="739"/>
                  </a:lnTo>
                  <a:lnTo>
                    <a:pt x="587" y="543"/>
                  </a:lnTo>
                  <a:lnTo>
                    <a:pt x="456" y="265"/>
                  </a:lnTo>
                  <a:lnTo>
                    <a:pt x="433" y="134"/>
                  </a:lnTo>
                  <a:lnTo>
                    <a:pt x="378" y="87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6" name="Freeform 30"/>
            <p:cNvSpPr>
              <a:spLocks/>
            </p:cNvSpPr>
            <p:nvPr/>
          </p:nvSpPr>
          <p:spPr bwMode="auto">
            <a:xfrm>
              <a:off x="1051" y="2373"/>
              <a:ext cx="261" cy="781"/>
            </a:xfrm>
            <a:custGeom>
              <a:avLst/>
              <a:gdLst>
                <a:gd name="T0" fmla="*/ 0 w 261"/>
                <a:gd name="T1" fmla="*/ 0 h 781"/>
                <a:gd name="T2" fmla="*/ 78 w 261"/>
                <a:gd name="T3" fmla="*/ 70 h 781"/>
                <a:gd name="T4" fmla="*/ 117 w 261"/>
                <a:gd name="T5" fmla="*/ 107 h 781"/>
                <a:gd name="T6" fmla="*/ 154 w 261"/>
                <a:gd name="T7" fmla="*/ 335 h 781"/>
                <a:gd name="T8" fmla="*/ 154 w 261"/>
                <a:gd name="T9" fmla="*/ 524 h 781"/>
                <a:gd name="T10" fmla="*/ 228 w 261"/>
                <a:gd name="T11" fmla="*/ 781 h 781"/>
                <a:gd name="T12" fmla="*/ 261 w 261"/>
                <a:gd name="T13" fmla="*/ 505 h 781"/>
                <a:gd name="T14" fmla="*/ 160 w 261"/>
                <a:gd name="T15" fmla="*/ 9 h 781"/>
                <a:gd name="T16" fmla="*/ 71 w 261"/>
                <a:gd name="T17" fmla="*/ 33 h 781"/>
                <a:gd name="T18" fmla="*/ 0 w 261"/>
                <a:gd name="T19" fmla="*/ 0 h 781"/>
                <a:gd name="T20" fmla="*/ 0 w 261"/>
                <a:gd name="T21" fmla="*/ 0 h 78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1"/>
                <a:gd name="T34" fmla="*/ 0 h 781"/>
                <a:gd name="T35" fmla="*/ 261 w 261"/>
                <a:gd name="T36" fmla="*/ 781 h 78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1" h="781">
                  <a:moveTo>
                    <a:pt x="0" y="0"/>
                  </a:moveTo>
                  <a:lnTo>
                    <a:pt x="78" y="70"/>
                  </a:lnTo>
                  <a:lnTo>
                    <a:pt x="117" y="107"/>
                  </a:lnTo>
                  <a:lnTo>
                    <a:pt x="154" y="335"/>
                  </a:lnTo>
                  <a:lnTo>
                    <a:pt x="154" y="524"/>
                  </a:lnTo>
                  <a:lnTo>
                    <a:pt x="228" y="781"/>
                  </a:lnTo>
                  <a:lnTo>
                    <a:pt x="261" y="505"/>
                  </a:lnTo>
                  <a:lnTo>
                    <a:pt x="160" y="9"/>
                  </a:lnTo>
                  <a:lnTo>
                    <a:pt x="71" y="3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5E5E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7" name="Freeform 31"/>
            <p:cNvSpPr>
              <a:spLocks/>
            </p:cNvSpPr>
            <p:nvPr/>
          </p:nvSpPr>
          <p:spPr bwMode="auto">
            <a:xfrm>
              <a:off x="1155" y="2269"/>
              <a:ext cx="404" cy="1187"/>
            </a:xfrm>
            <a:custGeom>
              <a:avLst/>
              <a:gdLst>
                <a:gd name="T0" fmla="*/ 20 w 404"/>
                <a:gd name="T1" fmla="*/ 0 h 1187"/>
                <a:gd name="T2" fmla="*/ 0 w 404"/>
                <a:gd name="T3" fmla="*/ 118 h 1187"/>
                <a:gd name="T4" fmla="*/ 54 w 404"/>
                <a:gd name="T5" fmla="*/ 180 h 1187"/>
                <a:gd name="T6" fmla="*/ 74 w 404"/>
                <a:gd name="T7" fmla="*/ 415 h 1187"/>
                <a:gd name="T8" fmla="*/ 130 w 404"/>
                <a:gd name="T9" fmla="*/ 724 h 1187"/>
                <a:gd name="T10" fmla="*/ 120 w 404"/>
                <a:gd name="T11" fmla="*/ 909 h 1187"/>
                <a:gd name="T12" fmla="*/ 211 w 404"/>
                <a:gd name="T13" fmla="*/ 1187 h 1187"/>
                <a:gd name="T14" fmla="*/ 404 w 404"/>
                <a:gd name="T15" fmla="*/ 1187 h 1187"/>
                <a:gd name="T16" fmla="*/ 337 w 404"/>
                <a:gd name="T17" fmla="*/ 1050 h 1187"/>
                <a:gd name="T18" fmla="*/ 270 w 404"/>
                <a:gd name="T19" fmla="*/ 728 h 1187"/>
                <a:gd name="T20" fmla="*/ 170 w 404"/>
                <a:gd name="T21" fmla="*/ 357 h 1187"/>
                <a:gd name="T22" fmla="*/ 96 w 404"/>
                <a:gd name="T23" fmla="*/ 183 h 1187"/>
                <a:gd name="T24" fmla="*/ 85 w 404"/>
                <a:gd name="T25" fmla="*/ 161 h 1187"/>
                <a:gd name="T26" fmla="*/ 82 w 404"/>
                <a:gd name="T27" fmla="*/ 102 h 1187"/>
                <a:gd name="T28" fmla="*/ 43 w 404"/>
                <a:gd name="T29" fmla="*/ 20 h 1187"/>
                <a:gd name="T30" fmla="*/ 20 w 404"/>
                <a:gd name="T31" fmla="*/ 0 h 1187"/>
                <a:gd name="T32" fmla="*/ 20 w 404"/>
                <a:gd name="T33" fmla="*/ 0 h 118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04"/>
                <a:gd name="T52" fmla="*/ 0 h 1187"/>
                <a:gd name="T53" fmla="*/ 404 w 404"/>
                <a:gd name="T54" fmla="*/ 1187 h 118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04" h="1187">
                  <a:moveTo>
                    <a:pt x="20" y="0"/>
                  </a:moveTo>
                  <a:lnTo>
                    <a:pt x="0" y="118"/>
                  </a:lnTo>
                  <a:lnTo>
                    <a:pt x="54" y="180"/>
                  </a:lnTo>
                  <a:lnTo>
                    <a:pt x="74" y="415"/>
                  </a:lnTo>
                  <a:lnTo>
                    <a:pt x="130" y="724"/>
                  </a:lnTo>
                  <a:lnTo>
                    <a:pt x="120" y="909"/>
                  </a:lnTo>
                  <a:lnTo>
                    <a:pt x="211" y="1187"/>
                  </a:lnTo>
                  <a:lnTo>
                    <a:pt x="404" y="1187"/>
                  </a:lnTo>
                  <a:lnTo>
                    <a:pt x="337" y="1050"/>
                  </a:lnTo>
                  <a:lnTo>
                    <a:pt x="270" y="728"/>
                  </a:lnTo>
                  <a:lnTo>
                    <a:pt x="170" y="357"/>
                  </a:lnTo>
                  <a:lnTo>
                    <a:pt x="96" y="183"/>
                  </a:lnTo>
                  <a:lnTo>
                    <a:pt x="85" y="161"/>
                  </a:lnTo>
                  <a:lnTo>
                    <a:pt x="82" y="102"/>
                  </a:lnTo>
                  <a:lnTo>
                    <a:pt x="43" y="20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8" name="Freeform 32"/>
            <p:cNvSpPr>
              <a:spLocks/>
            </p:cNvSpPr>
            <p:nvPr/>
          </p:nvSpPr>
          <p:spPr bwMode="auto">
            <a:xfrm>
              <a:off x="4553" y="1137"/>
              <a:ext cx="715" cy="843"/>
            </a:xfrm>
            <a:custGeom>
              <a:avLst/>
              <a:gdLst>
                <a:gd name="T0" fmla="*/ 78 w 715"/>
                <a:gd name="T1" fmla="*/ 74 h 843"/>
                <a:gd name="T2" fmla="*/ 35 w 715"/>
                <a:gd name="T3" fmla="*/ 139 h 843"/>
                <a:gd name="T4" fmla="*/ 11 w 715"/>
                <a:gd name="T5" fmla="*/ 202 h 843"/>
                <a:gd name="T6" fmla="*/ 0 w 715"/>
                <a:gd name="T7" fmla="*/ 345 h 843"/>
                <a:gd name="T8" fmla="*/ 24 w 715"/>
                <a:gd name="T9" fmla="*/ 428 h 843"/>
                <a:gd name="T10" fmla="*/ 15 w 715"/>
                <a:gd name="T11" fmla="*/ 511 h 843"/>
                <a:gd name="T12" fmla="*/ 102 w 715"/>
                <a:gd name="T13" fmla="*/ 710 h 843"/>
                <a:gd name="T14" fmla="*/ 126 w 715"/>
                <a:gd name="T15" fmla="*/ 767 h 843"/>
                <a:gd name="T16" fmla="*/ 150 w 715"/>
                <a:gd name="T17" fmla="*/ 787 h 843"/>
                <a:gd name="T18" fmla="*/ 376 w 715"/>
                <a:gd name="T19" fmla="*/ 843 h 843"/>
                <a:gd name="T20" fmla="*/ 605 w 715"/>
                <a:gd name="T21" fmla="*/ 635 h 843"/>
                <a:gd name="T22" fmla="*/ 665 w 715"/>
                <a:gd name="T23" fmla="*/ 604 h 843"/>
                <a:gd name="T24" fmla="*/ 687 w 715"/>
                <a:gd name="T25" fmla="*/ 600 h 843"/>
                <a:gd name="T26" fmla="*/ 681 w 715"/>
                <a:gd name="T27" fmla="*/ 508 h 843"/>
                <a:gd name="T28" fmla="*/ 715 w 715"/>
                <a:gd name="T29" fmla="*/ 443 h 843"/>
                <a:gd name="T30" fmla="*/ 709 w 715"/>
                <a:gd name="T31" fmla="*/ 324 h 843"/>
                <a:gd name="T32" fmla="*/ 463 w 715"/>
                <a:gd name="T33" fmla="*/ 0 h 843"/>
                <a:gd name="T34" fmla="*/ 196 w 715"/>
                <a:gd name="T35" fmla="*/ 6 h 843"/>
                <a:gd name="T36" fmla="*/ 78 w 715"/>
                <a:gd name="T37" fmla="*/ 74 h 843"/>
                <a:gd name="T38" fmla="*/ 78 w 715"/>
                <a:gd name="T39" fmla="*/ 74 h 8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15"/>
                <a:gd name="T61" fmla="*/ 0 h 843"/>
                <a:gd name="T62" fmla="*/ 715 w 715"/>
                <a:gd name="T63" fmla="*/ 843 h 84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15" h="843">
                  <a:moveTo>
                    <a:pt x="78" y="74"/>
                  </a:moveTo>
                  <a:lnTo>
                    <a:pt x="35" y="139"/>
                  </a:lnTo>
                  <a:lnTo>
                    <a:pt x="11" y="202"/>
                  </a:lnTo>
                  <a:lnTo>
                    <a:pt x="0" y="345"/>
                  </a:lnTo>
                  <a:lnTo>
                    <a:pt x="24" y="428"/>
                  </a:lnTo>
                  <a:lnTo>
                    <a:pt x="15" y="511"/>
                  </a:lnTo>
                  <a:lnTo>
                    <a:pt x="102" y="710"/>
                  </a:lnTo>
                  <a:lnTo>
                    <a:pt x="126" y="767"/>
                  </a:lnTo>
                  <a:lnTo>
                    <a:pt x="150" y="787"/>
                  </a:lnTo>
                  <a:lnTo>
                    <a:pt x="376" y="843"/>
                  </a:lnTo>
                  <a:lnTo>
                    <a:pt x="605" y="635"/>
                  </a:lnTo>
                  <a:lnTo>
                    <a:pt x="665" y="604"/>
                  </a:lnTo>
                  <a:lnTo>
                    <a:pt x="687" y="600"/>
                  </a:lnTo>
                  <a:lnTo>
                    <a:pt x="681" y="508"/>
                  </a:lnTo>
                  <a:lnTo>
                    <a:pt x="715" y="443"/>
                  </a:lnTo>
                  <a:lnTo>
                    <a:pt x="709" y="324"/>
                  </a:lnTo>
                  <a:lnTo>
                    <a:pt x="463" y="0"/>
                  </a:lnTo>
                  <a:lnTo>
                    <a:pt x="196" y="6"/>
                  </a:lnTo>
                  <a:lnTo>
                    <a:pt x="78" y="74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39" name="Freeform 33"/>
            <p:cNvSpPr>
              <a:spLocks/>
            </p:cNvSpPr>
            <p:nvPr/>
          </p:nvSpPr>
          <p:spPr bwMode="auto">
            <a:xfrm>
              <a:off x="3824" y="1493"/>
              <a:ext cx="542" cy="283"/>
            </a:xfrm>
            <a:custGeom>
              <a:avLst/>
              <a:gdLst>
                <a:gd name="T0" fmla="*/ 43 w 542"/>
                <a:gd name="T1" fmla="*/ 61 h 283"/>
                <a:gd name="T2" fmla="*/ 131 w 542"/>
                <a:gd name="T3" fmla="*/ 13 h 283"/>
                <a:gd name="T4" fmla="*/ 237 w 542"/>
                <a:gd name="T5" fmla="*/ 0 h 283"/>
                <a:gd name="T6" fmla="*/ 337 w 542"/>
                <a:gd name="T7" fmla="*/ 16 h 283"/>
                <a:gd name="T8" fmla="*/ 418 w 542"/>
                <a:gd name="T9" fmla="*/ 65 h 283"/>
                <a:gd name="T10" fmla="*/ 474 w 542"/>
                <a:gd name="T11" fmla="*/ 116 h 283"/>
                <a:gd name="T12" fmla="*/ 526 w 542"/>
                <a:gd name="T13" fmla="*/ 183 h 283"/>
                <a:gd name="T14" fmla="*/ 542 w 542"/>
                <a:gd name="T15" fmla="*/ 283 h 283"/>
                <a:gd name="T16" fmla="*/ 0 w 542"/>
                <a:gd name="T17" fmla="*/ 144 h 283"/>
                <a:gd name="T18" fmla="*/ 43 w 542"/>
                <a:gd name="T19" fmla="*/ 61 h 283"/>
                <a:gd name="T20" fmla="*/ 43 w 542"/>
                <a:gd name="T21" fmla="*/ 61 h 28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42"/>
                <a:gd name="T34" fmla="*/ 0 h 283"/>
                <a:gd name="T35" fmla="*/ 542 w 542"/>
                <a:gd name="T36" fmla="*/ 283 h 28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42" h="283">
                  <a:moveTo>
                    <a:pt x="43" y="61"/>
                  </a:moveTo>
                  <a:lnTo>
                    <a:pt x="131" y="13"/>
                  </a:lnTo>
                  <a:lnTo>
                    <a:pt x="237" y="0"/>
                  </a:lnTo>
                  <a:lnTo>
                    <a:pt x="337" y="16"/>
                  </a:lnTo>
                  <a:lnTo>
                    <a:pt x="418" y="65"/>
                  </a:lnTo>
                  <a:lnTo>
                    <a:pt x="474" y="116"/>
                  </a:lnTo>
                  <a:lnTo>
                    <a:pt x="526" y="183"/>
                  </a:lnTo>
                  <a:lnTo>
                    <a:pt x="542" y="283"/>
                  </a:lnTo>
                  <a:lnTo>
                    <a:pt x="0" y="144"/>
                  </a:lnTo>
                  <a:lnTo>
                    <a:pt x="43" y="61"/>
                  </a:lnTo>
                  <a:close/>
                </a:path>
              </a:pathLst>
            </a:custGeom>
            <a:solidFill>
              <a:srgbClr val="72728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0" name="Freeform 34"/>
            <p:cNvSpPr>
              <a:spLocks/>
            </p:cNvSpPr>
            <p:nvPr/>
          </p:nvSpPr>
          <p:spPr bwMode="auto">
            <a:xfrm>
              <a:off x="3780" y="1539"/>
              <a:ext cx="584" cy="641"/>
            </a:xfrm>
            <a:custGeom>
              <a:avLst/>
              <a:gdLst>
                <a:gd name="T0" fmla="*/ 175 w 584"/>
                <a:gd name="T1" fmla="*/ 9 h 641"/>
                <a:gd name="T2" fmla="*/ 127 w 584"/>
                <a:gd name="T3" fmla="*/ 26 h 641"/>
                <a:gd name="T4" fmla="*/ 46 w 584"/>
                <a:gd name="T5" fmla="*/ 98 h 641"/>
                <a:gd name="T6" fmla="*/ 22 w 584"/>
                <a:gd name="T7" fmla="*/ 308 h 641"/>
                <a:gd name="T8" fmla="*/ 1 w 584"/>
                <a:gd name="T9" fmla="*/ 332 h 641"/>
                <a:gd name="T10" fmla="*/ 0 w 584"/>
                <a:gd name="T11" fmla="*/ 393 h 641"/>
                <a:gd name="T12" fmla="*/ 22 w 584"/>
                <a:gd name="T13" fmla="*/ 471 h 641"/>
                <a:gd name="T14" fmla="*/ 70 w 584"/>
                <a:gd name="T15" fmla="*/ 585 h 641"/>
                <a:gd name="T16" fmla="*/ 116 w 584"/>
                <a:gd name="T17" fmla="*/ 641 h 641"/>
                <a:gd name="T18" fmla="*/ 462 w 584"/>
                <a:gd name="T19" fmla="*/ 595 h 641"/>
                <a:gd name="T20" fmla="*/ 485 w 584"/>
                <a:gd name="T21" fmla="*/ 543 h 641"/>
                <a:gd name="T22" fmla="*/ 486 w 584"/>
                <a:gd name="T23" fmla="*/ 489 h 641"/>
                <a:gd name="T24" fmla="*/ 516 w 584"/>
                <a:gd name="T25" fmla="*/ 484 h 641"/>
                <a:gd name="T26" fmla="*/ 555 w 584"/>
                <a:gd name="T27" fmla="*/ 458 h 641"/>
                <a:gd name="T28" fmla="*/ 581 w 584"/>
                <a:gd name="T29" fmla="*/ 359 h 641"/>
                <a:gd name="T30" fmla="*/ 584 w 584"/>
                <a:gd name="T31" fmla="*/ 324 h 641"/>
                <a:gd name="T32" fmla="*/ 462 w 584"/>
                <a:gd name="T33" fmla="*/ 78 h 641"/>
                <a:gd name="T34" fmla="*/ 375 w 584"/>
                <a:gd name="T35" fmla="*/ 15 h 641"/>
                <a:gd name="T36" fmla="*/ 288 w 584"/>
                <a:gd name="T37" fmla="*/ 0 h 641"/>
                <a:gd name="T38" fmla="*/ 175 w 584"/>
                <a:gd name="T39" fmla="*/ 9 h 641"/>
                <a:gd name="T40" fmla="*/ 175 w 584"/>
                <a:gd name="T41" fmla="*/ 9 h 64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84"/>
                <a:gd name="T64" fmla="*/ 0 h 641"/>
                <a:gd name="T65" fmla="*/ 584 w 584"/>
                <a:gd name="T66" fmla="*/ 641 h 641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84" h="641">
                  <a:moveTo>
                    <a:pt x="175" y="9"/>
                  </a:moveTo>
                  <a:lnTo>
                    <a:pt x="127" y="26"/>
                  </a:lnTo>
                  <a:lnTo>
                    <a:pt x="46" y="98"/>
                  </a:lnTo>
                  <a:lnTo>
                    <a:pt x="22" y="308"/>
                  </a:lnTo>
                  <a:lnTo>
                    <a:pt x="1" y="332"/>
                  </a:lnTo>
                  <a:lnTo>
                    <a:pt x="0" y="393"/>
                  </a:lnTo>
                  <a:lnTo>
                    <a:pt x="22" y="471"/>
                  </a:lnTo>
                  <a:lnTo>
                    <a:pt x="70" y="585"/>
                  </a:lnTo>
                  <a:lnTo>
                    <a:pt x="116" y="641"/>
                  </a:lnTo>
                  <a:lnTo>
                    <a:pt x="462" y="595"/>
                  </a:lnTo>
                  <a:lnTo>
                    <a:pt x="485" y="543"/>
                  </a:lnTo>
                  <a:lnTo>
                    <a:pt x="486" y="489"/>
                  </a:lnTo>
                  <a:lnTo>
                    <a:pt x="516" y="484"/>
                  </a:lnTo>
                  <a:lnTo>
                    <a:pt x="555" y="458"/>
                  </a:lnTo>
                  <a:lnTo>
                    <a:pt x="581" y="359"/>
                  </a:lnTo>
                  <a:lnTo>
                    <a:pt x="584" y="324"/>
                  </a:lnTo>
                  <a:lnTo>
                    <a:pt x="462" y="78"/>
                  </a:lnTo>
                  <a:lnTo>
                    <a:pt x="375" y="15"/>
                  </a:lnTo>
                  <a:lnTo>
                    <a:pt x="288" y="0"/>
                  </a:lnTo>
                  <a:lnTo>
                    <a:pt x="175" y="9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1" name="Freeform 35"/>
            <p:cNvSpPr>
              <a:spLocks/>
            </p:cNvSpPr>
            <p:nvPr/>
          </p:nvSpPr>
          <p:spPr bwMode="auto">
            <a:xfrm>
              <a:off x="4039" y="1758"/>
              <a:ext cx="181" cy="139"/>
            </a:xfrm>
            <a:custGeom>
              <a:avLst/>
              <a:gdLst>
                <a:gd name="T0" fmla="*/ 3 w 181"/>
                <a:gd name="T1" fmla="*/ 76 h 139"/>
                <a:gd name="T2" fmla="*/ 24 w 181"/>
                <a:gd name="T3" fmla="*/ 109 h 139"/>
                <a:gd name="T4" fmla="*/ 50 w 181"/>
                <a:gd name="T5" fmla="*/ 131 h 139"/>
                <a:gd name="T6" fmla="*/ 92 w 181"/>
                <a:gd name="T7" fmla="*/ 139 h 139"/>
                <a:gd name="T8" fmla="*/ 140 w 181"/>
                <a:gd name="T9" fmla="*/ 131 h 139"/>
                <a:gd name="T10" fmla="*/ 174 w 181"/>
                <a:gd name="T11" fmla="*/ 98 h 139"/>
                <a:gd name="T12" fmla="*/ 181 w 181"/>
                <a:gd name="T13" fmla="*/ 61 h 139"/>
                <a:gd name="T14" fmla="*/ 174 w 181"/>
                <a:gd name="T15" fmla="*/ 35 h 139"/>
                <a:gd name="T16" fmla="*/ 135 w 181"/>
                <a:gd name="T17" fmla="*/ 0 h 139"/>
                <a:gd name="T18" fmla="*/ 0 w 181"/>
                <a:gd name="T19" fmla="*/ 20 h 139"/>
                <a:gd name="T20" fmla="*/ 3 w 181"/>
                <a:gd name="T21" fmla="*/ 76 h 139"/>
                <a:gd name="T22" fmla="*/ 3 w 181"/>
                <a:gd name="T23" fmla="*/ 76 h 13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139"/>
                <a:gd name="T38" fmla="*/ 181 w 181"/>
                <a:gd name="T39" fmla="*/ 139 h 13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139">
                  <a:moveTo>
                    <a:pt x="3" y="76"/>
                  </a:moveTo>
                  <a:lnTo>
                    <a:pt x="24" y="109"/>
                  </a:lnTo>
                  <a:lnTo>
                    <a:pt x="50" y="131"/>
                  </a:lnTo>
                  <a:lnTo>
                    <a:pt x="92" y="139"/>
                  </a:lnTo>
                  <a:lnTo>
                    <a:pt x="140" y="131"/>
                  </a:lnTo>
                  <a:lnTo>
                    <a:pt x="174" y="98"/>
                  </a:lnTo>
                  <a:lnTo>
                    <a:pt x="181" y="61"/>
                  </a:lnTo>
                  <a:lnTo>
                    <a:pt x="174" y="35"/>
                  </a:lnTo>
                  <a:lnTo>
                    <a:pt x="135" y="0"/>
                  </a:lnTo>
                  <a:lnTo>
                    <a:pt x="0" y="20"/>
                  </a:lnTo>
                  <a:lnTo>
                    <a:pt x="3" y="76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2" name="Freeform 36"/>
            <p:cNvSpPr>
              <a:spLocks/>
            </p:cNvSpPr>
            <p:nvPr/>
          </p:nvSpPr>
          <p:spPr bwMode="auto">
            <a:xfrm>
              <a:off x="3802" y="1760"/>
              <a:ext cx="170" cy="148"/>
            </a:xfrm>
            <a:custGeom>
              <a:avLst/>
              <a:gdLst>
                <a:gd name="T0" fmla="*/ 0 w 170"/>
                <a:gd name="T1" fmla="*/ 98 h 148"/>
                <a:gd name="T2" fmla="*/ 7 w 170"/>
                <a:gd name="T3" fmla="*/ 120 h 148"/>
                <a:gd name="T4" fmla="*/ 26 w 170"/>
                <a:gd name="T5" fmla="*/ 138 h 148"/>
                <a:gd name="T6" fmla="*/ 46 w 170"/>
                <a:gd name="T7" fmla="*/ 144 h 148"/>
                <a:gd name="T8" fmla="*/ 92 w 170"/>
                <a:gd name="T9" fmla="*/ 148 h 148"/>
                <a:gd name="T10" fmla="*/ 126 w 170"/>
                <a:gd name="T11" fmla="*/ 131 h 148"/>
                <a:gd name="T12" fmla="*/ 155 w 170"/>
                <a:gd name="T13" fmla="*/ 105 h 148"/>
                <a:gd name="T14" fmla="*/ 170 w 170"/>
                <a:gd name="T15" fmla="*/ 61 h 148"/>
                <a:gd name="T16" fmla="*/ 168 w 170"/>
                <a:gd name="T17" fmla="*/ 24 h 148"/>
                <a:gd name="T18" fmla="*/ 133 w 170"/>
                <a:gd name="T19" fmla="*/ 0 h 148"/>
                <a:gd name="T20" fmla="*/ 9 w 170"/>
                <a:gd name="T21" fmla="*/ 29 h 148"/>
                <a:gd name="T22" fmla="*/ 0 w 170"/>
                <a:gd name="T23" fmla="*/ 98 h 148"/>
                <a:gd name="T24" fmla="*/ 0 w 170"/>
                <a:gd name="T25" fmla="*/ 98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70"/>
                <a:gd name="T40" fmla="*/ 0 h 148"/>
                <a:gd name="T41" fmla="*/ 170 w 170"/>
                <a:gd name="T42" fmla="*/ 148 h 14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70" h="148">
                  <a:moveTo>
                    <a:pt x="0" y="98"/>
                  </a:moveTo>
                  <a:lnTo>
                    <a:pt x="7" y="120"/>
                  </a:lnTo>
                  <a:lnTo>
                    <a:pt x="26" y="138"/>
                  </a:lnTo>
                  <a:lnTo>
                    <a:pt x="46" y="144"/>
                  </a:lnTo>
                  <a:lnTo>
                    <a:pt x="92" y="148"/>
                  </a:lnTo>
                  <a:lnTo>
                    <a:pt x="126" y="131"/>
                  </a:lnTo>
                  <a:lnTo>
                    <a:pt x="155" y="105"/>
                  </a:lnTo>
                  <a:lnTo>
                    <a:pt x="170" y="61"/>
                  </a:lnTo>
                  <a:lnTo>
                    <a:pt x="168" y="24"/>
                  </a:lnTo>
                  <a:lnTo>
                    <a:pt x="133" y="0"/>
                  </a:lnTo>
                  <a:lnTo>
                    <a:pt x="9" y="29"/>
                  </a:lnTo>
                  <a:lnTo>
                    <a:pt x="0" y="98"/>
                  </a:lnTo>
                  <a:close/>
                </a:path>
              </a:pathLst>
            </a:custGeom>
            <a:solidFill>
              <a:srgbClr val="FF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3" name="Freeform 37"/>
            <p:cNvSpPr>
              <a:spLocks/>
            </p:cNvSpPr>
            <p:nvPr/>
          </p:nvSpPr>
          <p:spPr bwMode="auto">
            <a:xfrm>
              <a:off x="4035" y="1743"/>
              <a:ext cx="180" cy="126"/>
            </a:xfrm>
            <a:custGeom>
              <a:avLst/>
              <a:gdLst>
                <a:gd name="T0" fmla="*/ 24 w 180"/>
                <a:gd name="T1" fmla="*/ 117 h 126"/>
                <a:gd name="T2" fmla="*/ 43 w 180"/>
                <a:gd name="T3" fmla="*/ 109 h 126"/>
                <a:gd name="T4" fmla="*/ 106 w 180"/>
                <a:gd name="T5" fmla="*/ 126 h 126"/>
                <a:gd name="T6" fmla="*/ 150 w 180"/>
                <a:gd name="T7" fmla="*/ 85 h 126"/>
                <a:gd name="T8" fmla="*/ 178 w 180"/>
                <a:gd name="T9" fmla="*/ 79 h 126"/>
                <a:gd name="T10" fmla="*/ 180 w 180"/>
                <a:gd name="T11" fmla="*/ 46 h 126"/>
                <a:gd name="T12" fmla="*/ 168 w 180"/>
                <a:gd name="T13" fmla="*/ 24 h 126"/>
                <a:gd name="T14" fmla="*/ 118 w 180"/>
                <a:gd name="T15" fmla="*/ 0 h 126"/>
                <a:gd name="T16" fmla="*/ 37 w 180"/>
                <a:gd name="T17" fmla="*/ 2 h 126"/>
                <a:gd name="T18" fmla="*/ 0 w 180"/>
                <a:gd name="T19" fmla="*/ 48 h 126"/>
                <a:gd name="T20" fmla="*/ 11 w 180"/>
                <a:gd name="T21" fmla="*/ 102 h 126"/>
                <a:gd name="T22" fmla="*/ 24 w 180"/>
                <a:gd name="T23" fmla="*/ 117 h 126"/>
                <a:gd name="T24" fmla="*/ 24 w 180"/>
                <a:gd name="T25" fmla="*/ 117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0"/>
                <a:gd name="T40" fmla="*/ 0 h 126"/>
                <a:gd name="T41" fmla="*/ 180 w 180"/>
                <a:gd name="T42" fmla="*/ 126 h 12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0" h="126">
                  <a:moveTo>
                    <a:pt x="24" y="117"/>
                  </a:moveTo>
                  <a:lnTo>
                    <a:pt x="43" y="109"/>
                  </a:lnTo>
                  <a:lnTo>
                    <a:pt x="106" y="126"/>
                  </a:lnTo>
                  <a:lnTo>
                    <a:pt x="150" y="85"/>
                  </a:lnTo>
                  <a:lnTo>
                    <a:pt x="178" y="79"/>
                  </a:lnTo>
                  <a:lnTo>
                    <a:pt x="180" y="46"/>
                  </a:lnTo>
                  <a:lnTo>
                    <a:pt x="168" y="24"/>
                  </a:lnTo>
                  <a:lnTo>
                    <a:pt x="118" y="0"/>
                  </a:lnTo>
                  <a:lnTo>
                    <a:pt x="37" y="2"/>
                  </a:lnTo>
                  <a:lnTo>
                    <a:pt x="0" y="48"/>
                  </a:lnTo>
                  <a:lnTo>
                    <a:pt x="11" y="102"/>
                  </a:lnTo>
                  <a:lnTo>
                    <a:pt x="24" y="117"/>
                  </a:lnTo>
                  <a:close/>
                </a:path>
              </a:pathLst>
            </a:custGeom>
            <a:solidFill>
              <a:srgbClr val="9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4" name="Freeform 38"/>
            <p:cNvSpPr>
              <a:spLocks/>
            </p:cNvSpPr>
            <p:nvPr/>
          </p:nvSpPr>
          <p:spPr bwMode="auto">
            <a:xfrm>
              <a:off x="3806" y="1750"/>
              <a:ext cx="168" cy="119"/>
            </a:xfrm>
            <a:custGeom>
              <a:avLst/>
              <a:gdLst>
                <a:gd name="T0" fmla="*/ 7 w 168"/>
                <a:gd name="T1" fmla="*/ 76 h 119"/>
                <a:gd name="T2" fmla="*/ 22 w 168"/>
                <a:gd name="T3" fmla="*/ 69 h 119"/>
                <a:gd name="T4" fmla="*/ 42 w 168"/>
                <a:gd name="T5" fmla="*/ 89 h 119"/>
                <a:gd name="T6" fmla="*/ 42 w 168"/>
                <a:gd name="T7" fmla="*/ 115 h 119"/>
                <a:gd name="T8" fmla="*/ 99 w 168"/>
                <a:gd name="T9" fmla="*/ 119 h 119"/>
                <a:gd name="T10" fmla="*/ 149 w 168"/>
                <a:gd name="T11" fmla="*/ 108 h 119"/>
                <a:gd name="T12" fmla="*/ 168 w 168"/>
                <a:gd name="T13" fmla="*/ 65 h 119"/>
                <a:gd name="T14" fmla="*/ 159 w 168"/>
                <a:gd name="T15" fmla="*/ 19 h 119"/>
                <a:gd name="T16" fmla="*/ 142 w 168"/>
                <a:gd name="T17" fmla="*/ 0 h 119"/>
                <a:gd name="T18" fmla="*/ 51 w 168"/>
                <a:gd name="T19" fmla="*/ 4 h 119"/>
                <a:gd name="T20" fmla="*/ 12 w 168"/>
                <a:gd name="T21" fmla="*/ 19 h 119"/>
                <a:gd name="T22" fmla="*/ 0 w 168"/>
                <a:gd name="T23" fmla="*/ 63 h 119"/>
                <a:gd name="T24" fmla="*/ 7 w 168"/>
                <a:gd name="T25" fmla="*/ 76 h 119"/>
                <a:gd name="T26" fmla="*/ 7 w 168"/>
                <a:gd name="T27" fmla="*/ 76 h 1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8"/>
                <a:gd name="T43" fmla="*/ 0 h 119"/>
                <a:gd name="T44" fmla="*/ 168 w 168"/>
                <a:gd name="T45" fmla="*/ 119 h 11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8" h="119">
                  <a:moveTo>
                    <a:pt x="7" y="76"/>
                  </a:moveTo>
                  <a:lnTo>
                    <a:pt x="22" y="69"/>
                  </a:lnTo>
                  <a:lnTo>
                    <a:pt x="42" y="89"/>
                  </a:lnTo>
                  <a:lnTo>
                    <a:pt x="42" y="115"/>
                  </a:lnTo>
                  <a:lnTo>
                    <a:pt x="99" y="119"/>
                  </a:lnTo>
                  <a:lnTo>
                    <a:pt x="149" y="108"/>
                  </a:lnTo>
                  <a:lnTo>
                    <a:pt x="168" y="65"/>
                  </a:lnTo>
                  <a:lnTo>
                    <a:pt x="159" y="19"/>
                  </a:lnTo>
                  <a:lnTo>
                    <a:pt x="142" y="0"/>
                  </a:lnTo>
                  <a:lnTo>
                    <a:pt x="51" y="4"/>
                  </a:lnTo>
                  <a:lnTo>
                    <a:pt x="12" y="19"/>
                  </a:lnTo>
                  <a:lnTo>
                    <a:pt x="0" y="63"/>
                  </a:lnTo>
                  <a:lnTo>
                    <a:pt x="7" y="76"/>
                  </a:lnTo>
                  <a:close/>
                </a:path>
              </a:pathLst>
            </a:custGeom>
            <a:solidFill>
              <a:srgbClr val="99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5" name="Freeform 39"/>
            <p:cNvSpPr>
              <a:spLocks/>
            </p:cNvSpPr>
            <p:nvPr/>
          </p:nvSpPr>
          <p:spPr bwMode="auto">
            <a:xfrm>
              <a:off x="2689" y="1669"/>
              <a:ext cx="580" cy="776"/>
            </a:xfrm>
            <a:custGeom>
              <a:avLst/>
              <a:gdLst>
                <a:gd name="T0" fmla="*/ 37 w 580"/>
                <a:gd name="T1" fmla="*/ 102 h 776"/>
                <a:gd name="T2" fmla="*/ 17 w 580"/>
                <a:gd name="T3" fmla="*/ 257 h 776"/>
                <a:gd name="T4" fmla="*/ 0 w 580"/>
                <a:gd name="T5" fmla="*/ 272 h 776"/>
                <a:gd name="T6" fmla="*/ 4 w 580"/>
                <a:gd name="T7" fmla="*/ 344 h 776"/>
                <a:gd name="T8" fmla="*/ 36 w 580"/>
                <a:gd name="T9" fmla="*/ 418 h 776"/>
                <a:gd name="T10" fmla="*/ 69 w 580"/>
                <a:gd name="T11" fmla="*/ 437 h 776"/>
                <a:gd name="T12" fmla="*/ 178 w 580"/>
                <a:gd name="T13" fmla="*/ 726 h 776"/>
                <a:gd name="T14" fmla="*/ 310 w 580"/>
                <a:gd name="T15" fmla="*/ 776 h 776"/>
                <a:gd name="T16" fmla="*/ 341 w 580"/>
                <a:gd name="T17" fmla="*/ 767 h 776"/>
                <a:gd name="T18" fmla="*/ 452 w 580"/>
                <a:gd name="T19" fmla="*/ 704 h 776"/>
                <a:gd name="T20" fmla="*/ 502 w 580"/>
                <a:gd name="T21" fmla="*/ 667 h 776"/>
                <a:gd name="T22" fmla="*/ 493 w 580"/>
                <a:gd name="T23" fmla="*/ 593 h 776"/>
                <a:gd name="T24" fmla="*/ 528 w 580"/>
                <a:gd name="T25" fmla="*/ 409 h 776"/>
                <a:gd name="T26" fmla="*/ 558 w 580"/>
                <a:gd name="T27" fmla="*/ 396 h 776"/>
                <a:gd name="T28" fmla="*/ 580 w 580"/>
                <a:gd name="T29" fmla="*/ 266 h 776"/>
                <a:gd name="T30" fmla="*/ 554 w 580"/>
                <a:gd name="T31" fmla="*/ 237 h 776"/>
                <a:gd name="T32" fmla="*/ 508 w 580"/>
                <a:gd name="T33" fmla="*/ 74 h 776"/>
                <a:gd name="T34" fmla="*/ 393 w 580"/>
                <a:gd name="T35" fmla="*/ 0 h 776"/>
                <a:gd name="T36" fmla="*/ 161 w 580"/>
                <a:gd name="T37" fmla="*/ 2 h 776"/>
                <a:gd name="T38" fmla="*/ 37 w 580"/>
                <a:gd name="T39" fmla="*/ 102 h 776"/>
                <a:gd name="T40" fmla="*/ 37 w 580"/>
                <a:gd name="T41" fmla="*/ 102 h 77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80"/>
                <a:gd name="T64" fmla="*/ 0 h 776"/>
                <a:gd name="T65" fmla="*/ 580 w 580"/>
                <a:gd name="T66" fmla="*/ 776 h 77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80" h="776">
                  <a:moveTo>
                    <a:pt x="37" y="102"/>
                  </a:moveTo>
                  <a:lnTo>
                    <a:pt x="17" y="257"/>
                  </a:lnTo>
                  <a:lnTo>
                    <a:pt x="0" y="272"/>
                  </a:lnTo>
                  <a:lnTo>
                    <a:pt x="4" y="344"/>
                  </a:lnTo>
                  <a:lnTo>
                    <a:pt x="36" y="418"/>
                  </a:lnTo>
                  <a:lnTo>
                    <a:pt x="69" y="437"/>
                  </a:lnTo>
                  <a:lnTo>
                    <a:pt x="178" y="726"/>
                  </a:lnTo>
                  <a:lnTo>
                    <a:pt x="310" y="776"/>
                  </a:lnTo>
                  <a:lnTo>
                    <a:pt x="341" y="767"/>
                  </a:lnTo>
                  <a:lnTo>
                    <a:pt x="452" y="704"/>
                  </a:lnTo>
                  <a:lnTo>
                    <a:pt x="502" y="667"/>
                  </a:lnTo>
                  <a:lnTo>
                    <a:pt x="493" y="593"/>
                  </a:lnTo>
                  <a:lnTo>
                    <a:pt x="528" y="409"/>
                  </a:lnTo>
                  <a:lnTo>
                    <a:pt x="558" y="396"/>
                  </a:lnTo>
                  <a:lnTo>
                    <a:pt x="580" y="266"/>
                  </a:lnTo>
                  <a:lnTo>
                    <a:pt x="554" y="237"/>
                  </a:lnTo>
                  <a:lnTo>
                    <a:pt x="508" y="74"/>
                  </a:lnTo>
                  <a:lnTo>
                    <a:pt x="393" y="0"/>
                  </a:lnTo>
                  <a:lnTo>
                    <a:pt x="161" y="2"/>
                  </a:lnTo>
                  <a:lnTo>
                    <a:pt x="37" y="102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6" name="Freeform 40"/>
            <p:cNvSpPr>
              <a:spLocks/>
            </p:cNvSpPr>
            <p:nvPr/>
          </p:nvSpPr>
          <p:spPr bwMode="auto">
            <a:xfrm>
              <a:off x="2863" y="2126"/>
              <a:ext cx="228" cy="45"/>
            </a:xfrm>
            <a:custGeom>
              <a:avLst/>
              <a:gdLst>
                <a:gd name="T0" fmla="*/ 15 w 228"/>
                <a:gd name="T1" fmla="*/ 8 h 45"/>
                <a:gd name="T2" fmla="*/ 213 w 228"/>
                <a:gd name="T3" fmla="*/ 0 h 45"/>
                <a:gd name="T4" fmla="*/ 228 w 228"/>
                <a:gd name="T5" fmla="*/ 35 h 45"/>
                <a:gd name="T6" fmla="*/ 117 w 228"/>
                <a:gd name="T7" fmla="*/ 45 h 45"/>
                <a:gd name="T8" fmla="*/ 17 w 228"/>
                <a:gd name="T9" fmla="*/ 37 h 45"/>
                <a:gd name="T10" fmla="*/ 0 w 228"/>
                <a:gd name="T11" fmla="*/ 26 h 45"/>
                <a:gd name="T12" fmla="*/ 15 w 228"/>
                <a:gd name="T13" fmla="*/ 8 h 45"/>
                <a:gd name="T14" fmla="*/ 15 w 228"/>
                <a:gd name="T15" fmla="*/ 8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8"/>
                <a:gd name="T25" fmla="*/ 0 h 45"/>
                <a:gd name="T26" fmla="*/ 228 w 228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8" h="45">
                  <a:moveTo>
                    <a:pt x="15" y="8"/>
                  </a:moveTo>
                  <a:lnTo>
                    <a:pt x="213" y="0"/>
                  </a:lnTo>
                  <a:lnTo>
                    <a:pt x="228" y="35"/>
                  </a:lnTo>
                  <a:lnTo>
                    <a:pt x="117" y="45"/>
                  </a:lnTo>
                  <a:lnTo>
                    <a:pt x="17" y="37"/>
                  </a:lnTo>
                  <a:lnTo>
                    <a:pt x="0" y="26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7" name="Freeform 41"/>
            <p:cNvSpPr>
              <a:spLocks/>
            </p:cNvSpPr>
            <p:nvPr/>
          </p:nvSpPr>
          <p:spPr bwMode="auto">
            <a:xfrm>
              <a:off x="1947" y="1465"/>
              <a:ext cx="559" cy="782"/>
            </a:xfrm>
            <a:custGeom>
              <a:avLst/>
              <a:gdLst>
                <a:gd name="T0" fmla="*/ 130 w 559"/>
                <a:gd name="T1" fmla="*/ 46 h 782"/>
                <a:gd name="T2" fmla="*/ 76 w 559"/>
                <a:gd name="T3" fmla="*/ 148 h 782"/>
                <a:gd name="T4" fmla="*/ 50 w 559"/>
                <a:gd name="T5" fmla="*/ 295 h 782"/>
                <a:gd name="T6" fmla="*/ 11 w 559"/>
                <a:gd name="T7" fmla="*/ 304 h 782"/>
                <a:gd name="T8" fmla="*/ 0 w 559"/>
                <a:gd name="T9" fmla="*/ 393 h 782"/>
                <a:gd name="T10" fmla="*/ 11 w 559"/>
                <a:gd name="T11" fmla="*/ 459 h 782"/>
                <a:gd name="T12" fmla="*/ 43 w 559"/>
                <a:gd name="T13" fmla="*/ 482 h 782"/>
                <a:gd name="T14" fmla="*/ 76 w 559"/>
                <a:gd name="T15" fmla="*/ 695 h 782"/>
                <a:gd name="T16" fmla="*/ 117 w 559"/>
                <a:gd name="T17" fmla="*/ 728 h 782"/>
                <a:gd name="T18" fmla="*/ 250 w 559"/>
                <a:gd name="T19" fmla="*/ 782 h 782"/>
                <a:gd name="T20" fmla="*/ 378 w 559"/>
                <a:gd name="T21" fmla="*/ 726 h 782"/>
                <a:gd name="T22" fmla="*/ 489 w 559"/>
                <a:gd name="T23" fmla="*/ 500 h 782"/>
                <a:gd name="T24" fmla="*/ 517 w 559"/>
                <a:gd name="T25" fmla="*/ 483 h 782"/>
                <a:gd name="T26" fmla="*/ 550 w 559"/>
                <a:gd name="T27" fmla="*/ 428 h 782"/>
                <a:gd name="T28" fmla="*/ 559 w 559"/>
                <a:gd name="T29" fmla="*/ 352 h 782"/>
                <a:gd name="T30" fmla="*/ 548 w 559"/>
                <a:gd name="T31" fmla="*/ 322 h 782"/>
                <a:gd name="T32" fmla="*/ 513 w 559"/>
                <a:gd name="T33" fmla="*/ 311 h 782"/>
                <a:gd name="T34" fmla="*/ 509 w 559"/>
                <a:gd name="T35" fmla="*/ 232 h 782"/>
                <a:gd name="T36" fmla="*/ 496 w 559"/>
                <a:gd name="T37" fmla="*/ 150 h 782"/>
                <a:gd name="T38" fmla="*/ 461 w 559"/>
                <a:gd name="T39" fmla="*/ 74 h 782"/>
                <a:gd name="T40" fmla="*/ 433 w 559"/>
                <a:gd name="T41" fmla="*/ 43 h 782"/>
                <a:gd name="T42" fmla="*/ 378 w 559"/>
                <a:gd name="T43" fmla="*/ 9 h 782"/>
                <a:gd name="T44" fmla="*/ 287 w 559"/>
                <a:gd name="T45" fmla="*/ 0 h 782"/>
                <a:gd name="T46" fmla="*/ 209 w 559"/>
                <a:gd name="T47" fmla="*/ 11 h 782"/>
                <a:gd name="T48" fmla="*/ 130 w 559"/>
                <a:gd name="T49" fmla="*/ 46 h 782"/>
                <a:gd name="T50" fmla="*/ 130 w 559"/>
                <a:gd name="T51" fmla="*/ 46 h 78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59"/>
                <a:gd name="T79" fmla="*/ 0 h 782"/>
                <a:gd name="T80" fmla="*/ 559 w 559"/>
                <a:gd name="T81" fmla="*/ 782 h 78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59" h="782">
                  <a:moveTo>
                    <a:pt x="130" y="46"/>
                  </a:moveTo>
                  <a:lnTo>
                    <a:pt x="76" y="148"/>
                  </a:lnTo>
                  <a:lnTo>
                    <a:pt x="50" y="295"/>
                  </a:lnTo>
                  <a:lnTo>
                    <a:pt x="11" y="304"/>
                  </a:lnTo>
                  <a:lnTo>
                    <a:pt x="0" y="393"/>
                  </a:lnTo>
                  <a:lnTo>
                    <a:pt x="11" y="459"/>
                  </a:lnTo>
                  <a:lnTo>
                    <a:pt x="43" y="482"/>
                  </a:lnTo>
                  <a:lnTo>
                    <a:pt x="76" y="695"/>
                  </a:lnTo>
                  <a:lnTo>
                    <a:pt x="117" y="728"/>
                  </a:lnTo>
                  <a:lnTo>
                    <a:pt x="250" y="782"/>
                  </a:lnTo>
                  <a:lnTo>
                    <a:pt x="378" y="726"/>
                  </a:lnTo>
                  <a:lnTo>
                    <a:pt x="489" y="500"/>
                  </a:lnTo>
                  <a:lnTo>
                    <a:pt x="517" y="483"/>
                  </a:lnTo>
                  <a:lnTo>
                    <a:pt x="550" y="428"/>
                  </a:lnTo>
                  <a:lnTo>
                    <a:pt x="559" y="352"/>
                  </a:lnTo>
                  <a:lnTo>
                    <a:pt x="548" y="322"/>
                  </a:lnTo>
                  <a:lnTo>
                    <a:pt x="513" y="311"/>
                  </a:lnTo>
                  <a:lnTo>
                    <a:pt x="509" y="232"/>
                  </a:lnTo>
                  <a:lnTo>
                    <a:pt x="496" y="150"/>
                  </a:lnTo>
                  <a:lnTo>
                    <a:pt x="461" y="74"/>
                  </a:lnTo>
                  <a:lnTo>
                    <a:pt x="433" y="43"/>
                  </a:lnTo>
                  <a:lnTo>
                    <a:pt x="378" y="9"/>
                  </a:lnTo>
                  <a:lnTo>
                    <a:pt x="287" y="0"/>
                  </a:lnTo>
                  <a:lnTo>
                    <a:pt x="209" y="11"/>
                  </a:lnTo>
                  <a:lnTo>
                    <a:pt x="130" y="46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8" name="Freeform 42"/>
            <p:cNvSpPr>
              <a:spLocks/>
            </p:cNvSpPr>
            <p:nvPr/>
          </p:nvSpPr>
          <p:spPr bwMode="auto">
            <a:xfrm>
              <a:off x="2127" y="1971"/>
              <a:ext cx="144" cy="37"/>
            </a:xfrm>
            <a:custGeom>
              <a:avLst/>
              <a:gdLst>
                <a:gd name="T0" fmla="*/ 0 w 144"/>
                <a:gd name="T1" fmla="*/ 29 h 37"/>
                <a:gd name="T2" fmla="*/ 83 w 144"/>
                <a:gd name="T3" fmla="*/ 37 h 37"/>
                <a:gd name="T4" fmla="*/ 129 w 144"/>
                <a:gd name="T5" fmla="*/ 37 h 37"/>
                <a:gd name="T6" fmla="*/ 144 w 144"/>
                <a:gd name="T7" fmla="*/ 27 h 37"/>
                <a:gd name="T8" fmla="*/ 124 w 144"/>
                <a:gd name="T9" fmla="*/ 0 h 37"/>
                <a:gd name="T10" fmla="*/ 42 w 144"/>
                <a:gd name="T11" fmla="*/ 2 h 37"/>
                <a:gd name="T12" fmla="*/ 0 w 144"/>
                <a:gd name="T13" fmla="*/ 29 h 37"/>
                <a:gd name="T14" fmla="*/ 0 w 144"/>
                <a:gd name="T15" fmla="*/ 2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4"/>
                <a:gd name="T25" fmla="*/ 0 h 37"/>
                <a:gd name="T26" fmla="*/ 144 w 144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4" h="37">
                  <a:moveTo>
                    <a:pt x="0" y="29"/>
                  </a:moveTo>
                  <a:lnTo>
                    <a:pt x="83" y="37"/>
                  </a:lnTo>
                  <a:lnTo>
                    <a:pt x="129" y="37"/>
                  </a:lnTo>
                  <a:lnTo>
                    <a:pt x="144" y="27"/>
                  </a:lnTo>
                  <a:lnTo>
                    <a:pt x="124" y="0"/>
                  </a:lnTo>
                  <a:lnTo>
                    <a:pt x="42" y="2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49" name="Freeform 43"/>
            <p:cNvSpPr>
              <a:spLocks/>
            </p:cNvSpPr>
            <p:nvPr/>
          </p:nvSpPr>
          <p:spPr bwMode="auto">
            <a:xfrm>
              <a:off x="794" y="1404"/>
              <a:ext cx="629" cy="787"/>
            </a:xfrm>
            <a:custGeom>
              <a:avLst/>
              <a:gdLst>
                <a:gd name="T0" fmla="*/ 28 w 629"/>
                <a:gd name="T1" fmla="*/ 320 h 787"/>
                <a:gd name="T2" fmla="*/ 0 w 629"/>
                <a:gd name="T3" fmla="*/ 383 h 787"/>
                <a:gd name="T4" fmla="*/ 0 w 629"/>
                <a:gd name="T5" fmla="*/ 463 h 787"/>
                <a:gd name="T6" fmla="*/ 28 w 629"/>
                <a:gd name="T7" fmla="*/ 528 h 787"/>
                <a:gd name="T8" fmla="*/ 61 w 629"/>
                <a:gd name="T9" fmla="*/ 543 h 787"/>
                <a:gd name="T10" fmla="*/ 67 w 629"/>
                <a:gd name="T11" fmla="*/ 661 h 787"/>
                <a:gd name="T12" fmla="*/ 156 w 629"/>
                <a:gd name="T13" fmla="*/ 709 h 787"/>
                <a:gd name="T14" fmla="*/ 330 w 629"/>
                <a:gd name="T15" fmla="*/ 787 h 787"/>
                <a:gd name="T16" fmla="*/ 494 w 629"/>
                <a:gd name="T17" fmla="*/ 717 h 787"/>
                <a:gd name="T18" fmla="*/ 594 w 629"/>
                <a:gd name="T19" fmla="*/ 546 h 787"/>
                <a:gd name="T20" fmla="*/ 624 w 629"/>
                <a:gd name="T21" fmla="*/ 357 h 787"/>
                <a:gd name="T22" fmla="*/ 629 w 629"/>
                <a:gd name="T23" fmla="*/ 306 h 787"/>
                <a:gd name="T24" fmla="*/ 609 w 629"/>
                <a:gd name="T25" fmla="*/ 150 h 787"/>
                <a:gd name="T26" fmla="*/ 552 w 629"/>
                <a:gd name="T27" fmla="*/ 74 h 787"/>
                <a:gd name="T28" fmla="*/ 498 w 629"/>
                <a:gd name="T29" fmla="*/ 31 h 787"/>
                <a:gd name="T30" fmla="*/ 411 w 629"/>
                <a:gd name="T31" fmla="*/ 0 h 787"/>
                <a:gd name="T32" fmla="*/ 289 w 629"/>
                <a:gd name="T33" fmla="*/ 2 h 787"/>
                <a:gd name="T34" fmla="*/ 102 w 629"/>
                <a:gd name="T35" fmla="*/ 115 h 787"/>
                <a:gd name="T36" fmla="*/ 28 w 629"/>
                <a:gd name="T37" fmla="*/ 320 h 787"/>
                <a:gd name="T38" fmla="*/ 28 w 629"/>
                <a:gd name="T39" fmla="*/ 320 h 7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629"/>
                <a:gd name="T61" fmla="*/ 0 h 787"/>
                <a:gd name="T62" fmla="*/ 629 w 629"/>
                <a:gd name="T63" fmla="*/ 787 h 78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629" h="787">
                  <a:moveTo>
                    <a:pt x="28" y="320"/>
                  </a:moveTo>
                  <a:lnTo>
                    <a:pt x="0" y="383"/>
                  </a:lnTo>
                  <a:lnTo>
                    <a:pt x="0" y="463"/>
                  </a:lnTo>
                  <a:lnTo>
                    <a:pt x="28" y="528"/>
                  </a:lnTo>
                  <a:lnTo>
                    <a:pt x="61" y="543"/>
                  </a:lnTo>
                  <a:lnTo>
                    <a:pt x="67" y="661"/>
                  </a:lnTo>
                  <a:lnTo>
                    <a:pt x="156" y="709"/>
                  </a:lnTo>
                  <a:lnTo>
                    <a:pt x="330" y="787"/>
                  </a:lnTo>
                  <a:lnTo>
                    <a:pt x="494" y="717"/>
                  </a:lnTo>
                  <a:lnTo>
                    <a:pt x="594" y="546"/>
                  </a:lnTo>
                  <a:lnTo>
                    <a:pt x="624" y="357"/>
                  </a:lnTo>
                  <a:lnTo>
                    <a:pt x="629" y="306"/>
                  </a:lnTo>
                  <a:lnTo>
                    <a:pt x="609" y="150"/>
                  </a:lnTo>
                  <a:lnTo>
                    <a:pt x="552" y="74"/>
                  </a:lnTo>
                  <a:lnTo>
                    <a:pt x="498" y="31"/>
                  </a:lnTo>
                  <a:lnTo>
                    <a:pt x="411" y="0"/>
                  </a:lnTo>
                  <a:lnTo>
                    <a:pt x="289" y="2"/>
                  </a:lnTo>
                  <a:lnTo>
                    <a:pt x="102" y="115"/>
                  </a:lnTo>
                  <a:lnTo>
                    <a:pt x="28" y="320"/>
                  </a:lnTo>
                  <a:close/>
                </a:path>
              </a:pathLst>
            </a:custGeom>
            <a:solidFill>
              <a:srgbClr val="994C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0" name="Freeform 44"/>
            <p:cNvSpPr>
              <a:spLocks/>
            </p:cNvSpPr>
            <p:nvPr/>
          </p:nvSpPr>
          <p:spPr bwMode="auto">
            <a:xfrm>
              <a:off x="903" y="1739"/>
              <a:ext cx="174" cy="311"/>
            </a:xfrm>
            <a:custGeom>
              <a:avLst/>
              <a:gdLst>
                <a:gd name="T0" fmla="*/ 89 w 174"/>
                <a:gd name="T1" fmla="*/ 0 h 311"/>
                <a:gd name="T2" fmla="*/ 98 w 174"/>
                <a:gd name="T3" fmla="*/ 65 h 311"/>
                <a:gd name="T4" fmla="*/ 174 w 174"/>
                <a:gd name="T5" fmla="*/ 132 h 311"/>
                <a:gd name="T6" fmla="*/ 121 w 174"/>
                <a:gd name="T7" fmla="*/ 185 h 311"/>
                <a:gd name="T8" fmla="*/ 119 w 174"/>
                <a:gd name="T9" fmla="*/ 250 h 311"/>
                <a:gd name="T10" fmla="*/ 148 w 174"/>
                <a:gd name="T11" fmla="*/ 311 h 311"/>
                <a:gd name="T12" fmla="*/ 123 w 174"/>
                <a:gd name="T13" fmla="*/ 311 h 311"/>
                <a:gd name="T14" fmla="*/ 4 w 174"/>
                <a:gd name="T15" fmla="*/ 176 h 311"/>
                <a:gd name="T16" fmla="*/ 0 w 174"/>
                <a:gd name="T17" fmla="*/ 89 h 311"/>
                <a:gd name="T18" fmla="*/ 19 w 174"/>
                <a:gd name="T19" fmla="*/ 8 h 311"/>
                <a:gd name="T20" fmla="*/ 89 w 174"/>
                <a:gd name="T21" fmla="*/ 0 h 311"/>
                <a:gd name="T22" fmla="*/ 89 w 174"/>
                <a:gd name="T23" fmla="*/ 0 h 31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4"/>
                <a:gd name="T37" fmla="*/ 0 h 311"/>
                <a:gd name="T38" fmla="*/ 174 w 174"/>
                <a:gd name="T39" fmla="*/ 311 h 31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4" h="311">
                  <a:moveTo>
                    <a:pt x="89" y="0"/>
                  </a:moveTo>
                  <a:lnTo>
                    <a:pt x="98" y="65"/>
                  </a:lnTo>
                  <a:lnTo>
                    <a:pt x="174" y="132"/>
                  </a:lnTo>
                  <a:lnTo>
                    <a:pt x="121" y="185"/>
                  </a:lnTo>
                  <a:lnTo>
                    <a:pt x="119" y="250"/>
                  </a:lnTo>
                  <a:lnTo>
                    <a:pt x="148" y="311"/>
                  </a:lnTo>
                  <a:lnTo>
                    <a:pt x="123" y="311"/>
                  </a:lnTo>
                  <a:lnTo>
                    <a:pt x="4" y="176"/>
                  </a:lnTo>
                  <a:lnTo>
                    <a:pt x="0" y="89"/>
                  </a:lnTo>
                  <a:lnTo>
                    <a:pt x="19" y="8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1" name="Freeform 45"/>
            <p:cNvSpPr>
              <a:spLocks/>
            </p:cNvSpPr>
            <p:nvPr/>
          </p:nvSpPr>
          <p:spPr bwMode="auto">
            <a:xfrm>
              <a:off x="1225" y="1743"/>
              <a:ext cx="67" cy="98"/>
            </a:xfrm>
            <a:custGeom>
              <a:avLst/>
              <a:gdLst>
                <a:gd name="T0" fmla="*/ 39 w 67"/>
                <a:gd name="T1" fmla="*/ 0 h 98"/>
                <a:gd name="T2" fmla="*/ 67 w 67"/>
                <a:gd name="T3" fmla="*/ 81 h 98"/>
                <a:gd name="T4" fmla="*/ 54 w 67"/>
                <a:gd name="T5" fmla="*/ 98 h 98"/>
                <a:gd name="T6" fmla="*/ 17 w 67"/>
                <a:gd name="T7" fmla="*/ 92 h 98"/>
                <a:gd name="T8" fmla="*/ 0 w 67"/>
                <a:gd name="T9" fmla="*/ 63 h 98"/>
                <a:gd name="T10" fmla="*/ 19 w 67"/>
                <a:gd name="T11" fmla="*/ 33 h 98"/>
                <a:gd name="T12" fmla="*/ 28 w 67"/>
                <a:gd name="T13" fmla="*/ 9 h 98"/>
                <a:gd name="T14" fmla="*/ 39 w 67"/>
                <a:gd name="T15" fmla="*/ 0 h 98"/>
                <a:gd name="T16" fmla="*/ 39 w 67"/>
                <a:gd name="T17" fmla="*/ 0 h 9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7"/>
                <a:gd name="T28" fmla="*/ 0 h 98"/>
                <a:gd name="T29" fmla="*/ 67 w 67"/>
                <a:gd name="T30" fmla="*/ 98 h 9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7" h="98">
                  <a:moveTo>
                    <a:pt x="39" y="0"/>
                  </a:moveTo>
                  <a:lnTo>
                    <a:pt x="67" y="81"/>
                  </a:lnTo>
                  <a:lnTo>
                    <a:pt x="54" y="98"/>
                  </a:lnTo>
                  <a:lnTo>
                    <a:pt x="17" y="92"/>
                  </a:lnTo>
                  <a:lnTo>
                    <a:pt x="0" y="63"/>
                  </a:lnTo>
                  <a:lnTo>
                    <a:pt x="19" y="33"/>
                  </a:lnTo>
                  <a:lnTo>
                    <a:pt x="28" y="9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2" name="Freeform 46"/>
            <p:cNvSpPr>
              <a:spLocks/>
            </p:cNvSpPr>
            <p:nvPr/>
          </p:nvSpPr>
          <p:spPr bwMode="auto">
            <a:xfrm>
              <a:off x="1057" y="1752"/>
              <a:ext cx="146" cy="65"/>
            </a:xfrm>
            <a:custGeom>
              <a:avLst/>
              <a:gdLst>
                <a:gd name="T0" fmla="*/ 128 w 146"/>
                <a:gd name="T1" fmla="*/ 9 h 65"/>
                <a:gd name="T2" fmla="*/ 83 w 146"/>
                <a:gd name="T3" fmla="*/ 13 h 65"/>
                <a:gd name="T4" fmla="*/ 0 w 146"/>
                <a:gd name="T5" fmla="*/ 0 h 65"/>
                <a:gd name="T6" fmla="*/ 4 w 146"/>
                <a:gd name="T7" fmla="*/ 45 h 65"/>
                <a:gd name="T8" fmla="*/ 41 w 146"/>
                <a:gd name="T9" fmla="*/ 65 h 65"/>
                <a:gd name="T10" fmla="*/ 107 w 146"/>
                <a:gd name="T11" fmla="*/ 48 h 65"/>
                <a:gd name="T12" fmla="*/ 146 w 146"/>
                <a:gd name="T13" fmla="*/ 11 h 65"/>
                <a:gd name="T14" fmla="*/ 128 w 146"/>
                <a:gd name="T15" fmla="*/ 9 h 65"/>
                <a:gd name="T16" fmla="*/ 128 w 146"/>
                <a:gd name="T17" fmla="*/ 9 h 6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6"/>
                <a:gd name="T28" fmla="*/ 0 h 65"/>
                <a:gd name="T29" fmla="*/ 146 w 146"/>
                <a:gd name="T30" fmla="*/ 65 h 6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6" h="65">
                  <a:moveTo>
                    <a:pt x="128" y="9"/>
                  </a:moveTo>
                  <a:lnTo>
                    <a:pt x="83" y="13"/>
                  </a:lnTo>
                  <a:lnTo>
                    <a:pt x="0" y="0"/>
                  </a:lnTo>
                  <a:lnTo>
                    <a:pt x="4" y="45"/>
                  </a:lnTo>
                  <a:lnTo>
                    <a:pt x="41" y="65"/>
                  </a:lnTo>
                  <a:lnTo>
                    <a:pt x="107" y="48"/>
                  </a:lnTo>
                  <a:lnTo>
                    <a:pt x="146" y="11"/>
                  </a:lnTo>
                  <a:lnTo>
                    <a:pt x="128" y="9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3" name="Freeform 47"/>
            <p:cNvSpPr>
              <a:spLocks/>
            </p:cNvSpPr>
            <p:nvPr/>
          </p:nvSpPr>
          <p:spPr bwMode="auto">
            <a:xfrm>
              <a:off x="1331" y="1789"/>
              <a:ext cx="67" cy="37"/>
            </a:xfrm>
            <a:custGeom>
              <a:avLst/>
              <a:gdLst>
                <a:gd name="T0" fmla="*/ 0 w 67"/>
                <a:gd name="T1" fmla="*/ 0 h 37"/>
                <a:gd name="T2" fmla="*/ 44 w 67"/>
                <a:gd name="T3" fmla="*/ 9 h 37"/>
                <a:gd name="T4" fmla="*/ 67 w 67"/>
                <a:gd name="T5" fmla="*/ 6 h 37"/>
                <a:gd name="T6" fmla="*/ 67 w 67"/>
                <a:gd name="T7" fmla="*/ 37 h 37"/>
                <a:gd name="T8" fmla="*/ 28 w 67"/>
                <a:gd name="T9" fmla="*/ 37 h 37"/>
                <a:gd name="T10" fmla="*/ 0 w 67"/>
                <a:gd name="T11" fmla="*/ 0 h 37"/>
                <a:gd name="T12" fmla="*/ 0 w 67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7"/>
                <a:gd name="T22" fmla="*/ 0 h 37"/>
                <a:gd name="T23" fmla="*/ 67 w 67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7" h="37">
                  <a:moveTo>
                    <a:pt x="0" y="0"/>
                  </a:moveTo>
                  <a:lnTo>
                    <a:pt x="44" y="9"/>
                  </a:lnTo>
                  <a:lnTo>
                    <a:pt x="67" y="6"/>
                  </a:lnTo>
                  <a:lnTo>
                    <a:pt x="67" y="37"/>
                  </a:lnTo>
                  <a:lnTo>
                    <a:pt x="28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4" name="Freeform 48"/>
            <p:cNvSpPr>
              <a:spLocks/>
            </p:cNvSpPr>
            <p:nvPr/>
          </p:nvSpPr>
          <p:spPr bwMode="auto">
            <a:xfrm>
              <a:off x="1283" y="1585"/>
              <a:ext cx="35" cy="73"/>
            </a:xfrm>
            <a:custGeom>
              <a:avLst/>
              <a:gdLst>
                <a:gd name="T0" fmla="*/ 35 w 35"/>
                <a:gd name="T1" fmla="*/ 0 h 73"/>
                <a:gd name="T2" fmla="*/ 28 w 35"/>
                <a:gd name="T3" fmla="*/ 32 h 73"/>
                <a:gd name="T4" fmla="*/ 28 w 35"/>
                <a:gd name="T5" fmla="*/ 56 h 73"/>
                <a:gd name="T6" fmla="*/ 0 w 35"/>
                <a:gd name="T7" fmla="*/ 73 h 73"/>
                <a:gd name="T8" fmla="*/ 5 w 35"/>
                <a:gd name="T9" fmla="*/ 32 h 73"/>
                <a:gd name="T10" fmla="*/ 20 w 35"/>
                <a:gd name="T11" fmla="*/ 12 h 73"/>
                <a:gd name="T12" fmla="*/ 35 w 35"/>
                <a:gd name="T13" fmla="*/ 0 h 73"/>
                <a:gd name="T14" fmla="*/ 35 w 35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73"/>
                <a:gd name="T26" fmla="*/ 35 w 35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73">
                  <a:moveTo>
                    <a:pt x="35" y="0"/>
                  </a:moveTo>
                  <a:lnTo>
                    <a:pt x="28" y="32"/>
                  </a:lnTo>
                  <a:lnTo>
                    <a:pt x="28" y="56"/>
                  </a:lnTo>
                  <a:lnTo>
                    <a:pt x="0" y="73"/>
                  </a:lnTo>
                  <a:lnTo>
                    <a:pt x="5" y="32"/>
                  </a:lnTo>
                  <a:lnTo>
                    <a:pt x="20" y="12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5" name="Freeform 49"/>
            <p:cNvSpPr>
              <a:spLocks/>
            </p:cNvSpPr>
            <p:nvPr/>
          </p:nvSpPr>
          <p:spPr bwMode="auto">
            <a:xfrm>
              <a:off x="1135" y="1911"/>
              <a:ext cx="189" cy="34"/>
            </a:xfrm>
            <a:custGeom>
              <a:avLst/>
              <a:gdLst>
                <a:gd name="T0" fmla="*/ 0 w 189"/>
                <a:gd name="T1" fmla="*/ 23 h 34"/>
                <a:gd name="T2" fmla="*/ 50 w 189"/>
                <a:gd name="T3" fmla="*/ 0 h 34"/>
                <a:gd name="T4" fmla="*/ 115 w 189"/>
                <a:gd name="T5" fmla="*/ 6 h 34"/>
                <a:gd name="T6" fmla="*/ 168 w 189"/>
                <a:gd name="T7" fmla="*/ 12 h 34"/>
                <a:gd name="T8" fmla="*/ 189 w 189"/>
                <a:gd name="T9" fmla="*/ 30 h 34"/>
                <a:gd name="T10" fmla="*/ 122 w 189"/>
                <a:gd name="T11" fmla="*/ 34 h 34"/>
                <a:gd name="T12" fmla="*/ 52 w 189"/>
                <a:gd name="T13" fmla="*/ 19 h 34"/>
                <a:gd name="T14" fmla="*/ 13 w 189"/>
                <a:gd name="T15" fmla="*/ 30 h 34"/>
                <a:gd name="T16" fmla="*/ 0 w 189"/>
                <a:gd name="T17" fmla="*/ 23 h 34"/>
                <a:gd name="T18" fmla="*/ 0 w 189"/>
                <a:gd name="T19" fmla="*/ 23 h 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9"/>
                <a:gd name="T31" fmla="*/ 0 h 34"/>
                <a:gd name="T32" fmla="*/ 189 w 189"/>
                <a:gd name="T33" fmla="*/ 34 h 3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9" h="34">
                  <a:moveTo>
                    <a:pt x="0" y="23"/>
                  </a:moveTo>
                  <a:lnTo>
                    <a:pt x="50" y="0"/>
                  </a:lnTo>
                  <a:lnTo>
                    <a:pt x="115" y="6"/>
                  </a:lnTo>
                  <a:lnTo>
                    <a:pt x="168" y="12"/>
                  </a:lnTo>
                  <a:lnTo>
                    <a:pt x="189" y="30"/>
                  </a:lnTo>
                  <a:lnTo>
                    <a:pt x="122" y="34"/>
                  </a:lnTo>
                  <a:lnTo>
                    <a:pt x="52" y="19"/>
                  </a:lnTo>
                  <a:lnTo>
                    <a:pt x="13" y="3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6" name="Freeform 50"/>
            <p:cNvSpPr>
              <a:spLocks/>
            </p:cNvSpPr>
            <p:nvPr/>
          </p:nvSpPr>
          <p:spPr bwMode="auto">
            <a:xfrm>
              <a:off x="1185" y="1965"/>
              <a:ext cx="100" cy="37"/>
            </a:xfrm>
            <a:custGeom>
              <a:avLst/>
              <a:gdLst>
                <a:gd name="T0" fmla="*/ 0 w 100"/>
                <a:gd name="T1" fmla="*/ 6 h 37"/>
                <a:gd name="T2" fmla="*/ 40 w 100"/>
                <a:gd name="T3" fmla="*/ 35 h 37"/>
                <a:gd name="T4" fmla="*/ 76 w 100"/>
                <a:gd name="T5" fmla="*/ 37 h 37"/>
                <a:gd name="T6" fmla="*/ 100 w 100"/>
                <a:gd name="T7" fmla="*/ 26 h 37"/>
                <a:gd name="T8" fmla="*/ 92 w 100"/>
                <a:gd name="T9" fmla="*/ 11 h 37"/>
                <a:gd name="T10" fmla="*/ 66 w 100"/>
                <a:gd name="T11" fmla="*/ 11 h 37"/>
                <a:gd name="T12" fmla="*/ 20 w 100"/>
                <a:gd name="T13" fmla="*/ 0 h 37"/>
                <a:gd name="T14" fmla="*/ 0 w 100"/>
                <a:gd name="T15" fmla="*/ 6 h 37"/>
                <a:gd name="T16" fmla="*/ 0 w 100"/>
                <a:gd name="T17" fmla="*/ 6 h 3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0"/>
                <a:gd name="T28" fmla="*/ 0 h 37"/>
                <a:gd name="T29" fmla="*/ 100 w 100"/>
                <a:gd name="T30" fmla="*/ 37 h 3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0" h="37">
                  <a:moveTo>
                    <a:pt x="0" y="6"/>
                  </a:moveTo>
                  <a:lnTo>
                    <a:pt x="40" y="35"/>
                  </a:lnTo>
                  <a:lnTo>
                    <a:pt x="76" y="37"/>
                  </a:lnTo>
                  <a:lnTo>
                    <a:pt x="100" y="26"/>
                  </a:lnTo>
                  <a:lnTo>
                    <a:pt x="92" y="11"/>
                  </a:lnTo>
                  <a:lnTo>
                    <a:pt x="66" y="11"/>
                  </a:lnTo>
                  <a:lnTo>
                    <a:pt x="2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7" name="Freeform 51"/>
            <p:cNvSpPr>
              <a:spLocks/>
            </p:cNvSpPr>
            <p:nvPr/>
          </p:nvSpPr>
          <p:spPr bwMode="auto">
            <a:xfrm>
              <a:off x="1085" y="2004"/>
              <a:ext cx="181" cy="96"/>
            </a:xfrm>
            <a:custGeom>
              <a:avLst/>
              <a:gdLst>
                <a:gd name="T0" fmla="*/ 165 w 181"/>
                <a:gd name="T1" fmla="*/ 63 h 96"/>
                <a:gd name="T2" fmla="*/ 113 w 181"/>
                <a:gd name="T3" fmla="*/ 52 h 96"/>
                <a:gd name="T4" fmla="*/ 81 w 181"/>
                <a:gd name="T5" fmla="*/ 46 h 96"/>
                <a:gd name="T6" fmla="*/ 35 w 181"/>
                <a:gd name="T7" fmla="*/ 2 h 96"/>
                <a:gd name="T8" fmla="*/ 0 w 181"/>
                <a:gd name="T9" fmla="*/ 0 h 96"/>
                <a:gd name="T10" fmla="*/ 2 w 181"/>
                <a:gd name="T11" fmla="*/ 19 h 96"/>
                <a:gd name="T12" fmla="*/ 65 w 181"/>
                <a:gd name="T13" fmla="*/ 87 h 96"/>
                <a:gd name="T14" fmla="*/ 100 w 181"/>
                <a:gd name="T15" fmla="*/ 96 h 96"/>
                <a:gd name="T16" fmla="*/ 165 w 181"/>
                <a:gd name="T17" fmla="*/ 96 h 96"/>
                <a:gd name="T18" fmla="*/ 181 w 181"/>
                <a:gd name="T19" fmla="*/ 83 h 96"/>
                <a:gd name="T20" fmla="*/ 165 w 181"/>
                <a:gd name="T21" fmla="*/ 63 h 96"/>
                <a:gd name="T22" fmla="*/ 165 w 181"/>
                <a:gd name="T23" fmla="*/ 63 h 9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81"/>
                <a:gd name="T37" fmla="*/ 0 h 96"/>
                <a:gd name="T38" fmla="*/ 181 w 181"/>
                <a:gd name="T39" fmla="*/ 96 h 9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81" h="96">
                  <a:moveTo>
                    <a:pt x="165" y="63"/>
                  </a:moveTo>
                  <a:lnTo>
                    <a:pt x="113" y="52"/>
                  </a:lnTo>
                  <a:lnTo>
                    <a:pt x="81" y="46"/>
                  </a:lnTo>
                  <a:lnTo>
                    <a:pt x="35" y="2"/>
                  </a:lnTo>
                  <a:lnTo>
                    <a:pt x="0" y="0"/>
                  </a:lnTo>
                  <a:lnTo>
                    <a:pt x="2" y="19"/>
                  </a:lnTo>
                  <a:lnTo>
                    <a:pt x="65" y="87"/>
                  </a:lnTo>
                  <a:lnTo>
                    <a:pt x="100" y="96"/>
                  </a:lnTo>
                  <a:lnTo>
                    <a:pt x="165" y="96"/>
                  </a:lnTo>
                  <a:lnTo>
                    <a:pt x="181" y="83"/>
                  </a:lnTo>
                  <a:lnTo>
                    <a:pt x="165" y="63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8" name="Freeform 52"/>
            <p:cNvSpPr>
              <a:spLocks/>
            </p:cNvSpPr>
            <p:nvPr/>
          </p:nvSpPr>
          <p:spPr bwMode="auto">
            <a:xfrm>
              <a:off x="1336" y="1876"/>
              <a:ext cx="49" cy="69"/>
            </a:xfrm>
            <a:custGeom>
              <a:avLst/>
              <a:gdLst>
                <a:gd name="T0" fmla="*/ 23 w 49"/>
                <a:gd name="T1" fmla="*/ 2 h 69"/>
                <a:gd name="T2" fmla="*/ 0 w 49"/>
                <a:gd name="T3" fmla="*/ 21 h 69"/>
                <a:gd name="T4" fmla="*/ 17 w 49"/>
                <a:gd name="T5" fmla="*/ 69 h 69"/>
                <a:gd name="T6" fmla="*/ 36 w 49"/>
                <a:gd name="T7" fmla="*/ 69 h 69"/>
                <a:gd name="T8" fmla="*/ 49 w 49"/>
                <a:gd name="T9" fmla="*/ 0 h 69"/>
                <a:gd name="T10" fmla="*/ 23 w 49"/>
                <a:gd name="T11" fmla="*/ 2 h 69"/>
                <a:gd name="T12" fmla="*/ 23 w 49"/>
                <a:gd name="T13" fmla="*/ 2 h 6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9"/>
                <a:gd name="T22" fmla="*/ 0 h 69"/>
                <a:gd name="T23" fmla="*/ 49 w 49"/>
                <a:gd name="T24" fmla="*/ 69 h 6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9" h="69">
                  <a:moveTo>
                    <a:pt x="23" y="2"/>
                  </a:moveTo>
                  <a:lnTo>
                    <a:pt x="0" y="21"/>
                  </a:lnTo>
                  <a:lnTo>
                    <a:pt x="17" y="69"/>
                  </a:lnTo>
                  <a:lnTo>
                    <a:pt x="36" y="69"/>
                  </a:lnTo>
                  <a:lnTo>
                    <a:pt x="49" y="0"/>
                  </a:lnTo>
                  <a:lnTo>
                    <a:pt x="23" y="2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59" name="Freeform 53"/>
            <p:cNvSpPr>
              <a:spLocks/>
            </p:cNvSpPr>
            <p:nvPr/>
          </p:nvSpPr>
          <p:spPr bwMode="auto">
            <a:xfrm>
              <a:off x="976" y="1443"/>
              <a:ext cx="194" cy="222"/>
            </a:xfrm>
            <a:custGeom>
              <a:avLst/>
              <a:gdLst>
                <a:gd name="T0" fmla="*/ 185 w 194"/>
                <a:gd name="T1" fmla="*/ 0 h 222"/>
                <a:gd name="T2" fmla="*/ 138 w 194"/>
                <a:gd name="T3" fmla="*/ 28 h 222"/>
                <a:gd name="T4" fmla="*/ 105 w 194"/>
                <a:gd name="T5" fmla="*/ 74 h 222"/>
                <a:gd name="T6" fmla="*/ 170 w 194"/>
                <a:gd name="T7" fmla="*/ 104 h 222"/>
                <a:gd name="T8" fmla="*/ 194 w 194"/>
                <a:gd name="T9" fmla="*/ 131 h 222"/>
                <a:gd name="T10" fmla="*/ 109 w 194"/>
                <a:gd name="T11" fmla="*/ 141 h 222"/>
                <a:gd name="T12" fmla="*/ 38 w 194"/>
                <a:gd name="T13" fmla="*/ 194 h 222"/>
                <a:gd name="T14" fmla="*/ 0 w 194"/>
                <a:gd name="T15" fmla="*/ 222 h 222"/>
                <a:gd name="T16" fmla="*/ 27 w 194"/>
                <a:gd name="T17" fmla="*/ 170 h 222"/>
                <a:gd name="T18" fmla="*/ 33 w 194"/>
                <a:gd name="T19" fmla="*/ 100 h 222"/>
                <a:gd name="T20" fmla="*/ 64 w 194"/>
                <a:gd name="T21" fmla="*/ 50 h 222"/>
                <a:gd name="T22" fmla="*/ 118 w 194"/>
                <a:gd name="T23" fmla="*/ 16 h 222"/>
                <a:gd name="T24" fmla="*/ 185 w 194"/>
                <a:gd name="T25" fmla="*/ 0 h 222"/>
                <a:gd name="T26" fmla="*/ 185 w 194"/>
                <a:gd name="T27" fmla="*/ 0 h 22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4"/>
                <a:gd name="T43" fmla="*/ 0 h 222"/>
                <a:gd name="T44" fmla="*/ 194 w 194"/>
                <a:gd name="T45" fmla="*/ 222 h 22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4" h="222">
                  <a:moveTo>
                    <a:pt x="185" y="0"/>
                  </a:moveTo>
                  <a:lnTo>
                    <a:pt x="138" y="28"/>
                  </a:lnTo>
                  <a:lnTo>
                    <a:pt x="105" y="74"/>
                  </a:lnTo>
                  <a:lnTo>
                    <a:pt x="170" y="104"/>
                  </a:lnTo>
                  <a:lnTo>
                    <a:pt x="194" y="131"/>
                  </a:lnTo>
                  <a:lnTo>
                    <a:pt x="109" y="141"/>
                  </a:lnTo>
                  <a:lnTo>
                    <a:pt x="38" y="194"/>
                  </a:lnTo>
                  <a:lnTo>
                    <a:pt x="0" y="222"/>
                  </a:lnTo>
                  <a:lnTo>
                    <a:pt x="27" y="170"/>
                  </a:lnTo>
                  <a:lnTo>
                    <a:pt x="33" y="100"/>
                  </a:lnTo>
                  <a:lnTo>
                    <a:pt x="64" y="50"/>
                  </a:lnTo>
                  <a:lnTo>
                    <a:pt x="118" y="1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0" name="Freeform 54"/>
            <p:cNvSpPr>
              <a:spLocks/>
            </p:cNvSpPr>
            <p:nvPr/>
          </p:nvSpPr>
          <p:spPr bwMode="auto">
            <a:xfrm>
              <a:off x="813" y="1743"/>
              <a:ext cx="40" cy="50"/>
            </a:xfrm>
            <a:custGeom>
              <a:avLst/>
              <a:gdLst>
                <a:gd name="T0" fmla="*/ 39 w 40"/>
                <a:gd name="T1" fmla="*/ 0 h 50"/>
                <a:gd name="T2" fmla="*/ 0 w 40"/>
                <a:gd name="T3" fmla="*/ 20 h 50"/>
                <a:gd name="T4" fmla="*/ 40 w 40"/>
                <a:gd name="T5" fmla="*/ 50 h 50"/>
                <a:gd name="T6" fmla="*/ 39 w 40"/>
                <a:gd name="T7" fmla="*/ 0 h 50"/>
                <a:gd name="T8" fmla="*/ 39 w 40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0"/>
                <a:gd name="T16" fmla="*/ 0 h 50"/>
                <a:gd name="T17" fmla="*/ 40 w 40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0" h="50">
                  <a:moveTo>
                    <a:pt x="39" y="0"/>
                  </a:moveTo>
                  <a:lnTo>
                    <a:pt x="0" y="20"/>
                  </a:lnTo>
                  <a:lnTo>
                    <a:pt x="40" y="5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1" name="Freeform 55"/>
            <p:cNvSpPr>
              <a:spLocks/>
            </p:cNvSpPr>
            <p:nvPr/>
          </p:nvSpPr>
          <p:spPr bwMode="auto">
            <a:xfrm>
              <a:off x="2201" y="1754"/>
              <a:ext cx="98" cy="111"/>
            </a:xfrm>
            <a:custGeom>
              <a:avLst/>
              <a:gdLst>
                <a:gd name="T0" fmla="*/ 42 w 98"/>
                <a:gd name="T1" fmla="*/ 0 h 111"/>
                <a:gd name="T2" fmla="*/ 15 w 98"/>
                <a:gd name="T3" fmla="*/ 2 h 111"/>
                <a:gd name="T4" fmla="*/ 0 w 98"/>
                <a:gd name="T5" fmla="*/ 78 h 111"/>
                <a:gd name="T6" fmla="*/ 35 w 98"/>
                <a:gd name="T7" fmla="*/ 111 h 111"/>
                <a:gd name="T8" fmla="*/ 46 w 98"/>
                <a:gd name="T9" fmla="*/ 111 h 111"/>
                <a:gd name="T10" fmla="*/ 74 w 98"/>
                <a:gd name="T11" fmla="*/ 104 h 111"/>
                <a:gd name="T12" fmla="*/ 92 w 98"/>
                <a:gd name="T13" fmla="*/ 111 h 111"/>
                <a:gd name="T14" fmla="*/ 98 w 98"/>
                <a:gd name="T15" fmla="*/ 100 h 111"/>
                <a:gd name="T16" fmla="*/ 63 w 98"/>
                <a:gd name="T17" fmla="*/ 78 h 111"/>
                <a:gd name="T18" fmla="*/ 42 w 98"/>
                <a:gd name="T19" fmla="*/ 0 h 111"/>
                <a:gd name="T20" fmla="*/ 42 w 98"/>
                <a:gd name="T21" fmla="*/ 0 h 1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8"/>
                <a:gd name="T34" fmla="*/ 0 h 111"/>
                <a:gd name="T35" fmla="*/ 98 w 98"/>
                <a:gd name="T36" fmla="*/ 111 h 1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8" h="111">
                  <a:moveTo>
                    <a:pt x="42" y="0"/>
                  </a:moveTo>
                  <a:lnTo>
                    <a:pt x="15" y="2"/>
                  </a:lnTo>
                  <a:lnTo>
                    <a:pt x="0" y="78"/>
                  </a:lnTo>
                  <a:lnTo>
                    <a:pt x="35" y="111"/>
                  </a:lnTo>
                  <a:lnTo>
                    <a:pt x="46" y="111"/>
                  </a:lnTo>
                  <a:lnTo>
                    <a:pt x="74" y="104"/>
                  </a:lnTo>
                  <a:lnTo>
                    <a:pt x="92" y="111"/>
                  </a:lnTo>
                  <a:lnTo>
                    <a:pt x="98" y="100"/>
                  </a:lnTo>
                  <a:lnTo>
                    <a:pt x="63" y="78"/>
                  </a:lnTo>
                  <a:lnTo>
                    <a:pt x="42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2" name="Freeform 56"/>
            <p:cNvSpPr>
              <a:spLocks/>
            </p:cNvSpPr>
            <p:nvPr/>
          </p:nvSpPr>
          <p:spPr bwMode="auto">
            <a:xfrm>
              <a:off x="2145" y="1830"/>
              <a:ext cx="45" cy="41"/>
            </a:xfrm>
            <a:custGeom>
              <a:avLst/>
              <a:gdLst>
                <a:gd name="T0" fmla="*/ 28 w 45"/>
                <a:gd name="T1" fmla="*/ 0 h 41"/>
                <a:gd name="T2" fmla="*/ 4 w 45"/>
                <a:gd name="T3" fmla="*/ 24 h 41"/>
                <a:gd name="T4" fmla="*/ 0 w 45"/>
                <a:gd name="T5" fmla="*/ 41 h 41"/>
                <a:gd name="T6" fmla="*/ 30 w 45"/>
                <a:gd name="T7" fmla="*/ 31 h 41"/>
                <a:gd name="T8" fmla="*/ 45 w 45"/>
                <a:gd name="T9" fmla="*/ 18 h 41"/>
                <a:gd name="T10" fmla="*/ 28 w 45"/>
                <a:gd name="T11" fmla="*/ 0 h 41"/>
                <a:gd name="T12" fmla="*/ 28 w 45"/>
                <a:gd name="T13" fmla="*/ 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5"/>
                <a:gd name="T22" fmla="*/ 0 h 41"/>
                <a:gd name="T23" fmla="*/ 45 w 45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5" h="41">
                  <a:moveTo>
                    <a:pt x="28" y="0"/>
                  </a:moveTo>
                  <a:lnTo>
                    <a:pt x="4" y="24"/>
                  </a:lnTo>
                  <a:lnTo>
                    <a:pt x="0" y="41"/>
                  </a:lnTo>
                  <a:lnTo>
                    <a:pt x="30" y="31"/>
                  </a:lnTo>
                  <a:lnTo>
                    <a:pt x="45" y="18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3" name="Freeform 57"/>
            <p:cNvSpPr>
              <a:spLocks/>
            </p:cNvSpPr>
            <p:nvPr/>
          </p:nvSpPr>
          <p:spPr bwMode="auto">
            <a:xfrm>
              <a:off x="2327" y="1826"/>
              <a:ext cx="101" cy="78"/>
            </a:xfrm>
            <a:custGeom>
              <a:avLst/>
              <a:gdLst>
                <a:gd name="T0" fmla="*/ 11 w 101"/>
                <a:gd name="T1" fmla="*/ 0 h 78"/>
                <a:gd name="T2" fmla="*/ 0 w 101"/>
                <a:gd name="T3" fmla="*/ 24 h 78"/>
                <a:gd name="T4" fmla="*/ 63 w 101"/>
                <a:gd name="T5" fmla="*/ 78 h 78"/>
                <a:gd name="T6" fmla="*/ 101 w 101"/>
                <a:gd name="T7" fmla="*/ 56 h 78"/>
                <a:gd name="T8" fmla="*/ 96 w 101"/>
                <a:gd name="T9" fmla="*/ 22 h 78"/>
                <a:gd name="T10" fmla="*/ 52 w 101"/>
                <a:gd name="T11" fmla="*/ 15 h 78"/>
                <a:gd name="T12" fmla="*/ 11 w 101"/>
                <a:gd name="T13" fmla="*/ 0 h 78"/>
                <a:gd name="T14" fmla="*/ 11 w 101"/>
                <a:gd name="T15" fmla="*/ 0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1"/>
                <a:gd name="T25" fmla="*/ 0 h 78"/>
                <a:gd name="T26" fmla="*/ 101 w 101"/>
                <a:gd name="T27" fmla="*/ 78 h 7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1" h="78">
                  <a:moveTo>
                    <a:pt x="11" y="0"/>
                  </a:moveTo>
                  <a:lnTo>
                    <a:pt x="0" y="24"/>
                  </a:lnTo>
                  <a:lnTo>
                    <a:pt x="63" y="78"/>
                  </a:lnTo>
                  <a:lnTo>
                    <a:pt x="101" y="56"/>
                  </a:lnTo>
                  <a:lnTo>
                    <a:pt x="96" y="22"/>
                  </a:lnTo>
                  <a:lnTo>
                    <a:pt x="52" y="15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4" name="Freeform 58"/>
            <p:cNvSpPr>
              <a:spLocks/>
            </p:cNvSpPr>
            <p:nvPr/>
          </p:nvSpPr>
          <p:spPr bwMode="auto">
            <a:xfrm>
              <a:off x="2019" y="1808"/>
              <a:ext cx="124" cy="72"/>
            </a:xfrm>
            <a:custGeom>
              <a:avLst/>
              <a:gdLst>
                <a:gd name="T0" fmla="*/ 121 w 124"/>
                <a:gd name="T1" fmla="*/ 0 h 72"/>
                <a:gd name="T2" fmla="*/ 89 w 124"/>
                <a:gd name="T3" fmla="*/ 7 h 72"/>
                <a:gd name="T4" fmla="*/ 23 w 124"/>
                <a:gd name="T5" fmla="*/ 7 h 72"/>
                <a:gd name="T6" fmla="*/ 0 w 124"/>
                <a:gd name="T7" fmla="*/ 44 h 72"/>
                <a:gd name="T8" fmla="*/ 13 w 124"/>
                <a:gd name="T9" fmla="*/ 72 h 72"/>
                <a:gd name="T10" fmla="*/ 87 w 124"/>
                <a:gd name="T11" fmla="*/ 50 h 72"/>
                <a:gd name="T12" fmla="*/ 124 w 124"/>
                <a:gd name="T13" fmla="*/ 18 h 72"/>
                <a:gd name="T14" fmla="*/ 121 w 124"/>
                <a:gd name="T15" fmla="*/ 0 h 72"/>
                <a:gd name="T16" fmla="*/ 121 w 124"/>
                <a:gd name="T17" fmla="*/ 0 h 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4"/>
                <a:gd name="T28" fmla="*/ 0 h 72"/>
                <a:gd name="T29" fmla="*/ 124 w 124"/>
                <a:gd name="T30" fmla="*/ 72 h 7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4" h="72">
                  <a:moveTo>
                    <a:pt x="121" y="0"/>
                  </a:moveTo>
                  <a:lnTo>
                    <a:pt x="89" y="7"/>
                  </a:lnTo>
                  <a:lnTo>
                    <a:pt x="23" y="7"/>
                  </a:lnTo>
                  <a:lnTo>
                    <a:pt x="0" y="44"/>
                  </a:lnTo>
                  <a:lnTo>
                    <a:pt x="13" y="72"/>
                  </a:lnTo>
                  <a:lnTo>
                    <a:pt x="87" y="50"/>
                  </a:lnTo>
                  <a:lnTo>
                    <a:pt x="124" y="18"/>
                  </a:lnTo>
                  <a:lnTo>
                    <a:pt x="121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5" name="Freeform 59"/>
            <p:cNvSpPr>
              <a:spLocks/>
            </p:cNvSpPr>
            <p:nvPr/>
          </p:nvSpPr>
          <p:spPr bwMode="auto">
            <a:xfrm>
              <a:off x="2112" y="1904"/>
              <a:ext cx="229" cy="83"/>
            </a:xfrm>
            <a:custGeom>
              <a:avLst/>
              <a:gdLst>
                <a:gd name="T0" fmla="*/ 24 w 229"/>
                <a:gd name="T1" fmla="*/ 0 h 83"/>
                <a:gd name="T2" fmla="*/ 0 w 229"/>
                <a:gd name="T3" fmla="*/ 43 h 83"/>
                <a:gd name="T4" fmla="*/ 19 w 229"/>
                <a:gd name="T5" fmla="*/ 63 h 83"/>
                <a:gd name="T6" fmla="*/ 61 w 229"/>
                <a:gd name="T7" fmla="*/ 48 h 83"/>
                <a:gd name="T8" fmla="*/ 141 w 229"/>
                <a:gd name="T9" fmla="*/ 46 h 83"/>
                <a:gd name="T10" fmla="*/ 222 w 229"/>
                <a:gd name="T11" fmla="*/ 83 h 83"/>
                <a:gd name="T12" fmla="*/ 229 w 229"/>
                <a:gd name="T13" fmla="*/ 57 h 83"/>
                <a:gd name="T14" fmla="*/ 209 w 229"/>
                <a:gd name="T15" fmla="*/ 20 h 83"/>
                <a:gd name="T16" fmla="*/ 107 w 229"/>
                <a:gd name="T17" fmla="*/ 39 h 83"/>
                <a:gd name="T18" fmla="*/ 68 w 229"/>
                <a:gd name="T19" fmla="*/ 30 h 83"/>
                <a:gd name="T20" fmla="*/ 24 w 229"/>
                <a:gd name="T21" fmla="*/ 0 h 83"/>
                <a:gd name="T22" fmla="*/ 24 w 229"/>
                <a:gd name="T23" fmla="*/ 0 h 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9"/>
                <a:gd name="T37" fmla="*/ 0 h 83"/>
                <a:gd name="T38" fmla="*/ 229 w 229"/>
                <a:gd name="T39" fmla="*/ 83 h 8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9" h="83">
                  <a:moveTo>
                    <a:pt x="24" y="0"/>
                  </a:moveTo>
                  <a:lnTo>
                    <a:pt x="0" y="43"/>
                  </a:lnTo>
                  <a:lnTo>
                    <a:pt x="19" y="63"/>
                  </a:lnTo>
                  <a:lnTo>
                    <a:pt x="61" y="48"/>
                  </a:lnTo>
                  <a:lnTo>
                    <a:pt x="141" y="46"/>
                  </a:lnTo>
                  <a:lnTo>
                    <a:pt x="222" y="83"/>
                  </a:lnTo>
                  <a:lnTo>
                    <a:pt x="229" y="57"/>
                  </a:lnTo>
                  <a:lnTo>
                    <a:pt x="209" y="20"/>
                  </a:lnTo>
                  <a:lnTo>
                    <a:pt x="107" y="39"/>
                  </a:lnTo>
                  <a:lnTo>
                    <a:pt x="68" y="3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6" name="Freeform 60"/>
            <p:cNvSpPr>
              <a:spLocks/>
            </p:cNvSpPr>
            <p:nvPr/>
          </p:nvSpPr>
          <p:spPr bwMode="auto">
            <a:xfrm>
              <a:off x="2132" y="2008"/>
              <a:ext cx="154" cy="40"/>
            </a:xfrm>
            <a:custGeom>
              <a:avLst/>
              <a:gdLst>
                <a:gd name="T0" fmla="*/ 0 w 154"/>
                <a:gd name="T1" fmla="*/ 0 h 40"/>
                <a:gd name="T2" fmla="*/ 154 w 154"/>
                <a:gd name="T3" fmla="*/ 13 h 40"/>
                <a:gd name="T4" fmla="*/ 84 w 154"/>
                <a:gd name="T5" fmla="*/ 40 h 40"/>
                <a:gd name="T6" fmla="*/ 37 w 154"/>
                <a:gd name="T7" fmla="*/ 29 h 40"/>
                <a:gd name="T8" fmla="*/ 0 w 154"/>
                <a:gd name="T9" fmla="*/ 0 h 40"/>
                <a:gd name="T10" fmla="*/ 0 w 154"/>
                <a:gd name="T11" fmla="*/ 0 h 4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4"/>
                <a:gd name="T19" fmla="*/ 0 h 40"/>
                <a:gd name="T20" fmla="*/ 154 w 154"/>
                <a:gd name="T21" fmla="*/ 40 h 4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4" h="40">
                  <a:moveTo>
                    <a:pt x="0" y="0"/>
                  </a:moveTo>
                  <a:lnTo>
                    <a:pt x="154" y="13"/>
                  </a:lnTo>
                  <a:lnTo>
                    <a:pt x="84" y="40"/>
                  </a:lnTo>
                  <a:lnTo>
                    <a:pt x="37" y="2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7" name="Freeform 61"/>
            <p:cNvSpPr>
              <a:spLocks/>
            </p:cNvSpPr>
            <p:nvPr/>
          </p:nvSpPr>
          <p:spPr bwMode="auto">
            <a:xfrm>
              <a:off x="2053" y="2021"/>
              <a:ext cx="216" cy="118"/>
            </a:xfrm>
            <a:custGeom>
              <a:avLst/>
              <a:gdLst>
                <a:gd name="T0" fmla="*/ 55 w 216"/>
                <a:gd name="T1" fmla="*/ 24 h 118"/>
                <a:gd name="T2" fmla="*/ 107 w 216"/>
                <a:gd name="T3" fmla="*/ 70 h 118"/>
                <a:gd name="T4" fmla="*/ 183 w 216"/>
                <a:gd name="T5" fmla="*/ 102 h 118"/>
                <a:gd name="T6" fmla="*/ 216 w 216"/>
                <a:gd name="T7" fmla="*/ 98 h 118"/>
                <a:gd name="T8" fmla="*/ 214 w 216"/>
                <a:gd name="T9" fmla="*/ 118 h 118"/>
                <a:gd name="T10" fmla="*/ 120 w 216"/>
                <a:gd name="T11" fmla="*/ 118 h 118"/>
                <a:gd name="T12" fmla="*/ 28 w 216"/>
                <a:gd name="T13" fmla="*/ 74 h 118"/>
                <a:gd name="T14" fmla="*/ 11 w 216"/>
                <a:gd name="T15" fmla="*/ 105 h 118"/>
                <a:gd name="T16" fmla="*/ 0 w 216"/>
                <a:gd name="T17" fmla="*/ 66 h 118"/>
                <a:gd name="T18" fmla="*/ 18 w 216"/>
                <a:gd name="T19" fmla="*/ 0 h 118"/>
                <a:gd name="T20" fmla="*/ 55 w 216"/>
                <a:gd name="T21" fmla="*/ 24 h 118"/>
                <a:gd name="T22" fmla="*/ 55 w 216"/>
                <a:gd name="T23" fmla="*/ 24 h 1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16"/>
                <a:gd name="T37" fmla="*/ 0 h 118"/>
                <a:gd name="T38" fmla="*/ 216 w 216"/>
                <a:gd name="T39" fmla="*/ 118 h 1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16" h="118">
                  <a:moveTo>
                    <a:pt x="55" y="24"/>
                  </a:moveTo>
                  <a:lnTo>
                    <a:pt x="107" y="70"/>
                  </a:lnTo>
                  <a:lnTo>
                    <a:pt x="183" y="102"/>
                  </a:lnTo>
                  <a:lnTo>
                    <a:pt x="216" y="98"/>
                  </a:lnTo>
                  <a:lnTo>
                    <a:pt x="214" y="118"/>
                  </a:lnTo>
                  <a:lnTo>
                    <a:pt x="120" y="118"/>
                  </a:lnTo>
                  <a:lnTo>
                    <a:pt x="28" y="74"/>
                  </a:lnTo>
                  <a:lnTo>
                    <a:pt x="11" y="105"/>
                  </a:lnTo>
                  <a:lnTo>
                    <a:pt x="0" y="66"/>
                  </a:lnTo>
                  <a:lnTo>
                    <a:pt x="18" y="0"/>
                  </a:lnTo>
                  <a:lnTo>
                    <a:pt x="55" y="24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8" name="Freeform 62"/>
            <p:cNvSpPr>
              <a:spLocks/>
            </p:cNvSpPr>
            <p:nvPr/>
          </p:nvSpPr>
          <p:spPr bwMode="auto">
            <a:xfrm>
              <a:off x="2056" y="1711"/>
              <a:ext cx="54" cy="34"/>
            </a:xfrm>
            <a:custGeom>
              <a:avLst/>
              <a:gdLst>
                <a:gd name="T0" fmla="*/ 39 w 54"/>
                <a:gd name="T1" fmla="*/ 0 h 34"/>
                <a:gd name="T2" fmla="*/ 4 w 54"/>
                <a:gd name="T3" fmla="*/ 19 h 34"/>
                <a:gd name="T4" fmla="*/ 0 w 54"/>
                <a:gd name="T5" fmla="*/ 34 h 34"/>
                <a:gd name="T6" fmla="*/ 45 w 54"/>
                <a:gd name="T7" fmla="*/ 24 h 34"/>
                <a:gd name="T8" fmla="*/ 54 w 54"/>
                <a:gd name="T9" fmla="*/ 6 h 34"/>
                <a:gd name="T10" fmla="*/ 39 w 54"/>
                <a:gd name="T11" fmla="*/ 0 h 34"/>
                <a:gd name="T12" fmla="*/ 39 w 5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4"/>
                <a:gd name="T23" fmla="*/ 54 w 54"/>
                <a:gd name="T24" fmla="*/ 34 h 3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4">
                  <a:moveTo>
                    <a:pt x="39" y="0"/>
                  </a:moveTo>
                  <a:lnTo>
                    <a:pt x="4" y="19"/>
                  </a:lnTo>
                  <a:lnTo>
                    <a:pt x="0" y="34"/>
                  </a:lnTo>
                  <a:lnTo>
                    <a:pt x="45" y="24"/>
                  </a:lnTo>
                  <a:lnTo>
                    <a:pt x="54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69" name="Freeform 63"/>
            <p:cNvSpPr>
              <a:spLocks/>
            </p:cNvSpPr>
            <p:nvPr/>
          </p:nvSpPr>
          <p:spPr bwMode="auto">
            <a:xfrm>
              <a:off x="2349" y="1722"/>
              <a:ext cx="54" cy="30"/>
            </a:xfrm>
            <a:custGeom>
              <a:avLst/>
              <a:gdLst>
                <a:gd name="T0" fmla="*/ 0 w 54"/>
                <a:gd name="T1" fmla="*/ 2 h 30"/>
                <a:gd name="T2" fmla="*/ 0 w 54"/>
                <a:gd name="T3" fmla="*/ 19 h 30"/>
                <a:gd name="T4" fmla="*/ 41 w 54"/>
                <a:gd name="T5" fmla="*/ 30 h 30"/>
                <a:gd name="T6" fmla="*/ 54 w 54"/>
                <a:gd name="T7" fmla="*/ 19 h 30"/>
                <a:gd name="T8" fmla="*/ 39 w 54"/>
                <a:gd name="T9" fmla="*/ 0 h 30"/>
                <a:gd name="T10" fmla="*/ 0 w 54"/>
                <a:gd name="T11" fmla="*/ 2 h 30"/>
                <a:gd name="T12" fmla="*/ 0 w 54"/>
                <a:gd name="T13" fmla="*/ 2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0"/>
                <a:gd name="T23" fmla="*/ 54 w 54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0">
                  <a:moveTo>
                    <a:pt x="0" y="2"/>
                  </a:moveTo>
                  <a:lnTo>
                    <a:pt x="0" y="19"/>
                  </a:lnTo>
                  <a:lnTo>
                    <a:pt x="41" y="30"/>
                  </a:lnTo>
                  <a:lnTo>
                    <a:pt x="54" y="19"/>
                  </a:lnTo>
                  <a:lnTo>
                    <a:pt x="39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0" name="Freeform 64"/>
            <p:cNvSpPr>
              <a:spLocks/>
            </p:cNvSpPr>
            <p:nvPr/>
          </p:nvSpPr>
          <p:spPr bwMode="auto">
            <a:xfrm>
              <a:off x="2073" y="1496"/>
              <a:ext cx="348" cy="171"/>
            </a:xfrm>
            <a:custGeom>
              <a:avLst/>
              <a:gdLst>
                <a:gd name="T0" fmla="*/ 348 w 348"/>
                <a:gd name="T1" fmla="*/ 130 h 171"/>
                <a:gd name="T2" fmla="*/ 300 w 348"/>
                <a:gd name="T3" fmla="*/ 43 h 171"/>
                <a:gd name="T4" fmla="*/ 228 w 348"/>
                <a:gd name="T5" fmla="*/ 6 h 171"/>
                <a:gd name="T6" fmla="*/ 148 w 348"/>
                <a:gd name="T7" fmla="*/ 0 h 171"/>
                <a:gd name="T8" fmla="*/ 59 w 348"/>
                <a:gd name="T9" fmla="*/ 28 h 171"/>
                <a:gd name="T10" fmla="*/ 6 w 348"/>
                <a:gd name="T11" fmla="*/ 76 h 171"/>
                <a:gd name="T12" fmla="*/ 0 w 348"/>
                <a:gd name="T13" fmla="*/ 117 h 171"/>
                <a:gd name="T14" fmla="*/ 76 w 348"/>
                <a:gd name="T15" fmla="*/ 138 h 171"/>
                <a:gd name="T16" fmla="*/ 137 w 348"/>
                <a:gd name="T17" fmla="*/ 171 h 171"/>
                <a:gd name="T18" fmla="*/ 250 w 348"/>
                <a:gd name="T19" fmla="*/ 141 h 171"/>
                <a:gd name="T20" fmla="*/ 333 w 348"/>
                <a:gd name="T21" fmla="*/ 141 h 171"/>
                <a:gd name="T22" fmla="*/ 348 w 348"/>
                <a:gd name="T23" fmla="*/ 130 h 171"/>
                <a:gd name="T24" fmla="*/ 348 w 348"/>
                <a:gd name="T25" fmla="*/ 130 h 17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8"/>
                <a:gd name="T40" fmla="*/ 0 h 171"/>
                <a:gd name="T41" fmla="*/ 348 w 348"/>
                <a:gd name="T42" fmla="*/ 171 h 17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8" h="171">
                  <a:moveTo>
                    <a:pt x="348" y="130"/>
                  </a:moveTo>
                  <a:lnTo>
                    <a:pt x="300" y="43"/>
                  </a:lnTo>
                  <a:lnTo>
                    <a:pt x="228" y="6"/>
                  </a:lnTo>
                  <a:lnTo>
                    <a:pt x="148" y="0"/>
                  </a:lnTo>
                  <a:lnTo>
                    <a:pt x="59" y="28"/>
                  </a:lnTo>
                  <a:lnTo>
                    <a:pt x="6" y="76"/>
                  </a:lnTo>
                  <a:lnTo>
                    <a:pt x="0" y="117"/>
                  </a:lnTo>
                  <a:lnTo>
                    <a:pt x="76" y="138"/>
                  </a:lnTo>
                  <a:lnTo>
                    <a:pt x="137" y="171"/>
                  </a:lnTo>
                  <a:lnTo>
                    <a:pt x="250" y="141"/>
                  </a:lnTo>
                  <a:lnTo>
                    <a:pt x="333" y="141"/>
                  </a:lnTo>
                  <a:lnTo>
                    <a:pt x="348" y="13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1" name="Freeform 65"/>
            <p:cNvSpPr>
              <a:spLocks/>
            </p:cNvSpPr>
            <p:nvPr/>
          </p:nvSpPr>
          <p:spPr bwMode="auto">
            <a:xfrm>
              <a:off x="1968" y="1797"/>
              <a:ext cx="31" cy="42"/>
            </a:xfrm>
            <a:custGeom>
              <a:avLst/>
              <a:gdLst>
                <a:gd name="T0" fmla="*/ 31 w 31"/>
                <a:gd name="T1" fmla="*/ 11 h 42"/>
                <a:gd name="T2" fmla="*/ 0 w 31"/>
                <a:gd name="T3" fmla="*/ 42 h 42"/>
                <a:gd name="T4" fmla="*/ 0 w 31"/>
                <a:gd name="T5" fmla="*/ 0 h 42"/>
                <a:gd name="T6" fmla="*/ 31 w 31"/>
                <a:gd name="T7" fmla="*/ 11 h 42"/>
                <a:gd name="T8" fmla="*/ 31 w 31"/>
                <a:gd name="T9" fmla="*/ 1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1"/>
                <a:gd name="T16" fmla="*/ 0 h 42"/>
                <a:gd name="T17" fmla="*/ 31 w 31"/>
                <a:gd name="T18" fmla="*/ 42 h 4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1" h="42">
                  <a:moveTo>
                    <a:pt x="31" y="11"/>
                  </a:moveTo>
                  <a:lnTo>
                    <a:pt x="0" y="42"/>
                  </a:lnTo>
                  <a:lnTo>
                    <a:pt x="0" y="0"/>
                  </a:lnTo>
                  <a:lnTo>
                    <a:pt x="31" y="11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2" name="Freeform 66"/>
            <p:cNvSpPr>
              <a:spLocks/>
            </p:cNvSpPr>
            <p:nvPr/>
          </p:nvSpPr>
          <p:spPr bwMode="auto">
            <a:xfrm>
              <a:off x="2458" y="1828"/>
              <a:ext cx="26" cy="59"/>
            </a:xfrm>
            <a:custGeom>
              <a:avLst/>
              <a:gdLst>
                <a:gd name="T0" fmla="*/ 26 w 26"/>
                <a:gd name="T1" fmla="*/ 0 h 59"/>
                <a:gd name="T2" fmla="*/ 22 w 26"/>
                <a:gd name="T3" fmla="*/ 59 h 59"/>
                <a:gd name="T4" fmla="*/ 0 w 26"/>
                <a:gd name="T5" fmla="*/ 4 h 59"/>
                <a:gd name="T6" fmla="*/ 26 w 26"/>
                <a:gd name="T7" fmla="*/ 0 h 59"/>
                <a:gd name="T8" fmla="*/ 26 w 26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59"/>
                <a:gd name="T17" fmla="*/ 26 w 26"/>
                <a:gd name="T18" fmla="*/ 59 h 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59">
                  <a:moveTo>
                    <a:pt x="26" y="0"/>
                  </a:moveTo>
                  <a:lnTo>
                    <a:pt x="22" y="59"/>
                  </a:lnTo>
                  <a:lnTo>
                    <a:pt x="0" y="4"/>
                  </a:lnTo>
                  <a:lnTo>
                    <a:pt x="26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3" name="Freeform 67"/>
            <p:cNvSpPr>
              <a:spLocks/>
            </p:cNvSpPr>
            <p:nvPr/>
          </p:nvSpPr>
          <p:spPr bwMode="auto">
            <a:xfrm>
              <a:off x="2815" y="1763"/>
              <a:ext cx="298" cy="59"/>
            </a:xfrm>
            <a:custGeom>
              <a:avLst/>
              <a:gdLst>
                <a:gd name="T0" fmla="*/ 263 w 298"/>
                <a:gd name="T1" fmla="*/ 2 h 59"/>
                <a:gd name="T2" fmla="*/ 198 w 298"/>
                <a:gd name="T3" fmla="*/ 0 h 59"/>
                <a:gd name="T4" fmla="*/ 97 w 298"/>
                <a:gd name="T5" fmla="*/ 4 h 59"/>
                <a:gd name="T6" fmla="*/ 15 w 298"/>
                <a:gd name="T7" fmla="*/ 22 h 59"/>
                <a:gd name="T8" fmla="*/ 0 w 298"/>
                <a:gd name="T9" fmla="*/ 52 h 59"/>
                <a:gd name="T10" fmla="*/ 150 w 298"/>
                <a:gd name="T11" fmla="*/ 59 h 59"/>
                <a:gd name="T12" fmla="*/ 298 w 298"/>
                <a:gd name="T13" fmla="*/ 28 h 59"/>
                <a:gd name="T14" fmla="*/ 287 w 298"/>
                <a:gd name="T15" fmla="*/ 11 h 59"/>
                <a:gd name="T16" fmla="*/ 263 w 298"/>
                <a:gd name="T17" fmla="*/ 2 h 59"/>
                <a:gd name="T18" fmla="*/ 263 w 298"/>
                <a:gd name="T19" fmla="*/ 2 h 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98"/>
                <a:gd name="T31" fmla="*/ 0 h 59"/>
                <a:gd name="T32" fmla="*/ 298 w 298"/>
                <a:gd name="T33" fmla="*/ 59 h 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98" h="59">
                  <a:moveTo>
                    <a:pt x="263" y="2"/>
                  </a:moveTo>
                  <a:lnTo>
                    <a:pt x="198" y="0"/>
                  </a:lnTo>
                  <a:lnTo>
                    <a:pt x="97" y="4"/>
                  </a:lnTo>
                  <a:lnTo>
                    <a:pt x="15" y="22"/>
                  </a:lnTo>
                  <a:lnTo>
                    <a:pt x="0" y="52"/>
                  </a:lnTo>
                  <a:lnTo>
                    <a:pt x="150" y="59"/>
                  </a:lnTo>
                  <a:lnTo>
                    <a:pt x="298" y="28"/>
                  </a:lnTo>
                  <a:lnTo>
                    <a:pt x="287" y="11"/>
                  </a:lnTo>
                  <a:lnTo>
                    <a:pt x="263" y="2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4" name="Freeform 68"/>
            <p:cNvSpPr>
              <a:spLocks/>
            </p:cNvSpPr>
            <p:nvPr/>
          </p:nvSpPr>
          <p:spPr bwMode="auto">
            <a:xfrm>
              <a:off x="2912" y="1924"/>
              <a:ext cx="138" cy="99"/>
            </a:xfrm>
            <a:custGeom>
              <a:avLst/>
              <a:gdLst>
                <a:gd name="T0" fmla="*/ 55 w 138"/>
                <a:gd name="T1" fmla="*/ 0 h 99"/>
                <a:gd name="T2" fmla="*/ 77 w 138"/>
                <a:gd name="T3" fmla="*/ 0 h 99"/>
                <a:gd name="T4" fmla="*/ 101 w 138"/>
                <a:gd name="T5" fmla="*/ 62 h 99"/>
                <a:gd name="T6" fmla="*/ 138 w 138"/>
                <a:gd name="T7" fmla="*/ 84 h 99"/>
                <a:gd name="T8" fmla="*/ 133 w 138"/>
                <a:gd name="T9" fmla="*/ 97 h 99"/>
                <a:gd name="T10" fmla="*/ 100 w 138"/>
                <a:gd name="T11" fmla="*/ 93 h 99"/>
                <a:gd name="T12" fmla="*/ 55 w 138"/>
                <a:gd name="T13" fmla="*/ 99 h 99"/>
                <a:gd name="T14" fmla="*/ 25 w 138"/>
                <a:gd name="T15" fmla="*/ 89 h 99"/>
                <a:gd name="T16" fmla="*/ 5 w 138"/>
                <a:gd name="T17" fmla="*/ 95 h 99"/>
                <a:gd name="T18" fmla="*/ 0 w 138"/>
                <a:gd name="T19" fmla="*/ 84 h 99"/>
                <a:gd name="T20" fmla="*/ 27 w 138"/>
                <a:gd name="T21" fmla="*/ 62 h 99"/>
                <a:gd name="T22" fmla="*/ 55 w 138"/>
                <a:gd name="T23" fmla="*/ 0 h 99"/>
                <a:gd name="T24" fmla="*/ 55 w 138"/>
                <a:gd name="T25" fmla="*/ 0 h 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8"/>
                <a:gd name="T40" fmla="*/ 0 h 99"/>
                <a:gd name="T41" fmla="*/ 138 w 138"/>
                <a:gd name="T42" fmla="*/ 99 h 9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8" h="99">
                  <a:moveTo>
                    <a:pt x="55" y="0"/>
                  </a:moveTo>
                  <a:lnTo>
                    <a:pt x="77" y="0"/>
                  </a:lnTo>
                  <a:lnTo>
                    <a:pt x="101" y="62"/>
                  </a:lnTo>
                  <a:lnTo>
                    <a:pt x="138" y="84"/>
                  </a:lnTo>
                  <a:lnTo>
                    <a:pt x="133" y="97"/>
                  </a:lnTo>
                  <a:lnTo>
                    <a:pt x="100" y="93"/>
                  </a:lnTo>
                  <a:lnTo>
                    <a:pt x="55" y="99"/>
                  </a:lnTo>
                  <a:lnTo>
                    <a:pt x="25" y="89"/>
                  </a:lnTo>
                  <a:lnTo>
                    <a:pt x="5" y="95"/>
                  </a:lnTo>
                  <a:lnTo>
                    <a:pt x="0" y="84"/>
                  </a:lnTo>
                  <a:lnTo>
                    <a:pt x="27" y="62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5" name="Freeform 69"/>
            <p:cNvSpPr>
              <a:spLocks/>
            </p:cNvSpPr>
            <p:nvPr/>
          </p:nvSpPr>
          <p:spPr bwMode="auto">
            <a:xfrm>
              <a:off x="2910" y="2095"/>
              <a:ext cx="126" cy="24"/>
            </a:xfrm>
            <a:custGeom>
              <a:avLst/>
              <a:gdLst>
                <a:gd name="T0" fmla="*/ 39 w 126"/>
                <a:gd name="T1" fmla="*/ 0 h 24"/>
                <a:gd name="T2" fmla="*/ 3 w 126"/>
                <a:gd name="T3" fmla="*/ 9 h 24"/>
                <a:gd name="T4" fmla="*/ 0 w 126"/>
                <a:gd name="T5" fmla="*/ 24 h 24"/>
                <a:gd name="T6" fmla="*/ 64 w 126"/>
                <a:gd name="T7" fmla="*/ 15 h 24"/>
                <a:gd name="T8" fmla="*/ 126 w 126"/>
                <a:gd name="T9" fmla="*/ 16 h 24"/>
                <a:gd name="T10" fmla="*/ 100 w 126"/>
                <a:gd name="T11" fmla="*/ 0 h 24"/>
                <a:gd name="T12" fmla="*/ 39 w 126"/>
                <a:gd name="T13" fmla="*/ 0 h 24"/>
                <a:gd name="T14" fmla="*/ 39 w 126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6"/>
                <a:gd name="T25" fmla="*/ 0 h 24"/>
                <a:gd name="T26" fmla="*/ 126 w 126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6" h="24">
                  <a:moveTo>
                    <a:pt x="39" y="0"/>
                  </a:moveTo>
                  <a:lnTo>
                    <a:pt x="3" y="9"/>
                  </a:lnTo>
                  <a:lnTo>
                    <a:pt x="0" y="24"/>
                  </a:lnTo>
                  <a:lnTo>
                    <a:pt x="64" y="15"/>
                  </a:lnTo>
                  <a:lnTo>
                    <a:pt x="126" y="16"/>
                  </a:lnTo>
                  <a:lnTo>
                    <a:pt x="100" y="0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6" name="Freeform 70"/>
            <p:cNvSpPr>
              <a:spLocks/>
            </p:cNvSpPr>
            <p:nvPr/>
          </p:nvSpPr>
          <p:spPr bwMode="auto">
            <a:xfrm>
              <a:off x="2904" y="2182"/>
              <a:ext cx="165" cy="28"/>
            </a:xfrm>
            <a:custGeom>
              <a:avLst/>
              <a:gdLst>
                <a:gd name="T0" fmla="*/ 13 w 165"/>
                <a:gd name="T1" fmla="*/ 0 h 28"/>
                <a:gd name="T2" fmla="*/ 0 w 165"/>
                <a:gd name="T3" fmla="*/ 11 h 28"/>
                <a:gd name="T4" fmla="*/ 43 w 165"/>
                <a:gd name="T5" fmla="*/ 28 h 28"/>
                <a:gd name="T6" fmla="*/ 117 w 165"/>
                <a:gd name="T7" fmla="*/ 28 h 28"/>
                <a:gd name="T8" fmla="*/ 165 w 165"/>
                <a:gd name="T9" fmla="*/ 11 h 28"/>
                <a:gd name="T10" fmla="*/ 130 w 165"/>
                <a:gd name="T11" fmla="*/ 2 h 28"/>
                <a:gd name="T12" fmla="*/ 74 w 165"/>
                <a:gd name="T13" fmla="*/ 7 h 28"/>
                <a:gd name="T14" fmla="*/ 13 w 165"/>
                <a:gd name="T15" fmla="*/ 0 h 28"/>
                <a:gd name="T16" fmla="*/ 13 w 165"/>
                <a:gd name="T17" fmla="*/ 0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5"/>
                <a:gd name="T28" fmla="*/ 0 h 28"/>
                <a:gd name="T29" fmla="*/ 165 w 165"/>
                <a:gd name="T30" fmla="*/ 28 h 2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5" h="28">
                  <a:moveTo>
                    <a:pt x="13" y="0"/>
                  </a:moveTo>
                  <a:lnTo>
                    <a:pt x="0" y="11"/>
                  </a:lnTo>
                  <a:lnTo>
                    <a:pt x="43" y="28"/>
                  </a:lnTo>
                  <a:lnTo>
                    <a:pt x="117" y="28"/>
                  </a:lnTo>
                  <a:lnTo>
                    <a:pt x="165" y="11"/>
                  </a:lnTo>
                  <a:lnTo>
                    <a:pt x="130" y="2"/>
                  </a:lnTo>
                  <a:lnTo>
                    <a:pt x="74" y="7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7" name="Freeform 71"/>
            <p:cNvSpPr>
              <a:spLocks/>
            </p:cNvSpPr>
            <p:nvPr/>
          </p:nvSpPr>
          <p:spPr bwMode="auto">
            <a:xfrm>
              <a:off x="2767" y="1987"/>
              <a:ext cx="126" cy="45"/>
            </a:xfrm>
            <a:custGeom>
              <a:avLst/>
              <a:gdLst>
                <a:gd name="T0" fmla="*/ 95 w 126"/>
                <a:gd name="T1" fmla="*/ 8 h 45"/>
                <a:gd name="T2" fmla="*/ 35 w 126"/>
                <a:gd name="T3" fmla="*/ 0 h 45"/>
                <a:gd name="T4" fmla="*/ 0 w 126"/>
                <a:gd name="T5" fmla="*/ 13 h 45"/>
                <a:gd name="T6" fmla="*/ 24 w 126"/>
                <a:gd name="T7" fmla="*/ 45 h 45"/>
                <a:gd name="T8" fmla="*/ 113 w 126"/>
                <a:gd name="T9" fmla="*/ 21 h 45"/>
                <a:gd name="T10" fmla="*/ 126 w 126"/>
                <a:gd name="T11" fmla="*/ 10 h 45"/>
                <a:gd name="T12" fmla="*/ 115 w 126"/>
                <a:gd name="T13" fmla="*/ 2 h 45"/>
                <a:gd name="T14" fmla="*/ 95 w 126"/>
                <a:gd name="T15" fmla="*/ 8 h 45"/>
                <a:gd name="T16" fmla="*/ 95 w 126"/>
                <a:gd name="T17" fmla="*/ 8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6"/>
                <a:gd name="T28" fmla="*/ 0 h 45"/>
                <a:gd name="T29" fmla="*/ 126 w 126"/>
                <a:gd name="T30" fmla="*/ 45 h 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6" h="45">
                  <a:moveTo>
                    <a:pt x="95" y="8"/>
                  </a:moveTo>
                  <a:lnTo>
                    <a:pt x="35" y="0"/>
                  </a:lnTo>
                  <a:lnTo>
                    <a:pt x="0" y="13"/>
                  </a:lnTo>
                  <a:lnTo>
                    <a:pt x="24" y="45"/>
                  </a:lnTo>
                  <a:lnTo>
                    <a:pt x="113" y="21"/>
                  </a:lnTo>
                  <a:lnTo>
                    <a:pt x="126" y="10"/>
                  </a:lnTo>
                  <a:lnTo>
                    <a:pt x="115" y="2"/>
                  </a:lnTo>
                  <a:lnTo>
                    <a:pt x="95" y="8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8" name="Freeform 72"/>
            <p:cNvSpPr>
              <a:spLocks/>
            </p:cNvSpPr>
            <p:nvPr/>
          </p:nvSpPr>
          <p:spPr bwMode="auto">
            <a:xfrm>
              <a:off x="3058" y="1980"/>
              <a:ext cx="111" cy="44"/>
            </a:xfrm>
            <a:custGeom>
              <a:avLst/>
              <a:gdLst>
                <a:gd name="T0" fmla="*/ 0 w 111"/>
                <a:gd name="T1" fmla="*/ 0 h 44"/>
                <a:gd name="T2" fmla="*/ 53 w 111"/>
                <a:gd name="T3" fmla="*/ 9 h 44"/>
                <a:gd name="T4" fmla="*/ 98 w 111"/>
                <a:gd name="T5" fmla="*/ 11 h 44"/>
                <a:gd name="T6" fmla="*/ 111 w 111"/>
                <a:gd name="T7" fmla="*/ 26 h 44"/>
                <a:gd name="T8" fmla="*/ 81 w 111"/>
                <a:gd name="T9" fmla="*/ 44 h 44"/>
                <a:gd name="T10" fmla="*/ 13 w 111"/>
                <a:gd name="T11" fmla="*/ 22 h 44"/>
                <a:gd name="T12" fmla="*/ 0 w 111"/>
                <a:gd name="T13" fmla="*/ 0 h 44"/>
                <a:gd name="T14" fmla="*/ 0 w 111"/>
                <a:gd name="T15" fmla="*/ 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1"/>
                <a:gd name="T25" fmla="*/ 0 h 44"/>
                <a:gd name="T26" fmla="*/ 111 w 111"/>
                <a:gd name="T27" fmla="*/ 44 h 4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1" h="44">
                  <a:moveTo>
                    <a:pt x="0" y="0"/>
                  </a:moveTo>
                  <a:lnTo>
                    <a:pt x="53" y="9"/>
                  </a:lnTo>
                  <a:lnTo>
                    <a:pt x="98" y="11"/>
                  </a:lnTo>
                  <a:lnTo>
                    <a:pt x="111" y="26"/>
                  </a:lnTo>
                  <a:lnTo>
                    <a:pt x="81" y="44"/>
                  </a:lnTo>
                  <a:lnTo>
                    <a:pt x="13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79" name="Freeform 73"/>
            <p:cNvSpPr>
              <a:spLocks/>
            </p:cNvSpPr>
            <p:nvPr/>
          </p:nvSpPr>
          <p:spPr bwMode="auto">
            <a:xfrm>
              <a:off x="3106" y="1878"/>
              <a:ext cx="54" cy="30"/>
            </a:xfrm>
            <a:custGeom>
              <a:avLst/>
              <a:gdLst>
                <a:gd name="T0" fmla="*/ 0 w 54"/>
                <a:gd name="T1" fmla="*/ 6 h 30"/>
                <a:gd name="T2" fmla="*/ 0 w 54"/>
                <a:gd name="T3" fmla="*/ 20 h 30"/>
                <a:gd name="T4" fmla="*/ 39 w 54"/>
                <a:gd name="T5" fmla="*/ 30 h 30"/>
                <a:gd name="T6" fmla="*/ 54 w 54"/>
                <a:gd name="T7" fmla="*/ 13 h 30"/>
                <a:gd name="T8" fmla="*/ 33 w 54"/>
                <a:gd name="T9" fmla="*/ 0 h 30"/>
                <a:gd name="T10" fmla="*/ 0 w 54"/>
                <a:gd name="T11" fmla="*/ 6 h 30"/>
                <a:gd name="T12" fmla="*/ 0 w 54"/>
                <a:gd name="T13" fmla="*/ 6 h 3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"/>
                <a:gd name="T22" fmla="*/ 0 h 30"/>
                <a:gd name="T23" fmla="*/ 54 w 54"/>
                <a:gd name="T24" fmla="*/ 30 h 3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" h="30">
                  <a:moveTo>
                    <a:pt x="0" y="6"/>
                  </a:moveTo>
                  <a:lnTo>
                    <a:pt x="0" y="20"/>
                  </a:lnTo>
                  <a:lnTo>
                    <a:pt x="39" y="30"/>
                  </a:lnTo>
                  <a:lnTo>
                    <a:pt x="54" y="13"/>
                  </a:lnTo>
                  <a:lnTo>
                    <a:pt x="33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0" name="Freeform 74"/>
            <p:cNvSpPr>
              <a:spLocks/>
            </p:cNvSpPr>
            <p:nvPr/>
          </p:nvSpPr>
          <p:spPr bwMode="auto">
            <a:xfrm>
              <a:off x="2828" y="1898"/>
              <a:ext cx="50" cy="25"/>
            </a:xfrm>
            <a:custGeom>
              <a:avLst/>
              <a:gdLst>
                <a:gd name="T0" fmla="*/ 28 w 50"/>
                <a:gd name="T1" fmla="*/ 0 h 25"/>
                <a:gd name="T2" fmla="*/ 0 w 50"/>
                <a:gd name="T3" fmla="*/ 12 h 25"/>
                <a:gd name="T4" fmla="*/ 8 w 50"/>
                <a:gd name="T5" fmla="*/ 25 h 25"/>
                <a:gd name="T6" fmla="*/ 50 w 50"/>
                <a:gd name="T7" fmla="*/ 15 h 25"/>
                <a:gd name="T8" fmla="*/ 28 w 50"/>
                <a:gd name="T9" fmla="*/ 0 h 25"/>
                <a:gd name="T10" fmla="*/ 28 w 50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"/>
                <a:gd name="T19" fmla="*/ 0 h 25"/>
                <a:gd name="T20" fmla="*/ 50 w 50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" h="25">
                  <a:moveTo>
                    <a:pt x="28" y="0"/>
                  </a:moveTo>
                  <a:lnTo>
                    <a:pt x="0" y="12"/>
                  </a:lnTo>
                  <a:lnTo>
                    <a:pt x="8" y="25"/>
                  </a:lnTo>
                  <a:lnTo>
                    <a:pt x="50" y="15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1" name="Freeform 75"/>
            <p:cNvSpPr>
              <a:spLocks/>
            </p:cNvSpPr>
            <p:nvPr/>
          </p:nvSpPr>
          <p:spPr bwMode="auto">
            <a:xfrm>
              <a:off x="2899" y="2267"/>
              <a:ext cx="46" cy="37"/>
            </a:xfrm>
            <a:custGeom>
              <a:avLst/>
              <a:gdLst>
                <a:gd name="T0" fmla="*/ 22 w 46"/>
                <a:gd name="T1" fmla="*/ 0 h 37"/>
                <a:gd name="T2" fmla="*/ 0 w 46"/>
                <a:gd name="T3" fmla="*/ 19 h 37"/>
                <a:gd name="T4" fmla="*/ 27 w 46"/>
                <a:gd name="T5" fmla="*/ 37 h 37"/>
                <a:gd name="T6" fmla="*/ 46 w 46"/>
                <a:gd name="T7" fmla="*/ 11 h 37"/>
                <a:gd name="T8" fmla="*/ 22 w 46"/>
                <a:gd name="T9" fmla="*/ 0 h 37"/>
                <a:gd name="T10" fmla="*/ 22 w 46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6"/>
                <a:gd name="T19" fmla="*/ 0 h 37"/>
                <a:gd name="T20" fmla="*/ 46 w 46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6" h="37">
                  <a:moveTo>
                    <a:pt x="22" y="0"/>
                  </a:moveTo>
                  <a:lnTo>
                    <a:pt x="0" y="19"/>
                  </a:lnTo>
                  <a:lnTo>
                    <a:pt x="27" y="37"/>
                  </a:lnTo>
                  <a:lnTo>
                    <a:pt x="46" y="11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2" name="Freeform 76"/>
            <p:cNvSpPr>
              <a:spLocks/>
            </p:cNvSpPr>
            <p:nvPr/>
          </p:nvSpPr>
          <p:spPr bwMode="auto">
            <a:xfrm>
              <a:off x="3850" y="1589"/>
              <a:ext cx="289" cy="148"/>
            </a:xfrm>
            <a:custGeom>
              <a:avLst/>
              <a:gdLst>
                <a:gd name="T0" fmla="*/ 289 w 289"/>
                <a:gd name="T1" fmla="*/ 24 h 148"/>
                <a:gd name="T2" fmla="*/ 259 w 289"/>
                <a:gd name="T3" fmla="*/ 35 h 148"/>
                <a:gd name="T4" fmla="*/ 211 w 289"/>
                <a:gd name="T5" fmla="*/ 46 h 148"/>
                <a:gd name="T6" fmla="*/ 124 w 289"/>
                <a:gd name="T7" fmla="*/ 91 h 148"/>
                <a:gd name="T8" fmla="*/ 113 w 289"/>
                <a:gd name="T9" fmla="*/ 119 h 148"/>
                <a:gd name="T10" fmla="*/ 43 w 289"/>
                <a:gd name="T11" fmla="*/ 133 h 148"/>
                <a:gd name="T12" fmla="*/ 0 w 289"/>
                <a:gd name="T13" fmla="*/ 148 h 148"/>
                <a:gd name="T14" fmla="*/ 22 w 289"/>
                <a:gd name="T15" fmla="*/ 98 h 148"/>
                <a:gd name="T16" fmla="*/ 44 w 289"/>
                <a:gd name="T17" fmla="*/ 46 h 148"/>
                <a:gd name="T18" fmla="*/ 87 w 289"/>
                <a:gd name="T19" fmla="*/ 19 h 148"/>
                <a:gd name="T20" fmla="*/ 126 w 289"/>
                <a:gd name="T21" fmla="*/ 6 h 148"/>
                <a:gd name="T22" fmla="*/ 204 w 289"/>
                <a:gd name="T23" fmla="*/ 0 h 148"/>
                <a:gd name="T24" fmla="*/ 263 w 289"/>
                <a:gd name="T25" fmla="*/ 9 h 148"/>
                <a:gd name="T26" fmla="*/ 289 w 289"/>
                <a:gd name="T27" fmla="*/ 24 h 148"/>
                <a:gd name="T28" fmla="*/ 289 w 289"/>
                <a:gd name="T29" fmla="*/ 24 h 14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9"/>
                <a:gd name="T46" fmla="*/ 0 h 148"/>
                <a:gd name="T47" fmla="*/ 289 w 289"/>
                <a:gd name="T48" fmla="*/ 148 h 14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9" h="148">
                  <a:moveTo>
                    <a:pt x="289" y="24"/>
                  </a:moveTo>
                  <a:lnTo>
                    <a:pt x="259" y="35"/>
                  </a:lnTo>
                  <a:lnTo>
                    <a:pt x="211" y="46"/>
                  </a:lnTo>
                  <a:lnTo>
                    <a:pt x="124" y="91"/>
                  </a:lnTo>
                  <a:lnTo>
                    <a:pt x="113" y="119"/>
                  </a:lnTo>
                  <a:lnTo>
                    <a:pt x="43" y="133"/>
                  </a:lnTo>
                  <a:lnTo>
                    <a:pt x="0" y="148"/>
                  </a:lnTo>
                  <a:lnTo>
                    <a:pt x="22" y="98"/>
                  </a:lnTo>
                  <a:lnTo>
                    <a:pt x="44" y="46"/>
                  </a:lnTo>
                  <a:lnTo>
                    <a:pt x="87" y="19"/>
                  </a:lnTo>
                  <a:lnTo>
                    <a:pt x="126" y="6"/>
                  </a:lnTo>
                  <a:lnTo>
                    <a:pt x="204" y="0"/>
                  </a:lnTo>
                  <a:lnTo>
                    <a:pt x="263" y="9"/>
                  </a:lnTo>
                  <a:lnTo>
                    <a:pt x="289" y="24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3" name="Freeform 77"/>
            <p:cNvSpPr>
              <a:spLocks/>
            </p:cNvSpPr>
            <p:nvPr/>
          </p:nvSpPr>
          <p:spPr bwMode="auto">
            <a:xfrm>
              <a:off x="4031" y="1685"/>
              <a:ext cx="87" cy="32"/>
            </a:xfrm>
            <a:custGeom>
              <a:avLst/>
              <a:gdLst>
                <a:gd name="T0" fmla="*/ 15 w 87"/>
                <a:gd name="T1" fmla="*/ 32 h 32"/>
                <a:gd name="T2" fmla="*/ 87 w 87"/>
                <a:gd name="T3" fmla="*/ 2 h 32"/>
                <a:gd name="T4" fmla="*/ 34 w 87"/>
                <a:gd name="T5" fmla="*/ 0 h 32"/>
                <a:gd name="T6" fmla="*/ 0 w 87"/>
                <a:gd name="T7" fmla="*/ 15 h 32"/>
                <a:gd name="T8" fmla="*/ 15 w 87"/>
                <a:gd name="T9" fmla="*/ 32 h 32"/>
                <a:gd name="T10" fmla="*/ 15 w 87"/>
                <a:gd name="T11" fmla="*/ 3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7"/>
                <a:gd name="T19" fmla="*/ 0 h 32"/>
                <a:gd name="T20" fmla="*/ 87 w 87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7" h="32">
                  <a:moveTo>
                    <a:pt x="15" y="32"/>
                  </a:moveTo>
                  <a:lnTo>
                    <a:pt x="87" y="2"/>
                  </a:lnTo>
                  <a:lnTo>
                    <a:pt x="34" y="0"/>
                  </a:lnTo>
                  <a:lnTo>
                    <a:pt x="0" y="15"/>
                  </a:lnTo>
                  <a:lnTo>
                    <a:pt x="15" y="32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4" name="Freeform 78"/>
            <p:cNvSpPr>
              <a:spLocks/>
            </p:cNvSpPr>
            <p:nvPr/>
          </p:nvSpPr>
          <p:spPr bwMode="auto">
            <a:xfrm>
              <a:off x="3935" y="1811"/>
              <a:ext cx="119" cy="99"/>
            </a:xfrm>
            <a:custGeom>
              <a:avLst/>
              <a:gdLst>
                <a:gd name="T0" fmla="*/ 56 w 119"/>
                <a:gd name="T1" fmla="*/ 0 h 99"/>
                <a:gd name="T2" fmla="*/ 37 w 119"/>
                <a:gd name="T3" fmla="*/ 47 h 99"/>
                <a:gd name="T4" fmla="*/ 4 w 119"/>
                <a:gd name="T5" fmla="*/ 86 h 99"/>
                <a:gd name="T6" fmla="*/ 0 w 119"/>
                <a:gd name="T7" fmla="*/ 99 h 99"/>
                <a:gd name="T8" fmla="*/ 30 w 119"/>
                <a:gd name="T9" fmla="*/ 86 h 99"/>
                <a:gd name="T10" fmla="*/ 65 w 119"/>
                <a:gd name="T11" fmla="*/ 95 h 99"/>
                <a:gd name="T12" fmla="*/ 119 w 119"/>
                <a:gd name="T13" fmla="*/ 86 h 99"/>
                <a:gd name="T14" fmla="*/ 89 w 119"/>
                <a:gd name="T15" fmla="*/ 36 h 99"/>
                <a:gd name="T16" fmla="*/ 72 w 119"/>
                <a:gd name="T17" fmla="*/ 2 h 99"/>
                <a:gd name="T18" fmla="*/ 56 w 119"/>
                <a:gd name="T19" fmla="*/ 0 h 99"/>
                <a:gd name="T20" fmla="*/ 56 w 119"/>
                <a:gd name="T21" fmla="*/ 0 h 9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9"/>
                <a:gd name="T34" fmla="*/ 0 h 99"/>
                <a:gd name="T35" fmla="*/ 119 w 119"/>
                <a:gd name="T36" fmla="*/ 99 h 9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9" h="99">
                  <a:moveTo>
                    <a:pt x="56" y="0"/>
                  </a:moveTo>
                  <a:lnTo>
                    <a:pt x="37" y="47"/>
                  </a:lnTo>
                  <a:lnTo>
                    <a:pt x="4" y="86"/>
                  </a:lnTo>
                  <a:lnTo>
                    <a:pt x="0" y="99"/>
                  </a:lnTo>
                  <a:lnTo>
                    <a:pt x="30" y="86"/>
                  </a:lnTo>
                  <a:lnTo>
                    <a:pt x="65" y="95"/>
                  </a:lnTo>
                  <a:lnTo>
                    <a:pt x="119" y="86"/>
                  </a:lnTo>
                  <a:lnTo>
                    <a:pt x="89" y="36"/>
                  </a:lnTo>
                  <a:lnTo>
                    <a:pt x="72" y="2"/>
                  </a:lnTo>
                  <a:lnTo>
                    <a:pt x="56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5" name="Freeform 79"/>
            <p:cNvSpPr>
              <a:spLocks/>
            </p:cNvSpPr>
            <p:nvPr/>
          </p:nvSpPr>
          <p:spPr bwMode="auto">
            <a:xfrm>
              <a:off x="4068" y="1893"/>
              <a:ext cx="15" cy="22"/>
            </a:xfrm>
            <a:custGeom>
              <a:avLst/>
              <a:gdLst>
                <a:gd name="T0" fmla="*/ 0 w 15"/>
                <a:gd name="T1" fmla="*/ 0 h 22"/>
                <a:gd name="T2" fmla="*/ 0 w 15"/>
                <a:gd name="T3" fmla="*/ 15 h 22"/>
                <a:gd name="T4" fmla="*/ 15 w 15"/>
                <a:gd name="T5" fmla="*/ 22 h 22"/>
                <a:gd name="T6" fmla="*/ 15 w 15"/>
                <a:gd name="T7" fmla="*/ 7 h 22"/>
                <a:gd name="T8" fmla="*/ 0 w 15"/>
                <a:gd name="T9" fmla="*/ 0 h 22"/>
                <a:gd name="T10" fmla="*/ 0 w 15"/>
                <a:gd name="T11" fmla="*/ 0 h 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22"/>
                <a:gd name="T20" fmla="*/ 15 w 15"/>
                <a:gd name="T21" fmla="*/ 22 h 2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22">
                  <a:moveTo>
                    <a:pt x="0" y="0"/>
                  </a:moveTo>
                  <a:lnTo>
                    <a:pt x="0" y="15"/>
                  </a:lnTo>
                  <a:lnTo>
                    <a:pt x="15" y="22"/>
                  </a:lnTo>
                  <a:lnTo>
                    <a:pt x="15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6" name="Freeform 80"/>
            <p:cNvSpPr>
              <a:spLocks/>
            </p:cNvSpPr>
            <p:nvPr/>
          </p:nvSpPr>
          <p:spPr bwMode="auto">
            <a:xfrm>
              <a:off x="3905" y="1945"/>
              <a:ext cx="210" cy="59"/>
            </a:xfrm>
            <a:custGeom>
              <a:avLst/>
              <a:gdLst>
                <a:gd name="T0" fmla="*/ 15 w 210"/>
                <a:gd name="T1" fmla="*/ 0 h 59"/>
                <a:gd name="T2" fmla="*/ 73 w 210"/>
                <a:gd name="T3" fmla="*/ 28 h 59"/>
                <a:gd name="T4" fmla="*/ 108 w 210"/>
                <a:gd name="T5" fmla="*/ 33 h 59"/>
                <a:gd name="T6" fmla="*/ 152 w 210"/>
                <a:gd name="T7" fmla="*/ 20 h 59"/>
                <a:gd name="T8" fmla="*/ 204 w 210"/>
                <a:gd name="T9" fmla="*/ 41 h 59"/>
                <a:gd name="T10" fmla="*/ 210 w 210"/>
                <a:gd name="T11" fmla="*/ 55 h 59"/>
                <a:gd name="T12" fmla="*/ 132 w 210"/>
                <a:gd name="T13" fmla="*/ 37 h 59"/>
                <a:gd name="T14" fmla="*/ 102 w 210"/>
                <a:gd name="T15" fmla="*/ 42 h 59"/>
                <a:gd name="T16" fmla="*/ 65 w 210"/>
                <a:gd name="T17" fmla="*/ 42 h 59"/>
                <a:gd name="T18" fmla="*/ 23 w 210"/>
                <a:gd name="T19" fmla="*/ 59 h 59"/>
                <a:gd name="T20" fmla="*/ 0 w 210"/>
                <a:gd name="T21" fmla="*/ 33 h 59"/>
                <a:gd name="T22" fmla="*/ 15 w 210"/>
                <a:gd name="T23" fmla="*/ 0 h 59"/>
                <a:gd name="T24" fmla="*/ 15 w 210"/>
                <a:gd name="T25" fmla="*/ 0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0"/>
                <a:gd name="T40" fmla="*/ 0 h 59"/>
                <a:gd name="T41" fmla="*/ 210 w 210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0" h="59">
                  <a:moveTo>
                    <a:pt x="15" y="0"/>
                  </a:moveTo>
                  <a:lnTo>
                    <a:pt x="73" y="28"/>
                  </a:lnTo>
                  <a:lnTo>
                    <a:pt x="108" y="33"/>
                  </a:lnTo>
                  <a:lnTo>
                    <a:pt x="152" y="20"/>
                  </a:lnTo>
                  <a:lnTo>
                    <a:pt x="204" y="41"/>
                  </a:lnTo>
                  <a:lnTo>
                    <a:pt x="210" y="55"/>
                  </a:lnTo>
                  <a:lnTo>
                    <a:pt x="132" y="37"/>
                  </a:lnTo>
                  <a:lnTo>
                    <a:pt x="102" y="42"/>
                  </a:lnTo>
                  <a:lnTo>
                    <a:pt x="65" y="42"/>
                  </a:lnTo>
                  <a:lnTo>
                    <a:pt x="23" y="59"/>
                  </a:lnTo>
                  <a:lnTo>
                    <a:pt x="0" y="33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7" name="Freeform 81"/>
            <p:cNvSpPr>
              <a:spLocks/>
            </p:cNvSpPr>
            <p:nvPr/>
          </p:nvSpPr>
          <p:spPr bwMode="auto">
            <a:xfrm>
              <a:off x="3818" y="1921"/>
              <a:ext cx="95" cy="202"/>
            </a:xfrm>
            <a:custGeom>
              <a:avLst/>
              <a:gdLst>
                <a:gd name="T0" fmla="*/ 78 w 95"/>
                <a:gd name="T1" fmla="*/ 11 h 202"/>
                <a:gd name="T2" fmla="*/ 17 w 95"/>
                <a:gd name="T3" fmla="*/ 59 h 202"/>
                <a:gd name="T4" fmla="*/ 49 w 95"/>
                <a:gd name="T5" fmla="*/ 90 h 202"/>
                <a:gd name="T6" fmla="*/ 56 w 95"/>
                <a:gd name="T7" fmla="*/ 120 h 202"/>
                <a:gd name="T8" fmla="*/ 95 w 95"/>
                <a:gd name="T9" fmla="*/ 165 h 202"/>
                <a:gd name="T10" fmla="*/ 67 w 95"/>
                <a:gd name="T11" fmla="*/ 202 h 202"/>
                <a:gd name="T12" fmla="*/ 4 w 95"/>
                <a:gd name="T13" fmla="*/ 90 h 202"/>
                <a:gd name="T14" fmla="*/ 0 w 95"/>
                <a:gd name="T15" fmla="*/ 0 h 202"/>
                <a:gd name="T16" fmla="*/ 30 w 95"/>
                <a:gd name="T17" fmla="*/ 9 h 202"/>
                <a:gd name="T18" fmla="*/ 78 w 95"/>
                <a:gd name="T19" fmla="*/ 11 h 202"/>
                <a:gd name="T20" fmla="*/ 78 w 95"/>
                <a:gd name="T21" fmla="*/ 11 h 20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5"/>
                <a:gd name="T34" fmla="*/ 0 h 202"/>
                <a:gd name="T35" fmla="*/ 95 w 95"/>
                <a:gd name="T36" fmla="*/ 202 h 20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5" h="202">
                  <a:moveTo>
                    <a:pt x="78" y="11"/>
                  </a:moveTo>
                  <a:lnTo>
                    <a:pt x="17" y="59"/>
                  </a:lnTo>
                  <a:lnTo>
                    <a:pt x="49" y="90"/>
                  </a:lnTo>
                  <a:lnTo>
                    <a:pt x="56" y="120"/>
                  </a:lnTo>
                  <a:lnTo>
                    <a:pt x="95" y="165"/>
                  </a:lnTo>
                  <a:lnTo>
                    <a:pt x="67" y="202"/>
                  </a:lnTo>
                  <a:lnTo>
                    <a:pt x="4" y="90"/>
                  </a:lnTo>
                  <a:lnTo>
                    <a:pt x="0" y="0"/>
                  </a:lnTo>
                  <a:lnTo>
                    <a:pt x="30" y="9"/>
                  </a:lnTo>
                  <a:lnTo>
                    <a:pt x="78" y="11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8" name="Freeform 82"/>
            <p:cNvSpPr>
              <a:spLocks/>
            </p:cNvSpPr>
            <p:nvPr/>
          </p:nvSpPr>
          <p:spPr bwMode="auto">
            <a:xfrm>
              <a:off x="3944" y="2032"/>
              <a:ext cx="128" cy="22"/>
            </a:xfrm>
            <a:custGeom>
              <a:avLst/>
              <a:gdLst>
                <a:gd name="T0" fmla="*/ 0 w 128"/>
                <a:gd name="T1" fmla="*/ 9 h 22"/>
                <a:gd name="T2" fmla="*/ 19 w 128"/>
                <a:gd name="T3" fmla="*/ 18 h 22"/>
                <a:gd name="T4" fmla="*/ 97 w 128"/>
                <a:gd name="T5" fmla="*/ 22 h 22"/>
                <a:gd name="T6" fmla="*/ 128 w 128"/>
                <a:gd name="T7" fmla="*/ 13 h 22"/>
                <a:gd name="T8" fmla="*/ 97 w 128"/>
                <a:gd name="T9" fmla="*/ 0 h 22"/>
                <a:gd name="T10" fmla="*/ 34 w 128"/>
                <a:gd name="T11" fmla="*/ 0 h 22"/>
                <a:gd name="T12" fmla="*/ 0 w 128"/>
                <a:gd name="T13" fmla="*/ 9 h 22"/>
                <a:gd name="T14" fmla="*/ 0 w 128"/>
                <a:gd name="T15" fmla="*/ 9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8"/>
                <a:gd name="T25" fmla="*/ 0 h 22"/>
                <a:gd name="T26" fmla="*/ 128 w 128"/>
                <a:gd name="T27" fmla="*/ 22 h 2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8" h="22">
                  <a:moveTo>
                    <a:pt x="0" y="9"/>
                  </a:moveTo>
                  <a:lnTo>
                    <a:pt x="19" y="18"/>
                  </a:lnTo>
                  <a:lnTo>
                    <a:pt x="97" y="22"/>
                  </a:lnTo>
                  <a:lnTo>
                    <a:pt x="128" y="13"/>
                  </a:lnTo>
                  <a:lnTo>
                    <a:pt x="97" y="0"/>
                  </a:lnTo>
                  <a:lnTo>
                    <a:pt x="34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CC665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89" name="Freeform 83"/>
            <p:cNvSpPr>
              <a:spLocks/>
            </p:cNvSpPr>
            <p:nvPr/>
          </p:nvSpPr>
          <p:spPr bwMode="auto">
            <a:xfrm>
              <a:off x="4572" y="1206"/>
              <a:ext cx="266" cy="240"/>
            </a:xfrm>
            <a:custGeom>
              <a:avLst/>
              <a:gdLst>
                <a:gd name="T0" fmla="*/ 266 w 266"/>
                <a:gd name="T1" fmla="*/ 11 h 240"/>
                <a:gd name="T2" fmla="*/ 153 w 266"/>
                <a:gd name="T3" fmla="*/ 63 h 240"/>
                <a:gd name="T4" fmla="*/ 70 w 266"/>
                <a:gd name="T5" fmla="*/ 174 h 240"/>
                <a:gd name="T6" fmla="*/ 46 w 266"/>
                <a:gd name="T7" fmla="*/ 220 h 240"/>
                <a:gd name="T8" fmla="*/ 0 w 266"/>
                <a:gd name="T9" fmla="*/ 240 h 240"/>
                <a:gd name="T10" fmla="*/ 18 w 266"/>
                <a:gd name="T11" fmla="*/ 118 h 240"/>
                <a:gd name="T12" fmla="*/ 53 w 266"/>
                <a:gd name="T13" fmla="*/ 57 h 240"/>
                <a:gd name="T14" fmla="*/ 98 w 266"/>
                <a:gd name="T15" fmla="*/ 26 h 240"/>
                <a:gd name="T16" fmla="*/ 224 w 266"/>
                <a:gd name="T17" fmla="*/ 0 h 240"/>
                <a:gd name="T18" fmla="*/ 266 w 266"/>
                <a:gd name="T19" fmla="*/ 11 h 240"/>
                <a:gd name="T20" fmla="*/ 266 w 266"/>
                <a:gd name="T21" fmla="*/ 11 h 24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66"/>
                <a:gd name="T34" fmla="*/ 0 h 240"/>
                <a:gd name="T35" fmla="*/ 266 w 266"/>
                <a:gd name="T36" fmla="*/ 240 h 24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66" h="240">
                  <a:moveTo>
                    <a:pt x="266" y="11"/>
                  </a:moveTo>
                  <a:lnTo>
                    <a:pt x="153" y="63"/>
                  </a:lnTo>
                  <a:lnTo>
                    <a:pt x="70" y="174"/>
                  </a:lnTo>
                  <a:lnTo>
                    <a:pt x="46" y="220"/>
                  </a:lnTo>
                  <a:lnTo>
                    <a:pt x="0" y="240"/>
                  </a:lnTo>
                  <a:lnTo>
                    <a:pt x="18" y="118"/>
                  </a:lnTo>
                  <a:lnTo>
                    <a:pt x="53" y="57"/>
                  </a:lnTo>
                  <a:lnTo>
                    <a:pt x="98" y="26"/>
                  </a:lnTo>
                  <a:lnTo>
                    <a:pt x="224" y="0"/>
                  </a:lnTo>
                  <a:lnTo>
                    <a:pt x="266" y="11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0" name="Freeform 84"/>
            <p:cNvSpPr>
              <a:spLocks/>
            </p:cNvSpPr>
            <p:nvPr/>
          </p:nvSpPr>
          <p:spPr bwMode="auto">
            <a:xfrm>
              <a:off x="4683" y="1337"/>
              <a:ext cx="44" cy="91"/>
            </a:xfrm>
            <a:custGeom>
              <a:avLst/>
              <a:gdLst>
                <a:gd name="T0" fmla="*/ 28 w 44"/>
                <a:gd name="T1" fmla="*/ 0 h 91"/>
                <a:gd name="T2" fmla="*/ 28 w 44"/>
                <a:gd name="T3" fmla="*/ 41 h 91"/>
                <a:gd name="T4" fmla="*/ 44 w 44"/>
                <a:gd name="T5" fmla="*/ 61 h 91"/>
                <a:gd name="T6" fmla="*/ 4 w 44"/>
                <a:gd name="T7" fmla="*/ 91 h 91"/>
                <a:gd name="T8" fmla="*/ 0 w 44"/>
                <a:gd name="T9" fmla="*/ 65 h 91"/>
                <a:gd name="T10" fmla="*/ 9 w 44"/>
                <a:gd name="T11" fmla="*/ 39 h 91"/>
                <a:gd name="T12" fmla="*/ 28 w 44"/>
                <a:gd name="T13" fmla="*/ 0 h 91"/>
                <a:gd name="T14" fmla="*/ 28 w 44"/>
                <a:gd name="T15" fmla="*/ 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4"/>
                <a:gd name="T25" fmla="*/ 0 h 91"/>
                <a:gd name="T26" fmla="*/ 44 w 44"/>
                <a:gd name="T27" fmla="*/ 91 h 9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4" h="91">
                  <a:moveTo>
                    <a:pt x="28" y="0"/>
                  </a:moveTo>
                  <a:lnTo>
                    <a:pt x="28" y="41"/>
                  </a:lnTo>
                  <a:lnTo>
                    <a:pt x="44" y="61"/>
                  </a:lnTo>
                  <a:lnTo>
                    <a:pt x="4" y="91"/>
                  </a:lnTo>
                  <a:lnTo>
                    <a:pt x="0" y="65"/>
                  </a:lnTo>
                  <a:lnTo>
                    <a:pt x="9" y="39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1" name="Freeform 85"/>
            <p:cNvSpPr>
              <a:spLocks/>
            </p:cNvSpPr>
            <p:nvPr/>
          </p:nvSpPr>
          <p:spPr bwMode="auto">
            <a:xfrm>
              <a:off x="4588" y="1478"/>
              <a:ext cx="110" cy="157"/>
            </a:xfrm>
            <a:custGeom>
              <a:avLst/>
              <a:gdLst>
                <a:gd name="T0" fmla="*/ 110 w 110"/>
                <a:gd name="T1" fmla="*/ 20 h 157"/>
                <a:gd name="T2" fmla="*/ 97 w 110"/>
                <a:gd name="T3" fmla="*/ 80 h 157"/>
                <a:gd name="T4" fmla="*/ 84 w 110"/>
                <a:gd name="T5" fmla="*/ 124 h 157"/>
                <a:gd name="T6" fmla="*/ 87 w 110"/>
                <a:gd name="T7" fmla="*/ 157 h 157"/>
                <a:gd name="T8" fmla="*/ 56 w 110"/>
                <a:gd name="T9" fmla="*/ 143 h 157"/>
                <a:gd name="T10" fmla="*/ 49 w 110"/>
                <a:gd name="T11" fmla="*/ 126 h 157"/>
                <a:gd name="T12" fmla="*/ 8 w 110"/>
                <a:gd name="T13" fmla="*/ 144 h 157"/>
                <a:gd name="T14" fmla="*/ 0 w 110"/>
                <a:gd name="T15" fmla="*/ 124 h 157"/>
                <a:gd name="T16" fmla="*/ 8 w 110"/>
                <a:gd name="T17" fmla="*/ 100 h 157"/>
                <a:gd name="T18" fmla="*/ 52 w 110"/>
                <a:gd name="T19" fmla="*/ 81 h 157"/>
                <a:gd name="T20" fmla="*/ 67 w 110"/>
                <a:gd name="T21" fmla="*/ 96 h 157"/>
                <a:gd name="T22" fmla="*/ 84 w 110"/>
                <a:gd name="T23" fmla="*/ 35 h 157"/>
                <a:gd name="T24" fmla="*/ 87 w 110"/>
                <a:gd name="T25" fmla="*/ 6 h 157"/>
                <a:gd name="T26" fmla="*/ 102 w 110"/>
                <a:gd name="T27" fmla="*/ 0 h 157"/>
                <a:gd name="T28" fmla="*/ 110 w 110"/>
                <a:gd name="T29" fmla="*/ 20 h 157"/>
                <a:gd name="T30" fmla="*/ 110 w 110"/>
                <a:gd name="T31" fmla="*/ 20 h 15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10"/>
                <a:gd name="T49" fmla="*/ 0 h 157"/>
                <a:gd name="T50" fmla="*/ 110 w 110"/>
                <a:gd name="T51" fmla="*/ 157 h 15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10" h="157">
                  <a:moveTo>
                    <a:pt x="110" y="20"/>
                  </a:moveTo>
                  <a:lnTo>
                    <a:pt x="97" y="80"/>
                  </a:lnTo>
                  <a:lnTo>
                    <a:pt x="84" y="124"/>
                  </a:lnTo>
                  <a:lnTo>
                    <a:pt x="87" y="157"/>
                  </a:lnTo>
                  <a:lnTo>
                    <a:pt x="56" y="143"/>
                  </a:lnTo>
                  <a:lnTo>
                    <a:pt x="49" y="126"/>
                  </a:lnTo>
                  <a:lnTo>
                    <a:pt x="8" y="144"/>
                  </a:lnTo>
                  <a:lnTo>
                    <a:pt x="0" y="124"/>
                  </a:lnTo>
                  <a:lnTo>
                    <a:pt x="8" y="100"/>
                  </a:lnTo>
                  <a:lnTo>
                    <a:pt x="52" y="81"/>
                  </a:lnTo>
                  <a:lnTo>
                    <a:pt x="67" y="96"/>
                  </a:lnTo>
                  <a:lnTo>
                    <a:pt x="84" y="35"/>
                  </a:lnTo>
                  <a:lnTo>
                    <a:pt x="87" y="6"/>
                  </a:lnTo>
                  <a:lnTo>
                    <a:pt x="102" y="0"/>
                  </a:lnTo>
                  <a:lnTo>
                    <a:pt x="110" y="2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2" name="Freeform 86"/>
            <p:cNvSpPr>
              <a:spLocks/>
            </p:cNvSpPr>
            <p:nvPr/>
          </p:nvSpPr>
          <p:spPr bwMode="auto">
            <a:xfrm>
              <a:off x="4738" y="1569"/>
              <a:ext cx="39" cy="28"/>
            </a:xfrm>
            <a:custGeom>
              <a:avLst/>
              <a:gdLst>
                <a:gd name="T0" fmla="*/ 0 w 39"/>
                <a:gd name="T1" fmla="*/ 0 h 28"/>
                <a:gd name="T2" fmla="*/ 0 w 39"/>
                <a:gd name="T3" fmla="*/ 28 h 28"/>
                <a:gd name="T4" fmla="*/ 39 w 39"/>
                <a:gd name="T5" fmla="*/ 22 h 28"/>
                <a:gd name="T6" fmla="*/ 32 w 39"/>
                <a:gd name="T7" fmla="*/ 5 h 28"/>
                <a:gd name="T8" fmla="*/ 0 w 39"/>
                <a:gd name="T9" fmla="*/ 0 h 28"/>
                <a:gd name="T10" fmla="*/ 0 w 39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28"/>
                <a:gd name="T20" fmla="*/ 39 w 39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28">
                  <a:moveTo>
                    <a:pt x="0" y="0"/>
                  </a:moveTo>
                  <a:lnTo>
                    <a:pt x="0" y="28"/>
                  </a:lnTo>
                  <a:lnTo>
                    <a:pt x="39" y="22"/>
                  </a:lnTo>
                  <a:lnTo>
                    <a:pt x="32" y="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3" name="Freeform 87"/>
            <p:cNvSpPr>
              <a:spLocks/>
            </p:cNvSpPr>
            <p:nvPr/>
          </p:nvSpPr>
          <p:spPr bwMode="auto">
            <a:xfrm>
              <a:off x="4670" y="1758"/>
              <a:ext cx="94" cy="153"/>
            </a:xfrm>
            <a:custGeom>
              <a:avLst/>
              <a:gdLst>
                <a:gd name="T0" fmla="*/ 68 w 94"/>
                <a:gd name="T1" fmla="*/ 3 h 153"/>
                <a:gd name="T2" fmla="*/ 68 w 94"/>
                <a:gd name="T3" fmla="*/ 27 h 153"/>
                <a:gd name="T4" fmla="*/ 31 w 94"/>
                <a:gd name="T5" fmla="*/ 37 h 153"/>
                <a:gd name="T6" fmla="*/ 28 w 94"/>
                <a:gd name="T7" fmla="*/ 83 h 153"/>
                <a:gd name="T8" fmla="*/ 87 w 94"/>
                <a:gd name="T9" fmla="*/ 105 h 153"/>
                <a:gd name="T10" fmla="*/ 94 w 94"/>
                <a:gd name="T11" fmla="*/ 131 h 153"/>
                <a:gd name="T12" fmla="*/ 42 w 94"/>
                <a:gd name="T13" fmla="*/ 153 h 153"/>
                <a:gd name="T14" fmla="*/ 17 w 94"/>
                <a:gd name="T15" fmla="*/ 124 h 153"/>
                <a:gd name="T16" fmla="*/ 0 w 94"/>
                <a:gd name="T17" fmla="*/ 81 h 153"/>
                <a:gd name="T18" fmla="*/ 0 w 94"/>
                <a:gd name="T19" fmla="*/ 20 h 153"/>
                <a:gd name="T20" fmla="*/ 31 w 94"/>
                <a:gd name="T21" fmla="*/ 0 h 153"/>
                <a:gd name="T22" fmla="*/ 68 w 94"/>
                <a:gd name="T23" fmla="*/ 3 h 153"/>
                <a:gd name="T24" fmla="*/ 68 w 94"/>
                <a:gd name="T25" fmla="*/ 3 h 15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94"/>
                <a:gd name="T40" fmla="*/ 0 h 153"/>
                <a:gd name="T41" fmla="*/ 94 w 94"/>
                <a:gd name="T42" fmla="*/ 153 h 15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94" h="153">
                  <a:moveTo>
                    <a:pt x="68" y="3"/>
                  </a:moveTo>
                  <a:lnTo>
                    <a:pt x="68" y="27"/>
                  </a:lnTo>
                  <a:lnTo>
                    <a:pt x="31" y="37"/>
                  </a:lnTo>
                  <a:lnTo>
                    <a:pt x="28" y="83"/>
                  </a:lnTo>
                  <a:lnTo>
                    <a:pt x="87" y="105"/>
                  </a:lnTo>
                  <a:lnTo>
                    <a:pt x="94" y="131"/>
                  </a:lnTo>
                  <a:lnTo>
                    <a:pt x="42" y="153"/>
                  </a:lnTo>
                  <a:lnTo>
                    <a:pt x="17" y="124"/>
                  </a:lnTo>
                  <a:lnTo>
                    <a:pt x="0" y="81"/>
                  </a:lnTo>
                  <a:lnTo>
                    <a:pt x="0" y="20"/>
                  </a:lnTo>
                  <a:lnTo>
                    <a:pt x="31" y="0"/>
                  </a:lnTo>
                  <a:lnTo>
                    <a:pt x="68" y="3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4" name="Freeform 88"/>
            <p:cNvSpPr>
              <a:spLocks/>
            </p:cNvSpPr>
            <p:nvPr/>
          </p:nvSpPr>
          <p:spPr bwMode="auto">
            <a:xfrm>
              <a:off x="4764" y="1515"/>
              <a:ext cx="126" cy="37"/>
            </a:xfrm>
            <a:custGeom>
              <a:avLst/>
              <a:gdLst>
                <a:gd name="T0" fmla="*/ 19 w 126"/>
                <a:gd name="T1" fmla="*/ 0 h 37"/>
                <a:gd name="T2" fmla="*/ 126 w 126"/>
                <a:gd name="T3" fmla="*/ 6 h 37"/>
                <a:gd name="T4" fmla="*/ 121 w 126"/>
                <a:gd name="T5" fmla="*/ 35 h 37"/>
                <a:gd name="T6" fmla="*/ 45 w 126"/>
                <a:gd name="T7" fmla="*/ 37 h 37"/>
                <a:gd name="T8" fmla="*/ 0 w 126"/>
                <a:gd name="T9" fmla="*/ 22 h 37"/>
                <a:gd name="T10" fmla="*/ 19 w 126"/>
                <a:gd name="T11" fmla="*/ 0 h 37"/>
                <a:gd name="T12" fmla="*/ 19 w 126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6"/>
                <a:gd name="T22" fmla="*/ 0 h 37"/>
                <a:gd name="T23" fmla="*/ 126 w 126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6" h="37">
                  <a:moveTo>
                    <a:pt x="19" y="0"/>
                  </a:moveTo>
                  <a:lnTo>
                    <a:pt x="126" y="6"/>
                  </a:lnTo>
                  <a:lnTo>
                    <a:pt x="121" y="35"/>
                  </a:lnTo>
                  <a:lnTo>
                    <a:pt x="45" y="37"/>
                  </a:lnTo>
                  <a:lnTo>
                    <a:pt x="0" y="22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5" name="Freeform 89"/>
            <p:cNvSpPr>
              <a:spLocks/>
            </p:cNvSpPr>
            <p:nvPr/>
          </p:nvSpPr>
          <p:spPr bwMode="auto">
            <a:xfrm>
              <a:off x="5146" y="1530"/>
              <a:ext cx="75" cy="102"/>
            </a:xfrm>
            <a:custGeom>
              <a:avLst/>
              <a:gdLst>
                <a:gd name="T0" fmla="*/ 38 w 75"/>
                <a:gd name="T1" fmla="*/ 5 h 102"/>
                <a:gd name="T2" fmla="*/ 68 w 75"/>
                <a:gd name="T3" fmla="*/ 0 h 102"/>
                <a:gd name="T4" fmla="*/ 75 w 75"/>
                <a:gd name="T5" fmla="*/ 44 h 102"/>
                <a:gd name="T6" fmla="*/ 38 w 75"/>
                <a:gd name="T7" fmla="*/ 102 h 102"/>
                <a:gd name="T8" fmla="*/ 0 w 75"/>
                <a:gd name="T9" fmla="*/ 102 h 102"/>
                <a:gd name="T10" fmla="*/ 3 w 75"/>
                <a:gd name="T11" fmla="*/ 79 h 102"/>
                <a:gd name="T12" fmla="*/ 37 w 75"/>
                <a:gd name="T13" fmla="*/ 46 h 102"/>
                <a:gd name="T14" fmla="*/ 38 w 75"/>
                <a:gd name="T15" fmla="*/ 5 h 102"/>
                <a:gd name="T16" fmla="*/ 38 w 75"/>
                <a:gd name="T17" fmla="*/ 5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5"/>
                <a:gd name="T28" fmla="*/ 0 h 102"/>
                <a:gd name="T29" fmla="*/ 75 w 75"/>
                <a:gd name="T30" fmla="*/ 102 h 10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5" h="102">
                  <a:moveTo>
                    <a:pt x="38" y="5"/>
                  </a:moveTo>
                  <a:lnTo>
                    <a:pt x="68" y="0"/>
                  </a:lnTo>
                  <a:lnTo>
                    <a:pt x="75" y="44"/>
                  </a:lnTo>
                  <a:lnTo>
                    <a:pt x="38" y="102"/>
                  </a:lnTo>
                  <a:lnTo>
                    <a:pt x="0" y="102"/>
                  </a:lnTo>
                  <a:lnTo>
                    <a:pt x="3" y="79"/>
                  </a:lnTo>
                  <a:lnTo>
                    <a:pt x="37" y="46"/>
                  </a:lnTo>
                  <a:lnTo>
                    <a:pt x="38" y="5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6" name="Freeform 90"/>
            <p:cNvSpPr>
              <a:spLocks/>
            </p:cNvSpPr>
            <p:nvPr/>
          </p:nvSpPr>
          <p:spPr bwMode="auto">
            <a:xfrm>
              <a:off x="5133" y="1452"/>
              <a:ext cx="92" cy="63"/>
            </a:xfrm>
            <a:custGeom>
              <a:avLst/>
              <a:gdLst>
                <a:gd name="T0" fmla="*/ 92 w 92"/>
                <a:gd name="T1" fmla="*/ 15 h 63"/>
                <a:gd name="T2" fmla="*/ 57 w 92"/>
                <a:gd name="T3" fmla="*/ 54 h 63"/>
                <a:gd name="T4" fmla="*/ 0 w 92"/>
                <a:gd name="T5" fmla="*/ 63 h 63"/>
                <a:gd name="T6" fmla="*/ 7 w 92"/>
                <a:gd name="T7" fmla="*/ 30 h 63"/>
                <a:gd name="T8" fmla="*/ 50 w 92"/>
                <a:gd name="T9" fmla="*/ 0 h 63"/>
                <a:gd name="T10" fmla="*/ 92 w 92"/>
                <a:gd name="T11" fmla="*/ 15 h 63"/>
                <a:gd name="T12" fmla="*/ 92 w 92"/>
                <a:gd name="T13" fmla="*/ 15 h 6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2"/>
                <a:gd name="T22" fmla="*/ 0 h 63"/>
                <a:gd name="T23" fmla="*/ 92 w 92"/>
                <a:gd name="T24" fmla="*/ 63 h 6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2" h="63">
                  <a:moveTo>
                    <a:pt x="92" y="15"/>
                  </a:moveTo>
                  <a:lnTo>
                    <a:pt x="57" y="54"/>
                  </a:lnTo>
                  <a:lnTo>
                    <a:pt x="0" y="63"/>
                  </a:lnTo>
                  <a:lnTo>
                    <a:pt x="7" y="30"/>
                  </a:lnTo>
                  <a:lnTo>
                    <a:pt x="50" y="0"/>
                  </a:lnTo>
                  <a:lnTo>
                    <a:pt x="92" y="15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7" name="Freeform 91"/>
            <p:cNvSpPr>
              <a:spLocks/>
            </p:cNvSpPr>
            <p:nvPr/>
          </p:nvSpPr>
          <p:spPr bwMode="auto">
            <a:xfrm>
              <a:off x="4620" y="1648"/>
              <a:ext cx="120" cy="102"/>
            </a:xfrm>
            <a:custGeom>
              <a:avLst/>
              <a:gdLst>
                <a:gd name="T0" fmla="*/ 41 w 120"/>
                <a:gd name="T1" fmla="*/ 15 h 102"/>
                <a:gd name="T2" fmla="*/ 67 w 120"/>
                <a:gd name="T3" fmla="*/ 47 h 102"/>
                <a:gd name="T4" fmla="*/ 120 w 120"/>
                <a:gd name="T5" fmla="*/ 78 h 102"/>
                <a:gd name="T6" fmla="*/ 22 w 120"/>
                <a:gd name="T7" fmla="*/ 102 h 102"/>
                <a:gd name="T8" fmla="*/ 0 w 120"/>
                <a:gd name="T9" fmla="*/ 62 h 102"/>
                <a:gd name="T10" fmla="*/ 26 w 120"/>
                <a:gd name="T11" fmla="*/ 0 h 102"/>
                <a:gd name="T12" fmla="*/ 41 w 120"/>
                <a:gd name="T13" fmla="*/ 15 h 102"/>
                <a:gd name="T14" fmla="*/ 41 w 120"/>
                <a:gd name="T15" fmla="*/ 15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0"/>
                <a:gd name="T25" fmla="*/ 0 h 102"/>
                <a:gd name="T26" fmla="*/ 120 w 120"/>
                <a:gd name="T27" fmla="*/ 102 h 10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0" h="102">
                  <a:moveTo>
                    <a:pt x="41" y="15"/>
                  </a:moveTo>
                  <a:lnTo>
                    <a:pt x="67" y="47"/>
                  </a:lnTo>
                  <a:lnTo>
                    <a:pt x="120" y="78"/>
                  </a:lnTo>
                  <a:lnTo>
                    <a:pt x="22" y="102"/>
                  </a:lnTo>
                  <a:lnTo>
                    <a:pt x="0" y="62"/>
                  </a:lnTo>
                  <a:lnTo>
                    <a:pt x="26" y="0"/>
                  </a:lnTo>
                  <a:lnTo>
                    <a:pt x="41" y="15"/>
                  </a:lnTo>
                  <a:close/>
                </a:path>
              </a:pathLst>
            </a:custGeom>
            <a:solidFill>
              <a:srgbClr val="FF8C7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8" name="Freeform 92"/>
            <p:cNvSpPr>
              <a:spLocks/>
            </p:cNvSpPr>
            <p:nvPr/>
          </p:nvSpPr>
          <p:spPr bwMode="auto">
            <a:xfrm>
              <a:off x="4505" y="1383"/>
              <a:ext cx="374" cy="234"/>
            </a:xfrm>
            <a:custGeom>
              <a:avLst/>
              <a:gdLst>
                <a:gd name="T0" fmla="*/ 80 w 374"/>
                <a:gd name="T1" fmla="*/ 234 h 234"/>
                <a:gd name="T2" fmla="*/ 37 w 374"/>
                <a:gd name="T3" fmla="*/ 214 h 234"/>
                <a:gd name="T4" fmla="*/ 22 w 374"/>
                <a:gd name="T5" fmla="*/ 199 h 234"/>
                <a:gd name="T6" fmla="*/ 0 w 374"/>
                <a:gd name="T7" fmla="*/ 136 h 234"/>
                <a:gd name="T8" fmla="*/ 6 w 374"/>
                <a:gd name="T9" fmla="*/ 113 h 234"/>
                <a:gd name="T10" fmla="*/ 46 w 374"/>
                <a:gd name="T11" fmla="*/ 82 h 234"/>
                <a:gd name="T12" fmla="*/ 95 w 374"/>
                <a:gd name="T13" fmla="*/ 69 h 234"/>
                <a:gd name="T14" fmla="*/ 150 w 374"/>
                <a:gd name="T15" fmla="*/ 38 h 234"/>
                <a:gd name="T16" fmla="*/ 174 w 374"/>
                <a:gd name="T17" fmla="*/ 43 h 234"/>
                <a:gd name="T18" fmla="*/ 194 w 374"/>
                <a:gd name="T19" fmla="*/ 36 h 234"/>
                <a:gd name="T20" fmla="*/ 267 w 374"/>
                <a:gd name="T21" fmla="*/ 0 h 234"/>
                <a:gd name="T22" fmla="*/ 359 w 374"/>
                <a:gd name="T23" fmla="*/ 0 h 234"/>
                <a:gd name="T24" fmla="*/ 374 w 374"/>
                <a:gd name="T25" fmla="*/ 23 h 234"/>
                <a:gd name="T26" fmla="*/ 274 w 374"/>
                <a:gd name="T27" fmla="*/ 28 h 234"/>
                <a:gd name="T28" fmla="*/ 209 w 374"/>
                <a:gd name="T29" fmla="*/ 51 h 234"/>
                <a:gd name="T30" fmla="*/ 154 w 374"/>
                <a:gd name="T31" fmla="*/ 69 h 234"/>
                <a:gd name="T32" fmla="*/ 102 w 374"/>
                <a:gd name="T33" fmla="*/ 82 h 234"/>
                <a:gd name="T34" fmla="*/ 48 w 374"/>
                <a:gd name="T35" fmla="*/ 99 h 234"/>
                <a:gd name="T36" fmla="*/ 13 w 374"/>
                <a:gd name="T37" fmla="*/ 123 h 234"/>
                <a:gd name="T38" fmla="*/ 13 w 374"/>
                <a:gd name="T39" fmla="*/ 158 h 234"/>
                <a:gd name="T40" fmla="*/ 30 w 374"/>
                <a:gd name="T41" fmla="*/ 193 h 234"/>
                <a:gd name="T42" fmla="*/ 61 w 374"/>
                <a:gd name="T43" fmla="*/ 217 h 234"/>
                <a:gd name="T44" fmla="*/ 80 w 374"/>
                <a:gd name="T45" fmla="*/ 234 h 234"/>
                <a:gd name="T46" fmla="*/ 80 w 374"/>
                <a:gd name="T47" fmla="*/ 234 h 23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74"/>
                <a:gd name="T73" fmla="*/ 0 h 234"/>
                <a:gd name="T74" fmla="*/ 374 w 374"/>
                <a:gd name="T75" fmla="*/ 234 h 234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74" h="234">
                  <a:moveTo>
                    <a:pt x="80" y="234"/>
                  </a:moveTo>
                  <a:lnTo>
                    <a:pt x="37" y="214"/>
                  </a:lnTo>
                  <a:lnTo>
                    <a:pt x="22" y="199"/>
                  </a:lnTo>
                  <a:lnTo>
                    <a:pt x="0" y="136"/>
                  </a:lnTo>
                  <a:lnTo>
                    <a:pt x="6" y="113"/>
                  </a:lnTo>
                  <a:lnTo>
                    <a:pt x="46" y="82"/>
                  </a:lnTo>
                  <a:lnTo>
                    <a:pt x="95" y="69"/>
                  </a:lnTo>
                  <a:lnTo>
                    <a:pt x="150" y="38"/>
                  </a:lnTo>
                  <a:lnTo>
                    <a:pt x="174" y="43"/>
                  </a:lnTo>
                  <a:lnTo>
                    <a:pt x="194" y="36"/>
                  </a:lnTo>
                  <a:lnTo>
                    <a:pt x="267" y="0"/>
                  </a:lnTo>
                  <a:lnTo>
                    <a:pt x="359" y="0"/>
                  </a:lnTo>
                  <a:lnTo>
                    <a:pt x="374" y="23"/>
                  </a:lnTo>
                  <a:lnTo>
                    <a:pt x="274" y="28"/>
                  </a:lnTo>
                  <a:lnTo>
                    <a:pt x="209" y="51"/>
                  </a:lnTo>
                  <a:lnTo>
                    <a:pt x="154" y="69"/>
                  </a:lnTo>
                  <a:lnTo>
                    <a:pt x="102" y="82"/>
                  </a:lnTo>
                  <a:lnTo>
                    <a:pt x="48" y="99"/>
                  </a:lnTo>
                  <a:lnTo>
                    <a:pt x="13" y="123"/>
                  </a:lnTo>
                  <a:lnTo>
                    <a:pt x="13" y="158"/>
                  </a:lnTo>
                  <a:lnTo>
                    <a:pt x="30" y="193"/>
                  </a:lnTo>
                  <a:lnTo>
                    <a:pt x="61" y="217"/>
                  </a:lnTo>
                  <a:lnTo>
                    <a:pt x="80" y="23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099" name="Freeform 93"/>
            <p:cNvSpPr>
              <a:spLocks/>
            </p:cNvSpPr>
            <p:nvPr/>
          </p:nvSpPr>
          <p:spPr bwMode="auto">
            <a:xfrm>
              <a:off x="4563" y="1445"/>
              <a:ext cx="710" cy="620"/>
            </a:xfrm>
            <a:custGeom>
              <a:avLst/>
              <a:gdLst>
                <a:gd name="T0" fmla="*/ 49 w 710"/>
                <a:gd name="T1" fmla="*/ 40 h 620"/>
                <a:gd name="T2" fmla="*/ 11 w 710"/>
                <a:gd name="T3" fmla="*/ 114 h 620"/>
                <a:gd name="T4" fmla="*/ 11 w 710"/>
                <a:gd name="T5" fmla="*/ 257 h 620"/>
                <a:gd name="T6" fmla="*/ 83 w 710"/>
                <a:gd name="T7" fmla="*/ 400 h 620"/>
                <a:gd name="T8" fmla="*/ 140 w 710"/>
                <a:gd name="T9" fmla="*/ 489 h 620"/>
                <a:gd name="T10" fmla="*/ 312 w 710"/>
                <a:gd name="T11" fmla="*/ 544 h 620"/>
                <a:gd name="T12" fmla="*/ 301 w 710"/>
                <a:gd name="T13" fmla="*/ 620 h 620"/>
                <a:gd name="T14" fmla="*/ 431 w 710"/>
                <a:gd name="T15" fmla="*/ 505 h 620"/>
                <a:gd name="T16" fmla="*/ 614 w 710"/>
                <a:gd name="T17" fmla="*/ 322 h 620"/>
                <a:gd name="T18" fmla="*/ 684 w 710"/>
                <a:gd name="T19" fmla="*/ 302 h 620"/>
                <a:gd name="T20" fmla="*/ 695 w 710"/>
                <a:gd name="T21" fmla="*/ 290 h 620"/>
                <a:gd name="T22" fmla="*/ 583 w 710"/>
                <a:gd name="T23" fmla="*/ 324 h 620"/>
                <a:gd name="T24" fmla="*/ 490 w 710"/>
                <a:gd name="T25" fmla="*/ 309 h 620"/>
                <a:gd name="T26" fmla="*/ 353 w 710"/>
                <a:gd name="T27" fmla="*/ 344 h 620"/>
                <a:gd name="T28" fmla="*/ 297 w 710"/>
                <a:gd name="T29" fmla="*/ 439 h 620"/>
                <a:gd name="T30" fmla="*/ 183 w 710"/>
                <a:gd name="T31" fmla="*/ 478 h 620"/>
                <a:gd name="T32" fmla="*/ 122 w 710"/>
                <a:gd name="T33" fmla="*/ 455 h 620"/>
                <a:gd name="T34" fmla="*/ 98 w 710"/>
                <a:gd name="T35" fmla="*/ 324 h 620"/>
                <a:gd name="T36" fmla="*/ 179 w 710"/>
                <a:gd name="T37" fmla="*/ 300 h 620"/>
                <a:gd name="T38" fmla="*/ 301 w 710"/>
                <a:gd name="T39" fmla="*/ 302 h 620"/>
                <a:gd name="T40" fmla="*/ 296 w 710"/>
                <a:gd name="T41" fmla="*/ 246 h 620"/>
                <a:gd name="T42" fmla="*/ 151 w 710"/>
                <a:gd name="T43" fmla="*/ 276 h 620"/>
                <a:gd name="T44" fmla="*/ 62 w 710"/>
                <a:gd name="T45" fmla="*/ 265 h 620"/>
                <a:gd name="T46" fmla="*/ 136 w 710"/>
                <a:gd name="T47" fmla="*/ 227 h 620"/>
                <a:gd name="T48" fmla="*/ 220 w 710"/>
                <a:gd name="T49" fmla="*/ 190 h 620"/>
                <a:gd name="T50" fmla="*/ 249 w 710"/>
                <a:gd name="T51" fmla="*/ 148 h 620"/>
                <a:gd name="T52" fmla="*/ 225 w 710"/>
                <a:gd name="T53" fmla="*/ 159 h 620"/>
                <a:gd name="T54" fmla="*/ 179 w 710"/>
                <a:gd name="T55" fmla="*/ 172 h 620"/>
                <a:gd name="T56" fmla="*/ 107 w 710"/>
                <a:gd name="T57" fmla="*/ 202 h 620"/>
                <a:gd name="T58" fmla="*/ 70 w 710"/>
                <a:gd name="T59" fmla="*/ 163 h 620"/>
                <a:gd name="T60" fmla="*/ 31 w 710"/>
                <a:gd name="T61" fmla="*/ 229 h 620"/>
                <a:gd name="T62" fmla="*/ 14 w 710"/>
                <a:gd name="T63" fmla="*/ 159 h 620"/>
                <a:gd name="T64" fmla="*/ 31 w 710"/>
                <a:gd name="T65" fmla="*/ 103 h 620"/>
                <a:gd name="T66" fmla="*/ 98 w 710"/>
                <a:gd name="T67" fmla="*/ 87 h 620"/>
                <a:gd name="T68" fmla="*/ 116 w 710"/>
                <a:gd name="T69" fmla="*/ 68 h 620"/>
                <a:gd name="T70" fmla="*/ 142 w 710"/>
                <a:gd name="T71" fmla="*/ 24 h 620"/>
                <a:gd name="T72" fmla="*/ 107 w 710"/>
                <a:gd name="T73" fmla="*/ 26 h 620"/>
                <a:gd name="T74" fmla="*/ 55 w 710"/>
                <a:gd name="T75" fmla="*/ 11 h 6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10"/>
                <a:gd name="T115" fmla="*/ 0 h 620"/>
                <a:gd name="T116" fmla="*/ 710 w 710"/>
                <a:gd name="T117" fmla="*/ 620 h 6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10" h="620">
                  <a:moveTo>
                    <a:pt x="55" y="11"/>
                  </a:moveTo>
                  <a:lnTo>
                    <a:pt x="49" y="40"/>
                  </a:lnTo>
                  <a:lnTo>
                    <a:pt x="3" y="68"/>
                  </a:lnTo>
                  <a:lnTo>
                    <a:pt x="11" y="114"/>
                  </a:lnTo>
                  <a:lnTo>
                    <a:pt x="0" y="200"/>
                  </a:lnTo>
                  <a:lnTo>
                    <a:pt x="11" y="257"/>
                  </a:lnTo>
                  <a:lnTo>
                    <a:pt x="33" y="313"/>
                  </a:lnTo>
                  <a:lnTo>
                    <a:pt x="83" y="400"/>
                  </a:lnTo>
                  <a:lnTo>
                    <a:pt x="107" y="463"/>
                  </a:lnTo>
                  <a:lnTo>
                    <a:pt x="140" y="489"/>
                  </a:lnTo>
                  <a:lnTo>
                    <a:pt x="218" y="511"/>
                  </a:lnTo>
                  <a:lnTo>
                    <a:pt x="312" y="544"/>
                  </a:lnTo>
                  <a:lnTo>
                    <a:pt x="338" y="572"/>
                  </a:lnTo>
                  <a:lnTo>
                    <a:pt x="301" y="620"/>
                  </a:lnTo>
                  <a:lnTo>
                    <a:pt x="344" y="585"/>
                  </a:lnTo>
                  <a:lnTo>
                    <a:pt x="431" y="505"/>
                  </a:lnTo>
                  <a:lnTo>
                    <a:pt x="544" y="387"/>
                  </a:lnTo>
                  <a:lnTo>
                    <a:pt x="614" y="322"/>
                  </a:lnTo>
                  <a:lnTo>
                    <a:pt x="657" y="302"/>
                  </a:lnTo>
                  <a:lnTo>
                    <a:pt x="684" y="302"/>
                  </a:lnTo>
                  <a:lnTo>
                    <a:pt x="710" y="335"/>
                  </a:lnTo>
                  <a:lnTo>
                    <a:pt x="695" y="290"/>
                  </a:lnTo>
                  <a:lnTo>
                    <a:pt x="657" y="290"/>
                  </a:lnTo>
                  <a:lnTo>
                    <a:pt x="583" y="324"/>
                  </a:lnTo>
                  <a:lnTo>
                    <a:pt x="566" y="281"/>
                  </a:lnTo>
                  <a:lnTo>
                    <a:pt x="490" y="309"/>
                  </a:lnTo>
                  <a:lnTo>
                    <a:pt x="412" y="300"/>
                  </a:lnTo>
                  <a:lnTo>
                    <a:pt x="353" y="344"/>
                  </a:lnTo>
                  <a:lnTo>
                    <a:pt x="318" y="411"/>
                  </a:lnTo>
                  <a:lnTo>
                    <a:pt x="297" y="439"/>
                  </a:lnTo>
                  <a:lnTo>
                    <a:pt x="253" y="459"/>
                  </a:lnTo>
                  <a:lnTo>
                    <a:pt x="183" y="478"/>
                  </a:lnTo>
                  <a:lnTo>
                    <a:pt x="148" y="474"/>
                  </a:lnTo>
                  <a:lnTo>
                    <a:pt x="122" y="455"/>
                  </a:lnTo>
                  <a:lnTo>
                    <a:pt x="98" y="400"/>
                  </a:lnTo>
                  <a:lnTo>
                    <a:pt x="98" y="324"/>
                  </a:lnTo>
                  <a:lnTo>
                    <a:pt x="124" y="309"/>
                  </a:lnTo>
                  <a:lnTo>
                    <a:pt x="179" y="300"/>
                  </a:lnTo>
                  <a:lnTo>
                    <a:pt x="238" y="285"/>
                  </a:lnTo>
                  <a:lnTo>
                    <a:pt x="301" y="302"/>
                  </a:lnTo>
                  <a:lnTo>
                    <a:pt x="322" y="285"/>
                  </a:lnTo>
                  <a:lnTo>
                    <a:pt x="296" y="246"/>
                  </a:lnTo>
                  <a:lnTo>
                    <a:pt x="246" y="268"/>
                  </a:lnTo>
                  <a:lnTo>
                    <a:pt x="151" y="276"/>
                  </a:lnTo>
                  <a:lnTo>
                    <a:pt x="83" y="292"/>
                  </a:lnTo>
                  <a:lnTo>
                    <a:pt x="62" y="265"/>
                  </a:lnTo>
                  <a:lnTo>
                    <a:pt x="86" y="213"/>
                  </a:lnTo>
                  <a:lnTo>
                    <a:pt x="136" y="227"/>
                  </a:lnTo>
                  <a:lnTo>
                    <a:pt x="192" y="224"/>
                  </a:lnTo>
                  <a:lnTo>
                    <a:pt x="220" y="190"/>
                  </a:lnTo>
                  <a:lnTo>
                    <a:pt x="249" y="183"/>
                  </a:lnTo>
                  <a:lnTo>
                    <a:pt x="249" y="148"/>
                  </a:lnTo>
                  <a:lnTo>
                    <a:pt x="227" y="135"/>
                  </a:lnTo>
                  <a:lnTo>
                    <a:pt x="225" y="159"/>
                  </a:lnTo>
                  <a:lnTo>
                    <a:pt x="216" y="170"/>
                  </a:lnTo>
                  <a:lnTo>
                    <a:pt x="179" y="172"/>
                  </a:lnTo>
                  <a:lnTo>
                    <a:pt x="138" y="194"/>
                  </a:lnTo>
                  <a:lnTo>
                    <a:pt x="107" y="202"/>
                  </a:lnTo>
                  <a:lnTo>
                    <a:pt x="74" y="181"/>
                  </a:lnTo>
                  <a:lnTo>
                    <a:pt x="70" y="163"/>
                  </a:lnTo>
                  <a:lnTo>
                    <a:pt x="44" y="185"/>
                  </a:lnTo>
                  <a:lnTo>
                    <a:pt x="31" y="229"/>
                  </a:lnTo>
                  <a:lnTo>
                    <a:pt x="14" y="196"/>
                  </a:lnTo>
                  <a:lnTo>
                    <a:pt x="14" y="159"/>
                  </a:lnTo>
                  <a:lnTo>
                    <a:pt x="22" y="124"/>
                  </a:lnTo>
                  <a:lnTo>
                    <a:pt x="31" y="103"/>
                  </a:lnTo>
                  <a:lnTo>
                    <a:pt x="59" y="109"/>
                  </a:lnTo>
                  <a:lnTo>
                    <a:pt x="98" y="87"/>
                  </a:lnTo>
                  <a:lnTo>
                    <a:pt x="92" y="137"/>
                  </a:lnTo>
                  <a:lnTo>
                    <a:pt x="116" y="68"/>
                  </a:lnTo>
                  <a:lnTo>
                    <a:pt x="116" y="51"/>
                  </a:lnTo>
                  <a:lnTo>
                    <a:pt x="142" y="24"/>
                  </a:lnTo>
                  <a:lnTo>
                    <a:pt x="120" y="20"/>
                  </a:lnTo>
                  <a:lnTo>
                    <a:pt x="107" y="26"/>
                  </a:lnTo>
                  <a:lnTo>
                    <a:pt x="83" y="0"/>
                  </a:lnTo>
                  <a:lnTo>
                    <a:pt x="55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0" name="Freeform 94"/>
            <p:cNvSpPr>
              <a:spLocks/>
            </p:cNvSpPr>
            <p:nvPr/>
          </p:nvSpPr>
          <p:spPr bwMode="auto">
            <a:xfrm>
              <a:off x="4716" y="1404"/>
              <a:ext cx="418" cy="154"/>
            </a:xfrm>
            <a:custGeom>
              <a:avLst/>
              <a:gdLst>
                <a:gd name="T0" fmla="*/ 22 w 418"/>
                <a:gd name="T1" fmla="*/ 37 h 154"/>
                <a:gd name="T2" fmla="*/ 67 w 418"/>
                <a:gd name="T3" fmla="*/ 30 h 154"/>
                <a:gd name="T4" fmla="*/ 104 w 418"/>
                <a:gd name="T5" fmla="*/ 18 h 154"/>
                <a:gd name="T6" fmla="*/ 169 w 418"/>
                <a:gd name="T7" fmla="*/ 22 h 154"/>
                <a:gd name="T8" fmla="*/ 172 w 418"/>
                <a:gd name="T9" fmla="*/ 0 h 154"/>
                <a:gd name="T10" fmla="*/ 202 w 418"/>
                <a:gd name="T11" fmla="*/ 37 h 154"/>
                <a:gd name="T12" fmla="*/ 411 w 418"/>
                <a:gd name="T13" fmla="*/ 13 h 154"/>
                <a:gd name="T14" fmla="*/ 418 w 418"/>
                <a:gd name="T15" fmla="*/ 26 h 154"/>
                <a:gd name="T16" fmla="*/ 211 w 418"/>
                <a:gd name="T17" fmla="*/ 59 h 154"/>
                <a:gd name="T18" fmla="*/ 209 w 418"/>
                <a:gd name="T19" fmla="*/ 115 h 154"/>
                <a:gd name="T20" fmla="*/ 185 w 418"/>
                <a:gd name="T21" fmla="*/ 154 h 154"/>
                <a:gd name="T22" fmla="*/ 200 w 418"/>
                <a:gd name="T23" fmla="*/ 107 h 154"/>
                <a:gd name="T24" fmla="*/ 200 w 418"/>
                <a:gd name="T25" fmla="*/ 72 h 154"/>
                <a:gd name="T26" fmla="*/ 161 w 418"/>
                <a:gd name="T27" fmla="*/ 70 h 154"/>
                <a:gd name="T28" fmla="*/ 143 w 418"/>
                <a:gd name="T29" fmla="*/ 107 h 154"/>
                <a:gd name="T30" fmla="*/ 104 w 418"/>
                <a:gd name="T31" fmla="*/ 104 h 154"/>
                <a:gd name="T32" fmla="*/ 67 w 418"/>
                <a:gd name="T33" fmla="*/ 96 h 154"/>
                <a:gd name="T34" fmla="*/ 39 w 418"/>
                <a:gd name="T35" fmla="*/ 120 h 154"/>
                <a:gd name="T36" fmla="*/ 11 w 418"/>
                <a:gd name="T37" fmla="*/ 96 h 154"/>
                <a:gd name="T38" fmla="*/ 0 w 418"/>
                <a:gd name="T39" fmla="*/ 46 h 154"/>
                <a:gd name="T40" fmla="*/ 22 w 418"/>
                <a:gd name="T41" fmla="*/ 37 h 154"/>
                <a:gd name="T42" fmla="*/ 22 w 418"/>
                <a:gd name="T43" fmla="*/ 37 h 15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8"/>
                <a:gd name="T67" fmla="*/ 0 h 154"/>
                <a:gd name="T68" fmla="*/ 418 w 418"/>
                <a:gd name="T69" fmla="*/ 154 h 15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8" h="154">
                  <a:moveTo>
                    <a:pt x="22" y="37"/>
                  </a:moveTo>
                  <a:lnTo>
                    <a:pt x="67" y="30"/>
                  </a:lnTo>
                  <a:lnTo>
                    <a:pt x="104" y="18"/>
                  </a:lnTo>
                  <a:lnTo>
                    <a:pt x="169" y="22"/>
                  </a:lnTo>
                  <a:lnTo>
                    <a:pt x="172" y="0"/>
                  </a:lnTo>
                  <a:lnTo>
                    <a:pt x="202" y="37"/>
                  </a:lnTo>
                  <a:lnTo>
                    <a:pt x="411" y="13"/>
                  </a:lnTo>
                  <a:lnTo>
                    <a:pt x="418" y="26"/>
                  </a:lnTo>
                  <a:lnTo>
                    <a:pt x="211" y="59"/>
                  </a:lnTo>
                  <a:lnTo>
                    <a:pt x="209" y="115"/>
                  </a:lnTo>
                  <a:lnTo>
                    <a:pt x="185" y="154"/>
                  </a:lnTo>
                  <a:lnTo>
                    <a:pt x="200" y="107"/>
                  </a:lnTo>
                  <a:lnTo>
                    <a:pt x="200" y="72"/>
                  </a:lnTo>
                  <a:lnTo>
                    <a:pt x="161" y="70"/>
                  </a:lnTo>
                  <a:lnTo>
                    <a:pt x="143" y="107"/>
                  </a:lnTo>
                  <a:lnTo>
                    <a:pt x="104" y="104"/>
                  </a:lnTo>
                  <a:lnTo>
                    <a:pt x="67" y="96"/>
                  </a:lnTo>
                  <a:lnTo>
                    <a:pt x="39" y="120"/>
                  </a:lnTo>
                  <a:lnTo>
                    <a:pt x="11" y="96"/>
                  </a:lnTo>
                  <a:lnTo>
                    <a:pt x="0" y="46"/>
                  </a:lnTo>
                  <a:lnTo>
                    <a:pt x="22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1" name="Freeform 95"/>
            <p:cNvSpPr>
              <a:spLocks/>
            </p:cNvSpPr>
            <p:nvPr/>
          </p:nvSpPr>
          <p:spPr bwMode="auto">
            <a:xfrm>
              <a:off x="4827" y="1604"/>
              <a:ext cx="257" cy="191"/>
            </a:xfrm>
            <a:custGeom>
              <a:avLst/>
              <a:gdLst>
                <a:gd name="T0" fmla="*/ 0 w 257"/>
                <a:gd name="T1" fmla="*/ 0 h 191"/>
                <a:gd name="T2" fmla="*/ 54 w 257"/>
                <a:gd name="T3" fmla="*/ 18 h 191"/>
                <a:gd name="T4" fmla="*/ 133 w 257"/>
                <a:gd name="T5" fmla="*/ 37 h 191"/>
                <a:gd name="T6" fmla="*/ 182 w 257"/>
                <a:gd name="T7" fmla="*/ 113 h 191"/>
                <a:gd name="T8" fmla="*/ 257 w 257"/>
                <a:gd name="T9" fmla="*/ 154 h 191"/>
                <a:gd name="T10" fmla="*/ 96 w 257"/>
                <a:gd name="T11" fmla="*/ 191 h 191"/>
                <a:gd name="T12" fmla="*/ 33 w 257"/>
                <a:gd name="T13" fmla="*/ 117 h 191"/>
                <a:gd name="T14" fmla="*/ 22 w 257"/>
                <a:gd name="T15" fmla="*/ 44 h 191"/>
                <a:gd name="T16" fmla="*/ 0 w 257"/>
                <a:gd name="T17" fmla="*/ 0 h 191"/>
                <a:gd name="T18" fmla="*/ 0 w 257"/>
                <a:gd name="T19" fmla="*/ 0 h 19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7"/>
                <a:gd name="T31" fmla="*/ 0 h 191"/>
                <a:gd name="T32" fmla="*/ 257 w 257"/>
                <a:gd name="T33" fmla="*/ 191 h 19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7" h="191">
                  <a:moveTo>
                    <a:pt x="0" y="0"/>
                  </a:moveTo>
                  <a:lnTo>
                    <a:pt x="54" y="18"/>
                  </a:lnTo>
                  <a:lnTo>
                    <a:pt x="133" y="37"/>
                  </a:lnTo>
                  <a:lnTo>
                    <a:pt x="182" y="113"/>
                  </a:lnTo>
                  <a:lnTo>
                    <a:pt x="257" y="154"/>
                  </a:lnTo>
                  <a:lnTo>
                    <a:pt x="96" y="191"/>
                  </a:lnTo>
                  <a:lnTo>
                    <a:pt x="33" y="117"/>
                  </a:lnTo>
                  <a:lnTo>
                    <a:pt x="22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2" name="Freeform 96"/>
            <p:cNvSpPr>
              <a:spLocks/>
            </p:cNvSpPr>
            <p:nvPr/>
          </p:nvSpPr>
          <p:spPr bwMode="auto">
            <a:xfrm>
              <a:off x="4550" y="1063"/>
              <a:ext cx="727" cy="676"/>
            </a:xfrm>
            <a:custGeom>
              <a:avLst/>
              <a:gdLst>
                <a:gd name="T0" fmla="*/ 3 w 727"/>
                <a:gd name="T1" fmla="*/ 430 h 676"/>
                <a:gd name="T2" fmla="*/ 14 w 727"/>
                <a:gd name="T3" fmla="*/ 369 h 676"/>
                <a:gd name="T4" fmla="*/ 25 w 727"/>
                <a:gd name="T5" fmla="*/ 267 h 676"/>
                <a:gd name="T6" fmla="*/ 62 w 727"/>
                <a:gd name="T7" fmla="*/ 195 h 676"/>
                <a:gd name="T8" fmla="*/ 116 w 727"/>
                <a:gd name="T9" fmla="*/ 152 h 676"/>
                <a:gd name="T10" fmla="*/ 162 w 727"/>
                <a:gd name="T11" fmla="*/ 145 h 676"/>
                <a:gd name="T12" fmla="*/ 273 w 727"/>
                <a:gd name="T13" fmla="*/ 128 h 676"/>
                <a:gd name="T14" fmla="*/ 377 w 727"/>
                <a:gd name="T15" fmla="*/ 145 h 676"/>
                <a:gd name="T16" fmla="*/ 403 w 727"/>
                <a:gd name="T17" fmla="*/ 239 h 676"/>
                <a:gd name="T18" fmla="*/ 477 w 727"/>
                <a:gd name="T19" fmla="*/ 298 h 676"/>
                <a:gd name="T20" fmla="*/ 527 w 727"/>
                <a:gd name="T21" fmla="*/ 385 h 676"/>
                <a:gd name="T22" fmla="*/ 533 w 727"/>
                <a:gd name="T23" fmla="*/ 430 h 676"/>
                <a:gd name="T24" fmla="*/ 596 w 727"/>
                <a:gd name="T25" fmla="*/ 428 h 676"/>
                <a:gd name="T26" fmla="*/ 636 w 727"/>
                <a:gd name="T27" fmla="*/ 395 h 676"/>
                <a:gd name="T28" fmla="*/ 686 w 727"/>
                <a:gd name="T29" fmla="*/ 409 h 676"/>
                <a:gd name="T30" fmla="*/ 710 w 727"/>
                <a:gd name="T31" fmla="*/ 448 h 676"/>
                <a:gd name="T32" fmla="*/ 710 w 727"/>
                <a:gd name="T33" fmla="*/ 515 h 676"/>
                <a:gd name="T34" fmla="*/ 671 w 727"/>
                <a:gd name="T35" fmla="*/ 602 h 676"/>
                <a:gd name="T36" fmla="*/ 631 w 727"/>
                <a:gd name="T37" fmla="*/ 615 h 676"/>
                <a:gd name="T38" fmla="*/ 673 w 727"/>
                <a:gd name="T39" fmla="*/ 621 h 676"/>
                <a:gd name="T40" fmla="*/ 679 w 727"/>
                <a:gd name="T41" fmla="*/ 674 h 676"/>
                <a:gd name="T42" fmla="*/ 697 w 727"/>
                <a:gd name="T43" fmla="*/ 676 h 676"/>
                <a:gd name="T44" fmla="*/ 694 w 727"/>
                <a:gd name="T45" fmla="*/ 595 h 676"/>
                <a:gd name="T46" fmla="*/ 720 w 727"/>
                <a:gd name="T47" fmla="*/ 524 h 676"/>
                <a:gd name="T48" fmla="*/ 727 w 727"/>
                <a:gd name="T49" fmla="*/ 482 h 676"/>
                <a:gd name="T50" fmla="*/ 723 w 727"/>
                <a:gd name="T51" fmla="*/ 443 h 676"/>
                <a:gd name="T52" fmla="*/ 721 w 727"/>
                <a:gd name="T53" fmla="*/ 339 h 676"/>
                <a:gd name="T54" fmla="*/ 708 w 727"/>
                <a:gd name="T55" fmla="*/ 235 h 676"/>
                <a:gd name="T56" fmla="*/ 673 w 727"/>
                <a:gd name="T57" fmla="*/ 130 h 676"/>
                <a:gd name="T58" fmla="*/ 631 w 727"/>
                <a:gd name="T59" fmla="*/ 69 h 676"/>
                <a:gd name="T60" fmla="*/ 547 w 727"/>
                <a:gd name="T61" fmla="*/ 26 h 676"/>
                <a:gd name="T62" fmla="*/ 449 w 727"/>
                <a:gd name="T63" fmla="*/ 0 h 676"/>
                <a:gd name="T64" fmla="*/ 310 w 727"/>
                <a:gd name="T65" fmla="*/ 0 h 676"/>
                <a:gd name="T66" fmla="*/ 164 w 727"/>
                <a:gd name="T67" fmla="*/ 37 h 676"/>
                <a:gd name="T68" fmla="*/ 87 w 727"/>
                <a:gd name="T69" fmla="*/ 93 h 676"/>
                <a:gd name="T70" fmla="*/ 48 w 727"/>
                <a:gd name="T71" fmla="*/ 154 h 676"/>
                <a:gd name="T72" fmla="*/ 40 w 727"/>
                <a:gd name="T73" fmla="*/ 200 h 676"/>
                <a:gd name="T74" fmla="*/ 13 w 727"/>
                <a:gd name="T75" fmla="*/ 261 h 676"/>
                <a:gd name="T76" fmla="*/ 1 w 727"/>
                <a:gd name="T77" fmla="*/ 385 h 676"/>
                <a:gd name="T78" fmla="*/ 0 w 727"/>
                <a:gd name="T79" fmla="*/ 413 h 676"/>
                <a:gd name="T80" fmla="*/ 3 w 727"/>
                <a:gd name="T81" fmla="*/ 430 h 676"/>
                <a:gd name="T82" fmla="*/ 3 w 727"/>
                <a:gd name="T83" fmla="*/ 430 h 67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727"/>
                <a:gd name="T127" fmla="*/ 0 h 676"/>
                <a:gd name="T128" fmla="*/ 727 w 727"/>
                <a:gd name="T129" fmla="*/ 676 h 67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727" h="676">
                  <a:moveTo>
                    <a:pt x="3" y="430"/>
                  </a:moveTo>
                  <a:lnTo>
                    <a:pt x="14" y="369"/>
                  </a:lnTo>
                  <a:lnTo>
                    <a:pt x="25" y="267"/>
                  </a:lnTo>
                  <a:lnTo>
                    <a:pt x="62" y="195"/>
                  </a:lnTo>
                  <a:lnTo>
                    <a:pt x="116" y="152"/>
                  </a:lnTo>
                  <a:lnTo>
                    <a:pt x="162" y="145"/>
                  </a:lnTo>
                  <a:lnTo>
                    <a:pt x="273" y="128"/>
                  </a:lnTo>
                  <a:lnTo>
                    <a:pt x="377" y="145"/>
                  </a:lnTo>
                  <a:lnTo>
                    <a:pt x="403" y="239"/>
                  </a:lnTo>
                  <a:lnTo>
                    <a:pt x="477" y="298"/>
                  </a:lnTo>
                  <a:lnTo>
                    <a:pt x="527" y="385"/>
                  </a:lnTo>
                  <a:lnTo>
                    <a:pt x="533" y="430"/>
                  </a:lnTo>
                  <a:lnTo>
                    <a:pt x="596" y="428"/>
                  </a:lnTo>
                  <a:lnTo>
                    <a:pt x="636" y="395"/>
                  </a:lnTo>
                  <a:lnTo>
                    <a:pt x="686" y="409"/>
                  </a:lnTo>
                  <a:lnTo>
                    <a:pt x="710" y="448"/>
                  </a:lnTo>
                  <a:lnTo>
                    <a:pt x="710" y="515"/>
                  </a:lnTo>
                  <a:lnTo>
                    <a:pt x="671" y="602"/>
                  </a:lnTo>
                  <a:lnTo>
                    <a:pt x="631" y="615"/>
                  </a:lnTo>
                  <a:lnTo>
                    <a:pt x="673" y="621"/>
                  </a:lnTo>
                  <a:lnTo>
                    <a:pt x="679" y="674"/>
                  </a:lnTo>
                  <a:lnTo>
                    <a:pt x="697" y="676"/>
                  </a:lnTo>
                  <a:lnTo>
                    <a:pt x="694" y="595"/>
                  </a:lnTo>
                  <a:lnTo>
                    <a:pt x="720" y="524"/>
                  </a:lnTo>
                  <a:lnTo>
                    <a:pt x="727" y="482"/>
                  </a:lnTo>
                  <a:lnTo>
                    <a:pt x="723" y="443"/>
                  </a:lnTo>
                  <a:lnTo>
                    <a:pt x="721" y="339"/>
                  </a:lnTo>
                  <a:lnTo>
                    <a:pt x="708" y="235"/>
                  </a:lnTo>
                  <a:lnTo>
                    <a:pt x="673" y="130"/>
                  </a:lnTo>
                  <a:lnTo>
                    <a:pt x="631" y="69"/>
                  </a:lnTo>
                  <a:lnTo>
                    <a:pt x="547" y="26"/>
                  </a:lnTo>
                  <a:lnTo>
                    <a:pt x="449" y="0"/>
                  </a:lnTo>
                  <a:lnTo>
                    <a:pt x="310" y="0"/>
                  </a:lnTo>
                  <a:lnTo>
                    <a:pt x="164" y="37"/>
                  </a:lnTo>
                  <a:lnTo>
                    <a:pt x="87" y="93"/>
                  </a:lnTo>
                  <a:lnTo>
                    <a:pt x="48" y="154"/>
                  </a:lnTo>
                  <a:lnTo>
                    <a:pt x="40" y="200"/>
                  </a:lnTo>
                  <a:lnTo>
                    <a:pt x="13" y="261"/>
                  </a:lnTo>
                  <a:lnTo>
                    <a:pt x="1" y="385"/>
                  </a:lnTo>
                  <a:lnTo>
                    <a:pt x="0" y="413"/>
                  </a:lnTo>
                  <a:lnTo>
                    <a:pt x="3" y="4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3" name="Freeform 97"/>
            <p:cNvSpPr>
              <a:spLocks/>
            </p:cNvSpPr>
            <p:nvPr/>
          </p:nvSpPr>
          <p:spPr bwMode="auto">
            <a:xfrm>
              <a:off x="4714" y="1504"/>
              <a:ext cx="161" cy="67"/>
            </a:xfrm>
            <a:custGeom>
              <a:avLst/>
              <a:gdLst>
                <a:gd name="T0" fmla="*/ 0 w 161"/>
                <a:gd name="T1" fmla="*/ 0 h 67"/>
                <a:gd name="T2" fmla="*/ 39 w 161"/>
                <a:gd name="T3" fmla="*/ 41 h 67"/>
                <a:gd name="T4" fmla="*/ 93 w 161"/>
                <a:gd name="T5" fmla="*/ 61 h 67"/>
                <a:gd name="T6" fmla="*/ 161 w 161"/>
                <a:gd name="T7" fmla="*/ 61 h 67"/>
                <a:gd name="T8" fmla="*/ 74 w 161"/>
                <a:gd name="T9" fmla="*/ 67 h 67"/>
                <a:gd name="T10" fmla="*/ 30 w 161"/>
                <a:gd name="T11" fmla="*/ 54 h 67"/>
                <a:gd name="T12" fmla="*/ 0 w 161"/>
                <a:gd name="T13" fmla="*/ 0 h 67"/>
                <a:gd name="T14" fmla="*/ 0 w 161"/>
                <a:gd name="T15" fmla="*/ 0 h 6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1"/>
                <a:gd name="T25" fmla="*/ 0 h 67"/>
                <a:gd name="T26" fmla="*/ 161 w 161"/>
                <a:gd name="T27" fmla="*/ 67 h 6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1" h="67">
                  <a:moveTo>
                    <a:pt x="0" y="0"/>
                  </a:moveTo>
                  <a:lnTo>
                    <a:pt x="39" y="41"/>
                  </a:lnTo>
                  <a:lnTo>
                    <a:pt x="93" y="61"/>
                  </a:lnTo>
                  <a:lnTo>
                    <a:pt x="161" y="61"/>
                  </a:lnTo>
                  <a:lnTo>
                    <a:pt x="74" y="67"/>
                  </a:lnTo>
                  <a:lnTo>
                    <a:pt x="30" y="5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4" name="Freeform 98"/>
            <p:cNvSpPr>
              <a:spLocks/>
            </p:cNvSpPr>
            <p:nvPr/>
          </p:nvSpPr>
          <p:spPr bwMode="auto">
            <a:xfrm>
              <a:off x="5131" y="1487"/>
              <a:ext cx="111" cy="124"/>
            </a:xfrm>
            <a:custGeom>
              <a:avLst/>
              <a:gdLst>
                <a:gd name="T0" fmla="*/ 7 w 111"/>
                <a:gd name="T1" fmla="*/ 21 h 124"/>
                <a:gd name="T2" fmla="*/ 39 w 111"/>
                <a:gd name="T3" fmla="*/ 0 h 124"/>
                <a:gd name="T4" fmla="*/ 102 w 111"/>
                <a:gd name="T5" fmla="*/ 21 h 124"/>
                <a:gd name="T6" fmla="*/ 111 w 111"/>
                <a:gd name="T7" fmla="*/ 82 h 124"/>
                <a:gd name="T8" fmla="*/ 96 w 111"/>
                <a:gd name="T9" fmla="*/ 113 h 124"/>
                <a:gd name="T10" fmla="*/ 94 w 111"/>
                <a:gd name="T11" fmla="*/ 61 h 124"/>
                <a:gd name="T12" fmla="*/ 61 w 111"/>
                <a:gd name="T13" fmla="*/ 34 h 124"/>
                <a:gd name="T14" fmla="*/ 50 w 111"/>
                <a:gd name="T15" fmla="*/ 41 h 124"/>
                <a:gd name="T16" fmla="*/ 68 w 111"/>
                <a:gd name="T17" fmla="*/ 87 h 124"/>
                <a:gd name="T18" fmla="*/ 22 w 111"/>
                <a:gd name="T19" fmla="*/ 124 h 124"/>
                <a:gd name="T20" fmla="*/ 3 w 111"/>
                <a:gd name="T21" fmla="*/ 93 h 124"/>
                <a:gd name="T22" fmla="*/ 16 w 111"/>
                <a:gd name="T23" fmla="*/ 63 h 124"/>
                <a:gd name="T24" fmla="*/ 0 w 111"/>
                <a:gd name="T25" fmla="*/ 43 h 124"/>
                <a:gd name="T26" fmla="*/ 7 w 111"/>
                <a:gd name="T27" fmla="*/ 21 h 124"/>
                <a:gd name="T28" fmla="*/ 7 w 111"/>
                <a:gd name="T29" fmla="*/ 21 h 12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1"/>
                <a:gd name="T46" fmla="*/ 0 h 124"/>
                <a:gd name="T47" fmla="*/ 111 w 111"/>
                <a:gd name="T48" fmla="*/ 124 h 12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1" h="124">
                  <a:moveTo>
                    <a:pt x="7" y="21"/>
                  </a:moveTo>
                  <a:lnTo>
                    <a:pt x="39" y="0"/>
                  </a:lnTo>
                  <a:lnTo>
                    <a:pt x="102" y="21"/>
                  </a:lnTo>
                  <a:lnTo>
                    <a:pt x="111" y="82"/>
                  </a:lnTo>
                  <a:lnTo>
                    <a:pt x="96" y="113"/>
                  </a:lnTo>
                  <a:lnTo>
                    <a:pt x="94" y="61"/>
                  </a:lnTo>
                  <a:lnTo>
                    <a:pt x="61" y="34"/>
                  </a:lnTo>
                  <a:lnTo>
                    <a:pt x="50" y="41"/>
                  </a:lnTo>
                  <a:lnTo>
                    <a:pt x="68" y="87"/>
                  </a:lnTo>
                  <a:lnTo>
                    <a:pt x="22" y="124"/>
                  </a:lnTo>
                  <a:lnTo>
                    <a:pt x="3" y="93"/>
                  </a:lnTo>
                  <a:lnTo>
                    <a:pt x="16" y="63"/>
                  </a:lnTo>
                  <a:lnTo>
                    <a:pt x="0" y="43"/>
                  </a:lnTo>
                  <a:lnTo>
                    <a:pt x="7" y="2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5" name="Freeform 99"/>
            <p:cNvSpPr>
              <a:spLocks/>
            </p:cNvSpPr>
            <p:nvPr/>
          </p:nvSpPr>
          <p:spPr bwMode="auto">
            <a:xfrm>
              <a:off x="5170" y="1617"/>
              <a:ext cx="37" cy="31"/>
            </a:xfrm>
            <a:custGeom>
              <a:avLst/>
              <a:gdLst>
                <a:gd name="T0" fmla="*/ 37 w 37"/>
                <a:gd name="T1" fmla="*/ 0 h 31"/>
                <a:gd name="T2" fmla="*/ 0 w 37"/>
                <a:gd name="T3" fmla="*/ 18 h 31"/>
                <a:gd name="T4" fmla="*/ 7 w 37"/>
                <a:gd name="T5" fmla="*/ 31 h 31"/>
                <a:gd name="T6" fmla="*/ 29 w 37"/>
                <a:gd name="T7" fmla="*/ 26 h 31"/>
                <a:gd name="T8" fmla="*/ 37 w 37"/>
                <a:gd name="T9" fmla="*/ 0 h 31"/>
                <a:gd name="T10" fmla="*/ 37 w 3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7"/>
                <a:gd name="T19" fmla="*/ 0 h 31"/>
                <a:gd name="T20" fmla="*/ 37 w 37"/>
                <a:gd name="T21" fmla="*/ 31 h 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7" h="31">
                  <a:moveTo>
                    <a:pt x="37" y="0"/>
                  </a:moveTo>
                  <a:lnTo>
                    <a:pt x="0" y="18"/>
                  </a:lnTo>
                  <a:lnTo>
                    <a:pt x="7" y="31"/>
                  </a:lnTo>
                  <a:lnTo>
                    <a:pt x="29" y="26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6" name="Freeform 100"/>
            <p:cNvSpPr>
              <a:spLocks/>
            </p:cNvSpPr>
            <p:nvPr/>
          </p:nvSpPr>
          <p:spPr bwMode="auto">
            <a:xfrm>
              <a:off x="5133" y="1659"/>
              <a:ext cx="64" cy="62"/>
            </a:xfrm>
            <a:custGeom>
              <a:avLst/>
              <a:gdLst>
                <a:gd name="T0" fmla="*/ 9 w 64"/>
                <a:gd name="T1" fmla="*/ 0 h 62"/>
                <a:gd name="T2" fmla="*/ 64 w 64"/>
                <a:gd name="T3" fmla="*/ 17 h 62"/>
                <a:gd name="T4" fmla="*/ 33 w 64"/>
                <a:gd name="T5" fmla="*/ 62 h 62"/>
                <a:gd name="T6" fmla="*/ 0 w 64"/>
                <a:gd name="T7" fmla="*/ 25 h 62"/>
                <a:gd name="T8" fmla="*/ 9 w 64"/>
                <a:gd name="T9" fmla="*/ 0 h 62"/>
                <a:gd name="T10" fmla="*/ 9 w 64"/>
                <a:gd name="T11" fmla="*/ 0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4"/>
                <a:gd name="T19" fmla="*/ 0 h 62"/>
                <a:gd name="T20" fmla="*/ 64 w 64"/>
                <a:gd name="T21" fmla="*/ 62 h 6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4" h="62">
                  <a:moveTo>
                    <a:pt x="9" y="0"/>
                  </a:moveTo>
                  <a:lnTo>
                    <a:pt x="64" y="17"/>
                  </a:lnTo>
                  <a:lnTo>
                    <a:pt x="33" y="62"/>
                  </a:lnTo>
                  <a:lnTo>
                    <a:pt x="0" y="2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7" name="Freeform 101"/>
            <p:cNvSpPr>
              <a:spLocks/>
            </p:cNvSpPr>
            <p:nvPr/>
          </p:nvSpPr>
          <p:spPr bwMode="auto">
            <a:xfrm>
              <a:off x="4488" y="1798"/>
              <a:ext cx="1235" cy="1660"/>
            </a:xfrm>
            <a:custGeom>
              <a:avLst/>
              <a:gdLst>
                <a:gd name="T0" fmla="*/ 837 w 1235"/>
                <a:gd name="T1" fmla="*/ 28 h 1660"/>
                <a:gd name="T2" fmla="*/ 774 w 1235"/>
                <a:gd name="T3" fmla="*/ 97 h 1660"/>
                <a:gd name="T4" fmla="*/ 704 w 1235"/>
                <a:gd name="T5" fmla="*/ 189 h 1660"/>
                <a:gd name="T6" fmla="*/ 580 w 1235"/>
                <a:gd name="T7" fmla="*/ 238 h 1660"/>
                <a:gd name="T8" fmla="*/ 537 w 1235"/>
                <a:gd name="T9" fmla="*/ 371 h 1660"/>
                <a:gd name="T10" fmla="*/ 430 w 1235"/>
                <a:gd name="T11" fmla="*/ 512 h 1660"/>
                <a:gd name="T12" fmla="*/ 254 w 1235"/>
                <a:gd name="T13" fmla="*/ 795 h 1660"/>
                <a:gd name="T14" fmla="*/ 147 w 1235"/>
                <a:gd name="T15" fmla="*/ 1134 h 1660"/>
                <a:gd name="T16" fmla="*/ 328 w 1235"/>
                <a:gd name="T17" fmla="*/ 795 h 1660"/>
                <a:gd name="T18" fmla="*/ 543 w 1235"/>
                <a:gd name="T19" fmla="*/ 452 h 1660"/>
                <a:gd name="T20" fmla="*/ 585 w 1235"/>
                <a:gd name="T21" fmla="*/ 823 h 1660"/>
                <a:gd name="T22" fmla="*/ 633 w 1235"/>
                <a:gd name="T23" fmla="*/ 1097 h 1660"/>
                <a:gd name="T24" fmla="*/ 639 w 1235"/>
                <a:gd name="T25" fmla="*/ 1216 h 1660"/>
                <a:gd name="T26" fmla="*/ 613 w 1235"/>
                <a:gd name="T27" fmla="*/ 1343 h 1660"/>
                <a:gd name="T28" fmla="*/ 633 w 1235"/>
                <a:gd name="T29" fmla="*/ 1397 h 1660"/>
                <a:gd name="T30" fmla="*/ 639 w 1235"/>
                <a:gd name="T31" fmla="*/ 1473 h 1660"/>
                <a:gd name="T32" fmla="*/ 672 w 1235"/>
                <a:gd name="T33" fmla="*/ 1397 h 1660"/>
                <a:gd name="T34" fmla="*/ 672 w 1235"/>
                <a:gd name="T35" fmla="*/ 1306 h 1660"/>
                <a:gd name="T36" fmla="*/ 693 w 1235"/>
                <a:gd name="T37" fmla="*/ 1199 h 1660"/>
                <a:gd name="T38" fmla="*/ 645 w 1235"/>
                <a:gd name="T39" fmla="*/ 962 h 1660"/>
                <a:gd name="T40" fmla="*/ 624 w 1235"/>
                <a:gd name="T41" fmla="*/ 769 h 1660"/>
                <a:gd name="T42" fmla="*/ 639 w 1235"/>
                <a:gd name="T43" fmla="*/ 608 h 1660"/>
                <a:gd name="T44" fmla="*/ 596 w 1235"/>
                <a:gd name="T45" fmla="*/ 597 h 1660"/>
                <a:gd name="T46" fmla="*/ 608 w 1235"/>
                <a:gd name="T47" fmla="*/ 464 h 1660"/>
                <a:gd name="T48" fmla="*/ 704 w 1235"/>
                <a:gd name="T49" fmla="*/ 300 h 1660"/>
                <a:gd name="T50" fmla="*/ 811 w 1235"/>
                <a:gd name="T51" fmla="*/ 210 h 1660"/>
                <a:gd name="T52" fmla="*/ 918 w 1235"/>
                <a:gd name="T53" fmla="*/ 184 h 1660"/>
                <a:gd name="T54" fmla="*/ 987 w 1235"/>
                <a:gd name="T55" fmla="*/ 204 h 1660"/>
                <a:gd name="T56" fmla="*/ 918 w 1235"/>
                <a:gd name="T57" fmla="*/ 87 h 1660"/>
                <a:gd name="T58" fmla="*/ 1037 w 1235"/>
                <a:gd name="T59" fmla="*/ 210 h 1660"/>
                <a:gd name="T60" fmla="*/ 1117 w 1235"/>
                <a:gd name="T61" fmla="*/ 323 h 1660"/>
                <a:gd name="T62" fmla="*/ 1148 w 1235"/>
                <a:gd name="T63" fmla="*/ 447 h 1660"/>
                <a:gd name="T64" fmla="*/ 1229 w 1235"/>
                <a:gd name="T65" fmla="*/ 947 h 1660"/>
                <a:gd name="T66" fmla="*/ 1235 w 1235"/>
                <a:gd name="T67" fmla="*/ 1258 h 1660"/>
                <a:gd name="T68" fmla="*/ 1218 w 1235"/>
                <a:gd name="T69" fmla="*/ 1473 h 1660"/>
                <a:gd name="T70" fmla="*/ 1229 w 1235"/>
                <a:gd name="T71" fmla="*/ 1660 h 1660"/>
                <a:gd name="T72" fmla="*/ 0 w 1235"/>
                <a:gd name="T73" fmla="*/ 1660 h 1660"/>
                <a:gd name="T74" fmla="*/ 82 w 1235"/>
                <a:gd name="T75" fmla="*/ 1151 h 1660"/>
                <a:gd name="T76" fmla="*/ 226 w 1235"/>
                <a:gd name="T77" fmla="*/ 775 h 1660"/>
                <a:gd name="T78" fmla="*/ 506 w 1235"/>
                <a:gd name="T79" fmla="*/ 360 h 1660"/>
                <a:gd name="T80" fmla="*/ 548 w 1235"/>
                <a:gd name="T81" fmla="*/ 226 h 1660"/>
                <a:gd name="T82" fmla="*/ 365 w 1235"/>
                <a:gd name="T83" fmla="*/ 478 h 1660"/>
                <a:gd name="T84" fmla="*/ 537 w 1235"/>
                <a:gd name="T85" fmla="*/ 173 h 1660"/>
                <a:gd name="T86" fmla="*/ 639 w 1235"/>
                <a:gd name="T87" fmla="*/ 82 h 1660"/>
                <a:gd name="T88" fmla="*/ 794 w 1235"/>
                <a:gd name="T89" fmla="*/ 0 h 1660"/>
                <a:gd name="T90" fmla="*/ 837 w 1235"/>
                <a:gd name="T91" fmla="*/ 28 h 1660"/>
                <a:gd name="T92" fmla="*/ 837 w 1235"/>
                <a:gd name="T93" fmla="*/ 28 h 16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235"/>
                <a:gd name="T142" fmla="*/ 0 h 1660"/>
                <a:gd name="T143" fmla="*/ 1235 w 1235"/>
                <a:gd name="T144" fmla="*/ 1660 h 166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235" h="1660">
                  <a:moveTo>
                    <a:pt x="837" y="28"/>
                  </a:moveTo>
                  <a:lnTo>
                    <a:pt x="774" y="97"/>
                  </a:lnTo>
                  <a:lnTo>
                    <a:pt x="704" y="189"/>
                  </a:lnTo>
                  <a:lnTo>
                    <a:pt x="580" y="238"/>
                  </a:lnTo>
                  <a:lnTo>
                    <a:pt x="537" y="371"/>
                  </a:lnTo>
                  <a:lnTo>
                    <a:pt x="430" y="512"/>
                  </a:lnTo>
                  <a:lnTo>
                    <a:pt x="254" y="795"/>
                  </a:lnTo>
                  <a:lnTo>
                    <a:pt x="147" y="1134"/>
                  </a:lnTo>
                  <a:lnTo>
                    <a:pt x="328" y="795"/>
                  </a:lnTo>
                  <a:lnTo>
                    <a:pt x="543" y="452"/>
                  </a:lnTo>
                  <a:lnTo>
                    <a:pt x="585" y="823"/>
                  </a:lnTo>
                  <a:lnTo>
                    <a:pt x="633" y="1097"/>
                  </a:lnTo>
                  <a:lnTo>
                    <a:pt x="639" y="1216"/>
                  </a:lnTo>
                  <a:lnTo>
                    <a:pt x="613" y="1343"/>
                  </a:lnTo>
                  <a:lnTo>
                    <a:pt x="633" y="1397"/>
                  </a:lnTo>
                  <a:lnTo>
                    <a:pt x="639" y="1473"/>
                  </a:lnTo>
                  <a:lnTo>
                    <a:pt x="672" y="1397"/>
                  </a:lnTo>
                  <a:lnTo>
                    <a:pt x="672" y="1306"/>
                  </a:lnTo>
                  <a:lnTo>
                    <a:pt x="693" y="1199"/>
                  </a:lnTo>
                  <a:lnTo>
                    <a:pt x="645" y="962"/>
                  </a:lnTo>
                  <a:lnTo>
                    <a:pt x="624" y="769"/>
                  </a:lnTo>
                  <a:lnTo>
                    <a:pt x="639" y="608"/>
                  </a:lnTo>
                  <a:lnTo>
                    <a:pt x="596" y="597"/>
                  </a:lnTo>
                  <a:lnTo>
                    <a:pt x="608" y="464"/>
                  </a:lnTo>
                  <a:lnTo>
                    <a:pt x="704" y="300"/>
                  </a:lnTo>
                  <a:lnTo>
                    <a:pt x="811" y="210"/>
                  </a:lnTo>
                  <a:lnTo>
                    <a:pt x="918" y="184"/>
                  </a:lnTo>
                  <a:lnTo>
                    <a:pt x="987" y="204"/>
                  </a:lnTo>
                  <a:lnTo>
                    <a:pt x="918" y="87"/>
                  </a:lnTo>
                  <a:lnTo>
                    <a:pt x="1037" y="210"/>
                  </a:lnTo>
                  <a:lnTo>
                    <a:pt x="1117" y="323"/>
                  </a:lnTo>
                  <a:lnTo>
                    <a:pt x="1148" y="447"/>
                  </a:lnTo>
                  <a:lnTo>
                    <a:pt x="1229" y="947"/>
                  </a:lnTo>
                  <a:lnTo>
                    <a:pt x="1235" y="1258"/>
                  </a:lnTo>
                  <a:lnTo>
                    <a:pt x="1218" y="1473"/>
                  </a:lnTo>
                  <a:lnTo>
                    <a:pt x="1229" y="1660"/>
                  </a:lnTo>
                  <a:lnTo>
                    <a:pt x="0" y="1660"/>
                  </a:lnTo>
                  <a:lnTo>
                    <a:pt x="82" y="1151"/>
                  </a:lnTo>
                  <a:lnTo>
                    <a:pt x="226" y="775"/>
                  </a:lnTo>
                  <a:lnTo>
                    <a:pt x="506" y="360"/>
                  </a:lnTo>
                  <a:lnTo>
                    <a:pt x="548" y="226"/>
                  </a:lnTo>
                  <a:lnTo>
                    <a:pt x="365" y="478"/>
                  </a:lnTo>
                  <a:lnTo>
                    <a:pt x="537" y="173"/>
                  </a:lnTo>
                  <a:lnTo>
                    <a:pt x="639" y="82"/>
                  </a:lnTo>
                  <a:lnTo>
                    <a:pt x="794" y="0"/>
                  </a:lnTo>
                  <a:lnTo>
                    <a:pt x="837" y="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8" name="Freeform 102"/>
            <p:cNvSpPr>
              <a:spLocks/>
            </p:cNvSpPr>
            <p:nvPr/>
          </p:nvSpPr>
          <p:spPr bwMode="auto">
            <a:xfrm>
              <a:off x="5079" y="1948"/>
              <a:ext cx="231" cy="243"/>
            </a:xfrm>
            <a:custGeom>
              <a:avLst/>
              <a:gdLst>
                <a:gd name="T0" fmla="*/ 0 w 231"/>
                <a:gd name="T1" fmla="*/ 243 h 243"/>
                <a:gd name="T2" fmla="*/ 155 w 231"/>
                <a:gd name="T3" fmla="*/ 50 h 243"/>
                <a:gd name="T4" fmla="*/ 231 w 231"/>
                <a:gd name="T5" fmla="*/ 0 h 243"/>
                <a:gd name="T6" fmla="*/ 129 w 231"/>
                <a:gd name="T7" fmla="*/ 39 h 243"/>
                <a:gd name="T8" fmla="*/ 33 w 231"/>
                <a:gd name="T9" fmla="*/ 147 h 243"/>
                <a:gd name="T10" fmla="*/ 0 w 231"/>
                <a:gd name="T11" fmla="*/ 243 h 243"/>
                <a:gd name="T12" fmla="*/ 0 w 231"/>
                <a:gd name="T13" fmla="*/ 243 h 24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31"/>
                <a:gd name="T22" fmla="*/ 0 h 243"/>
                <a:gd name="T23" fmla="*/ 231 w 231"/>
                <a:gd name="T24" fmla="*/ 243 h 24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31" h="243">
                  <a:moveTo>
                    <a:pt x="0" y="243"/>
                  </a:moveTo>
                  <a:lnTo>
                    <a:pt x="155" y="50"/>
                  </a:lnTo>
                  <a:lnTo>
                    <a:pt x="231" y="0"/>
                  </a:lnTo>
                  <a:lnTo>
                    <a:pt x="129" y="39"/>
                  </a:lnTo>
                  <a:lnTo>
                    <a:pt x="33" y="147"/>
                  </a:lnTo>
                  <a:lnTo>
                    <a:pt x="0" y="24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09" name="Freeform 103"/>
            <p:cNvSpPr>
              <a:spLocks/>
            </p:cNvSpPr>
            <p:nvPr/>
          </p:nvSpPr>
          <p:spPr bwMode="auto">
            <a:xfrm>
              <a:off x="4548" y="2061"/>
              <a:ext cx="375" cy="1049"/>
            </a:xfrm>
            <a:custGeom>
              <a:avLst/>
              <a:gdLst>
                <a:gd name="T0" fmla="*/ 316 w 375"/>
                <a:gd name="T1" fmla="*/ 0 h 1049"/>
                <a:gd name="T2" fmla="*/ 375 w 375"/>
                <a:gd name="T3" fmla="*/ 97 h 1049"/>
                <a:gd name="T4" fmla="*/ 338 w 375"/>
                <a:gd name="T5" fmla="*/ 97 h 1049"/>
                <a:gd name="T6" fmla="*/ 268 w 375"/>
                <a:gd name="T7" fmla="*/ 156 h 1049"/>
                <a:gd name="T8" fmla="*/ 274 w 375"/>
                <a:gd name="T9" fmla="*/ 243 h 1049"/>
                <a:gd name="T10" fmla="*/ 242 w 375"/>
                <a:gd name="T11" fmla="*/ 173 h 1049"/>
                <a:gd name="T12" fmla="*/ 188 w 375"/>
                <a:gd name="T13" fmla="*/ 238 h 1049"/>
                <a:gd name="T14" fmla="*/ 81 w 375"/>
                <a:gd name="T15" fmla="*/ 634 h 1049"/>
                <a:gd name="T16" fmla="*/ 27 w 375"/>
                <a:gd name="T17" fmla="*/ 967 h 1049"/>
                <a:gd name="T18" fmla="*/ 0 w 375"/>
                <a:gd name="T19" fmla="*/ 1049 h 1049"/>
                <a:gd name="T20" fmla="*/ 59 w 375"/>
                <a:gd name="T21" fmla="*/ 625 h 1049"/>
                <a:gd name="T22" fmla="*/ 140 w 375"/>
                <a:gd name="T23" fmla="*/ 291 h 1049"/>
                <a:gd name="T24" fmla="*/ 242 w 375"/>
                <a:gd name="T25" fmla="*/ 130 h 1049"/>
                <a:gd name="T26" fmla="*/ 263 w 375"/>
                <a:gd name="T27" fmla="*/ 43 h 1049"/>
                <a:gd name="T28" fmla="*/ 316 w 375"/>
                <a:gd name="T29" fmla="*/ 0 h 1049"/>
                <a:gd name="T30" fmla="*/ 316 w 375"/>
                <a:gd name="T31" fmla="*/ 0 h 10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75"/>
                <a:gd name="T49" fmla="*/ 0 h 1049"/>
                <a:gd name="T50" fmla="*/ 375 w 375"/>
                <a:gd name="T51" fmla="*/ 1049 h 10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75" h="1049">
                  <a:moveTo>
                    <a:pt x="316" y="0"/>
                  </a:moveTo>
                  <a:lnTo>
                    <a:pt x="375" y="97"/>
                  </a:lnTo>
                  <a:lnTo>
                    <a:pt x="338" y="97"/>
                  </a:lnTo>
                  <a:lnTo>
                    <a:pt x="268" y="156"/>
                  </a:lnTo>
                  <a:lnTo>
                    <a:pt x="274" y="243"/>
                  </a:lnTo>
                  <a:lnTo>
                    <a:pt x="242" y="173"/>
                  </a:lnTo>
                  <a:lnTo>
                    <a:pt x="188" y="238"/>
                  </a:lnTo>
                  <a:lnTo>
                    <a:pt x="81" y="634"/>
                  </a:lnTo>
                  <a:lnTo>
                    <a:pt x="27" y="967"/>
                  </a:lnTo>
                  <a:lnTo>
                    <a:pt x="0" y="1049"/>
                  </a:lnTo>
                  <a:lnTo>
                    <a:pt x="59" y="625"/>
                  </a:lnTo>
                  <a:lnTo>
                    <a:pt x="140" y="291"/>
                  </a:lnTo>
                  <a:lnTo>
                    <a:pt x="242" y="130"/>
                  </a:lnTo>
                  <a:lnTo>
                    <a:pt x="263" y="43"/>
                  </a:lnTo>
                  <a:lnTo>
                    <a:pt x="31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0" name="Freeform 104"/>
            <p:cNvSpPr>
              <a:spLocks/>
            </p:cNvSpPr>
            <p:nvPr/>
          </p:nvSpPr>
          <p:spPr bwMode="auto">
            <a:xfrm>
              <a:off x="4705" y="1774"/>
              <a:ext cx="141" cy="76"/>
            </a:xfrm>
            <a:custGeom>
              <a:avLst/>
              <a:gdLst>
                <a:gd name="T0" fmla="*/ 0 w 141"/>
                <a:gd name="T1" fmla="*/ 30 h 76"/>
                <a:gd name="T2" fmla="*/ 33 w 141"/>
                <a:gd name="T3" fmla="*/ 24 h 76"/>
                <a:gd name="T4" fmla="*/ 87 w 141"/>
                <a:gd name="T5" fmla="*/ 0 h 76"/>
                <a:gd name="T6" fmla="*/ 141 w 141"/>
                <a:gd name="T7" fmla="*/ 11 h 76"/>
                <a:gd name="T8" fmla="*/ 87 w 141"/>
                <a:gd name="T9" fmla="*/ 61 h 76"/>
                <a:gd name="T10" fmla="*/ 43 w 141"/>
                <a:gd name="T11" fmla="*/ 76 h 76"/>
                <a:gd name="T12" fmla="*/ 7 w 141"/>
                <a:gd name="T13" fmla="*/ 67 h 76"/>
                <a:gd name="T14" fmla="*/ 0 w 141"/>
                <a:gd name="T15" fmla="*/ 30 h 76"/>
                <a:gd name="T16" fmla="*/ 0 w 141"/>
                <a:gd name="T17" fmla="*/ 30 h 7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1"/>
                <a:gd name="T28" fmla="*/ 0 h 76"/>
                <a:gd name="T29" fmla="*/ 141 w 141"/>
                <a:gd name="T30" fmla="*/ 76 h 7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1" h="76">
                  <a:moveTo>
                    <a:pt x="0" y="30"/>
                  </a:moveTo>
                  <a:lnTo>
                    <a:pt x="33" y="24"/>
                  </a:lnTo>
                  <a:lnTo>
                    <a:pt x="87" y="0"/>
                  </a:lnTo>
                  <a:lnTo>
                    <a:pt x="141" y="11"/>
                  </a:lnTo>
                  <a:lnTo>
                    <a:pt x="87" y="61"/>
                  </a:lnTo>
                  <a:lnTo>
                    <a:pt x="43" y="76"/>
                  </a:lnTo>
                  <a:lnTo>
                    <a:pt x="7" y="67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1" name="Freeform 105"/>
            <p:cNvSpPr>
              <a:spLocks/>
            </p:cNvSpPr>
            <p:nvPr/>
          </p:nvSpPr>
          <p:spPr bwMode="auto">
            <a:xfrm>
              <a:off x="3794" y="1793"/>
              <a:ext cx="574" cy="509"/>
            </a:xfrm>
            <a:custGeom>
              <a:avLst/>
              <a:gdLst>
                <a:gd name="T0" fmla="*/ 21 w 574"/>
                <a:gd name="T1" fmla="*/ 72 h 509"/>
                <a:gd name="T2" fmla="*/ 10 w 574"/>
                <a:gd name="T3" fmla="*/ 131 h 509"/>
                <a:gd name="T4" fmla="*/ 15 w 574"/>
                <a:gd name="T5" fmla="*/ 217 h 509"/>
                <a:gd name="T6" fmla="*/ 61 w 574"/>
                <a:gd name="T7" fmla="*/ 320 h 509"/>
                <a:gd name="T8" fmla="*/ 84 w 574"/>
                <a:gd name="T9" fmla="*/ 350 h 509"/>
                <a:gd name="T10" fmla="*/ 158 w 574"/>
                <a:gd name="T11" fmla="*/ 307 h 509"/>
                <a:gd name="T12" fmla="*/ 141 w 574"/>
                <a:gd name="T13" fmla="*/ 281 h 509"/>
                <a:gd name="T14" fmla="*/ 173 w 574"/>
                <a:gd name="T15" fmla="*/ 267 h 509"/>
                <a:gd name="T16" fmla="*/ 260 w 574"/>
                <a:gd name="T17" fmla="*/ 267 h 509"/>
                <a:gd name="T18" fmla="*/ 315 w 574"/>
                <a:gd name="T19" fmla="*/ 289 h 509"/>
                <a:gd name="T20" fmla="*/ 293 w 574"/>
                <a:gd name="T21" fmla="*/ 244 h 509"/>
                <a:gd name="T22" fmla="*/ 260 w 574"/>
                <a:gd name="T23" fmla="*/ 233 h 509"/>
                <a:gd name="T24" fmla="*/ 158 w 574"/>
                <a:gd name="T25" fmla="*/ 233 h 509"/>
                <a:gd name="T26" fmla="*/ 117 w 574"/>
                <a:gd name="T27" fmla="*/ 246 h 509"/>
                <a:gd name="T28" fmla="*/ 130 w 574"/>
                <a:gd name="T29" fmla="*/ 226 h 509"/>
                <a:gd name="T30" fmla="*/ 184 w 574"/>
                <a:gd name="T31" fmla="*/ 202 h 509"/>
                <a:gd name="T32" fmla="*/ 215 w 574"/>
                <a:gd name="T33" fmla="*/ 207 h 509"/>
                <a:gd name="T34" fmla="*/ 250 w 574"/>
                <a:gd name="T35" fmla="*/ 204 h 509"/>
                <a:gd name="T36" fmla="*/ 322 w 574"/>
                <a:gd name="T37" fmla="*/ 222 h 509"/>
                <a:gd name="T38" fmla="*/ 347 w 574"/>
                <a:gd name="T39" fmla="*/ 211 h 509"/>
                <a:gd name="T40" fmla="*/ 363 w 574"/>
                <a:gd name="T41" fmla="*/ 231 h 509"/>
                <a:gd name="T42" fmla="*/ 371 w 574"/>
                <a:gd name="T43" fmla="*/ 274 h 509"/>
                <a:gd name="T44" fmla="*/ 448 w 574"/>
                <a:gd name="T45" fmla="*/ 272 h 509"/>
                <a:gd name="T46" fmla="*/ 452 w 574"/>
                <a:gd name="T47" fmla="*/ 322 h 509"/>
                <a:gd name="T48" fmla="*/ 467 w 574"/>
                <a:gd name="T49" fmla="*/ 287 h 509"/>
                <a:gd name="T50" fmla="*/ 465 w 574"/>
                <a:gd name="T51" fmla="*/ 224 h 509"/>
                <a:gd name="T52" fmla="*/ 496 w 574"/>
                <a:gd name="T53" fmla="*/ 226 h 509"/>
                <a:gd name="T54" fmla="*/ 541 w 574"/>
                <a:gd name="T55" fmla="*/ 202 h 509"/>
                <a:gd name="T56" fmla="*/ 559 w 574"/>
                <a:gd name="T57" fmla="*/ 126 h 509"/>
                <a:gd name="T58" fmla="*/ 574 w 574"/>
                <a:gd name="T59" fmla="*/ 91 h 509"/>
                <a:gd name="T60" fmla="*/ 563 w 574"/>
                <a:gd name="T61" fmla="*/ 157 h 509"/>
                <a:gd name="T62" fmla="*/ 541 w 574"/>
                <a:gd name="T63" fmla="*/ 215 h 509"/>
                <a:gd name="T64" fmla="*/ 504 w 574"/>
                <a:gd name="T65" fmla="*/ 237 h 509"/>
                <a:gd name="T66" fmla="*/ 474 w 574"/>
                <a:gd name="T67" fmla="*/ 243 h 509"/>
                <a:gd name="T68" fmla="*/ 474 w 574"/>
                <a:gd name="T69" fmla="*/ 311 h 509"/>
                <a:gd name="T70" fmla="*/ 448 w 574"/>
                <a:gd name="T71" fmla="*/ 365 h 509"/>
                <a:gd name="T72" fmla="*/ 371 w 574"/>
                <a:gd name="T73" fmla="*/ 433 h 509"/>
                <a:gd name="T74" fmla="*/ 204 w 574"/>
                <a:gd name="T75" fmla="*/ 509 h 509"/>
                <a:gd name="T76" fmla="*/ 163 w 574"/>
                <a:gd name="T77" fmla="*/ 500 h 509"/>
                <a:gd name="T78" fmla="*/ 102 w 574"/>
                <a:gd name="T79" fmla="*/ 443 h 509"/>
                <a:gd name="T80" fmla="*/ 87 w 574"/>
                <a:gd name="T81" fmla="*/ 417 h 509"/>
                <a:gd name="T82" fmla="*/ 86 w 574"/>
                <a:gd name="T83" fmla="*/ 389 h 509"/>
                <a:gd name="T84" fmla="*/ 50 w 574"/>
                <a:gd name="T85" fmla="*/ 337 h 509"/>
                <a:gd name="T86" fmla="*/ 2 w 574"/>
                <a:gd name="T87" fmla="*/ 220 h 509"/>
                <a:gd name="T88" fmla="*/ 0 w 574"/>
                <a:gd name="T89" fmla="*/ 124 h 509"/>
                <a:gd name="T90" fmla="*/ 13 w 574"/>
                <a:gd name="T91" fmla="*/ 48 h 509"/>
                <a:gd name="T92" fmla="*/ 23 w 574"/>
                <a:gd name="T93" fmla="*/ 0 h 509"/>
                <a:gd name="T94" fmla="*/ 21 w 574"/>
                <a:gd name="T95" fmla="*/ 72 h 509"/>
                <a:gd name="T96" fmla="*/ 21 w 574"/>
                <a:gd name="T97" fmla="*/ 72 h 509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574"/>
                <a:gd name="T148" fmla="*/ 0 h 509"/>
                <a:gd name="T149" fmla="*/ 574 w 574"/>
                <a:gd name="T150" fmla="*/ 509 h 509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574" h="509">
                  <a:moveTo>
                    <a:pt x="21" y="72"/>
                  </a:moveTo>
                  <a:lnTo>
                    <a:pt x="10" y="131"/>
                  </a:lnTo>
                  <a:lnTo>
                    <a:pt x="15" y="217"/>
                  </a:lnTo>
                  <a:lnTo>
                    <a:pt x="61" y="320"/>
                  </a:lnTo>
                  <a:lnTo>
                    <a:pt x="84" y="350"/>
                  </a:lnTo>
                  <a:lnTo>
                    <a:pt x="158" y="307"/>
                  </a:lnTo>
                  <a:lnTo>
                    <a:pt x="141" y="281"/>
                  </a:lnTo>
                  <a:lnTo>
                    <a:pt x="173" y="267"/>
                  </a:lnTo>
                  <a:lnTo>
                    <a:pt x="260" y="267"/>
                  </a:lnTo>
                  <a:lnTo>
                    <a:pt x="315" y="289"/>
                  </a:lnTo>
                  <a:lnTo>
                    <a:pt x="293" y="244"/>
                  </a:lnTo>
                  <a:lnTo>
                    <a:pt x="260" y="233"/>
                  </a:lnTo>
                  <a:lnTo>
                    <a:pt x="158" y="233"/>
                  </a:lnTo>
                  <a:lnTo>
                    <a:pt x="117" y="246"/>
                  </a:lnTo>
                  <a:lnTo>
                    <a:pt x="130" y="226"/>
                  </a:lnTo>
                  <a:lnTo>
                    <a:pt x="184" y="202"/>
                  </a:lnTo>
                  <a:lnTo>
                    <a:pt x="215" y="207"/>
                  </a:lnTo>
                  <a:lnTo>
                    <a:pt x="250" y="204"/>
                  </a:lnTo>
                  <a:lnTo>
                    <a:pt x="322" y="222"/>
                  </a:lnTo>
                  <a:lnTo>
                    <a:pt x="347" y="211"/>
                  </a:lnTo>
                  <a:lnTo>
                    <a:pt x="363" y="231"/>
                  </a:lnTo>
                  <a:lnTo>
                    <a:pt x="371" y="274"/>
                  </a:lnTo>
                  <a:lnTo>
                    <a:pt x="448" y="272"/>
                  </a:lnTo>
                  <a:lnTo>
                    <a:pt x="452" y="322"/>
                  </a:lnTo>
                  <a:lnTo>
                    <a:pt x="467" y="287"/>
                  </a:lnTo>
                  <a:lnTo>
                    <a:pt x="465" y="224"/>
                  </a:lnTo>
                  <a:lnTo>
                    <a:pt x="496" y="226"/>
                  </a:lnTo>
                  <a:lnTo>
                    <a:pt x="541" y="202"/>
                  </a:lnTo>
                  <a:lnTo>
                    <a:pt x="559" y="126"/>
                  </a:lnTo>
                  <a:lnTo>
                    <a:pt x="574" y="91"/>
                  </a:lnTo>
                  <a:lnTo>
                    <a:pt x="563" y="157"/>
                  </a:lnTo>
                  <a:lnTo>
                    <a:pt x="541" y="215"/>
                  </a:lnTo>
                  <a:lnTo>
                    <a:pt x="504" y="237"/>
                  </a:lnTo>
                  <a:lnTo>
                    <a:pt x="474" y="243"/>
                  </a:lnTo>
                  <a:lnTo>
                    <a:pt x="474" y="311"/>
                  </a:lnTo>
                  <a:lnTo>
                    <a:pt x="448" y="365"/>
                  </a:lnTo>
                  <a:lnTo>
                    <a:pt x="371" y="433"/>
                  </a:lnTo>
                  <a:lnTo>
                    <a:pt x="204" y="509"/>
                  </a:lnTo>
                  <a:lnTo>
                    <a:pt x="163" y="500"/>
                  </a:lnTo>
                  <a:lnTo>
                    <a:pt x="102" y="443"/>
                  </a:lnTo>
                  <a:lnTo>
                    <a:pt x="87" y="417"/>
                  </a:lnTo>
                  <a:lnTo>
                    <a:pt x="86" y="389"/>
                  </a:lnTo>
                  <a:lnTo>
                    <a:pt x="50" y="337"/>
                  </a:lnTo>
                  <a:lnTo>
                    <a:pt x="2" y="220"/>
                  </a:lnTo>
                  <a:lnTo>
                    <a:pt x="0" y="124"/>
                  </a:lnTo>
                  <a:lnTo>
                    <a:pt x="13" y="48"/>
                  </a:lnTo>
                  <a:lnTo>
                    <a:pt x="23" y="0"/>
                  </a:lnTo>
                  <a:lnTo>
                    <a:pt x="21" y="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2" name="Freeform 106"/>
            <p:cNvSpPr>
              <a:spLocks/>
            </p:cNvSpPr>
            <p:nvPr/>
          </p:nvSpPr>
          <p:spPr bwMode="auto">
            <a:xfrm>
              <a:off x="3885" y="1995"/>
              <a:ext cx="43" cy="66"/>
            </a:xfrm>
            <a:custGeom>
              <a:avLst/>
              <a:gdLst>
                <a:gd name="T0" fmla="*/ 0 w 43"/>
                <a:gd name="T1" fmla="*/ 7 h 66"/>
                <a:gd name="T2" fmla="*/ 30 w 43"/>
                <a:gd name="T3" fmla="*/ 0 h 66"/>
                <a:gd name="T4" fmla="*/ 43 w 43"/>
                <a:gd name="T5" fmla="*/ 31 h 66"/>
                <a:gd name="T6" fmla="*/ 19 w 43"/>
                <a:gd name="T7" fmla="*/ 66 h 66"/>
                <a:gd name="T8" fmla="*/ 0 w 43"/>
                <a:gd name="T9" fmla="*/ 29 h 66"/>
                <a:gd name="T10" fmla="*/ 0 w 43"/>
                <a:gd name="T11" fmla="*/ 7 h 66"/>
                <a:gd name="T12" fmla="*/ 0 w 43"/>
                <a:gd name="T13" fmla="*/ 7 h 6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"/>
                <a:gd name="T22" fmla="*/ 0 h 66"/>
                <a:gd name="T23" fmla="*/ 43 w 43"/>
                <a:gd name="T24" fmla="*/ 66 h 6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" h="66">
                  <a:moveTo>
                    <a:pt x="0" y="7"/>
                  </a:moveTo>
                  <a:lnTo>
                    <a:pt x="30" y="0"/>
                  </a:lnTo>
                  <a:lnTo>
                    <a:pt x="43" y="31"/>
                  </a:lnTo>
                  <a:lnTo>
                    <a:pt x="19" y="66"/>
                  </a:lnTo>
                  <a:lnTo>
                    <a:pt x="0" y="2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3" name="Freeform 107"/>
            <p:cNvSpPr>
              <a:spLocks/>
            </p:cNvSpPr>
            <p:nvPr/>
          </p:nvSpPr>
          <p:spPr bwMode="auto">
            <a:xfrm>
              <a:off x="3931" y="1908"/>
              <a:ext cx="156" cy="63"/>
            </a:xfrm>
            <a:custGeom>
              <a:avLst/>
              <a:gdLst>
                <a:gd name="T0" fmla="*/ 45 w 156"/>
                <a:gd name="T1" fmla="*/ 0 h 63"/>
                <a:gd name="T2" fmla="*/ 71 w 156"/>
                <a:gd name="T3" fmla="*/ 9 h 63"/>
                <a:gd name="T4" fmla="*/ 97 w 156"/>
                <a:gd name="T5" fmla="*/ 7 h 63"/>
                <a:gd name="T6" fmla="*/ 124 w 156"/>
                <a:gd name="T7" fmla="*/ 0 h 63"/>
                <a:gd name="T8" fmla="*/ 156 w 156"/>
                <a:gd name="T9" fmla="*/ 22 h 63"/>
                <a:gd name="T10" fmla="*/ 148 w 156"/>
                <a:gd name="T11" fmla="*/ 37 h 63"/>
                <a:gd name="T12" fmla="*/ 110 w 156"/>
                <a:gd name="T13" fmla="*/ 44 h 63"/>
                <a:gd name="T14" fmla="*/ 74 w 156"/>
                <a:gd name="T15" fmla="*/ 63 h 63"/>
                <a:gd name="T16" fmla="*/ 60 w 156"/>
                <a:gd name="T17" fmla="*/ 63 h 63"/>
                <a:gd name="T18" fmla="*/ 13 w 156"/>
                <a:gd name="T19" fmla="*/ 42 h 63"/>
                <a:gd name="T20" fmla="*/ 0 w 156"/>
                <a:gd name="T21" fmla="*/ 35 h 63"/>
                <a:gd name="T22" fmla="*/ 0 w 156"/>
                <a:gd name="T23" fmla="*/ 20 h 63"/>
                <a:gd name="T24" fmla="*/ 23 w 156"/>
                <a:gd name="T25" fmla="*/ 3 h 63"/>
                <a:gd name="T26" fmla="*/ 45 w 156"/>
                <a:gd name="T27" fmla="*/ 0 h 63"/>
                <a:gd name="T28" fmla="*/ 45 w 156"/>
                <a:gd name="T29" fmla="*/ 0 h 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56"/>
                <a:gd name="T46" fmla="*/ 0 h 63"/>
                <a:gd name="T47" fmla="*/ 156 w 156"/>
                <a:gd name="T48" fmla="*/ 63 h 6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56" h="63">
                  <a:moveTo>
                    <a:pt x="45" y="0"/>
                  </a:moveTo>
                  <a:lnTo>
                    <a:pt x="71" y="9"/>
                  </a:lnTo>
                  <a:lnTo>
                    <a:pt x="97" y="7"/>
                  </a:lnTo>
                  <a:lnTo>
                    <a:pt x="124" y="0"/>
                  </a:lnTo>
                  <a:lnTo>
                    <a:pt x="156" y="22"/>
                  </a:lnTo>
                  <a:lnTo>
                    <a:pt x="148" y="37"/>
                  </a:lnTo>
                  <a:lnTo>
                    <a:pt x="110" y="44"/>
                  </a:lnTo>
                  <a:lnTo>
                    <a:pt x="74" y="63"/>
                  </a:lnTo>
                  <a:lnTo>
                    <a:pt x="60" y="63"/>
                  </a:lnTo>
                  <a:lnTo>
                    <a:pt x="13" y="42"/>
                  </a:lnTo>
                  <a:lnTo>
                    <a:pt x="0" y="35"/>
                  </a:lnTo>
                  <a:lnTo>
                    <a:pt x="0" y="20"/>
                  </a:lnTo>
                  <a:lnTo>
                    <a:pt x="23" y="3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4" name="Freeform 108"/>
            <p:cNvSpPr>
              <a:spLocks/>
            </p:cNvSpPr>
            <p:nvPr/>
          </p:nvSpPr>
          <p:spPr bwMode="auto">
            <a:xfrm>
              <a:off x="3787" y="1741"/>
              <a:ext cx="402" cy="174"/>
            </a:xfrm>
            <a:custGeom>
              <a:avLst/>
              <a:gdLst>
                <a:gd name="T0" fmla="*/ 172 w 402"/>
                <a:gd name="T1" fmla="*/ 122 h 174"/>
                <a:gd name="T2" fmla="*/ 133 w 402"/>
                <a:gd name="T3" fmla="*/ 152 h 174"/>
                <a:gd name="T4" fmla="*/ 111 w 402"/>
                <a:gd name="T5" fmla="*/ 161 h 174"/>
                <a:gd name="T6" fmla="*/ 63 w 402"/>
                <a:gd name="T7" fmla="*/ 161 h 174"/>
                <a:gd name="T8" fmla="*/ 37 w 402"/>
                <a:gd name="T9" fmla="*/ 152 h 174"/>
                <a:gd name="T10" fmla="*/ 19 w 402"/>
                <a:gd name="T11" fmla="*/ 122 h 174"/>
                <a:gd name="T12" fmla="*/ 9 w 402"/>
                <a:gd name="T13" fmla="*/ 83 h 174"/>
                <a:gd name="T14" fmla="*/ 19 w 402"/>
                <a:gd name="T15" fmla="*/ 54 h 174"/>
                <a:gd name="T16" fmla="*/ 33 w 402"/>
                <a:gd name="T17" fmla="*/ 31 h 174"/>
                <a:gd name="T18" fmla="*/ 61 w 402"/>
                <a:gd name="T19" fmla="*/ 19 h 174"/>
                <a:gd name="T20" fmla="*/ 107 w 402"/>
                <a:gd name="T21" fmla="*/ 15 h 174"/>
                <a:gd name="T22" fmla="*/ 298 w 402"/>
                <a:gd name="T23" fmla="*/ 9 h 174"/>
                <a:gd name="T24" fmla="*/ 365 w 402"/>
                <a:gd name="T25" fmla="*/ 9 h 174"/>
                <a:gd name="T26" fmla="*/ 402 w 402"/>
                <a:gd name="T27" fmla="*/ 19 h 174"/>
                <a:gd name="T28" fmla="*/ 374 w 402"/>
                <a:gd name="T29" fmla="*/ 2 h 174"/>
                <a:gd name="T30" fmla="*/ 348 w 402"/>
                <a:gd name="T31" fmla="*/ 0 h 174"/>
                <a:gd name="T32" fmla="*/ 211 w 402"/>
                <a:gd name="T33" fmla="*/ 2 h 174"/>
                <a:gd name="T34" fmla="*/ 68 w 402"/>
                <a:gd name="T35" fmla="*/ 9 h 174"/>
                <a:gd name="T36" fmla="*/ 24 w 402"/>
                <a:gd name="T37" fmla="*/ 24 h 174"/>
                <a:gd name="T38" fmla="*/ 4 w 402"/>
                <a:gd name="T39" fmla="*/ 56 h 174"/>
                <a:gd name="T40" fmla="*/ 0 w 402"/>
                <a:gd name="T41" fmla="*/ 96 h 174"/>
                <a:gd name="T42" fmla="*/ 17 w 402"/>
                <a:gd name="T43" fmla="*/ 141 h 174"/>
                <a:gd name="T44" fmla="*/ 44 w 402"/>
                <a:gd name="T45" fmla="*/ 165 h 174"/>
                <a:gd name="T46" fmla="*/ 83 w 402"/>
                <a:gd name="T47" fmla="*/ 174 h 174"/>
                <a:gd name="T48" fmla="*/ 120 w 402"/>
                <a:gd name="T49" fmla="*/ 172 h 174"/>
                <a:gd name="T50" fmla="*/ 143 w 402"/>
                <a:gd name="T51" fmla="*/ 161 h 174"/>
                <a:gd name="T52" fmla="*/ 172 w 402"/>
                <a:gd name="T53" fmla="*/ 122 h 174"/>
                <a:gd name="T54" fmla="*/ 172 w 402"/>
                <a:gd name="T55" fmla="*/ 122 h 1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02"/>
                <a:gd name="T85" fmla="*/ 0 h 174"/>
                <a:gd name="T86" fmla="*/ 402 w 402"/>
                <a:gd name="T87" fmla="*/ 174 h 1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02" h="174">
                  <a:moveTo>
                    <a:pt x="172" y="122"/>
                  </a:moveTo>
                  <a:lnTo>
                    <a:pt x="133" y="152"/>
                  </a:lnTo>
                  <a:lnTo>
                    <a:pt x="111" y="161"/>
                  </a:lnTo>
                  <a:lnTo>
                    <a:pt x="63" y="161"/>
                  </a:lnTo>
                  <a:lnTo>
                    <a:pt x="37" y="152"/>
                  </a:lnTo>
                  <a:lnTo>
                    <a:pt x="19" y="122"/>
                  </a:lnTo>
                  <a:lnTo>
                    <a:pt x="9" y="83"/>
                  </a:lnTo>
                  <a:lnTo>
                    <a:pt x="19" y="54"/>
                  </a:lnTo>
                  <a:lnTo>
                    <a:pt x="33" y="31"/>
                  </a:lnTo>
                  <a:lnTo>
                    <a:pt x="61" y="19"/>
                  </a:lnTo>
                  <a:lnTo>
                    <a:pt x="107" y="15"/>
                  </a:lnTo>
                  <a:lnTo>
                    <a:pt x="298" y="9"/>
                  </a:lnTo>
                  <a:lnTo>
                    <a:pt x="365" y="9"/>
                  </a:lnTo>
                  <a:lnTo>
                    <a:pt x="402" y="19"/>
                  </a:lnTo>
                  <a:lnTo>
                    <a:pt x="374" y="2"/>
                  </a:lnTo>
                  <a:lnTo>
                    <a:pt x="348" y="0"/>
                  </a:lnTo>
                  <a:lnTo>
                    <a:pt x="211" y="2"/>
                  </a:lnTo>
                  <a:lnTo>
                    <a:pt x="68" y="9"/>
                  </a:lnTo>
                  <a:lnTo>
                    <a:pt x="24" y="24"/>
                  </a:lnTo>
                  <a:lnTo>
                    <a:pt x="4" y="56"/>
                  </a:lnTo>
                  <a:lnTo>
                    <a:pt x="0" y="96"/>
                  </a:lnTo>
                  <a:lnTo>
                    <a:pt x="17" y="141"/>
                  </a:lnTo>
                  <a:lnTo>
                    <a:pt x="44" y="165"/>
                  </a:lnTo>
                  <a:lnTo>
                    <a:pt x="83" y="174"/>
                  </a:lnTo>
                  <a:lnTo>
                    <a:pt x="120" y="172"/>
                  </a:lnTo>
                  <a:lnTo>
                    <a:pt x="143" y="161"/>
                  </a:lnTo>
                  <a:lnTo>
                    <a:pt x="172" y="1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5" name="Freeform 109"/>
            <p:cNvSpPr>
              <a:spLocks/>
            </p:cNvSpPr>
            <p:nvPr/>
          </p:nvSpPr>
          <p:spPr bwMode="auto">
            <a:xfrm>
              <a:off x="4026" y="1745"/>
              <a:ext cx="200" cy="157"/>
            </a:xfrm>
            <a:custGeom>
              <a:avLst/>
              <a:gdLst>
                <a:gd name="T0" fmla="*/ 33 w 200"/>
                <a:gd name="T1" fmla="*/ 0 h 157"/>
                <a:gd name="T2" fmla="*/ 7 w 200"/>
                <a:gd name="T3" fmla="*/ 26 h 157"/>
                <a:gd name="T4" fmla="*/ 0 w 200"/>
                <a:gd name="T5" fmla="*/ 59 h 157"/>
                <a:gd name="T6" fmla="*/ 15 w 200"/>
                <a:gd name="T7" fmla="*/ 96 h 157"/>
                <a:gd name="T8" fmla="*/ 53 w 200"/>
                <a:gd name="T9" fmla="*/ 144 h 157"/>
                <a:gd name="T10" fmla="*/ 90 w 200"/>
                <a:gd name="T11" fmla="*/ 157 h 157"/>
                <a:gd name="T12" fmla="*/ 155 w 200"/>
                <a:gd name="T13" fmla="*/ 153 h 157"/>
                <a:gd name="T14" fmla="*/ 192 w 200"/>
                <a:gd name="T15" fmla="*/ 113 h 157"/>
                <a:gd name="T16" fmla="*/ 200 w 200"/>
                <a:gd name="T17" fmla="*/ 81 h 157"/>
                <a:gd name="T18" fmla="*/ 192 w 200"/>
                <a:gd name="T19" fmla="*/ 42 h 157"/>
                <a:gd name="T20" fmla="*/ 190 w 200"/>
                <a:gd name="T21" fmla="*/ 79 h 157"/>
                <a:gd name="T22" fmla="*/ 172 w 200"/>
                <a:gd name="T23" fmla="*/ 118 h 157"/>
                <a:gd name="T24" fmla="*/ 146 w 200"/>
                <a:gd name="T25" fmla="*/ 140 h 157"/>
                <a:gd name="T26" fmla="*/ 105 w 200"/>
                <a:gd name="T27" fmla="*/ 146 h 157"/>
                <a:gd name="T28" fmla="*/ 66 w 200"/>
                <a:gd name="T29" fmla="*/ 139 h 157"/>
                <a:gd name="T30" fmla="*/ 33 w 200"/>
                <a:gd name="T31" fmla="*/ 109 h 157"/>
                <a:gd name="T32" fmla="*/ 31 w 200"/>
                <a:gd name="T33" fmla="*/ 100 h 157"/>
                <a:gd name="T34" fmla="*/ 77 w 200"/>
                <a:gd name="T35" fmla="*/ 100 h 157"/>
                <a:gd name="T36" fmla="*/ 113 w 200"/>
                <a:gd name="T37" fmla="*/ 116 h 157"/>
                <a:gd name="T38" fmla="*/ 126 w 200"/>
                <a:gd name="T39" fmla="*/ 89 h 157"/>
                <a:gd name="T40" fmla="*/ 164 w 200"/>
                <a:gd name="T41" fmla="*/ 65 h 157"/>
                <a:gd name="T42" fmla="*/ 150 w 200"/>
                <a:gd name="T43" fmla="*/ 52 h 157"/>
                <a:gd name="T44" fmla="*/ 83 w 200"/>
                <a:gd name="T45" fmla="*/ 44 h 157"/>
                <a:gd name="T46" fmla="*/ 85 w 200"/>
                <a:gd name="T47" fmla="*/ 22 h 157"/>
                <a:gd name="T48" fmla="*/ 102 w 200"/>
                <a:gd name="T49" fmla="*/ 0 h 157"/>
                <a:gd name="T50" fmla="*/ 33 w 200"/>
                <a:gd name="T51" fmla="*/ 0 h 157"/>
                <a:gd name="T52" fmla="*/ 33 w 200"/>
                <a:gd name="T53" fmla="*/ 0 h 15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00"/>
                <a:gd name="T82" fmla="*/ 0 h 157"/>
                <a:gd name="T83" fmla="*/ 200 w 200"/>
                <a:gd name="T84" fmla="*/ 157 h 15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00" h="157">
                  <a:moveTo>
                    <a:pt x="33" y="0"/>
                  </a:moveTo>
                  <a:lnTo>
                    <a:pt x="7" y="26"/>
                  </a:lnTo>
                  <a:lnTo>
                    <a:pt x="0" y="59"/>
                  </a:lnTo>
                  <a:lnTo>
                    <a:pt x="15" y="96"/>
                  </a:lnTo>
                  <a:lnTo>
                    <a:pt x="53" y="144"/>
                  </a:lnTo>
                  <a:lnTo>
                    <a:pt x="90" y="157"/>
                  </a:lnTo>
                  <a:lnTo>
                    <a:pt x="155" y="153"/>
                  </a:lnTo>
                  <a:lnTo>
                    <a:pt x="192" y="113"/>
                  </a:lnTo>
                  <a:lnTo>
                    <a:pt x="200" y="81"/>
                  </a:lnTo>
                  <a:lnTo>
                    <a:pt x="192" y="42"/>
                  </a:lnTo>
                  <a:lnTo>
                    <a:pt x="190" y="79"/>
                  </a:lnTo>
                  <a:lnTo>
                    <a:pt x="172" y="118"/>
                  </a:lnTo>
                  <a:lnTo>
                    <a:pt x="146" y="140"/>
                  </a:lnTo>
                  <a:lnTo>
                    <a:pt x="105" y="146"/>
                  </a:lnTo>
                  <a:lnTo>
                    <a:pt x="66" y="139"/>
                  </a:lnTo>
                  <a:lnTo>
                    <a:pt x="33" y="109"/>
                  </a:lnTo>
                  <a:lnTo>
                    <a:pt x="31" y="100"/>
                  </a:lnTo>
                  <a:lnTo>
                    <a:pt x="77" y="100"/>
                  </a:lnTo>
                  <a:lnTo>
                    <a:pt x="113" y="116"/>
                  </a:lnTo>
                  <a:lnTo>
                    <a:pt x="126" y="89"/>
                  </a:lnTo>
                  <a:lnTo>
                    <a:pt x="164" y="65"/>
                  </a:lnTo>
                  <a:lnTo>
                    <a:pt x="150" y="52"/>
                  </a:lnTo>
                  <a:lnTo>
                    <a:pt x="83" y="44"/>
                  </a:lnTo>
                  <a:lnTo>
                    <a:pt x="85" y="22"/>
                  </a:lnTo>
                  <a:lnTo>
                    <a:pt x="102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6" name="Freeform 110"/>
            <p:cNvSpPr>
              <a:spLocks/>
            </p:cNvSpPr>
            <p:nvPr/>
          </p:nvSpPr>
          <p:spPr bwMode="auto">
            <a:xfrm>
              <a:off x="3848" y="1750"/>
              <a:ext cx="133" cy="111"/>
            </a:xfrm>
            <a:custGeom>
              <a:avLst/>
              <a:gdLst>
                <a:gd name="T0" fmla="*/ 102 w 133"/>
                <a:gd name="T1" fmla="*/ 0 h 111"/>
                <a:gd name="T2" fmla="*/ 126 w 133"/>
                <a:gd name="T3" fmla="*/ 19 h 111"/>
                <a:gd name="T4" fmla="*/ 133 w 133"/>
                <a:gd name="T5" fmla="*/ 43 h 111"/>
                <a:gd name="T6" fmla="*/ 128 w 133"/>
                <a:gd name="T7" fmla="*/ 76 h 111"/>
                <a:gd name="T8" fmla="*/ 111 w 133"/>
                <a:gd name="T9" fmla="*/ 106 h 111"/>
                <a:gd name="T10" fmla="*/ 98 w 133"/>
                <a:gd name="T11" fmla="*/ 87 h 111"/>
                <a:gd name="T12" fmla="*/ 80 w 133"/>
                <a:gd name="T13" fmla="*/ 87 h 111"/>
                <a:gd name="T14" fmla="*/ 61 w 133"/>
                <a:gd name="T15" fmla="*/ 111 h 111"/>
                <a:gd name="T16" fmla="*/ 11 w 133"/>
                <a:gd name="T17" fmla="*/ 106 h 111"/>
                <a:gd name="T18" fmla="*/ 20 w 133"/>
                <a:gd name="T19" fmla="*/ 87 h 111"/>
                <a:gd name="T20" fmla="*/ 0 w 133"/>
                <a:gd name="T21" fmla="*/ 72 h 111"/>
                <a:gd name="T22" fmla="*/ 13 w 133"/>
                <a:gd name="T23" fmla="*/ 52 h 111"/>
                <a:gd name="T24" fmla="*/ 76 w 133"/>
                <a:gd name="T25" fmla="*/ 37 h 111"/>
                <a:gd name="T26" fmla="*/ 76 w 133"/>
                <a:gd name="T27" fmla="*/ 17 h 111"/>
                <a:gd name="T28" fmla="*/ 102 w 133"/>
                <a:gd name="T29" fmla="*/ 0 h 111"/>
                <a:gd name="T30" fmla="*/ 102 w 133"/>
                <a:gd name="T31" fmla="*/ 0 h 1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33"/>
                <a:gd name="T49" fmla="*/ 0 h 111"/>
                <a:gd name="T50" fmla="*/ 133 w 133"/>
                <a:gd name="T51" fmla="*/ 111 h 1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33" h="111">
                  <a:moveTo>
                    <a:pt x="102" y="0"/>
                  </a:moveTo>
                  <a:lnTo>
                    <a:pt x="126" y="19"/>
                  </a:lnTo>
                  <a:lnTo>
                    <a:pt x="133" y="43"/>
                  </a:lnTo>
                  <a:lnTo>
                    <a:pt x="128" y="76"/>
                  </a:lnTo>
                  <a:lnTo>
                    <a:pt x="111" y="106"/>
                  </a:lnTo>
                  <a:lnTo>
                    <a:pt x="98" y="87"/>
                  </a:lnTo>
                  <a:lnTo>
                    <a:pt x="80" y="87"/>
                  </a:lnTo>
                  <a:lnTo>
                    <a:pt x="61" y="111"/>
                  </a:lnTo>
                  <a:lnTo>
                    <a:pt x="11" y="106"/>
                  </a:lnTo>
                  <a:lnTo>
                    <a:pt x="20" y="87"/>
                  </a:lnTo>
                  <a:lnTo>
                    <a:pt x="0" y="72"/>
                  </a:lnTo>
                  <a:lnTo>
                    <a:pt x="13" y="52"/>
                  </a:lnTo>
                  <a:lnTo>
                    <a:pt x="76" y="37"/>
                  </a:lnTo>
                  <a:lnTo>
                    <a:pt x="76" y="17"/>
                  </a:lnTo>
                  <a:lnTo>
                    <a:pt x="10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7" name="Freeform 111"/>
            <p:cNvSpPr>
              <a:spLocks/>
            </p:cNvSpPr>
            <p:nvPr/>
          </p:nvSpPr>
          <p:spPr bwMode="auto">
            <a:xfrm>
              <a:off x="3774" y="1487"/>
              <a:ext cx="605" cy="504"/>
            </a:xfrm>
            <a:custGeom>
              <a:avLst/>
              <a:gdLst>
                <a:gd name="T0" fmla="*/ 54 w 605"/>
                <a:gd name="T1" fmla="*/ 265 h 504"/>
                <a:gd name="T2" fmla="*/ 67 w 605"/>
                <a:gd name="T3" fmla="*/ 182 h 504"/>
                <a:gd name="T4" fmla="*/ 91 w 605"/>
                <a:gd name="T5" fmla="*/ 135 h 504"/>
                <a:gd name="T6" fmla="*/ 117 w 605"/>
                <a:gd name="T7" fmla="*/ 108 h 504"/>
                <a:gd name="T8" fmla="*/ 143 w 605"/>
                <a:gd name="T9" fmla="*/ 87 h 504"/>
                <a:gd name="T10" fmla="*/ 176 w 605"/>
                <a:gd name="T11" fmla="*/ 74 h 504"/>
                <a:gd name="T12" fmla="*/ 233 w 605"/>
                <a:gd name="T13" fmla="*/ 74 h 504"/>
                <a:gd name="T14" fmla="*/ 337 w 605"/>
                <a:gd name="T15" fmla="*/ 72 h 504"/>
                <a:gd name="T16" fmla="*/ 416 w 605"/>
                <a:gd name="T17" fmla="*/ 100 h 504"/>
                <a:gd name="T18" fmla="*/ 466 w 605"/>
                <a:gd name="T19" fmla="*/ 158 h 504"/>
                <a:gd name="T20" fmla="*/ 472 w 605"/>
                <a:gd name="T21" fmla="*/ 276 h 504"/>
                <a:gd name="T22" fmla="*/ 479 w 605"/>
                <a:gd name="T23" fmla="*/ 302 h 504"/>
                <a:gd name="T24" fmla="*/ 446 w 605"/>
                <a:gd name="T25" fmla="*/ 302 h 504"/>
                <a:gd name="T26" fmla="*/ 450 w 605"/>
                <a:gd name="T27" fmla="*/ 323 h 504"/>
                <a:gd name="T28" fmla="*/ 487 w 605"/>
                <a:gd name="T29" fmla="*/ 328 h 504"/>
                <a:gd name="T30" fmla="*/ 498 w 605"/>
                <a:gd name="T31" fmla="*/ 374 h 504"/>
                <a:gd name="T32" fmla="*/ 496 w 605"/>
                <a:gd name="T33" fmla="*/ 448 h 504"/>
                <a:gd name="T34" fmla="*/ 533 w 605"/>
                <a:gd name="T35" fmla="*/ 456 h 504"/>
                <a:gd name="T36" fmla="*/ 542 w 605"/>
                <a:gd name="T37" fmla="*/ 436 h 504"/>
                <a:gd name="T38" fmla="*/ 522 w 605"/>
                <a:gd name="T39" fmla="*/ 398 h 504"/>
                <a:gd name="T40" fmla="*/ 552 w 605"/>
                <a:gd name="T41" fmla="*/ 398 h 504"/>
                <a:gd name="T42" fmla="*/ 557 w 605"/>
                <a:gd name="T43" fmla="*/ 430 h 504"/>
                <a:gd name="T44" fmla="*/ 589 w 605"/>
                <a:gd name="T45" fmla="*/ 406 h 504"/>
                <a:gd name="T46" fmla="*/ 605 w 605"/>
                <a:gd name="T47" fmla="*/ 347 h 504"/>
                <a:gd name="T48" fmla="*/ 600 w 605"/>
                <a:gd name="T49" fmla="*/ 248 h 504"/>
                <a:gd name="T50" fmla="*/ 574 w 605"/>
                <a:gd name="T51" fmla="*/ 161 h 504"/>
                <a:gd name="T52" fmla="*/ 476 w 605"/>
                <a:gd name="T53" fmla="*/ 67 h 504"/>
                <a:gd name="T54" fmla="*/ 376 w 605"/>
                <a:gd name="T55" fmla="*/ 9 h 504"/>
                <a:gd name="T56" fmla="*/ 280 w 605"/>
                <a:gd name="T57" fmla="*/ 0 h 504"/>
                <a:gd name="T58" fmla="*/ 174 w 605"/>
                <a:gd name="T59" fmla="*/ 15 h 504"/>
                <a:gd name="T60" fmla="*/ 109 w 605"/>
                <a:gd name="T61" fmla="*/ 58 h 504"/>
                <a:gd name="T62" fmla="*/ 193 w 605"/>
                <a:gd name="T63" fmla="*/ 22 h 504"/>
                <a:gd name="T64" fmla="*/ 298 w 605"/>
                <a:gd name="T65" fmla="*/ 15 h 504"/>
                <a:gd name="T66" fmla="*/ 381 w 605"/>
                <a:gd name="T67" fmla="*/ 30 h 504"/>
                <a:gd name="T68" fmla="*/ 466 w 605"/>
                <a:gd name="T69" fmla="*/ 76 h 504"/>
                <a:gd name="T70" fmla="*/ 526 w 605"/>
                <a:gd name="T71" fmla="*/ 135 h 504"/>
                <a:gd name="T72" fmla="*/ 574 w 605"/>
                <a:gd name="T73" fmla="*/ 204 h 504"/>
                <a:gd name="T74" fmla="*/ 576 w 605"/>
                <a:gd name="T75" fmla="*/ 250 h 504"/>
                <a:gd name="T76" fmla="*/ 498 w 605"/>
                <a:gd name="T77" fmla="*/ 134 h 504"/>
                <a:gd name="T78" fmla="*/ 398 w 605"/>
                <a:gd name="T79" fmla="*/ 60 h 504"/>
                <a:gd name="T80" fmla="*/ 272 w 605"/>
                <a:gd name="T81" fmla="*/ 35 h 504"/>
                <a:gd name="T82" fmla="*/ 170 w 605"/>
                <a:gd name="T83" fmla="*/ 52 h 504"/>
                <a:gd name="T84" fmla="*/ 117 w 605"/>
                <a:gd name="T85" fmla="*/ 78 h 504"/>
                <a:gd name="T86" fmla="*/ 85 w 605"/>
                <a:gd name="T87" fmla="*/ 106 h 504"/>
                <a:gd name="T88" fmla="*/ 93 w 605"/>
                <a:gd name="T89" fmla="*/ 69 h 504"/>
                <a:gd name="T90" fmla="*/ 48 w 605"/>
                <a:gd name="T91" fmla="*/ 121 h 504"/>
                <a:gd name="T92" fmla="*/ 26 w 605"/>
                <a:gd name="T93" fmla="*/ 160 h 504"/>
                <a:gd name="T94" fmla="*/ 15 w 605"/>
                <a:gd name="T95" fmla="*/ 237 h 504"/>
                <a:gd name="T96" fmla="*/ 9 w 605"/>
                <a:gd name="T97" fmla="*/ 280 h 504"/>
                <a:gd name="T98" fmla="*/ 24 w 605"/>
                <a:gd name="T99" fmla="*/ 352 h 504"/>
                <a:gd name="T100" fmla="*/ 2 w 605"/>
                <a:gd name="T101" fmla="*/ 376 h 504"/>
                <a:gd name="T102" fmla="*/ 0 w 605"/>
                <a:gd name="T103" fmla="*/ 447 h 504"/>
                <a:gd name="T104" fmla="*/ 20 w 605"/>
                <a:gd name="T105" fmla="*/ 504 h 504"/>
                <a:gd name="T106" fmla="*/ 9 w 605"/>
                <a:gd name="T107" fmla="*/ 436 h 504"/>
                <a:gd name="T108" fmla="*/ 13 w 605"/>
                <a:gd name="T109" fmla="*/ 386 h 504"/>
                <a:gd name="T110" fmla="*/ 35 w 605"/>
                <a:gd name="T111" fmla="*/ 373 h 504"/>
                <a:gd name="T112" fmla="*/ 48 w 605"/>
                <a:gd name="T113" fmla="*/ 304 h 504"/>
                <a:gd name="T114" fmla="*/ 54 w 605"/>
                <a:gd name="T115" fmla="*/ 265 h 504"/>
                <a:gd name="T116" fmla="*/ 54 w 605"/>
                <a:gd name="T117" fmla="*/ 265 h 504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605"/>
                <a:gd name="T178" fmla="*/ 0 h 504"/>
                <a:gd name="T179" fmla="*/ 605 w 605"/>
                <a:gd name="T180" fmla="*/ 504 h 504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605" h="504">
                  <a:moveTo>
                    <a:pt x="54" y="265"/>
                  </a:moveTo>
                  <a:lnTo>
                    <a:pt x="67" y="182"/>
                  </a:lnTo>
                  <a:lnTo>
                    <a:pt x="91" y="135"/>
                  </a:lnTo>
                  <a:lnTo>
                    <a:pt x="117" y="108"/>
                  </a:lnTo>
                  <a:lnTo>
                    <a:pt x="143" y="87"/>
                  </a:lnTo>
                  <a:lnTo>
                    <a:pt x="176" y="74"/>
                  </a:lnTo>
                  <a:lnTo>
                    <a:pt x="233" y="74"/>
                  </a:lnTo>
                  <a:lnTo>
                    <a:pt x="337" y="72"/>
                  </a:lnTo>
                  <a:lnTo>
                    <a:pt x="416" y="100"/>
                  </a:lnTo>
                  <a:lnTo>
                    <a:pt x="466" y="158"/>
                  </a:lnTo>
                  <a:lnTo>
                    <a:pt x="472" y="276"/>
                  </a:lnTo>
                  <a:lnTo>
                    <a:pt x="479" y="302"/>
                  </a:lnTo>
                  <a:lnTo>
                    <a:pt x="446" y="302"/>
                  </a:lnTo>
                  <a:lnTo>
                    <a:pt x="450" y="323"/>
                  </a:lnTo>
                  <a:lnTo>
                    <a:pt x="487" y="328"/>
                  </a:lnTo>
                  <a:lnTo>
                    <a:pt x="498" y="374"/>
                  </a:lnTo>
                  <a:lnTo>
                    <a:pt x="496" y="448"/>
                  </a:lnTo>
                  <a:lnTo>
                    <a:pt x="533" y="456"/>
                  </a:lnTo>
                  <a:lnTo>
                    <a:pt x="542" y="436"/>
                  </a:lnTo>
                  <a:lnTo>
                    <a:pt x="522" y="398"/>
                  </a:lnTo>
                  <a:lnTo>
                    <a:pt x="552" y="398"/>
                  </a:lnTo>
                  <a:lnTo>
                    <a:pt x="557" y="430"/>
                  </a:lnTo>
                  <a:lnTo>
                    <a:pt x="589" y="406"/>
                  </a:lnTo>
                  <a:lnTo>
                    <a:pt x="605" y="347"/>
                  </a:lnTo>
                  <a:lnTo>
                    <a:pt x="600" y="248"/>
                  </a:lnTo>
                  <a:lnTo>
                    <a:pt x="574" y="161"/>
                  </a:lnTo>
                  <a:lnTo>
                    <a:pt x="476" y="67"/>
                  </a:lnTo>
                  <a:lnTo>
                    <a:pt x="376" y="9"/>
                  </a:lnTo>
                  <a:lnTo>
                    <a:pt x="280" y="0"/>
                  </a:lnTo>
                  <a:lnTo>
                    <a:pt x="174" y="15"/>
                  </a:lnTo>
                  <a:lnTo>
                    <a:pt x="109" y="58"/>
                  </a:lnTo>
                  <a:lnTo>
                    <a:pt x="193" y="22"/>
                  </a:lnTo>
                  <a:lnTo>
                    <a:pt x="298" y="15"/>
                  </a:lnTo>
                  <a:lnTo>
                    <a:pt x="381" y="30"/>
                  </a:lnTo>
                  <a:lnTo>
                    <a:pt x="466" y="76"/>
                  </a:lnTo>
                  <a:lnTo>
                    <a:pt x="526" y="135"/>
                  </a:lnTo>
                  <a:lnTo>
                    <a:pt x="574" y="204"/>
                  </a:lnTo>
                  <a:lnTo>
                    <a:pt x="576" y="250"/>
                  </a:lnTo>
                  <a:lnTo>
                    <a:pt x="498" y="134"/>
                  </a:lnTo>
                  <a:lnTo>
                    <a:pt x="398" y="60"/>
                  </a:lnTo>
                  <a:lnTo>
                    <a:pt x="272" y="35"/>
                  </a:lnTo>
                  <a:lnTo>
                    <a:pt x="170" y="52"/>
                  </a:lnTo>
                  <a:lnTo>
                    <a:pt x="117" y="78"/>
                  </a:lnTo>
                  <a:lnTo>
                    <a:pt x="85" y="106"/>
                  </a:lnTo>
                  <a:lnTo>
                    <a:pt x="93" y="69"/>
                  </a:lnTo>
                  <a:lnTo>
                    <a:pt x="48" y="121"/>
                  </a:lnTo>
                  <a:lnTo>
                    <a:pt x="26" y="160"/>
                  </a:lnTo>
                  <a:lnTo>
                    <a:pt x="15" y="237"/>
                  </a:lnTo>
                  <a:lnTo>
                    <a:pt x="9" y="280"/>
                  </a:lnTo>
                  <a:lnTo>
                    <a:pt x="24" y="352"/>
                  </a:lnTo>
                  <a:lnTo>
                    <a:pt x="2" y="376"/>
                  </a:lnTo>
                  <a:lnTo>
                    <a:pt x="0" y="447"/>
                  </a:lnTo>
                  <a:lnTo>
                    <a:pt x="20" y="504"/>
                  </a:lnTo>
                  <a:lnTo>
                    <a:pt x="9" y="436"/>
                  </a:lnTo>
                  <a:lnTo>
                    <a:pt x="13" y="386"/>
                  </a:lnTo>
                  <a:lnTo>
                    <a:pt x="35" y="373"/>
                  </a:lnTo>
                  <a:lnTo>
                    <a:pt x="48" y="304"/>
                  </a:lnTo>
                  <a:lnTo>
                    <a:pt x="54" y="26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8" name="Freeform 112"/>
            <p:cNvSpPr>
              <a:spLocks/>
            </p:cNvSpPr>
            <p:nvPr/>
          </p:nvSpPr>
          <p:spPr bwMode="auto">
            <a:xfrm>
              <a:off x="4020" y="1698"/>
              <a:ext cx="21" cy="74"/>
            </a:xfrm>
            <a:custGeom>
              <a:avLst/>
              <a:gdLst>
                <a:gd name="T0" fmla="*/ 21 w 21"/>
                <a:gd name="T1" fmla="*/ 52 h 74"/>
                <a:gd name="T2" fmla="*/ 4 w 21"/>
                <a:gd name="T3" fmla="*/ 0 h 74"/>
                <a:gd name="T4" fmla="*/ 0 w 21"/>
                <a:gd name="T5" fmla="*/ 41 h 74"/>
                <a:gd name="T6" fmla="*/ 19 w 21"/>
                <a:gd name="T7" fmla="*/ 74 h 74"/>
                <a:gd name="T8" fmla="*/ 21 w 21"/>
                <a:gd name="T9" fmla="*/ 52 h 74"/>
                <a:gd name="T10" fmla="*/ 21 w 21"/>
                <a:gd name="T11" fmla="*/ 52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74"/>
                <a:gd name="T20" fmla="*/ 21 w 21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74">
                  <a:moveTo>
                    <a:pt x="21" y="52"/>
                  </a:moveTo>
                  <a:lnTo>
                    <a:pt x="4" y="0"/>
                  </a:lnTo>
                  <a:lnTo>
                    <a:pt x="0" y="41"/>
                  </a:lnTo>
                  <a:lnTo>
                    <a:pt x="19" y="74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19" name="Freeform 113"/>
            <p:cNvSpPr>
              <a:spLocks/>
            </p:cNvSpPr>
            <p:nvPr/>
          </p:nvSpPr>
          <p:spPr bwMode="auto">
            <a:xfrm>
              <a:off x="3972" y="1785"/>
              <a:ext cx="63" cy="12"/>
            </a:xfrm>
            <a:custGeom>
              <a:avLst/>
              <a:gdLst>
                <a:gd name="T0" fmla="*/ 6 w 63"/>
                <a:gd name="T1" fmla="*/ 12 h 12"/>
                <a:gd name="T2" fmla="*/ 61 w 63"/>
                <a:gd name="T3" fmla="*/ 12 h 12"/>
                <a:gd name="T4" fmla="*/ 63 w 63"/>
                <a:gd name="T5" fmla="*/ 0 h 12"/>
                <a:gd name="T6" fmla="*/ 0 w 63"/>
                <a:gd name="T7" fmla="*/ 2 h 12"/>
                <a:gd name="T8" fmla="*/ 6 w 63"/>
                <a:gd name="T9" fmla="*/ 12 h 12"/>
                <a:gd name="T10" fmla="*/ 6 w 63"/>
                <a:gd name="T11" fmla="*/ 12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"/>
                <a:gd name="T19" fmla="*/ 0 h 12"/>
                <a:gd name="T20" fmla="*/ 63 w 63"/>
                <a:gd name="T21" fmla="*/ 12 h 1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" h="12">
                  <a:moveTo>
                    <a:pt x="6" y="12"/>
                  </a:moveTo>
                  <a:lnTo>
                    <a:pt x="61" y="12"/>
                  </a:lnTo>
                  <a:lnTo>
                    <a:pt x="63" y="0"/>
                  </a:lnTo>
                  <a:lnTo>
                    <a:pt x="0" y="2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0" name="Freeform 114"/>
            <p:cNvSpPr>
              <a:spLocks/>
            </p:cNvSpPr>
            <p:nvPr/>
          </p:nvSpPr>
          <p:spPr bwMode="auto">
            <a:xfrm>
              <a:off x="3961" y="1760"/>
              <a:ext cx="93" cy="16"/>
            </a:xfrm>
            <a:custGeom>
              <a:avLst/>
              <a:gdLst>
                <a:gd name="T0" fmla="*/ 0 w 93"/>
                <a:gd name="T1" fmla="*/ 7 h 16"/>
                <a:gd name="T2" fmla="*/ 31 w 93"/>
                <a:gd name="T3" fmla="*/ 0 h 16"/>
                <a:gd name="T4" fmla="*/ 68 w 93"/>
                <a:gd name="T5" fmla="*/ 0 h 16"/>
                <a:gd name="T6" fmla="*/ 93 w 93"/>
                <a:gd name="T7" fmla="*/ 11 h 16"/>
                <a:gd name="T8" fmla="*/ 76 w 93"/>
                <a:gd name="T9" fmla="*/ 14 h 16"/>
                <a:gd name="T10" fmla="*/ 52 w 93"/>
                <a:gd name="T11" fmla="*/ 7 h 16"/>
                <a:gd name="T12" fmla="*/ 4 w 93"/>
                <a:gd name="T13" fmla="*/ 16 h 16"/>
                <a:gd name="T14" fmla="*/ 0 w 93"/>
                <a:gd name="T15" fmla="*/ 7 h 16"/>
                <a:gd name="T16" fmla="*/ 0 w 93"/>
                <a:gd name="T17" fmla="*/ 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3"/>
                <a:gd name="T28" fmla="*/ 0 h 16"/>
                <a:gd name="T29" fmla="*/ 93 w 93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3" h="16">
                  <a:moveTo>
                    <a:pt x="0" y="7"/>
                  </a:moveTo>
                  <a:lnTo>
                    <a:pt x="31" y="0"/>
                  </a:lnTo>
                  <a:lnTo>
                    <a:pt x="68" y="0"/>
                  </a:lnTo>
                  <a:lnTo>
                    <a:pt x="93" y="11"/>
                  </a:lnTo>
                  <a:lnTo>
                    <a:pt x="76" y="14"/>
                  </a:lnTo>
                  <a:lnTo>
                    <a:pt x="52" y="7"/>
                  </a:lnTo>
                  <a:lnTo>
                    <a:pt x="4" y="16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1" name="Freeform 115"/>
            <p:cNvSpPr>
              <a:spLocks/>
            </p:cNvSpPr>
            <p:nvPr/>
          </p:nvSpPr>
          <p:spPr bwMode="auto">
            <a:xfrm>
              <a:off x="4116" y="1915"/>
              <a:ext cx="93" cy="71"/>
            </a:xfrm>
            <a:custGeom>
              <a:avLst/>
              <a:gdLst>
                <a:gd name="T0" fmla="*/ 0 w 93"/>
                <a:gd name="T1" fmla="*/ 0 h 71"/>
                <a:gd name="T2" fmla="*/ 56 w 93"/>
                <a:gd name="T3" fmla="*/ 39 h 71"/>
                <a:gd name="T4" fmla="*/ 93 w 93"/>
                <a:gd name="T5" fmla="*/ 63 h 71"/>
                <a:gd name="T6" fmla="*/ 45 w 93"/>
                <a:gd name="T7" fmla="*/ 71 h 71"/>
                <a:gd name="T8" fmla="*/ 13 w 93"/>
                <a:gd name="T9" fmla="*/ 37 h 71"/>
                <a:gd name="T10" fmla="*/ 0 w 93"/>
                <a:gd name="T11" fmla="*/ 0 h 71"/>
                <a:gd name="T12" fmla="*/ 0 w 93"/>
                <a:gd name="T13" fmla="*/ 0 h 7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3"/>
                <a:gd name="T22" fmla="*/ 0 h 71"/>
                <a:gd name="T23" fmla="*/ 93 w 93"/>
                <a:gd name="T24" fmla="*/ 71 h 7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3" h="71">
                  <a:moveTo>
                    <a:pt x="0" y="0"/>
                  </a:moveTo>
                  <a:lnTo>
                    <a:pt x="56" y="39"/>
                  </a:lnTo>
                  <a:lnTo>
                    <a:pt x="93" y="63"/>
                  </a:lnTo>
                  <a:lnTo>
                    <a:pt x="45" y="71"/>
                  </a:lnTo>
                  <a:lnTo>
                    <a:pt x="13" y="3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2" name="Freeform 116"/>
            <p:cNvSpPr>
              <a:spLocks/>
            </p:cNvSpPr>
            <p:nvPr/>
          </p:nvSpPr>
          <p:spPr bwMode="auto">
            <a:xfrm>
              <a:off x="3843" y="1943"/>
              <a:ext cx="57" cy="54"/>
            </a:xfrm>
            <a:custGeom>
              <a:avLst/>
              <a:gdLst>
                <a:gd name="T0" fmla="*/ 57 w 57"/>
                <a:gd name="T1" fmla="*/ 0 h 54"/>
                <a:gd name="T2" fmla="*/ 0 w 57"/>
                <a:gd name="T3" fmla="*/ 43 h 54"/>
                <a:gd name="T4" fmla="*/ 27 w 57"/>
                <a:gd name="T5" fmla="*/ 54 h 54"/>
                <a:gd name="T6" fmla="*/ 53 w 57"/>
                <a:gd name="T7" fmla="*/ 31 h 54"/>
                <a:gd name="T8" fmla="*/ 57 w 57"/>
                <a:gd name="T9" fmla="*/ 0 h 54"/>
                <a:gd name="T10" fmla="*/ 57 w 57"/>
                <a:gd name="T11" fmla="*/ 0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7"/>
                <a:gd name="T19" fmla="*/ 0 h 54"/>
                <a:gd name="T20" fmla="*/ 57 w 57"/>
                <a:gd name="T21" fmla="*/ 54 h 5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7" h="54">
                  <a:moveTo>
                    <a:pt x="57" y="0"/>
                  </a:moveTo>
                  <a:lnTo>
                    <a:pt x="0" y="43"/>
                  </a:lnTo>
                  <a:lnTo>
                    <a:pt x="27" y="54"/>
                  </a:lnTo>
                  <a:lnTo>
                    <a:pt x="53" y="31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3" name="Freeform 117"/>
            <p:cNvSpPr>
              <a:spLocks/>
            </p:cNvSpPr>
            <p:nvPr/>
          </p:nvSpPr>
          <p:spPr bwMode="auto">
            <a:xfrm>
              <a:off x="4270" y="1941"/>
              <a:ext cx="59" cy="45"/>
            </a:xfrm>
            <a:custGeom>
              <a:avLst/>
              <a:gdLst>
                <a:gd name="T0" fmla="*/ 59 w 59"/>
                <a:gd name="T1" fmla="*/ 0 h 45"/>
                <a:gd name="T2" fmla="*/ 44 w 59"/>
                <a:gd name="T3" fmla="*/ 17 h 45"/>
                <a:gd name="T4" fmla="*/ 9 w 59"/>
                <a:gd name="T5" fmla="*/ 28 h 45"/>
                <a:gd name="T6" fmla="*/ 0 w 59"/>
                <a:gd name="T7" fmla="*/ 45 h 45"/>
                <a:gd name="T8" fmla="*/ 26 w 59"/>
                <a:gd name="T9" fmla="*/ 45 h 45"/>
                <a:gd name="T10" fmla="*/ 52 w 59"/>
                <a:gd name="T11" fmla="*/ 20 h 45"/>
                <a:gd name="T12" fmla="*/ 59 w 59"/>
                <a:gd name="T13" fmla="*/ 0 h 45"/>
                <a:gd name="T14" fmla="*/ 59 w 59"/>
                <a:gd name="T15" fmla="*/ 0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9"/>
                <a:gd name="T25" fmla="*/ 0 h 45"/>
                <a:gd name="T26" fmla="*/ 59 w 59"/>
                <a:gd name="T27" fmla="*/ 45 h 4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9" h="45">
                  <a:moveTo>
                    <a:pt x="59" y="0"/>
                  </a:moveTo>
                  <a:lnTo>
                    <a:pt x="44" y="17"/>
                  </a:lnTo>
                  <a:lnTo>
                    <a:pt x="9" y="28"/>
                  </a:lnTo>
                  <a:lnTo>
                    <a:pt x="0" y="45"/>
                  </a:lnTo>
                  <a:lnTo>
                    <a:pt x="26" y="45"/>
                  </a:lnTo>
                  <a:lnTo>
                    <a:pt x="52" y="2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4" name="Freeform 118"/>
            <p:cNvSpPr>
              <a:spLocks/>
            </p:cNvSpPr>
            <p:nvPr/>
          </p:nvSpPr>
          <p:spPr bwMode="auto">
            <a:xfrm>
              <a:off x="2801" y="1861"/>
              <a:ext cx="161" cy="54"/>
            </a:xfrm>
            <a:custGeom>
              <a:avLst/>
              <a:gdLst>
                <a:gd name="T0" fmla="*/ 0 w 161"/>
                <a:gd name="T1" fmla="*/ 54 h 54"/>
                <a:gd name="T2" fmla="*/ 40 w 161"/>
                <a:gd name="T3" fmla="*/ 37 h 54"/>
                <a:gd name="T4" fmla="*/ 101 w 161"/>
                <a:gd name="T5" fmla="*/ 43 h 54"/>
                <a:gd name="T6" fmla="*/ 149 w 161"/>
                <a:gd name="T7" fmla="*/ 28 h 54"/>
                <a:gd name="T8" fmla="*/ 161 w 161"/>
                <a:gd name="T9" fmla="*/ 0 h 54"/>
                <a:gd name="T10" fmla="*/ 142 w 161"/>
                <a:gd name="T11" fmla="*/ 15 h 54"/>
                <a:gd name="T12" fmla="*/ 124 w 161"/>
                <a:gd name="T13" fmla="*/ 15 h 54"/>
                <a:gd name="T14" fmla="*/ 103 w 161"/>
                <a:gd name="T15" fmla="*/ 0 h 54"/>
                <a:gd name="T16" fmla="*/ 25 w 161"/>
                <a:gd name="T17" fmla="*/ 10 h 54"/>
                <a:gd name="T18" fmla="*/ 1 w 161"/>
                <a:gd name="T19" fmla="*/ 32 h 54"/>
                <a:gd name="T20" fmla="*/ 0 w 161"/>
                <a:gd name="T21" fmla="*/ 54 h 54"/>
                <a:gd name="T22" fmla="*/ 0 w 161"/>
                <a:gd name="T23" fmla="*/ 54 h 5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61"/>
                <a:gd name="T37" fmla="*/ 0 h 54"/>
                <a:gd name="T38" fmla="*/ 161 w 161"/>
                <a:gd name="T39" fmla="*/ 54 h 5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61" h="54">
                  <a:moveTo>
                    <a:pt x="0" y="54"/>
                  </a:moveTo>
                  <a:lnTo>
                    <a:pt x="40" y="37"/>
                  </a:lnTo>
                  <a:lnTo>
                    <a:pt x="101" y="43"/>
                  </a:lnTo>
                  <a:lnTo>
                    <a:pt x="149" y="28"/>
                  </a:lnTo>
                  <a:lnTo>
                    <a:pt x="161" y="0"/>
                  </a:lnTo>
                  <a:lnTo>
                    <a:pt x="142" y="15"/>
                  </a:lnTo>
                  <a:lnTo>
                    <a:pt x="124" y="15"/>
                  </a:lnTo>
                  <a:lnTo>
                    <a:pt x="103" y="0"/>
                  </a:lnTo>
                  <a:lnTo>
                    <a:pt x="25" y="10"/>
                  </a:lnTo>
                  <a:lnTo>
                    <a:pt x="1" y="32"/>
                  </a:lnTo>
                  <a:lnTo>
                    <a:pt x="0" y="5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5" name="Freeform 119"/>
            <p:cNvSpPr>
              <a:spLocks/>
            </p:cNvSpPr>
            <p:nvPr/>
          </p:nvSpPr>
          <p:spPr bwMode="auto">
            <a:xfrm>
              <a:off x="2786" y="1889"/>
              <a:ext cx="164" cy="91"/>
            </a:xfrm>
            <a:custGeom>
              <a:avLst/>
              <a:gdLst>
                <a:gd name="T0" fmla="*/ 118 w 164"/>
                <a:gd name="T1" fmla="*/ 17 h 91"/>
                <a:gd name="T2" fmla="*/ 101 w 164"/>
                <a:gd name="T3" fmla="*/ 26 h 91"/>
                <a:gd name="T4" fmla="*/ 39 w 164"/>
                <a:gd name="T5" fmla="*/ 41 h 91"/>
                <a:gd name="T6" fmla="*/ 20 w 164"/>
                <a:gd name="T7" fmla="*/ 26 h 91"/>
                <a:gd name="T8" fmla="*/ 0 w 164"/>
                <a:gd name="T9" fmla="*/ 72 h 91"/>
                <a:gd name="T10" fmla="*/ 5 w 164"/>
                <a:gd name="T11" fmla="*/ 89 h 91"/>
                <a:gd name="T12" fmla="*/ 26 w 164"/>
                <a:gd name="T13" fmla="*/ 69 h 91"/>
                <a:gd name="T14" fmla="*/ 39 w 164"/>
                <a:gd name="T15" fmla="*/ 72 h 91"/>
                <a:gd name="T16" fmla="*/ 55 w 164"/>
                <a:gd name="T17" fmla="*/ 91 h 91"/>
                <a:gd name="T18" fmla="*/ 96 w 164"/>
                <a:gd name="T19" fmla="*/ 91 h 91"/>
                <a:gd name="T20" fmla="*/ 135 w 164"/>
                <a:gd name="T21" fmla="*/ 58 h 91"/>
                <a:gd name="T22" fmla="*/ 139 w 164"/>
                <a:gd name="T23" fmla="*/ 89 h 91"/>
                <a:gd name="T24" fmla="*/ 164 w 164"/>
                <a:gd name="T25" fmla="*/ 46 h 91"/>
                <a:gd name="T26" fmla="*/ 164 w 164"/>
                <a:gd name="T27" fmla="*/ 22 h 91"/>
                <a:gd name="T28" fmla="*/ 142 w 164"/>
                <a:gd name="T29" fmla="*/ 0 h 91"/>
                <a:gd name="T30" fmla="*/ 118 w 164"/>
                <a:gd name="T31" fmla="*/ 17 h 91"/>
                <a:gd name="T32" fmla="*/ 118 w 164"/>
                <a:gd name="T33" fmla="*/ 17 h 9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64"/>
                <a:gd name="T52" fmla="*/ 0 h 91"/>
                <a:gd name="T53" fmla="*/ 164 w 164"/>
                <a:gd name="T54" fmla="*/ 91 h 9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64" h="91">
                  <a:moveTo>
                    <a:pt x="118" y="17"/>
                  </a:moveTo>
                  <a:lnTo>
                    <a:pt x="101" y="26"/>
                  </a:lnTo>
                  <a:lnTo>
                    <a:pt x="39" y="41"/>
                  </a:lnTo>
                  <a:lnTo>
                    <a:pt x="20" y="26"/>
                  </a:lnTo>
                  <a:lnTo>
                    <a:pt x="0" y="72"/>
                  </a:lnTo>
                  <a:lnTo>
                    <a:pt x="5" y="89"/>
                  </a:lnTo>
                  <a:lnTo>
                    <a:pt x="26" y="69"/>
                  </a:lnTo>
                  <a:lnTo>
                    <a:pt x="39" y="72"/>
                  </a:lnTo>
                  <a:lnTo>
                    <a:pt x="55" y="91"/>
                  </a:lnTo>
                  <a:lnTo>
                    <a:pt x="96" y="91"/>
                  </a:lnTo>
                  <a:lnTo>
                    <a:pt x="135" y="58"/>
                  </a:lnTo>
                  <a:lnTo>
                    <a:pt x="139" y="89"/>
                  </a:lnTo>
                  <a:lnTo>
                    <a:pt x="164" y="46"/>
                  </a:lnTo>
                  <a:lnTo>
                    <a:pt x="164" y="22"/>
                  </a:lnTo>
                  <a:lnTo>
                    <a:pt x="142" y="0"/>
                  </a:lnTo>
                  <a:lnTo>
                    <a:pt x="118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6" name="Freeform 120"/>
            <p:cNvSpPr>
              <a:spLocks/>
            </p:cNvSpPr>
            <p:nvPr/>
          </p:nvSpPr>
          <p:spPr bwMode="auto">
            <a:xfrm>
              <a:off x="2984" y="1850"/>
              <a:ext cx="183" cy="119"/>
            </a:xfrm>
            <a:custGeom>
              <a:avLst/>
              <a:gdLst>
                <a:gd name="T0" fmla="*/ 13 w 183"/>
                <a:gd name="T1" fmla="*/ 13 h 119"/>
                <a:gd name="T2" fmla="*/ 33 w 183"/>
                <a:gd name="T3" fmla="*/ 17 h 119"/>
                <a:gd name="T4" fmla="*/ 63 w 183"/>
                <a:gd name="T5" fmla="*/ 0 h 119"/>
                <a:gd name="T6" fmla="*/ 139 w 183"/>
                <a:gd name="T7" fmla="*/ 8 h 119"/>
                <a:gd name="T8" fmla="*/ 131 w 183"/>
                <a:gd name="T9" fmla="*/ 23 h 119"/>
                <a:gd name="T10" fmla="*/ 89 w 183"/>
                <a:gd name="T11" fmla="*/ 32 h 119"/>
                <a:gd name="T12" fmla="*/ 94 w 183"/>
                <a:gd name="T13" fmla="*/ 45 h 119"/>
                <a:gd name="T14" fmla="*/ 113 w 183"/>
                <a:gd name="T15" fmla="*/ 58 h 119"/>
                <a:gd name="T16" fmla="*/ 153 w 183"/>
                <a:gd name="T17" fmla="*/ 63 h 119"/>
                <a:gd name="T18" fmla="*/ 183 w 183"/>
                <a:gd name="T19" fmla="*/ 97 h 119"/>
                <a:gd name="T20" fmla="*/ 148 w 183"/>
                <a:gd name="T21" fmla="*/ 93 h 119"/>
                <a:gd name="T22" fmla="*/ 131 w 183"/>
                <a:gd name="T23" fmla="*/ 119 h 119"/>
                <a:gd name="T24" fmla="*/ 59 w 183"/>
                <a:gd name="T25" fmla="*/ 100 h 119"/>
                <a:gd name="T26" fmla="*/ 40 w 183"/>
                <a:gd name="T27" fmla="*/ 117 h 119"/>
                <a:gd name="T28" fmla="*/ 20 w 183"/>
                <a:gd name="T29" fmla="*/ 84 h 119"/>
                <a:gd name="T30" fmla="*/ 22 w 183"/>
                <a:gd name="T31" fmla="*/ 61 h 119"/>
                <a:gd name="T32" fmla="*/ 0 w 183"/>
                <a:gd name="T33" fmla="*/ 39 h 119"/>
                <a:gd name="T34" fmla="*/ 2 w 183"/>
                <a:gd name="T35" fmla="*/ 21 h 119"/>
                <a:gd name="T36" fmla="*/ 13 w 183"/>
                <a:gd name="T37" fmla="*/ 13 h 119"/>
                <a:gd name="T38" fmla="*/ 13 w 183"/>
                <a:gd name="T39" fmla="*/ 13 h 1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83"/>
                <a:gd name="T61" fmla="*/ 0 h 119"/>
                <a:gd name="T62" fmla="*/ 183 w 183"/>
                <a:gd name="T63" fmla="*/ 119 h 11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83" h="119">
                  <a:moveTo>
                    <a:pt x="13" y="13"/>
                  </a:moveTo>
                  <a:lnTo>
                    <a:pt x="33" y="17"/>
                  </a:lnTo>
                  <a:lnTo>
                    <a:pt x="63" y="0"/>
                  </a:lnTo>
                  <a:lnTo>
                    <a:pt x="139" y="8"/>
                  </a:lnTo>
                  <a:lnTo>
                    <a:pt x="131" y="23"/>
                  </a:lnTo>
                  <a:lnTo>
                    <a:pt x="89" y="32"/>
                  </a:lnTo>
                  <a:lnTo>
                    <a:pt x="94" y="45"/>
                  </a:lnTo>
                  <a:lnTo>
                    <a:pt x="113" y="58"/>
                  </a:lnTo>
                  <a:lnTo>
                    <a:pt x="153" y="63"/>
                  </a:lnTo>
                  <a:lnTo>
                    <a:pt x="183" y="97"/>
                  </a:lnTo>
                  <a:lnTo>
                    <a:pt x="148" y="93"/>
                  </a:lnTo>
                  <a:lnTo>
                    <a:pt x="131" y="119"/>
                  </a:lnTo>
                  <a:lnTo>
                    <a:pt x="59" y="100"/>
                  </a:lnTo>
                  <a:lnTo>
                    <a:pt x="40" y="117"/>
                  </a:lnTo>
                  <a:lnTo>
                    <a:pt x="20" y="84"/>
                  </a:lnTo>
                  <a:lnTo>
                    <a:pt x="22" y="61"/>
                  </a:lnTo>
                  <a:lnTo>
                    <a:pt x="0" y="39"/>
                  </a:lnTo>
                  <a:lnTo>
                    <a:pt x="2" y="21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7" name="Freeform 121"/>
            <p:cNvSpPr>
              <a:spLocks/>
            </p:cNvSpPr>
            <p:nvPr/>
          </p:nvSpPr>
          <p:spPr bwMode="auto">
            <a:xfrm>
              <a:off x="2880" y="1784"/>
              <a:ext cx="378" cy="594"/>
            </a:xfrm>
            <a:custGeom>
              <a:avLst/>
              <a:gdLst>
                <a:gd name="T0" fmla="*/ 22 w 378"/>
                <a:gd name="T1" fmla="*/ 227 h 594"/>
                <a:gd name="T2" fmla="*/ 22 w 378"/>
                <a:gd name="T3" fmla="*/ 248 h 594"/>
                <a:gd name="T4" fmla="*/ 45 w 378"/>
                <a:gd name="T5" fmla="*/ 252 h 594"/>
                <a:gd name="T6" fmla="*/ 61 w 378"/>
                <a:gd name="T7" fmla="*/ 237 h 594"/>
                <a:gd name="T8" fmla="*/ 91 w 378"/>
                <a:gd name="T9" fmla="*/ 252 h 594"/>
                <a:gd name="T10" fmla="*/ 130 w 378"/>
                <a:gd name="T11" fmla="*/ 244 h 594"/>
                <a:gd name="T12" fmla="*/ 176 w 378"/>
                <a:gd name="T13" fmla="*/ 252 h 594"/>
                <a:gd name="T14" fmla="*/ 172 w 378"/>
                <a:gd name="T15" fmla="*/ 268 h 594"/>
                <a:gd name="T16" fmla="*/ 209 w 378"/>
                <a:gd name="T17" fmla="*/ 302 h 594"/>
                <a:gd name="T18" fmla="*/ 256 w 378"/>
                <a:gd name="T19" fmla="*/ 324 h 594"/>
                <a:gd name="T20" fmla="*/ 206 w 378"/>
                <a:gd name="T21" fmla="*/ 244 h 594"/>
                <a:gd name="T22" fmla="*/ 256 w 378"/>
                <a:gd name="T23" fmla="*/ 270 h 594"/>
                <a:gd name="T24" fmla="*/ 313 w 378"/>
                <a:gd name="T25" fmla="*/ 270 h 594"/>
                <a:gd name="T26" fmla="*/ 331 w 378"/>
                <a:gd name="T27" fmla="*/ 250 h 594"/>
                <a:gd name="T28" fmla="*/ 324 w 378"/>
                <a:gd name="T29" fmla="*/ 179 h 594"/>
                <a:gd name="T30" fmla="*/ 322 w 378"/>
                <a:gd name="T31" fmla="*/ 83 h 594"/>
                <a:gd name="T32" fmla="*/ 307 w 378"/>
                <a:gd name="T33" fmla="*/ 0 h 594"/>
                <a:gd name="T34" fmla="*/ 341 w 378"/>
                <a:gd name="T35" fmla="*/ 61 h 594"/>
                <a:gd name="T36" fmla="*/ 341 w 378"/>
                <a:gd name="T37" fmla="*/ 137 h 594"/>
                <a:gd name="T38" fmla="*/ 352 w 378"/>
                <a:gd name="T39" fmla="*/ 157 h 594"/>
                <a:gd name="T40" fmla="*/ 378 w 378"/>
                <a:gd name="T41" fmla="*/ 159 h 594"/>
                <a:gd name="T42" fmla="*/ 354 w 378"/>
                <a:gd name="T43" fmla="*/ 177 h 594"/>
                <a:gd name="T44" fmla="*/ 344 w 378"/>
                <a:gd name="T45" fmla="*/ 196 h 594"/>
                <a:gd name="T46" fmla="*/ 346 w 378"/>
                <a:gd name="T47" fmla="*/ 255 h 594"/>
                <a:gd name="T48" fmla="*/ 339 w 378"/>
                <a:gd name="T49" fmla="*/ 324 h 594"/>
                <a:gd name="T50" fmla="*/ 309 w 378"/>
                <a:gd name="T51" fmla="*/ 494 h 594"/>
                <a:gd name="T52" fmla="*/ 315 w 378"/>
                <a:gd name="T53" fmla="*/ 550 h 594"/>
                <a:gd name="T54" fmla="*/ 296 w 378"/>
                <a:gd name="T55" fmla="*/ 522 h 594"/>
                <a:gd name="T56" fmla="*/ 176 w 378"/>
                <a:gd name="T57" fmla="*/ 592 h 594"/>
                <a:gd name="T58" fmla="*/ 78 w 378"/>
                <a:gd name="T59" fmla="*/ 594 h 594"/>
                <a:gd name="T60" fmla="*/ 15 w 378"/>
                <a:gd name="T61" fmla="*/ 540 h 594"/>
                <a:gd name="T62" fmla="*/ 74 w 378"/>
                <a:gd name="T63" fmla="*/ 528 h 594"/>
                <a:gd name="T64" fmla="*/ 85 w 378"/>
                <a:gd name="T65" fmla="*/ 509 h 594"/>
                <a:gd name="T66" fmla="*/ 85 w 378"/>
                <a:gd name="T67" fmla="*/ 490 h 594"/>
                <a:gd name="T68" fmla="*/ 24 w 378"/>
                <a:gd name="T69" fmla="*/ 465 h 594"/>
                <a:gd name="T70" fmla="*/ 33 w 378"/>
                <a:gd name="T71" fmla="*/ 433 h 594"/>
                <a:gd name="T72" fmla="*/ 74 w 378"/>
                <a:gd name="T73" fmla="*/ 442 h 594"/>
                <a:gd name="T74" fmla="*/ 137 w 378"/>
                <a:gd name="T75" fmla="*/ 442 h 594"/>
                <a:gd name="T76" fmla="*/ 181 w 378"/>
                <a:gd name="T77" fmla="*/ 422 h 594"/>
                <a:gd name="T78" fmla="*/ 206 w 378"/>
                <a:gd name="T79" fmla="*/ 422 h 594"/>
                <a:gd name="T80" fmla="*/ 217 w 378"/>
                <a:gd name="T81" fmla="*/ 398 h 594"/>
                <a:gd name="T82" fmla="*/ 176 w 378"/>
                <a:gd name="T83" fmla="*/ 394 h 594"/>
                <a:gd name="T84" fmla="*/ 104 w 378"/>
                <a:gd name="T85" fmla="*/ 398 h 594"/>
                <a:gd name="T86" fmla="*/ 15 w 378"/>
                <a:gd name="T87" fmla="*/ 389 h 594"/>
                <a:gd name="T88" fmla="*/ 26 w 378"/>
                <a:gd name="T89" fmla="*/ 377 h 594"/>
                <a:gd name="T90" fmla="*/ 93 w 378"/>
                <a:gd name="T91" fmla="*/ 379 h 594"/>
                <a:gd name="T92" fmla="*/ 126 w 378"/>
                <a:gd name="T93" fmla="*/ 379 h 594"/>
                <a:gd name="T94" fmla="*/ 183 w 378"/>
                <a:gd name="T95" fmla="*/ 372 h 594"/>
                <a:gd name="T96" fmla="*/ 176 w 378"/>
                <a:gd name="T97" fmla="*/ 352 h 594"/>
                <a:gd name="T98" fmla="*/ 96 w 378"/>
                <a:gd name="T99" fmla="*/ 352 h 594"/>
                <a:gd name="T100" fmla="*/ 7 w 378"/>
                <a:gd name="T101" fmla="*/ 353 h 594"/>
                <a:gd name="T102" fmla="*/ 0 w 378"/>
                <a:gd name="T103" fmla="*/ 344 h 594"/>
                <a:gd name="T104" fmla="*/ 70 w 378"/>
                <a:gd name="T105" fmla="*/ 333 h 594"/>
                <a:gd name="T106" fmla="*/ 119 w 378"/>
                <a:gd name="T107" fmla="*/ 333 h 594"/>
                <a:gd name="T108" fmla="*/ 174 w 378"/>
                <a:gd name="T109" fmla="*/ 335 h 594"/>
                <a:gd name="T110" fmla="*/ 143 w 378"/>
                <a:gd name="T111" fmla="*/ 305 h 594"/>
                <a:gd name="T112" fmla="*/ 78 w 378"/>
                <a:gd name="T113" fmla="*/ 311 h 594"/>
                <a:gd name="T114" fmla="*/ 19 w 378"/>
                <a:gd name="T115" fmla="*/ 285 h 594"/>
                <a:gd name="T116" fmla="*/ 7 w 378"/>
                <a:gd name="T117" fmla="*/ 252 h 594"/>
                <a:gd name="T118" fmla="*/ 22 w 378"/>
                <a:gd name="T119" fmla="*/ 227 h 594"/>
                <a:gd name="T120" fmla="*/ 22 w 378"/>
                <a:gd name="T121" fmla="*/ 227 h 59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378"/>
                <a:gd name="T184" fmla="*/ 0 h 594"/>
                <a:gd name="T185" fmla="*/ 378 w 378"/>
                <a:gd name="T186" fmla="*/ 594 h 59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378" h="594">
                  <a:moveTo>
                    <a:pt x="22" y="227"/>
                  </a:moveTo>
                  <a:lnTo>
                    <a:pt x="22" y="248"/>
                  </a:lnTo>
                  <a:lnTo>
                    <a:pt x="45" y="252"/>
                  </a:lnTo>
                  <a:lnTo>
                    <a:pt x="61" y="237"/>
                  </a:lnTo>
                  <a:lnTo>
                    <a:pt x="91" y="252"/>
                  </a:lnTo>
                  <a:lnTo>
                    <a:pt x="130" y="244"/>
                  </a:lnTo>
                  <a:lnTo>
                    <a:pt x="176" y="252"/>
                  </a:lnTo>
                  <a:lnTo>
                    <a:pt x="172" y="268"/>
                  </a:lnTo>
                  <a:lnTo>
                    <a:pt x="209" y="302"/>
                  </a:lnTo>
                  <a:lnTo>
                    <a:pt x="256" y="324"/>
                  </a:lnTo>
                  <a:lnTo>
                    <a:pt x="206" y="244"/>
                  </a:lnTo>
                  <a:lnTo>
                    <a:pt x="256" y="270"/>
                  </a:lnTo>
                  <a:lnTo>
                    <a:pt x="313" y="270"/>
                  </a:lnTo>
                  <a:lnTo>
                    <a:pt x="331" y="250"/>
                  </a:lnTo>
                  <a:lnTo>
                    <a:pt x="324" y="179"/>
                  </a:lnTo>
                  <a:lnTo>
                    <a:pt x="322" y="83"/>
                  </a:lnTo>
                  <a:lnTo>
                    <a:pt x="307" y="0"/>
                  </a:lnTo>
                  <a:lnTo>
                    <a:pt x="341" y="61"/>
                  </a:lnTo>
                  <a:lnTo>
                    <a:pt x="341" y="137"/>
                  </a:lnTo>
                  <a:lnTo>
                    <a:pt x="352" y="157"/>
                  </a:lnTo>
                  <a:lnTo>
                    <a:pt x="378" y="159"/>
                  </a:lnTo>
                  <a:lnTo>
                    <a:pt x="354" y="177"/>
                  </a:lnTo>
                  <a:lnTo>
                    <a:pt x="344" y="196"/>
                  </a:lnTo>
                  <a:lnTo>
                    <a:pt x="346" y="255"/>
                  </a:lnTo>
                  <a:lnTo>
                    <a:pt x="339" y="324"/>
                  </a:lnTo>
                  <a:lnTo>
                    <a:pt x="309" y="494"/>
                  </a:lnTo>
                  <a:lnTo>
                    <a:pt x="315" y="550"/>
                  </a:lnTo>
                  <a:lnTo>
                    <a:pt x="296" y="522"/>
                  </a:lnTo>
                  <a:lnTo>
                    <a:pt x="176" y="592"/>
                  </a:lnTo>
                  <a:lnTo>
                    <a:pt x="78" y="594"/>
                  </a:lnTo>
                  <a:lnTo>
                    <a:pt x="15" y="540"/>
                  </a:lnTo>
                  <a:lnTo>
                    <a:pt x="74" y="528"/>
                  </a:lnTo>
                  <a:lnTo>
                    <a:pt x="85" y="509"/>
                  </a:lnTo>
                  <a:lnTo>
                    <a:pt x="85" y="490"/>
                  </a:lnTo>
                  <a:lnTo>
                    <a:pt x="24" y="465"/>
                  </a:lnTo>
                  <a:lnTo>
                    <a:pt x="33" y="433"/>
                  </a:lnTo>
                  <a:lnTo>
                    <a:pt x="74" y="442"/>
                  </a:lnTo>
                  <a:lnTo>
                    <a:pt x="137" y="442"/>
                  </a:lnTo>
                  <a:lnTo>
                    <a:pt x="181" y="422"/>
                  </a:lnTo>
                  <a:lnTo>
                    <a:pt x="206" y="422"/>
                  </a:lnTo>
                  <a:lnTo>
                    <a:pt x="217" y="398"/>
                  </a:lnTo>
                  <a:lnTo>
                    <a:pt x="176" y="394"/>
                  </a:lnTo>
                  <a:lnTo>
                    <a:pt x="104" y="398"/>
                  </a:lnTo>
                  <a:lnTo>
                    <a:pt x="15" y="389"/>
                  </a:lnTo>
                  <a:lnTo>
                    <a:pt x="26" y="377"/>
                  </a:lnTo>
                  <a:lnTo>
                    <a:pt x="93" y="379"/>
                  </a:lnTo>
                  <a:lnTo>
                    <a:pt x="126" y="379"/>
                  </a:lnTo>
                  <a:lnTo>
                    <a:pt x="183" y="372"/>
                  </a:lnTo>
                  <a:lnTo>
                    <a:pt x="176" y="352"/>
                  </a:lnTo>
                  <a:lnTo>
                    <a:pt x="96" y="352"/>
                  </a:lnTo>
                  <a:lnTo>
                    <a:pt x="7" y="353"/>
                  </a:lnTo>
                  <a:lnTo>
                    <a:pt x="0" y="344"/>
                  </a:lnTo>
                  <a:lnTo>
                    <a:pt x="70" y="333"/>
                  </a:lnTo>
                  <a:lnTo>
                    <a:pt x="119" y="333"/>
                  </a:lnTo>
                  <a:lnTo>
                    <a:pt x="174" y="335"/>
                  </a:lnTo>
                  <a:lnTo>
                    <a:pt x="143" y="305"/>
                  </a:lnTo>
                  <a:lnTo>
                    <a:pt x="78" y="311"/>
                  </a:lnTo>
                  <a:lnTo>
                    <a:pt x="19" y="285"/>
                  </a:lnTo>
                  <a:lnTo>
                    <a:pt x="7" y="252"/>
                  </a:lnTo>
                  <a:lnTo>
                    <a:pt x="22" y="2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8" name="Freeform 122"/>
            <p:cNvSpPr>
              <a:spLocks/>
            </p:cNvSpPr>
            <p:nvPr/>
          </p:nvSpPr>
          <p:spPr bwMode="auto">
            <a:xfrm>
              <a:off x="2739" y="2021"/>
              <a:ext cx="221" cy="409"/>
            </a:xfrm>
            <a:custGeom>
              <a:avLst/>
              <a:gdLst>
                <a:gd name="T0" fmla="*/ 204 w 221"/>
                <a:gd name="T1" fmla="*/ 68 h 409"/>
                <a:gd name="T2" fmla="*/ 160 w 221"/>
                <a:gd name="T3" fmla="*/ 87 h 409"/>
                <a:gd name="T4" fmla="*/ 147 w 221"/>
                <a:gd name="T5" fmla="*/ 113 h 409"/>
                <a:gd name="T6" fmla="*/ 147 w 221"/>
                <a:gd name="T7" fmla="*/ 133 h 409"/>
                <a:gd name="T8" fmla="*/ 182 w 221"/>
                <a:gd name="T9" fmla="*/ 152 h 409"/>
                <a:gd name="T10" fmla="*/ 137 w 221"/>
                <a:gd name="T11" fmla="*/ 163 h 409"/>
                <a:gd name="T12" fmla="*/ 137 w 221"/>
                <a:gd name="T13" fmla="*/ 179 h 409"/>
                <a:gd name="T14" fmla="*/ 197 w 221"/>
                <a:gd name="T15" fmla="*/ 207 h 409"/>
                <a:gd name="T16" fmla="*/ 189 w 221"/>
                <a:gd name="T17" fmla="*/ 231 h 409"/>
                <a:gd name="T18" fmla="*/ 145 w 221"/>
                <a:gd name="T19" fmla="*/ 255 h 409"/>
                <a:gd name="T20" fmla="*/ 173 w 221"/>
                <a:gd name="T21" fmla="*/ 311 h 409"/>
                <a:gd name="T22" fmla="*/ 136 w 221"/>
                <a:gd name="T23" fmla="*/ 361 h 409"/>
                <a:gd name="T24" fmla="*/ 221 w 221"/>
                <a:gd name="T25" fmla="*/ 409 h 409"/>
                <a:gd name="T26" fmla="*/ 134 w 221"/>
                <a:gd name="T27" fmla="*/ 383 h 409"/>
                <a:gd name="T28" fmla="*/ 87 w 221"/>
                <a:gd name="T29" fmla="*/ 352 h 409"/>
                <a:gd name="T30" fmla="*/ 76 w 221"/>
                <a:gd name="T31" fmla="*/ 272 h 409"/>
                <a:gd name="T32" fmla="*/ 37 w 221"/>
                <a:gd name="T33" fmla="*/ 237 h 409"/>
                <a:gd name="T34" fmla="*/ 0 w 221"/>
                <a:gd name="T35" fmla="*/ 52 h 409"/>
                <a:gd name="T36" fmla="*/ 23 w 221"/>
                <a:gd name="T37" fmla="*/ 77 h 409"/>
                <a:gd name="T38" fmla="*/ 47 w 221"/>
                <a:gd name="T39" fmla="*/ 70 h 409"/>
                <a:gd name="T40" fmla="*/ 84 w 221"/>
                <a:gd name="T41" fmla="*/ 33 h 409"/>
                <a:gd name="T42" fmla="*/ 148 w 221"/>
                <a:gd name="T43" fmla="*/ 0 h 409"/>
                <a:gd name="T44" fmla="*/ 132 w 221"/>
                <a:gd name="T45" fmla="*/ 46 h 409"/>
                <a:gd name="T46" fmla="*/ 132 w 221"/>
                <a:gd name="T47" fmla="*/ 74 h 409"/>
                <a:gd name="T48" fmla="*/ 173 w 221"/>
                <a:gd name="T49" fmla="*/ 40 h 409"/>
                <a:gd name="T50" fmla="*/ 204 w 221"/>
                <a:gd name="T51" fmla="*/ 68 h 409"/>
                <a:gd name="T52" fmla="*/ 204 w 221"/>
                <a:gd name="T53" fmla="*/ 68 h 4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21"/>
                <a:gd name="T82" fmla="*/ 0 h 409"/>
                <a:gd name="T83" fmla="*/ 221 w 221"/>
                <a:gd name="T84" fmla="*/ 409 h 40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21" h="409">
                  <a:moveTo>
                    <a:pt x="204" y="68"/>
                  </a:moveTo>
                  <a:lnTo>
                    <a:pt x="160" y="87"/>
                  </a:lnTo>
                  <a:lnTo>
                    <a:pt x="147" y="113"/>
                  </a:lnTo>
                  <a:lnTo>
                    <a:pt x="147" y="133"/>
                  </a:lnTo>
                  <a:lnTo>
                    <a:pt x="182" y="152"/>
                  </a:lnTo>
                  <a:lnTo>
                    <a:pt x="137" y="163"/>
                  </a:lnTo>
                  <a:lnTo>
                    <a:pt x="137" y="179"/>
                  </a:lnTo>
                  <a:lnTo>
                    <a:pt x="197" y="207"/>
                  </a:lnTo>
                  <a:lnTo>
                    <a:pt x="189" y="231"/>
                  </a:lnTo>
                  <a:lnTo>
                    <a:pt x="145" y="255"/>
                  </a:lnTo>
                  <a:lnTo>
                    <a:pt x="173" y="311"/>
                  </a:lnTo>
                  <a:lnTo>
                    <a:pt x="136" y="361"/>
                  </a:lnTo>
                  <a:lnTo>
                    <a:pt x="221" y="409"/>
                  </a:lnTo>
                  <a:lnTo>
                    <a:pt x="134" y="383"/>
                  </a:lnTo>
                  <a:lnTo>
                    <a:pt x="87" y="352"/>
                  </a:lnTo>
                  <a:lnTo>
                    <a:pt x="76" y="272"/>
                  </a:lnTo>
                  <a:lnTo>
                    <a:pt x="37" y="237"/>
                  </a:lnTo>
                  <a:lnTo>
                    <a:pt x="0" y="52"/>
                  </a:lnTo>
                  <a:lnTo>
                    <a:pt x="23" y="77"/>
                  </a:lnTo>
                  <a:lnTo>
                    <a:pt x="47" y="70"/>
                  </a:lnTo>
                  <a:lnTo>
                    <a:pt x="84" y="33"/>
                  </a:lnTo>
                  <a:lnTo>
                    <a:pt x="148" y="0"/>
                  </a:lnTo>
                  <a:lnTo>
                    <a:pt x="132" y="46"/>
                  </a:lnTo>
                  <a:lnTo>
                    <a:pt x="132" y="74"/>
                  </a:lnTo>
                  <a:lnTo>
                    <a:pt x="173" y="40"/>
                  </a:lnTo>
                  <a:lnTo>
                    <a:pt x="204" y="6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29" name="Freeform 123"/>
            <p:cNvSpPr>
              <a:spLocks/>
            </p:cNvSpPr>
            <p:nvPr/>
          </p:nvSpPr>
          <p:spPr bwMode="auto">
            <a:xfrm>
              <a:off x="2689" y="1569"/>
              <a:ext cx="574" cy="472"/>
            </a:xfrm>
            <a:custGeom>
              <a:avLst/>
              <a:gdLst>
                <a:gd name="T0" fmla="*/ 50 w 574"/>
                <a:gd name="T1" fmla="*/ 472 h 472"/>
                <a:gd name="T2" fmla="*/ 56 w 574"/>
                <a:gd name="T3" fmla="*/ 359 h 472"/>
                <a:gd name="T4" fmla="*/ 62 w 574"/>
                <a:gd name="T5" fmla="*/ 229 h 472"/>
                <a:gd name="T6" fmla="*/ 86 w 574"/>
                <a:gd name="T7" fmla="*/ 194 h 472"/>
                <a:gd name="T8" fmla="*/ 143 w 574"/>
                <a:gd name="T9" fmla="*/ 153 h 472"/>
                <a:gd name="T10" fmla="*/ 197 w 574"/>
                <a:gd name="T11" fmla="*/ 137 h 472"/>
                <a:gd name="T12" fmla="*/ 361 w 574"/>
                <a:gd name="T13" fmla="*/ 133 h 472"/>
                <a:gd name="T14" fmla="*/ 415 w 574"/>
                <a:gd name="T15" fmla="*/ 148 h 472"/>
                <a:gd name="T16" fmla="*/ 465 w 574"/>
                <a:gd name="T17" fmla="*/ 179 h 472"/>
                <a:gd name="T18" fmla="*/ 504 w 574"/>
                <a:gd name="T19" fmla="*/ 229 h 472"/>
                <a:gd name="T20" fmla="*/ 533 w 574"/>
                <a:gd name="T21" fmla="*/ 381 h 472"/>
                <a:gd name="T22" fmla="*/ 563 w 574"/>
                <a:gd name="T23" fmla="*/ 350 h 472"/>
                <a:gd name="T24" fmla="*/ 574 w 574"/>
                <a:gd name="T25" fmla="*/ 281 h 472"/>
                <a:gd name="T26" fmla="*/ 558 w 574"/>
                <a:gd name="T27" fmla="*/ 176 h 472"/>
                <a:gd name="T28" fmla="*/ 508 w 574"/>
                <a:gd name="T29" fmla="*/ 81 h 472"/>
                <a:gd name="T30" fmla="*/ 424 w 574"/>
                <a:gd name="T31" fmla="*/ 24 h 472"/>
                <a:gd name="T32" fmla="*/ 337 w 574"/>
                <a:gd name="T33" fmla="*/ 0 h 472"/>
                <a:gd name="T34" fmla="*/ 237 w 574"/>
                <a:gd name="T35" fmla="*/ 0 h 472"/>
                <a:gd name="T36" fmla="*/ 95 w 574"/>
                <a:gd name="T37" fmla="*/ 42 h 472"/>
                <a:gd name="T38" fmla="*/ 26 w 574"/>
                <a:gd name="T39" fmla="*/ 120 h 472"/>
                <a:gd name="T40" fmla="*/ 0 w 574"/>
                <a:gd name="T41" fmla="*/ 216 h 472"/>
                <a:gd name="T42" fmla="*/ 8 w 574"/>
                <a:gd name="T43" fmla="*/ 333 h 472"/>
                <a:gd name="T44" fmla="*/ 28 w 574"/>
                <a:gd name="T45" fmla="*/ 402 h 472"/>
                <a:gd name="T46" fmla="*/ 50 w 574"/>
                <a:gd name="T47" fmla="*/ 472 h 472"/>
                <a:gd name="T48" fmla="*/ 50 w 574"/>
                <a:gd name="T49" fmla="*/ 472 h 47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74"/>
                <a:gd name="T76" fmla="*/ 0 h 472"/>
                <a:gd name="T77" fmla="*/ 574 w 574"/>
                <a:gd name="T78" fmla="*/ 472 h 47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74" h="472">
                  <a:moveTo>
                    <a:pt x="50" y="472"/>
                  </a:moveTo>
                  <a:lnTo>
                    <a:pt x="56" y="359"/>
                  </a:lnTo>
                  <a:lnTo>
                    <a:pt x="62" y="229"/>
                  </a:lnTo>
                  <a:lnTo>
                    <a:pt x="86" y="194"/>
                  </a:lnTo>
                  <a:lnTo>
                    <a:pt x="143" y="153"/>
                  </a:lnTo>
                  <a:lnTo>
                    <a:pt x="197" y="137"/>
                  </a:lnTo>
                  <a:lnTo>
                    <a:pt x="361" y="133"/>
                  </a:lnTo>
                  <a:lnTo>
                    <a:pt x="415" y="148"/>
                  </a:lnTo>
                  <a:lnTo>
                    <a:pt x="465" y="179"/>
                  </a:lnTo>
                  <a:lnTo>
                    <a:pt x="504" y="229"/>
                  </a:lnTo>
                  <a:lnTo>
                    <a:pt x="533" y="381"/>
                  </a:lnTo>
                  <a:lnTo>
                    <a:pt x="563" y="350"/>
                  </a:lnTo>
                  <a:lnTo>
                    <a:pt x="574" y="281"/>
                  </a:lnTo>
                  <a:lnTo>
                    <a:pt x="558" y="176"/>
                  </a:lnTo>
                  <a:lnTo>
                    <a:pt x="508" y="81"/>
                  </a:lnTo>
                  <a:lnTo>
                    <a:pt x="424" y="24"/>
                  </a:lnTo>
                  <a:lnTo>
                    <a:pt x="337" y="0"/>
                  </a:lnTo>
                  <a:lnTo>
                    <a:pt x="237" y="0"/>
                  </a:lnTo>
                  <a:lnTo>
                    <a:pt x="95" y="42"/>
                  </a:lnTo>
                  <a:lnTo>
                    <a:pt x="26" y="120"/>
                  </a:lnTo>
                  <a:lnTo>
                    <a:pt x="0" y="216"/>
                  </a:lnTo>
                  <a:lnTo>
                    <a:pt x="8" y="333"/>
                  </a:lnTo>
                  <a:lnTo>
                    <a:pt x="28" y="402"/>
                  </a:lnTo>
                  <a:lnTo>
                    <a:pt x="50" y="4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0" name="Freeform 124"/>
            <p:cNvSpPr>
              <a:spLocks/>
            </p:cNvSpPr>
            <p:nvPr/>
          </p:nvSpPr>
          <p:spPr bwMode="auto">
            <a:xfrm>
              <a:off x="2684" y="1923"/>
              <a:ext cx="72" cy="183"/>
            </a:xfrm>
            <a:custGeom>
              <a:avLst/>
              <a:gdLst>
                <a:gd name="T0" fmla="*/ 22 w 72"/>
                <a:gd name="T1" fmla="*/ 0 h 183"/>
                <a:gd name="T2" fmla="*/ 0 w 72"/>
                <a:gd name="T3" fmla="*/ 12 h 183"/>
                <a:gd name="T4" fmla="*/ 4 w 72"/>
                <a:gd name="T5" fmla="*/ 98 h 183"/>
                <a:gd name="T6" fmla="*/ 37 w 72"/>
                <a:gd name="T7" fmla="*/ 183 h 183"/>
                <a:gd name="T8" fmla="*/ 72 w 72"/>
                <a:gd name="T9" fmla="*/ 183 h 183"/>
                <a:gd name="T10" fmla="*/ 61 w 72"/>
                <a:gd name="T11" fmla="*/ 163 h 183"/>
                <a:gd name="T12" fmla="*/ 39 w 72"/>
                <a:gd name="T13" fmla="*/ 150 h 183"/>
                <a:gd name="T14" fmla="*/ 13 w 72"/>
                <a:gd name="T15" fmla="*/ 83 h 183"/>
                <a:gd name="T16" fmla="*/ 11 w 72"/>
                <a:gd name="T17" fmla="*/ 22 h 183"/>
                <a:gd name="T18" fmla="*/ 39 w 72"/>
                <a:gd name="T19" fmla="*/ 18 h 183"/>
                <a:gd name="T20" fmla="*/ 22 w 72"/>
                <a:gd name="T21" fmla="*/ 0 h 183"/>
                <a:gd name="T22" fmla="*/ 22 w 72"/>
                <a:gd name="T23" fmla="*/ 0 h 18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2"/>
                <a:gd name="T37" fmla="*/ 0 h 183"/>
                <a:gd name="T38" fmla="*/ 72 w 72"/>
                <a:gd name="T39" fmla="*/ 183 h 18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2" h="183">
                  <a:moveTo>
                    <a:pt x="22" y="0"/>
                  </a:moveTo>
                  <a:lnTo>
                    <a:pt x="0" y="12"/>
                  </a:lnTo>
                  <a:lnTo>
                    <a:pt x="4" y="98"/>
                  </a:lnTo>
                  <a:lnTo>
                    <a:pt x="37" y="183"/>
                  </a:lnTo>
                  <a:lnTo>
                    <a:pt x="72" y="183"/>
                  </a:lnTo>
                  <a:lnTo>
                    <a:pt x="61" y="163"/>
                  </a:lnTo>
                  <a:lnTo>
                    <a:pt x="39" y="150"/>
                  </a:lnTo>
                  <a:lnTo>
                    <a:pt x="13" y="83"/>
                  </a:lnTo>
                  <a:lnTo>
                    <a:pt x="11" y="22"/>
                  </a:lnTo>
                  <a:lnTo>
                    <a:pt x="39" y="18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1" name="Freeform 125"/>
            <p:cNvSpPr>
              <a:spLocks/>
            </p:cNvSpPr>
            <p:nvPr/>
          </p:nvSpPr>
          <p:spPr bwMode="auto">
            <a:xfrm>
              <a:off x="2689" y="1954"/>
              <a:ext cx="47" cy="37"/>
            </a:xfrm>
            <a:custGeom>
              <a:avLst/>
              <a:gdLst>
                <a:gd name="T0" fmla="*/ 0 w 47"/>
                <a:gd name="T1" fmla="*/ 0 h 37"/>
                <a:gd name="T2" fmla="*/ 39 w 47"/>
                <a:gd name="T3" fmla="*/ 17 h 37"/>
                <a:gd name="T4" fmla="*/ 47 w 47"/>
                <a:gd name="T5" fmla="*/ 37 h 37"/>
                <a:gd name="T6" fmla="*/ 0 w 47"/>
                <a:gd name="T7" fmla="*/ 13 h 37"/>
                <a:gd name="T8" fmla="*/ 0 w 47"/>
                <a:gd name="T9" fmla="*/ 0 h 37"/>
                <a:gd name="T10" fmla="*/ 0 w 47"/>
                <a:gd name="T11" fmla="*/ 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37"/>
                <a:gd name="T20" fmla="*/ 47 w 47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37">
                  <a:moveTo>
                    <a:pt x="0" y="0"/>
                  </a:moveTo>
                  <a:lnTo>
                    <a:pt x="39" y="17"/>
                  </a:lnTo>
                  <a:lnTo>
                    <a:pt x="47" y="37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2" name="Freeform 126"/>
            <p:cNvSpPr>
              <a:spLocks/>
            </p:cNvSpPr>
            <p:nvPr/>
          </p:nvSpPr>
          <p:spPr bwMode="auto">
            <a:xfrm>
              <a:off x="2710" y="1989"/>
              <a:ext cx="29" cy="50"/>
            </a:xfrm>
            <a:custGeom>
              <a:avLst/>
              <a:gdLst>
                <a:gd name="T0" fmla="*/ 16 w 29"/>
                <a:gd name="T1" fmla="*/ 0 h 50"/>
                <a:gd name="T2" fmla="*/ 0 w 29"/>
                <a:gd name="T3" fmla="*/ 26 h 50"/>
                <a:gd name="T4" fmla="*/ 29 w 29"/>
                <a:gd name="T5" fmla="*/ 50 h 50"/>
                <a:gd name="T6" fmla="*/ 16 w 29"/>
                <a:gd name="T7" fmla="*/ 0 h 50"/>
                <a:gd name="T8" fmla="*/ 16 w 29"/>
                <a:gd name="T9" fmla="*/ 0 h 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50"/>
                <a:gd name="T17" fmla="*/ 29 w 29"/>
                <a:gd name="T18" fmla="*/ 50 h 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50">
                  <a:moveTo>
                    <a:pt x="16" y="0"/>
                  </a:moveTo>
                  <a:lnTo>
                    <a:pt x="0" y="26"/>
                  </a:lnTo>
                  <a:lnTo>
                    <a:pt x="29" y="5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3" name="Freeform 127"/>
            <p:cNvSpPr>
              <a:spLocks/>
            </p:cNvSpPr>
            <p:nvPr/>
          </p:nvSpPr>
          <p:spPr bwMode="auto">
            <a:xfrm>
              <a:off x="3206" y="1923"/>
              <a:ext cx="66" cy="159"/>
            </a:xfrm>
            <a:custGeom>
              <a:avLst/>
              <a:gdLst>
                <a:gd name="T0" fmla="*/ 54 w 66"/>
                <a:gd name="T1" fmla="*/ 0 h 159"/>
                <a:gd name="T2" fmla="*/ 66 w 66"/>
                <a:gd name="T3" fmla="*/ 11 h 159"/>
                <a:gd name="T4" fmla="*/ 54 w 66"/>
                <a:gd name="T5" fmla="*/ 135 h 159"/>
                <a:gd name="T6" fmla="*/ 26 w 66"/>
                <a:gd name="T7" fmla="*/ 159 h 159"/>
                <a:gd name="T8" fmla="*/ 0 w 66"/>
                <a:gd name="T9" fmla="*/ 159 h 159"/>
                <a:gd name="T10" fmla="*/ 35 w 66"/>
                <a:gd name="T11" fmla="*/ 138 h 159"/>
                <a:gd name="T12" fmla="*/ 50 w 66"/>
                <a:gd name="T13" fmla="*/ 61 h 159"/>
                <a:gd name="T14" fmla="*/ 55 w 66"/>
                <a:gd name="T15" fmla="*/ 27 h 159"/>
                <a:gd name="T16" fmla="*/ 54 w 66"/>
                <a:gd name="T17" fmla="*/ 0 h 159"/>
                <a:gd name="T18" fmla="*/ 54 w 66"/>
                <a:gd name="T19" fmla="*/ 0 h 15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6"/>
                <a:gd name="T31" fmla="*/ 0 h 159"/>
                <a:gd name="T32" fmla="*/ 66 w 66"/>
                <a:gd name="T33" fmla="*/ 159 h 15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6" h="159">
                  <a:moveTo>
                    <a:pt x="54" y="0"/>
                  </a:moveTo>
                  <a:lnTo>
                    <a:pt x="66" y="11"/>
                  </a:lnTo>
                  <a:lnTo>
                    <a:pt x="54" y="135"/>
                  </a:lnTo>
                  <a:lnTo>
                    <a:pt x="26" y="159"/>
                  </a:lnTo>
                  <a:lnTo>
                    <a:pt x="0" y="159"/>
                  </a:lnTo>
                  <a:lnTo>
                    <a:pt x="35" y="138"/>
                  </a:lnTo>
                  <a:lnTo>
                    <a:pt x="50" y="61"/>
                  </a:lnTo>
                  <a:lnTo>
                    <a:pt x="55" y="27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4" name="Freeform 128"/>
            <p:cNvSpPr>
              <a:spLocks/>
            </p:cNvSpPr>
            <p:nvPr/>
          </p:nvSpPr>
          <p:spPr bwMode="auto">
            <a:xfrm>
              <a:off x="3004" y="2352"/>
              <a:ext cx="170" cy="228"/>
            </a:xfrm>
            <a:custGeom>
              <a:avLst/>
              <a:gdLst>
                <a:gd name="T0" fmla="*/ 0 w 170"/>
                <a:gd name="T1" fmla="*/ 95 h 228"/>
                <a:gd name="T2" fmla="*/ 170 w 170"/>
                <a:gd name="T3" fmla="*/ 0 h 228"/>
                <a:gd name="T4" fmla="*/ 20 w 170"/>
                <a:gd name="T5" fmla="*/ 102 h 228"/>
                <a:gd name="T6" fmla="*/ 65 w 170"/>
                <a:gd name="T7" fmla="*/ 147 h 228"/>
                <a:gd name="T8" fmla="*/ 106 w 170"/>
                <a:gd name="T9" fmla="*/ 228 h 228"/>
                <a:gd name="T10" fmla="*/ 54 w 170"/>
                <a:gd name="T11" fmla="*/ 156 h 228"/>
                <a:gd name="T12" fmla="*/ 22 w 170"/>
                <a:gd name="T13" fmla="*/ 213 h 228"/>
                <a:gd name="T14" fmla="*/ 32 w 170"/>
                <a:gd name="T15" fmla="*/ 143 h 228"/>
                <a:gd name="T16" fmla="*/ 17 w 170"/>
                <a:gd name="T17" fmla="*/ 121 h 228"/>
                <a:gd name="T18" fmla="*/ 0 w 170"/>
                <a:gd name="T19" fmla="*/ 95 h 228"/>
                <a:gd name="T20" fmla="*/ 0 w 170"/>
                <a:gd name="T21" fmla="*/ 95 h 22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0"/>
                <a:gd name="T34" fmla="*/ 0 h 228"/>
                <a:gd name="T35" fmla="*/ 170 w 170"/>
                <a:gd name="T36" fmla="*/ 228 h 22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0" h="228">
                  <a:moveTo>
                    <a:pt x="0" y="95"/>
                  </a:moveTo>
                  <a:lnTo>
                    <a:pt x="170" y="0"/>
                  </a:lnTo>
                  <a:lnTo>
                    <a:pt x="20" y="102"/>
                  </a:lnTo>
                  <a:lnTo>
                    <a:pt x="65" y="147"/>
                  </a:lnTo>
                  <a:lnTo>
                    <a:pt x="106" y="228"/>
                  </a:lnTo>
                  <a:lnTo>
                    <a:pt x="54" y="156"/>
                  </a:lnTo>
                  <a:lnTo>
                    <a:pt x="22" y="213"/>
                  </a:lnTo>
                  <a:lnTo>
                    <a:pt x="32" y="143"/>
                  </a:lnTo>
                  <a:lnTo>
                    <a:pt x="17" y="121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5" name="Freeform 129"/>
            <p:cNvSpPr>
              <a:spLocks/>
            </p:cNvSpPr>
            <p:nvPr/>
          </p:nvSpPr>
          <p:spPr bwMode="auto">
            <a:xfrm>
              <a:off x="2789" y="2356"/>
              <a:ext cx="36" cy="74"/>
            </a:xfrm>
            <a:custGeom>
              <a:avLst/>
              <a:gdLst>
                <a:gd name="T0" fmla="*/ 21 w 36"/>
                <a:gd name="T1" fmla="*/ 0 h 74"/>
                <a:gd name="T2" fmla="*/ 21 w 36"/>
                <a:gd name="T3" fmla="*/ 33 h 74"/>
                <a:gd name="T4" fmla="*/ 0 w 36"/>
                <a:gd name="T5" fmla="*/ 74 h 74"/>
                <a:gd name="T6" fmla="*/ 36 w 36"/>
                <a:gd name="T7" fmla="*/ 48 h 74"/>
                <a:gd name="T8" fmla="*/ 21 w 36"/>
                <a:gd name="T9" fmla="*/ 0 h 74"/>
                <a:gd name="T10" fmla="*/ 21 w 36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"/>
                <a:gd name="T19" fmla="*/ 0 h 74"/>
                <a:gd name="T20" fmla="*/ 36 w 36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" h="74">
                  <a:moveTo>
                    <a:pt x="21" y="0"/>
                  </a:moveTo>
                  <a:lnTo>
                    <a:pt x="21" y="33"/>
                  </a:lnTo>
                  <a:lnTo>
                    <a:pt x="0" y="74"/>
                  </a:lnTo>
                  <a:lnTo>
                    <a:pt x="36" y="48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6" name="Freeform 130"/>
            <p:cNvSpPr>
              <a:spLocks/>
            </p:cNvSpPr>
            <p:nvPr/>
          </p:nvSpPr>
          <p:spPr bwMode="auto">
            <a:xfrm>
              <a:off x="3136" y="2332"/>
              <a:ext cx="111" cy="196"/>
            </a:xfrm>
            <a:custGeom>
              <a:avLst/>
              <a:gdLst>
                <a:gd name="T0" fmla="*/ 79 w 111"/>
                <a:gd name="T1" fmla="*/ 0 h 196"/>
                <a:gd name="T2" fmla="*/ 86 w 111"/>
                <a:gd name="T3" fmla="*/ 37 h 196"/>
                <a:gd name="T4" fmla="*/ 111 w 111"/>
                <a:gd name="T5" fmla="*/ 68 h 196"/>
                <a:gd name="T6" fmla="*/ 44 w 111"/>
                <a:gd name="T7" fmla="*/ 141 h 196"/>
                <a:gd name="T8" fmla="*/ 0 w 111"/>
                <a:gd name="T9" fmla="*/ 196 h 196"/>
                <a:gd name="T10" fmla="*/ 46 w 111"/>
                <a:gd name="T11" fmla="*/ 120 h 196"/>
                <a:gd name="T12" fmla="*/ 86 w 111"/>
                <a:gd name="T13" fmla="*/ 65 h 196"/>
                <a:gd name="T14" fmla="*/ 75 w 111"/>
                <a:gd name="T15" fmla="*/ 41 h 196"/>
                <a:gd name="T16" fmla="*/ 79 w 111"/>
                <a:gd name="T17" fmla="*/ 0 h 196"/>
                <a:gd name="T18" fmla="*/ 79 w 111"/>
                <a:gd name="T19" fmla="*/ 0 h 1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11"/>
                <a:gd name="T31" fmla="*/ 0 h 196"/>
                <a:gd name="T32" fmla="*/ 111 w 111"/>
                <a:gd name="T33" fmla="*/ 196 h 1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11" h="196">
                  <a:moveTo>
                    <a:pt x="79" y="0"/>
                  </a:moveTo>
                  <a:lnTo>
                    <a:pt x="86" y="37"/>
                  </a:lnTo>
                  <a:lnTo>
                    <a:pt x="111" y="68"/>
                  </a:lnTo>
                  <a:lnTo>
                    <a:pt x="44" y="141"/>
                  </a:lnTo>
                  <a:lnTo>
                    <a:pt x="0" y="196"/>
                  </a:lnTo>
                  <a:lnTo>
                    <a:pt x="46" y="120"/>
                  </a:lnTo>
                  <a:lnTo>
                    <a:pt x="86" y="65"/>
                  </a:lnTo>
                  <a:lnTo>
                    <a:pt x="75" y="41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7" name="Freeform 131"/>
            <p:cNvSpPr>
              <a:spLocks/>
            </p:cNvSpPr>
            <p:nvPr/>
          </p:nvSpPr>
          <p:spPr bwMode="auto">
            <a:xfrm>
              <a:off x="2908" y="2450"/>
              <a:ext cx="81" cy="141"/>
            </a:xfrm>
            <a:custGeom>
              <a:avLst/>
              <a:gdLst>
                <a:gd name="T0" fmla="*/ 79 w 81"/>
                <a:gd name="T1" fmla="*/ 0 h 141"/>
                <a:gd name="T2" fmla="*/ 28 w 81"/>
                <a:gd name="T3" fmla="*/ 73 h 141"/>
                <a:gd name="T4" fmla="*/ 0 w 81"/>
                <a:gd name="T5" fmla="*/ 141 h 141"/>
                <a:gd name="T6" fmla="*/ 39 w 81"/>
                <a:gd name="T7" fmla="*/ 99 h 141"/>
                <a:gd name="T8" fmla="*/ 57 w 81"/>
                <a:gd name="T9" fmla="*/ 132 h 141"/>
                <a:gd name="T10" fmla="*/ 81 w 81"/>
                <a:gd name="T11" fmla="*/ 121 h 141"/>
                <a:gd name="T12" fmla="*/ 68 w 81"/>
                <a:gd name="T13" fmla="*/ 73 h 141"/>
                <a:gd name="T14" fmla="*/ 72 w 81"/>
                <a:gd name="T15" fmla="*/ 32 h 141"/>
                <a:gd name="T16" fmla="*/ 79 w 81"/>
                <a:gd name="T17" fmla="*/ 0 h 141"/>
                <a:gd name="T18" fmla="*/ 79 w 81"/>
                <a:gd name="T19" fmla="*/ 0 h 1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1"/>
                <a:gd name="T31" fmla="*/ 0 h 141"/>
                <a:gd name="T32" fmla="*/ 81 w 81"/>
                <a:gd name="T33" fmla="*/ 141 h 14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1" h="141">
                  <a:moveTo>
                    <a:pt x="79" y="0"/>
                  </a:moveTo>
                  <a:lnTo>
                    <a:pt x="28" y="73"/>
                  </a:lnTo>
                  <a:lnTo>
                    <a:pt x="0" y="141"/>
                  </a:lnTo>
                  <a:lnTo>
                    <a:pt x="39" y="99"/>
                  </a:lnTo>
                  <a:lnTo>
                    <a:pt x="57" y="132"/>
                  </a:lnTo>
                  <a:lnTo>
                    <a:pt x="81" y="121"/>
                  </a:lnTo>
                  <a:lnTo>
                    <a:pt x="68" y="73"/>
                  </a:lnTo>
                  <a:lnTo>
                    <a:pt x="72" y="32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8" name="Freeform 132"/>
            <p:cNvSpPr>
              <a:spLocks/>
            </p:cNvSpPr>
            <p:nvPr/>
          </p:nvSpPr>
          <p:spPr bwMode="auto">
            <a:xfrm>
              <a:off x="2808" y="2441"/>
              <a:ext cx="318" cy="576"/>
            </a:xfrm>
            <a:custGeom>
              <a:avLst/>
              <a:gdLst>
                <a:gd name="T0" fmla="*/ 0 w 318"/>
                <a:gd name="T1" fmla="*/ 0 h 576"/>
                <a:gd name="T2" fmla="*/ 91 w 318"/>
                <a:gd name="T3" fmla="*/ 108 h 576"/>
                <a:gd name="T4" fmla="*/ 142 w 318"/>
                <a:gd name="T5" fmla="*/ 182 h 576"/>
                <a:gd name="T6" fmla="*/ 161 w 318"/>
                <a:gd name="T7" fmla="*/ 126 h 576"/>
                <a:gd name="T8" fmla="*/ 179 w 318"/>
                <a:gd name="T9" fmla="*/ 126 h 576"/>
                <a:gd name="T10" fmla="*/ 154 w 318"/>
                <a:gd name="T11" fmla="*/ 204 h 576"/>
                <a:gd name="T12" fmla="*/ 211 w 318"/>
                <a:gd name="T13" fmla="*/ 372 h 576"/>
                <a:gd name="T14" fmla="*/ 246 w 318"/>
                <a:gd name="T15" fmla="*/ 213 h 576"/>
                <a:gd name="T16" fmla="*/ 222 w 318"/>
                <a:gd name="T17" fmla="*/ 124 h 576"/>
                <a:gd name="T18" fmla="*/ 261 w 318"/>
                <a:gd name="T19" fmla="*/ 180 h 576"/>
                <a:gd name="T20" fmla="*/ 318 w 318"/>
                <a:gd name="T21" fmla="*/ 96 h 576"/>
                <a:gd name="T22" fmla="*/ 261 w 318"/>
                <a:gd name="T23" fmla="*/ 224 h 576"/>
                <a:gd name="T24" fmla="*/ 218 w 318"/>
                <a:gd name="T25" fmla="*/ 417 h 576"/>
                <a:gd name="T26" fmla="*/ 222 w 318"/>
                <a:gd name="T27" fmla="*/ 574 h 576"/>
                <a:gd name="T28" fmla="*/ 194 w 318"/>
                <a:gd name="T29" fmla="*/ 576 h 576"/>
                <a:gd name="T30" fmla="*/ 185 w 318"/>
                <a:gd name="T31" fmla="*/ 358 h 576"/>
                <a:gd name="T32" fmla="*/ 102 w 318"/>
                <a:gd name="T33" fmla="*/ 167 h 576"/>
                <a:gd name="T34" fmla="*/ 0 w 318"/>
                <a:gd name="T35" fmla="*/ 0 h 576"/>
                <a:gd name="T36" fmla="*/ 0 w 318"/>
                <a:gd name="T37" fmla="*/ 0 h 5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18"/>
                <a:gd name="T58" fmla="*/ 0 h 576"/>
                <a:gd name="T59" fmla="*/ 318 w 318"/>
                <a:gd name="T60" fmla="*/ 576 h 57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18" h="576">
                  <a:moveTo>
                    <a:pt x="0" y="0"/>
                  </a:moveTo>
                  <a:lnTo>
                    <a:pt x="91" y="108"/>
                  </a:lnTo>
                  <a:lnTo>
                    <a:pt x="142" y="182"/>
                  </a:lnTo>
                  <a:lnTo>
                    <a:pt x="161" y="126"/>
                  </a:lnTo>
                  <a:lnTo>
                    <a:pt x="179" y="126"/>
                  </a:lnTo>
                  <a:lnTo>
                    <a:pt x="154" y="204"/>
                  </a:lnTo>
                  <a:lnTo>
                    <a:pt x="211" y="372"/>
                  </a:lnTo>
                  <a:lnTo>
                    <a:pt x="246" y="213"/>
                  </a:lnTo>
                  <a:lnTo>
                    <a:pt x="222" y="124"/>
                  </a:lnTo>
                  <a:lnTo>
                    <a:pt x="261" y="180"/>
                  </a:lnTo>
                  <a:lnTo>
                    <a:pt x="318" y="96"/>
                  </a:lnTo>
                  <a:lnTo>
                    <a:pt x="261" y="224"/>
                  </a:lnTo>
                  <a:lnTo>
                    <a:pt x="218" y="417"/>
                  </a:lnTo>
                  <a:lnTo>
                    <a:pt x="222" y="574"/>
                  </a:lnTo>
                  <a:lnTo>
                    <a:pt x="194" y="576"/>
                  </a:lnTo>
                  <a:lnTo>
                    <a:pt x="185" y="358"/>
                  </a:lnTo>
                  <a:lnTo>
                    <a:pt x="102" y="1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39" name="Freeform 133"/>
            <p:cNvSpPr>
              <a:spLocks/>
            </p:cNvSpPr>
            <p:nvPr/>
          </p:nvSpPr>
          <p:spPr bwMode="auto">
            <a:xfrm>
              <a:off x="2321" y="2273"/>
              <a:ext cx="454" cy="335"/>
            </a:xfrm>
            <a:custGeom>
              <a:avLst/>
              <a:gdLst>
                <a:gd name="T0" fmla="*/ 454 w 454"/>
                <a:gd name="T1" fmla="*/ 164 h 335"/>
                <a:gd name="T2" fmla="*/ 348 w 454"/>
                <a:gd name="T3" fmla="*/ 222 h 335"/>
                <a:gd name="T4" fmla="*/ 176 w 454"/>
                <a:gd name="T5" fmla="*/ 283 h 335"/>
                <a:gd name="T6" fmla="*/ 0 w 454"/>
                <a:gd name="T7" fmla="*/ 335 h 335"/>
                <a:gd name="T8" fmla="*/ 32 w 454"/>
                <a:gd name="T9" fmla="*/ 159 h 335"/>
                <a:gd name="T10" fmla="*/ 74 w 454"/>
                <a:gd name="T11" fmla="*/ 0 h 335"/>
                <a:gd name="T12" fmla="*/ 78 w 454"/>
                <a:gd name="T13" fmla="*/ 98 h 335"/>
                <a:gd name="T14" fmla="*/ 243 w 454"/>
                <a:gd name="T15" fmla="*/ 190 h 335"/>
                <a:gd name="T16" fmla="*/ 209 w 454"/>
                <a:gd name="T17" fmla="*/ 109 h 335"/>
                <a:gd name="T18" fmla="*/ 187 w 454"/>
                <a:gd name="T19" fmla="*/ 63 h 335"/>
                <a:gd name="T20" fmla="*/ 348 w 454"/>
                <a:gd name="T21" fmla="*/ 126 h 335"/>
                <a:gd name="T22" fmla="*/ 454 w 454"/>
                <a:gd name="T23" fmla="*/ 164 h 335"/>
                <a:gd name="T24" fmla="*/ 454 w 454"/>
                <a:gd name="T25" fmla="*/ 164 h 33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54"/>
                <a:gd name="T40" fmla="*/ 0 h 335"/>
                <a:gd name="T41" fmla="*/ 454 w 454"/>
                <a:gd name="T42" fmla="*/ 335 h 33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54" h="335">
                  <a:moveTo>
                    <a:pt x="454" y="164"/>
                  </a:moveTo>
                  <a:lnTo>
                    <a:pt x="348" y="222"/>
                  </a:lnTo>
                  <a:lnTo>
                    <a:pt x="176" y="283"/>
                  </a:lnTo>
                  <a:lnTo>
                    <a:pt x="0" y="335"/>
                  </a:lnTo>
                  <a:lnTo>
                    <a:pt x="32" y="159"/>
                  </a:lnTo>
                  <a:lnTo>
                    <a:pt x="74" y="0"/>
                  </a:lnTo>
                  <a:lnTo>
                    <a:pt x="78" y="98"/>
                  </a:lnTo>
                  <a:lnTo>
                    <a:pt x="243" y="190"/>
                  </a:lnTo>
                  <a:lnTo>
                    <a:pt x="209" y="109"/>
                  </a:lnTo>
                  <a:lnTo>
                    <a:pt x="187" y="63"/>
                  </a:lnTo>
                  <a:lnTo>
                    <a:pt x="348" y="126"/>
                  </a:lnTo>
                  <a:lnTo>
                    <a:pt x="454" y="16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0" name="Freeform 134"/>
            <p:cNvSpPr>
              <a:spLocks/>
            </p:cNvSpPr>
            <p:nvPr/>
          </p:nvSpPr>
          <p:spPr bwMode="auto">
            <a:xfrm>
              <a:off x="3250" y="2386"/>
              <a:ext cx="489" cy="176"/>
            </a:xfrm>
            <a:custGeom>
              <a:avLst/>
              <a:gdLst>
                <a:gd name="T0" fmla="*/ 39 w 489"/>
                <a:gd name="T1" fmla="*/ 16 h 176"/>
                <a:gd name="T2" fmla="*/ 180 w 489"/>
                <a:gd name="T3" fmla="*/ 46 h 176"/>
                <a:gd name="T4" fmla="*/ 439 w 489"/>
                <a:gd name="T5" fmla="*/ 70 h 176"/>
                <a:gd name="T6" fmla="*/ 489 w 489"/>
                <a:gd name="T7" fmla="*/ 122 h 176"/>
                <a:gd name="T8" fmla="*/ 365 w 489"/>
                <a:gd name="T9" fmla="*/ 176 h 176"/>
                <a:gd name="T10" fmla="*/ 419 w 489"/>
                <a:gd name="T11" fmla="*/ 98 h 176"/>
                <a:gd name="T12" fmla="*/ 98 w 489"/>
                <a:gd name="T13" fmla="*/ 72 h 176"/>
                <a:gd name="T14" fmla="*/ 124 w 489"/>
                <a:gd name="T15" fmla="*/ 139 h 176"/>
                <a:gd name="T16" fmla="*/ 35 w 489"/>
                <a:gd name="T17" fmla="*/ 37 h 176"/>
                <a:gd name="T18" fmla="*/ 0 w 489"/>
                <a:gd name="T19" fmla="*/ 0 h 176"/>
                <a:gd name="T20" fmla="*/ 39 w 489"/>
                <a:gd name="T21" fmla="*/ 16 h 176"/>
                <a:gd name="T22" fmla="*/ 39 w 489"/>
                <a:gd name="T23" fmla="*/ 16 h 17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89"/>
                <a:gd name="T37" fmla="*/ 0 h 176"/>
                <a:gd name="T38" fmla="*/ 489 w 489"/>
                <a:gd name="T39" fmla="*/ 176 h 17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89" h="176">
                  <a:moveTo>
                    <a:pt x="39" y="16"/>
                  </a:moveTo>
                  <a:lnTo>
                    <a:pt x="180" y="46"/>
                  </a:lnTo>
                  <a:lnTo>
                    <a:pt x="439" y="70"/>
                  </a:lnTo>
                  <a:lnTo>
                    <a:pt x="489" y="122"/>
                  </a:lnTo>
                  <a:lnTo>
                    <a:pt x="365" y="176"/>
                  </a:lnTo>
                  <a:lnTo>
                    <a:pt x="419" y="98"/>
                  </a:lnTo>
                  <a:lnTo>
                    <a:pt x="98" y="72"/>
                  </a:lnTo>
                  <a:lnTo>
                    <a:pt x="124" y="139"/>
                  </a:lnTo>
                  <a:lnTo>
                    <a:pt x="35" y="37"/>
                  </a:lnTo>
                  <a:lnTo>
                    <a:pt x="0" y="0"/>
                  </a:lnTo>
                  <a:lnTo>
                    <a:pt x="39" y="1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1" name="Freeform 135"/>
            <p:cNvSpPr>
              <a:spLocks/>
            </p:cNvSpPr>
            <p:nvPr/>
          </p:nvSpPr>
          <p:spPr bwMode="auto">
            <a:xfrm>
              <a:off x="3093" y="2536"/>
              <a:ext cx="663" cy="487"/>
            </a:xfrm>
            <a:custGeom>
              <a:avLst/>
              <a:gdLst>
                <a:gd name="T0" fmla="*/ 220 w 663"/>
                <a:gd name="T1" fmla="*/ 0 h 487"/>
                <a:gd name="T2" fmla="*/ 340 w 663"/>
                <a:gd name="T3" fmla="*/ 14 h 487"/>
                <a:gd name="T4" fmla="*/ 340 w 663"/>
                <a:gd name="T5" fmla="*/ 37 h 487"/>
                <a:gd name="T6" fmla="*/ 239 w 663"/>
                <a:gd name="T7" fmla="*/ 207 h 487"/>
                <a:gd name="T8" fmla="*/ 205 w 663"/>
                <a:gd name="T9" fmla="*/ 302 h 487"/>
                <a:gd name="T10" fmla="*/ 335 w 663"/>
                <a:gd name="T11" fmla="*/ 279 h 487"/>
                <a:gd name="T12" fmla="*/ 422 w 663"/>
                <a:gd name="T13" fmla="*/ 227 h 487"/>
                <a:gd name="T14" fmla="*/ 457 w 663"/>
                <a:gd name="T15" fmla="*/ 120 h 487"/>
                <a:gd name="T16" fmla="*/ 513 w 663"/>
                <a:gd name="T17" fmla="*/ 42 h 487"/>
                <a:gd name="T18" fmla="*/ 505 w 663"/>
                <a:gd name="T19" fmla="*/ 109 h 487"/>
                <a:gd name="T20" fmla="*/ 561 w 663"/>
                <a:gd name="T21" fmla="*/ 66 h 487"/>
                <a:gd name="T22" fmla="*/ 650 w 663"/>
                <a:gd name="T23" fmla="*/ 53 h 487"/>
                <a:gd name="T24" fmla="*/ 663 w 663"/>
                <a:gd name="T25" fmla="*/ 72 h 487"/>
                <a:gd name="T26" fmla="*/ 563 w 663"/>
                <a:gd name="T27" fmla="*/ 111 h 487"/>
                <a:gd name="T28" fmla="*/ 457 w 663"/>
                <a:gd name="T29" fmla="*/ 259 h 487"/>
                <a:gd name="T30" fmla="*/ 455 w 663"/>
                <a:gd name="T31" fmla="*/ 429 h 487"/>
                <a:gd name="T32" fmla="*/ 505 w 663"/>
                <a:gd name="T33" fmla="*/ 311 h 487"/>
                <a:gd name="T34" fmla="*/ 616 w 663"/>
                <a:gd name="T35" fmla="*/ 237 h 487"/>
                <a:gd name="T36" fmla="*/ 516 w 663"/>
                <a:gd name="T37" fmla="*/ 331 h 487"/>
                <a:gd name="T38" fmla="*/ 500 w 663"/>
                <a:gd name="T39" fmla="*/ 453 h 487"/>
                <a:gd name="T40" fmla="*/ 413 w 663"/>
                <a:gd name="T41" fmla="*/ 463 h 487"/>
                <a:gd name="T42" fmla="*/ 187 w 663"/>
                <a:gd name="T43" fmla="*/ 474 h 487"/>
                <a:gd name="T44" fmla="*/ 0 w 663"/>
                <a:gd name="T45" fmla="*/ 487 h 487"/>
                <a:gd name="T46" fmla="*/ 133 w 663"/>
                <a:gd name="T47" fmla="*/ 468 h 487"/>
                <a:gd name="T48" fmla="*/ 205 w 663"/>
                <a:gd name="T49" fmla="*/ 252 h 487"/>
                <a:gd name="T50" fmla="*/ 244 w 663"/>
                <a:gd name="T51" fmla="*/ 163 h 487"/>
                <a:gd name="T52" fmla="*/ 318 w 663"/>
                <a:gd name="T53" fmla="*/ 37 h 487"/>
                <a:gd name="T54" fmla="*/ 220 w 663"/>
                <a:gd name="T55" fmla="*/ 0 h 487"/>
                <a:gd name="T56" fmla="*/ 220 w 663"/>
                <a:gd name="T57" fmla="*/ 0 h 48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63"/>
                <a:gd name="T88" fmla="*/ 0 h 487"/>
                <a:gd name="T89" fmla="*/ 663 w 663"/>
                <a:gd name="T90" fmla="*/ 487 h 48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63" h="487">
                  <a:moveTo>
                    <a:pt x="220" y="0"/>
                  </a:moveTo>
                  <a:lnTo>
                    <a:pt x="340" y="14"/>
                  </a:lnTo>
                  <a:lnTo>
                    <a:pt x="340" y="37"/>
                  </a:lnTo>
                  <a:lnTo>
                    <a:pt x="239" y="207"/>
                  </a:lnTo>
                  <a:lnTo>
                    <a:pt x="205" y="302"/>
                  </a:lnTo>
                  <a:lnTo>
                    <a:pt x="335" y="279"/>
                  </a:lnTo>
                  <a:lnTo>
                    <a:pt x="422" y="227"/>
                  </a:lnTo>
                  <a:lnTo>
                    <a:pt x="457" y="120"/>
                  </a:lnTo>
                  <a:lnTo>
                    <a:pt x="513" y="42"/>
                  </a:lnTo>
                  <a:lnTo>
                    <a:pt x="505" y="109"/>
                  </a:lnTo>
                  <a:lnTo>
                    <a:pt x="561" y="66"/>
                  </a:lnTo>
                  <a:lnTo>
                    <a:pt x="650" y="53"/>
                  </a:lnTo>
                  <a:lnTo>
                    <a:pt x="663" y="72"/>
                  </a:lnTo>
                  <a:lnTo>
                    <a:pt x="563" y="111"/>
                  </a:lnTo>
                  <a:lnTo>
                    <a:pt x="457" y="259"/>
                  </a:lnTo>
                  <a:lnTo>
                    <a:pt x="455" y="429"/>
                  </a:lnTo>
                  <a:lnTo>
                    <a:pt x="505" y="311"/>
                  </a:lnTo>
                  <a:lnTo>
                    <a:pt x="616" y="237"/>
                  </a:lnTo>
                  <a:lnTo>
                    <a:pt x="516" y="331"/>
                  </a:lnTo>
                  <a:lnTo>
                    <a:pt x="500" y="453"/>
                  </a:lnTo>
                  <a:lnTo>
                    <a:pt x="413" y="463"/>
                  </a:lnTo>
                  <a:lnTo>
                    <a:pt x="187" y="474"/>
                  </a:lnTo>
                  <a:lnTo>
                    <a:pt x="0" y="487"/>
                  </a:lnTo>
                  <a:lnTo>
                    <a:pt x="133" y="468"/>
                  </a:lnTo>
                  <a:lnTo>
                    <a:pt x="205" y="252"/>
                  </a:lnTo>
                  <a:lnTo>
                    <a:pt x="244" y="163"/>
                  </a:lnTo>
                  <a:lnTo>
                    <a:pt x="318" y="37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2" name="Freeform 136"/>
            <p:cNvSpPr>
              <a:spLocks/>
            </p:cNvSpPr>
            <p:nvPr/>
          </p:nvSpPr>
          <p:spPr bwMode="auto">
            <a:xfrm>
              <a:off x="3580" y="2697"/>
              <a:ext cx="172" cy="120"/>
            </a:xfrm>
            <a:custGeom>
              <a:avLst/>
              <a:gdLst>
                <a:gd name="T0" fmla="*/ 0 w 172"/>
                <a:gd name="T1" fmla="*/ 120 h 120"/>
                <a:gd name="T2" fmla="*/ 172 w 172"/>
                <a:gd name="T3" fmla="*/ 0 h 120"/>
                <a:gd name="T4" fmla="*/ 96 w 172"/>
                <a:gd name="T5" fmla="*/ 4 h 120"/>
                <a:gd name="T6" fmla="*/ 55 w 172"/>
                <a:gd name="T7" fmla="*/ 37 h 120"/>
                <a:gd name="T8" fmla="*/ 0 w 172"/>
                <a:gd name="T9" fmla="*/ 120 h 120"/>
                <a:gd name="T10" fmla="*/ 0 w 172"/>
                <a:gd name="T11" fmla="*/ 12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2"/>
                <a:gd name="T19" fmla="*/ 0 h 120"/>
                <a:gd name="T20" fmla="*/ 172 w 172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2" h="120">
                  <a:moveTo>
                    <a:pt x="0" y="120"/>
                  </a:moveTo>
                  <a:lnTo>
                    <a:pt x="172" y="0"/>
                  </a:lnTo>
                  <a:lnTo>
                    <a:pt x="96" y="4"/>
                  </a:lnTo>
                  <a:lnTo>
                    <a:pt x="55" y="37"/>
                  </a:lnTo>
                  <a:lnTo>
                    <a:pt x="0" y="1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3" name="Freeform 137"/>
            <p:cNvSpPr>
              <a:spLocks/>
            </p:cNvSpPr>
            <p:nvPr/>
          </p:nvSpPr>
          <p:spPr bwMode="auto">
            <a:xfrm>
              <a:off x="3743" y="2537"/>
              <a:ext cx="140" cy="264"/>
            </a:xfrm>
            <a:custGeom>
              <a:avLst/>
              <a:gdLst>
                <a:gd name="T0" fmla="*/ 9 w 140"/>
                <a:gd name="T1" fmla="*/ 0 h 264"/>
                <a:gd name="T2" fmla="*/ 64 w 140"/>
                <a:gd name="T3" fmla="*/ 67 h 264"/>
                <a:gd name="T4" fmla="*/ 107 w 140"/>
                <a:gd name="T5" fmla="*/ 167 h 264"/>
                <a:gd name="T6" fmla="*/ 140 w 140"/>
                <a:gd name="T7" fmla="*/ 264 h 264"/>
                <a:gd name="T8" fmla="*/ 48 w 140"/>
                <a:gd name="T9" fmla="*/ 238 h 264"/>
                <a:gd name="T10" fmla="*/ 0 w 140"/>
                <a:gd name="T11" fmla="*/ 228 h 264"/>
                <a:gd name="T12" fmla="*/ 72 w 140"/>
                <a:gd name="T13" fmla="*/ 184 h 264"/>
                <a:gd name="T14" fmla="*/ 42 w 140"/>
                <a:gd name="T15" fmla="*/ 65 h 264"/>
                <a:gd name="T16" fmla="*/ 9 w 140"/>
                <a:gd name="T17" fmla="*/ 0 h 264"/>
                <a:gd name="T18" fmla="*/ 9 w 140"/>
                <a:gd name="T19" fmla="*/ 0 h 2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0"/>
                <a:gd name="T31" fmla="*/ 0 h 264"/>
                <a:gd name="T32" fmla="*/ 140 w 140"/>
                <a:gd name="T33" fmla="*/ 264 h 26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0" h="264">
                  <a:moveTo>
                    <a:pt x="9" y="0"/>
                  </a:moveTo>
                  <a:lnTo>
                    <a:pt x="64" y="67"/>
                  </a:lnTo>
                  <a:lnTo>
                    <a:pt x="107" y="167"/>
                  </a:lnTo>
                  <a:lnTo>
                    <a:pt x="140" y="264"/>
                  </a:lnTo>
                  <a:lnTo>
                    <a:pt x="48" y="238"/>
                  </a:lnTo>
                  <a:lnTo>
                    <a:pt x="0" y="228"/>
                  </a:lnTo>
                  <a:lnTo>
                    <a:pt x="72" y="184"/>
                  </a:lnTo>
                  <a:lnTo>
                    <a:pt x="42" y="6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4" name="Freeform 138"/>
            <p:cNvSpPr>
              <a:spLocks/>
            </p:cNvSpPr>
            <p:nvPr/>
          </p:nvSpPr>
          <p:spPr bwMode="auto">
            <a:xfrm>
              <a:off x="3546" y="2224"/>
              <a:ext cx="415" cy="406"/>
            </a:xfrm>
            <a:custGeom>
              <a:avLst/>
              <a:gdLst>
                <a:gd name="T0" fmla="*/ 313 w 415"/>
                <a:gd name="T1" fmla="*/ 0 h 406"/>
                <a:gd name="T2" fmla="*/ 291 w 415"/>
                <a:gd name="T3" fmla="*/ 71 h 406"/>
                <a:gd name="T4" fmla="*/ 141 w 415"/>
                <a:gd name="T5" fmla="*/ 154 h 406"/>
                <a:gd name="T6" fmla="*/ 0 w 415"/>
                <a:gd name="T7" fmla="*/ 239 h 406"/>
                <a:gd name="T8" fmla="*/ 39 w 415"/>
                <a:gd name="T9" fmla="*/ 239 h 406"/>
                <a:gd name="T10" fmla="*/ 154 w 415"/>
                <a:gd name="T11" fmla="*/ 173 h 406"/>
                <a:gd name="T12" fmla="*/ 297 w 415"/>
                <a:gd name="T13" fmla="*/ 93 h 406"/>
                <a:gd name="T14" fmla="*/ 297 w 415"/>
                <a:gd name="T15" fmla="*/ 176 h 406"/>
                <a:gd name="T16" fmla="*/ 247 w 415"/>
                <a:gd name="T17" fmla="*/ 380 h 406"/>
                <a:gd name="T18" fmla="*/ 261 w 415"/>
                <a:gd name="T19" fmla="*/ 406 h 406"/>
                <a:gd name="T20" fmla="*/ 361 w 415"/>
                <a:gd name="T21" fmla="*/ 173 h 406"/>
                <a:gd name="T22" fmla="*/ 393 w 415"/>
                <a:gd name="T23" fmla="*/ 115 h 406"/>
                <a:gd name="T24" fmla="*/ 415 w 415"/>
                <a:gd name="T25" fmla="*/ 62 h 406"/>
                <a:gd name="T26" fmla="*/ 358 w 415"/>
                <a:gd name="T27" fmla="*/ 97 h 406"/>
                <a:gd name="T28" fmla="*/ 322 w 415"/>
                <a:gd name="T29" fmla="*/ 225 h 406"/>
                <a:gd name="T30" fmla="*/ 313 w 415"/>
                <a:gd name="T31" fmla="*/ 115 h 406"/>
                <a:gd name="T32" fmla="*/ 317 w 415"/>
                <a:gd name="T33" fmla="*/ 39 h 406"/>
                <a:gd name="T34" fmla="*/ 313 w 415"/>
                <a:gd name="T35" fmla="*/ 0 h 406"/>
                <a:gd name="T36" fmla="*/ 313 w 415"/>
                <a:gd name="T37" fmla="*/ 0 h 40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15"/>
                <a:gd name="T58" fmla="*/ 0 h 406"/>
                <a:gd name="T59" fmla="*/ 415 w 415"/>
                <a:gd name="T60" fmla="*/ 406 h 40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15" h="406">
                  <a:moveTo>
                    <a:pt x="313" y="0"/>
                  </a:moveTo>
                  <a:lnTo>
                    <a:pt x="291" y="71"/>
                  </a:lnTo>
                  <a:lnTo>
                    <a:pt x="141" y="154"/>
                  </a:lnTo>
                  <a:lnTo>
                    <a:pt x="0" y="239"/>
                  </a:lnTo>
                  <a:lnTo>
                    <a:pt x="39" y="239"/>
                  </a:lnTo>
                  <a:lnTo>
                    <a:pt x="154" y="173"/>
                  </a:lnTo>
                  <a:lnTo>
                    <a:pt x="297" y="93"/>
                  </a:lnTo>
                  <a:lnTo>
                    <a:pt x="297" y="176"/>
                  </a:lnTo>
                  <a:lnTo>
                    <a:pt x="247" y="380"/>
                  </a:lnTo>
                  <a:lnTo>
                    <a:pt x="261" y="406"/>
                  </a:lnTo>
                  <a:lnTo>
                    <a:pt x="361" y="173"/>
                  </a:lnTo>
                  <a:lnTo>
                    <a:pt x="393" y="115"/>
                  </a:lnTo>
                  <a:lnTo>
                    <a:pt x="415" y="62"/>
                  </a:lnTo>
                  <a:lnTo>
                    <a:pt x="358" y="97"/>
                  </a:lnTo>
                  <a:lnTo>
                    <a:pt x="322" y="225"/>
                  </a:lnTo>
                  <a:lnTo>
                    <a:pt x="313" y="115"/>
                  </a:lnTo>
                  <a:lnTo>
                    <a:pt x="317" y="39"/>
                  </a:lnTo>
                  <a:lnTo>
                    <a:pt x="3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5" name="Freeform 139"/>
            <p:cNvSpPr>
              <a:spLocks/>
            </p:cNvSpPr>
            <p:nvPr/>
          </p:nvSpPr>
          <p:spPr bwMode="auto">
            <a:xfrm>
              <a:off x="2593" y="2104"/>
              <a:ext cx="2132" cy="1354"/>
            </a:xfrm>
            <a:custGeom>
              <a:avLst/>
              <a:gdLst>
                <a:gd name="T0" fmla="*/ 1425 w 2132"/>
                <a:gd name="T1" fmla="*/ 182 h 1354"/>
                <a:gd name="T2" fmla="*/ 1473 w 2132"/>
                <a:gd name="T3" fmla="*/ 226 h 1354"/>
                <a:gd name="T4" fmla="*/ 1527 w 2132"/>
                <a:gd name="T5" fmla="*/ 270 h 1354"/>
                <a:gd name="T6" fmla="*/ 1686 w 2132"/>
                <a:gd name="T7" fmla="*/ 0 h 1354"/>
                <a:gd name="T8" fmla="*/ 1668 w 2132"/>
                <a:gd name="T9" fmla="*/ 67 h 1354"/>
                <a:gd name="T10" fmla="*/ 1509 w 2132"/>
                <a:gd name="T11" fmla="*/ 367 h 1354"/>
                <a:gd name="T12" fmla="*/ 1346 w 2132"/>
                <a:gd name="T13" fmla="*/ 709 h 1354"/>
                <a:gd name="T14" fmla="*/ 1486 w 2132"/>
                <a:gd name="T15" fmla="*/ 682 h 1354"/>
                <a:gd name="T16" fmla="*/ 1572 w 2132"/>
                <a:gd name="T17" fmla="*/ 621 h 1354"/>
                <a:gd name="T18" fmla="*/ 1466 w 2132"/>
                <a:gd name="T19" fmla="*/ 787 h 1354"/>
                <a:gd name="T20" fmla="*/ 1505 w 2132"/>
                <a:gd name="T21" fmla="*/ 780 h 1354"/>
                <a:gd name="T22" fmla="*/ 1805 w 2132"/>
                <a:gd name="T23" fmla="*/ 345 h 1354"/>
                <a:gd name="T24" fmla="*/ 2021 w 2132"/>
                <a:gd name="T25" fmla="*/ 222 h 1354"/>
                <a:gd name="T26" fmla="*/ 2132 w 2132"/>
                <a:gd name="T27" fmla="*/ 204 h 1354"/>
                <a:gd name="T28" fmla="*/ 1964 w 2132"/>
                <a:gd name="T29" fmla="*/ 624 h 1354"/>
                <a:gd name="T30" fmla="*/ 1846 w 2132"/>
                <a:gd name="T31" fmla="*/ 1354 h 1354"/>
                <a:gd name="T32" fmla="*/ 0 w 2132"/>
                <a:gd name="T33" fmla="*/ 1354 h 1354"/>
                <a:gd name="T34" fmla="*/ 180 w 2132"/>
                <a:gd name="T35" fmla="*/ 1239 h 1354"/>
                <a:gd name="T36" fmla="*/ 132 w 2132"/>
                <a:gd name="T37" fmla="*/ 1315 h 1354"/>
                <a:gd name="T38" fmla="*/ 202 w 2132"/>
                <a:gd name="T39" fmla="*/ 1284 h 1354"/>
                <a:gd name="T40" fmla="*/ 313 w 2132"/>
                <a:gd name="T41" fmla="*/ 1221 h 1354"/>
                <a:gd name="T42" fmla="*/ 300 w 2132"/>
                <a:gd name="T43" fmla="*/ 1271 h 1354"/>
                <a:gd name="T44" fmla="*/ 370 w 2132"/>
                <a:gd name="T45" fmla="*/ 1221 h 1354"/>
                <a:gd name="T46" fmla="*/ 348 w 2132"/>
                <a:gd name="T47" fmla="*/ 1300 h 1354"/>
                <a:gd name="T48" fmla="*/ 428 w 2132"/>
                <a:gd name="T49" fmla="*/ 1287 h 1354"/>
                <a:gd name="T50" fmla="*/ 502 w 2132"/>
                <a:gd name="T51" fmla="*/ 1239 h 1354"/>
                <a:gd name="T52" fmla="*/ 367 w 2132"/>
                <a:gd name="T53" fmla="*/ 1178 h 1354"/>
                <a:gd name="T54" fmla="*/ 189 w 2132"/>
                <a:gd name="T55" fmla="*/ 1178 h 1354"/>
                <a:gd name="T56" fmla="*/ 300 w 2132"/>
                <a:gd name="T57" fmla="*/ 1111 h 1354"/>
                <a:gd name="T58" fmla="*/ 344 w 2132"/>
                <a:gd name="T59" fmla="*/ 1093 h 1354"/>
                <a:gd name="T60" fmla="*/ 326 w 2132"/>
                <a:gd name="T61" fmla="*/ 984 h 1354"/>
                <a:gd name="T62" fmla="*/ 367 w 2132"/>
                <a:gd name="T63" fmla="*/ 1041 h 1354"/>
                <a:gd name="T64" fmla="*/ 389 w 2132"/>
                <a:gd name="T65" fmla="*/ 1143 h 1354"/>
                <a:gd name="T66" fmla="*/ 428 w 2132"/>
                <a:gd name="T67" fmla="*/ 1143 h 1354"/>
                <a:gd name="T68" fmla="*/ 459 w 2132"/>
                <a:gd name="T69" fmla="*/ 1045 h 1354"/>
                <a:gd name="T70" fmla="*/ 459 w 2132"/>
                <a:gd name="T71" fmla="*/ 1160 h 1354"/>
                <a:gd name="T72" fmla="*/ 644 w 2132"/>
                <a:gd name="T73" fmla="*/ 1195 h 1354"/>
                <a:gd name="T74" fmla="*/ 1235 w 2132"/>
                <a:gd name="T75" fmla="*/ 1217 h 1354"/>
                <a:gd name="T76" fmla="*/ 1359 w 2132"/>
                <a:gd name="T77" fmla="*/ 1115 h 1354"/>
                <a:gd name="T78" fmla="*/ 1377 w 2132"/>
                <a:gd name="T79" fmla="*/ 1067 h 1354"/>
                <a:gd name="T80" fmla="*/ 1372 w 2132"/>
                <a:gd name="T81" fmla="*/ 952 h 1354"/>
                <a:gd name="T82" fmla="*/ 1324 w 2132"/>
                <a:gd name="T83" fmla="*/ 780 h 1354"/>
                <a:gd name="T84" fmla="*/ 1298 w 2132"/>
                <a:gd name="T85" fmla="*/ 730 h 1354"/>
                <a:gd name="T86" fmla="*/ 1509 w 2132"/>
                <a:gd name="T87" fmla="*/ 296 h 1354"/>
                <a:gd name="T88" fmla="*/ 1425 w 2132"/>
                <a:gd name="T89" fmla="*/ 182 h 1354"/>
                <a:gd name="T90" fmla="*/ 1425 w 2132"/>
                <a:gd name="T91" fmla="*/ 182 h 135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132"/>
                <a:gd name="T139" fmla="*/ 0 h 1354"/>
                <a:gd name="T140" fmla="*/ 2132 w 2132"/>
                <a:gd name="T141" fmla="*/ 1354 h 135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132" h="1354">
                  <a:moveTo>
                    <a:pt x="1425" y="182"/>
                  </a:moveTo>
                  <a:lnTo>
                    <a:pt x="1473" y="226"/>
                  </a:lnTo>
                  <a:lnTo>
                    <a:pt x="1527" y="270"/>
                  </a:lnTo>
                  <a:lnTo>
                    <a:pt x="1686" y="0"/>
                  </a:lnTo>
                  <a:lnTo>
                    <a:pt x="1668" y="67"/>
                  </a:lnTo>
                  <a:lnTo>
                    <a:pt x="1509" y="367"/>
                  </a:lnTo>
                  <a:lnTo>
                    <a:pt x="1346" y="709"/>
                  </a:lnTo>
                  <a:lnTo>
                    <a:pt x="1486" y="682"/>
                  </a:lnTo>
                  <a:lnTo>
                    <a:pt x="1572" y="621"/>
                  </a:lnTo>
                  <a:lnTo>
                    <a:pt x="1466" y="787"/>
                  </a:lnTo>
                  <a:lnTo>
                    <a:pt x="1505" y="780"/>
                  </a:lnTo>
                  <a:lnTo>
                    <a:pt x="1805" y="345"/>
                  </a:lnTo>
                  <a:lnTo>
                    <a:pt x="2021" y="222"/>
                  </a:lnTo>
                  <a:lnTo>
                    <a:pt x="2132" y="204"/>
                  </a:lnTo>
                  <a:lnTo>
                    <a:pt x="1964" y="624"/>
                  </a:lnTo>
                  <a:lnTo>
                    <a:pt x="1846" y="1354"/>
                  </a:lnTo>
                  <a:lnTo>
                    <a:pt x="0" y="1354"/>
                  </a:lnTo>
                  <a:lnTo>
                    <a:pt x="180" y="1239"/>
                  </a:lnTo>
                  <a:lnTo>
                    <a:pt x="132" y="1315"/>
                  </a:lnTo>
                  <a:lnTo>
                    <a:pt x="202" y="1284"/>
                  </a:lnTo>
                  <a:lnTo>
                    <a:pt x="313" y="1221"/>
                  </a:lnTo>
                  <a:lnTo>
                    <a:pt x="300" y="1271"/>
                  </a:lnTo>
                  <a:lnTo>
                    <a:pt x="370" y="1221"/>
                  </a:lnTo>
                  <a:lnTo>
                    <a:pt x="348" y="1300"/>
                  </a:lnTo>
                  <a:lnTo>
                    <a:pt x="428" y="1287"/>
                  </a:lnTo>
                  <a:lnTo>
                    <a:pt x="502" y="1239"/>
                  </a:lnTo>
                  <a:lnTo>
                    <a:pt x="367" y="1178"/>
                  </a:lnTo>
                  <a:lnTo>
                    <a:pt x="189" y="1178"/>
                  </a:lnTo>
                  <a:lnTo>
                    <a:pt x="300" y="1111"/>
                  </a:lnTo>
                  <a:lnTo>
                    <a:pt x="344" y="1093"/>
                  </a:lnTo>
                  <a:lnTo>
                    <a:pt x="326" y="984"/>
                  </a:lnTo>
                  <a:lnTo>
                    <a:pt x="367" y="1041"/>
                  </a:lnTo>
                  <a:lnTo>
                    <a:pt x="389" y="1143"/>
                  </a:lnTo>
                  <a:lnTo>
                    <a:pt x="428" y="1143"/>
                  </a:lnTo>
                  <a:lnTo>
                    <a:pt x="459" y="1045"/>
                  </a:lnTo>
                  <a:lnTo>
                    <a:pt x="459" y="1160"/>
                  </a:lnTo>
                  <a:lnTo>
                    <a:pt x="644" y="1195"/>
                  </a:lnTo>
                  <a:lnTo>
                    <a:pt x="1235" y="1217"/>
                  </a:lnTo>
                  <a:lnTo>
                    <a:pt x="1359" y="1115"/>
                  </a:lnTo>
                  <a:lnTo>
                    <a:pt x="1377" y="1067"/>
                  </a:lnTo>
                  <a:lnTo>
                    <a:pt x="1372" y="952"/>
                  </a:lnTo>
                  <a:lnTo>
                    <a:pt x="1324" y="780"/>
                  </a:lnTo>
                  <a:lnTo>
                    <a:pt x="1298" y="730"/>
                  </a:lnTo>
                  <a:lnTo>
                    <a:pt x="1509" y="296"/>
                  </a:lnTo>
                  <a:lnTo>
                    <a:pt x="1425" y="1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6" name="Freeform 140"/>
            <p:cNvSpPr>
              <a:spLocks/>
            </p:cNvSpPr>
            <p:nvPr/>
          </p:nvSpPr>
          <p:spPr bwMode="auto">
            <a:xfrm>
              <a:off x="4314" y="2113"/>
              <a:ext cx="450" cy="200"/>
            </a:xfrm>
            <a:custGeom>
              <a:avLst/>
              <a:gdLst>
                <a:gd name="T0" fmla="*/ 0 w 450"/>
                <a:gd name="T1" fmla="*/ 0 h 200"/>
                <a:gd name="T2" fmla="*/ 71 w 450"/>
                <a:gd name="T3" fmla="*/ 61 h 200"/>
                <a:gd name="T4" fmla="*/ 450 w 450"/>
                <a:gd name="T5" fmla="*/ 134 h 200"/>
                <a:gd name="T6" fmla="*/ 437 w 450"/>
                <a:gd name="T7" fmla="*/ 160 h 200"/>
                <a:gd name="T8" fmla="*/ 71 w 450"/>
                <a:gd name="T9" fmla="*/ 106 h 200"/>
                <a:gd name="T10" fmla="*/ 36 w 450"/>
                <a:gd name="T11" fmla="*/ 200 h 200"/>
                <a:gd name="T12" fmla="*/ 45 w 450"/>
                <a:gd name="T13" fmla="*/ 89 h 200"/>
                <a:gd name="T14" fmla="*/ 23 w 450"/>
                <a:gd name="T15" fmla="*/ 45 h 200"/>
                <a:gd name="T16" fmla="*/ 0 w 450"/>
                <a:gd name="T17" fmla="*/ 0 h 200"/>
                <a:gd name="T18" fmla="*/ 0 w 450"/>
                <a:gd name="T19" fmla="*/ 0 h 20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50"/>
                <a:gd name="T31" fmla="*/ 0 h 200"/>
                <a:gd name="T32" fmla="*/ 450 w 450"/>
                <a:gd name="T33" fmla="*/ 200 h 20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50" h="200">
                  <a:moveTo>
                    <a:pt x="0" y="0"/>
                  </a:moveTo>
                  <a:lnTo>
                    <a:pt x="71" y="61"/>
                  </a:lnTo>
                  <a:lnTo>
                    <a:pt x="450" y="134"/>
                  </a:lnTo>
                  <a:lnTo>
                    <a:pt x="437" y="160"/>
                  </a:lnTo>
                  <a:lnTo>
                    <a:pt x="71" y="106"/>
                  </a:lnTo>
                  <a:lnTo>
                    <a:pt x="36" y="200"/>
                  </a:lnTo>
                  <a:lnTo>
                    <a:pt x="45" y="89"/>
                  </a:lnTo>
                  <a:lnTo>
                    <a:pt x="23" y="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7" name="Freeform 141"/>
            <p:cNvSpPr>
              <a:spLocks/>
            </p:cNvSpPr>
            <p:nvPr/>
          </p:nvSpPr>
          <p:spPr bwMode="auto">
            <a:xfrm>
              <a:off x="3855" y="2295"/>
              <a:ext cx="195" cy="544"/>
            </a:xfrm>
            <a:custGeom>
              <a:avLst/>
              <a:gdLst>
                <a:gd name="T0" fmla="*/ 154 w 195"/>
                <a:gd name="T1" fmla="*/ 0 h 544"/>
                <a:gd name="T2" fmla="*/ 93 w 195"/>
                <a:gd name="T3" fmla="*/ 83 h 544"/>
                <a:gd name="T4" fmla="*/ 71 w 195"/>
                <a:gd name="T5" fmla="*/ 265 h 544"/>
                <a:gd name="T6" fmla="*/ 0 w 195"/>
                <a:gd name="T7" fmla="*/ 456 h 544"/>
                <a:gd name="T8" fmla="*/ 45 w 195"/>
                <a:gd name="T9" fmla="*/ 544 h 544"/>
                <a:gd name="T10" fmla="*/ 49 w 195"/>
                <a:gd name="T11" fmla="*/ 398 h 544"/>
                <a:gd name="T12" fmla="*/ 102 w 195"/>
                <a:gd name="T13" fmla="*/ 217 h 544"/>
                <a:gd name="T14" fmla="*/ 115 w 195"/>
                <a:gd name="T15" fmla="*/ 168 h 544"/>
                <a:gd name="T16" fmla="*/ 167 w 195"/>
                <a:gd name="T17" fmla="*/ 305 h 544"/>
                <a:gd name="T18" fmla="*/ 180 w 195"/>
                <a:gd name="T19" fmla="*/ 265 h 544"/>
                <a:gd name="T20" fmla="*/ 128 w 195"/>
                <a:gd name="T21" fmla="*/ 137 h 544"/>
                <a:gd name="T22" fmla="*/ 128 w 195"/>
                <a:gd name="T23" fmla="*/ 102 h 544"/>
                <a:gd name="T24" fmla="*/ 195 w 195"/>
                <a:gd name="T25" fmla="*/ 35 h 544"/>
                <a:gd name="T26" fmla="*/ 154 w 195"/>
                <a:gd name="T27" fmla="*/ 0 h 544"/>
                <a:gd name="T28" fmla="*/ 154 w 195"/>
                <a:gd name="T29" fmla="*/ 0 h 54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5"/>
                <a:gd name="T46" fmla="*/ 0 h 544"/>
                <a:gd name="T47" fmla="*/ 195 w 195"/>
                <a:gd name="T48" fmla="*/ 544 h 54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5" h="544">
                  <a:moveTo>
                    <a:pt x="154" y="0"/>
                  </a:moveTo>
                  <a:lnTo>
                    <a:pt x="93" y="83"/>
                  </a:lnTo>
                  <a:lnTo>
                    <a:pt x="71" y="265"/>
                  </a:lnTo>
                  <a:lnTo>
                    <a:pt x="0" y="456"/>
                  </a:lnTo>
                  <a:lnTo>
                    <a:pt x="45" y="544"/>
                  </a:lnTo>
                  <a:lnTo>
                    <a:pt x="49" y="398"/>
                  </a:lnTo>
                  <a:lnTo>
                    <a:pt x="102" y="217"/>
                  </a:lnTo>
                  <a:lnTo>
                    <a:pt x="115" y="168"/>
                  </a:lnTo>
                  <a:lnTo>
                    <a:pt x="167" y="305"/>
                  </a:lnTo>
                  <a:lnTo>
                    <a:pt x="180" y="265"/>
                  </a:lnTo>
                  <a:lnTo>
                    <a:pt x="128" y="137"/>
                  </a:lnTo>
                  <a:lnTo>
                    <a:pt x="128" y="102"/>
                  </a:lnTo>
                  <a:lnTo>
                    <a:pt x="195" y="35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8" name="Freeform 142"/>
            <p:cNvSpPr>
              <a:spLocks/>
            </p:cNvSpPr>
            <p:nvPr/>
          </p:nvSpPr>
          <p:spPr bwMode="auto">
            <a:xfrm>
              <a:off x="3920" y="2308"/>
              <a:ext cx="37" cy="115"/>
            </a:xfrm>
            <a:custGeom>
              <a:avLst/>
              <a:gdLst>
                <a:gd name="T0" fmla="*/ 0 w 37"/>
                <a:gd name="T1" fmla="*/ 22 h 115"/>
                <a:gd name="T2" fmla="*/ 37 w 37"/>
                <a:gd name="T3" fmla="*/ 115 h 115"/>
                <a:gd name="T4" fmla="*/ 22 w 37"/>
                <a:gd name="T5" fmla="*/ 0 h 115"/>
                <a:gd name="T6" fmla="*/ 0 w 37"/>
                <a:gd name="T7" fmla="*/ 22 h 115"/>
                <a:gd name="T8" fmla="*/ 0 w 37"/>
                <a:gd name="T9" fmla="*/ 22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115"/>
                <a:gd name="T17" fmla="*/ 37 w 37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115">
                  <a:moveTo>
                    <a:pt x="0" y="22"/>
                  </a:moveTo>
                  <a:lnTo>
                    <a:pt x="37" y="115"/>
                  </a:lnTo>
                  <a:lnTo>
                    <a:pt x="22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49" name="Freeform 143"/>
            <p:cNvSpPr>
              <a:spLocks/>
            </p:cNvSpPr>
            <p:nvPr/>
          </p:nvSpPr>
          <p:spPr bwMode="auto">
            <a:xfrm>
              <a:off x="3670" y="2954"/>
              <a:ext cx="234" cy="204"/>
            </a:xfrm>
            <a:custGeom>
              <a:avLst/>
              <a:gdLst>
                <a:gd name="T0" fmla="*/ 0 w 234"/>
                <a:gd name="T1" fmla="*/ 17 h 204"/>
                <a:gd name="T2" fmla="*/ 106 w 234"/>
                <a:gd name="T3" fmla="*/ 35 h 204"/>
                <a:gd name="T4" fmla="*/ 173 w 234"/>
                <a:gd name="T5" fmla="*/ 160 h 204"/>
                <a:gd name="T6" fmla="*/ 234 w 234"/>
                <a:gd name="T7" fmla="*/ 204 h 204"/>
                <a:gd name="T8" fmla="*/ 234 w 234"/>
                <a:gd name="T9" fmla="*/ 141 h 204"/>
                <a:gd name="T10" fmla="*/ 173 w 234"/>
                <a:gd name="T11" fmla="*/ 35 h 204"/>
                <a:gd name="T12" fmla="*/ 100 w 234"/>
                <a:gd name="T13" fmla="*/ 0 h 204"/>
                <a:gd name="T14" fmla="*/ 0 w 234"/>
                <a:gd name="T15" fmla="*/ 17 h 204"/>
                <a:gd name="T16" fmla="*/ 0 w 234"/>
                <a:gd name="T17" fmla="*/ 17 h 2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34"/>
                <a:gd name="T28" fmla="*/ 0 h 204"/>
                <a:gd name="T29" fmla="*/ 234 w 234"/>
                <a:gd name="T30" fmla="*/ 204 h 20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34" h="204">
                  <a:moveTo>
                    <a:pt x="0" y="17"/>
                  </a:moveTo>
                  <a:lnTo>
                    <a:pt x="106" y="35"/>
                  </a:lnTo>
                  <a:lnTo>
                    <a:pt x="173" y="160"/>
                  </a:lnTo>
                  <a:lnTo>
                    <a:pt x="234" y="204"/>
                  </a:lnTo>
                  <a:lnTo>
                    <a:pt x="234" y="141"/>
                  </a:lnTo>
                  <a:lnTo>
                    <a:pt x="173" y="35"/>
                  </a:lnTo>
                  <a:lnTo>
                    <a:pt x="100" y="0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0" name="Freeform 144"/>
            <p:cNvSpPr>
              <a:spLocks/>
            </p:cNvSpPr>
            <p:nvPr/>
          </p:nvSpPr>
          <p:spPr bwMode="auto">
            <a:xfrm>
              <a:off x="3639" y="2813"/>
              <a:ext cx="220" cy="136"/>
            </a:xfrm>
            <a:custGeom>
              <a:avLst/>
              <a:gdLst>
                <a:gd name="T0" fmla="*/ 0 w 220"/>
                <a:gd name="T1" fmla="*/ 136 h 136"/>
                <a:gd name="T2" fmla="*/ 89 w 220"/>
                <a:gd name="T3" fmla="*/ 43 h 136"/>
                <a:gd name="T4" fmla="*/ 220 w 220"/>
                <a:gd name="T5" fmla="*/ 8 h 136"/>
                <a:gd name="T6" fmla="*/ 150 w 220"/>
                <a:gd name="T7" fmla="*/ 0 h 136"/>
                <a:gd name="T8" fmla="*/ 52 w 220"/>
                <a:gd name="T9" fmla="*/ 26 h 136"/>
                <a:gd name="T10" fmla="*/ 0 w 220"/>
                <a:gd name="T11" fmla="*/ 136 h 136"/>
                <a:gd name="T12" fmla="*/ 0 w 220"/>
                <a:gd name="T13" fmla="*/ 136 h 1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0"/>
                <a:gd name="T22" fmla="*/ 0 h 136"/>
                <a:gd name="T23" fmla="*/ 220 w 220"/>
                <a:gd name="T24" fmla="*/ 136 h 1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0" h="136">
                  <a:moveTo>
                    <a:pt x="0" y="136"/>
                  </a:moveTo>
                  <a:lnTo>
                    <a:pt x="89" y="43"/>
                  </a:lnTo>
                  <a:lnTo>
                    <a:pt x="220" y="8"/>
                  </a:lnTo>
                  <a:lnTo>
                    <a:pt x="150" y="0"/>
                  </a:lnTo>
                  <a:lnTo>
                    <a:pt x="52" y="26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1" name="Freeform 145"/>
            <p:cNvSpPr>
              <a:spLocks/>
            </p:cNvSpPr>
            <p:nvPr/>
          </p:nvSpPr>
          <p:spPr bwMode="auto">
            <a:xfrm>
              <a:off x="3272" y="3104"/>
              <a:ext cx="622" cy="182"/>
            </a:xfrm>
            <a:custGeom>
              <a:avLst/>
              <a:gdLst>
                <a:gd name="T0" fmla="*/ 0 w 622"/>
                <a:gd name="T1" fmla="*/ 0 h 182"/>
                <a:gd name="T2" fmla="*/ 217 w 622"/>
                <a:gd name="T3" fmla="*/ 36 h 182"/>
                <a:gd name="T4" fmla="*/ 530 w 622"/>
                <a:gd name="T5" fmla="*/ 128 h 182"/>
                <a:gd name="T6" fmla="*/ 622 w 622"/>
                <a:gd name="T7" fmla="*/ 111 h 182"/>
                <a:gd name="T8" fmla="*/ 552 w 622"/>
                <a:gd name="T9" fmla="*/ 182 h 182"/>
                <a:gd name="T10" fmla="*/ 476 w 622"/>
                <a:gd name="T11" fmla="*/ 182 h 182"/>
                <a:gd name="T12" fmla="*/ 243 w 622"/>
                <a:gd name="T13" fmla="*/ 89 h 182"/>
                <a:gd name="T14" fmla="*/ 110 w 622"/>
                <a:gd name="T15" fmla="*/ 36 h 182"/>
                <a:gd name="T16" fmla="*/ 0 w 622"/>
                <a:gd name="T17" fmla="*/ 0 h 182"/>
                <a:gd name="T18" fmla="*/ 0 w 622"/>
                <a:gd name="T19" fmla="*/ 0 h 1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22"/>
                <a:gd name="T31" fmla="*/ 0 h 182"/>
                <a:gd name="T32" fmla="*/ 622 w 622"/>
                <a:gd name="T33" fmla="*/ 182 h 18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22" h="182">
                  <a:moveTo>
                    <a:pt x="0" y="0"/>
                  </a:moveTo>
                  <a:lnTo>
                    <a:pt x="217" y="36"/>
                  </a:lnTo>
                  <a:lnTo>
                    <a:pt x="530" y="128"/>
                  </a:lnTo>
                  <a:lnTo>
                    <a:pt x="622" y="111"/>
                  </a:lnTo>
                  <a:lnTo>
                    <a:pt x="552" y="182"/>
                  </a:lnTo>
                  <a:lnTo>
                    <a:pt x="476" y="182"/>
                  </a:lnTo>
                  <a:lnTo>
                    <a:pt x="243" y="89"/>
                  </a:lnTo>
                  <a:lnTo>
                    <a:pt x="110" y="3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2" name="Freeform 146"/>
            <p:cNvSpPr>
              <a:spLocks/>
            </p:cNvSpPr>
            <p:nvPr/>
          </p:nvSpPr>
          <p:spPr bwMode="auto">
            <a:xfrm>
              <a:off x="2256" y="3267"/>
              <a:ext cx="504" cy="191"/>
            </a:xfrm>
            <a:custGeom>
              <a:avLst/>
              <a:gdLst>
                <a:gd name="T0" fmla="*/ 421 w 504"/>
                <a:gd name="T1" fmla="*/ 95 h 191"/>
                <a:gd name="T2" fmla="*/ 309 w 504"/>
                <a:gd name="T3" fmla="*/ 160 h 191"/>
                <a:gd name="T4" fmla="*/ 217 w 504"/>
                <a:gd name="T5" fmla="*/ 191 h 191"/>
                <a:gd name="T6" fmla="*/ 0 w 504"/>
                <a:gd name="T7" fmla="*/ 191 h 191"/>
                <a:gd name="T8" fmla="*/ 67 w 504"/>
                <a:gd name="T9" fmla="*/ 95 h 191"/>
                <a:gd name="T10" fmla="*/ 150 w 504"/>
                <a:gd name="T11" fmla="*/ 0 h 191"/>
                <a:gd name="T12" fmla="*/ 115 w 504"/>
                <a:gd name="T13" fmla="*/ 108 h 191"/>
                <a:gd name="T14" fmla="*/ 195 w 504"/>
                <a:gd name="T15" fmla="*/ 50 h 191"/>
                <a:gd name="T16" fmla="*/ 322 w 504"/>
                <a:gd name="T17" fmla="*/ 63 h 191"/>
                <a:gd name="T18" fmla="*/ 504 w 504"/>
                <a:gd name="T19" fmla="*/ 36 h 191"/>
                <a:gd name="T20" fmla="*/ 421 w 504"/>
                <a:gd name="T21" fmla="*/ 95 h 191"/>
                <a:gd name="T22" fmla="*/ 421 w 504"/>
                <a:gd name="T23" fmla="*/ 95 h 1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04"/>
                <a:gd name="T37" fmla="*/ 0 h 191"/>
                <a:gd name="T38" fmla="*/ 504 w 504"/>
                <a:gd name="T39" fmla="*/ 191 h 1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04" h="191">
                  <a:moveTo>
                    <a:pt x="421" y="95"/>
                  </a:moveTo>
                  <a:lnTo>
                    <a:pt x="309" y="160"/>
                  </a:lnTo>
                  <a:lnTo>
                    <a:pt x="217" y="191"/>
                  </a:lnTo>
                  <a:lnTo>
                    <a:pt x="0" y="191"/>
                  </a:lnTo>
                  <a:lnTo>
                    <a:pt x="67" y="95"/>
                  </a:lnTo>
                  <a:lnTo>
                    <a:pt x="150" y="0"/>
                  </a:lnTo>
                  <a:lnTo>
                    <a:pt x="115" y="108"/>
                  </a:lnTo>
                  <a:lnTo>
                    <a:pt x="195" y="50"/>
                  </a:lnTo>
                  <a:lnTo>
                    <a:pt x="322" y="63"/>
                  </a:lnTo>
                  <a:lnTo>
                    <a:pt x="504" y="36"/>
                  </a:lnTo>
                  <a:lnTo>
                    <a:pt x="421" y="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3" name="Freeform 147"/>
            <p:cNvSpPr>
              <a:spLocks/>
            </p:cNvSpPr>
            <p:nvPr/>
          </p:nvSpPr>
          <p:spPr bwMode="auto">
            <a:xfrm>
              <a:off x="2243" y="2684"/>
              <a:ext cx="746" cy="615"/>
            </a:xfrm>
            <a:custGeom>
              <a:avLst/>
              <a:gdLst>
                <a:gd name="T0" fmla="*/ 402 w 746"/>
                <a:gd name="T1" fmla="*/ 41 h 615"/>
                <a:gd name="T2" fmla="*/ 539 w 746"/>
                <a:gd name="T3" fmla="*/ 257 h 615"/>
                <a:gd name="T4" fmla="*/ 600 w 746"/>
                <a:gd name="T5" fmla="*/ 344 h 615"/>
                <a:gd name="T6" fmla="*/ 746 w 746"/>
                <a:gd name="T7" fmla="*/ 344 h 615"/>
                <a:gd name="T8" fmla="*/ 380 w 746"/>
                <a:gd name="T9" fmla="*/ 430 h 615"/>
                <a:gd name="T10" fmla="*/ 354 w 746"/>
                <a:gd name="T11" fmla="*/ 461 h 615"/>
                <a:gd name="T12" fmla="*/ 354 w 746"/>
                <a:gd name="T13" fmla="*/ 541 h 615"/>
                <a:gd name="T14" fmla="*/ 504 w 746"/>
                <a:gd name="T15" fmla="*/ 593 h 615"/>
                <a:gd name="T16" fmla="*/ 239 w 746"/>
                <a:gd name="T17" fmla="*/ 554 h 615"/>
                <a:gd name="T18" fmla="*/ 173 w 746"/>
                <a:gd name="T19" fmla="*/ 513 h 615"/>
                <a:gd name="T20" fmla="*/ 49 w 746"/>
                <a:gd name="T21" fmla="*/ 563 h 615"/>
                <a:gd name="T22" fmla="*/ 6 w 746"/>
                <a:gd name="T23" fmla="*/ 615 h 615"/>
                <a:gd name="T24" fmla="*/ 49 w 746"/>
                <a:gd name="T25" fmla="*/ 541 h 615"/>
                <a:gd name="T26" fmla="*/ 191 w 746"/>
                <a:gd name="T27" fmla="*/ 487 h 615"/>
                <a:gd name="T28" fmla="*/ 313 w 746"/>
                <a:gd name="T29" fmla="*/ 500 h 615"/>
                <a:gd name="T30" fmla="*/ 322 w 746"/>
                <a:gd name="T31" fmla="*/ 417 h 615"/>
                <a:gd name="T32" fmla="*/ 265 w 746"/>
                <a:gd name="T33" fmla="*/ 305 h 615"/>
                <a:gd name="T34" fmla="*/ 213 w 746"/>
                <a:gd name="T35" fmla="*/ 337 h 615"/>
                <a:gd name="T36" fmla="*/ 124 w 746"/>
                <a:gd name="T37" fmla="*/ 350 h 615"/>
                <a:gd name="T38" fmla="*/ 0 w 746"/>
                <a:gd name="T39" fmla="*/ 446 h 615"/>
                <a:gd name="T40" fmla="*/ 134 w 746"/>
                <a:gd name="T41" fmla="*/ 309 h 615"/>
                <a:gd name="T42" fmla="*/ 204 w 746"/>
                <a:gd name="T43" fmla="*/ 287 h 615"/>
                <a:gd name="T44" fmla="*/ 137 w 746"/>
                <a:gd name="T45" fmla="*/ 242 h 615"/>
                <a:gd name="T46" fmla="*/ 204 w 746"/>
                <a:gd name="T47" fmla="*/ 217 h 615"/>
                <a:gd name="T48" fmla="*/ 173 w 746"/>
                <a:gd name="T49" fmla="*/ 168 h 615"/>
                <a:gd name="T50" fmla="*/ 160 w 746"/>
                <a:gd name="T51" fmla="*/ 124 h 615"/>
                <a:gd name="T52" fmla="*/ 58 w 746"/>
                <a:gd name="T53" fmla="*/ 63 h 615"/>
                <a:gd name="T54" fmla="*/ 160 w 746"/>
                <a:gd name="T55" fmla="*/ 76 h 615"/>
                <a:gd name="T56" fmla="*/ 147 w 746"/>
                <a:gd name="T57" fmla="*/ 0 h 615"/>
                <a:gd name="T58" fmla="*/ 213 w 746"/>
                <a:gd name="T59" fmla="*/ 89 h 615"/>
                <a:gd name="T60" fmla="*/ 345 w 746"/>
                <a:gd name="T61" fmla="*/ 350 h 615"/>
                <a:gd name="T62" fmla="*/ 434 w 746"/>
                <a:gd name="T63" fmla="*/ 372 h 615"/>
                <a:gd name="T64" fmla="*/ 504 w 746"/>
                <a:gd name="T65" fmla="*/ 257 h 615"/>
                <a:gd name="T66" fmla="*/ 402 w 746"/>
                <a:gd name="T67" fmla="*/ 41 h 615"/>
                <a:gd name="T68" fmla="*/ 402 w 746"/>
                <a:gd name="T69" fmla="*/ 41 h 61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746"/>
                <a:gd name="T106" fmla="*/ 0 h 615"/>
                <a:gd name="T107" fmla="*/ 746 w 746"/>
                <a:gd name="T108" fmla="*/ 615 h 61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746" h="615">
                  <a:moveTo>
                    <a:pt x="402" y="41"/>
                  </a:moveTo>
                  <a:lnTo>
                    <a:pt x="539" y="257"/>
                  </a:lnTo>
                  <a:lnTo>
                    <a:pt x="600" y="344"/>
                  </a:lnTo>
                  <a:lnTo>
                    <a:pt x="746" y="344"/>
                  </a:lnTo>
                  <a:lnTo>
                    <a:pt x="380" y="430"/>
                  </a:lnTo>
                  <a:lnTo>
                    <a:pt x="354" y="461"/>
                  </a:lnTo>
                  <a:lnTo>
                    <a:pt x="354" y="541"/>
                  </a:lnTo>
                  <a:lnTo>
                    <a:pt x="504" y="593"/>
                  </a:lnTo>
                  <a:lnTo>
                    <a:pt x="239" y="554"/>
                  </a:lnTo>
                  <a:lnTo>
                    <a:pt x="173" y="513"/>
                  </a:lnTo>
                  <a:lnTo>
                    <a:pt x="49" y="563"/>
                  </a:lnTo>
                  <a:lnTo>
                    <a:pt x="6" y="615"/>
                  </a:lnTo>
                  <a:lnTo>
                    <a:pt x="49" y="541"/>
                  </a:lnTo>
                  <a:lnTo>
                    <a:pt x="191" y="487"/>
                  </a:lnTo>
                  <a:lnTo>
                    <a:pt x="313" y="500"/>
                  </a:lnTo>
                  <a:lnTo>
                    <a:pt x="322" y="417"/>
                  </a:lnTo>
                  <a:lnTo>
                    <a:pt x="265" y="305"/>
                  </a:lnTo>
                  <a:lnTo>
                    <a:pt x="213" y="337"/>
                  </a:lnTo>
                  <a:lnTo>
                    <a:pt x="124" y="350"/>
                  </a:lnTo>
                  <a:lnTo>
                    <a:pt x="0" y="446"/>
                  </a:lnTo>
                  <a:lnTo>
                    <a:pt x="134" y="309"/>
                  </a:lnTo>
                  <a:lnTo>
                    <a:pt x="204" y="287"/>
                  </a:lnTo>
                  <a:lnTo>
                    <a:pt x="137" y="242"/>
                  </a:lnTo>
                  <a:lnTo>
                    <a:pt x="204" y="217"/>
                  </a:lnTo>
                  <a:lnTo>
                    <a:pt x="173" y="168"/>
                  </a:lnTo>
                  <a:lnTo>
                    <a:pt x="160" y="124"/>
                  </a:lnTo>
                  <a:lnTo>
                    <a:pt x="58" y="63"/>
                  </a:lnTo>
                  <a:lnTo>
                    <a:pt x="160" y="76"/>
                  </a:lnTo>
                  <a:lnTo>
                    <a:pt x="147" y="0"/>
                  </a:lnTo>
                  <a:lnTo>
                    <a:pt x="213" y="89"/>
                  </a:lnTo>
                  <a:lnTo>
                    <a:pt x="345" y="350"/>
                  </a:lnTo>
                  <a:lnTo>
                    <a:pt x="434" y="372"/>
                  </a:lnTo>
                  <a:lnTo>
                    <a:pt x="504" y="257"/>
                  </a:lnTo>
                  <a:lnTo>
                    <a:pt x="402" y="4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4" name="Freeform 148"/>
            <p:cNvSpPr>
              <a:spLocks/>
            </p:cNvSpPr>
            <p:nvPr/>
          </p:nvSpPr>
          <p:spPr bwMode="auto">
            <a:xfrm>
              <a:off x="2664" y="2449"/>
              <a:ext cx="70" cy="129"/>
            </a:xfrm>
            <a:custGeom>
              <a:avLst/>
              <a:gdLst>
                <a:gd name="T0" fmla="*/ 70 w 70"/>
                <a:gd name="T1" fmla="*/ 18 h 129"/>
                <a:gd name="T2" fmla="*/ 0 w 70"/>
                <a:gd name="T3" fmla="*/ 129 h 129"/>
                <a:gd name="T4" fmla="*/ 31 w 70"/>
                <a:gd name="T5" fmla="*/ 0 h 129"/>
                <a:gd name="T6" fmla="*/ 70 w 70"/>
                <a:gd name="T7" fmla="*/ 18 h 129"/>
                <a:gd name="T8" fmla="*/ 70 w 70"/>
                <a:gd name="T9" fmla="*/ 18 h 1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0"/>
                <a:gd name="T16" fmla="*/ 0 h 129"/>
                <a:gd name="T17" fmla="*/ 70 w 70"/>
                <a:gd name="T18" fmla="*/ 129 h 12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0" h="129">
                  <a:moveTo>
                    <a:pt x="70" y="18"/>
                  </a:moveTo>
                  <a:lnTo>
                    <a:pt x="0" y="129"/>
                  </a:lnTo>
                  <a:lnTo>
                    <a:pt x="31" y="0"/>
                  </a:lnTo>
                  <a:lnTo>
                    <a:pt x="70" y="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5" name="Freeform 149"/>
            <p:cNvSpPr>
              <a:spLocks/>
            </p:cNvSpPr>
            <p:nvPr/>
          </p:nvSpPr>
          <p:spPr bwMode="auto">
            <a:xfrm>
              <a:off x="1444" y="2273"/>
              <a:ext cx="870" cy="1185"/>
            </a:xfrm>
            <a:custGeom>
              <a:avLst/>
              <a:gdLst>
                <a:gd name="T0" fmla="*/ 531 w 870"/>
                <a:gd name="T1" fmla="*/ 0 h 1185"/>
                <a:gd name="T2" fmla="*/ 624 w 870"/>
                <a:gd name="T3" fmla="*/ 287 h 1185"/>
                <a:gd name="T4" fmla="*/ 755 w 870"/>
                <a:gd name="T5" fmla="*/ 561 h 1185"/>
                <a:gd name="T6" fmla="*/ 799 w 870"/>
                <a:gd name="T7" fmla="*/ 424 h 1185"/>
                <a:gd name="T8" fmla="*/ 825 w 870"/>
                <a:gd name="T9" fmla="*/ 385 h 1185"/>
                <a:gd name="T10" fmla="*/ 746 w 870"/>
                <a:gd name="T11" fmla="*/ 176 h 1185"/>
                <a:gd name="T12" fmla="*/ 812 w 870"/>
                <a:gd name="T13" fmla="*/ 264 h 1185"/>
                <a:gd name="T14" fmla="*/ 835 w 870"/>
                <a:gd name="T15" fmla="*/ 340 h 1185"/>
                <a:gd name="T16" fmla="*/ 870 w 870"/>
                <a:gd name="T17" fmla="*/ 331 h 1185"/>
                <a:gd name="T18" fmla="*/ 805 w 870"/>
                <a:gd name="T19" fmla="*/ 513 h 1185"/>
                <a:gd name="T20" fmla="*/ 777 w 870"/>
                <a:gd name="T21" fmla="*/ 685 h 1185"/>
                <a:gd name="T22" fmla="*/ 825 w 870"/>
                <a:gd name="T23" fmla="*/ 698 h 1185"/>
                <a:gd name="T24" fmla="*/ 783 w 870"/>
                <a:gd name="T25" fmla="*/ 805 h 1185"/>
                <a:gd name="T26" fmla="*/ 755 w 870"/>
                <a:gd name="T27" fmla="*/ 933 h 1185"/>
                <a:gd name="T28" fmla="*/ 751 w 870"/>
                <a:gd name="T29" fmla="*/ 1118 h 1185"/>
                <a:gd name="T30" fmla="*/ 773 w 870"/>
                <a:gd name="T31" fmla="*/ 1185 h 1185"/>
                <a:gd name="T32" fmla="*/ 41 w 870"/>
                <a:gd name="T33" fmla="*/ 1185 h 1185"/>
                <a:gd name="T34" fmla="*/ 59 w 870"/>
                <a:gd name="T35" fmla="*/ 911 h 1185"/>
                <a:gd name="T36" fmla="*/ 22 w 870"/>
                <a:gd name="T37" fmla="*/ 522 h 1185"/>
                <a:gd name="T38" fmla="*/ 66 w 870"/>
                <a:gd name="T39" fmla="*/ 729 h 1185"/>
                <a:gd name="T40" fmla="*/ 115 w 870"/>
                <a:gd name="T41" fmla="*/ 733 h 1185"/>
                <a:gd name="T42" fmla="*/ 124 w 870"/>
                <a:gd name="T43" fmla="*/ 915 h 1185"/>
                <a:gd name="T44" fmla="*/ 120 w 870"/>
                <a:gd name="T45" fmla="*/ 1061 h 1185"/>
                <a:gd name="T46" fmla="*/ 165 w 870"/>
                <a:gd name="T47" fmla="*/ 928 h 1185"/>
                <a:gd name="T48" fmla="*/ 165 w 870"/>
                <a:gd name="T49" fmla="*/ 646 h 1185"/>
                <a:gd name="T50" fmla="*/ 111 w 870"/>
                <a:gd name="T51" fmla="*/ 337 h 1185"/>
                <a:gd name="T52" fmla="*/ 0 w 870"/>
                <a:gd name="T53" fmla="*/ 203 h 1185"/>
                <a:gd name="T54" fmla="*/ 54 w 870"/>
                <a:gd name="T55" fmla="*/ 203 h 1185"/>
                <a:gd name="T56" fmla="*/ 111 w 870"/>
                <a:gd name="T57" fmla="*/ 168 h 1185"/>
                <a:gd name="T58" fmla="*/ 216 w 870"/>
                <a:gd name="T59" fmla="*/ 155 h 1185"/>
                <a:gd name="T60" fmla="*/ 376 w 870"/>
                <a:gd name="T61" fmla="*/ 111 h 1185"/>
                <a:gd name="T62" fmla="*/ 346 w 870"/>
                <a:gd name="T63" fmla="*/ 207 h 1185"/>
                <a:gd name="T64" fmla="*/ 481 w 870"/>
                <a:gd name="T65" fmla="*/ 292 h 1185"/>
                <a:gd name="T66" fmla="*/ 359 w 870"/>
                <a:gd name="T67" fmla="*/ 318 h 1185"/>
                <a:gd name="T68" fmla="*/ 363 w 870"/>
                <a:gd name="T69" fmla="*/ 350 h 1185"/>
                <a:gd name="T70" fmla="*/ 509 w 870"/>
                <a:gd name="T71" fmla="*/ 615 h 1185"/>
                <a:gd name="T72" fmla="*/ 446 w 870"/>
                <a:gd name="T73" fmla="*/ 420 h 1185"/>
                <a:gd name="T74" fmla="*/ 611 w 870"/>
                <a:gd name="T75" fmla="*/ 424 h 1185"/>
                <a:gd name="T76" fmla="*/ 698 w 870"/>
                <a:gd name="T77" fmla="*/ 535 h 1185"/>
                <a:gd name="T78" fmla="*/ 596 w 870"/>
                <a:gd name="T79" fmla="*/ 283 h 1185"/>
                <a:gd name="T80" fmla="*/ 531 w 870"/>
                <a:gd name="T81" fmla="*/ 0 h 1185"/>
                <a:gd name="T82" fmla="*/ 531 w 870"/>
                <a:gd name="T83" fmla="*/ 0 h 1185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870"/>
                <a:gd name="T127" fmla="*/ 0 h 1185"/>
                <a:gd name="T128" fmla="*/ 870 w 870"/>
                <a:gd name="T129" fmla="*/ 1185 h 1185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870" h="1185">
                  <a:moveTo>
                    <a:pt x="531" y="0"/>
                  </a:moveTo>
                  <a:lnTo>
                    <a:pt x="624" y="287"/>
                  </a:lnTo>
                  <a:lnTo>
                    <a:pt x="755" y="561"/>
                  </a:lnTo>
                  <a:lnTo>
                    <a:pt x="799" y="424"/>
                  </a:lnTo>
                  <a:lnTo>
                    <a:pt x="825" y="385"/>
                  </a:lnTo>
                  <a:lnTo>
                    <a:pt x="746" y="176"/>
                  </a:lnTo>
                  <a:lnTo>
                    <a:pt x="812" y="264"/>
                  </a:lnTo>
                  <a:lnTo>
                    <a:pt x="835" y="340"/>
                  </a:lnTo>
                  <a:lnTo>
                    <a:pt x="870" y="331"/>
                  </a:lnTo>
                  <a:lnTo>
                    <a:pt x="805" y="513"/>
                  </a:lnTo>
                  <a:lnTo>
                    <a:pt x="777" y="685"/>
                  </a:lnTo>
                  <a:lnTo>
                    <a:pt x="825" y="698"/>
                  </a:lnTo>
                  <a:lnTo>
                    <a:pt x="783" y="805"/>
                  </a:lnTo>
                  <a:lnTo>
                    <a:pt x="755" y="933"/>
                  </a:lnTo>
                  <a:lnTo>
                    <a:pt x="751" y="1118"/>
                  </a:lnTo>
                  <a:lnTo>
                    <a:pt x="773" y="1185"/>
                  </a:lnTo>
                  <a:lnTo>
                    <a:pt x="41" y="1185"/>
                  </a:lnTo>
                  <a:lnTo>
                    <a:pt x="59" y="911"/>
                  </a:lnTo>
                  <a:lnTo>
                    <a:pt x="22" y="522"/>
                  </a:lnTo>
                  <a:lnTo>
                    <a:pt x="66" y="729"/>
                  </a:lnTo>
                  <a:lnTo>
                    <a:pt x="115" y="733"/>
                  </a:lnTo>
                  <a:lnTo>
                    <a:pt x="124" y="915"/>
                  </a:lnTo>
                  <a:lnTo>
                    <a:pt x="120" y="1061"/>
                  </a:lnTo>
                  <a:lnTo>
                    <a:pt x="165" y="928"/>
                  </a:lnTo>
                  <a:lnTo>
                    <a:pt x="165" y="646"/>
                  </a:lnTo>
                  <a:lnTo>
                    <a:pt x="111" y="337"/>
                  </a:lnTo>
                  <a:lnTo>
                    <a:pt x="0" y="203"/>
                  </a:lnTo>
                  <a:lnTo>
                    <a:pt x="54" y="203"/>
                  </a:lnTo>
                  <a:lnTo>
                    <a:pt x="111" y="168"/>
                  </a:lnTo>
                  <a:lnTo>
                    <a:pt x="216" y="155"/>
                  </a:lnTo>
                  <a:lnTo>
                    <a:pt x="376" y="111"/>
                  </a:lnTo>
                  <a:lnTo>
                    <a:pt x="346" y="207"/>
                  </a:lnTo>
                  <a:lnTo>
                    <a:pt x="481" y="292"/>
                  </a:lnTo>
                  <a:lnTo>
                    <a:pt x="359" y="318"/>
                  </a:lnTo>
                  <a:lnTo>
                    <a:pt x="363" y="350"/>
                  </a:lnTo>
                  <a:lnTo>
                    <a:pt x="509" y="615"/>
                  </a:lnTo>
                  <a:lnTo>
                    <a:pt x="446" y="420"/>
                  </a:lnTo>
                  <a:lnTo>
                    <a:pt x="611" y="424"/>
                  </a:lnTo>
                  <a:lnTo>
                    <a:pt x="698" y="535"/>
                  </a:lnTo>
                  <a:lnTo>
                    <a:pt x="596" y="283"/>
                  </a:lnTo>
                  <a:lnTo>
                    <a:pt x="53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6" name="Freeform 150"/>
            <p:cNvSpPr>
              <a:spLocks/>
            </p:cNvSpPr>
            <p:nvPr/>
          </p:nvSpPr>
          <p:spPr bwMode="auto">
            <a:xfrm>
              <a:off x="139" y="2123"/>
              <a:ext cx="679" cy="1335"/>
            </a:xfrm>
            <a:custGeom>
              <a:avLst/>
              <a:gdLst>
                <a:gd name="T0" fmla="*/ 679 w 679"/>
                <a:gd name="T1" fmla="*/ 0 h 1335"/>
                <a:gd name="T2" fmla="*/ 572 w 679"/>
                <a:gd name="T3" fmla="*/ 105 h 1335"/>
                <a:gd name="T4" fmla="*/ 272 w 679"/>
                <a:gd name="T5" fmla="*/ 248 h 1335"/>
                <a:gd name="T6" fmla="*/ 170 w 679"/>
                <a:gd name="T7" fmla="*/ 290 h 1335"/>
                <a:gd name="T8" fmla="*/ 141 w 679"/>
                <a:gd name="T9" fmla="*/ 348 h 1335"/>
                <a:gd name="T10" fmla="*/ 61 w 679"/>
                <a:gd name="T11" fmla="*/ 690 h 1335"/>
                <a:gd name="T12" fmla="*/ 20 w 679"/>
                <a:gd name="T13" fmla="*/ 978 h 1335"/>
                <a:gd name="T14" fmla="*/ 0 w 679"/>
                <a:gd name="T15" fmla="*/ 1335 h 1335"/>
                <a:gd name="T16" fmla="*/ 463 w 679"/>
                <a:gd name="T17" fmla="*/ 1335 h 1335"/>
                <a:gd name="T18" fmla="*/ 450 w 679"/>
                <a:gd name="T19" fmla="*/ 1154 h 1335"/>
                <a:gd name="T20" fmla="*/ 374 w 679"/>
                <a:gd name="T21" fmla="*/ 841 h 1335"/>
                <a:gd name="T22" fmla="*/ 485 w 679"/>
                <a:gd name="T23" fmla="*/ 1115 h 1335"/>
                <a:gd name="T24" fmla="*/ 498 w 679"/>
                <a:gd name="T25" fmla="*/ 1242 h 1335"/>
                <a:gd name="T26" fmla="*/ 507 w 679"/>
                <a:gd name="T27" fmla="*/ 1044 h 1335"/>
                <a:gd name="T28" fmla="*/ 479 w 679"/>
                <a:gd name="T29" fmla="*/ 698 h 1335"/>
                <a:gd name="T30" fmla="*/ 357 w 679"/>
                <a:gd name="T31" fmla="*/ 490 h 1335"/>
                <a:gd name="T32" fmla="*/ 476 w 679"/>
                <a:gd name="T33" fmla="*/ 566 h 1335"/>
                <a:gd name="T34" fmla="*/ 470 w 679"/>
                <a:gd name="T35" fmla="*/ 468 h 1335"/>
                <a:gd name="T36" fmla="*/ 298 w 679"/>
                <a:gd name="T37" fmla="*/ 290 h 1335"/>
                <a:gd name="T38" fmla="*/ 476 w 679"/>
                <a:gd name="T39" fmla="*/ 207 h 1335"/>
                <a:gd name="T40" fmla="*/ 581 w 679"/>
                <a:gd name="T41" fmla="*/ 146 h 1335"/>
                <a:gd name="T42" fmla="*/ 622 w 679"/>
                <a:gd name="T43" fmla="*/ 290 h 1335"/>
                <a:gd name="T44" fmla="*/ 622 w 679"/>
                <a:gd name="T45" fmla="*/ 111 h 1335"/>
                <a:gd name="T46" fmla="*/ 679 w 679"/>
                <a:gd name="T47" fmla="*/ 0 h 1335"/>
                <a:gd name="T48" fmla="*/ 679 w 679"/>
                <a:gd name="T49" fmla="*/ 0 h 133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79"/>
                <a:gd name="T76" fmla="*/ 0 h 1335"/>
                <a:gd name="T77" fmla="*/ 679 w 679"/>
                <a:gd name="T78" fmla="*/ 1335 h 133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79" h="1335">
                  <a:moveTo>
                    <a:pt x="679" y="0"/>
                  </a:moveTo>
                  <a:lnTo>
                    <a:pt x="572" y="105"/>
                  </a:lnTo>
                  <a:lnTo>
                    <a:pt x="272" y="248"/>
                  </a:lnTo>
                  <a:lnTo>
                    <a:pt x="170" y="290"/>
                  </a:lnTo>
                  <a:lnTo>
                    <a:pt x="141" y="348"/>
                  </a:lnTo>
                  <a:lnTo>
                    <a:pt x="61" y="690"/>
                  </a:lnTo>
                  <a:lnTo>
                    <a:pt x="20" y="978"/>
                  </a:lnTo>
                  <a:lnTo>
                    <a:pt x="0" y="1335"/>
                  </a:lnTo>
                  <a:lnTo>
                    <a:pt x="463" y="1335"/>
                  </a:lnTo>
                  <a:lnTo>
                    <a:pt x="450" y="1154"/>
                  </a:lnTo>
                  <a:lnTo>
                    <a:pt x="374" y="841"/>
                  </a:lnTo>
                  <a:lnTo>
                    <a:pt x="485" y="1115"/>
                  </a:lnTo>
                  <a:lnTo>
                    <a:pt x="498" y="1242"/>
                  </a:lnTo>
                  <a:lnTo>
                    <a:pt x="507" y="1044"/>
                  </a:lnTo>
                  <a:lnTo>
                    <a:pt x="479" y="698"/>
                  </a:lnTo>
                  <a:lnTo>
                    <a:pt x="357" y="490"/>
                  </a:lnTo>
                  <a:lnTo>
                    <a:pt x="476" y="566"/>
                  </a:lnTo>
                  <a:lnTo>
                    <a:pt x="470" y="468"/>
                  </a:lnTo>
                  <a:lnTo>
                    <a:pt x="298" y="290"/>
                  </a:lnTo>
                  <a:lnTo>
                    <a:pt x="476" y="207"/>
                  </a:lnTo>
                  <a:lnTo>
                    <a:pt x="581" y="146"/>
                  </a:lnTo>
                  <a:lnTo>
                    <a:pt x="622" y="290"/>
                  </a:lnTo>
                  <a:lnTo>
                    <a:pt x="622" y="111"/>
                  </a:lnTo>
                  <a:lnTo>
                    <a:pt x="67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7" name="Freeform 151"/>
            <p:cNvSpPr>
              <a:spLocks/>
            </p:cNvSpPr>
            <p:nvPr/>
          </p:nvSpPr>
          <p:spPr bwMode="auto">
            <a:xfrm>
              <a:off x="633" y="2197"/>
              <a:ext cx="803" cy="1261"/>
            </a:xfrm>
            <a:custGeom>
              <a:avLst/>
              <a:gdLst>
                <a:gd name="T0" fmla="*/ 17 w 803"/>
                <a:gd name="T1" fmla="*/ 1261 h 1261"/>
                <a:gd name="T2" fmla="*/ 52 w 803"/>
                <a:gd name="T3" fmla="*/ 965 h 1261"/>
                <a:gd name="T4" fmla="*/ 26 w 803"/>
                <a:gd name="T5" fmla="*/ 607 h 1261"/>
                <a:gd name="T6" fmla="*/ 0 w 803"/>
                <a:gd name="T7" fmla="*/ 403 h 1261"/>
                <a:gd name="T8" fmla="*/ 115 w 803"/>
                <a:gd name="T9" fmla="*/ 589 h 1261"/>
                <a:gd name="T10" fmla="*/ 176 w 803"/>
                <a:gd name="T11" fmla="*/ 637 h 1261"/>
                <a:gd name="T12" fmla="*/ 189 w 803"/>
                <a:gd name="T13" fmla="*/ 363 h 1261"/>
                <a:gd name="T14" fmla="*/ 304 w 803"/>
                <a:gd name="T15" fmla="*/ 492 h 1261"/>
                <a:gd name="T16" fmla="*/ 472 w 803"/>
                <a:gd name="T17" fmla="*/ 616 h 1261"/>
                <a:gd name="T18" fmla="*/ 335 w 803"/>
                <a:gd name="T19" fmla="*/ 461 h 1261"/>
                <a:gd name="T20" fmla="*/ 256 w 803"/>
                <a:gd name="T21" fmla="*/ 353 h 1261"/>
                <a:gd name="T22" fmla="*/ 352 w 803"/>
                <a:gd name="T23" fmla="*/ 298 h 1261"/>
                <a:gd name="T24" fmla="*/ 243 w 803"/>
                <a:gd name="T25" fmla="*/ 0 h 1261"/>
                <a:gd name="T26" fmla="*/ 415 w 803"/>
                <a:gd name="T27" fmla="*/ 298 h 1261"/>
                <a:gd name="T28" fmla="*/ 574 w 803"/>
                <a:gd name="T29" fmla="*/ 637 h 1261"/>
                <a:gd name="T30" fmla="*/ 728 w 803"/>
                <a:gd name="T31" fmla="*/ 1133 h 1261"/>
                <a:gd name="T32" fmla="*/ 803 w 803"/>
                <a:gd name="T33" fmla="*/ 1261 h 1261"/>
                <a:gd name="T34" fmla="*/ 17 w 803"/>
                <a:gd name="T35" fmla="*/ 1261 h 1261"/>
                <a:gd name="T36" fmla="*/ 17 w 803"/>
                <a:gd name="T37" fmla="*/ 1261 h 12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3"/>
                <a:gd name="T58" fmla="*/ 0 h 1261"/>
                <a:gd name="T59" fmla="*/ 803 w 803"/>
                <a:gd name="T60" fmla="*/ 1261 h 12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3" h="1261">
                  <a:moveTo>
                    <a:pt x="17" y="1261"/>
                  </a:moveTo>
                  <a:lnTo>
                    <a:pt x="52" y="965"/>
                  </a:lnTo>
                  <a:lnTo>
                    <a:pt x="26" y="607"/>
                  </a:lnTo>
                  <a:lnTo>
                    <a:pt x="0" y="403"/>
                  </a:lnTo>
                  <a:lnTo>
                    <a:pt x="115" y="589"/>
                  </a:lnTo>
                  <a:lnTo>
                    <a:pt x="176" y="637"/>
                  </a:lnTo>
                  <a:lnTo>
                    <a:pt x="189" y="363"/>
                  </a:lnTo>
                  <a:lnTo>
                    <a:pt x="304" y="492"/>
                  </a:lnTo>
                  <a:lnTo>
                    <a:pt x="472" y="616"/>
                  </a:lnTo>
                  <a:lnTo>
                    <a:pt x="335" y="461"/>
                  </a:lnTo>
                  <a:lnTo>
                    <a:pt x="256" y="353"/>
                  </a:lnTo>
                  <a:lnTo>
                    <a:pt x="352" y="298"/>
                  </a:lnTo>
                  <a:lnTo>
                    <a:pt x="243" y="0"/>
                  </a:lnTo>
                  <a:lnTo>
                    <a:pt x="415" y="298"/>
                  </a:lnTo>
                  <a:lnTo>
                    <a:pt x="574" y="637"/>
                  </a:lnTo>
                  <a:lnTo>
                    <a:pt x="728" y="1133"/>
                  </a:lnTo>
                  <a:lnTo>
                    <a:pt x="803" y="1261"/>
                  </a:lnTo>
                  <a:lnTo>
                    <a:pt x="17" y="126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8" name="Freeform 152"/>
            <p:cNvSpPr>
              <a:spLocks/>
            </p:cNvSpPr>
            <p:nvPr/>
          </p:nvSpPr>
          <p:spPr bwMode="auto">
            <a:xfrm>
              <a:off x="1268" y="2123"/>
              <a:ext cx="742" cy="646"/>
            </a:xfrm>
            <a:custGeom>
              <a:avLst/>
              <a:gdLst>
                <a:gd name="T0" fmla="*/ 0 w 742"/>
                <a:gd name="T1" fmla="*/ 105 h 646"/>
                <a:gd name="T2" fmla="*/ 13 w 742"/>
                <a:gd name="T3" fmla="*/ 261 h 646"/>
                <a:gd name="T4" fmla="*/ 124 w 742"/>
                <a:gd name="T5" fmla="*/ 477 h 646"/>
                <a:gd name="T6" fmla="*/ 191 w 742"/>
                <a:gd name="T7" fmla="*/ 646 h 646"/>
                <a:gd name="T8" fmla="*/ 155 w 742"/>
                <a:gd name="T9" fmla="*/ 437 h 646"/>
                <a:gd name="T10" fmla="*/ 96 w 742"/>
                <a:gd name="T11" fmla="*/ 335 h 646"/>
                <a:gd name="T12" fmla="*/ 185 w 742"/>
                <a:gd name="T13" fmla="*/ 363 h 646"/>
                <a:gd name="T14" fmla="*/ 242 w 742"/>
                <a:gd name="T15" fmla="*/ 309 h 646"/>
                <a:gd name="T16" fmla="*/ 614 w 742"/>
                <a:gd name="T17" fmla="*/ 198 h 646"/>
                <a:gd name="T18" fmla="*/ 707 w 742"/>
                <a:gd name="T19" fmla="*/ 111 h 646"/>
                <a:gd name="T20" fmla="*/ 742 w 742"/>
                <a:gd name="T21" fmla="*/ 0 h 646"/>
                <a:gd name="T22" fmla="*/ 689 w 742"/>
                <a:gd name="T23" fmla="*/ 92 h 646"/>
                <a:gd name="T24" fmla="*/ 587 w 742"/>
                <a:gd name="T25" fmla="*/ 176 h 646"/>
                <a:gd name="T26" fmla="*/ 211 w 742"/>
                <a:gd name="T27" fmla="*/ 283 h 646"/>
                <a:gd name="T28" fmla="*/ 163 w 742"/>
                <a:gd name="T29" fmla="*/ 326 h 646"/>
                <a:gd name="T30" fmla="*/ 39 w 742"/>
                <a:gd name="T31" fmla="*/ 229 h 646"/>
                <a:gd name="T32" fmla="*/ 0 w 742"/>
                <a:gd name="T33" fmla="*/ 105 h 646"/>
                <a:gd name="T34" fmla="*/ 0 w 742"/>
                <a:gd name="T35" fmla="*/ 105 h 6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42"/>
                <a:gd name="T55" fmla="*/ 0 h 646"/>
                <a:gd name="T56" fmla="*/ 742 w 742"/>
                <a:gd name="T57" fmla="*/ 646 h 64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42" h="646">
                  <a:moveTo>
                    <a:pt x="0" y="105"/>
                  </a:moveTo>
                  <a:lnTo>
                    <a:pt x="13" y="261"/>
                  </a:lnTo>
                  <a:lnTo>
                    <a:pt x="124" y="477"/>
                  </a:lnTo>
                  <a:lnTo>
                    <a:pt x="191" y="646"/>
                  </a:lnTo>
                  <a:lnTo>
                    <a:pt x="155" y="437"/>
                  </a:lnTo>
                  <a:lnTo>
                    <a:pt x="96" y="335"/>
                  </a:lnTo>
                  <a:lnTo>
                    <a:pt x="185" y="363"/>
                  </a:lnTo>
                  <a:lnTo>
                    <a:pt x="242" y="309"/>
                  </a:lnTo>
                  <a:lnTo>
                    <a:pt x="614" y="198"/>
                  </a:lnTo>
                  <a:lnTo>
                    <a:pt x="707" y="111"/>
                  </a:lnTo>
                  <a:lnTo>
                    <a:pt x="742" y="0"/>
                  </a:lnTo>
                  <a:lnTo>
                    <a:pt x="689" y="92"/>
                  </a:lnTo>
                  <a:lnTo>
                    <a:pt x="587" y="176"/>
                  </a:lnTo>
                  <a:lnTo>
                    <a:pt x="211" y="283"/>
                  </a:lnTo>
                  <a:lnTo>
                    <a:pt x="163" y="326"/>
                  </a:lnTo>
                  <a:lnTo>
                    <a:pt x="39" y="229"/>
                  </a:lnTo>
                  <a:lnTo>
                    <a:pt x="0" y="1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59" name="Freeform 153"/>
            <p:cNvSpPr>
              <a:spLocks/>
            </p:cNvSpPr>
            <p:nvPr/>
          </p:nvSpPr>
          <p:spPr bwMode="auto">
            <a:xfrm>
              <a:off x="2403" y="2154"/>
              <a:ext cx="407" cy="269"/>
            </a:xfrm>
            <a:custGeom>
              <a:avLst/>
              <a:gdLst>
                <a:gd name="T0" fmla="*/ 3 w 407"/>
                <a:gd name="T1" fmla="*/ 0 h 269"/>
                <a:gd name="T2" fmla="*/ 25 w 407"/>
                <a:gd name="T3" fmla="*/ 96 h 269"/>
                <a:gd name="T4" fmla="*/ 292 w 407"/>
                <a:gd name="T5" fmla="*/ 208 h 269"/>
                <a:gd name="T6" fmla="*/ 407 w 407"/>
                <a:gd name="T7" fmla="*/ 246 h 269"/>
                <a:gd name="T8" fmla="*/ 388 w 407"/>
                <a:gd name="T9" fmla="*/ 269 h 269"/>
                <a:gd name="T10" fmla="*/ 255 w 407"/>
                <a:gd name="T11" fmla="*/ 217 h 269"/>
                <a:gd name="T12" fmla="*/ 0 w 407"/>
                <a:gd name="T13" fmla="*/ 106 h 269"/>
                <a:gd name="T14" fmla="*/ 3 w 407"/>
                <a:gd name="T15" fmla="*/ 0 h 269"/>
                <a:gd name="T16" fmla="*/ 3 w 407"/>
                <a:gd name="T17" fmla="*/ 0 h 2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7"/>
                <a:gd name="T28" fmla="*/ 0 h 269"/>
                <a:gd name="T29" fmla="*/ 407 w 407"/>
                <a:gd name="T30" fmla="*/ 269 h 26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7" h="269">
                  <a:moveTo>
                    <a:pt x="3" y="0"/>
                  </a:moveTo>
                  <a:lnTo>
                    <a:pt x="25" y="96"/>
                  </a:lnTo>
                  <a:lnTo>
                    <a:pt x="292" y="208"/>
                  </a:lnTo>
                  <a:lnTo>
                    <a:pt x="407" y="246"/>
                  </a:lnTo>
                  <a:lnTo>
                    <a:pt x="388" y="269"/>
                  </a:lnTo>
                  <a:lnTo>
                    <a:pt x="255" y="217"/>
                  </a:lnTo>
                  <a:lnTo>
                    <a:pt x="0" y="106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0" name="Freeform 154"/>
            <p:cNvSpPr>
              <a:spLocks/>
            </p:cNvSpPr>
            <p:nvPr/>
          </p:nvSpPr>
          <p:spPr bwMode="auto">
            <a:xfrm>
              <a:off x="2056" y="1682"/>
              <a:ext cx="156" cy="116"/>
            </a:xfrm>
            <a:custGeom>
              <a:avLst/>
              <a:gdLst>
                <a:gd name="T0" fmla="*/ 19 w 156"/>
                <a:gd name="T1" fmla="*/ 13 h 116"/>
                <a:gd name="T2" fmla="*/ 41 w 156"/>
                <a:gd name="T3" fmla="*/ 24 h 116"/>
                <a:gd name="T4" fmla="*/ 84 w 156"/>
                <a:gd name="T5" fmla="*/ 29 h 116"/>
                <a:gd name="T6" fmla="*/ 73 w 156"/>
                <a:gd name="T7" fmla="*/ 44 h 116"/>
                <a:gd name="T8" fmla="*/ 63 w 156"/>
                <a:gd name="T9" fmla="*/ 63 h 116"/>
                <a:gd name="T10" fmla="*/ 12 w 156"/>
                <a:gd name="T11" fmla="*/ 68 h 116"/>
                <a:gd name="T12" fmla="*/ 0 w 156"/>
                <a:gd name="T13" fmla="*/ 76 h 116"/>
                <a:gd name="T14" fmla="*/ 45 w 156"/>
                <a:gd name="T15" fmla="*/ 81 h 116"/>
                <a:gd name="T16" fmla="*/ 58 w 156"/>
                <a:gd name="T17" fmla="*/ 100 h 116"/>
                <a:gd name="T18" fmla="*/ 34 w 156"/>
                <a:gd name="T19" fmla="*/ 115 h 116"/>
                <a:gd name="T20" fmla="*/ 75 w 156"/>
                <a:gd name="T21" fmla="*/ 116 h 116"/>
                <a:gd name="T22" fmla="*/ 110 w 156"/>
                <a:gd name="T23" fmla="*/ 98 h 116"/>
                <a:gd name="T24" fmla="*/ 139 w 156"/>
                <a:gd name="T25" fmla="*/ 81 h 116"/>
                <a:gd name="T26" fmla="*/ 156 w 156"/>
                <a:gd name="T27" fmla="*/ 52 h 116"/>
                <a:gd name="T28" fmla="*/ 154 w 156"/>
                <a:gd name="T29" fmla="*/ 31 h 116"/>
                <a:gd name="T30" fmla="*/ 121 w 156"/>
                <a:gd name="T31" fmla="*/ 5 h 116"/>
                <a:gd name="T32" fmla="*/ 86 w 156"/>
                <a:gd name="T33" fmla="*/ 0 h 116"/>
                <a:gd name="T34" fmla="*/ 49 w 156"/>
                <a:gd name="T35" fmla="*/ 2 h 116"/>
                <a:gd name="T36" fmla="*/ 19 w 156"/>
                <a:gd name="T37" fmla="*/ 13 h 116"/>
                <a:gd name="T38" fmla="*/ 19 w 156"/>
                <a:gd name="T39" fmla="*/ 13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56"/>
                <a:gd name="T61" fmla="*/ 0 h 116"/>
                <a:gd name="T62" fmla="*/ 156 w 156"/>
                <a:gd name="T63" fmla="*/ 116 h 11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56" h="116">
                  <a:moveTo>
                    <a:pt x="19" y="13"/>
                  </a:moveTo>
                  <a:lnTo>
                    <a:pt x="41" y="24"/>
                  </a:lnTo>
                  <a:lnTo>
                    <a:pt x="84" y="29"/>
                  </a:lnTo>
                  <a:lnTo>
                    <a:pt x="73" y="44"/>
                  </a:lnTo>
                  <a:lnTo>
                    <a:pt x="63" y="63"/>
                  </a:lnTo>
                  <a:lnTo>
                    <a:pt x="12" y="68"/>
                  </a:lnTo>
                  <a:lnTo>
                    <a:pt x="0" y="76"/>
                  </a:lnTo>
                  <a:lnTo>
                    <a:pt x="45" y="81"/>
                  </a:lnTo>
                  <a:lnTo>
                    <a:pt x="58" y="100"/>
                  </a:lnTo>
                  <a:lnTo>
                    <a:pt x="34" y="115"/>
                  </a:lnTo>
                  <a:lnTo>
                    <a:pt x="75" y="116"/>
                  </a:lnTo>
                  <a:lnTo>
                    <a:pt x="110" y="98"/>
                  </a:lnTo>
                  <a:lnTo>
                    <a:pt x="139" y="81"/>
                  </a:lnTo>
                  <a:lnTo>
                    <a:pt x="156" y="52"/>
                  </a:lnTo>
                  <a:lnTo>
                    <a:pt x="154" y="31"/>
                  </a:lnTo>
                  <a:lnTo>
                    <a:pt x="121" y="5"/>
                  </a:lnTo>
                  <a:lnTo>
                    <a:pt x="86" y="0"/>
                  </a:lnTo>
                  <a:lnTo>
                    <a:pt x="49" y="2"/>
                  </a:lnTo>
                  <a:lnTo>
                    <a:pt x="19" y="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1" name="Freeform 155"/>
            <p:cNvSpPr>
              <a:spLocks/>
            </p:cNvSpPr>
            <p:nvPr/>
          </p:nvSpPr>
          <p:spPr bwMode="auto">
            <a:xfrm>
              <a:off x="2253" y="1695"/>
              <a:ext cx="138" cy="124"/>
            </a:xfrm>
            <a:custGeom>
              <a:avLst/>
              <a:gdLst>
                <a:gd name="T0" fmla="*/ 2 w 138"/>
                <a:gd name="T1" fmla="*/ 22 h 124"/>
                <a:gd name="T2" fmla="*/ 39 w 138"/>
                <a:gd name="T3" fmla="*/ 0 h 124"/>
                <a:gd name="T4" fmla="*/ 70 w 138"/>
                <a:gd name="T5" fmla="*/ 0 h 124"/>
                <a:gd name="T6" fmla="*/ 138 w 138"/>
                <a:gd name="T7" fmla="*/ 11 h 124"/>
                <a:gd name="T8" fmla="*/ 79 w 138"/>
                <a:gd name="T9" fmla="*/ 24 h 124"/>
                <a:gd name="T10" fmla="*/ 74 w 138"/>
                <a:gd name="T11" fmla="*/ 46 h 124"/>
                <a:gd name="T12" fmla="*/ 129 w 138"/>
                <a:gd name="T13" fmla="*/ 65 h 124"/>
                <a:gd name="T14" fmla="*/ 138 w 138"/>
                <a:gd name="T15" fmla="*/ 79 h 124"/>
                <a:gd name="T16" fmla="*/ 79 w 138"/>
                <a:gd name="T17" fmla="*/ 89 h 124"/>
                <a:gd name="T18" fmla="*/ 88 w 138"/>
                <a:gd name="T19" fmla="*/ 109 h 124"/>
                <a:gd name="T20" fmla="*/ 109 w 138"/>
                <a:gd name="T21" fmla="*/ 124 h 124"/>
                <a:gd name="T22" fmla="*/ 63 w 138"/>
                <a:gd name="T23" fmla="*/ 116 h 124"/>
                <a:gd name="T24" fmla="*/ 22 w 138"/>
                <a:gd name="T25" fmla="*/ 83 h 124"/>
                <a:gd name="T26" fmla="*/ 13 w 138"/>
                <a:gd name="T27" fmla="*/ 61 h 124"/>
                <a:gd name="T28" fmla="*/ 0 w 138"/>
                <a:gd name="T29" fmla="*/ 40 h 124"/>
                <a:gd name="T30" fmla="*/ 2 w 138"/>
                <a:gd name="T31" fmla="*/ 22 h 124"/>
                <a:gd name="T32" fmla="*/ 2 w 138"/>
                <a:gd name="T33" fmla="*/ 22 h 1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8"/>
                <a:gd name="T52" fmla="*/ 0 h 124"/>
                <a:gd name="T53" fmla="*/ 138 w 138"/>
                <a:gd name="T54" fmla="*/ 124 h 1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8" h="124">
                  <a:moveTo>
                    <a:pt x="2" y="22"/>
                  </a:moveTo>
                  <a:lnTo>
                    <a:pt x="39" y="0"/>
                  </a:lnTo>
                  <a:lnTo>
                    <a:pt x="70" y="0"/>
                  </a:lnTo>
                  <a:lnTo>
                    <a:pt x="138" y="11"/>
                  </a:lnTo>
                  <a:lnTo>
                    <a:pt x="79" y="24"/>
                  </a:lnTo>
                  <a:lnTo>
                    <a:pt x="74" y="46"/>
                  </a:lnTo>
                  <a:lnTo>
                    <a:pt x="129" y="65"/>
                  </a:lnTo>
                  <a:lnTo>
                    <a:pt x="138" y="79"/>
                  </a:lnTo>
                  <a:lnTo>
                    <a:pt x="79" y="89"/>
                  </a:lnTo>
                  <a:lnTo>
                    <a:pt x="88" y="109"/>
                  </a:lnTo>
                  <a:lnTo>
                    <a:pt x="109" y="124"/>
                  </a:lnTo>
                  <a:lnTo>
                    <a:pt x="63" y="116"/>
                  </a:lnTo>
                  <a:lnTo>
                    <a:pt x="22" y="83"/>
                  </a:lnTo>
                  <a:lnTo>
                    <a:pt x="13" y="61"/>
                  </a:lnTo>
                  <a:lnTo>
                    <a:pt x="0" y="40"/>
                  </a:lnTo>
                  <a:lnTo>
                    <a:pt x="2" y="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2" name="Freeform 156"/>
            <p:cNvSpPr>
              <a:spLocks/>
            </p:cNvSpPr>
            <p:nvPr/>
          </p:nvSpPr>
          <p:spPr bwMode="auto">
            <a:xfrm>
              <a:off x="2140" y="1852"/>
              <a:ext cx="176" cy="85"/>
            </a:xfrm>
            <a:custGeom>
              <a:avLst/>
              <a:gdLst>
                <a:gd name="T0" fmla="*/ 2 w 176"/>
                <a:gd name="T1" fmla="*/ 30 h 85"/>
                <a:gd name="T2" fmla="*/ 46 w 176"/>
                <a:gd name="T3" fmla="*/ 21 h 85"/>
                <a:gd name="T4" fmla="*/ 50 w 176"/>
                <a:gd name="T5" fmla="*/ 0 h 85"/>
                <a:gd name="T6" fmla="*/ 66 w 176"/>
                <a:gd name="T7" fmla="*/ 6 h 85"/>
                <a:gd name="T8" fmla="*/ 102 w 176"/>
                <a:gd name="T9" fmla="*/ 30 h 85"/>
                <a:gd name="T10" fmla="*/ 133 w 176"/>
                <a:gd name="T11" fmla="*/ 21 h 85"/>
                <a:gd name="T12" fmla="*/ 146 w 176"/>
                <a:gd name="T13" fmla="*/ 33 h 85"/>
                <a:gd name="T14" fmla="*/ 174 w 176"/>
                <a:gd name="T15" fmla="*/ 22 h 85"/>
                <a:gd name="T16" fmla="*/ 176 w 176"/>
                <a:gd name="T17" fmla="*/ 52 h 85"/>
                <a:gd name="T18" fmla="*/ 148 w 176"/>
                <a:gd name="T19" fmla="*/ 63 h 85"/>
                <a:gd name="T20" fmla="*/ 120 w 176"/>
                <a:gd name="T21" fmla="*/ 65 h 85"/>
                <a:gd name="T22" fmla="*/ 79 w 176"/>
                <a:gd name="T23" fmla="*/ 85 h 85"/>
                <a:gd name="T24" fmla="*/ 57 w 176"/>
                <a:gd name="T25" fmla="*/ 76 h 85"/>
                <a:gd name="T26" fmla="*/ 24 w 176"/>
                <a:gd name="T27" fmla="*/ 54 h 85"/>
                <a:gd name="T28" fmla="*/ 0 w 176"/>
                <a:gd name="T29" fmla="*/ 41 h 85"/>
                <a:gd name="T30" fmla="*/ 2 w 176"/>
                <a:gd name="T31" fmla="*/ 30 h 85"/>
                <a:gd name="T32" fmla="*/ 2 w 176"/>
                <a:gd name="T33" fmla="*/ 30 h 8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76"/>
                <a:gd name="T52" fmla="*/ 0 h 85"/>
                <a:gd name="T53" fmla="*/ 176 w 176"/>
                <a:gd name="T54" fmla="*/ 85 h 8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76" h="85">
                  <a:moveTo>
                    <a:pt x="2" y="30"/>
                  </a:moveTo>
                  <a:lnTo>
                    <a:pt x="46" y="21"/>
                  </a:lnTo>
                  <a:lnTo>
                    <a:pt x="50" y="0"/>
                  </a:lnTo>
                  <a:lnTo>
                    <a:pt x="66" y="6"/>
                  </a:lnTo>
                  <a:lnTo>
                    <a:pt x="102" y="30"/>
                  </a:lnTo>
                  <a:lnTo>
                    <a:pt x="133" y="21"/>
                  </a:lnTo>
                  <a:lnTo>
                    <a:pt x="146" y="33"/>
                  </a:lnTo>
                  <a:lnTo>
                    <a:pt x="174" y="22"/>
                  </a:lnTo>
                  <a:lnTo>
                    <a:pt x="176" y="52"/>
                  </a:lnTo>
                  <a:lnTo>
                    <a:pt x="148" y="63"/>
                  </a:lnTo>
                  <a:lnTo>
                    <a:pt x="120" y="65"/>
                  </a:lnTo>
                  <a:lnTo>
                    <a:pt x="79" y="85"/>
                  </a:lnTo>
                  <a:lnTo>
                    <a:pt x="57" y="76"/>
                  </a:lnTo>
                  <a:lnTo>
                    <a:pt x="24" y="54"/>
                  </a:lnTo>
                  <a:lnTo>
                    <a:pt x="0" y="41"/>
                  </a:lnTo>
                  <a:lnTo>
                    <a:pt x="2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3" name="Freeform 157"/>
            <p:cNvSpPr>
              <a:spLocks/>
            </p:cNvSpPr>
            <p:nvPr/>
          </p:nvSpPr>
          <p:spPr bwMode="auto">
            <a:xfrm>
              <a:off x="2016" y="1861"/>
              <a:ext cx="113" cy="199"/>
            </a:xfrm>
            <a:custGeom>
              <a:avLst/>
              <a:gdLst>
                <a:gd name="T0" fmla="*/ 113 w 113"/>
                <a:gd name="T1" fmla="*/ 0 h 199"/>
                <a:gd name="T2" fmla="*/ 74 w 113"/>
                <a:gd name="T3" fmla="*/ 32 h 199"/>
                <a:gd name="T4" fmla="*/ 13 w 113"/>
                <a:gd name="T5" fmla="*/ 60 h 199"/>
                <a:gd name="T6" fmla="*/ 0 w 113"/>
                <a:gd name="T7" fmla="*/ 145 h 199"/>
                <a:gd name="T8" fmla="*/ 22 w 113"/>
                <a:gd name="T9" fmla="*/ 199 h 199"/>
                <a:gd name="T10" fmla="*/ 70 w 113"/>
                <a:gd name="T11" fmla="*/ 67 h 199"/>
                <a:gd name="T12" fmla="*/ 98 w 113"/>
                <a:gd name="T13" fmla="*/ 43 h 199"/>
                <a:gd name="T14" fmla="*/ 113 w 113"/>
                <a:gd name="T15" fmla="*/ 0 h 199"/>
                <a:gd name="T16" fmla="*/ 113 w 113"/>
                <a:gd name="T17" fmla="*/ 0 h 1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3"/>
                <a:gd name="T28" fmla="*/ 0 h 199"/>
                <a:gd name="T29" fmla="*/ 113 w 113"/>
                <a:gd name="T30" fmla="*/ 199 h 1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3" h="199">
                  <a:moveTo>
                    <a:pt x="113" y="0"/>
                  </a:moveTo>
                  <a:lnTo>
                    <a:pt x="74" y="32"/>
                  </a:lnTo>
                  <a:lnTo>
                    <a:pt x="13" y="60"/>
                  </a:lnTo>
                  <a:lnTo>
                    <a:pt x="0" y="145"/>
                  </a:lnTo>
                  <a:lnTo>
                    <a:pt x="22" y="199"/>
                  </a:lnTo>
                  <a:lnTo>
                    <a:pt x="70" y="67"/>
                  </a:lnTo>
                  <a:lnTo>
                    <a:pt x="98" y="43"/>
                  </a:lnTo>
                  <a:lnTo>
                    <a:pt x="1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4" name="Freeform 158"/>
            <p:cNvSpPr>
              <a:spLocks/>
            </p:cNvSpPr>
            <p:nvPr/>
          </p:nvSpPr>
          <p:spPr bwMode="auto">
            <a:xfrm>
              <a:off x="2034" y="1880"/>
              <a:ext cx="413" cy="417"/>
            </a:xfrm>
            <a:custGeom>
              <a:avLst/>
              <a:gdLst>
                <a:gd name="T0" fmla="*/ 296 w 413"/>
                <a:gd name="T1" fmla="*/ 0 h 417"/>
                <a:gd name="T2" fmla="*/ 307 w 413"/>
                <a:gd name="T3" fmla="*/ 37 h 417"/>
                <a:gd name="T4" fmla="*/ 324 w 413"/>
                <a:gd name="T5" fmla="*/ 94 h 417"/>
                <a:gd name="T6" fmla="*/ 307 w 413"/>
                <a:gd name="T7" fmla="*/ 130 h 417"/>
                <a:gd name="T8" fmla="*/ 230 w 413"/>
                <a:gd name="T9" fmla="*/ 81 h 417"/>
                <a:gd name="T10" fmla="*/ 137 w 413"/>
                <a:gd name="T11" fmla="*/ 81 h 417"/>
                <a:gd name="T12" fmla="*/ 72 w 413"/>
                <a:gd name="T13" fmla="*/ 118 h 417"/>
                <a:gd name="T14" fmla="*/ 135 w 413"/>
                <a:gd name="T15" fmla="*/ 128 h 417"/>
                <a:gd name="T16" fmla="*/ 128 w 413"/>
                <a:gd name="T17" fmla="*/ 115 h 417"/>
                <a:gd name="T18" fmla="*/ 139 w 413"/>
                <a:gd name="T19" fmla="*/ 98 h 417"/>
                <a:gd name="T20" fmla="*/ 215 w 413"/>
                <a:gd name="T21" fmla="*/ 98 h 417"/>
                <a:gd name="T22" fmla="*/ 226 w 413"/>
                <a:gd name="T23" fmla="*/ 118 h 417"/>
                <a:gd name="T24" fmla="*/ 206 w 413"/>
                <a:gd name="T25" fmla="*/ 131 h 417"/>
                <a:gd name="T26" fmla="*/ 272 w 413"/>
                <a:gd name="T27" fmla="*/ 137 h 417"/>
                <a:gd name="T28" fmla="*/ 267 w 413"/>
                <a:gd name="T29" fmla="*/ 157 h 417"/>
                <a:gd name="T30" fmla="*/ 230 w 413"/>
                <a:gd name="T31" fmla="*/ 187 h 417"/>
                <a:gd name="T32" fmla="*/ 272 w 413"/>
                <a:gd name="T33" fmla="*/ 231 h 417"/>
                <a:gd name="T34" fmla="*/ 246 w 413"/>
                <a:gd name="T35" fmla="*/ 276 h 417"/>
                <a:gd name="T36" fmla="*/ 139 w 413"/>
                <a:gd name="T37" fmla="*/ 276 h 417"/>
                <a:gd name="T38" fmla="*/ 71 w 413"/>
                <a:gd name="T39" fmla="*/ 235 h 417"/>
                <a:gd name="T40" fmla="*/ 56 w 413"/>
                <a:gd name="T41" fmla="*/ 246 h 417"/>
                <a:gd name="T42" fmla="*/ 113 w 413"/>
                <a:gd name="T43" fmla="*/ 307 h 417"/>
                <a:gd name="T44" fmla="*/ 47 w 413"/>
                <a:gd name="T45" fmla="*/ 309 h 417"/>
                <a:gd name="T46" fmla="*/ 0 w 413"/>
                <a:gd name="T47" fmla="*/ 246 h 417"/>
                <a:gd name="T48" fmla="*/ 4 w 413"/>
                <a:gd name="T49" fmla="*/ 293 h 417"/>
                <a:gd name="T50" fmla="*/ 141 w 413"/>
                <a:gd name="T51" fmla="*/ 404 h 417"/>
                <a:gd name="T52" fmla="*/ 182 w 413"/>
                <a:gd name="T53" fmla="*/ 417 h 417"/>
                <a:gd name="T54" fmla="*/ 304 w 413"/>
                <a:gd name="T55" fmla="*/ 343 h 417"/>
                <a:gd name="T56" fmla="*/ 348 w 413"/>
                <a:gd name="T57" fmla="*/ 293 h 417"/>
                <a:gd name="T58" fmla="*/ 367 w 413"/>
                <a:gd name="T59" fmla="*/ 213 h 417"/>
                <a:gd name="T60" fmla="*/ 404 w 413"/>
                <a:gd name="T61" fmla="*/ 109 h 417"/>
                <a:gd name="T62" fmla="*/ 413 w 413"/>
                <a:gd name="T63" fmla="*/ 28 h 417"/>
                <a:gd name="T64" fmla="*/ 393 w 413"/>
                <a:gd name="T65" fmla="*/ 48 h 417"/>
                <a:gd name="T66" fmla="*/ 348 w 413"/>
                <a:gd name="T67" fmla="*/ 46 h 417"/>
                <a:gd name="T68" fmla="*/ 311 w 413"/>
                <a:gd name="T69" fmla="*/ 13 h 417"/>
                <a:gd name="T70" fmla="*/ 296 w 413"/>
                <a:gd name="T71" fmla="*/ 0 h 417"/>
                <a:gd name="T72" fmla="*/ 296 w 413"/>
                <a:gd name="T73" fmla="*/ 0 h 41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413"/>
                <a:gd name="T112" fmla="*/ 0 h 417"/>
                <a:gd name="T113" fmla="*/ 413 w 413"/>
                <a:gd name="T114" fmla="*/ 417 h 417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413" h="417">
                  <a:moveTo>
                    <a:pt x="296" y="0"/>
                  </a:moveTo>
                  <a:lnTo>
                    <a:pt x="307" y="37"/>
                  </a:lnTo>
                  <a:lnTo>
                    <a:pt x="324" y="94"/>
                  </a:lnTo>
                  <a:lnTo>
                    <a:pt x="307" y="130"/>
                  </a:lnTo>
                  <a:lnTo>
                    <a:pt x="230" y="81"/>
                  </a:lnTo>
                  <a:lnTo>
                    <a:pt x="137" y="81"/>
                  </a:lnTo>
                  <a:lnTo>
                    <a:pt x="72" y="118"/>
                  </a:lnTo>
                  <a:lnTo>
                    <a:pt x="135" y="128"/>
                  </a:lnTo>
                  <a:lnTo>
                    <a:pt x="128" y="115"/>
                  </a:lnTo>
                  <a:lnTo>
                    <a:pt x="139" y="98"/>
                  </a:lnTo>
                  <a:lnTo>
                    <a:pt x="215" y="98"/>
                  </a:lnTo>
                  <a:lnTo>
                    <a:pt x="226" y="118"/>
                  </a:lnTo>
                  <a:lnTo>
                    <a:pt x="206" y="131"/>
                  </a:lnTo>
                  <a:lnTo>
                    <a:pt x="272" y="137"/>
                  </a:lnTo>
                  <a:lnTo>
                    <a:pt x="267" y="157"/>
                  </a:lnTo>
                  <a:lnTo>
                    <a:pt x="230" y="187"/>
                  </a:lnTo>
                  <a:lnTo>
                    <a:pt x="272" y="231"/>
                  </a:lnTo>
                  <a:lnTo>
                    <a:pt x="246" y="276"/>
                  </a:lnTo>
                  <a:lnTo>
                    <a:pt x="139" y="276"/>
                  </a:lnTo>
                  <a:lnTo>
                    <a:pt x="71" y="235"/>
                  </a:lnTo>
                  <a:lnTo>
                    <a:pt x="56" y="246"/>
                  </a:lnTo>
                  <a:lnTo>
                    <a:pt x="113" y="307"/>
                  </a:lnTo>
                  <a:lnTo>
                    <a:pt x="47" y="309"/>
                  </a:lnTo>
                  <a:lnTo>
                    <a:pt x="0" y="246"/>
                  </a:lnTo>
                  <a:lnTo>
                    <a:pt x="4" y="293"/>
                  </a:lnTo>
                  <a:lnTo>
                    <a:pt x="141" y="404"/>
                  </a:lnTo>
                  <a:lnTo>
                    <a:pt x="182" y="417"/>
                  </a:lnTo>
                  <a:lnTo>
                    <a:pt x="304" y="343"/>
                  </a:lnTo>
                  <a:lnTo>
                    <a:pt x="348" y="293"/>
                  </a:lnTo>
                  <a:lnTo>
                    <a:pt x="367" y="213"/>
                  </a:lnTo>
                  <a:lnTo>
                    <a:pt x="404" y="109"/>
                  </a:lnTo>
                  <a:lnTo>
                    <a:pt x="413" y="28"/>
                  </a:lnTo>
                  <a:lnTo>
                    <a:pt x="393" y="48"/>
                  </a:lnTo>
                  <a:lnTo>
                    <a:pt x="348" y="46"/>
                  </a:lnTo>
                  <a:lnTo>
                    <a:pt x="311" y="13"/>
                  </a:lnTo>
                  <a:lnTo>
                    <a:pt x="29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5" name="Freeform 159"/>
            <p:cNvSpPr>
              <a:spLocks/>
            </p:cNvSpPr>
            <p:nvPr/>
          </p:nvSpPr>
          <p:spPr bwMode="auto">
            <a:xfrm>
              <a:off x="2090" y="1954"/>
              <a:ext cx="31" cy="65"/>
            </a:xfrm>
            <a:custGeom>
              <a:avLst/>
              <a:gdLst>
                <a:gd name="T0" fmla="*/ 13 w 31"/>
                <a:gd name="T1" fmla="*/ 0 h 65"/>
                <a:gd name="T2" fmla="*/ 31 w 31"/>
                <a:gd name="T3" fmla="*/ 32 h 65"/>
                <a:gd name="T4" fmla="*/ 13 w 31"/>
                <a:gd name="T5" fmla="*/ 65 h 65"/>
                <a:gd name="T6" fmla="*/ 0 w 31"/>
                <a:gd name="T7" fmla="*/ 41 h 65"/>
                <a:gd name="T8" fmla="*/ 13 w 31"/>
                <a:gd name="T9" fmla="*/ 0 h 65"/>
                <a:gd name="T10" fmla="*/ 13 w 31"/>
                <a:gd name="T11" fmla="*/ 0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65"/>
                <a:gd name="T20" fmla="*/ 31 w 31"/>
                <a:gd name="T21" fmla="*/ 65 h 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65">
                  <a:moveTo>
                    <a:pt x="13" y="0"/>
                  </a:moveTo>
                  <a:lnTo>
                    <a:pt x="31" y="32"/>
                  </a:lnTo>
                  <a:lnTo>
                    <a:pt x="13" y="65"/>
                  </a:lnTo>
                  <a:lnTo>
                    <a:pt x="0" y="41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6" name="Freeform 160"/>
            <p:cNvSpPr>
              <a:spLocks/>
            </p:cNvSpPr>
            <p:nvPr/>
          </p:nvSpPr>
          <p:spPr bwMode="auto">
            <a:xfrm>
              <a:off x="2142" y="2037"/>
              <a:ext cx="168" cy="76"/>
            </a:xfrm>
            <a:custGeom>
              <a:avLst/>
              <a:gdLst>
                <a:gd name="T0" fmla="*/ 0 w 168"/>
                <a:gd name="T1" fmla="*/ 0 h 76"/>
                <a:gd name="T2" fmla="*/ 66 w 168"/>
                <a:gd name="T3" fmla="*/ 21 h 76"/>
                <a:gd name="T4" fmla="*/ 168 w 168"/>
                <a:gd name="T5" fmla="*/ 0 h 76"/>
                <a:gd name="T6" fmla="*/ 113 w 168"/>
                <a:gd name="T7" fmla="*/ 52 h 76"/>
                <a:gd name="T8" fmla="*/ 92 w 168"/>
                <a:gd name="T9" fmla="*/ 76 h 76"/>
                <a:gd name="T10" fmla="*/ 24 w 168"/>
                <a:gd name="T11" fmla="*/ 43 h 76"/>
                <a:gd name="T12" fmla="*/ 0 w 168"/>
                <a:gd name="T13" fmla="*/ 0 h 76"/>
                <a:gd name="T14" fmla="*/ 0 w 168"/>
                <a:gd name="T15" fmla="*/ 0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8"/>
                <a:gd name="T25" fmla="*/ 0 h 76"/>
                <a:gd name="T26" fmla="*/ 168 w 168"/>
                <a:gd name="T27" fmla="*/ 76 h 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8" h="76">
                  <a:moveTo>
                    <a:pt x="0" y="0"/>
                  </a:moveTo>
                  <a:lnTo>
                    <a:pt x="66" y="21"/>
                  </a:lnTo>
                  <a:lnTo>
                    <a:pt x="168" y="0"/>
                  </a:lnTo>
                  <a:lnTo>
                    <a:pt x="113" y="52"/>
                  </a:lnTo>
                  <a:lnTo>
                    <a:pt x="92" y="76"/>
                  </a:lnTo>
                  <a:lnTo>
                    <a:pt x="24" y="4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7" name="Freeform 161"/>
            <p:cNvSpPr>
              <a:spLocks/>
            </p:cNvSpPr>
            <p:nvPr/>
          </p:nvSpPr>
          <p:spPr bwMode="auto">
            <a:xfrm>
              <a:off x="1942" y="1459"/>
              <a:ext cx="568" cy="639"/>
            </a:xfrm>
            <a:custGeom>
              <a:avLst/>
              <a:gdLst>
                <a:gd name="T0" fmla="*/ 74 w 568"/>
                <a:gd name="T1" fmla="*/ 639 h 639"/>
                <a:gd name="T2" fmla="*/ 40 w 568"/>
                <a:gd name="T3" fmla="*/ 506 h 639"/>
                <a:gd name="T4" fmla="*/ 7 w 568"/>
                <a:gd name="T5" fmla="*/ 488 h 639"/>
                <a:gd name="T6" fmla="*/ 0 w 568"/>
                <a:gd name="T7" fmla="*/ 402 h 639"/>
                <a:gd name="T8" fmla="*/ 7 w 568"/>
                <a:gd name="T9" fmla="*/ 304 h 639"/>
                <a:gd name="T10" fmla="*/ 29 w 568"/>
                <a:gd name="T11" fmla="*/ 291 h 639"/>
                <a:gd name="T12" fmla="*/ 52 w 568"/>
                <a:gd name="T13" fmla="*/ 293 h 639"/>
                <a:gd name="T14" fmla="*/ 61 w 568"/>
                <a:gd name="T15" fmla="*/ 163 h 639"/>
                <a:gd name="T16" fmla="*/ 131 w 568"/>
                <a:gd name="T17" fmla="*/ 45 h 639"/>
                <a:gd name="T18" fmla="*/ 209 w 568"/>
                <a:gd name="T19" fmla="*/ 8 h 639"/>
                <a:gd name="T20" fmla="*/ 292 w 568"/>
                <a:gd name="T21" fmla="*/ 0 h 639"/>
                <a:gd name="T22" fmla="*/ 394 w 568"/>
                <a:gd name="T23" fmla="*/ 12 h 639"/>
                <a:gd name="T24" fmla="*/ 461 w 568"/>
                <a:gd name="T25" fmla="*/ 54 h 639"/>
                <a:gd name="T26" fmla="*/ 503 w 568"/>
                <a:gd name="T27" fmla="*/ 128 h 639"/>
                <a:gd name="T28" fmla="*/ 518 w 568"/>
                <a:gd name="T29" fmla="*/ 208 h 639"/>
                <a:gd name="T30" fmla="*/ 525 w 568"/>
                <a:gd name="T31" fmla="*/ 313 h 639"/>
                <a:gd name="T32" fmla="*/ 557 w 568"/>
                <a:gd name="T33" fmla="*/ 323 h 639"/>
                <a:gd name="T34" fmla="*/ 566 w 568"/>
                <a:gd name="T35" fmla="*/ 354 h 639"/>
                <a:gd name="T36" fmla="*/ 568 w 568"/>
                <a:gd name="T37" fmla="*/ 425 h 639"/>
                <a:gd name="T38" fmla="*/ 529 w 568"/>
                <a:gd name="T39" fmla="*/ 497 h 639"/>
                <a:gd name="T40" fmla="*/ 494 w 568"/>
                <a:gd name="T41" fmla="*/ 508 h 639"/>
                <a:gd name="T42" fmla="*/ 518 w 568"/>
                <a:gd name="T43" fmla="*/ 480 h 639"/>
                <a:gd name="T44" fmla="*/ 549 w 568"/>
                <a:gd name="T45" fmla="*/ 436 h 639"/>
                <a:gd name="T46" fmla="*/ 555 w 568"/>
                <a:gd name="T47" fmla="*/ 373 h 639"/>
                <a:gd name="T48" fmla="*/ 551 w 568"/>
                <a:gd name="T49" fmla="*/ 338 h 639"/>
                <a:gd name="T50" fmla="*/ 525 w 568"/>
                <a:gd name="T51" fmla="*/ 343 h 639"/>
                <a:gd name="T52" fmla="*/ 507 w 568"/>
                <a:gd name="T53" fmla="*/ 393 h 639"/>
                <a:gd name="T54" fmla="*/ 511 w 568"/>
                <a:gd name="T55" fmla="*/ 265 h 639"/>
                <a:gd name="T56" fmla="*/ 503 w 568"/>
                <a:gd name="T57" fmla="*/ 182 h 639"/>
                <a:gd name="T58" fmla="*/ 474 w 568"/>
                <a:gd name="T59" fmla="*/ 104 h 639"/>
                <a:gd name="T60" fmla="*/ 438 w 568"/>
                <a:gd name="T61" fmla="*/ 52 h 639"/>
                <a:gd name="T62" fmla="*/ 361 w 568"/>
                <a:gd name="T63" fmla="*/ 17 h 639"/>
                <a:gd name="T64" fmla="*/ 274 w 568"/>
                <a:gd name="T65" fmla="*/ 13 h 639"/>
                <a:gd name="T66" fmla="*/ 198 w 568"/>
                <a:gd name="T67" fmla="*/ 32 h 639"/>
                <a:gd name="T68" fmla="*/ 139 w 568"/>
                <a:gd name="T69" fmla="*/ 69 h 639"/>
                <a:gd name="T70" fmla="*/ 94 w 568"/>
                <a:gd name="T71" fmla="*/ 154 h 639"/>
                <a:gd name="T72" fmla="*/ 72 w 568"/>
                <a:gd name="T73" fmla="*/ 239 h 639"/>
                <a:gd name="T74" fmla="*/ 57 w 568"/>
                <a:gd name="T75" fmla="*/ 345 h 639"/>
                <a:gd name="T76" fmla="*/ 44 w 568"/>
                <a:gd name="T77" fmla="*/ 312 h 639"/>
                <a:gd name="T78" fmla="*/ 20 w 568"/>
                <a:gd name="T79" fmla="*/ 321 h 639"/>
                <a:gd name="T80" fmla="*/ 11 w 568"/>
                <a:gd name="T81" fmla="*/ 404 h 639"/>
                <a:gd name="T82" fmla="*/ 26 w 568"/>
                <a:gd name="T83" fmla="*/ 462 h 639"/>
                <a:gd name="T84" fmla="*/ 52 w 568"/>
                <a:gd name="T85" fmla="*/ 471 h 639"/>
                <a:gd name="T86" fmla="*/ 61 w 568"/>
                <a:gd name="T87" fmla="*/ 549 h 639"/>
                <a:gd name="T88" fmla="*/ 74 w 568"/>
                <a:gd name="T89" fmla="*/ 639 h 639"/>
                <a:gd name="T90" fmla="*/ 74 w 568"/>
                <a:gd name="T91" fmla="*/ 639 h 63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68"/>
                <a:gd name="T139" fmla="*/ 0 h 639"/>
                <a:gd name="T140" fmla="*/ 568 w 568"/>
                <a:gd name="T141" fmla="*/ 639 h 63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68" h="639">
                  <a:moveTo>
                    <a:pt x="74" y="639"/>
                  </a:moveTo>
                  <a:lnTo>
                    <a:pt x="40" y="506"/>
                  </a:lnTo>
                  <a:lnTo>
                    <a:pt x="7" y="488"/>
                  </a:lnTo>
                  <a:lnTo>
                    <a:pt x="0" y="402"/>
                  </a:lnTo>
                  <a:lnTo>
                    <a:pt x="7" y="304"/>
                  </a:lnTo>
                  <a:lnTo>
                    <a:pt x="29" y="291"/>
                  </a:lnTo>
                  <a:lnTo>
                    <a:pt x="52" y="293"/>
                  </a:lnTo>
                  <a:lnTo>
                    <a:pt x="61" y="163"/>
                  </a:lnTo>
                  <a:lnTo>
                    <a:pt x="131" y="45"/>
                  </a:lnTo>
                  <a:lnTo>
                    <a:pt x="209" y="8"/>
                  </a:lnTo>
                  <a:lnTo>
                    <a:pt x="292" y="0"/>
                  </a:lnTo>
                  <a:lnTo>
                    <a:pt x="394" y="12"/>
                  </a:lnTo>
                  <a:lnTo>
                    <a:pt x="461" y="54"/>
                  </a:lnTo>
                  <a:lnTo>
                    <a:pt x="503" y="128"/>
                  </a:lnTo>
                  <a:lnTo>
                    <a:pt x="518" y="208"/>
                  </a:lnTo>
                  <a:lnTo>
                    <a:pt x="525" y="313"/>
                  </a:lnTo>
                  <a:lnTo>
                    <a:pt x="557" y="323"/>
                  </a:lnTo>
                  <a:lnTo>
                    <a:pt x="566" y="354"/>
                  </a:lnTo>
                  <a:lnTo>
                    <a:pt x="568" y="425"/>
                  </a:lnTo>
                  <a:lnTo>
                    <a:pt x="529" y="497"/>
                  </a:lnTo>
                  <a:lnTo>
                    <a:pt x="494" y="508"/>
                  </a:lnTo>
                  <a:lnTo>
                    <a:pt x="518" y="480"/>
                  </a:lnTo>
                  <a:lnTo>
                    <a:pt x="549" y="436"/>
                  </a:lnTo>
                  <a:lnTo>
                    <a:pt x="555" y="373"/>
                  </a:lnTo>
                  <a:lnTo>
                    <a:pt x="551" y="338"/>
                  </a:lnTo>
                  <a:lnTo>
                    <a:pt x="525" y="343"/>
                  </a:lnTo>
                  <a:lnTo>
                    <a:pt x="507" y="393"/>
                  </a:lnTo>
                  <a:lnTo>
                    <a:pt x="511" y="265"/>
                  </a:lnTo>
                  <a:lnTo>
                    <a:pt x="503" y="182"/>
                  </a:lnTo>
                  <a:lnTo>
                    <a:pt x="474" y="104"/>
                  </a:lnTo>
                  <a:lnTo>
                    <a:pt x="438" y="52"/>
                  </a:lnTo>
                  <a:lnTo>
                    <a:pt x="361" y="17"/>
                  </a:lnTo>
                  <a:lnTo>
                    <a:pt x="274" y="13"/>
                  </a:lnTo>
                  <a:lnTo>
                    <a:pt x="198" y="32"/>
                  </a:lnTo>
                  <a:lnTo>
                    <a:pt x="139" y="69"/>
                  </a:lnTo>
                  <a:lnTo>
                    <a:pt x="94" y="154"/>
                  </a:lnTo>
                  <a:lnTo>
                    <a:pt x="72" y="239"/>
                  </a:lnTo>
                  <a:lnTo>
                    <a:pt x="57" y="345"/>
                  </a:lnTo>
                  <a:lnTo>
                    <a:pt x="44" y="312"/>
                  </a:lnTo>
                  <a:lnTo>
                    <a:pt x="20" y="321"/>
                  </a:lnTo>
                  <a:lnTo>
                    <a:pt x="11" y="404"/>
                  </a:lnTo>
                  <a:lnTo>
                    <a:pt x="26" y="462"/>
                  </a:lnTo>
                  <a:lnTo>
                    <a:pt x="52" y="471"/>
                  </a:lnTo>
                  <a:lnTo>
                    <a:pt x="61" y="549"/>
                  </a:lnTo>
                  <a:lnTo>
                    <a:pt x="74" y="6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8" name="Freeform 162"/>
            <p:cNvSpPr>
              <a:spLocks/>
            </p:cNvSpPr>
            <p:nvPr/>
          </p:nvSpPr>
          <p:spPr bwMode="auto">
            <a:xfrm>
              <a:off x="1955" y="1784"/>
              <a:ext cx="42" cy="22"/>
            </a:xfrm>
            <a:custGeom>
              <a:avLst/>
              <a:gdLst>
                <a:gd name="T0" fmla="*/ 42 w 42"/>
                <a:gd name="T1" fmla="*/ 22 h 22"/>
                <a:gd name="T2" fmla="*/ 2 w 42"/>
                <a:gd name="T3" fmla="*/ 0 h 22"/>
                <a:gd name="T4" fmla="*/ 0 w 42"/>
                <a:gd name="T5" fmla="*/ 14 h 22"/>
                <a:gd name="T6" fmla="*/ 42 w 42"/>
                <a:gd name="T7" fmla="*/ 22 h 22"/>
                <a:gd name="T8" fmla="*/ 42 w 42"/>
                <a:gd name="T9" fmla="*/ 2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2"/>
                <a:gd name="T16" fmla="*/ 0 h 22"/>
                <a:gd name="T17" fmla="*/ 42 w 42"/>
                <a:gd name="T18" fmla="*/ 22 h 2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2" h="22">
                  <a:moveTo>
                    <a:pt x="42" y="22"/>
                  </a:moveTo>
                  <a:lnTo>
                    <a:pt x="2" y="0"/>
                  </a:lnTo>
                  <a:lnTo>
                    <a:pt x="0" y="14"/>
                  </a:lnTo>
                  <a:lnTo>
                    <a:pt x="42" y="2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69" name="Freeform 163"/>
            <p:cNvSpPr>
              <a:spLocks/>
            </p:cNvSpPr>
            <p:nvPr/>
          </p:nvSpPr>
          <p:spPr bwMode="auto">
            <a:xfrm>
              <a:off x="1969" y="1826"/>
              <a:ext cx="28" cy="78"/>
            </a:xfrm>
            <a:custGeom>
              <a:avLst/>
              <a:gdLst>
                <a:gd name="T0" fmla="*/ 28 w 28"/>
                <a:gd name="T1" fmla="*/ 0 h 78"/>
                <a:gd name="T2" fmla="*/ 25 w 28"/>
                <a:gd name="T3" fmla="*/ 78 h 78"/>
                <a:gd name="T4" fmla="*/ 0 w 28"/>
                <a:gd name="T5" fmla="*/ 48 h 78"/>
                <a:gd name="T6" fmla="*/ 2 w 28"/>
                <a:gd name="T7" fmla="*/ 17 h 78"/>
                <a:gd name="T8" fmla="*/ 28 w 28"/>
                <a:gd name="T9" fmla="*/ 0 h 78"/>
                <a:gd name="T10" fmla="*/ 28 w 28"/>
                <a:gd name="T11" fmla="*/ 0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78"/>
                <a:gd name="T20" fmla="*/ 28 w 28"/>
                <a:gd name="T21" fmla="*/ 78 h 7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78">
                  <a:moveTo>
                    <a:pt x="28" y="0"/>
                  </a:moveTo>
                  <a:lnTo>
                    <a:pt x="25" y="78"/>
                  </a:lnTo>
                  <a:lnTo>
                    <a:pt x="0" y="48"/>
                  </a:lnTo>
                  <a:lnTo>
                    <a:pt x="2" y="17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0" name="Freeform 164"/>
            <p:cNvSpPr>
              <a:spLocks/>
            </p:cNvSpPr>
            <p:nvPr/>
          </p:nvSpPr>
          <p:spPr bwMode="auto">
            <a:xfrm>
              <a:off x="2447" y="1832"/>
              <a:ext cx="22" cy="66"/>
            </a:xfrm>
            <a:custGeom>
              <a:avLst/>
              <a:gdLst>
                <a:gd name="T0" fmla="*/ 4 w 22"/>
                <a:gd name="T1" fmla="*/ 0 h 66"/>
                <a:gd name="T2" fmla="*/ 22 w 22"/>
                <a:gd name="T3" fmla="*/ 31 h 66"/>
                <a:gd name="T4" fmla="*/ 17 w 22"/>
                <a:gd name="T5" fmla="*/ 55 h 66"/>
                <a:gd name="T6" fmla="*/ 0 w 22"/>
                <a:gd name="T7" fmla="*/ 66 h 66"/>
                <a:gd name="T8" fmla="*/ 4 w 22"/>
                <a:gd name="T9" fmla="*/ 0 h 66"/>
                <a:gd name="T10" fmla="*/ 4 w 22"/>
                <a:gd name="T11" fmla="*/ 0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66"/>
                <a:gd name="T20" fmla="*/ 22 w 22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66">
                  <a:moveTo>
                    <a:pt x="4" y="0"/>
                  </a:moveTo>
                  <a:lnTo>
                    <a:pt x="22" y="31"/>
                  </a:lnTo>
                  <a:lnTo>
                    <a:pt x="17" y="55"/>
                  </a:lnTo>
                  <a:lnTo>
                    <a:pt x="0" y="66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1" name="Freeform 165"/>
            <p:cNvSpPr>
              <a:spLocks/>
            </p:cNvSpPr>
            <p:nvPr/>
          </p:nvSpPr>
          <p:spPr bwMode="auto">
            <a:xfrm>
              <a:off x="2458" y="1808"/>
              <a:ext cx="45" cy="24"/>
            </a:xfrm>
            <a:custGeom>
              <a:avLst/>
              <a:gdLst>
                <a:gd name="T0" fmla="*/ 0 w 45"/>
                <a:gd name="T1" fmla="*/ 24 h 24"/>
                <a:gd name="T2" fmla="*/ 39 w 45"/>
                <a:gd name="T3" fmla="*/ 0 h 24"/>
                <a:gd name="T4" fmla="*/ 45 w 45"/>
                <a:gd name="T5" fmla="*/ 22 h 24"/>
                <a:gd name="T6" fmla="*/ 0 w 45"/>
                <a:gd name="T7" fmla="*/ 24 h 24"/>
                <a:gd name="T8" fmla="*/ 0 w 45"/>
                <a:gd name="T9" fmla="*/ 2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"/>
                <a:gd name="T16" fmla="*/ 0 h 24"/>
                <a:gd name="T17" fmla="*/ 45 w 45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" h="24">
                  <a:moveTo>
                    <a:pt x="0" y="24"/>
                  </a:moveTo>
                  <a:lnTo>
                    <a:pt x="39" y="0"/>
                  </a:lnTo>
                  <a:lnTo>
                    <a:pt x="45" y="2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2" name="Freeform 166"/>
            <p:cNvSpPr>
              <a:spLocks/>
            </p:cNvSpPr>
            <p:nvPr/>
          </p:nvSpPr>
          <p:spPr bwMode="auto">
            <a:xfrm>
              <a:off x="2121" y="2304"/>
              <a:ext cx="154" cy="121"/>
            </a:xfrm>
            <a:custGeom>
              <a:avLst/>
              <a:gdLst>
                <a:gd name="T0" fmla="*/ 82 w 154"/>
                <a:gd name="T1" fmla="*/ 0 h 121"/>
                <a:gd name="T2" fmla="*/ 39 w 154"/>
                <a:gd name="T3" fmla="*/ 19 h 121"/>
                <a:gd name="T4" fmla="*/ 0 w 154"/>
                <a:gd name="T5" fmla="*/ 83 h 121"/>
                <a:gd name="T6" fmla="*/ 22 w 154"/>
                <a:gd name="T7" fmla="*/ 74 h 121"/>
                <a:gd name="T8" fmla="*/ 48 w 154"/>
                <a:gd name="T9" fmla="*/ 121 h 121"/>
                <a:gd name="T10" fmla="*/ 63 w 154"/>
                <a:gd name="T11" fmla="*/ 121 h 121"/>
                <a:gd name="T12" fmla="*/ 63 w 154"/>
                <a:gd name="T13" fmla="*/ 83 h 121"/>
                <a:gd name="T14" fmla="*/ 48 w 154"/>
                <a:gd name="T15" fmla="*/ 37 h 121"/>
                <a:gd name="T16" fmla="*/ 84 w 154"/>
                <a:gd name="T17" fmla="*/ 17 h 121"/>
                <a:gd name="T18" fmla="*/ 122 w 154"/>
                <a:gd name="T19" fmla="*/ 67 h 121"/>
                <a:gd name="T20" fmla="*/ 154 w 154"/>
                <a:gd name="T21" fmla="*/ 93 h 121"/>
                <a:gd name="T22" fmla="*/ 122 w 154"/>
                <a:gd name="T23" fmla="*/ 24 h 121"/>
                <a:gd name="T24" fmla="*/ 82 w 154"/>
                <a:gd name="T25" fmla="*/ 0 h 121"/>
                <a:gd name="T26" fmla="*/ 82 w 154"/>
                <a:gd name="T27" fmla="*/ 0 h 12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4"/>
                <a:gd name="T43" fmla="*/ 0 h 121"/>
                <a:gd name="T44" fmla="*/ 154 w 154"/>
                <a:gd name="T45" fmla="*/ 121 h 12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4" h="121">
                  <a:moveTo>
                    <a:pt x="82" y="0"/>
                  </a:moveTo>
                  <a:lnTo>
                    <a:pt x="39" y="19"/>
                  </a:lnTo>
                  <a:lnTo>
                    <a:pt x="0" y="83"/>
                  </a:lnTo>
                  <a:lnTo>
                    <a:pt x="22" y="74"/>
                  </a:lnTo>
                  <a:lnTo>
                    <a:pt x="48" y="121"/>
                  </a:lnTo>
                  <a:lnTo>
                    <a:pt x="63" y="121"/>
                  </a:lnTo>
                  <a:lnTo>
                    <a:pt x="63" y="83"/>
                  </a:lnTo>
                  <a:lnTo>
                    <a:pt x="48" y="37"/>
                  </a:lnTo>
                  <a:lnTo>
                    <a:pt x="84" y="17"/>
                  </a:lnTo>
                  <a:lnTo>
                    <a:pt x="122" y="67"/>
                  </a:lnTo>
                  <a:lnTo>
                    <a:pt x="154" y="93"/>
                  </a:lnTo>
                  <a:lnTo>
                    <a:pt x="122" y="2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3" name="Freeform 167"/>
            <p:cNvSpPr>
              <a:spLocks/>
            </p:cNvSpPr>
            <p:nvPr/>
          </p:nvSpPr>
          <p:spPr bwMode="auto">
            <a:xfrm>
              <a:off x="2192" y="2350"/>
              <a:ext cx="59" cy="78"/>
            </a:xfrm>
            <a:custGeom>
              <a:avLst/>
              <a:gdLst>
                <a:gd name="T0" fmla="*/ 38 w 59"/>
                <a:gd name="T1" fmla="*/ 0 h 78"/>
                <a:gd name="T2" fmla="*/ 0 w 59"/>
                <a:gd name="T3" fmla="*/ 78 h 78"/>
                <a:gd name="T4" fmla="*/ 59 w 59"/>
                <a:gd name="T5" fmla="*/ 15 h 78"/>
                <a:gd name="T6" fmla="*/ 38 w 59"/>
                <a:gd name="T7" fmla="*/ 0 h 78"/>
                <a:gd name="T8" fmla="*/ 38 w 59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9"/>
                <a:gd name="T16" fmla="*/ 0 h 78"/>
                <a:gd name="T17" fmla="*/ 59 w 59"/>
                <a:gd name="T18" fmla="*/ 78 h 7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9" h="78">
                  <a:moveTo>
                    <a:pt x="38" y="0"/>
                  </a:moveTo>
                  <a:lnTo>
                    <a:pt x="0" y="78"/>
                  </a:lnTo>
                  <a:lnTo>
                    <a:pt x="59" y="15"/>
                  </a:lnTo>
                  <a:lnTo>
                    <a:pt x="3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4" name="Freeform 168"/>
            <p:cNvSpPr>
              <a:spLocks/>
            </p:cNvSpPr>
            <p:nvPr/>
          </p:nvSpPr>
          <p:spPr bwMode="auto">
            <a:xfrm>
              <a:off x="2082" y="2421"/>
              <a:ext cx="102" cy="235"/>
            </a:xfrm>
            <a:custGeom>
              <a:avLst/>
              <a:gdLst>
                <a:gd name="T0" fmla="*/ 84 w 102"/>
                <a:gd name="T1" fmla="*/ 9 h 235"/>
                <a:gd name="T2" fmla="*/ 69 w 102"/>
                <a:gd name="T3" fmla="*/ 54 h 235"/>
                <a:gd name="T4" fmla="*/ 0 w 102"/>
                <a:gd name="T5" fmla="*/ 194 h 235"/>
                <a:gd name="T6" fmla="*/ 17 w 102"/>
                <a:gd name="T7" fmla="*/ 235 h 235"/>
                <a:gd name="T8" fmla="*/ 71 w 102"/>
                <a:gd name="T9" fmla="*/ 102 h 235"/>
                <a:gd name="T10" fmla="*/ 102 w 102"/>
                <a:gd name="T11" fmla="*/ 0 h 235"/>
                <a:gd name="T12" fmla="*/ 84 w 102"/>
                <a:gd name="T13" fmla="*/ 9 h 235"/>
                <a:gd name="T14" fmla="*/ 84 w 102"/>
                <a:gd name="T15" fmla="*/ 9 h 2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2"/>
                <a:gd name="T25" fmla="*/ 0 h 235"/>
                <a:gd name="T26" fmla="*/ 102 w 102"/>
                <a:gd name="T27" fmla="*/ 235 h 2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2" h="235">
                  <a:moveTo>
                    <a:pt x="84" y="9"/>
                  </a:moveTo>
                  <a:lnTo>
                    <a:pt x="69" y="54"/>
                  </a:lnTo>
                  <a:lnTo>
                    <a:pt x="0" y="194"/>
                  </a:lnTo>
                  <a:lnTo>
                    <a:pt x="17" y="235"/>
                  </a:lnTo>
                  <a:lnTo>
                    <a:pt x="71" y="102"/>
                  </a:lnTo>
                  <a:lnTo>
                    <a:pt x="102" y="0"/>
                  </a:lnTo>
                  <a:lnTo>
                    <a:pt x="84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5" name="Freeform 169"/>
            <p:cNvSpPr>
              <a:spLocks/>
            </p:cNvSpPr>
            <p:nvPr/>
          </p:nvSpPr>
          <p:spPr bwMode="auto">
            <a:xfrm>
              <a:off x="1074" y="1622"/>
              <a:ext cx="161" cy="67"/>
            </a:xfrm>
            <a:custGeom>
              <a:avLst/>
              <a:gdLst>
                <a:gd name="T0" fmla="*/ 0 w 161"/>
                <a:gd name="T1" fmla="*/ 15 h 67"/>
                <a:gd name="T2" fmla="*/ 79 w 161"/>
                <a:gd name="T3" fmla="*/ 28 h 67"/>
                <a:gd name="T4" fmla="*/ 153 w 161"/>
                <a:gd name="T5" fmla="*/ 67 h 67"/>
                <a:gd name="T6" fmla="*/ 161 w 161"/>
                <a:gd name="T7" fmla="*/ 43 h 67"/>
                <a:gd name="T8" fmla="*/ 131 w 161"/>
                <a:gd name="T9" fmla="*/ 43 h 67"/>
                <a:gd name="T10" fmla="*/ 120 w 161"/>
                <a:gd name="T11" fmla="*/ 19 h 67"/>
                <a:gd name="T12" fmla="*/ 89 w 161"/>
                <a:gd name="T13" fmla="*/ 0 h 67"/>
                <a:gd name="T14" fmla="*/ 46 w 161"/>
                <a:gd name="T15" fmla="*/ 0 h 67"/>
                <a:gd name="T16" fmla="*/ 0 w 161"/>
                <a:gd name="T17" fmla="*/ 15 h 67"/>
                <a:gd name="T18" fmla="*/ 0 w 161"/>
                <a:gd name="T19" fmla="*/ 15 h 6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1"/>
                <a:gd name="T31" fmla="*/ 0 h 67"/>
                <a:gd name="T32" fmla="*/ 161 w 161"/>
                <a:gd name="T33" fmla="*/ 67 h 6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1" h="67">
                  <a:moveTo>
                    <a:pt x="0" y="15"/>
                  </a:moveTo>
                  <a:lnTo>
                    <a:pt x="79" y="28"/>
                  </a:lnTo>
                  <a:lnTo>
                    <a:pt x="153" y="67"/>
                  </a:lnTo>
                  <a:lnTo>
                    <a:pt x="161" y="43"/>
                  </a:lnTo>
                  <a:lnTo>
                    <a:pt x="131" y="43"/>
                  </a:lnTo>
                  <a:lnTo>
                    <a:pt x="120" y="19"/>
                  </a:lnTo>
                  <a:lnTo>
                    <a:pt x="89" y="0"/>
                  </a:lnTo>
                  <a:lnTo>
                    <a:pt x="46" y="0"/>
                  </a:lnTo>
                  <a:lnTo>
                    <a:pt x="0" y="1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6" name="Freeform 170"/>
            <p:cNvSpPr>
              <a:spLocks/>
            </p:cNvSpPr>
            <p:nvPr/>
          </p:nvSpPr>
          <p:spPr bwMode="auto">
            <a:xfrm>
              <a:off x="1281" y="1650"/>
              <a:ext cx="85" cy="26"/>
            </a:xfrm>
            <a:custGeom>
              <a:avLst/>
              <a:gdLst>
                <a:gd name="T0" fmla="*/ 0 w 85"/>
                <a:gd name="T1" fmla="*/ 26 h 26"/>
                <a:gd name="T2" fmla="*/ 33 w 85"/>
                <a:gd name="T3" fmla="*/ 0 h 26"/>
                <a:gd name="T4" fmla="*/ 72 w 85"/>
                <a:gd name="T5" fmla="*/ 0 h 26"/>
                <a:gd name="T6" fmla="*/ 85 w 85"/>
                <a:gd name="T7" fmla="*/ 24 h 26"/>
                <a:gd name="T8" fmla="*/ 33 w 85"/>
                <a:gd name="T9" fmla="*/ 24 h 26"/>
                <a:gd name="T10" fmla="*/ 0 w 85"/>
                <a:gd name="T11" fmla="*/ 26 h 26"/>
                <a:gd name="T12" fmla="*/ 0 w 85"/>
                <a:gd name="T13" fmla="*/ 26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5"/>
                <a:gd name="T22" fmla="*/ 0 h 26"/>
                <a:gd name="T23" fmla="*/ 85 w 85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5" h="26">
                  <a:moveTo>
                    <a:pt x="0" y="26"/>
                  </a:moveTo>
                  <a:lnTo>
                    <a:pt x="33" y="0"/>
                  </a:lnTo>
                  <a:lnTo>
                    <a:pt x="72" y="0"/>
                  </a:lnTo>
                  <a:lnTo>
                    <a:pt x="85" y="24"/>
                  </a:lnTo>
                  <a:lnTo>
                    <a:pt x="33" y="24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7" name="Freeform 171"/>
            <p:cNvSpPr>
              <a:spLocks/>
            </p:cNvSpPr>
            <p:nvPr/>
          </p:nvSpPr>
          <p:spPr bwMode="auto">
            <a:xfrm>
              <a:off x="1024" y="1661"/>
              <a:ext cx="422" cy="182"/>
            </a:xfrm>
            <a:custGeom>
              <a:avLst/>
              <a:gdLst>
                <a:gd name="T0" fmla="*/ 153 w 422"/>
                <a:gd name="T1" fmla="*/ 10 h 182"/>
                <a:gd name="T2" fmla="*/ 76 w 422"/>
                <a:gd name="T3" fmla="*/ 0 h 182"/>
                <a:gd name="T4" fmla="*/ 18 w 422"/>
                <a:gd name="T5" fmla="*/ 17 h 182"/>
                <a:gd name="T6" fmla="*/ 3 w 422"/>
                <a:gd name="T7" fmla="*/ 54 h 182"/>
                <a:gd name="T8" fmla="*/ 0 w 422"/>
                <a:gd name="T9" fmla="*/ 111 h 182"/>
                <a:gd name="T10" fmla="*/ 15 w 422"/>
                <a:gd name="T11" fmla="*/ 152 h 182"/>
                <a:gd name="T12" fmla="*/ 42 w 422"/>
                <a:gd name="T13" fmla="*/ 178 h 182"/>
                <a:gd name="T14" fmla="*/ 105 w 422"/>
                <a:gd name="T15" fmla="*/ 182 h 182"/>
                <a:gd name="T16" fmla="*/ 139 w 422"/>
                <a:gd name="T17" fmla="*/ 169 h 182"/>
                <a:gd name="T18" fmla="*/ 176 w 422"/>
                <a:gd name="T19" fmla="*/ 136 h 182"/>
                <a:gd name="T20" fmla="*/ 196 w 422"/>
                <a:gd name="T21" fmla="*/ 99 h 182"/>
                <a:gd name="T22" fmla="*/ 150 w 422"/>
                <a:gd name="T23" fmla="*/ 147 h 182"/>
                <a:gd name="T24" fmla="*/ 113 w 422"/>
                <a:gd name="T25" fmla="*/ 167 h 182"/>
                <a:gd name="T26" fmla="*/ 63 w 422"/>
                <a:gd name="T27" fmla="*/ 165 h 182"/>
                <a:gd name="T28" fmla="*/ 26 w 422"/>
                <a:gd name="T29" fmla="*/ 147 h 182"/>
                <a:gd name="T30" fmla="*/ 16 w 422"/>
                <a:gd name="T31" fmla="*/ 87 h 182"/>
                <a:gd name="T32" fmla="*/ 29 w 422"/>
                <a:gd name="T33" fmla="*/ 41 h 182"/>
                <a:gd name="T34" fmla="*/ 57 w 422"/>
                <a:gd name="T35" fmla="*/ 30 h 182"/>
                <a:gd name="T36" fmla="*/ 42 w 422"/>
                <a:gd name="T37" fmla="*/ 58 h 182"/>
                <a:gd name="T38" fmla="*/ 42 w 422"/>
                <a:gd name="T39" fmla="*/ 76 h 182"/>
                <a:gd name="T40" fmla="*/ 74 w 422"/>
                <a:gd name="T41" fmla="*/ 76 h 182"/>
                <a:gd name="T42" fmla="*/ 118 w 422"/>
                <a:gd name="T43" fmla="*/ 93 h 182"/>
                <a:gd name="T44" fmla="*/ 161 w 422"/>
                <a:gd name="T45" fmla="*/ 84 h 182"/>
                <a:gd name="T46" fmla="*/ 170 w 422"/>
                <a:gd name="T47" fmla="*/ 65 h 182"/>
                <a:gd name="T48" fmla="*/ 203 w 422"/>
                <a:gd name="T49" fmla="*/ 65 h 182"/>
                <a:gd name="T50" fmla="*/ 203 w 422"/>
                <a:gd name="T51" fmla="*/ 32 h 182"/>
                <a:gd name="T52" fmla="*/ 261 w 422"/>
                <a:gd name="T53" fmla="*/ 32 h 182"/>
                <a:gd name="T54" fmla="*/ 259 w 422"/>
                <a:gd name="T55" fmla="*/ 56 h 182"/>
                <a:gd name="T56" fmla="*/ 266 w 422"/>
                <a:gd name="T57" fmla="*/ 106 h 182"/>
                <a:gd name="T58" fmla="*/ 290 w 422"/>
                <a:gd name="T59" fmla="*/ 102 h 182"/>
                <a:gd name="T60" fmla="*/ 318 w 422"/>
                <a:gd name="T61" fmla="*/ 123 h 182"/>
                <a:gd name="T62" fmla="*/ 355 w 422"/>
                <a:gd name="T63" fmla="*/ 124 h 182"/>
                <a:gd name="T64" fmla="*/ 368 w 422"/>
                <a:gd name="T65" fmla="*/ 108 h 182"/>
                <a:gd name="T66" fmla="*/ 387 w 422"/>
                <a:gd name="T67" fmla="*/ 106 h 182"/>
                <a:gd name="T68" fmla="*/ 403 w 422"/>
                <a:gd name="T69" fmla="*/ 95 h 182"/>
                <a:gd name="T70" fmla="*/ 394 w 422"/>
                <a:gd name="T71" fmla="*/ 80 h 182"/>
                <a:gd name="T72" fmla="*/ 377 w 422"/>
                <a:gd name="T73" fmla="*/ 65 h 182"/>
                <a:gd name="T74" fmla="*/ 338 w 422"/>
                <a:gd name="T75" fmla="*/ 41 h 182"/>
                <a:gd name="T76" fmla="*/ 387 w 422"/>
                <a:gd name="T77" fmla="*/ 52 h 182"/>
                <a:gd name="T78" fmla="*/ 422 w 422"/>
                <a:gd name="T79" fmla="*/ 73 h 182"/>
                <a:gd name="T80" fmla="*/ 411 w 422"/>
                <a:gd name="T81" fmla="*/ 43 h 182"/>
                <a:gd name="T82" fmla="*/ 385 w 422"/>
                <a:gd name="T83" fmla="*/ 23 h 182"/>
                <a:gd name="T84" fmla="*/ 192 w 422"/>
                <a:gd name="T85" fmla="*/ 10 h 182"/>
                <a:gd name="T86" fmla="*/ 153 w 422"/>
                <a:gd name="T87" fmla="*/ 10 h 182"/>
                <a:gd name="T88" fmla="*/ 153 w 422"/>
                <a:gd name="T89" fmla="*/ 10 h 18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22"/>
                <a:gd name="T136" fmla="*/ 0 h 182"/>
                <a:gd name="T137" fmla="*/ 422 w 422"/>
                <a:gd name="T138" fmla="*/ 182 h 18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22" h="182">
                  <a:moveTo>
                    <a:pt x="153" y="10"/>
                  </a:moveTo>
                  <a:lnTo>
                    <a:pt x="76" y="0"/>
                  </a:lnTo>
                  <a:lnTo>
                    <a:pt x="18" y="17"/>
                  </a:lnTo>
                  <a:lnTo>
                    <a:pt x="3" y="54"/>
                  </a:lnTo>
                  <a:lnTo>
                    <a:pt x="0" y="111"/>
                  </a:lnTo>
                  <a:lnTo>
                    <a:pt x="15" y="152"/>
                  </a:lnTo>
                  <a:lnTo>
                    <a:pt x="42" y="178"/>
                  </a:lnTo>
                  <a:lnTo>
                    <a:pt x="105" y="182"/>
                  </a:lnTo>
                  <a:lnTo>
                    <a:pt x="139" y="169"/>
                  </a:lnTo>
                  <a:lnTo>
                    <a:pt x="176" y="136"/>
                  </a:lnTo>
                  <a:lnTo>
                    <a:pt x="196" y="99"/>
                  </a:lnTo>
                  <a:lnTo>
                    <a:pt x="150" y="147"/>
                  </a:lnTo>
                  <a:lnTo>
                    <a:pt x="113" y="167"/>
                  </a:lnTo>
                  <a:lnTo>
                    <a:pt x="63" y="165"/>
                  </a:lnTo>
                  <a:lnTo>
                    <a:pt x="26" y="147"/>
                  </a:lnTo>
                  <a:lnTo>
                    <a:pt x="16" y="87"/>
                  </a:lnTo>
                  <a:lnTo>
                    <a:pt x="29" y="41"/>
                  </a:lnTo>
                  <a:lnTo>
                    <a:pt x="57" y="30"/>
                  </a:lnTo>
                  <a:lnTo>
                    <a:pt x="42" y="58"/>
                  </a:lnTo>
                  <a:lnTo>
                    <a:pt x="42" y="76"/>
                  </a:lnTo>
                  <a:lnTo>
                    <a:pt x="74" y="76"/>
                  </a:lnTo>
                  <a:lnTo>
                    <a:pt x="118" y="93"/>
                  </a:lnTo>
                  <a:lnTo>
                    <a:pt x="161" y="84"/>
                  </a:lnTo>
                  <a:lnTo>
                    <a:pt x="170" y="65"/>
                  </a:lnTo>
                  <a:lnTo>
                    <a:pt x="203" y="65"/>
                  </a:lnTo>
                  <a:lnTo>
                    <a:pt x="203" y="32"/>
                  </a:lnTo>
                  <a:lnTo>
                    <a:pt x="261" y="32"/>
                  </a:lnTo>
                  <a:lnTo>
                    <a:pt x="259" y="56"/>
                  </a:lnTo>
                  <a:lnTo>
                    <a:pt x="266" y="106"/>
                  </a:lnTo>
                  <a:lnTo>
                    <a:pt x="290" y="102"/>
                  </a:lnTo>
                  <a:lnTo>
                    <a:pt x="318" y="123"/>
                  </a:lnTo>
                  <a:lnTo>
                    <a:pt x="355" y="124"/>
                  </a:lnTo>
                  <a:lnTo>
                    <a:pt x="368" y="108"/>
                  </a:lnTo>
                  <a:lnTo>
                    <a:pt x="387" y="106"/>
                  </a:lnTo>
                  <a:lnTo>
                    <a:pt x="403" y="95"/>
                  </a:lnTo>
                  <a:lnTo>
                    <a:pt x="394" y="80"/>
                  </a:lnTo>
                  <a:lnTo>
                    <a:pt x="377" y="65"/>
                  </a:lnTo>
                  <a:lnTo>
                    <a:pt x="338" y="41"/>
                  </a:lnTo>
                  <a:lnTo>
                    <a:pt x="387" y="52"/>
                  </a:lnTo>
                  <a:lnTo>
                    <a:pt x="422" y="73"/>
                  </a:lnTo>
                  <a:lnTo>
                    <a:pt x="411" y="43"/>
                  </a:lnTo>
                  <a:lnTo>
                    <a:pt x="385" y="23"/>
                  </a:lnTo>
                  <a:lnTo>
                    <a:pt x="192" y="10"/>
                  </a:lnTo>
                  <a:lnTo>
                    <a:pt x="153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8" name="Freeform 172"/>
            <p:cNvSpPr>
              <a:spLocks/>
            </p:cNvSpPr>
            <p:nvPr/>
          </p:nvSpPr>
          <p:spPr bwMode="auto">
            <a:xfrm>
              <a:off x="1222" y="1713"/>
              <a:ext cx="68" cy="30"/>
            </a:xfrm>
            <a:custGeom>
              <a:avLst/>
              <a:gdLst>
                <a:gd name="T0" fmla="*/ 0 w 68"/>
                <a:gd name="T1" fmla="*/ 28 h 30"/>
                <a:gd name="T2" fmla="*/ 26 w 68"/>
                <a:gd name="T3" fmla="*/ 15 h 30"/>
                <a:gd name="T4" fmla="*/ 50 w 68"/>
                <a:gd name="T5" fmla="*/ 17 h 30"/>
                <a:gd name="T6" fmla="*/ 68 w 68"/>
                <a:gd name="T7" fmla="*/ 30 h 30"/>
                <a:gd name="T8" fmla="*/ 68 w 68"/>
                <a:gd name="T9" fmla="*/ 15 h 30"/>
                <a:gd name="T10" fmla="*/ 53 w 68"/>
                <a:gd name="T11" fmla="*/ 0 h 30"/>
                <a:gd name="T12" fmla="*/ 18 w 68"/>
                <a:gd name="T13" fmla="*/ 0 h 30"/>
                <a:gd name="T14" fmla="*/ 0 w 68"/>
                <a:gd name="T15" fmla="*/ 28 h 30"/>
                <a:gd name="T16" fmla="*/ 0 w 68"/>
                <a:gd name="T17" fmla="*/ 28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30"/>
                <a:gd name="T29" fmla="*/ 68 w 68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30">
                  <a:moveTo>
                    <a:pt x="0" y="28"/>
                  </a:moveTo>
                  <a:lnTo>
                    <a:pt x="26" y="15"/>
                  </a:lnTo>
                  <a:lnTo>
                    <a:pt x="50" y="17"/>
                  </a:lnTo>
                  <a:lnTo>
                    <a:pt x="68" y="30"/>
                  </a:lnTo>
                  <a:lnTo>
                    <a:pt x="68" y="15"/>
                  </a:lnTo>
                  <a:lnTo>
                    <a:pt x="53" y="0"/>
                  </a:lnTo>
                  <a:lnTo>
                    <a:pt x="18" y="0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79" name="Freeform 173"/>
            <p:cNvSpPr>
              <a:spLocks/>
            </p:cNvSpPr>
            <p:nvPr/>
          </p:nvSpPr>
          <p:spPr bwMode="auto">
            <a:xfrm>
              <a:off x="1140" y="1748"/>
              <a:ext cx="191" cy="150"/>
            </a:xfrm>
            <a:custGeom>
              <a:avLst/>
              <a:gdLst>
                <a:gd name="T0" fmla="*/ 141 w 191"/>
                <a:gd name="T1" fmla="*/ 0 h 150"/>
                <a:gd name="T2" fmla="*/ 150 w 191"/>
                <a:gd name="T3" fmla="*/ 41 h 150"/>
                <a:gd name="T4" fmla="*/ 174 w 191"/>
                <a:gd name="T5" fmla="*/ 78 h 150"/>
                <a:gd name="T6" fmla="*/ 148 w 191"/>
                <a:gd name="T7" fmla="*/ 104 h 150"/>
                <a:gd name="T8" fmla="*/ 95 w 191"/>
                <a:gd name="T9" fmla="*/ 104 h 150"/>
                <a:gd name="T10" fmla="*/ 67 w 191"/>
                <a:gd name="T11" fmla="*/ 80 h 150"/>
                <a:gd name="T12" fmla="*/ 30 w 191"/>
                <a:gd name="T13" fmla="*/ 97 h 150"/>
                <a:gd name="T14" fmla="*/ 0 w 191"/>
                <a:gd name="T15" fmla="*/ 84 h 150"/>
                <a:gd name="T16" fmla="*/ 11 w 191"/>
                <a:gd name="T17" fmla="*/ 110 h 150"/>
                <a:gd name="T18" fmla="*/ 39 w 191"/>
                <a:gd name="T19" fmla="*/ 119 h 150"/>
                <a:gd name="T20" fmla="*/ 74 w 191"/>
                <a:gd name="T21" fmla="*/ 150 h 150"/>
                <a:gd name="T22" fmla="*/ 148 w 191"/>
                <a:gd name="T23" fmla="*/ 123 h 150"/>
                <a:gd name="T24" fmla="*/ 182 w 191"/>
                <a:gd name="T25" fmla="*/ 115 h 150"/>
                <a:gd name="T26" fmla="*/ 191 w 191"/>
                <a:gd name="T27" fmla="*/ 71 h 150"/>
                <a:gd name="T28" fmla="*/ 163 w 191"/>
                <a:gd name="T29" fmla="*/ 24 h 150"/>
                <a:gd name="T30" fmla="*/ 141 w 191"/>
                <a:gd name="T31" fmla="*/ 0 h 150"/>
                <a:gd name="T32" fmla="*/ 141 w 191"/>
                <a:gd name="T33" fmla="*/ 0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1"/>
                <a:gd name="T52" fmla="*/ 0 h 150"/>
                <a:gd name="T53" fmla="*/ 191 w 191"/>
                <a:gd name="T54" fmla="*/ 150 h 1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1" h="150">
                  <a:moveTo>
                    <a:pt x="141" y="0"/>
                  </a:moveTo>
                  <a:lnTo>
                    <a:pt x="150" y="41"/>
                  </a:lnTo>
                  <a:lnTo>
                    <a:pt x="174" y="78"/>
                  </a:lnTo>
                  <a:lnTo>
                    <a:pt x="148" y="104"/>
                  </a:lnTo>
                  <a:lnTo>
                    <a:pt x="95" y="104"/>
                  </a:lnTo>
                  <a:lnTo>
                    <a:pt x="67" y="80"/>
                  </a:lnTo>
                  <a:lnTo>
                    <a:pt x="30" y="97"/>
                  </a:lnTo>
                  <a:lnTo>
                    <a:pt x="0" y="84"/>
                  </a:lnTo>
                  <a:lnTo>
                    <a:pt x="11" y="110"/>
                  </a:lnTo>
                  <a:lnTo>
                    <a:pt x="39" y="119"/>
                  </a:lnTo>
                  <a:lnTo>
                    <a:pt x="74" y="150"/>
                  </a:lnTo>
                  <a:lnTo>
                    <a:pt x="148" y="123"/>
                  </a:lnTo>
                  <a:lnTo>
                    <a:pt x="182" y="115"/>
                  </a:lnTo>
                  <a:lnTo>
                    <a:pt x="191" y="71"/>
                  </a:lnTo>
                  <a:lnTo>
                    <a:pt x="163" y="24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0" name="Freeform 174"/>
            <p:cNvSpPr>
              <a:spLocks/>
            </p:cNvSpPr>
            <p:nvPr/>
          </p:nvSpPr>
          <p:spPr bwMode="auto">
            <a:xfrm>
              <a:off x="1325" y="1748"/>
              <a:ext cx="130" cy="112"/>
            </a:xfrm>
            <a:custGeom>
              <a:avLst/>
              <a:gdLst>
                <a:gd name="T0" fmla="*/ 130 w 130"/>
                <a:gd name="T1" fmla="*/ 0 h 112"/>
                <a:gd name="T2" fmla="*/ 130 w 130"/>
                <a:gd name="T3" fmla="*/ 43 h 112"/>
                <a:gd name="T4" fmla="*/ 98 w 130"/>
                <a:gd name="T5" fmla="*/ 99 h 112"/>
                <a:gd name="T6" fmla="*/ 65 w 130"/>
                <a:gd name="T7" fmla="*/ 112 h 112"/>
                <a:gd name="T8" fmla="*/ 34 w 130"/>
                <a:gd name="T9" fmla="*/ 112 h 112"/>
                <a:gd name="T10" fmla="*/ 0 w 130"/>
                <a:gd name="T11" fmla="*/ 84 h 112"/>
                <a:gd name="T12" fmla="*/ 43 w 130"/>
                <a:gd name="T13" fmla="*/ 93 h 112"/>
                <a:gd name="T14" fmla="*/ 73 w 130"/>
                <a:gd name="T15" fmla="*/ 93 h 112"/>
                <a:gd name="T16" fmla="*/ 95 w 130"/>
                <a:gd name="T17" fmla="*/ 84 h 112"/>
                <a:gd name="T18" fmla="*/ 115 w 130"/>
                <a:gd name="T19" fmla="*/ 49 h 112"/>
                <a:gd name="T20" fmla="*/ 130 w 130"/>
                <a:gd name="T21" fmla="*/ 0 h 112"/>
                <a:gd name="T22" fmla="*/ 130 w 130"/>
                <a:gd name="T23" fmla="*/ 0 h 11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0"/>
                <a:gd name="T37" fmla="*/ 0 h 112"/>
                <a:gd name="T38" fmla="*/ 130 w 130"/>
                <a:gd name="T39" fmla="*/ 112 h 11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0" h="112">
                  <a:moveTo>
                    <a:pt x="130" y="0"/>
                  </a:moveTo>
                  <a:lnTo>
                    <a:pt x="130" y="43"/>
                  </a:lnTo>
                  <a:lnTo>
                    <a:pt x="98" y="99"/>
                  </a:lnTo>
                  <a:lnTo>
                    <a:pt x="65" y="112"/>
                  </a:lnTo>
                  <a:lnTo>
                    <a:pt x="34" y="112"/>
                  </a:lnTo>
                  <a:lnTo>
                    <a:pt x="0" y="84"/>
                  </a:lnTo>
                  <a:lnTo>
                    <a:pt x="43" y="93"/>
                  </a:lnTo>
                  <a:lnTo>
                    <a:pt x="73" y="93"/>
                  </a:lnTo>
                  <a:lnTo>
                    <a:pt x="95" y="84"/>
                  </a:lnTo>
                  <a:lnTo>
                    <a:pt x="115" y="49"/>
                  </a:lnTo>
                  <a:lnTo>
                    <a:pt x="13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1" name="Freeform 175"/>
            <p:cNvSpPr>
              <a:spLocks/>
            </p:cNvSpPr>
            <p:nvPr/>
          </p:nvSpPr>
          <p:spPr bwMode="auto">
            <a:xfrm>
              <a:off x="853" y="1695"/>
              <a:ext cx="189" cy="35"/>
            </a:xfrm>
            <a:custGeom>
              <a:avLst/>
              <a:gdLst>
                <a:gd name="T0" fmla="*/ 178 w 189"/>
                <a:gd name="T1" fmla="*/ 0 h 35"/>
                <a:gd name="T2" fmla="*/ 0 w 189"/>
                <a:gd name="T3" fmla="*/ 22 h 35"/>
                <a:gd name="T4" fmla="*/ 10 w 189"/>
                <a:gd name="T5" fmla="*/ 35 h 35"/>
                <a:gd name="T6" fmla="*/ 189 w 189"/>
                <a:gd name="T7" fmla="*/ 15 h 35"/>
                <a:gd name="T8" fmla="*/ 178 w 189"/>
                <a:gd name="T9" fmla="*/ 0 h 35"/>
                <a:gd name="T10" fmla="*/ 178 w 18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9"/>
                <a:gd name="T19" fmla="*/ 0 h 35"/>
                <a:gd name="T20" fmla="*/ 189 w 189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9" h="35">
                  <a:moveTo>
                    <a:pt x="178" y="0"/>
                  </a:moveTo>
                  <a:lnTo>
                    <a:pt x="0" y="22"/>
                  </a:lnTo>
                  <a:lnTo>
                    <a:pt x="10" y="35"/>
                  </a:lnTo>
                  <a:lnTo>
                    <a:pt x="189" y="15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2" name="Freeform 176"/>
            <p:cNvSpPr>
              <a:spLocks/>
            </p:cNvSpPr>
            <p:nvPr/>
          </p:nvSpPr>
          <p:spPr bwMode="auto">
            <a:xfrm>
              <a:off x="942" y="1439"/>
              <a:ext cx="491" cy="806"/>
            </a:xfrm>
            <a:custGeom>
              <a:avLst/>
              <a:gdLst>
                <a:gd name="T0" fmla="*/ 156 w 491"/>
                <a:gd name="T1" fmla="*/ 626 h 806"/>
                <a:gd name="T2" fmla="*/ 209 w 491"/>
                <a:gd name="T3" fmla="*/ 674 h 806"/>
                <a:gd name="T4" fmla="*/ 330 w 491"/>
                <a:gd name="T5" fmla="*/ 680 h 806"/>
                <a:gd name="T6" fmla="*/ 350 w 491"/>
                <a:gd name="T7" fmla="*/ 630 h 806"/>
                <a:gd name="T8" fmla="*/ 315 w 491"/>
                <a:gd name="T9" fmla="*/ 615 h 806"/>
                <a:gd name="T10" fmla="*/ 239 w 491"/>
                <a:gd name="T11" fmla="*/ 606 h 806"/>
                <a:gd name="T12" fmla="*/ 221 w 491"/>
                <a:gd name="T13" fmla="*/ 584 h 806"/>
                <a:gd name="T14" fmla="*/ 245 w 491"/>
                <a:gd name="T15" fmla="*/ 563 h 806"/>
                <a:gd name="T16" fmla="*/ 280 w 491"/>
                <a:gd name="T17" fmla="*/ 572 h 806"/>
                <a:gd name="T18" fmla="*/ 341 w 491"/>
                <a:gd name="T19" fmla="*/ 571 h 806"/>
                <a:gd name="T20" fmla="*/ 376 w 491"/>
                <a:gd name="T21" fmla="*/ 584 h 806"/>
                <a:gd name="T22" fmla="*/ 343 w 491"/>
                <a:gd name="T23" fmla="*/ 519 h 806"/>
                <a:gd name="T24" fmla="*/ 376 w 491"/>
                <a:gd name="T25" fmla="*/ 513 h 806"/>
                <a:gd name="T26" fmla="*/ 389 w 491"/>
                <a:gd name="T27" fmla="*/ 496 h 806"/>
                <a:gd name="T28" fmla="*/ 413 w 491"/>
                <a:gd name="T29" fmla="*/ 539 h 806"/>
                <a:gd name="T30" fmla="*/ 437 w 491"/>
                <a:gd name="T31" fmla="*/ 519 h 806"/>
                <a:gd name="T32" fmla="*/ 450 w 491"/>
                <a:gd name="T33" fmla="*/ 471 h 806"/>
                <a:gd name="T34" fmla="*/ 463 w 491"/>
                <a:gd name="T35" fmla="*/ 380 h 806"/>
                <a:gd name="T36" fmla="*/ 478 w 491"/>
                <a:gd name="T37" fmla="*/ 269 h 806"/>
                <a:gd name="T38" fmla="*/ 456 w 491"/>
                <a:gd name="T39" fmla="*/ 122 h 806"/>
                <a:gd name="T40" fmla="*/ 411 w 491"/>
                <a:gd name="T41" fmla="*/ 54 h 806"/>
                <a:gd name="T42" fmla="*/ 361 w 491"/>
                <a:gd name="T43" fmla="*/ 0 h 806"/>
                <a:gd name="T44" fmla="*/ 411 w 491"/>
                <a:gd name="T45" fmla="*/ 39 h 806"/>
                <a:gd name="T46" fmla="*/ 463 w 491"/>
                <a:gd name="T47" fmla="*/ 100 h 806"/>
                <a:gd name="T48" fmla="*/ 480 w 491"/>
                <a:gd name="T49" fmla="*/ 167 h 806"/>
                <a:gd name="T50" fmla="*/ 491 w 491"/>
                <a:gd name="T51" fmla="*/ 291 h 806"/>
                <a:gd name="T52" fmla="*/ 467 w 491"/>
                <a:gd name="T53" fmla="*/ 428 h 806"/>
                <a:gd name="T54" fmla="*/ 456 w 491"/>
                <a:gd name="T55" fmla="*/ 526 h 806"/>
                <a:gd name="T56" fmla="*/ 413 w 491"/>
                <a:gd name="T57" fmla="*/ 617 h 806"/>
                <a:gd name="T58" fmla="*/ 372 w 491"/>
                <a:gd name="T59" fmla="*/ 663 h 806"/>
                <a:gd name="T60" fmla="*/ 343 w 491"/>
                <a:gd name="T61" fmla="*/ 706 h 806"/>
                <a:gd name="T62" fmla="*/ 317 w 491"/>
                <a:gd name="T63" fmla="*/ 726 h 806"/>
                <a:gd name="T64" fmla="*/ 313 w 491"/>
                <a:gd name="T65" fmla="*/ 767 h 806"/>
                <a:gd name="T66" fmla="*/ 235 w 491"/>
                <a:gd name="T67" fmla="*/ 806 h 806"/>
                <a:gd name="T68" fmla="*/ 200 w 491"/>
                <a:gd name="T69" fmla="*/ 780 h 806"/>
                <a:gd name="T70" fmla="*/ 0 w 491"/>
                <a:gd name="T71" fmla="*/ 674 h 806"/>
                <a:gd name="T72" fmla="*/ 85 w 491"/>
                <a:gd name="T73" fmla="*/ 702 h 806"/>
                <a:gd name="T74" fmla="*/ 117 w 491"/>
                <a:gd name="T75" fmla="*/ 697 h 806"/>
                <a:gd name="T76" fmla="*/ 161 w 491"/>
                <a:gd name="T77" fmla="*/ 667 h 806"/>
                <a:gd name="T78" fmla="*/ 156 w 491"/>
                <a:gd name="T79" fmla="*/ 626 h 806"/>
                <a:gd name="T80" fmla="*/ 156 w 491"/>
                <a:gd name="T81" fmla="*/ 626 h 80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91"/>
                <a:gd name="T124" fmla="*/ 0 h 806"/>
                <a:gd name="T125" fmla="*/ 491 w 491"/>
                <a:gd name="T126" fmla="*/ 806 h 80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91" h="806">
                  <a:moveTo>
                    <a:pt x="156" y="626"/>
                  </a:moveTo>
                  <a:lnTo>
                    <a:pt x="209" y="674"/>
                  </a:lnTo>
                  <a:lnTo>
                    <a:pt x="330" y="680"/>
                  </a:lnTo>
                  <a:lnTo>
                    <a:pt x="350" y="630"/>
                  </a:lnTo>
                  <a:lnTo>
                    <a:pt x="315" y="615"/>
                  </a:lnTo>
                  <a:lnTo>
                    <a:pt x="239" y="606"/>
                  </a:lnTo>
                  <a:lnTo>
                    <a:pt x="221" y="584"/>
                  </a:lnTo>
                  <a:lnTo>
                    <a:pt x="245" y="563"/>
                  </a:lnTo>
                  <a:lnTo>
                    <a:pt x="280" y="572"/>
                  </a:lnTo>
                  <a:lnTo>
                    <a:pt x="341" y="571"/>
                  </a:lnTo>
                  <a:lnTo>
                    <a:pt x="376" y="584"/>
                  </a:lnTo>
                  <a:lnTo>
                    <a:pt x="343" y="519"/>
                  </a:lnTo>
                  <a:lnTo>
                    <a:pt x="376" y="513"/>
                  </a:lnTo>
                  <a:lnTo>
                    <a:pt x="389" y="496"/>
                  </a:lnTo>
                  <a:lnTo>
                    <a:pt x="413" y="539"/>
                  </a:lnTo>
                  <a:lnTo>
                    <a:pt x="437" y="519"/>
                  </a:lnTo>
                  <a:lnTo>
                    <a:pt x="450" y="471"/>
                  </a:lnTo>
                  <a:lnTo>
                    <a:pt x="463" y="380"/>
                  </a:lnTo>
                  <a:lnTo>
                    <a:pt x="478" y="269"/>
                  </a:lnTo>
                  <a:lnTo>
                    <a:pt x="456" y="122"/>
                  </a:lnTo>
                  <a:lnTo>
                    <a:pt x="411" y="54"/>
                  </a:lnTo>
                  <a:lnTo>
                    <a:pt x="361" y="0"/>
                  </a:lnTo>
                  <a:lnTo>
                    <a:pt x="411" y="39"/>
                  </a:lnTo>
                  <a:lnTo>
                    <a:pt x="463" y="100"/>
                  </a:lnTo>
                  <a:lnTo>
                    <a:pt x="480" y="167"/>
                  </a:lnTo>
                  <a:lnTo>
                    <a:pt x="491" y="291"/>
                  </a:lnTo>
                  <a:lnTo>
                    <a:pt x="467" y="428"/>
                  </a:lnTo>
                  <a:lnTo>
                    <a:pt x="456" y="526"/>
                  </a:lnTo>
                  <a:lnTo>
                    <a:pt x="413" y="617"/>
                  </a:lnTo>
                  <a:lnTo>
                    <a:pt x="372" y="663"/>
                  </a:lnTo>
                  <a:lnTo>
                    <a:pt x="343" y="706"/>
                  </a:lnTo>
                  <a:lnTo>
                    <a:pt x="317" y="726"/>
                  </a:lnTo>
                  <a:lnTo>
                    <a:pt x="313" y="767"/>
                  </a:lnTo>
                  <a:lnTo>
                    <a:pt x="235" y="806"/>
                  </a:lnTo>
                  <a:lnTo>
                    <a:pt x="200" y="780"/>
                  </a:lnTo>
                  <a:lnTo>
                    <a:pt x="0" y="674"/>
                  </a:lnTo>
                  <a:lnTo>
                    <a:pt x="85" y="702"/>
                  </a:lnTo>
                  <a:lnTo>
                    <a:pt x="117" y="697"/>
                  </a:lnTo>
                  <a:lnTo>
                    <a:pt x="161" y="667"/>
                  </a:lnTo>
                  <a:lnTo>
                    <a:pt x="156" y="62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3" name="Freeform 177"/>
            <p:cNvSpPr>
              <a:spLocks/>
            </p:cNvSpPr>
            <p:nvPr/>
          </p:nvSpPr>
          <p:spPr bwMode="auto">
            <a:xfrm>
              <a:off x="1118" y="1934"/>
              <a:ext cx="207" cy="37"/>
            </a:xfrm>
            <a:custGeom>
              <a:avLst/>
              <a:gdLst>
                <a:gd name="T0" fmla="*/ 181 w 207"/>
                <a:gd name="T1" fmla="*/ 31 h 37"/>
                <a:gd name="T2" fmla="*/ 130 w 207"/>
                <a:gd name="T3" fmla="*/ 37 h 37"/>
                <a:gd name="T4" fmla="*/ 56 w 207"/>
                <a:gd name="T5" fmla="*/ 18 h 37"/>
                <a:gd name="T6" fmla="*/ 11 w 207"/>
                <a:gd name="T7" fmla="*/ 29 h 37"/>
                <a:gd name="T8" fmla="*/ 0 w 207"/>
                <a:gd name="T9" fmla="*/ 16 h 37"/>
                <a:gd name="T10" fmla="*/ 28 w 207"/>
                <a:gd name="T11" fmla="*/ 13 h 37"/>
                <a:gd name="T12" fmla="*/ 67 w 207"/>
                <a:gd name="T13" fmla="*/ 0 h 37"/>
                <a:gd name="T14" fmla="*/ 135 w 207"/>
                <a:gd name="T15" fmla="*/ 13 h 37"/>
                <a:gd name="T16" fmla="*/ 207 w 207"/>
                <a:gd name="T17" fmla="*/ 18 h 37"/>
                <a:gd name="T18" fmla="*/ 181 w 207"/>
                <a:gd name="T19" fmla="*/ 31 h 37"/>
                <a:gd name="T20" fmla="*/ 181 w 207"/>
                <a:gd name="T21" fmla="*/ 31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7"/>
                <a:gd name="T34" fmla="*/ 0 h 37"/>
                <a:gd name="T35" fmla="*/ 207 w 207"/>
                <a:gd name="T36" fmla="*/ 37 h 3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7" h="37">
                  <a:moveTo>
                    <a:pt x="181" y="31"/>
                  </a:moveTo>
                  <a:lnTo>
                    <a:pt x="130" y="37"/>
                  </a:lnTo>
                  <a:lnTo>
                    <a:pt x="56" y="18"/>
                  </a:lnTo>
                  <a:lnTo>
                    <a:pt x="11" y="29"/>
                  </a:lnTo>
                  <a:lnTo>
                    <a:pt x="0" y="16"/>
                  </a:lnTo>
                  <a:lnTo>
                    <a:pt x="28" y="13"/>
                  </a:lnTo>
                  <a:lnTo>
                    <a:pt x="67" y="0"/>
                  </a:lnTo>
                  <a:lnTo>
                    <a:pt x="135" y="13"/>
                  </a:lnTo>
                  <a:lnTo>
                    <a:pt x="207" y="18"/>
                  </a:lnTo>
                  <a:lnTo>
                    <a:pt x="181" y="3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4" name="Freeform 178"/>
            <p:cNvSpPr>
              <a:spLocks/>
            </p:cNvSpPr>
            <p:nvPr/>
          </p:nvSpPr>
          <p:spPr bwMode="auto">
            <a:xfrm>
              <a:off x="1051" y="1873"/>
              <a:ext cx="267" cy="113"/>
            </a:xfrm>
            <a:custGeom>
              <a:avLst/>
              <a:gdLst>
                <a:gd name="T0" fmla="*/ 193 w 267"/>
                <a:gd name="T1" fmla="*/ 42 h 113"/>
                <a:gd name="T2" fmla="*/ 137 w 267"/>
                <a:gd name="T3" fmla="*/ 31 h 113"/>
                <a:gd name="T4" fmla="*/ 100 w 267"/>
                <a:gd name="T5" fmla="*/ 42 h 113"/>
                <a:gd name="T6" fmla="*/ 41 w 267"/>
                <a:gd name="T7" fmla="*/ 103 h 113"/>
                <a:gd name="T8" fmla="*/ 0 w 267"/>
                <a:gd name="T9" fmla="*/ 113 h 113"/>
                <a:gd name="T10" fmla="*/ 4 w 267"/>
                <a:gd name="T11" fmla="*/ 62 h 113"/>
                <a:gd name="T12" fmla="*/ 49 w 267"/>
                <a:gd name="T13" fmla="*/ 33 h 113"/>
                <a:gd name="T14" fmla="*/ 95 w 267"/>
                <a:gd name="T15" fmla="*/ 25 h 113"/>
                <a:gd name="T16" fmla="*/ 154 w 267"/>
                <a:gd name="T17" fmla="*/ 0 h 113"/>
                <a:gd name="T18" fmla="*/ 208 w 267"/>
                <a:gd name="T19" fmla="*/ 7 h 113"/>
                <a:gd name="T20" fmla="*/ 245 w 267"/>
                <a:gd name="T21" fmla="*/ 24 h 113"/>
                <a:gd name="T22" fmla="*/ 267 w 267"/>
                <a:gd name="T23" fmla="*/ 57 h 113"/>
                <a:gd name="T24" fmla="*/ 230 w 267"/>
                <a:gd name="T25" fmla="*/ 42 h 113"/>
                <a:gd name="T26" fmla="*/ 193 w 267"/>
                <a:gd name="T27" fmla="*/ 42 h 113"/>
                <a:gd name="T28" fmla="*/ 193 w 267"/>
                <a:gd name="T29" fmla="*/ 42 h 1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67"/>
                <a:gd name="T46" fmla="*/ 0 h 113"/>
                <a:gd name="T47" fmla="*/ 267 w 267"/>
                <a:gd name="T48" fmla="*/ 113 h 1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67" h="113">
                  <a:moveTo>
                    <a:pt x="193" y="42"/>
                  </a:moveTo>
                  <a:lnTo>
                    <a:pt x="137" y="31"/>
                  </a:lnTo>
                  <a:lnTo>
                    <a:pt x="100" y="42"/>
                  </a:lnTo>
                  <a:lnTo>
                    <a:pt x="41" y="103"/>
                  </a:lnTo>
                  <a:lnTo>
                    <a:pt x="0" y="113"/>
                  </a:lnTo>
                  <a:lnTo>
                    <a:pt x="4" y="62"/>
                  </a:lnTo>
                  <a:lnTo>
                    <a:pt x="49" y="33"/>
                  </a:lnTo>
                  <a:lnTo>
                    <a:pt x="95" y="25"/>
                  </a:lnTo>
                  <a:lnTo>
                    <a:pt x="154" y="0"/>
                  </a:lnTo>
                  <a:lnTo>
                    <a:pt x="208" y="7"/>
                  </a:lnTo>
                  <a:lnTo>
                    <a:pt x="245" y="24"/>
                  </a:lnTo>
                  <a:lnTo>
                    <a:pt x="267" y="57"/>
                  </a:lnTo>
                  <a:lnTo>
                    <a:pt x="230" y="42"/>
                  </a:lnTo>
                  <a:lnTo>
                    <a:pt x="193" y="4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5" name="Freeform 179"/>
            <p:cNvSpPr>
              <a:spLocks/>
            </p:cNvSpPr>
            <p:nvPr/>
          </p:nvSpPr>
          <p:spPr bwMode="auto">
            <a:xfrm>
              <a:off x="927" y="1971"/>
              <a:ext cx="121" cy="126"/>
            </a:xfrm>
            <a:custGeom>
              <a:avLst/>
              <a:gdLst>
                <a:gd name="T0" fmla="*/ 0 w 121"/>
                <a:gd name="T1" fmla="*/ 0 h 126"/>
                <a:gd name="T2" fmla="*/ 89 w 121"/>
                <a:gd name="T3" fmla="*/ 103 h 126"/>
                <a:gd name="T4" fmla="*/ 121 w 121"/>
                <a:gd name="T5" fmla="*/ 126 h 126"/>
                <a:gd name="T6" fmla="*/ 62 w 121"/>
                <a:gd name="T7" fmla="*/ 122 h 126"/>
                <a:gd name="T8" fmla="*/ 26 w 121"/>
                <a:gd name="T9" fmla="*/ 77 h 126"/>
                <a:gd name="T10" fmla="*/ 0 w 121"/>
                <a:gd name="T11" fmla="*/ 0 h 126"/>
                <a:gd name="T12" fmla="*/ 0 w 121"/>
                <a:gd name="T13" fmla="*/ 0 h 1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21"/>
                <a:gd name="T22" fmla="*/ 0 h 126"/>
                <a:gd name="T23" fmla="*/ 121 w 121"/>
                <a:gd name="T24" fmla="*/ 126 h 1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21" h="126">
                  <a:moveTo>
                    <a:pt x="0" y="0"/>
                  </a:moveTo>
                  <a:lnTo>
                    <a:pt x="89" y="103"/>
                  </a:lnTo>
                  <a:lnTo>
                    <a:pt x="121" y="126"/>
                  </a:lnTo>
                  <a:lnTo>
                    <a:pt x="62" y="122"/>
                  </a:lnTo>
                  <a:lnTo>
                    <a:pt x="26" y="7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6" name="Freeform 180"/>
            <p:cNvSpPr>
              <a:spLocks/>
            </p:cNvSpPr>
            <p:nvPr/>
          </p:nvSpPr>
          <p:spPr bwMode="auto">
            <a:xfrm>
              <a:off x="789" y="1378"/>
              <a:ext cx="496" cy="789"/>
            </a:xfrm>
            <a:custGeom>
              <a:avLst/>
              <a:gdLst>
                <a:gd name="T0" fmla="*/ 496 w 496"/>
                <a:gd name="T1" fmla="*/ 57 h 789"/>
                <a:gd name="T2" fmla="*/ 418 w 496"/>
                <a:gd name="T3" fmla="*/ 39 h 789"/>
                <a:gd name="T4" fmla="*/ 331 w 496"/>
                <a:gd name="T5" fmla="*/ 39 h 789"/>
                <a:gd name="T6" fmla="*/ 246 w 496"/>
                <a:gd name="T7" fmla="*/ 70 h 789"/>
                <a:gd name="T8" fmla="*/ 187 w 496"/>
                <a:gd name="T9" fmla="*/ 124 h 789"/>
                <a:gd name="T10" fmla="*/ 198 w 496"/>
                <a:gd name="T11" fmla="*/ 204 h 789"/>
                <a:gd name="T12" fmla="*/ 166 w 496"/>
                <a:gd name="T13" fmla="*/ 285 h 789"/>
                <a:gd name="T14" fmla="*/ 124 w 496"/>
                <a:gd name="T15" fmla="*/ 332 h 789"/>
                <a:gd name="T16" fmla="*/ 101 w 496"/>
                <a:gd name="T17" fmla="*/ 404 h 789"/>
                <a:gd name="T18" fmla="*/ 79 w 496"/>
                <a:gd name="T19" fmla="*/ 417 h 789"/>
                <a:gd name="T20" fmla="*/ 63 w 496"/>
                <a:gd name="T21" fmla="*/ 363 h 789"/>
                <a:gd name="T22" fmla="*/ 35 w 496"/>
                <a:gd name="T23" fmla="*/ 367 h 789"/>
                <a:gd name="T24" fmla="*/ 9 w 496"/>
                <a:gd name="T25" fmla="*/ 422 h 789"/>
                <a:gd name="T26" fmla="*/ 11 w 496"/>
                <a:gd name="T27" fmla="*/ 493 h 789"/>
                <a:gd name="T28" fmla="*/ 39 w 496"/>
                <a:gd name="T29" fmla="*/ 545 h 789"/>
                <a:gd name="T30" fmla="*/ 100 w 496"/>
                <a:gd name="T31" fmla="*/ 541 h 789"/>
                <a:gd name="T32" fmla="*/ 79 w 496"/>
                <a:gd name="T33" fmla="*/ 582 h 789"/>
                <a:gd name="T34" fmla="*/ 77 w 496"/>
                <a:gd name="T35" fmla="*/ 683 h 789"/>
                <a:gd name="T36" fmla="*/ 61 w 496"/>
                <a:gd name="T37" fmla="*/ 750 h 789"/>
                <a:gd name="T38" fmla="*/ 61 w 496"/>
                <a:gd name="T39" fmla="*/ 789 h 789"/>
                <a:gd name="T40" fmla="*/ 27 w 496"/>
                <a:gd name="T41" fmla="*/ 741 h 789"/>
                <a:gd name="T42" fmla="*/ 61 w 496"/>
                <a:gd name="T43" fmla="*/ 683 h 789"/>
                <a:gd name="T44" fmla="*/ 61 w 496"/>
                <a:gd name="T45" fmla="*/ 593 h 789"/>
                <a:gd name="T46" fmla="*/ 24 w 496"/>
                <a:gd name="T47" fmla="*/ 557 h 789"/>
                <a:gd name="T48" fmla="*/ 0 w 496"/>
                <a:gd name="T49" fmla="*/ 493 h 789"/>
                <a:gd name="T50" fmla="*/ 0 w 496"/>
                <a:gd name="T51" fmla="*/ 402 h 789"/>
                <a:gd name="T52" fmla="*/ 22 w 496"/>
                <a:gd name="T53" fmla="*/ 344 h 789"/>
                <a:gd name="T54" fmla="*/ 35 w 496"/>
                <a:gd name="T55" fmla="*/ 243 h 789"/>
                <a:gd name="T56" fmla="*/ 90 w 496"/>
                <a:gd name="T57" fmla="*/ 117 h 789"/>
                <a:gd name="T58" fmla="*/ 203 w 496"/>
                <a:gd name="T59" fmla="*/ 35 h 789"/>
                <a:gd name="T60" fmla="*/ 325 w 496"/>
                <a:gd name="T61" fmla="*/ 0 h 789"/>
                <a:gd name="T62" fmla="*/ 449 w 496"/>
                <a:gd name="T63" fmla="*/ 7 h 789"/>
                <a:gd name="T64" fmla="*/ 486 w 496"/>
                <a:gd name="T65" fmla="*/ 26 h 789"/>
                <a:gd name="T66" fmla="*/ 496 w 496"/>
                <a:gd name="T67" fmla="*/ 57 h 789"/>
                <a:gd name="T68" fmla="*/ 496 w 496"/>
                <a:gd name="T69" fmla="*/ 57 h 7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496"/>
                <a:gd name="T106" fmla="*/ 0 h 789"/>
                <a:gd name="T107" fmla="*/ 496 w 496"/>
                <a:gd name="T108" fmla="*/ 789 h 78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496" h="789">
                  <a:moveTo>
                    <a:pt x="496" y="57"/>
                  </a:moveTo>
                  <a:lnTo>
                    <a:pt x="418" y="39"/>
                  </a:lnTo>
                  <a:lnTo>
                    <a:pt x="331" y="39"/>
                  </a:lnTo>
                  <a:lnTo>
                    <a:pt x="246" y="70"/>
                  </a:lnTo>
                  <a:lnTo>
                    <a:pt x="187" y="124"/>
                  </a:lnTo>
                  <a:lnTo>
                    <a:pt x="198" y="204"/>
                  </a:lnTo>
                  <a:lnTo>
                    <a:pt x="166" y="285"/>
                  </a:lnTo>
                  <a:lnTo>
                    <a:pt x="124" y="332"/>
                  </a:lnTo>
                  <a:lnTo>
                    <a:pt x="101" y="404"/>
                  </a:lnTo>
                  <a:lnTo>
                    <a:pt x="79" y="417"/>
                  </a:lnTo>
                  <a:lnTo>
                    <a:pt x="63" y="363"/>
                  </a:lnTo>
                  <a:lnTo>
                    <a:pt x="35" y="367"/>
                  </a:lnTo>
                  <a:lnTo>
                    <a:pt x="9" y="422"/>
                  </a:lnTo>
                  <a:lnTo>
                    <a:pt x="11" y="493"/>
                  </a:lnTo>
                  <a:lnTo>
                    <a:pt x="39" y="545"/>
                  </a:lnTo>
                  <a:lnTo>
                    <a:pt x="100" y="541"/>
                  </a:lnTo>
                  <a:lnTo>
                    <a:pt x="79" y="582"/>
                  </a:lnTo>
                  <a:lnTo>
                    <a:pt x="77" y="683"/>
                  </a:lnTo>
                  <a:lnTo>
                    <a:pt x="61" y="750"/>
                  </a:lnTo>
                  <a:lnTo>
                    <a:pt x="61" y="789"/>
                  </a:lnTo>
                  <a:lnTo>
                    <a:pt x="27" y="741"/>
                  </a:lnTo>
                  <a:lnTo>
                    <a:pt x="61" y="683"/>
                  </a:lnTo>
                  <a:lnTo>
                    <a:pt x="61" y="593"/>
                  </a:lnTo>
                  <a:lnTo>
                    <a:pt x="24" y="557"/>
                  </a:lnTo>
                  <a:lnTo>
                    <a:pt x="0" y="493"/>
                  </a:lnTo>
                  <a:lnTo>
                    <a:pt x="0" y="402"/>
                  </a:lnTo>
                  <a:lnTo>
                    <a:pt x="22" y="344"/>
                  </a:lnTo>
                  <a:lnTo>
                    <a:pt x="35" y="243"/>
                  </a:lnTo>
                  <a:lnTo>
                    <a:pt x="90" y="117"/>
                  </a:lnTo>
                  <a:lnTo>
                    <a:pt x="203" y="35"/>
                  </a:lnTo>
                  <a:lnTo>
                    <a:pt x="325" y="0"/>
                  </a:lnTo>
                  <a:lnTo>
                    <a:pt x="449" y="7"/>
                  </a:lnTo>
                  <a:lnTo>
                    <a:pt x="486" y="26"/>
                  </a:lnTo>
                  <a:lnTo>
                    <a:pt x="496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7" name="Freeform 181"/>
            <p:cNvSpPr>
              <a:spLocks/>
            </p:cNvSpPr>
            <p:nvPr/>
          </p:nvSpPr>
          <p:spPr bwMode="auto">
            <a:xfrm>
              <a:off x="798" y="1758"/>
              <a:ext cx="92" cy="120"/>
            </a:xfrm>
            <a:custGeom>
              <a:avLst/>
              <a:gdLst>
                <a:gd name="T0" fmla="*/ 91 w 92"/>
                <a:gd name="T1" fmla="*/ 37 h 120"/>
                <a:gd name="T2" fmla="*/ 13 w 92"/>
                <a:gd name="T3" fmla="*/ 0 h 120"/>
                <a:gd name="T4" fmla="*/ 0 w 92"/>
                <a:gd name="T5" fmla="*/ 26 h 120"/>
                <a:gd name="T6" fmla="*/ 54 w 92"/>
                <a:gd name="T7" fmla="*/ 44 h 120"/>
                <a:gd name="T8" fmla="*/ 35 w 92"/>
                <a:gd name="T9" fmla="*/ 79 h 120"/>
                <a:gd name="T10" fmla="*/ 50 w 92"/>
                <a:gd name="T11" fmla="*/ 107 h 120"/>
                <a:gd name="T12" fmla="*/ 76 w 92"/>
                <a:gd name="T13" fmla="*/ 120 h 120"/>
                <a:gd name="T14" fmla="*/ 74 w 92"/>
                <a:gd name="T15" fmla="*/ 83 h 120"/>
                <a:gd name="T16" fmla="*/ 92 w 92"/>
                <a:gd name="T17" fmla="*/ 50 h 120"/>
                <a:gd name="T18" fmla="*/ 91 w 92"/>
                <a:gd name="T19" fmla="*/ 37 h 120"/>
                <a:gd name="T20" fmla="*/ 91 w 92"/>
                <a:gd name="T21" fmla="*/ 37 h 1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2"/>
                <a:gd name="T34" fmla="*/ 0 h 120"/>
                <a:gd name="T35" fmla="*/ 92 w 92"/>
                <a:gd name="T36" fmla="*/ 120 h 1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2" h="120">
                  <a:moveTo>
                    <a:pt x="91" y="37"/>
                  </a:moveTo>
                  <a:lnTo>
                    <a:pt x="13" y="0"/>
                  </a:lnTo>
                  <a:lnTo>
                    <a:pt x="0" y="26"/>
                  </a:lnTo>
                  <a:lnTo>
                    <a:pt x="54" y="44"/>
                  </a:lnTo>
                  <a:lnTo>
                    <a:pt x="35" y="79"/>
                  </a:lnTo>
                  <a:lnTo>
                    <a:pt x="50" y="107"/>
                  </a:lnTo>
                  <a:lnTo>
                    <a:pt x="76" y="120"/>
                  </a:lnTo>
                  <a:lnTo>
                    <a:pt x="74" y="83"/>
                  </a:lnTo>
                  <a:lnTo>
                    <a:pt x="92" y="50"/>
                  </a:lnTo>
                  <a:lnTo>
                    <a:pt x="91" y="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8" name="Freeform 182"/>
            <p:cNvSpPr>
              <a:spLocks/>
            </p:cNvSpPr>
            <p:nvPr/>
          </p:nvSpPr>
          <p:spPr bwMode="auto">
            <a:xfrm>
              <a:off x="815" y="1785"/>
              <a:ext cx="42" cy="113"/>
            </a:xfrm>
            <a:custGeom>
              <a:avLst/>
              <a:gdLst>
                <a:gd name="T0" fmla="*/ 11 w 42"/>
                <a:gd name="T1" fmla="*/ 0 h 113"/>
                <a:gd name="T2" fmla="*/ 0 w 42"/>
                <a:gd name="T3" fmla="*/ 54 h 113"/>
                <a:gd name="T4" fmla="*/ 16 w 42"/>
                <a:gd name="T5" fmla="*/ 106 h 113"/>
                <a:gd name="T6" fmla="*/ 42 w 42"/>
                <a:gd name="T7" fmla="*/ 113 h 113"/>
                <a:gd name="T8" fmla="*/ 13 w 42"/>
                <a:gd name="T9" fmla="*/ 54 h 113"/>
                <a:gd name="T10" fmla="*/ 11 w 42"/>
                <a:gd name="T11" fmla="*/ 0 h 113"/>
                <a:gd name="T12" fmla="*/ 11 w 42"/>
                <a:gd name="T13" fmla="*/ 0 h 1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2"/>
                <a:gd name="T22" fmla="*/ 0 h 113"/>
                <a:gd name="T23" fmla="*/ 42 w 42"/>
                <a:gd name="T24" fmla="*/ 113 h 1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2" h="113">
                  <a:moveTo>
                    <a:pt x="11" y="0"/>
                  </a:moveTo>
                  <a:lnTo>
                    <a:pt x="0" y="54"/>
                  </a:lnTo>
                  <a:lnTo>
                    <a:pt x="16" y="106"/>
                  </a:lnTo>
                  <a:lnTo>
                    <a:pt x="42" y="113"/>
                  </a:lnTo>
                  <a:lnTo>
                    <a:pt x="13" y="54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89" name="Freeform 183"/>
            <p:cNvSpPr>
              <a:spLocks/>
            </p:cNvSpPr>
            <p:nvPr/>
          </p:nvSpPr>
          <p:spPr bwMode="auto">
            <a:xfrm>
              <a:off x="1026" y="2221"/>
              <a:ext cx="275" cy="1019"/>
            </a:xfrm>
            <a:custGeom>
              <a:avLst/>
              <a:gdLst>
                <a:gd name="T0" fmla="*/ 142 w 275"/>
                <a:gd name="T1" fmla="*/ 33 h 1019"/>
                <a:gd name="T2" fmla="*/ 125 w 275"/>
                <a:gd name="T3" fmla="*/ 129 h 1019"/>
                <a:gd name="T4" fmla="*/ 103 w 275"/>
                <a:gd name="T5" fmla="*/ 178 h 1019"/>
                <a:gd name="T6" fmla="*/ 0 w 275"/>
                <a:gd name="T7" fmla="*/ 139 h 1019"/>
                <a:gd name="T8" fmla="*/ 96 w 275"/>
                <a:gd name="T9" fmla="*/ 200 h 1019"/>
                <a:gd name="T10" fmla="*/ 131 w 275"/>
                <a:gd name="T11" fmla="*/ 192 h 1019"/>
                <a:gd name="T12" fmla="*/ 174 w 275"/>
                <a:gd name="T13" fmla="*/ 229 h 1019"/>
                <a:gd name="T14" fmla="*/ 196 w 275"/>
                <a:gd name="T15" fmla="*/ 492 h 1019"/>
                <a:gd name="T16" fmla="*/ 231 w 275"/>
                <a:gd name="T17" fmla="*/ 670 h 1019"/>
                <a:gd name="T18" fmla="*/ 246 w 275"/>
                <a:gd name="T19" fmla="*/ 909 h 1019"/>
                <a:gd name="T20" fmla="*/ 270 w 275"/>
                <a:gd name="T21" fmla="*/ 1019 h 1019"/>
                <a:gd name="T22" fmla="*/ 275 w 275"/>
                <a:gd name="T23" fmla="*/ 800 h 1019"/>
                <a:gd name="T24" fmla="*/ 242 w 275"/>
                <a:gd name="T25" fmla="*/ 548 h 1019"/>
                <a:gd name="T26" fmla="*/ 216 w 275"/>
                <a:gd name="T27" fmla="*/ 446 h 1019"/>
                <a:gd name="T28" fmla="*/ 190 w 275"/>
                <a:gd name="T29" fmla="*/ 218 h 1019"/>
                <a:gd name="T30" fmla="*/ 148 w 275"/>
                <a:gd name="T31" fmla="*/ 150 h 1019"/>
                <a:gd name="T32" fmla="*/ 153 w 275"/>
                <a:gd name="T33" fmla="*/ 76 h 1019"/>
                <a:gd name="T34" fmla="*/ 224 w 275"/>
                <a:gd name="T35" fmla="*/ 176 h 1019"/>
                <a:gd name="T36" fmla="*/ 201 w 275"/>
                <a:gd name="T37" fmla="*/ 96 h 1019"/>
                <a:gd name="T38" fmla="*/ 159 w 275"/>
                <a:gd name="T39" fmla="*/ 0 h 1019"/>
                <a:gd name="T40" fmla="*/ 142 w 275"/>
                <a:gd name="T41" fmla="*/ 33 h 1019"/>
                <a:gd name="T42" fmla="*/ 142 w 275"/>
                <a:gd name="T43" fmla="*/ 33 h 101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275"/>
                <a:gd name="T67" fmla="*/ 0 h 1019"/>
                <a:gd name="T68" fmla="*/ 275 w 275"/>
                <a:gd name="T69" fmla="*/ 1019 h 101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275" h="1019">
                  <a:moveTo>
                    <a:pt x="142" y="33"/>
                  </a:moveTo>
                  <a:lnTo>
                    <a:pt x="125" y="129"/>
                  </a:lnTo>
                  <a:lnTo>
                    <a:pt x="103" y="178"/>
                  </a:lnTo>
                  <a:lnTo>
                    <a:pt x="0" y="139"/>
                  </a:lnTo>
                  <a:lnTo>
                    <a:pt x="96" y="200"/>
                  </a:lnTo>
                  <a:lnTo>
                    <a:pt x="131" y="192"/>
                  </a:lnTo>
                  <a:lnTo>
                    <a:pt x="174" y="229"/>
                  </a:lnTo>
                  <a:lnTo>
                    <a:pt x="196" y="492"/>
                  </a:lnTo>
                  <a:lnTo>
                    <a:pt x="231" y="670"/>
                  </a:lnTo>
                  <a:lnTo>
                    <a:pt x="246" y="909"/>
                  </a:lnTo>
                  <a:lnTo>
                    <a:pt x="270" y="1019"/>
                  </a:lnTo>
                  <a:lnTo>
                    <a:pt x="275" y="800"/>
                  </a:lnTo>
                  <a:lnTo>
                    <a:pt x="242" y="548"/>
                  </a:lnTo>
                  <a:lnTo>
                    <a:pt x="216" y="446"/>
                  </a:lnTo>
                  <a:lnTo>
                    <a:pt x="190" y="218"/>
                  </a:lnTo>
                  <a:lnTo>
                    <a:pt x="148" y="150"/>
                  </a:lnTo>
                  <a:lnTo>
                    <a:pt x="153" y="76"/>
                  </a:lnTo>
                  <a:lnTo>
                    <a:pt x="224" y="176"/>
                  </a:lnTo>
                  <a:lnTo>
                    <a:pt x="201" y="96"/>
                  </a:lnTo>
                  <a:lnTo>
                    <a:pt x="159" y="0"/>
                  </a:lnTo>
                  <a:lnTo>
                    <a:pt x="142" y="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3190" name="Freeform 184"/>
            <p:cNvSpPr>
              <a:spLocks/>
            </p:cNvSpPr>
            <p:nvPr/>
          </p:nvSpPr>
          <p:spPr bwMode="auto">
            <a:xfrm>
              <a:off x="1250" y="2443"/>
              <a:ext cx="251" cy="928"/>
            </a:xfrm>
            <a:custGeom>
              <a:avLst/>
              <a:gdLst>
                <a:gd name="T0" fmla="*/ 0 w 251"/>
                <a:gd name="T1" fmla="*/ 0 h 928"/>
                <a:gd name="T2" fmla="*/ 85 w 251"/>
                <a:gd name="T3" fmla="*/ 178 h 928"/>
                <a:gd name="T4" fmla="*/ 196 w 251"/>
                <a:gd name="T5" fmla="*/ 591 h 928"/>
                <a:gd name="T6" fmla="*/ 235 w 251"/>
                <a:gd name="T7" fmla="*/ 808 h 928"/>
                <a:gd name="T8" fmla="*/ 251 w 251"/>
                <a:gd name="T9" fmla="*/ 928 h 928"/>
                <a:gd name="T10" fmla="*/ 199 w 251"/>
                <a:gd name="T11" fmla="*/ 689 h 928"/>
                <a:gd name="T12" fmla="*/ 127 w 251"/>
                <a:gd name="T13" fmla="*/ 400 h 928"/>
                <a:gd name="T14" fmla="*/ 53 w 251"/>
                <a:gd name="T15" fmla="*/ 145 h 928"/>
                <a:gd name="T16" fmla="*/ 0 w 251"/>
                <a:gd name="T17" fmla="*/ 0 h 928"/>
                <a:gd name="T18" fmla="*/ 0 w 251"/>
                <a:gd name="T19" fmla="*/ 0 h 9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1"/>
                <a:gd name="T31" fmla="*/ 0 h 928"/>
                <a:gd name="T32" fmla="*/ 251 w 251"/>
                <a:gd name="T33" fmla="*/ 928 h 9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1" h="928">
                  <a:moveTo>
                    <a:pt x="0" y="0"/>
                  </a:moveTo>
                  <a:lnTo>
                    <a:pt x="85" y="178"/>
                  </a:lnTo>
                  <a:lnTo>
                    <a:pt x="196" y="591"/>
                  </a:lnTo>
                  <a:lnTo>
                    <a:pt x="235" y="808"/>
                  </a:lnTo>
                  <a:lnTo>
                    <a:pt x="251" y="928"/>
                  </a:lnTo>
                  <a:lnTo>
                    <a:pt x="199" y="689"/>
                  </a:lnTo>
                  <a:lnTo>
                    <a:pt x="127" y="400"/>
                  </a:lnTo>
                  <a:lnTo>
                    <a:pt x="53" y="14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3010" name="矩形 18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3" name="Group 63"/>
          <p:cNvGrpSpPr>
            <a:grpSpLocks/>
          </p:cNvGrpSpPr>
          <p:nvPr/>
        </p:nvGrpSpPr>
        <p:grpSpPr bwMode="auto">
          <a:xfrm>
            <a:off x="323850" y="1773238"/>
            <a:ext cx="7561263" cy="3960812"/>
            <a:chOff x="1996621" y="3294384"/>
            <a:chExt cx="7179168" cy="3187607"/>
          </a:xfrm>
        </p:grpSpPr>
        <p:grpSp>
          <p:nvGrpSpPr>
            <p:cNvPr id="44035" name="Group 3"/>
            <p:cNvGrpSpPr>
              <a:grpSpLocks/>
            </p:cNvGrpSpPr>
            <p:nvPr/>
          </p:nvGrpSpPr>
          <p:grpSpPr bwMode="auto">
            <a:xfrm flipH="1">
              <a:off x="5445225" y="3294386"/>
              <a:ext cx="1031773" cy="993617"/>
              <a:chOff x="3200401" y="1746548"/>
              <a:chExt cx="1489074" cy="1434009"/>
            </a:xfrm>
          </p:grpSpPr>
          <p:grpSp>
            <p:nvGrpSpPr>
              <p:cNvPr id="44102" name="Group 133"/>
              <p:cNvGrpSpPr>
                <a:grpSpLocks/>
              </p:cNvGrpSpPr>
              <p:nvPr/>
            </p:nvGrpSpPr>
            <p:grpSpPr bwMode="auto">
              <a:xfrm>
                <a:off x="3200401" y="1746548"/>
                <a:ext cx="1260004" cy="1392637"/>
                <a:chOff x="3200401" y="1746548"/>
                <a:chExt cx="1260004" cy="1392637"/>
              </a:xfrm>
            </p:grpSpPr>
            <p:sp>
              <p:nvSpPr>
                <p:cNvPr id="84" name="Freeform 6"/>
                <p:cNvSpPr/>
                <p:nvPr/>
              </p:nvSpPr>
              <p:spPr>
                <a:xfrm flipH="1">
                  <a:off x="3251509" y="2609470"/>
                  <a:ext cx="239286" cy="545781"/>
                </a:xfrm>
                <a:custGeom>
                  <a:avLst/>
                  <a:gdLst>
                    <a:gd name="connsiteX0" fmla="*/ 82836 w 571786"/>
                    <a:gd name="connsiteY0" fmla="*/ 546100 h 1320800"/>
                    <a:gd name="connsiteX1" fmla="*/ 292386 w 571786"/>
                    <a:gd name="connsiteY1" fmla="*/ 406400 h 1320800"/>
                    <a:gd name="connsiteX2" fmla="*/ 470186 w 571786"/>
                    <a:gd name="connsiteY2" fmla="*/ 209550 h 1320800"/>
                    <a:gd name="connsiteX3" fmla="*/ 527336 w 571786"/>
                    <a:gd name="connsiteY3" fmla="*/ 95250 h 1320800"/>
                    <a:gd name="connsiteX4" fmla="*/ 571786 w 571786"/>
                    <a:gd name="connsiteY4" fmla="*/ 0 h 1320800"/>
                    <a:gd name="connsiteX5" fmla="*/ 546386 w 571786"/>
                    <a:gd name="connsiteY5" fmla="*/ 254000 h 1320800"/>
                    <a:gd name="connsiteX6" fmla="*/ 533686 w 571786"/>
                    <a:gd name="connsiteY6" fmla="*/ 552450 h 1320800"/>
                    <a:gd name="connsiteX7" fmla="*/ 501936 w 571786"/>
                    <a:gd name="connsiteY7" fmla="*/ 882650 h 1320800"/>
                    <a:gd name="connsiteX8" fmla="*/ 432086 w 571786"/>
                    <a:gd name="connsiteY8" fmla="*/ 1244600 h 1320800"/>
                    <a:gd name="connsiteX9" fmla="*/ 387636 w 571786"/>
                    <a:gd name="connsiteY9" fmla="*/ 1308100 h 1320800"/>
                    <a:gd name="connsiteX10" fmla="*/ 222536 w 571786"/>
                    <a:gd name="connsiteY10" fmla="*/ 1320800 h 1320800"/>
                    <a:gd name="connsiteX11" fmla="*/ 19336 w 571786"/>
                    <a:gd name="connsiteY11" fmla="*/ 1320800 h 1320800"/>
                    <a:gd name="connsiteX12" fmla="*/ 19336 w 571786"/>
                    <a:gd name="connsiteY12" fmla="*/ 1206500 h 1320800"/>
                    <a:gd name="connsiteX13" fmla="*/ 286 w 571786"/>
                    <a:gd name="connsiteY13" fmla="*/ 1060450 h 1320800"/>
                    <a:gd name="connsiteX14" fmla="*/ 286 w 571786"/>
                    <a:gd name="connsiteY14" fmla="*/ 946150 h 1320800"/>
                    <a:gd name="connsiteX15" fmla="*/ 19336 w 571786"/>
                    <a:gd name="connsiteY15" fmla="*/ 768350 h 1320800"/>
                    <a:gd name="connsiteX16" fmla="*/ 82836 w 571786"/>
                    <a:gd name="connsiteY16" fmla="*/ 546100 h 1320800"/>
                    <a:gd name="connsiteX0" fmla="*/ 82836 w 571786"/>
                    <a:gd name="connsiteY0" fmla="*/ 546100 h 1320800"/>
                    <a:gd name="connsiteX1" fmla="*/ 292386 w 571786"/>
                    <a:gd name="connsiteY1" fmla="*/ 370833 h 1320800"/>
                    <a:gd name="connsiteX2" fmla="*/ 470186 w 571786"/>
                    <a:gd name="connsiteY2" fmla="*/ 209550 h 1320800"/>
                    <a:gd name="connsiteX3" fmla="*/ 527336 w 571786"/>
                    <a:gd name="connsiteY3" fmla="*/ 95250 h 1320800"/>
                    <a:gd name="connsiteX4" fmla="*/ 571786 w 571786"/>
                    <a:gd name="connsiteY4" fmla="*/ 0 h 1320800"/>
                    <a:gd name="connsiteX5" fmla="*/ 546386 w 571786"/>
                    <a:gd name="connsiteY5" fmla="*/ 254000 h 1320800"/>
                    <a:gd name="connsiteX6" fmla="*/ 533686 w 571786"/>
                    <a:gd name="connsiteY6" fmla="*/ 552450 h 1320800"/>
                    <a:gd name="connsiteX7" fmla="*/ 501936 w 571786"/>
                    <a:gd name="connsiteY7" fmla="*/ 882650 h 1320800"/>
                    <a:gd name="connsiteX8" fmla="*/ 432086 w 571786"/>
                    <a:gd name="connsiteY8" fmla="*/ 1244600 h 1320800"/>
                    <a:gd name="connsiteX9" fmla="*/ 387636 w 571786"/>
                    <a:gd name="connsiteY9" fmla="*/ 1308100 h 1320800"/>
                    <a:gd name="connsiteX10" fmla="*/ 222536 w 571786"/>
                    <a:gd name="connsiteY10" fmla="*/ 1320800 h 1320800"/>
                    <a:gd name="connsiteX11" fmla="*/ 19336 w 571786"/>
                    <a:gd name="connsiteY11" fmla="*/ 1320800 h 1320800"/>
                    <a:gd name="connsiteX12" fmla="*/ 19336 w 571786"/>
                    <a:gd name="connsiteY12" fmla="*/ 1206500 h 1320800"/>
                    <a:gd name="connsiteX13" fmla="*/ 286 w 571786"/>
                    <a:gd name="connsiteY13" fmla="*/ 1060450 h 1320800"/>
                    <a:gd name="connsiteX14" fmla="*/ 286 w 571786"/>
                    <a:gd name="connsiteY14" fmla="*/ 946150 h 1320800"/>
                    <a:gd name="connsiteX15" fmla="*/ 19336 w 571786"/>
                    <a:gd name="connsiteY15" fmla="*/ 768350 h 1320800"/>
                    <a:gd name="connsiteX16" fmla="*/ 82836 w 571786"/>
                    <a:gd name="connsiteY16" fmla="*/ 546100 h 1320800"/>
                    <a:gd name="connsiteX0" fmla="*/ 82836 w 571786"/>
                    <a:gd name="connsiteY0" fmla="*/ 546100 h 1320800"/>
                    <a:gd name="connsiteX1" fmla="*/ 292386 w 571786"/>
                    <a:gd name="connsiteY1" fmla="*/ 370833 h 1320800"/>
                    <a:gd name="connsiteX2" fmla="*/ 464258 w 571786"/>
                    <a:gd name="connsiteY2" fmla="*/ 173980 h 1320800"/>
                    <a:gd name="connsiteX3" fmla="*/ 527336 w 571786"/>
                    <a:gd name="connsiteY3" fmla="*/ 95250 h 1320800"/>
                    <a:gd name="connsiteX4" fmla="*/ 571786 w 571786"/>
                    <a:gd name="connsiteY4" fmla="*/ 0 h 1320800"/>
                    <a:gd name="connsiteX5" fmla="*/ 546386 w 571786"/>
                    <a:gd name="connsiteY5" fmla="*/ 254000 h 1320800"/>
                    <a:gd name="connsiteX6" fmla="*/ 533686 w 571786"/>
                    <a:gd name="connsiteY6" fmla="*/ 552450 h 1320800"/>
                    <a:gd name="connsiteX7" fmla="*/ 501936 w 571786"/>
                    <a:gd name="connsiteY7" fmla="*/ 882650 h 1320800"/>
                    <a:gd name="connsiteX8" fmla="*/ 432086 w 571786"/>
                    <a:gd name="connsiteY8" fmla="*/ 1244600 h 1320800"/>
                    <a:gd name="connsiteX9" fmla="*/ 387636 w 571786"/>
                    <a:gd name="connsiteY9" fmla="*/ 1308100 h 1320800"/>
                    <a:gd name="connsiteX10" fmla="*/ 222536 w 571786"/>
                    <a:gd name="connsiteY10" fmla="*/ 1320800 h 1320800"/>
                    <a:gd name="connsiteX11" fmla="*/ 19336 w 571786"/>
                    <a:gd name="connsiteY11" fmla="*/ 1320800 h 1320800"/>
                    <a:gd name="connsiteX12" fmla="*/ 19336 w 571786"/>
                    <a:gd name="connsiteY12" fmla="*/ 1206500 h 1320800"/>
                    <a:gd name="connsiteX13" fmla="*/ 286 w 571786"/>
                    <a:gd name="connsiteY13" fmla="*/ 1060450 h 1320800"/>
                    <a:gd name="connsiteX14" fmla="*/ 286 w 571786"/>
                    <a:gd name="connsiteY14" fmla="*/ 946150 h 1320800"/>
                    <a:gd name="connsiteX15" fmla="*/ 19336 w 571786"/>
                    <a:gd name="connsiteY15" fmla="*/ 768350 h 1320800"/>
                    <a:gd name="connsiteX16" fmla="*/ 82836 w 571786"/>
                    <a:gd name="connsiteY16" fmla="*/ 546100 h 1320800"/>
                    <a:gd name="connsiteX0" fmla="*/ 82836 w 571786"/>
                    <a:gd name="connsiteY0" fmla="*/ 546100 h 1320800"/>
                    <a:gd name="connsiteX1" fmla="*/ 292386 w 571786"/>
                    <a:gd name="connsiteY1" fmla="*/ 370833 h 1320800"/>
                    <a:gd name="connsiteX2" fmla="*/ 464258 w 571786"/>
                    <a:gd name="connsiteY2" fmla="*/ 173980 h 1320800"/>
                    <a:gd name="connsiteX3" fmla="*/ 521409 w 571786"/>
                    <a:gd name="connsiteY3" fmla="*/ 71536 h 1320800"/>
                    <a:gd name="connsiteX4" fmla="*/ 571786 w 571786"/>
                    <a:gd name="connsiteY4" fmla="*/ 0 h 1320800"/>
                    <a:gd name="connsiteX5" fmla="*/ 546386 w 571786"/>
                    <a:gd name="connsiteY5" fmla="*/ 254000 h 1320800"/>
                    <a:gd name="connsiteX6" fmla="*/ 533686 w 571786"/>
                    <a:gd name="connsiteY6" fmla="*/ 552450 h 1320800"/>
                    <a:gd name="connsiteX7" fmla="*/ 501936 w 571786"/>
                    <a:gd name="connsiteY7" fmla="*/ 882650 h 1320800"/>
                    <a:gd name="connsiteX8" fmla="*/ 432086 w 571786"/>
                    <a:gd name="connsiteY8" fmla="*/ 1244600 h 1320800"/>
                    <a:gd name="connsiteX9" fmla="*/ 387636 w 571786"/>
                    <a:gd name="connsiteY9" fmla="*/ 1308100 h 1320800"/>
                    <a:gd name="connsiteX10" fmla="*/ 222536 w 571786"/>
                    <a:gd name="connsiteY10" fmla="*/ 1320800 h 1320800"/>
                    <a:gd name="connsiteX11" fmla="*/ 19336 w 571786"/>
                    <a:gd name="connsiteY11" fmla="*/ 1320800 h 1320800"/>
                    <a:gd name="connsiteX12" fmla="*/ 19336 w 571786"/>
                    <a:gd name="connsiteY12" fmla="*/ 1206500 h 1320800"/>
                    <a:gd name="connsiteX13" fmla="*/ 286 w 571786"/>
                    <a:gd name="connsiteY13" fmla="*/ 1060450 h 1320800"/>
                    <a:gd name="connsiteX14" fmla="*/ 286 w 571786"/>
                    <a:gd name="connsiteY14" fmla="*/ 946150 h 1320800"/>
                    <a:gd name="connsiteX15" fmla="*/ 19336 w 571786"/>
                    <a:gd name="connsiteY15" fmla="*/ 768350 h 1320800"/>
                    <a:gd name="connsiteX16" fmla="*/ 82836 w 571786"/>
                    <a:gd name="connsiteY16" fmla="*/ 546100 h 1320800"/>
                    <a:gd name="connsiteX0" fmla="*/ 112191 w 601141"/>
                    <a:gd name="connsiteY0" fmla="*/ 546100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48691 w 601141"/>
                    <a:gd name="connsiteY11" fmla="*/ 1320800 h 1320800"/>
                    <a:gd name="connsiteX12" fmla="*/ 48691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29641 w 601141"/>
                    <a:gd name="connsiteY14" fmla="*/ 946150 h 1320800"/>
                    <a:gd name="connsiteX15" fmla="*/ 48691 w 601141"/>
                    <a:gd name="connsiteY15" fmla="*/ 768350 h 1320800"/>
                    <a:gd name="connsiteX16" fmla="*/ 112191 w 601141"/>
                    <a:gd name="connsiteY16" fmla="*/ 546100 h 1320800"/>
                    <a:gd name="connsiteX0" fmla="*/ 112191 w 601141"/>
                    <a:gd name="connsiteY0" fmla="*/ 546100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48691 w 601141"/>
                    <a:gd name="connsiteY11" fmla="*/ 1320800 h 1320800"/>
                    <a:gd name="connsiteX12" fmla="*/ 48691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5928 w 601141"/>
                    <a:gd name="connsiteY14" fmla="*/ 940223 h 1320800"/>
                    <a:gd name="connsiteX15" fmla="*/ 48691 w 601141"/>
                    <a:gd name="connsiteY15" fmla="*/ 768350 h 1320800"/>
                    <a:gd name="connsiteX16" fmla="*/ 112191 w 601141"/>
                    <a:gd name="connsiteY16" fmla="*/ 546100 h 1320800"/>
                    <a:gd name="connsiteX0" fmla="*/ 112191 w 601141"/>
                    <a:gd name="connsiteY0" fmla="*/ 546100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48691 w 601141"/>
                    <a:gd name="connsiteY11" fmla="*/ 1320800 h 1320800"/>
                    <a:gd name="connsiteX12" fmla="*/ 48691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5928 w 601141"/>
                    <a:gd name="connsiteY14" fmla="*/ 940223 h 1320800"/>
                    <a:gd name="connsiteX15" fmla="*/ 24978 w 601141"/>
                    <a:gd name="connsiteY15" fmla="*/ 768351 h 1320800"/>
                    <a:gd name="connsiteX16" fmla="*/ 112191 w 601141"/>
                    <a:gd name="connsiteY16" fmla="*/ 546100 h 1320800"/>
                    <a:gd name="connsiteX0" fmla="*/ 82548 w 601141"/>
                    <a:gd name="connsiteY0" fmla="*/ 522387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48691 w 601141"/>
                    <a:gd name="connsiteY11" fmla="*/ 1320800 h 1320800"/>
                    <a:gd name="connsiteX12" fmla="*/ 48691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5928 w 601141"/>
                    <a:gd name="connsiteY14" fmla="*/ 940223 h 1320800"/>
                    <a:gd name="connsiteX15" fmla="*/ 24978 w 601141"/>
                    <a:gd name="connsiteY15" fmla="*/ 768351 h 1320800"/>
                    <a:gd name="connsiteX16" fmla="*/ 82548 w 601141"/>
                    <a:gd name="connsiteY16" fmla="*/ 522387 h 1320800"/>
                    <a:gd name="connsiteX0" fmla="*/ 82548 w 601141"/>
                    <a:gd name="connsiteY0" fmla="*/ 522387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48691 w 601141"/>
                    <a:gd name="connsiteY11" fmla="*/ 1320800 h 1320800"/>
                    <a:gd name="connsiteX12" fmla="*/ 24978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5928 w 601141"/>
                    <a:gd name="connsiteY14" fmla="*/ 940223 h 1320800"/>
                    <a:gd name="connsiteX15" fmla="*/ 24978 w 601141"/>
                    <a:gd name="connsiteY15" fmla="*/ 768351 h 1320800"/>
                    <a:gd name="connsiteX16" fmla="*/ 82548 w 601141"/>
                    <a:gd name="connsiteY16" fmla="*/ 522387 h 1320800"/>
                    <a:gd name="connsiteX0" fmla="*/ 82548 w 601141"/>
                    <a:gd name="connsiteY0" fmla="*/ 522387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416991 w 601141"/>
                    <a:gd name="connsiteY9" fmla="*/ 1308100 h 1320800"/>
                    <a:gd name="connsiteX10" fmla="*/ 251891 w 601141"/>
                    <a:gd name="connsiteY10" fmla="*/ 1320800 h 1320800"/>
                    <a:gd name="connsiteX11" fmla="*/ 19050 w 601141"/>
                    <a:gd name="connsiteY11" fmla="*/ 1320800 h 1320800"/>
                    <a:gd name="connsiteX12" fmla="*/ 24978 w 601141"/>
                    <a:gd name="connsiteY12" fmla="*/ 1206500 h 1320800"/>
                    <a:gd name="connsiteX13" fmla="*/ 0 w 601141"/>
                    <a:gd name="connsiteY13" fmla="*/ 1060451 h 1320800"/>
                    <a:gd name="connsiteX14" fmla="*/ 5928 w 601141"/>
                    <a:gd name="connsiteY14" fmla="*/ 940223 h 1320800"/>
                    <a:gd name="connsiteX15" fmla="*/ 24978 w 601141"/>
                    <a:gd name="connsiteY15" fmla="*/ 768351 h 1320800"/>
                    <a:gd name="connsiteX16" fmla="*/ 82548 w 601141"/>
                    <a:gd name="connsiteY16" fmla="*/ 522387 h 1320800"/>
                    <a:gd name="connsiteX0" fmla="*/ 82548 w 601141"/>
                    <a:gd name="connsiteY0" fmla="*/ 522387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251891 w 601141"/>
                    <a:gd name="connsiteY9" fmla="*/ 1320800 h 1320800"/>
                    <a:gd name="connsiteX10" fmla="*/ 19050 w 601141"/>
                    <a:gd name="connsiteY10" fmla="*/ 1320800 h 1320800"/>
                    <a:gd name="connsiteX11" fmla="*/ 24978 w 601141"/>
                    <a:gd name="connsiteY11" fmla="*/ 1206500 h 1320800"/>
                    <a:gd name="connsiteX12" fmla="*/ 0 w 601141"/>
                    <a:gd name="connsiteY12" fmla="*/ 1060451 h 1320800"/>
                    <a:gd name="connsiteX13" fmla="*/ 5928 w 601141"/>
                    <a:gd name="connsiteY13" fmla="*/ 940223 h 1320800"/>
                    <a:gd name="connsiteX14" fmla="*/ 24978 w 601141"/>
                    <a:gd name="connsiteY14" fmla="*/ 768351 h 1320800"/>
                    <a:gd name="connsiteX15" fmla="*/ 82548 w 601141"/>
                    <a:gd name="connsiteY15" fmla="*/ 522387 h 1320800"/>
                    <a:gd name="connsiteX0" fmla="*/ 82548 w 601141"/>
                    <a:gd name="connsiteY0" fmla="*/ 522387 h 1320800"/>
                    <a:gd name="connsiteX1" fmla="*/ 321741 w 601141"/>
                    <a:gd name="connsiteY1" fmla="*/ 370833 h 1320800"/>
                    <a:gd name="connsiteX2" fmla="*/ 493613 w 601141"/>
                    <a:gd name="connsiteY2" fmla="*/ 173980 h 1320800"/>
                    <a:gd name="connsiteX3" fmla="*/ 550764 w 601141"/>
                    <a:gd name="connsiteY3" fmla="*/ 71536 h 1320800"/>
                    <a:gd name="connsiteX4" fmla="*/ 601141 w 601141"/>
                    <a:gd name="connsiteY4" fmla="*/ 0 h 1320800"/>
                    <a:gd name="connsiteX5" fmla="*/ 575741 w 601141"/>
                    <a:gd name="connsiteY5" fmla="*/ 254000 h 1320800"/>
                    <a:gd name="connsiteX6" fmla="*/ 563041 w 601141"/>
                    <a:gd name="connsiteY6" fmla="*/ 552450 h 1320800"/>
                    <a:gd name="connsiteX7" fmla="*/ 531291 w 601141"/>
                    <a:gd name="connsiteY7" fmla="*/ 882650 h 1320800"/>
                    <a:gd name="connsiteX8" fmla="*/ 461441 w 601141"/>
                    <a:gd name="connsiteY8" fmla="*/ 1244600 h 1320800"/>
                    <a:gd name="connsiteX9" fmla="*/ 19050 w 601141"/>
                    <a:gd name="connsiteY9" fmla="*/ 1320800 h 1320800"/>
                    <a:gd name="connsiteX10" fmla="*/ 24978 w 601141"/>
                    <a:gd name="connsiteY10" fmla="*/ 1206500 h 1320800"/>
                    <a:gd name="connsiteX11" fmla="*/ 0 w 601141"/>
                    <a:gd name="connsiteY11" fmla="*/ 1060451 h 1320800"/>
                    <a:gd name="connsiteX12" fmla="*/ 5928 w 601141"/>
                    <a:gd name="connsiteY12" fmla="*/ 940223 h 1320800"/>
                    <a:gd name="connsiteX13" fmla="*/ 24978 w 601141"/>
                    <a:gd name="connsiteY13" fmla="*/ 768351 h 1320800"/>
                    <a:gd name="connsiteX14" fmla="*/ 82548 w 601141"/>
                    <a:gd name="connsiteY14" fmla="*/ 522387 h 1320800"/>
                    <a:gd name="connsiteX0" fmla="*/ 82548 w 601141"/>
                    <a:gd name="connsiteY0" fmla="*/ 522387 h 1279301"/>
                    <a:gd name="connsiteX1" fmla="*/ 321741 w 601141"/>
                    <a:gd name="connsiteY1" fmla="*/ 370833 h 1279301"/>
                    <a:gd name="connsiteX2" fmla="*/ 493613 w 601141"/>
                    <a:gd name="connsiteY2" fmla="*/ 173980 h 1279301"/>
                    <a:gd name="connsiteX3" fmla="*/ 550764 w 601141"/>
                    <a:gd name="connsiteY3" fmla="*/ 71536 h 1279301"/>
                    <a:gd name="connsiteX4" fmla="*/ 601141 w 601141"/>
                    <a:gd name="connsiteY4" fmla="*/ 0 h 1279301"/>
                    <a:gd name="connsiteX5" fmla="*/ 575741 w 601141"/>
                    <a:gd name="connsiteY5" fmla="*/ 254000 h 1279301"/>
                    <a:gd name="connsiteX6" fmla="*/ 563041 w 601141"/>
                    <a:gd name="connsiteY6" fmla="*/ 552450 h 1279301"/>
                    <a:gd name="connsiteX7" fmla="*/ 531291 w 601141"/>
                    <a:gd name="connsiteY7" fmla="*/ 882650 h 1279301"/>
                    <a:gd name="connsiteX8" fmla="*/ 461441 w 601141"/>
                    <a:gd name="connsiteY8" fmla="*/ 1244600 h 1279301"/>
                    <a:gd name="connsiteX9" fmla="*/ 24978 w 601141"/>
                    <a:gd name="connsiteY9" fmla="*/ 1279301 h 1279301"/>
                    <a:gd name="connsiteX10" fmla="*/ 24978 w 601141"/>
                    <a:gd name="connsiteY10" fmla="*/ 1206500 h 1279301"/>
                    <a:gd name="connsiteX11" fmla="*/ 0 w 601141"/>
                    <a:gd name="connsiteY11" fmla="*/ 1060451 h 1279301"/>
                    <a:gd name="connsiteX12" fmla="*/ 5928 w 601141"/>
                    <a:gd name="connsiteY12" fmla="*/ 940223 h 1279301"/>
                    <a:gd name="connsiteX13" fmla="*/ 24978 w 601141"/>
                    <a:gd name="connsiteY13" fmla="*/ 768351 h 1279301"/>
                    <a:gd name="connsiteX14" fmla="*/ 82548 w 601141"/>
                    <a:gd name="connsiteY14" fmla="*/ 522387 h 1279301"/>
                    <a:gd name="connsiteX0" fmla="*/ 82548 w 601141"/>
                    <a:gd name="connsiteY0" fmla="*/ 522387 h 1279301"/>
                    <a:gd name="connsiteX1" fmla="*/ 321741 w 601141"/>
                    <a:gd name="connsiteY1" fmla="*/ 370833 h 1279301"/>
                    <a:gd name="connsiteX2" fmla="*/ 493613 w 601141"/>
                    <a:gd name="connsiteY2" fmla="*/ 173980 h 1279301"/>
                    <a:gd name="connsiteX3" fmla="*/ 550764 w 601141"/>
                    <a:gd name="connsiteY3" fmla="*/ 71536 h 1279301"/>
                    <a:gd name="connsiteX4" fmla="*/ 601141 w 601141"/>
                    <a:gd name="connsiteY4" fmla="*/ 0 h 1279301"/>
                    <a:gd name="connsiteX5" fmla="*/ 575741 w 601141"/>
                    <a:gd name="connsiteY5" fmla="*/ 254000 h 1279301"/>
                    <a:gd name="connsiteX6" fmla="*/ 563041 w 601141"/>
                    <a:gd name="connsiteY6" fmla="*/ 552450 h 1279301"/>
                    <a:gd name="connsiteX7" fmla="*/ 531291 w 601141"/>
                    <a:gd name="connsiteY7" fmla="*/ 882650 h 1279301"/>
                    <a:gd name="connsiteX8" fmla="*/ 467370 w 601141"/>
                    <a:gd name="connsiteY8" fmla="*/ 1268314 h 1279301"/>
                    <a:gd name="connsiteX9" fmla="*/ 24978 w 601141"/>
                    <a:gd name="connsiteY9" fmla="*/ 1279301 h 1279301"/>
                    <a:gd name="connsiteX10" fmla="*/ 24978 w 601141"/>
                    <a:gd name="connsiteY10" fmla="*/ 1206500 h 1279301"/>
                    <a:gd name="connsiteX11" fmla="*/ 0 w 601141"/>
                    <a:gd name="connsiteY11" fmla="*/ 1060451 h 1279301"/>
                    <a:gd name="connsiteX12" fmla="*/ 5928 w 601141"/>
                    <a:gd name="connsiteY12" fmla="*/ 940223 h 1279301"/>
                    <a:gd name="connsiteX13" fmla="*/ 24978 w 601141"/>
                    <a:gd name="connsiteY13" fmla="*/ 768351 h 1279301"/>
                    <a:gd name="connsiteX14" fmla="*/ 82548 w 601141"/>
                    <a:gd name="connsiteY14" fmla="*/ 522387 h 12793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601141" h="1279301">
                      <a:moveTo>
                        <a:pt x="82548" y="522387"/>
                      </a:moveTo>
                      <a:lnTo>
                        <a:pt x="321741" y="370833"/>
                      </a:lnTo>
                      <a:lnTo>
                        <a:pt x="493613" y="173980"/>
                      </a:lnTo>
                      <a:lnTo>
                        <a:pt x="550764" y="71536"/>
                      </a:lnTo>
                      <a:lnTo>
                        <a:pt x="601141" y="0"/>
                      </a:lnTo>
                      <a:lnTo>
                        <a:pt x="575741" y="254000"/>
                      </a:lnTo>
                      <a:lnTo>
                        <a:pt x="563041" y="552450"/>
                      </a:lnTo>
                      <a:lnTo>
                        <a:pt x="531291" y="882650"/>
                      </a:lnTo>
                      <a:lnTo>
                        <a:pt x="467370" y="1268314"/>
                      </a:lnTo>
                      <a:lnTo>
                        <a:pt x="24978" y="1279301"/>
                      </a:lnTo>
                      <a:lnTo>
                        <a:pt x="24978" y="1206500"/>
                      </a:lnTo>
                      <a:cubicBezTo>
                        <a:pt x="5642" y="1064703"/>
                        <a:pt x="0" y="1113799"/>
                        <a:pt x="0" y="1060451"/>
                      </a:cubicBezTo>
                      <a:lnTo>
                        <a:pt x="5928" y="940223"/>
                      </a:lnTo>
                      <a:lnTo>
                        <a:pt x="24978" y="768351"/>
                      </a:lnTo>
                      <a:lnTo>
                        <a:pt x="82548" y="522387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5" name="Freeform 7"/>
                <p:cNvSpPr/>
                <p:nvPr/>
              </p:nvSpPr>
              <p:spPr>
                <a:xfrm flipH="1">
                  <a:off x="3969368" y="2273889"/>
                  <a:ext cx="493801" cy="792858"/>
                </a:xfrm>
                <a:custGeom>
                  <a:avLst/>
                  <a:gdLst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066800 w 1168400"/>
                    <a:gd name="connsiteY8" fmla="*/ 6350 h 1847850"/>
                    <a:gd name="connsiteX9" fmla="*/ 1022350 w 1168400"/>
                    <a:gd name="connsiteY9" fmla="*/ 69850 h 1847850"/>
                    <a:gd name="connsiteX10" fmla="*/ 1028700 w 1168400"/>
                    <a:gd name="connsiteY10" fmla="*/ 114300 h 1847850"/>
                    <a:gd name="connsiteX11" fmla="*/ 1016000 w 1168400"/>
                    <a:gd name="connsiteY11" fmla="*/ 247650 h 1847850"/>
                    <a:gd name="connsiteX12" fmla="*/ 1035050 w 1168400"/>
                    <a:gd name="connsiteY12" fmla="*/ 450850 h 1847850"/>
                    <a:gd name="connsiteX13" fmla="*/ 1028700 w 1168400"/>
                    <a:gd name="connsiteY13" fmla="*/ 615950 h 1847850"/>
                    <a:gd name="connsiteX14" fmla="*/ 1092200 w 1168400"/>
                    <a:gd name="connsiteY14" fmla="*/ 711200 h 1847850"/>
                    <a:gd name="connsiteX15" fmla="*/ 1130300 w 1168400"/>
                    <a:gd name="connsiteY15" fmla="*/ 819150 h 1847850"/>
                    <a:gd name="connsiteX16" fmla="*/ 1168400 w 1168400"/>
                    <a:gd name="connsiteY16" fmla="*/ 1111250 h 1847850"/>
                    <a:gd name="connsiteX17" fmla="*/ 1079500 w 1168400"/>
                    <a:gd name="connsiteY17" fmla="*/ 1339850 h 1847850"/>
                    <a:gd name="connsiteX18" fmla="*/ 1003300 w 1168400"/>
                    <a:gd name="connsiteY18" fmla="*/ 1562100 h 1847850"/>
                    <a:gd name="connsiteX19" fmla="*/ 984250 w 1168400"/>
                    <a:gd name="connsiteY19" fmla="*/ 1682750 h 1847850"/>
                    <a:gd name="connsiteX20" fmla="*/ 914400 w 1168400"/>
                    <a:gd name="connsiteY20" fmla="*/ 1765300 h 1847850"/>
                    <a:gd name="connsiteX21" fmla="*/ 704850 w 1168400"/>
                    <a:gd name="connsiteY21" fmla="*/ 1847850 h 1847850"/>
                    <a:gd name="connsiteX22" fmla="*/ 546100 w 1168400"/>
                    <a:gd name="connsiteY22" fmla="*/ 1803400 h 1847850"/>
                    <a:gd name="connsiteX23" fmla="*/ 565150 w 1168400"/>
                    <a:gd name="connsiteY23" fmla="*/ 1663700 h 1847850"/>
                    <a:gd name="connsiteX24" fmla="*/ 520700 w 1168400"/>
                    <a:gd name="connsiteY24" fmla="*/ 1593850 h 1847850"/>
                    <a:gd name="connsiteX25" fmla="*/ 590550 w 1168400"/>
                    <a:gd name="connsiteY25" fmla="*/ 1460500 h 1847850"/>
                    <a:gd name="connsiteX26" fmla="*/ 533400 w 1168400"/>
                    <a:gd name="connsiteY26" fmla="*/ 1416050 h 1847850"/>
                    <a:gd name="connsiteX27" fmla="*/ 419100 w 1168400"/>
                    <a:gd name="connsiteY27" fmla="*/ 1498600 h 1847850"/>
                    <a:gd name="connsiteX28" fmla="*/ 387350 w 1168400"/>
                    <a:gd name="connsiteY28" fmla="*/ 1416050 h 1847850"/>
                    <a:gd name="connsiteX29" fmla="*/ 400050 w 1168400"/>
                    <a:gd name="connsiteY29" fmla="*/ 1282700 h 1847850"/>
                    <a:gd name="connsiteX30" fmla="*/ 361950 w 1168400"/>
                    <a:gd name="connsiteY30" fmla="*/ 1162050 h 1847850"/>
                    <a:gd name="connsiteX31" fmla="*/ 209550 w 1168400"/>
                    <a:gd name="connsiteY31" fmla="*/ 952500 h 1847850"/>
                    <a:gd name="connsiteX32" fmla="*/ 50800 w 1168400"/>
                    <a:gd name="connsiteY32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22350 w 1168400"/>
                    <a:gd name="connsiteY9" fmla="*/ 69850 h 1847850"/>
                    <a:gd name="connsiteX10" fmla="*/ 1028700 w 1168400"/>
                    <a:gd name="connsiteY10" fmla="*/ 114300 h 1847850"/>
                    <a:gd name="connsiteX11" fmla="*/ 1016000 w 1168400"/>
                    <a:gd name="connsiteY11" fmla="*/ 247650 h 1847850"/>
                    <a:gd name="connsiteX12" fmla="*/ 1035050 w 1168400"/>
                    <a:gd name="connsiteY12" fmla="*/ 450850 h 1847850"/>
                    <a:gd name="connsiteX13" fmla="*/ 1028700 w 1168400"/>
                    <a:gd name="connsiteY13" fmla="*/ 615950 h 1847850"/>
                    <a:gd name="connsiteX14" fmla="*/ 1092200 w 1168400"/>
                    <a:gd name="connsiteY14" fmla="*/ 711200 h 1847850"/>
                    <a:gd name="connsiteX15" fmla="*/ 1130300 w 1168400"/>
                    <a:gd name="connsiteY15" fmla="*/ 819150 h 1847850"/>
                    <a:gd name="connsiteX16" fmla="*/ 1168400 w 1168400"/>
                    <a:gd name="connsiteY16" fmla="*/ 1111250 h 1847850"/>
                    <a:gd name="connsiteX17" fmla="*/ 1079500 w 1168400"/>
                    <a:gd name="connsiteY17" fmla="*/ 1339850 h 1847850"/>
                    <a:gd name="connsiteX18" fmla="*/ 1003300 w 1168400"/>
                    <a:gd name="connsiteY18" fmla="*/ 1562100 h 1847850"/>
                    <a:gd name="connsiteX19" fmla="*/ 984250 w 1168400"/>
                    <a:gd name="connsiteY19" fmla="*/ 1682750 h 1847850"/>
                    <a:gd name="connsiteX20" fmla="*/ 914400 w 1168400"/>
                    <a:gd name="connsiteY20" fmla="*/ 1765300 h 1847850"/>
                    <a:gd name="connsiteX21" fmla="*/ 704850 w 1168400"/>
                    <a:gd name="connsiteY21" fmla="*/ 1847850 h 1847850"/>
                    <a:gd name="connsiteX22" fmla="*/ 546100 w 1168400"/>
                    <a:gd name="connsiteY22" fmla="*/ 1803400 h 1847850"/>
                    <a:gd name="connsiteX23" fmla="*/ 565150 w 1168400"/>
                    <a:gd name="connsiteY23" fmla="*/ 1663700 h 1847850"/>
                    <a:gd name="connsiteX24" fmla="*/ 520700 w 1168400"/>
                    <a:gd name="connsiteY24" fmla="*/ 1593850 h 1847850"/>
                    <a:gd name="connsiteX25" fmla="*/ 590550 w 1168400"/>
                    <a:gd name="connsiteY25" fmla="*/ 1460500 h 1847850"/>
                    <a:gd name="connsiteX26" fmla="*/ 533400 w 1168400"/>
                    <a:gd name="connsiteY26" fmla="*/ 1416050 h 1847850"/>
                    <a:gd name="connsiteX27" fmla="*/ 419100 w 1168400"/>
                    <a:gd name="connsiteY27" fmla="*/ 1498600 h 1847850"/>
                    <a:gd name="connsiteX28" fmla="*/ 387350 w 1168400"/>
                    <a:gd name="connsiteY28" fmla="*/ 1416050 h 1847850"/>
                    <a:gd name="connsiteX29" fmla="*/ 400050 w 1168400"/>
                    <a:gd name="connsiteY29" fmla="*/ 1282700 h 1847850"/>
                    <a:gd name="connsiteX30" fmla="*/ 361950 w 1168400"/>
                    <a:gd name="connsiteY30" fmla="*/ 1162050 h 1847850"/>
                    <a:gd name="connsiteX31" fmla="*/ 209550 w 1168400"/>
                    <a:gd name="connsiteY31" fmla="*/ 952500 h 1847850"/>
                    <a:gd name="connsiteX32" fmla="*/ 50800 w 1168400"/>
                    <a:gd name="connsiteY32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28700 w 1168400"/>
                    <a:gd name="connsiteY10" fmla="*/ 114300 h 1847850"/>
                    <a:gd name="connsiteX11" fmla="*/ 1016000 w 1168400"/>
                    <a:gd name="connsiteY11" fmla="*/ 247650 h 1847850"/>
                    <a:gd name="connsiteX12" fmla="*/ 1035050 w 1168400"/>
                    <a:gd name="connsiteY12" fmla="*/ 450850 h 1847850"/>
                    <a:gd name="connsiteX13" fmla="*/ 1028700 w 1168400"/>
                    <a:gd name="connsiteY13" fmla="*/ 615950 h 1847850"/>
                    <a:gd name="connsiteX14" fmla="*/ 1092200 w 1168400"/>
                    <a:gd name="connsiteY14" fmla="*/ 711200 h 1847850"/>
                    <a:gd name="connsiteX15" fmla="*/ 1130300 w 1168400"/>
                    <a:gd name="connsiteY15" fmla="*/ 819150 h 1847850"/>
                    <a:gd name="connsiteX16" fmla="*/ 1168400 w 1168400"/>
                    <a:gd name="connsiteY16" fmla="*/ 1111250 h 1847850"/>
                    <a:gd name="connsiteX17" fmla="*/ 1079500 w 1168400"/>
                    <a:gd name="connsiteY17" fmla="*/ 1339850 h 1847850"/>
                    <a:gd name="connsiteX18" fmla="*/ 1003300 w 1168400"/>
                    <a:gd name="connsiteY18" fmla="*/ 1562100 h 1847850"/>
                    <a:gd name="connsiteX19" fmla="*/ 984250 w 1168400"/>
                    <a:gd name="connsiteY19" fmla="*/ 1682750 h 1847850"/>
                    <a:gd name="connsiteX20" fmla="*/ 914400 w 1168400"/>
                    <a:gd name="connsiteY20" fmla="*/ 1765300 h 1847850"/>
                    <a:gd name="connsiteX21" fmla="*/ 704850 w 1168400"/>
                    <a:gd name="connsiteY21" fmla="*/ 1847850 h 1847850"/>
                    <a:gd name="connsiteX22" fmla="*/ 546100 w 1168400"/>
                    <a:gd name="connsiteY22" fmla="*/ 1803400 h 1847850"/>
                    <a:gd name="connsiteX23" fmla="*/ 565150 w 1168400"/>
                    <a:gd name="connsiteY23" fmla="*/ 1663700 h 1847850"/>
                    <a:gd name="connsiteX24" fmla="*/ 520700 w 1168400"/>
                    <a:gd name="connsiteY24" fmla="*/ 1593850 h 1847850"/>
                    <a:gd name="connsiteX25" fmla="*/ 590550 w 1168400"/>
                    <a:gd name="connsiteY25" fmla="*/ 1460500 h 1847850"/>
                    <a:gd name="connsiteX26" fmla="*/ 533400 w 1168400"/>
                    <a:gd name="connsiteY26" fmla="*/ 1416050 h 1847850"/>
                    <a:gd name="connsiteX27" fmla="*/ 419100 w 1168400"/>
                    <a:gd name="connsiteY27" fmla="*/ 1498600 h 1847850"/>
                    <a:gd name="connsiteX28" fmla="*/ 387350 w 1168400"/>
                    <a:gd name="connsiteY28" fmla="*/ 1416050 h 1847850"/>
                    <a:gd name="connsiteX29" fmla="*/ 400050 w 1168400"/>
                    <a:gd name="connsiteY29" fmla="*/ 1282700 h 1847850"/>
                    <a:gd name="connsiteX30" fmla="*/ 361950 w 1168400"/>
                    <a:gd name="connsiteY30" fmla="*/ 1162050 h 1847850"/>
                    <a:gd name="connsiteX31" fmla="*/ 209550 w 1168400"/>
                    <a:gd name="connsiteY31" fmla="*/ 952500 h 1847850"/>
                    <a:gd name="connsiteX32" fmla="*/ 50800 w 1168400"/>
                    <a:gd name="connsiteY32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28700 w 1168400"/>
                    <a:gd name="connsiteY10" fmla="*/ 114300 h 1847850"/>
                    <a:gd name="connsiteX11" fmla="*/ 1055915 w 1168400"/>
                    <a:gd name="connsiteY11" fmla="*/ 247650 h 1847850"/>
                    <a:gd name="connsiteX12" fmla="*/ 1035050 w 1168400"/>
                    <a:gd name="connsiteY12" fmla="*/ 450850 h 1847850"/>
                    <a:gd name="connsiteX13" fmla="*/ 1028700 w 1168400"/>
                    <a:gd name="connsiteY13" fmla="*/ 615950 h 1847850"/>
                    <a:gd name="connsiteX14" fmla="*/ 1092200 w 1168400"/>
                    <a:gd name="connsiteY14" fmla="*/ 711200 h 1847850"/>
                    <a:gd name="connsiteX15" fmla="*/ 1130300 w 1168400"/>
                    <a:gd name="connsiteY15" fmla="*/ 819150 h 1847850"/>
                    <a:gd name="connsiteX16" fmla="*/ 1168400 w 1168400"/>
                    <a:gd name="connsiteY16" fmla="*/ 1111250 h 1847850"/>
                    <a:gd name="connsiteX17" fmla="*/ 1079500 w 1168400"/>
                    <a:gd name="connsiteY17" fmla="*/ 1339850 h 1847850"/>
                    <a:gd name="connsiteX18" fmla="*/ 1003300 w 1168400"/>
                    <a:gd name="connsiteY18" fmla="*/ 1562100 h 1847850"/>
                    <a:gd name="connsiteX19" fmla="*/ 984250 w 1168400"/>
                    <a:gd name="connsiteY19" fmla="*/ 1682750 h 1847850"/>
                    <a:gd name="connsiteX20" fmla="*/ 914400 w 1168400"/>
                    <a:gd name="connsiteY20" fmla="*/ 1765300 h 1847850"/>
                    <a:gd name="connsiteX21" fmla="*/ 704850 w 1168400"/>
                    <a:gd name="connsiteY21" fmla="*/ 1847850 h 1847850"/>
                    <a:gd name="connsiteX22" fmla="*/ 546100 w 1168400"/>
                    <a:gd name="connsiteY22" fmla="*/ 1803400 h 1847850"/>
                    <a:gd name="connsiteX23" fmla="*/ 565150 w 1168400"/>
                    <a:gd name="connsiteY23" fmla="*/ 1663700 h 1847850"/>
                    <a:gd name="connsiteX24" fmla="*/ 520700 w 1168400"/>
                    <a:gd name="connsiteY24" fmla="*/ 1593850 h 1847850"/>
                    <a:gd name="connsiteX25" fmla="*/ 590550 w 1168400"/>
                    <a:gd name="connsiteY25" fmla="*/ 1460500 h 1847850"/>
                    <a:gd name="connsiteX26" fmla="*/ 533400 w 1168400"/>
                    <a:gd name="connsiteY26" fmla="*/ 1416050 h 1847850"/>
                    <a:gd name="connsiteX27" fmla="*/ 419100 w 1168400"/>
                    <a:gd name="connsiteY27" fmla="*/ 1498600 h 1847850"/>
                    <a:gd name="connsiteX28" fmla="*/ 387350 w 1168400"/>
                    <a:gd name="connsiteY28" fmla="*/ 1416050 h 1847850"/>
                    <a:gd name="connsiteX29" fmla="*/ 400050 w 1168400"/>
                    <a:gd name="connsiteY29" fmla="*/ 1282700 h 1847850"/>
                    <a:gd name="connsiteX30" fmla="*/ 361950 w 1168400"/>
                    <a:gd name="connsiteY30" fmla="*/ 1162050 h 1847850"/>
                    <a:gd name="connsiteX31" fmla="*/ 209550 w 1168400"/>
                    <a:gd name="connsiteY31" fmla="*/ 952500 h 1847850"/>
                    <a:gd name="connsiteX32" fmla="*/ 50800 w 1168400"/>
                    <a:gd name="connsiteY32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092200 w 1168400"/>
                    <a:gd name="connsiteY13" fmla="*/ 711200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765300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61950 w 1168400"/>
                    <a:gd name="connsiteY29" fmla="*/ 1162050 h 1847850"/>
                    <a:gd name="connsiteX30" fmla="*/ 209550 w 1168400"/>
                    <a:gd name="connsiteY30" fmla="*/ 952500 h 1847850"/>
                    <a:gd name="connsiteX31" fmla="*/ 50800 w 1168400"/>
                    <a:gd name="connsiteY31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122138 w 1168400"/>
                    <a:gd name="connsiteY13" fmla="*/ 696233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765300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61950 w 1168400"/>
                    <a:gd name="connsiteY29" fmla="*/ 1162050 h 1847850"/>
                    <a:gd name="connsiteX30" fmla="*/ 209550 w 1168400"/>
                    <a:gd name="connsiteY30" fmla="*/ 952500 h 1847850"/>
                    <a:gd name="connsiteX31" fmla="*/ 50800 w 1168400"/>
                    <a:gd name="connsiteY31" fmla="*/ 876300 h 1847850"/>
                    <a:gd name="connsiteX0" fmla="*/ 50800 w 1168400"/>
                    <a:gd name="connsiteY0" fmla="*/ 876300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122138 w 1168400"/>
                    <a:gd name="connsiteY13" fmla="*/ 696233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765300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61950 w 1168400"/>
                    <a:gd name="connsiteY29" fmla="*/ 1162050 h 1847850"/>
                    <a:gd name="connsiteX30" fmla="*/ 179614 w 1168400"/>
                    <a:gd name="connsiteY30" fmla="*/ 992416 h 1847850"/>
                    <a:gd name="connsiteX31" fmla="*/ 50800 w 1168400"/>
                    <a:gd name="connsiteY31" fmla="*/ 876300 h 1847850"/>
                    <a:gd name="connsiteX0" fmla="*/ 50800 w 1168400"/>
                    <a:gd name="connsiteY0" fmla="*/ 911228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122138 w 1168400"/>
                    <a:gd name="connsiteY13" fmla="*/ 696233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765300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61950 w 1168400"/>
                    <a:gd name="connsiteY29" fmla="*/ 1162050 h 1847850"/>
                    <a:gd name="connsiteX30" fmla="*/ 179614 w 1168400"/>
                    <a:gd name="connsiteY30" fmla="*/ 992416 h 1847850"/>
                    <a:gd name="connsiteX31" fmla="*/ 50800 w 1168400"/>
                    <a:gd name="connsiteY31" fmla="*/ 911228 h 1847850"/>
                    <a:gd name="connsiteX0" fmla="*/ 50800 w 1168400"/>
                    <a:gd name="connsiteY0" fmla="*/ 911228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122138 w 1168400"/>
                    <a:gd name="connsiteY13" fmla="*/ 696233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765300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17047 w 1168400"/>
                    <a:gd name="connsiteY29" fmla="*/ 1167038 h 1847850"/>
                    <a:gd name="connsiteX30" fmla="*/ 179614 w 1168400"/>
                    <a:gd name="connsiteY30" fmla="*/ 992416 h 1847850"/>
                    <a:gd name="connsiteX31" fmla="*/ 50800 w 1168400"/>
                    <a:gd name="connsiteY31" fmla="*/ 911228 h 1847850"/>
                    <a:gd name="connsiteX0" fmla="*/ 50800 w 1168400"/>
                    <a:gd name="connsiteY0" fmla="*/ 911228 h 1847850"/>
                    <a:gd name="connsiteX1" fmla="*/ 0 w 1168400"/>
                    <a:gd name="connsiteY1" fmla="*/ 844550 h 1847850"/>
                    <a:gd name="connsiteX2" fmla="*/ 139700 w 1168400"/>
                    <a:gd name="connsiteY2" fmla="*/ 685800 h 1847850"/>
                    <a:gd name="connsiteX3" fmla="*/ 355600 w 1168400"/>
                    <a:gd name="connsiteY3" fmla="*/ 488950 h 1847850"/>
                    <a:gd name="connsiteX4" fmla="*/ 469900 w 1168400"/>
                    <a:gd name="connsiteY4" fmla="*/ 273050 h 1847850"/>
                    <a:gd name="connsiteX5" fmla="*/ 647700 w 1168400"/>
                    <a:gd name="connsiteY5" fmla="*/ 82550 h 1847850"/>
                    <a:gd name="connsiteX6" fmla="*/ 869950 w 1168400"/>
                    <a:gd name="connsiteY6" fmla="*/ 12700 h 1847850"/>
                    <a:gd name="connsiteX7" fmla="*/ 971550 w 1168400"/>
                    <a:gd name="connsiteY7" fmla="*/ 0 h 1847850"/>
                    <a:gd name="connsiteX8" fmla="*/ 1126672 w 1168400"/>
                    <a:gd name="connsiteY8" fmla="*/ 6351 h 1847850"/>
                    <a:gd name="connsiteX9" fmla="*/ 1047299 w 1168400"/>
                    <a:gd name="connsiteY9" fmla="*/ 124734 h 1847850"/>
                    <a:gd name="connsiteX10" fmla="*/ 1055915 w 1168400"/>
                    <a:gd name="connsiteY10" fmla="*/ 247650 h 1847850"/>
                    <a:gd name="connsiteX11" fmla="*/ 1035050 w 1168400"/>
                    <a:gd name="connsiteY11" fmla="*/ 450850 h 1847850"/>
                    <a:gd name="connsiteX12" fmla="*/ 1028700 w 1168400"/>
                    <a:gd name="connsiteY12" fmla="*/ 615950 h 1847850"/>
                    <a:gd name="connsiteX13" fmla="*/ 1122138 w 1168400"/>
                    <a:gd name="connsiteY13" fmla="*/ 696233 h 1847850"/>
                    <a:gd name="connsiteX14" fmla="*/ 1130300 w 1168400"/>
                    <a:gd name="connsiteY14" fmla="*/ 819150 h 1847850"/>
                    <a:gd name="connsiteX15" fmla="*/ 1168400 w 1168400"/>
                    <a:gd name="connsiteY15" fmla="*/ 1111250 h 1847850"/>
                    <a:gd name="connsiteX16" fmla="*/ 1079500 w 1168400"/>
                    <a:gd name="connsiteY16" fmla="*/ 1339850 h 1847850"/>
                    <a:gd name="connsiteX17" fmla="*/ 1003300 w 1168400"/>
                    <a:gd name="connsiteY17" fmla="*/ 1562100 h 1847850"/>
                    <a:gd name="connsiteX18" fmla="*/ 984250 w 1168400"/>
                    <a:gd name="connsiteY18" fmla="*/ 1682750 h 1847850"/>
                    <a:gd name="connsiteX19" fmla="*/ 914400 w 1168400"/>
                    <a:gd name="connsiteY19" fmla="*/ 1805215 h 1847850"/>
                    <a:gd name="connsiteX20" fmla="*/ 704850 w 1168400"/>
                    <a:gd name="connsiteY20" fmla="*/ 1847850 h 1847850"/>
                    <a:gd name="connsiteX21" fmla="*/ 546100 w 1168400"/>
                    <a:gd name="connsiteY21" fmla="*/ 1803400 h 1847850"/>
                    <a:gd name="connsiteX22" fmla="*/ 565150 w 1168400"/>
                    <a:gd name="connsiteY22" fmla="*/ 1663700 h 1847850"/>
                    <a:gd name="connsiteX23" fmla="*/ 520700 w 1168400"/>
                    <a:gd name="connsiteY23" fmla="*/ 1593850 h 1847850"/>
                    <a:gd name="connsiteX24" fmla="*/ 590550 w 1168400"/>
                    <a:gd name="connsiteY24" fmla="*/ 1460500 h 1847850"/>
                    <a:gd name="connsiteX25" fmla="*/ 533400 w 1168400"/>
                    <a:gd name="connsiteY25" fmla="*/ 1416050 h 1847850"/>
                    <a:gd name="connsiteX26" fmla="*/ 419100 w 1168400"/>
                    <a:gd name="connsiteY26" fmla="*/ 1498600 h 1847850"/>
                    <a:gd name="connsiteX27" fmla="*/ 387350 w 1168400"/>
                    <a:gd name="connsiteY27" fmla="*/ 1416050 h 1847850"/>
                    <a:gd name="connsiteX28" fmla="*/ 400050 w 1168400"/>
                    <a:gd name="connsiteY28" fmla="*/ 1282700 h 1847850"/>
                    <a:gd name="connsiteX29" fmla="*/ 317047 w 1168400"/>
                    <a:gd name="connsiteY29" fmla="*/ 1167038 h 1847850"/>
                    <a:gd name="connsiteX30" fmla="*/ 179614 w 1168400"/>
                    <a:gd name="connsiteY30" fmla="*/ 992416 h 1847850"/>
                    <a:gd name="connsiteX31" fmla="*/ 50800 w 1168400"/>
                    <a:gd name="connsiteY31" fmla="*/ 911228 h 1847850"/>
                    <a:gd name="connsiteX0" fmla="*/ 50800 w 1168400"/>
                    <a:gd name="connsiteY0" fmla="*/ 911228 h 1862819"/>
                    <a:gd name="connsiteX1" fmla="*/ 0 w 1168400"/>
                    <a:gd name="connsiteY1" fmla="*/ 844550 h 1862819"/>
                    <a:gd name="connsiteX2" fmla="*/ 139700 w 1168400"/>
                    <a:gd name="connsiteY2" fmla="*/ 685800 h 1862819"/>
                    <a:gd name="connsiteX3" fmla="*/ 355600 w 1168400"/>
                    <a:gd name="connsiteY3" fmla="*/ 488950 h 1862819"/>
                    <a:gd name="connsiteX4" fmla="*/ 469900 w 1168400"/>
                    <a:gd name="connsiteY4" fmla="*/ 273050 h 1862819"/>
                    <a:gd name="connsiteX5" fmla="*/ 647700 w 1168400"/>
                    <a:gd name="connsiteY5" fmla="*/ 82550 h 1862819"/>
                    <a:gd name="connsiteX6" fmla="*/ 869950 w 1168400"/>
                    <a:gd name="connsiteY6" fmla="*/ 12700 h 1862819"/>
                    <a:gd name="connsiteX7" fmla="*/ 971550 w 1168400"/>
                    <a:gd name="connsiteY7" fmla="*/ 0 h 1862819"/>
                    <a:gd name="connsiteX8" fmla="*/ 1126672 w 1168400"/>
                    <a:gd name="connsiteY8" fmla="*/ 6351 h 1862819"/>
                    <a:gd name="connsiteX9" fmla="*/ 1047299 w 1168400"/>
                    <a:gd name="connsiteY9" fmla="*/ 124734 h 1862819"/>
                    <a:gd name="connsiteX10" fmla="*/ 1055915 w 1168400"/>
                    <a:gd name="connsiteY10" fmla="*/ 247650 h 1862819"/>
                    <a:gd name="connsiteX11" fmla="*/ 1035050 w 1168400"/>
                    <a:gd name="connsiteY11" fmla="*/ 450850 h 1862819"/>
                    <a:gd name="connsiteX12" fmla="*/ 1028700 w 1168400"/>
                    <a:gd name="connsiteY12" fmla="*/ 615950 h 1862819"/>
                    <a:gd name="connsiteX13" fmla="*/ 1122138 w 1168400"/>
                    <a:gd name="connsiteY13" fmla="*/ 696233 h 1862819"/>
                    <a:gd name="connsiteX14" fmla="*/ 1130300 w 1168400"/>
                    <a:gd name="connsiteY14" fmla="*/ 819150 h 1862819"/>
                    <a:gd name="connsiteX15" fmla="*/ 1168400 w 1168400"/>
                    <a:gd name="connsiteY15" fmla="*/ 1111250 h 1862819"/>
                    <a:gd name="connsiteX16" fmla="*/ 1079500 w 1168400"/>
                    <a:gd name="connsiteY16" fmla="*/ 1339850 h 1862819"/>
                    <a:gd name="connsiteX17" fmla="*/ 1003300 w 1168400"/>
                    <a:gd name="connsiteY17" fmla="*/ 1562100 h 1862819"/>
                    <a:gd name="connsiteX18" fmla="*/ 984250 w 1168400"/>
                    <a:gd name="connsiteY18" fmla="*/ 1682750 h 1862819"/>
                    <a:gd name="connsiteX19" fmla="*/ 914400 w 1168400"/>
                    <a:gd name="connsiteY19" fmla="*/ 1805215 h 1862819"/>
                    <a:gd name="connsiteX20" fmla="*/ 739775 w 1168400"/>
                    <a:gd name="connsiteY20" fmla="*/ 1862819 h 1862819"/>
                    <a:gd name="connsiteX21" fmla="*/ 546100 w 1168400"/>
                    <a:gd name="connsiteY21" fmla="*/ 1803400 h 1862819"/>
                    <a:gd name="connsiteX22" fmla="*/ 565150 w 1168400"/>
                    <a:gd name="connsiteY22" fmla="*/ 1663700 h 1862819"/>
                    <a:gd name="connsiteX23" fmla="*/ 520700 w 1168400"/>
                    <a:gd name="connsiteY23" fmla="*/ 1593850 h 1862819"/>
                    <a:gd name="connsiteX24" fmla="*/ 590550 w 1168400"/>
                    <a:gd name="connsiteY24" fmla="*/ 1460500 h 1862819"/>
                    <a:gd name="connsiteX25" fmla="*/ 533400 w 1168400"/>
                    <a:gd name="connsiteY25" fmla="*/ 1416050 h 1862819"/>
                    <a:gd name="connsiteX26" fmla="*/ 419100 w 1168400"/>
                    <a:gd name="connsiteY26" fmla="*/ 1498600 h 1862819"/>
                    <a:gd name="connsiteX27" fmla="*/ 387350 w 1168400"/>
                    <a:gd name="connsiteY27" fmla="*/ 1416050 h 1862819"/>
                    <a:gd name="connsiteX28" fmla="*/ 400050 w 1168400"/>
                    <a:gd name="connsiteY28" fmla="*/ 1282700 h 1862819"/>
                    <a:gd name="connsiteX29" fmla="*/ 317047 w 1168400"/>
                    <a:gd name="connsiteY29" fmla="*/ 1167038 h 1862819"/>
                    <a:gd name="connsiteX30" fmla="*/ 179614 w 1168400"/>
                    <a:gd name="connsiteY30" fmla="*/ 992416 h 1862819"/>
                    <a:gd name="connsiteX31" fmla="*/ 50800 w 1168400"/>
                    <a:gd name="connsiteY31" fmla="*/ 911228 h 1862819"/>
                    <a:gd name="connsiteX0" fmla="*/ 50800 w 1168400"/>
                    <a:gd name="connsiteY0" fmla="*/ 911228 h 1862819"/>
                    <a:gd name="connsiteX1" fmla="*/ 0 w 1168400"/>
                    <a:gd name="connsiteY1" fmla="*/ 844550 h 1862819"/>
                    <a:gd name="connsiteX2" fmla="*/ 139700 w 1168400"/>
                    <a:gd name="connsiteY2" fmla="*/ 685800 h 1862819"/>
                    <a:gd name="connsiteX3" fmla="*/ 355600 w 1168400"/>
                    <a:gd name="connsiteY3" fmla="*/ 488950 h 1862819"/>
                    <a:gd name="connsiteX4" fmla="*/ 469900 w 1168400"/>
                    <a:gd name="connsiteY4" fmla="*/ 273050 h 1862819"/>
                    <a:gd name="connsiteX5" fmla="*/ 647700 w 1168400"/>
                    <a:gd name="connsiteY5" fmla="*/ 82550 h 1862819"/>
                    <a:gd name="connsiteX6" fmla="*/ 869950 w 1168400"/>
                    <a:gd name="connsiteY6" fmla="*/ 12700 h 1862819"/>
                    <a:gd name="connsiteX7" fmla="*/ 971550 w 1168400"/>
                    <a:gd name="connsiteY7" fmla="*/ 0 h 1862819"/>
                    <a:gd name="connsiteX8" fmla="*/ 1126672 w 1168400"/>
                    <a:gd name="connsiteY8" fmla="*/ 6351 h 1862819"/>
                    <a:gd name="connsiteX9" fmla="*/ 1047299 w 1168400"/>
                    <a:gd name="connsiteY9" fmla="*/ 124734 h 1862819"/>
                    <a:gd name="connsiteX10" fmla="*/ 1055915 w 1168400"/>
                    <a:gd name="connsiteY10" fmla="*/ 247650 h 1862819"/>
                    <a:gd name="connsiteX11" fmla="*/ 1035050 w 1168400"/>
                    <a:gd name="connsiteY11" fmla="*/ 450850 h 1862819"/>
                    <a:gd name="connsiteX12" fmla="*/ 1122138 w 1168400"/>
                    <a:gd name="connsiteY12" fmla="*/ 696233 h 1862819"/>
                    <a:gd name="connsiteX13" fmla="*/ 1130300 w 1168400"/>
                    <a:gd name="connsiteY13" fmla="*/ 819150 h 1862819"/>
                    <a:gd name="connsiteX14" fmla="*/ 1168400 w 1168400"/>
                    <a:gd name="connsiteY14" fmla="*/ 1111250 h 1862819"/>
                    <a:gd name="connsiteX15" fmla="*/ 1079500 w 1168400"/>
                    <a:gd name="connsiteY15" fmla="*/ 1339850 h 1862819"/>
                    <a:gd name="connsiteX16" fmla="*/ 1003300 w 1168400"/>
                    <a:gd name="connsiteY16" fmla="*/ 1562100 h 1862819"/>
                    <a:gd name="connsiteX17" fmla="*/ 984250 w 1168400"/>
                    <a:gd name="connsiteY17" fmla="*/ 1682750 h 1862819"/>
                    <a:gd name="connsiteX18" fmla="*/ 914400 w 1168400"/>
                    <a:gd name="connsiteY18" fmla="*/ 1805215 h 1862819"/>
                    <a:gd name="connsiteX19" fmla="*/ 739775 w 1168400"/>
                    <a:gd name="connsiteY19" fmla="*/ 1862819 h 1862819"/>
                    <a:gd name="connsiteX20" fmla="*/ 546100 w 1168400"/>
                    <a:gd name="connsiteY20" fmla="*/ 1803400 h 1862819"/>
                    <a:gd name="connsiteX21" fmla="*/ 565150 w 1168400"/>
                    <a:gd name="connsiteY21" fmla="*/ 1663700 h 1862819"/>
                    <a:gd name="connsiteX22" fmla="*/ 520700 w 1168400"/>
                    <a:gd name="connsiteY22" fmla="*/ 1593850 h 1862819"/>
                    <a:gd name="connsiteX23" fmla="*/ 590550 w 1168400"/>
                    <a:gd name="connsiteY23" fmla="*/ 1460500 h 1862819"/>
                    <a:gd name="connsiteX24" fmla="*/ 533400 w 1168400"/>
                    <a:gd name="connsiteY24" fmla="*/ 1416050 h 1862819"/>
                    <a:gd name="connsiteX25" fmla="*/ 419100 w 1168400"/>
                    <a:gd name="connsiteY25" fmla="*/ 1498600 h 1862819"/>
                    <a:gd name="connsiteX26" fmla="*/ 387350 w 1168400"/>
                    <a:gd name="connsiteY26" fmla="*/ 1416050 h 1862819"/>
                    <a:gd name="connsiteX27" fmla="*/ 400050 w 1168400"/>
                    <a:gd name="connsiteY27" fmla="*/ 1282700 h 1862819"/>
                    <a:gd name="connsiteX28" fmla="*/ 317047 w 1168400"/>
                    <a:gd name="connsiteY28" fmla="*/ 1167038 h 1862819"/>
                    <a:gd name="connsiteX29" fmla="*/ 179614 w 1168400"/>
                    <a:gd name="connsiteY29" fmla="*/ 992416 h 1862819"/>
                    <a:gd name="connsiteX30" fmla="*/ 50800 w 1168400"/>
                    <a:gd name="connsiteY30" fmla="*/ 911228 h 1862819"/>
                    <a:gd name="connsiteX0" fmla="*/ 50800 w 1168400"/>
                    <a:gd name="connsiteY0" fmla="*/ 911228 h 1862819"/>
                    <a:gd name="connsiteX1" fmla="*/ 0 w 1168400"/>
                    <a:gd name="connsiteY1" fmla="*/ 844550 h 1862819"/>
                    <a:gd name="connsiteX2" fmla="*/ 139700 w 1168400"/>
                    <a:gd name="connsiteY2" fmla="*/ 685800 h 1862819"/>
                    <a:gd name="connsiteX3" fmla="*/ 355600 w 1168400"/>
                    <a:gd name="connsiteY3" fmla="*/ 488950 h 1862819"/>
                    <a:gd name="connsiteX4" fmla="*/ 469900 w 1168400"/>
                    <a:gd name="connsiteY4" fmla="*/ 273050 h 1862819"/>
                    <a:gd name="connsiteX5" fmla="*/ 647700 w 1168400"/>
                    <a:gd name="connsiteY5" fmla="*/ 82550 h 1862819"/>
                    <a:gd name="connsiteX6" fmla="*/ 869950 w 1168400"/>
                    <a:gd name="connsiteY6" fmla="*/ 12700 h 1862819"/>
                    <a:gd name="connsiteX7" fmla="*/ 971550 w 1168400"/>
                    <a:gd name="connsiteY7" fmla="*/ 0 h 1862819"/>
                    <a:gd name="connsiteX8" fmla="*/ 1126672 w 1168400"/>
                    <a:gd name="connsiteY8" fmla="*/ 6351 h 1862819"/>
                    <a:gd name="connsiteX9" fmla="*/ 1047299 w 1168400"/>
                    <a:gd name="connsiteY9" fmla="*/ 124734 h 1862819"/>
                    <a:gd name="connsiteX10" fmla="*/ 1055915 w 1168400"/>
                    <a:gd name="connsiteY10" fmla="*/ 247650 h 1862819"/>
                    <a:gd name="connsiteX11" fmla="*/ 1122138 w 1168400"/>
                    <a:gd name="connsiteY11" fmla="*/ 696233 h 1862819"/>
                    <a:gd name="connsiteX12" fmla="*/ 1130300 w 1168400"/>
                    <a:gd name="connsiteY12" fmla="*/ 819150 h 1862819"/>
                    <a:gd name="connsiteX13" fmla="*/ 1168400 w 1168400"/>
                    <a:gd name="connsiteY13" fmla="*/ 1111250 h 1862819"/>
                    <a:gd name="connsiteX14" fmla="*/ 1079500 w 1168400"/>
                    <a:gd name="connsiteY14" fmla="*/ 1339850 h 1862819"/>
                    <a:gd name="connsiteX15" fmla="*/ 1003300 w 1168400"/>
                    <a:gd name="connsiteY15" fmla="*/ 1562100 h 1862819"/>
                    <a:gd name="connsiteX16" fmla="*/ 984250 w 1168400"/>
                    <a:gd name="connsiteY16" fmla="*/ 1682750 h 1862819"/>
                    <a:gd name="connsiteX17" fmla="*/ 914400 w 1168400"/>
                    <a:gd name="connsiteY17" fmla="*/ 1805215 h 1862819"/>
                    <a:gd name="connsiteX18" fmla="*/ 739775 w 1168400"/>
                    <a:gd name="connsiteY18" fmla="*/ 1862819 h 1862819"/>
                    <a:gd name="connsiteX19" fmla="*/ 546100 w 1168400"/>
                    <a:gd name="connsiteY19" fmla="*/ 1803400 h 1862819"/>
                    <a:gd name="connsiteX20" fmla="*/ 565150 w 1168400"/>
                    <a:gd name="connsiteY20" fmla="*/ 1663700 h 1862819"/>
                    <a:gd name="connsiteX21" fmla="*/ 520700 w 1168400"/>
                    <a:gd name="connsiteY21" fmla="*/ 1593850 h 1862819"/>
                    <a:gd name="connsiteX22" fmla="*/ 590550 w 1168400"/>
                    <a:gd name="connsiteY22" fmla="*/ 1460500 h 1862819"/>
                    <a:gd name="connsiteX23" fmla="*/ 533400 w 1168400"/>
                    <a:gd name="connsiteY23" fmla="*/ 1416050 h 1862819"/>
                    <a:gd name="connsiteX24" fmla="*/ 419100 w 1168400"/>
                    <a:gd name="connsiteY24" fmla="*/ 1498600 h 1862819"/>
                    <a:gd name="connsiteX25" fmla="*/ 387350 w 1168400"/>
                    <a:gd name="connsiteY25" fmla="*/ 1416050 h 1862819"/>
                    <a:gd name="connsiteX26" fmla="*/ 400050 w 1168400"/>
                    <a:gd name="connsiteY26" fmla="*/ 1282700 h 1862819"/>
                    <a:gd name="connsiteX27" fmla="*/ 317047 w 1168400"/>
                    <a:gd name="connsiteY27" fmla="*/ 1167038 h 1862819"/>
                    <a:gd name="connsiteX28" fmla="*/ 179614 w 1168400"/>
                    <a:gd name="connsiteY28" fmla="*/ 992416 h 1862819"/>
                    <a:gd name="connsiteX29" fmla="*/ 50800 w 1168400"/>
                    <a:gd name="connsiteY29" fmla="*/ 911228 h 1862819"/>
                    <a:gd name="connsiteX0" fmla="*/ 50800 w 1175505"/>
                    <a:gd name="connsiteY0" fmla="*/ 911228 h 1862819"/>
                    <a:gd name="connsiteX1" fmla="*/ 0 w 1175505"/>
                    <a:gd name="connsiteY1" fmla="*/ 844550 h 1862819"/>
                    <a:gd name="connsiteX2" fmla="*/ 139700 w 1175505"/>
                    <a:gd name="connsiteY2" fmla="*/ 685800 h 1862819"/>
                    <a:gd name="connsiteX3" fmla="*/ 355600 w 1175505"/>
                    <a:gd name="connsiteY3" fmla="*/ 488950 h 1862819"/>
                    <a:gd name="connsiteX4" fmla="*/ 469900 w 1175505"/>
                    <a:gd name="connsiteY4" fmla="*/ 273050 h 1862819"/>
                    <a:gd name="connsiteX5" fmla="*/ 647700 w 1175505"/>
                    <a:gd name="connsiteY5" fmla="*/ 82550 h 1862819"/>
                    <a:gd name="connsiteX6" fmla="*/ 869950 w 1175505"/>
                    <a:gd name="connsiteY6" fmla="*/ 12700 h 1862819"/>
                    <a:gd name="connsiteX7" fmla="*/ 971550 w 1175505"/>
                    <a:gd name="connsiteY7" fmla="*/ 0 h 1862819"/>
                    <a:gd name="connsiteX8" fmla="*/ 1126672 w 1175505"/>
                    <a:gd name="connsiteY8" fmla="*/ 6351 h 1862819"/>
                    <a:gd name="connsiteX9" fmla="*/ 1047299 w 1175505"/>
                    <a:gd name="connsiteY9" fmla="*/ 124734 h 1862819"/>
                    <a:gd name="connsiteX10" fmla="*/ 1055915 w 1175505"/>
                    <a:gd name="connsiteY10" fmla="*/ 247650 h 1862819"/>
                    <a:gd name="connsiteX11" fmla="*/ 1122138 w 1175505"/>
                    <a:gd name="connsiteY11" fmla="*/ 696233 h 1862819"/>
                    <a:gd name="connsiteX12" fmla="*/ 1168400 w 1175505"/>
                    <a:gd name="connsiteY12" fmla="*/ 1111250 h 1862819"/>
                    <a:gd name="connsiteX13" fmla="*/ 1079500 w 1175505"/>
                    <a:gd name="connsiteY13" fmla="*/ 1339850 h 1862819"/>
                    <a:gd name="connsiteX14" fmla="*/ 1003300 w 1175505"/>
                    <a:gd name="connsiteY14" fmla="*/ 1562100 h 1862819"/>
                    <a:gd name="connsiteX15" fmla="*/ 984250 w 1175505"/>
                    <a:gd name="connsiteY15" fmla="*/ 1682750 h 1862819"/>
                    <a:gd name="connsiteX16" fmla="*/ 914400 w 1175505"/>
                    <a:gd name="connsiteY16" fmla="*/ 1805215 h 1862819"/>
                    <a:gd name="connsiteX17" fmla="*/ 739775 w 1175505"/>
                    <a:gd name="connsiteY17" fmla="*/ 1862819 h 1862819"/>
                    <a:gd name="connsiteX18" fmla="*/ 546100 w 1175505"/>
                    <a:gd name="connsiteY18" fmla="*/ 1803400 h 1862819"/>
                    <a:gd name="connsiteX19" fmla="*/ 565150 w 1175505"/>
                    <a:gd name="connsiteY19" fmla="*/ 1663700 h 1862819"/>
                    <a:gd name="connsiteX20" fmla="*/ 520700 w 1175505"/>
                    <a:gd name="connsiteY20" fmla="*/ 1593850 h 1862819"/>
                    <a:gd name="connsiteX21" fmla="*/ 590550 w 1175505"/>
                    <a:gd name="connsiteY21" fmla="*/ 1460500 h 1862819"/>
                    <a:gd name="connsiteX22" fmla="*/ 533400 w 1175505"/>
                    <a:gd name="connsiteY22" fmla="*/ 1416050 h 1862819"/>
                    <a:gd name="connsiteX23" fmla="*/ 419100 w 1175505"/>
                    <a:gd name="connsiteY23" fmla="*/ 1498600 h 1862819"/>
                    <a:gd name="connsiteX24" fmla="*/ 387350 w 1175505"/>
                    <a:gd name="connsiteY24" fmla="*/ 1416050 h 1862819"/>
                    <a:gd name="connsiteX25" fmla="*/ 400050 w 1175505"/>
                    <a:gd name="connsiteY25" fmla="*/ 1282700 h 1862819"/>
                    <a:gd name="connsiteX26" fmla="*/ 317047 w 1175505"/>
                    <a:gd name="connsiteY26" fmla="*/ 1167038 h 1862819"/>
                    <a:gd name="connsiteX27" fmla="*/ 179614 w 1175505"/>
                    <a:gd name="connsiteY27" fmla="*/ 992416 h 1862819"/>
                    <a:gd name="connsiteX28" fmla="*/ 50800 w 1175505"/>
                    <a:gd name="connsiteY28" fmla="*/ 911228 h 1862819"/>
                    <a:gd name="connsiteX0" fmla="*/ 50800 w 1228725"/>
                    <a:gd name="connsiteY0" fmla="*/ 911228 h 1862819"/>
                    <a:gd name="connsiteX1" fmla="*/ 0 w 1228725"/>
                    <a:gd name="connsiteY1" fmla="*/ 844550 h 1862819"/>
                    <a:gd name="connsiteX2" fmla="*/ 139700 w 1228725"/>
                    <a:gd name="connsiteY2" fmla="*/ 685800 h 1862819"/>
                    <a:gd name="connsiteX3" fmla="*/ 355600 w 1228725"/>
                    <a:gd name="connsiteY3" fmla="*/ 488950 h 1862819"/>
                    <a:gd name="connsiteX4" fmla="*/ 469900 w 1228725"/>
                    <a:gd name="connsiteY4" fmla="*/ 273050 h 1862819"/>
                    <a:gd name="connsiteX5" fmla="*/ 647700 w 1228725"/>
                    <a:gd name="connsiteY5" fmla="*/ 82550 h 1862819"/>
                    <a:gd name="connsiteX6" fmla="*/ 869950 w 1228725"/>
                    <a:gd name="connsiteY6" fmla="*/ 12700 h 1862819"/>
                    <a:gd name="connsiteX7" fmla="*/ 971550 w 1228725"/>
                    <a:gd name="connsiteY7" fmla="*/ 0 h 1862819"/>
                    <a:gd name="connsiteX8" fmla="*/ 1126672 w 1228725"/>
                    <a:gd name="connsiteY8" fmla="*/ 6351 h 1862819"/>
                    <a:gd name="connsiteX9" fmla="*/ 1047299 w 1228725"/>
                    <a:gd name="connsiteY9" fmla="*/ 124734 h 1862819"/>
                    <a:gd name="connsiteX10" fmla="*/ 1055915 w 1228725"/>
                    <a:gd name="connsiteY10" fmla="*/ 247650 h 1862819"/>
                    <a:gd name="connsiteX11" fmla="*/ 1122138 w 1228725"/>
                    <a:gd name="connsiteY11" fmla="*/ 696233 h 1862819"/>
                    <a:gd name="connsiteX12" fmla="*/ 1221620 w 1228725"/>
                    <a:gd name="connsiteY12" fmla="*/ 1137860 h 1862819"/>
                    <a:gd name="connsiteX13" fmla="*/ 1079500 w 1228725"/>
                    <a:gd name="connsiteY13" fmla="*/ 1339850 h 1862819"/>
                    <a:gd name="connsiteX14" fmla="*/ 1003300 w 1228725"/>
                    <a:gd name="connsiteY14" fmla="*/ 1562100 h 1862819"/>
                    <a:gd name="connsiteX15" fmla="*/ 984250 w 1228725"/>
                    <a:gd name="connsiteY15" fmla="*/ 1682750 h 1862819"/>
                    <a:gd name="connsiteX16" fmla="*/ 914400 w 1228725"/>
                    <a:gd name="connsiteY16" fmla="*/ 1805215 h 1862819"/>
                    <a:gd name="connsiteX17" fmla="*/ 739775 w 1228725"/>
                    <a:gd name="connsiteY17" fmla="*/ 1862819 h 1862819"/>
                    <a:gd name="connsiteX18" fmla="*/ 546100 w 1228725"/>
                    <a:gd name="connsiteY18" fmla="*/ 1803400 h 1862819"/>
                    <a:gd name="connsiteX19" fmla="*/ 565150 w 1228725"/>
                    <a:gd name="connsiteY19" fmla="*/ 1663700 h 1862819"/>
                    <a:gd name="connsiteX20" fmla="*/ 520700 w 1228725"/>
                    <a:gd name="connsiteY20" fmla="*/ 1593850 h 1862819"/>
                    <a:gd name="connsiteX21" fmla="*/ 590550 w 1228725"/>
                    <a:gd name="connsiteY21" fmla="*/ 1460500 h 1862819"/>
                    <a:gd name="connsiteX22" fmla="*/ 533400 w 1228725"/>
                    <a:gd name="connsiteY22" fmla="*/ 1416050 h 1862819"/>
                    <a:gd name="connsiteX23" fmla="*/ 419100 w 1228725"/>
                    <a:gd name="connsiteY23" fmla="*/ 1498600 h 1862819"/>
                    <a:gd name="connsiteX24" fmla="*/ 387350 w 1228725"/>
                    <a:gd name="connsiteY24" fmla="*/ 1416050 h 1862819"/>
                    <a:gd name="connsiteX25" fmla="*/ 400050 w 1228725"/>
                    <a:gd name="connsiteY25" fmla="*/ 1282700 h 1862819"/>
                    <a:gd name="connsiteX26" fmla="*/ 317047 w 1228725"/>
                    <a:gd name="connsiteY26" fmla="*/ 1167038 h 1862819"/>
                    <a:gd name="connsiteX27" fmla="*/ 179614 w 1228725"/>
                    <a:gd name="connsiteY27" fmla="*/ 992416 h 1862819"/>
                    <a:gd name="connsiteX28" fmla="*/ 50800 w 1228725"/>
                    <a:gd name="connsiteY28" fmla="*/ 911228 h 1862819"/>
                    <a:gd name="connsiteX0" fmla="*/ 50800 w 1228725"/>
                    <a:gd name="connsiteY0" fmla="*/ 911228 h 1862819"/>
                    <a:gd name="connsiteX1" fmla="*/ 0 w 1228725"/>
                    <a:gd name="connsiteY1" fmla="*/ 844550 h 1862819"/>
                    <a:gd name="connsiteX2" fmla="*/ 139700 w 1228725"/>
                    <a:gd name="connsiteY2" fmla="*/ 685800 h 1862819"/>
                    <a:gd name="connsiteX3" fmla="*/ 355600 w 1228725"/>
                    <a:gd name="connsiteY3" fmla="*/ 488950 h 1862819"/>
                    <a:gd name="connsiteX4" fmla="*/ 469900 w 1228725"/>
                    <a:gd name="connsiteY4" fmla="*/ 273050 h 1862819"/>
                    <a:gd name="connsiteX5" fmla="*/ 647700 w 1228725"/>
                    <a:gd name="connsiteY5" fmla="*/ 82550 h 1862819"/>
                    <a:gd name="connsiteX6" fmla="*/ 869950 w 1228725"/>
                    <a:gd name="connsiteY6" fmla="*/ 12700 h 1862819"/>
                    <a:gd name="connsiteX7" fmla="*/ 971550 w 1228725"/>
                    <a:gd name="connsiteY7" fmla="*/ 0 h 1862819"/>
                    <a:gd name="connsiteX8" fmla="*/ 1126672 w 1228725"/>
                    <a:gd name="connsiteY8" fmla="*/ 6351 h 1862819"/>
                    <a:gd name="connsiteX9" fmla="*/ 1047299 w 1228725"/>
                    <a:gd name="connsiteY9" fmla="*/ 124734 h 1862819"/>
                    <a:gd name="connsiteX10" fmla="*/ 1055915 w 1228725"/>
                    <a:gd name="connsiteY10" fmla="*/ 247650 h 1862819"/>
                    <a:gd name="connsiteX11" fmla="*/ 1122138 w 1228725"/>
                    <a:gd name="connsiteY11" fmla="*/ 696233 h 1862819"/>
                    <a:gd name="connsiteX12" fmla="*/ 1221620 w 1228725"/>
                    <a:gd name="connsiteY12" fmla="*/ 1137860 h 1862819"/>
                    <a:gd name="connsiteX13" fmla="*/ 1119416 w 1228725"/>
                    <a:gd name="connsiteY13" fmla="*/ 1393071 h 1862819"/>
                    <a:gd name="connsiteX14" fmla="*/ 1003300 w 1228725"/>
                    <a:gd name="connsiteY14" fmla="*/ 1562100 h 1862819"/>
                    <a:gd name="connsiteX15" fmla="*/ 984250 w 1228725"/>
                    <a:gd name="connsiteY15" fmla="*/ 1682750 h 1862819"/>
                    <a:gd name="connsiteX16" fmla="*/ 914400 w 1228725"/>
                    <a:gd name="connsiteY16" fmla="*/ 1805215 h 1862819"/>
                    <a:gd name="connsiteX17" fmla="*/ 739775 w 1228725"/>
                    <a:gd name="connsiteY17" fmla="*/ 1862819 h 1862819"/>
                    <a:gd name="connsiteX18" fmla="*/ 546100 w 1228725"/>
                    <a:gd name="connsiteY18" fmla="*/ 1803400 h 1862819"/>
                    <a:gd name="connsiteX19" fmla="*/ 565150 w 1228725"/>
                    <a:gd name="connsiteY19" fmla="*/ 1663700 h 1862819"/>
                    <a:gd name="connsiteX20" fmla="*/ 520700 w 1228725"/>
                    <a:gd name="connsiteY20" fmla="*/ 1593850 h 1862819"/>
                    <a:gd name="connsiteX21" fmla="*/ 590550 w 1228725"/>
                    <a:gd name="connsiteY21" fmla="*/ 1460500 h 1862819"/>
                    <a:gd name="connsiteX22" fmla="*/ 533400 w 1228725"/>
                    <a:gd name="connsiteY22" fmla="*/ 1416050 h 1862819"/>
                    <a:gd name="connsiteX23" fmla="*/ 419100 w 1228725"/>
                    <a:gd name="connsiteY23" fmla="*/ 1498600 h 1862819"/>
                    <a:gd name="connsiteX24" fmla="*/ 387350 w 1228725"/>
                    <a:gd name="connsiteY24" fmla="*/ 1416050 h 1862819"/>
                    <a:gd name="connsiteX25" fmla="*/ 400050 w 1228725"/>
                    <a:gd name="connsiteY25" fmla="*/ 1282700 h 1862819"/>
                    <a:gd name="connsiteX26" fmla="*/ 317047 w 1228725"/>
                    <a:gd name="connsiteY26" fmla="*/ 1167038 h 1862819"/>
                    <a:gd name="connsiteX27" fmla="*/ 179614 w 1228725"/>
                    <a:gd name="connsiteY27" fmla="*/ 992416 h 1862819"/>
                    <a:gd name="connsiteX28" fmla="*/ 50800 w 1228725"/>
                    <a:gd name="connsiteY28" fmla="*/ 911228 h 1862819"/>
                    <a:gd name="connsiteX0" fmla="*/ 50800 w 1228725"/>
                    <a:gd name="connsiteY0" fmla="*/ 911228 h 1862819"/>
                    <a:gd name="connsiteX1" fmla="*/ 0 w 1228725"/>
                    <a:gd name="connsiteY1" fmla="*/ 844550 h 1862819"/>
                    <a:gd name="connsiteX2" fmla="*/ 139700 w 1228725"/>
                    <a:gd name="connsiteY2" fmla="*/ 685800 h 1862819"/>
                    <a:gd name="connsiteX3" fmla="*/ 355600 w 1228725"/>
                    <a:gd name="connsiteY3" fmla="*/ 488950 h 1862819"/>
                    <a:gd name="connsiteX4" fmla="*/ 469900 w 1228725"/>
                    <a:gd name="connsiteY4" fmla="*/ 273050 h 1862819"/>
                    <a:gd name="connsiteX5" fmla="*/ 647700 w 1228725"/>
                    <a:gd name="connsiteY5" fmla="*/ 82550 h 1862819"/>
                    <a:gd name="connsiteX6" fmla="*/ 869950 w 1228725"/>
                    <a:gd name="connsiteY6" fmla="*/ 12700 h 1862819"/>
                    <a:gd name="connsiteX7" fmla="*/ 971550 w 1228725"/>
                    <a:gd name="connsiteY7" fmla="*/ 0 h 1862819"/>
                    <a:gd name="connsiteX8" fmla="*/ 1126672 w 1228725"/>
                    <a:gd name="connsiteY8" fmla="*/ 6351 h 1862819"/>
                    <a:gd name="connsiteX9" fmla="*/ 1047299 w 1228725"/>
                    <a:gd name="connsiteY9" fmla="*/ 124734 h 1862819"/>
                    <a:gd name="connsiteX10" fmla="*/ 1055915 w 1228725"/>
                    <a:gd name="connsiteY10" fmla="*/ 247650 h 1862819"/>
                    <a:gd name="connsiteX11" fmla="*/ 1122138 w 1228725"/>
                    <a:gd name="connsiteY11" fmla="*/ 696233 h 1862819"/>
                    <a:gd name="connsiteX12" fmla="*/ 1221620 w 1228725"/>
                    <a:gd name="connsiteY12" fmla="*/ 1137860 h 1862819"/>
                    <a:gd name="connsiteX13" fmla="*/ 1119416 w 1228725"/>
                    <a:gd name="connsiteY13" fmla="*/ 1393071 h 1862819"/>
                    <a:gd name="connsiteX14" fmla="*/ 1063173 w 1228725"/>
                    <a:gd name="connsiteY14" fmla="*/ 1608668 h 1862819"/>
                    <a:gd name="connsiteX15" fmla="*/ 984250 w 1228725"/>
                    <a:gd name="connsiteY15" fmla="*/ 1682750 h 1862819"/>
                    <a:gd name="connsiteX16" fmla="*/ 914400 w 1228725"/>
                    <a:gd name="connsiteY16" fmla="*/ 1805215 h 1862819"/>
                    <a:gd name="connsiteX17" fmla="*/ 739775 w 1228725"/>
                    <a:gd name="connsiteY17" fmla="*/ 1862819 h 1862819"/>
                    <a:gd name="connsiteX18" fmla="*/ 546100 w 1228725"/>
                    <a:gd name="connsiteY18" fmla="*/ 1803400 h 1862819"/>
                    <a:gd name="connsiteX19" fmla="*/ 565150 w 1228725"/>
                    <a:gd name="connsiteY19" fmla="*/ 1663700 h 1862819"/>
                    <a:gd name="connsiteX20" fmla="*/ 520700 w 1228725"/>
                    <a:gd name="connsiteY20" fmla="*/ 1593850 h 1862819"/>
                    <a:gd name="connsiteX21" fmla="*/ 590550 w 1228725"/>
                    <a:gd name="connsiteY21" fmla="*/ 1460500 h 1862819"/>
                    <a:gd name="connsiteX22" fmla="*/ 533400 w 1228725"/>
                    <a:gd name="connsiteY22" fmla="*/ 1416050 h 1862819"/>
                    <a:gd name="connsiteX23" fmla="*/ 419100 w 1228725"/>
                    <a:gd name="connsiteY23" fmla="*/ 1498600 h 1862819"/>
                    <a:gd name="connsiteX24" fmla="*/ 387350 w 1228725"/>
                    <a:gd name="connsiteY24" fmla="*/ 1416050 h 1862819"/>
                    <a:gd name="connsiteX25" fmla="*/ 400050 w 1228725"/>
                    <a:gd name="connsiteY25" fmla="*/ 1282700 h 1862819"/>
                    <a:gd name="connsiteX26" fmla="*/ 317047 w 1228725"/>
                    <a:gd name="connsiteY26" fmla="*/ 1167038 h 1862819"/>
                    <a:gd name="connsiteX27" fmla="*/ 179614 w 1228725"/>
                    <a:gd name="connsiteY27" fmla="*/ 992416 h 1862819"/>
                    <a:gd name="connsiteX28" fmla="*/ 50800 w 1228725"/>
                    <a:gd name="connsiteY28" fmla="*/ 911228 h 1862819"/>
                    <a:gd name="connsiteX0" fmla="*/ 50800 w 1228725"/>
                    <a:gd name="connsiteY0" fmla="*/ 911228 h 1862819"/>
                    <a:gd name="connsiteX1" fmla="*/ 0 w 1228725"/>
                    <a:gd name="connsiteY1" fmla="*/ 844550 h 1862819"/>
                    <a:gd name="connsiteX2" fmla="*/ 139700 w 1228725"/>
                    <a:gd name="connsiteY2" fmla="*/ 685800 h 1862819"/>
                    <a:gd name="connsiteX3" fmla="*/ 355600 w 1228725"/>
                    <a:gd name="connsiteY3" fmla="*/ 488950 h 1862819"/>
                    <a:gd name="connsiteX4" fmla="*/ 469900 w 1228725"/>
                    <a:gd name="connsiteY4" fmla="*/ 273050 h 1862819"/>
                    <a:gd name="connsiteX5" fmla="*/ 647700 w 1228725"/>
                    <a:gd name="connsiteY5" fmla="*/ 82550 h 1862819"/>
                    <a:gd name="connsiteX6" fmla="*/ 869950 w 1228725"/>
                    <a:gd name="connsiteY6" fmla="*/ 12700 h 1862819"/>
                    <a:gd name="connsiteX7" fmla="*/ 971550 w 1228725"/>
                    <a:gd name="connsiteY7" fmla="*/ 0 h 1862819"/>
                    <a:gd name="connsiteX8" fmla="*/ 1126672 w 1228725"/>
                    <a:gd name="connsiteY8" fmla="*/ 6351 h 1862819"/>
                    <a:gd name="connsiteX9" fmla="*/ 1047299 w 1228725"/>
                    <a:gd name="connsiteY9" fmla="*/ 124734 h 1862819"/>
                    <a:gd name="connsiteX10" fmla="*/ 1055915 w 1228725"/>
                    <a:gd name="connsiteY10" fmla="*/ 247650 h 1862819"/>
                    <a:gd name="connsiteX11" fmla="*/ 1122138 w 1228725"/>
                    <a:gd name="connsiteY11" fmla="*/ 696233 h 1862819"/>
                    <a:gd name="connsiteX12" fmla="*/ 1221620 w 1228725"/>
                    <a:gd name="connsiteY12" fmla="*/ 1137860 h 1862819"/>
                    <a:gd name="connsiteX13" fmla="*/ 1119416 w 1228725"/>
                    <a:gd name="connsiteY13" fmla="*/ 1393071 h 1862819"/>
                    <a:gd name="connsiteX14" fmla="*/ 1063173 w 1228725"/>
                    <a:gd name="connsiteY14" fmla="*/ 1608668 h 1862819"/>
                    <a:gd name="connsiteX15" fmla="*/ 984250 w 1228725"/>
                    <a:gd name="connsiteY15" fmla="*/ 1682750 h 1862819"/>
                    <a:gd name="connsiteX16" fmla="*/ 914400 w 1228725"/>
                    <a:gd name="connsiteY16" fmla="*/ 1805215 h 1862819"/>
                    <a:gd name="connsiteX17" fmla="*/ 739775 w 1228725"/>
                    <a:gd name="connsiteY17" fmla="*/ 1862819 h 1862819"/>
                    <a:gd name="connsiteX18" fmla="*/ 540174 w 1228725"/>
                    <a:gd name="connsiteY18" fmla="*/ 1844899 h 1862819"/>
                    <a:gd name="connsiteX19" fmla="*/ 565150 w 1228725"/>
                    <a:gd name="connsiteY19" fmla="*/ 1663700 h 1862819"/>
                    <a:gd name="connsiteX20" fmla="*/ 520700 w 1228725"/>
                    <a:gd name="connsiteY20" fmla="*/ 1593850 h 1862819"/>
                    <a:gd name="connsiteX21" fmla="*/ 590550 w 1228725"/>
                    <a:gd name="connsiteY21" fmla="*/ 1460500 h 1862819"/>
                    <a:gd name="connsiteX22" fmla="*/ 533400 w 1228725"/>
                    <a:gd name="connsiteY22" fmla="*/ 1416050 h 1862819"/>
                    <a:gd name="connsiteX23" fmla="*/ 419100 w 1228725"/>
                    <a:gd name="connsiteY23" fmla="*/ 1498600 h 1862819"/>
                    <a:gd name="connsiteX24" fmla="*/ 387350 w 1228725"/>
                    <a:gd name="connsiteY24" fmla="*/ 1416050 h 1862819"/>
                    <a:gd name="connsiteX25" fmla="*/ 400050 w 1228725"/>
                    <a:gd name="connsiteY25" fmla="*/ 1282700 h 1862819"/>
                    <a:gd name="connsiteX26" fmla="*/ 317047 w 1228725"/>
                    <a:gd name="connsiteY26" fmla="*/ 1167038 h 1862819"/>
                    <a:gd name="connsiteX27" fmla="*/ 179614 w 1228725"/>
                    <a:gd name="connsiteY27" fmla="*/ 992416 h 1862819"/>
                    <a:gd name="connsiteX28" fmla="*/ 50800 w 1228725"/>
                    <a:gd name="connsiteY28" fmla="*/ 911228 h 1862819"/>
                    <a:gd name="connsiteX0" fmla="*/ 50800 w 1228725"/>
                    <a:gd name="connsiteY0" fmla="*/ 911228 h 1892460"/>
                    <a:gd name="connsiteX1" fmla="*/ 0 w 1228725"/>
                    <a:gd name="connsiteY1" fmla="*/ 844550 h 1892460"/>
                    <a:gd name="connsiteX2" fmla="*/ 139700 w 1228725"/>
                    <a:gd name="connsiteY2" fmla="*/ 685800 h 1892460"/>
                    <a:gd name="connsiteX3" fmla="*/ 355600 w 1228725"/>
                    <a:gd name="connsiteY3" fmla="*/ 488950 h 1892460"/>
                    <a:gd name="connsiteX4" fmla="*/ 469900 w 1228725"/>
                    <a:gd name="connsiteY4" fmla="*/ 273050 h 1892460"/>
                    <a:gd name="connsiteX5" fmla="*/ 647700 w 1228725"/>
                    <a:gd name="connsiteY5" fmla="*/ 82550 h 1892460"/>
                    <a:gd name="connsiteX6" fmla="*/ 869950 w 1228725"/>
                    <a:gd name="connsiteY6" fmla="*/ 12700 h 1892460"/>
                    <a:gd name="connsiteX7" fmla="*/ 971550 w 1228725"/>
                    <a:gd name="connsiteY7" fmla="*/ 0 h 1892460"/>
                    <a:gd name="connsiteX8" fmla="*/ 1126672 w 1228725"/>
                    <a:gd name="connsiteY8" fmla="*/ 6351 h 1892460"/>
                    <a:gd name="connsiteX9" fmla="*/ 1047299 w 1228725"/>
                    <a:gd name="connsiteY9" fmla="*/ 124734 h 1892460"/>
                    <a:gd name="connsiteX10" fmla="*/ 1055915 w 1228725"/>
                    <a:gd name="connsiteY10" fmla="*/ 247650 h 1892460"/>
                    <a:gd name="connsiteX11" fmla="*/ 1122138 w 1228725"/>
                    <a:gd name="connsiteY11" fmla="*/ 696233 h 1892460"/>
                    <a:gd name="connsiteX12" fmla="*/ 1221620 w 1228725"/>
                    <a:gd name="connsiteY12" fmla="*/ 1137860 h 1892460"/>
                    <a:gd name="connsiteX13" fmla="*/ 1119416 w 1228725"/>
                    <a:gd name="connsiteY13" fmla="*/ 1393071 h 1892460"/>
                    <a:gd name="connsiteX14" fmla="*/ 1063173 w 1228725"/>
                    <a:gd name="connsiteY14" fmla="*/ 1608668 h 1892460"/>
                    <a:gd name="connsiteX15" fmla="*/ 984250 w 1228725"/>
                    <a:gd name="connsiteY15" fmla="*/ 1682750 h 1892460"/>
                    <a:gd name="connsiteX16" fmla="*/ 914400 w 1228725"/>
                    <a:gd name="connsiteY16" fmla="*/ 1805215 h 1892460"/>
                    <a:gd name="connsiteX17" fmla="*/ 739774 w 1228725"/>
                    <a:gd name="connsiteY17" fmla="*/ 1892460 h 1892460"/>
                    <a:gd name="connsiteX18" fmla="*/ 540174 w 1228725"/>
                    <a:gd name="connsiteY18" fmla="*/ 1844899 h 1892460"/>
                    <a:gd name="connsiteX19" fmla="*/ 565150 w 1228725"/>
                    <a:gd name="connsiteY19" fmla="*/ 1663700 h 1892460"/>
                    <a:gd name="connsiteX20" fmla="*/ 520700 w 1228725"/>
                    <a:gd name="connsiteY20" fmla="*/ 1593850 h 1892460"/>
                    <a:gd name="connsiteX21" fmla="*/ 590550 w 1228725"/>
                    <a:gd name="connsiteY21" fmla="*/ 1460500 h 1892460"/>
                    <a:gd name="connsiteX22" fmla="*/ 533400 w 1228725"/>
                    <a:gd name="connsiteY22" fmla="*/ 1416050 h 1892460"/>
                    <a:gd name="connsiteX23" fmla="*/ 419100 w 1228725"/>
                    <a:gd name="connsiteY23" fmla="*/ 1498600 h 1892460"/>
                    <a:gd name="connsiteX24" fmla="*/ 387350 w 1228725"/>
                    <a:gd name="connsiteY24" fmla="*/ 1416050 h 1892460"/>
                    <a:gd name="connsiteX25" fmla="*/ 400050 w 1228725"/>
                    <a:gd name="connsiteY25" fmla="*/ 1282700 h 1892460"/>
                    <a:gd name="connsiteX26" fmla="*/ 317047 w 1228725"/>
                    <a:gd name="connsiteY26" fmla="*/ 1167038 h 1892460"/>
                    <a:gd name="connsiteX27" fmla="*/ 179614 w 1228725"/>
                    <a:gd name="connsiteY27" fmla="*/ 992416 h 1892460"/>
                    <a:gd name="connsiteX28" fmla="*/ 50800 w 1228725"/>
                    <a:gd name="connsiteY28" fmla="*/ 911228 h 18924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1228725" h="1892460">
                      <a:moveTo>
                        <a:pt x="50800" y="911228"/>
                      </a:moveTo>
                      <a:lnTo>
                        <a:pt x="0" y="844550"/>
                      </a:lnTo>
                      <a:cubicBezTo>
                        <a:pt x="134711" y="684179"/>
                        <a:pt x="64242" y="685800"/>
                        <a:pt x="139700" y="685800"/>
                      </a:cubicBezTo>
                      <a:lnTo>
                        <a:pt x="355600" y="488950"/>
                      </a:lnTo>
                      <a:lnTo>
                        <a:pt x="469900" y="273050"/>
                      </a:lnTo>
                      <a:lnTo>
                        <a:pt x="647700" y="82550"/>
                      </a:lnTo>
                      <a:lnTo>
                        <a:pt x="869950" y="12700"/>
                      </a:lnTo>
                      <a:lnTo>
                        <a:pt x="971550" y="0"/>
                      </a:lnTo>
                      <a:lnTo>
                        <a:pt x="1126672" y="6351"/>
                      </a:lnTo>
                      <a:lnTo>
                        <a:pt x="1047299" y="124734"/>
                      </a:lnTo>
                      <a:lnTo>
                        <a:pt x="1055915" y="247650"/>
                      </a:lnTo>
                      <a:lnTo>
                        <a:pt x="1122138" y="696233"/>
                      </a:lnTo>
                      <a:cubicBezTo>
                        <a:pt x="1140885" y="840166"/>
                        <a:pt x="1228726" y="1030591"/>
                        <a:pt x="1221620" y="1137860"/>
                      </a:cubicBezTo>
                      <a:lnTo>
                        <a:pt x="1119416" y="1393071"/>
                      </a:lnTo>
                      <a:lnTo>
                        <a:pt x="1063173" y="1608668"/>
                      </a:lnTo>
                      <a:lnTo>
                        <a:pt x="984250" y="1682750"/>
                      </a:lnTo>
                      <a:lnTo>
                        <a:pt x="914400" y="1805215"/>
                      </a:lnTo>
                      <a:lnTo>
                        <a:pt x="739774" y="1892460"/>
                      </a:lnTo>
                      <a:lnTo>
                        <a:pt x="540174" y="1844899"/>
                      </a:lnTo>
                      <a:lnTo>
                        <a:pt x="565150" y="1663700"/>
                      </a:lnTo>
                      <a:cubicBezTo>
                        <a:pt x="519486" y="1598466"/>
                        <a:pt x="520700" y="1626037"/>
                        <a:pt x="520700" y="1593850"/>
                      </a:cubicBezTo>
                      <a:lnTo>
                        <a:pt x="590550" y="1460500"/>
                      </a:lnTo>
                      <a:lnTo>
                        <a:pt x="533400" y="1416050"/>
                      </a:lnTo>
                      <a:lnTo>
                        <a:pt x="419100" y="1498600"/>
                      </a:lnTo>
                      <a:cubicBezTo>
                        <a:pt x="386536" y="1420446"/>
                        <a:pt x="387350" y="1449917"/>
                        <a:pt x="387350" y="1416050"/>
                      </a:cubicBezTo>
                      <a:lnTo>
                        <a:pt x="400050" y="1282700"/>
                      </a:lnTo>
                      <a:lnTo>
                        <a:pt x="317047" y="1167038"/>
                      </a:lnTo>
                      <a:lnTo>
                        <a:pt x="179614" y="992416"/>
                      </a:lnTo>
                      <a:lnTo>
                        <a:pt x="50800" y="911228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6" name="Freeform 8"/>
                <p:cNvSpPr/>
                <p:nvPr/>
              </p:nvSpPr>
              <p:spPr>
                <a:xfrm flipH="1">
                  <a:off x="3558231" y="2484088"/>
                  <a:ext cx="306721" cy="626911"/>
                </a:xfrm>
                <a:custGeom>
                  <a:avLst/>
                  <a:gdLst>
                    <a:gd name="connsiteX0" fmla="*/ 0 w 762000"/>
                    <a:gd name="connsiteY0" fmla="*/ 0 h 1212850"/>
                    <a:gd name="connsiteX1" fmla="*/ 76200 w 762000"/>
                    <a:gd name="connsiteY1" fmla="*/ 177800 h 1212850"/>
                    <a:gd name="connsiteX2" fmla="*/ 101600 w 762000"/>
                    <a:gd name="connsiteY2" fmla="*/ 406400 h 1212850"/>
                    <a:gd name="connsiteX3" fmla="*/ 50800 w 762000"/>
                    <a:gd name="connsiteY3" fmla="*/ 292100 h 1212850"/>
                    <a:gd name="connsiteX4" fmla="*/ 88900 w 762000"/>
                    <a:gd name="connsiteY4" fmla="*/ 469900 h 1212850"/>
                    <a:gd name="connsiteX5" fmla="*/ 158750 w 762000"/>
                    <a:gd name="connsiteY5" fmla="*/ 539750 h 1212850"/>
                    <a:gd name="connsiteX6" fmla="*/ 165100 w 762000"/>
                    <a:gd name="connsiteY6" fmla="*/ 685800 h 1212850"/>
                    <a:gd name="connsiteX7" fmla="*/ 152400 w 762000"/>
                    <a:gd name="connsiteY7" fmla="*/ 927100 h 1212850"/>
                    <a:gd name="connsiteX8" fmla="*/ 139700 w 762000"/>
                    <a:gd name="connsiteY8" fmla="*/ 1130300 h 1212850"/>
                    <a:gd name="connsiteX9" fmla="*/ 95250 w 762000"/>
                    <a:gd name="connsiteY9" fmla="*/ 1212850 h 1212850"/>
                    <a:gd name="connsiteX10" fmla="*/ 215900 w 762000"/>
                    <a:gd name="connsiteY10" fmla="*/ 1168400 h 1212850"/>
                    <a:gd name="connsiteX11" fmla="*/ 501650 w 762000"/>
                    <a:gd name="connsiteY11" fmla="*/ 1168400 h 1212850"/>
                    <a:gd name="connsiteX12" fmla="*/ 520700 w 762000"/>
                    <a:gd name="connsiteY12" fmla="*/ 1098550 h 1212850"/>
                    <a:gd name="connsiteX13" fmla="*/ 577850 w 762000"/>
                    <a:gd name="connsiteY13" fmla="*/ 914400 h 1212850"/>
                    <a:gd name="connsiteX14" fmla="*/ 673100 w 762000"/>
                    <a:gd name="connsiteY14" fmla="*/ 742950 h 1212850"/>
                    <a:gd name="connsiteX15" fmla="*/ 762000 w 762000"/>
                    <a:gd name="connsiteY15" fmla="*/ 571500 h 1212850"/>
                    <a:gd name="connsiteX16" fmla="*/ 635000 w 762000"/>
                    <a:gd name="connsiteY16" fmla="*/ 742950 h 1212850"/>
                    <a:gd name="connsiteX17" fmla="*/ 565150 w 762000"/>
                    <a:gd name="connsiteY17" fmla="*/ 831850 h 1212850"/>
                    <a:gd name="connsiteX18" fmla="*/ 495300 w 762000"/>
                    <a:gd name="connsiteY18" fmla="*/ 831850 h 1212850"/>
                    <a:gd name="connsiteX19" fmla="*/ 558800 w 762000"/>
                    <a:gd name="connsiteY19" fmla="*/ 774700 h 1212850"/>
                    <a:gd name="connsiteX20" fmla="*/ 654050 w 762000"/>
                    <a:gd name="connsiteY20" fmla="*/ 654050 h 1212850"/>
                    <a:gd name="connsiteX21" fmla="*/ 704850 w 762000"/>
                    <a:gd name="connsiteY21" fmla="*/ 520700 h 1212850"/>
                    <a:gd name="connsiteX22" fmla="*/ 711200 w 762000"/>
                    <a:gd name="connsiteY22" fmla="*/ 374650 h 1212850"/>
                    <a:gd name="connsiteX23" fmla="*/ 704850 w 762000"/>
                    <a:gd name="connsiteY23" fmla="*/ 228600 h 1212850"/>
                    <a:gd name="connsiteX24" fmla="*/ 654050 w 762000"/>
                    <a:gd name="connsiteY24" fmla="*/ 57150 h 1212850"/>
                    <a:gd name="connsiteX25" fmla="*/ 584200 w 762000"/>
                    <a:gd name="connsiteY25" fmla="*/ 139700 h 1212850"/>
                    <a:gd name="connsiteX26" fmla="*/ 482600 w 762000"/>
                    <a:gd name="connsiteY26" fmla="*/ 203200 h 1212850"/>
                    <a:gd name="connsiteX27" fmla="*/ 336550 w 762000"/>
                    <a:gd name="connsiteY27" fmla="*/ 209550 h 1212850"/>
                    <a:gd name="connsiteX28" fmla="*/ 190500 w 762000"/>
                    <a:gd name="connsiteY28" fmla="*/ 158750 h 1212850"/>
                    <a:gd name="connsiteX29" fmla="*/ 0 w 762000"/>
                    <a:gd name="connsiteY29" fmla="*/ 0 h 1212850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15900 w 762000"/>
                    <a:gd name="connsiteY10" fmla="*/ 1168400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54050 w 762000"/>
                    <a:gd name="connsiteY24" fmla="*/ 57150 h 1218296"/>
                    <a:gd name="connsiteX25" fmla="*/ 584200 w 762000"/>
                    <a:gd name="connsiteY25" fmla="*/ 139700 h 1218296"/>
                    <a:gd name="connsiteX26" fmla="*/ 482600 w 762000"/>
                    <a:gd name="connsiteY26" fmla="*/ 203200 h 1218296"/>
                    <a:gd name="connsiteX27" fmla="*/ 336550 w 762000"/>
                    <a:gd name="connsiteY27" fmla="*/ 209550 h 1218296"/>
                    <a:gd name="connsiteX28" fmla="*/ 190500 w 762000"/>
                    <a:gd name="connsiteY28" fmla="*/ 158750 h 1218296"/>
                    <a:gd name="connsiteX29" fmla="*/ 0 w 762000"/>
                    <a:gd name="connsiteY29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54050 w 762000"/>
                    <a:gd name="connsiteY24" fmla="*/ 57150 h 1218296"/>
                    <a:gd name="connsiteX25" fmla="*/ 584200 w 762000"/>
                    <a:gd name="connsiteY25" fmla="*/ 139700 h 1218296"/>
                    <a:gd name="connsiteX26" fmla="*/ 482600 w 762000"/>
                    <a:gd name="connsiteY26" fmla="*/ 203200 h 1218296"/>
                    <a:gd name="connsiteX27" fmla="*/ 336550 w 762000"/>
                    <a:gd name="connsiteY27" fmla="*/ 209550 h 1218296"/>
                    <a:gd name="connsiteX28" fmla="*/ 190500 w 762000"/>
                    <a:gd name="connsiteY28" fmla="*/ 158750 h 1218296"/>
                    <a:gd name="connsiteX29" fmla="*/ 0 w 762000"/>
                    <a:gd name="connsiteY29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54050 w 762000"/>
                    <a:gd name="connsiteY24" fmla="*/ 57150 h 1218296"/>
                    <a:gd name="connsiteX25" fmla="*/ 584200 w 762000"/>
                    <a:gd name="connsiteY25" fmla="*/ 139700 h 1218296"/>
                    <a:gd name="connsiteX26" fmla="*/ 482600 w 762000"/>
                    <a:gd name="connsiteY26" fmla="*/ 203200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54050 w 762000"/>
                    <a:gd name="connsiteY24" fmla="*/ 57150 h 1218296"/>
                    <a:gd name="connsiteX25" fmla="*/ 584200 w 762000"/>
                    <a:gd name="connsiteY25" fmla="*/ 139700 h 1218296"/>
                    <a:gd name="connsiteX26" fmla="*/ 476673 w 762000"/>
                    <a:gd name="connsiteY26" fmla="*/ 185415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54050 w 762000"/>
                    <a:gd name="connsiteY24" fmla="*/ 57150 h 1218296"/>
                    <a:gd name="connsiteX25" fmla="*/ 572345 w 762000"/>
                    <a:gd name="connsiteY25" fmla="*/ 110060 h 1218296"/>
                    <a:gd name="connsiteX26" fmla="*/ 476673 w 762000"/>
                    <a:gd name="connsiteY26" fmla="*/ 185415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04850 w 762000"/>
                    <a:gd name="connsiteY23" fmla="*/ 228600 h 1218296"/>
                    <a:gd name="connsiteX24" fmla="*/ 671837 w 762000"/>
                    <a:gd name="connsiteY24" fmla="*/ 39368 h 1218296"/>
                    <a:gd name="connsiteX25" fmla="*/ 572345 w 762000"/>
                    <a:gd name="connsiteY25" fmla="*/ 110060 h 1218296"/>
                    <a:gd name="connsiteX26" fmla="*/ 476673 w 762000"/>
                    <a:gd name="connsiteY26" fmla="*/ 185415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76200 w 762000"/>
                    <a:gd name="connsiteY1" fmla="*/ 177800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28565 w 762000"/>
                    <a:gd name="connsiteY23" fmla="*/ 228600 h 1218296"/>
                    <a:gd name="connsiteX24" fmla="*/ 671837 w 762000"/>
                    <a:gd name="connsiteY24" fmla="*/ 39368 h 1218296"/>
                    <a:gd name="connsiteX25" fmla="*/ 572345 w 762000"/>
                    <a:gd name="connsiteY25" fmla="*/ 110060 h 1218296"/>
                    <a:gd name="connsiteX26" fmla="*/ 476673 w 762000"/>
                    <a:gd name="connsiteY26" fmla="*/ 185415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52488 w 762000"/>
                    <a:gd name="connsiteY1" fmla="*/ 171872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28565 w 762000"/>
                    <a:gd name="connsiteY23" fmla="*/ 228600 h 1218296"/>
                    <a:gd name="connsiteX24" fmla="*/ 671837 w 762000"/>
                    <a:gd name="connsiteY24" fmla="*/ 39368 h 1218296"/>
                    <a:gd name="connsiteX25" fmla="*/ 572345 w 762000"/>
                    <a:gd name="connsiteY25" fmla="*/ 110060 h 1218296"/>
                    <a:gd name="connsiteX26" fmla="*/ 476673 w 762000"/>
                    <a:gd name="connsiteY26" fmla="*/ 185415 h 1218296"/>
                    <a:gd name="connsiteX27" fmla="*/ 336550 w 762000"/>
                    <a:gd name="connsiteY27" fmla="*/ 209550 h 1218296"/>
                    <a:gd name="connsiteX28" fmla="*/ 0 w 762000"/>
                    <a:gd name="connsiteY28" fmla="*/ 0 h 1218296"/>
                    <a:gd name="connsiteX0" fmla="*/ 0 w 762000"/>
                    <a:gd name="connsiteY0" fmla="*/ 0 h 1218296"/>
                    <a:gd name="connsiteX1" fmla="*/ 52488 w 762000"/>
                    <a:gd name="connsiteY1" fmla="*/ 171872 h 1218296"/>
                    <a:gd name="connsiteX2" fmla="*/ 101600 w 762000"/>
                    <a:gd name="connsiteY2" fmla="*/ 406400 h 1218296"/>
                    <a:gd name="connsiteX3" fmla="*/ 50800 w 762000"/>
                    <a:gd name="connsiteY3" fmla="*/ 292100 h 1218296"/>
                    <a:gd name="connsiteX4" fmla="*/ 88900 w 762000"/>
                    <a:gd name="connsiteY4" fmla="*/ 469900 h 1218296"/>
                    <a:gd name="connsiteX5" fmla="*/ 158750 w 762000"/>
                    <a:gd name="connsiteY5" fmla="*/ 539750 h 1218296"/>
                    <a:gd name="connsiteX6" fmla="*/ 165100 w 762000"/>
                    <a:gd name="connsiteY6" fmla="*/ 685800 h 1218296"/>
                    <a:gd name="connsiteX7" fmla="*/ 152400 w 762000"/>
                    <a:gd name="connsiteY7" fmla="*/ 927100 h 1218296"/>
                    <a:gd name="connsiteX8" fmla="*/ 139700 w 762000"/>
                    <a:gd name="connsiteY8" fmla="*/ 1130300 h 1218296"/>
                    <a:gd name="connsiteX9" fmla="*/ 95250 w 762000"/>
                    <a:gd name="connsiteY9" fmla="*/ 1212850 h 1218296"/>
                    <a:gd name="connsiteX10" fmla="*/ 200931 w 762000"/>
                    <a:gd name="connsiteY10" fmla="*/ 1203327 h 1218296"/>
                    <a:gd name="connsiteX11" fmla="*/ 501651 w 762000"/>
                    <a:gd name="connsiteY11" fmla="*/ 1218296 h 1218296"/>
                    <a:gd name="connsiteX12" fmla="*/ 520700 w 762000"/>
                    <a:gd name="connsiteY12" fmla="*/ 1098550 h 1218296"/>
                    <a:gd name="connsiteX13" fmla="*/ 577850 w 762000"/>
                    <a:gd name="connsiteY13" fmla="*/ 914400 h 1218296"/>
                    <a:gd name="connsiteX14" fmla="*/ 673100 w 762000"/>
                    <a:gd name="connsiteY14" fmla="*/ 742950 h 1218296"/>
                    <a:gd name="connsiteX15" fmla="*/ 762000 w 762000"/>
                    <a:gd name="connsiteY15" fmla="*/ 571500 h 1218296"/>
                    <a:gd name="connsiteX16" fmla="*/ 635000 w 762000"/>
                    <a:gd name="connsiteY16" fmla="*/ 742950 h 1218296"/>
                    <a:gd name="connsiteX17" fmla="*/ 565150 w 762000"/>
                    <a:gd name="connsiteY17" fmla="*/ 831850 h 1218296"/>
                    <a:gd name="connsiteX18" fmla="*/ 495300 w 762000"/>
                    <a:gd name="connsiteY18" fmla="*/ 831850 h 1218296"/>
                    <a:gd name="connsiteX19" fmla="*/ 558800 w 762000"/>
                    <a:gd name="connsiteY19" fmla="*/ 774700 h 1218296"/>
                    <a:gd name="connsiteX20" fmla="*/ 654050 w 762000"/>
                    <a:gd name="connsiteY20" fmla="*/ 654050 h 1218296"/>
                    <a:gd name="connsiteX21" fmla="*/ 704850 w 762000"/>
                    <a:gd name="connsiteY21" fmla="*/ 520700 h 1218296"/>
                    <a:gd name="connsiteX22" fmla="*/ 711200 w 762000"/>
                    <a:gd name="connsiteY22" fmla="*/ 374650 h 1218296"/>
                    <a:gd name="connsiteX23" fmla="*/ 728565 w 762000"/>
                    <a:gd name="connsiteY23" fmla="*/ 228600 h 1218296"/>
                    <a:gd name="connsiteX24" fmla="*/ 671837 w 762000"/>
                    <a:gd name="connsiteY24" fmla="*/ 39368 h 1218296"/>
                    <a:gd name="connsiteX25" fmla="*/ 572345 w 762000"/>
                    <a:gd name="connsiteY25" fmla="*/ 110060 h 1218296"/>
                    <a:gd name="connsiteX26" fmla="*/ 476673 w 762000"/>
                    <a:gd name="connsiteY26" fmla="*/ 185415 h 1218296"/>
                    <a:gd name="connsiteX27" fmla="*/ 336551 w 762000"/>
                    <a:gd name="connsiteY27" fmla="*/ 185836 h 1218296"/>
                    <a:gd name="connsiteX28" fmla="*/ 0 w 762000"/>
                    <a:gd name="connsiteY28" fmla="*/ 0 h 1218296"/>
                    <a:gd name="connsiteX0" fmla="*/ 0 w 762000"/>
                    <a:gd name="connsiteY0" fmla="*/ 0 h 1485071"/>
                    <a:gd name="connsiteX1" fmla="*/ 52488 w 762000"/>
                    <a:gd name="connsiteY1" fmla="*/ 171872 h 1485071"/>
                    <a:gd name="connsiteX2" fmla="*/ 101600 w 762000"/>
                    <a:gd name="connsiteY2" fmla="*/ 406400 h 1485071"/>
                    <a:gd name="connsiteX3" fmla="*/ 50800 w 762000"/>
                    <a:gd name="connsiteY3" fmla="*/ 292100 h 1485071"/>
                    <a:gd name="connsiteX4" fmla="*/ 88900 w 762000"/>
                    <a:gd name="connsiteY4" fmla="*/ 469900 h 1485071"/>
                    <a:gd name="connsiteX5" fmla="*/ 158750 w 762000"/>
                    <a:gd name="connsiteY5" fmla="*/ 539750 h 1485071"/>
                    <a:gd name="connsiteX6" fmla="*/ 165100 w 762000"/>
                    <a:gd name="connsiteY6" fmla="*/ 685800 h 1485071"/>
                    <a:gd name="connsiteX7" fmla="*/ 152400 w 762000"/>
                    <a:gd name="connsiteY7" fmla="*/ 927100 h 1485071"/>
                    <a:gd name="connsiteX8" fmla="*/ 139700 w 762000"/>
                    <a:gd name="connsiteY8" fmla="*/ 1130300 h 1485071"/>
                    <a:gd name="connsiteX9" fmla="*/ 95250 w 762000"/>
                    <a:gd name="connsiteY9" fmla="*/ 1212850 h 1485071"/>
                    <a:gd name="connsiteX10" fmla="*/ 200931 w 762000"/>
                    <a:gd name="connsiteY10" fmla="*/ 1203327 h 1485071"/>
                    <a:gd name="connsiteX11" fmla="*/ 560935 w 762000"/>
                    <a:gd name="connsiteY11" fmla="*/ 1485071 h 1485071"/>
                    <a:gd name="connsiteX12" fmla="*/ 520700 w 762000"/>
                    <a:gd name="connsiteY12" fmla="*/ 1098550 h 1485071"/>
                    <a:gd name="connsiteX13" fmla="*/ 577850 w 762000"/>
                    <a:gd name="connsiteY13" fmla="*/ 914400 h 1485071"/>
                    <a:gd name="connsiteX14" fmla="*/ 673100 w 762000"/>
                    <a:gd name="connsiteY14" fmla="*/ 742950 h 1485071"/>
                    <a:gd name="connsiteX15" fmla="*/ 762000 w 762000"/>
                    <a:gd name="connsiteY15" fmla="*/ 571500 h 1485071"/>
                    <a:gd name="connsiteX16" fmla="*/ 635000 w 762000"/>
                    <a:gd name="connsiteY16" fmla="*/ 742950 h 1485071"/>
                    <a:gd name="connsiteX17" fmla="*/ 565150 w 762000"/>
                    <a:gd name="connsiteY17" fmla="*/ 831850 h 1485071"/>
                    <a:gd name="connsiteX18" fmla="*/ 495300 w 762000"/>
                    <a:gd name="connsiteY18" fmla="*/ 831850 h 1485071"/>
                    <a:gd name="connsiteX19" fmla="*/ 558800 w 762000"/>
                    <a:gd name="connsiteY19" fmla="*/ 774700 h 1485071"/>
                    <a:gd name="connsiteX20" fmla="*/ 654050 w 762000"/>
                    <a:gd name="connsiteY20" fmla="*/ 654050 h 1485071"/>
                    <a:gd name="connsiteX21" fmla="*/ 704850 w 762000"/>
                    <a:gd name="connsiteY21" fmla="*/ 520700 h 1485071"/>
                    <a:gd name="connsiteX22" fmla="*/ 711200 w 762000"/>
                    <a:gd name="connsiteY22" fmla="*/ 374650 h 1485071"/>
                    <a:gd name="connsiteX23" fmla="*/ 728565 w 762000"/>
                    <a:gd name="connsiteY23" fmla="*/ 228600 h 1485071"/>
                    <a:gd name="connsiteX24" fmla="*/ 671837 w 762000"/>
                    <a:gd name="connsiteY24" fmla="*/ 39368 h 1485071"/>
                    <a:gd name="connsiteX25" fmla="*/ 572345 w 762000"/>
                    <a:gd name="connsiteY25" fmla="*/ 110060 h 1485071"/>
                    <a:gd name="connsiteX26" fmla="*/ 476673 w 762000"/>
                    <a:gd name="connsiteY26" fmla="*/ 185415 h 1485071"/>
                    <a:gd name="connsiteX27" fmla="*/ 336551 w 762000"/>
                    <a:gd name="connsiteY27" fmla="*/ 185836 h 1485071"/>
                    <a:gd name="connsiteX28" fmla="*/ 0 w 762000"/>
                    <a:gd name="connsiteY28" fmla="*/ 0 h 1485071"/>
                    <a:gd name="connsiteX0" fmla="*/ 0 w 762000"/>
                    <a:gd name="connsiteY0" fmla="*/ 0 h 1485071"/>
                    <a:gd name="connsiteX1" fmla="*/ 52488 w 762000"/>
                    <a:gd name="connsiteY1" fmla="*/ 171872 h 1485071"/>
                    <a:gd name="connsiteX2" fmla="*/ 101600 w 762000"/>
                    <a:gd name="connsiteY2" fmla="*/ 406400 h 1485071"/>
                    <a:gd name="connsiteX3" fmla="*/ 50800 w 762000"/>
                    <a:gd name="connsiteY3" fmla="*/ 292100 h 1485071"/>
                    <a:gd name="connsiteX4" fmla="*/ 88900 w 762000"/>
                    <a:gd name="connsiteY4" fmla="*/ 469900 h 1485071"/>
                    <a:gd name="connsiteX5" fmla="*/ 158750 w 762000"/>
                    <a:gd name="connsiteY5" fmla="*/ 539750 h 1485071"/>
                    <a:gd name="connsiteX6" fmla="*/ 165100 w 762000"/>
                    <a:gd name="connsiteY6" fmla="*/ 685800 h 1485071"/>
                    <a:gd name="connsiteX7" fmla="*/ 152400 w 762000"/>
                    <a:gd name="connsiteY7" fmla="*/ 927100 h 1485071"/>
                    <a:gd name="connsiteX8" fmla="*/ 139700 w 762000"/>
                    <a:gd name="connsiteY8" fmla="*/ 1130300 h 1485071"/>
                    <a:gd name="connsiteX9" fmla="*/ 95250 w 762000"/>
                    <a:gd name="connsiteY9" fmla="*/ 1212850 h 1485071"/>
                    <a:gd name="connsiteX10" fmla="*/ 70508 w 762000"/>
                    <a:gd name="connsiteY10" fmla="*/ 1470104 h 1485071"/>
                    <a:gd name="connsiteX11" fmla="*/ 560935 w 762000"/>
                    <a:gd name="connsiteY11" fmla="*/ 1485071 h 1485071"/>
                    <a:gd name="connsiteX12" fmla="*/ 520700 w 762000"/>
                    <a:gd name="connsiteY12" fmla="*/ 1098550 h 1485071"/>
                    <a:gd name="connsiteX13" fmla="*/ 577850 w 762000"/>
                    <a:gd name="connsiteY13" fmla="*/ 914400 h 1485071"/>
                    <a:gd name="connsiteX14" fmla="*/ 673100 w 762000"/>
                    <a:gd name="connsiteY14" fmla="*/ 742950 h 1485071"/>
                    <a:gd name="connsiteX15" fmla="*/ 762000 w 762000"/>
                    <a:gd name="connsiteY15" fmla="*/ 571500 h 1485071"/>
                    <a:gd name="connsiteX16" fmla="*/ 635000 w 762000"/>
                    <a:gd name="connsiteY16" fmla="*/ 742950 h 1485071"/>
                    <a:gd name="connsiteX17" fmla="*/ 565150 w 762000"/>
                    <a:gd name="connsiteY17" fmla="*/ 831850 h 1485071"/>
                    <a:gd name="connsiteX18" fmla="*/ 495300 w 762000"/>
                    <a:gd name="connsiteY18" fmla="*/ 831850 h 1485071"/>
                    <a:gd name="connsiteX19" fmla="*/ 558800 w 762000"/>
                    <a:gd name="connsiteY19" fmla="*/ 774700 h 1485071"/>
                    <a:gd name="connsiteX20" fmla="*/ 654050 w 762000"/>
                    <a:gd name="connsiteY20" fmla="*/ 654050 h 1485071"/>
                    <a:gd name="connsiteX21" fmla="*/ 704850 w 762000"/>
                    <a:gd name="connsiteY21" fmla="*/ 520700 h 1485071"/>
                    <a:gd name="connsiteX22" fmla="*/ 711200 w 762000"/>
                    <a:gd name="connsiteY22" fmla="*/ 374650 h 1485071"/>
                    <a:gd name="connsiteX23" fmla="*/ 728565 w 762000"/>
                    <a:gd name="connsiteY23" fmla="*/ 228600 h 1485071"/>
                    <a:gd name="connsiteX24" fmla="*/ 671837 w 762000"/>
                    <a:gd name="connsiteY24" fmla="*/ 39368 h 1485071"/>
                    <a:gd name="connsiteX25" fmla="*/ 572345 w 762000"/>
                    <a:gd name="connsiteY25" fmla="*/ 110060 h 1485071"/>
                    <a:gd name="connsiteX26" fmla="*/ 476673 w 762000"/>
                    <a:gd name="connsiteY26" fmla="*/ 185415 h 1485071"/>
                    <a:gd name="connsiteX27" fmla="*/ 336551 w 762000"/>
                    <a:gd name="connsiteY27" fmla="*/ 185836 h 1485071"/>
                    <a:gd name="connsiteX28" fmla="*/ 0 w 762000"/>
                    <a:gd name="connsiteY28" fmla="*/ 0 h 14850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2000" h="1485071">
                      <a:moveTo>
                        <a:pt x="0" y="0"/>
                      </a:moveTo>
                      <a:lnTo>
                        <a:pt x="52488" y="171872"/>
                      </a:lnTo>
                      <a:lnTo>
                        <a:pt x="101600" y="406400"/>
                      </a:lnTo>
                      <a:lnTo>
                        <a:pt x="50800" y="292100"/>
                      </a:lnTo>
                      <a:cubicBezTo>
                        <a:pt x="89359" y="465616"/>
                        <a:pt x="88900" y="405006"/>
                        <a:pt x="88900" y="469900"/>
                      </a:cubicBezTo>
                      <a:lnTo>
                        <a:pt x="158750" y="539750"/>
                      </a:lnTo>
                      <a:lnTo>
                        <a:pt x="165100" y="685800"/>
                      </a:lnTo>
                      <a:lnTo>
                        <a:pt x="152400" y="927100"/>
                      </a:lnTo>
                      <a:lnTo>
                        <a:pt x="139700" y="1130300"/>
                      </a:lnTo>
                      <a:lnTo>
                        <a:pt x="95250" y="1212850"/>
                      </a:lnTo>
                      <a:lnTo>
                        <a:pt x="70508" y="1470104"/>
                      </a:lnTo>
                      <a:lnTo>
                        <a:pt x="560935" y="1485071"/>
                      </a:lnTo>
                      <a:lnTo>
                        <a:pt x="520700" y="1098550"/>
                      </a:lnTo>
                      <a:lnTo>
                        <a:pt x="577850" y="914400"/>
                      </a:lnTo>
                      <a:lnTo>
                        <a:pt x="673100" y="742950"/>
                      </a:lnTo>
                      <a:lnTo>
                        <a:pt x="762000" y="571500"/>
                      </a:lnTo>
                      <a:lnTo>
                        <a:pt x="635000" y="742950"/>
                      </a:lnTo>
                      <a:lnTo>
                        <a:pt x="565150" y="831850"/>
                      </a:lnTo>
                      <a:lnTo>
                        <a:pt x="495300" y="831850"/>
                      </a:lnTo>
                      <a:lnTo>
                        <a:pt x="558800" y="774700"/>
                      </a:lnTo>
                      <a:lnTo>
                        <a:pt x="654050" y="654050"/>
                      </a:lnTo>
                      <a:lnTo>
                        <a:pt x="704850" y="520700"/>
                      </a:lnTo>
                      <a:lnTo>
                        <a:pt x="711200" y="374650"/>
                      </a:lnTo>
                      <a:lnTo>
                        <a:pt x="728565" y="228600"/>
                      </a:lnTo>
                      <a:lnTo>
                        <a:pt x="671837" y="39368"/>
                      </a:lnTo>
                      <a:lnTo>
                        <a:pt x="572345" y="110060"/>
                      </a:lnTo>
                      <a:lnTo>
                        <a:pt x="476673" y="185415"/>
                      </a:lnTo>
                      <a:lnTo>
                        <a:pt x="336551" y="185836"/>
                      </a:lnTo>
                      <a:cubicBezTo>
                        <a:pt x="256118" y="151969"/>
                        <a:pt x="43392" y="5292"/>
                        <a:pt x="0" y="0"/>
                      </a:cubicBez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7" name="Freeform 9"/>
                <p:cNvSpPr/>
                <p:nvPr/>
              </p:nvSpPr>
              <p:spPr>
                <a:xfrm flipH="1">
                  <a:off x="3201477" y="2384520"/>
                  <a:ext cx="267565" cy="499684"/>
                </a:xfrm>
                <a:custGeom>
                  <a:avLst/>
                  <a:gdLst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20650 w 615950"/>
                    <a:gd name="connsiteY15" fmla="*/ 914400 h 1104900"/>
                    <a:gd name="connsiteX16" fmla="*/ 133350 w 615950"/>
                    <a:gd name="connsiteY16" fmla="*/ 717550 h 1104900"/>
                    <a:gd name="connsiteX17" fmla="*/ 95250 w 615950"/>
                    <a:gd name="connsiteY17" fmla="*/ 488950 h 1104900"/>
                    <a:gd name="connsiteX18" fmla="*/ 82550 w 615950"/>
                    <a:gd name="connsiteY18" fmla="*/ 355600 h 1104900"/>
                    <a:gd name="connsiteX19" fmla="*/ 57150 w 615950"/>
                    <a:gd name="connsiteY19" fmla="*/ 234950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33350 w 615950"/>
                    <a:gd name="connsiteY16" fmla="*/ 717550 h 1104900"/>
                    <a:gd name="connsiteX17" fmla="*/ 95250 w 615950"/>
                    <a:gd name="connsiteY17" fmla="*/ 488950 h 1104900"/>
                    <a:gd name="connsiteX18" fmla="*/ 82550 w 615950"/>
                    <a:gd name="connsiteY18" fmla="*/ 355600 h 1104900"/>
                    <a:gd name="connsiteX19" fmla="*/ 57150 w 615950"/>
                    <a:gd name="connsiteY19" fmla="*/ 234950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15567 w 615950"/>
                    <a:gd name="connsiteY16" fmla="*/ 717551 h 1104900"/>
                    <a:gd name="connsiteX17" fmla="*/ 95250 w 615950"/>
                    <a:gd name="connsiteY17" fmla="*/ 488950 h 1104900"/>
                    <a:gd name="connsiteX18" fmla="*/ 82550 w 615950"/>
                    <a:gd name="connsiteY18" fmla="*/ 355600 h 1104900"/>
                    <a:gd name="connsiteX19" fmla="*/ 57150 w 615950"/>
                    <a:gd name="connsiteY19" fmla="*/ 234950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15567 w 615950"/>
                    <a:gd name="connsiteY16" fmla="*/ 717551 h 1104900"/>
                    <a:gd name="connsiteX17" fmla="*/ 77464 w 615950"/>
                    <a:gd name="connsiteY17" fmla="*/ 488949 h 1104900"/>
                    <a:gd name="connsiteX18" fmla="*/ 82550 w 615950"/>
                    <a:gd name="connsiteY18" fmla="*/ 355600 h 1104900"/>
                    <a:gd name="connsiteX19" fmla="*/ 57150 w 615950"/>
                    <a:gd name="connsiteY19" fmla="*/ 234950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15567 w 615950"/>
                    <a:gd name="connsiteY16" fmla="*/ 717551 h 1104900"/>
                    <a:gd name="connsiteX17" fmla="*/ 77464 w 615950"/>
                    <a:gd name="connsiteY17" fmla="*/ 488949 h 1104900"/>
                    <a:gd name="connsiteX18" fmla="*/ 64767 w 615950"/>
                    <a:gd name="connsiteY18" fmla="*/ 355601 h 1104900"/>
                    <a:gd name="connsiteX19" fmla="*/ 57150 w 615950"/>
                    <a:gd name="connsiteY19" fmla="*/ 234950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15567 w 615950"/>
                    <a:gd name="connsiteY16" fmla="*/ 717551 h 1104900"/>
                    <a:gd name="connsiteX17" fmla="*/ 77464 w 615950"/>
                    <a:gd name="connsiteY17" fmla="*/ 488949 h 1104900"/>
                    <a:gd name="connsiteX18" fmla="*/ 64767 w 615950"/>
                    <a:gd name="connsiteY18" fmla="*/ 355601 h 1104900"/>
                    <a:gd name="connsiteX19" fmla="*/ 39365 w 615950"/>
                    <a:gd name="connsiteY19" fmla="*/ 234951 h 1104900"/>
                    <a:gd name="connsiteX20" fmla="*/ 57150 w 615950"/>
                    <a:gd name="connsiteY20" fmla="*/ 11430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63500 w 615950"/>
                    <a:gd name="connsiteY14" fmla="*/ 984250 h 1104900"/>
                    <a:gd name="connsiteX15" fmla="*/ 102865 w 615950"/>
                    <a:gd name="connsiteY15" fmla="*/ 884760 h 1104900"/>
                    <a:gd name="connsiteX16" fmla="*/ 115567 w 615950"/>
                    <a:gd name="connsiteY16" fmla="*/ 717551 h 1104900"/>
                    <a:gd name="connsiteX17" fmla="*/ 77464 w 615950"/>
                    <a:gd name="connsiteY17" fmla="*/ 488949 h 1104900"/>
                    <a:gd name="connsiteX18" fmla="*/ 64767 w 615950"/>
                    <a:gd name="connsiteY18" fmla="*/ 355601 h 1104900"/>
                    <a:gd name="connsiteX19" fmla="*/ 39365 w 615950"/>
                    <a:gd name="connsiteY19" fmla="*/ 234951 h 1104900"/>
                    <a:gd name="connsiteX20" fmla="*/ 39365 w 615950"/>
                    <a:gd name="connsiteY20" fmla="*/ 108370 h 1104900"/>
                    <a:gd name="connsiteX21" fmla="*/ 101600 w 615950"/>
                    <a:gd name="connsiteY21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0 w 615950"/>
                    <a:gd name="connsiteY11" fmla="*/ 1066800 h 1104900"/>
                    <a:gd name="connsiteX12" fmla="*/ 25400 w 615950"/>
                    <a:gd name="connsiteY12" fmla="*/ 939800 h 1104900"/>
                    <a:gd name="connsiteX13" fmla="*/ 63500 w 615950"/>
                    <a:gd name="connsiteY13" fmla="*/ 914400 h 1104900"/>
                    <a:gd name="connsiteX14" fmla="*/ 102865 w 615950"/>
                    <a:gd name="connsiteY14" fmla="*/ 884760 h 1104900"/>
                    <a:gd name="connsiteX15" fmla="*/ 115567 w 615950"/>
                    <a:gd name="connsiteY15" fmla="*/ 717551 h 1104900"/>
                    <a:gd name="connsiteX16" fmla="*/ 77464 w 615950"/>
                    <a:gd name="connsiteY16" fmla="*/ 488949 h 1104900"/>
                    <a:gd name="connsiteX17" fmla="*/ 64767 w 615950"/>
                    <a:gd name="connsiteY17" fmla="*/ 355601 h 1104900"/>
                    <a:gd name="connsiteX18" fmla="*/ 39365 w 615950"/>
                    <a:gd name="connsiteY18" fmla="*/ 234951 h 1104900"/>
                    <a:gd name="connsiteX19" fmla="*/ 39365 w 615950"/>
                    <a:gd name="connsiteY19" fmla="*/ 108370 h 1104900"/>
                    <a:gd name="connsiteX20" fmla="*/ 101600 w 615950"/>
                    <a:gd name="connsiteY20" fmla="*/ 0 h 1104900"/>
                    <a:gd name="connsiteX0" fmla="*/ 101600 w 615950"/>
                    <a:gd name="connsiteY0" fmla="*/ 0 h 1104900"/>
                    <a:gd name="connsiteX1" fmla="*/ 292100 w 615950"/>
                    <a:gd name="connsiteY1" fmla="*/ 50800 h 1104900"/>
                    <a:gd name="connsiteX2" fmla="*/ 400050 w 615950"/>
                    <a:gd name="connsiteY2" fmla="*/ 146050 h 1104900"/>
                    <a:gd name="connsiteX3" fmla="*/ 577850 w 615950"/>
                    <a:gd name="connsiteY3" fmla="*/ 368300 h 1104900"/>
                    <a:gd name="connsiteX4" fmla="*/ 615950 w 615950"/>
                    <a:gd name="connsiteY4" fmla="*/ 469900 h 1104900"/>
                    <a:gd name="connsiteX5" fmla="*/ 552450 w 615950"/>
                    <a:gd name="connsiteY5" fmla="*/ 546100 h 1104900"/>
                    <a:gd name="connsiteX6" fmla="*/ 482600 w 615950"/>
                    <a:gd name="connsiteY6" fmla="*/ 628650 h 1104900"/>
                    <a:gd name="connsiteX7" fmla="*/ 361950 w 615950"/>
                    <a:gd name="connsiteY7" fmla="*/ 825500 h 1104900"/>
                    <a:gd name="connsiteX8" fmla="*/ 247650 w 615950"/>
                    <a:gd name="connsiteY8" fmla="*/ 939800 h 1104900"/>
                    <a:gd name="connsiteX9" fmla="*/ 152400 w 615950"/>
                    <a:gd name="connsiteY9" fmla="*/ 1022350 h 1104900"/>
                    <a:gd name="connsiteX10" fmla="*/ 0 w 615950"/>
                    <a:gd name="connsiteY10" fmla="*/ 1104900 h 1104900"/>
                    <a:gd name="connsiteX11" fmla="*/ 25400 w 615950"/>
                    <a:gd name="connsiteY11" fmla="*/ 939800 h 1104900"/>
                    <a:gd name="connsiteX12" fmla="*/ 63500 w 615950"/>
                    <a:gd name="connsiteY12" fmla="*/ 914400 h 1104900"/>
                    <a:gd name="connsiteX13" fmla="*/ 102865 w 615950"/>
                    <a:gd name="connsiteY13" fmla="*/ 884760 h 1104900"/>
                    <a:gd name="connsiteX14" fmla="*/ 115567 w 615950"/>
                    <a:gd name="connsiteY14" fmla="*/ 717551 h 1104900"/>
                    <a:gd name="connsiteX15" fmla="*/ 77464 w 615950"/>
                    <a:gd name="connsiteY15" fmla="*/ 488949 h 1104900"/>
                    <a:gd name="connsiteX16" fmla="*/ 64767 w 615950"/>
                    <a:gd name="connsiteY16" fmla="*/ 355601 h 1104900"/>
                    <a:gd name="connsiteX17" fmla="*/ 39365 w 615950"/>
                    <a:gd name="connsiteY17" fmla="*/ 234951 h 1104900"/>
                    <a:gd name="connsiteX18" fmla="*/ 39365 w 615950"/>
                    <a:gd name="connsiteY18" fmla="*/ 108370 h 1104900"/>
                    <a:gd name="connsiteX19" fmla="*/ 101600 w 615950"/>
                    <a:gd name="connsiteY19" fmla="*/ 0 h 1104900"/>
                    <a:gd name="connsiteX0" fmla="*/ 143099 w 657449"/>
                    <a:gd name="connsiteY0" fmla="*/ 0 h 1116755"/>
                    <a:gd name="connsiteX1" fmla="*/ 333599 w 657449"/>
                    <a:gd name="connsiteY1" fmla="*/ 50800 h 1116755"/>
                    <a:gd name="connsiteX2" fmla="*/ 441549 w 657449"/>
                    <a:gd name="connsiteY2" fmla="*/ 146050 h 1116755"/>
                    <a:gd name="connsiteX3" fmla="*/ 619349 w 657449"/>
                    <a:gd name="connsiteY3" fmla="*/ 368300 h 1116755"/>
                    <a:gd name="connsiteX4" fmla="*/ 657449 w 657449"/>
                    <a:gd name="connsiteY4" fmla="*/ 469900 h 1116755"/>
                    <a:gd name="connsiteX5" fmla="*/ 593949 w 657449"/>
                    <a:gd name="connsiteY5" fmla="*/ 546100 h 1116755"/>
                    <a:gd name="connsiteX6" fmla="*/ 524099 w 657449"/>
                    <a:gd name="connsiteY6" fmla="*/ 628650 h 1116755"/>
                    <a:gd name="connsiteX7" fmla="*/ 403449 w 657449"/>
                    <a:gd name="connsiteY7" fmla="*/ 825500 h 1116755"/>
                    <a:gd name="connsiteX8" fmla="*/ 289149 w 657449"/>
                    <a:gd name="connsiteY8" fmla="*/ 939800 h 1116755"/>
                    <a:gd name="connsiteX9" fmla="*/ 193899 w 657449"/>
                    <a:gd name="connsiteY9" fmla="*/ 1022350 h 1116755"/>
                    <a:gd name="connsiteX10" fmla="*/ 0 w 657449"/>
                    <a:gd name="connsiteY10" fmla="*/ 1116755 h 1116755"/>
                    <a:gd name="connsiteX11" fmla="*/ 66899 w 657449"/>
                    <a:gd name="connsiteY11" fmla="*/ 939800 h 1116755"/>
                    <a:gd name="connsiteX12" fmla="*/ 104999 w 657449"/>
                    <a:gd name="connsiteY12" fmla="*/ 914400 h 1116755"/>
                    <a:gd name="connsiteX13" fmla="*/ 144364 w 657449"/>
                    <a:gd name="connsiteY13" fmla="*/ 884760 h 1116755"/>
                    <a:gd name="connsiteX14" fmla="*/ 157066 w 657449"/>
                    <a:gd name="connsiteY14" fmla="*/ 717551 h 1116755"/>
                    <a:gd name="connsiteX15" fmla="*/ 118963 w 657449"/>
                    <a:gd name="connsiteY15" fmla="*/ 488949 h 1116755"/>
                    <a:gd name="connsiteX16" fmla="*/ 106266 w 657449"/>
                    <a:gd name="connsiteY16" fmla="*/ 355601 h 1116755"/>
                    <a:gd name="connsiteX17" fmla="*/ 80864 w 657449"/>
                    <a:gd name="connsiteY17" fmla="*/ 234951 h 1116755"/>
                    <a:gd name="connsiteX18" fmla="*/ 80864 w 657449"/>
                    <a:gd name="connsiteY18" fmla="*/ 108370 h 1116755"/>
                    <a:gd name="connsiteX19" fmla="*/ 143099 w 657449"/>
                    <a:gd name="connsiteY19" fmla="*/ 0 h 1116755"/>
                    <a:gd name="connsiteX0" fmla="*/ 149027 w 663377"/>
                    <a:gd name="connsiteY0" fmla="*/ 0 h 1164182"/>
                    <a:gd name="connsiteX1" fmla="*/ 339527 w 663377"/>
                    <a:gd name="connsiteY1" fmla="*/ 50800 h 1164182"/>
                    <a:gd name="connsiteX2" fmla="*/ 447477 w 663377"/>
                    <a:gd name="connsiteY2" fmla="*/ 146050 h 1164182"/>
                    <a:gd name="connsiteX3" fmla="*/ 625277 w 663377"/>
                    <a:gd name="connsiteY3" fmla="*/ 368300 h 1164182"/>
                    <a:gd name="connsiteX4" fmla="*/ 663377 w 663377"/>
                    <a:gd name="connsiteY4" fmla="*/ 469900 h 1164182"/>
                    <a:gd name="connsiteX5" fmla="*/ 599877 w 663377"/>
                    <a:gd name="connsiteY5" fmla="*/ 546100 h 1164182"/>
                    <a:gd name="connsiteX6" fmla="*/ 530027 w 663377"/>
                    <a:gd name="connsiteY6" fmla="*/ 628650 h 1164182"/>
                    <a:gd name="connsiteX7" fmla="*/ 409377 w 663377"/>
                    <a:gd name="connsiteY7" fmla="*/ 825500 h 1164182"/>
                    <a:gd name="connsiteX8" fmla="*/ 295077 w 663377"/>
                    <a:gd name="connsiteY8" fmla="*/ 939800 h 1164182"/>
                    <a:gd name="connsiteX9" fmla="*/ 199827 w 663377"/>
                    <a:gd name="connsiteY9" fmla="*/ 1022350 h 1164182"/>
                    <a:gd name="connsiteX10" fmla="*/ 0 w 663377"/>
                    <a:gd name="connsiteY10" fmla="*/ 1164182 h 1164182"/>
                    <a:gd name="connsiteX11" fmla="*/ 72827 w 663377"/>
                    <a:gd name="connsiteY11" fmla="*/ 939800 h 1164182"/>
                    <a:gd name="connsiteX12" fmla="*/ 110927 w 663377"/>
                    <a:gd name="connsiteY12" fmla="*/ 914400 h 1164182"/>
                    <a:gd name="connsiteX13" fmla="*/ 150292 w 663377"/>
                    <a:gd name="connsiteY13" fmla="*/ 884760 h 1164182"/>
                    <a:gd name="connsiteX14" fmla="*/ 162994 w 663377"/>
                    <a:gd name="connsiteY14" fmla="*/ 717551 h 1164182"/>
                    <a:gd name="connsiteX15" fmla="*/ 124891 w 663377"/>
                    <a:gd name="connsiteY15" fmla="*/ 488949 h 1164182"/>
                    <a:gd name="connsiteX16" fmla="*/ 112194 w 663377"/>
                    <a:gd name="connsiteY16" fmla="*/ 355601 h 1164182"/>
                    <a:gd name="connsiteX17" fmla="*/ 86792 w 663377"/>
                    <a:gd name="connsiteY17" fmla="*/ 234951 h 1164182"/>
                    <a:gd name="connsiteX18" fmla="*/ 86792 w 663377"/>
                    <a:gd name="connsiteY18" fmla="*/ 108370 h 1164182"/>
                    <a:gd name="connsiteX19" fmla="*/ 149027 w 663377"/>
                    <a:gd name="connsiteY19" fmla="*/ 0 h 11641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3377" h="1164182">
                      <a:moveTo>
                        <a:pt x="149027" y="0"/>
                      </a:moveTo>
                      <a:lnTo>
                        <a:pt x="339527" y="50800"/>
                      </a:lnTo>
                      <a:lnTo>
                        <a:pt x="447477" y="146050"/>
                      </a:lnTo>
                      <a:lnTo>
                        <a:pt x="625277" y="368300"/>
                      </a:lnTo>
                      <a:lnTo>
                        <a:pt x="663377" y="469900"/>
                      </a:lnTo>
                      <a:lnTo>
                        <a:pt x="599877" y="546100"/>
                      </a:lnTo>
                      <a:lnTo>
                        <a:pt x="530027" y="628650"/>
                      </a:lnTo>
                      <a:lnTo>
                        <a:pt x="409377" y="825500"/>
                      </a:lnTo>
                      <a:lnTo>
                        <a:pt x="295077" y="939800"/>
                      </a:lnTo>
                      <a:cubicBezTo>
                        <a:pt x="204626" y="1023790"/>
                        <a:pt x="246616" y="1022350"/>
                        <a:pt x="199827" y="1022350"/>
                      </a:cubicBezTo>
                      <a:lnTo>
                        <a:pt x="0" y="1164182"/>
                      </a:lnTo>
                      <a:lnTo>
                        <a:pt x="72827" y="939800"/>
                      </a:lnTo>
                      <a:lnTo>
                        <a:pt x="110927" y="914400"/>
                      </a:lnTo>
                      <a:lnTo>
                        <a:pt x="150292" y="884760"/>
                      </a:lnTo>
                      <a:cubicBezTo>
                        <a:pt x="154666" y="819153"/>
                        <a:pt x="162994" y="783304"/>
                        <a:pt x="162994" y="717551"/>
                      </a:cubicBezTo>
                      <a:lnTo>
                        <a:pt x="124891" y="488949"/>
                      </a:lnTo>
                      <a:lnTo>
                        <a:pt x="112194" y="355601"/>
                      </a:lnTo>
                      <a:lnTo>
                        <a:pt x="86792" y="234951"/>
                      </a:lnTo>
                      <a:lnTo>
                        <a:pt x="86792" y="108370"/>
                      </a:lnTo>
                      <a:lnTo>
                        <a:pt x="149027" y="0"/>
                      </a:lnTo>
                      <a:close/>
                    </a:path>
                  </a:pathLst>
                </a:custGeom>
                <a:solidFill>
                  <a:schemeClr val="tx1">
                    <a:lumMod val="95000"/>
                    <a:lumOff val="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8" name="Freeform 10"/>
                <p:cNvSpPr/>
                <p:nvPr/>
              </p:nvSpPr>
              <p:spPr>
                <a:xfrm flipH="1">
                  <a:off x="3347223" y="1746546"/>
                  <a:ext cx="833153" cy="1425300"/>
                </a:xfrm>
                <a:custGeom>
                  <a:avLst/>
                  <a:gdLst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844550 w 2076450"/>
                    <a:gd name="connsiteY7" fmla="*/ 2152650 h 3467100"/>
                    <a:gd name="connsiteX8" fmla="*/ 901700 w 2076450"/>
                    <a:gd name="connsiteY8" fmla="*/ 2222500 h 3467100"/>
                    <a:gd name="connsiteX9" fmla="*/ 863600 w 2076450"/>
                    <a:gd name="connsiteY9" fmla="*/ 2019300 h 3467100"/>
                    <a:gd name="connsiteX10" fmla="*/ 793750 w 2076450"/>
                    <a:gd name="connsiteY10" fmla="*/ 1841500 h 3467100"/>
                    <a:gd name="connsiteX11" fmla="*/ 736600 w 2076450"/>
                    <a:gd name="connsiteY11" fmla="*/ 1657350 h 3467100"/>
                    <a:gd name="connsiteX12" fmla="*/ 819150 w 2076450"/>
                    <a:gd name="connsiteY12" fmla="*/ 1454150 h 3467100"/>
                    <a:gd name="connsiteX13" fmla="*/ 768350 w 2076450"/>
                    <a:gd name="connsiteY13" fmla="*/ 1308100 h 3467100"/>
                    <a:gd name="connsiteX14" fmla="*/ 768350 w 2076450"/>
                    <a:gd name="connsiteY14" fmla="*/ 1003300 h 3467100"/>
                    <a:gd name="connsiteX15" fmla="*/ 825500 w 2076450"/>
                    <a:gd name="connsiteY15" fmla="*/ 971550 h 3467100"/>
                    <a:gd name="connsiteX16" fmla="*/ 901700 w 2076450"/>
                    <a:gd name="connsiteY16" fmla="*/ 920750 h 3467100"/>
                    <a:gd name="connsiteX17" fmla="*/ 965200 w 2076450"/>
                    <a:gd name="connsiteY17" fmla="*/ 825500 h 3467100"/>
                    <a:gd name="connsiteX18" fmla="*/ 996950 w 2076450"/>
                    <a:gd name="connsiteY18" fmla="*/ 736600 h 3467100"/>
                    <a:gd name="connsiteX19" fmla="*/ 1066800 w 2076450"/>
                    <a:gd name="connsiteY19" fmla="*/ 654050 h 3467100"/>
                    <a:gd name="connsiteX20" fmla="*/ 1155700 w 2076450"/>
                    <a:gd name="connsiteY20" fmla="*/ 527050 h 3467100"/>
                    <a:gd name="connsiteX21" fmla="*/ 1263650 w 2076450"/>
                    <a:gd name="connsiteY21" fmla="*/ 393700 h 3467100"/>
                    <a:gd name="connsiteX22" fmla="*/ 1352550 w 2076450"/>
                    <a:gd name="connsiteY22" fmla="*/ 323850 h 3467100"/>
                    <a:gd name="connsiteX23" fmla="*/ 1479550 w 2076450"/>
                    <a:gd name="connsiteY23" fmla="*/ 323850 h 3467100"/>
                    <a:gd name="connsiteX24" fmla="*/ 1543050 w 2076450"/>
                    <a:gd name="connsiteY24" fmla="*/ 336550 h 3467100"/>
                    <a:gd name="connsiteX25" fmla="*/ 1587500 w 2076450"/>
                    <a:gd name="connsiteY25" fmla="*/ 355600 h 3467100"/>
                    <a:gd name="connsiteX26" fmla="*/ 1644650 w 2076450"/>
                    <a:gd name="connsiteY26" fmla="*/ 387350 h 3467100"/>
                    <a:gd name="connsiteX27" fmla="*/ 1739900 w 2076450"/>
                    <a:gd name="connsiteY27" fmla="*/ 546100 h 3467100"/>
                    <a:gd name="connsiteX28" fmla="*/ 1765300 w 2076450"/>
                    <a:gd name="connsiteY28" fmla="*/ 622300 h 3467100"/>
                    <a:gd name="connsiteX29" fmla="*/ 1778000 w 2076450"/>
                    <a:gd name="connsiteY29" fmla="*/ 749300 h 3467100"/>
                    <a:gd name="connsiteX30" fmla="*/ 1758950 w 2076450"/>
                    <a:gd name="connsiteY30" fmla="*/ 863600 h 3467100"/>
                    <a:gd name="connsiteX31" fmla="*/ 1765300 w 2076450"/>
                    <a:gd name="connsiteY31" fmla="*/ 939800 h 3467100"/>
                    <a:gd name="connsiteX32" fmla="*/ 1746250 w 2076450"/>
                    <a:gd name="connsiteY32" fmla="*/ 1111250 h 3467100"/>
                    <a:gd name="connsiteX33" fmla="*/ 1733550 w 2076450"/>
                    <a:gd name="connsiteY33" fmla="*/ 1308100 h 3467100"/>
                    <a:gd name="connsiteX34" fmla="*/ 1606550 w 2076450"/>
                    <a:gd name="connsiteY34" fmla="*/ 1473200 h 3467100"/>
                    <a:gd name="connsiteX35" fmla="*/ 1460500 w 2076450"/>
                    <a:gd name="connsiteY35" fmla="*/ 1619250 h 3467100"/>
                    <a:gd name="connsiteX36" fmla="*/ 1371600 w 2076450"/>
                    <a:gd name="connsiteY36" fmla="*/ 1771650 h 3467100"/>
                    <a:gd name="connsiteX37" fmla="*/ 1422400 w 2076450"/>
                    <a:gd name="connsiteY37" fmla="*/ 1885950 h 3467100"/>
                    <a:gd name="connsiteX38" fmla="*/ 1479550 w 2076450"/>
                    <a:gd name="connsiteY38" fmla="*/ 2063750 h 3467100"/>
                    <a:gd name="connsiteX39" fmla="*/ 1492250 w 2076450"/>
                    <a:gd name="connsiteY39" fmla="*/ 2368550 h 3467100"/>
                    <a:gd name="connsiteX40" fmla="*/ 1289050 w 2076450"/>
                    <a:gd name="connsiteY40" fmla="*/ 2667000 h 3467100"/>
                    <a:gd name="connsiteX41" fmla="*/ 1327150 w 2076450"/>
                    <a:gd name="connsiteY41" fmla="*/ 2679700 h 3467100"/>
                    <a:gd name="connsiteX42" fmla="*/ 1543050 w 2076450"/>
                    <a:gd name="connsiteY42" fmla="*/ 2425700 h 3467100"/>
                    <a:gd name="connsiteX43" fmla="*/ 1390650 w 2076450"/>
                    <a:gd name="connsiteY43" fmla="*/ 2686050 h 3467100"/>
                    <a:gd name="connsiteX44" fmla="*/ 1301750 w 2076450"/>
                    <a:gd name="connsiteY44" fmla="*/ 2978150 h 3467100"/>
                    <a:gd name="connsiteX45" fmla="*/ 1346200 w 2076450"/>
                    <a:gd name="connsiteY45" fmla="*/ 3086100 h 3467100"/>
                    <a:gd name="connsiteX46" fmla="*/ 1397000 w 2076450"/>
                    <a:gd name="connsiteY46" fmla="*/ 3187700 h 3467100"/>
                    <a:gd name="connsiteX47" fmla="*/ 1308100 w 2076450"/>
                    <a:gd name="connsiteY47" fmla="*/ 3225800 h 3467100"/>
                    <a:gd name="connsiteX48" fmla="*/ 1225550 w 2076450"/>
                    <a:gd name="connsiteY48" fmla="*/ 3162300 h 3467100"/>
                    <a:gd name="connsiteX49" fmla="*/ 1085850 w 2076450"/>
                    <a:gd name="connsiteY49" fmla="*/ 3175000 h 3467100"/>
                    <a:gd name="connsiteX50" fmla="*/ 1085850 w 2076450"/>
                    <a:gd name="connsiteY50" fmla="*/ 3225800 h 3467100"/>
                    <a:gd name="connsiteX51" fmla="*/ 1219200 w 2076450"/>
                    <a:gd name="connsiteY51" fmla="*/ 3435350 h 3467100"/>
                    <a:gd name="connsiteX52" fmla="*/ 1441450 w 2076450"/>
                    <a:gd name="connsiteY52" fmla="*/ 3422650 h 3467100"/>
                    <a:gd name="connsiteX53" fmla="*/ 1511300 w 2076450"/>
                    <a:gd name="connsiteY53" fmla="*/ 3467100 h 3467100"/>
                    <a:gd name="connsiteX54" fmla="*/ 1625600 w 2076450"/>
                    <a:gd name="connsiteY54" fmla="*/ 3467100 h 3467100"/>
                    <a:gd name="connsiteX55" fmla="*/ 1670050 w 2076450"/>
                    <a:gd name="connsiteY55" fmla="*/ 3429000 h 3467100"/>
                    <a:gd name="connsiteX56" fmla="*/ 1752600 w 2076450"/>
                    <a:gd name="connsiteY56" fmla="*/ 3429000 h 3467100"/>
                    <a:gd name="connsiteX57" fmla="*/ 1778000 w 2076450"/>
                    <a:gd name="connsiteY57" fmla="*/ 3397250 h 3467100"/>
                    <a:gd name="connsiteX58" fmla="*/ 1752600 w 2076450"/>
                    <a:gd name="connsiteY58" fmla="*/ 3282950 h 3467100"/>
                    <a:gd name="connsiteX59" fmla="*/ 1752600 w 2076450"/>
                    <a:gd name="connsiteY59" fmla="*/ 3130550 h 3467100"/>
                    <a:gd name="connsiteX60" fmla="*/ 1771650 w 2076450"/>
                    <a:gd name="connsiteY60" fmla="*/ 2901950 h 3467100"/>
                    <a:gd name="connsiteX61" fmla="*/ 1828800 w 2076450"/>
                    <a:gd name="connsiteY61" fmla="*/ 2686050 h 3467100"/>
                    <a:gd name="connsiteX62" fmla="*/ 1841500 w 2076450"/>
                    <a:gd name="connsiteY62" fmla="*/ 2552700 h 3467100"/>
                    <a:gd name="connsiteX63" fmla="*/ 1885950 w 2076450"/>
                    <a:gd name="connsiteY63" fmla="*/ 2514600 h 3467100"/>
                    <a:gd name="connsiteX64" fmla="*/ 1885950 w 2076450"/>
                    <a:gd name="connsiteY64" fmla="*/ 2571750 h 3467100"/>
                    <a:gd name="connsiteX65" fmla="*/ 1949450 w 2076450"/>
                    <a:gd name="connsiteY65" fmla="*/ 2514600 h 3467100"/>
                    <a:gd name="connsiteX66" fmla="*/ 1962150 w 2076450"/>
                    <a:gd name="connsiteY66" fmla="*/ 2305050 h 3467100"/>
                    <a:gd name="connsiteX67" fmla="*/ 1917700 w 2076450"/>
                    <a:gd name="connsiteY67" fmla="*/ 1943100 h 3467100"/>
                    <a:gd name="connsiteX68" fmla="*/ 1879600 w 2076450"/>
                    <a:gd name="connsiteY68" fmla="*/ 1816100 h 3467100"/>
                    <a:gd name="connsiteX69" fmla="*/ 1898650 w 2076450"/>
                    <a:gd name="connsiteY69" fmla="*/ 1682750 h 3467100"/>
                    <a:gd name="connsiteX70" fmla="*/ 1943100 w 2076450"/>
                    <a:gd name="connsiteY70" fmla="*/ 1587500 h 3467100"/>
                    <a:gd name="connsiteX71" fmla="*/ 1962150 w 2076450"/>
                    <a:gd name="connsiteY71" fmla="*/ 1524000 h 3467100"/>
                    <a:gd name="connsiteX72" fmla="*/ 1930400 w 2076450"/>
                    <a:gd name="connsiteY72" fmla="*/ 1428750 h 3467100"/>
                    <a:gd name="connsiteX73" fmla="*/ 1943100 w 2076450"/>
                    <a:gd name="connsiteY73" fmla="*/ 1327150 h 3467100"/>
                    <a:gd name="connsiteX74" fmla="*/ 1936750 w 2076450"/>
                    <a:gd name="connsiteY74" fmla="*/ 1123950 h 3467100"/>
                    <a:gd name="connsiteX75" fmla="*/ 1917700 w 2076450"/>
                    <a:gd name="connsiteY75" fmla="*/ 1047750 h 3467100"/>
                    <a:gd name="connsiteX76" fmla="*/ 1943100 w 2076450"/>
                    <a:gd name="connsiteY76" fmla="*/ 1047750 h 3467100"/>
                    <a:gd name="connsiteX77" fmla="*/ 2000250 w 2076450"/>
                    <a:gd name="connsiteY77" fmla="*/ 1149350 h 3467100"/>
                    <a:gd name="connsiteX78" fmla="*/ 2000250 w 2076450"/>
                    <a:gd name="connsiteY78" fmla="*/ 1257300 h 3467100"/>
                    <a:gd name="connsiteX79" fmla="*/ 2032000 w 2076450"/>
                    <a:gd name="connsiteY79" fmla="*/ 1409700 h 3467100"/>
                    <a:gd name="connsiteX80" fmla="*/ 2012950 w 2076450"/>
                    <a:gd name="connsiteY80" fmla="*/ 1498600 h 3467100"/>
                    <a:gd name="connsiteX81" fmla="*/ 1987550 w 2076450"/>
                    <a:gd name="connsiteY81" fmla="*/ 1562100 h 3467100"/>
                    <a:gd name="connsiteX82" fmla="*/ 2006600 w 2076450"/>
                    <a:gd name="connsiteY82" fmla="*/ 1574800 h 3467100"/>
                    <a:gd name="connsiteX83" fmla="*/ 2051050 w 2076450"/>
                    <a:gd name="connsiteY83" fmla="*/ 1492250 h 3467100"/>
                    <a:gd name="connsiteX84" fmla="*/ 2076450 w 2076450"/>
                    <a:gd name="connsiteY84" fmla="*/ 1377950 h 3467100"/>
                    <a:gd name="connsiteX85" fmla="*/ 2051050 w 2076450"/>
                    <a:gd name="connsiteY85" fmla="*/ 1212850 h 3467100"/>
                    <a:gd name="connsiteX86" fmla="*/ 2051050 w 2076450"/>
                    <a:gd name="connsiteY86" fmla="*/ 1136650 h 3467100"/>
                    <a:gd name="connsiteX87" fmla="*/ 2019300 w 2076450"/>
                    <a:gd name="connsiteY87" fmla="*/ 1047750 h 3467100"/>
                    <a:gd name="connsiteX88" fmla="*/ 1974850 w 2076450"/>
                    <a:gd name="connsiteY88" fmla="*/ 958850 h 3467100"/>
                    <a:gd name="connsiteX89" fmla="*/ 1949450 w 2076450"/>
                    <a:gd name="connsiteY89" fmla="*/ 869950 h 3467100"/>
                    <a:gd name="connsiteX90" fmla="*/ 1911350 w 2076450"/>
                    <a:gd name="connsiteY90" fmla="*/ 711200 h 3467100"/>
                    <a:gd name="connsiteX91" fmla="*/ 1905000 w 2076450"/>
                    <a:gd name="connsiteY91" fmla="*/ 628650 h 3467100"/>
                    <a:gd name="connsiteX92" fmla="*/ 1885950 w 2076450"/>
                    <a:gd name="connsiteY92" fmla="*/ 488950 h 3467100"/>
                    <a:gd name="connsiteX93" fmla="*/ 1809750 w 2076450"/>
                    <a:gd name="connsiteY93" fmla="*/ 349250 h 3467100"/>
                    <a:gd name="connsiteX94" fmla="*/ 1714500 w 2076450"/>
                    <a:gd name="connsiteY94" fmla="*/ 228600 h 3467100"/>
                    <a:gd name="connsiteX95" fmla="*/ 1651000 w 2076450"/>
                    <a:gd name="connsiteY95" fmla="*/ 184150 h 3467100"/>
                    <a:gd name="connsiteX96" fmla="*/ 1619250 w 2076450"/>
                    <a:gd name="connsiteY96" fmla="*/ 114300 h 3467100"/>
                    <a:gd name="connsiteX97" fmla="*/ 1511300 w 2076450"/>
                    <a:gd name="connsiteY97" fmla="*/ 38100 h 3467100"/>
                    <a:gd name="connsiteX98" fmla="*/ 1314450 w 2076450"/>
                    <a:gd name="connsiteY98" fmla="*/ 0 h 3467100"/>
                    <a:gd name="connsiteX99" fmla="*/ 1181100 w 2076450"/>
                    <a:gd name="connsiteY99" fmla="*/ 12700 h 3467100"/>
                    <a:gd name="connsiteX100" fmla="*/ 1022350 w 2076450"/>
                    <a:gd name="connsiteY100" fmla="*/ 76200 h 3467100"/>
                    <a:gd name="connsiteX101" fmla="*/ 876300 w 2076450"/>
                    <a:gd name="connsiteY101" fmla="*/ 165100 h 3467100"/>
                    <a:gd name="connsiteX102" fmla="*/ 774700 w 2076450"/>
                    <a:gd name="connsiteY102" fmla="*/ 304800 h 3467100"/>
                    <a:gd name="connsiteX103" fmla="*/ 666750 w 2076450"/>
                    <a:gd name="connsiteY103" fmla="*/ 495300 h 3467100"/>
                    <a:gd name="connsiteX104" fmla="*/ 565150 w 2076450"/>
                    <a:gd name="connsiteY104" fmla="*/ 660400 h 3467100"/>
                    <a:gd name="connsiteX105" fmla="*/ 469900 w 2076450"/>
                    <a:gd name="connsiteY105" fmla="*/ 781050 h 3467100"/>
                    <a:gd name="connsiteX106" fmla="*/ 361950 w 2076450"/>
                    <a:gd name="connsiteY106" fmla="*/ 952500 h 3467100"/>
                    <a:gd name="connsiteX107" fmla="*/ 254000 w 2076450"/>
                    <a:gd name="connsiteY107" fmla="*/ 1117600 h 3467100"/>
                    <a:gd name="connsiteX108" fmla="*/ 241300 w 2076450"/>
                    <a:gd name="connsiteY108" fmla="*/ 1193800 h 3467100"/>
                    <a:gd name="connsiteX109" fmla="*/ 279400 w 2076450"/>
                    <a:gd name="connsiteY109" fmla="*/ 1270000 h 3467100"/>
                    <a:gd name="connsiteX110" fmla="*/ 311150 w 2076450"/>
                    <a:gd name="connsiteY110" fmla="*/ 1333500 h 3467100"/>
                    <a:gd name="connsiteX111" fmla="*/ 368300 w 2076450"/>
                    <a:gd name="connsiteY111" fmla="*/ 1352550 h 3467100"/>
                    <a:gd name="connsiteX112" fmla="*/ 323850 w 2076450"/>
                    <a:gd name="connsiteY112" fmla="*/ 1428750 h 3467100"/>
                    <a:gd name="connsiteX113" fmla="*/ 330200 w 2076450"/>
                    <a:gd name="connsiteY113" fmla="*/ 1644650 h 3467100"/>
                    <a:gd name="connsiteX114" fmla="*/ 336550 w 2076450"/>
                    <a:gd name="connsiteY114" fmla="*/ 1771650 h 3467100"/>
                    <a:gd name="connsiteX115" fmla="*/ 323850 w 2076450"/>
                    <a:gd name="connsiteY115" fmla="*/ 1917700 h 3467100"/>
                    <a:gd name="connsiteX116" fmla="*/ 381000 w 2076450"/>
                    <a:gd name="connsiteY116" fmla="*/ 2025650 h 3467100"/>
                    <a:gd name="connsiteX117" fmla="*/ 406400 w 2076450"/>
                    <a:gd name="connsiteY117" fmla="*/ 2146300 h 3467100"/>
                    <a:gd name="connsiteX118" fmla="*/ 431800 w 2076450"/>
                    <a:gd name="connsiteY118" fmla="*/ 2146300 h 3467100"/>
                    <a:gd name="connsiteX119" fmla="*/ 463550 w 2076450"/>
                    <a:gd name="connsiteY119" fmla="*/ 2419350 h 3467100"/>
                    <a:gd name="connsiteX120" fmla="*/ 387350 w 2076450"/>
                    <a:gd name="connsiteY120" fmla="*/ 2609850 h 3467100"/>
                    <a:gd name="connsiteX121" fmla="*/ 298450 w 2076450"/>
                    <a:gd name="connsiteY121" fmla="*/ 2863850 h 3467100"/>
                    <a:gd name="connsiteX122" fmla="*/ 273050 w 2076450"/>
                    <a:gd name="connsiteY122" fmla="*/ 2978150 h 3467100"/>
                    <a:gd name="connsiteX123" fmla="*/ 196850 w 2076450"/>
                    <a:gd name="connsiteY123" fmla="*/ 3086100 h 3467100"/>
                    <a:gd name="connsiteX124" fmla="*/ 0 w 2076450"/>
                    <a:gd name="connsiteY124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63600 w 2076450"/>
                    <a:gd name="connsiteY8" fmla="*/ 2019300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92250 w 2076450"/>
                    <a:gd name="connsiteY38" fmla="*/ 2368550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679700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92250 w 2076450"/>
                    <a:gd name="connsiteY38" fmla="*/ 2368550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679700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92250 w 2076450"/>
                    <a:gd name="connsiteY38" fmla="*/ 2368550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679700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92250 w 2076450"/>
                    <a:gd name="connsiteY38" fmla="*/ 2368550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679700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679700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89050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543050 w 2076450"/>
                    <a:gd name="connsiteY41" fmla="*/ 2425700 h 3467100"/>
                    <a:gd name="connsiteX42" fmla="*/ 1390650 w 2076450"/>
                    <a:gd name="connsiteY42" fmla="*/ 2686050 h 3467100"/>
                    <a:gd name="connsiteX43" fmla="*/ 1301750 w 2076450"/>
                    <a:gd name="connsiteY43" fmla="*/ 2978150 h 3467100"/>
                    <a:gd name="connsiteX44" fmla="*/ 1346200 w 2076450"/>
                    <a:gd name="connsiteY44" fmla="*/ 3086100 h 3467100"/>
                    <a:gd name="connsiteX45" fmla="*/ 1397000 w 2076450"/>
                    <a:gd name="connsiteY45" fmla="*/ 3187700 h 3467100"/>
                    <a:gd name="connsiteX46" fmla="*/ 1308100 w 2076450"/>
                    <a:gd name="connsiteY46" fmla="*/ 3225800 h 3467100"/>
                    <a:gd name="connsiteX47" fmla="*/ 1225550 w 2076450"/>
                    <a:gd name="connsiteY47" fmla="*/ 3162300 h 3467100"/>
                    <a:gd name="connsiteX48" fmla="*/ 1085850 w 2076450"/>
                    <a:gd name="connsiteY48" fmla="*/ 3175000 h 3467100"/>
                    <a:gd name="connsiteX49" fmla="*/ 1085850 w 2076450"/>
                    <a:gd name="connsiteY49" fmla="*/ 3225800 h 3467100"/>
                    <a:gd name="connsiteX50" fmla="*/ 1219200 w 2076450"/>
                    <a:gd name="connsiteY50" fmla="*/ 3435350 h 3467100"/>
                    <a:gd name="connsiteX51" fmla="*/ 1441450 w 2076450"/>
                    <a:gd name="connsiteY51" fmla="*/ 3422650 h 3467100"/>
                    <a:gd name="connsiteX52" fmla="*/ 1511300 w 2076450"/>
                    <a:gd name="connsiteY52" fmla="*/ 3467100 h 3467100"/>
                    <a:gd name="connsiteX53" fmla="*/ 1625600 w 2076450"/>
                    <a:gd name="connsiteY53" fmla="*/ 3467100 h 3467100"/>
                    <a:gd name="connsiteX54" fmla="*/ 1670050 w 2076450"/>
                    <a:gd name="connsiteY54" fmla="*/ 3429000 h 3467100"/>
                    <a:gd name="connsiteX55" fmla="*/ 1752600 w 2076450"/>
                    <a:gd name="connsiteY55" fmla="*/ 3429000 h 3467100"/>
                    <a:gd name="connsiteX56" fmla="*/ 1778000 w 2076450"/>
                    <a:gd name="connsiteY56" fmla="*/ 3397250 h 3467100"/>
                    <a:gd name="connsiteX57" fmla="*/ 1752600 w 2076450"/>
                    <a:gd name="connsiteY57" fmla="*/ 3282950 h 3467100"/>
                    <a:gd name="connsiteX58" fmla="*/ 1752600 w 2076450"/>
                    <a:gd name="connsiteY58" fmla="*/ 3130550 h 3467100"/>
                    <a:gd name="connsiteX59" fmla="*/ 1771650 w 2076450"/>
                    <a:gd name="connsiteY59" fmla="*/ 2901950 h 3467100"/>
                    <a:gd name="connsiteX60" fmla="*/ 1828800 w 2076450"/>
                    <a:gd name="connsiteY60" fmla="*/ 2686050 h 3467100"/>
                    <a:gd name="connsiteX61" fmla="*/ 1841500 w 2076450"/>
                    <a:gd name="connsiteY61" fmla="*/ 2552700 h 3467100"/>
                    <a:gd name="connsiteX62" fmla="*/ 1885950 w 2076450"/>
                    <a:gd name="connsiteY62" fmla="*/ 2514600 h 3467100"/>
                    <a:gd name="connsiteX63" fmla="*/ 1885950 w 2076450"/>
                    <a:gd name="connsiteY63" fmla="*/ 2571750 h 3467100"/>
                    <a:gd name="connsiteX64" fmla="*/ 1949450 w 2076450"/>
                    <a:gd name="connsiteY64" fmla="*/ 2514600 h 3467100"/>
                    <a:gd name="connsiteX65" fmla="*/ 1962150 w 2076450"/>
                    <a:gd name="connsiteY65" fmla="*/ 2305050 h 3467100"/>
                    <a:gd name="connsiteX66" fmla="*/ 1917700 w 2076450"/>
                    <a:gd name="connsiteY66" fmla="*/ 1943100 h 3467100"/>
                    <a:gd name="connsiteX67" fmla="*/ 1879600 w 2076450"/>
                    <a:gd name="connsiteY67" fmla="*/ 1816100 h 3467100"/>
                    <a:gd name="connsiteX68" fmla="*/ 1898650 w 2076450"/>
                    <a:gd name="connsiteY68" fmla="*/ 1682750 h 3467100"/>
                    <a:gd name="connsiteX69" fmla="*/ 1943100 w 2076450"/>
                    <a:gd name="connsiteY69" fmla="*/ 1587500 h 3467100"/>
                    <a:gd name="connsiteX70" fmla="*/ 1962150 w 2076450"/>
                    <a:gd name="connsiteY70" fmla="*/ 1524000 h 3467100"/>
                    <a:gd name="connsiteX71" fmla="*/ 1930400 w 2076450"/>
                    <a:gd name="connsiteY71" fmla="*/ 1428750 h 3467100"/>
                    <a:gd name="connsiteX72" fmla="*/ 1943100 w 2076450"/>
                    <a:gd name="connsiteY72" fmla="*/ 1327150 h 3467100"/>
                    <a:gd name="connsiteX73" fmla="*/ 1936750 w 2076450"/>
                    <a:gd name="connsiteY73" fmla="*/ 1123950 h 3467100"/>
                    <a:gd name="connsiteX74" fmla="*/ 1917700 w 2076450"/>
                    <a:gd name="connsiteY74" fmla="*/ 1047750 h 3467100"/>
                    <a:gd name="connsiteX75" fmla="*/ 1943100 w 2076450"/>
                    <a:gd name="connsiteY75" fmla="*/ 1047750 h 3467100"/>
                    <a:gd name="connsiteX76" fmla="*/ 2000250 w 2076450"/>
                    <a:gd name="connsiteY76" fmla="*/ 1149350 h 3467100"/>
                    <a:gd name="connsiteX77" fmla="*/ 2000250 w 2076450"/>
                    <a:gd name="connsiteY77" fmla="*/ 1257300 h 3467100"/>
                    <a:gd name="connsiteX78" fmla="*/ 2032000 w 2076450"/>
                    <a:gd name="connsiteY78" fmla="*/ 1409700 h 3467100"/>
                    <a:gd name="connsiteX79" fmla="*/ 2012950 w 2076450"/>
                    <a:gd name="connsiteY79" fmla="*/ 1498600 h 3467100"/>
                    <a:gd name="connsiteX80" fmla="*/ 1987550 w 2076450"/>
                    <a:gd name="connsiteY80" fmla="*/ 1562100 h 3467100"/>
                    <a:gd name="connsiteX81" fmla="*/ 2006600 w 2076450"/>
                    <a:gd name="connsiteY81" fmla="*/ 1574800 h 3467100"/>
                    <a:gd name="connsiteX82" fmla="*/ 2051050 w 2076450"/>
                    <a:gd name="connsiteY82" fmla="*/ 1492250 h 3467100"/>
                    <a:gd name="connsiteX83" fmla="*/ 2076450 w 2076450"/>
                    <a:gd name="connsiteY83" fmla="*/ 1377950 h 3467100"/>
                    <a:gd name="connsiteX84" fmla="*/ 2051050 w 2076450"/>
                    <a:gd name="connsiteY84" fmla="*/ 1212850 h 3467100"/>
                    <a:gd name="connsiteX85" fmla="*/ 2051050 w 2076450"/>
                    <a:gd name="connsiteY85" fmla="*/ 1136650 h 3467100"/>
                    <a:gd name="connsiteX86" fmla="*/ 2019300 w 2076450"/>
                    <a:gd name="connsiteY86" fmla="*/ 1047750 h 3467100"/>
                    <a:gd name="connsiteX87" fmla="*/ 1974850 w 2076450"/>
                    <a:gd name="connsiteY87" fmla="*/ 958850 h 3467100"/>
                    <a:gd name="connsiteX88" fmla="*/ 1949450 w 2076450"/>
                    <a:gd name="connsiteY88" fmla="*/ 869950 h 3467100"/>
                    <a:gd name="connsiteX89" fmla="*/ 1911350 w 2076450"/>
                    <a:gd name="connsiteY89" fmla="*/ 711200 h 3467100"/>
                    <a:gd name="connsiteX90" fmla="*/ 1905000 w 2076450"/>
                    <a:gd name="connsiteY90" fmla="*/ 628650 h 3467100"/>
                    <a:gd name="connsiteX91" fmla="*/ 1885950 w 2076450"/>
                    <a:gd name="connsiteY91" fmla="*/ 488950 h 3467100"/>
                    <a:gd name="connsiteX92" fmla="*/ 1809750 w 2076450"/>
                    <a:gd name="connsiteY92" fmla="*/ 349250 h 3467100"/>
                    <a:gd name="connsiteX93" fmla="*/ 1714500 w 2076450"/>
                    <a:gd name="connsiteY93" fmla="*/ 228600 h 3467100"/>
                    <a:gd name="connsiteX94" fmla="*/ 1651000 w 2076450"/>
                    <a:gd name="connsiteY94" fmla="*/ 184150 h 3467100"/>
                    <a:gd name="connsiteX95" fmla="*/ 1619250 w 2076450"/>
                    <a:gd name="connsiteY95" fmla="*/ 114300 h 3467100"/>
                    <a:gd name="connsiteX96" fmla="*/ 1511300 w 2076450"/>
                    <a:gd name="connsiteY96" fmla="*/ 38100 h 3467100"/>
                    <a:gd name="connsiteX97" fmla="*/ 1314450 w 2076450"/>
                    <a:gd name="connsiteY97" fmla="*/ 0 h 3467100"/>
                    <a:gd name="connsiteX98" fmla="*/ 1181100 w 2076450"/>
                    <a:gd name="connsiteY98" fmla="*/ 12700 h 3467100"/>
                    <a:gd name="connsiteX99" fmla="*/ 1022350 w 2076450"/>
                    <a:gd name="connsiteY99" fmla="*/ 76200 h 3467100"/>
                    <a:gd name="connsiteX100" fmla="*/ 876300 w 2076450"/>
                    <a:gd name="connsiteY100" fmla="*/ 165100 h 3467100"/>
                    <a:gd name="connsiteX101" fmla="*/ 774700 w 2076450"/>
                    <a:gd name="connsiteY101" fmla="*/ 304800 h 3467100"/>
                    <a:gd name="connsiteX102" fmla="*/ 666750 w 2076450"/>
                    <a:gd name="connsiteY102" fmla="*/ 495300 h 3467100"/>
                    <a:gd name="connsiteX103" fmla="*/ 565150 w 2076450"/>
                    <a:gd name="connsiteY103" fmla="*/ 660400 h 3467100"/>
                    <a:gd name="connsiteX104" fmla="*/ 469900 w 2076450"/>
                    <a:gd name="connsiteY104" fmla="*/ 781050 h 3467100"/>
                    <a:gd name="connsiteX105" fmla="*/ 361950 w 2076450"/>
                    <a:gd name="connsiteY105" fmla="*/ 952500 h 3467100"/>
                    <a:gd name="connsiteX106" fmla="*/ 254000 w 2076450"/>
                    <a:gd name="connsiteY106" fmla="*/ 1117600 h 3467100"/>
                    <a:gd name="connsiteX107" fmla="*/ 241300 w 2076450"/>
                    <a:gd name="connsiteY107" fmla="*/ 1193800 h 3467100"/>
                    <a:gd name="connsiteX108" fmla="*/ 279400 w 2076450"/>
                    <a:gd name="connsiteY108" fmla="*/ 1270000 h 3467100"/>
                    <a:gd name="connsiteX109" fmla="*/ 311150 w 2076450"/>
                    <a:gd name="connsiteY109" fmla="*/ 1333500 h 3467100"/>
                    <a:gd name="connsiteX110" fmla="*/ 368300 w 2076450"/>
                    <a:gd name="connsiteY110" fmla="*/ 1352550 h 3467100"/>
                    <a:gd name="connsiteX111" fmla="*/ 323850 w 2076450"/>
                    <a:gd name="connsiteY111" fmla="*/ 1428750 h 3467100"/>
                    <a:gd name="connsiteX112" fmla="*/ 330200 w 2076450"/>
                    <a:gd name="connsiteY112" fmla="*/ 1644650 h 3467100"/>
                    <a:gd name="connsiteX113" fmla="*/ 336550 w 2076450"/>
                    <a:gd name="connsiteY113" fmla="*/ 1771650 h 3467100"/>
                    <a:gd name="connsiteX114" fmla="*/ 323850 w 2076450"/>
                    <a:gd name="connsiteY114" fmla="*/ 1917700 h 3467100"/>
                    <a:gd name="connsiteX115" fmla="*/ 381000 w 2076450"/>
                    <a:gd name="connsiteY115" fmla="*/ 2025650 h 3467100"/>
                    <a:gd name="connsiteX116" fmla="*/ 406400 w 2076450"/>
                    <a:gd name="connsiteY116" fmla="*/ 2146300 h 3467100"/>
                    <a:gd name="connsiteX117" fmla="*/ 431800 w 2076450"/>
                    <a:gd name="connsiteY117" fmla="*/ 2146300 h 3467100"/>
                    <a:gd name="connsiteX118" fmla="*/ 463550 w 2076450"/>
                    <a:gd name="connsiteY118" fmla="*/ 2419350 h 3467100"/>
                    <a:gd name="connsiteX119" fmla="*/ 387350 w 2076450"/>
                    <a:gd name="connsiteY119" fmla="*/ 2609850 h 3467100"/>
                    <a:gd name="connsiteX120" fmla="*/ 298450 w 2076450"/>
                    <a:gd name="connsiteY120" fmla="*/ 2863850 h 3467100"/>
                    <a:gd name="connsiteX121" fmla="*/ 273050 w 2076450"/>
                    <a:gd name="connsiteY121" fmla="*/ 2978150 h 3467100"/>
                    <a:gd name="connsiteX122" fmla="*/ 196850 w 2076450"/>
                    <a:gd name="connsiteY122" fmla="*/ 3086100 h 3467100"/>
                    <a:gd name="connsiteX123" fmla="*/ 0 w 2076450"/>
                    <a:gd name="connsiteY123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301750 w 2076450"/>
                    <a:gd name="connsiteY42" fmla="*/ 2978150 h 3467100"/>
                    <a:gd name="connsiteX43" fmla="*/ 1346200 w 2076450"/>
                    <a:gd name="connsiteY43" fmla="*/ 3086100 h 3467100"/>
                    <a:gd name="connsiteX44" fmla="*/ 1397000 w 2076450"/>
                    <a:gd name="connsiteY44" fmla="*/ 3187700 h 3467100"/>
                    <a:gd name="connsiteX45" fmla="*/ 1308100 w 2076450"/>
                    <a:gd name="connsiteY45" fmla="*/ 3225800 h 3467100"/>
                    <a:gd name="connsiteX46" fmla="*/ 1225550 w 2076450"/>
                    <a:gd name="connsiteY46" fmla="*/ 3162300 h 3467100"/>
                    <a:gd name="connsiteX47" fmla="*/ 1085850 w 2076450"/>
                    <a:gd name="connsiteY47" fmla="*/ 3175000 h 3467100"/>
                    <a:gd name="connsiteX48" fmla="*/ 1085850 w 2076450"/>
                    <a:gd name="connsiteY48" fmla="*/ 3225800 h 3467100"/>
                    <a:gd name="connsiteX49" fmla="*/ 1219200 w 2076450"/>
                    <a:gd name="connsiteY49" fmla="*/ 3435350 h 3467100"/>
                    <a:gd name="connsiteX50" fmla="*/ 1441450 w 2076450"/>
                    <a:gd name="connsiteY50" fmla="*/ 3422650 h 3467100"/>
                    <a:gd name="connsiteX51" fmla="*/ 1511300 w 2076450"/>
                    <a:gd name="connsiteY51" fmla="*/ 3467100 h 3467100"/>
                    <a:gd name="connsiteX52" fmla="*/ 1625600 w 2076450"/>
                    <a:gd name="connsiteY52" fmla="*/ 3467100 h 3467100"/>
                    <a:gd name="connsiteX53" fmla="*/ 1670050 w 2076450"/>
                    <a:gd name="connsiteY53" fmla="*/ 3429000 h 3467100"/>
                    <a:gd name="connsiteX54" fmla="*/ 1752600 w 2076450"/>
                    <a:gd name="connsiteY54" fmla="*/ 3429000 h 3467100"/>
                    <a:gd name="connsiteX55" fmla="*/ 1778000 w 2076450"/>
                    <a:gd name="connsiteY55" fmla="*/ 3397250 h 3467100"/>
                    <a:gd name="connsiteX56" fmla="*/ 1752600 w 2076450"/>
                    <a:gd name="connsiteY56" fmla="*/ 3282950 h 3467100"/>
                    <a:gd name="connsiteX57" fmla="*/ 1752600 w 2076450"/>
                    <a:gd name="connsiteY57" fmla="*/ 3130550 h 3467100"/>
                    <a:gd name="connsiteX58" fmla="*/ 1771650 w 2076450"/>
                    <a:gd name="connsiteY58" fmla="*/ 2901950 h 3467100"/>
                    <a:gd name="connsiteX59" fmla="*/ 1828800 w 2076450"/>
                    <a:gd name="connsiteY59" fmla="*/ 2686050 h 3467100"/>
                    <a:gd name="connsiteX60" fmla="*/ 1841500 w 2076450"/>
                    <a:gd name="connsiteY60" fmla="*/ 2552700 h 3467100"/>
                    <a:gd name="connsiteX61" fmla="*/ 1885950 w 2076450"/>
                    <a:gd name="connsiteY61" fmla="*/ 2514600 h 3467100"/>
                    <a:gd name="connsiteX62" fmla="*/ 1885950 w 2076450"/>
                    <a:gd name="connsiteY62" fmla="*/ 2571750 h 3467100"/>
                    <a:gd name="connsiteX63" fmla="*/ 1949450 w 2076450"/>
                    <a:gd name="connsiteY63" fmla="*/ 2514600 h 3467100"/>
                    <a:gd name="connsiteX64" fmla="*/ 1962150 w 2076450"/>
                    <a:gd name="connsiteY64" fmla="*/ 2305050 h 3467100"/>
                    <a:gd name="connsiteX65" fmla="*/ 1917700 w 2076450"/>
                    <a:gd name="connsiteY65" fmla="*/ 1943100 h 3467100"/>
                    <a:gd name="connsiteX66" fmla="*/ 1879600 w 2076450"/>
                    <a:gd name="connsiteY66" fmla="*/ 1816100 h 3467100"/>
                    <a:gd name="connsiteX67" fmla="*/ 1898650 w 2076450"/>
                    <a:gd name="connsiteY67" fmla="*/ 1682750 h 3467100"/>
                    <a:gd name="connsiteX68" fmla="*/ 1943100 w 2076450"/>
                    <a:gd name="connsiteY68" fmla="*/ 1587500 h 3467100"/>
                    <a:gd name="connsiteX69" fmla="*/ 1962150 w 2076450"/>
                    <a:gd name="connsiteY69" fmla="*/ 1524000 h 3467100"/>
                    <a:gd name="connsiteX70" fmla="*/ 1930400 w 2076450"/>
                    <a:gd name="connsiteY70" fmla="*/ 1428750 h 3467100"/>
                    <a:gd name="connsiteX71" fmla="*/ 1943100 w 2076450"/>
                    <a:gd name="connsiteY71" fmla="*/ 1327150 h 3467100"/>
                    <a:gd name="connsiteX72" fmla="*/ 1936750 w 2076450"/>
                    <a:gd name="connsiteY72" fmla="*/ 1123950 h 3467100"/>
                    <a:gd name="connsiteX73" fmla="*/ 1917700 w 2076450"/>
                    <a:gd name="connsiteY73" fmla="*/ 1047750 h 3467100"/>
                    <a:gd name="connsiteX74" fmla="*/ 1943100 w 2076450"/>
                    <a:gd name="connsiteY74" fmla="*/ 1047750 h 3467100"/>
                    <a:gd name="connsiteX75" fmla="*/ 2000250 w 2076450"/>
                    <a:gd name="connsiteY75" fmla="*/ 1149350 h 3467100"/>
                    <a:gd name="connsiteX76" fmla="*/ 2000250 w 2076450"/>
                    <a:gd name="connsiteY76" fmla="*/ 1257300 h 3467100"/>
                    <a:gd name="connsiteX77" fmla="*/ 2032000 w 2076450"/>
                    <a:gd name="connsiteY77" fmla="*/ 1409700 h 3467100"/>
                    <a:gd name="connsiteX78" fmla="*/ 2012950 w 2076450"/>
                    <a:gd name="connsiteY78" fmla="*/ 1498600 h 3467100"/>
                    <a:gd name="connsiteX79" fmla="*/ 1987550 w 2076450"/>
                    <a:gd name="connsiteY79" fmla="*/ 1562100 h 3467100"/>
                    <a:gd name="connsiteX80" fmla="*/ 2006600 w 2076450"/>
                    <a:gd name="connsiteY80" fmla="*/ 1574800 h 3467100"/>
                    <a:gd name="connsiteX81" fmla="*/ 2051050 w 2076450"/>
                    <a:gd name="connsiteY81" fmla="*/ 1492250 h 3467100"/>
                    <a:gd name="connsiteX82" fmla="*/ 2076450 w 2076450"/>
                    <a:gd name="connsiteY82" fmla="*/ 1377950 h 3467100"/>
                    <a:gd name="connsiteX83" fmla="*/ 2051050 w 2076450"/>
                    <a:gd name="connsiteY83" fmla="*/ 1212850 h 3467100"/>
                    <a:gd name="connsiteX84" fmla="*/ 2051050 w 2076450"/>
                    <a:gd name="connsiteY84" fmla="*/ 1136650 h 3467100"/>
                    <a:gd name="connsiteX85" fmla="*/ 2019300 w 2076450"/>
                    <a:gd name="connsiteY85" fmla="*/ 1047750 h 3467100"/>
                    <a:gd name="connsiteX86" fmla="*/ 1974850 w 2076450"/>
                    <a:gd name="connsiteY86" fmla="*/ 958850 h 3467100"/>
                    <a:gd name="connsiteX87" fmla="*/ 1949450 w 2076450"/>
                    <a:gd name="connsiteY87" fmla="*/ 869950 h 3467100"/>
                    <a:gd name="connsiteX88" fmla="*/ 1911350 w 2076450"/>
                    <a:gd name="connsiteY88" fmla="*/ 711200 h 3467100"/>
                    <a:gd name="connsiteX89" fmla="*/ 1905000 w 2076450"/>
                    <a:gd name="connsiteY89" fmla="*/ 628650 h 3467100"/>
                    <a:gd name="connsiteX90" fmla="*/ 1885950 w 2076450"/>
                    <a:gd name="connsiteY90" fmla="*/ 488950 h 3467100"/>
                    <a:gd name="connsiteX91" fmla="*/ 1809750 w 2076450"/>
                    <a:gd name="connsiteY91" fmla="*/ 349250 h 3467100"/>
                    <a:gd name="connsiteX92" fmla="*/ 1714500 w 2076450"/>
                    <a:gd name="connsiteY92" fmla="*/ 228600 h 3467100"/>
                    <a:gd name="connsiteX93" fmla="*/ 1651000 w 2076450"/>
                    <a:gd name="connsiteY93" fmla="*/ 184150 h 3467100"/>
                    <a:gd name="connsiteX94" fmla="*/ 1619250 w 2076450"/>
                    <a:gd name="connsiteY94" fmla="*/ 114300 h 3467100"/>
                    <a:gd name="connsiteX95" fmla="*/ 1511300 w 2076450"/>
                    <a:gd name="connsiteY95" fmla="*/ 38100 h 3467100"/>
                    <a:gd name="connsiteX96" fmla="*/ 1314450 w 2076450"/>
                    <a:gd name="connsiteY96" fmla="*/ 0 h 3467100"/>
                    <a:gd name="connsiteX97" fmla="*/ 1181100 w 2076450"/>
                    <a:gd name="connsiteY97" fmla="*/ 12700 h 3467100"/>
                    <a:gd name="connsiteX98" fmla="*/ 1022350 w 2076450"/>
                    <a:gd name="connsiteY98" fmla="*/ 76200 h 3467100"/>
                    <a:gd name="connsiteX99" fmla="*/ 876300 w 2076450"/>
                    <a:gd name="connsiteY99" fmla="*/ 165100 h 3467100"/>
                    <a:gd name="connsiteX100" fmla="*/ 774700 w 2076450"/>
                    <a:gd name="connsiteY100" fmla="*/ 304800 h 3467100"/>
                    <a:gd name="connsiteX101" fmla="*/ 666750 w 2076450"/>
                    <a:gd name="connsiteY101" fmla="*/ 495300 h 3467100"/>
                    <a:gd name="connsiteX102" fmla="*/ 565150 w 2076450"/>
                    <a:gd name="connsiteY102" fmla="*/ 660400 h 3467100"/>
                    <a:gd name="connsiteX103" fmla="*/ 469900 w 2076450"/>
                    <a:gd name="connsiteY103" fmla="*/ 781050 h 3467100"/>
                    <a:gd name="connsiteX104" fmla="*/ 361950 w 2076450"/>
                    <a:gd name="connsiteY104" fmla="*/ 952500 h 3467100"/>
                    <a:gd name="connsiteX105" fmla="*/ 254000 w 2076450"/>
                    <a:gd name="connsiteY105" fmla="*/ 1117600 h 3467100"/>
                    <a:gd name="connsiteX106" fmla="*/ 241300 w 2076450"/>
                    <a:gd name="connsiteY106" fmla="*/ 1193800 h 3467100"/>
                    <a:gd name="connsiteX107" fmla="*/ 279400 w 2076450"/>
                    <a:gd name="connsiteY107" fmla="*/ 1270000 h 3467100"/>
                    <a:gd name="connsiteX108" fmla="*/ 311150 w 2076450"/>
                    <a:gd name="connsiteY108" fmla="*/ 1333500 h 3467100"/>
                    <a:gd name="connsiteX109" fmla="*/ 368300 w 2076450"/>
                    <a:gd name="connsiteY109" fmla="*/ 1352550 h 3467100"/>
                    <a:gd name="connsiteX110" fmla="*/ 323850 w 2076450"/>
                    <a:gd name="connsiteY110" fmla="*/ 1428750 h 3467100"/>
                    <a:gd name="connsiteX111" fmla="*/ 330200 w 2076450"/>
                    <a:gd name="connsiteY111" fmla="*/ 1644650 h 3467100"/>
                    <a:gd name="connsiteX112" fmla="*/ 336550 w 2076450"/>
                    <a:gd name="connsiteY112" fmla="*/ 1771650 h 3467100"/>
                    <a:gd name="connsiteX113" fmla="*/ 323850 w 2076450"/>
                    <a:gd name="connsiteY113" fmla="*/ 1917700 h 3467100"/>
                    <a:gd name="connsiteX114" fmla="*/ 381000 w 2076450"/>
                    <a:gd name="connsiteY114" fmla="*/ 2025650 h 3467100"/>
                    <a:gd name="connsiteX115" fmla="*/ 406400 w 2076450"/>
                    <a:gd name="connsiteY115" fmla="*/ 2146300 h 3467100"/>
                    <a:gd name="connsiteX116" fmla="*/ 431800 w 2076450"/>
                    <a:gd name="connsiteY116" fmla="*/ 2146300 h 3467100"/>
                    <a:gd name="connsiteX117" fmla="*/ 463550 w 2076450"/>
                    <a:gd name="connsiteY117" fmla="*/ 2419350 h 3467100"/>
                    <a:gd name="connsiteX118" fmla="*/ 387350 w 2076450"/>
                    <a:gd name="connsiteY118" fmla="*/ 2609850 h 3467100"/>
                    <a:gd name="connsiteX119" fmla="*/ 298450 w 2076450"/>
                    <a:gd name="connsiteY119" fmla="*/ 2863850 h 3467100"/>
                    <a:gd name="connsiteX120" fmla="*/ 273050 w 2076450"/>
                    <a:gd name="connsiteY120" fmla="*/ 2978150 h 3467100"/>
                    <a:gd name="connsiteX121" fmla="*/ 196850 w 2076450"/>
                    <a:gd name="connsiteY121" fmla="*/ 3086100 h 3467100"/>
                    <a:gd name="connsiteX122" fmla="*/ 0 w 2076450"/>
                    <a:gd name="connsiteY122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397000 w 2076450"/>
                    <a:gd name="connsiteY44" fmla="*/ 3187700 h 3467100"/>
                    <a:gd name="connsiteX45" fmla="*/ 1308100 w 2076450"/>
                    <a:gd name="connsiteY45" fmla="*/ 3225800 h 3467100"/>
                    <a:gd name="connsiteX46" fmla="*/ 1225550 w 2076450"/>
                    <a:gd name="connsiteY46" fmla="*/ 3162300 h 3467100"/>
                    <a:gd name="connsiteX47" fmla="*/ 1085850 w 2076450"/>
                    <a:gd name="connsiteY47" fmla="*/ 3175000 h 3467100"/>
                    <a:gd name="connsiteX48" fmla="*/ 1085850 w 2076450"/>
                    <a:gd name="connsiteY48" fmla="*/ 3225800 h 3467100"/>
                    <a:gd name="connsiteX49" fmla="*/ 1219200 w 2076450"/>
                    <a:gd name="connsiteY49" fmla="*/ 3435350 h 3467100"/>
                    <a:gd name="connsiteX50" fmla="*/ 1441450 w 2076450"/>
                    <a:gd name="connsiteY50" fmla="*/ 3422650 h 3467100"/>
                    <a:gd name="connsiteX51" fmla="*/ 1511300 w 2076450"/>
                    <a:gd name="connsiteY51" fmla="*/ 3467100 h 3467100"/>
                    <a:gd name="connsiteX52" fmla="*/ 1625600 w 2076450"/>
                    <a:gd name="connsiteY52" fmla="*/ 3467100 h 3467100"/>
                    <a:gd name="connsiteX53" fmla="*/ 1670050 w 2076450"/>
                    <a:gd name="connsiteY53" fmla="*/ 3429000 h 3467100"/>
                    <a:gd name="connsiteX54" fmla="*/ 1752600 w 2076450"/>
                    <a:gd name="connsiteY54" fmla="*/ 3429000 h 3467100"/>
                    <a:gd name="connsiteX55" fmla="*/ 1778000 w 2076450"/>
                    <a:gd name="connsiteY55" fmla="*/ 3397250 h 3467100"/>
                    <a:gd name="connsiteX56" fmla="*/ 1752600 w 2076450"/>
                    <a:gd name="connsiteY56" fmla="*/ 3282950 h 3467100"/>
                    <a:gd name="connsiteX57" fmla="*/ 1752600 w 2076450"/>
                    <a:gd name="connsiteY57" fmla="*/ 3130550 h 3467100"/>
                    <a:gd name="connsiteX58" fmla="*/ 1771650 w 2076450"/>
                    <a:gd name="connsiteY58" fmla="*/ 2901950 h 3467100"/>
                    <a:gd name="connsiteX59" fmla="*/ 1828800 w 2076450"/>
                    <a:gd name="connsiteY59" fmla="*/ 2686050 h 3467100"/>
                    <a:gd name="connsiteX60" fmla="*/ 1841500 w 2076450"/>
                    <a:gd name="connsiteY60" fmla="*/ 2552700 h 3467100"/>
                    <a:gd name="connsiteX61" fmla="*/ 1885950 w 2076450"/>
                    <a:gd name="connsiteY61" fmla="*/ 2514600 h 3467100"/>
                    <a:gd name="connsiteX62" fmla="*/ 1885950 w 2076450"/>
                    <a:gd name="connsiteY62" fmla="*/ 2571750 h 3467100"/>
                    <a:gd name="connsiteX63" fmla="*/ 1949450 w 2076450"/>
                    <a:gd name="connsiteY63" fmla="*/ 2514600 h 3467100"/>
                    <a:gd name="connsiteX64" fmla="*/ 1962150 w 2076450"/>
                    <a:gd name="connsiteY64" fmla="*/ 2305050 h 3467100"/>
                    <a:gd name="connsiteX65" fmla="*/ 1917700 w 2076450"/>
                    <a:gd name="connsiteY65" fmla="*/ 1943100 h 3467100"/>
                    <a:gd name="connsiteX66" fmla="*/ 1879600 w 2076450"/>
                    <a:gd name="connsiteY66" fmla="*/ 1816100 h 3467100"/>
                    <a:gd name="connsiteX67" fmla="*/ 1898650 w 2076450"/>
                    <a:gd name="connsiteY67" fmla="*/ 1682750 h 3467100"/>
                    <a:gd name="connsiteX68" fmla="*/ 1943100 w 2076450"/>
                    <a:gd name="connsiteY68" fmla="*/ 1587500 h 3467100"/>
                    <a:gd name="connsiteX69" fmla="*/ 1962150 w 2076450"/>
                    <a:gd name="connsiteY69" fmla="*/ 1524000 h 3467100"/>
                    <a:gd name="connsiteX70" fmla="*/ 1930400 w 2076450"/>
                    <a:gd name="connsiteY70" fmla="*/ 1428750 h 3467100"/>
                    <a:gd name="connsiteX71" fmla="*/ 1943100 w 2076450"/>
                    <a:gd name="connsiteY71" fmla="*/ 1327150 h 3467100"/>
                    <a:gd name="connsiteX72" fmla="*/ 1936750 w 2076450"/>
                    <a:gd name="connsiteY72" fmla="*/ 1123950 h 3467100"/>
                    <a:gd name="connsiteX73" fmla="*/ 1917700 w 2076450"/>
                    <a:gd name="connsiteY73" fmla="*/ 1047750 h 3467100"/>
                    <a:gd name="connsiteX74" fmla="*/ 1943100 w 2076450"/>
                    <a:gd name="connsiteY74" fmla="*/ 1047750 h 3467100"/>
                    <a:gd name="connsiteX75" fmla="*/ 2000250 w 2076450"/>
                    <a:gd name="connsiteY75" fmla="*/ 1149350 h 3467100"/>
                    <a:gd name="connsiteX76" fmla="*/ 2000250 w 2076450"/>
                    <a:gd name="connsiteY76" fmla="*/ 1257300 h 3467100"/>
                    <a:gd name="connsiteX77" fmla="*/ 2032000 w 2076450"/>
                    <a:gd name="connsiteY77" fmla="*/ 1409700 h 3467100"/>
                    <a:gd name="connsiteX78" fmla="*/ 2012950 w 2076450"/>
                    <a:gd name="connsiteY78" fmla="*/ 1498600 h 3467100"/>
                    <a:gd name="connsiteX79" fmla="*/ 1987550 w 2076450"/>
                    <a:gd name="connsiteY79" fmla="*/ 1562100 h 3467100"/>
                    <a:gd name="connsiteX80" fmla="*/ 2006600 w 2076450"/>
                    <a:gd name="connsiteY80" fmla="*/ 1574800 h 3467100"/>
                    <a:gd name="connsiteX81" fmla="*/ 2051050 w 2076450"/>
                    <a:gd name="connsiteY81" fmla="*/ 1492250 h 3467100"/>
                    <a:gd name="connsiteX82" fmla="*/ 2076450 w 2076450"/>
                    <a:gd name="connsiteY82" fmla="*/ 1377950 h 3467100"/>
                    <a:gd name="connsiteX83" fmla="*/ 2051050 w 2076450"/>
                    <a:gd name="connsiteY83" fmla="*/ 1212850 h 3467100"/>
                    <a:gd name="connsiteX84" fmla="*/ 2051050 w 2076450"/>
                    <a:gd name="connsiteY84" fmla="*/ 1136650 h 3467100"/>
                    <a:gd name="connsiteX85" fmla="*/ 2019300 w 2076450"/>
                    <a:gd name="connsiteY85" fmla="*/ 1047750 h 3467100"/>
                    <a:gd name="connsiteX86" fmla="*/ 1974850 w 2076450"/>
                    <a:gd name="connsiteY86" fmla="*/ 958850 h 3467100"/>
                    <a:gd name="connsiteX87" fmla="*/ 1949450 w 2076450"/>
                    <a:gd name="connsiteY87" fmla="*/ 869950 h 3467100"/>
                    <a:gd name="connsiteX88" fmla="*/ 1911350 w 2076450"/>
                    <a:gd name="connsiteY88" fmla="*/ 711200 h 3467100"/>
                    <a:gd name="connsiteX89" fmla="*/ 1905000 w 2076450"/>
                    <a:gd name="connsiteY89" fmla="*/ 628650 h 3467100"/>
                    <a:gd name="connsiteX90" fmla="*/ 1885950 w 2076450"/>
                    <a:gd name="connsiteY90" fmla="*/ 488950 h 3467100"/>
                    <a:gd name="connsiteX91" fmla="*/ 1809750 w 2076450"/>
                    <a:gd name="connsiteY91" fmla="*/ 349250 h 3467100"/>
                    <a:gd name="connsiteX92" fmla="*/ 1714500 w 2076450"/>
                    <a:gd name="connsiteY92" fmla="*/ 228600 h 3467100"/>
                    <a:gd name="connsiteX93" fmla="*/ 1651000 w 2076450"/>
                    <a:gd name="connsiteY93" fmla="*/ 184150 h 3467100"/>
                    <a:gd name="connsiteX94" fmla="*/ 1619250 w 2076450"/>
                    <a:gd name="connsiteY94" fmla="*/ 114300 h 3467100"/>
                    <a:gd name="connsiteX95" fmla="*/ 1511300 w 2076450"/>
                    <a:gd name="connsiteY95" fmla="*/ 38100 h 3467100"/>
                    <a:gd name="connsiteX96" fmla="*/ 1314450 w 2076450"/>
                    <a:gd name="connsiteY96" fmla="*/ 0 h 3467100"/>
                    <a:gd name="connsiteX97" fmla="*/ 1181100 w 2076450"/>
                    <a:gd name="connsiteY97" fmla="*/ 12700 h 3467100"/>
                    <a:gd name="connsiteX98" fmla="*/ 1022350 w 2076450"/>
                    <a:gd name="connsiteY98" fmla="*/ 76200 h 3467100"/>
                    <a:gd name="connsiteX99" fmla="*/ 876300 w 2076450"/>
                    <a:gd name="connsiteY99" fmla="*/ 165100 h 3467100"/>
                    <a:gd name="connsiteX100" fmla="*/ 774700 w 2076450"/>
                    <a:gd name="connsiteY100" fmla="*/ 304800 h 3467100"/>
                    <a:gd name="connsiteX101" fmla="*/ 666750 w 2076450"/>
                    <a:gd name="connsiteY101" fmla="*/ 495300 h 3467100"/>
                    <a:gd name="connsiteX102" fmla="*/ 565150 w 2076450"/>
                    <a:gd name="connsiteY102" fmla="*/ 660400 h 3467100"/>
                    <a:gd name="connsiteX103" fmla="*/ 469900 w 2076450"/>
                    <a:gd name="connsiteY103" fmla="*/ 781050 h 3467100"/>
                    <a:gd name="connsiteX104" fmla="*/ 361950 w 2076450"/>
                    <a:gd name="connsiteY104" fmla="*/ 952500 h 3467100"/>
                    <a:gd name="connsiteX105" fmla="*/ 254000 w 2076450"/>
                    <a:gd name="connsiteY105" fmla="*/ 1117600 h 3467100"/>
                    <a:gd name="connsiteX106" fmla="*/ 241300 w 2076450"/>
                    <a:gd name="connsiteY106" fmla="*/ 1193800 h 3467100"/>
                    <a:gd name="connsiteX107" fmla="*/ 279400 w 2076450"/>
                    <a:gd name="connsiteY107" fmla="*/ 1270000 h 3467100"/>
                    <a:gd name="connsiteX108" fmla="*/ 311150 w 2076450"/>
                    <a:gd name="connsiteY108" fmla="*/ 1333500 h 3467100"/>
                    <a:gd name="connsiteX109" fmla="*/ 368300 w 2076450"/>
                    <a:gd name="connsiteY109" fmla="*/ 1352550 h 3467100"/>
                    <a:gd name="connsiteX110" fmla="*/ 323850 w 2076450"/>
                    <a:gd name="connsiteY110" fmla="*/ 1428750 h 3467100"/>
                    <a:gd name="connsiteX111" fmla="*/ 330200 w 2076450"/>
                    <a:gd name="connsiteY111" fmla="*/ 1644650 h 3467100"/>
                    <a:gd name="connsiteX112" fmla="*/ 336550 w 2076450"/>
                    <a:gd name="connsiteY112" fmla="*/ 1771650 h 3467100"/>
                    <a:gd name="connsiteX113" fmla="*/ 323850 w 2076450"/>
                    <a:gd name="connsiteY113" fmla="*/ 1917700 h 3467100"/>
                    <a:gd name="connsiteX114" fmla="*/ 381000 w 2076450"/>
                    <a:gd name="connsiteY114" fmla="*/ 2025650 h 3467100"/>
                    <a:gd name="connsiteX115" fmla="*/ 406400 w 2076450"/>
                    <a:gd name="connsiteY115" fmla="*/ 2146300 h 3467100"/>
                    <a:gd name="connsiteX116" fmla="*/ 431800 w 2076450"/>
                    <a:gd name="connsiteY116" fmla="*/ 2146300 h 3467100"/>
                    <a:gd name="connsiteX117" fmla="*/ 463550 w 2076450"/>
                    <a:gd name="connsiteY117" fmla="*/ 2419350 h 3467100"/>
                    <a:gd name="connsiteX118" fmla="*/ 387350 w 2076450"/>
                    <a:gd name="connsiteY118" fmla="*/ 2609850 h 3467100"/>
                    <a:gd name="connsiteX119" fmla="*/ 298450 w 2076450"/>
                    <a:gd name="connsiteY119" fmla="*/ 2863850 h 3467100"/>
                    <a:gd name="connsiteX120" fmla="*/ 273050 w 2076450"/>
                    <a:gd name="connsiteY120" fmla="*/ 2978150 h 3467100"/>
                    <a:gd name="connsiteX121" fmla="*/ 196850 w 2076450"/>
                    <a:gd name="connsiteY121" fmla="*/ 3086100 h 3467100"/>
                    <a:gd name="connsiteX122" fmla="*/ 0 w 2076450"/>
                    <a:gd name="connsiteY122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397000 w 2076450"/>
                    <a:gd name="connsiteY44" fmla="*/ 3187700 h 3467100"/>
                    <a:gd name="connsiteX45" fmla="*/ 1308100 w 2076450"/>
                    <a:gd name="connsiteY45" fmla="*/ 3225800 h 3467100"/>
                    <a:gd name="connsiteX46" fmla="*/ 1225550 w 2076450"/>
                    <a:gd name="connsiteY46" fmla="*/ 3162300 h 3467100"/>
                    <a:gd name="connsiteX47" fmla="*/ 1085850 w 2076450"/>
                    <a:gd name="connsiteY47" fmla="*/ 3175000 h 3467100"/>
                    <a:gd name="connsiteX48" fmla="*/ 1085850 w 2076450"/>
                    <a:gd name="connsiteY48" fmla="*/ 3225800 h 3467100"/>
                    <a:gd name="connsiteX49" fmla="*/ 1219200 w 2076450"/>
                    <a:gd name="connsiteY49" fmla="*/ 3435350 h 3467100"/>
                    <a:gd name="connsiteX50" fmla="*/ 1441450 w 2076450"/>
                    <a:gd name="connsiteY50" fmla="*/ 3422650 h 3467100"/>
                    <a:gd name="connsiteX51" fmla="*/ 1511300 w 2076450"/>
                    <a:gd name="connsiteY51" fmla="*/ 3467100 h 3467100"/>
                    <a:gd name="connsiteX52" fmla="*/ 1625600 w 2076450"/>
                    <a:gd name="connsiteY52" fmla="*/ 3467100 h 3467100"/>
                    <a:gd name="connsiteX53" fmla="*/ 1670050 w 2076450"/>
                    <a:gd name="connsiteY53" fmla="*/ 3429000 h 3467100"/>
                    <a:gd name="connsiteX54" fmla="*/ 1752600 w 2076450"/>
                    <a:gd name="connsiteY54" fmla="*/ 3429000 h 3467100"/>
                    <a:gd name="connsiteX55" fmla="*/ 1778000 w 2076450"/>
                    <a:gd name="connsiteY55" fmla="*/ 3397250 h 3467100"/>
                    <a:gd name="connsiteX56" fmla="*/ 1752600 w 2076450"/>
                    <a:gd name="connsiteY56" fmla="*/ 3282950 h 3467100"/>
                    <a:gd name="connsiteX57" fmla="*/ 1752600 w 2076450"/>
                    <a:gd name="connsiteY57" fmla="*/ 3130550 h 3467100"/>
                    <a:gd name="connsiteX58" fmla="*/ 1771650 w 2076450"/>
                    <a:gd name="connsiteY58" fmla="*/ 2901950 h 3467100"/>
                    <a:gd name="connsiteX59" fmla="*/ 1828800 w 2076450"/>
                    <a:gd name="connsiteY59" fmla="*/ 2686050 h 3467100"/>
                    <a:gd name="connsiteX60" fmla="*/ 1841500 w 2076450"/>
                    <a:gd name="connsiteY60" fmla="*/ 2617561 h 3467100"/>
                    <a:gd name="connsiteX61" fmla="*/ 1885950 w 2076450"/>
                    <a:gd name="connsiteY61" fmla="*/ 2514600 h 3467100"/>
                    <a:gd name="connsiteX62" fmla="*/ 1885950 w 2076450"/>
                    <a:gd name="connsiteY62" fmla="*/ 2571750 h 3467100"/>
                    <a:gd name="connsiteX63" fmla="*/ 1949450 w 2076450"/>
                    <a:gd name="connsiteY63" fmla="*/ 2514600 h 3467100"/>
                    <a:gd name="connsiteX64" fmla="*/ 1962150 w 2076450"/>
                    <a:gd name="connsiteY64" fmla="*/ 2305050 h 3467100"/>
                    <a:gd name="connsiteX65" fmla="*/ 1917700 w 2076450"/>
                    <a:gd name="connsiteY65" fmla="*/ 1943100 h 3467100"/>
                    <a:gd name="connsiteX66" fmla="*/ 1879600 w 2076450"/>
                    <a:gd name="connsiteY66" fmla="*/ 1816100 h 3467100"/>
                    <a:gd name="connsiteX67" fmla="*/ 1898650 w 2076450"/>
                    <a:gd name="connsiteY67" fmla="*/ 1682750 h 3467100"/>
                    <a:gd name="connsiteX68" fmla="*/ 1943100 w 2076450"/>
                    <a:gd name="connsiteY68" fmla="*/ 1587500 h 3467100"/>
                    <a:gd name="connsiteX69" fmla="*/ 1962150 w 2076450"/>
                    <a:gd name="connsiteY69" fmla="*/ 1524000 h 3467100"/>
                    <a:gd name="connsiteX70" fmla="*/ 1930400 w 2076450"/>
                    <a:gd name="connsiteY70" fmla="*/ 1428750 h 3467100"/>
                    <a:gd name="connsiteX71" fmla="*/ 1943100 w 2076450"/>
                    <a:gd name="connsiteY71" fmla="*/ 1327150 h 3467100"/>
                    <a:gd name="connsiteX72" fmla="*/ 1936750 w 2076450"/>
                    <a:gd name="connsiteY72" fmla="*/ 1123950 h 3467100"/>
                    <a:gd name="connsiteX73" fmla="*/ 1917700 w 2076450"/>
                    <a:gd name="connsiteY73" fmla="*/ 1047750 h 3467100"/>
                    <a:gd name="connsiteX74" fmla="*/ 1943100 w 2076450"/>
                    <a:gd name="connsiteY74" fmla="*/ 1047750 h 3467100"/>
                    <a:gd name="connsiteX75" fmla="*/ 2000250 w 2076450"/>
                    <a:gd name="connsiteY75" fmla="*/ 1149350 h 3467100"/>
                    <a:gd name="connsiteX76" fmla="*/ 2000250 w 2076450"/>
                    <a:gd name="connsiteY76" fmla="*/ 1257300 h 3467100"/>
                    <a:gd name="connsiteX77" fmla="*/ 2032000 w 2076450"/>
                    <a:gd name="connsiteY77" fmla="*/ 1409700 h 3467100"/>
                    <a:gd name="connsiteX78" fmla="*/ 2012950 w 2076450"/>
                    <a:gd name="connsiteY78" fmla="*/ 1498600 h 3467100"/>
                    <a:gd name="connsiteX79" fmla="*/ 1987550 w 2076450"/>
                    <a:gd name="connsiteY79" fmla="*/ 1562100 h 3467100"/>
                    <a:gd name="connsiteX80" fmla="*/ 2006600 w 2076450"/>
                    <a:gd name="connsiteY80" fmla="*/ 1574800 h 3467100"/>
                    <a:gd name="connsiteX81" fmla="*/ 2051050 w 2076450"/>
                    <a:gd name="connsiteY81" fmla="*/ 1492250 h 3467100"/>
                    <a:gd name="connsiteX82" fmla="*/ 2076450 w 2076450"/>
                    <a:gd name="connsiteY82" fmla="*/ 1377950 h 3467100"/>
                    <a:gd name="connsiteX83" fmla="*/ 2051050 w 2076450"/>
                    <a:gd name="connsiteY83" fmla="*/ 1212850 h 3467100"/>
                    <a:gd name="connsiteX84" fmla="*/ 2051050 w 2076450"/>
                    <a:gd name="connsiteY84" fmla="*/ 1136650 h 3467100"/>
                    <a:gd name="connsiteX85" fmla="*/ 2019300 w 2076450"/>
                    <a:gd name="connsiteY85" fmla="*/ 1047750 h 3467100"/>
                    <a:gd name="connsiteX86" fmla="*/ 1974850 w 2076450"/>
                    <a:gd name="connsiteY86" fmla="*/ 958850 h 3467100"/>
                    <a:gd name="connsiteX87" fmla="*/ 1949450 w 2076450"/>
                    <a:gd name="connsiteY87" fmla="*/ 869950 h 3467100"/>
                    <a:gd name="connsiteX88" fmla="*/ 1911350 w 2076450"/>
                    <a:gd name="connsiteY88" fmla="*/ 711200 h 3467100"/>
                    <a:gd name="connsiteX89" fmla="*/ 1905000 w 2076450"/>
                    <a:gd name="connsiteY89" fmla="*/ 628650 h 3467100"/>
                    <a:gd name="connsiteX90" fmla="*/ 1885950 w 2076450"/>
                    <a:gd name="connsiteY90" fmla="*/ 488950 h 3467100"/>
                    <a:gd name="connsiteX91" fmla="*/ 1809750 w 2076450"/>
                    <a:gd name="connsiteY91" fmla="*/ 349250 h 3467100"/>
                    <a:gd name="connsiteX92" fmla="*/ 1714500 w 2076450"/>
                    <a:gd name="connsiteY92" fmla="*/ 228600 h 3467100"/>
                    <a:gd name="connsiteX93" fmla="*/ 1651000 w 2076450"/>
                    <a:gd name="connsiteY93" fmla="*/ 184150 h 3467100"/>
                    <a:gd name="connsiteX94" fmla="*/ 1619250 w 2076450"/>
                    <a:gd name="connsiteY94" fmla="*/ 114300 h 3467100"/>
                    <a:gd name="connsiteX95" fmla="*/ 1511300 w 2076450"/>
                    <a:gd name="connsiteY95" fmla="*/ 38100 h 3467100"/>
                    <a:gd name="connsiteX96" fmla="*/ 1314450 w 2076450"/>
                    <a:gd name="connsiteY96" fmla="*/ 0 h 3467100"/>
                    <a:gd name="connsiteX97" fmla="*/ 1181100 w 2076450"/>
                    <a:gd name="connsiteY97" fmla="*/ 12700 h 3467100"/>
                    <a:gd name="connsiteX98" fmla="*/ 1022350 w 2076450"/>
                    <a:gd name="connsiteY98" fmla="*/ 76200 h 3467100"/>
                    <a:gd name="connsiteX99" fmla="*/ 876300 w 2076450"/>
                    <a:gd name="connsiteY99" fmla="*/ 165100 h 3467100"/>
                    <a:gd name="connsiteX100" fmla="*/ 774700 w 2076450"/>
                    <a:gd name="connsiteY100" fmla="*/ 304800 h 3467100"/>
                    <a:gd name="connsiteX101" fmla="*/ 666750 w 2076450"/>
                    <a:gd name="connsiteY101" fmla="*/ 495300 h 3467100"/>
                    <a:gd name="connsiteX102" fmla="*/ 565150 w 2076450"/>
                    <a:gd name="connsiteY102" fmla="*/ 660400 h 3467100"/>
                    <a:gd name="connsiteX103" fmla="*/ 469900 w 2076450"/>
                    <a:gd name="connsiteY103" fmla="*/ 781050 h 3467100"/>
                    <a:gd name="connsiteX104" fmla="*/ 361950 w 2076450"/>
                    <a:gd name="connsiteY104" fmla="*/ 952500 h 3467100"/>
                    <a:gd name="connsiteX105" fmla="*/ 254000 w 2076450"/>
                    <a:gd name="connsiteY105" fmla="*/ 1117600 h 3467100"/>
                    <a:gd name="connsiteX106" fmla="*/ 241300 w 2076450"/>
                    <a:gd name="connsiteY106" fmla="*/ 1193800 h 3467100"/>
                    <a:gd name="connsiteX107" fmla="*/ 279400 w 2076450"/>
                    <a:gd name="connsiteY107" fmla="*/ 1270000 h 3467100"/>
                    <a:gd name="connsiteX108" fmla="*/ 311150 w 2076450"/>
                    <a:gd name="connsiteY108" fmla="*/ 1333500 h 3467100"/>
                    <a:gd name="connsiteX109" fmla="*/ 368300 w 2076450"/>
                    <a:gd name="connsiteY109" fmla="*/ 1352550 h 3467100"/>
                    <a:gd name="connsiteX110" fmla="*/ 323850 w 2076450"/>
                    <a:gd name="connsiteY110" fmla="*/ 1428750 h 3467100"/>
                    <a:gd name="connsiteX111" fmla="*/ 330200 w 2076450"/>
                    <a:gd name="connsiteY111" fmla="*/ 1644650 h 3467100"/>
                    <a:gd name="connsiteX112" fmla="*/ 336550 w 2076450"/>
                    <a:gd name="connsiteY112" fmla="*/ 1771650 h 3467100"/>
                    <a:gd name="connsiteX113" fmla="*/ 323850 w 2076450"/>
                    <a:gd name="connsiteY113" fmla="*/ 1917700 h 3467100"/>
                    <a:gd name="connsiteX114" fmla="*/ 381000 w 2076450"/>
                    <a:gd name="connsiteY114" fmla="*/ 2025650 h 3467100"/>
                    <a:gd name="connsiteX115" fmla="*/ 406400 w 2076450"/>
                    <a:gd name="connsiteY115" fmla="*/ 2146300 h 3467100"/>
                    <a:gd name="connsiteX116" fmla="*/ 431800 w 2076450"/>
                    <a:gd name="connsiteY116" fmla="*/ 2146300 h 3467100"/>
                    <a:gd name="connsiteX117" fmla="*/ 463550 w 2076450"/>
                    <a:gd name="connsiteY117" fmla="*/ 2419350 h 3467100"/>
                    <a:gd name="connsiteX118" fmla="*/ 387350 w 2076450"/>
                    <a:gd name="connsiteY118" fmla="*/ 2609850 h 3467100"/>
                    <a:gd name="connsiteX119" fmla="*/ 298450 w 2076450"/>
                    <a:gd name="connsiteY119" fmla="*/ 2863850 h 3467100"/>
                    <a:gd name="connsiteX120" fmla="*/ 273050 w 2076450"/>
                    <a:gd name="connsiteY120" fmla="*/ 2978150 h 3467100"/>
                    <a:gd name="connsiteX121" fmla="*/ 196850 w 2076450"/>
                    <a:gd name="connsiteY121" fmla="*/ 3086100 h 3467100"/>
                    <a:gd name="connsiteX122" fmla="*/ 0 w 2076450"/>
                    <a:gd name="connsiteY122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397000 w 2076450"/>
                    <a:gd name="connsiteY44" fmla="*/ 3187700 h 3467100"/>
                    <a:gd name="connsiteX45" fmla="*/ 1308100 w 2076450"/>
                    <a:gd name="connsiteY45" fmla="*/ 3225800 h 3467100"/>
                    <a:gd name="connsiteX46" fmla="*/ 1225550 w 2076450"/>
                    <a:gd name="connsiteY46" fmla="*/ 3162300 h 3467100"/>
                    <a:gd name="connsiteX47" fmla="*/ 1085850 w 2076450"/>
                    <a:gd name="connsiteY47" fmla="*/ 3175000 h 3467100"/>
                    <a:gd name="connsiteX48" fmla="*/ 1085850 w 2076450"/>
                    <a:gd name="connsiteY48" fmla="*/ 3225800 h 3467100"/>
                    <a:gd name="connsiteX49" fmla="*/ 1219200 w 2076450"/>
                    <a:gd name="connsiteY49" fmla="*/ 3435350 h 3467100"/>
                    <a:gd name="connsiteX50" fmla="*/ 1441450 w 2076450"/>
                    <a:gd name="connsiteY50" fmla="*/ 3422650 h 3467100"/>
                    <a:gd name="connsiteX51" fmla="*/ 1511300 w 2076450"/>
                    <a:gd name="connsiteY51" fmla="*/ 3467100 h 3467100"/>
                    <a:gd name="connsiteX52" fmla="*/ 1625600 w 2076450"/>
                    <a:gd name="connsiteY52" fmla="*/ 3467100 h 3467100"/>
                    <a:gd name="connsiteX53" fmla="*/ 1670050 w 2076450"/>
                    <a:gd name="connsiteY53" fmla="*/ 3429000 h 3467100"/>
                    <a:gd name="connsiteX54" fmla="*/ 1752600 w 2076450"/>
                    <a:gd name="connsiteY54" fmla="*/ 3429000 h 3467100"/>
                    <a:gd name="connsiteX55" fmla="*/ 1778000 w 2076450"/>
                    <a:gd name="connsiteY55" fmla="*/ 3397250 h 3467100"/>
                    <a:gd name="connsiteX56" fmla="*/ 1752600 w 2076450"/>
                    <a:gd name="connsiteY56" fmla="*/ 3282950 h 3467100"/>
                    <a:gd name="connsiteX57" fmla="*/ 1752600 w 2076450"/>
                    <a:gd name="connsiteY57" fmla="*/ 3130550 h 3467100"/>
                    <a:gd name="connsiteX58" fmla="*/ 1771650 w 2076450"/>
                    <a:gd name="connsiteY58" fmla="*/ 2901950 h 3467100"/>
                    <a:gd name="connsiteX59" fmla="*/ 1828800 w 2076450"/>
                    <a:gd name="connsiteY59" fmla="*/ 2686050 h 3467100"/>
                    <a:gd name="connsiteX60" fmla="*/ 1841500 w 2076450"/>
                    <a:gd name="connsiteY60" fmla="*/ 2617561 h 3467100"/>
                    <a:gd name="connsiteX61" fmla="*/ 1870982 w 2076450"/>
                    <a:gd name="connsiteY61" fmla="*/ 2574474 h 3467100"/>
                    <a:gd name="connsiteX62" fmla="*/ 1885950 w 2076450"/>
                    <a:gd name="connsiteY62" fmla="*/ 2571750 h 3467100"/>
                    <a:gd name="connsiteX63" fmla="*/ 1949450 w 2076450"/>
                    <a:gd name="connsiteY63" fmla="*/ 2514600 h 3467100"/>
                    <a:gd name="connsiteX64" fmla="*/ 1962150 w 2076450"/>
                    <a:gd name="connsiteY64" fmla="*/ 2305050 h 3467100"/>
                    <a:gd name="connsiteX65" fmla="*/ 1917700 w 2076450"/>
                    <a:gd name="connsiteY65" fmla="*/ 1943100 h 3467100"/>
                    <a:gd name="connsiteX66" fmla="*/ 1879600 w 2076450"/>
                    <a:gd name="connsiteY66" fmla="*/ 1816100 h 3467100"/>
                    <a:gd name="connsiteX67" fmla="*/ 1898650 w 2076450"/>
                    <a:gd name="connsiteY67" fmla="*/ 1682750 h 3467100"/>
                    <a:gd name="connsiteX68" fmla="*/ 1943100 w 2076450"/>
                    <a:gd name="connsiteY68" fmla="*/ 1587500 h 3467100"/>
                    <a:gd name="connsiteX69" fmla="*/ 1962150 w 2076450"/>
                    <a:gd name="connsiteY69" fmla="*/ 1524000 h 3467100"/>
                    <a:gd name="connsiteX70" fmla="*/ 1930400 w 2076450"/>
                    <a:gd name="connsiteY70" fmla="*/ 1428750 h 3467100"/>
                    <a:gd name="connsiteX71" fmla="*/ 1943100 w 2076450"/>
                    <a:gd name="connsiteY71" fmla="*/ 1327150 h 3467100"/>
                    <a:gd name="connsiteX72" fmla="*/ 1936750 w 2076450"/>
                    <a:gd name="connsiteY72" fmla="*/ 1123950 h 3467100"/>
                    <a:gd name="connsiteX73" fmla="*/ 1917700 w 2076450"/>
                    <a:gd name="connsiteY73" fmla="*/ 1047750 h 3467100"/>
                    <a:gd name="connsiteX74" fmla="*/ 1943100 w 2076450"/>
                    <a:gd name="connsiteY74" fmla="*/ 1047750 h 3467100"/>
                    <a:gd name="connsiteX75" fmla="*/ 2000250 w 2076450"/>
                    <a:gd name="connsiteY75" fmla="*/ 1149350 h 3467100"/>
                    <a:gd name="connsiteX76" fmla="*/ 2000250 w 2076450"/>
                    <a:gd name="connsiteY76" fmla="*/ 1257300 h 3467100"/>
                    <a:gd name="connsiteX77" fmla="*/ 2032000 w 2076450"/>
                    <a:gd name="connsiteY77" fmla="*/ 1409700 h 3467100"/>
                    <a:gd name="connsiteX78" fmla="*/ 2012950 w 2076450"/>
                    <a:gd name="connsiteY78" fmla="*/ 1498600 h 3467100"/>
                    <a:gd name="connsiteX79" fmla="*/ 1987550 w 2076450"/>
                    <a:gd name="connsiteY79" fmla="*/ 1562100 h 3467100"/>
                    <a:gd name="connsiteX80" fmla="*/ 2006600 w 2076450"/>
                    <a:gd name="connsiteY80" fmla="*/ 1574800 h 3467100"/>
                    <a:gd name="connsiteX81" fmla="*/ 2051050 w 2076450"/>
                    <a:gd name="connsiteY81" fmla="*/ 1492250 h 3467100"/>
                    <a:gd name="connsiteX82" fmla="*/ 2076450 w 2076450"/>
                    <a:gd name="connsiteY82" fmla="*/ 1377950 h 3467100"/>
                    <a:gd name="connsiteX83" fmla="*/ 2051050 w 2076450"/>
                    <a:gd name="connsiteY83" fmla="*/ 1212850 h 3467100"/>
                    <a:gd name="connsiteX84" fmla="*/ 2051050 w 2076450"/>
                    <a:gd name="connsiteY84" fmla="*/ 1136650 h 3467100"/>
                    <a:gd name="connsiteX85" fmla="*/ 2019300 w 2076450"/>
                    <a:gd name="connsiteY85" fmla="*/ 1047750 h 3467100"/>
                    <a:gd name="connsiteX86" fmla="*/ 1974850 w 2076450"/>
                    <a:gd name="connsiteY86" fmla="*/ 958850 h 3467100"/>
                    <a:gd name="connsiteX87" fmla="*/ 1949450 w 2076450"/>
                    <a:gd name="connsiteY87" fmla="*/ 869950 h 3467100"/>
                    <a:gd name="connsiteX88" fmla="*/ 1911350 w 2076450"/>
                    <a:gd name="connsiteY88" fmla="*/ 711200 h 3467100"/>
                    <a:gd name="connsiteX89" fmla="*/ 1905000 w 2076450"/>
                    <a:gd name="connsiteY89" fmla="*/ 628650 h 3467100"/>
                    <a:gd name="connsiteX90" fmla="*/ 1885950 w 2076450"/>
                    <a:gd name="connsiteY90" fmla="*/ 488950 h 3467100"/>
                    <a:gd name="connsiteX91" fmla="*/ 1809750 w 2076450"/>
                    <a:gd name="connsiteY91" fmla="*/ 349250 h 3467100"/>
                    <a:gd name="connsiteX92" fmla="*/ 1714500 w 2076450"/>
                    <a:gd name="connsiteY92" fmla="*/ 228600 h 3467100"/>
                    <a:gd name="connsiteX93" fmla="*/ 1651000 w 2076450"/>
                    <a:gd name="connsiteY93" fmla="*/ 184150 h 3467100"/>
                    <a:gd name="connsiteX94" fmla="*/ 1619250 w 2076450"/>
                    <a:gd name="connsiteY94" fmla="*/ 114300 h 3467100"/>
                    <a:gd name="connsiteX95" fmla="*/ 1511300 w 2076450"/>
                    <a:gd name="connsiteY95" fmla="*/ 38100 h 3467100"/>
                    <a:gd name="connsiteX96" fmla="*/ 1314450 w 2076450"/>
                    <a:gd name="connsiteY96" fmla="*/ 0 h 3467100"/>
                    <a:gd name="connsiteX97" fmla="*/ 1181100 w 2076450"/>
                    <a:gd name="connsiteY97" fmla="*/ 12700 h 3467100"/>
                    <a:gd name="connsiteX98" fmla="*/ 1022350 w 2076450"/>
                    <a:gd name="connsiteY98" fmla="*/ 76200 h 3467100"/>
                    <a:gd name="connsiteX99" fmla="*/ 876300 w 2076450"/>
                    <a:gd name="connsiteY99" fmla="*/ 165100 h 3467100"/>
                    <a:gd name="connsiteX100" fmla="*/ 774700 w 2076450"/>
                    <a:gd name="connsiteY100" fmla="*/ 304800 h 3467100"/>
                    <a:gd name="connsiteX101" fmla="*/ 666750 w 2076450"/>
                    <a:gd name="connsiteY101" fmla="*/ 495300 h 3467100"/>
                    <a:gd name="connsiteX102" fmla="*/ 565150 w 2076450"/>
                    <a:gd name="connsiteY102" fmla="*/ 660400 h 3467100"/>
                    <a:gd name="connsiteX103" fmla="*/ 469900 w 2076450"/>
                    <a:gd name="connsiteY103" fmla="*/ 781050 h 3467100"/>
                    <a:gd name="connsiteX104" fmla="*/ 361950 w 2076450"/>
                    <a:gd name="connsiteY104" fmla="*/ 952500 h 3467100"/>
                    <a:gd name="connsiteX105" fmla="*/ 254000 w 2076450"/>
                    <a:gd name="connsiteY105" fmla="*/ 1117600 h 3467100"/>
                    <a:gd name="connsiteX106" fmla="*/ 241300 w 2076450"/>
                    <a:gd name="connsiteY106" fmla="*/ 1193800 h 3467100"/>
                    <a:gd name="connsiteX107" fmla="*/ 279400 w 2076450"/>
                    <a:gd name="connsiteY107" fmla="*/ 1270000 h 3467100"/>
                    <a:gd name="connsiteX108" fmla="*/ 311150 w 2076450"/>
                    <a:gd name="connsiteY108" fmla="*/ 1333500 h 3467100"/>
                    <a:gd name="connsiteX109" fmla="*/ 368300 w 2076450"/>
                    <a:gd name="connsiteY109" fmla="*/ 1352550 h 3467100"/>
                    <a:gd name="connsiteX110" fmla="*/ 323850 w 2076450"/>
                    <a:gd name="connsiteY110" fmla="*/ 1428750 h 3467100"/>
                    <a:gd name="connsiteX111" fmla="*/ 330200 w 2076450"/>
                    <a:gd name="connsiteY111" fmla="*/ 1644650 h 3467100"/>
                    <a:gd name="connsiteX112" fmla="*/ 336550 w 2076450"/>
                    <a:gd name="connsiteY112" fmla="*/ 1771650 h 3467100"/>
                    <a:gd name="connsiteX113" fmla="*/ 323850 w 2076450"/>
                    <a:gd name="connsiteY113" fmla="*/ 1917700 h 3467100"/>
                    <a:gd name="connsiteX114" fmla="*/ 381000 w 2076450"/>
                    <a:gd name="connsiteY114" fmla="*/ 2025650 h 3467100"/>
                    <a:gd name="connsiteX115" fmla="*/ 406400 w 2076450"/>
                    <a:gd name="connsiteY115" fmla="*/ 2146300 h 3467100"/>
                    <a:gd name="connsiteX116" fmla="*/ 431800 w 2076450"/>
                    <a:gd name="connsiteY116" fmla="*/ 2146300 h 3467100"/>
                    <a:gd name="connsiteX117" fmla="*/ 463550 w 2076450"/>
                    <a:gd name="connsiteY117" fmla="*/ 2419350 h 3467100"/>
                    <a:gd name="connsiteX118" fmla="*/ 387350 w 2076450"/>
                    <a:gd name="connsiteY118" fmla="*/ 2609850 h 3467100"/>
                    <a:gd name="connsiteX119" fmla="*/ 298450 w 2076450"/>
                    <a:gd name="connsiteY119" fmla="*/ 2863850 h 3467100"/>
                    <a:gd name="connsiteX120" fmla="*/ 273050 w 2076450"/>
                    <a:gd name="connsiteY120" fmla="*/ 2978150 h 3467100"/>
                    <a:gd name="connsiteX121" fmla="*/ 196850 w 2076450"/>
                    <a:gd name="connsiteY121" fmla="*/ 3086100 h 3467100"/>
                    <a:gd name="connsiteX122" fmla="*/ 0 w 2076450"/>
                    <a:gd name="connsiteY122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308100 w 2076450"/>
                    <a:gd name="connsiteY44" fmla="*/ 3225800 h 3467100"/>
                    <a:gd name="connsiteX45" fmla="*/ 1225550 w 2076450"/>
                    <a:gd name="connsiteY45" fmla="*/ 3162300 h 3467100"/>
                    <a:gd name="connsiteX46" fmla="*/ 1085850 w 2076450"/>
                    <a:gd name="connsiteY46" fmla="*/ 3175000 h 3467100"/>
                    <a:gd name="connsiteX47" fmla="*/ 1085850 w 2076450"/>
                    <a:gd name="connsiteY47" fmla="*/ 3225800 h 3467100"/>
                    <a:gd name="connsiteX48" fmla="*/ 1219200 w 2076450"/>
                    <a:gd name="connsiteY48" fmla="*/ 3435350 h 3467100"/>
                    <a:gd name="connsiteX49" fmla="*/ 1441450 w 2076450"/>
                    <a:gd name="connsiteY49" fmla="*/ 3422650 h 3467100"/>
                    <a:gd name="connsiteX50" fmla="*/ 1511300 w 2076450"/>
                    <a:gd name="connsiteY50" fmla="*/ 3467100 h 3467100"/>
                    <a:gd name="connsiteX51" fmla="*/ 1625600 w 2076450"/>
                    <a:gd name="connsiteY51" fmla="*/ 3467100 h 3467100"/>
                    <a:gd name="connsiteX52" fmla="*/ 1670050 w 2076450"/>
                    <a:gd name="connsiteY52" fmla="*/ 3429000 h 3467100"/>
                    <a:gd name="connsiteX53" fmla="*/ 1752600 w 2076450"/>
                    <a:gd name="connsiteY53" fmla="*/ 3429000 h 3467100"/>
                    <a:gd name="connsiteX54" fmla="*/ 1778000 w 2076450"/>
                    <a:gd name="connsiteY54" fmla="*/ 3397250 h 3467100"/>
                    <a:gd name="connsiteX55" fmla="*/ 1752600 w 2076450"/>
                    <a:gd name="connsiteY55" fmla="*/ 3282950 h 3467100"/>
                    <a:gd name="connsiteX56" fmla="*/ 1752600 w 2076450"/>
                    <a:gd name="connsiteY56" fmla="*/ 3130550 h 3467100"/>
                    <a:gd name="connsiteX57" fmla="*/ 1771650 w 2076450"/>
                    <a:gd name="connsiteY57" fmla="*/ 2901950 h 3467100"/>
                    <a:gd name="connsiteX58" fmla="*/ 1828800 w 2076450"/>
                    <a:gd name="connsiteY58" fmla="*/ 2686050 h 3467100"/>
                    <a:gd name="connsiteX59" fmla="*/ 1841500 w 2076450"/>
                    <a:gd name="connsiteY59" fmla="*/ 2617561 h 3467100"/>
                    <a:gd name="connsiteX60" fmla="*/ 1870982 w 2076450"/>
                    <a:gd name="connsiteY60" fmla="*/ 2574474 h 3467100"/>
                    <a:gd name="connsiteX61" fmla="*/ 1885950 w 2076450"/>
                    <a:gd name="connsiteY61" fmla="*/ 2571750 h 3467100"/>
                    <a:gd name="connsiteX62" fmla="*/ 1949450 w 2076450"/>
                    <a:gd name="connsiteY62" fmla="*/ 2514600 h 3467100"/>
                    <a:gd name="connsiteX63" fmla="*/ 1962150 w 2076450"/>
                    <a:gd name="connsiteY63" fmla="*/ 2305050 h 3467100"/>
                    <a:gd name="connsiteX64" fmla="*/ 1917700 w 2076450"/>
                    <a:gd name="connsiteY64" fmla="*/ 1943100 h 3467100"/>
                    <a:gd name="connsiteX65" fmla="*/ 1879600 w 2076450"/>
                    <a:gd name="connsiteY65" fmla="*/ 1816100 h 3467100"/>
                    <a:gd name="connsiteX66" fmla="*/ 1898650 w 2076450"/>
                    <a:gd name="connsiteY66" fmla="*/ 1682750 h 3467100"/>
                    <a:gd name="connsiteX67" fmla="*/ 1943100 w 2076450"/>
                    <a:gd name="connsiteY67" fmla="*/ 1587500 h 3467100"/>
                    <a:gd name="connsiteX68" fmla="*/ 1962150 w 2076450"/>
                    <a:gd name="connsiteY68" fmla="*/ 1524000 h 3467100"/>
                    <a:gd name="connsiteX69" fmla="*/ 1930400 w 2076450"/>
                    <a:gd name="connsiteY69" fmla="*/ 1428750 h 3467100"/>
                    <a:gd name="connsiteX70" fmla="*/ 1943100 w 2076450"/>
                    <a:gd name="connsiteY70" fmla="*/ 1327150 h 3467100"/>
                    <a:gd name="connsiteX71" fmla="*/ 1936750 w 2076450"/>
                    <a:gd name="connsiteY71" fmla="*/ 1123950 h 3467100"/>
                    <a:gd name="connsiteX72" fmla="*/ 1917700 w 2076450"/>
                    <a:gd name="connsiteY72" fmla="*/ 1047750 h 3467100"/>
                    <a:gd name="connsiteX73" fmla="*/ 1943100 w 2076450"/>
                    <a:gd name="connsiteY73" fmla="*/ 1047750 h 3467100"/>
                    <a:gd name="connsiteX74" fmla="*/ 2000250 w 2076450"/>
                    <a:gd name="connsiteY74" fmla="*/ 1149350 h 3467100"/>
                    <a:gd name="connsiteX75" fmla="*/ 2000250 w 2076450"/>
                    <a:gd name="connsiteY75" fmla="*/ 1257300 h 3467100"/>
                    <a:gd name="connsiteX76" fmla="*/ 2032000 w 2076450"/>
                    <a:gd name="connsiteY76" fmla="*/ 1409700 h 3467100"/>
                    <a:gd name="connsiteX77" fmla="*/ 2012950 w 2076450"/>
                    <a:gd name="connsiteY77" fmla="*/ 1498600 h 3467100"/>
                    <a:gd name="connsiteX78" fmla="*/ 1987550 w 2076450"/>
                    <a:gd name="connsiteY78" fmla="*/ 1562100 h 3467100"/>
                    <a:gd name="connsiteX79" fmla="*/ 2006600 w 2076450"/>
                    <a:gd name="connsiteY79" fmla="*/ 1574800 h 3467100"/>
                    <a:gd name="connsiteX80" fmla="*/ 2051050 w 2076450"/>
                    <a:gd name="connsiteY80" fmla="*/ 1492250 h 3467100"/>
                    <a:gd name="connsiteX81" fmla="*/ 2076450 w 2076450"/>
                    <a:gd name="connsiteY81" fmla="*/ 1377950 h 3467100"/>
                    <a:gd name="connsiteX82" fmla="*/ 2051050 w 2076450"/>
                    <a:gd name="connsiteY82" fmla="*/ 1212850 h 3467100"/>
                    <a:gd name="connsiteX83" fmla="*/ 2051050 w 2076450"/>
                    <a:gd name="connsiteY83" fmla="*/ 1136650 h 3467100"/>
                    <a:gd name="connsiteX84" fmla="*/ 2019300 w 2076450"/>
                    <a:gd name="connsiteY84" fmla="*/ 1047750 h 3467100"/>
                    <a:gd name="connsiteX85" fmla="*/ 1974850 w 2076450"/>
                    <a:gd name="connsiteY85" fmla="*/ 958850 h 3467100"/>
                    <a:gd name="connsiteX86" fmla="*/ 1949450 w 2076450"/>
                    <a:gd name="connsiteY86" fmla="*/ 869950 h 3467100"/>
                    <a:gd name="connsiteX87" fmla="*/ 1911350 w 2076450"/>
                    <a:gd name="connsiteY87" fmla="*/ 711200 h 3467100"/>
                    <a:gd name="connsiteX88" fmla="*/ 1905000 w 2076450"/>
                    <a:gd name="connsiteY88" fmla="*/ 628650 h 3467100"/>
                    <a:gd name="connsiteX89" fmla="*/ 1885950 w 2076450"/>
                    <a:gd name="connsiteY89" fmla="*/ 488950 h 3467100"/>
                    <a:gd name="connsiteX90" fmla="*/ 1809750 w 2076450"/>
                    <a:gd name="connsiteY90" fmla="*/ 349250 h 3467100"/>
                    <a:gd name="connsiteX91" fmla="*/ 1714500 w 2076450"/>
                    <a:gd name="connsiteY91" fmla="*/ 228600 h 3467100"/>
                    <a:gd name="connsiteX92" fmla="*/ 1651000 w 2076450"/>
                    <a:gd name="connsiteY92" fmla="*/ 184150 h 3467100"/>
                    <a:gd name="connsiteX93" fmla="*/ 1619250 w 2076450"/>
                    <a:gd name="connsiteY93" fmla="*/ 114300 h 3467100"/>
                    <a:gd name="connsiteX94" fmla="*/ 1511300 w 2076450"/>
                    <a:gd name="connsiteY94" fmla="*/ 38100 h 3467100"/>
                    <a:gd name="connsiteX95" fmla="*/ 1314450 w 2076450"/>
                    <a:gd name="connsiteY95" fmla="*/ 0 h 3467100"/>
                    <a:gd name="connsiteX96" fmla="*/ 1181100 w 2076450"/>
                    <a:gd name="connsiteY96" fmla="*/ 12700 h 3467100"/>
                    <a:gd name="connsiteX97" fmla="*/ 1022350 w 2076450"/>
                    <a:gd name="connsiteY97" fmla="*/ 76200 h 3467100"/>
                    <a:gd name="connsiteX98" fmla="*/ 876300 w 2076450"/>
                    <a:gd name="connsiteY98" fmla="*/ 165100 h 3467100"/>
                    <a:gd name="connsiteX99" fmla="*/ 774700 w 2076450"/>
                    <a:gd name="connsiteY99" fmla="*/ 304800 h 3467100"/>
                    <a:gd name="connsiteX100" fmla="*/ 666750 w 2076450"/>
                    <a:gd name="connsiteY100" fmla="*/ 495300 h 3467100"/>
                    <a:gd name="connsiteX101" fmla="*/ 565150 w 2076450"/>
                    <a:gd name="connsiteY101" fmla="*/ 660400 h 3467100"/>
                    <a:gd name="connsiteX102" fmla="*/ 469900 w 2076450"/>
                    <a:gd name="connsiteY102" fmla="*/ 781050 h 3467100"/>
                    <a:gd name="connsiteX103" fmla="*/ 361950 w 2076450"/>
                    <a:gd name="connsiteY103" fmla="*/ 952500 h 3467100"/>
                    <a:gd name="connsiteX104" fmla="*/ 254000 w 2076450"/>
                    <a:gd name="connsiteY104" fmla="*/ 1117600 h 3467100"/>
                    <a:gd name="connsiteX105" fmla="*/ 241300 w 2076450"/>
                    <a:gd name="connsiteY105" fmla="*/ 1193800 h 3467100"/>
                    <a:gd name="connsiteX106" fmla="*/ 279400 w 2076450"/>
                    <a:gd name="connsiteY106" fmla="*/ 1270000 h 3467100"/>
                    <a:gd name="connsiteX107" fmla="*/ 311150 w 2076450"/>
                    <a:gd name="connsiteY107" fmla="*/ 1333500 h 3467100"/>
                    <a:gd name="connsiteX108" fmla="*/ 368300 w 2076450"/>
                    <a:gd name="connsiteY108" fmla="*/ 1352550 h 3467100"/>
                    <a:gd name="connsiteX109" fmla="*/ 323850 w 2076450"/>
                    <a:gd name="connsiteY109" fmla="*/ 1428750 h 3467100"/>
                    <a:gd name="connsiteX110" fmla="*/ 330200 w 2076450"/>
                    <a:gd name="connsiteY110" fmla="*/ 1644650 h 3467100"/>
                    <a:gd name="connsiteX111" fmla="*/ 336550 w 2076450"/>
                    <a:gd name="connsiteY111" fmla="*/ 1771650 h 3467100"/>
                    <a:gd name="connsiteX112" fmla="*/ 323850 w 2076450"/>
                    <a:gd name="connsiteY112" fmla="*/ 1917700 h 3467100"/>
                    <a:gd name="connsiteX113" fmla="*/ 381000 w 2076450"/>
                    <a:gd name="connsiteY113" fmla="*/ 2025650 h 3467100"/>
                    <a:gd name="connsiteX114" fmla="*/ 406400 w 2076450"/>
                    <a:gd name="connsiteY114" fmla="*/ 2146300 h 3467100"/>
                    <a:gd name="connsiteX115" fmla="*/ 431800 w 2076450"/>
                    <a:gd name="connsiteY115" fmla="*/ 2146300 h 3467100"/>
                    <a:gd name="connsiteX116" fmla="*/ 463550 w 2076450"/>
                    <a:gd name="connsiteY116" fmla="*/ 2419350 h 3467100"/>
                    <a:gd name="connsiteX117" fmla="*/ 387350 w 2076450"/>
                    <a:gd name="connsiteY117" fmla="*/ 2609850 h 3467100"/>
                    <a:gd name="connsiteX118" fmla="*/ 298450 w 2076450"/>
                    <a:gd name="connsiteY118" fmla="*/ 2863850 h 3467100"/>
                    <a:gd name="connsiteX119" fmla="*/ 273050 w 2076450"/>
                    <a:gd name="connsiteY119" fmla="*/ 2978150 h 3467100"/>
                    <a:gd name="connsiteX120" fmla="*/ 196850 w 2076450"/>
                    <a:gd name="connsiteY120" fmla="*/ 3086100 h 3467100"/>
                    <a:gd name="connsiteX121" fmla="*/ 0 w 2076450"/>
                    <a:gd name="connsiteY121" fmla="*/ 3168650 h 3467100"/>
                    <a:gd name="connsiteX0" fmla="*/ 0 w 2076450"/>
                    <a:gd name="connsiteY0" fmla="*/ 3168650 h 3467100"/>
                    <a:gd name="connsiteX1" fmla="*/ 209550 w 2076450"/>
                    <a:gd name="connsiteY1" fmla="*/ 3187700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293131 w 2076450"/>
                    <a:gd name="connsiteY44" fmla="*/ 3190875 h 3467100"/>
                    <a:gd name="connsiteX45" fmla="*/ 1225550 w 2076450"/>
                    <a:gd name="connsiteY45" fmla="*/ 3162300 h 3467100"/>
                    <a:gd name="connsiteX46" fmla="*/ 1085850 w 2076450"/>
                    <a:gd name="connsiteY46" fmla="*/ 3175000 h 3467100"/>
                    <a:gd name="connsiteX47" fmla="*/ 1085850 w 2076450"/>
                    <a:gd name="connsiteY47" fmla="*/ 3225800 h 3467100"/>
                    <a:gd name="connsiteX48" fmla="*/ 1219200 w 2076450"/>
                    <a:gd name="connsiteY48" fmla="*/ 3435350 h 3467100"/>
                    <a:gd name="connsiteX49" fmla="*/ 1441450 w 2076450"/>
                    <a:gd name="connsiteY49" fmla="*/ 3422650 h 3467100"/>
                    <a:gd name="connsiteX50" fmla="*/ 1511300 w 2076450"/>
                    <a:gd name="connsiteY50" fmla="*/ 3467100 h 3467100"/>
                    <a:gd name="connsiteX51" fmla="*/ 1625600 w 2076450"/>
                    <a:gd name="connsiteY51" fmla="*/ 3467100 h 3467100"/>
                    <a:gd name="connsiteX52" fmla="*/ 1670050 w 2076450"/>
                    <a:gd name="connsiteY52" fmla="*/ 3429000 h 3467100"/>
                    <a:gd name="connsiteX53" fmla="*/ 1752600 w 2076450"/>
                    <a:gd name="connsiteY53" fmla="*/ 3429000 h 3467100"/>
                    <a:gd name="connsiteX54" fmla="*/ 1778000 w 2076450"/>
                    <a:gd name="connsiteY54" fmla="*/ 3397250 h 3467100"/>
                    <a:gd name="connsiteX55" fmla="*/ 1752600 w 2076450"/>
                    <a:gd name="connsiteY55" fmla="*/ 3282950 h 3467100"/>
                    <a:gd name="connsiteX56" fmla="*/ 1752600 w 2076450"/>
                    <a:gd name="connsiteY56" fmla="*/ 3130550 h 3467100"/>
                    <a:gd name="connsiteX57" fmla="*/ 1771650 w 2076450"/>
                    <a:gd name="connsiteY57" fmla="*/ 2901950 h 3467100"/>
                    <a:gd name="connsiteX58" fmla="*/ 1828800 w 2076450"/>
                    <a:gd name="connsiteY58" fmla="*/ 2686050 h 3467100"/>
                    <a:gd name="connsiteX59" fmla="*/ 1841500 w 2076450"/>
                    <a:gd name="connsiteY59" fmla="*/ 2617561 h 3467100"/>
                    <a:gd name="connsiteX60" fmla="*/ 1870982 w 2076450"/>
                    <a:gd name="connsiteY60" fmla="*/ 2574474 h 3467100"/>
                    <a:gd name="connsiteX61" fmla="*/ 1885950 w 2076450"/>
                    <a:gd name="connsiteY61" fmla="*/ 2571750 h 3467100"/>
                    <a:gd name="connsiteX62" fmla="*/ 1949450 w 2076450"/>
                    <a:gd name="connsiteY62" fmla="*/ 2514600 h 3467100"/>
                    <a:gd name="connsiteX63" fmla="*/ 1962150 w 2076450"/>
                    <a:gd name="connsiteY63" fmla="*/ 2305050 h 3467100"/>
                    <a:gd name="connsiteX64" fmla="*/ 1917700 w 2076450"/>
                    <a:gd name="connsiteY64" fmla="*/ 1943100 h 3467100"/>
                    <a:gd name="connsiteX65" fmla="*/ 1879600 w 2076450"/>
                    <a:gd name="connsiteY65" fmla="*/ 1816100 h 3467100"/>
                    <a:gd name="connsiteX66" fmla="*/ 1898650 w 2076450"/>
                    <a:gd name="connsiteY66" fmla="*/ 1682750 h 3467100"/>
                    <a:gd name="connsiteX67" fmla="*/ 1943100 w 2076450"/>
                    <a:gd name="connsiteY67" fmla="*/ 1587500 h 3467100"/>
                    <a:gd name="connsiteX68" fmla="*/ 1962150 w 2076450"/>
                    <a:gd name="connsiteY68" fmla="*/ 1524000 h 3467100"/>
                    <a:gd name="connsiteX69" fmla="*/ 1930400 w 2076450"/>
                    <a:gd name="connsiteY69" fmla="*/ 1428750 h 3467100"/>
                    <a:gd name="connsiteX70" fmla="*/ 1943100 w 2076450"/>
                    <a:gd name="connsiteY70" fmla="*/ 1327150 h 3467100"/>
                    <a:gd name="connsiteX71" fmla="*/ 1936750 w 2076450"/>
                    <a:gd name="connsiteY71" fmla="*/ 1123950 h 3467100"/>
                    <a:gd name="connsiteX72" fmla="*/ 1917700 w 2076450"/>
                    <a:gd name="connsiteY72" fmla="*/ 1047750 h 3467100"/>
                    <a:gd name="connsiteX73" fmla="*/ 1943100 w 2076450"/>
                    <a:gd name="connsiteY73" fmla="*/ 1047750 h 3467100"/>
                    <a:gd name="connsiteX74" fmla="*/ 2000250 w 2076450"/>
                    <a:gd name="connsiteY74" fmla="*/ 1149350 h 3467100"/>
                    <a:gd name="connsiteX75" fmla="*/ 2000250 w 2076450"/>
                    <a:gd name="connsiteY75" fmla="*/ 1257300 h 3467100"/>
                    <a:gd name="connsiteX76" fmla="*/ 2032000 w 2076450"/>
                    <a:gd name="connsiteY76" fmla="*/ 1409700 h 3467100"/>
                    <a:gd name="connsiteX77" fmla="*/ 2012950 w 2076450"/>
                    <a:gd name="connsiteY77" fmla="*/ 1498600 h 3467100"/>
                    <a:gd name="connsiteX78" fmla="*/ 1987550 w 2076450"/>
                    <a:gd name="connsiteY78" fmla="*/ 1562100 h 3467100"/>
                    <a:gd name="connsiteX79" fmla="*/ 2006600 w 2076450"/>
                    <a:gd name="connsiteY79" fmla="*/ 1574800 h 3467100"/>
                    <a:gd name="connsiteX80" fmla="*/ 2051050 w 2076450"/>
                    <a:gd name="connsiteY80" fmla="*/ 1492250 h 3467100"/>
                    <a:gd name="connsiteX81" fmla="*/ 2076450 w 2076450"/>
                    <a:gd name="connsiteY81" fmla="*/ 1377950 h 3467100"/>
                    <a:gd name="connsiteX82" fmla="*/ 2051050 w 2076450"/>
                    <a:gd name="connsiteY82" fmla="*/ 1212850 h 3467100"/>
                    <a:gd name="connsiteX83" fmla="*/ 2051050 w 2076450"/>
                    <a:gd name="connsiteY83" fmla="*/ 1136650 h 3467100"/>
                    <a:gd name="connsiteX84" fmla="*/ 2019300 w 2076450"/>
                    <a:gd name="connsiteY84" fmla="*/ 1047750 h 3467100"/>
                    <a:gd name="connsiteX85" fmla="*/ 1974850 w 2076450"/>
                    <a:gd name="connsiteY85" fmla="*/ 958850 h 3467100"/>
                    <a:gd name="connsiteX86" fmla="*/ 1949450 w 2076450"/>
                    <a:gd name="connsiteY86" fmla="*/ 869950 h 3467100"/>
                    <a:gd name="connsiteX87" fmla="*/ 1911350 w 2076450"/>
                    <a:gd name="connsiteY87" fmla="*/ 711200 h 3467100"/>
                    <a:gd name="connsiteX88" fmla="*/ 1905000 w 2076450"/>
                    <a:gd name="connsiteY88" fmla="*/ 628650 h 3467100"/>
                    <a:gd name="connsiteX89" fmla="*/ 1885950 w 2076450"/>
                    <a:gd name="connsiteY89" fmla="*/ 488950 h 3467100"/>
                    <a:gd name="connsiteX90" fmla="*/ 1809750 w 2076450"/>
                    <a:gd name="connsiteY90" fmla="*/ 349250 h 3467100"/>
                    <a:gd name="connsiteX91" fmla="*/ 1714500 w 2076450"/>
                    <a:gd name="connsiteY91" fmla="*/ 228600 h 3467100"/>
                    <a:gd name="connsiteX92" fmla="*/ 1651000 w 2076450"/>
                    <a:gd name="connsiteY92" fmla="*/ 184150 h 3467100"/>
                    <a:gd name="connsiteX93" fmla="*/ 1619250 w 2076450"/>
                    <a:gd name="connsiteY93" fmla="*/ 114300 h 3467100"/>
                    <a:gd name="connsiteX94" fmla="*/ 1511300 w 2076450"/>
                    <a:gd name="connsiteY94" fmla="*/ 38100 h 3467100"/>
                    <a:gd name="connsiteX95" fmla="*/ 1314450 w 2076450"/>
                    <a:gd name="connsiteY95" fmla="*/ 0 h 3467100"/>
                    <a:gd name="connsiteX96" fmla="*/ 1181100 w 2076450"/>
                    <a:gd name="connsiteY96" fmla="*/ 12700 h 3467100"/>
                    <a:gd name="connsiteX97" fmla="*/ 1022350 w 2076450"/>
                    <a:gd name="connsiteY97" fmla="*/ 76200 h 3467100"/>
                    <a:gd name="connsiteX98" fmla="*/ 876300 w 2076450"/>
                    <a:gd name="connsiteY98" fmla="*/ 165100 h 3467100"/>
                    <a:gd name="connsiteX99" fmla="*/ 774700 w 2076450"/>
                    <a:gd name="connsiteY99" fmla="*/ 304800 h 3467100"/>
                    <a:gd name="connsiteX100" fmla="*/ 666750 w 2076450"/>
                    <a:gd name="connsiteY100" fmla="*/ 495300 h 3467100"/>
                    <a:gd name="connsiteX101" fmla="*/ 565150 w 2076450"/>
                    <a:gd name="connsiteY101" fmla="*/ 660400 h 3467100"/>
                    <a:gd name="connsiteX102" fmla="*/ 469900 w 2076450"/>
                    <a:gd name="connsiteY102" fmla="*/ 781050 h 3467100"/>
                    <a:gd name="connsiteX103" fmla="*/ 361950 w 2076450"/>
                    <a:gd name="connsiteY103" fmla="*/ 952500 h 3467100"/>
                    <a:gd name="connsiteX104" fmla="*/ 254000 w 2076450"/>
                    <a:gd name="connsiteY104" fmla="*/ 1117600 h 3467100"/>
                    <a:gd name="connsiteX105" fmla="*/ 241300 w 2076450"/>
                    <a:gd name="connsiteY105" fmla="*/ 1193800 h 3467100"/>
                    <a:gd name="connsiteX106" fmla="*/ 279400 w 2076450"/>
                    <a:gd name="connsiteY106" fmla="*/ 1270000 h 3467100"/>
                    <a:gd name="connsiteX107" fmla="*/ 311150 w 2076450"/>
                    <a:gd name="connsiteY107" fmla="*/ 1333500 h 3467100"/>
                    <a:gd name="connsiteX108" fmla="*/ 368300 w 2076450"/>
                    <a:gd name="connsiteY108" fmla="*/ 1352550 h 3467100"/>
                    <a:gd name="connsiteX109" fmla="*/ 323850 w 2076450"/>
                    <a:gd name="connsiteY109" fmla="*/ 1428750 h 3467100"/>
                    <a:gd name="connsiteX110" fmla="*/ 330200 w 2076450"/>
                    <a:gd name="connsiteY110" fmla="*/ 1644650 h 3467100"/>
                    <a:gd name="connsiteX111" fmla="*/ 336550 w 2076450"/>
                    <a:gd name="connsiteY111" fmla="*/ 1771650 h 3467100"/>
                    <a:gd name="connsiteX112" fmla="*/ 323850 w 2076450"/>
                    <a:gd name="connsiteY112" fmla="*/ 1917700 h 3467100"/>
                    <a:gd name="connsiteX113" fmla="*/ 381000 w 2076450"/>
                    <a:gd name="connsiteY113" fmla="*/ 2025650 h 3467100"/>
                    <a:gd name="connsiteX114" fmla="*/ 406400 w 2076450"/>
                    <a:gd name="connsiteY114" fmla="*/ 2146300 h 3467100"/>
                    <a:gd name="connsiteX115" fmla="*/ 431800 w 2076450"/>
                    <a:gd name="connsiteY115" fmla="*/ 2146300 h 3467100"/>
                    <a:gd name="connsiteX116" fmla="*/ 463550 w 2076450"/>
                    <a:gd name="connsiteY116" fmla="*/ 2419350 h 3467100"/>
                    <a:gd name="connsiteX117" fmla="*/ 387350 w 2076450"/>
                    <a:gd name="connsiteY117" fmla="*/ 2609850 h 3467100"/>
                    <a:gd name="connsiteX118" fmla="*/ 298450 w 2076450"/>
                    <a:gd name="connsiteY118" fmla="*/ 2863850 h 3467100"/>
                    <a:gd name="connsiteX119" fmla="*/ 273050 w 2076450"/>
                    <a:gd name="connsiteY119" fmla="*/ 2978150 h 3467100"/>
                    <a:gd name="connsiteX120" fmla="*/ 196850 w 2076450"/>
                    <a:gd name="connsiteY120" fmla="*/ 3086100 h 3467100"/>
                    <a:gd name="connsiteX121" fmla="*/ 0 w 2076450"/>
                    <a:gd name="connsiteY121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55700 w 2076450"/>
                    <a:gd name="connsiteY19" fmla="*/ 52705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293131 w 2076450"/>
                    <a:gd name="connsiteY44" fmla="*/ 3190875 h 3467100"/>
                    <a:gd name="connsiteX45" fmla="*/ 1225550 w 2076450"/>
                    <a:gd name="connsiteY45" fmla="*/ 3162300 h 3467100"/>
                    <a:gd name="connsiteX46" fmla="*/ 1085850 w 2076450"/>
                    <a:gd name="connsiteY46" fmla="*/ 3175000 h 3467100"/>
                    <a:gd name="connsiteX47" fmla="*/ 1085850 w 2076450"/>
                    <a:gd name="connsiteY47" fmla="*/ 3225800 h 3467100"/>
                    <a:gd name="connsiteX48" fmla="*/ 1219200 w 2076450"/>
                    <a:gd name="connsiteY48" fmla="*/ 3435350 h 3467100"/>
                    <a:gd name="connsiteX49" fmla="*/ 1441450 w 2076450"/>
                    <a:gd name="connsiteY49" fmla="*/ 3422650 h 3467100"/>
                    <a:gd name="connsiteX50" fmla="*/ 1511300 w 2076450"/>
                    <a:gd name="connsiteY50" fmla="*/ 3467100 h 3467100"/>
                    <a:gd name="connsiteX51" fmla="*/ 1625600 w 2076450"/>
                    <a:gd name="connsiteY51" fmla="*/ 3467100 h 3467100"/>
                    <a:gd name="connsiteX52" fmla="*/ 1670050 w 2076450"/>
                    <a:gd name="connsiteY52" fmla="*/ 3429000 h 3467100"/>
                    <a:gd name="connsiteX53" fmla="*/ 1752600 w 2076450"/>
                    <a:gd name="connsiteY53" fmla="*/ 3429000 h 3467100"/>
                    <a:gd name="connsiteX54" fmla="*/ 1778000 w 2076450"/>
                    <a:gd name="connsiteY54" fmla="*/ 3397250 h 3467100"/>
                    <a:gd name="connsiteX55" fmla="*/ 1752600 w 2076450"/>
                    <a:gd name="connsiteY55" fmla="*/ 3282950 h 3467100"/>
                    <a:gd name="connsiteX56" fmla="*/ 1752600 w 2076450"/>
                    <a:gd name="connsiteY56" fmla="*/ 3130550 h 3467100"/>
                    <a:gd name="connsiteX57" fmla="*/ 1771650 w 2076450"/>
                    <a:gd name="connsiteY57" fmla="*/ 2901950 h 3467100"/>
                    <a:gd name="connsiteX58" fmla="*/ 1828800 w 2076450"/>
                    <a:gd name="connsiteY58" fmla="*/ 2686050 h 3467100"/>
                    <a:gd name="connsiteX59" fmla="*/ 1841500 w 2076450"/>
                    <a:gd name="connsiteY59" fmla="*/ 2617561 h 3467100"/>
                    <a:gd name="connsiteX60" fmla="*/ 1870982 w 2076450"/>
                    <a:gd name="connsiteY60" fmla="*/ 2574474 h 3467100"/>
                    <a:gd name="connsiteX61" fmla="*/ 1885950 w 2076450"/>
                    <a:gd name="connsiteY61" fmla="*/ 2571750 h 3467100"/>
                    <a:gd name="connsiteX62" fmla="*/ 1949450 w 2076450"/>
                    <a:gd name="connsiteY62" fmla="*/ 2514600 h 3467100"/>
                    <a:gd name="connsiteX63" fmla="*/ 1962150 w 2076450"/>
                    <a:gd name="connsiteY63" fmla="*/ 2305050 h 3467100"/>
                    <a:gd name="connsiteX64" fmla="*/ 1917700 w 2076450"/>
                    <a:gd name="connsiteY64" fmla="*/ 1943100 h 3467100"/>
                    <a:gd name="connsiteX65" fmla="*/ 1879600 w 2076450"/>
                    <a:gd name="connsiteY65" fmla="*/ 1816100 h 3467100"/>
                    <a:gd name="connsiteX66" fmla="*/ 1898650 w 2076450"/>
                    <a:gd name="connsiteY66" fmla="*/ 1682750 h 3467100"/>
                    <a:gd name="connsiteX67" fmla="*/ 1943100 w 2076450"/>
                    <a:gd name="connsiteY67" fmla="*/ 1587500 h 3467100"/>
                    <a:gd name="connsiteX68" fmla="*/ 1962150 w 2076450"/>
                    <a:gd name="connsiteY68" fmla="*/ 1524000 h 3467100"/>
                    <a:gd name="connsiteX69" fmla="*/ 1930400 w 2076450"/>
                    <a:gd name="connsiteY69" fmla="*/ 1428750 h 3467100"/>
                    <a:gd name="connsiteX70" fmla="*/ 1943100 w 2076450"/>
                    <a:gd name="connsiteY70" fmla="*/ 1327150 h 3467100"/>
                    <a:gd name="connsiteX71" fmla="*/ 1936750 w 2076450"/>
                    <a:gd name="connsiteY71" fmla="*/ 1123950 h 3467100"/>
                    <a:gd name="connsiteX72" fmla="*/ 1917700 w 2076450"/>
                    <a:gd name="connsiteY72" fmla="*/ 1047750 h 3467100"/>
                    <a:gd name="connsiteX73" fmla="*/ 1943100 w 2076450"/>
                    <a:gd name="connsiteY73" fmla="*/ 1047750 h 3467100"/>
                    <a:gd name="connsiteX74" fmla="*/ 2000250 w 2076450"/>
                    <a:gd name="connsiteY74" fmla="*/ 1149350 h 3467100"/>
                    <a:gd name="connsiteX75" fmla="*/ 2000250 w 2076450"/>
                    <a:gd name="connsiteY75" fmla="*/ 1257300 h 3467100"/>
                    <a:gd name="connsiteX76" fmla="*/ 2032000 w 2076450"/>
                    <a:gd name="connsiteY76" fmla="*/ 1409700 h 3467100"/>
                    <a:gd name="connsiteX77" fmla="*/ 2012950 w 2076450"/>
                    <a:gd name="connsiteY77" fmla="*/ 1498600 h 3467100"/>
                    <a:gd name="connsiteX78" fmla="*/ 1987550 w 2076450"/>
                    <a:gd name="connsiteY78" fmla="*/ 1562100 h 3467100"/>
                    <a:gd name="connsiteX79" fmla="*/ 2006600 w 2076450"/>
                    <a:gd name="connsiteY79" fmla="*/ 1574800 h 3467100"/>
                    <a:gd name="connsiteX80" fmla="*/ 2051050 w 2076450"/>
                    <a:gd name="connsiteY80" fmla="*/ 1492250 h 3467100"/>
                    <a:gd name="connsiteX81" fmla="*/ 2076450 w 2076450"/>
                    <a:gd name="connsiteY81" fmla="*/ 1377950 h 3467100"/>
                    <a:gd name="connsiteX82" fmla="*/ 2051050 w 2076450"/>
                    <a:gd name="connsiteY82" fmla="*/ 1212850 h 3467100"/>
                    <a:gd name="connsiteX83" fmla="*/ 2051050 w 2076450"/>
                    <a:gd name="connsiteY83" fmla="*/ 1136650 h 3467100"/>
                    <a:gd name="connsiteX84" fmla="*/ 2019300 w 2076450"/>
                    <a:gd name="connsiteY84" fmla="*/ 1047750 h 3467100"/>
                    <a:gd name="connsiteX85" fmla="*/ 1974850 w 2076450"/>
                    <a:gd name="connsiteY85" fmla="*/ 958850 h 3467100"/>
                    <a:gd name="connsiteX86" fmla="*/ 1949450 w 2076450"/>
                    <a:gd name="connsiteY86" fmla="*/ 869950 h 3467100"/>
                    <a:gd name="connsiteX87" fmla="*/ 1911350 w 2076450"/>
                    <a:gd name="connsiteY87" fmla="*/ 711200 h 3467100"/>
                    <a:gd name="connsiteX88" fmla="*/ 1905000 w 2076450"/>
                    <a:gd name="connsiteY88" fmla="*/ 628650 h 3467100"/>
                    <a:gd name="connsiteX89" fmla="*/ 1885950 w 2076450"/>
                    <a:gd name="connsiteY89" fmla="*/ 488950 h 3467100"/>
                    <a:gd name="connsiteX90" fmla="*/ 1809750 w 2076450"/>
                    <a:gd name="connsiteY90" fmla="*/ 349250 h 3467100"/>
                    <a:gd name="connsiteX91" fmla="*/ 1714500 w 2076450"/>
                    <a:gd name="connsiteY91" fmla="*/ 228600 h 3467100"/>
                    <a:gd name="connsiteX92" fmla="*/ 1651000 w 2076450"/>
                    <a:gd name="connsiteY92" fmla="*/ 184150 h 3467100"/>
                    <a:gd name="connsiteX93" fmla="*/ 1619250 w 2076450"/>
                    <a:gd name="connsiteY93" fmla="*/ 114300 h 3467100"/>
                    <a:gd name="connsiteX94" fmla="*/ 1511300 w 2076450"/>
                    <a:gd name="connsiteY94" fmla="*/ 38100 h 3467100"/>
                    <a:gd name="connsiteX95" fmla="*/ 1314450 w 2076450"/>
                    <a:gd name="connsiteY95" fmla="*/ 0 h 3467100"/>
                    <a:gd name="connsiteX96" fmla="*/ 1181100 w 2076450"/>
                    <a:gd name="connsiteY96" fmla="*/ 12700 h 3467100"/>
                    <a:gd name="connsiteX97" fmla="*/ 1022350 w 2076450"/>
                    <a:gd name="connsiteY97" fmla="*/ 76200 h 3467100"/>
                    <a:gd name="connsiteX98" fmla="*/ 876300 w 2076450"/>
                    <a:gd name="connsiteY98" fmla="*/ 165100 h 3467100"/>
                    <a:gd name="connsiteX99" fmla="*/ 774700 w 2076450"/>
                    <a:gd name="connsiteY99" fmla="*/ 304800 h 3467100"/>
                    <a:gd name="connsiteX100" fmla="*/ 666750 w 2076450"/>
                    <a:gd name="connsiteY100" fmla="*/ 495300 h 3467100"/>
                    <a:gd name="connsiteX101" fmla="*/ 565150 w 2076450"/>
                    <a:gd name="connsiteY101" fmla="*/ 660400 h 3467100"/>
                    <a:gd name="connsiteX102" fmla="*/ 469900 w 2076450"/>
                    <a:gd name="connsiteY102" fmla="*/ 781050 h 3467100"/>
                    <a:gd name="connsiteX103" fmla="*/ 361950 w 2076450"/>
                    <a:gd name="connsiteY103" fmla="*/ 952500 h 3467100"/>
                    <a:gd name="connsiteX104" fmla="*/ 254000 w 2076450"/>
                    <a:gd name="connsiteY104" fmla="*/ 1117600 h 3467100"/>
                    <a:gd name="connsiteX105" fmla="*/ 241300 w 2076450"/>
                    <a:gd name="connsiteY105" fmla="*/ 1193800 h 3467100"/>
                    <a:gd name="connsiteX106" fmla="*/ 279400 w 2076450"/>
                    <a:gd name="connsiteY106" fmla="*/ 1270000 h 3467100"/>
                    <a:gd name="connsiteX107" fmla="*/ 311150 w 2076450"/>
                    <a:gd name="connsiteY107" fmla="*/ 1333500 h 3467100"/>
                    <a:gd name="connsiteX108" fmla="*/ 368300 w 2076450"/>
                    <a:gd name="connsiteY108" fmla="*/ 1352550 h 3467100"/>
                    <a:gd name="connsiteX109" fmla="*/ 323850 w 2076450"/>
                    <a:gd name="connsiteY109" fmla="*/ 1428750 h 3467100"/>
                    <a:gd name="connsiteX110" fmla="*/ 330200 w 2076450"/>
                    <a:gd name="connsiteY110" fmla="*/ 1644650 h 3467100"/>
                    <a:gd name="connsiteX111" fmla="*/ 336550 w 2076450"/>
                    <a:gd name="connsiteY111" fmla="*/ 1771650 h 3467100"/>
                    <a:gd name="connsiteX112" fmla="*/ 323850 w 2076450"/>
                    <a:gd name="connsiteY112" fmla="*/ 1917700 h 3467100"/>
                    <a:gd name="connsiteX113" fmla="*/ 381000 w 2076450"/>
                    <a:gd name="connsiteY113" fmla="*/ 2025650 h 3467100"/>
                    <a:gd name="connsiteX114" fmla="*/ 406400 w 2076450"/>
                    <a:gd name="connsiteY114" fmla="*/ 2146300 h 3467100"/>
                    <a:gd name="connsiteX115" fmla="*/ 431800 w 2076450"/>
                    <a:gd name="connsiteY115" fmla="*/ 2146300 h 3467100"/>
                    <a:gd name="connsiteX116" fmla="*/ 463550 w 2076450"/>
                    <a:gd name="connsiteY116" fmla="*/ 2419350 h 3467100"/>
                    <a:gd name="connsiteX117" fmla="*/ 387350 w 2076450"/>
                    <a:gd name="connsiteY117" fmla="*/ 2609850 h 3467100"/>
                    <a:gd name="connsiteX118" fmla="*/ 298450 w 2076450"/>
                    <a:gd name="connsiteY118" fmla="*/ 2863850 h 3467100"/>
                    <a:gd name="connsiteX119" fmla="*/ 273050 w 2076450"/>
                    <a:gd name="connsiteY119" fmla="*/ 2978150 h 3467100"/>
                    <a:gd name="connsiteX120" fmla="*/ 196850 w 2076450"/>
                    <a:gd name="connsiteY120" fmla="*/ 3086100 h 3467100"/>
                    <a:gd name="connsiteX121" fmla="*/ 0 w 2076450"/>
                    <a:gd name="connsiteY121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2550 w 2076450"/>
                    <a:gd name="connsiteY21" fmla="*/ 323850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293131 w 2076450"/>
                    <a:gd name="connsiteY44" fmla="*/ 3190875 h 3467100"/>
                    <a:gd name="connsiteX45" fmla="*/ 1225550 w 2076450"/>
                    <a:gd name="connsiteY45" fmla="*/ 3162300 h 3467100"/>
                    <a:gd name="connsiteX46" fmla="*/ 1085850 w 2076450"/>
                    <a:gd name="connsiteY46" fmla="*/ 3175000 h 3467100"/>
                    <a:gd name="connsiteX47" fmla="*/ 1085850 w 2076450"/>
                    <a:gd name="connsiteY47" fmla="*/ 3225800 h 3467100"/>
                    <a:gd name="connsiteX48" fmla="*/ 1219200 w 2076450"/>
                    <a:gd name="connsiteY48" fmla="*/ 3435350 h 3467100"/>
                    <a:gd name="connsiteX49" fmla="*/ 1441450 w 2076450"/>
                    <a:gd name="connsiteY49" fmla="*/ 3422650 h 3467100"/>
                    <a:gd name="connsiteX50" fmla="*/ 1511300 w 2076450"/>
                    <a:gd name="connsiteY50" fmla="*/ 3467100 h 3467100"/>
                    <a:gd name="connsiteX51" fmla="*/ 1625600 w 2076450"/>
                    <a:gd name="connsiteY51" fmla="*/ 3467100 h 3467100"/>
                    <a:gd name="connsiteX52" fmla="*/ 1670050 w 2076450"/>
                    <a:gd name="connsiteY52" fmla="*/ 3429000 h 3467100"/>
                    <a:gd name="connsiteX53" fmla="*/ 1752600 w 2076450"/>
                    <a:gd name="connsiteY53" fmla="*/ 3429000 h 3467100"/>
                    <a:gd name="connsiteX54" fmla="*/ 1778000 w 2076450"/>
                    <a:gd name="connsiteY54" fmla="*/ 3397250 h 3467100"/>
                    <a:gd name="connsiteX55" fmla="*/ 1752600 w 2076450"/>
                    <a:gd name="connsiteY55" fmla="*/ 3282950 h 3467100"/>
                    <a:gd name="connsiteX56" fmla="*/ 1752600 w 2076450"/>
                    <a:gd name="connsiteY56" fmla="*/ 3130550 h 3467100"/>
                    <a:gd name="connsiteX57" fmla="*/ 1771650 w 2076450"/>
                    <a:gd name="connsiteY57" fmla="*/ 2901950 h 3467100"/>
                    <a:gd name="connsiteX58" fmla="*/ 1828800 w 2076450"/>
                    <a:gd name="connsiteY58" fmla="*/ 2686050 h 3467100"/>
                    <a:gd name="connsiteX59" fmla="*/ 1841500 w 2076450"/>
                    <a:gd name="connsiteY59" fmla="*/ 2617561 h 3467100"/>
                    <a:gd name="connsiteX60" fmla="*/ 1870982 w 2076450"/>
                    <a:gd name="connsiteY60" fmla="*/ 2574474 h 3467100"/>
                    <a:gd name="connsiteX61" fmla="*/ 1885950 w 2076450"/>
                    <a:gd name="connsiteY61" fmla="*/ 2571750 h 3467100"/>
                    <a:gd name="connsiteX62" fmla="*/ 1949450 w 2076450"/>
                    <a:gd name="connsiteY62" fmla="*/ 2514600 h 3467100"/>
                    <a:gd name="connsiteX63" fmla="*/ 1962150 w 2076450"/>
                    <a:gd name="connsiteY63" fmla="*/ 2305050 h 3467100"/>
                    <a:gd name="connsiteX64" fmla="*/ 1917700 w 2076450"/>
                    <a:gd name="connsiteY64" fmla="*/ 1943100 h 3467100"/>
                    <a:gd name="connsiteX65" fmla="*/ 1879600 w 2076450"/>
                    <a:gd name="connsiteY65" fmla="*/ 1816100 h 3467100"/>
                    <a:gd name="connsiteX66" fmla="*/ 1898650 w 2076450"/>
                    <a:gd name="connsiteY66" fmla="*/ 1682750 h 3467100"/>
                    <a:gd name="connsiteX67" fmla="*/ 1943100 w 2076450"/>
                    <a:gd name="connsiteY67" fmla="*/ 1587500 h 3467100"/>
                    <a:gd name="connsiteX68" fmla="*/ 1962150 w 2076450"/>
                    <a:gd name="connsiteY68" fmla="*/ 1524000 h 3467100"/>
                    <a:gd name="connsiteX69" fmla="*/ 1930400 w 2076450"/>
                    <a:gd name="connsiteY69" fmla="*/ 1428750 h 3467100"/>
                    <a:gd name="connsiteX70" fmla="*/ 1943100 w 2076450"/>
                    <a:gd name="connsiteY70" fmla="*/ 1327150 h 3467100"/>
                    <a:gd name="connsiteX71" fmla="*/ 1936750 w 2076450"/>
                    <a:gd name="connsiteY71" fmla="*/ 1123950 h 3467100"/>
                    <a:gd name="connsiteX72" fmla="*/ 1917700 w 2076450"/>
                    <a:gd name="connsiteY72" fmla="*/ 1047750 h 3467100"/>
                    <a:gd name="connsiteX73" fmla="*/ 1943100 w 2076450"/>
                    <a:gd name="connsiteY73" fmla="*/ 1047750 h 3467100"/>
                    <a:gd name="connsiteX74" fmla="*/ 2000250 w 2076450"/>
                    <a:gd name="connsiteY74" fmla="*/ 1149350 h 3467100"/>
                    <a:gd name="connsiteX75" fmla="*/ 2000250 w 2076450"/>
                    <a:gd name="connsiteY75" fmla="*/ 1257300 h 3467100"/>
                    <a:gd name="connsiteX76" fmla="*/ 2032000 w 2076450"/>
                    <a:gd name="connsiteY76" fmla="*/ 1409700 h 3467100"/>
                    <a:gd name="connsiteX77" fmla="*/ 2012950 w 2076450"/>
                    <a:gd name="connsiteY77" fmla="*/ 1498600 h 3467100"/>
                    <a:gd name="connsiteX78" fmla="*/ 1987550 w 2076450"/>
                    <a:gd name="connsiteY78" fmla="*/ 1562100 h 3467100"/>
                    <a:gd name="connsiteX79" fmla="*/ 2006600 w 2076450"/>
                    <a:gd name="connsiteY79" fmla="*/ 1574800 h 3467100"/>
                    <a:gd name="connsiteX80" fmla="*/ 2051050 w 2076450"/>
                    <a:gd name="connsiteY80" fmla="*/ 1492250 h 3467100"/>
                    <a:gd name="connsiteX81" fmla="*/ 2076450 w 2076450"/>
                    <a:gd name="connsiteY81" fmla="*/ 1377950 h 3467100"/>
                    <a:gd name="connsiteX82" fmla="*/ 2051050 w 2076450"/>
                    <a:gd name="connsiteY82" fmla="*/ 1212850 h 3467100"/>
                    <a:gd name="connsiteX83" fmla="*/ 2051050 w 2076450"/>
                    <a:gd name="connsiteY83" fmla="*/ 1136650 h 3467100"/>
                    <a:gd name="connsiteX84" fmla="*/ 2019300 w 2076450"/>
                    <a:gd name="connsiteY84" fmla="*/ 1047750 h 3467100"/>
                    <a:gd name="connsiteX85" fmla="*/ 1974850 w 2076450"/>
                    <a:gd name="connsiteY85" fmla="*/ 958850 h 3467100"/>
                    <a:gd name="connsiteX86" fmla="*/ 1949450 w 2076450"/>
                    <a:gd name="connsiteY86" fmla="*/ 869950 h 3467100"/>
                    <a:gd name="connsiteX87" fmla="*/ 1911350 w 2076450"/>
                    <a:gd name="connsiteY87" fmla="*/ 711200 h 3467100"/>
                    <a:gd name="connsiteX88" fmla="*/ 1905000 w 2076450"/>
                    <a:gd name="connsiteY88" fmla="*/ 628650 h 3467100"/>
                    <a:gd name="connsiteX89" fmla="*/ 1885950 w 2076450"/>
                    <a:gd name="connsiteY89" fmla="*/ 488950 h 3467100"/>
                    <a:gd name="connsiteX90" fmla="*/ 1809750 w 2076450"/>
                    <a:gd name="connsiteY90" fmla="*/ 349250 h 3467100"/>
                    <a:gd name="connsiteX91" fmla="*/ 1714500 w 2076450"/>
                    <a:gd name="connsiteY91" fmla="*/ 228600 h 3467100"/>
                    <a:gd name="connsiteX92" fmla="*/ 1651000 w 2076450"/>
                    <a:gd name="connsiteY92" fmla="*/ 184150 h 3467100"/>
                    <a:gd name="connsiteX93" fmla="*/ 1619250 w 2076450"/>
                    <a:gd name="connsiteY93" fmla="*/ 114300 h 3467100"/>
                    <a:gd name="connsiteX94" fmla="*/ 1511300 w 2076450"/>
                    <a:gd name="connsiteY94" fmla="*/ 38100 h 3467100"/>
                    <a:gd name="connsiteX95" fmla="*/ 1314450 w 2076450"/>
                    <a:gd name="connsiteY95" fmla="*/ 0 h 3467100"/>
                    <a:gd name="connsiteX96" fmla="*/ 1181100 w 2076450"/>
                    <a:gd name="connsiteY96" fmla="*/ 12700 h 3467100"/>
                    <a:gd name="connsiteX97" fmla="*/ 1022350 w 2076450"/>
                    <a:gd name="connsiteY97" fmla="*/ 76200 h 3467100"/>
                    <a:gd name="connsiteX98" fmla="*/ 876300 w 2076450"/>
                    <a:gd name="connsiteY98" fmla="*/ 165100 h 3467100"/>
                    <a:gd name="connsiteX99" fmla="*/ 774700 w 2076450"/>
                    <a:gd name="connsiteY99" fmla="*/ 304800 h 3467100"/>
                    <a:gd name="connsiteX100" fmla="*/ 666750 w 2076450"/>
                    <a:gd name="connsiteY100" fmla="*/ 495300 h 3467100"/>
                    <a:gd name="connsiteX101" fmla="*/ 565150 w 2076450"/>
                    <a:gd name="connsiteY101" fmla="*/ 660400 h 3467100"/>
                    <a:gd name="connsiteX102" fmla="*/ 469900 w 2076450"/>
                    <a:gd name="connsiteY102" fmla="*/ 781050 h 3467100"/>
                    <a:gd name="connsiteX103" fmla="*/ 361950 w 2076450"/>
                    <a:gd name="connsiteY103" fmla="*/ 952500 h 3467100"/>
                    <a:gd name="connsiteX104" fmla="*/ 254000 w 2076450"/>
                    <a:gd name="connsiteY104" fmla="*/ 1117600 h 3467100"/>
                    <a:gd name="connsiteX105" fmla="*/ 241300 w 2076450"/>
                    <a:gd name="connsiteY105" fmla="*/ 1193800 h 3467100"/>
                    <a:gd name="connsiteX106" fmla="*/ 279400 w 2076450"/>
                    <a:gd name="connsiteY106" fmla="*/ 1270000 h 3467100"/>
                    <a:gd name="connsiteX107" fmla="*/ 311150 w 2076450"/>
                    <a:gd name="connsiteY107" fmla="*/ 1333500 h 3467100"/>
                    <a:gd name="connsiteX108" fmla="*/ 368300 w 2076450"/>
                    <a:gd name="connsiteY108" fmla="*/ 1352550 h 3467100"/>
                    <a:gd name="connsiteX109" fmla="*/ 323850 w 2076450"/>
                    <a:gd name="connsiteY109" fmla="*/ 1428750 h 3467100"/>
                    <a:gd name="connsiteX110" fmla="*/ 330200 w 2076450"/>
                    <a:gd name="connsiteY110" fmla="*/ 1644650 h 3467100"/>
                    <a:gd name="connsiteX111" fmla="*/ 336550 w 2076450"/>
                    <a:gd name="connsiteY111" fmla="*/ 1771650 h 3467100"/>
                    <a:gd name="connsiteX112" fmla="*/ 323850 w 2076450"/>
                    <a:gd name="connsiteY112" fmla="*/ 1917700 h 3467100"/>
                    <a:gd name="connsiteX113" fmla="*/ 381000 w 2076450"/>
                    <a:gd name="connsiteY113" fmla="*/ 2025650 h 3467100"/>
                    <a:gd name="connsiteX114" fmla="*/ 406400 w 2076450"/>
                    <a:gd name="connsiteY114" fmla="*/ 2146300 h 3467100"/>
                    <a:gd name="connsiteX115" fmla="*/ 431800 w 2076450"/>
                    <a:gd name="connsiteY115" fmla="*/ 2146300 h 3467100"/>
                    <a:gd name="connsiteX116" fmla="*/ 463550 w 2076450"/>
                    <a:gd name="connsiteY116" fmla="*/ 2419350 h 3467100"/>
                    <a:gd name="connsiteX117" fmla="*/ 387350 w 2076450"/>
                    <a:gd name="connsiteY117" fmla="*/ 2609850 h 3467100"/>
                    <a:gd name="connsiteX118" fmla="*/ 298450 w 2076450"/>
                    <a:gd name="connsiteY118" fmla="*/ 2863850 h 3467100"/>
                    <a:gd name="connsiteX119" fmla="*/ 273050 w 2076450"/>
                    <a:gd name="connsiteY119" fmla="*/ 2978150 h 3467100"/>
                    <a:gd name="connsiteX120" fmla="*/ 196850 w 2076450"/>
                    <a:gd name="connsiteY120" fmla="*/ 3086100 h 3467100"/>
                    <a:gd name="connsiteX121" fmla="*/ 0 w 2076450"/>
                    <a:gd name="connsiteY121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479550 w 2076450"/>
                    <a:gd name="connsiteY22" fmla="*/ 323850 h 3467100"/>
                    <a:gd name="connsiteX23" fmla="*/ 1543050 w 2076450"/>
                    <a:gd name="connsiteY23" fmla="*/ 336550 h 3467100"/>
                    <a:gd name="connsiteX24" fmla="*/ 1587500 w 2076450"/>
                    <a:gd name="connsiteY24" fmla="*/ 355600 h 3467100"/>
                    <a:gd name="connsiteX25" fmla="*/ 1644650 w 2076450"/>
                    <a:gd name="connsiteY25" fmla="*/ 387350 h 3467100"/>
                    <a:gd name="connsiteX26" fmla="*/ 1739900 w 2076450"/>
                    <a:gd name="connsiteY26" fmla="*/ 546100 h 3467100"/>
                    <a:gd name="connsiteX27" fmla="*/ 1765300 w 2076450"/>
                    <a:gd name="connsiteY27" fmla="*/ 622300 h 3467100"/>
                    <a:gd name="connsiteX28" fmla="*/ 1778000 w 2076450"/>
                    <a:gd name="connsiteY28" fmla="*/ 749300 h 3467100"/>
                    <a:gd name="connsiteX29" fmla="*/ 1758950 w 2076450"/>
                    <a:gd name="connsiteY29" fmla="*/ 863600 h 3467100"/>
                    <a:gd name="connsiteX30" fmla="*/ 1765300 w 2076450"/>
                    <a:gd name="connsiteY30" fmla="*/ 939800 h 3467100"/>
                    <a:gd name="connsiteX31" fmla="*/ 1746250 w 2076450"/>
                    <a:gd name="connsiteY31" fmla="*/ 1111250 h 3467100"/>
                    <a:gd name="connsiteX32" fmla="*/ 1733550 w 2076450"/>
                    <a:gd name="connsiteY32" fmla="*/ 1308100 h 3467100"/>
                    <a:gd name="connsiteX33" fmla="*/ 1606550 w 2076450"/>
                    <a:gd name="connsiteY33" fmla="*/ 1473200 h 3467100"/>
                    <a:gd name="connsiteX34" fmla="*/ 1460500 w 2076450"/>
                    <a:gd name="connsiteY34" fmla="*/ 1619250 h 3467100"/>
                    <a:gd name="connsiteX35" fmla="*/ 1371600 w 2076450"/>
                    <a:gd name="connsiteY35" fmla="*/ 1771650 h 3467100"/>
                    <a:gd name="connsiteX36" fmla="*/ 1422400 w 2076450"/>
                    <a:gd name="connsiteY36" fmla="*/ 1885950 h 3467100"/>
                    <a:gd name="connsiteX37" fmla="*/ 1479550 w 2076450"/>
                    <a:gd name="connsiteY37" fmla="*/ 2063750 h 3467100"/>
                    <a:gd name="connsiteX38" fmla="*/ 1447346 w 2076450"/>
                    <a:gd name="connsiteY38" fmla="*/ 2363561 h 3467100"/>
                    <a:gd name="connsiteX39" fmla="*/ 1249136 w 2076450"/>
                    <a:gd name="connsiteY39" fmla="*/ 2667000 h 3467100"/>
                    <a:gd name="connsiteX40" fmla="*/ 1327150 w 2076450"/>
                    <a:gd name="connsiteY40" fmla="*/ 2749554 h 3467100"/>
                    <a:gd name="connsiteX41" fmla="*/ 1390650 w 2076450"/>
                    <a:gd name="connsiteY41" fmla="*/ 2686050 h 3467100"/>
                    <a:gd name="connsiteX42" fmla="*/ 1261836 w 2076450"/>
                    <a:gd name="connsiteY42" fmla="*/ 2988129 h 3467100"/>
                    <a:gd name="connsiteX43" fmla="*/ 1346200 w 2076450"/>
                    <a:gd name="connsiteY43" fmla="*/ 3086100 h 3467100"/>
                    <a:gd name="connsiteX44" fmla="*/ 1293131 w 2076450"/>
                    <a:gd name="connsiteY44" fmla="*/ 3190875 h 3467100"/>
                    <a:gd name="connsiteX45" fmla="*/ 1225550 w 2076450"/>
                    <a:gd name="connsiteY45" fmla="*/ 3162300 h 3467100"/>
                    <a:gd name="connsiteX46" fmla="*/ 1085850 w 2076450"/>
                    <a:gd name="connsiteY46" fmla="*/ 3175000 h 3467100"/>
                    <a:gd name="connsiteX47" fmla="*/ 1085850 w 2076450"/>
                    <a:gd name="connsiteY47" fmla="*/ 3225800 h 3467100"/>
                    <a:gd name="connsiteX48" fmla="*/ 1219200 w 2076450"/>
                    <a:gd name="connsiteY48" fmla="*/ 3435350 h 3467100"/>
                    <a:gd name="connsiteX49" fmla="*/ 1441450 w 2076450"/>
                    <a:gd name="connsiteY49" fmla="*/ 3422650 h 3467100"/>
                    <a:gd name="connsiteX50" fmla="*/ 1511300 w 2076450"/>
                    <a:gd name="connsiteY50" fmla="*/ 3467100 h 3467100"/>
                    <a:gd name="connsiteX51" fmla="*/ 1625600 w 2076450"/>
                    <a:gd name="connsiteY51" fmla="*/ 3467100 h 3467100"/>
                    <a:gd name="connsiteX52" fmla="*/ 1670050 w 2076450"/>
                    <a:gd name="connsiteY52" fmla="*/ 3429000 h 3467100"/>
                    <a:gd name="connsiteX53" fmla="*/ 1752600 w 2076450"/>
                    <a:gd name="connsiteY53" fmla="*/ 3429000 h 3467100"/>
                    <a:gd name="connsiteX54" fmla="*/ 1778000 w 2076450"/>
                    <a:gd name="connsiteY54" fmla="*/ 3397250 h 3467100"/>
                    <a:gd name="connsiteX55" fmla="*/ 1752600 w 2076450"/>
                    <a:gd name="connsiteY55" fmla="*/ 3282950 h 3467100"/>
                    <a:gd name="connsiteX56" fmla="*/ 1752600 w 2076450"/>
                    <a:gd name="connsiteY56" fmla="*/ 3130550 h 3467100"/>
                    <a:gd name="connsiteX57" fmla="*/ 1771650 w 2076450"/>
                    <a:gd name="connsiteY57" fmla="*/ 2901950 h 3467100"/>
                    <a:gd name="connsiteX58" fmla="*/ 1828800 w 2076450"/>
                    <a:gd name="connsiteY58" fmla="*/ 2686050 h 3467100"/>
                    <a:gd name="connsiteX59" fmla="*/ 1841500 w 2076450"/>
                    <a:gd name="connsiteY59" fmla="*/ 2617561 h 3467100"/>
                    <a:gd name="connsiteX60" fmla="*/ 1870982 w 2076450"/>
                    <a:gd name="connsiteY60" fmla="*/ 2574474 h 3467100"/>
                    <a:gd name="connsiteX61" fmla="*/ 1885950 w 2076450"/>
                    <a:gd name="connsiteY61" fmla="*/ 2571750 h 3467100"/>
                    <a:gd name="connsiteX62" fmla="*/ 1949450 w 2076450"/>
                    <a:gd name="connsiteY62" fmla="*/ 2514600 h 3467100"/>
                    <a:gd name="connsiteX63" fmla="*/ 1962150 w 2076450"/>
                    <a:gd name="connsiteY63" fmla="*/ 2305050 h 3467100"/>
                    <a:gd name="connsiteX64" fmla="*/ 1917700 w 2076450"/>
                    <a:gd name="connsiteY64" fmla="*/ 1943100 h 3467100"/>
                    <a:gd name="connsiteX65" fmla="*/ 1879600 w 2076450"/>
                    <a:gd name="connsiteY65" fmla="*/ 1816100 h 3467100"/>
                    <a:gd name="connsiteX66" fmla="*/ 1898650 w 2076450"/>
                    <a:gd name="connsiteY66" fmla="*/ 1682750 h 3467100"/>
                    <a:gd name="connsiteX67" fmla="*/ 1943100 w 2076450"/>
                    <a:gd name="connsiteY67" fmla="*/ 1587500 h 3467100"/>
                    <a:gd name="connsiteX68" fmla="*/ 1962150 w 2076450"/>
                    <a:gd name="connsiteY68" fmla="*/ 1524000 h 3467100"/>
                    <a:gd name="connsiteX69" fmla="*/ 1930400 w 2076450"/>
                    <a:gd name="connsiteY69" fmla="*/ 1428750 h 3467100"/>
                    <a:gd name="connsiteX70" fmla="*/ 1943100 w 2076450"/>
                    <a:gd name="connsiteY70" fmla="*/ 1327150 h 3467100"/>
                    <a:gd name="connsiteX71" fmla="*/ 1936750 w 2076450"/>
                    <a:gd name="connsiteY71" fmla="*/ 1123950 h 3467100"/>
                    <a:gd name="connsiteX72" fmla="*/ 1917700 w 2076450"/>
                    <a:gd name="connsiteY72" fmla="*/ 1047750 h 3467100"/>
                    <a:gd name="connsiteX73" fmla="*/ 1943100 w 2076450"/>
                    <a:gd name="connsiteY73" fmla="*/ 1047750 h 3467100"/>
                    <a:gd name="connsiteX74" fmla="*/ 2000250 w 2076450"/>
                    <a:gd name="connsiteY74" fmla="*/ 1149350 h 3467100"/>
                    <a:gd name="connsiteX75" fmla="*/ 2000250 w 2076450"/>
                    <a:gd name="connsiteY75" fmla="*/ 1257300 h 3467100"/>
                    <a:gd name="connsiteX76" fmla="*/ 2032000 w 2076450"/>
                    <a:gd name="connsiteY76" fmla="*/ 1409700 h 3467100"/>
                    <a:gd name="connsiteX77" fmla="*/ 2012950 w 2076450"/>
                    <a:gd name="connsiteY77" fmla="*/ 1498600 h 3467100"/>
                    <a:gd name="connsiteX78" fmla="*/ 1987550 w 2076450"/>
                    <a:gd name="connsiteY78" fmla="*/ 1562100 h 3467100"/>
                    <a:gd name="connsiteX79" fmla="*/ 2006600 w 2076450"/>
                    <a:gd name="connsiteY79" fmla="*/ 1574800 h 3467100"/>
                    <a:gd name="connsiteX80" fmla="*/ 2051050 w 2076450"/>
                    <a:gd name="connsiteY80" fmla="*/ 1492250 h 3467100"/>
                    <a:gd name="connsiteX81" fmla="*/ 2076450 w 2076450"/>
                    <a:gd name="connsiteY81" fmla="*/ 1377950 h 3467100"/>
                    <a:gd name="connsiteX82" fmla="*/ 2051050 w 2076450"/>
                    <a:gd name="connsiteY82" fmla="*/ 1212850 h 3467100"/>
                    <a:gd name="connsiteX83" fmla="*/ 2051050 w 2076450"/>
                    <a:gd name="connsiteY83" fmla="*/ 1136650 h 3467100"/>
                    <a:gd name="connsiteX84" fmla="*/ 2019300 w 2076450"/>
                    <a:gd name="connsiteY84" fmla="*/ 1047750 h 3467100"/>
                    <a:gd name="connsiteX85" fmla="*/ 1974850 w 2076450"/>
                    <a:gd name="connsiteY85" fmla="*/ 958850 h 3467100"/>
                    <a:gd name="connsiteX86" fmla="*/ 1949450 w 2076450"/>
                    <a:gd name="connsiteY86" fmla="*/ 869950 h 3467100"/>
                    <a:gd name="connsiteX87" fmla="*/ 1911350 w 2076450"/>
                    <a:gd name="connsiteY87" fmla="*/ 711200 h 3467100"/>
                    <a:gd name="connsiteX88" fmla="*/ 1905000 w 2076450"/>
                    <a:gd name="connsiteY88" fmla="*/ 628650 h 3467100"/>
                    <a:gd name="connsiteX89" fmla="*/ 1885950 w 2076450"/>
                    <a:gd name="connsiteY89" fmla="*/ 488950 h 3467100"/>
                    <a:gd name="connsiteX90" fmla="*/ 1809750 w 2076450"/>
                    <a:gd name="connsiteY90" fmla="*/ 349250 h 3467100"/>
                    <a:gd name="connsiteX91" fmla="*/ 1714500 w 2076450"/>
                    <a:gd name="connsiteY91" fmla="*/ 228600 h 3467100"/>
                    <a:gd name="connsiteX92" fmla="*/ 1651000 w 2076450"/>
                    <a:gd name="connsiteY92" fmla="*/ 184150 h 3467100"/>
                    <a:gd name="connsiteX93" fmla="*/ 1619250 w 2076450"/>
                    <a:gd name="connsiteY93" fmla="*/ 114300 h 3467100"/>
                    <a:gd name="connsiteX94" fmla="*/ 1511300 w 2076450"/>
                    <a:gd name="connsiteY94" fmla="*/ 38100 h 3467100"/>
                    <a:gd name="connsiteX95" fmla="*/ 1314450 w 2076450"/>
                    <a:gd name="connsiteY95" fmla="*/ 0 h 3467100"/>
                    <a:gd name="connsiteX96" fmla="*/ 1181100 w 2076450"/>
                    <a:gd name="connsiteY96" fmla="*/ 12700 h 3467100"/>
                    <a:gd name="connsiteX97" fmla="*/ 1022350 w 2076450"/>
                    <a:gd name="connsiteY97" fmla="*/ 76200 h 3467100"/>
                    <a:gd name="connsiteX98" fmla="*/ 876300 w 2076450"/>
                    <a:gd name="connsiteY98" fmla="*/ 165100 h 3467100"/>
                    <a:gd name="connsiteX99" fmla="*/ 774700 w 2076450"/>
                    <a:gd name="connsiteY99" fmla="*/ 304800 h 3467100"/>
                    <a:gd name="connsiteX100" fmla="*/ 666750 w 2076450"/>
                    <a:gd name="connsiteY100" fmla="*/ 495300 h 3467100"/>
                    <a:gd name="connsiteX101" fmla="*/ 565150 w 2076450"/>
                    <a:gd name="connsiteY101" fmla="*/ 660400 h 3467100"/>
                    <a:gd name="connsiteX102" fmla="*/ 469900 w 2076450"/>
                    <a:gd name="connsiteY102" fmla="*/ 781050 h 3467100"/>
                    <a:gd name="connsiteX103" fmla="*/ 361950 w 2076450"/>
                    <a:gd name="connsiteY103" fmla="*/ 952500 h 3467100"/>
                    <a:gd name="connsiteX104" fmla="*/ 254000 w 2076450"/>
                    <a:gd name="connsiteY104" fmla="*/ 1117600 h 3467100"/>
                    <a:gd name="connsiteX105" fmla="*/ 241300 w 2076450"/>
                    <a:gd name="connsiteY105" fmla="*/ 1193800 h 3467100"/>
                    <a:gd name="connsiteX106" fmla="*/ 279400 w 2076450"/>
                    <a:gd name="connsiteY106" fmla="*/ 1270000 h 3467100"/>
                    <a:gd name="connsiteX107" fmla="*/ 311150 w 2076450"/>
                    <a:gd name="connsiteY107" fmla="*/ 1333500 h 3467100"/>
                    <a:gd name="connsiteX108" fmla="*/ 368300 w 2076450"/>
                    <a:gd name="connsiteY108" fmla="*/ 1352550 h 3467100"/>
                    <a:gd name="connsiteX109" fmla="*/ 323850 w 2076450"/>
                    <a:gd name="connsiteY109" fmla="*/ 1428750 h 3467100"/>
                    <a:gd name="connsiteX110" fmla="*/ 330200 w 2076450"/>
                    <a:gd name="connsiteY110" fmla="*/ 1644650 h 3467100"/>
                    <a:gd name="connsiteX111" fmla="*/ 336550 w 2076450"/>
                    <a:gd name="connsiteY111" fmla="*/ 1771650 h 3467100"/>
                    <a:gd name="connsiteX112" fmla="*/ 323850 w 2076450"/>
                    <a:gd name="connsiteY112" fmla="*/ 1917700 h 3467100"/>
                    <a:gd name="connsiteX113" fmla="*/ 381000 w 2076450"/>
                    <a:gd name="connsiteY113" fmla="*/ 2025650 h 3467100"/>
                    <a:gd name="connsiteX114" fmla="*/ 406400 w 2076450"/>
                    <a:gd name="connsiteY114" fmla="*/ 2146300 h 3467100"/>
                    <a:gd name="connsiteX115" fmla="*/ 431800 w 2076450"/>
                    <a:gd name="connsiteY115" fmla="*/ 2146300 h 3467100"/>
                    <a:gd name="connsiteX116" fmla="*/ 463550 w 2076450"/>
                    <a:gd name="connsiteY116" fmla="*/ 2419350 h 3467100"/>
                    <a:gd name="connsiteX117" fmla="*/ 387350 w 2076450"/>
                    <a:gd name="connsiteY117" fmla="*/ 2609850 h 3467100"/>
                    <a:gd name="connsiteX118" fmla="*/ 298450 w 2076450"/>
                    <a:gd name="connsiteY118" fmla="*/ 2863850 h 3467100"/>
                    <a:gd name="connsiteX119" fmla="*/ 273050 w 2076450"/>
                    <a:gd name="connsiteY119" fmla="*/ 2978150 h 3467100"/>
                    <a:gd name="connsiteX120" fmla="*/ 196850 w 2076450"/>
                    <a:gd name="connsiteY120" fmla="*/ 3086100 h 3467100"/>
                    <a:gd name="connsiteX121" fmla="*/ 0 w 2076450"/>
                    <a:gd name="connsiteY121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479550 w 2076450"/>
                    <a:gd name="connsiteY22" fmla="*/ 323850 h 3467100"/>
                    <a:gd name="connsiteX23" fmla="*/ 1587500 w 2076450"/>
                    <a:gd name="connsiteY23" fmla="*/ 355600 h 3467100"/>
                    <a:gd name="connsiteX24" fmla="*/ 1644650 w 2076450"/>
                    <a:gd name="connsiteY24" fmla="*/ 387350 h 3467100"/>
                    <a:gd name="connsiteX25" fmla="*/ 1739900 w 2076450"/>
                    <a:gd name="connsiteY25" fmla="*/ 546100 h 3467100"/>
                    <a:gd name="connsiteX26" fmla="*/ 1765300 w 2076450"/>
                    <a:gd name="connsiteY26" fmla="*/ 622300 h 3467100"/>
                    <a:gd name="connsiteX27" fmla="*/ 1778000 w 2076450"/>
                    <a:gd name="connsiteY27" fmla="*/ 749300 h 3467100"/>
                    <a:gd name="connsiteX28" fmla="*/ 1758950 w 2076450"/>
                    <a:gd name="connsiteY28" fmla="*/ 863600 h 3467100"/>
                    <a:gd name="connsiteX29" fmla="*/ 1765300 w 2076450"/>
                    <a:gd name="connsiteY29" fmla="*/ 939800 h 3467100"/>
                    <a:gd name="connsiteX30" fmla="*/ 1746250 w 2076450"/>
                    <a:gd name="connsiteY30" fmla="*/ 1111250 h 3467100"/>
                    <a:gd name="connsiteX31" fmla="*/ 1733550 w 2076450"/>
                    <a:gd name="connsiteY31" fmla="*/ 1308100 h 3467100"/>
                    <a:gd name="connsiteX32" fmla="*/ 1606550 w 2076450"/>
                    <a:gd name="connsiteY32" fmla="*/ 1473200 h 3467100"/>
                    <a:gd name="connsiteX33" fmla="*/ 1460500 w 2076450"/>
                    <a:gd name="connsiteY33" fmla="*/ 1619250 h 3467100"/>
                    <a:gd name="connsiteX34" fmla="*/ 1371600 w 2076450"/>
                    <a:gd name="connsiteY34" fmla="*/ 1771650 h 3467100"/>
                    <a:gd name="connsiteX35" fmla="*/ 1422400 w 2076450"/>
                    <a:gd name="connsiteY35" fmla="*/ 1885950 h 3467100"/>
                    <a:gd name="connsiteX36" fmla="*/ 1479550 w 2076450"/>
                    <a:gd name="connsiteY36" fmla="*/ 2063750 h 3467100"/>
                    <a:gd name="connsiteX37" fmla="*/ 1447346 w 2076450"/>
                    <a:gd name="connsiteY37" fmla="*/ 2363561 h 3467100"/>
                    <a:gd name="connsiteX38" fmla="*/ 1249136 w 2076450"/>
                    <a:gd name="connsiteY38" fmla="*/ 2667000 h 3467100"/>
                    <a:gd name="connsiteX39" fmla="*/ 1327150 w 2076450"/>
                    <a:gd name="connsiteY39" fmla="*/ 2749554 h 3467100"/>
                    <a:gd name="connsiteX40" fmla="*/ 1390650 w 2076450"/>
                    <a:gd name="connsiteY40" fmla="*/ 2686050 h 3467100"/>
                    <a:gd name="connsiteX41" fmla="*/ 1261836 w 2076450"/>
                    <a:gd name="connsiteY41" fmla="*/ 2988129 h 3467100"/>
                    <a:gd name="connsiteX42" fmla="*/ 1346200 w 2076450"/>
                    <a:gd name="connsiteY42" fmla="*/ 3086100 h 3467100"/>
                    <a:gd name="connsiteX43" fmla="*/ 1293131 w 2076450"/>
                    <a:gd name="connsiteY43" fmla="*/ 3190875 h 3467100"/>
                    <a:gd name="connsiteX44" fmla="*/ 1225550 w 2076450"/>
                    <a:gd name="connsiteY44" fmla="*/ 3162300 h 3467100"/>
                    <a:gd name="connsiteX45" fmla="*/ 1085850 w 2076450"/>
                    <a:gd name="connsiteY45" fmla="*/ 3175000 h 3467100"/>
                    <a:gd name="connsiteX46" fmla="*/ 1085850 w 2076450"/>
                    <a:gd name="connsiteY46" fmla="*/ 3225800 h 3467100"/>
                    <a:gd name="connsiteX47" fmla="*/ 1219200 w 2076450"/>
                    <a:gd name="connsiteY47" fmla="*/ 3435350 h 3467100"/>
                    <a:gd name="connsiteX48" fmla="*/ 1441450 w 2076450"/>
                    <a:gd name="connsiteY48" fmla="*/ 3422650 h 3467100"/>
                    <a:gd name="connsiteX49" fmla="*/ 1511300 w 2076450"/>
                    <a:gd name="connsiteY49" fmla="*/ 3467100 h 3467100"/>
                    <a:gd name="connsiteX50" fmla="*/ 1625600 w 2076450"/>
                    <a:gd name="connsiteY50" fmla="*/ 3467100 h 3467100"/>
                    <a:gd name="connsiteX51" fmla="*/ 1670050 w 2076450"/>
                    <a:gd name="connsiteY51" fmla="*/ 3429000 h 3467100"/>
                    <a:gd name="connsiteX52" fmla="*/ 1752600 w 2076450"/>
                    <a:gd name="connsiteY52" fmla="*/ 3429000 h 3467100"/>
                    <a:gd name="connsiteX53" fmla="*/ 1778000 w 2076450"/>
                    <a:gd name="connsiteY53" fmla="*/ 3397250 h 3467100"/>
                    <a:gd name="connsiteX54" fmla="*/ 1752600 w 2076450"/>
                    <a:gd name="connsiteY54" fmla="*/ 3282950 h 3467100"/>
                    <a:gd name="connsiteX55" fmla="*/ 1752600 w 2076450"/>
                    <a:gd name="connsiteY55" fmla="*/ 3130550 h 3467100"/>
                    <a:gd name="connsiteX56" fmla="*/ 1771650 w 2076450"/>
                    <a:gd name="connsiteY56" fmla="*/ 2901950 h 3467100"/>
                    <a:gd name="connsiteX57" fmla="*/ 1828800 w 2076450"/>
                    <a:gd name="connsiteY57" fmla="*/ 2686050 h 3467100"/>
                    <a:gd name="connsiteX58" fmla="*/ 1841500 w 2076450"/>
                    <a:gd name="connsiteY58" fmla="*/ 2617561 h 3467100"/>
                    <a:gd name="connsiteX59" fmla="*/ 1870982 w 2076450"/>
                    <a:gd name="connsiteY59" fmla="*/ 2574474 h 3467100"/>
                    <a:gd name="connsiteX60" fmla="*/ 1885950 w 2076450"/>
                    <a:gd name="connsiteY60" fmla="*/ 2571750 h 3467100"/>
                    <a:gd name="connsiteX61" fmla="*/ 1949450 w 2076450"/>
                    <a:gd name="connsiteY61" fmla="*/ 2514600 h 3467100"/>
                    <a:gd name="connsiteX62" fmla="*/ 1962150 w 2076450"/>
                    <a:gd name="connsiteY62" fmla="*/ 2305050 h 3467100"/>
                    <a:gd name="connsiteX63" fmla="*/ 1917700 w 2076450"/>
                    <a:gd name="connsiteY63" fmla="*/ 1943100 h 3467100"/>
                    <a:gd name="connsiteX64" fmla="*/ 1879600 w 2076450"/>
                    <a:gd name="connsiteY64" fmla="*/ 1816100 h 3467100"/>
                    <a:gd name="connsiteX65" fmla="*/ 1898650 w 2076450"/>
                    <a:gd name="connsiteY65" fmla="*/ 1682750 h 3467100"/>
                    <a:gd name="connsiteX66" fmla="*/ 1943100 w 2076450"/>
                    <a:gd name="connsiteY66" fmla="*/ 1587500 h 3467100"/>
                    <a:gd name="connsiteX67" fmla="*/ 1962150 w 2076450"/>
                    <a:gd name="connsiteY67" fmla="*/ 1524000 h 3467100"/>
                    <a:gd name="connsiteX68" fmla="*/ 1930400 w 2076450"/>
                    <a:gd name="connsiteY68" fmla="*/ 1428750 h 3467100"/>
                    <a:gd name="connsiteX69" fmla="*/ 1943100 w 2076450"/>
                    <a:gd name="connsiteY69" fmla="*/ 1327150 h 3467100"/>
                    <a:gd name="connsiteX70" fmla="*/ 1936750 w 2076450"/>
                    <a:gd name="connsiteY70" fmla="*/ 1123950 h 3467100"/>
                    <a:gd name="connsiteX71" fmla="*/ 1917700 w 2076450"/>
                    <a:gd name="connsiteY71" fmla="*/ 1047750 h 3467100"/>
                    <a:gd name="connsiteX72" fmla="*/ 1943100 w 2076450"/>
                    <a:gd name="connsiteY72" fmla="*/ 1047750 h 3467100"/>
                    <a:gd name="connsiteX73" fmla="*/ 2000250 w 2076450"/>
                    <a:gd name="connsiteY73" fmla="*/ 1149350 h 3467100"/>
                    <a:gd name="connsiteX74" fmla="*/ 2000250 w 2076450"/>
                    <a:gd name="connsiteY74" fmla="*/ 1257300 h 3467100"/>
                    <a:gd name="connsiteX75" fmla="*/ 2032000 w 2076450"/>
                    <a:gd name="connsiteY75" fmla="*/ 1409700 h 3467100"/>
                    <a:gd name="connsiteX76" fmla="*/ 2012950 w 2076450"/>
                    <a:gd name="connsiteY76" fmla="*/ 1498600 h 3467100"/>
                    <a:gd name="connsiteX77" fmla="*/ 1987550 w 2076450"/>
                    <a:gd name="connsiteY77" fmla="*/ 1562100 h 3467100"/>
                    <a:gd name="connsiteX78" fmla="*/ 2006600 w 2076450"/>
                    <a:gd name="connsiteY78" fmla="*/ 1574800 h 3467100"/>
                    <a:gd name="connsiteX79" fmla="*/ 2051050 w 2076450"/>
                    <a:gd name="connsiteY79" fmla="*/ 1492250 h 3467100"/>
                    <a:gd name="connsiteX80" fmla="*/ 2076450 w 2076450"/>
                    <a:gd name="connsiteY80" fmla="*/ 1377950 h 3467100"/>
                    <a:gd name="connsiteX81" fmla="*/ 2051050 w 2076450"/>
                    <a:gd name="connsiteY81" fmla="*/ 1212850 h 3467100"/>
                    <a:gd name="connsiteX82" fmla="*/ 2051050 w 2076450"/>
                    <a:gd name="connsiteY82" fmla="*/ 1136650 h 3467100"/>
                    <a:gd name="connsiteX83" fmla="*/ 2019300 w 2076450"/>
                    <a:gd name="connsiteY83" fmla="*/ 1047750 h 3467100"/>
                    <a:gd name="connsiteX84" fmla="*/ 1974850 w 2076450"/>
                    <a:gd name="connsiteY84" fmla="*/ 958850 h 3467100"/>
                    <a:gd name="connsiteX85" fmla="*/ 1949450 w 2076450"/>
                    <a:gd name="connsiteY85" fmla="*/ 869950 h 3467100"/>
                    <a:gd name="connsiteX86" fmla="*/ 1911350 w 2076450"/>
                    <a:gd name="connsiteY86" fmla="*/ 711200 h 3467100"/>
                    <a:gd name="connsiteX87" fmla="*/ 1905000 w 2076450"/>
                    <a:gd name="connsiteY87" fmla="*/ 628650 h 3467100"/>
                    <a:gd name="connsiteX88" fmla="*/ 1885950 w 2076450"/>
                    <a:gd name="connsiteY88" fmla="*/ 488950 h 3467100"/>
                    <a:gd name="connsiteX89" fmla="*/ 1809750 w 2076450"/>
                    <a:gd name="connsiteY89" fmla="*/ 349250 h 3467100"/>
                    <a:gd name="connsiteX90" fmla="*/ 1714500 w 2076450"/>
                    <a:gd name="connsiteY90" fmla="*/ 228600 h 3467100"/>
                    <a:gd name="connsiteX91" fmla="*/ 1651000 w 2076450"/>
                    <a:gd name="connsiteY91" fmla="*/ 184150 h 3467100"/>
                    <a:gd name="connsiteX92" fmla="*/ 1619250 w 2076450"/>
                    <a:gd name="connsiteY92" fmla="*/ 114300 h 3467100"/>
                    <a:gd name="connsiteX93" fmla="*/ 1511300 w 2076450"/>
                    <a:gd name="connsiteY93" fmla="*/ 38100 h 3467100"/>
                    <a:gd name="connsiteX94" fmla="*/ 1314450 w 2076450"/>
                    <a:gd name="connsiteY94" fmla="*/ 0 h 3467100"/>
                    <a:gd name="connsiteX95" fmla="*/ 1181100 w 2076450"/>
                    <a:gd name="connsiteY95" fmla="*/ 12700 h 3467100"/>
                    <a:gd name="connsiteX96" fmla="*/ 1022350 w 2076450"/>
                    <a:gd name="connsiteY96" fmla="*/ 76200 h 3467100"/>
                    <a:gd name="connsiteX97" fmla="*/ 876300 w 2076450"/>
                    <a:gd name="connsiteY97" fmla="*/ 165100 h 3467100"/>
                    <a:gd name="connsiteX98" fmla="*/ 774700 w 2076450"/>
                    <a:gd name="connsiteY98" fmla="*/ 304800 h 3467100"/>
                    <a:gd name="connsiteX99" fmla="*/ 666750 w 2076450"/>
                    <a:gd name="connsiteY99" fmla="*/ 495300 h 3467100"/>
                    <a:gd name="connsiteX100" fmla="*/ 565150 w 2076450"/>
                    <a:gd name="connsiteY100" fmla="*/ 660400 h 3467100"/>
                    <a:gd name="connsiteX101" fmla="*/ 469900 w 2076450"/>
                    <a:gd name="connsiteY101" fmla="*/ 781050 h 3467100"/>
                    <a:gd name="connsiteX102" fmla="*/ 361950 w 2076450"/>
                    <a:gd name="connsiteY102" fmla="*/ 952500 h 3467100"/>
                    <a:gd name="connsiteX103" fmla="*/ 254000 w 2076450"/>
                    <a:gd name="connsiteY103" fmla="*/ 1117600 h 3467100"/>
                    <a:gd name="connsiteX104" fmla="*/ 241300 w 2076450"/>
                    <a:gd name="connsiteY104" fmla="*/ 1193800 h 3467100"/>
                    <a:gd name="connsiteX105" fmla="*/ 279400 w 2076450"/>
                    <a:gd name="connsiteY105" fmla="*/ 1270000 h 3467100"/>
                    <a:gd name="connsiteX106" fmla="*/ 311150 w 2076450"/>
                    <a:gd name="connsiteY106" fmla="*/ 1333500 h 3467100"/>
                    <a:gd name="connsiteX107" fmla="*/ 368300 w 2076450"/>
                    <a:gd name="connsiteY107" fmla="*/ 1352550 h 3467100"/>
                    <a:gd name="connsiteX108" fmla="*/ 323850 w 2076450"/>
                    <a:gd name="connsiteY108" fmla="*/ 1428750 h 3467100"/>
                    <a:gd name="connsiteX109" fmla="*/ 330200 w 2076450"/>
                    <a:gd name="connsiteY109" fmla="*/ 1644650 h 3467100"/>
                    <a:gd name="connsiteX110" fmla="*/ 336550 w 2076450"/>
                    <a:gd name="connsiteY110" fmla="*/ 1771650 h 3467100"/>
                    <a:gd name="connsiteX111" fmla="*/ 323850 w 2076450"/>
                    <a:gd name="connsiteY111" fmla="*/ 1917700 h 3467100"/>
                    <a:gd name="connsiteX112" fmla="*/ 381000 w 2076450"/>
                    <a:gd name="connsiteY112" fmla="*/ 2025650 h 3467100"/>
                    <a:gd name="connsiteX113" fmla="*/ 406400 w 2076450"/>
                    <a:gd name="connsiteY113" fmla="*/ 2146300 h 3467100"/>
                    <a:gd name="connsiteX114" fmla="*/ 431800 w 2076450"/>
                    <a:gd name="connsiteY114" fmla="*/ 2146300 h 3467100"/>
                    <a:gd name="connsiteX115" fmla="*/ 463550 w 2076450"/>
                    <a:gd name="connsiteY115" fmla="*/ 2419350 h 3467100"/>
                    <a:gd name="connsiteX116" fmla="*/ 387350 w 2076450"/>
                    <a:gd name="connsiteY116" fmla="*/ 2609850 h 3467100"/>
                    <a:gd name="connsiteX117" fmla="*/ 298450 w 2076450"/>
                    <a:gd name="connsiteY117" fmla="*/ 2863850 h 3467100"/>
                    <a:gd name="connsiteX118" fmla="*/ 273050 w 2076450"/>
                    <a:gd name="connsiteY118" fmla="*/ 2978150 h 3467100"/>
                    <a:gd name="connsiteX119" fmla="*/ 196850 w 2076450"/>
                    <a:gd name="connsiteY119" fmla="*/ 3086100 h 3467100"/>
                    <a:gd name="connsiteX120" fmla="*/ 0 w 2076450"/>
                    <a:gd name="connsiteY120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479550 w 2076450"/>
                    <a:gd name="connsiteY22" fmla="*/ 323850 h 3467100"/>
                    <a:gd name="connsiteX23" fmla="*/ 1644650 w 2076450"/>
                    <a:gd name="connsiteY23" fmla="*/ 387350 h 3467100"/>
                    <a:gd name="connsiteX24" fmla="*/ 1739900 w 2076450"/>
                    <a:gd name="connsiteY24" fmla="*/ 546100 h 3467100"/>
                    <a:gd name="connsiteX25" fmla="*/ 1765300 w 2076450"/>
                    <a:gd name="connsiteY25" fmla="*/ 622300 h 3467100"/>
                    <a:gd name="connsiteX26" fmla="*/ 1778000 w 2076450"/>
                    <a:gd name="connsiteY26" fmla="*/ 749300 h 3467100"/>
                    <a:gd name="connsiteX27" fmla="*/ 1758950 w 2076450"/>
                    <a:gd name="connsiteY27" fmla="*/ 863600 h 3467100"/>
                    <a:gd name="connsiteX28" fmla="*/ 1765300 w 2076450"/>
                    <a:gd name="connsiteY28" fmla="*/ 939800 h 3467100"/>
                    <a:gd name="connsiteX29" fmla="*/ 1746250 w 2076450"/>
                    <a:gd name="connsiteY29" fmla="*/ 1111250 h 3467100"/>
                    <a:gd name="connsiteX30" fmla="*/ 1733550 w 2076450"/>
                    <a:gd name="connsiteY30" fmla="*/ 1308100 h 3467100"/>
                    <a:gd name="connsiteX31" fmla="*/ 1606550 w 2076450"/>
                    <a:gd name="connsiteY31" fmla="*/ 1473200 h 3467100"/>
                    <a:gd name="connsiteX32" fmla="*/ 1460500 w 2076450"/>
                    <a:gd name="connsiteY32" fmla="*/ 1619250 h 3467100"/>
                    <a:gd name="connsiteX33" fmla="*/ 1371600 w 2076450"/>
                    <a:gd name="connsiteY33" fmla="*/ 1771650 h 3467100"/>
                    <a:gd name="connsiteX34" fmla="*/ 1422400 w 2076450"/>
                    <a:gd name="connsiteY34" fmla="*/ 1885950 h 3467100"/>
                    <a:gd name="connsiteX35" fmla="*/ 1479550 w 2076450"/>
                    <a:gd name="connsiteY35" fmla="*/ 2063750 h 3467100"/>
                    <a:gd name="connsiteX36" fmla="*/ 1447346 w 2076450"/>
                    <a:gd name="connsiteY36" fmla="*/ 2363561 h 3467100"/>
                    <a:gd name="connsiteX37" fmla="*/ 1249136 w 2076450"/>
                    <a:gd name="connsiteY37" fmla="*/ 2667000 h 3467100"/>
                    <a:gd name="connsiteX38" fmla="*/ 1327150 w 2076450"/>
                    <a:gd name="connsiteY38" fmla="*/ 2749554 h 3467100"/>
                    <a:gd name="connsiteX39" fmla="*/ 1390650 w 2076450"/>
                    <a:gd name="connsiteY39" fmla="*/ 2686050 h 3467100"/>
                    <a:gd name="connsiteX40" fmla="*/ 1261836 w 2076450"/>
                    <a:gd name="connsiteY40" fmla="*/ 2988129 h 3467100"/>
                    <a:gd name="connsiteX41" fmla="*/ 1346200 w 2076450"/>
                    <a:gd name="connsiteY41" fmla="*/ 3086100 h 3467100"/>
                    <a:gd name="connsiteX42" fmla="*/ 1293131 w 2076450"/>
                    <a:gd name="connsiteY42" fmla="*/ 3190875 h 3467100"/>
                    <a:gd name="connsiteX43" fmla="*/ 1225550 w 2076450"/>
                    <a:gd name="connsiteY43" fmla="*/ 3162300 h 3467100"/>
                    <a:gd name="connsiteX44" fmla="*/ 1085850 w 2076450"/>
                    <a:gd name="connsiteY44" fmla="*/ 3175000 h 3467100"/>
                    <a:gd name="connsiteX45" fmla="*/ 1085850 w 2076450"/>
                    <a:gd name="connsiteY45" fmla="*/ 3225800 h 3467100"/>
                    <a:gd name="connsiteX46" fmla="*/ 1219200 w 2076450"/>
                    <a:gd name="connsiteY46" fmla="*/ 3435350 h 3467100"/>
                    <a:gd name="connsiteX47" fmla="*/ 1441450 w 2076450"/>
                    <a:gd name="connsiteY47" fmla="*/ 3422650 h 3467100"/>
                    <a:gd name="connsiteX48" fmla="*/ 1511300 w 2076450"/>
                    <a:gd name="connsiteY48" fmla="*/ 3467100 h 3467100"/>
                    <a:gd name="connsiteX49" fmla="*/ 1625600 w 2076450"/>
                    <a:gd name="connsiteY49" fmla="*/ 3467100 h 3467100"/>
                    <a:gd name="connsiteX50" fmla="*/ 1670050 w 2076450"/>
                    <a:gd name="connsiteY50" fmla="*/ 3429000 h 3467100"/>
                    <a:gd name="connsiteX51" fmla="*/ 1752600 w 2076450"/>
                    <a:gd name="connsiteY51" fmla="*/ 3429000 h 3467100"/>
                    <a:gd name="connsiteX52" fmla="*/ 1778000 w 2076450"/>
                    <a:gd name="connsiteY52" fmla="*/ 3397250 h 3467100"/>
                    <a:gd name="connsiteX53" fmla="*/ 1752600 w 2076450"/>
                    <a:gd name="connsiteY53" fmla="*/ 3282950 h 3467100"/>
                    <a:gd name="connsiteX54" fmla="*/ 1752600 w 2076450"/>
                    <a:gd name="connsiteY54" fmla="*/ 3130550 h 3467100"/>
                    <a:gd name="connsiteX55" fmla="*/ 1771650 w 2076450"/>
                    <a:gd name="connsiteY55" fmla="*/ 2901950 h 3467100"/>
                    <a:gd name="connsiteX56" fmla="*/ 1828800 w 2076450"/>
                    <a:gd name="connsiteY56" fmla="*/ 2686050 h 3467100"/>
                    <a:gd name="connsiteX57" fmla="*/ 1841500 w 2076450"/>
                    <a:gd name="connsiteY57" fmla="*/ 2617561 h 3467100"/>
                    <a:gd name="connsiteX58" fmla="*/ 1870982 w 2076450"/>
                    <a:gd name="connsiteY58" fmla="*/ 2574474 h 3467100"/>
                    <a:gd name="connsiteX59" fmla="*/ 1885950 w 2076450"/>
                    <a:gd name="connsiteY59" fmla="*/ 2571750 h 3467100"/>
                    <a:gd name="connsiteX60" fmla="*/ 1949450 w 2076450"/>
                    <a:gd name="connsiteY60" fmla="*/ 2514600 h 3467100"/>
                    <a:gd name="connsiteX61" fmla="*/ 1962150 w 2076450"/>
                    <a:gd name="connsiteY61" fmla="*/ 2305050 h 3467100"/>
                    <a:gd name="connsiteX62" fmla="*/ 1917700 w 2076450"/>
                    <a:gd name="connsiteY62" fmla="*/ 1943100 h 3467100"/>
                    <a:gd name="connsiteX63" fmla="*/ 1879600 w 2076450"/>
                    <a:gd name="connsiteY63" fmla="*/ 1816100 h 3467100"/>
                    <a:gd name="connsiteX64" fmla="*/ 1898650 w 2076450"/>
                    <a:gd name="connsiteY64" fmla="*/ 1682750 h 3467100"/>
                    <a:gd name="connsiteX65" fmla="*/ 1943100 w 2076450"/>
                    <a:gd name="connsiteY65" fmla="*/ 1587500 h 3467100"/>
                    <a:gd name="connsiteX66" fmla="*/ 1962150 w 2076450"/>
                    <a:gd name="connsiteY66" fmla="*/ 1524000 h 3467100"/>
                    <a:gd name="connsiteX67" fmla="*/ 1930400 w 2076450"/>
                    <a:gd name="connsiteY67" fmla="*/ 1428750 h 3467100"/>
                    <a:gd name="connsiteX68" fmla="*/ 1943100 w 2076450"/>
                    <a:gd name="connsiteY68" fmla="*/ 1327150 h 3467100"/>
                    <a:gd name="connsiteX69" fmla="*/ 1936750 w 2076450"/>
                    <a:gd name="connsiteY69" fmla="*/ 1123950 h 3467100"/>
                    <a:gd name="connsiteX70" fmla="*/ 1917700 w 2076450"/>
                    <a:gd name="connsiteY70" fmla="*/ 1047750 h 3467100"/>
                    <a:gd name="connsiteX71" fmla="*/ 1943100 w 2076450"/>
                    <a:gd name="connsiteY71" fmla="*/ 1047750 h 3467100"/>
                    <a:gd name="connsiteX72" fmla="*/ 2000250 w 2076450"/>
                    <a:gd name="connsiteY72" fmla="*/ 1149350 h 3467100"/>
                    <a:gd name="connsiteX73" fmla="*/ 2000250 w 2076450"/>
                    <a:gd name="connsiteY73" fmla="*/ 1257300 h 3467100"/>
                    <a:gd name="connsiteX74" fmla="*/ 2032000 w 2076450"/>
                    <a:gd name="connsiteY74" fmla="*/ 1409700 h 3467100"/>
                    <a:gd name="connsiteX75" fmla="*/ 2012950 w 2076450"/>
                    <a:gd name="connsiteY75" fmla="*/ 1498600 h 3467100"/>
                    <a:gd name="connsiteX76" fmla="*/ 1987550 w 2076450"/>
                    <a:gd name="connsiteY76" fmla="*/ 1562100 h 3467100"/>
                    <a:gd name="connsiteX77" fmla="*/ 2006600 w 2076450"/>
                    <a:gd name="connsiteY77" fmla="*/ 1574800 h 3467100"/>
                    <a:gd name="connsiteX78" fmla="*/ 2051050 w 2076450"/>
                    <a:gd name="connsiteY78" fmla="*/ 1492250 h 3467100"/>
                    <a:gd name="connsiteX79" fmla="*/ 2076450 w 2076450"/>
                    <a:gd name="connsiteY79" fmla="*/ 1377950 h 3467100"/>
                    <a:gd name="connsiteX80" fmla="*/ 2051050 w 2076450"/>
                    <a:gd name="connsiteY80" fmla="*/ 1212850 h 3467100"/>
                    <a:gd name="connsiteX81" fmla="*/ 2051050 w 2076450"/>
                    <a:gd name="connsiteY81" fmla="*/ 1136650 h 3467100"/>
                    <a:gd name="connsiteX82" fmla="*/ 2019300 w 2076450"/>
                    <a:gd name="connsiteY82" fmla="*/ 1047750 h 3467100"/>
                    <a:gd name="connsiteX83" fmla="*/ 1974850 w 2076450"/>
                    <a:gd name="connsiteY83" fmla="*/ 958850 h 3467100"/>
                    <a:gd name="connsiteX84" fmla="*/ 1949450 w 2076450"/>
                    <a:gd name="connsiteY84" fmla="*/ 869950 h 3467100"/>
                    <a:gd name="connsiteX85" fmla="*/ 1911350 w 2076450"/>
                    <a:gd name="connsiteY85" fmla="*/ 711200 h 3467100"/>
                    <a:gd name="connsiteX86" fmla="*/ 1905000 w 2076450"/>
                    <a:gd name="connsiteY86" fmla="*/ 628650 h 3467100"/>
                    <a:gd name="connsiteX87" fmla="*/ 1885950 w 2076450"/>
                    <a:gd name="connsiteY87" fmla="*/ 488950 h 3467100"/>
                    <a:gd name="connsiteX88" fmla="*/ 1809750 w 2076450"/>
                    <a:gd name="connsiteY88" fmla="*/ 349250 h 3467100"/>
                    <a:gd name="connsiteX89" fmla="*/ 1714500 w 2076450"/>
                    <a:gd name="connsiteY89" fmla="*/ 228600 h 3467100"/>
                    <a:gd name="connsiteX90" fmla="*/ 1651000 w 2076450"/>
                    <a:gd name="connsiteY90" fmla="*/ 184150 h 3467100"/>
                    <a:gd name="connsiteX91" fmla="*/ 1619250 w 2076450"/>
                    <a:gd name="connsiteY91" fmla="*/ 114300 h 3467100"/>
                    <a:gd name="connsiteX92" fmla="*/ 1511300 w 2076450"/>
                    <a:gd name="connsiteY92" fmla="*/ 38100 h 3467100"/>
                    <a:gd name="connsiteX93" fmla="*/ 1314450 w 2076450"/>
                    <a:gd name="connsiteY93" fmla="*/ 0 h 3467100"/>
                    <a:gd name="connsiteX94" fmla="*/ 1181100 w 2076450"/>
                    <a:gd name="connsiteY94" fmla="*/ 12700 h 3467100"/>
                    <a:gd name="connsiteX95" fmla="*/ 1022350 w 2076450"/>
                    <a:gd name="connsiteY95" fmla="*/ 76200 h 3467100"/>
                    <a:gd name="connsiteX96" fmla="*/ 876300 w 2076450"/>
                    <a:gd name="connsiteY96" fmla="*/ 165100 h 3467100"/>
                    <a:gd name="connsiteX97" fmla="*/ 774700 w 2076450"/>
                    <a:gd name="connsiteY97" fmla="*/ 304800 h 3467100"/>
                    <a:gd name="connsiteX98" fmla="*/ 666750 w 2076450"/>
                    <a:gd name="connsiteY98" fmla="*/ 495300 h 3467100"/>
                    <a:gd name="connsiteX99" fmla="*/ 565150 w 2076450"/>
                    <a:gd name="connsiteY99" fmla="*/ 660400 h 3467100"/>
                    <a:gd name="connsiteX100" fmla="*/ 469900 w 2076450"/>
                    <a:gd name="connsiteY100" fmla="*/ 781050 h 3467100"/>
                    <a:gd name="connsiteX101" fmla="*/ 361950 w 2076450"/>
                    <a:gd name="connsiteY101" fmla="*/ 952500 h 3467100"/>
                    <a:gd name="connsiteX102" fmla="*/ 254000 w 2076450"/>
                    <a:gd name="connsiteY102" fmla="*/ 1117600 h 3467100"/>
                    <a:gd name="connsiteX103" fmla="*/ 241300 w 2076450"/>
                    <a:gd name="connsiteY103" fmla="*/ 1193800 h 3467100"/>
                    <a:gd name="connsiteX104" fmla="*/ 279400 w 2076450"/>
                    <a:gd name="connsiteY104" fmla="*/ 1270000 h 3467100"/>
                    <a:gd name="connsiteX105" fmla="*/ 311150 w 2076450"/>
                    <a:gd name="connsiteY105" fmla="*/ 1333500 h 3467100"/>
                    <a:gd name="connsiteX106" fmla="*/ 368300 w 2076450"/>
                    <a:gd name="connsiteY106" fmla="*/ 1352550 h 3467100"/>
                    <a:gd name="connsiteX107" fmla="*/ 323850 w 2076450"/>
                    <a:gd name="connsiteY107" fmla="*/ 1428750 h 3467100"/>
                    <a:gd name="connsiteX108" fmla="*/ 330200 w 2076450"/>
                    <a:gd name="connsiteY108" fmla="*/ 1644650 h 3467100"/>
                    <a:gd name="connsiteX109" fmla="*/ 336550 w 2076450"/>
                    <a:gd name="connsiteY109" fmla="*/ 1771650 h 3467100"/>
                    <a:gd name="connsiteX110" fmla="*/ 323850 w 2076450"/>
                    <a:gd name="connsiteY110" fmla="*/ 1917700 h 3467100"/>
                    <a:gd name="connsiteX111" fmla="*/ 381000 w 2076450"/>
                    <a:gd name="connsiteY111" fmla="*/ 2025650 h 3467100"/>
                    <a:gd name="connsiteX112" fmla="*/ 406400 w 2076450"/>
                    <a:gd name="connsiteY112" fmla="*/ 2146300 h 3467100"/>
                    <a:gd name="connsiteX113" fmla="*/ 431800 w 2076450"/>
                    <a:gd name="connsiteY113" fmla="*/ 2146300 h 3467100"/>
                    <a:gd name="connsiteX114" fmla="*/ 463550 w 2076450"/>
                    <a:gd name="connsiteY114" fmla="*/ 2419350 h 3467100"/>
                    <a:gd name="connsiteX115" fmla="*/ 387350 w 2076450"/>
                    <a:gd name="connsiteY115" fmla="*/ 2609850 h 3467100"/>
                    <a:gd name="connsiteX116" fmla="*/ 298450 w 2076450"/>
                    <a:gd name="connsiteY116" fmla="*/ 2863850 h 3467100"/>
                    <a:gd name="connsiteX117" fmla="*/ 273050 w 2076450"/>
                    <a:gd name="connsiteY117" fmla="*/ 2978150 h 3467100"/>
                    <a:gd name="connsiteX118" fmla="*/ 196850 w 2076450"/>
                    <a:gd name="connsiteY118" fmla="*/ 3086100 h 3467100"/>
                    <a:gd name="connsiteX119" fmla="*/ 0 w 2076450"/>
                    <a:gd name="connsiteY119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644650 w 2076450"/>
                    <a:gd name="connsiteY22" fmla="*/ 387350 h 3467100"/>
                    <a:gd name="connsiteX23" fmla="*/ 1739900 w 2076450"/>
                    <a:gd name="connsiteY23" fmla="*/ 546100 h 3467100"/>
                    <a:gd name="connsiteX24" fmla="*/ 1765300 w 2076450"/>
                    <a:gd name="connsiteY24" fmla="*/ 622300 h 3467100"/>
                    <a:gd name="connsiteX25" fmla="*/ 1778000 w 2076450"/>
                    <a:gd name="connsiteY25" fmla="*/ 749300 h 3467100"/>
                    <a:gd name="connsiteX26" fmla="*/ 1758950 w 2076450"/>
                    <a:gd name="connsiteY26" fmla="*/ 863600 h 3467100"/>
                    <a:gd name="connsiteX27" fmla="*/ 1765300 w 2076450"/>
                    <a:gd name="connsiteY27" fmla="*/ 939800 h 3467100"/>
                    <a:gd name="connsiteX28" fmla="*/ 1746250 w 2076450"/>
                    <a:gd name="connsiteY28" fmla="*/ 1111250 h 3467100"/>
                    <a:gd name="connsiteX29" fmla="*/ 1733550 w 2076450"/>
                    <a:gd name="connsiteY29" fmla="*/ 1308100 h 3467100"/>
                    <a:gd name="connsiteX30" fmla="*/ 1606550 w 2076450"/>
                    <a:gd name="connsiteY30" fmla="*/ 1473200 h 3467100"/>
                    <a:gd name="connsiteX31" fmla="*/ 1460500 w 2076450"/>
                    <a:gd name="connsiteY31" fmla="*/ 1619250 h 3467100"/>
                    <a:gd name="connsiteX32" fmla="*/ 1371600 w 2076450"/>
                    <a:gd name="connsiteY32" fmla="*/ 1771650 h 3467100"/>
                    <a:gd name="connsiteX33" fmla="*/ 1422400 w 2076450"/>
                    <a:gd name="connsiteY33" fmla="*/ 1885950 h 3467100"/>
                    <a:gd name="connsiteX34" fmla="*/ 1479550 w 2076450"/>
                    <a:gd name="connsiteY34" fmla="*/ 2063750 h 3467100"/>
                    <a:gd name="connsiteX35" fmla="*/ 1447346 w 2076450"/>
                    <a:gd name="connsiteY35" fmla="*/ 2363561 h 3467100"/>
                    <a:gd name="connsiteX36" fmla="*/ 1249136 w 2076450"/>
                    <a:gd name="connsiteY36" fmla="*/ 2667000 h 3467100"/>
                    <a:gd name="connsiteX37" fmla="*/ 1327150 w 2076450"/>
                    <a:gd name="connsiteY37" fmla="*/ 2749554 h 3467100"/>
                    <a:gd name="connsiteX38" fmla="*/ 1390650 w 2076450"/>
                    <a:gd name="connsiteY38" fmla="*/ 2686050 h 3467100"/>
                    <a:gd name="connsiteX39" fmla="*/ 1261836 w 2076450"/>
                    <a:gd name="connsiteY39" fmla="*/ 2988129 h 3467100"/>
                    <a:gd name="connsiteX40" fmla="*/ 1346200 w 2076450"/>
                    <a:gd name="connsiteY40" fmla="*/ 3086100 h 3467100"/>
                    <a:gd name="connsiteX41" fmla="*/ 1293131 w 2076450"/>
                    <a:gd name="connsiteY41" fmla="*/ 3190875 h 3467100"/>
                    <a:gd name="connsiteX42" fmla="*/ 1225550 w 2076450"/>
                    <a:gd name="connsiteY42" fmla="*/ 3162300 h 3467100"/>
                    <a:gd name="connsiteX43" fmla="*/ 1085850 w 2076450"/>
                    <a:gd name="connsiteY43" fmla="*/ 3175000 h 3467100"/>
                    <a:gd name="connsiteX44" fmla="*/ 1085850 w 2076450"/>
                    <a:gd name="connsiteY44" fmla="*/ 3225800 h 3467100"/>
                    <a:gd name="connsiteX45" fmla="*/ 1219200 w 2076450"/>
                    <a:gd name="connsiteY45" fmla="*/ 3435350 h 3467100"/>
                    <a:gd name="connsiteX46" fmla="*/ 1441450 w 2076450"/>
                    <a:gd name="connsiteY46" fmla="*/ 3422650 h 3467100"/>
                    <a:gd name="connsiteX47" fmla="*/ 1511300 w 2076450"/>
                    <a:gd name="connsiteY47" fmla="*/ 3467100 h 3467100"/>
                    <a:gd name="connsiteX48" fmla="*/ 1625600 w 2076450"/>
                    <a:gd name="connsiteY48" fmla="*/ 3467100 h 3467100"/>
                    <a:gd name="connsiteX49" fmla="*/ 1670050 w 2076450"/>
                    <a:gd name="connsiteY49" fmla="*/ 3429000 h 3467100"/>
                    <a:gd name="connsiteX50" fmla="*/ 1752600 w 2076450"/>
                    <a:gd name="connsiteY50" fmla="*/ 3429000 h 3467100"/>
                    <a:gd name="connsiteX51" fmla="*/ 1778000 w 2076450"/>
                    <a:gd name="connsiteY51" fmla="*/ 3397250 h 3467100"/>
                    <a:gd name="connsiteX52" fmla="*/ 1752600 w 2076450"/>
                    <a:gd name="connsiteY52" fmla="*/ 3282950 h 3467100"/>
                    <a:gd name="connsiteX53" fmla="*/ 1752600 w 2076450"/>
                    <a:gd name="connsiteY53" fmla="*/ 3130550 h 3467100"/>
                    <a:gd name="connsiteX54" fmla="*/ 1771650 w 2076450"/>
                    <a:gd name="connsiteY54" fmla="*/ 2901950 h 3467100"/>
                    <a:gd name="connsiteX55" fmla="*/ 1828800 w 2076450"/>
                    <a:gd name="connsiteY55" fmla="*/ 2686050 h 3467100"/>
                    <a:gd name="connsiteX56" fmla="*/ 1841500 w 2076450"/>
                    <a:gd name="connsiteY56" fmla="*/ 2617561 h 3467100"/>
                    <a:gd name="connsiteX57" fmla="*/ 1870982 w 2076450"/>
                    <a:gd name="connsiteY57" fmla="*/ 2574474 h 3467100"/>
                    <a:gd name="connsiteX58" fmla="*/ 1885950 w 2076450"/>
                    <a:gd name="connsiteY58" fmla="*/ 2571750 h 3467100"/>
                    <a:gd name="connsiteX59" fmla="*/ 1949450 w 2076450"/>
                    <a:gd name="connsiteY59" fmla="*/ 2514600 h 3467100"/>
                    <a:gd name="connsiteX60" fmla="*/ 1962150 w 2076450"/>
                    <a:gd name="connsiteY60" fmla="*/ 2305050 h 3467100"/>
                    <a:gd name="connsiteX61" fmla="*/ 1917700 w 2076450"/>
                    <a:gd name="connsiteY61" fmla="*/ 1943100 h 3467100"/>
                    <a:gd name="connsiteX62" fmla="*/ 1879600 w 2076450"/>
                    <a:gd name="connsiteY62" fmla="*/ 1816100 h 3467100"/>
                    <a:gd name="connsiteX63" fmla="*/ 1898650 w 2076450"/>
                    <a:gd name="connsiteY63" fmla="*/ 1682750 h 3467100"/>
                    <a:gd name="connsiteX64" fmla="*/ 1943100 w 2076450"/>
                    <a:gd name="connsiteY64" fmla="*/ 1587500 h 3467100"/>
                    <a:gd name="connsiteX65" fmla="*/ 1962150 w 2076450"/>
                    <a:gd name="connsiteY65" fmla="*/ 1524000 h 3467100"/>
                    <a:gd name="connsiteX66" fmla="*/ 1930400 w 2076450"/>
                    <a:gd name="connsiteY66" fmla="*/ 1428750 h 3467100"/>
                    <a:gd name="connsiteX67" fmla="*/ 1943100 w 2076450"/>
                    <a:gd name="connsiteY67" fmla="*/ 1327150 h 3467100"/>
                    <a:gd name="connsiteX68" fmla="*/ 1936750 w 2076450"/>
                    <a:gd name="connsiteY68" fmla="*/ 1123950 h 3467100"/>
                    <a:gd name="connsiteX69" fmla="*/ 1917700 w 2076450"/>
                    <a:gd name="connsiteY69" fmla="*/ 1047750 h 3467100"/>
                    <a:gd name="connsiteX70" fmla="*/ 1943100 w 2076450"/>
                    <a:gd name="connsiteY70" fmla="*/ 1047750 h 3467100"/>
                    <a:gd name="connsiteX71" fmla="*/ 2000250 w 2076450"/>
                    <a:gd name="connsiteY71" fmla="*/ 1149350 h 3467100"/>
                    <a:gd name="connsiteX72" fmla="*/ 2000250 w 2076450"/>
                    <a:gd name="connsiteY72" fmla="*/ 1257300 h 3467100"/>
                    <a:gd name="connsiteX73" fmla="*/ 2032000 w 2076450"/>
                    <a:gd name="connsiteY73" fmla="*/ 1409700 h 3467100"/>
                    <a:gd name="connsiteX74" fmla="*/ 2012950 w 2076450"/>
                    <a:gd name="connsiteY74" fmla="*/ 1498600 h 3467100"/>
                    <a:gd name="connsiteX75" fmla="*/ 1987550 w 2076450"/>
                    <a:gd name="connsiteY75" fmla="*/ 1562100 h 3467100"/>
                    <a:gd name="connsiteX76" fmla="*/ 2006600 w 2076450"/>
                    <a:gd name="connsiteY76" fmla="*/ 1574800 h 3467100"/>
                    <a:gd name="connsiteX77" fmla="*/ 2051050 w 2076450"/>
                    <a:gd name="connsiteY77" fmla="*/ 1492250 h 3467100"/>
                    <a:gd name="connsiteX78" fmla="*/ 2076450 w 2076450"/>
                    <a:gd name="connsiteY78" fmla="*/ 1377950 h 3467100"/>
                    <a:gd name="connsiteX79" fmla="*/ 2051050 w 2076450"/>
                    <a:gd name="connsiteY79" fmla="*/ 1212850 h 3467100"/>
                    <a:gd name="connsiteX80" fmla="*/ 2051050 w 2076450"/>
                    <a:gd name="connsiteY80" fmla="*/ 1136650 h 3467100"/>
                    <a:gd name="connsiteX81" fmla="*/ 2019300 w 2076450"/>
                    <a:gd name="connsiteY81" fmla="*/ 1047750 h 3467100"/>
                    <a:gd name="connsiteX82" fmla="*/ 1974850 w 2076450"/>
                    <a:gd name="connsiteY82" fmla="*/ 958850 h 3467100"/>
                    <a:gd name="connsiteX83" fmla="*/ 1949450 w 2076450"/>
                    <a:gd name="connsiteY83" fmla="*/ 869950 h 3467100"/>
                    <a:gd name="connsiteX84" fmla="*/ 1911350 w 2076450"/>
                    <a:gd name="connsiteY84" fmla="*/ 711200 h 3467100"/>
                    <a:gd name="connsiteX85" fmla="*/ 1905000 w 2076450"/>
                    <a:gd name="connsiteY85" fmla="*/ 628650 h 3467100"/>
                    <a:gd name="connsiteX86" fmla="*/ 1885950 w 2076450"/>
                    <a:gd name="connsiteY86" fmla="*/ 488950 h 3467100"/>
                    <a:gd name="connsiteX87" fmla="*/ 1809750 w 2076450"/>
                    <a:gd name="connsiteY87" fmla="*/ 349250 h 3467100"/>
                    <a:gd name="connsiteX88" fmla="*/ 1714500 w 2076450"/>
                    <a:gd name="connsiteY88" fmla="*/ 228600 h 3467100"/>
                    <a:gd name="connsiteX89" fmla="*/ 1651000 w 2076450"/>
                    <a:gd name="connsiteY89" fmla="*/ 184150 h 3467100"/>
                    <a:gd name="connsiteX90" fmla="*/ 1619250 w 2076450"/>
                    <a:gd name="connsiteY90" fmla="*/ 114300 h 3467100"/>
                    <a:gd name="connsiteX91" fmla="*/ 1511300 w 2076450"/>
                    <a:gd name="connsiteY91" fmla="*/ 38100 h 3467100"/>
                    <a:gd name="connsiteX92" fmla="*/ 1314450 w 2076450"/>
                    <a:gd name="connsiteY92" fmla="*/ 0 h 3467100"/>
                    <a:gd name="connsiteX93" fmla="*/ 1181100 w 2076450"/>
                    <a:gd name="connsiteY93" fmla="*/ 12700 h 3467100"/>
                    <a:gd name="connsiteX94" fmla="*/ 1022350 w 2076450"/>
                    <a:gd name="connsiteY94" fmla="*/ 76200 h 3467100"/>
                    <a:gd name="connsiteX95" fmla="*/ 876300 w 2076450"/>
                    <a:gd name="connsiteY95" fmla="*/ 165100 h 3467100"/>
                    <a:gd name="connsiteX96" fmla="*/ 774700 w 2076450"/>
                    <a:gd name="connsiteY96" fmla="*/ 304800 h 3467100"/>
                    <a:gd name="connsiteX97" fmla="*/ 666750 w 2076450"/>
                    <a:gd name="connsiteY97" fmla="*/ 495300 h 3467100"/>
                    <a:gd name="connsiteX98" fmla="*/ 565150 w 2076450"/>
                    <a:gd name="connsiteY98" fmla="*/ 660400 h 3467100"/>
                    <a:gd name="connsiteX99" fmla="*/ 469900 w 2076450"/>
                    <a:gd name="connsiteY99" fmla="*/ 781050 h 3467100"/>
                    <a:gd name="connsiteX100" fmla="*/ 361950 w 2076450"/>
                    <a:gd name="connsiteY100" fmla="*/ 952500 h 3467100"/>
                    <a:gd name="connsiteX101" fmla="*/ 254000 w 2076450"/>
                    <a:gd name="connsiteY101" fmla="*/ 1117600 h 3467100"/>
                    <a:gd name="connsiteX102" fmla="*/ 241300 w 2076450"/>
                    <a:gd name="connsiteY102" fmla="*/ 1193800 h 3467100"/>
                    <a:gd name="connsiteX103" fmla="*/ 279400 w 2076450"/>
                    <a:gd name="connsiteY103" fmla="*/ 1270000 h 3467100"/>
                    <a:gd name="connsiteX104" fmla="*/ 311150 w 2076450"/>
                    <a:gd name="connsiteY104" fmla="*/ 1333500 h 3467100"/>
                    <a:gd name="connsiteX105" fmla="*/ 368300 w 2076450"/>
                    <a:gd name="connsiteY105" fmla="*/ 1352550 h 3467100"/>
                    <a:gd name="connsiteX106" fmla="*/ 323850 w 2076450"/>
                    <a:gd name="connsiteY106" fmla="*/ 1428750 h 3467100"/>
                    <a:gd name="connsiteX107" fmla="*/ 330200 w 2076450"/>
                    <a:gd name="connsiteY107" fmla="*/ 1644650 h 3467100"/>
                    <a:gd name="connsiteX108" fmla="*/ 336550 w 2076450"/>
                    <a:gd name="connsiteY108" fmla="*/ 1771650 h 3467100"/>
                    <a:gd name="connsiteX109" fmla="*/ 323850 w 2076450"/>
                    <a:gd name="connsiteY109" fmla="*/ 1917700 h 3467100"/>
                    <a:gd name="connsiteX110" fmla="*/ 381000 w 2076450"/>
                    <a:gd name="connsiteY110" fmla="*/ 2025650 h 3467100"/>
                    <a:gd name="connsiteX111" fmla="*/ 406400 w 2076450"/>
                    <a:gd name="connsiteY111" fmla="*/ 2146300 h 3467100"/>
                    <a:gd name="connsiteX112" fmla="*/ 431800 w 2076450"/>
                    <a:gd name="connsiteY112" fmla="*/ 2146300 h 3467100"/>
                    <a:gd name="connsiteX113" fmla="*/ 463550 w 2076450"/>
                    <a:gd name="connsiteY113" fmla="*/ 2419350 h 3467100"/>
                    <a:gd name="connsiteX114" fmla="*/ 387350 w 2076450"/>
                    <a:gd name="connsiteY114" fmla="*/ 2609850 h 3467100"/>
                    <a:gd name="connsiteX115" fmla="*/ 298450 w 2076450"/>
                    <a:gd name="connsiteY115" fmla="*/ 2863850 h 3467100"/>
                    <a:gd name="connsiteX116" fmla="*/ 273050 w 2076450"/>
                    <a:gd name="connsiteY116" fmla="*/ 2978150 h 3467100"/>
                    <a:gd name="connsiteX117" fmla="*/ 196850 w 2076450"/>
                    <a:gd name="connsiteY117" fmla="*/ 3086100 h 3467100"/>
                    <a:gd name="connsiteX118" fmla="*/ 0 w 2076450"/>
                    <a:gd name="connsiteY118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78000 w 2076450"/>
                    <a:gd name="connsiteY24" fmla="*/ 749300 h 3467100"/>
                    <a:gd name="connsiteX25" fmla="*/ 1758950 w 2076450"/>
                    <a:gd name="connsiteY25" fmla="*/ 863600 h 3467100"/>
                    <a:gd name="connsiteX26" fmla="*/ 1765300 w 2076450"/>
                    <a:gd name="connsiteY26" fmla="*/ 939800 h 3467100"/>
                    <a:gd name="connsiteX27" fmla="*/ 1746250 w 2076450"/>
                    <a:gd name="connsiteY27" fmla="*/ 1111250 h 3467100"/>
                    <a:gd name="connsiteX28" fmla="*/ 1733550 w 2076450"/>
                    <a:gd name="connsiteY28" fmla="*/ 1308100 h 3467100"/>
                    <a:gd name="connsiteX29" fmla="*/ 1606550 w 2076450"/>
                    <a:gd name="connsiteY29" fmla="*/ 1473200 h 3467100"/>
                    <a:gd name="connsiteX30" fmla="*/ 1460500 w 2076450"/>
                    <a:gd name="connsiteY30" fmla="*/ 1619250 h 3467100"/>
                    <a:gd name="connsiteX31" fmla="*/ 1371600 w 2076450"/>
                    <a:gd name="connsiteY31" fmla="*/ 1771650 h 3467100"/>
                    <a:gd name="connsiteX32" fmla="*/ 1422400 w 2076450"/>
                    <a:gd name="connsiteY32" fmla="*/ 1885950 h 3467100"/>
                    <a:gd name="connsiteX33" fmla="*/ 1479550 w 2076450"/>
                    <a:gd name="connsiteY33" fmla="*/ 2063750 h 3467100"/>
                    <a:gd name="connsiteX34" fmla="*/ 1447346 w 2076450"/>
                    <a:gd name="connsiteY34" fmla="*/ 2363561 h 3467100"/>
                    <a:gd name="connsiteX35" fmla="*/ 1249136 w 2076450"/>
                    <a:gd name="connsiteY35" fmla="*/ 2667000 h 3467100"/>
                    <a:gd name="connsiteX36" fmla="*/ 1327150 w 2076450"/>
                    <a:gd name="connsiteY36" fmla="*/ 2749554 h 3467100"/>
                    <a:gd name="connsiteX37" fmla="*/ 1390650 w 2076450"/>
                    <a:gd name="connsiteY37" fmla="*/ 2686050 h 3467100"/>
                    <a:gd name="connsiteX38" fmla="*/ 1261836 w 2076450"/>
                    <a:gd name="connsiteY38" fmla="*/ 2988129 h 3467100"/>
                    <a:gd name="connsiteX39" fmla="*/ 1346200 w 2076450"/>
                    <a:gd name="connsiteY39" fmla="*/ 3086100 h 3467100"/>
                    <a:gd name="connsiteX40" fmla="*/ 1293131 w 2076450"/>
                    <a:gd name="connsiteY40" fmla="*/ 3190875 h 3467100"/>
                    <a:gd name="connsiteX41" fmla="*/ 1225550 w 2076450"/>
                    <a:gd name="connsiteY41" fmla="*/ 3162300 h 3467100"/>
                    <a:gd name="connsiteX42" fmla="*/ 1085850 w 2076450"/>
                    <a:gd name="connsiteY42" fmla="*/ 3175000 h 3467100"/>
                    <a:gd name="connsiteX43" fmla="*/ 1085850 w 2076450"/>
                    <a:gd name="connsiteY43" fmla="*/ 3225800 h 3467100"/>
                    <a:gd name="connsiteX44" fmla="*/ 1219200 w 2076450"/>
                    <a:gd name="connsiteY44" fmla="*/ 3435350 h 3467100"/>
                    <a:gd name="connsiteX45" fmla="*/ 1441450 w 2076450"/>
                    <a:gd name="connsiteY45" fmla="*/ 3422650 h 3467100"/>
                    <a:gd name="connsiteX46" fmla="*/ 1511300 w 2076450"/>
                    <a:gd name="connsiteY46" fmla="*/ 3467100 h 3467100"/>
                    <a:gd name="connsiteX47" fmla="*/ 1625600 w 2076450"/>
                    <a:gd name="connsiteY47" fmla="*/ 3467100 h 3467100"/>
                    <a:gd name="connsiteX48" fmla="*/ 1670050 w 2076450"/>
                    <a:gd name="connsiteY48" fmla="*/ 3429000 h 3467100"/>
                    <a:gd name="connsiteX49" fmla="*/ 1752600 w 2076450"/>
                    <a:gd name="connsiteY49" fmla="*/ 3429000 h 3467100"/>
                    <a:gd name="connsiteX50" fmla="*/ 1778000 w 2076450"/>
                    <a:gd name="connsiteY50" fmla="*/ 3397250 h 3467100"/>
                    <a:gd name="connsiteX51" fmla="*/ 1752600 w 2076450"/>
                    <a:gd name="connsiteY51" fmla="*/ 3282950 h 3467100"/>
                    <a:gd name="connsiteX52" fmla="*/ 1752600 w 2076450"/>
                    <a:gd name="connsiteY52" fmla="*/ 3130550 h 3467100"/>
                    <a:gd name="connsiteX53" fmla="*/ 1771650 w 2076450"/>
                    <a:gd name="connsiteY53" fmla="*/ 2901950 h 3467100"/>
                    <a:gd name="connsiteX54" fmla="*/ 1828800 w 2076450"/>
                    <a:gd name="connsiteY54" fmla="*/ 2686050 h 3467100"/>
                    <a:gd name="connsiteX55" fmla="*/ 1841500 w 2076450"/>
                    <a:gd name="connsiteY55" fmla="*/ 2617561 h 3467100"/>
                    <a:gd name="connsiteX56" fmla="*/ 1870982 w 2076450"/>
                    <a:gd name="connsiteY56" fmla="*/ 2574474 h 3467100"/>
                    <a:gd name="connsiteX57" fmla="*/ 1885950 w 2076450"/>
                    <a:gd name="connsiteY57" fmla="*/ 2571750 h 3467100"/>
                    <a:gd name="connsiteX58" fmla="*/ 1949450 w 2076450"/>
                    <a:gd name="connsiteY58" fmla="*/ 2514600 h 3467100"/>
                    <a:gd name="connsiteX59" fmla="*/ 1962150 w 2076450"/>
                    <a:gd name="connsiteY59" fmla="*/ 2305050 h 3467100"/>
                    <a:gd name="connsiteX60" fmla="*/ 1917700 w 2076450"/>
                    <a:gd name="connsiteY60" fmla="*/ 1943100 h 3467100"/>
                    <a:gd name="connsiteX61" fmla="*/ 1879600 w 2076450"/>
                    <a:gd name="connsiteY61" fmla="*/ 1816100 h 3467100"/>
                    <a:gd name="connsiteX62" fmla="*/ 1898650 w 2076450"/>
                    <a:gd name="connsiteY62" fmla="*/ 1682750 h 3467100"/>
                    <a:gd name="connsiteX63" fmla="*/ 1943100 w 2076450"/>
                    <a:gd name="connsiteY63" fmla="*/ 1587500 h 3467100"/>
                    <a:gd name="connsiteX64" fmla="*/ 1962150 w 2076450"/>
                    <a:gd name="connsiteY64" fmla="*/ 1524000 h 3467100"/>
                    <a:gd name="connsiteX65" fmla="*/ 1930400 w 2076450"/>
                    <a:gd name="connsiteY65" fmla="*/ 1428750 h 3467100"/>
                    <a:gd name="connsiteX66" fmla="*/ 1943100 w 2076450"/>
                    <a:gd name="connsiteY66" fmla="*/ 1327150 h 3467100"/>
                    <a:gd name="connsiteX67" fmla="*/ 1936750 w 2076450"/>
                    <a:gd name="connsiteY67" fmla="*/ 1123950 h 3467100"/>
                    <a:gd name="connsiteX68" fmla="*/ 1917700 w 2076450"/>
                    <a:gd name="connsiteY68" fmla="*/ 1047750 h 3467100"/>
                    <a:gd name="connsiteX69" fmla="*/ 1943100 w 2076450"/>
                    <a:gd name="connsiteY69" fmla="*/ 1047750 h 3467100"/>
                    <a:gd name="connsiteX70" fmla="*/ 2000250 w 2076450"/>
                    <a:gd name="connsiteY70" fmla="*/ 1149350 h 3467100"/>
                    <a:gd name="connsiteX71" fmla="*/ 2000250 w 2076450"/>
                    <a:gd name="connsiteY71" fmla="*/ 1257300 h 3467100"/>
                    <a:gd name="connsiteX72" fmla="*/ 2032000 w 2076450"/>
                    <a:gd name="connsiteY72" fmla="*/ 1409700 h 3467100"/>
                    <a:gd name="connsiteX73" fmla="*/ 2012950 w 2076450"/>
                    <a:gd name="connsiteY73" fmla="*/ 1498600 h 3467100"/>
                    <a:gd name="connsiteX74" fmla="*/ 1987550 w 2076450"/>
                    <a:gd name="connsiteY74" fmla="*/ 1562100 h 3467100"/>
                    <a:gd name="connsiteX75" fmla="*/ 2006600 w 2076450"/>
                    <a:gd name="connsiteY75" fmla="*/ 1574800 h 3467100"/>
                    <a:gd name="connsiteX76" fmla="*/ 2051050 w 2076450"/>
                    <a:gd name="connsiteY76" fmla="*/ 1492250 h 3467100"/>
                    <a:gd name="connsiteX77" fmla="*/ 2076450 w 2076450"/>
                    <a:gd name="connsiteY77" fmla="*/ 1377950 h 3467100"/>
                    <a:gd name="connsiteX78" fmla="*/ 2051050 w 2076450"/>
                    <a:gd name="connsiteY78" fmla="*/ 1212850 h 3467100"/>
                    <a:gd name="connsiteX79" fmla="*/ 2051050 w 2076450"/>
                    <a:gd name="connsiteY79" fmla="*/ 1136650 h 3467100"/>
                    <a:gd name="connsiteX80" fmla="*/ 2019300 w 2076450"/>
                    <a:gd name="connsiteY80" fmla="*/ 1047750 h 3467100"/>
                    <a:gd name="connsiteX81" fmla="*/ 1974850 w 2076450"/>
                    <a:gd name="connsiteY81" fmla="*/ 958850 h 3467100"/>
                    <a:gd name="connsiteX82" fmla="*/ 1949450 w 2076450"/>
                    <a:gd name="connsiteY82" fmla="*/ 869950 h 3467100"/>
                    <a:gd name="connsiteX83" fmla="*/ 1911350 w 2076450"/>
                    <a:gd name="connsiteY83" fmla="*/ 711200 h 3467100"/>
                    <a:gd name="connsiteX84" fmla="*/ 1905000 w 2076450"/>
                    <a:gd name="connsiteY84" fmla="*/ 628650 h 3467100"/>
                    <a:gd name="connsiteX85" fmla="*/ 1885950 w 2076450"/>
                    <a:gd name="connsiteY85" fmla="*/ 488950 h 3467100"/>
                    <a:gd name="connsiteX86" fmla="*/ 1809750 w 2076450"/>
                    <a:gd name="connsiteY86" fmla="*/ 349250 h 3467100"/>
                    <a:gd name="connsiteX87" fmla="*/ 1714500 w 2076450"/>
                    <a:gd name="connsiteY87" fmla="*/ 228600 h 3467100"/>
                    <a:gd name="connsiteX88" fmla="*/ 1651000 w 2076450"/>
                    <a:gd name="connsiteY88" fmla="*/ 184150 h 3467100"/>
                    <a:gd name="connsiteX89" fmla="*/ 1619250 w 2076450"/>
                    <a:gd name="connsiteY89" fmla="*/ 114300 h 3467100"/>
                    <a:gd name="connsiteX90" fmla="*/ 1511300 w 2076450"/>
                    <a:gd name="connsiteY90" fmla="*/ 38100 h 3467100"/>
                    <a:gd name="connsiteX91" fmla="*/ 1314450 w 2076450"/>
                    <a:gd name="connsiteY91" fmla="*/ 0 h 3467100"/>
                    <a:gd name="connsiteX92" fmla="*/ 1181100 w 2076450"/>
                    <a:gd name="connsiteY92" fmla="*/ 12700 h 3467100"/>
                    <a:gd name="connsiteX93" fmla="*/ 1022350 w 2076450"/>
                    <a:gd name="connsiteY93" fmla="*/ 76200 h 3467100"/>
                    <a:gd name="connsiteX94" fmla="*/ 876300 w 2076450"/>
                    <a:gd name="connsiteY94" fmla="*/ 165100 h 3467100"/>
                    <a:gd name="connsiteX95" fmla="*/ 774700 w 2076450"/>
                    <a:gd name="connsiteY95" fmla="*/ 304800 h 3467100"/>
                    <a:gd name="connsiteX96" fmla="*/ 666750 w 2076450"/>
                    <a:gd name="connsiteY96" fmla="*/ 495300 h 3467100"/>
                    <a:gd name="connsiteX97" fmla="*/ 565150 w 2076450"/>
                    <a:gd name="connsiteY97" fmla="*/ 660400 h 3467100"/>
                    <a:gd name="connsiteX98" fmla="*/ 469900 w 2076450"/>
                    <a:gd name="connsiteY98" fmla="*/ 781050 h 3467100"/>
                    <a:gd name="connsiteX99" fmla="*/ 361950 w 2076450"/>
                    <a:gd name="connsiteY99" fmla="*/ 952500 h 3467100"/>
                    <a:gd name="connsiteX100" fmla="*/ 254000 w 2076450"/>
                    <a:gd name="connsiteY100" fmla="*/ 1117600 h 3467100"/>
                    <a:gd name="connsiteX101" fmla="*/ 241300 w 2076450"/>
                    <a:gd name="connsiteY101" fmla="*/ 1193800 h 3467100"/>
                    <a:gd name="connsiteX102" fmla="*/ 279400 w 2076450"/>
                    <a:gd name="connsiteY102" fmla="*/ 1270000 h 3467100"/>
                    <a:gd name="connsiteX103" fmla="*/ 311150 w 2076450"/>
                    <a:gd name="connsiteY103" fmla="*/ 1333500 h 3467100"/>
                    <a:gd name="connsiteX104" fmla="*/ 368300 w 2076450"/>
                    <a:gd name="connsiteY104" fmla="*/ 1352550 h 3467100"/>
                    <a:gd name="connsiteX105" fmla="*/ 323850 w 2076450"/>
                    <a:gd name="connsiteY105" fmla="*/ 1428750 h 3467100"/>
                    <a:gd name="connsiteX106" fmla="*/ 330200 w 2076450"/>
                    <a:gd name="connsiteY106" fmla="*/ 1644650 h 3467100"/>
                    <a:gd name="connsiteX107" fmla="*/ 336550 w 2076450"/>
                    <a:gd name="connsiteY107" fmla="*/ 1771650 h 3467100"/>
                    <a:gd name="connsiteX108" fmla="*/ 323850 w 2076450"/>
                    <a:gd name="connsiteY108" fmla="*/ 1917700 h 3467100"/>
                    <a:gd name="connsiteX109" fmla="*/ 381000 w 2076450"/>
                    <a:gd name="connsiteY109" fmla="*/ 2025650 h 3467100"/>
                    <a:gd name="connsiteX110" fmla="*/ 406400 w 2076450"/>
                    <a:gd name="connsiteY110" fmla="*/ 2146300 h 3467100"/>
                    <a:gd name="connsiteX111" fmla="*/ 431800 w 2076450"/>
                    <a:gd name="connsiteY111" fmla="*/ 2146300 h 3467100"/>
                    <a:gd name="connsiteX112" fmla="*/ 463550 w 2076450"/>
                    <a:gd name="connsiteY112" fmla="*/ 2419350 h 3467100"/>
                    <a:gd name="connsiteX113" fmla="*/ 387350 w 2076450"/>
                    <a:gd name="connsiteY113" fmla="*/ 2609850 h 3467100"/>
                    <a:gd name="connsiteX114" fmla="*/ 298450 w 2076450"/>
                    <a:gd name="connsiteY114" fmla="*/ 2863850 h 3467100"/>
                    <a:gd name="connsiteX115" fmla="*/ 273050 w 2076450"/>
                    <a:gd name="connsiteY115" fmla="*/ 2978150 h 3467100"/>
                    <a:gd name="connsiteX116" fmla="*/ 196850 w 2076450"/>
                    <a:gd name="connsiteY116" fmla="*/ 3086100 h 3467100"/>
                    <a:gd name="connsiteX117" fmla="*/ 0 w 2076450"/>
                    <a:gd name="connsiteY117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58950 w 2076450"/>
                    <a:gd name="connsiteY24" fmla="*/ 863600 h 3467100"/>
                    <a:gd name="connsiteX25" fmla="*/ 1765300 w 2076450"/>
                    <a:gd name="connsiteY25" fmla="*/ 939800 h 3467100"/>
                    <a:gd name="connsiteX26" fmla="*/ 1746250 w 2076450"/>
                    <a:gd name="connsiteY26" fmla="*/ 1111250 h 3467100"/>
                    <a:gd name="connsiteX27" fmla="*/ 1733550 w 2076450"/>
                    <a:gd name="connsiteY27" fmla="*/ 1308100 h 3467100"/>
                    <a:gd name="connsiteX28" fmla="*/ 1606550 w 2076450"/>
                    <a:gd name="connsiteY28" fmla="*/ 1473200 h 3467100"/>
                    <a:gd name="connsiteX29" fmla="*/ 1460500 w 2076450"/>
                    <a:gd name="connsiteY29" fmla="*/ 1619250 h 3467100"/>
                    <a:gd name="connsiteX30" fmla="*/ 1371600 w 2076450"/>
                    <a:gd name="connsiteY30" fmla="*/ 1771650 h 3467100"/>
                    <a:gd name="connsiteX31" fmla="*/ 1422400 w 2076450"/>
                    <a:gd name="connsiteY31" fmla="*/ 1885950 h 3467100"/>
                    <a:gd name="connsiteX32" fmla="*/ 1479550 w 2076450"/>
                    <a:gd name="connsiteY32" fmla="*/ 2063750 h 3467100"/>
                    <a:gd name="connsiteX33" fmla="*/ 1447346 w 2076450"/>
                    <a:gd name="connsiteY33" fmla="*/ 2363561 h 3467100"/>
                    <a:gd name="connsiteX34" fmla="*/ 1249136 w 2076450"/>
                    <a:gd name="connsiteY34" fmla="*/ 2667000 h 3467100"/>
                    <a:gd name="connsiteX35" fmla="*/ 1327150 w 2076450"/>
                    <a:gd name="connsiteY35" fmla="*/ 2749554 h 3467100"/>
                    <a:gd name="connsiteX36" fmla="*/ 1390650 w 2076450"/>
                    <a:gd name="connsiteY36" fmla="*/ 2686050 h 3467100"/>
                    <a:gd name="connsiteX37" fmla="*/ 1261836 w 2076450"/>
                    <a:gd name="connsiteY37" fmla="*/ 2988129 h 3467100"/>
                    <a:gd name="connsiteX38" fmla="*/ 1346200 w 2076450"/>
                    <a:gd name="connsiteY38" fmla="*/ 3086100 h 3467100"/>
                    <a:gd name="connsiteX39" fmla="*/ 1293131 w 2076450"/>
                    <a:gd name="connsiteY39" fmla="*/ 3190875 h 3467100"/>
                    <a:gd name="connsiteX40" fmla="*/ 1225550 w 2076450"/>
                    <a:gd name="connsiteY40" fmla="*/ 3162300 h 3467100"/>
                    <a:gd name="connsiteX41" fmla="*/ 1085850 w 2076450"/>
                    <a:gd name="connsiteY41" fmla="*/ 3175000 h 3467100"/>
                    <a:gd name="connsiteX42" fmla="*/ 1085850 w 2076450"/>
                    <a:gd name="connsiteY42" fmla="*/ 3225800 h 3467100"/>
                    <a:gd name="connsiteX43" fmla="*/ 1219200 w 2076450"/>
                    <a:gd name="connsiteY43" fmla="*/ 3435350 h 3467100"/>
                    <a:gd name="connsiteX44" fmla="*/ 1441450 w 2076450"/>
                    <a:gd name="connsiteY44" fmla="*/ 3422650 h 3467100"/>
                    <a:gd name="connsiteX45" fmla="*/ 1511300 w 2076450"/>
                    <a:gd name="connsiteY45" fmla="*/ 3467100 h 3467100"/>
                    <a:gd name="connsiteX46" fmla="*/ 1625600 w 2076450"/>
                    <a:gd name="connsiteY46" fmla="*/ 3467100 h 3467100"/>
                    <a:gd name="connsiteX47" fmla="*/ 1670050 w 2076450"/>
                    <a:gd name="connsiteY47" fmla="*/ 3429000 h 3467100"/>
                    <a:gd name="connsiteX48" fmla="*/ 1752600 w 2076450"/>
                    <a:gd name="connsiteY48" fmla="*/ 3429000 h 3467100"/>
                    <a:gd name="connsiteX49" fmla="*/ 1778000 w 2076450"/>
                    <a:gd name="connsiteY49" fmla="*/ 3397250 h 3467100"/>
                    <a:gd name="connsiteX50" fmla="*/ 1752600 w 2076450"/>
                    <a:gd name="connsiteY50" fmla="*/ 3282950 h 3467100"/>
                    <a:gd name="connsiteX51" fmla="*/ 1752600 w 2076450"/>
                    <a:gd name="connsiteY51" fmla="*/ 3130550 h 3467100"/>
                    <a:gd name="connsiteX52" fmla="*/ 1771650 w 2076450"/>
                    <a:gd name="connsiteY52" fmla="*/ 2901950 h 3467100"/>
                    <a:gd name="connsiteX53" fmla="*/ 1828800 w 2076450"/>
                    <a:gd name="connsiteY53" fmla="*/ 2686050 h 3467100"/>
                    <a:gd name="connsiteX54" fmla="*/ 1841500 w 2076450"/>
                    <a:gd name="connsiteY54" fmla="*/ 2617561 h 3467100"/>
                    <a:gd name="connsiteX55" fmla="*/ 1870982 w 2076450"/>
                    <a:gd name="connsiteY55" fmla="*/ 2574474 h 3467100"/>
                    <a:gd name="connsiteX56" fmla="*/ 1885950 w 2076450"/>
                    <a:gd name="connsiteY56" fmla="*/ 2571750 h 3467100"/>
                    <a:gd name="connsiteX57" fmla="*/ 1949450 w 2076450"/>
                    <a:gd name="connsiteY57" fmla="*/ 2514600 h 3467100"/>
                    <a:gd name="connsiteX58" fmla="*/ 1962150 w 2076450"/>
                    <a:gd name="connsiteY58" fmla="*/ 2305050 h 3467100"/>
                    <a:gd name="connsiteX59" fmla="*/ 1917700 w 2076450"/>
                    <a:gd name="connsiteY59" fmla="*/ 1943100 h 3467100"/>
                    <a:gd name="connsiteX60" fmla="*/ 1879600 w 2076450"/>
                    <a:gd name="connsiteY60" fmla="*/ 1816100 h 3467100"/>
                    <a:gd name="connsiteX61" fmla="*/ 1898650 w 2076450"/>
                    <a:gd name="connsiteY61" fmla="*/ 1682750 h 3467100"/>
                    <a:gd name="connsiteX62" fmla="*/ 1943100 w 2076450"/>
                    <a:gd name="connsiteY62" fmla="*/ 1587500 h 3467100"/>
                    <a:gd name="connsiteX63" fmla="*/ 1962150 w 2076450"/>
                    <a:gd name="connsiteY63" fmla="*/ 1524000 h 3467100"/>
                    <a:gd name="connsiteX64" fmla="*/ 1930400 w 2076450"/>
                    <a:gd name="connsiteY64" fmla="*/ 1428750 h 3467100"/>
                    <a:gd name="connsiteX65" fmla="*/ 1943100 w 2076450"/>
                    <a:gd name="connsiteY65" fmla="*/ 1327150 h 3467100"/>
                    <a:gd name="connsiteX66" fmla="*/ 1936750 w 2076450"/>
                    <a:gd name="connsiteY66" fmla="*/ 1123950 h 3467100"/>
                    <a:gd name="connsiteX67" fmla="*/ 1917700 w 2076450"/>
                    <a:gd name="connsiteY67" fmla="*/ 1047750 h 3467100"/>
                    <a:gd name="connsiteX68" fmla="*/ 1943100 w 2076450"/>
                    <a:gd name="connsiteY68" fmla="*/ 1047750 h 3467100"/>
                    <a:gd name="connsiteX69" fmla="*/ 2000250 w 2076450"/>
                    <a:gd name="connsiteY69" fmla="*/ 1149350 h 3467100"/>
                    <a:gd name="connsiteX70" fmla="*/ 2000250 w 2076450"/>
                    <a:gd name="connsiteY70" fmla="*/ 1257300 h 3467100"/>
                    <a:gd name="connsiteX71" fmla="*/ 2032000 w 2076450"/>
                    <a:gd name="connsiteY71" fmla="*/ 1409700 h 3467100"/>
                    <a:gd name="connsiteX72" fmla="*/ 2012950 w 2076450"/>
                    <a:gd name="connsiteY72" fmla="*/ 1498600 h 3467100"/>
                    <a:gd name="connsiteX73" fmla="*/ 1987550 w 2076450"/>
                    <a:gd name="connsiteY73" fmla="*/ 1562100 h 3467100"/>
                    <a:gd name="connsiteX74" fmla="*/ 2006600 w 2076450"/>
                    <a:gd name="connsiteY74" fmla="*/ 1574800 h 3467100"/>
                    <a:gd name="connsiteX75" fmla="*/ 2051050 w 2076450"/>
                    <a:gd name="connsiteY75" fmla="*/ 1492250 h 3467100"/>
                    <a:gd name="connsiteX76" fmla="*/ 2076450 w 2076450"/>
                    <a:gd name="connsiteY76" fmla="*/ 1377950 h 3467100"/>
                    <a:gd name="connsiteX77" fmla="*/ 2051050 w 2076450"/>
                    <a:gd name="connsiteY77" fmla="*/ 1212850 h 3467100"/>
                    <a:gd name="connsiteX78" fmla="*/ 2051050 w 2076450"/>
                    <a:gd name="connsiteY78" fmla="*/ 1136650 h 3467100"/>
                    <a:gd name="connsiteX79" fmla="*/ 2019300 w 2076450"/>
                    <a:gd name="connsiteY79" fmla="*/ 1047750 h 3467100"/>
                    <a:gd name="connsiteX80" fmla="*/ 1974850 w 2076450"/>
                    <a:gd name="connsiteY80" fmla="*/ 958850 h 3467100"/>
                    <a:gd name="connsiteX81" fmla="*/ 1949450 w 2076450"/>
                    <a:gd name="connsiteY81" fmla="*/ 869950 h 3467100"/>
                    <a:gd name="connsiteX82" fmla="*/ 1911350 w 2076450"/>
                    <a:gd name="connsiteY82" fmla="*/ 711200 h 3467100"/>
                    <a:gd name="connsiteX83" fmla="*/ 1905000 w 2076450"/>
                    <a:gd name="connsiteY83" fmla="*/ 628650 h 3467100"/>
                    <a:gd name="connsiteX84" fmla="*/ 1885950 w 2076450"/>
                    <a:gd name="connsiteY84" fmla="*/ 488950 h 3467100"/>
                    <a:gd name="connsiteX85" fmla="*/ 1809750 w 2076450"/>
                    <a:gd name="connsiteY85" fmla="*/ 349250 h 3467100"/>
                    <a:gd name="connsiteX86" fmla="*/ 1714500 w 2076450"/>
                    <a:gd name="connsiteY86" fmla="*/ 228600 h 3467100"/>
                    <a:gd name="connsiteX87" fmla="*/ 1651000 w 2076450"/>
                    <a:gd name="connsiteY87" fmla="*/ 184150 h 3467100"/>
                    <a:gd name="connsiteX88" fmla="*/ 1619250 w 2076450"/>
                    <a:gd name="connsiteY88" fmla="*/ 114300 h 3467100"/>
                    <a:gd name="connsiteX89" fmla="*/ 1511300 w 2076450"/>
                    <a:gd name="connsiteY89" fmla="*/ 38100 h 3467100"/>
                    <a:gd name="connsiteX90" fmla="*/ 1314450 w 2076450"/>
                    <a:gd name="connsiteY90" fmla="*/ 0 h 3467100"/>
                    <a:gd name="connsiteX91" fmla="*/ 1181100 w 2076450"/>
                    <a:gd name="connsiteY91" fmla="*/ 12700 h 3467100"/>
                    <a:gd name="connsiteX92" fmla="*/ 1022350 w 2076450"/>
                    <a:gd name="connsiteY92" fmla="*/ 76200 h 3467100"/>
                    <a:gd name="connsiteX93" fmla="*/ 876300 w 2076450"/>
                    <a:gd name="connsiteY93" fmla="*/ 165100 h 3467100"/>
                    <a:gd name="connsiteX94" fmla="*/ 774700 w 2076450"/>
                    <a:gd name="connsiteY94" fmla="*/ 304800 h 3467100"/>
                    <a:gd name="connsiteX95" fmla="*/ 666750 w 2076450"/>
                    <a:gd name="connsiteY95" fmla="*/ 495300 h 3467100"/>
                    <a:gd name="connsiteX96" fmla="*/ 565150 w 2076450"/>
                    <a:gd name="connsiteY96" fmla="*/ 660400 h 3467100"/>
                    <a:gd name="connsiteX97" fmla="*/ 469900 w 2076450"/>
                    <a:gd name="connsiteY97" fmla="*/ 781050 h 3467100"/>
                    <a:gd name="connsiteX98" fmla="*/ 361950 w 2076450"/>
                    <a:gd name="connsiteY98" fmla="*/ 952500 h 3467100"/>
                    <a:gd name="connsiteX99" fmla="*/ 254000 w 2076450"/>
                    <a:gd name="connsiteY99" fmla="*/ 1117600 h 3467100"/>
                    <a:gd name="connsiteX100" fmla="*/ 241300 w 2076450"/>
                    <a:gd name="connsiteY100" fmla="*/ 1193800 h 3467100"/>
                    <a:gd name="connsiteX101" fmla="*/ 279400 w 2076450"/>
                    <a:gd name="connsiteY101" fmla="*/ 1270000 h 3467100"/>
                    <a:gd name="connsiteX102" fmla="*/ 311150 w 2076450"/>
                    <a:gd name="connsiteY102" fmla="*/ 1333500 h 3467100"/>
                    <a:gd name="connsiteX103" fmla="*/ 368300 w 2076450"/>
                    <a:gd name="connsiteY103" fmla="*/ 1352550 h 3467100"/>
                    <a:gd name="connsiteX104" fmla="*/ 323850 w 2076450"/>
                    <a:gd name="connsiteY104" fmla="*/ 1428750 h 3467100"/>
                    <a:gd name="connsiteX105" fmla="*/ 330200 w 2076450"/>
                    <a:gd name="connsiteY105" fmla="*/ 1644650 h 3467100"/>
                    <a:gd name="connsiteX106" fmla="*/ 336550 w 2076450"/>
                    <a:gd name="connsiteY106" fmla="*/ 1771650 h 3467100"/>
                    <a:gd name="connsiteX107" fmla="*/ 323850 w 2076450"/>
                    <a:gd name="connsiteY107" fmla="*/ 1917700 h 3467100"/>
                    <a:gd name="connsiteX108" fmla="*/ 381000 w 2076450"/>
                    <a:gd name="connsiteY108" fmla="*/ 2025650 h 3467100"/>
                    <a:gd name="connsiteX109" fmla="*/ 406400 w 2076450"/>
                    <a:gd name="connsiteY109" fmla="*/ 2146300 h 3467100"/>
                    <a:gd name="connsiteX110" fmla="*/ 431800 w 2076450"/>
                    <a:gd name="connsiteY110" fmla="*/ 2146300 h 3467100"/>
                    <a:gd name="connsiteX111" fmla="*/ 463550 w 2076450"/>
                    <a:gd name="connsiteY111" fmla="*/ 2419350 h 3467100"/>
                    <a:gd name="connsiteX112" fmla="*/ 387350 w 2076450"/>
                    <a:gd name="connsiteY112" fmla="*/ 2609850 h 3467100"/>
                    <a:gd name="connsiteX113" fmla="*/ 298450 w 2076450"/>
                    <a:gd name="connsiteY113" fmla="*/ 2863850 h 3467100"/>
                    <a:gd name="connsiteX114" fmla="*/ 273050 w 2076450"/>
                    <a:gd name="connsiteY114" fmla="*/ 2978150 h 3467100"/>
                    <a:gd name="connsiteX115" fmla="*/ 196850 w 2076450"/>
                    <a:gd name="connsiteY115" fmla="*/ 3086100 h 3467100"/>
                    <a:gd name="connsiteX116" fmla="*/ 0 w 2076450"/>
                    <a:gd name="connsiteY116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46250 w 2076450"/>
                    <a:gd name="connsiteY25" fmla="*/ 1111250 h 3467100"/>
                    <a:gd name="connsiteX26" fmla="*/ 1733550 w 2076450"/>
                    <a:gd name="connsiteY26" fmla="*/ 1308100 h 3467100"/>
                    <a:gd name="connsiteX27" fmla="*/ 1606550 w 2076450"/>
                    <a:gd name="connsiteY27" fmla="*/ 1473200 h 3467100"/>
                    <a:gd name="connsiteX28" fmla="*/ 1460500 w 2076450"/>
                    <a:gd name="connsiteY28" fmla="*/ 1619250 h 3467100"/>
                    <a:gd name="connsiteX29" fmla="*/ 1371600 w 2076450"/>
                    <a:gd name="connsiteY29" fmla="*/ 1771650 h 3467100"/>
                    <a:gd name="connsiteX30" fmla="*/ 1422400 w 2076450"/>
                    <a:gd name="connsiteY30" fmla="*/ 1885950 h 3467100"/>
                    <a:gd name="connsiteX31" fmla="*/ 1479550 w 2076450"/>
                    <a:gd name="connsiteY31" fmla="*/ 2063750 h 3467100"/>
                    <a:gd name="connsiteX32" fmla="*/ 1447346 w 2076450"/>
                    <a:gd name="connsiteY32" fmla="*/ 2363561 h 3467100"/>
                    <a:gd name="connsiteX33" fmla="*/ 1249136 w 2076450"/>
                    <a:gd name="connsiteY33" fmla="*/ 2667000 h 3467100"/>
                    <a:gd name="connsiteX34" fmla="*/ 1327150 w 2076450"/>
                    <a:gd name="connsiteY34" fmla="*/ 2749554 h 3467100"/>
                    <a:gd name="connsiteX35" fmla="*/ 1390650 w 2076450"/>
                    <a:gd name="connsiteY35" fmla="*/ 2686050 h 3467100"/>
                    <a:gd name="connsiteX36" fmla="*/ 1261836 w 2076450"/>
                    <a:gd name="connsiteY36" fmla="*/ 2988129 h 3467100"/>
                    <a:gd name="connsiteX37" fmla="*/ 1346200 w 2076450"/>
                    <a:gd name="connsiteY37" fmla="*/ 3086100 h 3467100"/>
                    <a:gd name="connsiteX38" fmla="*/ 1293131 w 2076450"/>
                    <a:gd name="connsiteY38" fmla="*/ 3190875 h 3467100"/>
                    <a:gd name="connsiteX39" fmla="*/ 1225550 w 2076450"/>
                    <a:gd name="connsiteY39" fmla="*/ 3162300 h 3467100"/>
                    <a:gd name="connsiteX40" fmla="*/ 1085850 w 2076450"/>
                    <a:gd name="connsiteY40" fmla="*/ 3175000 h 3467100"/>
                    <a:gd name="connsiteX41" fmla="*/ 1085850 w 2076450"/>
                    <a:gd name="connsiteY41" fmla="*/ 3225800 h 3467100"/>
                    <a:gd name="connsiteX42" fmla="*/ 1219200 w 2076450"/>
                    <a:gd name="connsiteY42" fmla="*/ 3435350 h 3467100"/>
                    <a:gd name="connsiteX43" fmla="*/ 1441450 w 2076450"/>
                    <a:gd name="connsiteY43" fmla="*/ 3422650 h 3467100"/>
                    <a:gd name="connsiteX44" fmla="*/ 1511300 w 2076450"/>
                    <a:gd name="connsiteY44" fmla="*/ 3467100 h 3467100"/>
                    <a:gd name="connsiteX45" fmla="*/ 1625600 w 2076450"/>
                    <a:gd name="connsiteY45" fmla="*/ 3467100 h 3467100"/>
                    <a:gd name="connsiteX46" fmla="*/ 1670050 w 2076450"/>
                    <a:gd name="connsiteY46" fmla="*/ 3429000 h 3467100"/>
                    <a:gd name="connsiteX47" fmla="*/ 1752600 w 2076450"/>
                    <a:gd name="connsiteY47" fmla="*/ 3429000 h 3467100"/>
                    <a:gd name="connsiteX48" fmla="*/ 1778000 w 2076450"/>
                    <a:gd name="connsiteY48" fmla="*/ 3397250 h 3467100"/>
                    <a:gd name="connsiteX49" fmla="*/ 1752600 w 2076450"/>
                    <a:gd name="connsiteY49" fmla="*/ 3282950 h 3467100"/>
                    <a:gd name="connsiteX50" fmla="*/ 1752600 w 2076450"/>
                    <a:gd name="connsiteY50" fmla="*/ 3130550 h 3467100"/>
                    <a:gd name="connsiteX51" fmla="*/ 1771650 w 2076450"/>
                    <a:gd name="connsiteY51" fmla="*/ 2901950 h 3467100"/>
                    <a:gd name="connsiteX52" fmla="*/ 1828800 w 2076450"/>
                    <a:gd name="connsiteY52" fmla="*/ 2686050 h 3467100"/>
                    <a:gd name="connsiteX53" fmla="*/ 1841500 w 2076450"/>
                    <a:gd name="connsiteY53" fmla="*/ 2617561 h 3467100"/>
                    <a:gd name="connsiteX54" fmla="*/ 1870982 w 2076450"/>
                    <a:gd name="connsiteY54" fmla="*/ 2574474 h 3467100"/>
                    <a:gd name="connsiteX55" fmla="*/ 1885950 w 2076450"/>
                    <a:gd name="connsiteY55" fmla="*/ 2571750 h 3467100"/>
                    <a:gd name="connsiteX56" fmla="*/ 1949450 w 2076450"/>
                    <a:gd name="connsiteY56" fmla="*/ 2514600 h 3467100"/>
                    <a:gd name="connsiteX57" fmla="*/ 1962150 w 2076450"/>
                    <a:gd name="connsiteY57" fmla="*/ 2305050 h 3467100"/>
                    <a:gd name="connsiteX58" fmla="*/ 1917700 w 2076450"/>
                    <a:gd name="connsiteY58" fmla="*/ 1943100 h 3467100"/>
                    <a:gd name="connsiteX59" fmla="*/ 1879600 w 2076450"/>
                    <a:gd name="connsiteY59" fmla="*/ 1816100 h 3467100"/>
                    <a:gd name="connsiteX60" fmla="*/ 1898650 w 2076450"/>
                    <a:gd name="connsiteY60" fmla="*/ 1682750 h 3467100"/>
                    <a:gd name="connsiteX61" fmla="*/ 1943100 w 2076450"/>
                    <a:gd name="connsiteY61" fmla="*/ 1587500 h 3467100"/>
                    <a:gd name="connsiteX62" fmla="*/ 1962150 w 2076450"/>
                    <a:gd name="connsiteY62" fmla="*/ 1524000 h 3467100"/>
                    <a:gd name="connsiteX63" fmla="*/ 1930400 w 2076450"/>
                    <a:gd name="connsiteY63" fmla="*/ 1428750 h 3467100"/>
                    <a:gd name="connsiteX64" fmla="*/ 1943100 w 2076450"/>
                    <a:gd name="connsiteY64" fmla="*/ 1327150 h 3467100"/>
                    <a:gd name="connsiteX65" fmla="*/ 1936750 w 2076450"/>
                    <a:gd name="connsiteY65" fmla="*/ 1123950 h 3467100"/>
                    <a:gd name="connsiteX66" fmla="*/ 1917700 w 2076450"/>
                    <a:gd name="connsiteY66" fmla="*/ 1047750 h 3467100"/>
                    <a:gd name="connsiteX67" fmla="*/ 1943100 w 2076450"/>
                    <a:gd name="connsiteY67" fmla="*/ 1047750 h 3467100"/>
                    <a:gd name="connsiteX68" fmla="*/ 2000250 w 2076450"/>
                    <a:gd name="connsiteY68" fmla="*/ 1149350 h 3467100"/>
                    <a:gd name="connsiteX69" fmla="*/ 2000250 w 2076450"/>
                    <a:gd name="connsiteY69" fmla="*/ 1257300 h 3467100"/>
                    <a:gd name="connsiteX70" fmla="*/ 2032000 w 2076450"/>
                    <a:gd name="connsiteY70" fmla="*/ 1409700 h 3467100"/>
                    <a:gd name="connsiteX71" fmla="*/ 2012950 w 2076450"/>
                    <a:gd name="connsiteY71" fmla="*/ 1498600 h 3467100"/>
                    <a:gd name="connsiteX72" fmla="*/ 1987550 w 2076450"/>
                    <a:gd name="connsiteY72" fmla="*/ 1562100 h 3467100"/>
                    <a:gd name="connsiteX73" fmla="*/ 2006600 w 2076450"/>
                    <a:gd name="connsiteY73" fmla="*/ 1574800 h 3467100"/>
                    <a:gd name="connsiteX74" fmla="*/ 2051050 w 2076450"/>
                    <a:gd name="connsiteY74" fmla="*/ 1492250 h 3467100"/>
                    <a:gd name="connsiteX75" fmla="*/ 2076450 w 2076450"/>
                    <a:gd name="connsiteY75" fmla="*/ 1377950 h 3467100"/>
                    <a:gd name="connsiteX76" fmla="*/ 2051050 w 2076450"/>
                    <a:gd name="connsiteY76" fmla="*/ 1212850 h 3467100"/>
                    <a:gd name="connsiteX77" fmla="*/ 2051050 w 2076450"/>
                    <a:gd name="connsiteY77" fmla="*/ 1136650 h 3467100"/>
                    <a:gd name="connsiteX78" fmla="*/ 2019300 w 2076450"/>
                    <a:gd name="connsiteY78" fmla="*/ 1047750 h 3467100"/>
                    <a:gd name="connsiteX79" fmla="*/ 1974850 w 2076450"/>
                    <a:gd name="connsiteY79" fmla="*/ 958850 h 3467100"/>
                    <a:gd name="connsiteX80" fmla="*/ 1949450 w 2076450"/>
                    <a:gd name="connsiteY80" fmla="*/ 869950 h 3467100"/>
                    <a:gd name="connsiteX81" fmla="*/ 1911350 w 2076450"/>
                    <a:gd name="connsiteY81" fmla="*/ 711200 h 3467100"/>
                    <a:gd name="connsiteX82" fmla="*/ 1905000 w 2076450"/>
                    <a:gd name="connsiteY82" fmla="*/ 628650 h 3467100"/>
                    <a:gd name="connsiteX83" fmla="*/ 1885950 w 2076450"/>
                    <a:gd name="connsiteY83" fmla="*/ 488950 h 3467100"/>
                    <a:gd name="connsiteX84" fmla="*/ 1809750 w 2076450"/>
                    <a:gd name="connsiteY84" fmla="*/ 349250 h 3467100"/>
                    <a:gd name="connsiteX85" fmla="*/ 1714500 w 2076450"/>
                    <a:gd name="connsiteY85" fmla="*/ 228600 h 3467100"/>
                    <a:gd name="connsiteX86" fmla="*/ 1651000 w 2076450"/>
                    <a:gd name="connsiteY86" fmla="*/ 184150 h 3467100"/>
                    <a:gd name="connsiteX87" fmla="*/ 1619250 w 2076450"/>
                    <a:gd name="connsiteY87" fmla="*/ 114300 h 3467100"/>
                    <a:gd name="connsiteX88" fmla="*/ 1511300 w 2076450"/>
                    <a:gd name="connsiteY88" fmla="*/ 38100 h 3467100"/>
                    <a:gd name="connsiteX89" fmla="*/ 1314450 w 2076450"/>
                    <a:gd name="connsiteY89" fmla="*/ 0 h 3467100"/>
                    <a:gd name="connsiteX90" fmla="*/ 1181100 w 2076450"/>
                    <a:gd name="connsiteY90" fmla="*/ 12700 h 3467100"/>
                    <a:gd name="connsiteX91" fmla="*/ 1022350 w 2076450"/>
                    <a:gd name="connsiteY91" fmla="*/ 76200 h 3467100"/>
                    <a:gd name="connsiteX92" fmla="*/ 876300 w 2076450"/>
                    <a:gd name="connsiteY92" fmla="*/ 165100 h 3467100"/>
                    <a:gd name="connsiteX93" fmla="*/ 774700 w 2076450"/>
                    <a:gd name="connsiteY93" fmla="*/ 304800 h 3467100"/>
                    <a:gd name="connsiteX94" fmla="*/ 666750 w 2076450"/>
                    <a:gd name="connsiteY94" fmla="*/ 495300 h 3467100"/>
                    <a:gd name="connsiteX95" fmla="*/ 565150 w 2076450"/>
                    <a:gd name="connsiteY95" fmla="*/ 660400 h 3467100"/>
                    <a:gd name="connsiteX96" fmla="*/ 469900 w 2076450"/>
                    <a:gd name="connsiteY96" fmla="*/ 781050 h 3467100"/>
                    <a:gd name="connsiteX97" fmla="*/ 361950 w 2076450"/>
                    <a:gd name="connsiteY97" fmla="*/ 952500 h 3467100"/>
                    <a:gd name="connsiteX98" fmla="*/ 254000 w 2076450"/>
                    <a:gd name="connsiteY98" fmla="*/ 1117600 h 3467100"/>
                    <a:gd name="connsiteX99" fmla="*/ 241300 w 2076450"/>
                    <a:gd name="connsiteY99" fmla="*/ 1193800 h 3467100"/>
                    <a:gd name="connsiteX100" fmla="*/ 279400 w 2076450"/>
                    <a:gd name="connsiteY100" fmla="*/ 1270000 h 3467100"/>
                    <a:gd name="connsiteX101" fmla="*/ 311150 w 2076450"/>
                    <a:gd name="connsiteY101" fmla="*/ 1333500 h 3467100"/>
                    <a:gd name="connsiteX102" fmla="*/ 368300 w 2076450"/>
                    <a:gd name="connsiteY102" fmla="*/ 1352550 h 3467100"/>
                    <a:gd name="connsiteX103" fmla="*/ 323850 w 2076450"/>
                    <a:gd name="connsiteY103" fmla="*/ 1428750 h 3467100"/>
                    <a:gd name="connsiteX104" fmla="*/ 330200 w 2076450"/>
                    <a:gd name="connsiteY104" fmla="*/ 1644650 h 3467100"/>
                    <a:gd name="connsiteX105" fmla="*/ 336550 w 2076450"/>
                    <a:gd name="connsiteY105" fmla="*/ 1771650 h 3467100"/>
                    <a:gd name="connsiteX106" fmla="*/ 323850 w 2076450"/>
                    <a:gd name="connsiteY106" fmla="*/ 1917700 h 3467100"/>
                    <a:gd name="connsiteX107" fmla="*/ 381000 w 2076450"/>
                    <a:gd name="connsiteY107" fmla="*/ 2025650 h 3467100"/>
                    <a:gd name="connsiteX108" fmla="*/ 406400 w 2076450"/>
                    <a:gd name="connsiteY108" fmla="*/ 2146300 h 3467100"/>
                    <a:gd name="connsiteX109" fmla="*/ 431800 w 2076450"/>
                    <a:gd name="connsiteY109" fmla="*/ 2146300 h 3467100"/>
                    <a:gd name="connsiteX110" fmla="*/ 463550 w 2076450"/>
                    <a:gd name="connsiteY110" fmla="*/ 2419350 h 3467100"/>
                    <a:gd name="connsiteX111" fmla="*/ 387350 w 2076450"/>
                    <a:gd name="connsiteY111" fmla="*/ 2609850 h 3467100"/>
                    <a:gd name="connsiteX112" fmla="*/ 298450 w 2076450"/>
                    <a:gd name="connsiteY112" fmla="*/ 2863850 h 3467100"/>
                    <a:gd name="connsiteX113" fmla="*/ 273050 w 2076450"/>
                    <a:gd name="connsiteY113" fmla="*/ 2978150 h 3467100"/>
                    <a:gd name="connsiteX114" fmla="*/ 196850 w 2076450"/>
                    <a:gd name="connsiteY114" fmla="*/ 3086100 h 3467100"/>
                    <a:gd name="connsiteX115" fmla="*/ 0 w 2076450"/>
                    <a:gd name="connsiteY115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68350 w 2076450"/>
                    <a:gd name="connsiteY13" fmla="*/ 1003300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33550 w 2076450"/>
                    <a:gd name="connsiteY25" fmla="*/ 1308100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768350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33550 w 2076450"/>
                    <a:gd name="connsiteY25" fmla="*/ 1308100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33550 w 2076450"/>
                    <a:gd name="connsiteY25" fmla="*/ 1308100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66800 w 2076450"/>
                    <a:gd name="connsiteY18" fmla="*/ 654050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996950 w 2076450"/>
                    <a:gd name="connsiteY17" fmla="*/ 736600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65200 w 2076450"/>
                    <a:gd name="connsiteY16" fmla="*/ 825500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01700 w 2076450"/>
                    <a:gd name="connsiteY15" fmla="*/ 920750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25500 w 2076450"/>
                    <a:gd name="connsiteY14" fmla="*/ 971550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63650 w 2076450"/>
                    <a:gd name="connsiteY20" fmla="*/ 393700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19150 w 2076450"/>
                    <a:gd name="connsiteY11" fmla="*/ 1454150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366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50 w 2076450"/>
                    <a:gd name="connsiteY42" fmla="*/ 3422650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876300 w 2076450"/>
                    <a:gd name="connsiteY6" fmla="*/ 2298700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62300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41650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33450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46200 w 2076450"/>
                    <a:gd name="connsiteY36" fmla="*/ 3086100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61836 w 2076450"/>
                    <a:gd name="connsiteY35" fmla="*/ 2988129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739900 w 2076450"/>
                    <a:gd name="connsiteY22" fmla="*/ 546100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65300 w 2076450"/>
                    <a:gd name="connsiteY23" fmla="*/ 622300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65300 w 2076450"/>
                    <a:gd name="connsiteY24" fmla="*/ 939800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703907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606550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60500 w 2076450"/>
                    <a:gd name="connsiteY27" fmla="*/ 1619250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24928 w 2076450"/>
                    <a:gd name="connsiteY27" fmla="*/ 1601468 h 3467100"/>
                    <a:gd name="connsiteX28" fmla="*/ 1371600 w 2076450"/>
                    <a:gd name="connsiteY28" fmla="*/ 1771650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24928 w 2076450"/>
                    <a:gd name="connsiteY27" fmla="*/ 1601468 h 3467100"/>
                    <a:gd name="connsiteX28" fmla="*/ 1341960 w 2076450"/>
                    <a:gd name="connsiteY28" fmla="*/ 1771649 h 3467100"/>
                    <a:gd name="connsiteX29" fmla="*/ 1422400 w 2076450"/>
                    <a:gd name="connsiteY29" fmla="*/ 1885950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95350 w 2076450"/>
                    <a:gd name="connsiteY3" fmla="*/ 3077222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24928 w 2076450"/>
                    <a:gd name="connsiteY27" fmla="*/ 1601468 h 3467100"/>
                    <a:gd name="connsiteX28" fmla="*/ 1341960 w 2076450"/>
                    <a:gd name="connsiteY28" fmla="*/ 1771649 h 3467100"/>
                    <a:gd name="connsiteX29" fmla="*/ 1392760 w 2076450"/>
                    <a:gd name="connsiteY29" fmla="*/ 1897807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197873 h 3467100"/>
                    <a:gd name="connsiteX3" fmla="*/ 889422 w 2076450"/>
                    <a:gd name="connsiteY3" fmla="*/ 3308428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24928 w 2076450"/>
                    <a:gd name="connsiteY27" fmla="*/ 1601468 h 3467100"/>
                    <a:gd name="connsiteX28" fmla="*/ 1341960 w 2076450"/>
                    <a:gd name="connsiteY28" fmla="*/ 1771649 h 3467100"/>
                    <a:gd name="connsiteX29" fmla="*/ 1392760 w 2076450"/>
                    <a:gd name="connsiteY29" fmla="*/ 1897807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  <a:gd name="connsiteX0" fmla="*/ 0 w 2076450"/>
                    <a:gd name="connsiteY0" fmla="*/ 3168650 h 3467100"/>
                    <a:gd name="connsiteX1" fmla="*/ 199571 w 2076450"/>
                    <a:gd name="connsiteY1" fmla="*/ 3222625 h 3467100"/>
                    <a:gd name="connsiteX2" fmla="*/ 463550 w 2076450"/>
                    <a:gd name="connsiteY2" fmla="*/ 3239372 h 3467100"/>
                    <a:gd name="connsiteX3" fmla="*/ 889422 w 2076450"/>
                    <a:gd name="connsiteY3" fmla="*/ 3308428 h 3467100"/>
                    <a:gd name="connsiteX4" fmla="*/ 951236 w 2076450"/>
                    <a:gd name="connsiteY4" fmla="*/ 2971800 h 3467100"/>
                    <a:gd name="connsiteX5" fmla="*/ 958850 w 2076450"/>
                    <a:gd name="connsiteY5" fmla="*/ 2355850 h 3467100"/>
                    <a:gd name="connsiteX6" fmla="*/ 905940 w 2076450"/>
                    <a:gd name="connsiteY6" fmla="*/ 2286843 h 3467100"/>
                    <a:gd name="connsiteX7" fmla="*/ 901700 w 2076450"/>
                    <a:gd name="connsiteY7" fmla="*/ 2222500 h 3467100"/>
                    <a:gd name="connsiteX8" fmla="*/ 888549 w 2076450"/>
                    <a:gd name="connsiteY8" fmla="*/ 2029277 h 3467100"/>
                    <a:gd name="connsiteX9" fmla="*/ 793750 w 2076450"/>
                    <a:gd name="connsiteY9" fmla="*/ 1841500 h 3467100"/>
                    <a:gd name="connsiteX10" fmla="*/ 778100 w 2076450"/>
                    <a:gd name="connsiteY10" fmla="*/ 1657350 h 3467100"/>
                    <a:gd name="connsiteX11" fmla="*/ 848792 w 2076450"/>
                    <a:gd name="connsiteY11" fmla="*/ 1460082 h 3467100"/>
                    <a:gd name="connsiteX12" fmla="*/ 808266 w 2076450"/>
                    <a:gd name="connsiteY12" fmla="*/ 1308100 h 3467100"/>
                    <a:gd name="connsiteX13" fmla="*/ 793299 w 2076450"/>
                    <a:gd name="connsiteY13" fmla="*/ 1068163 h 3467100"/>
                    <a:gd name="connsiteX14" fmla="*/ 843285 w 2076450"/>
                    <a:gd name="connsiteY14" fmla="*/ 983407 h 3467100"/>
                    <a:gd name="connsiteX15" fmla="*/ 919486 w 2076450"/>
                    <a:gd name="connsiteY15" fmla="*/ 944465 h 3467100"/>
                    <a:gd name="connsiteX16" fmla="*/ 982983 w 2076450"/>
                    <a:gd name="connsiteY16" fmla="*/ 843285 h 3467100"/>
                    <a:gd name="connsiteX17" fmla="*/ 1014736 w 2076450"/>
                    <a:gd name="connsiteY17" fmla="*/ 766242 h 3467100"/>
                    <a:gd name="connsiteX18" fmla="*/ 1096442 w 2076450"/>
                    <a:gd name="connsiteY18" fmla="*/ 671834 h 3467100"/>
                    <a:gd name="connsiteX19" fmla="*/ 1180650 w 2076450"/>
                    <a:gd name="connsiteY19" fmla="*/ 532040 h 3467100"/>
                    <a:gd name="connsiteX20" fmla="*/ 1287364 w 2076450"/>
                    <a:gd name="connsiteY20" fmla="*/ 417413 h 3467100"/>
                    <a:gd name="connsiteX21" fmla="*/ 1357542 w 2076450"/>
                    <a:gd name="connsiteY21" fmla="*/ 353786 h 3467100"/>
                    <a:gd name="connsiteX22" fmla="*/ 1698400 w 2076450"/>
                    <a:gd name="connsiteY22" fmla="*/ 575741 h 3467100"/>
                    <a:gd name="connsiteX23" fmla="*/ 1717874 w 2076450"/>
                    <a:gd name="connsiteY23" fmla="*/ 681586 h 3467100"/>
                    <a:gd name="connsiteX24" fmla="*/ 1723802 w 2076450"/>
                    <a:gd name="connsiteY24" fmla="*/ 939799 h 3467100"/>
                    <a:gd name="connsiteX25" fmla="*/ 1668336 w 2076450"/>
                    <a:gd name="connsiteY25" fmla="*/ 1302169 h 3467100"/>
                    <a:gd name="connsiteX26" fmla="*/ 1559123 w 2076450"/>
                    <a:gd name="connsiteY26" fmla="*/ 1473200 h 3467100"/>
                    <a:gd name="connsiteX27" fmla="*/ 1424928 w 2076450"/>
                    <a:gd name="connsiteY27" fmla="*/ 1601468 h 3467100"/>
                    <a:gd name="connsiteX28" fmla="*/ 1341960 w 2076450"/>
                    <a:gd name="connsiteY28" fmla="*/ 1771649 h 3467100"/>
                    <a:gd name="connsiteX29" fmla="*/ 1392760 w 2076450"/>
                    <a:gd name="connsiteY29" fmla="*/ 1897807 h 3467100"/>
                    <a:gd name="connsiteX30" fmla="*/ 1479550 w 2076450"/>
                    <a:gd name="connsiteY30" fmla="*/ 2063750 h 3467100"/>
                    <a:gd name="connsiteX31" fmla="*/ 1447346 w 2076450"/>
                    <a:gd name="connsiteY31" fmla="*/ 2363561 h 3467100"/>
                    <a:gd name="connsiteX32" fmla="*/ 1249136 w 2076450"/>
                    <a:gd name="connsiteY32" fmla="*/ 2667000 h 3467100"/>
                    <a:gd name="connsiteX33" fmla="*/ 1327150 w 2076450"/>
                    <a:gd name="connsiteY33" fmla="*/ 2749554 h 3467100"/>
                    <a:gd name="connsiteX34" fmla="*/ 1390650 w 2076450"/>
                    <a:gd name="connsiteY34" fmla="*/ 2686050 h 3467100"/>
                    <a:gd name="connsiteX35" fmla="*/ 1244050 w 2076450"/>
                    <a:gd name="connsiteY35" fmla="*/ 2994057 h 3467100"/>
                    <a:gd name="connsiteX36" fmla="*/ 1322487 w 2076450"/>
                    <a:gd name="connsiteY36" fmla="*/ 3109813 h 3467100"/>
                    <a:gd name="connsiteX37" fmla="*/ 1293131 w 2076450"/>
                    <a:gd name="connsiteY37" fmla="*/ 3190875 h 3467100"/>
                    <a:gd name="connsiteX38" fmla="*/ 1225550 w 2076450"/>
                    <a:gd name="connsiteY38" fmla="*/ 3162300 h 3467100"/>
                    <a:gd name="connsiteX39" fmla="*/ 1085850 w 2076450"/>
                    <a:gd name="connsiteY39" fmla="*/ 3175000 h 3467100"/>
                    <a:gd name="connsiteX40" fmla="*/ 1085850 w 2076450"/>
                    <a:gd name="connsiteY40" fmla="*/ 3225800 h 3467100"/>
                    <a:gd name="connsiteX41" fmla="*/ 1219200 w 2076450"/>
                    <a:gd name="connsiteY41" fmla="*/ 3435350 h 3467100"/>
                    <a:gd name="connsiteX42" fmla="*/ 1441449 w 2076450"/>
                    <a:gd name="connsiteY42" fmla="*/ 3458222 h 3467100"/>
                    <a:gd name="connsiteX43" fmla="*/ 1511300 w 2076450"/>
                    <a:gd name="connsiteY43" fmla="*/ 3467100 h 3467100"/>
                    <a:gd name="connsiteX44" fmla="*/ 1625600 w 2076450"/>
                    <a:gd name="connsiteY44" fmla="*/ 3467100 h 3467100"/>
                    <a:gd name="connsiteX45" fmla="*/ 1670050 w 2076450"/>
                    <a:gd name="connsiteY45" fmla="*/ 3429000 h 3467100"/>
                    <a:gd name="connsiteX46" fmla="*/ 1752600 w 2076450"/>
                    <a:gd name="connsiteY46" fmla="*/ 3429000 h 3467100"/>
                    <a:gd name="connsiteX47" fmla="*/ 1778000 w 2076450"/>
                    <a:gd name="connsiteY47" fmla="*/ 3397250 h 3467100"/>
                    <a:gd name="connsiteX48" fmla="*/ 1752600 w 2076450"/>
                    <a:gd name="connsiteY48" fmla="*/ 3282950 h 3467100"/>
                    <a:gd name="connsiteX49" fmla="*/ 1752600 w 2076450"/>
                    <a:gd name="connsiteY49" fmla="*/ 3130550 h 3467100"/>
                    <a:gd name="connsiteX50" fmla="*/ 1771650 w 2076450"/>
                    <a:gd name="connsiteY50" fmla="*/ 2901950 h 3467100"/>
                    <a:gd name="connsiteX51" fmla="*/ 1828800 w 2076450"/>
                    <a:gd name="connsiteY51" fmla="*/ 2686050 h 3467100"/>
                    <a:gd name="connsiteX52" fmla="*/ 1841500 w 2076450"/>
                    <a:gd name="connsiteY52" fmla="*/ 2617561 h 3467100"/>
                    <a:gd name="connsiteX53" fmla="*/ 1870982 w 2076450"/>
                    <a:gd name="connsiteY53" fmla="*/ 2574474 h 3467100"/>
                    <a:gd name="connsiteX54" fmla="*/ 1885950 w 2076450"/>
                    <a:gd name="connsiteY54" fmla="*/ 2571750 h 3467100"/>
                    <a:gd name="connsiteX55" fmla="*/ 1949450 w 2076450"/>
                    <a:gd name="connsiteY55" fmla="*/ 2514600 h 3467100"/>
                    <a:gd name="connsiteX56" fmla="*/ 1962150 w 2076450"/>
                    <a:gd name="connsiteY56" fmla="*/ 2305050 h 3467100"/>
                    <a:gd name="connsiteX57" fmla="*/ 1917700 w 2076450"/>
                    <a:gd name="connsiteY57" fmla="*/ 1943100 h 3467100"/>
                    <a:gd name="connsiteX58" fmla="*/ 1879600 w 2076450"/>
                    <a:gd name="connsiteY58" fmla="*/ 1816100 h 3467100"/>
                    <a:gd name="connsiteX59" fmla="*/ 1898650 w 2076450"/>
                    <a:gd name="connsiteY59" fmla="*/ 1682750 h 3467100"/>
                    <a:gd name="connsiteX60" fmla="*/ 1943100 w 2076450"/>
                    <a:gd name="connsiteY60" fmla="*/ 1587500 h 3467100"/>
                    <a:gd name="connsiteX61" fmla="*/ 1962150 w 2076450"/>
                    <a:gd name="connsiteY61" fmla="*/ 1524000 h 3467100"/>
                    <a:gd name="connsiteX62" fmla="*/ 1930400 w 2076450"/>
                    <a:gd name="connsiteY62" fmla="*/ 1428750 h 3467100"/>
                    <a:gd name="connsiteX63" fmla="*/ 1943100 w 2076450"/>
                    <a:gd name="connsiteY63" fmla="*/ 1327150 h 3467100"/>
                    <a:gd name="connsiteX64" fmla="*/ 1936750 w 2076450"/>
                    <a:gd name="connsiteY64" fmla="*/ 1123950 h 3467100"/>
                    <a:gd name="connsiteX65" fmla="*/ 1917700 w 2076450"/>
                    <a:gd name="connsiteY65" fmla="*/ 1047750 h 3467100"/>
                    <a:gd name="connsiteX66" fmla="*/ 1943100 w 2076450"/>
                    <a:gd name="connsiteY66" fmla="*/ 1047750 h 3467100"/>
                    <a:gd name="connsiteX67" fmla="*/ 2000250 w 2076450"/>
                    <a:gd name="connsiteY67" fmla="*/ 1149350 h 3467100"/>
                    <a:gd name="connsiteX68" fmla="*/ 2000250 w 2076450"/>
                    <a:gd name="connsiteY68" fmla="*/ 1257300 h 3467100"/>
                    <a:gd name="connsiteX69" fmla="*/ 2032000 w 2076450"/>
                    <a:gd name="connsiteY69" fmla="*/ 1409700 h 3467100"/>
                    <a:gd name="connsiteX70" fmla="*/ 2012950 w 2076450"/>
                    <a:gd name="connsiteY70" fmla="*/ 1498600 h 3467100"/>
                    <a:gd name="connsiteX71" fmla="*/ 1987550 w 2076450"/>
                    <a:gd name="connsiteY71" fmla="*/ 1562100 h 3467100"/>
                    <a:gd name="connsiteX72" fmla="*/ 2006600 w 2076450"/>
                    <a:gd name="connsiteY72" fmla="*/ 1574800 h 3467100"/>
                    <a:gd name="connsiteX73" fmla="*/ 2051050 w 2076450"/>
                    <a:gd name="connsiteY73" fmla="*/ 1492250 h 3467100"/>
                    <a:gd name="connsiteX74" fmla="*/ 2076450 w 2076450"/>
                    <a:gd name="connsiteY74" fmla="*/ 1377950 h 3467100"/>
                    <a:gd name="connsiteX75" fmla="*/ 2051050 w 2076450"/>
                    <a:gd name="connsiteY75" fmla="*/ 1212850 h 3467100"/>
                    <a:gd name="connsiteX76" fmla="*/ 2051050 w 2076450"/>
                    <a:gd name="connsiteY76" fmla="*/ 1136650 h 3467100"/>
                    <a:gd name="connsiteX77" fmla="*/ 2019300 w 2076450"/>
                    <a:gd name="connsiteY77" fmla="*/ 1047750 h 3467100"/>
                    <a:gd name="connsiteX78" fmla="*/ 1974850 w 2076450"/>
                    <a:gd name="connsiteY78" fmla="*/ 958850 h 3467100"/>
                    <a:gd name="connsiteX79" fmla="*/ 1949450 w 2076450"/>
                    <a:gd name="connsiteY79" fmla="*/ 869950 h 3467100"/>
                    <a:gd name="connsiteX80" fmla="*/ 1911350 w 2076450"/>
                    <a:gd name="connsiteY80" fmla="*/ 711200 h 3467100"/>
                    <a:gd name="connsiteX81" fmla="*/ 1905000 w 2076450"/>
                    <a:gd name="connsiteY81" fmla="*/ 628650 h 3467100"/>
                    <a:gd name="connsiteX82" fmla="*/ 1885950 w 2076450"/>
                    <a:gd name="connsiteY82" fmla="*/ 488950 h 3467100"/>
                    <a:gd name="connsiteX83" fmla="*/ 1809750 w 2076450"/>
                    <a:gd name="connsiteY83" fmla="*/ 349250 h 3467100"/>
                    <a:gd name="connsiteX84" fmla="*/ 1714500 w 2076450"/>
                    <a:gd name="connsiteY84" fmla="*/ 228600 h 3467100"/>
                    <a:gd name="connsiteX85" fmla="*/ 1651000 w 2076450"/>
                    <a:gd name="connsiteY85" fmla="*/ 184150 h 3467100"/>
                    <a:gd name="connsiteX86" fmla="*/ 1619250 w 2076450"/>
                    <a:gd name="connsiteY86" fmla="*/ 114300 h 3467100"/>
                    <a:gd name="connsiteX87" fmla="*/ 1511300 w 2076450"/>
                    <a:gd name="connsiteY87" fmla="*/ 38100 h 3467100"/>
                    <a:gd name="connsiteX88" fmla="*/ 1314450 w 2076450"/>
                    <a:gd name="connsiteY88" fmla="*/ 0 h 3467100"/>
                    <a:gd name="connsiteX89" fmla="*/ 1181100 w 2076450"/>
                    <a:gd name="connsiteY89" fmla="*/ 12700 h 3467100"/>
                    <a:gd name="connsiteX90" fmla="*/ 1022350 w 2076450"/>
                    <a:gd name="connsiteY90" fmla="*/ 76200 h 3467100"/>
                    <a:gd name="connsiteX91" fmla="*/ 876300 w 2076450"/>
                    <a:gd name="connsiteY91" fmla="*/ 165100 h 3467100"/>
                    <a:gd name="connsiteX92" fmla="*/ 774700 w 2076450"/>
                    <a:gd name="connsiteY92" fmla="*/ 304800 h 3467100"/>
                    <a:gd name="connsiteX93" fmla="*/ 666750 w 2076450"/>
                    <a:gd name="connsiteY93" fmla="*/ 495300 h 3467100"/>
                    <a:gd name="connsiteX94" fmla="*/ 565150 w 2076450"/>
                    <a:gd name="connsiteY94" fmla="*/ 660400 h 3467100"/>
                    <a:gd name="connsiteX95" fmla="*/ 469900 w 2076450"/>
                    <a:gd name="connsiteY95" fmla="*/ 781050 h 3467100"/>
                    <a:gd name="connsiteX96" fmla="*/ 361950 w 2076450"/>
                    <a:gd name="connsiteY96" fmla="*/ 952500 h 3467100"/>
                    <a:gd name="connsiteX97" fmla="*/ 254000 w 2076450"/>
                    <a:gd name="connsiteY97" fmla="*/ 1117600 h 3467100"/>
                    <a:gd name="connsiteX98" fmla="*/ 241300 w 2076450"/>
                    <a:gd name="connsiteY98" fmla="*/ 1193800 h 3467100"/>
                    <a:gd name="connsiteX99" fmla="*/ 279400 w 2076450"/>
                    <a:gd name="connsiteY99" fmla="*/ 1270000 h 3467100"/>
                    <a:gd name="connsiteX100" fmla="*/ 311150 w 2076450"/>
                    <a:gd name="connsiteY100" fmla="*/ 1333500 h 3467100"/>
                    <a:gd name="connsiteX101" fmla="*/ 368300 w 2076450"/>
                    <a:gd name="connsiteY101" fmla="*/ 1352550 h 3467100"/>
                    <a:gd name="connsiteX102" fmla="*/ 323850 w 2076450"/>
                    <a:gd name="connsiteY102" fmla="*/ 1428750 h 3467100"/>
                    <a:gd name="connsiteX103" fmla="*/ 330200 w 2076450"/>
                    <a:gd name="connsiteY103" fmla="*/ 1644650 h 3467100"/>
                    <a:gd name="connsiteX104" fmla="*/ 336550 w 2076450"/>
                    <a:gd name="connsiteY104" fmla="*/ 1771650 h 3467100"/>
                    <a:gd name="connsiteX105" fmla="*/ 323850 w 2076450"/>
                    <a:gd name="connsiteY105" fmla="*/ 1917700 h 3467100"/>
                    <a:gd name="connsiteX106" fmla="*/ 381000 w 2076450"/>
                    <a:gd name="connsiteY106" fmla="*/ 2025650 h 3467100"/>
                    <a:gd name="connsiteX107" fmla="*/ 406400 w 2076450"/>
                    <a:gd name="connsiteY107" fmla="*/ 2146300 h 3467100"/>
                    <a:gd name="connsiteX108" fmla="*/ 431800 w 2076450"/>
                    <a:gd name="connsiteY108" fmla="*/ 2146300 h 3467100"/>
                    <a:gd name="connsiteX109" fmla="*/ 463550 w 2076450"/>
                    <a:gd name="connsiteY109" fmla="*/ 2419350 h 3467100"/>
                    <a:gd name="connsiteX110" fmla="*/ 387350 w 2076450"/>
                    <a:gd name="connsiteY110" fmla="*/ 2609850 h 3467100"/>
                    <a:gd name="connsiteX111" fmla="*/ 298450 w 2076450"/>
                    <a:gd name="connsiteY111" fmla="*/ 2863850 h 3467100"/>
                    <a:gd name="connsiteX112" fmla="*/ 273050 w 2076450"/>
                    <a:gd name="connsiteY112" fmla="*/ 2978150 h 3467100"/>
                    <a:gd name="connsiteX113" fmla="*/ 196850 w 2076450"/>
                    <a:gd name="connsiteY113" fmla="*/ 3086100 h 3467100"/>
                    <a:gd name="connsiteX114" fmla="*/ 0 w 2076450"/>
                    <a:gd name="connsiteY114" fmla="*/ 3168650 h 34671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  <a:cxn ang="0">
                      <a:pos x="connsiteX106" y="connsiteY106"/>
                    </a:cxn>
                    <a:cxn ang="0">
                      <a:pos x="connsiteX107" y="connsiteY107"/>
                    </a:cxn>
                    <a:cxn ang="0">
                      <a:pos x="connsiteX108" y="connsiteY108"/>
                    </a:cxn>
                    <a:cxn ang="0">
                      <a:pos x="connsiteX109" y="connsiteY109"/>
                    </a:cxn>
                    <a:cxn ang="0">
                      <a:pos x="connsiteX110" y="connsiteY110"/>
                    </a:cxn>
                    <a:cxn ang="0">
                      <a:pos x="connsiteX111" y="connsiteY111"/>
                    </a:cxn>
                    <a:cxn ang="0">
                      <a:pos x="connsiteX112" y="connsiteY112"/>
                    </a:cxn>
                    <a:cxn ang="0">
                      <a:pos x="connsiteX113" y="connsiteY113"/>
                    </a:cxn>
                    <a:cxn ang="0">
                      <a:pos x="connsiteX114" y="connsiteY114"/>
                    </a:cxn>
                  </a:cxnLst>
                  <a:rect l="l" t="t" r="r" b="b"/>
                  <a:pathLst>
                    <a:path w="2076450" h="3467100">
                      <a:moveTo>
                        <a:pt x="0" y="3168650"/>
                      </a:moveTo>
                      <a:lnTo>
                        <a:pt x="199571" y="3222625"/>
                      </a:lnTo>
                      <a:lnTo>
                        <a:pt x="463550" y="3239372"/>
                      </a:lnTo>
                      <a:lnTo>
                        <a:pt x="889422" y="3308428"/>
                      </a:lnTo>
                      <a:lnTo>
                        <a:pt x="951236" y="2971800"/>
                      </a:lnTo>
                      <a:cubicBezTo>
                        <a:pt x="1004607" y="2766484"/>
                        <a:pt x="990300" y="2626028"/>
                        <a:pt x="958850" y="2355850"/>
                      </a:cubicBezTo>
                      <a:lnTo>
                        <a:pt x="905940" y="2286843"/>
                      </a:lnTo>
                      <a:lnTo>
                        <a:pt x="901700" y="2222500"/>
                      </a:lnTo>
                      <a:lnTo>
                        <a:pt x="888549" y="2029277"/>
                      </a:lnTo>
                      <a:lnTo>
                        <a:pt x="793750" y="1841500"/>
                      </a:lnTo>
                      <a:lnTo>
                        <a:pt x="778100" y="1657350"/>
                      </a:lnTo>
                      <a:lnTo>
                        <a:pt x="848792" y="1460082"/>
                      </a:lnTo>
                      <a:lnTo>
                        <a:pt x="808266" y="1308100"/>
                      </a:lnTo>
                      <a:lnTo>
                        <a:pt x="793299" y="1068163"/>
                      </a:lnTo>
                      <a:lnTo>
                        <a:pt x="843285" y="983407"/>
                      </a:lnTo>
                      <a:lnTo>
                        <a:pt x="919486" y="944465"/>
                      </a:lnTo>
                      <a:lnTo>
                        <a:pt x="982983" y="843285"/>
                      </a:lnTo>
                      <a:lnTo>
                        <a:pt x="1014736" y="766242"/>
                      </a:lnTo>
                      <a:lnTo>
                        <a:pt x="1096442" y="671834"/>
                      </a:lnTo>
                      <a:lnTo>
                        <a:pt x="1180650" y="532040"/>
                      </a:lnTo>
                      <a:lnTo>
                        <a:pt x="1287364" y="417413"/>
                      </a:lnTo>
                      <a:lnTo>
                        <a:pt x="1357542" y="353786"/>
                      </a:lnTo>
                      <a:lnTo>
                        <a:pt x="1698400" y="575741"/>
                      </a:lnTo>
                      <a:lnTo>
                        <a:pt x="1717874" y="681586"/>
                      </a:lnTo>
                      <a:lnTo>
                        <a:pt x="1723802" y="939799"/>
                      </a:lnTo>
                      <a:cubicBezTo>
                        <a:pt x="1718510" y="1054099"/>
                        <a:pt x="1694794" y="1213269"/>
                        <a:pt x="1668336" y="1302169"/>
                      </a:cubicBezTo>
                      <a:lnTo>
                        <a:pt x="1559123" y="1473200"/>
                      </a:lnTo>
                      <a:lnTo>
                        <a:pt x="1424928" y="1601468"/>
                      </a:lnTo>
                      <a:lnTo>
                        <a:pt x="1341960" y="1771649"/>
                      </a:lnTo>
                      <a:lnTo>
                        <a:pt x="1392760" y="1897807"/>
                      </a:lnTo>
                      <a:lnTo>
                        <a:pt x="1479550" y="2063750"/>
                      </a:lnTo>
                      <a:lnTo>
                        <a:pt x="1447346" y="2363561"/>
                      </a:lnTo>
                      <a:lnTo>
                        <a:pt x="1249136" y="2667000"/>
                      </a:lnTo>
                      <a:cubicBezTo>
                        <a:pt x="1127123" y="2899084"/>
                        <a:pt x="1184725" y="2856748"/>
                        <a:pt x="1327150" y="2749554"/>
                      </a:cubicBezTo>
                      <a:lnTo>
                        <a:pt x="1390650" y="2686050"/>
                      </a:lnTo>
                      <a:lnTo>
                        <a:pt x="1244050" y="2994057"/>
                      </a:lnTo>
                      <a:lnTo>
                        <a:pt x="1322487" y="3109813"/>
                      </a:lnTo>
                      <a:cubicBezTo>
                        <a:pt x="1330198" y="3149425"/>
                        <a:pt x="1313239" y="3178175"/>
                        <a:pt x="1293131" y="3190875"/>
                      </a:cubicBezTo>
                      <a:lnTo>
                        <a:pt x="1225550" y="3162300"/>
                      </a:lnTo>
                      <a:lnTo>
                        <a:pt x="1085850" y="3175000"/>
                      </a:lnTo>
                      <a:lnTo>
                        <a:pt x="1085850" y="3225800"/>
                      </a:lnTo>
                      <a:lnTo>
                        <a:pt x="1219200" y="3435350"/>
                      </a:lnTo>
                      <a:lnTo>
                        <a:pt x="1441449" y="3458222"/>
                      </a:lnTo>
                      <a:lnTo>
                        <a:pt x="1511300" y="3467100"/>
                      </a:lnTo>
                      <a:lnTo>
                        <a:pt x="1625600" y="3467100"/>
                      </a:lnTo>
                      <a:lnTo>
                        <a:pt x="1670050" y="3429000"/>
                      </a:lnTo>
                      <a:lnTo>
                        <a:pt x="1752600" y="3429000"/>
                      </a:lnTo>
                      <a:cubicBezTo>
                        <a:pt x="1779497" y="3402103"/>
                        <a:pt x="1778000" y="3415574"/>
                        <a:pt x="1778000" y="3397250"/>
                      </a:cubicBezTo>
                      <a:cubicBezTo>
                        <a:pt x="1752115" y="3287240"/>
                        <a:pt x="1752600" y="3326266"/>
                        <a:pt x="1752600" y="3282950"/>
                      </a:cubicBezTo>
                      <a:lnTo>
                        <a:pt x="1752600" y="3130550"/>
                      </a:lnTo>
                      <a:lnTo>
                        <a:pt x="1771650" y="2901950"/>
                      </a:lnTo>
                      <a:lnTo>
                        <a:pt x="1828800" y="2686050"/>
                      </a:lnTo>
                      <a:lnTo>
                        <a:pt x="1841500" y="2617561"/>
                      </a:lnTo>
                      <a:lnTo>
                        <a:pt x="1870982" y="2574474"/>
                      </a:lnTo>
                      <a:lnTo>
                        <a:pt x="1885950" y="2571750"/>
                      </a:lnTo>
                      <a:lnTo>
                        <a:pt x="1949450" y="2514600"/>
                      </a:lnTo>
                      <a:lnTo>
                        <a:pt x="1962150" y="2305050"/>
                      </a:lnTo>
                      <a:lnTo>
                        <a:pt x="1917700" y="1943100"/>
                      </a:lnTo>
                      <a:lnTo>
                        <a:pt x="1879600" y="1816100"/>
                      </a:lnTo>
                      <a:lnTo>
                        <a:pt x="1898650" y="1682750"/>
                      </a:lnTo>
                      <a:lnTo>
                        <a:pt x="1943100" y="1587500"/>
                      </a:lnTo>
                      <a:lnTo>
                        <a:pt x="1962150" y="1524000"/>
                      </a:lnTo>
                      <a:lnTo>
                        <a:pt x="1930400" y="1428750"/>
                      </a:lnTo>
                      <a:lnTo>
                        <a:pt x="1943100" y="1327150"/>
                      </a:lnTo>
                      <a:lnTo>
                        <a:pt x="1936750" y="1123950"/>
                      </a:lnTo>
                      <a:lnTo>
                        <a:pt x="1917700" y="1047750"/>
                      </a:lnTo>
                      <a:lnTo>
                        <a:pt x="1943100" y="1047750"/>
                      </a:lnTo>
                      <a:lnTo>
                        <a:pt x="2000250" y="1149350"/>
                      </a:lnTo>
                      <a:lnTo>
                        <a:pt x="2000250" y="1257300"/>
                      </a:lnTo>
                      <a:lnTo>
                        <a:pt x="2032000" y="1409700"/>
                      </a:lnTo>
                      <a:lnTo>
                        <a:pt x="2012950" y="1498600"/>
                      </a:lnTo>
                      <a:lnTo>
                        <a:pt x="1987550" y="1562100"/>
                      </a:lnTo>
                      <a:lnTo>
                        <a:pt x="2006600" y="1574800"/>
                      </a:lnTo>
                      <a:lnTo>
                        <a:pt x="2051050" y="1492250"/>
                      </a:lnTo>
                      <a:lnTo>
                        <a:pt x="2076450" y="1377950"/>
                      </a:lnTo>
                      <a:lnTo>
                        <a:pt x="2051050" y="1212850"/>
                      </a:lnTo>
                      <a:lnTo>
                        <a:pt x="2051050" y="1136650"/>
                      </a:lnTo>
                      <a:lnTo>
                        <a:pt x="2019300" y="1047750"/>
                      </a:lnTo>
                      <a:lnTo>
                        <a:pt x="1974850" y="958850"/>
                      </a:lnTo>
                      <a:lnTo>
                        <a:pt x="1949450" y="869950"/>
                      </a:lnTo>
                      <a:lnTo>
                        <a:pt x="1911350" y="711200"/>
                      </a:lnTo>
                      <a:lnTo>
                        <a:pt x="1905000" y="628650"/>
                      </a:lnTo>
                      <a:lnTo>
                        <a:pt x="1885950" y="488950"/>
                      </a:lnTo>
                      <a:lnTo>
                        <a:pt x="1809750" y="349250"/>
                      </a:lnTo>
                      <a:lnTo>
                        <a:pt x="1714500" y="228600"/>
                      </a:lnTo>
                      <a:lnTo>
                        <a:pt x="1651000" y="184150"/>
                      </a:lnTo>
                      <a:lnTo>
                        <a:pt x="1619250" y="114300"/>
                      </a:lnTo>
                      <a:lnTo>
                        <a:pt x="1511300" y="38100"/>
                      </a:lnTo>
                      <a:lnTo>
                        <a:pt x="1314450" y="0"/>
                      </a:lnTo>
                      <a:lnTo>
                        <a:pt x="1181100" y="12700"/>
                      </a:lnTo>
                      <a:lnTo>
                        <a:pt x="1022350" y="76200"/>
                      </a:lnTo>
                      <a:lnTo>
                        <a:pt x="876300" y="165100"/>
                      </a:lnTo>
                      <a:lnTo>
                        <a:pt x="774700" y="304800"/>
                      </a:lnTo>
                      <a:lnTo>
                        <a:pt x="666750" y="495300"/>
                      </a:lnTo>
                      <a:lnTo>
                        <a:pt x="565150" y="660400"/>
                      </a:lnTo>
                      <a:lnTo>
                        <a:pt x="469900" y="781050"/>
                      </a:lnTo>
                      <a:lnTo>
                        <a:pt x="361950" y="952500"/>
                      </a:lnTo>
                      <a:lnTo>
                        <a:pt x="254000" y="1117600"/>
                      </a:lnTo>
                      <a:lnTo>
                        <a:pt x="241300" y="1193800"/>
                      </a:lnTo>
                      <a:lnTo>
                        <a:pt x="279400" y="1270000"/>
                      </a:lnTo>
                      <a:lnTo>
                        <a:pt x="311150" y="1333500"/>
                      </a:lnTo>
                      <a:lnTo>
                        <a:pt x="368300" y="1352550"/>
                      </a:lnTo>
                      <a:lnTo>
                        <a:pt x="323850" y="1428750"/>
                      </a:lnTo>
                      <a:lnTo>
                        <a:pt x="330200" y="1644650"/>
                      </a:lnTo>
                      <a:lnTo>
                        <a:pt x="336550" y="1771650"/>
                      </a:lnTo>
                      <a:lnTo>
                        <a:pt x="323850" y="1917700"/>
                      </a:lnTo>
                      <a:cubicBezTo>
                        <a:pt x="382038" y="2021145"/>
                        <a:pt x="381000" y="1980443"/>
                        <a:pt x="381000" y="2025650"/>
                      </a:cubicBezTo>
                      <a:lnTo>
                        <a:pt x="406400" y="2146300"/>
                      </a:lnTo>
                      <a:lnTo>
                        <a:pt x="431800" y="2146300"/>
                      </a:lnTo>
                      <a:lnTo>
                        <a:pt x="463550" y="2419350"/>
                      </a:lnTo>
                      <a:lnTo>
                        <a:pt x="387350" y="2609850"/>
                      </a:lnTo>
                      <a:lnTo>
                        <a:pt x="298450" y="2863850"/>
                      </a:lnTo>
                      <a:lnTo>
                        <a:pt x="273050" y="2978150"/>
                      </a:lnTo>
                      <a:lnTo>
                        <a:pt x="196850" y="3086100"/>
                      </a:lnTo>
                      <a:lnTo>
                        <a:pt x="0" y="3168650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9" name="Freeform 11"/>
                <p:cNvSpPr/>
                <p:nvPr/>
              </p:nvSpPr>
              <p:spPr>
                <a:xfrm flipH="1">
                  <a:off x="3466867" y="1875616"/>
                  <a:ext cx="422014" cy="695133"/>
                </a:xfrm>
                <a:custGeom>
                  <a:avLst/>
                  <a:gdLst>
                    <a:gd name="connsiteX0" fmla="*/ 63500 w 1047750"/>
                    <a:gd name="connsiteY0" fmla="*/ 1524000 h 1733550"/>
                    <a:gd name="connsiteX1" fmla="*/ 0 w 1047750"/>
                    <a:gd name="connsiteY1" fmla="*/ 1339850 h 1733550"/>
                    <a:gd name="connsiteX2" fmla="*/ 38100 w 1047750"/>
                    <a:gd name="connsiteY2" fmla="*/ 1238250 h 1733550"/>
                    <a:gd name="connsiteX3" fmla="*/ 88900 w 1047750"/>
                    <a:gd name="connsiteY3" fmla="*/ 1136650 h 1733550"/>
                    <a:gd name="connsiteX4" fmla="*/ 44450 w 1047750"/>
                    <a:gd name="connsiteY4" fmla="*/ 996950 h 1733550"/>
                    <a:gd name="connsiteX5" fmla="*/ 44450 w 1047750"/>
                    <a:gd name="connsiteY5" fmla="*/ 831850 h 1733550"/>
                    <a:gd name="connsiteX6" fmla="*/ 38100 w 1047750"/>
                    <a:gd name="connsiteY6" fmla="*/ 679450 h 1733550"/>
                    <a:gd name="connsiteX7" fmla="*/ 107950 w 1047750"/>
                    <a:gd name="connsiteY7" fmla="*/ 647700 h 1733550"/>
                    <a:gd name="connsiteX8" fmla="*/ 177800 w 1047750"/>
                    <a:gd name="connsiteY8" fmla="*/ 577850 h 1733550"/>
                    <a:gd name="connsiteX9" fmla="*/ 247650 w 1047750"/>
                    <a:gd name="connsiteY9" fmla="*/ 469900 h 1733550"/>
                    <a:gd name="connsiteX10" fmla="*/ 273050 w 1047750"/>
                    <a:gd name="connsiteY10" fmla="*/ 393700 h 1733550"/>
                    <a:gd name="connsiteX11" fmla="*/ 349250 w 1047750"/>
                    <a:gd name="connsiteY11" fmla="*/ 323850 h 1733550"/>
                    <a:gd name="connsiteX12" fmla="*/ 406400 w 1047750"/>
                    <a:gd name="connsiteY12" fmla="*/ 241300 h 1733550"/>
                    <a:gd name="connsiteX13" fmla="*/ 450850 w 1047750"/>
                    <a:gd name="connsiteY13" fmla="*/ 177800 h 1733550"/>
                    <a:gd name="connsiteX14" fmla="*/ 508000 w 1047750"/>
                    <a:gd name="connsiteY14" fmla="*/ 95250 h 1733550"/>
                    <a:gd name="connsiteX15" fmla="*/ 565150 w 1047750"/>
                    <a:gd name="connsiteY15" fmla="*/ 31750 h 1733550"/>
                    <a:gd name="connsiteX16" fmla="*/ 641350 w 1047750"/>
                    <a:gd name="connsiteY16" fmla="*/ 0 h 1733550"/>
                    <a:gd name="connsiteX17" fmla="*/ 704850 w 1047750"/>
                    <a:gd name="connsiteY17" fmla="*/ 0 h 1733550"/>
                    <a:gd name="connsiteX18" fmla="*/ 762000 w 1047750"/>
                    <a:gd name="connsiteY18" fmla="*/ 0 h 1733550"/>
                    <a:gd name="connsiteX19" fmla="*/ 812800 w 1047750"/>
                    <a:gd name="connsiteY19" fmla="*/ 25400 h 1733550"/>
                    <a:gd name="connsiteX20" fmla="*/ 838200 w 1047750"/>
                    <a:gd name="connsiteY20" fmla="*/ 25400 h 1733550"/>
                    <a:gd name="connsiteX21" fmla="*/ 882650 w 1047750"/>
                    <a:gd name="connsiteY21" fmla="*/ 44450 h 1733550"/>
                    <a:gd name="connsiteX22" fmla="*/ 927100 w 1047750"/>
                    <a:gd name="connsiteY22" fmla="*/ 95250 h 1733550"/>
                    <a:gd name="connsiteX23" fmla="*/ 965200 w 1047750"/>
                    <a:gd name="connsiteY23" fmla="*/ 146050 h 1733550"/>
                    <a:gd name="connsiteX24" fmla="*/ 1009650 w 1047750"/>
                    <a:gd name="connsiteY24" fmla="*/ 215900 h 1733550"/>
                    <a:gd name="connsiteX25" fmla="*/ 1035050 w 1047750"/>
                    <a:gd name="connsiteY25" fmla="*/ 273050 h 1733550"/>
                    <a:gd name="connsiteX26" fmla="*/ 1047750 w 1047750"/>
                    <a:gd name="connsiteY26" fmla="*/ 393700 h 1733550"/>
                    <a:gd name="connsiteX27" fmla="*/ 1035050 w 1047750"/>
                    <a:gd name="connsiteY27" fmla="*/ 488950 h 1733550"/>
                    <a:gd name="connsiteX28" fmla="*/ 1035050 w 1047750"/>
                    <a:gd name="connsiteY28" fmla="*/ 558800 h 1733550"/>
                    <a:gd name="connsiteX29" fmla="*/ 1047750 w 1047750"/>
                    <a:gd name="connsiteY29" fmla="*/ 622300 h 1733550"/>
                    <a:gd name="connsiteX30" fmla="*/ 1047750 w 1047750"/>
                    <a:gd name="connsiteY30" fmla="*/ 749300 h 1733550"/>
                    <a:gd name="connsiteX31" fmla="*/ 1041400 w 1047750"/>
                    <a:gd name="connsiteY31" fmla="*/ 819150 h 1733550"/>
                    <a:gd name="connsiteX32" fmla="*/ 1028700 w 1047750"/>
                    <a:gd name="connsiteY32" fmla="*/ 895350 h 1733550"/>
                    <a:gd name="connsiteX33" fmla="*/ 1016000 w 1047750"/>
                    <a:gd name="connsiteY33" fmla="*/ 971550 h 1733550"/>
                    <a:gd name="connsiteX34" fmla="*/ 958850 w 1047750"/>
                    <a:gd name="connsiteY34" fmla="*/ 1054100 h 1733550"/>
                    <a:gd name="connsiteX35" fmla="*/ 914400 w 1047750"/>
                    <a:gd name="connsiteY35" fmla="*/ 1130300 h 1733550"/>
                    <a:gd name="connsiteX36" fmla="*/ 844550 w 1047750"/>
                    <a:gd name="connsiteY36" fmla="*/ 1225550 h 1733550"/>
                    <a:gd name="connsiteX37" fmla="*/ 774700 w 1047750"/>
                    <a:gd name="connsiteY37" fmla="*/ 1282700 h 1733550"/>
                    <a:gd name="connsiteX38" fmla="*/ 736600 w 1047750"/>
                    <a:gd name="connsiteY38" fmla="*/ 1301750 h 1733550"/>
                    <a:gd name="connsiteX39" fmla="*/ 685800 w 1047750"/>
                    <a:gd name="connsiteY39" fmla="*/ 1397000 h 1733550"/>
                    <a:gd name="connsiteX40" fmla="*/ 647700 w 1047750"/>
                    <a:gd name="connsiteY40" fmla="*/ 1460500 h 1733550"/>
                    <a:gd name="connsiteX41" fmla="*/ 685800 w 1047750"/>
                    <a:gd name="connsiteY41" fmla="*/ 1549400 h 1733550"/>
                    <a:gd name="connsiteX42" fmla="*/ 704850 w 1047750"/>
                    <a:gd name="connsiteY42" fmla="*/ 1581150 h 1733550"/>
                    <a:gd name="connsiteX43" fmla="*/ 641350 w 1047750"/>
                    <a:gd name="connsiteY43" fmla="*/ 1663700 h 1733550"/>
                    <a:gd name="connsiteX44" fmla="*/ 546100 w 1047750"/>
                    <a:gd name="connsiteY44" fmla="*/ 1733550 h 1733550"/>
                    <a:gd name="connsiteX45" fmla="*/ 431800 w 1047750"/>
                    <a:gd name="connsiteY45" fmla="*/ 1733550 h 1733550"/>
                    <a:gd name="connsiteX46" fmla="*/ 273050 w 1047750"/>
                    <a:gd name="connsiteY46" fmla="*/ 1720850 h 1733550"/>
                    <a:gd name="connsiteX47" fmla="*/ 228600 w 1047750"/>
                    <a:gd name="connsiteY47" fmla="*/ 1676400 h 1733550"/>
                    <a:gd name="connsiteX48" fmla="*/ 63500 w 1047750"/>
                    <a:gd name="connsiteY48" fmla="*/ 1524000 h 1733550"/>
                    <a:gd name="connsiteX0" fmla="*/ 63500 w 1047750"/>
                    <a:gd name="connsiteY0" fmla="*/ 1524000 h 1733550"/>
                    <a:gd name="connsiteX1" fmla="*/ 0 w 1047750"/>
                    <a:gd name="connsiteY1" fmla="*/ 1339850 h 1733550"/>
                    <a:gd name="connsiteX2" fmla="*/ 38100 w 1047750"/>
                    <a:gd name="connsiteY2" fmla="*/ 1238250 h 1733550"/>
                    <a:gd name="connsiteX3" fmla="*/ 88900 w 1047750"/>
                    <a:gd name="connsiteY3" fmla="*/ 1136650 h 1733550"/>
                    <a:gd name="connsiteX4" fmla="*/ 44450 w 1047750"/>
                    <a:gd name="connsiteY4" fmla="*/ 996950 h 1733550"/>
                    <a:gd name="connsiteX5" fmla="*/ 44450 w 1047750"/>
                    <a:gd name="connsiteY5" fmla="*/ 831850 h 1733550"/>
                    <a:gd name="connsiteX6" fmla="*/ 38100 w 1047750"/>
                    <a:gd name="connsiteY6" fmla="*/ 679450 h 1733550"/>
                    <a:gd name="connsiteX7" fmla="*/ 107950 w 1047750"/>
                    <a:gd name="connsiteY7" fmla="*/ 647700 h 1733550"/>
                    <a:gd name="connsiteX8" fmla="*/ 177800 w 1047750"/>
                    <a:gd name="connsiteY8" fmla="*/ 577850 h 1733550"/>
                    <a:gd name="connsiteX9" fmla="*/ 247650 w 1047750"/>
                    <a:gd name="connsiteY9" fmla="*/ 469900 h 1733550"/>
                    <a:gd name="connsiteX10" fmla="*/ 273050 w 1047750"/>
                    <a:gd name="connsiteY10" fmla="*/ 393700 h 1733550"/>
                    <a:gd name="connsiteX11" fmla="*/ 349250 w 1047750"/>
                    <a:gd name="connsiteY11" fmla="*/ 323850 h 1733550"/>
                    <a:gd name="connsiteX12" fmla="*/ 406400 w 1047750"/>
                    <a:gd name="connsiteY12" fmla="*/ 241300 h 1733550"/>
                    <a:gd name="connsiteX13" fmla="*/ 450850 w 1047750"/>
                    <a:gd name="connsiteY13" fmla="*/ 177800 h 1733550"/>
                    <a:gd name="connsiteX14" fmla="*/ 508000 w 1047750"/>
                    <a:gd name="connsiteY14" fmla="*/ 95250 h 1733550"/>
                    <a:gd name="connsiteX15" fmla="*/ 565150 w 1047750"/>
                    <a:gd name="connsiteY15" fmla="*/ 31750 h 1733550"/>
                    <a:gd name="connsiteX16" fmla="*/ 641350 w 1047750"/>
                    <a:gd name="connsiteY16" fmla="*/ 0 h 1733550"/>
                    <a:gd name="connsiteX17" fmla="*/ 704850 w 1047750"/>
                    <a:gd name="connsiteY17" fmla="*/ 0 h 1733550"/>
                    <a:gd name="connsiteX18" fmla="*/ 762000 w 1047750"/>
                    <a:gd name="connsiteY18" fmla="*/ 0 h 1733550"/>
                    <a:gd name="connsiteX19" fmla="*/ 812800 w 1047750"/>
                    <a:gd name="connsiteY19" fmla="*/ 25400 h 1733550"/>
                    <a:gd name="connsiteX20" fmla="*/ 838200 w 1047750"/>
                    <a:gd name="connsiteY20" fmla="*/ 25400 h 1733550"/>
                    <a:gd name="connsiteX21" fmla="*/ 882650 w 1047750"/>
                    <a:gd name="connsiteY21" fmla="*/ 44450 h 1733550"/>
                    <a:gd name="connsiteX22" fmla="*/ 927100 w 1047750"/>
                    <a:gd name="connsiteY22" fmla="*/ 95250 h 1733550"/>
                    <a:gd name="connsiteX23" fmla="*/ 965200 w 1047750"/>
                    <a:gd name="connsiteY23" fmla="*/ 146050 h 1733550"/>
                    <a:gd name="connsiteX24" fmla="*/ 1009650 w 1047750"/>
                    <a:gd name="connsiteY24" fmla="*/ 215900 h 1733550"/>
                    <a:gd name="connsiteX25" fmla="*/ 1035050 w 1047750"/>
                    <a:gd name="connsiteY25" fmla="*/ 273050 h 1733550"/>
                    <a:gd name="connsiteX26" fmla="*/ 1047750 w 1047750"/>
                    <a:gd name="connsiteY26" fmla="*/ 393700 h 1733550"/>
                    <a:gd name="connsiteX27" fmla="*/ 1035050 w 1047750"/>
                    <a:gd name="connsiteY27" fmla="*/ 488950 h 1733550"/>
                    <a:gd name="connsiteX28" fmla="*/ 1035050 w 1047750"/>
                    <a:gd name="connsiteY28" fmla="*/ 558800 h 1733550"/>
                    <a:gd name="connsiteX29" fmla="*/ 1047750 w 1047750"/>
                    <a:gd name="connsiteY29" fmla="*/ 622300 h 1733550"/>
                    <a:gd name="connsiteX30" fmla="*/ 1047750 w 1047750"/>
                    <a:gd name="connsiteY30" fmla="*/ 749300 h 1733550"/>
                    <a:gd name="connsiteX31" fmla="*/ 1041400 w 1047750"/>
                    <a:gd name="connsiteY31" fmla="*/ 819150 h 1733550"/>
                    <a:gd name="connsiteX32" fmla="*/ 1028700 w 1047750"/>
                    <a:gd name="connsiteY32" fmla="*/ 895350 h 1733550"/>
                    <a:gd name="connsiteX33" fmla="*/ 1016000 w 1047750"/>
                    <a:gd name="connsiteY33" fmla="*/ 971550 h 1733550"/>
                    <a:gd name="connsiteX34" fmla="*/ 958850 w 1047750"/>
                    <a:gd name="connsiteY34" fmla="*/ 1054100 h 1733550"/>
                    <a:gd name="connsiteX35" fmla="*/ 914400 w 1047750"/>
                    <a:gd name="connsiteY35" fmla="*/ 1130300 h 1733550"/>
                    <a:gd name="connsiteX36" fmla="*/ 844550 w 1047750"/>
                    <a:gd name="connsiteY36" fmla="*/ 1225550 h 1733550"/>
                    <a:gd name="connsiteX37" fmla="*/ 774700 w 1047750"/>
                    <a:gd name="connsiteY37" fmla="*/ 1282700 h 1733550"/>
                    <a:gd name="connsiteX38" fmla="*/ 736600 w 1047750"/>
                    <a:gd name="connsiteY38" fmla="*/ 1301750 h 1733550"/>
                    <a:gd name="connsiteX39" fmla="*/ 647700 w 1047750"/>
                    <a:gd name="connsiteY39" fmla="*/ 1460500 h 1733550"/>
                    <a:gd name="connsiteX40" fmla="*/ 685800 w 1047750"/>
                    <a:gd name="connsiteY40" fmla="*/ 1549400 h 1733550"/>
                    <a:gd name="connsiteX41" fmla="*/ 704850 w 1047750"/>
                    <a:gd name="connsiteY41" fmla="*/ 1581150 h 1733550"/>
                    <a:gd name="connsiteX42" fmla="*/ 641350 w 1047750"/>
                    <a:gd name="connsiteY42" fmla="*/ 1663700 h 1733550"/>
                    <a:gd name="connsiteX43" fmla="*/ 546100 w 1047750"/>
                    <a:gd name="connsiteY43" fmla="*/ 1733550 h 1733550"/>
                    <a:gd name="connsiteX44" fmla="*/ 431800 w 1047750"/>
                    <a:gd name="connsiteY44" fmla="*/ 1733550 h 1733550"/>
                    <a:gd name="connsiteX45" fmla="*/ 273050 w 1047750"/>
                    <a:gd name="connsiteY45" fmla="*/ 1720850 h 1733550"/>
                    <a:gd name="connsiteX46" fmla="*/ 228600 w 1047750"/>
                    <a:gd name="connsiteY46" fmla="*/ 1676400 h 1733550"/>
                    <a:gd name="connsiteX47" fmla="*/ 63500 w 1047750"/>
                    <a:gd name="connsiteY47" fmla="*/ 1524000 h 1733550"/>
                    <a:gd name="connsiteX0" fmla="*/ 63500 w 1047750"/>
                    <a:gd name="connsiteY0" fmla="*/ 1524000 h 1733550"/>
                    <a:gd name="connsiteX1" fmla="*/ 0 w 1047750"/>
                    <a:gd name="connsiteY1" fmla="*/ 1339850 h 1733550"/>
                    <a:gd name="connsiteX2" fmla="*/ 38100 w 1047750"/>
                    <a:gd name="connsiteY2" fmla="*/ 1238250 h 1733550"/>
                    <a:gd name="connsiteX3" fmla="*/ 88900 w 1047750"/>
                    <a:gd name="connsiteY3" fmla="*/ 1136650 h 1733550"/>
                    <a:gd name="connsiteX4" fmla="*/ 44450 w 1047750"/>
                    <a:gd name="connsiteY4" fmla="*/ 996950 h 1733550"/>
                    <a:gd name="connsiteX5" fmla="*/ 44450 w 1047750"/>
                    <a:gd name="connsiteY5" fmla="*/ 831850 h 1733550"/>
                    <a:gd name="connsiteX6" fmla="*/ 38100 w 1047750"/>
                    <a:gd name="connsiteY6" fmla="*/ 679450 h 1733550"/>
                    <a:gd name="connsiteX7" fmla="*/ 107950 w 1047750"/>
                    <a:gd name="connsiteY7" fmla="*/ 647700 h 1733550"/>
                    <a:gd name="connsiteX8" fmla="*/ 177800 w 1047750"/>
                    <a:gd name="connsiteY8" fmla="*/ 577850 h 1733550"/>
                    <a:gd name="connsiteX9" fmla="*/ 247650 w 1047750"/>
                    <a:gd name="connsiteY9" fmla="*/ 469900 h 1733550"/>
                    <a:gd name="connsiteX10" fmla="*/ 273050 w 1047750"/>
                    <a:gd name="connsiteY10" fmla="*/ 393700 h 1733550"/>
                    <a:gd name="connsiteX11" fmla="*/ 349250 w 1047750"/>
                    <a:gd name="connsiteY11" fmla="*/ 323850 h 1733550"/>
                    <a:gd name="connsiteX12" fmla="*/ 406400 w 1047750"/>
                    <a:gd name="connsiteY12" fmla="*/ 241300 h 1733550"/>
                    <a:gd name="connsiteX13" fmla="*/ 450850 w 1047750"/>
                    <a:gd name="connsiteY13" fmla="*/ 177800 h 1733550"/>
                    <a:gd name="connsiteX14" fmla="*/ 508000 w 1047750"/>
                    <a:gd name="connsiteY14" fmla="*/ 95250 h 1733550"/>
                    <a:gd name="connsiteX15" fmla="*/ 565150 w 1047750"/>
                    <a:gd name="connsiteY15" fmla="*/ 31750 h 1733550"/>
                    <a:gd name="connsiteX16" fmla="*/ 641350 w 1047750"/>
                    <a:gd name="connsiteY16" fmla="*/ 0 h 1733550"/>
                    <a:gd name="connsiteX17" fmla="*/ 704850 w 1047750"/>
                    <a:gd name="connsiteY17" fmla="*/ 0 h 1733550"/>
                    <a:gd name="connsiteX18" fmla="*/ 762000 w 1047750"/>
                    <a:gd name="connsiteY18" fmla="*/ 0 h 1733550"/>
                    <a:gd name="connsiteX19" fmla="*/ 812800 w 1047750"/>
                    <a:gd name="connsiteY19" fmla="*/ 25400 h 1733550"/>
                    <a:gd name="connsiteX20" fmla="*/ 838200 w 1047750"/>
                    <a:gd name="connsiteY20" fmla="*/ 25400 h 1733550"/>
                    <a:gd name="connsiteX21" fmla="*/ 882650 w 1047750"/>
                    <a:gd name="connsiteY21" fmla="*/ 44450 h 1733550"/>
                    <a:gd name="connsiteX22" fmla="*/ 927100 w 1047750"/>
                    <a:gd name="connsiteY22" fmla="*/ 95250 h 1733550"/>
                    <a:gd name="connsiteX23" fmla="*/ 965200 w 1047750"/>
                    <a:gd name="connsiteY23" fmla="*/ 146050 h 1733550"/>
                    <a:gd name="connsiteX24" fmla="*/ 1009650 w 1047750"/>
                    <a:gd name="connsiteY24" fmla="*/ 215900 h 1733550"/>
                    <a:gd name="connsiteX25" fmla="*/ 1035050 w 1047750"/>
                    <a:gd name="connsiteY25" fmla="*/ 273050 h 1733550"/>
                    <a:gd name="connsiteX26" fmla="*/ 1047750 w 1047750"/>
                    <a:gd name="connsiteY26" fmla="*/ 393700 h 1733550"/>
                    <a:gd name="connsiteX27" fmla="*/ 1035050 w 1047750"/>
                    <a:gd name="connsiteY27" fmla="*/ 488950 h 1733550"/>
                    <a:gd name="connsiteX28" fmla="*/ 1035050 w 1047750"/>
                    <a:gd name="connsiteY28" fmla="*/ 558800 h 1733550"/>
                    <a:gd name="connsiteX29" fmla="*/ 1047750 w 1047750"/>
                    <a:gd name="connsiteY29" fmla="*/ 622300 h 1733550"/>
                    <a:gd name="connsiteX30" fmla="*/ 1047750 w 1047750"/>
                    <a:gd name="connsiteY30" fmla="*/ 749300 h 1733550"/>
                    <a:gd name="connsiteX31" fmla="*/ 1041400 w 1047750"/>
                    <a:gd name="connsiteY31" fmla="*/ 819150 h 1733550"/>
                    <a:gd name="connsiteX32" fmla="*/ 1028700 w 1047750"/>
                    <a:gd name="connsiteY32" fmla="*/ 895350 h 1733550"/>
                    <a:gd name="connsiteX33" fmla="*/ 958850 w 1047750"/>
                    <a:gd name="connsiteY33" fmla="*/ 1054100 h 1733550"/>
                    <a:gd name="connsiteX34" fmla="*/ 914400 w 1047750"/>
                    <a:gd name="connsiteY34" fmla="*/ 1130300 h 1733550"/>
                    <a:gd name="connsiteX35" fmla="*/ 844550 w 1047750"/>
                    <a:gd name="connsiteY35" fmla="*/ 1225550 h 1733550"/>
                    <a:gd name="connsiteX36" fmla="*/ 774700 w 1047750"/>
                    <a:gd name="connsiteY36" fmla="*/ 1282700 h 1733550"/>
                    <a:gd name="connsiteX37" fmla="*/ 736600 w 1047750"/>
                    <a:gd name="connsiteY37" fmla="*/ 1301750 h 1733550"/>
                    <a:gd name="connsiteX38" fmla="*/ 647700 w 1047750"/>
                    <a:gd name="connsiteY38" fmla="*/ 1460500 h 1733550"/>
                    <a:gd name="connsiteX39" fmla="*/ 685800 w 1047750"/>
                    <a:gd name="connsiteY39" fmla="*/ 1549400 h 1733550"/>
                    <a:gd name="connsiteX40" fmla="*/ 704850 w 1047750"/>
                    <a:gd name="connsiteY40" fmla="*/ 1581150 h 1733550"/>
                    <a:gd name="connsiteX41" fmla="*/ 641350 w 1047750"/>
                    <a:gd name="connsiteY41" fmla="*/ 1663700 h 1733550"/>
                    <a:gd name="connsiteX42" fmla="*/ 546100 w 1047750"/>
                    <a:gd name="connsiteY42" fmla="*/ 1733550 h 1733550"/>
                    <a:gd name="connsiteX43" fmla="*/ 431800 w 1047750"/>
                    <a:gd name="connsiteY43" fmla="*/ 1733550 h 1733550"/>
                    <a:gd name="connsiteX44" fmla="*/ 273050 w 1047750"/>
                    <a:gd name="connsiteY44" fmla="*/ 1720850 h 1733550"/>
                    <a:gd name="connsiteX45" fmla="*/ 228600 w 1047750"/>
                    <a:gd name="connsiteY45" fmla="*/ 1676400 h 1733550"/>
                    <a:gd name="connsiteX46" fmla="*/ 63500 w 1047750"/>
                    <a:gd name="connsiteY46" fmla="*/ 1524000 h 17335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</a:cxnLst>
                  <a:rect l="l" t="t" r="r" b="b"/>
                  <a:pathLst>
                    <a:path w="1047750" h="1733550">
                      <a:moveTo>
                        <a:pt x="63500" y="1524000"/>
                      </a:moveTo>
                      <a:lnTo>
                        <a:pt x="0" y="1339850"/>
                      </a:lnTo>
                      <a:lnTo>
                        <a:pt x="38100" y="1238250"/>
                      </a:lnTo>
                      <a:lnTo>
                        <a:pt x="88900" y="1136650"/>
                      </a:lnTo>
                      <a:lnTo>
                        <a:pt x="44450" y="996950"/>
                      </a:lnTo>
                      <a:lnTo>
                        <a:pt x="44450" y="831850"/>
                      </a:lnTo>
                      <a:lnTo>
                        <a:pt x="38100" y="679450"/>
                      </a:lnTo>
                      <a:lnTo>
                        <a:pt x="107950" y="647700"/>
                      </a:lnTo>
                      <a:lnTo>
                        <a:pt x="177800" y="577850"/>
                      </a:lnTo>
                      <a:lnTo>
                        <a:pt x="247650" y="469900"/>
                      </a:lnTo>
                      <a:lnTo>
                        <a:pt x="273050" y="393700"/>
                      </a:lnTo>
                      <a:lnTo>
                        <a:pt x="349250" y="323850"/>
                      </a:lnTo>
                      <a:lnTo>
                        <a:pt x="406400" y="241300"/>
                      </a:lnTo>
                      <a:lnTo>
                        <a:pt x="450850" y="177800"/>
                      </a:lnTo>
                      <a:lnTo>
                        <a:pt x="508000" y="95250"/>
                      </a:lnTo>
                      <a:lnTo>
                        <a:pt x="565150" y="31750"/>
                      </a:lnTo>
                      <a:lnTo>
                        <a:pt x="641350" y="0"/>
                      </a:lnTo>
                      <a:lnTo>
                        <a:pt x="704850" y="0"/>
                      </a:lnTo>
                      <a:lnTo>
                        <a:pt x="762000" y="0"/>
                      </a:lnTo>
                      <a:lnTo>
                        <a:pt x="812800" y="25400"/>
                      </a:lnTo>
                      <a:lnTo>
                        <a:pt x="838200" y="25400"/>
                      </a:lnTo>
                      <a:lnTo>
                        <a:pt x="882650" y="44450"/>
                      </a:lnTo>
                      <a:lnTo>
                        <a:pt x="927100" y="95250"/>
                      </a:lnTo>
                      <a:lnTo>
                        <a:pt x="965200" y="146050"/>
                      </a:lnTo>
                      <a:lnTo>
                        <a:pt x="1009650" y="215900"/>
                      </a:lnTo>
                      <a:lnTo>
                        <a:pt x="1035050" y="273050"/>
                      </a:lnTo>
                      <a:lnTo>
                        <a:pt x="1047750" y="393700"/>
                      </a:lnTo>
                      <a:lnTo>
                        <a:pt x="1035050" y="488950"/>
                      </a:lnTo>
                      <a:lnTo>
                        <a:pt x="1035050" y="558800"/>
                      </a:lnTo>
                      <a:lnTo>
                        <a:pt x="1047750" y="622300"/>
                      </a:lnTo>
                      <a:lnTo>
                        <a:pt x="1047750" y="749300"/>
                      </a:lnTo>
                      <a:lnTo>
                        <a:pt x="1041400" y="819150"/>
                      </a:lnTo>
                      <a:lnTo>
                        <a:pt x="1028700" y="895350"/>
                      </a:lnTo>
                      <a:lnTo>
                        <a:pt x="958850" y="1054100"/>
                      </a:lnTo>
                      <a:lnTo>
                        <a:pt x="914400" y="1130300"/>
                      </a:lnTo>
                      <a:lnTo>
                        <a:pt x="844550" y="1225550"/>
                      </a:lnTo>
                      <a:lnTo>
                        <a:pt x="774700" y="1282700"/>
                      </a:lnTo>
                      <a:lnTo>
                        <a:pt x="736600" y="1301750"/>
                      </a:lnTo>
                      <a:cubicBezTo>
                        <a:pt x="715433" y="1331383"/>
                        <a:pt x="656167" y="1419225"/>
                        <a:pt x="647700" y="1460500"/>
                      </a:cubicBezTo>
                      <a:lnTo>
                        <a:pt x="685800" y="1549400"/>
                      </a:lnTo>
                      <a:lnTo>
                        <a:pt x="704850" y="1581150"/>
                      </a:lnTo>
                      <a:lnTo>
                        <a:pt x="641350" y="1663700"/>
                      </a:lnTo>
                      <a:lnTo>
                        <a:pt x="546100" y="1733550"/>
                      </a:lnTo>
                      <a:lnTo>
                        <a:pt x="431800" y="1733550"/>
                      </a:lnTo>
                      <a:lnTo>
                        <a:pt x="273050" y="1720850"/>
                      </a:lnTo>
                      <a:lnTo>
                        <a:pt x="228600" y="1676400"/>
                      </a:lnTo>
                      <a:lnTo>
                        <a:pt x="63500" y="1524000"/>
                      </a:lnTo>
                      <a:close/>
                    </a:path>
                  </a:pathLst>
                </a:custGeom>
                <a:solidFill>
                  <a:schemeClr val="tx1">
                    <a:lumMod val="65000"/>
                    <a:lumOff val="35000"/>
                  </a:schemeClr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3" name="Freeform 5"/>
              <p:cNvSpPr/>
              <p:nvPr/>
            </p:nvSpPr>
            <p:spPr>
              <a:xfrm>
                <a:off x="3558231" y="2618689"/>
                <a:ext cx="1131173" cy="562377"/>
              </a:xfrm>
              <a:custGeom>
                <a:avLst/>
                <a:gdLst>
                  <a:gd name="connsiteX0" fmla="*/ 897731 w 1140618"/>
                  <a:gd name="connsiteY0" fmla="*/ 0 h 576262"/>
                  <a:gd name="connsiteX1" fmla="*/ 1140618 w 1140618"/>
                  <a:gd name="connsiteY1" fmla="*/ 440531 h 576262"/>
                  <a:gd name="connsiteX2" fmla="*/ 1045368 w 1140618"/>
                  <a:gd name="connsiteY2" fmla="*/ 528637 h 576262"/>
                  <a:gd name="connsiteX3" fmla="*/ 461962 w 1140618"/>
                  <a:gd name="connsiteY3" fmla="*/ 509587 h 576262"/>
                  <a:gd name="connsiteX4" fmla="*/ 335756 w 1140618"/>
                  <a:gd name="connsiteY4" fmla="*/ 540544 h 576262"/>
                  <a:gd name="connsiteX5" fmla="*/ 264318 w 1140618"/>
                  <a:gd name="connsiteY5" fmla="*/ 516731 h 576262"/>
                  <a:gd name="connsiteX6" fmla="*/ 92868 w 1140618"/>
                  <a:gd name="connsiteY6" fmla="*/ 540544 h 576262"/>
                  <a:gd name="connsiteX7" fmla="*/ 38100 w 1140618"/>
                  <a:gd name="connsiteY7" fmla="*/ 576262 h 576262"/>
                  <a:gd name="connsiteX8" fmla="*/ 0 w 1140618"/>
                  <a:gd name="connsiteY8" fmla="*/ 538162 h 576262"/>
                  <a:gd name="connsiteX9" fmla="*/ 130968 w 1140618"/>
                  <a:gd name="connsiteY9" fmla="*/ 428625 h 576262"/>
                  <a:gd name="connsiteX10" fmla="*/ 381000 w 1140618"/>
                  <a:gd name="connsiteY10" fmla="*/ 397669 h 576262"/>
                  <a:gd name="connsiteX11" fmla="*/ 754856 w 1140618"/>
                  <a:gd name="connsiteY11" fmla="*/ 364331 h 576262"/>
                  <a:gd name="connsiteX12" fmla="*/ 959643 w 1140618"/>
                  <a:gd name="connsiteY12" fmla="*/ 371475 h 576262"/>
                  <a:gd name="connsiteX13" fmla="*/ 823912 w 1140618"/>
                  <a:gd name="connsiteY13" fmla="*/ 228600 h 576262"/>
                  <a:gd name="connsiteX14" fmla="*/ 771525 w 1140618"/>
                  <a:gd name="connsiteY14" fmla="*/ 128587 h 576262"/>
                  <a:gd name="connsiteX15" fmla="*/ 897731 w 1140618"/>
                  <a:gd name="connsiteY15" fmla="*/ 0 h 576262"/>
                  <a:gd name="connsiteX0" fmla="*/ 897731 w 1140618"/>
                  <a:gd name="connsiteY0" fmla="*/ 0 h 576262"/>
                  <a:gd name="connsiteX1" fmla="*/ 1140618 w 1140618"/>
                  <a:gd name="connsiteY1" fmla="*/ 440531 h 576262"/>
                  <a:gd name="connsiteX2" fmla="*/ 1045368 w 1140618"/>
                  <a:gd name="connsiteY2" fmla="*/ 528637 h 576262"/>
                  <a:gd name="connsiteX3" fmla="*/ 461962 w 1140618"/>
                  <a:gd name="connsiteY3" fmla="*/ 509587 h 576262"/>
                  <a:gd name="connsiteX4" fmla="*/ 335756 w 1140618"/>
                  <a:gd name="connsiteY4" fmla="*/ 540544 h 576262"/>
                  <a:gd name="connsiteX5" fmla="*/ 264318 w 1140618"/>
                  <a:gd name="connsiteY5" fmla="*/ 516731 h 576262"/>
                  <a:gd name="connsiteX6" fmla="*/ 92868 w 1140618"/>
                  <a:gd name="connsiteY6" fmla="*/ 540544 h 576262"/>
                  <a:gd name="connsiteX7" fmla="*/ 38100 w 1140618"/>
                  <a:gd name="connsiteY7" fmla="*/ 576262 h 576262"/>
                  <a:gd name="connsiteX8" fmla="*/ 0 w 1140618"/>
                  <a:gd name="connsiteY8" fmla="*/ 538162 h 576262"/>
                  <a:gd name="connsiteX9" fmla="*/ 130968 w 1140618"/>
                  <a:gd name="connsiteY9" fmla="*/ 428625 h 576262"/>
                  <a:gd name="connsiteX10" fmla="*/ 381000 w 1140618"/>
                  <a:gd name="connsiteY10" fmla="*/ 397669 h 576262"/>
                  <a:gd name="connsiteX11" fmla="*/ 754856 w 1140618"/>
                  <a:gd name="connsiteY11" fmla="*/ 364331 h 576262"/>
                  <a:gd name="connsiteX12" fmla="*/ 959643 w 1140618"/>
                  <a:gd name="connsiteY12" fmla="*/ 371475 h 576262"/>
                  <a:gd name="connsiteX13" fmla="*/ 823912 w 1140618"/>
                  <a:gd name="connsiteY13" fmla="*/ 228600 h 576262"/>
                  <a:gd name="connsiteX14" fmla="*/ 771525 w 1140618"/>
                  <a:gd name="connsiteY14" fmla="*/ 128587 h 576262"/>
                  <a:gd name="connsiteX15" fmla="*/ 897731 w 1140618"/>
                  <a:gd name="connsiteY15" fmla="*/ 0 h 576262"/>
                  <a:gd name="connsiteX0" fmla="*/ 897731 w 1146968"/>
                  <a:gd name="connsiteY0" fmla="*/ 0 h 576262"/>
                  <a:gd name="connsiteX1" fmla="*/ 1140618 w 1146968"/>
                  <a:gd name="connsiteY1" fmla="*/ 440531 h 576262"/>
                  <a:gd name="connsiteX2" fmla="*/ 1045368 w 1146968"/>
                  <a:gd name="connsiteY2" fmla="*/ 528637 h 576262"/>
                  <a:gd name="connsiteX3" fmla="*/ 461962 w 1146968"/>
                  <a:gd name="connsiteY3" fmla="*/ 509587 h 576262"/>
                  <a:gd name="connsiteX4" fmla="*/ 335756 w 1146968"/>
                  <a:gd name="connsiteY4" fmla="*/ 540544 h 576262"/>
                  <a:gd name="connsiteX5" fmla="*/ 264318 w 1146968"/>
                  <a:gd name="connsiteY5" fmla="*/ 516731 h 576262"/>
                  <a:gd name="connsiteX6" fmla="*/ 92868 w 1146968"/>
                  <a:gd name="connsiteY6" fmla="*/ 540544 h 576262"/>
                  <a:gd name="connsiteX7" fmla="*/ 38100 w 1146968"/>
                  <a:gd name="connsiteY7" fmla="*/ 576262 h 576262"/>
                  <a:gd name="connsiteX8" fmla="*/ 0 w 1146968"/>
                  <a:gd name="connsiteY8" fmla="*/ 538162 h 576262"/>
                  <a:gd name="connsiteX9" fmla="*/ 130968 w 1146968"/>
                  <a:gd name="connsiteY9" fmla="*/ 428625 h 576262"/>
                  <a:gd name="connsiteX10" fmla="*/ 381000 w 1146968"/>
                  <a:gd name="connsiteY10" fmla="*/ 397669 h 576262"/>
                  <a:gd name="connsiteX11" fmla="*/ 754856 w 1146968"/>
                  <a:gd name="connsiteY11" fmla="*/ 364331 h 576262"/>
                  <a:gd name="connsiteX12" fmla="*/ 959643 w 1146968"/>
                  <a:gd name="connsiteY12" fmla="*/ 371475 h 576262"/>
                  <a:gd name="connsiteX13" fmla="*/ 823912 w 1146968"/>
                  <a:gd name="connsiteY13" fmla="*/ 228600 h 576262"/>
                  <a:gd name="connsiteX14" fmla="*/ 771525 w 1146968"/>
                  <a:gd name="connsiteY14" fmla="*/ 128587 h 576262"/>
                  <a:gd name="connsiteX15" fmla="*/ 897731 w 1146968"/>
                  <a:gd name="connsiteY15" fmla="*/ 0 h 576262"/>
                  <a:gd name="connsiteX0" fmla="*/ 897731 w 1146968"/>
                  <a:gd name="connsiteY0" fmla="*/ 0 h 576262"/>
                  <a:gd name="connsiteX1" fmla="*/ 1140618 w 1146968"/>
                  <a:gd name="connsiteY1" fmla="*/ 440531 h 576262"/>
                  <a:gd name="connsiteX2" fmla="*/ 1045368 w 1146968"/>
                  <a:gd name="connsiteY2" fmla="*/ 528637 h 576262"/>
                  <a:gd name="connsiteX3" fmla="*/ 461962 w 1146968"/>
                  <a:gd name="connsiteY3" fmla="*/ 509587 h 576262"/>
                  <a:gd name="connsiteX4" fmla="*/ 335756 w 1146968"/>
                  <a:gd name="connsiteY4" fmla="*/ 540544 h 576262"/>
                  <a:gd name="connsiteX5" fmla="*/ 264318 w 1146968"/>
                  <a:gd name="connsiteY5" fmla="*/ 516731 h 576262"/>
                  <a:gd name="connsiteX6" fmla="*/ 92868 w 1146968"/>
                  <a:gd name="connsiteY6" fmla="*/ 540544 h 576262"/>
                  <a:gd name="connsiteX7" fmla="*/ 38100 w 1146968"/>
                  <a:gd name="connsiteY7" fmla="*/ 576262 h 576262"/>
                  <a:gd name="connsiteX8" fmla="*/ 0 w 1146968"/>
                  <a:gd name="connsiteY8" fmla="*/ 538162 h 576262"/>
                  <a:gd name="connsiteX9" fmla="*/ 130968 w 1146968"/>
                  <a:gd name="connsiteY9" fmla="*/ 428625 h 576262"/>
                  <a:gd name="connsiteX10" fmla="*/ 381000 w 1146968"/>
                  <a:gd name="connsiteY10" fmla="*/ 397669 h 576262"/>
                  <a:gd name="connsiteX11" fmla="*/ 754856 w 1146968"/>
                  <a:gd name="connsiteY11" fmla="*/ 364331 h 576262"/>
                  <a:gd name="connsiteX12" fmla="*/ 959643 w 1146968"/>
                  <a:gd name="connsiteY12" fmla="*/ 371475 h 576262"/>
                  <a:gd name="connsiteX13" fmla="*/ 823912 w 1146968"/>
                  <a:gd name="connsiteY13" fmla="*/ 228600 h 576262"/>
                  <a:gd name="connsiteX14" fmla="*/ 771525 w 1146968"/>
                  <a:gd name="connsiteY14" fmla="*/ 128587 h 576262"/>
                  <a:gd name="connsiteX15" fmla="*/ 897731 w 1146968"/>
                  <a:gd name="connsiteY15" fmla="*/ 0 h 576262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81000 w 1146968"/>
                  <a:gd name="connsiteY10" fmla="*/ 397669 h 581818"/>
                  <a:gd name="connsiteX11" fmla="*/ 754856 w 1146968"/>
                  <a:gd name="connsiteY11" fmla="*/ 364331 h 581818"/>
                  <a:gd name="connsiteX12" fmla="*/ 959643 w 1146968"/>
                  <a:gd name="connsiteY12" fmla="*/ 371475 h 581818"/>
                  <a:gd name="connsiteX13" fmla="*/ 823912 w 1146968"/>
                  <a:gd name="connsiteY13" fmla="*/ 228600 h 581818"/>
                  <a:gd name="connsiteX14" fmla="*/ 771525 w 1146968"/>
                  <a:gd name="connsiteY14" fmla="*/ 128587 h 581818"/>
                  <a:gd name="connsiteX15" fmla="*/ 897731 w 1146968"/>
                  <a:gd name="connsiteY15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81000 w 1146968"/>
                  <a:gd name="connsiteY10" fmla="*/ 397669 h 581818"/>
                  <a:gd name="connsiteX11" fmla="*/ 754856 w 1146968"/>
                  <a:gd name="connsiteY11" fmla="*/ 364331 h 581818"/>
                  <a:gd name="connsiteX12" fmla="*/ 921543 w 1146968"/>
                  <a:gd name="connsiteY12" fmla="*/ 376238 h 581818"/>
                  <a:gd name="connsiteX13" fmla="*/ 823912 w 1146968"/>
                  <a:gd name="connsiteY13" fmla="*/ 228600 h 581818"/>
                  <a:gd name="connsiteX14" fmla="*/ 771525 w 1146968"/>
                  <a:gd name="connsiteY14" fmla="*/ 128587 h 581818"/>
                  <a:gd name="connsiteX15" fmla="*/ 897731 w 1146968"/>
                  <a:gd name="connsiteY15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81000 w 1146968"/>
                  <a:gd name="connsiteY10" fmla="*/ 397669 h 581818"/>
                  <a:gd name="connsiteX11" fmla="*/ 921543 w 1146968"/>
                  <a:gd name="connsiteY11" fmla="*/ 376238 h 581818"/>
                  <a:gd name="connsiteX12" fmla="*/ 823912 w 1146968"/>
                  <a:gd name="connsiteY12" fmla="*/ 228600 h 581818"/>
                  <a:gd name="connsiteX13" fmla="*/ 771525 w 1146968"/>
                  <a:gd name="connsiteY13" fmla="*/ 128587 h 581818"/>
                  <a:gd name="connsiteX14" fmla="*/ 897731 w 1146968"/>
                  <a:gd name="connsiteY14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57188 w 1146968"/>
                  <a:gd name="connsiteY10" fmla="*/ 426244 h 581818"/>
                  <a:gd name="connsiteX11" fmla="*/ 921543 w 1146968"/>
                  <a:gd name="connsiteY11" fmla="*/ 376238 h 581818"/>
                  <a:gd name="connsiteX12" fmla="*/ 823912 w 1146968"/>
                  <a:gd name="connsiteY12" fmla="*/ 228600 h 581818"/>
                  <a:gd name="connsiteX13" fmla="*/ 771525 w 1146968"/>
                  <a:gd name="connsiteY13" fmla="*/ 128587 h 581818"/>
                  <a:gd name="connsiteX14" fmla="*/ 897731 w 1146968"/>
                  <a:gd name="connsiteY14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57188 w 1146968"/>
                  <a:gd name="connsiteY10" fmla="*/ 426244 h 581818"/>
                  <a:gd name="connsiteX11" fmla="*/ 921543 w 1146968"/>
                  <a:gd name="connsiteY11" fmla="*/ 376238 h 581818"/>
                  <a:gd name="connsiteX12" fmla="*/ 823912 w 1146968"/>
                  <a:gd name="connsiteY12" fmla="*/ 228600 h 581818"/>
                  <a:gd name="connsiteX13" fmla="*/ 771525 w 1146968"/>
                  <a:gd name="connsiteY13" fmla="*/ 128587 h 581818"/>
                  <a:gd name="connsiteX14" fmla="*/ 897731 w 1146968"/>
                  <a:gd name="connsiteY14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38100 w 1146968"/>
                  <a:gd name="connsiteY7" fmla="*/ 576262 h 581818"/>
                  <a:gd name="connsiteX8" fmla="*/ 0 w 1146968"/>
                  <a:gd name="connsiteY8" fmla="*/ 538162 h 581818"/>
                  <a:gd name="connsiteX9" fmla="*/ 130968 w 1146968"/>
                  <a:gd name="connsiteY9" fmla="*/ 428625 h 581818"/>
                  <a:gd name="connsiteX10" fmla="*/ 357188 w 1146968"/>
                  <a:gd name="connsiteY10" fmla="*/ 426244 h 581818"/>
                  <a:gd name="connsiteX11" fmla="*/ 921543 w 1146968"/>
                  <a:gd name="connsiteY11" fmla="*/ 376238 h 581818"/>
                  <a:gd name="connsiteX12" fmla="*/ 823912 w 1146968"/>
                  <a:gd name="connsiteY12" fmla="*/ 228600 h 581818"/>
                  <a:gd name="connsiteX13" fmla="*/ 771525 w 1146968"/>
                  <a:gd name="connsiteY13" fmla="*/ 128587 h 581818"/>
                  <a:gd name="connsiteX14" fmla="*/ 897731 w 1146968"/>
                  <a:gd name="connsiteY14" fmla="*/ 0 h 581818"/>
                  <a:gd name="connsiteX0" fmla="*/ 906462 w 1155699"/>
                  <a:gd name="connsiteY0" fmla="*/ 0 h 588962"/>
                  <a:gd name="connsiteX1" fmla="*/ 1149349 w 1155699"/>
                  <a:gd name="connsiteY1" fmla="*/ 440531 h 588962"/>
                  <a:gd name="connsiteX2" fmla="*/ 1054099 w 1155699"/>
                  <a:gd name="connsiteY2" fmla="*/ 528637 h 588962"/>
                  <a:gd name="connsiteX3" fmla="*/ 470693 w 1155699"/>
                  <a:gd name="connsiteY3" fmla="*/ 509587 h 588962"/>
                  <a:gd name="connsiteX4" fmla="*/ 344487 w 1155699"/>
                  <a:gd name="connsiteY4" fmla="*/ 540544 h 588962"/>
                  <a:gd name="connsiteX5" fmla="*/ 273049 w 1155699"/>
                  <a:gd name="connsiteY5" fmla="*/ 516731 h 588962"/>
                  <a:gd name="connsiteX6" fmla="*/ 101599 w 1155699"/>
                  <a:gd name="connsiteY6" fmla="*/ 540544 h 588962"/>
                  <a:gd name="connsiteX7" fmla="*/ 46831 w 1155699"/>
                  <a:gd name="connsiteY7" fmla="*/ 576262 h 588962"/>
                  <a:gd name="connsiteX8" fmla="*/ 8731 w 1155699"/>
                  <a:gd name="connsiteY8" fmla="*/ 538162 h 588962"/>
                  <a:gd name="connsiteX9" fmla="*/ 139699 w 1155699"/>
                  <a:gd name="connsiteY9" fmla="*/ 428625 h 588962"/>
                  <a:gd name="connsiteX10" fmla="*/ 365919 w 1155699"/>
                  <a:gd name="connsiteY10" fmla="*/ 426244 h 588962"/>
                  <a:gd name="connsiteX11" fmla="*/ 930274 w 1155699"/>
                  <a:gd name="connsiteY11" fmla="*/ 376238 h 588962"/>
                  <a:gd name="connsiteX12" fmla="*/ 832643 w 1155699"/>
                  <a:gd name="connsiteY12" fmla="*/ 228600 h 588962"/>
                  <a:gd name="connsiteX13" fmla="*/ 780256 w 1155699"/>
                  <a:gd name="connsiteY13" fmla="*/ 128587 h 588962"/>
                  <a:gd name="connsiteX14" fmla="*/ 906462 w 1155699"/>
                  <a:gd name="connsiteY14" fmla="*/ 0 h 588962"/>
                  <a:gd name="connsiteX0" fmla="*/ 906462 w 1155699"/>
                  <a:gd name="connsiteY0" fmla="*/ 0 h 599281"/>
                  <a:gd name="connsiteX1" fmla="*/ 1149349 w 1155699"/>
                  <a:gd name="connsiteY1" fmla="*/ 440531 h 599281"/>
                  <a:gd name="connsiteX2" fmla="*/ 1054099 w 1155699"/>
                  <a:gd name="connsiteY2" fmla="*/ 528637 h 599281"/>
                  <a:gd name="connsiteX3" fmla="*/ 470693 w 1155699"/>
                  <a:gd name="connsiteY3" fmla="*/ 509587 h 599281"/>
                  <a:gd name="connsiteX4" fmla="*/ 344487 w 1155699"/>
                  <a:gd name="connsiteY4" fmla="*/ 540544 h 599281"/>
                  <a:gd name="connsiteX5" fmla="*/ 273049 w 1155699"/>
                  <a:gd name="connsiteY5" fmla="*/ 516731 h 599281"/>
                  <a:gd name="connsiteX6" fmla="*/ 101599 w 1155699"/>
                  <a:gd name="connsiteY6" fmla="*/ 540544 h 599281"/>
                  <a:gd name="connsiteX7" fmla="*/ 46831 w 1155699"/>
                  <a:gd name="connsiteY7" fmla="*/ 576262 h 599281"/>
                  <a:gd name="connsiteX8" fmla="*/ 8731 w 1155699"/>
                  <a:gd name="connsiteY8" fmla="*/ 538162 h 599281"/>
                  <a:gd name="connsiteX9" fmla="*/ 139699 w 1155699"/>
                  <a:gd name="connsiteY9" fmla="*/ 428625 h 599281"/>
                  <a:gd name="connsiteX10" fmla="*/ 365919 w 1155699"/>
                  <a:gd name="connsiteY10" fmla="*/ 426244 h 599281"/>
                  <a:gd name="connsiteX11" fmla="*/ 930274 w 1155699"/>
                  <a:gd name="connsiteY11" fmla="*/ 376238 h 599281"/>
                  <a:gd name="connsiteX12" fmla="*/ 832643 w 1155699"/>
                  <a:gd name="connsiteY12" fmla="*/ 228600 h 599281"/>
                  <a:gd name="connsiteX13" fmla="*/ 780256 w 1155699"/>
                  <a:gd name="connsiteY13" fmla="*/ 128587 h 599281"/>
                  <a:gd name="connsiteX14" fmla="*/ 906462 w 1155699"/>
                  <a:gd name="connsiteY14" fmla="*/ 0 h 599281"/>
                  <a:gd name="connsiteX0" fmla="*/ 936624 w 1185861"/>
                  <a:gd name="connsiteY0" fmla="*/ 0 h 599281"/>
                  <a:gd name="connsiteX1" fmla="*/ 1179511 w 1185861"/>
                  <a:gd name="connsiteY1" fmla="*/ 440531 h 599281"/>
                  <a:gd name="connsiteX2" fmla="*/ 1084261 w 1185861"/>
                  <a:gd name="connsiteY2" fmla="*/ 528637 h 599281"/>
                  <a:gd name="connsiteX3" fmla="*/ 500855 w 1185861"/>
                  <a:gd name="connsiteY3" fmla="*/ 509587 h 599281"/>
                  <a:gd name="connsiteX4" fmla="*/ 374649 w 1185861"/>
                  <a:gd name="connsiteY4" fmla="*/ 540544 h 599281"/>
                  <a:gd name="connsiteX5" fmla="*/ 303211 w 1185861"/>
                  <a:gd name="connsiteY5" fmla="*/ 516731 h 599281"/>
                  <a:gd name="connsiteX6" fmla="*/ 131761 w 1185861"/>
                  <a:gd name="connsiteY6" fmla="*/ 540544 h 599281"/>
                  <a:gd name="connsiteX7" fmla="*/ 76993 w 1185861"/>
                  <a:gd name="connsiteY7" fmla="*/ 576262 h 599281"/>
                  <a:gd name="connsiteX8" fmla="*/ 38893 w 1185861"/>
                  <a:gd name="connsiteY8" fmla="*/ 538162 h 599281"/>
                  <a:gd name="connsiteX9" fmla="*/ 169861 w 1185861"/>
                  <a:gd name="connsiteY9" fmla="*/ 428625 h 599281"/>
                  <a:gd name="connsiteX10" fmla="*/ 396081 w 1185861"/>
                  <a:gd name="connsiteY10" fmla="*/ 426244 h 599281"/>
                  <a:gd name="connsiteX11" fmla="*/ 960436 w 1185861"/>
                  <a:gd name="connsiteY11" fmla="*/ 376238 h 599281"/>
                  <a:gd name="connsiteX12" fmla="*/ 862805 w 1185861"/>
                  <a:gd name="connsiteY12" fmla="*/ 228600 h 599281"/>
                  <a:gd name="connsiteX13" fmla="*/ 810418 w 1185861"/>
                  <a:gd name="connsiteY13" fmla="*/ 128587 h 599281"/>
                  <a:gd name="connsiteX14" fmla="*/ 936624 w 1185861"/>
                  <a:gd name="connsiteY14" fmla="*/ 0 h 599281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0 w 1146968"/>
                  <a:gd name="connsiteY7" fmla="*/ 538162 h 581818"/>
                  <a:gd name="connsiteX8" fmla="*/ 130968 w 1146968"/>
                  <a:gd name="connsiteY8" fmla="*/ 428625 h 581818"/>
                  <a:gd name="connsiteX9" fmla="*/ 357188 w 1146968"/>
                  <a:gd name="connsiteY9" fmla="*/ 426244 h 581818"/>
                  <a:gd name="connsiteX10" fmla="*/ 921543 w 1146968"/>
                  <a:gd name="connsiteY10" fmla="*/ 376238 h 581818"/>
                  <a:gd name="connsiteX11" fmla="*/ 823912 w 1146968"/>
                  <a:gd name="connsiteY11" fmla="*/ 228600 h 581818"/>
                  <a:gd name="connsiteX12" fmla="*/ 771525 w 1146968"/>
                  <a:gd name="connsiteY12" fmla="*/ 128587 h 581818"/>
                  <a:gd name="connsiteX13" fmla="*/ 897731 w 1146968"/>
                  <a:gd name="connsiteY13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0 w 1146968"/>
                  <a:gd name="connsiteY7" fmla="*/ 538162 h 581818"/>
                  <a:gd name="connsiteX8" fmla="*/ 130968 w 1146968"/>
                  <a:gd name="connsiteY8" fmla="*/ 428625 h 581818"/>
                  <a:gd name="connsiteX9" fmla="*/ 357188 w 1146968"/>
                  <a:gd name="connsiteY9" fmla="*/ 426244 h 581818"/>
                  <a:gd name="connsiteX10" fmla="*/ 921543 w 1146968"/>
                  <a:gd name="connsiteY10" fmla="*/ 376238 h 581818"/>
                  <a:gd name="connsiteX11" fmla="*/ 823912 w 1146968"/>
                  <a:gd name="connsiteY11" fmla="*/ 228600 h 581818"/>
                  <a:gd name="connsiteX12" fmla="*/ 771525 w 1146968"/>
                  <a:gd name="connsiteY12" fmla="*/ 128587 h 581818"/>
                  <a:gd name="connsiteX13" fmla="*/ 897731 w 1146968"/>
                  <a:gd name="connsiteY13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0 w 1146968"/>
                  <a:gd name="connsiteY7" fmla="*/ 538162 h 581818"/>
                  <a:gd name="connsiteX8" fmla="*/ 209549 w 1146968"/>
                  <a:gd name="connsiteY8" fmla="*/ 435769 h 581818"/>
                  <a:gd name="connsiteX9" fmla="*/ 357188 w 1146968"/>
                  <a:gd name="connsiteY9" fmla="*/ 426244 h 581818"/>
                  <a:gd name="connsiteX10" fmla="*/ 921543 w 1146968"/>
                  <a:gd name="connsiteY10" fmla="*/ 376238 h 581818"/>
                  <a:gd name="connsiteX11" fmla="*/ 823912 w 1146968"/>
                  <a:gd name="connsiteY11" fmla="*/ 228600 h 581818"/>
                  <a:gd name="connsiteX12" fmla="*/ 771525 w 1146968"/>
                  <a:gd name="connsiteY12" fmla="*/ 128587 h 581818"/>
                  <a:gd name="connsiteX13" fmla="*/ 897731 w 1146968"/>
                  <a:gd name="connsiteY13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0 w 1146968"/>
                  <a:gd name="connsiteY7" fmla="*/ 538162 h 581818"/>
                  <a:gd name="connsiteX8" fmla="*/ 209549 w 1146968"/>
                  <a:gd name="connsiteY8" fmla="*/ 435769 h 581818"/>
                  <a:gd name="connsiteX9" fmla="*/ 357188 w 1146968"/>
                  <a:gd name="connsiteY9" fmla="*/ 426244 h 581818"/>
                  <a:gd name="connsiteX10" fmla="*/ 921543 w 1146968"/>
                  <a:gd name="connsiteY10" fmla="*/ 376238 h 581818"/>
                  <a:gd name="connsiteX11" fmla="*/ 823912 w 1146968"/>
                  <a:gd name="connsiteY11" fmla="*/ 228600 h 581818"/>
                  <a:gd name="connsiteX12" fmla="*/ 771525 w 1146968"/>
                  <a:gd name="connsiteY12" fmla="*/ 128587 h 581818"/>
                  <a:gd name="connsiteX13" fmla="*/ 897731 w 1146968"/>
                  <a:gd name="connsiteY13" fmla="*/ 0 h 581818"/>
                  <a:gd name="connsiteX0" fmla="*/ 897731 w 1146968"/>
                  <a:gd name="connsiteY0" fmla="*/ 0 h 581818"/>
                  <a:gd name="connsiteX1" fmla="*/ 1140618 w 1146968"/>
                  <a:gd name="connsiteY1" fmla="*/ 440531 h 581818"/>
                  <a:gd name="connsiteX2" fmla="*/ 1045368 w 1146968"/>
                  <a:gd name="connsiteY2" fmla="*/ 528637 h 581818"/>
                  <a:gd name="connsiteX3" fmla="*/ 461962 w 1146968"/>
                  <a:gd name="connsiteY3" fmla="*/ 509587 h 581818"/>
                  <a:gd name="connsiteX4" fmla="*/ 335756 w 1146968"/>
                  <a:gd name="connsiteY4" fmla="*/ 540544 h 581818"/>
                  <a:gd name="connsiteX5" fmla="*/ 264318 w 1146968"/>
                  <a:gd name="connsiteY5" fmla="*/ 516731 h 581818"/>
                  <a:gd name="connsiteX6" fmla="*/ 92868 w 1146968"/>
                  <a:gd name="connsiteY6" fmla="*/ 540544 h 581818"/>
                  <a:gd name="connsiteX7" fmla="*/ 0 w 1146968"/>
                  <a:gd name="connsiteY7" fmla="*/ 538162 h 581818"/>
                  <a:gd name="connsiteX8" fmla="*/ 209549 w 1146968"/>
                  <a:gd name="connsiteY8" fmla="*/ 435769 h 581818"/>
                  <a:gd name="connsiteX9" fmla="*/ 357188 w 1146968"/>
                  <a:gd name="connsiteY9" fmla="*/ 426244 h 581818"/>
                  <a:gd name="connsiteX10" fmla="*/ 921543 w 1146968"/>
                  <a:gd name="connsiteY10" fmla="*/ 376238 h 581818"/>
                  <a:gd name="connsiteX11" fmla="*/ 823912 w 1146968"/>
                  <a:gd name="connsiteY11" fmla="*/ 228600 h 581818"/>
                  <a:gd name="connsiteX12" fmla="*/ 771525 w 1146968"/>
                  <a:gd name="connsiteY12" fmla="*/ 128587 h 581818"/>
                  <a:gd name="connsiteX13" fmla="*/ 897731 w 1146968"/>
                  <a:gd name="connsiteY13" fmla="*/ 0 h 581818"/>
                  <a:gd name="connsiteX0" fmla="*/ 878681 w 1146968"/>
                  <a:gd name="connsiteY0" fmla="*/ 0 h 572293"/>
                  <a:gd name="connsiteX1" fmla="*/ 1140618 w 1146968"/>
                  <a:gd name="connsiteY1" fmla="*/ 431006 h 572293"/>
                  <a:gd name="connsiteX2" fmla="*/ 1045368 w 1146968"/>
                  <a:gd name="connsiteY2" fmla="*/ 519112 h 572293"/>
                  <a:gd name="connsiteX3" fmla="*/ 461962 w 1146968"/>
                  <a:gd name="connsiteY3" fmla="*/ 500062 h 572293"/>
                  <a:gd name="connsiteX4" fmla="*/ 335756 w 1146968"/>
                  <a:gd name="connsiteY4" fmla="*/ 531019 h 572293"/>
                  <a:gd name="connsiteX5" fmla="*/ 264318 w 1146968"/>
                  <a:gd name="connsiteY5" fmla="*/ 507206 h 572293"/>
                  <a:gd name="connsiteX6" fmla="*/ 92868 w 1146968"/>
                  <a:gd name="connsiteY6" fmla="*/ 531019 h 572293"/>
                  <a:gd name="connsiteX7" fmla="*/ 0 w 1146968"/>
                  <a:gd name="connsiteY7" fmla="*/ 528637 h 572293"/>
                  <a:gd name="connsiteX8" fmla="*/ 209549 w 1146968"/>
                  <a:gd name="connsiteY8" fmla="*/ 426244 h 572293"/>
                  <a:gd name="connsiteX9" fmla="*/ 357188 w 1146968"/>
                  <a:gd name="connsiteY9" fmla="*/ 416719 h 572293"/>
                  <a:gd name="connsiteX10" fmla="*/ 921543 w 1146968"/>
                  <a:gd name="connsiteY10" fmla="*/ 366713 h 572293"/>
                  <a:gd name="connsiteX11" fmla="*/ 823912 w 1146968"/>
                  <a:gd name="connsiteY11" fmla="*/ 219075 h 572293"/>
                  <a:gd name="connsiteX12" fmla="*/ 771525 w 1146968"/>
                  <a:gd name="connsiteY12" fmla="*/ 119062 h 572293"/>
                  <a:gd name="connsiteX13" fmla="*/ 878681 w 1146968"/>
                  <a:gd name="connsiteY13" fmla="*/ 0 h 572293"/>
                  <a:gd name="connsiteX0" fmla="*/ 878681 w 1146968"/>
                  <a:gd name="connsiteY0" fmla="*/ 0 h 572293"/>
                  <a:gd name="connsiteX1" fmla="*/ 1140618 w 1146968"/>
                  <a:gd name="connsiteY1" fmla="*/ 431006 h 572293"/>
                  <a:gd name="connsiteX2" fmla="*/ 1045368 w 1146968"/>
                  <a:gd name="connsiteY2" fmla="*/ 519112 h 572293"/>
                  <a:gd name="connsiteX3" fmla="*/ 461962 w 1146968"/>
                  <a:gd name="connsiteY3" fmla="*/ 500062 h 572293"/>
                  <a:gd name="connsiteX4" fmla="*/ 335756 w 1146968"/>
                  <a:gd name="connsiteY4" fmla="*/ 531019 h 572293"/>
                  <a:gd name="connsiteX5" fmla="*/ 264318 w 1146968"/>
                  <a:gd name="connsiteY5" fmla="*/ 507206 h 572293"/>
                  <a:gd name="connsiteX6" fmla="*/ 92868 w 1146968"/>
                  <a:gd name="connsiteY6" fmla="*/ 531019 h 572293"/>
                  <a:gd name="connsiteX7" fmla="*/ 0 w 1146968"/>
                  <a:gd name="connsiteY7" fmla="*/ 528637 h 572293"/>
                  <a:gd name="connsiteX8" fmla="*/ 209549 w 1146968"/>
                  <a:gd name="connsiteY8" fmla="*/ 426244 h 572293"/>
                  <a:gd name="connsiteX9" fmla="*/ 357188 w 1146968"/>
                  <a:gd name="connsiteY9" fmla="*/ 416719 h 572293"/>
                  <a:gd name="connsiteX10" fmla="*/ 921543 w 1146968"/>
                  <a:gd name="connsiteY10" fmla="*/ 366713 h 572293"/>
                  <a:gd name="connsiteX11" fmla="*/ 823912 w 1146968"/>
                  <a:gd name="connsiteY11" fmla="*/ 219075 h 572293"/>
                  <a:gd name="connsiteX12" fmla="*/ 754857 w 1146968"/>
                  <a:gd name="connsiteY12" fmla="*/ 135731 h 572293"/>
                  <a:gd name="connsiteX13" fmla="*/ 878681 w 1146968"/>
                  <a:gd name="connsiteY13" fmla="*/ 0 h 572293"/>
                  <a:gd name="connsiteX0" fmla="*/ 878681 w 1146968"/>
                  <a:gd name="connsiteY0" fmla="*/ 0 h 572293"/>
                  <a:gd name="connsiteX1" fmla="*/ 1140618 w 1146968"/>
                  <a:gd name="connsiteY1" fmla="*/ 431006 h 572293"/>
                  <a:gd name="connsiteX2" fmla="*/ 1045368 w 1146968"/>
                  <a:gd name="connsiteY2" fmla="*/ 519112 h 572293"/>
                  <a:gd name="connsiteX3" fmla="*/ 461962 w 1146968"/>
                  <a:gd name="connsiteY3" fmla="*/ 500062 h 572293"/>
                  <a:gd name="connsiteX4" fmla="*/ 335756 w 1146968"/>
                  <a:gd name="connsiteY4" fmla="*/ 531019 h 572293"/>
                  <a:gd name="connsiteX5" fmla="*/ 264318 w 1146968"/>
                  <a:gd name="connsiteY5" fmla="*/ 507206 h 572293"/>
                  <a:gd name="connsiteX6" fmla="*/ 92868 w 1146968"/>
                  <a:gd name="connsiteY6" fmla="*/ 531019 h 572293"/>
                  <a:gd name="connsiteX7" fmla="*/ 0 w 1146968"/>
                  <a:gd name="connsiteY7" fmla="*/ 528637 h 572293"/>
                  <a:gd name="connsiteX8" fmla="*/ 209549 w 1146968"/>
                  <a:gd name="connsiteY8" fmla="*/ 426244 h 572293"/>
                  <a:gd name="connsiteX9" fmla="*/ 357188 w 1146968"/>
                  <a:gd name="connsiteY9" fmla="*/ 416719 h 572293"/>
                  <a:gd name="connsiteX10" fmla="*/ 900112 w 1146968"/>
                  <a:gd name="connsiteY10" fmla="*/ 330994 h 572293"/>
                  <a:gd name="connsiteX11" fmla="*/ 823912 w 1146968"/>
                  <a:gd name="connsiteY11" fmla="*/ 219075 h 572293"/>
                  <a:gd name="connsiteX12" fmla="*/ 754857 w 1146968"/>
                  <a:gd name="connsiteY12" fmla="*/ 135731 h 572293"/>
                  <a:gd name="connsiteX13" fmla="*/ 878681 w 1146968"/>
                  <a:gd name="connsiteY13" fmla="*/ 0 h 572293"/>
                  <a:gd name="connsiteX0" fmla="*/ 878681 w 1146968"/>
                  <a:gd name="connsiteY0" fmla="*/ 0 h 572293"/>
                  <a:gd name="connsiteX1" fmla="*/ 1140618 w 1146968"/>
                  <a:gd name="connsiteY1" fmla="*/ 431006 h 572293"/>
                  <a:gd name="connsiteX2" fmla="*/ 1045368 w 1146968"/>
                  <a:gd name="connsiteY2" fmla="*/ 519112 h 572293"/>
                  <a:gd name="connsiteX3" fmla="*/ 461962 w 1146968"/>
                  <a:gd name="connsiteY3" fmla="*/ 500062 h 572293"/>
                  <a:gd name="connsiteX4" fmla="*/ 335756 w 1146968"/>
                  <a:gd name="connsiteY4" fmla="*/ 531019 h 572293"/>
                  <a:gd name="connsiteX5" fmla="*/ 264318 w 1146968"/>
                  <a:gd name="connsiteY5" fmla="*/ 507206 h 572293"/>
                  <a:gd name="connsiteX6" fmla="*/ 92868 w 1146968"/>
                  <a:gd name="connsiteY6" fmla="*/ 531019 h 572293"/>
                  <a:gd name="connsiteX7" fmla="*/ 0 w 1146968"/>
                  <a:gd name="connsiteY7" fmla="*/ 528637 h 572293"/>
                  <a:gd name="connsiteX8" fmla="*/ 209549 w 1146968"/>
                  <a:gd name="connsiteY8" fmla="*/ 426244 h 572293"/>
                  <a:gd name="connsiteX9" fmla="*/ 357188 w 1146968"/>
                  <a:gd name="connsiteY9" fmla="*/ 416719 h 572293"/>
                  <a:gd name="connsiteX10" fmla="*/ 900112 w 1146968"/>
                  <a:gd name="connsiteY10" fmla="*/ 330994 h 572293"/>
                  <a:gd name="connsiteX11" fmla="*/ 754857 w 1146968"/>
                  <a:gd name="connsiteY11" fmla="*/ 135731 h 572293"/>
                  <a:gd name="connsiteX12" fmla="*/ 878681 w 1146968"/>
                  <a:gd name="connsiteY12" fmla="*/ 0 h 572293"/>
                  <a:gd name="connsiteX0" fmla="*/ 878681 w 1106487"/>
                  <a:gd name="connsiteY0" fmla="*/ 0 h 572293"/>
                  <a:gd name="connsiteX1" fmla="*/ 1100137 w 1106487"/>
                  <a:gd name="connsiteY1" fmla="*/ 342900 h 572293"/>
                  <a:gd name="connsiteX2" fmla="*/ 1045368 w 1106487"/>
                  <a:gd name="connsiteY2" fmla="*/ 519112 h 572293"/>
                  <a:gd name="connsiteX3" fmla="*/ 461962 w 1106487"/>
                  <a:gd name="connsiteY3" fmla="*/ 500062 h 572293"/>
                  <a:gd name="connsiteX4" fmla="*/ 335756 w 1106487"/>
                  <a:gd name="connsiteY4" fmla="*/ 531019 h 572293"/>
                  <a:gd name="connsiteX5" fmla="*/ 264318 w 1106487"/>
                  <a:gd name="connsiteY5" fmla="*/ 507206 h 572293"/>
                  <a:gd name="connsiteX6" fmla="*/ 92868 w 1106487"/>
                  <a:gd name="connsiteY6" fmla="*/ 531019 h 572293"/>
                  <a:gd name="connsiteX7" fmla="*/ 0 w 1106487"/>
                  <a:gd name="connsiteY7" fmla="*/ 528637 h 572293"/>
                  <a:gd name="connsiteX8" fmla="*/ 209549 w 1106487"/>
                  <a:gd name="connsiteY8" fmla="*/ 426244 h 572293"/>
                  <a:gd name="connsiteX9" fmla="*/ 357188 w 1106487"/>
                  <a:gd name="connsiteY9" fmla="*/ 416719 h 572293"/>
                  <a:gd name="connsiteX10" fmla="*/ 900112 w 1106487"/>
                  <a:gd name="connsiteY10" fmla="*/ 330994 h 572293"/>
                  <a:gd name="connsiteX11" fmla="*/ 754857 w 1106487"/>
                  <a:gd name="connsiteY11" fmla="*/ 135731 h 572293"/>
                  <a:gd name="connsiteX12" fmla="*/ 878681 w 1106487"/>
                  <a:gd name="connsiteY12" fmla="*/ 0 h 572293"/>
                  <a:gd name="connsiteX0" fmla="*/ 878681 w 1115219"/>
                  <a:gd name="connsiteY0" fmla="*/ 0 h 563563"/>
                  <a:gd name="connsiteX1" fmla="*/ 1100137 w 1115219"/>
                  <a:gd name="connsiteY1" fmla="*/ 342900 h 563563"/>
                  <a:gd name="connsiteX2" fmla="*/ 1088231 w 1115219"/>
                  <a:gd name="connsiteY2" fmla="*/ 469106 h 563563"/>
                  <a:gd name="connsiteX3" fmla="*/ 461962 w 1115219"/>
                  <a:gd name="connsiteY3" fmla="*/ 500062 h 563563"/>
                  <a:gd name="connsiteX4" fmla="*/ 335756 w 1115219"/>
                  <a:gd name="connsiteY4" fmla="*/ 531019 h 563563"/>
                  <a:gd name="connsiteX5" fmla="*/ 264318 w 1115219"/>
                  <a:gd name="connsiteY5" fmla="*/ 507206 h 563563"/>
                  <a:gd name="connsiteX6" fmla="*/ 92868 w 1115219"/>
                  <a:gd name="connsiteY6" fmla="*/ 531019 h 563563"/>
                  <a:gd name="connsiteX7" fmla="*/ 0 w 1115219"/>
                  <a:gd name="connsiteY7" fmla="*/ 528637 h 563563"/>
                  <a:gd name="connsiteX8" fmla="*/ 209549 w 1115219"/>
                  <a:gd name="connsiteY8" fmla="*/ 426244 h 563563"/>
                  <a:gd name="connsiteX9" fmla="*/ 357188 w 1115219"/>
                  <a:gd name="connsiteY9" fmla="*/ 416719 h 563563"/>
                  <a:gd name="connsiteX10" fmla="*/ 900112 w 1115219"/>
                  <a:gd name="connsiteY10" fmla="*/ 330994 h 563563"/>
                  <a:gd name="connsiteX11" fmla="*/ 754857 w 1115219"/>
                  <a:gd name="connsiteY11" fmla="*/ 135731 h 563563"/>
                  <a:gd name="connsiteX12" fmla="*/ 878681 w 1115219"/>
                  <a:gd name="connsiteY12" fmla="*/ 0 h 563563"/>
                  <a:gd name="connsiteX0" fmla="*/ 878681 w 1148557"/>
                  <a:gd name="connsiteY0" fmla="*/ 0 h 563563"/>
                  <a:gd name="connsiteX1" fmla="*/ 1100137 w 1148557"/>
                  <a:gd name="connsiteY1" fmla="*/ 342900 h 563563"/>
                  <a:gd name="connsiteX2" fmla="*/ 1088231 w 1148557"/>
                  <a:gd name="connsiteY2" fmla="*/ 469106 h 563563"/>
                  <a:gd name="connsiteX3" fmla="*/ 461962 w 1148557"/>
                  <a:gd name="connsiteY3" fmla="*/ 500062 h 563563"/>
                  <a:gd name="connsiteX4" fmla="*/ 335756 w 1148557"/>
                  <a:gd name="connsiteY4" fmla="*/ 531019 h 563563"/>
                  <a:gd name="connsiteX5" fmla="*/ 264318 w 1148557"/>
                  <a:gd name="connsiteY5" fmla="*/ 507206 h 563563"/>
                  <a:gd name="connsiteX6" fmla="*/ 92868 w 1148557"/>
                  <a:gd name="connsiteY6" fmla="*/ 531019 h 563563"/>
                  <a:gd name="connsiteX7" fmla="*/ 0 w 1148557"/>
                  <a:gd name="connsiteY7" fmla="*/ 528637 h 563563"/>
                  <a:gd name="connsiteX8" fmla="*/ 209549 w 1148557"/>
                  <a:gd name="connsiteY8" fmla="*/ 426244 h 563563"/>
                  <a:gd name="connsiteX9" fmla="*/ 357188 w 1148557"/>
                  <a:gd name="connsiteY9" fmla="*/ 416719 h 563563"/>
                  <a:gd name="connsiteX10" fmla="*/ 900112 w 1148557"/>
                  <a:gd name="connsiteY10" fmla="*/ 330994 h 563563"/>
                  <a:gd name="connsiteX11" fmla="*/ 754857 w 1148557"/>
                  <a:gd name="connsiteY11" fmla="*/ 135731 h 563563"/>
                  <a:gd name="connsiteX12" fmla="*/ 878681 w 1148557"/>
                  <a:gd name="connsiteY12" fmla="*/ 0 h 563563"/>
                  <a:gd name="connsiteX0" fmla="*/ 878681 w 1148557"/>
                  <a:gd name="connsiteY0" fmla="*/ 0 h 563563"/>
                  <a:gd name="connsiteX1" fmla="*/ 1100137 w 1148557"/>
                  <a:gd name="connsiteY1" fmla="*/ 342900 h 563563"/>
                  <a:gd name="connsiteX2" fmla="*/ 1088231 w 1148557"/>
                  <a:gd name="connsiteY2" fmla="*/ 469106 h 563563"/>
                  <a:gd name="connsiteX3" fmla="*/ 461962 w 1148557"/>
                  <a:gd name="connsiteY3" fmla="*/ 500062 h 563563"/>
                  <a:gd name="connsiteX4" fmla="*/ 335756 w 1148557"/>
                  <a:gd name="connsiteY4" fmla="*/ 531019 h 563563"/>
                  <a:gd name="connsiteX5" fmla="*/ 264318 w 1148557"/>
                  <a:gd name="connsiteY5" fmla="*/ 507206 h 563563"/>
                  <a:gd name="connsiteX6" fmla="*/ 92868 w 1148557"/>
                  <a:gd name="connsiteY6" fmla="*/ 531019 h 563563"/>
                  <a:gd name="connsiteX7" fmla="*/ 0 w 1148557"/>
                  <a:gd name="connsiteY7" fmla="*/ 528637 h 563563"/>
                  <a:gd name="connsiteX8" fmla="*/ 209549 w 1148557"/>
                  <a:gd name="connsiteY8" fmla="*/ 426244 h 563563"/>
                  <a:gd name="connsiteX9" fmla="*/ 357188 w 1148557"/>
                  <a:gd name="connsiteY9" fmla="*/ 416719 h 563563"/>
                  <a:gd name="connsiteX10" fmla="*/ 900112 w 1148557"/>
                  <a:gd name="connsiteY10" fmla="*/ 330994 h 563563"/>
                  <a:gd name="connsiteX11" fmla="*/ 754857 w 1148557"/>
                  <a:gd name="connsiteY11" fmla="*/ 135731 h 563563"/>
                  <a:gd name="connsiteX12" fmla="*/ 878681 w 1148557"/>
                  <a:gd name="connsiteY12" fmla="*/ 0 h 563563"/>
                  <a:gd name="connsiteX0" fmla="*/ 878681 w 1131888"/>
                  <a:gd name="connsiteY0" fmla="*/ 0 h 563563"/>
                  <a:gd name="connsiteX1" fmla="*/ 1100137 w 1131888"/>
                  <a:gd name="connsiteY1" fmla="*/ 342900 h 563563"/>
                  <a:gd name="connsiteX2" fmla="*/ 1088231 w 1131888"/>
                  <a:gd name="connsiteY2" fmla="*/ 469106 h 563563"/>
                  <a:gd name="connsiteX3" fmla="*/ 461962 w 1131888"/>
                  <a:gd name="connsiteY3" fmla="*/ 500062 h 563563"/>
                  <a:gd name="connsiteX4" fmla="*/ 335756 w 1131888"/>
                  <a:gd name="connsiteY4" fmla="*/ 531019 h 563563"/>
                  <a:gd name="connsiteX5" fmla="*/ 264318 w 1131888"/>
                  <a:gd name="connsiteY5" fmla="*/ 507206 h 563563"/>
                  <a:gd name="connsiteX6" fmla="*/ 92868 w 1131888"/>
                  <a:gd name="connsiteY6" fmla="*/ 531019 h 563563"/>
                  <a:gd name="connsiteX7" fmla="*/ 0 w 1131888"/>
                  <a:gd name="connsiteY7" fmla="*/ 528637 h 563563"/>
                  <a:gd name="connsiteX8" fmla="*/ 209549 w 1131888"/>
                  <a:gd name="connsiteY8" fmla="*/ 426244 h 563563"/>
                  <a:gd name="connsiteX9" fmla="*/ 357188 w 1131888"/>
                  <a:gd name="connsiteY9" fmla="*/ 416719 h 563563"/>
                  <a:gd name="connsiteX10" fmla="*/ 900112 w 1131888"/>
                  <a:gd name="connsiteY10" fmla="*/ 330994 h 563563"/>
                  <a:gd name="connsiteX11" fmla="*/ 754857 w 1131888"/>
                  <a:gd name="connsiteY11" fmla="*/ 135731 h 563563"/>
                  <a:gd name="connsiteX12" fmla="*/ 878681 w 1131888"/>
                  <a:gd name="connsiteY12" fmla="*/ 0 h 563563"/>
                  <a:gd name="connsiteX0" fmla="*/ 878681 w 1131888"/>
                  <a:gd name="connsiteY0" fmla="*/ 0 h 563563"/>
                  <a:gd name="connsiteX1" fmla="*/ 1100137 w 1131888"/>
                  <a:gd name="connsiteY1" fmla="*/ 342900 h 563563"/>
                  <a:gd name="connsiteX2" fmla="*/ 1088231 w 1131888"/>
                  <a:gd name="connsiteY2" fmla="*/ 469106 h 563563"/>
                  <a:gd name="connsiteX3" fmla="*/ 461962 w 1131888"/>
                  <a:gd name="connsiteY3" fmla="*/ 500062 h 563563"/>
                  <a:gd name="connsiteX4" fmla="*/ 335756 w 1131888"/>
                  <a:gd name="connsiteY4" fmla="*/ 531019 h 563563"/>
                  <a:gd name="connsiteX5" fmla="*/ 264318 w 1131888"/>
                  <a:gd name="connsiteY5" fmla="*/ 507206 h 563563"/>
                  <a:gd name="connsiteX6" fmla="*/ 92868 w 1131888"/>
                  <a:gd name="connsiteY6" fmla="*/ 531019 h 563563"/>
                  <a:gd name="connsiteX7" fmla="*/ 0 w 1131888"/>
                  <a:gd name="connsiteY7" fmla="*/ 528637 h 563563"/>
                  <a:gd name="connsiteX8" fmla="*/ 209549 w 1131888"/>
                  <a:gd name="connsiteY8" fmla="*/ 426244 h 563563"/>
                  <a:gd name="connsiteX9" fmla="*/ 357188 w 1131888"/>
                  <a:gd name="connsiteY9" fmla="*/ 416719 h 563563"/>
                  <a:gd name="connsiteX10" fmla="*/ 900112 w 1131888"/>
                  <a:gd name="connsiteY10" fmla="*/ 330994 h 563563"/>
                  <a:gd name="connsiteX11" fmla="*/ 754857 w 1131888"/>
                  <a:gd name="connsiteY11" fmla="*/ 135731 h 563563"/>
                  <a:gd name="connsiteX12" fmla="*/ 878681 w 1131888"/>
                  <a:gd name="connsiteY12" fmla="*/ 0 h 563563"/>
                  <a:gd name="connsiteX0" fmla="*/ 878681 w 1131888"/>
                  <a:gd name="connsiteY0" fmla="*/ 0 h 563563"/>
                  <a:gd name="connsiteX1" fmla="*/ 1100137 w 1131888"/>
                  <a:gd name="connsiteY1" fmla="*/ 342900 h 563563"/>
                  <a:gd name="connsiteX2" fmla="*/ 1088231 w 1131888"/>
                  <a:gd name="connsiteY2" fmla="*/ 469106 h 563563"/>
                  <a:gd name="connsiteX3" fmla="*/ 461962 w 1131888"/>
                  <a:gd name="connsiteY3" fmla="*/ 500062 h 563563"/>
                  <a:gd name="connsiteX4" fmla="*/ 335756 w 1131888"/>
                  <a:gd name="connsiteY4" fmla="*/ 531019 h 563563"/>
                  <a:gd name="connsiteX5" fmla="*/ 264318 w 1131888"/>
                  <a:gd name="connsiteY5" fmla="*/ 507206 h 563563"/>
                  <a:gd name="connsiteX6" fmla="*/ 92868 w 1131888"/>
                  <a:gd name="connsiteY6" fmla="*/ 531019 h 563563"/>
                  <a:gd name="connsiteX7" fmla="*/ 0 w 1131888"/>
                  <a:gd name="connsiteY7" fmla="*/ 528637 h 563563"/>
                  <a:gd name="connsiteX8" fmla="*/ 209549 w 1131888"/>
                  <a:gd name="connsiteY8" fmla="*/ 426244 h 563563"/>
                  <a:gd name="connsiteX9" fmla="*/ 357188 w 1131888"/>
                  <a:gd name="connsiteY9" fmla="*/ 416719 h 563563"/>
                  <a:gd name="connsiteX10" fmla="*/ 900112 w 1131888"/>
                  <a:gd name="connsiteY10" fmla="*/ 330994 h 563563"/>
                  <a:gd name="connsiteX11" fmla="*/ 745332 w 1131888"/>
                  <a:gd name="connsiteY11" fmla="*/ 145256 h 563563"/>
                  <a:gd name="connsiteX12" fmla="*/ 878681 w 1131888"/>
                  <a:gd name="connsiteY12" fmla="*/ 0 h 563563"/>
                  <a:gd name="connsiteX0" fmla="*/ 878681 w 1131888"/>
                  <a:gd name="connsiteY0" fmla="*/ 0 h 563563"/>
                  <a:gd name="connsiteX1" fmla="*/ 1100137 w 1131888"/>
                  <a:gd name="connsiteY1" fmla="*/ 342900 h 563563"/>
                  <a:gd name="connsiteX2" fmla="*/ 1088231 w 1131888"/>
                  <a:gd name="connsiteY2" fmla="*/ 469106 h 563563"/>
                  <a:gd name="connsiteX3" fmla="*/ 461962 w 1131888"/>
                  <a:gd name="connsiteY3" fmla="*/ 500062 h 563563"/>
                  <a:gd name="connsiteX4" fmla="*/ 335756 w 1131888"/>
                  <a:gd name="connsiteY4" fmla="*/ 531019 h 563563"/>
                  <a:gd name="connsiteX5" fmla="*/ 264318 w 1131888"/>
                  <a:gd name="connsiteY5" fmla="*/ 507206 h 563563"/>
                  <a:gd name="connsiteX6" fmla="*/ 92868 w 1131888"/>
                  <a:gd name="connsiteY6" fmla="*/ 531019 h 563563"/>
                  <a:gd name="connsiteX7" fmla="*/ 0 w 1131888"/>
                  <a:gd name="connsiteY7" fmla="*/ 528637 h 563563"/>
                  <a:gd name="connsiteX8" fmla="*/ 209549 w 1131888"/>
                  <a:gd name="connsiteY8" fmla="*/ 426244 h 563563"/>
                  <a:gd name="connsiteX9" fmla="*/ 357188 w 1131888"/>
                  <a:gd name="connsiteY9" fmla="*/ 416719 h 563563"/>
                  <a:gd name="connsiteX10" fmla="*/ 900112 w 1131888"/>
                  <a:gd name="connsiteY10" fmla="*/ 330994 h 563563"/>
                  <a:gd name="connsiteX11" fmla="*/ 745332 w 1131888"/>
                  <a:gd name="connsiteY11" fmla="*/ 145256 h 563563"/>
                  <a:gd name="connsiteX12" fmla="*/ 878681 w 1131888"/>
                  <a:gd name="connsiteY12" fmla="*/ 0 h 563563"/>
                  <a:gd name="connsiteX0" fmla="*/ 878681 w 1131888"/>
                  <a:gd name="connsiteY0" fmla="*/ 0 h 563563"/>
                  <a:gd name="connsiteX1" fmla="*/ 1100137 w 1131888"/>
                  <a:gd name="connsiteY1" fmla="*/ 342900 h 563563"/>
                  <a:gd name="connsiteX2" fmla="*/ 1088231 w 1131888"/>
                  <a:gd name="connsiteY2" fmla="*/ 469106 h 563563"/>
                  <a:gd name="connsiteX3" fmla="*/ 461962 w 1131888"/>
                  <a:gd name="connsiteY3" fmla="*/ 500062 h 563563"/>
                  <a:gd name="connsiteX4" fmla="*/ 335756 w 1131888"/>
                  <a:gd name="connsiteY4" fmla="*/ 531019 h 563563"/>
                  <a:gd name="connsiteX5" fmla="*/ 264318 w 1131888"/>
                  <a:gd name="connsiteY5" fmla="*/ 507206 h 563563"/>
                  <a:gd name="connsiteX6" fmla="*/ 92868 w 1131888"/>
                  <a:gd name="connsiteY6" fmla="*/ 531019 h 563563"/>
                  <a:gd name="connsiteX7" fmla="*/ 0 w 1131888"/>
                  <a:gd name="connsiteY7" fmla="*/ 528637 h 563563"/>
                  <a:gd name="connsiteX8" fmla="*/ 209549 w 1131888"/>
                  <a:gd name="connsiteY8" fmla="*/ 426244 h 563563"/>
                  <a:gd name="connsiteX9" fmla="*/ 357188 w 1131888"/>
                  <a:gd name="connsiteY9" fmla="*/ 416719 h 563563"/>
                  <a:gd name="connsiteX10" fmla="*/ 900112 w 1131888"/>
                  <a:gd name="connsiteY10" fmla="*/ 330994 h 563563"/>
                  <a:gd name="connsiteX11" fmla="*/ 745332 w 1131888"/>
                  <a:gd name="connsiteY11" fmla="*/ 145256 h 563563"/>
                  <a:gd name="connsiteX12" fmla="*/ 878681 w 1131888"/>
                  <a:gd name="connsiteY12" fmla="*/ 0 h 5635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31888" h="563563">
                    <a:moveTo>
                      <a:pt x="878681" y="0"/>
                    </a:moveTo>
                    <a:cubicBezTo>
                      <a:pt x="959643" y="146844"/>
                      <a:pt x="1023938" y="172243"/>
                      <a:pt x="1100137" y="342900"/>
                    </a:cubicBezTo>
                    <a:cubicBezTo>
                      <a:pt x="1120775" y="398463"/>
                      <a:pt x="1131888" y="465931"/>
                      <a:pt x="1088231" y="469106"/>
                    </a:cubicBezTo>
                    <a:cubicBezTo>
                      <a:pt x="777081" y="522287"/>
                      <a:pt x="656431" y="506412"/>
                      <a:pt x="461962" y="500062"/>
                    </a:cubicBezTo>
                    <a:lnTo>
                      <a:pt x="335756" y="531019"/>
                    </a:lnTo>
                    <a:lnTo>
                      <a:pt x="264318" y="507206"/>
                    </a:lnTo>
                    <a:lnTo>
                      <a:pt x="92868" y="531019"/>
                    </a:lnTo>
                    <a:cubicBezTo>
                      <a:pt x="14287" y="563563"/>
                      <a:pt x="30956" y="529431"/>
                      <a:pt x="0" y="528637"/>
                    </a:cubicBezTo>
                    <a:lnTo>
                      <a:pt x="209549" y="426244"/>
                    </a:lnTo>
                    <a:lnTo>
                      <a:pt x="357188" y="416719"/>
                    </a:lnTo>
                    <a:cubicBezTo>
                      <a:pt x="650081" y="416719"/>
                      <a:pt x="711994" y="326232"/>
                      <a:pt x="900112" y="330994"/>
                    </a:cubicBezTo>
                    <a:lnTo>
                      <a:pt x="745332" y="145256"/>
                    </a:lnTo>
                    <a:cubicBezTo>
                      <a:pt x="789782" y="80168"/>
                      <a:pt x="834231" y="48419"/>
                      <a:pt x="878681" y="0"/>
                    </a:cubicBez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6" name="Freeform 68"/>
            <p:cNvSpPr/>
            <p:nvPr/>
          </p:nvSpPr>
          <p:spPr>
            <a:xfrm>
              <a:off x="1996621" y="4229586"/>
              <a:ext cx="7156558" cy="2252405"/>
            </a:xfrm>
            <a:custGeom>
              <a:avLst/>
              <a:gdLst>
                <a:gd name="connsiteX0" fmla="*/ 3187700 w 7124700"/>
                <a:gd name="connsiteY0" fmla="*/ 0 h 2235200"/>
                <a:gd name="connsiteX1" fmla="*/ 4749800 w 7124700"/>
                <a:gd name="connsiteY1" fmla="*/ 0 h 2235200"/>
                <a:gd name="connsiteX2" fmla="*/ 7124700 w 7124700"/>
                <a:gd name="connsiteY2" fmla="*/ 2235200 h 2235200"/>
                <a:gd name="connsiteX3" fmla="*/ 0 w 7124700"/>
                <a:gd name="connsiteY3" fmla="*/ 2209800 h 2235200"/>
                <a:gd name="connsiteX4" fmla="*/ 3187700 w 7124700"/>
                <a:gd name="connsiteY4" fmla="*/ 0 h 2235200"/>
                <a:gd name="connsiteX0" fmla="*/ 3235325 w 7172325"/>
                <a:gd name="connsiteY0" fmla="*/ 0 h 2238375"/>
                <a:gd name="connsiteX1" fmla="*/ 4797425 w 7172325"/>
                <a:gd name="connsiteY1" fmla="*/ 0 h 2238375"/>
                <a:gd name="connsiteX2" fmla="*/ 7172325 w 7172325"/>
                <a:gd name="connsiteY2" fmla="*/ 2235200 h 2238375"/>
                <a:gd name="connsiteX3" fmla="*/ 0 w 7172325"/>
                <a:gd name="connsiteY3" fmla="*/ 2238375 h 2238375"/>
                <a:gd name="connsiteX4" fmla="*/ 3235325 w 7172325"/>
                <a:gd name="connsiteY4" fmla="*/ 0 h 2238375"/>
                <a:gd name="connsiteX0" fmla="*/ 3235325 w 7181850"/>
                <a:gd name="connsiteY0" fmla="*/ 0 h 2244725"/>
                <a:gd name="connsiteX1" fmla="*/ 4797425 w 7181850"/>
                <a:gd name="connsiteY1" fmla="*/ 0 h 2244725"/>
                <a:gd name="connsiteX2" fmla="*/ 7181850 w 7181850"/>
                <a:gd name="connsiteY2" fmla="*/ 2244725 h 2244725"/>
                <a:gd name="connsiteX3" fmla="*/ 0 w 7181850"/>
                <a:gd name="connsiteY3" fmla="*/ 2238375 h 2244725"/>
                <a:gd name="connsiteX4" fmla="*/ 3235325 w 7181850"/>
                <a:gd name="connsiteY4" fmla="*/ 0 h 2244725"/>
                <a:gd name="connsiteX0" fmla="*/ 3162754 w 7109279"/>
                <a:gd name="connsiteY0" fmla="*/ 0 h 2252890"/>
                <a:gd name="connsiteX1" fmla="*/ 4724854 w 7109279"/>
                <a:gd name="connsiteY1" fmla="*/ 0 h 2252890"/>
                <a:gd name="connsiteX2" fmla="*/ 7109279 w 7109279"/>
                <a:gd name="connsiteY2" fmla="*/ 2244725 h 2252890"/>
                <a:gd name="connsiteX3" fmla="*/ 0 w 7109279"/>
                <a:gd name="connsiteY3" fmla="*/ 2252890 h 2252890"/>
                <a:gd name="connsiteX4" fmla="*/ 3162754 w 7109279"/>
                <a:gd name="connsiteY4" fmla="*/ 0 h 2252890"/>
                <a:gd name="connsiteX0" fmla="*/ 3210379 w 7156904"/>
                <a:gd name="connsiteY0" fmla="*/ 0 h 2252890"/>
                <a:gd name="connsiteX1" fmla="*/ 4772479 w 7156904"/>
                <a:gd name="connsiteY1" fmla="*/ 0 h 2252890"/>
                <a:gd name="connsiteX2" fmla="*/ 7156904 w 7156904"/>
                <a:gd name="connsiteY2" fmla="*/ 2244725 h 2252890"/>
                <a:gd name="connsiteX3" fmla="*/ 0 w 7156904"/>
                <a:gd name="connsiteY3" fmla="*/ 2252890 h 2252890"/>
                <a:gd name="connsiteX4" fmla="*/ 3210379 w 7156904"/>
                <a:gd name="connsiteY4" fmla="*/ 0 h 2252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56904" h="2252890">
                  <a:moveTo>
                    <a:pt x="3210379" y="0"/>
                  </a:moveTo>
                  <a:lnTo>
                    <a:pt x="4772479" y="0"/>
                  </a:lnTo>
                  <a:lnTo>
                    <a:pt x="7156904" y="2244725"/>
                  </a:lnTo>
                  <a:lnTo>
                    <a:pt x="0" y="2252890"/>
                  </a:lnTo>
                  <a:lnTo>
                    <a:pt x="3210379" y="0"/>
                  </a:lnTo>
                  <a:close/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" name="Freeform 72"/>
            <p:cNvSpPr/>
            <p:nvPr/>
          </p:nvSpPr>
          <p:spPr>
            <a:xfrm>
              <a:off x="6946524" y="3456639"/>
              <a:ext cx="352703" cy="447159"/>
            </a:xfrm>
            <a:custGeom>
              <a:avLst/>
              <a:gdLst>
                <a:gd name="connsiteX0" fmla="*/ 100012 w 481012"/>
                <a:gd name="connsiteY0" fmla="*/ 0 h 611981"/>
                <a:gd name="connsiteX1" fmla="*/ 35718 w 481012"/>
                <a:gd name="connsiteY1" fmla="*/ 64294 h 611981"/>
                <a:gd name="connsiteX2" fmla="*/ 33337 w 481012"/>
                <a:gd name="connsiteY2" fmla="*/ 92869 h 611981"/>
                <a:gd name="connsiteX3" fmla="*/ 9525 w 481012"/>
                <a:gd name="connsiteY3" fmla="*/ 133350 h 611981"/>
                <a:gd name="connsiteX4" fmla="*/ 14287 w 481012"/>
                <a:gd name="connsiteY4" fmla="*/ 159544 h 611981"/>
                <a:gd name="connsiteX5" fmla="*/ 40481 w 481012"/>
                <a:gd name="connsiteY5" fmla="*/ 188119 h 611981"/>
                <a:gd name="connsiteX6" fmla="*/ 33337 w 481012"/>
                <a:gd name="connsiteY6" fmla="*/ 211931 h 611981"/>
                <a:gd name="connsiteX7" fmla="*/ 0 w 481012"/>
                <a:gd name="connsiteY7" fmla="*/ 264319 h 611981"/>
                <a:gd name="connsiteX8" fmla="*/ 0 w 481012"/>
                <a:gd name="connsiteY8" fmla="*/ 280988 h 611981"/>
                <a:gd name="connsiteX9" fmla="*/ 26193 w 481012"/>
                <a:gd name="connsiteY9" fmla="*/ 297656 h 611981"/>
                <a:gd name="connsiteX10" fmla="*/ 33337 w 481012"/>
                <a:gd name="connsiteY10" fmla="*/ 314325 h 611981"/>
                <a:gd name="connsiteX11" fmla="*/ 38100 w 481012"/>
                <a:gd name="connsiteY11" fmla="*/ 330994 h 611981"/>
                <a:gd name="connsiteX12" fmla="*/ 42862 w 481012"/>
                <a:gd name="connsiteY12" fmla="*/ 376238 h 611981"/>
                <a:gd name="connsiteX13" fmla="*/ 50006 w 481012"/>
                <a:gd name="connsiteY13" fmla="*/ 407194 h 611981"/>
                <a:gd name="connsiteX14" fmla="*/ 59531 w 481012"/>
                <a:gd name="connsiteY14" fmla="*/ 452438 h 611981"/>
                <a:gd name="connsiteX15" fmla="*/ 85725 w 481012"/>
                <a:gd name="connsiteY15" fmla="*/ 481013 h 611981"/>
                <a:gd name="connsiteX16" fmla="*/ 111918 w 481012"/>
                <a:gd name="connsiteY16" fmla="*/ 483394 h 611981"/>
                <a:gd name="connsiteX17" fmla="*/ 140493 w 481012"/>
                <a:gd name="connsiteY17" fmla="*/ 481013 h 611981"/>
                <a:gd name="connsiteX18" fmla="*/ 173831 w 481012"/>
                <a:gd name="connsiteY18" fmla="*/ 492919 h 611981"/>
                <a:gd name="connsiteX19" fmla="*/ 219075 w 481012"/>
                <a:gd name="connsiteY19" fmla="*/ 538163 h 611981"/>
                <a:gd name="connsiteX20" fmla="*/ 252412 w 481012"/>
                <a:gd name="connsiteY20" fmla="*/ 611981 h 611981"/>
                <a:gd name="connsiteX21" fmla="*/ 304800 w 481012"/>
                <a:gd name="connsiteY21" fmla="*/ 578644 h 611981"/>
                <a:gd name="connsiteX22" fmla="*/ 385762 w 481012"/>
                <a:gd name="connsiteY22" fmla="*/ 495300 h 611981"/>
                <a:gd name="connsiteX23" fmla="*/ 481012 w 481012"/>
                <a:gd name="connsiteY23" fmla="*/ 383381 h 611981"/>
                <a:gd name="connsiteX24" fmla="*/ 335756 w 481012"/>
                <a:gd name="connsiteY24" fmla="*/ 297656 h 611981"/>
                <a:gd name="connsiteX25" fmla="*/ 269081 w 481012"/>
                <a:gd name="connsiteY25" fmla="*/ 111919 h 611981"/>
                <a:gd name="connsiteX26" fmla="*/ 185737 w 481012"/>
                <a:gd name="connsiteY26" fmla="*/ 9525 h 611981"/>
                <a:gd name="connsiteX27" fmla="*/ 100012 w 481012"/>
                <a:gd name="connsiteY27" fmla="*/ 0 h 61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81012" h="611981">
                  <a:moveTo>
                    <a:pt x="100012" y="0"/>
                  </a:moveTo>
                  <a:lnTo>
                    <a:pt x="35718" y="64294"/>
                  </a:lnTo>
                  <a:lnTo>
                    <a:pt x="33337" y="92869"/>
                  </a:lnTo>
                  <a:lnTo>
                    <a:pt x="9525" y="133350"/>
                  </a:lnTo>
                  <a:lnTo>
                    <a:pt x="14287" y="159544"/>
                  </a:lnTo>
                  <a:lnTo>
                    <a:pt x="40481" y="188119"/>
                  </a:lnTo>
                  <a:lnTo>
                    <a:pt x="33337" y="211931"/>
                  </a:lnTo>
                  <a:lnTo>
                    <a:pt x="0" y="264319"/>
                  </a:lnTo>
                  <a:lnTo>
                    <a:pt x="0" y="280988"/>
                  </a:lnTo>
                  <a:lnTo>
                    <a:pt x="26193" y="297656"/>
                  </a:lnTo>
                  <a:lnTo>
                    <a:pt x="33337" y="314325"/>
                  </a:lnTo>
                  <a:lnTo>
                    <a:pt x="38100" y="330994"/>
                  </a:lnTo>
                  <a:lnTo>
                    <a:pt x="42862" y="376238"/>
                  </a:lnTo>
                  <a:lnTo>
                    <a:pt x="50006" y="407194"/>
                  </a:lnTo>
                  <a:lnTo>
                    <a:pt x="59531" y="452438"/>
                  </a:lnTo>
                  <a:cubicBezTo>
                    <a:pt x="83851" y="481623"/>
                    <a:pt x="70944" y="481013"/>
                    <a:pt x="85725" y="481013"/>
                  </a:cubicBezTo>
                  <a:lnTo>
                    <a:pt x="111918" y="483394"/>
                  </a:lnTo>
                  <a:lnTo>
                    <a:pt x="140493" y="481013"/>
                  </a:lnTo>
                  <a:lnTo>
                    <a:pt x="173831" y="492919"/>
                  </a:lnTo>
                  <a:lnTo>
                    <a:pt x="219075" y="538163"/>
                  </a:lnTo>
                  <a:lnTo>
                    <a:pt x="252412" y="611981"/>
                  </a:lnTo>
                  <a:cubicBezTo>
                    <a:pt x="301525" y="580058"/>
                    <a:pt x="283101" y="589491"/>
                    <a:pt x="304800" y="578644"/>
                  </a:cubicBezTo>
                  <a:lnTo>
                    <a:pt x="385762" y="495300"/>
                  </a:lnTo>
                  <a:lnTo>
                    <a:pt x="481012" y="383381"/>
                  </a:lnTo>
                  <a:lnTo>
                    <a:pt x="335756" y="297656"/>
                  </a:lnTo>
                  <a:lnTo>
                    <a:pt x="269081" y="111919"/>
                  </a:lnTo>
                  <a:lnTo>
                    <a:pt x="185737" y="9525"/>
                  </a:lnTo>
                  <a:lnTo>
                    <a:pt x="100012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" name="Freeform 76"/>
            <p:cNvSpPr/>
            <p:nvPr/>
          </p:nvSpPr>
          <p:spPr>
            <a:xfrm>
              <a:off x="7100266" y="3727489"/>
              <a:ext cx="238150" cy="384557"/>
            </a:xfrm>
            <a:custGeom>
              <a:avLst/>
              <a:gdLst>
                <a:gd name="connsiteX0" fmla="*/ 264318 w 326231"/>
                <a:gd name="connsiteY0" fmla="*/ 0 h 523968"/>
                <a:gd name="connsiteX1" fmla="*/ 104775 w 326231"/>
                <a:gd name="connsiteY1" fmla="*/ 200025 h 523968"/>
                <a:gd name="connsiteX2" fmla="*/ 23812 w 326231"/>
                <a:gd name="connsiteY2" fmla="*/ 247650 h 523968"/>
                <a:gd name="connsiteX3" fmla="*/ 0 w 326231"/>
                <a:gd name="connsiteY3" fmla="*/ 300038 h 523968"/>
                <a:gd name="connsiteX4" fmla="*/ 73818 w 326231"/>
                <a:gd name="connsiteY4" fmla="*/ 476250 h 523968"/>
                <a:gd name="connsiteX5" fmla="*/ 107156 w 326231"/>
                <a:gd name="connsiteY5" fmla="*/ 426244 h 523968"/>
                <a:gd name="connsiteX6" fmla="*/ 130968 w 326231"/>
                <a:gd name="connsiteY6" fmla="*/ 323850 h 523968"/>
                <a:gd name="connsiteX7" fmla="*/ 133350 w 326231"/>
                <a:gd name="connsiteY7" fmla="*/ 316706 h 523968"/>
                <a:gd name="connsiteX8" fmla="*/ 202406 w 326231"/>
                <a:gd name="connsiteY8" fmla="*/ 204788 h 523968"/>
                <a:gd name="connsiteX9" fmla="*/ 292893 w 326231"/>
                <a:gd name="connsiteY9" fmla="*/ 90488 h 523968"/>
                <a:gd name="connsiteX10" fmla="*/ 326231 w 326231"/>
                <a:gd name="connsiteY10" fmla="*/ 50006 h 523968"/>
                <a:gd name="connsiteX11" fmla="*/ 314325 w 326231"/>
                <a:gd name="connsiteY11" fmla="*/ 14288 h 523968"/>
                <a:gd name="connsiteX12" fmla="*/ 264318 w 326231"/>
                <a:gd name="connsiteY12" fmla="*/ 0 h 52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6231" h="523968">
                  <a:moveTo>
                    <a:pt x="264318" y="0"/>
                  </a:moveTo>
                  <a:lnTo>
                    <a:pt x="104775" y="200025"/>
                  </a:lnTo>
                  <a:lnTo>
                    <a:pt x="23812" y="247650"/>
                  </a:lnTo>
                  <a:lnTo>
                    <a:pt x="0" y="300038"/>
                  </a:lnTo>
                  <a:cubicBezTo>
                    <a:pt x="71854" y="479673"/>
                    <a:pt x="26100" y="523968"/>
                    <a:pt x="73818" y="476250"/>
                  </a:cubicBezTo>
                  <a:cubicBezTo>
                    <a:pt x="108098" y="429728"/>
                    <a:pt x="107156" y="449739"/>
                    <a:pt x="107156" y="426244"/>
                  </a:cubicBezTo>
                  <a:cubicBezTo>
                    <a:pt x="115093" y="392113"/>
                    <a:pt x="122818" y="357931"/>
                    <a:pt x="130968" y="323850"/>
                  </a:cubicBezTo>
                  <a:cubicBezTo>
                    <a:pt x="131552" y="321409"/>
                    <a:pt x="133350" y="316706"/>
                    <a:pt x="133350" y="316706"/>
                  </a:cubicBezTo>
                  <a:cubicBezTo>
                    <a:pt x="203266" y="208216"/>
                    <a:pt x="202406" y="252043"/>
                    <a:pt x="202406" y="204788"/>
                  </a:cubicBezTo>
                  <a:lnTo>
                    <a:pt x="292893" y="90488"/>
                  </a:lnTo>
                  <a:lnTo>
                    <a:pt x="326231" y="50006"/>
                  </a:lnTo>
                  <a:lnTo>
                    <a:pt x="314325" y="14288"/>
                  </a:lnTo>
                  <a:lnTo>
                    <a:pt x="2643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Freeform 80"/>
            <p:cNvSpPr/>
            <p:nvPr/>
          </p:nvSpPr>
          <p:spPr>
            <a:xfrm>
              <a:off x="6812376" y="3765817"/>
              <a:ext cx="869699" cy="712900"/>
            </a:xfrm>
            <a:custGeom>
              <a:avLst/>
              <a:gdLst>
                <a:gd name="connsiteX0" fmla="*/ 778669 w 1247775"/>
                <a:gd name="connsiteY0" fmla="*/ 0 h 973931"/>
                <a:gd name="connsiteX1" fmla="*/ 935831 w 1247775"/>
                <a:gd name="connsiteY1" fmla="*/ 121443 h 973931"/>
                <a:gd name="connsiteX2" fmla="*/ 1069181 w 1247775"/>
                <a:gd name="connsiteY2" fmla="*/ 276225 h 973931"/>
                <a:gd name="connsiteX3" fmla="*/ 1173956 w 1247775"/>
                <a:gd name="connsiteY3" fmla="*/ 428625 h 973931"/>
                <a:gd name="connsiteX4" fmla="*/ 1247775 w 1247775"/>
                <a:gd name="connsiteY4" fmla="*/ 835818 h 973931"/>
                <a:gd name="connsiteX5" fmla="*/ 1007269 w 1247775"/>
                <a:gd name="connsiteY5" fmla="*/ 947737 h 973931"/>
                <a:gd name="connsiteX6" fmla="*/ 390525 w 1247775"/>
                <a:gd name="connsiteY6" fmla="*/ 973931 h 973931"/>
                <a:gd name="connsiteX7" fmla="*/ 381000 w 1247775"/>
                <a:gd name="connsiteY7" fmla="*/ 921543 h 973931"/>
                <a:gd name="connsiteX8" fmla="*/ 371475 w 1247775"/>
                <a:gd name="connsiteY8" fmla="*/ 862012 h 973931"/>
                <a:gd name="connsiteX9" fmla="*/ 347663 w 1247775"/>
                <a:gd name="connsiteY9" fmla="*/ 854868 h 973931"/>
                <a:gd name="connsiteX10" fmla="*/ 228600 w 1247775"/>
                <a:gd name="connsiteY10" fmla="*/ 904875 h 973931"/>
                <a:gd name="connsiteX11" fmla="*/ 133350 w 1247775"/>
                <a:gd name="connsiteY11" fmla="*/ 904875 h 973931"/>
                <a:gd name="connsiteX12" fmla="*/ 21431 w 1247775"/>
                <a:gd name="connsiteY12" fmla="*/ 750093 h 973931"/>
                <a:gd name="connsiteX13" fmla="*/ 0 w 1247775"/>
                <a:gd name="connsiteY13" fmla="*/ 676275 h 973931"/>
                <a:gd name="connsiteX14" fmla="*/ 61913 w 1247775"/>
                <a:gd name="connsiteY14" fmla="*/ 659606 h 973931"/>
                <a:gd name="connsiteX15" fmla="*/ 195263 w 1247775"/>
                <a:gd name="connsiteY15" fmla="*/ 661987 h 973931"/>
                <a:gd name="connsiteX16" fmla="*/ 230981 w 1247775"/>
                <a:gd name="connsiteY16" fmla="*/ 673893 h 973931"/>
                <a:gd name="connsiteX17" fmla="*/ 247650 w 1247775"/>
                <a:gd name="connsiteY17" fmla="*/ 633412 h 973931"/>
                <a:gd name="connsiteX18" fmla="*/ 297656 w 1247775"/>
                <a:gd name="connsiteY18" fmla="*/ 604837 h 973931"/>
                <a:gd name="connsiteX19" fmla="*/ 335756 w 1247775"/>
                <a:gd name="connsiteY19" fmla="*/ 583406 h 973931"/>
                <a:gd name="connsiteX20" fmla="*/ 388144 w 1247775"/>
                <a:gd name="connsiteY20" fmla="*/ 516731 h 973931"/>
                <a:gd name="connsiteX21" fmla="*/ 409575 w 1247775"/>
                <a:gd name="connsiteY21" fmla="*/ 511968 h 973931"/>
                <a:gd name="connsiteX22" fmla="*/ 445294 w 1247775"/>
                <a:gd name="connsiteY22" fmla="*/ 371475 h 973931"/>
                <a:gd name="connsiteX23" fmla="*/ 445294 w 1247775"/>
                <a:gd name="connsiteY23" fmla="*/ 316706 h 973931"/>
                <a:gd name="connsiteX24" fmla="*/ 457200 w 1247775"/>
                <a:gd name="connsiteY24" fmla="*/ 261937 h 973931"/>
                <a:gd name="connsiteX25" fmla="*/ 490538 w 1247775"/>
                <a:gd name="connsiteY25" fmla="*/ 319087 h 973931"/>
                <a:gd name="connsiteX26" fmla="*/ 511969 w 1247775"/>
                <a:gd name="connsiteY26" fmla="*/ 419100 h 973931"/>
                <a:gd name="connsiteX27" fmla="*/ 511969 w 1247775"/>
                <a:gd name="connsiteY27" fmla="*/ 416718 h 973931"/>
                <a:gd name="connsiteX28" fmla="*/ 545306 w 1247775"/>
                <a:gd name="connsiteY28" fmla="*/ 373856 h 973931"/>
                <a:gd name="connsiteX29" fmla="*/ 564356 w 1247775"/>
                <a:gd name="connsiteY29" fmla="*/ 266700 h 973931"/>
                <a:gd name="connsiteX30" fmla="*/ 628650 w 1247775"/>
                <a:gd name="connsiteY30" fmla="*/ 180975 h 973931"/>
                <a:gd name="connsiteX31" fmla="*/ 671513 w 1247775"/>
                <a:gd name="connsiteY31" fmla="*/ 111918 h 973931"/>
                <a:gd name="connsiteX32" fmla="*/ 778669 w 1247775"/>
                <a:gd name="connsiteY32" fmla="*/ 0 h 973931"/>
                <a:gd name="connsiteX0" fmla="*/ 778669 w 1247775"/>
                <a:gd name="connsiteY0" fmla="*/ 0 h 973931"/>
                <a:gd name="connsiteX1" fmla="*/ 935831 w 1247775"/>
                <a:gd name="connsiteY1" fmla="*/ 121443 h 973931"/>
                <a:gd name="connsiteX2" fmla="*/ 1069181 w 1247775"/>
                <a:gd name="connsiteY2" fmla="*/ 276225 h 973931"/>
                <a:gd name="connsiteX3" fmla="*/ 1173956 w 1247775"/>
                <a:gd name="connsiteY3" fmla="*/ 428625 h 973931"/>
                <a:gd name="connsiteX4" fmla="*/ 1247775 w 1247775"/>
                <a:gd name="connsiteY4" fmla="*/ 835818 h 973931"/>
                <a:gd name="connsiteX5" fmla="*/ 1007269 w 1247775"/>
                <a:gd name="connsiteY5" fmla="*/ 947737 h 973931"/>
                <a:gd name="connsiteX6" fmla="*/ 390525 w 1247775"/>
                <a:gd name="connsiteY6" fmla="*/ 973931 h 973931"/>
                <a:gd name="connsiteX7" fmla="*/ 381000 w 1247775"/>
                <a:gd name="connsiteY7" fmla="*/ 921543 h 973931"/>
                <a:gd name="connsiteX8" fmla="*/ 371475 w 1247775"/>
                <a:gd name="connsiteY8" fmla="*/ 862012 h 973931"/>
                <a:gd name="connsiteX9" fmla="*/ 347663 w 1247775"/>
                <a:gd name="connsiteY9" fmla="*/ 854868 h 973931"/>
                <a:gd name="connsiteX10" fmla="*/ 277458 w 1247775"/>
                <a:gd name="connsiteY10" fmla="*/ 898362 h 973931"/>
                <a:gd name="connsiteX11" fmla="*/ 133350 w 1247775"/>
                <a:gd name="connsiteY11" fmla="*/ 904875 h 973931"/>
                <a:gd name="connsiteX12" fmla="*/ 21431 w 1247775"/>
                <a:gd name="connsiteY12" fmla="*/ 750093 h 973931"/>
                <a:gd name="connsiteX13" fmla="*/ 0 w 1247775"/>
                <a:gd name="connsiteY13" fmla="*/ 676275 h 973931"/>
                <a:gd name="connsiteX14" fmla="*/ 61913 w 1247775"/>
                <a:gd name="connsiteY14" fmla="*/ 659606 h 973931"/>
                <a:gd name="connsiteX15" fmla="*/ 195263 w 1247775"/>
                <a:gd name="connsiteY15" fmla="*/ 661987 h 973931"/>
                <a:gd name="connsiteX16" fmla="*/ 230981 w 1247775"/>
                <a:gd name="connsiteY16" fmla="*/ 673893 h 973931"/>
                <a:gd name="connsiteX17" fmla="*/ 247650 w 1247775"/>
                <a:gd name="connsiteY17" fmla="*/ 633412 h 973931"/>
                <a:gd name="connsiteX18" fmla="*/ 297656 w 1247775"/>
                <a:gd name="connsiteY18" fmla="*/ 604837 h 973931"/>
                <a:gd name="connsiteX19" fmla="*/ 335756 w 1247775"/>
                <a:gd name="connsiteY19" fmla="*/ 583406 h 973931"/>
                <a:gd name="connsiteX20" fmla="*/ 388144 w 1247775"/>
                <a:gd name="connsiteY20" fmla="*/ 516731 h 973931"/>
                <a:gd name="connsiteX21" fmla="*/ 409575 w 1247775"/>
                <a:gd name="connsiteY21" fmla="*/ 511968 h 973931"/>
                <a:gd name="connsiteX22" fmla="*/ 445294 w 1247775"/>
                <a:gd name="connsiteY22" fmla="*/ 371475 h 973931"/>
                <a:gd name="connsiteX23" fmla="*/ 445294 w 1247775"/>
                <a:gd name="connsiteY23" fmla="*/ 316706 h 973931"/>
                <a:gd name="connsiteX24" fmla="*/ 457200 w 1247775"/>
                <a:gd name="connsiteY24" fmla="*/ 261937 h 973931"/>
                <a:gd name="connsiteX25" fmla="*/ 490538 w 1247775"/>
                <a:gd name="connsiteY25" fmla="*/ 319087 h 973931"/>
                <a:gd name="connsiteX26" fmla="*/ 511969 w 1247775"/>
                <a:gd name="connsiteY26" fmla="*/ 419100 h 973931"/>
                <a:gd name="connsiteX27" fmla="*/ 511969 w 1247775"/>
                <a:gd name="connsiteY27" fmla="*/ 416718 h 973931"/>
                <a:gd name="connsiteX28" fmla="*/ 545306 w 1247775"/>
                <a:gd name="connsiteY28" fmla="*/ 373856 h 973931"/>
                <a:gd name="connsiteX29" fmla="*/ 564356 w 1247775"/>
                <a:gd name="connsiteY29" fmla="*/ 266700 h 973931"/>
                <a:gd name="connsiteX30" fmla="*/ 628650 w 1247775"/>
                <a:gd name="connsiteY30" fmla="*/ 180975 h 973931"/>
                <a:gd name="connsiteX31" fmla="*/ 671513 w 1247775"/>
                <a:gd name="connsiteY31" fmla="*/ 111918 h 973931"/>
                <a:gd name="connsiteX32" fmla="*/ 778669 w 1247775"/>
                <a:gd name="connsiteY32" fmla="*/ 0 h 973931"/>
                <a:gd name="connsiteX0" fmla="*/ 778669 w 1247775"/>
                <a:gd name="connsiteY0" fmla="*/ 0 h 973931"/>
                <a:gd name="connsiteX1" fmla="*/ 935831 w 1247775"/>
                <a:gd name="connsiteY1" fmla="*/ 121443 h 973931"/>
                <a:gd name="connsiteX2" fmla="*/ 1069181 w 1247775"/>
                <a:gd name="connsiteY2" fmla="*/ 276225 h 973931"/>
                <a:gd name="connsiteX3" fmla="*/ 1173956 w 1247775"/>
                <a:gd name="connsiteY3" fmla="*/ 428625 h 973931"/>
                <a:gd name="connsiteX4" fmla="*/ 1247775 w 1247775"/>
                <a:gd name="connsiteY4" fmla="*/ 835818 h 973931"/>
                <a:gd name="connsiteX5" fmla="*/ 1007269 w 1247775"/>
                <a:gd name="connsiteY5" fmla="*/ 947737 h 973931"/>
                <a:gd name="connsiteX6" fmla="*/ 390525 w 1247775"/>
                <a:gd name="connsiteY6" fmla="*/ 973931 h 973931"/>
                <a:gd name="connsiteX7" fmla="*/ 381000 w 1247775"/>
                <a:gd name="connsiteY7" fmla="*/ 921543 h 973931"/>
                <a:gd name="connsiteX8" fmla="*/ 371475 w 1247775"/>
                <a:gd name="connsiteY8" fmla="*/ 862012 h 973931"/>
                <a:gd name="connsiteX9" fmla="*/ 347663 w 1247775"/>
                <a:gd name="connsiteY9" fmla="*/ 854868 h 973931"/>
                <a:gd name="connsiteX10" fmla="*/ 277458 w 1247775"/>
                <a:gd name="connsiteY10" fmla="*/ 898362 h 973931"/>
                <a:gd name="connsiteX11" fmla="*/ 133350 w 1247775"/>
                <a:gd name="connsiteY11" fmla="*/ 904875 h 973931"/>
                <a:gd name="connsiteX12" fmla="*/ 21431 w 1247775"/>
                <a:gd name="connsiteY12" fmla="*/ 750093 h 973931"/>
                <a:gd name="connsiteX13" fmla="*/ 0 w 1247775"/>
                <a:gd name="connsiteY13" fmla="*/ 676275 h 973931"/>
                <a:gd name="connsiteX14" fmla="*/ 61914 w 1247775"/>
                <a:gd name="connsiteY14" fmla="*/ 685664 h 973931"/>
                <a:gd name="connsiteX15" fmla="*/ 195263 w 1247775"/>
                <a:gd name="connsiteY15" fmla="*/ 661987 h 973931"/>
                <a:gd name="connsiteX16" fmla="*/ 230981 w 1247775"/>
                <a:gd name="connsiteY16" fmla="*/ 673893 h 973931"/>
                <a:gd name="connsiteX17" fmla="*/ 247650 w 1247775"/>
                <a:gd name="connsiteY17" fmla="*/ 633412 h 973931"/>
                <a:gd name="connsiteX18" fmla="*/ 297656 w 1247775"/>
                <a:gd name="connsiteY18" fmla="*/ 604837 h 973931"/>
                <a:gd name="connsiteX19" fmla="*/ 335756 w 1247775"/>
                <a:gd name="connsiteY19" fmla="*/ 583406 h 973931"/>
                <a:gd name="connsiteX20" fmla="*/ 388144 w 1247775"/>
                <a:gd name="connsiteY20" fmla="*/ 516731 h 973931"/>
                <a:gd name="connsiteX21" fmla="*/ 409575 w 1247775"/>
                <a:gd name="connsiteY21" fmla="*/ 511968 h 973931"/>
                <a:gd name="connsiteX22" fmla="*/ 445294 w 1247775"/>
                <a:gd name="connsiteY22" fmla="*/ 371475 h 973931"/>
                <a:gd name="connsiteX23" fmla="*/ 445294 w 1247775"/>
                <a:gd name="connsiteY23" fmla="*/ 316706 h 973931"/>
                <a:gd name="connsiteX24" fmla="*/ 457200 w 1247775"/>
                <a:gd name="connsiteY24" fmla="*/ 261937 h 973931"/>
                <a:gd name="connsiteX25" fmla="*/ 490538 w 1247775"/>
                <a:gd name="connsiteY25" fmla="*/ 319087 h 973931"/>
                <a:gd name="connsiteX26" fmla="*/ 511969 w 1247775"/>
                <a:gd name="connsiteY26" fmla="*/ 419100 h 973931"/>
                <a:gd name="connsiteX27" fmla="*/ 511969 w 1247775"/>
                <a:gd name="connsiteY27" fmla="*/ 416718 h 973931"/>
                <a:gd name="connsiteX28" fmla="*/ 545306 w 1247775"/>
                <a:gd name="connsiteY28" fmla="*/ 373856 h 973931"/>
                <a:gd name="connsiteX29" fmla="*/ 564356 w 1247775"/>
                <a:gd name="connsiteY29" fmla="*/ 266700 h 973931"/>
                <a:gd name="connsiteX30" fmla="*/ 628650 w 1247775"/>
                <a:gd name="connsiteY30" fmla="*/ 180975 h 973931"/>
                <a:gd name="connsiteX31" fmla="*/ 671513 w 1247775"/>
                <a:gd name="connsiteY31" fmla="*/ 111918 h 973931"/>
                <a:gd name="connsiteX32" fmla="*/ 778669 w 1247775"/>
                <a:gd name="connsiteY32" fmla="*/ 0 h 973931"/>
                <a:gd name="connsiteX0" fmla="*/ 757238 w 1226344"/>
                <a:gd name="connsiteY0" fmla="*/ 0 h 973931"/>
                <a:gd name="connsiteX1" fmla="*/ 914400 w 1226344"/>
                <a:gd name="connsiteY1" fmla="*/ 121443 h 973931"/>
                <a:gd name="connsiteX2" fmla="*/ 1047750 w 1226344"/>
                <a:gd name="connsiteY2" fmla="*/ 276225 h 973931"/>
                <a:gd name="connsiteX3" fmla="*/ 1152525 w 1226344"/>
                <a:gd name="connsiteY3" fmla="*/ 428625 h 973931"/>
                <a:gd name="connsiteX4" fmla="*/ 1226344 w 1226344"/>
                <a:gd name="connsiteY4" fmla="*/ 835818 h 973931"/>
                <a:gd name="connsiteX5" fmla="*/ 985838 w 1226344"/>
                <a:gd name="connsiteY5" fmla="*/ 947737 h 973931"/>
                <a:gd name="connsiteX6" fmla="*/ 369094 w 1226344"/>
                <a:gd name="connsiteY6" fmla="*/ 973931 h 973931"/>
                <a:gd name="connsiteX7" fmla="*/ 359569 w 1226344"/>
                <a:gd name="connsiteY7" fmla="*/ 921543 h 973931"/>
                <a:gd name="connsiteX8" fmla="*/ 350044 w 1226344"/>
                <a:gd name="connsiteY8" fmla="*/ 862012 h 973931"/>
                <a:gd name="connsiteX9" fmla="*/ 326232 w 1226344"/>
                <a:gd name="connsiteY9" fmla="*/ 854868 h 973931"/>
                <a:gd name="connsiteX10" fmla="*/ 256027 w 1226344"/>
                <a:gd name="connsiteY10" fmla="*/ 898362 h 973931"/>
                <a:gd name="connsiteX11" fmla="*/ 111919 w 1226344"/>
                <a:gd name="connsiteY11" fmla="*/ 904875 h 973931"/>
                <a:gd name="connsiteX12" fmla="*/ 0 w 1226344"/>
                <a:gd name="connsiteY12" fmla="*/ 750093 h 973931"/>
                <a:gd name="connsiteX13" fmla="*/ 40483 w 1226344"/>
                <a:gd name="connsiteY13" fmla="*/ 685664 h 973931"/>
                <a:gd name="connsiteX14" fmla="*/ 173832 w 1226344"/>
                <a:gd name="connsiteY14" fmla="*/ 661987 h 973931"/>
                <a:gd name="connsiteX15" fmla="*/ 209550 w 1226344"/>
                <a:gd name="connsiteY15" fmla="*/ 673893 h 973931"/>
                <a:gd name="connsiteX16" fmla="*/ 226219 w 1226344"/>
                <a:gd name="connsiteY16" fmla="*/ 633412 h 973931"/>
                <a:gd name="connsiteX17" fmla="*/ 276225 w 1226344"/>
                <a:gd name="connsiteY17" fmla="*/ 604837 h 973931"/>
                <a:gd name="connsiteX18" fmla="*/ 314325 w 1226344"/>
                <a:gd name="connsiteY18" fmla="*/ 583406 h 973931"/>
                <a:gd name="connsiteX19" fmla="*/ 366713 w 1226344"/>
                <a:gd name="connsiteY19" fmla="*/ 516731 h 973931"/>
                <a:gd name="connsiteX20" fmla="*/ 388144 w 1226344"/>
                <a:gd name="connsiteY20" fmla="*/ 511968 h 973931"/>
                <a:gd name="connsiteX21" fmla="*/ 423863 w 1226344"/>
                <a:gd name="connsiteY21" fmla="*/ 371475 h 973931"/>
                <a:gd name="connsiteX22" fmla="*/ 423863 w 1226344"/>
                <a:gd name="connsiteY22" fmla="*/ 316706 h 973931"/>
                <a:gd name="connsiteX23" fmla="*/ 435769 w 1226344"/>
                <a:gd name="connsiteY23" fmla="*/ 261937 h 973931"/>
                <a:gd name="connsiteX24" fmla="*/ 469107 w 1226344"/>
                <a:gd name="connsiteY24" fmla="*/ 319087 h 973931"/>
                <a:gd name="connsiteX25" fmla="*/ 490538 w 1226344"/>
                <a:gd name="connsiteY25" fmla="*/ 419100 h 973931"/>
                <a:gd name="connsiteX26" fmla="*/ 490538 w 1226344"/>
                <a:gd name="connsiteY26" fmla="*/ 416718 h 973931"/>
                <a:gd name="connsiteX27" fmla="*/ 523875 w 1226344"/>
                <a:gd name="connsiteY27" fmla="*/ 373856 h 973931"/>
                <a:gd name="connsiteX28" fmla="*/ 542925 w 1226344"/>
                <a:gd name="connsiteY28" fmla="*/ 266700 h 973931"/>
                <a:gd name="connsiteX29" fmla="*/ 607219 w 1226344"/>
                <a:gd name="connsiteY29" fmla="*/ 180975 h 973931"/>
                <a:gd name="connsiteX30" fmla="*/ 650082 w 1226344"/>
                <a:gd name="connsiteY30" fmla="*/ 111918 h 973931"/>
                <a:gd name="connsiteX31" fmla="*/ 757238 w 1226344"/>
                <a:gd name="connsiteY31" fmla="*/ 0 h 973931"/>
                <a:gd name="connsiteX0" fmla="*/ 716755 w 1185861"/>
                <a:gd name="connsiteY0" fmla="*/ 0 h 973931"/>
                <a:gd name="connsiteX1" fmla="*/ 873917 w 1185861"/>
                <a:gd name="connsiteY1" fmla="*/ 121443 h 973931"/>
                <a:gd name="connsiteX2" fmla="*/ 1007267 w 1185861"/>
                <a:gd name="connsiteY2" fmla="*/ 276225 h 973931"/>
                <a:gd name="connsiteX3" fmla="*/ 1112042 w 1185861"/>
                <a:gd name="connsiteY3" fmla="*/ 428625 h 973931"/>
                <a:gd name="connsiteX4" fmla="*/ 1185861 w 1185861"/>
                <a:gd name="connsiteY4" fmla="*/ 835818 h 973931"/>
                <a:gd name="connsiteX5" fmla="*/ 945355 w 1185861"/>
                <a:gd name="connsiteY5" fmla="*/ 947737 h 973931"/>
                <a:gd name="connsiteX6" fmla="*/ 328611 w 1185861"/>
                <a:gd name="connsiteY6" fmla="*/ 973931 h 973931"/>
                <a:gd name="connsiteX7" fmla="*/ 319086 w 1185861"/>
                <a:gd name="connsiteY7" fmla="*/ 921543 h 973931"/>
                <a:gd name="connsiteX8" fmla="*/ 309561 w 1185861"/>
                <a:gd name="connsiteY8" fmla="*/ 862012 h 973931"/>
                <a:gd name="connsiteX9" fmla="*/ 285749 w 1185861"/>
                <a:gd name="connsiteY9" fmla="*/ 854868 h 973931"/>
                <a:gd name="connsiteX10" fmla="*/ 215544 w 1185861"/>
                <a:gd name="connsiteY10" fmla="*/ 898362 h 973931"/>
                <a:gd name="connsiteX11" fmla="*/ 71436 w 1185861"/>
                <a:gd name="connsiteY11" fmla="*/ 904875 h 973931"/>
                <a:gd name="connsiteX12" fmla="*/ 0 w 1185861"/>
                <a:gd name="connsiteY12" fmla="*/ 685664 h 973931"/>
                <a:gd name="connsiteX13" fmla="*/ 133349 w 1185861"/>
                <a:gd name="connsiteY13" fmla="*/ 661987 h 973931"/>
                <a:gd name="connsiteX14" fmla="*/ 169067 w 1185861"/>
                <a:gd name="connsiteY14" fmla="*/ 673893 h 973931"/>
                <a:gd name="connsiteX15" fmla="*/ 185736 w 1185861"/>
                <a:gd name="connsiteY15" fmla="*/ 633412 h 973931"/>
                <a:gd name="connsiteX16" fmla="*/ 235742 w 1185861"/>
                <a:gd name="connsiteY16" fmla="*/ 604837 h 973931"/>
                <a:gd name="connsiteX17" fmla="*/ 273842 w 1185861"/>
                <a:gd name="connsiteY17" fmla="*/ 583406 h 973931"/>
                <a:gd name="connsiteX18" fmla="*/ 326230 w 1185861"/>
                <a:gd name="connsiteY18" fmla="*/ 516731 h 973931"/>
                <a:gd name="connsiteX19" fmla="*/ 347661 w 1185861"/>
                <a:gd name="connsiteY19" fmla="*/ 511968 h 973931"/>
                <a:gd name="connsiteX20" fmla="*/ 383380 w 1185861"/>
                <a:gd name="connsiteY20" fmla="*/ 371475 h 973931"/>
                <a:gd name="connsiteX21" fmla="*/ 383380 w 1185861"/>
                <a:gd name="connsiteY21" fmla="*/ 316706 h 973931"/>
                <a:gd name="connsiteX22" fmla="*/ 395286 w 1185861"/>
                <a:gd name="connsiteY22" fmla="*/ 261937 h 973931"/>
                <a:gd name="connsiteX23" fmla="*/ 428624 w 1185861"/>
                <a:gd name="connsiteY23" fmla="*/ 319087 h 973931"/>
                <a:gd name="connsiteX24" fmla="*/ 450055 w 1185861"/>
                <a:gd name="connsiteY24" fmla="*/ 419100 h 973931"/>
                <a:gd name="connsiteX25" fmla="*/ 450055 w 1185861"/>
                <a:gd name="connsiteY25" fmla="*/ 416718 h 973931"/>
                <a:gd name="connsiteX26" fmla="*/ 483392 w 1185861"/>
                <a:gd name="connsiteY26" fmla="*/ 373856 h 973931"/>
                <a:gd name="connsiteX27" fmla="*/ 502442 w 1185861"/>
                <a:gd name="connsiteY27" fmla="*/ 266700 h 973931"/>
                <a:gd name="connsiteX28" fmla="*/ 566736 w 1185861"/>
                <a:gd name="connsiteY28" fmla="*/ 180975 h 973931"/>
                <a:gd name="connsiteX29" fmla="*/ 609599 w 1185861"/>
                <a:gd name="connsiteY29" fmla="*/ 111918 h 973931"/>
                <a:gd name="connsiteX30" fmla="*/ 716755 w 1185861"/>
                <a:gd name="connsiteY30" fmla="*/ 0 h 973931"/>
                <a:gd name="connsiteX0" fmla="*/ 716755 w 1185861"/>
                <a:gd name="connsiteY0" fmla="*/ 0 h 973931"/>
                <a:gd name="connsiteX1" fmla="*/ 873917 w 1185861"/>
                <a:gd name="connsiteY1" fmla="*/ 121443 h 973931"/>
                <a:gd name="connsiteX2" fmla="*/ 1007267 w 1185861"/>
                <a:gd name="connsiteY2" fmla="*/ 276225 h 973931"/>
                <a:gd name="connsiteX3" fmla="*/ 1112042 w 1185861"/>
                <a:gd name="connsiteY3" fmla="*/ 428625 h 973931"/>
                <a:gd name="connsiteX4" fmla="*/ 1185861 w 1185861"/>
                <a:gd name="connsiteY4" fmla="*/ 835818 h 973931"/>
                <a:gd name="connsiteX5" fmla="*/ 945355 w 1185861"/>
                <a:gd name="connsiteY5" fmla="*/ 947737 h 973931"/>
                <a:gd name="connsiteX6" fmla="*/ 328611 w 1185861"/>
                <a:gd name="connsiteY6" fmla="*/ 973931 h 973931"/>
                <a:gd name="connsiteX7" fmla="*/ 319086 w 1185861"/>
                <a:gd name="connsiteY7" fmla="*/ 921543 h 973931"/>
                <a:gd name="connsiteX8" fmla="*/ 309561 w 1185861"/>
                <a:gd name="connsiteY8" fmla="*/ 862012 h 973931"/>
                <a:gd name="connsiteX9" fmla="*/ 285749 w 1185861"/>
                <a:gd name="connsiteY9" fmla="*/ 854868 h 973931"/>
                <a:gd name="connsiteX10" fmla="*/ 215544 w 1185861"/>
                <a:gd name="connsiteY10" fmla="*/ 898362 h 973931"/>
                <a:gd name="connsiteX11" fmla="*/ 0 w 1185861"/>
                <a:gd name="connsiteY11" fmla="*/ 685664 h 973931"/>
                <a:gd name="connsiteX12" fmla="*/ 133349 w 1185861"/>
                <a:gd name="connsiteY12" fmla="*/ 661987 h 973931"/>
                <a:gd name="connsiteX13" fmla="*/ 169067 w 1185861"/>
                <a:gd name="connsiteY13" fmla="*/ 673893 h 973931"/>
                <a:gd name="connsiteX14" fmla="*/ 185736 w 1185861"/>
                <a:gd name="connsiteY14" fmla="*/ 633412 h 973931"/>
                <a:gd name="connsiteX15" fmla="*/ 235742 w 1185861"/>
                <a:gd name="connsiteY15" fmla="*/ 604837 h 973931"/>
                <a:gd name="connsiteX16" fmla="*/ 273842 w 1185861"/>
                <a:gd name="connsiteY16" fmla="*/ 583406 h 973931"/>
                <a:gd name="connsiteX17" fmla="*/ 326230 w 1185861"/>
                <a:gd name="connsiteY17" fmla="*/ 516731 h 973931"/>
                <a:gd name="connsiteX18" fmla="*/ 347661 w 1185861"/>
                <a:gd name="connsiteY18" fmla="*/ 511968 h 973931"/>
                <a:gd name="connsiteX19" fmla="*/ 383380 w 1185861"/>
                <a:gd name="connsiteY19" fmla="*/ 371475 h 973931"/>
                <a:gd name="connsiteX20" fmla="*/ 383380 w 1185861"/>
                <a:gd name="connsiteY20" fmla="*/ 316706 h 973931"/>
                <a:gd name="connsiteX21" fmla="*/ 395286 w 1185861"/>
                <a:gd name="connsiteY21" fmla="*/ 261937 h 973931"/>
                <a:gd name="connsiteX22" fmla="*/ 428624 w 1185861"/>
                <a:gd name="connsiteY22" fmla="*/ 319087 h 973931"/>
                <a:gd name="connsiteX23" fmla="*/ 450055 w 1185861"/>
                <a:gd name="connsiteY23" fmla="*/ 419100 h 973931"/>
                <a:gd name="connsiteX24" fmla="*/ 450055 w 1185861"/>
                <a:gd name="connsiteY24" fmla="*/ 416718 h 973931"/>
                <a:gd name="connsiteX25" fmla="*/ 483392 w 1185861"/>
                <a:gd name="connsiteY25" fmla="*/ 373856 h 973931"/>
                <a:gd name="connsiteX26" fmla="*/ 502442 w 1185861"/>
                <a:gd name="connsiteY26" fmla="*/ 266700 h 973931"/>
                <a:gd name="connsiteX27" fmla="*/ 566736 w 1185861"/>
                <a:gd name="connsiteY27" fmla="*/ 180975 h 973931"/>
                <a:gd name="connsiteX28" fmla="*/ 609599 w 1185861"/>
                <a:gd name="connsiteY28" fmla="*/ 111918 h 973931"/>
                <a:gd name="connsiteX29" fmla="*/ 716755 w 1185861"/>
                <a:gd name="connsiteY29" fmla="*/ 0 h 973931"/>
                <a:gd name="connsiteX0" fmla="*/ 716755 w 1185861"/>
                <a:gd name="connsiteY0" fmla="*/ 0 h 973931"/>
                <a:gd name="connsiteX1" fmla="*/ 873917 w 1185861"/>
                <a:gd name="connsiteY1" fmla="*/ 121443 h 973931"/>
                <a:gd name="connsiteX2" fmla="*/ 1007267 w 1185861"/>
                <a:gd name="connsiteY2" fmla="*/ 276225 h 973931"/>
                <a:gd name="connsiteX3" fmla="*/ 1112042 w 1185861"/>
                <a:gd name="connsiteY3" fmla="*/ 428625 h 973931"/>
                <a:gd name="connsiteX4" fmla="*/ 1185861 w 1185861"/>
                <a:gd name="connsiteY4" fmla="*/ 835818 h 973931"/>
                <a:gd name="connsiteX5" fmla="*/ 945355 w 1185861"/>
                <a:gd name="connsiteY5" fmla="*/ 947737 h 973931"/>
                <a:gd name="connsiteX6" fmla="*/ 328611 w 1185861"/>
                <a:gd name="connsiteY6" fmla="*/ 973931 h 973931"/>
                <a:gd name="connsiteX7" fmla="*/ 319086 w 1185861"/>
                <a:gd name="connsiteY7" fmla="*/ 921543 h 973931"/>
                <a:gd name="connsiteX8" fmla="*/ 309561 w 1185861"/>
                <a:gd name="connsiteY8" fmla="*/ 862012 h 973931"/>
                <a:gd name="connsiteX9" fmla="*/ 285749 w 1185861"/>
                <a:gd name="connsiteY9" fmla="*/ 854868 h 973931"/>
                <a:gd name="connsiteX10" fmla="*/ 215544 w 1185861"/>
                <a:gd name="connsiteY10" fmla="*/ 898362 h 973931"/>
                <a:gd name="connsiteX11" fmla="*/ 0 w 1185861"/>
                <a:gd name="connsiteY11" fmla="*/ 685664 h 973931"/>
                <a:gd name="connsiteX12" fmla="*/ 133349 w 1185861"/>
                <a:gd name="connsiteY12" fmla="*/ 661987 h 973931"/>
                <a:gd name="connsiteX13" fmla="*/ 169067 w 1185861"/>
                <a:gd name="connsiteY13" fmla="*/ 673893 h 973931"/>
                <a:gd name="connsiteX14" fmla="*/ 185736 w 1185861"/>
                <a:gd name="connsiteY14" fmla="*/ 633412 h 973931"/>
                <a:gd name="connsiteX15" fmla="*/ 235742 w 1185861"/>
                <a:gd name="connsiteY15" fmla="*/ 604837 h 973931"/>
                <a:gd name="connsiteX16" fmla="*/ 273842 w 1185861"/>
                <a:gd name="connsiteY16" fmla="*/ 583406 h 973931"/>
                <a:gd name="connsiteX17" fmla="*/ 326230 w 1185861"/>
                <a:gd name="connsiteY17" fmla="*/ 516731 h 973931"/>
                <a:gd name="connsiteX18" fmla="*/ 347661 w 1185861"/>
                <a:gd name="connsiteY18" fmla="*/ 511968 h 973931"/>
                <a:gd name="connsiteX19" fmla="*/ 383380 w 1185861"/>
                <a:gd name="connsiteY19" fmla="*/ 371475 h 973931"/>
                <a:gd name="connsiteX20" fmla="*/ 383380 w 1185861"/>
                <a:gd name="connsiteY20" fmla="*/ 316706 h 973931"/>
                <a:gd name="connsiteX21" fmla="*/ 395286 w 1185861"/>
                <a:gd name="connsiteY21" fmla="*/ 261937 h 973931"/>
                <a:gd name="connsiteX22" fmla="*/ 428624 w 1185861"/>
                <a:gd name="connsiteY22" fmla="*/ 319087 h 973931"/>
                <a:gd name="connsiteX23" fmla="*/ 450055 w 1185861"/>
                <a:gd name="connsiteY23" fmla="*/ 419100 h 973931"/>
                <a:gd name="connsiteX24" fmla="*/ 450055 w 1185861"/>
                <a:gd name="connsiteY24" fmla="*/ 416718 h 973931"/>
                <a:gd name="connsiteX25" fmla="*/ 483392 w 1185861"/>
                <a:gd name="connsiteY25" fmla="*/ 373856 h 973931"/>
                <a:gd name="connsiteX26" fmla="*/ 502442 w 1185861"/>
                <a:gd name="connsiteY26" fmla="*/ 266700 h 973931"/>
                <a:gd name="connsiteX27" fmla="*/ 566736 w 1185861"/>
                <a:gd name="connsiteY27" fmla="*/ 180975 h 973931"/>
                <a:gd name="connsiteX28" fmla="*/ 609599 w 1185861"/>
                <a:gd name="connsiteY28" fmla="*/ 111918 h 973931"/>
                <a:gd name="connsiteX29" fmla="*/ 716755 w 1185861"/>
                <a:gd name="connsiteY29" fmla="*/ 0 h 973931"/>
                <a:gd name="connsiteX0" fmla="*/ 720012 w 1189118"/>
                <a:gd name="connsiteY0" fmla="*/ 0 h 973931"/>
                <a:gd name="connsiteX1" fmla="*/ 877174 w 1189118"/>
                <a:gd name="connsiteY1" fmla="*/ 121443 h 973931"/>
                <a:gd name="connsiteX2" fmla="*/ 1010524 w 1189118"/>
                <a:gd name="connsiteY2" fmla="*/ 276225 h 973931"/>
                <a:gd name="connsiteX3" fmla="*/ 1115299 w 1189118"/>
                <a:gd name="connsiteY3" fmla="*/ 428625 h 973931"/>
                <a:gd name="connsiteX4" fmla="*/ 1189118 w 1189118"/>
                <a:gd name="connsiteY4" fmla="*/ 835818 h 973931"/>
                <a:gd name="connsiteX5" fmla="*/ 948612 w 1189118"/>
                <a:gd name="connsiteY5" fmla="*/ 947737 h 973931"/>
                <a:gd name="connsiteX6" fmla="*/ 331868 w 1189118"/>
                <a:gd name="connsiteY6" fmla="*/ 973931 h 973931"/>
                <a:gd name="connsiteX7" fmla="*/ 322343 w 1189118"/>
                <a:gd name="connsiteY7" fmla="*/ 921543 h 973931"/>
                <a:gd name="connsiteX8" fmla="*/ 312818 w 1189118"/>
                <a:gd name="connsiteY8" fmla="*/ 862012 h 973931"/>
                <a:gd name="connsiteX9" fmla="*/ 289006 w 1189118"/>
                <a:gd name="connsiteY9" fmla="*/ 854868 h 973931"/>
                <a:gd name="connsiteX10" fmla="*/ 218801 w 1189118"/>
                <a:gd name="connsiteY10" fmla="*/ 898362 h 973931"/>
                <a:gd name="connsiteX11" fmla="*/ 0 w 1189118"/>
                <a:gd name="connsiteY11" fmla="*/ 692178 h 973931"/>
                <a:gd name="connsiteX12" fmla="*/ 136606 w 1189118"/>
                <a:gd name="connsiteY12" fmla="*/ 661987 h 973931"/>
                <a:gd name="connsiteX13" fmla="*/ 172324 w 1189118"/>
                <a:gd name="connsiteY13" fmla="*/ 673893 h 973931"/>
                <a:gd name="connsiteX14" fmla="*/ 188993 w 1189118"/>
                <a:gd name="connsiteY14" fmla="*/ 633412 h 973931"/>
                <a:gd name="connsiteX15" fmla="*/ 238999 w 1189118"/>
                <a:gd name="connsiteY15" fmla="*/ 604837 h 973931"/>
                <a:gd name="connsiteX16" fmla="*/ 277099 w 1189118"/>
                <a:gd name="connsiteY16" fmla="*/ 583406 h 973931"/>
                <a:gd name="connsiteX17" fmla="*/ 329487 w 1189118"/>
                <a:gd name="connsiteY17" fmla="*/ 516731 h 973931"/>
                <a:gd name="connsiteX18" fmla="*/ 350918 w 1189118"/>
                <a:gd name="connsiteY18" fmla="*/ 511968 h 973931"/>
                <a:gd name="connsiteX19" fmla="*/ 386637 w 1189118"/>
                <a:gd name="connsiteY19" fmla="*/ 371475 h 973931"/>
                <a:gd name="connsiteX20" fmla="*/ 386637 w 1189118"/>
                <a:gd name="connsiteY20" fmla="*/ 316706 h 973931"/>
                <a:gd name="connsiteX21" fmla="*/ 398543 w 1189118"/>
                <a:gd name="connsiteY21" fmla="*/ 261937 h 973931"/>
                <a:gd name="connsiteX22" fmla="*/ 431881 w 1189118"/>
                <a:gd name="connsiteY22" fmla="*/ 319087 h 973931"/>
                <a:gd name="connsiteX23" fmla="*/ 453312 w 1189118"/>
                <a:gd name="connsiteY23" fmla="*/ 419100 h 973931"/>
                <a:gd name="connsiteX24" fmla="*/ 453312 w 1189118"/>
                <a:gd name="connsiteY24" fmla="*/ 416718 h 973931"/>
                <a:gd name="connsiteX25" fmla="*/ 486649 w 1189118"/>
                <a:gd name="connsiteY25" fmla="*/ 373856 h 973931"/>
                <a:gd name="connsiteX26" fmla="*/ 505699 w 1189118"/>
                <a:gd name="connsiteY26" fmla="*/ 266700 h 973931"/>
                <a:gd name="connsiteX27" fmla="*/ 569993 w 1189118"/>
                <a:gd name="connsiteY27" fmla="*/ 180975 h 973931"/>
                <a:gd name="connsiteX28" fmla="*/ 612856 w 1189118"/>
                <a:gd name="connsiteY28" fmla="*/ 111918 h 973931"/>
                <a:gd name="connsiteX29" fmla="*/ 720012 w 1189118"/>
                <a:gd name="connsiteY29" fmla="*/ 0 h 973931"/>
                <a:gd name="connsiteX0" fmla="*/ 720012 w 1189118"/>
                <a:gd name="connsiteY0" fmla="*/ 0 h 973931"/>
                <a:gd name="connsiteX1" fmla="*/ 877174 w 1189118"/>
                <a:gd name="connsiteY1" fmla="*/ 121443 h 973931"/>
                <a:gd name="connsiteX2" fmla="*/ 1010524 w 1189118"/>
                <a:gd name="connsiteY2" fmla="*/ 276225 h 973931"/>
                <a:gd name="connsiteX3" fmla="*/ 1115299 w 1189118"/>
                <a:gd name="connsiteY3" fmla="*/ 428625 h 973931"/>
                <a:gd name="connsiteX4" fmla="*/ 1189118 w 1189118"/>
                <a:gd name="connsiteY4" fmla="*/ 835818 h 973931"/>
                <a:gd name="connsiteX5" fmla="*/ 948612 w 1189118"/>
                <a:gd name="connsiteY5" fmla="*/ 947737 h 973931"/>
                <a:gd name="connsiteX6" fmla="*/ 331868 w 1189118"/>
                <a:gd name="connsiteY6" fmla="*/ 973931 h 973931"/>
                <a:gd name="connsiteX7" fmla="*/ 322343 w 1189118"/>
                <a:gd name="connsiteY7" fmla="*/ 921543 h 973931"/>
                <a:gd name="connsiteX8" fmla="*/ 312818 w 1189118"/>
                <a:gd name="connsiteY8" fmla="*/ 862012 h 973931"/>
                <a:gd name="connsiteX9" fmla="*/ 289006 w 1189118"/>
                <a:gd name="connsiteY9" fmla="*/ 854868 h 973931"/>
                <a:gd name="connsiteX10" fmla="*/ 218801 w 1189118"/>
                <a:gd name="connsiteY10" fmla="*/ 898362 h 973931"/>
                <a:gd name="connsiteX11" fmla="*/ 0 w 1189118"/>
                <a:gd name="connsiteY11" fmla="*/ 692178 h 973931"/>
                <a:gd name="connsiteX12" fmla="*/ 136606 w 1189118"/>
                <a:gd name="connsiteY12" fmla="*/ 661987 h 973931"/>
                <a:gd name="connsiteX13" fmla="*/ 172324 w 1189118"/>
                <a:gd name="connsiteY13" fmla="*/ 673893 h 973931"/>
                <a:gd name="connsiteX14" fmla="*/ 188993 w 1189118"/>
                <a:gd name="connsiteY14" fmla="*/ 633412 h 973931"/>
                <a:gd name="connsiteX15" fmla="*/ 238999 w 1189118"/>
                <a:gd name="connsiteY15" fmla="*/ 604837 h 973931"/>
                <a:gd name="connsiteX16" fmla="*/ 277099 w 1189118"/>
                <a:gd name="connsiteY16" fmla="*/ 583406 h 973931"/>
                <a:gd name="connsiteX17" fmla="*/ 329487 w 1189118"/>
                <a:gd name="connsiteY17" fmla="*/ 516731 h 973931"/>
                <a:gd name="connsiteX18" fmla="*/ 350918 w 1189118"/>
                <a:gd name="connsiteY18" fmla="*/ 511968 h 973931"/>
                <a:gd name="connsiteX19" fmla="*/ 386637 w 1189118"/>
                <a:gd name="connsiteY19" fmla="*/ 371475 h 973931"/>
                <a:gd name="connsiteX20" fmla="*/ 386637 w 1189118"/>
                <a:gd name="connsiteY20" fmla="*/ 316706 h 973931"/>
                <a:gd name="connsiteX21" fmla="*/ 398543 w 1189118"/>
                <a:gd name="connsiteY21" fmla="*/ 261937 h 973931"/>
                <a:gd name="connsiteX22" fmla="*/ 431881 w 1189118"/>
                <a:gd name="connsiteY22" fmla="*/ 319087 h 973931"/>
                <a:gd name="connsiteX23" fmla="*/ 453312 w 1189118"/>
                <a:gd name="connsiteY23" fmla="*/ 419100 h 973931"/>
                <a:gd name="connsiteX24" fmla="*/ 453312 w 1189118"/>
                <a:gd name="connsiteY24" fmla="*/ 416718 h 973931"/>
                <a:gd name="connsiteX25" fmla="*/ 486649 w 1189118"/>
                <a:gd name="connsiteY25" fmla="*/ 373856 h 973931"/>
                <a:gd name="connsiteX26" fmla="*/ 505699 w 1189118"/>
                <a:gd name="connsiteY26" fmla="*/ 266700 h 973931"/>
                <a:gd name="connsiteX27" fmla="*/ 569993 w 1189118"/>
                <a:gd name="connsiteY27" fmla="*/ 180975 h 973931"/>
                <a:gd name="connsiteX28" fmla="*/ 612856 w 1189118"/>
                <a:gd name="connsiteY28" fmla="*/ 111918 h 973931"/>
                <a:gd name="connsiteX29" fmla="*/ 720012 w 1189118"/>
                <a:gd name="connsiteY29" fmla="*/ 0 h 97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189118" h="973931">
                  <a:moveTo>
                    <a:pt x="720012" y="0"/>
                  </a:moveTo>
                  <a:lnTo>
                    <a:pt x="877174" y="121443"/>
                  </a:lnTo>
                  <a:lnTo>
                    <a:pt x="1010524" y="276225"/>
                  </a:lnTo>
                  <a:lnTo>
                    <a:pt x="1115299" y="428625"/>
                  </a:lnTo>
                  <a:lnTo>
                    <a:pt x="1189118" y="835818"/>
                  </a:lnTo>
                  <a:lnTo>
                    <a:pt x="948612" y="947737"/>
                  </a:lnTo>
                  <a:lnTo>
                    <a:pt x="331868" y="973931"/>
                  </a:lnTo>
                  <a:lnTo>
                    <a:pt x="322343" y="921543"/>
                  </a:lnTo>
                  <a:lnTo>
                    <a:pt x="312818" y="862012"/>
                  </a:lnTo>
                  <a:lnTo>
                    <a:pt x="289006" y="854868"/>
                  </a:lnTo>
                  <a:lnTo>
                    <a:pt x="218801" y="898362"/>
                  </a:lnTo>
                  <a:cubicBezTo>
                    <a:pt x="180949" y="850619"/>
                    <a:pt x="33243" y="731575"/>
                    <a:pt x="0" y="692178"/>
                  </a:cubicBezTo>
                  <a:lnTo>
                    <a:pt x="136606" y="661987"/>
                  </a:lnTo>
                  <a:cubicBezTo>
                    <a:pt x="170690" y="674160"/>
                    <a:pt x="158143" y="673893"/>
                    <a:pt x="172324" y="673893"/>
                  </a:cubicBezTo>
                  <a:lnTo>
                    <a:pt x="188993" y="633412"/>
                  </a:lnTo>
                  <a:lnTo>
                    <a:pt x="238999" y="604837"/>
                  </a:lnTo>
                  <a:lnTo>
                    <a:pt x="277099" y="583406"/>
                  </a:lnTo>
                  <a:lnTo>
                    <a:pt x="329487" y="516731"/>
                  </a:lnTo>
                  <a:lnTo>
                    <a:pt x="350918" y="511968"/>
                  </a:lnTo>
                  <a:cubicBezTo>
                    <a:pt x="387472" y="377937"/>
                    <a:pt x="386637" y="426250"/>
                    <a:pt x="386637" y="371475"/>
                  </a:cubicBezTo>
                  <a:lnTo>
                    <a:pt x="386637" y="316706"/>
                  </a:lnTo>
                  <a:lnTo>
                    <a:pt x="398543" y="261937"/>
                  </a:lnTo>
                  <a:lnTo>
                    <a:pt x="431881" y="319087"/>
                  </a:lnTo>
                  <a:cubicBezTo>
                    <a:pt x="439025" y="352425"/>
                    <a:pt x="446002" y="385798"/>
                    <a:pt x="453312" y="419100"/>
                  </a:cubicBezTo>
                  <a:cubicBezTo>
                    <a:pt x="453482" y="419876"/>
                    <a:pt x="453312" y="417512"/>
                    <a:pt x="453312" y="416718"/>
                  </a:cubicBezTo>
                  <a:cubicBezTo>
                    <a:pt x="487154" y="375624"/>
                    <a:pt x="486649" y="393717"/>
                    <a:pt x="486649" y="373856"/>
                  </a:cubicBezTo>
                  <a:lnTo>
                    <a:pt x="505699" y="266700"/>
                  </a:lnTo>
                  <a:lnTo>
                    <a:pt x="569993" y="180975"/>
                  </a:lnTo>
                  <a:lnTo>
                    <a:pt x="612856" y="111918"/>
                  </a:lnTo>
                  <a:lnTo>
                    <a:pt x="720012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" name="Freeform 84"/>
            <p:cNvSpPr/>
            <p:nvPr/>
          </p:nvSpPr>
          <p:spPr>
            <a:xfrm>
              <a:off x="7707700" y="3584398"/>
              <a:ext cx="486850" cy="560866"/>
            </a:xfrm>
            <a:custGeom>
              <a:avLst/>
              <a:gdLst>
                <a:gd name="connsiteX0" fmla="*/ 54769 w 666750"/>
                <a:gd name="connsiteY0" fmla="*/ 21432 h 767002"/>
                <a:gd name="connsiteX1" fmla="*/ 42862 w 666750"/>
                <a:gd name="connsiteY1" fmla="*/ 116682 h 767002"/>
                <a:gd name="connsiteX2" fmla="*/ 26194 w 666750"/>
                <a:gd name="connsiteY2" fmla="*/ 176213 h 767002"/>
                <a:gd name="connsiteX3" fmla="*/ 30956 w 666750"/>
                <a:gd name="connsiteY3" fmla="*/ 202407 h 767002"/>
                <a:gd name="connsiteX4" fmla="*/ 45244 w 666750"/>
                <a:gd name="connsiteY4" fmla="*/ 219075 h 767002"/>
                <a:gd name="connsiteX5" fmla="*/ 45244 w 666750"/>
                <a:gd name="connsiteY5" fmla="*/ 245269 h 767002"/>
                <a:gd name="connsiteX6" fmla="*/ 14287 w 666750"/>
                <a:gd name="connsiteY6" fmla="*/ 300038 h 767002"/>
                <a:gd name="connsiteX7" fmla="*/ 0 w 666750"/>
                <a:gd name="connsiteY7" fmla="*/ 309563 h 767002"/>
                <a:gd name="connsiteX8" fmla="*/ 4762 w 666750"/>
                <a:gd name="connsiteY8" fmla="*/ 330994 h 767002"/>
                <a:gd name="connsiteX9" fmla="*/ 16669 w 666750"/>
                <a:gd name="connsiteY9" fmla="*/ 342900 h 767002"/>
                <a:gd name="connsiteX10" fmla="*/ 21431 w 666750"/>
                <a:gd name="connsiteY10" fmla="*/ 385763 h 767002"/>
                <a:gd name="connsiteX11" fmla="*/ 30956 w 666750"/>
                <a:gd name="connsiteY11" fmla="*/ 416719 h 767002"/>
                <a:gd name="connsiteX12" fmla="*/ 54769 w 666750"/>
                <a:gd name="connsiteY12" fmla="*/ 452438 h 767002"/>
                <a:gd name="connsiteX13" fmla="*/ 71437 w 666750"/>
                <a:gd name="connsiteY13" fmla="*/ 500063 h 767002"/>
                <a:gd name="connsiteX14" fmla="*/ 80962 w 666750"/>
                <a:gd name="connsiteY14" fmla="*/ 538163 h 767002"/>
                <a:gd name="connsiteX15" fmla="*/ 80962 w 666750"/>
                <a:gd name="connsiteY15" fmla="*/ 585788 h 767002"/>
                <a:gd name="connsiteX16" fmla="*/ 100012 w 666750"/>
                <a:gd name="connsiteY16" fmla="*/ 609600 h 767002"/>
                <a:gd name="connsiteX17" fmla="*/ 140494 w 666750"/>
                <a:gd name="connsiteY17" fmla="*/ 638175 h 767002"/>
                <a:gd name="connsiteX18" fmla="*/ 180975 w 666750"/>
                <a:gd name="connsiteY18" fmla="*/ 645319 h 767002"/>
                <a:gd name="connsiteX19" fmla="*/ 247650 w 666750"/>
                <a:gd name="connsiteY19" fmla="*/ 688182 h 767002"/>
                <a:gd name="connsiteX20" fmla="*/ 307181 w 666750"/>
                <a:gd name="connsiteY20" fmla="*/ 738188 h 767002"/>
                <a:gd name="connsiteX21" fmla="*/ 340519 w 666750"/>
                <a:gd name="connsiteY21" fmla="*/ 697707 h 767002"/>
                <a:gd name="connsiteX22" fmla="*/ 395287 w 666750"/>
                <a:gd name="connsiteY22" fmla="*/ 664369 h 767002"/>
                <a:gd name="connsiteX23" fmla="*/ 478631 w 666750"/>
                <a:gd name="connsiteY23" fmla="*/ 616744 h 767002"/>
                <a:gd name="connsiteX24" fmla="*/ 666750 w 666750"/>
                <a:gd name="connsiteY24" fmla="*/ 540544 h 767002"/>
                <a:gd name="connsiteX25" fmla="*/ 473869 w 666750"/>
                <a:gd name="connsiteY25" fmla="*/ 516732 h 767002"/>
                <a:gd name="connsiteX26" fmla="*/ 392906 w 666750"/>
                <a:gd name="connsiteY26" fmla="*/ 323850 h 767002"/>
                <a:gd name="connsiteX27" fmla="*/ 285750 w 666750"/>
                <a:gd name="connsiteY27" fmla="*/ 230982 h 767002"/>
                <a:gd name="connsiteX28" fmla="*/ 219075 w 666750"/>
                <a:gd name="connsiteY28" fmla="*/ 266700 h 767002"/>
                <a:gd name="connsiteX29" fmla="*/ 202406 w 666750"/>
                <a:gd name="connsiteY29" fmla="*/ 230982 h 767002"/>
                <a:gd name="connsiteX30" fmla="*/ 214312 w 666750"/>
                <a:gd name="connsiteY30" fmla="*/ 166688 h 767002"/>
                <a:gd name="connsiteX31" fmla="*/ 133350 w 666750"/>
                <a:gd name="connsiteY31" fmla="*/ 66675 h 767002"/>
                <a:gd name="connsiteX32" fmla="*/ 121444 w 666750"/>
                <a:gd name="connsiteY32" fmla="*/ 0 h 767002"/>
                <a:gd name="connsiteX33" fmla="*/ 54769 w 666750"/>
                <a:gd name="connsiteY33" fmla="*/ 21432 h 767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66750" h="767002">
                  <a:moveTo>
                    <a:pt x="54769" y="21432"/>
                  </a:moveTo>
                  <a:lnTo>
                    <a:pt x="42862" y="116682"/>
                  </a:lnTo>
                  <a:lnTo>
                    <a:pt x="26194" y="176213"/>
                  </a:lnTo>
                  <a:lnTo>
                    <a:pt x="30956" y="202407"/>
                  </a:lnTo>
                  <a:lnTo>
                    <a:pt x="45244" y="219075"/>
                  </a:lnTo>
                  <a:lnTo>
                    <a:pt x="45244" y="245269"/>
                  </a:lnTo>
                  <a:lnTo>
                    <a:pt x="14287" y="300038"/>
                  </a:lnTo>
                  <a:lnTo>
                    <a:pt x="0" y="309563"/>
                  </a:lnTo>
                  <a:lnTo>
                    <a:pt x="4762" y="330994"/>
                  </a:lnTo>
                  <a:lnTo>
                    <a:pt x="16669" y="342900"/>
                  </a:lnTo>
                  <a:lnTo>
                    <a:pt x="21431" y="385763"/>
                  </a:lnTo>
                  <a:lnTo>
                    <a:pt x="30956" y="416719"/>
                  </a:lnTo>
                  <a:lnTo>
                    <a:pt x="54769" y="452438"/>
                  </a:lnTo>
                  <a:lnTo>
                    <a:pt x="71437" y="500063"/>
                  </a:lnTo>
                  <a:lnTo>
                    <a:pt x="80962" y="538163"/>
                  </a:lnTo>
                  <a:lnTo>
                    <a:pt x="80962" y="585788"/>
                  </a:lnTo>
                  <a:lnTo>
                    <a:pt x="100012" y="609600"/>
                  </a:lnTo>
                  <a:lnTo>
                    <a:pt x="140494" y="638175"/>
                  </a:lnTo>
                  <a:lnTo>
                    <a:pt x="180975" y="645319"/>
                  </a:lnTo>
                  <a:cubicBezTo>
                    <a:pt x="245929" y="688622"/>
                    <a:pt x="219512" y="688182"/>
                    <a:pt x="247650" y="688182"/>
                  </a:cubicBezTo>
                  <a:cubicBezTo>
                    <a:pt x="307777" y="741093"/>
                    <a:pt x="307181" y="767002"/>
                    <a:pt x="307181" y="738188"/>
                  </a:cubicBezTo>
                  <a:lnTo>
                    <a:pt x="340519" y="697707"/>
                  </a:lnTo>
                  <a:lnTo>
                    <a:pt x="395287" y="664369"/>
                  </a:lnTo>
                  <a:lnTo>
                    <a:pt x="478631" y="616744"/>
                  </a:lnTo>
                  <a:lnTo>
                    <a:pt x="666750" y="540544"/>
                  </a:lnTo>
                  <a:cubicBezTo>
                    <a:pt x="602468" y="532509"/>
                    <a:pt x="538651" y="516732"/>
                    <a:pt x="473869" y="516732"/>
                  </a:cubicBezTo>
                  <a:lnTo>
                    <a:pt x="392906" y="323850"/>
                  </a:lnTo>
                  <a:lnTo>
                    <a:pt x="285750" y="230982"/>
                  </a:lnTo>
                  <a:lnTo>
                    <a:pt x="219075" y="266700"/>
                  </a:lnTo>
                  <a:lnTo>
                    <a:pt x="202406" y="230982"/>
                  </a:lnTo>
                  <a:lnTo>
                    <a:pt x="214312" y="166688"/>
                  </a:lnTo>
                  <a:cubicBezTo>
                    <a:pt x="132843" y="68446"/>
                    <a:pt x="133350" y="111335"/>
                    <a:pt x="133350" y="66675"/>
                  </a:cubicBezTo>
                  <a:lnTo>
                    <a:pt x="121444" y="0"/>
                  </a:lnTo>
                  <a:lnTo>
                    <a:pt x="54769" y="21432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" name="Freeform 88"/>
            <p:cNvSpPr/>
            <p:nvPr/>
          </p:nvSpPr>
          <p:spPr>
            <a:xfrm>
              <a:off x="7725787" y="3399147"/>
              <a:ext cx="544127" cy="586417"/>
            </a:xfrm>
            <a:custGeom>
              <a:avLst/>
              <a:gdLst>
                <a:gd name="connsiteX0" fmla="*/ 73819 w 745784"/>
                <a:gd name="connsiteY0" fmla="*/ 166687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3413 w 745784"/>
                <a:gd name="connsiteY43" fmla="*/ 128587 h 802481"/>
                <a:gd name="connsiteX44" fmla="*/ 547688 w 745784"/>
                <a:gd name="connsiteY44" fmla="*/ 76200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45282 w 745784"/>
                <a:gd name="connsiteY49" fmla="*/ 57150 h 802481"/>
                <a:gd name="connsiteX50" fmla="*/ 330994 w 745784"/>
                <a:gd name="connsiteY50" fmla="*/ 38100 h 802481"/>
                <a:gd name="connsiteX51" fmla="*/ 300038 w 745784"/>
                <a:gd name="connsiteY51" fmla="*/ 7144 h 802481"/>
                <a:gd name="connsiteX52" fmla="*/ 269082 w 745784"/>
                <a:gd name="connsiteY52" fmla="*/ 0 h 802481"/>
                <a:gd name="connsiteX53" fmla="*/ 233363 w 745784"/>
                <a:gd name="connsiteY53" fmla="*/ 7144 h 802481"/>
                <a:gd name="connsiteX54" fmla="*/ 173832 w 745784"/>
                <a:gd name="connsiteY54" fmla="*/ 14287 h 802481"/>
                <a:gd name="connsiteX55" fmla="*/ 128588 w 745784"/>
                <a:gd name="connsiteY55" fmla="*/ 40481 h 802481"/>
                <a:gd name="connsiteX56" fmla="*/ 88107 w 745784"/>
                <a:gd name="connsiteY56" fmla="*/ 54769 h 802481"/>
                <a:gd name="connsiteX57" fmla="*/ 88107 w 745784"/>
                <a:gd name="connsiteY57" fmla="*/ 76200 h 802481"/>
                <a:gd name="connsiteX58" fmla="*/ 52388 w 745784"/>
                <a:gd name="connsiteY58" fmla="*/ 102394 h 802481"/>
                <a:gd name="connsiteX59" fmla="*/ 73819 w 745784"/>
                <a:gd name="connsiteY59" fmla="*/ 166687 h 8024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745784" h="802481">
                  <a:moveTo>
                    <a:pt x="73819" y="166687"/>
                  </a:moveTo>
                  <a:lnTo>
                    <a:pt x="26194" y="183356"/>
                  </a:lnTo>
                  <a:lnTo>
                    <a:pt x="0" y="209550"/>
                  </a:lnTo>
                  <a:lnTo>
                    <a:pt x="0" y="238125"/>
                  </a:lnTo>
                  <a:lnTo>
                    <a:pt x="7144" y="271462"/>
                  </a:lnTo>
                  <a:lnTo>
                    <a:pt x="26194" y="276225"/>
                  </a:lnTo>
                  <a:lnTo>
                    <a:pt x="47625" y="269081"/>
                  </a:lnTo>
                  <a:lnTo>
                    <a:pt x="78582" y="276225"/>
                  </a:lnTo>
                  <a:lnTo>
                    <a:pt x="85725" y="326231"/>
                  </a:lnTo>
                  <a:cubicBezTo>
                    <a:pt x="131722" y="377069"/>
                    <a:pt x="115078" y="360339"/>
                    <a:pt x="133350" y="378619"/>
                  </a:cubicBezTo>
                  <a:lnTo>
                    <a:pt x="164307" y="433387"/>
                  </a:lnTo>
                  <a:lnTo>
                    <a:pt x="130969" y="473869"/>
                  </a:lnTo>
                  <a:lnTo>
                    <a:pt x="135732" y="497681"/>
                  </a:lnTo>
                  <a:lnTo>
                    <a:pt x="161925" y="516731"/>
                  </a:lnTo>
                  <a:lnTo>
                    <a:pt x="164307" y="557212"/>
                  </a:lnTo>
                  <a:lnTo>
                    <a:pt x="166688" y="590550"/>
                  </a:lnTo>
                  <a:lnTo>
                    <a:pt x="190500" y="595312"/>
                  </a:lnTo>
                  <a:lnTo>
                    <a:pt x="202407" y="564356"/>
                  </a:lnTo>
                  <a:lnTo>
                    <a:pt x="209550" y="540544"/>
                  </a:lnTo>
                  <a:lnTo>
                    <a:pt x="238125" y="526256"/>
                  </a:lnTo>
                  <a:lnTo>
                    <a:pt x="271463" y="526256"/>
                  </a:lnTo>
                  <a:lnTo>
                    <a:pt x="300038" y="552450"/>
                  </a:lnTo>
                  <a:lnTo>
                    <a:pt x="335757" y="595312"/>
                  </a:lnTo>
                  <a:lnTo>
                    <a:pt x="376238" y="650081"/>
                  </a:lnTo>
                  <a:lnTo>
                    <a:pt x="397669" y="723900"/>
                  </a:lnTo>
                  <a:lnTo>
                    <a:pt x="431007" y="776287"/>
                  </a:lnTo>
                  <a:lnTo>
                    <a:pt x="473869" y="788194"/>
                  </a:lnTo>
                  <a:lnTo>
                    <a:pt x="576263" y="802481"/>
                  </a:lnTo>
                  <a:lnTo>
                    <a:pt x="635794" y="802481"/>
                  </a:lnTo>
                  <a:lnTo>
                    <a:pt x="688182" y="788194"/>
                  </a:lnTo>
                  <a:lnTo>
                    <a:pt x="709613" y="750094"/>
                  </a:lnTo>
                  <a:lnTo>
                    <a:pt x="690563" y="704850"/>
                  </a:lnTo>
                  <a:lnTo>
                    <a:pt x="690563" y="650081"/>
                  </a:lnTo>
                  <a:lnTo>
                    <a:pt x="690563" y="590550"/>
                  </a:lnTo>
                  <a:lnTo>
                    <a:pt x="709613" y="542925"/>
                  </a:lnTo>
                  <a:lnTo>
                    <a:pt x="723900" y="485775"/>
                  </a:lnTo>
                  <a:lnTo>
                    <a:pt x="745332" y="421481"/>
                  </a:lnTo>
                  <a:lnTo>
                    <a:pt x="742950" y="373856"/>
                  </a:lnTo>
                  <a:lnTo>
                    <a:pt x="723900" y="340519"/>
                  </a:lnTo>
                  <a:cubicBezTo>
                    <a:pt x="745784" y="308909"/>
                    <a:pt x="745332" y="322113"/>
                    <a:pt x="745332" y="307181"/>
                  </a:cubicBezTo>
                  <a:lnTo>
                    <a:pt x="709613" y="250031"/>
                  </a:lnTo>
                  <a:lnTo>
                    <a:pt x="709613" y="200025"/>
                  </a:lnTo>
                  <a:cubicBezTo>
                    <a:pt x="714517" y="173050"/>
                    <a:pt x="714375" y="182705"/>
                    <a:pt x="714375" y="171450"/>
                  </a:cubicBezTo>
                  <a:lnTo>
                    <a:pt x="633413" y="128587"/>
                  </a:lnTo>
                  <a:lnTo>
                    <a:pt x="547688" y="76200"/>
                  </a:lnTo>
                  <a:lnTo>
                    <a:pt x="511969" y="57150"/>
                  </a:lnTo>
                  <a:lnTo>
                    <a:pt x="466725" y="66675"/>
                  </a:lnTo>
                  <a:lnTo>
                    <a:pt x="414338" y="45244"/>
                  </a:lnTo>
                  <a:lnTo>
                    <a:pt x="378619" y="50006"/>
                  </a:lnTo>
                  <a:lnTo>
                    <a:pt x="345282" y="57150"/>
                  </a:lnTo>
                  <a:cubicBezTo>
                    <a:pt x="330477" y="39878"/>
                    <a:pt x="330994" y="47799"/>
                    <a:pt x="330994" y="38100"/>
                  </a:cubicBezTo>
                  <a:lnTo>
                    <a:pt x="300038" y="7144"/>
                  </a:lnTo>
                  <a:lnTo>
                    <a:pt x="269082" y="0"/>
                  </a:lnTo>
                  <a:lnTo>
                    <a:pt x="233363" y="7144"/>
                  </a:lnTo>
                  <a:lnTo>
                    <a:pt x="173832" y="14287"/>
                  </a:lnTo>
                  <a:lnTo>
                    <a:pt x="128588" y="40481"/>
                  </a:lnTo>
                  <a:lnTo>
                    <a:pt x="88107" y="54769"/>
                  </a:lnTo>
                  <a:lnTo>
                    <a:pt x="88107" y="76200"/>
                  </a:lnTo>
                  <a:lnTo>
                    <a:pt x="52388" y="102394"/>
                  </a:lnTo>
                  <a:lnTo>
                    <a:pt x="73819" y="16668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" name="Freeform 89"/>
            <p:cNvSpPr/>
            <p:nvPr/>
          </p:nvSpPr>
          <p:spPr>
            <a:xfrm>
              <a:off x="7760454" y="3962567"/>
              <a:ext cx="491373" cy="338564"/>
            </a:xfrm>
            <a:custGeom>
              <a:avLst/>
              <a:gdLst>
                <a:gd name="connsiteX0" fmla="*/ 0 w 671513"/>
                <a:gd name="connsiteY0" fmla="*/ 461962 h 461962"/>
                <a:gd name="connsiteX1" fmla="*/ 4763 w 671513"/>
                <a:gd name="connsiteY1" fmla="*/ 407194 h 461962"/>
                <a:gd name="connsiteX2" fmla="*/ 116682 w 671513"/>
                <a:gd name="connsiteY2" fmla="*/ 323850 h 461962"/>
                <a:gd name="connsiteX3" fmla="*/ 228600 w 671513"/>
                <a:gd name="connsiteY3" fmla="*/ 226219 h 461962"/>
                <a:gd name="connsiteX4" fmla="*/ 254794 w 671513"/>
                <a:gd name="connsiteY4" fmla="*/ 171450 h 461962"/>
                <a:gd name="connsiteX5" fmla="*/ 397669 w 671513"/>
                <a:gd name="connsiteY5" fmla="*/ 92869 h 461962"/>
                <a:gd name="connsiteX6" fmla="*/ 571500 w 671513"/>
                <a:gd name="connsiteY6" fmla="*/ 21431 h 461962"/>
                <a:gd name="connsiteX7" fmla="*/ 633413 w 671513"/>
                <a:gd name="connsiteY7" fmla="*/ 0 h 461962"/>
                <a:gd name="connsiteX8" fmla="*/ 671513 w 671513"/>
                <a:gd name="connsiteY8" fmla="*/ 26194 h 461962"/>
                <a:gd name="connsiteX9" fmla="*/ 671513 w 671513"/>
                <a:gd name="connsiteY9" fmla="*/ 47625 h 461962"/>
                <a:gd name="connsiteX10" fmla="*/ 571500 w 671513"/>
                <a:gd name="connsiteY10" fmla="*/ 90487 h 461962"/>
                <a:gd name="connsiteX11" fmla="*/ 340519 w 671513"/>
                <a:gd name="connsiteY11" fmla="*/ 216694 h 461962"/>
                <a:gd name="connsiteX12" fmla="*/ 164307 w 671513"/>
                <a:gd name="connsiteY12" fmla="*/ 350044 h 461962"/>
                <a:gd name="connsiteX13" fmla="*/ 64294 w 671513"/>
                <a:gd name="connsiteY13" fmla="*/ 411956 h 461962"/>
                <a:gd name="connsiteX14" fmla="*/ 0 w 671513"/>
                <a:gd name="connsiteY14" fmla="*/ 461962 h 46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1513" h="461962">
                  <a:moveTo>
                    <a:pt x="0" y="461962"/>
                  </a:moveTo>
                  <a:lnTo>
                    <a:pt x="4763" y="407194"/>
                  </a:lnTo>
                  <a:cubicBezTo>
                    <a:pt x="42168" y="379546"/>
                    <a:pt x="83785" y="356734"/>
                    <a:pt x="116682" y="323850"/>
                  </a:cubicBezTo>
                  <a:cubicBezTo>
                    <a:pt x="229822" y="229967"/>
                    <a:pt x="228600" y="279458"/>
                    <a:pt x="228600" y="226219"/>
                  </a:cubicBezTo>
                  <a:lnTo>
                    <a:pt x="254794" y="171450"/>
                  </a:lnTo>
                  <a:lnTo>
                    <a:pt x="397669" y="92869"/>
                  </a:lnTo>
                  <a:lnTo>
                    <a:pt x="571500" y="21431"/>
                  </a:lnTo>
                  <a:lnTo>
                    <a:pt x="633413" y="0"/>
                  </a:lnTo>
                  <a:lnTo>
                    <a:pt x="671513" y="26194"/>
                  </a:lnTo>
                  <a:lnTo>
                    <a:pt x="671513" y="47625"/>
                  </a:lnTo>
                  <a:lnTo>
                    <a:pt x="571500" y="90487"/>
                  </a:lnTo>
                  <a:lnTo>
                    <a:pt x="340519" y="216694"/>
                  </a:lnTo>
                  <a:lnTo>
                    <a:pt x="164307" y="350044"/>
                  </a:lnTo>
                  <a:lnTo>
                    <a:pt x="64294" y="411956"/>
                  </a:lnTo>
                  <a:lnTo>
                    <a:pt x="0" y="4619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" name="Freeform 90"/>
            <p:cNvSpPr/>
            <p:nvPr/>
          </p:nvSpPr>
          <p:spPr>
            <a:xfrm>
              <a:off x="6767158" y="3994508"/>
              <a:ext cx="1638411" cy="1409190"/>
            </a:xfrm>
            <a:custGeom>
              <a:avLst/>
              <a:gdLst>
                <a:gd name="connsiteX0" fmla="*/ 2031206 w 2240756"/>
                <a:gd name="connsiteY0" fmla="*/ 0 h 1581150"/>
                <a:gd name="connsiteX1" fmla="*/ 2069306 w 2240756"/>
                <a:gd name="connsiteY1" fmla="*/ 45244 h 1581150"/>
                <a:gd name="connsiteX2" fmla="*/ 2097881 w 2240756"/>
                <a:gd name="connsiteY2" fmla="*/ 57150 h 1581150"/>
                <a:gd name="connsiteX3" fmla="*/ 2100262 w 2240756"/>
                <a:gd name="connsiteY3" fmla="*/ 90488 h 1581150"/>
                <a:gd name="connsiteX4" fmla="*/ 2083594 w 2240756"/>
                <a:gd name="connsiteY4" fmla="*/ 116682 h 1581150"/>
                <a:gd name="connsiteX5" fmla="*/ 2114550 w 2240756"/>
                <a:gd name="connsiteY5" fmla="*/ 204788 h 1581150"/>
                <a:gd name="connsiteX6" fmla="*/ 2116931 w 2240756"/>
                <a:gd name="connsiteY6" fmla="*/ 326232 h 1581150"/>
                <a:gd name="connsiteX7" fmla="*/ 2131219 w 2240756"/>
                <a:gd name="connsiteY7" fmla="*/ 450057 h 1581150"/>
                <a:gd name="connsiteX8" fmla="*/ 2157412 w 2240756"/>
                <a:gd name="connsiteY8" fmla="*/ 592932 h 1581150"/>
                <a:gd name="connsiteX9" fmla="*/ 2176462 w 2240756"/>
                <a:gd name="connsiteY9" fmla="*/ 714375 h 1581150"/>
                <a:gd name="connsiteX10" fmla="*/ 2240756 w 2240756"/>
                <a:gd name="connsiteY10" fmla="*/ 1166813 h 1581150"/>
                <a:gd name="connsiteX11" fmla="*/ 2119312 w 2240756"/>
                <a:gd name="connsiteY11" fmla="*/ 1514475 h 1581150"/>
                <a:gd name="connsiteX12" fmla="*/ 1740694 w 2240756"/>
                <a:gd name="connsiteY12" fmla="*/ 1562100 h 1581150"/>
                <a:gd name="connsiteX13" fmla="*/ 1583531 w 2240756"/>
                <a:gd name="connsiteY13" fmla="*/ 1581150 h 1581150"/>
                <a:gd name="connsiteX14" fmla="*/ 1033462 w 2240756"/>
                <a:gd name="connsiteY14" fmla="*/ 1440657 h 1581150"/>
                <a:gd name="connsiteX15" fmla="*/ 892969 w 2240756"/>
                <a:gd name="connsiteY15" fmla="*/ 1378744 h 1581150"/>
                <a:gd name="connsiteX16" fmla="*/ 745331 w 2240756"/>
                <a:gd name="connsiteY16" fmla="*/ 1293019 h 1581150"/>
                <a:gd name="connsiteX17" fmla="*/ 747712 w 2240756"/>
                <a:gd name="connsiteY17" fmla="*/ 1200150 h 1581150"/>
                <a:gd name="connsiteX18" fmla="*/ 716756 w 2240756"/>
                <a:gd name="connsiteY18" fmla="*/ 1159669 h 1581150"/>
                <a:gd name="connsiteX19" fmla="*/ 597694 w 2240756"/>
                <a:gd name="connsiteY19" fmla="*/ 1128713 h 1581150"/>
                <a:gd name="connsiteX20" fmla="*/ 407194 w 2240756"/>
                <a:gd name="connsiteY20" fmla="*/ 1102519 h 1581150"/>
                <a:gd name="connsiteX21" fmla="*/ 154781 w 2240756"/>
                <a:gd name="connsiteY21" fmla="*/ 1085850 h 1581150"/>
                <a:gd name="connsiteX22" fmla="*/ 11906 w 2240756"/>
                <a:gd name="connsiteY22" fmla="*/ 1085850 h 1581150"/>
                <a:gd name="connsiteX23" fmla="*/ 0 w 2240756"/>
                <a:gd name="connsiteY23" fmla="*/ 978694 h 1581150"/>
                <a:gd name="connsiteX24" fmla="*/ 7144 w 2240756"/>
                <a:gd name="connsiteY24" fmla="*/ 857250 h 1581150"/>
                <a:gd name="connsiteX25" fmla="*/ 28575 w 2240756"/>
                <a:gd name="connsiteY25" fmla="*/ 783432 h 1581150"/>
                <a:gd name="connsiteX26" fmla="*/ 219075 w 2240756"/>
                <a:gd name="connsiteY26" fmla="*/ 792957 h 1581150"/>
                <a:gd name="connsiteX27" fmla="*/ 314325 w 2240756"/>
                <a:gd name="connsiteY27" fmla="*/ 792957 h 1581150"/>
                <a:gd name="connsiteX28" fmla="*/ 340519 w 2240756"/>
                <a:gd name="connsiteY28" fmla="*/ 788194 h 1581150"/>
                <a:gd name="connsiteX29" fmla="*/ 338137 w 2240756"/>
                <a:gd name="connsiteY29" fmla="*/ 726282 h 1581150"/>
                <a:gd name="connsiteX30" fmla="*/ 321469 w 2240756"/>
                <a:gd name="connsiteY30" fmla="*/ 628650 h 1581150"/>
                <a:gd name="connsiteX31" fmla="*/ 376237 w 2240756"/>
                <a:gd name="connsiteY31" fmla="*/ 623888 h 1581150"/>
                <a:gd name="connsiteX32" fmla="*/ 481012 w 2240756"/>
                <a:gd name="connsiteY32" fmla="*/ 609600 h 1581150"/>
                <a:gd name="connsiteX33" fmla="*/ 545306 w 2240756"/>
                <a:gd name="connsiteY33" fmla="*/ 585788 h 1581150"/>
                <a:gd name="connsiteX34" fmla="*/ 597694 w 2240756"/>
                <a:gd name="connsiteY34" fmla="*/ 592932 h 1581150"/>
                <a:gd name="connsiteX35" fmla="*/ 721519 w 2240756"/>
                <a:gd name="connsiteY35" fmla="*/ 573882 h 1581150"/>
                <a:gd name="connsiteX36" fmla="*/ 842962 w 2240756"/>
                <a:gd name="connsiteY36" fmla="*/ 552450 h 1581150"/>
                <a:gd name="connsiteX37" fmla="*/ 931069 w 2240756"/>
                <a:gd name="connsiteY37" fmla="*/ 535782 h 1581150"/>
                <a:gd name="connsiteX38" fmla="*/ 1033462 w 2240756"/>
                <a:gd name="connsiteY38" fmla="*/ 557213 h 1581150"/>
                <a:gd name="connsiteX39" fmla="*/ 1066800 w 2240756"/>
                <a:gd name="connsiteY39" fmla="*/ 545307 h 1581150"/>
                <a:gd name="connsiteX40" fmla="*/ 1085850 w 2240756"/>
                <a:gd name="connsiteY40" fmla="*/ 523875 h 1581150"/>
                <a:gd name="connsiteX41" fmla="*/ 1123950 w 2240756"/>
                <a:gd name="connsiteY41" fmla="*/ 526257 h 1581150"/>
                <a:gd name="connsiteX42" fmla="*/ 1162050 w 2240756"/>
                <a:gd name="connsiteY42" fmla="*/ 545307 h 1581150"/>
                <a:gd name="connsiteX43" fmla="*/ 1283494 w 2240756"/>
                <a:gd name="connsiteY43" fmla="*/ 454819 h 1581150"/>
                <a:gd name="connsiteX44" fmla="*/ 1357312 w 2240756"/>
                <a:gd name="connsiteY44" fmla="*/ 400050 h 1581150"/>
                <a:gd name="connsiteX45" fmla="*/ 1500187 w 2240756"/>
                <a:gd name="connsiteY45" fmla="*/ 307182 h 1581150"/>
                <a:gd name="connsiteX46" fmla="*/ 1693069 w 2240756"/>
                <a:gd name="connsiteY46" fmla="*/ 164307 h 1581150"/>
                <a:gd name="connsiteX47" fmla="*/ 2031206 w 2240756"/>
                <a:gd name="connsiteY47" fmla="*/ 0 h 1581150"/>
                <a:gd name="connsiteX0" fmla="*/ 2031206 w 2240756"/>
                <a:gd name="connsiteY0" fmla="*/ 0 h 1878358"/>
                <a:gd name="connsiteX1" fmla="*/ 2069306 w 2240756"/>
                <a:gd name="connsiteY1" fmla="*/ 45244 h 1878358"/>
                <a:gd name="connsiteX2" fmla="*/ 2097881 w 2240756"/>
                <a:gd name="connsiteY2" fmla="*/ 57150 h 1878358"/>
                <a:gd name="connsiteX3" fmla="*/ 2100262 w 2240756"/>
                <a:gd name="connsiteY3" fmla="*/ 90488 h 1878358"/>
                <a:gd name="connsiteX4" fmla="*/ 2083594 w 2240756"/>
                <a:gd name="connsiteY4" fmla="*/ 116682 h 1878358"/>
                <a:gd name="connsiteX5" fmla="*/ 2114550 w 2240756"/>
                <a:gd name="connsiteY5" fmla="*/ 204788 h 1878358"/>
                <a:gd name="connsiteX6" fmla="*/ 2116931 w 2240756"/>
                <a:gd name="connsiteY6" fmla="*/ 326232 h 1878358"/>
                <a:gd name="connsiteX7" fmla="*/ 2131219 w 2240756"/>
                <a:gd name="connsiteY7" fmla="*/ 450057 h 1878358"/>
                <a:gd name="connsiteX8" fmla="*/ 2157412 w 2240756"/>
                <a:gd name="connsiteY8" fmla="*/ 592932 h 1878358"/>
                <a:gd name="connsiteX9" fmla="*/ 2176462 w 2240756"/>
                <a:gd name="connsiteY9" fmla="*/ 714375 h 1878358"/>
                <a:gd name="connsiteX10" fmla="*/ 2240756 w 2240756"/>
                <a:gd name="connsiteY10" fmla="*/ 1166813 h 1878358"/>
                <a:gd name="connsiteX11" fmla="*/ 2119312 w 2240756"/>
                <a:gd name="connsiteY11" fmla="*/ 1514475 h 1878358"/>
                <a:gd name="connsiteX12" fmla="*/ 1740694 w 2240756"/>
                <a:gd name="connsiteY12" fmla="*/ 1562100 h 1878358"/>
                <a:gd name="connsiteX13" fmla="*/ 1633066 w 2240756"/>
                <a:gd name="connsiteY13" fmla="*/ 1878358 h 1878358"/>
                <a:gd name="connsiteX14" fmla="*/ 1033462 w 2240756"/>
                <a:gd name="connsiteY14" fmla="*/ 1440657 h 1878358"/>
                <a:gd name="connsiteX15" fmla="*/ 892969 w 2240756"/>
                <a:gd name="connsiteY15" fmla="*/ 1378744 h 1878358"/>
                <a:gd name="connsiteX16" fmla="*/ 745331 w 2240756"/>
                <a:gd name="connsiteY16" fmla="*/ 1293019 h 1878358"/>
                <a:gd name="connsiteX17" fmla="*/ 747712 w 2240756"/>
                <a:gd name="connsiteY17" fmla="*/ 1200150 h 1878358"/>
                <a:gd name="connsiteX18" fmla="*/ 716756 w 2240756"/>
                <a:gd name="connsiteY18" fmla="*/ 1159669 h 1878358"/>
                <a:gd name="connsiteX19" fmla="*/ 597694 w 2240756"/>
                <a:gd name="connsiteY19" fmla="*/ 1128713 h 1878358"/>
                <a:gd name="connsiteX20" fmla="*/ 407194 w 2240756"/>
                <a:gd name="connsiteY20" fmla="*/ 1102519 h 1878358"/>
                <a:gd name="connsiteX21" fmla="*/ 154781 w 2240756"/>
                <a:gd name="connsiteY21" fmla="*/ 1085850 h 1878358"/>
                <a:gd name="connsiteX22" fmla="*/ 11906 w 2240756"/>
                <a:gd name="connsiteY22" fmla="*/ 1085850 h 1878358"/>
                <a:gd name="connsiteX23" fmla="*/ 0 w 2240756"/>
                <a:gd name="connsiteY23" fmla="*/ 978694 h 1878358"/>
                <a:gd name="connsiteX24" fmla="*/ 7144 w 2240756"/>
                <a:gd name="connsiteY24" fmla="*/ 857250 h 1878358"/>
                <a:gd name="connsiteX25" fmla="*/ 28575 w 2240756"/>
                <a:gd name="connsiteY25" fmla="*/ 783432 h 1878358"/>
                <a:gd name="connsiteX26" fmla="*/ 219075 w 2240756"/>
                <a:gd name="connsiteY26" fmla="*/ 792957 h 1878358"/>
                <a:gd name="connsiteX27" fmla="*/ 314325 w 2240756"/>
                <a:gd name="connsiteY27" fmla="*/ 792957 h 1878358"/>
                <a:gd name="connsiteX28" fmla="*/ 340519 w 2240756"/>
                <a:gd name="connsiteY28" fmla="*/ 788194 h 1878358"/>
                <a:gd name="connsiteX29" fmla="*/ 338137 w 2240756"/>
                <a:gd name="connsiteY29" fmla="*/ 726282 h 1878358"/>
                <a:gd name="connsiteX30" fmla="*/ 321469 w 2240756"/>
                <a:gd name="connsiteY30" fmla="*/ 628650 h 1878358"/>
                <a:gd name="connsiteX31" fmla="*/ 376237 w 2240756"/>
                <a:gd name="connsiteY31" fmla="*/ 623888 h 1878358"/>
                <a:gd name="connsiteX32" fmla="*/ 481012 w 2240756"/>
                <a:gd name="connsiteY32" fmla="*/ 609600 h 1878358"/>
                <a:gd name="connsiteX33" fmla="*/ 545306 w 2240756"/>
                <a:gd name="connsiteY33" fmla="*/ 585788 h 1878358"/>
                <a:gd name="connsiteX34" fmla="*/ 597694 w 2240756"/>
                <a:gd name="connsiteY34" fmla="*/ 592932 h 1878358"/>
                <a:gd name="connsiteX35" fmla="*/ 721519 w 2240756"/>
                <a:gd name="connsiteY35" fmla="*/ 573882 h 1878358"/>
                <a:gd name="connsiteX36" fmla="*/ 842962 w 2240756"/>
                <a:gd name="connsiteY36" fmla="*/ 552450 h 1878358"/>
                <a:gd name="connsiteX37" fmla="*/ 931069 w 2240756"/>
                <a:gd name="connsiteY37" fmla="*/ 535782 h 1878358"/>
                <a:gd name="connsiteX38" fmla="*/ 1033462 w 2240756"/>
                <a:gd name="connsiteY38" fmla="*/ 557213 h 1878358"/>
                <a:gd name="connsiteX39" fmla="*/ 1066800 w 2240756"/>
                <a:gd name="connsiteY39" fmla="*/ 545307 h 1878358"/>
                <a:gd name="connsiteX40" fmla="*/ 1085850 w 2240756"/>
                <a:gd name="connsiteY40" fmla="*/ 523875 h 1878358"/>
                <a:gd name="connsiteX41" fmla="*/ 1123950 w 2240756"/>
                <a:gd name="connsiteY41" fmla="*/ 526257 h 1878358"/>
                <a:gd name="connsiteX42" fmla="*/ 1162050 w 2240756"/>
                <a:gd name="connsiteY42" fmla="*/ 545307 h 1878358"/>
                <a:gd name="connsiteX43" fmla="*/ 1283494 w 2240756"/>
                <a:gd name="connsiteY43" fmla="*/ 454819 h 1878358"/>
                <a:gd name="connsiteX44" fmla="*/ 1357312 w 2240756"/>
                <a:gd name="connsiteY44" fmla="*/ 400050 h 1878358"/>
                <a:gd name="connsiteX45" fmla="*/ 1500187 w 2240756"/>
                <a:gd name="connsiteY45" fmla="*/ 307182 h 1878358"/>
                <a:gd name="connsiteX46" fmla="*/ 1693069 w 2240756"/>
                <a:gd name="connsiteY46" fmla="*/ 164307 h 1878358"/>
                <a:gd name="connsiteX47" fmla="*/ 2031206 w 2240756"/>
                <a:gd name="connsiteY47" fmla="*/ 0 h 1878358"/>
                <a:gd name="connsiteX0" fmla="*/ 2031206 w 2240756"/>
                <a:gd name="connsiteY0" fmla="*/ 0 h 1878358"/>
                <a:gd name="connsiteX1" fmla="*/ 2069306 w 2240756"/>
                <a:gd name="connsiteY1" fmla="*/ 45244 h 1878358"/>
                <a:gd name="connsiteX2" fmla="*/ 2097881 w 2240756"/>
                <a:gd name="connsiteY2" fmla="*/ 57150 h 1878358"/>
                <a:gd name="connsiteX3" fmla="*/ 2100262 w 2240756"/>
                <a:gd name="connsiteY3" fmla="*/ 90488 h 1878358"/>
                <a:gd name="connsiteX4" fmla="*/ 2083594 w 2240756"/>
                <a:gd name="connsiteY4" fmla="*/ 116682 h 1878358"/>
                <a:gd name="connsiteX5" fmla="*/ 2114550 w 2240756"/>
                <a:gd name="connsiteY5" fmla="*/ 204788 h 1878358"/>
                <a:gd name="connsiteX6" fmla="*/ 2116931 w 2240756"/>
                <a:gd name="connsiteY6" fmla="*/ 326232 h 1878358"/>
                <a:gd name="connsiteX7" fmla="*/ 2131219 w 2240756"/>
                <a:gd name="connsiteY7" fmla="*/ 450057 h 1878358"/>
                <a:gd name="connsiteX8" fmla="*/ 2157412 w 2240756"/>
                <a:gd name="connsiteY8" fmla="*/ 592932 h 1878358"/>
                <a:gd name="connsiteX9" fmla="*/ 2176462 w 2240756"/>
                <a:gd name="connsiteY9" fmla="*/ 714375 h 1878358"/>
                <a:gd name="connsiteX10" fmla="*/ 2240756 w 2240756"/>
                <a:gd name="connsiteY10" fmla="*/ 1166813 h 1878358"/>
                <a:gd name="connsiteX11" fmla="*/ 2119312 w 2240756"/>
                <a:gd name="connsiteY11" fmla="*/ 1514475 h 1878358"/>
                <a:gd name="connsiteX12" fmla="*/ 1740694 w 2240756"/>
                <a:gd name="connsiteY12" fmla="*/ 1562100 h 1878358"/>
                <a:gd name="connsiteX13" fmla="*/ 1633066 w 2240756"/>
                <a:gd name="connsiteY13" fmla="*/ 1878358 h 1878358"/>
                <a:gd name="connsiteX14" fmla="*/ 1132533 w 2240756"/>
                <a:gd name="connsiteY14" fmla="*/ 1391123 h 1878358"/>
                <a:gd name="connsiteX15" fmla="*/ 892969 w 2240756"/>
                <a:gd name="connsiteY15" fmla="*/ 1378744 h 1878358"/>
                <a:gd name="connsiteX16" fmla="*/ 745331 w 2240756"/>
                <a:gd name="connsiteY16" fmla="*/ 1293019 h 1878358"/>
                <a:gd name="connsiteX17" fmla="*/ 747712 w 2240756"/>
                <a:gd name="connsiteY17" fmla="*/ 1200150 h 1878358"/>
                <a:gd name="connsiteX18" fmla="*/ 716756 w 2240756"/>
                <a:gd name="connsiteY18" fmla="*/ 1159669 h 1878358"/>
                <a:gd name="connsiteX19" fmla="*/ 597694 w 2240756"/>
                <a:gd name="connsiteY19" fmla="*/ 1128713 h 1878358"/>
                <a:gd name="connsiteX20" fmla="*/ 407194 w 2240756"/>
                <a:gd name="connsiteY20" fmla="*/ 1102519 h 1878358"/>
                <a:gd name="connsiteX21" fmla="*/ 154781 w 2240756"/>
                <a:gd name="connsiteY21" fmla="*/ 1085850 h 1878358"/>
                <a:gd name="connsiteX22" fmla="*/ 11906 w 2240756"/>
                <a:gd name="connsiteY22" fmla="*/ 1085850 h 1878358"/>
                <a:gd name="connsiteX23" fmla="*/ 0 w 2240756"/>
                <a:gd name="connsiteY23" fmla="*/ 978694 h 1878358"/>
                <a:gd name="connsiteX24" fmla="*/ 7144 w 2240756"/>
                <a:gd name="connsiteY24" fmla="*/ 857250 h 1878358"/>
                <a:gd name="connsiteX25" fmla="*/ 28575 w 2240756"/>
                <a:gd name="connsiteY25" fmla="*/ 783432 h 1878358"/>
                <a:gd name="connsiteX26" fmla="*/ 219075 w 2240756"/>
                <a:gd name="connsiteY26" fmla="*/ 792957 h 1878358"/>
                <a:gd name="connsiteX27" fmla="*/ 314325 w 2240756"/>
                <a:gd name="connsiteY27" fmla="*/ 792957 h 1878358"/>
                <a:gd name="connsiteX28" fmla="*/ 340519 w 2240756"/>
                <a:gd name="connsiteY28" fmla="*/ 788194 h 1878358"/>
                <a:gd name="connsiteX29" fmla="*/ 338137 w 2240756"/>
                <a:gd name="connsiteY29" fmla="*/ 726282 h 1878358"/>
                <a:gd name="connsiteX30" fmla="*/ 321469 w 2240756"/>
                <a:gd name="connsiteY30" fmla="*/ 628650 h 1878358"/>
                <a:gd name="connsiteX31" fmla="*/ 376237 w 2240756"/>
                <a:gd name="connsiteY31" fmla="*/ 623888 h 1878358"/>
                <a:gd name="connsiteX32" fmla="*/ 481012 w 2240756"/>
                <a:gd name="connsiteY32" fmla="*/ 609600 h 1878358"/>
                <a:gd name="connsiteX33" fmla="*/ 545306 w 2240756"/>
                <a:gd name="connsiteY33" fmla="*/ 585788 h 1878358"/>
                <a:gd name="connsiteX34" fmla="*/ 597694 w 2240756"/>
                <a:gd name="connsiteY34" fmla="*/ 592932 h 1878358"/>
                <a:gd name="connsiteX35" fmla="*/ 721519 w 2240756"/>
                <a:gd name="connsiteY35" fmla="*/ 573882 h 1878358"/>
                <a:gd name="connsiteX36" fmla="*/ 842962 w 2240756"/>
                <a:gd name="connsiteY36" fmla="*/ 552450 h 1878358"/>
                <a:gd name="connsiteX37" fmla="*/ 931069 w 2240756"/>
                <a:gd name="connsiteY37" fmla="*/ 535782 h 1878358"/>
                <a:gd name="connsiteX38" fmla="*/ 1033462 w 2240756"/>
                <a:gd name="connsiteY38" fmla="*/ 557213 h 1878358"/>
                <a:gd name="connsiteX39" fmla="*/ 1066800 w 2240756"/>
                <a:gd name="connsiteY39" fmla="*/ 545307 h 1878358"/>
                <a:gd name="connsiteX40" fmla="*/ 1085850 w 2240756"/>
                <a:gd name="connsiteY40" fmla="*/ 523875 h 1878358"/>
                <a:gd name="connsiteX41" fmla="*/ 1123950 w 2240756"/>
                <a:gd name="connsiteY41" fmla="*/ 526257 h 1878358"/>
                <a:gd name="connsiteX42" fmla="*/ 1162050 w 2240756"/>
                <a:gd name="connsiteY42" fmla="*/ 545307 h 1878358"/>
                <a:gd name="connsiteX43" fmla="*/ 1283494 w 2240756"/>
                <a:gd name="connsiteY43" fmla="*/ 454819 h 1878358"/>
                <a:gd name="connsiteX44" fmla="*/ 1357312 w 2240756"/>
                <a:gd name="connsiteY44" fmla="*/ 400050 h 1878358"/>
                <a:gd name="connsiteX45" fmla="*/ 1500187 w 2240756"/>
                <a:gd name="connsiteY45" fmla="*/ 307182 h 1878358"/>
                <a:gd name="connsiteX46" fmla="*/ 1693069 w 2240756"/>
                <a:gd name="connsiteY46" fmla="*/ 164307 h 1878358"/>
                <a:gd name="connsiteX47" fmla="*/ 2031206 w 2240756"/>
                <a:gd name="connsiteY47" fmla="*/ 0 h 1878358"/>
                <a:gd name="connsiteX0" fmla="*/ 2031206 w 2240756"/>
                <a:gd name="connsiteY0" fmla="*/ 0 h 1878358"/>
                <a:gd name="connsiteX1" fmla="*/ 2069306 w 2240756"/>
                <a:gd name="connsiteY1" fmla="*/ 45244 h 1878358"/>
                <a:gd name="connsiteX2" fmla="*/ 2097881 w 2240756"/>
                <a:gd name="connsiteY2" fmla="*/ 57150 h 1878358"/>
                <a:gd name="connsiteX3" fmla="*/ 2100262 w 2240756"/>
                <a:gd name="connsiteY3" fmla="*/ 90488 h 1878358"/>
                <a:gd name="connsiteX4" fmla="*/ 2083594 w 2240756"/>
                <a:gd name="connsiteY4" fmla="*/ 116682 h 1878358"/>
                <a:gd name="connsiteX5" fmla="*/ 2114550 w 2240756"/>
                <a:gd name="connsiteY5" fmla="*/ 204788 h 1878358"/>
                <a:gd name="connsiteX6" fmla="*/ 2116931 w 2240756"/>
                <a:gd name="connsiteY6" fmla="*/ 326232 h 1878358"/>
                <a:gd name="connsiteX7" fmla="*/ 2131219 w 2240756"/>
                <a:gd name="connsiteY7" fmla="*/ 450057 h 1878358"/>
                <a:gd name="connsiteX8" fmla="*/ 2157412 w 2240756"/>
                <a:gd name="connsiteY8" fmla="*/ 592932 h 1878358"/>
                <a:gd name="connsiteX9" fmla="*/ 2176462 w 2240756"/>
                <a:gd name="connsiteY9" fmla="*/ 714375 h 1878358"/>
                <a:gd name="connsiteX10" fmla="*/ 2240756 w 2240756"/>
                <a:gd name="connsiteY10" fmla="*/ 1166813 h 1878358"/>
                <a:gd name="connsiteX11" fmla="*/ 2119312 w 2240756"/>
                <a:gd name="connsiteY11" fmla="*/ 1514475 h 1878358"/>
                <a:gd name="connsiteX12" fmla="*/ 1740694 w 2240756"/>
                <a:gd name="connsiteY12" fmla="*/ 1562100 h 1878358"/>
                <a:gd name="connsiteX13" fmla="*/ 1633066 w 2240756"/>
                <a:gd name="connsiteY13" fmla="*/ 1878358 h 1878358"/>
                <a:gd name="connsiteX14" fmla="*/ 1132533 w 2240756"/>
                <a:gd name="connsiteY14" fmla="*/ 1391123 h 1878358"/>
                <a:gd name="connsiteX15" fmla="*/ 942504 w 2240756"/>
                <a:gd name="connsiteY15" fmla="*/ 1267291 h 1878358"/>
                <a:gd name="connsiteX16" fmla="*/ 745331 w 2240756"/>
                <a:gd name="connsiteY16" fmla="*/ 1293019 h 1878358"/>
                <a:gd name="connsiteX17" fmla="*/ 747712 w 2240756"/>
                <a:gd name="connsiteY17" fmla="*/ 1200150 h 1878358"/>
                <a:gd name="connsiteX18" fmla="*/ 716756 w 2240756"/>
                <a:gd name="connsiteY18" fmla="*/ 1159669 h 1878358"/>
                <a:gd name="connsiteX19" fmla="*/ 597694 w 2240756"/>
                <a:gd name="connsiteY19" fmla="*/ 1128713 h 1878358"/>
                <a:gd name="connsiteX20" fmla="*/ 407194 w 2240756"/>
                <a:gd name="connsiteY20" fmla="*/ 1102519 h 1878358"/>
                <a:gd name="connsiteX21" fmla="*/ 154781 w 2240756"/>
                <a:gd name="connsiteY21" fmla="*/ 1085850 h 1878358"/>
                <a:gd name="connsiteX22" fmla="*/ 11906 w 2240756"/>
                <a:gd name="connsiteY22" fmla="*/ 1085850 h 1878358"/>
                <a:gd name="connsiteX23" fmla="*/ 0 w 2240756"/>
                <a:gd name="connsiteY23" fmla="*/ 978694 h 1878358"/>
                <a:gd name="connsiteX24" fmla="*/ 7144 w 2240756"/>
                <a:gd name="connsiteY24" fmla="*/ 857250 h 1878358"/>
                <a:gd name="connsiteX25" fmla="*/ 28575 w 2240756"/>
                <a:gd name="connsiteY25" fmla="*/ 783432 h 1878358"/>
                <a:gd name="connsiteX26" fmla="*/ 219075 w 2240756"/>
                <a:gd name="connsiteY26" fmla="*/ 792957 h 1878358"/>
                <a:gd name="connsiteX27" fmla="*/ 314325 w 2240756"/>
                <a:gd name="connsiteY27" fmla="*/ 792957 h 1878358"/>
                <a:gd name="connsiteX28" fmla="*/ 340519 w 2240756"/>
                <a:gd name="connsiteY28" fmla="*/ 788194 h 1878358"/>
                <a:gd name="connsiteX29" fmla="*/ 338137 w 2240756"/>
                <a:gd name="connsiteY29" fmla="*/ 726282 h 1878358"/>
                <a:gd name="connsiteX30" fmla="*/ 321469 w 2240756"/>
                <a:gd name="connsiteY30" fmla="*/ 628650 h 1878358"/>
                <a:gd name="connsiteX31" fmla="*/ 376237 w 2240756"/>
                <a:gd name="connsiteY31" fmla="*/ 623888 h 1878358"/>
                <a:gd name="connsiteX32" fmla="*/ 481012 w 2240756"/>
                <a:gd name="connsiteY32" fmla="*/ 609600 h 1878358"/>
                <a:gd name="connsiteX33" fmla="*/ 545306 w 2240756"/>
                <a:gd name="connsiteY33" fmla="*/ 585788 h 1878358"/>
                <a:gd name="connsiteX34" fmla="*/ 597694 w 2240756"/>
                <a:gd name="connsiteY34" fmla="*/ 592932 h 1878358"/>
                <a:gd name="connsiteX35" fmla="*/ 721519 w 2240756"/>
                <a:gd name="connsiteY35" fmla="*/ 573882 h 1878358"/>
                <a:gd name="connsiteX36" fmla="*/ 842962 w 2240756"/>
                <a:gd name="connsiteY36" fmla="*/ 552450 h 1878358"/>
                <a:gd name="connsiteX37" fmla="*/ 931069 w 2240756"/>
                <a:gd name="connsiteY37" fmla="*/ 535782 h 1878358"/>
                <a:gd name="connsiteX38" fmla="*/ 1033462 w 2240756"/>
                <a:gd name="connsiteY38" fmla="*/ 557213 h 1878358"/>
                <a:gd name="connsiteX39" fmla="*/ 1066800 w 2240756"/>
                <a:gd name="connsiteY39" fmla="*/ 545307 h 1878358"/>
                <a:gd name="connsiteX40" fmla="*/ 1085850 w 2240756"/>
                <a:gd name="connsiteY40" fmla="*/ 523875 h 1878358"/>
                <a:gd name="connsiteX41" fmla="*/ 1123950 w 2240756"/>
                <a:gd name="connsiteY41" fmla="*/ 526257 h 1878358"/>
                <a:gd name="connsiteX42" fmla="*/ 1162050 w 2240756"/>
                <a:gd name="connsiteY42" fmla="*/ 545307 h 1878358"/>
                <a:gd name="connsiteX43" fmla="*/ 1283494 w 2240756"/>
                <a:gd name="connsiteY43" fmla="*/ 454819 h 1878358"/>
                <a:gd name="connsiteX44" fmla="*/ 1357312 w 2240756"/>
                <a:gd name="connsiteY44" fmla="*/ 400050 h 1878358"/>
                <a:gd name="connsiteX45" fmla="*/ 1500187 w 2240756"/>
                <a:gd name="connsiteY45" fmla="*/ 307182 h 1878358"/>
                <a:gd name="connsiteX46" fmla="*/ 1693069 w 2240756"/>
                <a:gd name="connsiteY46" fmla="*/ 164307 h 1878358"/>
                <a:gd name="connsiteX47" fmla="*/ 2031206 w 2240756"/>
                <a:gd name="connsiteY47" fmla="*/ 0 h 1878358"/>
                <a:gd name="connsiteX0" fmla="*/ 2031206 w 2240756"/>
                <a:gd name="connsiteY0" fmla="*/ 0 h 1878358"/>
                <a:gd name="connsiteX1" fmla="*/ 2069306 w 2240756"/>
                <a:gd name="connsiteY1" fmla="*/ 45244 h 1878358"/>
                <a:gd name="connsiteX2" fmla="*/ 2097881 w 2240756"/>
                <a:gd name="connsiteY2" fmla="*/ 57150 h 1878358"/>
                <a:gd name="connsiteX3" fmla="*/ 2100262 w 2240756"/>
                <a:gd name="connsiteY3" fmla="*/ 90488 h 1878358"/>
                <a:gd name="connsiteX4" fmla="*/ 2083594 w 2240756"/>
                <a:gd name="connsiteY4" fmla="*/ 116682 h 1878358"/>
                <a:gd name="connsiteX5" fmla="*/ 2114550 w 2240756"/>
                <a:gd name="connsiteY5" fmla="*/ 204788 h 1878358"/>
                <a:gd name="connsiteX6" fmla="*/ 2116931 w 2240756"/>
                <a:gd name="connsiteY6" fmla="*/ 326232 h 1878358"/>
                <a:gd name="connsiteX7" fmla="*/ 2131219 w 2240756"/>
                <a:gd name="connsiteY7" fmla="*/ 450057 h 1878358"/>
                <a:gd name="connsiteX8" fmla="*/ 2157412 w 2240756"/>
                <a:gd name="connsiteY8" fmla="*/ 592932 h 1878358"/>
                <a:gd name="connsiteX9" fmla="*/ 2176462 w 2240756"/>
                <a:gd name="connsiteY9" fmla="*/ 714375 h 1878358"/>
                <a:gd name="connsiteX10" fmla="*/ 2240756 w 2240756"/>
                <a:gd name="connsiteY10" fmla="*/ 1166813 h 1878358"/>
                <a:gd name="connsiteX11" fmla="*/ 2119312 w 2240756"/>
                <a:gd name="connsiteY11" fmla="*/ 1514475 h 1878358"/>
                <a:gd name="connsiteX12" fmla="*/ 1740694 w 2240756"/>
                <a:gd name="connsiteY12" fmla="*/ 1562100 h 1878358"/>
                <a:gd name="connsiteX13" fmla="*/ 1633066 w 2240756"/>
                <a:gd name="connsiteY13" fmla="*/ 1878358 h 1878358"/>
                <a:gd name="connsiteX14" fmla="*/ 1132533 w 2240756"/>
                <a:gd name="connsiteY14" fmla="*/ 1391123 h 1878358"/>
                <a:gd name="connsiteX15" fmla="*/ 942504 w 2240756"/>
                <a:gd name="connsiteY15" fmla="*/ 1267291 h 1878358"/>
                <a:gd name="connsiteX16" fmla="*/ 747712 w 2240756"/>
                <a:gd name="connsiteY16" fmla="*/ 1200150 h 1878358"/>
                <a:gd name="connsiteX17" fmla="*/ 716756 w 2240756"/>
                <a:gd name="connsiteY17" fmla="*/ 1159669 h 1878358"/>
                <a:gd name="connsiteX18" fmla="*/ 597694 w 2240756"/>
                <a:gd name="connsiteY18" fmla="*/ 1128713 h 1878358"/>
                <a:gd name="connsiteX19" fmla="*/ 407194 w 2240756"/>
                <a:gd name="connsiteY19" fmla="*/ 1102519 h 1878358"/>
                <a:gd name="connsiteX20" fmla="*/ 154781 w 2240756"/>
                <a:gd name="connsiteY20" fmla="*/ 1085850 h 1878358"/>
                <a:gd name="connsiteX21" fmla="*/ 11906 w 2240756"/>
                <a:gd name="connsiteY21" fmla="*/ 1085850 h 1878358"/>
                <a:gd name="connsiteX22" fmla="*/ 0 w 2240756"/>
                <a:gd name="connsiteY22" fmla="*/ 978694 h 1878358"/>
                <a:gd name="connsiteX23" fmla="*/ 7144 w 2240756"/>
                <a:gd name="connsiteY23" fmla="*/ 857250 h 1878358"/>
                <a:gd name="connsiteX24" fmla="*/ 28575 w 2240756"/>
                <a:gd name="connsiteY24" fmla="*/ 783432 h 1878358"/>
                <a:gd name="connsiteX25" fmla="*/ 219075 w 2240756"/>
                <a:gd name="connsiteY25" fmla="*/ 792957 h 1878358"/>
                <a:gd name="connsiteX26" fmla="*/ 314325 w 2240756"/>
                <a:gd name="connsiteY26" fmla="*/ 792957 h 1878358"/>
                <a:gd name="connsiteX27" fmla="*/ 340519 w 2240756"/>
                <a:gd name="connsiteY27" fmla="*/ 788194 h 1878358"/>
                <a:gd name="connsiteX28" fmla="*/ 338137 w 2240756"/>
                <a:gd name="connsiteY28" fmla="*/ 726282 h 1878358"/>
                <a:gd name="connsiteX29" fmla="*/ 321469 w 2240756"/>
                <a:gd name="connsiteY29" fmla="*/ 628650 h 1878358"/>
                <a:gd name="connsiteX30" fmla="*/ 376237 w 2240756"/>
                <a:gd name="connsiteY30" fmla="*/ 623888 h 1878358"/>
                <a:gd name="connsiteX31" fmla="*/ 481012 w 2240756"/>
                <a:gd name="connsiteY31" fmla="*/ 609600 h 1878358"/>
                <a:gd name="connsiteX32" fmla="*/ 545306 w 2240756"/>
                <a:gd name="connsiteY32" fmla="*/ 585788 h 1878358"/>
                <a:gd name="connsiteX33" fmla="*/ 597694 w 2240756"/>
                <a:gd name="connsiteY33" fmla="*/ 592932 h 1878358"/>
                <a:gd name="connsiteX34" fmla="*/ 721519 w 2240756"/>
                <a:gd name="connsiteY34" fmla="*/ 573882 h 1878358"/>
                <a:gd name="connsiteX35" fmla="*/ 842962 w 2240756"/>
                <a:gd name="connsiteY35" fmla="*/ 552450 h 1878358"/>
                <a:gd name="connsiteX36" fmla="*/ 931069 w 2240756"/>
                <a:gd name="connsiteY36" fmla="*/ 535782 h 1878358"/>
                <a:gd name="connsiteX37" fmla="*/ 1033462 w 2240756"/>
                <a:gd name="connsiteY37" fmla="*/ 557213 h 1878358"/>
                <a:gd name="connsiteX38" fmla="*/ 1066800 w 2240756"/>
                <a:gd name="connsiteY38" fmla="*/ 545307 h 1878358"/>
                <a:gd name="connsiteX39" fmla="*/ 1085850 w 2240756"/>
                <a:gd name="connsiteY39" fmla="*/ 523875 h 1878358"/>
                <a:gd name="connsiteX40" fmla="*/ 1123950 w 2240756"/>
                <a:gd name="connsiteY40" fmla="*/ 526257 h 1878358"/>
                <a:gd name="connsiteX41" fmla="*/ 1162050 w 2240756"/>
                <a:gd name="connsiteY41" fmla="*/ 545307 h 1878358"/>
                <a:gd name="connsiteX42" fmla="*/ 1283494 w 2240756"/>
                <a:gd name="connsiteY42" fmla="*/ 454819 h 1878358"/>
                <a:gd name="connsiteX43" fmla="*/ 1357312 w 2240756"/>
                <a:gd name="connsiteY43" fmla="*/ 400050 h 1878358"/>
                <a:gd name="connsiteX44" fmla="*/ 1500187 w 2240756"/>
                <a:gd name="connsiteY44" fmla="*/ 307182 h 1878358"/>
                <a:gd name="connsiteX45" fmla="*/ 1693069 w 2240756"/>
                <a:gd name="connsiteY45" fmla="*/ 164307 h 1878358"/>
                <a:gd name="connsiteX46" fmla="*/ 2031206 w 2240756"/>
                <a:gd name="connsiteY46" fmla="*/ 0 h 1878358"/>
                <a:gd name="connsiteX0" fmla="*/ 2031206 w 2240756"/>
                <a:gd name="connsiteY0" fmla="*/ 0 h 1927893"/>
                <a:gd name="connsiteX1" fmla="*/ 2069306 w 2240756"/>
                <a:gd name="connsiteY1" fmla="*/ 45244 h 1927893"/>
                <a:gd name="connsiteX2" fmla="*/ 2097881 w 2240756"/>
                <a:gd name="connsiteY2" fmla="*/ 57150 h 1927893"/>
                <a:gd name="connsiteX3" fmla="*/ 2100262 w 2240756"/>
                <a:gd name="connsiteY3" fmla="*/ 90488 h 1927893"/>
                <a:gd name="connsiteX4" fmla="*/ 2083594 w 2240756"/>
                <a:gd name="connsiteY4" fmla="*/ 116682 h 1927893"/>
                <a:gd name="connsiteX5" fmla="*/ 2114550 w 2240756"/>
                <a:gd name="connsiteY5" fmla="*/ 204788 h 1927893"/>
                <a:gd name="connsiteX6" fmla="*/ 2116931 w 2240756"/>
                <a:gd name="connsiteY6" fmla="*/ 326232 h 1927893"/>
                <a:gd name="connsiteX7" fmla="*/ 2131219 w 2240756"/>
                <a:gd name="connsiteY7" fmla="*/ 450057 h 1927893"/>
                <a:gd name="connsiteX8" fmla="*/ 2157412 w 2240756"/>
                <a:gd name="connsiteY8" fmla="*/ 592932 h 1927893"/>
                <a:gd name="connsiteX9" fmla="*/ 2176462 w 2240756"/>
                <a:gd name="connsiteY9" fmla="*/ 714375 h 1927893"/>
                <a:gd name="connsiteX10" fmla="*/ 2240756 w 2240756"/>
                <a:gd name="connsiteY10" fmla="*/ 1166813 h 1927893"/>
                <a:gd name="connsiteX11" fmla="*/ 2119312 w 2240756"/>
                <a:gd name="connsiteY11" fmla="*/ 1514475 h 1927893"/>
                <a:gd name="connsiteX12" fmla="*/ 1740694 w 2240756"/>
                <a:gd name="connsiteY12" fmla="*/ 1562100 h 1927893"/>
                <a:gd name="connsiteX13" fmla="*/ 1670217 w 2240756"/>
                <a:gd name="connsiteY13" fmla="*/ 1927893 h 1927893"/>
                <a:gd name="connsiteX14" fmla="*/ 1132533 w 2240756"/>
                <a:gd name="connsiteY14" fmla="*/ 1391123 h 1927893"/>
                <a:gd name="connsiteX15" fmla="*/ 942504 w 2240756"/>
                <a:gd name="connsiteY15" fmla="*/ 1267291 h 1927893"/>
                <a:gd name="connsiteX16" fmla="*/ 747712 w 2240756"/>
                <a:gd name="connsiteY16" fmla="*/ 1200150 h 1927893"/>
                <a:gd name="connsiteX17" fmla="*/ 716756 w 2240756"/>
                <a:gd name="connsiteY17" fmla="*/ 1159669 h 1927893"/>
                <a:gd name="connsiteX18" fmla="*/ 597694 w 2240756"/>
                <a:gd name="connsiteY18" fmla="*/ 1128713 h 1927893"/>
                <a:gd name="connsiteX19" fmla="*/ 407194 w 2240756"/>
                <a:gd name="connsiteY19" fmla="*/ 1102519 h 1927893"/>
                <a:gd name="connsiteX20" fmla="*/ 154781 w 2240756"/>
                <a:gd name="connsiteY20" fmla="*/ 1085850 h 1927893"/>
                <a:gd name="connsiteX21" fmla="*/ 11906 w 2240756"/>
                <a:gd name="connsiteY21" fmla="*/ 1085850 h 1927893"/>
                <a:gd name="connsiteX22" fmla="*/ 0 w 2240756"/>
                <a:gd name="connsiteY22" fmla="*/ 978694 h 1927893"/>
                <a:gd name="connsiteX23" fmla="*/ 7144 w 2240756"/>
                <a:gd name="connsiteY23" fmla="*/ 857250 h 1927893"/>
                <a:gd name="connsiteX24" fmla="*/ 28575 w 2240756"/>
                <a:gd name="connsiteY24" fmla="*/ 783432 h 1927893"/>
                <a:gd name="connsiteX25" fmla="*/ 219075 w 2240756"/>
                <a:gd name="connsiteY25" fmla="*/ 792957 h 1927893"/>
                <a:gd name="connsiteX26" fmla="*/ 314325 w 2240756"/>
                <a:gd name="connsiteY26" fmla="*/ 792957 h 1927893"/>
                <a:gd name="connsiteX27" fmla="*/ 340519 w 2240756"/>
                <a:gd name="connsiteY27" fmla="*/ 788194 h 1927893"/>
                <a:gd name="connsiteX28" fmla="*/ 338137 w 2240756"/>
                <a:gd name="connsiteY28" fmla="*/ 726282 h 1927893"/>
                <a:gd name="connsiteX29" fmla="*/ 321469 w 2240756"/>
                <a:gd name="connsiteY29" fmla="*/ 628650 h 1927893"/>
                <a:gd name="connsiteX30" fmla="*/ 376237 w 2240756"/>
                <a:gd name="connsiteY30" fmla="*/ 623888 h 1927893"/>
                <a:gd name="connsiteX31" fmla="*/ 481012 w 2240756"/>
                <a:gd name="connsiteY31" fmla="*/ 609600 h 1927893"/>
                <a:gd name="connsiteX32" fmla="*/ 545306 w 2240756"/>
                <a:gd name="connsiteY32" fmla="*/ 585788 h 1927893"/>
                <a:gd name="connsiteX33" fmla="*/ 597694 w 2240756"/>
                <a:gd name="connsiteY33" fmla="*/ 592932 h 1927893"/>
                <a:gd name="connsiteX34" fmla="*/ 721519 w 2240756"/>
                <a:gd name="connsiteY34" fmla="*/ 573882 h 1927893"/>
                <a:gd name="connsiteX35" fmla="*/ 842962 w 2240756"/>
                <a:gd name="connsiteY35" fmla="*/ 552450 h 1927893"/>
                <a:gd name="connsiteX36" fmla="*/ 931069 w 2240756"/>
                <a:gd name="connsiteY36" fmla="*/ 535782 h 1927893"/>
                <a:gd name="connsiteX37" fmla="*/ 1033462 w 2240756"/>
                <a:gd name="connsiteY37" fmla="*/ 557213 h 1927893"/>
                <a:gd name="connsiteX38" fmla="*/ 1066800 w 2240756"/>
                <a:gd name="connsiteY38" fmla="*/ 545307 h 1927893"/>
                <a:gd name="connsiteX39" fmla="*/ 1085850 w 2240756"/>
                <a:gd name="connsiteY39" fmla="*/ 523875 h 1927893"/>
                <a:gd name="connsiteX40" fmla="*/ 1123950 w 2240756"/>
                <a:gd name="connsiteY40" fmla="*/ 526257 h 1927893"/>
                <a:gd name="connsiteX41" fmla="*/ 1162050 w 2240756"/>
                <a:gd name="connsiteY41" fmla="*/ 545307 h 1927893"/>
                <a:gd name="connsiteX42" fmla="*/ 1283494 w 2240756"/>
                <a:gd name="connsiteY42" fmla="*/ 454819 h 1927893"/>
                <a:gd name="connsiteX43" fmla="*/ 1357312 w 2240756"/>
                <a:gd name="connsiteY43" fmla="*/ 400050 h 1927893"/>
                <a:gd name="connsiteX44" fmla="*/ 1500187 w 2240756"/>
                <a:gd name="connsiteY44" fmla="*/ 307182 h 1927893"/>
                <a:gd name="connsiteX45" fmla="*/ 1693069 w 2240756"/>
                <a:gd name="connsiteY45" fmla="*/ 164307 h 1927893"/>
                <a:gd name="connsiteX46" fmla="*/ 2031206 w 2240756"/>
                <a:gd name="connsiteY46" fmla="*/ 0 h 1927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240756" h="1927893">
                  <a:moveTo>
                    <a:pt x="2031206" y="0"/>
                  </a:moveTo>
                  <a:lnTo>
                    <a:pt x="2069306" y="45244"/>
                  </a:lnTo>
                  <a:lnTo>
                    <a:pt x="2097881" y="57150"/>
                  </a:lnTo>
                  <a:lnTo>
                    <a:pt x="2100262" y="90488"/>
                  </a:lnTo>
                  <a:cubicBezTo>
                    <a:pt x="2085595" y="117379"/>
                    <a:pt x="2095921" y="116682"/>
                    <a:pt x="2083594" y="116682"/>
                  </a:cubicBezTo>
                  <a:lnTo>
                    <a:pt x="2114550" y="204788"/>
                  </a:lnTo>
                  <a:cubicBezTo>
                    <a:pt x="2115344" y="245269"/>
                    <a:pt x="2116137" y="285751"/>
                    <a:pt x="2116931" y="326232"/>
                  </a:cubicBezTo>
                  <a:lnTo>
                    <a:pt x="2131219" y="450057"/>
                  </a:lnTo>
                  <a:lnTo>
                    <a:pt x="2157412" y="592932"/>
                  </a:lnTo>
                  <a:lnTo>
                    <a:pt x="2176462" y="714375"/>
                  </a:lnTo>
                  <a:lnTo>
                    <a:pt x="2240756" y="1166813"/>
                  </a:lnTo>
                  <a:lnTo>
                    <a:pt x="2119312" y="1514475"/>
                  </a:lnTo>
                  <a:lnTo>
                    <a:pt x="1740694" y="1562100"/>
                  </a:lnTo>
                  <a:lnTo>
                    <a:pt x="1670217" y="1927893"/>
                  </a:lnTo>
                  <a:lnTo>
                    <a:pt x="1132533" y="1391123"/>
                  </a:lnTo>
                  <a:lnTo>
                    <a:pt x="942504" y="1267291"/>
                  </a:lnTo>
                  <a:lnTo>
                    <a:pt x="747712" y="1200150"/>
                  </a:lnTo>
                  <a:cubicBezTo>
                    <a:pt x="716256" y="1161434"/>
                    <a:pt x="716756" y="1178414"/>
                    <a:pt x="716756" y="1159669"/>
                  </a:cubicBezTo>
                  <a:cubicBezTo>
                    <a:pt x="677120" y="1149153"/>
                    <a:pt x="638701" y="1128713"/>
                    <a:pt x="597694" y="1128713"/>
                  </a:cubicBezTo>
                  <a:lnTo>
                    <a:pt x="407194" y="1102519"/>
                  </a:lnTo>
                  <a:lnTo>
                    <a:pt x="154781" y="1085850"/>
                  </a:lnTo>
                  <a:lnTo>
                    <a:pt x="11906" y="1085850"/>
                  </a:lnTo>
                  <a:lnTo>
                    <a:pt x="0" y="978694"/>
                  </a:lnTo>
                  <a:lnTo>
                    <a:pt x="7144" y="857250"/>
                  </a:lnTo>
                  <a:lnTo>
                    <a:pt x="28575" y="783432"/>
                  </a:lnTo>
                  <a:lnTo>
                    <a:pt x="219075" y="792957"/>
                  </a:lnTo>
                  <a:lnTo>
                    <a:pt x="314325" y="792957"/>
                  </a:lnTo>
                  <a:lnTo>
                    <a:pt x="340519" y="788194"/>
                  </a:lnTo>
                  <a:lnTo>
                    <a:pt x="338137" y="726282"/>
                  </a:lnTo>
                  <a:lnTo>
                    <a:pt x="321469" y="628650"/>
                  </a:lnTo>
                  <a:lnTo>
                    <a:pt x="376237" y="623888"/>
                  </a:lnTo>
                  <a:lnTo>
                    <a:pt x="481012" y="609600"/>
                  </a:lnTo>
                  <a:lnTo>
                    <a:pt x="545306" y="585788"/>
                  </a:lnTo>
                  <a:lnTo>
                    <a:pt x="597694" y="592932"/>
                  </a:lnTo>
                  <a:lnTo>
                    <a:pt x="721519" y="573882"/>
                  </a:lnTo>
                  <a:lnTo>
                    <a:pt x="842962" y="552450"/>
                  </a:lnTo>
                  <a:lnTo>
                    <a:pt x="931069" y="535782"/>
                  </a:lnTo>
                  <a:lnTo>
                    <a:pt x="1033462" y="557213"/>
                  </a:lnTo>
                  <a:lnTo>
                    <a:pt x="1066800" y="545307"/>
                  </a:lnTo>
                  <a:lnTo>
                    <a:pt x="1085850" y="523875"/>
                  </a:lnTo>
                  <a:lnTo>
                    <a:pt x="1123950" y="526257"/>
                  </a:lnTo>
                  <a:lnTo>
                    <a:pt x="1162050" y="545307"/>
                  </a:lnTo>
                  <a:lnTo>
                    <a:pt x="1283494" y="454819"/>
                  </a:lnTo>
                  <a:lnTo>
                    <a:pt x="1357312" y="400050"/>
                  </a:lnTo>
                  <a:lnTo>
                    <a:pt x="1500187" y="307182"/>
                  </a:lnTo>
                  <a:lnTo>
                    <a:pt x="1693069" y="164307"/>
                  </a:lnTo>
                  <a:lnTo>
                    <a:pt x="2031206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" name="Freeform 91"/>
            <p:cNvSpPr/>
            <p:nvPr/>
          </p:nvSpPr>
          <p:spPr>
            <a:xfrm>
              <a:off x="6675213" y="4545152"/>
              <a:ext cx="119075" cy="218470"/>
            </a:xfrm>
            <a:custGeom>
              <a:avLst/>
              <a:gdLst>
                <a:gd name="connsiteX0" fmla="*/ 159870 w 162252"/>
                <a:gd name="connsiteY0" fmla="*/ 52388 h 300038"/>
                <a:gd name="connsiteX1" fmla="*/ 162252 w 162252"/>
                <a:gd name="connsiteY1" fmla="*/ 285750 h 300038"/>
                <a:gd name="connsiteX2" fmla="*/ 31283 w 162252"/>
                <a:gd name="connsiteY2" fmla="*/ 300038 h 300038"/>
                <a:gd name="connsiteX3" fmla="*/ 7470 w 162252"/>
                <a:gd name="connsiteY3" fmla="*/ 233363 h 300038"/>
                <a:gd name="connsiteX4" fmla="*/ 9852 w 162252"/>
                <a:gd name="connsiteY4" fmla="*/ 166688 h 300038"/>
                <a:gd name="connsiteX5" fmla="*/ 327 w 162252"/>
                <a:gd name="connsiteY5" fmla="*/ 116682 h 300038"/>
                <a:gd name="connsiteX6" fmla="*/ 16995 w 162252"/>
                <a:gd name="connsiteY6" fmla="*/ 42863 h 300038"/>
                <a:gd name="connsiteX7" fmla="*/ 50333 w 162252"/>
                <a:gd name="connsiteY7" fmla="*/ 0 h 300038"/>
                <a:gd name="connsiteX8" fmla="*/ 159870 w 162252"/>
                <a:gd name="connsiteY8" fmla="*/ 52388 h 30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252" h="300038">
                  <a:moveTo>
                    <a:pt x="159870" y="52388"/>
                  </a:moveTo>
                  <a:lnTo>
                    <a:pt x="162252" y="285750"/>
                  </a:lnTo>
                  <a:lnTo>
                    <a:pt x="31283" y="300038"/>
                  </a:lnTo>
                  <a:lnTo>
                    <a:pt x="7470" y="233363"/>
                  </a:lnTo>
                  <a:lnTo>
                    <a:pt x="9852" y="166688"/>
                  </a:lnTo>
                  <a:cubicBezTo>
                    <a:pt x="0" y="119891"/>
                    <a:pt x="327" y="136856"/>
                    <a:pt x="327" y="116682"/>
                  </a:cubicBezTo>
                  <a:lnTo>
                    <a:pt x="16995" y="42863"/>
                  </a:lnTo>
                  <a:lnTo>
                    <a:pt x="50333" y="0"/>
                  </a:lnTo>
                  <a:lnTo>
                    <a:pt x="159870" y="52388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" name="Freeform 94"/>
            <p:cNvSpPr/>
            <p:nvPr/>
          </p:nvSpPr>
          <p:spPr>
            <a:xfrm>
              <a:off x="6896784" y="4448055"/>
              <a:ext cx="123597" cy="136703"/>
            </a:xfrm>
            <a:custGeom>
              <a:avLst/>
              <a:gdLst>
                <a:gd name="connsiteX0" fmla="*/ 154782 w 169069"/>
                <a:gd name="connsiteY0" fmla="*/ 16668 h 185737"/>
                <a:gd name="connsiteX1" fmla="*/ 169069 w 169069"/>
                <a:gd name="connsiteY1" fmla="*/ 176212 h 185737"/>
                <a:gd name="connsiteX2" fmla="*/ 7144 w 169069"/>
                <a:gd name="connsiteY2" fmla="*/ 185737 h 185737"/>
                <a:gd name="connsiteX3" fmla="*/ 7144 w 169069"/>
                <a:gd name="connsiteY3" fmla="*/ 119062 h 185737"/>
                <a:gd name="connsiteX4" fmla="*/ 0 w 169069"/>
                <a:gd name="connsiteY4" fmla="*/ 59531 h 185737"/>
                <a:gd name="connsiteX5" fmla="*/ 9525 w 169069"/>
                <a:gd name="connsiteY5" fmla="*/ 0 h 185737"/>
                <a:gd name="connsiteX6" fmla="*/ 154782 w 169069"/>
                <a:gd name="connsiteY6" fmla="*/ 16668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069" h="185737">
                  <a:moveTo>
                    <a:pt x="154782" y="16668"/>
                  </a:moveTo>
                  <a:lnTo>
                    <a:pt x="169069" y="176212"/>
                  </a:lnTo>
                  <a:lnTo>
                    <a:pt x="7144" y="185737"/>
                  </a:lnTo>
                  <a:lnTo>
                    <a:pt x="7144" y="119062"/>
                  </a:lnTo>
                  <a:lnTo>
                    <a:pt x="0" y="59531"/>
                  </a:lnTo>
                  <a:lnTo>
                    <a:pt x="9525" y="0"/>
                  </a:lnTo>
                  <a:lnTo>
                    <a:pt x="154782" y="16668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" name="Freeform 99"/>
            <p:cNvSpPr/>
            <p:nvPr/>
          </p:nvSpPr>
          <p:spPr>
            <a:xfrm>
              <a:off x="6345120" y="4546430"/>
              <a:ext cx="352703" cy="187807"/>
            </a:xfrm>
            <a:custGeom>
              <a:avLst/>
              <a:gdLst>
                <a:gd name="connsiteX0" fmla="*/ 460775 w 482206"/>
                <a:gd name="connsiteY0" fmla="*/ 216693 h 257175"/>
                <a:gd name="connsiteX1" fmla="*/ 410768 w 482206"/>
                <a:gd name="connsiteY1" fmla="*/ 188118 h 257175"/>
                <a:gd name="connsiteX2" fmla="*/ 382193 w 482206"/>
                <a:gd name="connsiteY2" fmla="*/ 221456 h 257175"/>
                <a:gd name="connsiteX3" fmla="*/ 294087 w 482206"/>
                <a:gd name="connsiteY3" fmla="*/ 226218 h 257175"/>
                <a:gd name="connsiteX4" fmla="*/ 186931 w 482206"/>
                <a:gd name="connsiteY4" fmla="*/ 238125 h 257175"/>
                <a:gd name="connsiteX5" fmla="*/ 139306 w 482206"/>
                <a:gd name="connsiteY5" fmla="*/ 257175 h 257175"/>
                <a:gd name="connsiteX6" fmla="*/ 86918 w 482206"/>
                <a:gd name="connsiteY6" fmla="*/ 257175 h 257175"/>
                <a:gd name="connsiteX7" fmla="*/ 67868 w 482206"/>
                <a:gd name="connsiteY7" fmla="*/ 221456 h 257175"/>
                <a:gd name="connsiteX8" fmla="*/ 27387 w 482206"/>
                <a:gd name="connsiteY8" fmla="*/ 169068 h 257175"/>
                <a:gd name="connsiteX9" fmla="*/ 1193 w 482206"/>
                <a:gd name="connsiteY9" fmla="*/ 116681 h 257175"/>
                <a:gd name="connsiteX10" fmla="*/ 58343 w 482206"/>
                <a:gd name="connsiteY10" fmla="*/ 50006 h 257175"/>
                <a:gd name="connsiteX11" fmla="*/ 127400 w 482206"/>
                <a:gd name="connsiteY11" fmla="*/ 4762 h 257175"/>
                <a:gd name="connsiteX12" fmla="*/ 186931 w 482206"/>
                <a:gd name="connsiteY12" fmla="*/ 0 h 257175"/>
                <a:gd name="connsiteX13" fmla="*/ 291706 w 482206"/>
                <a:gd name="connsiteY13" fmla="*/ 9525 h 257175"/>
                <a:gd name="connsiteX14" fmla="*/ 370287 w 482206"/>
                <a:gd name="connsiteY14" fmla="*/ 14287 h 257175"/>
                <a:gd name="connsiteX15" fmla="*/ 422675 w 482206"/>
                <a:gd name="connsiteY15" fmla="*/ 14287 h 257175"/>
                <a:gd name="connsiteX16" fmla="*/ 482206 w 482206"/>
                <a:gd name="connsiteY16" fmla="*/ 28575 h 257175"/>
                <a:gd name="connsiteX17" fmla="*/ 479825 w 482206"/>
                <a:gd name="connsiteY17" fmla="*/ 109537 h 257175"/>
                <a:gd name="connsiteX18" fmla="*/ 460775 w 482206"/>
                <a:gd name="connsiteY18" fmla="*/ 216693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2206" h="257175">
                  <a:moveTo>
                    <a:pt x="460775" y="216693"/>
                  </a:moveTo>
                  <a:lnTo>
                    <a:pt x="410768" y="188118"/>
                  </a:lnTo>
                  <a:lnTo>
                    <a:pt x="382193" y="221456"/>
                  </a:lnTo>
                  <a:lnTo>
                    <a:pt x="294087" y="226218"/>
                  </a:lnTo>
                  <a:lnTo>
                    <a:pt x="186931" y="238125"/>
                  </a:lnTo>
                  <a:lnTo>
                    <a:pt x="139306" y="257175"/>
                  </a:lnTo>
                  <a:lnTo>
                    <a:pt x="86918" y="257175"/>
                  </a:lnTo>
                  <a:lnTo>
                    <a:pt x="67868" y="221456"/>
                  </a:lnTo>
                  <a:lnTo>
                    <a:pt x="27387" y="169068"/>
                  </a:lnTo>
                  <a:cubicBezTo>
                    <a:pt x="0" y="121764"/>
                    <a:pt x="1193" y="141251"/>
                    <a:pt x="1193" y="116681"/>
                  </a:cubicBezTo>
                  <a:lnTo>
                    <a:pt x="58343" y="50006"/>
                  </a:lnTo>
                  <a:lnTo>
                    <a:pt x="127400" y="4762"/>
                  </a:lnTo>
                  <a:lnTo>
                    <a:pt x="186931" y="0"/>
                  </a:lnTo>
                  <a:lnTo>
                    <a:pt x="291706" y="9525"/>
                  </a:lnTo>
                  <a:lnTo>
                    <a:pt x="370287" y="14287"/>
                  </a:lnTo>
                  <a:lnTo>
                    <a:pt x="422675" y="14287"/>
                  </a:lnTo>
                  <a:lnTo>
                    <a:pt x="482206" y="28575"/>
                  </a:lnTo>
                  <a:cubicBezTo>
                    <a:pt x="481412" y="55562"/>
                    <a:pt x="480619" y="82550"/>
                    <a:pt x="479825" y="109537"/>
                  </a:cubicBezTo>
                  <a:lnTo>
                    <a:pt x="460775" y="216693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" name="Freeform 100"/>
            <p:cNvSpPr/>
            <p:nvPr/>
          </p:nvSpPr>
          <p:spPr>
            <a:xfrm>
              <a:off x="6501877" y="4357346"/>
              <a:ext cx="409980" cy="236355"/>
            </a:xfrm>
            <a:custGeom>
              <a:avLst/>
              <a:gdLst>
                <a:gd name="connsiteX0" fmla="*/ 552450 w 561975"/>
                <a:gd name="connsiteY0" fmla="*/ 145257 h 323850"/>
                <a:gd name="connsiteX1" fmla="*/ 452437 w 561975"/>
                <a:gd name="connsiteY1" fmla="*/ 123825 h 323850"/>
                <a:gd name="connsiteX2" fmla="*/ 381000 w 561975"/>
                <a:gd name="connsiteY2" fmla="*/ 59532 h 323850"/>
                <a:gd name="connsiteX3" fmla="*/ 309562 w 561975"/>
                <a:gd name="connsiteY3" fmla="*/ 4763 h 323850"/>
                <a:gd name="connsiteX4" fmla="*/ 273843 w 561975"/>
                <a:gd name="connsiteY4" fmla="*/ 0 h 323850"/>
                <a:gd name="connsiteX5" fmla="*/ 185737 w 561975"/>
                <a:gd name="connsiteY5" fmla="*/ 4763 h 323850"/>
                <a:gd name="connsiteX6" fmla="*/ 116681 w 561975"/>
                <a:gd name="connsiteY6" fmla="*/ 7144 h 323850"/>
                <a:gd name="connsiteX7" fmla="*/ 88106 w 561975"/>
                <a:gd name="connsiteY7" fmla="*/ 40482 h 323850"/>
                <a:gd name="connsiteX8" fmla="*/ 52387 w 561975"/>
                <a:gd name="connsiteY8" fmla="*/ 95250 h 323850"/>
                <a:gd name="connsiteX9" fmla="*/ 0 w 561975"/>
                <a:gd name="connsiteY9" fmla="*/ 145257 h 323850"/>
                <a:gd name="connsiteX10" fmla="*/ 0 w 561975"/>
                <a:gd name="connsiteY10" fmla="*/ 176213 h 323850"/>
                <a:gd name="connsiteX11" fmla="*/ 26193 w 561975"/>
                <a:gd name="connsiteY11" fmla="*/ 209550 h 323850"/>
                <a:gd name="connsiteX12" fmla="*/ 73818 w 561975"/>
                <a:gd name="connsiteY12" fmla="*/ 235744 h 323850"/>
                <a:gd name="connsiteX13" fmla="*/ 111918 w 561975"/>
                <a:gd name="connsiteY13" fmla="*/ 235744 h 323850"/>
                <a:gd name="connsiteX14" fmla="*/ 157162 w 561975"/>
                <a:gd name="connsiteY14" fmla="*/ 221457 h 323850"/>
                <a:gd name="connsiteX15" fmla="*/ 190500 w 561975"/>
                <a:gd name="connsiteY15" fmla="*/ 211932 h 323850"/>
                <a:gd name="connsiteX16" fmla="*/ 230981 w 561975"/>
                <a:gd name="connsiteY16" fmla="*/ 240507 h 323850"/>
                <a:gd name="connsiteX17" fmla="*/ 300037 w 561975"/>
                <a:gd name="connsiteY17" fmla="*/ 259557 h 323850"/>
                <a:gd name="connsiteX18" fmla="*/ 361950 w 561975"/>
                <a:gd name="connsiteY18" fmla="*/ 261938 h 323850"/>
                <a:gd name="connsiteX19" fmla="*/ 397668 w 561975"/>
                <a:gd name="connsiteY19" fmla="*/ 290513 h 323850"/>
                <a:gd name="connsiteX20" fmla="*/ 557212 w 561975"/>
                <a:gd name="connsiteY20" fmla="*/ 323850 h 323850"/>
                <a:gd name="connsiteX21" fmla="*/ 561975 w 561975"/>
                <a:gd name="connsiteY21" fmla="*/ 271463 h 323850"/>
                <a:gd name="connsiteX22" fmla="*/ 552450 w 561975"/>
                <a:gd name="connsiteY22" fmla="*/ 145257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61975" h="323850">
                  <a:moveTo>
                    <a:pt x="552450" y="145257"/>
                  </a:moveTo>
                  <a:lnTo>
                    <a:pt x="452437" y="123825"/>
                  </a:lnTo>
                  <a:lnTo>
                    <a:pt x="381000" y="59532"/>
                  </a:lnTo>
                  <a:lnTo>
                    <a:pt x="309562" y="4763"/>
                  </a:lnTo>
                  <a:lnTo>
                    <a:pt x="273843" y="0"/>
                  </a:lnTo>
                  <a:lnTo>
                    <a:pt x="185737" y="4763"/>
                  </a:lnTo>
                  <a:lnTo>
                    <a:pt x="116681" y="7144"/>
                  </a:lnTo>
                  <a:lnTo>
                    <a:pt x="88106" y="40482"/>
                  </a:lnTo>
                  <a:lnTo>
                    <a:pt x="52387" y="95250"/>
                  </a:lnTo>
                  <a:lnTo>
                    <a:pt x="0" y="145257"/>
                  </a:lnTo>
                  <a:lnTo>
                    <a:pt x="0" y="176213"/>
                  </a:lnTo>
                  <a:lnTo>
                    <a:pt x="26193" y="209550"/>
                  </a:lnTo>
                  <a:lnTo>
                    <a:pt x="73818" y="235744"/>
                  </a:lnTo>
                  <a:lnTo>
                    <a:pt x="111918" y="235744"/>
                  </a:lnTo>
                  <a:lnTo>
                    <a:pt x="157162" y="221457"/>
                  </a:lnTo>
                  <a:lnTo>
                    <a:pt x="190500" y="211932"/>
                  </a:lnTo>
                  <a:lnTo>
                    <a:pt x="230981" y="240507"/>
                  </a:lnTo>
                  <a:lnTo>
                    <a:pt x="300037" y="259557"/>
                  </a:lnTo>
                  <a:lnTo>
                    <a:pt x="361950" y="261938"/>
                  </a:lnTo>
                  <a:lnTo>
                    <a:pt x="397668" y="290513"/>
                  </a:lnTo>
                  <a:cubicBezTo>
                    <a:pt x="450815" y="301786"/>
                    <a:pt x="502882" y="323850"/>
                    <a:pt x="557212" y="323850"/>
                  </a:cubicBezTo>
                  <a:lnTo>
                    <a:pt x="561975" y="271463"/>
                  </a:lnTo>
                  <a:cubicBezTo>
                    <a:pt x="559549" y="228603"/>
                    <a:pt x="554831" y="185804"/>
                    <a:pt x="552450" y="145257"/>
                  </a:cubicBez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8" name="Freeform 101"/>
            <p:cNvSpPr/>
            <p:nvPr/>
          </p:nvSpPr>
          <p:spPr>
            <a:xfrm>
              <a:off x="8247305" y="3599730"/>
              <a:ext cx="425053" cy="863656"/>
            </a:xfrm>
            <a:custGeom>
              <a:avLst/>
              <a:gdLst>
                <a:gd name="connsiteX0" fmla="*/ 316707 w 581025"/>
                <a:gd name="connsiteY0" fmla="*/ 1181100 h 1181100"/>
                <a:gd name="connsiteX1" fmla="*/ 316707 w 581025"/>
                <a:gd name="connsiteY1" fmla="*/ 1181100 h 1181100"/>
                <a:gd name="connsiteX2" fmla="*/ 400050 w 581025"/>
                <a:gd name="connsiteY2" fmla="*/ 1121568 h 1181100"/>
                <a:gd name="connsiteX3" fmla="*/ 428625 w 581025"/>
                <a:gd name="connsiteY3" fmla="*/ 1128712 h 1181100"/>
                <a:gd name="connsiteX4" fmla="*/ 511969 w 581025"/>
                <a:gd name="connsiteY4" fmla="*/ 1088231 h 1181100"/>
                <a:gd name="connsiteX5" fmla="*/ 581025 w 581025"/>
                <a:gd name="connsiteY5" fmla="*/ 1014412 h 1181100"/>
                <a:gd name="connsiteX6" fmla="*/ 502444 w 581025"/>
                <a:gd name="connsiteY6" fmla="*/ 888206 h 1181100"/>
                <a:gd name="connsiteX7" fmla="*/ 466725 w 581025"/>
                <a:gd name="connsiteY7" fmla="*/ 771525 h 1181100"/>
                <a:gd name="connsiteX8" fmla="*/ 481013 w 581025"/>
                <a:gd name="connsiteY8" fmla="*/ 635793 h 1181100"/>
                <a:gd name="connsiteX9" fmla="*/ 450057 w 581025"/>
                <a:gd name="connsiteY9" fmla="*/ 511968 h 1181100"/>
                <a:gd name="connsiteX10" fmla="*/ 385763 w 581025"/>
                <a:gd name="connsiteY10" fmla="*/ 509587 h 1181100"/>
                <a:gd name="connsiteX11" fmla="*/ 409575 w 581025"/>
                <a:gd name="connsiteY11" fmla="*/ 295275 h 1181100"/>
                <a:gd name="connsiteX12" fmla="*/ 388144 w 581025"/>
                <a:gd name="connsiteY12" fmla="*/ 97631 h 1181100"/>
                <a:gd name="connsiteX13" fmla="*/ 323850 w 581025"/>
                <a:gd name="connsiteY13" fmla="*/ 0 h 1181100"/>
                <a:gd name="connsiteX14" fmla="*/ 216694 w 581025"/>
                <a:gd name="connsiteY14" fmla="*/ 4762 h 1181100"/>
                <a:gd name="connsiteX15" fmla="*/ 135732 w 581025"/>
                <a:gd name="connsiteY15" fmla="*/ 73818 h 1181100"/>
                <a:gd name="connsiteX16" fmla="*/ 90488 w 581025"/>
                <a:gd name="connsiteY16" fmla="*/ 123825 h 1181100"/>
                <a:gd name="connsiteX17" fmla="*/ 40482 w 581025"/>
                <a:gd name="connsiteY17" fmla="*/ 307181 h 1181100"/>
                <a:gd name="connsiteX18" fmla="*/ 50007 w 581025"/>
                <a:gd name="connsiteY18" fmla="*/ 357187 h 1181100"/>
                <a:gd name="connsiteX19" fmla="*/ 42863 w 581025"/>
                <a:gd name="connsiteY19" fmla="*/ 392906 h 1181100"/>
                <a:gd name="connsiteX20" fmla="*/ 52388 w 581025"/>
                <a:gd name="connsiteY20" fmla="*/ 426243 h 1181100"/>
                <a:gd name="connsiteX21" fmla="*/ 59532 w 581025"/>
                <a:gd name="connsiteY21" fmla="*/ 442912 h 1181100"/>
                <a:gd name="connsiteX22" fmla="*/ 16669 w 581025"/>
                <a:gd name="connsiteY22" fmla="*/ 519112 h 1181100"/>
                <a:gd name="connsiteX23" fmla="*/ 0 w 581025"/>
                <a:gd name="connsiteY23" fmla="*/ 535781 h 1181100"/>
                <a:gd name="connsiteX24" fmla="*/ 7144 w 581025"/>
                <a:gd name="connsiteY24" fmla="*/ 557212 h 1181100"/>
                <a:gd name="connsiteX25" fmla="*/ 30957 w 581025"/>
                <a:gd name="connsiteY25" fmla="*/ 578643 h 1181100"/>
                <a:gd name="connsiteX26" fmla="*/ 57150 w 581025"/>
                <a:gd name="connsiteY26" fmla="*/ 581025 h 1181100"/>
                <a:gd name="connsiteX27" fmla="*/ 66675 w 581025"/>
                <a:gd name="connsiteY27" fmla="*/ 590550 h 1181100"/>
                <a:gd name="connsiteX28" fmla="*/ 69057 w 581025"/>
                <a:gd name="connsiteY28" fmla="*/ 614362 h 1181100"/>
                <a:gd name="connsiteX29" fmla="*/ 54769 w 581025"/>
                <a:gd name="connsiteY29" fmla="*/ 635793 h 1181100"/>
                <a:gd name="connsiteX30" fmla="*/ 61913 w 581025"/>
                <a:gd name="connsiteY30" fmla="*/ 652462 h 1181100"/>
                <a:gd name="connsiteX31" fmla="*/ 76200 w 581025"/>
                <a:gd name="connsiteY31" fmla="*/ 661987 h 1181100"/>
                <a:gd name="connsiteX32" fmla="*/ 71438 w 581025"/>
                <a:gd name="connsiteY32" fmla="*/ 676275 h 1181100"/>
                <a:gd name="connsiteX33" fmla="*/ 76200 w 581025"/>
                <a:gd name="connsiteY33" fmla="*/ 697706 h 1181100"/>
                <a:gd name="connsiteX34" fmla="*/ 85725 w 581025"/>
                <a:gd name="connsiteY34" fmla="*/ 704850 h 1181100"/>
                <a:gd name="connsiteX35" fmla="*/ 92869 w 581025"/>
                <a:gd name="connsiteY35" fmla="*/ 752475 h 1181100"/>
                <a:gd name="connsiteX36" fmla="*/ 88107 w 581025"/>
                <a:gd name="connsiteY36" fmla="*/ 804862 h 1181100"/>
                <a:gd name="connsiteX37" fmla="*/ 100013 w 581025"/>
                <a:gd name="connsiteY37" fmla="*/ 850106 h 1181100"/>
                <a:gd name="connsiteX38" fmla="*/ 126207 w 581025"/>
                <a:gd name="connsiteY38" fmla="*/ 869156 h 1181100"/>
                <a:gd name="connsiteX39" fmla="*/ 169069 w 581025"/>
                <a:gd name="connsiteY39" fmla="*/ 873918 h 1181100"/>
                <a:gd name="connsiteX40" fmla="*/ 240507 w 581025"/>
                <a:gd name="connsiteY40" fmla="*/ 878681 h 1181100"/>
                <a:gd name="connsiteX41" fmla="*/ 297657 w 581025"/>
                <a:gd name="connsiteY41" fmla="*/ 876300 h 1181100"/>
                <a:gd name="connsiteX42" fmla="*/ 340519 w 581025"/>
                <a:gd name="connsiteY42" fmla="*/ 883443 h 1181100"/>
                <a:gd name="connsiteX43" fmla="*/ 395288 w 581025"/>
                <a:gd name="connsiteY43" fmla="*/ 938212 h 1181100"/>
                <a:gd name="connsiteX44" fmla="*/ 411957 w 581025"/>
                <a:gd name="connsiteY44" fmla="*/ 990600 h 1181100"/>
                <a:gd name="connsiteX45" fmla="*/ 383382 w 581025"/>
                <a:gd name="connsiteY45" fmla="*/ 1028700 h 1181100"/>
                <a:gd name="connsiteX46" fmla="*/ 359569 w 581025"/>
                <a:gd name="connsiteY46" fmla="*/ 1133475 h 1181100"/>
                <a:gd name="connsiteX47" fmla="*/ 316707 w 581025"/>
                <a:gd name="connsiteY47" fmla="*/ 1181100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81025" h="1181100">
                  <a:moveTo>
                    <a:pt x="316707" y="1181100"/>
                  </a:moveTo>
                  <a:lnTo>
                    <a:pt x="316707" y="1181100"/>
                  </a:lnTo>
                  <a:lnTo>
                    <a:pt x="400050" y="1121568"/>
                  </a:lnTo>
                  <a:lnTo>
                    <a:pt x="428625" y="1128712"/>
                  </a:lnTo>
                  <a:lnTo>
                    <a:pt x="511969" y="1088231"/>
                  </a:lnTo>
                  <a:lnTo>
                    <a:pt x="581025" y="1014412"/>
                  </a:lnTo>
                  <a:cubicBezTo>
                    <a:pt x="500670" y="895098"/>
                    <a:pt x="502444" y="944623"/>
                    <a:pt x="502444" y="888206"/>
                  </a:cubicBezTo>
                  <a:lnTo>
                    <a:pt x="466725" y="771525"/>
                  </a:lnTo>
                  <a:lnTo>
                    <a:pt x="481013" y="635793"/>
                  </a:lnTo>
                  <a:lnTo>
                    <a:pt x="450057" y="511968"/>
                  </a:lnTo>
                  <a:lnTo>
                    <a:pt x="385763" y="509587"/>
                  </a:lnTo>
                  <a:lnTo>
                    <a:pt x="409575" y="295275"/>
                  </a:lnTo>
                  <a:lnTo>
                    <a:pt x="388144" y="97631"/>
                  </a:lnTo>
                  <a:lnTo>
                    <a:pt x="323850" y="0"/>
                  </a:lnTo>
                  <a:lnTo>
                    <a:pt x="216694" y="4762"/>
                  </a:lnTo>
                  <a:lnTo>
                    <a:pt x="135732" y="73818"/>
                  </a:lnTo>
                  <a:lnTo>
                    <a:pt x="90488" y="123825"/>
                  </a:lnTo>
                  <a:lnTo>
                    <a:pt x="40482" y="307181"/>
                  </a:lnTo>
                  <a:lnTo>
                    <a:pt x="50007" y="357187"/>
                  </a:lnTo>
                  <a:lnTo>
                    <a:pt x="42863" y="392906"/>
                  </a:lnTo>
                  <a:lnTo>
                    <a:pt x="52388" y="426243"/>
                  </a:lnTo>
                  <a:lnTo>
                    <a:pt x="59532" y="442912"/>
                  </a:lnTo>
                  <a:lnTo>
                    <a:pt x="16669" y="519112"/>
                  </a:lnTo>
                  <a:lnTo>
                    <a:pt x="0" y="535781"/>
                  </a:lnTo>
                  <a:lnTo>
                    <a:pt x="7144" y="557212"/>
                  </a:lnTo>
                  <a:lnTo>
                    <a:pt x="30957" y="578643"/>
                  </a:lnTo>
                  <a:lnTo>
                    <a:pt x="57150" y="581025"/>
                  </a:lnTo>
                  <a:lnTo>
                    <a:pt x="66675" y="590550"/>
                  </a:lnTo>
                  <a:lnTo>
                    <a:pt x="69057" y="614362"/>
                  </a:lnTo>
                  <a:lnTo>
                    <a:pt x="54769" y="635793"/>
                  </a:lnTo>
                  <a:lnTo>
                    <a:pt x="61913" y="652462"/>
                  </a:lnTo>
                  <a:lnTo>
                    <a:pt x="76200" y="661987"/>
                  </a:lnTo>
                  <a:lnTo>
                    <a:pt x="71438" y="676275"/>
                  </a:lnTo>
                  <a:lnTo>
                    <a:pt x="76200" y="697706"/>
                  </a:lnTo>
                  <a:lnTo>
                    <a:pt x="85725" y="704850"/>
                  </a:lnTo>
                  <a:lnTo>
                    <a:pt x="92869" y="752475"/>
                  </a:lnTo>
                  <a:lnTo>
                    <a:pt x="88107" y="804862"/>
                  </a:lnTo>
                  <a:lnTo>
                    <a:pt x="100013" y="850106"/>
                  </a:lnTo>
                  <a:lnTo>
                    <a:pt x="126207" y="869156"/>
                  </a:lnTo>
                  <a:lnTo>
                    <a:pt x="169069" y="873918"/>
                  </a:lnTo>
                  <a:lnTo>
                    <a:pt x="240507" y="878681"/>
                  </a:lnTo>
                  <a:lnTo>
                    <a:pt x="297657" y="876300"/>
                  </a:lnTo>
                  <a:lnTo>
                    <a:pt x="340519" y="883443"/>
                  </a:lnTo>
                  <a:lnTo>
                    <a:pt x="395288" y="938212"/>
                  </a:lnTo>
                  <a:lnTo>
                    <a:pt x="411957" y="990600"/>
                  </a:lnTo>
                  <a:lnTo>
                    <a:pt x="383382" y="1028700"/>
                  </a:lnTo>
                  <a:lnTo>
                    <a:pt x="359569" y="1133475"/>
                  </a:lnTo>
                  <a:lnTo>
                    <a:pt x="316707" y="118110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" name="Freeform 102"/>
            <p:cNvSpPr/>
            <p:nvPr/>
          </p:nvSpPr>
          <p:spPr>
            <a:xfrm>
              <a:off x="7841847" y="4235973"/>
              <a:ext cx="1309825" cy="2244740"/>
            </a:xfrm>
            <a:custGeom>
              <a:avLst/>
              <a:gdLst>
                <a:gd name="connsiteX0" fmla="*/ 123825 w 1781175"/>
                <a:gd name="connsiteY0" fmla="*/ 1266825 h 1971675"/>
                <a:gd name="connsiteX1" fmla="*/ 130175 w 1781175"/>
                <a:gd name="connsiteY1" fmla="*/ 1155700 h 1971675"/>
                <a:gd name="connsiteX2" fmla="*/ 130175 w 1781175"/>
                <a:gd name="connsiteY2" fmla="*/ 1082675 h 1971675"/>
                <a:gd name="connsiteX3" fmla="*/ 174625 w 1781175"/>
                <a:gd name="connsiteY3" fmla="*/ 1006475 h 1971675"/>
                <a:gd name="connsiteX4" fmla="*/ 238125 w 1781175"/>
                <a:gd name="connsiteY4" fmla="*/ 914400 h 1971675"/>
                <a:gd name="connsiteX5" fmla="*/ 323850 w 1781175"/>
                <a:gd name="connsiteY5" fmla="*/ 835025 h 1971675"/>
                <a:gd name="connsiteX6" fmla="*/ 485775 w 1781175"/>
                <a:gd name="connsiteY6" fmla="*/ 723900 h 1971675"/>
                <a:gd name="connsiteX7" fmla="*/ 539750 w 1781175"/>
                <a:gd name="connsiteY7" fmla="*/ 654050 h 1971675"/>
                <a:gd name="connsiteX8" fmla="*/ 593725 w 1781175"/>
                <a:gd name="connsiteY8" fmla="*/ 561975 h 1971675"/>
                <a:gd name="connsiteX9" fmla="*/ 631825 w 1781175"/>
                <a:gd name="connsiteY9" fmla="*/ 527050 h 1971675"/>
                <a:gd name="connsiteX10" fmla="*/ 695325 w 1781175"/>
                <a:gd name="connsiteY10" fmla="*/ 511175 h 1971675"/>
                <a:gd name="connsiteX11" fmla="*/ 701675 w 1781175"/>
                <a:gd name="connsiteY11" fmla="*/ 460375 h 1971675"/>
                <a:gd name="connsiteX12" fmla="*/ 692150 w 1781175"/>
                <a:gd name="connsiteY12" fmla="*/ 387350 h 1971675"/>
                <a:gd name="connsiteX13" fmla="*/ 831850 w 1781175"/>
                <a:gd name="connsiteY13" fmla="*/ 292100 h 1971675"/>
                <a:gd name="connsiteX14" fmla="*/ 898525 w 1781175"/>
                <a:gd name="connsiteY14" fmla="*/ 234950 h 1971675"/>
                <a:gd name="connsiteX15" fmla="*/ 920750 w 1781175"/>
                <a:gd name="connsiteY15" fmla="*/ 222250 h 1971675"/>
                <a:gd name="connsiteX16" fmla="*/ 946150 w 1781175"/>
                <a:gd name="connsiteY16" fmla="*/ 219075 h 1971675"/>
                <a:gd name="connsiteX17" fmla="*/ 923925 w 1781175"/>
                <a:gd name="connsiteY17" fmla="*/ 273050 h 1971675"/>
                <a:gd name="connsiteX18" fmla="*/ 977900 w 1781175"/>
                <a:gd name="connsiteY18" fmla="*/ 247650 h 1971675"/>
                <a:gd name="connsiteX19" fmla="*/ 1076325 w 1781175"/>
                <a:gd name="connsiteY19" fmla="*/ 190500 h 1971675"/>
                <a:gd name="connsiteX20" fmla="*/ 1130300 w 1781175"/>
                <a:gd name="connsiteY20" fmla="*/ 120650 h 1971675"/>
                <a:gd name="connsiteX21" fmla="*/ 1374775 w 1781175"/>
                <a:gd name="connsiteY21" fmla="*/ 25400 h 1971675"/>
                <a:gd name="connsiteX22" fmla="*/ 1473200 w 1781175"/>
                <a:gd name="connsiteY22" fmla="*/ 0 h 1971675"/>
                <a:gd name="connsiteX23" fmla="*/ 1527175 w 1781175"/>
                <a:gd name="connsiteY23" fmla="*/ 95250 h 1971675"/>
                <a:gd name="connsiteX24" fmla="*/ 1527175 w 1781175"/>
                <a:gd name="connsiteY24" fmla="*/ 146050 h 1971675"/>
                <a:gd name="connsiteX25" fmla="*/ 1549400 w 1781175"/>
                <a:gd name="connsiteY25" fmla="*/ 171450 h 1971675"/>
                <a:gd name="connsiteX26" fmla="*/ 1597025 w 1781175"/>
                <a:gd name="connsiteY26" fmla="*/ 184150 h 1971675"/>
                <a:gd name="connsiteX27" fmla="*/ 1616075 w 1781175"/>
                <a:gd name="connsiteY27" fmla="*/ 241300 h 1971675"/>
                <a:gd name="connsiteX28" fmla="*/ 1612900 w 1781175"/>
                <a:gd name="connsiteY28" fmla="*/ 273050 h 1971675"/>
                <a:gd name="connsiteX29" fmla="*/ 1654175 w 1781175"/>
                <a:gd name="connsiteY29" fmla="*/ 422275 h 1971675"/>
                <a:gd name="connsiteX30" fmla="*/ 1682750 w 1781175"/>
                <a:gd name="connsiteY30" fmla="*/ 476250 h 1971675"/>
                <a:gd name="connsiteX31" fmla="*/ 1714500 w 1781175"/>
                <a:gd name="connsiteY31" fmla="*/ 536575 h 1971675"/>
                <a:gd name="connsiteX32" fmla="*/ 1701800 w 1781175"/>
                <a:gd name="connsiteY32" fmla="*/ 596900 h 1971675"/>
                <a:gd name="connsiteX33" fmla="*/ 1717675 w 1781175"/>
                <a:gd name="connsiteY33" fmla="*/ 685800 h 1971675"/>
                <a:gd name="connsiteX34" fmla="*/ 1771650 w 1781175"/>
                <a:gd name="connsiteY34" fmla="*/ 739775 h 1971675"/>
                <a:gd name="connsiteX35" fmla="*/ 1781175 w 1781175"/>
                <a:gd name="connsiteY35" fmla="*/ 809625 h 1971675"/>
                <a:gd name="connsiteX36" fmla="*/ 1622425 w 1781175"/>
                <a:gd name="connsiteY36" fmla="*/ 901700 h 1971675"/>
                <a:gd name="connsiteX37" fmla="*/ 1498600 w 1781175"/>
                <a:gd name="connsiteY37" fmla="*/ 1104900 h 1971675"/>
                <a:gd name="connsiteX38" fmla="*/ 1120775 w 1781175"/>
                <a:gd name="connsiteY38" fmla="*/ 1971675 h 1971675"/>
                <a:gd name="connsiteX39" fmla="*/ 996950 w 1781175"/>
                <a:gd name="connsiteY39" fmla="*/ 1939925 h 1971675"/>
                <a:gd name="connsiteX40" fmla="*/ 847725 w 1781175"/>
                <a:gd name="connsiteY40" fmla="*/ 1898650 h 1971675"/>
                <a:gd name="connsiteX41" fmla="*/ 606425 w 1781175"/>
                <a:gd name="connsiteY41" fmla="*/ 1860550 h 1971675"/>
                <a:gd name="connsiteX42" fmla="*/ 450850 w 1781175"/>
                <a:gd name="connsiteY42" fmla="*/ 1857375 h 1971675"/>
                <a:gd name="connsiteX43" fmla="*/ 374650 w 1781175"/>
                <a:gd name="connsiteY43" fmla="*/ 1847850 h 1971675"/>
                <a:gd name="connsiteX44" fmla="*/ 241300 w 1781175"/>
                <a:gd name="connsiteY44" fmla="*/ 1787525 h 1971675"/>
                <a:gd name="connsiteX45" fmla="*/ 231775 w 1781175"/>
                <a:gd name="connsiteY45" fmla="*/ 1784350 h 1971675"/>
                <a:gd name="connsiteX46" fmla="*/ 0 w 1781175"/>
                <a:gd name="connsiteY46" fmla="*/ 1584325 h 1971675"/>
                <a:gd name="connsiteX47" fmla="*/ 98425 w 1781175"/>
                <a:gd name="connsiteY47" fmla="*/ 1552575 h 1971675"/>
                <a:gd name="connsiteX48" fmla="*/ 155575 w 1781175"/>
                <a:gd name="connsiteY48" fmla="*/ 1514475 h 1971675"/>
                <a:gd name="connsiteX49" fmla="*/ 203200 w 1781175"/>
                <a:gd name="connsiteY49" fmla="*/ 1492250 h 1971675"/>
                <a:gd name="connsiteX50" fmla="*/ 127000 w 1781175"/>
                <a:gd name="connsiteY50" fmla="*/ 1460500 h 1971675"/>
                <a:gd name="connsiteX51" fmla="*/ 88900 w 1781175"/>
                <a:gd name="connsiteY51" fmla="*/ 1416050 h 1971675"/>
                <a:gd name="connsiteX52" fmla="*/ 114300 w 1781175"/>
                <a:gd name="connsiteY52" fmla="*/ 1327150 h 1971675"/>
                <a:gd name="connsiteX53" fmla="*/ 123825 w 1781175"/>
                <a:gd name="connsiteY53" fmla="*/ 1266825 h 1971675"/>
                <a:gd name="connsiteX0" fmla="*/ 123825 w 1781175"/>
                <a:gd name="connsiteY0" fmla="*/ 1266825 h 2005013"/>
                <a:gd name="connsiteX1" fmla="*/ 130175 w 1781175"/>
                <a:gd name="connsiteY1" fmla="*/ 1155700 h 2005013"/>
                <a:gd name="connsiteX2" fmla="*/ 130175 w 1781175"/>
                <a:gd name="connsiteY2" fmla="*/ 1082675 h 2005013"/>
                <a:gd name="connsiteX3" fmla="*/ 174625 w 1781175"/>
                <a:gd name="connsiteY3" fmla="*/ 1006475 h 2005013"/>
                <a:gd name="connsiteX4" fmla="*/ 238125 w 1781175"/>
                <a:gd name="connsiteY4" fmla="*/ 914400 h 2005013"/>
                <a:gd name="connsiteX5" fmla="*/ 323850 w 1781175"/>
                <a:gd name="connsiteY5" fmla="*/ 835025 h 2005013"/>
                <a:gd name="connsiteX6" fmla="*/ 485775 w 1781175"/>
                <a:gd name="connsiteY6" fmla="*/ 723900 h 2005013"/>
                <a:gd name="connsiteX7" fmla="*/ 539750 w 1781175"/>
                <a:gd name="connsiteY7" fmla="*/ 654050 h 2005013"/>
                <a:gd name="connsiteX8" fmla="*/ 593725 w 1781175"/>
                <a:gd name="connsiteY8" fmla="*/ 561975 h 2005013"/>
                <a:gd name="connsiteX9" fmla="*/ 631825 w 1781175"/>
                <a:gd name="connsiteY9" fmla="*/ 527050 h 2005013"/>
                <a:gd name="connsiteX10" fmla="*/ 695325 w 1781175"/>
                <a:gd name="connsiteY10" fmla="*/ 511175 h 2005013"/>
                <a:gd name="connsiteX11" fmla="*/ 701675 w 1781175"/>
                <a:gd name="connsiteY11" fmla="*/ 460375 h 2005013"/>
                <a:gd name="connsiteX12" fmla="*/ 692150 w 1781175"/>
                <a:gd name="connsiteY12" fmla="*/ 387350 h 2005013"/>
                <a:gd name="connsiteX13" fmla="*/ 831850 w 1781175"/>
                <a:gd name="connsiteY13" fmla="*/ 292100 h 2005013"/>
                <a:gd name="connsiteX14" fmla="*/ 898525 w 1781175"/>
                <a:gd name="connsiteY14" fmla="*/ 234950 h 2005013"/>
                <a:gd name="connsiteX15" fmla="*/ 920750 w 1781175"/>
                <a:gd name="connsiteY15" fmla="*/ 222250 h 2005013"/>
                <a:gd name="connsiteX16" fmla="*/ 946150 w 1781175"/>
                <a:gd name="connsiteY16" fmla="*/ 219075 h 2005013"/>
                <a:gd name="connsiteX17" fmla="*/ 923925 w 1781175"/>
                <a:gd name="connsiteY17" fmla="*/ 273050 h 2005013"/>
                <a:gd name="connsiteX18" fmla="*/ 977900 w 1781175"/>
                <a:gd name="connsiteY18" fmla="*/ 247650 h 2005013"/>
                <a:gd name="connsiteX19" fmla="*/ 1076325 w 1781175"/>
                <a:gd name="connsiteY19" fmla="*/ 190500 h 2005013"/>
                <a:gd name="connsiteX20" fmla="*/ 1130300 w 1781175"/>
                <a:gd name="connsiteY20" fmla="*/ 120650 h 2005013"/>
                <a:gd name="connsiteX21" fmla="*/ 1374775 w 1781175"/>
                <a:gd name="connsiteY21" fmla="*/ 25400 h 2005013"/>
                <a:gd name="connsiteX22" fmla="*/ 1473200 w 1781175"/>
                <a:gd name="connsiteY22" fmla="*/ 0 h 2005013"/>
                <a:gd name="connsiteX23" fmla="*/ 1527175 w 1781175"/>
                <a:gd name="connsiteY23" fmla="*/ 95250 h 2005013"/>
                <a:gd name="connsiteX24" fmla="*/ 1527175 w 1781175"/>
                <a:gd name="connsiteY24" fmla="*/ 146050 h 2005013"/>
                <a:gd name="connsiteX25" fmla="*/ 1549400 w 1781175"/>
                <a:gd name="connsiteY25" fmla="*/ 171450 h 2005013"/>
                <a:gd name="connsiteX26" fmla="*/ 1597025 w 1781175"/>
                <a:gd name="connsiteY26" fmla="*/ 184150 h 2005013"/>
                <a:gd name="connsiteX27" fmla="*/ 1616075 w 1781175"/>
                <a:gd name="connsiteY27" fmla="*/ 241300 h 2005013"/>
                <a:gd name="connsiteX28" fmla="*/ 1612900 w 1781175"/>
                <a:gd name="connsiteY28" fmla="*/ 273050 h 2005013"/>
                <a:gd name="connsiteX29" fmla="*/ 1654175 w 1781175"/>
                <a:gd name="connsiteY29" fmla="*/ 422275 h 2005013"/>
                <a:gd name="connsiteX30" fmla="*/ 1682750 w 1781175"/>
                <a:gd name="connsiteY30" fmla="*/ 476250 h 2005013"/>
                <a:gd name="connsiteX31" fmla="*/ 1714500 w 1781175"/>
                <a:gd name="connsiteY31" fmla="*/ 536575 h 2005013"/>
                <a:gd name="connsiteX32" fmla="*/ 1701800 w 1781175"/>
                <a:gd name="connsiteY32" fmla="*/ 596900 h 2005013"/>
                <a:gd name="connsiteX33" fmla="*/ 1717675 w 1781175"/>
                <a:gd name="connsiteY33" fmla="*/ 685800 h 2005013"/>
                <a:gd name="connsiteX34" fmla="*/ 1771650 w 1781175"/>
                <a:gd name="connsiteY34" fmla="*/ 739775 h 2005013"/>
                <a:gd name="connsiteX35" fmla="*/ 1781175 w 1781175"/>
                <a:gd name="connsiteY35" fmla="*/ 809625 h 2005013"/>
                <a:gd name="connsiteX36" fmla="*/ 1622425 w 1781175"/>
                <a:gd name="connsiteY36" fmla="*/ 901700 h 2005013"/>
                <a:gd name="connsiteX37" fmla="*/ 1498600 w 1781175"/>
                <a:gd name="connsiteY37" fmla="*/ 1104900 h 2005013"/>
                <a:gd name="connsiteX38" fmla="*/ 1778000 w 1781175"/>
                <a:gd name="connsiteY38" fmla="*/ 2005013 h 2005013"/>
                <a:gd name="connsiteX39" fmla="*/ 996950 w 1781175"/>
                <a:gd name="connsiteY39" fmla="*/ 1939925 h 2005013"/>
                <a:gd name="connsiteX40" fmla="*/ 847725 w 1781175"/>
                <a:gd name="connsiteY40" fmla="*/ 1898650 h 2005013"/>
                <a:gd name="connsiteX41" fmla="*/ 606425 w 1781175"/>
                <a:gd name="connsiteY41" fmla="*/ 1860550 h 2005013"/>
                <a:gd name="connsiteX42" fmla="*/ 450850 w 1781175"/>
                <a:gd name="connsiteY42" fmla="*/ 1857375 h 2005013"/>
                <a:gd name="connsiteX43" fmla="*/ 374650 w 1781175"/>
                <a:gd name="connsiteY43" fmla="*/ 1847850 h 2005013"/>
                <a:gd name="connsiteX44" fmla="*/ 241300 w 1781175"/>
                <a:gd name="connsiteY44" fmla="*/ 1787525 h 2005013"/>
                <a:gd name="connsiteX45" fmla="*/ 231775 w 1781175"/>
                <a:gd name="connsiteY45" fmla="*/ 1784350 h 2005013"/>
                <a:gd name="connsiteX46" fmla="*/ 0 w 1781175"/>
                <a:gd name="connsiteY46" fmla="*/ 1584325 h 2005013"/>
                <a:gd name="connsiteX47" fmla="*/ 98425 w 1781175"/>
                <a:gd name="connsiteY47" fmla="*/ 1552575 h 2005013"/>
                <a:gd name="connsiteX48" fmla="*/ 155575 w 1781175"/>
                <a:gd name="connsiteY48" fmla="*/ 1514475 h 2005013"/>
                <a:gd name="connsiteX49" fmla="*/ 203200 w 1781175"/>
                <a:gd name="connsiteY49" fmla="*/ 1492250 h 2005013"/>
                <a:gd name="connsiteX50" fmla="*/ 127000 w 1781175"/>
                <a:gd name="connsiteY50" fmla="*/ 1460500 h 2005013"/>
                <a:gd name="connsiteX51" fmla="*/ 88900 w 1781175"/>
                <a:gd name="connsiteY51" fmla="*/ 1416050 h 2005013"/>
                <a:gd name="connsiteX52" fmla="*/ 114300 w 1781175"/>
                <a:gd name="connsiteY52" fmla="*/ 1327150 h 2005013"/>
                <a:gd name="connsiteX53" fmla="*/ 123825 w 1781175"/>
                <a:gd name="connsiteY53" fmla="*/ 1266825 h 2005013"/>
                <a:gd name="connsiteX0" fmla="*/ 123825 w 1781175"/>
                <a:gd name="connsiteY0" fmla="*/ 1266825 h 2005013"/>
                <a:gd name="connsiteX1" fmla="*/ 130175 w 1781175"/>
                <a:gd name="connsiteY1" fmla="*/ 1155700 h 2005013"/>
                <a:gd name="connsiteX2" fmla="*/ 130175 w 1781175"/>
                <a:gd name="connsiteY2" fmla="*/ 1082675 h 2005013"/>
                <a:gd name="connsiteX3" fmla="*/ 174625 w 1781175"/>
                <a:gd name="connsiteY3" fmla="*/ 1006475 h 2005013"/>
                <a:gd name="connsiteX4" fmla="*/ 238125 w 1781175"/>
                <a:gd name="connsiteY4" fmla="*/ 914400 h 2005013"/>
                <a:gd name="connsiteX5" fmla="*/ 323850 w 1781175"/>
                <a:gd name="connsiteY5" fmla="*/ 835025 h 2005013"/>
                <a:gd name="connsiteX6" fmla="*/ 485775 w 1781175"/>
                <a:gd name="connsiteY6" fmla="*/ 723900 h 2005013"/>
                <a:gd name="connsiteX7" fmla="*/ 539750 w 1781175"/>
                <a:gd name="connsiteY7" fmla="*/ 654050 h 2005013"/>
                <a:gd name="connsiteX8" fmla="*/ 593725 w 1781175"/>
                <a:gd name="connsiteY8" fmla="*/ 561975 h 2005013"/>
                <a:gd name="connsiteX9" fmla="*/ 631825 w 1781175"/>
                <a:gd name="connsiteY9" fmla="*/ 527050 h 2005013"/>
                <a:gd name="connsiteX10" fmla="*/ 695325 w 1781175"/>
                <a:gd name="connsiteY10" fmla="*/ 511175 h 2005013"/>
                <a:gd name="connsiteX11" fmla="*/ 701675 w 1781175"/>
                <a:gd name="connsiteY11" fmla="*/ 460375 h 2005013"/>
                <a:gd name="connsiteX12" fmla="*/ 692150 w 1781175"/>
                <a:gd name="connsiteY12" fmla="*/ 387350 h 2005013"/>
                <a:gd name="connsiteX13" fmla="*/ 831850 w 1781175"/>
                <a:gd name="connsiteY13" fmla="*/ 292100 h 2005013"/>
                <a:gd name="connsiteX14" fmla="*/ 898525 w 1781175"/>
                <a:gd name="connsiteY14" fmla="*/ 234950 h 2005013"/>
                <a:gd name="connsiteX15" fmla="*/ 920750 w 1781175"/>
                <a:gd name="connsiteY15" fmla="*/ 222250 h 2005013"/>
                <a:gd name="connsiteX16" fmla="*/ 946150 w 1781175"/>
                <a:gd name="connsiteY16" fmla="*/ 219075 h 2005013"/>
                <a:gd name="connsiteX17" fmla="*/ 923925 w 1781175"/>
                <a:gd name="connsiteY17" fmla="*/ 273050 h 2005013"/>
                <a:gd name="connsiteX18" fmla="*/ 977900 w 1781175"/>
                <a:gd name="connsiteY18" fmla="*/ 247650 h 2005013"/>
                <a:gd name="connsiteX19" fmla="*/ 1076325 w 1781175"/>
                <a:gd name="connsiteY19" fmla="*/ 190500 h 2005013"/>
                <a:gd name="connsiteX20" fmla="*/ 1130300 w 1781175"/>
                <a:gd name="connsiteY20" fmla="*/ 120650 h 2005013"/>
                <a:gd name="connsiteX21" fmla="*/ 1374775 w 1781175"/>
                <a:gd name="connsiteY21" fmla="*/ 25400 h 2005013"/>
                <a:gd name="connsiteX22" fmla="*/ 1473200 w 1781175"/>
                <a:gd name="connsiteY22" fmla="*/ 0 h 2005013"/>
                <a:gd name="connsiteX23" fmla="*/ 1527175 w 1781175"/>
                <a:gd name="connsiteY23" fmla="*/ 95250 h 2005013"/>
                <a:gd name="connsiteX24" fmla="*/ 1527175 w 1781175"/>
                <a:gd name="connsiteY24" fmla="*/ 146050 h 2005013"/>
                <a:gd name="connsiteX25" fmla="*/ 1549400 w 1781175"/>
                <a:gd name="connsiteY25" fmla="*/ 171450 h 2005013"/>
                <a:gd name="connsiteX26" fmla="*/ 1597025 w 1781175"/>
                <a:gd name="connsiteY26" fmla="*/ 184150 h 2005013"/>
                <a:gd name="connsiteX27" fmla="*/ 1616075 w 1781175"/>
                <a:gd name="connsiteY27" fmla="*/ 241300 h 2005013"/>
                <a:gd name="connsiteX28" fmla="*/ 1612900 w 1781175"/>
                <a:gd name="connsiteY28" fmla="*/ 273050 h 2005013"/>
                <a:gd name="connsiteX29" fmla="*/ 1654175 w 1781175"/>
                <a:gd name="connsiteY29" fmla="*/ 422275 h 2005013"/>
                <a:gd name="connsiteX30" fmla="*/ 1682750 w 1781175"/>
                <a:gd name="connsiteY30" fmla="*/ 476250 h 2005013"/>
                <a:gd name="connsiteX31" fmla="*/ 1714500 w 1781175"/>
                <a:gd name="connsiteY31" fmla="*/ 536575 h 2005013"/>
                <a:gd name="connsiteX32" fmla="*/ 1701800 w 1781175"/>
                <a:gd name="connsiteY32" fmla="*/ 596900 h 2005013"/>
                <a:gd name="connsiteX33" fmla="*/ 1717675 w 1781175"/>
                <a:gd name="connsiteY33" fmla="*/ 685800 h 2005013"/>
                <a:gd name="connsiteX34" fmla="*/ 1771650 w 1781175"/>
                <a:gd name="connsiteY34" fmla="*/ 739775 h 2005013"/>
                <a:gd name="connsiteX35" fmla="*/ 1781175 w 1781175"/>
                <a:gd name="connsiteY35" fmla="*/ 809625 h 2005013"/>
                <a:gd name="connsiteX36" fmla="*/ 1498600 w 1781175"/>
                <a:gd name="connsiteY36" fmla="*/ 1104900 h 2005013"/>
                <a:gd name="connsiteX37" fmla="*/ 1778000 w 1781175"/>
                <a:gd name="connsiteY37" fmla="*/ 2005013 h 2005013"/>
                <a:gd name="connsiteX38" fmla="*/ 996950 w 1781175"/>
                <a:gd name="connsiteY38" fmla="*/ 1939925 h 2005013"/>
                <a:gd name="connsiteX39" fmla="*/ 847725 w 1781175"/>
                <a:gd name="connsiteY39" fmla="*/ 1898650 h 2005013"/>
                <a:gd name="connsiteX40" fmla="*/ 606425 w 1781175"/>
                <a:gd name="connsiteY40" fmla="*/ 1860550 h 2005013"/>
                <a:gd name="connsiteX41" fmla="*/ 450850 w 1781175"/>
                <a:gd name="connsiteY41" fmla="*/ 1857375 h 2005013"/>
                <a:gd name="connsiteX42" fmla="*/ 374650 w 1781175"/>
                <a:gd name="connsiteY42" fmla="*/ 1847850 h 2005013"/>
                <a:gd name="connsiteX43" fmla="*/ 241300 w 1781175"/>
                <a:gd name="connsiteY43" fmla="*/ 1787525 h 2005013"/>
                <a:gd name="connsiteX44" fmla="*/ 231775 w 1781175"/>
                <a:gd name="connsiteY44" fmla="*/ 1784350 h 2005013"/>
                <a:gd name="connsiteX45" fmla="*/ 0 w 1781175"/>
                <a:gd name="connsiteY45" fmla="*/ 1584325 h 2005013"/>
                <a:gd name="connsiteX46" fmla="*/ 98425 w 1781175"/>
                <a:gd name="connsiteY46" fmla="*/ 1552575 h 2005013"/>
                <a:gd name="connsiteX47" fmla="*/ 155575 w 1781175"/>
                <a:gd name="connsiteY47" fmla="*/ 1514475 h 2005013"/>
                <a:gd name="connsiteX48" fmla="*/ 203200 w 1781175"/>
                <a:gd name="connsiteY48" fmla="*/ 1492250 h 2005013"/>
                <a:gd name="connsiteX49" fmla="*/ 127000 w 1781175"/>
                <a:gd name="connsiteY49" fmla="*/ 1460500 h 2005013"/>
                <a:gd name="connsiteX50" fmla="*/ 88900 w 1781175"/>
                <a:gd name="connsiteY50" fmla="*/ 1416050 h 2005013"/>
                <a:gd name="connsiteX51" fmla="*/ 114300 w 1781175"/>
                <a:gd name="connsiteY51" fmla="*/ 1327150 h 2005013"/>
                <a:gd name="connsiteX52" fmla="*/ 123825 w 1781175"/>
                <a:gd name="connsiteY52" fmla="*/ 1266825 h 2005013"/>
                <a:gd name="connsiteX0" fmla="*/ 123825 w 1781175"/>
                <a:gd name="connsiteY0" fmla="*/ 1266825 h 2005013"/>
                <a:gd name="connsiteX1" fmla="*/ 130175 w 1781175"/>
                <a:gd name="connsiteY1" fmla="*/ 1155700 h 2005013"/>
                <a:gd name="connsiteX2" fmla="*/ 130175 w 1781175"/>
                <a:gd name="connsiteY2" fmla="*/ 1082675 h 2005013"/>
                <a:gd name="connsiteX3" fmla="*/ 174625 w 1781175"/>
                <a:gd name="connsiteY3" fmla="*/ 1006475 h 2005013"/>
                <a:gd name="connsiteX4" fmla="*/ 238125 w 1781175"/>
                <a:gd name="connsiteY4" fmla="*/ 914400 h 2005013"/>
                <a:gd name="connsiteX5" fmla="*/ 323850 w 1781175"/>
                <a:gd name="connsiteY5" fmla="*/ 835025 h 2005013"/>
                <a:gd name="connsiteX6" fmla="*/ 485775 w 1781175"/>
                <a:gd name="connsiteY6" fmla="*/ 723900 h 2005013"/>
                <a:gd name="connsiteX7" fmla="*/ 539750 w 1781175"/>
                <a:gd name="connsiteY7" fmla="*/ 654050 h 2005013"/>
                <a:gd name="connsiteX8" fmla="*/ 593725 w 1781175"/>
                <a:gd name="connsiteY8" fmla="*/ 561975 h 2005013"/>
                <a:gd name="connsiteX9" fmla="*/ 631825 w 1781175"/>
                <a:gd name="connsiteY9" fmla="*/ 527050 h 2005013"/>
                <a:gd name="connsiteX10" fmla="*/ 695325 w 1781175"/>
                <a:gd name="connsiteY10" fmla="*/ 511175 h 2005013"/>
                <a:gd name="connsiteX11" fmla="*/ 701675 w 1781175"/>
                <a:gd name="connsiteY11" fmla="*/ 460375 h 2005013"/>
                <a:gd name="connsiteX12" fmla="*/ 692150 w 1781175"/>
                <a:gd name="connsiteY12" fmla="*/ 387350 h 2005013"/>
                <a:gd name="connsiteX13" fmla="*/ 831850 w 1781175"/>
                <a:gd name="connsiteY13" fmla="*/ 292100 h 2005013"/>
                <a:gd name="connsiteX14" fmla="*/ 898525 w 1781175"/>
                <a:gd name="connsiteY14" fmla="*/ 234950 h 2005013"/>
                <a:gd name="connsiteX15" fmla="*/ 920750 w 1781175"/>
                <a:gd name="connsiteY15" fmla="*/ 222250 h 2005013"/>
                <a:gd name="connsiteX16" fmla="*/ 946150 w 1781175"/>
                <a:gd name="connsiteY16" fmla="*/ 219075 h 2005013"/>
                <a:gd name="connsiteX17" fmla="*/ 923925 w 1781175"/>
                <a:gd name="connsiteY17" fmla="*/ 273050 h 2005013"/>
                <a:gd name="connsiteX18" fmla="*/ 977900 w 1781175"/>
                <a:gd name="connsiteY18" fmla="*/ 247650 h 2005013"/>
                <a:gd name="connsiteX19" fmla="*/ 1076325 w 1781175"/>
                <a:gd name="connsiteY19" fmla="*/ 190500 h 2005013"/>
                <a:gd name="connsiteX20" fmla="*/ 1130300 w 1781175"/>
                <a:gd name="connsiteY20" fmla="*/ 120650 h 2005013"/>
                <a:gd name="connsiteX21" fmla="*/ 1374775 w 1781175"/>
                <a:gd name="connsiteY21" fmla="*/ 25400 h 2005013"/>
                <a:gd name="connsiteX22" fmla="*/ 1473200 w 1781175"/>
                <a:gd name="connsiteY22" fmla="*/ 0 h 2005013"/>
                <a:gd name="connsiteX23" fmla="*/ 1527175 w 1781175"/>
                <a:gd name="connsiteY23" fmla="*/ 95250 h 2005013"/>
                <a:gd name="connsiteX24" fmla="*/ 1527175 w 1781175"/>
                <a:gd name="connsiteY24" fmla="*/ 146050 h 2005013"/>
                <a:gd name="connsiteX25" fmla="*/ 1549400 w 1781175"/>
                <a:gd name="connsiteY25" fmla="*/ 171450 h 2005013"/>
                <a:gd name="connsiteX26" fmla="*/ 1597025 w 1781175"/>
                <a:gd name="connsiteY26" fmla="*/ 184150 h 2005013"/>
                <a:gd name="connsiteX27" fmla="*/ 1616075 w 1781175"/>
                <a:gd name="connsiteY27" fmla="*/ 241300 h 2005013"/>
                <a:gd name="connsiteX28" fmla="*/ 1612900 w 1781175"/>
                <a:gd name="connsiteY28" fmla="*/ 273050 h 2005013"/>
                <a:gd name="connsiteX29" fmla="*/ 1654175 w 1781175"/>
                <a:gd name="connsiteY29" fmla="*/ 422275 h 2005013"/>
                <a:gd name="connsiteX30" fmla="*/ 1682750 w 1781175"/>
                <a:gd name="connsiteY30" fmla="*/ 476250 h 2005013"/>
                <a:gd name="connsiteX31" fmla="*/ 1714500 w 1781175"/>
                <a:gd name="connsiteY31" fmla="*/ 536575 h 2005013"/>
                <a:gd name="connsiteX32" fmla="*/ 1701800 w 1781175"/>
                <a:gd name="connsiteY32" fmla="*/ 596900 h 2005013"/>
                <a:gd name="connsiteX33" fmla="*/ 1717675 w 1781175"/>
                <a:gd name="connsiteY33" fmla="*/ 685800 h 2005013"/>
                <a:gd name="connsiteX34" fmla="*/ 1771650 w 1781175"/>
                <a:gd name="connsiteY34" fmla="*/ 739775 h 2005013"/>
                <a:gd name="connsiteX35" fmla="*/ 1781175 w 1781175"/>
                <a:gd name="connsiteY35" fmla="*/ 809625 h 2005013"/>
                <a:gd name="connsiteX36" fmla="*/ 1778000 w 1781175"/>
                <a:gd name="connsiteY36" fmla="*/ 2005013 h 2005013"/>
                <a:gd name="connsiteX37" fmla="*/ 996950 w 1781175"/>
                <a:gd name="connsiteY37" fmla="*/ 1939925 h 2005013"/>
                <a:gd name="connsiteX38" fmla="*/ 847725 w 1781175"/>
                <a:gd name="connsiteY38" fmla="*/ 1898650 h 2005013"/>
                <a:gd name="connsiteX39" fmla="*/ 606425 w 1781175"/>
                <a:gd name="connsiteY39" fmla="*/ 1860550 h 2005013"/>
                <a:gd name="connsiteX40" fmla="*/ 450850 w 1781175"/>
                <a:gd name="connsiteY40" fmla="*/ 1857375 h 2005013"/>
                <a:gd name="connsiteX41" fmla="*/ 374650 w 1781175"/>
                <a:gd name="connsiteY41" fmla="*/ 1847850 h 2005013"/>
                <a:gd name="connsiteX42" fmla="*/ 241300 w 1781175"/>
                <a:gd name="connsiteY42" fmla="*/ 1787525 h 2005013"/>
                <a:gd name="connsiteX43" fmla="*/ 231775 w 1781175"/>
                <a:gd name="connsiteY43" fmla="*/ 1784350 h 2005013"/>
                <a:gd name="connsiteX44" fmla="*/ 0 w 1781175"/>
                <a:gd name="connsiteY44" fmla="*/ 1584325 h 2005013"/>
                <a:gd name="connsiteX45" fmla="*/ 98425 w 1781175"/>
                <a:gd name="connsiteY45" fmla="*/ 1552575 h 2005013"/>
                <a:gd name="connsiteX46" fmla="*/ 155575 w 1781175"/>
                <a:gd name="connsiteY46" fmla="*/ 1514475 h 2005013"/>
                <a:gd name="connsiteX47" fmla="*/ 203200 w 1781175"/>
                <a:gd name="connsiteY47" fmla="*/ 1492250 h 2005013"/>
                <a:gd name="connsiteX48" fmla="*/ 127000 w 1781175"/>
                <a:gd name="connsiteY48" fmla="*/ 1460500 h 2005013"/>
                <a:gd name="connsiteX49" fmla="*/ 88900 w 1781175"/>
                <a:gd name="connsiteY49" fmla="*/ 1416050 h 2005013"/>
                <a:gd name="connsiteX50" fmla="*/ 114300 w 1781175"/>
                <a:gd name="connsiteY50" fmla="*/ 1327150 h 2005013"/>
                <a:gd name="connsiteX51" fmla="*/ 123825 w 1781175"/>
                <a:gd name="connsiteY51" fmla="*/ 1266825 h 2005013"/>
                <a:gd name="connsiteX0" fmla="*/ 123825 w 1791441"/>
                <a:gd name="connsiteY0" fmla="*/ 1266825 h 3070010"/>
                <a:gd name="connsiteX1" fmla="*/ 130175 w 1791441"/>
                <a:gd name="connsiteY1" fmla="*/ 1155700 h 3070010"/>
                <a:gd name="connsiteX2" fmla="*/ 130175 w 1791441"/>
                <a:gd name="connsiteY2" fmla="*/ 1082675 h 3070010"/>
                <a:gd name="connsiteX3" fmla="*/ 174625 w 1791441"/>
                <a:gd name="connsiteY3" fmla="*/ 1006475 h 3070010"/>
                <a:gd name="connsiteX4" fmla="*/ 238125 w 1791441"/>
                <a:gd name="connsiteY4" fmla="*/ 914400 h 3070010"/>
                <a:gd name="connsiteX5" fmla="*/ 323850 w 1791441"/>
                <a:gd name="connsiteY5" fmla="*/ 835025 h 3070010"/>
                <a:gd name="connsiteX6" fmla="*/ 485775 w 1791441"/>
                <a:gd name="connsiteY6" fmla="*/ 723900 h 3070010"/>
                <a:gd name="connsiteX7" fmla="*/ 539750 w 1791441"/>
                <a:gd name="connsiteY7" fmla="*/ 654050 h 3070010"/>
                <a:gd name="connsiteX8" fmla="*/ 593725 w 1791441"/>
                <a:gd name="connsiteY8" fmla="*/ 561975 h 3070010"/>
                <a:gd name="connsiteX9" fmla="*/ 631825 w 1791441"/>
                <a:gd name="connsiteY9" fmla="*/ 527050 h 3070010"/>
                <a:gd name="connsiteX10" fmla="*/ 695325 w 1791441"/>
                <a:gd name="connsiteY10" fmla="*/ 511175 h 3070010"/>
                <a:gd name="connsiteX11" fmla="*/ 701675 w 1791441"/>
                <a:gd name="connsiteY11" fmla="*/ 460375 h 3070010"/>
                <a:gd name="connsiteX12" fmla="*/ 692150 w 1791441"/>
                <a:gd name="connsiteY12" fmla="*/ 387350 h 3070010"/>
                <a:gd name="connsiteX13" fmla="*/ 831850 w 1791441"/>
                <a:gd name="connsiteY13" fmla="*/ 292100 h 3070010"/>
                <a:gd name="connsiteX14" fmla="*/ 898525 w 1791441"/>
                <a:gd name="connsiteY14" fmla="*/ 234950 h 3070010"/>
                <a:gd name="connsiteX15" fmla="*/ 920750 w 1791441"/>
                <a:gd name="connsiteY15" fmla="*/ 222250 h 3070010"/>
                <a:gd name="connsiteX16" fmla="*/ 946150 w 1791441"/>
                <a:gd name="connsiteY16" fmla="*/ 219075 h 3070010"/>
                <a:gd name="connsiteX17" fmla="*/ 923925 w 1791441"/>
                <a:gd name="connsiteY17" fmla="*/ 273050 h 3070010"/>
                <a:gd name="connsiteX18" fmla="*/ 977900 w 1791441"/>
                <a:gd name="connsiteY18" fmla="*/ 247650 h 3070010"/>
                <a:gd name="connsiteX19" fmla="*/ 1076325 w 1791441"/>
                <a:gd name="connsiteY19" fmla="*/ 190500 h 3070010"/>
                <a:gd name="connsiteX20" fmla="*/ 1130300 w 1791441"/>
                <a:gd name="connsiteY20" fmla="*/ 120650 h 3070010"/>
                <a:gd name="connsiteX21" fmla="*/ 1374775 w 1791441"/>
                <a:gd name="connsiteY21" fmla="*/ 25400 h 3070010"/>
                <a:gd name="connsiteX22" fmla="*/ 1473200 w 1791441"/>
                <a:gd name="connsiteY22" fmla="*/ 0 h 3070010"/>
                <a:gd name="connsiteX23" fmla="*/ 1527175 w 1791441"/>
                <a:gd name="connsiteY23" fmla="*/ 95250 h 3070010"/>
                <a:gd name="connsiteX24" fmla="*/ 1527175 w 1791441"/>
                <a:gd name="connsiteY24" fmla="*/ 146050 h 3070010"/>
                <a:gd name="connsiteX25" fmla="*/ 1549400 w 1791441"/>
                <a:gd name="connsiteY25" fmla="*/ 171450 h 3070010"/>
                <a:gd name="connsiteX26" fmla="*/ 1597025 w 1791441"/>
                <a:gd name="connsiteY26" fmla="*/ 184150 h 3070010"/>
                <a:gd name="connsiteX27" fmla="*/ 1616075 w 1791441"/>
                <a:gd name="connsiteY27" fmla="*/ 241300 h 3070010"/>
                <a:gd name="connsiteX28" fmla="*/ 1612900 w 1791441"/>
                <a:gd name="connsiteY28" fmla="*/ 273050 h 3070010"/>
                <a:gd name="connsiteX29" fmla="*/ 1654175 w 1791441"/>
                <a:gd name="connsiteY29" fmla="*/ 422275 h 3070010"/>
                <a:gd name="connsiteX30" fmla="*/ 1682750 w 1791441"/>
                <a:gd name="connsiteY30" fmla="*/ 476250 h 3070010"/>
                <a:gd name="connsiteX31" fmla="*/ 1714500 w 1791441"/>
                <a:gd name="connsiteY31" fmla="*/ 536575 h 3070010"/>
                <a:gd name="connsiteX32" fmla="*/ 1701800 w 1791441"/>
                <a:gd name="connsiteY32" fmla="*/ 596900 h 3070010"/>
                <a:gd name="connsiteX33" fmla="*/ 1717675 w 1791441"/>
                <a:gd name="connsiteY33" fmla="*/ 685800 h 3070010"/>
                <a:gd name="connsiteX34" fmla="*/ 1771650 w 1791441"/>
                <a:gd name="connsiteY34" fmla="*/ 739775 h 3070010"/>
                <a:gd name="connsiteX35" fmla="*/ 1781175 w 1791441"/>
                <a:gd name="connsiteY35" fmla="*/ 809625 h 3070010"/>
                <a:gd name="connsiteX36" fmla="*/ 1790383 w 1791441"/>
                <a:gd name="connsiteY36" fmla="*/ 3070010 h 3070010"/>
                <a:gd name="connsiteX37" fmla="*/ 996950 w 1791441"/>
                <a:gd name="connsiteY37" fmla="*/ 1939925 h 3070010"/>
                <a:gd name="connsiteX38" fmla="*/ 847725 w 1791441"/>
                <a:gd name="connsiteY38" fmla="*/ 1898650 h 3070010"/>
                <a:gd name="connsiteX39" fmla="*/ 606425 w 1791441"/>
                <a:gd name="connsiteY39" fmla="*/ 1860550 h 3070010"/>
                <a:gd name="connsiteX40" fmla="*/ 450850 w 1791441"/>
                <a:gd name="connsiteY40" fmla="*/ 1857375 h 3070010"/>
                <a:gd name="connsiteX41" fmla="*/ 374650 w 1791441"/>
                <a:gd name="connsiteY41" fmla="*/ 1847850 h 3070010"/>
                <a:gd name="connsiteX42" fmla="*/ 241300 w 1791441"/>
                <a:gd name="connsiteY42" fmla="*/ 1787525 h 3070010"/>
                <a:gd name="connsiteX43" fmla="*/ 231775 w 1791441"/>
                <a:gd name="connsiteY43" fmla="*/ 1784350 h 3070010"/>
                <a:gd name="connsiteX44" fmla="*/ 0 w 1791441"/>
                <a:gd name="connsiteY44" fmla="*/ 1584325 h 3070010"/>
                <a:gd name="connsiteX45" fmla="*/ 98425 w 1791441"/>
                <a:gd name="connsiteY45" fmla="*/ 1552575 h 3070010"/>
                <a:gd name="connsiteX46" fmla="*/ 155575 w 1791441"/>
                <a:gd name="connsiteY46" fmla="*/ 1514475 h 3070010"/>
                <a:gd name="connsiteX47" fmla="*/ 203200 w 1791441"/>
                <a:gd name="connsiteY47" fmla="*/ 1492250 h 3070010"/>
                <a:gd name="connsiteX48" fmla="*/ 127000 w 1791441"/>
                <a:gd name="connsiteY48" fmla="*/ 1460500 h 3070010"/>
                <a:gd name="connsiteX49" fmla="*/ 88900 w 1791441"/>
                <a:gd name="connsiteY49" fmla="*/ 1416050 h 3070010"/>
                <a:gd name="connsiteX50" fmla="*/ 114300 w 1791441"/>
                <a:gd name="connsiteY50" fmla="*/ 1327150 h 3070010"/>
                <a:gd name="connsiteX51" fmla="*/ 123825 w 1791441"/>
                <a:gd name="connsiteY51" fmla="*/ 1266825 h 3070010"/>
                <a:gd name="connsiteX0" fmla="*/ 123825 w 1791441"/>
                <a:gd name="connsiteY0" fmla="*/ 1266825 h 3070010"/>
                <a:gd name="connsiteX1" fmla="*/ 130175 w 1791441"/>
                <a:gd name="connsiteY1" fmla="*/ 1155700 h 3070010"/>
                <a:gd name="connsiteX2" fmla="*/ 130175 w 1791441"/>
                <a:gd name="connsiteY2" fmla="*/ 1082675 h 3070010"/>
                <a:gd name="connsiteX3" fmla="*/ 174625 w 1791441"/>
                <a:gd name="connsiteY3" fmla="*/ 1006475 h 3070010"/>
                <a:gd name="connsiteX4" fmla="*/ 238125 w 1791441"/>
                <a:gd name="connsiteY4" fmla="*/ 914400 h 3070010"/>
                <a:gd name="connsiteX5" fmla="*/ 323850 w 1791441"/>
                <a:gd name="connsiteY5" fmla="*/ 835025 h 3070010"/>
                <a:gd name="connsiteX6" fmla="*/ 485775 w 1791441"/>
                <a:gd name="connsiteY6" fmla="*/ 723900 h 3070010"/>
                <a:gd name="connsiteX7" fmla="*/ 539750 w 1791441"/>
                <a:gd name="connsiteY7" fmla="*/ 654050 h 3070010"/>
                <a:gd name="connsiteX8" fmla="*/ 593725 w 1791441"/>
                <a:gd name="connsiteY8" fmla="*/ 561975 h 3070010"/>
                <a:gd name="connsiteX9" fmla="*/ 631825 w 1791441"/>
                <a:gd name="connsiteY9" fmla="*/ 527050 h 3070010"/>
                <a:gd name="connsiteX10" fmla="*/ 695325 w 1791441"/>
                <a:gd name="connsiteY10" fmla="*/ 511175 h 3070010"/>
                <a:gd name="connsiteX11" fmla="*/ 701675 w 1791441"/>
                <a:gd name="connsiteY11" fmla="*/ 460375 h 3070010"/>
                <a:gd name="connsiteX12" fmla="*/ 692150 w 1791441"/>
                <a:gd name="connsiteY12" fmla="*/ 387350 h 3070010"/>
                <a:gd name="connsiteX13" fmla="*/ 831850 w 1791441"/>
                <a:gd name="connsiteY13" fmla="*/ 292100 h 3070010"/>
                <a:gd name="connsiteX14" fmla="*/ 898525 w 1791441"/>
                <a:gd name="connsiteY14" fmla="*/ 234950 h 3070010"/>
                <a:gd name="connsiteX15" fmla="*/ 920750 w 1791441"/>
                <a:gd name="connsiteY15" fmla="*/ 222250 h 3070010"/>
                <a:gd name="connsiteX16" fmla="*/ 946150 w 1791441"/>
                <a:gd name="connsiteY16" fmla="*/ 219075 h 3070010"/>
                <a:gd name="connsiteX17" fmla="*/ 923925 w 1791441"/>
                <a:gd name="connsiteY17" fmla="*/ 273050 h 3070010"/>
                <a:gd name="connsiteX18" fmla="*/ 977900 w 1791441"/>
                <a:gd name="connsiteY18" fmla="*/ 247650 h 3070010"/>
                <a:gd name="connsiteX19" fmla="*/ 1076325 w 1791441"/>
                <a:gd name="connsiteY19" fmla="*/ 190500 h 3070010"/>
                <a:gd name="connsiteX20" fmla="*/ 1130300 w 1791441"/>
                <a:gd name="connsiteY20" fmla="*/ 120650 h 3070010"/>
                <a:gd name="connsiteX21" fmla="*/ 1374775 w 1791441"/>
                <a:gd name="connsiteY21" fmla="*/ 25400 h 3070010"/>
                <a:gd name="connsiteX22" fmla="*/ 1473200 w 1791441"/>
                <a:gd name="connsiteY22" fmla="*/ 0 h 3070010"/>
                <a:gd name="connsiteX23" fmla="*/ 1527175 w 1791441"/>
                <a:gd name="connsiteY23" fmla="*/ 95250 h 3070010"/>
                <a:gd name="connsiteX24" fmla="*/ 1527175 w 1791441"/>
                <a:gd name="connsiteY24" fmla="*/ 146050 h 3070010"/>
                <a:gd name="connsiteX25" fmla="*/ 1549400 w 1791441"/>
                <a:gd name="connsiteY25" fmla="*/ 171450 h 3070010"/>
                <a:gd name="connsiteX26" fmla="*/ 1597025 w 1791441"/>
                <a:gd name="connsiteY26" fmla="*/ 184150 h 3070010"/>
                <a:gd name="connsiteX27" fmla="*/ 1616075 w 1791441"/>
                <a:gd name="connsiteY27" fmla="*/ 241300 h 3070010"/>
                <a:gd name="connsiteX28" fmla="*/ 1612900 w 1791441"/>
                <a:gd name="connsiteY28" fmla="*/ 273050 h 3070010"/>
                <a:gd name="connsiteX29" fmla="*/ 1654175 w 1791441"/>
                <a:gd name="connsiteY29" fmla="*/ 422275 h 3070010"/>
                <a:gd name="connsiteX30" fmla="*/ 1682750 w 1791441"/>
                <a:gd name="connsiteY30" fmla="*/ 476250 h 3070010"/>
                <a:gd name="connsiteX31" fmla="*/ 1714500 w 1791441"/>
                <a:gd name="connsiteY31" fmla="*/ 536575 h 3070010"/>
                <a:gd name="connsiteX32" fmla="*/ 1701800 w 1791441"/>
                <a:gd name="connsiteY32" fmla="*/ 596900 h 3070010"/>
                <a:gd name="connsiteX33" fmla="*/ 1717675 w 1791441"/>
                <a:gd name="connsiteY33" fmla="*/ 685800 h 3070010"/>
                <a:gd name="connsiteX34" fmla="*/ 1771650 w 1791441"/>
                <a:gd name="connsiteY34" fmla="*/ 739775 h 3070010"/>
                <a:gd name="connsiteX35" fmla="*/ 1781175 w 1791441"/>
                <a:gd name="connsiteY35" fmla="*/ 809625 h 3070010"/>
                <a:gd name="connsiteX36" fmla="*/ 1790383 w 1791441"/>
                <a:gd name="connsiteY36" fmla="*/ 3070010 h 3070010"/>
                <a:gd name="connsiteX37" fmla="*/ 947415 w 1791441"/>
                <a:gd name="connsiteY37" fmla="*/ 2286669 h 3070010"/>
                <a:gd name="connsiteX38" fmla="*/ 847725 w 1791441"/>
                <a:gd name="connsiteY38" fmla="*/ 1898650 h 3070010"/>
                <a:gd name="connsiteX39" fmla="*/ 606425 w 1791441"/>
                <a:gd name="connsiteY39" fmla="*/ 1860550 h 3070010"/>
                <a:gd name="connsiteX40" fmla="*/ 450850 w 1791441"/>
                <a:gd name="connsiteY40" fmla="*/ 1857375 h 3070010"/>
                <a:gd name="connsiteX41" fmla="*/ 374650 w 1791441"/>
                <a:gd name="connsiteY41" fmla="*/ 1847850 h 3070010"/>
                <a:gd name="connsiteX42" fmla="*/ 241300 w 1791441"/>
                <a:gd name="connsiteY42" fmla="*/ 1787525 h 3070010"/>
                <a:gd name="connsiteX43" fmla="*/ 231775 w 1791441"/>
                <a:gd name="connsiteY43" fmla="*/ 1784350 h 3070010"/>
                <a:gd name="connsiteX44" fmla="*/ 0 w 1791441"/>
                <a:gd name="connsiteY44" fmla="*/ 1584325 h 3070010"/>
                <a:gd name="connsiteX45" fmla="*/ 98425 w 1791441"/>
                <a:gd name="connsiteY45" fmla="*/ 1552575 h 3070010"/>
                <a:gd name="connsiteX46" fmla="*/ 155575 w 1791441"/>
                <a:gd name="connsiteY46" fmla="*/ 1514475 h 3070010"/>
                <a:gd name="connsiteX47" fmla="*/ 203200 w 1791441"/>
                <a:gd name="connsiteY47" fmla="*/ 1492250 h 3070010"/>
                <a:gd name="connsiteX48" fmla="*/ 127000 w 1791441"/>
                <a:gd name="connsiteY48" fmla="*/ 1460500 h 3070010"/>
                <a:gd name="connsiteX49" fmla="*/ 88900 w 1791441"/>
                <a:gd name="connsiteY49" fmla="*/ 1416050 h 3070010"/>
                <a:gd name="connsiteX50" fmla="*/ 114300 w 1791441"/>
                <a:gd name="connsiteY50" fmla="*/ 1327150 h 3070010"/>
                <a:gd name="connsiteX51" fmla="*/ 123825 w 1791441"/>
                <a:gd name="connsiteY51" fmla="*/ 1266825 h 3070010"/>
                <a:gd name="connsiteX0" fmla="*/ 123825 w 1791441"/>
                <a:gd name="connsiteY0" fmla="*/ 1266825 h 3070010"/>
                <a:gd name="connsiteX1" fmla="*/ 130175 w 1791441"/>
                <a:gd name="connsiteY1" fmla="*/ 1155700 h 3070010"/>
                <a:gd name="connsiteX2" fmla="*/ 130175 w 1791441"/>
                <a:gd name="connsiteY2" fmla="*/ 1082675 h 3070010"/>
                <a:gd name="connsiteX3" fmla="*/ 174625 w 1791441"/>
                <a:gd name="connsiteY3" fmla="*/ 1006475 h 3070010"/>
                <a:gd name="connsiteX4" fmla="*/ 238125 w 1791441"/>
                <a:gd name="connsiteY4" fmla="*/ 914400 h 3070010"/>
                <a:gd name="connsiteX5" fmla="*/ 323850 w 1791441"/>
                <a:gd name="connsiteY5" fmla="*/ 835025 h 3070010"/>
                <a:gd name="connsiteX6" fmla="*/ 485775 w 1791441"/>
                <a:gd name="connsiteY6" fmla="*/ 723900 h 3070010"/>
                <a:gd name="connsiteX7" fmla="*/ 539750 w 1791441"/>
                <a:gd name="connsiteY7" fmla="*/ 654050 h 3070010"/>
                <a:gd name="connsiteX8" fmla="*/ 593725 w 1791441"/>
                <a:gd name="connsiteY8" fmla="*/ 561975 h 3070010"/>
                <a:gd name="connsiteX9" fmla="*/ 631825 w 1791441"/>
                <a:gd name="connsiteY9" fmla="*/ 527050 h 3070010"/>
                <a:gd name="connsiteX10" fmla="*/ 695325 w 1791441"/>
                <a:gd name="connsiteY10" fmla="*/ 511175 h 3070010"/>
                <a:gd name="connsiteX11" fmla="*/ 701675 w 1791441"/>
                <a:gd name="connsiteY11" fmla="*/ 460375 h 3070010"/>
                <a:gd name="connsiteX12" fmla="*/ 692150 w 1791441"/>
                <a:gd name="connsiteY12" fmla="*/ 387350 h 3070010"/>
                <a:gd name="connsiteX13" fmla="*/ 831850 w 1791441"/>
                <a:gd name="connsiteY13" fmla="*/ 292100 h 3070010"/>
                <a:gd name="connsiteX14" fmla="*/ 898525 w 1791441"/>
                <a:gd name="connsiteY14" fmla="*/ 234950 h 3070010"/>
                <a:gd name="connsiteX15" fmla="*/ 920750 w 1791441"/>
                <a:gd name="connsiteY15" fmla="*/ 222250 h 3070010"/>
                <a:gd name="connsiteX16" fmla="*/ 946150 w 1791441"/>
                <a:gd name="connsiteY16" fmla="*/ 219075 h 3070010"/>
                <a:gd name="connsiteX17" fmla="*/ 945640 w 1791441"/>
                <a:gd name="connsiteY17" fmla="*/ 242651 h 3070010"/>
                <a:gd name="connsiteX18" fmla="*/ 977900 w 1791441"/>
                <a:gd name="connsiteY18" fmla="*/ 247650 h 3070010"/>
                <a:gd name="connsiteX19" fmla="*/ 1076325 w 1791441"/>
                <a:gd name="connsiteY19" fmla="*/ 190500 h 3070010"/>
                <a:gd name="connsiteX20" fmla="*/ 1130300 w 1791441"/>
                <a:gd name="connsiteY20" fmla="*/ 120650 h 3070010"/>
                <a:gd name="connsiteX21" fmla="*/ 1374775 w 1791441"/>
                <a:gd name="connsiteY21" fmla="*/ 25400 h 3070010"/>
                <a:gd name="connsiteX22" fmla="*/ 1473200 w 1791441"/>
                <a:gd name="connsiteY22" fmla="*/ 0 h 3070010"/>
                <a:gd name="connsiteX23" fmla="*/ 1527175 w 1791441"/>
                <a:gd name="connsiteY23" fmla="*/ 95250 h 3070010"/>
                <a:gd name="connsiteX24" fmla="*/ 1527175 w 1791441"/>
                <a:gd name="connsiteY24" fmla="*/ 146050 h 3070010"/>
                <a:gd name="connsiteX25" fmla="*/ 1549400 w 1791441"/>
                <a:gd name="connsiteY25" fmla="*/ 171450 h 3070010"/>
                <a:gd name="connsiteX26" fmla="*/ 1597025 w 1791441"/>
                <a:gd name="connsiteY26" fmla="*/ 184150 h 3070010"/>
                <a:gd name="connsiteX27" fmla="*/ 1616075 w 1791441"/>
                <a:gd name="connsiteY27" fmla="*/ 241300 h 3070010"/>
                <a:gd name="connsiteX28" fmla="*/ 1612900 w 1791441"/>
                <a:gd name="connsiteY28" fmla="*/ 273050 h 3070010"/>
                <a:gd name="connsiteX29" fmla="*/ 1654175 w 1791441"/>
                <a:gd name="connsiteY29" fmla="*/ 422275 h 3070010"/>
                <a:gd name="connsiteX30" fmla="*/ 1682750 w 1791441"/>
                <a:gd name="connsiteY30" fmla="*/ 476250 h 3070010"/>
                <a:gd name="connsiteX31" fmla="*/ 1714500 w 1791441"/>
                <a:gd name="connsiteY31" fmla="*/ 536575 h 3070010"/>
                <a:gd name="connsiteX32" fmla="*/ 1701800 w 1791441"/>
                <a:gd name="connsiteY32" fmla="*/ 596900 h 3070010"/>
                <a:gd name="connsiteX33" fmla="*/ 1717675 w 1791441"/>
                <a:gd name="connsiteY33" fmla="*/ 685800 h 3070010"/>
                <a:gd name="connsiteX34" fmla="*/ 1771650 w 1791441"/>
                <a:gd name="connsiteY34" fmla="*/ 739775 h 3070010"/>
                <a:gd name="connsiteX35" fmla="*/ 1781175 w 1791441"/>
                <a:gd name="connsiteY35" fmla="*/ 809625 h 3070010"/>
                <a:gd name="connsiteX36" fmla="*/ 1790383 w 1791441"/>
                <a:gd name="connsiteY36" fmla="*/ 3070010 h 3070010"/>
                <a:gd name="connsiteX37" fmla="*/ 947415 w 1791441"/>
                <a:gd name="connsiteY37" fmla="*/ 2286669 h 3070010"/>
                <a:gd name="connsiteX38" fmla="*/ 847725 w 1791441"/>
                <a:gd name="connsiteY38" fmla="*/ 1898650 h 3070010"/>
                <a:gd name="connsiteX39" fmla="*/ 606425 w 1791441"/>
                <a:gd name="connsiteY39" fmla="*/ 1860550 h 3070010"/>
                <a:gd name="connsiteX40" fmla="*/ 450850 w 1791441"/>
                <a:gd name="connsiteY40" fmla="*/ 1857375 h 3070010"/>
                <a:gd name="connsiteX41" fmla="*/ 374650 w 1791441"/>
                <a:gd name="connsiteY41" fmla="*/ 1847850 h 3070010"/>
                <a:gd name="connsiteX42" fmla="*/ 241300 w 1791441"/>
                <a:gd name="connsiteY42" fmla="*/ 1787525 h 3070010"/>
                <a:gd name="connsiteX43" fmla="*/ 231775 w 1791441"/>
                <a:gd name="connsiteY43" fmla="*/ 1784350 h 3070010"/>
                <a:gd name="connsiteX44" fmla="*/ 0 w 1791441"/>
                <a:gd name="connsiteY44" fmla="*/ 1584325 h 3070010"/>
                <a:gd name="connsiteX45" fmla="*/ 98425 w 1791441"/>
                <a:gd name="connsiteY45" fmla="*/ 1552575 h 3070010"/>
                <a:gd name="connsiteX46" fmla="*/ 155575 w 1791441"/>
                <a:gd name="connsiteY46" fmla="*/ 1514475 h 3070010"/>
                <a:gd name="connsiteX47" fmla="*/ 203200 w 1791441"/>
                <a:gd name="connsiteY47" fmla="*/ 1492250 h 3070010"/>
                <a:gd name="connsiteX48" fmla="*/ 127000 w 1791441"/>
                <a:gd name="connsiteY48" fmla="*/ 1460500 h 3070010"/>
                <a:gd name="connsiteX49" fmla="*/ 88900 w 1791441"/>
                <a:gd name="connsiteY49" fmla="*/ 1416050 h 3070010"/>
                <a:gd name="connsiteX50" fmla="*/ 114300 w 1791441"/>
                <a:gd name="connsiteY50" fmla="*/ 1327150 h 3070010"/>
                <a:gd name="connsiteX51" fmla="*/ 123825 w 1791441"/>
                <a:gd name="connsiteY51" fmla="*/ 1266825 h 30700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1791441" h="3070010">
                  <a:moveTo>
                    <a:pt x="123825" y="1266825"/>
                  </a:moveTo>
                  <a:cubicBezTo>
                    <a:pt x="130373" y="1162056"/>
                    <a:pt x="130175" y="1199158"/>
                    <a:pt x="130175" y="1155700"/>
                  </a:cubicBezTo>
                  <a:lnTo>
                    <a:pt x="130175" y="1082675"/>
                  </a:lnTo>
                  <a:lnTo>
                    <a:pt x="174625" y="1006475"/>
                  </a:lnTo>
                  <a:lnTo>
                    <a:pt x="238125" y="914400"/>
                  </a:lnTo>
                  <a:lnTo>
                    <a:pt x="323850" y="835025"/>
                  </a:lnTo>
                  <a:lnTo>
                    <a:pt x="485775" y="723900"/>
                  </a:lnTo>
                  <a:lnTo>
                    <a:pt x="539750" y="654050"/>
                  </a:lnTo>
                  <a:lnTo>
                    <a:pt x="593725" y="561975"/>
                  </a:lnTo>
                  <a:lnTo>
                    <a:pt x="631825" y="527050"/>
                  </a:lnTo>
                  <a:lnTo>
                    <a:pt x="695325" y="511175"/>
                  </a:lnTo>
                  <a:lnTo>
                    <a:pt x="701675" y="460375"/>
                  </a:lnTo>
                  <a:lnTo>
                    <a:pt x="692150" y="387350"/>
                  </a:lnTo>
                  <a:lnTo>
                    <a:pt x="831850" y="292100"/>
                  </a:lnTo>
                  <a:lnTo>
                    <a:pt x="898525" y="234950"/>
                  </a:lnTo>
                  <a:lnTo>
                    <a:pt x="920750" y="222250"/>
                  </a:lnTo>
                  <a:lnTo>
                    <a:pt x="946150" y="219075"/>
                  </a:lnTo>
                  <a:lnTo>
                    <a:pt x="945640" y="242651"/>
                  </a:lnTo>
                  <a:lnTo>
                    <a:pt x="977900" y="247650"/>
                  </a:lnTo>
                  <a:lnTo>
                    <a:pt x="1076325" y="190500"/>
                  </a:lnTo>
                  <a:lnTo>
                    <a:pt x="1130300" y="120650"/>
                  </a:lnTo>
                  <a:lnTo>
                    <a:pt x="1374775" y="25400"/>
                  </a:lnTo>
                  <a:lnTo>
                    <a:pt x="1473200" y="0"/>
                  </a:lnTo>
                  <a:lnTo>
                    <a:pt x="1527175" y="95250"/>
                  </a:lnTo>
                  <a:lnTo>
                    <a:pt x="1527175" y="146050"/>
                  </a:lnTo>
                  <a:lnTo>
                    <a:pt x="1549400" y="171450"/>
                  </a:lnTo>
                  <a:lnTo>
                    <a:pt x="1597025" y="184150"/>
                  </a:lnTo>
                  <a:lnTo>
                    <a:pt x="1616075" y="241300"/>
                  </a:lnTo>
                  <a:lnTo>
                    <a:pt x="1612900" y="273050"/>
                  </a:lnTo>
                  <a:lnTo>
                    <a:pt x="1654175" y="422275"/>
                  </a:lnTo>
                  <a:lnTo>
                    <a:pt x="1682750" y="476250"/>
                  </a:lnTo>
                  <a:lnTo>
                    <a:pt x="1714500" y="536575"/>
                  </a:lnTo>
                  <a:lnTo>
                    <a:pt x="1701800" y="596900"/>
                  </a:lnTo>
                  <a:lnTo>
                    <a:pt x="1717675" y="685800"/>
                  </a:lnTo>
                  <a:lnTo>
                    <a:pt x="1771650" y="739775"/>
                  </a:lnTo>
                  <a:lnTo>
                    <a:pt x="1781175" y="809625"/>
                  </a:lnTo>
                  <a:cubicBezTo>
                    <a:pt x="1780117" y="1208088"/>
                    <a:pt x="1791441" y="2671547"/>
                    <a:pt x="1790383" y="3070010"/>
                  </a:cubicBezTo>
                  <a:lnTo>
                    <a:pt x="947415" y="2286669"/>
                  </a:lnTo>
                  <a:lnTo>
                    <a:pt x="847725" y="1898650"/>
                  </a:lnTo>
                  <a:lnTo>
                    <a:pt x="606425" y="1860550"/>
                  </a:lnTo>
                  <a:lnTo>
                    <a:pt x="450850" y="1857375"/>
                  </a:lnTo>
                  <a:lnTo>
                    <a:pt x="374650" y="1847850"/>
                  </a:lnTo>
                  <a:lnTo>
                    <a:pt x="241300" y="1787525"/>
                  </a:lnTo>
                  <a:cubicBezTo>
                    <a:pt x="238242" y="1786166"/>
                    <a:pt x="231775" y="1784350"/>
                    <a:pt x="231775" y="1784350"/>
                  </a:cubicBezTo>
                  <a:lnTo>
                    <a:pt x="0" y="1584325"/>
                  </a:lnTo>
                  <a:lnTo>
                    <a:pt x="98425" y="1552575"/>
                  </a:lnTo>
                  <a:lnTo>
                    <a:pt x="155575" y="1514475"/>
                  </a:lnTo>
                  <a:lnTo>
                    <a:pt x="203200" y="1492250"/>
                  </a:lnTo>
                  <a:lnTo>
                    <a:pt x="127000" y="1460500"/>
                  </a:lnTo>
                  <a:lnTo>
                    <a:pt x="88900" y="1416050"/>
                  </a:lnTo>
                  <a:lnTo>
                    <a:pt x="114300" y="1327150"/>
                  </a:lnTo>
                  <a:lnTo>
                    <a:pt x="123825" y="1266825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0" name="Freeform 103"/>
            <p:cNvSpPr/>
            <p:nvPr/>
          </p:nvSpPr>
          <p:spPr>
            <a:xfrm>
              <a:off x="8259364" y="3470693"/>
              <a:ext cx="916425" cy="1464127"/>
            </a:xfrm>
            <a:custGeom>
              <a:avLst/>
              <a:gdLst>
                <a:gd name="connsiteX0" fmla="*/ 171450 w 1181100"/>
                <a:gd name="connsiteY0" fmla="*/ 247650 h 1193006"/>
                <a:gd name="connsiteX1" fmla="*/ 100013 w 1181100"/>
                <a:gd name="connsiteY1" fmla="*/ 302419 h 1193006"/>
                <a:gd name="connsiteX2" fmla="*/ 73819 w 1181100"/>
                <a:gd name="connsiteY2" fmla="*/ 376238 h 1193006"/>
                <a:gd name="connsiteX3" fmla="*/ 28575 w 1181100"/>
                <a:gd name="connsiteY3" fmla="*/ 490538 h 1193006"/>
                <a:gd name="connsiteX4" fmla="*/ 30956 w 1181100"/>
                <a:gd name="connsiteY4" fmla="*/ 509588 h 1193006"/>
                <a:gd name="connsiteX5" fmla="*/ 2381 w 1181100"/>
                <a:gd name="connsiteY5" fmla="*/ 469106 h 1193006"/>
                <a:gd name="connsiteX6" fmla="*/ 0 w 1181100"/>
                <a:gd name="connsiteY6" fmla="*/ 426244 h 1193006"/>
                <a:gd name="connsiteX7" fmla="*/ 35719 w 1181100"/>
                <a:gd name="connsiteY7" fmla="*/ 347663 h 1193006"/>
                <a:gd name="connsiteX8" fmla="*/ 54769 w 1181100"/>
                <a:gd name="connsiteY8" fmla="*/ 233363 h 1193006"/>
                <a:gd name="connsiteX9" fmla="*/ 80963 w 1181100"/>
                <a:gd name="connsiteY9" fmla="*/ 183356 h 1193006"/>
                <a:gd name="connsiteX10" fmla="*/ 126206 w 1181100"/>
                <a:gd name="connsiteY10" fmla="*/ 166688 h 1193006"/>
                <a:gd name="connsiteX11" fmla="*/ 188119 w 1181100"/>
                <a:gd name="connsiteY11" fmla="*/ 135731 h 1193006"/>
                <a:gd name="connsiteX12" fmla="*/ 266700 w 1181100"/>
                <a:gd name="connsiteY12" fmla="*/ 97631 h 1193006"/>
                <a:gd name="connsiteX13" fmla="*/ 347663 w 1181100"/>
                <a:gd name="connsiteY13" fmla="*/ 73819 h 1193006"/>
                <a:gd name="connsiteX14" fmla="*/ 354806 w 1181100"/>
                <a:gd name="connsiteY14" fmla="*/ 69056 h 1193006"/>
                <a:gd name="connsiteX15" fmla="*/ 426244 w 1181100"/>
                <a:gd name="connsiteY15" fmla="*/ 16669 h 1193006"/>
                <a:gd name="connsiteX16" fmla="*/ 500063 w 1181100"/>
                <a:gd name="connsiteY16" fmla="*/ 0 h 1193006"/>
                <a:gd name="connsiteX17" fmla="*/ 626269 w 1181100"/>
                <a:gd name="connsiteY17" fmla="*/ 0 h 1193006"/>
                <a:gd name="connsiteX18" fmla="*/ 664369 w 1181100"/>
                <a:gd name="connsiteY18" fmla="*/ 16669 h 1193006"/>
                <a:gd name="connsiteX19" fmla="*/ 723900 w 1181100"/>
                <a:gd name="connsiteY19" fmla="*/ 19050 h 1193006"/>
                <a:gd name="connsiteX20" fmla="*/ 766763 w 1181100"/>
                <a:gd name="connsiteY20" fmla="*/ 26194 h 1193006"/>
                <a:gd name="connsiteX21" fmla="*/ 802481 w 1181100"/>
                <a:gd name="connsiteY21" fmla="*/ 52388 h 1193006"/>
                <a:gd name="connsiteX22" fmla="*/ 897731 w 1181100"/>
                <a:gd name="connsiteY22" fmla="*/ 95250 h 1193006"/>
                <a:gd name="connsiteX23" fmla="*/ 988219 w 1181100"/>
                <a:gd name="connsiteY23" fmla="*/ 152400 h 1193006"/>
                <a:gd name="connsiteX24" fmla="*/ 1042988 w 1181100"/>
                <a:gd name="connsiteY24" fmla="*/ 202406 h 1193006"/>
                <a:gd name="connsiteX25" fmla="*/ 1088231 w 1181100"/>
                <a:gd name="connsiteY25" fmla="*/ 292894 h 1193006"/>
                <a:gd name="connsiteX26" fmla="*/ 1133475 w 1181100"/>
                <a:gd name="connsiteY26" fmla="*/ 378619 h 1193006"/>
                <a:gd name="connsiteX27" fmla="*/ 1171575 w 1181100"/>
                <a:gd name="connsiteY27" fmla="*/ 509588 h 1193006"/>
                <a:gd name="connsiteX28" fmla="*/ 1181100 w 1181100"/>
                <a:gd name="connsiteY28" fmla="*/ 735806 h 1193006"/>
                <a:gd name="connsiteX29" fmla="*/ 1145381 w 1181100"/>
                <a:gd name="connsiteY29" fmla="*/ 890588 h 1193006"/>
                <a:gd name="connsiteX30" fmla="*/ 1116806 w 1181100"/>
                <a:gd name="connsiteY30" fmla="*/ 921544 h 1193006"/>
                <a:gd name="connsiteX31" fmla="*/ 1116806 w 1181100"/>
                <a:gd name="connsiteY31" fmla="*/ 992981 h 1193006"/>
                <a:gd name="connsiteX32" fmla="*/ 1076325 w 1181100"/>
                <a:gd name="connsiteY32" fmla="*/ 1004888 h 1193006"/>
                <a:gd name="connsiteX33" fmla="*/ 1057275 w 1181100"/>
                <a:gd name="connsiteY33" fmla="*/ 1019175 h 1193006"/>
                <a:gd name="connsiteX34" fmla="*/ 1054894 w 1181100"/>
                <a:gd name="connsiteY34" fmla="*/ 1026319 h 1193006"/>
                <a:gd name="connsiteX35" fmla="*/ 1050131 w 1181100"/>
                <a:gd name="connsiteY35" fmla="*/ 1026319 h 1193006"/>
                <a:gd name="connsiteX36" fmla="*/ 1021556 w 1181100"/>
                <a:gd name="connsiteY36" fmla="*/ 1071563 h 1193006"/>
                <a:gd name="connsiteX37" fmla="*/ 971550 w 1181100"/>
                <a:gd name="connsiteY37" fmla="*/ 1071563 h 1193006"/>
                <a:gd name="connsiteX38" fmla="*/ 928688 w 1181100"/>
                <a:gd name="connsiteY38" fmla="*/ 1057275 h 1193006"/>
                <a:gd name="connsiteX39" fmla="*/ 897731 w 1181100"/>
                <a:gd name="connsiteY39" fmla="*/ 1095375 h 1193006"/>
                <a:gd name="connsiteX40" fmla="*/ 871538 w 1181100"/>
                <a:gd name="connsiteY40" fmla="*/ 1109663 h 1193006"/>
                <a:gd name="connsiteX41" fmla="*/ 819150 w 1181100"/>
                <a:gd name="connsiteY41" fmla="*/ 1150144 h 1193006"/>
                <a:gd name="connsiteX42" fmla="*/ 735806 w 1181100"/>
                <a:gd name="connsiteY42" fmla="*/ 1176338 h 1193006"/>
                <a:gd name="connsiteX43" fmla="*/ 669131 w 1181100"/>
                <a:gd name="connsiteY43" fmla="*/ 1154906 h 1193006"/>
                <a:gd name="connsiteX44" fmla="*/ 633413 w 1181100"/>
                <a:gd name="connsiteY44" fmla="*/ 1190625 h 1193006"/>
                <a:gd name="connsiteX45" fmla="*/ 564356 w 1181100"/>
                <a:gd name="connsiteY45" fmla="*/ 1193006 h 1193006"/>
                <a:gd name="connsiteX46" fmla="*/ 516731 w 1181100"/>
                <a:gd name="connsiteY46" fmla="*/ 1169194 h 1193006"/>
                <a:gd name="connsiteX47" fmla="*/ 514350 w 1181100"/>
                <a:gd name="connsiteY47" fmla="*/ 1162050 h 1193006"/>
                <a:gd name="connsiteX48" fmla="*/ 509588 w 1181100"/>
                <a:gd name="connsiteY48" fmla="*/ 1157288 h 1193006"/>
                <a:gd name="connsiteX49" fmla="*/ 457200 w 1181100"/>
                <a:gd name="connsiteY49" fmla="*/ 1040606 h 1193006"/>
                <a:gd name="connsiteX50" fmla="*/ 435769 w 1181100"/>
                <a:gd name="connsiteY50" fmla="*/ 964406 h 1193006"/>
                <a:gd name="connsiteX51" fmla="*/ 435769 w 1181100"/>
                <a:gd name="connsiteY51" fmla="*/ 866775 h 1193006"/>
                <a:gd name="connsiteX52" fmla="*/ 438150 w 1181100"/>
                <a:gd name="connsiteY52" fmla="*/ 809625 h 1193006"/>
                <a:gd name="connsiteX53" fmla="*/ 421481 w 1181100"/>
                <a:gd name="connsiteY53" fmla="*/ 771525 h 1193006"/>
                <a:gd name="connsiteX54" fmla="*/ 400050 w 1181100"/>
                <a:gd name="connsiteY54" fmla="*/ 752475 h 1193006"/>
                <a:gd name="connsiteX55" fmla="*/ 361950 w 1181100"/>
                <a:gd name="connsiteY55" fmla="*/ 754856 h 1193006"/>
                <a:gd name="connsiteX56" fmla="*/ 345281 w 1181100"/>
                <a:gd name="connsiteY56" fmla="*/ 757238 h 1193006"/>
                <a:gd name="connsiteX57" fmla="*/ 321469 w 1181100"/>
                <a:gd name="connsiteY57" fmla="*/ 778669 h 1193006"/>
                <a:gd name="connsiteX58" fmla="*/ 316706 w 1181100"/>
                <a:gd name="connsiteY58" fmla="*/ 754856 h 1193006"/>
                <a:gd name="connsiteX59" fmla="*/ 326231 w 1181100"/>
                <a:gd name="connsiteY59" fmla="*/ 719138 h 1193006"/>
                <a:gd name="connsiteX60" fmla="*/ 326231 w 1181100"/>
                <a:gd name="connsiteY60" fmla="*/ 661988 h 1193006"/>
                <a:gd name="connsiteX61" fmla="*/ 311944 w 1181100"/>
                <a:gd name="connsiteY61" fmla="*/ 602456 h 1193006"/>
                <a:gd name="connsiteX62" fmla="*/ 323850 w 1181100"/>
                <a:gd name="connsiteY62" fmla="*/ 504825 h 1193006"/>
                <a:gd name="connsiteX63" fmla="*/ 350044 w 1181100"/>
                <a:gd name="connsiteY63" fmla="*/ 397669 h 1193006"/>
                <a:gd name="connsiteX64" fmla="*/ 335756 w 1181100"/>
                <a:gd name="connsiteY64" fmla="*/ 314325 h 1193006"/>
                <a:gd name="connsiteX65" fmla="*/ 314325 w 1181100"/>
                <a:gd name="connsiteY65" fmla="*/ 252413 h 1193006"/>
                <a:gd name="connsiteX66" fmla="*/ 283369 w 1181100"/>
                <a:gd name="connsiteY66" fmla="*/ 235744 h 1193006"/>
                <a:gd name="connsiteX67" fmla="*/ 261938 w 1181100"/>
                <a:gd name="connsiteY67" fmla="*/ 214313 h 1193006"/>
                <a:gd name="connsiteX68" fmla="*/ 221456 w 1181100"/>
                <a:gd name="connsiteY68" fmla="*/ 223838 h 1193006"/>
                <a:gd name="connsiteX69" fmla="*/ 171450 w 1181100"/>
                <a:gd name="connsiteY69" fmla="*/ 247650 h 1193006"/>
                <a:gd name="connsiteX0" fmla="*/ 171450 w 1181100"/>
                <a:gd name="connsiteY0" fmla="*/ 247650 h 1443336"/>
                <a:gd name="connsiteX1" fmla="*/ 100013 w 1181100"/>
                <a:gd name="connsiteY1" fmla="*/ 302419 h 1443336"/>
                <a:gd name="connsiteX2" fmla="*/ 73819 w 1181100"/>
                <a:gd name="connsiteY2" fmla="*/ 376238 h 1443336"/>
                <a:gd name="connsiteX3" fmla="*/ 28575 w 1181100"/>
                <a:gd name="connsiteY3" fmla="*/ 490538 h 1443336"/>
                <a:gd name="connsiteX4" fmla="*/ 30956 w 1181100"/>
                <a:gd name="connsiteY4" fmla="*/ 509588 h 1443336"/>
                <a:gd name="connsiteX5" fmla="*/ 2381 w 1181100"/>
                <a:gd name="connsiteY5" fmla="*/ 469106 h 1443336"/>
                <a:gd name="connsiteX6" fmla="*/ 0 w 1181100"/>
                <a:gd name="connsiteY6" fmla="*/ 426244 h 1443336"/>
                <a:gd name="connsiteX7" fmla="*/ 35719 w 1181100"/>
                <a:gd name="connsiteY7" fmla="*/ 347663 h 1443336"/>
                <a:gd name="connsiteX8" fmla="*/ 54769 w 1181100"/>
                <a:gd name="connsiteY8" fmla="*/ 233363 h 1443336"/>
                <a:gd name="connsiteX9" fmla="*/ 80963 w 1181100"/>
                <a:gd name="connsiteY9" fmla="*/ 183356 h 1443336"/>
                <a:gd name="connsiteX10" fmla="*/ 126206 w 1181100"/>
                <a:gd name="connsiteY10" fmla="*/ 166688 h 1443336"/>
                <a:gd name="connsiteX11" fmla="*/ 188119 w 1181100"/>
                <a:gd name="connsiteY11" fmla="*/ 135731 h 1443336"/>
                <a:gd name="connsiteX12" fmla="*/ 266700 w 1181100"/>
                <a:gd name="connsiteY12" fmla="*/ 97631 h 1443336"/>
                <a:gd name="connsiteX13" fmla="*/ 347663 w 1181100"/>
                <a:gd name="connsiteY13" fmla="*/ 73819 h 1443336"/>
                <a:gd name="connsiteX14" fmla="*/ 354806 w 1181100"/>
                <a:gd name="connsiteY14" fmla="*/ 69056 h 1443336"/>
                <a:gd name="connsiteX15" fmla="*/ 426244 w 1181100"/>
                <a:gd name="connsiteY15" fmla="*/ 16669 h 1443336"/>
                <a:gd name="connsiteX16" fmla="*/ 500063 w 1181100"/>
                <a:gd name="connsiteY16" fmla="*/ 0 h 1443336"/>
                <a:gd name="connsiteX17" fmla="*/ 626269 w 1181100"/>
                <a:gd name="connsiteY17" fmla="*/ 0 h 1443336"/>
                <a:gd name="connsiteX18" fmla="*/ 664369 w 1181100"/>
                <a:gd name="connsiteY18" fmla="*/ 16669 h 1443336"/>
                <a:gd name="connsiteX19" fmla="*/ 723900 w 1181100"/>
                <a:gd name="connsiteY19" fmla="*/ 19050 h 1443336"/>
                <a:gd name="connsiteX20" fmla="*/ 766763 w 1181100"/>
                <a:gd name="connsiteY20" fmla="*/ 26194 h 1443336"/>
                <a:gd name="connsiteX21" fmla="*/ 802481 w 1181100"/>
                <a:gd name="connsiteY21" fmla="*/ 52388 h 1443336"/>
                <a:gd name="connsiteX22" fmla="*/ 897731 w 1181100"/>
                <a:gd name="connsiteY22" fmla="*/ 95250 h 1443336"/>
                <a:gd name="connsiteX23" fmla="*/ 988219 w 1181100"/>
                <a:gd name="connsiteY23" fmla="*/ 152400 h 1443336"/>
                <a:gd name="connsiteX24" fmla="*/ 1042988 w 1181100"/>
                <a:gd name="connsiteY24" fmla="*/ 202406 h 1443336"/>
                <a:gd name="connsiteX25" fmla="*/ 1088231 w 1181100"/>
                <a:gd name="connsiteY25" fmla="*/ 292894 h 1443336"/>
                <a:gd name="connsiteX26" fmla="*/ 1133475 w 1181100"/>
                <a:gd name="connsiteY26" fmla="*/ 378619 h 1443336"/>
                <a:gd name="connsiteX27" fmla="*/ 1171575 w 1181100"/>
                <a:gd name="connsiteY27" fmla="*/ 509588 h 1443336"/>
                <a:gd name="connsiteX28" fmla="*/ 1181100 w 1181100"/>
                <a:gd name="connsiteY28" fmla="*/ 735806 h 1443336"/>
                <a:gd name="connsiteX29" fmla="*/ 1145381 w 1181100"/>
                <a:gd name="connsiteY29" fmla="*/ 890588 h 1443336"/>
                <a:gd name="connsiteX30" fmla="*/ 1116806 w 1181100"/>
                <a:gd name="connsiteY30" fmla="*/ 921544 h 1443336"/>
                <a:gd name="connsiteX31" fmla="*/ 1116806 w 1181100"/>
                <a:gd name="connsiteY31" fmla="*/ 992981 h 1443336"/>
                <a:gd name="connsiteX32" fmla="*/ 1076325 w 1181100"/>
                <a:gd name="connsiteY32" fmla="*/ 1004888 h 1443336"/>
                <a:gd name="connsiteX33" fmla="*/ 1057275 w 1181100"/>
                <a:gd name="connsiteY33" fmla="*/ 1019175 h 1443336"/>
                <a:gd name="connsiteX34" fmla="*/ 1054894 w 1181100"/>
                <a:gd name="connsiteY34" fmla="*/ 1026319 h 1443336"/>
                <a:gd name="connsiteX35" fmla="*/ 1050131 w 1181100"/>
                <a:gd name="connsiteY35" fmla="*/ 1026319 h 1443336"/>
                <a:gd name="connsiteX36" fmla="*/ 1021556 w 1181100"/>
                <a:gd name="connsiteY36" fmla="*/ 1071563 h 1443336"/>
                <a:gd name="connsiteX37" fmla="*/ 971550 w 1181100"/>
                <a:gd name="connsiteY37" fmla="*/ 1071563 h 1443336"/>
                <a:gd name="connsiteX38" fmla="*/ 928688 w 1181100"/>
                <a:gd name="connsiteY38" fmla="*/ 1057275 h 1443336"/>
                <a:gd name="connsiteX39" fmla="*/ 897731 w 1181100"/>
                <a:gd name="connsiteY39" fmla="*/ 1095375 h 1443336"/>
                <a:gd name="connsiteX40" fmla="*/ 871538 w 1181100"/>
                <a:gd name="connsiteY40" fmla="*/ 1109663 h 1443336"/>
                <a:gd name="connsiteX41" fmla="*/ 819150 w 1181100"/>
                <a:gd name="connsiteY41" fmla="*/ 1150144 h 1443336"/>
                <a:gd name="connsiteX42" fmla="*/ 735806 w 1181100"/>
                <a:gd name="connsiteY42" fmla="*/ 1176338 h 1443336"/>
                <a:gd name="connsiteX43" fmla="*/ 669131 w 1181100"/>
                <a:gd name="connsiteY43" fmla="*/ 1154906 h 1443336"/>
                <a:gd name="connsiteX44" fmla="*/ 741985 w 1181100"/>
                <a:gd name="connsiteY44" fmla="*/ 1442514 h 1443336"/>
                <a:gd name="connsiteX45" fmla="*/ 564356 w 1181100"/>
                <a:gd name="connsiteY45" fmla="*/ 1193006 h 1443336"/>
                <a:gd name="connsiteX46" fmla="*/ 516731 w 1181100"/>
                <a:gd name="connsiteY46" fmla="*/ 1169194 h 1443336"/>
                <a:gd name="connsiteX47" fmla="*/ 514350 w 1181100"/>
                <a:gd name="connsiteY47" fmla="*/ 1162050 h 1443336"/>
                <a:gd name="connsiteX48" fmla="*/ 509588 w 1181100"/>
                <a:gd name="connsiteY48" fmla="*/ 1157288 h 1443336"/>
                <a:gd name="connsiteX49" fmla="*/ 457200 w 1181100"/>
                <a:gd name="connsiteY49" fmla="*/ 1040606 h 1443336"/>
                <a:gd name="connsiteX50" fmla="*/ 435769 w 1181100"/>
                <a:gd name="connsiteY50" fmla="*/ 964406 h 1443336"/>
                <a:gd name="connsiteX51" fmla="*/ 435769 w 1181100"/>
                <a:gd name="connsiteY51" fmla="*/ 866775 h 1443336"/>
                <a:gd name="connsiteX52" fmla="*/ 438150 w 1181100"/>
                <a:gd name="connsiteY52" fmla="*/ 809625 h 1443336"/>
                <a:gd name="connsiteX53" fmla="*/ 421481 w 1181100"/>
                <a:gd name="connsiteY53" fmla="*/ 771525 h 1443336"/>
                <a:gd name="connsiteX54" fmla="*/ 400050 w 1181100"/>
                <a:gd name="connsiteY54" fmla="*/ 752475 h 1443336"/>
                <a:gd name="connsiteX55" fmla="*/ 361950 w 1181100"/>
                <a:gd name="connsiteY55" fmla="*/ 754856 h 1443336"/>
                <a:gd name="connsiteX56" fmla="*/ 345281 w 1181100"/>
                <a:gd name="connsiteY56" fmla="*/ 757238 h 1443336"/>
                <a:gd name="connsiteX57" fmla="*/ 321469 w 1181100"/>
                <a:gd name="connsiteY57" fmla="*/ 778669 h 1443336"/>
                <a:gd name="connsiteX58" fmla="*/ 316706 w 1181100"/>
                <a:gd name="connsiteY58" fmla="*/ 754856 h 1443336"/>
                <a:gd name="connsiteX59" fmla="*/ 326231 w 1181100"/>
                <a:gd name="connsiteY59" fmla="*/ 719138 h 1443336"/>
                <a:gd name="connsiteX60" fmla="*/ 326231 w 1181100"/>
                <a:gd name="connsiteY60" fmla="*/ 661988 h 1443336"/>
                <a:gd name="connsiteX61" fmla="*/ 311944 w 1181100"/>
                <a:gd name="connsiteY61" fmla="*/ 602456 h 1443336"/>
                <a:gd name="connsiteX62" fmla="*/ 323850 w 1181100"/>
                <a:gd name="connsiteY62" fmla="*/ 504825 h 1443336"/>
                <a:gd name="connsiteX63" fmla="*/ 350044 w 1181100"/>
                <a:gd name="connsiteY63" fmla="*/ 397669 h 1443336"/>
                <a:gd name="connsiteX64" fmla="*/ 335756 w 1181100"/>
                <a:gd name="connsiteY64" fmla="*/ 314325 h 1443336"/>
                <a:gd name="connsiteX65" fmla="*/ 314325 w 1181100"/>
                <a:gd name="connsiteY65" fmla="*/ 252413 h 1443336"/>
                <a:gd name="connsiteX66" fmla="*/ 283369 w 1181100"/>
                <a:gd name="connsiteY66" fmla="*/ 235744 h 1443336"/>
                <a:gd name="connsiteX67" fmla="*/ 261938 w 1181100"/>
                <a:gd name="connsiteY67" fmla="*/ 214313 h 1443336"/>
                <a:gd name="connsiteX68" fmla="*/ 221456 w 1181100"/>
                <a:gd name="connsiteY68" fmla="*/ 223838 h 1443336"/>
                <a:gd name="connsiteX69" fmla="*/ 171450 w 1181100"/>
                <a:gd name="connsiteY69" fmla="*/ 247650 h 1443336"/>
                <a:gd name="connsiteX0" fmla="*/ 171450 w 1181100"/>
                <a:gd name="connsiteY0" fmla="*/ 247650 h 1586409"/>
                <a:gd name="connsiteX1" fmla="*/ 100013 w 1181100"/>
                <a:gd name="connsiteY1" fmla="*/ 302419 h 1586409"/>
                <a:gd name="connsiteX2" fmla="*/ 73819 w 1181100"/>
                <a:gd name="connsiteY2" fmla="*/ 376238 h 1586409"/>
                <a:gd name="connsiteX3" fmla="*/ 28575 w 1181100"/>
                <a:gd name="connsiteY3" fmla="*/ 490538 h 1586409"/>
                <a:gd name="connsiteX4" fmla="*/ 30956 w 1181100"/>
                <a:gd name="connsiteY4" fmla="*/ 509588 h 1586409"/>
                <a:gd name="connsiteX5" fmla="*/ 2381 w 1181100"/>
                <a:gd name="connsiteY5" fmla="*/ 469106 h 1586409"/>
                <a:gd name="connsiteX6" fmla="*/ 0 w 1181100"/>
                <a:gd name="connsiteY6" fmla="*/ 426244 h 1586409"/>
                <a:gd name="connsiteX7" fmla="*/ 35719 w 1181100"/>
                <a:gd name="connsiteY7" fmla="*/ 347663 h 1586409"/>
                <a:gd name="connsiteX8" fmla="*/ 54769 w 1181100"/>
                <a:gd name="connsiteY8" fmla="*/ 233363 h 1586409"/>
                <a:gd name="connsiteX9" fmla="*/ 80963 w 1181100"/>
                <a:gd name="connsiteY9" fmla="*/ 183356 h 1586409"/>
                <a:gd name="connsiteX10" fmla="*/ 126206 w 1181100"/>
                <a:gd name="connsiteY10" fmla="*/ 166688 h 1586409"/>
                <a:gd name="connsiteX11" fmla="*/ 188119 w 1181100"/>
                <a:gd name="connsiteY11" fmla="*/ 135731 h 1586409"/>
                <a:gd name="connsiteX12" fmla="*/ 266700 w 1181100"/>
                <a:gd name="connsiteY12" fmla="*/ 97631 h 1586409"/>
                <a:gd name="connsiteX13" fmla="*/ 347663 w 1181100"/>
                <a:gd name="connsiteY13" fmla="*/ 73819 h 1586409"/>
                <a:gd name="connsiteX14" fmla="*/ 354806 w 1181100"/>
                <a:gd name="connsiteY14" fmla="*/ 69056 h 1586409"/>
                <a:gd name="connsiteX15" fmla="*/ 426244 w 1181100"/>
                <a:gd name="connsiteY15" fmla="*/ 16669 h 1586409"/>
                <a:gd name="connsiteX16" fmla="*/ 500063 w 1181100"/>
                <a:gd name="connsiteY16" fmla="*/ 0 h 1586409"/>
                <a:gd name="connsiteX17" fmla="*/ 626269 w 1181100"/>
                <a:gd name="connsiteY17" fmla="*/ 0 h 1586409"/>
                <a:gd name="connsiteX18" fmla="*/ 664369 w 1181100"/>
                <a:gd name="connsiteY18" fmla="*/ 16669 h 1586409"/>
                <a:gd name="connsiteX19" fmla="*/ 723900 w 1181100"/>
                <a:gd name="connsiteY19" fmla="*/ 19050 h 1586409"/>
                <a:gd name="connsiteX20" fmla="*/ 766763 w 1181100"/>
                <a:gd name="connsiteY20" fmla="*/ 26194 h 1586409"/>
                <a:gd name="connsiteX21" fmla="*/ 802481 w 1181100"/>
                <a:gd name="connsiteY21" fmla="*/ 52388 h 1586409"/>
                <a:gd name="connsiteX22" fmla="*/ 897731 w 1181100"/>
                <a:gd name="connsiteY22" fmla="*/ 95250 h 1586409"/>
                <a:gd name="connsiteX23" fmla="*/ 988219 w 1181100"/>
                <a:gd name="connsiteY23" fmla="*/ 152400 h 1586409"/>
                <a:gd name="connsiteX24" fmla="*/ 1042988 w 1181100"/>
                <a:gd name="connsiteY24" fmla="*/ 202406 h 1586409"/>
                <a:gd name="connsiteX25" fmla="*/ 1088231 w 1181100"/>
                <a:gd name="connsiteY25" fmla="*/ 292894 h 1586409"/>
                <a:gd name="connsiteX26" fmla="*/ 1133475 w 1181100"/>
                <a:gd name="connsiteY26" fmla="*/ 378619 h 1586409"/>
                <a:gd name="connsiteX27" fmla="*/ 1171575 w 1181100"/>
                <a:gd name="connsiteY27" fmla="*/ 509588 h 1586409"/>
                <a:gd name="connsiteX28" fmla="*/ 1181100 w 1181100"/>
                <a:gd name="connsiteY28" fmla="*/ 735806 h 1586409"/>
                <a:gd name="connsiteX29" fmla="*/ 1145381 w 1181100"/>
                <a:gd name="connsiteY29" fmla="*/ 890588 h 1586409"/>
                <a:gd name="connsiteX30" fmla="*/ 1116806 w 1181100"/>
                <a:gd name="connsiteY30" fmla="*/ 921544 h 1586409"/>
                <a:gd name="connsiteX31" fmla="*/ 1116806 w 1181100"/>
                <a:gd name="connsiteY31" fmla="*/ 992981 h 1586409"/>
                <a:gd name="connsiteX32" fmla="*/ 1076325 w 1181100"/>
                <a:gd name="connsiteY32" fmla="*/ 1004888 h 1586409"/>
                <a:gd name="connsiteX33" fmla="*/ 1057275 w 1181100"/>
                <a:gd name="connsiteY33" fmla="*/ 1019175 h 1586409"/>
                <a:gd name="connsiteX34" fmla="*/ 1054894 w 1181100"/>
                <a:gd name="connsiteY34" fmla="*/ 1026319 h 1586409"/>
                <a:gd name="connsiteX35" fmla="*/ 1050131 w 1181100"/>
                <a:gd name="connsiteY35" fmla="*/ 1026319 h 1586409"/>
                <a:gd name="connsiteX36" fmla="*/ 1021556 w 1181100"/>
                <a:gd name="connsiteY36" fmla="*/ 1071563 h 1586409"/>
                <a:gd name="connsiteX37" fmla="*/ 971550 w 1181100"/>
                <a:gd name="connsiteY37" fmla="*/ 1071563 h 1586409"/>
                <a:gd name="connsiteX38" fmla="*/ 928688 w 1181100"/>
                <a:gd name="connsiteY38" fmla="*/ 1057275 h 1586409"/>
                <a:gd name="connsiteX39" fmla="*/ 897731 w 1181100"/>
                <a:gd name="connsiteY39" fmla="*/ 1095375 h 1586409"/>
                <a:gd name="connsiteX40" fmla="*/ 871538 w 1181100"/>
                <a:gd name="connsiteY40" fmla="*/ 1109663 h 1586409"/>
                <a:gd name="connsiteX41" fmla="*/ 819150 w 1181100"/>
                <a:gd name="connsiteY41" fmla="*/ 1150144 h 1586409"/>
                <a:gd name="connsiteX42" fmla="*/ 735806 w 1181100"/>
                <a:gd name="connsiteY42" fmla="*/ 1176338 h 1586409"/>
                <a:gd name="connsiteX43" fmla="*/ 951419 w 1181100"/>
                <a:gd name="connsiteY43" fmla="*/ 1550110 h 1586409"/>
                <a:gd name="connsiteX44" fmla="*/ 741985 w 1181100"/>
                <a:gd name="connsiteY44" fmla="*/ 1442514 h 1586409"/>
                <a:gd name="connsiteX45" fmla="*/ 564356 w 1181100"/>
                <a:gd name="connsiteY45" fmla="*/ 1193006 h 1586409"/>
                <a:gd name="connsiteX46" fmla="*/ 516731 w 1181100"/>
                <a:gd name="connsiteY46" fmla="*/ 1169194 h 1586409"/>
                <a:gd name="connsiteX47" fmla="*/ 514350 w 1181100"/>
                <a:gd name="connsiteY47" fmla="*/ 1162050 h 1586409"/>
                <a:gd name="connsiteX48" fmla="*/ 509588 w 1181100"/>
                <a:gd name="connsiteY48" fmla="*/ 1157288 h 1586409"/>
                <a:gd name="connsiteX49" fmla="*/ 457200 w 1181100"/>
                <a:gd name="connsiteY49" fmla="*/ 1040606 h 1586409"/>
                <a:gd name="connsiteX50" fmla="*/ 435769 w 1181100"/>
                <a:gd name="connsiteY50" fmla="*/ 964406 h 1586409"/>
                <a:gd name="connsiteX51" fmla="*/ 435769 w 1181100"/>
                <a:gd name="connsiteY51" fmla="*/ 866775 h 1586409"/>
                <a:gd name="connsiteX52" fmla="*/ 438150 w 1181100"/>
                <a:gd name="connsiteY52" fmla="*/ 809625 h 1586409"/>
                <a:gd name="connsiteX53" fmla="*/ 421481 w 1181100"/>
                <a:gd name="connsiteY53" fmla="*/ 771525 h 1586409"/>
                <a:gd name="connsiteX54" fmla="*/ 400050 w 1181100"/>
                <a:gd name="connsiteY54" fmla="*/ 752475 h 1586409"/>
                <a:gd name="connsiteX55" fmla="*/ 361950 w 1181100"/>
                <a:gd name="connsiteY55" fmla="*/ 754856 h 1586409"/>
                <a:gd name="connsiteX56" fmla="*/ 345281 w 1181100"/>
                <a:gd name="connsiteY56" fmla="*/ 757238 h 1586409"/>
                <a:gd name="connsiteX57" fmla="*/ 321469 w 1181100"/>
                <a:gd name="connsiteY57" fmla="*/ 778669 h 1586409"/>
                <a:gd name="connsiteX58" fmla="*/ 316706 w 1181100"/>
                <a:gd name="connsiteY58" fmla="*/ 754856 h 1586409"/>
                <a:gd name="connsiteX59" fmla="*/ 326231 w 1181100"/>
                <a:gd name="connsiteY59" fmla="*/ 719138 h 1586409"/>
                <a:gd name="connsiteX60" fmla="*/ 326231 w 1181100"/>
                <a:gd name="connsiteY60" fmla="*/ 661988 h 1586409"/>
                <a:gd name="connsiteX61" fmla="*/ 311944 w 1181100"/>
                <a:gd name="connsiteY61" fmla="*/ 602456 h 1586409"/>
                <a:gd name="connsiteX62" fmla="*/ 323850 w 1181100"/>
                <a:gd name="connsiteY62" fmla="*/ 504825 h 1586409"/>
                <a:gd name="connsiteX63" fmla="*/ 350044 w 1181100"/>
                <a:gd name="connsiteY63" fmla="*/ 397669 h 1586409"/>
                <a:gd name="connsiteX64" fmla="*/ 335756 w 1181100"/>
                <a:gd name="connsiteY64" fmla="*/ 314325 h 1586409"/>
                <a:gd name="connsiteX65" fmla="*/ 314325 w 1181100"/>
                <a:gd name="connsiteY65" fmla="*/ 252413 h 1586409"/>
                <a:gd name="connsiteX66" fmla="*/ 283369 w 1181100"/>
                <a:gd name="connsiteY66" fmla="*/ 235744 h 1586409"/>
                <a:gd name="connsiteX67" fmla="*/ 261938 w 1181100"/>
                <a:gd name="connsiteY67" fmla="*/ 214313 h 1586409"/>
                <a:gd name="connsiteX68" fmla="*/ 221456 w 1181100"/>
                <a:gd name="connsiteY68" fmla="*/ 223838 h 1586409"/>
                <a:gd name="connsiteX69" fmla="*/ 171450 w 1181100"/>
                <a:gd name="connsiteY69" fmla="*/ 247650 h 1586409"/>
                <a:gd name="connsiteX0" fmla="*/ 171450 w 1181100"/>
                <a:gd name="connsiteY0" fmla="*/ 247650 h 1586409"/>
                <a:gd name="connsiteX1" fmla="*/ 100013 w 1181100"/>
                <a:gd name="connsiteY1" fmla="*/ 302419 h 1586409"/>
                <a:gd name="connsiteX2" fmla="*/ 73819 w 1181100"/>
                <a:gd name="connsiteY2" fmla="*/ 376238 h 1586409"/>
                <a:gd name="connsiteX3" fmla="*/ 28575 w 1181100"/>
                <a:gd name="connsiteY3" fmla="*/ 490538 h 1586409"/>
                <a:gd name="connsiteX4" fmla="*/ 30956 w 1181100"/>
                <a:gd name="connsiteY4" fmla="*/ 509588 h 1586409"/>
                <a:gd name="connsiteX5" fmla="*/ 2381 w 1181100"/>
                <a:gd name="connsiteY5" fmla="*/ 469106 h 1586409"/>
                <a:gd name="connsiteX6" fmla="*/ 0 w 1181100"/>
                <a:gd name="connsiteY6" fmla="*/ 426244 h 1586409"/>
                <a:gd name="connsiteX7" fmla="*/ 35719 w 1181100"/>
                <a:gd name="connsiteY7" fmla="*/ 347663 h 1586409"/>
                <a:gd name="connsiteX8" fmla="*/ 54769 w 1181100"/>
                <a:gd name="connsiteY8" fmla="*/ 233363 h 1586409"/>
                <a:gd name="connsiteX9" fmla="*/ 80963 w 1181100"/>
                <a:gd name="connsiteY9" fmla="*/ 183356 h 1586409"/>
                <a:gd name="connsiteX10" fmla="*/ 126206 w 1181100"/>
                <a:gd name="connsiteY10" fmla="*/ 166688 h 1586409"/>
                <a:gd name="connsiteX11" fmla="*/ 188119 w 1181100"/>
                <a:gd name="connsiteY11" fmla="*/ 135731 h 1586409"/>
                <a:gd name="connsiteX12" fmla="*/ 266700 w 1181100"/>
                <a:gd name="connsiteY12" fmla="*/ 97631 h 1586409"/>
                <a:gd name="connsiteX13" fmla="*/ 347663 w 1181100"/>
                <a:gd name="connsiteY13" fmla="*/ 73819 h 1586409"/>
                <a:gd name="connsiteX14" fmla="*/ 354806 w 1181100"/>
                <a:gd name="connsiteY14" fmla="*/ 69056 h 1586409"/>
                <a:gd name="connsiteX15" fmla="*/ 426244 w 1181100"/>
                <a:gd name="connsiteY15" fmla="*/ 16669 h 1586409"/>
                <a:gd name="connsiteX16" fmla="*/ 500063 w 1181100"/>
                <a:gd name="connsiteY16" fmla="*/ 0 h 1586409"/>
                <a:gd name="connsiteX17" fmla="*/ 626269 w 1181100"/>
                <a:gd name="connsiteY17" fmla="*/ 0 h 1586409"/>
                <a:gd name="connsiteX18" fmla="*/ 664369 w 1181100"/>
                <a:gd name="connsiteY18" fmla="*/ 16669 h 1586409"/>
                <a:gd name="connsiteX19" fmla="*/ 723900 w 1181100"/>
                <a:gd name="connsiteY19" fmla="*/ 19050 h 1586409"/>
                <a:gd name="connsiteX20" fmla="*/ 766763 w 1181100"/>
                <a:gd name="connsiteY20" fmla="*/ 26194 h 1586409"/>
                <a:gd name="connsiteX21" fmla="*/ 802481 w 1181100"/>
                <a:gd name="connsiteY21" fmla="*/ 52388 h 1586409"/>
                <a:gd name="connsiteX22" fmla="*/ 897731 w 1181100"/>
                <a:gd name="connsiteY22" fmla="*/ 95250 h 1586409"/>
                <a:gd name="connsiteX23" fmla="*/ 988219 w 1181100"/>
                <a:gd name="connsiteY23" fmla="*/ 152400 h 1586409"/>
                <a:gd name="connsiteX24" fmla="*/ 1042988 w 1181100"/>
                <a:gd name="connsiteY24" fmla="*/ 202406 h 1586409"/>
                <a:gd name="connsiteX25" fmla="*/ 1088231 w 1181100"/>
                <a:gd name="connsiteY25" fmla="*/ 292894 h 1586409"/>
                <a:gd name="connsiteX26" fmla="*/ 1133475 w 1181100"/>
                <a:gd name="connsiteY26" fmla="*/ 378619 h 1586409"/>
                <a:gd name="connsiteX27" fmla="*/ 1171575 w 1181100"/>
                <a:gd name="connsiteY27" fmla="*/ 509588 h 1586409"/>
                <a:gd name="connsiteX28" fmla="*/ 1181100 w 1181100"/>
                <a:gd name="connsiteY28" fmla="*/ 735806 h 1586409"/>
                <a:gd name="connsiteX29" fmla="*/ 1145381 w 1181100"/>
                <a:gd name="connsiteY29" fmla="*/ 890588 h 1586409"/>
                <a:gd name="connsiteX30" fmla="*/ 1116806 w 1181100"/>
                <a:gd name="connsiteY30" fmla="*/ 921544 h 1586409"/>
                <a:gd name="connsiteX31" fmla="*/ 1116806 w 1181100"/>
                <a:gd name="connsiteY31" fmla="*/ 992981 h 1586409"/>
                <a:gd name="connsiteX32" fmla="*/ 1076325 w 1181100"/>
                <a:gd name="connsiteY32" fmla="*/ 1004888 h 1586409"/>
                <a:gd name="connsiteX33" fmla="*/ 1057275 w 1181100"/>
                <a:gd name="connsiteY33" fmla="*/ 1019175 h 1586409"/>
                <a:gd name="connsiteX34" fmla="*/ 1054894 w 1181100"/>
                <a:gd name="connsiteY34" fmla="*/ 1026319 h 1586409"/>
                <a:gd name="connsiteX35" fmla="*/ 1050131 w 1181100"/>
                <a:gd name="connsiteY35" fmla="*/ 1026319 h 1586409"/>
                <a:gd name="connsiteX36" fmla="*/ 1021556 w 1181100"/>
                <a:gd name="connsiteY36" fmla="*/ 1071563 h 1586409"/>
                <a:gd name="connsiteX37" fmla="*/ 971550 w 1181100"/>
                <a:gd name="connsiteY37" fmla="*/ 1071563 h 1586409"/>
                <a:gd name="connsiteX38" fmla="*/ 928688 w 1181100"/>
                <a:gd name="connsiteY38" fmla="*/ 1057275 h 1586409"/>
                <a:gd name="connsiteX39" fmla="*/ 897731 w 1181100"/>
                <a:gd name="connsiteY39" fmla="*/ 1095375 h 1586409"/>
                <a:gd name="connsiteX40" fmla="*/ 871538 w 1181100"/>
                <a:gd name="connsiteY40" fmla="*/ 1109663 h 1586409"/>
                <a:gd name="connsiteX41" fmla="*/ 819150 w 1181100"/>
                <a:gd name="connsiteY41" fmla="*/ 1150144 h 1586409"/>
                <a:gd name="connsiteX42" fmla="*/ 965980 w 1181100"/>
                <a:gd name="connsiteY42" fmla="*/ 1402168 h 1586409"/>
                <a:gd name="connsiteX43" fmla="*/ 951419 w 1181100"/>
                <a:gd name="connsiteY43" fmla="*/ 1550110 h 1586409"/>
                <a:gd name="connsiteX44" fmla="*/ 741985 w 1181100"/>
                <a:gd name="connsiteY44" fmla="*/ 1442514 h 1586409"/>
                <a:gd name="connsiteX45" fmla="*/ 564356 w 1181100"/>
                <a:gd name="connsiteY45" fmla="*/ 1193006 h 1586409"/>
                <a:gd name="connsiteX46" fmla="*/ 516731 w 1181100"/>
                <a:gd name="connsiteY46" fmla="*/ 1169194 h 1586409"/>
                <a:gd name="connsiteX47" fmla="*/ 514350 w 1181100"/>
                <a:gd name="connsiteY47" fmla="*/ 1162050 h 1586409"/>
                <a:gd name="connsiteX48" fmla="*/ 509588 w 1181100"/>
                <a:gd name="connsiteY48" fmla="*/ 1157288 h 1586409"/>
                <a:gd name="connsiteX49" fmla="*/ 457200 w 1181100"/>
                <a:gd name="connsiteY49" fmla="*/ 1040606 h 1586409"/>
                <a:gd name="connsiteX50" fmla="*/ 435769 w 1181100"/>
                <a:gd name="connsiteY50" fmla="*/ 964406 h 1586409"/>
                <a:gd name="connsiteX51" fmla="*/ 435769 w 1181100"/>
                <a:gd name="connsiteY51" fmla="*/ 866775 h 1586409"/>
                <a:gd name="connsiteX52" fmla="*/ 438150 w 1181100"/>
                <a:gd name="connsiteY52" fmla="*/ 809625 h 1586409"/>
                <a:gd name="connsiteX53" fmla="*/ 421481 w 1181100"/>
                <a:gd name="connsiteY53" fmla="*/ 771525 h 1586409"/>
                <a:gd name="connsiteX54" fmla="*/ 400050 w 1181100"/>
                <a:gd name="connsiteY54" fmla="*/ 752475 h 1586409"/>
                <a:gd name="connsiteX55" fmla="*/ 361950 w 1181100"/>
                <a:gd name="connsiteY55" fmla="*/ 754856 h 1586409"/>
                <a:gd name="connsiteX56" fmla="*/ 345281 w 1181100"/>
                <a:gd name="connsiteY56" fmla="*/ 757238 h 1586409"/>
                <a:gd name="connsiteX57" fmla="*/ 321469 w 1181100"/>
                <a:gd name="connsiteY57" fmla="*/ 778669 h 1586409"/>
                <a:gd name="connsiteX58" fmla="*/ 316706 w 1181100"/>
                <a:gd name="connsiteY58" fmla="*/ 754856 h 1586409"/>
                <a:gd name="connsiteX59" fmla="*/ 326231 w 1181100"/>
                <a:gd name="connsiteY59" fmla="*/ 719138 h 1586409"/>
                <a:gd name="connsiteX60" fmla="*/ 326231 w 1181100"/>
                <a:gd name="connsiteY60" fmla="*/ 661988 h 1586409"/>
                <a:gd name="connsiteX61" fmla="*/ 311944 w 1181100"/>
                <a:gd name="connsiteY61" fmla="*/ 602456 h 1586409"/>
                <a:gd name="connsiteX62" fmla="*/ 323850 w 1181100"/>
                <a:gd name="connsiteY62" fmla="*/ 504825 h 1586409"/>
                <a:gd name="connsiteX63" fmla="*/ 350044 w 1181100"/>
                <a:gd name="connsiteY63" fmla="*/ 397669 h 1586409"/>
                <a:gd name="connsiteX64" fmla="*/ 335756 w 1181100"/>
                <a:gd name="connsiteY64" fmla="*/ 314325 h 1586409"/>
                <a:gd name="connsiteX65" fmla="*/ 314325 w 1181100"/>
                <a:gd name="connsiteY65" fmla="*/ 252413 h 1586409"/>
                <a:gd name="connsiteX66" fmla="*/ 283369 w 1181100"/>
                <a:gd name="connsiteY66" fmla="*/ 235744 h 1586409"/>
                <a:gd name="connsiteX67" fmla="*/ 261938 w 1181100"/>
                <a:gd name="connsiteY67" fmla="*/ 214313 h 1586409"/>
                <a:gd name="connsiteX68" fmla="*/ 221456 w 1181100"/>
                <a:gd name="connsiteY68" fmla="*/ 223838 h 1586409"/>
                <a:gd name="connsiteX69" fmla="*/ 171450 w 1181100"/>
                <a:gd name="connsiteY69" fmla="*/ 247650 h 1586409"/>
                <a:gd name="connsiteX0" fmla="*/ 171450 w 1181100"/>
                <a:gd name="connsiteY0" fmla="*/ 247650 h 1586409"/>
                <a:gd name="connsiteX1" fmla="*/ 100013 w 1181100"/>
                <a:gd name="connsiteY1" fmla="*/ 302419 h 1586409"/>
                <a:gd name="connsiteX2" fmla="*/ 73819 w 1181100"/>
                <a:gd name="connsiteY2" fmla="*/ 376238 h 1586409"/>
                <a:gd name="connsiteX3" fmla="*/ 28575 w 1181100"/>
                <a:gd name="connsiteY3" fmla="*/ 490538 h 1586409"/>
                <a:gd name="connsiteX4" fmla="*/ 30956 w 1181100"/>
                <a:gd name="connsiteY4" fmla="*/ 509588 h 1586409"/>
                <a:gd name="connsiteX5" fmla="*/ 2381 w 1181100"/>
                <a:gd name="connsiteY5" fmla="*/ 469106 h 1586409"/>
                <a:gd name="connsiteX6" fmla="*/ 0 w 1181100"/>
                <a:gd name="connsiteY6" fmla="*/ 426244 h 1586409"/>
                <a:gd name="connsiteX7" fmla="*/ 35719 w 1181100"/>
                <a:gd name="connsiteY7" fmla="*/ 347663 h 1586409"/>
                <a:gd name="connsiteX8" fmla="*/ 54769 w 1181100"/>
                <a:gd name="connsiteY8" fmla="*/ 233363 h 1586409"/>
                <a:gd name="connsiteX9" fmla="*/ 80963 w 1181100"/>
                <a:gd name="connsiteY9" fmla="*/ 183356 h 1586409"/>
                <a:gd name="connsiteX10" fmla="*/ 126206 w 1181100"/>
                <a:gd name="connsiteY10" fmla="*/ 166688 h 1586409"/>
                <a:gd name="connsiteX11" fmla="*/ 188119 w 1181100"/>
                <a:gd name="connsiteY11" fmla="*/ 135731 h 1586409"/>
                <a:gd name="connsiteX12" fmla="*/ 266700 w 1181100"/>
                <a:gd name="connsiteY12" fmla="*/ 97631 h 1586409"/>
                <a:gd name="connsiteX13" fmla="*/ 347663 w 1181100"/>
                <a:gd name="connsiteY13" fmla="*/ 73819 h 1586409"/>
                <a:gd name="connsiteX14" fmla="*/ 354806 w 1181100"/>
                <a:gd name="connsiteY14" fmla="*/ 69056 h 1586409"/>
                <a:gd name="connsiteX15" fmla="*/ 426244 w 1181100"/>
                <a:gd name="connsiteY15" fmla="*/ 16669 h 1586409"/>
                <a:gd name="connsiteX16" fmla="*/ 500063 w 1181100"/>
                <a:gd name="connsiteY16" fmla="*/ 0 h 1586409"/>
                <a:gd name="connsiteX17" fmla="*/ 626269 w 1181100"/>
                <a:gd name="connsiteY17" fmla="*/ 0 h 1586409"/>
                <a:gd name="connsiteX18" fmla="*/ 664369 w 1181100"/>
                <a:gd name="connsiteY18" fmla="*/ 16669 h 1586409"/>
                <a:gd name="connsiteX19" fmla="*/ 723900 w 1181100"/>
                <a:gd name="connsiteY19" fmla="*/ 19050 h 1586409"/>
                <a:gd name="connsiteX20" fmla="*/ 766763 w 1181100"/>
                <a:gd name="connsiteY20" fmla="*/ 26194 h 1586409"/>
                <a:gd name="connsiteX21" fmla="*/ 802481 w 1181100"/>
                <a:gd name="connsiteY21" fmla="*/ 52388 h 1586409"/>
                <a:gd name="connsiteX22" fmla="*/ 897731 w 1181100"/>
                <a:gd name="connsiteY22" fmla="*/ 95250 h 1586409"/>
                <a:gd name="connsiteX23" fmla="*/ 988219 w 1181100"/>
                <a:gd name="connsiteY23" fmla="*/ 152400 h 1586409"/>
                <a:gd name="connsiteX24" fmla="*/ 1042988 w 1181100"/>
                <a:gd name="connsiteY24" fmla="*/ 202406 h 1586409"/>
                <a:gd name="connsiteX25" fmla="*/ 1088231 w 1181100"/>
                <a:gd name="connsiteY25" fmla="*/ 292894 h 1586409"/>
                <a:gd name="connsiteX26" fmla="*/ 1133475 w 1181100"/>
                <a:gd name="connsiteY26" fmla="*/ 378619 h 1586409"/>
                <a:gd name="connsiteX27" fmla="*/ 1171575 w 1181100"/>
                <a:gd name="connsiteY27" fmla="*/ 509588 h 1586409"/>
                <a:gd name="connsiteX28" fmla="*/ 1181100 w 1181100"/>
                <a:gd name="connsiteY28" fmla="*/ 735806 h 1586409"/>
                <a:gd name="connsiteX29" fmla="*/ 1145381 w 1181100"/>
                <a:gd name="connsiteY29" fmla="*/ 890588 h 1586409"/>
                <a:gd name="connsiteX30" fmla="*/ 1116806 w 1181100"/>
                <a:gd name="connsiteY30" fmla="*/ 921544 h 1586409"/>
                <a:gd name="connsiteX31" fmla="*/ 1116806 w 1181100"/>
                <a:gd name="connsiteY31" fmla="*/ 992981 h 1586409"/>
                <a:gd name="connsiteX32" fmla="*/ 1076325 w 1181100"/>
                <a:gd name="connsiteY32" fmla="*/ 1004888 h 1586409"/>
                <a:gd name="connsiteX33" fmla="*/ 1057275 w 1181100"/>
                <a:gd name="connsiteY33" fmla="*/ 1019175 h 1586409"/>
                <a:gd name="connsiteX34" fmla="*/ 1054894 w 1181100"/>
                <a:gd name="connsiteY34" fmla="*/ 1026319 h 1586409"/>
                <a:gd name="connsiteX35" fmla="*/ 1050131 w 1181100"/>
                <a:gd name="connsiteY35" fmla="*/ 1026319 h 1586409"/>
                <a:gd name="connsiteX36" fmla="*/ 1021556 w 1181100"/>
                <a:gd name="connsiteY36" fmla="*/ 1071563 h 1586409"/>
                <a:gd name="connsiteX37" fmla="*/ 971550 w 1181100"/>
                <a:gd name="connsiteY37" fmla="*/ 1071563 h 1586409"/>
                <a:gd name="connsiteX38" fmla="*/ 928688 w 1181100"/>
                <a:gd name="connsiteY38" fmla="*/ 1057275 h 1586409"/>
                <a:gd name="connsiteX39" fmla="*/ 897731 w 1181100"/>
                <a:gd name="connsiteY39" fmla="*/ 1095375 h 1586409"/>
                <a:gd name="connsiteX40" fmla="*/ 871538 w 1181100"/>
                <a:gd name="connsiteY40" fmla="*/ 1109663 h 1586409"/>
                <a:gd name="connsiteX41" fmla="*/ 1075381 w 1181100"/>
                <a:gd name="connsiteY41" fmla="*/ 1371632 h 1586409"/>
                <a:gd name="connsiteX42" fmla="*/ 965980 w 1181100"/>
                <a:gd name="connsiteY42" fmla="*/ 1402168 h 1586409"/>
                <a:gd name="connsiteX43" fmla="*/ 951419 w 1181100"/>
                <a:gd name="connsiteY43" fmla="*/ 1550110 h 1586409"/>
                <a:gd name="connsiteX44" fmla="*/ 741985 w 1181100"/>
                <a:gd name="connsiteY44" fmla="*/ 1442514 h 1586409"/>
                <a:gd name="connsiteX45" fmla="*/ 564356 w 1181100"/>
                <a:gd name="connsiteY45" fmla="*/ 1193006 h 1586409"/>
                <a:gd name="connsiteX46" fmla="*/ 516731 w 1181100"/>
                <a:gd name="connsiteY46" fmla="*/ 1169194 h 1586409"/>
                <a:gd name="connsiteX47" fmla="*/ 514350 w 1181100"/>
                <a:gd name="connsiteY47" fmla="*/ 1162050 h 1586409"/>
                <a:gd name="connsiteX48" fmla="*/ 509588 w 1181100"/>
                <a:gd name="connsiteY48" fmla="*/ 1157288 h 1586409"/>
                <a:gd name="connsiteX49" fmla="*/ 457200 w 1181100"/>
                <a:gd name="connsiteY49" fmla="*/ 1040606 h 1586409"/>
                <a:gd name="connsiteX50" fmla="*/ 435769 w 1181100"/>
                <a:gd name="connsiteY50" fmla="*/ 964406 h 1586409"/>
                <a:gd name="connsiteX51" fmla="*/ 435769 w 1181100"/>
                <a:gd name="connsiteY51" fmla="*/ 866775 h 1586409"/>
                <a:gd name="connsiteX52" fmla="*/ 438150 w 1181100"/>
                <a:gd name="connsiteY52" fmla="*/ 809625 h 1586409"/>
                <a:gd name="connsiteX53" fmla="*/ 421481 w 1181100"/>
                <a:gd name="connsiteY53" fmla="*/ 771525 h 1586409"/>
                <a:gd name="connsiteX54" fmla="*/ 400050 w 1181100"/>
                <a:gd name="connsiteY54" fmla="*/ 752475 h 1586409"/>
                <a:gd name="connsiteX55" fmla="*/ 361950 w 1181100"/>
                <a:gd name="connsiteY55" fmla="*/ 754856 h 1586409"/>
                <a:gd name="connsiteX56" fmla="*/ 345281 w 1181100"/>
                <a:gd name="connsiteY56" fmla="*/ 757238 h 1586409"/>
                <a:gd name="connsiteX57" fmla="*/ 321469 w 1181100"/>
                <a:gd name="connsiteY57" fmla="*/ 778669 h 1586409"/>
                <a:gd name="connsiteX58" fmla="*/ 316706 w 1181100"/>
                <a:gd name="connsiteY58" fmla="*/ 754856 h 1586409"/>
                <a:gd name="connsiteX59" fmla="*/ 326231 w 1181100"/>
                <a:gd name="connsiteY59" fmla="*/ 719138 h 1586409"/>
                <a:gd name="connsiteX60" fmla="*/ 326231 w 1181100"/>
                <a:gd name="connsiteY60" fmla="*/ 661988 h 1586409"/>
                <a:gd name="connsiteX61" fmla="*/ 311944 w 1181100"/>
                <a:gd name="connsiteY61" fmla="*/ 602456 h 1586409"/>
                <a:gd name="connsiteX62" fmla="*/ 323850 w 1181100"/>
                <a:gd name="connsiteY62" fmla="*/ 504825 h 1586409"/>
                <a:gd name="connsiteX63" fmla="*/ 350044 w 1181100"/>
                <a:gd name="connsiteY63" fmla="*/ 397669 h 1586409"/>
                <a:gd name="connsiteX64" fmla="*/ 335756 w 1181100"/>
                <a:gd name="connsiteY64" fmla="*/ 314325 h 1586409"/>
                <a:gd name="connsiteX65" fmla="*/ 314325 w 1181100"/>
                <a:gd name="connsiteY65" fmla="*/ 252413 h 1586409"/>
                <a:gd name="connsiteX66" fmla="*/ 283369 w 1181100"/>
                <a:gd name="connsiteY66" fmla="*/ 235744 h 1586409"/>
                <a:gd name="connsiteX67" fmla="*/ 261938 w 1181100"/>
                <a:gd name="connsiteY67" fmla="*/ 214313 h 1586409"/>
                <a:gd name="connsiteX68" fmla="*/ 221456 w 1181100"/>
                <a:gd name="connsiteY68" fmla="*/ 223838 h 1586409"/>
                <a:gd name="connsiteX69" fmla="*/ 171450 w 1181100"/>
                <a:gd name="connsiteY69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1057275 w 1212350"/>
                <a:gd name="connsiteY33" fmla="*/ 1019175 h 1586409"/>
                <a:gd name="connsiteX34" fmla="*/ 1054894 w 1212350"/>
                <a:gd name="connsiteY34" fmla="*/ 1026319 h 1586409"/>
                <a:gd name="connsiteX35" fmla="*/ 1050131 w 1212350"/>
                <a:gd name="connsiteY35" fmla="*/ 1026319 h 1586409"/>
                <a:gd name="connsiteX36" fmla="*/ 1021556 w 1212350"/>
                <a:gd name="connsiteY36" fmla="*/ 1071563 h 1586409"/>
                <a:gd name="connsiteX37" fmla="*/ 971550 w 1212350"/>
                <a:gd name="connsiteY37" fmla="*/ 1071563 h 1586409"/>
                <a:gd name="connsiteX38" fmla="*/ 928688 w 1212350"/>
                <a:gd name="connsiteY38" fmla="*/ 1057275 h 1586409"/>
                <a:gd name="connsiteX39" fmla="*/ 897731 w 1212350"/>
                <a:gd name="connsiteY39" fmla="*/ 1095375 h 1586409"/>
                <a:gd name="connsiteX40" fmla="*/ 871538 w 1212350"/>
                <a:gd name="connsiteY40" fmla="*/ 1109663 h 1586409"/>
                <a:gd name="connsiteX41" fmla="*/ 1075381 w 1212350"/>
                <a:gd name="connsiteY41" fmla="*/ 1371632 h 1586409"/>
                <a:gd name="connsiteX42" fmla="*/ 965980 w 1212350"/>
                <a:gd name="connsiteY42" fmla="*/ 1402168 h 1586409"/>
                <a:gd name="connsiteX43" fmla="*/ 951419 w 1212350"/>
                <a:gd name="connsiteY43" fmla="*/ 1550110 h 1586409"/>
                <a:gd name="connsiteX44" fmla="*/ 741985 w 1212350"/>
                <a:gd name="connsiteY44" fmla="*/ 1442514 h 1586409"/>
                <a:gd name="connsiteX45" fmla="*/ 564356 w 1212350"/>
                <a:gd name="connsiteY45" fmla="*/ 1193006 h 1586409"/>
                <a:gd name="connsiteX46" fmla="*/ 516731 w 1212350"/>
                <a:gd name="connsiteY46" fmla="*/ 1169194 h 1586409"/>
                <a:gd name="connsiteX47" fmla="*/ 514350 w 1212350"/>
                <a:gd name="connsiteY47" fmla="*/ 1162050 h 1586409"/>
                <a:gd name="connsiteX48" fmla="*/ 509588 w 1212350"/>
                <a:gd name="connsiteY48" fmla="*/ 1157288 h 1586409"/>
                <a:gd name="connsiteX49" fmla="*/ 457200 w 1212350"/>
                <a:gd name="connsiteY49" fmla="*/ 1040606 h 1586409"/>
                <a:gd name="connsiteX50" fmla="*/ 435769 w 1212350"/>
                <a:gd name="connsiteY50" fmla="*/ 964406 h 1586409"/>
                <a:gd name="connsiteX51" fmla="*/ 435769 w 1212350"/>
                <a:gd name="connsiteY51" fmla="*/ 866775 h 1586409"/>
                <a:gd name="connsiteX52" fmla="*/ 438150 w 1212350"/>
                <a:gd name="connsiteY52" fmla="*/ 809625 h 1586409"/>
                <a:gd name="connsiteX53" fmla="*/ 421481 w 1212350"/>
                <a:gd name="connsiteY53" fmla="*/ 771525 h 1586409"/>
                <a:gd name="connsiteX54" fmla="*/ 400050 w 1212350"/>
                <a:gd name="connsiteY54" fmla="*/ 752475 h 1586409"/>
                <a:gd name="connsiteX55" fmla="*/ 361950 w 1212350"/>
                <a:gd name="connsiteY55" fmla="*/ 754856 h 1586409"/>
                <a:gd name="connsiteX56" fmla="*/ 345281 w 1212350"/>
                <a:gd name="connsiteY56" fmla="*/ 757238 h 1586409"/>
                <a:gd name="connsiteX57" fmla="*/ 321469 w 1212350"/>
                <a:gd name="connsiteY57" fmla="*/ 778669 h 1586409"/>
                <a:gd name="connsiteX58" fmla="*/ 316706 w 1212350"/>
                <a:gd name="connsiteY58" fmla="*/ 754856 h 1586409"/>
                <a:gd name="connsiteX59" fmla="*/ 326231 w 1212350"/>
                <a:gd name="connsiteY59" fmla="*/ 719138 h 1586409"/>
                <a:gd name="connsiteX60" fmla="*/ 326231 w 1212350"/>
                <a:gd name="connsiteY60" fmla="*/ 661988 h 1586409"/>
                <a:gd name="connsiteX61" fmla="*/ 311944 w 1212350"/>
                <a:gd name="connsiteY61" fmla="*/ 602456 h 1586409"/>
                <a:gd name="connsiteX62" fmla="*/ 323850 w 1212350"/>
                <a:gd name="connsiteY62" fmla="*/ 504825 h 1586409"/>
                <a:gd name="connsiteX63" fmla="*/ 350044 w 1212350"/>
                <a:gd name="connsiteY63" fmla="*/ 397669 h 1586409"/>
                <a:gd name="connsiteX64" fmla="*/ 335756 w 1212350"/>
                <a:gd name="connsiteY64" fmla="*/ 314325 h 1586409"/>
                <a:gd name="connsiteX65" fmla="*/ 314325 w 1212350"/>
                <a:gd name="connsiteY65" fmla="*/ 252413 h 1586409"/>
                <a:gd name="connsiteX66" fmla="*/ 283369 w 1212350"/>
                <a:gd name="connsiteY66" fmla="*/ 235744 h 1586409"/>
                <a:gd name="connsiteX67" fmla="*/ 261938 w 1212350"/>
                <a:gd name="connsiteY67" fmla="*/ 214313 h 1586409"/>
                <a:gd name="connsiteX68" fmla="*/ 221456 w 1212350"/>
                <a:gd name="connsiteY68" fmla="*/ 223838 h 1586409"/>
                <a:gd name="connsiteX69" fmla="*/ 171450 w 1212350"/>
                <a:gd name="connsiteY69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1057275 w 1212350"/>
                <a:gd name="connsiteY33" fmla="*/ 1019175 h 1586409"/>
                <a:gd name="connsiteX34" fmla="*/ 1054894 w 1212350"/>
                <a:gd name="connsiteY34" fmla="*/ 1026319 h 1586409"/>
                <a:gd name="connsiteX35" fmla="*/ 1021556 w 1212350"/>
                <a:gd name="connsiteY35" fmla="*/ 1071563 h 1586409"/>
                <a:gd name="connsiteX36" fmla="*/ 971550 w 1212350"/>
                <a:gd name="connsiteY36" fmla="*/ 1071563 h 1586409"/>
                <a:gd name="connsiteX37" fmla="*/ 928688 w 1212350"/>
                <a:gd name="connsiteY37" fmla="*/ 1057275 h 1586409"/>
                <a:gd name="connsiteX38" fmla="*/ 897731 w 1212350"/>
                <a:gd name="connsiteY38" fmla="*/ 1095375 h 1586409"/>
                <a:gd name="connsiteX39" fmla="*/ 871538 w 1212350"/>
                <a:gd name="connsiteY39" fmla="*/ 1109663 h 1586409"/>
                <a:gd name="connsiteX40" fmla="*/ 1075381 w 1212350"/>
                <a:gd name="connsiteY40" fmla="*/ 1371632 h 1586409"/>
                <a:gd name="connsiteX41" fmla="*/ 965980 w 1212350"/>
                <a:gd name="connsiteY41" fmla="*/ 1402168 h 1586409"/>
                <a:gd name="connsiteX42" fmla="*/ 951419 w 1212350"/>
                <a:gd name="connsiteY42" fmla="*/ 1550110 h 1586409"/>
                <a:gd name="connsiteX43" fmla="*/ 741985 w 1212350"/>
                <a:gd name="connsiteY43" fmla="*/ 1442514 h 1586409"/>
                <a:gd name="connsiteX44" fmla="*/ 564356 w 1212350"/>
                <a:gd name="connsiteY44" fmla="*/ 1193006 h 1586409"/>
                <a:gd name="connsiteX45" fmla="*/ 516731 w 1212350"/>
                <a:gd name="connsiteY45" fmla="*/ 1169194 h 1586409"/>
                <a:gd name="connsiteX46" fmla="*/ 514350 w 1212350"/>
                <a:gd name="connsiteY46" fmla="*/ 1162050 h 1586409"/>
                <a:gd name="connsiteX47" fmla="*/ 509588 w 1212350"/>
                <a:gd name="connsiteY47" fmla="*/ 1157288 h 1586409"/>
                <a:gd name="connsiteX48" fmla="*/ 457200 w 1212350"/>
                <a:gd name="connsiteY48" fmla="*/ 1040606 h 1586409"/>
                <a:gd name="connsiteX49" fmla="*/ 435769 w 1212350"/>
                <a:gd name="connsiteY49" fmla="*/ 964406 h 1586409"/>
                <a:gd name="connsiteX50" fmla="*/ 435769 w 1212350"/>
                <a:gd name="connsiteY50" fmla="*/ 866775 h 1586409"/>
                <a:gd name="connsiteX51" fmla="*/ 438150 w 1212350"/>
                <a:gd name="connsiteY51" fmla="*/ 809625 h 1586409"/>
                <a:gd name="connsiteX52" fmla="*/ 421481 w 1212350"/>
                <a:gd name="connsiteY52" fmla="*/ 771525 h 1586409"/>
                <a:gd name="connsiteX53" fmla="*/ 400050 w 1212350"/>
                <a:gd name="connsiteY53" fmla="*/ 752475 h 1586409"/>
                <a:gd name="connsiteX54" fmla="*/ 361950 w 1212350"/>
                <a:gd name="connsiteY54" fmla="*/ 754856 h 1586409"/>
                <a:gd name="connsiteX55" fmla="*/ 345281 w 1212350"/>
                <a:gd name="connsiteY55" fmla="*/ 757238 h 1586409"/>
                <a:gd name="connsiteX56" fmla="*/ 321469 w 1212350"/>
                <a:gd name="connsiteY56" fmla="*/ 778669 h 1586409"/>
                <a:gd name="connsiteX57" fmla="*/ 316706 w 1212350"/>
                <a:gd name="connsiteY57" fmla="*/ 754856 h 1586409"/>
                <a:gd name="connsiteX58" fmla="*/ 326231 w 1212350"/>
                <a:gd name="connsiteY58" fmla="*/ 719138 h 1586409"/>
                <a:gd name="connsiteX59" fmla="*/ 326231 w 1212350"/>
                <a:gd name="connsiteY59" fmla="*/ 661988 h 1586409"/>
                <a:gd name="connsiteX60" fmla="*/ 311944 w 1212350"/>
                <a:gd name="connsiteY60" fmla="*/ 602456 h 1586409"/>
                <a:gd name="connsiteX61" fmla="*/ 323850 w 1212350"/>
                <a:gd name="connsiteY61" fmla="*/ 504825 h 1586409"/>
                <a:gd name="connsiteX62" fmla="*/ 350044 w 1212350"/>
                <a:gd name="connsiteY62" fmla="*/ 397669 h 1586409"/>
                <a:gd name="connsiteX63" fmla="*/ 335756 w 1212350"/>
                <a:gd name="connsiteY63" fmla="*/ 314325 h 1586409"/>
                <a:gd name="connsiteX64" fmla="*/ 314325 w 1212350"/>
                <a:gd name="connsiteY64" fmla="*/ 252413 h 1586409"/>
                <a:gd name="connsiteX65" fmla="*/ 283369 w 1212350"/>
                <a:gd name="connsiteY65" fmla="*/ 235744 h 1586409"/>
                <a:gd name="connsiteX66" fmla="*/ 261938 w 1212350"/>
                <a:gd name="connsiteY66" fmla="*/ 214313 h 1586409"/>
                <a:gd name="connsiteX67" fmla="*/ 221456 w 1212350"/>
                <a:gd name="connsiteY67" fmla="*/ 223838 h 1586409"/>
                <a:gd name="connsiteX68" fmla="*/ 171450 w 1212350"/>
                <a:gd name="connsiteY68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1057275 w 1212350"/>
                <a:gd name="connsiteY33" fmla="*/ 1019175 h 1586409"/>
                <a:gd name="connsiteX34" fmla="*/ 1021556 w 1212350"/>
                <a:gd name="connsiteY34" fmla="*/ 1071563 h 1586409"/>
                <a:gd name="connsiteX35" fmla="*/ 971550 w 1212350"/>
                <a:gd name="connsiteY35" fmla="*/ 1071563 h 1586409"/>
                <a:gd name="connsiteX36" fmla="*/ 928688 w 1212350"/>
                <a:gd name="connsiteY36" fmla="*/ 1057275 h 1586409"/>
                <a:gd name="connsiteX37" fmla="*/ 897731 w 1212350"/>
                <a:gd name="connsiteY37" fmla="*/ 1095375 h 1586409"/>
                <a:gd name="connsiteX38" fmla="*/ 871538 w 1212350"/>
                <a:gd name="connsiteY38" fmla="*/ 1109663 h 1586409"/>
                <a:gd name="connsiteX39" fmla="*/ 1075381 w 1212350"/>
                <a:gd name="connsiteY39" fmla="*/ 1371632 h 1586409"/>
                <a:gd name="connsiteX40" fmla="*/ 965980 w 1212350"/>
                <a:gd name="connsiteY40" fmla="*/ 1402168 h 1586409"/>
                <a:gd name="connsiteX41" fmla="*/ 951419 w 1212350"/>
                <a:gd name="connsiteY41" fmla="*/ 1550110 h 1586409"/>
                <a:gd name="connsiteX42" fmla="*/ 741985 w 1212350"/>
                <a:gd name="connsiteY42" fmla="*/ 1442514 h 1586409"/>
                <a:gd name="connsiteX43" fmla="*/ 564356 w 1212350"/>
                <a:gd name="connsiteY43" fmla="*/ 1193006 h 1586409"/>
                <a:gd name="connsiteX44" fmla="*/ 516731 w 1212350"/>
                <a:gd name="connsiteY44" fmla="*/ 1169194 h 1586409"/>
                <a:gd name="connsiteX45" fmla="*/ 514350 w 1212350"/>
                <a:gd name="connsiteY45" fmla="*/ 1162050 h 1586409"/>
                <a:gd name="connsiteX46" fmla="*/ 509588 w 1212350"/>
                <a:gd name="connsiteY46" fmla="*/ 1157288 h 1586409"/>
                <a:gd name="connsiteX47" fmla="*/ 457200 w 1212350"/>
                <a:gd name="connsiteY47" fmla="*/ 1040606 h 1586409"/>
                <a:gd name="connsiteX48" fmla="*/ 435769 w 1212350"/>
                <a:gd name="connsiteY48" fmla="*/ 964406 h 1586409"/>
                <a:gd name="connsiteX49" fmla="*/ 435769 w 1212350"/>
                <a:gd name="connsiteY49" fmla="*/ 866775 h 1586409"/>
                <a:gd name="connsiteX50" fmla="*/ 438150 w 1212350"/>
                <a:gd name="connsiteY50" fmla="*/ 809625 h 1586409"/>
                <a:gd name="connsiteX51" fmla="*/ 421481 w 1212350"/>
                <a:gd name="connsiteY51" fmla="*/ 771525 h 1586409"/>
                <a:gd name="connsiteX52" fmla="*/ 400050 w 1212350"/>
                <a:gd name="connsiteY52" fmla="*/ 752475 h 1586409"/>
                <a:gd name="connsiteX53" fmla="*/ 361950 w 1212350"/>
                <a:gd name="connsiteY53" fmla="*/ 754856 h 1586409"/>
                <a:gd name="connsiteX54" fmla="*/ 345281 w 1212350"/>
                <a:gd name="connsiteY54" fmla="*/ 757238 h 1586409"/>
                <a:gd name="connsiteX55" fmla="*/ 321469 w 1212350"/>
                <a:gd name="connsiteY55" fmla="*/ 778669 h 1586409"/>
                <a:gd name="connsiteX56" fmla="*/ 316706 w 1212350"/>
                <a:gd name="connsiteY56" fmla="*/ 754856 h 1586409"/>
                <a:gd name="connsiteX57" fmla="*/ 326231 w 1212350"/>
                <a:gd name="connsiteY57" fmla="*/ 719138 h 1586409"/>
                <a:gd name="connsiteX58" fmla="*/ 326231 w 1212350"/>
                <a:gd name="connsiteY58" fmla="*/ 661988 h 1586409"/>
                <a:gd name="connsiteX59" fmla="*/ 311944 w 1212350"/>
                <a:gd name="connsiteY59" fmla="*/ 602456 h 1586409"/>
                <a:gd name="connsiteX60" fmla="*/ 323850 w 1212350"/>
                <a:gd name="connsiteY60" fmla="*/ 504825 h 1586409"/>
                <a:gd name="connsiteX61" fmla="*/ 350044 w 1212350"/>
                <a:gd name="connsiteY61" fmla="*/ 397669 h 1586409"/>
                <a:gd name="connsiteX62" fmla="*/ 335756 w 1212350"/>
                <a:gd name="connsiteY62" fmla="*/ 314325 h 1586409"/>
                <a:gd name="connsiteX63" fmla="*/ 314325 w 1212350"/>
                <a:gd name="connsiteY63" fmla="*/ 252413 h 1586409"/>
                <a:gd name="connsiteX64" fmla="*/ 283369 w 1212350"/>
                <a:gd name="connsiteY64" fmla="*/ 235744 h 1586409"/>
                <a:gd name="connsiteX65" fmla="*/ 261938 w 1212350"/>
                <a:gd name="connsiteY65" fmla="*/ 214313 h 1586409"/>
                <a:gd name="connsiteX66" fmla="*/ 221456 w 1212350"/>
                <a:gd name="connsiteY66" fmla="*/ 223838 h 1586409"/>
                <a:gd name="connsiteX67" fmla="*/ 171450 w 1212350"/>
                <a:gd name="connsiteY67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1057275 w 1212350"/>
                <a:gd name="connsiteY33" fmla="*/ 1019175 h 1586409"/>
                <a:gd name="connsiteX34" fmla="*/ 971550 w 1212350"/>
                <a:gd name="connsiteY34" fmla="*/ 1071563 h 1586409"/>
                <a:gd name="connsiteX35" fmla="*/ 928688 w 1212350"/>
                <a:gd name="connsiteY35" fmla="*/ 1057275 h 1586409"/>
                <a:gd name="connsiteX36" fmla="*/ 897731 w 1212350"/>
                <a:gd name="connsiteY36" fmla="*/ 1095375 h 1586409"/>
                <a:gd name="connsiteX37" fmla="*/ 871538 w 1212350"/>
                <a:gd name="connsiteY37" fmla="*/ 1109663 h 1586409"/>
                <a:gd name="connsiteX38" fmla="*/ 1075381 w 1212350"/>
                <a:gd name="connsiteY38" fmla="*/ 1371632 h 1586409"/>
                <a:gd name="connsiteX39" fmla="*/ 965980 w 1212350"/>
                <a:gd name="connsiteY39" fmla="*/ 1402168 h 1586409"/>
                <a:gd name="connsiteX40" fmla="*/ 951419 w 1212350"/>
                <a:gd name="connsiteY40" fmla="*/ 1550110 h 1586409"/>
                <a:gd name="connsiteX41" fmla="*/ 741985 w 1212350"/>
                <a:gd name="connsiteY41" fmla="*/ 1442514 h 1586409"/>
                <a:gd name="connsiteX42" fmla="*/ 564356 w 1212350"/>
                <a:gd name="connsiteY42" fmla="*/ 1193006 h 1586409"/>
                <a:gd name="connsiteX43" fmla="*/ 516731 w 1212350"/>
                <a:gd name="connsiteY43" fmla="*/ 1169194 h 1586409"/>
                <a:gd name="connsiteX44" fmla="*/ 514350 w 1212350"/>
                <a:gd name="connsiteY44" fmla="*/ 1162050 h 1586409"/>
                <a:gd name="connsiteX45" fmla="*/ 509588 w 1212350"/>
                <a:gd name="connsiteY45" fmla="*/ 1157288 h 1586409"/>
                <a:gd name="connsiteX46" fmla="*/ 457200 w 1212350"/>
                <a:gd name="connsiteY46" fmla="*/ 1040606 h 1586409"/>
                <a:gd name="connsiteX47" fmla="*/ 435769 w 1212350"/>
                <a:gd name="connsiteY47" fmla="*/ 964406 h 1586409"/>
                <a:gd name="connsiteX48" fmla="*/ 435769 w 1212350"/>
                <a:gd name="connsiteY48" fmla="*/ 866775 h 1586409"/>
                <a:gd name="connsiteX49" fmla="*/ 438150 w 1212350"/>
                <a:gd name="connsiteY49" fmla="*/ 809625 h 1586409"/>
                <a:gd name="connsiteX50" fmla="*/ 421481 w 1212350"/>
                <a:gd name="connsiteY50" fmla="*/ 771525 h 1586409"/>
                <a:gd name="connsiteX51" fmla="*/ 400050 w 1212350"/>
                <a:gd name="connsiteY51" fmla="*/ 752475 h 1586409"/>
                <a:gd name="connsiteX52" fmla="*/ 361950 w 1212350"/>
                <a:gd name="connsiteY52" fmla="*/ 754856 h 1586409"/>
                <a:gd name="connsiteX53" fmla="*/ 345281 w 1212350"/>
                <a:gd name="connsiteY53" fmla="*/ 757238 h 1586409"/>
                <a:gd name="connsiteX54" fmla="*/ 321469 w 1212350"/>
                <a:gd name="connsiteY54" fmla="*/ 778669 h 1586409"/>
                <a:gd name="connsiteX55" fmla="*/ 316706 w 1212350"/>
                <a:gd name="connsiteY55" fmla="*/ 754856 h 1586409"/>
                <a:gd name="connsiteX56" fmla="*/ 326231 w 1212350"/>
                <a:gd name="connsiteY56" fmla="*/ 719138 h 1586409"/>
                <a:gd name="connsiteX57" fmla="*/ 326231 w 1212350"/>
                <a:gd name="connsiteY57" fmla="*/ 661988 h 1586409"/>
                <a:gd name="connsiteX58" fmla="*/ 311944 w 1212350"/>
                <a:gd name="connsiteY58" fmla="*/ 602456 h 1586409"/>
                <a:gd name="connsiteX59" fmla="*/ 323850 w 1212350"/>
                <a:gd name="connsiteY59" fmla="*/ 504825 h 1586409"/>
                <a:gd name="connsiteX60" fmla="*/ 350044 w 1212350"/>
                <a:gd name="connsiteY60" fmla="*/ 397669 h 1586409"/>
                <a:gd name="connsiteX61" fmla="*/ 335756 w 1212350"/>
                <a:gd name="connsiteY61" fmla="*/ 314325 h 1586409"/>
                <a:gd name="connsiteX62" fmla="*/ 314325 w 1212350"/>
                <a:gd name="connsiteY62" fmla="*/ 252413 h 1586409"/>
                <a:gd name="connsiteX63" fmla="*/ 283369 w 1212350"/>
                <a:gd name="connsiteY63" fmla="*/ 235744 h 1586409"/>
                <a:gd name="connsiteX64" fmla="*/ 261938 w 1212350"/>
                <a:gd name="connsiteY64" fmla="*/ 214313 h 1586409"/>
                <a:gd name="connsiteX65" fmla="*/ 221456 w 1212350"/>
                <a:gd name="connsiteY65" fmla="*/ 223838 h 1586409"/>
                <a:gd name="connsiteX66" fmla="*/ 171450 w 1212350"/>
                <a:gd name="connsiteY66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971550 w 1212350"/>
                <a:gd name="connsiteY33" fmla="*/ 1071563 h 1586409"/>
                <a:gd name="connsiteX34" fmla="*/ 928688 w 1212350"/>
                <a:gd name="connsiteY34" fmla="*/ 1057275 h 1586409"/>
                <a:gd name="connsiteX35" fmla="*/ 897731 w 1212350"/>
                <a:gd name="connsiteY35" fmla="*/ 1095375 h 1586409"/>
                <a:gd name="connsiteX36" fmla="*/ 871538 w 1212350"/>
                <a:gd name="connsiteY36" fmla="*/ 1109663 h 1586409"/>
                <a:gd name="connsiteX37" fmla="*/ 1075381 w 1212350"/>
                <a:gd name="connsiteY37" fmla="*/ 1371632 h 1586409"/>
                <a:gd name="connsiteX38" fmla="*/ 965980 w 1212350"/>
                <a:gd name="connsiteY38" fmla="*/ 1402168 h 1586409"/>
                <a:gd name="connsiteX39" fmla="*/ 951419 w 1212350"/>
                <a:gd name="connsiteY39" fmla="*/ 1550110 h 1586409"/>
                <a:gd name="connsiteX40" fmla="*/ 741985 w 1212350"/>
                <a:gd name="connsiteY40" fmla="*/ 1442514 h 1586409"/>
                <a:gd name="connsiteX41" fmla="*/ 564356 w 1212350"/>
                <a:gd name="connsiteY41" fmla="*/ 1193006 h 1586409"/>
                <a:gd name="connsiteX42" fmla="*/ 516731 w 1212350"/>
                <a:gd name="connsiteY42" fmla="*/ 1169194 h 1586409"/>
                <a:gd name="connsiteX43" fmla="*/ 514350 w 1212350"/>
                <a:gd name="connsiteY43" fmla="*/ 1162050 h 1586409"/>
                <a:gd name="connsiteX44" fmla="*/ 509588 w 1212350"/>
                <a:gd name="connsiteY44" fmla="*/ 1157288 h 1586409"/>
                <a:gd name="connsiteX45" fmla="*/ 457200 w 1212350"/>
                <a:gd name="connsiteY45" fmla="*/ 1040606 h 1586409"/>
                <a:gd name="connsiteX46" fmla="*/ 435769 w 1212350"/>
                <a:gd name="connsiteY46" fmla="*/ 964406 h 1586409"/>
                <a:gd name="connsiteX47" fmla="*/ 435769 w 1212350"/>
                <a:gd name="connsiteY47" fmla="*/ 866775 h 1586409"/>
                <a:gd name="connsiteX48" fmla="*/ 438150 w 1212350"/>
                <a:gd name="connsiteY48" fmla="*/ 809625 h 1586409"/>
                <a:gd name="connsiteX49" fmla="*/ 421481 w 1212350"/>
                <a:gd name="connsiteY49" fmla="*/ 771525 h 1586409"/>
                <a:gd name="connsiteX50" fmla="*/ 400050 w 1212350"/>
                <a:gd name="connsiteY50" fmla="*/ 752475 h 1586409"/>
                <a:gd name="connsiteX51" fmla="*/ 361950 w 1212350"/>
                <a:gd name="connsiteY51" fmla="*/ 754856 h 1586409"/>
                <a:gd name="connsiteX52" fmla="*/ 345281 w 1212350"/>
                <a:gd name="connsiteY52" fmla="*/ 757238 h 1586409"/>
                <a:gd name="connsiteX53" fmla="*/ 321469 w 1212350"/>
                <a:gd name="connsiteY53" fmla="*/ 778669 h 1586409"/>
                <a:gd name="connsiteX54" fmla="*/ 316706 w 1212350"/>
                <a:gd name="connsiteY54" fmla="*/ 754856 h 1586409"/>
                <a:gd name="connsiteX55" fmla="*/ 326231 w 1212350"/>
                <a:gd name="connsiteY55" fmla="*/ 719138 h 1586409"/>
                <a:gd name="connsiteX56" fmla="*/ 326231 w 1212350"/>
                <a:gd name="connsiteY56" fmla="*/ 661988 h 1586409"/>
                <a:gd name="connsiteX57" fmla="*/ 311944 w 1212350"/>
                <a:gd name="connsiteY57" fmla="*/ 602456 h 1586409"/>
                <a:gd name="connsiteX58" fmla="*/ 323850 w 1212350"/>
                <a:gd name="connsiteY58" fmla="*/ 504825 h 1586409"/>
                <a:gd name="connsiteX59" fmla="*/ 350044 w 1212350"/>
                <a:gd name="connsiteY59" fmla="*/ 397669 h 1586409"/>
                <a:gd name="connsiteX60" fmla="*/ 335756 w 1212350"/>
                <a:gd name="connsiteY60" fmla="*/ 314325 h 1586409"/>
                <a:gd name="connsiteX61" fmla="*/ 314325 w 1212350"/>
                <a:gd name="connsiteY61" fmla="*/ 252413 h 1586409"/>
                <a:gd name="connsiteX62" fmla="*/ 283369 w 1212350"/>
                <a:gd name="connsiteY62" fmla="*/ 235744 h 1586409"/>
                <a:gd name="connsiteX63" fmla="*/ 261938 w 1212350"/>
                <a:gd name="connsiteY63" fmla="*/ 214313 h 1586409"/>
                <a:gd name="connsiteX64" fmla="*/ 221456 w 1212350"/>
                <a:gd name="connsiteY64" fmla="*/ 223838 h 1586409"/>
                <a:gd name="connsiteX65" fmla="*/ 171450 w 1212350"/>
                <a:gd name="connsiteY65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971550 w 1212350"/>
                <a:gd name="connsiteY33" fmla="*/ 1071563 h 1586409"/>
                <a:gd name="connsiteX34" fmla="*/ 928688 w 1212350"/>
                <a:gd name="connsiteY34" fmla="*/ 1057275 h 1586409"/>
                <a:gd name="connsiteX35" fmla="*/ 897731 w 1212350"/>
                <a:gd name="connsiteY35" fmla="*/ 1095375 h 1586409"/>
                <a:gd name="connsiteX36" fmla="*/ 1075381 w 1212350"/>
                <a:gd name="connsiteY36" fmla="*/ 1371632 h 1586409"/>
                <a:gd name="connsiteX37" fmla="*/ 965980 w 1212350"/>
                <a:gd name="connsiteY37" fmla="*/ 1402168 h 1586409"/>
                <a:gd name="connsiteX38" fmla="*/ 951419 w 1212350"/>
                <a:gd name="connsiteY38" fmla="*/ 1550110 h 1586409"/>
                <a:gd name="connsiteX39" fmla="*/ 741985 w 1212350"/>
                <a:gd name="connsiteY39" fmla="*/ 1442514 h 1586409"/>
                <a:gd name="connsiteX40" fmla="*/ 564356 w 1212350"/>
                <a:gd name="connsiteY40" fmla="*/ 1193006 h 1586409"/>
                <a:gd name="connsiteX41" fmla="*/ 516731 w 1212350"/>
                <a:gd name="connsiteY41" fmla="*/ 1169194 h 1586409"/>
                <a:gd name="connsiteX42" fmla="*/ 514350 w 1212350"/>
                <a:gd name="connsiteY42" fmla="*/ 1162050 h 1586409"/>
                <a:gd name="connsiteX43" fmla="*/ 509588 w 1212350"/>
                <a:gd name="connsiteY43" fmla="*/ 1157288 h 1586409"/>
                <a:gd name="connsiteX44" fmla="*/ 457200 w 1212350"/>
                <a:gd name="connsiteY44" fmla="*/ 1040606 h 1586409"/>
                <a:gd name="connsiteX45" fmla="*/ 435769 w 1212350"/>
                <a:gd name="connsiteY45" fmla="*/ 964406 h 1586409"/>
                <a:gd name="connsiteX46" fmla="*/ 435769 w 1212350"/>
                <a:gd name="connsiteY46" fmla="*/ 866775 h 1586409"/>
                <a:gd name="connsiteX47" fmla="*/ 438150 w 1212350"/>
                <a:gd name="connsiteY47" fmla="*/ 809625 h 1586409"/>
                <a:gd name="connsiteX48" fmla="*/ 421481 w 1212350"/>
                <a:gd name="connsiteY48" fmla="*/ 771525 h 1586409"/>
                <a:gd name="connsiteX49" fmla="*/ 400050 w 1212350"/>
                <a:gd name="connsiteY49" fmla="*/ 752475 h 1586409"/>
                <a:gd name="connsiteX50" fmla="*/ 361950 w 1212350"/>
                <a:gd name="connsiteY50" fmla="*/ 754856 h 1586409"/>
                <a:gd name="connsiteX51" fmla="*/ 345281 w 1212350"/>
                <a:gd name="connsiteY51" fmla="*/ 757238 h 1586409"/>
                <a:gd name="connsiteX52" fmla="*/ 321469 w 1212350"/>
                <a:gd name="connsiteY52" fmla="*/ 778669 h 1586409"/>
                <a:gd name="connsiteX53" fmla="*/ 316706 w 1212350"/>
                <a:gd name="connsiteY53" fmla="*/ 754856 h 1586409"/>
                <a:gd name="connsiteX54" fmla="*/ 326231 w 1212350"/>
                <a:gd name="connsiteY54" fmla="*/ 719138 h 1586409"/>
                <a:gd name="connsiteX55" fmla="*/ 326231 w 1212350"/>
                <a:gd name="connsiteY55" fmla="*/ 661988 h 1586409"/>
                <a:gd name="connsiteX56" fmla="*/ 311944 w 1212350"/>
                <a:gd name="connsiteY56" fmla="*/ 602456 h 1586409"/>
                <a:gd name="connsiteX57" fmla="*/ 323850 w 1212350"/>
                <a:gd name="connsiteY57" fmla="*/ 504825 h 1586409"/>
                <a:gd name="connsiteX58" fmla="*/ 350044 w 1212350"/>
                <a:gd name="connsiteY58" fmla="*/ 397669 h 1586409"/>
                <a:gd name="connsiteX59" fmla="*/ 335756 w 1212350"/>
                <a:gd name="connsiteY59" fmla="*/ 314325 h 1586409"/>
                <a:gd name="connsiteX60" fmla="*/ 314325 w 1212350"/>
                <a:gd name="connsiteY60" fmla="*/ 252413 h 1586409"/>
                <a:gd name="connsiteX61" fmla="*/ 283369 w 1212350"/>
                <a:gd name="connsiteY61" fmla="*/ 235744 h 1586409"/>
                <a:gd name="connsiteX62" fmla="*/ 261938 w 1212350"/>
                <a:gd name="connsiteY62" fmla="*/ 214313 h 1586409"/>
                <a:gd name="connsiteX63" fmla="*/ 221456 w 1212350"/>
                <a:gd name="connsiteY63" fmla="*/ 223838 h 1586409"/>
                <a:gd name="connsiteX64" fmla="*/ 171450 w 1212350"/>
                <a:gd name="connsiteY64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971550 w 1212350"/>
                <a:gd name="connsiteY33" fmla="*/ 1071563 h 1586409"/>
                <a:gd name="connsiteX34" fmla="*/ 928688 w 1212350"/>
                <a:gd name="connsiteY34" fmla="*/ 1057275 h 1586409"/>
                <a:gd name="connsiteX35" fmla="*/ 1075381 w 1212350"/>
                <a:gd name="connsiteY35" fmla="*/ 1371632 h 1586409"/>
                <a:gd name="connsiteX36" fmla="*/ 965980 w 1212350"/>
                <a:gd name="connsiteY36" fmla="*/ 1402168 h 1586409"/>
                <a:gd name="connsiteX37" fmla="*/ 951419 w 1212350"/>
                <a:gd name="connsiteY37" fmla="*/ 1550110 h 1586409"/>
                <a:gd name="connsiteX38" fmla="*/ 741985 w 1212350"/>
                <a:gd name="connsiteY38" fmla="*/ 1442514 h 1586409"/>
                <a:gd name="connsiteX39" fmla="*/ 564356 w 1212350"/>
                <a:gd name="connsiteY39" fmla="*/ 1193006 h 1586409"/>
                <a:gd name="connsiteX40" fmla="*/ 516731 w 1212350"/>
                <a:gd name="connsiteY40" fmla="*/ 1169194 h 1586409"/>
                <a:gd name="connsiteX41" fmla="*/ 514350 w 1212350"/>
                <a:gd name="connsiteY41" fmla="*/ 1162050 h 1586409"/>
                <a:gd name="connsiteX42" fmla="*/ 509588 w 1212350"/>
                <a:gd name="connsiteY42" fmla="*/ 1157288 h 1586409"/>
                <a:gd name="connsiteX43" fmla="*/ 457200 w 1212350"/>
                <a:gd name="connsiteY43" fmla="*/ 1040606 h 1586409"/>
                <a:gd name="connsiteX44" fmla="*/ 435769 w 1212350"/>
                <a:gd name="connsiteY44" fmla="*/ 964406 h 1586409"/>
                <a:gd name="connsiteX45" fmla="*/ 435769 w 1212350"/>
                <a:gd name="connsiteY45" fmla="*/ 866775 h 1586409"/>
                <a:gd name="connsiteX46" fmla="*/ 438150 w 1212350"/>
                <a:gd name="connsiteY46" fmla="*/ 809625 h 1586409"/>
                <a:gd name="connsiteX47" fmla="*/ 421481 w 1212350"/>
                <a:gd name="connsiteY47" fmla="*/ 771525 h 1586409"/>
                <a:gd name="connsiteX48" fmla="*/ 400050 w 1212350"/>
                <a:gd name="connsiteY48" fmla="*/ 752475 h 1586409"/>
                <a:gd name="connsiteX49" fmla="*/ 361950 w 1212350"/>
                <a:gd name="connsiteY49" fmla="*/ 754856 h 1586409"/>
                <a:gd name="connsiteX50" fmla="*/ 345281 w 1212350"/>
                <a:gd name="connsiteY50" fmla="*/ 757238 h 1586409"/>
                <a:gd name="connsiteX51" fmla="*/ 321469 w 1212350"/>
                <a:gd name="connsiteY51" fmla="*/ 778669 h 1586409"/>
                <a:gd name="connsiteX52" fmla="*/ 316706 w 1212350"/>
                <a:gd name="connsiteY52" fmla="*/ 754856 h 1586409"/>
                <a:gd name="connsiteX53" fmla="*/ 326231 w 1212350"/>
                <a:gd name="connsiteY53" fmla="*/ 719138 h 1586409"/>
                <a:gd name="connsiteX54" fmla="*/ 326231 w 1212350"/>
                <a:gd name="connsiteY54" fmla="*/ 661988 h 1586409"/>
                <a:gd name="connsiteX55" fmla="*/ 311944 w 1212350"/>
                <a:gd name="connsiteY55" fmla="*/ 602456 h 1586409"/>
                <a:gd name="connsiteX56" fmla="*/ 323850 w 1212350"/>
                <a:gd name="connsiteY56" fmla="*/ 504825 h 1586409"/>
                <a:gd name="connsiteX57" fmla="*/ 350044 w 1212350"/>
                <a:gd name="connsiteY57" fmla="*/ 397669 h 1586409"/>
                <a:gd name="connsiteX58" fmla="*/ 335756 w 1212350"/>
                <a:gd name="connsiteY58" fmla="*/ 314325 h 1586409"/>
                <a:gd name="connsiteX59" fmla="*/ 314325 w 1212350"/>
                <a:gd name="connsiteY59" fmla="*/ 252413 h 1586409"/>
                <a:gd name="connsiteX60" fmla="*/ 283369 w 1212350"/>
                <a:gd name="connsiteY60" fmla="*/ 235744 h 1586409"/>
                <a:gd name="connsiteX61" fmla="*/ 261938 w 1212350"/>
                <a:gd name="connsiteY61" fmla="*/ 214313 h 1586409"/>
                <a:gd name="connsiteX62" fmla="*/ 221456 w 1212350"/>
                <a:gd name="connsiteY62" fmla="*/ 223838 h 1586409"/>
                <a:gd name="connsiteX63" fmla="*/ 171450 w 1212350"/>
                <a:gd name="connsiteY63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971550 w 1212350"/>
                <a:gd name="connsiteY33" fmla="*/ 1071563 h 1586409"/>
                <a:gd name="connsiteX34" fmla="*/ 1075381 w 1212350"/>
                <a:gd name="connsiteY34" fmla="*/ 1371632 h 1586409"/>
                <a:gd name="connsiteX35" fmla="*/ 965980 w 1212350"/>
                <a:gd name="connsiteY35" fmla="*/ 1402168 h 1586409"/>
                <a:gd name="connsiteX36" fmla="*/ 951419 w 1212350"/>
                <a:gd name="connsiteY36" fmla="*/ 1550110 h 1586409"/>
                <a:gd name="connsiteX37" fmla="*/ 741985 w 1212350"/>
                <a:gd name="connsiteY37" fmla="*/ 1442514 h 1586409"/>
                <a:gd name="connsiteX38" fmla="*/ 564356 w 1212350"/>
                <a:gd name="connsiteY38" fmla="*/ 1193006 h 1586409"/>
                <a:gd name="connsiteX39" fmla="*/ 516731 w 1212350"/>
                <a:gd name="connsiteY39" fmla="*/ 1169194 h 1586409"/>
                <a:gd name="connsiteX40" fmla="*/ 514350 w 1212350"/>
                <a:gd name="connsiteY40" fmla="*/ 1162050 h 1586409"/>
                <a:gd name="connsiteX41" fmla="*/ 509588 w 1212350"/>
                <a:gd name="connsiteY41" fmla="*/ 1157288 h 1586409"/>
                <a:gd name="connsiteX42" fmla="*/ 457200 w 1212350"/>
                <a:gd name="connsiteY42" fmla="*/ 1040606 h 1586409"/>
                <a:gd name="connsiteX43" fmla="*/ 435769 w 1212350"/>
                <a:gd name="connsiteY43" fmla="*/ 964406 h 1586409"/>
                <a:gd name="connsiteX44" fmla="*/ 435769 w 1212350"/>
                <a:gd name="connsiteY44" fmla="*/ 866775 h 1586409"/>
                <a:gd name="connsiteX45" fmla="*/ 438150 w 1212350"/>
                <a:gd name="connsiteY45" fmla="*/ 809625 h 1586409"/>
                <a:gd name="connsiteX46" fmla="*/ 421481 w 1212350"/>
                <a:gd name="connsiteY46" fmla="*/ 771525 h 1586409"/>
                <a:gd name="connsiteX47" fmla="*/ 400050 w 1212350"/>
                <a:gd name="connsiteY47" fmla="*/ 752475 h 1586409"/>
                <a:gd name="connsiteX48" fmla="*/ 361950 w 1212350"/>
                <a:gd name="connsiteY48" fmla="*/ 754856 h 1586409"/>
                <a:gd name="connsiteX49" fmla="*/ 345281 w 1212350"/>
                <a:gd name="connsiteY49" fmla="*/ 757238 h 1586409"/>
                <a:gd name="connsiteX50" fmla="*/ 321469 w 1212350"/>
                <a:gd name="connsiteY50" fmla="*/ 778669 h 1586409"/>
                <a:gd name="connsiteX51" fmla="*/ 316706 w 1212350"/>
                <a:gd name="connsiteY51" fmla="*/ 754856 h 1586409"/>
                <a:gd name="connsiteX52" fmla="*/ 326231 w 1212350"/>
                <a:gd name="connsiteY52" fmla="*/ 719138 h 1586409"/>
                <a:gd name="connsiteX53" fmla="*/ 326231 w 1212350"/>
                <a:gd name="connsiteY53" fmla="*/ 661988 h 1586409"/>
                <a:gd name="connsiteX54" fmla="*/ 311944 w 1212350"/>
                <a:gd name="connsiteY54" fmla="*/ 602456 h 1586409"/>
                <a:gd name="connsiteX55" fmla="*/ 323850 w 1212350"/>
                <a:gd name="connsiteY55" fmla="*/ 504825 h 1586409"/>
                <a:gd name="connsiteX56" fmla="*/ 350044 w 1212350"/>
                <a:gd name="connsiteY56" fmla="*/ 397669 h 1586409"/>
                <a:gd name="connsiteX57" fmla="*/ 335756 w 1212350"/>
                <a:gd name="connsiteY57" fmla="*/ 314325 h 1586409"/>
                <a:gd name="connsiteX58" fmla="*/ 314325 w 1212350"/>
                <a:gd name="connsiteY58" fmla="*/ 252413 h 1586409"/>
                <a:gd name="connsiteX59" fmla="*/ 283369 w 1212350"/>
                <a:gd name="connsiteY59" fmla="*/ 235744 h 1586409"/>
                <a:gd name="connsiteX60" fmla="*/ 261938 w 1212350"/>
                <a:gd name="connsiteY60" fmla="*/ 214313 h 1586409"/>
                <a:gd name="connsiteX61" fmla="*/ 221456 w 1212350"/>
                <a:gd name="connsiteY61" fmla="*/ 223838 h 1586409"/>
                <a:gd name="connsiteX62" fmla="*/ 171450 w 1212350"/>
                <a:gd name="connsiteY62" fmla="*/ 247650 h 1586409"/>
                <a:gd name="connsiteX0" fmla="*/ 171450 w 1212350"/>
                <a:gd name="connsiteY0" fmla="*/ 247650 h 1586409"/>
                <a:gd name="connsiteX1" fmla="*/ 100013 w 1212350"/>
                <a:gd name="connsiteY1" fmla="*/ 302419 h 1586409"/>
                <a:gd name="connsiteX2" fmla="*/ 73819 w 1212350"/>
                <a:gd name="connsiteY2" fmla="*/ 376238 h 1586409"/>
                <a:gd name="connsiteX3" fmla="*/ 28575 w 1212350"/>
                <a:gd name="connsiteY3" fmla="*/ 490538 h 1586409"/>
                <a:gd name="connsiteX4" fmla="*/ 30956 w 1212350"/>
                <a:gd name="connsiteY4" fmla="*/ 509588 h 1586409"/>
                <a:gd name="connsiteX5" fmla="*/ 2381 w 1212350"/>
                <a:gd name="connsiteY5" fmla="*/ 469106 h 1586409"/>
                <a:gd name="connsiteX6" fmla="*/ 0 w 1212350"/>
                <a:gd name="connsiteY6" fmla="*/ 426244 h 1586409"/>
                <a:gd name="connsiteX7" fmla="*/ 35719 w 1212350"/>
                <a:gd name="connsiteY7" fmla="*/ 347663 h 1586409"/>
                <a:gd name="connsiteX8" fmla="*/ 54769 w 1212350"/>
                <a:gd name="connsiteY8" fmla="*/ 233363 h 1586409"/>
                <a:gd name="connsiteX9" fmla="*/ 80963 w 1212350"/>
                <a:gd name="connsiteY9" fmla="*/ 183356 h 1586409"/>
                <a:gd name="connsiteX10" fmla="*/ 126206 w 1212350"/>
                <a:gd name="connsiteY10" fmla="*/ 166688 h 1586409"/>
                <a:gd name="connsiteX11" fmla="*/ 188119 w 1212350"/>
                <a:gd name="connsiteY11" fmla="*/ 135731 h 1586409"/>
                <a:gd name="connsiteX12" fmla="*/ 266700 w 1212350"/>
                <a:gd name="connsiteY12" fmla="*/ 97631 h 1586409"/>
                <a:gd name="connsiteX13" fmla="*/ 347663 w 1212350"/>
                <a:gd name="connsiteY13" fmla="*/ 73819 h 1586409"/>
                <a:gd name="connsiteX14" fmla="*/ 354806 w 1212350"/>
                <a:gd name="connsiteY14" fmla="*/ 69056 h 1586409"/>
                <a:gd name="connsiteX15" fmla="*/ 426244 w 1212350"/>
                <a:gd name="connsiteY15" fmla="*/ 16669 h 1586409"/>
                <a:gd name="connsiteX16" fmla="*/ 500063 w 1212350"/>
                <a:gd name="connsiteY16" fmla="*/ 0 h 1586409"/>
                <a:gd name="connsiteX17" fmla="*/ 626269 w 1212350"/>
                <a:gd name="connsiteY17" fmla="*/ 0 h 1586409"/>
                <a:gd name="connsiteX18" fmla="*/ 664369 w 1212350"/>
                <a:gd name="connsiteY18" fmla="*/ 16669 h 1586409"/>
                <a:gd name="connsiteX19" fmla="*/ 723900 w 1212350"/>
                <a:gd name="connsiteY19" fmla="*/ 19050 h 1586409"/>
                <a:gd name="connsiteX20" fmla="*/ 766763 w 1212350"/>
                <a:gd name="connsiteY20" fmla="*/ 26194 h 1586409"/>
                <a:gd name="connsiteX21" fmla="*/ 802481 w 1212350"/>
                <a:gd name="connsiteY21" fmla="*/ 52388 h 1586409"/>
                <a:gd name="connsiteX22" fmla="*/ 897731 w 1212350"/>
                <a:gd name="connsiteY22" fmla="*/ 95250 h 1586409"/>
                <a:gd name="connsiteX23" fmla="*/ 988219 w 1212350"/>
                <a:gd name="connsiteY23" fmla="*/ 152400 h 1586409"/>
                <a:gd name="connsiteX24" fmla="*/ 1042988 w 1212350"/>
                <a:gd name="connsiteY24" fmla="*/ 202406 h 1586409"/>
                <a:gd name="connsiteX25" fmla="*/ 1088231 w 1212350"/>
                <a:gd name="connsiteY25" fmla="*/ 292894 h 1586409"/>
                <a:gd name="connsiteX26" fmla="*/ 1133475 w 1212350"/>
                <a:gd name="connsiteY26" fmla="*/ 378619 h 1586409"/>
                <a:gd name="connsiteX27" fmla="*/ 1171575 w 1212350"/>
                <a:gd name="connsiteY27" fmla="*/ 509588 h 1586409"/>
                <a:gd name="connsiteX28" fmla="*/ 1181100 w 1212350"/>
                <a:gd name="connsiteY28" fmla="*/ 735806 h 1586409"/>
                <a:gd name="connsiteX29" fmla="*/ 1145381 w 1212350"/>
                <a:gd name="connsiteY29" fmla="*/ 890588 h 1586409"/>
                <a:gd name="connsiteX30" fmla="*/ 1116806 w 1212350"/>
                <a:gd name="connsiteY30" fmla="*/ 921544 h 1586409"/>
                <a:gd name="connsiteX31" fmla="*/ 1212350 w 1212350"/>
                <a:gd name="connsiteY31" fmla="*/ 1570586 h 1586409"/>
                <a:gd name="connsiteX32" fmla="*/ 1076325 w 1212350"/>
                <a:gd name="connsiteY32" fmla="*/ 1004888 h 1586409"/>
                <a:gd name="connsiteX33" fmla="*/ 1075381 w 1212350"/>
                <a:gd name="connsiteY33" fmla="*/ 1371632 h 1586409"/>
                <a:gd name="connsiteX34" fmla="*/ 965980 w 1212350"/>
                <a:gd name="connsiteY34" fmla="*/ 1402168 h 1586409"/>
                <a:gd name="connsiteX35" fmla="*/ 951419 w 1212350"/>
                <a:gd name="connsiteY35" fmla="*/ 1550110 h 1586409"/>
                <a:gd name="connsiteX36" fmla="*/ 741985 w 1212350"/>
                <a:gd name="connsiteY36" fmla="*/ 1442514 h 1586409"/>
                <a:gd name="connsiteX37" fmla="*/ 564356 w 1212350"/>
                <a:gd name="connsiteY37" fmla="*/ 1193006 h 1586409"/>
                <a:gd name="connsiteX38" fmla="*/ 516731 w 1212350"/>
                <a:gd name="connsiteY38" fmla="*/ 1169194 h 1586409"/>
                <a:gd name="connsiteX39" fmla="*/ 514350 w 1212350"/>
                <a:gd name="connsiteY39" fmla="*/ 1162050 h 1586409"/>
                <a:gd name="connsiteX40" fmla="*/ 509588 w 1212350"/>
                <a:gd name="connsiteY40" fmla="*/ 1157288 h 1586409"/>
                <a:gd name="connsiteX41" fmla="*/ 457200 w 1212350"/>
                <a:gd name="connsiteY41" fmla="*/ 1040606 h 1586409"/>
                <a:gd name="connsiteX42" fmla="*/ 435769 w 1212350"/>
                <a:gd name="connsiteY42" fmla="*/ 964406 h 1586409"/>
                <a:gd name="connsiteX43" fmla="*/ 435769 w 1212350"/>
                <a:gd name="connsiteY43" fmla="*/ 866775 h 1586409"/>
                <a:gd name="connsiteX44" fmla="*/ 438150 w 1212350"/>
                <a:gd name="connsiteY44" fmla="*/ 809625 h 1586409"/>
                <a:gd name="connsiteX45" fmla="*/ 421481 w 1212350"/>
                <a:gd name="connsiteY45" fmla="*/ 771525 h 1586409"/>
                <a:gd name="connsiteX46" fmla="*/ 400050 w 1212350"/>
                <a:gd name="connsiteY46" fmla="*/ 752475 h 1586409"/>
                <a:gd name="connsiteX47" fmla="*/ 361950 w 1212350"/>
                <a:gd name="connsiteY47" fmla="*/ 754856 h 1586409"/>
                <a:gd name="connsiteX48" fmla="*/ 345281 w 1212350"/>
                <a:gd name="connsiteY48" fmla="*/ 757238 h 1586409"/>
                <a:gd name="connsiteX49" fmla="*/ 321469 w 1212350"/>
                <a:gd name="connsiteY49" fmla="*/ 778669 h 1586409"/>
                <a:gd name="connsiteX50" fmla="*/ 316706 w 1212350"/>
                <a:gd name="connsiteY50" fmla="*/ 754856 h 1586409"/>
                <a:gd name="connsiteX51" fmla="*/ 326231 w 1212350"/>
                <a:gd name="connsiteY51" fmla="*/ 719138 h 1586409"/>
                <a:gd name="connsiteX52" fmla="*/ 326231 w 1212350"/>
                <a:gd name="connsiteY52" fmla="*/ 661988 h 1586409"/>
                <a:gd name="connsiteX53" fmla="*/ 311944 w 1212350"/>
                <a:gd name="connsiteY53" fmla="*/ 602456 h 1586409"/>
                <a:gd name="connsiteX54" fmla="*/ 323850 w 1212350"/>
                <a:gd name="connsiteY54" fmla="*/ 504825 h 1586409"/>
                <a:gd name="connsiteX55" fmla="*/ 350044 w 1212350"/>
                <a:gd name="connsiteY55" fmla="*/ 397669 h 1586409"/>
                <a:gd name="connsiteX56" fmla="*/ 335756 w 1212350"/>
                <a:gd name="connsiteY56" fmla="*/ 314325 h 1586409"/>
                <a:gd name="connsiteX57" fmla="*/ 314325 w 1212350"/>
                <a:gd name="connsiteY57" fmla="*/ 252413 h 1586409"/>
                <a:gd name="connsiteX58" fmla="*/ 283369 w 1212350"/>
                <a:gd name="connsiteY58" fmla="*/ 235744 h 1586409"/>
                <a:gd name="connsiteX59" fmla="*/ 261938 w 1212350"/>
                <a:gd name="connsiteY59" fmla="*/ 214313 h 1586409"/>
                <a:gd name="connsiteX60" fmla="*/ 221456 w 1212350"/>
                <a:gd name="connsiteY60" fmla="*/ 223838 h 1586409"/>
                <a:gd name="connsiteX61" fmla="*/ 171450 w 1212350"/>
                <a:gd name="connsiteY61" fmla="*/ 247650 h 1586409"/>
                <a:gd name="connsiteX0" fmla="*/ 171450 w 1212350"/>
                <a:gd name="connsiteY0" fmla="*/ 247650 h 1706170"/>
                <a:gd name="connsiteX1" fmla="*/ 100013 w 1212350"/>
                <a:gd name="connsiteY1" fmla="*/ 302419 h 1706170"/>
                <a:gd name="connsiteX2" fmla="*/ 73819 w 1212350"/>
                <a:gd name="connsiteY2" fmla="*/ 376238 h 1706170"/>
                <a:gd name="connsiteX3" fmla="*/ 28575 w 1212350"/>
                <a:gd name="connsiteY3" fmla="*/ 490538 h 1706170"/>
                <a:gd name="connsiteX4" fmla="*/ 30956 w 1212350"/>
                <a:gd name="connsiteY4" fmla="*/ 509588 h 1706170"/>
                <a:gd name="connsiteX5" fmla="*/ 2381 w 1212350"/>
                <a:gd name="connsiteY5" fmla="*/ 469106 h 1706170"/>
                <a:gd name="connsiteX6" fmla="*/ 0 w 1212350"/>
                <a:gd name="connsiteY6" fmla="*/ 426244 h 1706170"/>
                <a:gd name="connsiteX7" fmla="*/ 35719 w 1212350"/>
                <a:gd name="connsiteY7" fmla="*/ 347663 h 1706170"/>
                <a:gd name="connsiteX8" fmla="*/ 54769 w 1212350"/>
                <a:gd name="connsiteY8" fmla="*/ 233363 h 1706170"/>
                <a:gd name="connsiteX9" fmla="*/ 80963 w 1212350"/>
                <a:gd name="connsiteY9" fmla="*/ 183356 h 1706170"/>
                <a:gd name="connsiteX10" fmla="*/ 126206 w 1212350"/>
                <a:gd name="connsiteY10" fmla="*/ 166688 h 1706170"/>
                <a:gd name="connsiteX11" fmla="*/ 188119 w 1212350"/>
                <a:gd name="connsiteY11" fmla="*/ 135731 h 1706170"/>
                <a:gd name="connsiteX12" fmla="*/ 266700 w 1212350"/>
                <a:gd name="connsiteY12" fmla="*/ 97631 h 1706170"/>
                <a:gd name="connsiteX13" fmla="*/ 347663 w 1212350"/>
                <a:gd name="connsiteY13" fmla="*/ 73819 h 1706170"/>
                <a:gd name="connsiteX14" fmla="*/ 354806 w 1212350"/>
                <a:gd name="connsiteY14" fmla="*/ 69056 h 1706170"/>
                <a:gd name="connsiteX15" fmla="*/ 426244 w 1212350"/>
                <a:gd name="connsiteY15" fmla="*/ 16669 h 1706170"/>
                <a:gd name="connsiteX16" fmla="*/ 500063 w 1212350"/>
                <a:gd name="connsiteY16" fmla="*/ 0 h 1706170"/>
                <a:gd name="connsiteX17" fmla="*/ 626269 w 1212350"/>
                <a:gd name="connsiteY17" fmla="*/ 0 h 1706170"/>
                <a:gd name="connsiteX18" fmla="*/ 664369 w 1212350"/>
                <a:gd name="connsiteY18" fmla="*/ 16669 h 1706170"/>
                <a:gd name="connsiteX19" fmla="*/ 723900 w 1212350"/>
                <a:gd name="connsiteY19" fmla="*/ 19050 h 1706170"/>
                <a:gd name="connsiteX20" fmla="*/ 766763 w 1212350"/>
                <a:gd name="connsiteY20" fmla="*/ 26194 h 1706170"/>
                <a:gd name="connsiteX21" fmla="*/ 802481 w 1212350"/>
                <a:gd name="connsiteY21" fmla="*/ 52388 h 1706170"/>
                <a:gd name="connsiteX22" fmla="*/ 897731 w 1212350"/>
                <a:gd name="connsiteY22" fmla="*/ 95250 h 1706170"/>
                <a:gd name="connsiteX23" fmla="*/ 988219 w 1212350"/>
                <a:gd name="connsiteY23" fmla="*/ 152400 h 1706170"/>
                <a:gd name="connsiteX24" fmla="*/ 1042988 w 1212350"/>
                <a:gd name="connsiteY24" fmla="*/ 202406 h 1706170"/>
                <a:gd name="connsiteX25" fmla="*/ 1088231 w 1212350"/>
                <a:gd name="connsiteY25" fmla="*/ 292894 h 1706170"/>
                <a:gd name="connsiteX26" fmla="*/ 1133475 w 1212350"/>
                <a:gd name="connsiteY26" fmla="*/ 378619 h 1706170"/>
                <a:gd name="connsiteX27" fmla="*/ 1171575 w 1212350"/>
                <a:gd name="connsiteY27" fmla="*/ 509588 h 1706170"/>
                <a:gd name="connsiteX28" fmla="*/ 1181100 w 1212350"/>
                <a:gd name="connsiteY28" fmla="*/ 735806 h 1706170"/>
                <a:gd name="connsiteX29" fmla="*/ 1145381 w 1212350"/>
                <a:gd name="connsiteY29" fmla="*/ 890588 h 1706170"/>
                <a:gd name="connsiteX30" fmla="*/ 1116806 w 1212350"/>
                <a:gd name="connsiteY30" fmla="*/ 921544 h 1706170"/>
                <a:gd name="connsiteX31" fmla="*/ 1212350 w 1212350"/>
                <a:gd name="connsiteY31" fmla="*/ 1570586 h 1706170"/>
                <a:gd name="connsiteX32" fmla="*/ 1076325 w 1212350"/>
                <a:gd name="connsiteY32" fmla="*/ 1004888 h 1706170"/>
                <a:gd name="connsiteX33" fmla="*/ 1075381 w 1212350"/>
                <a:gd name="connsiteY33" fmla="*/ 1371632 h 1706170"/>
                <a:gd name="connsiteX34" fmla="*/ 1104953 w 1212350"/>
                <a:gd name="connsiteY34" fmla="*/ 1706170 h 1706170"/>
                <a:gd name="connsiteX35" fmla="*/ 951419 w 1212350"/>
                <a:gd name="connsiteY35" fmla="*/ 1550110 h 1706170"/>
                <a:gd name="connsiteX36" fmla="*/ 741985 w 1212350"/>
                <a:gd name="connsiteY36" fmla="*/ 1442514 h 1706170"/>
                <a:gd name="connsiteX37" fmla="*/ 564356 w 1212350"/>
                <a:gd name="connsiteY37" fmla="*/ 1193006 h 1706170"/>
                <a:gd name="connsiteX38" fmla="*/ 516731 w 1212350"/>
                <a:gd name="connsiteY38" fmla="*/ 1169194 h 1706170"/>
                <a:gd name="connsiteX39" fmla="*/ 514350 w 1212350"/>
                <a:gd name="connsiteY39" fmla="*/ 1162050 h 1706170"/>
                <a:gd name="connsiteX40" fmla="*/ 509588 w 1212350"/>
                <a:gd name="connsiteY40" fmla="*/ 1157288 h 1706170"/>
                <a:gd name="connsiteX41" fmla="*/ 457200 w 1212350"/>
                <a:gd name="connsiteY41" fmla="*/ 1040606 h 1706170"/>
                <a:gd name="connsiteX42" fmla="*/ 435769 w 1212350"/>
                <a:gd name="connsiteY42" fmla="*/ 964406 h 1706170"/>
                <a:gd name="connsiteX43" fmla="*/ 435769 w 1212350"/>
                <a:gd name="connsiteY43" fmla="*/ 866775 h 1706170"/>
                <a:gd name="connsiteX44" fmla="*/ 438150 w 1212350"/>
                <a:gd name="connsiteY44" fmla="*/ 809625 h 1706170"/>
                <a:gd name="connsiteX45" fmla="*/ 421481 w 1212350"/>
                <a:gd name="connsiteY45" fmla="*/ 771525 h 1706170"/>
                <a:gd name="connsiteX46" fmla="*/ 400050 w 1212350"/>
                <a:gd name="connsiteY46" fmla="*/ 752475 h 1706170"/>
                <a:gd name="connsiteX47" fmla="*/ 361950 w 1212350"/>
                <a:gd name="connsiteY47" fmla="*/ 754856 h 1706170"/>
                <a:gd name="connsiteX48" fmla="*/ 345281 w 1212350"/>
                <a:gd name="connsiteY48" fmla="*/ 757238 h 1706170"/>
                <a:gd name="connsiteX49" fmla="*/ 321469 w 1212350"/>
                <a:gd name="connsiteY49" fmla="*/ 778669 h 1706170"/>
                <a:gd name="connsiteX50" fmla="*/ 316706 w 1212350"/>
                <a:gd name="connsiteY50" fmla="*/ 754856 h 1706170"/>
                <a:gd name="connsiteX51" fmla="*/ 326231 w 1212350"/>
                <a:gd name="connsiteY51" fmla="*/ 719138 h 1706170"/>
                <a:gd name="connsiteX52" fmla="*/ 326231 w 1212350"/>
                <a:gd name="connsiteY52" fmla="*/ 661988 h 1706170"/>
                <a:gd name="connsiteX53" fmla="*/ 311944 w 1212350"/>
                <a:gd name="connsiteY53" fmla="*/ 602456 h 1706170"/>
                <a:gd name="connsiteX54" fmla="*/ 323850 w 1212350"/>
                <a:gd name="connsiteY54" fmla="*/ 504825 h 1706170"/>
                <a:gd name="connsiteX55" fmla="*/ 350044 w 1212350"/>
                <a:gd name="connsiteY55" fmla="*/ 397669 h 1706170"/>
                <a:gd name="connsiteX56" fmla="*/ 335756 w 1212350"/>
                <a:gd name="connsiteY56" fmla="*/ 314325 h 1706170"/>
                <a:gd name="connsiteX57" fmla="*/ 314325 w 1212350"/>
                <a:gd name="connsiteY57" fmla="*/ 252413 h 1706170"/>
                <a:gd name="connsiteX58" fmla="*/ 283369 w 1212350"/>
                <a:gd name="connsiteY58" fmla="*/ 235744 h 1706170"/>
                <a:gd name="connsiteX59" fmla="*/ 261938 w 1212350"/>
                <a:gd name="connsiteY59" fmla="*/ 214313 h 1706170"/>
                <a:gd name="connsiteX60" fmla="*/ 221456 w 1212350"/>
                <a:gd name="connsiteY60" fmla="*/ 223838 h 1706170"/>
                <a:gd name="connsiteX61" fmla="*/ 171450 w 1212350"/>
                <a:gd name="connsiteY61" fmla="*/ 247650 h 1706170"/>
                <a:gd name="connsiteX0" fmla="*/ 171450 w 1212350"/>
                <a:gd name="connsiteY0" fmla="*/ 247650 h 1706170"/>
                <a:gd name="connsiteX1" fmla="*/ 100013 w 1212350"/>
                <a:gd name="connsiteY1" fmla="*/ 302419 h 1706170"/>
                <a:gd name="connsiteX2" fmla="*/ 73819 w 1212350"/>
                <a:gd name="connsiteY2" fmla="*/ 376238 h 1706170"/>
                <a:gd name="connsiteX3" fmla="*/ 28575 w 1212350"/>
                <a:gd name="connsiteY3" fmla="*/ 490538 h 1706170"/>
                <a:gd name="connsiteX4" fmla="*/ 30956 w 1212350"/>
                <a:gd name="connsiteY4" fmla="*/ 509588 h 1706170"/>
                <a:gd name="connsiteX5" fmla="*/ 2381 w 1212350"/>
                <a:gd name="connsiteY5" fmla="*/ 469106 h 1706170"/>
                <a:gd name="connsiteX6" fmla="*/ 0 w 1212350"/>
                <a:gd name="connsiteY6" fmla="*/ 426244 h 1706170"/>
                <a:gd name="connsiteX7" fmla="*/ 35719 w 1212350"/>
                <a:gd name="connsiteY7" fmla="*/ 347663 h 1706170"/>
                <a:gd name="connsiteX8" fmla="*/ 54769 w 1212350"/>
                <a:gd name="connsiteY8" fmla="*/ 233363 h 1706170"/>
                <a:gd name="connsiteX9" fmla="*/ 80963 w 1212350"/>
                <a:gd name="connsiteY9" fmla="*/ 183356 h 1706170"/>
                <a:gd name="connsiteX10" fmla="*/ 126206 w 1212350"/>
                <a:gd name="connsiteY10" fmla="*/ 166688 h 1706170"/>
                <a:gd name="connsiteX11" fmla="*/ 188119 w 1212350"/>
                <a:gd name="connsiteY11" fmla="*/ 135731 h 1706170"/>
                <a:gd name="connsiteX12" fmla="*/ 266700 w 1212350"/>
                <a:gd name="connsiteY12" fmla="*/ 97631 h 1706170"/>
                <a:gd name="connsiteX13" fmla="*/ 347663 w 1212350"/>
                <a:gd name="connsiteY13" fmla="*/ 73819 h 1706170"/>
                <a:gd name="connsiteX14" fmla="*/ 354806 w 1212350"/>
                <a:gd name="connsiteY14" fmla="*/ 69056 h 1706170"/>
                <a:gd name="connsiteX15" fmla="*/ 426244 w 1212350"/>
                <a:gd name="connsiteY15" fmla="*/ 16669 h 1706170"/>
                <a:gd name="connsiteX16" fmla="*/ 500063 w 1212350"/>
                <a:gd name="connsiteY16" fmla="*/ 0 h 1706170"/>
                <a:gd name="connsiteX17" fmla="*/ 626269 w 1212350"/>
                <a:gd name="connsiteY17" fmla="*/ 0 h 1706170"/>
                <a:gd name="connsiteX18" fmla="*/ 664369 w 1212350"/>
                <a:gd name="connsiteY18" fmla="*/ 16669 h 1706170"/>
                <a:gd name="connsiteX19" fmla="*/ 723900 w 1212350"/>
                <a:gd name="connsiteY19" fmla="*/ 19050 h 1706170"/>
                <a:gd name="connsiteX20" fmla="*/ 766763 w 1212350"/>
                <a:gd name="connsiteY20" fmla="*/ 26194 h 1706170"/>
                <a:gd name="connsiteX21" fmla="*/ 802481 w 1212350"/>
                <a:gd name="connsiteY21" fmla="*/ 52388 h 1706170"/>
                <a:gd name="connsiteX22" fmla="*/ 897731 w 1212350"/>
                <a:gd name="connsiteY22" fmla="*/ 95250 h 1706170"/>
                <a:gd name="connsiteX23" fmla="*/ 988219 w 1212350"/>
                <a:gd name="connsiteY23" fmla="*/ 152400 h 1706170"/>
                <a:gd name="connsiteX24" fmla="*/ 1042988 w 1212350"/>
                <a:gd name="connsiteY24" fmla="*/ 202406 h 1706170"/>
                <a:gd name="connsiteX25" fmla="*/ 1088231 w 1212350"/>
                <a:gd name="connsiteY25" fmla="*/ 292894 h 1706170"/>
                <a:gd name="connsiteX26" fmla="*/ 1133475 w 1212350"/>
                <a:gd name="connsiteY26" fmla="*/ 378619 h 1706170"/>
                <a:gd name="connsiteX27" fmla="*/ 1171575 w 1212350"/>
                <a:gd name="connsiteY27" fmla="*/ 509588 h 1706170"/>
                <a:gd name="connsiteX28" fmla="*/ 1181100 w 1212350"/>
                <a:gd name="connsiteY28" fmla="*/ 735806 h 1706170"/>
                <a:gd name="connsiteX29" fmla="*/ 1145381 w 1212350"/>
                <a:gd name="connsiteY29" fmla="*/ 890588 h 1706170"/>
                <a:gd name="connsiteX30" fmla="*/ 1116806 w 1212350"/>
                <a:gd name="connsiteY30" fmla="*/ 921544 h 1706170"/>
                <a:gd name="connsiteX31" fmla="*/ 1212350 w 1212350"/>
                <a:gd name="connsiteY31" fmla="*/ 1570586 h 1706170"/>
                <a:gd name="connsiteX32" fmla="*/ 1076325 w 1212350"/>
                <a:gd name="connsiteY32" fmla="*/ 1004888 h 1706170"/>
                <a:gd name="connsiteX33" fmla="*/ 1075381 w 1212350"/>
                <a:gd name="connsiteY33" fmla="*/ 1371632 h 1706170"/>
                <a:gd name="connsiteX34" fmla="*/ 1104953 w 1212350"/>
                <a:gd name="connsiteY34" fmla="*/ 1706170 h 1706170"/>
                <a:gd name="connsiteX35" fmla="*/ 951419 w 1212350"/>
                <a:gd name="connsiteY35" fmla="*/ 1550110 h 1706170"/>
                <a:gd name="connsiteX36" fmla="*/ 741985 w 1212350"/>
                <a:gd name="connsiteY36" fmla="*/ 1442514 h 1706170"/>
                <a:gd name="connsiteX37" fmla="*/ 564356 w 1212350"/>
                <a:gd name="connsiteY37" fmla="*/ 1193006 h 1706170"/>
                <a:gd name="connsiteX38" fmla="*/ 516731 w 1212350"/>
                <a:gd name="connsiteY38" fmla="*/ 1169194 h 1706170"/>
                <a:gd name="connsiteX39" fmla="*/ 514350 w 1212350"/>
                <a:gd name="connsiteY39" fmla="*/ 1162050 h 1706170"/>
                <a:gd name="connsiteX40" fmla="*/ 509588 w 1212350"/>
                <a:gd name="connsiteY40" fmla="*/ 1157288 h 1706170"/>
                <a:gd name="connsiteX41" fmla="*/ 457200 w 1212350"/>
                <a:gd name="connsiteY41" fmla="*/ 1040606 h 1706170"/>
                <a:gd name="connsiteX42" fmla="*/ 435769 w 1212350"/>
                <a:gd name="connsiteY42" fmla="*/ 964406 h 1706170"/>
                <a:gd name="connsiteX43" fmla="*/ 435769 w 1212350"/>
                <a:gd name="connsiteY43" fmla="*/ 866775 h 1706170"/>
                <a:gd name="connsiteX44" fmla="*/ 438150 w 1212350"/>
                <a:gd name="connsiteY44" fmla="*/ 809625 h 1706170"/>
                <a:gd name="connsiteX45" fmla="*/ 421481 w 1212350"/>
                <a:gd name="connsiteY45" fmla="*/ 771525 h 1706170"/>
                <a:gd name="connsiteX46" fmla="*/ 400050 w 1212350"/>
                <a:gd name="connsiteY46" fmla="*/ 752475 h 1706170"/>
                <a:gd name="connsiteX47" fmla="*/ 361950 w 1212350"/>
                <a:gd name="connsiteY47" fmla="*/ 754856 h 1706170"/>
                <a:gd name="connsiteX48" fmla="*/ 345281 w 1212350"/>
                <a:gd name="connsiteY48" fmla="*/ 757238 h 1706170"/>
                <a:gd name="connsiteX49" fmla="*/ 321469 w 1212350"/>
                <a:gd name="connsiteY49" fmla="*/ 778669 h 1706170"/>
                <a:gd name="connsiteX50" fmla="*/ 316706 w 1212350"/>
                <a:gd name="connsiteY50" fmla="*/ 754856 h 1706170"/>
                <a:gd name="connsiteX51" fmla="*/ 326231 w 1212350"/>
                <a:gd name="connsiteY51" fmla="*/ 719138 h 1706170"/>
                <a:gd name="connsiteX52" fmla="*/ 326231 w 1212350"/>
                <a:gd name="connsiteY52" fmla="*/ 661988 h 1706170"/>
                <a:gd name="connsiteX53" fmla="*/ 311944 w 1212350"/>
                <a:gd name="connsiteY53" fmla="*/ 602456 h 1706170"/>
                <a:gd name="connsiteX54" fmla="*/ 323850 w 1212350"/>
                <a:gd name="connsiteY54" fmla="*/ 504825 h 1706170"/>
                <a:gd name="connsiteX55" fmla="*/ 350044 w 1212350"/>
                <a:gd name="connsiteY55" fmla="*/ 397669 h 1706170"/>
                <a:gd name="connsiteX56" fmla="*/ 335756 w 1212350"/>
                <a:gd name="connsiteY56" fmla="*/ 314325 h 1706170"/>
                <a:gd name="connsiteX57" fmla="*/ 314325 w 1212350"/>
                <a:gd name="connsiteY57" fmla="*/ 252413 h 1706170"/>
                <a:gd name="connsiteX58" fmla="*/ 283369 w 1212350"/>
                <a:gd name="connsiteY58" fmla="*/ 235744 h 1706170"/>
                <a:gd name="connsiteX59" fmla="*/ 261938 w 1212350"/>
                <a:gd name="connsiteY59" fmla="*/ 214313 h 1706170"/>
                <a:gd name="connsiteX60" fmla="*/ 221456 w 1212350"/>
                <a:gd name="connsiteY60" fmla="*/ 223838 h 1706170"/>
                <a:gd name="connsiteX61" fmla="*/ 171450 w 1212350"/>
                <a:gd name="connsiteY61" fmla="*/ 247650 h 1706170"/>
                <a:gd name="connsiteX0" fmla="*/ 171450 w 1212350"/>
                <a:gd name="connsiteY0" fmla="*/ 247650 h 1706170"/>
                <a:gd name="connsiteX1" fmla="*/ 100013 w 1212350"/>
                <a:gd name="connsiteY1" fmla="*/ 302419 h 1706170"/>
                <a:gd name="connsiteX2" fmla="*/ 73819 w 1212350"/>
                <a:gd name="connsiteY2" fmla="*/ 376238 h 1706170"/>
                <a:gd name="connsiteX3" fmla="*/ 28575 w 1212350"/>
                <a:gd name="connsiteY3" fmla="*/ 490538 h 1706170"/>
                <a:gd name="connsiteX4" fmla="*/ 30956 w 1212350"/>
                <a:gd name="connsiteY4" fmla="*/ 509588 h 1706170"/>
                <a:gd name="connsiteX5" fmla="*/ 2381 w 1212350"/>
                <a:gd name="connsiteY5" fmla="*/ 469106 h 1706170"/>
                <a:gd name="connsiteX6" fmla="*/ 0 w 1212350"/>
                <a:gd name="connsiteY6" fmla="*/ 426244 h 1706170"/>
                <a:gd name="connsiteX7" fmla="*/ 35719 w 1212350"/>
                <a:gd name="connsiteY7" fmla="*/ 347663 h 1706170"/>
                <a:gd name="connsiteX8" fmla="*/ 54769 w 1212350"/>
                <a:gd name="connsiteY8" fmla="*/ 233363 h 1706170"/>
                <a:gd name="connsiteX9" fmla="*/ 80963 w 1212350"/>
                <a:gd name="connsiteY9" fmla="*/ 183356 h 1706170"/>
                <a:gd name="connsiteX10" fmla="*/ 126206 w 1212350"/>
                <a:gd name="connsiteY10" fmla="*/ 166688 h 1706170"/>
                <a:gd name="connsiteX11" fmla="*/ 188119 w 1212350"/>
                <a:gd name="connsiteY11" fmla="*/ 135731 h 1706170"/>
                <a:gd name="connsiteX12" fmla="*/ 266700 w 1212350"/>
                <a:gd name="connsiteY12" fmla="*/ 97631 h 1706170"/>
                <a:gd name="connsiteX13" fmla="*/ 347663 w 1212350"/>
                <a:gd name="connsiteY13" fmla="*/ 73819 h 1706170"/>
                <a:gd name="connsiteX14" fmla="*/ 354806 w 1212350"/>
                <a:gd name="connsiteY14" fmla="*/ 69056 h 1706170"/>
                <a:gd name="connsiteX15" fmla="*/ 426244 w 1212350"/>
                <a:gd name="connsiteY15" fmla="*/ 16669 h 1706170"/>
                <a:gd name="connsiteX16" fmla="*/ 500063 w 1212350"/>
                <a:gd name="connsiteY16" fmla="*/ 0 h 1706170"/>
                <a:gd name="connsiteX17" fmla="*/ 626269 w 1212350"/>
                <a:gd name="connsiteY17" fmla="*/ 0 h 1706170"/>
                <a:gd name="connsiteX18" fmla="*/ 664369 w 1212350"/>
                <a:gd name="connsiteY18" fmla="*/ 16669 h 1706170"/>
                <a:gd name="connsiteX19" fmla="*/ 723900 w 1212350"/>
                <a:gd name="connsiteY19" fmla="*/ 19050 h 1706170"/>
                <a:gd name="connsiteX20" fmla="*/ 766763 w 1212350"/>
                <a:gd name="connsiteY20" fmla="*/ 26194 h 1706170"/>
                <a:gd name="connsiteX21" fmla="*/ 802481 w 1212350"/>
                <a:gd name="connsiteY21" fmla="*/ 52388 h 1706170"/>
                <a:gd name="connsiteX22" fmla="*/ 897731 w 1212350"/>
                <a:gd name="connsiteY22" fmla="*/ 95250 h 1706170"/>
                <a:gd name="connsiteX23" fmla="*/ 988219 w 1212350"/>
                <a:gd name="connsiteY23" fmla="*/ 152400 h 1706170"/>
                <a:gd name="connsiteX24" fmla="*/ 1042988 w 1212350"/>
                <a:gd name="connsiteY24" fmla="*/ 202406 h 1706170"/>
                <a:gd name="connsiteX25" fmla="*/ 1088231 w 1212350"/>
                <a:gd name="connsiteY25" fmla="*/ 292894 h 1706170"/>
                <a:gd name="connsiteX26" fmla="*/ 1133475 w 1212350"/>
                <a:gd name="connsiteY26" fmla="*/ 378619 h 1706170"/>
                <a:gd name="connsiteX27" fmla="*/ 1171575 w 1212350"/>
                <a:gd name="connsiteY27" fmla="*/ 509588 h 1706170"/>
                <a:gd name="connsiteX28" fmla="*/ 1181100 w 1212350"/>
                <a:gd name="connsiteY28" fmla="*/ 735806 h 1706170"/>
                <a:gd name="connsiteX29" fmla="*/ 1145381 w 1212350"/>
                <a:gd name="connsiteY29" fmla="*/ 890588 h 1706170"/>
                <a:gd name="connsiteX30" fmla="*/ 1116806 w 1212350"/>
                <a:gd name="connsiteY30" fmla="*/ 921544 h 1706170"/>
                <a:gd name="connsiteX31" fmla="*/ 1212350 w 1212350"/>
                <a:gd name="connsiteY31" fmla="*/ 1570586 h 1706170"/>
                <a:gd name="connsiteX32" fmla="*/ 1128440 w 1212350"/>
                <a:gd name="connsiteY32" fmla="*/ 1452206 h 1706170"/>
                <a:gd name="connsiteX33" fmla="*/ 1075381 w 1212350"/>
                <a:gd name="connsiteY33" fmla="*/ 1371632 h 1706170"/>
                <a:gd name="connsiteX34" fmla="*/ 1104953 w 1212350"/>
                <a:gd name="connsiteY34" fmla="*/ 1706170 h 1706170"/>
                <a:gd name="connsiteX35" fmla="*/ 951419 w 1212350"/>
                <a:gd name="connsiteY35" fmla="*/ 1550110 h 1706170"/>
                <a:gd name="connsiteX36" fmla="*/ 741985 w 1212350"/>
                <a:gd name="connsiteY36" fmla="*/ 1442514 h 1706170"/>
                <a:gd name="connsiteX37" fmla="*/ 564356 w 1212350"/>
                <a:gd name="connsiteY37" fmla="*/ 1193006 h 1706170"/>
                <a:gd name="connsiteX38" fmla="*/ 516731 w 1212350"/>
                <a:gd name="connsiteY38" fmla="*/ 1169194 h 1706170"/>
                <a:gd name="connsiteX39" fmla="*/ 514350 w 1212350"/>
                <a:gd name="connsiteY39" fmla="*/ 1162050 h 1706170"/>
                <a:gd name="connsiteX40" fmla="*/ 509588 w 1212350"/>
                <a:gd name="connsiteY40" fmla="*/ 1157288 h 1706170"/>
                <a:gd name="connsiteX41" fmla="*/ 457200 w 1212350"/>
                <a:gd name="connsiteY41" fmla="*/ 1040606 h 1706170"/>
                <a:gd name="connsiteX42" fmla="*/ 435769 w 1212350"/>
                <a:gd name="connsiteY42" fmla="*/ 964406 h 1706170"/>
                <a:gd name="connsiteX43" fmla="*/ 435769 w 1212350"/>
                <a:gd name="connsiteY43" fmla="*/ 866775 h 1706170"/>
                <a:gd name="connsiteX44" fmla="*/ 438150 w 1212350"/>
                <a:gd name="connsiteY44" fmla="*/ 809625 h 1706170"/>
                <a:gd name="connsiteX45" fmla="*/ 421481 w 1212350"/>
                <a:gd name="connsiteY45" fmla="*/ 771525 h 1706170"/>
                <a:gd name="connsiteX46" fmla="*/ 400050 w 1212350"/>
                <a:gd name="connsiteY46" fmla="*/ 752475 h 1706170"/>
                <a:gd name="connsiteX47" fmla="*/ 361950 w 1212350"/>
                <a:gd name="connsiteY47" fmla="*/ 754856 h 1706170"/>
                <a:gd name="connsiteX48" fmla="*/ 345281 w 1212350"/>
                <a:gd name="connsiteY48" fmla="*/ 757238 h 1706170"/>
                <a:gd name="connsiteX49" fmla="*/ 321469 w 1212350"/>
                <a:gd name="connsiteY49" fmla="*/ 778669 h 1706170"/>
                <a:gd name="connsiteX50" fmla="*/ 316706 w 1212350"/>
                <a:gd name="connsiteY50" fmla="*/ 754856 h 1706170"/>
                <a:gd name="connsiteX51" fmla="*/ 326231 w 1212350"/>
                <a:gd name="connsiteY51" fmla="*/ 719138 h 1706170"/>
                <a:gd name="connsiteX52" fmla="*/ 326231 w 1212350"/>
                <a:gd name="connsiteY52" fmla="*/ 661988 h 1706170"/>
                <a:gd name="connsiteX53" fmla="*/ 311944 w 1212350"/>
                <a:gd name="connsiteY53" fmla="*/ 602456 h 1706170"/>
                <a:gd name="connsiteX54" fmla="*/ 323850 w 1212350"/>
                <a:gd name="connsiteY54" fmla="*/ 504825 h 1706170"/>
                <a:gd name="connsiteX55" fmla="*/ 350044 w 1212350"/>
                <a:gd name="connsiteY55" fmla="*/ 397669 h 1706170"/>
                <a:gd name="connsiteX56" fmla="*/ 335756 w 1212350"/>
                <a:gd name="connsiteY56" fmla="*/ 314325 h 1706170"/>
                <a:gd name="connsiteX57" fmla="*/ 314325 w 1212350"/>
                <a:gd name="connsiteY57" fmla="*/ 252413 h 1706170"/>
                <a:gd name="connsiteX58" fmla="*/ 283369 w 1212350"/>
                <a:gd name="connsiteY58" fmla="*/ 235744 h 1706170"/>
                <a:gd name="connsiteX59" fmla="*/ 261938 w 1212350"/>
                <a:gd name="connsiteY59" fmla="*/ 214313 h 1706170"/>
                <a:gd name="connsiteX60" fmla="*/ 221456 w 1212350"/>
                <a:gd name="connsiteY60" fmla="*/ 223838 h 1706170"/>
                <a:gd name="connsiteX61" fmla="*/ 171450 w 1212350"/>
                <a:gd name="connsiteY61" fmla="*/ 247650 h 1706170"/>
                <a:gd name="connsiteX0" fmla="*/ 171450 w 1212350"/>
                <a:gd name="connsiteY0" fmla="*/ 247650 h 1754717"/>
                <a:gd name="connsiteX1" fmla="*/ 100013 w 1212350"/>
                <a:gd name="connsiteY1" fmla="*/ 302419 h 1754717"/>
                <a:gd name="connsiteX2" fmla="*/ 73819 w 1212350"/>
                <a:gd name="connsiteY2" fmla="*/ 376238 h 1754717"/>
                <a:gd name="connsiteX3" fmla="*/ 28575 w 1212350"/>
                <a:gd name="connsiteY3" fmla="*/ 490538 h 1754717"/>
                <a:gd name="connsiteX4" fmla="*/ 30956 w 1212350"/>
                <a:gd name="connsiteY4" fmla="*/ 509588 h 1754717"/>
                <a:gd name="connsiteX5" fmla="*/ 2381 w 1212350"/>
                <a:gd name="connsiteY5" fmla="*/ 469106 h 1754717"/>
                <a:gd name="connsiteX6" fmla="*/ 0 w 1212350"/>
                <a:gd name="connsiteY6" fmla="*/ 426244 h 1754717"/>
                <a:gd name="connsiteX7" fmla="*/ 35719 w 1212350"/>
                <a:gd name="connsiteY7" fmla="*/ 347663 h 1754717"/>
                <a:gd name="connsiteX8" fmla="*/ 54769 w 1212350"/>
                <a:gd name="connsiteY8" fmla="*/ 233363 h 1754717"/>
                <a:gd name="connsiteX9" fmla="*/ 80963 w 1212350"/>
                <a:gd name="connsiteY9" fmla="*/ 183356 h 1754717"/>
                <a:gd name="connsiteX10" fmla="*/ 126206 w 1212350"/>
                <a:gd name="connsiteY10" fmla="*/ 166688 h 1754717"/>
                <a:gd name="connsiteX11" fmla="*/ 188119 w 1212350"/>
                <a:gd name="connsiteY11" fmla="*/ 135731 h 1754717"/>
                <a:gd name="connsiteX12" fmla="*/ 266700 w 1212350"/>
                <a:gd name="connsiteY12" fmla="*/ 97631 h 1754717"/>
                <a:gd name="connsiteX13" fmla="*/ 347663 w 1212350"/>
                <a:gd name="connsiteY13" fmla="*/ 73819 h 1754717"/>
                <a:gd name="connsiteX14" fmla="*/ 354806 w 1212350"/>
                <a:gd name="connsiteY14" fmla="*/ 69056 h 1754717"/>
                <a:gd name="connsiteX15" fmla="*/ 426244 w 1212350"/>
                <a:gd name="connsiteY15" fmla="*/ 16669 h 1754717"/>
                <a:gd name="connsiteX16" fmla="*/ 500063 w 1212350"/>
                <a:gd name="connsiteY16" fmla="*/ 0 h 1754717"/>
                <a:gd name="connsiteX17" fmla="*/ 626269 w 1212350"/>
                <a:gd name="connsiteY17" fmla="*/ 0 h 1754717"/>
                <a:gd name="connsiteX18" fmla="*/ 664369 w 1212350"/>
                <a:gd name="connsiteY18" fmla="*/ 16669 h 1754717"/>
                <a:gd name="connsiteX19" fmla="*/ 723900 w 1212350"/>
                <a:gd name="connsiteY19" fmla="*/ 19050 h 1754717"/>
                <a:gd name="connsiteX20" fmla="*/ 766763 w 1212350"/>
                <a:gd name="connsiteY20" fmla="*/ 26194 h 1754717"/>
                <a:gd name="connsiteX21" fmla="*/ 802481 w 1212350"/>
                <a:gd name="connsiteY21" fmla="*/ 52388 h 1754717"/>
                <a:gd name="connsiteX22" fmla="*/ 897731 w 1212350"/>
                <a:gd name="connsiteY22" fmla="*/ 95250 h 1754717"/>
                <a:gd name="connsiteX23" fmla="*/ 988219 w 1212350"/>
                <a:gd name="connsiteY23" fmla="*/ 152400 h 1754717"/>
                <a:gd name="connsiteX24" fmla="*/ 1042988 w 1212350"/>
                <a:gd name="connsiteY24" fmla="*/ 202406 h 1754717"/>
                <a:gd name="connsiteX25" fmla="*/ 1088231 w 1212350"/>
                <a:gd name="connsiteY25" fmla="*/ 292894 h 1754717"/>
                <a:gd name="connsiteX26" fmla="*/ 1133475 w 1212350"/>
                <a:gd name="connsiteY26" fmla="*/ 378619 h 1754717"/>
                <a:gd name="connsiteX27" fmla="*/ 1171575 w 1212350"/>
                <a:gd name="connsiteY27" fmla="*/ 509588 h 1754717"/>
                <a:gd name="connsiteX28" fmla="*/ 1181100 w 1212350"/>
                <a:gd name="connsiteY28" fmla="*/ 735806 h 1754717"/>
                <a:gd name="connsiteX29" fmla="*/ 1145381 w 1212350"/>
                <a:gd name="connsiteY29" fmla="*/ 890588 h 1754717"/>
                <a:gd name="connsiteX30" fmla="*/ 1116806 w 1212350"/>
                <a:gd name="connsiteY30" fmla="*/ 921544 h 1754717"/>
                <a:gd name="connsiteX31" fmla="*/ 1212350 w 1212350"/>
                <a:gd name="connsiteY31" fmla="*/ 1570586 h 1754717"/>
                <a:gd name="connsiteX32" fmla="*/ 1128440 w 1212350"/>
                <a:gd name="connsiteY32" fmla="*/ 1452206 h 1754717"/>
                <a:gd name="connsiteX33" fmla="*/ 1118810 w 1212350"/>
                <a:gd name="connsiteY33" fmla="*/ 1575748 h 1754717"/>
                <a:gd name="connsiteX34" fmla="*/ 1104953 w 1212350"/>
                <a:gd name="connsiteY34" fmla="*/ 1706170 h 1754717"/>
                <a:gd name="connsiteX35" fmla="*/ 951419 w 1212350"/>
                <a:gd name="connsiteY35" fmla="*/ 1550110 h 1754717"/>
                <a:gd name="connsiteX36" fmla="*/ 741985 w 1212350"/>
                <a:gd name="connsiteY36" fmla="*/ 1442514 h 1754717"/>
                <a:gd name="connsiteX37" fmla="*/ 564356 w 1212350"/>
                <a:gd name="connsiteY37" fmla="*/ 1193006 h 1754717"/>
                <a:gd name="connsiteX38" fmla="*/ 516731 w 1212350"/>
                <a:gd name="connsiteY38" fmla="*/ 1169194 h 1754717"/>
                <a:gd name="connsiteX39" fmla="*/ 514350 w 1212350"/>
                <a:gd name="connsiteY39" fmla="*/ 1162050 h 1754717"/>
                <a:gd name="connsiteX40" fmla="*/ 509588 w 1212350"/>
                <a:gd name="connsiteY40" fmla="*/ 1157288 h 1754717"/>
                <a:gd name="connsiteX41" fmla="*/ 457200 w 1212350"/>
                <a:gd name="connsiteY41" fmla="*/ 1040606 h 1754717"/>
                <a:gd name="connsiteX42" fmla="*/ 435769 w 1212350"/>
                <a:gd name="connsiteY42" fmla="*/ 964406 h 1754717"/>
                <a:gd name="connsiteX43" fmla="*/ 435769 w 1212350"/>
                <a:gd name="connsiteY43" fmla="*/ 866775 h 1754717"/>
                <a:gd name="connsiteX44" fmla="*/ 438150 w 1212350"/>
                <a:gd name="connsiteY44" fmla="*/ 809625 h 1754717"/>
                <a:gd name="connsiteX45" fmla="*/ 421481 w 1212350"/>
                <a:gd name="connsiteY45" fmla="*/ 771525 h 1754717"/>
                <a:gd name="connsiteX46" fmla="*/ 400050 w 1212350"/>
                <a:gd name="connsiteY46" fmla="*/ 752475 h 1754717"/>
                <a:gd name="connsiteX47" fmla="*/ 361950 w 1212350"/>
                <a:gd name="connsiteY47" fmla="*/ 754856 h 1754717"/>
                <a:gd name="connsiteX48" fmla="*/ 345281 w 1212350"/>
                <a:gd name="connsiteY48" fmla="*/ 757238 h 1754717"/>
                <a:gd name="connsiteX49" fmla="*/ 321469 w 1212350"/>
                <a:gd name="connsiteY49" fmla="*/ 778669 h 1754717"/>
                <a:gd name="connsiteX50" fmla="*/ 316706 w 1212350"/>
                <a:gd name="connsiteY50" fmla="*/ 754856 h 1754717"/>
                <a:gd name="connsiteX51" fmla="*/ 326231 w 1212350"/>
                <a:gd name="connsiteY51" fmla="*/ 719138 h 1754717"/>
                <a:gd name="connsiteX52" fmla="*/ 326231 w 1212350"/>
                <a:gd name="connsiteY52" fmla="*/ 661988 h 1754717"/>
                <a:gd name="connsiteX53" fmla="*/ 311944 w 1212350"/>
                <a:gd name="connsiteY53" fmla="*/ 602456 h 1754717"/>
                <a:gd name="connsiteX54" fmla="*/ 323850 w 1212350"/>
                <a:gd name="connsiteY54" fmla="*/ 504825 h 1754717"/>
                <a:gd name="connsiteX55" fmla="*/ 350044 w 1212350"/>
                <a:gd name="connsiteY55" fmla="*/ 397669 h 1754717"/>
                <a:gd name="connsiteX56" fmla="*/ 335756 w 1212350"/>
                <a:gd name="connsiteY56" fmla="*/ 314325 h 1754717"/>
                <a:gd name="connsiteX57" fmla="*/ 314325 w 1212350"/>
                <a:gd name="connsiteY57" fmla="*/ 252413 h 1754717"/>
                <a:gd name="connsiteX58" fmla="*/ 283369 w 1212350"/>
                <a:gd name="connsiteY58" fmla="*/ 235744 h 1754717"/>
                <a:gd name="connsiteX59" fmla="*/ 261938 w 1212350"/>
                <a:gd name="connsiteY59" fmla="*/ 214313 h 1754717"/>
                <a:gd name="connsiteX60" fmla="*/ 221456 w 1212350"/>
                <a:gd name="connsiteY60" fmla="*/ 223838 h 1754717"/>
                <a:gd name="connsiteX61" fmla="*/ 171450 w 1212350"/>
                <a:gd name="connsiteY61" fmla="*/ 247650 h 1754717"/>
                <a:gd name="connsiteX0" fmla="*/ 171450 w 1212350"/>
                <a:gd name="connsiteY0" fmla="*/ 247650 h 1754718"/>
                <a:gd name="connsiteX1" fmla="*/ 100013 w 1212350"/>
                <a:gd name="connsiteY1" fmla="*/ 302419 h 1754718"/>
                <a:gd name="connsiteX2" fmla="*/ 73819 w 1212350"/>
                <a:gd name="connsiteY2" fmla="*/ 376238 h 1754718"/>
                <a:gd name="connsiteX3" fmla="*/ 28575 w 1212350"/>
                <a:gd name="connsiteY3" fmla="*/ 490538 h 1754718"/>
                <a:gd name="connsiteX4" fmla="*/ 30956 w 1212350"/>
                <a:gd name="connsiteY4" fmla="*/ 509588 h 1754718"/>
                <a:gd name="connsiteX5" fmla="*/ 2381 w 1212350"/>
                <a:gd name="connsiteY5" fmla="*/ 469106 h 1754718"/>
                <a:gd name="connsiteX6" fmla="*/ 0 w 1212350"/>
                <a:gd name="connsiteY6" fmla="*/ 426244 h 1754718"/>
                <a:gd name="connsiteX7" fmla="*/ 35719 w 1212350"/>
                <a:gd name="connsiteY7" fmla="*/ 347663 h 1754718"/>
                <a:gd name="connsiteX8" fmla="*/ 54769 w 1212350"/>
                <a:gd name="connsiteY8" fmla="*/ 233363 h 1754718"/>
                <a:gd name="connsiteX9" fmla="*/ 80963 w 1212350"/>
                <a:gd name="connsiteY9" fmla="*/ 183356 h 1754718"/>
                <a:gd name="connsiteX10" fmla="*/ 126206 w 1212350"/>
                <a:gd name="connsiteY10" fmla="*/ 166688 h 1754718"/>
                <a:gd name="connsiteX11" fmla="*/ 188119 w 1212350"/>
                <a:gd name="connsiteY11" fmla="*/ 135731 h 1754718"/>
                <a:gd name="connsiteX12" fmla="*/ 266700 w 1212350"/>
                <a:gd name="connsiteY12" fmla="*/ 97631 h 1754718"/>
                <a:gd name="connsiteX13" fmla="*/ 347663 w 1212350"/>
                <a:gd name="connsiteY13" fmla="*/ 73819 h 1754718"/>
                <a:gd name="connsiteX14" fmla="*/ 354806 w 1212350"/>
                <a:gd name="connsiteY14" fmla="*/ 69056 h 1754718"/>
                <a:gd name="connsiteX15" fmla="*/ 426244 w 1212350"/>
                <a:gd name="connsiteY15" fmla="*/ 16669 h 1754718"/>
                <a:gd name="connsiteX16" fmla="*/ 500063 w 1212350"/>
                <a:gd name="connsiteY16" fmla="*/ 0 h 1754718"/>
                <a:gd name="connsiteX17" fmla="*/ 626269 w 1212350"/>
                <a:gd name="connsiteY17" fmla="*/ 0 h 1754718"/>
                <a:gd name="connsiteX18" fmla="*/ 664369 w 1212350"/>
                <a:gd name="connsiteY18" fmla="*/ 16669 h 1754718"/>
                <a:gd name="connsiteX19" fmla="*/ 723900 w 1212350"/>
                <a:gd name="connsiteY19" fmla="*/ 19050 h 1754718"/>
                <a:gd name="connsiteX20" fmla="*/ 766763 w 1212350"/>
                <a:gd name="connsiteY20" fmla="*/ 26194 h 1754718"/>
                <a:gd name="connsiteX21" fmla="*/ 802481 w 1212350"/>
                <a:gd name="connsiteY21" fmla="*/ 52388 h 1754718"/>
                <a:gd name="connsiteX22" fmla="*/ 897731 w 1212350"/>
                <a:gd name="connsiteY22" fmla="*/ 95250 h 1754718"/>
                <a:gd name="connsiteX23" fmla="*/ 988219 w 1212350"/>
                <a:gd name="connsiteY23" fmla="*/ 152400 h 1754718"/>
                <a:gd name="connsiteX24" fmla="*/ 1042988 w 1212350"/>
                <a:gd name="connsiteY24" fmla="*/ 202406 h 1754718"/>
                <a:gd name="connsiteX25" fmla="*/ 1088231 w 1212350"/>
                <a:gd name="connsiteY25" fmla="*/ 292894 h 1754718"/>
                <a:gd name="connsiteX26" fmla="*/ 1133475 w 1212350"/>
                <a:gd name="connsiteY26" fmla="*/ 378619 h 1754718"/>
                <a:gd name="connsiteX27" fmla="*/ 1171575 w 1212350"/>
                <a:gd name="connsiteY27" fmla="*/ 509588 h 1754718"/>
                <a:gd name="connsiteX28" fmla="*/ 1181100 w 1212350"/>
                <a:gd name="connsiteY28" fmla="*/ 735806 h 1754718"/>
                <a:gd name="connsiteX29" fmla="*/ 1145381 w 1212350"/>
                <a:gd name="connsiteY29" fmla="*/ 890588 h 1754718"/>
                <a:gd name="connsiteX30" fmla="*/ 1116806 w 1212350"/>
                <a:gd name="connsiteY30" fmla="*/ 921544 h 1754718"/>
                <a:gd name="connsiteX31" fmla="*/ 1212350 w 1212350"/>
                <a:gd name="connsiteY31" fmla="*/ 1570586 h 1754718"/>
                <a:gd name="connsiteX32" fmla="*/ 1128440 w 1212350"/>
                <a:gd name="connsiteY32" fmla="*/ 1452206 h 1754718"/>
                <a:gd name="connsiteX33" fmla="*/ 1118810 w 1212350"/>
                <a:gd name="connsiteY33" fmla="*/ 1575748 h 1754718"/>
                <a:gd name="connsiteX34" fmla="*/ 1104953 w 1212350"/>
                <a:gd name="connsiteY34" fmla="*/ 1706170 h 1754718"/>
                <a:gd name="connsiteX35" fmla="*/ 951419 w 1212350"/>
                <a:gd name="connsiteY35" fmla="*/ 1550110 h 1754718"/>
                <a:gd name="connsiteX36" fmla="*/ 741985 w 1212350"/>
                <a:gd name="connsiteY36" fmla="*/ 1442514 h 1754718"/>
                <a:gd name="connsiteX37" fmla="*/ 564356 w 1212350"/>
                <a:gd name="connsiteY37" fmla="*/ 1193006 h 1754718"/>
                <a:gd name="connsiteX38" fmla="*/ 516731 w 1212350"/>
                <a:gd name="connsiteY38" fmla="*/ 1169194 h 1754718"/>
                <a:gd name="connsiteX39" fmla="*/ 514350 w 1212350"/>
                <a:gd name="connsiteY39" fmla="*/ 1162050 h 1754718"/>
                <a:gd name="connsiteX40" fmla="*/ 509588 w 1212350"/>
                <a:gd name="connsiteY40" fmla="*/ 1157288 h 1754718"/>
                <a:gd name="connsiteX41" fmla="*/ 457200 w 1212350"/>
                <a:gd name="connsiteY41" fmla="*/ 1040606 h 1754718"/>
                <a:gd name="connsiteX42" fmla="*/ 435769 w 1212350"/>
                <a:gd name="connsiteY42" fmla="*/ 964406 h 1754718"/>
                <a:gd name="connsiteX43" fmla="*/ 435769 w 1212350"/>
                <a:gd name="connsiteY43" fmla="*/ 866775 h 1754718"/>
                <a:gd name="connsiteX44" fmla="*/ 438150 w 1212350"/>
                <a:gd name="connsiteY44" fmla="*/ 809625 h 1754718"/>
                <a:gd name="connsiteX45" fmla="*/ 421481 w 1212350"/>
                <a:gd name="connsiteY45" fmla="*/ 771525 h 1754718"/>
                <a:gd name="connsiteX46" fmla="*/ 400050 w 1212350"/>
                <a:gd name="connsiteY46" fmla="*/ 752475 h 1754718"/>
                <a:gd name="connsiteX47" fmla="*/ 361950 w 1212350"/>
                <a:gd name="connsiteY47" fmla="*/ 754856 h 1754718"/>
                <a:gd name="connsiteX48" fmla="*/ 345281 w 1212350"/>
                <a:gd name="connsiteY48" fmla="*/ 757238 h 1754718"/>
                <a:gd name="connsiteX49" fmla="*/ 321469 w 1212350"/>
                <a:gd name="connsiteY49" fmla="*/ 778669 h 1754718"/>
                <a:gd name="connsiteX50" fmla="*/ 316706 w 1212350"/>
                <a:gd name="connsiteY50" fmla="*/ 754856 h 1754718"/>
                <a:gd name="connsiteX51" fmla="*/ 326231 w 1212350"/>
                <a:gd name="connsiteY51" fmla="*/ 719138 h 1754718"/>
                <a:gd name="connsiteX52" fmla="*/ 326231 w 1212350"/>
                <a:gd name="connsiteY52" fmla="*/ 661988 h 1754718"/>
                <a:gd name="connsiteX53" fmla="*/ 311944 w 1212350"/>
                <a:gd name="connsiteY53" fmla="*/ 602456 h 1754718"/>
                <a:gd name="connsiteX54" fmla="*/ 323850 w 1212350"/>
                <a:gd name="connsiteY54" fmla="*/ 504825 h 1754718"/>
                <a:gd name="connsiteX55" fmla="*/ 350044 w 1212350"/>
                <a:gd name="connsiteY55" fmla="*/ 397669 h 1754718"/>
                <a:gd name="connsiteX56" fmla="*/ 335756 w 1212350"/>
                <a:gd name="connsiteY56" fmla="*/ 314325 h 1754718"/>
                <a:gd name="connsiteX57" fmla="*/ 314325 w 1212350"/>
                <a:gd name="connsiteY57" fmla="*/ 252413 h 1754718"/>
                <a:gd name="connsiteX58" fmla="*/ 283369 w 1212350"/>
                <a:gd name="connsiteY58" fmla="*/ 235744 h 1754718"/>
                <a:gd name="connsiteX59" fmla="*/ 261938 w 1212350"/>
                <a:gd name="connsiteY59" fmla="*/ 214313 h 1754718"/>
                <a:gd name="connsiteX60" fmla="*/ 221456 w 1212350"/>
                <a:gd name="connsiteY60" fmla="*/ 223838 h 1754718"/>
                <a:gd name="connsiteX61" fmla="*/ 171450 w 1212350"/>
                <a:gd name="connsiteY61" fmla="*/ 247650 h 1754718"/>
                <a:gd name="connsiteX0" fmla="*/ 171450 w 1212684"/>
                <a:gd name="connsiteY0" fmla="*/ 247650 h 1754718"/>
                <a:gd name="connsiteX1" fmla="*/ 100013 w 1212684"/>
                <a:gd name="connsiteY1" fmla="*/ 302419 h 1754718"/>
                <a:gd name="connsiteX2" fmla="*/ 73819 w 1212684"/>
                <a:gd name="connsiteY2" fmla="*/ 376238 h 1754718"/>
                <a:gd name="connsiteX3" fmla="*/ 28575 w 1212684"/>
                <a:gd name="connsiteY3" fmla="*/ 490538 h 1754718"/>
                <a:gd name="connsiteX4" fmla="*/ 30956 w 1212684"/>
                <a:gd name="connsiteY4" fmla="*/ 509588 h 1754718"/>
                <a:gd name="connsiteX5" fmla="*/ 2381 w 1212684"/>
                <a:gd name="connsiteY5" fmla="*/ 469106 h 1754718"/>
                <a:gd name="connsiteX6" fmla="*/ 0 w 1212684"/>
                <a:gd name="connsiteY6" fmla="*/ 426244 h 1754718"/>
                <a:gd name="connsiteX7" fmla="*/ 35719 w 1212684"/>
                <a:gd name="connsiteY7" fmla="*/ 347663 h 1754718"/>
                <a:gd name="connsiteX8" fmla="*/ 54769 w 1212684"/>
                <a:gd name="connsiteY8" fmla="*/ 233363 h 1754718"/>
                <a:gd name="connsiteX9" fmla="*/ 80963 w 1212684"/>
                <a:gd name="connsiteY9" fmla="*/ 183356 h 1754718"/>
                <a:gd name="connsiteX10" fmla="*/ 126206 w 1212684"/>
                <a:gd name="connsiteY10" fmla="*/ 166688 h 1754718"/>
                <a:gd name="connsiteX11" fmla="*/ 188119 w 1212684"/>
                <a:gd name="connsiteY11" fmla="*/ 135731 h 1754718"/>
                <a:gd name="connsiteX12" fmla="*/ 266700 w 1212684"/>
                <a:gd name="connsiteY12" fmla="*/ 97631 h 1754718"/>
                <a:gd name="connsiteX13" fmla="*/ 347663 w 1212684"/>
                <a:gd name="connsiteY13" fmla="*/ 73819 h 1754718"/>
                <a:gd name="connsiteX14" fmla="*/ 354806 w 1212684"/>
                <a:gd name="connsiteY14" fmla="*/ 69056 h 1754718"/>
                <a:gd name="connsiteX15" fmla="*/ 426244 w 1212684"/>
                <a:gd name="connsiteY15" fmla="*/ 16669 h 1754718"/>
                <a:gd name="connsiteX16" fmla="*/ 500063 w 1212684"/>
                <a:gd name="connsiteY16" fmla="*/ 0 h 1754718"/>
                <a:gd name="connsiteX17" fmla="*/ 626269 w 1212684"/>
                <a:gd name="connsiteY17" fmla="*/ 0 h 1754718"/>
                <a:gd name="connsiteX18" fmla="*/ 664369 w 1212684"/>
                <a:gd name="connsiteY18" fmla="*/ 16669 h 1754718"/>
                <a:gd name="connsiteX19" fmla="*/ 723900 w 1212684"/>
                <a:gd name="connsiteY19" fmla="*/ 19050 h 1754718"/>
                <a:gd name="connsiteX20" fmla="*/ 766763 w 1212684"/>
                <a:gd name="connsiteY20" fmla="*/ 26194 h 1754718"/>
                <a:gd name="connsiteX21" fmla="*/ 802481 w 1212684"/>
                <a:gd name="connsiteY21" fmla="*/ 52388 h 1754718"/>
                <a:gd name="connsiteX22" fmla="*/ 897731 w 1212684"/>
                <a:gd name="connsiteY22" fmla="*/ 95250 h 1754718"/>
                <a:gd name="connsiteX23" fmla="*/ 988219 w 1212684"/>
                <a:gd name="connsiteY23" fmla="*/ 152400 h 1754718"/>
                <a:gd name="connsiteX24" fmla="*/ 1042988 w 1212684"/>
                <a:gd name="connsiteY24" fmla="*/ 202406 h 1754718"/>
                <a:gd name="connsiteX25" fmla="*/ 1088231 w 1212684"/>
                <a:gd name="connsiteY25" fmla="*/ 292894 h 1754718"/>
                <a:gd name="connsiteX26" fmla="*/ 1133475 w 1212684"/>
                <a:gd name="connsiteY26" fmla="*/ 378619 h 1754718"/>
                <a:gd name="connsiteX27" fmla="*/ 1171575 w 1212684"/>
                <a:gd name="connsiteY27" fmla="*/ 509588 h 1754718"/>
                <a:gd name="connsiteX28" fmla="*/ 1181100 w 1212684"/>
                <a:gd name="connsiteY28" fmla="*/ 735806 h 1754718"/>
                <a:gd name="connsiteX29" fmla="*/ 1145381 w 1212684"/>
                <a:gd name="connsiteY29" fmla="*/ 890588 h 1754718"/>
                <a:gd name="connsiteX30" fmla="*/ 1116806 w 1212684"/>
                <a:gd name="connsiteY30" fmla="*/ 921544 h 1754718"/>
                <a:gd name="connsiteX31" fmla="*/ 1212350 w 1212684"/>
                <a:gd name="connsiteY31" fmla="*/ 1570586 h 1754718"/>
                <a:gd name="connsiteX32" fmla="*/ 1118810 w 1212684"/>
                <a:gd name="connsiteY32" fmla="*/ 1575748 h 1754718"/>
                <a:gd name="connsiteX33" fmla="*/ 1104953 w 1212684"/>
                <a:gd name="connsiteY33" fmla="*/ 1706170 h 1754718"/>
                <a:gd name="connsiteX34" fmla="*/ 951419 w 1212684"/>
                <a:gd name="connsiteY34" fmla="*/ 1550110 h 1754718"/>
                <a:gd name="connsiteX35" fmla="*/ 741985 w 1212684"/>
                <a:gd name="connsiteY35" fmla="*/ 1442514 h 1754718"/>
                <a:gd name="connsiteX36" fmla="*/ 564356 w 1212684"/>
                <a:gd name="connsiteY36" fmla="*/ 1193006 h 1754718"/>
                <a:gd name="connsiteX37" fmla="*/ 516731 w 1212684"/>
                <a:gd name="connsiteY37" fmla="*/ 1169194 h 1754718"/>
                <a:gd name="connsiteX38" fmla="*/ 514350 w 1212684"/>
                <a:gd name="connsiteY38" fmla="*/ 1162050 h 1754718"/>
                <a:gd name="connsiteX39" fmla="*/ 509588 w 1212684"/>
                <a:gd name="connsiteY39" fmla="*/ 1157288 h 1754718"/>
                <a:gd name="connsiteX40" fmla="*/ 457200 w 1212684"/>
                <a:gd name="connsiteY40" fmla="*/ 1040606 h 1754718"/>
                <a:gd name="connsiteX41" fmla="*/ 435769 w 1212684"/>
                <a:gd name="connsiteY41" fmla="*/ 964406 h 1754718"/>
                <a:gd name="connsiteX42" fmla="*/ 435769 w 1212684"/>
                <a:gd name="connsiteY42" fmla="*/ 866775 h 1754718"/>
                <a:gd name="connsiteX43" fmla="*/ 438150 w 1212684"/>
                <a:gd name="connsiteY43" fmla="*/ 809625 h 1754718"/>
                <a:gd name="connsiteX44" fmla="*/ 421481 w 1212684"/>
                <a:gd name="connsiteY44" fmla="*/ 771525 h 1754718"/>
                <a:gd name="connsiteX45" fmla="*/ 400050 w 1212684"/>
                <a:gd name="connsiteY45" fmla="*/ 752475 h 1754718"/>
                <a:gd name="connsiteX46" fmla="*/ 361950 w 1212684"/>
                <a:gd name="connsiteY46" fmla="*/ 754856 h 1754718"/>
                <a:gd name="connsiteX47" fmla="*/ 345281 w 1212684"/>
                <a:gd name="connsiteY47" fmla="*/ 757238 h 1754718"/>
                <a:gd name="connsiteX48" fmla="*/ 321469 w 1212684"/>
                <a:gd name="connsiteY48" fmla="*/ 778669 h 1754718"/>
                <a:gd name="connsiteX49" fmla="*/ 316706 w 1212684"/>
                <a:gd name="connsiteY49" fmla="*/ 754856 h 1754718"/>
                <a:gd name="connsiteX50" fmla="*/ 326231 w 1212684"/>
                <a:gd name="connsiteY50" fmla="*/ 719138 h 1754718"/>
                <a:gd name="connsiteX51" fmla="*/ 326231 w 1212684"/>
                <a:gd name="connsiteY51" fmla="*/ 661988 h 1754718"/>
                <a:gd name="connsiteX52" fmla="*/ 311944 w 1212684"/>
                <a:gd name="connsiteY52" fmla="*/ 602456 h 1754718"/>
                <a:gd name="connsiteX53" fmla="*/ 323850 w 1212684"/>
                <a:gd name="connsiteY53" fmla="*/ 504825 h 1754718"/>
                <a:gd name="connsiteX54" fmla="*/ 350044 w 1212684"/>
                <a:gd name="connsiteY54" fmla="*/ 397669 h 1754718"/>
                <a:gd name="connsiteX55" fmla="*/ 335756 w 1212684"/>
                <a:gd name="connsiteY55" fmla="*/ 314325 h 1754718"/>
                <a:gd name="connsiteX56" fmla="*/ 314325 w 1212684"/>
                <a:gd name="connsiteY56" fmla="*/ 252413 h 1754718"/>
                <a:gd name="connsiteX57" fmla="*/ 283369 w 1212684"/>
                <a:gd name="connsiteY57" fmla="*/ 235744 h 1754718"/>
                <a:gd name="connsiteX58" fmla="*/ 261938 w 1212684"/>
                <a:gd name="connsiteY58" fmla="*/ 214313 h 1754718"/>
                <a:gd name="connsiteX59" fmla="*/ 221456 w 1212684"/>
                <a:gd name="connsiteY59" fmla="*/ 223838 h 1754718"/>
                <a:gd name="connsiteX60" fmla="*/ 171450 w 1212684"/>
                <a:gd name="connsiteY60" fmla="*/ 247650 h 1754718"/>
                <a:gd name="connsiteX0" fmla="*/ 171450 w 1212684"/>
                <a:gd name="connsiteY0" fmla="*/ 247650 h 1754718"/>
                <a:gd name="connsiteX1" fmla="*/ 100013 w 1212684"/>
                <a:gd name="connsiteY1" fmla="*/ 302419 h 1754718"/>
                <a:gd name="connsiteX2" fmla="*/ 73819 w 1212684"/>
                <a:gd name="connsiteY2" fmla="*/ 376238 h 1754718"/>
                <a:gd name="connsiteX3" fmla="*/ 28575 w 1212684"/>
                <a:gd name="connsiteY3" fmla="*/ 490538 h 1754718"/>
                <a:gd name="connsiteX4" fmla="*/ 30956 w 1212684"/>
                <a:gd name="connsiteY4" fmla="*/ 509588 h 1754718"/>
                <a:gd name="connsiteX5" fmla="*/ 2381 w 1212684"/>
                <a:gd name="connsiteY5" fmla="*/ 469106 h 1754718"/>
                <a:gd name="connsiteX6" fmla="*/ 0 w 1212684"/>
                <a:gd name="connsiteY6" fmla="*/ 426244 h 1754718"/>
                <a:gd name="connsiteX7" fmla="*/ 35719 w 1212684"/>
                <a:gd name="connsiteY7" fmla="*/ 347663 h 1754718"/>
                <a:gd name="connsiteX8" fmla="*/ 54769 w 1212684"/>
                <a:gd name="connsiteY8" fmla="*/ 233363 h 1754718"/>
                <a:gd name="connsiteX9" fmla="*/ 80963 w 1212684"/>
                <a:gd name="connsiteY9" fmla="*/ 183356 h 1754718"/>
                <a:gd name="connsiteX10" fmla="*/ 126206 w 1212684"/>
                <a:gd name="connsiteY10" fmla="*/ 166688 h 1754718"/>
                <a:gd name="connsiteX11" fmla="*/ 188119 w 1212684"/>
                <a:gd name="connsiteY11" fmla="*/ 135731 h 1754718"/>
                <a:gd name="connsiteX12" fmla="*/ 266700 w 1212684"/>
                <a:gd name="connsiteY12" fmla="*/ 97631 h 1754718"/>
                <a:gd name="connsiteX13" fmla="*/ 347663 w 1212684"/>
                <a:gd name="connsiteY13" fmla="*/ 73819 h 1754718"/>
                <a:gd name="connsiteX14" fmla="*/ 354806 w 1212684"/>
                <a:gd name="connsiteY14" fmla="*/ 69056 h 1754718"/>
                <a:gd name="connsiteX15" fmla="*/ 426244 w 1212684"/>
                <a:gd name="connsiteY15" fmla="*/ 16669 h 1754718"/>
                <a:gd name="connsiteX16" fmla="*/ 500063 w 1212684"/>
                <a:gd name="connsiteY16" fmla="*/ 0 h 1754718"/>
                <a:gd name="connsiteX17" fmla="*/ 626269 w 1212684"/>
                <a:gd name="connsiteY17" fmla="*/ 0 h 1754718"/>
                <a:gd name="connsiteX18" fmla="*/ 664369 w 1212684"/>
                <a:gd name="connsiteY18" fmla="*/ 16669 h 1754718"/>
                <a:gd name="connsiteX19" fmla="*/ 723900 w 1212684"/>
                <a:gd name="connsiteY19" fmla="*/ 19050 h 1754718"/>
                <a:gd name="connsiteX20" fmla="*/ 766763 w 1212684"/>
                <a:gd name="connsiteY20" fmla="*/ 26194 h 1754718"/>
                <a:gd name="connsiteX21" fmla="*/ 802481 w 1212684"/>
                <a:gd name="connsiteY21" fmla="*/ 52388 h 1754718"/>
                <a:gd name="connsiteX22" fmla="*/ 897731 w 1212684"/>
                <a:gd name="connsiteY22" fmla="*/ 95250 h 1754718"/>
                <a:gd name="connsiteX23" fmla="*/ 988219 w 1212684"/>
                <a:gd name="connsiteY23" fmla="*/ 152400 h 1754718"/>
                <a:gd name="connsiteX24" fmla="*/ 1042988 w 1212684"/>
                <a:gd name="connsiteY24" fmla="*/ 202406 h 1754718"/>
                <a:gd name="connsiteX25" fmla="*/ 1088231 w 1212684"/>
                <a:gd name="connsiteY25" fmla="*/ 292894 h 1754718"/>
                <a:gd name="connsiteX26" fmla="*/ 1133475 w 1212684"/>
                <a:gd name="connsiteY26" fmla="*/ 378619 h 1754718"/>
                <a:gd name="connsiteX27" fmla="*/ 1171575 w 1212684"/>
                <a:gd name="connsiteY27" fmla="*/ 509588 h 1754718"/>
                <a:gd name="connsiteX28" fmla="*/ 1181100 w 1212684"/>
                <a:gd name="connsiteY28" fmla="*/ 735806 h 1754718"/>
                <a:gd name="connsiteX29" fmla="*/ 1145381 w 1212684"/>
                <a:gd name="connsiteY29" fmla="*/ 890588 h 1754718"/>
                <a:gd name="connsiteX30" fmla="*/ 1116806 w 1212684"/>
                <a:gd name="connsiteY30" fmla="*/ 921544 h 1754718"/>
                <a:gd name="connsiteX31" fmla="*/ 1212350 w 1212684"/>
                <a:gd name="connsiteY31" fmla="*/ 1570586 h 1754718"/>
                <a:gd name="connsiteX32" fmla="*/ 1118810 w 1212684"/>
                <a:gd name="connsiteY32" fmla="*/ 1575748 h 1754718"/>
                <a:gd name="connsiteX33" fmla="*/ 1104953 w 1212684"/>
                <a:gd name="connsiteY33" fmla="*/ 1706170 h 1754718"/>
                <a:gd name="connsiteX34" fmla="*/ 951419 w 1212684"/>
                <a:gd name="connsiteY34" fmla="*/ 1550110 h 1754718"/>
                <a:gd name="connsiteX35" fmla="*/ 741985 w 1212684"/>
                <a:gd name="connsiteY35" fmla="*/ 1442514 h 1754718"/>
                <a:gd name="connsiteX36" fmla="*/ 672928 w 1212684"/>
                <a:gd name="connsiteY36" fmla="*/ 1709810 h 1754718"/>
                <a:gd name="connsiteX37" fmla="*/ 516731 w 1212684"/>
                <a:gd name="connsiteY37" fmla="*/ 1169194 h 1754718"/>
                <a:gd name="connsiteX38" fmla="*/ 514350 w 1212684"/>
                <a:gd name="connsiteY38" fmla="*/ 1162050 h 1754718"/>
                <a:gd name="connsiteX39" fmla="*/ 509588 w 1212684"/>
                <a:gd name="connsiteY39" fmla="*/ 1157288 h 1754718"/>
                <a:gd name="connsiteX40" fmla="*/ 457200 w 1212684"/>
                <a:gd name="connsiteY40" fmla="*/ 1040606 h 1754718"/>
                <a:gd name="connsiteX41" fmla="*/ 435769 w 1212684"/>
                <a:gd name="connsiteY41" fmla="*/ 964406 h 1754718"/>
                <a:gd name="connsiteX42" fmla="*/ 435769 w 1212684"/>
                <a:gd name="connsiteY42" fmla="*/ 866775 h 1754718"/>
                <a:gd name="connsiteX43" fmla="*/ 438150 w 1212684"/>
                <a:gd name="connsiteY43" fmla="*/ 809625 h 1754718"/>
                <a:gd name="connsiteX44" fmla="*/ 421481 w 1212684"/>
                <a:gd name="connsiteY44" fmla="*/ 771525 h 1754718"/>
                <a:gd name="connsiteX45" fmla="*/ 400050 w 1212684"/>
                <a:gd name="connsiteY45" fmla="*/ 752475 h 1754718"/>
                <a:gd name="connsiteX46" fmla="*/ 361950 w 1212684"/>
                <a:gd name="connsiteY46" fmla="*/ 754856 h 1754718"/>
                <a:gd name="connsiteX47" fmla="*/ 345281 w 1212684"/>
                <a:gd name="connsiteY47" fmla="*/ 757238 h 1754718"/>
                <a:gd name="connsiteX48" fmla="*/ 321469 w 1212684"/>
                <a:gd name="connsiteY48" fmla="*/ 778669 h 1754718"/>
                <a:gd name="connsiteX49" fmla="*/ 316706 w 1212684"/>
                <a:gd name="connsiteY49" fmla="*/ 754856 h 1754718"/>
                <a:gd name="connsiteX50" fmla="*/ 326231 w 1212684"/>
                <a:gd name="connsiteY50" fmla="*/ 719138 h 1754718"/>
                <a:gd name="connsiteX51" fmla="*/ 326231 w 1212684"/>
                <a:gd name="connsiteY51" fmla="*/ 661988 h 1754718"/>
                <a:gd name="connsiteX52" fmla="*/ 311944 w 1212684"/>
                <a:gd name="connsiteY52" fmla="*/ 602456 h 1754718"/>
                <a:gd name="connsiteX53" fmla="*/ 323850 w 1212684"/>
                <a:gd name="connsiteY53" fmla="*/ 504825 h 1754718"/>
                <a:gd name="connsiteX54" fmla="*/ 350044 w 1212684"/>
                <a:gd name="connsiteY54" fmla="*/ 397669 h 1754718"/>
                <a:gd name="connsiteX55" fmla="*/ 335756 w 1212684"/>
                <a:gd name="connsiteY55" fmla="*/ 314325 h 1754718"/>
                <a:gd name="connsiteX56" fmla="*/ 314325 w 1212684"/>
                <a:gd name="connsiteY56" fmla="*/ 252413 h 1754718"/>
                <a:gd name="connsiteX57" fmla="*/ 283369 w 1212684"/>
                <a:gd name="connsiteY57" fmla="*/ 235744 h 1754718"/>
                <a:gd name="connsiteX58" fmla="*/ 261938 w 1212684"/>
                <a:gd name="connsiteY58" fmla="*/ 214313 h 1754718"/>
                <a:gd name="connsiteX59" fmla="*/ 221456 w 1212684"/>
                <a:gd name="connsiteY59" fmla="*/ 223838 h 1754718"/>
                <a:gd name="connsiteX60" fmla="*/ 171450 w 1212684"/>
                <a:gd name="connsiteY60" fmla="*/ 247650 h 1754718"/>
                <a:gd name="connsiteX0" fmla="*/ 171450 w 1212684"/>
                <a:gd name="connsiteY0" fmla="*/ 247650 h 1754718"/>
                <a:gd name="connsiteX1" fmla="*/ 100013 w 1212684"/>
                <a:gd name="connsiteY1" fmla="*/ 302419 h 1754718"/>
                <a:gd name="connsiteX2" fmla="*/ 73819 w 1212684"/>
                <a:gd name="connsiteY2" fmla="*/ 376238 h 1754718"/>
                <a:gd name="connsiteX3" fmla="*/ 28575 w 1212684"/>
                <a:gd name="connsiteY3" fmla="*/ 490538 h 1754718"/>
                <a:gd name="connsiteX4" fmla="*/ 30956 w 1212684"/>
                <a:gd name="connsiteY4" fmla="*/ 509588 h 1754718"/>
                <a:gd name="connsiteX5" fmla="*/ 2381 w 1212684"/>
                <a:gd name="connsiteY5" fmla="*/ 469106 h 1754718"/>
                <a:gd name="connsiteX6" fmla="*/ 0 w 1212684"/>
                <a:gd name="connsiteY6" fmla="*/ 426244 h 1754718"/>
                <a:gd name="connsiteX7" fmla="*/ 35719 w 1212684"/>
                <a:gd name="connsiteY7" fmla="*/ 347663 h 1754718"/>
                <a:gd name="connsiteX8" fmla="*/ 54769 w 1212684"/>
                <a:gd name="connsiteY8" fmla="*/ 233363 h 1754718"/>
                <a:gd name="connsiteX9" fmla="*/ 80963 w 1212684"/>
                <a:gd name="connsiteY9" fmla="*/ 183356 h 1754718"/>
                <a:gd name="connsiteX10" fmla="*/ 126206 w 1212684"/>
                <a:gd name="connsiteY10" fmla="*/ 166688 h 1754718"/>
                <a:gd name="connsiteX11" fmla="*/ 188119 w 1212684"/>
                <a:gd name="connsiteY11" fmla="*/ 135731 h 1754718"/>
                <a:gd name="connsiteX12" fmla="*/ 266700 w 1212684"/>
                <a:gd name="connsiteY12" fmla="*/ 97631 h 1754718"/>
                <a:gd name="connsiteX13" fmla="*/ 347663 w 1212684"/>
                <a:gd name="connsiteY13" fmla="*/ 73819 h 1754718"/>
                <a:gd name="connsiteX14" fmla="*/ 354806 w 1212684"/>
                <a:gd name="connsiteY14" fmla="*/ 69056 h 1754718"/>
                <a:gd name="connsiteX15" fmla="*/ 426244 w 1212684"/>
                <a:gd name="connsiteY15" fmla="*/ 16669 h 1754718"/>
                <a:gd name="connsiteX16" fmla="*/ 500063 w 1212684"/>
                <a:gd name="connsiteY16" fmla="*/ 0 h 1754718"/>
                <a:gd name="connsiteX17" fmla="*/ 626269 w 1212684"/>
                <a:gd name="connsiteY17" fmla="*/ 0 h 1754718"/>
                <a:gd name="connsiteX18" fmla="*/ 664369 w 1212684"/>
                <a:gd name="connsiteY18" fmla="*/ 16669 h 1754718"/>
                <a:gd name="connsiteX19" fmla="*/ 723900 w 1212684"/>
                <a:gd name="connsiteY19" fmla="*/ 19050 h 1754718"/>
                <a:gd name="connsiteX20" fmla="*/ 766763 w 1212684"/>
                <a:gd name="connsiteY20" fmla="*/ 26194 h 1754718"/>
                <a:gd name="connsiteX21" fmla="*/ 802481 w 1212684"/>
                <a:gd name="connsiteY21" fmla="*/ 52388 h 1754718"/>
                <a:gd name="connsiteX22" fmla="*/ 897731 w 1212684"/>
                <a:gd name="connsiteY22" fmla="*/ 95250 h 1754718"/>
                <a:gd name="connsiteX23" fmla="*/ 988219 w 1212684"/>
                <a:gd name="connsiteY23" fmla="*/ 152400 h 1754718"/>
                <a:gd name="connsiteX24" fmla="*/ 1042988 w 1212684"/>
                <a:gd name="connsiteY24" fmla="*/ 202406 h 1754718"/>
                <a:gd name="connsiteX25" fmla="*/ 1088231 w 1212684"/>
                <a:gd name="connsiteY25" fmla="*/ 292894 h 1754718"/>
                <a:gd name="connsiteX26" fmla="*/ 1133475 w 1212684"/>
                <a:gd name="connsiteY26" fmla="*/ 378619 h 1754718"/>
                <a:gd name="connsiteX27" fmla="*/ 1171575 w 1212684"/>
                <a:gd name="connsiteY27" fmla="*/ 509588 h 1754718"/>
                <a:gd name="connsiteX28" fmla="*/ 1181100 w 1212684"/>
                <a:gd name="connsiteY28" fmla="*/ 735806 h 1754718"/>
                <a:gd name="connsiteX29" fmla="*/ 1145381 w 1212684"/>
                <a:gd name="connsiteY29" fmla="*/ 890588 h 1754718"/>
                <a:gd name="connsiteX30" fmla="*/ 1116806 w 1212684"/>
                <a:gd name="connsiteY30" fmla="*/ 921544 h 1754718"/>
                <a:gd name="connsiteX31" fmla="*/ 1212350 w 1212684"/>
                <a:gd name="connsiteY31" fmla="*/ 1570586 h 1754718"/>
                <a:gd name="connsiteX32" fmla="*/ 1118810 w 1212684"/>
                <a:gd name="connsiteY32" fmla="*/ 1575748 h 1754718"/>
                <a:gd name="connsiteX33" fmla="*/ 1104953 w 1212684"/>
                <a:gd name="connsiteY33" fmla="*/ 1706170 h 1754718"/>
                <a:gd name="connsiteX34" fmla="*/ 951419 w 1212684"/>
                <a:gd name="connsiteY34" fmla="*/ 1550110 h 1754718"/>
                <a:gd name="connsiteX35" fmla="*/ 741985 w 1212684"/>
                <a:gd name="connsiteY35" fmla="*/ 1442514 h 1754718"/>
                <a:gd name="connsiteX36" fmla="*/ 672928 w 1212684"/>
                <a:gd name="connsiteY36" fmla="*/ 1709810 h 1754718"/>
                <a:gd name="connsiteX37" fmla="*/ 516731 w 1212684"/>
                <a:gd name="connsiteY37" fmla="*/ 1169194 h 1754718"/>
                <a:gd name="connsiteX38" fmla="*/ 514350 w 1212684"/>
                <a:gd name="connsiteY38" fmla="*/ 1162050 h 1754718"/>
                <a:gd name="connsiteX39" fmla="*/ 509588 w 1212684"/>
                <a:gd name="connsiteY39" fmla="*/ 1157288 h 1754718"/>
                <a:gd name="connsiteX40" fmla="*/ 457200 w 1212684"/>
                <a:gd name="connsiteY40" fmla="*/ 1040606 h 1754718"/>
                <a:gd name="connsiteX41" fmla="*/ 435769 w 1212684"/>
                <a:gd name="connsiteY41" fmla="*/ 964406 h 1754718"/>
                <a:gd name="connsiteX42" fmla="*/ 435769 w 1212684"/>
                <a:gd name="connsiteY42" fmla="*/ 866775 h 1754718"/>
                <a:gd name="connsiteX43" fmla="*/ 438150 w 1212684"/>
                <a:gd name="connsiteY43" fmla="*/ 809625 h 1754718"/>
                <a:gd name="connsiteX44" fmla="*/ 421481 w 1212684"/>
                <a:gd name="connsiteY44" fmla="*/ 771525 h 1754718"/>
                <a:gd name="connsiteX45" fmla="*/ 400050 w 1212684"/>
                <a:gd name="connsiteY45" fmla="*/ 752475 h 1754718"/>
                <a:gd name="connsiteX46" fmla="*/ 361950 w 1212684"/>
                <a:gd name="connsiteY46" fmla="*/ 754856 h 1754718"/>
                <a:gd name="connsiteX47" fmla="*/ 345281 w 1212684"/>
                <a:gd name="connsiteY47" fmla="*/ 757238 h 1754718"/>
                <a:gd name="connsiteX48" fmla="*/ 321469 w 1212684"/>
                <a:gd name="connsiteY48" fmla="*/ 778669 h 1754718"/>
                <a:gd name="connsiteX49" fmla="*/ 316706 w 1212684"/>
                <a:gd name="connsiteY49" fmla="*/ 754856 h 1754718"/>
                <a:gd name="connsiteX50" fmla="*/ 326231 w 1212684"/>
                <a:gd name="connsiteY50" fmla="*/ 719138 h 1754718"/>
                <a:gd name="connsiteX51" fmla="*/ 326231 w 1212684"/>
                <a:gd name="connsiteY51" fmla="*/ 661988 h 1754718"/>
                <a:gd name="connsiteX52" fmla="*/ 311944 w 1212684"/>
                <a:gd name="connsiteY52" fmla="*/ 602456 h 1754718"/>
                <a:gd name="connsiteX53" fmla="*/ 323850 w 1212684"/>
                <a:gd name="connsiteY53" fmla="*/ 504825 h 1754718"/>
                <a:gd name="connsiteX54" fmla="*/ 350044 w 1212684"/>
                <a:gd name="connsiteY54" fmla="*/ 397669 h 1754718"/>
                <a:gd name="connsiteX55" fmla="*/ 335756 w 1212684"/>
                <a:gd name="connsiteY55" fmla="*/ 314325 h 1754718"/>
                <a:gd name="connsiteX56" fmla="*/ 314325 w 1212684"/>
                <a:gd name="connsiteY56" fmla="*/ 252413 h 1754718"/>
                <a:gd name="connsiteX57" fmla="*/ 283369 w 1212684"/>
                <a:gd name="connsiteY57" fmla="*/ 235744 h 1754718"/>
                <a:gd name="connsiteX58" fmla="*/ 261938 w 1212684"/>
                <a:gd name="connsiteY58" fmla="*/ 214313 h 1754718"/>
                <a:gd name="connsiteX59" fmla="*/ 221456 w 1212684"/>
                <a:gd name="connsiteY59" fmla="*/ 223838 h 1754718"/>
                <a:gd name="connsiteX60" fmla="*/ 171450 w 1212684"/>
                <a:gd name="connsiteY60" fmla="*/ 247650 h 1754718"/>
                <a:gd name="connsiteX0" fmla="*/ 171450 w 1212684"/>
                <a:gd name="connsiteY0" fmla="*/ 247650 h 1754718"/>
                <a:gd name="connsiteX1" fmla="*/ 100013 w 1212684"/>
                <a:gd name="connsiteY1" fmla="*/ 302419 h 1754718"/>
                <a:gd name="connsiteX2" fmla="*/ 73819 w 1212684"/>
                <a:gd name="connsiteY2" fmla="*/ 376238 h 1754718"/>
                <a:gd name="connsiteX3" fmla="*/ 28575 w 1212684"/>
                <a:gd name="connsiteY3" fmla="*/ 490538 h 1754718"/>
                <a:gd name="connsiteX4" fmla="*/ 30956 w 1212684"/>
                <a:gd name="connsiteY4" fmla="*/ 509588 h 1754718"/>
                <a:gd name="connsiteX5" fmla="*/ 2381 w 1212684"/>
                <a:gd name="connsiteY5" fmla="*/ 469106 h 1754718"/>
                <a:gd name="connsiteX6" fmla="*/ 0 w 1212684"/>
                <a:gd name="connsiteY6" fmla="*/ 426244 h 1754718"/>
                <a:gd name="connsiteX7" fmla="*/ 35719 w 1212684"/>
                <a:gd name="connsiteY7" fmla="*/ 347663 h 1754718"/>
                <a:gd name="connsiteX8" fmla="*/ 54769 w 1212684"/>
                <a:gd name="connsiteY8" fmla="*/ 233363 h 1754718"/>
                <a:gd name="connsiteX9" fmla="*/ 80963 w 1212684"/>
                <a:gd name="connsiteY9" fmla="*/ 183356 h 1754718"/>
                <a:gd name="connsiteX10" fmla="*/ 126206 w 1212684"/>
                <a:gd name="connsiteY10" fmla="*/ 166688 h 1754718"/>
                <a:gd name="connsiteX11" fmla="*/ 188119 w 1212684"/>
                <a:gd name="connsiteY11" fmla="*/ 135731 h 1754718"/>
                <a:gd name="connsiteX12" fmla="*/ 266700 w 1212684"/>
                <a:gd name="connsiteY12" fmla="*/ 97631 h 1754718"/>
                <a:gd name="connsiteX13" fmla="*/ 347663 w 1212684"/>
                <a:gd name="connsiteY13" fmla="*/ 73819 h 1754718"/>
                <a:gd name="connsiteX14" fmla="*/ 354806 w 1212684"/>
                <a:gd name="connsiteY14" fmla="*/ 69056 h 1754718"/>
                <a:gd name="connsiteX15" fmla="*/ 426244 w 1212684"/>
                <a:gd name="connsiteY15" fmla="*/ 16669 h 1754718"/>
                <a:gd name="connsiteX16" fmla="*/ 500063 w 1212684"/>
                <a:gd name="connsiteY16" fmla="*/ 0 h 1754718"/>
                <a:gd name="connsiteX17" fmla="*/ 626269 w 1212684"/>
                <a:gd name="connsiteY17" fmla="*/ 0 h 1754718"/>
                <a:gd name="connsiteX18" fmla="*/ 664369 w 1212684"/>
                <a:gd name="connsiteY18" fmla="*/ 16669 h 1754718"/>
                <a:gd name="connsiteX19" fmla="*/ 723900 w 1212684"/>
                <a:gd name="connsiteY19" fmla="*/ 19050 h 1754718"/>
                <a:gd name="connsiteX20" fmla="*/ 766763 w 1212684"/>
                <a:gd name="connsiteY20" fmla="*/ 26194 h 1754718"/>
                <a:gd name="connsiteX21" fmla="*/ 802481 w 1212684"/>
                <a:gd name="connsiteY21" fmla="*/ 52388 h 1754718"/>
                <a:gd name="connsiteX22" fmla="*/ 897731 w 1212684"/>
                <a:gd name="connsiteY22" fmla="*/ 95250 h 1754718"/>
                <a:gd name="connsiteX23" fmla="*/ 988219 w 1212684"/>
                <a:gd name="connsiteY23" fmla="*/ 152400 h 1754718"/>
                <a:gd name="connsiteX24" fmla="*/ 1042988 w 1212684"/>
                <a:gd name="connsiteY24" fmla="*/ 202406 h 1754718"/>
                <a:gd name="connsiteX25" fmla="*/ 1088231 w 1212684"/>
                <a:gd name="connsiteY25" fmla="*/ 292894 h 1754718"/>
                <a:gd name="connsiteX26" fmla="*/ 1133475 w 1212684"/>
                <a:gd name="connsiteY26" fmla="*/ 378619 h 1754718"/>
                <a:gd name="connsiteX27" fmla="*/ 1171575 w 1212684"/>
                <a:gd name="connsiteY27" fmla="*/ 509588 h 1754718"/>
                <a:gd name="connsiteX28" fmla="*/ 1181100 w 1212684"/>
                <a:gd name="connsiteY28" fmla="*/ 735806 h 1754718"/>
                <a:gd name="connsiteX29" fmla="*/ 1145381 w 1212684"/>
                <a:gd name="connsiteY29" fmla="*/ 890588 h 1754718"/>
                <a:gd name="connsiteX30" fmla="*/ 1129835 w 1212684"/>
                <a:gd name="connsiteY30" fmla="*/ 1121317 h 1754718"/>
                <a:gd name="connsiteX31" fmla="*/ 1212350 w 1212684"/>
                <a:gd name="connsiteY31" fmla="*/ 1570586 h 1754718"/>
                <a:gd name="connsiteX32" fmla="*/ 1118810 w 1212684"/>
                <a:gd name="connsiteY32" fmla="*/ 1575748 h 1754718"/>
                <a:gd name="connsiteX33" fmla="*/ 1104953 w 1212684"/>
                <a:gd name="connsiteY33" fmla="*/ 1706170 h 1754718"/>
                <a:gd name="connsiteX34" fmla="*/ 951419 w 1212684"/>
                <a:gd name="connsiteY34" fmla="*/ 1550110 h 1754718"/>
                <a:gd name="connsiteX35" fmla="*/ 741985 w 1212684"/>
                <a:gd name="connsiteY35" fmla="*/ 1442514 h 1754718"/>
                <a:gd name="connsiteX36" fmla="*/ 672928 w 1212684"/>
                <a:gd name="connsiteY36" fmla="*/ 1709810 h 1754718"/>
                <a:gd name="connsiteX37" fmla="*/ 516731 w 1212684"/>
                <a:gd name="connsiteY37" fmla="*/ 1169194 h 1754718"/>
                <a:gd name="connsiteX38" fmla="*/ 514350 w 1212684"/>
                <a:gd name="connsiteY38" fmla="*/ 1162050 h 1754718"/>
                <a:gd name="connsiteX39" fmla="*/ 509588 w 1212684"/>
                <a:gd name="connsiteY39" fmla="*/ 1157288 h 1754718"/>
                <a:gd name="connsiteX40" fmla="*/ 457200 w 1212684"/>
                <a:gd name="connsiteY40" fmla="*/ 1040606 h 1754718"/>
                <a:gd name="connsiteX41" fmla="*/ 435769 w 1212684"/>
                <a:gd name="connsiteY41" fmla="*/ 964406 h 1754718"/>
                <a:gd name="connsiteX42" fmla="*/ 435769 w 1212684"/>
                <a:gd name="connsiteY42" fmla="*/ 866775 h 1754718"/>
                <a:gd name="connsiteX43" fmla="*/ 438150 w 1212684"/>
                <a:gd name="connsiteY43" fmla="*/ 809625 h 1754718"/>
                <a:gd name="connsiteX44" fmla="*/ 421481 w 1212684"/>
                <a:gd name="connsiteY44" fmla="*/ 771525 h 1754718"/>
                <a:gd name="connsiteX45" fmla="*/ 400050 w 1212684"/>
                <a:gd name="connsiteY45" fmla="*/ 752475 h 1754718"/>
                <a:gd name="connsiteX46" fmla="*/ 361950 w 1212684"/>
                <a:gd name="connsiteY46" fmla="*/ 754856 h 1754718"/>
                <a:gd name="connsiteX47" fmla="*/ 345281 w 1212684"/>
                <a:gd name="connsiteY47" fmla="*/ 757238 h 1754718"/>
                <a:gd name="connsiteX48" fmla="*/ 321469 w 1212684"/>
                <a:gd name="connsiteY48" fmla="*/ 778669 h 1754718"/>
                <a:gd name="connsiteX49" fmla="*/ 316706 w 1212684"/>
                <a:gd name="connsiteY49" fmla="*/ 754856 h 1754718"/>
                <a:gd name="connsiteX50" fmla="*/ 326231 w 1212684"/>
                <a:gd name="connsiteY50" fmla="*/ 719138 h 1754718"/>
                <a:gd name="connsiteX51" fmla="*/ 326231 w 1212684"/>
                <a:gd name="connsiteY51" fmla="*/ 661988 h 1754718"/>
                <a:gd name="connsiteX52" fmla="*/ 311944 w 1212684"/>
                <a:gd name="connsiteY52" fmla="*/ 602456 h 1754718"/>
                <a:gd name="connsiteX53" fmla="*/ 323850 w 1212684"/>
                <a:gd name="connsiteY53" fmla="*/ 504825 h 1754718"/>
                <a:gd name="connsiteX54" fmla="*/ 350044 w 1212684"/>
                <a:gd name="connsiteY54" fmla="*/ 397669 h 1754718"/>
                <a:gd name="connsiteX55" fmla="*/ 335756 w 1212684"/>
                <a:gd name="connsiteY55" fmla="*/ 314325 h 1754718"/>
                <a:gd name="connsiteX56" fmla="*/ 314325 w 1212684"/>
                <a:gd name="connsiteY56" fmla="*/ 252413 h 1754718"/>
                <a:gd name="connsiteX57" fmla="*/ 283369 w 1212684"/>
                <a:gd name="connsiteY57" fmla="*/ 235744 h 1754718"/>
                <a:gd name="connsiteX58" fmla="*/ 261938 w 1212684"/>
                <a:gd name="connsiteY58" fmla="*/ 214313 h 1754718"/>
                <a:gd name="connsiteX59" fmla="*/ 221456 w 1212684"/>
                <a:gd name="connsiteY59" fmla="*/ 223838 h 1754718"/>
                <a:gd name="connsiteX60" fmla="*/ 171450 w 1212684"/>
                <a:gd name="connsiteY60" fmla="*/ 247650 h 1754718"/>
                <a:gd name="connsiteX0" fmla="*/ 171450 w 1212684"/>
                <a:gd name="connsiteY0" fmla="*/ 247650 h 1754718"/>
                <a:gd name="connsiteX1" fmla="*/ 100013 w 1212684"/>
                <a:gd name="connsiteY1" fmla="*/ 302419 h 1754718"/>
                <a:gd name="connsiteX2" fmla="*/ 73819 w 1212684"/>
                <a:gd name="connsiteY2" fmla="*/ 376238 h 1754718"/>
                <a:gd name="connsiteX3" fmla="*/ 28575 w 1212684"/>
                <a:gd name="connsiteY3" fmla="*/ 490538 h 1754718"/>
                <a:gd name="connsiteX4" fmla="*/ 30956 w 1212684"/>
                <a:gd name="connsiteY4" fmla="*/ 509588 h 1754718"/>
                <a:gd name="connsiteX5" fmla="*/ 2381 w 1212684"/>
                <a:gd name="connsiteY5" fmla="*/ 469106 h 1754718"/>
                <a:gd name="connsiteX6" fmla="*/ 0 w 1212684"/>
                <a:gd name="connsiteY6" fmla="*/ 426244 h 1754718"/>
                <a:gd name="connsiteX7" fmla="*/ 35719 w 1212684"/>
                <a:gd name="connsiteY7" fmla="*/ 347663 h 1754718"/>
                <a:gd name="connsiteX8" fmla="*/ 54769 w 1212684"/>
                <a:gd name="connsiteY8" fmla="*/ 233363 h 1754718"/>
                <a:gd name="connsiteX9" fmla="*/ 80963 w 1212684"/>
                <a:gd name="connsiteY9" fmla="*/ 183356 h 1754718"/>
                <a:gd name="connsiteX10" fmla="*/ 126206 w 1212684"/>
                <a:gd name="connsiteY10" fmla="*/ 166688 h 1754718"/>
                <a:gd name="connsiteX11" fmla="*/ 188119 w 1212684"/>
                <a:gd name="connsiteY11" fmla="*/ 135731 h 1754718"/>
                <a:gd name="connsiteX12" fmla="*/ 266700 w 1212684"/>
                <a:gd name="connsiteY12" fmla="*/ 97631 h 1754718"/>
                <a:gd name="connsiteX13" fmla="*/ 347663 w 1212684"/>
                <a:gd name="connsiteY13" fmla="*/ 73819 h 1754718"/>
                <a:gd name="connsiteX14" fmla="*/ 354806 w 1212684"/>
                <a:gd name="connsiteY14" fmla="*/ 69056 h 1754718"/>
                <a:gd name="connsiteX15" fmla="*/ 426244 w 1212684"/>
                <a:gd name="connsiteY15" fmla="*/ 16669 h 1754718"/>
                <a:gd name="connsiteX16" fmla="*/ 500063 w 1212684"/>
                <a:gd name="connsiteY16" fmla="*/ 0 h 1754718"/>
                <a:gd name="connsiteX17" fmla="*/ 626269 w 1212684"/>
                <a:gd name="connsiteY17" fmla="*/ 0 h 1754718"/>
                <a:gd name="connsiteX18" fmla="*/ 664369 w 1212684"/>
                <a:gd name="connsiteY18" fmla="*/ 16669 h 1754718"/>
                <a:gd name="connsiteX19" fmla="*/ 723900 w 1212684"/>
                <a:gd name="connsiteY19" fmla="*/ 19050 h 1754718"/>
                <a:gd name="connsiteX20" fmla="*/ 766763 w 1212684"/>
                <a:gd name="connsiteY20" fmla="*/ 26194 h 1754718"/>
                <a:gd name="connsiteX21" fmla="*/ 802481 w 1212684"/>
                <a:gd name="connsiteY21" fmla="*/ 52388 h 1754718"/>
                <a:gd name="connsiteX22" fmla="*/ 897731 w 1212684"/>
                <a:gd name="connsiteY22" fmla="*/ 95250 h 1754718"/>
                <a:gd name="connsiteX23" fmla="*/ 988219 w 1212684"/>
                <a:gd name="connsiteY23" fmla="*/ 152400 h 1754718"/>
                <a:gd name="connsiteX24" fmla="*/ 1042988 w 1212684"/>
                <a:gd name="connsiteY24" fmla="*/ 202406 h 1754718"/>
                <a:gd name="connsiteX25" fmla="*/ 1088231 w 1212684"/>
                <a:gd name="connsiteY25" fmla="*/ 292894 h 1754718"/>
                <a:gd name="connsiteX26" fmla="*/ 1133475 w 1212684"/>
                <a:gd name="connsiteY26" fmla="*/ 378619 h 1754718"/>
                <a:gd name="connsiteX27" fmla="*/ 1171575 w 1212684"/>
                <a:gd name="connsiteY27" fmla="*/ 509588 h 1754718"/>
                <a:gd name="connsiteX28" fmla="*/ 1181100 w 1212684"/>
                <a:gd name="connsiteY28" fmla="*/ 735806 h 1754718"/>
                <a:gd name="connsiteX29" fmla="*/ 1145381 w 1212684"/>
                <a:gd name="connsiteY29" fmla="*/ 890588 h 1754718"/>
                <a:gd name="connsiteX30" fmla="*/ 1151550 w 1212684"/>
                <a:gd name="connsiteY30" fmla="*/ 1121317 h 1754718"/>
                <a:gd name="connsiteX31" fmla="*/ 1212350 w 1212684"/>
                <a:gd name="connsiteY31" fmla="*/ 1570586 h 1754718"/>
                <a:gd name="connsiteX32" fmla="*/ 1118810 w 1212684"/>
                <a:gd name="connsiteY32" fmla="*/ 1575748 h 1754718"/>
                <a:gd name="connsiteX33" fmla="*/ 1104953 w 1212684"/>
                <a:gd name="connsiteY33" fmla="*/ 1706170 h 1754718"/>
                <a:gd name="connsiteX34" fmla="*/ 951419 w 1212684"/>
                <a:gd name="connsiteY34" fmla="*/ 1550110 h 1754718"/>
                <a:gd name="connsiteX35" fmla="*/ 741985 w 1212684"/>
                <a:gd name="connsiteY35" fmla="*/ 1442514 h 1754718"/>
                <a:gd name="connsiteX36" fmla="*/ 672928 w 1212684"/>
                <a:gd name="connsiteY36" fmla="*/ 1709810 h 1754718"/>
                <a:gd name="connsiteX37" fmla="*/ 516731 w 1212684"/>
                <a:gd name="connsiteY37" fmla="*/ 1169194 h 1754718"/>
                <a:gd name="connsiteX38" fmla="*/ 514350 w 1212684"/>
                <a:gd name="connsiteY38" fmla="*/ 1162050 h 1754718"/>
                <a:gd name="connsiteX39" fmla="*/ 509588 w 1212684"/>
                <a:gd name="connsiteY39" fmla="*/ 1157288 h 1754718"/>
                <a:gd name="connsiteX40" fmla="*/ 457200 w 1212684"/>
                <a:gd name="connsiteY40" fmla="*/ 1040606 h 1754718"/>
                <a:gd name="connsiteX41" fmla="*/ 435769 w 1212684"/>
                <a:gd name="connsiteY41" fmla="*/ 964406 h 1754718"/>
                <a:gd name="connsiteX42" fmla="*/ 435769 w 1212684"/>
                <a:gd name="connsiteY42" fmla="*/ 866775 h 1754718"/>
                <a:gd name="connsiteX43" fmla="*/ 438150 w 1212684"/>
                <a:gd name="connsiteY43" fmla="*/ 809625 h 1754718"/>
                <a:gd name="connsiteX44" fmla="*/ 421481 w 1212684"/>
                <a:gd name="connsiteY44" fmla="*/ 771525 h 1754718"/>
                <a:gd name="connsiteX45" fmla="*/ 400050 w 1212684"/>
                <a:gd name="connsiteY45" fmla="*/ 752475 h 1754718"/>
                <a:gd name="connsiteX46" fmla="*/ 361950 w 1212684"/>
                <a:gd name="connsiteY46" fmla="*/ 754856 h 1754718"/>
                <a:gd name="connsiteX47" fmla="*/ 345281 w 1212684"/>
                <a:gd name="connsiteY47" fmla="*/ 757238 h 1754718"/>
                <a:gd name="connsiteX48" fmla="*/ 321469 w 1212684"/>
                <a:gd name="connsiteY48" fmla="*/ 778669 h 1754718"/>
                <a:gd name="connsiteX49" fmla="*/ 316706 w 1212684"/>
                <a:gd name="connsiteY49" fmla="*/ 754856 h 1754718"/>
                <a:gd name="connsiteX50" fmla="*/ 326231 w 1212684"/>
                <a:gd name="connsiteY50" fmla="*/ 719138 h 1754718"/>
                <a:gd name="connsiteX51" fmla="*/ 326231 w 1212684"/>
                <a:gd name="connsiteY51" fmla="*/ 661988 h 1754718"/>
                <a:gd name="connsiteX52" fmla="*/ 311944 w 1212684"/>
                <a:gd name="connsiteY52" fmla="*/ 602456 h 1754718"/>
                <a:gd name="connsiteX53" fmla="*/ 323850 w 1212684"/>
                <a:gd name="connsiteY53" fmla="*/ 504825 h 1754718"/>
                <a:gd name="connsiteX54" fmla="*/ 350044 w 1212684"/>
                <a:gd name="connsiteY54" fmla="*/ 397669 h 1754718"/>
                <a:gd name="connsiteX55" fmla="*/ 335756 w 1212684"/>
                <a:gd name="connsiteY55" fmla="*/ 314325 h 1754718"/>
                <a:gd name="connsiteX56" fmla="*/ 314325 w 1212684"/>
                <a:gd name="connsiteY56" fmla="*/ 252413 h 1754718"/>
                <a:gd name="connsiteX57" fmla="*/ 283369 w 1212684"/>
                <a:gd name="connsiteY57" fmla="*/ 235744 h 1754718"/>
                <a:gd name="connsiteX58" fmla="*/ 261938 w 1212684"/>
                <a:gd name="connsiteY58" fmla="*/ 214313 h 1754718"/>
                <a:gd name="connsiteX59" fmla="*/ 221456 w 1212684"/>
                <a:gd name="connsiteY59" fmla="*/ 223838 h 1754718"/>
                <a:gd name="connsiteX60" fmla="*/ 171450 w 1212684"/>
                <a:gd name="connsiteY60" fmla="*/ 247650 h 1754718"/>
                <a:gd name="connsiteX0" fmla="*/ 171450 w 1253160"/>
                <a:gd name="connsiteY0" fmla="*/ 247650 h 2002263"/>
                <a:gd name="connsiteX1" fmla="*/ 100013 w 1253160"/>
                <a:gd name="connsiteY1" fmla="*/ 302419 h 2002263"/>
                <a:gd name="connsiteX2" fmla="*/ 73819 w 1253160"/>
                <a:gd name="connsiteY2" fmla="*/ 376238 h 2002263"/>
                <a:gd name="connsiteX3" fmla="*/ 28575 w 1253160"/>
                <a:gd name="connsiteY3" fmla="*/ 490538 h 2002263"/>
                <a:gd name="connsiteX4" fmla="*/ 30956 w 1253160"/>
                <a:gd name="connsiteY4" fmla="*/ 509588 h 2002263"/>
                <a:gd name="connsiteX5" fmla="*/ 2381 w 1253160"/>
                <a:gd name="connsiteY5" fmla="*/ 469106 h 2002263"/>
                <a:gd name="connsiteX6" fmla="*/ 0 w 1253160"/>
                <a:gd name="connsiteY6" fmla="*/ 426244 h 2002263"/>
                <a:gd name="connsiteX7" fmla="*/ 35719 w 1253160"/>
                <a:gd name="connsiteY7" fmla="*/ 347663 h 2002263"/>
                <a:gd name="connsiteX8" fmla="*/ 54769 w 1253160"/>
                <a:gd name="connsiteY8" fmla="*/ 233363 h 2002263"/>
                <a:gd name="connsiteX9" fmla="*/ 80963 w 1253160"/>
                <a:gd name="connsiteY9" fmla="*/ 183356 h 2002263"/>
                <a:gd name="connsiteX10" fmla="*/ 126206 w 1253160"/>
                <a:gd name="connsiteY10" fmla="*/ 166688 h 2002263"/>
                <a:gd name="connsiteX11" fmla="*/ 188119 w 1253160"/>
                <a:gd name="connsiteY11" fmla="*/ 135731 h 2002263"/>
                <a:gd name="connsiteX12" fmla="*/ 266700 w 1253160"/>
                <a:gd name="connsiteY12" fmla="*/ 97631 h 2002263"/>
                <a:gd name="connsiteX13" fmla="*/ 347663 w 1253160"/>
                <a:gd name="connsiteY13" fmla="*/ 73819 h 2002263"/>
                <a:gd name="connsiteX14" fmla="*/ 354806 w 1253160"/>
                <a:gd name="connsiteY14" fmla="*/ 69056 h 2002263"/>
                <a:gd name="connsiteX15" fmla="*/ 426244 w 1253160"/>
                <a:gd name="connsiteY15" fmla="*/ 16669 h 2002263"/>
                <a:gd name="connsiteX16" fmla="*/ 500063 w 1253160"/>
                <a:gd name="connsiteY16" fmla="*/ 0 h 2002263"/>
                <a:gd name="connsiteX17" fmla="*/ 626269 w 1253160"/>
                <a:gd name="connsiteY17" fmla="*/ 0 h 2002263"/>
                <a:gd name="connsiteX18" fmla="*/ 664369 w 1253160"/>
                <a:gd name="connsiteY18" fmla="*/ 16669 h 2002263"/>
                <a:gd name="connsiteX19" fmla="*/ 723900 w 1253160"/>
                <a:gd name="connsiteY19" fmla="*/ 19050 h 2002263"/>
                <a:gd name="connsiteX20" fmla="*/ 766763 w 1253160"/>
                <a:gd name="connsiteY20" fmla="*/ 26194 h 2002263"/>
                <a:gd name="connsiteX21" fmla="*/ 802481 w 1253160"/>
                <a:gd name="connsiteY21" fmla="*/ 52388 h 2002263"/>
                <a:gd name="connsiteX22" fmla="*/ 897731 w 1253160"/>
                <a:gd name="connsiteY22" fmla="*/ 95250 h 2002263"/>
                <a:gd name="connsiteX23" fmla="*/ 988219 w 1253160"/>
                <a:gd name="connsiteY23" fmla="*/ 152400 h 2002263"/>
                <a:gd name="connsiteX24" fmla="*/ 1042988 w 1253160"/>
                <a:gd name="connsiteY24" fmla="*/ 202406 h 2002263"/>
                <a:gd name="connsiteX25" fmla="*/ 1088231 w 1253160"/>
                <a:gd name="connsiteY25" fmla="*/ 292894 h 2002263"/>
                <a:gd name="connsiteX26" fmla="*/ 1133475 w 1253160"/>
                <a:gd name="connsiteY26" fmla="*/ 378619 h 2002263"/>
                <a:gd name="connsiteX27" fmla="*/ 1171575 w 1253160"/>
                <a:gd name="connsiteY27" fmla="*/ 509588 h 2002263"/>
                <a:gd name="connsiteX28" fmla="*/ 1181100 w 1253160"/>
                <a:gd name="connsiteY28" fmla="*/ 735806 h 2002263"/>
                <a:gd name="connsiteX29" fmla="*/ 1145381 w 1253160"/>
                <a:gd name="connsiteY29" fmla="*/ 890588 h 2002263"/>
                <a:gd name="connsiteX30" fmla="*/ 1151550 w 1253160"/>
                <a:gd name="connsiteY30" fmla="*/ 1121317 h 2002263"/>
                <a:gd name="connsiteX31" fmla="*/ 1212350 w 1253160"/>
                <a:gd name="connsiteY31" fmla="*/ 1570586 h 2002263"/>
                <a:gd name="connsiteX32" fmla="*/ 1196983 w 1253160"/>
                <a:gd name="connsiteY32" fmla="*/ 1823293 h 2002263"/>
                <a:gd name="connsiteX33" fmla="*/ 1104953 w 1253160"/>
                <a:gd name="connsiteY33" fmla="*/ 1706170 h 2002263"/>
                <a:gd name="connsiteX34" fmla="*/ 951419 w 1253160"/>
                <a:gd name="connsiteY34" fmla="*/ 1550110 h 2002263"/>
                <a:gd name="connsiteX35" fmla="*/ 741985 w 1253160"/>
                <a:gd name="connsiteY35" fmla="*/ 1442514 h 2002263"/>
                <a:gd name="connsiteX36" fmla="*/ 672928 w 1253160"/>
                <a:gd name="connsiteY36" fmla="*/ 1709810 h 2002263"/>
                <a:gd name="connsiteX37" fmla="*/ 516731 w 1253160"/>
                <a:gd name="connsiteY37" fmla="*/ 1169194 h 2002263"/>
                <a:gd name="connsiteX38" fmla="*/ 514350 w 1253160"/>
                <a:gd name="connsiteY38" fmla="*/ 1162050 h 2002263"/>
                <a:gd name="connsiteX39" fmla="*/ 509588 w 1253160"/>
                <a:gd name="connsiteY39" fmla="*/ 1157288 h 2002263"/>
                <a:gd name="connsiteX40" fmla="*/ 457200 w 1253160"/>
                <a:gd name="connsiteY40" fmla="*/ 1040606 h 2002263"/>
                <a:gd name="connsiteX41" fmla="*/ 435769 w 1253160"/>
                <a:gd name="connsiteY41" fmla="*/ 964406 h 2002263"/>
                <a:gd name="connsiteX42" fmla="*/ 435769 w 1253160"/>
                <a:gd name="connsiteY42" fmla="*/ 866775 h 2002263"/>
                <a:gd name="connsiteX43" fmla="*/ 438150 w 1253160"/>
                <a:gd name="connsiteY43" fmla="*/ 809625 h 2002263"/>
                <a:gd name="connsiteX44" fmla="*/ 421481 w 1253160"/>
                <a:gd name="connsiteY44" fmla="*/ 771525 h 2002263"/>
                <a:gd name="connsiteX45" fmla="*/ 400050 w 1253160"/>
                <a:gd name="connsiteY45" fmla="*/ 752475 h 2002263"/>
                <a:gd name="connsiteX46" fmla="*/ 361950 w 1253160"/>
                <a:gd name="connsiteY46" fmla="*/ 754856 h 2002263"/>
                <a:gd name="connsiteX47" fmla="*/ 345281 w 1253160"/>
                <a:gd name="connsiteY47" fmla="*/ 757238 h 2002263"/>
                <a:gd name="connsiteX48" fmla="*/ 321469 w 1253160"/>
                <a:gd name="connsiteY48" fmla="*/ 778669 h 2002263"/>
                <a:gd name="connsiteX49" fmla="*/ 316706 w 1253160"/>
                <a:gd name="connsiteY49" fmla="*/ 754856 h 2002263"/>
                <a:gd name="connsiteX50" fmla="*/ 326231 w 1253160"/>
                <a:gd name="connsiteY50" fmla="*/ 719138 h 2002263"/>
                <a:gd name="connsiteX51" fmla="*/ 326231 w 1253160"/>
                <a:gd name="connsiteY51" fmla="*/ 661988 h 2002263"/>
                <a:gd name="connsiteX52" fmla="*/ 311944 w 1253160"/>
                <a:gd name="connsiteY52" fmla="*/ 602456 h 2002263"/>
                <a:gd name="connsiteX53" fmla="*/ 323850 w 1253160"/>
                <a:gd name="connsiteY53" fmla="*/ 504825 h 2002263"/>
                <a:gd name="connsiteX54" fmla="*/ 350044 w 1253160"/>
                <a:gd name="connsiteY54" fmla="*/ 397669 h 2002263"/>
                <a:gd name="connsiteX55" fmla="*/ 335756 w 1253160"/>
                <a:gd name="connsiteY55" fmla="*/ 314325 h 2002263"/>
                <a:gd name="connsiteX56" fmla="*/ 314325 w 1253160"/>
                <a:gd name="connsiteY56" fmla="*/ 252413 h 2002263"/>
                <a:gd name="connsiteX57" fmla="*/ 283369 w 1253160"/>
                <a:gd name="connsiteY57" fmla="*/ 235744 h 2002263"/>
                <a:gd name="connsiteX58" fmla="*/ 261938 w 1253160"/>
                <a:gd name="connsiteY58" fmla="*/ 214313 h 2002263"/>
                <a:gd name="connsiteX59" fmla="*/ 221456 w 1253160"/>
                <a:gd name="connsiteY59" fmla="*/ 223838 h 2002263"/>
                <a:gd name="connsiteX60" fmla="*/ 171450 w 1253160"/>
                <a:gd name="connsiteY60" fmla="*/ 247650 h 2002263"/>
                <a:gd name="connsiteX0" fmla="*/ 171450 w 1253160"/>
                <a:gd name="connsiteY0" fmla="*/ 247650 h 2002263"/>
                <a:gd name="connsiteX1" fmla="*/ 100013 w 1253160"/>
                <a:gd name="connsiteY1" fmla="*/ 302419 h 2002263"/>
                <a:gd name="connsiteX2" fmla="*/ 73819 w 1253160"/>
                <a:gd name="connsiteY2" fmla="*/ 376238 h 2002263"/>
                <a:gd name="connsiteX3" fmla="*/ 28575 w 1253160"/>
                <a:gd name="connsiteY3" fmla="*/ 490538 h 2002263"/>
                <a:gd name="connsiteX4" fmla="*/ 30956 w 1253160"/>
                <a:gd name="connsiteY4" fmla="*/ 509588 h 2002263"/>
                <a:gd name="connsiteX5" fmla="*/ 2381 w 1253160"/>
                <a:gd name="connsiteY5" fmla="*/ 469106 h 2002263"/>
                <a:gd name="connsiteX6" fmla="*/ 0 w 1253160"/>
                <a:gd name="connsiteY6" fmla="*/ 426244 h 2002263"/>
                <a:gd name="connsiteX7" fmla="*/ 35719 w 1253160"/>
                <a:gd name="connsiteY7" fmla="*/ 347663 h 2002263"/>
                <a:gd name="connsiteX8" fmla="*/ 54769 w 1253160"/>
                <a:gd name="connsiteY8" fmla="*/ 233363 h 2002263"/>
                <a:gd name="connsiteX9" fmla="*/ 80963 w 1253160"/>
                <a:gd name="connsiteY9" fmla="*/ 183356 h 2002263"/>
                <a:gd name="connsiteX10" fmla="*/ 126206 w 1253160"/>
                <a:gd name="connsiteY10" fmla="*/ 166688 h 2002263"/>
                <a:gd name="connsiteX11" fmla="*/ 188119 w 1253160"/>
                <a:gd name="connsiteY11" fmla="*/ 135731 h 2002263"/>
                <a:gd name="connsiteX12" fmla="*/ 266700 w 1253160"/>
                <a:gd name="connsiteY12" fmla="*/ 97631 h 2002263"/>
                <a:gd name="connsiteX13" fmla="*/ 347663 w 1253160"/>
                <a:gd name="connsiteY13" fmla="*/ 73819 h 2002263"/>
                <a:gd name="connsiteX14" fmla="*/ 354806 w 1253160"/>
                <a:gd name="connsiteY14" fmla="*/ 69056 h 2002263"/>
                <a:gd name="connsiteX15" fmla="*/ 426244 w 1253160"/>
                <a:gd name="connsiteY15" fmla="*/ 16669 h 2002263"/>
                <a:gd name="connsiteX16" fmla="*/ 500063 w 1253160"/>
                <a:gd name="connsiteY16" fmla="*/ 0 h 2002263"/>
                <a:gd name="connsiteX17" fmla="*/ 626269 w 1253160"/>
                <a:gd name="connsiteY17" fmla="*/ 0 h 2002263"/>
                <a:gd name="connsiteX18" fmla="*/ 664369 w 1253160"/>
                <a:gd name="connsiteY18" fmla="*/ 16669 h 2002263"/>
                <a:gd name="connsiteX19" fmla="*/ 723900 w 1253160"/>
                <a:gd name="connsiteY19" fmla="*/ 19050 h 2002263"/>
                <a:gd name="connsiteX20" fmla="*/ 766763 w 1253160"/>
                <a:gd name="connsiteY20" fmla="*/ 26194 h 2002263"/>
                <a:gd name="connsiteX21" fmla="*/ 802481 w 1253160"/>
                <a:gd name="connsiteY21" fmla="*/ 52388 h 2002263"/>
                <a:gd name="connsiteX22" fmla="*/ 897731 w 1253160"/>
                <a:gd name="connsiteY22" fmla="*/ 95250 h 2002263"/>
                <a:gd name="connsiteX23" fmla="*/ 988219 w 1253160"/>
                <a:gd name="connsiteY23" fmla="*/ 152400 h 2002263"/>
                <a:gd name="connsiteX24" fmla="*/ 1042988 w 1253160"/>
                <a:gd name="connsiteY24" fmla="*/ 202406 h 2002263"/>
                <a:gd name="connsiteX25" fmla="*/ 1088231 w 1253160"/>
                <a:gd name="connsiteY25" fmla="*/ 292894 h 2002263"/>
                <a:gd name="connsiteX26" fmla="*/ 1133475 w 1253160"/>
                <a:gd name="connsiteY26" fmla="*/ 378619 h 2002263"/>
                <a:gd name="connsiteX27" fmla="*/ 1171575 w 1253160"/>
                <a:gd name="connsiteY27" fmla="*/ 509588 h 2002263"/>
                <a:gd name="connsiteX28" fmla="*/ 1181100 w 1253160"/>
                <a:gd name="connsiteY28" fmla="*/ 735806 h 2002263"/>
                <a:gd name="connsiteX29" fmla="*/ 1145381 w 1253160"/>
                <a:gd name="connsiteY29" fmla="*/ 890588 h 2002263"/>
                <a:gd name="connsiteX30" fmla="*/ 1095092 w 1253160"/>
                <a:gd name="connsiteY30" fmla="*/ 1121317 h 2002263"/>
                <a:gd name="connsiteX31" fmla="*/ 1212350 w 1253160"/>
                <a:gd name="connsiteY31" fmla="*/ 1570586 h 2002263"/>
                <a:gd name="connsiteX32" fmla="*/ 1196983 w 1253160"/>
                <a:gd name="connsiteY32" fmla="*/ 1823293 h 2002263"/>
                <a:gd name="connsiteX33" fmla="*/ 1104953 w 1253160"/>
                <a:gd name="connsiteY33" fmla="*/ 1706170 h 2002263"/>
                <a:gd name="connsiteX34" fmla="*/ 951419 w 1253160"/>
                <a:gd name="connsiteY34" fmla="*/ 1550110 h 2002263"/>
                <a:gd name="connsiteX35" fmla="*/ 741985 w 1253160"/>
                <a:gd name="connsiteY35" fmla="*/ 1442514 h 2002263"/>
                <a:gd name="connsiteX36" fmla="*/ 672928 w 1253160"/>
                <a:gd name="connsiteY36" fmla="*/ 1709810 h 2002263"/>
                <a:gd name="connsiteX37" fmla="*/ 516731 w 1253160"/>
                <a:gd name="connsiteY37" fmla="*/ 1169194 h 2002263"/>
                <a:gd name="connsiteX38" fmla="*/ 514350 w 1253160"/>
                <a:gd name="connsiteY38" fmla="*/ 1162050 h 2002263"/>
                <a:gd name="connsiteX39" fmla="*/ 509588 w 1253160"/>
                <a:gd name="connsiteY39" fmla="*/ 1157288 h 2002263"/>
                <a:gd name="connsiteX40" fmla="*/ 457200 w 1253160"/>
                <a:gd name="connsiteY40" fmla="*/ 1040606 h 2002263"/>
                <a:gd name="connsiteX41" fmla="*/ 435769 w 1253160"/>
                <a:gd name="connsiteY41" fmla="*/ 964406 h 2002263"/>
                <a:gd name="connsiteX42" fmla="*/ 435769 w 1253160"/>
                <a:gd name="connsiteY42" fmla="*/ 866775 h 2002263"/>
                <a:gd name="connsiteX43" fmla="*/ 438150 w 1253160"/>
                <a:gd name="connsiteY43" fmla="*/ 809625 h 2002263"/>
                <a:gd name="connsiteX44" fmla="*/ 421481 w 1253160"/>
                <a:gd name="connsiteY44" fmla="*/ 771525 h 2002263"/>
                <a:gd name="connsiteX45" fmla="*/ 400050 w 1253160"/>
                <a:gd name="connsiteY45" fmla="*/ 752475 h 2002263"/>
                <a:gd name="connsiteX46" fmla="*/ 361950 w 1253160"/>
                <a:gd name="connsiteY46" fmla="*/ 754856 h 2002263"/>
                <a:gd name="connsiteX47" fmla="*/ 345281 w 1253160"/>
                <a:gd name="connsiteY47" fmla="*/ 757238 h 2002263"/>
                <a:gd name="connsiteX48" fmla="*/ 321469 w 1253160"/>
                <a:gd name="connsiteY48" fmla="*/ 778669 h 2002263"/>
                <a:gd name="connsiteX49" fmla="*/ 316706 w 1253160"/>
                <a:gd name="connsiteY49" fmla="*/ 754856 h 2002263"/>
                <a:gd name="connsiteX50" fmla="*/ 326231 w 1253160"/>
                <a:gd name="connsiteY50" fmla="*/ 719138 h 2002263"/>
                <a:gd name="connsiteX51" fmla="*/ 326231 w 1253160"/>
                <a:gd name="connsiteY51" fmla="*/ 661988 h 2002263"/>
                <a:gd name="connsiteX52" fmla="*/ 311944 w 1253160"/>
                <a:gd name="connsiteY52" fmla="*/ 602456 h 2002263"/>
                <a:gd name="connsiteX53" fmla="*/ 323850 w 1253160"/>
                <a:gd name="connsiteY53" fmla="*/ 504825 h 2002263"/>
                <a:gd name="connsiteX54" fmla="*/ 350044 w 1253160"/>
                <a:gd name="connsiteY54" fmla="*/ 397669 h 2002263"/>
                <a:gd name="connsiteX55" fmla="*/ 335756 w 1253160"/>
                <a:gd name="connsiteY55" fmla="*/ 314325 h 2002263"/>
                <a:gd name="connsiteX56" fmla="*/ 314325 w 1253160"/>
                <a:gd name="connsiteY56" fmla="*/ 252413 h 2002263"/>
                <a:gd name="connsiteX57" fmla="*/ 283369 w 1253160"/>
                <a:gd name="connsiteY57" fmla="*/ 235744 h 2002263"/>
                <a:gd name="connsiteX58" fmla="*/ 261938 w 1253160"/>
                <a:gd name="connsiteY58" fmla="*/ 214313 h 2002263"/>
                <a:gd name="connsiteX59" fmla="*/ 221456 w 1253160"/>
                <a:gd name="connsiteY59" fmla="*/ 223838 h 2002263"/>
                <a:gd name="connsiteX60" fmla="*/ 171450 w 1253160"/>
                <a:gd name="connsiteY60" fmla="*/ 247650 h 2002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253160" h="2002263">
                  <a:moveTo>
                    <a:pt x="171450" y="247650"/>
                  </a:moveTo>
                  <a:lnTo>
                    <a:pt x="100013" y="302419"/>
                  </a:lnTo>
                  <a:lnTo>
                    <a:pt x="73819" y="376238"/>
                  </a:lnTo>
                  <a:lnTo>
                    <a:pt x="28575" y="490538"/>
                  </a:lnTo>
                  <a:lnTo>
                    <a:pt x="30956" y="509588"/>
                  </a:lnTo>
                  <a:cubicBezTo>
                    <a:pt x="1905" y="470853"/>
                    <a:pt x="2381" y="487363"/>
                    <a:pt x="2381" y="469106"/>
                  </a:cubicBezTo>
                  <a:lnTo>
                    <a:pt x="0" y="426244"/>
                  </a:lnTo>
                  <a:cubicBezTo>
                    <a:pt x="31624" y="348400"/>
                    <a:pt x="6433" y="362303"/>
                    <a:pt x="35719" y="347663"/>
                  </a:cubicBezTo>
                  <a:cubicBezTo>
                    <a:pt x="55041" y="236561"/>
                    <a:pt x="54769" y="275186"/>
                    <a:pt x="54769" y="233363"/>
                  </a:cubicBezTo>
                  <a:cubicBezTo>
                    <a:pt x="81346" y="185042"/>
                    <a:pt x="80963" y="203856"/>
                    <a:pt x="80963" y="183356"/>
                  </a:cubicBezTo>
                  <a:cubicBezTo>
                    <a:pt x="124565" y="166400"/>
                    <a:pt x="108495" y="166688"/>
                    <a:pt x="126206" y="166688"/>
                  </a:cubicBezTo>
                  <a:cubicBezTo>
                    <a:pt x="186442" y="135365"/>
                    <a:pt x="163371" y="135731"/>
                    <a:pt x="188119" y="135731"/>
                  </a:cubicBezTo>
                  <a:lnTo>
                    <a:pt x="266700" y="97631"/>
                  </a:lnTo>
                  <a:lnTo>
                    <a:pt x="347663" y="73819"/>
                  </a:lnTo>
                  <a:cubicBezTo>
                    <a:pt x="355559" y="71472"/>
                    <a:pt x="354806" y="73858"/>
                    <a:pt x="354806" y="69056"/>
                  </a:cubicBezTo>
                  <a:cubicBezTo>
                    <a:pt x="422729" y="15688"/>
                    <a:pt x="393216" y="16669"/>
                    <a:pt x="426244" y="16669"/>
                  </a:cubicBezTo>
                  <a:lnTo>
                    <a:pt x="500063" y="0"/>
                  </a:lnTo>
                  <a:lnTo>
                    <a:pt x="626269" y="0"/>
                  </a:lnTo>
                  <a:lnTo>
                    <a:pt x="664369" y="16669"/>
                  </a:lnTo>
                  <a:lnTo>
                    <a:pt x="723900" y="19050"/>
                  </a:lnTo>
                  <a:cubicBezTo>
                    <a:pt x="768348" y="21519"/>
                    <a:pt x="766763" y="7121"/>
                    <a:pt x="766763" y="26194"/>
                  </a:cubicBezTo>
                  <a:cubicBezTo>
                    <a:pt x="803142" y="50446"/>
                    <a:pt x="802481" y="35697"/>
                    <a:pt x="802481" y="52388"/>
                  </a:cubicBezTo>
                  <a:lnTo>
                    <a:pt x="897731" y="95250"/>
                  </a:lnTo>
                  <a:lnTo>
                    <a:pt x="988219" y="152400"/>
                  </a:lnTo>
                  <a:lnTo>
                    <a:pt x="1042988" y="202406"/>
                  </a:lnTo>
                  <a:cubicBezTo>
                    <a:pt x="1086190" y="293611"/>
                    <a:pt x="1052475" y="292894"/>
                    <a:pt x="1088231" y="292894"/>
                  </a:cubicBezTo>
                  <a:lnTo>
                    <a:pt x="1133475" y="378619"/>
                  </a:lnTo>
                  <a:lnTo>
                    <a:pt x="1171575" y="509588"/>
                  </a:lnTo>
                  <a:lnTo>
                    <a:pt x="1181100" y="735806"/>
                  </a:lnTo>
                  <a:lnTo>
                    <a:pt x="1145381" y="890588"/>
                  </a:lnTo>
                  <a:lnTo>
                    <a:pt x="1095092" y="1121317"/>
                  </a:lnTo>
                  <a:lnTo>
                    <a:pt x="1212350" y="1570586"/>
                  </a:lnTo>
                  <a:cubicBezTo>
                    <a:pt x="1212684" y="1679620"/>
                    <a:pt x="1214882" y="1800696"/>
                    <a:pt x="1196983" y="1823293"/>
                  </a:cubicBezTo>
                  <a:cubicBezTo>
                    <a:pt x="1253160" y="2002263"/>
                    <a:pt x="1138956" y="1706170"/>
                    <a:pt x="1104953" y="1706170"/>
                  </a:cubicBezTo>
                  <a:cubicBezTo>
                    <a:pt x="1041541" y="1684219"/>
                    <a:pt x="978021" y="1550110"/>
                    <a:pt x="951419" y="1550110"/>
                  </a:cubicBezTo>
                  <a:cubicBezTo>
                    <a:pt x="917540" y="1586409"/>
                    <a:pt x="760652" y="1442514"/>
                    <a:pt x="741985" y="1442514"/>
                  </a:cubicBezTo>
                  <a:cubicBezTo>
                    <a:pt x="718967" y="1443336"/>
                    <a:pt x="695961" y="1709810"/>
                    <a:pt x="672928" y="1709810"/>
                  </a:cubicBezTo>
                  <a:cubicBezTo>
                    <a:pt x="648368" y="1436957"/>
                    <a:pt x="531822" y="1178536"/>
                    <a:pt x="516731" y="1169194"/>
                  </a:cubicBezTo>
                  <a:cubicBezTo>
                    <a:pt x="514597" y="1167873"/>
                    <a:pt x="515641" y="1164202"/>
                    <a:pt x="514350" y="1162050"/>
                  </a:cubicBezTo>
                  <a:cubicBezTo>
                    <a:pt x="513195" y="1160125"/>
                    <a:pt x="511175" y="1158875"/>
                    <a:pt x="509588" y="1157288"/>
                  </a:cubicBezTo>
                  <a:lnTo>
                    <a:pt x="457200" y="1040606"/>
                  </a:lnTo>
                  <a:lnTo>
                    <a:pt x="435769" y="964406"/>
                  </a:lnTo>
                  <a:lnTo>
                    <a:pt x="435769" y="866775"/>
                  </a:lnTo>
                  <a:cubicBezTo>
                    <a:pt x="436563" y="847725"/>
                    <a:pt x="437356" y="828675"/>
                    <a:pt x="438150" y="809625"/>
                  </a:cubicBezTo>
                  <a:lnTo>
                    <a:pt x="421481" y="771525"/>
                  </a:lnTo>
                  <a:lnTo>
                    <a:pt x="400050" y="752475"/>
                  </a:lnTo>
                  <a:lnTo>
                    <a:pt x="361950" y="754856"/>
                  </a:lnTo>
                  <a:lnTo>
                    <a:pt x="345281" y="757238"/>
                  </a:lnTo>
                  <a:lnTo>
                    <a:pt x="321469" y="778669"/>
                  </a:lnTo>
                  <a:lnTo>
                    <a:pt x="316706" y="754856"/>
                  </a:lnTo>
                  <a:cubicBezTo>
                    <a:pt x="326449" y="720756"/>
                    <a:pt x="326231" y="733076"/>
                    <a:pt x="326231" y="719138"/>
                  </a:cubicBezTo>
                  <a:lnTo>
                    <a:pt x="326231" y="661988"/>
                  </a:lnTo>
                  <a:lnTo>
                    <a:pt x="311944" y="602456"/>
                  </a:lnTo>
                  <a:lnTo>
                    <a:pt x="323850" y="504825"/>
                  </a:lnTo>
                  <a:lnTo>
                    <a:pt x="350044" y="397669"/>
                  </a:lnTo>
                  <a:lnTo>
                    <a:pt x="335756" y="314325"/>
                  </a:lnTo>
                  <a:lnTo>
                    <a:pt x="314325" y="252413"/>
                  </a:lnTo>
                  <a:lnTo>
                    <a:pt x="283369" y="235744"/>
                  </a:lnTo>
                  <a:lnTo>
                    <a:pt x="261938" y="214313"/>
                  </a:lnTo>
                  <a:lnTo>
                    <a:pt x="221456" y="223838"/>
                  </a:lnTo>
                  <a:lnTo>
                    <a:pt x="171450" y="2476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1" name="Freeform 104"/>
            <p:cNvSpPr/>
            <p:nvPr/>
          </p:nvSpPr>
          <p:spPr>
            <a:xfrm flipH="1">
              <a:off x="4394702" y="3483469"/>
              <a:ext cx="336123" cy="429273"/>
            </a:xfrm>
            <a:custGeom>
              <a:avLst/>
              <a:gdLst>
                <a:gd name="connsiteX0" fmla="*/ 100012 w 481012"/>
                <a:gd name="connsiteY0" fmla="*/ 0 h 611981"/>
                <a:gd name="connsiteX1" fmla="*/ 35718 w 481012"/>
                <a:gd name="connsiteY1" fmla="*/ 64294 h 611981"/>
                <a:gd name="connsiteX2" fmla="*/ 33337 w 481012"/>
                <a:gd name="connsiteY2" fmla="*/ 92869 h 611981"/>
                <a:gd name="connsiteX3" fmla="*/ 9525 w 481012"/>
                <a:gd name="connsiteY3" fmla="*/ 133350 h 611981"/>
                <a:gd name="connsiteX4" fmla="*/ 14287 w 481012"/>
                <a:gd name="connsiteY4" fmla="*/ 159544 h 611981"/>
                <a:gd name="connsiteX5" fmla="*/ 40481 w 481012"/>
                <a:gd name="connsiteY5" fmla="*/ 188119 h 611981"/>
                <a:gd name="connsiteX6" fmla="*/ 33337 w 481012"/>
                <a:gd name="connsiteY6" fmla="*/ 211931 h 611981"/>
                <a:gd name="connsiteX7" fmla="*/ 0 w 481012"/>
                <a:gd name="connsiteY7" fmla="*/ 264319 h 611981"/>
                <a:gd name="connsiteX8" fmla="*/ 0 w 481012"/>
                <a:gd name="connsiteY8" fmla="*/ 280988 h 611981"/>
                <a:gd name="connsiteX9" fmla="*/ 26193 w 481012"/>
                <a:gd name="connsiteY9" fmla="*/ 297656 h 611981"/>
                <a:gd name="connsiteX10" fmla="*/ 33337 w 481012"/>
                <a:gd name="connsiteY10" fmla="*/ 314325 h 611981"/>
                <a:gd name="connsiteX11" fmla="*/ 38100 w 481012"/>
                <a:gd name="connsiteY11" fmla="*/ 330994 h 611981"/>
                <a:gd name="connsiteX12" fmla="*/ 42862 w 481012"/>
                <a:gd name="connsiteY12" fmla="*/ 376238 h 611981"/>
                <a:gd name="connsiteX13" fmla="*/ 50006 w 481012"/>
                <a:gd name="connsiteY13" fmla="*/ 407194 h 611981"/>
                <a:gd name="connsiteX14" fmla="*/ 59531 w 481012"/>
                <a:gd name="connsiteY14" fmla="*/ 452438 h 611981"/>
                <a:gd name="connsiteX15" fmla="*/ 85725 w 481012"/>
                <a:gd name="connsiteY15" fmla="*/ 481013 h 611981"/>
                <a:gd name="connsiteX16" fmla="*/ 111918 w 481012"/>
                <a:gd name="connsiteY16" fmla="*/ 483394 h 611981"/>
                <a:gd name="connsiteX17" fmla="*/ 140493 w 481012"/>
                <a:gd name="connsiteY17" fmla="*/ 481013 h 611981"/>
                <a:gd name="connsiteX18" fmla="*/ 173831 w 481012"/>
                <a:gd name="connsiteY18" fmla="*/ 492919 h 611981"/>
                <a:gd name="connsiteX19" fmla="*/ 219075 w 481012"/>
                <a:gd name="connsiteY19" fmla="*/ 538163 h 611981"/>
                <a:gd name="connsiteX20" fmla="*/ 252412 w 481012"/>
                <a:gd name="connsiteY20" fmla="*/ 611981 h 611981"/>
                <a:gd name="connsiteX21" fmla="*/ 304800 w 481012"/>
                <a:gd name="connsiteY21" fmla="*/ 578644 h 611981"/>
                <a:gd name="connsiteX22" fmla="*/ 385762 w 481012"/>
                <a:gd name="connsiteY22" fmla="*/ 495300 h 611981"/>
                <a:gd name="connsiteX23" fmla="*/ 481012 w 481012"/>
                <a:gd name="connsiteY23" fmla="*/ 383381 h 611981"/>
                <a:gd name="connsiteX24" fmla="*/ 335756 w 481012"/>
                <a:gd name="connsiteY24" fmla="*/ 297656 h 611981"/>
                <a:gd name="connsiteX25" fmla="*/ 269081 w 481012"/>
                <a:gd name="connsiteY25" fmla="*/ 111919 h 611981"/>
                <a:gd name="connsiteX26" fmla="*/ 185737 w 481012"/>
                <a:gd name="connsiteY26" fmla="*/ 9525 h 611981"/>
                <a:gd name="connsiteX27" fmla="*/ 100012 w 481012"/>
                <a:gd name="connsiteY27" fmla="*/ 0 h 611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81012" h="611981">
                  <a:moveTo>
                    <a:pt x="100012" y="0"/>
                  </a:moveTo>
                  <a:lnTo>
                    <a:pt x="35718" y="64294"/>
                  </a:lnTo>
                  <a:lnTo>
                    <a:pt x="33337" y="92869"/>
                  </a:lnTo>
                  <a:lnTo>
                    <a:pt x="9525" y="133350"/>
                  </a:lnTo>
                  <a:lnTo>
                    <a:pt x="14287" y="159544"/>
                  </a:lnTo>
                  <a:lnTo>
                    <a:pt x="40481" y="188119"/>
                  </a:lnTo>
                  <a:lnTo>
                    <a:pt x="33337" y="211931"/>
                  </a:lnTo>
                  <a:lnTo>
                    <a:pt x="0" y="264319"/>
                  </a:lnTo>
                  <a:lnTo>
                    <a:pt x="0" y="280988"/>
                  </a:lnTo>
                  <a:lnTo>
                    <a:pt x="26193" y="297656"/>
                  </a:lnTo>
                  <a:lnTo>
                    <a:pt x="33337" y="314325"/>
                  </a:lnTo>
                  <a:lnTo>
                    <a:pt x="38100" y="330994"/>
                  </a:lnTo>
                  <a:lnTo>
                    <a:pt x="42862" y="376238"/>
                  </a:lnTo>
                  <a:lnTo>
                    <a:pt x="50006" y="407194"/>
                  </a:lnTo>
                  <a:lnTo>
                    <a:pt x="59531" y="452438"/>
                  </a:lnTo>
                  <a:cubicBezTo>
                    <a:pt x="83851" y="481623"/>
                    <a:pt x="70944" y="481013"/>
                    <a:pt x="85725" y="481013"/>
                  </a:cubicBezTo>
                  <a:lnTo>
                    <a:pt x="111918" y="483394"/>
                  </a:lnTo>
                  <a:lnTo>
                    <a:pt x="140493" y="481013"/>
                  </a:lnTo>
                  <a:lnTo>
                    <a:pt x="173831" y="492919"/>
                  </a:lnTo>
                  <a:lnTo>
                    <a:pt x="219075" y="538163"/>
                  </a:lnTo>
                  <a:lnTo>
                    <a:pt x="252412" y="611981"/>
                  </a:lnTo>
                  <a:cubicBezTo>
                    <a:pt x="301525" y="580058"/>
                    <a:pt x="283101" y="589491"/>
                    <a:pt x="304800" y="578644"/>
                  </a:cubicBezTo>
                  <a:lnTo>
                    <a:pt x="385762" y="495300"/>
                  </a:lnTo>
                  <a:lnTo>
                    <a:pt x="481012" y="383381"/>
                  </a:lnTo>
                  <a:lnTo>
                    <a:pt x="335756" y="297656"/>
                  </a:lnTo>
                  <a:lnTo>
                    <a:pt x="269081" y="111919"/>
                  </a:lnTo>
                  <a:lnTo>
                    <a:pt x="185737" y="9525"/>
                  </a:lnTo>
                  <a:lnTo>
                    <a:pt x="100012" y="0"/>
                  </a:lnTo>
                  <a:close/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" name="Freeform 105"/>
            <p:cNvSpPr/>
            <p:nvPr/>
          </p:nvSpPr>
          <p:spPr>
            <a:xfrm flipH="1">
              <a:off x="4355512" y="3742821"/>
              <a:ext cx="229106" cy="367948"/>
            </a:xfrm>
            <a:custGeom>
              <a:avLst/>
              <a:gdLst>
                <a:gd name="connsiteX0" fmla="*/ 264318 w 326231"/>
                <a:gd name="connsiteY0" fmla="*/ 0 h 523968"/>
                <a:gd name="connsiteX1" fmla="*/ 104775 w 326231"/>
                <a:gd name="connsiteY1" fmla="*/ 200025 h 523968"/>
                <a:gd name="connsiteX2" fmla="*/ 23812 w 326231"/>
                <a:gd name="connsiteY2" fmla="*/ 247650 h 523968"/>
                <a:gd name="connsiteX3" fmla="*/ 0 w 326231"/>
                <a:gd name="connsiteY3" fmla="*/ 300038 h 523968"/>
                <a:gd name="connsiteX4" fmla="*/ 73818 w 326231"/>
                <a:gd name="connsiteY4" fmla="*/ 476250 h 523968"/>
                <a:gd name="connsiteX5" fmla="*/ 107156 w 326231"/>
                <a:gd name="connsiteY5" fmla="*/ 426244 h 523968"/>
                <a:gd name="connsiteX6" fmla="*/ 130968 w 326231"/>
                <a:gd name="connsiteY6" fmla="*/ 323850 h 523968"/>
                <a:gd name="connsiteX7" fmla="*/ 133350 w 326231"/>
                <a:gd name="connsiteY7" fmla="*/ 316706 h 523968"/>
                <a:gd name="connsiteX8" fmla="*/ 202406 w 326231"/>
                <a:gd name="connsiteY8" fmla="*/ 204788 h 523968"/>
                <a:gd name="connsiteX9" fmla="*/ 292893 w 326231"/>
                <a:gd name="connsiteY9" fmla="*/ 90488 h 523968"/>
                <a:gd name="connsiteX10" fmla="*/ 326231 w 326231"/>
                <a:gd name="connsiteY10" fmla="*/ 50006 h 523968"/>
                <a:gd name="connsiteX11" fmla="*/ 314325 w 326231"/>
                <a:gd name="connsiteY11" fmla="*/ 14288 h 523968"/>
                <a:gd name="connsiteX12" fmla="*/ 264318 w 326231"/>
                <a:gd name="connsiteY12" fmla="*/ 0 h 52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26231" h="523968">
                  <a:moveTo>
                    <a:pt x="264318" y="0"/>
                  </a:moveTo>
                  <a:lnTo>
                    <a:pt x="104775" y="200025"/>
                  </a:lnTo>
                  <a:lnTo>
                    <a:pt x="23812" y="247650"/>
                  </a:lnTo>
                  <a:lnTo>
                    <a:pt x="0" y="300038"/>
                  </a:lnTo>
                  <a:cubicBezTo>
                    <a:pt x="71854" y="479673"/>
                    <a:pt x="26100" y="523968"/>
                    <a:pt x="73818" y="476250"/>
                  </a:cubicBezTo>
                  <a:cubicBezTo>
                    <a:pt x="108098" y="429728"/>
                    <a:pt x="107156" y="449739"/>
                    <a:pt x="107156" y="426244"/>
                  </a:cubicBezTo>
                  <a:cubicBezTo>
                    <a:pt x="115093" y="392113"/>
                    <a:pt x="122818" y="357931"/>
                    <a:pt x="130968" y="323850"/>
                  </a:cubicBezTo>
                  <a:cubicBezTo>
                    <a:pt x="131552" y="321409"/>
                    <a:pt x="133350" y="316706"/>
                    <a:pt x="133350" y="316706"/>
                  </a:cubicBezTo>
                  <a:cubicBezTo>
                    <a:pt x="203266" y="208216"/>
                    <a:pt x="202406" y="252043"/>
                    <a:pt x="202406" y="204788"/>
                  </a:cubicBezTo>
                  <a:lnTo>
                    <a:pt x="292893" y="90488"/>
                  </a:lnTo>
                  <a:lnTo>
                    <a:pt x="326231" y="50006"/>
                  </a:lnTo>
                  <a:lnTo>
                    <a:pt x="314325" y="14288"/>
                  </a:lnTo>
                  <a:lnTo>
                    <a:pt x="264318" y="0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3" name="Freeform 106"/>
            <p:cNvSpPr/>
            <p:nvPr/>
          </p:nvSpPr>
          <p:spPr>
            <a:xfrm flipH="1">
              <a:off x="4026926" y="3779871"/>
              <a:ext cx="904367" cy="683515"/>
            </a:xfrm>
            <a:custGeom>
              <a:avLst/>
              <a:gdLst>
                <a:gd name="connsiteX0" fmla="*/ 778669 w 1247775"/>
                <a:gd name="connsiteY0" fmla="*/ 0 h 973931"/>
                <a:gd name="connsiteX1" fmla="*/ 935831 w 1247775"/>
                <a:gd name="connsiteY1" fmla="*/ 121443 h 973931"/>
                <a:gd name="connsiteX2" fmla="*/ 1069181 w 1247775"/>
                <a:gd name="connsiteY2" fmla="*/ 276225 h 973931"/>
                <a:gd name="connsiteX3" fmla="*/ 1173956 w 1247775"/>
                <a:gd name="connsiteY3" fmla="*/ 428625 h 973931"/>
                <a:gd name="connsiteX4" fmla="*/ 1247775 w 1247775"/>
                <a:gd name="connsiteY4" fmla="*/ 835818 h 973931"/>
                <a:gd name="connsiteX5" fmla="*/ 1007269 w 1247775"/>
                <a:gd name="connsiteY5" fmla="*/ 947737 h 973931"/>
                <a:gd name="connsiteX6" fmla="*/ 390525 w 1247775"/>
                <a:gd name="connsiteY6" fmla="*/ 973931 h 973931"/>
                <a:gd name="connsiteX7" fmla="*/ 381000 w 1247775"/>
                <a:gd name="connsiteY7" fmla="*/ 921543 h 973931"/>
                <a:gd name="connsiteX8" fmla="*/ 371475 w 1247775"/>
                <a:gd name="connsiteY8" fmla="*/ 862012 h 973931"/>
                <a:gd name="connsiteX9" fmla="*/ 347663 w 1247775"/>
                <a:gd name="connsiteY9" fmla="*/ 854868 h 973931"/>
                <a:gd name="connsiteX10" fmla="*/ 228600 w 1247775"/>
                <a:gd name="connsiteY10" fmla="*/ 904875 h 973931"/>
                <a:gd name="connsiteX11" fmla="*/ 133350 w 1247775"/>
                <a:gd name="connsiteY11" fmla="*/ 904875 h 973931"/>
                <a:gd name="connsiteX12" fmla="*/ 21431 w 1247775"/>
                <a:gd name="connsiteY12" fmla="*/ 750093 h 973931"/>
                <a:gd name="connsiteX13" fmla="*/ 0 w 1247775"/>
                <a:gd name="connsiteY13" fmla="*/ 676275 h 973931"/>
                <a:gd name="connsiteX14" fmla="*/ 61913 w 1247775"/>
                <a:gd name="connsiteY14" fmla="*/ 659606 h 973931"/>
                <a:gd name="connsiteX15" fmla="*/ 195263 w 1247775"/>
                <a:gd name="connsiteY15" fmla="*/ 661987 h 973931"/>
                <a:gd name="connsiteX16" fmla="*/ 230981 w 1247775"/>
                <a:gd name="connsiteY16" fmla="*/ 673893 h 973931"/>
                <a:gd name="connsiteX17" fmla="*/ 247650 w 1247775"/>
                <a:gd name="connsiteY17" fmla="*/ 633412 h 973931"/>
                <a:gd name="connsiteX18" fmla="*/ 297656 w 1247775"/>
                <a:gd name="connsiteY18" fmla="*/ 604837 h 973931"/>
                <a:gd name="connsiteX19" fmla="*/ 335756 w 1247775"/>
                <a:gd name="connsiteY19" fmla="*/ 583406 h 973931"/>
                <a:gd name="connsiteX20" fmla="*/ 388144 w 1247775"/>
                <a:gd name="connsiteY20" fmla="*/ 516731 h 973931"/>
                <a:gd name="connsiteX21" fmla="*/ 409575 w 1247775"/>
                <a:gd name="connsiteY21" fmla="*/ 511968 h 973931"/>
                <a:gd name="connsiteX22" fmla="*/ 445294 w 1247775"/>
                <a:gd name="connsiteY22" fmla="*/ 371475 h 973931"/>
                <a:gd name="connsiteX23" fmla="*/ 445294 w 1247775"/>
                <a:gd name="connsiteY23" fmla="*/ 316706 h 973931"/>
                <a:gd name="connsiteX24" fmla="*/ 457200 w 1247775"/>
                <a:gd name="connsiteY24" fmla="*/ 261937 h 973931"/>
                <a:gd name="connsiteX25" fmla="*/ 490538 w 1247775"/>
                <a:gd name="connsiteY25" fmla="*/ 319087 h 973931"/>
                <a:gd name="connsiteX26" fmla="*/ 511969 w 1247775"/>
                <a:gd name="connsiteY26" fmla="*/ 419100 h 973931"/>
                <a:gd name="connsiteX27" fmla="*/ 511969 w 1247775"/>
                <a:gd name="connsiteY27" fmla="*/ 416718 h 973931"/>
                <a:gd name="connsiteX28" fmla="*/ 545306 w 1247775"/>
                <a:gd name="connsiteY28" fmla="*/ 373856 h 973931"/>
                <a:gd name="connsiteX29" fmla="*/ 564356 w 1247775"/>
                <a:gd name="connsiteY29" fmla="*/ 266700 h 973931"/>
                <a:gd name="connsiteX30" fmla="*/ 628650 w 1247775"/>
                <a:gd name="connsiteY30" fmla="*/ 180975 h 973931"/>
                <a:gd name="connsiteX31" fmla="*/ 671513 w 1247775"/>
                <a:gd name="connsiteY31" fmla="*/ 111918 h 973931"/>
                <a:gd name="connsiteX32" fmla="*/ 778669 w 1247775"/>
                <a:gd name="connsiteY32" fmla="*/ 0 h 973931"/>
                <a:gd name="connsiteX0" fmla="*/ 757237 w 1226343"/>
                <a:gd name="connsiteY0" fmla="*/ 0 h 973931"/>
                <a:gd name="connsiteX1" fmla="*/ 914399 w 1226343"/>
                <a:gd name="connsiteY1" fmla="*/ 121443 h 973931"/>
                <a:gd name="connsiteX2" fmla="*/ 1047749 w 1226343"/>
                <a:gd name="connsiteY2" fmla="*/ 276225 h 973931"/>
                <a:gd name="connsiteX3" fmla="*/ 1152524 w 1226343"/>
                <a:gd name="connsiteY3" fmla="*/ 428625 h 973931"/>
                <a:gd name="connsiteX4" fmla="*/ 1226343 w 1226343"/>
                <a:gd name="connsiteY4" fmla="*/ 835818 h 973931"/>
                <a:gd name="connsiteX5" fmla="*/ 985837 w 1226343"/>
                <a:gd name="connsiteY5" fmla="*/ 947737 h 973931"/>
                <a:gd name="connsiteX6" fmla="*/ 369093 w 1226343"/>
                <a:gd name="connsiteY6" fmla="*/ 973931 h 973931"/>
                <a:gd name="connsiteX7" fmla="*/ 359568 w 1226343"/>
                <a:gd name="connsiteY7" fmla="*/ 921543 h 973931"/>
                <a:gd name="connsiteX8" fmla="*/ 350043 w 1226343"/>
                <a:gd name="connsiteY8" fmla="*/ 862012 h 973931"/>
                <a:gd name="connsiteX9" fmla="*/ 326231 w 1226343"/>
                <a:gd name="connsiteY9" fmla="*/ 854868 h 973931"/>
                <a:gd name="connsiteX10" fmla="*/ 207168 w 1226343"/>
                <a:gd name="connsiteY10" fmla="*/ 904875 h 973931"/>
                <a:gd name="connsiteX11" fmla="*/ 111918 w 1226343"/>
                <a:gd name="connsiteY11" fmla="*/ 904875 h 973931"/>
                <a:gd name="connsiteX12" fmla="*/ -1 w 1226343"/>
                <a:gd name="connsiteY12" fmla="*/ 750093 h 973931"/>
                <a:gd name="connsiteX13" fmla="*/ 40481 w 1226343"/>
                <a:gd name="connsiteY13" fmla="*/ 659606 h 973931"/>
                <a:gd name="connsiteX14" fmla="*/ 173831 w 1226343"/>
                <a:gd name="connsiteY14" fmla="*/ 661987 h 973931"/>
                <a:gd name="connsiteX15" fmla="*/ 209549 w 1226343"/>
                <a:gd name="connsiteY15" fmla="*/ 673893 h 973931"/>
                <a:gd name="connsiteX16" fmla="*/ 226218 w 1226343"/>
                <a:gd name="connsiteY16" fmla="*/ 633412 h 973931"/>
                <a:gd name="connsiteX17" fmla="*/ 276224 w 1226343"/>
                <a:gd name="connsiteY17" fmla="*/ 604837 h 973931"/>
                <a:gd name="connsiteX18" fmla="*/ 314324 w 1226343"/>
                <a:gd name="connsiteY18" fmla="*/ 583406 h 973931"/>
                <a:gd name="connsiteX19" fmla="*/ 366712 w 1226343"/>
                <a:gd name="connsiteY19" fmla="*/ 516731 h 973931"/>
                <a:gd name="connsiteX20" fmla="*/ 388143 w 1226343"/>
                <a:gd name="connsiteY20" fmla="*/ 511968 h 973931"/>
                <a:gd name="connsiteX21" fmla="*/ 423862 w 1226343"/>
                <a:gd name="connsiteY21" fmla="*/ 371475 h 973931"/>
                <a:gd name="connsiteX22" fmla="*/ 423862 w 1226343"/>
                <a:gd name="connsiteY22" fmla="*/ 316706 h 973931"/>
                <a:gd name="connsiteX23" fmla="*/ 435768 w 1226343"/>
                <a:gd name="connsiteY23" fmla="*/ 261937 h 973931"/>
                <a:gd name="connsiteX24" fmla="*/ 469106 w 1226343"/>
                <a:gd name="connsiteY24" fmla="*/ 319087 h 973931"/>
                <a:gd name="connsiteX25" fmla="*/ 490537 w 1226343"/>
                <a:gd name="connsiteY25" fmla="*/ 419100 h 973931"/>
                <a:gd name="connsiteX26" fmla="*/ 490537 w 1226343"/>
                <a:gd name="connsiteY26" fmla="*/ 416718 h 973931"/>
                <a:gd name="connsiteX27" fmla="*/ 523874 w 1226343"/>
                <a:gd name="connsiteY27" fmla="*/ 373856 h 973931"/>
                <a:gd name="connsiteX28" fmla="*/ 542924 w 1226343"/>
                <a:gd name="connsiteY28" fmla="*/ 266700 h 973931"/>
                <a:gd name="connsiteX29" fmla="*/ 607218 w 1226343"/>
                <a:gd name="connsiteY29" fmla="*/ 180975 h 973931"/>
                <a:gd name="connsiteX30" fmla="*/ 650081 w 1226343"/>
                <a:gd name="connsiteY30" fmla="*/ 111918 h 973931"/>
                <a:gd name="connsiteX31" fmla="*/ 757237 w 1226343"/>
                <a:gd name="connsiteY31" fmla="*/ 0 h 973931"/>
                <a:gd name="connsiteX0" fmla="*/ 757238 w 1226344"/>
                <a:gd name="connsiteY0" fmla="*/ 0 h 973931"/>
                <a:gd name="connsiteX1" fmla="*/ 914400 w 1226344"/>
                <a:gd name="connsiteY1" fmla="*/ 121443 h 973931"/>
                <a:gd name="connsiteX2" fmla="*/ 1047750 w 1226344"/>
                <a:gd name="connsiteY2" fmla="*/ 276225 h 973931"/>
                <a:gd name="connsiteX3" fmla="*/ 1152525 w 1226344"/>
                <a:gd name="connsiteY3" fmla="*/ 428625 h 973931"/>
                <a:gd name="connsiteX4" fmla="*/ 1226344 w 1226344"/>
                <a:gd name="connsiteY4" fmla="*/ 835818 h 973931"/>
                <a:gd name="connsiteX5" fmla="*/ 985838 w 1226344"/>
                <a:gd name="connsiteY5" fmla="*/ 947737 h 973931"/>
                <a:gd name="connsiteX6" fmla="*/ 369094 w 1226344"/>
                <a:gd name="connsiteY6" fmla="*/ 973931 h 973931"/>
                <a:gd name="connsiteX7" fmla="*/ 359569 w 1226344"/>
                <a:gd name="connsiteY7" fmla="*/ 921543 h 973931"/>
                <a:gd name="connsiteX8" fmla="*/ 350044 w 1226344"/>
                <a:gd name="connsiteY8" fmla="*/ 862012 h 973931"/>
                <a:gd name="connsiteX9" fmla="*/ 326232 w 1226344"/>
                <a:gd name="connsiteY9" fmla="*/ 854868 h 973931"/>
                <a:gd name="connsiteX10" fmla="*/ 207169 w 1226344"/>
                <a:gd name="connsiteY10" fmla="*/ 904875 h 973931"/>
                <a:gd name="connsiteX11" fmla="*/ 111919 w 1226344"/>
                <a:gd name="connsiteY11" fmla="*/ 904875 h 973931"/>
                <a:gd name="connsiteX12" fmla="*/ 0 w 1226344"/>
                <a:gd name="connsiteY12" fmla="*/ 750093 h 973931"/>
                <a:gd name="connsiteX13" fmla="*/ 173832 w 1226344"/>
                <a:gd name="connsiteY13" fmla="*/ 661987 h 973931"/>
                <a:gd name="connsiteX14" fmla="*/ 209550 w 1226344"/>
                <a:gd name="connsiteY14" fmla="*/ 673893 h 973931"/>
                <a:gd name="connsiteX15" fmla="*/ 226219 w 1226344"/>
                <a:gd name="connsiteY15" fmla="*/ 633412 h 973931"/>
                <a:gd name="connsiteX16" fmla="*/ 276225 w 1226344"/>
                <a:gd name="connsiteY16" fmla="*/ 604837 h 973931"/>
                <a:gd name="connsiteX17" fmla="*/ 314325 w 1226344"/>
                <a:gd name="connsiteY17" fmla="*/ 583406 h 973931"/>
                <a:gd name="connsiteX18" fmla="*/ 366713 w 1226344"/>
                <a:gd name="connsiteY18" fmla="*/ 516731 h 973931"/>
                <a:gd name="connsiteX19" fmla="*/ 388144 w 1226344"/>
                <a:gd name="connsiteY19" fmla="*/ 511968 h 973931"/>
                <a:gd name="connsiteX20" fmla="*/ 423863 w 1226344"/>
                <a:gd name="connsiteY20" fmla="*/ 371475 h 973931"/>
                <a:gd name="connsiteX21" fmla="*/ 423863 w 1226344"/>
                <a:gd name="connsiteY21" fmla="*/ 316706 h 973931"/>
                <a:gd name="connsiteX22" fmla="*/ 435769 w 1226344"/>
                <a:gd name="connsiteY22" fmla="*/ 261937 h 973931"/>
                <a:gd name="connsiteX23" fmla="*/ 469107 w 1226344"/>
                <a:gd name="connsiteY23" fmla="*/ 319087 h 973931"/>
                <a:gd name="connsiteX24" fmla="*/ 490538 w 1226344"/>
                <a:gd name="connsiteY24" fmla="*/ 419100 h 973931"/>
                <a:gd name="connsiteX25" fmla="*/ 490538 w 1226344"/>
                <a:gd name="connsiteY25" fmla="*/ 416718 h 973931"/>
                <a:gd name="connsiteX26" fmla="*/ 523875 w 1226344"/>
                <a:gd name="connsiteY26" fmla="*/ 373856 h 973931"/>
                <a:gd name="connsiteX27" fmla="*/ 542925 w 1226344"/>
                <a:gd name="connsiteY27" fmla="*/ 266700 h 973931"/>
                <a:gd name="connsiteX28" fmla="*/ 607219 w 1226344"/>
                <a:gd name="connsiteY28" fmla="*/ 180975 h 973931"/>
                <a:gd name="connsiteX29" fmla="*/ 650082 w 1226344"/>
                <a:gd name="connsiteY29" fmla="*/ 111918 h 973931"/>
                <a:gd name="connsiteX30" fmla="*/ 757238 w 1226344"/>
                <a:gd name="connsiteY30" fmla="*/ 0 h 973931"/>
                <a:gd name="connsiteX0" fmla="*/ 646112 w 1115218"/>
                <a:gd name="connsiteY0" fmla="*/ 0 h 973931"/>
                <a:gd name="connsiteX1" fmla="*/ 803274 w 1115218"/>
                <a:gd name="connsiteY1" fmla="*/ 121443 h 973931"/>
                <a:gd name="connsiteX2" fmla="*/ 936624 w 1115218"/>
                <a:gd name="connsiteY2" fmla="*/ 276225 h 973931"/>
                <a:gd name="connsiteX3" fmla="*/ 1041399 w 1115218"/>
                <a:gd name="connsiteY3" fmla="*/ 428625 h 973931"/>
                <a:gd name="connsiteX4" fmla="*/ 1115218 w 1115218"/>
                <a:gd name="connsiteY4" fmla="*/ 835818 h 973931"/>
                <a:gd name="connsiteX5" fmla="*/ 874712 w 1115218"/>
                <a:gd name="connsiteY5" fmla="*/ 947737 h 973931"/>
                <a:gd name="connsiteX6" fmla="*/ 257968 w 1115218"/>
                <a:gd name="connsiteY6" fmla="*/ 973931 h 973931"/>
                <a:gd name="connsiteX7" fmla="*/ 248443 w 1115218"/>
                <a:gd name="connsiteY7" fmla="*/ 921543 h 973931"/>
                <a:gd name="connsiteX8" fmla="*/ 238918 w 1115218"/>
                <a:gd name="connsiteY8" fmla="*/ 862012 h 973931"/>
                <a:gd name="connsiteX9" fmla="*/ 215106 w 1115218"/>
                <a:gd name="connsiteY9" fmla="*/ 854868 h 973931"/>
                <a:gd name="connsiteX10" fmla="*/ 96043 w 1115218"/>
                <a:gd name="connsiteY10" fmla="*/ 904875 h 973931"/>
                <a:gd name="connsiteX11" fmla="*/ 793 w 1115218"/>
                <a:gd name="connsiteY11" fmla="*/ 904875 h 973931"/>
                <a:gd name="connsiteX12" fmla="*/ 62706 w 1115218"/>
                <a:gd name="connsiteY12" fmla="*/ 661987 h 973931"/>
                <a:gd name="connsiteX13" fmla="*/ 98424 w 1115218"/>
                <a:gd name="connsiteY13" fmla="*/ 673893 h 973931"/>
                <a:gd name="connsiteX14" fmla="*/ 115093 w 1115218"/>
                <a:gd name="connsiteY14" fmla="*/ 633412 h 973931"/>
                <a:gd name="connsiteX15" fmla="*/ 165099 w 1115218"/>
                <a:gd name="connsiteY15" fmla="*/ 604837 h 973931"/>
                <a:gd name="connsiteX16" fmla="*/ 203199 w 1115218"/>
                <a:gd name="connsiteY16" fmla="*/ 583406 h 973931"/>
                <a:gd name="connsiteX17" fmla="*/ 255587 w 1115218"/>
                <a:gd name="connsiteY17" fmla="*/ 516731 h 973931"/>
                <a:gd name="connsiteX18" fmla="*/ 277018 w 1115218"/>
                <a:gd name="connsiteY18" fmla="*/ 511968 h 973931"/>
                <a:gd name="connsiteX19" fmla="*/ 312737 w 1115218"/>
                <a:gd name="connsiteY19" fmla="*/ 371475 h 973931"/>
                <a:gd name="connsiteX20" fmla="*/ 312737 w 1115218"/>
                <a:gd name="connsiteY20" fmla="*/ 316706 h 973931"/>
                <a:gd name="connsiteX21" fmla="*/ 324643 w 1115218"/>
                <a:gd name="connsiteY21" fmla="*/ 261937 h 973931"/>
                <a:gd name="connsiteX22" fmla="*/ 357981 w 1115218"/>
                <a:gd name="connsiteY22" fmla="*/ 319087 h 973931"/>
                <a:gd name="connsiteX23" fmla="*/ 379412 w 1115218"/>
                <a:gd name="connsiteY23" fmla="*/ 419100 h 973931"/>
                <a:gd name="connsiteX24" fmla="*/ 379412 w 1115218"/>
                <a:gd name="connsiteY24" fmla="*/ 416718 h 973931"/>
                <a:gd name="connsiteX25" fmla="*/ 412749 w 1115218"/>
                <a:gd name="connsiteY25" fmla="*/ 373856 h 973931"/>
                <a:gd name="connsiteX26" fmla="*/ 431799 w 1115218"/>
                <a:gd name="connsiteY26" fmla="*/ 266700 h 973931"/>
                <a:gd name="connsiteX27" fmla="*/ 496093 w 1115218"/>
                <a:gd name="connsiteY27" fmla="*/ 180975 h 973931"/>
                <a:gd name="connsiteX28" fmla="*/ 538956 w 1115218"/>
                <a:gd name="connsiteY28" fmla="*/ 111918 h 973931"/>
                <a:gd name="connsiteX29" fmla="*/ 646112 w 1115218"/>
                <a:gd name="connsiteY29" fmla="*/ 0 h 973931"/>
                <a:gd name="connsiteX0" fmla="*/ 646112 w 1115218"/>
                <a:gd name="connsiteY0" fmla="*/ 0 h 973931"/>
                <a:gd name="connsiteX1" fmla="*/ 803274 w 1115218"/>
                <a:gd name="connsiteY1" fmla="*/ 121443 h 973931"/>
                <a:gd name="connsiteX2" fmla="*/ 936624 w 1115218"/>
                <a:gd name="connsiteY2" fmla="*/ 276225 h 973931"/>
                <a:gd name="connsiteX3" fmla="*/ 1041399 w 1115218"/>
                <a:gd name="connsiteY3" fmla="*/ 428625 h 973931"/>
                <a:gd name="connsiteX4" fmla="*/ 1115218 w 1115218"/>
                <a:gd name="connsiteY4" fmla="*/ 835818 h 973931"/>
                <a:gd name="connsiteX5" fmla="*/ 874712 w 1115218"/>
                <a:gd name="connsiteY5" fmla="*/ 947737 h 973931"/>
                <a:gd name="connsiteX6" fmla="*/ 257968 w 1115218"/>
                <a:gd name="connsiteY6" fmla="*/ 973931 h 973931"/>
                <a:gd name="connsiteX7" fmla="*/ 248443 w 1115218"/>
                <a:gd name="connsiteY7" fmla="*/ 921543 h 973931"/>
                <a:gd name="connsiteX8" fmla="*/ 238918 w 1115218"/>
                <a:gd name="connsiteY8" fmla="*/ 862012 h 973931"/>
                <a:gd name="connsiteX9" fmla="*/ 215106 w 1115218"/>
                <a:gd name="connsiteY9" fmla="*/ 854868 h 973931"/>
                <a:gd name="connsiteX10" fmla="*/ 96043 w 1115218"/>
                <a:gd name="connsiteY10" fmla="*/ 904875 h 973931"/>
                <a:gd name="connsiteX11" fmla="*/ 793 w 1115218"/>
                <a:gd name="connsiteY11" fmla="*/ 904875 h 973931"/>
                <a:gd name="connsiteX12" fmla="*/ 98424 w 1115218"/>
                <a:gd name="connsiteY12" fmla="*/ 673893 h 973931"/>
                <a:gd name="connsiteX13" fmla="*/ 115093 w 1115218"/>
                <a:gd name="connsiteY13" fmla="*/ 633412 h 973931"/>
                <a:gd name="connsiteX14" fmla="*/ 165099 w 1115218"/>
                <a:gd name="connsiteY14" fmla="*/ 604837 h 973931"/>
                <a:gd name="connsiteX15" fmla="*/ 203199 w 1115218"/>
                <a:gd name="connsiteY15" fmla="*/ 583406 h 973931"/>
                <a:gd name="connsiteX16" fmla="*/ 255587 w 1115218"/>
                <a:gd name="connsiteY16" fmla="*/ 516731 h 973931"/>
                <a:gd name="connsiteX17" fmla="*/ 277018 w 1115218"/>
                <a:gd name="connsiteY17" fmla="*/ 511968 h 973931"/>
                <a:gd name="connsiteX18" fmla="*/ 312737 w 1115218"/>
                <a:gd name="connsiteY18" fmla="*/ 371475 h 973931"/>
                <a:gd name="connsiteX19" fmla="*/ 312737 w 1115218"/>
                <a:gd name="connsiteY19" fmla="*/ 316706 h 973931"/>
                <a:gd name="connsiteX20" fmla="*/ 324643 w 1115218"/>
                <a:gd name="connsiteY20" fmla="*/ 261937 h 973931"/>
                <a:gd name="connsiteX21" fmla="*/ 357981 w 1115218"/>
                <a:gd name="connsiteY21" fmla="*/ 319087 h 973931"/>
                <a:gd name="connsiteX22" fmla="*/ 379412 w 1115218"/>
                <a:gd name="connsiteY22" fmla="*/ 419100 h 973931"/>
                <a:gd name="connsiteX23" fmla="*/ 379412 w 1115218"/>
                <a:gd name="connsiteY23" fmla="*/ 416718 h 973931"/>
                <a:gd name="connsiteX24" fmla="*/ 412749 w 1115218"/>
                <a:gd name="connsiteY24" fmla="*/ 373856 h 973931"/>
                <a:gd name="connsiteX25" fmla="*/ 431799 w 1115218"/>
                <a:gd name="connsiteY25" fmla="*/ 266700 h 973931"/>
                <a:gd name="connsiteX26" fmla="*/ 496093 w 1115218"/>
                <a:gd name="connsiteY26" fmla="*/ 180975 h 973931"/>
                <a:gd name="connsiteX27" fmla="*/ 538956 w 1115218"/>
                <a:gd name="connsiteY27" fmla="*/ 111918 h 973931"/>
                <a:gd name="connsiteX28" fmla="*/ 646112 w 1115218"/>
                <a:gd name="connsiteY28" fmla="*/ 0 h 973931"/>
                <a:gd name="connsiteX0" fmla="*/ 646112 w 1115218"/>
                <a:gd name="connsiteY0" fmla="*/ 0 h 973931"/>
                <a:gd name="connsiteX1" fmla="*/ 803274 w 1115218"/>
                <a:gd name="connsiteY1" fmla="*/ 121443 h 973931"/>
                <a:gd name="connsiteX2" fmla="*/ 936624 w 1115218"/>
                <a:gd name="connsiteY2" fmla="*/ 276225 h 973931"/>
                <a:gd name="connsiteX3" fmla="*/ 1041399 w 1115218"/>
                <a:gd name="connsiteY3" fmla="*/ 428625 h 973931"/>
                <a:gd name="connsiteX4" fmla="*/ 1115218 w 1115218"/>
                <a:gd name="connsiteY4" fmla="*/ 835818 h 973931"/>
                <a:gd name="connsiteX5" fmla="*/ 874712 w 1115218"/>
                <a:gd name="connsiteY5" fmla="*/ 947737 h 973931"/>
                <a:gd name="connsiteX6" fmla="*/ 257968 w 1115218"/>
                <a:gd name="connsiteY6" fmla="*/ 973931 h 973931"/>
                <a:gd name="connsiteX7" fmla="*/ 248443 w 1115218"/>
                <a:gd name="connsiteY7" fmla="*/ 921543 h 973931"/>
                <a:gd name="connsiteX8" fmla="*/ 238918 w 1115218"/>
                <a:gd name="connsiteY8" fmla="*/ 862012 h 973931"/>
                <a:gd name="connsiteX9" fmla="*/ 215106 w 1115218"/>
                <a:gd name="connsiteY9" fmla="*/ 854868 h 973931"/>
                <a:gd name="connsiteX10" fmla="*/ 96043 w 1115218"/>
                <a:gd name="connsiteY10" fmla="*/ 904875 h 973931"/>
                <a:gd name="connsiteX11" fmla="*/ 793 w 1115218"/>
                <a:gd name="connsiteY11" fmla="*/ 904875 h 973931"/>
                <a:gd name="connsiteX12" fmla="*/ 115093 w 1115218"/>
                <a:gd name="connsiteY12" fmla="*/ 633412 h 973931"/>
                <a:gd name="connsiteX13" fmla="*/ 165099 w 1115218"/>
                <a:gd name="connsiteY13" fmla="*/ 604837 h 973931"/>
                <a:gd name="connsiteX14" fmla="*/ 203199 w 1115218"/>
                <a:gd name="connsiteY14" fmla="*/ 583406 h 973931"/>
                <a:gd name="connsiteX15" fmla="*/ 255587 w 1115218"/>
                <a:gd name="connsiteY15" fmla="*/ 516731 h 973931"/>
                <a:gd name="connsiteX16" fmla="*/ 277018 w 1115218"/>
                <a:gd name="connsiteY16" fmla="*/ 511968 h 973931"/>
                <a:gd name="connsiteX17" fmla="*/ 312737 w 1115218"/>
                <a:gd name="connsiteY17" fmla="*/ 371475 h 973931"/>
                <a:gd name="connsiteX18" fmla="*/ 312737 w 1115218"/>
                <a:gd name="connsiteY18" fmla="*/ 316706 h 973931"/>
                <a:gd name="connsiteX19" fmla="*/ 324643 w 1115218"/>
                <a:gd name="connsiteY19" fmla="*/ 261937 h 973931"/>
                <a:gd name="connsiteX20" fmla="*/ 357981 w 1115218"/>
                <a:gd name="connsiteY20" fmla="*/ 319087 h 973931"/>
                <a:gd name="connsiteX21" fmla="*/ 379412 w 1115218"/>
                <a:gd name="connsiteY21" fmla="*/ 419100 h 973931"/>
                <a:gd name="connsiteX22" fmla="*/ 379412 w 1115218"/>
                <a:gd name="connsiteY22" fmla="*/ 416718 h 973931"/>
                <a:gd name="connsiteX23" fmla="*/ 412749 w 1115218"/>
                <a:gd name="connsiteY23" fmla="*/ 373856 h 973931"/>
                <a:gd name="connsiteX24" fmla="*/ 431799 w 1115218"/>
                <a:gd name="connsiteY24" fmla="*/ 266700 h 973931"/>
                <a:gd name="connsiteX25" fmla="*/ 496093 w 1115218"/>
                <a:gd name="connsiteY25" fmla="*/ 180975 h 973931"/>
                <a:gd name="connsiteX26" fmla="*/ 538956 w 1115218"/>
                <a:gd name="connsiteY26" fmla="*/ 111918 h 973931"/>
                <a:gd name="connsiteX27" fmla="*/ 646112 w 1115218"/>
                <a:gd name="connsiteY27" fmla="*/ 0 h 973931"/>
                <a:gd name="connsiteX0" fmla="*/ 646112 w 1115218"/>
                <a:gd name="connsiteY0" fmla="*/ 0 h 973931"/>
                <a:gd name="connsiteX1" fmla="*/ 803274 w 1115218"/>
                <a:gd name="connsiteY1" fmla="*/ 121443 h 973931"/>
                <a:gd name="connsiteX2" fmla="*/ 936624 w 1115218"/>
                <a:gd name="connsiteY2" fmla="*/ 276225 h 973931"/>
                <a:gd name="connsiteX3" fmla="*/ 1041399 w 1115218"/>
                <a:gd name="connsiteY3" fmla="*/ 428625 h 973931"/>
                <a:gd name="connsiteX4" fmla="*/ 1115218 w 1115218"/>
                <a:gd name="connsiteY4" fmla="*/ 835818 h 973931"/>
                <a:gd name="connsiteX5" fmla="*/ 874712 w 1115218"/>
                <a:gd name="connsiteY5" fmla="*/ 947737 h 973931"/>
                <a:gd name="connsiteX6" fmla="*/ 257968 w 1115218"/>
                <a:gd name="connsiteY6" fmla="*/ 973931 h 973931"/>
                <a:gd name="connsiteX7" fmla="*/ 248443 w 1115218"/>
                <a:gd name="connsiteY7" fmla="*/ 921543 h 973931"/>
                <a:gd name="connsiteX8" fmla="*/ 238918 w 1115218"/>
                <a:gd name="connsiteY8" fmla="*/ 862012 h 973931"/>
                <a:gd name="connsiteX9" fmla="*/ 215106 w 1115218"/>
                <a:gd name="connsiteY9" fmla="*/ 854868 h 973931"/>
                <a:gd name="connsiteX10" fmla="*/ 96043 w 1115218"/>
                <a:gd name="connsiteY10" fmla="*/ 904875 h 973931"/>
                <a:gd name="connsiteX11" fmla="*/ 793 w 1115218"/>
                <a:gd name="connsiteY11" fmla="*/ 904875 h 973931"/>
                <a:gd name="connsiteX12" fmla="*/ 165099 w 1115218"/>
                <a:gd name="connsiteY12" fmla="*/ 604837 h 973931"/>
                <a:gd name="connsiteX13" fmla="*/ 203199 w 1115218"/>
                <a:gd name="connsiteY13" fmla="*/ 583406 h 973931"/>
                <a:gd name="connsiteX14" fmla="*/ 255587 w 1115218"/>
                <a:gd name="connsiteY14" fmla="*/ 516731 h 973931"/>
                <a:gd name="connsiteX15" fmla="*/ 277018 w 1115218"/>
                <a:gd name="connsiteY15" fmla="*/ 511968 h 973931"/>
                <a:gd name="connsiteX16" fmla="*/ 312737 w 1115218"/>
                <a:gd name="connsiteY16" fmla="*/ 371475 h 973931"/>
                <a:gd name="connsiteX17" fmla="*/ 312737 w 1115218"/>
                <a:gd name="connsiteY17" fmla="*/ 316706 h 973931"/>
                <a:gd name="connsiteX18" fmla="*/ 324643 w 1115218"/>
                <a:gd name="connsiteY18" fmla="*/ 261937 h 973931"/>
                <a:gd name="connsiteX19" fmla="*/ 357981 w 1115218"/>
                <a:gd name="connsiteY19" fmla="*/ 319087 h 973931"/>
                <a:gd name="connsiteX20" fmla="*/ 379412 w 1115218"/>
                <a:gd name="connsiteY20" fmla="*/ 419100 h 973931"/>
                <a:gd name="connsiteX21" fmla="*/ 379412 w 1115218"/>
                <a:gd name="connsiteY21" fmla="*/ 416718 h 973931"/>
                <a:gd name="connsiteX22" fmla="*/ 412749 w 1115218"/>
                <a:gd name="connsiteY22" fmla="*/ 373856 h 973931"/>
                <a:gd name="connsiteX23" fmla="*/ 431799 w 1115218"/>
                <a:gd name="connsiteY23" fmla="*/ 266700 h 973931"/>
                <a:gd name="connsiteX24" fmla="*/ 496093 w 1115218"/>
                <a:gd name="connsiteY24" fmla="*/ 180975 h 973931"/>
                <a:gd name="connsiteX25" fmla="*/ 538956 w 1115218"/>
                <a:gd name="connsiteY25" fmla="*/ 111918 h 973931"/>
                <a:gd name="connsiteX26" fmla="*/ 646112 w 1115218"/>
                <a:gd name="connsiteY26" fmla="*/ 0 h 973931"/>
                <a:gd name="connsiteX0" fmla="*/ 645318 w 1114424"/>
                <a:gd name="connsiteY0" fmla="*/ 0 h 973931"/>
                <a:gd name="connsiteX1" fmla="*/ 802480 w 1114424"/>
                <a:gd name="connsiteY1" fmla="*/ 121443 h 973931"/>
                <a:gd name="connsiteX2" fmla="*/ 935830 w 1114424"/>
                <a:gd name="connsiteY2" fmla="*/ 276225 h 973931"/>
                <a:gd name="connsiteX3" fmla="*/ 1040605 w 1114424"/>
                <a:gd name="connsiteY3" fmla="*/ 428625 h 973931"/>
                <a:gd name="connsiteX4" fmla="*/ 1114424 w 1114424"/>
                <a:gd name="connsiteY4" fmla="*/ 835818 h 973931"/>
                <a:gd name="connsiteX5" fmla="*/ 873918 w 1114424"/>
                <a:gd name="connsiteY5" fmla="*/ 947737 h 973931"/>
                <a:gd name="connsiteX6" fmla="*/ 257174 w 1114424"/>
                <a:gd name="connsiteY6" fmla="*/ 973931 h 973931"/>
                <a:gd name="connsiteX7" fmla="*/ 247649 w 1114424"/>
                <a:gd name="connsiteY7" fmla="*/ 921543 h 973931"/>
                <a:gd name="connsiteX8" fmla="*/ 238124 w 1114424"/>
                <a:gd name="connsiteY8" fmla="*/ 862012 h 973931"/>
                <a:gd name="connsiteX9" fmla="*/ 214312 w 1114424"/>
                <a:gd name="connsiteY9" fmla="*/ 854868 h 973931"/>
                <a:gd name="connsiteX10" fmla="*/ -1 w 1114424"/>
                <a:gd name="connsiteY10" fmla="*/ 904875 h 973931"/>
                <a:gd name="connsiteX11" fmla="*/ 164305 w 1114424"/>
                <a:gd name="connsiteY11" fmla="*/ 604837 h 973931"/>
                <a:gd name="connsiteX12" fmla="*/ 202405 w 1114424"/>
                <a:gd name="connsiteY12" fmla="*/ 583406 h 973931"/>
                <a:gd name="connsiteX13" fmla="*/ 254793 w 1114424"/>
                <a:gd name="connsiteY13" fmla="*/ 516731 h 973931"/>
                <a:gd name="connsiteX14" fmla="*/ 276224 w 1114424"/>
                <a:gd name="connsiteY14" fmla="*/ 511968 h 973931"/>
                <a:gd name="connsiteX15" fmla="*/ 311943 w 1114424"/>
                <a:gd name="connsiteY15" fmla="*/ 371475 h 973931"/>
                <a:gd name="connsiteX16" fmla="*/ 311943 w 1114424"/>
                <a:gd name="connsiteY16" fmla="*/ 316706 h 973931"/>
                <a:gd name="connsiteX17" fmla="*/ 323849 w 1114424"/>
                <a:gd name="connsiteY17" fmla="*/ 261937 h 973931"/>
                <a:gd name="connsiteX18" fmla="*/ 357187 w 1114424"/>
                <a:gd name="connsiteY18" fmla="*/ 319087 h 973931"/>
                <a:gd name="connsiteX19" fmla="*/ 378618 w 1114424"/>
                <a:gd name="connsiteY19" fmla="*/ 419100 h 973931"/>
                <a:gd name="connsiteX20" fmla="*/ 378618 w 1114424"/>
                <a:gd name="connsiteY20" fmla="*/ 416718 h 973931"/>
                <a:gd name="connsiteX21" fmla="*/ 411955 w 1114424"/>
                <a:gd name="connsiteY21" fmla="*/ 373856 h 973931"/>
                <a:gd name="connsiteX22" fmla="*/ 431005 w 1114424"/>
                <a:gd name="connsiteY22" fmla="*/ 266700 h 973931"/>
                <a:gd name="connsiteX23" fmla="*/ 495299 w 1114424"/>
                <a:gd name="connsiteY23" fmla="*/ 180975 h 973931"/>
                <a:gd name="connsiteX24" fmla="*/ 538162 w 1114424"/>
                <a:gd name="connsiteY24" fmla="*/ 111918 h 973931"/>
                <a:gd name="connsiteX25" fmla="*/ 645318 w 1114424"/>
                <a:gd name="connsiteY25" fmla="*/ 0 h 973931"/>
                <a:gd name="connsiteX0" fmla="*/ 645319 w 1114425"/>
                <a:gd name="connsiteY0" fmla="*/ 0 h 973931"/>
                <a:gd name="connsiteX1" fmla="*/ 802481 w 1114425"/>
                <a:gd name="connsiteY1" fmla="*/ 121443 h 973931"/>
                <a:gd name="connsiteX2" fmla="*/ 935831 w 1114425"/>
                <a:gd name="connsiteY2" fmla="*/ 276225 h 973931"/>
                <a:gd name="connsiteX3" fmla="*/ 1040606 w 1114425"/>
                <a:gd name="connsiteY3" fmla="*/ 428625 h 973931"/>
                <a:gd name="connsiteX4" fmla="*/ 1114425 w 1114425"/>
                <a:gd name="connsiteY4" fmla="*/ 835818 h 973931"/>
                <a:gd name="connsiteX5" fmla="*/ 873919 w 1114425"/>
                <a:gd name="connsiteY5" fmla="*/ 947737 h 973931"/>
                <a:gd name="connsiteX6" fmla="*/ 257175 w 1114425"/>
                <a:gd name="connsiteY6" fmla="*/ 973931 h 973931"/>
                <a:gd name="connsiteX7" fmla="*/ 247650 w 1114425"/>
                <a:gd name="connsiteY7" fmla="*/ 921543 h 973931"/>
                <a:gd name="connsiteX8" fmla="*/ 238125 w 1114425"/>
                <a:gd name="connsiteY8" fmla="*/ 862012 h 973931"/>
                <a:gd name="connsiteX9" fmla="*/ 0 w 1114425"/>
                <a:gd name="connsiteY9" fmla="*/ 904875 h 973931"/>
                <a:gd name="connsiteX10" fmla="*/ 164306 w 1114425"/>
                <a:gd name="connsiteY10" fmla="*/ 604837 h 973931"/>
                <a:gd name="connsiteX11" fmla="*/ 202406 w 1114425"/>
                <a:gd name="connsiteY11" fmla="*/ 583406 h 973931"/>
                <a:gd name="connsiteX12" fmla="*/ 254794 w 1114425"/>
                <a:gd name="connsiteY12" fmla="*/ 516731 h 973931"/>
                <a:gd name="connsiteX13" fmla="*/ 276225 w 1114425"/>
                <a:gd name="connsiteY13" fmla="*/ 511968 h 973931"/>
                <a:gd name="connsiteX14" fmla="*/ 311944 w 1114425"/>
                <a:gd name="connsiteY14" fmla="*/ 371475 h 973931"/>
                <a:gd name="connsiteX15" fmla="*/ 311944 w 1114425"/>
                <a:gd name="connsiteY15" fmla="*/ 316706 h 973931"/>
                <a:gd name="connsiteX16" fmla="*/ 323850 w 1114425"/>
                <a:gd name="connsiteY16" fmla="*/ 261937 h 973931"/>
                <a:gd name="connsiteX17" fmla="*/ 357188 w 1114425"/>
                <a:gd name="connsiteY17" fmla="*/ 319087 h 973931"/>
                <a:gd name="connsiteX18" fmla="*/ 378619 w 1114425"/>
                <a:gd name="connsiteY18" fmla="*/ 419100 h 973931"/>
                <a:gd name="connsiteX19" fmla="*/ 378619 w 1114425"/>
                <a:gd name="connsiteY19" fmla="*/ 416718 h 973931"/>
                <a:gd name="connsiteX20" fmla="*/ 411956 w 1114425"/>
                <a:gd name="connsiteY20" fmla="*/ 373856 h 973931"/>
                <a:gd name="connsiteX21" fmla="*/ 431006 w 1114425"/>
                <a:gd name="connsiteY21" fmla="*/ 266700 h 973931"/>
                <a:gd name="connsiteX22" fmla="*/ 495300 w 1114425"/>
                <a:gd name="connsiteY22" fmla="*/ 180975 h 973931"/>
                <a:gd name="connsiteX23" fmla="*/ 538163 w 1114425"/>
                <a:gd name="connsiteY23" fmla="*/ 111918 h 973931"/>
                <a:gd name="connsiteX24" fmla="*/ 645319 w 1114425"/>
                <a:gd name="connsiteY24" fmla="*/ 0 h 973931"/>
                <a:gd name="connsiteX0" fmla="*/ 645319 w 1114425"/>
                <a:gd name="connsiteY0" fmla="*/ 0 h 973931"/>
                <a:gd name="connsiteX1" fmla="*/ 802481 w 1114425"/>
                <a:gd name="connsiteY1" fmla="*/ 121443 h 973931"/>
                <a:gd name="connsiteX2" fmla="*/ 935831 w 1114425"/>
                <a:gd name="connsiteY2" fmla="*/ 276225 h 973931"/>
                <a:gd name="connsiteX3" fmla="*/ 1040606 w 1114425"/>
                <a:gd name="connsiteY3" fmla="*/ 428625 h 973931"/>
                <a:gd name="connsiteX4" fmla="*/ 1114425 w 1114425"/>
                <a:gd name="connsiteY4" fmla="*/ 835818 h 973931"/>
                <a:gd name="connsiteX5" fmla="*/ 873919 w 1114425"/>
                <a:gd name="connsiteY5" fmla="*/ 947737 h 973931"/>
                <a:gd name="connsiteX6" fmla="*/ 257175 w 1114425"/>
                <a:gd name="connsiteY6" fmla="*/ 973931 h 973931"/>
                <a:gd name="connsiteX7" fmla="*/ 247650 w 1114425"/>
                <a:gd name="connsiteY7" fmla="*/ 921543 h 973931"/>
                <a:gd name="connsiteX8" fmla="*/ 0 w 1114425"/>
                <a:gd name="connsiteY8" fmla="*/ 904875 h 973931"/>
                <a:gd name="connsiteX9" fmla="*/ 164306 w 1114425"/>
                <a:gd name="connsiteY9" fmla="*/ 604837 h 973931"/>
                <a:gd name="connsiteX10" fmla="*/ 202406 w 1114425"/>
                <a:gd name="connsiteY10" fmla="*/ 583406 h 973931"/>
                <a:gd name="connsiteX11" fmla="*/ 254794 w 1114425"/>
                <a:gd name="connsiteY11" fmla="*/ 516731 h 973931"/>
                <a:gd name="connsiteX12" fmla="*/ 276225 w 1114425"/>
                <a:gd name="connsiteY12" fmla="*/ 511968 h 973931"/>
                <a:gd name="connsiteX13" fmla="*/ 311944 w 1114425"/>
                <a:gd name="connsiteY13" fmla="*/ 371475 h 973931"/>
                <a:gd name="connsiteX14" fmla="*/ 311944 w 1114425"/>
                <a:gd name="connsiteY14" fmla="*/ 316706 h 973931"/>
                <a:gd name="connsiteX15" fmla="*/ 323850 w 1114425"/>
                <a:gd name="connsiteY15" fmla="*/ 261937 h 973931"/>
                <a:gd name="connsiteX16" fmla="*/ 357188 w 1114425"/>
                <a:gd name="connsiteY16" fmla="*/ 319087 h 973931"/>
                <a:gd name="connsiteX17" fmla="*/ 378619 w 1114425"/>
                <a:gd name="connsiteY17" fmla="*/ 419100 h 973931"/>
                <a:gd name="connsiteX18" fmla="*/ 378619 w 1114425"/>
                <a:gd name="connsiteY18" fmla="*/ 416718 h 973931"/>
                <a:gd name="connsiteX19" fmla="*/ 411956 w 1114425"/>
                <a:gd name="connsiteY19" fmla="*/ 373856 h 973931"/>
                <a:gd name="connsiteX20" fmla="*/ 431006 w 1114425"/>
                <a:gd name="connsiteY20" fmla="*/ 266700 h 973931"/>
                <a:gd name="connsiteX21" fmla="*/ 495300 w 1114425"/>
                <a:gd name="connsiteY21" fmla="*/ 180975 h 973931"/>
                <a:gd name="connsiteX22" fmla="*/ 538163 w 1114425"/>
                <a:gd name="connsiteY22" fmla="*/ 111918 h 973931"/>
                <a:gd name="connsiteX23" fmla="*/ 645319 w 1114425"/>
                <a:gd name="connsiteY23" fmla="*/ 0 h 973931"/>
                <a:gd name="connsiteX0" fmla="*/ 645319 w 1114425"/>
                <a:gd name="connsiteY0" fmla="*/ 0 h 973931"/>
                <a:gd name="connsiteX1" fmla="*/ 802481 w 1114425"/>
                <a:gd name="connsiteY1" fmla="*/ 121443 h 973931"/>
                <a:gd name="connsiteX2" fmla="*/ 935831 w 1114425"/>
                <a:gd name="connsiteY2" fmla="*/ 276225 h 973931"/>
                <a:gd name="connsiteX3" fmla="*/ 1040606 w 1114425"/>
                <a:gd name="connsiteY3" fmla="*/ 428625 h 973931"/>
                <a:gd name="connsiteX4" fmla="*/ 1114425 w 1114425"/>
                <a:gd name="connsiteY4" fmla="*/ 835818 h 973931"/>
                <a:gd name="connsiteX5" fmla="*/ 873919 w 1114425"/>
                <a:gd name="connsiteY5" fmla="*/ 947737 h 973931"/>
                <a:gd name="connsiteX6" fmla="*/ 257175 w 1114425"/>
                <a:gd name="connsiteY6" fmla="*/ 973931 h 973931"/>
                <a:gd name="connsiteX7" fmla="*/ 0 w 1114425"/>
                <a:gd name="connsiteY7" fmla="*/ 904875 h 973931"/>
                <a:gd name="connsiteX8" fmla="*/ 164306 w 1114425"/>
                <a:gd name="connsiteY8" fmla="*/ 604837 h 973931"/>
                <a:gd name="connsiteX9" fmla="*/ 202406 w 1114425"/>
                <a:gd name="connsiteY9" fmla="*/ 583406 h 973931"/>
                <a:gd name="connsiteX10" fmla="*/ 254794 w 1114425"/>
                <a:gd name="connsiteY10" fmla="*/ 516731 h 973931"/>
                <a:gd name="connsiteX11" fmla="*/ 276225 w 1114425"/>
                <a:gd name="connsiteY11" fmla="*/ 511968 h 973931"/>
                <a:gd name="connsiteX12" fmla="*/ 311944 w 1114425"/>
                <a:gd name="connsiteY12" fmla="*/ 371475 h 973931"/>
                <a:gd name="connsiteX13" fmla="*/ 311944 w 1114425"/>
                <a:gd name="connsiteY13" fmla="*/ 316706 h 973931"/>
                <a:gd name="connsiteX14" fmla="*/ 323850 w 1114425"/>
                <a:gd name="connsiteY14" fmla="*/ 261937 h 973931"/>
                <a:gd name="connsiteX15" fmla="*/ 357188 w 1114425"/>
                <a:gd name="connsiteY15" fmla="*/ 319087 h 973931"/>
                <a:gd name="connsiteX16" fmla="*/ 378619 w 1114425"/>
                <a:gd name="connsiteY16" fmla="*/ 419100 h 973931"/>
                <a:gd name="connsiteX17" fmla="*/ 378619 w 1114425"/>
                <a:gd name="connsiteY17" fmla="*/ 416718 h 973931"/>
                <a:gd name="connsiteX18" fmla="*/ 411956 w 1114425"/>
                <a:gd name="connsiteY18" fmla="*/ 373856 h 973931"/>
                <a:gd name="connsiteX19" fmla="*/ 431006 w 1114425"/>
                <a:gd name="connsiteY19" fmla="*/ 266700 h 973931"/>
                <a:gd name="connsiteX20" fmla="*/ 495300 w 1114425"/>
                <a:gd name="connsiteY20" fmla="*/ 180975 h 973931"/>
                <a:gd name="connsiteX21" fmla="*/ 538163 w 1114425"/>
                <a:gd name="connsiteY21" fmla="*/ 111918 h 973931"/>
                <a:gd name="connsiteX22" fmla="*/ 645319 w 1114425"/>
                <a:gd name="connsiteY22" fmla="*/ 0 h 973931"/>
                <a:gd name="connsiteX0" fmla="*/ 692366 w 1161472"/>
                <a:gd name="connsiteY0" fmla="*/ 0 h 973931"/>
                <a:gd name="connsiteX1" fmla="*/ 849528 w 1161472"/>
                <a:gd name="connsiteY1" fmla="*/ 121443 h 973931"/>
                <a:gd name="connsiteX2" fmla="*/ 982878 w 1161472"/>
                <a:gd name="connsiteY2" fmla="*/ 276225 h 973931"/>
                <a:gd name="connsiteX3" fmla="*/ 1087653 w 1161472"/>
                <a:gd name="connsiteY3" fmla="*/ 428625 h 973931"/>
                <a:gd name="connsiteX4" fmla="*/ 1161472 w 1161472"/>
                <a:gd name="connsiteY4" fmla="*/ 835818 h 973931"/>
                <a:gd name="connsiteX5" fmla="*/ 920966 w 1161472"/>
                <a:gd name="connsiteY5" fmla="*/ 947737 h 973931"/>
                <a:gd name="connsiteX6" fmla="*/ 304222 w 1161472"/>
                <a:gd name="connsiteY6" fmla="*/ 973931 h 973931"/>
                <a:gd name="connsiteX7" fmla="*/ 47047 w 1161472"/>
                <a:gd name="connsiteY7" fmla="*/ 904875 h 973931"/>
                <a:gd name="connsiteX8" fmla="*/ 0 w 1161472"/>
                <a:gd name="connsiteY8" fmla="*/ 958905 h 973931"/>
                <a:gd name="connsiteX9" fmla="*/ 211353 w 1161472"/>
                <a:gd name="connsiteY9" fmla="*/ 604837 h 973931"/>
                <a:gd name="connsiteX10" fmla="*/ 249453 w 1161472"/>
                <a:gd name="connsiteY10" fmla="*/ 583406 h 973931"/>
                <a:gd name="connsiteX11" fmla="*/ 301841 w 1161472"/>
                <a:gd name="connsiteY11" fmla="*/ 516731 h 973931"/>
                <a:gd name="connsiteX12" fmla="*/ 323272 w 1161472"/>
                <a:gd name="connsiteY12" fmla="*/ 511968 h 973931"/>
                <a:gd name="connsiteX13" fmla="*/ 358991 w 1161472"/>
                <a:gd name="connsiteY13" fmla="*/ 371475 h 973931"/>
                <a:gd name="connsiteX14" fmla="*/ 358991 w 1161472"/>
                <a:gd name="connsiteY14" fmla="*/ 316706 h 973931"/>
                <a:gd name="connsiteX15" fmla="*/ 370897 w 1161472"/>
                <a:gd name="connsiteY15" fmla="*/ 261937 h 973931"/>
                <a:gd name="connsiteX16" fmla="*/ 404235 w 1161472"/>
                <a:gd name="connsiteY16" fmla="*/ 319087 h 973931"/>
                <a:gd name="connsiteX17" fmla="*/ 425666 w 1161472"/>
                <a:gd name="connsiteY17" fmla="*/ 419100 h 973931"/>
                <a:gd name="connsiteX18" fmla="*/ 425666 w 1161472"/>
                <a:gd name="connsiteY18" fmla="*/ 416718 h 973931"/>
                <a:gd name="connsiteX19" fmla="*/ 459003 w 1161472"/>
                <a:gd name="connsiteY19" fmla="*/ 373856 h 973931"/>
                <a:gd name="connsiteX20" fmla="*/ 478053 w 1161472"/>
                <a:gd name="connsiteY20" fmla="*/ 266700 h 973931"/>
                <a:gd name="connsiteX21" fmla="*/ 542347 w 1161472"/>
                <a:gd name="connsiteY21" fmla="*/ 180975 h 973931"/>
                <a:gd name="connsiteX22" fmla="*/ 585210 w 1161472"/>
                <a:gd name="connsiteY22" fmla="*/ 111918 h 973931"/>
                <a:gd name="connsiteX23" fmla="*/ 692366 w 1161472"/>
                <a:gd name="connsiteY23" fmla="*/ 0 h 973931"/>
                <a:gd name="connsiteX0" fmla="*/ 692366 w 1161472"/>
                <a:gd name="connsiteY0" fmla="*/ 0 h 973931"/>
                <a:gd name="connsiteX1" fmla="*/ 849528 w 1161472"/>
                <a:gd name="connsiteY1" fmla="*/ 121443 h 973931"/>
                <a:gd name="connsiteX2" fmla="*/ 982878 w 1161472"/>
                <a:gd name="connsiteY2" fmla="*/ 276225 h 973931"/>
                <a:gd name="connsiteX3" fmla="*/ 1087653 w 1161472"/>
                <a:gd name="connsiteY3" fmla="*/ 428625 h 973931"/>
                <a:gd name="connsiteX4" fmla="*/ 1161472 w 1161472"/>
                <a:gd name="connsiteY4" fmla="*/ 835818 h 973931"/>
                <a:gd name="connsiteX5" fmla="*/ 920966 w 1161472"/>
                <a:gd name="connsiteY5" fmla="*/ 947737 h 973931"/>
                <a:gd name="connsiteX6" fmla="*/ 304222 w 1161472"/>
                <a:gd name="connsiteY6" fmla="*/ 973931 h 973931"/>
                <a:gd name="connsiteX7" fmla="*/ 0 w 1161472"/>
                <a:gd name="connsiteY7" fmla="*/ 958905 h 973931"/>
                <a:gd name="connsiteX8" fmla="*/ 211353 w 1161472"/>
                <a:gd name="connsiteY8" fmla="*/ 604837 h 973931"/>
                <a:gd name="connsiteX9" fmla="*/ 249453 w 1161472"/>
                <a:gd name="connsiteY9" fmla="*/ 583406 h 973931"/>
                <a:gd name="connsiteX10" fmla="*/ 301841 w 1161472"/>
                <a:gd name="connsiteY10" fmla="*/ 516731 h 973931"/>
                <a:gd name="connsiteX11" fmla="*/ 323272 w 1161472"/>
                <a:gd name="connsiteY11" fmla="*/ 511968 h 973931"/>
                <a:gd name="connsiteX12" fmla="*/ 358991 w 1161472"/>
                <a:gd name="connsiteY12" fmla="*/ 371475 h 973931"/>
                <a:gd name="connsiteX13" fmla="*/ 358991 w 1161472"/>
                <a:gd name="connsiteY13" fmla="*/ 316706 h 973931"/>
                <a:gd name="connsiteX14" fmla="*/ 370897 w 1161472"/>
                <a:gd name="connsiteY14" fmla="*/ 261937 h 973931"/>
                <a:gd name="connsiteX15" fmla="*/ 404235 w 1161472"/>
                <a:gd name="connsiteY15" fmla="*/ 319087 h 973931"/>
                <a:gd name="connsiteX16" fmla="*/ 425666 w 1161472"/>
                <a:gd name="connsiteY16" fmla="*/ 419100 h 973931"/>
                <a:gd name="connsiteX17" fmla="*/ 425666 w 1161472"/>
                <a:gd name="connsiteY17" fmla="*/ 416718 h 973931"/>
                <a:gd name="connsiteX18" fmla="*/ 459003 w 1161472"/>
                <a:gd name="connsiteY18" fmla="*/ 373856 h 973931"/>
                <a:gd name="connsiteX19" fmla="*/ 478053 w 1161472"/>
                <a:gd name="connsiteY19" fmla="*/ 266700 h 973931"/>
                <a:gd name="connsiteX20" fmla="*/ 542347 w 1161472"/>
                <a:gd name="connsiteY20" fmla="*/ 180975 h 973931"/>
                <a:gd name="connsiteX21" fmla="*/ 585210 w 1161472"/>
                <a:gd name="connsiteY21" fmla="*/ 111918 h 973931"/>
                <a:gd name="connsiteX22" fmla="*/ 692366 w 1161472"/>
                <a:gd name="connsiteY22" fmla="*/ 0 h 973931"/>
                <a:gd name="connsiteX0" fmla="*/ 780730 w 1249836"/>
                <a:gd name="connsiteY0" fmla="*/ 0 h 973931"/>
                <a:gd name="connsiteX1" fmla="*/ 937892 w 1249836"/>
                <a:gd name="connsiteY1" fmla="*/ 121443 h 973931"/>
                <a:gd name="connsiteX2" fmla="*/ 1071242 w 1249836"/>
                <a:gd name="connsiteY2" fmla="*/ 276225 h 973931"/>
                <a:gd name="connsiteX3" fmla="*/ 1176017 w 1249836"/>
                <a:gd name="connsiteY3" fmla="*/ 428625 h 973931"/>
                <a:gd name="connsiteX4" fmla="*/ 1249836 w 1249836"/>
                <a:gd name="connsiteY4" fmla="*/ 835818 h 973931"/>
                <a:gd name="connsiteX5" fmla="*/ 1009330 w 1249836"/>
                <a:gd name="connsiteY5" fmla="*/ 947737 h 973931"/>
                <a:gd name="connsiteX6" fmla="*/ 392586 w 1249836"/>
                <a:gd name="connsiteY6" fmla="*/ 973931 h 973931"/>
                <a:gd name="connsiteX7" fmla="*/ 88364 w 1249836"/>
                <a:gd name="connsiteY7" fmla="*/ 958905 h 973931"/>
                <a:gd name="connsiteX8" fmla="*/ 0 w 1249836"/>
                <a:gd name="connsiteY8" fmla="*/ 877337 h 973931"/>
                <a:gd name="connsiteX9" fmla="*/ 299717 w 1249836"/>
                <a:gd name="connsiteY9" fmla="*/ 604837 h 973931"/>
                <a:gd name="connsiteX10" fmla="*/ 337817 w 1249836"/>
                <a:gd name="connsiteY10" fmla="*/ 583406 h 973931"/>
                <a:gd name="connsiteX11" fmla="*/ 390205 w 1249836"/>
                <a:gd name="connsiteY11" fmla="*/ 516731 h 973931"/>
                <a:gd name="connsiteX12" fmla="*/ 411636 w 1249836"/>
                <a:gd name="connsiteY12" fmla="*/ 511968 h 973931"/>
                <a:gd name="connsiteX13" fmla="*/ 447355 w 1249836"/>
                <a:gd name="connsiteY13" fmla="*/ 371475 h 973931"/>
                <a:gd name="connsiteX14" fmla="*/ 447355 w 1249836"/>
                <a:gd name="connsiteY14" fmla="*/ 316706 h 973931"/>
                <a:gd name="connsiteX15" fmla="*/ 459261 w 1249836"/>
                <a:gd name="connsiteY15" fmla="*/ 261937 h 973931"/>
                <a:gd name="connsiteX16" fmla="*/ 492599 w 1249836"/>
                <a:gd name="connsiteY16" fmla="*/ 319087 h 973931"/>
                <a:gd name="connsiteX17" fmla="*/ 514030 w 1249836"/>
                <a:gd name="connsiteY17" fmla="*/ 419100 h 973931"/>
                <a:gd name="connsiteX18" fmla="*/ 514030 w 1249836"/>
                <a:gd name="connsiteY18" fmla="*/ 416718 h 973931"/>
                <a:gd name="connsiteX19" fmla="*/ 547367 w 1249836"/>
                <a:gd name="connsiteY19" fmla="*/ 373856 h 973931"/>
                <a:gd name="connsiteX20" fmla="*/ 566417 w 1249836"/>
                <a:gd name="connsiteY20" fmla="*/ 266700 h 973931"/>
                <a:gd name="connsiteX21" fmla="*/ 630711 w 1249836"/>
                <a:gd name="connsiteY21" fmla="*/ 180975 h 973931"/>
                <a:gd name="connsiteX22" fmla="*/ 673574 w 1249836"/>
                <a:gd name="connsiteY22" fmla="*/ 111918 h 973931"/>
                <a:gd name="connsiteX23" fmla="*/ 780730 w 1249836"/>
                <a:gd name="connsiteY23" fmla="*/ 0 h 973931"/>
                <a:gd name="connsiteX0" fmla="*/ 780730 w 1249836"/>
                <a:gd name="connsiteY0" fmla="*/ 0 h 973931"/>
                <a:gd name="connsiteX1" fmla="*/ 937892 w 1249836"/>
                <a:gd name="connsiteY1" fmla="*/ 121443 h 973931"/>
                <a:gd name="connsiteX2" fmla="*/ 1071242 w 1249836"/>
                <a:gd name="connsiteY2" fmla="*/ 276225 h 973931"/>
                <a:gd name="connsiteX3" fmla="*/ 1176017 w 1249836"/>
                <a:gd name="connsiteY3" fmla="*/ 428625 h 973931"/>
                <a:gd name="connsiteX4" fmla="*/ 1249836 w 1249836"/>
                <a:gd name="connsiteY4" fmla="*/ 835818 h 973931"/>
                <a:gd name="connsiteX5" fmla="*/ 1009330 w 1249836"/>
                <a:gd name="connsiteY5" fmla="*/ 947737 h 973931"/>
                <a:gd name="connsiteX6" fmla="*/ 392586 w 1249836"/>
                <a:gd name="connsiteY6" fmla="*/ 973931 h 973931"/>
                <a:gd name="connsiteX7" fmla="*/ 88364 w 1249836"/>
                <a:gd name="connsiteY7" fmla="*/ 958905 h 973931"/>
                <a:gd name="connsiteX8" fmla="*/ 0 w 1249836"/>
                <a:gd name="connsiteY8" fmla="*/ 877337 h 973931"/>
                <a:gd name="connsiteX9" fmla="*/ 299717 w 1249836"/>
                <a:gd name="connsiteY9" fmla="*/ 604837 h 973931"/>
                <a:gd name="connsiteX10" fmla="*/ 337817 w 1249836"/>
                <a:gd name="connsiteY10" fmla="*/ 583406 h 973931"/>
                <a:gd name="connsiteX11" fmla="*/ 390205 w 1249836"/>
                <a:gd name="connsiteY11" fmla="*/ 516731 h 973931"/>
                <a:gd name="connsiteX12" fmla="*/ 411636 w 1249836"/>
                <a:gd name="connsiteY12" fmla="*/ 511968 h 973931"/>
                <a:gd name="connsiteX13" fmla="*/ 447355 w 1249836"/>
                <a:gd name="connsiteY13" fmla="*/ 371475 h 973931"/>
                <a:gd name="connsiteX14" fmla="*/ 447355 w 1249836"/>
                <a:gd name="connsiteY14" fmla="*/ 316706 h 973931"/>
                <a:gd name="connsiteX15" fmla="*/ 459261 w 1249836"/>
                <a:gd name="connsiteY15" fmla="*/ 261937 h 973931"/>
                <a:gd name="connsiteX16" fmla="*/ 492599 w 1249836"/>
                <a:gd name="connsiteY16" fmla="*/ 319087 h 973931"/>
                <a:gd name="connsiteX17" fmla="*/ 514030 w 1249836"/>
                <a:gd name="connsiteY17" fmla="*/ 419100 h 973931"/>
                <a:gd name="connsiteX18" fmla="*/ 514030 w 1249836"/>
                <a:gd name="connsiteY18" fmla="*/ 416718 h 973931"/>
                <a:gd name="connsiteX19" fmla="*/ 547367 w 1249836"/>
                <a:gd name="connsiteY19" fmla="*/ 373856 h 973931"/>
                <a:gd name="connsiteX20" fmla="*/ 566417 w 1249836"/>
                <a:gd name="connsiteY20" fmla="*/ 266700 h 973931"/>
                <a:gd name="connsiteX21" fmla="*/ 630711 w 1249836"/>
                <a:gd name="connsiteY21" fmla="*/ 180975 h 973931"/>
                <a:gd name="connsiteX22" fmla="*/ 673574 w 1249836"/>
                <a:gd name="connsiteY22" fmla="*/ 111918 h 973931"/>
                <a:gd name="connsiteX23" fmla="*/ 780730 w 1249836"/>
                <a:gd name="connsiteY23" fmla="*/ 0 h 973931"/>
                <a:gd name="connsiteX0" fmla="*/ 780730 w 1249836"/>
                <a:gd name="connsiteY0" fmla="*/ 0 h 973931"/>
                <a:gd name="connsiteX1" fmla="*/ 937892 w 1249836"/>
                <a:gd name="connsiteY1" fmla="*/ 121443 h 973931"/>
                <a:gd name="connsiteX2" fmla="*/ 1071242 w 1249836"/>
                <a:gd name="connsiteY2" fmla="*/ 276225 h 973931"/>
                <a:gd name="connsiteX3" fmla="*/ 1176017 w 1249836"/>
                <a:gd name="connsiteY3" fmla="*/ 428625 h 973931"/>
                <a:gd name="connsiteX4" fmla="*/ 1249836 w 1249836"/>
                <a:gd name="connsiteY4" fmla="*/ 835818 h 973931"/>
                <a:gd name="connsiteX5" fmla="*/ 1009330 w 1249836"/>
                <a:gd name="connsiteY5" fmla="*/ 947737 h 973931"/>
                <a:gd name="connsiteX6" fmla="*/ 392586 w 1249836"/>
                <a:gd name="connsiteY6" fmla="*/ 973931 h 973931"/>
                <a:gd name="connsiteX7" fmla="*/ 88364 w 1249836"/>
                <a:gd name="connsiteY7" fmla="*/ 958905 h 973931"/>
                <a:gd name="connsiteX8" fmla="*/ 0 w 1249836"/>
                <a:gd name="connsiteY8" fmla="*/ 877337 h 973931"/>
                <a:gd name="connsiteX9" fmla="*/ 303116 w 1249836"/>
                <a:gd name="connsiteY9" fmla="*/ 679608 h 973931"/>
                <a:gd name="connsiteX10" fmla="*/ 337817 w 1249836"/>
                <a:gd name="connsiteY10" fmla="*/ 583406 h 973931"/>
                <a:gd name="connsiteX11" fmla="*/ 390205 w 1249836"/>
                <a:gd name="connsiteY11" fmla="*/ 516731 h 973931"/>
                <a:gd name="connsiteX12" fmla="*/ 411636 w 1249836"/>
                <a:gd name="connsiteY12" fmla="*/ 511968 h 973931"/>
                <a:gd name="connsiteX13" fmla="*/ 447355 w 1249836"/>
                <a:gd name="connsiteY13" fmla="*/ 371475 h 973931"/>
                <a:gd name="connsiteX14" fmla="*/ 447355 w 1249836"/>
                <a:gd name="connsiteY14" fmla="*/ 316706 h 973931"/>
                <a:gd name="connsiteX15" fmla="*/ 459261 w 1249836"/>
                <a:gd name="connsiteY15" fmla="*/ 261937 h 973931"/>
                <a:gd name="connsiteX16" fmla="*/ 492599 w 1249836"/>
                <a:gd name="connsiteY16" fmla="*/ 319087 h 973931"/>
                <a:gd name="connsiteX17" fmla="*/ 514030 w 1249836"/>
                <a:gd name="connsiteY17" fmla="*/ 419100 h 973931"/>
                <a:gd name="connsiteX18" fmla="*/ 514030 w 1249836"/>
                <a:gd name="connsiteY18" fmla="*/ 416718 h 973931"/>
                <a:gd name="connsiteX19" fmla="*/ 547367 w 1249836"/>
                <a:gd name="connsiteY19" fmla="*/ 373856 h 973931"/>
                <a:gd name="connsiteX20" fmla="*/ 566417 w 1249836"/>
                <a:gd name="connsiteY20" fmla="*/ 266700 h 973931"/>
                <a:gd name="connsiteX21" fmla="*/ 630711 w 1249836"/>
                <a:gd name="connsiteY21" fmla="*/ 180975 h 973931"/>
                <a:gd name="connsiteX22" fmla="*/ 673574 w 1249836"/>
                <a:gd name="connsiteY22" fmla="*/ 111918 h 973931"/>
                <a:gd name="connsiteX23" fmla="*/ 780730 w 1249836"/>
                <a:gd name="connsiteY23" fmla="*/ 0 h 973931"/>
                <a:gd name="connsiteX0" fmla="*/ 821514 w 1290620"/>
                <a:gd name="connsiteY0" fmla="*/ 0 h 973931"/>
                <a:gd name="connsiteX1" fmla="*/ 978676 w 1290620"/>
                <a:gd name="connsiteY1" fmla="*/ 121443 h 973931"/>
                <a:gd name="connsiteX2" fmla="*/ 1112026 w 1290620"/>
                <a:gd name="connsiteY2" fmla="*/ 276225 h 973931"/>
                <a:gd name="connsiteX3" fmla="*/ 1216801 w 1290620"/>
                <a:gd name="connsiteY3" fmla="*/ 428625 h 973931"/>
                <a:gd name="connsiteX4" fmla="*/ 1290620 w 1290620"/>
                <a:gd name="connsiteY4" fmla="*/ 835818 h 973931"/>
                <a:gd name="connsiteX5" fmla="*/ 1050114 w 1290620"/>
                <a:gd name="connsiteY5" fmla="*/ 947737 h 973931"/>
                <a:gd name="connsiteX6" fmla="*/ 433370 w 1290620"/>
                <a:gd name="connsiteY6" fmla="*/ 973931 h 973931"/>
                <a:gd name="connsiteX7" fmla="*/ 129148 w 1290620"/>
                <a:gd name="connsiteY7" fmla="*/ 958905 h 973931"/>
                <a:gd name="connsiteX8" fmla="*/ 0 w 1290620"/>
                <a:gd name="connsiteY8" fmla="*/ 928317 h 973931"/>
                <a:gd name="connsiteX9" fmla="*/ 343900 w 1290620"/>
                <a:gd name="connsiteY9" fmla="*/ 679608 h 973931"/>
                <a:gd name="connsiteX10" fmla="*/ 378601 w 1290620"/>
                <a:gd name="connsiteY10" fmla="*/ 583406 h 973931"/>
                <a:gd name="connsiteX11" fmla="*/ 430989 w 1290620"/>
                <a:gd name="connsiteY11" fmla="*/ 516731 h 973931"/>
                <a:gd name="connsiteX12" fmla="*/ 452420 w 1290620"/>
                <a:gd name="connsiteY12" fmla="*/ 511968 h 973931"/>
                <a:gd name="connsiteX13" fmla="*/ 488139 w 1290620"/>
                <a:gd name="connsiteY13" fmla="*/ 371475 h 973931"/>
                <a:gd name="connsiteX14" fmla="*/ 488139 w 1290620"/>
                <a:gd name="connsiteY14" fmla="*/ 316706 h 973931"/>
                <a:gd name="connsiteX15" fmla="*/ 500045 w 1290620"/>
                <a:gd name="connsiteY15" fmla="*/ 261937 h 973931"/>
                <a:gd name="connsiteX16" fmla="*/ 533383 w 1290620"/>
                <a:gd name="connsiteY16" fmla="*/ 319087 h 973931"/>
                <a:gd name="connsiteX17" fmla="*/ 554814 w 1290620"/>
                <a:gd name="connsiteY17" fmla="*/ 419100 h 973931"/>
                <a:gd name="connsiteX18" fmla="*/ 554814 w 1290620"/>
                <a:gd name="connsiteY18" fmla="*/ 416718 h 973931"/>
                <a:gd name="connsiteX19" fmla="*/ 588151 w 1290620"/>
                <a:gd name="connsiteY19" fmla="*/ 373856 h 973931"/>
                <a:gd name="connsiteX20" fmla="*/ 607201 w 1290620"/>
                <a:gd name="connsiteY20" fmla="*/ 266700 h 973931"/>
                <a:gd name="connsiteX21" fmla="*/ 671495 w 1290620"/>
                <a:gd name="connsiteY21" fmla="*/ 180975 h 973931"/>
                <a:gd name="connsiteX22" fmla="*/ 714358 w 1290620"/>
                <a:gd name="connsiteY22" fmla="*/ 111918 h 973931"/>
                <a:gd name="connsiteX23" fmla="*/ 821514 w 1290620"/>
                <a:gd name="connsiteY23" fmla="*/ 0 h 9739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90620" h="973931">
                  <a:moveTo>
                    <a:pt x="821514" y="0"/>
                  </a:moveTo>
                  <a:lnTo>
                    <a:pt x="978676" y="121443"/>
                  </a:lnTo>
                  <a:lnTo>
                    <a:pt x="1112026" y="276225"/>
                  </a:lnTo>
                  <a:lnTo>
                    <a:pt x="1216801" y="428625"/>
                  </a:lnTo>
                  <a:lnTo>
                    <a:pt x="1290620" y="835818"/>
                  </a:lnTo>
                  <a:lnTo>
                    <a:pt x="1050114" y="947737"/>
                  </a:lnTo>
                  <a:lnTo>
                    <a:pt x="433370" y="973931"/>
                  </a:lnTo>
                  <a:lnTo>
                    <a:pt x="129148" y="958905"/>
                  </a:lnTo>
                  <a:lnTo>
                    <a:pt x="0" y="928317"/>
                  </a:lnTo>
                  <a:cubicBezTo>
                    <a:pt x="140690" y="885065"/>
                    <a:pt x="243994" y="770441"/>
                    <a:pt x="343900" y="679608"/>
                  </a:cubicBezTo>
                  <a:lnTo>
                    <a:pt x="378601" y="583406"/>
                  </a:lnTo>
                  <a:lnTo>
                    <a:pt x="430989" y="516731"/>
                  </a:lnTo>
                  <a:lnTo>
                    <a:pt x="452420" y="511968"/>
                  </a:lnTo>
                  <a:cubicBezTo>
                    <a:pt x="488974" y="377937"/>
                    <a:pt x="488139" y="426250"/>
                    <a:pt x="488139" y="371475"/>
                  </a:cubicBezTo>
                  <a:lnTo>
                    <a:pt x="488139" y="316706"/>
                  </a:lnTo>
                  <a:lnTo>
                    <a:pt x="500045" y="261937"/>
                  </a:lnTo>
                  <a:lnTo>
                    <a:pt x="533383" y="319087"/>
                  </a:lnTo>
                  <a:cubicBezTo>
                    <a:pt x="540527" y="352425"/>
                    <a:pt x="547504" y="385798"/>
                    <a:pt x="554814" y="419100"/>
                  </a:cubicBezTo>
                  <a:cubicBezTo>
                    <a:pt x="554984" y="419876"/>
                    <a:pt x="554814" y="417512"/>
                    <a:pt x="554814" y="416718"/>
                  </a:cubicBezTo>
                  <a:cubicBezTo>
                    <a:pt x="588656" y="375624"/>
                    <a:pt x="588151" y="393717"/>
                    <a:pt x="588151" y="373856"/>
                  </a:cubicBezTo>
                  <a:lnTo>
                    <a:pt x="607201" y="266700"/>
                  </a:lnTo>
                  <a:lnTo>
                    <a:pt x="671495" y="180975"/>
                  </a:lnTo>
                  <a:lnTo>
                    <a:pt x="714358" y="111918"/>
                  </a:lnTo>
                  <a:lnTo>
                    <a:pt x="821514" y="0"/>
                  </a:ln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" name="Freeform 107"/>
            <p:cNvSpPr/>
            <p:nvPr/>
          </p:nvSpPr>
          <p:spPr>
            <a:xfrm flipH="1">
              <a:off x="3535553" y="3606118"/>
              <a:ext cx="465749" cy="535313"/>
            </a:xfrm>
            <a:custGeom>
              <a:avLst/>
              <a:gdLst>
                <a:gd name="connsiteX0" fmla="*/ 54769 w 666750"/>
                <a:gd name="connsiteY0" fmla="*/ 21432 h 767002"/>
                <a:gd name="connsiteX1" fmla="*/ 42862 w 666750"/>
                <a:gd name="connsiteY1" fmla="*/ 116682 h 767002"/>
                <a:gd name="connsiteX2" fmla="*/ 26194 w 666750"/>
                <a:gd name="connsiteY2" fmla="*/ 176213 h 767002"/>
                <a:gd name="connsiteX3" fmla="*/ 30956 w 666750"/>
                <a:gd name="connsiteY3" fmla="*/ 202407 h 767002"/>
                <a:gd name="connsiteX4" fmla="*/ 45244 w 666750"/>
                <a:gd name="connsiteY4" fmla="*/ 219075 h 767002"/>
                <a:gd name="connsiteX5" fmla="*/ 45244 w 666750"/>
                <a:gd name="connsiteY5" fmla="*/ 245269 h 767002"/>
                <a:gd name="connsiteX6" fmla="*/ 14287 w 666750"/>
                <a:gd name="connsiteY6" fmla="*/ 300038 h 767002"/>
                <a:gd name="connsiteX7" fmla="*/ 0 w 666750"/>
                <a:gd name="connsiteY7" fmla="*/ 309563 h 767002"/>
                <a:gd name="connsiteX8" fmla="*/ 4762 w 666750"/>
                <a:gd name="connsiteY8" fmla="*/ 330994 h 767002"/>
                <a:gd name="connsiteX9" fmla="*/ 16669 w 666750"/>
                <a:gd name="connsiteY9" fmla="*/ 342900 h 767002"/>
                <a:gd name="connsiteX10" fmla="*/ 21431 w 666750"/>
                <a:gd name="connsiteY10" fmla="*/ 385763 h 767002"/>
                <a:gd name="connsiteX11" fmla="*/ 30956 w 666750"/>
                <a:gd name="connsiteY11" fmla="*/ 416719 h 767002"/>
                <a:gd name="connsiteX12" fmla="*/ 54769 w 666750"/>
                <a:gd name="connsiteY12" fmla="*/ 452438 h 767002"/>
                <a:gd name="connsiteX13" fmla="*/ 71437 w 666750"/>
                <a:gd name="connsiteY13" fmla="*/ 500063 h 767002"/>
                <a:gd name="connsiteX14" fmla="*/ 80962 w 666750"/>
                <a:gd name="connsiteY14" fmla="*/ 538163 h 767002"/>
                <a:gd name="connsiteX15" fmla="*/ 80962 w 666750"/>
                <a:gd name="connsiteY15" fmla="*/ 585788 h 767002"/>
                <a:gd name="connsiteX16" fmla="*/ 100012 w 666750"/>
                <a:gd name="connsiteY16" fmla="*/ 609600 h 767002"/>
                <a:gd name="connsiteX17" fmla="*/ 140494 w 666750"/>
                <a:gd name="connsiteY17" fmla="*/ 638175 h 767002"/>
                <a:gd name="connsiteX18" fmla="*/ 180975 w 666750"/>
                <a:gd name="connsiteY18" fmla="*/ 645319 h 767002"/>
                <a:gd name="connsiteX19" fmla="*/ 247650 w 666750"/>
                <a:gd name="connsiteY19" fmla="*/ 688182 h 767002"/>
                <a:gd name="connsiteX20" fmla="*/ 307181 w 666750"/>
                <a:gd name="connsiteY20" fmla="*/ 738188 h 767002"/>
                <a:gd name="connsiteX21" fmla="*/ 340519 w 666750"/>
                <a:gd name="connsiteY21" fmla="*/ 697707 h 767002"/>
                <a:gd name="connsiteX22" fmla="*/ 395287 w 666750"/>
                <a:gd name="connsiteY22" fmla="*/ 664369 h 767002"/>
                <a:gd name="connsiteX23" fmla="*/ 478631 w 666750"/>
                <a:gd name="connsiteY23" fmla="*/ 616744 h 767002"/>
                <a:gd name="connsiteX24" fmla="*/ 666750 w 666750"/>
                <a:gd name="connsiteY24" fmla="*/ 540544 h 767002"/>
                <a:gd name="connsiteX25" fmla="*/ 473869 w 666750"/>
                <a:gd name="connsiteY25" fmla="*/ 516732 h 767002"/>
                <a:gd name="connsiteX26" fmla="*/ 392906 w 666750"/>
                <a:gd name="connsiteY26" fmla="*/ 323850 h 767002"/>
                <a:gd name="connsiteX27" fmla="*/ 285750 w 666750"/>
                <a:gd name="connsiteY27" fmla="*/ 230982 h 767002"/>
                <a:gd name="connsiteX28" fmla="*/ 219075 w 666750"/>
                <a:gd name="connsiteY28" fmla="*/ 266700 h 767002"/>
                <a:gd name="connsiteX29" fmla="*/ 202406 w 666750"/>
                <a:gd name="connsiteY29" fmla="*/ 230982 h 767002"/>
                <a:gd name="connsiteX30" fmla="*/ 214312 w 666750"/>
                <a:gd name="connsiteY30" fmla="*/ 166688 h 767002"/>
                <a:gd name="connsiteX31" fmla="*/ 133350 w 666750"/>
                <a:gd name="connsiteY31" fmla="*/ 66675 h 767002"/>
                <a:gd name="connsiteX32" fmla="*/ 121444 w 666750"/>
                <a:gd name="connsiteY32" fmla="*/ 0 h 767002"/>
                <a:gd name="connsiteX33" fmla="*/ 54769 w 666750"/>
                <a:gd name="connsiteY33" fmla="*/ 21432 h 7670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66750" h="767002">
                  <a:moveTo>
                    <a:pt x="54769" y="21432"/>
                  </a:moveTo>
                  <a:lnTo>
                    <a:pt x="42862" y="116682"/>
                  </a:lnTo>
                  <a:lnTo>
                    <a:pt x="26194" y="176213"/>
                  </a:lnTo>
                  <a:lnTo>
                    <a:pt x="30956" y="202407"/>
                  </a:lnTo>
                  <a:lnTo>
                    <a:pt x="45244" y="219075"/>
                  </a:lnTo>
                  <a:lnTo>
                    <a:pt x="45244" y="245269"/>
                  </a:lnTo>
                  <a:lnTo>
                    <a:pt x="14287" y="300038"/>
                  </a:lnTo>
                  <a:lnTo>
                    <a:pt x="0" y="309563"/>
                  </a:lnTo>
                  <a:lnTo>
                    <a:pt x="4762" y="330994"/>
                  </a:lnTo>
                  <a:lnTo>
                    <a:pt x="16669" y="342900"/>
                  </a:lnTo>
                  <a:lnTo>
                    <a:pt x="21431" y="385763"/>
                  </a:lnTo>
                  <a:lnTo>
                    <a:pt x="30956" y="416719"/>
                  </a:lnTo>
                  <a:lnTo>
                    <a:pt x="54769" y="452438"/>
                  </a:lnTo>
                  <a:lnTo>
                    <a:pt x="71437" y="500063"/>
                  </a:lnTo>
                  <a:lnTo>
                    <a:pt x="80962" y="538163"/>
                  </a:lnTo>
                  <a:lnTo>
                    <a:pt x="80962" y="585788"/>
                  </a:lnTo>
                  <a:lnTo>
                    <a:pt x="100012" y="609600"/>
                  </a:lnTo>
                  <a:lnTo>
                    <a:pt x="140494" y="638175"/>
                  </a:lnTo>
                  <a:lnTo>
                    <a:pt x="180975" y="645319"/>
                  </a:lnTo>
                  <a:cubicBezTo>
                    <a:pt x="245929" y="688622"/>
                    <a:pt x="219512" y="688182"/>
                    <a:pt x="247650" y="688182"/>
                  </a:cubicBezTo>
                  <a:cubicBezTo>
                    <a:pt x="307777" y="741093"/>
                    <a:pt x="307181" y="767002"/>
                    <a:pt x="307181" y="738188"/>
                  </a:cubicBezTo>
                  <a:lnTo>
                    <a:pt x="340519" y="697707"/>
                  </a:lnTo>
                  <a:lnTo>
                    <a:pt x="395287" y="664369"/>
                  </a:lnTo>
                  <a:lnTo>
                    <a:pt x="478631" y="616744"/>
                  </a:lnTo>
                  <a:lnTo>
                    <a:pt x="666750" y="540544"/>
                  </a:lnTo>
                  <a:cubicBezTo>
                    <a:pt x="602468" y="532509"/>
                    <a:pt x="538651" y="516732"/>
                    <a:pt x="473869" y="516732"/>
                  </a:cubicBezTo>
                  <a:lnTo>
                    <a:pt x="392906" y="323850"/>
                  </a:lnTo>
                  <a:lnTo>
                    <a:pt x="285750" y="230982"/>
                  </a:lnTo>
                  <a:lnTo>
                    <a:pt x="219075" y="266700"/>
                  </a:lnTo>
                  <a:lnTo>
                    <a:pt x="202406" y="230982"/>
                  </a:lnTo>
                  <a:lnTo>
                    <a:pt x="214312" y="166688"/>
                  </a:lnTo>
                  <a:cubicBezTo>
                    <a:pt x="132843" y="68446"/>
                    <a:pt x="133350" y="111335"/>
                    <a:pt x="133350" y="66675"/>
                  </a:cubicBezTo>
                  <a:lnTo>
                    <a:pt x="121444" y="0"/>
                  </a:lnTo>
                  <a:lnTo>
                    <a:pt x="54769" y="21432"/>
                  </a:lnTo>
                  <a:close/>
                </a:path>
              </a:pathLst>
            </a:custGeom>
            <a:solidFill>
              <a:schemeClr val="tx1">
                <a:lumMod val="75000"/>
                <a:lumOff val="2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" name="Freeform 108"/>
            <p:cNvSpPr/>
            <p:nvPr/>
          </p:nvSpPr>
          <p:spPr>
            <a:xfrm flipH="1">
              <a:off x="3463203" y="3425976"/>
              <a:ext cx="521518" cy="563421"/>
            </a:xfrm>
            <a:custGeom>
              <a:avLst/>
              <a:gdLst>
                <a:gd name="connsiteX0" fmla="*/ 73819 w 745784"/>
                <a:gd name="connsiteY0" fmla="*/ 166687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3413 w 745784"/>
                <a:gd name="connsiteY43" fmla="*/ 128587 h 802481"/>
                <a:gd name="connsiteX44" fmla="*/ 547688 w 745784"/>
                <a:gd name="connsiteY44" fmla="*/ 76200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45282 w 745784"/>
                <a:gd name="connsiteY49" fmla="*/ 57150 h 802481"/>
                <a:gd name="connsiteX50" fmla="*/ 330994 w 745784"/>
                <a:gd name="connsiteY50" fmla="*/ 38100 h 802481"/>
                <a:gd name="connsiteX51" fmla="*/ 300038 w 745784"/>
                <a:gd name="connsiteY51" fmla="*/ 7144 h 802481"/>
                <a:gd name="connsiteX52" fmla="*/ 269082 w 745784"/>
                <a:gd name="connsiteY52" fmla="*/ 0 h 802481"/>
                <a:gd name="connsiteX53" fmla="*/ 233363 w 745784"/>
                <a:gd name="connsiteY53" fmla="*/ 7144 h 802481"/>
                <a:gd name="connsiteX54" fmla="*/ 173832 w 745784"/>
                <a:gd name="connsiteY54" fmla="*/ 14287 h 802481"/>
                <a:gd name="connsiteX55" fmla="*/ 128588 w 745784"/>
                <a:gd name="connsiteY55" fmla="*/ 40481 h 802481"/>
                <a:gd name="connsiteX56" fmla="*/ 88107 w 745784"/>
                <a:gd name="connsiteY56" fmla="*/ 54769 h 802481"/>
                <a:gd name="connsiteX57" fmla="*/ 88107 w 745784"/>
                <a:gd name="connsiteY57" fmla="*/ 76200 h 802481"/>
                <a:gd name="connsiteX58" fmla="*/ 52388 w 745784"/>
                <a:gd name="connsiteY58" fmla="*/ 102394 h 802481"/>
                <a:gd name="connsiteX59" fmla="*/ 73819 w 745784"/>
                <a:gd name="connsiteY59" fmla="*/ 166687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3413 w 745784"/>
                <a:gd name="connsiteY43" fmla="*/ 128587 h 802481"/>
                <a:gd name="connsiteX44" fmla="*/ 547688 w 745784"/>
                <a:gd name="connsiteY44" fmla="*/ 76200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45282 w 745784"/>
                <a:gd name="connsiteY49" fmla="*/ 57150 h 802481"/>
                <a:gd name="connsiteX50" fmla="*/ 330994 w 745784"/>
                <a:gd name="connsiteY50" fmla="*/ 38100 h 802481"/>
                <a:gd name="connsiteX51" fmla="*/ 300038 w 745784"/>
                <a:gd name="connsiteY51" fmla="*/ 7144 h 802481"/>
                <a:gd name="connsiteX52" fmla="*/ 269082 w 745784"/>
                <a:gd name="connsiteY52" fmla="*/ 0 h 802481"/>
                <a:gd name="connsiteX53" fmla="*/ 233363 w 745784"/>
                <a:gd name="connsiteY53" fmla="*/ 7144 h 802481"/>
                <a:gd name="connsiteX54" fmla="*/ 173832 w 745784"/>
                <a:gd name="connsiteY54" fmla="*/ 14287 h 802481"/>
                <a:gd name="connsiteX55" fmla="*/ 128588 w 745784"/>
                <a:gd name="connsiteY55" fmla="*/ 40481 h 802481"/>
                <a:gd name="connsiteX56" fmla="*/ 88107 w 745784"/>
                <a:gd name="connsiteY56" fmla="*/ 54769 h 802481"/>
                <a:gd name="connsiteX57" fmla="*/ 88107 w 745784"/>
                <a:gd name="connsiteY57" fmla="*/ 76200 h 802481"/>
                <a:gd name="connsiteX58" fmla="*/ 52388 w 745784"/>
                <a:gd name="connsiteY58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3413 w 745784"/>
                <a:gd name="connsiteY43" fmla="*/ 128587 h 802481"/>
                <a:gd name="connsiteX44" fmla="*/ 547688 w 745784"/>
                <a:gd name="connsiteY44" fmla="*/ 76200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30994 w 745784"/>
                <a:gd name="connsiteY49" fmla="*/ 38100 h 802481"/>
                <a:gd name="connsiteX50" fmla="*/ 300038 w 745784"/>
                <a:gd name="connsiteY50" fmla="*/ 7144 h 802481"/>
                <a:gd name="connsiteX51" fmla="*/ 269082 w 745784"/>
                <a:gd name="connsiteY51" fmla="*/ 0 h 802481"/>
                <a:gd name="connsiteX52" fmla="*/ 233363 w 745784"/>
                <a:gd name="connsiteY52" fmla="*/ 7144 h 802481"/>
                <a:gd name="connsiteX53" fmla="*/ 173832 w 745784"/>
                <a:gd name="connsiteY53" fmla="*/ 14287 h 802481"/>
                <a:gd name="connsiteX54" fmla="*/ 128588 w 745784"/>
                <a:gd name="connsiteY54" fmla="*/ 40481 h 802481"/>
                <a:gd name="connsiteX55" fmla="*/ 88107 w 745784"/>
                <a:gd name="connsiteY55" fmla="*/ 54769 h 802481"/>
                <a:gd name="connsiteX56" fmla="*/ 88107 w 745784"/>
                <a:gd name="connsiteY56" fmla="*/ 76200 h 802481"/>
                <a:gd name="connsiteX57" fmla="*/ 52388 w 745784"/>
                <a:gd name="connsiteY57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47688 w 745784"/>
                <a:gd name="connsiteY44" fmla="*/ 76200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30994 w 745784"/>
                <a:gd name="connsiteY49" fmla="*/ 38100 h 802481"/>
                <a:gd name="connsiteX50" fmla="*/ 300038 w 745784"/>
                <a:gd name="connsiteY50" fmla="*/ 7144 h 802481"/>
                <a:gd name="connsiteX51" fmla="*/ 269082 w 745784"/>
                <a:gd name="connsiteY51" fmla="*/ 0 h 802481"/>
                <a:gd name="connsiteX52" fmla="*/ 233363 w 745784"/>
                <a:gd name="connsiteY52" fmla="*/ 7144 h 802481"/>
                <a:gd name="connsiteX53" fmla="*/ 173832 w 745784"/>
                <a:gd name="connsiteY53" fmla="*/ 14287 h 802481"/>
                <a:gd name="connsiteX54" fmla="*/ 128588 w 745784"/>
                <a:gd name="connsiteY54" fmla="*/ 40481 h 802481"/>
                <a:gd name="connsiteX55" fmla="*/ 88107 w 745784"/>
                <a:gd name="connsiteY55" fmla="*/ 54769 h 802481"/>
                <a:gd name="connsiteX56" fmla="*/ 88107 w 745784"/>
                <a:gd name="connsiteY56" fmla="*/ 76200 h 802481"/>
                <a:gd name="connsiteX57" fmla="*/ 52388 w 745784"/>
                <a:gd name="connsiteY57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30994 w 745784"/>
                <a:gd name="connsiteY49" fmla="*/ 38100 h 802481"/>
                <a:gd name="connsiteX50" fmla="*/ 300038 w 745784"/>
                <a:gd name="connsiteY50" fmla="*/ 7144 h 802481"/>
                <a:gd name="connsiteX51" fmla="*/ 269082 w 745784"/>
                <a:gd name="connsiteY51" fmla="*/ 0 h 802481"/>
                <a:gd name="connsiteX52" fmla="*/ 233363 w 745784"/>
                <a:gd name="connsiteY52" fmla="*/ 7144 h 802481"/>
                <a:gd name="connsiteX53" fmla="*/ 173832 w 745784"/>
                <a:gd name="connsiteY53" fmla="*/ 14287 h 802481"/>
                <a:gd name="connsiteX54" fmla="*/ 128588 w 745784"/>
                <a:gd name="connsiteY54" fmla="*/ 40481 h 802481"/>
                <a:gd name="connsiteX55" fmla="*/ 88107 w 745784"/>
                <a:gd name="connsiteY55" fmla="*/ 54769 h 802481"/>
                <a:gd name="connsiteX56" fmla="*/ 88107 w 745784"/>
                <a:gd name="connsiteY56" fmla="*/ 76200 h 802481"/>
                <a:gd name="connsiteX57" fmla="*/ 52388 w 745784"/>
                <a:gd name="connsiteY57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78619 w 745784"/>
                <a:gd name="connsiteY48" fmla="*/ 50006 h 802481"/>
                <a:gd name="connsiteX49" fmla="*/ 300038 w 745784"/>
                <a:gd name="connsiteY49" fmla="*/ 7144 h 802481"/>
                <a:gd name="connsiteX50" fmla="*/ 269082 w 745784"/>
                <a:gd name="connsiteY50" fmla="*/ 0 h 802481"/>
                <a:gd name="connsiteX51" fmla="*/ 233363 w 745784"/>
                <a:gd name="connsiteY51" fmla="*/ 7144 h 802481"/>
                <a:gd name="connsiteX52" fmla="*/ 173832 w 745784"/>
                <a:gd name="connsiteY52" fmla="*/ 14287 h 802481"/>
                <a:gd name="connsiteX53" fmla="*/ 128588 w 745784"/>
                <a:gd name="connsiteY53" fmla="*/ 40481 h 802481"/>
                <a:gd name="connsiteX54" fmla="*/ 88107 w 745784"/>
                <a:gd name="connsiteY54" fmla="*/ 54769 h 802481"/>
                <a:gd name="connsiteX55" fmla="*/ 88107 w 745784"/>
                <a:gd name="connsiteY55" fmla="*/ 76200 h 802481"/>
                <a:gd name="connsiteX56" fmla="*/ 52388 w 745784"/>
                <a:gd name="connsiteY56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414338 w 745784"/>
                <a:gd name="connsiteY47" fmla="*/ 45244 h 802481"/>
                <a:gd name="connsiteX48" fmla="*/ 300038 w 745784"/>
                <a:gd name="connsiteY48" fmla="*/ 7144 h 802481"/>
                <a:gd name="connsiteX49" fmla="*/ 269082 w 745784"/>
                <a:gd name="connsiteY49" fmla="*/ 0 h 802481"/>
                <a:gd name="connsiteX50" fmla="*/ 233363 w 745784"/>
                <a:gd name="connsiteY50" fmla="*/ 7144 h 802481"/>
                <a:gd name="connsiteX51" fmla="*/ 173832 w 745784"/>
                <a:gd name="connsiteY51" fmla="*/ 14287 h 802481"/>
                <a:gd name="connsiteX52" fmla="*/ 128588 w 745784"/>
                <a:gd name="connsiteY52" fmla="*/ 40481 h 802481"/>
                <a:gd name="connsiteX53" fmla="*/ 88107 w 745784"/>
                <a:gd name="connsiteY53" fmla="*/ 54769 h 802481"/>
                <a:gd name="connsiteX54" fmla="*/ 88107 w 745784"/>
                <a:gd name="connsiteY54" fmla="*/ 76200 h 802481"/>
                <a:gd name="connsiteX55" fmla="*/ 52388 w 745784"/>
                <a:gd name="connsiteY55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511969 w 745784"/>
                <a:gd name="connsiteY45" fmla="*/ 57150 h 802481"/>
                <a:gd name="connsiteX46" fmla="*/ 466725 w 745784"/>
                <a:gd name="connsiteY46" fmla="*/ 66675 h 802481"/>
                <a:gd name="connsiteX47" fmla="*/ 300038 w 745784"/>
                <a:gd name="connsiteY47" fmla="*/ 7144 h 802481"/>
                <a:gd name="connsiteX48" fmla="*/ 269082 w 745784"/>
                <a:gd name="connsiteY48" fmla="*/ 0 h 802481"/>
                <a:gd name="connsiteX49" fmla="*/ 233363 w 745784"/>
                <a:gd name="connsiteY49" fmla="*/ 7144 h 802481"/>
                <a:gd name="connsiteX50" fmla="*/ 173832 w 745784"/>
                <a:gd name="connsiteY50" fmla="*/ 14287 h 802481"/>
                <a:gd name="connsiteX51" fmla="*/ 128588 w 745784"/>
                <a:gd name="connsiteY51" fmla="*/ 40481 h 802481"/>
                <a:gd name="connsiteX52" fmla="*/ 88107 w 745784"/>
                <a:gd name="connsiteY52" fmla="*/ 54769 h 802481"/>
                <a:gd name="connsiteX53" fmla="*/ 88107 w 745784"/>
                <a:gd name="connsiteY53" fmla="*/ 76200 h 802481"/>
                <a:gd name="connsiteX54" fmla="*/ 52388 w 745784"/>
                <a:gd name="connsiteY54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511969 w 745784"/>
                <a:gd name="connsiteY45" fmla="*/ 57150 h 802481"/>
                <a:gd name="connsiteX46" fmla="*/ 300038 w 745784"/>
                <a:gd name="connsiteY46" fmla="*/ 7144 h 802481"/>
                <a:gd name="connsiteX47" fmla="*/ 269082 w 745784"/>
                <a:gd name="connsiteY47" fmla="*/ 0 h 802481"/>
                <a:gd name="connsiteX48" fmla="*/ 233363 w 745784"/>
                <a:gd name="connsiteY48" fmla="*/ 7144 h 802481"/>
                <a:gd name="connsiteX49" fmla="*/ 173832 w 745784"/>
                <a:gd name="connsiteY49" fmla="*/ 14287 h 802481"/>
                <a:gd name="connsiteX50" fmla="*/ 128588 w 745784"/>
                <a:gd name="connsiteY50" fmla="*/ 40481 h 802481"/>
                <a:gd name="connsiteX51" fmla="*/ 88107 w 745784"/>
                <a:gd name="connsiteY51" fmla="*/ 54769 h 802481"/>
                <a:gd name="connsiteX52" fmla="*/ 88107 w 745784"/>
                <a:gd name="connsiteY52" fmla="*/ 76200 h 802481"/>
                <a:gd name="connsiteX53" fmla="*/ 52388 w 745784"/>
                <a:gd name="connsiteY53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551086 w 745784"/>
                <a:gd name="connsiteY44" fmla="*/ 59207 h 802481"/>
                <a:gd name="connsiteX45" fmla="*/ 300038 w 745784"/>
                <a:gd name="connsiteY45" fmla="*/ 7144 h 802481"/>
                <a:gd name="connsiteX46" fmla="*/ 269082 w 745784"/>
                <a:gd name="connsiteY46" fmla="*/ 0 h 802481"/>
                <a:gd name="connsiteX47" fmla="*/ 233363 w 745784"/>
                <a:gd name="connsiteY47" fmla="*/ 7144 h 802481"/>
                <a:gd name="connsiteX48" fmla="*/ 173832 w 745784"/>
                <a:gd name="connsiteY48" fmla="*/ 14287 h 802481"/>
                <a:gd name="connsiteX49" fmla="*/ 128588 w 745784"/>
                <a:gd name="connsiteY49" fmla="*/ 40481 h 802481"/>
                <a:gd name="connsiteX50" fmla="*/ 88107 w 745784"/>
                <a:gd name="connsiteY50" fmla="*/ 54769 h 802481"/>
                <a:gd name="connsiteX51" fmla="*/ 88107 w 745784"/>
                <a:gd name="connsiteY51" fmla="*/ 76200 h 802481"/>
                <a:gd name="connsiteX52" fmla="*/ 52388 w 745784"/>
                <a:gd name="connsiteY52" fmla="*/ 102394 h 802481"/>
                <a:gd name="connsiteX0" fmla="*/ 52388 w 745784"/>
                <a:gd name="connsiteY0" fmla="*/ 102394 h 802481"/>
                <a:gd name="connsiteX1" fmla="*/ 26194 w 745784"/>
                <a:gd name="connsiteY1" fmla="*/ 183356 h 802481"/>
                <a:gd name="connsiteX2" fmla="*/ 0 w 745784"/>
                <a:gd name="connsiteY2" fmla="*/ 209550 h 802481"/>
                <a:gd name="connsiteX3" fmla="*/ 0 w 745784"/>
                <a:gd name="connsiteY3" fmla="*/ 238125 h 802481"/>
                <a:gd name="connsiteX4" fmla="*/ 7144 w 745784"/>
                <a:gd name="connsiteY4" fmla="*/ 271462 h 802481"/>
                <a:gd name="connsiteX5" fmla="*/ 26194 w 745784"/>
                <a:gd name="connsiteY5" fmla="*/ 276225 h 802481"/>
                <a:gd name="connsiteX6" fmla="*/ 47625 w 745784"/>
                <a:gd name="connsiteY6" fmla="*/ 269081 h 802481"/>
                <a:gd name="connsiteX7" fmla="*/ 78582 w 745784"/>
                <a:gd name="connsiteY7" fmla="*/ 276225 h 802481"/>
                <a:gd name="connsiteX8" fmla="*/ 85725 w 745784"/>
                <a:gd name="connsiteY8" fmla="*/ 326231 h 802481"/>
                <a:gd name="connsiteX9" fmla="*/ 133350 w 745784"/>
                <a:gd name="connsiteY9" fmla="*/ 378619 h 802481"/>
                <a:gd name="connsiteX10" fmla="*/ 164307 w 745784"/>
                <a:gd name="connsiteY10" fmla="*/ 433387 h 802481"/>
                <a:gd name="connsiteX11" fmla="*/ 130969 w 745784"/>
                <a:gd name="connsiteY11" fmla="*/ 473869 h 802481"/>
                <a:gd name="connsiteX12" fmla="*/ 135732 w 745784"/>
                <a:gd name="connsiteY12" fmla="*/ 497681 h 802481"/>
                <a:gd name="connsiteX13" fmla="*/ 161925 w 745784"/>
                <a:gd name="connsiteY13" fmla="*/ 516731 h 802481"/>
                <a:gd name="connsiteX14" fmla="*/ 164307 w 745784"/>
                <a:gd name="connsiteY14" fmla="*/ 557212 h 802481"/>
                <a:gd name="connsiteX15" fmla="*/ 166688 w 745784"/>
                <a:gd name="connsiteY15" fmla="*/ 590550 h 802481"/>
                <a:gd name="connsiteX16" fmla="*/ 190500 w 745784"/>
                <a:gd name="connsiteY16" fmla="*/ 595312 h 802481"/>
                <a:gd name="connsiteX17" fmla="*/ 202407 w 745784"/>
                <a:gd name="connsiteY17" fmla="*/ 564356 h 802481"/>
                <a:gd name="connsiteX18" fmla="*/ 209550 w 745784"/>
                <a:gd name="connsiteY18" fmla="*/ 540544 h 802481"/>
                <a:gd name="connsiteX19" fmla="*/ 238125 w 745784"/>
                <a:gd name="connsiteY19" fmla="*/ 526256 h 802481"/>
                <a:gd name="connsiteX20" fmla="*/ 271463 w 745784"/>
                <a:gd name="connsiteY20" fmla="*/ 526256 h 802481"/>
                <a:gd name="connsiteX21" fmla="*/ 300038 w 745784"/>
                <a:gd name="connsiteY21" fmla="*/ 552450 h 802481"/>
                <a:gd name="connsiteX22" fmla="*/ 335757 w 745784"/>
                <a:gd name="connsiteY22" fmla="*/ 595312 h 802481"/>
                <a:gd name="connsiteX23" fmla="*/ 376238 w 745784"/>
                <a:gd name="connsiteY23" fmla="*/ 650081 h 802481"/>
                <a:gd name="connsiteX24" fmla="*/ 397669 w 745784"/>
                <a:gd name="connsiteY24" fmla="*/ 723900 h 802481"/>
                <a:gd name="connsiteX25" fmla="*/ 431007 w 745784"/>
                <a:gd name="connsiteY25" fmla="*/ 776287 h 802481"/>
                <a:gd name="connsiteX26" fmla="*/ 473869 w 745784"/>
                <a:gd name="connsiteY26" fmla="*/ 788194 h 802481"/>
                <a:gd name="connsiteX27" fmla="*/ 576263 w 745784"/>
                <a:gd name="connsiteY27" fmla="*/ 802481 h 802481"/>
                <a:gd name="connsiteX28" fmla="*/ 635794 w 745784"/>
                <a:gd name="connsiteY28" fmla="*/ 802481 h 802481"/>
                <a:gd name="connsiteX29" fmla="*/ 688182 w 745784"/>
                <a:gd name="connsiteY29" fmla="*/ 788194 h 802481"/>
                <a:gd name="connsiteX30" fmla="*/ 709613 w 745784"/>
                <a:gd name="connsiteY30" fmla="*/ 750094 h 802481"/>
                <a:gd name="connsiteX31" fmla="*/ 690563 w 745784"/>
                <a:gd name="connsiteY31" fmla="*/ 704850 h 802481"/>
                <a:gd name="connsiteX32" fmla="*/ 690563 w 745784"/>
                <a:gd name="connsiteY32" fmla="*/ 650081 h 802481"/>
                <a:gd name="connsiteX33" fmla="*/ 690563 w 745784"/>
                <a:gd name="connsiteY33" fmla="*/ 590550 h 802481"/>
                <a:gd name="connsiteX34" fmla="*/ 709613 w 745784"/>
                <a:gd name="connsiteY34" fmla="*/ 542925 h 802481"/>
                <a:gd name="connsiteX35" fmla="*/ 723900 w 745784"/>
                <a:gd name="connsiteY35" fmla="*/ 485775 h 802481"/>
                <a:gd name="connsiteX36" fmla="*/ 745332 w 745784"/>
                <a:gd name="connsiteY36" fmla="*/ 421481 h 802481"/>
                <a:gd name="connsiteX37" fmla="*/ 742950 w 745784"/>
                <a:gd name="connsiteY37" fmla="*/ 373856 h 802481"/>
                <a:gd name="connsiteX38" fmla="*/ 723900 w 745784"/>
                <a:gd name="connsiteY38" fmla="*/ 340519 h 802481"/>
                <a:gd name="connsiteX39" fmla="*/ 745332 w 745784"/>
                <a:gd name="connsiteY39" fmla="*/ 307181 h 802481"/>
                <a:gd name="connsiteX40" fmla="*/ 709613 w 745784"/>
                <a:gd name="connsiteY40" fmla="*/ 250031 h 802481"/>
                <a:gd name="connsiteX41" fmla="*/ 709613 w 745784"/>
                <a:gd name="connsiteY41" fmla="*/ 200025 h 802481"/>
                <a:gd name="connsiteX42" fmla="*/ 714375 w 745784"/>
                <a:gd name="connsiteY42" fmla="*/ 171450 h 802481"/>
                <a:gd name="connsiteX43" fmla="*/ 636813 w 745784"/>
                <a:gd name="connsiteY43" fmla="*/ 87803 h 802481"/>
                <a:gd name="connsiteX44" fmla="*/ 300038 w 745784"/>
                <a:gd name="connsiteY44" fmla="*/ 7144 h 802481"/>
                <a:gd name="connsiteX45" fmla="*/ 269082 w 745784"/>
                <a:gd name="connsiteY45" fmla="*/ 0 h 802481"/>
                <a:gd name="connsiteX46" fmla="*/ 233363 w 745784"/>
                <a:gd name="connsiteY46" fmla="*/ 7144 h 802481"/>
                <a:gd name="connsiteX47" fmla="*/ 173832 w 745784"/>
                <a:gd name="connsiteY47" fmla="*/ 14287 h 802481"/>
                <a:gd name="connsiteX48" fmla="*/ 128588 w 745784"/>
                <a:gd name="connsiteY48" fmla="*/ 40481 h 802481"/>
                <a:gd name="connsiteX49" fmla="*/ 88107 w 745784"/>
                <a:gd name="connsiteY49" fmla="*/ 54769 h 802481"/>
                <a:gd name="connsiteX50" fmla="*/ 88107 w 745784"/>
                <a:gd name="connsiteY50" fmla="*/ 76200 h 802481"/>
                <a:gd name="connsiteX51" fmla="*/ 52388 w 745784"/>
                <a:gd name="connsiteY51" fmla="*/ 102394 h 802481"/>
                <a:gd name="connsiteX0" fmla="*/ 52388 w 745784"/>
                <a:gd name="connsiteY0" fmla="*/ 104616 h 804703"/>
                <a:gd name="connsiteX1" fmla="*/ 26194 w 745784"/>
                <a:gd name="connsiteY1" fmla="*/ 185578 h 804703"/>
                <a:gd name="connsiteX2" fmla="*/ 0 w 745784"/>
                <a:gd name="connsiteY2" fmla="*/ 211772 h 804703"/>
                <a:gd name="connsiteX3" fmla="*/ 0 w 745784"/>
                <a:gd name="connsiteY3" fmla="*/ 240347 h 804703"/>
                <a:gd name="connsiteX4" fmla="*/ 7144 w 745784"/>
                <a:gd name="connsiteY4" fmla="*/ 273684 h 804703"/>
                <a:gd name="connsiteX5" fmla="*/ 26194 w 745784"/>
                <a:gd name="connsiteY5" fmla="*/ 278447 h 804703"/>
                <a:gd name="connsiteX6" fmla="*/ 47625 w 745784"/>
                <a:gd name="connsiteY6" fmla="*/ 271303 h 804703"/>
                <a:gd name="connsiteX7" fmla="*/ 78582 w 745784"/>
                <a:gd name="connsiteY7" fmla="*/ 278447 h 804703"/>
                <a:gd name="connsiteX8" fmla="*/ 85725 w 745784"/>
                <a:gd name="connsiteY8" fmla="*/ 328453 h 804703"/>
                <a:gd name="connsiteX9" fmla="*/ 133350 w 745784"/>
                <a:gd name="connsiteY9" fmla="*/ 380841 h 804703"/>
                <a:gd name="connsiteX10" fmla="*/ 164307 w 745784"/>
                <a:gd name="connsiteY10" fmla="*/ 435609 h 804703"/>
                <a:gd name="connsiteX11" fmla="*/ 130969 w 745784"/>
                <a:gd name="connsiteY11" fmla="*/ 476091 h 804703"/>
                <a:gd name="connsiteX12" fmla="*/ 135732 w 745784"/>
                <a:gd name="connsiteY12" fmla="*/ 499903 h 804703"/>
                <a:gd name="connsiteX13" fmla="*/ 161925 w 745784"/>
                <a:gd name="connsiteY13" fmla="*/ 518953 h 804703"/>
                <a:gd name="connsiteX14" fmla="*/ 164307 w 745784"/>
                <a:gd name="connsiteY14" fmla="*/ 559434 h 804703"/>
                <a:gd name="connsiteX15" fmla="*/ 166688 w 745784"/>
                <a:gd name="connsiteY15" fmla="*/ 592772 h 804703"/>
                <a:gd name="connsiteX16" fmla="*/ 190500 w 745784"/>
                <a:gd name="connsiteY16" fmla="*/ 597534 h 804703"/>
                <a:gd name="connsiteX17" fmla="*/ 202407 w 745784"/>
                <a:gd name="connsiteY17" fmla="*/ 566578 h 804703"/>
                <a:gd name="connsiteX18" fmla="*/ 209550 w 745784"/>
                <a:gd name="connsiteY18" fmla="*/ 542766 h 804703"/>
                <a:gd name="connsiteX19" fmla="*/ 238125 w 745784"/>
                <a:gd name="connsiteY19" fmla="*/ 528478 h 804703"/>
                <a:gd name="connsiteX20" fmla="*/ 271463 w 745784"/>
                <a:gd name="connsiteY20" fmla="*/ 528478 h 804703"/>
                <a:gd name="connsiteX21" fmla="*/ 300038 w 745784"/>
                <a:gd name="connsiteY21" fmla="*/ 554672 h 804703"/>
                <a:gd name="connsiteX22" fmla="*/ 335757 w 745784"/>
                <a:gd name="connsiteY22" fmla="*/ 597534 h 804703"/>
                <a:gd name="connsiteX23" fmla="*/ 376238 w 745784"/>
                <a:gd name="connsiteY23" fmla="*/ 652303 h 804703"/>
                <a:gd name="connsiteX24" fmla="*/ 397669 w 745784"/>
                <a:gd name="connsiteY24" fmla="*/ 726122 h 804703"/>
                <a:gd name="connsiteX25" fmla="*/ 431007 w 745784"/>
                <a:gd name="connsiteY25" fmla="*/ 778509 h 804703"/>
                <a:gd name="connsiteX26" fmla="*/ 473869 w 745784"/>
                <a:gd name="connsiteY26" fmla="*/ 790416 h 804703"/>
                <a:gd name="connsiteX27" fmla="*/ 576263 w 745784"/>
                <a:gd name="connsiteY27" fmla="*/ 804703 h 804703"/>
                <a:gd name="connsiteX28" fmla="*/ 635794 w 745784"/>
                <a:gd name="connsiteY28" fmla="*/ 804703 h 804703"/>
                <a:gd name="connsiteX29" fmla="*/ 688182 w 745784"/>
                <a:gd name="connsiteY29" fmla="*/ 790416 h 804703"/>
                <a:gd name="connsiteX30" fmla="*/ 709613 w 745784"/>
                <a:gd name="connsiteY30" fmla="*/ 752316 h 804703"/>
                <a:gd name="connsiteX31" fmla="*/ 690563 w 745784"/>
                <a:gd name="connsiteY31" fmla="*/ 707072 h 804703"/>
                <a:gd name="connsiteX32" fmla="*/ 690563 w 745784"/>
                <a:gd name="connsiteY32" fmla="*/ 652303 h 804703"/>
                <a:gd name="connsiteX33" fmla="*/ 690563 w 745784"/>
                <a:gd name="connsiteY33" fmla="*/ 592772 h 804703"/>
                <a:gd name="connsiteX34" fmla="*/ 709613 w 745784"/>
                <a:gd name="connsiteY34" fmla="*/ 545147 h 804703"/>
                <a:gd name="connsiteX35" fmla="*/ 723900 w 745784"/>
                <a:gd name="connsiteY35" fmla="*/ 487997 h 804703"/>
                <a:gd name="connsiteX36" fmla="*/ 745332 w 745784"/>
                <a:gd name="connsiteY36" fmla="*/ 423703 h 804703"/>
                <a:gd name="connsiteX37" fmla="*/ 742950 w 745784"/>
                <a:gd name="connsiteY37" fmla="*/ 376078 h 804703"/>
                <a:gd name="connsiteX38" fmla="*/ 723900 w 745784"/>
                <a:gd name="connsiteY38" fmla="*/ 342741 h 804703"/>
                <a:gd name="connsiteX39" fmla="*/ 745332 w 745784"/>
                <a:gd name="connsiteY39" fmla="*/ 309403 h 804703"/>
                <a:gd name="connsiteX40" fmla="*/ 709613 w 745784"/>
                <a:gd name="connsiteY40" fmla="*/ 252253 h 804703"/>
                <a:gd name="connsiteX41" fmla="*/ 709613 w 745784"/>
                <a:gd name="connsiteY41" fmla="*/ 202247 h 804703"/>
                <a:gd name="connsiteX42" fmla="*/ 714375 w 745784"/>
                <a:gd name="connsiteY42" fmla="*/ 173672 h 804703"/>
                <a:gd name="connsiteX43" fmla="*/ 636813 w 745784"/>
                <a:gd name="connsiteY43" fmla="*/ 90025 h 804703"/>
                <a:gd name="connsiteX44" fmla="*/ 300038 w 745784"/>
                <a:gd name="connsiteY44" fmla="*/ 9366 h 804703"/>
                <a:gd name="connsiteX45" fmla="*/ 269082 w 745784"/>
                <a:gd name="connsiteY45" fmla="*/ 2222 h 804703"/>
                <a:gd name="connsiteX46" fmla="*/ 233363 w 745784"/>
                <a:gd name="connsiteY46" fmla="*/ 9366 h 804703"/>
                <a:gd name="connsiteX47" fmla="*/ 173832 w 745784"/>
                <a:gd name="connsiteY47" fmla="*/ 16509 h 804703"/>
                <a:gd name="connsiteX48" fmla="*/ 128588 w 745784"/>
                <a:gd name="connsiteY48" fmla="*/ 42703 h 804703"/>
                <a:gd name="connsiteX49" fmla="*/ 88107 w 745784"/>
                <a:gd name="connsiteY49" fmla="*/ 56991 h 804703"/>
                <a:gd name="connsiteX50" fmla="*/ 88107 w 745784"/>
                <a:gd name="connsiteY50" fmla="*/ 78422 h 804703"/>
                <a:gd name="connsiteX51" fmla="*/ 52388 w 745784"/>
                <a:gd name="connsiteY51" fmla="*/ 104616 h 804703"/>
                <a:gd name="connsiteX0" fmla="*/ 52388 w 745784"/>
                <a:gd name="connsiteY0" fmla="*/ 104616 h 804703"/>
                <a:gd name="connsiteX1" fmla="*/ 26194 w 745784"/>
                <a:gd name="connsiteY1" fmla="*/ 185578 h 804703"/>
                <a:gd name="connsiteX2" fmla="*/ 0 w 745784"/>
                <a:gd name="connsiteY2" fmla="*/ 211772 h 804703"/>
                <a:gd name="connsiteX3" fmla="*/ 0 w 745784"/>
                <a:gd name="connsiteY3" fmla="*/ 240347 h 804703"/>
                <a:gd name="connsiteX4" fmla="*/ 7144 w 745784"/>
                <a:gd name="connsiteY4" fmla="*/ 273684 h 804703"/>
                <a:gd name="connsiteX5" fmla="*/ 26194 w 745784"/>
                <a:gd name="connsiteY5" fmla="*/ 278447 h 804703"/>
                <a:gd name="connsiteX6" fmla="*/ 47625 w 745784"/>
                <a:gd name="connsiteY6" fmla="*/ 271303 h 804703"/>
                <a:gd name="connsiteX7" fmla="*/ 78582 w 745784"/>
                <a:gd name="connsiteY7" fmla="*/ 278447 h 804703"/>
                <a:gd name="connsiteX8" fmla="*/ 85725 w 745784"/>
                <a:gd name="connsiteY8" fmla="*/ 328453 h 804703"/>
                <a:gd name="connsiteX9" fmla="*/ 133350 w 745784"/>
                <a:gd name="connsiteY9" fmla="*/ 380841 h 804703"/>
                <a:gd name="connsiteX10" fmla="*/ 164307 w 745784"/>
                <a:gd name="connsiteY10" fmla="*/ 435609 h 804703"/>
                <a:gd name="connsiteX11" fmla="*/ 130969 w 745784"/>
                <a:gd name="connsiteY11" fmla="*/ 476091 h 804703"/>
                <a:gd name="connsiteX12" fmla="*/ 135732 w 745784"/>
                <a:gd name="connsiteY12" fmla="*/ 499903 h 804703"/>
                <a:gd name="connsiteX13" fmla="*/ 161925 w 745784"/>
                <a:gd name="connsiteY13" fmla="*/ 518953 h 804703"/>
                <a:gd name="connsiteX14" fmla="*/ 164307 w 745784"/>
                <a:gd name="connsiteY14" fmla="*/ 559434 h 804703"/>
                <a:gd name="connsiteX15" fmla="*/ 166688 w 745784"/>
                <a:gd name="connsiteY15" fmla="*/ 592772 h 804703"/>
                <a:gd name="connsiteX16" fmla="*/ 190500 w 745784"/>
                <a:gd name="connsiteY16" fmla="*/ 597534 h 804703"/>
                <a:gd name="connsiteX17" fmla="*/ 202407 w 745784"/>
                <a:gd name="connsiteY17" fmla="*/ 566578 h 804703"/>
                <a:gd name="connsiteX18" fmla="*/ 209550 w 745784"/>
                <a:gd name="connsiteY18" fmla="*/ 542766 h 804703"/>
                <a:gd name="connsiteX19" fmla="*/ 238125 w 745784"/>
                <a:gd name="connsiteY19" fmla="*/ 528478 h 804703"/>
                <a:gd name="connsiteX20" fmla="*/ 271463 w 745784"/>
                <a:gd name="connsiteY20" fmla="*/ 528478 h 804703"/>
                <a:gd name="connsiteX21" fmla="*/ 300038 w 745784"/>
                <a:gd name="connsiteY21" fmla="*/ 554672 h 804703"/>
                <a:gd name="connsiteX22" fmla="*/ 335757 w 745784"/>
                <a:gd name="connsiteY22" fmla="*/ 597534 h 804703"/>
                <a:gd name="connsiteX23" fmla="*/ 376238 w 745784"/>
                <a:gd name="connsiteY23" fmla="*/ 652303 h 804703"/>
                <a:gd name="connsiteX24" fmla="*/ 397669 w 745784"/>
                <a:gd name="connsiteY24" fmla="*/ 726122 h 804703"/>
                <a:gd name="connsiteX25" fmla="*/ 431007 w 745784"/>
                <a:gd name="connsiteY25" fmla="*/ 778509 h 804703"/>
                <a:gd name="connsiteX26" fmla="*/ 473869 w 745784"/>
                <a:gd name="connsiteY26" fmla="*/ 790416 h 804703"/>
                <a:gd name="connsiteX27" fmla="*/ 576263 w 745784"/>
                <a:gd name="connsiteY27" fmla="*/ 804703 h 804703"/>
                <a:gd name="connsiteX28" fmla="*/ 635794 w 745784"/>
                <a:gd name="connsiteY28" fmla="*/ 804703 h 804703"/>
                <a:gd name="connsiteX29" fmla="*/ 688182 w 745784"/>
                <a:gd name="connsiteY29" fmla="*/ 790416 h 804703"/>
                <a:gd name="connsiteX30" fmla="*/ 709613 w 745784"/>
                <a:gd name="connsiteY30" fmla="*/ 752316 h 804703"/>
                <a:gd name="connsiteX31" fmla="*/ 690563 w 745784"/>
                <a:gd name="connsiteY31" fmla="*/ 707072 h 804703"/>
                <a:gd name="connsiteX32" fmla="*/ 690563 w 745784"/>
                <a:gd name="connsiteY32" fmla="*/ 652303 h 804703"/>
                <a:gd name="connsiteX33" fmla="*/ 690563 w 745784"/>
                <a:gd name="connsiteY33" fmla="*/ 592772 h 804703"/>
                <a:gd name="connsiteX34" fmla="*/ 709613 w 745784"/>
                <a:gd name="connsiteY34" fmla="*/ 545147 h 804703"/>
                <a:gd name="connsiteX35" fmla="*/ 723900 w 745784"/>
                <a:gd name="connsiteY35" fmla="*/ 487997 h 804703"/>
                <a:gd name="connsiteX36" fmla="*/ 745332 w 745784"/>
                <a:gd name="connsiteY36" fmla="*/ 423703 h 804703"/>
                <a:gd name="connsiteX37" fmla="*/ 742950 w 745784"/>
                <a:gd name="connsiteY37" fmla="*/ 376078 h 804703"/>
                <a:gd name="connsiteX38" fmla="*/ 723900 w 745784"/>
                <a:gd name="connsiteY38" fmla="*/ 342741 h 804703"/>
                <a:gd name="connsiteX39" fmla="*/ 745332 w 745784"/>
                <a:gd name="connsiteY39" fmla="*/ 309403 h 804703"/>
                <a:gd name="connsiteX40" fmla="*/ 709613 w 745784"/>
                <a:gd name="connsiteY40" fmla="*/ 252253 h 804703"/>
                <a:gd name="connsiteX41" fmla="*/ 709613 w 745784"/>
                <a:gd name="connsiteY41" fmla="*/ 202247 h 804703"/>
                <a:gd name="connsiteX42" fmla="*/ 714375 w 745784"/>
                <a:gd name="connsiteY42" fmla="*/ 173672 h 804703"/>
                <a:gd name="connsiteX43" fmla="*/ 636813 w 745784"/>
                <a:gd name="connsiteY43" fmla="*/ 90025 h 804703"/>
                <a:gd name="connsiteX44" fmla="*/ 300038 w 745784"/>
                <a:gd name="connsiteY44" fmla="*/ 9366 h 804703"/>
                <a:gd name="connsiteX45" fmla="*/ 269082 w 745784"/>
                <a:gd name="connsiteY45" fmla="*/ 2222 h 804703"/>
                <a:gd name="connsiteX46" fmla="*/ 233363 w 745784"/>
                <a:gd name="connsiteY46" fmla="*/ 9366 h 804703"/>
                <a:gd name="connsiteX47" fmla="*/ 173832 w 745784"/>
                <a:gd name="connsiteY47" fmla="*/ 16509 h 804703"/>
                <a:gd name="connsiteX48" fmla="*/ 128588 w 745784"/>
                <a:gd name="connsiteY48" fmla="*/ 42703 h 804703"/>
                <a:gd name="connsiteX49" fmla="*/ 88107 w 745784"/>
                <a:gd name="connsiteY49" fmla="*/ 56991 h 804703"/>
                <a:gd name="connsiteX50" fmla="*/ 88107 w 745784"/>
                <a:gd name="connsiteY50" fmla="*/ 78422 h 804703"/>
                <a:gd name="connsiteX51" fmla="*/ 52388 w 745784"/>
                <a:gd name="connsiteY51" fmla="*/ 104616 h 804703"/>
                <a:gd name="connsiteX0" fmla="*/ 52388 w 745784"/>
                <a:gd name="connsiteY0" fmla="*/ 104616 h 804703"/>
                <a:gd name="connsiteX1" fmla="*/ 26194 w 745784"/>
                <a:gd name="connsiteY1" fmla="*/ 185578 h 804703"/>
                <a:gd name="connsiteX2" fmla="*/ 0 w 745784"/>
                <a:gd name="connsiteY2" fmla="*/ 211772 h 804703"/>
                <a:gd name="connsiteX3" fmla="*/ 0 w 745784"/>
                <a:gd name="connsiteY3" fmla="*/ 240347 h 804703"/>
                <a:gd name="connsiteX4" fmla="*/ 7144 w 745784"/>
                <a:gd name="connsiteY4" fmla="*/ 273684 h 804703"/>
                <a:gd name="connsiteX5" fmla="*/ 26194 w 745784"/>
                <a:gd name="connsiteY5" fmla="*/ 278447 h 804703"/>
                <a:gd name="connsiteX6" fmla="*/ 47625 w 745784"/>
                <a:gd name="connsiteY6" fmla="*/ 271303 h 804703"/>
                <a:gd name="connsiteX7" fmla="*/ 78582 w 745784"/>
                <a:gd name="connsiteY7" fmla="*/ 278447 h 804703"/>
                <a:gd name="connsiteX8" fmla="*/ 85725 w 745784"/>
                <a:gd name="connsiteY8" fmla="*/ 328453 h 804703"/>
                <a:gd name="connsiteX9" fmla="*/ 164307 w 745784"/>
                <a:gd name="connsiteY9" fmla="*/ 435609 h 804703"/>
                <a:gd name="connsiteX10" fmla="*/ 130969 w 745784"/>
                <a:gd name="connsiteY10" fmla="*/ 476091 h 804703"/>
                <a:gd name="connsiteX11" fmla="*/ 135732 w 745784"/>
                <a:gd name="connsiteY11" fmla="*/ 499903 h 804703"/>
                <a:gd name="connsiteX12" fmla="*/ 161925 w 745784"/>
                <a:gd name="connsiteY12" fmla="*/ 518953 h 804703"/>
                <a:gd name="connsiteX13" fmla="*/ 164307 w 745784"/>
                <a:gd name="connsiteY13" fmla="*/ 559434 h 804703"/>
                <a:gd name="connsiteX14" fmla="*/ 166688 w 745784"/>
                <a:gd name="connsiteY14" fmla="*/ 592772 h 804703"/>
                <a:gd name="connsiteX15" fmla="*/ 190500 w 745784"/>
                <a:gd name="connsiteY15" fmla="*/ 597534 h 804703"/>
                <a:gd name="connsiteX16" fmla="*/ 202407 w 745784"/>
                <a:gd name="connsiteY16" fmla="*/ 566578 h 804703"/>
                <a:gd name="connsiteX17" fmla="*/ 209550 w 745784"/>
                <a:gd name="connsiteY17" fmla="*/ 542766 h 804703"/>
                <a:gd name="connsiteX18" fmla="*/ 238125 w 745784"/>
                <a:gd name="connsiteY18" fmla="*/ 528478 h 804703"/>
                <a:gd name="connsiteX19" fmla="*/ 271463 w 745784"/>
                <a:gd name="connsiteY19" fmla="*/ 528478 h 804703"/>
                <a:gd name="connsiteX20" fmla="*/ 300038 w 745784"/>
                <a:gd name="connsiteY20" fmla="*/ 554672 h 804703"/>
                <a:gd name="connsiteX21" fmla="*/ 335757 w 745784"/>
                <a:gd name="connsiteY21" fmla="*/ 597534 h 804703"/>
                <a:gd name="connsiteX22" fmla="*/ 376238 w 745784"/>
                <a:gd name="connsiteY22" fmla="*/ 652303 h 804703"/>
                <a:gd name="connsiteX23" fmla="*/ 397669 w 745784"/>
                <a:gd name="connsiteY23" fmla="*/ 726122 h 804703"/>
                <a:gd name="connsiteX24" fmla="*/ 431007 w 745784"/>
                <a:gd name="connsiteY24" fmla="*/ 778509 h 804703"/>
                <a:gd name="connsiteX25" fmla="*/ 473869 w 745784"/>
                <a:gd name="connsiteY25" fmla="*/ 790416 h 804703"/>
                <a:gd name="connsiteX26" fmla="*/ 576263 w 745784"/>
                <a:gd name="connsiteY26" fmla="*/ 804703 h 804703"/>
                <a:gd name="connsiteX27" fmla="*/ 635794 w 745784"/>
                <a:gd name="connsiteY27" fmla="*/ 804703 h 804703"/>
                <a:gd name="connsiteX28" fmla="*/ 688182 w 745784"/>
                <a:gd name="connsiteY28" fmla="*/ 790416 h 804703"/>
                <a:gd name="connsiteX29" fmla="*/ 709613 w 745784"/>
                <a:gd name="connsiteY29" fmla="*/ 752316 h 804703"/>
                <a:gd name="connsiteX30" fmla="*/ 690563 w 745784"/>
                <a:gd name="connsiteY30" fmla="*/ 707072 h 804703"/>
                <a:gd name="connsiteX31" fmla="*/ 690563 w 745784"/>
                <a:gd name="connsiteY31" fmla="*/ 652303 h 804703"/>
                <a:gd name="connsiteX32" fmla="*/ 690563 w 745784"/>
                <a:gd name="connsiteY32" fmla="*/ 592772 h 804703"/>
                <a:gd name="connsiteX33" fmla="*/ 709613 w 745784"/>
                <a:gd name="connsiteY33" fmla="*/ 545147 h 804703"/>
                <a:gd name="connsiteX34" fmla="*/ 723900 w 745784"/>
                <a:gd name="connsiteY34" fmla="*/ 487997 h 804703"/>
                <a:gd name="connsiteX35" fmla="*/ 745332 w 745784"/>
                <a:gd name="connsiteY35" fmla="*/ 423703 h 804703"/>
                <a:gd name="connsiteX36" fmla="*/ 742950 w 745784"/>
                <a:gd name="connsiteY36" fmla="*/ 376078 h 804703"/>
                <a:gd name="connsiteX37" fmla="*/ 723900 w 745784"/>
                <a:gd name="connsiteY37" fmla="*/ 342741 h 804703"/>
                <a:gd name="connsiteX38" fmla="*/ 745332 w 745784"/>
                <a:gd name="connsiteY38" fmla="*/ 309403 h 804703"/>
                <a:gd name="connsiteX39" fmla="*/ 709613 w 745784"/>
                <a:gd name="connsiteY39" fmla="*/ 252253 h 804703"/>
                <a:gd name="connsiteX40" fmla="*/ 709613 w 745784"/>
                <a:gd name="connsiteY40" fmla="*/ 202247 h 804703"/>
                <a:gd name="connsiteX41" fmla="*/ 714375 w 745784"/>
                <a:gd name="connsiteY41" fmla="*/ 173672 h 804703"/>
                <a:gd name="connsiteX42" fmla="*/ 636813 w 745784"/>
                <a:gd name="connsiteY42" fmla="*/ 90025 h 804703"/>
                <a:gd name="connsiteX43" fmla="*/ 300038 w 745784"/>
                <a:gd name="connsiteY43" fmla="*/ 9366 h 804703"/>
                <a:gd name="connsiteX44" fmla="*/ 269082 w 745784"/>
                <a:gd name="connsiteY44" fmla="*/ 2222 h 804703"/>
                <a:gd name="connsiteX45" fmla="*/ 233363 w 745784"/>
                <a:gd name="connsiteY45" fmla="*/ 9366 h 804703"/>
                <a:gd name="connsiteX46" fmla="*/ 173832 w 745784"/>
                <a:gd name="connsiteY46" fmla="*/ 16509 h 804703"/>
                <a:gd name="connsiteX47" fmla="*/ 128588 w 745784"/>
                <a:gd name="connsiteY47" fmla="*/ 42703 h 804703"/>
                <a:gd name="connsiteX48" fmla="*/ 88107 w 745784"/>
                <a:gd name="connsiteY48" fmla="*/ 56991 h 804703"/>
                <a:gd name="connsiteX49" fmla="*/ 88107 w 745784"/>
                <a:gd name="connsiteY49" fmla="*/ 78422 h 804703"/>
                <a:gd name="connsiteX50" fmla="*/ 52388 w 745784"/>
                <a:gd name="connsiteY50" fmla="*/ 104616 h 804703"/>
                <a:gd name="connsiteX0" fmla="*/ 52388 w 745784"/>
                <a:gd name="connsiteY0" fmla="*/ 104616 h 804703"/>
                <a:gd name="connsiteX1" fmla="*/ 26194 w 745784"/>
                <a:gd name="connsiteY1" fmla="*/ 185578 h 804703"/>
                <a:gd name="connsiteX2" fmla="*/ 0 w 745784"/>
                <a:gd name="connsiteY2" fmla="*/ 211772 h 804703"/>
                <a:gd name="connsiteX3" fmla="*/ 0 w 745784"/>
                <a:gd name="connsiteY3" fmla="*/ 240347 h 804703"/>
                <a:gd name="connsiteX4" fmla="*/ 7144 w 745784"/>
                <a:gd name="connsiteY4" fmla="*/ 273684 h 804703"/>
                <a:gd name="connsiteX5" fmla="*/ 26194 w 745784"/>
                <a:gd name="connsiteY5" fmla="*/ 278447 h 804703"/>
                <a:gd name="connsiteX6" fmla="*/ 47625 w 745784"/>
                <a:gd name="connsiteY6" fmla="*/ 271303 h 804703"/>
                <a:gd name="connsiteX7" fmla="*/ 78582 w 745784"/>
                <a:gd name="connsiteY7" fmla="*/ 278447 h 804703"/>
                <a:gd name="connsiteX8" fmla="*/ 164307 w 745784"/>
                <a:gd name="connsiteY8" fmla="*/ 435609 h 804703"/>
                <a:gd name="connsiteX9" fmla="*/ 130969 w 745784"/>
                <a:gd name="connsiteY9" fmla="*/ 476091 h 804703"/>
                <a:gd name="connsiteX10" fmla="*/ 135732 w 745784"/>
                <a:gd name="connsiteY10" fmla="*/ 499903 h 804703"/>
                <a:gd name="connsiteX11" fmla="*/ 161925 w 745784"/>
                <a:gd name="connsiteY11" fmla="*/ 518953 h 804703"/>
                <a:gd name="connsiteX12" fmla="*/ 164307 w 745784"/>
                <a:gd name="connsiteY12" fmla="*/ 559434 h 804703"/>
                <a:gd name="connsiteX13" fmla="*/ 166688 w 745784"/>
                <a:gd name="connsiteY13" fmla="*/ 592772 h 804703"/>
                <a:gd name="connsiteX14" fmla="*/ 190500 w 745784"/>
                <a:gd name="connsiteY14" fmla="*/ 597534 h 804703"/>
                <a:gd name="connsiteX15" fmla="*/ 202407 w 745784"/>
                <a:gd name="connsiteY15" fmla="*/ 566578 h 804703"/>
                <a:gd name="connsiteX16" fmla="*/ 209550 w 745784"/>
                <a:gd name="connsiteY16" fmla="*/ 542766 h 804703"/>
                <a:gd name="connsiteX17" fmla="*/ 238125 w 745784"/>
                <a:gd name="connsiteY17" fmla="*/ 528478 h 804703"/>
                <a:gd name="connsiteX18" fmla="*/ 271463 w 745784"/>
                <a:gd name="connsiteY18" fmla="*/ 528478 h 804703"/>
                <a:gd name="connsiteX19" fmla="*/ 300038 w 745784"/>
                <a:gd name="connsiteY19" fmla="*/ 554672 h 804703"/>
                <a:gd name="connsiteX20" fmla="*/ 335757 w 745784"/>
                <a:gd name="connsiteY20" fmla="*/ 597534 h 804703"/>
                <a:gd name="connsiteX21" fmla="*/ 376238 w 745784"/>
                <a:gd name="connsiteY21" fmla="*/ 652303 h 804703"/>
                <a:gd name="connsiteX22" fmla="*/ 397669 w 745784"/>
                <a:gd name="connsiteY22" fmla="*/ 726122 h 804703"/>
                <a:gd name="connsiteX23" fmla="*/ 431007 w 745784"/>
                <a:gd name="connsiteY23" fmla="*/ 778509 h 804703"/>
                <a:gd name="connsiteX24" fmla="*/ 473869 w 745784"/>
                <a:gd name="connsiteY24" fmla="*/ 790416 h 804703"/>
                <a:gd name="connsiteX25" fmla="*/ 576263 w 745784"/>
                <a:gd name="connsiteY25" fmla="*/ 804703 h 804703"/>
                <a:gd name="connsiteX26" fmla="*/ 635794 w 745784"/>
                <a:gd name="connsiteY26" fmla="*/ 804703 h 804703"/>
                <a:gd name="connsiteX27" fmla="*/ 688182 w 745784"/>
                <a:gd name="connsiteY27" fmla="*/ 790416 h 804703"/>
                <a:gd name="connsiteX28" fmla="*/ 709613 w 745784"/>
                <a:gd name="connsiteY28" fmla="*/ 752316 h 804703"/>
                <a:gd name="connsiteX29" fmla="*/ 690563 w 745784"/>
                <a:gd name="connsiteY29" fmla="*/ 707072 h 804703"/>
                <a:gd name="connsiteX30" fmla="*/ 690563 w 745784"/>
                <a:gd name="connsiteY30" fmla="*/ 652303 h 804703"/>
                <a:gd name="connsiteX31" fmla="*/ 690563 w 745784"/>
                <a:gd name="connsiteY31" fmla="*/ 592772 h 804703"/>
                <a:gd name="connsiteX32" fmla="*/ 709613 w 745784"/>
                <a:gd name="connsiteY32" fmla="*/ 545147 h 804703"/>
                <a:gd name="connsiteX33" fmla="*/ 723900 w 745784"/>
                <a:gd name="connsiteY33" fmla="*/ 487997 h 804703"/>
                <a:gd name="connsiteX34" fmla="*/ 745332 w 745784"/>
                <a:gd name="connsiteY34" fmla="*/ 423703 h 804703"/>
                <a:gd name="connsiteX35" fmla="*/ 742950 w 745784"/>
                <a:gd name="connsiteY35" fmla="*/ 376078 h 804703"/>
                <a:gd name="connsiteX36" fmla="*/ 723900 w 745784"/>
                <a:gd name="connsiteY36" fmla="*/ 342741 h 804703"/>
                <a:gd name="connsiteX37" fmla="*/ 745332 w 745784"/>
                <a:gd name="connsiteY37" fmla="*/ 309403 h 804703"/>
                <a:gd name="connsiteX38" fmla="*/ 709613 w 745784"/>
                <a:gd name="connsiteY38" fmla="*/ 252253 h 804703"/>
                <a:gd name="connsiteX39" fmla="*/ 709613 w 745784"/>
                <a:gd name="connsiteY39" fmla="*/ 202247 h 804703"/>
                <a:gd name="connsiteX40" fmla="*/ 714375 w 745784"/>
                <a:gd name="connsiteY40" fmla="*/ 173672 h 804703"/>
                <a:gd name="connsiteX41" fmla="*/ 636813 w 745784"/>
                <a:gd name="connsiteY41" fmla="*/ 90025 h 804703"/>
                <a:gd name="connsiteX42" fmla="*/ 300038 w 745784"/>
                <a:gd name="connsiteY42" fmla="*/ 9366 h 804703"/>
                <a:gd name="connsiteX43" fmla="*/ 269082 w 745784"/>
                <a:gd name="connsiteY43" fmla="*/ 2222 h 804703"/>
                <a:gd name="connsiteX44" fmla="*/ 233363 w 745784"/>
                <a:gd name="connsiteY44" fmla="*/ 9366 h 804703"/>
                <a:gd name="connsiteX45" fmla="*/ 173832 w 745784"/>
                <a:gd name="connsiteY45" fmla="*/ 16509 h 804703"/>
                <a:gd name="connsiteX46" fmla="*/ 128588 w 745784"/>
                <a:gd name="connsiteY46" fmla="*/ 42703 h 804703"/>
                <a:gd name="connsiteX47" fmla="*/ 88107 w 745784"/>
                <a:gd name="connsiteY47" fmla="*/ 56991 h 804703"/>
                <a:gd name="connsiteX48" fmla="*/ 88107 w 745784"/>
                <a:gd name="connsiteY48" fmla="*/ 78422 h 804703"/>
                <a:gd name="connsiteX49" fmla="*/ 52388 w 745784"/>
                <a:gd name="connsiteY49" fmla="*/ 104616 h 804703"/>
                <a:gd name="connsiteX0" fmla="*/ 52388 w 745784"/>
                <a:gd name="connsiteY0" fmla="*/ 104616 h 804703"/>
                <a:gd name="connsiteX1" fmla="*/ 26194 w 745784"/>
                <a:gd name="connsiteY1" fmla="*/ 185578 h 804703"/>
                <a:gd name="connsiteX2" fmla="*/ 0 w 745784"/>
                <a:gd name="connsiteY2" fmla="*/ 211772 h 804703"/>
                <a:gd name="connsiteX3" fmla="*/ 0 w 745784"/>
                <a:gd name="connsiteY3" fmla="*/ 240347 h 804703"/>
                <a:gd name="connsiteX4" fmla="*/ 7144 w 745784"/>
                <a:gd name="connsiteY4" fmla="*/ 273684 h 804703"/>
                <a:gd name="connsiteX5" fmla="*/ 26194 w 745784"/>
                <a:gd name="connsiteY5" fmla="*/ 278447 h 804703"/>
                <a:gd name="connsiteX6" fmla="*/ 47625 w 745784"/>
                <a:gd name="connsiteY6" fmla="*/ 271303 h 804703"/>
                <a:gd name="connsiteX7" fmla="*/ 78582 w 745784"/>
                <a:gd name="connsiteY7" fmla="*/ 278447 h 804703"/>
                <a:gd name="connsiteX8" fmla="*/ 164307 w 745784"/>
                <a:gd name="connsiteY8" fmla="*/ 435609 h 804703"/>
                <a:gd name="connsiteX9" fmla="*/ 130969 w 745784"/>
                <a:gd name="connsiteY9" fmla="*/ 476091 h 804703"/>
                <a:gd name="connsiteX10" fmla="*/ 135732 w 745784"/>
                <a:gd name="connsiteY10" fmla="*/ 499903 h 804703"/>
                <a:gd name="connsiteX11" fmla="*/ 161925 w 745784"/>
                <a:gd name="connsiteY11" fmla="*/ 518953 h 804703"/>
                <a:gd name="connsiteX12" fmla="*/ 164307 w 745784"/>
                <a:gd name="connsiteY12" fmla="*/ 559434 h 804703"/>
                <a:gd name="connsiteX13" fmla="*/ 166688 w 745784"/>
                <a:gd name="connsiteY13" fmla="*/ 592772 h 804703"/>
                <a:gd name="connsiteX14" fmla="*/ 190500 w 745784"/>
                <a:gd name="connsiteY14" fmla="*/ 597534 h 804703"/>
                <a:gd name="connsiteX15" fmla="*/ 202407 w 745784"/>
                <a:gd name="connsiteY15" fmla="*/ 566578 h 804703"/>
                <a:gd name="connsiteX16" fmla="*/ 209550 w 745784"/>
                <a:gd name="connsiteY16" fmla="*/ 542766 h 804703"/>
                <a:gd name="connsiteX17" fmla="*/ 238125 w 745784"/>
                <a:gd name="connsiteY17" fmla="*/ 528478 h 804703"/>
                <a:gd name="connsiteX18" fmla="*/ 271463 w 745784"/>
                <a:gd name="connsiteY18" fmla="*/ 528478 h 804703"/>
                <a:gd name="connsiteX19" fmla="*/ 300038 w 745784"/>
                <a:gd name="connsiteY19" fmla="*/ 554672 h 804703"/>
                <a:gd name="connsiteX20" fmla="*/ 335757 w 745784"/>
                <a:gd name="connsiteY20" fmla="*/ 597534 h 804703"/>
                <a:gd name="connsiteX21" fmla="*/ 376238 w 745784"/>
                <a:gd name="connsiteY21" fmla="*/ 652303 h 804703"/>
                <a:gd name="connsiteX22" fmla="*/ 397669 w 745784"/>
                <a:gd name="connsiteY22" fmla="*/ 726122 h 804703"/>
                <a:gd name="connsiteX23" fmla="*/ 431007 w 745784"/>
                <a:gd name="connsiteY23" fmla="*/ 778509 h 804703"/>
                <a:gd name="connsiteX24" fmla="*/ 473869 w 745784"/>
                <a:gd name="connsiteY24" fmla="*/ 790416 h 804703"/>
                <a:gd name="connsiteX25" fmla="*/ 576263 w 745784"/>
                <a:gd name="connsiteY25" fmla="*/ 804703 h 804703"/>
                <a:gd name="connsiteX26" fmla="*/ 635794 w 745784"/>
                <a:gd name="connsiteY26" fmla="*/ 804703 h 804703"/>
                <a:gd name="connsiteX27" fmla="*/ 688182 w 745784"/>
                <a:gd name="connsiteY27" fmla="*/ 790416 h 804703"/>
                <a:gd name="connsiteX28" fmla="*/ 709613 w 745784"/>
                <a:gd name="connsiteY28" fmla="*/ 752316 h 804703"/>
                <a:gd name="connsiteX29" fmla="*/ 690563 w 745784"/>
                <a:gd name="connsiteY29" fmla="*/ 707072 h 804703"/>
                <a:gd name="connsiteX30" fmla="*/ 690563 w 745784"/>
                <a:gd name="connsiteY30" fmla="*/ 652303 h 804703"/>
                <a:gd name="connsiteX31" fmla="*/ 690563 w 745784"/>
                <a:gd name="connsiteY31" fmla="*/ 592772 h 804703"/>
                <a:gd name="connsiteX32" fmla="*/ 709613 w 745784"/>
                <a:gd name="connsiteY32" fmla="*/ 545147 h 804703"/>
                <a:gd name="connsiteX33" fmla="*/ 723900 w 745784"/>
                <a:gd name="connsiteY33" fmla="*/ 487997 h 804703"/>
                <a:gd name="connsiteX34" fmla="*/ 745332 w 745784"/>
                <a:gd name="connsiteY34" fmla="*/ 423703 h 804703"/>
                <a:gd name="connsiteX35" fmla="*/ 742950 w 745784"/>
                <a:gd name="connsiteY35" fmla="*/ 376078 h 804703"/>
                <a:gd name="connsiteX36" fmla="*/ 723900 w 745784"/>
                <a:gd name="connsiteY36" fmla="*/ 342741 h 804703"/>
                <a:gd name="connsiteX37" fmla="*/ 745332 w 745784"/>
                <a:gd name="connsiteY37" fmla="*/ 309403 h 804703"/>
                <a:gd name="connsiteX38" fmla="*/ 709613 w 745784"/>
                <a:gd name="connsiteY38" fmla="*/ 252253 h 804703"/>
                <a:gd name="connsiteX39" fmla="*/ 709613 w 745784"/>
                <a:gd name="connsiteY39" fmla="*/ 202247 h 804703"/>
                <a:gd name="connsiteX40" fmla="*/ 714375 w 745784"/>
                <a:gd name="connsiteY40" fmla="*/ 173672 h 804703"/>
                <a:gd name="connsiteX41" fmla="*/ 636813 w 745784"/>
                <a:gd name="connsiteY41" fmla="*/ 90025 h 804703"/>
                <a:gd name="connsiteX42" fmla="*/ 300038 w 745784"/>
                <a:gd name="connsiteY42" fmla="*/ 9366 h 804703"/>
                <a:gd name="connsiteX43" fmla="*/ 269082 w 745784"/>
                <a:gd name="connsiteY43" fmla="*/ 2222 h 804703"/>
                <a:gd name="connsiteX44" fmla="*/ 233363 w 745784"/>
                <a:gd name="connsiteY44" fmla="*/ 9366 h 804703"/>
                <a:gd name="connsiteX45" fmla="*/ 173832 w 745784"/>
                <a:gd name="connsiteY45" fmla="*/ 16509 h 804703"/>
                <a:gd name="connsiteX46" fmla="*/ 128588 w 745784"/>
                <a:gd name="connsiteY46" fmla="*/ 42703 h 804703"/>
                <a:gd name="connsiteX47" fmla="*/ 88107 w 745784"/>
                <a:gd name="connsiteY47" fmla="*/ 56991 h 804703"/>
                <a:gd name="connsiteX48" fmla="*/ 88107 w 745784"/>
                <a:gd name="connsiteY48" fmla="*/ 78422 h 804703"/>
                <a:gd name="connsiteX49" fmla="*/ 52388 w 745784"/>
                <a:gd name="connsiteY49" fmla="*/ 104616 h 8047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745784" h="804703">
                  <a:moveTo>
                    <a:pt x="52388" y="104616"/>
                  </a:moveTo>
                  <a:lnTo>
                    <a:pt x="26194" y="185578"/>
                  </a:lnTo>
                  <a:lnTo>
                    <a:pt x="0" y="211772"/>
                  </a:lnTo>
                  <a:lnTo>
                    <a:pt x="0" y="240347"/>
                  </a:lnTo>
                  <a:lnTo>
                    <a:pt x="7144" y="273684"/>
                  </a:lnTo>
                  <a:lnTo>
                    <a:pt x="26194" y="278447"/>
                  </a:lnTo>
                  <a:lnTo>
                    <a:pt x="47625" y="271303"/>
                  </a:lnTo>
                  <a:lnTo>
                    <a:pt x="78582" y="278447"/>
                  </a:lnTo>
                  <a:cubicBezTo>
                    <a:pt x="79968" y="385212"/>
                    <a:pt x="135732" y="383222"/>
                    <a:pt x="164307" y="435609"/>
                  </a:cubicBezTo>
                  <a:lnTo>
                    <a:pt x="130969" y="476091"/>
                  </a:lnTo>
                  <a:lnTo>
                    <a:pt x="135732" y="499903"/>
                  </a:lnTo>
                  <a:lnTo>
                    <a:pt x="161925" y="518953"/>
                  </a:lnTo>
                  <a:lnTo>
                    <a:pt x="164307" y="559434"/>
                  </a:lnTo>
                  <a:lnTo>
                    <a:pt x="166688" y="592772"/>
                  </a:lnTo>
                  <a:lnTo>
                    <a:pt x="190500" y="597534"/>
                  </a:lnTo>
                  <a:lnTo>
                    <a:pt x="202407" y="566578"/>
                  </a:lnTo>
                  <a:lnTo>
                    <a:pt x="209550" y="542766"/>
                  </a:lnTo>
                  <a:lnTo>
                    <a:pt x="238125" y="528478"/>
                  </a:lnTo>
                  <a:lnTo>
                    <a:pt x="271463" y="528478"/>
                  </a:lnTo>
                  <a:lnTo>
                    <a:pt x="300038" y="554672"/>
                  </a:lnTo>
                  <a:lnTo>
                    <a:pt x="335757" y="597534"/>
                  </a:lnTo>
                  <a:lnTo>
                    <a:pt x="376238" y="652303"/>
                  </a:lnTo>
                  <a:lnTo>
                    <a:pt x="397669" y="726122"/>
                  </a:lnTo>
                  <a:lnTo>
                    <a:pt x="431007" y="778509"/>
                  </a:lnTo>
                  <a:lnTo>
                    <a:pt x="473869" y="790416"/>
                  </a:lnTo>
                  <a:lnTo>
                    <a:pt x="576263" y="804703"/>
                  </a:lnTo>
                  <a:lnTo>
                    <a:pt x="635794" y="804703"/>
                  </a:lnTo>
                  <a:lnTo>
                    <a:pt x="688182" y="790416"/>
                  </a:lnTo>
                  <a:lnTo>
                    <a:pt x="709613" y="752316"/>
                  </a:lnTo>
                  <a:lnTo>
                    <a:pt x="690563" y="707072"/>
                  </a:lnTo>
                  <a:lnTo>
                    <a:pt x="690563" y="652303"/>
                  </a:lnTo>
                  <a:lnTo>
                    <a:pt x="690563" y="592772"/>
                  </a:lnTo>
                  <a:lnTo>
                    <a:pt x="709613" y="545147"/>
                  </a:lnTo>
                  <a:lnTo>
                    <a:pt x="723900" y="487997"/>
                  </a:lnTo>
                  <a:lnTo>
                    <a:pt x="745332" y="423703"/>
                  </a:lnTo>
                  <a:lnTo>
                    <a:pt x="742950" y="376078"/>
                  </a:lnTo>
                  <a:lnTo>
                    <a:pt x="723900" y="342741"/>
                  </a:lnTo>
                  <a:cubicBezTo>
                    <a:pt x="745784" y="311131"/>
                    <a:pt x="745332" y="324335"/>
                    <a:pt x="745332" y="309403"/>
                  </a:cubicBezTo>
                  <a:lnTo>
                    <a:pt x="709613" y="252253"/>
                  </a:lnTo>
                  <a:lnTo>
                    <a:pt x="709613" y="202247"/>
                  </a:lnTo>
                  <a:cubicBezTo>
                    <a:pt x="714517" y="175272"/>
                    <a:pt x="714375" y="184927"/>
                    <a:pt x="714375" y="173672"/>
                  </a:cubicBezTo>
                  <a:lnTo>
                    <a:pt x="636813" y="90025"/>
                  </a:lnTo>
                  <a:cubicBezTo>
                    <a:pt x="524555" y="22355"/>
                    <a:pt x="416828" y="0"/>
                    <a:pt x="300038" y="9366"/>
                  </a:cubicBezTo>
                  <a:lnTo>
                    <a:pt x="269082" y="2222"/>
                  </a:lnTo>
                  <a:lnTo>
                    <a:pt x="233363" y="9366"/>
                  </a:lnTo>
                  <a:lnTo>
                    <a:pt x="173832" y="16509"/>
                  </a:lnTo>
                  <a:lnTo>
                    <a:pt x="128588" y="42703"/>
                  </a:lnTo>
                  <a:lnTo>
                    <a:pt x="88107" y="56991"/>
                  </a:lnTo>
                  <a:lnTo>
                    <a:pt x="88107" y="78422"/>
                  </a:lnTo>
                  <a:lnTo>
                    <a:pt x="52388" y="104616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" name="Freeform 109"/>
            <p:cNvSpPr/>
            <p:nvPr/>
          </p:nvSpPr>
          <p:spPr>
            <a:xfrm flipH="1">
              <a:off x="3481291" y="3968956"/>
              <a:ext cx="471778" cy="323232"/>
            </a:xfrm>
            <a:custGeom>
              <a:avLst/>
              <a:gdLst>
                <a:gd name="connsiteX0" fmla="*/ 0 w 671513"/>
                <a:gd name="connsiteY0" fmla="*/ 461962 h 461962"/>
                <a:gd name="connsiteX1" fmla="*/ 4763 w 671513"/>
                <a:gd name="connsiteY1" fmla="*/ 407194 h 461962"/>
                <a:gd name="connsiteX2" fmla="*/ 116682 w 671513"/>
                <a:gd name="connsiteY2" fmla="*/ 323850 h 461962"/>
                <a:gd name="connsiteX3" fmla="*/ 228600 w 671513"/>
                <a:gd name="connsiteY3" fmla="*/ 226219 h 461962"/>
                <a:gd name="connsiteX4" fmla="*/ 254794 w 671513"/>
                <a:gd name="connsiteY4" fmla="*/ 171450 h 461962"/>
                <a:gd name="connsiteX5" fmla="*/ 397669 w 671513"/>
                <a:gd name="connsiteY5" fmla="*/ 92869 h 461962"/>
                <a:gd name="connsiteX6" fmla="*/ 571500 w 671513"/>
                <a:gd name="connsiteY6" fmla="*/ 21431 h 461962"/>
                <a:gd name="connsiteX7" fmla="*/ 633413 w 671513"/>
                <a:gd name="connsiteY7" fmla="*/ 0 h 461962"/>
                <a:gd name="connsiteX8" fmla="*/ 671513 w 671513"/>
                <a:gd name="connsiteY8" fmla="*/ 26194 h 461962"/>
                <a:gd name="connsiteX9" fmla="*/ 671513 w 671513"/>
                <a:gd name="connsiteY9" fmla="*/ 47625 h 461962"/>
                <a:gd name="connsiteX10" fmla="*/ 571500 w 671513"/>
                <a:gd name="connsiteY10" fmla="*/ 90487 h 461962"/>
                <a:gd name="connsiteX11" fmla="*/ 340519 w 671513"/>
                <a:gd name="connsiteY11" fmla="*/ 216694 h 461962"/>
                <a:gd name="connsiteX12" fmla="*/ 164307 w 671513"/>
                <a:gd name="connsiteY12" fmla="*/ 350044 h 461962"/>
                <a:gd name="connsiteX13" fmla="*/ 64294 w 671513"/>
                <a:gd name="connsiteY13" fmla="*/ 411956 h 461962"/>
                <a:gd name="connsiteX14" fmla="*/ 0 w 671513"/>
                <a:gd name="connsiteY14" fmla="*/ 461962 h 4619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71513" h="461962">
                  <a:moveTo>
                    <a:pt x="0" y="461962"/>
                  </a:moveTo>
                  <a:lnTo>
                    <a:pt x="4763" y="407194"/>
                  </a:lnTo>
                  <a:cubicBezTo>
                    <a:pt x="42168" y="379546"/>
                    <a:pt x="83785" y="356734"/>
                    <a:pt x="116682" y="323850"/>
                  </a:cubicBezTo>
                  <a:cubicBezTo>
                    <a:pt x="229822" y="229967"/>
                    <a:pt x="228600" y="279458"/>
                    <a:pt x="228600" y="226219"/>
                  </a:cubicBezTo>
                  <a:lnTo>
                    <a:pt x="254794" y="171450"/>
                  </a:lnTo>
                  <a:lnTo>
                    <a:pt x="397669" y="92869"/>
                  </a:lnTo>
                  <a:lnTo>
                    <a:pt x="571500" y="21431"/>
                  </a:lnTo>
                  <a:lnTo>
                    <a:pt x="633413" y="0"/>
                  </a:lnTo>
                  <a:lnTo>
                    <a:pt x="671513" y="26194"/>
                  </a:lnTo>
                  <a:lnTo>
                    <a:pt x="671513" y="47625"/>
                  </a:lnTo>
                  <a:lnTo>
                    <a:pt x="571500" y="90487"/>
                  </a:lnTo>
                  <a:lnTo>
                    <a:pt x="340519" y="216694"/>
                  </a:lnTo>
                  <a:lnTo>
                    <a:pt x="164307" y="350044"/>
                  </a:lnTo>
                  <a:lnTo>
                    <a:pt x="64294" y="411956"/>
                  </a:lnTo>
                  <a:lnTo>
                    <a:pt x="0" y="461962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" name="Freeform 110"/>
            <p:cNvSpPr/>
            <p:nvPr/>
          </p:nvSpPr>
          <p:spPr>
            <a:xfrm flipH="1">
              <a:off x="3333578" y="3998340"/>
              <a:ext cx="1570584" cy="1222662"/>
            </a:xfrm>
            <a:custGeom>
              <a:avLst/>
              <a:gdLst>
                <a:gd name="connsiteX0" fmla="*/ 2031206 w 2240756"/>
                <a:gd name="connsiteY0" fmla="*/ 0 h 1581150"/>
                <a:gd name="connsiteX1" fmla="*/ 2069306 w 2240756"/>
                <a:gd name="connsiteY1" fmla="*/ 45244 h 1581150"/>
                <a:gd name="connsiteX2" fmla="*/ 2097881 w 2240756"/>
                <a:gd name="connsiteY2" fmla="*/ 57150 h 1581150"/>
                <a:gd name="connsiteX3" fmla="*/ 2100262 w 2240756"/>
                <a:gd name="connsiteY3" fmla="*/ 90488 h 1581150"/>
                <a:gd name="connsiteX4" fmla="*/ 2083594 w 2240756"/>
                <a:gd name="connsiteY4" fmla="*/ 116682 h 1581150"/>
                <a:gd name="connsiteX5" fmla="*/ 2114550 w 2240756"/>
                <a:gd name="connsiteY5" fmla="*/ 204788 h 1581150"/>
                <a:gd name="connsiteX6" fmla="*/ 2116931 w 2240756"/>
                <a:gd name="connsiteY6" fmla="*/ 326232 h 1581150"/>
                <a:gd name="connsiteX7" fmla="*/ 2131219 w 2240756"/>
                <a:gd name="connsiteY7" fmla="*/ 450057 h 1581150"/>
                <a:gd name="connsiteX8" fmla="*/ 2157412 w 2240756"/>
                <a:gd name="connsiteY8" fmla="*/ 592932 h 1581150"/>
                <a:gd name="connsiteX9" fmla="*/ 2176462 w 2240756"/>
                <a:gd name="connsiteY9" fmla="*/ 714375 h 1581150"/>
                <a:gd name="connsiteX10" fmla="*/ 2240756 w 2240756"/>
                <a:gd name="connsiteY10" fmla="*/ 1166813 h 1581150"/>
                <a:gd name="connsiteX11" fmla="*/ 2119312 w 2240756"/>
                <a:gd name="connsiteY11" fmla="*/ 1514475 h 1581150"/>
                <a:gd name="connsiteX12" fmla="*/ 1740694 w 2240756"/>
                <a:gd name="connsiteY12" fmla="*/ 1562100 h 1581150"/>
                <a:gd name="connsiteX13" fmla="*/ 1583531 w 2240756"/>
                <a:gd name="connsiteY13" fmla="*/ 1581150 h 1581150"/>
                <a:gd name="connsiteX14" fmla="*/ 1033462 w 2240756"/>
                <a:gd name="connsiteY14" fmla="*/ 1440657 h 1581150"/>
                <a:gd name="connsiteX15" fmla="*/ 892969 w 2240756"/>
                <a:gd name="connsiteY15" fmla="*/ 1378744 h 1581150"/>
                <a:gd name="connsiteX16" fmla="*/ 745331 w 2240756"/>
                <a:gd name="connsiteY16" fmla="*/ 1293019 h 1581150"/>
                <a:gd name="connsiteX17" fmla="*/ 747712 w 2240756"/>
                <a:gd name="connsiteY17" fmla="*/ 1200150 h 1581150"/>
                <a:gd name="connsiteX18" fmla="*/ 716756 w 2240756"/>
                <a:gd name="connsiteY18" fmla="*/ 1159669 h 1581150"/>
                <a:gd name="connsiteX19" fmla="*/ 597694 w 2240756"/>
                <a:gd name="connsiteY19" fmla="*/ 1128713 h 1581150"/>
                <a:gd name="connsiteX20" fmla="*/ 407194 w 2240756"/>
                <a:gd name="connsiteY20" fmla="*/ 1102519 h 1581150"/>
                <a:gd name="connsiteX21" fmla="*/ 154781 w 2240756"/>
                <a:gd name="connsiteY21" fmla="*/ 1085850 h 1581150"/>
                <a:gd name="connsiteX22" fmla="*/ 11906 w 2240756"/>
                <a:gd name="connsiteY22" fmla="*/ 1085850 h 1581150"/>
                <a:gd name="connsiteX23" fmla="*/ 0 w 2240756"/>
                <a:gd name="connsiteY23" fmla="*/ 978694 h 1581150"/>
                <a:gd name="connsiteX24" fmla="*/ 7144 w 2240756"/>
                <a:gd name="connsiteY24" fmla="*/ 857250 h 1581150"/>
                <a:gd name="connsiteX25" fmla="*/ 28575 w 2240756"/>
                <a:gd name="connsiteY25" fmla="*/ 783432 h 1581150"/>
                <a:gd name="connsiteX26" fmla="*/ 219075 w 2240756"/>
                <a:gd name="connsiteY26" fmla="*/ 792957 h 1581150"/>
                <a:gd name="connsiteX27" fmla="*/ 314325 w 2240756"/>
                <a:gd name="connsiteY27" fmla="*/ 792957 h 1581150"/>
                <a:gd name="connsiteX28" fmla="*/ 340519 w 2240756"/>
                <a:gd name="connsiteY28" fmla="*/ 788194 h 1581150"/>
                <a:gd name="connsiteX29" fmla="*/ 338137 w 2240756"/>
                <a:gd name="connsiteY29" fmla="*/ 726282 h 1581150"/>
                <a:gd name="connsiteX30" fmla="*/ 321469 w 2240756"/>
                <a:gd name="connsiteY30" fmla="*/ 628650 h 1581150"/>
                <a:gd name="connsiteX31" fmla="*/ 376237 w 2240756"/>
                <a:gd name="connsiteY31" fmla="*/ 623888 h 1581150"/>
                <a:gd name="connsiteX32" fmla="*/ 481012 w 2240756"/>
                <a:gd name="connsiteY32" fmla="*/ 609600 h 1581150"/>
                <a:gd name="connsiteX33" fmla="*/ 545306 w 2240756"/>
                <a:gd name="connsiteY33" fmla="*/ 585788 h 1581150"/>
                <a:gd name="connsiteX34" fmla="*/ 597694 w 2240756"/>
                <a:gd name="connsiteY34" fmla="*/ 592932 h 1581150"/>
                <a:gd name="connsiteX35" fmla="*/ 721519 w 2240756"/>
                <a:gd name="connsiteY35" fmla="*/ 573882 h 1581150"/>
                <a:gd name="connsiteX36" fmla="*/ 842962 w 2240756"/>
                <a:gd name="connsiteY36" fmla="*/ 552450 h 1581150"/>
                <a:gd name="connsiteX37" fmla="*/ 931069 w 2240756"/>
                <a:gd name="connsiteY37" fmla="*/ 535782 h 1581150"/>
                <a:gd name="connsiteX38" fmla="*/ 1033462 w 2240756"/>
                <a:gd name="connsiteY38" fmla="*/ 557213 h 1581150"/>
                <a:gd name="connsiteX39" fmla="*/ 1066800 w 2240756"/>
                <a:gd name="connsiteY39" fmla="*/ 545307 h 1581150"/>
                <a:gd name="connsiteX40" fmla="*/ 1085850 w 2240756"/>
                <a:gd name="connsiteY40" fmla="*/ 523875 h 1581150"/>
                <a:gd name="connsiteX41" fmla="*/ 1123950 w 2240756"/>
                <a:gd name="connsiteY41" fmla="*/ 526257 h 1581150"/>
                <a:gd name="connsiteX42" fmla="*/ 1162050 w 2240756"/>
                <a:gd name="connsiteY42" fmla="*/ 545307 h 1581150"/>
                <a:gd name="connsiteX43" fmla="*/ 1283494 w 2240756"/>
                <a:gd name="connsiteY43" fmla="*/ 454819 h 1581150"/>
                <a:gd name="connsiteX44" fmla="*/ 1357312 w 2240756"/>
                <a:gd name="connsiteY44" fmla="*/ 400050 h 1581150"/>
                <a:gd name="connsiteX45" fmla="*/ 1500187 w 2240756"/>
                <a:gd name="connsiteY45" fmla="*/ 307182 h 1581150"/>
                <a:gd name="connsiteX46" fmla="*/ 1693069 w 2240756"/>
                <a:gd name="connsiteY46" fmla="*/ 164307 h 1581150"/>
                <a:gd name="connsiteX47" fmla="*/ 2031206 w 2240756"/>
                <a:gd name="connsiteY47" fmla="*/ 0 h 1581150"/>
                <a:gd name="connsiteX0" fmla="*/ 2031206 w 2240756"/>
                <a:gd name="connsiteY0" fmla="*/ 0 h 1744286"/>
                <a:gd name="connsiteX1" fmla="*/ 2069306 w 2240756"/>
                <a:gd name="connsiteY1" fmla="*/ 45244 h 1744286"/>
                <a:gd name="connsiteX2" fmla="*/ 2097881 w 2240756"/>
                <a:gd name="connsiteY2" fmla="*/ 57150 h 1744286"/>
                <a:gd name="connsiteX3" fmla="*/ 2100262 w 2240756"/>
                <a:gd name="connsiteY3" fmla="*/ 90488 h 1744286"/>
                <a:gd name="connsiteX4" fmla="*/ 2083594 w 2240756"/>
                <a:gd name="connsiteY4" fmla="*/ 116682 h 1744286"/>
                <a:gd name="connsiteX5" fmla="*/ 2114550 w 2240756"/>
                <a:gd name="connsiteY5" fmla="*/ 204788 h 1744286"/>
                <a:gd name="connsiteX6" fmla="*/ 2116931 w 2240756"/>
                <a:gd name="connsiteY6" fmla="*/ 326232 h 1744286"/>
                <a:gd name="connsiteX7" fmla="*/ 2131219 w 2240756"/>
                <a:gd name="connsiteY7" fmla="*/ 450057 h 1744286"/>
                <a:gd name="connsiteX8" fmla="*/ 2157412 w 2240756"/>
                <a:gd name="connsiteY8" fmla="*/ 592932 h 1744286"/>
                <a:gd name="connsiteX9" fmla="*/ 2176462 w 2240756"/>
                <a:gd name="connsiteY9" fmla="*/ 714375 h 1744286"/>
                <a:gd name="connsiteX10" fmla="*/ 2240756 w 2240756"/>
                <a:gd name="connsiteY10" fmla="*/ 1166813 h 1744286"/>
                <a:gd name="connsiteX11" fmla="*/ 2119312 w 2240756"/>
                <a:gd name="connsiteY11" fmla="*/ 1514475 h 1744286"/>
                <a:gd name="connsiteX12" fmla="*/ 1740694 w 2240756"/>
                <a:gd name="connsiteY12" fmla="*/ 1562100 h 1744286"/>
                <a:gd name="connsiteX13" fmla="*/ 1576733 w 2240756"/>
                <a:gd name="connsiteY13" fmla="*/ 1744286 h 1744286"/>
                <a:gd name="connsiteX14" fmla="*/ 1033462 w 2240756"/>
                <a:gd name="connsiteY14" fmla="*/ 1440657 h 1744286"/>
                <a:gd name="connsiteX15" fmla="*/ 892969 w 2240756"/>
                <a:gd name="connsiteY15" fmla="*/ 1378744 h 1744286"/>
                <a:gd name="connsiteX16" fmla="*/ 745331 w 2240756"/>
                <a:gd name="connsiteY16" fmla="*/ 1293019 h 1744286"/>
                <a:gd name="connsiteX17" fmla="*/ 747712 w 2240756"/>
                <a:gd name="connsiteY17" fmla="*/ 1200150 h 1744286"/>
                <a:gd name="connsiteX18" fmla="*/ 716756 w 2240756"/>
                <a:gd name="connsiteY18" fmla="*/ 1159669 h 1744286"/>
                <a:gd name="connsiteX19" fmla="*/ 597694 w 2240756"/>
                <a:gd name="connsiteY19" fmla="*/ 1128713 h 1744286"/>
                <a:gd name="connsiteX20" fmla="*/ 407194 w 2240756"/>
                <a:gd name="connsiteY20" fmla="*/ 1102519 h 1744286"/>
                <a:gd name="connsiteX21" fmla="*/ 154781 w 2240756"/>
                <a:gd name="connsiteY21" fmla="*/ 1085850 h 1744286"/>
                <a:gd name="connsiteX22" fmla="*/ 11906 w 2240756"/>
                <a:gd name="connsiteY22" fmla="*/ 1085850 h 1744286"/>
                <a:gd name="connsiteX23" fmla="*/ 0 w 2240756"/>
                <a:gd name="connsiteY23" fmla="*/ 978694 h 1744286"/>
                <a:gd name="connsiteX24" fmla="*/ 7144 w 2240756"/>
                <a:gd name="connsiteY24" fmla="*/ 857250 h 1744286"/>
                <a:gd name="connsiteX25" fmla="*/ 28575 w 2240756"/>
                <a:gd name="connsiteY25" fmla="*/ 783432 h 1744286"/>
                <a:gd name="connsiteX26" fmla="*/ 219075 w 2240756"/>
                <a:gd name="connsiteY26" fmla="*/ 792957 h 1744286"/>
                <a:gd name="connsiteX27" fmla="*/ 314325 w 2240756"/>
                <a:gd name="connsiteY27" fmla="*/ 792957 h 1744286"/>
                <a:gd name="connsiteX28" fmla="*/ 340519 w 2240756"/>
                <a:gd name="connsiteY28" fmla="*/ 788194 h 1744286"/>
                <a:gd name="connsiteX29" fmla="*/ 338137 w 2240756"/>
                <a:gd name="connsiteY29" fmla="*/ 726282 h 1744286"/>
                <a:gd name="connsiteX30" fmla="*/ 321469 w 2240756"/>
                <a:gd name="connsiteY30" fmla="*/ 628650 h 1744286"/>
                <a:gd name="connsiteX31" fmla="*/ 376237 w 2240756"/>
                <a:gd name="connsiteY31" fmla="*/ 623888 h 1744286"/>
                <a:gd name="connsiteX32" fmla="*/ 481012 w 2240756"/>
                <a:gd name="connsiteY32" fmla="*/ 609600 h 1744286"/>
                <a:gd name="connsiteX33" fmla="*/ 545306 w 2240756"/>
                <a:gd name="connsiteY33" fmla="*/ 585788 h 1744286"/>
                <a:gd name="connsiteX34" fmla="*/ 597694 w 2240756"/>
                <a:gd name="connsiteY34" fmla="*/ 592932 h 1744286"/>
                <a:gd name="connsiteX35" fmla="*/ 721519 w 2240756"/>
                <a:gd name="connsiteY35" fmla="*/ 573882 h 1744286"/>
                <a:gd name="connsiteX36" fmla="*/ 842962 w 2240756"/>
                <a:gd name="connsiteY36" fmla="*/ 552450 h 1744286"/>
                <a:gd name="connsiteX37" fmla="*/ 931069 w 2240756"/>
                <a:gd name="connsiteY37" fmla="*/ 535782 h 1744286"/>
                <a:gd name="connsiteX38" fmla="*/ 1033462 w 2240756"/>
                <a:gd name="connsiteY38" fmla="*/ 557213 h 1744286"/>
                <a:gd name="connsiteX39" fmla="*/ 1066800 w 2240756"/>
                <a:gd name="connsiteY39" fmla="*/ 545307 h 1744286"/>
                <a:gd name="connsiteX40" fmla="*/ 1085850 w 2240756"/>
                <a:gd name="connsiteY40" fmla="*/ 523875 h 1744286"/>
                <a:gd name="connsiteX41" fmla="*/ 1123950 w 2240756"/>
                <a:gd name="connsiteY41" fmla="*/ 526257 h 1744286"/>
                <a:gd name="connsiteX42" fmla="*/ 1162050 w 2240756"/>
                <a:gd name="connsiteY42" fmla="*/ 545307 h 1744286"/>
                <a:gd name="connsiteX43" fmla="*/ 1283494 w 2240756"/>
                <a:gd name="connsiteY43" fmla="*/ 454819 h 1744286"/>
                <a:gd name="connsiteX44" fmla="*/ 1357312 w 2240756"/>
                <a:gd name="connsiteY44" fmla="*/ 400050 h 1744286"/>
                <a:gd name="connsiteX45" fmla="*/ 1500187 w 2240756"/>
                <a:gd name="connsiteY45" fmla="*/ 307182 h 1744286"/>
                <a:gd name="connsiteX46" fmla="*/ 1693069 w 2240756"/>
                <a:gd name="connsiteY46" fmla="*/ 164307 h 1744286"/>
                <a:gd name="connsiteX47" fmla="*/ 2031206 w 2240756"/>
                <a:gd name="connsiteY47" fmla="*/ 0 h 1744286"/>
                <a:gd name="connsiteX0" fmla="*/ 2031206 w 2240756"/>
                <a:gd name="connsiteY0" fmla="*/ 0 h 1744286"/>
                <a:gd name="connsiteX1" fmla="*/ 2069306 w 2240756"/>
                <a:gd name="connsiteY1" fmla="*/ 45244 h 1744286"/>
                <a:gd name="connsiteX2" fmla="*/ 2097881 w 2240756"/>
                <a:gd name="connsiteY2" fmla="*/ 57150 h 1744286"/>
                <a:gd name="connsiteX3" fmla="*/ 2100262 w 2240756"/>
                <a:gd name="connsiteY3" fmla="*/ 90488 h 1744286"/>
                <a:gd name="connsiteX4" fmla="*/ 2083594 w 2240756"/>
                <a:gd name="connsiteY4" fmla="*/ 116682 h 1744286"/>
                <a:gd name="connsiteX5" fmla="*/ 2114550 w 2240756"/>
                <a:gd name="connsiteY5" fmla="*/ 204788 h 1744286"/>
                <a:gd name="connsiteX6" fmla="*/ 2116931 w 2240756"/>
                <a:gd name="connsiteY6" fmla="*/ 326232 h 1744286"/>
                <a:gd name="connsiteX7" fmla="*/ 2131219 w 2240756"/>
                <a:gd name="connsiteY7" fmla="*/ 450057 h 1744286"/>
                <a:gd name="connsiteX8" fmla="*/ 2157412 w 2240756"/>
                <a:gd name="connsiteY8" fmla="*/ 592932 h 1744286"/>
                <a:gd name="connsiteX9" fmla="*/ 2176462 w 2240756"/>
                <a:gd name="connsiteY9" fmla="*/ 714375 h 1744286"/>
                <a:gd name="connsiteX10" fmla="*/ 2240756 w 2240756"/>
                <a:gd name="connsiteY10" fmla="*/ 1166813 h 1744286"/>
                <a:gd name="connsiteX11" fmla="*/ 2119312 w 2240756"/>
                <a:gd name="connsiteY11" fmla="*/ 1514475 h 1744286"/>
                <a:gd name="connsiteX12" fmla="*/ 1740694 w 2240756"/>
                <a:gd name="connsiteY12" fmla="*/ 1562100 h 1744286"/>
                <a:gd name="connsiteX13" fmla="*/ 1576733 w 2240756"/>
                <a:gd name="connsiteY13" fmla="*/ 1744286 h 1744286"/>
                <a:gd name="connsiteX14" fmla="*/ 1033462 w 2240756"/>
                <a:gd name="connsiteY14" fmla="*/ 1440657 h 1744286"/>
                <a:gd name="connsiteX15" fmla="*/ 892969 w 2240756"/>
                <a:gd name="connsiteY15" fmla="*/ 1378744 h 1744286"/>
                <a:gd name="connsiteX16" fmla="*/ 799710 w 2240756"/>
                <a:gd name="connsiteY16" fmla="*/ 1248838 h 1744286"/>
                <a:gd name="connsiteX17" fmla="*/ 747712 w 2240756"/>
                <a:gd name="connsiteY17" fmla="*/ 1200150 h 1744286"/>
                <a:gd name="connsiteX18" fmla="*/ 716756 w 2240756"/>
                <a:gd name="connsiteY18" fmla="*/ 1159669 h 1744286"/>
                <a:gd name="connsiteX19" fmla="*/ 597694 w 2240756"/>
                <a:gd name="connsiteY19" fmla="*/ 1128713 h 1744286"/>
                <a:gd name="connsiteX20" fmla="*/ 407194 w 2240756"/>
                <a:gd name="connsiteY20" fmla="*/ 1102519 h 1744286"/>
                <a:gd name="connsiteX21" fmla="*/ 154781 w 2240756"/>
                <a:gd name="connsiteY21" fmla="*/ 1085850 h 1744286"/>
                <a:gd name="connsiteX22" fmla="*/ 11906 w 2240756"/>
                <a:gd name="connsiteY22" fmla="*/ 1085850 h 1744286"/>
                <a:gd name="connsiteX23" fmla="*/ 0 w 2240756"/>
                <a:gd name="connsiteY23" fmla="*/ 978694 h 1744286"/>
                <a:gd name="connsiteX24" fmla="*/ 7144 w 2240756"/>
                <a:gd name="connsiteY24" fmla="*/ 857250 h 1744286"/>
                <a:gd name="connsiteX25" fmla="*/ 28575 w 2240756"/>
                <a:gd name="connsiteY25" fmla="*/ 783432 h 1744286"/>
                <a:gd name="connsiteX26" fmla="*/ 219075 w 2240756"/>
                <a:gd name="connsiteY26" fmla="*/ 792957 h 1744286"/>
                <a:gd name="connsiteX27" fmla="*/ 314325 w 2240756"/>
                <a:gd name="connsiteY27" fmla="*/ 792957 h 1744286"/>
                <a:gd name="connsiteX28" fmla="*/ 340519 w 2240756"/>
                <a:gd name="connsiteY28" fmla="*/ 788194 h 1744286"/>
                <a:gd name="connsiteX29" fmla="*/ 338137 w 2240756"/>
                <a:gd name="connsiteY29" fmla="*/ 726282 h 1744286"/>
                <a:gd name="connsiteX30" fmla="*/ 321469 w 2240756"/>
                <a:gd name="connsiteY30" fmla="*/ 628650 h 1744286"/>
                <a:gd name="connsiteX31" fmla="*/ 376237 w 2240756"/>
                <a:gd name="connsiteY31" fmla="*/ 623888 h 1744286"/>
                <a:gd name="connsiteX32" fmla="*/ 481012 w 2240756"/>
                <a:gd name="connsiteY32" fmla="*/ 609600 h 1744286"/>
                <a:gd name="connsiteX33" fmla="*/ 545306 w 2240756"/>
                <a:gd name="connsiteY33" fmla="*/ 585788 h 1744286"/>
                <a:gd name="connsiteX34" fmla="*/ 597694 w 2240756"/>
                <a:gd name="connsiteY34" fmla="*/ 592932 h 1744286"/>
                <a:gd name="connsiteX35" fmla="*/ 721519 w 2240756"/>
                <a:gd name="connsiteY35" fmla="*/ 573882 h 1744286"/>
                <a:gd name="connsiteX36" fmla="*/ 842962 w 2240756"/>
                <a:gd name="connsiteY36" fmla="*/ 552450 h 1744286"/>
                <a:gd name="connsiteX37" fmla="*/ 931069 w 2240756"/>
                <a:gd name="connsiteY37" fmla="*/ 535782 h 1744286"/>
                <a:gd name="connsiteX38" fmla="*/ 1033462 w 2240756"/>
                <a:gd name="connsiteY38" fmla="*/ 557213 h 1744286"/>
                <a:gd name="connsiteX39" fmla="*/ 1066800 w 2240756"/>
                <a:gd name="connsiteY39" fmla="*/ 545307 h 1744286"/>
                <a:gd name="connsiteX40" fmla="*/ 1085850 w 2240756"/>
                <a:gd name="connsiteY40" fmla="*/ 523875 h 1744286"/>
                <a:gd name="connsiteX41" fmla="*/ 1123950 w 2240756"/>
                <a:gd name="connsiteY41" fmla="*/ 526257 h 1744286"/>
                <a:gd name="connsiteX42" fmla="*/ 1162050 w 2240756"/>
                <a:gd name="connsiteY42" fmla="*/ 545307 h 1744286"/>
                <a:gd name="connsiteX43" fmla="*/ 1283494 w 2240756"/>
                <a:gd name="connsiteY43" fmla="*/ 454819 h 1744286"/>
                <a:gd name="connsiteX44" fmla="*/ 1357312 w 2240756"/>
                <a:gd name="connsiteY44" fmla="*/ 400050 h 1744286"/>
                <a:gd name="connsiteX45" fmla="*/ 1500187 w 2240756"/>
                <a:gd name="connsiteY45" fmla="*/ 307182 h 1744286"/>
                <a:gd name="connsiteX46" fmla="*/ 1693069 w 2240756"/>
                <a:gd name="connsiteY46" fmla="*/ 164307 h 1744286"/>
                <a:gd name="connsiteX47" fmla="*/ 2031206 w 2240756"/>
                <a:gd name="connsiteY47" fmla="*/ 0 h 1744286"/>
                <a:gd name="connsiteX0" fmla="*/ 2031206 w 2240756"/>
                <a:gd name="connsiteY0" fmla="*/ 0 h 1744286"/>
                <a:gd name="connsiteX1" fmla="*/ 2069306 w 2240756"/>
                <a:gd name="connsiteY1" fmla="*/ 45244 h 1744286"/>
                <a:gd name="connsiteX2" fmla="*/ 2097881 w 2240756"/>
                <a:gd name="connsiteY2" fmla="*/ 57150 h 1744286"/>
                <a:gd name="connsiteX3" fmla="*/ 2100262 w 2240756"/>
                <a:gd name="connsiteY3" fmla="*/ 90488 h 1744286"/>
                <a:gd name="connsiteX4" fmla="*/ 2083594 w 2240756"/>
                <a:gd name="connsiteY4" fmla="*/ 116682 h 1744286"/>
                <a:gd name="connsiteX5" fmla="*/ 2114550 w 2240756"/>
                <a:gd name="connsiteY5" fmla="*/ 204788 h 1744286"/>
                <a:gd name="connsiteX6" fmla="*/ 2116931 w 2240756"/>
                <a:gd name="connsiteY6" fmla="*/ 326232 h 1744286"/>
                <a:gd name="connsiteX7" fmla="*/ 2131219 w 2240756"/>
                <a:gd name="connsiteY7" fmla="*/ 450057 h 1744286"/>
                <a:gd name="connsiteX8" fmla="*/ 2157412 w 2240756"/>
                <a:gd name="connsiteY8" fmla="*/ 592932 h 1744286"/>
                <a:gd name="connsiteX9" fmla="*/ 2176462 w 2240756"/>
                <a:gd name="connsiteY9" fmla="*/ 714375 h 1744286"/>
                <a:gd name="connsiteX10" fmla="*/ 2240756 w 2240756"/>
                <a:gd name="connsiteY10" fmla="*/ 1166813 h 1744286"/>
                <a:gd name="connsiteX11" fmla="*/ 2119312 w 2240756"/>
                <a:gd name="connsiteY11" fmla="*/ 1514475 h 1744286"/>
                <a:gd name="connsiteX12" fmla="*/ 1740694 w 2240756"/>
                <a:gd name="connsiteY12" fmla="*/ 1562100 h 1744286"/>
                <a:gd name="connsiteX13" fmla="*/ 1576733 w 2240756"/>
                <a:gd name="connsiteY13" fmla="*/ 1744286 h 1744286"/>
                <a:gd name="connsiteX14" fmla="*/ 1033462 w 2240756"/>
                <a:gd name="connsiteY14" fmla="*/ 1440657 h 1744286"/>
                <a:gd name="connsiteX15" fmla="*/ 892969 w 2240756"/>
                <a:gd name="connsiteY15" fmla="*/ 1378744 h 1744286"/>
                <a:gd name="connsiteX16" fmla="*/ 747712 w 2240756"/>
                <a:gd name="connsiteY16" fmla="*/ 1200150 h 1744286"/>
                <a:gd name="connsiteX17" fmla="*/ 716756 w 2240756"/>
                <a:gd name="connsiteY17" fmla="*/ 1159669 h 1744286"/>
                <a:gd name="connsiteX18" fmla="*/ 597694 w 2240756"/>
                <a:gd name="connsiteY18" fmla="*/ 1128713 h 1744286"/>
                <a:gd name="connsiteX19" fmla="*/ 407194 w 2240756"/>
                <a:gd name="connsiteY19" fmla="*/ 1102519 h 1744286"/>
                <a:gd name="connsiteX20" fmla="*/ 154781 w 2240756"/>
                <a:gd name="connsiteY20" fmla="*/ 1085850 h 1744286"/>
                <a:gd name="connsiteX21" fmla="*/ 11906 w 2240756"/>
                <a:gd name="connsiteY21" fmla="*/ 1085850 h 1744286"/>
                <a:gd name="connsiteX22" fmla="*/ 0 w 2240756"/>
                <a:gd name="connsiteY22" fmla="*/ 978694 h 1744286"/>
                <a:gd name="connsiteX23" fmla="*/ 7144 w 2240756"/>
                <a:gd name="connsiteY23" fmla="*/ 857250 h 1744286"/>
                <a:gd name="connsiteX24" fmla="*/ 28575 w 2240756"/>
                <a:gd name="connsiteY24" fmla="*/ 783432 h 1744286"/>
                <a:gd name="connsiteX25" fmla="*/ 219075 w 2240756"/>
                <a:gd name="connsiteY25" fmla="*/ 792957 h 1744286"/>
                <a:gd name="connsiteX26" fmla="*/ 314325 w 2240756"/>
                <a:gd name="connsiteY26" fmla="*/ 792957 h 1744286"/>
                <a:gd name="connsiteX27" fmla="*/ 340519 w 2240756"/>
                <a:gd name="connsiteY27" fmla="*/ 788194 h 1744286"/>
                <a:gd name="connsiteX28" fmla="*/ 338137 w 2240756"/>
                <a:gd name="connsiteY28" fmla="*/ 726282 h 1744286"/>
                <a:gd name="connsiteX29" fmla="*/ 321469 w 2240756"/>
                <a:gd name="connsiteY29" fmla="*/ 628650 h 1744286"/>
                <a:gd name="connsiteX30" fmla="*/ 376237 w 2240756"/>
                <a:gd name="connsiteY30" fmla="*/ 623888 h 1744286"/>
                <a:gd name="connsiteX31" fmla="*/ 481012 w 2240756"/>
                <a:gd name="connsiteY31" fmla="*/ 609600 h 1744286"/>
                <a:gd name="connsiteX32" fmla="*/ 545306 w 2240756"/>
                <a:gd name="connsiteY32" fmla="*/ 585788 h 1744286"/>
                <a:gd name="connsiteX33" fmla="*/ 597694 w 2240756"/>
                <a:gd name="connsiteY33" fmla="*/ 592932 h 1744286"/>
                <a:gd name="connsiteX34" fmla="*/ 721519 w 2240756"/>
                <a:gd name="connsiteY34" fmla="*/ 573882 h 1744286"/>
                <a:gd name="connsiteX35" fmla="*/ 842962 w 2240756"/>
                <a:gd name="connsiteY35" fmla="*/ 552450 h 1744286"/>
                <a:gd name="connsiteX36" fmla="*/ 931069 w 2240756"/>
                <a:gd name="connsiteY36" fmla="*/ 535782 h 1744286"/>
                <a:gd name="connsiteX37" fmla="*/ 1033462 w 2240756"/>
                <a:gd name="connsiteY37" fmla="*/ 557213 h 1744286"/>
                <a:gd name="connsiteX38" fmla="*/ 1066800 w 2240756"/>
                <a:gd name="connsiteY38" fmla="*/ 545307 h 1744286"/>
                <a:gd name="connsiteX39" fmla="*/ 1085850 w 2240756"/>
                <a:gd name="connsiteY39" fmla="*/ 523875 h 1744286"/>
                <a:gd name="connsiteX40" fmla="*/ 1123950 w 2240756"/>
                <a:gd name="connsiteY40" fmla="*/ 526257 h 1744286"/>
                <a:gd name="connsiteX41" fmla="*/ 1162050 w 2240756"/>
                <a:gd name="connsiteY41" fmla="*/ 545307 h 1744286"/>
                <a:gd name="connsiteX42" fmla="*/ 1283494 w 2240756"/>
                <a:gd name="connsiteY42" fmla="*/ 454819 h 1744286"/>
                <a:gd name="connsiteX43" fmla="*/ 1357312 w 2240756"/>
                <a:gd name="connsiteY43" fmla="*/ 400050 h 1744286"/>
                <a:gd name="connsiteX44" fmla="*/ 1500187 w 2240756"/>
                <a:gd name="connsiteY44" fmla="*/ 307182 h 1744286"/>
                <a:gd name="connsiteX45" fmla="*/ 1693069 w 2240756"/>
                <a:gd name="connsiteY45" fmla="*/ 164307 h 1744286"/>
                <a:gd name="connsiteX46" fmla="*/ 2031206 w 2240756"/>
                <a:gd name="connsiteY46" fmla="*/ 0 h 1744286"/>
                <a:gd name="connsiteX0" fmla="*/ 2031206 w 2240756"/>
                <a:gd name="connsiteY0" fmla="*/ 0 h 1744286"/>
                <a:gd name="connsiteX1" fmla="*/ 2069306 w 2240756"/>
                <a:gd name="connsiteY1" fmla="*/ 45244 h 1744286"/>
                <a:gd name="connsiteX2" fmla="*/ 2097881 w 2240756"/>
                <a:gd name="connsiteY2" fmla="*/ 57150 h 1744286"/>
                <a:gd name="connsiteX3" fmla="*/ 2100262 w 2240756"/>
                <a:gd name="connsiteY3" fmla="*/ 90488 h 1744286"/>
                <a:gd name="connsiteX4" fmla="*/ 2083594 w 2240756"/>
                <a:gd name="connsiteY4" fmla="*/ 116682 h 1744286"/>
                <a:gd name="connsiteX5" fmla="*/ 2114550 w 2240756"/>
                <a:gd name="connsiteY5" fmla="*/ 204788 h 1744286"/>
                <a:gd name="connsiteX6" fmla="*/ 2116931 w 2240756"/>
                <a:gd name="connsiteY6" fmla="*/ 326232 h 1744286"/>
                <a:gd name="connsiteX7" fmla="*/ 2131219 w 2240756"/>
                <a:gd name="connsiteY7" fmla="*/ 450057 h 1744286"/>
                <a:gd name="connsiteX8" fmla="*/ 2157412 w 2240756"/>
                <a:gd name="connsiteY8" fmla="*/ 592932 h 1744286"/>
                <a:gd name="connsiteX9" fmla="*/ 2176462 w 2240756"/>
                <a:gd name="connsiteY9" fmla="*/ 714375 h 1744286"/>
                <a:gd name="connsiteX10" fmla="*/ 2240756 w 2240756"/>
                <a:gd name="connsiteY10" fmla="*/ 1166813 h 1744286"/>
                <a:gd name="connsiteX11" fmla="*/ 2119312 w 2240756"/>
                <a:gd name="connsiteY11" fmla="*/ 1514475 h 1744286"/>
                <a:gd name="connsiteX12" fmla="*/ 1740694 w 2240756"/>
                <a:gd name="connsiteY12" fmla="*/ 1562100 h 1744286"/>
                <a:gd name="connsiteX13" fmla="*/ 1576733 w 2240756"/>
                <a:gd name="connsiteY13" fmla="*/ 1744286 h 1744286"/>
                <a:gd name="connsiteX14" fmla="*/ 1033462 w 2240756"/>
                <a:gd name="connsiteY14" fmla="*/ 1440657 h 1744286"/>
                <a:gd name="connsiteX15" fmla="*/ 747712 w 2240756"/>
                <a:gd name="connsiteY15" fmla="*/ 1200150 h 1744286"/>
                <a:gd name="connsiteX16" fmla="*/ 716756 w 2240756"/>
                <a:gd name="connsiteY16" fmla="*/ 1159669 h 1744286"/>
                <a:gd name="connsiteX17" fmla="*/ 597694 w 2240756"/>
                <a:gd name="connsiteY17" fmla="*/ 1128713 h 1744286"/>
                <a:gd name="connsiteX18" fmla="*/ 407194 w 2240756"/>
                <a:gd name="connsiteY18" fmla="*/ 1102519 h 1744286"/>
                <a:gd name="connsiteX19" fmla="*/ 154781 w 2240756"/>
                <a:gd name="connsiteY19" fmla="*/ 1085850 h 1744286"/>
                <a:gd name="connsiteX20" fmla="*/ 11906 w 2240756"/>
                <a:gd name="connsiteY20" fmla="*/ 1085850 h 1744286"/>
                <a:gd name="connsiteX21" fmla="*/ 0 w 2240756"/>
                <a:gd name="connsiteY21" fmla="*/ 978694 h 1744286"/>
                <a:gd name="connsiteX22" fmla="*/ 7144 w 2240756"/>
                <a:gd name="connsiteY22" fmla="*/ 857250 h 1744286"/>
                <a:gd name="connsiteX23" fmla="*/ 28575 w 2240756"/>
                <a:gd name="connsiteY23" fmla="*/ 783432 h 1744286"/>
                <a:gd name="connsiteX24" fmla="*/ 219075 w 2240756"/>
                <a:gd name="connsiteY24" fmla="*/ 792957 h 1744286"/>
                <a:gd name="connsiteX25" fmla="*/ 314325 w 2240756"/>
                <a:gd name="connsiteY25" fmla="*/ 792957 h 1744286"/>
                <a:gd name="connsiteX26" fmla="*/ 340519 w 2240756"/>
                <a:gd name="connsiteY26" fmla="*/ 788194 h 1744286"/>
                <a:gd name="connsiteX27" fmla="*/ 338137 w 2240756"/>
                <a:gd name="connsiteY27" fmla="*/ 726282 h 1744286"/>
                <a:gd name="connsiteX28" fmla="*/ 321469 w 2240756"/>
                <a:gd name="connsiteY28" fmla="*/ 628650 h 1744286"/>
                <a:gd name="connsiteX29" fmla="*/ 376237 w 2240756"/>
                <a:gd name="connsiteY29" fmla="*/ 623888 h 1744286"/>
                <a:gd name="connsiteX30" fmla="*/ 481012 w 2240756"/>
                <a:gd name="connsiteY30" fmla="*/ 609600 h 1744286"/>
                <a:gd name="connsiteX31" fmla="*/ 545306 w 2240756"/>
                <a:gd name="connsiteY31" fmla="*/ 585788 h 1744286"/>
                <a:gd name="connsiteX32" fmla="*/ 597694 w 2240756"/>
                <a:gd name="connsiteY32" fmla="*/ 592932 h 1744286"/>
                <a:gd name="connsiteX33" fmla="*/ 721519 w 2240756"/>
                <a:gd name="connsiteY33" fmla="*/ 573882 h 1744286"/>
                <a:gd name="connsiteX34" fmla="*/ 842962 w 2240756"/>
                <a:gd name="connsiteY34" fmla="*/ 552450 h 1744286"/>
                <a:gd name="connsiteX35" fmla="*/ 931069 w 2240756"/>
                <a:gd name="connsiteY35" fmla="*/ 535782 h 1744286"/>
                <a:gd name="connsiteX36" fmla="*/ 1033462 w 2240756"/>
                <a:gd name="connsiteY36" fmla="*/ 557213 h 1744286"/>
                <a:gd name="connsiteX37" fmla="*/ 1066800 w 2240756"/>
                <a:gd name="connsiteY37" fmla="*/ 545307 h 1744286"/>
                <a:gd name="connsiteX38" fmla="*/ 1085850 w 2240756"/>
                <a:gd name="connsiteY38" fmla="*/ 523875 h 1744286"/>
                <a:gd name="connsiteX39" fmla="*/ 1123950 w 2240756"/>
                <a:gd name="connsiteY39" fmla="*/ 526257 h 1744286"/>
                <a:gd name="connsiteX40" fmla="*/ 1162050 w 2240756"/>
                <a:gd name="connsiteY40" fmla="*/ 545307 h 1744286"/>
                <a:gd name="connsiteX41" fmla="*/ 1283494 w 2240756"/>
                <a:gd name="connsiteY41" fmla="*/ 454819 h 1744286"/>
                <a:gd name="connsiteX42" fmla="*/ 1357312 w 2240756"/>
                <a:gd name="connsiteY42" fmla="*/ 400050 h 1744286"/>
                <a:gd name="connsiteX43" fmla="*/ 1500187 w 2240756"/>
                <a:gd name="connsiteY43" fmla="*/ 307182 h 1744286"/>
                <a:gd name="connsiteX44" fmla="*/ 1693069 w 2240756"/>
                <a:gd name="connsiteY44" fmla="*/ 164307 h 1744286"/>
                <a:gd name="connsiteX45" fmla="*/ 2031206 w 2240756"/>
                <a:gd name="connsiteY45" fmla="*/ 0 h 1744286"/>
                <a:gd name="connsiteX0" fmla="*/ 2031206 w 2240756"/>
                <a:gd name="connsiteY0" fmla="*/ 0 h 1744286"/>
                <a:gd name="connsiteX1" fmla="*/ 2069306 w 2240756"/>
                <a:gd name="connsiteY1" fmla="*/ 45244 h 1744286"/>
                <a:gd name="connsiteX2" fmla="*/ 2097881 w 2240756"/>
                <a:gd name="connsiteY2" fmla="*/ 57150 h 1744286"/>
                <a:gd name="connsiteX3" fmla="*/ 2100262 w 2240756"/>
                <a:gd name="connsiteY3" fmla="*/ 90488 h 1744286"/>
                <a:gd name="connsiteX4" fmla="*/ 2083594 w 2240756"/>
                <a:gd name="connsiteY4" fmla="*/ 116682 h 1744286"/>
                <a:gd name="connsiteX5" fmla="*/ 2114550 w 2240756"/>
                <a:gd name="connsiteY5" fmla="*/ 204788 h 1744286"/>
                <a:gd name="connsiteX6" fmla="*/ 2116931 w 2240756"/>
                <a:gd name="connsiteY6" fmla="*/ 326232 h 1744286"/>
                <a:gd name="connsiteX7" fmla="*/ 2131219 w 2240756"/>
                <a:gd name="connsiteY7" fmla="*/ 450057 h 1744286"/>
                <a:gd name="connsiteX8" fmla="*/ 2157412 w 2240756"/>
                <a:gd name="connsiteY8" fmla="*/ 592932 h 1744286"/>
                <a:gd name="connsiteX9" fmla="*/ 2176462 w 2240756"/>
                <a:gd name="connsiteY9" fmla="*/ 714375 h 1744286"/>
                <a:gd name="connsiteX10" fmla="*/ 2240756 w 2240756"/>
                <a:gd name="connsiteY10" fmla="*/ 1166813 h 1744286"/>
                <a:gd name="connsiteX11" fmla="*/ 2119312 w 2240756"/>
                <a:gd name="connsiteY11" fmla="*/ 1514475 h 1744286"/>
                <a:gd name="connsiteX12" fmla="*/ 1740694 w 2240756"/>
                <a:gd name="connsiteY12" fmla="*/ 1562100 h 1744286"/>
                <a:gd name="connsiteX13" fmla="*/ 1576733 w 2240756"/>
                <a:gd name="connsiteY13" fmla="*/ 1744286 h 1744286"/>
                <a:gd name="connsiteX14" fmla="*/ 747712 w 2240756"/>
                <a:gd name="connsiteY14" fmla="*/ 1200150 h 1744286"/>
                <a:gd name="connsiteX15" fmla="*/ 716756 w 2240756"/>
                <a:gd name="connsiteY15" fmla="*/ 1159669 h 1744286"/>
                <a:gd name="connsiteX16" fmla="*/ 597694 w 2240756"/>
                <a:gd name="connsiteY16" fmla="*/ 1128713 h 1744286"/>
                <a:gd name="connsiteX17" fmla="*/ 407194 w 2240756"/>
                <a:gd name="connsiteY17" fmla="*/ 1102519 h 1744286"/>
                <a:gd name="connsiteX18" fmla="*/ 154781 w 2240756"/>
                <a:gd name="connsiteY18" fmla="*/ 1085850 h 1744286"/>
                <a:gd name="connsiteX19" fmla="*/ 11906 w 2240756"/>
                <a:gd name="connsiteY19" fmla="*/ 1085850 h 1744286"/>
                <a:gd name="connsiteX20" fmla="*/ 0 w 2240756"/>
                <a:gd name="connsiteY20" fmla="*/ 978694 h 1744286"/>
                <a:gd name="connsiteX21" fmla="*/ 7144 w 2240756"/>
                <a:gd name="connsiteY21" fmla="*/ 857250 h 1744286"/>
                <a:gd name="connsiteX22" fmla="*/ 28575 w 2240756"/>
                <a:gd name="connsiteY22" fmla="*/ 783432 h 1744286"/>
                <a:gd name="connsiteX23" fmla="*/ 219075 w 2240756"/>
                <a:gd name="connsiteY23" fmla="*/ 792957 h 1744286"/>
                <a:gd name="connsiteX24" fmla="*/ 314325 w 2240756"/>
                <a:gd name="connsiteY24" fmla="*/ 792957 h 1744286"/>
                <a:gd name="connsiteX25" fmla="*/ 340519 w 2240756"/>
                <a:gd name="connsiteY25" fmla="*/ 788194 h 1744286"/>
                <a:gd name="connsiteX26" fmla="*/ 338137 w 2240756"/>
                <a:gd name="connsiteY26" fmla="*/ 726282 h 1744286"/>
                <a:gd name="connsiteX27" fmla="*/ 321469 w 2240756"/>
                <a:gd name="connsiteY27" fmla="*/ 628650 h 1744286"/>
                <a:gd name="connsiteX28" fmla="*/ 376237 w 2240756"/>
                <a:gd name="connsiteY28" fmla="*/ 623888 h 1744286"/>
                <a:gd name="connsiteX29" fmla="*/ 481012 w 2240756"/>
                <a:gd name="connsiteY29" fmla="*/ 609600 h 1744286"/>
                <a:gd name="connsiteX30" fmla="*/ 545306 w 2240756"/>
                <a:gd name="connsiteY30" fmla="*/ 585788 h 1744286"/>
                <a:gd name="connsiteX31" fmla="*/ 597694 w 2240756"/>
                <a:gd name="connsiteY31" fmla="*/ 592932 h 1744286"/>
                <a:gd name="connsiteX32" fmla="*/ 721519 w 2240756"/>
                <a:gd name="connsiteY32" fmla="*/ 573882 h 1744286"/>
                <a:gd name="connsiteX33" fmla="*/ 842962 w 2240756"/>
                <a:gd name="connsiteY33" fmla="*/ 552450 h 1744286"/>
                <a:gd name="connsiteX34" fmla="*/ 931069 w 2240756"/>
                <a:gd name="connsiteY34" fmla="*/ 535782 h 1744286"/>
                <a:gd name="connsiteX35" fmla="*/ 1033462 w 2240756"/>
                <a:gd name="connsiteY35" fmla="*/ 557213 h 1744286"/>
                <a:gd name="connsiteX36" fmla="*/ 1066800 w 2240756"/>
                <a:gd name="connsiteY36" fmla="*/ 545307 h 1744286"/>
                <a:gd name="connsiteX37" fmla="*/ 1085850 w 2240756"/>
                <a:gd name="connsiteY37" fmla="*/ 523875 h 1744286"/>
                <a:gd name="connsiteX38" fmla="*/ 1123950 w 2240756"/>
                <a:gd name="connsiteY38" fmla="*/ 526257 h 1744286"/>
                <a:gd name="connsiteX39" fmla="*/ 1162050 w 2240756"/>
                <a:gd name="connsiteY39" fmla="*/ 545307 h 1744286"/>
                <a:gd name="connsiteX40" fmla="*/ 1283494 w 2240756"/>
                <a:gd name="connsiteY40" fmla="*/ 454819 h 1744286"/>
                <a:gd name="connsiteX41" fmla="*/ 1357312 w 2240756"/>
                <a:gd name="connsiteY41" fmla="*/ 400050 h 1744286"/>
                <a:gd name="connsiteX42" fmla="*/ 1500187 w 2240756"/>
                <a:gd name="connsiteY42" fmla="*/ 307182 h 1744286"/>
                <a:gd name="connsiteX43" fmla="*/ 1693069 w 2240756"/>
                <a:gd name="connsiteY43" fmla="*/ 164307 h 1744286"/>
                <a:gd name="connsiteX44" fmla="*/ 2031206 w 2240756"/>
                <a:gd name="connsiteY44" fmla="*/ 0 h 1744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240756" h="1744286">
                  <a:moveTo>
                    <a:pt x="2031206" y="0"/>
                  </a:moveTo>
                  <a:lnTo>
                    <a:pt x="2069306" y="45244"/>
                  </a:lnTo>
                  <a:lnTo>
                    <a:pt x="2097881" y="57150"/>
                  </a:lnTo>
                  <a:lnTo>
                    <a:pt x="2100262" y="90488"/>
                  </a:lnTo>
                  <a:cubicBezTo>
                    <a:pt x="2085595" y="117379"/>
                    <a:pt x="2095921" y="116682"/>
                    <a:pt x="2083594" y="116682"/>
                  </a:cubicBezTo>
                  <a:lnTo>
                    <a:pt x="2114550" y="204788"/>
                  </a:lnTo>
                  <a:cubicBezTo>
                    <a:pt x="2115344" y="245269"/>
                    <a:pt x="2116137" y="285751"/>
                    <a:pt x="2116931" y="326232"/>
                  </a:cubicBezTo>
                  <a:lnTo>
                    <a:pt x="2131219" y="450057"/>
                  </a:lnTo>
                  <a:lnTo>
                    <a:pt x="2157412" y="592932"/>
                  </a:lnTo>
                  <a:lnTo>
                    <a:pt x="2176462" y="714375"/>
                  </a:lnTo>
                  <a:lnTo>
                    <a:pt x="2240756" y="1166813"/>
                  </a:lnTo>
                  <a:lnTo>
                    <a:pt x="2119312" y="1514475"/>
                  </a:lnTo>
                  <a:lnTo>
                    <a:pt x="1740694" y="1562100"/>
                  </a:lnTo>
                  <a:lnTo>
                    <a:pt x="1576733" y="1744286"/>
                  </a:lnTo>
                  <a:lnTo>
                    <a:pt x="747712" y="1200150"/>
                  </a:lnTo>
                  <a:cubicBezTo>
                    <a:pt x="716256" y="1161434"/>
                    <a:pt x="716756" y="1178414"/>
                    <a:pt x="716756" y="1159669"/>
                  </a:cubicBezTo>
                  <a:cubicBezTo>
                    <a:pt x="677120" y="1149153"/>
                    <a:pt x="638701" y="1128713"/>
                    <a:pt x="597694" y="1128713"/>
                  </a:cubicBezTo>
                  <a:lnTo>
                    <a:pt x="407194" y="1102519"/>
                  </a:lnTo>
                  <a:lnTo>
                    <a:pt x="154781" y="1085850"/>
                  </a:lnTo>
                  <a:lnTo>
                    <a:pt x="11906" y="1085850"/>
                  </a:lnTo>
                  <a:lnTo>
                    <a:pt x="0" y="978694"/>
                  </a:lnTo>
                  <a:lnTo>
                    <a:pt x="7144" y="857250"/>
                  </a:lnTo>
                  <a:lnTo>
                    <a:pt x="28575" y="783432"/>
                  </a:lnTo>
                  <a:lnTo>
                    <a:pt x="219075" y="792957"/>
                  </a:lnTo>
                  <a:lnTo>
                    <a:pt x="314325" y="792957"/>
                  </a:lnTo>
                  <a:lnTo>
                    <a:pt x="340519" y="788194"/>
                  </a:lnTo>
                  <a:lnTo>
                    <a:pt x="338137" y="726282"/>
                  </a:lnTo>
                  <a:lnTo>
                    <a:pt x="321469" y="628650"/>
                  </a:lnTo>
                  <a:lnTo>
                    <a:pt x="376237" y="623888"/>
                  </a:lnTo>
                  <a:lnTo>
                    <a:pt x="481012" y="609600"/>
                  </a:lnTo>
                  <a:lnTo>
                    <a:pt x="545306" y="585788"/>
                  </a:lnTo>
                  <a:lnTo>
                    <a:pt x="597694" y="592932"/>
                  </a:lnTo>
                  <a:lnTo>
                    <a:pt x="721519" y="573882"/>
                  </a:lnTo>
                  <a:lnTo>
                    <a:pt x="842962" y="552450"/>
                  </a:lnTo>
                  <a:lnTo>
                    <a:pt x="931069" y="535782"/>
                  </a:lnTo>
                  <a:lnTo>
                    <a:pt x="1033462" y="557213"/>
                  </a:lnTo>
                  <a:lnTo>
                    <a:pt x="1066800" y="545307"/>
                  </a:lnTo>
                  <a:lnTo>
                    <a:pt x="1085850" y="523875"/>
                  </a:lnTo>
                  <a:lnTo>
                    <a:pt x="1123950" y="526257"/>
                  </a:lnTo>
                  <a:lnTo>
                    <a:pt x="1162050" y="545307"/>
                  </a:lnTo>
                  <a:lnTo>
                    <a:pt x="1283494" y="454819"/>
                  </a:lnTo>
                  <a:lnTo>
                    <a:pt x="1357312" y="400050"/>
                  </a:lnTo>
                  <a:lnTo>
                    <a:pt x="1500187" y="307182"/>
                  </a:lnTo>
                  <a:lnTo>
                    <a:pt x="1693069" y="164307"/>
                  </a:lnTo>
                  <a:lnTo>
                    <a:pt x="2031206" y="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" name="Freeform 111"/>
            <p:cNvSpPr/>
            <p:nvPr/>
          </p:nvSpPr>
          <p:spPr>
            <a:xfrm flipH="1">
              <a:off x="4878538" y="4525989"/>
              <a:ext cx="113046" cy="210803"/>
            </a:xfrm>
            <a:custGeom>
              <a:avLst/>
              <a:gdLst>
                <a:gd name="connsiteX0" fmla="*/ 159870 w 162252"/>
                <a:gd name="connsiteY0" fmla="*/ 52388 h 300038"/>
                <a:gd name="connsiteX1" fmla="*/ 162252 w 162252"/>
                <a:gd name="connsiteY1" fmla="*/ 285750 h 300038"/>
                <a:gd name="connsiteX2" fmla="*/ 31283 w 162252"/>
                <a:gd name="connsiteY2" fmla="*/ 300038 h 300038"/>
                <a:gd name="connsiteX3" fmla="*/ 7470 w 162252"/>
                <a:gd name="connsiteY3" fmla="*/ 233363 h 300038"/>
                <a:gd name="connsiteX4" fmla="*/ 9852 w 162252"/>
                <a:gd name="connsiteY4" fmla="*/ 166688 h 300038"/>
                <a:gd name="connsiteX5" fmla="*/ 327 w 162252"/>
                <a:gd name="connsiteY5" fmla="*/ 116682 h 300038"/>
                <a:gd name="connsiteX6" fmla="*/ 16995 w 162252"/>
                <a:gd name="connsiteY6" fmla="*/ 42863 h 300038"/>
                <a:gd name="connsiteX7" fmla="*/ 50333 w 162252"/>
                <a:gd name="connsiteY7" fmla="*/ 0 h 300038"/>
                <a:gd name="connsiteX8" fmla="*/ 159870 w 162252"/>
                <a:gd name="connsiteY8" fmla="*/ 52388 h 300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2252" h="300038">
                  <a:moveTo>
                    <a:pt x="159870" y="52388"/>
                  </a:moveTo>
                  <a:lnTo>
                    <a:pt x="162252" y="285750"/>
                  </a:lnTo>
                  <a:lnTo>
                    <a:pt x="31283" y="300038"/>
                  </a:lnTo>
                  <a:lnTo>
                    <a:pt x="7470" y="233363"/>
                  </a:lnTo>
                  <a:lnTo>
                    <a:pt x="9852" y="166688"/>
                  </a:lnTo>
                  <a:cubicBezTo>
                    <a:pt x="0" y="119891"/>
                    <a:pt x="327" y="136856"/>
                    <a:pt x="327" y="116682"/>
                  </a:cubicBezTo>
                  <a:lnTo>
                    <a:pt x="16995" y="42863"/>
                  </a:lnTo>
                  <a:lnTo>
                    <a:pt x="50333" y="0"/>
                  </a:lnTo>
                  <a:lnTo>
                    <a:pt x="159870" y="5238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9" name="Freeform 112"/>
            <p:cNvSpPr/>
            <p:nvPr/>
          </p:nvSpPr>
          <p:spPr>
            <a:xfrm flipH="1">
              <a:off x="4661489" y="4434002"/>
              <a:ext cx="117568" cy="130315"/>
            </a:xfrm>
            <a:custGeom>
              <a:avLst/>
              <a:gdLst>
                <a:gd name="connsiteX0" fmla="*/ 154782 w 169069"/>
                <a:gd name="connsiteY0" fmla="*/ 16668 h 185737"/>
                <a:gd name="connsiteX1" fmla="*/ 169069 w 169069"/>
                <a:gd name="connsiteY1" fmla="*/ 176212 h 185737"/>
                <a:gd name="connsiteX2" fmla="*/ 7144 w 169069"/>
                <a:gd name="connsiteY2" fmla="*/ 185737 h 185737"/>
                <a:gd name="connsiteX3" fmla="*/ 7144 w 169069"/>
                <a:gd name="connsiteY3" fmla="*/ 119062 h 185737"/>
                <a:gd name="connsiteX4" fmla="*/ 0 w 169069"/>
                <a:gd name="connsiteY4" fmla="*/ 59531 h 185737"/>
                <a:gd name="connsiteX5" fmla="*/ 9525 w 169069"/>
                <a:gd name="connsiteY5" fmla="*/ 0 h 185737"/>
                <a:gd name="connsiteX6" fmla="*/ 154782 w 169069"/>
                <a:gd name="connsiteY6" fmla="*/ 16668 h 185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69069" h="185737">
                  <a:moveTo>
                    <a:pt x="154782" y="16668"/>
                  </a:moveTo>
                  <a:lnTo>
                    <a:pt x="169069" y="176212"/>
                  </a:lnTo>
                  <a:lnTo>
                    <a:pt x="7144" y="185737"/>
                  </a:lnTo>
                  <a:lnTo>
                    <a:pt x="7144" y="119062"/>
                  </a:lnTo>
                  <a:lnTo>
                    <a:pt x="0" y="59531"/>
                  </a:lnTo>
                  <a:lnTo>
                    <a:pt x="9525" y="0"/>
                  </a:lnTo>
                  <a:lnTo>
                    <a:pt x="154782" y="16668"/>
                  </a:lnTo>
                  <a:close/>
                </a:path>
              </a:pathLst>
            </a:cu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0" name="Freeform 113"/>
            <p:cNvSpPr/>
            <p:nvPr/>
          </p:nvSpPr>
          <p:spPr>
            <a:xfrm flipH="1">
              <a:off x="4970482" y="4527266"/>
              <a:ext cx="337630" cy="181419"/>
            </a:xfrm>
            <a:custGeom>
              <a:avLst/>
              <a:gdLst>
                <a:gd name="connsiteX0" fmla="*/ 460775 w 482206"/>
                <a:gd name="connsiteY0" fmla="*/ 216693 h 257175"/>
                <a:gd name="connsiteX1" fmla="*/ 410768 w 482206"/>
                <a:gd name="connsiteY1" fmla="*/ 188118 h 257175"/>
                <a:gd name="connsiteX2" fmla="*/ 382193 w 482206"/>
                <a:gd name="connsiteY2" fmla="*/ 221456 h 257175"/>
                <a:gd name="connsiteX3" fmla="*/ 294087 w 482206"/>
                <a:gd name="connsiteY3" fmla="*/ 226218 h 257175"/>
                <a:gd name="connsiteX4" fmla="*/ 186931 w 482206"/>
                <a:gd name="connsiteY4" fmla="*/ 238125 h 257175"/>
                <a:gd name="connsiteX5" fmla="*/ 139306 w 482206"/>
                <a:gd name="connsiteY5" fmla="*/ 257175 h 257175"/>
                <a:gd name="connsiteX6" fmla="*/ 86918 w 482206"/>
                <a:gd name="connsiteY6" fmla="*/ 257175 h 257175"/>
                <a:gd name="connsiteX7" fmla="*/ 67868 w 482206"/>
                <a:gd name="connsiteY7" fmla="*/ 221456 h 257175"/>
                <a:gd name="connsiteX8" fmla="*/ 27387 w 482206"/>
                <a:gd name="connsiteY8" fmla="*/ 169068 h 257175"/>
                <a:gd name="connsiteX9" fmla="*/ 1193 w 482206"/>
                <a:gd name="connsiteY9" fmla="*/ 116681 h 257175"/>
                <a:gd name="connsiteX10" fmla="*/ 58343 w 482206"/>
                <a:gd name="connsiteY10" fmla="*/ 50006 h 257175"/>
                <a:gd name="connsiteX11" fmla="*/ 127400 w 482206"/>
                <a:gd name="connsiteY11" fmla="*/ 4762 h 257175"/>
                <a:gd name="connsiteX12" fmla="*/ 186931 w 482206"/>
                <a:gd name="connsiteY12" fmla="*/ 0 h 257175"/>
                <a:gd name="connsiteX13" fmla="*/ 291706 w 482206"/>
                <a:gd name="connsiteY13" fmla="*/ 9525 h 257175"/>
                <a:gd name="connsiteX14" fmla="*/ 370287 w 482206"/>
                <a:gd name="connsiteY14" fmla="*/ 14287 h 257175"/>
                <a:gd name="connsiteX15" fmla="*/ 422675 w 482206"/>
                <a:gd name="connsiteY15" fmla="*/ 14287 h 257175"/>
                <a:gd name="connsiteX16" fmla="*/ 482206 w 482206"/>
                <a:gd name="connsiteY16" fmla="*/ 28575 h 257175"/>
                <a:gd name="connsiteX17" fmla="*/ 479825 w 482206"/>
                <a:gd name="connsiteY17" fmla="*/ 109537 h 257175"/>
                <a:gd name="connsiteX18" fmla="*/ 460775 w 482206"/>
                <a:gd name="connsiteY18" fmla="*/ 216693 h 2571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82206" h="257175">
                  <a:moveTo>
                    <a:pt x="460775" y="216693"/>
                  </a:moveTo>
                  <a:lnTo>
                    <a:pt x="410768" y="188118"/>
                  </a:lnTo>
                  <a:lnTo>
                    <a:pt x="382193" y="221456"/>
                  </a:lnTo>
                  <a:lnTo>
                    <a:pt x="294087" y="226218"/>
                  </a:lnTo>
                  <a:lnTo>
                    <a:pt x="186931" y="238125"/>
                  </a:lnTo>
                  <a:lnTo>
                    <a:pt x="139306" y="257175"/>
                  </a:lnTo>
                  <a:lnTo>
                    <a:pt x="86918" y="257175"/>
                  </a:lnTo>
                  <a:lnTo>
                    <a:pt x="67868" y="221456"/>
                  </a:lnTo>
                  <a:lnTo>
                    <a:pt x="27387" y="169068"/>
                  </a:lnTo>
                  <a:cubicBezTo>
                    <a:pt x="0" y="121764"/>
                    <a:pt x="1193" y="141251"/>
                    <a:pt x="1193" y="116681"/>
                  </a:cubicBezTo>
                  <a:lnTo>
                    <a:pt x="58343" y="50006"/>
                  </a:lnTo>
                  <a:lnTo>
                    <a:pt x="127400" y="4762"/>
                  </a:lnTo>
                  <a:lnTo>
                    <a:pt x="186931" y="0"/>
                  </a:lnTo>
                  <a:lnTo>
                    <a:pt x="291706" y="9525"/>
                  </a:lnTo>
                  <a:lnTo>
                    <a:pt x="370287" y="14287"/>
                  </a:lnTo>
                  <a:lnTo>
                    <a:pt x="422675" y="14287"/>
                  </a:lnTo>
                  <a:lnTo>
                    <a:pt x="482206" y="28575"/>
                  </a:lnTo>
                  <a:cubicBezTo>
                    <a:pt x="481412" y="55562"/>
                    <a:pt x="480619" y="82550"/>
                    <a:pt x="479825" y="109537"/>
                  </a:cubicBezTo>
                  <a:lnTo>
                    <a:pt x="460775" y="216693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" name="Freeform 114"/>
            <p:cNvSpPr/>
            <p:nvPr/>
          </p:nvSpPr>
          <p:spPr>
            <a:xfrm flipH="1">
              <a:off x="4765492" y="4345847"/>
              <a:ext cx="391892" cy="227412"/>
            </a:xfrm>
            <a:custGeom>
              <a:avLst/>
              <a:gdLst>
                <a:gd name="connsiteX0" fmla="*/ 552450 w 561975"/>
                <a:gd name="connsiteY0" fmla="*/ 145257 h 323850"/>
                <a:gd name="connsiteX1" fmla="*/ 452437 w 561975"/>
                <a:gd name="connsiteY1" fmla="*/ 123825 h 323850"/>
                <a:gd name="connsiteX2" fmla="*/ 381000 w 561975"/>
                <a:gd name="connsiteY2" fmla="*/ 59532 h 323850"/>
                <a:gd name="connsiteX3" fmla="*/ 309562 w 561975"/>
                <a:gd name="connsiteY3" fmla="*/ 4763 h 323850"/>
                <a:gd name="connsiteX4" fmla="*/ 273843 w 561975"/>
                <a:gd name="connsiteY4" fmla="*/ 0 h 323850"/>
                <a:gd name="connsiteX5" fmla="*/ 185737 w 561975"/>
                <a:gd name="connsiteY5" fmla="*/ 4763 h 323850"/>
                <a:gd name="connsiteX6" fmla="*/ 116681 w 561975"/>
                <a:gd name="connsiteY6" fmla="*/ 7144 h 323850"/>
                <a:gd name="connsiteX7" fmla="*/ 88106 w 561975"/>
                <a:gd name="connsiteY7" fmla="*/ 40482 h 323850"/>
                <a:gd name="connsiteX8" fmla="*/ 52387 w 561975"/>
                <a:gd name="connsiteY8" fmla="*/ 95250 h 323850"/>
                <a:gd name="connsiteX9" fmla="*/ 0 w 561975"/>
                <a:gd name="connsiteY9" fmla="*/ 145257 h 323850"/>
                <a:gd name="connsiteX10" fmla="*/ 0 w 561975"/>
                <a:gd name="connsiteY10" fmla="*/ 176213 h 323850"/>
                <a:gd name="connsiteX11" fmla="*/ 26193 w 561975"/>
                <a:gd name="connsiteY11" fmla="*/ 209550 h 323850"/>
                <a:gd name="connsiteX12" fmla="*/ 73818 w 561975"/>
                <a:gd name="connsiteY12" fmla="*/ 235744 h 323850"/>
                <a:gd name="connsiteX13" fmla="*/ 111918 w 561975"/>
                <a:gd name="connsiteY13" fmla="*/ 235744 h 323850"/>
                <a:gd name="connsiteX14" fmla="*/ 157162 w 561975"/>
                <a:gd name="connsiteY14" fmla="*/ 221457 h 323850"/>
                <a:gd name="connsiteX15" fmla="*/ 190500 w 561975"/>
                <a:gd name="connsiteY15" fmla="*/ 211932 h 323850"/>
                <a:gd name="connsiteX16" fmla="*/ 230981 w 561975"/>
                <a:gd name="connsiteY16" fmla="*/ 240507 h 323850"/>
                <a:gd name="connsiteX17" fmla="*/ 300037 w 561975"/>
                <a:gd name="connsiteY17" fmla="*/ 259557 h 323850"/>
                <a:gd name="connsiteX18" fmla="*/ 361950 w 561975"/>
                <a:gd name="connsiteY18" fmla="*/ 261938 h 323850"/>
                <a:gd name="connsiteX19" fmla="*/ 397668 w 561975"/>
                <a:gd name="connsiteY19" fmla="*/ 290513 h 323850"/>
                <a:gd name="connsiteX20" fmla="*/ 557212 w 561975"/>
                <a:gd name="connsiteY20" fmla="*/ 323850 h 323850"/>
                <a:gd name="connsiteX21" fmla="*/ 561975 w 561975"/>
                <a:gd name="connsiteY21" fmla="*/ 271463 h 323850"/>
                <a:gd name="connsiteX22" fmla="*/ 552450 w 561975"/>
                <a:gd name="connsiteY22" fmla="*/ 145257 h 323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561975" h="323850">
                  <a:moveTo>
                    <a:pt x="552450" y="145257"/>
                  </a:moveTo>
                  <a:lnTo>
                    <a:pt x="452437" y="123825"/>
                  </a:lnTo>
                  <a:lnTo>
                    <a:pt x="381000" y="59532"/>
                  </a:lnTo>
                  <a:lnTo>
                    <a:pt x="309562" y="4763"/>
                  </a:lnTo>
                  <a:lnTo>
                    <a:pt x="273843" y="0"/>
                  </a:lnTo>
                  <a:lnTo>
                    <a:pt x="185737" y="4763"/>
                  </a:lnTo>
                  <a:lnTo>
                    <a:pt x="116681" y="7144"/>
                  </a:lnTo>
                  <a:lnTo>
                    <a:pt x="88106" y="40482"/>
                  </a:lnTo>
                  <a:lnTo>
                    <a:pt x="52387" y="95250"/>
                  </a:lnTo>
                  <a:lnTo>
                    <a:pt x="0" y="145257"/>
                  </a:lnTo>
                  <a:lnTo>
                    <a:pt x="0" y="176213"/>
                  </a:lnTo>
                  <a:lnTo>
                    <a:pt x="26193" y="209550"/>
                  </a:lnTo>
                  <a:lnTo>
                    <a:pt x="73818" y="235744"/>
                  </a:lnTo>
                  <a:lnTo>
                    <a:pt x="111918" y="235744"/>
                  </a:lnTo>
                  <a:lnTo>
                    <a:pt x="157162" y="221457"/>
                  </a:lnTo>
                  <a:lnTo>
                    <a:pt x="190500" y="211932"/>
                  </a:lnTo>
                  <a:lnTo>
                    <a:pt x="230981" y="240507"/>
                  </a:lnTo>
                  <a:lnTo>
                    <a:pt x="300037" y="259557"/>
                  </a:lnTo>
                  <a:lnTo>
                    <a:pt x="361950" y="261938"/>
                  </a:lnTo>
                  <a:lnTo>
                    <a:pt x="397668" y="290513"/>
                  </a:lnTo>
                  <a:cubicBezTo>
                    <a:pt x="450815" y="301786"/>
                    <a:pt x="502882" y="323850"/>
                    <a:pt x="557212" y="323850"/>
                  </a:cubicBezTo>
                  <a:lnTo>
                    <a:pt x="561975" y="271463"/>
                  </a:lnTo>
                  <a:cubicBezTo>
                    <a:pt x="559549" y="228603"/>
                    <a:pt x="554831" y="185804"/>
                    <a:pt x="552450" y="145257"/>
                  </a:cubicBez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2" name="Freeform 115"/>
            <p:cNvSpPr/>
            <p:nvPr/>
          </p:nvSpPr>
          <p:spPr>
            <a:xfrm flipH="1">
              <a:off x="3077340" y="3620171"/>
              <a:ext cx="406965" cy="826606"/>
            </a:xfrm>
            <a:custGeom>
              <a:avLst/>
              <a:gdLst>
                <a:gd name="connsiteX0" fmla="*/ 316707 w 581025"/>
                <a:gd name="connsiteY0" fmla="*/ 1181100 h 1181100"/>
                <a:gd name="connsiteX1" fmla="*/ 316707 w 581025"/>
                <a:gd name="connsiteY1" fmla="*/ 1181100 h 1181100"/>
                <a:gd name="connsiteX2" fmla="*/ 400050 w 581025"/>
                <a:gd name="connsiteY2" fmla="*/ 1121568 h 1181100"/>
                <a:gd name="connsiteX3" fmla="*/ 428625 w 581025"/>
                <a:gd name="connsiteY3" fmla="*/ 1128712 h 1181100"/>
                <a:gd name="connsiteX4" fmla="*/ 511969 w 581025"/>
                <a:gd name="connsiteY4" fmla="*/ 1088231 h 1181100"/>
                <a:gd name="connsiteX5" fmla="*/ 581025 w 581025"/>
                <a:gd name="connsiteY5" fmla="*/ 1014412 h 1181100"/>
                <a:gd name="connsiteX6" fmla="*/ 502444 w 581025"/>
                <a:gd name="connsiteY6" fmla="*/ 888206 h 1181100"/>
                <a:gd name="connsiteX7" fmla="*/ 466725 w 581025"/>
                <a:gd name="connsiteY7" fmla="*/ 771525 h 1181100"/>
                <a:gd name="connsiteX8" fmla="*/ 481013 w 581025"/>
                <a:gd name="connsiteY8" fmla="*/ 635793 h 1181100"/>
                <a:gd name="connsiteX9" fmla="*/ 450057 w 581025"/>
                <a:gd name="connsiteY9" fmla="*/ 511968 h 1181100"/>
                <a:gd name="connsiteX10" fmla="*/ 385763 w 581025"/>
                <a:gd name="connsiteY10" fmla="*/ 509587 h 1181100"/>
                <a:gd name="connsiteX11" fmla="*/ 409575 w 581025"/>
                <a:gd name="connsiteY11" fmla="*/ 295275 h 1181100"/>
                <a:gd name="connsiteX12" fmla="*/ 388144 w 581025"/>
                <a:gd name="connsiteY12" fmla="*/ 97631 h 1181100"/>
                <a:gd name="connsiteX13" fmla="*/ 323850 w 581025"/>
                <a:gd name="connsiteY13" fmla="*/ 0 h 1181100"/>
                <a:gd name="connsiteX14" fmla="*/ 216694 w 581025"/>
                <a:gd name="connsiteY14" fmla="*/ 4762 h 1181100"/>
                <a:gd name="connsiteX15" fmla="*/ 135732 w 581025"/>
                <a:gd name="connsiteY15" fmla="*/ 73818 h 1181100"/>
                <a:gd name="connsiteX16" fmla="*/ 90488 w 581025"/>
                <a:gd name="connsiteY16" fmla="*/ 123825 h 1181100"/>
                <a:gd name="connsiteX17" fmla="*/ 40482 w 581025"/>
                <a:gd name="connsiteY17" fmla="*/ 307181 h 1181100"/>
                <a:gd name="connsiteX18" fmla="*/ 50007 w 581025"/>
                <a:gd name="connsiteY18" fmla="*/ 357187 h 1181100"/>
                <a:gd name="connsiteX19" fmla="*/ 42863 w 581025"/>
                <a:gd name="connsiteY19" fmla="*/ 392906 h 1181100"/>
                <a:gd name="connsiteX20" fmla="*/ 52388 w 581025"/>
                <a:gd name="connsiteY20" fmla="*/ 426243 h 1181100"/>
                <a:gd name="connsiteX21" fmla="*/ 59532 w 581025"/>
                <a:gd name="connsiteY21" fmla="*/ 442912 h 1181100"/>
                <a:gd name="connsiteX22" fmla="*/ 16669 w 581025"/>
                <a:gd name="connsiteY22" fmla="*/ 519112 h 1181100"/>
                <a:gd name="connsiteX23" fmla="*/ 0 w 581025"/>
                <a:gd name="connsiteY23" fmla="*/ 535781 h 1181100"/>
                <a:gd name="connsiteX24" fmla="*/ 7144 w 581025"/>
                <a:gd name="connsiteY24" fmla="*/ 557212 h 1181100"/>
                <a:gd name="connsiteX25" fmla="*/ 30957 w 581025"/>
                <a:gd name="connsiteY25" fmla="*/ 578643 h 1181100"/>
                <a:gd name="connsiteX26" fmla="*/ 57150 w 581025"/>
                <a:gd name="connsiteY26" fmla="*/ 581025 h 1181100"/>
                <a:gd name="connsiteX27" fmla="*/ 66675 w 581025"/>
                <a:gd name="connsiteY27" fmla="*/ 590550 h 1181100"/>
                <a:gd name="connsiteX28" fmla="*/ 69057 w 581025"/>
                <a:gd name="connsiteY28" fmla="*/ 614362 h 1181100"/>
                <a:gd name="connsiteX29" fmla="*/ 54769 w 581025"/>
                <a:gd name="connsiteY29" fmla="*/ 635793 h 1181100"/>
                <a:gd name="connsiteX30" fmla="*/ 61913 w 581025"/>
                <a:gd name="connsiteY30" fmla="*/ 652462 h 1181100"/>
                <a:gd name="connsiteX31" fmla="*/ 76200 w 581025"/>
                <a:gd name="connsiteY31" fmla="*/ 661987 h 1181100"/>
                <a:gd name="connsiteX32" fmla="*/ 71438 w 581025"/>
                <a:gd name="connsiteY32" fmla="*/ 676275 h 1181100"/>
                <a:gd name="connsiteX33" fmla="*/ 76200 w 581025"/>
                <a:gd name="connsiteY33" fmla="*/ 697706 h 1181100"/>
                <a:gd name="connsiteX34" fmla="*/ 85725 w 581025"/>
                <a:gd name="connsiteY34" fmla="*/ 704850 h 1181100"/>
                <a:gd name="connsiteX35" fmla="*/ 92869 w 581025"/>
                <a:gd name="connsiteY35" fmla="*/ 752475 h 1181100"/>
                <a:gd name="connsiteX36" fmla="*/ 88107 w 581025"/>
                <a:gd name="connsiteY36" fmla="*/ 804862 h 1181100"/>
                <a:gd name="connsiteX37" fmla="*/ 100013 w 581025"/>
                <a:gd name="connsiteY37" fmla="*/ 850106 h 1181100"/>
                <a:gd name="connsiteX38" fmla="*/ 126207 w 581025"/>
                <a:gd name="connsiteY38" fmla="*/ 869156 h 1181100"/>
                <a:gd name="connsiteX39" fmla="*/ 169069 w 581025"/>
                <a:gd name="connsiteY39" fmla="*/ 873918 h 1181100"/>
                <a:gd name="connsiteX40" fmla="*/ 240507 w 581025"/>
                <a:gd name="connsiteY40" fmla="*/ 878681 h 1181100"/>
                <a:gd name="connsiteX41" fmla="*/ 297657 w 581025"/>
                <a:gd name="connsiteY41" fmla="*/ 876300 h 1181100"/>
                <a:gd name="connsiteX42" fmla="*/ 340519 w 581025"/>
                <a:gd name="connsiteY42" fmla="*/ 883443 h 1181100"/>
                <a:gd name="connsiteX43" fmla="*/ 395288 w 581025"/>
                <a:gd name="connsiteY43" fmla="*/ 938212 h 1181100"/>
                <a:gd name="connsiteX44" fmla="*/ 411957 w 581025"/>
                <a:gd name="connsiteY44" fmla="*/ 990600 h 1181100"/>
                <a:gd name="connsiteX45" fmla="*/ 383382 w 581025"/>
                <a:gd name="connsiteY45" fmla="*/ 1028700 h 1181100"/>
                <a:gd name="connsiteX46" fmla="*/ 359569 w 581025"/>
                <a:gd name="connsiteY46" fmla="*/ 1133475 h 1181100"/>
                <a:gd name="connsiteX47" fmla="*/ 316707 w 581025"/>
                <a:gd name="connsiteY47" fmla="*/ 1181100 h 1181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81025" h="1181100">
                  <a:moveTo>
                    <a:pt x="316707" y="1181100"/>
                  </a:moveTo>
                  <a:lnTo>
                    <a:pt x="316707" y="1181100"/>
                  </a:lnTo>
                  <a:lnTo>
                    <a:pt x="400050" y="1121568"/>
                  </a:lnTo>
                  <a:lnTo>
                    <a:pt x="428625" y="1128712"/>
                  </a:lnTo>
                  <a:lnTo>
                    <a:pt x="511969" y="1088231"/>
                  </a:lnTo>
                  <a:lnTo>
                    <a:pt x="581025" y="1014412"/>
                  </a:lnTo>
                  <a:cubicBezTo>
                    <a:pt x="500670" y="895098"/>
                    <a:pt x="502444" y="944623"/>
                    <a:pt x="502444" y="888206"/>
                  </a:cubicBezTo>
                  <a:lnTo>
                    <a:pt x="466725" y="771525"/>
                  </a:lnTo>
                  <a:lnTo>
                    <a:pt x="481013" y="635793"/>
                  </a:lnTo>
                  <a:lnTo>
                    <a:pt x="450057" y="511968"/>
                  </a:lnTo>
                  <a:lnTo>
                    <a:pt x="385763" y="509587"/>
                  </a:lnTo>
                  <a:lnTo>
                    <a:pt x="409575" y="295275"/>
                  </a:lnTo>
                  <a:lnTo>
                    <a:pt x="388144" y="97631"/>
                  </a:lnTo>
                  <a:lnTo>
                    <a:pt x="323850" y="0"/>
                  </a:lnTo>
                  <a:lnTo>
                    <a:pt x="216694" y="4762"/>
                  </a:lnTo>
                  <a:lnTo>
                    <a:pt x="135732" y="73818"/>
                  </a:lnTo>
                  <a:lnTo>
                    <a:pt x="90488" y="123825"/>
                  </a:lnTo>
                  <a:lnTo>
                    <a:pt x="40482" y="307181"/>
                  </a:lnTo>
                  <a:lnTo>
                    <a:pt x="50007" y="357187"/>
                  </a:lnTo>
                  <a:lnTo>
                    <a:pt x="42863" y="392906"/>
                  </a:lnTo>
                  <a:lnTo>
                    <a:pt x="52388" y="426243"/>
                  </a:lnTo>
                  <a:lnTo>
                    <a:pt x="59532" y="442912"/>
                  </a:lnTo>
                  <a:lnTo>
                    <a:pt x="16669" y="519112"/>
                  </a:lnTo>
                  <a:lnTo>
                    <a:pt x="0" y="535781"/>
                  </a:lnTo>
                  <a:lnTo>
                    <a:pt x="7144" y="557212"/>
                  </a:lnTo>
                  <a:lnTo>
                    <a:pt x="30957" y="578643"/>
                  </a:lnTo>
                  <a:lnTo>
                    <a:pt x="57150" y="581025"/>
                  </a:lnTo>
                  <a:lnTo>
                    <a:pt x="66675" y="590550"/>
                  </a:lnTo>
                  <a:lnTo>
                    <a:pt x="69057" y="614362"/>
                  </a:lnTo>
                  <a:lnTo>
                    <a:pt x="54769" y="635793"/>
                  </a:lnTo>
                  <a:lnTo>
                    <a:pt x="61913" y="652462"/>
                  </a:lnTo>
                  <a:lnTo>
                    <a:pt x="76200" y="661987"/>
                  </a:lnTo>
                  <a:lnTo>
                    <a:pt x="71438" y="676275"/>
                  </a:lnTo>
                  <a:lnTo>
                    <a:pt x="76200" y="697706"/>
                  </a:lnTo>
                  <a:lnTo>
                    <a:pt x="85725" y="704850"/>
                  </a:lnTo>
                  <a:lnTo>
                    <a:pt x="92869" y="752475"/>
                  </a:lnTo>
                  <a:lnTo>
                    <a:pt x="88107" y="804862"/>
                  </a:lnTo>
                  <a:lnTo>
                    <a:pt x="100013" y="850106"/>
                  </a:lnTo>
                  <a:lnTo>
                    <a:pt x="126207" y="869156"/>
                  </a:lnTo>
                  <a:lnTo>
                    <a:pt x="169069" y="873918"/>
                  </a:lnTo>
                  <a:lnTo>
                    <a:pt x="240507" y="878681"/>
                  </a:lnTo>
                  <a:lnTo>
                    <a:pt x="297657" y="876300"/>
                  </a:lnTo>
                  <a:lnTo>
                    <a:pt x="340519" y="883443"/>
                  </a:lnTo>
                  <a:lnTo>
                    <a:pt x="395288" y="938212"/>
                  </a:lnTo>
                  <a:lnTo>
                    <a:pt x="411957" y="990600"/>
                  </a:lnTo>
                  <a:lnTo>
                    <a:pt x="383382" y="1028700"/>
                  </a:lnTo>
                  <a:lnTo>
                    <a:pt x="359569" y="1133475"/>
                  </a:lnTo>
                  <a:lnTo>
                    <a:pt x="316707" y="1181100"/>
                  </a:ln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" name="Freeform 116"/>
            <p:cNvSpPr/>
            <p:nvPr/>
          </p:nvSpPr>
          <p:spPr>
            <a:xfrm flipH="1">
              <a:off x="2625157" y="4230863"/>
              <a:ext cx="1178692" cy="1476903"/>
            </a:xfrm>
            <a:custGeom>
              <a:avLst/>
              <a:gdLst>
                <a:gd name="connsiteX0" fmla="*/ 123825 w 1781175"/>
                <a:gd name="connsiteY0" fmla="*/ 1266825 h 1971675"/>
                <a:gd name="connsiteX1" fmla="*/ 130175 w 1781175"/>
                <a:gd name="connsiteY1" fmla="*/ 1155700 h 1971675"/>
                <a:gd name="connsiteX2" fmla="*/ 130175 w 1781175"/>
                <a:gd name="connsiteY2" fmla="*/ 1082675 h 1971675"/>
                <a:gd name="connsiteX3" fmla="*/ 174625 w 1781175"/>
                <a:gd name="connsiteY3" fmla="*/ 1006475 h 1971675"/>
                <a:gd name="connsiteX4" fmla="*/ 238125 w 1781175"/>
                <a:gd name="connsiteY4" fmla="*/ 914400 h 1971675"/>
                <a:gd name="connsiteX5" fmla="*/ 323850 w 1781175"/>
                <a:gd name="connsiteY5" fmla="*/ 835025 h 1971675"/>
                <a:gd name="connsiteX6" fmla="*/ 485775 w 1781175"/>
                <a:gd name="connsiteY6" fmla="*/ 723900 h 1971675"/>
                <a:gd name="connsiteX7" fmla="*/ 539750 w 1781175"/>
                <a:gd name="connsiteY7" fmla="*/ 654050 h 1971675"/>
                <a:gd name="connsiteX8" fmla="*/ 593725 w 1781175"/>
                <a:gd name="connsiteY8" fmla="*/ 561975 h 1971675"/>
                <a:gd name="connsiteX9" fmla="*/ 631825 w 1781175"/>
                <a:gd name="connsiteY9" fmla="*/ 527050 h 1971675"/>
                <a:gd name="connsiteX10" fmla="*/ 695325 w 1781175"/>
                <a:gd name="connsiteY10" fmla="*/ 511175 h 1971675"/>
                <a:gd name="connsiteX11" fmla="*/ 701675 w 1781175"/>
                <a:gd name="connsiteY11" fmla="*/ 460375 h 1971675"/>
                <a:gd name="connsiteX12" fmla="*/ 692150 w 1781175"/>
                <a:gd name="connsiteY12" fmla="*/ 387350 h 1971675"/>
                <a:gd name="connsiteX13" fmla="*/ 831850 w 1781175"/>
                <a:gd name="connsiteY13" fmla="*/ 292100 h 1971675"/>
                <a:gd name="connsiteX14" fmla="*/ 898525 w 1781175"/>
                <a:gd name="connsiteY14" fmla="*/ 234950 h 1971675"/>
                <a:gd name="connsiteX15" fmla="*/ 920750 w 1781175"/>
                <a:gd name="connsiteY15" fmla="*/ 222250 h 1971675"/>
                <a:gd name="connsiteX16" fmla="*/ 946150 w 1781175"/>
                <a:gd name="connsiteY16" fmla="*/ 219075 h 1971675"/>
                <a:gd name="connsiteX17" fmla="*/ 923925 w 1781175"/>
                <a:gd name="connsiteY17" fmla="*/ 273050 h 1971675"/>
                <a:gd name="connsiteX18" fmla="*/ 977900 w 1781175"/>
                <a:gd name="connsiteY18" fmla="*/ 247650 h 1971675"/>
                <a:gd name="connsiteX19" fmla="*/ 1076325 w 1781175"/>
                <a:gd name="connsiteY19" fmla="*/ 190500 h 1971675"/>
                <a:gd name="connsiteX20" fmla="*/ 1130300 w 1781175"/>
                <a:gd name="connsiteY20" fmla="*/ 120650 h 1971675"/>
                <a:gd name="connsiteX21" fmla="*/ 1374775 w 1781175"/>
                <a:gd name="connsiteY21" fmla="*/ 25400 h 1971675"/>
                <a:gd name="connsiteX22" fmla="*/ 1473200 w 1781175"/>
                <a:gd name="connsiteY22" fmla="*/ 0 h 1971675"/>
                <a:gd name="connsiteX23" fmla="*/ 1527175 w 1781175"/>
                <a:gd name="connsiteY23" fmla="*/ 95250 h 1971675"/>
                <a:gd name="connsiteX24" fmla="*/ 1527175 w 1781175"/>
                <a:gd name="connsiteY24" fmla="*/ 146050 h 1971675"/>
                <a:gd name="connsiteX25" fmla="*/ 1549400 w 1781175"/>
                <a:gd name="connsiteY25" fmla="*/ 171450 h 1971675"/>
                <a:gd name="connsiteX26" fmla="*/ 1597025 w 1781175"/>
                <a:gd name="connsiteY26" fmla="*/ 184150 h 1971675"/>
                <a:gd name="connsiteX27" fmla="*/ 1616075 w 1781175"/>
                <a:gd name="connsiteY27" fmla="*/ 241300 h 1971675"/>
                <a:gd name="connsiteX28" fmla="*/ 1612900 w 1781175"/>
                <a:gd name="connsiteY28" fmla="*/ 273050 h 1971675"/>
                <a:gd name="connsiteX29" fmla="*/ 1654175 w 1781175"/>
                <a:gd name="connsiteY29" fmla="*/ 422275 h 1971675"/>
                <a:gd name="connsiteX30" fmla="*/ 1682750 w 1781175"/>
                <a:gd name="connsiteY30" fmla="*/ 476250 h 1971675"/>
                <a:gd name="connsiteX31" fmla="*/ 1714500 w 1781175"/>
                <a:gd name="connsiteY31" fmla="*/ 536575 h 1971675"/>
                <a:gd name="connsiteX32" fmla="*/ 1701800 w 1781175"/>
                <a:gd name="connsiteY32" fmla="*/ 596900 h 1971675"/>
                <a:gd name="connsiteX33" fmla="*/ 1717675 w 1781175"/>
                <a:gd name="connsiteY33" fmla="*/ 685800 h 1971675"/>
                <a:gd name="connsiteX34" fmla="*/ 1771650 w 1781175"/>
                <a:gd name="connsiteY34" fmla="*/ 739775 h 1971675"/>
                <a:gd name="connsiteX35" fmla="*/ 1781175 w 1781175"/>
                <a:gd name="connsiteY35" fmla="*/ 809625 h 1971675"/>
                <a:gd name="connsiteX36" fmla="*/ 1622425 w 1781175"/>
                <a:gd name="connsiteY36" fmla="*/ 901700 h 1971675"/>
                <a:gd name="connsiteX37" fmla="*/ 1498600 w 1781175"/>
                <a:gd name="connsiteY37" fmla="*/ 1104900 h 1971675"/>
                <a:gd name="connsiteX38" fmla="*/ 1120775 w 1781175"/>
                <a:gd name="connsiteY38" fmla="*/ 1971675 h 1971675"/>
                <a:gd name="connsiteX39" fmla="*/ 996950 w 1781175"/>
                <a:gd name="connsiteY39" fmla="*/ 1939925 h 1971675"/>
                <a:gd name="connsiteX40" fmla="*/ 847725 w 1781175"/>
                <a:gd name="connsiteY40" fmla="*/ 1898650 h 1971675"/>
                <a:gd name="connsiteX41" fmla="*/ 606425 w 1781175"/>
                <a:gd name="connsiteY41" fmla="*/ 1860550 h 1971675"/>
                <a:gd name="connsiteX42" fmla="*/ 450850 w 1781175"/>
                <a:gd name="connsiteY42" fmla="*/ 1857375 h 1971675"/>
                <a:gd name="connsiteX43" fmla="*/ 374650 w 1781175"/>
                <a:gd name="connsiteY43" fmla="*/ 1847850 h 1971675"/>
                <a:gd name="connsiteX44" fmla="*/ 241300 w 1781175"/>
                <a:gd name="connsiteY44" fmla="*/ 1787525 h 1971675"/>
                <a:gd name="connsiteX45" fmla="*/ 231775 w 1781175"/>
                <a:gd name="connsiteY45" fmla="*/ 1784350 h 1971675"/>
                <a:gd name="connsiteX46" fmla="*/ 0 w 1781175"/>
                <a:gd name="connsiteY46" fmla="*/ 1584325 h 1971675"/>
                <a:gd name="connsiteX47" fmla="*/ 98425 w 1781175"/>
                <a:gd name="connsiteY47" fmla="*/ 1552575 h 1971675"/>
                <a:gd name="connsiteX48" fmla="*/ 155575 w 1781175"/>
                <a:gd name="connsiteY48" fmla="*/ 1514475 h 1971675"/>
                <a:gd name="connsiteX49" fmla="*/ 203200 w 1781175"/>
                <a:gd name="connsiteY49" fmla="*/ 1492250 h 1971675"/>
                <a:gd name="connsiteX50" fmla="*/ 127000 w 1781175"/>
                <a:gd name="connsiteY50" fmla="*/ 1460500 h 1971675"/>
                <a:gd name="connsiteX51" fmla="*/ 88900 w 1781175"/>
                <a:gd name="connsiteY51" fmla="*/ 1416050 h 1971675"/>
                <a:gd name="connsiteX52" fmla="*/ 114300 w 1781175"/>
                <a:gd name="connsiteY52" fmla="*/ 1327150 h 1971675"/>
                <a:gd name="connsiteX53" fmla="*/ 123825 w 1781175"/>
                <a:gd name="connsiteY53" fmla="*/ 1266825 h 1971675"/>
                <a:gd name="connsiteX0" fmla="*/ 123825 w 1781175"/>
                <a:gd name="connsiteY0" fmla="*/ 1266825 h 2107621"/>
                <a:gd name="connsiteX1" fmla="*/ 130175 w 1781175"/>
                <a:gd name="connsiteY1" fmla="*/ 1155700 h 2107621"/>
                <a:gd name="connsiteX2" fmla="*/ 130175 w 1781175"/>
                <a:gd name="connsiteY2" fmla="*/ 1082675 h 2107621"/>
                <a:gd name="connsiteX3" fmla="*/ 174625 w 1781175"/>
                <a:gd name="connsiteY3" fmla="*/ 1006475 h 2107621"/>
                <a:gd name="connsiteX4" fmla="*/ 238125 w 1781175"/>
                <a:gd name="connsiteY4" fmla="*/ 914400 h 2107621"/>
                <a:gd name="connsiteX5" fmla="*/ 323850 w 1781175"/>
                <a:gd name="connsiteY5" fmla="*/ 835025 h 2107621"/>
                <a:gd name="connsiteX6" fmla="*/ 485775 w 1781175"/>
                <a:gd name="connsiteY6" fmla="*/ 723900 h 2107621"/>
                <a:gd name="connsiteX7" fmla="*/ 539750 w 1781175"/>
                <a:gd name="connsiteY7" fmla="*/ 654050 h 2107621"/>
                <a:gd name="connsiteX8" fmla="*/ 593725 w 1781175"/>
                <a:gd name="connsiteY8" fmla="*/ 561975 h 2107621"/>
                <a:gd name="connsiteX9" fmla="*/ 631825 w 1781175"/>
                <a:gd name="connsiteY9" fmla="*/ 527050 h 2107621"/>
                <a:gd name="connsiteX10" fmla="*/ 695325 w 1781175"/>
                <a:gd name="connsiteY10" fmla="*/ 511175 h 2107621"/>
                <a:gd name="connsiteX11" fmla="*/ 701675 w 1781175"/>
                <a:gd name="connsiteY11" fmla="*/ 460375 h 2107621"/>
                <a:gd name="connsiteX12" fmla="*/ 692150 w 1781175"/>
                <a:gd name="connsiteY12" fmla="*/ 387350 h 2107621"/>
                <a:gd name="connsiteX13" fmla="*/ 831850 w 1781175"/>
                <a:gd name="connsiteY13" fmla="*/ 292100 h 2107621"/>
                <a:gd name="connsiteX14" fmla="*/ 898525 w 1781175"/>
                <a:gd name="connsiteY14" fmla="*/ 234950 h 2107621"/>
                <a:gd name="connsiteX15" fmla="*/ 920750 w 1781175"/>
                <a:gd name="connsiteY15" fmla="*/ 222250 h 2107621"/>
                <a:gd name="connsiteX16" fmla="*/ 946150 w 1781175"/>
                <a:gd name="connsiteY16" fmla="*/ 219075 h 2107621"/>
                <a:gd name="connsiteX17" fmla="*/ 923925 w 1781175"/>
                <a:gd name="connsiteY17" fmla="*/ 273050 h 2107621"/>
                <a:gd name="connsiteX18" fmla="*/ 977900 w 1781175"/>
                <a:gd name="connsiteY18" fmla="*/ 247650 h 2107621"/>
                <a:gd name="connsiteX19" fmla="*/ 1076325 w 1781175"/>
                <a:gd name="connsiteY19" fmla="*/ 190500 h 2107621"/>
                <a:gd name="connsiteX20" fmla="*/ 1130300 w 1781175"/>
                <a:gd name="connsiteY20" fmla="*/ 120650 h 2107621"/>
                <a:gd name="connsiteX21" fmla="*/ 1374775 w 1781175"/>
                <a:gd name="connsiteY21" fmla="*/ 25400 h 2107621"/>
                <a:gd name="connsiteX22" fmla="*/ 1473200 w 1781175"/>
                <a:gd name="connsiteY22" fmla="*/ 0 h 2107621"/>
                <a:gd name="connsiteX23" fmla="*/ 1527175 w 1781175"/>
                <a:gd name="connsiteY23" fmla="*/ 95250 h 2107621"/>
                <a:gd name="connsiteX24" fmla="*/ 1527175 w 1781175"/>
                <a:gd name="connsiteY24" fmla="*/ 146050 h 2107621"/>
                <a:gd name="connsiteX25" fmla="*/ 1549400 w 1781175"/>
                <a:gd name="connsiteY25" fmla="*/ 171450 h 2107621"/>
                <a:gd name="connsiteX26" fmla="*/ 1597025 w 1781175"/>
                <a:gd name="connsiteY26" fmla="*/ 184150 h 2107621"/>
                <a:gd name="connsiteX27" fmla="*/ 1616075 w 1781175"/>
                <a:gd name="connsiteY27" fmla="*/ 241300 h 2107621"/>
                <a:gd name="connsiteX28" fmla="*/ 1612900 w 1781175"/>
                <a:gd name="connsiteY28" fmla="*/ 273050 h 2107621"/>
                <a:gd name="connsiteX29" fmla="*/ 1654175 w 1781175"/>
                <a:gd name="connsiteY29" fmla="*/ 422275 h 2107621"/>
                <a:gd name="connsiteX30" fmla="*/ 1682750 w 1781175"/>
                <a:gd name="connsiteY30" fmla="*/ 476250 h 2107621"/>
                <a:gd name="connsiteX31" fmla="*/ 1714500 w 1781175"/>
                <a:gd name="connsiteY31" fmla="*/ 536575 h 2107621"/>
                <a:gd name="connsiteX32" fmla="*/ 1701800 w 1781175"/>
                <a:gd name="connsiteY32" fmla="*/ 596900 h 2107621"/>
                <a:gd name="connsiteX33" fmla="*/ 1717675 w 1781175"/>
                <a:gd name="connsiteY33" fmla="*/ 685800 h 2107621"/>
                <a:gd name="connsiteX34" fmla="*/ 1771650 w 1781175"/>
                <a:gd name="connsiteY34" fmla="*/ 739775 h 2107621"/>
                <a:gd name="connsiteX35" fmla="*/ 1781175 w 1781175"/>
                <a:gd name="connsiteY35" fmla="*/ 809625 h 2107621"/>
                <a:gd name="connsiteX36" fmla="*/ 1622425 w 1781175"/>
                <a:gd name="connsiteY36" fmla="*/ 901700 h 2107621"/>
                <a:gd name="connsiteX37" fmla="*/ 1498600 w 1781175"/>
                <a:gd name="connsiteY37" fmla="*/ 1104900 h 2107621"/>
                <a:gd name="connsiteX38" fmla="*/ 1103781 w 1781175"/>
                <a:gd name="connsiteY38" fmla="*/ 2107621 h 2107621"/>
                <a:gd name="connsiteX39" fmla="*/ 996950 w 1781175"/>
                <a:gd name="connsiteY39" fmla="*/ 1939925 h 2107621"/>
                <a:gd name="connsiteX40" fmla="*/ 847725 w 1781175"/>
                <a:gd name="connsiteY40" fmla="*/ 1898650 h 2107621"/>
                <a:gd name="connsiteX41" fmla="*/ 606425 w 1781175"/>
                <a:gd name="connsiteY41" fmla="*/ 1860550 h 2107621"/>
                <a:gd name="connsiteX42" fmla="*/ 450850 w 1781175"/>
                <a:gd name="connsiteY42" fmla="*/ 1857375 h 2107621"/>
                <a:gd name="connsiteX43" fmla="*/ 374650 w 1781175"/>
                <a:gd name="connsiteY43" fmla="*/ 1847850 h 2107621"/>
                <a:gd name="connsiteX44" fmla="*/ 241300 w 1781175"/>
                <a:gd name="connsiteY44" fmla="*/ 1787525 h 2107621"/>
                <a:gd name="connsiteX45" fmla="*/ 231775 w 1781175"/>
                <a:gd name="connsiteY45" fmla="*/ 1784350 h 2107621"/>
                <a:gd name="connsiteX46" fmla="*/ 0 w 1781175"/>
                <a:gd name="connsiteY46" fmla="*/ 1584325 h 2107621"/>
                <a:gd name="connsiteX47" fmla="*/ 98425 w 1781175"/>
                <a:gd name="connsiteY47" fmla="*/ 1552575 h 2107621"/>
                <a:gd name="connsiteX48" fmla="*/ 155575 w 1781175"/>
                <a:gd name="connsiteY48" fmla="*/ 1514475 h 2107621"/>
                <a:gd name="connsiteX49" fmla="*/ 203200 w 1781175"/>
                <a:gd name="connsiteY49" fmla="*/ 1492250 h 2107621"/>
                <a:gd name="connsiteX50" fmla="*/ 127000 w 1781175"/>
                <a:gd name="connsiteY50" fmla="*/ 1460500 h 2107621"/>
                <a:gd name="connsiteX51" fmla="*/ 88900 w 1781175"/>
                <a:gd name="connsiteY51" fmla="*/ 1416050 h 2107621"/>
                <a:gd name="connsiteX52" fmla="*/ 114300 w 1781175"/>
                <a:gd name="connsiteY52" fmla="*/ 1327150 h 2107621"/>
                <a:gd name="connsiteX53" fmla="*/ 123825 w 1781175"/>
                <a:gd name="connsiteY53" fmla="*/ 1266825 h 2107621"/>
                <a:gd name="connsiteX0" fmla="*/ 123825 w 1781175"/>
                <a:gd name="connsiteY0" fmla="*/ 1266825 h 2107621"/>
                <a:gd name="connsiteX1" fmla="*/ 130175 w 1781175"/>
                <a:gd name="connsiteY1" fmla="*/ 1155700 h 2107621"/>
                <a:gd name="connsiteX2" fmla="*/ 130175 w 1781175"/>
                <a:gd name="connsiteY2" fmla="*/ 1082675 h 2107621"/>
                <a:gd name="connsiteX3" fmla="*/ 174625 w 1781175"/>
                <a:gd name="connsiteY3" fmla="*/ 1006475 h 2107621"/>
                <a:gd name="connsiteX4" fmla="*/ 238125 w 1781175"/>
                <a:gd name="connsiteY4" fmla="*/ 914400 h 2107621"/>
                <a:gd name="connsiteX5" fmla="*/ 323850 w 1781175"/>
                <a:gd name="connsiteY5" fmla="*/ 835025 h 2107621"/>
                <a:gd name="connsiteX6" fmla="*/ 485775 w 1781175"/>
                <a:gd name="connsiteY6" fmla="*/ 723900 h 2107621"/>
                <a:gd name="connsiteX7" fmla="*/ 539750 w 1781175"/>
                <a:gd name="connsiteY7" fmla="*/ 654050 h 2107621"/>
                <a:gd name="connsiteX8" fmla="*/ 593725 w 1781175"/>
                <a:gd name="connsiteY8" fmla="*/ 561975 h 2107621"/>
                <a:gd name="connsiteX9" fmla="*/ 631825 w 1781175"/>
                <a:gd name="connsiteY9" fmla="*/ 527050 h 2107621"/>
                <a:gd name="connsiteX10" fmla="*/ 695325 w 1781175"/>
                <a:gd name="connsiteY10" fmla="*/ 511175 h 2107621"/>
                <a:gd name="connsiteX11" fmla="*/ 701675 w 1781175"/>
                <a:gd name="connsiteY11" fmla="*/ 460375 h 2107621"/>
                <a:gd name="connsiteX12" fmla="*/ 692150 w 1781175"/>
                <a:gd name="connsiteY12" fmla="*/ 387350 h 2107621"/>
                <a:gd name="connsiteX13" fmla="*/ 831850 w 1781175"/>
                <a:gd name="connsiteY13" fmla="*/ 292100 h 2107621"/>
                <a:gd name="connsiteX14" fmla="*/ 898525 w 1781175"/>
                <a:gd name="connsiteY14" fmla="*/ 234950 h 2107621"/>
                <a:gd name="connsiteX15" fmla="*/ 920750 w 1781175"/>
                <a:gd name="connsiteY15" fmla="*/ 222250 h 2107621"/>
                <a:gd name="connsiteX16" fmla="*/ 946150 w 1781175"/>
                <a:gd name="connsiteY16" fmla="*/ 219075 h 2107621"/>
                <a:gd name="connsiteX17" fmla="*/ 923925 w 1781175"/>
                <a:gd name="connsiteY17" fmla="*/ 273050 h 2107621"/>
                <a:gd name="connsiteX18" fmla="*/ 977900 w 1781175"/>
                <a:gd name="connsiteY18" fmla="*/ 247650 h 2107621"/>
                <a:gd name="connsiteX19" fmla="*/ 1076325 w 1781175"/>
                <a:gd name="connsiteY19" fmla="*/ 190500 h 2107621"/>
                <a:gd name="connsiteX20" fmla="*/ 1130300 w 1781175"/>
                <a:gd name="connsiteY20" fmla="*/ 120650 h 2107621"/>
                <a:gd name="connsiteX21" fmla="*/ 1374775 w 1781175"/>
                <a:gd name="connsiteY21" fmla="*/ 25400 h 2107621"/>
                <a:gd name="connsiteX22" fmla="*/ 1473200 w 1781175"/>
                <a:gd name="connsiteY22" fmla="*/ 0 h 2107621"/>
                <a:gd name="connsiteX23" fmla="*/ 1527175 w 1781175"/>
                <a:gd name="connsiteY23" fmla="*/ 95250 h 2107621"/>
                <a:gd name="connsiteX24" fmla="*/ 1527175 w 1781175"/>
                <a:gd name="connsiteY24" fmla="*/ 146050 h 2107621"/>
                <a:gd name="connsiteX25" fmla="*/ 1549400 w 1781175"/>
                <a:gd name="connsiteY25" fmla="*/ 171450 h 2107621"/>
                <a:gd name="connsiteX26" fmla="*/ 1597025 w 1781175"/>
                <a:gd name="connsiteY26" fmla="*/ 184150 h 2107621"/>
                <a:gd name="connsiteX27" fmla="*/ 1616075 w 1781175"/>
                <a:gd name="connsiteY27" fmla="*/ 241300 h 2107621"/>
                <a:gd name="connsiteX28" fmla="*/ 1612900 w 1781175"/>
                <a:gd name="connsiteY28" fmla="*/ 273050 h 2107621"/>
                <a:gd name="connsiteX29" fmla="*/ 1654175 w 1781175"/>
                <a:gd name="connsiteY29" fmla="*/ 422275 h 2107621"/>
                <a:gd name="connsiteX30" fmla="*/ 1682750 w 1781175"/>
                <a:gd name="connsiteY30" fmla="*/ 476250 h 2107621"/>
                <a:gd name="connsiteX31" fmla="*/ 1714500 w 1781175"/>
                <a:gd name="connsiteY31" fmla="*/ 536575 h 2107621"/>
                <a:gd name="connsiteX32" fmla="*/ 1701800 w 1781175"/>
                <a:gd name="connsiteY32" fmla="*/ 596900 h 2107621"/>
                <a:gd name="connsiteX33" fmla="*/ 1717675 w 1781175"/>
                <a:gd name="connsiteY33" fmla="*/ 685800 h 2107621"/>
                <a:gd name="connsiteX34" fmla="*/ 1771650 w 1781175"/>
                <a:gd name="connsiteY34" fmla="*/ 739775 h 2107621"/>
                <a:gd name="connsiteX35" fmla="*/ 1781175 w 1781175"/>
                <a:gd name="connsiteY35" fmla="*/ 809625 h 2107621"/>
                <a:gd name="connsiteX36" fmla="*/ 1622425 w 1781175"/>
                <a:gd name="connsiteY36" fmla="*/ 901700 h 2107621"/>
                <a:gd name="connsiteX37" fmla="*/ 1498600 w 1781175"/>
                <a:gd name="connsiteY37" fmla="*/ 1104900 h 2107621"/>
                <a:gd name="connsiteX38" fmla="*/ 1103781 w 1781175"/>
                <a:gd name="connsiteY38" fmla="*/ 2107621 h 2107621"/>
                <a:gd name="connsiteX39" fmla="*/ 993550 w 1781175"/>
                <a:gd name="connsiteY39" fmla="*/ 2021493 h 2107621"/>
                <a:gd name="connsiteX40" fmla="*/ 847725 w 1781175"/>
                <a:gd name="connsiteY40" fmla="*/ 1898650 h 2107621"/>
                <a:gd name="connsiteX41" fmla="*/ 606425 w 1781175"/>
                <a:gd name="connsiteY41" fmla="*/ 1860550 h 2107621"/>
                <a:gd name="connsiteX42" fmla="*/ 450850 w 1781175"/>
                <a:gd name="connsiteY42" fmla="*/ 1857375 h 2107621"/>
                <a:gd name="connsiteX43" fmla="*/ 374650 w 1781175"/>
                <a:gd name="connsiteY43" fmla="*/ 1847850 h 2107621"/>
                <a:gd name="connsiteX44" fmla="*/ 241300 w 1781175"/>
                <a:gd name="connsiteY44" fmla="*/ 1787525 h 2107621"/>
                <a:gd name="connsiteX45" fmla="*/ 231775 w 1781175"/>
                <a:gd name="connsiteY45" fmla="*/ 1784350 h 2107621"/>
                <a:gd name="connsiteX46" fmla="*/ 0 w 1781175"/>
                <a:gd name="connsiteY46" fmla="*/ 1584325 h 2107621"/>
                <a:gd name="connsiteX47" fmla="*/ 98425 w 1781175"/>
                <a:gd name="connsiteY47" fmla="*/ 1552575 h 2107621"/>
                <a:gd name="connsiteX48" fmla="*/ 155575 w 1781175"/>
                <a:gd name="connsiteY48" fmla="*/ 1514475 h 2107621"/>
                <a:gd name="connsiteX49" fmla="*/ 203200 w 1781175"/>
                <a:gd name="connsiteY49" fmla="*/ 1492250 h 2107621"/>
                <a:gd name="connsiteX50" fmla="*/ 127000 w 1781175"/>
                <a:gd name="connsiteY50" fmla="*/ 1460500 h 2107621"/>
                <a:gd name="connsiteX51" fmla="*/ 88900 w 1781175"/>
                <a:gd name="connsiteY51" fmla="*/ 1416050 h 2107621"/>
                <a:gd name="connsiteX52" fmla="*/ 114300 w 1781175"/>
                <a:gd name="connsiteY52" fmla="*/ 1327150 h 2107621"/>
                <a:gd name="connsiteX53" fmla="*/ 123825 w 1781175"/>
                <a:gd name="connsiteY53" fmla="*/ 1266825 h 2107621"/>
                <a:gd name="connsiteX0" fmla="*/ 123825 w 1781175"/>
                <a:gd name="connsiteY0" fmla="*/ 1266825 h 2107621"/>
                <a:gd name="connsiteX1" fmla="*/ 130175 w 1781175"/>
                <a:gd name="connsiteY1" fmla="*/ 1155700 h 2107621"/>
                <a:gd name="connsiteX2" fmla="*/ 130175 w 1781175"/>
                <a:gd name="connsiteY2" fmla="*/ 1082675 h 2107621"/>
                <a:gd name="connsiteX3" fmla="*/ 174625 w 1781175"/>
                <a:gd name="connsiteY3" fmla="*/ 1006475 h 2107621"/>
                <a:gd name="connsiteX4" fmla="*/ 238125 w 1781175"/>
                <a:gd name="connsiteY4" fmla="*/ 914400 h 2107621"/>
                <a:gd name="connsiteX5" fmla="*/ 323850 w 1781175"/>
                <a:gd name="connsiteY5" fmla="*/ 835025 h 2107621"/>
                <a:gd name="connsiteX6" fmla="*/ 485775 w 1781175"/>
                <a:gd name="connsiteY6" fmla="*/ 723900 h 2107621"/>
                <a:gd name="connsiteX7" fmla="*/ 539750 w 1781175"/>
                <a:gd name="connsiteY7" fmla="*/ 654050 h 2107621"/>
                <a:gd name="connsiteX8" fmla="*/ 593725 w 1781175"/>
                <a:gd name="connsiteY8" fmla="*/ 561975 h 2107621"/>
                <a:gd name="connsiteX9" fmla="*/ 631825 w 1781175"/>
                <a:gd name="connsiteY9" fmla="*/ 527050 h 2107621"/>
                <a:gd name="connsiteX10" fmla="*/ 695325 w 1781175"/>
                <a:gd name="connsiteY10" fmla="*/ 511175 h 2107621"/>
                <a:gd name="connsiteX11" fmla="*/ 701675 w 1781175"/>
                <a:gd name="connsiteY11" fmla="*/ 460375 h 2107621"/>
                <a:gd name="connsiteX12" fmla="*/ 692150 w 1781175"/>
                <a:gd name="connsiteY12" fmla="*/ 387350 h 2107621"/>
                <a:gd name="connsiteX13" fmla="*/ 831850 w 1781175"/>
                <a:gd name="connsiteY13" fmla="*/ 292100 h 2107621"/>
                <a:gd name="connsiteX14" fmla="*/ 898525 w 1781175"/>
                <a:gd name="connsiteY14" fmla="*/ 234950 h 2107621"/>
                <a:gd name="connsiteX15" fmla="*/ 920750 w 1781175"/>
                <a:gd name="connsiteY15" fmla="*/ 222250 h 2107621"/>
                <a:gd name="connsiteX16" fmla="*/ 946150 w 1781175"/>
                <a:gd name="connsiteY16" fmla="*/ 219075 h 2107621"/>
                <a:gd name="connsiteX17" fmla="*/ 923925 w 1781175"/>
                <a:gd name="connsiteY17" fmla="*/ 273050 h 2107621"/>
                <a:gd name="connsiteX18" fmla="*/ 977900 w 1781175"/>
                <a:gd name="connsiteY18" fmla="*/ 247650 h 2107621"/>
                <a:gd name="connsiteX19" fmla="*/ 1076325 w 1781175"/>
                <a:gd name="connsiteY19" fmla="*/ 190500 h 2107621"/>
                <a:gd name="connsiteX20" fmla="*/ 1130300 w 1781175"/>
                <a:gd name="connsiteY20" fmla="*/ 120650 h 2107621"/>
                <a:gd name="connsiteX21" fmla="*/ 1374775 w 1781175"/>
                <a:gd name="connsiteY21" fmla="*/ 25400 h 2107621"/>
                <a:gd name="connsiteX22" fmla="*/ 1473200 w 1781175"/>
                <a:gd name="connsiteY22" fmla="*/ 0 h 2107621"/>
                <a:gd name="connsiteX23" fmla="*/ 1527175 w 1781175"/>
                <a:gd name="connsiteY23" fmla="*/ 95250 h 2107621"/>
                <a:gd name="connsiteX24" fmla="*/ 1527175 w 1781175"/>
                <a:gd name="connsiteY24" fmla="*/ 146050 h 2107621"/>
                <a:gd name="connsiteX25" fmla="*/ 1549400 w 1781175"/>
                <a:gd name="connsiteY25" fmla="*/ 171450 h 2107621"/>
                <a:gd name="connsiteX26" fmla="*/ 1597025 w 1781175"/>
                <a:gd name="connsiteY26" fmla="*/ 184150 h 2107621"/>
                <a:gd name="connsiteX27" fmla="*/ 1616075 w 1781175"/>
                <a:gd name="connsiteY27" fmla="*/ 241300 h 2107621"/>
                <a:gd name="connsiteX28" fmla="*/ 1612900 w 1781175"/>
                <a:gd name="connsiteY28" fmla="*/ 273050 h 2107621"/>
                <a:gd name="connsiteX29" fmla="*/ 1654175 w 1781175"/>
                <a:gd name="connsiteY29" fmla="*/ 422275 h 2107621"/>
                <a:gd name="connsiteX30" fmla="*/ 1682750 w 1781175"/>
                <a:gd name="connsiteY30" fmla="*/ 476250 h 2107621"/>
                <a:gd name="connsiteX31" fmla="*/ 1714500 w 1781175"/>
                <a:gd name="connsiteY31" fmla="*/ 536575 h 2107621"/>
                <a:gd name="connsiteX32" fmla="*/ 1701800 w 1781175"/>
                <a:gd name="connsiteY32" fmla="*/ 596900 h 2107621"/>
                <a:gd name="connsiteX33" fmla="*/ 1717675 w 1781175"/>
                <a:gd name="connsiteY33" fmla="*/ 685800 h 2107621"/>
                <a:gd name="connsiteX34" fmla="*/ 1771650 w 1781175"/>
                <a:gd name="connsiteY34" fmla="*/ 739775 h 2107621"/>
                <a:gd name="connsiteX35" fmla="*/ 1781175 w 1781175"/>
                <a:gd name="connsiteY35" fmla="*/ 809625 h 2107621"/>
                <a:gd name="connsiteX36" fmla="*/ 1622425 w 1781175"/>
                <a:gd name="connsiteY36" fmla="*/ 901700 h 2107621"/>
                <a:gd name="connsiteX37" fmla="*/ 1498600 w 1781175"/>
                <a:gd name="connsiteY37" fmla="*/ 1104900 h 2107621"/>
                <a:gd name="connsiteX38" fmla="*/ 1103781 w 1781175"/>
                <a:gd name="connsiteY38" fmla="*/ 2107621 h 2107621"/>
                <a:gd name="connsiteX39" fmla="*/ 993550 w 1781175"/>
                <a:gd name="connsiteY39" fmla="*/ 2021493 h 2107621"/>
                <a:gd name="connsiteX40" fmla="*/ 813740 w 1781175"/>
                <a:gd name="connsiteY40" fmla="*/ 1898651 h 2107621"/>
                <a:gd name="connsiteX41" fmla="*/ 606425 w 1781175"/>
                <a:gd name="connsiteY41" fmla="*/ 1860550 h 2107621"/>
                <a:gd name="connsiteX42" fmla="*/ 450850 w 1781175"/>
                <a:gd name="connsiteY42" fmla="*/ 1857375 h 2107621"/>
                <a:gd name="connsiteX43" fmla="*/ 374650 w 1781175"/>
                <a:gd name="connsiteY43" fmla="*/ 1847850 h 2107621"/>
                <a:gd name="connsiteX44" fmla="*/ 241300 w 1781175"/>
                <a:gd name="connsiteY44" fmla="*/ 1787525 h 2107621"/>
                <a:gd name="connsiteX45" fmla="*/ 231775 w 1781175"/>
                <a:gd name="connsiteY45" fmla="*/ 1784350 h 2107621"/>
                <a:gd name="connsiteX46" fmla="*/ 0 w 1781175"/>
                <a:gd name="connsiteY46" fmla="*/ 1584325 h 2107621"/>
                <a:gd name="connsiteX47" fmla="*/ 98425 w 1781175"/>
                <a:gd name="connsiteY47" fmla="*/ 1552575 h 2107621"/>
                <a:gd name="connsiteX48" fmla="*/ 155575 w 1781175"/>
                <a:gd name="connsiteY48" fmla="*/ 1514475 h 2107621"/>
                <a:gd name="connsiteX49" fmla="*/ 203200 w 1781175"/>
                <a:gd name="connsiteY49" fmla="*/ 1492250 h 2107621"/>
                <a:gd name="connsiteX50" fmla="*/ 127000 w 1781175"/>
                <a:gd name="connsiteY50" fmla="*/ 1460500 h 2107621"/>
                <a:gd name="connsiteX51" fmla="*/ 88900 w 1781175"/>
                <a:gd name="connsiteY51" fmla="*/ 1416050 h 2107621"/>
                <a:gd name="connsiteX52" fmla="*/ 114300 w 1781175"/>
                <a:gd name="connsiteY52" fmla="*/ 1327150 h 2107621"/>
                <a:gd name="connsiteX53" fmla="*/ 123825 w 1781175"/>
                <a:gd name="connsiteY53" fmla="*/ 1266825 h 2107621"/>
                <a:gd name="connsiteX0" fmla="*/ 123825 w 1781175"/>
                <a:gd name="connsiteY0" fmla="*/ 1266825 h 2107621"/>
                <a:gd name="connsiteX1" fmla="*/ 130175 w 1781175"/>
                <a:gd name="connsiteY1" fmla="*/ 1155700 h 2107621"/>
                <a:gd name="connsiteX2" fmla="*/ 130175 w 1781175"/>
                <a:gd name="connsiteY2" fmla="*/ 1082675 h 2107621"/>
                <a:gd name="connsiteX3" fmla="*/ 174625 w 1781175"/>
                <a:gd name="connsiteY3" fmla="*/ 1006475 h 2107621"/>
                <a:gd name="connsiteX4" fmla="*/ 238125 w 1781175"/>
                <a:gd name="connsiteY4" fmla="*/ 914400 h 2107621"/>
                <a:gd name="connsiteX5" fmla="*/ 323850 w 1781175"/>
                <a:gd name="connsiteY5" fmla="*/ 835025 h 2107621"/>
                <a:gd name="connsiteX6" fmla="*/ 485775 w 1781175"/>
                <a:gd name="connsiteY6" fmla="*/ 723900 h 2107621"/>
                <a:gd name="connsiteX7" fmla="*/ 539750 w 1781175"/>
                <a:gd name="connsiteY7" fmla="*/ 654050 h 2107621"/>
                <a:gd name="connsiteX8" fmla="*/ 593725 w 1781175"/>
                <a:gd name="connsiteY8" fmla="*/ 561975 h 2107621"/>
                <a:gd name="connsiteX9" fmla="*/ 631825 w 1781175"/>
                <a:gd name="connsiteY9" fmla="*/ 527050 h 2107621"/>
                <a:gd name="connsiteX10" fmla="*/ 695325 w 1781175"/>
                <a:gd name="connsiteY10" fmla="*/ 511175 h 2107621"/>
                <a:gd name="connsiteX11" fmla="*/ 701675 w 1781175"/>
                <a:gd name="connsiteY11" fmla="*/ 460375 h 2107621"/>
                <a:gd name="connsiteX12" fmla="*/ 692150 w 1781175"/>
                <a:gd name="connsiteY12" fmla="*/ 387350 h 2107621"/>
                <a:gd name="connsiteX13" fmla="*/ 831850 w 1781175"/>
                <a:gd name="connsiteY13" fmla="*/ 292100 h 2107621"/>
                <a:gd name="connsiteX14" fmla="*/ 898525 w 1781175"/>
                <a:gd name="connsiteY14" fmla="*/ 234950 h 2107621"/>
                <a:gd name="connsiteX15" fmla="*/ 920750 w 1781175"/>
                <a:gd name="connsiteY15" fmla="*/ 222250 h 2107621"/>
                <a:gd name="connsiteX16" fmla="*/ 946150 w 1781175"/>
                <a:gd name="connsiteY16" fmla="*/ 219075 h 2107621"/>
                <a:gd name="connsiteX17" fmla="*/ 923925 w 1781175"/>
                <a:gd name="connsiteY17" fmla="*/ 273050 h 2107621"/>
                <a:gd name="connsiteX18" fmla="*/ 977900 w 1781175"/>
                <a:gd name="connsiteY18" fmla="*/ 247650 h 2107621"/>
                <a:gd name="connsiteX19" fmla="*/ 1076325 w 1781175"/>
                <a:gd name="connsiteY19" fmla="*/ 190500 h 2107621"/>
                <a:gd name="connsiteX20" fmla="*/ 1130300 w 1781175"/>
                <a:gd name="connsiteY20" fmla="*/ 120650 h 2107621"/>
                <a:gd name="connsiteX21" fmla="*/ 1374775 w 1781175"/>
                <a:gd name="connsiteY21" fmla="*/ 25400 h 2107621"/>
                <a:gd name="connsiteX22" fmla="*/ 1473200 w 1781175"/>
                <a:gd name="connsiteY22" fmla="*/ 0 h 2107621"/>
                <a:gd name="connsiteX23" fmla="*/ 1527175 w 1781175"/>
                <a:gd name="connsiteY23" fmla="*/ 95250 h 2107621"/>
                <a:gd name="connsiteX24" fmla="*/ 1527175 w 1781175"/>
                <a:gd name="connsiteY24" fmla="*/ 146050 h 2107621"/>
                <a:gd name="connsiteX25" fmla="*/ 1549400 w 1781175"/>
                <a:gd name="connsiteY25" fmla="*/ 171450 h 2107621"/>
                <a:gd name="connsiteX26" fmla="*/ 1597025 w 1781175"/>
                <a:gd name="connsiteY26" fmla="*/ 184150 h 2107621"/>
                <a:gd name="connsiteX27" fmla="*/ 1616075 w 1781175"/>
                <a:gd name="connsiteY27" fmla="*/ 241300 h 2107621"/>
                <a:gd name="connsiteX28" fmla="*/ 1612900 w 1781175"/>
                <a:gd name="connsiteY28" fmla="*/ 273050 h 2107621"/>
                <a:gd name="connsiteX29" fmla="*/ 1654175 w 1781175"/>
                <a:gd name="connsiteY29" fmla="*/ 422275 h 2107621"/>
                <a:gd name="connsiteX30" fmla="*/ 1682750 w 1781175"/>
                <a:gd name="connsiteY30" fmla="*/ 476250 h 2107621"/>
                <a:gd name="connsiteX31" fmla="*/ 1714500 w 1781175"/>
                <a:gd name="connsiteY31" fmla="*/ 536575 h 2107621"/>
                <a:gd name="connsiteX32" fmla="*/ 1701800 w 1781175"/>
                <a:gd name="connsiteY32" fmla="*/ 596900 h 2107621"/>
                <a:gd name="connsiteX33" fmla="*/ 1717675 w 1781175"/>
                <a:gd name="connsiteY33" fmla="*/ 685800 h 2107621"/>
                <a:gd name="connsiteX34" fmla="*/ 1771650 w 1781175"/>
                <a:gd name="connsiteY34" fmla="*/ 739775 h 2107621"/>
                <a:gd name="connsiteX35" fmla="*/ 1781175 w 1781175"/>
                <a:gd name="connsiteY35" fmla="*/ 809625 h 2107621"/>
                <a:gd name="connsiteX36" fmla="*/ 1622425 w 1781175"/>
                <a:gd name="connsiteY36" fmla="*/ 901700 h 2107621"/>
                <a:gd name="connsiteX37" fmla="*/ 1498600 w 1781175"/>
                <a:gd name="connsiteY37" fmla="*/ 1104900 h 2107621"/>
                <a:gd name="connsiteX38" fmla="*/ 1103781 w 1781175"/>
                <a:gd name="connsiteY38" fmla="*/ 2107621 h 2107621"/>
                <a:gd name="connsiteX39" fmla="*/ 993550 w 1781175"/>
                <a:gd name="connsiteY39" fmla="*/ 2028290 h 2107621"/>
                <a:gd name="connsiteX40" fmla="*/ 813740 w 1781175"/>
                <a:gd name="connsiteY40" fmla="*/ 1898651 h 2107621"/>
                <a:gd name="connsiteX41" fmla="*/ 606425 w 1781175"/>
                <a:gd name="connsiteY41" fmla="*/ 1860550 h 2107621"/>
                <a:gd name="connsiteX42" fmla="*/ 450850 w 1781175"/>
                <a:gd name="connsiteY42" fmla="*/ 1857375 h 2107621"/>
                <a:gd name="connsiteX43" fmla="*/ 374650 w 1781175"/>
                <a:gd name="connsiteY43" fmla="*/ 1847850 h 2107621"/>
                <a:gd name="connsiteX44" fmla="*/ 241300 w 1781175"/>
                <a:gd name="connsiteY44" fmla="*/ 1787525 h 2107621"/>
                <a:gd name="connsiteX45" fmla="*/ 231775 w 1781175"/>
                <a:gd name="connsiteY45" fmla="*/ 1784350 h 2107621"/>
                <a:gd name="connsiteX46" fmla="*/ 0 w 1781175"/>
                <a:gd name="connsiteY46" fmla="*/ 1584325 h 2107621"/>
                <a:gd name="connsiteX47" fmla="*/ 98425 w 1781175"/>
                <a:gd name="connsiteY47" fmla="*/ 1552575 h 2107621"/>
                <a:gd name="connsiteX48" fmla="*/ 155575 w 1781175"/>
                <a:gd name="connsiteY48" fmla="*/ 1514475 h 2107621"/>
                <a:gd name="connsiteX49" fmla="*/ 203200 w 1781175"/>
                <a:gd name="connsiteY49" fmla="*/ 1492250 h 2107621"/>
                <a:gd name="connsiteX50" fmla="*/ 127000 w 1781175"/>
                <a:gd name="connsiteY50" fmla="*/ 1460500 h 2107621"/>
                <a:gd name="connsiteX51" fmla="*/ 88900 w 1781175"/>
                <a:gd name="connsiteY51" fmla="*/ 1416050 h 2107621"/>
                <a:gd name="connsiteX52" fmla="*/ 114300 w 1781175"/>
                <a:gd name="connsiteY52" fmla="*/ 1327150 h 2107621"/>
                <a:gd name="connsiteX53" fmla="*/ 123825 w 1781175"/>
                <a:gd name="connsiteY53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285750 w 1692275"/>
                <a:gd name="connsiteY43" fmla="*/ 1847850 h 2107621"/>
                <a:gd name="connsiteX44" fmla="*/ 152400 w 1692275"/>
                <a:gd name="connsiteY44" fmla="*/ 1787525 h 2107621"/>
                <a:gd name="connsiteX45" fmla="*/ 142875 w 1692275"/>
                <a:gd name="connsiteY45" fmla="*/ 1784350 h 2107621"/>
                <a:gd name="connsiteX46" fmla="*/ 9525 w 1692275"/>
                <a:gd name="connsiteY46" fmla="*/ 1552575 h 2107621"/>
                <a:gd name="connsiteX47" fmla="*/ 66675 w 1692275"/>
                <a:gd name="connsiteY47" fmla="*/ 1514475 h 2107621"/>
                <a:gd name="connsiteX48" fmla="*/ 114300 w 1692275"/>
                <a:gd name="connsiteY48" fmla="*/ 1492250 h 2107621"/>
                <a:gd name="connsiteX49" fmla="*/ 38100 w 1692275"/>
                <a:gd name="connsiteY49" fmla="*/ 1460500 h 2107621"/>
                <a:gd name="connsiteX50" fmla="*/ 0 w 1692275"/>
                <a:gd name="connsiteY50" fmla="*/ 1416050 h 2107621"/>
                <a:gd name="connsiteX51" fmla="*/ 25400 w 1692275"/>
                <a:gd name="connsiteY51" fmla="*/ 1327150 h 2107621"/>
                <a:gd name="connsiteX52" fmla="*/ 34925 w 1692275"/>
                <a:gd name="connsiteY52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285750 w 1692275"/>
                <a:gd name="connsiteY43" fmla="*/ 1847850 h 2107621"/>
                <a:gd name="connsiteX44" fmla="*/ 152400 w 1692275"/>
                <a:gd name="connsiteY44" fmla="*/ 1787525 h 2107621"/>
                <a:gd name="connsiteX45" fmla="*/ 142875 w 1692275"/>
                <a:gd name="connsiteY45" fmla="*/ 1784350 h 2107621"/>
                <a:gd name="connsiteX46" fmla="*/ 66675 w 1692275"/>
                <a:gd name="connsiteY46" fmla="*/ 1514475 h 2107621"/>
                <a:gd name="connsiteX47" fmla="*/ 114300 w 1692275"/>
                <a:gd name="connsiteY47" fmla="*/ 1492250 h 2107621"/>
                <a:gd name="connsiteX48" fmla="*/ 38100 w 1692275"/>
                <a:gd name="connsiteY48" fmla="*/ 1460500 h 2107621"/>
                <a:gd name="connsiteX49" fmla="*/ 0 w 1692275"/>
                <a:gd name="connsiteY49" fmla="*/ 1416050 h 2107621"/>
                <a:gd name="connsiteX50" fmla="*/ 25400 w 1692275"/>
                <a:gd name="connsiteY50" fmla="*/ 1327150 h 2107621"/>
                <a:gd name="connsiteX51" fmla="*/ 34925 w 1692275"/>
                <a:gd name="connsiteY51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285750 w 1692275"/>
                <a:gd name="connsiteY43" fmla="*/ 1847850 h 2107621"/>
                <a:gd name="connsiteX44" fmla="*/ 152400 w 1692275"/>
                <a:gd name="connsiteY44" fmla="*/ 1787525 h 2107621"/>
                <a:gd name="connsiteX45" fmla="*/ 142875 w 1692275"/>
                <a:gd name="connsiteY45" fmla="*/ 1784350 h 2107621"/>
                <a:gd name="connsiteX46" fmla="*/ 114300 w 1692275"/>
                <a:gd name="connsiteY46" fmla="*/ 1492250 h 2107621"/>
                <a:gd name="connsiteX47" fmla="*/ 38100 w 1692275"/>
                <a:gd name="connsiteY47" fmla="*/ 1460500 h 2107621"/>
                <a:gd name="connsiteX48" fmla="*/ 0 w 1692275"/>
                <a:gd name="connsiteY48" fmla="*/ 1416050 h 2107621"/>
                <a:gd name="connsiteX49" fmla="*/ 25400 w 1692275"/>
                <a:gd name="connsiteY49" fmla="*/ 1327150 h 2107621"/>
                <a:gd name="connsiteX50" fmla="*/ 34925 w 1692275"/>
                <a:gd name="connsiteY50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285750 w 1692275"/>
                <a:gd name="connsiteY43" fmla="*/ 1847850 h 2107621"/>
                <a:gd name="connsiteX44" fmla="*/ 152400 w 1692275"/>
                <a:gd name="connsiteY44" fmla="*/ 1787525 h 2107621"/>
                <a:gd name="connsiteX45" fmla="*/ 114300 w 1692275"/>
                <a:gd name="connsiteY45" fmla="*/ 1492250 h 2107621"/>
                <a:gd name="connsiteX46" fmla="*/ 38100 w 1692275"/>
                <a:gd name="connsiteY46" fmla="*/ 1460500 h 2107621"/>
                <a:gd name="connsiteX47" fmla="*/ 0 w 1692275"/>
                <a:gd name="connsiteY47" fmla="*/ 1416050 h 2107621"/>
                <a:gd name="connsiteX48" fmla="*/ 25400 w 1692275"/>
                <a:gd name="connsiteY48" fmla="*/ 1327150 h 2107621"/>
                <a:gd name="connsiteX49" fmla="*/ 34925 w 1692275"/>
                <a:gd name="connsiteY49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285750 w 1692275"/>
                <a:gd name="connsiteY43" fmla="*/ 1847850 h 2107621"/>
                <a:gd name="connsiteX44" fmla="*/ 114300 w 1692275"/>
                <a:gd name="connsiteY44" fmla="*/ 1492250 h 2107621"/>
                <a:gd name="connsiteX45" fmla="*/ 38100 w 1692275"/>
                <a:gd name="connsiteY45" fmla="*/ 1460500 h 2107621"/>
                <a:gd name="connsiteX46" fmla="*/ 0 w 1692275"/>
                <a:gd name="connsiteY46" fmla="*/ 1416050 h 2107621"/>
                <a:gd name="connsiteX47" fmla="*/ 25400 w 1692275"/>
                <a:gd name="connsiteY47" fmla="*/ 1327150 h 2107621"/>
                <a:gd name="connsiteX48" fmla="*/ 34925 w 1692275"/>
                <a:gd name="connsiteY48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361950 w 1692275"/>
                <a:gd name="connsiteY42" fmla="*/ 1857375 h 2107621"/>
                <a:gd name="connsiteX43" fmla="*/ 114300 w 1692275"/>
                <a:gd name="connsiteY43" fmla="*/ 1492250 h 2107621"/>
                <a:gd name="connsiteX44" fmla="*/ 38100 w 1692275"/>
                <a:gd name="connsiteY44" fmla="*/ 1460500 h 2107621"/>
                <a:gd name="connsiteX45" fmla="*/ 0 w 1692275"/>
                <a:gd name="connsiteY45" fmla="*/ 1416050 h 2107621"/>
                <a:gd name="connsiteX46" fmla="*/ 25400 w 1692275"/>
                <a:gd name="connsiteY46" fmla="*/ 1327150 h 2107621"/>
                <a:gd name="connsiteX47" fmla="*/ 34925 w 1692275"/>
                <a:gd name="connsiteY47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517525 w 1692275"/>
                <a:gd name="connsiteY41" fmla="*/ 1860550 h 2107621"/>
                <a:gd name="connsiteX42" fmla="*/ 114300 w 1692275"/>
                <a:gd name="connsiteY42" fmla="*/ 1492250 h 2107621"/>
                <a:gd name="connsiteX43" fmla="*/ 38100 w 1692275"/>
                <a:gd name="connsiteY43" fmla="*/ 1460500 h 2107621"/>
                <a:gd name="connsiteX44" fmla="*/ 0 w 1692275"/>
                <a:gd name="connsiteY44" fmla="*/ 1416050 h 2107621"/>
                <a:gd name="connsiteX45" fmla="*/ 25400 w 1692275"/>
                <a:gd name="connsiteY45" fmla="*/ 1327150 h 2107621"/>
                <a:gd name="connsiteX46" fmla="*/ 34925 w 1692275"/>
                <a:gd name="connsiteY46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114300 w 1692275"/>
                <a:gd name="connsiteY41" fmla="*/ 1492250 h 2107621"/>
                <a:gd name="connsiteX42" fmla="*/ 38100 w 1692275"/>
                <a:gd name="connsiteY42" fmla="*/ 1460500 h 2107621"/>
                <a:gd name="connsiteX43" fmla="*/ 0 w 1692275"/>
                <a:gd name="connsiteY43" fmla="*/ 1416050 h 2107621"/>
                <a:gd name="connsiteX44" fmla="*/ 25400 w 1692275"/>
                <a:gd name="connsiteY44" fmla="*/ 1327150 h 2107621"/>
                <a:gd name="connsiteX45" fmla="*/ 34925 w 1692275"/>
                <a:gd name="connsiteY45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724840 w 1692275"/>
                <a:gd name="connsiteY40" fmla="*/ 1898651 h 2107621"/>
                <a:gd name="connsiteX41" fmla="*/ 114300 w 1692275"/>
                <a:gd name="connsiteY41" fmla="*/ 1492250 h 2107621"/>
                <a:gd name="connsiteX42" fmla="*/ 0 w 1692275"/>
                <a:gd name="connsiteY42" fmla="*/ 1416050 h 2107621"/>
                <a:gd name="connsiteX43" fmla="*/ 25400 w 1692275"/>
                <a:gd name="connsiteY43" fmla="*/ 1327150 h 2107621"/>
                <a:gd name="connsiteX44" fmla="*/ 34925 w 1692275"/>
                <a:gd name="connsiteY44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904650 w 1692275"/>
                <a:gd name="connsiteY39" fmla="*/ 2028290 h 2107621"/>
                <a:gd name="connsiteX40" fmla="*/ 114300 w 1692275"/>
                <a:gd name="connsiteY40" fmla="*/ 1492250 h 2107621"/>
                <a:gd name="connsiteX41" fmla="*/ 0 w 1692275"/>
                <a:gd name="connsiteY41" fmla="*/ 1416050 h 2107621"/>
                <a:gd name="connsiteX42" fmla="*/ 25400 w 1692275"/>
                <a:gd name="connsiteY42" fmla="*/ 1327150 h 2107621"/>
                <a:gd name="connsiteX43" fmla="*/ 34925 w 1692275"/>
                <a:gd name="connsiteY43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114300 w 1692275"/>
                <a:gd name="connsiteY39" fmla="*/ 1492250 h 2107621"/>
                <a:gd name="connsiteX40" fmla="*/ 0 w 1692275"/>
                <a:gd name="connsiteY40" fmla="*/ 1416050 h 2107621"/>
                <a:gd name="connsiteX41" fmla="*/ 25400 w 1692275"/>
                <a:gd name="connsiteY41" fmla="*/ 1327150 h 2107621"/>
                <a:gd name="connsiteX42" fmla="*/ 34925 w 1692275"/>
                <a:gd name="connsiteY42" fmla="*/ 1266825 h 2107621"/>
                <a:gd name="connsiteX0" fmla="*/ 34925 w 1692275"/>
                <a:gd name="connsiteY0" fmla="*/ 1266825 h 2107621"/>
                <a:gd name="connsiteX1" fmla="*/ 41275 w 1692275"/>
                <a:gd name="connsiteY1" fmla="*/ 1155700 h 2107621"/>
                <a:gd name="connsiteX2" fmla="*/ 41275 w 1692275"/>
                <a:gd name="connsiteY2" fmla="*/ 1082675 h 2107621"/>
                <a:gd name="connsiteX3" fmla="*/ 85725 w 1692275"/>
                <a:gd name="connsiteY3" fmla="*/ 1006475 h 2107621"/>
                <a:gd name="connsiteX4" fmla="*/ 149225 w 1692275"/>
                <a:gd name="connsiteY4" fmla="*/ 914400 h 2107621"/>
                <a:gd name="connsiteX5" fmla="*/ 234950 w 1692275"/>
                <a:gd name="connsiteY5" fmla="*/ 835025 h 2107621"/>
                <a:gd name="connsiteX6" fmla="*/ 396875 w 1692275"/>
                <a:gd name="connsiteY6" fmla="*/ 723900 h 2107621"/>
                <a:gd name="connsiteX7" fmla="*/ 450850 w 1692275"/>
                <a:gd name="connsiteY7" fmla="*/ 654050 h 2107621"/>
                <a:gd name="connsiteX8" fmla="*/ 504825 w 1692275"/>
                <a:gd name="connsiteY8" fmla="*/ 561975 h 2107621"/>
                <a:gd name="connsiteX9" fmla="*/ 542925 w 1692275"/>
                <a:gd name="connsiteY9" fmla="*/ 527050 h 2107621"/>
                <a:gd name="connsiteX10" fmla="*/ 606425 w 1692275"/>
                <a:gd name="connsiteY10" fmla="*/ 511175 h 2107621"/>
                <a:gd name="connsiteX11" fmla="*/ 612775 w 1692275"/>
                <a:gd name="connsiteY11" fmla="*/ 460375 h 2107621"/>
                <a:gd name="connsiteX12" fmla="*/ 603250 w 1692275"/>
                <a:gd name="connsiteY12" fmla="*/ 387350 h 2107621"/>
                <a:gd name="connsiteX13" fmla="*/ 742950 w 1692275"/>
                <a:gd name="connsiteY13" fmla="*/ 292100 h 2107621"/>
                <a:gd name="connsiteX14" fmla="*/ 809625 w 1692275"/>
                <a:gd name="connsiteY14" fmla="*/ 234950 h 2107621"/>
                <a:gd name="connsiteX15" fmla="*/ 831850 w 1692275"/>
                <a:gd name="connsiteY15" fmla="*/ 222250 h 2107621"/>
                <a:gd name="connsiteX16" fmla="*/ 857250 w 1692275"/>
                <a:gd name="connsiteY16" fmla="*/ 219075 h 2107621"/>
                <a:gd name="connsiteX17" fmla="*/ 835025 w 1692275"/>
                <a:gd name="connsiteY17" fmla="*/ 273050 h 2107621"/>
                <a:gd name="connsiteX18" fmla="*/ 889000 w 1692275"/>
                <a:gd name="connsiteY18" fmla="*/ 247650 h 2107621"/>
                <a:gd name="connsiteX19" fmla="*/ 987425 w 1692275"/>
                <a:gd name="connsiteY19" fmla="*/ 190500 h 2107621"/>
                <a:gd name="connsiteX20" fmla="*/ 1041400 w 1692275"/>
                <a:gd name="connsiteY20" fmla="*/ 120650 h 2107621"/>
                <a:gd name="connsiteX21" fmla="*/ 1285875 w 1692275"/>
                <a:gd name="connsiteY21" fmla="*/ 25400 h 2107621"/>
                <a:gd name="connsiteX22" fmla="*/ 1384300 w 1692275"/>
                <a:gd name="connsiteY22" fmla="*/ 0 h 2107621"/>
                <a:gd name="connsiteX23" fmla="*/ 1438275 w 1692275"/>
                <a:gd name="connsiteY23" fmla="*/ 95250 h 2107621"/>
                <a:gd name="connsiteX24" fmla="*/ 1438275 w 1692275"/>
                <a:gd name="connsiteY24" fmla="*/ 146050 h 2107621"/>
                <a:gd name="connsiteX25" fmla="*/ 1460500 w 1692275"/>
                <a:gd name="connsiteY25" fmla="*/ 171450 h 2107621"/>
                <a:gd name="connsiteX26" fmla="*/ 1508125 w 1692275"/>
                <a:gd name="connsiteY26" fmla="*/ 184150 h 2107621"/>
                <a:gd name="connsiteX27" fmla="*/ 1527175 w 1692275"/>
                <a:gd name="connsiteY27" fmla="*/ 241300 h 2107621"/>
                <a:gd name="connsiteX28" fmla="*/ 1524000 w 1692275"/>
                <a:gd name="connsiteY28" fmla="*/ 273050 h 2107621"/>
                <a:gd name="connsiteX29" fmla="*/ 1565275 w 1692275"/>
                <a:gd name="connsiteY29" fmla="*/ 422275 h 2107621"/>
                <a:gd name="connsiteX30" fmla="*/ 1593850 w 1692275"/>
                <a:gd name="connsiteY30" fmla="*/ 476250 h 2107621"/>
                <a:gd name="connsiteX31" fmla="*/ 1625600 w 1692275"/>
                <a:gd name="connsiteY31" fmla="*/ 536575 h 2107621"/>
                <a:gd name="connsiteX32" fmla="*/ 1612900 w 1692275"/>
                <a:gd name="connsiteY32" fmla="*/ 596900 h 2107621"/>
                <a:gd name="connsiteX33" fmla="*/ 1628775 w 1692275"/>
                <a:gd name="connsiteY33" fmla="*/ 685800 h 2107621"/>
                <a:gd name="connsiteX34" fmla="*/ 1682750 w 1692275"/>
                <a:gd name="connsiteY34" fmla="*/ 739775 h 2107621"/>
                <a:gd name="connsiteX35" fmla="*/ 1692275 w 1692275"/>
                <a:gd name="connsiteY35" fmla="*/ 809625 h 2107621"/>
                <a:gd name="connsiteX36" fmla="*/ 1533525 w 1692275"/>
                <a:gd name="connsiteY36" fmla="*/ 901700 h 2107621"/>
                <a:gd name="connsiteX37" fmla="*/ 1409700 w 1692275"/>
                <a:gd name="connsiteY37" fmla="*/ 1104900 h 2107621"/>
                <a:gd name="connsiteX38" fmla="*/ 1014881 w 1692275"/>
                <a:gd name="connsiteY38" fmla="*/ 2107621 h 2107621"/>
                <a:gd name="connsiteX39" fmla="*/ 0 w 1692275"/>
                <a:gd name="connsiteY39" fmla="*/ 1416050 h 2107621"/>
                <a:gd name="connsiteX40" fmla="*/ 25400 w 1692275"/>
                <a:gd name="connsiteY40" fmla="*/ 1327150 h 2107621"/>
                <a:gd name="connsiteX41" fmla="*/ 34925 w 1692275"/>
                <a:gd name="connsiteY41" fmla="*/ 1266825 h 2107621"/>
                <a:gd name="connsiteX0" fmla="*/ 24730 w 1682080"/>
                <a:gd name="connsiteY0" fmla="*/ 1266825 h 2107621"/>
                <a:gd name="connsiteX1" fmla="*/ 31080 w 1682080"/>
                <a:gd name="connsiteY1" fmla="*/ 1155700 h 2107621"/>
                <a:gd name="connsiteX2" fmla="*/ 31080 w 1682080"/>
                <a:gd name="connsiteY2" fmla="*/ 1082675 h 2107621"/>
                <a:gd name="connsiteX3" fmla="*/ 75530 w 1682080"/>
                <a:gd name="connsiteY3" fmla="*/ 1006475 h 2107621"/>
                <a:gd name="connsiteX4" fmla="*/ 139030 w 1682080"/>
                <a:gd name="connsiteY4" fmla="*/ 914400 h 2107621"/>
                <a:gd name="connsiteX5" fmla="*/ 224755 w 1682080"/>
                <a:gd name="connsiteY5" fmla="*/ 835025 h 2107621"/>
                <a:gd name="connsiteX6" fmla="*/ 386680 w 1682080"/>
                <a:gd name="connsiteY6" fmla="*/ 723900 h 2107621"/>
                <a:gd name="connsiteX7" fmla="*/ 440655 w 1682080"/>
                <a:gd name="connsiteY7" fmla="*/ 654050 h 2107621"/>
                <a:gd name="connsiteX8" fmla="*/ 494630 w 1682080"/>
                <a:gd name="connsiteY8" fmla="*/ 561975 h 2107621"/>
                <a:gd name="connsiteX9" fmla="*/ 532730 w 1682080"/>
                <a:gd name="connsiteY9" fmla="*/ 527050 h 2107621"/>
                <a:gd name="connsiteX10" fmla="*/ 596230 w 1682080"/>
                <a:gd name="connsiteY10" fmla="*/ 511175 h 2107621"/>
                <a:gd name="connsiteX11" fmla="*/ 602580 w 1682080"/>
                <a:gd name="connsiteY11" fmla="*/ 460375 h 2107621"/>
                <a:gd name="connsiteX12" fmla="*/ 593055 w 1682080"/>
                <a:gd name="connsiteY12" fmla="*/ 387350 h 2107621"/>
                <a:gd name="connsiteX13" fmla="*/ 732755 w 1682080"/>
                <a:gd name="connsiteY13" fmla="*/ 292100 h 2107621"/>
                <a:gd name="connsiteX14" fmla="*/ 799430 w 1682080"/>
                <a:gd name="connsiteY14" fmla="*/ 234950 h 2107621"/>
                <a:gd name="connsiteX15" fmla="*/ 821655 w 1682080"/>
                <a:gd name="connsiteY15" fmla="*/ 222250 h 2107621"/>
                <a:gd name="connsiteX16" fmla="*/ 847055 w 1682080"/>
                <a:gd name="connsiteY16" fmla="*/ 219075 h 2107621"/>
                <a:gd name="connsiteX17" fmla="*/ 824830 w 1682080"/>
                <a:gd name="connsiteY17" fmla="*/ 273050 h 2107621"/>
                <a:gd name="connsiteX18" fmla="*/ 878805 w 1682080"/>
                <a:gd name="connsiteY18" fmla="*/ 247650 h 2107621"/>
                <a:gd name="connsiteX19" fmla="*/ 977230 w 1682080"/>
                <a:gd name="connsiteY19" fmla="*/ 190500 h 2107621"/>
                <a:gd name="connsiteX20" fmla="*/ 1031205 w 1682080"/>
                <a:gd name="connsiteY20" fmla="*/ 120650 h 2107621"/>
                <a:gd name="connsiteX21" fmla="*/ 1275680 w 1682080"/>
                <a:gd name="connsiteY21" fmla="*/ 25400 h 2107621"/>
                <a:gd name="connsiteX22" fmla="*/ 1374105 w 1682080"/>
                <a:gd name="connsiteY22" fmla="*/ 0 h 2107621"/>
                <a:gd name="connsiteX23" fmla="*/ 1428080 w 1682080"/>
                <a:gd name="connsiteY23" fmla="*/ 95250 h 2107621"/>
                <a:gd name="connsiteX24" fmla="*/ 1428080 w 1682080"/>
                <a:gd name="connsiteY24" fmla="*/ 146050 h 2107621"/>
                <a:gd name="connsiteX25" fmla="*/ 1450305 w 1682080"/>
                <a:gd name="connsiteY25" fmla="*/ 171450 h 2107621"/>
                <a:gd name="connsiteX26" fmla="*/ 1497930 w 1682080"/>
                <a:gd name="connsiteY26" fmla="*/ 184150 h 2107621"/>
                <a:gd name="connsiteX27" fmla="*/ 1516980 w 1682080"/>
                <a:gd name="connsiteY27" fmla="*/ 241300 h 2107621"/>
                <a:gd name="connsiteX28" fmla="*/ 1513805 w 1682080"/>
                <a:gd name="connsiteY28" fmla="*/ 273050 h 2107621"/>
                <a:gd name="connsiteX29" fmla="*/ 1555080 w 1682080"/>
                <a:gd name="connsiteY29" fmla="*/ 422275 h 2107621"/>
                <a:gd name="connsiteX30" fmla="*/ 1583655 w 1682080"/>
                <a:gd name="connsiteY30" fmla="*/ 476250 h 2107621"/>
                <a:gd name="connsiteX31" fmla="*/ 1615405 w 1682080"/>
                <a:gd name="connsiteY31" fmla="*/ 536575 h 2107621"/>
                <a:gd name="connsiteX32" fmla="*/ 1602705 w 1682080"/>
                <a:gd name="connsiteY32" fmla="*/ 596900 h 2107621"/>
                <a:gd name="connsiteX33" fmla="*/ 1618580 w 1682080"/>
                <a:gd name="connsiteY33" fmla="*/ 685800 h 2107621"/>
                <a:gd name="connsiteX34" fmla="*/ 1672555 w 1682080"/>
                <a:gd name="connsiteY34" fmla="*/ 739775 h 2107621"/>
                <a:gd name="connsiteX35" fmla="*/ 1682080 w 1682080"/>
                <a:gd name="connsiteY35" fmla="*/ 809625 h 2107621"/>
                <a:gd name="connsiteX36" fmla="*/ 1523330 w 1682080"/>
                <a:gd name="connsiteY36" fmla="*/ 901700 h 2107621"/>
                <a:gd name="connsiteX37" fmla="*/ 1399505 w 1682080"/>
                <a:gd name="connsiteY37" fmla="*/ 1104900 h 2107621"/>
                <a:gd name="connsiteX38" fmla="*/ 1004686 w 1682080"/>
                <a:gd name="connsiteY38" fmla="*/ 2107621 h 2107621"/>
                <a:gd name="connsiteX39" fmla="*/ 0 w 1682080"/>
                <a:gd name="connsiteY39" fmla="*/ 1409253 h 2107621"/>
                <a:gd name="connsiteX40" fmla="*/ 15205 w 1682080"/>
                <a:gd name="connsiteY40" fmla="*/ 1327150 h 2107621"/>
                <a:gd name="connsiteX41" fmla="*/ 24730 w 1682080"/>
                <a:gd name="connsiteY41" fmla="*/ 1266825 h 2107621"/>
                <a:gd name="connsiteX0" fmla="*/ 24730 w 1682080"/>
                <a:gd name="connsiteY0" fmla="*/ 1266825 h 2107621"/>
                <a:gd name="connsiteX1" fmla="*/ 31080 w 1682080"/>
                <a:gd name="connsiteY1" fmla="*/ 1155700 h 2107621"/>
                <a:gd name="connsiteX2" fmla="*/ 31080 w 1682080"/>
                <a:gd name="connsiteY2" fmla="*/ 1082675 h 2107621"/>
                <a:gd name="connsiteX3" fmla="*/ 75530 w 1682080"/>
                <a:gd name="connsiteY3" fmla="*/ 1006475 h 2107621"/>
                <a:gd name="connsiteX4" fmla="*/ 139030 w 1682080"/>
                <a:gd name="connsiteY4" fmla="*/ 914400 h 2107621"/>
                <a:gd name="connsiteX5" fmla="*/ 224755 w 1682080"/>
                <a:gd name="connsiteY5" fmla="*/ 835025 h 2107621"/>
                <a:gd name="connsiteX6" fmla="*/ 386680 w 1682080"/>
                <a:gd name="connsiteY6" fmla="*/ 723900 h 2107621"/>
                <a:gd name="connsiteX7" fmla="*/ 440655 w 1682080"/>
                <a:gd name="connsiteY7" fmla="*/ 654050 h 2107621"/>
                <a:gd name="connsiteX8" fmla="*/ 494630 w 1682080"/>
                <a:gd name="connsiteY8" fmla="*/ 561975 h 2107621"/>
                <a:gd name="connsiteX9" fmla="*/ 532730 w 1682080"/>
                <a:gd name="connsiteY9" fmla="*/ 527050 h 2107621"/>
                <a:gd name="connsiteX10" fmla="*/ 596230 w 1682080"/>
                <a:gd name="connsiteY10" fmla="*/ 511175 h 2107621"/>
                <a:gd name="connsiteX11" fmla="*/ 602580 w 1682080"/>
                <a:gd name="connsiteY11" fmla="*/ 460375 h 2107621"/>
                <a:gd name="connsiteX12" fmla="*/ 593055 w 1682080"/>
                <a:gd name="connsiteY12" fmla="*/ 387350 h 2107621"/>
                <a:gd name="connsiteX13" fmla="*/ 732755 w 1682080"/>
                <a:gd name="connsiteY13" fmla="*/ 292100 h 2107621"/>
                <a:gd name="connsiteX14" fmla="*/ 799430 w 1682080"/>
                <a:gd name="connsiteY14" fmla="*/ 234950 h 2107621"/>
                <a:gd name="connsiteX15" fmla="*/ 821655 w 1682080"/>
                <a:gd name="connsiteY15" fmla="*/ 222250 h 2107621"/>
                <a:gd name="connsiteX16" fmla="*/ 847055 w 1682080"/>
                <a:gd name="connsiteY16" fmla="*/ 219075 h 2107621"/>
                <a:gd name="connsiteX17" fmla="*/ 878805 w 1682080"/>
                <a:gd name="connsiteY17" fmla="*/ 247650 h 2107621"/>
                <a:gd name="connsiteX18" fmla="*/ 977230 w 1682080"/>
                <a:gd name="connsiteY18" fmla="*/ 190500 h 2107621"/>
                <a:gd name="connsiteX19" fmla="*/ 1031205 w 1682080"/>
                <a:gd name="connsiteY19" fmla="*/ 120650 h 2107621"/>
                <a:gd name="connsiteX20" fmla="*/ 1275680 w 1682080"/>
                <a:gd name="connsiteY20" fmla="*/ 25400 h 2107621"/>
                <a:gd name="connsiteX21" fmla="*/ 1374105 w 1682080"/>
                <a:gd name="connsiteY21" fmla="*/ 0 h 2107621"/>
                <a:gd name="connsiteX22" fmla="*/ 1428080 w 1682080"/>
                <a:gd name="connsiteY22" fmla="*/ 95250 h 2107621"/>
                <a:gd name="connsiteX23" fmla="*/ 1428080 w 1682080"/>
                <a:gd name="connsiteY23" fmla="*/ 146050 h 2107621"/>
                <a:gd name="connsiteX24" fmla="*/ 1450305 w 1682080"/>
                <a:gd name="connsiteY24" fmla="*/ 171450 h 2107621"/>
                <a:gd name="connsiteX25" fmla="*/ 1497930 w 1682080"/>
                <a:gd name="connsiteY25" fmla="*/ 184150 h 2107621"/>
                <a:gd name="connsiteX26" fmla="*/ 1516980 w 1682080"/>
                <a:gd name="connsiteY26" fmla="*/ 241300 h 2107621"/>
                <a:gd name="connsiteX27" fmla="*/ 1513805 w 1682080"/>
                <a:gd name="connsiteY27" fmla="*/ 273050 h 2107621"/>
                <a:gd name="connsiteX28" fmla="*/ 1555080 w 1682080"/>
                <a:gd name="connsiteY28" fmla="*/ 422275 h 2107621"/>
                <a:gd name="connsiteX29" fmla="*/ 1583655 w 1682080"/>
                <a:gd name="connsiteY29" fmla="*/ 476250 h 2107621"/>
                <a:gd name="connsiteX30" fmla="*/ 1615405 w 1682080"/>
                <a:gd name="connsiteY30" fmla="*/ 536575 h 2107621"/>
                <a:gd name="connsiteX31" fmla="*/ 1602705 w 1682080"/>
                <a:gd name="connsiteY31" fmla="*/ 596900 h 2107621"/>
                <a:gd name="connsiteX32" fmla="*/ 1618580 w 1682080"/>
                <a:gd name="connsiteY32" fmla="*/ 685800 h 2107621"/>
                <a:gd name="connsiteX33" fmla="*/ 1672555 w 1682080"/>
                <a:gd name="connsiteY33" fmla="*/ 739775 h 2107621"/>
                <a:gd name="connsiteX34" fmla="*/ 1682080 w 1682080"/>
                <a:gd name="connsiteY34" fmla="*/ 809625 h 2107621"/>
                <a:gd name="connsiteX35" fmla="*/ 1523330 w 1682080"/>
                <a:gd name="connsiteY35" fmla="*/ 901700 h 2107621"/>
                <a:gd name="connsiteX36" fmla="*/ 1399505 w 1682080"/>
                <a:gd name="connsiteY36" fmla="*/ 1104900 h 2107621"/>
                <a:gd name="connsiteX37" fmla="*/ 1004686 w 1682080"/>
                <a:gd name="connsiteY37" fmla="*/ 2107621 h 2107621"/>
                <a:gd name="connsiteX38" fmla="*/ 0 w 1682080"/>
                <a:gd name="connsiteY38" fmla="*/ 1409253 h 2107621"/>
                <a:gd name="connsiteX39" fmla="*/ 15205 w 1682080"/>
                <a:gd name="connsiteY39" fmla="*/ 1327150 h 2107621"/>
                <a:gd name="connsiteX40" fmla="*/ 24730 w 1682080"/>
                <a:gd name="connsiteY40" fmla="*/ 1266825 h 2107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82080" h="2107621">
                  <a:moveTo>
                    <a:pt x="24730" y="1266825"/>
                  </a:moveTo>
                  <a:cubicBezTo>
                    <a:pt x="31278" y="1162056"/>
                    <a:pt x="31080" y="1199158"/>
                    <a:pt x="31080" y="1155700"/>
                  </a:cubicBezTo>
                  <a:lnTo>
                    <a:pt x="31080" y="1082675"/>
                  </a:lnTo>
                  <a:lnTo>
                    <a:pt x="75530" y="1006475"/>
                  </a:lnTo>
                  <a:lnTo>
                    <a:pt x="139030" y="914400"/>
                  </a:lnTo>
                  <a:lnTo>
                    <a:pt x="224755" y="835025"/>
                  </a:lnTo>
                  <a:lnTo>
                    <a:pt x="386680" y="723900"/>
                  </a:lnTo>
                  <a:lnTo>
                    <a:pt x="440655" y="654050"/>
                  </a:lnTo>
                  <a:lnTo>
                    <a:pt x="494630" y="561975"/>
                  </a:lnTo>
                  <a:lnTo>
                    <a:pt x="532730" y="527050"/>
                  </a:lnTo>
                  <a:lnTo>
                    <a:pt x="596230" y="511175"/>
                  </a:lnTo>
                  <a:lnTo>
                    <a:pt x="602580" y="460375"/>
                  </a:lnTo>
                  <a:lnTo>
                    <a:pt x="593055" y="387350"/>
                  </a:lnTo>
                  <a:lnTo>
                    <a:pt x="732755" y="292100"/>
                  </a:lnTo>
                  <a:lnTo>
                    <a:pt x="799430" y="234950"/>
                  </a:lnTo>
                  <a:lnTo>
                    <a:pt x="821655" y="222250"/>
                  </a:lnTo>
                  <a:lnTo>
                    <a:pt x="847055" y="219075"/>
                  </a:lnTo>
                  <a:lnTo>
                    <a:pt x="878805" y="247650"/>
                  </a:lnTo>
                  <a:lnTo>
                    <a:pt x="977230" y="190500"/>
                  </a:lnTo>
                  <a:lnTo>
                    <a:pt x="1031205" y="120650"/>
                  </a:lnTo>
                  <a:lnTo>
                    <a:pt x="1275680" y="25400"/>
                  </a:lnTo>
                  <a:lnTo>
                    <a:pt x="1374105" y="0"/>
                  </a:lnTo>
                  <a:lnTo>
                    <a:pt x="1428080" y="95250"/>
                  </a:lnTo>
                  <a:lnTo>
                    <a:pt x="1428080" y="146050"/>
                  </a:lnTo>
                  <a:lnTo>
                    <a:pt x="1450305" y="171450"/>
                  </a:lnTo>
                  <a:lnTo>
                    <a:pt x="1497930" y="184150"/>
                  </a:lnTo>
                  <a:lnTo>
                    <a:pt x="1516980" y="241300"/>
                  </a:lnTo>
                  <a:lnTo>
                    <a:pt x="1513805" y="273050"/>
                  </a:lnTo>
                  <a:lnTo>
                    <a:pt x="1555080" y="422275"/>
                  </a:lnTo>
                  <a:lnTo>
                    <a:pt x="1583655" y="476250"/>
                  </a:lnTo>
                  <a:lnTo>
                    <a:pt x="1615405" y="536575"/>
                  </a:lnTo>
                  <a:lnTo>
                    <a:pt x="1602705" y="596900"/>
                  </a:lnTo>
                  <a:lnTo>
                    <a:pt x="1618580" y="685800"/>
                  </a:lnTo>
                  <a:lnTo>
                    <a:pt x="1672555" y="739775"/>
                  </a:lnTo>
                  <a:lnTo>
                    <a:pt x="1682080" y="809625"/>
                  </a:lnTo>
                  <a:lnTo>
                    <a:pt x="1523330" y="901700"/>
                  </a:lnTo>
                  <a:lnTo>
                    <a:pt x="1399505" y="1104900"/>
                  </a:lnTo>
                  <a:lnTo>
                    <a:pt x="1004686" y="2107621"/>
                  </a:lnTo>
                  <a:lnTo>
                    <a:pt x="0" y="1409253"/>
                  </a:lnTo>
                  <a:lnTo>
                    <a:pt x="15205" y="1327150"/>
                  </a:lnTo>
                  <a:lnTo>
                    <a:pt x="24730" y="1266825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4" name="Freeform 117"/>
            <p:cNvSpPr/>
            <p:nvPr/>
          </p:nvSpPr>
          <p:spPr>
            <a:xfrm flipH="1">
              <a:off x="2644751" y="3496245"/>
              <a:ext cx="829003" cy="836826"/>
            </a:xfrm>
            <a:custGeom>
              <a:avLst/>
              <a:gdLst>
                <a:gd name="connsiteX0" fmla="*/ 171450 w 1181100"/>
                <a:gd name="connsiteY0" fmla="*/ 247650 h 1193006"/>
                <a:gd name="connsiteX1" fmla="*/ 100013 w 1181100"/>
                <a:gd name="connsiteY1" fmla="*/ 302419 h 1193006"/>
                <a:gd name="connsiteX2" fmla="*/ 73819 w 1181100"/>
                <a:gd name="connsiteY2" fmla="*/ 376238 h 1193006"/>
                <a:gd name="connsiteX3" fmla="*/ 28575 w 1181100"/>
                <a:gd name="connsiteY3" fmla="*/ 490538 h 1193006"/>
                <a:gd name="connsiteX4" fmla="*/ 30956 w 1181100"/>
                <a:gd name="connsiteY4" fmla="*/ 509588 h 1193006"/>
                <a:gd name="connsiteX5" fmla="*/ 2381 w 1181100"/>
                <a:gd name="connsiteY5" fmla="*/ 469106 h 1193006"/>
                <a:gd name="connsiteX6" fmla="*/ 0 w 1181100"/>
                <a:gd name="connsiteY6" fmla="*/ 426244 h 1193006"/>
                <a:gd name="connsiteX7" fmla="*/ 35719 w 1181100"/>
                <a:gd name="connsiteY7" fmla="*/ 347663 h 1193006"/>
                <a:gd name="connsiteX8" fmla="*/ 54769 w 1181100"/>
                <a:gd name="connsiteY8" fmla="*/ 233363 h 1193006"/>
                <a:gd name="connsiteX9" fmla="*/ 80963 w 1181100"/>
                <a:gd name="connsiteY9" fmla="*/ 183356 h 1193006"/>
                <a:gd name="connsiteX10" fmla="*/ 126206 w 1181100"/>
                <a:gd name="connsiteY10" fmla="*/ 166688 h 1193006"/>
                <a:gd name="connsiteX11" fmla="*/ 188119 w 1181100"/>
                <a:gd name="connsiteY11" fmla="*/ 135731 h 1193006"/>
                <a:gd name="connsiteX12" fmla="*/ 266700 w 1181100"/>
                <a:gd name="connsiteY12" fmla="*/ 97631 h 1193006"/>
                <a:gd name="connsiteX13" fmla="*/ 347663 w 1181100"/>
                <a:gd name="connsiteY13" fmla="*/ 73819 h 1193006"/>
                <a:gd name="connsiteX14" fmla="*/ 354806 w 1181100"/>
                <a:gd name="connsiteY14" fmla="*/ 69056 h 1193006"/>
                <a:gd name="connsiteX15" fmla="*/ 426244 w 1181100"/>
                <a:gd name="connsiteY15" fmla="*/ 16669 h 1193006"/>
                <a:gd name="connsiteX16" fmla="*/ 500063 w 1181100"/>
                <a:gd name="connsiteY16" fmla="*/ 0 h 1193006"/>
                <a:gd name="connsiteX17" fmla="*/ 626269 w 1181100"/>
                <a:gd name="connsiteY17" fmla="*/ 0 h 1193006"/>
                <a:gd name="connsiteX18" fmla="*/ 664369 w 1181100"/>
                <a:gd name="connsiteY18" fmla="*/ 16669 h 1193006"/>
                <a:gd name="connsiteX19" fmla="*/ 723900 w 1181100"/>
                <a:gd name="connsiteY19" fmla="*/ 19050 h 1193006"/>
                <a:gd name="connsiteX20" fmla="*/ 766763 w 1181100"/>
                <a:gd name="connsiteY20" fmla="*/ 26194 h 1193006"/>
                <a:gd name="connsiteX21" fmla="*/ 802481 w 1181100"/>
                <a:gd name="connsiteY21" fmla="*/ 52388 h 1193006"/>
                <a:gd name="connsiteX22" fmla="*/ 897731 w 1181100"/>
                <a:gd name="connsiteY22" fmla="*/ 95250 h 1193006"/>
                <a:gd name="connsiteX23" fmla="*/ 988219 w 1181100"/>
                <a:gd name="connsiteY23" fmla="*/ 152400 h 1193006"/>
                <a:gd name="connsiteX24" fmla="*/ 1042988 w 1181100"/>
                <a:gd name="connsiteY24" fmla="*/ 202406 h 1193006"/>
                <a:gd name="connsiteX25" fmla="*/ 1088231 w 1181100"/>
                <a:gd name="connsiteY25" fmla="*/ 292894 h 1193006"/>
                <a:gd name="connsiteX26" fmla="*/ 1133475 w 1181100"/>
                <a:gd name="connsiteY26" fmla="*/ 378619 h 1193006"/>
                <a:gd name="connsiteX27" fmla="*/ 1171575 w 1181100"/>
                <a:gd name="connsiteY27" fmla="*/ 509588 h 1193006"/>
                <a:gd name="connsiteX28" fmla="*/ 1181100 w 1181100"/>
                <a:gd name="connsiteY28" fmla="*/ 735806 h 1193006"/>
                <a:gd name="connsiteX29" fmla="*/ 1145381 w 1181100"/>
                <a:gd name="connsiteY29" fmla="*/ 890588 h 1193006"/>
                <a:gd name="connsiteX30" fmla="*/ 1116806 w 1181100"/>
                <a:gd name="connsiteY30" fmla="*/ 921544 h 1193006"/>
                <a:gd name="connsiteX31" fmla="*/ 1116806 w 1181100"/>
                <a:gd name="connsiteY31" fmla="*/ 992981 h 1193006"/>
                <a:gd name="connsiteX32" fmla="*/ 1076325 w 1181100"/>
                <a:gd name="connsiteY32" fmla="*/ 1004888 h 1193006"/>
                <a:gd name="connsiteX33" fmla="*/ 1057275 w 1181100"/>
                <a:gd name="connsiteY33" fmla="*/ 1019175 h 1193006"/>
                <a:gd name="connsiteX34" fmla="*/ 1054894 w 1181100"/>
                <a:gd name="connsiteY34" fmla="*/ 1026319 h 1193006"/>
                <a:gd name="connsiteX35" fmla="*/ 1050131 w 1181100"/>
                <a:gd name="connsiteY35" fmla="*/ 1026319 h 1193006"/>
                <a:gd name="connsiteX36" fmla="*/ 1021556 w 1181100"/>
                <a:gd name="connsiteY36" fmla="*/ 1071563 h 1193006"/>
                <a:gd name="connsiteX37" fmla="*/ 971550 w 1181100"/>
                <a:gd name="connsiteY37" fmla="*/ 1071563 h 1193006"/>
                <a:gd name="connsiteX38" fmla="*/ 928688 w 1181100"/>
                <a:gd name="connsiteY38" fmla="*/ 1057275 h 1193006"/>
                <a:gd name="connsiteX39" fmla="*/ 897731 w 1181100"/>
                <a:gd name="connsiteY39" fmla="*/ 1095375 h 1193006"/>
                <a:gd name="connsiteX40" fmla="*/ 871538 w 1181100"/>
                <a:gd name="connsiteY40" fmla="*/ 1109663 h 1193006"/>
                <a:gd name="connsiteX41" fmla="*/ 819150 w 1181100"/>
                <a:gd name="connsiteY41" fmla="*/ 1150144 h 1193006"/>
                <a:gd name="connsiteX42" fmla="*/ 735806 w 1181100"/>
                <a:gd name="connsiteY42" fmla="*/ 1176338 h 1193006"/>
                <a:gd name="connsiteX43" fmla="*/ 669131 w 1181100"/>
                <a:gd name="connsiteY43" fmla="*/ 1154906 h 1193006"/>
                <a:gd name="connsiteX44" fmla="*/ 633413 w 1181100"/>
                <a:gd name="connsiteY44" fmla="*/ 1190625 h 1193006"/>
                <a:gd name="connsiteX45" fmla="*/ 564356 w 1181100"/>
                <a:gd name="connsiteY45" fmla="*/ 1193006 h 1193006"/>
                <a:gd name="connsiteX46" fmla="*/ 516731 w 1181100"/>
                <a:gd name="connsiteY46" fmla="*/ 1169194 h 1193006"/>
                <a:gd name="connsiteX47" fmla="*/ 514350 w 1181100"/>
                <a:gd name="connsiteY47" fmla="*/ 1162050 h 1193006"/>
                <a:gd name="connsiteX48" fmla="*/ 509588 w 1181100"/>
                <a:gd name="connsiteY48" fmla="*/ 1157288 h 1193006"/>
                <a:gd name="connsiteX49" fmla="*/ 457200 w 1181100"/>
                <a:gd name="connsiteY49" fmla="*/ 1040606 h 1193006"/>
                <a:gd name="connsiteX50" fmla="*/ 435769 w 1181100"/>
                <a:gd name="connsiteY50" fmla="*/ 964406 h 1193006"/>
                <a:gd name="connsiteX51" fmla="*/ 435769 w 1181100"/>
                <a:gd name="connsiteY51" fmla="*/ 866775 h 1193006"/>
                <a:gd name="connsiteX52" fmla="*/ 438150 w 1181100"/>
                <a:gd name="connsiteY52" fmla="*/ 809625 h 1193006"/>
                <a:gd name="connsiteX53" fmla="*/ 421481 w 1181100"/>
                <a:gd name="connsiteY53" fmla="*/ 771525 h 1193006"/>
                <a:gd name="connsiteX54" fmla="*/ 400050 w 1181100"/>
                <a:gd name="connsiteY54" fmla="*/ 752475 h 1193006"/>
                <a:gd name="connsiteX55" fmla="*/ 361950 w 1181100"/>
                <a:gd name="connsiteY55" fmla="*/ 754856 h 1193006"/>
                <a:gd name="connsiteX56" fmla="*/ 345281 w 1181100"/>
                <a:gd name="connsiteY56" fmla="*/ 757238 h 1193006"/>
                <a:gd name="connsiteX57" fmla="*/ 321469 w 1181100"/>
                <a:gd name="connsiteY57" fmla="*/ 778669 h 1193006"/>
                <a:gd name="connsiteX58" fmla="*/ 316706 w 1181100"/>
                <a:gd name="connsiteY58" fmla="*/ 754856 h 1193006"/>
                <a:gd name="connsiteX59" fmla="*/ 326231 w 1181100"/>
                <a:gd name="connsiteY59" fmla="*/ 719138 h 1193006"/>
                <a:gd name="connsiteX60" fmla="*/ 326231 w 1181100"/>
                <a:gd name="connsiteY60" fmla="*/ 661988 h 1193006"/>
                <a:gd name="connsiteX61" fmla="*/ 311944 w 1181100"/>
                <a:gd name="connsiteY61" fmla="*/ 602456 h 1193006"/>
                <a:gd name="connsiteX62" fmla="*/ 323850 w 1181100"/>
                <a:gd name="connsiteY62" fmla="*/ 504825 h 1193006"/>
                <a:gd name="connsiteX63" fmla="*/ 350044 w 1181100"/>
                <a:gd name="connsiteY63" fmla="*/ 397669 h 1193006"/>
                <a:gd name="connsiteX64" fmla="*/ 335756 w 1181100"/>
                <a:gd name="connsiteY64" fmla="*/ 314325 h 1193006"/>
                <a:gd name="connsiteX65" fmla="*/ 314325 w 1181100"/>
                <a:gd name="connsiteY65" fmla="*/ 252413 h 1193006"/>
                <a:gd name="connsiteX66" fmla="*/ 283369 w 1181100"/>
                <a:gd name="connsiteY66" fmla="*/ 235744 h 1193006"/>
                <a:gd name="connsiteX67" fmla="*/ 261938 w 1181100"/>
                <a:gd name="connsiteY67" fmla="*/ 214313 h 1193006"/>
                <a:gd name="connsiteX68" fmla="*/ 221456 w 1181100"/>
                <a:gd name="connsiteY68" fmla="*/ 223838 h 1193006"/>
                <a:gd name="connsiteX69" fmla="*/ 171450 w 1181100"/>
                <a:gd name="connsiteY69" fmla="*/ 247650 h 11930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181100" h="1193006">
                  <a:moveTo>
                    <a:pt x="171450" y="247650"/>
                  </a:moveTo>
                  <a:lnTo>
                    <a:pt x="100013" y="302419"/>
                  </a:lnTo>
                  <a:lnTo>
                    <a:pt x="73819" y="376238"/>
                  </a:lnTo>
                  <a:lnTo>
                    <a:pt x="28575" y="490538"/>
                  </a:lnTo>
                  <a:lnTo>
                    <a:pt x="30956" y="509588"/>
                  </a:lnTo>
                  <a:cubicBezTo>
                    <a:pt x="1905" y="470853"/>
                    <a:pt x="2381" y="487363"/>
                    <a:pt x="2381" y="469106"/>
                  </a:cubicBezTo>
                  <a:lnTo>
                    <a:pt x="0" y="426244"/>
                  </a:lnTo>
                  <a:cubicBezTo>
                    <a:pt x="31624" y="348400"/>
                    <a:pt x="6433" y="362303"/>
                    <a:pt x="35719" y="347663"/>
                  </a:cubicBezTo>
                  <a:cubicBezTo>
                    <a:pt x="55041" y="236561"/>
                    <a:pt x="54769" y="275186"/>
                    <a:pt x="54769" y="233363"/>
                  </a:cubicBezTo>
                  <a:cubicBezTo>
                    <a:pt x="81346" y="185042"/>
                    <a:pt x="80963" y="203856"/>
                    <a:pt x="80963" y="183356"/>
                  </a:cubicBezTo>
                  <a:cubicBezTo>
                    <a:pt x="124565" y="166400"/>
                    <a:pt x="108495" y="166688"/>
                    <a:pt x="126206" y="166688"/>
                  </a:cubicBezTo>
                  <a:cubicBezTo>
                    <a:pt x="186442" y="135365"/>
                    <a:pt x="163371" y="135731"/>
                    <a:pt x="188119" y="135731"/>
                  </a:cubicBezTo>
                  <a:lnTo>
                    <a:pt x="266700" y="97631"/>
                  </a:lnTo>
                  <a:lnTo>
                    <a:pt x="347663" y="73819"/>
                  </a:lnTo>
                  <a:cubicBezTo>
                    <a:pt x="355559" y="71472"/>
                    <a:pt x="354806" y="73858"/>
                    <a:pt x="354806" y="69056"/>
                  </a:cubicBezTo>
                  <a:cubicBezTo>
                    <a:pt x="422729" y="15688"/>
                    <a:pt x="393216" y="16669"/>
                    <a:pt x="426244" y="16669"/>
                  </a:cubicBezTo>
                  <a:lnTo>
                    <a:pt x="500063" y="0"/>
                  </a:lnTo>
                  <a:lnTo>
                    <a:pt x="626269" y="0"/>
                  </a:lnTo>
                  <a:lnTo>
                    <a:pt x="664369" y="16669"/>
                  </a:lnTo>
                  <a:lnTo>
                    <a:pt x="723900" y="19050"/>
                  </a:lnTo>
                  <a:cubicBezTo>
                    <a:pt x="768348" y="21519"/>
                    <a:pt x="766763" y="7121"/>
                    <a:pt x="766763" y="26194"/>
                  </a:cubicBezTo>
                  <a:cubicBezTo>
                    <a:pt x="803142" y="50446"/>
                    <a:pt x="802481" y="35697"/>
                    <a:pt x="802481" y="52388"/>
                  </a:cubicBezTo>
                  <a:lnTo>
                    <a:pt x="897731" y="95250"/>
                  </a:lnTo>
                  <a:lnTo>
                    <a:pt x="988219" y="152400"/>
                  </a:lnTo>
                  <a:lnTo>
                    <a:pt x="1042988" y="202406"/>
                  </a:lnTo>
                  <a:cubicBezTo>
                    <a:pt x="1086190" y="293611"/>
                    <a:pt x="1052475" y="292894"/>
                    <a:pt x="1088231" y="292894"/>
                  </a:cubicBezTo>
                  <a:lnTo>
                    <a:pt x="1133475" y="378619"/>
                  </a:lnTo>
                  <a:lnTo>
                    <a:pt x="1171575" y="509588"/>
                  </a:lnTo>
                  <a:lnTo>
                    <a:pt x="1181100" y="735806"/>
                  </a:lnTo>
                  <a:lnTo>
                    <a:pt x="1145381" y="890588"/>
                  </a:lnTo>
                  <a:lnTo>
                    <a:pt x="1116806" y="921544"/>
                  </a:lnTo>
                  <a:lnTo>
                    <a:pt x="1116806" y="992981"/>
                  </a:lnTo>
                  <a:cubicBezTo>
                    <a:pt x="1081226" y="1005689"/>
                    <a:pt x="1095269" y="1004888"/>
                    <a:pt x="1076325" y="1004888"/>
                  </a:cubicBezTo>
                  <a:cubicBezTo>
                    <a:pt x="1069975" y="1009650"/>
                    <a:pt x="1062888" y="1013562"/>
                    <a:pt x="1057275" y="1019175"/>
                  </a:cubicBezTo>
                  <a:cubicBezTo>
                    <a:pt x="1055500" y="1020950"/>
                    <a:pt x="1056669" y="1024544"/>
                    <a:pt x="1054894" y="1026319"/>
                  </a:cubicBezTo>
                  <a:cubicBezTo>
                    <a:pt x="1053771" y="1027442"/>
                    <a:pt x="1051719" y="1026319"/>
                    <a:pt x="1050131" y="1026319"/>
                  </a:cubicBezTo>
                  <a:cubicBezTo>
                    <a:pt x="1023397" y="1074928"/>
                    <a:pt x="1036752" y="1086752"/>
                    <a:pt x="1021556" y="1071563"/>
                  </a:cubicBezTo>
                  <a:lnTo>
                    <a:pt x="971550" y="1071563"/>
                  </a:lnTo>
                  <a:lnTo>
                    <a:pt x="928688" y="1057275"/>
                  </a:lnTo>
                  <a:cubicBezTo>
                    <a:pt x="896651" y="1091776"/>
                    <a:pt x="897731" y="1075448"/>
                    <a:pt x="897731" y="1095375"/>
                  </a:cubicBezTo>
                  <a:cubicBezTo>
                    <a:pt x="874979" y="1110544"/>
                    <a:pt x="884886" y="1109663"/>
                    <a:pt x="871538" y="1109663"/>
                  </a:cubicBezTo>
                  <a:lnTo>
                    <a:pt x="819150" y="1150144"/>
                  </a:lnTo>
                  <a:cubicBezTo>
                    <a:pt x="740698" y="1177112"/>
                    <a:pt x="769809" y="1176338"/>
                    <a:pt x="735806" y="1176338"/>
                  </a:cubicBezTo>
                  <a:cubicBezTo>
                    <a:pt x="672394" y="1154387"/>
                    <a:pt x="695733" y="1154906"/>
                    <a:pt x="669131" y="1154906"/>
                  </a:cubicBezTo>
                  <a:cubicBezTo>
                    <a:pt x="635252" y="1191205"/>
                    <a:pt x="652080" y="1190625"/>
                    <a:pt x="633413" y="1190625"/>
                  </a:cubicBezTo>
                  <a:cubicBezTo>
                    <a:pt x="610395" y="1191447"/>
                    <a:pt x="587389" y="1193006"/>
                    <a:pt x="564356" y="1193006"/>
                  </a:cubicBezTo>
                  <a:cubicBezTo>
                    <a:pt x="548481" y="1185069"/>
                    <a:pt x="531822" y="1178536"/>
                    <a:pt x="516731" y="1169194"/>
                  </a:cubicBezTo>
                  <a:cubicBezTo>
                    <a:pt x="514597" y="1167873"/>
                    <a:pt x="515641" y="1164202"/>
                    <a:pt x="514350" y="1162050"/>
                  </a:cubicBezTo>
                  <a:cubicBezTo>
                    <a:pt x="513195" y="1160125"/>
                    <a:pt x="511175" y="1158875"/>
                    <a:pt x="509588" y="1157288"/>
                  </a:cubicBezTo>
                  <a:lnTo>
                    <a:pt x="457200" y="1040606"/>
                  </a:lnTo>
                  <a:lnTo>
                    <a:pt x="435769" y="964406"/>
                  </a:lnTo>
                  <a:lnTo>
                    <a:pt x="435769" y="866775"/>
                  </a:lnTo>
                  <a:cubicBezTo>
                    <a:pt x="436563" y="847725"/>
                    <a:pt x="437356" y="828675"/>
                    <a:pt x="438150" y="809625"/>
                  </a:cubicBezTo>
                  <a:lnTo>
                    <a:pt x="421481" y="771525"/>
                  </a:lnTo>
                  <a:lnTo>
                    <a:pt x="400050" y="752475"/>
                  </a:lnTo>
                  <a:lnTo>
                    <a:pt x="361950" y="754856"/>
                  </a:lnTo>
                  <a:lnTo>
                    <a:pt x="345281" y="757238"/>
                  </a:lnTo>
                  <a:lnTo>
                    <a:pt x="321469" y="778669"/>
                  </a:lnTo>
                  <a:lnTo>
                    <a:pt x="316706" y="754856"/>
                  </a:lnTo>
                  <a:cubicBezTo>
                    <a:pt x="326449" y="720756"/>
                    <a:pt x="326231" y="733076"/>
                    <a:pt x="326231" y="719138"/>
                  </a:cubicBezTo>
                  <a:lnTo>
                    <a:pt x="326231" y="661988"/>
                  </a:lnTo>
                  <a:lnTo>
                    <a:pt x="311944" y="602456"/>
                  </a:lnTo>
                  <a:lnTo>
                    <a:pt x="323850" y="504825"/>
                  </a:lnTo>
                  <a:lnTo>
                    <a:pt x="350044" y="397669"/>
                  </a:lnTo>
                  <a:lnTo>
                    <a:pt x="335756" y="314325"/>
                  </a:lnTo>
                  <a:lnTo>
                    <a:pt x="314325" y="252413"/>
                  </a:lnTo>
                  <a:lnTo>
                    <a:pt x="283369" y="235744"/>
                  </a:lnTo>
                  <a:lnTo>
                    <a:pt x="261938" y="214313"/>
                  </a:lnTo>
                  <a:lnTo>
                    <a:pt x="221456" y="223838"/>
                  </a:lnTo>
                  <a:lnTo>
                    <a:pt x="171450" y="24765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5" name="Freeform 118"/>
            <p:cNvSpPr/>
            <p:nvPr/>
          </p:nvSpPr>
          <p:spPr>
            <a:xfrm>
              <a:off x="2582953" y="4799395"/>
              <a:ext cx="532069" cy="1273765"/>
            </a:xfrm>
            <a:custGeom>
              <a:avLst/>
              <a:gdLst>
                <a:gd name="connsiteX0" fmla="*/ 50006 w 747712"/>
                <a:gd name="connsiteY0" fmla="*/ 2382 h 1288257"/>
                <a:gd name="connsiteX1" fmla="*/ 0 w 747712"/>
                <a:gd name="connsiteY1" fmla="*/ 0 h 1288257"/>
                <a:gd name="connsiteX2" fmla="*/ 0 w 747712"/>
                <a:gd name="connsiteY2" fmla="*/ 1288257 h 1288257"/>
                <a:gd name="connsiteX3" fmla="*/ 745331 w 747712"/>
                <a:gd name="connsiteY3" fmla="*/ 1288257 h 1288257"/>
                <a:gd name="connsiteX4" fmla="*/ 747712 w 747712"/>
                <a:gd name="connsiteY4" fmla="*/ 1147763 h 1288257"/>
                <a:gd name="connsiteX5" fmla="*/ 354806 w 747712"/>
                <a:gd name="connsiteY5" fmla="*/ 280988 h 1288257"/>
                <a:gd name="connsiteX6" fmla="*/ 228600 w 747712"/>
                <a:gd name="connsiteY6" fmla="*/ 73819 h 1288257"/>
                <a:gd name="connsiteX7" fmla="*/ 116681 w 747712"/>
                <a:gd name="connsiteY7" fmla="*/ 14288 h 1288257"/>
                <a:gd name="connsiteX8" fmla="*/ 50006 w 747712"/>
                <a:gd name="connsiteY8" fmla="*/ 2382 h 1288257"/>
                <a:gd name="connsiteX0" fmla="*/ 50006 w 747712"/>
                <a:gd name="connsiteY0" fmla="*/ 2382 h 2373674"/>
                <a:gd name="connsiteX1" fmla="*/ 0 w 747712"/>
                <a:gd name="connsiteY1" fmla="*/ 0 h 2373674"/>
                <a:gd name="connsiteX2" fmla="*/ 0 w 747712"/>
                <a:gd name="connsiteY2" fmla="*/ 1288257 h 2373674"/>
                <a:gd name="connsiteX3" fmla="*/ 706567 w 747712"/>
                <a:gd name="connsiteY3" fmla="*/ 2373674 h 2373674"/>
                <a:gd name="connsiteX4" fmla="*/ 747712 w 747712"/>
                <a:gd name="connsiteY4" fmla="*/ 1147763 h 2373674"/>
                <a:gd name="connsiteX5" fmla="*/ 354806 w 747712"/>
                <a:gd name="connsiteY5" fmla="*/ 280988 h 2373674"/>
                <a:gd name="connsiteX6" fmla="*/ 228600 w 747712"/>
                <a:gd name="connsiteY6" fmla="*/ 73819 h 2373674"/>
                <a:gd name="connsiteX7" fmla="*/ 116681 w 747712"/>
                <a:gd name="connsiteY7" fmla="*/ 14288 h 2373674"/>
                <a:gd name="connsiteX8" fmla="*/ 50006 w 747712"/>
                <a:gd name="connsiteY8" fmla="*/ 2382 h 2373674"/>
                <a:gd name="connsiteX0" fmla="*/ 88772 w 786478"/>
                <a:gd name="connsiteY0" fmla="*/ 2382 h 2373674"/>
                <a:gd name="connsiteX1" fmla="*/ 38766 w 786478"/>
                <a:gd name="connsiteY1" fmla="*/ 0 h 2373674"/>
                <a:gd name="connsiteX2" fmla="*/ 0 w 786478"/>
                <a:gd name="connsiteY2" fmla="*/ 2373674 h 2373674"/>
                <a:gd name="connsiteX3" fmla="*/ 745333 w 786478"/>
                <a:gd name="connsiteY3" fmla="*/ 2373674 h 2373674"/>
                <a:gd name="connsiteX4" fmla="*/ 786478 w 786478"/>
                <a:gd name="connsiteY4" fmla="*/ 1147763 h 2373674"/>
                <a:gd name="connsiteX5" fmla="*/ 393572 w 786478"/>
                <a:gd name="connsiteY5" fmla="*/ 280988 h 2373674"/>
                <a:gd name="connsiteX6" fmla="*/ 267366 w 786478"/>
                <a:gd name="connsiteY6" fmla="*/ 73819 h 2373674"/>
                <a:gd name="connsiteX7" fmla="*/ 155447 w 786478"/>
                <a:gd name="connsiteY7" fmla="*/ 14288 h 2373674"/>
                <a:gd name="connsiteX8" fmla="*/ 88772 w 786478"/>
                <a:gd name="connsiteY8" fmla="*/ 2382 h 2373674"/>
                <a:gd name="connsiteX0" fmla="*/ 88772 w 786478"/>
                <a:gd name="connsiteY0" fmla="*/ 2382 h 2373674"/>
                <a:gd name="connsiteX1" fmla="*/ 38766 w 786478"/>
                <a:gd name="connsiteY1" fmla="*/ 0 h 2373674"/>
                <a:gd name="connsiteX2" fmla="*/ 0 w 786478"/>
                <a:gd name="connsiteY2" fmla="*/ 2373674 h 2373674"/>
                <a:gd name="connsiteX3" fmla="*/ 758928 w 786478"/>
                <a:gd name="connsiteY3" fmla="*/ 1326887 h 2373674"/>
                <a:gd name="connsiteX4" fmla="*/ 786478 w 786478"/>
                <a:gd name="connsiteY4" fmla="*/ 1147763 h 2373674"/>
                <a:gd name="connsiteX5" fmla="*/ 393572 w 786478"/>
                <a:gd name="connsiteY5" fmla="*/ 280988 h 2373674"/>
                <a:gd name="connsiteX6" fmla="*/ 267366 w 786478"/>
                <a:gd name="connsiteY6" fmla="*/ 73819 h 2373674"/>
                <a:gd name="connsiteX7" fmla="*/ 155447 w 786478"/>
                <a:gd name="connsiteY7" fmla="*/ 14288 h 2373674"/>
                <a:gd name="connsiteX8" fmla="*/ 88772 w 786478"/>
                <a:gd name="connsiteY8" fmla="*/ 2382 h 2373674"/>
                <a:gd name="connsiteX0" fmla="*/ 61583 w 759289"/>
                <a:gd name="connsiteY0" fmla="*/ 2382 h 1802699"/>
                <a:gd name="connsiteX1" fmla="*/ 11577 w 759289"/>
                <a:gd name="connsiteY1" fmla="*/ 0 h 1802699"/>
                <a:gd name="connsiteX2" fmla="*/ 0 w 759289"/>
                <a:gd name="connsiteY2" fmla="*/ 1802699 h 1802699"/>
                <a:gd name="connsiteX3" fmla="*/ 731739 w 759289"/>
                <a:gd name="connsiteY3" fmla="*/ 1326887 h 1802699"/>
                <a:gd name="connsiteX4" fmla="*/ 759289 w 759289"/>
                <a:gd name="connsiteY4" fmla="*/ 1147763 h 1802699"/>
                <a:gd name="connsiteX5" fmla="*/ 366383 w 759289"/>
                <a:gd name="connsiteY5" fmla="*/ 280988 h 1802699"/>
                <a:gd name="connsiteX6" fmla="*/ 240177 w 759289"/>
                <a:gd name="connsiteY6" fmla="*/ 73819 h 1802699"/>
                <a:gd name="connsiteX7" fmla="*/ 128258 w 759289"/>
                <a:gd name="connsiteY7" fmla="*/ 14288 h 1802699"/>
                <a:gd name="connsiteX8" fmla="*/ 61583 w 759289"/>
                <a:gd name="connsiteY8" fmla="*/ 2382 h 1802699"/>
                <a:gd name="connsiteX0" fmla="*/ 61583 w 759289"/>
                <a:gd name="connsiteY0" fmla="*/ 2382 h 1782306"/>
                <a:gd name="connsiteX1" fmla="*/ 11577 w 759289"/>
                <a:gd name="connsiteY1" fmla="*/ 0 h 1782306"/>
                <a:gd name="connsiteX2" fmla="*/ 0 w 759289"/>
                <a:gd name="connsiteY2" fmla="*/ 1782306 h 1782306"/>
                <a:gd name="connsiteX3" fmla="*/ 731739 w 759289"/>
                <a:gd name="connsiteY3" fmla="*/ 1326887 h 1782306"/>
                <a:gd name="connsiteX4" fmla="*/ 759289 w 759289"/>
                <a:gd name="connsiteY4" fmla="*/ 1147763 h 1782306"/>
                <a:gd name="connsiteX5" fmla="*/ 366383 w 759289"/>
                <a:gd name="connsiteY5" fmla="*/ 280988 h 1782306"/>
                <a:gd name="connsiteX6" fmla="*/ 240177 w 759289"/>
                <a:gd name="connsiteY6" fmla="*/ 73819 h 1782306"/>
                <a:gd name="connsiteX7" fmla="*/ 128258 w 759289"/>
                <a:gd name="connsiteY7" fmla="*/ 14288 h 1782306"/>
                <a:gd name="connsiteX8" fmla="*/ 61583 w 759289"/>
                <a:gd name="connsiteY8" fmla="*/ 2382 h 1782306"/>
                <a:gd name="connsiteX0" fmla="*/ 61583 w 759289"/>
                <a:gd name="connsiteY0" fmla="*/ 2382 h 1782306"/>
                <a:gd name="connsiteX1" fmla="*/ 11577 w 759289"/>
                <a:gd name="connsiteY1" fmla="*/ 0 h 1782306"/>
                <a:gd name="connsiteX2" fmla="*/ 0 w 759289"/>
                <a:gd name="connsiteY2" fmla="*/ 1782306 h 1782306"/>
                <a:gd name="connsiteX3" fmla="*/ 735137 w 759289"/>
                <a:gd name="connsiteY3" fmla="*/ 1306496 h 1782306"/>
                <a:gd name="connsiteX4" fmla="*/ 759289 w 759289"/>
                <a:gd name="connsiteY4" fmla="*/ 1147763 h 1782306"/>
                <a:gd name="connsiteX5" fmla="*/ 366383 w 759289"/>
                <a:gd name="connsiteY5" fmla="*/ 280988 h 1782306"/>
                <a:gd name="connsiteX6" fmla="*/ 240177 w 759289"/>
                <a:gd name="connsiteY6" fmla="*/ 73819 h 1782306"/>
                <a:gd name="connsiteX7" fmla="*/ 128258 w 759289"/>
                <a:gd name="connsiteY7" fmla="*/ 14288 h 1782306"/>
                <a:gd name="connsiteX8" fmla="*/ 61583 w 759289"/>
                <a:gd name="connsiteY8" fmla="*/ 2382 h 1782306"/>
                <a:gd name="connsiteX0" fmla="*/ 61583 w 759289"/>
                <a:gd name="connsiteY0" fmla="*/ 2382 h 1818558"/>
                <a:gd name="connsiteX1" fmla="*/ 11577 w 759289"/>
                <a:gd name="connsiteY1" fmla="*/ 0 h 1818558"/>
                <a:gd name="connsiteX2" fmla="*/ 0 w 759289"/>
                <a:gd name="connsiteY2" fmla="*/ 1818558 h 1818558"/>
                <a:gd name="connsiteX3" fmla="*/ 735137 w 759289"/>
                <a:gd name="connsiteY3" fmla="*/ 1306496 h 1818558"/>
                <a:gd name="connsiteX4" fmla="*/ 759289 w 759289"/>
                <a:gd name="connsiteY4" fmla="*/ 1147763 h 1818558"/>
                <a:gd name="connsiteX5" fmla="*/ 366383 w 759289"/>
                <a:gd name="connsiteY5" fmla="*/ 280988 h 1818558"/>
                <a:gd name="connsiteX6" fmla="*/ 240177 w 759289"/>
                <a:gd name="connsiteY6" fmla="*/ 73819 h 1818558"/>
                <a:gd name="connsiteX7" fmla="*/ 128258 w 759289"/>
                <a:gd name="connsiteY7" fmla="*/ 14288 h 1818558"/>
                <a:gd name="connsiteX8" fmla="*/ 61583 w 759289"/>
                <a:gd name="connsiteY8" fmla="*/ 2382 h 18185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59289" h="1818558">
                  <a:moveTo>
                    <a:pt x="61583" y="2382"/>
                  </a:moveTo>
                  <a:lnTo>
                    <a:pt x="11577" y="0"/>
                  </a:lnTo>
                  <a:lnTo>
                    <a:pt x="0" y="1818558"/>
                  </a:lnTo>
                  <a:lnTo>
                    <a:pt x="735137" y="1306496"/>
                  </a:lnTo>
                  <a:cubicBezTo>
                    <a:pt x="735931" y="1259665"/>
                    <a:pt x="758495" y="1194594"/>
                    <a:pt x="759289" y="1147763"/>
                  </a:cubicBezTo>
                  <a:lnTo>
                    <a:pt x="366383" y="280988"/>
                  </a:lnTo>
                  <a:lnTo>
                    <a:pt x="240177" y="73819"/>
                  </a:lnTo>
                  <a:lnTo>
                    <a:pt x="128258" y="14288"/>
                  </a:lnTo>
                  <a:lnTo>
                    <a:pt x="61583" y="2382"/>
                  </a:lnTo>
                  <a:close/>
                </a:path>
              </a:pathLst>
            </a:custGeom>
            <a:solidFill>
              <a:schemeClr val="tx1">
                <a:lumMod val="50000"/>
                <a:lumOff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6" name="Freeform 119"/>
            <p:cNvSpPr/>
            <p:nvPr/>
          </p:nvSpPr>
          <p:spPr>
            <a:xfrm>
              <a:off x="6997771" y="3332712"/>
              <a:ext cx="400936" cy="402443"/>
            </a:xfrm>
            <a:custGeom>
              <a:avLst/>
              <a:gdLst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66725 w 547687"/>
                <a:gd name="connsiteY25" fmla="*/ 97632 h 550069"/>
                <a:gd name="connsiteX26" fmla="*/ 445294 w 547687"/>
                <a:gd name="connsiteY26" fmla="*/ 73819 h 550069"/>
                <a:gd name="connsiteX27" fmla="*/ 431006 w 547687"/>
                <a:gd name="connsiteY27" fmla="*/ 45244 h 550069"/>
                <a:gd name="connsiteX28" fmla="*/ 369094 w 547687"/>
                <a:gd name="connsiteY28" fmla="*/ 11907 h 550069"/>
                <a:gd name="connsiteX29" fmla="*/ 247650 w 547687"/>
                <a:gd name="connsiteY29" fmla="*/ 0 h 550069"/>
                <a:gd name="connsiteX30" fmla="*/ 190500 w 547687"/>
                <a:gd name="connsiteY30" fmla="*/ 21432 h 550069"/>
                <a:gd name="connsiteX31" fmla="*/ 152400 w 547687"/>
                <a:gd name="connsiteY31" fmla="*/ 30957 h 550069"/>
                <a:gd name="connsiteX32" fmla="*/ 133350 w 547687"/>
                <a:gd name="connsiteY32" fmla="*/ 19050 h 550069"/>
                <a:gd name="connsiteX33" fmla="*/ 97631 w 547687"/>
                <a:gd name="connsiteY33" fmla="*/ 28575 h 550069"/>
                <a:gd name="connsiteX34" fmla="*/ 85725 w 547687"/>
                <a:gd name="connsiteY34" fmla="*/ 54769 h 550069"/>
                <a:gd name="connsiteX35" fmla="*/ 59531 w 547687"/>
                <a:gd name="connsiteY35" fmla="*/ 57150 h 550069"/>
                <a:gd name="connsiteX36" fmla="*/ 42862 w 547687"/>
                <a:gd name="connsiteY36" fmla="*/ 76200 h 550069"/>
                <a:gd name="connsiteX37" fmla="*/ 0 w 547687"/>
                <a:gd name="connsiteY37" fmla="*/ 121444 h 55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7687" h="550069">
                  <a:moveTo>
                    <a:pt x="0" y="121444"/>
                  </a:moveTo>
                  <a:lnTo>
                    <a:pt x="28575" y="164307"/>
                  </a:lnTo>
                  <a:lnTo>
                    <a:pt x="66675" y="183357"/>
                  </a:lnTo>
                  <a:lnTo>
                    <a:pt x="35719" y="204788"/>
                  </a:lnTo>
                  <a:lnTo>
                    <a:pt x="19050" y="240507"/>
                  </a:lnTo>
                  <a:lnTo>
                    <a:pt x="33337" y="302419"/>
                  </a:lnTo>
                  <a:lnTo>
                    <a:pt x="50006" y="330994"/>
                  </a:lnTo>
                  <a:cubicBezTo>
                    <a:pt x="35491" y="379379"/>
                    <a:pt x="35719" y="362045"/>
                    <a:pt x="35719" y="381000"/>
                  </a:cubicBezTo>
                  <a:lnTo>
                    <a:pt x="64294" y="385763"/>
                  </a:lnTo>
                  <a:lnTo>
                    <a:pt x="73819" y="340519"/>
                  </a:lnTo>
                  <a:lnTo>
                    <a:pt x="88106" y="326232"/>
                  </a:lnTo>
                  <a:lnTo>
                    <a:pt x="126206" y="328613"/>
                  </a:lnTo>
                  <a:lnTo>
                    <a:pt x="152400" y="345282"/>
                  </a:lnTo>
                  <a:lnTo>
                    <a:pt x="176212" y="376238"/>
                  </a:lnTo>
                  <a:lnTo>
                    <a:pt x="200025" y="435769"/>
                  </a:lnTo>
                  <a:lnTo>
                    <a:pt x="204787" y="495300"/>
                  </a:lnTo>
                  <a:lnTo>
                    <a:pt x="245269" y="531019"/>
                  </a:lnTo>
                  <a:lnTo>
                    <a:pt x="326231" y="542925"/>
                  </a:lnTo>
                  <a:lnTo>
                    <a:pt x="431006" y="550069"/>
                  </a:lnTo>
                  <a:lnTo>
                    <a:pt x="464344" y="547688"/>
                  </a:lnTo>
                  <a:lnTo>
                    <a:pt x="521494" y="445294"/>
                  </a:lnTo>
                  <a:lnTo>
                    <a:pt x="547687" y="302419"/>
                  </a:lnTo>
                  <a:lnTo>
                    <a:pt x="540544" y="157163"/>
                  </a:lnTo>
                  <a:lnTo>
                    <a:pt x="511969" y="130969"/>
                  </a:lnTo>
                  <a:lnTo>
                    <a:pt x="492919" y="130969"/>
                  </a:lnTo>
                  <a:lnTo>
                    <a:pt x="466725" y="97632"/>
                  </a:lnTo>
                  <a:lnTo>
                    <a:pt x="445294" y="73819"/>
                  </a:lnTo>
                  <a:lnTo>
                    <a:pt x="431006" y="45244"/>
                  </a:lnTo>
                  <a:lnTo>
                    <a:pt x="369094" y="11907"/>
                  </a:lnTo>
                  <a:lnTo>
                    <a:pt x="247650" y="0"/>
                  </a:lnTo>
                  <a:lnTo>
                    <a:pt x="190500" y="21432"/>
                  </a:lnTo>
                  <a:lnTo>
                    <a:pt x="152400" y="30957"/>
                  </a:lnTo>
                  <a:lnTo>
                    <a:pt x="133350" y="19050"/>
                  </a:lnTo>
                  <a:lnTo>
                    <a:pt x="97631" y="28575"/>
                  </a:lnTo>
                  <a:lnTo>
                    <a:pt x="85725" y="54769"/>
                  </a:lnTo>
                  <a:lnTo>
                    <a:pt x="59531" y="57150"/>
                  </a:lnTo>
                  <a:lnTo>
                    <a:pt x="42862" y="76200"/>
                  </a:lnTo>
                  <a:lnTo>
                    <a:pt x="0" y="12144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7" name="Freeform 120"/>
            <p:cNvSpPr/>
            <p:nvPr/>
          </p:nvSpPr>
          <p:spPr>
            <a:xfrm flipH="1">
              <a:off x="4298236" y="3364651"/>
              <a:ext cx="385863" cy="382002"/>
            </a:xfrm>
            <a:custGeom>
              <a:avLst/>
              <a:gdLst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66725 w 547687"/>
                <a:gd name="connsiteY25" fmla="*/ 97632 h 550069"/>
                <a:gd name="connsiteX26" fmla="*/ 445294 w 547687"/>
                <a:gd name="connsiteY26" fmla="*/ 73819 h 550069"/>
                <a:gd name="connsiteX27" fmla="*/ 431006 w 547687"/>
                <a:gd name="connsiteY27" fmla="*/ 45244 h 550069"/>
                <a:gd name="connsiteX28" fmla="*/ 369094 w 547687"/>
                <a:gd name="connsiteY28" fmla="*/ 11907 h 550069"/>
                <a:gd name="connsiteX29" fmla="*/ 247650 w 547687"/>
                <a:gd name="connsiteY29" fmla="*/ 0 h 550069"/>
                <a:gd name="connsiteX30" fmla="*/ 190500 w 547687"/>
                <a:gd name="connsiteY30" fmla="*/ 21432 h 550069"/>
                <a:gd name="connsiteX31" fmla="*/ 152400 w 547687"/>
                <a:gd name="connsiteY31" fmla="*/ 30957 h 550069"/>
                <a:gd name="connsiteX32" fmla="*/ 133350 w 547687"/>
                <a:gd name="connsiteY32" fmla="*/ 19050 h 550069"/>
                <a:gd name="connsiteX33" fmla="*/ 97631 w 547687"/>
                <a:gd name="connsiteY33" fmla="*/ 28575 h 550069"/>
                <a:gd name="connsiteX34" fmla="*/ 85725 w 547687"/>
                <a:gd name="connsiteY34" fmla="*/ 54769 h 550069"/>
                <a:gd name="connsiteX35" fmla="*/ 59531 w 547687"/>
                <a:gd name="connsiteY35" fmla="*/ 57150 h 550069"/>
                <a:gd name="connsiteX36" fmla="*/ 42862 w 547687"/>
                <a:gd name="connsiteY36" fmla="*/ 76200 h 550069"/>
                <a:gd name="connsiteX37" fmla="*/ 0 w 547687"/>
                <a:gd name="connsiteY37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66725 w 547687"/>
                <a:gd name="connsiteY25" fmla="*/ 97632 h 550069"/>
                <a:gd name="connsiteX26" fmla="*/ 445294 w 547687"/>
                <a:gd name="connsiteY26" fmla="*/ 73819 h 550069"/>
                <a:gd name="connsiteX27" fmla="*/ 431006 w 547687"/>
                <a:gd name="connsiteY27" fmla="*/ 45244 h 550069"/>
                <a:gd name="connsiteX28" fmla="*/ 369094 w 547687"/>
                <a:gd name="connsiteY28" fmla="*/ 11907 h 550069"/>
                <a:gd name="connsiteX29" fmla="*/ 247650 w 547687"/>
                <a:gd name="connsiteY29" fmla="*/ 0 h 550069"/>
                <a:gd name="connsiteX30" fmla="*/ 152400 w 547687"/>
                <a:gd name="connsiteY30" fmla="*/ 30957 h 550069"/>
                <a:gd name="connsiteX31" fmla="*/ 133350 w 547687"/>
                <a:gd name="connsiteY31" fmla="*/ 19050 h 550069"/>
                <a:gd name="connsiteX32" fmla="*/ 97631 w 547687"/>
                <a:gd name="connsiteY32" fmla="*/ 28575 h 550069"/>
                <a:gd name="connsiteX33" fmla="*/ 85725 w 547687"/>
                <a:gd name="connsiteY33" fmla="*/ 54769 h 550069"/>
                <a:gd name="connsiteX34" fmla="*/ 59531 w 547687"/>
                <a:gd name="connsiteY34" fmla="*/ 57150 h 550069"/>
                <a:gd name="connsiteX35" fmla="*/ 42862 w 547687"/>
                <a:gd name="connsiteY35" fmla="*/ 76200 h 550069"/>
                <a:gd name="connsiteX36" fmla="*/ 0 w 547687"/>
                <a:gd name="connsiteY36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66725 w 547687"/>
                <a:gd name="connsiteY25" fmla="*/ 97632 h 550069"/>
                <a:gd name="connsiteX26" fmla="*/ 445294 w 547687"/>
                <a:gd name="connsiteY26" fmla="*/ 73819 h 550069"/>
                <a:gd name="connsiteX27" fmla="*/ 431006 w 547687"/>
                <a:gd name="connsiteY27" fmla="*/ 45244 h 550069"/>
                <a:gd name="connsiteX28" fmla="*/ 369094 w 547687"/>
                <a:gd name="connsiteY28" fmla="*/ 11907 h 550069"/>
                <a:gd name="connsiteX29" fmla="*/ 247650 w 547687"/>
                <a:gd name="connsiteY29" fmla="*/ 0 h 550069"/>
                <a:gd name="connsiteX30" fmla="*/ 133350 w 547687"/>
                <a:gd name="connsiteY30" fmla="*/ 19050 h 550069"/>
                <a:gd name="connsiteX31" fmla="*/ 97631 w 547687"/>
                <a:gd name="connsiteY31" fmla="*/ 28575 h 550069"/>
                <a:gd name="connsiteX32" fmla="*/ 85725 w 547687"/>
                <a:gd name="connsiteY32" fmla="*/ 54769 h 550069"/>
                <a:gd name="connsiteX33" fmla="*/ 59531 w 547687"/>
                <a:gd name="connsiteY33" fmla="*/ 57150 h 550069"/>
                <a:gd name="connsiteX34" fmla="*/ 42862 w 547687"/>
                <a:gd name="connsiteY34" fmla="*/ 76200 h 550069"/>
                <a:gd name="connsiteX35" fmla="*/ 0 w 547687"/>
                <a:gd name="connsiteY35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66725 w 547687"/>
                <a:gd name="connsiteY25" fmla="*/ 97632 h 550069"/>
                <a:gd name="connsiteX26" fmla="*/ 431006 w 547687"/>
                <a:gd name="connsiteY26" fmla="*/ 45244 h 550069"/>
                <a:gd name="connsiteX27" fmla="*/ 369094 w 547687"/>
                <a:gd name="connsiteY27" fmla="*/ 11907 h 550069"/>
                <a:gd name="connsiteX28" fmla="*/ 247650 w 547687"/>
                <a:gd name="connsiteY28" fmla="*/ 0 h 550069"/>
                <a:gd name="connsiteX29" fmla="*/ 133350 w 547687"/>
                <a:gd name="connsiteY29" fmla="*/ 19050 h 550069"/>
                <a:gd name="connsiteX30" fmla="*/ 97631 w 547687"/>
                <a:gd name="connsiteY30" fmla="*/ 28575 h 550069"/>
                <a:gd name="connsiteX31" fmla="*/ 85725 w 547687"/>
                <a:gd name="connsiteY31" fmla="*/ 54769 h 550069"/>
                <a:gd name="connsiteX32" fmla="*/ 59531 w 547687"/>
                <a:gd name="connsiteY32" fmla="*/ 57150 h 550069"/>
                <a:gd name="connsiteX33" fmla="*/ 42862 w 547687"/>
                <a:gd name="connsiteY33" fmla="*/ 76200 h 550069"/>
                <a:gd name="connsiteX34" fmla="*/ 0 w 547687"/>
                <a:gd name="connsiteY34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92919 w 547687"/>
                <a:gd name="connsiteY24" fmla="*/ 130969 h 550069"/>
                <a:gd name="connsiteX25" fmla="*/ 431006 w 547687"/>
                <a:gd name="connsiteY25" fmla="*/ 45244 h 550069"/>
                <a:gd name="connsiteX26" fmla="*/ 369094 w 547687"/>
                <a:gd name="connsiteY26" fmla="*/ 11907 h 550069"/>
                <a:gd name="connsiteX27" fmla="*/ 247650 w 547687"/>
                <a:gd name="connsiteY27" fmla="*/ 0 h 550069"/>
                <a:gd name="connsiteX28" fmla="*/ 133350 w 547687"/>
                <a:gd name="connsiteY28" fmla="*/ 19050 h 550069"/>
                <a:gd name="connsiteX29" fmla="*/ 97631 w 547687"/>
                <a:gd name="connsiteY29" fmla="*/ 28575 h 550069"/>
                <a:gd name="connsiteX30" fmla="*/ 85725 w 547687"/>
                <a:gd name="connsiteY30" fmla="*/ 54769 h 550069"/>
                <a:gd name="connsiteX31" fmla="*/ 59531 w 547687"/>
                <a:gd name="connsiteY31" fmla="*/ 57150 h 550069"/>
                <a:gd name="connsiteX32" fmla="*/ 42862 w 547687"/>
                <a:gd name="connsiteY32" fmla="*/ 76200 h 550069"/>
                <a:gd name="connsiteX33" fmla="*/ 0 w 547687"/>
                <a:gd name="connsiteY33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511969 w 547687"/>
                <a:gd name="connsiteY23" fmla="*/ 130969 h 550069"/>
                <a:gd name="connsiteX24" fmla="*/ 431006 w 547687"/>
                <a:gd name="connsiteY24" fmla="*/ 45244 h 550069"/>
                <a:gd name="connsiteX25" fmla="*/ 369094 w 547687"/>
                <a:gd name="connsiteY25" fmla="*/ 11907 h 550069"/>
                <a:gd name="connsiteX26" fmla="*/ 247650 w 547687"/>
                <a:gd name="connsiteY26" fmla="*/ 0 h 550069"/>
                <a:gd name="connsiteX27" fmla="*/ 133350 w 547687"/>
                <a:gd name="connsiteY27" fmla="*/ 19050 h 550069"/>
                <a:gd name="connsiteX28" fmla="*/ 97631 w 547687"/>
                <a:gd name="connsiteY28" fmla="*/ 28575 h 550069"/>
                <a:gd name="connsiteX29" fmla="*/ 85725 w 547687"/>
                <a:gd name="connsiteY29" fmla="*/ 54769 h 550069"/>
                <a:gd name="connsiteX30" fmla="*/ 59531 w 547687"/>
                <a:gd name="connsiteY30" fmla="*/ 57150 h 550069"/>
                <a:gd name="connsiteX31" fmla="*/ 42862 w 547687"/>
                <a:gd name="connsiteY31" fmla="*/ 76200 h 550069"/>
                <a:gd name="connsiteX32" fmla="*/ 0 w 547687"/>
                <a:gd name="connsiteY32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431006 w 547687"/>
                <a:gd name="connsiteY23" fmla="*/ 45244 h 550069"/>
                <a:gd name="connsiteX24" fmla="*/ 369094 w 547687"/>
                <a:gd name="connsiteY24" fmla="*/ 11907 h 550069"/>
                <a:gd name="connsiteX25" fmla="*/ 247650 w 547687"/>
                <a:gd name="connsiteY25" fmla="*/ 0 h 550069"/>
                <a:gd name="connsiteX26" fmla="*/ 133350 w 547687"/>
                <a:gd name="connsiteY26" fmla="*/ 19050 h 550069"/>
                <a:gd name="connsiteX27" fmla="*/ 97631 w 547687"/>
                <a:gd name="connsiteY27" fmla="*/ 28575 h 550069"/>
                <a:gd name="connsiteX28" fmla="*/ 85725 w 547687"/>
                <a:gd name="connsiteY28" fmla="*/ 54769 h 550069"/>
                <a:gd name="connsiteX29" fmla="*/ 59531 w 547687"/>
                <a:gd name="connsiteY29" fmla="*/ 57150 h 550069"/>
                <a:gd name="connsiteX30" fmla="*/ 42862 w 547687"/>
                <a:gd name="connsiteY30" fmla="*/ 76200 h 550069"/>
                <a:gd name="connsiteX31" fmla="*/ 0 w 547687"/>
                <a:gd name="connsiteY31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431006 w 547687"/>
                <a:gd name="connsiteY23" fmla="*/ 45244 h 550069"/>
                <a:gd name="connsiteX24" fmla="*/ 369094 w 547687"/>
                <a:gd name="connsiteY24" fmla="*/ 11907 h 550069"/>
                <a:gd name="connsiteX25" fmla="*/ 247650 w 547687"/>
                <a:gd name="connsiteY25" fmla="*/ 0 h 550069"/>
                <a:gd name="connsiteX26" fmla="*/ 133350 w 547687"/>
                <a:gd name="connsiteY26" fmla="*/ 19050 h 550069"/>
                <a:gd name="connsiteX27" fmla="*/ 97631 w 547687"/>
                <a:gd name="connsiteY27" fmla="*/ 28575 h 550069"/>
                <a:gd name="connsiteX28" fmla="*/ 85725 w 547687"/>
                <a:gd name="connsiteY28" fmla="*/ 54769 h 550069"/>
                <a:gd name="connsiteX29" fmla="*/ 59531 w 547687"/>
                <a:gd name="connsiteY29" fmla="*/ 57150 h 550069"/>
                <a:gd name="connsiteX30" fmla="*/ 42862 w 547687"/>
                <a:gd name="connsiteY30" fmla="*/ 76200 h 550069"/>
                <a:gd name="connsiteX31" fmla="*/ 0 w 547687"/>
                <a:gd name="connsiteY31" fmla="*/ 121444 h 550069"/>
                <a:gd name="connsiteX0" fmla="*/ 0 w 547687"/>
                <a:gd name="connsiteY0" fmla="*/ 121444 h 550069"/>
                <a:gd name="connsiteX1" fmla="*/ 28575 w 547687"/>
                <a:gd name="connsiteY1" fmla="*/ 164307 h 550069"/>
                <a:gd name="connsiteX2" fmla="*/ 66675 w 547687"/>
                <a:gd name="connsiteY2" fmla="*/ 183357 h 550069"/>
                <a:gd name="connsiteX3" fmla="*/ 35719 w 547687"/>
                <a:gd name="connsiteY3" fmla="*/ 204788 h 550069"/>
                <a:gd name="connsiteX4" fmla="*/ 19050 w 547687"/>
                <a:gd name="connsiteY4" fmla="*/ 240507 h 550069"/>
                <a:gd name="connsiteX5" fmla="*/ 33337 w 547687"/>
                <a:gd name="connsiteY5" fmla="*/ 302419 h 550069"/>
                <a:gd name="connsiteX6" fmla="*/ 50006 w 547687"/>
                <a:gd name="connsiteY6" fmla="*/ 330994 h 550069"/>
                <a:gd name="connsiteX7" fmla="*/ 35719 w 547687"/>
                <a:gd name="connsiteY7" fmla="*/ 381000 h 550069"/>
                <a:gd name="connsiteX8" fmla="*/ 64294 w 547687"/>
                <a:gd name="connsiteY8" fmla="*/ 385763 h 550069"/>
                <a:gd name="connsiteX9" fmla="*/ 73819 w 547687"/>
                <a:gd name="connsiteY9" fmla="*/ 340519 h 550069"/>
                <a:gd name="connsiteX10" fmla="*/ 88106 w 547687"/>
                <a:gd name="connsiteY10" fmla="*/ 326232 h 550069"/>
                <a:gd name="connsiteX11" fmla="*/ 126206 w 547687"/>
                <a:gd name="connsiteY11" fmla="*/ 328613 h 550069"/>
                <a:gd name="connsiteX12" fmla="*/ 152400 w 547687"/>
                <a:gd name="connsiteY12" fmla="*/ 345282 h 550069"/>
                <a:gd name="connsiteX13" fmla="*/ 176212 w 547687"/>
                <a:gd name="connsiteY13" fmla="*/ 376238 h 550069"/>
                <a:gd name="connsiteX14" fmla="*/ 200025 w 547687"/>
                <a:gd name="connsiteY14" fmla="*/ 435769 h 550069"/>
                <a:gd name="connsiteX15" fmla="*/ 204787 w 547687"/>
                <a:gd name="connsiteY15" fmla="*/ 495300 h 550069"/>
                <a:gd name="connsiteX16" fmla="*/ 245269 w 547687"/>
                <a:gd name="connsiteY16" fmla="*/ 531019 h 550069"/>
                <a:gd name="connsiteX17" fmla="*/ 326231 w 547687"/>
                <a:gd name="connsiteY17" fmla="*/ 542925 h 550069"/>
                <a:gd name="connsiteX18" fmla="*/ 431006 w 547687"/>
                <a:gd name="connsiteY18" fmla="*/ 550069 h 550069"/>
                <a:gd name="connsiteX19" fmla="*/ 464344 w 547687"/>
                <a:gd name="connsiteY19" fmla="*/ 547688 h 550069"/>
                <a:gd name="connsiteX20" fmla="*/ 521494 w 547687"/>
                <a:gd name="connsiteY20" fmla="*/ 445294 h 550069"/>
                <a:gd name="connsiteX21" fmla="*/ 547687 w 547687"/>
                <a:gd name="connsiteY21" fmla="*/ 302419 h 550069"/>
                <a:gd name="connsiteX22" fmla="*/ 540544 w 547687"/>
                <a:gd name="connsiteY22" fmla="*/ 157163 h 550069"/>
                <a:gd name="connsiteX23" fmla="*/ 431006 w 547687"/>
                <a:gd name="connsiteY23" fmla="*/ 45244 h 550069"/>
                <a:gd name="connsiteX24" fmla="*/ 369094 w 547687"/>
                <a:gd name="connsiteY24" fmla="*/ 11907 h 550069"/>
                <a:gd name="connsiteX25" fmla="*/ 247650 w 547687"/>
                <a:gd name="connsiteY25" fmla="*/ 0 h 550069"/>
                <a:gd name="connsiteX26" fmla="*/ 133350 w 547687"/>
                <a:gd name="connsiteY26" fmla="*/ 19050 h 550069"/>
                <a:gd name="connsiteX27" fmla="*/ 97631 w 547687"/>
                <a:gd name="connsiteY27" fmla="*/ 28575 h 550069"/>
                <a:gd name="connsiteX28" fmla="*/ 85725 w 547687"/>
                <a:gd name="connsiteY28" fmla="*/ 54769 h 550069"/>
                <a:gd name="connsiteX29" fmla="*/ 59531 w 547687"/>
                <a:gd name="connsiteY29" fmla="*/ 57150 h 550069"/>
                <a:gd name="connsiteX30" fmla="*/ 42862 w 547687"/>
                <a:gd name="connsiteY30" fmla="*/ 76200 h 550069"/>
                <a:gd name="connsiteX31" fmla="*/ 0 w 547687"/>
                <a:gd name="connsiteY31" fmla="*/ 121444 h 550069"/>
                <a:gd name="connsiteX0" fmla="*/ 23812 w 528637"/>
                <a:gd name="connsiteY0" fmla="*/ 76200 h 550069"/>
                <a:gd name="connsiteX1" fmla="*/ 9525 w 528637"/>
                <a:gd name="connsiteY1" fmla="*/ 164307 h 550069"/>
                <a:gd name="connsiteX2" fmla="*/ 47625 w 528637"/>
                <a:gd name="connsiteY2" fmla="*/ 183357 h 550069"/>
                <a:gd name="connsiteX3" fmla="*/ 16669 w 528637"/>
                <a:gd name="connsiteY3" fmla="*/ 204788 h 550069"/>
                <a:gd name="connsiteX4" fmla="*/ 0 w 528637"/>
                <a:gd name="connsiteY4" fmla="*/ 240507 h 550069"/>
                <a:gd name="connsiteX5" fmla="*/ 14287 w 528637"/>
                <a:gd name="connsiteY5" fmla="*/ 302419 h 550069"/>
                <a:gd name="connsiteX6" fmla="*/ 30956 w 528637"/>
                <a:gd name="connsiteY6" fmla="*/ 330994 h 550069"/>
                <a:gd name="connsiteX7" fmla="*/ 16669 w 528637"/>
                <a:gd name="connsiteY7" fmla="*/ 381000 h 550069"/>
                <a:gd name="connsiteX8" fmla="*/ 45244 w 528637"/>
                <a:gd name="connsiteY8" fmla="*/ 385763 h 550069"/>
                <a:gd name="connsiteX9" fmla="*/ 54769 w 528637"/>
                <a:gd name="connsiteY9" fmla="*/ 340519 h 550069"/>
                <a:gd name="connsiteX10" fmla="*/ 69056 w 528637"/>
                <a:gd name="connsiteY10" fmla="*/ 326232 h 550069"/>
                <a:gd name="connsiteX11" fmla="*/ 107156 w 528637"/>
                <a:gd name="connsiteY11" fmla="*/ 328613 h 550069"/>
                <a:gd name="connsiteX12" fmla="*/ 133350 w 528637"/>
                <a:gd name="connsiteY12" fmla="*/ 345282 h 550069"/>
                <a:gd name="connsiteX13" fmla="*/ 157162 w 528637"/>
                <a:gd name="connsiteY13" fmla="*/ 376238 h 550069"/>
                <a:gd name="connsiteX14" fmla="*/ 180975 w 528637"/>
                <a:gd name="connsiteY14" fmla="*/ 435769 h 550069"/>
                <a:gd name="connsiteX15" fmla="*/ 185737 w 528637"/>
                <a:gd name="connsiteY15" fmla="*/ 495300 h 550069"/>
                <a:gd name="connsiteX16" fmla="*/ 226219 w 528637"/>
                <a:gd name="connsiteY16" fmla="*/ 531019 h 550069"/>
                <a:gd name="connsiteX17" fmla="*/ 307181 w 528637"/>
                <a:gd name="connsiteY17" fmla="*/ 542925 h 550069"/>
                <a:gd name="connsiteX18" fmla="*/ 411956 w 528637"/>
                <a:gd name="connsiteY18" fmla="*/ 550069 h 550069"/>
                <a:gd name="connsiteX19" fmla="*/ 445294 w 528637"/>
                <a:gd name="connsiteY19" fmla="*/ 547688 h 550069"/>
                <a:gd name="connsiteX20" fmla="*/ 502444 w 528637"/>
                <a:gd name="connsiteY20" fmla="*/ 445294 h 550069"/>
                <a:gd name="connsiteX21" fmla="*/ 528637 w 528637"/>
                <a:gd name="connsiteY21" fmla="*/ 302419 h 550069"/>
                <a:gd name="connsiteX22" fmla="*/ 521494 w 528637"/>
                <a:gd name="connsiteY22" fmla="*/ 157163 h 550069"/>
                <a:gd name="connsiteX23" fmla="*/ 411956 w 528637"/>
                <a:gd name="connsiteY23" fmla="*/ 45244 h 550069"/>
                <a:gd name="connsiteX24" fmla="*/ 350044 w 528637"/>
                <a:gd name="connsiteY24" fmla="*/ 11907 h 550069"/>
                <a:gd name="connsiteX25" fmla="*/ 228600 w 528637"/>
                <a:gd name="connsiteY25" fmla="*/ 0 h 550069"/>
                <a:gd name="connsiteX26" fmla="*/ 114300 w 528637"/>
                <a:gd name="connsiteY26" fmla="*/ 19050 h 550069"/>
                <a:gd name="connsiteX27" fmla="*/ 78581 w 528637"/>
                <a:gd name="connsiteY27" fmla="*/ 28575 h 550069"/>
                <a:gd name="connsiteX28" fmla="*/ 66675 w 528637"/>
                <a:gd name="connsiteY28" fmla="*/ 54769 h 550069"/>
                <a:gd name="connsiteX29" fmla="*/ 40481 w 528637"/>
                <a:gd name="connsiteY29" fmla="*/ 57150 h 550069"/>
                <a:gd name="connsiteX30" fmla="*/ 23812 w 528637"/>
                <a:gd name="connsiteY30" fmla="*/ 76200 h 550069"/>
                <a:gd name="connsiteX0" fmla="*/ 45777 w 550602"/>
                <a:gd name="connsiteY0" fmla="*/ 76200 h 550069"/>
                <a:gd name="connsiteX1" fmla="*/ 31490 w 550602"/>
                <a:gd name="connsiteY1" fmla="*/ 164307 h 550069"/>
                <a:gd name="connsiteX2" fmla="*/ 69590 w 550602"/>
                <a:gd name="connsiteY2" fmla="*/ 183357 h 550069"/>
                <a:gd name="connsiteX3" fmla="*/ 38634 w 550602"/>
                <a:gd name="connsiteY3" fmla="*/ 204788 h 550069"/>
                <a:gd name="connsiteX4" fmla="*/ 21965 w 550602"/>
                <a:gd name="connsiteY4" fmla="*/ 240507 h 550069"/>
                <a:gd name="connsiteX5" fmla="*/ 36252 w 550602"/>
                <a:gd name="connsiteY5" fmla="*/ 302419 h 550069"/>
                <a:gd name="connsiteX6" fmla="*/ 52921 w 550602"/>
                <a:gd name="connsiteY6" fmla="*/ 330994 h 550069"/>
                <a:gd name="connsiteX7" fmla="*/ 38634 w 550602"/>
                <a:gd name="connsiteY7" fmla="*/ 381000 h 550069"/>
                <a:gd name="connsiteX8" fmla="*/ 67209 w 550602"/>
                <a:gd name="connsiteY8" fmla="*/ 385763 h 550069"/>
                <a:gd name="connsiteX9" fmla="*/ 76734 w 550602"/>
                <a:gd name="connsiteY9" fmla="*/ 340519 h 550069"/>
                <a:gd name="connsiteX10" fmla="*/ 91021 w 550602"/>
                <a:gd name="connsiteY10" fmla="*/ 326232 h 550069"/>
                <a:gd name="connsiteX11" fmla="*/ 129121 w 550602"/>
                <a:gd name="connsiteY11" fmla="*/ 328613 h 550069"/>
                <a:gd name="connsiteX12" fmla="*/ 155315 w 550602"/>
                <a:gd name="connsiteY12" fmla="*/ 345282 h 550069"/>
                <a:gd name="connsiteX13" fmla="*/ 179127 w 550602"/>
                <a:gd name="connsiteY13" fmla="*/ 376238 h 550069"/>
                <a:gd name="connsiteX14" fmla="*/ 202940 w 550602"/>
                <a:gd name="connsiteY14" fmla="*/ 435769 h 550069"/>
                <a:gd name="connsiteX15" fmla="*/ 207702 w 550602"/>
                <a:gd name="connsiteY15" fmla="*/ 495300 h 550069"/>
                <a:gd name="connsiteX16" fmla="*/ 248184 w 550602"/>
                <a:gd name="connsiteY16" fmla="*/ 531019 h 550069"/>
                <a:gd name="connsiteX17" fmla="*/ 329146 w 550602"/>
                <a:gd name="connsiteY17" fmla="*/ 542925 h 550069"/>
                <a:gd name="connsiteX18" fmla="*/ 433921 w 550602"/>
                <a:gd name="connsiteY18" fmla="*/ 550069 h 550069"/>
                <a:gd name="connsiteX19" fmla="*/ 467259 w 550602"/>
                <a:gd name="connsiteY19" fmla="*/ 547688 h 550069"/>
                <a:gd name="connsiteX20" fmla="*/ 524409 w 550602"/>
                <a:gd name="connsiteY20" fmla="*/ 445294 h 550069"/>
                <a:gd name="connsiteX21" fmla="*/ 550602 w 550602"/>
                <a:gd name="connsiteY21" fmla="*/ 302419 h 550069"/>
                <a:gd name="connsiteX22" fmla="*/ 543459 w 550602"/>
                <a:gd name="connsiteY22" fmla="*/ 157163 h 550069"/>
                <a:gd name="connsiteX23" fmla="*/ 433921 w 550602"/>
                <a:gd name="connsiteY23" fmla="*/ 45244 h 550069"/>
                <a:gd name="connsiteX24" fmla="*/ 372009 w 550602"/>
                <a:gd name="connsiteY24" fmla="*/ 11907 h 550069"/>
                <a:gd name="connsiteX25" fmla="*/ 250565 w 550602"/>
                <a:gd name="connsiteY25" fmla="*/ 0 h 550069"/>
                <a:gd name="connsiteX26" fmla="*/ 136265 w 550602"/>
                <a:gd name="connsiteY26" fmla="*/ 19050 h 550069"/>
                <a:gd name="connsiteX27" fmla="*/ 100546 w 550602"/>
                <a:gd name="connsiteY27" fmla="*/ 28575 h 550069"/>
                <a:gd name="connsiteX28" fmla="*/ 88640 w 550602"/>
                <a:gd name="connsiteY28" fmla="*/ 54769 h 550069"/>
                <a:gd name="connsiteX29" fmla="*/ 62446 w 550602"/>
                <a:gd name="connsiteY29" fmla="*/ 57150 h 550069"/>
                <a:gd name="connsiteX30" fmla="*/ 45777 w 550602"/>
                <a:gd name="connsiteY30" fmla="*/ 76200 h 550069"/>
                <a:gd name="connsiteX0" fmla="*/ 45777 w 550602"/>
                <a:gd name="connsiteY0" fmla="*/ 76200 h 550069"/>
                <a:gd name="connsiteX1" fmla="*/ 31490 w 550602"/>
                <a:gd name="connsiteY1" fmla="*/ 164307 h 550069"/>
                <a:gd name="connsiteX2" fmla="*/ 69590 w 550602"/>
                <a:gd name="connsiteY2" fmla="*/ 183357 h 550069"/>
                <a:gd name="connsiteX3" fmla="*/ 38634 w 550602"/>
                <a:gd name="connsiteY3" fmla="*/ 204788 h 550069"/>
                <a:gd name="connsiteX4" fmla="*/ 21965 w 550602"/>
                <a:gd name="connsiteY4" fmla="*/ 240507 h 550069"/>
                <a:gd name="connsiteX5" fmla="*/ 36252 w 550602"/>
                <a:gd name="connsiteY5" fmla="*/ 302419 h 550069"/>
                <a:gd name="connsiteX6" fmla="*/ 52921 w 550602"/>
                <a:gd name="connsiteY6" fmla="*/ 330994 h 550069"/>
                <a:gd name="connsiteX7" fmla="*/ 38634 w 550602"/>
                <a:gd name="connsiteY7" fmla="*/ 381000 h 550069"/>
                <a:gd name="connsiteX8" fmla="*/ 67209 w 550602"/>
                <a:gd name="connsiteY8" fmla="*/ 385763 h 550069"/>
                <a:gd name="connsiteX9" fmla="*/ 76734 w 550602"/>
                <a:gd name="connsiteY9" fmla="*/ 340519 h 550069"/>
                <a:gd name="connsiteX10" fmla="*/ 91021 w 550602"/>
                <a:gd name="connsiteY10" fmla="*/ 326232 h 550069"/>
                <a:gd name="connsiteX11" fmla="*/ 129121 w 550602"/>
                <a:gd name="connsiteY11" fmla="*/ 328613 h 550069"/>
                <a:gd name="connsiteX12" fmla="*/ 155315 w 550602"/>
                <a:gd name="connsiteY12" fmla="*/ 345282 h 550069"/>
                <a:gd name="connsiteX13" fmla="*/ 179127 w 550602"/>
                <a:gd name="connsiteY13" fmla="*/ 376238 h 550069"/>
                <a:gd name="connsiteX14" fmla="*/ 202940 w 550602"/>
                <a:gd name="connsiteY14" fmla="*/ 435769 h 550069"/>
                <a:gd name="connsiteX15" fmla="*/ 207702 w 550602"/>
                <a:gd name="connsiteY15" fmla="*/ 495300 h 550069"/>
                <a:gd name="connsiteX16" fmla="*/ 248184 w 550602"/>
                <a:gd name="connsiteY16" fmla="*/ 531019 h 550069"/>
                <a:gd name="connsiteX17" fmla="*/ 329146 w 550602"/>
                <a:gd name="connsiteY17" fmla="*/ 542925 h 550069"/>
                <a:gd name="connsiteX18" fmla="*/ 433921 w 550602"/>
                <a:gd name="connsiteY18" fmla="*/ 550069 h 550069"/>
                <a:gd name="connsiteX19" fmla="*/ 467259 w 550602"/>
                <a:gd name="connsiteY19" fmla="*/ 547688 h 550069"/>
                <a:gd name="connsiteX20" fmla="*/ 524409 w 550602"/>
                <a:gd name="connsiteY20" fmla="*/ 445294 h 550069"/>
                <a:gd name="connsiteX21" fmla="*/ 550602 w 550602"/>
                <a:gd name="connsiteY21" fmla="*/ 302419 h 550069"/>
                <a:gd name="connsiteX22" fmla="*/ 543459 w 550602"/>
                <a:gd name="connsiteY22" fmla="*/ 157163 h 550069"/>
                <a:gd name="connsiteX23" fmla="*/ 433921 w 550602"/>
                <a:gd name="connsiteY23" fmla="*/ 45244 h 550069"/>
                <a:gd name="connsiteX24" fmla="*/ 372009 w 550602"/>
                <a:gd name="connsiteY24" fmla="*/ 11907 h 550069"/>
                <a:gd name="connsiteX25" fmla="*/ 250565 w 550602"/>
                <a:gd name="connsiteY25" fmla="*/ 0 h 550069"/>
                <a:gd name="connsiteX26" fmla="*/ 136265 w 550602"/>
                <a:gd name="connsiteY26" fmla="*/ 19050 h 550069"/>
                <a:gd name="connsiteX27" fmla="*/ 100546 w 550602"/>
                <a:gd name="connsiteY27" fmla="*/ 28575 h 550069"/>
                <a:gd name="connsiteX28" fmla="*/ 88640 w 550602"/>
                <a:gd name="connsiteY28" fmla="*/ 54769 h 550069"/>
                <a:gd name="connsiteX29" fmla="*/ 62446 w 550602"/>
                <a:gd name="connsiteY29" fmla="*/ 57150 h 550069"/>
                <a:gd name="connsiteX30" fmla="*/ 45777 w 550602"/>
                <a:gd name="connsiteY30" fmla="*/ 76200 h 550069"/>
                <a:gd name="connsiteX0" fmla="*/ 45777 w 550602"/>
                <a:gd name="connsiteY0" fmla="*/ 76200 h 547688"/>
                <a:gd name="connsiteX1" fmla="*/ 31490 w 550602"/>
                <a:gd name="connsiteY1" fmla="*/ 164307 h 547688"/>
                <a:gd name="connsiteX2" fmla="*/ 69590 w 550602"/>
                <a:gd name="connsiteY2" fmla="*/ 183357 h 547688"/>
                <a:gd name="connsiteX3" fmla="*/ 38634 w 550602"/>
                <a:gd name="connsiteY3" fmla="*/ 204788 h 547688"/>
                <a:gd name="connsiteX4" fmla="*/ 21965 w 550602"/>
                <a:gd name="connsiteY4" fmla="*/ 240507 h 547688"/>
                <a:gd name="connsiteX5" fmla="*/ 36252 w 550602"/>
                <a:gd name="connsiteY5" fmla="*/ 302419 h 547688"/>
                <a:gd name="connsiteX6" fmla="*/ 52921 w 550602"/>
                <a:gd name="connsiteY6" fmla="*/ 330994 h 547688"/>
                <a:gd name="connsiteX7" fmla="*/ 38634 w 550602"/>
                <a:gd name="connsiteY7" fmla="*/ 381000 h 547688"/>
                <a:gd name="connsiteX8" fmla="*/ 67209 w 550602"/>
                <a:gd name="connsiteY8" fmla="*/ 385763 h 547688"/>
                <a:gd name="connsiteX9" fmla="*/ 76734 w 550602"/>
                <a:gd name="connsiteY9" fmla="*/ 340519 h 547688"/>
                <a:gd name="connsiteX10" fmla="*/ 91021 w 550602"/>
                <a:gd name="connsiteY10" fmla="*/ 326232 h 547688"/>
                <a:gd name="connsiteX11" fmla="*/ 129121 w 550602"/>
                <a:gd name="connsiteY11" fmla="*/ 328613 h 547688"/>
                <a:gd name="connsiteX12" fmla="*/ 155315 w 550602"/>
                <a:gd name="connsiteY12" fmla="*/ 345282 h 547688"/>
                <a:gd name="connsiteX13" fmla="*/ 179127 w 550602"/>
                <a:gd name="connsiteY13" fmla="*/ 376238 h 547688"/>
                <a:gd name="connsiteX14" fmla="*/ 202940 w 550602"/>
                <a:gd name="connsiteY14" fmla="*/ 435769 h 547688"/>
                <a:gd name="connsiteX15" fmla="*/ 207702 w 550602"/>
                <a:gd name="connsiteY15" fmla="*/ 495300 h 547688"/>
                <a:gd name="connsiteX16" fmla="*/ 248184 w 550602"/>
                <a:gd name="connsiteY16" fmla="*/ 531019 h 547688"/>
                <a:gd name="connsiteX17" fmla="*/ 329146 w 550602"/>
                <a:gd name="connsiteY17" fmla="*/ 542925 h 547688"/>
                <a:gd name="connsiteX18" fmla="*/ 467259 w 550602"/>
                <a:gd name="connsiteY18" fmla="*/ 547688 h 547688"/>
                <a:gd name="connsiteX19" fmla="*/ 524409 w 550602"/>
                <a:gd name="connsiteY19" fmla="*/ 445294 h 547688"/>
                <a:gd name="connsiteX20" fmla="*/ 550602 w 550602"/>
                <a:gd name="connsiteY20" fmla="*/ 302419 h 547688"/>
                <a:gd name="connsiteX21" fmla="*/ 543459 w 550602"/>
                <a:gd name="connsiteY21" fmla="*/ 157163 h 547688"/>
                <a:gd name="connsiteX22" fmla="*/ 433921 w 550602"/>
                <a:gd name="connsiteY22" fmla="*/ 45244 h 547688"/>
                <a:gd name="connsiteX23" fmla="*/ 372009 w 550602"/>
                <a:gd name="connsiteY23" fmla="*/ 11907 h 547688"/>
                <a:gd name="connsiteX24" fmla="*/ 250565 w 550602"/>
                <a:gd name="connsiteY24" fmla="*/ 0 h 547688"/>
                <a:gd name="connsiteX25" fmla="*/ 136265 w 550602"/>
                <a:gd name="connsiteY25" fmla="*/ 19050 h 547688"/>
                <a:gd name="connsiteX26" fmla="*/ 100546 w 550602"/>
                <a:gd name="connsiteY26" fmla="*/ 28575 h 547688"/>
                <a:gd name="connsiteX27" fmla="*/ 88640 w 550602"/>
                <a:gd name="connsiteY27" fmla="*/ 54769 h 547688"/>
                <a:gd name="connsiteX28" fmla="*/ 62446 w 550602"/>
                <a:gd name="connsiteY28" fmla="*/ 57150 h 547688"/>
                <a:gd name="connsiteX29" fmla="*/ 45777 w 550602"/>
                <a:gd name="connsiteY29" fmla="*/ 76200 h 547688"/>
                <a:gd name="connsiteX0" fmla="*/ 45777 w 550602"/>
                <a:gd name="connsiteY0" fmla="*/ 76200 h 543156"/>
                <a:gd name="connsiteX1" fmla="*/ 31490 w 550602"/>
                <a:gd name="connsiteY1" fmla="*/ 164307 h 543156"/>
                <a:gd name="connsiteX2" fmla="*/ 69590 w 550602"/>
                <a:gd name="connsiteY2" fmla="*/ 183357 h 543156"/>
                <a:gd name="connsiteX3" fmla="*/ 38634 w 550602"/>
                <a:gd name="connsiteY3" fmla="*/ 204788 h 543156"/>
                <a:gd name="connsiteX4" fmla="*/ 21965 w 550602"/>
                <a:gd name="connsiteY4" fmla="*/ 240507 h 543156"/>
                <a:gd name="connsiteX5" fmla="*/ 36252 w 550602"/>
                <a:gd name="connsiteY5" fmla="*/ 302419 h 543156"/>
                <a:gd name="connsiteX6" fmla="*/ 52921 w 550602"/>
                <a:gd name="connsiteY6" fmla="*/ 330994 h 543156"/>
                <a:gd name="connsiteX7" fmla="*/ 38634 w 550602"/>
                <a:gd name="connsiteY7" fmla="*/ 381000 h 543156"/>
                <a:gd name="connsiteX8" fmla="*/ 67209 w 550602"/>
                <a:gd name="connsiteY8" fmla="*/ 385763 h 543156"/>
                <a:gd name="connsiteX9" fmla="*/ 76734 w 550602"/>
                <a:gd name="connsiteY9" fmla="*/ 340519 h 543156"/>
                <a:gd name="connsiteX10" fmla="*/ 91021 w 550602"/>
                <a:gd name="connsiteY10" fmla="*/ 326232 h 543156"/>
                <a:gd name="connsiteX11" fmla="*/ 129121 w 550602"/>
                <a:gd name="connsiteY11" fmla="*/ 328613 h 543156"/>
                <a:gd name="connsiteX12" fmla="*/ 155315 w 550602"/>
                <a:gd name="connsiteY12" fmla="*/ 345282 h 543156"/>
                <a:gd name="connsiteX13" fmla="*/ 179127 w 550602"/>
                <a:gd name="connsiteY13" fmla="*/ 376238 h 543156"/>
                <a:gd name="connsiteX14" fmla="*/ 202940 w 550602"/>
                <a:gd name="connsiteY14" fmla="*/ 435769 h 543156"/>
                <a:gd name="connsiteX15" fmla="*/ 207702 w 550602"/>
                <a:gd name="connsiteY15" fmla="*/ 495300 h 543156"/>
                <a:gd name="connsiteX16" fmla="*/ 248184 w 550602"/>
                <a:gd name="connsiteY16" fmla="*/ 531019 h 543156"/>
                <a:gd name="connsiteX17" fmla="*/ 329146 w 550602"/>
                <a:gd name="connsiteY17" fmla="*/ 542925 h 543156"/>
                <a:gd name="connsiteX18" fmla="*/ 431007 w 550602"/>
                <a:gd name="connsiteY18" fmla="*/ 543156 h 543156"/>
                <a:gd name="connsiteX19" fmla="*/ 524409 w 550602"/>
                <a:gd name="connsiteY19" fmla="*/ 445294 h 543156"/>
                <a:gd name="connsiteX20" fmla="*/ 550602 w 550602"/>
                <a:gd name="connsiteY20" fmla="*/ 302419 h 543156"/>
                <a:gd name="connsiteX21" fmla="*/ 543459 w 550602"/>
                <a:gd name="connsiteY21" fmla="*/ 157163 h 543156"/>
                <a:gd name="connsiteX22" fmla="*/ 433921 w 550602"/>
                <a:gd name="connsiteY22" fmla="*/ 45244 h 543156"/>
                <a:gd name="connsiteX23" fmla="*/ 372009 w 550602"/>
                <a:gd name="connsiteY23" fmla="*/ 11907 h 543156"/>
                <a:gd name="connsiteX24" fmla="*/ 250565 w 550602"/>
                <a:gd name="connsiteY24" fmla="*/ 0 h 543156"/>
                <a:gd name="connsiteX25" fmla="*/ 136265 w 550602"/>
                <a:gd name="connsiteY25" fmla="*/ 19050 h 543156"/>
                <a:gd name="connsiteX26" fmla="*/ 100546 w 550602"/>
                <a:gd name="connsiteY26" fmla="*/ 28575 h 543156"/>
                <a:gd name="connsiteX27" fmla="*/ 88640 w 550602"/>
                <a:gd name="connsiteY27" fmla="*/ 54769 h 543156"/>
                <a:gd name="connsiteX28" fmla="*/ 62446 w 550602"/>
                <a:gd name="connsiteY28" fmla="*/ 57150 h 543156"/>
                <a:gd name="connsiteX29" fmla="*/ 45777 w 550602"/>
                <a:gd name="connsiteY29" fmla="*/ 76200 h 54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50602" h="543156">
                  <a:moveTo>
                    <a:pt x="45777" y="76200"/>
                  </a:moveTo>
                  <a:cubicBezTo>
                    <a:pt x="9294" y="105570"/>
                    <a:pt x="0" y="134939"/>
                    <a:pt x="31490" y="164307"/>
                  </a:cubicBezTo>
                  <a:lnTo>
                    <a:pt x="69590" y="183357"/>
                  </a:lnTo>
                  <a:lnTo>
                    <a:pt x="38634" y="204788"/>
                  </a:lnTo>
                  <a:lnTo>
                    <a:pt x="21965" y="240507"/>
                  </a:lnTo>
                  <a:lnTo>
                    <a:pt x="36252" y="302419"/>
                  </a:lnTo>
                  <a:lnTo>
                    <a:pt x="52921" y="330994"/>
                  </a:lnTo>
                  <a:cubicBezTo>
                    <a:pt x="38406" y="379379"/>
                    <a:pt x="38634" y="362045"/>
                    <a:pt x="38634" y="381000"/>
                  </a:cubicBezTo>
                  <a:lnTo>
                    <a:pt x="67209" y="385763"/>
                  </a:lnTo>
                  <a:lnTo>
                    <a:pt x="76734" y="340519"/>
                  </a:lnTo>
                  <a:lnTo>
                    <a:pt x="91021" y="326232"/>
                  </a:lnTo>
                  <a:lnTo>
                    <a:pt x="129121" y="328613"/>
                  </a:lnTo>
                  <a:lnTo>
                    <a:pt x="155315" y="345282"/>
                  </a:lnTo>
                  <a:lnTo>
                    <a:pt x="179127" y="376238"/>
                  </a:lnTo>
                  <a:lnTo>
                    <a:pt x="202940" y="435769"/>
                  </a:lnTo>
                  <a:lnTo>
                    <a:pt x="207702" y="495300"/>
                  </a:lnTo>
                  <a:lnTo>
                    <a:pt x="248184" y="531019"/>
                  </a:lnTo>
                  <a:lnTo>
                    <a:pt x="329146" y="542925"/>
                  </a:lnTo>
                  <a:lnTo>
                    <a:pt x="431007" y="543156"/>
                  </a:lnTo>
                  <a:lnTo>
                    <a:pt x="524409" y="445294"/>
                  </a:lnTo>
                  <a:lnTo>
                    <a:pt x="550602" y="302419"/>
                  </a:lnTo>
                  <a:lnTo>
                    <a:pt x="543459" y="157163"/>
                  </a:lnTo>
                  <a:cubicBezTo>
                    <a:pt x="516010" y="101731"/>
                    <a:pt x="488561" y="59892"/>
                    <a:pt x="433921" y="45244"/>
                  </a:cubicBezTo>
                  <a:lnTo>
                    <a:pt x="372009" y="11907"/>
                  </a:lnTo>
                  <a:lnTo>
                    <a:pt x="250565" y="0"/>
                  </a:lnTo>
                  <a:lnTo>
                    <a:pt x="136265" y="19050"/>
                  </a:lnTo>
                  <a:lnTo>
                    <a:pt x="100546" y="28575"/>
                  </a:lnTo>
                  <a:lnTo>
                    <a:pt x="88640" y="54769"/>
                  </a:lnTo>
                  <a:lnTo>
                    <a:pt x="62446" y="57150"/>
                  </a:lnTo>
                  <a:lnTo>
                    <a:pt x="45777" y="7620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4068" name="Group 121"/>
            <p:cNvGrpSpPr>
              <a:grpSpLocks/>
            </p:cNvGrpSpPr>
            <p:nvPr/>
          </p:nvGrpSpPr>
          <p:grpSpPr bwMode="auto">
            <a:xfrm>
              <a:off x="5615777" y="4759880"/>
              <a:ext cx="1166023" cy="737262"/>
              <a:chOff x="2209800" y="2564075"/>
              <a:chExt cx="1242223" cy="785442"/>
            </a:xfrm>
          </p:grpSpPr>
          <p:sp>
            <p:nvSpPr>
              <p:cNvPr id="80" name="Freeform 45"/>
              <p:cNvSpPr/>
              <p:nvPr/>
            </p:nvSpPr>
            <p:spPr>
              <a:xfrm>
                <a:off x="2209609" y="2563978"/>
                <a:ext cx="1242873" cy="785349"/>
              </a:xfrm>
              <a:custGeom>
                <a:avLst/>
                <a:gdLst>
                  <a:gd name="connsiteX0" fmla="*/ 0 w 2369343"/>
                  <a:gd name="connsiteY0" fmla="*/ 121444 h 1571625"/>
                  <a:gd name="connsiteX1" fmla="*/ 178593 w 2369343"/>
                  <a:gd name="connsiteY1" fmla="*/ 1238250 h 1571625"/>
                  <a:gd name="connsiteX2" fmla="*/ 211931 w 2369343"/>
                  <a:gd name="connsiteY2" fmla="*/ 1283494 h 1571625"/>
                  <a:gd name="connsiteX3" fmla="*/ 169068 w 2369343"/>
                  <a:gd name="connsiteY3" fmla="*/ 1316831 h 1571625"/>
                  <a:gd name="connsiteX4" fmla="*/ 169068 w 2369343"/>
                  <a:gd name="connsiteY4" fmla="*/ 1404937 h 1571625"/>
                  <a:gd name="connsiteX5" fmla="*/ 864393 w 2369343"/>
                  <a:gd name="connsiteY5" fmla="*/ 1571625 h 1571625"/>
                  <a:gd name="connsiteX6" fmla="*/ 926306 w 2369343"/>
                  <a:gd name="connsiteY6" fmla="*/ 1571625 h 1571625"/>
                  <a:gd name="connsiteX7" fmla="*/ 2359818 w 2369343"/>
                  <a:gd name="connsiteY7" fmla="*/ 1423987 h 1571625"/>
                  <a:gd name="connsiteX8" fmla="*/ 2369343 w 2369343"/>
                  <a:gd name="connsiteY8" fmla="*/ 1395412 h 1571625"/>
                  <a:gd name="connsiteX9" fmla="*/ 2359818 w 2369343"/>
                  <a:gd name="connsiteY9" fmla="*/ 1347787 h 1571625"/>
                  <a:gd name="connsiteX10" fmla="*/ 1574006 w 2369343"/>
                  <a:gd name="connsiteY10" fmla="*/ 1185862 h 1571625"/>
                  <a:gd name="connsiteX11" fmla="*/ 1552575 w 2369343"/>
                  <a:gd name="connsiteY11" fmla="*/ 1188244 h 1571625"/>
                  <a:gd name="connsiteX12" fmla="*/ 1562100 w 2369343"/>
                  <a:gd name="connsiteY12" fmla="*/ 1171575 h 1571625"/>
                  <a:gd name="connsiteX13" fmla="*/ 1588293 w 2369343"/>
                  <a:gd name="connsiteY13" fmla="*/ 1147762 h 1571625"/>
                  <a:gd name="connsiteX14" fmla="*/ 1354931 w 2369343"/>
                  <a:gd name="connsiteY14" fmla="*/ 0 h 1571625"/>
                  <a:gd name="connsiteX15" fmla="*/ 0 w 2369343"/>
                  <a:gd name="connsiteY15" fmla="*/ 121444 h 1571625"/>
                  <a:gd name="connsiteX0" fmla="*/ 0 w 2387651"/>
                  <a:gd name="connsiteY0" fmla="*/ 61943 h 1571625"/>
                  <a:gd name="connsiteX1" fmla="*/ 196901 w 2387651"/>
                  <a:gd name="connsiteY1" fmla="*/ 1238250 h 1571625"/>
                  <a:gd name="connsiteX2" fmla="*/ 230239 w 2387651"/>
                  <a:gd name="connsiteY2" fmla="*/ 1283494 h 1571625"/>
                  <a:gd name="connsiteX3" fmla="*/ 187376 w 2387651"/>
                  <a:gd name="connsiteY3" fmla="*/ 1316831 h 1571625"/>
                  <a:gd name="connsiteX4" fmla="*/ 187376 w 2387651"/>
                  <a:gd name="connsiteY4" fmla="*/ 1404937 h 1571625"/>
                  <a:gd name="connsiteX5" fmla="*/ 882701 w 2387651"/>
                  <a:gd name="connsiteY5" fmla="*/ 1571625 h 1571625"/>
                  <a:gd name="connsiteX6" fmla="*/ 944614 w 2387651"/>
                  <a:gd name="connsiteY6" fmla="*/ 1571625 h 1571625"/>
                  <a:gd name="connsiteX7" fmla="*/ 2378126 w 2387651"/>
                  <a:gd name="connsiteY7" fmla="*/ 1423987 h 1571625"/>
                  <a:gd name="connsiteX8" fmla="*/ 2387651 w 2387651"/>
                  <a:gd name="connsiteY8" fmla="*/ 1395412 h 1571625"/>
                  <a:gd name="connsiteX9" fmla="*/ 2378126 w 2387651"/>
                  <a:gd name="connsiteY9" fmla="*/ 1347787 h 1571625"/>
                  <a:gd name="connsiteX10" fmla="*/ 1592314 w 2387651"/>
                  <a:gd name="connsiteY10" fmla="*/ 1185862 h 1571625"/>
                  <a:gd name="connsiteX11" fmla="*/ 1570883 w 2387651"/>
                  <a:gd name="connsiteY11" fmla="*/ 1188244 h 1571625"/>
                  <a:gd name="connsiteX12" fmla="*/ 1580408 w 2387651"/>
                  <a:gd name="connsiteY12" fmla="*/ 1171575 h 1571625"/>
                  <a:gd name="connsiteX13" fmla="*/ 1606601 w 2387651"/>
                  <a:gd name="connsiteY13" fmla="*/ 1147762 h 1571625"/>
                  <a:gd name="connsiteX14" fmla="*/ 1373239 w 2387651"/>
                  <a:gd name="connsiteY14" fmla="*/ 0 h 1571625"/>
                  <a:gd name="connsiteX15" fmla="*/ 0 w 2387651"/>
                  <a:gd name="connsiteY15" fmla="*/ 61943 h 1571625"/>
                  <a:gd name="connsiteX0" fmla="*/ 0 w 2387651"/>
                  <a:gd name="connsiteY0" fmla="*/ 0 h 1509682"/>
                  <a:gd name="connsiteX1" fmla="*/ 196901 w 2387651"/>
                  <a:gd name="connsiteY1" fmla="*/ 1176307 h 1509682"/>
                  <a:gd name="connsiteX2" fmla="*/ 230239 w 2387651"/>
                  <a:gd name="connsiteY2" fmla="*/ 1221551 h 1509682"/>
                  <a:gd name="connsiteX3" fmla="*/ 187376 w 2387651"/>
                  <a:gd name="connsiteY3" fmla="*/ 1254888 h 1509682"/>
                  <a:gd name="connsiteX4" fmla="*/ 187376 w 2387651"/>
                  <a:gd name="connsiteY4" fmla="*/ 1342994 h 1509682"/>
                  <a:gd name="connsiteX5" fmla="*/ 882701 w 2387651"/>
                  <a:gd name="connsiteY5" fmla="*/ 1509682 h 1509682"/>
                  <a:gd name="connsiteX6" fmla="*/ 944614 w 2387651"/>
                  <a:gd name="connsiteY6" fmla="*/ 1509682 h 1509682"/>
                  <a:gd name="connsiteX7" fmla="*/ 2378126 w 2387651"/>
                  <a:gd name="connsiteY7" fmla="*/ 1362044 h 1509682"/>
                  <a:gd name="connsiteX8" fmla="*/ 2387651 w 2387651"/>
                  <a:gd name="connsiteY8" fmla="*/ 1333469 h 1509682"/>
                  <a:gd name="connsiteX9" fmla="*/ 2378126 w 2387651"/>
                  <a:gd name="connsiteY9" fmla="*/ 1285844 h 1509682"/>
                  <a:gd name="connsiteX10" fmla="*/ 1592314 w 2387651"/>
                  <a:gd name="connsiteY10" fmla="*/ 1123919 h 1509682"/>
                  <a:gd name="connsiteX11" fmla="*/ 1570883 w 2387651"/>
                  <a:gd name="connsiteY11" fmla="*/ 1126301 h 1509682"/>
                  <a:gd name="connsiteX12" fmla="*/ 1580408 w 2387651"/>
                  <a:gd name="connsiteY12" fmla="*/ 1109632 h 1509682"/>
                  <a:gd name="connsiteX13" fmla="*/ 1606601 w 2387651"/>
                  <a:gd name="connsiteY13" fmla="*/ 1085819 h 1509682"/>
                  <a:gd name="connsiteX14" fmla="*/ 1373239 w 2387651"/>
                  <a:gd name="connsiteY14" fmla="*/ 11288 h 1509682"/>
                  <a:gd name="connsiteX15" fmla="*/ 0 w 2387651"/>
                  <a:gd name="connsiteY15" fmla="*/ 0 h 1509682"/>
                  <a:gd name="connsiteX0" fmla="*/ 0 w 2387651"/>
                  <a:gd name="connsiteY0" fmla="*/ 0 h 1509682"/>
                  <a:gd name="connsiteX1" fmla="*/ 196901 w 2387651"/>
                  <a:gd name="connsiteY1" fmla="*/ 1176307 h 1509682"/>
                  <a:gd name="connsiteX2" fmla="*/ 230239 w 2387651"/>
                  <a:gd name="connsiteY2" fmla="*/ 1221551 h 1509682"/>
                  <a:gd name="connsiteX3" fmla="*/ 187376 w 2387651"/>
                  <a:gd name="connsiteY3" fmla="*/ 1254888 h 1509682"/>
                  <a:gd name="connsiteX4" fmla="*/ 187376 w 2387651"/>
                  <a:gd name="connsiteY4" fmla="*/ 1342994 h 1509682"/>
                  <a:gd name="connsiteX5" fmla="*/ 882701 w 2387651"/>
                  <a:gd name="connsiteY5" fmla="*/ 1509682 h 1509682"/>
                  <a:gd name="connsiteX6" fmla="*/ 944614 w 2387651"/>
                  <a:gd name="connsiteY6" fmla="*/ 1509682 h 1509682"/>
                  <a:gd name="connsiteX7" fmla="*/ 2378126 w 2387651"/>
                  <a:gd name="connsiteY7" fmla="*/ 1362044 h 1509682"/>
                  <a:gd name="connsiteX8" fmla="*/ 2387651 w 2387651"/>
                  <a:gd name="connsiteY8" fmla="*/ 1333469 h 1509682"/>
                  <a:gd name="connsiteX9" fmla="*/ 2378126 w 2387651"/>
                  <a:gd name="connsiteY9" fmla="*/ 1285844 h 1509682"/>
                  <a:gd name="connsiteX10" fmla="*/ 1592314 w 2387651"/>
                  <a:gd name="connsiteY10" fmla="*/ 1123919 h 1509682"/>
                  <a:gd name="connsiteX11" fmla="*/ 1570883 w 2387651"/>
                  <a:gd name="connsiteY11" fmla="*/ 1126301 h 1509682"/>
                  <a:gd name="connsiteX12" fmla="*/ 1580408 w 2387651"/>
                  <a:gd name="connsiteY12" fmla="*/ 1109632 h 1509682"/>
                  <a:gd name="connsiteX13" fmla="*/ 1606601 w 2387651"/>
                  <a:gd name="connsiteY13" fmla="*/ 1085819 h 1509682"/>
                  <a:gd name="connsiteX14" fmla="*/ 1368663 w 2387651"/>
                  <a:gd name="connsiteY14" fmla="*/ 52482 h 1509682"/>
                  <a:gd name="connsiteX15" fmla="*/ 0 w 2387651"/>
                  <a:gd name="connsiteY15" fmla="*/ 0 h 1509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387651" h="1509682">
                    <a:moveTo>
                      <a:pt x="0" y="0"/>
                    </a:moveTo>
                    <a:lnTo>
                      <a:pt x="196901" y="1176307"/>
                    </a:lnTo>
                    <a:lnTo>
                      <a:pt x="230239" y="1221551"/>
                    </a:lnTo>
                    <a:lnTo>
                      <a:pt x="187376" y="1254888"/>
                    </a:lnTo>
                    <a:lnTo>
                      <a:pt x="187376" y="1342994"/>
                    </a:lnTo>
                    <a:lnTo>
                      <a:pt x="882701" y="1509682"/>
                    </a:lnTo>
                    <a:lnTo>
                      <a:pt x="944614" y="1509682"/>
                    </a:lnTo>
                    <a:lnTo>
                      <a:pt x="2378126" y="1362044"/>
                    </a:lnTo>
                    <a:lnTo>
                      <a:pt x="2387651" y="1333469"/>
                    </a:lnTo>
                    <a:lnTo>
                      <a:pt x="2378126" y="1285844"/>
                    </a:lnTo>
                    <a:lnTo>
                      <a:pt x="1592314" y="1123919"/>
                    </a:lnTo>
                    <a:lnTo>
                      <a:pt x="1570883" y="1126301"/>
                    </a:lnTo>
                    <a:lnTo>
                      <a:pt x="1580408" y="1109632"/>
                    </a:lnTo>
                    <a:lnTo>
                      <a:pt x="1606601" y="1085819"/>
                    </a:lnTo>
                    <a:lnTo>
                      <a:pt x="1368663" y="5248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1" name="Freeform 46"/>
              <p:cNvSpPr/>
              <p:nvPr/>
            </p:nvSpPr>
            <p:spPr>
              <a:xfrm>
                <a:off x="2249753" y="2602089"/>
                <a:ext cx="761140" cy="540353"/>
              </a:xfrm>
              <a:custGeom>
                <a:avLst/>
                <a:gdLst>
                  <a:gd name="connsiteX0" fmla="*/ 0 w 759619"/>
                  <a:gd name="connsiteY0" fmla="*/ 0 h 540544"/>
                  <a:gd name="connsiteX1" fmla="*/ 100013 w 759619"/>
                  <a:gd name="connsiteY1" fmla="*/ 540544 h 540544"/>
                  <a:gd name="connsiteX2" fmla="*/ 759619 w 759619"/>
                  <a:gd name="connsiteY2" fmla="*/ 488157 h 540544"/>
                  <a:gd name="connsiteX3" fmla="*/ 654844 w 759619"/>
                  <a:gd name="connsiteY3" fmla="*/ 14288 h 540544"/>
                  <a:gd name="connsiteX4" fmla="*/ 0 w 759619"/>
                  <a:gd name="connsiteY4" fmla="*/ 0 h 5405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59619" h="540544">
                    <a:moveTo>
                      <a:pt x="0" y="0"/>
                    </a:moveTo>
                    <a:lnTo>
                      <a:pt x="100013" y="540544"/>
                    </a:lnTo>
                    <a:lnTo>
                      <a:pt x="759619" y="488157"/>
                    </a:lnTo>
                    <a:lnTo>
                      <a:pt x="654844" y="14288"/>
                    </a:lnTo>
                    <a:lnTo>
                      <a:pt x="0" y="0"/>
                    </a:lnTo>
                    <a:close/>
                  </a:path>
                </a:pathLst>
              </a:custGeom>
              <a:gradFill>
                <a:gsLst>
                  <a:gs pos="6000">
                    <a:schemeClr val="bg1">
                      <a:lumMod val="85000"/>
                    </a:schemeClr>
                  </a:gs>
                  <a:gs pos="66000">
                    <a:schemeClr val="tx1">
                      <a:lumMod val="65000"/>
                      <a:lumOff val="35000"/>
                      <a:alpha val="69000"/>
                    </a:schemeClr>
                  </a:gs>
                  <a:gs pos="25000">
                    <a:schemeClr val="bg1">
                      <a:lumMod val="65000"/>
                    </a:schemeClr>
                  </a:gs>
                </a:gsLst>
                <a:lin ang="5400000" scaled="0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69" name="Group 47"/>
            <p:cNvGrpSpPr>
              <a:grpSpLocks/>
            </p:cNvGrpSpPr>
            <p:nvPr/>
          </p:nvGrpSpPr>
          <p:grpSpPr bwMode="auto">
            <a:xfrm>
              <a:off x="3886199" y="5012602"/>
              <a:ext cx="1295401" cy="397598"/>
              <a:chOff x="2387600" y="3605212"/>
              <a:chExt cx="1282700" cy="393700"/>
            </a:xfrm>
          </p:grpSpPr>
          <p:sp>
            <p:nvSpPr>
              <p:cNvPr id="78" name="Freeform 48"/>
              <p:cNvSpPr/>
              <p:nvPr/>
            </p:nvSpPr>
            <p:spPr>
              <a:xfrm>
                <a:off x="2397098" y="3605362"/>
                <a:ext cx="1270118" cy="285906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9" name="Freeform 49"/>
              <p:cNvSpPr/>
              <p:nvPr/>
            </p:nvSpPr>
            <p:spPr>
              <a:xfrm>
                <a:off x="2388143" y="3688857"/>
                <a:ext cx="1282058" cy="311208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0" name="Group 50"/>
            <p:cNvGrpSpPr>
              <a:grpSpLocks/>
            </p:cNvGrpSpPr>
            <p:nvPr/>
          </p:nvGrpSpPr>
          <p:grpSpPr bwMode="auto">
            <a:xfrm>
              <a:off x="5791201" y="4543111"/>
              <a:ext cx="304799" cy="108976"/>
              <a:chOff x="2387600" y="3605212"/>
              <a:chExt cx="1282700" cy="393700"/>
            </a:xfrm>
          </p:grpSpPr>
          <p:sp>
            <p:nvSpPr>
              <p:cNvPr id="76" name="Freeform 51"/>
              <p:cNvSpPr/>
              <p:nvPr/>
            </p:nvSpPr>
            <p:spPr>
              <a:xfrm>
                <a:off x="2397090" y="3603354"/>
                <a:ext cx="1268631" cy="286167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7" name="Freeform 52"/>
              <p:cNvSpPr/>
              <p:nvPr/>
            </p:nvSpPr>
            <p:spPr>
              <a:xfrm>
                <a:off x="2390745" y="3686435"/>
                <a:ext cx="1281317" cy="313861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1" name="Group 53"/>
            <p:cNvGrpSpPr>
              <a:grpSpLocks/>
            </p:cNvGrpSpPr>
            <p:nvPr/>
          </p:nvGrpSpPr>
          <p:grpSpPr bwMode="auto">
            <a:xfrm>
              <a:off x="5841207" y="4526514"/>
              <a:ext cx="304799" cy="108976"/>
              <a:chOff x="2387600" y="3605212"/>
              <a:chExt cx="1282700" cy="393700"/>
            </a:xfrm>
          </p:grpSpPr>
          <p:sp>
            <p:nvSpPr>
              <p:cNvPr id="74" name="Freeform 147"/>
              <p:cNvSpPr/>
              <p:nvPr/>
            </p:nvSpPr>
            <p:spPr>
              <a:xfrm>
                <a:off x="2395971" y="3603313"/>
                <a:ext cx="1268631" cy="286167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5" name="Freeform 148"/>
              <p:cNvSpPr/>
              <p:nvPr/>
            </p:nvSpPr>
            <p:spPr>
              <a:xfrm>
                <a:off x="2389630" y="3686394"/>
                <a:ext cx="1281317" cy="313861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2" name="Group 56"/>
            <p:cNvGrpSpPr>
              <a:grpSpLocks/>
            </p:cNvGrpSpPr>
            <p:nvPr/>
          </p:nvGrpSpPr>
          <p:grpSpPr bwMode="auto">
            <a:xfrm>
              <a:off x="5884069" y="4504522"/>
              <a:ext cx="304799" cy="108976"/>
              <a:chOff x="2387600" y="3605212"/>
              <a:chExt cx="1282700" cy="393700"/>
            </a:xfrm>
          </p:grpSpPr>
          <p:sp>
            <p:nvSpPr>
              <p:cNvPr id="72" name="Freeform 145"/>
              <p:cNvSpPr/>
              <p:nvPr/>
            </p:nvSpPr>
            <p:spPr>
              <a:xfrm>
                <a:off x="2393198" y="3604299"/>
                <a:ext cx="1268631" cy="286167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3" name="Freeform 146"/>
              <p:cNvSpPr/>
              <p:nvPr/>
            </p:nvSpPr>
            <p:spPr>
              <a:xfrm>
                <a:off x="2386857" y="3687380"/>
                <a:ext cx="1281317" cy="309247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3" name="Group 59"/>
            <p:cNvGrpSpPr>
              <a:grpSpLocks/>
            </p:cNvGrpSpPr>
            <p:nvPr/>
          </p:nvGrpSpPr>
          <p:grpSpPr bwMode="auto">
            <a:xfrm>
              <a:off x="4495800" y="5549900"/>
              <a:ext cx="1295401" cy="397598"/>
              <a:chOff x="2387600" y="3605212"/>
              <a:chExt cx="1282700" cy="393700"/>
            </a:xfrm>
          </p:grpSpPr>
          <p:sp>
            <p:nvSpPr>
              <p:cNvPr id="70" name="Freeform 143"/>
              <p:cNvSpPr/>
              <p:nvPr/>
            </p:nvSpPr>
            <p:spPr>
              <a:xfrm>
                <a:off x="2394953" y="3604662"/>
                <a:ext cx="1273102" cy="285906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1" name="Freeform 144"/>
              <p:cNvSpPr/>
              <p:nvPr/>
            </p:nvSpPr>
            <p:spPr>
              <a:xfrm>
                <a:off x="2387490" y="3688157"/>
                <a:ext cx="1283550" cy="311208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4" name="Group 62"/>
            <p:cNvGrpSpPr>
              <a:grpSpLocks/>
            </p:cNvGrpSpPr>
            <p:nvPr/>
          </p:nvGrpSpPr>
          <p:grpSpPr bwMode="auto">
            <a:xfrm>
              <a:off x="4557665" y="5412589"/>
              <a:ext cx="1295401" cy="397598"/>
              <a:chOff x="2387600" y="3605212"/>
              <a:chExt cx="1282700" cy="393700"/>
            </a:xfrm>
          </p:grpSpPr>
          <p:sp>
            <p:nvSpPr>
              <p:cNvPr id="68" name="Freeform 141"/>
              <p:cNvSpPr/>
              <p:nvPr/>
            </p:nvSpPr>
            <p:spPr>
              <a:xfrm>
                <a:off x="2394886" y="3605265"/>
                <a:ext cx="1273103" cy="284641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9" name="Freeform 142"/>
              <p:cNvSpPr/>
              <p:nvPr/>
            </p:nvSpPr>
            <p:spPr>
              <a:xfrm>
                <a:off x="2387424" y="3688759"/>
                <a:ext cx="1283550" cy="308678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5" name="Group 65"/>
            <p:cNvGrpSpPr>
              <a:grpSpLocks/>
            </p:cNvGrpSpPr>
            <p:nvPr/>
          </p:nvGrpSpPr>
          <p:grpSpPr bwMode="auto">
            <a:xfrm>
              <a:off x="4800600" y="5356759"/>
              <a:ext cx="1295401" cy="397598"/>
              <a:chOff x="2387600" y="3605212"/>
              <a:chExt cx="1282700" cy="393700"/>
            </a:xfrm>
          </p:grpSpPr>
          <p:sp>
            <p:nvSpPr>
              <p:cNvPr id="66" name="Freeform 139"/>
              <p:cNvSpPr/>
              <p:nvPr/>
            </p:nvSpPr>
            <p:spPr>
              <a:xfrm>
                <a:off x="2396119" y="3604884"/>
                <a:ext cx="1271610" cy="285906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bg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7" name="Freeform 140"/>
              <p:cNvSpPr/>
              <p:nvPr/>
            </p:nvSpPr>
            <p:spPr>
              <a:xfrm>
                <a:off x="2387164" y="3688378"/>
                <a:ext cx="1283550" cy="309942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6" name="Group 68"/>
            <p:cNvGrpSpPr>
              <a:grpSpLocks/>
            </p:cNvGrpSpPr>
            <p:nvPr/>
          </p:nvGrpSpPr>
          <p:grpSpPr bwMode="auto">
            <a:xfrm>
              <a:off x="6934200" y="5092700"/>
              <a:ext cx="685800" cy="210493"/>
              <a:chOff x="2387600" y="3605212"/>
              <a:chExt cx="1282700" cy="393700"/>
            </a:xfrm>
          </p:grpSpPr>
          <p:sp>
            <p:nvSpPr>
              <p:cNvPr id="64" name="Freeform 137"/>
              <p:cNvSpPr/>
              <p:nvPr/>
            </p:nvSpPr>
            <p:spPr>
              <a:xfrm>
                <a:off x="2396556" y="3606227"/>
                <a:ext cx="1271445" cy="284360"/>
              </a:xfrm>
              <a:custGeom>
                <a:avLst/>
                <a:gdLst>
                  <a:gd name="connsiteX0" fmla="*/ 0 w 1266825"/>
                  <a:gd name="connsiteY0" fmla="*/ 104775 h 300038"/>
                  <a:gd name="connsiteX1" fmla="*/ 523875 w 1266825"/>
                  <a:gd name="connsiteY1" fmla="*/ 0 h 300038"/>
                  <a:gd name="connsiteX2" fmla="*/ 1266825 w 1266825"/>
                  <a:gd name="connsiteY2" fmla="*/ 185738 h 300038"/>
                  <a:gd name="connsiteX3" fmla="*/ 709612 w 1266825"/>
                  <a:gd name="connsiteY3" fmla="*/ 300038 h 300038"/>
                  <a:gd name="connsiteX4" fmla="*/ 0 w 1266825"/>
                  <a:gd name="connsiteY4" fmla="*/ 104775 h 300038"/>
                  <a:gd name="connsiteX0" fmla="*/ 0 w 1269206"/>
                  <a:gd name="connsiteY0" fmla="*/ 104775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4775 h 300038"/>
                  <a:gd name="connsiteX0" fmla="*/ 0 w 1269206"/>
                  <a:gd name="connsiteY0" fmla="*/ 109538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9538 h 300038"/>
                  <a:gd name="connsiteX0" fmla="*/ 0 w 1269206"/>
                  <a:gd name="connsiteY0" fmla="*/ 102394 h 300038"/>
                  <a:gd name="connsiteX1" fmla="*/ 523875 w 1269206"/>
                  <a:gd name="connsiteY1" fmla="*/ 0 h 300038"/>
                  <a:gd name="connsiteX2" fmla="*/ 1269206 w 1269206"/>
                  <a:gd name="connsiteY2" fmla="*/ 190501 h 300038"/>
                  <a:gd name="connsiteX3" fmla="*/ 709612 w 1269206"/>
                  <a:gd name="connsiteY3" fmla="*/ 300038 h 300038"/>
                  <a:gd name="connsiteX4" fmla="*/ 0 w 1269206"/>
                  <a:gd name="connsiteY4" fmla="*/ 102394 h 300038"/>
                  <a:gd name="connsiteX0" fmla="*/ 0 w 1269206"/>
                  <a:gd name="connsiteY0" fmla="*/ 88107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8107 h 285751"/>
                  <a:gd name="connsiteX0" fmla="*/ 0 w 1269206"/>
                  <a:gd name="connsiteY0" fmla="*/ 85726 h 285751"/>
                  <a:gd name="connsiteX1" fmla="*/ 557212 w 1269206"/>
                  <a:gd name="connsiteY1" fmla="*/ 0 h 285751"/>
                  <a:gd name="connsiteX2" fmla="*/ 1269206 w 1269206"/>
                  <a:gd name="connsiteY2" fmla="*/ 176214 h 285751"/>
                  <a:gd name="connsiteX3" fmla="*/ 709612 w 1269206"/>
                  <a:gd name="connsiteY3" fmla="*/ 285751 h 285751"/>
                  <a:gd name="connsiteX4" fmla="*/ 0 w 1269206"/>
                  <a:gd name="connsiteY4" fmla="*/ 85726 h 285751"/>
                  <a:gd name="connsiteX0" fmla="*/ 0 w 1271587"/>
                  <a:gd name="connsiteY0" fmla="*/ 85726 h 285751"/>
                  <a:gd name="connsiteX1" fmla="*/ 557212 w 1271587"/>
                  <a:gd name="connsiteY1" fmla="*/ 0 h 285751"/>
                  <a:gd name="connsiteX2" fmla="*/ 1271587 w 1271587"/>
                  <a:gd name="connsiteY2" fmla="*/ 171452 h 285751"/>
                  <a:gd name="connsiteX3" fmla="*/ 709612 w 1271587"/>
                  <a:gd name="connsiteY3" fmla="*/ 285751 h 285751"/>
                  <a:gd name="connsiteX4" fmla="*/ 0 w 1271587"/>
                  <a:gd name="connsiteY4" fmla="*/ 85726 h 28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71587" h="285751">
                    <a:moveTo>
                      <a:pt x="0" y="85726"/>
                    </a:moveTo>
                    <a:lnTo>
                      <a:pt x="557212" y="0"/>
                    </a:lnTo>
                    <a:lnTo>
                      <a:pt x="1271587" y="171452"/>
                    </a:lnTo>
                    <a:lnTo>
                      <a:pt x="709612" y="285751"/>
                    </a:lnTo>
                    <a:lnTo>
                      <a:pt x="0" y="85726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5" name="Freeform 138"/>
              <p:cNvSpPr/>
              <p:nvPr/>
            </p:nvSpPr>
            <p:spPr>
              <a:xfrm>
                <a:off x="2388097" y="3687472"/>
                <a:ext cx="1282723" cy="310646"/>
              </a:xfrm>
              <a:custGeom>
                <a:avLst/>
                <a:gdLst>
                  <a:gd name="connsiteX0" fmla="*/ 6350 w 1282700"/>
                  <a:gd name="connsiteY0" fmla="*/ 0 h 349250"/>
                  <a:gd name="connsiteX1" fmla="*/ 0 w 1282700"/>
                  <a:gd name="connsiteY1" fmla="*/ 120650 h 349250"/>
                  <a:gd name="connsiteX2" fmla="*/ 717550 w 1282700"/>
                  <a:gd name="connsiteY2" fmla="*/ 349250 h 349250"/>
                  <a:gd name="connsiteX3" fmla="*/ 1276350 w 1282700"/>
                  <a:gd name="connsiteY3" fmla="*/ 222250 h 349250"/>
                  <a:gd name="connsiteX4" fmla="*/ 1282700 w 1282700"/>
                  <a:gd name="connsiteY4" fmla="*/ 114300 h 349250"/>
                  <a:gd name="connsiteX5" fmla="*/ 723900 w 1282700"/>
                  <a:gd name="connsiteY5" fmla="*/ 222250 h 349250"/>
                  <a:gd name="connsiteX6" fmla="*/ 6350 w 1282700"/>
                  <a:gd name="connsiteY6" fmla="*/ 0 h 349250"/>
                  <a:gd name="connsiteX0" fmla="*/ 6350 w 1282700"/>
                  <a:gd name="connsiteY0" fmla="*/ 0 h 323850"/>
                  <a:gd name="connsiteX1" fmla="*/ 0 w 1282700"/>
                  <a:gd name="connsiteY1" fmla="*/ 95250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23850"/>
                  <a:gd name="connsiteX1" fmla="*/ 0 w 1282700"/>
                  <a:gd name="connsiteY1" fmla="*/ 78581 h 323850"/>
                  <a:gd name="connsiteX2" fmla="*/ 717550 w 1282700"/>
                  <a:gd name="connsiteY2" fmla="*/ 323850 h 323850"/>
                  <a:gd name="connsiteX3" fmla="*/ 1276350 w 1282700"/>
                  <a:gd name="connsiteY3" fmla="*/ 196850 h 323850"/>
                  <a:gd name="connsiteX4" fmla="*/ 1282700 w 1282700"/>
                  <a:gd name="connsiteY4" fmla="*/ 88900 h 323850"/>
                  <a:gd name="connsiteX5" fmla="*/ 723900 w 1282700"/>
                  <a:gd name="connsiteY5" fmla="*/ 196850 h 323850"/>
                  <a:gd name="connsiteX6" fmla="*/ 6350 w 1282700"/>
                  <a:gd name="connsiteY6" fmla="*/ 0 h 323850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96850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  <a:gd name="connsiteX0" fmla="*/ 6350 w 1282700"/>
                  <a:gd name="connsiteY0" fmla="*/ 0 h 309562"/>
                  <a:gd name="connsiteX1" fmla="*/ 0 w 1282700"/>
                  <a:gd name="connsiteY1" fmla="*/ 78581 h 309562"/>
                  <a:gd name="connsiteX2" fmla="*/ 717550 w 1282700"/>
                  <a:gd name="connsiteY2" fmla="*/ 309562 h 309562"/>
                  <a:gd name="connsiteX3" fmla="*/ 1276350 w 1282700"/>
                  <a:gd name="connsiteY3" fmla="*/ 173038 h 309562"/>
                  <a:gd name="connsiteX4" fmla="*/ 1282700 w 1282700"/>
                  <a:gd name="connsiteY4" fmla="*/ 88900 h 309562"/>
                  <a:gd name="connsiteX5" fmla="*/ 723900 w 1282700"/>
                  <a:gd name="connsiteY5" fmla="*/ 196850 h 309562"/>
                  <a:gd name="connsiteX6" fmla="*/ 6350 w 1282700"/>
                  <a:gd name="connsiteY6" fmla="*/ 0 h 3095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82700" h="309562">
                    <a:moveTo>
                      <a:pt x="6350" y="0"/>
                    </a:moveTo>
                    <a:lnTo>
                      <a:pt x="0" y="78581"/>
                    </a:lnTo>
                    <a:lnTo>
                      <a:pt x="717550" y="309562"/>
                    </a:lnTo>
                    <a:lnTo>
                      <a:pt x="1276350" y="173038"/>
                    </a:lnTo>
                    <a:lnTo>
                      <a:pt x="1282700" y="88900"/>
                    </a:lnTo>
                    <a:lnTo>
                      <a:pt x="723900" y="196850"/>
                    </a:lnTo>
                    <a:lnTo>
                      <a:pt x="635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44077" name="Group 71"/>
            <p:cNvGrpSpPr>
              <a:grpSpLocks/>
            </p:cNvGrpSpPr>
            <p:nvPr/>
          </p:nvGrpSpPr>
          <p:grpSpPr bwMode="auto">
            <a:xfrm>
              <a:off x="5410199" y="4109542"/>
              <a:ext cx="457198" cy="373558"/>
              <a:chOff x="2386014" y="1628775"/>
              <a:chExt cx="3462336" cy="2828925"/>
            </a:xfrm>
          </p:grpSpPr>
          <p:sp>
            <p:nvSpPr>
              <p:cNvPr id="58" name="Freeform 131"/>
              <p:cNvSpPr/>
              <p:nvPr/>
            </p:nvSpPr>
            <p:spPr>
              <a:xfrm>
                <a:off x="5071521" y="1618713"/>
                <a:ext cx="776189" cy="2389767"/>
              </a:xfrm>
              <a:custGeom>
                <a:avLst/>
                <a:gdLst>
                  <a:gd name="connsiteX0" fmla="*/ 638175 w 752475"/>
                  <a:gd name="connsiteY0" fmla="*/ 0 h 2362200"/>
                  <a:gd name="connsiteX1" fmla="*/ 0 w 752475"/>
                  <a:gd name="connsiteY1" fmla="*/ 2333625 h 2362200"/>
                  <a:gd name="connsiteX2" fmla="*/ 142875 w 752475"/>
                  <a:gd name="connsiteY2" fmla="*/ 2362200 h 2362200"/>
                  <a:gd name="connsiteX3" fmla="*/ 752475 w 752475"/>
                  <a:gd name="connsiteY3" fmla="*/ 23813 h 2362200"/>
                  <a:gd name="connsiteX4" fmla="*/ 638175 w 752475"/>
                  <a:gd name="connsiteY4" fmla="*/ 0 h 2362200"/>
                  <a:gd name="connsiteX0" fmla="*/ 638175 w 752475"/>
                  <a:gd name="connsiteY0" fmla="*/ 0 h 2357437"/>
                  <a:gd name="connsiteX1" fmla="*/ 0 w 752475"/>
                  <a:gd name="connsiteY1" fmla="*/ 2333625 h 2357437"/>
                  <a:gd name="connsiteX2" fmla="*/ 109537 w 752475"/>
                  <a:gd name="connsiteY2" fmla="*/ 2357437 h 2357437"/>
                  <a:gd name="connsiteX3" fmla="*/ 752475 w 752475"/>
                  <a:gd name="connsiteY3" fmla="*/ 23813 h 2357437"/>
                  <a:gd name="connsiteX4" fmla="*/ 638175 w 752475"/>
                  <a:gd name="connsiteY4" fmla="*/ 0 h 2357437"/>
                  <a:gd name="connsiteX0" fmla="*/ 666750 w 781050"/>
                  <a:gd name="connsiteY0" fmla="*/ 0 h 2381250"/>
                  <a:gd name="connsiteX1" fmla="*/ 0 w 781050"/>
                  <a:gd name="connsiteY1" fmla="*/ 2381250 h 2381250"/>
                  <a:gd name="connsiteX2" fmla="*/ 138112 w 781050"/>
                  <a:gd name="connsiteY2" fmla="*/ 2357437 h 2381250"/>
                  <a:gd name="connsiteX3" fmla="*/ 781050 w 781050"/>
                  <a:gd name="connsiteY3" fmla="*/ 23813 h 2381250"/>
                  <a:gd name="connsiteX4" fmla="*/ 666750 w 781050"/>
                  <a:gd name="connsiteY4" fmla="*/ 0 h 238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81050" h="2381250">
                    <a:moveTo>
                      <a:pt x="666750" y="0"/>
                    </a:moveTo>
                    <a:lnTo>
                      <a:pt x="0" y="2381250"/>
                    </a:lnTo>
                    <a:lnTo>
                      <a:pt x="138112" y="2357437"/>
                    </a:lnTo>
                    <a:lnTo>
                      <a:pt x="781050" y="23813"/>
                    </a:lnTo>
                    <a:lnTo>
                      <a:pt x="666750" y="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9" name="Freeform 132"/>
              <p:cNvSpPr/>
              <p:nvPr/>
            </p:nvSpPr>
            <p:spPr>
              <a:xfrm>
                <a:off x="4055630" y="1638063"/>
                <a:ext cx="1677935" cy="2370417"/>
              </a:xfrm>
              <a:custGeom>
                <a:avLst/>
                <a:gdLst>
                  <a:gd name="connsiteX0" fmla="*/ 1676400 w 1676400"/>
                  <a:gd name="connsiteY0" fmla="*/ 0 h 2352675"/>
                  <a:gd name="connsiteX1" fmla="*/ 390525 w 1676400"/>
                  <a:gd name="connsiteY1" fmla="*/ 180975 h 2352675"/>
                  <a:gd name="connsiteX2" fmla="*/ 0 w 1676400"/>
                  <a:gd name="connsiteY2" fmla="*/ 1757362 h 2352675"/>
                  <a:gd name="connsiteX3" fmla="*/ 1033463 w 1676400"/>
                  <a:gd name="connsiteY3" fmla="*/ 2352675 h 2352675"/>
                  <a:gd name="connsiteX4" fmla="*/ 1676400 w 1676400"/>
                  <a:gd name="connsiteY4" fmla="*/ 0 h 2352675"/>
                  <a:gd name="connsiteX0" fmla="*/ 1676400 w 1676400"/>
                  <a:gd name="connsiteY0" fmla="*/ 0 h 2352675"/>
                  <a:gd name="connsiteX1" fmla="*/ 423863 w 1676400"/>
                  <a:gd name="connsiteY1" fmla="*/ 176213 h 2352675"/>
                  <a:gd name="connsiteX2" fmla="*/ 0 w 1676400"/>
                  <a:gd name="connsiteY2" fmla="*/ 1757362 h 2352675"/>
                  <a:gd name="connsiteX3" fmla="*/ 1033463 w 1676400"/>
                  <a:gd name="connsiteY3" fmla="*/ 2352675 h 2352675"/>
                  <a:gd name="connsiteX4" fmla="*/ 1676400 w 1676400"/>
                  <a:gd name="connsiteY4" fmla="*/ 0 h 2352675"/>
                  <a:gd name="connsiteX0" fmla="*/ 1676400 w 1676400"/>
                  <a:gd name="connsiteY0" fmla="*/ 0 h 2328863"/>
                  <a:gd name="connsiteX1" fmla="*/ 423863 w 1676400"/>
                  <a:gd name="connsiteY1" fmla="*/ 152401 h 2328863"/>
                  <a:gd name="connsiteX2" fmla="*/ 0 w 1676400"/>
                  <a:gd name="connsiteY2" fmla="*/ 1733550 h 2328863"/>
                  <a:gd name="connsiteX3" fmla="*/ 1033463 w 1676400"/>
                  <a:gd name="connsiteY3" fmla="*/ 2328863 h 2328863"/>
                  <a:gd name="connsiteX4" fmla="*/ 1676400 w 1676400"/>
                  <a:gd name="connsiteY4" fmla="*/ 0 h 2328863"/>
                  <a:gd name="connsiteX0" fmla="*/ 1676400 w 1676400"/>
                  <a:gd name="connsiteY0" fmla="*/ 0 h 2371726"/>
                  <a:gd name="connsiteX1" fmla="*/ 423863 w 1676400"/>
                  <a:gd name="connsiteY1" fmla="*/ 152401 h 2371726"/>
                  <a:gd name="connsiteX2" fmla="*/ 0 w 1676400"/>
                  <a:gd name="connsiteY2" fmla="*/ 1733550 h 2371726"/>
                  <a:gd name="connsiteX3" fmla="*/ 1014413 w 1676400"/>
                  <a:gd name="connsiteY3" fmla="*/ 2371726 h 2371726"/>
                  <a:gd name="connsiteX4" fmla="*/ 1676400 w 1676400"/>
                  <a:gd name="connsiteY4" fmla="*/ 0 h 2371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76400" h="2371726">
                    <a:moveTo>
                      <a:pt x="1676400" y="0"/>
                    </a:moveTo>
                    <a:lnTo>
                      <a:pt x="423863" y="152401"/>
                    </a:lnTo>
                    <a:lnTo>
                      <a:pt x="0" y="1733550"/>
                    </a:lnTo>
                    <a:lnTo>
                      <a:pt x="1014413" y="2371726"/>
                    </a:lnTo>
                    <a:lnTo>
                      <a:pt x="167640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0" name="Freeform 133"/>
              <p:cNvSpPr/>
              <p:nvPr/>
            </p:nvSpPr>
            <p:spPr>
              <a:xfrm>
                <a:off x="4112699" y="1696114"/>
                <a:ext cx="1506720" cy="2128535"/>
              </a:xfrm>
              <a:custGeom>
                <a:avLst/>
                <a:gdLst>
                  <a:gd name="connsiteX0" fmla="*/ 414338 w 1509713"/>
                  <a:gd name="connsiteY0" fmla="*/ 142875 h 2105025"/>
                  <a:gd name="connsiteX1" fmla="*/ 1509713 w 1509713"/>
                  <a:gd name="connsiteY1" fmla="*/ 0 h 2105025"/>
                  <a:gd name="connsiteX2" fmla="*/ 942975 w 1509713"/>
                  <a:gd name="connsiteY2" fmla="*/ 2105025 h 2105025"/>
                  <a:gd name="connsiteX3" fmla="*/ 0 w 1509713"/>
                  <a:gd name="connsiteY3" fmla="*/ 1633537 h 2105025"/>
                  <a:gd name="connsiteX4" fmla="*/ 414338 w 1509713"/>
                  <a:gd name="connsiteY4" fmla="*/ 142875 h 2105025"/>
                  <a:gd name="connsiteX0" fmla="*/ 395288 w 1509713"/>
                  <a:gd name="connsiteY0" fmla="*/ 142875 h 2105025"/>
                  <a:gd name="connsiteX1" fmla="*/ 1509713 w 1509713"/>
                  <a:gd name="connsiteY1" fmla="*/ 0 h 2105025"/>
                  <a:gd name="connsiteX2" fmla="*/ 942975 w 1509713"/>
                  <a:gd name="connsiteY2" fmla="*/ 2105025 h 2105025"/>
                  <a:gd name="connsiteX3" fmla="*/ 0 w 1509713"/>
                  <a:gd name="connsiteY3" fmla="*/ 1633537 h 2105025"/>
                  <a:gd name="connsiteX4" fmla="*/ 395288 w 1509713"/>
                  <a:gd name="connsiteY4" fmla="*/ 142875 h 2105025"/>
                  <a:gd name="connsiteX0" fmla="*/ 395288 w 1509713"/>
                  <a:gd name="connsiteY0" fmla="*/ 142875 h 2090738"/>
                  <a:gd name="connsiteX1" fmla="*/ 1509713 w 1509713"/>
                  <a:gd name="connsiteY1" fmla="*/ 0 h 2090738"/>
                  <a:gd name="connsiteX2" fmla="*/ 866775 w 1509713"/>
                  <a:gd name="connsiteY2" fmla="*/ 2090738 h 2090738"/>
                  <a:gd name="connsiteX3" fmla="*/ 0 w 1509713"/>
                  <a:gd name="connsiteY3" fmla="*/ 1633537 h 2090738"/>
                  <a:gd name="connsiteX4" fmla="*/ 395288 w 1509713"/>
                  <a:gd name="connsiteY4" fmla="*/ 142875 h 2090738"/>
                  <a:gd name="connsiteX0" fmla="*/ 395288 w 1509713"/>
                  <a:gd name="connsiteY0" fmla="*/ 142875 h 2119313"/>
                  <a:gd name="connsiteX1" fmla="*/ 1509713 w 1509713"/>
                  <a:gd name="connsiteY1" fmla="*/ 0 h 2119313"/>
                  <a:gd name="connsiteX2" fmla="*/ 900112 w 1509713"/>
                  <a:gd name="connsiteY2" fmla="*/ 2119313 h 2119313"/>
                  <a:gd name="connsiteX3" fmla="*/ 0 w 1509713"/>
                  <a:gd name="connsiteY3" fmla="*/ 1633537 h 2119313"/>
                  <a:gd name="connsiteX4" fmla="*/ 395288 w 1509713"/>
                  <a:gd name="connsiteY4" fmla="*/ 142875 h 2119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09713" h="2119313">
                    <a:moveTo>
                      <a:pt x="395288" y="142875"/>
                    </a:moveTo>
                    <a:lnTo>
                      <a:pt x="1509713" y="0"/>
                    </a:lnTo>
                    <a:lnTo>
                      <a:pt x="900112" y="2119313"/>
                    </a:lnTo>
                    <a:lnTo>
                      <a:pt x="0" y="1633537"/>
                    </a:lnTo>
                    <a:lnTo>
                      <a:pt x="395288" y="142875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1" name="Freeform 134"/>
              <p:cNvSpPr/>
              <p:nvPr/>
            </p:nvSpPr>
            <p:spPr>
              <a:xfrm>
                <a:off x="2389106" y="3466671"/>
                <a:ext cx="2682415" cy="986866"/>
              </a:xfrm>
              <a:custGeom>
                <a:avLst/>
                <a:gdLst>
                  <a:gd name="connsiteX0" fmla="*/ 0 w 2676525"/>
                  <a:gd name="connsiteY0" fmla="*/ 0 h 1009650"/>
                  <a:gd name="connsiteX1" fmla="*/ 242887 w 2676525"/>
                  <a:gd name="connsiteY1" fmla="*/ 742950 h 1009650"/>
                  <a:gd name="connsiteX2" fmla="*/ 2676525 w 2676525"/>
                  <a:gd name="connsiteY2" fmla="*/ 528638 h 1009650"/>
                  <a:gd name="connsiteX3" fmla="*/ 2676525 w 2676525"/>
                  <a:gd name="connsiteY3" fmla="*/ 747713 h 1009650"/>
                  <a:gd name="connsiteX4" fmla="*/ 242887 w 2676525"/>
                  <a:gd name="connsiteY4" fmla="*/ 1009650 h 1009650"/>
                  <a:gd name="connsiteX5" fmla="*/ 0 w 2676525"/>
                  <a:gd name="connsiteY5" fmla="*/ 161925 h 1009650"/>
                  <a:gd name="connsiteX6" fmla="*/ 0 w 2676525"/>
                  <a:gd name="connsiteY6" fmla="*/ 0 h 1009650"/>
                  <a:gd name="connsiteX0" fmla="*/ 0 w 2676525"/>
                  <a:gd name="connsiteY0" fmla="*/ 0 h 1009650"/>
                  <a:gd name="connsiteX1" fmla="*/ 242887 w 2676525"/>
                  <a:gd name="connsiteY1" fmla="*/ 742950 h 1009650"/>
                  <a:gd name="connsiteX2" fmla="*/ 304800 w 2676525"/>
                  <a:gd name="connsiteY2" fmla="*/ 735806 h 1009650"/>
                  <a:gd name="connsiteX3" fmla="*/ 2676525 w 2676525"/>
                  <a:gd name="connsiteY3" fmla="*/ 528638 h 1009650"/>
                  <a:gd name="connsiteX4" fmla="*/ 2676525 w 2676525"/>
                  <a:gd name="connsiteY4" fmla="*/ 747713 h 1009650"/>
                  <a:gd name="connsiteX5" fmla="*/ 242887 w 2676525"/>
                  <a:gd name="connsiteY5" fmla="*/ 1009650 h 1009650"/>
                  <a:gd name="connsiteX6" fmla="*/ 0 w 2676525"/>
                  <a:gd name="connsiteY6" fmla="*/ 161925 h 1009650"/>
                  <a:gd name="connsiteX7" fmla="*/ 0 w 2676525"/>
                  <a:gd name="connsiteY7" fmla="*/ 0 h 1009650"/>
                  <a:gd name="connsiteX0" fmla="*/ 0 w 2676525"/>
                  <a:gd name="connsiteY0" fmla="*/ 0 h 1009650"/>
                  <a:gd name="connsiteX1" fmla="*/ 230981 w 2676525"/>
                  <a:gd name="connsiteY1" fmla="*/ 695325 h 1009650"/>
                  <a:gd name="connsiteX2" fmla="*/ 304800 w 2676525"/>
                  <a:gd name="connsiteY2" fmla="*/ 735806 h 1009650"/>
                  <a:gd name="connsiteX3" fmla="*/ 2676525 w 2676525"/>
                  <a:gd name="connsiteY3" fmla="*/ 528638 h 1009650"/>
                  <a:gd name="connsiteX4" fmla="*/ 2676525 w 2676525"/>
                  <a:gd name="connsiteY4" fmla="*/ 747713 h 1009650"/>
                  <a:gd name="connsiteX5" fmla="*/ 242887 w 2676525"/>
                  <a:gd name="connsiteY5" fmla="*/ 1009650 h 1009650"/>
                  <a:gd name="connsiteX6" fmla="*/ 0 w 2676525"/>
                  <a:gd name="connsiteY6" fmla="*/ 161925 h 1009650"/>
                  <a:gd name="connsiteX7" fmla="*/ 0 w 2676525"/>
                  <a:gd name="connsiteY7" fmla="*/ 0 h 1009650"/>
                  <a:gd name="connsiteX0" fmla="*/ 0 w 2676525"/>
                  <a:gd name="connsiteY0" fmla="*/ 0 h 1009650"/>
                  <a:gd name="connsiteX1" fmla="*/ 230981 w 2676525"/>
                  <a:gd name="connsiteY1" fmla="*/ 695325 h 1009650"/>
                  <a:gd name="connsiteX2" fmla="*/ 304800 w 2676525"/>
                  <a:gd name="connsiteY2" fmla="*/ 735806 h 1009650"/>
                  <a:gd name="connsiteX3" fmla="*/ 2676525 w 2676525"/>
                  <a:gd name="connsiteY3" fmla="*/ 528638 h 1009650"/>
                  <a:gd name="connsiteX4" fmla="*/ 2676525 w 2676525"/>
                  <a:gd name="connsiteY4" fmla="*/ 747713 h 1009650"/>
                  <a:gd name="connsiteX5" fmla="*/ 242887 w 2676525"/>
                  <a:gd name="connsiteY5" fmla="*/ 1009650 h 1009650"/>
                  <a:gd name="connsiteX6" fmla="*/ 0 w 2676525"/>
                  <a:gd name="connsiteY6" fmla="*/ 161925 h 1009650"/>
                  <a:gd name="connsiteX7" fmla="*/ 0 w 2676525"/>
                  <a:gd name="connsiteY7" fmla="*/ 0 h 1009650"/>
                  <a:gd name="connsiteX0" fmla="*/ 0 w 2676525"/>
                  <a:gd name="connsiteY0" fmla="*/ 0 h 1009650"/>
                  <a:gd name="connsiteX1" fmla="*/ 230981 w 2676525"/>
                  <a:gd name="connsiteY1" fmla="*/ 695325 h 1009650"/>
                  <a:gd name="connsiteX2" fmla="*/ 304800 w 2676525"/>
                  <a:gd name="connsiteY2" fmla="*/ 735806 h 1009650"/>
                  <a:gd name="connsiteX3" fmla="*/ 2676525 w 2676525"/>
                  <a:gd name="connsiteY3" fmla="*/ 528638 h 1009650"/>
                  <a:gd name="connsiteX4" fmla="*/ 2676525 w 2676525"/>
                  <a:gd name="connsiteY4" fmla="*/ 747713 h 1009650"/>
                  <a:gd name="connsiteX5" fmla="*/ 242887 w 2676525"/>
                  <a:gd name="connsiteY5" fmla="*/ 1009650 h 1009650"/>
                  <a:gd name="connsiteX6" fmla="*/ 0 w 2676525"/>
                  <a:gd name="connsiteY6" fmla="*/ 161925 h 1009650"/>
                  <a:gd name="connsiteX7" fmla="*/ 0 w 2676525"/>
                  <a:gd name="connsiteY7" fmla="*/ 0 h 1009650"/>
                  <a:gd name="connsiteX0" fmla="*/ 0 w 2676525"/>
                  <a:gd name="connsiteY0" fmla="*/ 0 h 1009650"/>
                  <a:gd name="connsiteX1" fmla="*/ 230981 w 2676525"/>
                  <a:gd name="connsiteY1" fmla="*/ 695325 h 1009650"/>
                  <a:gd name="connsiteX2" fmla="*/ 304800 w 2676525"/>
                  <a:gd name="connsiteY2" fmla="*/ 735806 h 1009650"/>
                  <a:gd name="connsiteX3" fmla="*/ 2676525 w 2676525"/>
                  <a:gd name="connsiteY3" fmla="*/ 528638 h 1009650"/>
                  <a:gd name="connsiteX4" fmla="*/ 2676525 w 2676525"/>
                  <a:gd name="connsiteY4" fmla="*/ 747713 h 1009650"/>
                  <a:gd name="connsiteX5" fmla="*/ 321468 w 2676525"/>
                  <a:gd name="connsiteY5" fmla="*/ 988219 h 1009650"/>
                  <a:gd name="connsiteX6" fmla="*/ 242887 w 2676525"/>
                  <a:gd name="connsiteY6" fmla="*/ 1009650 h 1009650"/>
                  <a:gd name="connsiteX7" fmla="*/ 0 w 2676525"/>
                  <a:gd name="connsiteY7" fmla="*/ 161925 h 1009650"/>
                  <a:gd name="connsiteX8" fmla="*/ 0 w 2676525"/>
                  <a:gd name="connsiteY8" fmla="*/ 0 h 1009650"/>
                  <a:gd name="connsiteX0" fmla="*/ 0 w 2676525"/>
                  <a:gd name="connsiteY0" fmla="*/ 0 h 988219"/>
                  <a:gd name="connsiteX1" fmla="*/ 230981 w 2676525"/>
                  <a:gd name="connsiteY1" fmla="*/ 695325 h 988219"/>
                  <a:gd name="connsiteX2" fmla="*/ 304800 w 2676525"/>
                  <a:gd name="connsiteY2" fmla="*/ 735806 h 988219"/>
                  <a:gd name="connsiteX3" fmla="*/ 2676525 w 2676525"/>
                  <a:gd name="connsiteY3" fmla="*/ 528638 h 988219"/>
                  <a:gd name="connsiteX4" fmla="*/ 2676525 w 2676525"/>
                  <a:gd name="connsiteY4" fmla="*/ 747713 h 988219"/>
                  <a:gd name="connsiteX5" fmla="*/ 321468 w 2676525"/>
                  <a:gd name="connsiteY5" fmla="*/ 988219 h 988219"/>
                  <a:gd name="connsiteX6" fmla="*/ 221456 w 2676525"/>
                  <a:gd name="connsiteY6" fmla="*/ 938212 h 988219"/>
                  <a:gd name="connsiteX7" fmla="*/ 0 w 2676525"/>
                  <a:gd name="connsiteY7" fmla="*/ 161925 h 988219"/>
                  <a:gd name="connsiteX8" fmla="*/ 0 w 2676525"/>
                  <a:gd name="connsiteY8" fmla="*/ 0 h 988219"/>
                  <a:gd name="connsiteX0" fmla="*/ 0 w 2676525"/>
                  <a:gd name="connsiteY0" fmla="*/ 0 h 990599"/>
                  <a:gd name="connsiteX1" fmla="*/ 230981 w 2676525"/>
                  <a:gd name="connsiteY1" fmla="*/ 695325 h 990599"/>
                  <a:gd name="connsiteX2" fmla="*/ 304800 w 2676525"/>
                  <a:gd name="connsiteY2" fmla="*/ 735806 h 990599"/>
                  <a:gd name="connsiteX3" fmla="*/ 2676525 w 2676525"/>
                  <a:gd name="connsiteY3" fmla="*/ 528638 h 990599"/>
                  <a:gd name="connsiteX4" fmla="*/ 2676525 w 2676525"/>
                  <a:gd name="connsiteY4" fmla="*/ 747713 h 990599"/>
                  <a:gd name="connsiteX5" fmla="*/ 321468 w 2676525"/>
                  <a:gd name="connsiteY5" fmla="*/ 988219 h 990599"/>
                  <a:gd name="connsiteX6" fmla="*/ 221456 w 2676525"/>
                  <a:gd name="connsiteY6" fmla="*/ 938212 h 990599"/>
                  <a:gd name="connsiteX7" fmla="*/ 0 w 2676525"/>
                  <a:gd name="connsiteY7" fmla="*/ 161925 h 990599"/>
                  <a:gd name="connsiteX8" fmla="*/ 0 w 2676525"/>
                  <a:gd name="connsiteY8" fmla="*/ 0 h 990599"/>
                  <a:gd name="connsiteX0" fmla="*/ 0 w 2676525"/>
                  <a:gd name="connsiteY0" fmla="*/ 0 h 990600"/>
                  <a:gd name="connsiteX1" fmla="*/ 230981 w 2676525"/>
                  <a:gd name="connsiteY1" fmla="*/ 695325 h 990600"/>
                  <a:gd name="connsiteX2" fmla="*/ 304800 w 2676525"/>
                  <a:gd name="connsiteY2" fmla="*/ 735806 h 990600"/>
                  <a:gd name="connsiteX3" fmla="*/ 2676525 w 2676525"/>
                  <a:gd name="connsiteY3" fmla="*/ 528638 h 990600"/>
                  <a:gd name="connsiteX4" fmla="*/ 2676525 w 2676525"/>
                  <a:gd name="connsiteY4" fmla="*/ 747713 h 990600"/>
                  <a:gd name="connsiteX5" fmla="*/ 321468 w 2676525"/>
                  <a:gd name="connsiteY5" fmla="*/ 988219 h 990600"/>
                  <a:gd name="connsiteX6" fmla="*/ 221456 w 2676525"/>
                  <a:gd name="connsiteY6" fmla="*/ 938212 h 990600"/>
                  <a:gd name="connsiteX7" fmla="*/ 0 w 2676525"/>
                  <a:gd name="connsiteY7" fmla="*/ 161925 h 990600"/>
                  <a:gd name="connsiteX8" fmla="*/ 0 w 2676525"/>
                  <a:gd name="connsiteY8" fmla="*/ 0 h 990600"/>
                  <a:gd name="connsiteX0" fmla="*/ 0 w 2678906"/>
                  <a:gd name="connsiteY0" fmla="*/ 0 h 990600"/>
                  <a:gd name="connsiteX1" fmla="*/ 230981 w 2678906"/>
                  <a:gd name="connsiteY1" fmla="*/ 695325 h 990600"/>
                  <a:gd name="connsiteX2" fmla="*/ 304800 w 2678906"/>
                  <a:gd name="connsiteY2" fmla="*/ 735806 h 990600"/>
                  <a:gd name="connsiteX3" fmla="*/ 2676525 w 2678906"/>
                  <a:gd name="connsiteY3" fmla="*/ 528638 h 990600"/>
                  <a:gd name="connsiteX4" fmla="*/ 2678906 w 2678906"/>
                  <a:gd name="connsiteY4" fmla="*/ 678656 h 990600"/>
                  <a:gd name="connsiteX5" fmla="*/ 2676525 w 2678906"/>
                  <a:gd name="connsiteY5" fmla="*/ 747713 h 990600"/>
                  <a:gd name="connsiteX6" fmla="*/ 321468 w 2678906"/>
                  <a:gd name="connsiteY6" fmla="*/ 988219 h 990600"/>
                  <a:gd name="connsiteX7" fmla="*/ 221456 w 2678906"/>
                  <a:gd name="connsiteY7" fmla="*/ 938212 h 990600"/>
                  <a:gd name="connsiteX8" fmla="*/ 0 w 2678906"/>
                  <a:gd name="connsiteY8" fmla="*/ 161925 h 990600"/>
                  <a:gd name="connsiteX9" fmla="*/ 0 w 2678906"/>
                  <a:gd name="connsiteY9" fmla="*/ 0 h 990600"/>
                  <a:gd name="connsiteX0" fmla="*/ 0 w 2678906"/>
                  <a:gd name="connsiteY0" fmla="*/ 0 h 990600"/>
                  <a:gd name="connsiteX1" fmla="*/ 230981 w 2678906"/>
                  <a:gd name="connsiteY1" fmla="*/ 695325 h 990600"/>
                  <a:gd name="connsiteX2" fmla="*/ 304800 w 2678906"/>
                  <a:gd name="connsiteY2" fmla="*/ 735806 h 990600"/>
                  <a:gd name="connsiteX3" fmla="*/ 2676525 w 2678906"/>
                  <a:gd name="connsiteY3" fmla="*/ 528638 h 990600"/>
                  <a:gd name="connsiteX4" fmla="*/ 2678906 w 2678906"/>
                  <a:gd name="connsiteY4" fmla="*/ 678656 h 990600"/>
                  <a:gd name="connsiteX5" fmla="*/ 2631281 w 2678906"/>
                  <a:gd name="connsiteY5" fmla="*/ 752475 h 990600"/>
                  <a:gd name="connsiteX6" fmla="*/ 321468 w 2678906"/>
                  <a:gd name="connsiteY6" fmla="*/ 988219 h 990600"/>
                  <a:gd name="connsiteX7" fmla="*/ 221456 w 2678906"/>
                  <a:gd name="connsiteY7" fmla="*/ 938212 h 990600"/>
                  <a:gd name="connsiteX8" fmla="*/ 0 w 2678906"/>
                  <a:gd name="connsiteY8" fmla="*/ 161925 h 990600"/>
                  <a:gd name="connsiteX9" fmla="*/ 0 w 2678906"/>
                  <a:gd name="connsiteY9" fmla="*/ 0 h 990600"/>
                  <a:gd name="connsiteX0" fmla="*/ 0 w 2678906"/>
                  <a:gd name="connsiteY0" fmla="*/ 0 h 990600"/>
                  <a:gd name="connsiteX1" fmla="*/ 230981 w 2678906"/>
                  <a:gd name="connsiteY1" fmla="*/ 695325 h 990600"/>
                  <a:gd name="connsiteX2" fmla="*/ 304800 w 2678906"/>
                  <a:gd name="connsiteY2" fmla="*/ 735806 h 990600"/>
                  <a:gd name="connsiteX3" fmla="*/ 2676525 w 2678906"/>
                  <a:gd name="connsiteY3" fmla="*/ 528638 h 990600"/>
                  <a:gd name="connsiteX4" fmla="*/ 2678906 w 2678906"/>
                  <a:gd name="connsiteY4" fmla="*/ 678656 h 990600"/>
                  <a:gd name="connsiteX5" fmla="*/ 2631281 w 2678906"/>
                  <a:gd name="connsiteY5" fmla="*/ 752475 h 990600"/>
                  <a:gd name="connsiteX6" fmla="*/ 321468 w 2678906"/>
                  <a:gd name="connsiteY6" fmla="*/ 988219 h 990600"/>
                  <a:gd name="connsiteX7" fmla="*/ 221456 w 2678906"/>
                  <a:gd name="connsiteY7" fmla="*/ 938212 h 990600"/>
                  <a:gd name="connsiteX8" fmla="*/ 0 w 2678906"/>
                  <a:gd name="connsiteY8" fmla="*/ 161925 h 990600"/>
                  <a:gd name="connsiteX9" fmla="*/ 0 w 2678906"/>
                  <a:gd name="connsiteY9" fmla="*/ 0 h 990600"/>
                  <a:gd name="connsiteX0" fmla="*/ 0 w 2687637"/>
                  <a:gd name="connsiteY0" fmla="*/ 0 h 990600"/>
                  <a:gd name="connsiteX1" fmla="*/ 230981 w 2687637"/>
                  <a:gd name="connsiteY1" fmla="*/ 695325 h 990600"/>
                  <a:gd name="connsiteX2" fmla="*/ 304800 w 2687637"/>
                  <a:gd name="connsiteY2" fmla="*/ 735806 h 990600"/>
                  <a:gd name="connsiteX3" fmla="*/ 2676525 w 2687637"/>
                  <a:gd name="connsiteY3" fmla="*/ 528638 h 990600"/>
                  <a:gd name="connsiteX4" fmla="*/ 2678906 w 2687637"/>
                  <a:gd name="connsiteY4" fmla="*/ 678656 h 990600"/>
                  <a:gd name="connsiteX5" fmla="*/ 2631281 w 2687637"/>
                  <a:gd name="connsiteY5" fmla="*/ 752475 h 990600"/>
                  <a:gd name="connsiteX6" fmla="*/ 321468 w 2687637"/>
                  <a:gd name="connsiteY6" fmla="*/ 988219 h 990600"/>
                  <a:gd name="connsiteX7" fmla="*/ 221456 w 2687637"/>
                  <a:gd name="connsiteY7" fmla="*/ 938212 h 990600"/>
                  <a:gd name="connsiteX8" fmla="*/ 0 w 2687637"/>
                  <a:gd name="connsiteY8" fmla="*/ 161925 h 990600"/>
                  <a:gd name="connsiteX9" fmla="*/ 0 w 2687637"/>
                  <a:gd name="connsiteY9" fmla="*/ 0 h 990600"/>
                  <a:gd name="connsiteX0" fmla="*/ 0 w 2682874"/>
                  <a:gd name="connsiteY0" fmla="*/ 0 h 990600"/>
                  <a:gd name="connsiteX1" fmla="*/ 230981 w 2682874"/>
                  <a:gd name="connsiteY1" fmla="*/ 695325 h 990600"/>
                  <a:gd name="connsiteX2" fmla="*/ 304800 w 2682874"/>
                  <a:gd name="connsiteY2" fmla="*/ 735806 h 990600"/>
                  <a:gd name="connsiteX3" fmla="*/ 2676525 w 2682874"/>
                  <a:gd name="connsiteY3" fmla="*/ 528638 h 990600"/>
                  <a:gd name="connsiteX4" fmla="*/ 2678906 w 2682874"/>
                  <a:gd name="connsiteY4" fmla="*/ 678656 h 990600"/>
                  <a:gd name="connsiteX5" fmla="*/ 2631281 w 2682874"/>
                  <a:gd name="connsiteY5" fmla="*/ 752475 h 990600"/>
                  <a:gd name="connsiteX6" fmla="*/ 321468 w 2682874"/>
                  <a:gd name="connsiteY6" fmla="*/ 988219 h 990600"/>
                  <a:gd name="connsiteX7" fmla="*/ 221456 w 2682874"/>
                  <a:gd name="connsiteY7" fmla="*/ 938212 h 990600"/>
                  <a:gd name="connsiteX8" fmla="*/ 0 w 2682874"/>
                  <a:gd name="connsiteY8" fmla="*/ 161925 h 990600"/>
                  <a:gd name="connsiteX9" fmla="*/ 0 w 2682874"/>
                  <a:gd name="connsiteY9" fmla="*/ 0 h 990600"/>
                  <a:gd name="connsiteX0" fmla="*/ 0 w 2682874"/>
                  <a:gd name="connsiteY0" fmla="*/ 0 h 990600"/>
                  <a:gd name="connsiteX1" fmla="*/ 230981 w 2682874"/>
                  <a:gd name="connsiteY1" fmla="*/ 695325 h 990600"/>
                  <a:gd name="connsiteX2" fmla="*/ 304800 w 2682874"/>
                  <a:gd name="connsiteY2" fmla="*/ 735806 h 990600"/>
                  <a:gd name="connsiteX3" fmla="*/ 2676525 w 2682874"/>
                  <a:gd name="connsiteY3" fmla="*/ 528638 h 990600"/>
                  <a:gd name="connsiteX4" fmla="*/ 2678906 w 2682874"/>
                  <a:gd name="connsiteY4" fmla="*/ 678656 h 990600"/>
                  <a:gd name="connsiteX5" fmla="*/ 2631281 w 2682874"/>
                  <a:gd name="connsiteY5" fmla="*/ 752475 h 990600"/>
                  <a:gd name="connsiteX6" fmla="*/ 321468 w 2682874"/>
                  <a:gd name="connsiteY6" fmla="*/ 988219 h 990600"/>
                  <a:gd name="connsiteX7" fmla="*/ 221456 w 2682874"/>
                  <a:gd name="connsiteY7" fmla="*/ 938212 h 990600"/>
                  <a:gd name="connsiteX8" fmla="*/ 0 w 2682874"/>
                  <a:gd name="connsiteY8" fmla="*/ 161925 h 990600"/>
                  <a:gd name="connsiteX9" fmla="*/ 0 w 2682874"/>
                  <a:gd name="connsiteY9" fmla="*/ 0 h 990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682874" h="990600">
                    <a:moveTo>
                      <a:pt x="0" y="0"/>
                    </a:moveTo>
                    <a:lnTo>
                      <a:pt x="230981" y="695325"/>
                    </a:lnTo>
                    <a:cubicBezTo>
                      <a:pt x="243681" y="737394"/>
                      <a:pt x="273050" y="738981"/>
                      <a:pt x="304800" y="735806"/>
                    </a:cubicBezTo>
                    <a:lnTo>
                      <a:pt x="2676525" y="528638"/>
                    </a:lnTo>
                    <a:cubicBezTo>
                      <a:pt x="2677319" y="578644"/>
                      <a:pt x="2678112" y="628650"/>
                      <a:pt x="2678906" y="678656"/>
                    </a:cubicBezTo>
                    <a:cubicBezTo>
                      <a:pt x="2682874" y="746919"/>
                      <a:pt x="2674938" y="746125"/>
                      <a:pt x="2631281" y="752475"/>
                    </a:cubicBezTo>
                    <a:lnTo>
                      <a:pt x="321468" y="988219"/>
                    </a:lnTo>
                    <a:cubicBezTo>
                      <a:pt x="280987" y="990600"/>
                      <a:pt x="235743" y="990599"/>
                      <a:pt x="221456" y="938212"/>
                    </a:cubicBezTo>
                    <a:lnTo>
                      <a:pt x="0" y="16192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2" name="Freeform 135"/>
              <p:cNvSpPr/>
              <p:nvPr/>
            </p:nvSpPr>
            <p:spPr>
              <a:xfrm>
                <a:off x="2389106" y="3369920"/>
                <a:ext cx="2682415" cy="832064"/>
              </a:xfrm>
              <a:custGeom>
                <a:avLst/>
                <a:gdLst>
                  <a:gd name="connsiteX0" fmla="*/ 0 w 2683669"/>
                  <a:gd name="connsiteY0" fmla="*/ 95250 h 823913"/>
                  <a:gd name="connsiteX1" fmla="*/ 1676400 w 2683669"/>
                  <a:gd name="connsiteY1" fmla="*/ 0 h 823913"/>
                  <a:gd name="connsiteX2" fmla="*/ 2683669 w 2683669"/>
                  <a:gd name="connsiteY2" fmla="*/ 621507 h 823913"/>
                  <a:gd name="connsiteX3" fmla="*/ 321469 w 2683669"/>
                  <a:gd name="connsiteY3" fmla="*/ 823913 h 823913"/>
                  <a:gd name="connsiteX4" fmla="*/ 233363 w 2683669"/>
                  <a:gd name="connsiteY4" fmla="*/ 781050 h 823913"/>
                  <a:gd name="connsiteX5" fmla="*/ 0 w 2683669"/>
                  <a:gd name="connsiteY5" fmla="*/ 95250 h 823913"/>
                  <a:gd name="connsiteX0" fmla="*/ 0 w 2683669"/>
                  <a:gd name="connsiteY0" fmla="*/ 95250 h 835819"/>
                  <a:gd name="connsiteX1" fmla="*/ 1676400 w 2683669"/>
                  <a:gd name="connsiteY1" fmla="*/ 0 h 835819"/>
                  <a:gd name="connsiteX2" fmla="*/ 2683669 w 2683669"/>
                  <a:gd name="connsiteY2" fmla="*/ 621507 h 835819"/>
                  <a:gd name="connsiteX3" fmla="*/ 321469 w 2683669"/>
                  <a:gd name="connsiteY3" fmla="*/ 823913 h 835819"/>
                  <a:gd name="connsiteX4" fmla="*/ 233363 w 2683669"/>
                  <a:gd name="connsiteY4" fmla="*/ 781050 h 835819"/>
                  <a:gd name="connsiteX5" fmla="*/ 0 w 2683669"/>
                  <a:gd name="connsiteY5" fmla="*/ 95250 h 835819"/>
                  <a:gd name="connsiteX0" fmla="*/ 0 w 2683669"/>
                  <a:gd name="connsiteY0" fmla="*/ 95250 h 835819"/>
                  <a:gd name="connsiteX1" fmla="*/ 1676400 w 2683669"/>
                  <a:gd name="connsiteY1" fmla="*/ 0 h 835819"/>
                  <a:gd name="connsiteX2" fmla="*/ 2683669 w 2683669"/>
                  <a:gd name="connsiteY2" fmla="*/ 621507 h 835819"/>
                  <a:gd name="connsiteX3" fmla="*/ 321469 w 2683669"/>
                  <a:gd name="connsiteY3" fmla="*/ 823913 h 835819"/>
                  <a:gd name="connsiteX4" fmla="*/ 233363 w 2683669"/>
                  <a:gd name="connsiteY4" fmla="*/ 781050 h 835819"/>
                  <a:gd name="connsiteX5" fmla="*/ 0 w 2683669"/>
                  <a:gd name="connsiteY5" fmla="*/ 95250 h 835819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21469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45281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45281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78906"/>
                  <a:gd name="connsiteY0" fmla="*/ 111919 h 833438"/>
                  <a:gd name="connsiteX1" fmla="*/ 1671637 w 2678906"/>
                  <a:gd name="connsiteY1" fmla="*/ 0 h 833438"/>
                  <a:gd name="connsiteX2" fmla="*/ 2678906 w 2678906"/>
                  <a:gd name="connsiteY2" fmla="*/ 621507 h 833438"/>
                  <a:gd name="connsiteX3" fmla="*/ 340518 w 2678906"/>
                  <a:gd name="connsiteY3" fmla="*/ 823913 h 833438"/>
                  <a:gd name="connsiteX4" fmla="*/ 228600 w 2678906"/>
                  <a:gd name="connsiteY4" fmla="*/ 781050 h 833438"/>
                  <a:gd name="connsiteX5" fmla="*/ 0 w 2678906"/>
                  <a:gd name="connsiteY5" fmla="*/ 111919 h 833438"/>
                  <a:gd name="connsiteX0" fmla="*/ 0 w 2678906"/>
                  <a:gd name="connsiteY0" fmla="*/ 95250 h 833438"/>
                  <a:gd name="connsiteX1" fmla="*/ 1671637 w 2678906"/>
                  <a:gd name="connsiteY1" fmla="*/ 0 h 833438"/>
                  <a:gd name="connsiteX2" fmla="*/ 2678906 w 2678906"/>
                  <a:gd name="connsiteY2" fmla="*/ 621507 h 833438"/>
                  <a:gd name="connsiteX3" fmla="*/ 340518 w 2678906"/>
                  <a:gd name="connsiteY3" fmla="*/ 823913 h 833438"/>
                  <a:gd name="connsiteX4" fmla="*/ 228600 w 2678906"/>
                  <a:gd name="connsiteY4" fmla="*/ 781050 h 833438"/>
                  <a:gd name="connsiteX5" fmla="*/ 0 w 2678906"/>
                  <a:gd name="connsiteY5" fmla="*/ 95250 h 83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78906" h="833438">
                    <a:moveTo>
                      <a:pt x="0" y="95250"/>
                    </a:moveTo>
                    <a:lnTo>
                      <a:pt x="1671637" y="0"/>
                    </a:lnTo>
                    <a:lnTo>
                      <a:pt x="2678906" y="621507"/>
                    </a:lnTo>
                    <a:lnTo>
                      <a:pt x="340518" y="823913"/>
                    </a:lnTo>
                    <a:cubicBezTo>
                      <a:pt x="280193" y="831056"/>
                      <a:pt x="243682" y="833438"/>
                      <a:pt x="228600" y="781050"/>
                    </a:cubicBezTo>
                    <a:lnTo>
                      <a:pt x="0" y="9525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3" name="Freeform 136"/>
              <p:cNvSpPr/>
              <p:nvPr/>
            </p:nvSpPr>
            <p:spPr>
              <a:xfrm>
                <a:off x="2503251" y="3427971"/>
                <a:ext cx="2294320" cy="667583"/>
              </a:xfrm>
              <a:custGeom>
                <a:avLst/>
                <a:gdLst>
                  <a:gd name="connsiteX0" fmla="*/ 0 w 2683669"/>
                  <a:gd name="connsiteY0" fmla="*/ 95250 h 823913"/>
                  <a:gd name="connsiteX1" fmla="*/ 1676400 w 2683669"/>
                  <a:gd name="connsiteY1" fmla="*/ 0 h 823913"/>
                  <a:gd name="connsiteX2" fmla="*/ 2683669 w 2683669"/>
                  <a:gd name="connsiteY2" fmla="*/ 621507 h 823913"/>
                  <a:gd name="connsiteX3" fmla="*/ 321469 w 2683669"/>
                  <a:gd name="connsiteY3" fmla="*/ 823913 h 823913"/>
                  <a:gd name="connsiteX4" fmla="*/ 233363 w 2683669"/>
                  <a:gd name="connsiteY4" fmla="*/ 781050 h 823913"/>
                  <a:gd name="connsiteX5" fmla="*/ 0 w 2683669"/>
                  <a:gd name="connsiteY5" fmla="*/ 95250 h 823913"/>
                  <a:gd name="connsiteX0" fmla="*/ 0 w 2683669"/>
                  <a:gd name="connsiteY0" fmla="*/ 95250 h 835819"/>
                  <a:gd name="connsiteX1" fmla="*/ 1676400 w 2683669"/>
                  <a:gd name="connsiteY1" fmla="*/ 0 h 835819"/>
                  <a:gd name="connsiteX2" fmla="*/ 2683669 w 2683669"/>
                  <a:gd name="connsiteY2" fmla="*/ 621507 h 835819"/>
                  <a:gd name="connsiteX3" fmla="*/ 321469 w 2683669"/>
                  <a:gd name="connsiteY3" fmla="*/ 823913 h 835819"/>
                  <a:gd name="connsiteX4" fmla="*/ 233363 w 2683669"/>
                  <a:gd name="connsiteY4" fmla="*/ 781050 h 835819"/>
                  <a:gd name="connsiteX5" fmla="*/ 0 w 2683669"/>
                  <a:gd name="connsiteY5" fmla="*/ 95250 h 835819"/>
                  <a:gd name="connsiteX0" fmla="*/ 0 w 2683669"/>
                  <a:gd name="connsiteY0" fmla="*/ 95250 h 835819"/>
                  <a:gd name="connsiteX1" fmla="*/ 1676400 w 2683669"/>
                  <a:gd name="connsiteY1" fmla="*/ 0 h 835819"/>
                  <a:gd name="connsiteX2" fmla="*/ 2683669 w 2683669"/>
                  <a:gd name="connsiteY2" fmla="*/ 621507 h 835819"/>
                  <a:gd name="connsiteX3" fmla="*/ 321469 w 2683669"/>
                  <a:gd name="connsiteY3" fmla="*/ 823913 h 835819"/>
                  <a:gd name="connsiteX4" fmla="*/ 233363 w 2683669"/>
                  <a:gd name="connsiteY4" fmla="*/ 781050 h 835819"/>
                  <a:gd name="connsiteX5" fmla="*/ 0 w 2683669"/>
                  <a:gd name="connsiteY5" fmla="*/ 95250 h 835819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21469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45281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83669"/>
                  <a:gd name="connsiteY0" fmla="*/ 95250 h 833438"/>
                  <a:gd name="connsiteX1" fmla="*/ 1676400 w 2683669"/>
                  <a:gd name="connsiteY1" fmla="*/ 0 h 833438"/>
                  <a:gd name="connsiteX2" fmla="*/ 2683669 w 2683669"/>
                  <a:gd name="connsiteY2" fmla="*/ 621507 h 833438"/>
                  <a:gd name="connsiteX3" fmla="*/ 345281 w 2683669"/>
                  <a:gd name="connsiteY3" fmla="*/ 823913 h 833438"/>
                  <a:gd name="connsiteX4" fmla="*/ 233363 w 2683669"/>
                  <a:gd name="connsiteY4" fmla="*/ 781050 h 833438"/>
                  <a:gd name="connsiteX5" fmla="*/ 0 w 2683669"/>
                  <a:gd name="connsiteY5" fmla="*/ 95250 h 833438"/>
                  <a:gd name="connsiteX0" fmla="*/ 0 w 2678906"/>
                  <a:gd name="connsiteY0" fmla="*/ 111919 h 833438"/>
                  <a:gd name="connsiteX1" fmla="*/ 1671637 w 2678906"/>
                  <a:gd name="connsiteY1" fmla="*/ 0 h 833438"/>
                  <a:gd name="connsiteX2" fmla="*/ 2678906 w 2678906"/>
                  <a:gd name="connsiteY2" fmla="*/ 621507 h 833438"/>
                  <a:gd name="connsiteX3" fmla="*/ 340518 w 2678906"/>
                  <a:gd name="connsiteY3" fmla="*/ 823913 h 833438"/>
                  <a:gd name="connsiteX4" fmla="*/ 228600 w 2678906"/>
                  <a:gd name="connsiteY4" fmla="*/ 781050 h 833438"/>
                  <a:gd name="connsiteX5" fmla="*/ 0 w 2678906"/>
                  <a:gd name="connsiteY5" fmla="*/ 111919 h 833438"/>
                  <a:gd name="connsiteX0" fmla="*/ 0 w 2678906"/>
                  <a:gd name="connsiteY0" fmla="*/ 95250 h 833438"/>
                  <a:gd name="connsiteX1" fmla="*/ 1671637 w 2678906"/>
                  <a:gd name="connsiteY1" fmla="*/ 0 h 833438"/>
                  <a:gd name="connsiteX2" fmla="*/ 2678906 w 2678906"/>
                  <a:gd name="connsiteY2" fmla="*/ 621507 h 833438"/>
                  <a:gd name="connsiteX3" fmla="*/ 340518 w 2678906"/>
                  <a:gd name="connsiteY3" fmla="*/ 823913 h 833438"/>
                  <a:gd name="connsiteX4" fmla="*/ 228600 w 2678906"/>
                  <a:gd name="connsiteY4" fmla="*/ 781050 h 833438"/>
                  <a:gd name="connsiteX5" fmla="*/ 0 w 2678906"/>
                  <a:gd name="connsiteY5" fmla="*/ 95250 h 833438"/>
                  <a:gd name="connsiteX0" fmla="*/ 0 w 2678906"/>
                  <a:gd name="connsiteY0" fmla="*/ 99200 h 837388"/>
                  <a:gd name="connsiteX1" fmla="*/ 1746872 w 2678906"/>
                  <a:gd name="connsiteY1" fmla="*/ 0 h 837388"/>
                  <a:gd name="connsiteX2" fmla="*/ 2678906 w 2678906"/>
                  <a:gd name="connsiteY2" fmla="*/ 625457 h 837388"/>
                  <a:gd name="connsiteX3" fmla="*/ 340518 w 2678906"/>
                  <a:gd name="connsiteY3" fmla="*/ 827863 h 837388"/>
                  <a:gd name="connsiteX4" fmla="*/ 228600 w 2678906"/>
                  <a:gd name="connsiteY4" fmla="*/ 785000 h 837388"/>
                  <a:gd name="connsiteX5" fmla="*/ 0 w 2678906"/>
                  <a:gd name="connsiteY5" fmla="*/ 99200 h 837388"/>
                  <a:gd name="connsiteX0" fmla="*/ 0 w 2596506"/>
                  <a:gd name="connsiteY0" fmla="*/ 99200 h 837388"/>
                  <a:gd name="connsiteX1" fmla="*/ 1746872 w 2596506"/>
                  <a:gd name="connsiteY1" fmla="*/ 0 h 837388"/>
                  <a:gd name="connsiteX2" fmla="*/ 2596506 w 2596506"/>
                  <a:gd name="connsiteY2" fmla="*/ 625457 h 837388"/>
                  <a:gd name="connsiteX3" fmla="*/ 340518 w 2596506"/>
                  <a:gd name="connsiteY3" fmla="*/ 827863 h 837388"/>
                  <a:gd name="connsiteX4" fmla="*/ 228600 w 2596506"/>
                  <a:gd name="connsiteY4" fmla="*/ 785000 h 837388"/>
                  <a:gd name="connsiteX5" fmla="*/ 0 w 2596506"/>
                  <a:gd name="connsiteY5" fmla="*/ 99200 h 837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96506" h="837388">
                    <a:moveTo>
                      <a:pt x="0" y="99200"/>
                    </a:moveTo>
                    <a:lnTo>
                      <a:pt x="1746872" y="0"/>
                    </a:lnTo>
                    <a:lnTo>
                      <a:pt x="2596506" y="625457"/>
                    </a:lnTo>
                    <a:lnTo>
                      <a:pt x="340518" y="827863"/>
                    </a:lnTo>
                    <a:cubicBezTo>
                      <a:pt x="280193" y="835006"/>
                      <a:pt x="243682" y="837388"/>
                      <a:pt x="228600" y="785000"/>
                    </a:cubicBezTo>
                    <a:lnTo>
                      <a:pt x="0" y="99200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</p:grpSp>
      <p:sp>
        <p:nvSpPr>
          <p:cNvPr id="44034" name="矩形 8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5" name="组合 3038"/>
          <p:cNvGrpSpPr>
            <a:grpSpLocks/>
          </p:cNvGrpSpPr>
          <p:nvPr/>
        </p:nvGrpSpPr>
        <p:grpSpPr bwMode="auto">
          <a:xfrm>
            <a:off x="539750" y="96838"/>
            <a:ext cx="4638675" cy="6761162"/>
            <a:chOff x="3786182" y="428604"/>
            <a:chExt cx="1337852" cy="2214577"/>
          </a:xfrm>
        </p:grpSpPr>
        <p:sp>
          <p:nvSpPr>
            <p:cNvPr id="16391" name="Freeform 1811"/>
            <p:cNvSpPr>
              <a:spLocks/>
            </p:cNvSpPr>
            <p:nvPr/>
          </p:nvSpPr>
          <p:spPr bwMode="auto">
            <a:xfrm>
              <a:off x="3946118" y="1125548"/>
              <a:ext cx="42027" cy="29185"/>
            </a:xfrm>
            <a:custGeom>
              <a:avLst/>
              <a:gdLst>
                <a:gd name="T0" fmla="*/ 0 w 36"/>
                <a:gd name="T1" fmla="*/ 2147483647 h 25"/>
                <a:gd name="T2" fmla="*/ 0 w 36"/>
                <a:gd name="T3" fmla="*/ 2147483647 h 25"/>
                <a:gd name="T4" fmla="*/ 0 w 36"/>
                <a:gd name="T5" fmla="*/ 2147483647 h 25"/>
                <a:gd name="T6" fmla="*/ 2147483647 w 36"/>
                <a:gd name="T7" fmla="*/ 2147483647 h 25"/>
                <a:gd name="T8" fmla="*/ 2147483647 w 36"/>
                <a:gd name="T9" fmla="*/ 2147483647 h 25"/>
                <a:gd name="T10" fmla="*/ 2147483647 w 36"/>
                <a:gd name="T11" fmla="*/ 2147483647 h 25"/>
                <a:gd name="T12" fmla="*/ 2147483647 w 36"/>
                <a:gd name="T13" fmla="*/ 2147483647 h 25"/>
                <a:gd name="T14" fmla="*/ 2147483647 w 36"/>
                <a:gd name="T15" fmla="*/ 2147483647 h 25"/>
                <a:gd name="T16" fmla="*/ 2147483647 w 36"/>
                <a:gd name="T17" fmla="*/ 2147483647 h 25"/>
                <a:gd name="T18" fmla="*/ 2147483647 w 36"/>
                <a:gd name="T19" fmla="*/ 2147483647 h 25"/>
                <a:gd name="T20" fmla="*/ 2147483647 w 36"/>
                <a:gd name="T21" fmla="*/ 2147483647 h 25"/>
                <a:gd name="T22" fmla="*/ 2147483647 w 36"/>
                <a:gd name="T23" fmla="*/ 2147483647 h 25"/>
                <a:gd name="T24" fmla="*/ 2147483647 w 36"/>
                <a:gd name="T25" fmla="*/ 2147483647 h 25"/>
                <a:gd name="T26" fmla="*/ 2147483647 w 36"/>
                <a:gd name="T27" fmla="*/ 2147483647 h 25"/>
                <a:gd name="T28" fmla="*/ 2147483647 w 36"/>
                <a:gd name="T29" fmla="*/ 2147483647 h 25"/>
                <a:gd name="T30" fmla="*/ 2147483647 w 36"/>
                <a:gd name="T31" fmla="*/ 2147483647 h 25"/>
                <a:gd name="T32" fmla="*/ 2147483647 w 36"/>
                <a:gd name="T33" fmla="*/ 2147483647 h 25"/>
                <a:gd name="T34" fmla="*/ 2147483647 w 36"/>
                <a:gd name="T35" fmla="*/ 2147483647 h 25"/>
                <a:gd name="T36" fmla="*/ 2147483647 w 36"/>
                <a:gd name="T37" fmla="*/ 2147483647 h 25"/>
                <a:gd name="T38" fmla="*/ 2147483647 w 36"/>
                <a:gd name="T39" fmla="*/ 2147483647 h 25"/>
                <a:gd name="T40" fmla="*/ 2147483647 w 36"/>
                <a:gd name="T41" fmla="*/ 2147483647 h 25"/>
                <a:gd name="T42" fmla="*/ 2147483647 w 36"/>
                <a:gd name="T43" fmla="*/ 2147483647 h 25"/>
                <a:gd name="T44" fmla="*/ 2147483647 w 36"/>
                <a:gd name="T45" fmla="*/ 2147483647 h 25"/>
                <a:gd name="T46" fmla="*/ 2147483647 w 36"/>
                <a:gd name="T47" fmla="*/ 2147483647 h 25"/>
                <a:gd name="T48" fmla="*/ 2147483647 w 36"/>
                <a:gd name="T49" fmla="*/ 0 h 25"/>
                <a:gd name="T50" fmla="*/ 2147483647 w 36"/>
                <a:gd name="T51" fmla="*/ 0 h 25"/>
                <a:gd name="T52" fmla="*/ 2147483647 w 36"/>
                <a:gd name="T53" fmla="*/ 0 h 25"/>
                <a:gd name="T54" fmla="*/ 2147483647 w 36"/>
                <a:gd name="T55" fmla="*/ 2147483647 h 25"/>
                <a:gd name="T56" fmla="*/ 2147483647 w 36"/>
                <a:gd name="T57" fmla="*/ 2147483647 h 25"/>
                <a:gd name="T58" fmla="*/ 0 w 36"/>
                <a:gd name="T59" fmla="*/ 2147483647 h 25"/>
                <a:gd name="T60" fmla="*/ 0 w 36"/>
                <a:gd name="T61" fmla="*/ 2147483647 h 25"/>
                <a:gd name="T62" fmla="*/ 0 w 36"/>
                <a:gd name="T63" fmla="*/ 2147483647 h 25"/>
                <a:gd name="T64" fmla="*/ 0 w 36"/>
                <a:gd name="T65" fmla="*/ 2147483647 h 25"/>
                <a:gd name="T66" fmla="*/ 0 w 36"/>
                <a:gd name="T67" fmla="*/ 2147483647 h 25"/>
                <a:gd name="T68" fmla="*/ 0 w 36"/>
                <a:gd name="T69" fmla="*/ 2147483647 h 2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6"/>
                <a:gd name="T106" fmla="*/ 0 h 25"/>
                <a:gd name="T107" fmla="*/ 36 w 36"/>
                <a:gd name="T108" fmla="*/ 25 h 2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6" h="25">
                  <a:moveTo>
                    <a:pt x="0" y="25"/>
                  </a:moveTo>
                  <a:lnTo>
                    <a:pt x="0" y="25"/>
                  </a:lnTo>
                  <a:lnTo>
                    <a:pt x="0" y="21"/>
                  </a:lnTo>
                  <a:lnTo>
                    <a:pt x="4" y="21"/>
                  </a:lnTo>
                  <a:lnTo>
                    <a:pt x="8" y="21"/>
                  </a:lnTo>
                  <a:lnTo>
                    <a:pt x="8" y="16"/>
                  </a:lnTo>
                  <a:lnTo>
                    <a:pt x="4" y="16"/>
                  </a:lnTo>
                  <a:lnTo>
                    <a:pt x="8" y="12"/>
                  </a:lnTo>
                  <a:lnTo>
                    <a:pt x="12" y="8"/>
                  </a:lnTo>
                  <a:lnTo>
                    <a:pt x="8" y="16"/>
                  </a:lnTo>
                  <a:lnTo>
                    <a:pt x="12" y="16"/>
                  </a:lnTo>
                  <a:lnTo>
                    <a:pt x="16" y="16"/>
                  </a:lnTo>
                  <a:lnTo>
                    <a:pt x="16" y="25"/>
                  </a:lnTo>
                  <a:lnTo>
                    <a:pt x="24" y="25"/>
                  </a:lnTo>
                  <a:lnTo>
                    <a:pt x="28" y="21"/>
                  </a:lnTo>
                  <a:lnTo>
                    <a:pt x="24" y="16"/>
                  </a:lnTo>
                  <a:lnTo>
                    <a:pt x="28" y="12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16" y="4"/>
                  </a:lnTo>
                  <a:lnTo>
                    <a:pt x="8" y="4"/>
                  </a:lnTo>
                  <a:lnTo>
                    <a:pt x="0" y="4"/>
                  </a:lnTo>
                  <a:lnTo>
                    <a:pt x="0" y="16"/>
                  </a:lnTo>
                  <a:lnTo>
                    <a:pt x="0" y="21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4E91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2" name="Freeform 1822"/>
            <p:cNvSpPr>
              <a:spLocks/>
            </p:cNvSpPr>
            <p:nvPr/>
          </p:nvSpPr>
          <p:spPr bwMode="auto">
            <a:xfrm>
              <a:off x="4021999" y="1106869"/>
              <a:ext cx="28018" cy="9339"/>
            </a:xfrm>
            <a:custGeom>
              <a:avLst/>
              <a:gdLst>
                <a:gd name="T0" fmla="*/ 2147483647 w 24"/>
                <a:gd name="T1" fmla="*/ 0 h 8"/>
                <a:gd name="T2" fmla="*/ 2147483647 w 24"/>
                <a:gd name="T3" fmla="*/ 0 h 8"/>
                <a:gd name="T4" fmla="*/ 2147483647 w 24"/>
                <a:gd name="T5" fmla="*/ 0 h 8"/>
                <a:gd name="T6" fmla="*/ 2147483647 w 24"/>
                <a:gd name="T7" fmla="*/ 0 h 8"/>
                <a:gd name="T8" fmla="*/ 2147483647 w 24"/>
                <a:gd name="T9" fmla="*/ 0 h 8"/>
                <a:gd name="T10" fmla="*/ 2147483647 w 24"/>
                <a:gd name="T11" fmla="*/ 0 h 8"/>
                <a:gd name="T12" fmla="*/ 0 w 24"/>
                <a:gd name="T13" fmla="*/ 0 h 8"/>
                <a:gd name="T14" fmla="*/ 0 w 24"/>
                <a:gd name="T15" fmla="*/ 2147483647 h 8"/>
                <a:gd name="T16" fmla="*/ 0 w 24"/>
                <a:gd name="T17" fmla="*/ 2147483647 h 8"/>
                <a:gd name="T18" fmla="*/ 2147483647 w 24"/>
                <a:gd name="T19" fmla="*/ 2147483647 h 8"/>
                <a:gd name="T20" fmla="*/ 2147483647 w 24"/>
                <a:gd name="T21" fmla="*/ 2147483647 h 8"/>
                <a:gd name="T22" fmla="*/ 2147483647 w 24"/>
                <a:gd name="T23" fmla="*/ 0 h 8"/>
                <a:gd name="T24" fmla="*/ 2147483647 w 24"/>
                <a:gd name="T25" fmla="*/ 0 h 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4"/>
                <a:gd name="T40" fmla="*/ 0 h 8"/>
                <a:gd name="T41" fmla="*/ 24 w 24"/>
                <a:gd name="T42" fmla="*/ 8 h 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4" h="8">
                  <a:moveTo>
                    <a:pt x="20" y="0"/>
                  </a:moveTo>
                  <a:lnTo>
                    <a:pt x="20" y="0"/>
                  </a:lnTo>
                  <a:lnTo>
                    <a:pt x="16" y="0"/>
                  </a:lnTo>
                  <a:lnTo>
                    <a:pt x="1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8"/>
                  </a:lnTo>
                  <a:lnTo>
                    <a:pt x="16" y="8"/>
                  </a:lnTo>
                  <a:lnTo>
                    <a:pt x="24" y="4"/>
                  </a:lnTo>
                  <a:lnTo>
                    <a:pt x="20" y="0"/>
                  </a:lnTo>
                  <a:close/>
                </a:path>
              </a:pathLst>
            </a:custGeom>
            <a:solidFill>
              <a:srgbClr val="4E91CD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3" name="Freeform 1909"/>
            <p:cNvSpPr>
              <a:spLocks/>
            </p:cNvSpPr>
            <p:nvPr/>
          </p:nvSpPr>
          <p:spPr bwMode="auto">
            <a:xfrm>
              <a:off x="3786182" y="428604"/>
              <a:ext cx="1337852" cy="2214577"/>
            </a:xfrm>
            <a:custGeom>
              <a:avLst/>
              <a:gdLst>
                <a:gd name="T0" fmla="*/ 2147483647 w 1146"/>
                <a:gd name="T1" fmla="*/ 2147483647 h 1897"/>
                <a:gd name="T2" fmla="*/ 2147483647 w 1146"/>
                <a:gd name="T3" fmla="*/ 2147483647 h 1897"/>
                <a:gd name="T4" fmla="*/ 2147483647 w 1146"/>
                <a:gd name="T5" fmla="*/ 2147483647 h 1897"/>
                <a:gd name="T6" fmla="*/ 2147483647 w 1146"/>
                <a:gd name="T7" fmla="*/ 2147483647 h 1897"/>
                <a:gd name="T8" fmla="*/ 2147483647 w 1146"/>
                <a:gd name="T9" fmla="*/ 2147483647 h 1897"/>
                <a:gd name="T10" fmla="*/ 2147483647 w 1146"/>
                <a:gd name="T11" fmla="*/ 2147483647 h 1897"/>
                <a:gd name="T12" fmla="*/ 2147483647 w 1146"/>
                <a:gd name="T13" fmla="*/ 2147483647 h 1897"/>
                <a:gd name="T14" fmla="*/ 2147483647 w 1146"/>
                <a:gd name="T15" fmla="*/ 2147483647 h 1897"/>
                <a:gd name="T16" fmla="*/ 2147483647 w 1146"/>
                <a:gd name="T17" fmla="*/ 0 h 1897"/>
                <a:gd name="T18" fmla="*/ 2147483647 w 1146"/>
                <a:gd name="T19" fmla="*/ 2147483647 h 1897"/>
                <a:gd name="T20" fmla="*/ 2147483647 w 1146"/>
                <a:gd name="T21" fmla="*/ 2147483647 h 1897"/>
                <a:gd name="T22" fmla="*/ 2147483647 w 1146"/>
                <a:gd name="T23" fmla="*/ 2147483647 h 1897"/>
                <a:gd name="T24" fmla="*/ 2147483647 w 1146"/>
                <a:gd name="T25" fmla="*/ 2147483647 h 1897"/>
                <a:gd name="T26" fmla="*/ 2147483647 w 1146"/>
                <a:gd name="T27" fmla="*/ 2147483647 h 1897"/>
                <a:gd name="T28" fmla="*/ 2147483647 w 1146"/>
                <a:gd name="T29" fmla="*/ 2147483647 h 1897"/>
                <a:gd name="T30" fmla="*/ 2147483647 w 1146"/>
                <a:gd name="T31" fmla="*/ 2147483647 h 1897"/>
                <a:gd name="T32" fmla="*/ 2147483647 w 1146"/>
                <a:gd name="T33" fmla="*/ 2147483647 h 1897"/>
                <a:gd name="T34" fmla="*/ 2147483647 w 1146"/>
                <a:gd name="T35" fmla="*/ 2147483647 h 1897"/>
                <a:gd name="T36" fmla="*/ 2147483647 w 1146"/>
                <a:gd name="T37" fmla="*/ 2147483647 h 1897"/>
                <a:gd name="T38" fmla="*/ 2147483647 w 1146"/>
                <a:gd name="T39" fmla="*/ 2147483647 h 1897"/>
                <a:gd name="T40" fmla="*/ 2147483647 w 1146"/>
                <a:gd name="T41" fmla="*/ 2147483647 h 1897"/>
                <a:gd name="T42" fmla="*/ 2147483647 w 1146"/>
                <a:gd name="T43" fmla="*/ 2147483647 h 1897"/>
                <a:gd name="T44" fmla="*/ 2147483647 w 1146"/>
                <a:gd name="T45" fmla="*/ 2147483647 h 1897"/>
                <a:gd name="T46" fmla="*/ 2147483647 w 1146"/>
                <a:gd name="T47" fmla="*/ 2147483647 h 1897"/>
                <a:gd name="T48" fmla="*/ 2147483647 w 1146"/>
                <a:gd name="T49" fmla="*/ 2147483647 h 1897"/>
                <a:gd name="T50" fmla="*/ 2147483647 w 1146"/>
                <a:gd name="T51" fmla="*/ 2147483647 h 1897"/>
                <a:gd name="T52" fmla="*/ 2147483647 w 1146"/>
                <a:gd name="T53" fmla="*/ 2147483647 h 1897"/>
                <a:gd name="T54" fmla="*/ 2147483647 w 1146"/>
                <a:gd name="T55" fmla="*/ 2147483647 h 1897"/>
                <a:gd name="T56" fmla="*/ 2147483647 w 1146"/>
                <a:gd name="T57" fmla="*/ 2147483647 h 1897"/>
                <a:gd name="T58" fmla="*/ 2147483647 w 1146"/>
                <a:gd name="T59" fmla="*/ 2147483647 h 1897"/>
                <a:gd name="T60" fmla="*/ 2147483647 w 1146"/>
                <a:gd name="T61" fmla="*/ 2147483647 h 1897"/>
                <a:gd name="T62" fmla="*/ 2147483647 w 1146"/>
                <a:gd name="T63" fmla="*/ 2147483647 h 1897"/>
                <a:gd name="T64" fmla="*/ 2147483647 w 1146"/>
                <a:gd name="T65" fmla="*/ 2147483647 h 1897"/>
                <a:gd name="T66" fmla="*/ 2147483647 w 1146"/>
                <a:gd name="T67" fmla="*/ 2147483647 h 1897"/>
                <a:gd name="T68" fmla="*/ 2147483647 w 1146"/>
                <a:gd name="T69" fmla="*/ 2147483647 h 1897"/>
                <a:gd name="T70" fmla="*/ 2147483647 w 1146"/>
                <a:gd name="T71" fmla="*/ 2147483647 h 1897"/>
                <a:gd name="T72" fmla="*/ 2147483647 w 1146"/>
                <a:gd name="T73" fmla="*/ 2147483647 h 1897"/>
                <a:gd name="T74" fmla="*/ 2147483647 w 1146"/>
                <a:gd name="T75" fmla="*/ 2147483647 h 1897"/>
                <a:gd name="T76" fmla="*/ 2147483647 w 1146"/>
                <a:gd name="T77" fmla="*/ 2147483647 h 1897"/>
                <a:gd name="T78" fmla="*/ 2147483647 w 1146"/>
                <a:gd name="T79" fmla="*/ 2147483647 h 1897"/>
                <a:gd name="T80" fmla="*/ 2147483647 w 1146"/>
                <a:gd name="T81" fmla="*/ 2147483647 h 1897"/>
                <a:gd name="T82" fmla="*/ 2147483647 w 1146"/>
                <a:gd name="T83" fmla="*/ 2147483647 h 1897"/>
                <a:gd name="T84" fmla="*/ 2147483647 w 1146"/>
                <a:gd name="T85" fmla="*/ 2147483647 h 1897"/>
                <a:gd name="T86" fmla="*/ 2147483647 w 1146"/>
                <a:gd name="T87" fmla="*/ 2147483647 h 1897"/>
                <a:gd name="T88" fmla="*/ 2147483647 w 1146"/>
                <a:gd name="T89" fmla="*/ 2147483647 h 1897"/>
                <a:gd name="T90" fmla="*/ 2147483647 w 1146"/>
                <a:gd name="T91" fmla="*/ 2147483647 h 1897"/>
                <a:gd name="T92" fmla="*/ 2147483647 w 1146"/>
                <a:gd name="T93" fmla="*/ 2147483647 h 1897"/>
                <a:gd name="T94" fmla="*/ 2147483647 w 1146"/>
                <a:gd name="T95" fmla="*/ 2147483647 h 1897"/>
                <a:gd name="T96" fmla="*/ 2147483647 w 1146"/>
                <a:gd name="T97" fmla="*/ 2147483647 h 1897"/>
                <a:gd name="T98" fmla="*/ 2147483647 w 1146"/>
                <a:gd name="T99" fmla="*/ 2147483647 h 1897"/>
                <a:gd name="T100" fmla="*/ 2147483647 w 1146"/>
                <a:gd name="T101" fmla="*/ 2147483647 h 1897"/>
                <a:gd name="T102" fmla="*/ 2147483647 w 1146"/>
                <a:gd name="T103" fmla="*/ 2147483647 h 1897"/>
                <a:gd name="T104" fmla="*/ 2147483647 w 1146"/>
                <a:gd name="T105" fmla="*/ 2147483647 h 1897"/>
                <a:gd name="T106" fmla="*/ 2147483647 w 1146"/>
                <a:gd name="T107" fmla="*/ 2147483647 h 1897"/>
                <a:gd name="T108" fmla="*/ 2147483647 w 1146"/>
                <a:gd name="T109" fmla="*/ 2147483647 h 189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146"/>
                <a:gd name="T166" fmla="*/ 0 h 1897"/>
                <a:gd name="T167" fmla="*/ 1146 w 1146"/>
                <a:gd name="T168" fmla="*/ 1897 h 189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146" h="1897">
                  <a:moveTo>
                    <a:pt x="69" y="371"/>
                  </a:moveTo>
                  <a:lnTo>
                    <a:pt x="165" y="323"/>
                  </a:lnTo>
                  <a:lnTo>
                    <a:pt x="173" y="295"/>
                  </a:lnTo>
                  <a:lnTo>
                    <a:pt x="157" y="278"/>
                  </a:lnTo>
                  <a:lnTo>
                    <a:pt x="137" y="238"/>
                  </a:lnTo>
                  <a:lnTo>
                    <a:pt x="133" y="174"/>
                  </a:lnTo>
                  <a:lnTo>
                    <a:pt x="129" y="137"/>
                  </a:lnTo>
                  <a:lnTo>
                    <a:pt x="137" y="121"/>
                  </a:lnTo>
                  <a:lnTo>
                    <a:pt x="145" y="105"/>
                  </a:lnTo>
                  <a:lnTo>
                    <a:pt x="157" y="89"/>
                  </a:lnTo>
                  <a:lnTo>
                    <a:pt x="173" y="81"/>
                  </a:lnTo>
                  <a:lnTo>
                    <a:pt x="186" y="77"/>
                  </a:lnTo>
                  <a:lnTo>
                    <a:pt x="194" y="77"/>
                  </a:lnTo>
                  <a:lnTo>
                    <a:pt x="206" y="81"/>
                  </a:lnTo>
                  <a:lnTo>
                    <a:pt x="222" y="89"/>
                  </a:lnTo>
                  <a:lnTo>
                    <a:pt x="238" y="97"/>
                  </a:lnTo>
                  <a:lnTo>
                    <a:pt x="254" y="113"/>
                  </a:lnTo>
                  <a:lnTo>
                    <a:pt x="262" y="129"/>
                  </a:lnTo>
                  <a:lnTo>
                    <a:pt x="266" y="145"/>
                  </a:lnTo>
                  <a:lnTo>
                    <a:pt x="270" y="165"/>
                  </a:lnTo>
                  <a:lnTo>
                    <a:pt x="274" y="165"/>
                  </a:lnTo>
                  <a:lnTo>
                    <a:pt x="278" y="170"/>
                  </a:lnTo>
                  <a:lnTo>
                    <a:pt x="282" y="178"/>
                  </a:lnTo>
                  <a:lnTo>
                    <a:pt x="282" y="194"/>
                  </a:lnTo>
                  <a:lnTo>
                    <a:pt x="282" y="214"/>
                  </a:lnTo>
                  <a:lnTo>
                    <a:pt x="278" y="222"/>
                  </a:lnTo>
                  <a:lnTo>
                    <a:pt x="274" y="222"/>
                  </a:lnTo>
                  <a:lnTo>
                    <a:pt x="270" y="218"/>
                  </a:lnTo>
                  <a:lnTo>
                    <a:pt x="270" y="262"/>
                  </a:lnTo>
                  <a:lnTo>
                    <a:pt x="278" y="283"/>
                  </a:lnTo>
                  <a:lnTo>
                    <a:pt x="290" y="299"/>
                  </a:lnTo>
                  <a:lnTo>
                    <a:pt x="319" y="323"/>
                  </a:lnTo>
                  <a:lnTo>
                    <a:pt x="383" y="347"/>
                  </a:lnTo>
                  <a:lnTo>
                    <a:pt x="448" y="311"/>
                  </a:lnTo>
                  <a:lnTo>
                    <a:pt x="500" y="287"/>
                  </a:lnTo>
                  <a:lnTo>
                    <a:pt x="525" y="278"/>
                  </a:lnTo>
                  <a:lnTo>
                    <a:pt x="545" y="278"/>
                  </a:lnTo>
                  <a:lnTo>
                    <a:pt x="557" y="246"/>
                  </a:lnTo>
                  <a:lnTo>
                    <a:pt x="561" y="238"/>
                  </a:lnTo>
                  <a:lnTo>
                    <a:pt x="565" y="178"/>
                  </a:lnTo>
                  <a:lnTo>
                    <a:pt x="561" y="165"/>
                  </a:lnTo>
                  <a:lnTo>
                    <a:pt x="553" y="145"/>
                  </a:lnTo>
                  <a:lnTo>
                    <a:pt x="549" y="137"/>
                  </a:lnTo>
                  <a:lnTo>
                    <a:pt x="549" y="125"/>
                  </a:lnTo>
                  <a:lnTo>
                    <a:pt x="553" y="117"/>
                  </a:lnTo>
                  <a:lnTo>
                    <a:pt x="561" y="113"/>
                  </a:lnTo>
                  <a:lnTo>
                    <a:pt x="569" y="69"/>
                  </a:lnTo>
                  <a:lnTo>
                    <a:pt x="573" y="61"/>
                  </a:lnTo>
                  <a:lnTo>
                    <a:pt x="581" y="44"/>
                  </a:lnTo>
                  <a:lnTo>
                    <a:pt x="593" y="24"/>
                  </a:lnTo>
                  <a:lnTo>
                    <a:pt x="601" y="20"/>
                  </a:lnTo>
                  <a:lnTo>
                    <a:pt x="609" y="20"/>
                  </a:lnTo>
                  <a:lnTo>
                    <a:pt x="617" y="12"/>
                  </a:lnTo>
                  <a:lnTo>
                    <a:pt x="633" y="4"/>
                  </a:lnTo>
                  <a:lnTo>
                    <a:pt x="650" y="0"/>
                  </a:lnTo>
                  <a:lnTo>
                    <a:pt x="662" y="0"/>
                  </a:lnTo>
                  <a:lnTo>
                    <a:pt x="678" y="4"/>
                  </a:lnTo>
                  <a:lnTo>
                    <a:pt x="694" y="12"/>
                  </a:lnTo>
                  <a:lnTo>
                    <a:pt x="714" y="36"/>
                  </a:lnTo>
                  <a:lnTo>
                    <a:pt x="726" y="52"/>
                  </a:lnTo>
                  <a:lnTo>
                    <a:pt x="730" y="61"/>
                  </a:lnTo>
                  <a:lnTo>
                    <a:pt x="734" y="69"/>
                  </a:lnTo>
                  <a:lnTo>
                    <a:pt x="734" y="89"/>
                  </a:lnTo>
                  <a:lnTo>
                    <a:pt x="734" y="113"/>
                  </a:lnTo>
                  <a:lnTo>
                    <a:pt x="730" y="141"/>
                  </a:lnTo>
                  <a:lnTo>
                    <a:pt x="730" y="170"/>
                  </a:lnTo>
                  <a:lnTo>
                    <a:pt x="726" y="190"/>
                  </a:lnTo>
                  <a:lnTo>
                    <a:pt x="722" y="198"/>
                  </a:lnTo>
                  <a:lnTo>
                    <a:pt x="714" y="202"/>
                  </a:lnTo>
                  <a:lnTo>
                    <a:pt x="706" y="222"/>
                  </a:lnTo>
                  <a:lnTo>
                    <a:pt x="686" y="250"/>
                  </a:lnTo>
                  <a:lnTo>
                    <a:pt x="682" y="295"/>
                  </a:lnTo>
                  <a:lnTo>
                    <a:pt x="690" y="315"/>
                  </a:lnTo>
                  <a:lnTo>
                    <a:pt x="763" y="347"/>
                  </a:lnTo>
                  <a:lnTo>
                    <a:pt x="827" y="331"/>
                  </a:lnTo>
                  <a:lnTo>
                    <a:pt x="868" y="291"/>
                  </a:lnTo>
                  <a:lnTo>
                    <a:pt x="868" y="270"/>
                  </a:lnTo>
                  <a:lnTo>
                    <a:pt x="859" y="270"/>
                  </a:lnTo>
                  <a:lnTo>
                    <a:pt x="847" y="270"/>
                  </a:lnTo>
                  <a:lnTo>
                    <a:pt x="843" y="270"/>
                  </a:lnTo>
                  <a:lnTo>
                    <a:pt x="843" y="262"/>
                  </a:lnTo>
                  <a:lnTo>
                    <a:pt x="843" y="250"/>
                  </a:lnTo>
                  <a:lnTo>
                    <a:pt x="847" y="230"/>
                  </a:lnTo>
                  <a:lnTo>
                    <a:pt x="843" y="214"/>
                  </a:lnTo>
                  <a:lnTo>
                    <a:pt x="839" y="198"/>
                  </a:lnTo>
                  <a:lnTo>
                    <a:pt x="843" y="178"/>
                  </a:lnTo>
                  <a:lnTo>
                    <a:pt x="843" y="141"/>
                  </a:lnTo>
                  <a:lnTo>
                    <a:pt x="868" y="101"/>
                  </a:lnTo>
                  <a:lnTo>
                    <a:pt x="876" y="85"/>
                  </a:lnTo>
                  <a:lnTo>
                    <a:pt x="896" y="85"/>
                  </a:lnTo>
                  <a:lnTo>
                    <a:pt x="916" y="81"/>
                  </a:lnTo>
                  <a:lnTo>
                    <a:pt x="952" y="97"/>
                  </a:lnTo>
                  <a:lnTo>
                    <a:pt x="972" y="133"/>
                  </a:lnTo>
                  <a:lnTo>
                    <a:pt x="972" y="178"/>
                  </a:lnTo>
                  <a:lnTo>
                    <a:pt x="977" y="194"/>
                  </a:lnTo>
                  <a:lnTo>
                    <a:pt x="977" y="206"/>
                  </a:lnTo>
                  <a:lnTo>
                    <a:pt x="968" y="222"/>
                  </a:lnTo>
                  <a:lnTo>
                    <a:pt x="968" y="238"/>
                  </a:lnTo>
                  <a:lnTo>
                    <a:pt x="968" y="258"/>
                  </a:lnTo>
                  <a:lnTo>
                    <a:pt x="960" y="254"/>
                  </a:lnTo>
                  <a:lnTo>
                    <a:pt x="956" y="254"/>
                  </a:lnTo>
                  <a:lnTo>
                    <a:pt x="952" y="258"/>
                  </a:lnTo>
                  <a:lnTo>
                    <a:pt x="948" y="258"/>
                  </a:lnTo>
                  <a:lnTo>
                    <a:pt x="948" y="278"/>
                  </a:lnTo>
                  <a:lnTo>
                    <a:pt x="956" y="278"/>
                  </a:lnTo>
                  <a:lnTo>
                    <a:pt x="989" y="307"/>
                  </a:lnTo>
                  <a:lnTo>
                    <a:pt x="1053" y="311"/>
                  </a:lnTo>
                  <a:lnTo>
                    <a:pt x="1061" y="315"/>
                  </a:lnTo>
                  <a:lnTo>
                    <a:pt x="1077" y="323"/>
                  </a:lnTo>
                  <a:lnTo>
                    <a:pt x="1085" y="331"/>
                  </a:lnTo>
                  <a:lnTo>
                    <a:pt x="1090" y="343"/>
                  </a:lnTo>
                  <a:lnTo>
                    <a:pt x="1094" y="355"/>
                  </a:lnTo>
                  <a:lnTo>
                    <a:pt x="1094" y="371"/>
                  </a:lnTo>
                  <a:lnTo>
                    <a:pt x="1090" y="387"/>
                  </a:lnTo>
                  <a:lnTo>
                    <a:pt x="1085" y="404"/>
                  </a:lnTo>
                  <a:lnTo>
                    <a:pt x="1073" y="424"/>
                  </a:lnTo>
                  <a:lnTo>
                    <a:pt x="1073" y="440"/>
                  </a:lnTo>
                  <a:lnTo>
                    <a:pt x="1065" y="480"/>
                  </a:lnTo>
                  <a:lnTo>
                    <a:pt x="1053" y="533"/>
                  </a:lnTo>
                  <a:lnTo>
                    <a:pt x="1041" y="561"/>
                  </a:lnTo>
                  <a:lnTo>
                    <a:pt x="1029" y="585"/>
                  </a:lnTo>
                  <a:lnTo>
                    <a:pt x="1085" y="787"/>
                  </a:lnTo>
                  <a:lnTo>
                    <a:pt x="1037" y="799"/>
                  </a:lnTo>
                  <a:lnTo>
                    <a:pt x="1053" y="1170"/>
                  </a:lnTo>
                  <a:lnTo>
                    <a:pt x="1061" y="1175"/>
                  </a:lnTo>
                  <a:lnTo>
                    <a:pt x="1061" y="1187"/>
                  </a:lnTo>
                  <a:lnTo>
                    <a:pt x="1057" y="1203"/>
                  </a:lnTo>
                  <a:lnTo>
                    <a:pt x="1057" y="1215"/>
                  </a:lnTo>
                  <a:lnTo>
                    <a:pt x="1049" y="1235"/>
                  </a:lnTo>
                  <a:lnTo>
                    <a:pt x="1053" y="1263"/>
                  </a:lnTo>
                  <a:lnTo>
                    <a:pt x="1049" y="1328"/>
                  </a:lnTo>
                  <a:lnTo>
                    <a:pt x="1041" y="1384"/>
                  </a:lnTo>
                  <a:lnTo>
                    <a:pt x="1049" y="1461"/>
                  </a:lnTo>
                  <a:lnTo>
                    <a:pt x="1061" y="1566"/>
                  </a:lnTo>
                  <a:lnTo>
                    <a:pt x="1085" y="1586"/>
                  </a:lnTo>
                  <a:lnTo>
                    <a:pt x="1118" y="1619"/>
                  </a:lnTo>
                  <a:lnTo>
                    <a:pt x="1142" y="1631"/>
                  </a:lnTo>
                  <a:lnTo>
                    <a:pt x="1146" y="1643"/>
                  </a:lnTo>
                  <a:lnTo>
                    <a:pt x="1041" y="1631"/>
                  </a:lnTo>
                  <a:lnTo>
                    <a:pt x="1033" y="1627"/>
                  </a:lnTo>
                  <a:lnTo>
                    <a:pt x="1021" y="1619"/>
                  </a:lnTo>
                  <a:lnTo>
                    <a:pt x="1013" y="1606"/>
                  </a:lnTo>
                  <a:lnTo>
                    <a:pt x="997" y="1582"/>
                  </a:lnTo>
                  <a:lnTo>
                    <a:pt x="972" y="1562"/>
                  </a:lnTo>
                  <a:lnTo>
                    <a:pt x="968" y="1598"/>
                  </a:lnTo>
                  <a:lnTo>
                    <a:pt x="956" y="1598"/>
                  </a:lnTo>
                  <a:lnTo>
                    <a:pt x="960" y="1554"/>
                  </a:lnTo>
                  <a:lnTo>
                    <a:pt x="948" y="1550"/>
                  </a:lnTo>
                  <a:lnTo>
                    <a:pt x="952" y="1473"/>
                  </a:lnTo>
                  <a:lnTo>
                    <a:pt x="960" y="1409"/>
                  </a:lnTo>
                  <a:lnTo>
                    <a:pt x="952" y="1304"/>
                  </a:lnTo>
                  <a:lnTo>
                    <a:pt x="952" y="1284"/>
                  </a:lnTo>
                  <a:lnTo>
                    <a:pt x="960" y="1251"/>
                  </a:lnTo>
                  <a:lnTo>
                    <a:pt x="944" y="1211"/>
                  </a:lnTo>
                  <a:lnTo>
                    <a:pt x="940" y="1150"/>
                  </a:lnTo>
                  <a:lnTo>
                    <a:pt x="932" y="1053"/>
                  </a:lnTo>
                  <a:lnTo>
                    <a:pt x="908" y="953"/>
                  </a:lnTo>
                  <a:lnTo>
                    <a:pt x="884" y="888"/>
                  </a:lnTo>
                  <a:lnTo>
                    <a:pt x="876" y="892"/>
                  </a:lnTo>
                  <a:lnTo>
                    <a:pt x="872" y="932"/>
                  </a:lnTo>
                  <a:lnTo>
                    <a:pt x="872" y="1017"/>
                  </a:lnTo>
                  <a:lnTo>
                    <a:pt x="876" y="1110"/>
                  </a:lnTo>
                  <a:lnTo>
                    <a:pt x="872" y="1146"/>
                  </a:lnTo>
                  <a:lnTo>
                    <a:pt x="884" y="1175"/>
                  </a:lnTo>
                  <a:lnTo>
                    <a:pt x="880" y="1203"/>
                  </a:lnTo>
                  <a:lnTo>
                    <a:pt x="892" y="1251"/>
                  </a:lnTo>
                  <a:lnTo>
                    <a:pt x="896" y="1308"/>
                  </a:lnTo>
                  <a:lnTo>
                    <a:pt x="916" y="1352"/>
                  </a:lnTo>
                  <a:lnTo>
                    <a:pt x="924" y="1401"/>
                  </a:lnTo>
                  <a:lnTo>
                    <a:pt x="936" y="1449"/>
                  </a:lnTo>
                  <a:lnTo>
                    <a:pt x="944" y="1505"/>
                  </a:lnTo>
                  <a:lnTo>
                    <a:pt x="928" y="1510"/>
                  </a:lnTo>
                  <a:lnTo>
                    <a:pt x="928" y="1538"/>
                  </a:lnTo>
                  <a:lnTo>
                    <a:pt x="916" y="1542"/>
                  </a:lnTo>
                  <a:lnTo>
                    <a:pt x="908" y="1514"/>
                  </a:lnTo>
                  <a:lnTo>
                    <a:pt x="896" y="1546"/>
                  </a:lnTo>
                  <a:lnTo>
                    <a:pt x="892" y="1558"/>
                  </a:lnTo>
                  <a:lnTo>
                    <a:pt x="884" y="1570"/>
                  </a:lnTo>
                  <a:lnTo>
                    <a:pt x="876" y="1574"/>
                  </a:lnTo>
                  <a:lnTo>
                    <a:pt x="868" y="1578"/>
                  </a:lnTo>
                  <a:lnTo>
                    <a:pt x="795" y="1598"/>
                  </a:lnTo>
                  <a:lnTo>
                    <a:pt x="791" y="1582"/>
                  </a:lnTo>
                  <a:lnTo>
                    <a:pt x="815" y="1558"/>
                  </a:lnTo>
                  <a:lnTo>
                    <a:pt x="827" y="1530"/>
                  </a:lnTo>
                  <a:lnTo>
                    <a:pt x="843" y="1514"/>
                  </a:lnTo>
                  <a:lnTo>
                    <a:pt x="847" y="1481"/>
                  </a:lnTo>
                  <a:lnTo>
                    <a:pt x="835" y="1433"/>
                  </a:lnTo>
                  <a:lnTo>
                    <a:pt x="823" y="1384"/>
                  </a:lnTo>
                  <a:lnTo>
                    <a:pt x="811" y="1320"/>
                  </a:lnTo>
                  <a:lnTo>
                    <a:pt x="795" y="1251"/>
                  </a:lnTo>
                  <a:lnTo>
                    <a:pt x="791" y="1199"/>
                  </a:lnTo>
                  <a:lnTo>
                    <a:pt x="783" y="1110"/>
                  </a:lnTo>
                  <a:lnTo>
                    <a:pt x="759" y="1263"/>
                  </a:lnTo>
                  <a:lnTo>
                    <a:pt x="746" y="1348"/>
                  </a:lnTo>
                  <a:lnTo>
                    <a:pt x="746" y="1477"/>
                  </a:lnTo>
                  <a:lnTo>
                    <a:pt x="710" y="1582"/>
                  </a:lnTo>
                  <a:lnTo>
                    <a:pt x="730" y="1635"/>
                  </a:lnTo>
                  <a:lnTo>
                    <a:pt x="751" y="1663"/>
                  </a:lnTo>
                  <a:lnTo>
                    <a:pt x="751" y="1723"/>
                  </a:lnTo>
                  <a:lnTo>
                    <a:pt x="706" y="1732"/>
                  </a:lnTo>
                  <a:lnTo>
                    <a:pt x="674" y="1699"/>
                  </a:lnTo>
                  <a:lnTo>
                    <a:pt x="670" y="1699"/>
                  </a:lnTo>
                  <a:lnTo>
                    <a:pt x="662" y="1691"/>
                  </a:lnTo>
                  <a:lnTo>
                    <a:pt x="654" y="1679"/>
                  </a:lnTo>
                  <a:lnTo>
                    <a:pt x="654" y="1667"/>
                  </a:lnTo>
                  <a:lnTo>
                    <a:pt x="654" y="1655"/>
                  </a:lnTo>
                  <a:lnTo>
                    <a:pt x="654" y="1635"/>
                  </a:lnTo>
                  <a:lnTo>
                    <a:pt x="646" y="1635"/>
                  </a:lnTo>
                  <a:lnTo>
                    <a:pt x="621" y="1614"/>
                  </a:lnTo>
                  <a:lnTo>
                    <a:pt x="621" y="1586"/>
                  </a:lnTo>
                  <a:lnTo>
                    <a:pt x="629" y="1554"/>
                  </a:lnTo>
                  <a:lnTo>
                    <a:pt x="625" y="1505"/>
                  </a:lnTo>
                  <a:lnTo>
                    <a:pt x="625" y="1473"/>
                  </a:lnTo>
                  <a:lnTo>
                    <a:pt x="646" y="1417"/>
                  </a:lnTo>
                  <a:lnTo>
                    <a:pt x="646" y="1348"/>
                  </a:lnTo>
                  <a:lnTo>
                    <a:pt x="650" y="1255"/>
                  </a:lnTo>
                  <a:lnTo>
                    <a:pt x="638" y="1179"/>
                  </a:lnTo>
                  <a:lnTo>
                    <a:pt x="638" y="1106"/>
                  </a:lnTo>
                  <a:lnTo>
                    <a:pt x="633" y="1082"/>
                  </a:lnTo>
                  <a:lnTo>
                    <a:pt x="625" y="1066"/>
                  </a:lnTo>
                  <a:lnTo>
                    <a:pt x="621" y="1078"/>
                  </a:lnTo>
                  <a:lnTo>
                    <a:pt x="597" y="1170"/>
                  </a:lnTo>
                  <a:lnTo>
                    <a:pt x="593" y="1199"/>
                  </a:lnTo>
                  <a:lnTo>
                    <a:pt x="589" y="1219"/>
                  </a:lnTo>
                  <a:lnTo>
                    <a:pt x="593" y="1235"/>
                  </a:lnTo>
                  <a:lnTo>
                    <a:pt x="593" y="1320"/>
                  </a:lnTo>
                  <a:lnTo>
                    <a:pt x="593" y="1433"/>
                  </a:lnTo>
                  <a:lnTo>
                    <a:pt x="589" y="1522"/>
                  </a:lnTo>
                  <a:lnTo>
                    <a:pt x="577" y="1631"/>
                  </a:lnTo>
                  <a:lnTo>
                    <a:pt x="569" y="1675"/>
                  </a:lnTo>
                  <a:lnTo>
                    <a:pt x="565" y="1687"/>
                  </a:lnTo>
                  <a:lnTo>
                    <a:pt x="561" y="1699"/>
                  </a:lnTo>
                  <a:lnTo>
                    <a:pt x="561" y="1711"/>
                  </a:lnTo>
                  <a:lnTo>
                    <a:pt x="565" y="1719"/>
                  </a:lnTo>
                  <a:lnTo>
                    <a:pt x="565" y="1732"/>
                  </a:lnTo>
                  <a:lnTo>
                    <a:pt x="565" y="1744"/>
                  </a:lnTo>
                  <a:lnTo>
                    <a:pt x="565" y="1752"/>
                  </a:lnTo>
                  <a:lnTo>
                    <a:pt x="545" y="1784"/>
                  </a:lnTo>
                  <a:lnTo>
                    <a:pt x="533" y="1780"/>
                  </a:lnTo>
                  <a:lnTo>
                    <a:pt x="533" y="1812"/>
                  </a:lnTo>
                  <a:lnTo>
                    <a:pt x="529" y="1832"/>
                  </a:lnTo>
                  <a:lnTo>
                    <a:pt x="525" y="1849"/>
                  </a:lnTo>
                  <a:lnTo>
                    <a:pt x="512" y="1869"/>
                  </a:lnTo>
                  <a:lnTo>
                    <a:pt x="484" y="1893"/>
                  </a:lnTo>
                  <a:lnTo>
                    <a:pt x="476" y="1897"/>
                  </a:lnTo>
                  <a:lnTo>
                    <a:pt x="420" y="1893"/>
                  </a:lnTo>
                  <a:lnTo>
                    <a:pt x="420" y="1832"/>
                  </a:lnTo>
                  <a:lnTo>
                    <a:pt x="432" y="1812"/>
                  </a:lnTo>
                  <a:lnTo>
                    <a:pt x="456" y="1748"/>
                  </a:lnTo>
                  <a:lnTo>
                    <a:pt x="468" y="1723"/>
                  </a:lnTo>
                  <a:lnTo>
                    <a:pt x="456" y="1675"/>
                  </a:lnTo>
                  <a:lnTo>
                    <a:pt x="456" y="1598"/>
                  </a:lnTo>
                  <a:lnTo>
                    <a:pt x="448" y="1505"/>
                  </a:lnTo>
                  <a:lnTo>
                    <a:pt x="456" y="1417"/>
                  </a:lnTo>
                  <a:lnTo>
                    <a:pt x="456" y="1340"/>
                  </a:lnTo>
                  <a:lnTo>
                    <a:pt x="464" y="1247"/>
                  </a:lnTo>
                  <a:lnTo>
                    <a:pt x="456" y="1195"/>
                  </a:lnTo>
                  <a:lnTo>
                    <a:pt x="452" y="1138"/>
                  </a:lnTo>
                  <a:lnTo>
                    <a:pt x="452" y="1033"/>
                  </a:lnTo>
                  <a:lnTo>
                    <a:pt x="460" y="969"/>
                  </a:lnTo>
                  <a:lnTo>
                    <a:pt x="468" y="924"/>
                  </a:lnTo>
                  <a:lnTo>
                    <a:pt x="468" y="912"/>
                  </a:lnTo>
                  <a:lnTo>
                    <a:pt x="460" y="900"/>
                  </a:lnTo>
                  <a:lnTo>
                    <a:pt x="448" y="908"/>
                  </a:lnTo>
                  <a:lnTo>
                    <a:pt x="440" y="892"/>
                  </a:lnTo>
                  <a:lnTo>
                    <a:pt x="428" y="880"/>
                  </a:lnTo>
                  <a:lnTo>
                    <a:pt x="399" y="924"/>
                  </a:lnTo>
                  <a:lnTo>
                    <a:pt x="391" y="924"/>
                  </a:lnTo>
                  <a:lnTo>
                    <a:pt x="387" y="944"/>
                  </a:lnTo>
                  <a:lnTo>
                    <a:pt x="383" y="977"/>
                  </a:lnTo>
                  <a:lnTo>
                    <a:pt x="383" y="1158"/>
                  </a:lnTo>
                  <a:lnTo>
                    <a:pt x="399" y="1207"/>
                  </a:lnTo>
                  <a:lnTo>
                    <a:pt x="403" y="1251"/>
                  </a:lnTo>
                  <a:lnTo>
                    <a:pt x="408" y="1316"/>
                  </a:lnTo>
                  <a:lnTo>
                    <a:pt x="424" y="1384"/>
                  </a:lnTo>
                  <a:lnTo>
                    <a:pt x="432" y="1433"/>
                  </a:lnTo>
                  <a:lnTo>
                    <a:pt x="440" y="1518"/>
                  </a:lnTo>
                  <a:lnTo>
                    <a:pt x="428" y="1534"/>
                  </a:lnTo>
                  <a:lnTo>
                    <a:pt x="440" y="1558"/>
                  </a:lnTo>
                  <a:lnTo>
                    <a:pt x="420" y="1586"/>
                  </a:lnTo>
                  <a:lnTo>
                    <a:pt x="420" y="1679"/>
                  </a:lnTo>
                  <a:lnTo>
                    <a:pt x="420" y="1687"/>
                  </a:lnTo>
                  <a:lnTo>
                    <a:pt x="412" y="1703"/>
                  </a:lnTo>
                  <a:lnTo>
                    <a:pt x="403" y="1711"/>
                  </a:lnTo>
                  <a:lnTo>
                    <a:pt x="391" y="1719"/>
                  </a:lnTo>
                  <a:lnTo>
                    <a:pt x="379" y="1719"/>
                  </a:lnTo>
                  <a:lnTo>
                    <a:pt x="359" y="1719"/>
                  </a:lnTo>
                  <a:lnTo>
                    <a:pt x="355" y="1719"/>
                  </a:lnTo>
                  <a:lnTo>
                    <a:pt x="347" y="1719"/>
                  </a:lnTo>
                  <a:lnTo>
                    <a:pt x="335" y="1711"/>
                  </a:lnTo>
                  <a:lnTo>
                    <a:pt x="327" y="1703"/>
                  </a:lnTo>
                  <a:lnTo>
                    <a:pt x="323" y="1691"/>
                  </a:lnTo>
                  <a:lnTo>
                    <a:pt x="327" y="1659"/>
                  </a:lnTo>
                  <a:lnTo>
                    <a:pt x="339" y="1631"/>
                  </a:lnTo>
                  <a:lnTo>
                    <a:pt x="351" y="1598"/>
                  </a:lnTo>
                  <a:lnTo>
                    <a:pt x="331" y="1562"/>
                  </a:lnTo>
                  <a:lnTo>
                    <a:pt x="335" y="1534"/>
                  </a:lnTo>
                  <a:lnTo>
                    <a:pt x="311" y="1493"/>
                  </a:lnTo>
                  <a:lnTo>
                    <a:pt x="286" y="1372"/>
                  </a:lnTo>
                  <a:lnTo>
                    <a:pt x="266" y="1239"/>
                  </a:lnTo>
                  <a:lnTo>
                    <a:pt x="250" y="1150"/>
                  </a:lnTo>
                  <a:lnTo>
                    <a:pt x="234" y="1086"/>
                  </a:lnTo>
                  <a:lnTo>
                    <a:pt x="226" y="1102"/>
                  </a:lnTo>
                  <a:lnTo>
                    <a:pt x="226" y="1162"/>
                  </a:lnTo>
                  <a:lnTo>
                    <a:pt x="222" y="1195"/>
                  </a:lnTo>
                  <a:lnTo>
                    <a:pt x="230" y="1235"/>
                  </a:lnTo>
                  <a:lnTo>
                    <a:pt x="230" y="1263"/>
                  </a:lnTo>
                  <a:lnTo>
                    <a:pt x="234" y="1316"/>
                  </a:lnTo>
                  <a:lnTo>
                    <a:pt x="238" y="1384"/>
                  </a:lnTo>
                  <a:lnTo>
                    <a:pt x="242" y="1449"/>
                  </a:lnTo>
                  <a:lnTo>
                    <a:pt x="254" y="1465"/>
                  </a:lnTo>
                  <a:lnTo>
                    <a:pt x="262" y="1493"/>
                  </a:lnTo>
                  <a:lnTo>
                    <a:pt x="250" y="1522"/>
                  </a:lnTo>
                  <a:lnTo>
                    <a:pt x="246" y="1570"/>
                  </a:lnTo>
                  <a:lnTo>
                    <a:pt x="222" y="1586"/>
                  </a:lnTo>
                  <a:lnTo>
                    <a:pt x="210" y="1582"/>
                  </a:lnTo>
                  <a:lnTo>
                    <a:pt x="190" y="1619"/>
                  </a:lnTo>
                  <a:lnTo>
                    <a:pt x="177" y="1627"/>
                  </a:lnTo>
                  <a:lnTo>
                    <a:pt x="165" y="1639"/>
                  </a:lnTo>
                  <a:lnTo>
                    <a:pt x="149" y="1643"/>
                  </a:lnTo>
                  <a:lnTo>
                    <a:pt x="129" y="1647"/>
                  </a:lnTo>
                  <a:lnTo>
                    <a:pt x="93" y="1635"/>
                  </a:lnTo>
                  <a:lnTo>
                    <a:pt x="89" y="1610"/>
                  </a:lnTo>
                  <a:lnTo>
                    <a:pt x="117" y="1586"/>
                  </a:lnTo>
                  <a:lnTo>
                    <a:pt x="137" y="1558"/>
                  </a:lnTo>
                  <a:lnTo>
                    <a:pt x="153" y="1530"/>
                  </a:lnTo>
                  <a:lnTo>
                    <a:pt x="153" y="1497"/>
                  </a:lnTo>
                  <a:lnTo>
                    <a:pt x="129" y="1485"/>
                  </a:lnTo>
                  <a:lnTo>
                    <a:pt x="133" y="1461"/>
                  </a:lnTo>
                  <a:lnTo>
                    <a:pt x="125" y="1401"/>
                  </a:lnTo>
                  <a:lnTo>
                    <a:pt x="113" y="1348"/>
                  </a:lnTo>
                  <a:lnTo>
                    <a:pt x="105" y="1271"/>
                  </a:lnTo>
                  <a:lnTo>
                    <a:pt x="81" y="1175"/>
                  </a:lnTo>
                  <a:lnTo>
                    <a:pt x="60" y="1078"/>
                  </a:lnTo>
                  <a:lnTo>
                    <a:pt x="40" y="981"/>
                  </a:lnTo>
                  <a:lnTo>
                    <a:pt x="40" y="961"/>
                  </a:lnTo>
                  <a:lnTo>
                    <a:pt x="4" y="912"/>
                  </a:lnTo>
                  <a:lnTo>
                    <a:pt x="0" y="860"/>
                  </a:lnTo>
                  <a:lnTo>
                    <a:pt x="4" y="783"/>
                  </a:lnTo>
                  <a:lnTo>
                    <a:pt x="0" y="686"/>
                  </a:lnTo>
                  <a:lnTo>
                    <a:pt x="20" y="622"/>
                  </a:lnTo>
                  <a:lnTo>
                    <a:pt x="28" y="537"/>
                  </a:lnTo>
                  <a:lnTo>
                    <a:pt x="36" y="440"/>
                  </a:lnTo>
                  <a:lnTo>
                    <a:pt x="40" y="392"/>
                  </a:lnTo>
                  <a:lnTo>
                    <a:pt x="48" y="383"/>
                  </a:lnTo>
                  <a:lnTo>
                    <a:pt x="56" y="375"/>
                  </a:lnTo>
                  <a:lnTo>
                    <a:pt x="69" y="3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4" name="Freeform 1910"/>
            <p:cNvSpPr>
              <a:spLocks/>
            </p:cNvSpPr>
            <p:nvPr/>
          </p:nvSpPr>
          <p:spPr bwMode="auto">
            <a:xfrm>
              <a:off x="3918100" y="758981"/>
              <a:ext cx="206631" cy="555687"/>
            </a:xfrm>
            <a:custGeom>
              <a:avLst/>
              <a:gdLst>
                <a:gd name="T0" fmla="*/ 2147483647 w 177"/>
                <a:gd name="T1" fmla="*/ 0 h 476"/>
                <a:gd name="T2" fmla="*/ 2147483647 w 177"/>
                <a:gd name="T3" fmla="*/ 2147483647 h 476"/>
                <a:gd name="T4" fmla="*/ 2147483647 w 177"/>
                <a:gd name="T5" fmla="*/ 2147483647 h 476"/>
                <a:gd name="T6" fmla="*/ 2147483647 w 177"/>
                <a:gd name="T7" fmla="*/ 2147483647 h 476"/>
                <a:gd name="T8" fmla="*/ 2147483647 w 177"/>
                <a:gd name="T9" fmla="*/ 2147483647 h 476"/>
                <a:gd name="T10" fmla="*/ 2147483647 w 177"/>
                <a:gd name="T11" fmla="*/ 2147483647 h 476"/>
                <a:gd name="T12" fmla="*/ 2147483647 w 177"/>
                <a:gd name="T13" fmla="*/ 2147483647 h 476"/>
                <a:gd name="T14" fmla="*/ 2147483647 w 177"/>
                <a:gd name="T15" fmla="*/ 2147483647 h 476"/>
                <a:gd name="T16" fmla="*/ 2147483647 w 177"/>
                <a:gd name="T17" fmla="*/ 2147483647 h 476"/>
                <a:gd name="T18" fmla="*/ 2147483647 w 177"/>
                <a:gd name="T19" fmla="*/ 2147483647 h 476"/>
                <a:gd name="T20" fmla="*/ 2147483647 w 177"/>
                <a:gd name="T21" fmla="*/ 2147483647 h 476"/>
                <a:gd name="T22" fmla="*/ 2147483647 w 177"/>
                <a:gd name="T23" fmla="*/ 2147483647 h 476"/>
                <a:gd name="T24" fmla="*/ 2147483647 w 177"/>
                <a:gd name="T25" fmla="*/ 2147483647 h 476"/>
                <a:gd name="T26" fmla="*/ 2147483647 w 177"/>
                <a:gd name="T27" fmla="*/ 2147483647 h 476"/>
                <a:gd name="T28" fmla="*/ 0 w 177"/>
                <a:gd name="T29" fmla="*/ 2147483647 h 476"/>
                <a:gd name="T30" fmla="*/ 2147483647 w 177"/>
                <a:gd name="T31" fmla="*/ 2147483647 h 476"/>
                <a:gd name="T32" fmla="*/ 2147483647 w 177"/>
                <a:gd name="T33" fmla="*/ 2147483647 h 476"/>
                <a:gd name="T34" fmla="*/ 2147483647 w 177"/>
                <a:gd name="T35" fmla="*/ 2147483647 h 476"/>
                <a:gd name="T36" fmla="*/ 2147483647 w 177"/>
                <a:gd name="T37" fmla="*/ 2147483647 h 476"/>
                <a:gd name="T38" fmla="*/ 2147483647 w 177"/>
                <a:gd name="T39" fmla="*/ 2147483647 h 476"/>
                <a:gd name="T40" fmla="*/ 2147483647 w 177"/>
                <a:gd name="T41" fmla="*/ 2147483647 h 476"/>
                <a:gd name="T42" fmla="*/ 2147483647 w 177"/>
                <a:gd name="T43" fmla="*/ 2147483647 h 476"/>
                <a:gd name="T44" fmla="*/ 2147483647 w 177"/>
                <a:gd name="T45" fmla="*/ 2147483647 h 476"/>
                <a:gd name="T46" fmla="*/ 2147483647 w 177"/>
                <a:gd name="T47" fmla="*/ 2147483647 h 476"/>
                <a:gd name="T48" fmla="*/ 2147483647 w 177"/>
                <a:gd name="T49" fmla="*/ 2147483647 h 476"/>
                <a:gd name="T50" fmla="*/ 2147483647 w 177"/>
                <a:gd name="T51" fmla="*/ 2147483647 h 476"/>
                <a:gd name="T52" fmla="*/ 2147483647 w 177"/>
                <a:gd name="T53" fmla="*/ 2147483647 h 476"/>
                <a:gd name="T54" fmla="*/ 2147483647 w 177"/>
                <a:gd name="T55" fmla="*/ 2147483647 h 476"/>
                <a:gd name="T56" fmla="*/ 2147483647 w 177"/>
                <a:gd name="T57" fmla="*/ 2147483647 h 476"/>
                <a:gd name="T58" fmla="*/ 2147483647 w 177"/>
                <a:gd name="T59" fmla="*/ 2147483647 h 476"/>
                <a:gd name="T60" fmla="*/ 2147483647 w 177"/>
                <a:gd name="T61" fmla="*/ 2147483647 h 476"/>
                <a:gd name="T62" fmla="*/ 2147483647 w 177"/>
                <a:gd name="T63" fmla="*/ 2147483647 h 476"/>
                <a:gd name="T64" fmla="*/ 2147483647 w 177"/>
                <a:gd name="T65" fmla="*/ 2147483647 h 476"/>
                <a:gd name="T66" fmla="*/ 2147483647 w 177"/>
                <a:gd name="T67" fmla="*/ 2147483647 h 476"/>
                <a:gd name="T68" fmla="*/ 2147483647 w 177"/>
                <a:gd name="T69" fmla="*/ 2147483647 h 476"/>
                <a:gd name="T70" fmla="*/ 2147483647 w 177"/>
                <a:gd name="T71" fmla="*/ 2147483647 h 476"/>
                <a:gd name="T72" fmla="*/ 2147483647 w 177"/>
                <a:gd name="T73" fmla="*/ 2147483647 h 476"/>
                <a:gd name="T74" fmla="*/ 2147483647 w 177"/>
                <a:gd name="T75" fmla="*/ 2147483647 h 476"/>
                <a:gd name="T76" fmla="*/ 2147483647 w 177"/>
                <a:gd name="T77" fmla="*/ 2147483647 h 476"/>
                <a:gd name="T78" fmla="*/ 2147483647 w 177"/>
                <a:gd name="T79" fmla="*/ 2147483647 h 476"/>
                <a:gd name="T80" fmla="*/ 2147483647 w 177"/>
                <a:gd name="T81" fmla="*/ 2147483647 h 476"/>
                <a:gd name="T82" fmla="*/ 2147483647 w 177"/>
                <a:gd name="T83" fmla="*/ 0 h 476"/>
                <a:gd name="T84" fmla="*/ 2147483647 w 177"/>
                <a:gd name="T85" fmla="*/ 0 h 47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77"/>
                <a:gd name="T130" fmla="*/ 0 h 476"/>
                <a:gd name="T131" fmla="*/ 177 w 177"/>
                <a:gd name="T132" fmla="*/ 476 h 47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77" h="476">
                  <a:moveTo>
                    <a:pt x="165" y="0"/>
                  </a:moveTo>
                  <a:lnTo>
                    <a:pt x="177" y="16"/>
                  </a:lnTo>
                  <a:lnTo>
                    <a:pt x="161" y="76"/>
                  </a:lnTo>
                  <a:lnTo>
                    <a:pt x="133" y="217"/>
                  </a:lnTo>
                  <a:lnTo>
                    <a:pt x="121" y="298"/>
                  </a:lnTo>
                  <a:lnTo>
                    <a:pt x="113" y="371"/>
                  </a:lnTo>
                  <a:lnTo>
                    <a:pt x="109" y="431"/>
                  </a:lnTo>
                  <a:lnTo>
                    <a:pt x="113" y="456"/>
                  </a:lnTo>
                  <a:lnTo>
                    <a:pt x="117" y="472"/>
                  </a:lnTo>
                  <a:lnTo>
                    <a:pt x="73" y="476"/>
                  </a:lnTo>
                  <a:lnTo>
                    <a:pt x="36" y="476"/>
                  </a:lnTo>
                  <a:lnTo>
                    <a:pt x="16" y="472"/>
                  </a:lnTo>
                  <a:lnTo>
                    <a:pt x="0" y="468"/>
                  </a:lnTo>
                  <a:lnTo>
                    <a:pt x="12" y="403"/>
                  </a:lnTo>
                  <a:lnTo>
                    <a:pt x="20" y="391"/>
                  </a:lnTo>
                  <a:lnTo>
                    <a:pt x="48" y="419"/>
                  </a:lnTo>
                  <a:lnTo>
                    <a:pt x="97" y="383"/>
                  </a:lnTo>
                  <a:lnTo>
                    <a:pt x="101" y="302"/>
                  </a:lnTo>
                  <a:lnTo>
                    <a:pt x="105" y="222"/>
                  </a:lnTo>
                  <a:lnTo>
                    <a:pt x="105" y="141"/>
                  </a:lnTo>
                  <a:lnTo>
                    <a:pt x="101" y="88"/>
                  </a:lnTo>
                  <a:lnTo>
                    <a:pt x="109" y="60"/>
                  </a:lnTo>
                  <a:lnTo>
                    <a:pt x="73" y="56"/>
                  </a:lnTo>
                  <a:lnTo>
                    <a:pt x="60" y="76"/>
                  </a:lnTo>
                  <a:lnTo>
                    <a:pt x="77" y="96"/>
                  </a:lnTo>
                  <a:lnTo>
                    <a:pt x="56" y="193"/>
                  </a:lnTo>
                  <a:lnTo>
                    <a:pt x="36" y="286"/>
                  </a:lnTo>
                  <a:lnTo>
                    <a:pt x="40" y="217"/>
                  </a:lnTo>
                  <a:lnTo>
                    <a:pt x="40" y="137"/>
                  </a:lnTo>
                  <a:lnTo>
                    <a:pt x="48" y="88"/>
                  </a:lnTo>
                  <a:lnTo>
                    <a:pt x="52" y="40"/>
                  </a:lnTo>
                  <a:lnTo>
                    <a:pt x="56" y="32"/>
                  </a:lnTo>
                  <a:lnTo>
                    <a:pt x="85" y="52"/>
                  </a:lnTo>
                  <a:lnTo>
                    <a:pt x="97" y="48"/>
                  </a:lnTo>
                  <a:lnTo>
                    <a:pt x="129" y="28"/>
                  </a:lnTo>
                  <a:lnTo>
                    <a:pt x="153" y="12"/>
                  </a:lnTo>
                  <a:lnTo>
                    <a:pt x="161" y="4"/>
                  </a:lnTo>
                  <a:lnTo>
                    <a:pt x="165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5" name="Freeform 1911"/>
            <p:cNvSpPr>
              <a:spLocks/>
            </p:cNvSpPr>
            <p:nvPr/>
          </p:nvSpPr>
          <p:spPr bwMode="auto">
            <a:xfrm>
              <a:off x="4487796" y="801008"/>
              <a:ext cx="122578" cy="456457"/>
            </a:xfrm>
            <a:custGeom>
              <a:avLst/>
              <a:gdLst>
                <a:gd name="T0" fmla="*/ 2147483647 w 105"/>
                <a:gd name="T1" fmla="*/ 0 h 391"/>
                <a:gd name="T2" fmla="*/ 2147483647 w 105"/>
                <a:gd name="T3" fmla="*/ 2147483647 h 391"/>
                <a:gd name="T4" fmla="*/ 2147483647 w 105"/>
                <a:gd name="T5" fmla="*/ 2147483647 h 391"/>
                <a:gd name="T6" fmla="*/ 2147483647 w 105"/>
                <a:gd name="T7" fmla="*/ 2147483647 h 391"/>
                <a:gd name="T8" fmla="*/ 2147483647 w 105"/>
                <a:gd name="T9" fmla="*/ 2147483647 h 391"/>
                <a:gd name="T10" fmla="*/ 2147483647 w 105"/>
                <a:gd name="T11" fmla="*/ 2147483647 h 391"/>
                <a:gd name="T12" fmla="*/ 2147483647 w 105"/>
                <a:gd name="T13" fmla="*/ 2147483647 h 391"/>
                <a:gd name="T14" fmla="*/ 2147483647 w 105"/>
                <a:gd name="T15" fmla="*/ 2147483647 h 391"/>
                <a:gd name="T16" fmla="*/ 2147483647 w 105"/>
                <a:gd name="T17" fmla="*/ 2147483647 h 391"/>
                <a:gd name="T18" fmla="*/ 2147483647 w 105"/>
                <a:gd name="T19" fmla="*/ 2147483647 h 391"/>
                <a:gd name="T20" fmla="*/ 2147483647 w 105"/>
                <a:gd name="T21" fmla="*/ 2147483647 h 391"/>
                <a:gd name="T22" fmla="*/ 2147483647 w 105"/>
                <a:gd name="T23" fmla="*/ 2147483647 h 391"/>
                <a:gd name="T24" fmla="*/ 2147483647 w 105"/>
                <a:gd name="T25" fmla="*/ 2147483647 h 391"/>
                <a:gd name="T26" fmla="*/ 2147483647 w 105"/>
                <a:gd name="T27" fmla="*/ 2147483647 h 391"/>
                <a:gd name="T28" fmla="*/ 2147483647 w 105"/>
                <a:gd name="T29" fmla="*/ 2147483647 h 391"/>
                <a:gd name="T30" fmla="*/ 2147483647 w 105"/>
                <a:gd name="T31" fmla="*/ 2147483647 h 391"/>
                <a:gd name="T32" fmla="*/ 2147483647 w 105"/>
                <a:gd name="T33" fmla="*/ 2147483647 h 391"/>
                <a:gd name="T34" fmla="*/ 0 w 105"/>
                <a:gd name="T35" fmla="*/ 2147483647 h 391"/>
                <a:gd name="T36" fmla="*/ 2147483647 w 105"/>
                <a:gd name="T37" fmla="*/ 0 h 39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5"/>
                <a:gd name="T58" fmla="*/ 0 h 391"/>
                <a:gd name="T59" fmla="*/ 105 w 105"/>
                <a:gd name="T60" fmla="*/ 391 h 39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5" h="391">
                  <a:moveTo>
                    <a:pt x="16" y="0"/>
                  </a:moveTo>
                  <a:lnTo>
                    <a:pt x="41" y="4"/>
                  </a:lnTo>
                  <a:lnTo>
                    <a:pt x="57" y="36"/>
                  </a:lnTo>
                  <a:lnTo>
                    <a:pt x="45" y="52"/>
                  </a:lnTo>
                  <a:lnTo>
                    <a:pt x="77" y="121"/>
                  </a:lnTo>
                  <a:lnTo>
                    <a:pt x="85" y="149"/>
                  </a:lnTo>
                  <a:lnTo>
                    <a:pt x="89" y="190"/>
                  </a:lnTo>
                  <a:lnTo>
                    <a:pt x="97" y="258"/>
                  </a:lnTo>
                  <a:lnTo>
                    <a:pt x="101" y="315"/>
                  </a:lnTo>
                  <a:lnTo>
                    <a:pt x="105" y="347"/>
                  </a:lnTo>
                  <a:lnTo>
                    <a:pt x="73" y="391"/>
                  </a:lnTo>
                  <a:lnTo>
                    <a:pt x="20" y="359"/>
                  </a:lnTo>
                  <a:lnTo>
                    <a:pt x="8" y="173"/>
                  </a:lnTo>
                  <a:lnTo>
                    <a:pt x="8" y="85"/>
                  </a:lnTo>
                  <a:lnTo>
                    <a:pt x="20" y="48"/>
                  </a:lnTo>
                  <a:lnTo>
                    <a:pt x="0" y="24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6" name="Freeform 1912"/>
            <p:cNvSpPr>
              <a:spLocks/>
            </p:cNvSpPr>
            <p:nvPr/>
          </p:nvSpPr>
          <p:spPr bwMode="auto">
            <a:xfrm>
              <a:off x="4774979" y="768320"/>
              <a:ext cx="127247" cy="178613"/>
            </a:xfrm>
            <a:custGeom>
              <a:avLst/>
              <a:gdLst>
                <a:gd name="T0" fmla="*/ 2147483647 w 109"/>
                <a:gd name="T1" fmla="*/ 2147483647 h 153"/>
                <a:gd name="T2" fmla="*/ 2147483647 w 109"/>
                <a:gd name="T3" fmla="*/ 2147483647 h 153"/>
                <a:gd name="T4" fmla="*/ 2147483647 w 109"/>
                <a:gd name="T5" fmla="*/ 2147483647 h 153"/>
                <a:gd name="T6" fmla="*/ 0 w 109"/>
                <a:gd name="T7" fmla="*/ 2147483647 h 153"/>
                <a:gd name="T8" fmla="*/ 2147483647 w 109"/>
                <a:gd name="T9" fmla="*/ 2147483647 h 153"/>
                <a:gd name="T10" fmla="*/ 2147483647 w 109"/>
                <a:gd name="T11" fmla="*/ 2147483647 h 153"/>
                <a:gd name="T12" fmla="*/ 2147483647 w 109"/>
                <a:gd name="T13" fmla="*/ 2147483647 h 153"/>
                <a:gd name="T14" fmla="*/ 2147483647 w 109"/>
                <a:gd name="T15" fmla="*/ 2147483647 h 153"/>
                <a:gd name="T16" fmla="*/ 2147483647 w 109"/>
                <a:gd name="T17" fmla="*/ 2147483647 h 153"/>
                <a:gd name="T18" fmla="*/ 2147483647 w 109"/>
                <a:gd name="T19" fmla="*/ 0 h 153"/>
                <a:gd name="T20" fmla="*/ 2147483647 w 109"/>
                <a:gd name="T21" fmla="*/ 2147483647 h 153"/>
                <a:gd name="T22" fmla="*/ 2147483647 w 109"/>
                <a:gd name="T23" fmla="*/ 2147483647 h 153"/>
                <a:gd name="T24" fmla="*/ 2147483647 w 109"/>
                <a:gd name="T25" fmla="*/ 2147483647 h 153"/>
                <a:gd name="T26" fmla="*/ 2147483647 w 109"/>
                <a:gd name="T27" fmla="*/ 2147483647 h 15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09"/>
                <a:gd name="T43" fmla="*/ 0 h 153"/>
                <a:gd name="T44" fmla="*/ 109 w 109"/>
                <a:gd name="T45" fmla="*/ 153 h 15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09" h="153">
                  <a:moveTo>
                    <a:pt x="37" y="153"/>
                  </a:moveTo>
                  <a:lnTo>
                    <a:pt x="25" y="149"/>
                  </a:lnTo>
                  <a:lnTo>
                    <a:pt x="17" y="105"/>
                  </a:lnTo>
                  <a:lnTo>
                    <a:pt x="0" y="72"/>
                  </a:lnTo>
                  <a:lnTo>
                    <a:pt x="8" y="44"/>
                  </a:lnTo>
                  <a:lnTo>
                    <a:pt x="17" y="12"/>
                  </a:lnTo>
                  <a:lnTo>
                    <a:pt x="37" y="40"/>
                  </a:lnTo>
                  <a:lnTo>
                    <a:pt x="65" y="44"/>
                  </a:lnTo>
                  <a:lnTo>
                    <a:pt x="93" y="24"/>
                  </a:lnTo>
                  <a:lnTo>
                    <a:pt x="109" y="0"/>
                  </a:lnTo>
                  <a:lnTo>
                    <a:pt x="105" y="40"/>
                  </a:lnTo>
                  <a:lnTo>
                    <a:pt x="73" y="72"/>
                  </a:lnTo>
                  <a:lnTo>
                    <a:pt x="61" y="101"/>
                  </a:lnTo>
                  <a:lnTo>
                    <a:pt x="37" y="1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6386" name="群組 12"/>
          <p:cNvGrpSpPr>
            <a:grpSpLocks/>
          </p:cNvGrpSpPr>
          <p:nvPr/>
        </p:nvGrpSpPr>
        <p:grpSpPr bwMode="auto">
          <a:xfrm>
            <a:off x="5076825" y="215900"/>
            <a:ext cx="3311525" cy="6453188"/>
            <a:chOff x="5076825" y="215900"/>
            <a:chExt cx="3311525" cy="6453188"/>
          </a:xfrm>
        </p:grpSpPr>
        <p:sp>
          <p:nvSpPr>
            <p:cNvPr id="16388" name="Freeform 4296"/>
            <p:cNvSpPr>
              <a:spLocks noEditPoints="1"/>
            </p:cNvSpPr>
            <p:nvPr/>
          </p:nvSpPr>
          <p:spPr bwMode="auto">
            <a:xfrm>
              <a:off x="5076825" y="215900"/>
              <a:ext cx="3311525" cy="6453188"/>
            </a:xfrm>
            <a:custGeom>
              <a:avLst/>
              <a:gdLst>
                <a:gd name="T0" fmla="*/ 2147483647 w 1082"/>
                <a:gd name="T1" fmla="*/ 2147483647 h 2457"/>
                <a:gd name="T2" fmla="*/ 2147483647 w 1082"/>
                <a:gd name="T3" fmla="*/ 2147483647 h 2457"/>
                <a:gd name="T4" fmla="*/ 2147483647 w 1082"/>
                <a:gd name="T5" fmla="*/ 2147483647 h 2457"/>
                <a:gd name="T6" fmla="*/ 2147483647 w 1082"/>
                <a:gd name="T7" fmla="*/ 2147483647 h 2457"/>
                <a:gd name="T8" fmla="*/ 2147483647 w 1082"/>
                <a:gd name="T9" fmla="*/ 2147483647 h 2457"/>
                <a:gd name="T10" fmla="*/ 2147483647 w 1082"/>
                <a:gd name="T11" fmla="*/ 2147483647 h 2457"/>
                <a:gd name="T12" fmla="*/ 2147483647 w 1082"/>
                <a:gd name="T13" fmla="*/ 2147483647 h 2457"/>
                <a:gd name="T14" fmla="*/ 2147483647 w 1082"/>
                <a:gd name="T15" fmla="*/ 2147483647 h 2457"/>
                <a:gd name="T16" fmla="*/ 2147483647 w 1082"/>
                <a:gd name="T17" fmla="*/ 2147483647 h 2457"/>
                <a:gd name="T18" fmla="*/ 2147483647 w 1082"/>
                <a:gd name="T19" fmla="*/ 2147483647 h 2457"/>
                <a:gd name="T20" fmla="*/ 2147483647 w 1082"/>
                <a:gd name="T21" fmla="*/ 2147483647 h 2457"/>
                <a:gd name="T22" fmla="*/ 2147483647 w 1082"/>
                <a:gd name="T23" fmla="*/ 2147483647 h 2457"/>
                <a:gd name="T24" fmla="*/ 2147483647 w 1082"/>
                <a:gd name="T25" fmla="*/ 2147483647 h 2457"/>
                <a:gd name="T26" fmla="*/ 2147483647 w 1082"/>
                <a:gd name="T27" fmla="*/ 2147483647 h 2457"/>
                <a:gd name="T28" fmla="*/ 2147483647 w 1082"/>
                <a:gd name="T29" fmla="*/ 2147483647 h 2457"/>
                <a:gd name="T30" fmla="*/ 2147483647 w 1082"/>
                <a:gd name="T31" fmla="*/ 2147483647 h 2457"/>
                <a:gd name="T32" fmla="*/ 2147483647 w 1082"/>
                <a:gd name="T33" fmla="*/ 2147483647 h 2457"/>
                <a:gd name="T34" fmla="*/ 2147483647 w 1082"/>
                <a:gd name="T35" fmla="*/ 2147483647 h 2457"/>
                <a:gd name="T36" fmla="*/ 2147483647 w 1082"/>
                <a:gd name="T37" fmla="*/ 2147483647 h 2457"/>
                <a:gd name="T38" fmla="*/ 0 w 1082"/>
                <a:gd name="T39" fmla="*/ 2147483647 h 2457"/>
                <a:gd name="T40" fmla="*/ 2147483647 w 1082"/>
                <a:gd name="T41" fmla="*/ 2147483647 h 2457"/>
                <a:gd name="T42" fmla="*/ 2147483647 w 1082"/>
                <a:gd name="T43" fmla="*/ 2147483647 h 2457"/>
                <a:gd name="T44" fmla="*/ 2147483647 w 1082"/>
                <a:gd name="T45" fmla="*/ 2147483647 h 2457"/>
                <a:gd name="T46" fmla="*/ 2147483647 w 1082"/>
                <a:gd name="T47" fmla="*/ 2147483647 h 2457"/>
                <a:gd name="T48" fmla="*/ 2147483647 w 1082"/>
                <a:gd name="T49" fmla="*/ 2147483647 h 2457"/>
                <a:gd name="T50" fmla="*/ 2147483647 w 1082"/>
                <a:gd name="T51" fmla="*/ 2147483647 h 2457"/>
                <a:gd name="T52" fmla="*/ 2147483647 w 1082"/>
                <a:gd name="T53" fmla="*/ 2147483647 h 2457"/>
                <a:gd name="T54" fmla="*/ 2147483647 w 1082"/>
                <a:gd name="T55" fmla="*/ 2147483647 h 2457"/>
                <a:gd name="T56" fmla="*/ 2147483647 w 1082"/>
                <a:gd name="T57" fmla="*/ 2147483647 h 2457"/>
                <a:gd name="T58" fmla="*/ 2147483647 w 1082"/>
                <a:gd name="T59" fmla="*/ 2147483647 h 2457"/>
                <a:gd name="T60" fmla="*/ 2147483647 w 1082"/>
                <a:gd name="T61" fmla="*/ 2147483647 h 2457"/>
                <a:gd name="T62" fmla="*/ 2147483647 w 1082"/>
                <a:gd name="T63" fmla="*/ 2147483647 h 2457"/>
                <a:gd name="T64" fmla="*/ 2147483647 w 1082"/>
                <a:gd name="T65" fmla="*/ 2147483647 h 2457"/>
                <a:gd name="T66" fmla="*/ 2147483647 w 1082"/>
                <a:gd name="T67" fmla="*/ 2147483647 h 2457"/>
                <a:gd name="T68" fmla="*/ 2147483647 w 1082"/>
                <a:gd name="T69" fmla="*/ 2147483647 h 2457"/>
                <a:gd name="T70" fmla="*/ 2147483647 w 1082"/>
                <a:gd name="T71" fmla="*/ 2147483647 h 2457"/>
                <a:gd name="T72" fmla="*/ 2147483647 w 1082"/>
                <a:gd name="T73" fmla="*/ 2147483647 h 2457"/>
                <a:gd name="T74" fmla="*/ 2147483647 w 1082"/>
                <a:gd name="T75" fmla="*/ 2147483647 h 2457"/>
                <a:gd name="T76" fmla="*/ 2147483647 w 1082"/>
                <a:gd name="T77" fmla="*/ 2147483647 h 2457"/>
                <a:gd name="T78" fmla="*/ 2147483647 w 1082"/>
                <a:gd name="T79" fmla="*/ 2147483647 h 2457"/>
                <a:gd name="T80" fmla="*/ 2147483647 w 1082"/>
                <a:gd name="T81" fmla="*/ 2147483647 h 2457"/>
                <a:gd name="T82" fmla="*/ 2147483647 w 1082"/>
                <a:gd name="T83" fmla="*/ 2147483647 h 2457"/>
                <a:gd name="T84" fmla="*/ 2147483647 w 1082"/>
                <a:gd name="T85" fmla="*/ 2147483647 h 2457"/>
                <a:gd name="T86" fmla="*/ 2147483647 w 1082"/>
                <a:gd name="T87" fmla="*/ 2147483647 h 2457"/>
                <a:gd name="T88" fmla="*/ 2147483647 w 1082"/>
                <a:gd name="T89" fmla="*/ 2147483647 h 2457"/>
                <a:gd name="T90" fmla="*/ 2147483647 w 1082"/>
                <a:gd name="T91" fmla="*/ 2147483647 h 2457"/>
                <a:gd name="T92" fmla="*/ 2147483647 w 1082"/>
                <a:gd name="T93" fmla="*/ 2147483647 h 2457"/>
                <a:gd name="T94" fmla="*/ 2147483647 w 1082"/>
                <a:gd name="T95" fmla="*/ 2147483647 h 2457"/>
                <a:gd name="T96" fmla="*/ 2147483647 w 1082"/>
                <a:gd name="T97" fmla="*/ 2147483647 h 2457"/>
                <a:gd name="T98" fmla="*/ 2147483647 w 1082"/>
                <a:gd name="T99" fmla="*/ 2147483647 h 2457"/>
                <a:gd name="T100" fmla="*/ 2147483647 w 1082"/>
                <a:gd name="T101" fmla="*/ 2147483647 h 2457"/>
                <a:gd name="T102" fmla="*/ 2147483647 w 1082"/>
                <a:gd name="T103" fmla="*/ 2147483647 h 2457"/>
                <a:gd name="T104" fmla="*/ 2147483647 w 1082"/>
                <a:gd name="T105" fmla="*/ 2147483647 h 24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82"/>
                <a:gd name="T160" fmla="*/ 0 h 2457"/>
                <a:gd name="T161" fmla="*/ 1082 w 1082"/>
                <a:gd name="T162" fmla="*/ 2457 h 24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82" h="2457">
                  <a:moveTo>
                    <a:pt x="1082" y="1014"/>
                  </a:moveTo>
                  <a:lnTo>
                    <a:pt x="1082" y="885"/>
                  </a:lnTo>
                  <a:lnTo>
                    <a:pt x="1057" y="799"/>
                  </a:lnTo>
                  <a:lnTo>
                    <a:pt x="1048" y="696"/>
                  </a:lnTo>
                  <a:lnTo>
                    <a:pt x="1031" y="567"/>
                  </a:lnTo>
                  <a:lnTo>
                    <a:pt x="1031" y="507"/>
                  </a:lnTo>
                  <a:lnTo>
                    <a:pt x="1022" y="490"/>
                  </a:lnTo>
                  <a:lnTo>
                    <a:pt x="1005" y="481"/>
                  </a:lnTo>
                  <a:lnTo>
                    <a:pt x="997" y="473"/>
                  </a:lnTo>
                  <a:lnTo>
                    <a:pt x="868" y="412"/>
                  </a:lnTo>
                  <a:lnTo>
                    <a:pt x="859" y="378"/>
                  </a:lnTo>
                  <a:lnTo>
                    <a:pt x="876" y="361"/>
                  </a:lnTo>
                  <a:lnTo>
                    <a:pt x="902" y="309"/>
                  </a:lnTo>
                  <a:lnTo>
                    <a:pt x="911" y="223"/>
                  </a:lnTo>
                  <a:lnTo>
                    <a:pt x="911" y="172"/>
                  </a:lnTo>
                  <a:lnTo>
                    <a:pt x="902" y="155"/>
                  </a:lnTo>
                  <a:lnTo>
                    <a:pt x="893" y="129"/>
                  </a:lnTo>
                  <a:lnTo>
                    <a:pt x="876" y="112"/>
                  </a:lnTo>
                  <a:lnTo>
                    <a:pt x="859" y="103"/>
                  </a:lnTo>
                  <a:lnTo>
                    <a:pt x="833" y="95"/>
                  </a:lnTo>
                  <a:lnTo>
                    <a:pt x="799" y="112"/>
                  </a:lnTo>
                  <a:lnTo>
                    <a:pt x="756" y="137"/>
                  </a:lnTo>
                  <a:lnTo>
                    <a:pt x="747" y="163"/>
                  </a:lnTo>
                  <a:lnTo>
                    <a:pt x="730" y="215"/>
                  </a:lnTo>
                  <a:lnTo>
                    <a:pt x="722" y="215"/>
                  </a:lnTo>
                  <a:lnTo>
                    <a:pt x="722" y="223"/>
                  </a:lnTo>
                  <a:lnTo>
                    <a:pt x="713" y="249"/>
                  </a:lnTo>
                  <a:lnTo>
                    <a:pt x="722" y="275"/>
                  </a:lnTo>
                  <a:lnTo>
                    <a:pt x="722" y="284"/>
                  </a:lnTo>
                  <a:lnTo>
                    <a:pt x="739" y="275"/>
                  </a:lnTo>
                  <a:lnTo>
                    <a:pt x="739" y="335"/>
                  </a:lnTo>
                  <a:lnTo>
                    <a:pt x="722" y="361"/>
                  </a:lnTo>
                  <a:lnTo>
                    <a:pt x="705" y="387"/>
                  </a:lnTo>
                  <a:lnTo>
                    <a:pt x="670" y="412"/>
                  </a:lnTo>
                  <a:lnTo>
                    <a:pt x="584" y="447"/>
                  </a:lnTo>
                  <a:lnTo>
                    <a:pt x="507" y="404"/>
                  </a:lnTo>
                  <a:lnTo>
                    <a:pt x="438" y="369"/>
                  </a:lnTo>
                  <a:lnTo>
                    <a:pt x="404" y="361"/>
                  </a:lnTo>
                  <a:lnTo>
                    <a:pt x="378" y="352"/>
                  </a:lnTo>
                  <a:lnTo>
                    <a:pt x="361" y="318"/>
                  </a:lnTo>
                  <a:lnTo>
                    <a:pt x="352" y="309"/>
                  </a:lnTo>
                  <a:lnTo>
                    <a:pt x="352" y="223"/>
                  </a:lnTo>
                  <a:lnTo>
                    <a:pt x="369" y="189"/>
                  </a:lnTo>
                  <a:lnTo>
                    <a:pt x="369" y="155"/>
                  </a:lnTo>
                  <a:lnTo>
                    <a:pt x="369" y="146"/>
                  </a:lnTo>
                  <a:lnTo>
                    <a:pt x="352" y="137"/>
                  </a:lnTo>
                  <a:lnTo>
                    <a:pt x="344" y="86"/>
                  </a:lnTo>
                  <a:lnTo>
                    <a:pt x="335" y="52"/>
                  </a:lnTo>
                  <a:lnTo>
                    <a:pt x="318" y="26"/>
                  </a:lnTo>
                  <a:lnTo>
                    <a:pt x="309" y="26"/>
                  </a:lnTo>
                  <a:lnTo>
                    <a:pt x="292" y="17"/>
                  </a:lnTo>
                  <a:lnTo>
                    <a:pt x="284" y="17"/>
                  </a:lnTo>
                  <a:lnTo>
                    <a:pt x="258" y="0"/>
                  </a:lnTo>
                  <a:lnTo>
                    <a:pt x="223" y="0"/>
                  </a:lnTo>
                  <a:lnTo>
                    <a:pt x="206" y="0"/>
                  </a:lnTo>
                  <a:lnTo>
                    <a:pt x="180" y="17"/>
                  </a:lnTo>
                  <a:lnTo>
                    <a:pt x="155" y="43"/>
                  </a:lnTo>
                  <a:lnTo>
                    <a:pt x="138" y="69"/>
                  </a:lnTo>
                  <a:lnTo>
                    <a:pt x="138" y="86"/>
                  </a:lnTo>
                  <a:lnTo>
                    <a:pt x="129" y="112"/>
                  </a:lnTo>
                  <a:lnTo>
                    <a:pt x="138" y="180"/>
                  </a:lnTo>
                  <a:lnTo>
                    <a:pt x="138" y="215"/>
                  </a:lnTo>
                  <a:lnTo>
                    <a:pt x="146" y="241"/>
                  </a:lnTo>
                  <a:lnTo>
                    <a:pt x="163" y="258"/>
                  </a:lnTo>
                  <a:lnTo>
                    <a:pt x="172" y="284"/>
                  </a:lnTo>
                  <a:lnTo>
                    <a:pt x="198" y="318"/>
                  </a:lnTo>
                  <a:lnTo>
                    <a:pt x="198" y="378"/>
                  </a:lnTo>
                  <a:lnTo>
                    <a:pt x="189" y="404"/>
                  </a:lnTo>
                  <a:lnTo>
                    <a:pt x="120" y="438"/>
                  </a:lnTo>
                  <a:lnTo>
                    <a:pt x="112" y="438"/>
                  </a:lnTo>
                  <a:lnTo>
                    <a:pt x="77" y="464"/>
                  </a:lnTo>
                  <a:lnTo>
                    <a:pt x="52" y="498"/>
                  </a:lnTo>
                  <a:lnTo>
                    <a:pt x="34" y="515"/>
                  </a:lnTo>
                  <a:lnTo>
                    <a:pt x="34" y="541"/>
                  </a:lnTo>
                  <a:lnTo>
                    <a:pt x="34" y="593"/>
                  </a:lnTo>
                  <a:lnTo>
                    <a:pt x="43" y="704"/>
                  </a:lnTo>
                  <a:lnTo>
                    <a:pt x="26" y="816"/>
                  </a:lnTo>
                  <a:lnTo>
                    <a:pt x="0" y="979"/>
                  </a:lnTo>
                  <a:lnTo>
                    <a:pt x="0" y="1014"/>
                  </a:lnTo>
                  <a:lnTo>
                    <a:pt x="0" y="1048"/>
                  </a:lnTo>
                  <a:lnTo>
                    <a:pt x="9" y="1082"/>
                  </a:lnTo>
                  <a:lnTo>
                    <a:pt x="26" y="1117"/>
                  </a:lnTo>
                  <a:lnTo>
                    <a:pt x="52" y="1160"/>
                  </a:lnTo>
                  <a:lnTo>
                    <a:pt x="60" y="1203"/>
                  </a:lnTo>
                  <a:lnTo>
                    <a:pt x="60" y="1306"/>
                  </a:lnTo>
                  <a:lnTo>
                    <a:pt x="77" y="1392"/>
                  </a:lnTo>
                  <a:lnTo>
                    <a:pt x="86" y="1443"/>
                  </a:lnTo>
                  <a:lnTo>
                    <a:pt x="86" y="1486"/>
                  </a:lnTo>
                  <a:lnTo>
                    <a:pt x="86" y="1512"/>
                  </a:lnTo>
                  <a:lnTo>
                    <a:pt x="103" y="1632"/>
                  </a:lnTo>
                  <a:lnTo>
                    <a:pt x="112" y="1744"/>
                  </a:lnTo>
                  <a:lnTo>
                    <a:pt x="120" y="1916"/>
                  </a:lnTo>
                  <a:lnTo>
                    <a:pt x="163" y="2045"/>
                  </a:lnTo>
                  <a:lnTo>
                    <a:pt x="138" y="2113"/>
                  </a:lnTo>
                  <a:lnTo>
                    <a:pt x="112" y="2148"/>
                  </a:lnTo>
                  <a:lnTo>
                    <a:pt x="112" y="2225"/>
                  </a:lnTo>
                  <a:lnTo>
                    <a:pt x="172" y="2233"/>
                  </a:lnTo>
                  <a:lnTo>
                    <a:pt x="206" y="2199"/>
                  </a:lnTo>
                  <a:lnTo>
                    <a:pt x="223" y="2182"/>
                  </a:lnTo>
                  <a:lnTo>
                    <a:pt x="232" y="2165"/>
                  </a:lnTo>
                  <a:lnTo>
                    <a:pt x="232" y="2139"/>
                  </a:lnTo>
                  <a:lnTo>
                    <a:pt x="241" y="2113"/>
                  </a:lnTo>
                  <a:lnTo>
                    <a:pt x="249" y="2113"/>
                  </a:lnTo>
                  <a:lnTo>
                    <a:pt x="275" y="2087"/>
                  </a:lnTo>
                  <a:lnTo>
                    <a:pt x="284" y="2053"/>
                  </a:lnTo>
                  <a:lnTo>
                    <a:pt x="266" y="2010"/>
                  </a:lnTo>
                  <a:lnTo>
                    <a:pt x="266" y="1950"/>
                  </a:lnTo>
                  <a:lnTo>
                    <a:pt x="266" y="1907"/>
                  </a:lnTo>
                  <a:lnTo>
                    <a:pt x="249" y="1830"/>
                  </a:lnTo>
                  <a:lnTo>
                    <a:pt x="249" y="1744"/>
                  </a:lnTo>
                  <a:lnTo>
                    <a:pt x="241" y="1624"/>
                  </a:lnTo>
                  <a:lnTo>
                    <a:pt x="258" y="1521"/>
                  </a:lnTo>
                  <a:lnTo>
                    <a:pt x="258" y="1435"/>
                  </a:lnTo>
                  <a:lnTo>
                    <a:pt x="258" y="1392"/>
                  </a:lnTo>
                  <a:lnTo>
                    <a:pt x="266" y="1374"/>
                  </a:lnTo>
                  <a:lnTo>
                    <a:pt x="275" y="1392"/>
                  </a:lnTo>
                  <a:lnTo>
                    <a:pt x="309" y="1512"/>
                  </a:lnTo>
                  <a:lnTo>
                    <a:pt x="318" y="1546"/>
                  </a:lnTo>
                  <a:lnTo>
                    <a:pt x="318" y="1572"/>
                  </a:lnTo>
                  <a:lnTo>
                    <a:pt x="318" y="1589"/>
                  </a:lnTo>
                  <a:lnTo>
                    <a:pt x="318" y="1847"/>
                  </a:lnTo>
                  <a:lnTo>
                    <a:pt x="318" y="1967"/>
                  </a:lnTo>
                  <a:lnTo>
                    <a:pt x="335" y="2105"/>
                  </a:lnTo>
                  <a:lnTo>
                    <a:pt x="344" y="2165"/>
                  </a:lnTo>
                  <a:lnTo>
                    <a:pt x="352" y="2182"/>
                  </a:lnTo>
                  <a:lnTo>
                    <a:pt x="361" y="2199"/>
                  </a:lnTo>
                  <a:lnTo>
                    <a:pt x="352" y="2208"/>
                  </a:lnTo>
                  <a:lnTo>
                    <a:pt x="352" y="2233"/>
                  </a:lnTo>
                  <a:lnTo>
                    <a:pt x="352" y="2251"/>
                  </a:lnTo>
                  <a:lnTo>
                    <a:pt x="352" y="2268"/>
                  </a:lnTo>
                  <a:lnTo>
                    <a:pt x="378" y="2302"/>
                  </a:lnTo>
                  <a:lnTo>
                    <a:pt x="395" y="2302"/>
                  </a:lnTo>
                  <a:lnTo>
                    <a:pt x="395" y="2345"/>
                  </a:lnTo>
                  <a:lnTo>
                    <a:pt x="395" y="2371"/>
                  </a:lnTo>
                  <a:lnTo>
                    <a:pt x="404" y="2388"/>
                  </a:lnTo>
                  <a:lnTo>
                    <a:pt x="421" y="2414"/>
                  </a:lnTo>
                  <a:lnTo>
                    <a:pt x="455" y="2448"/>
                  </a:lnTo>
                  <a:lnTo>
                    <a:pt x="464" y="2457"/>
                  </a:lnTo>
                  <a:lnTo>
                    <a:pt x="541" y="2448"/>
                  </a:lnTo>
                  <a:lnTo>
                    <a:pt x="541" y="2371"/>
                  </a:lnTo>
                  <a:lnTo>
                    <a:pt x="524" y="2345"/>
                  </a:lnTo>
                  <a:lnTo>
                    <a:pt x="490" y="2259"/>
                  </a:lnTo>
                  <a:lnTo>
                    <a:pt x="481" y="2225"/>
                  </a:lnTo>
                  <a:lnTo>
                    <a:pt x="490" y="2165"/>
                  </a:lnTo>
                  <a:lnTo>
                    <a:pt x="490" y="2070"/>
                  </a:lnTo>
                  <a:lnTo>
                    <a:pt x="507" y="1941"/>
                  </a:lnTo>
                  <a:lnTo>
                    <a:pt x="490" y="1830"/>
                  </a:lnTo>
                  <a:lnTo>
                    <a:pt x="490" y="1735"/>
                  </a:lnTo>
                  <a:lnTo>
                    <a:pt x="481" y="1606"/>
                  </a:lnTo>
                  <a:lnTo>
                    <a:pt x="490" y="1546"/>
                  </a:lnTo>
                  <a:lnTo>
                    <a:pt x="498" y="1469"/>
                  </a:lnTo>
                  <a:lnTo>
                    <a:pt x="498" y="1332"/>
                  </a:lnTo>
                  <a:lnTo>
                    <a:pt x="490" y="1254"/>
                  </a:lnTo>
                  <a:lnTo>
                    <a:pt x="473" y="1194"/>
                  </a:lnTo>
                  <a:lnTo>
                    <a:pt x="473" y="1177"/>
                  </a:lnTo>
                  <a:lnTo>
                    <a:pt x="490" y="1160"/>
                  </a:lnTo>
                  <a:lnTo>
                    <a:pt x="507" y="1168"/>
                  </a:lnTo>
                  <a:lnTo>
                    <a:pt x="516" y="1151"/>
                  </a:lnTo>
                  <a:lnTo>
                    <a:pt x="533" y="1134"/>
                  </a:lnTo>
                  <a:lnTo>
                    <a:pt x="567" y="1194"/>
                  </a:lnTo>
                  <a:lnTo>
                    <a:pt x="576" y="1194"/>
                  </a:lnTo>
                  <a:lnTo>
                    <a:pt x="584" y="1220"/>
                  </a:lnTo>
                  <a:lnTo>
                    <a:pt x="584" y="1263"/>
                  </a:lnTo>
                  <a:lnTo>
                    <a:pt x="584" y="1495"/>
                  </a:lnTo>
                  <a:lnTo>
                    <a:pt x="567" y="1555"/>
                  </a:lnTo>
                  <a:lnTo>
                    <a:pt x="558" y="1615"/>
                  </a:lnTo>
                  <a:lnTo>
                    <a:pt x="558" y="1701"/>
                  </a:lnTo>
                  <a:lnTo>
                    <a:pt x="533" y="1787"/>
                  </a:lnTo>
                  <a:lnTo>
                    <a:pt x="524" y="1856"/>
                  </a:lnTo>
                  <a:lnTo>
                    <a:pt x="516" y="1959"/>
                  </a:lnTo>
                  <a:lnTo>
                    <a:pt x="533" y="1984"/>
                  </a:lnTo>
                  <a:lnTo>
                    <a:pt x="516" y="2010"/>
                  </a:lnTo>
                  <a:lnTo>
                    <a:pt x="541" y="2045"/>
                  </a:lnTo>
                  <a:lnTo>
                    <a:pt x="541" y="2173"/>
                  </a:lnTo>
                  <a:lnTo>
                    <a:pt x="541" y="2182"/>
                  </a:lnTo>
                  <a:lnTo>
                    <a:pt x="550" y="2199"/>
                  </a:lnTo>
                  <a:lnTo>
                    <a:pt x="576" y="2225"/>
                  </a:lnTo>
                  <a:lnTo>
                    <a:pt x="593" y="2225"/>
                  </a:lnTo>
                  <a:lnTo>
                    <a:pt x="619" y="2225"/>
                  </a:lnTo>
                  <a:lnTo>
                    <a:pt x="636" y="2225"/>
                  </a:lnTo>
                  <a:lnTo>
                    <a:pt x="653" y="2216"/>
                  </a:lnTo>
                  <a:lnTo>
                    <a:pt x="662" y="2182"/>
                  </a:lnTo>
                  <a:lnTo>
                    <a:pt x="662" y="2148"/>
                  </a:lnTo>
                  <a:lnTo>
                    <a:pt x="644" y="2105"/>
                  </a:lnTo>
                  <a:lnTo>
                    <a:pt x="627" y="2062"/>
                  </a:lnTo>
                  <a:lnTo>
                    <a:pt x="653" y="2019"/>
                  </a:lnTo>
                  <a:lnTo>
                    <a:pt x="653" y="1984"/>
                  </a:lnTo>
                  <a:lnTo>
                    <a:pt x="679" y="1924"/>
                  </a:lnTo>
                  <a:lnTo>
                    <a:pt x="713" y="1778"/>
                  </a:lnTo>
                  <a:lnTo>
                    <a:pt x="739" y="1598"/>
                  </a:lnTo>
                  <a:lnTo>
                    <a:pt x="765" y="1486"/>
                  </a:lnTo>
                  <a:lnTo>
                    <a:pt x="782" y="1400"/>
                  </a:lnTo>
                  <a:lnTo>
                    <a:pt x="790" y="1417"/>
                  </a:lnTo>
                  <a:lnTo>
                    <a:pt x="790" y="1503"/>
                  </a:lnTo>
                  <a:lnTo>
                    <a:pt x="799" y="1546"/>
                  </a:lnTo>
                  <a:lnTo>
                    <a:pt x="782" y="1589"/>
                  </a:lnTo>
                  <a:lnTo>
                    <a:pt x="782" y="1632"/>
                  </a:lnTo>
                  <a:lnTo>
                    <a:pt x="782" y="1701"/>
                  </a:lnTo>
                  <a:lnTo>
                    <a:pt x="773" y="1787"/>
                  </a:lnTo>
                  <a:lnTo>
                    <a:pt x="765" y="1873"/>
                  </a:lnTo>
                  <a:lnTo>
                    <a:pt x="756" y="1890"/>
                  </a:lnTo>
                  <a:lnTo>
                    <a:pt x="747" y="1933"/>
                  </a:lnTo>
                  <a:lnTo>
                    <a:pt x="765" y="1967"/>
                  </a:lnTo>
                  <a:lnTo>
                    <a:pt x="765" y="2027"/>
                  </a:lnTo>
                  <a:lnTo>
                    <a:pt x="799" y="2045"/>
                  </a:lnTo>
                  <a:lnTo>
                    <a:pt x="808" y="2045"/>
                  </a:lnTo>
                  <a:lnTo>
                    <a:pt x="833" y="2087"/>
                  </a:lnTo>
                  <a:lnTo>
                    <a:pt x="851" y="2105"/>
                  </a:lnTo>
                  <a:lnTo>
                    <a:pt x="868" y="2113"/>
                  </a:lnTo>
                  <a:lnTo>
                    <a:pt x="885" y="2122"/>
                  </a:lnTo>
                  <a:lnTo>
                    <a:pt x="919" y="2130"/>
                  </a:lnTo>
                  <a:lnTo>
                    <a:pt x="962" y="2113"/>
                  </a:lnTo>
                  <a:lnTo>
                    <a:pt x="971" y="2087"/>
                  </a:lnTo>
                  <a:lnTo>
                    <a:pt x="936" y="2053"/>
                  </a:lnTo>
                  <a:lnTo>
                    <a:pt x="902" y="2010"/>
                  </a:lnTo>
                  <a:lnTo>
                    <a:pt x="885" y="1976"/>
                  </a:lnTo>
                  <a:lnTo>
                    <a:pt x="885" y="1933"/>
                  </a:lnTo>
                  <a:lnTo>
                    <a:pt x="911" y="1916"/>
                  </a:lnTo>
                  <a:lnTo>
                    <a:pt x="911" y="1890"/>
                  </a:lnTo>
                  <a:lnTo>
                    <a:pt x="919" y="1813"/>
                  </a:lnTo>
                  <a:lnTo>
                    <a:pt x="936" y="1744"/>
                  </a:lnTo>
                  <a:lnTo>
                    <a:pt x="945" y="1641"/>
                  </a:lnTo>
                  <a:lnTo>
                    <a:pt x="979" y="1521"/>
                  </a:lnTo>
                  <a:lnTo>
                    <a:pt x="1005" y="1392"/>
                  </a:lnTo>
                  <a:lnTo>
                    <a:pt x="1031" y="1271"/>
                  </a:lnTo>
                  <a:lnTo>
                    <a:pt x="1031" y="1237"/>
                  </a:lnTo>
                  <a:lnTo>
                    <a:pt x="1082" y="1177"/>
                  </a:lnTo>
                  <a:lnTo>
                    <a:pt x="1082" y="1108"/>
                  </a:lnTo>
                  <a:lnTo>
                    <a:pt x="1082" y="1014"/>
                  </a:lnTo>
                  <a:close/>
                  <a:moveTo>
                    <a:pt x="112" y="438"/>
                  </a:moveTo>
                  <a:lnTo>
                    <a:pt x="112" y="438"/>
                  </a:lnTo>
                  <a:lnTo>
                    <a:pt x="120" y="438"/>
                  </a:lnTo>
                  <a:lnTo>
                    <a:pt x="112" y="43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89" name="Freeform 4297"/>
            <p:cNvSpPr>
              <a:spLocks/>
            </p:cNvSpPr>
            <p:nvPr/>
          </p:nvSpPr>
          <p:spPr bwMode="auto">
            <a:xfrm>
              <a:off x="7234519" y="1164049"/>
              <a:ext cx="706989" cy="1623146"/>
            </a:xfrm>
            <a:custGeom>
              <a:avLst/>
              <a:gdLst>
                <a:gd name="T0" fmla="*/ 2147483647 w 231"/>
                <a:gd name="T1" fmla="*/ 0 h 618"/>
                <a:gd name="T2" fmla="*/ 0 w 231"/>
                <a:gd name="T3" fmla="*/ 2147483647 h 618"/>
                <a:gd name="T4" fmla="*/ 0 w 231"/>
                <a:gd name="T5" fmla="*/ 2147483647 h 618"/>
                <a:gd name="T6" fmla="*/ 2147483647 w 231"/>
                <a:gd name="T7" fmla="*/ 2147483647 h 618"/>
                <a:gd name="T8" fmla="*/ 2147483647 w 231"/>
                <a:gd name="T9" fmla="*/ 2147483647 h 618"/>
                <a:gd name="T10" fmla="*/ 2147483647 w 231"/>
                <a:gd name="T11" fmla="*/ 2147483647 h 618"/>
                <a:gd name="T12" fmla="*/ 2147483647 w 231"/>
                <a:gd name="T13" fmla="*/ 2147483647 h 618"/>
                <a:gd name="T14" fmla="*/ 2147483647 w 231"/>
                <a:gd name="T15" fmla="*/ 2147483647 h 618"/>
                <a:gd name="T16" fmla="*/ 2147483647 w 231"/>
                <a:gd name="T17" fmla="*/ 2147483647 h 618"/>
                <a:gd name="T18" fmla="*/ 2147483647 w 231"/>
                <a:gd name="T19" fmla="*/ 2147483647 h 618"/>
                <a:gd name="T20" fmla="*/ 2147483647 w 231"/>
                <a:gd name="T21" fmla="*/ 2147483647 h 618"/>
                <a:gd name="T22" fmla="*/ 2147483647 w 231"/>
                <a:gd name="T23" fmla="*/ 2147483647 h 618"/>
                <a:gd name="T24" fmla="*/ 2147483647 w 231"/>
                <a:gd name="T25" fmla="*/ 2147483647 h 618"/>
                <a:gd name="T26" fmla="*/ 2147483647 w 231"/>
                <a:gd name="T27" fmla="*/ 2147483647 h 618"/>
                <a:gd name="T28" fmla="*/ 2147483647 w 231"/>
                <a:gd name="T29" fmla="*/ 2147483647 h 618"/>
                <a:gd name="T30" fmla="*/ 2147483647 w 231"/>
                <a:gd name="T31" fmla="*/ 2147483647 h 618"/>
                <a:gd name="T32" fmla="*/ 2147483647 w 231"/>
                <a:gd name="T33" fmla="*/ 2147483647 h 618"/>
                <a:gd name="T34" fmla="*/ 2147483647 w 231"/>
                <a:gd name="T35" fmla="*/ 2147483647 h 618"/>
                <a:gd name="T36" fmla="*/ 2147483647 w 231"/>
                <a:gd name="T37" fmla="*/ 2147483647 h 618"/>
                <a:gd name="T38" fmla="*/ 2147483647 w 231"/>
                <a:gd name="T39" fmla="*/ 2147483647 h 618"/>
                <a:gd name="T40" fmla="*/ 2147483647 w 231"/>
                <a:gd name="T41" fmla="*/ 2147483647 h 618"/>
                <a:gd name="T42" fmla="*/ 2147483647 w 231"/>
                <a:gd name="T43" fmla="*/ 2147483647 h 618"/>
                <a:gd name="T44" fmla="*/ 2147483647 w 231"/>
                <a:gd name="T45" fmla="*/ 2147483647 h 618"/>
                <a:gd name="T46" fmla="*/ 2147483647 w 231"/>
                <a:gd name="T47" fmla="*/ 2147483647 h 618"/>
                <a:gd name="T48" fmla="*/ 2147483647 w 231"/>
                <a:gd name="T49" fmla="*/ 2147483647 h 618"/>
                <a:gd name="T50" fmla="*/ 2147483647 w 231"/>
                <a:gd name="T51" fmla="*/ 2147483647 h 618"/>
                <a:gd name="T52" fmla="*/ 2147483647 w 231"/>
                <a:gd name="T53" fmla="*/ 2147483647 h 618"/>
                <a:gd name="T54" fmla="*/ 2147483647 w 231"/>
                <a:gd name="T55" fmla="*/ 2147483647 h 618"/>
                <a:gd name="T56" fmla="*/ 2147483647 w 231"/>
                <a:gd name="T57" fmla="*/ 2147483647 h 618"/>
                <a:gd name="T58" fmla="*/ 2147483647 w 231"/>
                <a:gd name="T59" fmla="*/ 2147483647 h 618"/>
                <a:gd name="T60" fmla="*/ 2147483647 w 231"/>
                <a:gd name="T61" fmla="*/ 2147483647 h 618"/>
                <a:gd name="T62" fmla="*/ 2147483647 w 231"/>
                <a:gd name="T63" fmla="*/ 2147483647 h 618"/>
                <a:gd name="T64" fmla="*/ 2147483647 w 231"/>
                <a:gd name="T65" fmla="*/ 2147483647 h 618"/>
                <a:gd name="T66" fmla="*/ 2147483647 w 231"/>
                <a:gd name="T67" fmla="*/ 2147483647 h 618"/>
                <a:gd name="T68" fmla="*/ 2147483647 w 231"/>
                <a:gd name="T69" fmla="*/ 2147483647 h 618"/>
                <a:gd name="T70" fmla="*/ 2147483647 w 231"/>
                <a:gd name="T71" fmla="*/ 2147483647 h 618"/>
                <a:gd name="T72" fmla="*/ 2147483647 w 231"/>
                <a:gd name="T73" fmla="*/ 2147483647 h 618"/>
                <a:gd name="T74" fmla="*/ 2147483647 w 231"/>
                <a:gd name="T75" fmla="*/ 2147483647 h 618"/>
                <a:gd name="T76" fmla="*/ 2147483647 w 231"/>
                <a:gd name="T77" fmla="*/ 0 h 618"/>
                <a:gd name="T78" fmla="*/ 2147483647 w 231"/>
                <a:gd name="T79" fmla="*/ 0 h 61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1"/>
                <a:gd name="T121" fmla="*/ 0 h 618"/>
                <a:gd name="T122" fmla="*/ 231 w 231"/>
                <a:gd name="T123" fmla="*/ 618 h 61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1" h="618">
                  <a:moveTo>
                    <a:pt x="17" y="0"/>
                  </a:moveTo>
                  <a:lnTo>
                    <a:pt x="0" y="26"/>
                  </a:lnTo>
                  <a:lnTo>
                    <a:pt x="17" y="103"/>
                  </a:lnTo>
                  <a:lnTo>
                    <a:pt x="60" y="283"/>
                  </a:lnTo>
                  <a:lnTo>
                    <a:pt x="85" y="481"/>
                  </a:lnTo>
                  <a:lnTo>
                    <a:pt x="94" y="558"/>
                  </a:lnTo>
                  <a:lnTo>
                    <a:pt x="85" y="593"/>
                  </a:lnTo>
                  <a:lnTo>
                    <a:pt x="85" y="610"/>
                  </a:lnTo>
                  <a:lnTo>
                    <a:pt x="137" y="618"/>
                  </a:lnTo>
                  <a:lnTo>
                    <a:pt x="188" y="618"/>
                  </a:lnTo>
                  <a:lnTo>
                    <a:pt x="231" y="601"/>
                  </a:lnTo>
                  <a:lnTo>
                    <a:pt x="214" y="524"/>
                  </a:lnTo>
                  <a:lnTo>
                    <a:pt x="206" y="507"/>
                  </a:lnTo>
                  <a:lnTo>
                    <a:pt x="171" y="541"/>
                  </a:lnTo>
                  <a:lnTo>
                    <a:pt x="103" y="498"/>
                  </a:lnTo>
                  <a:lnTo>
                    <a:pt x="103" y="395"/>
                  </a:lnTo>
                  <a:lnTo>
                    <a:pt x="94" y="292"/>
                  </a:lnTo>
                  <a:lnTo>
                    <a:pt x="94" y="189"/>
                  </a:lnTo>
                  <a:lnTo>
                    <a:pt x="103" y="112"/>
                  </a:lnTo>
                  <a:lnTo>
                    <a:pt x="94" y="77"/>
                  </a:lnTo>
                  <a:lnTo>
                    <a:pt x="137" y="77"/>
                  </a:lnTo>
                  <a:lnTo>
                    <a:pt x="154" y="103"/>
                  </a:lnTo>
                  <a:lnTo>
                    <a:pt x="128" y="120"/>
                  </a:lnTo>
                  <a:lnTo>
                    <a:pt x="163" y="249"/>
                  </a:lnTo>
                  <a:lnTo>
                    <a:pt x="188" y="369"/>
                  </a:lnTo>
                  <a:lnTo>
                    <a:pt x="180" y="283"/>
                  </a:lnTo>
                  <a:lnTo>
                    <a:pt x="180" y="180"/>
                  </a:lnTo>
                  <a:lnTo>
                    <a:pt x="171" y="112"/>
                  </a:lnTo>
                  <a:lnTo>
                    <a:pt x="163" y="51"/>
                  </a:lnTo>
                  <a:lnTo>
                    <a:pt x="163" y="43"/>
                  </a:lnTo>
                  <a:lnTo>
                    <a:pt x="120" y="69"/>
                  </a:lnTo>
                  <a:lnTo>
                    <a:pt x="103" y="60"/>
                  </a:lnTo>
                  <a:lnTo>
                    <a:pt x="60" y="34"/>
                  </a:lnTo>
                  <a:lnTo>
                    <a:pt x="34" y="17"/>
                  </a:lnTo>
                  <a:lnTo>
                    <a:pt x="1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6390" name="Freeform 4298"/>
            <p:cNvSpPr>
              <a:spLocks/>
            </p:cNvSpPr>
            <p:nvPr/>
          </p:nvSpPr>
          <p:spPr bwMode="auto">
            <a:xfrm>
              <a:off x="5603241" y="1297997"/>
              <a:ext cx="419297" cy="1331610"/>
            </a:xfrm>
            <a:custGeom>
              <a:avLst/>
              <a:gdLst>
                <a:gd name="T0" fmla="*/ 2147483647 w 137"/>
                <a:gd name="T1" fmla="*/ 0 h 507"/>
                <a:gd name="T2" fmla="*/ 2147483647 w 137"/>
                <a:gd name="T3" fmla="*/ 0 h 507"/>
                <a:gd name="T4" fmla="*/ 2147483647 w 137"/>
                <a:gd name="T5" fmla="*/ 2147483647 h 507"/>
                <a:gd name="T6" fmla="*/ 2147483647 w 137"/>
                <a:gd name="T7" fmla="*/ 2147483647 h 507"/>
                <a:gd name="T8" fmla="*/ 2147483647 w 137"/>
                <a:gd name="T9" fmla="*/ 2147483647 h 507"/>
                <a:gd name="T10" fmla="*/ 2147483647 w 137"/>
                <a:gd name="T11" fmla="*/ 2147483647 h 507"/>
                <a:gd name="T12" fmla="*/ 2147483647 w 137"/>
                <a:gd name="T13" fmla="*/ 2147483647 h 507"/>
                <a:gd name="T14" fmla="*/ 2147483647 w 137"/>
                <a:gd name="T15" fmla="*/ 2147483647 h 507"/>
                <a:gd name="T16" fmla="*/ 2147483647 w 137"/>
                <a:gd name="T17" fmla="*/ 2147483647 h 507"/>
                <a:gd name="T18" fmla="*/ 0 w 137"/>
                <a:gd name="T19" fmla="*/ 2147483647 h 507"/>
                <a:gd name="T20" fmla="*/ 0 w 137"/>
                <a:gd name="T21" fmla="*/ 2147483647 h 507"/>
                <a:gd name="T22" fmla="*/ 2147483647 w 137"/>
                <a:gd name="T23" fmla="*/ 2147483647 h 507"/>
                <a:gd name="T24" fmla="*/ 2147483647 w 137"/>
                <a:gd name="T25" fmla="*/ 2147483647 h 507"/>
                <a:gd name="T26" fmla="*/ 2147483647 w 137"/>
                <a:gd name="T27" fmla="*/ 2147483647 h 507"/>
                <a:gd name="T28" fmla="*/ 2147483647 w 137"/>
                <a:gd name="T29" fmla="*/ 2147483647 h 507"/>
                <a:gd name="T30" fmla="*/ 2147483647 w 137"/>
                <a:gd name="T31" fmla="*/ 2147483647 h 507"/>
                <a:gd name="T32" fmla="*/ 2147483647 w 137"/>
                <a:gd name="T33" fmla="*/ 2147483647 h 507"/>
                <a:gd name="T34" fmla="*/ 2147483647 w 137"/>
                <a:gd name="T35" fmla="*/ 0 h 50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37"/>
                <a:gd name="T55" fmla="*/ 0 h 507"/>
                <a:gd name="T56" fmla="*/ 137 w 137"/>
                <a:gd name="T57" fmla="*/ 507 h 507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37" h="507">
                  <a:moveTo>
                    <a:pt x="112" y="0"/>
                  </a:moveTo>
                  <a:lnTo>
                    <a:pt x="77" y="0"/>
                  </a:lnTo>
                  <a:lnTo>
                    <a:pt x="60" y="43"/>
                  </a:lnTo>
                  <a:lnTo>
                    <a:pt x="77" y="69"/>
                  </a:lnTo>
                  <a:lnTo>
                    <a:pt x="34" y="155"/>
                  </a:lnTo>
                  <a:lnTo>
                    <a:pt x="26" y="189"/>
                  </a:lnTo>
                  <a:lnTo>
                    <a:pt x="17" y="241"/>
                  </a:lnTo>
                  <a:lnTo>
                    <a:pt x="0" y="404"/>
                  </a:lnTo>
                  <a:lnTo>
                    <a:pt x="0" y="447"/>
                  </a:lnTo>
                  <a:lnTo>
                    <a:pt x="34" y="507"/>
                  </a:lnTo>
                  <a:lnTo>
                    <a:pt x="112" y="464"/>
                  </a:lnTo>
                  <a:lnTo>
                    <a:pt x="120" y="224"/>
                  </a:lnTo>
                  <a:lnTo>
                    <a:pt x="120" y="112"/>
                  </a:lnTo>
                  <a:lnTo>
                    <a:pt x="103" y="61"/>
                  </a:lnTo>
                  <a:lnTo>
                    <a:pt x="137" y="26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6387" name="矩形 1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Freeform 1380"/>
          <p:cNvSpPr>
            <a:spLocks/>
          </p:cNvSpPr>
          <p:nvPr/>
        </p:nvSpPr>
        <p:spPr bwMode="auto">
          <a:xfrm>
            <a:off x="5076825" y="3284538"/>
            <a:ext cx="3343275" cy="3573462"/>
          </a:xfrm>
          <a:custGeom>
            <a:avLst/>
            <a:gdLst>
              <a:gd name="T0" fmla="*/ 2147483647 w 746"/>
              <a:gd name="T1" fmla="*/ 2147483647 h 746"/>
              <a:gd name="T2" fmla="*/ 2147483647 w 746"/>
              <a:gd name="T3" fmla="*/ 2147483647 h 746"/>
              <a:gd name="T4" fmla="*/ 2147483647 w 746"/>
              <a:gd name="T5" fmla="*/ 2147483647 h 746"/>
              <a:gd name="T6" fmla="*/ 2147483647 w 746"/>
              <a:gd name="T7" fmla="*/ 2147483647 h 746"/>
              <a:gd name="T8" fmla="*/ 2147483647 w 746"/>
              <a:gd name="T9" fmla="*/ 2147483647 h 746"/>
              <a:gd name="T10" fmla="*/ 2147483647 w 746"/>
              <a:gd name="T11" fmla="*/ 2147483647 h 746"/>
              <a:gd name="T12" fmla="*/ 2147483647 w 746"/>
              <a:gd name="T13" fmla="*/ 2147483647 h 746"/>
              <a:gd name="T14" fmla="*/ 2147483647 w 746"/>
              <a:gd name="T15" fmla="*/ 2147483647 h 746"/>
              <a:gd name="T16" fmla="*/ 2147483647 w 746"/>
              <a:gd name="T17" fmla="*/ 2147483647 h 746"/>
              <a:gd name="T18" fmla="*/ 2147483647 w 746"/>
              <a:gd name="T19" fmla="*/ 2147483647 h 746"/>
              <a:gd name="T20" fmla="*/ 2147483647 w 746"/>
              <a:gd name="T21" fmla="*/ 2147483647 h 746"/>
              <a:gd name="T22" fmla="*/ 2147483647 w 746"/>
              <a:gd name="T23" fmla="*/ 2147483647 h 746"/>
              <a:gd name="T24" fmla="*/ 2147483647 w 746"/>
              <a:gd name="T25" fmla="*/ 2147483647 h 746"/>
              <a:gd name="T26" fmla="*/ 2147483647 w 746"/>
              <a:gd name="T27" fmla="*/ 2147483647 h 746"/>
              <a:gd name="T28" fmla="*/ 2147483647 w 746"/>
              <a:gd name="T29" fmla="*/ 2147483647 h 746"/>
              <a:gd name="T30" fmla="*/ 2147483647 w 746"/>
              <a:gd name="T31" fmla="*/ 2147483647 h 746"/>
              <a:gd name="T32" fmla="*/ 2147483647 w 746"/>
              <a:gd name="T33" fmla="*/ 2147483647 h 746"/>
              <a:gd name="T34" fmla="*/ 2147483647 w 746"/>
              <a:gd name="T35" fmla="*/ 2147483647 h 746"/>
              <a:gd name="T36" fmla="*/ 2147483647 w 746"/>
              <a:gd name="T37" fmla="*/ 2147483647 h 746"/>
              <a:gd name="T38" fmla="*/ 2147483647 w 746"/>
              <a:gd name="T39" fmla="*/ 2147483647 h 746"/>
              <a:gd name="T40" fmla="*/ 2147483647 w 746"/>
              <a:gd name="T41" fmla="*/ 2147483647 h 746"/>
              <a:gd name="T42" fmla="*/ 2147483647 w 746"/>
              <a:gd name="T43" fmla="*/ 2147483647 h 746"/>
              <a:gd name="T44" fmla="*/ 2147483647 w 746"/>
              <a:gd name="T45" fmla="*/ 2147483647 h 746"/>
              <a:gd name="T46" fmla="*/ 2147483647 w 746"/>
              <a:gd name="T47" fmla="*/ 2147483647 h 746"/>
              <a:gd name="T48" fmla="*/ 2147483647 w 746"/>
              <a:gd name="T49" fmla="*/ 2147483647 h 746"/>
              <a:gd name="T50" fmla="*/ 2147483647 w 746"/>
              <a:gd name="T51" fmla="*/ 2147483647 h 746"/>
              <a:gd name="T52" fmla="*/ 2147483647 w 746"/>
              <a:gd name="T53" fmla="*/ 2147483647 h 746"/>
              <a:gd name="T54" fmla="*/ 2147483647 w 746"/>
              <a:gd name="T55" fmla="*/ 2147483647 h 746"/>
              <a:gd name="T56" fmla="*/ 2147483647 w 746"/>
              <a:gd name="T57" fmla="*/ 2147483647 h 746"/>
              <a:gd name="T58" fmla="*/ 2147483647 w 746"/>
              <a:gd name="T59" fmla="*/ 2147483647 h 746"/>
              <a:gd name="T60" fmla="*/ 2147483647 w 746"/>
              <a:gd name="T61" fmla="*/ 2147483647 h 746"/>
              <a:gd name="T62" fmla="*/ 2147483647 w 746"/>
              <a:gd name="T63" fmla="*/ 2147483647 h 746"/>
              <a:gd name="T64" fmla="*/ 2147483647 w 746"/>
              <a:gd name="T65" fmla="*/ 2147483647 h 746"/>
              <a:gd name="T66" fmla="*/ 2147483647 w 746"/>
              <a:gd name="T67" fmla="*/ 2147483647 h 746"/>
              <a:gd name="T68" fmla="*/ 2147483647 w 746"/>
              <a:gd name="T69" fmla="*/ 2147483647 h 746"/>
              <a:gd name="T70" fmla="*/ 2147483647 w 746"/>
              <a:gd name="T71" fmla="*/ 2147483647 h 746"/>
              <a:gd name="T72" fmla="*/ 2147483647 w 746"/>
              <a:gd name="T73" fmla="*/ 2147483647 h 746"/>
              <a:gd name="T74" fmla="*/ 2147483647 w 746"/>
              <a:gd name="T75" fmla="*/ 2147483647 h 746"/>
              <a:gd name="T76" fmla="*/ 2147483647 w 746"/>
              <a:gd name="T77" fmla="*/ 2147483647 h 746"/>
              <a:gd name="T78" fmla="*/ 2147483647 w 746"/>
              <a:gd name="T79" fmla="*/ 2147483647 h 746"/>
              <a:gd name="T80" fmla="*/ 2147483647 w 746"/>
              <a:gd name="T81" fmla="*/ 2147483647 h 746"/>
              <a:gd name="T82" fmla="*/ 2147483647 w 746"/>
              <a:gd name="T83" fmla="*/ 2147483647 h 746"/>
              <a:gd name="T84" fmla="*/ 2147483647 w 746"/>
              <a:gd name="T85" fmla="*/ 2147483647 h 746"/>
              <a:gd name="T86" fmla="*/ 2147483647 w 746"/>
              <a:gd name="T87" fmla="*/ 2147483647 h 746"/>
              <a:gd name="T88" fmla="*/ 2147483647 w 746"/>
              <a:gd name="T89" fmla="*/ 2147483647 h 746"/>
              <a:gd name="T90" fmla="*/ 2147483647 w 746"/>
              <a:gd name="T91" fmla="*/ 2147483647 h 746"/>
              <a:gd name="T92" fmla="*/ 2147483647 w 746"/>
              <a:gd name="T93" fmla="*/ 2147483647 h 746"/>
              <a:gd name="T94" fmla="*/ 2147483647 w 746"/>
              <a:gd name="T95" fmla="*/ 2147483647 h 746"/>
              <a:gd name="T96" fmla="*/ 2147483647 w 746"/>
              <a:gd name="T97" fmla="*/ 2147483647 h 746"/>
              <a:gd name="T98" fmla="*/ 2147483647 w 746"/>
              <a:gd name="T99" fmla="*/ 2147483647 h 746"/>
              <a:gd name="T100" fmla="*/ 2147483647 w 746"/>
              <a:gd name="T101" fmla="*/ 2147483647 h 746"/>
              <a:gd name="T102" fmla="*/ 2147483647 w 746"/>
              <a:gd name="T103" fmla="*/ 2147483647 h 746"/>
              <a:gd name="T104" fmla="*/ 2147483647 w 746"/>
              <a:gd name="T105" fmla="*/ 2147483647 h 746"/>
              <a:gd name="T106" fmla="*/ 2147483647 w 746"/>
              <a:gd name="T107" fmla="*/ 2147483647 h 746"/>
              <a:gd name="T108" fmla="*/ 2147483647 w 746"/>
              <a:gd name="T109" fmla="*/ 2147483647 h 746"/>
              <a:gd name="T110" fmla="*/ 2147483647 w 746"/>
              <a:gd name="T111" fmla="*/ 2147483647 h 746"/>
              <a:gd name="T112" fmla="*/ 2147483647 w 746"/>
              <a:gd name="T113" fmla="*/ 0 h 746"/>
              <a:gd name="T114" fmla="*/ 2147483647 w 746"/>
              <a:gd name="T115" fmla="*/ 2147483647 h 746"/>
              <a:gd name="T116" fmla="*/ 2147483647 w 746"/>
              <a:gd name="T117" fmla="*/ 2147483647 h 746"/>
              <a:gd name="T118" fmla="*/ 2147483647 w 746"/>
              <a:gd name="T119" fmla="*/ 2147483647 h 74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746"/>
              <a:gd name="T181" fmla="*/ 0 h 746"/>
              <a:gd name="T182" fmla="*/ 746 w 746"/>
              <a:gd name="T183" fmla="*/ 746 h 74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746" h="746">
                <a:moveTo>
                  <a:pt x="335" y="224"/>
                </a:moveTo>
                <a:lnTo>
                  <a:pt x="335" y="224"/>
                </a:lnTo>
                <a:lnTo>
                  <a:pt x="342" y="267"/>
                </a:lnTo>
                <a:lnTo>
                  <a:pt x="342" y="292"/>
                </a:lnTo>
                <a:lnTo>
                  <a:pt x="342" y="305"/>
                </a:lnTo>
                <a:lnTo>
                  <a:pt x="329" y="274"/>
                </a:lnTo>
                <a:lnTo>
                  <a:pt x="323" y="230"/>
                </a:lnTo>
                <a:lnTo>
                  <a:pt x="317" y="218"/>
                </a:lnTo>
                <a:lnTo>
                  <a:pt x="304" y="199"/>
                </a:lnTo>
                <a:lnTo>
                  <a:pt x="298" y="187"/>
                </a:lnTo>
                <a:lnTo>
                  <a:pt x="292" y="187"/>
                </a:lnTo>
                <a:lnTo>
                  <a:pt x="286" y="193"/>
                </a:lnTo>
                <a:lnTo>
                  <a:pt x="304" y="218"/>
                </a:lnTo>
                <a:lnTo>
                  <a:pt x="317" y="242"/>
                </a:lnTo>
                <a:lnTo>
                  <a:pt x="323" y="274"/>
                </a:lnTo>
                <a:lnTo>
                  <a:pt x="317" y="286"/>
                </a:lnTo>
                <a:lnTo>
                  <a:pt x="311" y="298"/>
                </a:lnTo>
                <a:lnTo>
                  <a:pt x="286" y="286"/>
                </a:lnTo>
                <a:lnTo>
                  <a:pt x="267" y="267"/>
                </a:lnTo>
                <a:lnTo>
                  <a:pt x="255" y="255"/>
                </a:lnTo>
                <a:lnTo>
                  <a:pt x="242" y="249"/>
                </a:lnTo>
                <a:lnTo>
                  <a:pt x="286" y="292"/>
                </a:lnTo>
                <a:lnTo>
                  <a:pt x="311" y="298"/>
                </a:lnTo>
                <a:lnTo>
                  <a:pt x="311" y="305"/>
                </a:lnTo>
                <a:lnTo>
                  <a:pt x="323" y="311"/>
                </a:lnTo>
                <a:lnTo>
                  <a:pt x="323" y="329"/>
                </a:lnTo>
                <a:lnTo>
                  <a:pt x="273" y="305"/>
                </a:lnTo>
                <a:lnTo>
                  <a:pt x="230" y="286"/>
                </a:lnTo>
                <a:lnTo>
                  <a:pt x="180" y="274"/>
                </a:lnTo>
                <a:lnTo>
                  <a:pt x="136" y="274"/>
                </a:lnTo>
                <a:lnTo>
                  <a:pt x="93" y="274"/>
                </a:lnTo>
                <a:lnTo>
                  <a:pt x="56" y="286"/>
                </a:lnTo>
                <a:lnTo>
                  <a:pt x="25" y="311"/>
                </a:lnTo>
                <a:lnTo>
                  <a:pt x="0" y="348"/>
                </a:lnTo>
                <a:lnTo>
                  <a:pt x="18" y="367"/>
                </a:lnTo>
                <a:lnTo>
                  <a:pt x="56" y="379"/>
                </a:lnTo>
                <a:lnTo>
                  <a:pt x="87" y="398"/>
                </a:lnTo>
                <a:lnTo>
                  <a:pt x="112" y="423"/>
                </a:lnTo>
                <a:lnTo>
                  <a:pt x="161" y="472"/>
                </a:lnTo>
                <a:lnTo>
                  <a:pt x="168" y="479"/>
                </a:lnTo>
                <a:lnTo>
                  <a:pt x="174" y="479"/>
                </a:lnTo>
                <a:lnTo>
                  <a:pt x="186" y="472"/>
                </a:lnTo>
                <a:lnTo>
                  <a:pt x="192" y="466"/>
                </a:lnTo>
                <a:lnTo>
                  <a:pt x="199" y="472"/>
                </a:lnTo>
                <a:lnTo>
                  <a:pt x="199" y="553"/>
                </a:lnTo>
                <a:lnTo>
                  <a:pt x="211" y="553"/>
                </a:lnTo>
                <a:lnTo>
                  <a:pt x="223" y="560"/>
                </a:lnTo>
                <a:lnTo>
                  <a:pt x="230" y="566"/>
                </a:lnTo>
                <a:lnTo>
                  <a:pt x="230" y="578"/>
                </a:lnTo>
                <a:lnTo>
                  <a:pt x="261" y="591"/>
                </a:lnTo>
                <a:lnTo>
                  <a:pt x="273" y="603"/>
                </a:lnTo>
                <a:lnTo>
                  <a:pt x="273" y="622"/>
                </a:lnTo>
                <a:lnTo>
                  <a:pt x="286" y="622"/>
                </a:lnTo>
                <a:lnTo>
                  <a:pt x="292" y="615"/>
                </a:lnTo>
                <a:lnTo>
                  <a:pt x="304" y="615"/>
                </a:lnTo>
                <a:lnTo>
                  <a:pt x="317" y="622"/>
                </a:lnTo>
                <a:lnTo>
                  <a:pt x="329" y="634"/>
                </a:lnTo>
                <a:lnTo>
                  <a:pt x="329" y="647"/>
                </a:lnTo>
                <a:lnTo>
                  <a:pt x="335" y="684"/>
                </a:lnTo>
                <a:lnTo>
                  <a:pt x="335" y="721"/>
                </a:lnTo>
                <a:lnTo>
                  <a:pt x="342" y="734"/>
                </a:lnTo>
                <a:lnTo>
                  <a:pt x="354" y="746"/>
                </a:lnTo>
                <a:lnTo>
                  <a:pt x="360" y="734"/>
                </a:lnTo>
                <a:lnTo>
                  <a:pt x="366" y="721"/>
                </a:lnTo>
                <a:lnTo>
                  <a:pt x="360" y="702"/>
                </a:lnTo>
                <a:lnTo>
                  <a:pt x="348" y="678"/>
                </a:lnTo>
                <a:lnTo>
                  <a:pt x="348" y="647"/>
                </a:lnTo>
                <a:lnTo>
                  <a:pt x="373" y="628"/>
                </a:lnTo>
                <a:lnTo>
                  <a:pt x="385" y="622"/>
                </a:lnTo>
                <a:lnTo>
                  <a:pt x="404" y="622"/>
                </a:lnTo>
                <a:lnTo>
                  <a:pt x="404" y="615"/>
                </a:lnTo>
                <a:lnTo>
                  <a:pt x="404" y="609"/>
                </a:lnTo>
                <a:lnTo>
                  <a:pt x="404" y="603"/>
                </a:lnTo>
                <a:lnTo>
                  <a:pt x="404" y="591"/>
                </a:lnTo>
                <a:lnTo>
                  <a:pt x="416" y="584"/>
                </a:lnTo>
                <a:lnTo>
                  <a:pt x="422" y="578"/>
                </a:lnTo>
                <a:lnTo>
                  <a:pt x="410" y="560"/>
                </a:lnTo>
                <a:lnTo>
                  <a:pt x="398" y="535"/>
                </a:lnTo>
                <a:lnTo>
                  <a:pt x="398" y="510"/>
                </a:lnTo>
                <a:lnTo>
                  <a:pt x="379" y="448"/>
                </a:lnTo>
                <a:lnTo>
                  <a:pt x="373" y="417"/>
                </a:lnTo>
                <a:lnTo>
                  <a:pt x="373" y="379"/>
                </a:lnTo>
                <a:lnTo>
                  <a:pt x="398" y="417"/>
                </a:lnTo>
                <a:lnTo>
                  <a:pt x="410" y="429"/>
                </a:lnTo>
                <a:lnTo>
                  <a:pt x="422" y="429"/>
                </a:lnTo>
                <a:lnTo>
                  <a:pt x="429" y="429"/>
                </a:lnTo>
                <a:lnTo>
                  <a:pt x="404" y="398"/>
                </a:lnTo>
                <a:lnTo>
                  <a:pt x="398" y="379"/>
                </a:lnTo>
                <a:lnTo>
                  <a:pt x="398" y="367"/>
                </a:lnTo>
                <a:lnTo>
                  <a:pt x="478" y="410"/>
                </a:lnTo>
                <a:lnTo>
                  <a:pt x="522" y="435"/>
                </a:lnTo>
                <a:lnTo>
                  <a:pt x="553" y="466"/>
                </a:lnTo>
                <a:lnTo>
                  <a:pt x="565" y="460"/>
                </a:lnTo>
                <a:lnTo>
                  <a:pt x="578" y="460"/>
                </a:lnTo>
                <a:lnTo>
                  <a:pt x="590" y="454"/>
                </a:lnTo>
                <a:lnTo>
                  <a:pt x="609" y="460"/>
                </a:lnTo>
                <a:lnTo>
                  <a:pt x="609" y="441"/>
                </a:lnTo>
                <a:lnTo>
                  <a:pt x="621" y="429"/>
                </a:lnTo>
                <a:lnTo>
                  <a:pt x="634" y="423"/>
                </a:lnTo>
                <a:lnTo>
                  <a:pt x="652" y="417"/>
                </a:lnTo>
                <a:lnTo>
                  <a:pt x="665" y="423"/>
                </a:lnTo>
                <a:lnTo>
                  <a:pt x="677" y="429"/>
                </a:lnTo>
                <a:lnTo>
                  <a:pt x="702" y="448"/>
                </a:lnTo>
                <a:lnTo>
                  <a:pt x="715" y="454"/>
                </a:lnTo>
                <a:lnTo>
                  <a:pt x="727" y="454"/>
                </a:lnTo>
                <a:lnTo>
                  <a:pt x="733" y="454"/>
                </a:lnTo>
                <a:lnTo>
                  <a:pt x="746" y="441"/>
                </a:lnTo>
                <a:lnTo>
                  <a:pt x="715" y="423"/>
                </a:lnTo>
                <a:lnTo>
                  <a:pt x="684" y="410"/>
                </a:lnTo>
                <a:lnTo>
                  <a:pt x="652" y="398"/>
                </a:lnTo>
                <a:lnTo>
                  <a:pt x="640" y="392"/>
                </a:lnTo>
                <a:lnTo>
                  <a:pt x="628" y="379"/>
                </a:lnTo>
                <a:lnTo>
                  <a:pt x="628" y="367"/>
                </a:lnTo>
                <a:lnTo>
                  <a:pt x="628" y="361"/>
                </a:lnTo>
                <a:lnTo>
                  <a:pt x="640" y="342"/>
                </a:lnTo>
                <a:lnTo>
                  <a:pt x="621" y="323"/>
                </a:lnTo>
                <a:lnTo>
                  <a:pt x="615" y="305"/>
                </a:lnTo>
                <a:lnTo>
                  <a:pt x="621" y="286"/>
                </a:lnTo>
                <a:lnTo>
                  <a:pt x="603" y="280"/>
                </a:lnTo>
                <a:lnTo>
                  <a:pt x="597" y="267"/>
                </a:lnTo>
                <a:lnTo>
                  <a:pt x="597" y="255"/>
                </a:lnTo>
                <a:lnTo>
                  <a:pt x="590" y="242"/>
                </a:lnTo>
                <a:lnTo>
                  <a:pt x="547" y="230"/>
                </a:lnTo>
                <a:lnTo>
                  <a:pt x="528" y="230"/>
                </a:lnTo>
                <a:lnTo>
                  <a:pt x="522" y="224"/>
                </a:lnTo>
                <a:lnTo>
                  <a:pt x="528" y="211"/>
                </a:lnTo>
                <a:lnTo>
                  <a:pt x="534" y="187"/>
                </a:lnTo>
                <a:lnTo>
                  <a:pt x="503" y="137"/>
                </a:lnTo>
                <a:lnTo>
                  <a:pt x="485" y="112"/>
                </a:lnTo>
                <a:lnTo>
                  <a:pt x="472" y="81"/>
                </a:lnTo>
                <a:lnTo>
                  <a:pt x="466" y="37"/>
                </a:lnTo>
                <a:lnTo>
                  <a:pt x="460" y="19"/>
                </a:lnTo>
                <a:lnTo>
                  <a:pt x="447" y="0"/>
                </a:lnTo>
                <a:lnTo>
                  <a:pt x="416" y="12"/>
                </a:lnTo>
                <a:lnTo>
                  <a:pt x="391" y="31"/>
                </a:lnTo>
                <a:lnTo>
                  <a:pt x="373" y="56"/>
                </a:lnTo>
                <a:lnTo>
                  <a:pt x="354" y="87"/>
                </a:lnTo>
                <a:lnTo>
                  <a:pt x="342" y="118"/>
                </a:lnTo>
                <a:lnTo>
                  <a:pt x="335" y="155"/>
                </a:lnTo>
                <a:lnTo>
                  <a:pt x="335" y="22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45058" name="组合 12046"/>
          <p:cNvGrpSpPr>
            <a:grpSpLocks/>
          </p:cNvGrpSpPr>
          <p:nvPr/>
        </p:nvGrpSpPr>
        <p:grpSpPr bwMode="auto">
          <a:xfrm>
            <a:off x="1187450" y="0"/>
            <a:ext cx="3024188" cy="3573463"/>
            <a:chOff x="3143250" y="1938338"/>
            <a:chExt cx="3135313" cy="3771900"/>
          </a:xfrm>
        </p:grpSpPr>
        <p:sp>
          <p:nvSpPr>
            <p:cNvPr id="45339" name="Freeform 3168"/>
            <p:cNvSpPr>
              <a:spLocks/>
            </p:cNvSpPr>
            <p:nvPr/>
          </p:nvSpPr>
          <p:spPr bwMode="auto">
            <a:xfrm>
              <a:off x="3989388" y="4133850"/>
              <a:ext cx="38100" cy="57150"/>
            </a:xfrm>
            <a:custGeom>
              <a:avLst/>
              <a:gdLst>
                <a:gd name="T0" fmla="*/ 2147483647 w 24"/>
                <a:gd name="T1" fmla="*/ 2147483647 h 36"/>
                <a:gd name="T2" fmla="*/ 2147483647 w 24"/>
                <a:gd name="T3" fmla="*/ 2147483647 h 36"/>
                <a:gd name="T4" fmla="*/ 2147483647 w 24"/>
                <a:gd name="T5" fmla="*/ 0 h 36"/>
                <a:gd name="T6" fmla="*/ 2147483647 w 24"/>
                <a:gd name="T7" fmla="*/ 0 h 36"/>
                <a:gd name="T8" fmla="*/ 2147483647 w 24"/>
                <a:gd name="T9" fmla="*/ 0 h 36"/>
                <a:gd name="T10" fmla="*/ 0 w 24"/>
                <a:gd name="T11" fmla="*/ 2147483647 h 36"/>
                <a:gd name="T12" fmla="*/ 0 w 24"/>
                <a:gd name="T13" fmla="*/ 2147483647 h 36"/>
                <a:gd name="T14" fmla="*/ 0 w 24"/>
                <a:gd name="T15" fmla="*/ 2147483647 h 36"/>
                <a:gd name="T16" fmla="*/ 0 w 24"/>
                <a:gd name="T17" fmla="*/ 2147483647 h 36"/>
                <a:gd name="T18" fmla="*/ 2147483647 w 24"/>
                <a:gd name="T19" fmla="*/ 2147483647 h 36"/>
                <a:gd name="T20" fmla="*/ 2147483647 w 24"/>
                <a:gd name="T21" fmla="*/ 2147483647 h 36"/>
                <a:gd name="T22" fmla="*/ 2147483647 w 24"/>
                <a:gd name="T23" fmla="*/ 2147483647 h 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"/>
                <a:gd name="T37" fmla="*/ 0 h 36"/>
                <a:gd name="T38" fmla="*/ 24 w 24"/>
                <a:gd name="T39" fmla="*/ 36 h 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" h="36">
                  <a:moveTo>
                    <a:pt x="24" y="12"/>
                  </a:moveTo>
                  <a:lnTo>
                    <a:pt x="24" y="1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6"/>
                  </a:lnTo>
                  <a:lnTo>
                    <a:pt x="12" y="24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0" name="Freeform 3170"/>
            <p:cNvSpPr>
              <a:spLocks/>
            </p:cNvSpPr>
            <p:nvPr/>
          </p:nvSpPr>
          <p:spPr bwMode="auto">
            <a:xfrm>
              <a:off x="3808413" y="4408488"/>
              <a:ext cx="28575" cy="19050"/>
            </a:xfrm>
            <a:custGeom>
              <a:avLst/>
              <a:gdLst>
                <a:gd name="T0" fmla="*/ 0 w 18"/>
                <a:gd name="T1" fmla="*/ 2147483647 h 12"/>
                <a:gd name="T2" fmla="*/ 0 w 18"/>
                <a:gd name="T3" fmla="*/ 2147483647 h 12"/>
                <a:gd name="T4" fmla="*/ 0 w 18"/>
                <a:gd name="T5" fmla="*/ 2147483647 h 12"/>
                <a:gd name="T6" fmla="*/ 2147483647 w 18"/>
                <a:gd name="T7" fmla="*/ 2147483647 h 12"/>
                <a:gd name="T8" fmla="*/ 2147483647 w 18"/>
                <a:gd name="T9" fmla="*/ 2147483647 h 12"/>
                <a:gd name="T10" fmla="*/ 2147483647 w 18"/>
                <a:gd name="T11" fmla="*/ 2147483647 h 12"/>
                <a:gd name="T12" fmla="*/ 2147483647 w 18"/>
                <a:gd name="T13" fmla="*/ 2147483647 h 12"/>
                <a:gd name="T14" fmla="*/ 2147483647 w 18"/>
                <a:gd name="T15" fmla="*/ 2147483647 h 12"/>
                <a:gd name="T16" fmla="*/ 2147483647 w 18"/>
                <a:gd name="T17" fmla="*/ 2147483647 h 12"/>
                <a:gd name="T18" fmla="*/ 2147483647 w 18"/>
                <a:gd name="T19" fmla="*/ 2147483647 h 12"/>
                <a:gd name="T20" fmla="*/ 2147483647 w 18"/>
                <a:gd name="T21" fmla="*/ 0 h 12"/>
                <a:gd name="T22" fmla="*/ 2147483647 w 18"/>
                <a:gd name="T23" fmla="*/ 0 h 12"/>
                <a:gd name="T24" fmla="*/ 0 w 18"/>
                <a:gd name="T25" fmla="*/ 2147483647 h 12"/>
                <a:gd name="T26" fmla="*/ 0 w 18"/>
                <a:gd name="T27" fmla="*/ 2147483647 h 12"/>
                <a:gd name="T28" fmla="*/ 0 w 18"/>
                <a:gd name="T29" fmla="*/ 2147483647 h 12"/>
                <a:gd name="T30" fmla="*/ 0 w 18"/>
                <a:gd name="T31" fmla="*/ 2147483647 h 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12"/>
                <a:gd name="T50" fmla="*/ 18 w 18"/>
                <a:gd name="T51" fmla="*/ 12 h 1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12">
                  <a:moveTo>
                    <a:pt x="0" y="12"/>
                  </a:moveTo>
                  <a:lnTo>
                    <a:pt x="0" y="12"/>
                  </a:lnTo>
                  <a:lnTo>
                    <a:pt x="0" y="6"/>
                  </a:lnTo>
                  <a:lnTo>
                    <a:pt x="6" y="6"/>
                  </a:lnTo>
                  <a:lnTo>
                    <a:pt x="12" y="12"/>
                  </a:lnTo>
                  <a:lnTo>
                    <a:pt x="18" y="12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1" name="Freeform 3171"/>
            <p:cNvSpPr>
              <a:spLocks/>
            </p:cNvSpPr>
            <p:nvPr/>
          </p:nvSpPr>
          <p:spPr bwMode="auto">
            <a:xfrm>
              <a:off x="3760788" y="4446588"/>
              <a:ext cx="47625" cy="28575"/>
            </a:xfrm>
            <a:custGeom>
              <a:avLst/>
              <a:gdLst>
                <a:gd name="T0" fmla="*/ 0 w 30"/>
                <a:gd name="T1" fmla="*/ 2147483647 h 18"/>
                <a:gd name="T2" fmla="*/ 0 w 30"/>
                <a:gd name="T3" fmla="*/ 2147483647 h 18"/>
                <a:gd name="T4" fmla="*/ 2147483647 w 30"/>
                <a:gd name="T5" fmla="*/ 2147483647 h 18"/>
                <a:gd name="T6" fmla="*/ 2147483647 w 30"/>
                <a:gd name="T7" fmla="*/ 2147483647 h 18"/>
                <a:gd name="T8" fmla="*/ 2147483647 w 30"/>
                <a:gd name="T9" fmla="*/ 2147483647 h 18"/>
                <a:gd name="T10" fmla="*/ 2147483647 w 30"/>
                <a:gd name="T11" fmla="*/ 2147483647 h 18"/>
                <a:gd name="T12" fmla="*/ 2147483647 w 30"/>
                <a:gd name="T13" fmla="*/ 2147483647 h 18"/>
                <a:gd name="T14" fmla="*/ 2147483647 w 30"/>
                <a:gd name="T15" fmla="*/ 0 h 18"/>
                <a:gd name="T16" fmla="*/ 2147483647 w 30"/>
                <a:gd name="T17" fmla="*/ 0 h 18"/>
                <a:gd name="T18" fmla="*/ 2147483647 w 30"/>
                <a:gd name="T19" fmla="*/ 0 h 18"/>
                <a:gd name="T20" fmla="*/ 2147483647 w 30"/>
                <a:gd name="T21" fmla="*/ 0 h 18"/>
                <a:gd name="T22" fmla="*/ 2147483647 w 30"/>
                <a:gd name="T23" fmla="*/ 0 h 18"/>
                <a:gd name="T24" fmla="*/ 0 w 30"/>
                <a:gd name="T25" fmla="*/ 2147483647 h 18"/>
                <a:gd name="T26" fmla="*/ 0 w 30"/>
                <a:gd name="T27" fmla="*/ 2147483647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18"/>
                <a:gd name="T44" fmla="*/ 30 w 30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18">
                  <a:moveTo>
                    <a:pt x="0" y="6"/>
                  </a:moveTo>
                  <a:lnTo>
                    <a:pt x="0" y="6"/>
                  </a:lnTo>
                  <a:lnTo>
                    <a:pt x="6" y="12"/>
                  </a:lnTo>
                  <a:lnTo>
                    <a:pt x="6" y="18"/>
                  </a:lnTo>
                  <a:lnTo>
                    <a:pt x="24" y="12"/>
                  </a:lnTo>
                  <a:lnTo>
                    <a:pt x="24" y="6"/>
                  </a:lnTo>
                  <a:lnTo>
                    <a:pt x="30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2" name="Freeform 3173"/>
            <p:cNvSpPr>
              <a:spLocks/>
            </p:cNvSpPr>
            <p:nvPr/>
          </p:nvSpPr>
          <p:spPr bwMode="auto">
            <a:xfrm>
              <a:off x="3465513" y="4779963"/>
              <a:ext cx="28575" cy="28575"/>
            </a:xfrm>
            <a:custGeom>
              <a:avLst/>
              <a:gdLst>
                <a:gd name="T0" fmla="*/ 2147483647 w 18"/>
                <a:gd name="T1" fmla="*/ 2147483647 h 18"/>
                <a:gd name="T2" fmla="*/ 2147483647 w 18"/>
                <a:gd name="T3" fmla="*/ 2147483647 h 18"/>
                <a:gd name="T4" fmla="*/ 2147483647 w 18"/>
                <a:gd name="T5" fmla="*/ 2147483647 h 18"/>
                <a:gd name="T6" fmla="*/ 2147483647 w 18"/>
                <a:gd name="T7" fmla="*/ 2147483647 h 18"/>
                <a:gd name="T8" fmla="*/ 2147483647 w 18"/>
                <a:gd name="T9" fmla="*/ 2147483647 h 18"/>
                <a:gd name="T10" fmla="*/ 2147483647 w 18"/>
                <a:gd name="T11" fmla="*/ 0 h 18"/>
                <a:gd name="T12" fmla="*/ 2147483647 w 18"/>
                <a:gd name="T13" fmla="*/ 0 h 18"/>
                <a:gd name="T14" fmla="*/ 2147483647 w 18"/>
                <a:gd name="T15" fmla="*/ 0 h 18"/>
                <a:gd name="T16" fmla="*/ 0 w 18"/>
                <a:gd name="T17" fmla="*/ 0 h 18"/>
                <a:gd name="T18" fmla="*/ 0 w 18"/>
                <a:gd name="T19" fmla="*/ 2147483647 h 18"/>
                <a:gd name="T20" fmla="*/ 0 w 18"/>
                <a:gd name="T21" fmla="*/ 2147483647 h 18"/>
                <a:gd name="T22" fmla="*/ 2147483647 w 18"/>
                <a:gd name="T23" fmla="*/ 2147483647 h 18"/>
                <a:gd name="T24" fmla="*/ 2147483647 w 18"/>
                <a:gd name="T25" fmla="*/ 2147483647 h 18"/>
                <a:gd name="T26" fmla="*/ 2147483647 w 18"/>
                <a:gd name="T27" fmla="*/ 2147483647 h 18"/>
                <a:gd name="T28" fmla="*/ 2147483647 w 18"/>
                <a:gd name="T29" fmla="*/ 2147483647 h 18"/>
                <a:gd name="T30" fmla="*/ 2147483647 w 18"/>
                <a:gd name="T31" fmla="*/ 2147483647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"/>
                <a:gd name="T49" fmla="*/ 0 h 18"/>
                <a:gd name="T50" fmla="*/ 18 w 18"/>
                <a:gd name="T51" fmla="*/ 18 h 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" h="18">
                  <a:moveTo>
                    <a:pt x="12" y="18"/>
                  </a:moveTo>
                  <a:lnTo>
                    <a:pt x="12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6" y="6"/>
                  </a:lnTo>
                  <a:lnTo>
                    <a:pt x="6" y="18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3" name="Freeform 3183"/>
            <p:cNvSpPr>
              <a:spLocks/>
            </p:cNvSpPr>
            <p:nvPr/>
          </p:nvSpPr>
          <p:spPr bwMode="auto">
            <a:xfrm>
              <a:off x="3951288" y="4238625"/>
              <a:ext cx="57150" cy="47625"/>
            </a:xfrm>
            <a:custGeom>
              <a:avLst/>
              <a:gdLst>
                <a:gd name="T0" fmla="*/ 2147483647 w 36"/>
                <a:gd name="T1" fmla="*/ 2147483647 h 30"/>
                <a:gd name="T2" fmla="*/ 2147483647 w 36"/>
                <a:gd name="T3" fmla="*/ 2147483647 h 30"/>
                <a:gd name="T4" fmla="*/ 2147483647 w 36"/>
                <a:gd name="T5" fmla="*/ 2147483647 h 30"/>
                <a:gd name="T6" fmla="*/ 2147483647 w 36"/>
                <a:gd name="T7" fmla="*/ 2147483647 h 30"/>
                <a:gd name="T8" fmla="*/ 2147483647 w 36"/>
                <a:gd name="T9" fmla="*/ 2147483647 h 30"/>
                <a:gd name="T10" fmla="*/ 2147483647 w 36"/>
                <a:gd name="T11" fmla="*/ 2147483647 h 30"/>
                <a:gd name="T12" fmla="*/ 0 w 36"/>
                <a:gd name="T13" fmla="*/ 2147483647 h 30"/>
                <a:gd name="T14" fmla="*/ 0 w 36"/>
                <a:gd name="T15" fmla="*/ 2147483647 h 30"/>
                <a:gd name="T16" fmla="*/ 2147483647 w 36"/>
                <a:gd name="T17" fmla="*/ 2147483647 h 30"/>
                <a:gd name="T18" fmla="*/ 2147483647 w 36"/>
                <a:gd name="T19" fmla="*/ 2147483647 h 30"/>
                <a:gd name="T20" fmla="*/ 2147483647 w 36"/>
                <a:gd name="T21" fmla="*/ 2147483647 h 30"/>
                <a:gd name="T22" fmla="*/ 2147483647 w 36"/>
                <a:gd name="T23" fmla="*/ 2147483647 h 30"/>
                <a:gd name="T24" fmla="*/ 2147483647 w 36"/>
                <a:gd name="T25" fmla="*/ 2147483647 h 30"/>
                <a:gd name="T26" fmla="*/ 2147483647 w 36"/>
                <a:gd name="T27" fmla="*/ 2147483647 h 30"/>
                <a:gd name="T28" fmla="*/ 2147483647 w 36"/>
                <a:gd name="T29" fmla="*/ 2147483647 h 30"/>
                <a:gd name="T30" fmla="*/ 2147483647 w 36"/>
                <a:gd name="T31" fmla="*/ 2147483647 h 30"/>
                <a:gd name="T32" fmla="*/ 2147483647 w 36"/>
                <a:gd name="T33" fmla="*/ 2147483647 h 30"/>
                <a:gd name="T34" fmla="*/ 2147483647 w 36"/>
                <a:gd name="T35" fmla="*/ 2147483647 h 30"/>
                <a:gd name="T36" fmla="*/ 2147483647 w 36"/>
                <a:gd name="T37" fmla="*/ 2147483647 h 30"/>
                <a:gd name="T38" fmla="*/ 2147483647 w 36"/>
                <a:gd name="T39" fmla="*/ 0 h 30"/>
                <a:gd name="T40" fmla="*/ 2147483647 w 36"/>
                <a:gd name="T41" fmla="*/ 0 h 30"/>
                <a:gd name="T42" fmla="*/ 2147483647 w 36"/>
                <a:gd name="T43" fmla="*/ 2147483647 h 30"/>
                <a:gd name="T44" fmla="*/ 2147483647 w 36"/>
                <a:gd name="T45" fmla="*/ 2147483647 h 30"/>
                <a:gd name="T46" fmla="*/ 2147483647 w 36"/>
                <a:gd name="T47" fmla="*/ 2147483647 h 3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6"/>
                <a:gd name="T73" fmla="*/ 0 h 30"/>
                <a:gd name="T74" fmla="*/ 36 w 36"/>
                <a:gd name="T75" fmla="*/ 30 h 3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6" h="30">
                  <a:moveTo>
                    <a:pt x="12" y="6"/>
                  </a:moveTo>
                  <a:lnTo>
                    <a:pt x="12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24" y="30"/>
                  </a:lnTo>
                  <a:lnTo>
                    <a:pt x="24" y="24"/>
                  </a:lnTo>
                  <a:lnTo>
                    <a:pt x="18" y="24"/>
                  </a:lnTo>
                  <a:lnTo>
                    <a:pt x="18" y="18"/>
                  </a:lnTo>
                  <a:lnTo>
                    <a:pt x="24" y="12"/>
                  </a:lnTo>
                  <a:lnTo>
                    <a:pt x="36" y="6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4" name="Freeform 3181"/>
            <p:cNvSpPr>
              <a:spLocks noEditPoints="1"/>
            </p:cNvSpPr>
            <p:nvPr/>
          </p:nvSpPr>
          <p:spPr bwMode="auto">
            <a:xfrm>
              <a:off x="3143250" y="2670175"/>
              <a:ext cx="1216025" cy="579438"/>
            </a:xfrm>
            <a:custGeom>
              <a:avLst/>
              <a:gdLst>
                <a:gd name="T0" fmla="*/ 2147483647 w 766"/>
                <a:gd name="T1" fmla="*/ 2147483647 h 365"/>
                <a:gd name="T2" fmla="*/ 2147483647 w 766"/>
                <a:gd name="T3" fmla="*/ 2147483647 h 365"/>
                <a:gd name="T4" fmla="*/ 2147483647 w 766"/>
                <a:gd name="T5" fmla="*/ 2147483647 h 365"/>
                <a:gd name="T6" fmla="*/ 2147483647 w 766"/>
                <a:gd name="T7" fmla="*/ 2147483647 h 365"/>
                <a:gd name="T8" fmla="*/ 2147483647 w 766"/>
                <a:gd name="T9" fmla="*/ 2147483647 h 365"/>
                <a:gd name="T10" fmla="*/ 2147483647 w 766"/>
                <a:gd name="T11" fmla="*/ 2147483647 h 365"/>
                <a:gd name="T12" fmla="*/ 2147483647 w 766"/>
                <a:gd name="T13" fmla="*/ 2147483647 h 365"/>
                <a:gd name="T14" fmla="*/ 2147483647 w 766"/>
                <a:gd name="T15" fmla="*/ 2147483647 h 365"/>
                <a:gd name="T16" fmla="*/ 2147483647 w 766"/>
                <a:gd name="T17" fmla="*/ 2147483647 h 365"/>
                <a:gd name="T18" fmla="*/ 2147483647 w 766"/>
                <a:gd name="T19" fmla="*/ 2147483647 h 365"/>
                <a:gd name="T20" fmla="*/ 2147483647 w 766"/>
                <a:gd name="T21" fmla="*/ 2147483647 h 365"/>
                <a:gd name="T22" fmla="*/ 2147483647 w 766"/>
                <a:gd name="T23" fmla="*/ 2147483647 h 365"/>
                <a:gd name="T24" fmla="*/ 2147483647 w 766"/>
                <a:gd name="T25" fmla="*/ 2147483647 h 365"/>
                <a:gd name="T26" fmla="*/ 2147483647 w 766"/>
                <a:gd name="T27" fmla="*/ 2147483647 h 365"/>
                <a:gd name="T28" fmla="*/ 2147483647 w 766"/>
                <a:gd name="T29" fmla="*/ 2147483647 h 365"/>
                <a:gd name="T30" fmla="*/ 2147483647 w 766"/>
                <a:gd name="T31" fmla="*/ 2147483647 h 365"/>
                <a:gd name="T32" fmla="*/ 2147483647 w 766"/>
                <a:gd name="T33" fmla="*/ 2147483647 h 365"/>
                <a:gd name="T34" fmla="*/ 2147483647 w 766"/>
                <a:gd name="T35" fmla="*/ 2147483647 h 365"/>
                <a:gd name="T36" fmla="*/ 2147483647 w 766"/>
                <a:gd name="T37" fmla="*/ 2147483647 h 365"/>
                <a:gd name="T38" fmla="*/ 2147483647 w 766"/>
                <a:gd name="T39" fmla="*/ 2147483647 h 365"/>
                <a:gd name="T40" fmla="*/ 2147483647 w 766"/>
                <a:gd name="T41" fmla="*/ 2147483647 h 365"/>
                <a:gd name="T42" fmla="*/ 2147483647 w 766"/>
                <a:gd name="T43" fmla="*/ 2147483647 h 365"/>
                <a:gd name="T44" fmla="*/ 2147483647 w 766"/>
                <a:gd name="T45" fmla="*/ 2147483647 h 365"/>
                <a:gd name="T46" fmla="*/ 2147483647 w 766"/>
                <a:gd name="T47" fmla="*/ 2147483647 h 365"/>
                <a:gd name="T48" fmla="*/ 2147483647 w 766"/>
                <a:gd name="T49" fmla="*/ 2147483647 h 365"/>
                <a:gd name="T50" fmla="*/ 2147483647 w 766"/>
                <a:gd name="T51" fmla="*/ 2147483647 h 365"/>
                <a:gd name="T52" fmla="*/ 2147483647 w 766"/>
                <a:gd name="T53" fmla="*/ 2147483647 h 365"/>
                <a:gd name="T54" fmla="*/ 2147483647 w 766"/>
                <a:gd name="T55" fmla="*/ 2147483647 h 365"/>
                <a:gd name="T56" fmla="*/ 2147483647 w 766"/>
                <a:gd name="T57" fmla="*/ 2147483647 h 365"/>
                <a:gd name="T58" fmla="*/ 2147483647 w 766"/>
                <a:gd name="T59" fmla="*/ 2147483647 h 365"/>
                <a:gd name="T60" fmla="*/ 2147483647 w 766"/>
                <a:gd name="T61" fmla="*/ 2147483647 h 365"/>
                <a:gd name="T62" fmla="*/ 2147483647 w 766"/>
                <a:gd name="T63" fmla="*/ 2147483647 h 365"/>
                <a:gd name="T64" fmla="*/ 2147483647 w 766"/>
                <a:gd name="T65" fmla="*/ 2147483647 h 365"/>
                <a:gd name="T66" fmla="*/ 2147483647 w 766"/>
                <a:gd name="T67" fmla="*/ 2147483647 h 365"/>
                <a:gd name="T68" fmla="*/ 2147483647 w 766"/>
                <a:gd name="T69" fmla="*/ 2147483647 h 365"/>
                <a:gd name="T70" fmla="*/ 2147483647 w 766"/>
                <a:gd name="T71" fmla="*/ 2147483647 h 365"/>
                <a:gd name="T72" fmla="*/ 2147483647 w 766"/>
                <a:gd name="T73" fmla="*/ 2147483647 h 365"/>
                <a:gd name="T74" fmla="*/ 2147483647 w 766"/>
                <a:gd name="T75" fmla="*/ 2147483647 h 365"/>
                <a:gd name="T76" fmla="*/ 2147483647 w 766"/>
                <a:gd name="T77" fmla="*/ 2147483647 h 365"/>
                <a:gd name="T78" fmla="*/ 2147483647 w 766"/>
                <a:gd name="T79" fmla="*/ 2147483647 h 365"/>
                <a:gd name="T80" fmla="*/ 2147483647 w 766"/>
                <a:gd name="T81" fmla="*/ 2147483647 h 365"/>
                <a:gd name="T82" fmla="*/ 2147483647 w 766"/>
                <a:gd name="T83" fmla="*/ 2147483647 h 365"/>
                <a:gd name="T84" fmla="*/ 2147483647 w 766"/>
                <a:gd name="T85" fmla="*/ 2147483647 h 365"/>
                <a:gd name="T86" fmla="*/ 2147483647 w 766"/>
                <a:gd name="T87" fmla="*/ 2147483647 h 365"/>
                <a:gd name="T88" fmla="*/ 2147483647 w 766"/>
                <a:gd name="T89" fmla="*/ 2147483647 h 365"/>
                <a:gd name="T90" fmla="*/ 2147483647 w 766"/>
                <a:gd name="T91" fmla="*/ 2147483647 h 365"/>
                <a:gd name="T92" fmla="*/ 2147483647 w 766"/>
                <a:gd name="T93" fmla="*/ 2147483647 h 365"/>
                <a:gd name="T94" fmla="*/ 2147483647 w 766"/>
                <a:gd name="T95" fmla="*/ 2147483647 h 365"/>
                <a:gd name="T96" fmla="*/ 2147483647 w 766"/>
                <a:gd name="T97" fmla="*/ 2147483647 h 365"/>
                <a:gd name="T98" fmla="*/ 0 w 766"/>
                <a:gd name="T99" fmla="*/ 2147483647 h 365"/>
                <a:gd name="T100" fmla="*/ 2147483647 w 766"/>
                <a:gd name="T101" fmla="*/ 2147483647 h 365"/>
                <a:gd name="T102" fmla="*/ 2147483647 w 766"/>
                <a:gd name="T103" fmla="*/ 2147483647 h 365"/>
                <a:gd name="T104" fmla="*/ 2147483647 w 766"/>
                <a:gd name="T105" fmla="*/ 2147483647 h 365"/>
                <a:gd name="T106" fmla="*/ 2147483647 w 766"/>
                <a:gd name="T107" fmla="*/ 2147483647 h 365"/>
                <a:gd name="T108" fmla="*/ 2147483647 w 766"/>
                <a:gd name="T109" fmla="*/ 2147483647 h 365"/>
                <a:gd name="T110" fmla="*/ 2147483647 w 766"/>
                <a:gd name="T111" fmla="*/ 2147483647 h 365"/>
                <a:gd name="T112" fmla="*/ 2147483647 w 766"/>
                <a:gd name="T113" fmla="*/ 2147483647 h 36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766"/>
                <a:gd name="T172" fmla="*/ 0 h 365"/>
                <a:gd name="T173" fmla="*/ 766 w 766"/>
                <a:gd name="T174" fmla="*/ 365 h 36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766" h="365">
                  <a:moveTo>
                    <a:pt x="347" y="186"/>
                  </a:moveTo>
                  <a:lnTo>
                    <a:pt x="347" y="186"/>
                  </a:lnTo>
                  <a:lnTo>
                    <a:pt x="329" y="174"/>
                  </a:lnTo>
                  <a:lnTo>
                    <a:pt x="323" y="156"/>
                  </a:lnTo>
                  <a:lnTo>
                    <a:pt x="347" y="174"/>
                  </a:lnTo>
                  <a:lnTo>
                    <a:pt x="359" y="186"/>
                  </a:lnTo>
                  <a:lnTo>
                    <a:pt x="359" y="204"/>
                  </a:lnTo>
                  <a:lnTo>
                    <a:pt x="377" y="210"/>
                  </a:lnTo>
                  <a:lnTo>
                    <a:pt x="383" y="210"/>
                  </a:lnTo>
                  <a:lnTo>
                    <a:pt x="383" y="204"/>
                  </a:lnTo>
                  <a:lnTo>
                    <a:pt x="377" y="198"/>
                  </a:lnTo>
                  <a:lnTo>
                    <a:pt x="371" y="192"/>
                  </a:lnTo>
                  <a:lnTo>
                    <a:pt x="377" y="192"/>
                  </a:lnTo>
                  <a:lnTo>
                    <a:pt x="413" y="222"/>
                  </a:lnTo>
                  <a:lnTo>
                    <a:pt x="461" y="246"/>
                  </a:lnTo>
                  <a:lnTo>
                    <a:pt x="569" y="293"/>
                  </a:lnTo>
                  <a:lnTo>
                    <a:pt x="658" y="323"/>
                  </a:lnTo>
                  <a:lnTo>
                    <a:pt x="670" y="323"/>
                  </a:lnTo>
                  <a:lnTo>
                    <a:pt x="682" y="335"/>
                  </a:lnTo>
                  <a:lnTo>
                    <a:pt x="694" y="347"/>
                  </a:lnTo>
                  <a:lnTo>
                    <a:pt x="700" y="353"/>
                  </a:lnTo>
                  <a:lnTo>
                    <a:pt x="712" y="353"/>
                  </a:lnTo>
                  <a:lnTo>
                    <a:pt x="700" y="353"/>
                  </a:lnTo>
                  <a:lnTo>
                    <a:pt x="694" y="347"/>
                  </a:lnTo>
                  <a:lnTo>
                    <a:pt x="700" y="335"/>
                  </a:lnTo>
                  <a:lnTo>
                    <a:pt x="712" y="335"/>
                  </a:lnTo>
                  <a:lnTo>
                    <a:pt x="724" y="347"/>
                  </a:lnTo>
                  <a:lnTo>
                    <a:pt x="736" y="353"/>
                  </a:lnTo>
                  <a:lnTo>
                    <a:pt x="748" y="359"/>
                  </a:lnTo>
                  <a:lnTo>
                    <a:pt x="766" y="365"/>
                  </a:lnTo>
                  <a:lnTo>
                    <a:pt x="748" y="341"/>
                  </a:lnTo>
                  <a:lnTo>
                    <a:pt x="730" y="329"/>
                  </a:lnTo>
                  <a:lnTo>
                    <a:pt x="706" y="329"/>
                  </a:lnTo>
                  <a:lnTo>
                    <a:pt x="694" y="335"/>
                  </a:lnTo>
                  <a:lnTo>
                    <a:pt x="682" y="329"/>
                  </a:lnTo>
                  <a:lnTo>
                    <a:pt x="670" y="317"/>
                  </a:lnTo>
                  <a:lnTo>
                    <a:pt x="658" y="311"/>
                  </a:lnTo>
                  <a:lnTo>
                    <a:pt x="646" y="317"/>
                  </a:lnTo>
                  <a:lnTo>
                    <a:pt x="646" y="305"/>
                  </a:lnTo>
                  <a:lnTo>
                    <a:pt x="640" y="299"/>
                  </a:lnTo>
                  <a:lnTo>
                    <a:pt x="634" y="299"/>
                  </a:lnTo>
                  <a:lnTo>
                    <a:pt x="628" y="299"/>
                  </a:lnTo>
                  <a:lnTo>
                    <a:pt x="634" y="305"/>
                  </a:lnTo>
                  <a:lnTo>
                    <a:pt x="640" y="311"/>
                  </a:lnTo>
                  <a:lnTo>
                    <a:pt x="592" y="287"/>
                  </a:lnTo>
                  <a:lnTo>
                    <a:pt x="569" y="275"/>
                  </a:lnTo>
                  <a:lnTo>
                    <a:pt x="545" y="264"/>
                  </a:lnTo>
                  <a:lnTo>
                    <a:pt x="551" y="269"/>
                  </a:lnTo>
                  <a:lnTo>
                    <a:pt x="533" y="264"/>
                  </a:lnTo>
                  <a:lnTo>
                    <a:pt x="527" y="258"/>
                  </a:lnTo>
                  <a:lnTo>
                    <a:pt x="521" y="240"/>
                  </a:lnTo>
                  <a:lnTo>
                    <a:pt x="509" y="246"/>
                  </a:lnTo>
                  <a:lnTo>
                    <a:pt x="503" y="246"/>
                  </a:lnTo>
                  <a:lnTo>
                    <a:pt x="503" y="234"/>
                  </a:lnTo>
                  <a:lnTo>
                    <a:pt x="497" y="240"/>
                  </a:lnTo>
                  <a:lnTo>
                    <a:pt x="503" y="246"/>
                  </a:lnTo>
                  <a:lnTo>
                    <a:pt x="503" y="258"/>
                  </a:lnTo>
                  <a:lnTo>
                    <a:pt x="491" y="246"/>
                  </a:lnTo>
                  <a:lnTo>
                    <a:pt x="485" y="246"/>
                  </a:lnTo>
                  <a:lnTo>
                    <a:pt x="485" y="252"/>
                  </a:lnTo>
                  <a:lnTo>
                    <a:pt x="467" y="240"/>
                  </a:lnTo>
                  <a:lnTo>
                    <a:pt x="455" y="228"/>
                  </a:lnTo>
                  <a:lnTo>
                    <a:pt x="443" y="216"/>
                  </a:lnTo>
                  <a:lnTo>
                    <a:pt x="437" y="198"/>
                  </a:lnTo>
                  <a:lnTo>
                    <a:pt x="431" y="204"/>
                  </a:lnTo>
                  <a:lnTo>
                    <a:pt x="425" y="204"/>
                  </a:lnTo>
                  <a:lnTo>
                    <a:pt x="413" y="198"/>
                  </a:lnTo>
                  <a:lnTo>
                    <a:pt x="407" y="198"/>
                  </a:lnTo>
                  <a:lnTo>
                    <a:pt x="401" y="204"/>
                  </a:lnTo>
                  <a:lnTo>
                    <a:pt x="359" y="174"/>
                  </a:lnTo>
                  <a:lnTo>
                    <a:pt x="323" y="144"/>
                  </a:lnTo>
                  <a:lnTo>
                    <a:pt x="311" y="150"/>
                  </a:lnTo>
                  <a:lnTo>
                    <a:pt x="305" y="144"/>
                  </a:lnTo>
                  <a:lnTo>
                    <a:pt x="299" y="138"/>
                  </a:lnTo>
                  <a:lnTo>
                    <a:pt x="293" y="132"/>
                  </a:lnTo>
                  <a:lnTo>
                    <a:pt x="281" y="132"/>
                  </a:lnTo>
                  <a:lnTo>
                    <a:pt x="275" y="126"/>
                  </a:lnTo>
                  <a:lnTo>
                    <a:pt x="263" y="126"/>
                  </a:lnTo>
                  <a:lnTo>
                    <a:pt x="263" y="132"/>
                  </a:lnTo>
                  <a:lnTo>
                    <a:pt x="269" y="132"/>
                  </a:lnTo>
                  <a:lnTo>
                    <a:pt x="275" y="138"/>
                  </a:lnTo>
                  <a:lnTo>
                    <a:pt x="269" y="144"/>
                  </a:lnTo>
                  <a:lnTo>
                    <a:pt x="263" y="138"/>
                  </a:lnTo>
                  <a:lnTo>
                    <a:pt x="257" y="132"/>
                  </a:lnTo>
                  <a:lnTo>
                    <a:pt x="251" y="126"/>
                  </a:lnTo>
                  <a:lnTo>
                    <a:pt x="245" y="114"/>
                  </a:lnTo>
                  <a:lnTo>
                    <a:pt x="239" y="114"/>
                  </a:lnTo>
                  <a:lnTo>
                    <a:pt x="233" y="120"/>
                  </a:lnTo>
                  <a:lnTo>
                    <a:pt x="227" y="108"/>
                  </a:lnTo>
                  <a:lnTo>
                    <a:pt x="215" y="102"/>
                  </a:lnTo>
                  <a:lnTo>
                    <a:pt x="203" y="96"/>
                  </a:lnTo>
                  <a:lnTo>
                    <a:pt x="197" y="90"/>
                  </a:lnTo>
                  <a:lnTo>
                    <a:pt x="192" y="96"/>
                  </a:lnTo>
                  <a:lnTo>
                    <a:pt x="186" y="90"/>
                  </a:lnTo>
                  <a:lnTo>
                    <a:pt x="174" y="78"/>
                  </a:lnTo>
                  <a:lnTo>
                    <a:pt x="174" y="84"/>
                  </a:lnTo>
                  <a:lnTo>
                    <a:pt x="168" y="90"/>
                  </a:lnTo>
                  <a:lnTo>
                    <a:pt x="132" y="66"/>
                  </a:lnTo>
                  <a:lnTo>
                    <a:pt x="102" y="48"/>
                  </a:lnTo>
                  <a:lnTo>
                    <a:pt x="102" y="54"/>
                  </a:lnTo>
                  <a:lnTo>
                    <a:pt x="84" y="48"/>
                  </a:lnTo>
                  <a:lnTo>
                    <a:pt x="72" y="42"/>
                  </a:lnTo>
                  <a:lnTo>
                    <a:pt x="54" y="36"/>
                  </a:lnTo>
                  <a:lnTo>
                    <a:pt x="48" y="24"/>
                  </a:lnTo>
                  <a:lnTo>
                    <a:pt x="42" y="30"/>
                  </a:lnTo>
                  <a:lnTo>
                    <a:pt x="30" y="24"/>
                  </a:lnTo>
                  <a:lnTo>
                    <a:pt x="18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60"/>
                  </a:lnTo>
                  <a:lnTo>
                    <a:pt x="120" y="108"/>
                  </a:lnTo>
                  <a:lnTo>
                    <a:pt x="186" y="126"/>
                  </a:lnTo>
                  <a:lnTo>
                    <a:pt x="245" y="144"/>
                  </a:lnTo>
                  <a:lnTo>
                    <a:pt x="269" y="162"/>
                  </a:lnTo>
                  <a:lnTo>
                    <a:pt x="293" y="174"/>
                  </a:lnTo>
                  <a:lnTo>
                    <a:pt x="323" y="186"/>
                  </a:lnTo>
                  <a:lnTo>
                    <a:pt x="347" y="186"/>
                  </a:lnTo>
                  <a:close/>
                  <a:moveTo>
                    <a:pt x="174" y="108"/>
                  </a:moveTo>
                  <a:lnTo>
                    <a:pt x="174" y="108"/>
                  </a:lnTo>
                  <a:lnTo>
                    <a:pt x="180" y="102"/>
                  </a:lnTo>
                  <a:lnTo>
                    <a:pt x="186" y="96"/>
                  </a:lnTo>
                  <a:lnTo>
                    <a:pt x="192" y="102"/>
                  </a:lnTo>
                  <a:lnTo>
                    <a:pt x="197" y="102"/>
                  </a:lnTo>
                  <a:lnTo>
                    <a:pt x="192" y="108"/>
                  </a:lnTo>
                  <a:lnTo>
                    <a:pt x="186" y="108"/>
                  </a:lnTo>
                  <a:lnTo>
                    <a:pt x="174" y="108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45" name="Freeform 3182"/>
            <p:cNvSpPr>
              <a:spLocks noEditPoints="1"/>
            </p:cNvSpPr>
            <p:nvPr/>
          </p:nvSpPr>
          <p:spPr bwMode="auto">
            <a:xfrm>
              <a:off x="3143250" y="1938338"/>
              <a:ext cx="3135313" cy="3771900"/>
            </a:xfrm>
            <a:custGeom>
              <a:avLst/>
              <a:gdLst>
                <a:gd name="T0" fmla="*/ 2147483647 w 1975"/>
                <a:gd name="T1" fmla="*/ 2147483647 h 2376"/>
                <a:gd name="T2" fmla="*/ 2147483647 w 1975"/>
                <a:gd name="T3" fmla="*/ 2147483647 h 2376"/>
                <a:gd name="T4" fmla="*/ 2147483647 w 1975"/>
                <a:gd name="T5" fmla="*/ 2147483647 h 2376"/>
                <a:gd name="T6" fmla="*/ 2147483647 w 1975"/>
                <a:gd name="T7" fmla="*/ 2147483647 h 2376"/>
                <a:gd name="T8" fmla="*/ 2147483647 w 1975"/>
                <a:gd name="T9" fmla="*/ 2147483647 h 2376"/>
                <a:gd name="T10" fmla="*/ 2147483647 w 1975"/>
                <a:gd name="T11" fmla="*/ 2147483647 h 2376"/>
                <a:gd name="T12" fmla="*/ 2147483647 w 1975"/>
                <a:gd name="T13" fmla="*/ 2147483647 h 2376"/>
                <a:gd name="T14" fmla="*/ 2147483647 w 1975"/>
                <a:gd name="T15" fmla="*/ 2147483647 h 2376"/>
                <a:gd name="T16" fmla="*/ 2147483647 w 1975"/>
                <a:gd name="T17" fmla="*/ 2147483647 h 2376"/>
                <a:gd name="T18" fmla="*/ 2147483647 w 1975"/>
                <a:gd name="T19" fmla="*/ 2147483647 h 2376"/>
                <a:gd name="T20" fmla="*/ 2147483647 w 1975"/>
                <a:gd name="T21" fmla="*/ 2147483647 h 2376"/>
                <a:gd name="T22" fmla="*/ 2147483647 w 1975"/>
                <a:gd name="T23" fmla="*/ 2147483647 h 2376"/>
                <a:gd name="T24" fmla="*/ 2147483647 w 1975"/>
                <a:gd name="T25" fmla="*/ 2147483647 h 2376"/>
                <a:gd name="T26" fmla="*/ 2147483647 w 1975"/>
                <a:gd name="T27" fmla="*/ 2147483647 h 2376"/>
                <a:gd name="T28" fmla="*/ 2147483647 w 1975"/>
                <a:gd name="T29" fmla="*/ 2147483647 h 2376"/>
                <a:gd name="T30" fmla="*/ 2147483647 w 1975"/>
                <a:gd name="T31" fmla="*/ 2147483647 h 2376"/>
                <a:gd name="T32" fmla="*/ 2147483647 w 1975"/>
                <a:gd name="T33" fmla="*/ 2147483647 h 2376"/>
                <a:gd name="T34" fmla="*/ 2147483647 w 1975"/>
                <a:gd name="T35" fmla="*/ 2147483647 h 2376"/>
                <a:gd name="T36" fmla="*/ 2147483647 w 1975"/>
                <a:gd name="T37" fmla="*/ 2147483647 h 2376"/>
                <a:gd name="T38" fmla="*/ 2147483647 w 1975"/>
                <a:gd name="T39" fmla="*/ 2147483647 h 2376"/>
                <a:gd name="T40" fmla="*/ 2147483647 w 1975"/>
                <a:gd name="T41" fmla="*/ 2147483647 h 2376"/>
                <a:gd name="T42" fmla="*/ 2147483647 w 1975"/>
                <a:gd name="T43" fmla="*/ 2147483647 h 2376"/>
                <a:gd name="T44" fmla="*/ 2147483647 w 1975"/>
                <a:gd name="T45" fmla="*/ 2147483647 h 2376"/>
                <a:gd name="T46" fmla="*/ 2147483647 w 1975"/>
                <a:gd name="T47" fmla="*/ 2147483647 h 2376"/>
                <a:gd name="T48" fmla="*/ 2147483647 w 1975"/>
                <a:gd name="T49" fmla="*/ 2147483647 h 2376"/>
                <a:gd name="T50" fmla="*/ 2147483647 w 1975"/>
                <a:gd name="T51" fmla="*/ 2147483647 h 2376"/>
                <a:gd name="T52" fmla="*/ 2147483647 w 1975"/>
                <a:gd name="T53" fmla="*/ 2147483647 h 2376"/>
                <a:gd name="T54" fmla="*/ 2147483647 w 1975"/>
                <a:gd name="T55" fmla="*/ 2147483647 h 2376"/>
                <a:gd name="T56" fmla="*/ 2147483647 w 1975"/>
                <a:gd name="T57" fmla="*/ 2147483647 h 2376"/>
                <a:gd name="T58" fmla="*/ 2147483647 w 1975"/>
                <a:gd name="T59" fmla="*/ 2147483647 h 2376"/>
                <a:gd name="T60" fmla="*/ 2147483647 w 1975"/>
                <a:gd name="T61" fmla="*/ 2147483647 h 2376"/>
                <a:gd name="T62" fmla="*/ 2147483647 w 1975"/>
                <a:gd name="T63" fmla="*/ 2147483647 h 2376"/>
                <a:gd name="T64" fmla="*/ 2147483647 w 1975"/>
                <a:gd name="T65" fmla="*/ 2147483647 h 2376"/>
                <a:gd name="T66" fmla="*/ 2147483647 w 1975"/>
                <a:gd name="T67" fmla="*/ 2147483647 h 2376"/>
                <a:gd name="T68" fmla="*/ 2147483647 w 1975"/>
                <a:gd name="T69" fmla="*/ 2147483647 h 2376"/>
                <a:gd name="T70" fmla="*/ 2147483647 w 1975"/>
                <a:gd name="T71" fmla="*/ 2147483647 h 2376"/>
                <a:gd name="T72" fmla="*/ 2147483647 w 1975"/>
                <a:gd name="T73" fmla="*/ 2147483647 h 2376"/>
                <a:gd name="T74" fmla="*/ 2147483647 w 1975"/>
                <a:gd name="T75" fmla="*/ 2147483647 h 2376"/>
                <a:gd name="T76" fmla="*/ 2147483647 w 1975"/>
                <a:gd name="T77" fmla="*/ 2147483647 h 2376"/>
                <a:gd name="T78" fmla="*/ 2147483647 w 1975"/>
                <a:gd name="T79" fmla="*/ 2147483647 h 2376"/>
                <a:gd name="T80" fmla="*/ 2147483647 w 1975"/>
                <a:gd name="T81" fmla="*/ 2147483647 h 2376"/>
                <a:gd name="T82" fmla="*/ 2147483647 w 1975"/>
                <a:gd name="T83" fmla="*/ 2147483647 h 2376"/>
                <a:gd name="T84" fmla="*/ 2147483647 w 1975"/>
                <a:gd name="T85" fmla="*/ 2147483647 h 2376"/>
                <a:gd name="T86" fmla="*/ 2147483647 w 1975"/>
                <a:gd name="T87" fmla="*/ 2147483647 h 2376"/>
                <a:gd name="T88" fmla="*/ 2147483647 w 1975"/>
                <a:gd name="T89" fmla="*/ 2147483647 h 2376"/>
                <a:gd name="T90" fmla="*/ 2147483647 w 1975"/>
                <a:gd name="T91" fmla="*/ 2147483647 h 2376"/>
                <a:gd name="T92" fmla="*/ 2147483647 w 1975"/>
                <a:gd name="T93" fmla="*/ 2147483647 h 2376"/>
                <a:gd name="T94" fmla="*/ 2147483647 w 1975"/>
                <a:gd name="T95" fmla="*/ 2147483647 h 2376"/>
                <a:gd name="T96" fmla="*/ 2147483647 w 1975"/>
                <a:gd name="T97" fmla="*/ 2147483647 h 2376"/>
                <a:gd name="T98" fmla="*/ 2147483647 w 1975"/>
                <a:gd name="T99" fmla="*/ 2147483647 h 2376"/>
                <a:gd name="T100" fmla="*/ 2147483647 w 1975"/>
                <a:gd name="T101" fmla="*/ 2147483647 h 2376"/>
                <a:gd name="T102" fmla="*/ 2147483647 w 1975"/>
                <a:gd name="T103" fmla="*/ 2147483647 h 2376"/>
                <a:gd name="T104" fmla="*/ 2147483647 w 1975"/>
                <a:gd name="T105" fmla="*/ 2147483647 h 2376"/>
                <a:gd name="T106" fmla="*/ 2147483647 w 1975"/>
                <a:gd name="T107" fmla="*/ 2147483647 h 2376"/>
                <a:gd name="T108" fmla="*/ 2147483647 w 1975"/>
                <a:gd name="T109" fmla="*/ 2147483647 h 2376"/>
                <a:gd name="T110" fmla="*/ 2147483647 w 1975"/>
                <a:gd name="T111" fmla="*/ 2147483647 h 2376"/>
                <a:gd name="T112" fmla="*/ 2147483647 w 1975"/>
                <a:gd name="T113" fmla="*/ 2147483647 h 2376"/>
                <a:gd name="T114" fmla="*/ 2147483647 w 1975"/>
                <a:gd name="T115" fmla="*/ 2147483647 h 2376"/>
                <a:gd name="T116" fmla="*/ 2147483647 w 1975"/>
                <a:gd name="T117" fmla="*/ 2147483647 h 2376"/>
                <a:gd name="T118" fmla="*/ 2147483647 w 1975"/>
                <a:gd name="T119" fmla="*/ 2147483647 h 2376"/>
                <a:gd name="T120" fmla="*/ 2147483647 w 1975"/>
                <a:gd name="T121" fmla="*/ 2147483647 h 2376"/>
                <a:gd name="T122" fmla="*/ 2147483647 w 1975"/>
                <a:gd name="T123" fmla="*/ 2147483647 h 237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75"/>
                <a:gd name="T187" fmla="*/ 0 h 2376"/>
                <a:gd name="T188" fmla="*/ 1975 w 1975"/>
                <a:gd name="T189" fmla="*/ 2376 h 237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75" h="2376">
                  <a:moveTo>
                    <a:pt x="592" y="1173"/>
                  </a:moveTo>
                  <a:lnTo>
                    <a:pt x="592" y="1173"/>
                  </a:lnTo>
                  <a:lnTo>
                    <a:pt x="592" y="1179"/>
                  </a:lnTo>
                  <a:lnTo>
                    <a:pt x="586" y="1179"/>
                  </a:lnTo>
                  <a:lnTo>
                    <a:pt x="580" y="1179"/>
                  </a:lnTo>
                  <a:lnTo>
                    <a:pt x="580" y="1185"/>
                  </a:lnTo>
                  <a:lnTo>
                    <a:pt x="604" y="1185"/>
                  </a:lnTo>
                  <a:lnTo>
                    <a:pt x="628" y="1191"/>
                  </a:lnTo>
                  <a:lnTo>
                    <a:pt x="670" y="1215"/>
                  </a:lnTo>
                  <a:lnTo>
                    <a:pt x="646" y="1251"/>
                  </a:lnTo>
                  <a:lnTo>
                    <a:pt x="622" y="1293"/>
                  </a:lnTo>
                  <a:lnTo>
                    <a:pt x="598" y="1329"/>
                  </a:lnTo>
                  <a:lnTo>
                    <a:pt x="586" y="1347"/>
                  </a:lnTo>
                  <a:lnTo>
                    <a:pt x="569" y="1353"/>
                  </a:lnTo>
                  <a:lnTo>
                    <a:pt x="575" y="1353"/>
                  </a:lnTo>
                  <a:lnTo>
                    <a:pt x="580" y="1353"/>
                  </a:lnTo>
                  <a:lnTo>
                    <a:pt x="586" y="1353"/>
                  </a:lnTo>
                  <a:lnTo>
                    <a:pt x="586" y="1359"/>
                  </a:lnTo>
                  <a:lnTo>
                    <a:pt x="575" y="1389"/>
                  </a:lnTo>
                  <a:lnTo>
                    <a:pt x="569" y="1407"/>
                  </a:lnTo>
                  <a:lnTo>
                    <a:pt x="569" y="1419"/>
                  </a:lnTo>
                  <a:lnTo>
                    <a:pt x="557" y="1437"/>
                  </a:lnTo>
                  <a:lnTo>
                    <a:pt x="545" y="1467"/>
                  </a:lnTo>
                  <a:lnTo>
                    <a:pt x="527" y="1532"/>
                  </a:lnTo>
                  <a:lnTo>
                    <a:pt x="491" y="1604"/>
                  </a:lnTo>
                  <a:lnTo>
                    <a:pt x="473" y="1640"/>
                  </a:lnTo>
                  <a:lnTo>
                    <a:pt x="467" y="1664"/>
                  </a:lnTo>
                  <a:lnTo>
                    <a:pt x="467" y="1676"/>
                  </a:lnTo>
                  <a:lnTo>
                    <a:pt x="467" y="1682"/>
                  </a:lnTo>
                  <a:lnTo>
                    <a:pt x="461" y="1682"/>
                  </a:lnTo>
                  <a:lnTo>
                    <a:pt x="461" y="1688"/>
                  </a:lnTo>
                  <a:lnTo>
                    <a:pt x="461" y="1694"/>
                  </a:lnTo>
                  <a:lnTo>
                    <a:pt x="449" y="1700"/>
                  </a:lnTo>
                  <a:lnTo>
                    <a:pt x="437" y="1718"/>
                  </a:lnTo>
                  <a:lnTo>
                    <a:pt x="437" y="1730"/>
                  </a:lnTo>
                  <a:lnTo>
                    <a:pt x="431" y="1754"/>
                  </a:lnTo>
                  <a:lnTo>
                    <a:pt x="431" y="1748"/>
                  </a:lnTo>
                  <a:lnTo>
                    <a:pt x="425" y="1748"/>
                  </a:lnTo>
                  <a:lnTo>
                    <a:pt x="425" y="1742"/>
                  </a:lnTo>
                  <a:lnTo>
                    <a:pt x="401" y="1772"/>
                  </a:lnTo>
                  <a:lnTo>
                    <a:pt x="395" y="1784"/>
                  </a:lnTo>
                  <a:lnTo>
                    <a:pt x="377" y="1790"/>
                  </a:lnTo>
                  <a:lnTo>
                    <a:pt x="383" y="1814"/>
                  </a:lnTo>
                  <a:lnTo>
                    <a:pt x="395" y="1826"/>
                  </a:lnTo>
                  <a:lnTo>
                    <a:pt x="395" y="1838"/>
                  </a:lnTo>
                  <a:lnTo>
                    <a:pt x="389" y="1838"/>
                  </a:lnTo>
                  <a:lnTo>
                    <a:pt x="395" y="1856"/>
                  </a:lnTo>
                  <a:lnTo>
                    <a:pt x="401" y="1874"/>
                  </a:lnTo>
                  <a:lnTo>
                    <a:pt x="395" y="1874"/>
                  </a:lnTo>
                  <a:lnTo>
                    <a:pt x="395" y="1880"/>
                  </a:lnTo>
                  <a:lnTo>
                    <a:pt x="395" y="1886"/>
                  </a:lnTo>
                  <a:lnTo>
                    <a:pt x="389" y="1886"/>
                  </a:lnTo>
                  <a:lnTo>
                    <a:pt x="383" y="1880"/>
                  </a:lnTo>
                  <a:lnTo>
                    <a:pt x="383" y="1874"/>
                  </a:lnTo>
                  <a:lnTo>
                    <a:pt x="377" y="1874"/>
                  </a:lnTo>
                  <a:lnTo>
                    <a:pt x="377" y="1880"/>
                  </a:lnTo>
                  <a:lnTo>
                    <a:pt x="377" y="1886"/>
                  </a:lnTo>
                  <a:lnTo>
                    <a:pt x="365" y="1886"/>
                  </a:lnTo>
                  <a:lnTo>
                    <a:pt x="377" y="1898"/>
                  </a:lnTo>
                  <a:lnTo>
                    <a:pt x="383" y="1909"/>
                  </a:lnTo>
                  <a:lnTo>
                    <a:pt x="389" y="1921"/>
                  </a:lnTo>
                  <a:lnTo>
                    <a:pt x="389" y="1927"/>
                  </a:lnTo>
                  <a:lnTo>
                    <a:pt x="371" y="1921"/>
                  </a:lnTo>
                  <a:lnTo>
                    <a:pt x="353" y="1921"/>
                  </a:lnTo>
                  <a:lnTo>
                    <a:pt x="311" y="1921"/>
                  </a:lnTo>
                  <a:lnTo>
                    <a:pt x="293" y="1915"/>
                  </a:lnTo>
                  <a:lnTo>
                    <a:pt x="275" y="1909"/>
                  </a:lnTo>
                  <a:lnTo>
                    <a:pt x="263" y="1892"/>
                  </a:lnTo>
                  <a:lnTo>
                    <a:pt x="263" y="1862"/>
                  </a:lnTo>
                  <a:lnTo>
                    <a:pt x="287" y="1826"/>
                  </a:lnTo>
                  <a:lnTo>
                    <a:pt x="305" y="1784"/>
                  </a:lnTo>
                  <a:lnTo>
                    <a:pt x="335" y="1694"/>
                  </a:lnTo>
                  <a:lnTo>
                    <a:pt x="347" y="1682"/>
                  </a:lnTo>
                  <a:lnTo>
                    <a:pt x="347" y="1670"/>
                  </a:lnTo>
                  <a:lnTo>
                    <a:pt x="341" y="1664"/>
                  </a:lnTo>
                  <a:lnTo>
                    <a:pt x="341" y="1670"/>
                  </a:lnTo>
                  <a:lnTo>
                    <a:pt x="335" y="1670"/>
                  </a:lnTo>
                  <a:lnTo>
                    <a:pt x="329" y="1664"/>
                  </a:lnTo>
                  <a:lnTo>
                    <a:pt x="323" y="1664"/>
                  </a:lnTo>
                  <a:lnTo>
                    <a:pt x="305" y="1700"/>
                  </a:lnTo>
                  <a:lnTo>
                    <a:pt x="293" y="1736"/>
                  </a:lnTo>
                  <a:lnTo>
                    <a:pt x="275" y="1778"/>
                  </a:lnTo>
                  <a:lnTo>
                    <a:pt x="257" y="1814"/>
                  </a:lnTo>
                  <a:lnTo>
                    <a:pt x="287" y="1724"/>
                  </a:lnTo>
                  <a:lnTo>
                    <a:pt x="299" y="1688"/>
                  </a:lnTo>
                  <a:lnTo>
                    <a:pt x="323" y="1652"/>
                  </a:lnTo>
                  <a:lnTo>
                    <a:pt x="323" y="1646"/>
                  </a:lnTo>
                  <a:lnTo>
                    <a:pt x="317" y="1646"/>
                  </a:lnTo>
                  <a:lnTo>
                    <a:pt x="311" y="1646"/>
                  </a:lnTo>
                  <a:lnTo>
                    <a:pt x="311" y="1640"/>
                  </a:lnTo>
                  <a:lnTo>
                    <a:pt x="329" y="1622"/>
                  </a:lnTo>
                  <a:lnTo>
                    <a:pt x="353" y="1604"/>
                  </a:lnTo>
                  <a:lnTo>
                    <a:pt x="347" y="1610"/>
                  </a:lnTo>
                  <a:lnTo>
                    <a:pt x="353" y="1610"/>
                  </a:lnTo>
                  <a:lnTo>
                    <a:pt x="359" y="1610"/>
                  </a:lnTo>
                  <a:lnTo>
                    <a:pt x="359" y="1616"/>
                  </a:lnTo>
                  <a:lnTo>
                    <a:pt x="353" y="1622"/>
                  </a:lnTo>
                  <a:lnTo>
                    <a:pt x="347" y="1634"/>
                  </a:lnTo>
                  <a:lnTo>
                    <a:pt x="341" y="1634"/>
                  </a:lnTo>
                  <a:lnTo>
                    <a:pt x="329" y="1634"/>
                  </a:lnTo>
                  <a:lnTo>
                    <a:pt x="341" y="1646"/>
                  </a:lnTo>
                  <a:lnTo>
                    <a:pt x="347" y="1646"/>
                  </a:lnTo>
                  <a:lnTo>
                    <a:pt x="359" y="1640"/>
                  </a:lnTo>
                  <a:lnTo>
                    <a:pt x="365" y="1640"/>
                  </a:lnTo>
                  <a:lnTo>
                    <a:pt x="359" y="1634"/>
                  </a:lnTo>
                  <a:lnTo>
                    <a:pt x="359" y="1628"/>
                  </a:lnTo>
                  <a:lnTo>
                    <a:pt x="371" y="1622"/>
                  </a:lnTo>
                  <a:lnTo>
                    <a:pt x="383" y="1616"/>
                  </a:lnTo>
                  <a:lnTo>
                    <a:pt x="389" y="1616"/>
                  </a:lnTo>
                  <a:lnTo>
                    <a:pt x="389" y="1610"/>
                  </a:lnTo>
                  <a:lnTo>
                    <a:pt x="377" y="1610"/>
                  </a:lnTo>
                  <a:lnTo>
                    <a:pt x="383" y="1598"/>
                  </a:lnTo>
                  <a:lnTo>
                    <a:pt x="383" y="1592"/>
                  </a:lnTo>
                  <a:lnTo>
                    <a:pt x="377" y="1592"/>
                  </a:lnTo>
                  <a:lnTo>
                    <a:pt x="365" y="1604"/>
                  </a:lnTo>
                  <a:lnTo>
                    <a:pt x="359" y="1604"/>
                  </a:lnTo>
                  <a:lnTo>
                    <a:pt x="353" y="1586"/>
                  </a:lnTo>
                  <a:lnTo>
                    <a:pt x="365" y="1586"/>
                  </a:lnTo>
                  <a:lnTo>
                    <a:pt x="377" y="1574"/>
                  </a:lnTo>
                  <a:lnTo>
                    <a:pt x="389" y="1556"/>
                  </a:lnTo>
                  <a:lnTo>
                    <a:pt x="407" y="1538"/>
                  </a:lnTo>
                  <a:lnTo>
                    <a:pt x="419" y="1538"/>
                  </a:lnTo>
                  <a:lnTo>
                    <a:pt x="431" y="1538"/>
                  </a:lnTo>
                  <a:lnTo>
                    <a:pt x="431" y="1520"/>
                  </a:lnTo>
                  <a:lnTo>
                    <a:pt x="437" y="1509"/>
                  </a:lnTo>
                  <a:lnTo>
                    <a:pt x="461" y="1491"/>
                  </a:lnTo>
                  <a:lnTo>
                    <a:pt x="485" y="1467"/>
                  </a:lnTo>
                  <a:lnTo>
                    <a:pt x="497" y="1455"/>
                  </a:lnTo>
                  <a:lnTo>
                    <a:pt x="503" y="1443"/>
                  </a:lnTo>
                  <a:lnTo>
                    <a:pt x="491" y="1443"/>
                  </a:lnTo>
                  <a:lnTo>
                    <a:pt x="485" y="1443"/>
                  </a:lnTo>
                  <a:lnTo>
                    <a:pt x="479" y="1461"/>
                  </a:lnTo>
                  <a:lnTo>
                    <a:pt x="473" y="1467"/>
                  </a:lnTo>
                  <a:lnTo>
                    <a:pt x="461" y="1473"/>
                  </a:lnTo>
                  <a:lnTo>
                    <a:pt x="455" y="1467"/>
                  </a:lnTo>
                  <a:lnTo>
                    <a:pt x="455" y="1479"/>
                  </a:lnTo>
                  <a:lnTo>
                    <a:pt x="449" y="1485"/>
                  </a:lnTo>
                  <a:lnTo>
                    <a:pt x="443" y="1491"/>
                  </a:lnTo>
                  <a:lnTo>
                    <a:pt x="437" y="1497"/>
                  </a:lnTo>
                  <a:lnTo>
                    <a:pt x="437" y="1509"/>
                  </a:lnTo>
                  <a:lnTo>
                    <a:pt x="431" y="1509"/>
                  </a:lnTo>
                  <a:lnTo>
                    <a:pt x="419" y="1514"/>
                  </a:lnTo>
                  <a:lnTo>
                    <a:pt x="413" y="1520"/>
                  </a:lnTo>
                  <a:lnTo>
                    <a:pt x="407" y="1514"/>
                  </a:lnTo>
                  <a:lnTo>
                    <a:pt x="395" y="1544"/>
                  </a:lnTo>
                  <a:lnTo>
                    <a:pt x="389" y="1544"/>
                  </a:lnTo>
                  <a:lnTo>
                    <a:pt x="383" y="1544"/>
                  </a:lnTo>
                  <a:lnTo>
                    <a:pt x="383" y="1538"/>
                  </a:lnTo>
                  <a:lnTo>
                    <a:pt x="377" y="1544"/>
                  </a:lnTo>
                  <a:lnTo>
                    <a:pt x="377" y="1550"/>
                  </a:lnTo>
                  <a:lnTo>
                    <a:pt x="377" y="1556"/>
                  </a:lnTo>
                  <a:lnTo>
                    <a:pt x="365" y="1550"/>
                  </a:lnTo>
                  <a:lnTo>
                    <a:pt x="359" y="1556"/>
                  </a:lnTo>
                  <a:lnTo>
                    <a:pt x="359" y="1562"/>
                  </a:lnTo>
                  <a:lnTo>
                    <a:pt x="365" y="1562"/>
                  </a:lnTo>
                  <a:lnTo>
                    <a:pt x="371" y="1568"/>
                  </a:lnTo>
                  <a:lnTo>
                    <a:pt x="353" y="1574"/>
                  </a:lnTo>
                  <a:lnTo>
                    <a:pt x="335" y="1586"/>
                  </a:lnTo>
                  <a:lnTo>
                    <a:pt x="347" y="1592"/>
                  </a:lnTo>
                  <a:lnTo>
                    <a:pt x="341" y="1592"/>
                  </a:lnTo>
                  <a:lnTo>
                    <a:pt x="335" y="1598"/>
                  </a:lnTo>
                  <a:lnTo>
                    <a:pt x="329" y="1598"/>
                  </a:lnTo>
                  <a:lnTo>
                    <a:pt x="335" y="1610"/>
                  </a:lnTo>
                  <a:lnTo>
                    <a:pt x="317" y="1616"/>
                  </a:lnTo>
                  <a:lnTo>
                    <a:pt x="311" y="1628"/>
                  </a:lnTo>
                  <a:lnTo>
                    <a:pt x="305" y="1640"/>
                  </a:lnTo>
                  <a:lnTo>
                    <a:pt x="293" y="1646"/>
                  </a:lnTo>
                  <a:lnTo>
                    <a:pt x="287" y="1664"/>
                  </a:lnTo>
                  <a:lnTo>
                    <a:pt x="281" y="1676"/>
                  </a:lnTo>
                  <a:lnTo>
                    <a:pt x="275" y="1688"/>
                  </a:lnTo>
                  <a:lnTo>
                    <a:pt x="275" y="1706"/>
                  </a:lnTo>
                  <a:lnTo>
                    <a:pt x="257" y="1730"/>
                  </a:lnTo>
                  <a:lnTo>
                    <a:pt x="245" y="1754"/>
                  </a:lnTo>
                  <a:lnTo>
                    <a:pt x="233" y="1802"/>
                  </a:lnTo>
                  <a:lnTo>
                    <a:pt x="215" y="1826"/>
                  </a:lnTo>
                  <a:lnTo>
                    <a:pt x="203" y="1856"/>
                  </a:lnTo>
                  <a:lnTo>
                    <a:pt x="197" y="1892"/>
                  </a:lnTo>
                  <a:lnTo>
                    <a:pt x="203" y="1921"/>
                  </a:lnTo>
                  <a:lnTo>
                    <a:pt x="197" y="1909"/>
                  </a:lnTo>
                  <a:lnTo>
                    <a:pt x="186" y="1886"/>
                  </a:lnTo>
                  <a:lnTo>
                    <a:pt x="192" y="1856"/>
                  </a:lnTo>
                  <a:lnTo>
                    <a:pt x="203" y="1826"/>
                  </a:lnTo>
                  <a:lnTo>
                    <a:pt x="192" y="1838"/>
                  </a:lnTo>
                  <a:lnTo>
                    <a:pt x="186" y="1850"/>
                  </a:lnTo>
                  <a:lnTo>
                    <a:pt x="180" y="1886"/>
                  </a:lnTo>
                  <a:lnTo>
                    <a:pt x="180" y="1856"/>
                  </a:lnTo>
                  <a:lnTo>
                    <a:pt x="186" y="1838"/>
                  </a:lnTo>
                  <a:lnTo>
                    <a:pt x="192" y="1820"/>
                  </a:lnTo>
                  <a:lnTo>
                    <a:pt x="197" y="1802"/>
                  </a:lnTo>
                  <a:lnTo>
                    <a:pt x="174" y="1826"/>
                  </a:lnTo>
                  <a:lnTo>
                    <a:pt x="168" y="1838"/>
                  </a:lnTo>
                  <a:lnTo>
                    <a:pt x="168" y="1850"/>
                  </a:lnTo>
                  <a:lnTo>
                    <a:pt x="168" y="1874"/>
                  </a:lnTo>
                  <a:lnTo>
                    <a:pt x="186" y="1904"/>
                  </a:lnTo>
                  <a:lnTo>
                    <a:pt x="209" y="1933"/>
                  </a:lnTo>
                  <a:lnTo>
                    <a:pt x="233" y="1957"/>
                  </a:lnTo>
                  <a:lnTo>
                    <a:pt x="281" y="2005"/>
                  </a:lnTo>
                  <a:lnTo>
                    <a:pt x="299" y="2011"/>
                  </a:lnTo>
                  <a:lnTo>
                    <a:pt x="305" y="2011"/>
                  </a:lnTo>
                  <a:lnTo>
                    <a:pt x="323" y="2035"/>
                  </a:lnTo>
                  <a:lnTo>
                    <a:pt x="329" y="2047"/>
                  </a:lnTo>
                  <a:lnTo>
                    <a:pt x="341" y="2053"/>
                  </a:lnTo>
                  <a:lnTo>
                    <a:pt x="341" y="2041"/>
                  </a:lnTo>
                  <a:lnTo>
                    <a:pt x="329" y="2035"/>
                  </a:lnTo>
                  <a:lnTo>
                    <a:pt x="323" y="2029"/>
                  </a:lnTo>
                  <a:lnTo>
                    <a:pt x="317" y="2023"/>
                  </a:lnTo>
                  <a:lnTo>
                    <a:pt x="317" y="2017"/>
                  </a:lnTo>
                  <a:lnTo>
                    <a:pt x="323" y="2017"/>
                  </a:lnTo>
                  <a:lnTo>
                    <a:pt x="329" y="2011"/>
                  </a:lnTo>
                  <a:lnTo>
                    <a:pt x="305" y="1999"/>
                  </a:lnTo>
                  <a:lnTo>
                    <a:pt x="281" y="1993"/>
                  </a:lnTo>
                  <a:lnTo>
                    <a:pt x="287" y="1987"/>
                  </a:lnTo>
                  <a:lnTo>
                    <a:pt x="281" y="1981"/>
                  </a:lnTo>
                  <a:lnTo>
                    <a:pt x="269" y="1981"/>
                  </a:lnTo>
                  <a:lnTo>
                    <a:pt x="263" y="1975"/>
                  </a:lnTo>
                  <a:lnTo>
                    <a:pt x="263" y="1969"/>
                  </a:lnTo>
                  <a:lnTo>
                    <a:pt x="269" y="1975"/>
                  </a:lnTo>
                  <a:lnTo>
                    <a:pt x="269" y="1963"/>
                  </a:lnTo>
                  <a:lnTo>
                    <a:pt x="287" y="1975"/>
                  </a:lnTo>
                  <a:lnTo>
                    <a:pt x="311" y="1993"/>
                  </a:lnTo>
                  <a:lnTo>
                    <a:pt x="329" y="2005"/>
                  </a:lnTo>
                  <a:lnTo>
                    <a:pt x="347" y="2023"/>
                  </a:lnTo>
                  <a:lnTo>
                    <a:pt x="341" y="2017"/>
                  </a:lnTo>
                  <a:lnTo>
                    <a:pt x="335" y="2017"/>
                  </a:lnTo>
                  <a:lnTo>
                    <a:pt x="335" y="2023"/>
                  </a:lnTo>
                  <a:lnTo>
                    <a:pt x="347" y="2029"/>
                  </a:lnTo>
                  <a:lnTo>
                    <a:pt x="359" y="2029"/>
                  </a:lnTo>
                  <a:lnTo>
                    <a:pt x="359" y="2059"/>
                  </a:lnTo>
                  <a:lnTo>
                    <a:pt x="359" y="2071"/>
                  </a:lnTo>
                  <a:lnTo>
                    <a:pt x="353" y="2077"/>
                  </a:lnTo>
                  <a:lnTo>
                    <a:pt x="359" y="2089"/>
                  </a:lnTo>
                  <a:lnTo>
                    <a:pt x="359" y="2107"/>
                  </a:lnTo>
                  <a:lnTo>
                    <a:pt x="359" y="2131"/>
                  </a:lnTo>
                  <a:lnTo>
                    <a:pt x="365" y="2149"/>
                  </a:lnTo>
                  <a:lnTo>
                    <a:pt x="371" y="2149"/>
                  </a:lnTo>
                  <a:lnTo>
                    <a:pt x="377" y="2155"/>
                  </a:lnTo>
                  <a:lnTo>
                    <a:pt x="383" y="2155"/>
                  </a:lnTo>
                  <a:lnTo>
                    <a:pt x="383" y="2149"/>
                  </a:lnTo>
                  <a:lnTo>
                    <a:pt x="389" y="2137"/>
                  </a:lnTo>
                  <a:lnTo>
                    <a:pt x="401" y="2161"/>
                  </a:lnTo>
                  <a:lnTo>
                    <a:pt x="401" y="2173"/>
                  </a:lnTo>
                  <a:lnTo>
                    <a:pt x="407" y="2191"/>
                  </a:lnTo>
                  <a:lnTo>
                    <a:pt x="413" y="2203"/>
                  </a:lnTo>
                  <a:lnTo>
                    <a:pt x="419" y="2191"/>
                  </a:lnTo>
                  <a:lnTo>
                    <a:pt x="419" y="2179"/>
                  </a:lnTo>
                  <a:lnTo>
                    <a:pt x="419" y="2167"/>
                  </a:lnTo>
                  <a:lnTo>
                    <a:pt x="413" y="2143"/>
                  </a:lnTo>
                  <a:lnTo>
                    <a:pt x="419" y="2143"/>
                  </a:lnTo>
                  <a:lnTo>
                    <a:pt x="425" y="2137"/>
                  </a:lnTo>
                  <a:lnTo>
                    <a:pt x="431" y="2143"/>
                  </a:lnTo>
                  <a:lnTo>
                    <a:pt x="431" y="2161"/>
                  </a:lnTo>
                  <a:lnTo>
                    <a:pt x="431" y="2179"/>
                  </a:lnTo>
                  <a:lnTo>
                    <a:pt x="437" y="2227"/>
                  </a:lnTo>
                  <a:lnTo>
                    <a:pt x="443" y="2221"/>
                  </a:lnTo>
                  <a:lnTo>
                    <a:pt x="449" y="2221"/>
                  </a:lnTo>
                  <a:lnTo>
                    <a:pt x="455" y="2227"/>
                  </a:lnTo>
                  <a:lnTo>
                    <a:pt x="461" y="2221"/>
                  </a:lnTo>
                  <a:lnTo>
                    <a:pt x="461" y="2203"/>
                  </a:lnTo>
                  <a:lnTo>
                    <a:pt x="461" y="2191"/>
                  </a:lnTo>
                  <a:lnTo>
                    <a:pt x="467" y="2185"/>
                  </a:lnTo>
                  <a:lnTo>
                    <a:pt x="473" y="2191"/>
                  </a:lnTo>
                  <a:lnTo>
                    <a:pt x="479" y="2197"/>
                  </a:lnTo>
                  <a:lnTo>
                    <a:pt x="473" y="2233"/>
                  </a:lnTo>
                  <a:lnTo>
                    <a:pt x="473" y="2269"/>
                  </a:lnTo>
                  <a:lnTo>
                    <a:pt x="485" y="2346"/>
                  </a:lnTo>
                  <a:lnTo>
                    <a:pt x="491" y="2346"/>
                  </a:lnTo>
                  <a:lnTo>
                    <a:pt x="491" y="2340"/>
                  </a:lnTo>
                  <a:lnTo>
                    <a:pt x="491" y="2334"/>
                  </a:lnTo>
                  <a:lnTo>
                    <a:pt x="497" y="2328"/>
                  </a:lnTo>
                  <a:lnTo>
                    <a:pt x="503" y="2334"/>
                  </a:lnTo>
                  <a:lnTo>
                    <a:pt x="515" y="2340"/>
                  </a:lnTo>
                  <a:lnTo>
                    <a:pt x="521" y="2352"/>
                  </a:lnTo>
                  <a:lnTo>
                    <a:pt x="521" y="2364"/>
                  </a:lnTo>
                  <a:lnTo>
                    <a:pt x="533" y="2352"/>
                  </a:lnTo>
                  <a:lnTo>
                    <a:pt x="545" y="2340"/>
                  </a:lnTo>
                  <a:lnTo>
                    <a:pt x="545" y="2346"/>
                  </a:lnTo>
                  <a:lnTo>
                    <a:pt x="545" y="2352"/>
                  </a:lnTo>
                  <a:lnTo>
                    <a:pt x="545" y="2358"/>
                  </a:lnTo>
                  <a:lnTo>
                    <a:pt x="551" y="2358"/>
                  </a:lnTo>
                  <a:lnTo>
                    <a:pt x="557" y="2322"/>
                  </a:lnTo>
                  <a:lnTo>
                    <a:pt x="563" y="2304"/>
                  </a:lnTo>
                  <a:lnTo>
                    <a:pt x="569" y="2287"/>
                  </a:lnTo>
                  <a:lnTo>
                    <a:pt x="575" y="2304"/>
                  </a:lnTo>
                  <a:lnTo>
                    <a:pt x="575" y="2316"/>
                  </a:lnTo>
                  <a:lnTo>
                    <a:pt x="575" y="2328"/>
                  </a:lnTo>
                  <a:lnTo>
                    <a:pt x="580" y="2340"/>
                  </a:lnTo>
                  <a:lnTo>
                    <a:pt x="580" y="2334"/>
                  </a:lnTo>
                  <a:lnTo>
                    <a:pt x="586" y="2334"/>
                  </a:lnTo>
                  <a:lnTo>
                    <a:pt x="586" y="2346"/>
                  </a:lnTo>
                  <a:lnTo>
                    <a:pt x="592" y="2358"/>
                  </a:lnTo>
                  <a:lnTo>
                    <a:pt x="598" y="2370"/>
                  </a:lnTo>
                  <a:lnTo>
                    <a:pt x="598" y="2376"/>
                  </a:lnTo>
                  <a:lnTo>
                    <a:pt x="604" y="2376"/>
                  </a:lnTo>
                  <a:lnTo>
                    <a:pt x="610" y="2370"/>
                  </a:lnTo>
                  <a:lnTo>
                    <a:pt x="622" y="2352"/>
                  </a:lnTo>
                  <a:lnTo>
                    <a:pt x="634" y="2310"/>
                  </a:lnTo>
                  <a:lnTo>
                    <a:pt x="658" y="2257"/>
                  </a:lnTo>
                  <a:lnTo>
                    <a:pt x="688" y="2203"/>
                  </a:lnTo>
                  <a:lnTo>
                    <a:pt x="748" y="2101"/>
                  </a:lnTo>
                  <a:lnTo>
                    <a:pt x="808" y="1999"/>
                  </a:lnTo>
                  <a:lnTo>
                    <a:pt x="838" y="1945"/>
                  </a:lnTo>
                  <a:lnTo>
                    <a:pt x="862" y="1892"/>
                  </a:lnTo>
                  <a:lnTo>
                    <a:pt x="886" y="1850"/>
                  </a:lnTo>
                  <a:lnTo>
                    <a:pt x="910" y="1808"/>
                  </a:lnTo>
                  <a:lnTo>
                    <a:pt x="928" y="1748"/>
                  </a:lnTo>
                  <a:lnTo>
                    <a:pt x="952" y="1688"/>
                  </a:lnTo>
                  <a:lnTo>
                    <a:pt x="987" y="1568"/>
                  </a:lnTo>
                  <a:lnTo>
                    <a:pt x="1005" y="1520"/>
                  </a:lnTo>
                  <a:lnTo>
                    <a:pt x="1017" y="1473"/>
                  </a:lnTo>
                  <a:lnTo>
                    <a:pt x="1047" y="1371"/>
                  </a:lnTo>
                  <a:lnTo>
                    <a:pt x="1089" y="1383"/>
                  </a:lnTo>
                  <a:lnTo>
                    <a:pt x="1137" y="1395"/>
                  </a:lnTo>
                  <a:lnTo>
                    <a:pt x="1179" y="1413"/>
                  </a:lnTo>
                  <a:lnTo>
                    <a:pt x="1215" y="1437"/>
                  </a:lnTo>
                  <a:lnTo>
                    <a:pt x="1209" y="1449"/>
                  </a:lnTo>
                  <a:lnTo>
                    <a:pt x="1221" y="1443"/>
                  </a:lnTo>
                  <a:lnTo>
                    <a:pt x="1233" y="1443"/>
                  </a:lnTo>
                  <a:lnTo>
                    <a:pt x="1251" y="1449"/>
                  </a:lnTo>
                  <a:lnTo>
                    <a:pt x="1269" y="1467"/>
                  </a:lnTo>
                  <a:lnTo>
                    <a:pt x="1275" y="1479"/>
                  </a:lnTo>
                  <a:lnTo>
                    <a:pt x="1281" y="1491"/>
                  </a:lnTo>
                  <a:lnTo>
                    <a:pt x="1406" y="1550"/>
                  </a:lnTo>
                  <a:lnTo>
                    <a:pt x="1538" y="1604"/>
                  </a:lnTo>
                  <a:lnTo>
                    <a:pt x="1795" y="1718"/>
                  </a:lnTo>
                  <a:lnTo>
                    <a:pt x="1789" y="1712"/>
                  </a:lnTo>
                  <a:lnTo>
                    <a:pt x="1783" y="1700"/>
                  </a:lnTo>
                  <a:lnTo>
                    <a:pt x="1777" y="1700"/>
                  </a:lnTo>
                  <a:lnTo>
                    <a:pt x="1777" y="1694"/>
                  </a:lnTo>
                  <a:lnTo>
                    <a:pt x="1795" y="1688"/>
                  </a:lnTo>
                  <a:lnTo>
                    <a:pt x="1819" y="1694"/>
                  </a:lnTo>
                  <a:lnTo>
                    <a:pt x="1849" y="1712"/>
                  </a:lnTo>
                  <a:lnTo>
                    <a:pt x="1867" y="1730"/>
                  </a:lnTo>
                  <a:lnTo>
                    <a:pt x="1855" y="1736"/>
                  </a:lnTo>
                  <a:lnTo>
                    <a:pt x="1879" y="1754"/>
                  </a:lnTo>
                  <a:lnTo>
                    <a:pt x="1909" y="1760"/>
                  </a:lnTo>
                  <a:lnTo>
                    <a:pt x="1933" y="1772"/>
                  </a:lnTo>
                  <a:lnTo>
                    <a:pt x="1963" y="1784"/>
                  </a:lnTo>
                  <a:lnTo>
                    <a:pt x="1957" y="1790"/>
                  </a:lnTo>
                  <a:lnTo>
                    <a:pt x="1957" y="1808"/>
                  </a:lnTo>
                  <a:lnTo>
                    <a:pt x="1963" y="1820"/>
                  </a:lnTo>
                  <a:lnTo>
                    <a:pt x="1969" y="1826"/>
                  </a:lnTo>
                  <a:lnTo>
                    <a:pt x="1975" y="1826"/>
                  </a:lnTo>
                  <a:lnTo>
                    <a:pt x="1969" y="1814"/>
                  </a:lnTo>
                  <a:lnTo>
                    <a:pt x="1969" y="1802"/>
                  </a:lnTo>
                  <a:lnTo>
                    <a:pt x="1975" y="1784"/>
                  </a:lnTo>
                  <a:lnTo>
                    <a:pt x="1975" y="1413"/>
                  </a:lnTo>
                  <a:lnTo>
                    <a:pt x="1969" y="1377"/>
                  </a:lnTo>
                  <a:lnTo>
                    <a:pt x="1963" y="1365"/>
                  </a:lnTo>
                  <a:lnTo>
                    <a:pt x="1951" y="1353"/>
                  </a:lnTo>
                  <a:lnTo>
                    <a:pt x="1951" y="1335"/>
                  </a:lnTo>
                  <a:lnTo>
                    <a:pt x="1951" y="1323"/>
                  </a:lnTo>
                  <a:lnTo>
                    <a:pt x="1945" y="1311"/>
                  </a:lnTo>
                  <a:lnTo>
                    <a:pt x="1939" y="1305"/>
                  </a:lnTo>
                  <a:lnTo>
                    <a:pt x="1915" y="1293"/>
                  </a:lnTo>
                  <a:lnTo>
                    <a:pt x="1897" y="1287"/>
                  </a:lnTo>
                  <a:lnTo>
                    <a:pt x="1897" y="1293"/>
                  </a:lnTo>
                  <a:lnTo>
                    <a:pt x="1903" y="1299"/>
                  </a:lnTo>
                  <a:lnTo>
                    <a:pt x="1909" y="1305"/>
                  </a:lnTo>
                  <a:lnTo>
                    <a:pt x="1903" y="1305"/>
                  </a:lnTo>
                  <a:lnTo>
                    <a:pt x="1897" y="1305"/>
                  </a:lnTo>
                  <a:lnTo>
                    <a:pt x="1885" y="1299"/>
                  </a:lnTo>
                  <a:lnTo>
                    <a:pt x="1879" y="1281"/>
                  </a:lnTo>
                  <a:lnTo>
                    <a:pt x="1879" y="1293"/>
                  </a:lnTo>
                  <a:lnTo>
                    <a:pt x="1867" y="1299"/>
                  </a:lnTo>
                  <a:lnTo>
                    <a:pt x="1861" y="1305"/>
                  </a:lnTo>
                  <a:lnTo>
                    <a:pt x="1843" y="1305"/>
                  </a:lnTo>
                  <a:lnTo>
                    <a:pt x="1819" y="1299"/>
                  </a:lnTo>
                  <a:lnTo>
                    <a:pt x="1819" y="1305"/>
                  </a:lnTo>
                  <a:lnTo>
                    <a:pt x="1825" y="1317"/>
                  </a:lnTo>
                  <a:lnTo>
                    <a:pt x="1813" y="1317"/>
                  </a:lnTo>
                  <a:lnTo>
                    <a:pt x="1801" y="1311"/>
                  </a:lnTo>
                  <a:lnTo>
                    <a:pt x="1807" y="1305"/>
                  </a:lnTo>
                  <a:lnTo>
                    <a:pt x="1807" y="1299"/>
                  </a:lnTo>
                  <a:lnTo>
                    <a:pt x="1783" y="1287"/>
                  </a:lnTo>
                  <a:lnTo>
                    <a:pt x="1765" y="1293"/>
                  </a:lnTo>
                  <a:lnTo>
                    <a:pt x="1747" y="1293"/>
                  </a:lnTo>
                  <a:lnTo>
                    <a:pt x="1741" y="1287"/>
                  </a:lnTo>
                  <a:lnTo>
                    <a:pt x="1729" y="1281"/>
                  </a:lnTo>
                  <a:lnTo>
                    <a:pt x="1735" y="1275"/>
                  </a:lnTo>
                  <a:lnTo>
                    <a:pt x="1741" y="1275"/>
                  </a:lnTo>
                  <a:lnTo>
                    <a:pt x="1735" y="1269"/>
                  </a:lnTo>
                  <a:lnTo>
                    <a:pt x="1729" y="1269"/>
                  </a:lnTo>
                  <a:lnTo>
                    <a:pt x="1724" y="1281"/>
                  </a:lnTo>
                  <a:lnTo>
                    <a:pt x="1718" y="1281"/>
                  </a:lnTo>
                  <a:lnTo>
                    <a:pt x="1712" y="1275"/>
                  </a:lnTo>
                  <a:lnTo>
                    <a:pt x="1706" y="1281"/>
                  </a:lnTo>
                  <a:lnTo>
                    <a:pt x="1706" y="1269"/>
                  </a:lnTo>
                  <a:lnTo>
                    <a:pt x="1700" y="1263"/>
                  </a:lnTo>
                  <a:lnTo>
                    <a:pt x="1658" y="1251"/>
                  </a:lnTo>
                  <a:lnTo>
                    <a:pt x="1640" y="1251"/>
                  </a:lnTo>
                  <a:lnTo>
                    <a:pt x="1628" y="1251"/>
                  </a:lnTo>
                  <a:lnTo>
                    <a:pt x="1622" y="1245"/>
                  </a:lnTo>
                  <a:lnTo>
                    <a:pt x="1616" y="1239"/>
                  </a:lnTo>
                  <a:lnTo>
                    <a:pt x="1592" y="1239"/>
                  </a:lnTo>
                  <a:lnTo>
                    <a:pt x="1580" y="1233"/>
                  </a:lnTo>
                  <a:lnTo>
                    <a:pt x="1574" y="1227"/>
                  </a:lnTo>
                  <a:lnTo>
                    <a:pt x="1568" y="1221"/>
                  </a:lnTo>
                  <a:lnTo>
                    <a:pt x="1556" y="1221"/>
                  </a:lnTo>
                  <a:lnTo>
                    <a:pt x="1544" y="1221"/>
                  </a:lnTo>
                  <a:lnTo>
                    <a:pt x="1526" y="1215"/>
                  </a:lnTo>
                  <a:lnTo>
                    <a:pt x="1514" y="1203"/>
                  </a:lnTo>
                  <a:lnTo>
                    <a:pt x="1526" y="1209"/>
                  </a:lnTo>
                  <a:lnTo>
                    <a:pt x="1532" y="1209"/>
                  </a:lnTo>
                  <a:lnTo>
                    <a:pt x="1532" y="1197"/>
                  </a:lnTo>
                  <a:lnTo>
                    <a:pt x="1520" y="1203"/>
                  </a:lnTo>
                  <a:lnTo>
                    <a:pt x="1514" y="1197"/>
                  </a:lnTo>
                  <a:lnTo>
                    <a:pt x="1508" y="1191"/>
                  </a:lnTo>
                  <a:lnTo>
                    <a:pt x="1496" y="1191"/>
                  </a:lnTo>
                  <a:lnTo>
                    <a:pt x="1496" y="1197"/>
                  </a:lnTo>
                  <a:lnTo>
                    <a:pt x="1502" y="1197"/>
                  </a:lnTo>
                  <a:lnTo>
                    <a:pt x="1508" y="1203"/>
                  </a:lnTo>
                  <a:lnTo>
                    <a:pt x="1508" y="1209"/>
                  </a:lnTo>
                  <a:lnTo>
                    <a:pt x="1448" y="1179"/>
                  </a:lnTo>
                  <a:lnTo>
                    <a:pt x="1418" y="1167"/>
                  </a:lnTo>
                  <a:lnTo>
                    <a:pt x="1382" y="1161"/>
                  </a:lnTo>
                  <a:lnTo>
                    <a:pt x="1370" y="1155"/>
                  </a:lnTo>
                  <a:lnTo>
                    <a:pt x="1346" y="1143"/>
                  </a:lnTo>
                  <a:lnTo>
                    <a:pt x="1323" y="1137"/>
                  </a:lnTo>
                  <a:lnTo>
                    <a:pt x="1317" y="1137"/>
                  </a:lnTo>
                  <a:lnTo>
                    <a:pt x="1311" y="1143"/>
                  </a:lnTo>
                  <a:lnTo>
                    <a:pt x="1406" y="1173"/>
                  </a:lnTo>
                  <a:lnTo>
                    <a:pt x="1454" y="1197"/>
                  </a:lnTo>
                  <a:lnTo>
                    <a:pt x="1496" y="1227"/>
                  </a:lnTo>
                  <a:lnTo>
                    <a:pt x="1502" y="1227"/>
                  </a:lnTo>
                  <a:lnTo>
                    <a:pt x="1502" y="1221"/>
                  </a:lnTo>
                  <a:lnTo>
                    <a:pt x="1502" y="1215"/>
                  </a:lnTo>
                  <a:lnTo>
                    <a:pt x="1508" y="1215"/>
                  </a:lnTo>
                  <a:lnTo>
                    <a:pt x="1508" y="1233"/>
                  </a:lnTo>
                  <a:lnTo>
                    <a:pt x="1532" y="1227"/>
                  </a:lnTo>
                  <a:lnTo>
                    <a:pt x="1556" y="1233"/>
                  </a:lnTo>
                  <a:lnTo>
                    <a:pt x="1562" y="1257"/>
                  </a:lnTo>
                  <a:lnTo>
                    <a:pt x="1562" y="1251"/>
                  </a:lnTo>
                  <a:lnTo>
                    <a:pt x="1574" y="1245"/>
                  </a:lnTo>
                  <a:lnTo>
                    <a:pt x="1598" y="1251"/>
                  </a:lnTo>
                  <a:lnTo>
                    <a:pt x="1616" y="1263"/>
                  </a:lnTo>
                  <a:lnTo>
                    <a:pt x="1616" y="1269"/>
                  </a:lnTo>
                  <a:lnTo>
                    <a:pt x="1610" y="1275"/>
                  </a:lnTo>
                  <a:lnTo>
                    <a:pt x="1622" y="1275"/>
                  </a:lnTo>
                  <a:lnTo>
                    <a:pt x="1622" y="1269"/>
                  </a:lnTo>
                  <a:lnTo>
                    <a:pt x="1628" y="1269"/>
                  </a:lnTo>
                  <a:lnTo>
                    <a:pt x="1634" y="1275"/>
                  </a:lnTo>
                  <a:lnTo>
                    <a:pt x="1628" y="1281"/>
                  </a:lnTo>
                  <a:lnTo>
                    <a:pt x="1628" y="1287"/>
                  </a:lnTo>
                  <a:lnTo>
                    <a:pt x="1646" y="1293"/>
                  </a:lnTo>
                  <a:lnTo>
                    <a:pt x="1658" y="1299"/>
                  </a:lnTo>
                  <a:lnTo>
                    <a:pt x="1664" y="1287"/>
                  </a:lnTo>
                  <a:lnTo>
                    <a:pt x="1676" y="1287"/>
                  </a:lnTo>
                  <a:lnTo>
                    <a:pt x="1688" y="1293"/>
                  </a:lnTo>
                  <a:lnTo>
                    <a:pt x="1700" y="1305"/>
                  </a:lnTo>
                  <a:lnTo>
                    <a:pt x="1694" y="1305"/>
                  </a:lnTo>
                  <a:lnTo>
                    <a:pt x="1694" y="1311"/>
                  </a:lnTo>
                  <a:lnTo>
                    <a:pt x="1724" y="1329"/>
                  </a:lnTo>
                  <a:lnTo>
                    <a:pt x="1753" y="1341"/>
                  </a:lnTo>
                  <a:lnTo>
                    <a:pt x="1819" y="1359"/>
                  </a:lnTo>
                  <a:lnTo>
                    <a:pt x="1879" y="1383"/>
                  </a:lnTo>
                  <a:lnTo>
                    <a:pt x="1909" y="1395"/>
                  </a:lnTo>
                  <a:lnTo>
                    <a:pt x="1939" y="1413"/>
                  </a:lnTo>
                  <a:lnTo>
                    <a:pt x="1933" y="1413"/>
                  </a:lnTo>
                  <a:lnTo>
                    <a:pt x="1921" y="1407"/>
                  </a:lnTo>
                  <a:lnTo>
                    <a:pt x="1915" y="1401"/>
                  </a:lnTo>
                  <a:lnTo>
                    <a:pt x="1909" y="1407"/>
                  </a:lnTo>
                  <a:lnTo>
                    <a:pt x="1927" y="1413"/>
                  </a:lnTo>
                  <a:lnTo>
                    <a:pt x="1933" y="1419"/>
                  </a:lnTo>
                  <a:lnTo>
                    <a:pt x="1939" y="1431"/>
                  </a:lnTo>
                  <a:lnTo>
                    <a:pt x="1939" y="1443"/>
                  </a:lnTo>
                  <a:lnTo>
                    <a:pt x="1867" y="1419"/>
                  </a:lnTo>
                  <a:lnTo>
                    <a:pt x="1801" y="1395"/>
                  </a:lnTo>
                  <a:lnTo>
                    <a:pt x="1664" y="1329"/>
                  </a:lnTo>
                  <a:lnTo>
                    <a:pt x="1538" y="1275"/>
                  </a:lnTo>
                  <a:lnTo>
                    <a:pt x="1412" y="1227"/>
                  </a:lnTo>
                  <a:lnTo>
                    <a:pt x="1364" y="1197"/>
                  </a:lnTo>
                  <a:lnTo>
                    <a:pt x="1317" y="1173"/>
                  </a:lnTo>
                  <a:lnTo>
                    <a:pt x="1245" y="1143"/>
                  </a:lnTo>
                  <a:lnTo>
                    <a:pt x="1215" y="1120"/>
                  </a:lnTo>
                  <a:lnTo>
                    <a:pt x="1197" y="1108"/>
                  </a:lnTo>
                  <a:lnTo>
                    <a:pt x="1191" y="1090"/>
                  </a:lnTo>
                  <a:lnTo>
                    <a:pt x="1215" y="1108"/>
                  </a:lnTo>
                  <a:lnTo>
                    <a:pt x="1245" y="1120"/>
                  </a:lnTo>
                  <a:lnTo>
                    <a:pt x="1263" y="1125"/>
                  </a:lnTo>
                  <a:lnTo>
                    <a:pt x="1275" y="1131"/>
                  </a:lnTo>
                  <a:lnTo>
                    <a:pt x="1287" y="1125"/>
                  </a:lnTo>
                  <a:lnTo>
                    <a:pt x="1299" y="1114"/>
                  </a:lnTo>
                  <a:lnTo>
                    <a:pt x="1287" y="1114"/>
                  </a:lnTo>
                  <a:lnTo>
                    <a:pt x="1281" y="1120"/>
                  </a:lnTo>
                  <a:lnTo>
                    <a:pt x="1281" y="1125"/>
                  </a:lnTo>
                  <a:lnTo>
                    <a:pt x="1275" y="1120"/>
                  </a:lnTo>
                  <a:lnTo>
                    <a:pt x="1281" y="1120"/>
                  </a:lnTo>
                  <a:lnTo>
                    <a:pt x="1275" y="1114"/>
                  </a:lnTo>
                  <a:lnTo>
                    <a:pt x="1269" y="1120"/>
                  </a:lnTo>
                  <a:lnTo>
                    <a:pt x="1269" y="1108"/>
                  </a:lnTo>
                  <a:lnTo>
                    <a:pt x="1263" y="1102"/>
                  </a:lnTo>
                  <a:lnTo>
                    <a:pt x="1251" y="1102"/>
                  </a:lnTo>
                  <a:lnTo>
                    <a:pt x="1233" y="1096"/>
                  </a:lnTo>
                  <a:lnTo>
                    <a:pt x="1197" y="1084"/>
                  </a:lnTo>
                  <a:lnTo>
                    <a:pt x="1209" y="1048"/>
                  </a:lnTo>
                  <a:lnTo>
                    <a:pt x="1221" y="1018"/>
                  </a:lnTo>
                  <a:lnTo>
                    <a:pt x="1239" y="982"/>
                  </a:lnTo>
                  <a:lnTo>
                    <a:pt x="1251" y="952"/>
                  </a:lnTo>
                  <a:lnTo>
                    <a:pt x="1251" y="958"/>
                  </a:lnTo>
                  <a:lnTo>
                    <a:pt x="1251" y="964"/>
                  </a:lnTo>
                  <a:lnTo>
                    <a:pt x="1251" y="970"/>
                  </a:lnTo>
                  <a:lnTo>
                    <a:pt x="1263" y="970"/>
                  </a:lnTo>
                  <a:lnTo>
                    <a:pt x="1269" y="976"/>
                  </a:lnTo>
                  <a:lnTo>
                    <a:pt x="1269" y="982"/>
                  </a:lnTo>
                  <a:lnTo>
                    <a:pt x="1281" y="976"/>
                  </a:lnTo>
                  <a:lnTo>
                    <a:pt x="1287" y="976"/>
                  </a:lnTo>
                  <a:lnTo>
                    <a:pt x="1281" y="964"/>
                  </a:lnTo>
                  <a:lnTo>
                    <a:pt x="1275" y="958"/>
                  </a:lnTo>
                  <a:lnTo>
                    <a:pt x="1269" y="958"/>
                  </a:lnTo>
                  <a:lnTo>
                    <a:pt x="1263" y="958"/>
                  </a:lnTo>
                  <a:lnTo>
                    <a:pt x="1257" y="952"/>
                  </a:lnTo>
                  <a:lnTo>
                    <a:pt x="1263" y="940"/>
                  </a:lnTo>
                  <a:lnTo>
                    <a:pt x="1275" y="922"/>
                  </a:lnTo>
                  <a:lnTo>
                    <a:pt x="1287" y="916"/>
                  </a:lnTo>
                  <a:lnTo>
                    <a:pt x="1299" y="922"/>
                  </a:lnTo>
                  <a:lnTo>
                    <a:pt x="1293" y="928"/>
                  </a:lnTo>
                  <a:lnTo>
                    <a:pt x="1293" y="934"/>
                  </a:lnTo>
                  <a:lnTo>
                    <a:pt x="1299" y="928"/>
                  </a:lnTo>
                  <a:lnTo>
                    <a:pt x="1299" y="916"/>
                  </a:lnTo>
                  <a:lnTo>
                    <a:pt x="1299" y="904"/>
                  </a:lnTo>
                  <a:lnTo>
                    <a:pt x="1311" y="892"/>
                  </a:lnTo>
                  <a:lnTo>
                    <a:pt x="1305" y="904"/>
                  </a:lnTo>
                  <a:lnTo>
                    <a:pt x="1311" y="904"/>
                  </a:lnTo>
                  <a:lnTo>
                    <a:pt x="1323" y="898"/>
                  </a:lnTo>
                  <a:lnTo>
                    <a:pt x="1323" y="904"/>
                  </a:lnTo>
                  <a:lnTo>
                    <a:pt x="1317" y="910"/>
                  </a:lnTo>
                  <a:lnTo>
                    <a:pt x="1311" y="916"/>
                  </a:lnTo>
                  <a:lnTo>
                    <a:pt x="1317" y="928"/>
                  </a:lnTo>
                  <a:lnTo>
                    <a:pt x="1323" y="928"/>
                  </a:lnTo>
                  <a:lnTo>
                    <a:pt x="1299" y="988"/>
                  </a:lnTo>
                  <a:lnTo>
                    <a:pt x="1317" y="964"/>
                  </a:lnTo>
                  <a:lnTo>
                    <a:pt x="1323" y="952"/>
                  </a:lnTo>
                  <a:lnTo>
                    <a:pt x="1335" y="946"/>
                  </a:lnTo>
                  <a:lnTo>
                    <a:pt x="1341" y="910"/>
                  </a:lnTo>
                  <a:lnTo>
                    <a:pt x="1352" y="868"/>
                  </a:lnTo>
                  <a:lnTo>
                    <a:pt x="1370" y="832"/>
                  </a:lnTo>
                  <a:lnTo>
                    <a:pt x="1388" y="790"/>
                  </a:lnTo>
                  <a:lnTo>
                    <a:pt x="1394" y="742"/>
                  </a:lnTo>
                  <a:lnTo>
                    <a:pt x="1400" y="725"/>
                  </a:lnTo>
                  <a:lnTo>
                    <a:pt x="1412" y="719"/>
                  </a:lnTo>
                  <a:lnTo>
                    <a:pt x="1418" y="683"/>
                  </a:lnTo>
                  <a:lnTo>
                    <a:pt x="1430" y="653"/>
                  </a:lnTo>
                  <a:lnTo>
                    <a:pt x="1442" y="623"/>
                  </a:lnTo>
                  <a:lnTo>
                    <a:pt x="1460" y="593"/>
                  </a:lnTo>
                  <a:lnTo>
                    <a:pt x="1502" y="545"/>
                  </a:lnTo>
                  <a:lnTo>
                    <a:pt x="1544" y="509"/>
                  </a:lnTo>
                  <a:lnTo>
                    <a:pt x="1550" y="491"/>
                  </a:lnTo>
                  <a:lnTo>
                    <a:pt x="1556" y="473"/>
                  </a:lnTo>
                  <a:lnTo>
                    <a:pt x="1580" y="437"/>
                  </a:lnTo>
                  <a:lnTo>
                    <a:pt x="1604" y="407"/>
                  </a:lnTo>
                  <a:lnTo>
                    <a:pt x="1610" y="395"/>
                  </a:lnTo>
                  <a:lnTo>
                    <a:pt x="1610" y="377"/>
                  </a:lnTo>
                  <a:lnTo>
                    <a:pt x="1610" y="365"/>
                  </a:lnTo>
                  <a:lnTo>
                    <a:pt x="1622" y="365"/>
                  </a:lnTo>
                  <a:lnTo>
                    <a:pt x="1622" y="359"/>
                  </a:lnTo>
                  <a:lnTo>
                    <a:pt x="1616" y="353"/>
                  </a:lnTo>
                  <a:lnTo>
                    <a:pt x="1616" y="347"/>
                  </a:lnTo>
                  <a:lnTo>
                    <a:pt x="1622" y="347"/>
                  </a:lnTo>
                  <a:lnTo>
                    <a:pt x="1616" y="341"/>
                  </a:lnTo>
                  <a:lnTo>
                    <a:pt x="1616" y="335"/>
                  </a:lnTo>
                  <a:lnTo>
                    <a:pt x="1610" y="335"/>
                  </a:lnTo>
                  <a:lnTo>
                    <a:pt x="1604" y="330"/>
                  </a:lnTo>
                  <a:lnTo>
                    <a:pt x="1616" y="330"/>
                  </a:lnTo>
                  <a:lnTo>
                    <a:pt x="1610" y="318"/>
                  </a:lnTo>
                  <a:lnTo>
                    <a:pt x="1604" y="318"/>
                  </a:lnTo>
                  <a:lnTo>
                    <a:pt x="1610" y="312"/>
                  </a:lnTo>
                  <a:lnTo>
                    <a:pt x="1616" y="306"/>
                  </a:lnTo>
                  <a:lnTo>
                    <a:pt x="1610" y="306"/>
                  </a:lnTo>
                  <a:lnTo>
                    <a:pt x="1604" y="300"/>
                  </a:lnTo>
                  <a:lnTo>
                    <a:pt x="1610" y="294"/>
                  </a:lnTo>
                  <a:lnTo>
                    <a:pt x="1616" y="288"/>
                  </a:lnTo>
                  <a:lnTo>
                    <a:pt x="1610" y="282"/>
                  </a:lnTo>
                  <a:lnTo>
                    <a:pt x="1610" y="270"/>
                  </a:lnTo>
                  <a:lnTo>
                    <a:pt x="1610" y="264"/>
                  </a:lnTo>
                  <a:lnTo>
                    <a:pt x="1604" y="252"/>
                  </a:lnTo>
                  <a:lnTo>
                    <a:pt x="1610" y="240"/>
                  </a:lnTo>
                  <a:lnTo>
                    <a:pt x="1616" y="222"/>
                  </a:lnTo>
                  <a:lnTo>
                    <a:pt x="1604" y="222"/>
                  </a:lnTo>
                  <a:lnTo>
                    <a:pt x="1592" y="216"/>
                  </a:lnTo>
                  <a:lnTo>
                    <a:pt x="1598" y="204"/>
                  </a:lnTo>
                  <a:lnTo>
                    <a:pt x="1592" y="186"/>
                  </a:lnTo>
                  <a:lnTo>
                    <a:pt x="1586" y="156"/>
                  </a:lnTo>
                  <a:lnTo>
                    <a:pt x="1562" y="102"/>
                  </a:lnTo>
                  <a:lnTo>
                    <a:pt x="1550" y="102"/>
                  </a:lnTo>
                  <a:lnTo>
                    <a:pt x="1544" y="96"/>
                  </a:lnTo>
                  <a:lnTo>
                    <a:pt x="1538" y="78"/>
                  </a:lnTo>
                  <a:lnTo>
                    <a:pt x="1532" y="84"/>
                  </a:lnTo>
                  <a:lnTo>
                    <a:pt x="1526" y="90"/>
                  </a:lnTo>
                  <a:lnTo>
                    <a:pt x="1520" y="84"/>
                  </a:lnTo>
                  <a:lnTo>
                    <a:pt x="1514" y="84"/>
                  </a:lnTo>
                  <a:lnTo>
                    <a:pt x="1508" y="84"/>
                  </a:lnTo>
                  <a:lnTo>
                    <a:pt x="1502" y="78"/>
                  </a:lnTo>
                  <a:lnTo>
                    <a:pt x="1490" y="54"/>
                  </a:lnTo>
                  <a:lnTo>
                    <a:pt x="1484" y="36"/>
                  </a:lnTo>
                  <a:lnTo>
                    <a:pt x="1478" y="18"/>
                  </a:lnTo>
                  <a:lnTo>
                    <a:pt x="1478" y="0"/>
                  </a:lnTo>
                  <a:lnTo>
                    <a:pt x="1466" y="0"/>
                  </a:lnTo>
                  <a:lnTo>
                    <a:pt x="1460" y="6"/>
                  </a:lnTo>
                  <a:lnTo>
                    <a:pt x="1460" y="12"/>
                  </a:lnTo>
                  <a:lnTo>
                    <a:pt x="1466" y="12"/>
                  </a:lnTo>
                  <a:lnTo>
                    <a:pt x="1466" y="18"/>
                  </a:lnTo>
                  <a:lnTo>
                    <a:pt x="1448" y="42"/>
                  </a:lnTo>
                  <a:lnTo>
                    <a:pt x="1424" y="66"/>
                  </a:lnTo>
                  <a:lnTo>
                    <a:pt x="1412" y="78"/>
                  </a:lnTo>
                  <a:lnTo>
                    <a:pt x="1412" y="90"/>
                  </a:lnTo>
                  <a:lnTo>
                    <a:pt x="1376" y="66"/>
                  </a:lnTo>
                  <a:lnTo>
                    <a:pt x="1358" y="60"/>
                  </a:lnTo>
                  <a:lnTo>
                    <a:pt x="1352" y="66"/>
                  </a:lnTo>
                  <a:lnTo>
                    <a:pt x="1352" y="60"/>
                  </a:lnTo>
                  <a:lnTo>
                    <a:pt x="1346" y="54"/>
                  </a:lnTo>
                  <a:lnTo>
                    <a:pt x="1346" y="60"/>
                  </a:lnTo>
                  <a:lnTo>
                    <a:pt x="1341" y="60"/>
                  </a:lnTo>
                  <a:lnTo>
                    <a:pt x="1341" y="48"/>
                  </a:lnTo>
                  <a:lnTo>
                    <a:pt x="1346" y="42"/>
                  </a:lnTo>
                  <a:lnTo>
                    <a:pt x="1346" y="36"/>
                  </a:lnTo>
                  <a:lnTo>
                    <a:pt x="1346" y="24"/>
                  </a:lnTo>
                  <a:lnTo>
                    <a:pt x="1341" y="30"/>
                  </a:lnTo>
                  <a:lnTo>
                    <a:pt x="1341" y="36"/>
                  </a:lnTo>
                  <a:lnTo>
                    <a:pt x="1335" y="48"/>
                  </a:lnTo>
                  <a:lnTo>
                    <a:pt x="1329" y="48"/>
                  </a:lnTo>
                  <a:lnTo>
                    <a:pt x="1323" y="42"/>
                  </a:lnTo>
                  <a:lnTo>
                    <a:pt x="1323" y="36"/>
                  </a:lnTo>
                  <a:lnTo>
                    <a:pt x="1317" y="36"/>
                  </a:lnTo>
                  <a:lnTo>
                    <a:pt x="1323" y="48"/>
                  </a:lnTo>
                  <a:lnTo>
                    <a:pt x="1287" y="24"/>
                  </a:lnTo>
                  <a:lnTo>
                    <a:pt x="1251" y="12"/>
                  </a:lnTo>
                  <a:lnTo>
                    <a:pt x="1215" y="12"/>
                  </a:lnTo>
                  <a:lnTo>
                    <a:pt x="1173" y="30"/>
                  </a:lnTo>
                  <a:lnTo>
                    <a:pt x="1179" y="48"/>
                  </a:lnTo>
                  <a:lnTo>
                    <a:pt x="1173" y="66"/>
                  </a:lnTo>
                  <a:lnTo>
                    <a:pt x="1173" y="78"/>
                  </a:lnTo>
                  <a:lnTo>
                    <a:pt x="1179" y="96"/>
                  </a:lnTo>
                  <a:lnTo>
                    <a:pt x="1173" y="96"/>
                  </a:lnTo>
                  <a:lnTo>
                    <a:pt x="1167" y="90"/>
                  </a:lnTo>
                  <a:lnTo>
                    <a:pt x="1167" y="120"/>
                  </a:lnTo>
                  <a:lnTo>
                    <a:pt x="1155" y="144"/>
                  </a:lnTo>
                  <a:lnTo>
                    <a:pt x="1143" y="174"/>
                  </a:lnTo>
                  <a:lnTo>
                    <a:pt x="1131" y="204"/>
                  </a:lnTo>
                  <a:lnTo>
                    <a:pt x="1137" y="204"/>
                  </a:lnTo>
                  <a:lnTo>
                    <a:pt x="1143" y="210"/>
                  </a:lnTo>
                  <a:lnTo>
                    <a:pt x="1137" y="210"/>
                  </a:lnTo>
                  <a:lnTo>
                    <a:pt x="1125" y="210"/>
                  </a:lnTo>
                  <a:lnTo>
                    <a:pt x="1131" y="234"/>
                  </a:lnTo>
                  <a:lnTo>
                    <a:pt x="1125" y="246"/>
                  </a:lnTo>
                  <a:lnTo>
                    <a:pt x="1119" y="228"/>
                  </a:lnTo>
                  <a:lnTo>
                    <a:pt x="1113" y="228"/>
                  </a:lnTo>
                  <a:lnTo>
                    <a:pt x="1113" y="246"/>
                  </a:lnTo>
                  <a:lnTo>
                    <a:pt x="1113" y="264"/>
                  </a:lnTo>
                  <a:lnTo>
                    <a:pt x="1101" y="300"/>
                  </a:lnTo>
                  <a:lnTo>
                    <a:pt x="1089" y="335"/>
                  </a:lnTo>
                  <a:lnTo>
                    <a:pt x="1089" y="353"/>
                  </a:lnTo>
                  <a:lnTo>
                    <a:pt x="1089" y="371"/>
                  </a:lnTo>
                  <a:lnTo>
                    <a:pt x="1083" y="365"/>
                  </a:lnTo>
                  <a:lnTo>
                    <a:pt x="1077" y="365"/>
                  </a:lnTo>
                  <a:lnTo>
                    <a:pt x="1077" y="389"/>
                  </a:lnTo>
                  <a:lnTo>
                    <a:pt x="1071" y="407"/>
                  </a:lnTo>
                  <a:lnTo>
                    <a:pt x="1065" y="425"/>
                  </a:lnTo>
                  <a:lnTo>
                    <a:pt x="1071" y="443"/>
                  </a:lnTo>
                  <a:lnTo>
                    <a:pt x="1065" y="437"/>
                  </a:lnTo>
                  <a:lnTo>
                    <a:pt x="1059" y="443"/>
                  </a:lnTo>
                  <a:lnTo>
                    <a:pt x="1053" y="455"/>
                  </a:lnTo>
                  <a:lnTo>
                    <a:pt x="1047" y="455"/>
                  </a:lnTo>
                  <a:lnTo>
                    <a:pt x="1035" y="455"/>
                  </a:lnTo>
                  <a:lnTo>
                    <a:pt x="1041" y="461"/>
                  </a:lnTo>
                  <a:lnTo>
                    <a:pt x="1047" y="461"/>
                  </a:lnTo>
                  <a:lnTo>
                    <a:pt x="1053" y="467"/>
                  </a:lnTo>
                  <a:lnTo>
                    <a:pt x="1053" y="479"/>
                  </a:lnTo>
                  <a:lnTo>
                    <a:pt x="1047" y="491"/>
                  </a:lnTo>
                  <a:lnTo>
                    <a:pt x="1041" y="503"/>
                  </a:lnTo>
                  <a:lnTo>
                    <a:pt x="1035" y="515"/>
                  </a:lnTo>
                  <a:lnTo>
                    <a:pt x="1023" y="521"/>
                  </a:lnTo>
                  <a:lnTo>
                    <a:pt x="1029" y="533"/>
                  </a:lnTo>
                  <a:lnTo>
                    <a:pt x="1035" y="545"/>
                  </a:lnTo>
                  <a:lnTo>
                    <a:pt x="1029" y="545"/>
                  </a:lnTo>
                  <a:lnTo>
                    <a:pt x="1023" y="551"/>
                  </a:lnTo>
                  <a:lnTo>
                    <a:pt x="1023" y="569"/>
                  </a:lnTo>
                  <a:lnTo>
                    <a:pt x="1005" y="593"/>
                  </a:lnTo>
                  <a:lnTo>
                    <a:pt x="999" y="623"/>
                  </a:lnTo>
                  <a:lnTo>
                    <a:pt x="993" y="647"/>
                  </a:lnTo>
                  <a:lnTo>
                    <a:pt x="981" y="671"/>
                  </a:lnTo>
                  <a:lnTo>
                    <a:pt x="963" y="695"/>
                  </a:lnTo>
                  <a:lnTo>
                    <a:pt x="946" y="719"/>
                  </a:lnTo>
                  <a:lnTo>
                    <a:pt x="922" y="766"/>
                  </a:lnTo>
                  <a:lnTo>
                    <a:pt x="904" y="820"/>
                  </a:lnTo>
                  <a:lnTo>
                    <a:pt x="892" y="838"/>
                  </a:lnTo>
                  <a:lnTo>
                    <a:pt x="874" y="856"/>
                  </a:lnTo>
                  <a:lnTo>
                    <a:pt x="880" y="874"/>
                  </a:lnTo>
                  <a:lnTo>
                    <a:pt x="880" y="886"/>
                  </a:lnTo>
                  <a:lnTo>
                    <a:pt x="868" y="892"/>
                  </a:lnTo>
                  <a:lnTo>
                    <a:pt x="862" y="898"/>
                  </a:lnTo>
                  <a:lnTo>
                    <a:pt x="862" y="904"/>
                  </a:lnTo>
                  <a:lnTo>
                    <a:pt x="862" y="892"/>
                  </a:lnTo>
                  <a:lnTo>
                    <a:pt x="856" y="892"/>
                  </a:lnTo>
                  <a:lnTo>
                    <a:pt x="856" y="898"/>
                  </a:lnTo>
                  <a:lnTo>
                    <a:pt x="850" y="898"/>
                  </a:lnTo>
                  <a:lnTo>
                    <a:pt x="850" y="904"/>
                  </a:lnTo>
                  <a:lnTo>
                    <a:pt x="850" y="910"/>
                  </a:lnTo>
                  <a:lnTo>
                    <a:pt x="856" y="916"/>
                  </a:lnTo>
                  <a:lnTo>
                    <a:pt x="850" y="916"/>
                  </a:lnTo>
                  <a:lnTo>
                    <a:pt x="838" y="916"/>
                  </a:lnTo>
                  <a:lnTo>
                    <a:pt x="826" y="916"/>
                  </a:lnTo>
                  <a:lnTo>
                    <a:pt x="820" y="922"/>
                  </a:lnTo>
                  <a:lnTo>
                    <a:pt x="820" y="916"/>
                  </a:lnTo>
                  <a:lnTo>
                    <a:pt x="820" y="910"/>
                  </a:lnTo>
                  <a:lnTo>
                    <a:pt x="820" y="904"/>
                  </a:lnTo>
                  <a:lnTo>
                    <a:pt x="814" y="898"/>
                  </a:lnTo>
                  <a:lnTo>
                    <a:pt x="814" y="904"/>
                  </a:lnTo>
                  <a:lnTo>
                    <a:pt x="808" y="904"/>
                  </a:lnTo>
                  <a:lnTo>
                    <a:pt x="802" y="904"/>
                  </a:lnTo>
                  <a:lnTo>
                    <a:pt x="802" y="892"/>
                  </a:lnTo>
                  <a:lnTo>
                    <a:pt x="808" y="880"/>
                  </a:lnTo>
                  <a:lnTo>
                    <a:pt x="814" y="880"/>
                  </a:lnTo>
                  <a:lnTo>
                    <a:pt x="820" y="886"/>
                  </a:lnTo>
                  <a:lnTo>
                    <a:pt x="826" y="898"/>
                  </a:lnTo>
                  <a:lnTo>
                    <a:pt x="838" y="892"/>
                  </a:lnTo>
                  <a:lnTo>
                    <a:pt x="850" y="898"/>
                  </a:lnTo>
                  <a:lnTo>
                    <a:pt x="844" y="886"/>
                  </a:lnTo>
                  <a:lnTo>
                    <a:pt x="844" y="874"/>
                  </a:lnTo>
                  <a:lnTo>
                    <a:pt x="850" y="868"/>
                  </a:lnTo>
                  <a:lnTo>
                    <a:pt x="844" y="856"/>
                  </a:lnTo>
                  <a:lnTo>
                    <a:pt x="844" y="868"/>
                  </a:lnTo>
                  <a:lnTo>
                    <a:pt x="838" y="868"/>
                  </a:lnTo>
                  <a:lnTo>
                    <a:pt x="832" y="874"/>
                  </a:lnTo>
                  <a:lnTo>
                    <a:pt x="832" y="880"/>
                  </a:lnTo>
                  <a:lnTo>
                    <a:pt x="826" y="880"/>
                  </a:lnTo>
                  <a:lnTo>
                    <a:pt x="820" y="880"/>
                  </a:lnTo>
                  <a:lnTo>
                    <a:pt x="814" y="874"/>
                  </a:lnTo>
                  <a:lnTo>
                    <a:pt x="826" y="850"/>
                  </a:lnTo>
                  <a:lnTo>
                    <a:pt x="832" y="844"/>
                  </a:lnTo>
                  <a:lnTo>
                    <a:pt x="844" y="838"/>
                  </a:lnTo>
                  <a:lnTo>
                    <a:pt x="838" y="832"/>
                  </a:lnTo>
                  <a:lnTo>
                    <a:pt x="832" y="838"/>
                  </a:lnTo>
                  <a:lnTo>
                    <a:pt x="826" y="838"/>
                  </a:lnTo>
                  <a:lnTo>
                    <a:pt x="820" y="832"/>
                  </a:lnTo>
                  <a:lnTo>
                    <a:pt x="820" y="820"/>
                  </a:lnTo>
                  <a:lnTo>
                    <a:pt x="826" y="820"/>
                  </a:lnTo>
                  <a:lnTo>
                    <a:pt x="832" y="814"/>
                  </a:lnTo>
                  <a:lnTo>
                    <a:pt x="826" y="802"/>
                  </a:lnTo>
                  <a:lnTo>
                    <a:pt x="820" y="808"/>
                  </a:lnTo>
                  <a:lnTo>
                    <a:pt x="814" y="820"/>
                  </a:lnTo>
                  <a:lnTo>
                    <a:pt x="808" y="838"/>
                  </a:lnTo>
                  <a:lnTo>
                    <a:pt x="790" y="814"/>
                  </a:lnTo>
                  <a:lnTo>
                    <a:pt x="784" y="808"/>
                  </a:lnTo>
                  <a:lnTo>
                    <a:pt x="778" y="814"/>
                  </a:lnTo>
                  <a:lnTo>
                    <a:pt x="784" y="814"/>
                  </a:lnTo>
                  <a:lnTo>
                    <a:pt x="778" y="814"/>
                  </a:lnTo>
                  <a:lnTo>
                    <a:pt x="766" y="814"/>
                  </a:lnTo>
                  <a:lnTo>
                    <a:pt x="772" y="826"/>
                  </a:lnTo>
                  <a:lnTo>
                    <a:pt x="790" y="826"/>
                  </a:lnTo>
                  <a:lnTo>
                    <a:pt x="802" y="844"/>
                  </a:lnTo>
                  <a:lnTo>
                    <a:pt x="796" y="850"/>
                  </a:lnTo>
                  <a:lnTo>
                    <a:pt x="790" y="862"/>
                  </a:lnTo>
                  <a:lnTo>
                    <a:pt x="784" y="856"/>
                  </a:lnTo>
                  <a:lnTo>
                    <a:pt x="778" y="850"/>
                  </a:lnTo>
                  <a:lnTo>
                    <a:pt x="760" y="850"/>
                  </a:lnTo>
                  <a:lnTo>
                    <a:pt x="736" y="838"/>
                  </a:lnTo>
                  <a:lnTo>
                    <a:pt x="730" y="832"/>
                  </a:lnTo>
                  <a:lnTo>
                    <a:pt x="724" y="826"/>
                  </a:lnTo>
                  <a:lnTo>
                    <a:pt x="718" y="832"/>
                  </a:lnTo>
                  <a:lnTo>
                    <a:pt x="712" y="832"/>
                  </a:lnTo>
                  <a:lnTo>
                    <a:pt x="694" y="820"/>
                  </a:lnTo>
                  <a:lnTo>
                    <a:pt x="682" y="814"/>
                  </a:lnTo>
                  <a:lnTo>
                    <a:pt x="676" y="814"/>
                  </a:lnTo>
                  <a:lnTo>
                    <a:pt x="664" y="820"/>
                  </a:lnTo>
                  <a:lnTo>
                    <a:pt x="652" y="802"/>
                  </a:lnTo>
                  <a:lnTo>
                    <a:pt x="628" y="790"/>
                  </a:lnTo>
                  <a:lnTo>
                    <a:pt x="610" y="790"/>
                  </a:lnTo>
                  <a:lnTo>
                    <a:pt x="598" y="796"/>
                  </a:lnTo>
                  <a:lnTo>
                    <a:pt x="682" y="826"/>
                  </a:lnTo>
                  <a:lnTo>
                    <a:pt x="724" y="844"/>
                  </a:lnTo>
                  <a:lnTo>
                    <a:pt x="760" y="868"/>
                  </a:lnTo>
                  <a:lnTo>
                    <a:pt x="754" y="874"/>
                  </a:lnTo>
                  <a:lnTo>
                    <a:pt x="754" y="880"/>
                  </a:lnTo>
                  <a:lnTo>
                    <a:pt x="748" y="880"/>
                  </a:lnTo>
                  <a:lnTo>
                    <a:pt x="724" y="862"/>
                  </a:lnTo>
                  <a:lnTo>
                    <a:pt x="706" y="862"/>
                  </a:lnTo>
                  <a:lnTo>
                    <a:pt x="700" y="862"/>
                  </a:lnTo>
                  <a:lnTo>
                    <a:pt x="700" y="868"/>
                  </a:lnTo>
                  <a:lnTo>
                    <a:pt x="688" y="856"/>
                  </a:lnTo>
                  <a:lnTo>
                    <a:pt x="676" y="850"/>
                  </a:lnTo>
                  <a:lnTo>
                    <a:pt x="658" y="844"/>
                  </a:lnTo>
                  <a:lnTo>
                    <a:pt x="640" y="838"/>
                  </a:lnTo>
                  <a:lnTo>
                    <a:pt x="628" y="832"/>
                  </a:lnTo>
                  <a:lnTo>
                    <a:pt x="616" y="820"/>
                  </a:lnTo>
                  <a:lnTo>
                    <a:pt x="569" y="808"/>
                  </a:lnTo>
                  <a:lnTo>
                    <a:pt x="515" y="784"/>
                  </a:lnTo>
                  <a:lnTo>
                    <a:pt x="509" y="772"/>
                  </a:lnTo>
                  <a:lnTo>
                    <a:pt x="503" y="778"/>
                  </a:lnTo>
                  <a:lnTo>
                    <a:pt x="491" y="778"/>
                  </a:lnTo>
                  <a:lnTo>
                    <a:pt x="467" y="772"/>
                  </a:lnTo>
                  <a:lnTo>
                    <a:pt x="437" y="760"/>
                  </a:lnTo>
                  <a:lnTo>
                    <a:pt x="407" y="748"/>
                  </a:lnTo>
                  <a:lnTo>
                    <a:pt x="395" y="736"/>
                  </a:lnTo>
                  <a:lnTo>
                    <a:pt x="377" y="736"/>
                  </a:lnTo>
                  <a:lnTo>
                    <a:pt x="365" y="736"/>
                  </a:lnTo>
                  <a:lnTo>
                    <a:pt x="335" y="719"/>
                  </a:lnTo>
                  <a:lnTo>
                    <a:pt x="401" y="730"/>
                  </a:lnTo>
                  <a:lnTo>
                    <a:pt x="461" y="748"/>
                  </a:lnTo>
                  <a:lnTo>
                    <a:pt x="527" y="772"/>
                  </a:lnTo>
                  <a:lnTo>
                    <a:pt x="580" y="784"/>
                  </a:lnTo>
                  <a:lnTo>
                    <a:pt x="575" y="766"/>
                  </a:lnTo>
                  <a:lnTo>
                    <a:pt x="467" y="736"/>
                  </a:lnTo>
                  <a:lnTo>
                    <a:pt x="365" y="707"/>
                  </a:lnTo>
                  <a:lnTo>
                    <a:pt x="263" y="677"/>
                  </a:lnTo>
                  <a:lnTo>
                    <a:pt x="156" y="653"/>
                  </a:lnTo>
                  <a:lnTo>
                    <a:pt x="144" y="635"/>
                  </a:lnTo>
                  <a:lnTo>
                    <a:pt x="126" y="629"/>
                  </a:lnTo>
                  <a:lnTo>
                    <a:pt x="90" y="617"/>
                  </a:lnTo>
                  <a:lnTo>
                    <a:pt x="96" y="617"/>
                  </a:lnTo>
                  <a:lnTo>
                    <a:pt x="96" y="611"/>
                  </a:lnTo>
                  <a:lnTo>
                    <a:pt x="90" y="611"/>
                  </a:lnTo>
                  <a:lnTo>
                    <a:pt x="78" y="605"/>
                  </a:lnTo>
                  <a:lnTo>
                    <a:pt x="60" y="587"/>
                  </a:lnTo>
                  <a:lnTo>
                    <a:pt x="30" y="593"/>
                  </a:lnTo>
                  <a:lnTo>
                    <a:pt x="0" y="593"/>
                  </a:lnTo>
                  <a:lnTo>
                    <a:pt x="0" y="904"/>
                  </a:lnTo>
                  <a:lnTo>
                    <a:pt x="72" y="928"/>
                  </a:lnTo>
                  <a:lnTo>
                    <a:pt x="144" y="958"/>
                  </a:lnTo>
                  <a:lnTo>
                    <a:pt x="281" y="1030"/>
                  </a:lnTo>
                  <a:lnTo>
                    <a:pt x="425" y="1102"/>
                  </a:lnTo>
                  <a:lnTo>
                    <a:pt x="497" y="1131"/>
                  </a:lnTo>
                  <a:lnTo>
                    <a:pt x="569" y="1149"/>
                  </a:lnTo>
                  <a:lnTo>
                    <a:pt x="575" y="1161"/>
                  </a:lnTo>
                  <a:lnTo>
                    <a:pt x="580" y="1167"/>
                  </a:lnTo>
                  <a:lnTo>
                    <a:pt x="592" y="1173"/>
                  </a:lnTo>
                  <a:close/>
                  <a:moveTo>
                    <a:pt x="287" y="1706"/>
                  </a:moveTo>
                  <a:lnTo>
                    <a:pt x="287" y="1706"/>
                  </a:lnTo>
                  <a:lnTo>
                    <a:pt x="287" y="1712"/>
                  </a:lnTo>
                  <a:lnTo>
                    <a:pt x="281" y="1718"/>
                  </a:lnTo>
                  <a:lnTo>
                    <a:pt x="275" y="1724"/>
                  </a:lnTo>
                  <a:lnTo>
                    <a:pt x="275" y="1736"/>
                  </a:lnTo>
                  <a:lnTo>
                    <a:pt x="275" y="1730"/>
                  </a:lnTo>
                  <a:lnTo>
                    <a:pt x="275" y="1718"/>
                  </a:lnTo>
                  <a:lnTo>
                    <a:pt x="281" y="1706"/>
                  </a:lnTo>
                  <a:lnTo>
                    <a:pt x="287" y="1706"/>
                  </a:lnTo>
                  <a:close/>
                  <a:moveTo>
                    <a:pt x="335" y="1676"/>
                  </a:moveTo>
                  <a:lnTo>
                    <a:pt x="335" y="1676"/>
                  </a:lnTo>
                  <a:lnTo>
                    <a:pt x="317" y="1712"/>
                  </a:lnTo>
                  <a:lnTo>
                    <a:pt x="305" y="1748"/>
                  </a:lnTo>
                  <a:lnTo>
                    <a:pt x="293" y="1784"/>
                  </a:lnTo>
                  <a:lnTo>
                    <a:pt x="275" y="1814"/>
                  </a:lnTo>
                  <a:lnTo>
                    <a:pt x="287" y="1778"/>
                  </a:lnTo>
                  <a:lnTo>
                    <a:pt x="299" y="1742"/>
                  </a:lnTo>
                  <a:lnTo>
                    <a:pt x="311" y="1706"/>
                  </a:lnTo>
                  <a:lnTo>
                    <a:pt x="323" y="1688"/>
                  </a:lnTo>
                  <a:lnTo>
                    <a:pt x="335" y="1676"/>
                  </a:lnTo>
                  <a:close/>
                  <a:moveTo>
                    <a:pt x="227" y="1868"/>
                  </a:moveTo>
                  <a:lnTo>
                    <a:pt x="227" y="1868"/>
                  </a:lnTo>
                  <a:lnTo>
                    <a:pt x="233" y="1886"/>
                  </a:lnTo>
                  <a:lnTo>
                    <a:pt x="239" y="1892"/>
                  </a:lnTo>
                  <a:lnTo>
                    <a:pt x="239" y="1904"/>
                  </a:lnTo>
                  <a:lnTo>
                    <a:pt x="227" y="1898"/>
                  </a:lnTo>
                  <a:lnTo>
                    <a:pt x="227" y="1886"/>
                  </a:lnTo>
                  <a:lnTo>
                    <a:pt x="221" y="1868"/>
                  </a:lnTo>
                  <a:lnTo>
                    <a:pt x="227" y="1850"/>
                  </a:lnTo>
                  <a:lnTo>
                    <a:pt x="239" y="1844"/>
                  </a:lnTo>
                  <a:lnTo>
                    <a:pt x="239" y="1856"/>
                  </a:lnTo>
                  <a:lnTo>
                    <a:pt x="227" y="1868"/>
                  </a:lnTo>
                  <a:close/>
                  <a:moveTo>
                    <a:pt x="251" y="1856"/>
                  </a:moveTo>
                  <a:lnTo>
                    <a:pt x="251" y="1856"/>
                  </a:lnTo>
                  <a:lnTo>
                    <a:pt x="257" y="1838"/>
                  </a:lnTo>
                  <a:lnTo>
                    <a:pt x="263" y="1826"/>
                  </a:lnTo>
                  <a:lnTo>
                    <a:pt x="275" y="1820"/>
                  </a:lnTo>
                  <a:lnTo>
                    <a:pt x="263" y="1838"/>
                  </a:lnTo>
                  <a:lnTo>
                    <a:pt x="251" y="1856"/>
                  </a:lnTo>
                  <a:close/>
                  <a:moveTo>
                    <a:pt x="419" y="2077"/>
                  </a:moveTo>
                  <a:lnTo>
                    <a:pt x="419" y="2077"/>
                  </a:lnTo>
                  <a:lnTo>
                    <a:pt x="419" y="2089"/>
                  </a:lnTo>
                  <a:lnTo>
                    <a:pt x="419" y="2095"/>
                  </a:lnTo>
                  <a:lnTo>
                    <a:pt x="413" y="2095"/>
                  </a:lnTo>
                  <a:lnTo>
                    <a:pt x="407" y="2089"/>
                  </a:lnTo>
                  <a:lnTo>
                    <a:pt x="401" y="2083"/>
                  </a:lnTo>
                  <a:lnTo>
                    <a:pt x="401" y="2077"/>
                  </a:lnTo>
                  <a:lnTo>
                    <a:pt x="407" y="2077"/>
                  </a:lnTo>
                  <a:lnTo>
                    <a:pt x="419" y="2077"/>
                  </a:lnTo>
                  <a:close/>
                  <a:moveTo>
                    <a:pt x="395" y="2005"/>
                  </a:moveTo>
                  <a:lnTo>
                    <a:pt x="395" y="2005"/>
                  </a:lnTo>
                  <a:lnTo>
                    <a:pt x="383" y="1999"/>
                  </a:lnTo>
                  <a:lnTo>
                    <a:pt x="371" y="1993"/>
                  </a:lnTo>
                  <a:lnTo>
                    <a:pt x="377" y="1987"/>
                  </a:lnTo>
                  <a:lnTo>
                    <a:pt x="383" y="1987"/>
                  </a:lnTo>
                  <a:lnTo>
                    <a:pt x="395" y="2005"/>
                  </a:lnTo>
                  <a:close/>
                  <a:moveTo>
                    <a:pt x="329" y="1969"/>
                  </a:moveTo>
                  <a:lnTo>
                    <a:pt x="329" y="1969"/>
                  </a:lnTo>
                  <a:lnTo>
                    <a:pt x="341" y="1963"/>
                  </a:lnTo>
                  <a:lnTo>
                    <a:pt x="347" y="1963"/>
                  </a:lnTo>
                  <a:lnTo>
                    <a:pt x="359" y="1975"/>
                  </a:lnTo>
                  <a:lnTo>
                    <a:pt x="365" y="1987"/>
                  </a:lnTo>
                  <a:lnTo>
                    <a:pt x="359" y="1987"/>
                  </a:lnTo>
                  <a:lnTo>
                    <a:pt x="347" y="1981"/>
                  </a:lnTo>
                  <a:lnTo>
                    <a:pt x="329" y="1969"/>
                  </a:lnTo>
                  <a:close/>
                  <a:moveTo>
                    <a:pt x="401" y="2107"/>
                  </a:moveTo>
                  <a:lnTo>
                    <a:pt x="401" y="2107"/>
                  </a:lnTo>
                  <a:lnTo>
                    <a:pt x="401" y="2113"/>
                  </a:lnTo>
                  <a:lnTo>
                    <a:pt x="401" y="2125"/>
                  </a:lnTo>
                  <a:lnTo>
                    <a:pt x="401" y="2131"/>
                  </a:lnTo>
                  <a:lnTo>
                    <a:pt x="395" y="2137"/>
                  </a:lnTo>
                  <a:lnTo>
                    <a:pt x="383" y="2119"/>
                  </a:lnTo>
                  <a:lnTo>
                    <a:pt x="371" y="2095"/>
                  </a:lnTo>
                  <a:lnTo>
                    <a:pt x="371" y="2071"/>
                  </a:lnTo>
                  <a:lnTo>
                    <a:pt x="371" y="2065"/>
                  </a:lnTo>
                  <a:lnTo>
                    <a:pt x="383" y="2059"/>
                  </a:lnTo>
                  <a:lnTo>
                    <a:pt x="389" y="2077"/>
                  </a:lnTo>
                  <a:lnTo>
                    <a:pt x="401" y="2095"/>
                  </a:lnTo>
                  <a:lnTo>
                    <a:pt x="425" y="2113"/>
                  </a:lnTo>
                  <a:lnTo>
                    <a:pt x="419" y="2113"/>
                  </a:lnTo>
                  <a:lnTo>
                    <a:pt x="413" y="2113"/>
                  </a:lnTo>
                  <a:lnTo>
                    <a:pt x="401" y="2107"/>
                  </a:lnTo>
                  <a:close/>
                  <a:moveTo>
                    <a:pt x="1556" y="1335"/>
                  </a:moveTo>
                  <a:lnTo>
                    <a:pt x="1556" y="1335"/>
                  </a:lnTo>
                  <a:lnTo>
                    <a:pt x="1568" y="1335"/>
                  </a:lnTo>
                  <a:lnTo>
                    <a:pt x="1580" y="1341"/>
                  </a:lnTo>
                  <a:lnTo>
                    <a:pt x="1592" y="1347"/>
                  </a:lnTo>
                  <a:lnTo>
                    <a:pt x="1604" y="1359"/>
                  </a:lnTo>
                  <a:lnTo>
                    <a:pt x="1580" y="1347"/>
                  </a:lnTo>
                  <a:lnTo>
                    <a:pt x="1556" y="1335"/>
                  </a:lnTo>
                  <a:close/>
                  <a:moveTo>
                    <a:pt x="1855" y="1497"/>
                  </a:moveTo>
                  <a:lnTo>
                    <a:pt x="1855" y="1497"/>
                  </a:lnTo>
                  <a:lnTo>
                    <a:pt x="1867" y="1497"/>
                  </a:lnTo>
                  <a:lnTo>
                    <a:pt x="1879" y="1503"/>
                  </a:lnTo>
                  <a:lnTo>
                    <a:pt x="1897" y="1514"/>
                  </a:lnTo>
                  <a:lnTo>
                    <a:pt x="1903" y="1520"/>
                  </a:lnTo>
                  <a:lnTo>
                    <a:pt x="1855" y="1497"/>
                  </a:lnTo>
                  <a:close/>
                  <a:moveTo>
                    <a:pt x="1604" y="1317"/>
                  </a:moveTo>
                  <a:lnTo>
                    <a:pt x="1604" y="1317"/>
                  </a:lnTo>
                  <a:lnTo>
                    <a:pt x="1718" y="1365"/>
                  </a:lnTo>
                  <a:lnTo>
                    <a:pt x="1825" y="1413"/>
                  </a:lnTo>
                  <a:lnTo>
                    <a:pt x="1831" y="1413"/>
                  </a:lnTo>
                  <a:lnTo>
                    <a:pt x="1843" y="1419"/>
                  </a:lnTo>
                  <a:lnTo>
                    <a:pt x="1867" y="1431"/>
                  </a:lnTo>
                  <a:lnTo>
                    <a:pt x="1915" y="1443"/>
                  </a:lnTo>
                  <a:lnTo>
                    <a:pt x="1933" y="1455"/>
                  </a:lnTo>
                  <a:lnTo>
                    <a:pt x="1933" y="1467"/>
                  </a:lnTo>
                  <a:lnTo>
                    <a:pt x="1933" y="1473"/>
                  </a:lnTo>
                  <a:lnTo>
                    <a:pt x="1933" y="1467"/>
                  </a:lnTo>
                  <a:lnTo>
                    <a:pt x="1927" y="1455"/>
                  </a:lnTo>
                  <a:lnTo>
                    <a:pt x="1921" y="1461"/>
                  </a:lnTo>
                  <a:lnTo>
                    <a:pt x="1915" y="1461"/>
                  </a:lnTo>
                  <a:lnTo>
                    <a:pt x="1915" y="1473"/>
                  </a:lnTo>
                  <a:lnTo>
                    <a:pt x="1903" y="1467"/>
                  </a:lnTo>
                  <a:lnTo>
                    <a:pt x="1897" y="1455"/>
                  </a:lnTo>
                  <a:lnTo>
                    <a:pt x="1885" y="1449"/>
                  </a:lnTo>
                  <a:lnTo>
                    <a:pt x="1879" y="1449"/>
                  </a:lnTo>
                  <a:lnTo>
                    <a:pt x="1879" y="1455"/>
                  </a:lnTo>
                  <a:lnTo>
                    <a:pt x="1873" y="1443"/>
                  </a:lnTo>
                  <a:lnTo>
                    <a:pt x="1861" y="1437"/>
                  </a:lnTo>
                  <a:lnTo>
                    <a:pt x="1849" y="1431"/>
                  </a:lnTo>
                  <a:lnTo>
                    <a:pt x="1837" y="1443"/>
                  </a:lnTo>
                  <a:lnTo>
                    <a:pt x="1837" y="1425"/>
                  </a:lnTo>
                  <a:lnTo>
                    <a:pt x="1831" y="1431"/>
                  </a:lnTo>
                  <a:lnTo>
                    <a:pt x="1825" y="1437"/>
                  </a:lnTo>
                  <a:lnTo>
                    <a:pt x="1759" y="1401"/>
                  </a:lnTo>
                  <a:lnTo>
                    <a:pt x="1700" y="1371"/>
                  </a:lnTo>
                  <a:lnTo>
                    <a:pt x="1634" y="1341"/>
                  </a:lnTo>
                  <a:lnTo>
                    <a:pt x="1580" y="1311"/>
                  </a:lnTo>
                  <a:lnTo>
                    <a:pt x="1580" y="1323"/>
                  </a:lnTo>
                  <a:lnTo>
                    <a:pt x="1586" y="1329"/>
                  </a:lnTo>
                  <a:lnTo>
                    <a:pt x="1604" y="1335"/>
                  </a:lnTo>
                  <a:lnTo>
                    <a:pt x="1622" y="1347"/>
                  </a:lnTo>
                  <a:lnTo>
                    <a:pt x="1640" y="1359"/>
                  </a:lnTo>
                  <a:lnTo>
                    <a:pt x="1622" y="1353"/>
                  </a:lnTo>
                  <a:lnTo>
                    <a:pt x="1616" y="1353"/>
                  </a:lnTo>
                  <a:lnTo>
                    <a:pt x="1616" y="1359"/>
                  </a:lnTo>
                  <a:lnTo>
                    <a:pt x="1610" y="1347"/>
                  </a:lnTo>
                  <a:lnTo>
                    <a:pt x="1598" y="1341"/>
                  </a:lnTo>
                  <a:lnTo>
                    <a:pt x="1562" y="1323"/>
                  </a:lnTo>
                  <a:lnTo>
                    <a:pt x="1562" y="1317"/>
                  </a:lnTo>
                  <a:lnTo>
                    <a:pt x="1568" y="1317"/>
                  </a:lnTo>
                  <a:lnTo>
                    <a:pt x="1574" y="1317"/>
                  </a:lnTo>
                  <a:lnTo>
                    <a:pt x="1568" y="1311"/>
                  </a:lnTo>
                  <a:lnTo>
                    <a:pt x="1556" y="1305"/>
                  </a:lnTo>
                  <a:lnTo>
                    <a:pt x="1538" y="1293"/>
                  </a:lnTo>
                  <a:lnTo>
                    <a:pt x="1550" y="1293"/>
                  </a:lnTo>
                  <a:lnTo>
                    <a:pt x="1574" y="1299"/>
                  </a:lnTo>
                  <a:lnTo>
                    <a:pt x="1604" y="1317"/>
                  </a:lnTo>
                  <a:close/>
                  <a:moveTo>
                    <a:pt x="1382" y="1257"/>
                  </a:moveTo>
                  <a:lnTo>
                    <a:pt x="1382" y="1257"/>
                  </a:lnTo>
                  <a:lnTo>
                    <a:pt x="1394" y="1257"/>
                  </a:lnTo>
                  <a:lnTo>
                    <a:pt x="1412" y="1257"/>
                  </a:lnTo>
                  <a:lnTo>
                    <a:pt x="1436" y="1269"/>
                  </a:lnTo>
                  <a:lnTo>
                    <a:pt x="1466" y="1293"/>
                  </a:lnTo>
                  <a:lnTo>
                    <a:pt x="1502" y="1305"/>
                  </a:lnTo>
                  <a:lnTo>
                    <a:pt x="1472" y="1299"/>
                  </a:lnTo>
                  <a:lnTo>
                    <a:pt x="1442" y="1287"/>
                  </a:lnTo>
                  <a:lnTo>
                    <a:pt x="1412" y="1275"/>
                  </a:lnTo>
                  <a:lnTo>
                    <a:pt x="1382" y="1257"/>
                  </a:lnTo>
                  <a:close/>
                  <a:moveTo>
                    <a:pt x="1436" y="1251"/>
                  </a:moveTo>
                  <a:lnTo>
                    <a:pt x="1436" y="1251"/>
                  </a:lnTo>
                  <a:lnTo>
                    <a:pt x="1400" y="1239"/>
                  </a:lnTo>
                  <a:lnTo>
                    <a:pt x="1370" y="1221"/>
                  </a:lnTo>
                  <a:lnTo>
                    <a:pt x="1382" y="1221"/>
                  </a:lnTo>
                  <a:lnTo>
                    <a:pt x="1400" y="1233"/>
                  </a:lnTo>
                  <a:lnTo>
                    <a:pt x="1436" y="1251"/>
                  </a:lnTo>
                  <a:close/>
                  <a:moveTo>
                    <a:pt x="1364" y="1514"/>
                  </a:moveTo>
                  <a:lnTo>
                    <a:pt x="1364" y="1514"/>
                  </a:lnTo>
                  <a:lnTo>
                    <a:pt x="1358" y="1514"/>
                  </a:lnTo>
                  <a:lnTo>
                    <a:pt x="1346" y="1514"/>
                  </a:lnTo>
                  <a:lnTo>
                    <a:pt x="1329" y="1497"/>
                  </a:lnTo>
                  <a:lnTo>
                    <a:pt x="1335" y="1503"/>
                  </a:lnTo>
                  <a:lnTo>
                    <a:pt x="1346" y="1503"/>
                  </a:lnTo>
                  <a:lnTo>
                    <a:pt x="1364" y="1514"/>
                  </a:lnTo>
                  <a:close/>
                  <a:moveTo>
                    <a:pt x="1352" y="802"/>
                  </a:moveTo>
                  <a:lnTo>
                    <a:pt x="1352" y="802"/>
                  </a:lnTo>
                  <a:lnTo>
                    <a:pt x="1352" y="814"/>
                  </a:lnTo>
                  <a:lnTo>
                    <a:pt x="1358" y="814"/>
                  </a:lnTo>
                  <a:lnTo>
                    <a:pt x="1358" y="820"/>
                  </a:lnTo>
                  <a:lnTo>
                    <a:pt x="1352" y="820"/>
                  </a:lnTo>
                  <a:lnTo>
                    <a:pt x="1346" y="820"/>
                  </a:lnTo>
                  <a:lnTo>
                    <a:pt x="1352" y="832"/>
                  </a:lnTo>
                  <a:lnTo>
                    <a:pt x="1352" y="838"/>
                  </a:lnTo>
                  <a:lnTo>
                    <a:pt x="1346" y="850"/>
                  </a:lnTo>
                  <a:lnTo>
                    <a:pt x="1341" y="856"/>
                  </a:lnTo>
                  <a:lnTo>
                    <a:pt x="1341" y="880"/>
                  </a:lnTo>
                  <a:lnTo>
                    <a:pt x="1335" y="880"/>
                  </a:lnTo>
                  <a:lnTo>
                    <a:pt x="1335" y="874"/>
                  </a:lnTo>
                  <a:lnTo>
                    <a:pt x="1335" y="862"/>
                  </a:lnTo>
                  <a:lnTo>
                    <a:pt x="1329" y="868"/>
                  </a:lnTo>
                  <a:lnTo>
                    <a:pt x="1329" y="874"/>
                  </a:lnTo>
                  <a:lnTo>
                    <a:pt x="1329" y="856"/>
                  </a:lnTo>
                  <a:lnTo>
                    <a:pt x="1335" y="838"/>
                  </a:lnTo>
                  <a:lnTo>
                    <a:pt x="1352" y="802"/>
                  </a:lnTo>
                  <a:close/>
                  <a:moveTo>
                    <a:pt x="1131" y="599"/>
                  </a:moveTo>
                  <a:lnTo>
                    <a:pt x="1131" y="599"/>
                  </a:lnTo>
                  <a:lnTo>
                    <a:pt x="1131" y="593"/>
                  </a:lnTo>
                  <a:lnTo>
                    <a:pt x="1131" y="587"/>
                  </a:lnTo>
                  <a:lnTo>
                    <a:pt x="1125" y="581"/>
                  </a:lnTo>
                  <a:lnTo>
                    <a:pt x="1119" y="599"/>
                  </a:lnTo>
                  <a:lnTo>
                    <a:pt x="1119" y="617"/>
                  </a:lnTo>
                  <a:lnTo>
                    <a:pt x="1125" y="605"/>
                  </a:lnTo>
                  <a:lnTo>
                    <a:pt x="1125" y="611"/>
                  </a:lnTo>
                  <a:lnTo>
                    <a:pt x="1125" y="623"/>
                  </a:lnTo>
                  <a:lnTo>
                    <a:pt x="1119" y="647"/>
                  </a:lnTo>
                  <a:lnTo>
                    <a:pt x="1113" y="629"/>
                  </a:lnTo>
                  <a:lnTo>
                    <a:pt x="1113" y="605"/>
                  </a:lnTo>
                  <a:lnTo>
                    <a:pt x="1131" y="563"/>
                  </a:lnTo>
                  <a:lnTo>
                    <a:pt x="1131" y="569"/>
                  </a:lnTo>
                  <a:lnTo>
                    <a:pt x="1137" y="581"/>
                  </a:lnTo>
                  <a:lnTo>
                    <a:pt x="1131" y="599"/>
                  </a:lnTo>
                  <a:close/>
                  <a:moveTo>
                    <a:pt x="1167" y="1072"/>
                  </a:moveTo>
                  <a:lnTo>
                    <a:pt x="1167" y="1072"/>
                  </a:lnTo>
                  <a:lnTo>
                    <a:pt x="1179" y="1036"/>
                  </a:lnTo>
                  <a:lnTo>
                    <a:pt x="1191" y="1006"/>
                  </a:lnTo>
                  <a:lnTo>
                    <a:pt x="1221" y="940"/>
                  </a:lnTo>
                  <a:lnTo>
                    <a:pt x="1215" y="976"/>
                  </a:lnTo>
                  <a:lnTo>
                    <a:pt x="1203" y="1012"/>
                  </a:lnTo>
                  <a:lnTo>
                    <a:pt x="1185" y="1048"/>
                  </a:lnTo>
                  <a:lnTo>
                    <a:pt x="1167" y="1072"/>
                  </a:lnTo>
                  <a:close/>
                  <a:moveTo>
                    <a:pt x="1305" y="856"/>
                  </a:moveTo>
                  <a:lnTo>
                    <a:pt x="1305" y="856"/>
                  </a:lnTo>
                  <a:lnTo>
                    <a:pt x="1311" y="862"/>
                  </a:lnTo>
                  <a:lnTo>
                    <a:pt x="1305" y="868"/>
                  </a:lnTo>
                  <a:lnTo>
                    <a:pt x="1305" y="874"/>
                  </a:lnTo>
                  <a:lnTo>
                    <a:pt x="1311" y="880"/>
                  </a:lnTo>
                  <a:lnTo>
                    <a:pt x="1305" y="880"/>
                  </a:lnTo>
                  <a:lnTo>
                    <a:pt x="1299" y="868"/>
                  </a:lnTo>
                  <a:lnTo>
                    <a:pt x="1299" y="856"/>
                  </a:lnTo>
                  <a:lnTo>
                    <a:pt x="1305" y="856"/>
                  </a:lnTo>
                  <a:close/>
                  <a:moveTo>
                    <a:pt x="1191" y="222"/>
                  </a:moveTo>
                  <a:lnTo>
                    <a:pt x="1191" y="222"/>
                  </a:lnTo>
                  <a:lnTo>
                    <a:pt x="1191" y="234"/>
                  </a:lnTo>
                  <a:lnTo>
                    <a:pt x="1185" y="246"/>
                  </a:lnTo>
                  <a:lnTo>
                    <a:pt x="1173" y="270"/>
                  </a:lnTo>
                  <a:lnTo>
                    <a:pt x="1173" y="258"/>
                  </a:lnTo>
                  <a:lnTo>
                    <a:pt x="1179" y="246"/>
                  </a:lnTo>
                  <a:lnTo>
                    <a:pt x="1191" y="222"/>
                  </a:lnTo>
                  <a:close/>
                  <a:moveTo>
                    <a:pt x="1119" y="407"/>
                  </a:moveTo>
                  <a:lnTo>
                    <a:pt x="1119" y="407"/>
                  </a:lnTo>
                  <a:lnTo>
                    <a:pt x="1125" y="407"/>
                  </a:lnTo>
                  <a:lnTo>
                    <a:pt x="1131" y="413"/>
                  </a:lnTo>
                  <a:lnTo>
                    <a:pt x="1131" y="401"/>
                  </a:lnTo>
                  <a:lnTo>
                    <a:pt x="1137" y="395"/>
                  </a:lnTo>
                  <a:lnTo>
                    <a:pt x="1131" y="389"/>
                  </a:lnTo>
                  <a:lnTo>
                    <a:pt x="1131" y="377"/>
                  </a:lnTo>
                  <a:lnTo>
                    <a:pt x="1137" y="371"/>
                  </a:lnTo>
                  <a:lnTo>
                    <a:pt x="1143" y="371"/>
                  </a:lnTo>
                  <a:lnTo>
                    <a:pt x="1143" y="347"/>
                  </a:lnTo>
                  <a:lnTo>
                    <a:pt x="1155" y="324"/>
                  </a:lnTo>
                  <a:lnTo>
                    <a:pt x="1161" y="300"/>
                  </a:lnTo>
                  <a:lnTo>
                    <a:pt x="1167" y="276"/>
                  </a:lnTo>
                  <a:lnTo>
                    <a:pt x="1167" y="282"/>
                  </a:lnTo>
                  <a:lnTo>
                    <a:pt x="1167" y="288"/>
                  </a:lnTo>
                  <a:lnTo>
                    <a:pt x="1167" y="300"/>
                  </a:lnTo>
                  <a:lnTo>
                    <a:pt x="1167" y="312"/>
                  </a:lnTo>
                  <a:lnTo>
                    <a:pt x="1197" y="234"/>
                  </a:lnTo>
                  <a:lnTo>
                    <a:pt x="1227" y="162"/>
                  </a:lnTo>
                  <a:lnTo>
                    <a:pt x="1221" y="162"/>
                  </a:lnTo>
                  <a:lnTo>
                    <a:pt x="1215" y="168"/>
                  </a:lnTo>
                  <a:lnTo>
                    <a:pt x="1209" y="186"/>
                  </a:lnTo>
                  <a:lnTo>
                    <a:pt x="1203" y="204"/>
                  </a:lnTo>
                  <a:lnTo>
                    <a:pt x="1191" y="216"/>
                  </a:lnTo>
                  <a:lnTo>
                    <a:pt x="1221" y="126"/>
                  </a:lnTo>
                  <a:lnTo>
                    <a:pt x="1239" y="84"/>
                  </a:lnTo>
                  <a:lnTo>
                    <a:pt x="1269" y="48"/>
                  </a:lnTo>
                  <a:lnTo>
                    <a:pt x="1275" y="54"/>
                  </a:lnTo>
                  <a:lnTo>
                    <a:pt x="1287" y="66"/>
                  </a:lnTo>
                  <a:lnTo>
                    <a:pt x="1305" y="72"/>
                  </a:lnTo>
                  <a:lnTo>
                    <a:pt x="1323" y="84"/>
                  </a:lnTo>
                  <a:lnTo>
                    <a:pt x="1317" y="84"/>
                  </a:lnTo>
                  <a:lnTo>
                    <a:pt x="1317" y="90"/>
                  </a:lnTo>
                  <a:lnTo>
                    <a:pt x="1311" y="90"/>
                  </a:lnTo>
                  <a:lnTo>
                    <a:pt x="1311" y="84"/>
                  </a:lnTo>
                  <a:lnTo>
                    <a:pt x="1299" y="90"/>
                  </a:lnTo>
                  <a:lnTo>
                    <a:pt x="1299" y="102"/>
                  </a:lnTo>
                  <a:lnTo>
                    <a:pt x="1287" y="126"/>
                  </a:lnTo>
                  <a:lnTo>
                    <a:pt x="1299" y="120"/>
                  </a:lnTo>
                  <a:lnTo>
                    <a:pt x="1305" y="108"/>
                  </a:lnTo>
                  <a:lnTo>
                    <a:pt x="1305" y="102"/>
                  </a:lnTo>
                  <a:lnTo>
                    <a:pt x="1317" y="96"/>
                  </a:lnTo>
                  <a:lnTo>
                    <a:pt x="1317" y="108"/>
                  </a:lnTo>
                  <a:lnTo>
                    <a:pt x="1311" y="114"/>
                  </a:lnTo>
                  <a:lnTo>
                    <a:pt x="1305" y="126"/>
                  </a:lnTo>
                  <a:lnTo>
                    <a:pt x="1305" y="138"/>
                  </a:lnTo>
                  <a:lnTo>
                    <a:pt x="1293" y="132"/>
                  </a:lnTo>
                  <a:lnTo>
                    <a:pt x="1287" y="138"/>
                  </a:lnTo>
                  <a:lnTo>
                    <a:pt x="1281" y="144"/>
                  </a:lnTo>
                  <a:lnTo>
                    <a:pt x="1269" y="144"/>
                  </a:lnTo>
                  <a:lnTo>
                    <a:pt x="1275" y="162"/>
                  </a:lnTo>
                  <a:lnTo>
                    <a:pt x="1275" y="180"/>
                  </a:lnTo>
                  <a:lnTo>
                    <a:pt x="1257" y="198"/>
                  </a:lnTo>
                  <a:lnTo>
                    <a:pt x="1251" y="204"/>
                  </a:lnTo>
                  <a:lnTo>
                    <a:pt x="1257" y="216"/>
                  </a:lnTo>
                  <a:lnTo>
                    <a:pt x="1245" y="228"/>
                  </a:lnTo>
                  <a:lnTo>
                    <a:pt x="1239" y="234"/>
                  </a:lnTo>
                  <a:lnTo>
                    <a:pt x="1239" y="246"/>
                  </a:lnTo>
                  <a:lnTo>
                    <a:pt x="1239" y="264"/>
                  </a:lnTo>
                  <a:lnTo>
                    <a:pt x="1233" y="264"/>
                  </a:lnTo>
                  <a:lnTo>
                    <a:pt x="1227" y="264"/>
                  </a:lnTo>
                  <a:lnTo>
                    <a:pt x="1227" y="276"/>
                  </a:lnTo>
                  <a:lnTo>
                    <a:pt x="1233" y="282"/>
                  </a:lnTo>
                  <a:lnTo>
                    <a:pt x="1221" y="288"/>
                  </a:lnTo>
                  <a:lnTo>
                    <a:pt x="1209" y="294"/>
                  </a:lnTo>
                  <a:lnTo>
                    <a:pt x="1215" y="300"/>
                  </a:lnTo>
                  <a:lnTo>
                    <a:pt x="1221" y="300"/>
                  </a:lnTo>
                  <a:lnTo>
                    <a:pt x="1245" y="258"/>
                  </a:lnTo>
                  <a:lnTo>
                    <a:pt x="1257" y="234"/>
                  </a:lnTo>
                  <a:lnTo>
                    <a:pt x="1257" y="210"/>
                  </a:lnTo>
                  <a:lnTo>
                    <a:pt x="1263" y="204"/>
                  </a:lnTo>
                  <a:lnTo>
                    <a:pt x="1269" y="198"/>
                  </a:lnTo>
                  <a:lnTo>
                    <a:pt x="1275" y="180"/>
                  </a:lnTo>
                  <a:lnTo>
                    <a:pt x="1281" y="162"/>
                  </a:lnTo>
                  <a:lnTo>
                    <a:pt x="1293" y="144"/>
                  </a:lnTo>
                  <a:lnTo>
                    <a:pt x="1281" y="204"/>
                  </a:lnTo>
                  <a:lnTo>
                    <a:pt x="1257" y="258"/>
                  </a:lnTo>
                  <a:lnTo>
                    <a:pt x="1209" y="359"/>
                  </a:lnTo>
                  <a:lnTo>
                    <a:pt x="1203" y="353"/>
                  </a:lnTo>
                  <a:lnTo>
                    <a:pt x="1203" y="347"/>
                  </a:lnTo>
                  <a:lnTo>
                    <a:pt x="1209" y="330"/>
                  </a:lnTo>
                  <a:lnTo>
                    <a:pt x="1203" y="330"/>
                  </a:lnTo>
                  <a:lnTo>
                    <a:pt x="1197" y="341"/>
                  </a:lnTo>
                  <a:lnTo>
                    <a:pt x="1191" y="353"/>
                  </a:lnTo>
                  <a:lnTo>
                    <a:pt x="1185" y="359"/>
                  </a:lnTo>
                  <a:lnTo>
                    <a:pt x="1191" y="365"/>
                  </a:lnTo>
                  <a:lnTo>
                    <a:pt x="1197" y="371"/>
                  </a:lnTo>
                  <a:lnTo>
                    <a:pt x="1191" y="371"/>
                  </a:lnTo>
                  <a:lnTo>
                    <a:pt x="1185" y="371"/>
                  </a:lnTo>
                  <a:lnTo>
                    <a:pt x="1179" y="359"/>
                  </a:lnTo>
                  <a:lnTo>
                    <a:pt x="1173" y="371"/>
                  </a:lnTo>
                  <a:lnTo>
                    <a:pt x="1167" y="377"/>
                  </a:lnTo>
                  <a:lnTo>
                    <a:pt x="1173" y="377"/>
                  </a:lnTo>
                  <a:lnTo>
                    <a:pt x="1179" y="377"/>
                  </a:lnTo>
                  <a:lnTo>
                    <a:pt x="1167" y="389"/>
                  </a:lnTo>
                  <a:lnTo>
                    <a:pt x="1161" y="395"/>
                  </a:lnTo>
                  <a:lnTo>
                    <a:pt x="1155" y="389"/>
                  </a:lnTo>
                  <a:lnTo>
                    <a:pt x="1155" y="395"/>
                  </a:lnTo>
                  <a:lnTo>
                    <a:pt x="1155" y="401"/>
                  </a:lnTo>
                  <a:lnTo>
                    <a:pt x="1161" y="407"/>
                  </a:lnTo>
                  <a:lnTo>
                    <a:pt x="1155" y="407"/>
                  </a:lnTo>
                  <a:lnTo>
                    <a:pt x="1149" y="407"/>
                  </a:lnTo>
                  <a:lnTo>
                    <a:pt x="1155" y="419"/>
                  </a:lnTo>
                  <a:lnTo>
                    <a:pt x="1149" y="413"/>
                  </a:lnTo>
                  <a:lnTo>
                    <a:pt x="1149" y="401"/>
                  </a:lnTo>
                  <a:lnTo>
                    <a:pt x="1137" y="413"/>
                  </a:lnTo>
                  <a:lnTo>
                    <a:pt x="1131" y="425"/>
                  </a:lnTo>
                  <a:lnTo>
                    <a:pt x="1137" y="431"/>
                  </a:lnTo>
                  <a:lnTo>
                    <a:pt x="1137" y="437"/>
                  </a:lnTo>
                  <a:lnTo>
                    <a:pt x="1131" y="443"/>
                  </a:lnTo>
                  <a:lnTo>
                    <a:pt x="1131" y="449"/>
                  </a:lnTo>
                  <a:lnTo>
                    <a:pt x="1131" y="455"/>
                  </a:lnTo>
                  <a:lnTo>
                    <a:pt x="1125" y="449"/>
                  </a:lnTo>
                  <a:lnTo>
                    <a:pt x="1125" y="443"/>
                  </a:lnTo>
                  <a:lnTo>
                    <a:pt x="1119" y="443"/>
                  </a:lnTo>
                  <a:lnTo>
                    <a:pt x="1113" y="455"/>
                  </a:lnTo>
                  <a:lnTo>
                    <a:pt x="1113" y="461"/>
                  </a:lnTo>
                  <a:lnTo>
                    <a:pt x="1107" y="467"/>
                  </a:lnTo>
                  <a:lnTo>
                    <a:pt x="1107" y="449"/>
                  </a:lnTo>
                  <a:lnTo>
                    <a:pt x="1113" y="437"/>
                  </a:lnTo>
                  <a:lnTo>
                    <a:pt x="1119" y="425"/>
                  </a:lnTo>
                  <a:lnTo>
                    <a:pt x="1119" y="407"/>
                  </a:lnTo>
                  <a:close/>
                  <a:moveTo>
                    <a:pt x="1059" y="641"/>
                  </a:moveTo>
                  <a:lnTo>
                    <a:pt x="1059" y="641"/>
                  </a:lnTo>
                  <a:lnTo>
                    <a:pt x="1065" y="641"/>
                  </a:lnTo>
                  <a:lnTo>
                    <a:pt x="1071" y="647"/>
                  </a:lnTo>
                  <a:lnTo>
                    <a:pt x="1071" y="659"/>
                  </a:lnTo>
                  <a:lnTo>
                    <a:pt x="1065" y="671"/>
                  </a:lnTo>
                  <a:lnTo>
                    <a:pt x="1059" y="671"/>
                  </a:lnTo>
                  <a:lnTo>
                    <a:pt x="1065" y="659"/>
                  </a:lnTo>
                  <a:lnTo>
                    <a:pt x="1059" y="641"/>
                  </a:lnTo>
                  <a:close/>
                  <a:moveTo>
                    <a:pt x="1053" y="677"/>
                  </a:moveTo>
                  <a:lnTo>
                    <a:pt x="1053" y="677"/>
                  </a:lnTo>
                  <a:lnTo>
                    <a:pt x="1059" y="677"/>
                  </a:lnTo>
                  <a:lnTo>
                    <a:pt x="1065" y="689"/>
                  </a:lnTo>
                  <a:lnTo>
                    <a:pt x="1071" y="677"/>
                  </a:lnTo>
                  <a:lnTo>
                    <a:pt x="1071" y="659"/>
                  </a:lnTo>
                  <a:lnTo>
                    <a:pt x="1083" y="671"/>
                  </a:lnTo>
                  <a:lnTo>
                    <a:pt x="1095" y="641"/>
                  </a:lnTo>
                  <a:lnTo>
                    <a:pt x="1101" y="623"/>
                  </a:lnTo>
                  <a:lnTo>
                    <a:pt x="1107" y="635"/>
                  </a:lnTo>
                  <a:lnTo>
                    <a:pt x="1107" y="647"/>
                  </a:lnTo>
                  <a:lnTo>
                    <a:pt x="1113" y="671"/>
                  </a:lnTo>
                  <a:lnTo>
                    <a:pt x="1107" y="671"/>
                  </a:lnTo>
                  <a:lnTo>
                    <a:pt x="1107" y="665"/>
                  </a:lnTo>
                  <a:lnTo>
                    <a:pt x="1095" y="701"/>
                  </a:lnTo>
                  <a:lnTo>
                    <a:pt x="1083" y="730"/>
                  </a:lnTo>
                  <a:lnTo>
                    <a:pt x="1065" y="766"/>
                  </a:lnTo>
                  <a:lnTo>
                    <a:pt x="1059" y="808"/>
                  </a:lnTo>
                  <a:lnTo>
                    <a:pt x="1053" y="802"/>
                  </a:lnTo>
                  <a:lnTo>
                    <a:pt x="1053" y="796"/>
                  </a:lnTo>
                  <a:lnTo>
                    <a:pt x="1053" y="790"/>
                  </a:lnTo>
                  <a:lnTo>
                    <a:pt x="1047" y="790"/>
                  </a:lnTo>
                  <a:lnTo>
                    <a:pt x="1041" y="796"/>
                  </a:lnTo>
                  <a:lnTo>
                    <a:pt x="1047" y="808"/>
                  </a:lnTo>
                  <a:lnTo>
                    <a:pt x="1053" y="820"/>
                  </a:lnTo>
                  <a:lnTo>
                    <a:pt x="1047" y="820"/>
                  </a:lnTo>
                  <a:lnTo>
                    <a:pt x="1047" y="832"/>
                  </a:lnTo>
                  <a:lnTo>
                    <a:pt x="1041" y="826"/>
                  </a:lnTo>
                  <a:lnTo>
                    <a:pt x="1035" y="826"/>
                  </a:lnTo>
                  <a:lnTo>
                    <a:pt x="1035" y="808"/>
                  </a:lnTo>
                  <a:lnTo>
                    <a:pt x="1047" y="790"/>
                  </a:lnTo>
                  <a:lnTo>
                    <a:pt x="1047" y="772"/>
                  </a:lnTo>
                  <a:lnTo>
                    <a:pt x="1047" y="748"/>
                  </a:lnTo>
                  <a:lnTo>
                    <a:pt x="1053" y="748"/>
                  </a:lnTo>
                  <a:lnTo>
                    <a:pt x="1059" y="748"/>
                  </a:lnTo>
                  <a:lnTo>
                    <a:pt x="1053" y="742"/>
                  </a:lnTo>
                  <a:lnTo>
                    <a:pt x="1047" y="736"/>
                  </a:lnTo>
                  <a:lnTo>
                    <a:pt x="1053" y="730"/>
                  </a:lnTo>
                  <a:lnTo>
                    <a:pt x="1059" y="725"/>
                  </a:lnTo>
                  <a:lnTo>
                    <a:pt x="1059" y="707"/>
                  </a:lnTo>
                  <a:lnTo>
                    <a:pt x="1047" y="730"/>
                  </a:lnTo>
                  <a:lnTo>
                    <a:pt x="1041" y="754"/>
                  </a:lnTo>
                  <a:lnTo>
                    <a:pt x="1029" y="772"/>
                  </a:lnTo>
                  <a:lnTo>
                    <a:pt x="1023" y="790"/>
                  </a:lnTo>
                  <a:lnTo>
                    <a:pt x="1017" y="778"/>
                  </a:lnTo>
                  <a:lnTo>
                    <a:pt x="1011" y="778"/>
                  </a:lnTo>
                  <a:lnTo>
                    <a:pt x="1029" y="725"/>
                  </a:lnTo>
                  <a:lnTo>
                    <a:pt x="1053" y="677"/>
                  </a:lnTo>
                  <a:close/>
                  <a:moveTo>
                    <a:pt x="1029" y="701"/>
                  </a:moveTo>
                  <a:lnTo>
                    <a:pt x="1029" y="701"/>
                  </a:lnTo>
                  <a:lnTo>
                    <a:pt x="1011" y="748"/>
                  </a:lnTo>
                  <a:lnTo>
                    <a:pt x="987" y="790"/>
                  </a:lnTo>
                  <a:lnTo>
                    <a:pt x="987" y="778"/>
                  </a:lnTo>
                  <a:lnTo>
                    <a:pt x="981" y="796"/>
                  </a:lnTo>
                  <a:lnTo>
                    <a:pt x="969" y="814"/>
                  </a:lnTo>
                  <a:lnTo>
                    <a:pt x="958" y="850"/>
                  </a:lnTo>
                  <a:lnTo>
                    <a:pt x="969" y="814"/>
                  </a:lnTo>
                  <a:lnTo>
                    <a:pt x="981" y="772"/>
                  </a:lnTo>
                  <a:lnTo>
                    <a:pt x="1029" y="701"/>
                  </a:lnTo>
                  <a:close/>
                  <a:moveTo>
                    <a:pt x="814" y="838"/>
                  </a:moveTo>
                  <a:lnTo>
                    <a:pt x="814" y="838"/>
                  </a:lnTo>
                  <a:lnTo>
                    <a:pt x="820" y="850"/>
                  </a:lnTo>
                  <a:lnTo>
                    <a:pt x="814" y="856"/>
                  </a:lnTo>
                  <a:lnTo>
                    <a:pt x="808" y="856"/>
                  </a:lnTo>
                  <a:lnTo>
                    <a:pt x="808" y="862"/>
                  </a:lnTo>
                  <a:lnTo>
                    <a:pt x="802" y="862"/>
                  </a:lnTo>
                  <a:lnTo>
                    <a:pt x="808" y="850"/>
                  </a:lnTo>
                  <a:lnTo>
                    <a:pt x="808" y="844"/>
                  </a:lnTo>
                  <a:lnTo>
                    <a:pt x="814" y="838"/>
                  </a:lnTo>
                  <a:close/>
                  <a:moveTo>
                    <a:pt x="329" y="725"/>
                  </a:moveTo>
                  <a:lnTo>
                    <a:pt x="329" y="725"/>
                  </a:lnTo>
                  <a:lnTo>
                    <a:pt x="317" y="725"/>
                  </a:lnTo>
                  <a:lnTo>
                    <a:pt x="293" y="719"/>
                  </a:lnTo>
                  <a:lnTo>
                    <a:pt x="275" y="707"/>
                  </a:lnTo>
                  <a:lnTo>
                    <a:pt x="257" y="707"/>
                  </a:lnTo>
                  <a:lnTo>
                    <a:pt x="275" y="701"/>
                  </a:lnTo>
                  <a:lnTo>
                    <a:pt x="299" y="707"/>
                  </a:lnTo>
                  <a:lnTo>
                    <a:pt x="317" y="713"/>
                  </a:lnTo>
                  <a:lnTo>
                    <a:pt x="335" y="725"/>
                  </a:lnTo>
                  <a:lnTo>
                    <a:pt x="329" y="725"/>
                  </a:lnTo>
                  <a:close/>
                  <a:moveTo>
                    <a:pt x="604" y="856"/>
                  </a:moveTo>
                  <a:lnTo>
                    <a:pt x="604" y="856"/>
                  </a:lnTo>
                  <a:lnTo>
                    <a:pt x="622" y="856"/>
                  </a:lnTo>
                  <a:lnTo>
                    <a:pt x="634" y="862"/>
                  </a:lnTo>
                  <a:lnTo>
                    <a:pt x="640" y="874"/>
                  </a:lnTo>
                  <a:lnTo>
                    <a:pt x="622" y="862"/>
                  </a:lnTo>
                  <a:lnTo>
                    <a:pt x="604" y="856"/>
                  </a:lnTo>
                  <a:close/>
                  <a:moveTo>
                    <a:pt x="592" y="1419"/>
                  </a:moveTo>
                  <a:lnTo>
                    <a:pt x="592" y="1419"/>
                  </a:lnTo>
                  <a:lnTo>
                    <a:pt x="604" y="1419"/>
                  </a:lnTo>
                  <a:lnTo>
                    <a:pt x="592" y="1449"/>
                  </a:lnTo>
                  <a:lnTo>
                    <a:pt x="586" y="1461"/>
                  </a:lnTo>
                  <a:lnTo>
                    <a:pt x="580" y="1485"/>
                  </a:lnTo>
                  <a:lnTo>
                    <a:pt x="580" y="1467"/>
                  </a:lnTo>
                  <a:lnTo>
                    <a:pt x="580" y="1449"/>
                  </a:lnTo>
                  <a:lnTo>
                    <a:pt x="586" y="1431"/>
                  </a:lnTo>
                  <a:lnTo>
                    <a:pt x="592" y="1419"/>
                  </a:lnTo>
                  <a:close/>
                  <a:moveTo>
                    <a:pt x="557" y="1550"/>
                  </a:moveTo>
                  <a:lnTo>
                    <a:pt x="557" y="1550"/>
                  </a:lnTo>
                  <a:lnTo>
                    <a:pt x="557" y="1532"/>
                  </a:lnTo>
                  <a:lnTo>
                    <a:pt x="557" y="1526"/>
                  </a:lnTo>
                  <a:lnTo>
                    <a:pt x="563" y="1526"/>
                  </a:lnTo>
                  <a:lnTo>
                    <a:pt x="563" y="1544"/>
                  </a:lnTo>
                  <a:lnTo>
                    <a:pt x="557" y="1550"/>
                  </a:lnTo>
                  <a:close/>
                  <a:moveTo>
                    <a:pt x="718" y="1311"/>
                  </a:moveTo>
                  <a:lnTo>
                    <a:pt x="718" y="1311"/>
                  </a:lnTo>
                  <a:lnTo>
                    <a:pt x="712" y="1317"/>
                  </a:lnTo>
                  <a:lnTo>
                    <a:pt x="718" y="1323"/>
                  </a:lnTo>
                  <a:lnTo>
                    <a:pt x="724" y="1329"/>
                  </a:lnTo>
                  <a:lnTo>
                    <a:pt x="730" y="1335"/>
                  </a:lnTo>
                  <a:lnTo>
                    <a:pt x="718" y="1335"/>
                  </a:lnTo>
                  <a:lnTo>
                    <a:pt x="718" y="1341"/>
                  </a:lnTo>
                  <a:lnTo>
                    <a:pt x="718" y="1353"/>
                  </a:lnTo>
                  <a:lnTo>
                    <a:pt x="706" y="1353"/>
                  </a:lnTo>
                  <a:lnTo>
                    <a:pt x="706" y="1359"/>
                  </a:lnTo>
                  <a:lnTo>
                    <a:pt x="712" y="1359"/>
                  </a:lnTo>
                  <a:lnTo>
                    <a:pt x="700" y="1389"/>
                  </a:lnTo>
                  <a:lnTo>
                    <a:pt x="682" y="1413"/>
                  </a:lnTo>
                  <a:lnTo>
                    <a:pt x="658" y="1437"/>
                  </a:lnTo>
                  <a:lnTo>
                    <a:pt x="634" y="1449"/>
                  </a:lnTo>
                  <a:lnTo>
                    <a:pt x="634" y="1461"/>
                  </a:lnTo>
                  <a:lnTo>
                    <a:pt x="628" y="1473"/>
                  </a:lnTo>
                  <a:lnTo>
                    <a:pt x="610" y="1503"/>
                  </a:lnTo>
                  <a:lnTo>
                    <a:pt x="569" y="1556"/>
                  </a:lnTo>
                  <a:lnTo>
                    <a:pt x="575" y="1544"/>
                  </a:lnTo>
                  <a:lnTo>
                    <a:pt x="575" y="1538"/>
                  </a:lnTo>
                  <a:lnTo>
                    <a:pt x="569" y="1526"/>
                  </a:lnTo>
                  <a:lnTo>
                    <a:pt x="563" y="1514"/>
                  </a:lnTo>
                  <a:lnTo>
                    <a:pt x="569" y="1514"/>
                  </a:lnTo>
                  <a:lnTo>
                    <a:pt x="575" y="1514"/>
                  </a:lnTo>
                  <a:lnTo>
                    <a:pt x="575" y="1520"/>
                  </a:lnTo>
                  <a:lnTo>
                    <a:pt x="580" y="1520"/>
                  </a:lnTo>
                  <a:lnTo>
                    <a:pt x="586" y="1509"/>
                  </a:lnTo>
                  <a:lnTo>
                    <a:pt x="580" y="1497"/>
                  </a:lnTo>
                  <a:lnTo>
                    <a:pt x="592" y="1485"/>
                  </a:lnTo>
                  <a:lnTo>
                    <a:pt x="598" y="1467"/>
                  </a:lnTo>
                  <a:lnTo>
                    <a:pt x="610" y="1431"/>
                  </a:lnTo>
                  <a:lnTo>
                    <a:pt x="640" y="1377"/>
                  </a:lnTo>
                  <a:lnTo>
                    <a:pt x="646" y="1353"/>
                  </a:lnTo>
                  <a:lnTo>
                    <a:pt x="652" y="1329"/>
                  </a:lnTo>
                  <a:lnTo>
                    <a:pt x="670" y="1317"/>
                  </a:lnTo>
                  <a:lnTo>
                    <a:pt x="682" y="1305"/>
                  </a:lnTo>
                  <a:lnTo>
                    <a:pt x="700" y="1275"/>
                  </a:lnTo>
                  <a:lnTo>
                    <a:pt x="706" y="1263"/>
                  </a:lnTo>
                  <a:lnTo>
                    <a:pt x="718" y="1251"/>
                  </a:lnTo>
                  <a:lnTo>
                    <a:pt x="730" y="1251"/>
                  </a:lnTo>
                  <a:lnTo>
                    <a:pt x="748" y="1257"/>
                  </a:lnTo>
                  <a:lnTo>
                    <a:pt x="736" y="1281"/>
                  </a:lnTo>
                  <a:lnTo>
                    <a:pt x="736" y="1293"/>
                  </a:lnTo>
                  <a:lnTo>
                    <a:pt x="736" y="1311"/>
                  </a:lnTo>
                  <a:lnTo>
                    <a:pt x="730" y="1311"/>
                  </a:lnTo>
                  <a:lnTo>
                    <a:pt x="724" y="1317"/>
                  </a:lnTo>
                  <a:lnTo>
                    <a:pt x="718" y="1311"/>
                  </a:lnTo>
                  <a:close/>
                  <a:moveTo>
                    <a:pt x="778" y="862"/>
                  </a:moveTo>
                  <a:lnTo>
                    <a:pt x="778" y="862"/>
                  </a:lnTo>
                  <a:lnTo>
                    <a:pt x="784" y="874"/>
                  </a:lnTo>
                  <a:lnTo>
                    <a:pt x="778" y="880"/>
                  </a:lnTo>
                  <a:lnTo>
                    <a:pt x="778" y="886"/>
                  </a:lnTo>
                  <a:lnTo>
                    <a:pt x="772" y="886"/>
                  </a:lnTo>
                  <a:lnTo>
                    <a:pt x="772" y="880"/>
                  </a:lnTo>
                  <a:lnTo>
                    <a:pt x="778" y="874"/>
                  </a:lnTo>
                  <a:lnTo>
                    <a:pt x="778" y="868"/>
                  </a:lnTo>
                  <a:lnTo>
                    <a:pt x="772" y="868"/>
                  </a:lnTo>
                  <a:lnTo>
                    <a:pt x="772" y="874"/>
                  </a:lnTo>
                  <a:lnTo>
                    <a:pt x="760" y="886"/>
                  </a:lnTo>
                  <a:lnTo>
                    <a:pt x="760" y="880"/>
                  </a:lnTo>
                  <a:lnTo>
                    <a:pt x="760" y="868"/>
                  </a:lnTo>
                  <a:lnTo>
                    <a:pt x="772" y="862"/>
                  </a:lnTo>
                  <a:lnTo>
                    <a:pt x="778" y="862"/>
                  </a:lnTo>
                  <a:close/>
                  <a:moveTo>
                    <a:pt x="772" y="1281"/>
                  </a:moveTo>
                  <a:lnTo>
                    <a:pt x="772" y="1281"/>
                  </a:lnTo>
                  <a:lnTo>
                    <a:pt x="760" y="1281"/>
                  </a:lnTo>
                  <a:lnTo>
                    <a:pt x="760" y="1287"/>
                  </a:lnTo>
                  <a:lnTo>
                    <a:pt x="760" y="1299"/>
                  </a:lnTo>
                  <a:lnTo>
                    <a:pt x="748" y="1299"/>
                  </a:lnTo>
                  <a:lnTo>
                    <a:pt x="742" y="1305"/>
                  </a:lnTo>
                  <a:lnTo>
                    <a:pt x="754" y="1281"/>
                  </a:lnTo>
                  <a:lnTo>
                    <a:pt x="760" y="1275"/>
                  </a:lnTo>
                  <a:lnTo>
                    <a:pt x="766" y="1275"/>
                  </a:lnTo>
                  <a:lnTo>
                    <a:pt x="772" y="1281"/>
                  </a:lnTo>
                  <a:close/>
                  <a:moveTo>
                    <a:pt x="748" y="1245"/>
                  </a:moveTo>
                  <a:lnTo>
                    <a:pt x="748" y="1245"/>
                  </a:lnTo>
                  <a:lnTo>
                    <a:pt x="742" y="1245"/>
                  </a:lnTo>
                  <a:lnTo>
                    <a:pt x="736" y="1239"/>
                  </a:lnTo>
                  <a:lnTo>
                    <a:pt x="730" y="1239"/>
                  </a:lnTo>
                  <a:lnTo>
                    <a:pt x="730" y="1233"/>
                  </a:lnTo>
                  <a:lnTo>
                    <a:pt x="730" y="1227"/>
                  </a:lnTo>
                  <a:lnTo>
                    <a:pt x="742" y="1233"/>
                  </a:lnTo>
                  <a:lnTo>
                    <a:pt x="748" y="1245"/>
                  </a:lnTo>
                  <a:close/>
                  <a:moveTo>
                    <a:pt x="730" y="898"/>
                  </a:moveTo>
                  <a:lnTo>
                    <a:pt x="730" y="898"/>
                  </a:lnTo>
                  <a:lnTo>
                    <a:pt x="730" y="892"/>
                  </a:lnTo>
                  <a:lnTo>
                    <a:pt x="724" y="892"/>
                  </a:lnTo>
                  <a:lnTo>
                    <a:pt x="730" y="886"/>
                  </a:lnTo>
                  <a:lnTo>
                    <a:pt x="742" y="892"/>
                  </a:lnTo>
                  <a:lnTo>
                    <a:pt x="730" y="898"/>
                  </a:lnTo>
                  <a:lnTo>
                    <a:pt x="724" y="904"/>
                  </a:lnTo>
                  <a:lnTo>
                    <a:pt x="700" y="898"/>
                  </a:lnTo>
                  <a:lnTo>
                    <a:pt x="658" y="874"/>
                  </a:lnTo>
                  <a:lnTo>
                    <a:pt x="676" y="874"/>
                  </a:lnTo>
                  <a:lnTo>
                    <a:pt x="694" y="886"/>
                  </a:lnTo>
                  <a:lnTo>
                    <a:pt x="730" y="898"/>
                  </a:lnTo>
                  <a:close/>
                  <a:moveTo>
                    <a:pt x="664" y="856"/>
                  </a:moveTo>
                  <a:lnTo>
                    <a:pt x="664" y="856"/>
                  </a:lnTo>
                  <a:lnTo>
                    <a:pt x="658" y="862"/>
                  </a:lnTo>
                  <a:lnTo>
                    <a:pt x="646" y="856"/>
                  </a:lnTo>
                  <a:lnTo>
                    <a:pt x="622" y="850"/>
                  </a:lnTo>
                  <a:lnTo>
                    <a:pt x="598" y="832"/>
                  </a:lnTo>
                  <a:lnTo>
                    <a:pt x="575" y="826"/>
                  </a:lnTo>
                  <a:lnTo>
                    <a:pt x="580" y="820"/>
                  </a:lnTo>
                  <a:lnTo>
                    <a:pt x="592" y="826"/>
                  </a:lnTo>
                  <a:lnTo>
                    <a:pt x="616" y="838"/>
                  </a:lnTo>
                  <a:lnTo>
                    <a:pt x="640" y="850"/>
                  </a:lnTo>
                  <a:lnTo>
                    <a:pt x="664" y="856"/>
                  </a:lnTo>
                  <a:close/>
                  <a:moveTo>
                    <a:pt x="592" y="844"/>
                  </a:moveTo>
                  <a:lnTo>
                    <a:pt x="592" y="844"/>
                  </a:lnTo>
                  <a:lnTo>
                    <a:pt x="551" y="838"/>
                  </a:lnTo>
                  <a:lnTo>
                    <a:pt x="503" y="820"/>
                  </a:lnTo>
                  <a:lnTo>
                    <a:pt x="515" y="814"/>
                  </a:lnTo>
                  <a:lnTo>
                    <a:pt x="527" y="814"/>
                  </a:lnTo>
                  <a:lnTo>
                    <a:pt x="551" y="826"/>
                  </a:lnTo>
                  <a:lnTo>
                    <a:pt x="569" y="838"/>
                  </a:lnTo>
                  <a:lnTo>
                    <a:pt x="592" y="844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059" name="Freeform 2812"/>
          <p:cNvSpPr>
            <a:spLocks/>
          </p:cNvSpPr>
          <p:nvPr/>
        </p:nvSpPr>
        <p:spPr bwMode="auto">
          <a:xfrm>
            <a:off x="6588125" y="0"/>
            <a:ext cx="2305050" cy="4248150"/>
          </a:xfrm>
          <a:custGeom>
            <a:avLst/>
            <a:gdLst>
              <a:gd name="T0" fmla="*/ 2147483647 w 1220"/>
              <a:gd name="T1" fmla="*/ 2147483647 h 2187"/>
              <a:gd name="T2" fmla="*/ 2147483647 w 1220"/>
              <a:gd name="T3" fmla="*/ 2147483647 h 2187"/>
              <a:gd name="T4" fmla="*/ 2147483647 w 1220"/>
              <a:gd name="T5" fmla="*/ 2147483647 h 2187"/>
              <a:gd name="T6" fmla="*/ 2147483647 w 1220"/>
              <a:gd name="T7" fmla="*/ 2147483647 h 2187"/>
              <a:gd name="T8" fmla="*/ 2147483647 w 1220"/>
              <a:gd name="T9" fmla="*/ 2147483647 h 2187"/>
              <a:gd name="T10" fmla="*/ 2147483647 w 1220"/>
              <a:gd name="T11" fmla="*/ 2147483647 h 2187"/>
              <a:gd name="T12" fmla="*/ 2147483647 w 1220"/>
              <a:gd name="T13" fmla="*/ 2147483647 h 2187"/>
              <a:gd name="T14" fmla="*/ 2147483647 w 1220"/>
              <a:gd name="T15" fmla="*/ 2147483647 h 2187"/>
              <a:gd name="T16" fmla="*/ 2147483647 w 1220"/>
              <a:gd name="T17" fmla="*/ 2147483647 h 2187"/>
              <a:gd name="T18" fmla="*/ 2147483647 w 1220"/>
              <a:gd name="T19" fmla="*/ 2147483647 h 2187"/>
              <a:gd name="T20" fmla="*/ 2147483647 w 1220"/>
              <a:gd name="T21" fmla="*/ 2147483647 h 2187"/>
              <a:gd name="T22" fmla="*/ 2147483647 w 1220"/>
              <a:gd name="T23" fmla="*/ 2147483647 h 2187"/>
              <a:gd name="T24" fmla="*/ 2147483647 w 1220"/>
              <a:gd name="T25" fmla="*/ 2147483647 h 2187"/>
              <a:gd name="T26" fmla="*/ 2147483647 w 1220"/>
              <a:gd name="T27" fmla="*/ 2147483647 h 2187"/>
              <a:gd name="T28" fmla="*/ 2147483647 w 1220"/>
              <a:gd name="T29" fmla="*/ 2147483647 h 2187"/>
              <a:gd name="T30" fmla="*/ 2147483647 w 1220"/>
              <a:gd name="T31" fmla="*/ 2147483647 h 2187"/>
              <a:gd name="T32" fmla="*/ 2147483647 w 1220"/>
              <a:gd name="T33" fmla="*/ 2147483647 h 2187"/>
              <a:gd name="T34" fmla="*/ 2147483647 w 1220"/>
              <a:gd name="T35" fmla="*/ 2147483647 h 2187"/>
              <a:gd name="T36" fmla="*/ 2147483647 w 1220"/>
              <a:gd name="T37" fmla="*/ 2147483647 h 2187"/>
              <a:gd name="T38" fmla="*/ 2147483647 w 1220"/>
              <a:gd name="T39" fmla="*/ 2147483647 h 2187"/>
              <a:gd name="T40" fmla="*/ 2147483647 w 1220"/>
              <a:gd name="T41" fmla="*/ 2147483647 h 2187"/>
              <a:gd name="T42" fmla="*/ 2147483647 w 1220"/>
              <a:gd name="T43" fmla="*/ 2147483647 h 2187"/>
              <a:gd name="T44" fmla="*/ 2147483647 w 1220"/>
              <a:gd name="T45" fmla="*/ 2147483647 h 2187"/>
              <a:gd name="T46" fmla="*/ 2147483647 w 1220"/>
              <a:gd name="T47" fmla="*/ 2147483647 h 2187"/>
              <a:gd name="T48" fmla="*/ 2147483647 w 1220"/>
              <a:gd name="T49" fmla="*/ 2147483647 h 2187"/>
              <a:gd name="T50" fmla="*/ 2147483647 w 1220"/>
              <a:gd name="T51" fmla="*/ 2147483647 h 2187"/>
              <a:gd name="T52" fmla="*/ 2147483647 w 1220"/>
              <a:gd name="T53" fmla="*/ 2147483647 h 2187"/>
              <a:gd name="T54" fmla="*/ 2147483647 w 1220"/>
              <a:gd name="T55" fmla="*/ 2147483647 h 2187"/>
              <a:gd name="T56" fmla="*/ 2147483647 w 1220"/>
              <a:gd name="T57" fmla="*/ 2147483647 h 2187"/>
              <a:gd name="T58" fmla="*/ 2147483647 w 1220"/>
              <a:gd name="T59" fmla="*/ 2147483647 h 2187"/>
              <a:gd name="T60" fmla="*/ 2147483647 w 1220"/>
              <a:gd name="T61" fmla="*/ 2147483647 h 2187"/>
              <a:gd name="T62" fmla="*/ 2147483647 w 1220"/>
              <a:gd name="T63" fmla="*/ 2147483647 h 2187"/>
              <a:gd name="T64" fmla="*/ 2147483647 w 1220"/>
              <a:gd name="T65" fmla="*/ 2147483647 h 2187"/>
              <a:gd name="T66" fmla="*/ 2147483647 w 1220"/>
              <a:gd name="T67" fmla="*/ 2147483647 h 2187"/>
              <a:gd name="T68" fmla="*/ 2147483647 w 1220"/>
              <a:gd name="T69" fmla="*/ 2147483647 h 2187"/>
              <a:gd name="T70" fmla="*/ 2147483647 w 1220"/>
              <a:gd name="T71" fmla="*/ 2147483647 h 2187"/>
              <a:gd name="T72" fmla="*/ 2147483647 w 1220"/>
              <a:gd name="T73" fmla="*/ 2147483647 h 2187"/>
              <a:gd name="T74" fmla="*/ 2147483647 w 1220"/>
              <a:gd name="T75" fmla="*/ 2147483647 h 2187"/>
              <a:gd name="T76" fmla="*/ 2147483647 w 1220"/>
              <a:gd name="T77" fmla="*/ 2147483647 h 2187"/>
              <a:gd name="T78" fmla="*/ 2147483647 w 1220"/>
              <a:gd name="T79" fmla="*/ 0 h 2187"/>
              <a:gd name="T80" fmla="*/ 2147483647 w 1220"/>
              <a:gd name="T81" fmla="*/ 2147483647 h 2187"/>
              <a:gd name="T82" fmla="*/ 2147483647 w 1220"/>
              <a:gd name="T83" fmla="*/ 2147483647 h 2187"/>
              <a:gd name="T84" fmla="*/ 2147483647 w 1220"/>
              <a:gd name="T85" fmla="*/ 2147483647 h 2187"/>
              <a:gd name="T86" fmla="*/ 2147483647 w 1220"/>
              <a:gd name="T87" fmla="*/ 2147483647 h 2187"/>
              <a:gd name="T88" fmla="*/ 2147483647 w 1220"/>
              <a:gd name="T89" fmla="*/ 2147483647 h 2187"/>
              <a:gd name="T90" fmla="*/ 2147483647 w 1220"/>
              <a:gd name="T91" fmla="*/ 2147483647 h 2187"/>
              <a:gd name="T92" fmla="*/ 2147483647 w 1220"/>
              <a:gd name="T93" fmla="*/ 2147483647 h 2187"/>
              <a:gd name="T94" fmla="*/ 2147483647 w 1220"/>
              <a:gd name="T95" fmla="*/ 2147483647 h 2187"/>
              <a:gd name="T96" fmla="*/ 2147483647 w 1220"/>
              <a:gd name="T97" fmla="*/ 2147483647 h 2187"/>
              <a:gd name="T98" fmla="*/ 2147483647 w 1220"/>
              <a:gd name="T99" fmla="*/ 2147483647 h 2187"/>
              <a:gd name="T100" fmla="*/ 2147483647 w 1220"/>
              <a:gd name="T101" fmla="*/ 2147483647 h 2187"/>
              <a:gd name="T102" fmla="*/ 2147483647 w 1220"/>
              <a:gd name="T103" fmla="*/ 2147483647 h 2187"/>
              <a:gd name="T104" fmla="*/ 2147483647 w 1220"/>
              <a:gd name="T105" fmla="*/ 2147483647 h 2187"/>
              <a:gd name="T106" fmla="*/ 2147483647 w 1220"/>
              <a:gd name="T107" fmla="*/ 2147483647 h 2187"/>
              <a:gd name="T108" fmla="*/ 2147483647 w 1220"/>
              <a:gd name="T109" fmla="*/ 2147483647 h 2187"/>
              <a:gd name="T110" fmla="*/ 2147483647 w 1220"/>
              <a:gd name="T111" fmla="*/ 2147483647 h 2187"/>
              <a:gd name="T112" fmla="*/ 2147483647 w 1220"/>
              <a:gd name="T113" fmla="*/ 2147483647 h 2187"/>
              <a:gd name="T114" fmla="*/ 2147483647 w 1220"/>
              <a:gd name="T115" fmla="*/ 2147483647 h 218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1220"/>
              <a:gd name="T175" fmla="*/ 0 h 2187"/>
              <a:gd name="T176" fmla="*/ 1220 w 1220"/>
              <a:gd name="T177" fmla="*/ 2187 h 2187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1220" h="2187">
                <a:moveTo>
                  <a:pt x="1096" y="2064"/>
                </a:moveTo>
                <a:lnTo>
                  <a:pt x="1096" y="2064"/>
                </a:lnTo>
                <a:lnTo>
                  <a:pt x="1109" y="2064"/>
                </a:lnTo>
                <a:lnTo>
                  <a:pt x="1115" y="2070"/>
                </a:lnTo>
                <a:lnTo>
                  <a:pt x="1133" y="2089"/>
                </a:lnTo>
                <a:lnTo>
                  <a:pt x="1152" y="2113"/>
                </a:lnTo>
                <a:lnTo>
                  <a:pt x="1164" y="2125"/>
                </a:lnTo>
                <a:lnTo>
                  <a:pt x="1176" y="2125"/>
                </a:lnTo>
                <a:lnTo>
                  <a:pt x="1170" y="2095"/>
                </a:lnTo>
                <a:lnTo>
                  <a:pt x="1164" y="2070"/>
                </a:lnTo>
                <a:lnTo>
                  <a:pt x="1146" y="2045"/>
                </a:lnTo>
                <a:lnTo>
                  <a:pt x="1133" y="2027"/>
                </a:lnTo>
                <a:lnTo>
                  <a:pt x="1139" y="2021"/>
                </a:lnTo>
                <a:lnTo>
                  <a:pt x="1158" y="2021"/>
                </a:lnTo>
                <a:lnTo>
                  <a:pt x="1146" y="1996"/>
                </a:lnTo>
                <a:lnTo>
                  <a:pt x="1139" y="1971"/>
                </a:lnTo>
                <a:lnTo>
                  <a:pt x="1139" y="1928"/>
                </a:lnTo>
                <a:lnTo>
                  <a:pt x="1133" y="1879"/>
                </a:lnTo>
                <a:lnTo>
                  <a:pt x="1127" y="1854"/>
                </a:lnTo>
                <a:lnTo>
                  <a:pt x="1115" y="1836"/>
                </a:lnTo>
                <a:lnTo>
                  <a:pt x="1121" y="1836"/>
                </a:lnTo>
                <a:lnTo>
                  <a:pt x="1133" y="1842"/>
                </a:lnTo>
                <a:lnTo>
                  <a:pt x="1139" y="1848"/>
                </a:lnTo>
                <a:lnTo>
                  <a:pt x="1152" y="1848"/>
                </a:lnTo>
                <a:lnTo>
                  <a:pt x="1146" y="1817"/>
                </a:lnTo>
                <a:lnTo>
                  <a:pt x="1139" y="1811"/>
                </a:lnTo>
                <a:lnTo>
                  <a:pt x="1133" y="1805"/>
                </a:lnTo>
                <a:lnTo>
                  <a:pt x="1139" y="1787"/>
                </a:lnTo>
                <a:lnTo>
                  <a:pt x="1146" y="1768"/>
                </a:lnTo>
                <a:lnTo>
                  <a:pt x="1146" y="1731"/>
                </a:lnTo>
                <a:lnTo>
                  <a:pt x="1139" y="1688"/>
                </a:lnTo>
                <a:lnTo>
                  <a:pt x="1146" y="1670"/>
                </a:lnTo>
                <a:lnTo>
                  <a:pt x="1152" y="1651"/>
                </a:lnTo>
                <a:lnTo>
                  <a:pt x="1121" y="1614"/>
                </a:lnTo>
                <a:lnTo>
                  <a:pt x="1103" y="1571"/>
                </a:lnTo>
                <a:lnTo>
                  <a:pt x="1078" y="1528"/>
                </a:lnTo>
                <a:lnTo>
                  <a:pt x="1053" y="1485"/>
                </a:lnTo>
                <a:lnTo>
                  <a:pt x="1053" y="1472"/>
                </a:lnTo>
                <a:lnTo>
                  <a:pt x="1053" y="1466"/>
                </a:lnTo>
                <a:lnTo>
                  <a:pt x="1041" y="1454"/>
                </a:lnTo>
                <a:lnTo>
                  <a:pt x="1035" y="1442"/>
                </a:lnTo>
                <a:lnTo>
                  <a:pt x="1035" y="1429"/>
                </a:lnTo>
                <a:lnTo>
                  <a:pt x="1035" y="1417"/>
                </a:lnTo>
                <a:lnTo>
                  <a:pt x="1029" y="1417"/>
                </a:lnTo>
                <a:lnTo>
                  <a:pt x="1022" y="1411"/>
                </a:lnTo>
                <a:lnTo>
                  <a:pt x="1016" y="1398"/>
                </a:lnTo>
                <a:lnTo>
                  <a:pt x="998" y="1392"/>
                </a:lnTo>
                <a:lnTo>
                  <a:pt x="998" y="1380"/>
                </a:lnTo>
                <a:lnTo>
                  <a:pt x="998" y="1368"/>
                </a:lnTo>
                <a:lnTo>
                  <a:pt x="985" y="1361"/>
                </a:lnTo>
                <a:lnTo>
                  <a:pt x="973" y="1355"/>
                </a:lnTo>
                <a:lnTo>
                  <a:pt x="973" y="1343"/>
                </a:lnTo>
                <a:lnTo>
                  <a:pt x="973" y="1331"/>
                </a:lnTo>
                <a:lnTo>
                  <a:pt x="967" y="1331"/>
                </a:lnTo>
                <a:lnTo>
                  <a:pt x="955" y="1331"/>
                </a:lnTo>
                <a:lnTo>
                  <a:pt x="948" y="1306"/>
                </a:lnTo>
                <a:lnTo>
                  <a:pt x="948" y="1288"/>
                </a:lnTo>
                <a:lnTo>
                  <a:pt x="942" y="1269"/>
                </a:lnTo>
                <a:lnTo>
                  <a:pt x="930" y="1251"/>
                </a:lnTo>
                <a:lnTo>
                  <a:pt x="1059" y="1300"/>
                </a:lnTo>
                <a:lnTo>
                  <a:pt x="1127" y="1318"/>
                </a:lnTo>
                <a:lnTo>
                  <a:pt x="1201" y="1331"/>
                </a:lnTo>
                <a:lnTo>
                  <a:pt x="1207" y="1318"/>
                </a:lnTo>
                <a:lnTo>
                  <a:pt x="1207" y="1312"/>
                </a:lnTo>
                <a:lnTo>
                  <a:pt x="1201" y="1300"/>
                </a:lnTo>
                <a:lnTo>
                  <a:pt x="1201" y="1294"/>
                </a:lnTo>
                <a:lnTo>
                  <a:pt x="1213" y="1288"/>
                </a:lnTo>
                <a:lnTo>
                  <a:pt x="1220" y="1288"/>
                </a:lnTo>
                <a:lnTo>
                  <a:pt x="1220" y="1275"/>
                </a:lnTo>
                <a:lnTo>
                  <a:pt x="1213" y="1257"/>
                </a:lnTo>
                <a:lnTo>
                  <a:pt x="1213" y="1244"/>
                </a:lnTo>
                <a:lnTo>
                  <a:pt x="1220" y="1226"/>
                </a:lnTo>
                <a:lnTo>
                  <a:pt x="1207" y="1214"/>
                </a:lnTo>
                <a:lnTo>
                  <a:pt x="1207" y="1201"/>
                </a:lnTo>
                <a:lnTo>
                  <a:pt x="1201" y="1189"/>
                </a:lnTo>
                <a:lnTo>
                  <a:pt x="1195" y="1189"/>
                </a:lnTo>
                <a:lnTo>
                  <a:pt x="1183" y="1189"/>
                </a:lnTo>
                <a:lnTo>
                  <a:pt x="1183" y="1170"/>
                </a:lnTo>
                <a:lnTo>
                  <a:pt x="1183" y="1164"/>
                </a:lnTo>
                <a:lnTo>
                  <a:pt x="1176" y="1152"/>
                </a:lnTo>
                <a:lnTo>
                  <a:pt x="1176" y="1140"/>
                </a:lnTo>
                <a:lnTo>
                  <a:pt x="1164" y="1140"/>
                </a:lnTo>
                <a:lnTo>
                  <a:pt x="1158" y="1133"/>
                </a:lnTo>
                <a:lnTo>
                  <a:pt x="1152" y="1121"/>
                </a:lnTo>
                <a:lnTo>
                  <a:pt x="1146" y="1115"/>
                </a:lnTo>
                <a:lnTo>
                  <a:pt x="1139" y="1109"/>
                </a:lnTo>
                <a:lnTo>
                  <a:pt x="1133" y="1109"/>
                </a:lnTo>
                <a:lnTo>
                  <a:pt x="1121" y="1097"/>
                </a:lnTo>
                <a:lnTo>
                  <a:pt x="1121" y="1078"/>
                </a:lnTo>
                <a:lnTo>
                  <a:pt x="1103" y="1066"/>
                </a:lnTo>
                <a:lnTo>
                  <a:pt x="1090" y="1060"/>
                </a:lnTo>
                <a:lnTo>
                  <a:pt x="1078" y="1060"/>
                </a:lnTo>
                <a:lnTo>
                  <a:pt x="1078" y="1041"/>
                </a:lnTo>
                <a:lnTo>
                  <a:pt x="1072" y="1029"/>
                </a:lnTo>
                <a:lnTo>
                  <a:pt x="1053" y="1010"/>
                </a:lnTo>
                <a:lnTo>
                  <a:pt x="1029" y="998"/>
                </a:lnTo>
                <a:lnTo>
                  <a:pt x="1022" y="986"/>
                </a:lnTo>
                <a:lnTo>
                  <a:pt x="1016" y="973"/>
                </a:lnTo>
                <a:lnTo>
                  <a:pt x="967" y="986"/>
                </a:lnTo>
                <a:lnTo>
                  <a:pt x="924" y="1004"/>
                </a:lnTo>
                <a:lnTo>
                  <a:pt x="831" y="1041"/>
                </a:lnTo>
                <a:lnTo>
                  <a:pt x="819" y="1035"/>
                </a:lnTo>
                <a:lnTo>
                  <a:pt x="819" y="1029"/>
                </a:lnTo>
                <a:lnTo>
                  <a:pt x="825" y="1016"/>
                </a:lnTo>
                <a:lnTo>
                  <a:pt x="825" y="998"/>
                </a:lnTo>
                <a:lnTo>
                  <a:pt x="813" y="986"/>
                </a:lnTo>
                <a:lnTo>
                  <a:pt x="801" y="973"/>
                </a:lnTo>
                <a:lnTo>
                  <a:pt x="794" y="955"/>
                </a:lnTo>
                <a:lnTo>
                  <a:pt x="788" y="936"/>
                </a:lnTo>
                <a:lnTo>
                  <a:pt x="794" y="924"/>
                </a:lnTo>
                <a:lnTo>
                  <a:pt x="801" y="918"/>
                </a:lnTo>
                <a:lnTo>
                  <a:pt x="788" y="893"/>
                </a:lnTo>
                <a:lnTo>
                  <a:pt x="770" y="869"/>
                </a:lnTo>
                <a:lnTo>
                  <a:pt x="770" y="850"/>
                </a:lnTo>
                <a:lnTo>
                  <a:pt x="764" y="832"/>
                </a:lnTo>
                <a:lnTo>
                  <a:pt x="739" y="782"/>
                </a:lnTo>
                <a:lnTo>
                  <a:pt x="727" y="745"/>
                </a:lnTo>
                <a:lnTo>
                  <a:pt x="721" y="708"/>
                </a:lnTo>
                <a:lnTo>
                  <a:pt x="702" y="690"/>
                </a:lnTo>
                <a:lnTo>
                  <a:pt x="684" y="659"/>
                </a:lnTo>
                <a:lnTo>
                  <a:pt x="671" y="628"/>
                </a:lnTo>
                <a:lnTo>
                  <a:pt x="665" y="597"/>
                </a:lnTo>
                <a:lnTo>
                  <a:pt x="647" y="585"/>
                </a:lnTo>
                <a:lnTo>
                  <a:pt x="634" y="567"/>
                </a:lnTo>
                <a:lnTo>
                  <a:pt x="610" y="530"/>
                </a:lnTo>
                <a:lnTo>
                  <a:pt x="585" y="499"/>
                </a:lnTo>
                <a:lnTo>
                  <a:pt x="566" y="487"/>
                </a:lnTo>
                <a:lnTo>
                  <a:pt x="548" y="480"/>
                </a:lnTo>
                <a:lnTo>
                  <a:pt x="536" y="456"/>
                </a:lnTo>
                <a:lnTo>
                  <a:pt x="530" y="443"/>
                </a:lnTo>
                <a:lnTo>
                  <a:pt x="517" y="431"/>
                </a:lnTo>
                <a:lnTo>
                  <a:pt x="517" y="413"/>
                </a:lnTo>
                <a:lnTo>
                  <a:pt x="511" y="406"/>
                </a:lnTo>
                <a:lnTo>
                  <a:pt x="505" y="400"/>
                </a:lnTo>
                <a:lnTo>
                  <a:pt x="499" y="394"/>
                </a:lnTo>
                <a:lnTo>
                  <a:pt x="486" y="394"/>
                </a:lnTo>
                <a:lnTo>
                  <a:pt x="474" y="369"/>
                </a:lnTo>
                <a:lnTo>
                  <a:pt x="468" y="351"/>
                </a:lnTo>
                <a:lnTo>
                  <a:pt x="462" y="345"/>
                </a:lnTo>
                <a:lnTo>
                  <a:pt x="456" y="345"/>
                </a:lnTo>
                <a:lnTo>
                  <a:pt x="437" y="339"/>
                </a:lnTo>
                <a:lnTo>
                  <a:pt x="431" y="326"/>
                </a:lnTo>
                <a:lnTo>
                  <a:pt x="419" y="308"/>
                </a:lnTo>
                <a:lnTo>
                  <a:pt x="406" y="296"/>
                </a:lnTo>
                <a:lnTo>
                  <a:pt x="400" y="289"/>
                </a:lnTo>
                <a:lnTo>
                  <a:pt x="388" y="289"/>
                </a:lnTo>
                <a:lnTo>
                  <a:pt x="382" y="271"/>
                </a:lnTo>
                <a:lnTo>
                  <a:pt x="375" y="259"/>
                </a:lnTo>
                <a:lnTo>
                  <a:pt x="363" y="228"/>
                </a:lnTo>
                <a:lnTo>
                  <a:pt x="345" y="228"/>
                </a:lnTo>
                <a:lnTo>
                  <a:pt x="332" y="234"/>
                </a:lnTo>
                <a:lnTo>
                  <a:pt x="326" y="240"/>
                </a:lnTo>
                <a:lnTo>
                  <a:pt x="320" y="246"/>
                </a:lnTo>
                <a:lnTo>
                  <a:pt x="314" y="228"/>
                </a:lnTo>
                <a:lnTo>
                  <a:pt x="308" y="197"/>
                </a:lnTo>
                <a:lnTo>
                  <a:pt x="302" y="172"/>
                </a:lnTo>
                <a:lnTo>
                  <a:pt x="295" y="166"/>
                </a:lnTo>
                <a:lnTo>
                  <a:pt x="283" y="160"/>
                </a:lnTo>
                <a:lnTo>
                  <a:pt x="271" y="166"/>
                </a:lnTo>
                <a:lnTo>
                  <a:pt x="258" y="185"/>
                </a:lnTo>
                <a:lnTo>
                  <a:pt x="246" y="228"/>
                </a:lnTo>
                <a:lnTo>
                  <a:pt x="240" y="209"/>
                </a:lnTo>
                <a:lnTo>
                  <a:pt x="240" y="191"/>
                </a:lnTo>
                <a:lnTo>
                  <a:pt x="234" y="154"/>
                </a:lnTo>
                <a:lnTo>
                  <a:pt x="234" y="135"/>
                </a:lnTo>
                <a:lnTo>
                  <a:pt x="228" y="117"/>
                </a:lnTo>
                <a:lnTo>
                  <a:pt x="215" y="111"/>
                </a:lnTo>
                <a:lnTo>
                  <a:pt x="197" y="105"/>
                </a:lnTo>
                <a:lnTo>
                  <a:pt x="185" y="123"/>
                </a:lnTo>
                <a:lnTo>
                  <a:pt x="185" y="148"/>
                </a:lnTo>
                <a:lnTo>
                  <a:pt x="178" y="117"/>
                </a:lnTo>
                <a:lnTo>
                  <a:pt x="166" y="86"/>
                </a:lnTo>
                <a:lnTo>
                  <a:pt x="154" y="55"/>
                </a:lnTo>
                <a:lnTo>
                  <a:pt x="141" y="49"/>
                </a:lnTo>
                <a:lnTo>
                  <a:pt x="123" y="43"/>
                </a:lnTo>
                <a:lnTo>
                  <a:pt x="129" y="61"/>
                </a:lnTo>
                <a:lnTo>
                  <a:pt x="123" y="80"/>
                </a:lnTo>
                <a:lnTo>
                  <a:pt x="117" y="98"/>
                </a:lnTo>
                <a:lnTo>
                  <a:pt x="117" y="111"/>
                </a:lnTo>
                <a:lnTo>
                  <a:pt x="104" y="86"/>
                </a:lnTo>
                <a:lnTo>
                  <a:pt x="98" y="55"/>
                </a:lnTo>
                <a:lnTo>
                  <a:pt x="92" y="31"/>
                </a:lnTo>
                <a:lnTo>
                  <a:pt x="80" y="18"/>
                </a:lnTo>
                <a:lnTo>
                  <a:pt x="74" y="6"/>
                </a:lnTo>
                <a:lnTo>
                  <a:pt x="67" y="12"/>
                </a:lnTo>
                <a:lnTo>
                  <a:pt x="67" y="18"/>
                </a:lnTo>
                <a:lnTo>
                  <a:pt x="61" y="37"/>
                </a:lnTo>
                <a:lnTo>
                  <a:pt x="49" y="18"/>
                </a:lnTo>
                <a:lnTo>
                  <a:pt x="37" y="0"/>
                </a:lnTo>
                <a:lnTo>
                  <a:pt x="12" y="74"/>
                </a:lnTo>
                <a:lnTo>
                  <a:pt x="0" y="141"/>
                </a:lnTo>
                <a:lnTo>
                  <a:pt x="0" y="203"/>
                </a:lnTo>
                <a:lnTo>
                  <a:pt x="12" y="271"/>
                </a:lnTo>
                <a:lnTo>
                  <a:pt x="18" y="314"/>
                </a:lnTo>
                <a:lnTo>
                  <a:pt x="37" y="333"/>
                </a:lnTo>
                <a:lnTo>
                  <a:pt x="49" y="369"/>
                </a:lnTo>
                <a:lnTo>
                  <a:pt x="67" y="400"/>
                </a:lnTo>
                <a:lnTo>
                  <a:pt x="111" y="474"/>
                </a:lnTo>
                <a:lnTo>
                  <a:pt x="154" y="554"/>
                </a:lnTo>
                <a:lnTo>
                  <a:pt x="197" y="628"/>
                </a:lnTo>
                <a:lnTo>
                  <a:pt x="252" y="715"/>
                </a:lnTo>
                <a:lnTo>
                  <a:pt x="277" y="758"/>
                </a:lnTo>
                <a:lnTo>
                  <a:pt x="302" y="807"/>
                </a:lnTo>
                <a:lnTo>
                  <a:pt x="326" y="875"/>
                </a:lnTo>
                <a:lnTo>
                  <a:pt x="351" y="955"/>
                </a:lnTo>
                <a:lnTo>
                  <a:pt x="357" y="998"/>
                </a:lnTo>
                <a:lnTo>
                  <a:pt x="351" y="1041"/>
                </a:lnTo>
                <a:lnTo>
                  <a:pt x="339" y="1084"/>
                </a:lnTo>
                <a:lnTo>
                  <a:pt x="326" y="1103"/>
                </a:lnTo>
                <a:lnTo>
                  <a:pt x="308" y="1121"/>
                </a:lnTo>
                <a:lnTo>
                  <a:pt x="283" y="1121"/>
                </a:lnTo>
                <a:lnTo>
                  <a:pt x="258" y="1127"/>
                </a:lnTo>
                <a:lnTo>
                  <a:pt x="221" y="1140"/>
                </a:lnTo>
                <a:lnTo>
                  <a:pt x="191" y="1164"/>
                </a:lnTo>
                <a:lnTo>
                  <a:pt x="160" y="1189"/>
                </a:lnTo>
                <a:lnTo>
                  <a:pt x="154" y="1220"/>
                </a:lnTo>
                <a:lnTo>
                  <a:pt x="148" y="1232"/>
                </a:lnTo>
                <a:lnTo>
                  <a:pt x="154" y="1251"/>
                </a:lnTo>
                <a:lnTo>
                  <a:pt x="185" y="1238"/>
                </a:lnTo>
                <a:lnTo>
                  <a:pt x="234" y="1232"/>
                </a:lnTo>
                <a:lnTo>
                  <a:pt x="283" y="1232"/>
                </a:lnTo>
                <a:lnTo>
                  <a:pt x="339" y="1238"/>
                </a:lnTo>
                <a:lnTo>
                  <a:pt x="388" y="1251"/>
                </a:lnTo>
                <a:lnTo>
                  <a:pt x="437" y="1257"/>
                </a:lnTo>
                <a:lnTo>
                  <a:pt x="474" y="1275"/>
                </a:lnTo>
                <a:lnTo>
                  <a:pt x="499" y="1288"/>
                </a:lnTo>
                <a:lnTo>
                  <a:pt x="523" y="1312"/>
                </a:lnTo>
                <a:lnTo>
                  <a:pt x="542" y="1343"/>
                </a:lnTo>
                <a:lnTo>
                  <a:pt x="579" y="1423"/>
                </a:lnTo>
                <a:lnTo>
                  <a:pt x="591" y="1448"/>
                </a:lnTo>
                <a:lnTo>
                  <a:pt x="603" y="1472"/>
                </a:lnTo>
                <a:lnTo>
                  <a:pt x="616" y="1509"/>
                </a:lnTo>
                <a:lnTo>
                  <a:pt x="622" y="1552"/>
                </a:lnTo>
                <a:lnTo>
                  <a:pt x="628" y="1602"/>
                </a:lnTo>
                <a:lnTo>
                  <a:pt x="640" y="1645"/>
                </a:lnTo>
                <a:lnTo>
                  <a:pt x="653" y="1663"/>
                </a:lnTo>
                <a:lnTo>
                  <a:pt x="665" y="1688"/>
                </a:lnTo>
                <a:lnTo>
                  <a:pt x="677" y="1725"/>
                </a:lnTo>
                <a:lnTo>
                  <a:pt x="677" y="1756"/>
                </a:lnTo>
                <a:lnTo>
                  <a:pt x="684" y="1787"/>
                </a:lnTo>
                <a:lnTo>
                  <a:pt x="696" y="1817"/>
                </a:lnTo>
                <a:lnTo>
                  <a:pt x="708" y="1836"/>
                </a:lnTo>
                <a:lnTo>
                  <a:pt x="739" y="1879"/>
                </a:lnTo>
                <a:lnTo>
                  <a:pt x="739" y="1891"/>
                </a:lnTo>
                <a:lnTo>
                  <a:pt x="745" y="1910"/>
                </a:lnTo>
                <a:lnTo>
                  <a:pt x="770" y="1934"/>
                </a:lnTo>
                <a:lnTo>
                  <a:pt x="801" y="1953"/>
                </a:lnTo>
                <a:lnTo>
                  <a:pt x="825" y="1971"/>
                </a:lnTo>
                <a:lnTo>
                  <a:pt x="850" y="1996"/>
                </a:lnTo>
                <a:lnTo>
                  <a:pt x="862" y="2015"/>
                </a:lnTo>
                <a:lnTo>
                  <a:pt x="875" y="2033"/>
                </a:lnTo>
                <a:lnTo>
                  <a:pt x="887" y="2052"/>
                </a:lnTo>
                <a:lnTo>
                  <a:pt x="899" y="2052"/>
                </a:lnTo>
                <a:lnTo>
                  <a:pt x="912" y="2058"/>
                </a:lnTo>
                <a:lnTo>
                  <a:pt x="912" y="2027"/>
                </a:lnTo>
                <a:lnTo>
                  <a:pt x="973" y="2095"/>
                </a:lnTo>
                <a:lnTo>
                  <a:pt x="1035" y="2162"/>
                </a:lnTo>
                <a:lnTo>
                  <a:pt x="1047" y="2150"/>
                </a:lnTo>
                <a:lnTo>
                  <a:pt x="1053" y="2138"/>
                </a:lnTo>
                <a:lnTo>
                  <a:pt x="1066" y="2150"/>
                </a:lnTo>
                <a:lnTo>
                  <a:pt x="1078" y="2169"/>
                </a:lnTo>
                <a:lnTo>
                  <a:pt x="1090" y="2181"/>
                </a:lnTo>
                <a:lnTo>
                  <a:pt x="1115" y="2187"/>
                </a:lnTo>
                <a:lnTo>
                  <a:pt x="1109" y="2162"/>
                </a:lnTo>
                <a:lnTo>
                  <a:pt x="1109" y="2156"/>
                </a:lnTo>
                <a:lnTo>
                  <a:pt x="1115" y="2162"/>
                </a:lnTo>
                <a:lnTo>
                  <a:pt x="1127" y="2169"/>
                </a:lnTo>
                <a:lnTo>
                  <a:pt x="1133" y="2175"/>
                </a:lnTo>
                <a:lnTo>
                  <a:pt x="1139" y="2169"/>
                </a:lnTo>
                <a:lnTo>
                  <a:pt x="1139" y="2138"/>
                </a:lnTo>
                <a:lnTo>
                  <a:pt x="1127" y="2107"/>
                </a:lnTo>
                <a:lnTo>
                  <a:pt x="1115" y="2082"/>
                </a:lnTo>
                <a:lnTo>
                  <a:pt x="1096" y="206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45060" name="组合 11715"/>
          <p:cNvGrpSpPr>
            <a:grpSpLocks/>
          </p:cNvGrpSpPr>
          <p:nvPr/>
        </p:nvGrpSpPr>
        <p:grpSpPr bwMode="auto">
          <a:xfrm rot="10800000">
            <a:off x="971550" y="3500438"/>
            <a:ext cx="3779838" cy="3357562"/>
            <a:chOff x="3035309" y="785814"/>
            <a:chExt cx="3509974" cy="2905128"/>
          </a:xfrm>
        </p:grpSpPr>
        <p:sp>
          <p:nvSpPr>
            <p:cNvPr id="45062" name="Freeform 2284"/>
            <p:cNvSpPr>
              <a:spLocks/>
            </p:cNvSpPr>
            <p:nvPr/>
          </p:nvSpPr>
          <p:spPr bwMode="auto">
            <a:xfrm>
              <a:off x="5773755" y="1958978"/>
              <a:ext cx="47625" cy="39688"/>
            </a:xfrm>
            <a:custGeom>
              <a:avLst/>
              <a:gdLst>
                <a:gd name="T0" fmla="*/ 2147483647 w 30"/>
                <a:gd name="T1" fmla="*/ 0 h 25"/>
                <a:gd name="T2" fmla="*/ 2147483647 w 30"/>
                <a:gd name="T3" fmla="*/ 0 h 25"/>
                <a:gd name="T4" fmla="*/ 0 w 30"/>
                <a:gd name="T5" fmla="*/ 2147483647 h 25"/>
                <a:gd name="T6" fmla="*/ 0 w 30"/>
                <a:gd name="T7" fmla="*/ 2147483647 h 25"/>
                <a:gd name="T8" fmla="*/ 0 w 30"/>
                <a:gd name="T9" fmla="*/ 2147483647 h 25"/>
                <a:gd name="T10" fmla="*/ 0 w 30"/>
                <a:gd name="T11" fmla="*/ 2147483647 h 25"/>
                <a:gd name="T12" fmla="*/ 2147483647 w 30"/>
                <a:gd name="T13" fmla="*/ 2147483647 h 25"/>
                <a:gd name="T14" fmla="*/ 2147483647 w 30"/>
                <a:gd name="T15" fmla="*/ 2147483647 h 25"/>
                <a:gd name="T16" fmla="*/ 2147483647 w 30"/>
                <a:gd name="T17" fmla="*/ 2147483647 h 25"/>
                <a:gd name="T18" fmla="*/ 2147483647 w 30"/>
                <a:gd name="T19" fmla="*/ 2147483647 h 25"/>
                <a:gd name="T20" fmla="*/ 2147483647 w 30"/>
                <a:gd name="T21" fmla="*/ 2147483647 h 25"/>
                <a:gd name="T22" fmla="*/ 2147483647 w 30"/>
                <a:gd name="T23" fmla="*/ 2147483647 h 25"/>
                <a:gd name="T24" fmla="*/ 2147483647 w 30"/>
                <a:gd name="T25" fmla="*/ 0 h 25"/>
                <a:gd name="T26" fmla="*/ 2147483647 w 30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25"/>
                <a:gd name="T44" fmla="*/ 30 w 30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25">
                  <a:moveTo>
                    <a:pt x="12" y="0"/>
                  </a:moveTo>
                  <a:lnTo>
                    <a:pt x="12" y="0"/>
                  </a:lnTo>
                  <a:lnTo>
                    <a:pt x="0" y="7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12" y="25"/>
                  </a:lnTo>
                  <a:lnTo>
                    <a:pt x="24" y="25"/>
                  </a:lnTo>
                  <a:lnTo>
                    <a:pt x="30" y="13"/>
                  </a:lnTo>
                  <a:lnTo>
                    <a:pt x="24" y="7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3" name="Freeform 2285"/>
            <p:cNvSpPr>
              <a:spLocks/>
            </p:cNvSpPr>
            <p:nvPr/>
          </p:nvSpPr>
          <p:spPr bwMode="auto">
            <a:xfrm>
              <a:off x="5870593" y="1958978"/>
              <a:ext cx="68263" cy="58738"/>
            </a:xfrm>
            <a:custGeom>
              <a:avLst/>
              <a:gdLst>
                <a:gd name="T0" fmla="*/ 2147483647 w 43"/>
                <a:gd name="T1" fmla="*/ 2147483647 h 37"/>
                <a:gd name="T2" fmla="*/ 2147483647 w 43"/>
                <a:gd name="T3" fmla="*/ 2147483647 h 37"/>
                <a:gd name="T4" fmla="*/ 2147483647 w 43"/>
                <a:gd name="T5" fmla="*/ 2147483647 h 37"/>
                <a:gd name="T6" fmla="*/ 2147483647 w 43"/>
                <a:gd name="T7" fmla="*/ 0 h 37"/>
                <a:gd name="T8" fmla="*/ 2147483647 w 43"/>
                <a:gd name="T9" fmla="*/ 0 h 37"/>
                <a:gd name="T10" fmla="*/ 2147483647 w 43"/>
                <a:gd name="T11" fmla="*/ 2147483647 h 37"/>
                <a:gd name="T12" fmla="*/ 0 w 43"/>
                <a:gd name="T13" fmla="*/ 2147483647 h 37"/>
                <a:gd name="T14" fmla="*/ 0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2147483647 h 37"/>
                <a:gd name="T26" fmla="*/ 2147483647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43" y="19"/>
                  </a:moveTo>
                  <a:lnTo>
                    <a:pt x="43" y="19"/>
                  </a:lnTo>
                  <a:lnTo>
                    <a:pt x="37" y="7"/>
                  </a:lnTo>
                  <a:lnTo>
                    <a:pt x="25" y="0"/>
                  </a:lnTo>
                  <a:lnTo>
                    <a:pt x="6" y="7"/>
                  </a:lnTo>
                  <a:lnTo>
                    <a:pt x="0" y="19"/>
                  </a:lnTo>
                  <a:lnTo>
                    <a:pt x="6" y="31"/>
                  </a:lnTo>
                  <a:lnTo>
                    <a:pt x="19" y="37"/>
                  </a:lnTo>
                  <a:lnTo>
                    <a:pt x="37" y="31"/>
                  </a:lnTo>
                  <a:lnTo>
                    <a:pt x="43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4" name="Freeform 2286"/>
            <p:cNvSpPr>
              <a:spLocks/>
            </p:cNvSpPr>
            <p:nvPr/>
          </p:nvSpPr>
          <p:spPr bwMode="auto">
            <a:xfrm>
              <a:off x="5969018" y="1958978"/>
              <a:ext cx="87313" cy="79375"/>
            </a:xfrm>
            <a:custGeom>
              <a:avLst/>
              <a:gdLst>
                <a:gd name="T0" fmla="*/ 2147483647 w 55"/>
                <a:gd name="T1" fmla="*/ 0 h 50"/>
                <a:gd name="T2" fmla="*/ 2147483647 w 55"/>
                <a:gd name="T3" fmla="*/ 0 h 50"/>
                <a:gd name="T4" fmla="*/ 2147483647 w 55"/>
                <a:gd name="T5" fmla="*/ 0 h 50"/>
                <a:gd name="T6" fmla="*/ 2147483647 w 55"/>
                <a:gd name="T7" fmla="*/ 2147483647 h 50"/>
                <a:gd name="T8" fmla="*/ 2147483647 w 55"/>
                <a:gd name="T9" fmla="*/ 2147483647 h 50"/>
                <a:gd name="T10" fmla="*/ 0 w 55"/>
                <a:gd name="T11" fmla="*/ 2147483647 h 50"/>
                <a:gd name="T12" fmla="*/ 0 w 55"/>
                <a:gd name="T13" fmla="*/ 2147483647 h 50"/>
                <a:gd name="T14" fmla="*/ 2147483647 w 55"/>
                <a:gd name="T15" fmla="*/ 2147483647 h 50"/>
                <a:gd name="T16" fmla="*/ 2147483647 w 55"/>
                <a:gd name="T17" fmla="*/ 2147483647 h 50"/>
                <a:gd name="T18" fmla="*/ 2147483647 w 55"/>
                <a:gd name="T19" fmla="*/ 2147483647 h 50"/>
                <a:gd name="T20" fmla="*/ 2147483647 w 55"/>
                <a:gd name="T21" fmla="*/ 2147483647 h 50"/>
                <a:gd name="T22" fmla="*/ 2147483647 w 55"/>
                <a:gd name="T23" fmla="*/ 2147483647 h 50"/>
                <a:gd name="T24" fmla="*/ 2147483647 w 55"/>
                <a:gd name="T25" fmla="*/ 2147483647 h 50"/>
                <a:gd name="T26" fmla="*/ 2147483647 w 55"/>
                <a:gd name="T27" fmla="*/ 2147483647 h 50"/>
                <a:gd name="T28" fmla="*/ 2147483647 w 55"/>
                <a:gd name="T29" fmla="*/ 2147483647 h 50"/>
                <a:gd name="T30" fmla="*/ 2147483647 w 55"/>
                <a:gd name="T31" fmla="*/ 2147483647 h 50"/>
                <a:gd name="T32" fmla="*/ 2147483647 w 55"/>
                <a:gd name="T33" fmla="*/ 2147483647 h 50"/>
                <a:gd name="T34" fmla="*/ 2147483647 w 55"/>
                <a:gd name="T35" fmla="*/ 2147483647 h 50"/>
                <a:gd name="T36" fmla="*/ 2147483647 w 55"/>
                <a:gd name="T37" fmla="*/ 2147483647 h 50"/>
                <a:gd name="T38" fmla="*/ 2147483647 w 55"/>
                <a:gd name="T39" fmla="*/ 0 h 50"/>
                <a:gd name="T40" fmla="*/ 2147483647 w 55"/>
                <a:gd name="T41" fmla="*/ 0 h 50"/>
                <a:gd name="T42" fmla="*/ 2147483647 w 55"/>
                <a:gd name="T43" fmla="*/ 0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0"/>
                <a:gd name="T68" fmla="*/ 55 w 55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0">
                  <a:moveTo>
                    <a:pt x="31" y="0"/>
                  </a:moveTo>
                  <a:lnTo>
                    <a:pt x="31" y="0"/>
                  </a:lnTo>
                  <a:lnTo>
                    <a:pt x="18" y="0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0" y="19"/>
                  </a:lnTo>
                  <a:lnTo>
                    <a:pt x="6" y="31"/>
                  </a:lnTo>
                  <a:lnTo>
                    <a:pt x="12" y="37"/>
                  </a:lnTo>
                  <a:lnTo>
                    <a:pt x="18" y="44"/>
                  </a:lnTo>
                  <a:lnTo>
                    <a:pt x="31" y="50"/>
                  </a:lnTo>
                  <a:lnTo>
                    <a:pt x="37" y="50"/>
                  </a:lnTo>
                  <a:lnTo>
                    <a:pt x="49" y="44"/>
                  </a:lnTo>
                  <a:lnTo>
                    <a:pt x="55" y="37"/>
                  </a:lnTo>
                  <a:lnTo>
                    <a:pt x="55" y="25"/>
                  </a:lnTo>
                  <a:lnTo>
                    <a:pt x="55" y="13"/>
                  </a:lnTo>
                  <a:lnTo>
                    <a:pt x="49" y="7"/>
                  </a:lnTo>
                  <a:lnTo>
                    <a:pt x="43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5" name="Freeform 2287"/>
            <p:cNvSpPr>
              <a:spLocks/>
            </p:cNvSpPr>
            <p:nvPr/>
          </p:nvSpPr>
          <p:spPr bwMode="auto">
            <a:xfrm>
              <a:off x="6076969" y="1920878"/>
              <a:ext cx="468314" cy="204788"/>
            </a:xfrm>
            <a:custGeom>
              <a:avLst/>
              <a:gdLst>
                <a:gd name="T0" fmla="*/ 2147483647 w 295"/>
                <a:gd name="T1" fmla="*/ 2147483647 h 129"/>
                <a:gd name="T2" fmla="*/ 2147483647 w 295"/>
                <a:gd name="T3" fmla="*/ 2147483647 h 129"/>
                <a:gd name="T4" fmla="*/ 2147483647 w 295"/>
                <a:gd name="T5" fmla="*/ 2147483647 h 129"/>
                <a:gd name="T6" fmla="*/ 2147483647 w 295"/>
                <a:gd name="T7" fmla="*/ 2147483647 h 129"/>
                <a:gd name="T8" fmla="*/ 2147483647 w 295"/>
                <a:gd name="T9" fmla="*/ 2147483647 h 129"/>
                <a:gd name="T10" fmla="*/ 2147483647 w 295"/>
                <a:gd name="T11" fmla="*/ 2147483647 h 129"/>
                <a:gd name="T12" fmla="*/ 2147483647 w 295"/>
                <a:gd name="T13" fmla="*/ 2147483647 h 129"/>
                <a:gd name="T14" fmla="*/ 2147483647 w 295"/>
                <a:gd name="T15" fmla="*/ 2147483647 h 129"/>
                <a:gd name="T16" fmla="*/ 2147483647 w 295"/>
                <a:gd name="T17" fmla="*/ 2147483647 h 129"/>
                <a:gd name="T18" fmla="*/ 2147483647 w 295"/>
                <a:gd name="T19" fmla="*/ 2147483647 h 129"/>
                <a:gd name="T20" fmla="*/ 2147483647 w 295"/>
                <a:gd name="T21" fmla="*/ 2147483647 h 129"/>
                <a:gd name="T22" fmla="*/ 2147483647 w 295"/>
                <a:gd name="T23" fmla="*/ 2147483647 h 129"/>
                <a:gd name="T24" fmla="*/ 2147483647 w 295"/>
                <a:gd name="T25" fmla="*/ 2147483647 h 129"/>
                <a:gd name="T26" fmla="*/ 2147483647 w 295"/>
                <a:gd name="T27" fmla="*/ 2147483647 h 129"/>
                <a:gd name="T28" fmla="*/ 2147483647 w 295"/>
                <a:gd name="T29" fmla="*/ 2147483647 h 129"/>
                <a:gd name="T30" fmla="*/ 2147483647 w 295"/>
                <a:gd name="T31" fmla="*/ 2147483647 h 129"/>
                <a:gd name="T32" fmla="*/ 2147483647 w 295"/>
                <a:gd name="T33" fmla="*/ 2147483647 h 129"/>
                <a:gd name="T34" fmla="*/ 2147483647 w 295"/>
                <a:gd name="T35" fmla="*/ 2147483647 h 129"/>
                <a:gd name="T36" fmla="*/ 2147483647 w 295"/>
                <a:gd name="T37" fmla="*/ 2147483647 h 129"/>
                <a:gd name="T38" fmla="*/ 2147483647 w 295"/>
                <a:gd name="T39" fmla="*/ 2147483647 h 129"/>
                <a:gd name="T40" fmla="*/ 2147483647 w 295"/>
                <a:gd name="T41" fmla="*/ 2147483647 h 129"/>
                <a:gd name="T42" fmla="*/ 0 w 295"/>
                <a:gd name="T43" fmla="*/ 2147483647 h 129"/>
                <a:gd name="T44" fmla="*/ 0 w 295"/>
                <a:gd name="T45" fmla="*/ 2147483647 h 129"/>
                <a:gd name="T46" fmla="*/ 0 w 295"/>
                <a:gd name="T47" fmla="*/ 2147483647 h 129"/>
                <a:gd name="T48" fmla="*/ 0 w 295"/>
                <a:gd name="T49" fmla="*/ 2147483647 h 129"/>
                <a:gd name="T50" fmla="*/ 2147483647 w 295"/>
                <a:gd name="T51" fmla="*/ 2147483647 h 129"/>
                <a:gd name="T52" fmla="*/ 2147483647 w 295"/>
                <a:gd name="T53" fmla="*/ 2147483647 h 129"/>
                <a:gd name="T54" fmla="*/ 2147483647 w 295"/>
                <a:gd name="T55" fmla="*/ 2147483647 h 129"/>
                <a:gd name="T56" fmla="*/ 2147483647 w 295"/>
                <a:gd name="T57" fmla="*/ 2147483647 h 129"/>
                <a:gd name="T58" fmla="*/ 2147483647 w 295"/>
                <a:gd name="T59" fmla="*/ 2147483647 h 129"/>
                <a:gd name="T60" fmla="*/ 2147483647 w 295"/>
                <a:gd name="T61" fmla="*/ 2147483647 h 129"/>
                <a:gd name="T62" fmla="*/ 2147483647 w 295"/>
                <a:gd name="T63" fmla="*/ 2147483647 h 129"/>
                <a:gd name="T64" fmla="*/ 2147483647 w 295"/>
                <a:gd name="T65" fmla="*/ 2147483647 h 129"/>
                <a:gd name="T66" fmla="*/ 2147483647 w 295"/>
                <a:gd name="T67" fmla="*/ 2147483647 h 129"/>
                <a:gd name="T68" fmla="*/ 2147483647 w 295"/>
                <a:gd name="T69" fmla="*/ 2147483647 h 129"/>
                <a:gd name="T70" fmla="*/ 2147483647 w 295"/>
                <a:gd name="T71" fmla="*/ 2147483647 h 129"/>
                <a:gd name="T72" fmla="*/ 2147483647 w 295"/>
                <a:gd name="T73" fmla="*/ 2147483647 h 129"/>
                <a:gd name="T74" fmla="*/ 2147483647 w 295"/>
                <a:gd name="T75" fmla="*/ 2147483647 h 129"/>
                <a:gd name="T76" fmla="*/ 2147483647 w 295"/>
                <a:gd name="T77" fmla="*/ 2147483647 h 129"/>
                <a:gd name="T78" fmla="*/ 2147483647 w 295"/>
                <a:gd name="T79" fmla="*/ 2147483647 h 129"/>
                <a:gd name="T80" fmla="*/ 2147483647 w 295"/>
                <a:gd name="T81" fmla="*/ 2147483647 h 129"/>
                <a:gd name="T82" fmla="*/ 2147483647 w 295"/>
                <a:gd name="T83" fmla="*/ 2147483647 h 129"/>
                <a:gd name="T84" fmla="*/ 2147483647 w 295"/>
                <a:gd name="T85" fmla="*/ 2147483647 h 129"/>
                <a:gd name="T86" fmla="*/ 2147483647 w 295"/>
                <a:gd name="T87" fmla="*/ 2147483647 h 129"/>
                <a:gd name="T88" fmla="*/ 2147483647 w 295"/>
                <a:gd name="T89" fmla="*/ 2147483647 h 129"/>
                <a:gd name="T90" fmla="*/ 2147483647 w 295"/>
                <a:gd name="T91" fmla="*/ 2147483647 h 129"/>
                <a:gd name="T92" fmla="*/ 2147483647 w 295"/>
                <a:gd name="T93" fmla="*/ 2147483647 h 129"/>
                <a:gd name="T94" fmla="*/ 2147483647 w 295"/>
                <a:gd name="T95" fmla="*/ 2147483647 h 129"/>
                <a:gd name="T96" fmla="*/ 2147483647 w 295"/>
                <a:gd name="T97" fmla="*/ 2147483647 h 129"/>
                <a:gd name="T98" fmla="*/ 2147483647 w 295"/>
                <a:gd name="T99" fmla="*/ 2147483647 h 129"/>
                <a:gd name="T100" fmla="*/ 2147483647 w 295"/>
                <a:gd name="T101" fmla="*/ 2147483647 h 129"/>
                <a:gd name="T102" fmla="*/ 2147483647 w 295"/>
                <a:gd name="T103" fmla="*/ 2147483647 h 129"/>
                <a:gd name="T104" fmla="*/ 2147483647 w 295"/>
                <a:gd name="T105" fmla="*/ 2147483647 h 129"/>
                <a:gd name="T106" fmla="*/ 2147483647 w 295"/>
                <a:gd name="T107" fmla="*/ 2147483647 h 129"/>
                <a:gd name="T108" fmla="*/ 2147483647 w 295"/>
                <a:gd name="T109" fmla="*/ 2147483647 h 129"/>
                <a:gd name="T110" fmla="*/ 2147483647 w 295"/>
                <a:gd name="T111" fmla="*/ 2147483647 h 129"/>
                <a:gd name="T112" fmla="*/ 2147483647 w 295"/>
                <a:gd name="T113" fmla="*/ 2147483647 h 129"/>
                <a:gd name="T114" fmla="*/ 2147483647 w 295"/>
                <a:gd name="T115" fmla="*/ 0 h 129"/>
                <a:gd name="T116" fmla="*/ 2147483647 w 295"/>
                <a:gd name="T117" fmla="*/ 0 h 129"/>
                <a:gd name="T118" fmla="*/ 2147483647 w 295"/>
                <a:gd name="T119" fmla="*/ 2147483647 h 129"/>
                <a:gd name="T120" fmla="*/ 2147483647 w 295"/>
                <a:gd name="T121" fmla="*/ 2147483647 h 129"/>
                <a:gd name="T122" fmla="*/ 2147483647 w 295"/>
                <a:gd name="T123" fmla="*/ 2147483647 h 12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5"/>
                <a:gd name="T187" fmla="*/ 0 h 129"/>
                <a:gd name="T188" fmla="*/ 295 w 295"/>
                <a:gd name="T189" fmla="*/ 129 h 12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5" h="129">
                  <a:moveTo>
                    <a:pt x="203" y="18"/>
                  </a:moveTo>
                  <a:lnTo>
                    <a:pt x="203" y="18"/>
                  </a:lnTo>
                  <a:lnTo>
                    <a:pt x="191" y="12"/>
                  </a:lnTo>
                  <a:lnTo>
                    <a:pt x="172" y="6"/>
                  </a:lnTo>
                  <a:lnTo>
                    <a:pt x="154" y="12"/>
                  </a:lnTo>
                  <a:lnTo>
                    <a:pt x="135" y="31"/>
                  </a:lnTo>
                  <a:lnTo>
                    <a:pt x="123" y="18"/>
                  </a:lnTo>
                  <a:lnTo>
                    <a:pt x="104" y="12"/>
                  </a:lnTo>
                  <a:lnTo>
                    <a:pt x="92" y="12"/>
                  </a:lnTo>
                  <a:lnTo>
                    <a:pt x="80" y="18"/>
                  </a:lnTo>
                  <a:lnTo>
                    <a:pt x="74" y="31"/>
                  </a:lnTo>
                  <a:lnTo>
                    <a:pt x="67" y="43"/>
                  </a:lnTo>
                  <a:lnTo>
                    <a:pt x="55" y="24"/>
                  </a:lnTo>
                  <a:lnTo>
                    <a:pt x="37" y="18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0" y="61"/>
                  </a:lnTo>
                  <a:lnTo>
                    <a:pt x="6" y="74"/>
                  </a:lnTo>
                  <a:lnTo>
                    <a:pt x="18" y="80"/>
                  </a:lnTo>
                  <a:lnTo>
                    <a:pt x="30" y="86"/>
                  </a:lnTo>
                  <a:lnTo>
                    <a:pt x="49" y="80"/>
                  </a:lnTo>
                  <a:lnTo>
                    <a:pt x="61" y="68"/>
                  </a:lnTo>
                  <a:lnTo>
                    <a:pt x="67" y="80"/>
                  </a:lnTo>
                  <a:lnTo>
                    <a:pt x="74" y="86"/>
                  </a:lnTo>
                  <a:lnTo>
                    <a:pt x="86" y="92"/>
                  </a:lnTo>
                  <a:lnTo>
                    <a:pt x="98" y="98"/>
                  </a:lnTo>
                  <a:lnTo>
                    <a:pt x="117" y="98"/>
                  </a:lnTo>
                  <a:lnTo>
                    <a:pt x="135" y="86"/>
                  </a:lnTo>
                  <a:lnTo>
                    <a:pt x="148" y="104"/>
                  </a:lnTo>
                  <a:lnTo>
                    <a:pt x="166" y="111"/>
                  </a:lnTo>
                  <a:lnTo>
                    <a:pt x="184" y="111"/>
                  </a:lnTo>
                  <a:lnTo>
                    <a:pt x="203" y="104"/>
                  </a:lnTo>
                  <a:lnTo>
                    <a:pt x="215" y="123"/>
                  </a:lnTo>
                  <a:lnTo>
                    <a:pt x="240" y="129"/>
                  </a:lnTo>
                  <a:lnTo>
                    <a:pt x="258" y="129"/>
                  </a:lnTo>
                  <a:lnTo>
                    <a:pt x="277" y="111"/>
                  </a:lnTo>
                  <a:lnTo>
                    <a:pt x="289" y="92"/>
                  </a:lnTo>
                  <a:lnTo>
                    <a:pt x="295" y="68"/>
                  </a:lnTo>
                  <a:lnTo>
                    <a:pt x="295" y="43"/>
                  </a:lnTo>
                  <a:lnTo>
                    <a:pt x="283" y="18"/>
                  </a:lnTo>
                  <a:lnTo>
                    <a:pt x="265" y="6"/>
                  </a:lnTo>
                  <a:lnTo>
                    <a:pt x="246" y="0"/>
                  </a:lnTo>
                  <a:lnTo>
                    <a:pt x="221" y="6"/>
                  </a:lnTo>
                  <a:lnTo>
                    <a:pt x="203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6" name="Freeform 2288"/>
            <p:cNvSpPr>
              <a:spLocks/>
            </p:cNvSpPr>
            <p:nvPr/>
          </p:nvSpPr>
          <p:spPr bwMode="auto">
            <a:xfrm>
              <a:off x="6056331" y="2116141"/>
              <a:ext cx="469901" cy="215900"/>
            </a:xfrm>
            <a:custGeom>
              <a:avLst/>
              <a:gdLst>
                <a:gd name="T0" fmla="*/ 2147483647 w 296"/>
                <a:gd name="T1" fmla="*/ 2147483647 h 136"/>
                <a:gd name="T2" fmla="*/ 2147483647 w 296"/>
                <a:gd name="T3" fmla="*/ 2147483647 h 136"/>
                <a:gd name="T4" fmla="*/ 2147483647 w 296"/>
                <a:gd name="T5" fmla="*/ 2147483647 h 136"/>
                <a:gd name="T6" fmla="*/ 2147483647 w 296"/>
                <a:gd name="T7" fmla="*/ 2147483647 h 136"/>
                <a:gd name="T8" fmla="*/ 2147483647 w 296"/>
                <a:gd name="T9" fmla="*/ 2147483647 h 136"/>
                <a:gd name="T10" fmla="*/ 2147483647 w 296"/>
                <a:gd name="T11" fmla="*/ 2147483647 h 136"/>
                <a:gd name="T12" fmla="*/ 2147483647 w 296"/>
                <a:gd name="T13" fmla="*/ 2147483647 h 136"/>
                <a:gd name="T14" fmla="*/ 2147483647 w 296"/>
                <a:gd name="T15" fmla="*/ 2147483647 h 136"/>
                <a:gd name="T16" fmla="*/ 2147483647 w 296"/>
                <a:gd name="T17" fmla="*/ 2147483647 h 136"/>
                <a:gd name="T18" fmla="*/ 2147483647 w 296"/>
                <a:gd name="T19" fmla="*/ 0 h 136"/>
                <a:gd name="T20" fmla="*/ 2147483647 w 296"/>
                <a:gd name="T21" fmla="*/ 0 h 136"/>
                <a:gd name="T22" fmla="*/ 2147483647 w 296"/>
                <a:gd name="T23" fmla="*/ 0 h 136"/>
                <a:gd name="T24" fmla="*/ 2147483647 w 296"/>
                <a:gd name="T25" fmla="*/ 2147483647 h 136"/>
                <a:gd name="T26" fmla="*/ 2147483647 w 296"/>
                <a:gd name="T27" fmla="*/ 2147483647 h 136"/>
                <a:gd name="T28" fmla="*/ 2147483647 w 296"/>
                <a:gd name="T29" fmla="*/ 2147483647 h 136"/>
                <a:gd name="T30" fmla="*/ 2147483647 w 296"/>
                <a:gd name="T31" fmla="*/ 2147483647 h 136"/>
                <a:gd name="T32" fmla="*/ 2147483647 w 296"/>
                <a:gd name="T33" fmla="*/ 2147483647 h 136"/>
                <a:gd name="T34" fmla="*/ 2147483647 w 296"/>
                <a:gd name="T35" fmla="*/ 0 h 136"/>
                <a:gd name="T36" fmla="*/ 2147483647 w 296"/>
                <a:gd name="T37" fmla="*/ 0 h 136"/>
                <a:gd name="T38" fmla="*/ 2147483647 w 296"/>
                <a:gd name="T39" fmla="*/ 0 h 136"/>
                <a:gd name="T40" fmla="*/ 2147483647 w 296"/>
                <a:gd name="T41" fmla="*/ 2147483647 h 136"/>
                <a:gd name="T42" fmla="*/ 2147483647 w 296"/>
                <a:gd name="T43" fmla="*/ 2147483647 h 136"/>
                <a:gd name="T44" fmla="*/ 0 w 296"/>
                <a:gd name="T45" fmla="*/ 2147483647 h 136"/>
                <a:gd name="T46" fmla="*/ 0 w 296"/>
                <a:gd name="T47" fmla="*/ 2147483647 h 136"/>
                <a:gd name="T48" fmla="*/ 0 w 296"/>
                <a:gd name="T49" fmla="*/ 2147483647 h 136"/>
                <a:gd name="T50" fmla="*/ 2147483647 w 296"/>
                <a:gd name="T51" fmla="*/ 2147483647 h 136"/>
                <a:gd name="T52" fmla="*/ 2147483647 w 296"/>
                <a:gd name="T53" fmla="*/ 2147483647 h 136"/>
                <a:gd name="T54" fmla="*/ 2147483647 w 296"/>
                <a:gd name="T55" fmla="*/ 2147483647 h 136"/>
                <a:gd name="T56" fmla="*/ 2147483647 w 296"/>
                <a:gd name="T57" fmla="*/ 2147483647 h 136"/>
                <a:gd name="T58" fmla="*/ 2147483647 w 296"/>
                <a:gd name="T59" fmla="*/ 2147483647 h 136"/>
                <a:gd name="T60" fmla="*/ 2147483647 w 296"/>
                <a:gd name="T61" fmla="*/ 2147483647 h 136"/>
                <a:gd name="T62" fmla="*/ 2147483647 w 296"/>
                <a:gd name="T63" fmla="*/ 2147483647 h 136"/>
                <a:gd name="T64" fmla="*/ 2147483647 w 296"/>
                <a:gd name="T65" fmla="*/ 2147483647 h 136"/>
                <a:gd name="T66" fmla="*/ 2147483647 w 296"/>
                <a:gd name="T67" fmla="*/ 2147483647 h 136"/>
                <a:gd name="T68" fmla="*/ 2147483647 w 296"/>
                <a:gd name="T69" fmla="*/ 2147483647 h 136"/>
                <a:gd name="T70" fmla="*/ 2147483647 w 296"/>
                <a:gd name="T71" fmla="*/ 2147483647 h 136"/>
                <a:gd name="T72" fmla="*/ 2147483647 w 296"/>
                <a:gd name="T73" fmla="*/ 2147483647 h 136"/>
                <a:gd name="T74" fmla="*/ 2147483647 w 296"/>
                <a:gd name="T75" fmla="*/ 2147483647 h 136"/>
                <a:gd name="T76" fmla="*/ 2147483647 w 296"/>
                <a:gd name="T77" fmla="*/ 2147483647 h 136"/>
                <a:gd name="T78" fmla="*/ 2147483647 w 296"/>
                <a:gd name="T79" fmla="*/ 2147483647 h 136"/>
                <a:gd name="T80" fmla="*/ 2147483647 w 296"/>
                <a:gd name="T81" fmla="*/ 2147483647 h 136"/>
                <a:gd name="T82" fmla="*/ 2147483647 w 296"/>
                <a:gd name="T83" fmla="*/ 2147483647 h 136"/>
                <a:gd name="T84" fmla="*/ 2147483647 w 296"/>
                <a:gd name="T85" fmla="*/ 2147483647 h 136"/>
                <a:gd name="T86" fmla="*/ 2147483647 w 296"/>
                <a:gd name="T87" fmla="*/ 2147483647 h 136"/>
                <a:gd name="T88" fmla="*/ 2147483647 w 296"/>
                <a:gd name="T89" fmla="*/ 2147483647 h 136"/>
                <a:gd name="T90" fmla="*/ 2147483647 w 296"/>
                <a:gd name="T91" fmla="*/ 2147483647 h 136"/>
                <a:gd name="T92" fmla="*/ 2147483647 w 296"/>
                <a:gd name="T93" fmla="*/ 2147483647 h 136"/>
                <a:gd name="T94" fmla="*/ 2147483647 w 296"/>
                <a:gd name="T95" fmla="*/ 2147483647 h 136"/>
                <a:gd name="T96" fmla="*/ 2147483647 w 296"/>
                <a:gd name="T97" fmla="*/ 2147483647 h 136"/>
                <a:gd name="T98" fmla="*/ 2147483647 w 296"/>
                <a:gd name="T99" fmla="*/ 2147483647 h 136"/>
                <a:gd name="T100" fmla="*/ 2147483647 w 296"/>
                <a:gd name="T101" fmla="*/ 2147483647 h 136"/>
                <a:gd name="T102" fmla="*/ 2147483647 w 296"/>
                <a:gd name="T103" fmla="*/ 2147483647 h 136"/>
                <a:gd name="T104" fmla="*/ 2147483647 w 296"/>
                <a:gd name="T105" fmla="*/ 2147483647 h 136"/>
                <a:gd name="T106" fmla="*/ 2147483647 w 296"/>
                <a:gd name="T107" fmla="*/ 2147483647 h 136"/>
                <a:gd name="T108" fmla="*/ 2147483647 w 296"/>
                <a:gd name="T109" fmla="*/ 2147483647 h 136"/>
                <a:gd name="T110" fmla="*/ 2147483647 w 296"/>
                <a:gd name="T111" fmla="*/ 2147483647 h 136"/>
                <a:gd name="T112" fmla="*/ 2147483647 w 296"/>
                <a:gd name="T113" fmla="*/ 2147483647 h 136"/>
                <a:gd name="T114" fmla="*/ 2147483647 w 296"/>
                <a:gd name="T115" fmla="*/ 2147483647 h 136"/>
                <a:gd name="T116" fmla="*/ 2147483647 w 296"/>
                <a:gd name="T117" fmla="*/ 2147483647 h 136"/>
                <a:gd name="T118" fmla="*/ 2147483647 w 296"/>
                <a:gd name="T119" fmla="*/ 2147483647 h 136"/>
                <a:gd name="T120" fmla="*/ 2147483647 w 296"/>
                <a:gd name="T121" fmla="*/ 2147483647 h 136"/>
                <a:gd name="T122" fmla="*/ 2147483647 w 296"/>
                <a:gd name="T123" fmla="*/ 2147483647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6"/>
                <a:gd name="T187" fmla="*/ 0 h 136"/>
                <a:gd name="T188" fmla="*/ 296 w 296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6" h="136">
                  <a:moveTo>
                    <a:pt x="210" y="25"/>
                  </a:moveTo>
                  <a:lnTo>
                    <a:pt x="210" y="25"/>
                  </a:lnTo>
                  <a:lnTo>
                    <a:pt x="197" y="12"/>
                  </a:lnTo>
                  <a:lnTo>
                    <a:pt x="179" y="6"/>
                  </a:lnTo>
                  <a:lnTo>
                    <a:pt x="154" y="6"/>
                  </a:lnTo>
                  <a:lnTo>
                    <a:pt x="136" y="25"/>
                  </a:lnTo>
                  <a:lnTo>
                    <a:pt x="124" y="6"/>
                  </a:lnTo>
                  <a:lnTo>
                    <a:pt x="111" y="0"/>
                  </a:lnTo>
                  <a:lnTo>
                    <a:pt x="93" y="0"/>
                  </a:lnTo>
                  <a:lnTo>
                    <a:pt x="87" y="6"/>
                  </a:lnTo>
                  <a:lnTo>
                    <a:pt x="74" y="12"/>
                  </a:lnTo>
                  <a:lnTo>
                    <a:pt x="68" y="25"/>
                  </a:lnTo>
                  <a:lnTo>
                    <a:pt x="56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3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9"/>
                  </a:lnTo>
                  <a:lnTo>
                    <a:pt x="13" y="62"/>
                  </a:lnTo>
                  <a:lnTo>
                    <a:pt x="25" y="62"/>
                  </a:lnTo>
                  <a:lnTo>
                    <a:pt x="50" y="62"/>
                  </a:lnTo>
                  <a:lnTo>
                    <a:pt x="62" y="49"/>
                  </a:lnTo>
                  <a:lnTo>
                    <a:pt x="68" y="62"/>
                  </a:lnTo>
                  <a:lnTo>
                    <a:pt x="74" y="74"/>
                  </a:lnTo>
                  <a:lnTo>
                    <a:pt x="80" y="80"/>
                  </a:lnTo>
                  <a:lnTo>
                    <a:pt x="93" y="86"/>
                  </a:lnTo>
                  <a:lnTo>
                    <a:pt x="111" y="86"/>
                  </a:lnTo>
                  <a:lnTo>
                    <a:pt x="130" y="74"/>
                  </a:lnTo>
                  <a:lnTo>
                    <a:pt x="142" y="99"/>
                  </a:lnTo>
                  <a:lnTo>
                    <a:pt x="161" y="111"/>
                  </a:lnTo>
                  <a:lnTo>
                    <a:pt x="179" y="111"/>
                  </a:lnTo>
                  <a:lnTo>
                    <a:pt x="191" y="105"/>
                  </a:lnTo>
                  <a:lnTo>
                    <a:pt x="210" y="123"/>
                  </a:lnTo>
                  <a:lnTo>
                    <a:pt x="228" y="136"/>
                  </a:lnTo>
                  <a:lnTo>
                    <a:pt x="247" y="136"/>
                  </a:lnTo>
                  <a:lnTo>
                    <a:pt x="265" y="123"/>
                  </a:lnTo>
                  <a:lnTo>
                    <a:pt x="284" y="105"/>
                  </a:lnTo>
                  <a:lnTo>
                    <a:pt x="290" y="80"/>
                  </a:lnTo>
                  <a:lnTo>
                    <a:pt x="296" y="55"/>
                  </a:lnTo>
                  <a:lnTo>
                    <a:pt x="284" y="31"/>
                  </a:lnTo>
                  <a:lnTo>
                    <a:pt x="271" y="12"/>
                  </a:lnTo>
                  <a:lnTo>
                    <a:pt x="253" y="6"/>
                  </a:lnTo>
                  <a:lnTo>
                    <a:pt x="228" y="6"/>
                  </a:lnTo>
                  <a:lnTo>
                    <a:pt x="210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7" name="Freeform 2289"/>
            <p:cNvSpPr>
              <a:spLocks/>
            </p:cNvSpPr>
            <p:nvPr/>
          </p:nvSpPr>
          <p:spPr bwMode="auto">
            <a:xfrm>
              <a:off x="5851543" y="2097091"/>
              <a:ext cx="68263" cy="58738"/>
            </a:xfrm>
            <a:custGeom>
              <a:avLst/>
              <a:gdLst>
                <a:gd name="T0" fmla="*/ 2147483647 w 43"/>
                <a:gd name="T1" fmla="*/ 2147483647 h 37"/>
                <a:gd name="T2" fmla="*/ 2147483647 w 43"/>
                <a:gd name="T3" fmla="*/ 2147483647 h 37"/>
                <a:gd name="T4" fmla="*/ 2147483647 w 43"/>
                <a:gd name="T5" fmla="*/ 2147483647 h 37"/>
                <a:gd name="T6" fmla="*/ 2147483647 w 43"/>
                <a:gd name="T7" fmla="*/ 0 h 37"/>
                <a:gd name="T8" fmla="*/ 2147483647 w 43"/>
                <a:gd name="T9" fmla="*/ 0 h 37"/>
                <a:gd name="T10" fmla="*/ 2147483647 w 43"/>
                <a:gd name="T11" fmla="*/ 0 h 37"/>
                <a:gd name="T12" fmla="*/ 0 w 43"/>
                <a:gd name="T13" fmla="*/ 2147483647 h 37"/>
                <a:gd name="T14" fmla="*/ 0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2147483647 h 37"/>
                <a:gd name="T26" fmla="*/ 2147483647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43" y="24"/>
                  </a:moveTo>
                  <a:lnTo>
                    <a:pt x="43" y="24"/>
                  </a:lnTo>
                  <a:lnTo>
                    <a:pt x="43" y="6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6" y="24"/>
                  </a:lnTo>
                  <a:lnTo>
                    <a:pt x="18" y="37"/>
                  </a:lnTo>
                  <a:lnTo>
                    <a:pt x="37" y="30"/>
                  </a:lnTo>
                  <a:lnTo>
                    <a:pt x="43" y="2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8" name="Freeform 2290"/>
            <p:cNvSpPr>
              <a:spLocks/>
            </p:cNvSpPr>
            <p:nvPr/>
          </p:nvSpPr>
          <p:spPr bwMode="auto">
            <a:xfrm>
              <a:off x="5753118" y="2085978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0 h 25"/>
                <a:gd name="T14" fmla="*/ 2147483647 w 31"/>
                <a:gd name="T15" fmla="*/ 0 h 25"/>
                <a:gd name="T16" fmla="*/ 2147483647 w 31"/>
                <a:gd name="T17" fmla="*/ 0 h 25"/>
                <a:gd name="T18" fmla="*/ 0 w 31"/>
                <a:gd name="T19" fmla="*/ 2147483647 h 25"/>
                <a:gd name="T20" fmla="*/ 0 w 31"/>
                <a:gd name="T21" fmla="*/ 2147483647 h 25"/>
                <a:gd name="T22" fmla="*/ 2147483647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3" y="25"/>
                  </a:moveTo>
                  <a:lnTo>
                    <a:pt x="13" y="25"/>
                  </a:lnTo>
                  <a:lnTo>
                    <a:pt x="25" y="19"/>
                  </a:lnTo>
                  <a:lnTo>
                    <a:pt x="31" y="13"/>
                  </a:lnTo>
                  <a:lnTo>
                    <a:pt x="31" y="7"/>
                  </a:lnTo>
                  <a:lnTo>
                    <a:pt x="19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6" y="19"/>
                  </a:lnTo>
                  <a:lnTo>
                    <a:pt x="13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69" name="Freeform 2291"/>
            <p:cNvSpPr>
              <a:spLocks/>
            </p:cNvSpPr>
            <p:nvPr/>
          </p:nvSpPr>
          <p:spPr bwMode="auto">
            <a:xfrm>
              <a:off x="5959493" y="2106616"/>
              <a:ext cx="77788" cy="77788"/>
            </a:xfrm>
            <a:custGeom>
              <a:avLst/>
              <a:gdLst>
                <a:gd name="T0" fmla="*/ 2147483647 w 49"/>
                <a:gd name="T1" fmla="*/ 0 h 49"/>
                <a:gd name="T2" fmla="*/ 2147483647 w 49"/>
                <a:gd name="T3" fmla="*/ 0 h 49"/>
                <a:gd name="T4" fmla="*/ 2147483647 w 49"/>
                <a:gd name="T5" fmla="*/ 0 h 49"/>
                <a:gd name="T6" fmla="*/ 2147483647 w 49"/>
                <a:gd name="T7" fmla="*/ 2147483647 h 49"/>
                <a:gd name="T8" fmla="*/ 0 w 49"/>
                <a:gd name="T9" fmla="*/ 2147483647 h 49"/>
                <a:gd name="T10" fmla="*/ 0 w 49"/>
                <a:gd name="T11" fmla="*/ 2147483647 h 49"/>
                <a:gd name="T12" fmla="*/ 0 w 49"/>
                <a:gd name="T13" fmla="*/ 2147483647 h 49"/>
                <a:gd name="T14" fmla="*/ 0 w 49"/>
                <a:gd name="T15" fmla="*/ 2147483647 h 49"/>
                <a:gd name="T16" fmla="*/ 0 w 49"/>
                <a:gd name="T17" fmla="*/ 2147483647 h 49"/>
                <a:gd name="T18" fmla="*/ 2147483647 w 49"/>
                <a:gd name="T19" fmla="*/ 2147483647 h 49"/>
                <a:gd name="T20" fmla="*/ 2147483647 w 49"/>
                <a:gd name="T21" fmla="*/ 2147483647 h 49"/>
                <a:gd name="T22" fmla="*/ 2147483647 w 49"/>
                <a:gd name="T23" fmla="*/ 2147483647 h 49"/>
                <a:gd name="T24" fmla="*/ 2147483647 w 49"/>
                <a:gd name="T25" fmla="*/ 2147483647 h 49"/>
                <a:gd name="T26" fmla="*/ 2147483647 w 49"/>
                <a:gd name="T27" fmla="*/ 2147483647 h 49"/>
                <a:gd name="T28" fmla="*/ 2147483647 w 49"/>
                <a:gd name="T29" fmla="*/ 2147483647 h 49"/>
                <a:gd name="T30" fmla="*/ 2147483647 w 49"/>
                <a:gd name="T31" fmla="*/ 2147483647 h 49"/>
                <a:gd name="T32" fmla="*/ 2147483647 w 49"/>
                <a:gd name="T33" fmla="*/ 2147483647 h 49"/>
                <a:gd name="T34" fmla="*/ 2147483647 w 49"/>
                <a:gd name="T35" fmla="*/ 2147483647 h 49"/>
                <a:gd name="T36" fmla="*/ 2147483647 w 49"/>
                <a:gd name="T37" fmla="*/ 2147483647 h 49"/>
                <a:gd name="T38" fmla="*/ 2147483647 w 49"/>
                <a:gd name="T39" fmla="*/ 2147483647 h 49"/>
                <a:gd name="T40" fmla="*/ 2147483647 w 49"/>
                <a:gd name="T41" fmla="*/ 0 h 49"/>
                <a:gd name="T42" fmla="*/ 2147483647 w 49"/>
                <a:gd name="T43" fmla="*/ 0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49"/>
                <a:gd name="T68" fmla="*/ 49 w 49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49">
                  <a:moveTo>
                    <a:pt x="31" y="0"/>
                  </a:moveTo>
                  <a:lnTo>
                    <a:pt x="31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12" y="43"/>
                  </a:lnTo>
                  <a:lnTo>
                    <a:pt x="18" y="49"/>
                  </a:lnTo>
                  <a:lnTo>
                    <a:pt x="31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49" y="31"/>
                  </a:lnTo>
                  <a:lnTo>
                    <a:pt x="49" y="18"/>
                  </a:lnTo>
                  <a:lnTo>
                    <a:pt x="49" y="12"/>
                  </a:lnTo>
                  <a:lnTo>
                    <a:pt x="37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0" name="Freeform 2292"/>
            <p:cNvSpPr>
              <a:spLocks/>
            </p:cNvSpPr>
            <p:nvPr/>
          </p:nvSpPr>
          <p:spPr bwMode="auto">
            <a:xfrm>
              <a:off x="5821380" y="2233616"/>
              <a:ext cx="69850" cy="49213"/>
            </a:xfrm>
            <a:custGeom>
              <a:avLst/>
              <a:gdLst>
                <a:gd name="T0" fmla="*/ 2147483647 w 44"/>
                <a:gd name="T1" fmla="*/ 2147483647 h 31"/>
                <a:gd name="T2" fmla="*/ 2147483647 w 44"/>
                <a:gd name="T3" fmla="*/ 2147483647 h 31"/>
                <a:gd name="T4" fmla="*/ 2147483647 w 44"/>
                <a:gd name="T5" fmla="*/ 2147483647 h 31"/>
                <a:gd name="T6" fmla="*/ 2147483647 w 44"/>
                <a:gd name="T7" fmla="*/ 0 h 31"/>
                <a:gd name="T8" fmla="*/ 2147483647 w 44"/>
                <a:gd name="T9" fmla="*/ 0 h 31"/>
                <a:gd name="T10" fmla="*/ 2147483647 w 44"/>
                <a:gd name="T11" fmla="*/ 0 h 31"/>
                <a:gd name="T12" fmla="*/ 0 w 44"/>
                <a:gd name="T13" fmla="*/ 2147483647 h 31"/>
                <a:gd name="T14" fmla="*/ 0 w 44"/>
                <a:gd name="T15" fmla="*/ 2147483647 h 31"/>
                <a:gd name="T16" fmla="*/ 0 w 44"/>
                <a:gd name="T17" fmla="*/ 2147483647 h 31"/>
                <a:gd name="T18" fmla="*/ 2147483647 w 44"/>
                <a:gd name="T19" fmla="*/ 2147483647 h 31"/>
                <a:gd name="T20" fmla="*/ 2147483647 w 44"/>
                <a:gd name="T21" fmla="*/ 2147483647 h 31"/>
                <a:gd name="T22" fmla="*/ 2147483647 w 44"/>
                <a:gd name="T23" fmla="*/ 2147483647 h 31"/>
                <a:gd name="T24" fmla="*/ 2147483647 w 44"/>
                <a:gd name="T25" fmla="*/ 2147483647 h 31"/>
                <a:gd name="T26" fmla="*/ 2147483647 w 4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4"/>
                <a:gd name="T43" fmla="*/ 0 h 31"/>
                <a:gd name="T44" fmla="*/ 44 w 4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4" h="31">
                  <a:moveTo>
                    <a:pt x="44" y="25"/>
                  </a:moveTo>
                  <a:lnTo>
                    <a:pt x="44" y="25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13" y="0"/>
                  </a:lnTo>
                  <a:lnTo>
                    <a:pt x="0" y="6"/>
                  </a:lnTo>
                  <a:lnTo>
                    <a:pt x="0" y="25"/>
                  </a:lnTo>
                  <a:lnTo>
                    <a:pt x="19" y="31"/>
                  </a:lnTo>
                  <a:lnTo>
                    <a:pt x="31" y="31"/>
                  </a:lnTo>
                  <a:lnTo>
                    <a:pt x="44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1" name="Freeform 2293"/>
            <p:cNvSpPr>
              <a:spLocks/>
            </p:cNvSpPr>
            <p:nvPr/>
          </p:nvSpPr>
          <p:spPr bwMode="auto">
            <a:xfrm>
              <a:off x="5919806" y="2252666"/>
              <a:ext cx="88900" cy="79375"/>
            </a:xfrm>
            <a:custGeom>
              <a:avLst/>
              <a:gdLst>
                <a:gd name="T0" fmla="*/ 2147483647 w 56"/>
                <a:gd name="T1" fmla="*/ 0 h 50"/>
                <a:gd name="T2" fmla="*/ 2147483647 w 56"/>
                <a:gd name="T3" fmla="*/ 0 h 50"/>
                <a:gd name="T4" fmla="*/ 2147483647 w 56"/>
                <a:gd name="T5" fmla="*/ 0 h 50"/>
                <a:gd name="T6" fmla="*/ 2147483647 w 56"/>
                <a:gd name="T7" fmla="*/ 0 h 50"/>
                <a:gd name="T8" fmla="*/ 2147483647 w 56"/>
                <a:gd name="T9" fmla="*/ 2147483647 h 50"/>
                <a:gd name="T10" fmla="*/ 0 w 56"/>
                <a:gd name="T11" fmla="*/ 2147483647 h 50"/>
                <a:gd name="T12" fmla="*/ 0 w 56"/>
                <a:gd name="T13" fmla="*/ 2147483647 h 50"/>
                <a:gd name="T14" fmla="*/ 0 w 56"/>
                <a:gd name="T15" fmla="*/ 2147483647 h 50"/>
                <a:gd name="T16" fmla="*/ 0 w 56"/>
                <a:gd name="T17" fmla="*/ 2147483647 h 50"/>
                <a:gd name="T18" fmla="*/ 2147483647 w 56"/>
                <a:gd name="T19" fmla="*/ 2147483647 h 50"/>
                <a:gd name="T20" fmla="*/ 2147483647 w 56"/>
                <a:gd name="T21" fmla="*/ 2147483647 h 50"/>
                <a:gd name="T22" fmla="*/ 2147483647 w 56"/>
                <a:gd name="T23" fmla="*/ 2147483647 h 50"/>
                <a:gd name="T24" fmla="*/ 2147483647 w 56"/>
                <a:gd name="T25" fmla="*/ 2147483647 h 50"/>
                <a:gd name="T26" fmla="*/ 2147483647 w 56"/>
                <a:gd name="T27" fmla="*/ 2147483647 h 50"/>
                <a:gd name="T28" fmla="*/ 2147483647 w 56"/>
                <a:gd name="T29" fmla="*/ 2147483647 h 50"/>
                <a:gd name="T30" fmla="*/ 2147483647 w 56"/>
                <a:gd name="T31" fmla="*/ 2147483647 h 50"/>
                <a:gd name="T32" fmla="*/ 2147483647 w 56"/>
                <a:gd name="T33" fmla="*/ 2147483647 h 50"/>
                <a:gd name="T34" fmla="*/ 2147483647 w 56"/>
                <a:gd name="T35" fmla="*/ 2147483647 h 50"/>
                <a:gd name="T36" fmla="*/ 2147483647 w 56"/>
                <a:gd name="T37" fmla="*/ 2147483647 h 50"/>
                <a:gd name="T38" fmla="*/ 2147483647 w 56"/>
                <a:gd name="T39" fmla="*/ 2147483647 h 50"/>
                <a:gd name="T40" fmla="*/ 2147483647 w 56"/>
                <a:gd name="T41" fmla="*/ 0 h 50"/>
                <a:gd name="T42" fmla="*/ 2147483647 w 56"/>
                <a:gd name="T43" fmla="*/ 0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0"/>
                <a:gd name="T68" fmla="*/ 56 w 56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0">
                  <a:moveTo>
                    <a:pt x="31" y="0"/>
                  </a:moveTo>
                  <a:lnTo>
                    <a:pt x="31" y="0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9" y="50"/>
                  </a:lnTo>
                  <a:lnTo>
                    <a:pt x="31" y="50"/>
                  </a:lnTo>
                  <a:lnTo>
                    <a:pt x="37" y="50"/>
                  </a:lnTo>
                  <a:lnTo>
                    <a:pt x="49" y="43"/>
                  </a:lnTo>
                  <a:lnTo>
                    <a:pt x="56" y="31"/>
                  </a:lnTo>
                  <a:lnTo>
                    <a:pt x="56" y="25"/>
                  </a:lnTo>
                  <a:lnTo>
                    <a:pt x="49" y="13"/>
                  </a:lnTo>
                  <a:lnTo>
                    <a:pt x="43" y="6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2" name="Freeform 2294"/>
            <p:cNvSpPr>
              <a:spLocks/>
            </p:cNvSpPr>
            <p:nvPr/>
          </p:nvSpPr>
          <p:spPr bwMode="auto">
            <a:xfrm>
              <a:off x="6018231" y="2273303"/>
              <a:ext cx="458789" cy="254000"/>
            </a:xfrm>
            <a:custGeom>
              <a:avLst/>
              <a:gdLst>
                <a:gd name="T0" fmla="*/ 2147483647 w 289"/>
                <a:gd name="T1" fmla="*/ 2147483647 h 160"/>
                <a:gd name="T2" fmla="*/ 2147483647 w 289"/>
                <a:gd name="T3" fmla="*/ 2147483647 h 160"/>
                <a:gd name="T4" fmla="*/ 2147483647 w 289"/>
                <a:gd name="T5" fmla="*/ 2147483647 h 160"/>
                <a:gd name="T6" fmla="*/ 2147483647 w 289"/>
                <a:gd name="T7" fmla="*/ 2147483647 h 160"/>
                <a:gd name="T8" fmla="*/ 2147483647 w 289"/>
                <a:gd name="T9" fmla="*/ 2147483647 h 160"/>
                <a:gd name="T10" fmla="*/ 2147483647 w 289"/>
                <a:gd name="T11" fmla="*/ 2147483647 h 160"/>
                <a:gd name="T12" fmla="*/ 2147483647 w 289"/>
                <a:gd name="T13" fmla="*/ 2147483647 h 160"/>
                <a:gd name="T14" fmla="*/ 2147483647 w 289"/>
                <a:gd name="T15" fmla="*/ 2147483647 h 160"/>
                <a:gd name="T16" fmla="*/ 2147483647 w 289"/>
                <a:gd name="T17" fmla="*/ 2147483647 h 160"/>
                <a:gd name="T18" fmla="*/ 2147483647 w 289"/>
                <a:gd name="T19" fmla="*/ 2147483647 h 160"/>
                <a:gd name="T20" fmla="*/ 2147483647 w 289"/>
                <a:gd name="T21" fmla="*/ 2147483647 h 160"/>
                <a:gd name="T22" fmla="*/ 2147483647 w 289"/>
                <a:gd name="T23" fmla="*/ 2147483647 h 160"/>
                <a:gd name="T24" fmla="*/ 2147483647 w 289"/>
                <a:gd name="T25" fmla="*/ 2147483647 h 160"/>
                <a:gd name="T26" fmla="*/ 2147483647 w 289"/>
                <a:gd name="T27" fmla="*/ 2147483647 h 160"/>
                <a:gd name="T28" fmla="*/ 2147483647 w 289"/>
                <a:gd name="T29" fmla="*/ 2147483647 h 160"/>
                <a:gd name="T30" fmla="*/ 2147483647 w 289"/>
                <a:gd name="T31" fmla="*/ 2147483647 h 160"/>
                <a:gd name="T32" fmla="*/ 2147483647 w 289"/>
                <a:gd name="T33" fmla="*/ 2147483647 h 160"/>
                <a:gd name="T34" fmla="*/ 2147483647 w 289"/>
                <a:gd name="T35" fmla="*/ 0 h 160"/>
                <a:gd name="T36" fmla="*/ 2147483647 w 289"/>
                <a:gd name="T37" fmla="*/ 0 h 160"/>
                <a:gd name="T38" fmla="*/ 2147483647 w 289"/>
                <a:gd name="T39" fmla="*/ 0 h 160"/>
                <a:gd name="T40" fmla="*/ 2147483647 w 289"/>
                <a:gd name="T41" fmla="*/ 2147483647 h 160"/>
                <a:gd name="T42" fmla="*/ 2147483647 w 289"/>
                <a:gd name="T43" fmla="*/ 2147483647 h 160"/>
                <a:gd name="T44" fmla="*/ 0 w 289"/>
                <a:gd name="T45" fmla="*/ 2147483647 h 160"/>
                <a:gd name="T46" fmla="*/ 0 w 289"/>
                <a:gd name="T47" fmla="*/ 2147483647 h 160"/>
                <a:gd name="T48" fmla="*/ 0 w 289"/>
                <a:gd name="T49" fmla="*/ 2147483647 h 160"/>
                <a:gd name="T50" fmla="*/ 0 w 289"/>
                <a:gd name="T51" fmla="*/ 2147483647 h 160"/>
                <a:gd name="T52" fmla="*/ 2147483647 w 289"/>
                <a:gd name="T53" fmla="*/ 2147483647 h 160"/>
                <a:gd name="T54" fmla="*/ 2147483647 w 289"/>
                <a:gd name="T55" fmla="*/ 2147483647 h 160"/>
                <a:gd name="T56" fmla="*/ 2147483647 w 289"/>
                <a:gd name="T57" fmla="*/ 2147483647 h 160"/>
                <a:gd name="T58" fmla="*/ 2147483647 w 289"/>
                <a:gd name="T59" fmla="*/ 2147483647 h 160"/>
                <a:gd name="T60" fmla="*/ 2147483647 w 289"/>
                <a:gd name="T61" fmla="*/ 2147483647 h 160"/>
                <a:gd name="T62" fmla="*/ 2147483647 w 289"/>
                <a:gd name="T63" fmla="*/ 2147483647 h 160"/>
                <a:gd name="T64" fmla="*/ 2147483647 w 289"/>
                <a:gd name="T65" fmla="*/ 2147483647 h 160"/>
                <a:gd name="T66" fmla="*/ 2147483647 w 289"/>
                <a:gd name="T67" fmla="*/ 2147483647 h 160"/>
                <a:gd name="T68" fmla="*/ 2147483647 w 289"/>
                <a:gd name="T69" fmla="*/ 2147483647 h 160"/>
                <a:gd name="T70" fmla="*/ 2147483647 w 289"/>
                <a:gd name="T71" fmla="*/ 2147483647 h 160"/>
                <a:gd name="T72" fmla="*/ 2147483647 w 289"/>
                <a:gd name="T73" fmla="*/ 2147483647 h 160"/>
                <a:gd name="T74" fmla="*/ 2147483647 w 289"/>
                <a:gd name="T75" fmla="*/ 2147483647 h 160"/>
                <a:gd name="T76" fmla="*/ 2147483647 w 289"/>
                <a:gd name="T77" fmla="*/ 2147483647 h 160"/>
                <a:gd name="T78" fmla="*/ 2147483647 w 289"/>
                <a:gd name="T79" fmla="*/ 2147483647 h 160"/>
                <a:gd name="T80" fmla="*/ 2147483647 w 289"/>
                <a:gd name="T81" fmla="*/ 2147483647 h 160"/>
                <a:gd name="T82" fmla="*/ 2147483647 w 289"/>
                <a:gd name="T83" fmla="*/ 2147483647 h 160"/>
                <a:gd name="T84" fmla="*/ 2147483647 w 289"/>
                <a:gd name="T85" fmla="*/ 2147483647 h 160"/>
                <a:gd name="T86" fmla="*/ 2147483647 w 289"/>
                <a:gd name="T87" fmla="*/ 2147483647 h 160"/>
                <a:gd name="T88" fmla="*/ 2147483647 w 289"/>
                <a:gd name="T89" fmla="*/ 2147483647 h 160"/>
                <a:gd name="T90" fmla="*/ 2147483647 w 289"/>
                <a:gd name="T91" fmla="*/ 2147483647 h 160"/>
                <a:gd name="T92" fmla="*/ 2147483647 w 289"/>
                <a:gd name="T93" fmla="*/ 2147483647 h 160"/>
                <a:gd name="T94" fmla="*/ 2147483647 w 289"/>
                <a:gd name="T95" fmla="*/ 2147483647 h 160"/>
                <a:gd name="T96" fmla="*/ 2147483647 w 289"/>
                <a:gd name="T97" fmla="*/ 2147483647 h 160"/>
                <a:gd name="T98" fmla="*/ 2147483647 w 289"/>
                <a:gd name="T99" fmla="*/ 2147483647 h 160"/>
                <a:gd name="T100" fmla="*/ 2147483647 w 289"/>
                <a:gd name="T101" fmla="*/ 2147483647 h 160"/>
                <a:gd name="T102" fmla="*/ 2147483647 w 289"/>
                <a:gd name="T103" fmla="*/ 2147483647 h 160"/>
                <a:gd name="T104" fmla="*/ 2147483647 w 289"/>
                <a:gd name="T105" fmla="*/ 2147483647 h 160"/>
                <a:gd name="T106" fmla="*/ 2147483647 w 289"/>
                <a:gd name="T107" fmla="*/ 2147483647 h 160"/>
                <a:gd name="T108" fmla="*/ 2147483647 w 289"/>
                <a:gd name="T109" fmla="*/ 2147483647 h 160"/>
                <a:gd name="T110" fmla="*/ 2147483647 w 289"/>
                <a:gd name="T111" fmla="*/ 2147483647 h 160"/>
                <a:gd name="T112" fmla="*/ 2147483647 w 289"/>
                <a:gd name="T113" fmla="*/ 2147483647 h 160"/>
                <a:gd name="T114" fmla="*/ 2147483647 w 289"/>
                <a:gd name="T115" fmla="*/ 2147483647 h 160"/>
                <a:gd name="T116" fmla="*/ 2147483647 w 289"/>
                <a:gd name="T117" fmla="*/ 2147483647 h 160"/>
                <a:gd name="T118" fmla="*/ 2147483647 w 289"/>
                <a:gd name="T119" fmla="*/ 2147483647 h 160"/>
                <a:gd name="T120" fmla="*/ 2147483647 w 289"/>
                <a:gd name="T121" fmla="*/ 2147483647 h 160"/>
                <a:gd name="T122" fmla="*/ 2147483647 w 289"/>
                <a:gd name="T123" fmla="*/ 2147483647 h 1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9"/>
                <a:gd name="T187" fmla="*/ 0 h 160"/>
                <a:gd name="T188" fmla="*/ 289 w 289"/>
                <a:gd name="T189" fmla="*/ 160 h 1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9" h="160">
                  <a:moveTo>
                    <a:pt x="209" y="43"/>
                  </a:moveTo>
                  <a:lnTo>
                    <a:pt x="209" y="43"/>
                  </a:lnTo>
                  <a:lnTo>
                    <a:pt x="197" y="30"/>
                  </a:lnTo>
                  <a:lnTo>
                    <a:pt x="178" y="24"/>
                  </a:lnTo>
                  <a:lnTo>
                    <a:pt x="160" y="24"/>
                  </a:lnTo>
                  <a:lnTo>
                    <a:pt x="135" y="37"/>
                  </a:lnTo>
                  <a:lnTo>
                    <a:pt x="129" y="24"/>
                  </a:lnTo>
                  <a:lnTo>
                    <a:pt x="111" y="12"/>
                  </a:lnTo>
                  <a:lnTo>
                    <a:pt x="98" y="12"/>
                  </a:lnTo>
                  <a:lnTo>
                    <a:pt x="86" y="12"/>
                  </a:lnTo>
                  <a:lnTo>
                    <a:pt x="74" y="24"/>
                  </a:lnTo>
                  <a:lnTo>
                    <a:pt x="67" y="30"/>
                  </a:lnTo>
                  <a:lnTo>
                    <a:pt x="61" y="12"/>
                  </a:lnTo>
                  <a:lnTo>
                    <a:pt x="43" y="0"/>
                  </a:lnTo>
                  <a:lnTo>
                    <a:pt x="30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2" y="55"/>
                  </a:lnTo>
                  <a:lnTo>
                    <a:pt x="18" y="67"/>
                  </a:lnTo>
                  <a:lnTo>
                    <a:pt x="43" y="67"/>
                  </a:lnTo>
                  <a:lnTo>
                    <a:pt x="61" y="55"/>
                  </a:lnTo>
                  <a:lnTo>
                    <a:pt x="61" y="67"/>
                  </a:lnTo>
                  <a:lnTo>
                    <a:pt x="67" y="80"/>
                  </a:lnTo>
                  <a:lnTo>
                    <a:pt x="74" y="86"/>
                  </a:lnTo>
                  <a:lnTo>
                    <a:pt x="86" y="92"/>
                  </a:lnTo>
                  <a:lnTo>
                    <a:pt x="104" y="98"/>
                  </a:lnTo>
                  <a:lnTo>
                    <a:pt x="123" y="92"/>
                  </a:lnTo>
                  <a:lnTo>
                    <a:pt x="129" y="110"/>
                  </a:lnTo>
                  <a:lnTo>
                    <a:pt x="148" y="129"/>
                  </a:lnTo>
                  <a:lnTo>
                    <a:pt x="166" y="129"/>
                  </a:lnTo>
                  <a:lnTo>
                    <a:pt x="185" y="123"/>
                  </a:lnTo>
                  <a:lnTo>
                    <a:pt x="191" y="147"/>
                  </a:lnTo>
                  <a:lnTo>
                    <a:pt x="209" y="160"/>
                  </a:lnTo>
                  <a:lnTo>
                    <a:pt x="234" y="160"/>
                  </a:lnTo>
                  <a:lnTo>
                    <a:pt x="252" y="154"/>
                  </a:lnTo>
                  <a:lnTo>
                    <a:pt x="271" y="135"/>
                  </a:lnTo>
                  <a:lnTo>
                    <a:pt x="283" y="110"/>
                  </a:lnTo>
                  <a:lnTo>
                    <a:pt x="289" y="86"/>
                  </a:lnTo>
                  <a:lnTo>
                    <a:pt x="283" y="61"/>
                  </a:lnTo>
                  <a:lnTo>
                    <a:pt x="271" y="43"/>
                  </a:lnTo>
                  <a:lnTo>
                    <a:pt x="252" y="37"/>
                  </a:lnTo>
                  <a:lnTo>
                    <a:pt x="228" y="37"/>
                  </a:lnTo>
                  <a:lnTo>
                    <a:pt x="209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3" name="Freeform 2295"/>
            <p:cNvSpPr>
              <a:spLocks/>
            </p:cNvSpPr>
            <p:nvPr/>
          </p:nvSpPr>
          <p:spPr bwMode="auto">
            <a:xfrm>
              <a:off x="5724543" y="2203453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0 h 25"/>
                <a:gd name="T14" fmla="*/ 2147483647 w 31"/>
                <a:gd name="T15" fmla="*/ 0 h 25"/>
                <a:gd name="T16" fmla="*/ 2147483647 w 31"/>
                <a:gd name="T17" fmla="*/ 0 h 25"/>
                <a:gd name="T18" fmla="*/ 0 w 31"/>
                <a:gd name="T19" fmla="*/ 2147483647 h 25"/>
                <a:gd name="T20" fmla="*/ 0 w 31"/>
                <a:gd name="T21" fmla="*/ 2147483647 h 25"/>
                <a:gd name="T22" fmla="*/ 0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2" y="25"/>
                  </a:moveTo>
                  <a:lnTo>
                    <a:pt x="12" y="25"/>
                  </a:lnTo>
                  <a:lnTo>
                    <a:pt x="24" y="25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0" y="19"/>
                  </a:lnTo>
                  <a:lnTo>
                    <a:pt x="12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4" name="Freeform 2296"/>
            <p:cNvSpPr>
              <a:spLocks/>
            </p:cNvSpPr>
            <p:nvPr/>
          </p:nvSpPr>
          <p:spPr bwMode="auto">
            <a:xfrm>
              <a:off x="5959493" y="2428878"/>
              <a:ext cx="439739" cy="293688"/>
            </a:xfrm>
            <a:custGeom>
              <a:avLst/>
              <a:gdLst>
                <a:gd name="T0" fmla="*/ 2147483647 w 277"/>
                <a:gd name="T1" fmla="*/ 2147483647 h 185"/>
                <a:gd name="T2" fmla="*/ 2147483647 w 277"/>
                <a:gd name="T3" fmla="*/ 2147483647 h 185"/>
                <a:gd name="T4" fmla="*/ 2147483647 w 277"/>
                <a:gd name="T5" fmla="*/ 2147483647 h 185"/>
                <a:gd name="T6" fmla="*/ 2147483647 w 277"/>
                <a:gd name="T7" fmla="*/ 2147483647 h 185"/>
                <a:gd name="T8" fmla="*/ 2147483647 w 277"/>
                <a:gd name="T9" fmla="*/ 2147483647 h 185"/>
                <a:gd name="T10" fmla="*/ 2147483647 w 277"/>
                <a:gd name="T11" fmla="*/ 2147483647 h 185"/>
                <a:gd name="T12" fmla="*/ 2147483647 w 277"/>
                <a:gd name="T13" fmla="*/ 2147483647 h 185"/>
                <a:gd name="T14" fmla="*/ 2147483647 w 277"/>
                <a:gd name="T15" fmla="*/ 2147483647 h 185"/>
                <a:gd name="T16" fmla="*/ 2147483647 w 277"/>
                <a:gd name="T17" fmla="*/ 2147483647 h 185"/>
                <a:gd name="T18" fmla="*/ 2147483647 w 277"/>
                <a:gd name="T19" fmla="*/ 2147483647 h 185"/>
                <a:gd name="T20" fmla="*/ 2147483647 w 277"/>
                <a:gd name="T21" fmla="*/ 2147483647 h 185"/>
                <a:gd name="T22" fmla="*/ 2147483647 w 277"/>
                <a:gd name="T23" fmla="*/ 2147483647 h 185"/>
                <a:gd name="T24" fmla="*/ 2147483647 w 277"/>
                <a:gd name="T25" fmla="*/ 2147483647 h 185"/>
                <a:gd name="T26" fmla="*/ 2147483647 w 277"/>
                <a:gd name="T27" fmla="*/ 2147483647 h 185"/>
                <a:gd name="T28" fmla="*/ 2147483647 w 277"/>
                <a:gd name="T29" fmla="*/ 2147483647 h 185"/>
                <a:gd name="T30" fmla="*/ 2147483647 w 277"/>
                <a:gd name="T31" fmla="*/ 2147483647 h 185"/>
                <a:gd name="T32" fmla="*/ 2147483647 w 277"/>
                <a:gd name="T33" fmla="*/ 2147483647 h 185"/>
                <a:gd name="T34" fmla="*/ 2147483647 w 277"/>
                <a:gd name="T35" fmla="*/ 0 h 185"/>
                <a:gd name="T36" fmla="*/ 2147483647 w 277"/>
                <a:gd name="T37" fmla="*/ 0 h 185"/>
                <a:gd name="T38" fmla="*/ 2147483647 w 277"/>
                <a:gd name="T39" fmla="*/ 0 h 185"/>
                <a:gd name="T40" fmla="*/ 2147483647 w 277"/>
                <a:gd name="T41" fmla="*/ 0 h 185"/>
                <a:gd name="T42" fmla="*/ 2147483647 w 277"/>
                <a:gd name="T43" fmla="*/ 2147483647 h 185"/>
                <a:gd name="T44" fmla="*/ 0 w 277"/>
                <a:gd name="T45" fmla="*/ 2147483647 h 185"/>
                <a:gd name="T46" fmla="*/ 0 w 277"/>
                <a:gd name="T47" fmla="*/ 2147483647 h 185"/>
                <a:gd name="T48" fmla="*/ 0 w 277"/>
                <a:gd name="T49" fmla="*/ 2147483647 h 185"/>
                <a:gd name="T50" fmla="*/ 0 w 277"/>
                <a:gd name="T51" fmla="*/ 2147483647 h 185"/>
                <a:gd name="T52" fmla="*/ 2147483647 w 277"/>
                <a:gd name="T53" fmla="*/ 2147483647 h 185"/>
                <a:gd name="T54" fmla="*/ 2147483647 w 277"/>
                <a:gd name="T55" fmla="*/ 2147483647 h 185"/>
                <a:gd name="T56" fmla="*/ 2147483647 w 277"/>
                <a:gd name="T57" fmla="*/ 2147483647 h 185"/>
                <a:gd name="T58" fmla="*/ 2147483647 w 277"/>
                <a:gd name="T59" fmla="*/ 2147483647 h 185"/>
                <a:gd name="T60" fmla="*/ 2147483647 w 277"/>
                <a:gd name="T61" fmla="*/ 2147483647 h 185"/>
                <a:gd name="T62" fmla="*/ 2147483647 w 277"/>
                <a:gd name="T63" fmla="*/ 2147483647 h 185"/>
                <a:gd name="T64" fmla="*/ 2147483647 w 277"/>
                <a:gd name="T65" fmla="*/ 2147483647 h 185"/>
                <a:gd name="T66" fmla="*/ 2147483647 w 277"/>
                <a:gd name="T67" fmla="*/ 2147483647 h 185"/>
                <a:gd name="T68" fmla="*/ 2147483647 w 277"/>
                <a:gd name="T69" fmla="*/ 2147483647 h 185"/>
                <a:gd name="T70" fmla="*/ 2147483647 w 277"/>
                <a:gd name="T71" fmla="*/ 2147483647 h 185"/>
                <a:gd name="T72" fmla="*/ 2147483647 w 277"/>
                <a:gd name="T73" fmla="*/ 2147483647 h 185"/>
                <a:gd name="T74" fmla="*/ 2147483647 w 277"/>
                <a:gd name="T75" fmla="*/ 2147483647 h 185"/>
                <a:gd name="T76" fmla="*/ 2147483647 w 277"/>
                <a:gd name="T77" fmla="*/ 2147483647 h 185"/>
                <a:gd name="T78" fmla="*/ 2147483647 w 277"/>
                <a:gd name="T79" fmla="*/ 2147483647 h 185"/>
                <a:gd name="T80" fmla="*/ 2147483647 w 277"/>
                <a:gd name="T81" fmla="*/ 2147483647 h 185"/>
                <a:gd name="T82" fmla="*/ 2147483647 w 277"/>
                <a:gd name="T83" fmla="*/ 2147483647 h 185"/>
                <a:gd name="T84" fmla="*/ 2147483647 w 277"/>
                <a:gd name="T85" fmla="*/ 2147483647 h 185"/>
                <a:gd name="T86" fmla="*/ 2147483647 w 277"/>
                <a:gd name="T87" fmla="*/ 2147483647 h 185"/>
                <a:gd name="T88" fmla="*/ 2147483647 w 277"/>
                <a:gd name="T89" fmla="*/ 2147483647 h 185"/>
                <a:gd name="T90" fmla="*/ 2147483647 w 277"/>
                <a:gd name="T91" fmla="*/ 2147483647 h 185"/>
                <a:gd name="T92" fmla="*/ 2147483647 w 277"/>
                <a:gd name="T93" fmla="*/ 2147483647 h 185"/>
                <a:gd name="T94" fmla="*/ 2147483647 w 277"/>
                <a:gd name="T95" fmla="*/ 2147483647 h 185"/>
                <a:gd name="T96" fmla="*/ 2147483647 w 277"/>
                <a:gd name="T97" fmla="*/ 2147483647 h 185"/>
                <a:gd name="T98" fmla="*/ 2147483647 w 277"/>
                <a:gd name="T99" fmla="*/ 2147483647 h 185"/>
                <a:gd name="T100" fmla="*/ 2147483647 w 277"/>
                <a:gd name="T101" fmla="*/ 2147483647 h 185"/>
                <a:gd name="T102" fmla="*/ 2147483647 w 277"/>
                <a:gd name="T103" fmla="*/ 2147483647 h 185"/>
                <a:gd name="T104" fmla="*/ 2147483647 w 277"/>
                <a:gd name="T105" fmla="*/ 2147483647 h 185"/>
                <a:gd name="T106" fmla="*/ 2147483647 w 277"/>
                <a:gd name="T107" fmla="*/ 2147483647 h 185"/>
                <a:gd name="T108" fmla="*/ 2147483647 w 277"/>
                <a:gd name="T109" fmla="*/ 2147483647 h 185"/>
                <a:gd name="T110" fmla="*/ 2147483647 w 277"/>
                <a:gd name="T111" fmla="*/ 2147483647 h 185"/>
                <a:gd name="T112" fmla="*/ 2147483647 w 277"/>
                <a:gd name="T113" fmla="*/ 2147483647 h 185"/>
                <a:gd name="T114" fmla="*/ 2147483647 w 277"/>
                <a:gd name="T115" fmla="*/ 2147483647 h 185"/>
                <a:gd name="T116" fmla="*/ 2147483647 w 277"/>
                <a:gd name="T117" fmla="*/ 2147483647 h 185"/>
                <a:gd name="T118" fmla="*/ 2147483647 w 277"/>
                <a:gd name="T119" fmla="*/ 2147483647 h 185"/>
                <a:gd name="T120" fmla="*/ 2147483647 w 277"/>
                <a:gd name="T121" fmla="*/ 2147483647 h 185"/>
                <a:gd name="T122" fmla="*/ 2147483647 w 277"/>
                <a:gd name="T123" fmla="*/ 2147483647 h 18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7"/>
                <a:gd name="T187" fmla="*/ 0 h 185"/>
                <a:gd name="T188" fmla="*/ 277 w 277"/>
                <a:gd name="T189" fmla="*/ 185 h 18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7" h="185">
                  <a:moveTo>
                    <a:pt x="203" y="68"/>
                  </a:moveTo>
                  <a:lnTo>
                    <a:pt x="203" y="68"/>
                  </a:lnTo>
                  <a:lnTo>
                    <a:pt x="197" y="49"/>
                  </a:lnTo>
                  <a:lnTo>
                    <a:pt x="178" y="43"/>
                  </a:lnTo>
                  <a:lnTo>
                    <a:pt x="154" y="37"/>
                  </a:lnTo>
                  <a:lnTo>
                    <a:pt x="135" y="49"/>
                  </a:lnTo>
                  <a:lnTo>
                    <a:pt x="129" y="31"/>
                  </a:lnTo>
                  <a:lnTo>
                    <a:pt x="111" y="19"/>
                  </a:lnTo>
                  <a:lnTo>
                    <a:pt x="98" y="19"/>
                  </a:lnTo>
                  <a:lnTo>
                    <a:pt x="86" y="19"/>
                  </a:lnTo>
                  <a:lnTo>
                    <a:pt x="74" y="25"/>
                  </a:lnTo>
                  <a:lnTo>
                    <a:pt x="67" y="37"/>
                  </a:lnTo>
                  <a:lnTo>
                    <a:pt x="61" y="12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6" y="56"/>
                  </a:lnTo>
                  <a:lnTo>
                    <a:pt x="18" y="62"/>
                  </a:lnTo>
                  <a:lnTo>
                    <a:pt x="37" y="62"/>
                  </a:lnTo>
                  <a:lnTo>
                    <a:pt x="55" y="56"/>
                  </a:lnTo>
                  <a:lnTo>
                    <a:pt x="55" y="68"/>
                  </a:lnTo>
                  <a:lnTo>
                    <a:pt x="61" y="80"/>
                  </a:lnTo>
                  <a:lnTo>
                    <a:pt x="67" y="93"/>
                  </a:lnTo>
                  <a:lnTo>
                    <a:pt x="74" y="99"/>
                  </a:lnTo>
                  <a:lnTo>
                    <a:pt x="92" y="105"/>
                  </a:lnTo>
                  <a:lnTo>
                    <a:pt x="111" y="99"/>
                  </a:lnTo>
                  <a:lnTo>
                    <a:pt x="117" y="123"/>
                  </a:lnTo>
                  <a:lnTo>
                    <a:pt x="135" y="136"/>
                  </a:lnTo>
                  <a:lnTo>
                    <a:pt x="154" y="142"/>
                  </a:lnTo>
                  <a:lnTo>
                    <a:pt x="172" y="142"/>
                  </a:lnTo>
                  <a:lnTo>
                    <a:pt x="178" y="160"/>
                  </a:lnTo>
                  <a:lnTo>
                    <a:pt x="197" y="179"/>
                  </a:lnTo>
                  <a:lnTo>
                    <a:pt x="215" y="185"/>
                  </a:lnTo>
                  <a:lnTo>
                    <a:pt x="234" y="179"/>
                  </a:lnTo>
                  <a:lnTo>
                    <a:pt x="258" y="166"/>
                  </a:lnTo>
                  <a:lnTo>
                    <a:pt x="271" y="142"/>
                  </a:lnTo>
                  <a:lnTo>
                    <a:pt x="277" y="117"/>
                  </a:lnTo>
                  <a:lnTo>
                    <a:pt x="277" y="93"/>
                  </a:lnTo>
                  <a:lnTo>
                    <a:pt x="265" y="74"/>
                  </a:lnTo>
                  <a:lnTo>
                    <a:pt x="246" y="62"/>
                  </a:lnTo>
                  <a:lnTo>
                    <a:pt x="228" y="56"/>
                  </a:lnTo>
                  <a:lnTo>
                    <a:pt x="203" y="6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5" name="Freeform 2297"/>
            <p:cNvSpPr>
              <a:spLocks/>
            </p:cNvSpPr>
            <p:nvPr/>
          </p:nvSpPr>
          <p:spPr bwMode="auto">
            <a:xfrm>
              <a:off x="5773755" y="2360616"/>
              <a:ext cx="68263" cy="49213"/>
            </a:xfrm>
            <a:custGeom>
              <a:avLst/>
              <a:gdLst>
                <a:gd name="T0" fmla="*/ 2147483647 w 43"/>
                <a:gd name="T1" fmla="*/ 2147483647 h 31"/>
                <a:gd name="T2" fmla="*/ 2147483647 w 43"/>
                <a:gd name="T3" fmla="*/ 2147483647 h 31"/>
                <a:gd name="T4" fmla="*/ 2147483647 w 43"/>
                <a:gd name="T5" fmla="*/ 2147483647 h 31"/>
                <a:gd name="T6" fmla="*/ 2147483647 w 43"/>
                <a:gd name="T7" fmla="*/ 2147483647 h 31"/>
                <a:gd name="T8" fmla="*/ 2147483647 w 43"/>
                <a:gd name="T9" fmla="*/ 2147483647 h 31"/>
                <a:gd name="T10" fmla="*/ 2147483647 w 43"/>
                <a:gd name="T11" fmla="*/ 2147483647 h 31"/>
                <a:gd name="T12" fmla="*/ 2147483647 w 43"/>
                <a:gd name="T13" fmla="*/ 0 h 31"/>
                <a:gd name="T14" fmla="*/ 2147483647 w 43"/>
                <a:gd name="T15" fmla="*/ 0 h 31"/>
                <a:gd name="T16" fmla="*/ 2147483647 w 43"/>
                <a:gd name="T17" fmla="*/ 0 h 31"/>
                <a:gd name="T18" fmla="*/ 0 w 43"/>
                <a:gd name="T19" fmla="*/ 2147483647 h 31"/>
                <a:gd name="T20" fmla="*/ 0 w 43"/>
                <a:gd name="T21" fmla="*/ 2147483647 h 31"/>
                <a:gd name="T22" fmla="*/ 0 w 43"/>
                <a:gd name="T23" fmla="*/ 2147483647 h 31"/>
                <a:gd name="T24" fmla="*/ 2147483647 w 43"/>
                <a:gd name="T25" fmla="*/ 2147483647 h 31"/>
                <a:gd name="T26" fmla="*/ 2147483647 w 43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1"/>
                <a:gd name="T44" fmla="*/ 43 w 43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1">
                  <a:moveTo>
                    <a:pt x="12" y="31"/>
                  </a:moveTo>
                  <a:lnTo>
                    <a:pt x="12" y="31"/>
                  </a:lnTo>
                  <a:lnTo>
                    <a:pt x="30" y="31"/>
                  </a:lnTo>
                  <a:lnTo>
                    <a:pt x="43" y="25"/>
                  </a:lnTo>
                  <a:lnTo>
                    <a:pt x="37" y="12"/>
                  </a:lnTo>
                  <a:lnTo>
                    <a:pt x="30" y="0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6" name="Freeform 2298"/>
            <p:cNvSpPr>
              <a:spLocks/>
            </p:cNvSpPr>
            <p:nvPr/>
          </p:nvSpPr>
          <p:spPr bwMode="auto">
            <a:xfrm>
              <a:off x="5861068" y="2389191"/>
              <a:ext cx="88900" cy="79375"/>
            </a:xfrm>
            <a:custGeom>
              <a:avLst/>
              <a:gdLst>
                <a:gd name="T0" fmla="*/ 2147483647 w 56"/>
                <a:gd name="T1" fmla="*/ 2147483647 h 50"/>
                <a:gd name="T2" fmla="*/ 2147483647 w 56"/>
                <a:gd name="T3" fmla="*/ 2147483647 h 50"/>
                <a:gd name="T4" fmla="*/ 2147483647 w 56"/>
                <a:gd name="T5" fmla="*/ 0 h 50"/>
                <a:gd name="T6" fmla="*/ 2147483647 w 56"/>
                <a:gd name="T7" fmla="*/ 0 h 50"/>
                <a:gd name="T8" fmla="*/ 2147483647 w 56"/>
                <a:gd name="T9" fmla="*/ 2147483647 h 50"/>
                <a:gd name="T10" fmla="*/ 2147483647 w 56"/>
                <a:gd name="T11" fmla="*/ 2147483647 h 50"/>
                <a:gd name="T12" fmla="*/ 2147483647 w 56"/>
                <a:gd name="T13" fmla="*/ 2147483647 h 50"/>
                <a:gd name="T14" fmla="*/ 0 w 56"/>
                <a:gd name="T15" fmla="*/ 2147483647 h 50"/>
                <a:gd name="T16" fmla="*/ 2147483647 w 56"/>
                <a:gd name="T17" fmla="*/ 2147483647 h 50"/>
                <a:gd name="T18" fmla="*/ 2147483647 w 56"/>
                <a:gd name="T19" fmla="*/ 2147483647 h 50"/>
                <a:gd name="T20" fmla="*/ 2147483647 w 56"/>
                <a:gd name="T21" fmla="*/ 2147483647 h 50"/>
                <a:gd name="T22" fmla="*/ 2147483647 w 56"/>
                <a:gd name="T23" fmla="*/ 2147483647 h 50"/>
                <a:gd name="T24" fmla="*/ 2147483647 w 56"/>
                <a:gd name="T25" fmla="*/ 2147483647 h 50"/>
                <a:gd name="T26" fmla="*/ 2147483647 w 56"/>
                <a:gd name="T27" fmla="*/ 2147483647 h 50"/>
                <a:gd name="T28" fmla="*/ 2147483647 w 56"/>
                <a:gd name="T29" fmla="*/ 2147483647 h 50"/>
                <a:gd name="T30" fmla="*/ 2147483647 w 56"/>
                <a:gd name="T31" fmla="*/ 2147483647 h 50"/>
                <a:gd name="T32" fmla="*/ 2147483647 w 56"/>
                <a:gd name="T33" fmla="*/ 2147483647 h 50"/>
                <a:gd name="T34" fmla="*/ 2147483647 w 56"/>
                <a:gd name="T35" fmla="*/ 2147483647 h 50"/>
                <a:gd name="T36" fmla="*/ 2147483647 w 56"/>
                <a:gd name="T37" fmla="*/ 2147483647 h 50"/>
                <a:gd name="T38" fmla="*/ 2147483647 w 56"/>
                <a:gd name="T39" fmla="*/ 2147483647 h 50"/>
                <a:gd name="T40" fmla="*/ 2147483647 w 56"/>
                <a:gd name="T41" fmla="*/ 2147483647 h 50"/>
                <a:gd name="T42" fmla="*/ 2147483647 w 56"/>
                <a:gd name="T43" fmla="*/ 2147483647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0"/>
                <a:gd name="T68" fmla="*/ 56 w 56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0">
                  <a:moveTo>
                    <a:pt x="37" y="7"/>
                  </a:moveTo>
                  <a:lnTo>
                    <a:pt x="37" y="7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0" y="25"/>
                  </a:lnTo>
                  <a:lnTo>
                    <a:pt x="6" y="31"/>
                  </a:lnTo>
                  <a:lnTo>
                    <a:pt x="12" y="44"/>
                  </a:lnTo>
                  <a:lnTo>
                    <a:pt x="19" y="50"/>
                  </a:lnTo>
                  <a:lnTo>
                    <a:pt x="31" y="50"/>
                  </a:lnTo>
                  <a:lnTo>
                    <a:pt x="37" y="50"/>
                  </a:lnTo>
                  <a:lnTo>
                    <a:pt x="49" y="50"/>
                  </a:lnTo>
                  <a:lnTo>
                    <a:pt x="56" y="37"/>
                  </a:lnTo>
                  <a:lnTo>
                    <a:pt x="56" y="31"/>
                  </a:lnTo>
                  <a:lnTo>
                    <a:pt x="56" y="19"/>
                  </a:lnTo>
                  <a:lnTo>
                    <a:pt x="49" y="13"/>
                  </a:lnTo>
                  <a:lnTo>
                    <a:pt x="37" y="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7" name="Freeform 2299"/>
            <p:cNvSpPr>
              <a:spLocks/>
            </p:cNvSpPr>
            <p:nvPr/>
          </p:nvSpPr>
          <p:spPr bwMode="auto">
            <a:xfrm>
              <a:off x="5684855" y="2320928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0 h 25"/>
                <a:gd name="T8" fmla="*/ 2147483647 w 25"/>
                <a:gd name="T9" fmla="*/ 0 h 25"/>
                <a:gd name="T10" fmla="*/ 2147483647 w 25"/>
                <a:gd name="T11" fmla="*/ 0 h 25"/>
                <a:gd name="T12" fmla="*/ 0 w 25"/>
                <a:gd name="T13" fmla="*/ 2147483647 h 25"/>
                <a:gd name="T14" fmla="*/ 0 w 25"/>
                <a:gd name="T15" fmla="*/ 2147483647 h 25"/>
                <a:gd name="T16" fmla="*/ 0 w 25"/>
                <a:gd name="T17" fmla="*/ 2147483647 h 25"/>
                <a:gd name="T18" fmla="*/ 2147483647 w 25"/>
                <a:gd name="T19" fmla="*/ 2147483647 h 25"/>
                <a:gd name="T20" fmla="*/ 2147483647 w 25"/>
                <a:gd name="T21" fmla="*/ 2147483647 h 25"/>
                <a:gd name="T22" fmla="*/ 2147483647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25" y="19"/>
                  </a:moveTo>
                  <a:lnTo>
                    <a:pt x="25" y="19"/>
                  </a:lnTo>
                  <a:lnTo>
                    <a:pt x="25" y="7"/>
                  </a:lnTo>
                  <a:lnTo>
                    <a:pt x="19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0" y="13"/>
                  </a:lnTo>
                  <a:lnTo>
                    <a:pt x="6" y="19"/>
                  </a:lnTo>
                  <a:lnTo>
                    <a:pt x="19" y="25"/>
                  </a:lnTo>
                  <a:lnTo>
                    <a:pt x="25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8" name="Freeform 2300"/>
            <p:cNvSpPr>
              <a:spLocks/>
            </p:cNvSpPr>
            <p:nvPr/>
          </p:nvSpPr>
          <p:spPr bwMode="auto">
            <a:xfrm>
              <a:off x="5792805" y="2527304"/>
              <a:ext cx="87313" cy="77788"/>
            </a:xfrm>
            <a:custGeom>
              <a:avLst/>
              <a:gdLst>
                <a:gd name="T0" fmla="*/ 2147483647 w 55"/>
                <a:gd name="T1" fmla="*/ 0 h 49"/>
                <a:gd name="T2" fmla="*/ 2147483647 w 55"/>
                <a:gd name="T3" fmla="*/ 0 h 49"/>
                <a:gd name="T4" fmla="*/ 2147483647 w 55"/>
                <a:gd name="T5" fmla="*/ 0 h 49"/>
                <a:gd name="T6" fmla="*/ 2147483647 w 55"/>
                <a:gd name="T7" fmla="*/ 0 h 49"/>
                <a:gd name="T8" fmla="*/ 2147483647 w 55"/>
                <a:gd name="T9" fmla="*/ 0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0 w 55"/>
                <a:gd name="T15" fmla="*/ 2147483647 h 49"/>
                <a:gd name="T16" fmla="*/ 0 w 55"/>
                <a:gd name="T17" fmla="*/ 2147483647 h 49"/>
                <a:gd name="T18" fmla="*/ 2147483647 w 55"/>
                <a:gd name="T19" fmla="*/ 2147483647 h 49"/>
                <a:gd name="T20" fmla="*/ 2147483647 w 55"/>
                <a:gd name="T21" fmla="*/ 2147483647 h 49"/>
                <a:gd name="T22" fmla="*/ 2147483647 w 55"/>
                <a:gd name="T23" fmla="*/ 2147483647 h 49"/>
                <a:gd name="T24" fmla="*/ 2147483647 w 55"/>
                <a:gd name="T25" fmla="*/ 2147483647 h 49"/>
                <a:gd name="T26" fmla="*/ 2147483647 w 55"/>
                <a:gd name="T27" fmla="*/ 2147483647 h 49"/>
                <a:gd name="T28" fmla="*/ 2147483647 w 55"/>
                <a:gd name="T29" fmla="*/ 2147483647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0 h 49"/>
                <a:gd name="T42" fmla="*/ 2147483647 w 55"/>
                <a:gd name="T43" fmla="*/ 0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43" y="0"/>
                  </a:moveTo>
                  <a:lnTo>
                    <a:pt x="43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43"/>
                  </a:lnTo>
                  <a:lnTo>
                    <a:pt x="25" y="49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55" y="18"/>
                  </a:lnTo>
                  <a:lnTo>
                    <a:pt x="49" y="12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79" name="Freeform 2301"/>
            <p:cNvSpPr>
              <a:spLocks/>
            </p:cNvSpPr>
            <p:nvPr/>
          </p:nvSpPr>
          <p:spPr bwMode="auto">
            <a:xfrm>
              <a:off x="5880118" y="2576516"/>
              <a:ext cx="420689" cy="322263"/>
            </a:xfrm>
            <a:custGeom>
              <a:avLst/>
              <a:gdLst>
                <a:gd name="T0" fmla="*/ 2147483647 w 265"/>
                <a:gd name="T1" fmla="*/ 2147483647 h 203"/>
                <a:gd name="T2" fmla="*/ 2147483647 w 265"/>
                <a:gd name="T3" fmla="*/ 2147483647 h 203"/>
                <a:gd name="T4" fmla="*/ 2147483647 w 265"/>
                <a:gd name="T5" fmla="*/ 2147483647 h 203"/>
                <a:gd name="T6" fmla="*/ 2147483647 w 265"/>
                <a:gd name="T7" fmla="*/ 2147483647 h 203"/>
                <a:gd name="T8" fmla="*/ 2147483647 w 265"/>
                <a:gd name="T9" fmla="*/ 2147483647 h 203"/>
                <a:gd name="T10" fmla="*/ 2147483647 w 265"/>
                <a:gd name="T11" fmla="*/ 2147483647 h 203"/>
                <a:gd name="T12" fmla="*/ 2147483647 w 265"/>
                <a:gd name="T13" fmla="*/ 2147483647 h 203"/>
                <a:gd name="T14" fmla="*/ 2147483647 w 265"/>
                <a:gd name="T15" fmla="*/ 2147483647 h 203"/>
                <a:gd name="T16" fmla="*/ 2147483647 w 265"/>
                <a:gd name="T17" fmla="*/ 2147483647 h 203"/>
                <a:gd name="T18" fmla="*/ 2147483647 w 265"/>
                <a:gd name="T19" fmla="*/ 2147483647 h 203"/>
                <a:gd name="T20" fmla="*/ 2147483647 w 265"/>
                <a:gd name="T21" fmla="*/ 2147483647 h 203"/>
                <a:gd name="T22" fmla="*/ 2147483647 w 265"/>
                <a:gd name="T23" fmla="*/ 2147483647 h 203"/>
                <a:gd name="T24" fmla="*/ 2147483647 w 265"/>
                <a:gd name="T25" fmla="*/ 2147483647 h 203"/>
                <a:gd name="T26" fmla="*/ 2147483647 w 265"/>
                <a:gd name="T27" fmla="*/ 2147483647 h 203"/>
                <a:gd name="T28" fmla="*/ 2147483647 w 265"/>
                <a:gd name="T29" fmla="*/ 2147483647 h 203"/>
                <a:gd name="T30" fmla="*/ 2147483647 w 265"/>
                <a:gd name="T31" fmla="*/ 2147483647 h 203"/>
                <a:gd name="T32" fmla="*/ 2147483647 w 265"/>
                <a:gd name="T33" fmla="*/ 2147483647 h 203"/>
                <a:gd name="T34" fmla="*/ 2147483647 w 265"/>
                <a:gd name="T35" fmla="*/ 0 h 203"/>
                <a:gd name="T36" fmla="*/ 2147483647 w 265"/>
                <a:gd name="T37" fmla="*/ 0 h 203"/>
                <a:gd name="T38" fmla="*/ 2147483647 w 265"/>
                <a:gd name="T39" fmla="*/ 0 h 203"/>
                <a:gd name="T40" fmla="*/ 2147483647 w 265"/>
                <a:gd name="T41" fmla="*/ 0 h 203"/>
                <a:gd name="T42" fmla="*/ 2147483647 w 265"/>
                <a:gd name="T43" fmla="*/ 0 h 203"/>
                <a:gd name="T44" fmla="*/ 0 w 265"/>
                <a:gd name="T45" fmla="*/ 2147483647 h 203"/>
                <a:gd name="T46" fmla="*/ 0 w 265"/>
                <a:gd name="T47" fmla="*/ 2147483647 h 203"/>
                <a:gd name="T48" fmla="*/ 0 w 265"/>
                <a:gd name="T49" fmla="*/ 2147483647 h 203"/>
                <a:gd name="T50" fmla="*/ 0 w 265"/>
                <a:gd name="T51" fmla="*/ 2147483647 h 203"/>
                <a:gd name="T52" fmla="*/ 2147483647 w 265"/>
                <a:gd name="T53" fmla="*/ 2147483647 h 203"/>
                <a:gd name="T54" fmla="*/ 2147483647 w 265"/>
                <a:gd name="T55" fmla="*/ 2147483647 h 203"/>
                <a:gd name="T56" fmla="*/ 2147483647 w 265"/>
                <a:gd name="T57" fmla="*/ 2147483647 h 203"/>
                <a:gd name="T58" fmla="*/ 2147483647 w 265"/>
                <a:gd name="T59" fmla="*/ 2147483647 h 203"/>
                <a:gd name="T60" fmla="*/ 2147483647 w 265"/>
                <a:gd name="T61" fmla="*/ 2147483647 h 203"/>
                <a:gd name="T62" fmla="*/ 2147483647 w 265"/>
                <a:gd name="T63" fmla="*/ 2147483647 h 203"/>
                <a:gd name="T64" fmla="*/ 2147483647 w 265"/>
                <a:gd name="T65" fmla="*/ 2147483647 h 203"/>
                <a:gd name="T66" fmla="*/ 2147483647 w 265"/>
                <a:gd name="T67" fmla="*/ 2147483647 h 203"/>
                <a:gd name="T68" fmla="*/ 2147483647 w 265"/>
                <a:gd name="T69" fmla="*/ 2147483647 h 203"/>
                <a:gd name="T70" fmla="*/ 2147483647 w 265"/>
                <a:gd name="T71" fmla="*/ 2147483647 h 203"/>
                <a:gd name="T72" fmla="*/ 2147483647 w 265"/>
                <a:gd name="T73" fmla="*/ 2147483647 h 203"/>
                <a:gd name="T74" fmla="*/ 2147483647 w 265"/>
                <a:gd name="T75" fmla="*/ 2147483647 h 203"/>
                <a:gd name="T76" fmla="*/ 2147483647 w 265"/>
                <a:gd name="T77" fmla="*/ 2147483647 h 203"/>
                <a:gd name="T78" fmla="*/ 2147483647 w 265"/>
                <a:gd name="T79" fmla="*/ 2147483647 h 203"/>
                <a:gd name="T80" fmla="*/ 2147483647 w 265"/>
                <a:gd name="T81" fmla="*/ 2147483647 h 203"/>
                <a:gd name="T82" fmla="*/ 2147483647 w 265"/>
                <a:gd name="T83" fmla="*/ 2147483647 h 203"/>
                <a:gd name="T84" fmla="*/ 2147483647 w 265"/>
                <a:gd name="T85" fmla="*/ 2147483647 h 203"/>
                <a:gd name="T86" fmla="*/ 2147483647 w 265"/>
                <a:gd name="T87" fmla="*/ 2147483647 h 203"/>
                <a:gd name="T88" fmla="*/ 2147483647 w 265"/>
                <a:gd name="T89" fmla="*/ 2147483647 h 203"/>
                <a:gd name="T90" fmla="*/ 2147483647 w 265"/>
                <a:gd name="T91" fmla="*/ 2147483647 h 203"/>
                <a:gd name="T92" fmla="*/ 2147483647 w 265"/>
                <a:gd name="T93" fmla="*/ 2147483647 h 203"/>
                <a:gd name="T94" fmla="*/ 2147483647 w 265"/>
                <a:gd name="T95" fmla="*/ 2147483647 h 203"/>
                <a:gd name="T96" fmla="*/ 2147483647 w 265"/>
                <a:gd name="T97" fmla="*/ 2147483647 h 203"/>
                <a:gd name="T98" fmla="*/ 2147483647 w 265"/>
                <a:gd name="T99" fmla="*/ 2147483647 h 203"/>
                <a:gd name="T100" fmla="*/ 2147483647 w 265"/>
                <a:gd name="T101" fmla="*/ 2147483647 h 203"/>
                <a:gd name="T102" fmla="*/ 2147483647 w 265"/>
                <a:gd name="T103" fmla="*/ 2147483647 h 203"/>
                <a:gd name="T104" fmla="*/ 2147483647 w 265"/>
                <a:gd name="T105" fmla="*/ 2147483647 h 203"/>
                <a:gd name="T106" fmla="*/ 2147483647 w 265"/>
                <a:gd name="T107" fmla="*/ 2147483647 h 203"/>
                <a:gd name="T108" fmla="*/ 2147483647 w 265"/>
                <a:gd name="T109" fmla="*/ 2147483647 h 203"/>
                <a:gd name="T110" fmla="*/ 2147483647 w 265"/>
                <a:gd name="T111" fmla="*/ 2147483647 h 203"/>
                <a:gd name="T112" fmla="*/ 2147483647 w 265"/>
                <a:gd name="T113" fmla="*/ 2147483647 h 203"/>
                <a:gd name="T114" fmla="*/ 2147483647 w 265"/>
                <a:gd name="T115" fmla="*/ 2147483647 h 203"/>
                <a:gd name="T116" fmla="*/ 2147483647 w 265"/>
                <a:gd name="T117" fmla="*/ 2147483647 h 203"/>
                <a:gd name="T118" fmla="*/ 2147483647 w 265"/>
                <a:gd name="T119" fmla="*/ 2147483647 h 203"/>
                <a:gd name="T120" fmla="*/ 2147483647 w 265"/>
                <a:gd name="T121" fmla="*/ 2147483647 h 203"/>
                <a:gd name="T122" fmla="*/ 2147483647 w 265"/>
                <a:gd name="T123" fmla="*/ 2147483647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5"/>
                <a:gd name="T187" fmla="*/ 0 h 203"/>
                <a:gd name="T188" fmla="*/ 265 w 26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5" h="203">
                  <a:moveTo>
                    <a:pt x="198" y="86"/>
                  </a:moveTo>
                  <a:lnTo>
                    <a:pt x="198" y="86"/>
                  </a:lnTo>
                  <a:lnTo>
                    <a:pt x="191" y="67"/>
                  </a:lnTo>
                  <a:lnTo>
                    <a:pt x="179" y="55"/>
                  </a:lnTo>
                  <a:lnTo>
                    <a:pt x="154" y="55"/>
                  </a:lnTo>
                  <a:lnTo>
                    <a:pt x="136" y="61"/>
                  </a:lnTo>
                  <a:lnTo>
                    <a:pt x="130" y="43"/>
                  </a:lnTo>
                  <a:lnTo>
                    <a:pt x="111" y="30"/>
                  </a:lnTo>
                  <a:lnTo>
                    <a:pt x="99" y="24"/>
                  </a:lnTo>
                  <a:lnTo>
                    <a:pt x="87" y="24"/>
                  </a:lnTo>
                  <a:lnTo>
                    <a:pt x="74" y="30"/>
                  </a:lnTo>
                  <a:lnTo>
                    <a:pt x="68" y="37"/>
                  </a:lnTo>
                  <a:lnTo>
                    <a:pt x="62" y="18"/>
                  </a:lnTo>
                  <a:lnTo>
                    <a:pt x="50" y="0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3" y="0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7" y="49"/>
                  </a:lnTo>
                  <a:lnTo>
                    <a:pt x="13" y="55"/>
                  </a:lnTo>
                  <a:lnTo>
                    <a:pt x="31" y="61"/>
                  </a:lnTo>
                  <a:lnTo>
                    <a:pt x="56" y="55"/>
                  </a:lnTo>
                  <a:lnTo>
                    <a:pt x="50" y="67"/>
                  </a:lnTo>
                  <a:lnTo>
                    <a:pt x="56" y="80"/>
                  </a:lnTo>
                  <a:lnTo>
                    <a:pt x="62" y="92"/>
                  </a:lnTo>
                  <a:lnTo>
                    <a:pt x="68" y="104"/>
                  </a:lnTo>
                  <a:lnTo>
                    <a:pt x="87" y="110"/>
                  </a:lnTo>
                  <a:lnTo>
                    <a:pt x="105" y="104"/>
                  </a:lnTo>
                  <a:lnTo>
                    <a:pt x="105" y="129"/>
                  </a:lnTo>
                  <a:lnTo>
                    <a:pt x="124" y="147"/>
                  </a:lnTo>
                  <a:lnTo>
                    <a:pt x="136" y="154"/>
                  </a:lnTo>
                  <a:lnTo>
                    <a:pt x="154" y="154"/>
                  </a:lnTo>
                  <a:lnTo>
                    <a:pt x="161" y="178"/>
                  </a:lnTo>
                  <a:lnTo>
                    <a:pt x="173" y="197"/>
                  </a:lnTo>
                  <a:lnTo>
                    <a:pt x="198" y="203"/>
                  </a:lnTo>
                  <a:lnTo>
                    <a:pt x="216" y="203"/>
                  </a:lnTo>
                  <a:lnTo>
                    <a:pt x="241" y="191"/>
                  </a:lnTo>
                  <a:lnTo>
                    <a:pt x="259" y="166"/>
                  </a:lnTo>
                  <a:lnTo>
                    <a:pt x="265" y="141"/>
                  </a:lnTo>
                  <a:lnTo>
                    <a:pt x="265" y="123"/>
                  </a:lnTo>
                  <a:lnTo>
                    <a:pt x="259" y="98"/>
                  </a:lnTo>
                  <a:lnTo>
                    <a:pt x="247" y="86"/>
                  </a:lnTo>
                  <a:lnTo>
                    <a:pt x="222" y="80"/>
                  </a:lnTo>
                  <a:lnTo>
                    <a:pt x="198" y="8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0" name="Freeform 2302"/>
            <p:cNvSpPr>
              <a:spLocks/>
            </p:cNvSpPr>
            <p:nvPr/>
          </p:nvSpPr>
          <p:spPr bwMode="auto">
            <a:xfrm>
              <a:off x="5626117" y="2428878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2147483647 h 25"/>
                <a:gd name="T8" fmla="*/ 2147483647 w 25"/>
                <a:gd name="T9" fmla="*/ 2147483647 h 25"/>
                <a:gd name="T10" fmla="*/ 2147483647 w 25"/>
                <a:gd name="T11" fmla="*/ 2147483647 h 25"/>
                <a:gd name="T12" fmla="*/ 2147483647 w 25"/>
                <a:gd name="T13" fmla="*/ 0 h 25"/>
                <a:gd name="T14" fmla="*/ 2147483647 w 25"/>
                <a:gd name="T15" fmla="*/ 0 h 25"/>
                <a:gd name="T16" fmla="*/ 2147483647 w 25"/>
                <a:gd name="T17" fmla="*/ 0 h 25"/>
                <a:gd name="T18" fmla="*/ 0 w 25"/>
                <a:gd name="T19" fmla="*/ 2147483647 h 25"/>
                <a:gd name="T20" fmla="*/ 0 w 25"/>
                <a:gd name="T21" fmla="*/ 2147483647 h 25"/>
                <a:gd name="T22" fmla="*/ 0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6" y="19"/>
                  </a:moveTo>
                  <a:lnTo>
                    <a:pt x="6" y="19"/>
                  </a:lnTo>
                  <a:lnTo>
                    <a:pt x="19" y="25"/>
                  </a:lnTo>
                  <a:lnTo>
                    <a:pt x="25" y="19"/>
                  </a:lnTo>
                  <a:lnTo>
                    <a:pt x="25" y="12"/>
                  </a:lnTo>
                  <a:lnTo>
                    <a:pt x="19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1" name="Freeform 2303"/>
            <p:cNvSpPr>
              <a:spLocks/>
            </p:cNvSpPr>
            <p:nvPr/>
          </p:nvSpPr>
          <p:spPr bwMode="auto">
            <a:xfrm>
              <a:off x="5715018" y="2478091"/>
              <a:ext cx="58738" cy="58738"/>
            </a:xfrm>
            <a:custGeom>
              <a:avLst/>
              <a:gdLst>
                <a:gd name="T0" fmla="*/ 2147483647 w 37"/>
                <a:gd name="T1" fmla="*/ 0 h 37"/>
                <a:gd name="T2" fmla="*/ 2147483647 w 37"/>
                <a:gd name="T3" fmla="*/ 0 h 37"/>
                <a:gd name="T4" fmla="*/ 2147483647 w 37"/>
                <a:gd name="T5" fmla="*/ 0 h 37"/>
                <a:gd name="T6" fmla="*/ 0 w 37"/>
                <a:gd name="T7" fmla="*/ 2147483647 h 37"/>
                <a:gd name="T8" fmla="*/ 0 w 37"/>
                <a:gd name="T9" fmla="*/ 2147483647 h 37"/>
                <a:gd name="T10" fmla="*/ 0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0 h 37"/>
                <a:gd name="T26" fmla="*/ 2147483647 w 37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24" y="0"/>
                  </a:moveTo>
                  <a:lnTo>
                    <a:pt x="24" y="0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31"/>
                  </a:lnTo>
                  <a:lnTo>
                    <a:pt x="24" y="37"/>
                  </a:lnTo>
                  <a:lnTo>
                    <a:pt x="37" y="31"/>
                  </a:lnTo>
                  <a:lnTo>
                    <a:pt x="37" y="1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2" name="Freeform 2304"/>
            <p:cNvSpPr>
              <a:spLocks/>
            </p:cNvSpPr>
            <p:nvPr/>
          </p:nvSpPr>
          <p:spPr bwMode="auto">
            <a:xfrm>
              <a:off x="5626117" y="2586041"/>
              <a:ext cx="68263" cy="58738"/>
            </a:xfrm>
            <a:custGeom>
              <a:avLst/>
              <a:gdLst>
                <a:gd name="T0" fmla="*/ 2147483647 w 43"/>
                <a:gd name="T1" fmla="*/ 2147483647 h 37"/>
                <a:gd name="T2" fmla="*/ 2147483647 w 43"/>
                <a:gd name="T3" fmla="*/ 2147483647 h 37"/>
                <a:gd name="T4" fmla="*/ 2147483647 w 43"/>
                <a:gd name="T5" fmla="*/ 2147483647 h 37"/>
                <a:gd name="T6" fmla="*/ 2147483647 w 43"/>
                <a:gd name="T7" fmla="*/ 2147483647 h 37"/>
                <a:gd name="T8" fmla="*/ 2147483647 w 43"/>
                <a:gd name="T9" fmla="*/ 2147483647 h 37"/>
                <a:gd name="T10" fmla="*/ 2147483647 w 43"/>
                <a:gd name="T11" fmla="*/ 0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0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2147483647 h 37"/>
                <a:gd name="T26" fmla="*/ 2147483647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37" y="31"/>
                  </a:moveTo>
                  <a:lnTo>
                    <a:pt x="37" y="31"/>
                  </a:lnTo>
                  <a:lnTo>
                    <a:pt x="43" y="18"/>
                  </a:lnTo>
                  <a:lnTo>
                    <a:pt x="31" y="6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13" y="31"/>
                  </a:lnTo>
                  <a:lnTo>
                    <a:pt x="25" y="37"/>
                  </a:lnTo>
                  <a:lnTo>
                    <a:pt x="37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3" name="Freeform 2305"/>
            <p:cNvSpPr>
              <a:spLocks/>
            </p:cNvSpPr>
            <p:nvPr/>
          </p:nvSpPr>
          <p:spPr bwMode="auto">
            <a:xfrm>
              <a:off x="5705493" y="2644779"/>
              <a:ext cx="87313" cy="87313"/>
            </a:xfrm>
            <a:custGeom>
              <a:avLst/>
              <a:gdLst>
                <a:gd name="T0" fmla="*/ 2147483647 w 55"/>
                <a:gd name="T1" fmla="*/ 2147483647 h 55"/>
                <a:gd name="T2" fmla="*/ 2147483647 w 55"/>
                <a:gd name="T3" fmla="*/ 2147483647 h 55"/>
                <a:gd name="T4" fmla="*/ 2147483647 w 55"/>
                <a:gd name="T5" fmla="*/ 0 h 55"/>
                <a:gd name="T6" fmla="*/ 2147483647 w 55"/>
                <a:gd name="T7" fmla="*/ 0 h 55"/>
                <a:gd name="T8" fmla="*/ 2147483647 w 55"/>
                <a:gd name="T9" fmla="*/ 2147483647 h 55"/>
                <a:gd name="T10" fmla="*/ 2147483647 w 55"/>
                <a:gd name="T11" fmla="*/ 2147483647 h 55"/>
                <a:gd name="T12" fmla="*/ 2147483647 w 55"/>
                <a:gd name="T13" fmla="*/ 2147483647 h 55"/>
                <a:gd name="T14" fmla="*/ 0 w 55"/>
                <a:gd name="T15" fmla="*/ 2147483647 h 55"/>
                <a:gd name="T16" fmla="*/ 0 w 55"/>
                <a:gd name="T17" fmla="*/ 2147483647 h 55"/>
                <a:gd name="T18" fmla="*/ 2147483647 w 55"/>
                <a:gd name="T19" fmla="*/ 2147483647 h 55"/>
                <a:gd name="T20" fmla="*/ 2147483647 w 55"/>
                <a:gd name="T21" fmla="*/ 2147483647 h 55"/>
                <a:gd name="T22" fmla="*/ 2147483647 w 55"/>
                <a:gd name="T23" fmla="*/ 2147483647 h 55"/>
                <a:gd name="T24" fmla="*/ 2147483647 w 55"/>
                <a:gd name="T25" fmla="*/ 2147483647 h 55"/>
                <a:gd name="T26" fmla="*/ 2147483647 w 55"/>
                <a:gd name="T27" fmla="*/ 2147483647 h 55"/>
                <a:gd name="T28" fmla="*/ 2147483647 w 55"/>
                <a:gd name="T29" fmla="*/ 2147483647 h 55"/>
                <a:gd name="T30" fmla="*/ 2147483647 w 55"/>
                <a:gd name="T31" fmla="*/ 2147483647 h 55"/>
                <a:gd name="T32" fmla="*/ 2147483647 w 55"/>
                <a:gd name="T33" fmla="*/ 2147483647 h 55"/>
                <a:gd name="T34" fmla="*/ 2147483647 w 55"/>
                <a:gd name="T35" fmla="*/ 2147483647 h 55"/>
                <a:gd name="T36" fmla="*/ 2147483647 w 55"/>
                <a:gd name="T37" fmla="*/ 2147483647 h 55"/>
                <a:gd name="T38" fmla="*/ 2147483647 w 55"/>
                <a:gd name="T39" fmla="*/ 2147483647 h 55"/>
                <a:gd name="T40" fmla="*/ 2147483647 w 55"/>
                <a:gd name="T41" fmla="*/ 2147483647 h 55"/>
                <a:gd name="T42" fmla="*/ 2147483647 w 55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5"/>
                <a:gd name="T68" fmla="*/ 55 w 55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5">
                  <a:moveTo>
                    <a:pt x="43" y="6"/>
                  </a:moveTo>
                  <a:lnTo>
                    <a:pt x="43" y="6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2" y="49"/>
                  </a:lnTo>
                  <a:lnTo>
                    <a:pt x="18" y="49"/>
                  </a:lnTo>
                  <a:lnTo>
                    <a:pt x="30" y="55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7"/>
                  </a:lnTo>
                  <a:lnTo>
                    <a:pt x="55" y="24"/>
                  </a:lnTo>
                  <a:lnTo>
                    <a:pt x="49" y="18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4" name="Freeform 2306"/>
            <p:cNvSpPr>
              <a:spLocks/>
            </p:cNvSpPr>
            <p:nvPr/>
          </p:nvSpPr>
          <p:spPr bwMode="auto">
            <a:xfrm>
              <a:off x="5783280" y="2703516"/>
              <a:ext cx="411164" cy="361950"/>
            </a:xfrm>
            <a:custGeom>
              <a:avLst/>
              <a:gdLst>
                <a:gd name="T0" fmla="*/ 2147483647 w 259"/>
                <a:gd name="T1" fmla="*/ 2147483647 h 228"/>
                <a:gd name="T2" fmla="*/ 2147483647 w 259"/>
                <a:gd name="T3" fmla="*/ 2147483647 h 228"/>
                <a:gd name="T4" fmla="*/ 2147483647 w 259"/>
                <a:gd name="T5" fmla="*/ 2147483647 h 228"/>
                <a:gd name="T6" fmla="*/ 2147483647 w 259"/>
                <a:gd name="T7" fmla="*/ 2147483647 h 228"/>
                <a:gd name="T8" fmla="*/ 2147483647 w 259"/>
                <a:gd name="T9" fmla="*/ 2147483647 h 228"/>
                <a:gd name="T10" fmla="*/ 2147483647 w 259"/>
                <a:gd name="T11" fmla="*/ 2147483647 h 228"/>
                <a:gd name="T12" fmla="*/ 2147483647 w 259"/>
                <a:gd name="T13" fmla="*/ 2147483647 h 228"/>
                <a:gd name="T14" fmla="*/ 2147483647 w 259"/>
                <a:gd name="T15" fmla="*/ 2147483647 h 228"/>
                <a:gd name="T16" fmla="*/ 2147483647 w 259"/>
                <a:gd name="T17" fmla="*/ 2147483647 h 228"/>
                <a:gd name="T18" fmla="*/ 2147483647 w 259"/>
                <a:gd name="T19" fmla="*/ 2147483647 h 228"/>
                <a:gd name="T20" fmla="*/ 2147483647 w 259"/>
                <a:gd name="T21" fmla="*/ 2147483647 h 228"/>
                <a:gd name="T22" fmla="*/ 2147483647 w 259"/>
                <a:gd name="T23" fmla="*/ 2147483647 h 228"/>
                <a:gd name="T24" fmla="*/ 2147483647 w 259"/>
                <a:gd name="T25" fmla="*/ 2147483647 h 228"/>
                <a:gd name="T26" fmla="*/ 2147483647 w 259"/>
                <a:gd name="T27" fmla="*/ 2147483647 h 228"/>
                <a:gd name="T28" fmla="*/ 2147483647 w 259"/>
                <a:gd name="T29" fmla="*/ 2147483647 h 228"/>
                <a:gd name="T30" fmla="*/ 2147483647 w 259"/>
                <a:gd name="T31" fmla="*/ 2147483647 h 228"/>
                <a:gd name="T32" fmla="*/ 2147483647 w 259"/>
                <a:gd name="T33" fmla="*/ 2147483647 h 228"/>
                <a:gd name="T34" fmla="*/ 2147483647 w 259"/>
                <a:gd name="T35" fmla="*/ 2147483647 h 228"/>
                <a:gd name="T36" fmla="*/ 2147483647 w 259"/>
                <a:gd name="T37" fmla="*/ 2147483647 h 228"/>
                <a:gd name="T38" fmla="*/ 2147483647 w 259"/>
                <a:gd name="T39" fmla="*/ 0 h 228"/>
                <a:gd name="T40" fmla="*/ 2147483647 w 259"/>
                <a:gd name="T41" fmla="*/ 0 h 228"/>
                <a:gd name="T42" fmla="*/ 2147483647 w 259"/>
                <a:gd name="T43" fmla="*/ 2147483647 h 228"/>
                <a:gd name="T44" fmla="*/ 2147483647 w 259"/>
                <a:gd name="T45" fmla="*/ 2147483647 h 228"/>
                <a:gd name="T46" fmla="*/ 2147483647 w 259"/>
                <a:gd name="T47" fmla="*/ 2147483647 h 228"/>
                <a:gd name="T48" fmla="*/ 0 w 259"/>
                <a:gd name="T49" fmla="*/ 2147483647 h 228"/>
                <a:gd name="T50" fmla="*/ 0 w 259"/>
                <a:gd name="T51" fmla="*/ 2147483647 h 228"/>
                <a:gd name="T52" fmla="*/ 2147483647 w 259"/>
                <a:gd name="T53" fmla="*/ 2147483647 h 228"/>
                <a:gd name="T54" fmla="*/ 2147483647 w 259"/>
                <a:gd name="T55" fmla="*/ 2147483647 h 228"/>
                <a:gd name="T56" fmla="*/ 2147483647 w 259"/>
                <a:gd name="T57" fmla="*/ 2147483647 h 228"/>
                <a:gd name="T58" fmla="*/ 2147483647 w 259"/>
                <a:gd name="T59" fmla="*/ 2147483647 h 228"/>
                <a:gd name="T60" fmla="*/ 2147483647 w 259"/>
                <a:gd name="T61" fmla="*/ 2147483647 h 228"/>
                <a:gd name="T62" fmla="*/ 2147483647 w 259"/>
                <a:gd name="T63" fmla="*/ 2147483647 h 228"/>
                <a:gd name="T64" fmla="*/ 2147483647 w 259"/>
                <a:gd name="T65" fmla="*/ 2147483647 h 228"/>
                <a:gd name="T66" fmla="*/ 2147483647 w 259"/>
                <a:gd name="T67" fmla="*/ 2147483647 h 228"/>
                <a:gd name="T68" fmla="*/ 2147483647 w 259"/>
                <a:gd name="T69" fmla="*/ 2147483647 h 228"/>
                <a:gd name="T70" fmla="*/ 2147483647 w 259"/>
                <a:gd name="T71" fmla="*/ 2147483647 h 228"/>
                <a:gd name="T72" fmla="*/ 2147483647 w 259"/>
                <a:gd name="T73" fmla="*/ 2147483647 h 228"/>
                <a:gd name="T74" fmla="*/ 2147483647 w 259"/>
                <a:gd name="T75" fmla="*/ 2147483647 h 228"/>
                <a:gd name="T76" fmla="*/ 2147483647 w 259"/>
                <a:gd name="T77" fmla="*/ 2147483647 h 228"/>
                <a:gd name="T78" fmla="*/ 2147483647 w 259"/>
                <a:gd name="T79" fmla="*/ 2147483647 h 228"/>
                <a:gd name="T80" fmla="*/ 2147483647 w 259"/>
                <a:gd name="T81" fmla="*/ 2147483647 h 228"/>
                <a:gd name="T82" fmla="*/ 2147483647 w 259"/>
                <a:gd name="T83" fmla="*/ 2147483647 h 228"/>
                <a:gd name="T84" fmla="*/ 2147483647 w 259"/>
                <a:gd name="T85" fmla="*/ 2147483647 h 228"/>
                <a:gd name="T86" fmla="*/ 2147483647 w 259"/>
                <a:gd name="T87" fmla="*/ 2147483647 h 228"/>
                <a:gd name="T88" fmla="*/ 2147483647 w 259"/>
                <a:gd name="T89" fmla="*/ 2147483647 h 228"/>
                <a:gd name="T90" fmla="*/ 2147483647 w 259"/>
                <a:gd name="T91" fmla="*/ 2147483647 h 228"/>
                <a:gd name="T92" fmla="*/ 2147483647 w 259"/>
                <a:gd name="T93" fmla="*/ 2147483647 h 228"/>
                <a:gd name="T94" fmla="*/ 2147483647 w 259"/>
                <a:gd name="T95" fmla="*/ 2147483647 h 228"/>
                <a:gd name="T96" fmla="*/ 2147483647 w 259"/>
                <a:gd name="T97" fmla="*/ 2147483647 h 228"/>
                <a:gd name="T98" fmla="*/ 2147483647 w 259"/>
                <a:gd name="T99" fmla="*/ 2147483647 h 228"/>
                <a:gd name="T100" fmla="*/ 2147483647 w 259"/>
                <a:gd name="T101" fmla="*/ 2147483647 h 228"/>
                <a:gd name="T102" fmla="*/ 2147483647 w 259"/>
                <a:gd name="T103" fmla="*/ 2147483647 h 228"/>
                <a:gd name="T104" fmla="*/ 2147483647 w 259"/>
                <a:gd name="T105" fmla="*/ 2147483647 h 228"/>
                <a:gd name="T106" fmla="*/ 2147483647 w 259"/>
                <a:gd name="T107" fmla="*/ 2147483647 h 228"/>
                <a:gd name="T108" fmla="*/ 2147483647 w 259"/>
                <a:gd name="T109" fmla="*/ 2147483647 h 228"/>
                <a:gd name="T110" fmla="*/ 2147483647 w 259"/>
                <a:gd name="T111" fmla="*/ 2147483647 h 228"/>
                <a:gd name="T112" fmla="*/ 2147483647 w 259"/>
                <a:gd name="T113" fmla="*/ 2147483647 h 228"/>
                <a:gd name="T114" fmla="*/ 2147483647 w 259"/>
                <a:gd name="T115" fmla="*/ 2147483647 h 228"/>
                <a:gd name="T116" fmla="*/ 2147483647 w 259"/>
                <a:gd name="T117" fmla="*/ 2147483647 h 228"/>
                <a:gd name="T118" fmla="*/ 2147483647 w 259"/>
                <a:gd name="T119" fmla="*/ 2147483647 h 228"/>
                <a:gd name="T120" fmla="*/ 2147483647 w 259"/>
                <a:gd name="T121" fmla="*/ 2147483647 h 228"/>
                <a:gd name="T122" fmla="*/ 2147483647 w 259"/>
                <a:gd name="T123" fmla="*/ 2147483647 h 22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59"/>
                <a:gd name="T187" fmla="*/ 0 h 228"/>
                <a:gd name="T188" fmla="*/ 259 w 259"/>
                <a:gd name="T189" fmla="*/ 228 h 22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59" h="228">
                  <a:moveTo>
                    <a:pt x="191" y="111"/>
                  </a:moveTo>
                  <a:lnTo>
                    <a:pt x="191" y="111"/>
                  </a:lnTo>
                  <a:lnTo>
                    <a:pt x="185" y="92"/>
                  </a:lnTo>
                  <a:lnTo>
                    <a:pt x="172" y="80"/>
                  </a:lnTo>
                  <a:lnTo>
                    <a:pt x="154" y="74"/>
                  </a:lnTo>
                  <a:lnTo>
                    <a:pt x="129" y="74"/>
                  </a:lnTo>
                  <a:lnTo>
                    <a:pt x="123" y="61"/>
                  </a:lnTo>
                  <a:lnTo>
                    <a:pt x="117" y="43"/>
                  </a:lnTo>
                  <a:lnTo>
                    <a:pt x="105" y="37"/>
                  </a:lnTo>
                  <a:lnTo>
                    <a:pt x="92" y="37"/>
                  </a:lnTo>
                  <a:lnTo>
                    <a:pt x="80" y="37"/>
                  </a:lnTo>
                  <a:lnTo>
                    <a:pt x="68" y="43"/>
                  </a:lnTo>
                  <a:lnTo>
                    <a:pt x="68" y="24"/>
                  </a:lnTo>
                  <a:lnTo>
                    <a:pt x="55" y="6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6" y="49"/>
                  </a:lnTo>
                  <a:lnTo>
                    <a:pt x="12" y="61"/>
                  </a:lnTo>
                  <a:lnTo>
                    <a:pt x="31" y="67"/>
                  </a:lnTo>
                  <a:lnTo>
                    <a:pt x="49" y="61"/>
                  </a:lnTo>
                  <a:lnTo>
                    <a:pt x="49" y="74"/>
                  </a:lnTo>
                  <a:lnTo>
                    <a:pt x="49" y="86"/>
                  </a:lnTo>
                  <a:lnTo>
                    <a:pt x="49" y="98"/>
                  </a:lnTo>
                  <a:lnTo>
                    <a:pt x="61" y="111"/>
                  </a:lnTo>
                  <a:lnTo>
                    <a:pt x="74" y="117"/>
                  </a:lnTo>
                  <a:lnTo>
                    <a:pt x="92" y="117"/>
                  </a:lnTo>
                  <a:lnTo>
                    <a:pt x="98" y="141"/>
                  </a:lnTo>
                  <a:lnTo>
                    <a:pt x="111" y="166"/>
                  </a:lnTo>
                  <a:lnTo>
                    <a:pt x="123" y="172"/>
                  </a:lnTo>
                  <a:lnTo>
                    <a:pt x="142" y="172"/>
                  </a:lnTo>
                  <a:lnTo>
                    <a:pt x="142" y="197"/>
                  </a:lnTo>
                  <a:lnTo>
                    <a:pt x="154" y="215"/>
                  </a:lnTo>
                  <a:lnTo>
                    <a:pt x="172" y="228"/>
                  </a:lnTo>
                  <a:lnTo>
                    <a:pt x="197" y="228"/>
                  </a:lnTo>
                  <a:lnTo>
                    <a:pt x="222" y="215"/>
                  </a:lnTo>
                  <a:lnTo>
                    <a:pt x="240" y="203"/>
                  </a:lnTo>
                  <a:lnTo>
                    <a:pt x="252" y="178"/>
                  </a:lnTo>
                  <a:lnTo>
                    <a:pt x="259" y="154"/>
                  </a:lnTo>
                  <a:lnTo>
                    <a:pt x="252" y="129"/>
                  </a:lnTo>
                  <a:lnTo>
                    <a:pt x="234" y="117"/>
                  </a:lnTo>
                  <a:lnTo>
                    <a:pt x="215" y="104"/>
                  </a:lnTo>
                  <a:lnTo>
                    <a:pt x="191" y="11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5" name="Freeform 2307"/>
            <p:cNvSpPr>
              <a:spLocks/>
            </p:cNvSpPr>
            <p:nvPr/>
          </p:nvSpPr>
          <p:spPr bwMode="auto">
            <a:xfrm>
              <a:off x="5557855" y="2527304"/>
              <a:ext cx="39688" cy="38100"/>
            </a:xfrm>
            <a:custGeom>
              <a:avLst/>
              <a:gdLst>
                <a:gd name="T0" fmla="*/ 2147483647 w 25"/>
                <a:gd name="T1" fmla="*/ 2147483647 h 24"/>
                <a:gd name="T2" fmla="*/ 2147483647 w 25"/>
                <a:gd name="T3" fmla="*/ 2147483647 h 24"/>
                <a:gd name="T4" fmla="*/ 2147483647 w 25"/>
                <a:gd name="T5" fmla="*/ 2147483647 h 24"/>
                <a:gd name="T6" fmla="*/ 2147483647 w 25"/>
                <a:gd name="T7" fmla="*/ 2147483647 h 24"/>
                <a:gd name="T8" fmla="*/ 2147483647 w 25"/>
                <a:gd name="T9" fmla="*/ 2147483647 h 24"/>
                <a:gd name="T10" fmla="*/ 2147483647 w 25"/>
                <a:gd name="T11" fmla="*/ 2147483647 h 24"/>
                <a:gd name="T12" fmla="*/ 2147483647 w 25"/>
                <a:gd name="T13" fmla="*/ 2147483647 h 24"/>
                <a:gd name="T14" fmla="*/ 2147483647 w 25"/>
                <a:gd name="T15" fmla="*/ 2147483647 h 24"/>
                <a:gd name="T16" fmla="*/ 2147483647 w 25"/>
                <a:gd name="T17" fmla="*/ 0 h 24"/>
                <a:gd name="T18" fmla="*/ 0 w 25"/>
                <a:gd name="T19" fmla="*/ 2147483647 h 24"/>
                <a:gd name="T20" fmla="*/ 0 w 25"/>
                <a:gd name="T21" fmla="*/ 2147483647 h 24"/>
                <a:gd name="T22" fmla="*/ 0 w 25"/>
                <a:gd name="T23" fmla="*/ 2147483647 h 24"/>
                <a:gd name="T24" fmla="*/ 2147483647 w 25"/>
                <a:gd name="T25" fmla="*/ 2147483647 h 24"/>
                <a:gd name="T26" fmla="*/ 2147483647 w 25"/>
                <a:gd name="T27" fmla="*/ 2147483647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4"/>
                <a:gd name="T44" fmla="*/ 25 w 25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4">
                  <a:moveTo>
                    <a:pt x="6" y="24"/>
                  </a:moveTo>
                  <a:lnTo>
                    <a:pt x="6" y="24"/>
                  </a:lnTo>
                  <a:lnTo>
                    <a:pt x="12" y="24"/>
                  </a:lnTo>
                  <a:lnTo>
                    <a:pt x="25" y="24"/>
                  </a:lnTo>
                  <a:lnTo>
                    <a:pt x="25" y="12"/>
                  </a:lnTo>
                  <a:lnTo>
                    <a:pt x="19" y="6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6" name="Freeform 2308"/>
            <p:cNvSpPr>
              <a:spLocks/>
            </p:cNvSpPr>
            <p:nvPr/>
          </p:nvSpPr>
          <p:spPr bwMode="auto">
            <a:xfrm>
              <a:off x="5607067" y="2762254"/>
              <a:ext cx="77788" cy="77788"/>
            </a:xfrm>
            <a:custGeom>
              <a:avLst/>
              <a:gdLst>
                <a:gd name="T0" fmla="*/ 2147483647 w 49"/>
                <a:gd name="T1" fmla="*/ 2147483647 h 49"/>
                <a:gd name="T2" fmla="*/ 2147483647 w 49"/>
                <a:gd name="T3" fmla="*/ 2147483647 h 49"/>
                <a:gd name="T4" fmla="*/ 2147483647 w 49"/>
                <a:gd name="T5" fmla="*/ 2147483647 h 49"/>
                <a:gd name="T6" fmla="*/ 2147483647 w 49"/>
                <a:gd name="T7" fmla="*/ 2147483647 h 49"/>
                <a:gd name="T8" fmla="*/ 2147483647 w 49"/>
                <a:gd name="T9" fmla="*/ 2147483647 h 49"/>
                <a:gd name="T10" fmla="*/ 2147483647 w 49"/>
                <a:gd name="T11" fmla="*/ 2147483647 h 49"/>
                <a:gd name="T12" fmla="*/ 2147483647 w 49"/>
                <a:gd name="T13" fmla="*/ 2147483647 h 49"/>
                <a:gd name="T14" fmla="*/ 2147483647 w 49"/>
                <a:gd name="T15" fmla="*/ 0 h 49"/>
                <a:gd name="T16" fmla="*/ 2147483647 w 49"/>
                <a:gd name="T17" fmla="*/ 0 h 49"/>
                <a:gd name="T18" fmla="*/ 2147483647 w 49"/>
                <a:gd name="T19" fmla="*/ 0 h 49"/>
                <a:gd name="T20" fmla="*/ 2147483647 w 49"/>
                <a:gd name="T21" fmla="*/ 2147483647 h 49"/>
                <a:gd name="T22" fmla="*/ 2147483647 w 49"/>
                <a:gd name="T23" fmla="*/ 2147483647 h 49"/>
                <a:gd name="T24" fmla="*/ 0 w 49"/>
                <a:gd name="T25" fmla="*/ 2147483647 h 49"/>
                <a:gd name="T26" fmla="*/ 0 w 49"/>
                <a:gd name="T27" fmla="*/ 2147483647 h 49"/>
                <a:gd name="T28" fmla="*/ 0 w 49"/>
                <a:gd name="T29" fmla="*/ 2147483647 h 49"/>
                <a:gd name="T30" fmla="*/ 2147483647 w 49"/>
                <a:gd name="T31" fmla="*/ 2147483647 h 49"/>
                <a:gd name="T32" fmla="*/ 2147483647 w 49"/>
                <a:gd name="T33" fmla="*/ 2147483647 h 49"/>
                <a:gd name="T34" fmla="*/ 2147483647 w 49"/>
                <a:gd name="T35" fmla="*/ 2147483647 h 49"/>
                <a:gd name="T36" fmla="*/ 2147483647 w 49"/>
                <a:gd name="T37" fmla="*/ 2147483647 h 49"/>
                <a:gd name="T38" fmla="*/ 2147483647 w 49"/>
                <a:gd name="T39" fmla="*/ 2147483647 h 49"/>
                <a:gd name="T40" fmla="*/ 2147483647 w 49"/>
                <a:gd name="T41" fmla="*/ 2147483647 h 49"/>
                <a:gd name="T42" fmla="*/ 2147483647 w 49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49"/>
                <a:gd name="T68" fmla="*/ 49 w 49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49">
                  <a:moveTo>
                    <a:pt x="43" y="43"/>
                  </a:moveTo>
                  <a:lnTo>
                    <a:pt x="43" y="43"/>
                  </a:lnTo>
                  <a:lnTo>
                    <a:pt x="49" y="37"/>
                  </a:lnTo>
                  <a:lnTo>
                    <a:pt x="49" y="24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43"/>
                  </a:lnTo>
                  <a:lnTo>
                    <a:pt x="18" y="49"/>
                  </a:lnTo>
                  <a:lnTo>
                    <a:pt x="25" y="49"/>
                  </a:lnTo>
                  <a:lnTo>
                    <a:pt x="37" y="49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7" name="Freeform 2309"/>
            <p:cNvSpPr>
              <a:spLocks/>
            </p:cNvSpPr>
            <p:nvPr/>
          </p:nvSpPr>
          <p:spPr bwMode="auto">
            <a:xfrm>
              <a:off x="5470542" y="2614616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2147483647 h 31"/>
                <a:gd name="T14" fmla="*/ 2147483647 w 24"/>
                <a:gd name="T15" fmla="*/ 2147483647 h 31"/>
                <a:gd name="T16" fmla="*/ 2147483647 w 24"/>
                <a:gd name="T17" fmla="*/ 0 h 31"/>
                <a:gd name="T18" fmla="*/ 0 w 24"/>
                <a:gd name="T19" fmla="*/ 2147483647 h 31"/>
                <a:gd name="T20" fmla="*/ 0 w 24"/>
                <a:gd name="T21" fmla="*/ 2147483647 h 31"/>
                <a:gd name="T22" fmla="*/ 0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6" y="25"/>
                  </a:moveTo>
                  <a:lnTo>
                    <a:pt x="6" y="25"/>
                  </a:lnTo>
                  <a:lnTo>
                    <a:pt x="12" y="31"/>
                  </a:lnTo>
                  <a:lnTo>
                    <a:pt x="24" y="25"/>
                  </a:lnTo>
                  <a:lnTo>
                    <a:pt x="24" y="19"/>
                  </a:lnTo>
                  <a:lnTo>
                    <a:pt x="24" y="6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3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8" name="Freeform 2310"/>
            <p:cNvSpPr>
              <a:spLocks/>
            </p:cNvSpPr>
            <p:nvPr/>
          </p:nvSpPr>
          <p:spPr bwMode="auto">
            <a:xfrm>
              <a:off x="5538805" y="2682879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0 w 37"/>
                <a:gd name="T5" fmla="*/ 2147483647 h 43"/>
                <a:gd name="T6" fmla="*/ 2147483647 w 37"/>
                <a:gd name="T7" fmla="*/ 2147483647 h 43"/>
                <a:gd name="T8" fmla="*/ 2147483647 w 37"/>
                <a:gd name="T9" fmla="*/ 2147483647 h 43"/>
                <a:gd name="T10" fmla="*/ 2147483647 w 37"/>
                <a:gd name="T11" fmla="*/ 2147483647 h 43"/>
                <a:gd name="T12" fmla="*/ 2147483647 w 37"/>
                <a:gd name="T13" fmla="*/ 2147483647 h 43"/>
                <a:gd name="T14" fmla="*/ 2147483647 w 37"/>
                <a:gd name="T15" fmla="*/ 2147483647 h 43"/>
                <a:gd name="T16" fmla="*/ 2147483647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0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6" y="6"/>
                  </a:moveTo>
                  <a:lnTo>
                    <a:pt x="6" y="6"/>
                  </a:lnTo>
                  <a:lnTo>
                    <a:pt x="0" y="19"/>
                  </a:lnTo>
                  <a:lnTo>
                    <a:pt x="6" y="37"/>
                  </a:lnTo>
                  <a:lnTo>
                    <a:pt x="18" y="43"/>
                  </a:lnTo>
                  <a:lnTo>
                    <a:pt x="37" y="37"/>
                  </a:lnTo>
                  <a:lnTo>
                    <a:pt x="37" y="25"/>
                  </a:lnTo>
                  <a:lnTo>
                    <a:pt x="31" y="13"/>
                  </a:lnTo>
                  <a:lnTo>
                    <a:pt x="18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89" name="Freeform 2311"/>
            <p:cNvSpPr>
              <a:spLocks/>
            </p:cNvSpPr>
            <p:nvPr/>
          </p:nvSpPr>
          <p:spPr bwMode="auto">
            <a:xfrm>
              <a:off x="5675330" y="2830516"/>
              <a:ext cx="381001" cy="381000"/>
            </a:xfrm>
            <a:custGeom>
              <a:avLst/>
              <a:gdLst>
                <a:gd name="T0" fmla="*/ 2147483647 w 240"/>
                <a:gd name="T1" fmla="*/ 2147483647 h 240"/>
                <a:gd name="T2" fmla="*/ 2147483647 w 240"/>
                <a:gd name="T3" fmla="*/ 2147483647 h 240"/>
                <a:gd name="T4" fmla="*/ 2147483647 w 240"/>
                <a:gd name="T5" fmla="*/ 2147483647 h 240"/>
                <a:gd name="T6" fmla="*/ 2147483647 w 240"/>
                <a:gd name="T7" fmla="*/ 2147483647 h 240"/>
                <a:gd name="T8" fmla="*/ 2147483647 w 240"/>
                <a:gd name="T9" fmla="*/ 2147483647 h 240"/>
                <a:gd name="T10" fmla="*/ 2147483647 w 240"/>
                <a:gd name="T11" fmla="*/ 2147483647 h 240"/>
                <a:gd name="T12" fmla="*/ 2147483647 w 240"/>
                <a:gd name="T13" fmla="*/ 2147483647 h 240"/>
                <a:gd name="T14" fmla="*/ 2147483647 w 240"/>
                <a:gd name="T15" fmla="*/ 2147483647 h 240"/>
                <a:gd name="T16" fmla="*/ 2147483647 w 240"/>
                <a:gd name="T17" fmla="*/ 2147483647 h 240"/>
                <a:gd name="T18" fmla="*/ 2147483647 w 240"/>
                <a:gd name="T19" fmla="*/ 2147483647 h 240"/>
                <a:gd name="T20" fmla="*/ 2147483647 w 240"/>
                <a:gd name="T21" fmla="*/ 2147483647 h 240"/>
                <a:gd name="T22" fmla="*/ 2147483647 w 240"/>
                <a:gd name="T23" fmla="*/ 2147483647 h 240"/>
                <a:gd name="T24" fmla="*/ 2147483647 w 240"/>
                <a:gd name="T25" fmla="*/ 2147483647 h 240"/>
                <a:gd name="T26" fmla="*/ 2147483647 w 240"/>
                <a:gd name="T27" fmla="*/ 2147483647 h 240"/>
                <a:gd name="T28" fmla="*/ 2147483647 w 240"/>
                <a:gd name="T29" fmla="*/ 2147483647 h 240"/>
                <a:gd name="T30" fmla="*/ 2147483647 w 240"/>
                <a:gd name="T31" fmla="*/ 2147483647 h 240"/>
                <a:gd name="T32" fmla="*/ 2147483647 w 240"/>
                <a:gd name="T33" fmla="*/ 2147483647 h 240"/>
                <a:gd name="T34" fmla="*/ 2147483647 w 240"/>
                <a:gd name="T35" fmla="*/ 2147483647 h 240"/>
                <a:gd name="T36" fmla="*/ 2147483647 w 240"/>
                <a:gd name="T37" fmla="*/ 2147483647 h 240"/>
                <a:gd name="T38" fmla="*/ 2147483647 w 240"/>
                <a:gd name="T39" fmla="*/ 0 h 240"/>
                <a:gd name="T40" fmla="*/ 2147483647 w 240"/>
                <a:gd name="T41" fmla="*/ 0 h 240"/>
                <a:gd name="T42" fmla="*/ 2147483647 w 240"/>
                <a:gd name="T43" fmla="*/ 0 h 240"/>
                <a:gd name="T44" fmla="*/ 2147483647 w 240"/>
                <a:gd name="T45" fmla="*/ 2147483647 h 240"/>
                <a:gd name="T46" fmla="*/ 2147483647 w 240"/>
                <a:gd name="T47" fmla="*/ 2147483647 h 240"/>
                <a:gd name="T48" fmla="*/ 0 w 240"/>
                <a:gd name="T49" fmla="*/ 2147483647 h 240"/>
                <a:gd name="T50" fmla="*/ 0 w 240"/>
                <a:gd name="T51" fmla="*/ 2147483647 h 240"/>
                <a:gd name="T52" fmla="*/ 0 w 240"/>
                <a:gd name="T53" fmla="*/ 2147483647 h 240"/>
                <a:gd name="T54" fmla="*/ 2147483647 w 240"/>
                <a:gd name="T55" fmla="*/ 2147483647 h 240"/>
                <a:gd name="T56" fmla="*/ 2147483647 w 240"/>
                <a:gd name="T57" fmla="*/ 2147483647 h 240"/>
                <a:gd name="T58" fmla="*/ 2147483647 w 240"/>
                <a:gd name="T59" fmla="*/ 2147483647 h 240"/>
                <a:gd name="T60" fmla="*/ 2147483647 w 240"/>
                <a:gd name="T61" fmla="*/ 2147483647 h 240"/>
                <a:gd name="T62" fmla="*/ 2147483647 w 240"/>
                <a:gd name="T63" fmla="*/ 2147483647 h 240"/>
                <a:gd name="T64" fmla="*/ 2147483647 w 240"/>
                <a:gd name="T65" fmla="*/ 2147483647 h 240"/>
                <a:gd name="T66" fmla="*/ 2147483647 w 240"/>
                <a:gd name="T67" fmla="*/ 2147483647 h 240"/>
                <a:gd name="T68" fmla="*/ 2147483647 w 240"/>
                <a:gd name="T69" fmla="*/ 2147483647 h 240"/>
                <a:gd name="T70" fmla="*/ 2147483647 w 240"/>
                <a:gd name="T71" fmla="*/ 2147483647 h 240"/>
                <a:gd name="T72" fmla="*/ 2147483647 w 240"/>
                <a:gd name="T73" fmla="*/ 2147483647 h 240"/>
                <a:gd name="T74" fmla="*/ 2147483647 w 240"/>
                <a:gd name="T75" fmla="*/ 2147483647 h 240"/>
                <a:gd name="T76" fmla="*/ 2147483647 w 240"/>
                <a:gd name="T77" fmla="*/ 2147483647 h 240"/>
                <a:gd name="T78" fmla="*/ 2147483647 w 240"/>
                <a:gd name="T79" fmla="*/ 2147483647 h 240"/>
                <a:gd name="T80" fmla="*/ 2147483647 w 240"/>
                <a:gd name="T81" fmla="*/ 2147483647 h 240"/>
                <a:gd name="T82" fmla="*/ 2147483647 w 240"/>
                <a:gd name="T83" fmla="*/ 2147483647 h 240"/>
                <a:gd name="T84" fmla="*/ 2147483647 w 240"/>
                <a:gd name="T85" fmla="*/ 2147483647 h 240"/>
                <a:gd name="T86" fmla="*/ 2147483647 w 240"/>
                <a:gd name="T87" fmla="*/ 2147483647 h 240"/>
                <a:gd name="T88" fmla="*/ 2147483647 w 240"/>
                <a:gd name="T89" fmla="*/ 2147483647 h 240"/>
                <a:gd name="T90" fmla="*/ 2147483647 w 240"/>
                <a:gd name="T91" fmla="*/ 2147483647 h 240"/>
                <a:gd name="T92" fmla="*/ 2147483647 w 240"/>
                <a:gd name="T93" fmla="*/ 2147483647 h 240"/>
                <a:gd name="T94" fmla="*/ 2147483647 w 240"/>
                <a:gd name="T95" fmla="*/ 2147483647 h 240"/>
                <a:gd name="T96" fmla="*/ 2147483647 w 240"/>
                <a:gd name="T97" fmla="*/ 2147483647 h 240"/>
                <a:gd name="T98" fmla="*/ 2147483647 w 240"/>
                <a:gd name="T99" fmla="*/ 2147483647 h 240"/>
                <a:gd name="T100" fmla="*/ 2147483647 w 240"/>
                <a:gd name="T101" fmla="*/ 2147483647 h 240"/>
                <a:gd name="T102" fmla="*/ 2147483647 w 240"/>
                <a:gd name="T103" fmla="*/ 2147483647 h 240"/>
                <a:gd name="T104" fmla="*/ 2147483647 w 240"/>
                <a:gd name="T105" fmla="*/ 2147483647 h 240"/>
                <a:gd name="T106" fmla="*/ 2147483647 w 240"/>
                <a:gd name="T107" fmla="*/ 2147483647 h 240"/>
                <a:gd name="T108" fmla="*/ 2147483647 w 240"/>
                <a:gd name="T109" fmla="*/ 2147483647 h 240"/>
                <a:gd name="T110" fmla="*/ 2147483647 w 240"/>
                <a:gd name="T111" fmla="*/ 2147483647 h 240"/>
                <a:gd name="T112" fmla="*/ 2147483647 w 240"/>
                <a:gd name="T113" fmla="*/ 2147483647 h 240"/>
                <a:gd name="T114" fmla="*/ 2147483647 w 240"/>
                <a:gd name="T115" fmla="*/ 2147483647 h 240"/>
                <a:gd name="T116" fmla="*/ 2147483647 w 240"/>
                <a:gd name="T117" fmla="*/ 2147483647 h 240"/>
                <a:gd name="T118" fmla="*/ 2147483647 w 240"/>
                <a:gd name="T119" fmla="*/ 2147483647 h 240"/>
                <a:gd name="T120" fmla="*/ 2147483647 w 240"/>
                <a:gd name="T121" fmla="*/ 2147483647 h 240"/>
                <a:gd name="T122" fmla="*/ 2147483647 w 240"/>
                <a:gd name="T123" fmla="*/ 2147483647 h 24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40"/>
                <a:gd name="T187" fmla="*/ 0 h 240"/>
                <a:gd name="T188" fmla="*/ 240 w 240"/>
                <a:gd name="T189" fmla="*/ 240 h 24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40" h="240">
                  <a:moveTo>
                    <a:pt x="179" y="123"/>
                  </a:moveTo>
                  <a:lnTo>
                    <a:pt x="179" y="123"/>
                  </a:lnTo>
                  <a:lnTo>
                    <a:pt x="179" y="111"/>
                  </a:lnTo>
                  <a:lnTo>
                    <a:pt x="166" y="92"/>
                  </a:lnTo>
                  <a:lnTo>
                    <a:pt x="148" y="86"/>
                  </a:lnTo>
                  <a:lnTo>
                    <a:pt x="123" y="86"/>
                  </a:lnTo>
                  <a:lnTo>
                    <a:pt x="123" y="68"/>
                  </a:lnTo>
                  <a:lnTo>
                    <a:pt x="111" y="49"/>
                  </a:lnTo>
                  <a:lnTo>
                    <a:pt x="99" y="43"/>
                  </a:lnTo>
                  <a:lnTo>
                    <a:pt x="86" y="43"/>
                  </a:lnTo>
                  <a:lnTo>
                    <a:pt x="74" y="43"/>
                  </a:lnTo>
                  <a:lnTo>
                    <a:pt x="62" y="43"/>
                  </a:lnTo>
                  <a:lnTo>
                    <a:pt x="62" y="24"/>
                  </a:lnTo>
                  <a:lnTo>
                    <a:pt x="55" y="6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6" y="55"/>
                  </a:lnTo>
                  <a:lnTo>
                    <a:pt x="25" y="61"/>
                  </a:lnTo>
                  <a:lnTo>
                    <a:pt x="43" y="61"/>
                  </a:lnTo>
                  <a:lnTo>
                    <a:pt x="43" y="74"/>
                  </a:lnTo>
                  <a:lnTo>
                    <a:pt x="37" y="86"/>
                  </a:lnTo>
                  <a:lnTo>
                    <a:pt x="43" y="98"/>
                  </a:lnTo>
                  <a:lnTo>
                    <a:pt x="49" y="111"/>
                  </a:lnTo>
                  <a:lnTo>
                    <a:pt x="62" y="123"/>
                  </a:lnTo>
                  <a:lnTo>
                    <a:pt x="80" y="123"/>
                  </a:lnTo>
                  <a:lnTo>
                    <a:pt x="80" y="148"/>
                  </a:lnTo>
                  <a:lnTo>
                    <a:pt x="92" y="166"/>
                  </a:lnTo>
                  <a:lnTo>
                    <a:pt x="105" y="178"/>
                  </a:lnTo>
                  <a:lnTo>
                    <a:pt x="123" y="185"/>
                  </a:lnTo>
                  <a:lnTo>
                    <a:pt x="123" y="203"/>
                  </a:lnTo>
                  <a:lnTo>
                    <a:pt x="129" y="228"/>
                  </a:lnTo>
                  <a:lnTo>
                    <a:pt x="148" y="240"/>
                  </a:lnTo>
                  <a:lnTo>
                    <a:pt x="173" y="240"/>
                  </a:lnTo>
                  <a:lnTo>
                    <a:pt x="191" y="234"/>
                  </a:lnTo>
                  <a:lnTo>
                    <a:pt x="216" y="222"/>
                  </a:lnTo>
                  <a:lnTo>
                    <a:pt x="228" y="197"/>
                  </a:lnTo>
                  <a:lnTo>
                    <a:pt x="240" y="178"/>
                  </a:lnTo>
                  <a:lnTo>
                    <a:pt x="234" y="154"/>
                  </a:lnTo>
                  <a:lnTo>
                    <a:pt x="222" y="135"/>
                  </a:lnTo>
                  <a:lnTo>
                    <a:pt x="203" y="123"/>
                  </a:lnTo>
                  <a:lnTo>
                    <a:pt x="179" y="12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0" name="Freeform 2312"/>
            <p:cNvSpPr>
              <a:spLocks/>
            </p:cNvSpPr>
            <p:nvPr/>
          </p:nvSpPr>
          <p:spPr bwMode="auto">
            <a:xfrm>
              <a:off x="5548330" y="2938466"/>
              <a:ext cx="352426" cy="409575"/>
            </a:xfrm>
            <a:custGeom>
              <a:avLst/>
              <a:gdLst>
                <a:gd name="T0" fmla="*/ 2147483647 w 222"/>
                <a:gd name="T1" fmla="*/ 2147483647 h 258"/>
                <a:gd name="T2" fmla="*/ 2147483647 w 222"/>
                <a:gd name="T3" fmla="*/ 2147483647 h 258"/>
                <a:gd name="T4" fmla="*/ 2147483647 w 222"/>
                <a:gd name="T5" fmla="*/ 2147483647 h 258"/>
                <a:gd name="T6" fmla="*/ 2147483647 w 222"/>
                <a:gd name="T7" fmla="*/ 2147483647 h 258"/>
                <a:gd name="T8" fmla="*/ 2147483647 w 222"/>
                <a:gd name="T9" fmla="*/ 2147483647 h 258"/>
                <a:gd name="T10" fmla="*/ 2147483647 w 222"/>
                <a:gd name="T11" fmla="*/ 2147483647 h 258"/>
                <a:gd name="T12" fmla="*/ 2147483647 w 222"/>
                <a:gd name="T13" fmla="*/ 2147483647 h 258"/>
                <a:gd name="T14" fmla="*/ 2147483647 w 222"/>
                <a:gd name="T15" fmla="*/ 2147483647 h 258"/>
                <a:gd name="T16" fmla="*/ 2147483647 w 222"/>
                <a:gd name="T17" fmla="*/ 2147483647 h 258"/>
                <a:gd name="T18" fmla="*/ 2147483647 w 222"/>
                <a:gd name="T19" fmla="*/ 2147483647 h 258"/>
                <a:gd name="T20" fmla="*/ 2147483647 w 222"/>
                <a:gd name="T21" fmla="*/ 2147483647 h 258"/>
                <a:gd name="T22" fmla="*/ 2147483647 w 222"/>
                <a:gd name="T23" fmla="*/ 2147483647 h 258"/>
                <a:gd name="T24" fmla="*/ 2147483647 w 222"/>
                <a:gd name="T25" fmla="*/ 2147483647 h 258"/>
                <a:gd name="T26" fmla="*/ 2147483647 w 222"/>
                <a:gd name="T27" fmla="*/ 2147483647 h 258"/>
                <a:gd name="T28" fmla="*/ 2147483647 w 222"/>
                <a:gd name="T29" fmla="*/ 2147483647 h 258"/>
                <a:gd name="T30" fmla="*/ 2147483647 w 222"/>
                <a:gd name="T31" fmla="*/ 2147483647 h 258"/>
                <a:gd name="T32" fmla="*/ 2147483647 w 222"/>
                <a:gd name="T33" fmla="*/ 0 h 258"/>
                <a:gd name="T34" fmla="*/ 2147483647 w 222"/>
                <a:gd name="T35" fmla="*/ 0 h 258"/>
                <a:gd name="T36" fmla="*/ 2147483647 w 222"/>
                <a:gd name="T37" fmla="*/ 0 h 258"/>
                <a:gd name="T38" fmla="*/ 2147483647 w 222"/>
                <a:gd name="T39" fmla="*/ 2147483647 h 258"/>
                <a:gd name="T40" fmla="*/ 2147483647 w 222"/>
                <a:gd name="T41" fmla="*/ 2147483647 h 258"/>
                <a:gd name="T42" fmla="*/ 2147483647 w 222"/>
                <a:gd name="T43" fmla="*/ 2147483647 h 258"/>
                <a:gd name="T44" fmla="*/ 0 w 222"/>
                <a:gd name="T45" fmla="*/ 2147483647 h 258"/>
                <a:gd name="T46" fmla="*/ 0 w 222"/>
                <a:gd name="T47" fmla="*/ 2147483647 h 258"/>
                <a:gd name="T48" fmla="*/ 2147483647 w 222"/>
                <a:gd name="T49" fmla="*/ 2147483647 h 258"/>
                <a:gd name="T50" fmla="*/ 2147483647 w 222"/>
                <a:gd name="T51" fmla="*/ 2147483647 h 258"/>
                <a:gd name="T52" fmla="*/ 2147483647 w 222"/>
                <a:gd name="T53" fmla="*/ 2147483647 h 258"/>
                <a:gd name="T54" fmla="*/ 2147483647 w 222"/>
                <a:gd name="T55" fmla="*/ 2147483647 h 258"/>
                <a:gd name="T56" fmla="*/ 2147483647 w 222"/>
                <a:gd name="T57" fmla="*/ 2147483647 h 258"/>
                <a:gd name="T58" fmla="*/ 2147483647 w 222"/>
                <a:gd name="T59" fmla="*/ 2147483647 h 258"/>
                <a:gd name="T60" fmla="*/ 2147483647 w 222"/>
                <a:gd name="T61" fmla="*/ 2147483647 h 258"/>
                <a:gd name="T62" fmla="*/ 2147483647 w 222"/>
                <a:gd name="T63" fmla="*/ 2147483647 h 258"/>
                <a:gd name="T64" fmla="*/ 2147483647 w 222"/>
                <a:gd name="T65" fmla="*/ 2147483647 h 258"/>
                <a:gd name="T66" fmla="*/ 2147483647 w 222"/>
                <a:gd name="T67" fmla="*/ 2147483647 h 258"/>
                <a:gd name="T68" fmla="*/ 2147483647 w 222"/>
                <a:gd name="T69" fmla="*/ 2147483647 h 258"/>
                <a:gd name="T70" fmla="*/ 2147483647 w 222"/>
                <a:gd name="T71" fmla="*/ 2147483647 h 258"/>
                <a:gd name="T72" fmla="*/ 2147483647 w 222"/>
                <a:gd name="T73" fmla="*/ 2147483647 h 258"/>
                <a:gd name="T74" fmla="*/ 2147483647 w 222"/>
                <a:gd name="T75" fmla="*/ 2147483647 h 258"/>
                <a:gd name="T76" fmla="*/ 2147483647 w 222"/>
                <a:gd name="T77" fmla="*/ 2147483647 h 258"/>
                <a:gd name="T78" fmla="*/ 2147483647 w 222"/>
                <a:gd name="T79" fmla="*/ 2147483647 h 258"/>
                <a:gd name="T80" fmla="*/ 2147483647 w 222"/>
                <a:gd name="T81" fmla="*/ 2147483647 h 258"/>
                <a:gd name="T82" fmla="*/ 2147483647 w 222"/>
                <a:gd name="T83" fmla="*/ 2147483647 h 258"/>
                <a:gd name="T84" fmla="*/ 2147483647 w 222"/>
                <a:gd name="T85" fmla="*/ 2147483647 h 258"/>
                <a:gd name="T86" fmla="*/ 2147483647 w 222"/>
                <a:gd name="T87" fmla="*/ 2147483647 h 258"/>
                <a:gd name="T88" fmla="*/ 2147483647 w 222"/>
                <a:gd name="T89" fmla="*/ 2147483647 h 258"/>
                <a:gd name="T90" fmla="*/ 2147483647 w 222"/>
                <a:gd name="T91" fmla="*/ 2147483647 h 258"/>
                <a:gd name="T92" fmla="*/ 2147483647 w 222"/>
                <a:gd name="T93" fmla="*/ 2147483647 h 258"/>
                <a:gd name="T94" fmla="*/ 2147483647 w 222"/>
                <a:gd name="T95" fmla="*/ 2147483647 h 258"/>
                <a:gd name="T96" fmla="*/ 2147483647 w 222"/>
                <a:gd name="T97" fmla="*/ 2147483647 h 258"/>
                <a:gd name="T98" fmla="*/ 2147483647 w 222"/>
                <a:gd name="T99" fmla="*/ 2147483647 h 258"/>
                <a:gd name="T100" fmla="*/ 2147483647 w 222"/>
                <a:gd name="T101" fmla="*/ 2147483647 h 258"/>
                <a:gd name="T102" fmla="*/ 2147483647 w 222"/>
                <a:gd name="T103" fmla="*/ 2147483647 h 258"/>
                <a:gd name="T104" fmla="*/ 2147483647 w 222"/>
                <a:gd name="T105" fmla="*/ 2147483647 h 258"/>
                <a:gd name="T106" fmla="*/ 2147483647 w 222"/>
                <a:gd name="T107" fmla="*/ 2147483647 h 258"/>
                <a:gd name="T108" fmla="*/ 2147483647 w 222"/>
                <a:gd name="T109" fmla="*/ 2147483647 h 258"/>
                <a:gd name="T110" fmla="*/ 2147483647 w 222"/>
                <a:gd name="T111" fmla="*/ 2147483647 h 258"/>
                <a:gd name="T112" fmla="*/ 2147483647 w 222"/>
                <a:gd name="T113" fmla="*/ 2147483647 h 258"/>
                <a:gd name="T114" fmla="*/ 2147483647 w 222"/>
                <a:gd name="T115" fmla="*/ 2147483647 h 258"/>
                <a:gd name="T116" fmla="*/ 2147483647 w 222"/>
                <a:gd name="T117" fmla="*/ 2147483647 h 258"/>
                <a:gd name="T118" fmla="*/ 2147483647 w 222"/>
                <a:gd name="T119" fmla="*/ 2147483647 h 258"/>
                <a:gd name="T120" fmla="*/ 2147483647 w 222"/>
                <a:gd name="T121" fmla="*/ 2147483647 h 258"/>
                <a:gd name="T122" fmla="*/ 2147483647 w 222"/>
                <a:gd name="T123" fmla="*/ 2147483647 h 25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22"/>
                <a:gd name="T187" fmla="*/ 0 h 258"/>
                <a:gd name="T188" fmla="*/ 222 w 222"/>
                <a:gd name="T189" fmla="*/ 258 h 25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22" h="258">
                  <a:moveTo>
                    <a:pt x="160" y="110"/>
                  </a:moveTo>
                  <a:lnTo>
                    <a:pt x="160" y="110"/>
                  </a:lnTo>
                  <a:lnTo>
                    <a:pt x="142" y="98"/>
                  </a:lnTo>
                  <a:lnTo>
                    <a:pt x="117" y="92"/>
                  </a:lnTo>
                  <a:lnTo>
                    <a:pt x="117" y="73"/>
                  </a:lnTo>
                  <a:lnTo>
                    <a:pt x="111" y="61"/>
                  </a:lnTo>
                  <a:lnTo>
                    <a:pt x="99" y="49"/>
                  </a:lnTo>
                  <a:lnTo>
                    <a:pt x="86" y="49"/>
                  </a:lnTo>
                  <a:lnTo>
                    <a:pt x="74" y="49"/>
                  </a:lnTo>
                  <a:lnTo>
                    <a:pt x="62" y="49"/>
                  </a:lnTo>
                  <a:lnTo>
                    <a:pt x="68" y="30"/>
                  </a:lnTo>
                  <a:lnTo>
                    <a:pt x="62" y="12"/>
                  </a:lnTo>
                  <a:lnTo>
                    <a:pt x="49" y="0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6"/>
                  </a:lnTo>
                  <a:lnTo>
                    <a:pt x="6" y="49"/>
                  </a:lnTo>
                  <a:lnTo>
                    <a:pt x="25" y="61"/>
                  </a:lnTo>
                  <a:lnTo>
                    <a:pt x="43" y="61"/>
                  </a:lnTo>
                  <a:lnTo>
                    <a:pt x="37" y="73"/>
                  </a:lnTo>
                  <a:lnTo>
                    <a:pt x="31" y="86"/>
                  </a:lnTo>
                  <a:lnTo>
                    <a:pt x="37" y="98"/>
                  </a:lnTo>
                  <a:lnTo>
                    <a:pt x="43" y="110"/>
                  </a:lnTo>
                  <a:lnTo>
                    <a:pt x="55" y="123"/>
                  </a:lnTo>
                  <a:lnTo>
                    <a:pt x="74" y="129"/>
                  </a:lnTo>
                  <a:lnTo>
                    <a:pt x="68" y="154"/>
                  </a:lnTo>
                  <a:lnTo>
                    <a:pt x="74" y="172"/>
                  </a:lnTo>
                  <a:lnTo>
                    <a:pt x="86" y="184"/>
                  </a:lnTo>
                  <a:lnTo>
                    <a:pt x="105" y="191"/>
                  </a:lnTo>
                  <a:lnTo>
                    <a:pt x="99" y="215"/>
                  </a:lnTo>
                  <a:lnTo>
                    <a:pt x="105" y="234"/>
                  </a:lnTo>
                  <a:lnTo>
                    <a:pt x="123" y="252"/>
                  </a:lnTo>
                  <a:lnTo>
                    <a:pt x="142" y="258"/>
                  </a:lnTo>
                  <a:lnTo>
                    <a:pt x="166" y="252"/>
                  </a:lnTo>
                  <a:lnTo>
                    <a:pt x="191" y="240"/>
                  </a:lnTo>
                  <a:lnTo>
                    <a:pt x="209" y="221"/>
                  </a:lnTo>
                  <a:lnTo>
                    <a:pt x="222" y="197"/>
                  </a:lnTo>
                  <a:lnTo>
                    <a:pt x="222" y="178"/>
                  </a:lnTo>
                  <a:lnTo>
                    <a:pt x="209" y="160"/>
                  </a:lnTo>
                  <a:lnTo>
                    <a:pt x="191" y="147"/>
                  </a:lnTo>
                  <a:lnTo>
                    <a:pt x="166" y="141"/>
                  </a:lnTo>
                  <a:lnTo>
                    <a:pt x="166" y="123"/>
                  </a:lnTo>
                  <a:lnTo>
                    <a:pt x="160" y="11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1" name="Freeform 2313"/>
            <p:cNvSpPr>
              <a:spLocks/>
            </p:cNvSpPr>
            <p:nvPr/>
          </p:nvSpPr>
          <p:spPr bwMode="auto">
            <a:xfrm>
              <a:off x="5430854" y="2781304"/>
              <a:ext cx="68263" cy="58738"/>
            </a:xfrm>
            <a:custGeom>
              <a:avLst/>
              <a:gdLst>
                <a:gd name="T0" fmla="*/ 2147483647 w 43"/>
                <a:gd name="T1" fmla="*/ 2147483647 h 37"/>
                <a:gd name="T2" fmla="*/ 2147483647 w 43"/>
                <a:gd name="T3" fmla="*/ 2147483647 h 37"/>
                <a:gd name="T4" fmla="*/ 2147483647 w 43"/>
                <a:gd name="T5" fmla="*/ 0 h 37"/>
                <a:gd name="T6" fmla="*/ 2147483647 w 43"/>
                <a:gd name="T7" fmla="*/ 0 h 37"/>
                <a:gd name="T8" fmla="*/ 2147483647 w 43"/>
                <a:gd name="T9" fmla="*/ 0 h 37"/>
                <a:gd name="T10" fmla="*/ 0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2147483647 h 37"/>
                <a:gd name="T26" fmla="*/ 2147483647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37" y="6"/>
                  </a:moveTo>
                  <a:lnTo>
                    <a:pt x="37" y="6"/>
                  </a:lnTo>
                  <a:lnTo>
                    <a:pt x="25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6" y="25"/>
                  </a:lnTo>
                  <a:lnTo>
                    <a:pt x="18" y="37"/>
                  </a:lnTo>
                  <a:lnTo>
                    <a:pt x="37" y="37"/>
                  </a:lnTo>
                  <a:lnTo>
                    <a:pt x="43" y="18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2" name="Freeform 2314"/>
            <p:cNvSpPr>
              <a:spLocks/>
            </p:cNvSpPr>
            <p:nvPr/>
          </p:nvSpPr>
          <p:spPr bwMode="auto">
            <a:xfrm>
              <a:off x="5381642" y="2692404"/>
              <a:ext cx="39688" cy="49213"/>
            </a:xfrm>
            <a:custGeom>
              <a:avLst/>
              <a:gdLst>
                <a:gd name="T0" fmla="*/ 0 w 25"/>
                <a:gd name="T1" fmla="*/ 2147483647 h 31"/>
                <a:gd name="T2" fmla="*/ 0 w 25"/>
                <a:gd name="T3" fmla="*/ 2147483647 h 31"/>
                <a:gd name="T4" fmla="*/ 2147483647 w 25"/>
                <a:gd name="T5" fmla="*/ 2147483647 h 31"/>
                <a:gd name="T6" fmla="*/ 2147483647 w 25"/>
                <a:gd name="T7" fmla="*/ 2147483647 h 31"/>
                <a:gd name="T8" fmla="*/ 2147483647 w 25"/>
                <a:gd name="T9" fmla="*/ 2147483647 h 31"/>
                <a:gd name="T10" fmla="*/ 2147483647 w 25"/>
                <a:gd name="T11" fmla="*/ 2147483647 h 31"/>
                <a:gd name="T12" fmla="*/ 2147483647 w 25"/>
                <a:gd name="T13" fmla="*/ 2147483647 h 31"/>
                <a:gd name="T14" fmla="*/ 2147483647 w 25"/>
                <a:gd name="T15" fmla="*/ 2147483647 h 31"/>
                <a:gd name="T16" fmla="*/ 2147483647 w 25"/>
                <a:gd name="T17" fmla="*/ 0 h 31"/>
                <a:gd name="T18" fmla="*/ 0 w 25"/>
                <a:gd name="T19" fmla="*/ 2147483647 h 31"/>
                <a:gd name="T20" fmla="*/ 0 w 25"/>
                <a:gd name="T21" fmla="*/ 2147483647 h 31"/>
                <a:gd name="T22" fmla="*/ 0 w 25"/>
                <a:gd name="T23" fmla="*/ 2147483647 h 31"/>
                <a:gd name="T24" fmla="*/ 0 w 25"/>
                <a:gd name="T25" fmla="*/ 2147483647 h 31"/>
                <a:gd name="T26" fmla="*/ 0 w 25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31"/>
                <a:gd name="T44" fmla="*/ 25 w 25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31">
                  <a:moveTo>
                    <a:pt x="0" y="25"/>
                  </a:moveTo>
                  <a:lnTo>
                    <a:pt x="0" y="25"/>
                  </a:lnTo>
                  <a:lnTo>
                    <a:pt x="13" y="31"/>
                  </a:lnTo>
                  <a:lnTo>
                    <a:pt x="19" y="31"/>
                  </a:lnTo>
                  <a:lnTo>
                    <a:pt x="25" y="19"/>
                  </a:lnTo>
                  <a:lnTo>
                    <a:pt x="19" y="13"/>
                  </a:lnTo>
                  <a:lnTo>
                    <a:pt x="13" y="0"/>
                  </a:lnTo>
                  <a:lnTo>
                    <a:pt x="0" y="7"/>
                  </a:lnTo>
                  <a:lnTo>
                    <a:pt x="0" y="13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3" name="Freeform 2315"/>
            <p:cNvSpPr>
              <a:spLocks/>
            </p:cNvSpPr>
            <p:nvPr/>
          </p:nvSpPr>
          <p:spPr bwMode="auto">
            <a:xfrm>
              <a:off x="5489592" y="2859091"/>
              <a:ext cx="87313" cy="79375"/>
            </a:xfrm>
            <a:custGeom>
              <a:avLst/>
              <a:gdLst>
                <a:gd name="T0" fmla="*/ 2147483647 w 55"/>
                <a:gd name="T1" fmla="*/ 0 h 50"/>
                <a:gd name="T2" fmla="*/ 2147483647 w 55"/>
                <a:gd name="T3" fmla="*/ 0 h 50"/>
                <a:gd name="T4" fmla="*/ 2147483647 w 55"/>
                <a:gd name="T5" fmla="*/ 2147483647 h 50"/>
                <a:gd name="T6" fmla="*/ 0 w 55"/>
                <a:gd name="T7" fmla="*/ 2147483647 h 50"/>
                <a:gd name="T8" fmla="*/ 0 w 55"/>
                <a:gd name="T9" fmla="*/ 2147483647 h 50"/>
                <a:gd name="T10" fmla="*/ 2147483647 w 55"/>
                <a:gd name="T11" fmla="*/ 2147483647 h 50"/>
                <a:gd name="T12" fmla="*/ 2147483647 w 55"/>
                <a:gd name="T13" fmla="*/ 2147483647 h 50"/>
                <a:gd name="T14" fmla="*/ 2147483647 w 55"/>
                <a:gd name="T15" fmla="*/ 2147483647 h 50"/>
                <a:gd name="T16" fmla="*/ 2147483647 w 55"/>
                <a:gd name="T17" fmla="*/ 2147483647 h 50"/>
                <a:gd name="T18" fmla="*/ 2147483647 w 55"/>
                <a:gd name="T19" fmla="*/ 2147483647 h 50"/>
                <a:gd name="T20" fmla="*/ 2147483647 w 55"/>
                <a:gd name="T21" fmla="*/ 2147483647 h 50"/>
                <a:gd name="T22" fmla="*/ 2147483647 w 55"/>
                <a:gd name="T23" fmla="*/ 2147483647 h 50"/>
                <a:gd name="T24" fmla="*/ 2147483647 w 55"/>
                <a:gd name="T25" fmla="*/ 2147483647 h 50"/>
                <a:gd name="T26" fmla="*/ 2147483647 w 55"/>
                <a:gd name="T27" fmla="*/ 2147483647 h 50"/>
                <a:gd name="T28" fmla="*/ 2147483647 w 55"/>
                <a:gd name="T29" fmla="*/ 2147483647 h 50"/>
                <a:gd name="T30" fmla="*/ 2147483647 w 55"/>
                <a:gd name="T31" fmla="*/ 2147483647 h 50"/>
                <a:gd name="T32" fmla="*/ 2147483647 w 55"/>
                <a:gd name="T33" fmla="*/ 2147483647 h 50"/>
                <a:gd name="T34" fmla="*/ 2147483647 w 55"/>
                <a:gd name="T35" fmla="*/ 0 h 50"/>
                <a:gd name="T36" fmla="*/ 2147483647 w 55"/>
                <a:gd name="T37" fmla="*/ 0 h 50"/>
                <a:gd name="T38" fmla="*/ 2147483647 w 55"/>
                <a:gd name="T39" fmla="*/ 0 h 50"/>
                <a:gd name="T40" fmla="*/ 2147483647 w 55"/>
                <a:gd name="T41" fmla="*/ 0 h 50"/>
                <a:gd name="T42" fmla="*/ 2147483647 w 55"/>
                <a:gd name="T43" fmla="*/ 0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0"/>
                <a:gd name="T68" fmla="*/ 55 w 55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0">
                  <a:moveTo>
                    <a:pt x="12" y="0"/>
                  </a:moveTo>
                  <a:lnTo>
                    <a:pt x="12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50"/>
                  </a:lnTo>
                  <a:lnTo>
                    <a:pt x="25" y="50"/>
                  </a:lnTo>
                  <a:lnTo>
                    <a:pt x="37" y="50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49" y="19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4" name="Freeform 2316"/>
            <p:cNvSpPr>
              <a:spLocks/>
            </p:cNvSpPr>
            <p:nvPr/>
          </p:nvSpPr>
          <p:spPr bwMode="auto">
            <a:xfrm>
              <a:off x="5273691" y="2762254"/>
              <a:ext cx="39688" cy="47625"/>
            </a:xfrm>
            <a:custGeom>
              <a:avLst/>
              <a:gdLst>
                <a:gd name="T0" fmla="*/ 2147483647 w 25"/>
                <a:gd name="T1" fmla="*/ 2147483647 h 30"/>
                <a:gd name="T2" fmla="*/ 2147483647 w 25"/>
                <a:gd name="T3" fmla="*/ 2147483647 h 30"/>
                <a:gd name="T4" fmla="*/ 2147483647 w 25"/>
                <a:gd name="T5" fmla="*/ 2147483647 h 30"/>
                <a:gd name="T6" fmla="*/ 2147483647 w 25"/>
                <a:gd name="T7" fmla="*/ 2147483647 h 30"/>
                <a:gd name="T8" fmla="*/ 2147483647 w 25"/>
                <a:gd name="T9" fmla="*/ 2147483647 h 30"/>
                <a:gd name="T10" fmla="*/ 2147483647 w 25"/>
                <a:gd name="T11" fmla="*/ 0 h 30"/>
                <a:gd name="T12" fmla="*/ 2147483647 w 25"/>
                <a:gd name="T13" fmla="*/ 0 h 30"/>
                <a:gd name="T14" fmla="*/ 2147483647 w 25"/>
                <a:gd name="T15" fmla="*/ 0 h 30"/>
                <a:gd name="T16" fmla="*/ 0 w 25"/>
                <a:gd name="T17" fmla="*/ 2147483647 h 30"/>
                <a:gd name="T18" fmla="*/ 2147483647 w 25"/>
                <a:gd name="T19" fmla="*/ 2147483647 h 30"/>
                <a:gd name="T20" fmla="*/ 2147483647 w 25"/>
                <a:gd name="T21" fmla="*/ 2147483647 h 30"/>
                <a:gd name="T22" fmla="*/ 2147483647 w 25"/>
                <a:gd name="T23" fmla="*/ 2147483647 h 30"/>
                <a:gd name="T24" fmla="*/ 2147483647 w 25"/>
                <a:gd name="T25" fmla="*/ 2147483647 h 30"/>
                <a:gd name="T26" fmla="*/ 2147483647 w 25"/>
                <a:gd name="T27" fmla="*/ 2147483647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30"/>
                <a:gd name="T44" fmla="*/ 25 w 25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30">
                  <a:moveTo>
                    <a:pt x="19" y="30"/>
                  </a:moveTo>
                  <a:lnTo>
                    <a:pt x="19" y="30"/>
                  </a:lnTo>
                  <a:lnTo>
                    <a:pt x="25" y="18"/>
                  </a:lnTo>
                  <a:lnTo>
                    <a:pt x="25" y="12"/>
                  </a:ln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7" y="24"/>
                  </a:lnTo>
                  <a:lnTo>
                    <a:pt x="13" y="30"/>
                  </a:lnTo>
                  <a:lnTo>
                    <a:pt x="19" y="3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5" name="Freeform 2317"/>
            <p:cNvSpPr>
              <a:spLocks/>
            </p:cNvSpPr>
            <p:nvPr/>
          </p:nvSpPr>
          <p:spPr bwMode="auto">
            <a:xfrm>
              <a:off x="5362592" y="2938466"/>
              <a:ext cx="87313" cy="87313"/>
            </a:xfrm>
            <a:custGeom>
              <a:avLst/>
              <a:gdLst>
                <a:gd name="T0" fmla="*/ 2147483647 w 55"/>
                <a:gd name="T1" fmla="*/ 2147483647 h 55"/>
                <a:gd name="T2" fmla="*/ 2147483647 w 55"/>
                <a:gd name="T3" fmla="*/ 2147483647 h 55"/>
                <a:gd name="T4" fmla="*/ 2147483647 w 55"/>
                <a:gd name="T5" fmla="*/ 2147483647 h 55"/>
                <a:gd name="T6" fmla="*/ 2147483647 w 55"/>
                <a:gd name="T7" fmla="*/ 2147483647 h 55"/>
                <a:gd name="T8" fmla="*/ 0 w 55"/>
                <a:gd name="T9" fmla="*/ 2147483647 h 55"/>
                <a:gd name="T10" fmla="*/ 2147483647 w 55"/>
                <a:gd name="T11" fmla="*/ 2147483647 h 55"/>
                <a:gd name="T12" fmla="*/ 2147483647 w 55"/>
                <a:gd name="T13" fmla="*/ 2147483647 h 55"/>
                <a:gd name="T14" fmla="*/ 2147483647 w 55"/>
                <a:gd name="T15" fmla="*/ 2147483647 h 55"/>
                <a:gd name="T16" fmla="*/ 2147483647 w 55"/>
                <a:gd name="T17" fmla="*/ 2147483647 h 55"/>
                <a:gd name="T18" fmla="*/ 2147483647 w 55"/>
                <a:gd name="T19" fmla="*/ 2147483647 h 55"/>
                <a:gd name="T20" fmla="*/ 2147483647 w 55"/>
                <a:gd name="T21" fmla="*/ 2147483647 h 55"/>
                <a:gd name="T22" fmla="*/ 2147483647 w 55"/>
                <a:gd name="T23" fmla="*/ 2147483647 h 55"/>
                <a:gd name="T24" fmla="*/ 2147483647 w 55"/>
                <a:gd name="T25" fmla="*/ 2147483647 h 55"/>
                <a:gd name="T26" fmla="*/ 2147483647 w 55"/>
                <a:gd name="T27" fmla="*/ 2147483647 h 55"/>
                <a:gd name="T28" fmla="*/ 2147483647 w 55"/>
                <a:gd name="T29" fmla="*/ 2147483647 h 55"/>
                <a:gd name="T30" fmla="*/ 2147483647 w 55"/>
                <a:gd name="T31" fmla="*/ 2147483647 h 55"/>
                <a:gd name="T32" fmla="*/ 2147483647 w 55"/>
                <a:gd name="T33" fmla="*/ 2147483647 h 55"/>
                <a:gd name="T34" fmla="*/ 2147483647 w 55"/>
                <a:gd name="T35" fmla="*/ 2147483647 h 55"/>
                <a:gd name="T36" fmla="*/ 2147483647 w 55"/>
                <a:gd name="T37" fmla="*/ 0 h 55"/>
                <a:gd name="T38" fmla="*/ 2147483647 w 55"/>
                <a:gd name="T39" fmla="*/ 0 h 55"/>
                <a:gd name="T40" fmla="*/ 2147483647 w 55"/>
                <a:gd name="T41" fmla="*/ 2147483647 h 55"/>
                <a:gd name="T42" fmla="*/ 2147483647 w 55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5"/>
                <a:gd name="T68" fmla="*/ 55 w 55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5">
                  <a:moveTo>
                    <a:pt x="12" y="6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6" y="18"/>
                  </a:lnTo>
                  <a:lnTo>
                    <a:pt x="0" y="30"/>
                  </a:lnTo>
                  <a:lnTo>
                    <a:pt x="6" y="36"/>
                  </a:lnTo>
                  <a:lnTo>
                    <a:pt x="12" y="49"/>
                  </a:lnTo>
                  <a:lnTo>
                    <a:pt x="25" y="55"/>
                  </a:lnTo>
                  <a:lnTo>
                    <a:pt x="31" y="55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6"/>
                  </a:lnTo>
                  <a:lnTo>
                    <a:pt x="55" y="24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6" name="Freeform 2318"/>
            <p:cNvSpPr>
              <a:spLocks/>
            </p:cNvSpPr>
            <p:nvPr/>
          </p:nvSpPr>
          <p:spPr bwMode="auto">
            <a:xfrm>
              <a:off x="5411804" y="3025779"/>
              <a:ext cx="322264" cy="430213"/>
            </a:xfrm>
            <a:custGeom>
              <a:avLst/>
              <a:gdLst>
                <a:gd name="T0" fmla="*/ 2147483647 w 203"/>
                <a:gd name="T1" fmla="*/ 2147483647 h 271"/>
                <a:gd name="T2" fmla="*/ 2147483647 w 203"/>
                <a:gd name="T3" fmla="*/ 2147483647 h 271"/>
                <a:gd name="T4" fmla="*/ 2147483647 w 203"/>
                <a:gd name="T5" fmla="*/ 2147483647 h 271"/>
                <a:gd name="T6" fmla="*/ 2147483647 w 203"/>
                <a:gd name="T7" fmla="*/ 2147483647 h 271"/>
                <a:gd name="T8" fmla="*/ 2147483647 w 203"/>
                <a:gd name="T9" fmla="*/ 2147483647 h 271"/>
                <a:gd name="T10" fmla="*/ 2147483647 w 203"/>
                <a:gd name="T11" fmla="*/ 2147483647 h 271"/>
                <a:gd name="T12" fmla="*/ 2147483647 w 203"/>
                <a:gd name="T13" fmla="*/ 2147483647 h 271"/>
                <a:gd name="T14" fmla="*/ 2147483647 w 203"/>
                <a:gd name="T15" fmla="*/ 2147483647 h 271"/>
                <a:gd name="T16" fmla="*/ 2147483647 w 203"/>
                <a:gd name="T17" fmla="*/ 2147483647 h 271"/>
                <a:gd name="T18" fmla="*/ 2147483647 w 203"/>
                <a:gd name="T19" fmla="*/ 2147483647 h 271"/>
                <a:gd name="T20" fmla="*/ 2147483647 w 203"/>
                <a:gd name="T21" fmla="*/ 2147483647 h 271"/>
                <a:gd name="T22" fmla="*/ 2147483647 w 203"/>
                <a:gd name="T23" fmla="*/ 2147483647 h 271"/>
                <a:gd name="T24" fmla="*/ 2147483647 w 203"/>
                <a:gd name="T25" fmla="*/ 2147483647 h 271"/>
                <a:gd name="T26" fmla="*/ 2147483647 w 203"/>
                <a:gd name="T27" fmla="*/ 2147483647 h 271"/>
                <a:gd name="T28" fmla="*/ 2147483647 w 203"/>
                <a:gd name="T29" fmla="*/ 2147483647 h 271"/>
                <a:gd name="T30" fmla="*/ 2147483647 w 203"/>
                <a:gd name="T31" fmla="*/ 2147483647 h 271"/>
                <a:gd name="T32" fmla="*/ 2147483647 w 203"/>
                <a:gd name="T33" fmla="*/ 2147483647 h 271"/>
                <a:gd name="T34" fmla="*/ 2147483647 w 203"/>
                <a:gd name="T35" fmla="*/ 2147483647 h 271"/>
                <a:gd name="T36" fmla="*/ 2147483647 w 203"/>
                <a:gd name="T37" fmla="*/ 2147483647 h 271"/>
                <a:gd name="T38" fmla="*/ 2147483647 w 203"/>
                <a:gd name="T39" fmla="*/ 2147483647 h 271"/>
                <a:gd name="T40" fmla="*/ 2147483647 w 203"/>
                <a:gd name="T41" fmla="*/ 0 h 271"/>
                <a:gd name="T42" fmla="*/ 2147483647 w 203"/>
                <a:gd name="T43" fmla="*/ 0 h 271"/>
                <a:gd name="T44" fmla="*/ 2147483647 w 203"/>
                <a:gd name="T45" fmla="*/ 2147483647 h 271"/>
                <a:gd name="T46" fmla="*/ 2147483647 w 203"/>
                <a:gd name="T47" fmla="*/ 2147483647 h 271"/>
                <a:gd name="T48" fmla="*/ 2147483647 w 203"/>
                <a:gd name="T49" fmla="*/ 2147483647 h 271"/>
                <a:gd name="T50" fmla="*/ 0 w 203"/>
                <a:gd name="T51" fmla="*/ 2147483647 h 271"/>
                <a:gd name="T52" fmla="*/ 0 w 203"/>
                <a:gd name="T53" fmla="*/ 2147483647 h 271"/>
                <a:gd name="T54" fmla="*/ 2147483647 w 203"/>
                <a:gd name="T55" fmla="*/ 2147483647 h 271"/>
                <a:gd name="T56" fmla="*/ 2147483647 w 203"/>
                <a:gd name="T57" fmla="*/ 2147483647 h 271"/>
                <a:gd name="T58" fmla="*/ 2147483647 w 203"/>
                <a:gd name="T59" fmla="*/ 2147483647 h 271"/>
                <a:gd name="T60" fmla="*/ 2147483647 w 203"/>
                <a:gd name="T61" fmla="*/ 2147483647 h 271"/>
                <a:gd name="T62" fmla="*/ 2147483647 w 203"/>
                <a:gd name="T63" fmla="*/ 2147483647 h 271"/>
                <a:gd name="T64" fmla="*/ 2147483647 w 203"/>
                <a:gd name="T65" fmla="*/ 2147483647 h 271"/>
                <a:gd name="T66" fmla="*/ 2147483647 w 203"/>
                <a:gd name="T67" fmla="*/ 2147483647 h 271"/>
                <a:gd name="T68" fmla="*/ 2147483647 w 203"/>
                <a:gd name="T69" fmla="*/ 2147483647 h 271"/>
                <a:gd name="T70" fmla="*/ 2147483647 w 203"/>
                <a:gd name="T71" fmla="*/ 2147483647 h 271"/>
                <a:gd name="T72" fmla="*/ 2147483647 w 203"/>
                <a:gd name="T73" fmla="*/ 2147483647 h 271"/>
                <a:gd name="T74" fmla="*/ 2147483647 w 203"/>
                <a:gd name="T75" fmla="*/ 2147483647 h 271"/>
                <a:gd name="T76" fmla="*/ 2147483647 w 203"/>
                <a:gd name="T77" fmla="*/ 2147483647 h 271"/>
                <a:gd name="T78" fmla="*/ 2147483647 w 203"/>
                <a:gd name="T79" fmla="*/ 2147483647 h 271"/>
                <a:gd name="T80" fmla="*/ 2147483647 w 203"/>
                <a:gd name="T81" fmla="*/ 2147483647 h 271"/>
                <a:gd name="T82" fmla="*/ 2147483647 w 203"/>
                <a:gd name="T83" fmla="*/ 2147483647 h 271"/>
                <a:gd name="T84" fmla="*/ 2147483647 w 203"/>
                <a:gd name="T85" fmla="*/ 2147483647 h 271"/>
                <a:gd name="T86" fmla="*/ 2147483647 w 203"/>
                <a:gd name="T87" fmla="*/ 2147483647 h 271"/>
                <a:gd name="T88" fmla="*/ 2147483647 w 203"/>
                <a:gd name="T89" fmla="*/ 2147483647 h 271"/>
                <a:gd name="T90" fmla="*/ 2147483647 w 203"/>
                <a:gd name="T91" fmla="*/ 2147483647 h 271"/>
                <a:gd name="T92" fmla="*/ 2147483647 w 203"/>
                <a:gd name="T93" fmla="*/ 2147483647 h 271"/>
                <a:gd name="T94" fmla="*/ 2147483647 w 203"/>
                <a:gd name="T95" fmla="*/ 2147483647 h 271"/>
                <a:gd name="T96" fmla="*/ 2147483647 w 203"/>
                <a:gd name="T97" fmla="*/ 2147483647 h 271"/>
                <a:gd name="T98" fmla="*/ 2147483647 w 203"/>
                <a:gd name="T99" fmla="*/ 2147483647 h 271"/>
                <a:gd name="T100" fmla="*/ 2147483647 w 203"/>
                <a:gd name="T101" fmla="*/ 2147483647 h 271"/>
                <a:gd name="T102" fmla="*/ 2147483647 w 203"/>
                <a:gd name="T103" fmla="*/ 2147483647 h 271"/>
                <a:gd name="T104" fmla="*/ 2147483647 w 203"/>
                <a:gd name="T105" fmla="*/ 2147483647 h 271"/>
                <a:gd name="T106" fmla="*/ 2147483647 w 203"/>
                <a:gd name="T107" fmla="*/ 2147483647 h 271"/>
                <a:gd name="T108" fmla="*/ 2147483647 w 203"/>
                <a:gd name="T109" fmla="*/ 2147483647 h 271"/>
                <a:gd name="T110" fmla="*/ 2147483647 w 203"/>
                <a:gd name="T111" fmla="*/ 2147483647 h 271"/>
                <a:gd name="T112" fmla="*/ 2147483647 w 203"/>
                <a:gd name="T113" fmla="*/ 2147483647 h 271"/>
                <a:gd name="T114" fmla="*/ 2147483647 w 203"/>
                <a:gd name="T115" fmla="*/ 2147483647 h 271"/>
                <a:gd name="T116" fmla="*/ 2147483647 w 203"/>
                <a:gd name="T117" fmla="*/ 2147483647 h 271"/>
                <a:gd name="T118" fmla="*/ 2147483647 w 203"/>
                <a:gd name="T119" fmla="*/ 2147483647 h 271"/>
                <a:gd name="T120" fmla="*/ 2147483647 w 203"/>
                <a:gd name="T121" fmla="*/ 2147483647 h 27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03"/>
                <a:gd name="T184" fmla="*/ 0 h 271"/>
                <a:gd name="T185" fmla="*/ 203 w 203"/>
                <a:gd name="T186" fmla="*/ 271 h 27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03" h="271">
                  <a:moveTo>
                    <a:pt x="154" y="160"/>
                  </a:moveTo>
                  <a:lnTo>
                    <a:pt x="154" y="160"/>
                  </a:lnTo>
                  <a:lnTo>
                    <a:pt x="154" y="142"/>
                  </a:lnTo>
                  <a:lnTo>
                    <a:pt x="148" y="129"/>
                  </a:lnTo>
                  <a:lnTo>
                    <a:pt x="129" y="111"/>
                  </a:lnTo>
                  <a:lnTo>
                    <a:pt x="104" y="105"/>
                  </a:lnTo>
                  <a:lnTo>
                    <a:pt x="111" y="86"/>
                  </a:lnTo>
                  <a:lnTo>
                    <a:pt x="104" y="74"/>
                  </a:lnTo>
                  <a:lnTo>
                    <a:pt x="92" y="62"/>
                  </a:lnTo>
                  <a:lnTo>
                    <a:pt x="86" y="55"/>
                  </a:lnTo>
                  <a:lnTo>
                    <a:pt x="74" y="55"/>
                  </a:lnTo>
                  <a:lnTo>
                    <a:pt x="55" y="55"/>
                  </a:lnTo>
                  <a:lnTo>
                    <a:pt x="67" y="37"/>
                  </a:lnTo>
                  <a:lnTo>
                    <a:pt x="61" y="12"/>
                  </a:lnTo>
                  <a:lnTo>
                    <a:pt x="49" y="6"/>
                  </a:lnTo>
                  <a:lnTo>
                    <a:pt x="43" y="0"/>
                  </a:lnTo>
                  <a:lnTo>
                    <a:pt x="30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9"/>
                  </a:lnTo>
                  <a:lnTo>
                    <a:pt x="18" y="62"/>
                  </a:lnTo>
                  <a:lnTo>
                    <a:pt x="37" y="68"/>
                  </a:lnTo>
                  <a:lnTo>
                    <a:pt x="24" y="86"/>
                  </a:lnTo>
                  <a:lnTo>
                    <a:pt x="24" y="99"/>
                  </a:lnTo>
                  <a:lnTo>
                    <a:pt x="30" y="117"/>
                  </a:lnTo>
                  <a:lnTo>
                    <a:pt x="43" y="129"/>
                  </a:lnTo>
                  <a:lnTo>
                    <a:pt x="61" y="136"/>
                  </a:lnTo>
                  <a:lnTo>
                    <a:pt x="49" y="154"/>
                  </a:lnTo>
                  <a:lnTo>
                    <a:pt x="55" y="179"/>
                  </a:lnTo>
                  <a:lnTo>
                    <a:pt x="67" y="191"/>
                  </a:lnTo>
                  <a:lnTo>
                    <a:pt x="80" y="203"/>
                  </a:lnTo>
                  <a:lnTo>
                    <a:pt x="74" y="222"/>
                  </a:lnTo>
                  <a:lnTo>
                    <a:pt x="80" y="246"/>
                  </a:lnTo>
                  <a:lnTo>
                    <a:pt x="92" y="265"/>
                  </a:lnTo>
                  <a:lnTo>
                    <a:pt x="117" y="271"/>
                  </a:lnTo>
                  <a:lnTo>
                    <a:pt x="141" y="271"/>
                  </a:lnTo>
                  <a:lnTo>
                    <a:pt x="166" y="259"/>
                  </a:lnTo>
                  <a:lnTo>
                    <a:pt x="185" y="246"/>
                  </a:lnTo>
                  <a:lnTo>
                    <a:pt x="197" y="222"/>
                  </a:lnTo>
                  <a:lnTo>
                    <a:pt x="203" y="203"/>
                  </a:lnTo>
                  <a:lnTo>
                    <a:pt x="191" y="179"/>
                  </a:lnTo>
                  <a:lnTo>
                    <a:pt x="178" y="166"/>
                  </a:lnTo>
                  <a:lnTo>
                    <a:pt x="154" y="16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7" name="Freeform 2319"/>
            <p:cNvSpPr>
              <a:spLocks/>
            </p:cNvSpPr>
            <p:nvPr/>
          </p:nvSpPr>
          <p:spPr bwMode="auto">
            <a:xfrm>
              <a:off x="5322904" y="2849566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2147483647 w 37"/>
                <a:gd name="T5" fmla="*/ 0 h 43"/>
                <a:gd name="T6" fmla="*/ 2147483647 w 37"/>
                <a:gd name="T7" fmla="*/ 0 h 43"/>
                <a:gd name="T8" fmla="*/ 2147483647 w 37"/>
                <a:gd name="T9" fmla="*/ 0 h 43"/>
                <a:gd name="T10" fmla="*/ 0 w 37"/>
                <a:gd name="T11" fmla="*/ 2147483647 h 43"/>
                <a:gd name="T12" fmla="*/ 0 w 37"/>
                <a:gd name="T13" fmla="*/ 2147483647 h 43"/>
                <a:gd name="T14" fmla="*/ 0 w 37"/>
                <a:gd name="T15" fmla="*/ 2147483647 h 43"/>
                <a:gd name="T16" fmla="*/ 2147483647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2147483647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31" y="12"/>
                  </a:moveTo>
                  <a:lnTo>
                    <a:pt x="31" y="12"/>
                  </a:lnTo>
                  <a:lnTo>
                    <a:pt x="19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31"/>
                  </a:lnTo>
                  <a:lnTo>
                    <a:pt x="13" y="43"/>
                  </a:lnTo>
                  <a:lnTo>
                    <a:pt x="31" y="43"/>
                  </a:lnTo>
                  <a:lnTo>
                    <a:pt x="37" y="31"/>
                  </a:lnTo>
                  <a:lnTo>
                    <a:pt x="31" y="12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8" name="Freeform 2320"/>
            <p:cNvSpPr>
              <a:spLocks/>
            </p:cNvSpPr>
            <p:nvPr/>
          </p:nvSpPr>
          <p:spPr bwMode="auto">
            <a:xfrm>
              <a:off x="5235591" y="3006729"/>
              <a:ext cx="77788" cy="87313"/>
            </a:xfrm>
            <a:custGeom>
              <a:avLst/>
              <a:gdLst>
                <a:gd name="T0" fmla="*/ 0 w 49"/>
                <a:gd name="T1" fmla="*/ 2147483647 h 55"/>
                <a:gd name="T2" fmla="*/ 0 w 49"/>
                <a:gd name="T3" fmla="*/ 2147483647 h 55"/>
                <a:gd name="T4" fmla="*/ 2147483647 w 49"/>
                <a:gd name="T5" fmla="*/ 2147483647 h 55"/>
                <a:gd name="T6" fmla="*/ 2147483647 w 49"/>
                <a:gd name="T7" fmla="*/ 2147483647 h 55"/>
                <a:gd name="T8" fmla="*/ 2147483647 w 49"/>
                <a:gd name="T9" fmla="*/ 2147483647 h 55"/>
                <a:gd name="T10" fmla="*/ 2147483647 w 49"/>
                <a:gd name="T11" fmla="*/ 2147483647 h 55"/>
                <a:gd name="T12" fmla="*/ 2147483647 w 49"/>
                <a:gd name="T13" fmla="*/ 2147483647 h 55"/>
                <a:gd name="T14" fmla="*/ 2147483647 w 49"/>
                <a:gd name="T15" fmla="*/ 2147483647 h 55"/>
                <a:gd name="T16" fmla="*/ 2147483647 w 49"/>
                <a:gd name="T17" fmla="*/ 2147483647 h 55"/>
                <a:gd name="T18" fmla="*/ 2147483647 w 49"/>
                <a:gd name="T19" fmla="*/ 2147483647 h 55"/>
                <a:gd name="T20" fmla="*/ 2147483647 w 49"/>
                <a:gd name="T21" fmla="*/ 2147483647 h 55"/>
                <a:gd name="T22" fmla="*/ 2147483647 w 49"/>
                <a:gd name="T23" fmla="*/ 2147483647 h 55"/>
                <a:gd name="T24" fmla="*/ 2147483647 w 49"/>
                <a:gd name="T25" fmla="*/ 2147483647 h 55"/>
                <a:gd name="T26" fmla="*/ 2147483647 w 49"/>
                <a:gd name="T27" fmla="*/ 0 h 55"/>
                <a:gd name="T28" fmla="*/ 2147483647 w 49"/>
                <a:gd name="T29" fmla="*/ 0 h 55"/>
                <a:gd name="T30" fmla="*/ 2147483647 w 49"/>
                <a:gd name="T31" fmla="*/ 0 h 55"/>
                <a:gd name="T32" fmla="*/ 2147483647 w 49"/>
                <a:gd name="T33" fmla="*/ 0 h 55"/>
                <a:gd name="T34" fmla="*/ 2147483647 w 49"/>
                <a:gd name="T35" fmla="*/ 2147483647 h 55"/>
                <a:gd name="T36" fmla="*/ 0 w 49"/>
                <a:gd name="T37" fmla="*/ 2147483647 h 55"/>
                <a:gd name="T38" fmla="*/ 0 w 49"/>
                <a:gd name="T39" fmla="*/ 2147483647 h 55"/>
                <a:gd name="T40" fmla="*/ 0 w 49"/>
                <a:gd name="T41" fmla="*/ 2147483647 h 55"/>
                <a:gd name="T42" fmla="*/ 0 w 49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5"/>
                <a:gd name="T68" fmla="*/ 49 w 49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5">
                  <a:moveTo>
                    <a:pt x="0" y="37"/>
                  </a:moveTo>
                  <a:lnTo>
                    <a:pt x="0" y="37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24" y="55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49" y="24"/>
                  </a:lnTo>
                  <a:lnTo>
                    <a:pt x="43" y="18"/>
                  </a:lnTo>
                  <a:lnTo>
                    <a:pt x="37" y="6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099" name="Freeform 2321"/>
            <p:cNvSpPr>
              <a:spLocks/>
            </p:cNvSpPr>
            <p:nvPr/>
          </p:nvSpPr>
          <p:spPr bwMode="auto">
            <a:xfrm>
              <a:off x="5205429" y="2917829"/>
              <a:ext cx="49213" cy="58738"/>
            </a:xfrm>
            <a:custGeom>
              <a:avLst/>
              <a:gdLst>
                <a:gd name="T0" fmla="*/ 2147483647 w 31"/>
                <a:gd name="T1" fmla="*/ 0 h 37"/>
                <a:gd name="T2" fmla="*/ 2147483647 w 31"/>
                <a:gd name="T3" fmla="*/ 0 h 37"/>
                <a:gd name="T4" fmla="*/ 0 w 31"/>
                <a:gd name="T5" fmla="*/ 2147483647 h 37"/>
                <a:gd name="T6" fmla="*/ 0 w 31"/>
                <a:gd name="T7" fmla="*/ 2147483647 h 37"/>
                <a:gd name="T8" fmla="*/ 0 w 31"/>
                <a:gd name="T9" fmla="*/ 2147483647 h 37"/>
                <a:gd name="T10" fmla="*/ 2147483647 w 31"/>
                <a:gd name="T11" fmla="*/ 2147483647 h 37"/>
                <a:gd name="T12" fmla="*/ 2147483647 w 31"/>
                <a:gd name="T13" fmla="*/ 2147483647 h 37"/>
                <a:gd name="T14" fmla="*/ 2147483647 w 31"/>
                <a:gd name="T15" fmla="*/ 2147483647 h 37"/>
                <a:gd name="T16" fmla="*/ 2147483647 w 31"/>
                <a:gd name="T17" fmla="*/ 2147483647 h 37"/>
                <a:gd name="T18" fmla="*/ 2147483647 w 31"/>
                <a:gd name="T19" fmla="*/ 2147483647 h 37"/>
                <a:gd name="T20" fmla="*/ 2147483647 w 31"/>
                <a:gd name="T21" fmla="*/ 2147483647 h 37"/>
                <a:gd name="T22" fmla="*/ 2147483647 w 31"/>
                <a:gd name="T23" fmla="*/ 0 h 37"/>
                <a:gd name="T24" fmla="*/ 2147483647 w 31"/>
                <a:gd name="T25" fmla="*/ 0 h 37"/>
                <a:gd name="T26" fmla="*/ 2147483647 w 31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37"/>
                <a:gd name="T44" fmla="*/ 31 w 31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37">
                  <a:moveTo>
                    <a:pt x="6" y="0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25" y="37"/>
                  </a:lnTo>
                  <a:lnTo>
                    <a:pt x="31" y="25"/>
                  </a:lnTo>
                  <a:lnTo>
                    <a:pt x="31" y="13"/>
                  </a:lnTo>
                  <a:lnTo>
                    <a:pt x="19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0" name="Freeform 2322"/>
            <p:cNvSpPr>
              <a:spLocks/>
            </p:cNvSpPr>
            <p:nvPr/>
          </p:nvSpPr>
          <p:spPr bwMode="auto">
            <a:xfrm>
              <a:off x="5167328" y="2820991"/>
              <a:ext cx="38100" cy="47625"/>
            </a:xfrm>
            <a:custGeom>
              <a:avLst/>
              <a:gdLst>
                <a:gd name="T0" fmla="*/ 2147483647 w 24"/>
                <a:gd name="T1" fmla="*/ 2147483647 h 30"/>
                <a:gd name="T2" fmla="*/ 2147483647 w 24"/>
                <a:gd name="T3" fmla="*/ 2147483647 h 30"/>
                <a:gd name="T4" fmla="*/ 2147483647 w 24"/>
                <a:gd name="T5" fmla="*/ 2147483647 h 30"/>
                <a:gd name="T6" fmla="*/ 2147483647 w 24"/>
                <a:gd name="T7" fmla="*/ 2147483647 h 30"/>
                <a:gd name="T8" fmla="*/ 2147483647 w 24"/>
                <a:gd name="T9" fmla="*/ 2147483647 h 30"/>
                <a:gd name="T10" fmla="*/ 2147483647 w 24"/>
                <a:gd name="T11" fmla="*/ 0 h 30"/>
                <a:gd name="T12" fmla="*/ 2147483647 w 24"/>
                <a:gd name="T13" fmla="*/ 0 h 30"/>
                <a:gd name="T14" fmla="*/ 2147483647 w 24"/>
                <a:gd name="T15" fmla="*/ 0 h 30"/>
                <a:gd name="T16" fmla="*/ 0 w 24"/>
                <a:gd name="T17" fmla="*/ 2147483647 h 30"/>
                <a:gd name="T18" fmla="*/ 0 w 24"/>
                <a:gd name="T19" fmla="*/ 2147483647 h 30"/>
                <a:gd name="T20" fmla="*/ 0 w 24"/>
                <a:gd name="T21" fmla="*/ 2147483647 h 30"/>
                <a:gd name="T22" fmla="*/ 2147483647 w 24"/>
                <a:gd name="T23" fmla="*/ 2147483647 h 30"/>
                <a:gd name="T24" fmla="*/ 2147483647 w 24"/>
                <a:gd name="T25" fmla="*/ 2147483647 h 30"/>
                <a:gd name="T26" fmla="*/ 2147483647 w 24"/>
                <a:gd name="T27" fmla="*/ 2147483647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0"/>
                <a:gd name="T44" fmla="*/ 24 w 24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0">
                  <a:moveTo>
                    <a:pt x="18" y="30"/>
                  </a:moveTo>
                  <a:lnTo>
                    <a:pt x="18" y="30"/>
                  </a:lnTo>
                  <a:lnTo>
                    <a:pt x="24" y="18"/>
                  </a:lnTo>
                  <a:lnTo>
                    <a:pt x="24" y="6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1" name="Freeform 2323"/>
            <p:cNvSpPr>
              <a:spLocks/>
            </p:cNvSpPr>
            <p:nvPr/>
          </p:nvSpPr>
          <p:spPr bwMode="auto">
            <a:xfrm>
              <a:off x="5264166" y="3094042"/>
              <a:ext cx="284163" cy="450851"/>
            </a:xfrm>
            <a:custGeom>
              <a:avLst/>
              <a:gdLst>
                <a:gd name="T0" fmla="*/ 2147483647 w 179"/>
                <a:gd name="T1" fmla="*/ 2147483647 h 284"/>
                <a:gd name="T2" fmla="*/ 2147483647 w 179"/>
                <a:gd name="T3" fmla="*/ 2147483647 h 284"/>
                <a:gd name="T4" fmla="*/ 2147483647 w 179"/>
                <a:gd name="T5" fmla="*/ 2147483647 h 284"/>
                <a:gd name="T6" fmla="*/ 2147483647 w 179"/>
                <a:gd name="T7" fmla="*/ 2147483647 h 284"/>
                <a:gd name="T8" fmla="*/ 2147483647 w 179"/>
                <a:gd name="T9" fmla="*/ 2147483647 h 284"/>
                <a:gd name="T10" fmla="*/ 2147483647 w 179"/>
                <a:gd name="T11" fmla="*/ 2147483647 h 284"/>
                <a:gd name="T12" fmla="*/ 2147483647 w 179"/>
                <a:gd name="T13" fmla="*/ 2147483647 h 284"/>
                <a:gd name="T14" fmla="*/ 2147483647 w 179"/>
                <a:gd name="T15" fmla="*/ 2147483647 h 284"/>
                <a:gd name="T16" fmla="*/ 2147483647 w 179"/>
                <a:gd name="T17" fmla="*/ 2147483647 h 284"/>
                <a:gd name="T18" fmla="*/ 2147483647 w 179"/>
                <a:gd name="T19" fmla="*/ 2147483647 h 284"/>
                <a:gd name="T20" fmla="*/ 2147483647 w 179"/>
                <a:gd name="T21" fmla="*/ 2147483647 h 284"/>
                <a:gd name="T22" fmla="*/ 2147483647 w 179"/>
                <a:gd name="T23" fmla="*/ 2147483647 h 284"/>
                <a:gd name="T24" fmla="*/ 2147483647 w 179"/>
                <a:gd name="T25" fmla="*/ 2147483647 h 284"/>
                <a:gd name="T26" fmla="*/ 2147483647 w 179"/>
                <a:gd name="T27" fmla="*/ 2147483647 h 284"/>
                <a:gd name="T28" fmla="*/ 2147483647 w 179"/>
                <a:gd name="T29" fmla="*/ 2147483647 h 284"/>
                <a:gd name="T30" fmla="*/ 2147483647 w 179"/>
                <a:gd name="T31" fmla="*/ 2147483647 h 284"/>
                <a:gd name="T32" fmla="*/ 2147483647 w 179"/>
                <a:gd name="T33" fmla="*/ 2147483647 h 284"/>
                <a:gd name="T34" fmla="*/ 2147483647 w 179"/>
                <a:gd name="T35" fmla="*/ 2147483647 h 284"/>
                <a:gd name="T36" fmla="*/ 2147483647 w 179"/>
                <a:gd name="T37" fmla="*/ 2147483647 h 284"/>
                <a:gd name="T38" fmla="*/ 2147483647 w 179"/>
                <a:gd name="T39" fmla="*/ 2147483647 h 284"/>
                <a:gd name="T40" fmla="*/ 2147483647 w 179"/>
                <a:gd name="T41" fmla="*/ 2147483647 h 284"/>
                <a:gd name="T42" fmla="*/ 2147483647 w 179"/>
                <a:gd name="T43" fmla="*/ 0 h 284"/>
                <a:gd name="T44" fmla="*/ 2147483647 w 179"/>
                <a:gd name="T45" fmla="*/ 2147483647 h 284"/>
                <a:gd name="T46" fmla="*/ 2147483647 w 179"/>
                <a:gd name="T47" fmla="*/ 2147483647 h 284"/>
                <a:gd name="T48" fmla="*/ 2147483647 w 179"/>
                <a:gd name="T49" fmla="*/ 2147483647 h 284"/>
                <a:gd name="T50" fmla="*/ 0 w 179"/>
                <a:gd name="T51" fmla="*/ 2147483647 h 284"/>
                <a:gd name="T52" fmla="*/ 0 w 179"/>
                <a:gd name="T53" fmla="*/ 2147483647 h 284"/>
                <a:gd name="T54" fmla="*/ 0 w 179"/>
                <a:gd name="T55" fmla="*/ 2147483647 h 284"/>
                <a:gd name="T56" fmla="*/ 0 w 179"/>
                <a:gd name="T57" fmla="*/ 2147483647 h 284"/>
                <a:gd name="T58" fmla="*/ 2147483647 w 179"/>
                <a:gd name="T59" fmla="*/ 2147483647 h 284"/>
                <a:gd name="T60" fmla="*/ 2147483647 w 179"/>
                <a:gd name="T61" fmla="*/ 2147483647 h 284"/>
                <a:gd name="T62" fmla="*/ 2147483647 w 179"/>
                <a:gd name="T63" fmla="*/ 2147483647 h 284"/>
                <a:gd name="T64" fmla="*/ 2147483647 w 179"/>
                <a:gd name="T65" fmla="*/ 2147483647 h 284"/>
                <a:gd name="T66" fmla="*/ 2147483647 w 179"/>
                <a:gd name="T67" fmla="*/ 2147483647 h 284"/>
                <a:gd name="T68" fmla="*/ 2147483647 w 179"/>
                <a:gd name="T69" fmla="*/ 2147483647 h 284"/>
                <a:gd name="T70" fmla="*/ 2147483647 w 179"/>
                <a:gd name="T71" fmla="*/ 2147483647 h 284"/>
                <a:gd name="T72" fmla="*/ 2147483647 w 179"/>
                <a:gd name="T73" fmla="*/ 2147483647 h 284"/>
                <a:gd name="T74" fmla="*/ 2147483647 w 179"/>
                <a:gd name="T75" fmla="*/ 2147483647 h 284"/>
                <a:gd name="T76" fmla="*/ 2147483647 w 179"/>
                <a:gd name="T77" fmla="*/ 2147483647 h 284"/>
                <a:gd name="T78" fmla="*/ 2147483647 w 179"/>
                <a:gd name="T79" fmla="*/ 2147483647 h 284"/>
                <a:gd name="T80" fmla="*/ 2147483647 w 179"/>
                <a:gd name="T81" fmla="*/ 2147483647 h 284"/>
                <a:gd name="T82" fmla="*/ 2147483647 w 179"/>
                <a:gd name="T83" fmla="*/ 2147483647 h 284"/>
                <a:gd name="T84" fmla="*/ 2147483647 w 179"/>
                <a:gd name="T85" fmla="*/ 2147483647 h 284"/>
                <a:gd name="T86" fmla="*/ 2147483647 w 179"/>
                <a:gd name="T87" fmla="*/ 2147483647 h 284"/>
                <a:gd name="T88" fmla="*/ 2147483647 w 179"/>
                <a:gd name="T89" fmla="*/ 2147483647 h 284"/>
                <a:gd name="T90" fmla="*/ 2147483647 w 179"/>
                <a:gd name="T91" fmla="*/ 2147483647 h 284"/>
                <a:gd name="T92" fmla="*/ 2147483647 w 179"/>
                <a:gd name="T93" fmla="*/ 2147483647 h 284"/>
                <a:gd name="T94" fmla="*/ 2147483647 w 179"/>
                <a:gd name="T95" fmla="*/ 2147483647 h 284"/>
                <a:gd name="T96" fmla="*/ 2147483647 w 179"/>
                <a:gd name="T97" fmla="*/ 2147483647 h 284"/>
                <a:gd name="T98" fmla="*/ 2147483647 w 179"/>
                <a:gd name="T99" fmla="*/ 2147483647 h 284"/>
                <a:gd name="T100" fmla="*/ 2147483647 w 179"/>
                <a:gd name="T101" fmla="*/ 2147483647 h 284"/>
                <a:gd name="T102" fmla="*/ 2147483647 w 179"/>
                <a:gd name="T103" fmla="*/ 2147483647 h 284"/>
                <a:gd name="T104" fmla="*/ 2147483647 w 179"/>
                <a:gd name="T105" fmla="*/ 2147483647 h 284"/>
                <a:gd name="T106" fmla="*/ 2147483647 w 179"/>
                <a:gd name="T107" fmla="*/ 2147483647 h 284"/>
                <a:gd name="T108" fmla="*/ 2147483647 w 179"/>
                <a:gd name="T109" fmla="*/ 2147483647 h 284"/>
                <a:gd name="T110" fmla="*/ 2147483647 w 179"/>
                <a:gd name="T111" fmla="*/ 2147483647 h 284"/>
                <a:gd name="T112" fmla="*/ 2147483647 w 179"/>
                <a:gd name="T113" fmla="*/ 2147483647 h 284"/>
                <a:gd name="T114" fmla="*/ 2147483647 w 179"/>
                <a:gd name="T115" fmla="*/ 2147483647 h 284"/>
                <a:gd name="T116" fmla="*/ 2147483647 w 179"/>
                <a:gd name="T117" fmla="*/ 2147483647 h 284"/>
                <a:gd name="T118" fmla="*/ 2147483647 w 179"/>
                <a:gd name="T119" fmla="*/ 2147483647 h 284"/>
                <a:gd name="T120" fmla="*/ 2147483647 w 179"/>
                <a:gd name="T121" fmla="*/ 2147483647 h 284"/>
                <a:gd name="T122" fmla="*/ 2147483647 w 179"/>
                <a:gd name="T123" fmla="*/ 2147483647 h 28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79"/>
                <a:gd name="T187" fmla="*/ 0 h 284"/>
                <a:gd name="T188" fmla="*/ 179 w 179"/>
                <a:gd name="T189" fmla="*/ 284 h 28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79" h="284">
                  <a:moveTo>
                    <a:pt x="136" y="179"/>
                  </a:moveTo>
                  <a:lnTo>
                    <a:pt x="136" y="179"/>
                  </a:lnTo>
                  <a:lnTo>
                    <a:pt x="142" y="160"/>
                  </a:lnTo>
                  <a:lnTo>
                    <a:pt x="136" y="142"/>
                  </a:lnTo>
                  <a:lnTo>
                    <a:pt x="117" y="123"/>
                  </a:lnTo>
                  <a:lnTo>
                    <a:pt x="99" y="117"/>
                  </a:lnTo>
                  <a:lnTo>
                    <a:pt x="105" y="99"/>
                  </a:lnTo>
                  <a:lnTo>
                    <a:pt x="99" y="86"/>
                  </a:lnTo>
                  <a:lnTo>
                    <a:pt x="93" y="74"/>
                  </a:lnTo>
                  <a:lnTo>
                    <a:pt x="80" y="68"/>
                  </a:lnTo>
                  <a:lnTo>
                    <a:pt x="68" y="62"/>
                  </a:lnTo>
                  <a:lnTo>
                    <a:pt x="56" y="62"/>
                  </a:lnTo>
                  <a:lnTo>
                    <a:pt x="68" y="43"/>
                  </a:lnTo>
                  <a:lnTo>
                    <a:pt x="62" y="25"/>
                  </a:lnTo>
                  <a:lnTo>
                    <a:pt x="56" y="12"/>
                  </a:lnTo>
                  <a:lnTo>
                    <a:pt x="43" y="6"/>
                  </a:lnTo>
                  <a:lnTo>
                    <a:pt x="31" y="0"/>
                  </a:lnTo>
                  <a:lnTo>
                    <a:pt x="19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13" y="62"/>
                  </a:lnTo>
                  <a:lnTo>
                    <a:pt x="37" y="68"/>
                  </a:lnTo>
                  <a:lnTo>
                    <a:pt x="25" y="80"/>
                  </a:lnTo>
                  <a:lnTo>
                    <a:pt x="19" y="93"/>
                  </a:lnTo>
                  <a:lnTo>
                    <a:pt x="19" y="105"/>
                  </a:lnTo>
                  <a:lnTo>
                    <a:pt x="19" y="117"/>
                  </a:lnTo>
                  <a:lnTo>
                    <a:pt x="31" y="129"/>
                  </a:lnTo>
                  <a:lnTo>
                    <a:pt x="50" y="142"/>
                  </a:lnTo>
                  <a:lnTo>
                    <a:pt x="37" y="160"/>
                  </a:lnTo>
                  <a:lnTo>
                    <a:pt x="37" y="185"/>
                  </a:lnTo>
                  <a:lnTo>
                    <a:pt x="50" y="197"/>
                  </a:lnTo>
                  <a:lnTo>
                    <a:pt x="62" y="210"/>
                  </a:lnTo>
                  <a:lnTo>
                    <a:pt x="56" y="234"/>
                  </a:lnTo>
                  <a:lnTo>
                    <a:pt x="56" y="253"/>
                  </a:lnTo>
                  <a:lnTo>
                    <a:pt x="68" y="271"/>
                  </a:lnTo>
                  <a:lnTo>
                    <a:pt x="87" y="284"/>
                  </a:lnTo>
                  <a:lnTo>
                    <a:pt x="111" y="284"/>
                  </a:lnTo>
                  <a:lnTo>
                    <a:pt x="136" y="277"/>
                  </a:lnTo>
                  <a:lnTo>
                    <a:pt x="160" y="265"/>
                  </a:lnTo>
                  <a:lnTo>
                    <a:pt x="173" y="247"/>
                  </a:lnTo>
                  <a:lnTo>
                    <a:pt x="179" y="222"/>
                  </a:lnTo>
                  <a:lnTo>
                    <a:pt x="173" y="203"/>
                  </a:lnTo>
                  <a:lnTo>
                    <a:pt x="160" y="185"/>
                  </a:lnTo>
                  <a:lnTo>
                    <a:pt x="136" y="17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2" name="Freeform 2324"/>
            <p:cNvSpPr>
              <a:spLocks/>
            </p:cNvSpPr>
            <p:nvPr/>
          </p:nvSpPr>
          <p:spPr bwMode="auto">
            <a:xfrm>
              <a:off x="5087953" y="3054354"/>
              <a:ext cx="79375" cy="88900"/>
            </a:xfrm>
            <a:custGeom>
              <a:avLst/>
              <a:gdLst>
                <a:gd name="T0" fmla="*/ 2147483647 w 50"/>
                <a:gd name="T1" fmla="*/ 0 h 56"/>
                <a:gd name="T2" fmla="*/ 2147483647 w 50"/>
                <a:gd name="T3" fmla="*/ 0 h 56"/>
                <a:gd name="T4" fmla="*/ 2147483647 w 50"/>
                <a:gd name="T5" fmla="*/ 2147483647 h 56"/>
                <a:gd name="T6" fmla="*/ 2147483647 w 50"/>
                <a:gd name="T7" fmla="*/ 2147483647 h 56"/>
                <a:gd name="T8" fmla="*/ 0 w 50"/>
                <a:gd name="T9" fmla="*/ 2147483647 h 56"/>
                <a:gd name="T10" fmla="*/ 0 w 50"/>
                <a:gd name="T11" fmla="*/ 2147483647 h 56"/>
                <a:gd name="T12" fmla="*/ 0 w 50"/>
                <a:gd name="T13" fmla="*/ 2147483647 h 56"/>
                <a:gd name="T14" fmla="*/ 2147483647 w 50"/>
                <a:gd name="T15" fmla="*/ 2147483647 h 56"/>
                <a:gd name="T16" fmla="*/ 2147483647 w 50"/>
                <a:gd name="T17" fmla="*/ 2147483647 h 56"/>
                <a:gd name="T18" fmla="*/ 2147483647 w 50"/>
                <a:gd name="T19" fmla="*/ 2147483647 h 56"/>
                <a:gd name="T20" fmla="*/ 2147483647 w 50"/>
                <a:gd name="T21" fmla="*/ 2147483647 h 56"/>
                <a:gd name="T22" fmla="*/ 2147483647 w 50"/>
                <a:gd name="T23" fmla="*/ 2147483647 h 56"/>
                <a:gd name="T24" fmla="*/ 2147483647 w 50"/>
                <a:gd name="T25" fmla="*/ 2147483647 h 56"/>
                <a:gd name="T26" fmla="*/ 2147483647 w 50"/>
                <a:gd name="T27" fmla="*/ 2147483647 h 56"/>
                <a:gd name="T28" fmla="*/ 2147483647 w 50"/>
                <a:gd name="T29" fmla="*/ 2147483647 h 56"/>
                <a:gd name="T30" fmla="*/ 2147483647 w 50"/>
                <a:gd name="T31" fmla="*/ 2147483647 h 56"/>
                <a:gd name="T32" fmla="*/ 2147483647 w 50"/>
                <a:gd name="T33" fmla="*/ 2147483647 h 56"/>
                <a:gd name="T34" fmla="*/ 2147483647 w 50"/>
                <a:gd name="T35" fmla="*/ 2147483647 h 56"/>
                <a:gd name="T36" fmla="*/ 2147483647 w 50"/>
                <a:gd name="T37" fmla="*/ 2147483647 h 56"/>
                <a:gd name="T38" fmla="*/ 2147483647 w 50"/>
                <a:gd name="T39" fmla="*/ 0 h 56"/>
                <a:gd name="T40" fmla="*/ 2147483647 w 50"/>
                <a:gd name="T41" fmla="*/ 0 h 56"/>
                <a:gd name="T42" fmla="*/ 2147483647 w 50"/>
                <a:gd name="T43" fmla="*/ 0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0"/>
                <a:gd name="T67" fmla="*/ 0 h 56"/>
                <a:gd name="T68" fmla="*/ 50 w 50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0" h="56">
                  <a:moveTo>
                    <a:pt x="19" y="0"/>
                  </a:moveTo>
                  <a:lnTo>
                    <a:pt x="19" y="0"/>
                  </a:lnTo>
                  <a:lnTo>
                    <a:pt x="13" y="7"/>
                  </a:lnTo>
                  <a:lnTo>
                    <a:pt x="7" y="13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7" y="44"/>
                  </a:lnTo>
                  <a:lnTo>
                    <a:pt x="13" y="50"/>
                  </a:lnTo>
                  <a:lnTo>
                    <a:pt x="25" y="56"/>
                  </a:lnTo>
                  <a:lnTo>
                    <a:pt x="31" y="56"/>
                  </a:lnTo>
                  <a:lnTo>
                    <a:pt x="44" y="50"/>
                  </a:lnTo>
                  <a:lnTo>
                    <a:pt x="50" y="44"/>
                  </a:lnTo>
                  <a:lnTo>
                    <a:pt x="50" y="31"/>
                  </a:lnTo>
                  <a:lnTo>
                    <a:pt x="50" y="19"/>
                  </a:lnTo>
                  <a:lnTo>
                    <a:pt x="44" y="13"/>
                  </a:lnTo>
                  <a:lnTo>
                    <a:pt x="37" y="7"/>
                  </a:lnTo>
                  <a:lnTo>
                    <a:pt x="3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3" name="Freeform 2325"/>
            <p:cNvSpPr>
              <a:spLocks/>
            </p:cNvSpPr>
            <p:nvPr/>
          </p:nvSpPr>
          <p:spPr bwMode="auto">
            <a:xfrm>
              <a:off x="5068903" y="2957517"/>
              <a:ext cx="58738" cy="68263"/>
            </a:xfrm>
            <a:custGeom>
              <a:avLst/>
              <a:gdLst>
                <a:gd name="T0" fmla="*/ 2147483647 w 37"/>
                <a:gd name="T1" fmla="*/ 0 h 43"/>
                <a:gd name="T2" fmla="*/ 2147483647 w 37"/>
                <a:gd name="T3" fmla="*/ 0 h 43"/>
                <a:gd name="T4" fmla="*/ 2147483647 w 37"/>
                <a:gd name="T5" fmla="*/ 2147483647 h 43"/>
                <a:gd name="T6" fmla="*/ 0 w 37"/>
                <a:gd name="T7" fmla="*/ 2147483647 h 43"/>
                <a:gd name="T8" fmla="*/ 0 w 37"/>
                <a:gd name="T9" fmla="*/ 2147483647 h 43"/>
                <a:gd name="T10" fmla="*/ 2147483647 w 37"/>
                <a:gd name="T11" fmla="*/ 2147483647 h 43"/>
                <a:gd name="T12" fmla="*/ 2147483647 w 37"/>
                <a:gd name="T13" fmla="*/ 2147483647 h 43"/>
                <a:gd name="T14" fmla="*/ 2147483647 w 37"/>
                <a:gd name="T15" fmla="*/ 2147483647 h 43"/>
                <a:gd name="T16" fmla="*/ 2147483647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0 h 43"/>
                <a:gd name="T24" fmla="*/ 2147483647 w 37"/>
                <a:gd name="T25" fmla="*/ 0 h 43"/>
                <a:gd name="T26" fmla="*/ 2147483647 w 37"/>
                <a:gd name="T27" fmla="*/ 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12" y="0"/>
                  </a:moveTo>
                  <a:lnTo>
                    <a:pt x="12" y="0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12" y="37"/>
                  </a:lnTo>
                  <a:lnTo>
                    <a:pt x="25" y="43"/>
                  </a:lnTo>
                  <a:lnTo>
                    <a:pt x="37" y="31"/>
                  </a:lnTo>
                  <a:lnTo>
                    <a:pt x="37" y="18"/>
                  </a:lnTo>
                  <a:lnTo>
                    <a:pt x="25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4" name="Freeform 2326"/>
            <p:cNvSpPr>
              <a:spLocks/>
            </p:cNvSpPr>
            <p:nvPr/>
          </p:nvSpPr>
          <p:spPr bwMode="auto">
            <a:xfrm>
              <a:off x="5049853" y="2859091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0 h 31"/>
                <a:gd name="T12" fmla="*/ 2147483647 w 24"/>
                <a:gd name="T13" fmla="*/ 0 h 31"/>
                <a:gd name="T14" fmla="*/ 2147483647 w 24"/>
                <a:gd name="T15" fmla="*/ 0 h 31"/>
                <a:gd name="T16" fmla="*/ 0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18" y="31"/>
                  </a:moveTo>
                  <a:lnTo>
                    <a:pt x="18" y="31"/>
                  </a:lnTo>
                  <a:lnTo>
                    <a:pt x="24" y="25"/>
                  </a:lnTo>
                  <a:lnTo>
                    <a:pt x="24" y="13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8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5" name="Freeform 2327"/>
            <p:cNvSpPr>
              <a:spLocks/>
            </p:cNvSpPr>
            <p:nvPr/>
          </p:nvSpPr>
          <p:spPr bwMode="auto">
            <a:xfrm>
              <a:off x="5108591" y="3152779"/>
              <a:ext cx="244476" cy="460376"/>
            </a:xfrm>
            <a:custGeom>
              <a:avLst/>
              <a:gdLst>
                <a:gd name="T0" fmla="*/ 2147483647 w 154"/>
                <a:gd name="T1" fmla="*/ 2147483647 h 290"/>
                <a:gd name="T2" fmla="*/ 2147483647 w 154"/>
                <a:gd name="T3" fmla="*/ 2147483647 h 290"/>
                <a:gd name="T4" fmla="*/ 2147483647 w 154"/>
                <a:gd name="T5" fmla="*/ 2147483647 h 290"/>
                <a:gd name="T6" fmla="*/ 2147483647 w 154"/>
                <a:gd name="T7" fmla="*/ 2147483647 h 290"/>
                <a:gd name="T8" fmla="*/ 2147483647 w 154"/>
                <a:gd name="T9" fmla="*/ 2147483647 h 290"/>
                <a:gd name="T10" fmla="*/ 2147483647 w 154"/>
                <a:gd name="T11" fmla="*/ 2147483647 h 290"/>
                <a:gd name="T12" fmla="*/ 2147483647 w 154"/>
                <a:gd name="T13" fmla="*/ 2147483647 h 290"/>
                <a:gd name="T14" fmla="*/ 2147483647 w 154"/>
                <a:gd name="T15" fmla="*/ 2147483647 h 290"/>
                <a:gd name="T16" fmla="*/ 2147483647 w 154"/>
                <a:gd name="T17" fmla="*/ 2147483647 h 290"/>
                <a:gd name="T18" fmla="*/ 2147483647 w 154"/>
                <a:gd name="T19" fmla="*/ 2147483647 h 290"/>
                <a:gd name="T20" fmla="*/ 2147483647 w 154"/>
                <a:gd name="T21" fmla="*/ 2147483647 h 290"/>
                <a:gd name="T22" fmla="*/ 2147483647 w 154"/>
                <a:gd name="T23" fmla="*/ 2147483647 h 290"/>
                <a:gd name="T24" fmla="*/ 2147483647 w 154"/>
                <a:gd name="T25" fmla="*/ 2147483647 h 290"/>
                <a:gd name="T26" fmla="*/ 2147483647 w 154"/>
                <a:gd name="T27" fmla="*/ 2147483647 h 290"/>
                <a:gd name="T28" fmla="*/ 2147483647 w 154"/>
                <a:gd name="T29" fmla="*/ 2147483647 h 290"/>
                <a:gd name="T30" fmla="*/ 2147483647 w 154"/>
                <a:gd name="T31" fmla="*/ 2147483647 h 290"/>
                <a:gd name="T32" fmla="*/ 2147483647 w 154"/>
                <a:gd name="T33" fmla="*/ 2147483647 h 290"/>
                <a:gd name="T34" fmla="*/ 2147483647 w 154"/>
                <a:gd name="T35" fmla="*/ 2147483647 h 290"/>
                <a:gd name="T36" fmla="*/ 2147483647 w 154"/>
                <a:gd name="T37" fmla="*/ 2147483647 h 290"/>
                <a:gd name="T38" fmla="*/ 2147483647 w 154"/>
                <a:gd name="T39" fmla="*/ 2147483647 h 290"/>
                <a:gd name="T40" fmla="*/ 2147483647 w 154"/>
                <a:gd name="T41" fmla="*/ 2147483647 h 290"/>
                <a:gd name="T42" fmla="*/ 2147483647 w 154"/>
                <a:gd name="T43" fmla="*/ 0 h 290"/>
                <a:gd name="T44" fmla="*/ 2147483647 w 154"/>
                <a:gd name="T45" fmla="*/ 0 h 290"/>
                <a:gd name="T46" fmla="*/ 2147483647 w 154"/>
                <a:gd name="T47" fmla="*/ 0 h 290"/>
                <a:gd name="T48" fmla="*/ 2147483647 w 154"/>
                <a:gd name="T49" fmla="*/ 2147483647 h 290"/>
                <a:gd name="T50" fmla="*/ 2147483647 w 154"/>
                <a:gd name="T51" fmla="*/ 2147483647 h 290"/>
                <a:gd name="T52" fmla="*/ 0 w 154"/>
                <a:gd name="T53" fmla="*/ 2147483647 h 290"/>
                <a:gd name="T54" fmla="*/ 0 w 154"/>
                <a:gd name="T55" fmla="*/ 2147483647 h 290"/>
                <a:gd name="T56" fmla="*/ 0 w 154"/>
                <a:gd name="T57" fmla="*/ 2147483647 h 290"/>
                <a:gd name="T58" fmla="*/ 2147483647 w 154"/>
                <a:gd name="T59" fmla="*/ 2147483647 h 290"/>
                <a:gd name="T60" fmla="*/ 2147483647 w 154"/>
                <a:gd name="T61" fmla="*/ 2147483647 h 290"/>
                <a:gd name="T62" fmla="*/ 2147483647 w 154"/>
                <a:gd name="T63" fmla="*/ 2147483647 h 290"/>
                <a:gd name="T64" fmla="*/ 2147483647 w 154"/>
                <a:gd name="T65" fmla="*/ 2147483647 h 290"/>
                <a:gd name="T66" fmla="*/ 2147483647 w 154"/>
                <a:gd name="T67" fmla="*/ 2147483647 h 290"/>
                <a:gd name="T68" fmla="*/ 2147483647 w 154"/>
                <a:gd name="T69" fmla="*/ 2147483647 h 290"/>
                <a:gd name="T70" fmla="*/ 2147483647 w 154"/>
                <a:gd name="T71" fmla="*/ 2147483647 h 290"/>
                <a:gd name="T72" fmla="*/ 2147483647 w 154"/>
                <a:gd name="T73" fmla="*/ 2147483647 h 290"/>
                <a:gd name="T74" fmla="*/ 2147483647 w 154"/>
                <a:gd name="T75" fmla="*/ 2147483647 h 290"/>
                <a:gd name="T76" fmla="*/ 2147483647 w 154"/>
                <a:gd name="T77" fmla="*/ 2147483647 h 290"/>
                <a:gd name="T78" fmla="*/ 2147483647 w 154"/>
                <a:gd name="T79" fmla="*/ 2147483647 h 290"/>
                <a:gd name="T80" fmla="*/ 2147483647 w 154"/>
                <a:gd name="T81" fmla="*/ 2147483647 h 290"/>
                <a:gd name="T82" fmla="*/ 2147483647 w 154"/>
                <a:gd name="T83" fmla="*/ 2147483647 h 290"/>
                <a:gd name="T84" fmla="*/ 2147483647 w 154"/>
                <a:gd name="T85" fmla="*/ 2147483647 h 290"/>
                <a:gd name="T86" fmla="*/ 2147483647 w 154"/>
                <a:gd name="T87" fmla="*/ 2147483647 h 290"/>
                <a:gd name="T88" fmla="*/ 2147483647 w 154"/>
                <a:gd name="T89" fmla="*/ 2147483647 h 290"/>
                <a:gd name="T90" fmla="*/ 2147483647 w 154"/>
                <a:gd name="T91" fmla="*/ 2147483647 h 290"/>
                <a:gd name="T92" fmla="*/ 2147483647 w 154"/>
                <a:gd name="T93" fmla="*/ 2147483647 h 290"/>
                <a:gd name="T94" fmla="*/ 2147483647 w 154"/>
                <a:gd name="T95" fmla="*/ 2147483647 h 290"/>
                <a:gd name="T96" fmla="*/ 2147483647 w 154"/>
                <a:gd name="T97" fmla="*/ 2147483647 h 290"/>
                <a:gd name="T98" fmla="*/ 2147483647 w 154"/>
                <a:gd name="T99" fmla="*/ 2147483647 h 290"/>
                <a:gd name="T100" fmla="*/ 2147483647 w 154"/>
                <a:gd name="T101" fmla="*/ 2147483647 h 290"/>
                <a:gd name="T102" fmla="*/ 2147483647 w 154"/>
                <a:gd name="T103" fmla="*/ 2147483647 h 290"/>
                <a:gd name="T104" fmla="*/ 2147483647 w 154"/>
                <a:gd name="T105" fmla="*/ 2147483647 h 290"/>
                <a:gd name="T106" fmla="*/ 2147483647 w 154"/>
                <a:gd name="T107" fmla="*/ 2147483647 h 290"/>
                <a:gd name="T108" fmla="*/ 2147483647 w 154"/>
                <a:gd name="T109" fmla="*/ 2147483647 h 290"/>
                <a:gd name="T110" fmla="*/ 2147483647 w 154"/>
                <a:gd name="T111" fmla="*/ 2147483647 h 290"/>
                <a:gd name="T112" fmla="*/ 2147483647 w 154"/>
                <a:gd name="T113" fmla="*/ 2147483647 h 290"/>
                <a:gd name="T114" fmla="*/ 2147483647 w 154"/>
                <a:gd name="T115" fmla="*/ 2147483647 h 290"/>
                <a:gd name="T116" fmla="*/ 2147483647 w 154"/>
                <a:gd name="T117" fmla="*/ 2147483647 h 290"/>
                <a:gd name="T118" fmla="*/ 2147483647 w 154"/>
                <a:gd name="T119" fmla="*/ 2147483647 h 290"/>
                <a:gd name="T120" fmla="*/ 2147483647 w 154"/>
                <a:gd name="T121" fmla="*/ 2147483647 h 290"/>
                <a:gd name="T122" fmla="*/ 2147483647 w 154"/>
                <a:gd name="T123" fmla="*/ 2147483647 h 29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54"/>
                <a:gd name="T187" fmla="*/ 0 h 290"/>
                <a:gd name="T188" fmla="*/ 154 w 154"/>
                <a:gd name="T189" fmla="*/ 290 h 29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54" h="290">
                  <a:moveTo>
                    <a:pt x="117" y="185"/>
                  </a:moveTo>
                  <a:lnTo>
                    <a:pt x="117" y="185"/>
                  </a:lnTo>
                  <a:lnTo>
                    <a:pt x="123" y="173"/>
                  </a:lnTo>
                  <a:lnTo>
                    <a:pt x="123" y="154"/>
                  </a:lnTo>
                  <a:lnTo>
                    <a:pt x="111" y="136"/>
                  </a:lnTo>
                  <a:lnTo>
                    <a:pt x="86" y="123"/>
                  </a:lnTo>
                  <a:lnTo>
                    <a:pt x="92" y="105"/>
                  </a:lnTo>
                  <a:lnTo>
                    <a:pt x="92" y="86"/>
                  </a:lnTo>
                  <a:lnTo>
                    <a:pt x="86" y="74"/>
                  </a:lnTo>
                  <a:lnTo>
                    <a:pt x="80" y="68"/>
                  </a:lnTo>
                  <a:lnTo>
                    <a:pt x="67" y="62"/>
                  </a:lnTo>
                  <a:lnTo>
                    <a:pt x="55" y="62"/>
                  </a:lnTo>
                  <a:lnTo>
                    <a:pt x="67" y="43"/>
                  </a:lnTo>
                  <a:lnTo>
                    <a:pt x="67" y="25"/>
                  </a:lnTo>
                  <a:lnTo>
                    <a:pt x="55" y="12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12" y="62"/>
                  </a:lnTo>
                  <a:lnTo>
                    <a:pt x="31" y="68"/>
                  </a:lnTo>
                  <a:lnTo>
                    <a:pt x="18" y="74"/>
                  </a:lnTo>
                  <a:lnTo>
                    <a:pt x="12" y="86"/>
                  </a:lnTo>
                  <a:lnTo>
                    <a:pt x="12" y="99"/>
                  </a:lnTo>
                  <a:lnTo>
                    <a:pt x="12" y="111"/>
                  </a:lnTo>
                  <a:lnTo>
                    <a:pt x="18" y="129"/>
                  </a:lnTo>
                  <a:lnTo>
                    <a:pt x="37" y="136"/>
                  </a:lnTo>
                  <a:lnTo>
                    <a:pt x="18" y="160"/>
                  </a:lnTo>
                  <a:lnTo>
                    <a:pt x="18" y="185"/>
                  </a:lnTo>
                  <a:lnTo>
                    <a:pt x="24" y="197"/>
                  </a:lnTo>
                  <a:lnTo>
                    <a:pt x="43" y="210"/>
                  </a:lnTo>
                  <a:lnTo>
                    <a:pt x="31" y="228"/>
                  </a:lnTo>
                  <a:lnTo>
                    <a:pt x="31" y="253"/>
                  </a:lnTo>
                  <a:lnTo>
                    <a:pt x="37" y="271"/>
                  </a:lnTo>
                  <a:lnTo>
                    <a:pt x="55" y="284"/>
                  </a:lnTo>
                  <a:lnTo>
                    <a:pt x="80" y="290"/>
                  </a:lnTo>
                  <a:lnTo>
                    <a:pt x="104" y="290"/>
                  </a:lnTo>
                  <a:lnTo>
                    <a:pt x="129" y="277"/>
                  </a:lnTo>
                  <a:lnTo>
                    <a:pt x="148" y="259"/>
                  </a:lnTo>
                  <a:lnTo>
                    <a:pt x="154" y="240"/>
                  </a:lnTo>
                  <a:lnTo>
                    <a:pt x="154" y="216"/>
                  </a:lnTo>
                  <a:lnTo>
                    <a:pt x="141" y="197"/>
                  </a:lnTo>
                  <a:lnTo>
                    <a:pt x="117" y="18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6" name="Freeform 2328"/>
            <p:cNvSpPr>
              <a:spLocks/>
            </p:cNvSpPr>
            <p:nvPr/>
          </p:nvSpPr>
          <p:spPr bwMode="auto">
            <a:xfrm>
              <a:off x="4941903" y="3084517"/>
              <a:ext cx="77788" cy="87313"/>
            </a:xfrm>
            <a:custGeom>
              <a:avLst/>
              <a:gdLst>
                <a:gd name="T0" fmla="*/ 2147483647 w 49"/>
                <a:gd name="T1" fmla="*/ 0 h 55"/>
                <a:gd name="T2" fmla="*/ 2147483647 w 49"/>
                <a:gd name="T3" fmla="*/ 0 h 55"/>
                <a:gd name="T4" fmla="*/ 2147483647 w 49"/>
                <a:gd name="T5" fmla="*/ 2147483647 h 55"/>
                <a:gd name="T6" fmla="*/ 2147483647 w 49"/>
                <a:gd name="T7" fmla="*/ 2147483647 h 55"/>
                <a:gd name="T8" fmla="*/ 0 w 49"/>
                <a:gd name="T9" fmla="*/ 2147483647 h 55"/>
                <a:gd name="T10" fmla="*/ 0 w 49"/>
                <a:gd name="T11" fmla="*/ 2147483647 h 55"/>
                <a:gd name="T12" fmla="*/ 0 w 49"/>
                <a:gd name="T13" fmla="*/ 2147483647 h 55"/>
                <a:gd name="T14" fmla="*/ 2147483647 w 49"/>
                <a:gd name="T15" fmla="*/ 2147483647 h 55"/>
                <a:gd name="T16" fmla="*/ 2147483647 w 49"/>
                <a:gd name="T17" fmla="*/ 2147483647 h 55"/>
                <a:gd name="T18" fmla="*/ 2147483647 w 49"/>
                <a:gd name="T19" fmla="*/ 2147483647 h 55"/>
                <a:gd name="T20" fmla="*/ 2147483647 w 49"/>
                <a:gd name="T21" fmla="*/ 2147483647 h 55"/>
                <a:gd name="T22" fmla="*/ 2147483647 w 49"/>
                <a:gd name="T23" fmla="*/ 2147483647 h 55"/>
                <a:gd name="T24" fmla="*/ 2147483647 w 49"/>
                <a:gd name="T25" fmla="*/ 2147483647 h 55"/>
                <a:gd name="T26" fmla="*/ 2147483647 w 49"/>
                <a:gd name="T27" fmla="*/ 2147483647 h 55"/>
                <a:gd name="T28" fmla="*/ 2147483647 w 49"/>
                <a:gd name="T29" fmla="*/ 2147483647 h 55"/>
                <a:gd name="T30" fmla="*/ 2147483647 w 49"/>
                <a:gd name="T31" fmla="*/ 2147483647 h 55"/>
                <a:gd name="T32" fmla="*/ 2147483647 w 49"/>
                <a:gd name="T33" fmla="*/ 2147483647 h 55"/>
                <a:gd name="T34" fmla="*/ 2147483647 w 49"/>
                <a:gd name="T35" fmla="*/ 2147483647 h 55"/>
                <a:gd name="T36" fmla="*/ 2147483647 w 49"/>
                <a:gd name="T37" fmla="*/ 2147483647 h 55"/>
                <a:gd name="T38" fmla="*/ 2147483647 w 49"/>
                <a:gd name="T39" fmla="*/ 0 h 55"/>
                <a:gd name="T40" fmla="*/ 2147483647 w 49"/>
                <a:gd name="T41" fmla="*/ 0 h 55"/>
                <a:gd name="T42" fmla="*/ 2147483647 w 49"/>
                <a:gd name="T43" fmla="*/ 0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5"/>
                <a:gd name="T68" fmla="*/ 49 w 49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5">
                  <a:moveTo>
                    <a:pt x="25" y="0"/>
                  </a:moveTo>
                  <a:lnTo>
                    <a:pt x="25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18" y="55"/>
                  </a:lnTo>
                  <a:lnTo>
                    <a:pt x="31" y="55"/>
                  </a:lnTo>
                  <a:lnTo>
                    <a:pt x="37" y="55"/>
                  </a:lnTo>
                  <a:lnTo>
                    <a:pt x="49" y="43"/>
                  </a:lnTo>
                  <a:lnTo>
                    <a:pt x="49" y="37"/>
                  </a:lnTo>
                  <a:lnTo>
                    <a:pt x="49" y="25"/>
                  </a:lnTo>
                  <a:lnTo>
                    <a:pt x="49" y="12"/>
                  </a:lnTo>
                  <a:lnTo>
                    <a:pt x="37" y="6"/>
                  </a:lnTo>
                  <a:lnTo>
                    <a:pt x="31" y="0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7" name="Freeform 2329"/>
            <p:cNvSpPr>
              <a:spLocks/>
            </p:cNvSpPr>
            <p:nvPr/>
          </p:nvSpPr>
          <p:spPr bwMode="auto">
            <a:xfrm>
              <a:off x="4941903" y="2986092"/>
              <a:ext cx="49213" cy="68263"/>
            </a:xfrm>
            <a:custGeom>
              <a:avLst/>
              <a:gdLst>
                <a:gd name="T0" fmla="*/ 2147483647 w 31"/>
                <a:gd name="T1" fmla="*/ 0 h 43"/>
                <a:gd name="T2" fmla="*/ 2147483647 w 31"/>
                <a:gd name="T3" fmla="*/ 0 h 43"/>
                <a:gd name="T4" fmla="*/ 0 w 31"/>
                <a:gd name="T5" fmla="*/ 2147483647 h 43"/>
                <a:gd name="T6" fmla="*/ 0 w 31"/>
                <a:gd name="T7" fmla="*/ 2147483647 h 43"/>
                <a:gd name="T8" fmla="*/ 0 w 31"/>
                <a:gd name="T9" fmla="*/ 2147483647 h 43"/>
                <a:gd name="T10" fmla="*/ 2147483647 w 31"/>
                <a:gd name="T11" fmla="*/ 2147483647 h 43"/>
                <a:gd name="T12" fmla="*/ 2147483647 w 31"/>
                <a:gd name="T13" fmla="*/ 2147483647 h 43"/>
                <a:gd name="T14" fmla="*/ 2147483647 w 31"/>
                <a:gd name="T15" fmla="*/ 2147483647 h 43"/>
                <a:gd name="T16" fmla="*/ 2147483647 w 31"/>
                <a:gd name="T17" fmla="*/ 2147483647 h 43"/>
                <a:gd name="T18" fmla="*/ 2147483647 w 31"/>
                <a:gd name="T19" fmla="*/ 2147483647 h 43"/>
                <a:gd name="T20" fmla="*/ 2147483647 w 31"/>
                <a:gd name="T21" fmla="*/ 2147483647 h 43"/>
                <a:gd name="T22" fmla="*/ 2147483647 w 31"/>
                <a:gd name="T23" fmla="*/ 2147483647 h 43"/>
                <a:gd name="T24" fmla="*/ 2147483647 w 31"/>
                <a:gd name="T25" fmla="*/ 0 h 43"/>
                <a:gd name="T26" fmla="*/ 2147483647 w 31"/>
                <a:gd name="T27" fmla="*/ 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3"/>
                <a:gd name="T44" fmla="*/ 31 w 31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3">
                  <a:moveTo>
                    <a:pt x="12" y="0"/>
                  </a:moveTo>
                  <a:lnTo>
                    <a:pt x="12" y="0"/>
                  </a:lnTo>
                  <a:lnTo>
                    <a:pt x="0" y="6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18" y="43"/>
                  </a:lnTo>
                  <a:lnTo>
                    <a:pt x="31" y="31"/>
                  </a:lnTo>
                  <a:lnTo>
                    <a:pt x="31" y="19"/>
                  </a:lnTo>
                  <a:lnTo>
                    <a:pt x="25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8" name="Freeform 2330"/>
            <p:cNvSpPr>
              <a:spLocks/>
            </p:cNvSpPr>
            <p:nvPr/>
          </p:nvSpPr>
          <p:spPr bwMode="auto">
            <a:xfrm>
              <a:off x="4932378" y="2889254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0 h 31"/>
                <a:gd name="T12" fmla="*/ 2147483647 w 24"/>
                <a:gd name="T13" fmla="*/ 0 h 31"/>
                <a:gd name="T14" fmla="*/ 2147483647 w 24"/>
                <a:gd name="T15" fmla="*/ 0 h 31"/>
                <a:gd name="T16" fmla="*/ 0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12" y="31"/>
                  </a:moveTo>
                  <a:lnTo>
                    <a:pt x="12" y="31"/>
                  </a:lnTo>
                  <a:lnTo>
                    <a:pt x="18" y="24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24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09" name="Freeform 2331"/>
            <p:cNvSpPr>
              <a:spLocks/>
            </p:cNvSpPr>
            <p:nvPr/>
          </p:nvSpPr>
          <p:spPr bwMode="auto">
            <a:xfrm>
              <a:off x="4951428" y="3192467"/>
              <a:ext cx="206376" cy="458788"/>
            </a:xfrm>
            <a:custGeom>
              <a:avLst/>
              <a:gdLst>
                <a:gd name="T0" fmla="*/ 2147483647 w 130"/>
                <a:gd name="T1" fmla="*/ 2147483647 h 289"/>
                <a:gd name="T2" fmla="*/ 2147483647 w 130"/>
                <a:gd name="T3" fmla="*/ 2147483647 h 289"/>
                <a:gd name="T4" fmla="*/ 2147483647 w 130"/>
                <a:gd name="T5" fmla="*/ 2147483647 h 289"/>
                <a:gd name="T6" fmla="*/ 2147483647 w 130"/>
                <a:gd name="T7" fmla="*/ 2147483647 h 289"/>
                <a:gd name="T8" fmla="*/ 2147483647 w 130"/>
                <a:gd name="T9" fmla="*/ 2147483647 h 289"/>
                <a:gd name="T10" fmla="*/ 2147483647 w 130"/>
                <a:gd name="T11" fmla="*/ 2147483647 h 289"/>
                <a:gd name="T12" fmla="*/ 2147483647 w 130"/>
                <a:gd name="T13" fmla="*/ 2147483647 h 289"/>
                <a:gd name="T14" fmla="*/ 2147483647 w 130"/>
                <a:gd name="T15" fmla="*/ 2147483647 h 289"/>
                <a:gd name="T16" fmla="*/ 2147483647 w 130"/>
                <a:gd name="T17" fmla="*/ 2147483647 h 289"/>
                <a:gd name="T18" fmla="*/ 2147483647 w 130"/>
                <a:gd name="T19" fmla="*/ 2147483647 h 289"/>
                <a:gd name="T20" fmla="*/ 2147483647 w 130"/>
                <a:gd name="T21" fmla="*/ 2147483647 h 289"/>
                <a:gd name="T22" fmla="*/ 2147483647 w 130"/>
                <a:gd name="T23" fmla="*/ 2147483647 h 289"/>
                <a:gd name="T24" fmla="*/ 2147483647 w 130"/>
                <a:gd name="T25" fmla="*/ 2147483647 h 289"/>
                <a:gd name="T26" fmla="*/ 2147483647 w 130"/>
                <a:gd name="T27" fmla="*/ 2147483647 h 289"/>
                <a:gd name="T28" fmla="*/ 2147483647 w 130"/>
                <a:gd name="T29" fmla="*/ 2147483647 h 289"/>
                <a:gd name="T30" fmla="*/ 2147483647 w 130"/>
                <a:gd name="T31" fmla="*/ 2147483647 h 289"/>
                <a:gd name="T32" fmla="*/ 2147483647 w 130"/>
                <a:gd name="T33" fmla="*/ 2147483647 h 289"/>
                <a:gd name="T34" fmla="*/ 2147483647 w 130"/>
                <a:gd name="T35" fmla="*/ 2147483647 h 289"/>
                <a:gd name="T36" fmla="*/ 2147483647 w 130"/>
                <a:gd name="T37" fmla="*/ 2147483647 h 289"/>
                <a:gd name="T38" fmla="*/ 2147483647 w 130"/>
                <a:gd name="T39" fmla="*/ 2147483647 h 289"/>
                <a:gd name="T40" fmla="*/ 2147483647 w 130"/>
                <a:gd name="T41" fmla="*/ 2147483647 h 289"/>
                <a:gd name="T42" fmla="*/ 2147483647 w 130"/>
                <a:gd name="T43" fmla="*/ 0 h 289"/>
                <a:gd name="T44" fmla="*/ 2147483647 w 130"/>
                <a:gd name="T45" fmla="*/ 0 h 289"/>
                <a:gd name="T46" fmla="*/ 2147483647 w 130"/>
                <a:gd name="T47" fmla="*/ 0 h 289"/>
                <a:gd name="T48" fmla="*/ 2147483647 w 130"/>
                <a:gd name="T49" fmla="*/ 0 h 289"/>
                <a:gd name="T50" fmla="*/ 2147483647 w 130"/>
                <a:gd name="T51" fmla="*/ 2147483647 h 289"/>
                <a:gd name="T52" fmla="*/ 0 w 130"/>
                <a:gd name="T53" fmla="*/ 2147483647 h 289"/>
                <a:gd name="T54" fmla="*/ 0 w 130"/>
                <a:gd name="T55" fmla="*/ 2147483647 h 289"/>
                <a:gd name="T56" fmla="*/ 0 w 130"/>
                <a:gd name="T57" fmla="*/ 2147483647 h 289"/>
                <a:gd name="T58" fmla="*/ 2147483647 w 130"/>
                <a:gd name="T59" fmla="*/ 2147483647 h 289"/>
                <a:gd name="T60" fmla="*/ 2147483647 w 130"/>
                <a:gd name="T61" fmla="*/ 2147483647 h 289"/>
                <a:gd name="T62" fmla="*/ 2147483647 w 130"/>
                <a:gd name="T63" fmla="*/ 2147483647 h 289"/>
                <a:gd name="T64" fmla="*/ 2147483647 w 130"/>
                <a:gd name="T65" fmla="*/ 2147483647 h 289"/>
                <a:gd name="T66" fmla="*/ 2147483647 w 130"/>
                <a:gd name="T67" fmla="*/ 2147483647 h 289"/>
                <a:gd name="T68" fmla="*/ 0 w 130"/>
                <a:gd name="T69" fmla="*/ 2147483647 h 289"/>
                <a:gd name="T70" fmla="*/ 0 w 130"/>
                <a:gd name="T71" fmla="*/ 2147483647 h 289"/>
                <a:gd name="T72" fmla="*/ 0 w 130"/>
                <a:gd name="T73" fmla="*/ 2147483647 h 289"/>
                <a:gd name="T74" fmla="*/ 2147483647 w 130"/>
                <a:gd name="T75" fmla="*/ 2147483647 h 289"/>
                <a:gd name="T76" fmla="*/ 2147483647 w 130"/>
                <a:gd name="T77" fmla="*/ 2147483647 h 289"/>
                <a:gd name="T78" fmla="*/ 2147483647 w 130"/>
                <a:gd name="T79" fmla="*/ 2147483647 h 289"/>
                <a:gd name="T80" fmla="*/ 2147483647 w 130"/>
                <a:gd name="T81" fmla="*/ 2147483647 h 289"/>
                <a:gd name="T82" fmla="*/ 0 w 130"/>
                <a:gd name="T83" fmla="*/ 2147483647 h 289"/>
                <a:gd name="T84" fmla="*/ 0 w 130"/>
                <a:gd name="T85" fmla="*/ 2147483647 h 289"/>
                <a:gd name="T86" fmla="*/ 2147483647 w 130"/>
                <a:gd name="T87" fmla="*/ 2147483647 h 289"/>
                <a:gd name="T88" fmla="*/ 2147483647 w 130"/>
                <a:gd name="T89" fmla="*/ 2147483647 h 289"/>
                <a:gd name="T90" fmla="*/ 2147483647 w 130"/>
                <a:gd name="T91" fmla="*/ 2147483647 h 289"/>
                <a:gd name="T92" fmla="*/ 0 w 130"/>
                <a:gd name="T93" fmla="*/ 2147483647 h 289"/>
                <a:gd name="T94" fmla="*/ 0 w 130"/>
                <a:gd name="T95" fmla="*/ 2147483647 h 289"/>
                <a:gd name="T96" fmla="*/ 0 w 130"/>
                <a:gd name="T97" fmla="*/ 2147483647 h 289"/>
                <a:gd name="T98" fmla="*/ 2147483647 w 130"/>
                <a:gd name="T99" fmla="*/ 2147483647 h 289"/>
                <a:gd name="T100" fmla="*/ 2147483647 w 130"/>
                <a:gd name="T101" fmla="*/ 2147483647 h 289"/>
                <a:gd name="T102" fmla="*/ 2147483647 w 130"/>
                <a:gd name="T103" fmla="*/ 2147483647 h 289"/>
                <a:gd name="T104" fmla="*/ 2147483647 w 130"/>
                <a:gd name="T105" fmla="*/ 2147483647 h 289"/>
                <a:gd name="T106" fmla="*/ 2147483647 w 130"/>
                <a:gd name="T107" fmla="*/ 2147483647 h 289"/>
                <a:gd name="T108" fmla="*/ 2147483647 w 130"/>
                <a:gd name="T109" fmla="*/ 2147483647 h 289"/>
                <a:gd name="T110" fmla="*/ 2147483647 w 130"/>
                <a:gd name="T111" fmla="*/ 2147483647 h 289"/>
                <a:gd name="T112" fmla="*/ 2147483647 w 130"/>
                <a:gd name="T113" fmla="*/ 2147483647 h 289"/>
                <a:gd name="T114" fmla="*/ 2147483647 w 130"/>
                <a:gd name="T115" fmla="*/ 2147483647 h 289"/>
                <a:gd name="T116" fmla="*/ 2147483647 w 130"/>
                <a:gd name="T117" fmla="*/ 2147483647 h 289"/>
                <a:gd name="T118" fmla="*/ 2147483647 w 130"/>
                <a:gd name="T119" fmla="*/ 2147483647 h 289"/>
                <a:gd name="T120" fmla="*/ 2147483647 w 130"/>
                <a:gd name="T121" fmla="*/ 2147483647 h 289"/>
                <a:gd name="T122" fmla="*/ 2147483647 w 130"/>
                <a:gd name="T123" fmla="*/ 2147483647 h 28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0"/>
                <a:gd name="T187" fmla="*/ 0 h 289"/>
                <a:gd name="T188" fmla="*/ 130 w 130"/>
                <a:gd name="T189" fmla="*/ 289 h 28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0" h="289">
                  <a:moveTo>
                    <a:pt x="99" y="191"/>
                  </a:moveTo>
                  <a:lnTo>
                    <a:pt x="99" y="191"/>
                  </a:lnTo>
                  <a:lnTo>
                    <a:pt x="105" y="178"/>
                  </a:lnTo>
                  <a:lnTo>
                    <a:pt x="105" y="160"/>
                  </a:lnTo>
                  <a:lnTo>
                    <a:pt x="93" y="141"/>
                  </a:lnTo>
                  <a:lnTo>
                    <a:pt x="74" y="129"/>
                  </a:lnTo>
                  <a:lnTo>
                    <a:pt x="80" y="111"/>
                  </a:lnTo>
                  <a:lnTo>
                    <a:pt x="86" y="92"/>
                  </a:lnTo>
                  <a:lnTo>
                    <a:pt x="80" y="80"/>
                  </a:lnTo>
                  <a:lnTo>
                    <a:pt x="68" y="67"/>
                  </a:lnTo>
                  <a:lnTo>
                    <a:pt x="62" y="61"/>
                  </a:lnTo>
                  <a:lnTo>
                    <a:pt x="49" y="61"/>
                  </a:lnTo>
                  <a:lnTo>
                    <a:pt x="62" y="43"/>
                  </a:lnTo>
                  <a:lnTo>
                    <a:pt x="62" y="24"/>
                  </a:lnTo>
                  <a:lnTo>
                    <a:pt x="56" y="12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6" y="55"/>
                  </a:lnTo>
                  <a:lnTo>
                    <a:pt x="25" y="61"/>
                  </a:lnTo>
                  <a:lnTo>
                    <a:pt x="12" y="74"/>
                  </a:lnTo>
                  <a:lnTo>
                    <a:pt x="6" y="80"/>
                  </a:lnTo>
                  <a:lnTo>
                    <a:pt x="0" y="92"/>
                  </a:lnTo>
                  <a:lnTo>
                    <a:pt x="0" y="104"/>
                  </a:lnTo>
                  <a:lnTo>
                    <a:pt x="6" y="123"/>
                  </a:lnTo>
                  <a:lnTo>
                    <a:pt x="19" y="135"/>
                  </a:lnTo>
                  <a:lnTo>
                    <a:pt x="6" y="154"/>
                  </a:lnTo>
                  <a:lnTo>
                    <a:pt x="0" y="178"/>
                  </a:lnTo>
                  <a:lnTo>
                    <a:pt x="6" y="191"/>
                  </a:lnTo>
                  <a:lnTo>
                    <a:pt x="19" y="203"/>
                  </a:lnTo>
                  <a:lnTo>
                    <a:pt x="0" y="228"/>
                  </a:lnTo>
                  <a:lnTo>
                    <a:pt x="0" y="246"/>
                  </a:lnTo>
                  <a:lnTo>
                    <a:pt x="6" y="265"/>
                  </a:lnTo>
                  <a:lnTo>
                    <a:pt x="19" y="283"/>
                  </a:lnTo>
                  <a:lnTo>
                    <a:pt x="43" y="289"/>
                  </a:lnTo>
                  <a:lnTo>
                    <a:pt x="68" y="289"/>
                  </a:lnTo>
                  <a:lnTo>
                    <a:pt x="99" y="283"/>
                  </a:lnTo>
                  <a:lnTo>
                    <a:pt x="117" y="271"/>
                  </a:lnTo>
                  <a:lnTo>
                    <a:pt x="123" y="246"/>
                  </a:lnTo>
                  <a:lnTo>
                    <a:pt x="130" y="228"/>
                  </a:lnTo>
                  <a:lnTo>
                    <a:pt x="117" y="209"/>
                  </a:lnTo>
                  <a:lnTo>
                    <a:pt x="99" y="19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0" name="Freeform 2332"/>
            <p:cNvSpPr>
              <a:spLocks/>
            </p:cNvSpPr>
            <p:nvPr/>
          </p:nvSpPr>
          <p:spPr bwMode="auto">
            <a:xfrm>
              <a:off x="4805377" y="2898779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0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12" y="31"/>
                  </a:moveTo>
                  <a:lnTo>
                    <a:pt x="12" y="31"/>
                  </a:lnTo>
                  <a:lnTo>
                    <a:pt x="24" y="25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6" y="25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1" name="Freeform 2333"/>
            <p:cNvSpPr>
              <a:spLocks/>
            </p:cNvSpPr>
            <p:nvPr/>
          </p:nvSpPr>
          <p:spPr bwMode="auto">
            <a:xfrm>
              <a:off x="4746640" y="3201992"/>
              <a:ext cx="204788" cy="469901"/>
            </a:xfrm>
            <a:custGeom>
              <a:avLst/>
              <a:gdLst>
                <a:gd name="T0" fmla="*/ 2147483647 w 129"/>
                <a:gd name="T1" fmla="*/ 2147483647 h 296"/>
                <a:gd name="T2" fmla="*/ 2147483647 w 129"/>
                <a:gd name="T3" fmla="*/ 2147483647 h 296"/>
                <a:gd name="T4" fmla="*/ 2147483647 w 129"/>
                <a:gd name="T5" fmla="*/ 2147483647 h 296"/>
                <a:gd name="T6" fmla="*/ 2147483647 w 129"/>
                <a:gd name="T7" fmla="*/ 2147483647 h 296"/>
                <a:gd name="T8" fmla="*/ 2147483647 w 129"/>
                <a:gd name="T9" fmla="*/ 2147483647 h 296"/>
                <a:gd name="T10" fmla="*/ 2147483647 w 129"/>
                <a:gd name="T11" fmla="*/ 2147483647 h 296"/>
                <a:gd name="T12" fmla="*/ 2147483647 w 129"/>
                <a:gd name="T13" fmla="*/ 2147483647 h 296"/>
                <a:gd name="T14" fmla="*/ 2147483647 w 129"/>
                <a:gd name="T15" fmla="*/ 2147483647 h 296"/>
                <a:gd name="T16" fmla="*/ 2147483647 w 129"/>
                <a:gd name="T17" fmla="*/ 2147483647 h 296"/>
                <a:gd name="T18" fmla="*/ 2147483647 w 129"/>
                <a:gd name="T19" fmla="*/ 2147483647 h 296"/>
                <a:gd name="T20" fmla="*/ 2147483647 w 129"/>
                <a:gd name="T21" fmla="*/ 2147483647 h 296"/>
                <a:gd name="T22" fmla="*/ 2147483647 w 129"/>
                <a:gd name="T23" fmla="*/ 2147483647 h 296"/>
                <a:gd name="T24" fmla="*/ 2147483647 w 129"/>
                <a:gd name="T25" fmla="*/ 2147483647 h 296"/>
                <a:gd name="T26" fmla="*/ 2147483647 w 129"/>
                <a:gd name="T27" fmla="*/ 2147483647 h 296"/>
                <a:gd name="T28" fmla="*/ 2147483647 w 129"/>
                <a:gd name="T29" fmla="*/ 2147483647 h 296"/>
                <a:gd name="T30" fmla="*/ 2147483647 w 129"/>
                <a:gd name="T31" fmla="*/ 2147483647 h 296"/>
                <a:gd name="T32" fmla="*/ 2147483647 w 129"/>
                <a:gd name="T33" fmla="*/ 2147483647 h 296"/>
                <a:gd name="T34" fmla="*/ 2147483647 w 129"/>
                <a:gd name="T35" fmla="*/ 2147483647 h 296"/>
                <a:gd name="T36" fmla="*/ 2147483647 w 129"/>
                <a:gd name="T37" fmla="*/ 2147483647 h 296"/>
                <a:gd name="T38" fmla="*/ 2147483647 w 129"/>
                <a:gd name="T39" fmla="*/ 2147483647 h 296"/>
                <a:gd name="T40" fmla="*/ 2147483647 w 129"/>
                <a:gd name="T41" fmla="*/ 2147483647 h 296"/>
                <a:gd name="T42" fmla="*/ 2147483647 w 129"/>
                <a:gd name="T43" fmla="*/ 0 h 296"/>
                <a:gd name="T44" fmla="*/ 2147483647 w 129"/>
                <a:gd name="T45" fmla="*/ 0 h 296"/>
                <a:gd name="T46" fmla="*/ 2147483647 w 129"/>
                <a:gd name="T47" fmla="*/ 0 h 296"/>
                <a:gd name="T48" fmla="*/ 2147483647 w 129"/>
                <a:gd name="T49" fmla="*/ 0 h 296"/>
                <a:gd name="T50" fmla="*/ 2147483647 w 129"/>
                <a:gd name="T51" fmla="*/ 2147483647 h 296"/>
                <a:gd name="T52" fmla="*/ 2147483647 w 129"/>
                <a:gd name="T53" fmla="*/ 2147483647 h 296"/>
                <a:gd name="T54" fmla="*/ 2147483647 w 129"/>
                <a:gd name="T55" fmla="*/ 2147483647 h 296"/>
                <a:gd name="T56" fmla="*/ 2147483647 w 129"/>
                <a:gd name="T57" fmla="*/ 2147483647 h 296"/>
                <a:gd name="T58" fmla="*/ 2147483647 w 129"/>
                <a:gd name="T59" fmla="*/ 2147483647 h 296"/>
                <a:gd name="T60" fmla="*/ 2147483647 w 129"/>
                <a:gd name="T61" fmla="*/ 2147483647 h 296"/>
                <a:gd name="T62" fmla="*/ 2147483647 w 129"/>
                <a:gd name="T63" fmla="*/ 2147483647 h 296"/>
                <a:gd name="T64" fmla="*/ 2147483647 w 129"/>
                <a:gd name="T65" fmla="*/ 2147483647 h 296"/>
                <a:gd name="T66" fmla="*/ 2147483647 w 129"/>
                <a:gd name="T67" fmla="*/ 2147483647 h 296"/>
                <a:gd name="T68" fmla="*/ 2147483647 w 129"/>
                <a:gd name="T69" fmla="*/ 2147483647 h 296"/>
                <a:gd name="T70" fmla="*/ 2147483647 w 129"/>
                <a:gd name="T71" fmla="*/ 2147483647 h 296"/>
                <a:gd name="T72" fmla="*/ 2147483647 w 129"/>
                <a:gd name="T73" fmla="*/ 2147483647 h 296"/>
                <a:gd name="T74" fmla="*/ 2147483647 w 129"/>
                <a:gd name="T75" fmla="*/ 2147483647 h 296"/>
                <a:gd name="T76" fmla="*/ 2147483647 w 129"/>
                <a:gd name="T77" fmla="*/ 2147483647 h 296"/>
                <a:gd name="T78" fmla="*/ 2147483647 w 129"/>
                <a:gd name="T79" fmla="*/ 2147483647 h 296"/>
                <a:gd name="T80" fmla="*/ 2147483647 w 129"/>
                <a:gd name="T81" fmla="*/ 2147483647 h 296"/>
                <a:gd name="T82" fmla="*/ 2147483647 w 129"/>
                <a:gd name="T83" fmla="*/ 2147483647 h 296"/>
                <a:gd name="T84" fmla="*/ 2147483647 w 129"/>
                <a:gd name="T85" fmla="*/ 2147483647 h 296"/>
                <a:gd name="T86" fmla="*/ 2147483647 w 129"/>
                <a:gd name="T87" fmla="*/ 2147483647 h 296"/>
                <a:gd name="T88" fmla="*/ 2147483647 w 129"/>
                <a:gd name="T89" fmla="*/ 2147483647 h 296"/>
                <a:gd name="T90" fmla="*/ 2147483647 w 129"/>
                <a:gd name="T91" fmla="*/ 2147483647 h 296"/>
                <a:gd name="T92" fmla="*/ 2147483647 w 129"/>
                <a:gd name="T93" fmla="*/ 2147483647 h 296"/>
                <a:gd name="T94" fmla="*/ 0 w 129"/>
                <a:gd name="T95" fmla="*/ 2147483647 h 296"/>
                <a:gd name="T96" fmla="*/ 0 w 129"/>
                <a:gd name="T97" fmla="*/ 2147483647 h 296"/>
                <a:gd name="T98" fmla="*/ 0 w 129"/>
                <a:gd name="T99" fmla="*/ 2147483647 h 296"/>
                <a:gd name="T100" fmla="*/ 2147483647 w 129"/>
                <a:gd name="T101" fmla="*/ 2147483647 h 296"/>
                <a:gd name="T102" fmla="*/ 2147483647 w 129"/>
                <a:gd name="T103" fmla="*/ 2147483647 h 296"/>
                <a:gd name="T104" fmla="*/ 2147483647 w 129"/>
                <a:gd name="T105" fmla="*/ 2147483647 h 296"/>
                <a:gd name="T106" fmla="*/ 2147483647 w 129"/>
                <a:gd name="T107" fmla="*/ 2147483647 h 296"/>
                <a:gd name="T108" fmla="*/ 2147483647 w 129"/>
                <a:gd name="T109" fmla="*/ 2147483647 h 296"/>
                <a:gd name="T110" fmla="*/ 2147483647 w 129"/>
                <a:gd name="T111" fmla="*/ 2147483647 h 296"/>
                <a:gd name="T112" fmla="*/ 2147483647 w 129"/>
                <a:gd name="T113" fmla="*/ 2147483647 h 296"/>
                <a:gd name="T114" fmla="*/ 2147483647 w 129"/>
                <a:gd name="T115" fmla="*/ 2147483647 h 296"/>
                <a:gd name="T116" fmla="*/ 2147483647 w 129"/>
                <a:gd name="T117" fmla="*/ 2147483647 h 296"/>
                <a:gd name="T118" fmla="*/ 2147483647 w 129"/>
                <a:gd name="T119" fmla="*/ 2147483647 h 296"/>
                <a:gd name="T120" fmla="*/ 2147483647 w 129"/>
                <a:gd name="T121" fmla="*/ 2147483647 h 296"/>
                <a:gd name="T122" fmla="*/ 2147483647 w 129"/>
                <a:gd name="T123" fmla="*/ 2147483647 h 29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9"/>
                <a:gd name="T187" fmla="*/ 0 h 296"/>
                <a:gd name="T188" fmla="*/ 129 w 129"/>
                <a:gd name="T189" fmla="*/ 296 h 29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9" h="296">
                  <a:moveTo>
                    <a:pt x="104" y="203"/>
                  </a:moveTo>
                  <a:lnTo>
                    <a:pt x="104" y="203"/>
                  </a:lnTo>
                  <a:lnTo>
                    <a:pt x="111" y="191"/>
                  </a:lnTo>
                  <a:lnTo>
                    <a:pt x="117" y="172"/>
                  </a:lnTo>
                  <a:lnTo>
                    <a:pt x="104" y="148"/>
                  </a:lnTo>
                  <a:lnTo>
                    <a:pt x="86" y="135"/>
                  </a:lnTo>
                  <a:lnTo>
                    <a:pt x="98" y="117"/>
                  </a:lnTo>
                  <a:lnTo>
                    <a:pt x="98" y="105"/>
                  </a:lnTo>
                  <a:lnTo>
                    <a:pt x="98" y="86"/>
                  </a:lnTo>
                  <a:lnTo>
                    <a:pt x="92" y="80"/>
                  </a:lnTo>
                  <a:lnTo>
                    <a:pt x="80" y="68"/>
                  </a:lnTo>
                  <a:lnTo>
                    <a:pt x="68" y="68"/>
                  </a:lnTo>
                  <a:lnTo>
                    <a:pt x="86" y="55"/>
                  </a:lnTo>
                  <a:lnTo>
                    <a:pt x="92" y="31"/>
                  </a:lnTo>
                  <a:lnTo>
                    <a:pt x="86" y="18"/>
                  </a:lnTo>
                  <a:lnTo>
                    <a:pt x="80" y="6"/>
                  </a:lnTo>
                  <a:lnTo>
                    <a:pt x="68" y="0"/>
                  </a:lnTo>
                  <a:lnTo>
                    <a:pt x="55" y="0"/>
                  </a:lnTo>
                  <a:lnTo>
                    <a:pt x="43" y="0"/>
                  </a:lnTo>
                  <a:lnTo>
                    <a:pt x="31" y="12"/>
                  </a:lnTo>
                  <a:lnTo>
                    <a:pt x="24" y="18"/>
                  </a:lnTo>
                  <a:lnTo>
                    <a:pt x="24" y="37"/>
                  </a:lnTo>
                  <a:lnTo>
                    <a:pt x="31" y="55"/>
                  </a:lnTo>
                  <a:lnTo>
                    <a:pt x="43" y="68"/>
                  </a:lnTo>
                  <a:lnTo>
                    <a:pt x="37" y="74"/>
                  </a:lnTo>
                  <a:lnTo>
                    <a:pt x="24" y="80"/>
                  </a:lnTo>
                  <a:lnTo>
                    <a:pt x="18" y="92"/>
                  </a:lnTo>
                  <a:lnTo>
                    <a:pt x="18" y="105"/>
                  </a:lnTo>
                  <a:lnTo>
                    <a:pt x="18" y="123"/>
                  </a:lnTo>
                  <a:lnTo>
                    <a:pt x="31" y="135"/>
                  </a:lnTo>
                  <a:lnTo>
                    <a:pt x="12" y="154"/>
                  </a:lnTo>
                  <a:lnTo>
                    <a:pt x="6" y="172"/>
                  </a:lnTo>
                  <a:lnTo>
                    <a:pt x="12" y="191"/>
                  </a:lnTo>
                  <a:lnTo>
                    <a:pt x="18" y="203"/>
                  </a:lnTo>
                  <a:lnTo>
                    <a:pt x="6" y="222"/>
                  </a:lnTo>
                  <a:lnTo>
                    <a:pt x="0" y="246"/>
                  </a:lnTo>
                  <a:lnTo>
                    <a:pt x="0" y="265"/>
                  </a:lnTo>
                  <a:lnTo>
                    <a:pt x="18" y="283"/>
                  </a:lnTo>
                  <a:lnTo>
                    <a:pt x="37" y="296"/>
                  </a:lnTo>
                  <a:lnTo>
                    <a:pt x="61" y="296"/>
                  </a:lnTo>
                  <a:lnTo>
                    <a:pt x="92" y="296"/>
                  </a:lnTo>
                  <a:lnTo>
                    <a:pt x="111" y="277"/>
                  </a:lnTo>
                  <a:lnTo>
                    <a:pt x="123" y="265"/>
                  </a:lnTo>
                  <a:lnTo>
                    <a:pt x="129" y="240"/>
                  </a:lnTo>
                  <a:lnTo>
                    <a:pt x="117" y="222"/>
                  </a:lnTo>
                  <a:lnTo>
                    <a:pt x="104" y="20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2" name="Freeform 2334"/>
            <p:cNvSpPr>
              <a:spLocks/>
            </p:cNvSpPr>
            <p:nvPr/>
          </p:nvSpPr>
          <p:spPr bwMode="auto">
            <a:xfrm>
              <a:off x="4795852" y="3103567"/>
              <a:ext cx="77788" cy="88900"/>
            </a:xfrm>
            <a:custGeom>
              <a:avLst/>
              <a:gdLst>
                <a:gd name="T0" fmla="*/ 2147483647 w 49"/>
                <a:gd name="T1" fmla="*/ 2147483647 h 56"/>
                <a:gd name="T2" fmla="*/ 2147483647 w 49"/>
                <a:gd name="T3" fmla="*/ 2147483647 h 56"/>
                <a:gd name="T4" fmla="*/ 2147483647 w 49"/>
                <a:gd name="T5" fmla="*/ 2147483647 h 56"/>
                <a:gd name="T6" fmla="*/ 2147483647 w 49"/>
                <a:gd name="T7" fmla="*/ 2147483647 h 56"/>
                <a:gd name="T8" fmla="*/ 2147483647 w 49"/>
                <a:gd name="T9" fmla="*/ 2147483647 h 56"/>
                <a:gd name="T10" fmla="*/ 2147483647 w 49"/>
                <a:gd name="T11" fmla="*/ 2147483647 h 56"/>
                <a:gd name="T12" fmla="*/ 2147483647 w 49"/>
                <a:gd name="T13" fmla="*/ 2147483647 h 56"/>
                <a:gd name="T14" fmla="*/ 2147483647 w 49"/>
                <a:gd name="T15" fmla="*/ 2147483647 h 56"/>
                <a:gd name="T16" fmla="*/ 2147483647 w 49"/>
                <a:gd name="T17" fmla="*/ 2147483647 h 56"/>
                <a:gd name="T18" fmla="*/ 2147483647 w 49"/>
                <a:gd name="T19" fmla="*/ 0 h 56"/>
                <a:gd name="T20" fmla="*/ 2147483647 w 49"/>
                <a:gd name="T21" fmla="*/ 0 h 56"/>
                <a:gd name="T22" fmla="*/ 2147483647 w 49"/>
                <a:gd name="T23" fmla="*/ 0 h 56"/>
                <a:gd name="T24" fmla="*/ 2147483647 w 49"/>
                <a:gd name="T25" fmla="*/ 0 h 56"/>
                <a:gd name="T26" fmla="*/ 2147483647 w 49"/>
                <a:gd name="T27" fmla="*/ 2147483647 h 56"/>
                <a:gd name="T28" fmla="*/ 0 w 49"/>
                <a:gd name="T29" fmla="*/ 2147483647 h 56"/>
                <a:gd name="T30" fmla="*/ 0 w 49"/>
                <a:gd name="T31" fmla="*/ 2147483647 h 56"/>
                <a:gd name="T32" fmla="*/ 0 w 49"/>
                <a:gd name="T33" fmla="*/ 2147483647 h 56"/>
                <a:gd name="T34" fmla="*/ 0 w 49"/>
                <a:gd name="T35" fmla="*/ 2147483647 h 56"/>
                <a:gd name="T36" fmla="*/ 2147483647 w 49"/>
                <a:gd name="T37" fmla="*/ 2147483647 h 56"/>
                <a:gd name="T38" fmla="*/ 2147483647 w 49"/>
                <a:gd name="T39" fmla="*/ 2147483647 h 56"/>
                <a:gd name="T40" fmla="*/ 2147483647 w 49"/>
                <a:gd name="T41" fmla="*/ 2147483647 h 56"/>
                <a:gd name="T42" fmla="*/ 2147483647 w 49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6"/>
                <a:gd name="T68" fmla="*/ 49 w 49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6">
                  <a:moveTo>
                    <a:pt x="24" y="56"/>
                  </a:moveTo>
                  <a:lnTo>
                    <a:pt x="24" y="56"/>
                  </a:lnTo>
                  <a:lnTo>
                    <a:pt x="37" y="50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49" y="25"/>
                  </a:lnTo>
                  <a:lnTo>
                    <a:pt x="43" y="13"/>
                  </a:lnTo>
                  <a:lnTo>
                    <a:pt x="43" y="6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3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50"/>
                  </a:lnTo>
                  <a:lnTo>
                    <a:pt x="24" y="5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3" name="Freeform 2335"/>
            <p:cNvSpPr>
              <a:spLocks/>
            </p:cNvSpPr>
            <p:nvPr/>
          </p:nvSpPr>
          <p:spPr bwMode="auto">
            <a:xfrm>
              <a:off x="4805377" y="2995617"/>
              <a:ext cx="49213" cy="69850"/>
            </a:xfrm>
            <a:custGeom>
              <a:avLst/>
              <a:gdLst>
                <a:gd name="T0" fmla="*/ 2147483647 w 31"/>
                <a:gd name="T1" fmla="*/ 2147483647 h 44"/>
                <a:gd name="T2" fmla="*/ 2147483647 w 31"/>
                <a:gd name="T3" fmla="*/ 2147483647 h 44"/>
                <a:gd name="T4" fmla="*/ 2147483647 w 31"/>
                <a:gd name="T5" fmla="*/ 2147483647 h 44"/>
                <a:gd name="T6" fmla="*/ 2147483647 w 31"/>
                <a:gd name="T7" fmla="*/ 2147483647 h 44"/>
                <a:gd name="T8" fmla="*/ 2147483647 w 31"/>
                <a:gd name="T9" fmla="*/ 2147483647 h 44"/>
                <a:gd name="T10" fmla="*/ 2147483647 w 31"/>
                <a:gd name="T11" fmla="*/ 2147483647 h 44"/>
                <a:gd name="T12" fmla="*/ 2147483647 w 31"/>
                <a:gd name="T13" fmla="*/ 0 h 44"/>
                <a:gd name="T14" fmla="*/ 2147483647 w 31"/>
                <a:gd name="T15" fmla="*/ 0 h 44"/>
                <a:gd name="T16" fmla="*/ 0 w 31"/>
                <a:gd name="T17" fmla="*/ 2147483647 h 44"/>
                <a:gd name="T18" fmla="*/ 0 w 31"/>
                <a:gd name="T19" fmla="*/ 2147483647 h 44"/>
                <a:gd name="T20" fmla="*/ 0 w 31"/>
                <a:gd name="T21" fmla="*/ 2147483647 h 44"/>
                <a:gd name="T22" fmla="*/ 0 w 31"/>
                <a:gd name="T23" fmla="*/ 2147483647 h 44"/>
                <a:gd name="T24" fmla="*/ 2147483647 w 31"/>
                <a:gd name="T25" fmla="*/ 2147483647 h 44"/>
                <a:gd name="T26" fmla="*/ 2147483647 w 31"/>
                <a:gd name="T27" fmla="*/ 214748364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4"/>
                <a:gd name="T44" fmla="*/ 31 w 31"/>
                <a:gd name="T45" fmla="*/ 44 h 4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4">
                  <a:moveTo>
                    <a:pt x="18" y="44"/>
                  </a:moveTo>
                  <a:lnTo>
                    <a:pt x="18" y="44"/>
                  </a:lnTo>
                  <a:lnTo>
                    <a:pt x="31" y="37"/>
                  </a:lnTo>
                  <a:lnTo>
                    <a:pt x="31" y="25"/>
                  </a:lnTo>
                  <a:lnTo>
                    <a:pt x="24" y="7"/>
                  </a:lnTo>
                  <a:lnTo>
                    <a:pt x="12" y="0"/>
                  </a:lnTo>
                  <a:lnTo>
                    <a:pt x="0" y="7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18" y="4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4" name="Freeform 2336"/>
            <p:cNvSpPr>
              <a:spLocks/>
            </p:cNvSpPr>
            <p:nvPr/>
          </p:nvSpPr>
          <p:spPr bwMode="auto">
            <a:xfrm>
              <a:off x="4667264" y="2995617"/>
              <a:ext cx="49213" cy="69850"/>
            </a:xfrm>
            <a:custGeom>
              <a:avLst/>
              <a:gdLst>
                <a:gd name="T0" fmla="*/ 2147483647 w 31"/>
                <a:gd name="T1" fmla="*/ 2147483647 h 44"/>
                <a:gd name="T2" fmla="*/ 2147483647 w 31"/>
                <a:gd name="T3" fmla="*/ 2147483647 h 44"/>
                <a:gd name="T4" fmla="*/ 2147483647 w 31"/>
                <a:gd name="T5" fmla="*/ 2147483647 h 44"/>
                <a:gd name="T6" fmla="*/ 2147483647 w 31"/>
                <a:gd name="T7" fmla="*/ 2147483647 h 44"/>
                <a:gd name="T8" fmla="*/ 2147483647 w 31"/>
                <a:gd name="T9" fmla="*/ 2147483647 h 44"/>
                <a:gd name="T10" fmla="*/ 2147483647 w 31"/>
                <a:gd name="T11" fmla="*/ 2147483647 h 44"/>
                <a:gd name="T12" fmla="*/ 2147483647 w 31"/>
                <a:gd name="T13" fmla="*/ 0 h 44"/>
                <a:gd name="T14" fmla="*/ 2147483647 w 31"/>
                <a:gd name="T15" fmla="*/ 0 h 44"/>
                <a:gd name="T16" fmla="*/ 2147483647 w 31"/>
                <a:gd name="T17" fmla="*/ 2147483647 h 44"/>
                <a:gd name="T18" fmla="*/ 0 w 31"/>
                <a:gd name="T19" fmla="*/ 2147483647 h 44"/>
                <a:gd name="T20" fmla="*/ 0 w 31"/>
                <a:gd name="T21" fmla="*/ 2147483647 h 44"/>
                <a:gd name="T22" fmla="*/ 0 w 31"/>
                <a:gd name="T23" fmla="*/ 2147483647 h 44"/>
                <a:gd name="T24" fmla="*/ 2147483647 w 31"/>
                <a:gd name="T25" fmla="*/ 2147483647 h 44"/>
                <a:gd name="T26" fmla="*/ 2147483647 w 31"/>
                <a:gd name="T27" fmla="*/ 214748364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4"/>
                <a:gd name="T44" fmla="*/ 31 w 31"/>
                <a:gd name="T45" fmla="*/ 44 h 4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4">
                  <a:moveTo>
                    <a:pt x="13" y="44"/>
                  </a:moveTo>
                  <a:lnTo>
                    <a:pt x="13" y="44"/>
                  </a:lnTo>
                  <a:lnTo>
                    <a:pt x="25" y="37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19" y="0"/>
                  </a:lnTo>
                  <a:lnTo>
                    <a:pt x="7" y="7"/>
                  </a:lnTo>
                  <a:lnTo>
                    <a:pt x="0" y="19"/>
                  </a:lnTo>
                  <a:lnTo>
                    <a:pt x="0" y="37"/>
                  </a:lnTo>
                  <a:lnTo>
                    <a:pt x="13" y="4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5" name="Freeform 2337"/>
            <p:cNvSpPr>
              <a:spLocks/>
            </p:cNvSpPr>
            <p:nvPr/>
          </p:nvSpPr>
          <p:spPr bwMode="auto">
            <a:xfrm>
              <a:off x="4638689" y="3094042"/>
              <a:ext cx="77788" cy="88900"/>
            </a:xfrm>
            <a:custGeom>
              <a:avLst/>
              <a:gdLst>
                <a:gd name="T0" fmla="*/ 2147483647 w 49"/>
                <a:gd name="T1" fmla="*/ 2147483647 h 56"/>
                <a:gd name="T2" fmla="*/ 2147483647 w 49"/>
                <a:gd name="T3" fmla="*/ 2147483647 h 56"/>
                <a:gd name="T4" fmla="*/ 2147483647 w 49"/>
                <a:gd name="T5" fmla="*/ 2147483647 h 56"/>
                <a:gd name="T6" fmla="*/ 2147483647 w 49"/>
                <a:gd name="T7" fmla="*/ 2147483647 h 56"/>
                <a:gd name="T8" fmla="*/ 2147483647 w 49"/>
                <a:gd name="T9" fmla="*/ 2147483647 h 56"/>
                <a:gd name="T10" fmla="*/ 2147483647 w 49"/>
                <a:gd name="T11" fmla="*/ 2147483647 h 56"/>
                <a:gd name="T12" fmla="*/ 2147483647 w 49"/>
                <a:gd name="T13" fmla="*/ 2147483647 h 56"/>
                <a:gd name="T14" fmla="*/ 2147483647 w 49"/>
                <a:gd name="T15" fmla="*/ 2147483647 h 56"/>
                <a:gd name="T16" fmla="*/ 2147483647 w 49"/>
                <a:gd name="T17" fmla="*/ 2147483647 h 56"/>
                <a:gd name="T18" fmla="*/ 2147483647 w 49"/>
                <a:gd name="T19" fmla="*/ 2147483647 h 56"/>
                <a:gd name="T20" fmla="*/ 2147483647 w 49"/>
                <a:gd name="T21" fmla="*/ 0 h 56"/>
                <a:gd name="T22" fmla="*/ 2147483647 w 49"/>
                <a:gd name="T23" fmla="*/ 0 h 56"/>
                <a:gd name="T24" fmla="*/ 2147483647 w 49"/>
                <a:gd name="T25" fmla="*/ 0 h 56"/>
                <a:gd name="T26" fmla="*/ 2147483647 w 49"/>
                <a:gd name="T27" fmla="*/ 2147483647 h 56"/>
                <a:gd name="T28" fmla="*/ 2147483647 w 49"/>
                <a:gd name="T29" fmla="*/ 2147483647 h 56"/>
                <a:gd name="T30" fmla="*/ 0 w 49"/>
                <a:gd name="T31" fmla="*/ 2147483647 h 56"/>
                <a:gd name="T32" fmla="*/ 0 w 49"/>
                <a:gd name="T33" fmla="*/ 2147483647 h 56"/>
                <a:gd name="T34" fmla="*/ 0 w 49"/>
                <a:gd name="T35" fmla="*/ 2147483647 h 56"/>
                <a:gd name="T36" fmla="*/ 2147483647 w 49"/>
                <a:gd name="T37" fmla="*/ 2147483647 h 56"/>
                <a:gd name="T38" fmla="*/ 2147483647 w 49"/>
                <a:gd name="T39" fmla="*/ 2147483647 h 56"/>
                <a:gd name="T40" fmla="*/ 2147483647 w 49"/>
                <a:gd name="T41" fmla="*/ 2147483647 h 56"/>
                <a:gd name="T42" fmla="*/ 2147483647 w 49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6"/>
                <a:gd name="T68" fmla="*/ 49 w 49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6">
                  <a:moveTo>
                    <a:pt x="25" y="56"/>
                  </a:moveTo>
                  <a:lnTo>
                    <a:pt x="25" y="56"/>
                  </a:lnTo>
                  <a:lnTo>
                    <a:pt x="37" y="56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49" y="31"/>
                  </a:lnTo>
                  <a:lnTo>
                    <a:pt x="49" y="19"/>
                  </a:lnTo>
                  <a:lnTo>
                    <a:pt x="43" y="12"/>
                  </a:lnTo>
                  <a:lnTo>
                    <a:pt x="37" y="6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9"/>
                  </a:lnTo>
                  <a:lnTo>
                    <a:pt x="12" y="56"/>
                  </a:lnTo>
                  <a:lnTo>
                    <a:pt x="25" y="5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6" name="Freeform 2338"/>
            <p:cNvSpPr>
              <a:spLocks/>
            </p:cNvSpPr>
            <p:nvPr/>
          </p:nvSpPr>
          <p:spPr bwMode="auto">
            <a:xfrm>
              <a:off x="4687902" y="2889254"/>
              <a:ext cx="28575" cy="49213"/>
            </a:xfrm>
            <a:custGeom>
              <a:avLst/>
              <a:gdLst>
                <a:gd name="T0" fmla="*/ 2147483647 w 18"/>
                <a:gd name="T1" fmla="*/ 2147483647 h 31"/>
                <a:gd name="T2" fmla="*/ 2147483647 w 18"/>
                <a:gd name="T3" fmla="*/ 2147483647 h 31"/>
                <a:gd name="T4" fmla="*/ 2147483647 w 18"/>
                <a:gd name="T5" fmla="*/ 2147483647 h 31"/>
                <a:gd name="T6" fmla="*/ 2147483647 w 18"/>
                <a:gd name="T7" fmla="*/ 2147483647 h 31"/>
                <a:gd name="T8" fmla="*/ 2147483647 w 18"/>
                <a:gd name="T9" fmla="*/ 2147483647 h 31"/>
                <a:gd name="T10" fmla="*/ 2147483647 w 18"/>
                <a:gd name="T11" fmla="*/ 2147483647 h 31"/>
                <a:gd name="T12" fmla="*/ 2147483647 w 18"/>
                <a:gd name="T13" fmla="*/ 0 h 31"/>
                <a:gd name="T14" fmla="*/ 2147483647 w 18"/>
                <a:gd name="T15" fmla="*/ 0 h 31"/>
                <a:gd name="T16" fmla="*/ 0 w 18"/>
                <a:gd name="T17" fmla="*/ 2147483647 h 31"/>
                <a:gd name="T18" fmla="*/ 0 w 18"/>
                <a:gd name="T19" fmla="*/ 2147483647 h 31"/>
                <a:gd name="T20" fmla="*/ 0 w 18"/>
                <a:gd name="T21" fmla="*/ 2147483647 h 31"/>
                <a:gd name="T22" fmla="*/ 0 w 18"/>
                <a:gd name="T23" fmla="*/ 2147483647 h 31"/>
                <a:gd name="T24" fmla="*/ 2147483647 w 18"/>
                <a:gd name="T25" fmla="*/ 2147483647 h 31"/>
                <a:gd name="T26" fmla="*/ 2147483647 w 18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31"/>
                <a:gd name="T44" fmla="*/ 18 w 18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31">
                  <a:moveTo>
                    <a:pt x="6" y="31"/>
                  </a:moveTo>
                  <a:lnTo>
                    <a:pt x="6" y="31"/>
                  </a:lnTo>
                  <a:lnTo>
                    <a:pt x="18" y="31"/>
                  </a:lnTo>
                  <a:lnTo>
                    <a:pt x="18" y="18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7" name="Freeform 2339"/>
            <p:cNvSpPr>
              <a:spLocks/>
            </p:cNvSpPr>
            <p:nvPr/>
          </p:nvSpPr>
          <p:spPr bwMode="auto">
            <a:xfrm>
              <a:off x="4540264" y="3201992"/>
              <a:ext cx="206376" cy="469901"/>
            </a:xfrm>
            <a:custGeom>
              <a:avLst/>
              <a:gdLst>
                <a:gd name="T0" fmla="*/ 2147483647 w 130"/>
                <a:gd name="T1" fmla="*/ 2147483647 h 296"/>
                <a:gd name="T2" fmla="*/ 2147483647 w 130"/>
                <a:gd name="T3" fmla="*/ 2147483647 h 296"/>
                <a:gd name="T4" fmla="*/ 2147483647 w 130"/>
                <a:gd name="T5" fmla="*/ 2147483647 h 296"/>
                <a:gd name="T6" fmla="*/ 2147483647 w 130"/>
                <a:gd name="T7" fmla="*/ 2147483647 h 296"/>
                <a:gd name="T8" fmla="*/ 2147483647 w 130"/>
                <a:gd name="T9" fmla="*/ 2147483647 h 296"/>
                <a:gd name="T10" fmla="*/ 2147483647 w 130"/>
                <a:gd name="T11" fmla="*/ 2147483647 h 296"/>
                <a:gd name="T12" fmla="*/ 2147483647 w 130"/>
                <a:gd name="T13" fmla="*/ 2147483647 h 296"/>
                <a:gd name="T14" fmla="*/ 2147483647 w 130"/>
                <a:gd name="T15" fmla="*/ 2147483647 h 296"/>
                <a:gd name="T16" fmla="*/ 2147483647 w 130"/>
                <a:gd name="T17" fmla="*/ 2147483647 h 296"/>
                <a:gd name="T18" fmla="*/ 2147483647 w 130"/>
                <a:gd name="T19" fmla="*/ 2147483647 h 296"/>
                <a:gd name="T20" fmla="*/ 2147483647 w 130"/>
                <a:gd name="T21" fmla="*/ 2147483647 h 296"/>
                <a:gd name="T22" fmla="*/ 2147483647 w 130"/>
                <a:gd name="T23" fmla="*/ 2147483647 h 296"/>
                <a:gd name="T24" fmla="*/ 2147483647 w 130"/>
                <a:gd name="T25" fmla="*/ 2147483647 h 296"/>
                <a:gd name="T26" fmla="*/ 2147483647 w 130"/>
                <a:gd name="T27" fmla="*/ 2147483647 h 296"/>
                <a:gd name="T28" fmla="*/ 2147483647 w 130"/>
                <a:gd name="T29" fmla="*/ 2147483647 h 296"/>
                <a:gd name="T30" fmla="*/ 2147483647 w 130"/>
                <a:gd name="T31" fmla="*/ 2147483647 h 296"/>
                <a:gd name="T32" fmla="*/ 2147483647 w 130"/>
                <a:gd name="T33" fmla="*/ 2147483647 h 296"/>
                <a:gd name="T34" fmla="*/ 2147483647 w 130"/>
                <a:gd name="T35" fmla="*/ 2147483647 h 296"/>
                <a:gd name="T36" fmla="*/ 2147483647 w 130"/>
                <a:gd name="T37" fmla="*/ 2147483647 h 296"/>
                <a:gd name="T38" fmla="*/ 2147483647 w 130"/>
                <a:gd name="T39" fmla="*/ 2147483647 h 296"/>
                <a:gd name="T40" fmla="*/ 2147483647 w 130"/>
                <a:gd name="T41" fmla="*/ 2147483647 h 296"/>
                <a:gd name="T42" fmla="*/ 2147483647 w 130"/>
                <a:gd name="T43" fmla="*/ 0 h 296"/>
                <a:gd name="T44" fmla="*/ 2147483647 w 130"/>
                <a:gd name="T45" fmla="*/ 0 h 296"/>
                <a:gd name="T46" fmla="*/ 2147483647 w 130"/>
                <a:gd name="T47" fmla="*/ 0 h 296"/>
                <a:gd name="T48" fmla="*/ 2147483647 w 130"/>
                <a:gd name="T49" fmla="*/ 0 h 296"/>
                <a:gd name="T50" fmla="*/ 2147483647 w 130"/>
                <a:gd name="T51" fmla="*/ 2147483647 h 296"/>
                <a:gd name="T52" fmla="*/ 2147483647 w 130"/>
                <a:gd name="T53" fmla="*/ 2147483647 h 296"/>
                <a:gd name="T54" fmla="*/ 2147483647 w 130"/>
                <a:gd name="T55" fmla="*/ 2147483647 h 296"/>
                <a:gd name="T56" fmla="*/ 2147483647 w 130"/>
                <a:gd name="T57" fmla="*/ 2147483647 h 296"/>
                <a:gd name="T58" fmla="*/ 2147483647 w 130"/>
                <a:gd name="T59" fmla="*/ 2147483647 h 296"/>
                <a:gd name="T60" fmla="*/ 2147483647 w 130"/>
                <a:gd name="T61" fmla="*/ 2147483647 h 296"/>
                <a:gd name="T62" fmla="*/ 2147483647 w 130"/>
                <a:gd name="T63" fmla="*/ 2147483647 h 296"/>
                <a:gd name="T64" fmla="*/ 2147483647 w 130"/>
                <a:gd name="T65" fmla="*/ 2147483647 h 296"/>
                <a:gd name="T66" fmla="*/ 2147483647 w 130"/>
                <a:gd name="T67" fmla="*/ 2147483647 h 296"/>
                <a:gd name="T68" fmla="*/ 2147483647 w 130"/>
                <a:gd name="T69" fmla="*/ 2147483647 h 296"/>
                <a:gd name="T70" fmla="*/ 2147483647 w 130"/>
                <a:gd name="T71" fmla="*/ 2147483647 h 296"/>
                <a:gd name="T72" fmla="*/ 2147483647 w 130"/>
                <a:gd name="T73" fmla="*/ 2147483647 h 296"/>
                <a:gd name="T74" fmla="*/ 2147483647 w 130"/>
                <a:gd name="T75" fmla="*/ 2147483647 h 296"/>
                <a:gd name="T76" fmla="*/ 2147483647 w 130"/>
                <a:gd name="T77" fmla="*/ 2147483647 h 296"/>
                <a:gd name="T78" fmla="*/ 2147483647 w 130"/>
                <a:gd name="T79" fmla="*/ 2147483647 h 296"/>
                <a:gd name="T80" fmla="*/ 2147483647 w 130"/>
                <a:gd name="T81" fmla="*/ 2147483647 h 296"/>
                <a:gd name="T82" fmla="*/ 2147483647 w 130"/>
                <a:gd name="T83" fmla="*/ 2147483647 h 296"/>
                <a:gd name="T84" fmla="*/ 2147483647 w 130"/>
                <a:gd name="T85" fmla="*/ 2147483647 h 296"/>
                <a:gd name="T86" fmla="*/ 2147483647 w 130"/>
                <a:gd name="T87" fmla="*/ 2147483647 h 296"/>
                <a:gd name="T88" fmla="*/ 2147483647 w 130"/>
                <a:gd name="T89" fmla="*/ 2147483647 h 296"/>
                <a:gd name="T90" fmla="*/ 2147483647 w 130"/>
                <a:gd name="T91" fmla="*/ 2147483647 h 296"/>
                <a:gd name="T92" fmla="*/ 2147483647 w 130"/>
                <a:gd name="T93" fmla="*/ 2147483647 h 296"/>
                <a:gd name="T94" fmla="*/ 0 w 130"/>
                <a:gd name="T95" fmla="*/ 2147483647 h 296"/>
                <a:gd name="T96" fmla="*/ 0 w 130"/>
                <a:gd name="T97" fmla="*/ 2147483647 h 296"/>
                <a:gd name="T98" fmla="*/ 0 w 130"/>
                <a:gd name="T99" fmla="*/ 2147483647 h 296"/>
                <a:gd name="T100" fmla="*/ 2147483647 w 130"/>
                <a:gd name="T101" fmla="*/ 2147483647 h 296"/>
                <a:gd name="T102" fmla="*/ 2147483647 w 130"/>
                <a:gd name="T103" fmla="*/ 2147483647 h 296"/>
                <a:gd name="T104" fmla="*/ 2147483647 w 130"/>
                <a:gd name="T105" fmla="*/ 2147483647 h 296"/>
                <a:gd name="T106" fmla="*/ 2147483647 w 130"/>
                <a:gd name="T107" fmla="*/ 2147483647 h 296"/>
                <a:gd name="T108" fmla="*/ 2147483647 w 130"/>
                <a:gd name="T109" fmla="*/ 2147483647 h 296"/>
                <a:gd name="T110" fmla="*/ 2147483647 w 130"/>
                <a:gd name="T111" fmla="*/ 2147483647 h 296"/>
                <a:gd name="T112" fmla="*/ 2147483647 w 130"/>
                <a:gd name="T113" fmla="*/ 2147483647 h 296"/>
                <a:gd name="T114" fmla="*/ 2147483647 w 130"/>
                <a:gd name="T115" fmla="*/ 2147483647 h 296"/>
                <a:gd name="T116" fmla="*/ 2147483647 w 130"/>
                <a:gd name="T117" fmla="*/ 2147483647 h 296"/>
                <a:gd name="T118" fmla="*/ 2147483647 w 130"/>
                <a:gd name="T119" fmla="*/ 2147483647 h 296"/>
                <a:gd name="T120" fmla="*/ 2147483647 w 130"/>
                <a:gd name="T121" fmla="*/ 2147483647 h 296"/>
                <a:gd name="T122" fmla="*/ 2147483647 w 130"/>
                <a:gd name="T123" fmla="*/ 2147483647 h 29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30"/>
                <a:gd name="T187" fmla="*/ 0 h 296"/>
                <a:gd name="T188" fmla="*/ 130 w 130"/>
                <a:gd name="T189" fmla="*/ 296 h 29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30" h="296">
                  <a:moveTo>
                    <a:pt x="105" y="203"/>
                  </a:moveTo>
                  <a:lnTo>
                    <a:pt x="105" y="203"/>
                  </a:lnTo>
                  <a:lnTo>
                    <a:pt x="117" y="191"/>
                  </a:lnTo>
                  <a:lnTo>
                    <a:pt x="124" y="172"/>
                  </a:lnTo>
                  <a:lnTo>
                    <a:pt x="117" y="154"/>
                  </a:lnTo>
                  <a:lnTo>
                    <a:pt x="99" y="135"/>
                  </a:lnTo>
                  <a:lnTo>
                    <a:pt x="111" y="123"/>
                  </a:lnTo>
                  <a:lnTo>
                    <a:pt x="117" y="105"/>
                  </a:lnTo>
                  <a:lnTo>
                    <a:pt x="117" y="92"/>
                  </a:lnTo>
                  <a:lnTo>
                    <a:pt x="111" y="80"/>
                  </a:lnTo>
                  <a:lnTo>
                    <a:pt x="105" y="68"/>
                  </a:lnTo>
                  <a:lnTo>
                    <a:pt x="93" y="61"/>
                  </a:lnTo>
                  <a:lnTo>
                    <a:pt x="111" y="55"/>
                  </a:lnTo>
                  <a:lnTo>
                    <a:pt x="117" y="31"/>
                  </a:lnTo>
                  <a:lnTo>
                    <a:pt x="111" y="18"/>
                  </a:lnTo>
                  <a:lnTo>
                    <a:pt x="105" y="6"/>
                  </a:lnTo>
                  <a:lnTo>
                    <a:pt x="99" y="0"/>
                  </a:lnTo>
                  <a:lnTo>
                    <a:pt x="87" y="0"/>
                  </a:lnTo>
                  <a:lnTo>
                    <a:pt x="74" y="0"/>
                  </a:lnTo>
                  <a:lnTo>
                    <a:pt x="62" y="6"/>
                  </a:lnTo>
                  <a:lnTo>
                    <a:pt x="56" y="12"/>
                  </a:lnTo>
                  <a:lnTo>
                    <a:pt x="50" y="25"/>
                  </a:lnTo>
                  <a:lnTo>
                    <a:pt x="56" y="49"/>
                  </a:lnTo>
                  <a:lnTo>
                    <a:pt x="68" y="61"/>
                  </a:lnTo>
                  <a:lnTo>
                    <a:pt x="56" y="68"/>
                  </a:lnTo>
                  <a:lnTo>
                    <a:pt x="43" y="74"/>
                  </a:lnTo>
                  <a:lnTo>
                    <a:pt x="37" y="86"/>
                  </a:lnTo>
                  <a:lnTo>
                    <a:pt x="31" y="98"/>
                  </a:lnTo>
                  <a:lnTo>
                    <a:pt x="37" y="117"/>
                  </a:lnTo>
                  <a:lnTo>
                    <a:pt x="43" y="129"/>
                  </a:lnTo>
                  <a:lnTo>
                    <a:pt x="25" y="142"/>
                  </a:lnTo>
                  <a:lnTo>
                    <a:pt x="19" y="166"/>
                  </a:lnTo>
                  <a:lnTo>
                    <a:pt x="19" y="185"/>
                  </a:lnTo>
                  <a:lnTo>
                    <a:pt x="25" y="197"/>
                  </a:lnTo>
                  <a:lnTo>
                    <a:pt x="7" y="216"/>
                  </a:lnTo>
                  <a:lnTo>
                    <a:pt x="0" y="234"/>
                  </a:lnTo>
                  <a:lnTo>
                    <a:pt x="0" y="253"/>
                  </a:lnTo>
                  <a:lnTo>
                    <a:pt x="13" y="271"/>
                  </a:lnTo>
                  <a:lnTo>
                    <a:pt x="31" y="289"/>
                  </a:lnTo>
                  <a:lnTo>
                    <a:pt x="56" y="296"/>
                  </a:lnTo>
                  <a:lnTo>
                    <a:pt x="87" y="289"/>
                  </a:lnTo>
                  <a:lnTo>
                    <a:pt x="105" y="283"/>
                  </a:lnTo>
                  <a:lnTo>
                    <a:pt x="124" y="265"/>
                  </a:lnTo>
                  <a:lnTo>
                    <a:pt x="130" y="246"/>
                  </a:lnTo>
                  <a:lnTo>
                    <a:pt x="124" y="222"/>
                  </a:lnTo>
                  <a:lnTo>
                    <a:pt x="105" y="20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8" name="Freeform 2340"/>
            <p:cNvSpPr>
              <a:spLocks/>
            </p:cNvSpPr>
            <p:nvPr/>
          </p:nvSpPr>
          <p:spPr bwMode="auto">
            <a:xfrm>
              <a:off x="4560902" y="2879729"/>
              <a:ext cx="38100" cy="38100"/>
            </a:xfrm>
            <a:custGeom>
              <a:avLst/>
              <a:gdLst>
                <a:gd name="T0" fmla="*/ 2147483647 w 24"/>
                <a:gd name="T1" fmla="*/ 0 h 24"/>
                <a:gd name="T2" fmla="*/ 2147483647 w 24"/>
                <a:gd name="T3" fmla="*/ 0 h 24"/>
                <a:gd name="T4" fmla="*/ 2147483647 w 24"/>
                <a:gd name="T5" fmla="*/ 0 h 24"/>
                <a:gd name="T6" fmla="*/ 0 w 24"/>
                <a:gd name="T7" fmla="*/ 2147483647 h 24"/>
                <a:gd name="T8" fmla="*/ 0 w 24"/>
                <a:gd name="T9" fmla="*/ 2147483647 h 24"/>
                <a:gd name="T10" fmla="*/ 0 w 24"/>
                <a:gd name="T11" fmla="*/ 2147483647 h 24"/>
                <a:gd name="T12" fmla="*/ 2147483647 w 24"/>
                <a:gd name="T13" fmla="*/ 2147483647 h 24"/>
                <a:gd name="T14" fmla="*/ 2147483647 w 24"/>
                <a:gd name="T15" fmla="*/ 2147483647 h 24"/>
                <a:gd name="T16" fmla="*/ 2147483647 w 24"/>
                <a:gd name="T17" fmla="*/ 2147483647 h 24"/>
                <a:gd name="T18" fmla="*/ 2147483647 w 24"/>
                <a:gd name="T19" fmla="*/ 2147483647 h 24"/>
                <a:gd name="T20" fmla="*/ 2147483647 w 24"/>
                <a:gd name="T21" fmla="*/ 2147483647 h 24"/>
                <a:gd name="T22" fmla="*/ 2147483647 w 24"/>
                <a:gd name="T23" fmla="*/ 2147483647 h 24"/>
                <a:gd name="T24" fmla="*/ 2147483647 w 24"/>
                <a:gd name="T25" fmla="*/ 0 h 24"/>
                <a:gd name="T26" fmla="*/ 2147483647 w 24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24"/>
                <a:gd name="T44" fmla="*/ 24 w 24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24">
                  <a:moveTo>
                    <a:pt x="18" y="0"/>
                  </a:moveTo>
                  <a:lnTo>
                    <a:pt x="18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24"/>
                  </a:lnTo>
                  <a:lnTo>
                    <a:pt x="18" y="24"/>
                  </a:lnTo>
                  <a:lnTo>
                    <a:pt x="24" y="12"/>
                  </a:lnTo>
                  <a:lnTo>
                    <a:pt x="24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19" name="Freeform 2341"/>
            <p:cNvSpPr>
              <a:spLocks/>
            </p:cNvSpPr>
            <p:nvPr/>
          </p:nvSpPr>
          <p:spPr bwMode="auto">
            <a:xfrm>
              <a:off x="4530739" y="2976567"/>
              <a:ext cx="49213" cy="68263"/>
            </a:xfrm>
            <a:custGeom>
              <a:avLst/>
              <a:gdLst>
                <a:gd name="T0" fmla="*/ 2147483647 w 31"/>
                <a:gd name="T1" fmla="*/ 0 h 43"/>
                <a:gd name="T2" fmla="*/ 2147483647 w 31"/>
                <a:gd name="T3" fmla="*/ 0 h 43"/>
                <a:gd name="T4" fmla="*/ 2147483647 w 31"/>
                <a:gd name="T5" fmla="*/ 0 h 43"/>
                <a:gd name="T6" fmla="*/ 0 w 31"/>
                <a:gd name="T7" fmla="*/ 2147483647 h 43"/>
                <a:gd name="T8" fmla="*/ 0 w 31"/>
                <a:gd name="T9" fmla="*/ 2147483647 h 43"/>
                <a:gd name="T10" fmla="*/ 0 w 31"/>
                <a:gd name="T11" fmla="*/ 2147483647 h 43"/>
                <a:gd name="T12" fmla="*/ 2147483647 w 31"/>
                <a:gd name="T13" fmla="*/ 2147483647 h 43"/>
                <a:gd name="T14" fmla="*/ 2147483647 w 31"/>
                <a:gd name="T15" fmla="*/ 2147483647 h 43"/>
                <a:gd name="T16" fmla="*/ 2147483647 w 31"/>
                <a:gd name="T17" fmla="*/ 2147483647 h 43"/>
                <a:gd name="T18" fmla="*/ 2147483647 w 31"/>
                <a:gd name="T19" fmla="*/ 2147483647 h 43"/>
                <a:gd name="T20" fmla="*/ 2147483647 w 31"/>
                <a:gd name="T21" fmla="*/ 2147483647 h 43"/>
                <a:gd name="T22" fmla="*/ 2147483647 w 31"/>
                <a:gd name="T23" fmla="*/ 2147483647 h 43"/>
                <a:gd name="T24" fmla="*/ 2147483647 w 31"/>
                <a:gd name="T25" fmla="*/ 0 h 43"/>
                <a:gd name="T26" fmla="*/ 2147483647 w 31"/>
                <a:gd name="T27" fmla="*/ 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3"/>
                <a:gd name="T44" fmla="*/ 31 w 31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3">
                  <a:moveTo>
                    <a:pt x="19" y="0"/>
                  </a:moveTo>
                  <a:lnTo>
                    <a:pt x="19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31"/>
                  </a:lnTo>
                  <a:lnTo>
                    <a:pt x="13" y="43"/>
                  </a:lnTo>
                  <a:lnTo>
                    <a:pt x="25" y="37"/>
                  </a:lnTo>
                  <a:lnTo>
                    <a:pt x="31" y="25"/>
                  </a:lnTo>
                  <a:lnTo>
                    <a:pt x="31" y="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0" name="Freeform 2342"/>
            <p:cNvSpPr>
              <a:spLocks/>
            </p:cNvSpPr>
            <p:nvPr/>
          </p:nvSpPr>
          <p:spPr bwMode="auto">
            <a:xfrm>
              <a:off x="4492639" y="3074992"/>
              <a:ext cx="77788" cy="87313"/>
            </a:xfrm>
            <a:custGeom>
              <a:avLst/>
              <a:gdLst>
                <a:gd name="T0" fmla="*/ 2147483647 w 49"/>
                <a:gd name="T1" fmla="*/ 2147483647 h 55"/>
                <a:gd name="T2" fmla="*/ 2147483647 w 49"/>
                <a:gd name="T3" fmla="*/ 2147483647 h 55"/>
                <a:gd name="T4" fmla="*/ 2147483647 w 49"/>
                <a:gd name="T5" fmla="*/ 2147483647 h 55"/>
                <a:gd name="T6" fmla="*/ 2147483647 w 49"/>
                <a:gd name="T7" fmla="*/ 2147483647 h 55"/>
                <a:gd name="T8" fmla="*/ 2147483647 w 49"/>
                <a:gd name="T9" fmla="*/ 2147483647 h 55"/>
                <a:gd name="T10" fmla="*/ 2147483647 w 49"/>
                <a:gd name="T11" fmla="*/ 2147483647 h 55"/>
                <a:gd name="T12" fmla="*/ 2147483647 w 49"/>
                <a:gd name="T13" fmla="*/ 2147483647 h 55"/>
                <a:gd name="T14" fmla="*/ 2147483647 w 49"/>
                <a:gd name="T15" fmla="*/ 2147483647 h 55"/>
                <a:gd name="T16" fmla="*/ 2147483647 w 49"/>
                <a:gd name="T17" fmla="*/ 2147483647 h 55"/>
                <a:gd name="T18" fmla="*/ 2147483647 w 49"/>
                <a:gd name="T19" fmla="*/ 2147483647 h 55"/>
                <a:gd name="T20" fmla="*/ 2147483647 w 49"/>
                <a:gd name="T21" fmla="*/ 0 h 55"/>
                <a:gd name="T22" fmla="*/ 2147483647 w 49"/>
                <a:gd name="T23" fmla="*/ 0 h 55"/>
                <a:gd name="T24" fmla="*/ 2147483647 w 49"/>
                <a:gd name="T25" fmla="*/ 0 h 55"/>
                <a:gd name="T26" fmla="*/ 2147483647 w 49"/>
                <a:gd name="T27" fmla="*/ 2147483647 h 55"/>
                <a:gd name="T28" fmla="*/ 2147483647 w 49"/>
                <a:gd name="T29" fmla="*/ 2147483647 h 55"/>
                <a:gd name="T30" fmla="*/ 0 w 49"/>
                <a:gd name="T31" fmla="*/ 2147483647 h 55"/>
                <a:gd name="T32" fmla="*/ 0 w 49"/>
                <a:gd name="T33" fmla="*/ 2147483647 h 55"/>
                <a:gd name="T34" fmla="*/ 0 w 49"/>
                <a:gd name="T35" fmla="*/ 2147483647 h 55"/>
                <a:gd name="T36" fmla="*/ 2147483647 w 49"/>
                <a:gd name="T37" fmla="*/ 2147483647 h 55"/>
                <a:gd name="T38" fmla="*/ 2147483647 w 49"/>
                <a:gd name="T39" fmla="*/ 2147483647 h 55"/>
                <a:gd name="T40" fmla="*/ 2147483647 w 49"/>
                <a:gd name="T41" fmla="*/ 2147483647 h 55"/>
                <a:gd name="T42" fmla="*/ 2147483647 w 49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5"/>
                <a:gd name="T68" fmla="*/ 49 w 49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5">
                  <a:moveTo>
                    <a:pt x="18" y="55"/>
                  </a:moveTo>
                  <a:lnTo>
                    <a:pt x="18" y="55"/>
                  </a:lnTo>
                  <a:lnTo>
                    <a:pt x="30" y="55"/>
                  </a:lnTo>
                  <a:lnTo>
                    <a:pt x="37" y="49"/>
                  </a:lnTo>
                  <a:lnTo>
                    <a:pt x="49" y="43"/>
                  </a:lnTo>
                  <a:lnTo>
                    <a:pt x="49" y="31"/>
                  </a:lnTo>
                  <a:lnTo>
                    <a:pt x="49" y="18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18" y="5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1" name="Freeform 2343"/>
            <p:cNvSpPr>
              <a:spLocks/>
            </p:cNvSpPr>
            <p:nvPr/>
          </p:nvSpPr>
          <p:spPr bwMode="auto">
            <a:xfrm>
              <a:off x="4335476" y="3171829"/>
              <a:ext cx="225426" cy="469901"/>
            </a:xfrm>
            <a:custGeom>
              <a:avLst/>
              <a:gdLst>
                <a:gd name="T0" fmla="*/ 2147483647 w 142"/>
                <a:gd name="T1" fmla="*/ 2147483647 h 296"/>
                <a:gd name="T2" fmla="*/ 2147483647 w 142"/>
                <a:gd name="T3" fmla="*/ 2147483647 h 296"/>
                <a:gd name="T4" fmla="*/ 2147483647 w 142"/>
                <a:gd name="T5" fmla="*/ 2147483647 h 296"/>
                <a:gd name="T6" fmla="*/ 2147483647 w 142"/>
                <a:gd name="T7" fmla="*/ 2147483647 h 296"/>
                <a:gd name="T8" fmla="*/ 2147483647 w 142"/>
                <a:gd name="T9" fmla="*/ 2147483647 h 296"/>
                <a:gd name="T10" fmla="*/ 2147483647 w 142"/>
                <a:gd name="T11" fmla="*/ 2147483647 h 296"/>
                <a:gd name="T12" fmla="*/ 2147483647 w 142"/>
                <a:gd name="T13" fmla="*/ 2147483647 h 296"/>
                <a:gd name="T14" fmla="*/ 2147483647 w 142"/>
                <a:gd name="T15" fmla="*/ 2147483647 h 296"/>
                <a:gd name="T16" fmla="*/ 2147483647 w 142"/>
                <a:gd name="T17" fmla="*/ 2147483647 h 296"/>
                <a:gd name="T18" fmla="*/ 2147483647 w 142"/>
                <a:gd name="T19" fmla="*/ 2147483647 h 296"/>
                <a:gd name="T20" fmla="*/ 2147483647 w 142"/>
                <a:gd name="T21" fmla="*/ 2147483647 h 296"/>
                <a:gd name="T22" fmla="*/ 2147483647 w 142"/>
                <a:gd name="T23" fmla="*/ 2147483647 h 296"/>
                <a:gd name="T24" fmla="*/ 2147483647 w 142"/>
                <a:gd name="T25" fmla="*/ 2147483647 h 296"/>
                <a:gd name="T26" fmla="*/ 2147483647 w 142"/>
                <a:gd name="T27" fmla="*/ 2147483647 h 296"/>
                <a:gd name="T28" fmla="*/ 2147483647 w 142"/>
                <a:gd name="T29" fmla="*/ 2147483647 h 296"/>
                <a:gd name="T30" fmla="*/ 2147483647 w 142"/>
                <a:gd name="T31" fmla="*/ 2147483647 h 296"/>
                <a:gd name="T32" fmla="*/ 2147483647 w 142"/>
                <a:gd name="T33" fmla="*/ 2147483647 h 296"/>
                <a:gd name="T34" fmla="*/ 2147483647 w 142"/>
                <a:gd name="T35" fmla="*/ 2147483647 h 296"/>
                <a:gd name="T36" fmla="*/ 2147483647 w 142"/>
                <a:gd name="T37" fmla="*/ 2147483647 h 296"/>
                <a:gd name="T38" fmla="*/ 2147483647 w 142"/>
                <a:gd name="T39" fmla="*/ 2147483647 h 296"/>
                <a:gd name="T40" fmla="*/ 2147483647 w 142"/>
                <a:gd name="T41" fmla="*/ 2147483647 h 296"/>
                <a:gd name="T42" fmla="*/ 2147483647 w 142"/>
                <a:gd name="T43" fmla="*/ 2147483647 h 296"/>
                <a:gd name="T44" fmla="*/ 2147483647 w 142"/>
                <a:gd name="T45" fmla="*/ 0 h 296"/>
                <a:gd name="T46" fmla="*/ 2147483647 w 142"/>
                <a:gd name="T47" fmla="*/ 0 h 296"/>
                <a:gd name="T48" fmla="*/ 2147483647 w 142"/>
                <a:gd name="T49" fmla="*/ 0 h 296"/>
                <a:gd name="T50" fmla="*/ 2147483647 w 142"/>
                <a:gd name="T51" fmla="*/ 2147483647 h 296"/>
                <a:gd name="T52" fmla="*/ 2147483647 w 142"/>
                <a:gd name="T53" fmla="*/ 2147483647 h 296"/>
                <a:gd name="T54" fmla="*/ 2147483647 w 142"/>
                <a:gd name="T55" fmla="*/ 2147483647 h 296"/>
                <a:gd name="T56" fmla="*/ 2147483647 w 142"/>
                <a:gd name="T57" fmla="*/ 2147483647 h 296"/>
                <a:gd name="T58" fmla="*/ 2147483647 w 142"/>
                <a:gd name="T59" fmla="*/ 2147483647 h 296"/>
                <a:gd name="T60" fmla="*/ 2147483647 w 142"/>
                <a:gd name="T61" fmla="*/ 2147483647 h 296"/>
                <a:gd name="T62" fmla="*/ 2147483647 w 142"/>
                <a:gd name="T63" fmla="*/ 2147483647 h 296"/>
                <a:gd name="T64" fmla="*/ 2147483647 w 142"/>
                <a:gd name="T65" fmla="*/ 2147483647 h 296"/>
                <a:gd name="T66" fmla="*/ 2147483647 w 142"/>
                <a:gd name="T67" fmla="*/ 2147483647 h 296"/>
                <a:gd name="T68" fmla="*/ 2147483647 w 142"/>
                <a:gd name="T69" fmla="*/ 2147483647 h 296"/>
                <a:gd name="T70" fmla="*/ 2147483647 w 142"/>
                <a:gd name="T71" fmla="*/ 2147483647 h 296"/>
                <a:gd name="T72" fmla="*/ 2147483647 w 142"/>
                <a:gd name="T73" fmla="*/ 2147483647 h 296"/>
                <a:gd name="T74" fmla="*/ 2147483647 w 142"/>
                <a:gd name="T75" fmla="*/ 2147483647 h 296"/>
                <a:gd name="T76" fmla="*/ 2147483647 w 142"/>
                <a:gd name="T77" fmla="*/ 2147483647 h 296"/>
                <a:gd name="T78" fmla="*/ 2147483647 w 142"/>
                <a:gd name="T79" fmla="*/ 2147483647 h 296"/>
                <a:gd name="T80" fmla="*/ 2147483647 w 142"/>
                <a:gd name="T81" fmla="*/ 2147483647 h 296"/>
                <a:gd name="T82" fmla="*/ 2147483647 w 142"/>
                <a:gd name="T83" fmla="*/ 2147483647 h 296"/>
                <a:gd name="T84" fmla="*/ 2147483647 w 142"/>
                <a:gd name="T85" fmla="*/ 2147483647 h 296"/>
                <a:gd name="T86" fmla="*/ 2147483647 w 142"/>
                <a:gd name="T87" fmla="*/ 2147483647 h 296"/>
                <a:gd name="T88" fmla="*/ 2147483647 w 142"/>
                <a:gd name="T89" fmla="*/ 2147483647 h 296"/>
                <a:gd name="T90" fmla="*/ 2147483647 w 142"/>
                <a:gd name="T91" fmla="*/ 2147483647 h 296"/>
                <a:gd name="T92" fmla="*/ 2147483647 w 142"/>
                <a:gd name="T93" fmla="*/ 2147483647 h 296"/>
                <a:gd name="T94" fmla="*/ 0 w 142"/>
                <a:gd name="T95" fmla="*/ 2147483647 h 296"/>
                <a:gd name="T96" fmla="*/ 0 w 142"/>
                <a:gd name="T97" fmla="*/ 2147483647 h 296"/>
                <a:gd name="T98" fmla="*/ 0 w 142"/>
                <a:gd name="T99" fmla="*/ 2147483647 h 296"/>
                <a:gd name="T100" fmla="*/ 2147483647 w 142"/>
                <a:gd name="T101" fmla="*/ 2147483647 h 296"/>
                <a:gd name="T102" fmla="*/ 2147483647 w 142"/>
                <a:gd name="T103" fmla="*/ 2147483647 h 296"/>
                <a:gd name="T104" fmla="*/ 2147483647 w 142"/>
                <a:gd name="T105" fmla="*/ 2147483647 h 296"/>
                <a:gd name="T106" fmla="*/ 2147483647 w 142"/>
                <a:gd name="T107" fmla="*/ 2147483647 h 296"/>
                <a:gd name="T108" fmla="*/ 2147483647 w 142"/>
                <a:gd name="T109" fmla="*/ 2147483647 h 296"/>
                <a:gd name="T110" fmla="*/ 2147483647 w 142"/>
                <a:gd name="T111" fmla="*/ 2147483647 h 296"/>
                <a:gd name="T112" fmla="*/ 2147483647 w 142"/>
                <a:gd name="T113" fmla="*/ 2147483647 h 296"/>
                <a:gd name="T114" fmla="*/ 2147483647 w 142"/>
                <a:gd name="T115" fmla="*/ 2147483647 h 296"/>
                <a:gd name="T116" fmla="*/ 2147483647 w 142"/>
                <a:gd name="T117" fmla="*/ 2147483647 h 296"/>
                <a:gd name="T118" fmla="*/ 2147483647 w 142"/>
                <a:gd name="T119" fmla="*/ 2147483647 h 296"/>
                <a:gd name="T120" fmla="*/ 2147483647 w 142"/>
                <a:gd name="T121" fmla="*/ 2147483647 h 296"/>
                <a:gd name="T122" fmla="*/ 2147483647 w 142"/>
                <a:gd name="T123" fmla="*/ 2147483647 h 29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42"/>
                <a:gd name="T187" fmla="*/ 0 h 296"/>
                <a:gd name="T188" fmla="*/ 142 w 142"/>
                <a:gd name="T189" fmla="*/ 296 h 29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42" h="296">
                  <a:moveTo>
                    <a:pt x="111" y="210"/>
                  </a:moveTo>
                  <a:lnTo>
                    <a:pt x="111" y="210"/>
                  </a:lnTo>
                  <a:lnTo>
                    <a:pt x="123" y="198"/>
                  </a:lnTo>
                  <a:lnTo>
                    <a:pt x="129" y="179"/>
                  </a:lnTo>
                  <a:lnTo>
                    <a:pt x="129" y="161"/>
                  </a:lnTo>
                  <a:lnTo>
                    <a:pt x="117" y="136"/>
                  </a:lnTo>
                  <a:lnTo>
                    <a:pt x="129" y="130"/>
                  </a:lnTo>
                  <a:lnTo>
                    <a:pt x="136" y="111"/>
                  </a:lnTo>
                  <a:lnTo>
                    <a:pt x="136" y="99"/>
                  </a:lnTo>
                  <a:lnTo>
                    <a:pt x="129" y="87"/>
                  </a:lnTo>
                  <a:lnTo>
                    <a:pt x="123" y="74"/>
                  </a:lnTo>
                  <a:lnTo>
                    <a:pt x="111" y="68"/>
                  </a:lnTo>
                  <a:lnTo>
                    <a:pt x="129" y="56"/>
                  </a:lnTo>
                  <a:lnTo>
                    <a:pt x="142" y="37"/>
                  </a:lnTo>
                  <a:lnTo>
                    <a:pt x="142" y="25"/>
                  </a:lnTo>
                  <a:lnTo>
                    <a:pt x="136" y="13"/>
                  </a:lnTo>
                  <a:lnTo>
                    <a:pt x="129" y="7"/>
                  </a:lnTo>
                  <a:lnTo>
                    <a:pt x="117" y="0"/>
                  </a:lnTo>
                  <a:lnTo>
                    <a:pt x="105" y="0"/>
                  </a:lnTo>
                  <a:lnTo>
                    <a:pt x="92" y="7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80" y="50"/>
                  </a:lnTo>
                  <a:lnTo>
                    <a:pt x="92" y="62"/>
                  </a:lnTo>
                  <a:lnTo>
                    <a:pt x="80" y="68"/>
                  </a:lnTo>
                  <a:lnTo>
                    <a:pt x="68" y="74"/>
                  </a:lnTo>
                  <a:lnTo>
                    <a:pt x="55" y="80"/>
                  </a:lnTo>
                  <a:lnTo>
                    <a:pt x="55" y="93"/>
                  </a:lnTo>
                  <a:lnTo>
                    <a:pt x="49" y="111"/>
                  </a:lnTo>
                  <a:lnTo>
                    <a:pt x="62" y="130"/>
                  </a:lnTo>
                  <a:lnTo>
                    <a:pt x="37" y="136"/>
                  </a:lnTo>
                  <a:lnTo>
                    <a:pt x="25" y="161"/>
                  </a:lnTo>
                  <a:lnTo>
                    <a:pt x="25" y="179"/>
                  </a:lnTo>
                  <a:lnTo>
                    <a:pt x="31" y="191"/>
                  </a:lnTo>
                  <a:lnTo>
                    <a:pt x="12" y="204"/>
                  </a:lnTo>
                  <a:lnTo>
                    <a:pt x="0" y="222"/>
                  </a:lnTo>
                  <a:lnTo>
                    <a:pt x="0" y="247"/>
                  </a:lnTo>
                  <a:lnTo>
                    <a:pt x="12" y="265"/>
                  </a:lnTo>
                  <a:lnTo>
                    <a:pt x="31" y="284"/>
                  </a:lnTo>
                  <a:lnTo>
                    <a:pt x="55" y="290"/>
                  </a:lnTo>
                  <a:lnTo>
                    <a:pt x="80" y="296"/>
                  </a:lnTo>
                  <a:lnTo>
                    <a:pt x="105" y="284"/>
                  </a:lnTo>
                  <a:lnTo>
                    <a:pt x="117" y="272"/>
                  </a:lnTo>
                  <a:lnTo>
                    <a:pt x="129" y="253"/>
                  </a:lnTo>
                  <a:lnTo>
                    <a:pt x="123" y="228"/>
                  </a:lnTo>
                  <a:lnTo>
                    <a:pt x="111" y="21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2" name="Freeform 2344"/>
            <p:cNvSpPr>
              <a:spLocks/>
            </p:cNvSpPr>
            <p:nvPr/>
          </p:nvSpPr>
          <p:spPr bwMode="auto">
            <a:xfrm>
              <a:off x="4140213" y="3124204"/>
              <a:ext cx="263526" cy="458788"/>
            </a:xfrm>
            <a:custGeom>
              <a:avLst/>
              <a:gdLst>
                <a:gd name="T0" fmla="*/ 2147483647 w 166"/>
                <a:gd name="T1" fmla="*/ 2147483647 h 289"/>
                <a:gd name="T2" fmla="*/ 2147483647 w 166"/>
                <a:gd name="T3" fmla="*/ 2147483647 h 289"/>
                <a:gd name="T4" fmla="*/ 2147483647 w 166"/>
                <a:gd name="T5" fmla="*/ 2147483647 h 289"/>
                <a:gd name="T6" fmla="*/ 2147483647 w 166"/>
                <a:gd name="T7" fmla="*/ 2147483647 h 289"/>
                <a:gd name="T8" fmla="*/ 2147483647 w 166"/>
                <a:gd name="T9" fmla="*/ 2147483647 h 289"/>
                <a:gd name="T10" fmla="*/ 2147483647 w 166"/>
                <a:gd name="T11" fmla="*/ 2147483647 h 289"/>
                <a:gd name="T12" fmla="*/ 2147483647 w 166"/>
                <a:gd name="T13" fmla="*/ 2147483647 h 289"/>
                <a:gd name="T14" fmla="*/ 2147483647 w 166"/>
                <a:gd name="T15" fmla="*/ 2147483647 h 289"/>
                <a:gd name="T16" fmla="*/ 2147483647 w 166"/>
                <a:gd name="T17" fmla="*/ 2147483647 h 289"/>
                <a:gd name="T18" fmla="*/ 2147483647 w 166"/>
                <a:gd name="T19" fmla="*/ 2147483647 h 289"/>
                <a:gd name="T20" fmla="*/ 2147483647 w 166"/>
                <a:gd name="T21" fmla="*/ 2147483647 h 289"/>
                <a:gd name="T22" fmla="*/ 2147483647 w 166"/>
                <a:gd name="T23" fmla="*/ 2147483647 h 289"/>
                <a:gd name="T24" fmla="*/ 2147483647 w 166"/>
                <a:gd name="T25" fmla="*/ 2147483647 h 289"/>
                <a:gd name="T26" fmla="*/ 2147483647 w 166"/>
                <a:gd name="T27" fmla="*/ 2147483647 h 289"/>
                <a:gd name="T28" fmla="*/ 2147483647 w 166"/>
                <a:gd name="T29" fmla="*/ 2147483647 h 289"/>
                <a:gd name="T30" fmla="*/ 2147483647 w 166"/>
                <a:gd name="T31" fmla="*/ 2147483647 h 289"/>
                <a:gd name="T32" fmla="*/ 2147483647 w 166"/>
                <a:gd name="T33" fmla="*/ 2147483647 h 289"/>
                <a:gd name="T34" fmla="*/ 2147483647 w 166"/>
                <a:gd name="T35" fmla="*/ 2147483647 h 289"/>
                <a:gd name="T36" fmla="*/ 2147483647 w 166"/>
                <a:gd name="T37" fmla="*/ 2147483647 h 289"/>
                <a:gd name="T38" fmla="*/ 2147483647 w 166"/>
                <a:gd name="T39" fmla="*/ 2147483647 h 289"/>
                <a:gd name="T40" fmla="*/ 2147483647 w 166"/>
                <a:gd name="T41" fmla="*/ 2147483647 h 289"/>
                <a:gd name="T42" fmla="*/ 2147483647 w 166"/>
                <a:gd name="T43" fmla="*/ 2147483647 h 289"/>
                <a:gd name="T44" fmla="*/ 2147483647 w 166"/>
                <a:gd name="T45" fmla="*/ 2147483647 h 289"/>
                <a:gd name="T46" fmla="*/ 2147483647 w 166"/>
                <a:gd name="T47" fmla="*/ 2147483647 h 289"/>
                <a:gd name="T48" fmla="*/ 2147483647 w 166"/>
                <a:gd name="T49" fmla="*/ 0 h 289"/>
                <a:gd name="T50" fmla="*/ 2147483647 w 166"/>
                <a:gd name="T51" fmla="*/ 2147483647 h 289"/>
                <a:gd name="T52" fmla="*/ 2147483647 w 166"/>
                <a:gd name="T53" fmla="*/ 2147483647 h 289"/>
                <a:gd name="T54" fmla="*/ 2147483647 w 166"/>
                <a:gd name="T55" fmla="*/ 2147483647 h 289"/>
                <a:gd name="T56" fmla="*/ 2147483647 w 166"/>
                <a:gd name="T57" fmla="*/ 2147483647 h 289"/>
                <a:gd name="T58" fmla="*/ 2147483647 w 166"/>
                <a:gd name="T59" fmla="*/ 2147483647 h 289"/>
                <a:gd name="T60" fmla="*/ 2147483647 w 166"/>
                <a:gd name="T61" fmla="*/ 2147483647 h 289"/>
                <a:gd name="T62" fmla="*/ 2147483647 w 166"/>
                <a:gd name="T63" fmla="*/ 2147483647 h 289"/>
                <a:gd name="T64" fmla="*/ 2147483647 w 166"/>
                <a:gd name="T65" fmla="*/ 2147483647 h 289"/>
                <a:gd name="T66" fmla="*/ 2147483647 w 166"/>
                <a:gd name="T67" fmla="*/ 2147483647 h 289"/>
                <a:gd name="T68" fmla="*/ 2147483647 w 166"/>
                <a:gd name="T69" fmla="*/ 2147483647 h 289"/>
                <a:gd name="T70" fmla="*/ 2147483647 w 166"/>
                <a:gd name="T71" fmla="*/ 2147483647 h 289"/>
                <a:gd name="T72" fmla="*/ 2147483647 w 166"/>
                <a:gd name="T73" fmla="*/ 2147483647 h 289"/>
                <a:gd name="T74" fmla="*/ 2147483647 w 166"/>
                <a:gd name="T75" fmla="*/ 2147483647 h 289"/>
                <a:gd name="T76" fmla="*/ 2147483647 w 166"/>
                <a:gd name="T77" fmla="*/ 2147483647 h 289"/>
                <a:gd name="T78" fmla="*/ 2147483647 w 166"/>
                <a:gd name="T79" fmla="*/ 2147483647 h 289"/>
                <a:gd name="T80" fmla="*/ 2147483647 w 166"/>
                <a:gd name="T81" fmla="*/ 2147483647 h 289"/>
                <a:gd name="T82" fmla="*/ 2147483647 w 166"/>
                <a:gd name="T83" fmla="*/ 2147483647 h 289"/>
                <a:gd name="T84" fmla="*/ 2147483647 w 166"/>
                <a:gd name="T85" fmla="*/ 2147483647 h 289"/>
                <a:gd name="T86" fmla="*/ 2147483647 w 166"/>
                <a:gd name="T87" fmla="*/ 2147483647 h 289"/>
                <a:gd name="T88" fmla="*/ 2147483647 w 166"/>
                <a:gd name="T89" fmla="*/ 2147483647 h 289"/>
                <a:gd name="T90" fmla="*/ 2147483647 w 166"/>
                <a:gd name="T91" fmla="*/ 2147483647 h 289"/>
                <a:gd name="T92" fmla="*/ 2147483647 w 166"/>
                <a:gd name="T93" fmla="*/ 2147483647 h 289"/>
                <a:gd name="T94" fmla="*/ 0 w 166"/>
                <a:gd name="T95" fmla="*/ 2147483647 h 289"/>
                <a:gd name="T96" fmla="*/ 0 w 166"/>
                <a:gd name="T97" fmla="*/ 2147483647 h 289"/>
                <a:gd name="T98" fmla="*/ 0 w 166"/>
                <a:gd name="T99" fmla="*/ 2147483647 h 289"/>
                <a:gd name="T100" fmla="*/ 2147483647 w 166"/>
                <a:gd name="T101" fmla="*/ 2147483647 h 289"/>
                <a:gd name="T102" fmla="*/ 2147483647 w 166"/>
                <a:gd name="T103" fmla="*/ 2147483647 h 289"/>
                <a:gd name="T104" fmla="*/ 2147483647 w 166"/>
                <a:gd name="T105" fmla="*/ 2147483647 h 289"/>
                <a:gd name="T106" fmla="*/ 2147483647 w 166"/>
                <a:gd name="T107" fmla="*/ 2147483647 h 289"/>
                <a:gd name="T108" fmla="*/ 2147483647 w 166"/>
                <a:gd name="T109" fmla="*/ 2147483647 h 289"/>
                <a:gd name="T110" fmla="*/ 2147483647 w 166"/>
                <a:gd name="T111" fmla="*/ 2147483647 h 289"/>
                <a:gd name="T112" fmla="*/ 2147483647 w 166"/>
                <a:gd name="T113" fmla="*/ 2147483647 h 289"/>
                <a:gd name="T114" fmla="*/ 2147483647 w 166"/>
                <a:gd name="T115" fmla="*/ 2147483647 h 289"/>
                <a:gd name="T116" fmla="*/ 2147483647 w 166"/>
                <a:gd name="T117" fmla="*/ 2147483647 h 289"/>
                <a:gd name="T118" fmla="*/ 2147483647 w 166"/>
                <a:gd name="T119" fmla="*/ 2147483647 h 289"/>
                <a:gd name="T120" fmla="*/ 2147483647 w 166"/>
                <a:gd name="T121" fmla="*/ 2147483647 h 289"/>
                <a:gd name="T122" fmla="*/ 2147483647 w 166"/>
                <a:gd name="T123" fmla="*/ 2147483647 h 28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66"/>
                <a:gd name="T187" fmla="*/ 0 h 289"/>
                <a:gd name="T188" fmla="*/ 166 w 166"/>
                <a:gd name="T189" fmla="*/ 289 h 28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66" h="289">
                  <a:moveTo>
                    <a:pt x="117" y="209"/>
                  </a:moveTo>
                  <a:lnTo>
                    <a:pt x="117" y="209"/>
                  </a:lnTo>
                  <a:lnTo>
                    <a:pt x="129" y="203"/>
                  </a:lnTo>
                  <a:lnTo>
                    <a:pt x="135" y="184"/>
                  </a:lnTo>
                  <a:lnTo>
                    <a:pt x="135" y="160"/>
                  </a:lnTo>
                  <a:lnTo>
                    <a:pt x="123" y="141"/>
                  </a:lnTo>
                  <a:lnTo>
                    <a:pt x="141" y="129"/>
                  </a:lnTo>
                  <a:lnTo>
                    <a:pt x="148" y="117"/>
                  </a:lnTo>
                  <a:lnTo>
                    <a:pt x="154" y="104"/>
                  </a:lnTo>
                  <a:lnTo>
                    <a:pt x="148" y="92"/>
                  </a:lnTo>
                  <a:lnTo>
                    <a:pt x="141" y="80"/>
                  </a:lnTo>
                  <a:lnTo>
                    <a:pt x="135" y="67"/>
                  </a:lnTo>
                  <a:lnTo>
                    <a:pt x="154" y="61"/>
                  </a:lnTo>
                  <a:lnTo>
                    <a:pt x="166" y="49"/>
                  </a:lnTo>
                  <a:lnTo>
                    <a:pt x="166" y="30"/>
                  </a:lnTo>
                  <a:lnTo>
                    <a:pt x="160" y="18"/>
                  </a:lnTo>
                  <a:lnTo>
                    <a:pt x="154" y="12"/>
                  </a:lnTo>
                  <a:lnTo>
                    <a:pt x="141" y="6"/>
                  </a:lnTo>
                  <a:lnTo>
                    <a:pt x="129" y="0"/>
                  </a:lnTo>
                  <a:lnTo>
                    <a:pt x="117" y="6"/>
                  </a:lnTo>
                  <a:lnTo>
                    <a:pt x="111" y="12"/>
                  </a:lnTo>
                  <a:lnTo>
                    <a:pt x="98" y="24"/>
                  </a:lnTo>
                  <a:lnTo>
                    <a:pt x="98" y="43"/>
                  </a:lnTo>
                  <a:lnTo>
                    <a:pt x="111" y="61"/>
                  </a:lnTo>
                  <a:lnTo>
                    <a:pt x="98" y="61"/>
                  </a:lnTo>
                  <a:lnTo>
                    <a:pt x="86" y="67"/>
                  </a:lnTo>
                  <a:lnTo>
                    <a:pt x="74" y="74"/>
                  </a:lnTo>
                  <a:lnTo>
                    <a:pt x="68" y="86"/>
                  </a:lnTo>
                  <a:lnTo>
                    <a:pt x="68" y="104"/>
                  </a:lnTo>
                  <a:lnTo>
                    <a:pt x="74" y="123"/>
                  </a:lnTo>
                  <a:lnTo>
                    <a:pt x="49" y="129"/>
                  </a:lnTo>
                  <a:lnTo>
                    <a:pt x="37" y="147"/>
                  </a:lnTo>
                  <a:lnTo>
                    <a:pt x="31" y="166"/>
                  </a:lnTo>
                  <a:lnTo>
                    <a:pt x="37" y="184"/>
                  </a:lnTo>
                  <a:lnTo>
                    <a:pt x="18" y="191"/>
                  </a:lnTo>
                  <a:lnTo>
                    <a:pt x="0" y="209"/>
                  </a:lnTo>
                  <a:lnTo>
                    <a:pt x="0" y="234"/>
                  </a:lnTo>
                  <a:lnTo>
                    <a:pt x="6" y="252"/>
                  </a:lnTo>
                  <a:lnTo>
                    <a:pt x="18" y="271"/>
                  </a:lnTo>
                  <a:lnTo>
                    <a:pt x="43" y="283"/>
                  </a:lnTo>
                  <a:lnTo>
                    <a:pt x="74" y="289"/>
                  </a:lnTo>
                  <a:lnTo>
                    <a:pt x="92" y="283"/>
                  </a:lnTo>
                  <a:lnTo>
                    <a:pt x="111" y="271"/>
                  </a:lnTo>
                  <a:lnTo>
                    <a:pt x="123" y="252"/>
                  </a:lnTo>
                  <a:lnTo>
                    <a:pt x="123" y="234"/>
                  </a:lnTo>
                  <a:lnTo>
                    <a:pt x="117" y="20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3" name="Freeform 2345"/>
            <p:cNvSpPr>
              <a:spLocks/>
            </p:cNvSpPr>
            <p:nvPr/>
          </p:nvSpPr>
          <p:spPr bwMode="auto">
            <a:xfrm>
              <a:off x="4443426" y="2840041"/>
              <a:ext cx="38100" cy="49213"/>
            </a:xfrm>
            <a:custGeom>
              <a:avLst/>
              <a:gdLst>
                <a:gd name="T0" fmla="*/ 2147483647 w 24"/>
                <a:gd name="T1" fmla="*/ 0 h 31"/>
                <a:gd name="T2" fmla="*/ 2147483647 w 24"/>
                <a:gd name="T3" fmla="*/ 0 h 31"/>
                <a:gd name="T4" fmla="*/ 2147483647 w 24"/>
                <a:gd name="T5" fmla="*/ 0 h 31"/>
                <a:gd name="T6" fmla="*/ 0 w 24"/>
                <a:gd name="T7" fmla="*/ 2147483647 h 31"/>
                <a:gd name="T8" fmla="*/ 0 w 24"/>
                <a:gd name="T9" fmla="*/ 2147483647 h 31"/>
                <a:gd name="T10" fmla="*/ 0 w 24"/>
                <a:gd name="T11" fmla="*/ 2147483647 h 31"/>
                <a:gd name="T12" fmla="*/ 2147483647 w 24"/>
                <a:gd name="T13" fmla="*/ 2147483647 h 31"/>
                <a:gd name="T14" fmla="*/ 2147483647 w 24"/>
                <a:gd name="T15" fmla="*/ 2147483647 h 31"/>
                <a:gd name="T16" fmla="*/ 2147483647 w 24"/>
                <a:gd name="T17" fmla="*/ 2147483647 h 31"/>
                <a:gd name="T18" fmla="*/ 2147483647 w 24"/>
                <a:gd name="T19" fmla="*/ 2147483647 h 31"/>
                <a:gd name="T20" fmla="*/ 2147483647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0 h 31"/>
                <a:gd name="T26" fmla="*/ 2147483647 w 24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18" y="0"/>
                  </a:moveTo>
                  <a:lnTo>
                    <a:pt x="18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6" y="31"/>
                  </a:lnTo>
                  <a:lnTo>
                    <a:pt x="18" y="31"/>
                  </a:lnTo>
                  <a:lnTo>
                    <a:pt x="24" y="18"/>
                  </a:lnTo>
                  <a:lnTo>
                    <a:pt x="24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4" name="Freeform 2346"/>
            <p:cNvSpPr>
              <a:spLocks/>
            </p:cNvSpPr>
            <p:nvPr/>
          </p:nvSpPr>
          <p:spPr bwMode="auto">
            <a:xfrm>
              <a:off x="4394214" y="2938466"/>
              <a:ext cx="58738" cy="68263"/>
            </a:xfrm>
            <a:custGeom>
              <a:avLst/>
              <a:gdLst>
                <a:gd name="T0" fmla="*/ 2147483647 w 37"/>
                <a:gd name="T1" fmla="*/ 0 h 43"/>
                <a:gd name="T2" fmla="*/ 2147483647 w 37"/>
                <a:gd name="T3" fmla="*/ 0 h 43"/>
                <a:gd name="T4" fmla="*/ 2147483647 w 37"/>
                <a:gd name="T5" fmla="*/ 0 h 43"/>
                <a:gd name="T6" fmla="*/ 0 w 37"/>
                <a:gd name="T7" fmla="*/ 2147483647 h 43"/>
                <a:gd name="T8" fmla="*/ 0 w 37"/>
                <a:gd name="T9" fmla="*/ 2147483647 h 43"/>
                <a:gd name="T10" fmla="*/ 0 w 37"/>
                <a:gd name="T11" fmla="*/ 2147483647 h 43"/>
                <a:gd name="T12" fmla="*/ 2147483647 w 37"/>
                <a:gd name="T13" fmla="*/ 2147483647 h 43"/>
                <a:gd name="T14" fmla="*/ 2147483647 w 37"/>
                <a:gd name="T15" fmla="*/ 2147483647 h 43"/>
                <a:gd name="T16" fmla="*/ 2147483647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2147483647 h 43"/>
                <a:gd name="T24" fmla="*/ 2147483647 w 37"/>
                <a:gd name="T25" fmla="*/ 0 h 43"/>
                <a:gd name="T26" fmla="*/ 2147483647 w 37"/>
                <a:gd name="T27" fmla="*/ 0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25" y="0"/>
                  </a:moveTo>
                  <a:lnTo>
                    <a:pt x="25" y="0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0" y="30"/>
                  </a:lnTo>
                  <a:lnTo>
                    <a:pt x="12" y="43"/>
                  </a:lnTo>
                  <a:lnTo>
                    <a:pt x="25" y="36"/>
                  </a:lnTo>
                  <a:lnTo>
                    <a:pt x="37" y="24"/>
                  </a:lnTo>
                  <a:lnTo>
                    <a:pt x="37" y="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5" name="Freeform 2347"/>
            <p:cNvSpPr>
              <a:spLocks/>
            </p:cNvSpPr>
            <p:nvPr/>
          </p:nvSpPr>
          <p:spPr bwMode="auto">
            <a:xfrm>
              <a:off x="4345001" y="3035304"/>
              <a:ext cx="77788" cy="88900"/>
            </a:xfrm>
            <a:custGeom>
              <a:avLst/>
              <a:gdLst>
                <a:gd name="T0" fmla="*/ 2147483647 w 49"/>
                <a:gd name="T1" fmla="*/ 2147483647 h 56"/>
                <a:gd name="T2" fmla="*/ 2147483647 w 49"/>
                <a:gd name="T3" fmla="*/ 2147483647 h 56"/>
                <a:gd name="T4" fmla="*/ 0 w 49"/>
                <a:gd name="T5" fmla="*/ 2147483647 h 56"/>
                <a:gd name="T6" fmla="*/ 2147483647 w 49"/>
                <a:gd name="T7" fmla="*/ 2147483647 h 56"/>
                <a:gd name="T8" fmla="*/ 2147483647 w 49"/>
                <a:gd name="T9" fmla="*/ 2147483647 h 56"/>
                <a:gd name="T10" fmla="*/ 2147483647 w 49"/>
                <a:gd name="T11" fmla="*/ 2147483647 h 56"/>
                <a:gd name="T12" fmla="*/ 2147483647 w 49"/>
                <a:gd name="T13" fmla="*/ 2147483647 h 56"/>
                <a:gd name="T14" fmla="*/ 2147483647 w 49"/>
                <a:gd name="T15" fmla="*/ 2147483647 h 56"/>
                <a:gd name="T16" fmla="*/ 2147483647 w 49"/>
                <a:gd name="T17" fmla="*/ 2147483647 h 56"/>
                <a:gd name="T18" fmla="*/ 2147483647 w 49"/>
                <a:gd name="T19" fmla="*/ 2147483647 h 56"/>
                <a:gd name="T20" fmla="*/ 2147483647 w 49"/>
                <a:gd name="T21" fmla="*/ 2147483647 h 56"/>
                <a:gd name="T22" fmla="*/ 2147483647 w 49"/>
                <a:gd name="T23" fmla="*/ 2147483647 h 56"/>
                <a:gd name="T24" fmla="*/ 2147483647 w 49"/>
                <a:gd name="T25" fmla="*/ 2147483647 h 56"/>
                <a:gd name="T26" fmla="*/ 2147483647 w 49"/>
                <a:gd name="T27" fmla="*/ 2147483647 h 56"/>
                <a:gd name="T28" fmla="*/ 2147483647 w 49"/>
                <a:gd name="T29" fmla="*/ 2147483647 h 56"/>
                <a:gd name="T30" fmla="*/ 2147483647 w 49"/>
                <a:gd name="T31" fmla="*/ 0 h 56"/>
                <a:gd name="T32" fmla="*/ 2147483647 w 49"/>
                <a:gd name="T33" fmla="*/ 0 h 56"/>
                <a:gd name="T34" fmla="*/ 2147483647 w 49"/>
                <a:gd name="T35" fmla="*/ 0 h 56"/>
                <a:gd name="T36" fmla="*/ 2147483647 w 49"/>
                <a:gd name="T37" fmla="*/ 0 h 56"/>
                <a:gd name="T38" fmla="*/ 2147483647 w 49"/>
                <a:gd name="T39" fmla="*/ 2147483647 h 56"/>
                <a:gd name="T40" fmla="*/ 2147483647 w 49"/>
                <a:gd name="T41" fmla="*/ 2147483647 h 56"/>
                <a:gd name="T42" fmla="*/ 2147483647 w 49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6"/>
                <a:gd name="T68" fmla="*/ 49 w 49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6">
                  <a:moveTo>
                    <a:pt x="6" y="19"/>
                  </a:moveTo>
                  <a:lnTo>
                    <a:pt x="6" y="19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6" y="43"/>
                  </a:lnTo>
                  <a:lnTo>
                    <a:pt x="19" y="49"/>
                  </a:lnTo>
                  <a:lnTo>
                    <a:pt x="31" y="56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1"/>
                  </a:lnTo>
                  <a:lnTo>
                    <a:pt x="49" y="25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6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6" name="Freeform 2348"/>
            <p:cNvSpPr>
              <a:spLocks/>
            </p:cNvSpPr>
            <p:nvPr/>
          </p:nvSpPr>
          <p:spPr bwMode="auto">
            <a:xfrm>
              <a:off x="3954475" y="3065467"/>
              <a:ext cx="293688" cy="439738"/>
            </a:xfrm>
            <a:custGeom>
              <a:avLst/>
              <a:gdLst>
                <a:gd name="T0" fmla="*/ 2147483647 w 185"/>
                <a:gd name="T1" fmla="*/ 2147483647 h 277"/>
                <a:gd name="T2" fmla="*/ 2147483647 w 185"/>
                <a:gd name="T3" fmla="*/ 2147483647 h 277"/>
                <a:gd name="T4" fmla="*/ 2147483647 w 185"/>
                <a:gd name="T5" fmla="*/ 2147483647 h 277"/>
                <a:gd name="T6" fmla="*/ 2147483647 w 185"/>
                <a:gd name="T7" fmla="*/ 2147483647 h 277"/>
                <a:gd name="T8" fmla="*/ 2147483647 w 185"/>
                <a:gd name="T9" fmla="*/ 2147483647 h 277"/>
                <a:gd name="T10" fmla="*/ 2147483647 w 185"/>
                <a:gd name="T11" fmla="*/ 2147483647 h 277"/>
                <a:gd name="T12" fmla="*/ 2147483647 w 185"/>
                <a:gd name="T13" fmla="*/ 2147483647 h 277"/>
                <a:gd name="T14" fmla="*/ 2147483647 w 185"/>
                <a:gd name="T15" fmla="*/ 2147483647 h 277"/>
                <a:gd name="T16" fmla="*/ 2147483647 w 185"/>
                <a:gd name="T17" fmla="*/ 2147483647 h 277"/>
                <a:gd name="T18" fmla="*/ 2147483647 w 185"/>
                <a:gd name="T19" fmla="*/ 2147483647 h 277"/>
                <a:gd name="T20" fmla="*/ 2147483647 w 185"/>
                <a:gd name="T21" fmla="*/ 2147483647 h 277"/>
                <a:gd name="T22" fmla="*/ 2147483647 w 185"/>
                <a:gd name="T23" fmla="*/ 2147483647 h 277"/>
                <a:gd name="T24" fmla="*/ 2147483647 w 185"/>
                <a:gd name="T25" fmla="*/ 2147483647 h 277"/>
                <a:gd name="T26" fmla="*/ 2147483647 w 185"/>
                <a:gd name="T27" fmla="*/ 2147483647 h 277"/>
                <a:gd name="T28" fmla="*/ 2147483647 w 185"/>
                <a:gd name="T29" fmla="*/ 2147483647 h 277"/>
                <a:gd name="T30" fmla="*/ 2147483647 w 185"/>
                <a:gd name="T31" fmla="*/ 2147483647 h 277"/>
                <a:gd name="T32" fmla="*/ 2147483647 w 185"/>
                <a:gd name="T33" fmla="*/ 2147483647 h 277"/>
                <a:gd name="T34" fmla="*/ 2147483647 w 185"/>
                <a:gd name="T35" fmla="*/ 2147483647 h 277"/>
                <a:gd name="T36" fmla="*/ 2147483647 w 185"/>
                <a:gd name="T37" fmla="*/ 2147483647 h 277"/>
                <a:gd name="T38" fmla="*/ 2147483647 w 185"/>
                <a:gd name="T39" fmla="*/ 2147483647 h 277"/>
                <a:gd name="T40" fmla="*/ 2147483647 w 185"/>
                <a:gd name="T41" fmla="*/ 2147483647 h 277"/>
                <a:gd name="T42" fmla="*/ 2147483647 w 185"/>
                <a:gd name="T43" fmla="*/ 2147483647 h 277"/>
                <a:gd name="T44" fmla="*/ 2147483647 w 185"/>
                <a:gd name="T45" fmla="*/ 0 h 277"/>
                <a:gd name="T46" fmla="*/ 2147483647 w 185"/>
                <a:gd name="T47" fmla="*/ 0 h 277"/>
                <a:gd name="T48" fmla="*/ 2147483647 w 185"/>
                <a:gd name="T49" fmla="*/ 0 h 277"/>
                <a:gd name="T50" fmla="*/ 2147483647 w 185"/>
                <a:gd name="T51" fmla="*/ 0 h 277"/>
                <a:gd name="T52" fmla="*/ 2147483647 w 185"/>
                <a:gd name="T53" fmla="*/ 2147483647 h 277"/>
                <a:gd name="T54" fmla="*/ 2147483647 w 185"/>
                <a:gd name="T55" fmla="*/ 2147483647 h 277"/>
                <a:gd name="T56" fmla="*/ 2147483647 w 185"/>
                <a:gd name="T57" fmla="*/ 2147483647 h 277"/>
                <a:gd name="T58" fmla="*/ 2147483647 w 185"/>
                <a:gd name="T59" fmla="*/ 2147483647 h 277"/>
                <a:gd name="T60" fmla="*/ 2147483647 w 185"/>
                <a:gd name="T61" fmla="*/ 2147483647 h 277"/>
                <a:gd name="T62" fmla="*/ 2147483647 w 185"/>
                <a:gd name="T63" fmla="*/ 2147483647 h 277"/>
                <a:gd name="T64" fmla="*/ 2147483647 w 185"/>
                <a:gd name="T65" fmla="*/ 2147483647 h 277"/>
                <a:gd name="T66" fmla="*/ 2147483647 w 185"/>
                <a:gd name="T67" fmla="*/ 2147483647 h 277"/>
                <a:gd name="T68" fmla="*/ 2147483647 w 185"/>
                <a:gd name="T69" fmla="*/ 2147483647 h 277"/>
                <a:gd name="T70" fmla="*/ 2147483647 w 185"/>
                <a:gd name="T71" fmla="*/ 2147483647 h 277"/>
                <a:gd name="T72" fmla="*/ 2147483647 w 185"/>
                <a:gd name="T73" fmla="*/ 2147483647 h 277"/>
                <a:gd name="T74" fmla="*/ 2147483647 w 185"/>
                <a:gd name="T75" fmla="*/ 2147483647 h 277"/>
                <a:gd name="T76" fmla="*/ 2147483647 w 185"/>
                <a:gd name="T77" fmla="*/ 2147483647 h 277"/>
                <a:gd name="T78" fmla="*/ 2147483647 w 185"/>
                <a:gd name="T79" fmla="*/ 2147483647 h 277"/>
                <a:gd name="T80" fmla="*/ 2147483647 w 185"/>
                <a:gd name="T81" fmla="*/ 2147483647 h 277"/>
                <a:gd name="T82" fmla="*/ 2147483647 w 185"/>
                <a:gd name="T83" fmla="*/ 2147483647 h 277"/>
                <a:gd name="T84" fmla="*/ 2147483647 w 185"/>
                <a:gd name="T85" fmla="*/ 2147483647 h 277"/>
                <a:gd name="T86" fmla="*/ 2147483647 w 185"/>
                <a:gd name="T87" fmla="*/ 2147483647 h 277"/>
                <a:gd name="T88" fmla="*/ 2147483647 w 185"/>
                <a:gd name="T89" fmla="*/ 2147483647 h 277"/>
                <a:gd name="T90" fmla="*/ 2147483647 w 185"/>
                <a:gd name="T91" fmla="*/ 2147483647 h 277"/>
                <a:gd name="T92" fmla="*/ 2147483647 w 185"/>
                <a:gd name="T93" fmla="*/ 2147483647 h 277"/>
                <a:gd name="T94" fmla="*/ 0 w 185"/>
                <a:gd name="T95" fmla="*/ 2147483647 h 277"/>
                <a:gd name="T96" fmla="*/ 0 w 185"/>
                <a:gd name="T97" fmla="*/ 2147483647 h 277"/>
                <a:gd name="T98" fmla="*/ 0 w 185"/>
                <a:gd name="T99" fmla="*/ 2147483647 h 277"/>
                <a:gd name="T100" fmla="*/ 0 w 185"/>
                <a:gd name="T101" fmla="*/ 2147483647 h 277"/>
                <a:gd name="T102" fmla="*/ 2147483647 w 185"/>
                <a:gd name="T103" fmla="*/ 2147483647 h 277"/>
                <a:gd name="T104" fmla="*/ 2147483647 w 185"/>
                <a:gd name="T105" fmla="*/ 2147483647 h 277"/>
                <a:gd name="T106" fmla="*/ 2147483647 w 185"/>
                <a:gd name="T107" fmla="*/ 2147483647 h 277"/>
                <a:gd name="T108" fmla="*/ 2147483647 w 185"/>
                <a:gd name="T109" fmla="*/ 2147483647 h 277"/>
                <a:gd name="T110" fmla="*/ 2147483647 w 185"/>
                <a:gd name="T111" fmla="*/ 2147483647 h 277"/>
                <a:gd name="T112" fmla="*/ 2147483647 w 185"/>
                <a:gd name="T113" fmla="*/ 2147483647 h 277"/>
                <a:gd name="T114" fmla="*/ 2147483647 w 185"/>
                <a:gd name="T115" fmla="*/ 2147483647 h 277"/>
                <a:gd name="T116" fmla="*/ 2147483647 w 185"/>
                <a:gd name="T117" fmla="*/ 2147483647 h 277"/>
                <a:gd name="T118" fmla="*/ 2147483647 w 185"/>
                <a:gd name="T119" fmla="*/ 2147483647 h 277"/>
                <a:gd name="T120" fmla="*/ 2147483647 w 185"/>
                <a:gd name="T121" fmla="*/ 2147483647 h 277"/>
                <a:gd name="T122" fmla="*/ 2147483647 w 185"/>
                <a:gd name="T123" fmla="*/ 2147483647 h 27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85"/>
                <a:gd name="T187" fmla="*/ 0 h 277"/>
                <a:gd name="T188" fmla="*/ 185 w 185"/>
                <a:gd name="T189" fmla="*/ 277 h 27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85" h="277">
                  <a:moveTo>
                    <a:pt x="117" y="203"/>
                  </a:moveTo>
                  <a:lnTo>
                    <a:pt x="117" y="203"/>
                  </a:lnTo>
                  <a:lnTo>
                    <a:pt x="129" y="197"/>
                  </a:lnTo>
                  <a:lnTo>
                    <a:pt x="141" y="178"/>
                  </a:lnTo>
                  <a:lnTo>
                    <a:pt x="141" y="160"/>
                  </a:lnTo>
                  <a:lnTo>
                    <a:pt x="135" y="135"/>
                  </a:lnTo>
                  <a:lnTo>
                    <a:pt x="148" y="129"/>
                  </a:lnTo>
                  <a:lnTo>
                    <a:pt x="160" y="111"/>
                  </a:lnTo>
                  <a:lnTo>
                    <a:pt x="166" y="98"/>
                  </a:lnTo>
                  <a:lnTo>
                    <a:pt x="166" y="86"/>
                  </a:lnTo>
                  <a:lnTo>
                    <a:pt x="160" y="74"/>
                  </a:lnTo>
                  <a:lnTo>
                    <a:pt x="148" y="67"/>
                  </a:lnTo>
                  <a:lnTo>
                    <a:pt x="172" y="61"/>
                  </a:lnTo>
                  <a:lnTo>
                    <a:pt x="185" y="49"/>
                  </a:lnTo>
                  <a:lnTo>
                    <a:pt x="185" y="30"/>
                  </a:lnTo>
                  <a:lnTo>
                    <a:pt x="185" y="18"/>
                  </a:lnTo>
                  <a:lnTo>
                    <a:pt x="178" y="12"/>
                  </a:lnTo>
                  <a:lnTo>
                    <a:pt x="172" y="0"/>
                  </a:lnTo>
                  <a:lnTo>
                    <a:pt x="160" y="0"/>
                  </a:lnTo>
                  <a:lnTo>
                    <a:pt x="141" y="0"/>
                  </a:lnTo>
                  <a:lnTo>
                    <a:pt x="135" y="6"/>
                  </a:lnTo>
                  <a:lnTo>
                    <a:pt x="123" y="18"/>
                  </a:lnTo>
                  <a:lnTo>
                    <a:pt x="123" y="37"/>
                  </a:lnTo>
                  <a:lnTo>
                    <a:pt x="129" y="55"/>
                  </a:lnTo>
                  <a:lnTo>
                    <a:pt x="117" y="55"/>
                  </a:lnTo>
                  <a:lnTo>
                    <a:pt x="104" y="61"/>
                  </a:lnTo>
                  <a:lnTo>
                    <a:pt x="92" y="67"/>
                  </a:lnTo>
                  <a:lnTo>
                    <a:pt x="86" y="74"/>
                  </a:lnTo>
                  <a:lnTo>
                    <a:pt x="80" y="92"/>
                  </a:lnTo>
                  <a:lnTo>
                    <a:pt x="86" y="111"/>
                  </a:lnTo>
                  <a:lnTo>
                    <a:pt x="61" y="117"/>
                  </a:lnTo>
                  <a:lnTo>
                    <a:pt x="43" y="135"/>
                  </a:lnTo>
                  <a:lnTo>
                    <a:pt x="37" y="147"/>
                  </a:lnTo>
                  <a:lnTo>
                    <a:pt x="43" y="166"/>
                  </a:lnTo>
                  <a:lnTo>
                    <a:pt x="18" y="172"/>
                  </a:lnTo>
                  <a:lnTo>
                    <a:pt x="0" y="191"/>
                  </a:lnTo>
                  <a:lnTo>
                    <a:pt x="0" y="209"/>
                  </a:lnTo>
                  <a:lnTo>
                    <a:pt x="0" y="234"/>
                  </a:lnTo>
                  <a:lnTo>
                    <a:pt x="12" y="252"/>
                  </a:lnTo>
                  <a:lnTo>
                    <a:pt x="37" y="271"/>
                  </a:lnTo>
                  <a:lnTo>
                    <a:pt x="61" y="277"/>
                  </a:lnTo>
                  <a:lnTo>
                    <a:pt x="86" y="277"/>
                  </a:lnTo>
                  <a:lnTo>
                    <a:pt x="104" y="265"/>
                  </a:lnTo>
                  <a:lnTo>
                    <a:pt x="117" y="246"/>
                  </a:lnTo>
                  <a:lnTo>
                    <a:pt x="123" y="228"/>
                  </a:lnTo>
                  <a:lnTo>
                    <a:pt x="117" y="20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7" name="Freeform 2349"/>
            <p:cNvSpPr>
              <a:spLocks/>
            </p:cNvSpPr>
            <p:nvPr/>
          </p:nvSpPr>
          <p:spPr bwMode="auto">
            <a:xfrm>
              <a:off x="4267213" y="2889254"/>
              <a:ext cx="58738" cy="58738"/>
            </a:xfrm>
            <a:custGeom>
              <a:avLst/>
              <a:gdLst>
                <a:gd name="T0" fmla="*/ 2147483647 w 37"/>
                <a:gd name="T1" fmla="*/ 0 h 37"/>
                <a:gd name="T2" fmla="*/ 2147483647 w 37"/>
                <a:gd name="T3" fmla="*/ 0 h 37"/>
                <a:gd name="T4" fmla="*/ 2147483647 w 37"/>
                <a:gd name="T5" fmla="*/ 0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0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0 h 37"/>
                <a:gd name="T26" fmla="*/ 2147483647 w 37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31" y="0"/>
                  </a:moveTo>
                  <a:lnTo>
                    <a:pt x="31" y="0"/>
                  </a:lnTo>
                  <a:lnTo>
                    <a:pt x="18" y="0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12" y="37"/>
                  </a:lnTo>
                  <a:lnTo>
                    <a:pt x="24" y="37"/>
                  </a:lnTo>
                  <a:lnTo>
                    <a:pt x="37" y="24"/>
                  </a:lnTo>
                  <a:lnTo>
                    <a:pt x="37" y="1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8" name="Freeform 2350"/>
            <p:cNvSpPr>
              <a:spLocks/>
            </p:cNvSpPr>
            <p:nvPr/>
          </p:nvSpPr>
          <p:spPr bwMode="auto">
            <a:xfrm>
              <a:off x="4325951" y="2790829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0 h 31"/>
                <a:gd name="T18" fmla="*/ 2147483647 w 24"/>
                <a:gd name="T19" fmla="*/ 2147483647 h 31"/>
                <a:gd name="T20" fmla="*/ 2147483647 w 24"/>
                <a:gd name="T21" fmla="*/ 2147483647 h 31"/>
                <a:gd name="T22" fmla="*/ 0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6" y="31"/>
                  </a:moveTo>
                  <a:lnTo>
                    <a:pt x="6" y="31"/>
                  </a:lnTo>
                  <a:lnTo>
                    <a:pt x="18" y="31"/>
                  </a:lnTo>
                  <a:lnTo>
                    <a:pt x="24" y="19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29" name="Freeform 2351"/>
            <p:cNvSpPr>
              <a:spLocks/>
            </p:cNvSpPr>
            <p:nvPr/>
          </p:nvSpPr>
          <p:spPr bwMode="auto">
            <a:xfrm>
              <a:off x="4208475" y="2976567"/>
              <a:ext cx="77788" cy="88900"/>
            </a:xfrm>
            <a:custGeom>
              <a:avLst/>
              <a:gdLst>
                <a:gd name="T0" fmla="*/ 2147483647 w 49"/>
                <a:gd name="T1" fmla="*/ 2147483647 h 56"/>
                <a:gd name="T2" fmla="*/ 2147483647 w 49"/>
                <a:gd name="T3" fmla="*/ 2147483647 h 56"/>
                <a:gd name="T4" fmla="*/ 2147483647 w 49"/>
                <a:gd name="T5" fmla="*/ 2147483647 h 56"/>
                <a:gd name="T6" fmla="*/ 2147483647 w 49"/>
                <a:gd name="T7" fmla="*/ 2147483647 h 56"/>
                <a:gd name="T8" fmla="*/ 2147483647 w 49"/>
                <a:gd name="T9" fmla="*/ 2147483647 h 56"/>
                <a:gd name="T10" fmla="*/ 2147483647 w 49"/>
                <a:gd name="T11" fmla="*/ 2147483647 h 56"/>
                <a:gd name="T12" fmla="*/ 2147483647 w 49"/>
                <a:gd name="T13" fmla="*/ 2147483647 h 56"/>
                <a:gd name="T14" fmla="*/ 2147483647 w 49"/>
                <a:gd name="T15" fmla="*/ 2147483647 h 56"/>
                <a:gd name="T16" fmla="*/ 2147483647 w 49"/>
                <a:gd name="T17" fmla="*/ 2147483647 h 56"/>
                <a:gd name="T18" fmla="*/ 2147483647 w 49"/>
                <a:gd name="T19" fmla="*/ 2147483647 h 56"/>
                <a:gd name="T20" fmla="*/ 2147483647 w 49"/>
                <a:gd name="T21" fmla="*/ 0 h 56"/>
                <a:gd name="T22" fmla="*/ 2147483647 w 49"/>
                <a:gd name="T23" fmla="*/ 0 h 56"/>
                <a:gd name="T24" fmla="*/ 2147483647 w 49"/>
                <a:gd name="T25" fmla="*/ 0 h 56"/>
                <a:gd name="T26" fmla="*/ 2147483647 w 49"/>
                <a:gd name="T27" fmla="*/ 0 h 56"/>
                <a:gd name="T28" fmla="*/ 2147483647 w 49"/>
                <a:gd name="T29" fmla="*/ 2147483647 h 56"/>
                <a:gd name="T30" fmla="*/ 2147483647 w 49"/>
                <a:gd name="T31" fmla="*/ 2147483647 h 56"/>
                <a:gd name="T32" fmla="*/ 2147483647 w 49"/>
                <a:gd name="T33" fmla="*/ 2147483647 h 56"/>
                <a:gd name="T34" fmla="*/ 0 w 49"/>
                <a:gd name="T35" fmla="*/ 2147483647 h 56"/>
                <a:gd name="T36" fmla="*/ 0 w 49"/>
                <a:gd name="T37" fmla="*/ 2147483647 h 56"/>
                <a:gd name="T38" fmla="*/ 2147483647 w 49"/>
                <a:gd name="T39" fmla="*/ 2147483647 h 56"/>
                <a:gd name="T40" fmla="*/ 2147483647 w 49"/>
                <a:gd name="T41" fmla="*/ 2147483647 h 56"/>
                <a:gd name="T42" fmla="*/ 2147483647 w 49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6"/>
                <a:gd name="T68" fmla="*/ 49 w 49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6">
                  <a:moveTo>
                    <a:pt x="12" y="49"/>
                  </a:moveTo>
                  <a:lnTo>
                    <a:pt x="12" y="49"/>
                  </a:lnTo>
                  <a:lnTo>
                    <a:pt x="25" y="56"/>
                  </a:lnTo>
                  <a:lnTo>
                    <a:pt x="31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49" y="25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0" name="Freeform 2352"/>
            <p:cNvSpPr>
              <a:spLocks/>
            </p:cNvSpPr>
            <p:nvPr/>
          </p:nvSpPr>
          <p:spPr bwMode="auto">
            <a:xfrm>
              <a:off x="4081475" y="2898779"/>
              <a:ext cx="77788" cy="87313"/>
            </a:xfrm>
            <a:custGeom>
              <a:avLst/>
              <a:gdLst>
                <a:gd name="T0" fmla="*/ 2147483647 w 49"/>
                <a:gd name="T1" fmla="*/ 2147483647 h 55"/>
                <a:gd name="T2" fmla="*/ 2147483647 w 49"/>
                <a:gd name="T3" fmla="*/ 2147483647 h 55"/>
                <a:gd name="T4" fmla="*/ 2147483647 w 49"/>
                <a:gd name="T5" fmla="*/ 0 h 55"/>
                <a:gd name="T6" fmla="*/ 2147483647 w 49"/>
                <a:gd name="T7" fmla="*/ 0 h 55"/>
                <a:gd name="T8" fmla="*/ 2147483647 w 49"/>
                <a:gd name="T9" fmla="*/ 2147483647 h 55"/>
                <a:gd name="T10" fmla="*/ 0 w 49"/>
                <a:gd name="T11" fmla="*/ 2147483647 h 55"/>
                <a:gd name="T12" fmla="*/ 0 w 49"/>
                <a:gd name="T13" fmla="*/ 2147483647 h 55"/>
                <a:gd name="T14" fmla="*/ 0 w 49"/>
                <a:gd name="T15" fmla="*/ 2147483647 h 55"/>
                <a:gd name="T16" fmla="*/ 0 w 49"/>
                <a:gd name="T17" fmla="*/ 2147483647 h 55"/>
                <a:gd name="T18" fmla="*/ 0 w 49"/>
                <a:gd name="T19" fmla="*/ 2147483647 h 55"/>
                <a:gd name="T20" fmla="*/ 2147483647 w 49"/>
                <a:gd name="T21" fmla="*/ 2147483647 h 55"/>
                <a:gd name="T22" fmla="*/ 2147483647 w 49"/>
                <a:gd name="T23" fmla="*/ 2147483647 h 55"/>
                <a:gd name="T24" fmla="*/ 2147483647 w 49"/>
                <a:gd name="T25" fmla="*/ 2147483647 h 55"/>
                <a:gd name="T26" fmla="*/ 2147483647 w 49"/>
                <a:gd name="T27" fmla="*/ 2147483647 h 55"/>
                <a:gd name="T28" fmla="*/ 2147483647 w 49"/>
                <a:gd name="T29" fmla="*/ 2147483647 h 55"/>
                <a:gd name="T30" fmla="*/ 2147483647 w 49"/>
                <a:gd name="T31" fmla="*/ 2147483647 h 55"/>
                <a:gd name="T32" fmla="*/ 2147483647 w 49"/>
                <a:gd name="T33" fmla="*/ 2147483647 h 55"/>
                <a:gd name="T34" fmla="*/ 2147483647 w 49"/>
                <a:gd name="T35" fmla="*/ 2147483647 h 55"/>
                <a:gd name="T36" fmla="*/ 2147483647 w 49"/>
                <a:gd name="T37" fmla="*/ 2147483647 h 55"/>
                <a:gd name="T38" fmla="*/ 2147483647 w 49"/>
                <a:gd name="T39" fmla="*/ 2147483647 h 55"/>
                <a:gd name="T40" fmla="*/ 2147483647 w 49"/>
                <a:gd name="T41" fmla="*/ 2147483647 h 55"/>
                <a:gd name="T42" fmla="*/ 2147483647 w 49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5"/>
                <a:gd name="T68" fmla="*/ 49 w 49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5">
                  <a:moveTo>
                    <a:pt x="37" y="6"/>
                  </a:moveTo>
                  <a:lnTo>
                    <a:pt x="37" y="6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6" y="49"/>
                  </a:lnTo>
                  <a:lnTo>
                    <a:pt x="18" y="55"/>
                  </a:lnTo>
                  <a:lnTo>
                    <a:pt x="31" y="55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1"/>
                  </a:lnTo>
                  <a:lnTo>
                    <a:pt x="49" y="18"/>
                  </a:lnTo>
                  <a:lnTo>
                    <a:pt x="43" y="12"/>
                  </a:lnTo>
                  <a:lnTo>
                    <a:pt x="37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1" name="Freeform 2353"/>
            <p:cNvSpPr>
              <a:spLocks/>
            </p:cNvSpPr>
            <p:nvPr/>
          </p:nvSpPr>
          <p:spPr bwMode="auto">
            <a:xfrm>
              <a:off x="4218000" y="2732091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0 h 25"/>
                <a:gd name="T8" fmla="*/ 2147483647 w 31"/>
                <a:gd name="T9" fmla="*/ 0 h 25"/>
                <a:gd name="T10" fmla="*/ 2147483647 w 31"/>
                <a:gd name="T11" fmla="*/ 0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0 w 31"/>
                <a:gd name="T17" fmla="*/ 2147483647 h 25"/>
                <a:gd name="T18" fmla="*/ 2147483647 w 31"/>
                <a:gd name="T19" fmla="*/ 2147483647 h 25"/>
                <a:gd name="T20" fmla="*/ 2147483647 w 31"/>
                <a:gd name="T21" fmla="*/ 2147483647 h 25"/>
                <a:gd name="T22" fmla="*/ 2147483647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25" y="19"/>
                  </a:moveTo>
                  <a:lnTo>
                    <a:pt x="25" y="19"/>
                  </a:lnTo>
                  <a:lnTo>
                    <a:pt x="31" y="12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9" y="25"/>
                  </a:lnTo>
                  <a:lnTo>
                    <a:pt x="25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2" name="Freeform 2354"/>
            <p:cNvSpPr>
              <a:spLocks/>
            </p:cNvSpPr>
            <p:nvPr/>
          </p:nvSpPr>
          <p:spPr bwMode="auto">
            <a:xfrm>
              <a:off x="3778262" y="2986092"/>
              <a:ext cx="331789" cy="420688"/>
            </a:xfrm>
            <a:custGeom>
              <a:avLst/>
              <a:gdLst>
                <a:gd name="T0" fmla="*/ 2147483647 w 209"/>
                <a:gd name="T1" fmla="*/ 2147483647 h 265"/>
                <a:gd name="T2" fmla="*/ 2147483647 w 209"/>
                <a:gd name="T3" fmla="*/ 2147483647 h 265"/>
                <a:gd name="T4" fmla="*/ 2147483647 w 209"/>
                <a:gd name="T5" fmla="*/ 2147483647 h 265"/>
                <a:gd name="T6" fmla="*/ 2147483647 w 209"/>
                <a:gd name="T7" fmla="*/ 2147483647 h 265"/>
                <a:gd name="T8" fmla="*/ 2147483647 w 209"/>
                <a:gd name="T9" fmla="*/ 2147483647 h 265"/>
                <a:gd name="T10" fmla="*/ 2147483647 w 209"/>
                <a:gd name="T11" fmla="*/ 2147483647 h 265"/>
                <a:gd name="T12" fmla="*/ 2147483647 w 209"/>
                <a:gd name="T13" fmla="*/ 2147483647 h 265"/>
                <a:gd name="T14" fmla="*/ 2147483647 w 209"/>
                <a:gd name="T15" fmla="*/ 2147483647 h 265"/>
                <a:gd name="T16" fmla="*/ 2147483647 w 209"/>
                <a:gd name="T17" fmla="*/ 2147483647 h 265"/>
                <a:gd name="T18" fmla="*/ 2147483647 w 209"/>
                <a:gd name="T19" fmla="*/ 2147483647 h 265"/>
                <a:gd name="T20" fmla="*/ 2147483647 w 209"/>
                <a:gd name="T21" fmla="*/ 2147483647 h 265"/>
                <a:gd name="T22" fmla="*/ 2147483647 w 209"/>
                <a:gd name="T23" fmla="*/ 2147483647 h 265"/>
                <a:gd name="T24" fmla="*/ 2147483647 w 209"/>
                <a:gd name="T25" fmla="*/ 2147483647 h 265"/>
                <a:gd name="T26" fmla="*/ 2147483647 w 209"/>
                <a:gd name="T27" fmla="*/ 2147483647 h 265"/>
                <a:gd name="T28" fmla="*/ 2147483647 w 209"/>
                <a:gd name="T29" fmla="*/ 2147483647 h 265"/>
                <a:gd name="T30" fmla="*/ 2147483647 w 209"/>
                <a:gd name="T31" fmla="*/ 2147483647 h 265"/>
                <a:gd name="T32" fmla="*/ 2147483647 w 209"/>
                <a:gd name="T33" fmla="*/ 2147483647 h 265"/>
                <a:gd name="T34" fmla="*/ 2147483647 w 209"/>
                <a:gd name="T35" fmla="*/ 2147483647 h 265"/>
                <a:gd name="T36" fmla="*/ 2147483647 w 209"/>
                <a:gd name="T37" fmla="*/ 2147483647 h 265"/>
                <a:gd name="T38" fmla="*/ 2147483647 w 209"/>
                <a:gd name="T39" fmla="*/ 2147483647 h 265"/>
                <a:gd name="T40" fmla="*/ 2147483647 w 209"/>
                <a:gd name="T41" fmla="*/ 2147483647 h 265"/>
                <a:gd name="T42" fmla="*/ 2147483647 w 209"/>
                <a:gd name="T43" fmla="*/ 2147483647 h 265"/>
                <a:gd name="T44" fmla="*/ 2147483647 w 209"/>
                <a:gd name="T45" fmla="*/ 0 h 265"/>
                <a:gd name="T46" fmla="*/ 2147483647 w 209"/>
                <a:gd name="T47" fmla="*/ 0 h 265"/>
                <a:gd name="T48" fmla="*/ 2147483647 w 209"/>
                <a:gd name="T49" fmla="*/ 0 h 265"/>
                <a:gd name="T50" fmla="*/ 2147483647 w 209"/>
                <a:gd name="T51" fmla="*/ 0 h 265"/>
                <a:gd name="T52" fmla="*/ 2147483647 w 209"/>
                <a:gd name="T53" fmla="*/ 0 h 265"/>
                <a:gd name="T54" fmla="*/ 2147483647 w 209"/>
                <a:gd name="T55" fmla="*/ 2147483647 h 265"/>
                <a:gd name="T56" fmla="*/ 2147483647 w 209"/>
                <a:gd name="T57" fmla="*/ 2147483647 h 265"/>
                <a:gd name="T58" fmla="*/ 2147483647 w 209"/>
                <a:gd name="T59" fmla="*/ 2147483647 h 265"/>
                <a:gd name="T60" fmla="*/ 2147483647 w 209"/>
                <a:gd name="T61" fmla="*/ 2147483647 h 265"/>
                <a:gd name="T62" fmla="*/ 2147483647 w 209"/>
                <a:gd name="T63" fmla="*/ 2147483647 h 265"/>
                <a:gd name="T64" fmla="*/ 2147483647 w 209"/>
                <a:gd name="T65" fmla="*/ 2147483647 h 265"/>
                <a:gd name="T66" fmla="*/ 2147483647 w 209"/>
                <a:gd name="T67" fmla="*/ 2147483647 h 265"/>
                <a:gd name="T68" fmla="*/ 2147483647 w 209"/>
                <a:gd name="T69" fmla="*/ 2147483647 h 265"/>
                <a:gd name="T70" fmla="*/ 2147483647 w 209"/>
                <a:gd name="T71" fmla="*/ 2147483647 h 265"/>
                <a:gd name="T72" fmla="*/ 2147483647 w 209"/>
                <a:gd name="T73" fmla="*/ 2147483647 h 265"/>
                <a:gd name="T74" fmla="*/ 2147483647 w 209"/>
                <a:gd name="T75" fmla="*/ 2147483647 h 265"/>
                <a:gd name="T76" fmla="*/ 2147483647 w 209"/>
                <a:gd name="T77" fmla="*/ 2147483647 h 265"/>
                <a:gd name="T78" fmla="*/ 2147483647 w 209"/>
                <a:gd name="T79" fmla="*/ 2147483647 h 265"/>
                <a:gd name="T80" fmla="*/ 2147483647 w 209"/>
                <a:gd name="T81" fmla="*/ 2147483647 h 265"/>
                <a:gd name="T82" fmla="*/ 2147483647 w 209"/>
                <a:gd name="T83" fmla="*/ 2147483647 h 265"/>
                <a:gd name="T84" fmla="*/ 2147483647 w 209"/>
                <a:gd name="T85" fmla="*/ 2147483647 h 265"/>
                <a:gd name="T86" fmla="*/ 2147483647 w 209"/>
                <a:gd name="T87" fmla="*/ 2147483647 h 265"/>
                <a:gd name="T88" fmla="*/ 2147483647 w 209"/>
                <a:gd name="T89" fmla="*/ 2147483647 h 265"/>
                <a:gd name="T90" fmla="*/ 2147483647 w 209"/>
                <a:gd name="T91" fmla="*/ 2147483647 h 265"/>
                <a:gd name="T92" fmla="*/ 2147483647 w 209"/>
                <a:gd name="T93" fmla="*/ 2147483647 h 265"/>
                <a:gd name="T94" fmla="*/ 2147483647 w 209"/>
                <a:gd name="T95" fmla="*/ 2147483647 h 265"/>
                <a:gd name="T96" fmla="*/ 2147483647 w 209"/>
                <a:gd name="T97" fmla="*/ 2147483647 h 265"/>
                <a:gd name="T98" fmla="*/ 0 w 209"/>
                <a:gd name="T99" fmla="*/ 2147483647 h 265"/>
                <a:gd name="T100" fmla="*/ 0 w 209"/>
                <a:gd name="T101" fmla="*/ 2147483647 h 265"/>
                <a:gd name="T102" fmla="*/ 2147483647 w 209"/>
                <a:gd name="T103" fmla="*/ 2147483647 h 265"/>
                <a:gd name="T104" fmla="*/ 2147483647 w 209"/>
                <a:gd name="T105" fmla="*/ 2147483647 h 265"/>
                <a:gd name="T106" fmla="*/ 2147483647 w 209"/>
                <a:gd name="T107" fmla="*/ 2147483647 h 265"/>
                <a:gd name="T108" fmla="*/ 2147483647 w 209"/>
                <a:gd name="T109" fmla="*/ 2147483647 h 265"/>
                <a:gd name="T110" fmla="*/ 2147483647 w 209"/>
                <a:gd name="T111" fmla="*/ 2147483647 h 265"/>
                <a:gd name="T112" fmla="*/ 2147483647 w 209"/>
                <a:gd name="T113" fmla="*/ 2147483647 h 265"/>
                <a:gd name="T114" fmla="*/ 2147483647 w 209"/>
                <a:gd name="T115" fmla="*/ 2147483647 h 265"/>
                <a:gd name="T116" fmla="*/ 2147483647 w 209"/>
                <a:gd name="T117" fmla="*/ 2147483647 h 265"/>
                <a:gd name="T118" fmla="*/ 2147483647 w 209"/>
                <a:gd name="T119" fmla="*/ 2147483647 h 265"/>
                <a:gd name="T120" fmla="*/ 2147483647 w 209"/>
                <a:gd name="T121" fmla="*/ 2147483647 h 265"/>
                <a:gd name="T122" fmla="*/ 2147483647 w 209"/>
                <a:gd name="T123" fmla="*/ 2147483647 h 26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09"/>
                <a:gd name="T187" fmla="*/ 0 h 265"/>
                <a:gd name="T188" fmla="*/ 209 w 209"/>
                <a:gd name="T189" fmla="*/ 265 h 26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09" h="265">
                  <a:moveTo>
                    <a:pt x="117" y="197"/>
                  </a:moveTo>
                  <a:lnTo>
                    <a:pt x="117" y="197"/>
                  </a:lnTo>
                  <a:lnTo>
                    <a:pt x="129" y="191"/>
                  </a:lnTo>
                  <a:lnTo>
                    <a:pt x="141" y="179"/>
                  </a:lnTo>
                  <a:lnTo>
                    <a:pt x="148" y="154"/>
                  </a:lnTo>
                  <a:lnTo>
                    <a:pt x="141" y="130"/>
                  </a:lnTo>
                  <a:lnTo>
                    <a:pt x="160" y="124"/>
                  </a:lnTo>
                  <a:lnTo>
                    <a:pt x="172" y="111"/>
                  </a:lnTo>
                  <a:lnTo>
                    <a:pt x="178" y="99"/>
                  </a:lnTo>
                  <a:lnTo>
                    <a:pt x="178" y="87"/>
                  </a:lnTo>
                  <a:lnTo>
                    <a:pt x="172" y="74"/>
                  </a:lnTo>
                  <a:lnTo>
                    <a:pt x="166" y="62"/>
                  </a:lnTo>
                  <a:lnTo>
                    <a:pt x="191" y="62"/>
                  </a:lnTo>
                  <a:lnTo>
                    <a:pt x="203" y="50"/>
                  </a:lnTo>
                  <a:lnTo>
                    <a:pt x="209" y="37"/>
                  </a:lnTo>
                  <a:lnTo>
                    <a:pt x="209" y="25"/>
                  </a:lnTo>
                  <a:lnTo>
                    <a:pt x="203" y="13"/>
                  </a:lnTo>
                  <a:lnTo>
                    <a:pt x="197" y="0"/>
                  </a:lnTo>
                  <a:lnTo>
                    <a:pt x="185" y="0"/>
                  </a:lnTo>
                  <a:lnTo>
                    <a:pt x="172" y="0"/>
                  </a:lnTo>
                  <a:lnTo>
                    <a:pt x="160" y="0"/>
                  </a:lnTo>
                  <a:lnTo>
                    <a:pt x="148" y="13"/>
                  </a:lnTo>
                  <a:lnTo>
                    <a:pt x="141" y="31"/>
                  </a:lnTo>
                  <a:lnTo>
                    <a:pt x="148" y="50"/>
                  </a:lnTo>
                  <a:lnTo>
                    <a:pt x="135" y="50"/>
                  </a:lnTo>
                  <a:lnTo>
                    <a:pt x="123" y="50"/>
                  </a:lnTo>
                  <a:lnTo>
                    <a:pt x="111" y="56"/>
                  </a:lnTo>
                  <a:lnTo>
                    <a:pt x="98" y="62"/>
                  </a:lnTo>
                  <a:lnTo>
                    <a:pt x="92" y="80"/>
                  </a:lnTo>
                  <a:lnTo>
                    <a:pt x="98" y="99"/>
                  </a:lnTo>
                  <a:lnTo>
                    <a:pt x="74" y="105"/>
                  </a:lnTo>
                  <a:lnTo>
                    <a:pt x="55" y="117"/>
                  </a:lnTo>
                  <a:lnTo>
                    <a:pt x="49" y="130"/>
                  </a:lnTo>
                  <a:lnTo>
                    <a:pt x="49" y="148"/>
                  </a:lnTo>
                  <a:lnTo>
                    <a:pt x="24" y="154"/>
                  </a:lnTo>
                  <a:lnTo>
                    <a:pt x="6" y="167"/>
                  </a:lnTo>
                  <a:lnTo>
                    <a:pt x="0" y="191"/>
                  </a:lnTo>
                  <a:lnTo>
                    <a:pt x="0" y="210"/>
                  </a:lnTo>
                  <a:lnTo>
                    <a:pt x="12" y="234"/>
                  </a:lnTo>
                  <a:lnTo>
                    <a:pt x="31" y="253"/>
                  </a:lnTo>
                  <a:lnTo>
                    <a:pt x="55" y="259"/>
                  </a:lnTo>
                  <a:lnTo>
                    <a:pt x="80" y="265"/>
                  </a:lnTo>
                  <a:lnTo>
                    <a:pt x="98" y="253"/>
                  </a:lnTo>
                  <a:lnTo>
                    <a:pt x="111" y="241"/>
                  </a:lnTo>
                  <a:lnTo>
                    <a:pt x="117" y="216"/>
                  </a:lnTo>
                  <a:lnTo>
                    <a:pt x="117" y="19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3" name="Freeform 2355"/>
            <p:cNvSpPr>
              <a:spLocks/>
            </p:cNvSpPr>
            <p:nvPr/>
          </p:nvSpPr>
          <p:spPr bwMode="auto">
            <a:xfrm>
              <a:off x="4149738" y="2820991"/>
              <a:ext cx="58738" cy="58738"/>
            </a:xfrm>
            <a:custGeom>
              <a:avLst/>
              <a:gdLst>
                <a:gd name="T0" fmla="*/ 2147483647 w 37"/>
                <a:gd name="T1" fmla="*/ 0 h 37"/>
                <a:gd name="T2" fmla="*/ 2147483647 w 37"/>
                <a:gd name="T3" fmla="*/ 0 h 37"/>
                <a:gd name="T4" fmla="*/ 2147483647 w 37"/>
                <a:gd name="T5" fmla="*/ 0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0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0 h 37"/>
                <a:gd name="T26" fmla="*/ 2147483647 w 37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31" y="0"/>
                  </a:moveTo>
                  <a:lnTo>
                    <a:pt x="31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24"/>
                  </a:lnTo>
                  <a:lnTo>
                    <a:pt x="6" y="37"/>
                  </a:lnTo>
                  <a:lnTo>
                    <a:pt x="25" y="37"/>
                  </a:lnTo>
                  <a:lnTo>
                    <a:pt x="37" y="24"/>
                  </a:lnTo>
                  <a:lnTo>
                    <a:pt x="37" y="12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4" name="Freeform 2356"/>
            <p:cNvSpPr>
              <a:spLocks/>
            </p:cNvSpPr>
            <p:nvPr/>
          </p:nvSpPr>
          <p:spPr bwMode="auto">
            <a:xfrm>
              <a:off x="3954475" y="2809879"/>
              <a:ext cx="87313" cy="79375"/>
            </a:xfrm>
            <a:custGeom>
              <a:avLst/>
              <a:gdLst>
                <a:gd name="T0" fmla="*/ 2147483647 w 55"/>
                <a:gd name="T1" fmla="*/ 2147483647 h 50"/>
                <a:gd name="T2" fmla="*/ 2147483647 w 55"/>
                <a:gd name="T3" fmla="*/ 2147483647 h 50"/>
                <a:gd name="T4" fmla="*/ 2147483647 w 55"/>
                <a:gd name="T5" fmla="*/ 2147483647 h 50"/>
                <a:gd name="T6" fmla="*/ 0 w 55"/>
                <a:gd name="T7" fmla="*/ 2147483647 h 50"/>
                <a:gd name="T8" fmla="*/ 2147483647 w 55"/>
                <a:gd name="T9" fmla="*/ 2147483647 h 50"/>
                <a:gd name="T10" fmla="*/ 2147483647 w 55"/>
                <a:gd name="T11" fmla="*/ 2147483647 h 50"/>
                <a:gd name="T12" fmla="*/ 2147483647 w 55"/>
                <a:gd name="T13" fmla="*/ 2147483647 h 50"/>
                <a:gd name="T14" fmla="*/ 2147483647 w 55"/>
                <a:gd name="T15" fmla="*/ 2147483647 h 50"/>
                <a:gd name="T16" fmla="*/ 2147483647 w 55"/>
                <a:gd name="T17" fmla="*/ 2147483647 h 50"/>
                <a:gd name="T18" fmla="*/ 2147483647 w 55"/>
                <a:gd name="T19" fmla="*/ 2147483647 h 50"/>
                <a:gd name="T20" fmla="*/ 2147483647 w 55"/>
                <a:gd name="T21" fmla="*/ 2147483647 h 50"/>
                <a:gd name="T22" fmla="*/ 2147483647 w 55"/>
                <a:gd name="T23" fmla="*/ 2147483647 h 50"/>
                <a:gd name="T24" fmla="*/ 2147483647 w 55"/>
                <a:gd name="T25" fmla="*/ 2147483647 h 50"/>
                <a:gd name="T26" fmla="*/ 2147483647 w 55"/>
                <a:gd name="T27" fmla="*/ 2147483647 h 50"/>
                <a:gd name="T28" fmla="*/ 2147483647 w 55"/>
                <a:gd name="T29" fmla="*/ 2147483647 h 50"/>
                <a:gd name="T30" fmla="*/ 2147483647 w 55"/>
                <a:gd name="T31" fmla="*/ 2147483647 h 50"/>
                <a:gd name="T32" fmla="*/ 2147483647 w 55"/>
                <a:gd name="T33" fmla="*/ 2147483647 h 50"/>
                <a:gd name="T34" fmla="*/ 2147483647 w 55"/>
                <a:gd name="T35" fmla="*/ 0 h 50"/>
                <a:gd name="T36" fmla="*/ 2147483647 w 55"/>
                <a:gd name="T37" fmla="*/ 0 h 50"/>
                <a:gd name="T38" fmla="*/ 2147483647 w 55"/>
                <a:gd name="T39" fmla="*/ 0 h 50"/>
                <a:gd name="T40" fmla="*/ 2147483647 w 55"/>
                <a:gd name="T41" fmla="*/ 2147483647 h 50"/>
                <a:gd name="T42" fmla="*/ 2147483647 w 55"/>
                <a:gd name="T43" fmla="*/ 2147483647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0"/>
                <a:gd name="T68" fmla="*/ 55 w 55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0">
                  <a:moveTo>
                    <a:pt x="6" y="7"/>
                  </a:moveTo>
                  <a:lnTo>
                    <a:pt x="6" y="7"/>
                  </a:lnTo>
                  <a:lnTo>
                    <a:pt x="6" y="19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44"/>
                  </a:lnTo>
                  <a:lnTo>
                    <a:pt x="18" y="50"/>
                  </a:lnTo>
                  <a:lnTo>
                    <a:pt x="30" y="50"/>
                  </a:lnTo>
                  <a:lnTo>
                    <a:pt x="37" y="50"/>
                  </a:lnTo>
                  <a:lnTo>
                    <a:pt x="49" y="44"/>
                  </a:lnTo>
                  <a:lnTo>
                    <a:pt x="49" y="31"/>
                  </a:lnTo>
                  <a:lnTo>
                    <a:pt x="55" y="19"/>
                  </a:lnTo>
                  <a:lnTo>
                    <a:pt x="49" y="13"/>
                  </a:lnTo>
                  <a:lnTo>
                    <a:pt x="43" y="7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5" name="Freeform 2357"/>
            <p:cNvSpPr>
              <a:spLocks/>
            </p:cNvSpPr>
            <p:nvPr/>
          </p:nvSpPr>
          <p:spPr bwMode="auto">
            <a:xfrm>
              <a:off x="3611574" y="2879729"/>
              <a:ext cx="361951" cy="400050"/>
            </a:xfrm>
            <a:custGeom>
              <a:avLst/>
              <a:gdLst>
                <a:gd name="T0" fmla="*/ 2147483647 w 228"/>
                <a:gd name="T1" fmla="*/ 2147483647 h 252"/>
                <a:gd name="T2" fmla="*/ 2147483647 w 228"/>
                <a:gd name="T3" fmla="*/ 2147483647 h 252"/>
                <a:gd name="T4" fmla="*/ 2147483647 w 228"/>
                <a:gd name="T5" fmla="*/ 2147483647 h 252"/>
                <a:gd name="T6" fmla="*/ 2147483647 w 228"/>
                <a:gd name="T7" fmla="*/ 2147483647 h 252"/>
                <a:gd name="T8" fmla="*/ 2147483647 w 228"/>
                <a:gd name="T9" fmla="*/ 2147483647 h 252"/>
                <a:gd name="T10" fmla="*/ 2147483647 w 228"/>
                <a:gd name="T11" fmla="*/ 2147483647 h 252"/>
                <a:gd name="T12" fmla="*/ 2147483647 w 228"/>
                <a:gd name="T13" fmla="*/ 2147483647 h 252"/>
                <a:gd name="T14" fmla="*/ 2147483647 w 228"/>
                <a:gd name="T15" fmla="*/ 2147483647 h 252"/>
                <a:gd name="T16" fmla="*/ 2147483647 w 228"/>
                <a:gd name="T17" fmla="*/ 2147483647 h 252"/>
                <a:gd name="T18" fmla="*/ 2147483647 w 228"/>
                <a:gd name="T19" fmla="*/ 2147483647 h 252"/>
                <a:gd name="T20" fmla="*/ 2147483647 w 228"/>
                <a:gd name="T21" fmla="*/ 2147483647 h 252"/>
                <a:gd name="T22" fmla="*/ 2147483647 w 228"/>
                <a:gd name="T23" fmla="*/ 2147483647 h 252"/>
                <a:gd name="T24" fmla="*/ 2147483647 w 228"/>
                <a:gd name="T25" fmla="*/ 2147483647 h 252"/>
                <a:gd name="T26" fmla="*/ 2147483647 w 228"/>
                <a:gd name="T27" fmla="*/ 2147483647 h 252"/>
                <a:gd name="T28" fmla="*/ 2147483647 w 228"/>
                <a:gd name="T29" fmla="*/ 2147483647 h 252"/>
                <a:gd name="T30" fmla="*/ 2147483647 w 228"/>
                <a:gd name="T31" fmla="*/ 2147483647 h 252"/>
                <a:gd name="T32" fmla="*/ 2147483647 w 228"/>
                <a:gd name="T33" fmla="*/ 2147483647 h 252"/>
                <a:gd name="T34" fmla="*/ 2147483647 w 228"/>
                <a:gd name="T35" fmla="*/ 2147483647 h 252"/>
                <a:gd name="T36" fmla="*/ 2147483647 w 228"/>
                <a:gd name="T37" fmla="*/ 2147483647 h 252"/>
                <a:gd name="T38" fmla="*/ 2147483647 w 228"/>
                <a:gd name="T39" fmla="*/ 2147483647 h 252"/>
                <a:gd name="T40" fmla="*/ 2147483647 w 228"/>
                <a:gd name="T41" fmla="*/ 2147483647 h 252"/>
                <a:gd name="T42" fmla="*/ 2147483647 w 228"/>
                <a:gd name="T43" fmla="*/ 2147483647 h 252"/>
                <a:gd name="T44" fmla="*/ 2147483647 w 228"/>
                <a:gd name="T45" fmla="*/ 2147483647 h 252"/>
                <a:gd name="T46" fmla="*/ 2147483647 w 228"/>
                <a:gd name="T47" fmla="*/ 2147483647 h 252"/>
                <a:gd name="T48" fmla="*/ 2147483647 w 228"/>
                <a:gd name="T49" fmla="*/ 2147483647 h 252"/>
                <a:gd name="T50" fmla="*/ 2147483647 w 228"/>
                <a:gd name="T51" fmla="*/ 0 h 252"/>
                <a:gd name="T52" fmla="*/ 2147483647 w 228"/>
                <a:gd name="T53" fmla="*/ 2147483647 h 252"/>
                <a:gd name="T54" fmla="*/ 2147483647 w 228"/>
                <a:gd name="T55" fmla="*/ 2147483647 h 252"/>
                <a:gd name="T56" fmla="*/ 2147483647 w 228"/>
                <a:gd name="T57" fmla="*/ 2147483647 h 252"/>
                <a:gd name="T58" fmla="*/ 2147483647 w 228"/>
                <a:gd name="T59" fmla="*/ 2147483647 h 252"/>
                <a:gd name="T60" fmla="*/ 2147483647 w 228"/>
                <a:gd name="T61" fmla="*/ 2147483647 h 252"/>
                <a:gd name="T62" fmla="*/ 2147483647 w 228"/>
                <a:gd name="T63" fmla="*/ 2147483647 h 252"/>
                <a:gd name="T64" fmla="*/ 2147483647 w 228"/>
                <a:gd name="T65" fmla="*/ 2147483647 h 252"/>
                <a:gd name="T66" fmla="*/ 2147483647 w 228"/>
                <a:gd name="T67" fmla="*/ 2147483647 h 252"/>
                <a:gd name="T68" fmla="*/ 2147483647 w 228"/>
                <a:gd name="T69" fmla="*/ 2147483647 h 252"/>
                <a:gd name="T70" fmla="*/ 2147483647 w 228"/>
                <a:gd name="T71" fmla="*/ 2147483647 h 252"/>
                <a:gd name="T72" fmla="*/ 2147483647 w 228"/>
                <a:gd name="T73" fmla="*/ 2147483647 h 252"/>
                <a:gd name="T74" fmla="*/ 2147483647 w 228"/>
                <a:gd name="T75" fmla="*/ 2147483647 h 252"/>
                <a:gd name="T76" fmla="*/ 2147483647 w 228"/>
                <a:gd name="T77" fmla="*/ 2147483647 h 252"/>
                <a:gd name="T78" fmla="*/ 2147483647 w 228"/>
                <a:gd name="T79" fmla="*/ 2147483647 h 252"/>
                <a:gd name="T80" fmla="*/ 2147483647 w 228"/>
                <a:gd name="T81" fmla="*/ 2147483647 h 252"/>
                <a:gd name="T82" fmla="*/ 2147483647 w 228"/>
                <a:gd name="T83" fmla="*/ 2147483647 h 252"/>
                <a:gd name="T84" fmla="*/ 2147483647 w 228"/>
                <a:gd name="T85" fmla="*/ 2147483647 h 252"/>
                <a:gd name="T86" fmla="*/ 2147483647 w 228"/>
                <a:gd name="T87" fmla="*/ 2147483647 h 252"/>
                <a:gd name="T88" fmla="*/ 2147483647 w 228"/>
                <a:gd name="T89" fmla="*/ 2147483647 h 252"/>
                <a:gd name="T90" fmla="*/ 2147483647 w 228"/>
                <a:gd name="T91" fmla="*/ 2147483647 h 252"/>
                <a:gd name="T92" fmla="*/ 2147483647 w 228"/>
                <a:gd name="T93" fmla="*/ 2147483647 h 252"/>
                <a:gd name="T94" fmla="*/ 2147483647 w 228"/>
                <a:gd name="T95" fmla="*/ 2147483647 h 252"/>
                <a:gd name="T96" fmla="*/ 0 w 228"/>
                <a:gd name="T97" fmla="*/ 2147483647 h 252"/>
                <a:gd name="T98" fmla="*/ 0 w 228"/>
                <a:gd name="T99" fmla="*/ 2147483647 h 252"/>
                <a:gd name="T100" fmla="*/ 2147483647 w 228"/>
                <a:gd name="T101" fmla="*/ 2147483647 h 252"/>
                <a:gd name="T102" fmla="*/ 2147483647 w 228"/>
                <a:gd name="T103" fmla="*/ 2147483647 h 252"/>
                <a:gd name="T104" fmla="*/ 2147483647 w 228"/>
                <a:gd name="T105" fmla="*/ 2147483647 h 252"/>
                <a:gd name="T106" fmla="*/ 2147483647 w 228"/>
                <a:gd name="T107" fmla="*/ 2147483647 h 252"/>
                <a:gd name="T108" fmla="*/ 2147483647 w 228"/>
                <a:gd name="T109" fmla="*/ 2147483647 h 252"/>
                <a:gd name="T110" fmla="*/ 2147483647 w 228"/>
                <a:gd name="T111" fmla="*/ 2147483647 h 252"/>
                <a:gd name="T112" fmla="*/ 2147483647 w 228"/>
                <a:gd name="T113" fmla="*/ 2147483647 h 252"/>
                <a:gd name="T114" fmla="*/ 2147483647 w 228"/>
                <a:gd name="T115" fmla="*/ 2147483647 h 252"/>
                <a:gd name="T116" fmla="*/ 2147483647 w 228"/>
                <a:gd name="T117" fmla="*/ 2147483647 h 252"/>
                <a:gd name="T118" fmla="*/ 2147483647 w 228"/>
                <a:gd name="T119" fmla="*/ 2147483647 h 252"/>
                <a:gd name="T120" fmla="*/ 2147483647 w 228"/>
                <a:gd name="T121" fmla="*/ 2147483647 h 25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28"/>
                <a:gd name="T184" fmla="*/ 0 h 252"/>
                <a:gd name="T185" fmla="*/ 228 w 228"/>
                <a:gd name="T186" fmla="*/ 252 h 25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28" h="252">
                  <a:moveTo>
                    <a:pt x="117" y="191"/>
                  </a:moveTo>
                  <a:lnTo>
                    <a:pt x="117" y="191"/>
                  </a:lnTo>
                  <a:lnTo>
                    <a:pt x="136" y="184"/>
                  </a:lnTo>
                  <a:lnTo>
                    <a:pt x="148" y="178"/>
                  </a:lnTo>
                  <a:lnTo>
                    <a:pt x="154" y="154"/>
                  </a:lnTo>
                  <a:lnTo>
                    <a:pt x="154" y="129"/>
                  </a:lnTo>
                  <a:lnTo>
                    <a:pt x="173" y="129"/>
                  </a:lnTo>
                  <a:lnTo>
                    <a:pt x="185" y="117"/>
                  </a:lnTo>
                  <a:lnTo>
                    <a:pt x="191" y="104"/>
                  </a:lnTo>
                  <a:lnTo>
                    <a:pt x="191" y="92"/>
                  </a:lnTo>
                  <a:lnTo>
                    <a:pt x="191" y="80"/>
                  </a:lnTo>
                  <a:lnTo>
                    <a:pt x="185" y="67"/>
                  </a:lnTo>
                  <a:lnTo>
                    <a:pt x="203" y="67"/>
                  </a:lnTo>
                  <a:lnTo>
                    <a:pt x="222" y="55"/>
                  </a:lnTo>
                  <a:lnTo>
                    <a:pt x="228" y="43"/>
                  </a:lnTo>
                  <a:lnTo>
                    <a:pt x="228" y="30"/>
                  </a:lnTo>
                  <a:lnTo>
                    <a:pt x="228" y="18"/>
                  </a:lnTo>
                  <a:lnTo>
                    <a:pt x="222" y="12"/>
                  </a:lnTo>
                  <a:lnTo>
                    <a:pt x="210" y="6"/>
                  </a:lnTo>
                  <a:lnTo>
                    <a:pt x="197" y="0"/>
                  </a:lnTo>
                  <a:lnTo>
                    <a:pt x="185" y="6"/>
                  </a:lnTo>
                  <a:lnTo>
                    <a:pt x="173" y="12"/>
                  </a:lnTo>
                  <a:lnTo>
                    <a:pt x="166" y="30"/>
                  </a:lnTo>
                  <a:lnTo>
                    <a:pt x="166" y="49"/>
                  </a:lnTo>
                  <a:lnTo>
                    <a:pt x="142" y="49"/>
                  </a:lnTo>
                  <a:lnTo>
                    <a:pt x="129" y="49"/>
                  </a:lnTo>
                  <a:lnTo>
                    <a:pt x="117" y="61"/>
                  </a:lnTo>
                  <a:lnTo>
                    <a:pt x="111" y="73"/>
                  </a:lnTo>
                  <a:lnTo>
                    <a:pt x="111" y="92"/>
                  </a:lnTo>
                  <a:lnTo>
                    <a:pt x="86" y="92"/>
                  </a:lnTo>
                  <a:lnTo>
                    <a:pt x="68" y="104"/>
                  </a:lnTo>
                  <a:lnTo>
                    <a:pt x="55" y="123"/>
                  </a:lnTo>
                  <a:lnTo>
                    <a:pt x="55" y="135"/>
                  </a:lnTo>
                  <a:lnTo>
                    <a:pt x="31" y="141"/>
                  </a:lnTo>
                  <a:lnTo>
                    <a:pt x="12" y="154"/>
                  </a:lnTo>
                  <a:lnTo>
                    <a:pt x="0" y="172"/>
                  </a:lnTo>
                  <a:lnTo>
                    <a:pt x="0" y="191"/>
                  </a:lnTo>
                  <a:lnTo>
                    <a:pt x="6" y="215"/>
                  </a:lnTo>
                  <a:lnTo>
                    <a:pt x="25" y="234"/>
                  </a:lnTo>
                  <a:lnTo>
                    <a:pt x="49" y="246"/>
                  </a:lnTo>
                  <a:lnTo>
                    <a:pt x="74" y="252"/>
                  </a:lnTo>
                  <a:lnTo>
                    <a:pt x="92" y="252"/>
                  </a:lnTo>
                  <a:lnTo>
                    <a:pt x="111" y="234"/>
                  </a:lnTo>
                  <a:lnTo>
                    <a:pt x="117" y="215"/>
                  </a:lnTo>
                  <a:lnTo>
                    <a:pt x="117" y="19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6" name="Freeform 2358"/>
            <p:cNvSpPr>
              <a:spLocks/>
            </p:cNvSpPr>
            <p:nvPr/>
          </p:nvSpPr>
          <p:spPr bwMode="auto">
            <a:xfrm>
              <a:off x="4119575" y="2663829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0 h 25"/>
                <a:gd name="T14" fmla="*/ 2147483647 w 31"/>
                <a:gd name="T15" fmla="*/ 0 h 25"/>
                <a:gd name="T16" fmla="*/ 2147483647 w 31"/>
                <a:gd name="T17" fmla="*/ 0 h 25"/>
                <a:gd name="T18" fmla="*/ 2147483647 w 31"/>
                <a:gd name="T19" fmla="*/ 0 h 25"/>
                <a:gd name="T20" fmla="*/ 2147483647 w 31"/>
                <a:gd name="T21" fmla="*/ 0 h 25"/>
                <a:gd name="T22" fmla="*/ 0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7" y="25"/>
                  </a:moveTo>
                  <a:lnTo>
                    <a:pt x="7" y="25"/>
                  </a:lnTo>
                  <a:lnTo>
                    <a:pt x="13" y="25"/>
                  </a:lnTo>
                  <a:lnTo>
                    <a:pt x="25" y="18"/>
                  </a:lnTo>
                  <a:lnTo>
                    <a:pt x="31" y="6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7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7" name="Freeform 2359"/>
            <p:cNvSpPr>
              <a:spLocks/>
            </p:cNvSpPr>
            <p:nvPr/>
          </p:nvSpPr>
          <p:spPr bwMode="auto">
            <a:xfrm>
              <a:off x="4041787" y="2732091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2147483647 w 37"/>
                <a:gd name="T5" fmla="*/ 2147483647 h 43"/>
                <a:gd name="T6" fmla="*/ 2147483647 w 37"/>
                <a:gd name="T7" fmla="*/ 2147483647 h 43"/>
                <a:gd name="T8" fmla="*/ 2147483647 w 37"/>
                <a:gd name="T9" fmla="*/ 2147483647 h 43"/>
                <a:gd name="T10" fmla="*/ 2147483647 w 37"/>
                <a:gd name="T11" fmla="*/ 0 h 43"/>
                <a:gd name="T12" fmla="*/ 2147483647 w 37"/>
                <a:gd name="T13" fmla="*/ 2147483647 h 43"/>
                <a:gd name="T14" fmla="*/ 2147483647 w 37"/>
                <a:gd name="T15" fmla="*/ 2147483647 h 43"/>
                <a:gd name="T16" fmla="*/ 0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2147483647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31" y="31"/>
                  </a:moveTo>
                  <a:lnTo>
                    <a:pt x="31" y="31"/>
                  </a:lnTo>
                  <a:lnTo>
                    <a:pt x="37" y="19"/>
                  </a:lnTo>
                  <a:lnTo>
                    <a:pt x="31" y="6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19" y="43"/>
                  </a:lnTo>
                  <a:lnTo>
                    <a:pt x="31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8" name="Freeform 2360"/>
            <p:cNvSpPr>
              <a:spLocks/>
            </p:cNvSpPr>
            <p:nvPr/>
          </p:nvSpPr>
          <p:spPr bwMode="auto">
            <a:xfrm>
              <a:off x="3944950" y="2635254"/>
              <a:ext cx="57150" cy="68263"/>
            </a:xfrm>
            <a:custGeom>
              <a:avLst/>
              <a:gdLst>
                <a:gd name="T0" fmla="*/ 2147483647 w 36"/>
                <a:gd name="T1" fmla="*/ 2147483647 h 43"/>
                <a:gd name="T2" fmla="*/ 2147483647 w 36"/>
                <a:gd name="T3" fmla="*/ 2147483647 h 43"/>
                <a:gd name="T4" fmla="*/ 2147483647 w 36"/>
                <a:gd name="T5" fmla="*/ 2147483647 h 43"/>
                <a:gd name="T6" fmla="*/ 2147483647 w 36"/>
                <a:gd name="T7" fmla="*/ 2147483647 h 43"/>
                <a:gd name="T8" fmla="*/ 2147483647 w 36"/>
                <a:gd name="T9" fmla="*/ 2147483647 h 43"/>
                <a:gd name="T10" fmla="*/ 2147483647 w 36"/>
                <a:gd name="T11" fmla="*/ 0 h 43"/>
                <a:gd name="T12" fmla="*/ 2147483647 w 36"/>
                <a:gd name="T13" fmla="*/ 2147483647 h 43"/>
                <a:gd name="T14" fmla="*/ 2147483647 w 36"/>
                <a:gd name="T15" fmla="*/ 2147483647 h 43"/>
                <a:gd name="T16" fmla="*/ 0 w 36"/>
                <a:gd name="T17" fmla="*/ 2147483647 h 43"/>
                <a:gd name="T18" fmla="*/ 0 w 36"/>
                <a:gd name="T19" fmla="*/ 2147483647 h 43"/>
                <a:gd name="T20" fmla="*/ 0 w 36"/>
                <a:gd name="T21" fmla="*/ 2147483647 h 43"/>
                <a:gd name="T22" fmla="*/ 2147483647 w 36"/>
                <a:gd name="T23" fmla="*/ 2147483647 h 43"/>
                <a:gd name="T24" fmla="*/ 2147483647 w 36"/>
                <a:gd name="T25" fmla="*/ 2147483647 h 43"/>
                <a:gd name="T26" fmla="*/ 2147483647 w 36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6"/>
                <a:gd name="T43" fmla="*/ 0 h 43"/>
                <a:gd name="T44" fmla="*/ 36 w 36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6" h="43">
                  <a:moveTo>
                    <a:pt x="30" y="36"/>
                  </a:moveTo>
                  <a:lnTo>
                    <a:pt x="30" y="36"/>
                  </a:lnTo>
                  <a:lnTo>
                    <a:pt x="36" y="18"/>
                  </a:lnTo>
                  <a:lnTo>
                    <a:pt x="30" y="6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24"/>
                  </a:lnTo>
                  <a:lnTo>
                    <a:pt x="0" y="36"/>
                  </a:lnTo>
                  <a:lnTo>
                    <a:pt x="12" y="43"/>
                  </a:lnTo>
                  <a:lnTo>
                    <a:pt x="30" y="3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39" name="Freeform 2361"/>
            <p:cNvSpPr>
              <a:spLocks/>
            </p:cNvSpPr>
            <p:nvPr/>
          </p:nvSpPr>
          <p:spPr bwMode="auto">
            <a:xfrm>
              <a:off x="4032262" y="2576516"/>
              <a:ext cx="39688" cy="38100"/>
            </a:xfrm>
            <a:custGeom>
              <a:avLst/>
              <a:gdLst>
                <a:gd name="T0" fmla="*/ 0 w 25"/>
                <a:gd name="T1" fmla="*/ 2147483647 h 24"/>
                <a:gd name="T2" fmla="*/ 0 w 25"/>
                <a:gd name="T3" fmla="*/ 2147483647 h 24"/>
                <a:gd name="T4" fmla="*/ 2147483647 w 25"/>
                <a:gd name="T5" fmla="*/ 2147483647 h 24"/>
                <a:gd name="T6" fmla="*/ 2147483647 w 25"/>
                <a:gd name="T7" fmla="*/ 2147483647 h 24"/>
                <a:gd name="T8" fmla="*/ 2147483647 w 25"/>
                <a:gd name="T9" fmla="*/ 2147483647 h 24"/>
                <a:gd name="T10" fmla="*/ 2147483647 w 25"/>
                <a:gd name="T11" fmla="*/ 2147483647 h 24"/>
                <a:gd name="T12" fmla="*/ 2147483647 w 25"/>
                <a:gd name="T13" fmla="*/ 0 h 24"/>
                <a:gd name="T14" fmla="*/ 2147483647 w 25"/>
                <a:gd name="T15" fmla="*/ 0 h 24"/>
                <a:gd name="T16" fmla="*/ 2147483647 w 25"/>
                <a:gd name="T17" fmla="*/ 0 h 24"/>
                <a:gd name="T18" fmla="*/ 2147483647 w 25"/>
                <a:gd name="T19" fmla="*/ 2147483647 h 24"/>
                <a:gd name="T20" fmla="*/ 2147483647 w 25"/>
                <a:gd name="T21" fmla="*/ 2147483647 h 24"/>
                <a:gd name="T22" fmla="*/ 0 w 25"/>
                <a:gd name="T23" fmla="*/ 2147483647 h 24"/>
                <a:gd name="T24" fmla="*/ 0 w 25"/>
                <a:gd name="T25" fmla="*/ 2147483647 h 24"/>
                <a:gd name="T26" fmla="*/ 0 w 25"/>
                <a:gd name="T27" fmla="*/ 2147483647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4"/>
                <a:gd name="T44" fmla="*/ 25 w 25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4">
                  <a:moveTo>
                    <a:pt x="0" y="24"/>
                  </a:moveTo>
                  <a:lnTo>
                    <a:pt x="0" y="24"/>
                  </a:lnTo>
                  <a:lnTo>
                    <a:pt x="12" y="24"/>
                  </a:lnTo>
                  <a:lnTo>
                    <a:pt x="25" y="18"/>
                  </a:lnTo>
                  <a:lnTo>
                    <a:pt x="25" y="12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0" name="Freeform 2362"/>
            <p:cNvSpPr>
              <a:spLocks/>
            </p:cNvSpPr>
            <p:nvPr/>
          </p:nvSpPr>
          <p:spPr bwMode="auto">
            <a:xfrm>
              <a:off x="3846524" y="2703516"/>
              <a:ext cx="87313" cy="87313"/>
            </a:xfrm>
            <a:custGeom>
              <a:avLst/>
              <a:gdLst>
                <a:gd name="T0" fmla="*/ 2147483647 w 55"/>
                <a:gd name="T1" fmla="*/ 2147483647 h 55"/>
                <a:gd name="T2" fmla="*/ 2147483647 w 55"/>
                <a:gd name="T3" fmla="*/ 2147483647 h 55"/>
                <a:gd name="T4" fmla="*/ 2147483647 w 55"/>
                <a:gd name="T5" fmla="*/ 2147483647 h 55"/>
                <a:gd name="T6" fmla="*/ 0 w 55"/>
                <a:gd name="T7" fmla="*/ 2147483647 h 55"/>
                <a:gd name="T8" fmla="*/ 0 w 55"/>
                <a:gd name="T9" fmla="*/ 2147483647 h 55"/>
                <a:gd name="T10" fmla="*/ 2147483647 w 55"/>
                <a:gd name="T11" fmla="*/ 2147483647 h 55"/>
                <a:gd name="T12" fmla="*/ 2147483647 w 55"/>
                <a:gd name="T13" fmla="*/ 2147483647 h 55"/>
                <a:gd name="T14" fmla="*/ 2147483647 w 55"/>
                <a:gd name="T15" fmla="*/ 2147483647 h 55"/>
                <a:gd name="T16" fmla="*/ 2147483647 w 55"/>
                <a:gd name="T17" fmla="*/ 2147483647 h 55"/>
                <a:gd name="T18" fmla="*/ 2147483647 w 55"/>
                <a:gd name="T19" fmla="*/ 2147483647 h 55"/>
                <a:gd name="T20" fmla="*/ 2147483647 w 55"/>
                <a:gd name="T21" fmla="*/ 2147483647 h 55"/>
                <a:gd name="T22" fmla="*/ 2147483647 w 55"/>
                <a:gd name="T23" fmla="*/ 2147483647 h 55"/>
                <a:gd name="T24" fmla="*/ 2147483647 w 55"/>
                <a:gd name="T25" fmla="*/ 2147483647 h 55"/>
                <a:gd name="T26" fmla="*/ 2147483647 w 55"/>
                <a:gd name="T27" fmla="*/ 2147483647 h 55"/>
                <a:gd name="T28" fmla="*/ 2147483647 w 55"/>
                <a:gd name="T29" fmla="*/ 2147483647 h 55"/>
                <a:gd name="T30" fmla="*/ 2147483647 w 55"/>
                <a:gd name="T31" fmla="*/ 2147483647 h 55"/>
                <a:gd name="T32" fmla="*/ 2147483647 w 55"/>
                <a:gd name="T33" fmla="*/ 2147483647 h 55"/>
                <a:gd name="T34" fmla="*/ 2147483647 w 55"/>
                <a:gd name="T35" fmla="*/ 0 h 55"/>
                <a:gd name="T36" fmla="*/ 2147483647 w 55"/>
                <a:gd name="T37" fmla="*/ 0 h 55"/>
                <a:gd name="T38" fmla="*/ 2147483647 w 55"/>
                <a:gd name="T39" fmla="*/ 0 h 55"/>
                <a:gd name="T40" fmla="*/ 2147483647 w 55"/>
                <a:gd name="T41" fmla="*/ 2147483647 h 55"/>
                <a:gd name="T42" fmla="*/ 2147483647 w 55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5"/>
                <a:gd name="T68" fmla="*/ 55 w 55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5">
                  <a:moveTo>
                    <a:pt x="12" y="6"/>
                  </a:moveTo>
                  <a:lnTo>
                    <a:pt x="12" y="6"/>
                  </a:lnTo>
                  <a:lnTo>
                    <a:pt x="6" y="18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25" y="55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5" y="24"/>
                  </a:lnTo>
                  <a:lnTo>
                    <a:pt x="55" y="18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1" name="Freeform 2363"/>
            <p:cNvSpPr>
              <a:spLocks/>
            </p:cNvSpPr>
            <p:nvPr/>
          </p:nvSpPr>
          <p:spPr bwMode="auto">
            <a:xfrm>
              <a:off x="3465523" y="2771779"/>
              <a:ext cx="390526" cy="371475"/>
            </a:xfrm>
            <a:custGeom>
              <a:avLst/>
              <a:gdLst>
                <a:gd name="T0" fmla="*/ 2147483647 w 246"/>
                <a:gd name="T1" fmla="*/ 2147483647 h 234"/>
                <a:gd name="T2" fmla="*/ 2147483647 w 246"/>
                <a:gd name="T3" fmla="*/ 2147483647 h 234"/>
                <a:gd name="T4" fmla="*/ 2147483647 w 246"/>
                <a:gd name="T5" fmla="*/ 2147483647 h 234"/>
                <a:gd name="T6" fmla="*/ 2147483647 w 246"/>
                <a:gd name="T7" fmla="*/ 2147483647 h 234"/>
                <a:gd name="T8" fmla="*/ 2147483647 w 246"/>
                <a:gd name="T9" fmla="*/ 2147483647 h 234"/>
                <a:gd name="T10" fmla="*/ 2147483647 w 246"/>
                <a:gd name="T11" fmla="*/ 2147483647 h 234"/>
                <a:gd name="T12" fmla="*/ 2147483647 w 246"/>
                <a:gd name="T13" fmla="*/ 2147483647 h 234"/>
                <a:gd name="T14" fmla="*/ 2147483647 w 246"/>
                <a:gd name="T15" fmla="*/ 2147483647 h 234"/>
                <a:gd name="T16" fmla="*/ 2147483647 w 246"/>
                <a:gd name="T17" fmla="*/ 2147483647 h 234"/>
                <a:gd name="T18" fmla="*/ 2147483647 w 246"/>
                <a:gd name="T19" fmla="*/ 2147483647 h 234"/>
                <a:gd name="T20" fmla="*/ 2147483647 w 246"/>
                <a:gd name="T21" fmla="*/ 2147483647 h 234"/>
                <a:gd name="T22" fmla="*/ 2147483647 w 246"/>
                <a:gd name="T23" fmla="*/ 2147483647 h 234"/>
                <a:gd name="T24" fmla="*/ 2147483647 w 246"/>
                <a:gd name="T25" fmla="*/ 2147483647 h 234"/>
                <a:gd name="T26" fmla="*/ 2147483647 w 246"/>
                <a:gd name="T27" fmla="*/ 2147483647 h 234"/>
                <a:gd name="T28" fmla="*/ 2147483647 w 246"/>
                <a:gd name="T29" fmla="*/ 2147483647 h 234"/>
                <a:gd name="T30" fmla="*/ 2147483647 w 246"/>
                <a:gd name="T31" fmla="*/ 2147483647 h 234"/>
                <a:gd name="T32" fmla="*/ 2147483647 w 246"/>
                <a:gd name="T33" fmla="*/ 2147483647 h 234"/>
                <a:gd name="T34" fmla="*/ 2147483647 w 246"/>
                <a:gd name="T35" fmla="*/ 2147483647 h 234"/>
                <a:gd name="T36" fmla="*/ 2147483647 w 246"/>
                <a:gd name="T37" fmla="*/ 2147483647 h 234"/>
                <a:gd name="T38" fmla="*/ 2147483647 w 246"/>
                <a:gd name="T39" fmla="*/ 2147483647 h 234"/>
                <a:gd name="T40" fmla="*/ 2147483647 w 246"/>
                <a:gd name="T41" fmla="*/ 2147483647 h 234"/>
                <a:gd name="T42" fmla="*/ 2147483647 w 246"/>
                <a:gd name="T43" fmla="*/ 2147483647 h 234"/>
                <a:gd name="T44" fmla="*/ 2147483647 w 246"/>
                <a:gd name="T45" fmla="*/ 2147483647 h 234"/>
                <a:gd name="T46" fmla="*/ 2147483647 w 246"/>
                <a:gd name="T47" fmla="*/ 2147483647 h 234"/>
                <a:gd name="T48" fmla="*/ 2147483647 w 246"/>
                <a:gd name="T49" fmla="*/ 0 h 234"/>
                <a:gd name="T50" fmla="*/ 2147483647 w 246"/>
                <a:gd name="T51" fmla="*/ 0 h 234"/>
                <a:gd name="T52" fmla="*/ 2147483647 w 246"/>
                <a:gd name="T53" fmla="*/ 0 h 234"/>
                <a:gd name="T54" fmla="*/ 2147483647 w 246"/>
                <a:gd name="T55" fmla="*/ 2147483647 h 234"/>
                <a:gd name="T56" fmla="*/ 2147483647 w 246"/>
                <a:gd name="T57" fmla="*/ 2147483647 h 234"/>
                <a:gd name="T58" fmla="*/ 2147483647 w 246"/>
                <a:gd name="T59" fmla="*/ 2147483647 h 234"/>
                <a:gd name="T60" fmla="*/ 2147483647 w 246"/>
                <a:gd name="T61" fmla="*/ 2147483647 h 234"/>
                <a:gd name="T62" fmla="*/ 2147483647 w 246"/>
                <a:gd name="T63" fmla="*/ 2147483647 h 234"/>
                <a:gd name="T64" fmla="*/ 2147483647 w 246"/>
                <a:gd name="T65" fmla="*/ 2147483647 h 234"/>
                <a:gd name="T66" fmla="*/ 2147483647 w 246"/>
                <a:gd name="T67" fmla="*/ 2147483647 h 234"/>
                <a:gd name="T68" fmla="*/ 2147483647 w 246"/>
                <a:gd name="T69" fmla="*/ 2147483647 h 234"/>
                <a:gd name="T70" fmla="*/ 2147483647 w 246"/>
                <a:gd name="T71" fmla="*/ 2147483647 h 234"/>
                <a:gd name="T72" fmla="*/ 2147483647 w 246"/>
                <a:gd name="T73" fmla="*/ 2147483647 h 234"/>
                <a:gd name="T74" fmla="*/ 2147483647 w 246"/>
                <a:gd name="T75" fmla="*/ 2147483647 h 234"/>
                <a:gd name="T76" fmla="*/ 2147483647 w 246"/>
                <a:gd name="T77" fmla="*/ 2147483647 h 234"/>
                <a:gd name="T78" fmla="*/ 2147483647 w 246"/>
                <a:gd name="T79" fmla="*/ 2147483647 h 234"/>
                <a:gd name="T80" fmla="*/ 2147483647 w 246"/>
                <a:gd name="T81" fmla="*/ 2147483647 h 234"/>
                <a:gd name="T82" fmla="*/ 2147483647 w 246"/>
                <a:gd name="T83" fmla="*/ 2147483647 h 234"/>
                <a:gd name="T84" fmla="*/ 2147483647 w 246"/>
                <a:gd name="T85" fmla="*/ 2147483647 h 234"/>
                <a:gd name="T86" fmla="*/ 2147483647 w 246"/>
                <a:gd name="T87" fmla="*/ 2147483647 h 234"/>
                <a:gd name="T88" fmla="*/ 2147483647 w 246"/>
                <a:gd name="T89" fmla="*/ 2147483647 h 234"/>
                <a:gd name="T90" fmla="*/ 2147483647 w 246"/>
                <a:gd name="T91" fmla="*/ 2147483647 h 234"/>
                <a:gd name="T92" fmla="*/ 2147483647 w 246"/>
                <a:gd name="T93" fmla="*/ 2147483647 h 234"/>
                <a:gd name="T94" fmla="*/ 2147483647 w 246"/>
                <a:gd name="T95" fmla="*/ 2147483647 h 234"/>
                <a:gd name="T96" fmla="*/ 2147483647 w 246"/>
                <a:gd name="T97" fmla="*/ 2147483647 h 234"/>
                <a:gd name="T98" fmla="*/ 2147483647 w 246"/>
                <a:gd name="T99" fmla="*/ 2147483647 h 234"/>
                <a:gd name="T100" fmla="*/ 0 w 246"/>
                <a:gd name="T101" fmla="*/ 2147483647 h 234"/>
                <a:gd name="T102" fmla="*/ 2147483647 w 246"/>
                <a:gd name="T103" fmla="*/ 2147483647 h 234"/>
                <a:gd name="T104" fmla="*/ 2147483647 w 246"/>
                <a:gd name="T105" fmla="*/ 2147483647 h 234"/>
                <a:gd name="T106" fmla="*/ 2147483647 w 246"/>
                <a:gd name="T107" fmla="*/ 2147483647 h 234"/>
                <a:gd name="T108" fmla="*/ 2147483647 w 246"/>
                <a:gd name="T109" fmla="*/ 2147483647 h 234"/>
                <a:gd name="T110" fmla="*/ 2147483647 w 246"/>
                <a:gd name="T111" fmla="*/ 2147483647 h 234"/>
                <a:gd name="T112" fmla="*/ 2147483647 w 246"/>
                <a:gd name="T113" fmla="*/ 2147483647 h 234"/>
                <a:gd name="T114" fmla="*/ 2147483647 w 246"/>
                <a:gd name="T115" fmla="*/ 2147483647 h 234"/>
                <a:gd name="T116" fmla="*/ 2147483647 w 246"/>
                <a:gd name="T117" fmla="*/ 2147483647 h 234"/>
                <a:gd name="T118" fmla="*/ 2147483647 w 246"/>
                <a:gd name="T119" fmla="*/ 2147483647 h 234"/>
                <a:gd name="T120" fmla="*/ 2147483647 w 246"/>
                <a:gd name="T121" fmla="*/ 2147483647 h 234"/>
                <a:gd name="T122" fmla="*/ 2147483647 w 246"/>
                <a:gd name="T123" fmla="*/ 2147483647 h 234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46"/>
                <a:gd name="T187" fmla="*/ 0 h 234"/>
                <a:gd name="T188" fmla="*/ 246 w 246"/>
                <a:gd name="T189" fmla="*/ 234 h 234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46" h="234">
                  <a:moveTo>
                    <a:pt x="117" y="178"/>
                  </a:moveTo>
                  <a:lnTo>
                    <a:pt x="117" y="178"/>
                  </a:lnTo>
                  <a:lnTo>
                    <a:pt x="135" y="172"/>
                  </a:lnTo>
                  <a:lnTo>
                    <a:pt x="147" y="166"/>
                  </a:lnTo>
                  <a:lnTo>
                    <a:pt x="160" y="141"/>
                  </a:lnTo>
                  <a:lnTo>
                    <a:pt x="160" y="117"/>
                  </a:lnTo>
                  <a:lnTo>
                    <a:pt x="178" y="117"/>
                  </a:lnTo>
                  <a:lnTo>
                    <a:pt x="191" y="111"/>
                  </a:lnTo>
                  <a:lnTo>
                    <a:pt x="203" y="98"/>
                  </a:lnTo>
                  <a:lnTo>
                    <a:pt x="203" y="86"/>
                  </a:lnTo>
                  <a:lnTo>
                    <a:pt x="203" y="74"/>
                  </a:lnTo>
                  <a:lnTo>
                    <a:pt x="197" y="61"/>
                  </a:lnTo>
                  <a:lnTo>
                    <a:pt x="221" y="61"/>
                  </a:lnTo>
                  <a:lnTo>
                    <a:pt x="240" y="55"/>
                  </a:lnTo>
                  <a:lnTo>
                    <a:pt x="246" y="43"/>
                  </a:lnTo>
                  <a:lnTo>
                    <a:pt x="246" y="31"/>
                  </a:lnTo>
                  <a:lnTo>
                    <a:pt x="246" y="18"/>
                  </a:lnTo>
                  <a:lnTo>
                    <a:pt x="240" y="6"/>
                  </a:lnTo>
                  <a:lnTo>
                    <a:pt x="228" y="0"/>
                  </a:lnTo>
                  <a:lnTo>
                    <a:pt x="215" y="0"/>
                  </a:lnTo>
                  <a:lnTo>
                    <a:pt x="203" y="0"/>
                  </a:lnTo>
                  <a:lnTo>
                    <a:pt x="191" y="6"/>
                  </a:lnTo>
                  <a:lnTo>
                    <a:pt x="184" y="24"/>
                  </a:lnTo>
                  <a:lnTo>
                    <a:pt x="184" y="43"/>
                  </a:lnTo>
                  <a:lnTo>
                    <a:pt x="172" y="37"/>
                  </a:lnTo>
                  <a:lnTo>
                    <a:pt x="160" y="37"/>
                  </a:lnTo>
                  <a:lnTo>
                    <a:pt x="147" y="37"/>
                  </a:lnTo>
                  <a:lnTo>
                    <a:pt x="135" y="43"/>
                  </a:lnTo>
                  <a:lnTo>
                    <a:pt x="123" y="61"/>
                  </a:lnTo>
                  <a:lnTo>
                    <a:pt x="123" y="80"/>
                  </a:lnTo>
                  <a:lnTo>
                    <a:pt x="98" y="74"/>
                  </a:lnTo>
                  <a:lnTo>
                    <a:pt x="74" y="86"/>
                  </a:lnTo>
                  <a:lnTo>
                    <a:pt x="67" y="98"/>
                  </a:lnTo>
                  <a:lnTo>
                    <a:pt x="61" y="117"/>
                  </a:lnTo>
                  <a:lnTo>
                    <a:pt x="37" y="117"/>
                  </a:lnTo>
                  <a:lnTo>
                    <a:pt x="18" y="123"/>
                  </a:lnTo>
                  <a:lnTo>
                    <a:pt x="6" y="141"/>
                  </a:lnTo>
                  <a:lnTo>
                    <a:pt x="0" y="160"/>
                  </a:lnTo>
                  <a:lnTo>
                    <a:pt x="6" y="185"/>
                  </a:lnTo>
                  <a:lnTo>
                    <a:pt x="18" y="209"/>
                  </a:lnTo>
                  <a:lnTo>
                    <a:pt x="43" y="228"/>
                  </a:lnTo>
                  <a:lnTo>
                    <a:pt x="61" y="234"/>
                  </a:lnTo>
                  <a:lnTo>
                    <a:pt x="86" y="228"/>
                  </a:lnTo>
                  <a:lnTo>
                    <a:pt x="104" y="222"/>
                  </a:lnTo>
                  <a:lnTo>
                    <a:pt x="117" y="197"/>
                  </a:lnTo>
                  <a:lnTo>
                    <a:pt x="117" y="17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2" name="Freeform 2364"/>
            <p:cNvSpPr>
              <a:spLocks/>
            </p:cNvSpPr>
            <p:nvPr/>
          </p:nvSpPr>
          <p:spPr bwMode="auto">
            <a:xfrm>
              <a:off x="3954475" y="2478091"/>
              <a:ext cx="47625" cy="39688"/>
            </a:xfrm>
            <a:custGeom>
              <a:avLst/>
              <a:gdLst>
                <a:gd name="T0" fmla="*/ 2147483647 w 30"/>
                <a:gd name="T1" fmla="*/ 2147483647 h 25"/>
                <a:gd name="T2" fmla="*/ 2147483647 w 30"/>
                <a:gd name="T3" fmla="*/ 2147483647 h 25"/>
                <a:gd name="T4" fmla="*/ 0 w 30"/>
                <a:gd name="T5" fmla="*/ 2147483647 h 25"/>
                <a:gd name="T6" fmla="*/ 0 w 30"/>
                <a:gd name="T7" fmla="*/ 2147483647 h 25"/>
                <a:gd name="T8" fmla="*/ 0 w 30"/>
                <a:gd name="T9" fmla="*/ 2147483647 h 25"/>
                <a:gd name="T10" fmla="*/ 2147483647 w 30"/>
                <a:gd name="T11" fmla="*/ 2147483647 h 25"/>
                <a:gd name="T12" fmla="*/ 2147483647 w 30"/>
                <a:gd name="T13" fmla="*/ 2147483647 h 25"/>
                <a:gd name="T14" fmla="*/ 2147483647 w 30"/>
                <a:gd name="T15" fmla="*/ 2147483647 h 25"/>
                <a:gd name="T16" fmla="*/ 2147483647 w 30"/>
                <a:gd name="T17" fmla="*/ 2147483647 h 25"/>
                <a:gd name="T18" fmla="*/ 2147483647 w 30"/>
                <a:gd name="T19" fmla="*/ 2147483647 h 25"/>
                <a:gd name="T20" fmla="*/ 2147483647 w 30"/>
                <a:gd name="T21" fmla="*/ 2147483647 h 25"/>
                <a:gd name="T22" fmla="*/ 2147483647 w 30"/>
                <a:gd name="T23" fmla="*/ 0 h 25"/>
                <a:gd name="T24" fmla="*/ 2147483647 w 30"/>
                <a:gd name="T25" fmla="*/ 2147483647 h 25"/>
                <a:gd name="T26" fmla="*/ 2147483647 w 30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25"/>
                <a:gd name="T44" fmla="*/ 30 w 30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25">
                  <a:moveTo>
                    <a:pt x="6" y="6"/>
                  </a:move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25"/>
                  </a:lnTo>
                  <a:lnTo>
                    <a:pt x="18" y="25"/>
                  </a:lnTo>
                  <a:lnTo>
                    <a:pt x="30" y="12"/>
                  </a:lnTo>
                  <a:lnTo>
                    <a:pt x="24" y="6"/>
                  </a:lnTo>
                  <a:lnTo>
                    <a:pt x="18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3" name="Freeform 2365"/>
            <p:cNvSpPr>
              <a:spLocks/>
            </p:cNvSpPr>
            <p:nvPr/>
          </p:nvSpPr>
          <p:spPr bwMode="auto">
            <a:xfrm>
              <a:off x="3748099" y="2586041"/>
              <a:ext cx="88900" cy="87313"/>
            </a:xfrm>
            <a:custGeom>
              <a:avLst/>
              <a:gdLst>
                <a:gd name="T0" fmla="*/ 2147483647 w 56"/>
                <a:gd name="T1" fmla="*/ 2147483647 h 55"/>
                <a:gd name="T2" fmla="*/ 2147483647 w 56"/>
                <a:gd name="T3" fmla="*/ 2147483647 h 55"/>
                <a:gd name="T4" fmla="*/ 2147483647 w 56"/>
                <a:gd name="T5" fmla="*/ 2147483647 h 55"/>
                <a:gd name="T6" fmla="*/ 0 w 56"/>
                <a:gd name="T7" fmla="*/ 2147483647 h 55"/>
                <a:gd name="T8" fmla="*/ 0 w 56"/>
                <a:gd name="T9" fmla="*/ 2147483647 h 55"/>
                <a:gd name="T10" fmla="*/ 2147483647 w 56"/>
                <a:gd name="T11" fmla="*/ 2147483647 h 55"/>
                <a:gd name="T12" fmla="*/ 2147483647 w 56"/>
                <a:gd name="T13" fmla="*/ 2147483647 h 55"/>
                <a:gd name="T14" fmla="*/ 2147483647 w 56"/>
                <a:gd name="T15" fmla="*/ 2147483647 h 55"/>
                <a:gd name="T16" fmla="*/ 2147483647 w 56"/>
                <a:gd name="T17" fmla="*/ 2147483647 h 55"/>
                <a:gd name="T18" fmla="*/ 2147483647 w 56"/>
                <a:gd name="T19" fmla="*/ 2147483647 h 55"/>
                <a:gd name="T20" fmla="*/ 2147483647 w 56"/>
                <a:gd name="T21" fmla="*/ 2147483647 h 55"/>
                <a:gd name="T22" fmla="*/ 2147483647 w 56"/>
                <a:gd name="T23" fmla="*/ 2147483647 h 55"/>
                <a:gd name="T24" fmla="*/ 2147483647 w 56"/>
                <a:gd name="T25" fmla="*/ 2147483647 h 55"/>
                <a:gd name="T26" fmla="*/ 2147483647 w 56"/>
                <a:gd name="T27" fmla="*/ 2147483647 h 55"/>
                <a:gd name="T28" fmla="*/ 2147483647 w 56"/>
                <a:gd name="T29" fmla="*/ 2147483647 h 55"/>
                <a:gd name="T30" fmla="*/ 2147483647 w 56"/>
                <a:gd name="T31" fmla="*/ 2147483647 h 55"/>
                <a:gd name="T32" fmla="*/ 2147483647 w 56"/>
                <a:gd name="T33" fmla="*/ 2147483647 h 55"/>
                <a:gd name="T34" fmla="*/ 2147483647 w 56"/>
                <a:gd name="T35" fmla="*/ 2147483647 h 55"/>
                <a:gd name="T36" fmla="*/ 2147483647 w 56"/>
                <a:gd name="T37" fmla="*/ 0 h 55"/>
                <a:gd name="T38" fmla="*/ 2147483647 w 56"/>
                <a:gd name="T39" fmla="*/ 0 h 55"/>
                <a:gd name="T40" fmla="*/ 2147483647 w 56"/>
                <a:gd name="T41" fmla="*/ 2147483647 h 55"/>
                <a:gd name="T42" fmla="*/ 2147483647 w 56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5"/>
                <a:gd name="T68" fmla="*/ 56 w 56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5">
                  <a:moveTo>
                    <a:pt x="13" y="6"/>
                  </a:moveTo>
                  <a:lnTo>
                    <a:pt x="13" y="6"/>
                  </a:lnTo>
                  <a:lnTo>
                    <a:pt x="6" y="12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3" y="49"/>
                  </a:lnTo>
                  <a:lnTo>
                    <a:pt x="25" y="55"/>
                  </a:lnTo>
                  <a:lnTo>
                    <a:pt x="37" y="49"/>
                  </a:lnTo>
                  <a:lnTo>
                    <a:pt x="43" y="49"/>
                  </a:lnTo>
                  <a:lnTo>
                    <a:pt x="50" y="37"/>
                  </a:lnTo>
                  <a:lnTo>
                    <a:pt x="56" y="31"/>
                  </a:lnTo>
                  <a:lnTo>
                    <a:pt x="56" y="18"/>
                  </a:lnTo>
                  <a:lnTo>
                    <a:pt x="50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4" name="Freeform 2366"/>
            <p:cNvSpPr>
              <a:spLocks/>
            </p:cNvSpPr>
            <p:nvPr/>
          </p:nvSpPr>
          <p:spPr bwMode="auto">
            <a:xfrm>
              <a:off x="3856049" y="2536829"/>
              <a:ext cx="58738" cy="58738"/>
            </a:xfrm>
            <a:custGeom>
              <a:avLst/>
              <a:gdLst>
                <a:gd name="T0" fmla="*/ 0 w 37"/>
                <a:gd name="T1" fmla="*/ 2147483647 h 37"/>
                <a:gd name="T2" fmla="*/ 0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0 h 37"/>
                <a:gd name="T18" fmla="*/ 2147483647 w 37"/>
                <a:gd name="T19" fmla="*/ 0 h 37"/>
                <a:gd name="T20" fmla="*/ 2147483647 w 37"/>
                <a:gd name="T21" fmla="*/ 0 h 37"/>
                <a:gd name="T22" fmla="*/ 0 w 37"/>
                <a:gd name="T23" fmla="*/ 2147483647 h 37"/>
                <a:gd name="T24" fmla="*/ 0 w 37"/>
                <a:gd name="T25" fmla="*/ 2147483647 h 37"/>
                <a:gd name="T26" fmla="*/ 0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0" y="31"/>
                  </a:moveTo>
                  <a:lnTo>
                    <a:pt x="0" y="31"/>
                  </a:lnTo>
                  <a:lnTo>
                    <a:pt x="12" y="37"/>
                  </a:lnTo>
                  <a:lnTo>
                    <a:pt x="31" y="31"/>
                  </a:lnTo>
                  <a:lnTo>
                    <a:pt x="37" y="18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5" name="Freeform 2367"/>
            <p:cNvSpPr>
              <a:spLocks/>
            </p:cNvSpPr>
            <p:nvPr/>
          </p:nvSpPr>
          <p:spPr bwMode="auto">
            <a:xfrm>
              <a:off x="3338523" y="2644779"/>
              <a:ext cx="419101" cy="341313"/>
            </a:xfrm>
            <a:custGeom>
              <a:avLst/>
              <a:gdLst>
                <a:gd name="T0" fmla="*/ 2147483647 w 264"/>
                <a:gd name="T1" fmla="*/ 2147483647 h 215"/>
                <a:gd name="T2" fmla="*/ 2147483647 w 264"/>
                <a:gd name="T3" fmla="*/ 2147483647 h 215"/>
                <a:gd name="T4" fmla="*/ 2147483647 w 264"/>
                <a:gd name="T5" fmla="*/ 2147483647 h 215"/>
                <a:gd name="T6" fmla="*/ 2147483647 w 264"/>
                <a:gd name="T7" fmla="*/ 2147483647 h 215"/>
                <a:gd name="T8" fmla="*/ 2147483647 w 264"/>
                <a:gd name="T9" fmla="*/ 2147483647 h 215"/>
                <a:gd name="T10" fmla="*/ 2147483647 w 264"/>
                <a:gd name="T11" fmla="*/ 2147483647 h 215"/>
                <a:gd name="T12" fmla="*/ 2147483647 w 264"/>
                <a:gd name="T13" fmla="*/ 2147483647 h 215"/>
                <a:gd name="T14" fmla="*/ 2147483647 w 264"/>
                <a:gd name="T15" fmla="*/ 2147483647 h 215"/>
                <a:gd name="T16" fmla="*/ 2147483647 w 264"/>
                <a:gd name="T17" fmla="*/ 2147483647 h 215"/>
                <a:gd name="T18" fmla="*/ 2147483647 w 264"/>
                <a:gd name="T19" fmla="*/ 2147483647 h 215"/>
                <a:gd name="T20" fmla="*/ 2147483647 w 264"/>
                <a:gd name="T21" fmla="*/ 2147483647 h 215"/>
                <a:gd name="T22" fmla="*/ 2147483647 w 264"/>
                <a:gd name="T23" fmla="*/ 2147483647 h 215"/>
                <a:gd name="T24" fmla="*/ 2147483647 w 264"/>
                <a:gd name="T25" fmla="*/ 2147483647 h 215"/>
                <a:gd name="T26" fmla="*/ 2147483647 w 264"/>
                <a:gd name="T27" fmla="*/ 2147483647 h 215"/>
                <a:gd name="T28" fmla="*/ 2147483647 w 264"/>
                <a:gd name="T29" fmla="*/ 2147483647 h 215"/>
                <a:gd name="T30" fmla="*/ 2147483647 w 264"/>
                <a:gd name="T31" fmla="*/ 2147483647 h 215"/>
                <a:gd name="T32" fmla="*/ 2147483647 w 264"/>
                <a:gd name="T33" fmla="*/ 2147483647 h 215"/>
                <a:gd name="T34" fmla="*/ 2147483647 w 264"/>
                <a:gd name="T35" fmla="*/ 2147483647 h 215"/>
                <a:gd name="T36" fmla="*/ 2147483647 w 264"/>
                <a:gd name="T37" fmla="*/ 2147483647 h 215"/>
                <a:gd name="T38" fmla="*/ 2147483647 w 264"/>
                <a:gd name="T39" fmla="*/ 2147483647 h 215"/>
                <a:gd name="T40" fmla="*/ 2147483647 w 264"/>
                <a:gd name="T41" fmla="*/ 2147483647 h 215"/>
                <a:gd name="T42" fmla="*/ 2147483647 w 264"/>
                <a:gd name="T43" fmla="*/ 0 h 215"/>
                <a:gd name="T44" fmla="*/ 2147483647 w 264"/>
                <a:gd name="T45" fmla="*/ 0 h 215"/>
                <a:gd name="T46" fmla="*/ 2147483647 w 264"/>
                <a:gd name="T47" fmla="*/ 0 h 215"/>
                <a:gd name="T48" fmla="*/ 2147483647 w 264"/>
                <a:gd name="T49" fmla="*/ 0 h 215"/>
                <a:gd name="T50" fmla="*/ 2147483647 w 264"/>
                <a:gd name="T51" fmla="*/ 0 h 215"/>
                <a:gd name="T52" fmla="*/ 2147483647 w 264"/>
                <a:gd name="T53" fmla="*/ 2147483647 h 215"/>
                <a:gd name="T54" fmla="*/ 2147483647 w 264"/>
                <a:gd name="T55" fmla="*/ 2147483647 h 215"/>
                <a:gd name="T56" fmla="*/ 2147483647 w 264"/>
                <a:gd name="T57" fmla="*/ 2147483647 h 215"/>
                <a:gd name="T58" fmla="*/ 2147483647 w 264"/>
                <a:gd name="T59" fmla="*/ 2147483647 h 215"/>
                <a:gd name="T60" fmla="*/ 2147483647 w 264"/>
                <a:gd name="T61" fmla="*/ 2147483647 h 215"/>
                <a:gd name="T62" fmla="*/ 2147483647 w 264"/>
                <a:gd name="T63" fmla="*/ 2147483647 h 215"/>
                <a:gd name="T64" fmla="*/ 2147483647 w 264"/>
                <a:gd name="T65" fmla="*/ 2147483647 h 215"/>
                <a:gd name="T66" fmla="*/ 2147483647 w 264"/>
                <a:gd name="T67" fmla="*/ 2147483647 h 215"/>
                <a:gd name="T68" fmla="*/ 2147483647 w 264"/>
                <a:gd name="T69" fmla="*/ 2147483647 h 215"/>
                <a:gd name="T70" fmla="*/ 2147483647 w 264"/>
                <a:gd name="T71" fmla="*/ 2147483647 h 215"/>
                <a:gd name="T72" fmla="*/ 2147483647 w 264"/>
                <a:gd name="T73" fmla="*/ 2147483647 h 215"/>
                <a:gd name="T74" fmla="*/ 2147483647 w 264"/>
                <a:gd name="T75" fmla="*/ 2147483647 h 215"/>
                <a:gd name="T76" fmla="*/ 2147483647 w 264"/>
                <a:gd name="T77" fmla="*/ 2147483647 h 215"/>
                <a:gd name="T78" fmla="*/ 2147483647 w 264"/>
                <a:gd name="T79" fmla="*/ 2147483647 h 215"/>
                <a:gd name="T80" fmla="*/ 2147483647 w 264"/>
                <a:gd name="T81" fmla="*/ 2147483647 h 215"/>
                <a:gd name="T82" fmla="*/ 2147483647 w 264"/>
                <a:gd name="T83" fmla="*/ 2147483647 h 215"/>
                <a:gd name="T84" fmla="*/ 2147483647 w 264"/>
                <a:gd name="T85" fmla="*/ 2147483647 h 215"/>
                <a:gd name="T86" fmla="*/ 2147483647 w 264"/>
                <a:gd name="T87" fmla="*/ 2147483647 h 215"/>
                <a:gd name="T88" fmla="*/ 2147483647 w 264"/>
                <a:gd name="T89" fmla="*/ 2147483647 h 215"/>
                <a:gd name="T90" fmla="*/ 2147483647 w 264"/>
                <a:gd name="T91" fmla="*/ 2147483647 h 215"/>
                <a:gd name="T92" fmla="*/ 2147483647 w 264"/>
                <a:gd name="T93" fmla="*/ 2147483647 h 215"/>
                <a:gd name="T94" fmla="*/ 0 w 264"/>
                <a:gd name="T95" fmla="*/ 2147483647 h 215"/>
                <a:gd name="T96" fmla="*/ 2147483647 w 264"/>
                <a:gd name="T97" fmla="*/ 2147483647 h 215"/>
                <a:gd name="T98" fmla="*/ 2147483647 w 264"/>
                <a:gd name="T99" fmla="*/ 2147483647 h 215"/>
                <a:gd name="T100" fmla="*/ 2147483647 w 264"/>
                <a:gd name="T101" fmla="*/ 2147483647 h 215"/>
                <a:gd name="T102" fmla="*/ 2147483647 w 264"/>
                <a:gd name="T103" fmla="*/ 2147483647 h 215"/>
                <a:gd name="T104" fmla="*/ 2147483647 w 264"/>
                <a:gd name="T105" fmla="*/ 2147483647 h 215"/>
                <a:gd name="T106" fmla="*/ 2147483647 w 264"/>
                <a:gd name="T107" fmla="*/ 2147483647 h 215"/>
                <a:gd name="T108" fmla="*/ 2147483647 w 264"/>
                <a:gd name="T109" fmla="*/ 2147483647 h 215"/>
                <a:gd name="T110" fmla="*/ 2147483647 w 264"/>
                <a:gd name="T111" fmla="*/ 2147483647 h 215"/>
                <a:gd name="T112" fmla="*/ 2147483647 w 264"/>
                <a:gd name="T113" fmla="*/ 2147483647 h 215"/>
                <a:gd name="T114" fmla="*/ 2147483647 w 264"/>
                <a:gd name="T115" fmla="*/ 2147483647 h 215"/>
                <a:gd name="T116" fmla="*/ 2147483647 w 264"/>
                <a:gd name="T117" fmla="*/ 2147483647 h 215"/>
                <a:gd name="T118" fmla="*/ 2147483647 w 264"/>
                <a:gd name="T119" fmla="*/ 2147483647 h 215"/>
                <a:gd name="T120" fmla="*/ 2147483647 w 264"/>
                <a:gd name="T121" fmla="*/ 2147483647 h 215"/>
                <a:gd name="T122" fmla="*/ 2147483647 w 264"/>
                <a:gd name="T123" fmla="*/ 2147483647 h 21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4"/>
                <a:gd name="T187" fmla="*/ 0 h 215"/>
                <a:gd name="T188" fmla="*/ 264 w 264"/>
                <a:gd name="T189" fmla="*/ 215 h 21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4" h="215">
                  <a:moveTo>
                    <a:pt x="147" y="154"/>
                  </a:moveTo>
                  <a:lnTo>
                    <a:pt x="147" y="154"/>
                  </a:lnTo>
                  <a:lnTo>
                    <a:pt x="160" y="135"/>
                  </a:lnTo>
                  <a:lnTo>
                    <a:pt x="166" y="111"/>
                  </a:lnTo>
                  <a:lnTo>
                    <a:pt x="184" y="111"/>
                  </a:lnTo>
                  <a:lnTo>
                    <a:pt x="197" y="104"/>
                  </a:lnTo>
                  <a:lnTo>
                    <a:pt x="209" y="92"/>
                  </a:lnTo>
                  <a:lnTo>
                    <a:pt x="215" y="86"/>
                  </a:lnTo>
                  <a:lnTo>
                    <a:pt x="215" y="74"/>
                  </a:lnTo>
                  <a:lnTo>
                    <a:pt x="209" y="55"/>
                  </a:lnTo>
                  <a:lnTo>
                    <a:pt x="227" y="61"/>
                  </a:lnTo>
                  <a:lnTo>
                    <a:pt x="252" y="55"/>
                  </a:lnTo>
                  <a:lnTo>
                    <a:pt x="258" y="49"/>
                  </a:lnTo>
                  <a:lnTo>
                    <a:pt x="264" y="37"/>
                  </a:lnTo>
                  <a:lnTo>
                    <a:pt x="264" y="24"/>
                  </a:lnTo>
                  <a:lnTo>
                    <a:pt x="258" y="12"/>
                  </a:lnTo>
                  <a:lnTo>
                    <a:pt x="246" y="0"/>
                  </a:lnTo>
                  <a:lnTo>
                    <a:pt x="234" y="0"/>
                  </a:lnTo>
                  <a:lnTo>
                    <a:pt x="221" y="0"/>
                  </a:lnTo>
                  <a:lnTo>
                    <a:pt x="209" y="0"/>
                  </a:lnTo>
                  <a:lnTo>
                    <a:pt x="197" y="18"/>
                  </a:lnTo>
                  <a:lnTo>
                    <a:pt x="197" y="37"/>
                  </a:lnTo>
                  <a:lnTo>
                    <a:pt x="184" y="30"/>
                  </a:lnTo>
                  <a:lnTo>
                    <a:pt x="172" y="30"/>
                  </a:lnTo>
                  <a:lnTo>
                    <a:pt x="160" y="30"/>
                  </a:lnTo>
                  <a:lnTo>
                    <a:pt x="147" y="37"/>
                  </a:lnTo>
                  <a:lnTo>
                    <a:pt x="135" y="49"/>
                  </a:lnTo>
                  <a:lnTo>
                    <a:pt x="129" y="67"/>
                  </a:lnTo>
                  <a:lnTo>
                    <a:pt x="110" y="61"/>
                  </a:lnTo>
                  <a:lnTo>
                    <a:pt x="86" y="67"/>
                  </a:lnTo>
                  <a:lnTo>
                    <a:pt x="73" y="80"/>
                  </a:lnTo>
                  <a:lnTo>
                    <a:pt x="67" y="98"/>
                  </a:lnTo>
                  <a:lnTo>
                    <a:pt x="43" y="92"/>
                  </a:lnTo>
                  <a:lnTo>
                    <a:pt x="24" y="98"/>
                  </a:lnTo>
                  <a:lnTo>
                    <a:pt x="6" y="111"/>
                  </a:lnTo>
                  <a:lnTo>
                    <a:pt x="0" y="135"/>
                  </a:lnTo>
                  <a:lnTo>
                    <a:pt x="6" y="160"/>
                  </a:lnTo>
                  <a:lnTo>
                    <a:pt x="12" y="185"/>
                  </a:lnTo>
                  <a:lnTo>
                    <a:pt x="36" y="203"/>
                  </a:lnTo>
                  <a:lnTo>
                    <a:pt x="55" y="209"/>
                  </a:lnTo>
                  <a:lnTo>
                    <a:pt x="80" y="215"/>
                  </a:lnTo>
                  <a:lnTo>
                    <a:pt x="98" y="203"/>
                  </a:lnTo>
                  <a:lnTo>
                    <a:pt x="110" y="185"/>
                  </a:lnTo>
                  <a:lnTo>
                    <a:pt x="117" y="160"/>
                  </a:lnTo>
                  <a:lnTo>
                    <a:pt x="129" y="160"/>
                  </a:lnTo>
                  <a:lnTo>
                    <a:pt x="147" y="15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6" name="Freeform 2368"/>
            <p:cNvSpPr>
              <a:spLocks/>
            </p:cNvSpPr>
            <p:nvPr/>
          </p:nvSpPr>
          <p:spPr bwMode="auto">
            <a:xfrm>
              <a:off x="3670311" y="2459041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0 h 49"/>
                <a:gd name="T8" fmla="*/ 2147483647 w 55"/>
                <a:gd name="T9" fmla="*/ 0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0 w 55"/>
                <a:gd name="T17" fmla="*/ 2147483647 h 49"/>
                <a:gd name="T18" fmla="*/ 0 w 55"/>
                <a:gd name="T19" fmla="*/ 2147483647 h 49"/>
                <a:gd name="T20" fmla="*/ 2147483647 w 55"/>
                <a:gd name="T21" fmla="*/ 2147483647 h 49"/>
                <a:gd name="T22" fmla="*/ 2147483647 w 55"/>
                <a:gd name="T23" fmla="*/ 2147483647 h 49"/>
                <a:gd name="T24" fmla="*/ 2147483647 w 55"/>
                <a:gd name="T25" fmla="*/ 2147483647 h 49"/>
                <a:gd name="T26" fmla="*/ 2147483647 w 55"/>
                <a:gd name="T27" fmla="*/ 2147483647 h 49"/>
                <a:gd name="T28" fmla="*/ 2147483647 w 55"/>
                <a:gd name="T29" fmla="*/ 2147483647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55" y="12"/>
                  </a:moveTo>
                  <a:lnTo>
                    <a:pt x="55" y="12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2" y="49"/>
                  </a:lnTo>
                  <a:lnTo>
                    <a:pt x="18" y="49"/>
                  </a:lnTo>
                  <a:lnTo>
                    <a:pt x="31" y="49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0"/>
                  </a:lnTo>
                  <a:lnTo>
                    <a:pt x="55" y="24"/>
                  </a:lnTo>
                  <a:lnTo>
                    <a:pt x="55" y="12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7" name="Freeform 2369"/>
            <p:cNvSpPr>
              <a:spLocks/>
            </p:cNvSpPr>
            <p:nvPr/>
          </p:nvSpPr>
          <p:spPr bwMode="auto">
            <a:xfrm>
              <a:off x="3230572" y="2497141"/>
              <a:ext cx="439739" cy="312738"/>
            </a:xfrm>
            <a:custGeom>
              <a:avLst/>
              <a:gdLst>
                <a:gd name="T0" fmla="*/ 2147483647 w 277"/>
                <a:gd name="T1" fmla="*/ 2147483647 h 197"/>
                <a:gd name="T2" fmla="*/ 2147483647 w 277"/>
                <a:gd name="T3" fmla="*/ 2147483647 h 197"/>
                <a:gd name="T4" fmla="*/ 2147483647 w 277"/>
                <a:gd name="T5" fmla="*/ 2147483647 h 197"/>
                <a:gd name="T6" fmla="*/ 2147483647 w 277"/>
                <a:gd name="T7" fmla="*/ 2147483647 h 197"/>
                <a:gd name="T8" fmla="*/ 2147483647 w 277"/>
                <a:gd name="T9" fmla="*/ 2147483647 h 197"/>
                <a:gd name="T10" fmla="*/ 2147483647 w 277"/>
                <a:gd name="T11" fmla="*/ 2147483647 h 197"/>
                <a:gd name="T12" fmla="*/ 2147483647 w 277"/>
                <a:gd name="T13" fmla="*/ 2147483647 h 197"/>
                <a:gd name="T14" fmla="*/ 2147483647 w 277"/>
                <a:gd name="T15" fmla="*/ 2147483647 h 197"/>
                <a:gd name="T16" fmla="*/ 2147483647 w 277"/>
                <a:gd name="T17" fmla="*/ 2147483647 h 197"/>
                <a:gd name="T18" fmla="*/ 2147483647 w 277"/>
                <a:gd name="T19" fmla="*/ 2147483647 h 197"/>
                <a:gd name="T20" fmla="*/ 2147483647 w 277"/>
                <a:gd name="T21" fmla="*/ 2147483647 h 197"/>
                <a:gd name="T22" fmla="*/ 2147483647 w 277"/>
                <a:gd name="T23" fmla="*/ 2147483647 h 197"/>
                <a:gd name="T24" fmla="*/ 2147483647 w 277"/>
                <a:gd name="T25" fmla="*/ 2147483647 h 197"/>
                <a:gd name="T26" fmla="*/ 2147483647 w 277"/>
                <a:gd name="T27" fmla="*/ 2147483647 h 197"/>
                <a:gd name="T28" fmla="*/ 2147483647 w 277"/>
                <a:gd name="T29" fmla="*/ 2147483647 h 197"/>
                <a:gd name="T30" fmla="*/ 2147483647 w 277"/>
                <a:gd name="T31" fmla="*/ 2147483647 h 197"/>
                <a:gd name="T32" fmla="*/ 2147483647 w 277"/>
                <a:gd name="T33" fmla="*/ 2147483647 h 197"/>
                <a:gd name="T34" fmla="*/ 2147483647 w 277"/>
                <a:gd name="T35" fmla="*/ 2147483647 h 197"/>
                <a:gd name="T36" fmla="*/ 2147483647 w 277"/>
                <a:gd name="T37" fmla="*/ 2147483647 h 197"/>
                <a:gd name="T38" fmla="*/ 2147483647 w 277"/>
                <a:gd name="T39" fmla="*/ 2147483647 h 197"/>
                <a:gd name="T40" fmla="*/ 2147483647 w 277"/>
                <a:gd name="T41" fmla="*/ 2147483647 h 197"/>
                <a:gd name="T42" fmla="*/ 2147483647 w 277"/>
                <a:gd name="T43" fmla="*/ 2147483647 h 197"/>
                <a:gd name="T44" fmla="*/ 2147483647 w 277"/>
                <a:gd name="T45" fmla="*/ 2147483647 h 197"/>
                <a:gd name="T46" fmla="*/ 2147483647 w 277"/>
                <a:gd name="T47" fmla="*/ 2147483647 h 197"/>
                <a:gd name="T48" fmla="*/ 2147483647 w 277"/>
                <a:gd name="T49" fmla="*/ 2147483647 h 197"/>
                <a:gd name="T50" fmla="*/ 2147483647 w 277"/>
                <a:gd name="T51" fmla="*/ 0 h 197"/>
                <a:gd name="T52" fmla="*/ 2147483647 w 277"/>
                <a:gd name="T53" fmla="*/ 0 h 197"/>
                <a:gd name="T54" fmla="*/ 2147483647 w 277"/>
                <a:gd name="T55" fmla="*/ 2147483647 h 197"/>
                <a:gd name="T56" fmla="*/ 2147483647 w 277"/>
                <a:gd name="T57" fmla="*/ 2147483647 h 197"/>
                <a:gd name="T58" fmla="*/ 2147483647 w 277"/>
                <a:gd name="T59" fmla="*/ 2147483647 h 197"/>
                <a:gd name="T60" fmla="*/ 2147483647 w 277"/>
                <a:gd name="T61" fmla="*/ 2147483647 h 197"/>
                <a:gd name="T62" fmla="*/ 2147483647 w 277"/>
                <a:gd name="T63" fmla="*/ 2147483647 h 197"/>
                <a:gd name="T64" fmla="*/ 2147483647 w 277"/>
                <a:gd name="T65" fmla="*/ 2147483647 h 197"/>
                <a:gd name="T66" fmla="*/ 2147483647 w 277"/>
                <a:gd name="T67" fmla="*/ 2147483647 h 197"/>
                <a:gd name="T68" fmla="*/ 2147483647 w 277"/>
                <a:gd name="T69" fmla="*/ 2147483647 h 197"/>
                <a:gd name="T70" fmla="*/ 2147483647 w 277"/>
                <a:gd name="T71" fmla="*/ 2147483647 h 197"/>
                <a:gd name="T72" fmla="*/ 2147483647 w 277"/>
                <a:gd name="T73" fmla="*/ 2147483647 h 197"/>
                <a:gd name="T74" fmla="*/ 2147483647 w 277"/>
                <a:gd name="T75" fmla="*/ 2147483647 h 197"/>
                <a:gd name="T76" fmla="*/ 2147483647 w 277"/>
                <a:gd name="T77" fmla="*/ 2147483647 h 197"/>
                <a:gd name="T78" fmla="*/ 2147483647 w 277"/>
                <a:gd name="T79" fmla="*/ 2147483647 h 197"/>
                <a:gd name="T80" fmla="*/ 2147483647 w 277"/>
                <a:gd name="T81" fmla="*/ 2147483647 h 197"/>
                <a:gd name="T82" fmla="*/ 2147483647 w 277"/>
                <a:gd name="T83" fmla="*/ 2147483647 h 197"/>
                <a:gd name="T84" fmla="*/ 2147483647 w 277"/>
                <a:gd name="T85" fmla="*/ 2147483647 h 197"/>
                <a:gd name="T86" fmla="*/ 2147483647 w 277"/>
                <a:gd name="T87" fmla="*/ 2147483647 h 197"/>
                <a:gd name="T88" fmla="*/ 2147483647 w 277"/>
                <a:gd name="T89" fmla="*/ 2147483647 h 197"/>
                <a:gd name="T90" fmla="*/ 2147483647 w 277"/>
                <a:gd name="T91" fmla="*/ 2147483647 h 197"/>
                <a:gd name="T92" fmla="*/ 2147483647 w 277"/>
                <a:gd name="T93" fmla="*/ 2147483647 h 197"/>
                <a:gd name="T94" fmla="*/ 2147483647 w 277"/>
                <a:gd name="T95" fmla="*/ 2147483647 h 197"/>
                <a:gd name="T96" fmla="*/ 2147483647 w 277"/>
                <a:gd name="T97" fmla="*/ 2147483647 h 197"/>
                <a:gd name="T98" fmla="*/ 2147483647 w 277"/>
                <a:gd name="T99" fmla="*/ 2147483647 h 197"/>
                <a:gd name="T100" fmla="*/ 2147483647 w 277"/>
                <a:gd name="T101" fmla="*/ 2147483647 h 197"/>
                <a:gd name="T102" fmla="*/ 0 w 277"/>
                <a:gd name="T103" fmla="*/ 2147483647 h 197"/>
                <a:gd name="T104" fmla="*/ 2147483647 w 277"/>
                <a:gd name="T105" fmla="*/ 2147483647 h 197"/>
                <a:gd name="T106" fmla="*/ 2147483647 w 277"/>
                <a:gd name="T107" fmla="*/ 2147483647 h 197"/>
                <a:gd name="T108" fmla="*/ 2147483647 w 277"/>
                <a:gd name="T109" fmla="*/ 2147483647 h 197"/>
                <a:gd name="T110" fmla="*/ 2147483647 w 277"/>
                <a:gd name="T111" fmla="*/ 2147483647 h 197"/>
                <a:gd name="T112" fmla="*/ 2147483647 w 277"/>
                <a:gd name="T113" fmla="*/ 2147483647 h 197"/>
                <a:gd name="T114" fmla="*/ 2147483647 w 277"/>
                <a:gd name="T115" fmla="*/ 2147483647 h 197"/>
                <a:gd name="T116" fmla="*/ 2147483647 w 277"/>
                <a:gd name="T117" fmla="*/ 2147483647 h 197"/>
                <a:gd name="T118" fmla="*/ 2147483647 w 277"/>
                <a:gd name="T119" fmla="*/ 2147483647 h 197"/>
                <a:gd name="T120" fmla="*/ 2147483647 w 277"/>
                <a:gd name="T121" fmla="*/ 2147483647 h 197"/>
                <a:gd name="T122" fmla="*/ 2147483647 w 277"/>
                <a:gd name="T123" fmla="*/ 2147483647 h 19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7"/>
                <a:gd name="T187" fmla="*/ 0 h 197"/>
                <a:gd name="T188" fmla="*/ 277 w 277"/>
                <a:gd name="T189" fmla="*/ 197 h 19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7" h="197">
                  <a:moveTo>
                    <a:pt x="111" y="154"/>
                  </a:moveTo>
                  <a:lnTo>
                    <a:pt x="111" y="154"/>
                  </a:lnTo>
                  <a:lnTo>
                    <a:pt x="129" y="154"/>
                  </a:lnTo>
                  <a:lnTo>
                    <a:pt x="148" y="148"/>
                  </a:lnTo>
                  <a:lnTo>
                    <a:pt x="160" y="130"/>
                  </a:lnTo>
                  <a:lnTo>
                    <a:pt x="166" y="105"/>
                  </a:lnTo>
                  <a:lnTo>
                    <a:pt x="185" y="111"/>
                  </a:lnTo>
                  <a:lnTo>
                    <a:pt x="203" y="105"/>
                  </a:lnTo>
                  <a:lnTo>
                    <a:pt x="215" y="99"/>
                  </a:lnTo>
                  <a:lnTo>
                    <a:pt x="222" y="87"/>
                  </a:lnTo>
                  <a:lnTo>
                    <a:pt x="222" y="74"/>
                  </a:lnTo>
                  <a:lnTo>
                    <a:pt x="222" y="62"/>
                  </a:lnTo>
                  <a:lnTo>
                    <a:pt x="240" y="68"/>
                  </a:lnTo>
                  <a:lnTo>
                    <a:pt x="259" y="62"/>
                  </a:lnTo>
                  <a:lnTo>
                    <a:pt x="271" y="56"/>
                  </a:lnTo>
                  <a:lnTo>
                    <a:pt x="277" y="43"/>
                  </a:lnTo>
                  <a:lnTo>
                    <a:pt x="277" y="31"/>
                  </a:lnTo>
                  <a:lnTo>
                    <a:pt x="271" y="19"/>
                  </a:lnTo>
                  <a:lnTo>
                    <a:pt x="265" y="6"/>
                  </a:lnTo>
                  <a:lnTo>
                    <a:pt x="252" y="0"/>
                  </a:lnTo>
                  <a:lnTo>
                    <a:pt x="240" y="0"/>
                  </a:lnTo>
                  <a:lnTo>
                    <a:pt x="228" y="6"/>
                  </a:lnTo>
                  <a:lnTo>
                    <a:pt x="215" y="19"/>
                  </a:lnTo>
                  <a:lnTo>
                    <a:pt x="209" y="37"/>
                  </a:lnTo>
                  <a:lnTo>
                    <a:pt x="197" y="31"/>
                  </a:lnTo>
                  <a:lnTo>
                    <a:pt x="185" y="25"/>
                  </a:lnTo>
                  <a:lnTo>
                    <a:pt x="172" y="25"/>
                  </a:lnTo>
                  <a:lnTo>
                    <a:pt x="160" y="31"/>
                  </a:lnTo>
                  <a:lnTo>
                    <a:pt x="148" y="43"/>
                  </a:lnTo>
                  <a:lnTo>
                    <a:pt x="141" y="56"/>
                  </a:lnTo>
                  <a:lnTo>
                    <a:pt x="117" y="50"/>
                  </a:lnTo>
                  <a:lnTo>
                    <a:pt x="98" y="56"/>
                  </a:lnTo>
                  <a:lnTo>
                    <a:pt x="80" y="62"/>
                  </a:lnTo>
                  <a:lnTo>
                    <a:pt x="74" y="80"/>
                  </a:lnTo>
                  <a:lnTo>
                    <a:pt x="49" y="74"/>
                  </a:lnTo>
                  <a:lnTo>
                    <a:pt x="31" y="74"/>
                  </a:lnTo>
                  <a:lnTo>
                    <a:pt x="12" y="93"/>
                  </a:lnTo>
                  <a:lnTo>
                    <a:pt x="6" y="111"/>
                  </a:lnTo>
                  <a:lnTo>
                    <a:pt x="0" y="136"/>
                  </a:lnTo>
                  <a:lnTo>
                    <a:pt x="12" y="160"/>
                  </a:lnTo>
                  <a:lnTo>
                    <a:pt x="31" y="179"/>
                  </a:lnTo>
                  <a:lnTo>
                    <a:pt x="49" y="191"/>
                  </a:lnTo>
                  <a:lnTo>
                    <a:pt x="68" y="197"/>
                  </a:lnTo>
                  <a:lnTo>
                    <a:pt x="92" y="191"/>
                  </a:lnTo>
                  <a:lnTo>
                    <a:pt x="104" y="173"/>
                  </a:lnTo>
                  <a:lnTo>
                    <a:pt x="111" y="15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8" name="Freeform 2370"/>
            <p:cNvSpPr>
              <a:spLocks/>
            </p:cNvSpPr>
            <p:nvPr/>
          </p:nvSpPr>
          <p:spPr bwMode="auto">
            <a:xfrm>
              <a:off x="3895737" y="2370141"/>
              <a:ext cx="38100" cy="39688"/>
            </a:xfrm>
            <a:custGeom>
              <a:avLst/>
              <a:gdLst>
                <a:gd name="T0" fmla="*/ 2147483647 w 24"/>
                <a:gd name="T1" fmla="*/ 2147483647 h 25"/>
                <a:gd name="T2" fmla="*/ 2147483647 w 24"/>
                <a:gd name="T3" fmla="*/ 2147483647 h 25"/>
                <a:gd name="T4" fmla="*/ 0 w 24"/>
                <a:gd name="T5" fmla="*/ 2147483647 h 25"/>
                <a:gd name="T6" fmla="*/ 0 w 24"/>
                <a:gd name="T7" fmla="*/ 2147483647 h 25"/>
                <a:gd name="T8" fmla="*/ 0 w 24"/>
                <a:gd name="T9" fmla="*/ 2147483647 h 25"/>
                <a:gd name="T10" fmla="*/ 2147483647 w 24"/>
                <a:gd name="T11" fmla="*/ 2147483647 h 25"/>
                <a:gd name="T12" fmla="*/ 2147483647 w 24"/>
                <a:gd name="T13" fmla="*/ 2147483647 h 25"/>
                <a:gd name="T14" fmla="*/ 2147483647 w 24"/>
                <a:gd name="T15" fmla="*/ 2147483647 h 25"/>
                <a:gd name="T16" fmla="*/ 2147483647 w 24"/>
                <a:gd name="T17" fmla="*/ 2147483647 h 25"/>
                <a:gd name="T18" fmla="*/ 2147483647 w 24"/>
                <a:gd name="T19" fmla="*/ 2147483647 h 25"/>
                <a:gd name="T20" fmla="*/ 2147483647 w 24"/>
                <a:gd name="T21" fmla="*/ 2147483647 h 25"/>
                <a:gd name="T22" fmla="*/ 2147483647 w 24"/>
                <a:gd name="T23" fmla="*/ 0 h 25"/>
                <a:gd name="T24" fmla="*/ 2147483647 w 24"/>
                <a:gd name="T25" fmla="*/ 2147483647 h 25"/>
                <a:gd name="T26" fmla="*/ 2147483647 w 24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25"/>
                <a:gd name="T44" fmla="*/ 24 w 24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25">
                  <a:moveTo>
                    <a:pt x="6" y="6"/>
                  </a:moveTo>
                  <a:lnTo>
                    <a:pt x="6" y="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6" y="25"/>
                  </a:lnTo>
                  <a:lnTo>
                    <a:pt x="18" y="25"/>
                  </a:lnTo>
                  <a:lnTo>
                    <a:pt x="24" y="19"/>
                  </a:lnTo>
                  <a:lnTo>
                    <a:pt x="24" y="6"/>
                  </a:lnTo>
                  <a:lnTo>
                    <a:pt x="18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49" name="Freeform 2371"/>
            <p:cNvSpPr>
              <a:spLocks/>
            </p:cNvSpPr>
            <p:nvPr/>
          </p:nvSpPr>
          <p:spPr bwMode="auto">
            <a:xfrm>
              <a:off x="3787787" y="2419353"/>
              <a:ext cx="58738" cy="58738"/>
            </a:xfrm>
            <a:custGeom>
              <a:avLst/>
              <a:gdLst>
                <a:gd name="T0" fmla="*/ 2147483647 w 37"/>
                <a:gd name="T1" fmla="*/ 0 h 37"/>
                <a:gd name="T2" fmla="*/ 2147483647 w 37"/>
                <a:gd name="T3" fmla="*/ 0 h 37"/>
                <a:gd name="T4" fmla="*/ 0 w 37"/>
                <a:gd name="T5" fmla="*/ 2147483647 h 37"/>
                <a:gd name="T6" fmla="*/ 0 w 37"/>
                <a:gd name="T7" fmla="*/ 2147483647 h 37"/>
                <a:gd name="T8" fmla="*/ 0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0 h 37"/>
                <a:gd name="T24" fmla="*/ 2147483647 w 37"/>
                <a:gd name="T25" fmla="*/ 0 h 37"/>
                <a:gd name="T26" fmla="*/ 2147483647 w 37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6" y="0"/>
                  </a:moveTo>
                  <a:lnTo>
                    <a:pt x="6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12" y="37"/>
                  </a:lnTo>
                  <a:lnTo>
                    <a:pt x="25" y="31"/>
                  </a:lnTo>
                  <a:lnTo>
                    <a:pt x="37" y="18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0" name="Freeform 2372"/>
            <p:cNvSpPr>
              <a:spLocks/>
            </p:cNvSpPr>
            <p:nvPr/>
          </p:nvSpPr>
          <p:spPr bwMode="auto">
            <a:xfrm>
              <a:off x="3611574" y="2320928"/>
              <a:ext cx="87313" cy="79375"/>
            </a:xfrm>
            <a:custGeom>
              <a:avLst/>
              <a:gdLst>
                <a:gd name="T0" fmla="*/ 2147483647 w 55"/>
                <a:gd name="T1" fmla="*/ 2147483647 h 50"/>
                <a:gd name="T2" fmla="*/ 2147483647 w 55"/>
                <a:gd name="T3" fmla="*/ 2147483647 h 50"/>
                <a:gd name="T4" fmla="*/ 2147483647 w 55"/>
                <a:gd name="T5" fmla="*/ 2147483647 h 50"/>
                <a:gd name="T6" fmla="*/ 2147483647 w 55"/>
                <a:gd name="T7" fmla="*/ 0 h 50"/>
                <a:gd name="T8" fmla="*/ 2147483647 w 55"/>
                <a:gd name="T9" fmla="*/ 0 h 50"/>
                <a:gd name="T10" fmla="*/ 2147483647 w 55"/>
                <a:gd name="T11" fmla="*/ 0 h 50"/>
                <a:gd name="T12" fmla="*/ 2147483647 w 55"/>
                <a:gd name="T13" fmla="*/ 0 h 50"/>
                <a:gd name="T14" fmla="*/ 2147483647 w 55"/>
                <a:gd name="T15" fmla="*/ 2147483647 h 50"/>
                <a:gd name="T16" fmla="*/ 0 w 55"/>
                <a:gd name="T17" fmla="*/ 2147483647 h 50"/>
                <a:gd name="T18" fmla="*/ 0 w 55"/>
                <a:gd name="T19" fmla="*/ 2147483647 h 50"/>
                <a:gd name="T20" fmla="*/ 0 w 55"/>
                <a:gd name="T21" fmla="*/ 2147483647 h 50"/>
                <a:gd name="T22" fmla="*/ 0 w 55"/>
                <a:gd name="T23" fmla="*/ 2147483647 h 50"/>
                <a:gd name="T24" fmla="*/ 2147483647 w 55"/>
                <a:gd name="T25" fmla="*/ 2147483647 h 50"/>
                <a:gd name="T26" fmla="*/ 2147483647 w 55"/>
                <a:gd name="T27" fmla="*/ 2147483647 h 50"/>
                <a:gd name="T28" fmla="*/ 2147483647 w 55"/>
                <a:gd name="T29" fmla="*/ 2147483647 h 50"/>
                <a:gd name="T30" fmla="*/ 2147483647 w 55"/>
                <a:gd name="T31" fmla="*/ 2147483647 h 50"/>
                <a:gd name="T32" fmla="*/ 2147483647 w 55"/>
                <a:gd name="T33" fmla="*/ 2147483647 h 50"/>
                <a:gd name="T34" fmla="*/ 2147483647 w 55"/>
                <a:gd name="T35" fmla="*/ 2147483647 h 50"/>
                <a:gd name="T36" fmla="*/ 2147483647 w 55"/>
                <a:gd name="T37" fmla="*/ 2147483647 h 50"/>
                <a:gd name="T38" fmla="*/ 2147483647 w 55"/>
                <a:gd name="T39" fmla="*/ 2147483647 h 50"/>
                <a:gd name="T40" fmla="*/ 2147483647 w 55"/>
                <a:gd name="T41" fmla="*/ 2147483647 h 50"/>
                <a:gd name="T42" fmla="*/ 2147483647 w 55"/>
                <a:gd name="T43" fmla="*/ 2147483647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0"/>
                <a:gd name="T68" fmla="*/ 55 w 55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0">
                  <a:moveTo>
                    <a:pt x="49" y="19"/>
                  </a:moveTo>
                  <a:lnTo>
                    <a:pt x="49" y="19"/>
                  </a:lnTo>
                  <a:lnTo>
                    <a:pt x="43" y="7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6" y="7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50"/>
                  </a:lnTo>
                  <a:lnTo>
                    <a:pt x="25" y="50"/>
                  </a:lnTo>
                  <a:lnTo>
                    <a:pt x="37" y="50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5" y="25"/>
                  </a:lnTo>
                  <a:lnTo>
                    <a:pt x="49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1" name="Freeform 2373"/>
            <p:cNvSpPr>
              <a:spLocks/>
            </p:cNvSpPr>
            <p:nvPr/>
          </p:nvSpPr>
          <p:spPr bwMode="auto">
            <a:xfrm>
              <a:off x="3729049" y="2292353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0 h 37"/>
                <a:gd name="T12" fmla="*/ 2147483647 w 37"/>
                <a:gd name="T13" fmla="*/ 0 h 37"/>
                <a:gd name="T14" fmla="*/ 2147483647 w 37"/>
                <a:gd name="T15" fmla="*/ 0 h 37"/>
                <a:gd name="T16" fmla="*/ 0 w 37"/>
                <a:gd name="T17" fmla="*/ 2147483647 h 37"/>
                <a:gd name="T18" fmla="*/ 0 w 37"/>
                <a:gd name="T19" fmla="*/ 2147483647 h 37"/>
                <a:gd name="T20" fmla="*/ 0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25" y="37"/>
                  </a:moveTo>
                  <a:lnTo>
                    <a:pt x="25" y="37"/>
                  </a:lnTo>
                  <a:lnTo>
                    <a:pt x="37" y="25"/>
                  </a:lnTo>
                  <a:lnTo>
                    <a:pt x="37" y="12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25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2" name="Freeform 2374"/>
            <p:cNvSpPr>
              <a:spLocks/>
            </p:cNvSpPr>
            <p:nvPr/>
          </p:nvSpPr>
          <p:spPr bwMode="auto">
            <a:xfrm>
              <a:off x="3836999" y="2262191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0 h 25"/>
                <a:gd name="T12" fmla="*/ 2147483647 w 31"/>
                <a:gd name="T13" fmla="*/ 0 h 25"/>
                <a:gd name="T14" fmla="*/ 2147483647 w 31"/>
                <a:gd name="T15" fmla="*/ 0 h 25"/>
                <a:gd name="T16" fmla="*/ 0 w 31"/>
                <a:gd name="T17" fmla="*/ 2147483647 h 25"/>
                <a:gd name="T18" fmla="*/ 0 w 31"/>
                <a:gd name="T19" fmla="*/ 2147483647 h 25"/>
                <a:gd name="T20" fmla="*/ 0 w 31"/>
                <a:gd name="T21" fmla="*/ 2147483647 h 25"/>
                <a:gd name="T22" fmla="*/ 2147483647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8" y="25"/>
                  </a:moveTo>
                  <a:lnTo>
                    <a:pt x="18" y="25"/>
                  </a:lnTo>
                  <a:lnTo>
                    <a:pt x="31" y="13"/>
                  </a:lnTo>
                  <a:lnTo>
                    <a:pt x="31" y="7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0" y="7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8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3" name="Freeform 2375"/>
            <p:cNvSpPr>
              <a:spLocks/>
            </p:cNvSpPr>
            <p:nvPr/>
          </p:nvSpPr>
          <p:spPr bwMode="auto">
            <a:xfrm>
              <a:off x="3151197" y="2351091"/>
              <a:ext cx="450851" cy="273050"/>
            </a:xfrm>
            <a:custGeom>
              <a:avLst/>
              <a:gdLst>
                <a:gd name="T0" fmla="*/ 2147483647 w 284"/>
                <a:gd name="T1" fmla="*/ 2147483647 h 172"/>
                <a:gd name="T2" fmla="*/ 2147483647 w 284"/>
                <a:gd name="T3" fmla="*/ 2147483647 h 172"/>
                <a:gd name="T4" fmla="*/ 2147483647 w 284"/>
                <a:gd name="T5" fmla="*/ 2147483647 h 172"/>
                <a:gd name="T6" fmla="*/ 2147483647 w 284"/>
                <a:gd name="T7" fmla="*/ 2147483647 h 172"/>
                <a:gd name="T8" fmla="*/ 2147483647 w 284"/>
                <a:gd name="T9" fmla="*/ 2147483647 h 172"/>
                <a:gd name="T10" fmla="*/ 2147483647 w 284"/>
                <a:gd name="T11" fmla="*/ 2147483647 h 172"/>
                <a:gd name="T12" fmla="*/ 2147483647 w 284"/>
                <a:gd name="T13" fmla="*/ 2147483647 h 172"/>
                <a:gd name="T14" fmla="*/ 2147483647 w 284"/>
                <a:gd name="T15" fmla="*/ 2147483647 h 172"/>
                <a:gd name="T16" fmla="*/ 2147483647 w 284"/>
                <a:gd name="T17" fmla="*/ 2147483647 h 172"/>
                <a:gd name="T18" fmla="*/ 2147483647 w 284"/>
                <a:gd name="T19" fmla="*/ 2147483647 h 172"/>
                <a:gd name="T20" fmla="*/ 2147483647 w 284"/>
                <a:gd name="T21" fmla="*/ 2147483647 h 172"/>
                <a:gd name="T22" fmla="*/ 2147483647 w 284"/>
                <a:gd name="T23" fmla="*/ 2147483647 h 172"/>
                <a:gd name="T24" fmla="*/ 2147483647 w 284"/>
                <a:gd name="T25" fmla="*/ 2147483647 h 172"/>
                <a:gd name="T26" fmla="*/ 2147483647 w 284"/>
                <a:gd name="T27" fmla="*/ 2147483647 h 172"/>
                <a:gd name="T28" fmla="*/ 2147483647 w 284"/>
                <a:gd name="T29" fmla="*/ 2147483647 h 172"/>
                <a:gd name="T30" fmla="*/ 2147483647 w 284"/>
                <a:gd name="T31" fmla="*/ 2147483647 h 172"/>
                <a:gd name="T32" fmla="*/ 2147483647 w 284"/>
                <a:gd name="T33" fmla="*/ 2147483647 h 172"/>
                <a:gd name="T34" fmla="*/ 2147483647 w 284"/>
                <a:gd name="T35" fmla="*/ 2147483647 h 172"/>
                <a:gd name="T36" fmla="*/ 2147483647 w 284"/>
                <a:gd name="T37" fmla="*/ 2147483647 h 172"/>
                <a:gd name="T38" fmla="*/ 2147483647 w 284"/>
                <a:gd name="T39" fmla="*/ 2147483647 h 172"/>
                <a:gd name="T40" fmla="*/ 2147483647 w 284"/>
                <a:gd name="T41" fmla="*/ 2147483647 h 172"/>
                <a:gd name="T42" fmla="*/ 2147483647 w 284"/>
                <a:gd name="T43" fmla="*/ 2147483647 h 172"/>
                <a:gd name="T44" fmla="*/ 2147483647 w 284"/>
                <a:gd name="T45" fmla="*/ 2147483647 h 172"/>
                <a:gd name="T46" fmla="*/ 2147483647 w 284"/>
                <a:gd name="T47" fmla="*/ 2147483647 h 172"/>
                <a:gd name="T48" fmla="*/ 2147483647 w 284"/>
                <a:gd name="T49" fmla="*/ 2147483647 h 172"/>
                <a:gd name="T50" fmla="*/ 2147483647 w 284"/>
                <a:gd name="T51" fmla="*/ 0 h 172"/>
                <a:gd name="T52" fmla="*/ 2147483647 w 284"/>
                <a:gd name="T53" fmla="*/ 0 h 172"/>
                <a:gd name="T54" fmla="*/ 2147483647 w 284"/>
                <a:gd name="T55" fmla="*/ 0 h 172"/>
                <a:gd name="T56" fmla="*/ 2147483647 w 284"/>
                <a:gd name="T57" fmla="*/ 0 h 172"/>
                <a:gd name="T58" fmla="*/ 2147483647 w 284"/>
                <a:gd name="T59" fmla="*/ 2147483647 h 172"/>
                <a:gd name="T60" fmla="*/ 2147483647 w 284"/>
                <a:gd name="T61" fmla="*/ 2147483647 h 172"/>
                <a:gd name="T62" fmla="*/ 2147483647 w 284"/>
                <a:gd name="T63" fmla="*/ 2147483647 h 172"/>
                <a:gd name="T64" fmla="*/ 2147483647 w 284"/>
                <a:gd name="T65" fmla="*/ 2147483647 h 172"/>
                <a:gd name="T66" fmla="*/ 2147483647 w 284"/>
                <a:gd name="T67" fmla="*/ 2147483647 h 172"/>
                <a:gd name="T68" fmla="*/ 2147483647 w 284"/>
                <a:gd name="T69" fmla="*/ 2147483647 h 172"/>
                <a:gd name="T70" fmla="*/ 2147483647 w 284"/>
                <a:gd name="T71" fmla="*/ 2147483647 h 172"/>
                <a:gd name="T72" fmla="*/ 2147483647 w 284"/>
                <a:gd name="T73" fmla="*/ 2147483647 h 172"/>
                <a:gd name="T74" fmla="*/ 2147483647 w 284"/>
                <a:gd name="T75" fmla="*/ 2147483647 h 172"/>
                <a:gd name="T76" fmla="*/ 2147483647 w 284"/>
                <a:gd name="T77" fmla="*/ 2147483647 h 172"/>
                <a:gd name="T78" fmla="*/ 2147483647 w 284"/>
                <a:gd name="T79" fmla="*/ 2147483647 h 172"/>
                <a:gd name="T80" fmla="*/ 2147483647 w 284"/>
                <a:gd name="T81" fmla="*/ 2147483647 h 172"/>
                <a:gd name="T82" fmla="*/ 2147483647 w 284"/>
                <a:gd name="T83" fmla="*/ 2147483647 h 172"/>
                <a:gd name="T84" fmla="*/ 2147483647 w 284"/>
                <a:gd name="T85" fmla="*/ 2147483647 h 172"/>
                <a:gd name="T86" fmla="*/ 2147483647 w 284"/>
                <a:gd name="T87" fmla="*/ 2147483647 h 172"/>
                <a:gd name="T88" fmla="*/ 2147483647 w 284"/>
                <a:gd name="T89" fmla="*/ 2147483647 h 172"/>
                <a:gd name="T90" fmla="*/ 2147483647 w 284"/>
                <a:gd name="T91" fmla="*/ 2147483647 h 172"/>
                <a:gd name="T92" fmla="*/ 2147483647 w 284"/>
                <a:gd name="T93" fmla="*/ 2147483647 h 172"/>
                <a:gd name="T94" fmla="*/ 2147483647 w 284"/>
                <a:gd name="T95" fmla="*/ 2147483647 h 172"/>
                <a:gd name="T96" fmla="*/ 2147483647 w 284"/>
                <a:gd name="T97" fmla="*/ 2147483647 h 172"/>
                <a:gd name="T98" fmla="*/ 2147483647 w 284"/>
                <a:gd name="T99" fmla="*/ 2147483647 h 172"/>
                <a:gd name="T100" fmla="*/ 0 w 284"/>
                <a:gd name="T101" fmla="*/ 2147483647 h 172"/>
                <a:gd name="T102" fmla="*/ 0 w 284"/>
                <a:gd name="T103" fmla="*/ 2147483647 h 172"/>
                <a:gd name="T104" fmla="*/ 2147483647 w 284"/>
                <a:gd name="T105" fmla="*/ 2147483647 h 172"/>
                <a:gd name="T106" fmla="*/ 2147483647 w 284"/>
                <a:gd name="T107" fmla="*/ 2147483647 h 172"/>
                <a:gd name="T108" fmla="*/ 2147483647 w 284"/>
                <a:gd name="T109" fmla="*/ 2147483647 h 172"/>
                <a:gd name="T110" fmla="*/ 2147483647 w 284"/>
                <a:gd name="T111" fmla="*/ 2147483647 h 172"/>
                <a:gd name="T112" fmla="*/ 2147483647 w 284"/>
                <a:gd name="T113" fmla="*/ 2147483647 h 172"/>
                <a:gd name="T114" fmla="*/ 2147483647 w 284"/>
                <a:gd name="T115" fmla="*/ 2147483647 h 172"/>
                <a:gd name="T116" fmla="*/ 2147483647 w 284"/>
                <a:gd name="T117" fmla="*/ 2147483647 h 172"/>
                <a:gd name="T118" fmla="*/ 2147483647 w 284"/>
                <a:gd name="T119" fmla="*/ 2147483647 h 172"/>
                <a:gd name="T120" fmla="*/ 2147483647 w 284"/>
                <a:gd name="T121" fmla="*/ 2147483647 h 172"/>
                <a:gd name="T122" fmla="*/ 2147483647 w 284"/>
                <a:gd name="T123" fmla="*/ 2147483647 h 17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4"/>
                <a:gd name="T187" fmla="*/ 0 h 172"/>
                <a:gd name="T188" fmla="*/ 284 w 284"/>
                <a:gd name="T189" fmla="*/ 172 h 17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4" h="172">
                  <a:moveTo>
                    <a:pt x="105" y="135"/>
                  </a:moveTo>
                  <a:lnTo>
                    <a:pt x="105" y="135"/>
                  </a:lnTo>
                  <a:lnTo>
                    <a:pt x="124" y="135"/>
                  </a:lnTo>
                  <a:lnTo>
                    <a:pt x="142" y="135"/>
                  </a:lnTo>
                  <a:lnTo>
                    <a:pt x="154" y="117"/>
                  </a:lnTo>
                  <a:lnTo>
                    <a:pt x="167" y="92"/>
                  </a:lnTo>
                  <a:lnTo>
                    <a:pt x="185" y="98"/>
                  </a:lnTo>
                  <a:lnTo>
                    <a:pt x="204" y="98"/>
                  </a:lnTo>
                  <a:lnTo>
                    <a:pt x="210" y="92"/>
                  </a:lnTo>
                  <a:lnTo>
                    <a:pt x="222" y="80"/>
                  </a:lnTo>
                  <a:lnTo>
                    <a:pt x="222" y="68"/>
                  </a:lnTo>
                  <a:lnTo>
                    <a:pt x="222" y="55"/>
                  </a:lnTo>
                  <a:lnTo>
                    <a:pt x="241" y="68"/>
                  </a:lnTo>
                  <a:lnTo>
                    <a:pt x="265" y="61"/>
                  </a:lnTo>
                  <a:lnTo>
                    <a:pt x="272" y="55"/>
                  </a:lnTo>
                  <a:lnTo>
                    <a:pt x="284" y="43"/>
                  </a:lnTo>
                  <a:lnTo>
                    <a:pt x="284" y="31"/>
                  </a:lnTo>
                  <a:lnTo>
                    <a:pt x="284" y="18"/>
                  </a:lnTo>
                  <a:lnTo>
                    <a:pt x="278" y="12"/>
                  </a:lnTo>
                  <a:lnTo>
                    <a:pt x="265" y="0"/>
                  </a:lnTo>
                  <a:lnTo>
                    <a:pt x="253" y="0"/>
                  </a:lnTo>
                  <a:lnTo>
                    <a:pt x="241" y="0"/>
                  </a:lnTo>
                  <a:lnTo>
                    <a:pt x="222" y="12"/>
                  </a:lnTo>
                  <a:lnTo>
                    <a:pt x="216" y="31"/>
                  </a:lnTo>
                  <a:lnTo>
                    <a:pt x="210" y="24"/>
                  </a:lnTo>
                  <a:lnTo>
                    <a:pt x="198" y="18"/>
                  </a:lnTo>
                  <a:lnTo>
                    <a:pt x="185" y="18"/>
                  </a:lnTo>
                  <a:lnTo>
                    <a:pt x="173" y="18"/>
                  </a:lnTo>
                  <a:lnTo>
                    <a:pt x="154" y="31"/>
                  </a:lnTo>
                  <a:lnTo>
                    <a:pt x="148" y="43"/>
                  </a:lnTo>
                  <a:lnTo>
                    <a:pt x="124" y="31"/>
                  </a:lnTo>
                  <a:lnTo>
                    <a:pt x="99" y="31"/>
                  </a:lnTo>
                  <a:lnTo>
                    <a:pt x="87" y="43"/>
                  </a:lnTo>
                  <a:lnTo>
                    <a:pt x="74" y="55"/>
                  </a:lnTo>
                  <a:lnTo>
                    <a:pt x="56" y="49"/>
                  </a:lnTo>
                  <a:lnTo>
                    <a:pt x="31" y="49"/>
                  </a:lnTo>
                  <a:lnTo>
                    <a:pt x="13" y="61"/>
                  </a:lnTo>
                  <a:lnTo>
                    <a:pt x="0" y="80"/>
                  </a:lnTo>
                  <a:lnTo>
                    <a:pt x="0" y="105"/>
                  </a:lnTo>
                  <a:lnTo>
                    <a:pt x="7" y="129"/>
                  </a:lnTo>
                  <a:lnTo>
                    <a:pt x="19" y="154"/>
                  </a:lnTo>
                  <a:lnTo>
                    <a:pt x="37" y="166"/>
                  </a:lnTo>
                  <a:lnTo>
                    <a:pt x="56" y="172"/>
                  </a:lnTo>
                  <a:lnTo>
                    <a:pt x="81" y="166"/>
                  </a:lnTo>
                  <a:lnTo>
                    <a:pt x="99" y="154"/>
                  </a:lnTo>
                  <a:lnTo>
                    <a:pt x="105" y="13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4" name="Freeform 2376"/>
            <p:cNvSpPr>
              <a:spLocks/>
            </p:cNvSpPr>
            <p:nvPr/>
          </p:nvSpPr>
          <p:spPr bwMode="auto">
            <a:xfrm>
              <a:off x="3562361" y="2174878"/>
              <a:ext cx="88900" cy="87313"/>
            </a:xfrm>
            <a:custGeom>
              <a:avLst/>
              <a:gdLst>
                <a:gd name="T0" fmla="*/ 2147483647 w 56"/>
                <a:gd name="T1" fmla="*/ 2147483647 h 55"/>
                <a:gd name="T2" fmla="*/ 2147483647 w 56"/>
                <a:gd name="T3" fmla="*/ 2147483647 h 55"/>
                <a:gd name="T4" fmla="*/ 2147483647 w 56"/>
                <a:gd name="T5" fmla="*/ 2147483647 h 55"/>
                <a:gd name="T6" fmla="*/ 2147483647 w 56"/>
                <a:gd name="T7" fmla="*/ 2147483647 h 55"/>
                <a:gd name="T8" fmla="*/ 2147483647 w 56"/>
                <a:gd name="T9" fmla="*/ 0 h 55"/>
                <a:gd name="T10" fmla="*/ 2147483647 w 56"/>
                <a:gd name="T11" fmla="*/ 2147483647 h 55"/>
                <a:gd name="T12" fmla="*/ 2147483647 w 56"/>
                <a:gd name="T13" fmla="*/ 2147483647 h 55"/>
                <a:gd name="T14" fmla="*/ 2147483647 w 56"/>
                <a:gd name="T15" fmla="*/ 2147483647 h 55"/>
                <a:gd name="T16" fmla="*/ 2147483647 w 56"/>
                <a:gd name="T17" fmla="*/ 2147483647 h 55"/>
                <a:gd name="T18" fmla="*/ 0 w 56"/>
                <a:gd name="T19" fmla="*/ 2147483647 h 55"/>
                <a:gd name="T20" fmla="*/ 0 w 56"/>
                <a:gd name="T21" fmla="*/ 2147483647 h 55"/>
                <a:gd name="T22" fmla="*/ 0 w 56"/>
                <a:gd name="T23" fmla="*/ 2147483647 h 55"/>
                <a:gd name="T24" fmla="*/ 2147483647 w 56"/>
                <a:gd name="T25" fmla="*/ 2147483647 h 55"/>
                <a:gd name="T26" fmla="*/ 2147483647 w 56"/>
                <a:gd name="T27" fmla="*/ 2147483647 h 55"/>
                <a:gd name="T28" fmla="*/ 2147483647 w 56"/>
                <a:gd name="T29" fmla="*/ 2147483647 h 55"/>
                <a:gd name="T30" fmla="*/ 2147483647 w 56"/>
                <a:gd name="T31" fmla="*/ 2147483647 h 55"/>
                <a:gd name="T32" fmla="*/ 2147483647 w 56"/>
                <a:gd name="T33" fmla="*/ 2147483647 h 55"/>
                <a:gd name="T34" fmla="*/ 2147483647 w 56"/>
                <a:gd name="T35" fmla="*/ 2147483647 h 55"/>
                <a:gd name="T36" fmla="*/ 2147483647 w 56"/>
                <a:gd name="T37" fmla="*/ 2147483647 h 55"/>
                <a:gd name="T38" fmla="*/ 2147483647 w 56"/>
                <a:gd name="T39" fmla="*/ 2147483647 h 55"/>
                <a:gd name="T40" fmla="*/ 2147483647 w 56"/>
                <a:gd name="T41" fmla="*/ 2147483647 h 55"/>
                <a:gd name="T42" fmla="*/ 2147483647 w 56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5"/>
                <a:gd name="T68" fmla="*/ 56 w 56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5">
                  <a:moveTo>
                    <a:pt x="56" y="18"/>
                  </a:moveTo>
                  <a:lnTo>
                    <a:pt x="56" y="18"/>
                  </a:lnTo>
                  <a:lnTo>
                    <a:pt x="50" y="12"/>
                  </a:lnTo>
                  <a:lnTo>
                    <a:pt x="43" y="6"/>
                  </a:lnTo>
                  <a:lnTo>
                    <a:pt x="31" y="0"/>
                  </a:lnTo>
                  <a:lnTo>
                    <a:pt x="25" y="6"/>
                  </a:lnTo>
                  <a:lnTo>
                    <a:pt x="13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3" y="49"/>
                  </a:lnTo>
                  <a:lnTo>
                    <a:pt x="25" y="55"/>
                  </a:lnTo>
                  <a:lnTo>
                    <a:pt x="37" y="49"/>
                  </a:lnTo>
                  <a:lnTo>
                    <a:pt x="43" y="49"/>
                  </a:lnTo>
                  <a:lnTo>
                    <a:pt x="50" y="37"/>
                  </a:lnTo>
                  <a:lnTo>
                    <a:pt x="56" y="31"/>
                  </a:lnTo>
                  <a:lnTo>
                    <a:pt x="56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5" name="Freeform 2377"/>
            <p:cNvSpPr>
              <a:spLocks/>
            </p:cNvSpPr>
            <p:nvPr/>
          </p:nvSpPr>
          <p:spPr bwMode="auto">
            <a:xfrm>
              <a:off x="3797312" y="2144716"/>
              <a:ext cx="49213" cy="39688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0 h 25"/>
                <a:gd name="T12" fmla="*/ 2147483647 w 31"/>
                <a:gd name="T13" fmla="*/ 0 h 25"/>
                <a:gd name="T14" fmla="*/ 2147483647 w 31"/>
                <a:gd name="T15" fmla="*/ 0 h 25"/>
                <a:gd name="T16" fmla="*/ 2147483647 w 31"/>
                <a:gd name="T17" fmla="*/ 2147483647 h 25"/>
                <a:gd name="T18" fmla="*/ 0 w 31"/>
                <a:gd name="T19" fmla="*/ 2147483647 h 25"/>
                <a:gd name="T20" fmla="*/ 0 w 31"/>
                <a:gd name="T21" fmla="*/ 2147483647 h 25"/>
                <a:gd name="T22" fmla="*/ 2147483647 w 31"/>
                <a:gd name="T23" fmla="*/ 2147483647 h 25"/>
                <a:gd name="T24" fmla="*/ 2147483647 w 31"/>
                <a:gd name="T25" fmla="*/ 2147483647 h 25"/>
                <a:gd name="T26" fmla="*/ 2147483647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9" y="25"/>
                  </a:moveTo>
                  <a:lnTo>
                    <a:pt x="19" y="25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7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9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6" name="Freeform 2378"/>
            <p:cNvSpPr>
              <a:spLocks/>
            </p:cNvSpPr>
            <p:nvPr/>
          </p:nvSpPr>
          <p:spPr bwMode="auto">
            <a:xfrm>
              <a:off x="3092459" y="2193928"/>
              <a:ext cx="460376" cy="234950"/>
            </a:xfrm>
            <a:custGeom>
              <a:avLst/>
              <a:gdLst>
                <a:gd name="T0" fmla="*/ 2147483647 w 290"/>
                <a:gd name="T1" fmla="*/ 2147483647 h 148"/>
                <a:gd name="T2" fmla="*/ 2147483647 w 290"/>
                <a:gd name="T3" fmla="*/ 2147483647 h 148"/>
                <a:gd name="T4" fmla="*/ 2147483647 w 290"/>
                <a:gd name="T5" fmla="*/ 2147483647 h 148"/>
                <a:gd name="T6" fmla="*/ 2147483647 w 290"/>
                <a:gd name="T7" fmla="*/ 2147483647 h 148"/>
                <a:gd name="T8" fmla="*/ 2147483647 w 290"/>
                <a:gd name="T9" fmla="*/ 2147483647 h 148"/>
                <a:gd name="T10" fmla="*/ 2147483647 w 290"/>
                <a:gd name="T11" fmla="*/ 2147483647 h 148"/>
                <a:gd name="T12" fmla="*/ 2147483647 w 290"/>
                <a:gd name="T13" fmla="*/ 2147483647 h 148"/>
                <a:gd name="T14" fmla="*/ 2147483647 w 290"/>
                <a:gd name="T15" fmla="*/ 2147483647 h 148"/>
                <a:gd name="T16" fmla="*/ 2147483647 w 290"/>
                <a:gd name="T17" fmla="*/ 2147483647 h 148"/>
                <a:gd name="T18" fmla="*/ 2147483647 w 290"/>
                <a:gd name="T19" fmla="*/ 2147483647 h 148"/>
                <a:gd name="T20" fmla="*/ 2147483647 w 290"/>
                <a:gd name="T21" fmla="*/ 2147483647 h 148"/>
                <a:gd name="T22" fmla="*/ 2147483647 w 290"/>
                <a:gd name="T23" fmla="*/ 2147483647 h 148"/>
                <a:gd name="T24" fmla="*/ 2147483647 w 290"/>
                <a:gd name="T25" fmla="*/ 2147483647 h 148"/>
                <a:gd name="T26" fmla="*/ 2147483647 w 290"/>
                <a:gd name="T27" fmla="*/ 2147483647 h 148"/>
                <a:gd name="T28" fmla="*/ 2147483647 w 290"/>
                <a:gd name="T29" fmla="*/ 2147483647 h 148"/>
                <a:gd name="T30" fmla="*/ 2147483647 w 290"/>
                <a:gd name="T31" fmla="*/ 2147483647 h 148"/>
                <a:gd name="T32" fmla="*/ 2147483647 w 290"/>
                <a:gd name="T33" fmla="*/ 2147483647 h 148"/>
                <a:gd name="T34" fmla="*/ 2147483647 w 290"/>
                <a:gd name="T35" fmla="*/ 2147483647 h 148"/>
                <a:gd name="T36" fmla="*/ 2147483647 w 290"/>
                <a:gd name="T37" fmla="*/ 2147483647 h 148"/>
                <a:gd name="T38" fmla="*/ 2147483647 w 290"/>
                <a:gd name="T39" fmla="*/ 2147483647 h 148"/>
                <a:gd name="T40" fmla="*/ 2147483647 w 290"/>
                <a:gd name="T41" fmla="*/ 2147483647 h 148"/>
                <a:gd name="T42" fmla="*/ 2147483647 w 290"/>
                <a:gd name="T43" fmla="*/ 2147483647 h 148"/>
                <a:gd name="T44" fmla="*/ 2147483647 w 290"/>
                <a:gd name="T45" fmla="*/ 2147483647 h 148"/>
                <a:gd name="T46" fmla="*/ 2147483647 w 290"/>
                <a:gd name="T47" fmla="*/ 2147483647 h 148"/>
                <a:gd name="T48" fmla="*/ 2147483647 w 290"/>
                <a:gd name="T49" fmla="*/ 2147483647 h 148"/>
                <a:gd name="T50" fmla="*/ 2147483647 w 290"/>
                <a:gd name="T51" fmla="*/ 2147483647 h 148"/>
                <a:gd name="T52" fmla="*/ 2147483647 w 290"/>
                <a:gd name="T53" fmla="*/ 0 h 148"/>
                <a:gd name="T54" fmla="*/ 2147483647 w 290"/>
                <a:gd name="T55" fmla="*/ 0 h 148"/>
                <a:gd name="T56" fmla="*/ 2147483647 w 290"/>
                <a:gd name="T57" fmla="*/ 0 h 148"/>
                <a:gd name="T58" fmla="*/ 2147483647 w 290"/>
                <a:gd name="T59" fmla="*/ 2147483647 h 148"/>
                <a:gd name="T60" fmla="*/ 2147483647 w 290"/>
                <a:gd name="T61" fmla="*/ 2147483647 h 148"/>
                <a:gd name="T62" fmla="*/ 2147483647 w 290"/>
                <a:gd name="T63" fmla="*/ 2147483647 h 148"/>
                <a:gd name="T64" fmla="*/ 2147483647 w 290"/>
                <a:gd name="T65" fmla="*/ 2147483647 h 148"/>
                <a:gd name="T66" fmla="*/ 2147483647 w 290"/>
                <a:gd name="T67" fmla="*/ 2147483647 h 148"/>
                <a:gd name="T68" fmla="*/ 2147483647 w 290"/>
                <a:gd name="T69" fmla="*/ 2147483647 h 148"/>
                <a:gd name="T70" fmla="*/ 2147483647 w 290"/>
                <a:gd name="T71" fmla="*/ 2147483647 h 148"/>
                <a:gd name="T72" fmla="*/ 2147483647 w 290"/>
                <a:gd name="T73" fmla="*/ 2147483647 h 148"/>
                <a:gd name="T74" fmla="*/ 2147483647 w 290"/>
                <a:gd name="T75" fmla="*/ 2147483647 h 148"/>
                <a:gd name="T76" fmla="*/ 2147483647 w 290"/>
                <a:gd name="T77" fmla="*/ 2147483647 h 148"/>
                <a:gd name="T78" fmla="*/ 2147483647 w 290"/>
                <a:gd name="T79" fmla="*/ 2147483647 h 148"/>
                <a:gd name="T80" fmla="*/ 2147483647 w 290"/>
                <a:gd name="T81" fmla="*/ 2147483647 h 148"/>
                <a:gd name="T82" fmla="*/ 2147483647 w 290"/>
                <a:gd name="T83" fmla="*/ 2147483647 h 148"/>
                <a:gd name="T84" fmla="*/ 2147483647 w 290"/>
                <a:gd name="T85" fmla="*/ 2147483647 h 148"/>
                <a:gd name="T86" fmla="*/ 2147483647 w 290"/>
                <a:gd name="T87" fmla="*/ 2147483647 h 148"/>
                <a:gd name="T88" fmla="*/ 2147483647 w 290"/>
                <a:gd name="T89" fmla="*/ 2147483647 h 148"/>
                <a:gd name="T90" fmla="*/ 2147483647 w 290"/>
                <a:gd name="T91" fmla="*/ 2147483647 h 148"/>
                <a:gd name="T92" fmla="*/ 2147483647 w 290"/>
                <a:gd name="T93" fmla="*/ 2147483647 h 148"/>
                <a:gd name="T94" fmla="*/ 2147483647 w 290"/>
                <a:gd name="T95" fmla="*/ 2147483647 h 148"/>
                <a:gd name="T96" fmla="*/ 2147483647 w 290"/>
                <a:gd name="T97" fmla="*/ 2147483647 h 148"/>
                <a:gd name="T98" fmla="*/ 2147483647 w 290"/>
                <a:gd name="T99" fmla="*/ 2147483647 h 148"/>
                <a:gd name="T100" fmla="*/ 2147483647 w 290"/>
                <a:gd name="T101" fmla="*/ 2147483647 h 148"/>
                <a:gd name="T102" fmla="*/ 0 w 290"/>
                <a:gd name="T103" fmla="*/ 2147483647 h 148"/>
                <a:gd name="T104" fmla="*/ 0 w 290"/>
                <a:gd name="T105" fmla="*/ 2147483647 h 148"/>
                <a:gd name="T106" fmla="*/ 0 w 290"/>
                <a:gd name="T107" fmla="*/ 2147483647 h 148"/>
                <a:gd name="T108" fmla="*/ 2147483647 w 290"/>
                <a:gd name="T109" fmla="*/ 2147483647 h 148"/>
                <a:gd name="T110" fmla="*/ 2147483647 w 290"/>
                <a:gd name="T111" fmla="*/ 2147483647 h 148"/>
                <a:gd name="T112" fmla="*/ 2147483647 w 290"/>
                <a:gd name="T113" fmla="*/ 2147483647 h 148"/>
                <a:gd name="T114" fmla="*/ 2147483647 w 290"/>
                <a:gd name="T115" fmla="*/ 2147483647 h 148"/>
                <a:gd name="T116" fmla="*/ 2147483647 w 290"/>
                <a:gd name="T117" fmla="*/ 2147483647 h 148"/>
                <a:gd name="T118" fmla="*/ 2147483647 w 290"/>
                <a:gd name="T119" fmla="*/ 2147483647 h 148"/>
                <a:gd name="T120" fmla="*/ 2147483647 w 290"/>
                <a:gd name="T121" fmla="*/ 2147483647 h 148"/>
                <a:gd name="T122" fmla="*/ 2147483647 w 290"/>
                <a:gd name="T123" fmla="*/ 2147483647 h 1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0"/>
                <a:gd name="T187" fmla="*/ 0 h 148"/>
                <a:gd name="T188" fmla="*/ 290 w 290"/>
                <a:gd name="T189" fmla="*/ 148 h 1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0" h="148">
                  <a:moveTo>
                    <a:pt x="99" y="117"/>
                  </a:moveTo>
                  <a:lnTo>
                    <a:pt x="99" y="117"/>
                  </a:lnTo>
                  <a:lnTo>
                    <a:pt x="118" y="117"/>
                  </a:lnTo>
                  <a:lnTo>
                    <a:pt x="136" y="117"/>
                  </a:lnTo>
                  <a:lnTo>
                    <a:pt x="155" y="105"/>
                  </a:lnTo>
                  <a:lnTo>
                    <a:pt x="167" y="87"/>
                  </a:lnTo>
                  <a:lnTo>
                    <a:pt x="179" y="93"/>
                  </a:lnTo>
                  <a:lnTo>
                    <a:pt x="198" y="93"/>
                  </a:lnTo>
                  <a:lnTo>
                    <a:pt x="210" y="87"/>
                  </a:lnTo>
                  <a:lnTo>
                    <a:pt x="222" y="74"/>
                  </a:lnTo>
                  <a:lnTo>
                    <a:pt x="228" y="62"/>
                  </a:lnTo>
                  <a:lnTo>
                    <a:pt x="228" y="50"/>
                  </a:lnTo>
                  <a:lnTo>
                    <a:pt x="241" y="62"/>
                  </a:lnTo>
                  <a:lnTo>
                    <a:pt x="265" y="68"/>
                  </a:lnTo>
                  <a:lnTo>
                    <a:pt x="278" y="62"/>
                  </a:lnTo>
                  <a:lnTo>
                    <a:pt x="284" y="50"/>
                  </a:lnTo>
                  <a:lnTo>
                    <a:pt x="290" y="37"/>
                  </a:lnTo>
                  <a:lnTo>
                    <a:pt x="290" y="25"/>
                  </a:lnTo>
                  <a:lnTo>
                    <a:pt x="284" y="13"/>
                  </a:lnTo>
                  <a:lnTo>
                    <a:pt x="272" y="6"/>
                  </a:lnTo>
                  <a:lnTo>
                    <a:pt x="259" y="0"/>
                  </a:lnTo>
                  <a:lnTo>
                    <a:pt x="247" y="0"/>
                  </a:lnTo>
                  <a:lnTo>
                    <a:pt x="228" y="13"/>
                  </a:lnTo>
                  <a:lnTo>
                    <a:pt x="222" y="31"/>
                  </a:lnTo>
                  <a:lnTo>
                    <a:pt x="216" y="19"/>
                  </a:lnTo>
                  <a:lnTo>
                    <a:pt x="204" y="13"/>
                  </a:lnTo>
                  <a:lnTo>
                    <a:pt x="191" y="6"/>
                  </a:lnTo>
                  <a:lnTo>
                    <a:pt x="179" y="6"/>
                  </a:lnTo>
                  <a:lnTo>
                    <a:pt x="161" y="19"/>
                  </a:lnTo>
                  <a:lnTo>
                    <a:pt x="148" y="31"/>
                  </a:lnTo>
                  <a:lnTo>
                    <a:pt x="130" y="19"/>
                  </a:lnTo>
                  <a:lnTo>
                    <a:pt x="105" y="13"/>
                  </a:lnTo>
                  <a:lnTo>
                    <a:pt x="93" y="25"/>
                  </a:lnTo>
                  <a:lnTo>
                    <a:pt x="81" y="37"/>
                  </a:lnTo>
                  <a:lnTo>
                    <a:pt x="62" y="25"/>
                  </a:lnTo>
                  <a:lnTo>
                    <a:pt x="37" y="19"/>
                  </a:lnTo>
                  <a:lnTo>
                    <a:pt x="19" y="31"/>
                  </a:lnTo>
                  <a:lnTo>
                    <a:pt x="7" y="50"/>
                  </a:lnTo>
                  <a:lnTo>
                    <a:pt x="0" y="68"/>
                  </a:lnTo>
                  <a:lnTo>
                    <a:pt x="0" y="99"/>
                  </a:lnTo>
                  <a:lnTo>
                    <a:pt x="13" y="123"/>
                  </a:lnTo>
                  <a:lnTo>
                    <a:pt x="25" y="142"/>
                  </a:lnTo>
                  <a:lnTo>
                    <a:pt x="50" y="148"/>
                  </a:lnTo>
                  <a:lnTo>
                    <a:pt x="68" y="148"/>
                  </a:lnTo>
                  <a:lnTo>
                    <a:pt x="87" y="136"/>
                  </a:lnTo>
                  <a:lnTo>
                    <a:pt x="99" y="11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7" name="Freeform 2379"/>
            <p:cNvSpPr>
              <a:spLocks/>
            </p:cNvSpPr>
            <p:nvPr/>
          </p:nvSpPr>
          <p:spPr bwMode="auto">
            <a:xfrm>
              <a:off x="3679836" y="2165353"/>
              <a:ext cx="68263" cy="49213"/>
            </a:xfrm>
            <a:custGeom>
              <a:avLst/>
              <a:gdLst>
                <a:gd name="T0" fmla="*/ 2147483647 w 43"/>
                <a:gd name="T1" fmla="*/ 2147483647 h 31"/>
                <a:gd name="T2" fmla="*/ 2147483647 w 43"/>
                <a:gd name="T3" fmla="*/ 2147483647 h 31"/>
                <a:gd name="T4" fmla="*/ 2147483647 w 43"/>
                <a:gd name="T5" fmla="*/ 2147483647 h 31"/>
                <a:gd name="T6" fmla="*/ 2147483647 w 43"/>
                <a:gd name="T7" fmla="*/ 2147483647 h 31"/>
                <a:gd name="T8" fmla="*/ 2147483647 w 43"/>
                <a:gd name="T9" fmla="*/ 2147483647 h 31"/>
                <a:gd name="T10" fmla="*/ 2147483647 w 43"/>
                <a:gd name="T11" fmla="*/ 0 h 31"/>
                <a:gd name="T12" fmla="*/ 2147483647 w 43"/>
                <a:gd name="T13" fmla="*/ 0 h 31"/>
                <a:gd name="T14" fmla="*/ 2147483647 w 43"/>
                <a:gd name="T15" fmla="*/ 0 h 31"/>
                <a:gd name="T16" fmla="*/ 2147483647 w 43"/>
                <a:gd name="T17" fmla="*/ 2147483647 h 31"/>
                <a:gd name="T18" fmla="*/ 0 w 43"/>
                <a:gd name="T19" fmla="*/ 2147483647 h 31"/>
                <a:gd name="T20" fmla="*/ 0 w 43"/>
                <a:gd name="T21" fmla="*/ 2147483647 h 31"/>
                <a:gd name="T22" fmla="*/ 2147483647 w 43"/>
                <a:gd name="T23" fmla="*/ 2147483647 h 31"/>
                <a:gd name="T24" fmla="*/ 2147483647 w 43"/>
                <a:gd name="T25" fmla="*/ 2147483647 h 31"/>
                <a:gd name="T26" fmla="*/ 2147483647 w 43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1"/>
                <a:gd name="T44" fmla="*/ 43 w 43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1">
                  <a:moveTo>
                    <a:pt x="25" y="31"/>
                  </a:moveTo>
                  <a:lnTo>
                    <a:pt x="25" y="31"/>
                  </a:lnTo>
                  <a:lnTo>
                    <a:pt x="43" y="24"/>
                  </a:lnTo>
                  <a:lnTo>
                    <a:pt x="43" y="12"/>
                  </a:lnTo>
                  <a:lnTo>
                    <a:pt x="37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24"/>
                  </a:lnTo>
                  <a:lnTo>
                    <a:pt x="12" y="31"/>
                  </a:lnTo>
                  <a:lnTo>
                    <a:pt x="25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8" name="Freeform 2380"/>
            <p:cNvSpPr>
              <a:spLocks/>
            </p:cNvSpPr>
            <p:nvPr/>
          </p:nvSpPr>
          <p:spPr bwMode="auto">
            <a:xfrm>
              <a:off x="3054359" y="2017715"/>
              <a:ext cx="469901" cy="206375"/>
            </a:xfrm>
            <a:custGeom>
              <a:avLst/>
              <a:gdLst>
                <a:gd name="T0" fmla="*/ 2147483647 w 296"/>
                <a:gd name="T1" fmla="*/ 2147483647 h 130"/>
                <a:gd name="T2" fmla="*/ 2147483647 w 296"/>
                <a:gd name="T3" fmla="*/ 2147483647 h 130"/>
                <a:gd name="T4" fmla="*/ 2147483647 w 296"/>
                <a:gd name="T5" fmla="*/ 2147483647 h 130"/>
                <a:gd name="T6" fmla="*/ 2147483647 w 296"/>
                <a:gd name="T7" fmla="*/ 2147483647 h 130"/>
                <a:gd name="T8" fmla="*/ 2147483647 w 296"/>
                <a:gd name="T9" fmla="*/ 2147483647 h 130"/>
                <a:gd name="T10" fmla="*/ 2147483647 w 296"/>
                <a:gd name="T11" fmla="*/ 2147483647 h 130"/>
                <a:gd name="T12" fmla="*/ 2147483647 w 296"/>
                <a:gd name="T13" fmla="*/ 2147483647 h 130"/>
                <a:gd name="T14" fmla="*/ 2147483647 w 296"/>
                <a:gd name="T15" fmla="*/ 2147483647 h 130"/>
                <a:gd name="T16" fmla="*/ 2147483647 w 296"/>
                <a:gd name="T17" fmla="*/ 2147483647 h 130"/>
                <a:gd name="T18" fmla="*/ 2147483647 w 296"/>
                <a:gd name="T19" fmla="*/ 2147483647 h 130"/>
                <a:gd name="T20" fmla="*/ 2147483647 w 296"/>
                <a:gd name="T21" fmla="*/ 2147483647 h 130"/>
                <a:gd name="T22" fmla="*/ 2147483647 w 296"/>
                <a:gd name="T23" fmla="*/ 2147483647 h 130"/>
                <a:gd name="T24" fmla="*/ 2147483647 w 296"/>
                <a:gd name="T25" fmla="*/ 2147483647 h 130"/>
                <a:gd name="T26" fmla="*/ 2147483647 w 296"/>
                <a:gd name="T27" fmla="*/ 2147483647 h 130"/>
                <a:gd name="T28" fmla="*/ 2147483647 w 296"/>
                <a:gd name="T29" fmla="*/ 2147483647 h 130"/>
                <a:gd name="T30" fmla="*/ 2147483647 w 296"/>
                <a:gd name="T31" fmla="*/ 2147483647 h 130"/>
                <a:gd name="T32" fmla="*/ 2147483647 w 296"/>
                <a:gd name="T33" fmla="*/ 2147483647 h 130"/>
                <a:gd name="T34" fmla="*/ 2147483647 w 296"/>
                <a:gd name="T35" fmla="*/ 2147483647 h 130"/>
                <a:gd name="T36" fmla="*/ 2147483647 w 296"/>
                <a:gd name="T37" fmla="*/ 2147483647 h 130"/>
                <a:gd name="T38" fmla="*/ 2147483647 w 296"/>
                <a:gd name="T39" fmla="*/ 2147483647 h 130"/>
                <a:gd name="T40" fmla="*/ 2147483647 w 296"/>
                <a:gd name="T41" fmla="*/ 2147483647 h 130"/>
                <a:gd name="T42" fmla="*/ 2147483647 w 296"/>
                <a:gd name="T43" fmla="*/ 2147483647 h 130"/>
                <a:gd name="T44" fmla="*/ 2147483647 w 296"/>
                <a:gd name="T45" fmla="*/ 2147483647 h 130"/>
                <a:gd name="T46" fmla="*/ 2147483647 w 296"/>
                <a:gd name="T47" fmla="*/ 2147483647 h 130"/>
                <a:gd name="T48" fmla="*/ 2147483647 w 296"/>
                <a:gd name="T49" fmla="*/ 2147483647 h 130"/>
                <a:gd name="T50" fmla="*/ 2147483647 w 296"/>
                <a:gd name="T51" fmla="*/ 2147483647 h 130"/>
                <a:gd name="T52" fmla="*/ 2147483647 w 296"/>
                <a:gd name="T53" fmla="*/ 2147483647 h 130"/>
                <a:gd name="T54" fmla="*/ 2147483647 w 296"/>
                <a:gd name="T55" fmla="*/ 2147483647 h 130"/>
                <a:gd name="T56" fmla="*/ 2147483647 w 296"/>
                <a:gd name="T57" fmla="*/ 2147483647 h 130"/>
                <a:gd name="T58" fmla="*/ 2147483647 w 296"/>
                <a:gd name="T59" fmla="*/ 2147483647 h 130"/>
                <a:gd name="T60" fmla="*/ 2147483647 w 296"/>
                <a:gd name="T61" fmla="*/ 2147483647 h 130"/>
                <a:gd name="T62" fmla="*/ 2147483647 w 296"/>
                <a:gd name="T63" fmla="*/ 2147483647 h 130"/>
                <a:gd name="T64" fmla="*/ 2147483647 w 296"/>
                <a:gd name="T65" fmla="*/ 2147483647 h 130"/>
                <a:gd name="T66" fmla="*/ 2147483647 w 296"/>
                <a:gd name="T67" fmla="*/ 2147483647 h 130"/>
                <a:gd name="T68" fmla="*/ 2147483647 w 296"/>
                <a:gd name="T69" fmla="*/ 2147483647 h 130"/>
                <a:gd name="T70" fmla="*/ 2147483647 w 296"/>
                <a:gd name="T71" fmla="*/ 2147483647 h 130"/>
                <a:gd name="T72" fmla="*/ 2147483647 w 296"/>
                <a:gd name="T73" fmla="*/ 2147483647 h 130"/>
                <a:gd name="T74" fmla="*/ 2147483647 w 296"/>
                <a:gd name="T75" fmla="*/ 2147483647 h 130"/>
                <a:gd name="T76" fmla="*/ 2147483647 w 296"/>
                <a:gd name="T77" fmla="*/ 2147483647 h 130"/>
                <a:gd name="T78" fmla="*/ 2147483647 w 296"/>
                <a:gd name="T79" fmla="*/ 2147483647 h 130"/>
                <a:gd name="T80" fmla="*/ 2147483647 w 296"/>
                <a:gd name="T81" fmla="*/ 2147483647 h 130"/>
                <a:gd name="T82" fmla="*/ 2147483647 w 296"/>
                <a:gd name="T83" fmla="*/ 2147483647 h 130"/>
                <a:gd name="T84" fmla="*/ 2147483647 w 296"/>
                <a:gd name="T85" fmla="*/ 2147483647 h 130"/>
                <a:gd name="T86" fmla="*/ 2147483647 w 296"/>
                <a:gd name="T87" fmla="*/ 2147483647 h 130"/>
                <a:gd name="T88" fmla="*/ 2147483647 w 296"/>
                <a:gd name="T89" fmla="*/ 2147483647 h 130"/>
                <a:gd name="T90" fmla="*/ 2147483647 w 296"/>
                <a:gd name="T91" fmla="*/ 2147483647 h 130"/>
                <a:gd name="T92" fmla="*/ 2147483647 w 296"/>
                <a:gd name="T93" fmla="*/ 0 h 130"/>
                <a:gd name="T94" fmla="*/ 2147483647 w 296"/>
                <a:gd name="T95" fmla="*/ 0 h 130"/>
                <a:gd name="T96" fmla="*/ 2147483647 w 296"/>
                <a:gd name="T97" fmla="*/ 2147483647 h 130"/>
                <a:gd name="T98" fmla="*/ 2147483647 w 296"/>
                <a:gd name="T99" fmla="*/ 2147483647 h 130"/>
                <a:gd name="T100" fmla="*/ 0 w 296"/>
                <a:gd name="T101" fmla="*/ 2147483647 h 130"/>
                <a:gd name="T102" fmla="*/ 0 w 296"/>
                <a:gd name="T103" fmla="*/ 2147483647 h 130"/>
                <a:gd name="T104" fmla="*/ 0 w 296"/>
                <a:gd name="T105" fmla="*/ 2147483647 h 130"/>
                <a:gd name="T106" fmla="*/ 2147483647 w 296"/>
                <a:gd name="T107" fmla="*/ 2147483647 h 130"/>
                <a:gd name="T108" fmla="*/ 2147483647 w 296"/>
                <a:gd name="T109" fmla="*/ 2147483647 h 130"/>
                <a:gd name="T110" fmla="*/ 2147483647 w 296"/>
                <a:gd name="T111" fmla="*/ 2147483647 h 130"/>
                <a:gd name="T112" fmla="*/ 2147483647 w 296"/>
                <a:gd name="T113" fmla="*/ 2147483647 h 130"/>
                <a:gd name="T114" fmla="*/ 2147483647 w 296"/>
                <a:gd name="T115" fmla="*/ 2147483647 h 130"/>
                <a:gd name="T116" fmla="*/ 2147483647 w 296"/>
                <a:gd name="T117" fmla="*/ 2147483647 h 130"/>
                <a:gd name="T118" fmla="*/ 2147483647 w 296"/>
                <a:gd name="T119" fmla="*/ 2147483647 h 130"/>
                <a:gd name="T120" fmla="*/ 2147483647 w 296"/>
                <a:gd name="T121" fmla="*/ 2147483647 h 1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6"/>
                <a:gd name="T184" fmla="*/ 0 h 130"/>
                <a:gd name="T185" fmla="*/ 296 w 296"/>
                <a:gd name="T186" fmla="*/ 130 h 1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6" h="130">
                  <a:moveTo>
                    <a:pt x="98" y="105"/>
                  </a:moveTo>
                  <a:lnTo>
                    <a:pt x="98" y="105"/>
                  </a:lnTo>
                  <a:lnTo>
                    <a:pt x="111" y="111"/>
                  </a:lnTo>
                  <a:lnTo>
                    <a:pt x="129" y="111"/>
                  </a:lnTo>
                  <a:lnTo>
                    <a:pt x="148" y="99"/>
                  </a:lnTo>
                  <a:lnTo>
                    <a:pt x="166" y="80"/>
                  </a:lnTo>
                  <a:lnTo>
                    <a:pt x="179" y="93"/>
                  </a:lnTo>
                  <a:lnTo>
                    <a:pt x="197" y="93"/>
                  </a:lnTo>
                  <a:lnTo>
                    <a:pt x="209" y="87"/>
                  </a:lnTo>
                  <a:lnTo>
                    <a:pt x="222" y="80"/>
                  </a:lnTo>
                  <a:lnTo>
                    <a:pt x="228" y="56"/>
                  </a:lnTo>
                  <a:lnTo>
                    <a:pt x="246" y="74"/>
                  </a:lnTo>
                  <a:lnTo>
                    <a:pt x="265" y="74"/>
                  </a:lnTo>
                  <a:lnTo>
                    <a:pt x="277" y="68"/>
                  </a:lnTo>
                  <a:lnTo>
                    <a:pt x="289" y="62"/>
                  </a:lnTo>
                  <a:lnTo>
                    <a:pt x="296" y="50"/>
                  </a:lnTo>
                  <a:lnTo>
                    <a:pt x="296" y="37"/>
                  </a:lnTo>
                  <a:lnTo>
                    <a:pt x="289" y="25"/>
                  </a:lnTo>
                  <a:lnTo>
                    <a:pt x="283" y="19"/>
                  </a:lnTo>
                  <a:lnTo>
                    <a:pt x="271" y="13"/>
                  </a:lnTo>
                  <a:lnTo>
                    <a:pt x="259" y="7"/>
                  </a:lnTo>
                  <a:lnTo>
                    <a:pt x="240" y="19"/>
                  </a:lnTo>
                  <a:lnTo>
                    <a:pt x="228" y="37"/>
                  </a:lnTo>
                  <a:lnTo>
                    <a:pt x="222" y="25"/>
                  </a:lnTo>
                  <a:lnTo>
                    <a:pt x="209" y="13"/>
                  </a:lnTo>
                  <a:lnTo>
                    <a:pt x="197" y="7"/>
                  </a:lnTo>
                  <a:lnTo>
                    <a:pt x="185" y="7"/>
                  </a:lnTo>
                  <a:lnTo>
                    <a:pt x="172" y="13"/>
                  </a:lnTo>
                  <a:lnTo>
                    <a:pt x="154" y="25"/>
                  </a:lnTo>
                  <a:lnTo>
                    <a:pt x="142" y="13"/>
                  </a:lnTo>
                  <a:lnTo>
                    <a:pt x="117" y="7"/>
                  </a:lnTo>
                  <a:lnTo>
                    <a:pt x="98" y="13"/>
                  </a:lnTo>
                  <a:lnTo>
                    <a:pt x="86" y="25"/>
                  </a:lnTo>
                  <a:lnTo>
                    <a:pt x="68" y="7"/>
                  </a:lnTo>
                  <a:lnTo>
                    <a:pt x="43" y="0"/>
                  </a:lnTo>
                  <a:lnTo>
                    <a:pt x="24" y="7"/>
                  </a:lnTo>
                  <a:lnTo>
                    <a:pt x="12" y="25"/>
                  </a:lnTo>
                  <a:lnTo>
                    <a:pt x="0" y="50"/>
                  </a:lnTo>
                  <a:lnTo>
                    <a:pt x="0" y="74"/>
                  </a:lnTo>
                  <a:lnTo>
                    <a:pt x="6" y="99"/>
                  </a:lnTo>
                  <a:lnTo>
                    <a:pt x="18" y="117"/>
                  </a:lnTo>
                  <a:lnTo>
                    <a:pt x="43" y="130"/>
                  </a:lnTo>
                  <a:lnTo>
                    <a:pt x="61" y="130"/>
                  </a:lnTo>
                  <a:lnTo>
                    <a:pt x="80" y="124"/>
                  </a:lnTo>
                  <a:lnTo>
                    <a:pt x="98" y="10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59" name="Freeform 2381"/>
            <p:cNvSpPr>
              <a:spLocks/>
            </p:cNvSpPr>
            <p:nvPr/>
          </p:nvSpPr>
          <p:spPr bwMode="auto">
            <a:xfrm>
              <a:off x="3660786" y="2028828"/>
              <a:ext cx="68263" cy="57150"/>
            </a:xfrm>
            <a:custGeom>
              <a:avLst/>
              <a:gdLst>
                <a:gd name="T0" fmla="*/ 2147483647 w 43"/>
                <a:gd name="T1" fmla="*/ 2147483647 h 36"/>
                <a:gd name="T2" fmla="*/ 2147483647 w 43"/>
                <a:gd name="T3" fmla="*/ 2147483647 h 36"/>
                <a:gd name="T4" fmla="*/ 2147483647 w 43"/>
                <a:gd name="T5" fmla="*/ 2147483647 h 36"/>
                <a:gd name="T6" fmla="*/ 2147483647 w 43"/>
                <a:gd name="T7" fmla="*/ 2147483647 h 36"/>
                <a:gd name="T8" fmla="*/ 2147483647 w 43"/>
                <a:gd name="T9" fmla="*/ 2147483647 h 36"/>
                <a:gd name="T10" fmla="*/ 2147483647 w 43"/>
                <a:gd name="T11" fmla="*/ 2147483647 h 36"/>
                <a:gd name="T12" fmla="*/ 2147483647 w 43"/>
                <a:gd name="T13" fmla="*/ 0 h 36"/>
                <a:gd name="T14" fmla="*/ 2147483647 w 43"/>
                <a:gd name="T15" fmla="*/ 0 h 36"/>
                <a:gd name="T16" fmla="*/ 0 w 43"/>
                <a:gd name="T17" fmla="*/ 2147483647 h 36"/>
                <a:gd name="T18" fmla="*/ 0 w 43"/>
                <a:gd name="T19" fmla="*/ 2147483647 h 36"/>
                <a:gd name="T20" fmla="*/ 0 w 43"/>
                <a:gd name="T21" fmla="*/ 2147483647 h 36"/>
                <a:gd name="T22" fmla="*/ 2147483647 w 43"/>
                <a:gd name="T23" fmla="*/ 2147483647 h 36"/>
                <a:gd name="T24" fmla="*/ 2147483647 w 43"/>
                <a:gd name="T25" fmla="*/ 2147483647 h 36"/>
                <a:gd name="T26" fmla="*/ 2147483647 w 43"/>
                <a:gd name="T27" fmla="*/ 214748364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6"/>
                <a:gd name="T44" fmla="*/ 43 w 43"/>
                <a:gd name="T45" fmla="*/ 36 h 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6">
                  <a:moveTo>
                    <a:pt x="18" y="36"/>
                  </a:moveTo>
                  <a:lnTo>
                    <a:pt x="18" y="36"/>
                  </a:lnTo>
                  <a:lnTo>
                    <a:pt x="37" y="30"/>
                  </a:lnTo>
                  <a:lnTo>
                    <a:pt x="43" y="18"/>
                  </a:lnTo>
                  <a:lnTo>
                    <a:pt x="31" y="6"/>
                  </a:lnTo>
                  <a:lnTo>
                    <a:pt x="18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30"/>
                  </a:lnTo>
                  <a:lnTo>
                    <a:pt x="18" y="3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0" name="Freeform 2382"/>
            <p:cNvSpPr>
              <a:spLocks/>
            </p:cNvSpPr>
            <p:nvPr/>
          </p:nvSpPr>
          <p:spPr bwMode="auto">
            <a:xfrm>
              <a:off x="3778262" y="2028828"/>
              <a:ext cx="49213" cy="28575"/>
            </a:xfrm>
            <a:custGeom>
              <a:avLst/>
              <a:gdLst>
                <a:gd name="T0" fmla="*/ 2147483647 w 31"/>
                <a:gd name="T1" fmla="*/ 2147483647 h 18"/>
                <a:gd name="T2" fmla="*/ 2147483647 w 31"/>
                <a:gd name="T3" fmla="*/ 2147483647 h 18"/>
                <a:gd name="T4" fmla="*/ 2147483647 w 31"/>
                <a:gd name="T5" fmla="*/ 0 h 18"/>
                <a:gd name="T6" fmla="*/ 2147483647 w 31"/>
                <a:gd name="T7" fmla="*/ 0 h 18"/>
                <a:gd name="T8" fmla="*/ 2147483647 w 31"/>
                <a:gd name="T9" fmla="*/ 0 h 18"/>
                <a:gd name="T10" fmla="*/ 2147483647 w 31"/>
                <a:gd name="T11" fmla="*/ 0 h 18"/>
                <a:gd name="T12" fmla="*/ 0 w 31"/>
                <a:gd name="T13" fmla="*/ 2147483647 h 18"/>
                <a:gd name="T14" fmla="*/ 0 w 31"/>
                <a:gd name="T15" fmla="*/ 2147483647 h 18"/>
                <a:gd name="T16" fmla="*/ 2147483647 w 31"/>
                <a:gd name="T17" fmla="*/ 2147483647 h 18"/>
                <a:gd name="T18" fmla="*/ 2147483647 w 31"/>
                <a:gd name="T19" fmla="*/ 2147483647 h 18"/>
                <a:gd name="T20" fmla="*/ 2147483647 w 31"/>
                <a:gd name="T21" fmla="*/ 2147483647 h 18"/>
                <a:gd name="T22" fmla="*/ 2147483647 w 31"/>
                <a:gd name="T23" fmla="*/ 2147483647 h 18"/>
                <a:gd name="T24" fmla="*/ 2147483647 w 31"/>
                <a:gd name="T25" fmla="*/ 2147483647 h 18"/>
                <a:gd name="T26" fmla="*/ 2147483647 w 31"/>
                <a:gd name="T27" fmla="*/ 2147483647 h 1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18"/>
                <a:gd name="T44" fmla="*/ 31 w 31"/>
                <a:gd name="T45" fmla="*/ 18 h 1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18">
                  <a:moveTo>
                    <a:pt x="31" y="6"/>
                  </a:moveTo>
                  <a:lnTo>
                    <a:pt x="31" y="6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18" y="18"/>
                  </a:lnTo>
                  <a:lnTo>
                    <a:pt x="24" y="18"/>
                  </a:lnTo>
                  <a:lnTo>
                    <a:pt x="31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1" name="Freeform 2383"/>
            <p:cNvSpPr>
              <a:spLocks/>
            </p:cNvSpPr>
            <p:nvPr/>
          </p:nvSpPr>
          <p:spPr bwMode="auto">
            <a:xfrm>
              <a:off x="3533786" y="2028828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0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2147483647 h 49"/>
                <a:gd name="T26" fmla="*/ 2147483647 w 55"/>
                <a:gd name="T27" fmla="*/ 2147483647 h 49"/>
                <a:gd name="T28" fmla="*/ 0 w 55"/>
                <a:gd name="T29" fmla="*/ 2147483647 h 49"/>
                <a:gd name="T30" fmla="*/ 0 w 55"/>
                <a:gd name="T31" fmla="*/ 2147483647 h 49"/>
                <a:gd name="T32" fmla="*/ 0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31" y="49"/>
                  </a:moveTo>
                  <a:lnTo>
                    <a:pt x="31" y="49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0"/>
                  </a:lnTo>
                  <a:lnTo>
                    <a:pt x="55" y="24"/>
                  </a:lnTo>
                  <a:lnTo>
                    <a:pt x="55" y="12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36"/>
                  </a:lnTo>
                  <a:lnTo>
                    <a:pt x="12" y="49"/>
                  </a:lnTo>
                  <a:lnTo>
                    <a:pt x="18" y="49"/>
                  </a:lnTo>
                  <a:lnTo>
                    <a:pt x="31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2" name="Freeform 2384"/>
            <p:cNvSpPr>
              <a:spLocks/>
            </p:cNvSpPr>
            <p:nvPr/>
          </p:nvSpPr>
          <p:spPr bwMode="auto">
            <a:xfrm>
              <a:off x="3524261" y="1881190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0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0 h 49"/>
                <a:gd name="T26" fmla="*/ 2147483647 w 55"/>
                <a:gd name="T27" fmla="*/ 2147483647 h 49"/>
                <a:gd name="T28" fmla="*/ 2147483647 w 55"/>
                <a:gd name="T29" fmla="*/ 2147483647 h 49"/>
                <a:gd name="T30" fmla="*/ 0 w 55"/>
                <a:gd name="T31" fmla="*/ 2147483647 h 49"/>
                <a:gd name="T32" fmla="*/ 0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30" y="49"/>
                  </a:moveTo>
                  <a:lnTo>
                    <a:pt x="30" y="49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1"/>
                  </a:lnTo>
                  <a:lnTo>
                    <a:pt x="55" y="25"/>
                  </a:lnTo>
                  <a:lnTo>
                    <a:pt x="55" y="12"/>
                  </a:lnTo>
                  <a:lnTo>
                    <a:pt x="49" y="6"/>
                  </a:lnTo>
                  <a:lnTo>
                    <a:pt x="43" y="0"/>
                  </a:lnTo>
                  <a:lnTo>
                    <a:pt x="30" y="0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12" y="43"/>
                  </a:lnTo>
                  <a:lnTo>
                    <a:pt x="18" y="49"/>
                  </a:lnTo>
                  <a:lnTo>
                    <a:pt x="30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3" name="Freeform 2385"/>
            <p:cNvSpPr>
              <a:spLocks/>
            </p:cNvSpPr>
            <p:nvPr/>
          </p:nvSpPr>
          <p:spPr bwMode="auto">
            <a:xfrm>
              <a:off x="3651261" y="1890715"/>
              <a:ext cx="68263" cy="58738"/>
            </a:xfrm>
            <a:custGeom>
              <a:avLst/>
              <a:gdLst>
                <a:gd name="T0" fmla="*/ 0 w 43"/>
                <a:gd name="T1" fmla="*/ 2147483647 h 37"/>
                <a:gd name="T2" fmla="*/ 0 w 43"/>
                <a:gd name="T3" fmla="*/ 2147483647 h 37"/>
                <a:gd name="T4" fmla="*/ 2147483647 w 43"/>
                <a:gd name="T5" fmla="*/ 2147483647 h 37"/>
                <a:gd name="T6" fmla="*/ 2147483647 w 43"/>
                <a:gd name="T7" fmla="*/ 2147483647 h 37"/>
                <a:gd name="T8" fmla="*/ 2147483647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0 h 37"/>
                <a:gd name="T20" fmla="*/ 2147483647 w 43"/>
                <a:gd name="T21" fmla="*/ 0 h 37"/>
                <a:gd name="T22" fmla="*/ 2147483647 w 43"/>
                <a:gd name="T23" fmla="*/ 2147483647 h 37"/>
                <a:gd name="T24" fmla="*/ 0 w 43"/>
                <a:gd name="T25" fmla="*/ 2147483647 h 37"/>
                <a:gd name="T26" fmla="*/ 0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0" y="19"/>
                  </a:moveTo>
                  <a:lnTo>
                    <a:pt x="0" y="19"/>
                  </a:lnTo>
                  <a:lnTo>
                    <a:pt x="6" y="31"/>
                  </a:lnTo>
                  <a:lnTo>
                    <a:pt x="18" y="37"/>
                  </a:lnTo>
                  <a:lnTo>
                    <a:pt x="37" y="31"/>
                  </a:lnTo>
                  <a:lnTo>
                    <a:pt x="43" y="19"/>
                  </a:lnTo>
                  <a:lnTo>
                    <a:pt x="37" y="6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4" name="Freeform 2386"/>
            <p:cNvSpPr>
              <a:spLocks/>
            </p:cNvSpPr>
            <p:nvPr/>
          </p:nvSpPr>
          <p:spPr bwMode="auto">
            <a:xfrm>
              <a:off x="3768737" y="1900240"/>
              <a:ext cx="47625" cy="39688"/>
            </a:xfrm>
            <a:custGeom>
              <a:avLst/>
              <a:gdLst>
                <a:gd name="T0" fmla="*/ 0 w 30"/>
                <a:gd name="T1" fmla="*/ 2147483647 h 25"/>
                <a:gd name="T2" fmla="*/ 0 w 30"/>
                <a:gd name="T3" fmla="*/ 2147483647 h 25"/>
                <a:gd name="T4" fmla="*/ 2147483647 w 30"/>
                <a:gd name="T5" fmla="*/ 2147483647 h 25"/>
                <a:gd name="T6" fmla="*/ 2147483647 w 30"/>
                <a:gd name="T7" fmla="*/ 2147483647 h 25"/>
                <a:gd name="T8" fmla="*/ 2147483647 w 30"/>
                <a:gd name="T9" fmla="*/ 2147483647 h 25"/>
                <a:gd name="T10" fmla="*/ 2147483647 w 30"/>
                <a:gd name="T11" fmla="*/ 2147483647 h 25"/>
                <a:gd name="T12" fmla="*/ 2147483647 w 30"/>
                <a:gd name="T13" fmla="*/ 2147483647 h 25"/>
                <a:gd name="T14" fmla="*/ 2147483647 w 30"/>
                <a:gd name="T15" fmla="*/ 2147483647 h 25"/>
                <a:gd name="T16" fmla="*/ 2147483647 w 30"/>
                <a:gd name="T17" fmla="*/ 2147483647 h 25"/>
                <a:gd name="T18" fmla="*/ 2147483647 w 30"/>
                <a:gd name="T19" fmla="*/ 0 h 25"/>
                <a:gd name="T20" fmla="*/ 2147483647 w 30"/>
                <a:gd name="T21" fmla="*/ 0 h 25"/>
                <a:gd name="T22" fmla="*/ 2147483647 w 30"/>
                <a:gd name="T23" fmla="*/ 2147483647 h 25"/>
                <a:gd name="T24" fmla="*/ 0 w 30"/>
                <a:gd name="T25" fmla="*/ 2147483647 h 25"/>
                <a:gd name="T26" fmla="*/ 0 w 30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25"/>
                <a:gd name="T44" fmla="*/ 30 w 30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25">
                  <a:moveTo>
                    <a:pt x="0" y="13"/>
                  </a:moveTo>
                  <a:lnTo>
                    <a:pt x="0" y="13"/>
                  </a:lnTo>
                  <a:lnTo>
                    <a:pt x="6" y="19"/>
                  </a:lnTo>
                  <a:lnTo>
                    <a:pt x="18" y="25"/>
                  </a:lnTo>
                  <a:lnTo>
                    <a:pt x="24" y="19"/>
                  </a:lnTo>
                  <a:lnTo>
                    <a:pt x="30" y="13"/>
                  </a:lnTo>
                  <a:lnTo>
                    <a:pt x="24" y="7"/>
                  </a:lnTo>
                  <a:lnTo>
                    <a:pt x="18" y="0"/>
                  </a:lnTo>
                  <a:lnTo>
                    <a:pt x="6" y="7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5" name="Freeform 2387"/>
            <p:cNvSpPr>
              <a:spLocks/>
            </p:cNvSpPr>
            <p:nvPr/>
          </p:nvSpPr>
          <p:spPr bwMode="auto">
            <a:xfrm>
              <a:off x="3035309" y="1812928"/>
              <a:ext cx="477839" cy="204788"/>
            </a:xfrm>
            <a:custGeom>
              <a:avLst/>
              <a:gdLst>
                <a:gd name="T0" fmla="*/ 2147483647 w 301"/>
                <a:gd name="T1" fmla="*/ 2147483647 h 129"/>
                <a:gd name="T2" fmla="*/ 2147483647 w 301"/>
                <a:gd name="T3" fmla="*/ 2147483647 h 129"/>
                <a:gd name="T4" fmla="*/ 2147483647 w 301"/>
                <a:gd name="T5" fmla="*/ 2147483647 h 129"/>
                <a:gd name="T6" fmla="*/ 2147483647 w 301"/>
                <a:gd name="T7" fmla="*/ 2147483647 h 129"/>
                <a:gd name="T8" fmla="*/ 2147483647 w 301"/>
                <a:gd name="T9" fmla="*/ 2147483647 h 129"/>
                <a:gd name="T10" fmla="*/ 2147483647 w 301"/>
                <a:gd name="T11" fmla="*/ 2147483647 h 129"/>
                <a:gd name="T12" fmla="*/ 2147483647 w 301"/>
                <a:gd name="T13" fmla="*/ 2147483647 h 129"/>
                <a:gd name="T14" fmla="*/ 2147483647 w 301"/>
                <a:gd name="T15" fmla="*/ 2147483647 h 129"/>
                <a:gd name="T16" fmla="*/ 2147483647 w 301"/>
                <a:gd name="T17" fmla="*/ 2147483647 h 129"/>
                <a:gd name="T18" fmla="*/ 2147483647 w 301"/>
                <a:gd name="T19" fmla="*/ 2147483647 h 129"/>
                <a:gd name="T20" fmla="*/ 2147483647 w 301"/>
                <a:gd name="T21" fmla="*/ 2147483647 h 129"/>
                <a:gd name="T22" fmla="*/ 2147483647 w 301"/>
                <a:gd name="T23" fmla="*/ 2147483647 h 129"/>
                <a:gd name="T24" fmla="*/ 2147483647 w 301"/>
                <a:gd name="T25" fmla="*/ 2147483647 h 129"/>
                <a:gd name="T26" fmla="*/ 2147483647 w 301"/>
                <a:gd name="T27" fmla="*/ 2147483647 h 129"/>
                <a:gd name="T28" fmla="*/ 2147483647 w 301"/>
                <a:gd name="T29" fmla="*/ 2147483647 h 129"/>
                <a:gd name="T30" fmla="*/ 2147483647 w 301"/>
                <a:gd name="T31" fmla="*/ 2147483647 h 129"/>
                <a:gd name="T32" fmla="*/ 2147483647 w 301"/>
                <a:gd name="T33" fmla="*/ 2147483647 h 129"/>
                <a:gd name="T34" fmla="*/ 2147483647 w 301"/>
                <a:gd name="T35" fmla="*/ 2147483647 h 129"/>
                <a:gd name="T36" fmla="*/ 2147483647 w 301"/>
                <a:gd name="T37" fmla="*/ 2147483647 h 129"/>
                <a:gd name="T38" fmla="*/ 2147483647 w 301"/>
                <a:gd name="T39" fmla="*/ 2147483647 h 129"/>
                <a:gd name="T40" fmla="*/ 2147483647 w 301"/>
                <a:gd name="T41" fmla="*/ 2147483647 h 129"/>
                <a:gd name="T42" fmla="*/ 2147483647 w 301"/>
                <a:gd name="T43" fmla="*/ 2147483647 h 129"/>
                <a:gd name="T44" fmla="*/ 2147483647 w 301"/>
                <a:gd name="T45" fmla="*/ 2147483647 h 129"/>
                <a:gd name="T46" fmla="*/ 2147483647 w 301"/>
                <a:gd name="T47" fmla="*/ 2147483647 h 129"/>
                <a:gd name="T48" fmla="*/ 2147483647 w 301"/>
                <a:gd name="T49" fmla="*/ 2147483647 h 129"/>
                <a:gd name="T50" fmla="*/ 2147483647 w 301"/>
                <a:gd name="T51" fmla="*/ 2147483647 h 129"/>
                <a:gd name="T52" fmla="*/ 2147483647 w 301"/>
                <a:gd name="T53" fmla="*/ 2147483647 h 129"/>
                <a:gd name="T54" fmla="*/ 2147483647 w 301"/>
                <a:gd name="T55" fmla="*/ 2147483647 h 129"/>
                <a:gd name="T56" fmla="*/ 2147483647 w 301"/>
                <a:gd name="T57" fmla="*/ 2147483647 h 129"/>
                <a:gd name="T58" fmla="*/ 2147483647 w 301"/>
                <a:gd name="T59" fmla="*/ 2147483647 h 129"/>
                <a:gd name="T60" fmla="*/ 2147483647 w 301"/>
                <a:gd name="T61" fmla="*/ 2147483647 h 129"/>
                <a:gd name="T62" fmla="*/ 2147483647 w 301"/>
                <a:gd name="T63" fmla="*/ 2147483647 h 129"/>
                <a:gd name="T64" fmla="*/ 2147483647 w 301"/>
                <a:gd name="T65" fmla="*/ 2147483647 h 129"/>
                <a:gd name="T66" fmla="*/ 2147483647 w 301"/>
                <a:gd name="T67" fmla="*/ 2147483647 h 129"/>
                <a:gd name="T68" fmla="*/ 2147483647 w 301"/>
                <a:gd name="T69" fmla="*/ 2147483647 h 129"/>
                <a:gd name="T70" fmla="*/ 2147483647 w 301"/>
                <a:gd name="T71" fmla="*/ 2147483647 h 129"/>
                <a:gd name="T72" fmla="*/ 2147483647 w 301"/>
                <a:gd name="T73" fmla="*/ 2147483647 h 129"/>
                <a:gd name="T74" fmla="*/ 2147483647 w 301"/>
                <a:gd name="T75" fmla="*/ 2147483647 h 129"/>
                <a:gd name="T76" fmla="*/ 2147483647 w 301"/>
                <a:gd name="T77" fmla="*/ 2147483647 h 129"/>
                <a:gd name="T78" fmla="*/ 2147483647 w 301"/>
                <a:gd name="T79" fmla="*/ 2147483647 h 129"/>
                <a:gd name="T80" fmla="*/ 2147483647 w 301"/>
                <a:gd name="T81" fmla="*/ 2147483647 h 129"/>
                <a:gd name="T82" fmla="*/ 2147483647 w 301"/>
                <a:gd name="T83" fmla="*/ 2147483647 h 129"/>
                <a:gd name="T84" fmla="*/ 2147483647 w 301"/>
                <a:gd name="T85" fmla="*/ 2147483647 h 129"/>
                <a:gd name="T86" fmla="*/ 2147483647 w 301"/>
                <a:gd name="T87" fmla="*/ 2147483647 h 129"/>
                <a:gd name="T88" fmla="*/ 2147483647 w 301"/>
                <a:gd name="T89" fmla="*/ 2147483647 h 129"/>
                <a:gd name="T90" fmla="*/ 2147483647 w 301"/>
                <a:gd name="T91" fmla="*/ 2147483647 h 129"/>
                <a:gd name="T92" fmla="*/ 2147483647 w 301"/>
                <a:gd name="T93" fmla="*/ 2147483647 h 129"/>
                <a:gd name="T94" fmla="*/ 2147483647 w 301"/>
                <a:gd name="T95" fmla="*/ 0 h 129"/>
                <a:gd name="T96" fmla="*/ 2147483647 w 301"/>
                <a:gd name="T97" fmla="*/ 0 h 129"/>
                <a:gd name="T98" fmla="*/ 2147483647 w 301"/>
                <a:gd name="T99" fmla="*/ 2147483647 h 129"/>
                <a:gd name="T100" fmla="*/ 2147483647 w 301"/>
                <a:gd name="T101" fmla="*/ 2147483647 h 129"/>
                <a:gd name="T102" fmla="*/ 2147483647 w 301"/>
                <a:gd name="T103" fmla="*/ 2147483647 h 129"/>
                <a:gd name="T104" fmla="*/ 0 w 301"/>
                <a:gd name="T105" fmla="*/ 2147483647 h 129"/>
                <a:gd name="T106" fmla="*/ 0 w 301"/>
                <a:gd name="T107" fmla="*/ 2147483647 h 129"/>
                <a:gd name="T108" fmla="*/ 2147483647 w 301"/>
                <a:gd name="T109" fmla="*/ 2147483647 h 129"/>
                <a:gd name="T110" fmla="*/ 2147483647 w 301"/>
                <a:gd name="T111" fmla="*/ 2147483647 h 129"/>
                <a:gd name="T112" fmla="*/ 2147483647 w 301"/>
                <a:gd name="T113" fmla="*/ 2147483647 h 129"/>
                <a:gd name="T114" fmla="*/ 2147483647 w 301"/>
                <a:gd name="T115" fmla="*/ 2147483647 h 129"/>
                <a:gd name="T116" fmla="*/ 2147483647 w 301"/>
                <a:gd name="T117" fmla="*/ 2147483647 h 129"/>
                <a:gd name="T118" fmla="*/ 2147483647 w 301"/>
                <a:gd name="T119" fmla="*/ 2147483647 h 129"/>
                <a:gd name="T120" fmla="*/ 2147483647 w 301"/>
                <a:gd name="T121" fmla="*/ 2147483647 h 129"/>
                <a:gd name="T122" fmla="*/ 2147483647 w 301"/>
                <a:gd name="T123" fmla="*/ 2147483647 h 12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01"/>
                <a:gd name="T187" fmla="*/ 0 h 129"/>
                <a:gd name="T188" fmla="*/ 301 w 301"/>
                <a:gd name="T189" fmla="*/ 129 h 12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01" h="129">
                  <a:moveTo>
                    <a:pt x="98" y="111"/>
                  </a:moveTo>
                  <a:lnTo>
                    <a:pt x="98" y="111"/>
                  </a:lnTo>
                  <a:lnTo>
                    <a:pt x="110" y="117"/>
                  </a:lnTo>
                  <a:lnTo>
                    <a:pt x="129" y="123"/>
                  </a:lnTo>
                  <a:lnTo>
                    <a:pt x="147" y="111"/>
                  </a:lnTo>
                  <a:lnTo>
                    <a:pt x="166" y="92"/>
                  </a:lnTo>
                  <a:lnTo>
                    <a:pt x="178" y="105"/>
                  </a:lnTo>
                  <a:lnTo>
                    <a:pt x="197" y="111"/>
                  </a:lnTo>
                  <a:lnTo>
                    <a:pt x="209" y="105"/>
                  </a:lnTo>
                  <a:lnTo>
                    <a:pt x="221" y="99"/>
                  </a:lnTo>
                  <a:lnTo>
                    <a:pt x="227" y="92"/>
                  </a:lnTo>
                  <a:lnTo>
                    <a:pt x="234" y="80"/>
                  </a:lnTo>
                  <a:lnTo>
                    <a:pt x="246" y="92"/>
                  </a:lnTo>
                  <a:lnTo>
                    <a:pt x="264" y="99"/>
                  </a:lnTo>
                  <a:lnTo>
                    <a:pt x="283" y="99"/>
                  </a:lnTo>
                  <a:lnTo>
                    <a:pt x="289" y="92"/>
                  </a:lnTo>
                  <a:lnTo>
                    <a:pt x="295" y="80"/>
                  </a:lnTo>
                  <a:lnTo>
                    <a:pt x="301" y="68"/>
                  </a:lnTo>
                  <a:lnTo>
                    <a:pt x="295" y="55"/>
                  </a:lnTo>
                  <a:lnTo>
                    <a:pt x="289" y="43"/>
                  </a:lnTo>
                  <a:lnTo>
                    <a:pt x="283" y="37"/>
                  </a:lnTo>
                  <a:lnTo>
                    <a:pt x="264" y="37"/>
                  </a:lnTo>
                  <a:lnTo>
                    <a:pt x="246" y="37"/>
                  </a:lnTo>
                  <a:lnTo>
                    <a:pt x="234" y="55"/>
                  </a:lnTo>
                  <a:lnTo>
                    <a:pt x="227" y="43"/>
                  </a:lnTo>
                  <a:lnTo>
                    <a:pt x="221" y="37"/>
                  </a:lnTo>
                  <a:lnTo>
                    <a:pt x="209" y="25"/>
                  </a:lnTo>
                  <a:lnTo>
                    <a:pt x="197" y="25"/>
                  </a:lnTo>
                  <a:lnTo>
                    <a:pt x="178" y="31"/>
                  </a:lnTo>
                  <a:lnTo>
                    <a:pt x="166" y="37"/>
                  </a:lnTo>
                  <a:lnTo>
                    <a:pt x="147" y="25"/>
                  </a:lnTo>
                  <a:lnTo>
                    <a:pt x="129" y="12"/>
                  </a:lnTo>
                  <a:lnTo>
                    <a:pt x="110" y="18"/>
                  </a:lnTo>
                  <a:lnTo>
                    <a:pt x="98" y="25"/>
                  </a:lnTo>
                  <a:lnTo>
                    <a:pt x="80" y="12"/>
                  </a:lnTo>
                  <a:lnTo>
                    <a:pt x="55" y="0"/>
                  </a:lnTo>
                  <a:lnTo>
                    <a:pt x="36" y="6"/>
                  </a:lnTo>
                  <a:lnTo>
                    <a:pt x="18" y="18"/>
                  </a:lnTo>
                  <a:lnTo>
                    <a:pt x="6" y="43"/>
                  </a:lnTo>
                  <a:lnTo>
                    <a:pt x="0" y="68"/>
                  </a:lnTo>
                  <a:lnTo>
                    <a:pt x="6" y="92"/>
                  </a:lnTo>
                  <a:lnTo>
                    <a:pt x="18" y="117"/>
                  </a:lnTo>
                  <a:lnTo>
                    <a:pt x="36" y="129"/>
                  </a:lnTo>
                  <a:lnTo>
                    <a:pt x="55" y="129"/>
                  </a:lnTo>
                  <a:lnTo>
                    <a:pt x="80" y="123"/>
                  </a:lnTo>
                  <a:lnTo>
                    <a:pt x="98" y="11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6" name="Freeform 2388"/>
            <p:cNvSpPr>
              <a:spLocks/>
            </p:cNvSpPr>
            <p:nvPr/>
          </p:nvSpPr>
          <p:spPr bwMode="auto">
            <a:xfrm>
              <a:off x="3533786" y="1735140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0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0 h 49"/>
                <a:gd name="T26" fmla="*/ 2147483647 w 55"/>
                <a:gd name="T27" fmla="*/ 0 h 49"/>
                <a:gd name="T28" fmla="*/ 2147483647 w 55"/>
                <a:gd name="T29" fmla="*/ 2147483647 h 49"/>
                <a:gd name="T30" fmla="*/ 0 w 55"/>
                <a:gd name="T31" fmla="*/ 2147483647 h 49"/>
                <a:gd name="T32" fmla="*/ 0 w 55"/>
                <a:gd name="T33" fmla="*/ 2147483647 h 49"/>
                <a:gd name="T34" fmla="*/ 0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24" y="49"/>
                  </a:moveTo>
                  <a:lnTo>
                    <a:pt x="24" y="49"/>
                  </a:lnTo>
                  <a:lnTo>
                    <a:pt x="37" y="43"/>
                  </a:lnTo>
                  <a:lnTo>
                    <a:pt x="49" y="43"/>
                  </a:lnTo>
                  <a:lnTo>
                    <a:pt x="55" y="37"/>
                  </a:lnTo>
                  <a:lnTo>
                    <a:pt x="55" y="24"/>
                  </a:lnTo>
                  <a:lnTo>
                    <a:pt x="55" y="18"/>
                  </a:lnTo>
                  <a:lnTo>
                    <a:pt x="49" y="6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8" y="43"/>
                  </a:lnTo>
                  <a:lnTo>
                    <a:pt x="24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7" name="Freeform 2389"/>
            <p:cNvSpPr>
              <a:spLocks/>
            </p:cNvSpPr>
            <p:nvPr/>
          </p:nvSpPr>
          <p:spPr bwMode="auto">
            <a:xfrm>
              <a:off x="3660786" y="1754190"/>
              <a:ext cx="68263" cy="58738"/>
            </a:xfrm>
            <a:custGeom>
              <a:avLst/>
              <a:gdLst>
                <a:gd name="T0" fmla="*/ 0 w 43"/>
                <a:gd name="T1" fmla="*/ 2147483647 h 37"/>
                <a:gd name="T2" fmla="*/ 0 w 43"/>
                <a:gd name="T3" fmla="*/ 2147483647 h 37"/>
                <a:gd name="T4" fmla="*/ 0 w 43"/>
                <a:gd name="T5" fmla="*/ 2147483647 h 37"/>
                <a:gd name="T6" fmla="*/ 2147483647 w 43"/>
                <a:gd name="T7" fmla="*/ 2147483647 h 37"/>
                <a:gd name="T8" fmla="*/ 2147483647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0 h 37"/>
                <a:gd name="T20" fmla="*/ 2147483647 w 43"/>
                <a:gd name="T21" fmla="*/ 0 h 37"/>
                <a:gd name="T22" fmla="*/ 2147483647 w 43"/>
                <a:gd name="T23" fmla="*/ 2147483647 h 37"/>
                <a:gd name="T24" fmla="*/ 0 w 43"/>
                <a:gd name="T25" fmla="*/ 2147483647 h 37"/>
                <a:gd name="T26" fmla="*/ 0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0" y="18"/>
                  </a:moveTo>
                  <a:lnTo>
                    <a:pt x="0" y="18"/>
                  </a:lnTo>
                  <a:lnTo>
                    <a:pt x="0" y="31"/>
                  </a:lnTo>
                  <a:lnTo>
                    <a:pt x="18" y="37"/>
                  </a:lnTo>
                  <a:lnTo>
                    <a:pt x="31" y="31"/>
                  </a:lnTo>
                  <a:lnTo>
                    <a:pt x="43" y="18"/>
                  </a:lnTo>
                  <a:lnTo>
                    <a:pt x="37" y="6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8" name="Freeform 2390"/>
            <p:cNvSpPr>
              <a:spLocks/>
            </p:cNvSpPr>
            <p:nvPr/>
          </p:nvSpPr>
          <p:spPr bwMode="auto">
            <a:xfrm>
              <a:off x="3778262" y="1782765"/>
              <a:ext cx="49213" cy="30163"/>
            </a:xfrm>
            <a:custGeom>
              <a:avLst/>
              <a:gdLst>
                <a:gd name="T0" fmla="*/ 2147483647 w 31"/>
                <a:gd name="T1" fmla="*/ 2147483647 h 19"/>
                <a:gd name="T2" fmla="*/ 2147483647 w 31"/>
                <a:gd name="T3" fmla="*/ 2147483647 h 19"/>
                <a:gd name="T4" fmla="*/ 2147483647 w 31"/>
                <a:gd name="T5" fmla="*/ 0 h 19"/>
                <a:gd name="T6" fmla="*/ 2147483647 w 31"/>
                <a:gd name="T7" fmla="*/ 0 h 19"/>
                <a:gd name="T8" fmla="*/ 2147483647 w 31"/>
                <a:gd name="T9" fmla="*/ 0 h 19"/>
                <a:gd name="T10" fmla="*/ 2147483647 w 31"/>
                <a:gd name="T11" fmla="*/ 0 h 19"/>
                <a:gd name="T12" fmla="*/ 0 w 31"/>
                <a:gd name="T13" fmla="*/ 2147483647 h 19"/>
                <a:gd name="T14" fmla="*/ 0 w 31"/>
                <a:gd name="T15" fmla="*/ 2147483647 h 19"/>
                <a:gd name="T16" fmla="*/ 2147483647 w 31"/>
                <a:gd name="T17" fmla="*/ 2147483647 h 19"/>
                <a:gd name="T18" fmla="*/ 2147483647 w 31"/>
                <a:gd name="T19" fmla="*/ 2147483647 h 19"/>
                <a:gd name="T20" fmla="*/ 2147483647 w 31"/>
                <a:gd name="T21" fmla="*/ 2147483647 h 19"/>
                <a:gd name="T22" fmla="*/ 2147483647 w 31"/>
                <a:gd name="T23" fmla="*/ 2147483647 h 19"/>
                <a:gd name="T24" fmla="*/ 2147483647 w 31"/>
                <a:gd name="T25" fmla="*/ 2147483647 h 19"/>
                <a:gd name="T26" fmla="*/ 2147483647 w 31"/>
                <a:gd name="T27" fmla="*/ 2147483647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19"/>
                <a:gd name="T44" fmla="*/ 31 w 31"/>
                <a:gd name="T45" fmla="*/ 19 h 1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19">
                  <a:moveTo>
                    <a:pt x="31" y="13"/>
                  </a:moveTo>
                  <a:lnTo>
                    <a:pt x="31" y="13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6" y="13"/>
                  </a:lnTo>
                  <a:lnTo>
                    <a:pt x="12" y="19"/>
                  </a:lnTo>
                  <a:lnTo>
                    <a:pt x="24" y="19"/>
                  </a:lnTo>
                  <a:lnTo>
                    <a:pt x="31" y="1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69" name="Freeform 2391"/>
            <p:cNvSpPr>
              <a:spLocks/>
            </p:cNvSpPr>
            <p:nvPr/>
          </p:nvSpPr>
          <p:spPr bwMode="auto">
            <a:xfrm>
              <a:off x="3054359" y="1617665"/>
              <a:ext cx="469901" cy="195263"/>
            </a:xfrm>
            <a:custGeom>
              <a:avLst/>
              <a:gdLst>
                <a:gd name="T0" fmla="*/ 2147483647 w 296"/>
                <a:gd name="T1" fmla="*/ 2147483647 h 123"/>
                <a:gd name="T2" fmla="*/ 2147483647 w 296"/>
                <a:gd name="T3" fmla="*/ 2147483647 h 123"/>
                <a:gd name="T4" fmla="*/ 2147483647 w 296"/>
                <a:gd name="T5" fmla="*/ 2147483647 h 123"/>
                <a:gd name="T6" fmla="*/ 2147483647 w 296"/>
                <a:gd name="T7" fmla="*/ 2147483647 h 123"/>
                <a:gd name="T8" fmla="*/ 2147483647 w 296"/>
                <a:gd name="T9" fmla="*/ 2147483647 h 123"/>
                <a:gd name="T10" fmla="*/ 2147483647 w 296"/>
                <a:gd name="T11" fmla="*/ 2147483647 h 123"/>
                <a:gd name="T12" fmla="*/ 2147483647 w 296"/>
                <a:gd name="T13" fmla="*/ 2147483647 h 123"/>
                <a:gd name="T14" fmla="*/ 2147483647 w 296"/>
                <a:gd name="T15" fmla="*/ 2147483647 h 123"/>
                <a:gd name="T16" fmla="*/ 2147483647 w 296"/>
                <a:gd name="T17" fmla="*/ 2147483647 h 123"/>
                <a:gd name="T18" fmla="*/ 2147483647 w 296"/>
                <a:gd name="T19" fmla="*/ 2147483647 h 123"/>
                <a:gd name="T20" fmla="*/ 2147483647 w 296"/>
                <a:gd name="T21" fmla="*/ 2147483647 h 123"/>
                <a:gd name="T22" fmla="*/ 2147483647 w 296"/>
                <a:gd name="T23" fmla="*/ 2147483647 h 123"/>
                <a:gd name="T24" fmla="*/ 2147483647 w 296"/>
                <a:gd name="T25" fmla="*/ 2147483647 h 123"/>
                <a:gd name="T26" fmla="*/ 2147483647 w 296"/>
                <a:gd name="T27" fmla="*/ 2147483647 h 123"/>
                <a:gd name="T28" fmla="*/ 2147483647 w 296"/>
                <a:gd name="T29" fmla="*/ 2147483647 h 123"/>
                <a:gd name="T30" fmla="*/ 2147483647 w 296"/>
                <a:gd name="T31" fmla="*/ 2147483647 h 123"/>
                <a:gd name="T32" fmla="*/ 2147483647 w 296"/>
                <a:gd name="T33" fmla="*/ 2147483647 h 123"/>
                <a:gd name="T34" fmla="*/ 2147483647 w 296"/>
                <a:gd name="T35" fmla="*/ 2147483647 h 123"/>
                <a:gd name="T36" fmla="*/ 2147483647 w 296"/>
                <a:gd name="T37" fmla="*/ 2147483647 h 123"/>
                <a:gd name="T38" fmla="*/ 2147483647 w 296"/>
                <a:gd name="T39" fmla="*/ 2147483647 h 123"/>
                <a:gd name="T40" fmla="*/ 2147483647 w 296"/>
                <a:gd name="T41" fmla="*/ 2147483647 h 123"/>
                <a:gd name="T42" fmla="*/ 2147483647 w 296"/>
                <a:gd name="T43" fmla="*/ 2147483647 h 123"/>
                <a:gd name="T44" fmla="*/ 2147483647 w 296"/>
                <a:gd name="T45" fmla="*/ 2147483647 h 123"/>
                <a:gd name="T46" fmla="*/ 2147483647 w 296"/>
                <a:gd name="T47" fmla="*/ 2147483647 h 123"/>
                <a:gd name="T48" fmla="*/ 2147483647 w 296"/>
                <a:gd name="T49" fmla="*/ 2147483647 h 123"/>
                <a:gd name="T50" fmla="*/ 2147483647 w 296"/>
                <a:gd name="T51" fmla="*/ 2147483647 h 123"/>
                <a:gd name="T52" fmla="*/ 2147483647 w 296"/>
                <a:gd name="T53" fmla="*/ 2147483647 h 123"/>
                <a:gd name="T54" fmla="*/ 2147483647 w 296"/>
                <a:gd name="T55" fmla="*/ 2147483647 h 123"/>
                <a:gd name="T56" fmla="*/ 2147483647 w 296"/>
                <a:gd name="T57" fmla="*/ 2147483647 h 123"/>
                <a:gd name="T58" fmla="*/ 2147483647 w 296"/>
                <a:gd name="T59" fmla="*/ 2147483647 h 123"/>
                <a:gd name="T60" fmla="*/ 2147483647 w 296"/>
                <a:gd name="T61" fmla="*/ 2147483647 h 123"/>
                <a:gd name="T62" fmla="*/ 2147483647 w 296"/>
                <a:gd name="T63" fmla="*/ 2147483647 h 123"/>
                <a:gd name="T64" fmla="*/ 2147483647 w 296"/>
                <a:gd name="T65" fmla="*/ 2147483647 h 123"/>
                <a:gd name="T66" fmla="*/ 2147483647 w 296"/>
                <a:gd name="T67" fmla="*/ 2147483647 h 123"/>
                <a:gd name="T68" fmla="*/ 2147483647 w 296"/>
                <a:gd name="T69" fmla="*/ 2147483647 h 123"/>
                <a:gd name="T70" fmla="*/ 2147483647 w 296"/>
                <a:gd name="T71" fmla="*/ 2147483647 h 123"/>
                <a:gd name="T72" fmla="*/ 2147483647 w 296"/>
                <a:gd name="T73" fmla="*/ 2147483647 h 123"/>
                <a:gd name="T74" fmla="*/ 2147483647 w 296"/>
                <a:gd name="T75" fmla="*/ 2147483647 h 123"/>
                <a:gd name="T76" fmla="*/ 2147483647 w 296"/>
                <a:gd name="T77" fmla="*/ 2147483647 h 123"/>
                <a:gd name="T78" fmla="*/ 2147483647 w 296"/>
                <a:gd name="T79" fmla="*/ 2147483647 h 123"/>
                <a:gd name="T80" fmla="*/ 2147483647 w 296"/>
                <a:gd name="T81" fmla="*/ 2147483647 h 123"/>
                <a:gd name="T82" fmla="*/ 2147483647 w 296"/>
                <a:gd name="T83" fmla="*/ 2147483647 h 123"/>
                <a:gd name="T84" fmla="*/ 2147483647 w 296"/>
                <a:gd name="T85" fmla="*/ 2147483647 h 123"/>
                <a:gd name="T86" fmla="*/ 2147483647 w 296"/>
                <a:gd name="T87" fmla="*/ 2147483647 h 123"/>
                <a:gd name="T88" fmla="*/ 2147483647 w 296"/>
                <a:gd name="T89" fmla="*/ 2147483647 h 123"/>
                <a:gd name="T90" fmla="*/ 2147483647 w 296"/>
                <a:gd name="T91" fmla="*/ 2147483647 h 123"/>
                <a:gd name="T92" fmla="*/ 2147483647 w 296"/>
                <a:gd name="T93" fmla="*/ 0 h 123"/>
                <a:gd name="T94" fmla="*/ 2147483647 w 296"/>
                <a:gd name="T95" fmla="*/ 0 h 123"/>
                <a:gd name="T96" fmla="*/ 2147483647 w 296"/>
                <a:gd name="T97" fmla="*/ 0 h 123"/>
                <a:gd name="T98" fmla="*/ 2147483647 w 296"/>
                <a:gd name="T99" fmla="*/ 2147483647 h 123"/>
                <a:gd name="T100" fmla="*/ 2147483647 w 296"/>
                <a:gd name="T101" fmla="*/ 2147483647 h 123"/>
                <a:gd name="T102" fmla="*/ 0 w 296"/>
                <a:gd name="T103" fmla="*/ 2147483647 h 123"/>
                <a:gd name="T104" fmla="*/ 0 w 296"/>
                <a:gd name="T105" fmla="*/ 2147483647 h 123"/>
                <a:gd name="T106" fmla="*/ 0 w 296"/>
                <a:gd name="T107" fmla="*/ 2147483647 h 123"/>
                <a:gd name="T108" fmla="*/ 2147483647 w 296"/>
                <a:gd name="T109" fmla="*/ 2147483647 h 123"/>
                <a:gd name="T110" fmla="*/ 2147483647 w 296"/>
                <a:gd name="T111" fmla="*/ 2147483647 h 123"/>
                <a:gd name="T112" fmla="*/ 2147483647 w 296"/>
                <a:gd name="T113" fmla="*/ 2147483647 h 123"/>
                <a:gd name="T114" fmla="*/ 2147483647 w 296"/>
                <a:gd name="T115" fmla="*/ 2147483647 h 123"/>
                <a:gd name="T116" fmla="*/ 2147483647 w 296"/>
                <a:gd name="T117" fmla="*/ 2147483647 h 123"/>
                <a:gd name="T118" fmla="*/ 2147483647 w 296"/>
                <a:gd name="T119" fmla="*/ 2147483647 h 123"/>
                <a:gd name="T120" fmla="*/ 2147483647 w 296"/>
                <a:gd name="T121" fmla="*/ 2147483647 h 123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96"/>
                <a:gd name="T184" fmla="*/ 0 h 123"/>
                <a:gd name="T185" fmla="*/ 296 w 296"/>
                <a:gd name="T186" fmla="*/ 123 h 123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96" h="123">
                  <a:moveTo>
                    <a:pt x="86" y="104"/>
                  </a:moveTo>
                  <a:lnTo>
                    <a:pt x="86" y="104"/>
                  </a:lnTo>
                  <a:lnTo>
                    <a:pt x="98" y="117"/>
                  </a:lnTo>
                  <a:lnTo>
                    <a:pt x="117" y="123"/>
                  </a:lnTo>
                  <a:lnTo>
                    <a:pt x="142" y="117"/>
                  </a:lnTo>
                  <a:lnTo>
                    <a:pt x="154" y="104"/>
                  </a:lnTo>
                  <a:lnTo>
                    <a:pt x="172" y="117"/>
                  </a:lnTo>
                  <a:lnTo>
                    <a:pt x="185" y="123"/>
                  </a:lnTo>
                  <a:lnTo>
                    <a:pt x="197" y="117"/>
                  </a:lnTo>
                  <a:lnTo>
                    <a:pt x="209" y="117"/>
                  </a:lnTo>
                  <a:lnTo>
                    <a:pt x="222" y="104"/>
                  </a:lnTo>
                  <a:lnTo>
                    <a:pt x="228" y="92"/>
                  </a:lnTo>
                  <a:lnTo>
                    <a:pt x="240" y="111"/>
                  </a:lnTo>
                  <a:lnTo>
                    <a:pt x="259" y="123"/>
                  </a:lnTo>
                  <a:lnTo>
                    <a:pt x="271" y="117"/>
                  </a:lnTo>
                  <a:lnTo>
                    <a:pt x="283" y="111"/>
                  </a:lnTo>
                  <a:lnTo>
                    <a:pt x="289" y="104"/>
                  </a:lnTo>
                  <a:lnTo>
                    <a:pt x="296" y="92"/>
                  </a:lnTo>
                  <a:lnTo>
                    <a:pt x="296" y="80"/>
                  </a:lnTo>
                  <a:lnTo>
                    <a:pt x="289" y="68"/>
                  </a:lnTo>
                  <a:lnTo>
                    <a:pt x="277" y="61"/>
                  </a:lnTo>
                  <a:lnTo>
                    <a:pt x="265" y="55"/>
                  </a:lnTo>
                  <a:lnTo>
                    <a:pt x="246" y="55"/>
                  </a:lnTo>
                  <a:lnTo>
                    <a:pt x="228" y="74"/>
                  </a:lnTo>
                  <a:lnTo>
                    <a:pt x="222" y="49"/>
                  </a:lnTo>
                  <a:lnTo>
                    <a:pt x="209" y="43"/>
                  </a:lnTo>
                  <a:lnTo>
                    <a:pt x="197" y="37"/>
                  </a:lnTo>
                  <a:lnTo>
                    <a:pt x="179" y="37"/>
                  </a:lnTo>
                  <a:lnTo>
                    <a:pt x="166" y="49"/>
                  </a:lnTo>
                  <a:lnTo>
                    <a:pt x="148" y="31"/>
                  </a:lnTo>
                  <a:lnTo>
                    <a:pt x="129" y="18"/>
                  </a:lnTo>
                  <a:lnTo>
                    <a:pt x="111" y="18"/>
                  </a:lnTo>
                  <a:lnTo>
                    <a:pt x="98" y="24"/>
                  </a:lnTo>
                  <a:lnTo>
                    <a:pt x="80" y="6"/>
                  </a:lnTo>
                  <a:lnTo>
                    <a:pt x="61" y="0"/>
                  </a:lnTo>
                  <a:lnTo>
                    <a:pt x="43" y="0"/>
                  </a:lnTo>
                  <a:lnTo>
                    <a:pt x="18" y="12"/>
                  </a:lnTo>
                  <a:lnTo>
                    <a:pt x="6" y="31"/>
                  </a:lnTo>
                  <a:lnTo>
                    <a:pt x="0" y="55"/>
                  </a:lnTo>
                  <a:lnTo>
                    <a:pt x="0" y="80"/>
                  </a:lnTo>
                  <a:lnTo>
                    <a:pt x="12" y="104"/>
                  </a:lnTo>
                  <a:lnTo>
                    <a:pt x="24" y="117"/>
                  </a:lnTo>
                  <a:lnTo>
                    <a:pt x="43" y="123"/>
                  </a:lnTo>
                  <a:lnTo>
                    <a:pt x="68" y="123"/>
                  </a:lnTo>
                  <a:lnTo>
                    <a:pt x="86" y="10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0" name="Freeform 2392"/>
            <p:cNvSpPr>
              <a:spLocks/>
            </p:cNvSpPr>
            <p:nvPr/>
          </p:nvSpPr>
          <p:spPr bwMode="auto">
            <a:xfrm>
              <a:off x="3092459" y="1411290"/>
              <a:ext cx="460376" cy="234950"/>
            </a:xfrm>
            <a:custGeom>
              <a:avLst/>
              <a:gdLst>
                <a:gd name="T0" fmla="*/ 2147483647 w 290"/>
                <a:gd name="T1" fmla="*/ 2147483647 h 148"/>
                <a:gd name="T2" fmla="*/ 2147483647 w 290"/>
                <a:gd name="T3" fmla="*/ 2147483647 h 148"/>
                <a:gd name="T4" fmla="*/ 2147483647 w 290"/>
                <a:gd name="T5" fmla="*/ 2147483647 h 148"/>
                <a:gd name="T6" fmla="*/ 2147483647 w 290"/>
                <a:gd name="T7" fmla="*/ 2147483647 h 148"/>
                <a:gd name="T8" fmla="*/ 2147483647 w 290"/>
                <a:gd name="T9" fmla="*/ 2147483647 h 148"/>
                <a:gd name="T10" fmla="*/ 2147483647 w 290"/>
                <a:gd name="T11" fmla="*/ 2147483647 h 148"/>
                <a:gd name="T12" fmla="*/ 2147483647 w 290"/>
                <a:gd name="T13" fmla="*/ 2147483647 h 148"/>
                <a:gd name="T14" fmla="*/ 2147483647 w 290"/>
                <a:gd name="T15" fmla="*/ 2147483647 h 148"/>
                <a:gd name="T16" fmla="*/ 2147483647 w 290"/>
                <a:gd name="T17" fmla="*/ 2147483647 h 148"/>
                <a:gd name="T18" fmla="*/ 2147483647 w 290"/>
                <a:gd name="T19" fmla="*/ 2147483647 h 148"/>
                <a:gd name="T20" fmla="*/ 2147483647 w 290"/>
                <a:gd name="T21" fmla="*/ 2147483647 h 148"/>
                <a:gd name="T22" fmla="*/ 2147483647 w 290"/>
                <a:gd name="T23" fmla="*/ 2147483647 h 148"/>
                <a:gd name="T24" fmla="*/ 2147483647 w 290"/>
                <a:gd name="T25" fmla="*/ 2147483647 h 148"/>
                <a:gd name="T26" fmla="*/ 2147483647 w 290"/>
                <a:gd name="T27" fmla="*/ 2147483647 h 148"/>
                <a:gd name="T28" fmla="*/ 2147483647 w 290"/>
                <a:gd name="T29" fmla="*/ 2147483647 h 148"/>
                <a:gd name="T30" fmla="*/ 2147483647 w 290"/>
                <a:gd name="T31" fmla="*/ 2147483647 h 148"/>
                <a:gd name="T32" fmla="*/ 2147483647 w 290"/>
                <a:gd name="T33" fmla="*/ 2147483647 h 148"/>
                <a:gd name="T34" fmla="*/ 2147483647 w 290"/>
                <a:gd name="T35" fmla="*/ 2147483647 h 148"/>
                <a:gd name="T36" fmla="*/ 2147483647 w 290"/>
                <a:gd name="T37" fmla="*/ 2147483647 h 148"/>
                <a:gd name="T38" fmla="*/ 2147483647 w 290"/>
                <a:gd name="T39" fmla="*/ 2147483647 h 148"/>
                <a:gd name="T40" fmla="*/ 2147483647 w 290"/>
                <a:gd name="T41" fmla="*/ 2147483647 h 148"/>
                <a:gd name="T42" fmla="*/ 2147483647 w 290"/>
                <a:gd name="T43" fmla="*/ 2147483647 h 148"/>
                <a:gd name="T44" fmla="*/ 2147483647 w 290"/>
                <a:gd name="T45" fmla="*/ 2147483647 h 148"/>
                <a:gd name="T46" fmla="*/ 2147483647 w 290"/>
                <a:gd name="T47" fmla="*/ 2147483647 h 148"/>
                <a:gd name="T48" fmla="*/ 2147483647 w 290"/>
                <a:gd name="T49" fmla="*/ 2147483647 h 148"/>
                <a:gd name="T50" fmla="*/ 2147483647 w 290"/>
                <a:gd name="T51" fmla="*/ 2147483647 h 148"/>
                <a:gd name="T52" fmla="*/ 2147483647 w 290"/>
                <a:gd name="T53" fmla="*/ 2147483647 h 148"/>
                <a:gd name="T54" fmla="*/ 2147483647 w 290"/>
                <a:gd name="T55" fmla="*/ 2147483647 h 148"/>
                <a:gd name="T56" fmla="*/ 2147483647 w 290"/>
                <a:gd name="T57" fmla="*/ 2147483647 h 148"/>
                <a:gd name="T58" fmla="*/ 2147483647 w 290"/>
                <a:gd name="T59" fmla="*/ 2147483647 h 148"/>
                <a:gd name="T60" fmla="*/ 2147483647 w 290"/>
                <a:gd name="T61" fmla="*/ 2147483647 h 148"/>
                <a:gd name="T62" fmla="*/ 2147483647 w 290"/>
                <a:gd name="T63" fmla="*/ 2147483647 h 148"/>
                <a:gd name="T64" fmla="*/ 2147483647 w 290"/>
                <a:gd name="T65" fmla="*/ 2147483647 h 148"/>
                <a:gd name="T66" fmla="*/ 2147483647 w 290"/>
                <a:gd name="T67" fmla="*/ 2147483647 h 148"/>
                <a:gd name="T68" fmla="*/ 2147483647 w 290"/>
                <a:gd name="T69" fmla="*/ 2147483647 h 148"/>
                <a:gd name="T70" fmla="*/ 2147483647 w 290"/>
                <a:gd name="T71" fmla="*/ 2147483647 h 148"/>
                <a:gd name="T72" fmla="*/ 2147483647 w 290"/>
                <a:gd name="T73" fmla="*/ 2147483647 h 148"/>
                <a:gd name="T74" fmla="*/ 2147483647 w 290"/>
                <a:gd name="T75" fmla="*/ 2147483647 h 148"/>
                <a:gd name="T76" fmla="*/ 2147483647 w 290"/>
                <a:gd name="T77" fmla="*/ 2147483647 h 148"/>
                <a:gd name="T78" fmla="*/ 2147483647 w 290"/>
                <a:gd name="T79" fmla="*/ 2147483647 h 148"/>
                <a:gd name="T80" fmla="*/ 2147483647 w 290"/>
                <a:gd name="T81" fmla="*/ 2147483647 h 148"/>
                <a:gd name="T82" fmla="*/ 2147483647 w 290"/>
                <a:gd name="T83" fmla="*/ 2147483647 h 148"/>
                <a:gd name="T84" fmla="*/ 2147483647 w 290"/>
                <a:gd name="T85" fmla="*/ 2147483647 h 148"/>
                <a:gd name="T86" fmla="*/ 2147483647 w 290"/>
                <a:gd name="T87" fmla="*/ 2147483647 h 148"/>
                <a:gd name="T88" fmla="*/ 2147483647 w 290"/>
                <a:gd name="T89" fmla="*/ 2147483647 h 148"/>
                <a:gd name="T90" fmla="*/ 2147483647 w 290"/>
                <a:gd name="T91" fmla="*/ 2147483647 h 148"/>
                <a:gd name="T92" fmla="*/ 2147483647 w 290"/>
                <a:gd name="T93" fmla="*/ 2147483647 h 148"/>
                <a:gd name="T94" fmla="*/ 2147483647 w 290"/>
                <a:gd name="T95" fmla="*/ 0 h 148"/>
                <a:gd name="T96" fmla="*/ 2147483647 w 290"/>
                <a:gd name="T97" fmla="*/ 0 h 148"/>
                <a:gd name="T98" fmla="*/ 2147483647 w 290"/>
                <a:gd name="T99" fmla="*/ 0 h 148"/>
                <a:gd name="T100" fmla="*/ 2147483647 w 290"/>
                <a:gd name="T101" fmla="*/ 2147483647 h 148"/>
                <a:gd name="T102" fmla="*/ 2147483647 w 290"/>
                <a:gd name="T103" fmla="*/ 2147483647 h 148"/>
                <a:gd name="T104" fmla="*/ 0 w 290"/>
                <a:gd name="T105" fmla="*/ 2147483647 h 148"/>
                <a:gd name="T106" fmla="*/ 0 w 290"/>
                <a:gd name="T107" fmla="*/ 2147483647 h 148"/>
                <a:gd name="T108" fmla="*/ 0 w 290"/>
                <a:gd name="T109" fmla="*/ 2147483647 h 148"/>
                <a:gd name="T110" fmla="*/ 2147483647 w 290"/>
                <a:gd name="T111" fmla="*/ 2147483647 h 148"/>
                <a:gd name="T112" fmla="*/ 2147483647 w 290"/>
                <a:gd name="T113" fmla="*/ 2147483647 h 148"/>
                <a:gd name="T114" fmla="*/ 2147483647 w 290"/>
                <a:gd name="T115" fmla="*/ 2147483647 h 148"/>
                <a:gd name="T116" fmla="*/ 2147483647 w 290"/>
                <a:gd name="T117" fmla="*/ 2147483647 h 148"/>
                <a:gd name="T118" fmla="*/ 2147483647 w 290"/>
                <a:gd name="T119" fmla="*/ 2147483647 h 148"/>
                <a:gd name="T120" fmla="*/ 2147483647 w 290"/>
                <a:gd name="T121" fmla="*/ 2147483647 h 148"/>
                <a:gd name="T122" fmla="*/ 2147483647 w 290"/>
                <a:gd name="T123" fmla="*/ 2147483647 h 14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0"/>
                <a:gd name="T187" fmla="*/ 0 h 148"/>
                <a:gd name="T188" fmla="*/ 290 w 290"/>
                <a:gd name="T189" fmla="*/ 148 h 14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0" h="148">
                  <a:moveTo>
                    <a:pt x="81" y="111"/>
                  </a:moveTo>
                  <a:lnTo>
                    <a:pt x="81" y="111"/>
                  </a:lnTo>
                  <a:lnTo>
                    <a:pt x="93" y="124"/>
                  </a:lnTo>
                  <a:lnTo>
                    <a:pt x="105" y="136"/>
                  </a:lnTo>
                  <a:lnTo>
                    <a:pt x="130" y="130"/>
                  </a:lnTo>
                  <a:lnTo>
                    <a:pt x="148" y="117"/>
                  </a:lnTo>
                  <a:lnTo>
                    <a:pt x="161" y="130"/>
                  </a:lnTo>
                  <a:lnTo>
                    <a:pt x="179" y="142"/>
                  </a:lnTo>
                  <a:lnTo>
                    <a:pt x="191" y="142"/>
                  </a:lnTo>
                  <a:lnTo>
                    <a:pt x="204" y="136"/>
                  </a:lnTo>
                  <a:lnTo>
                    <a:pt x="216" y="130"/>
                  </a:lnTo>
                  <a:lnTo>
                    <a:pt x="222" y="117"/>
                  </a:lnTo>
                  <a:lnTo>
                    <a:pt x="228" y="136"/>
                  </a:lnTo>
                  <a:lnTo>
                    <a:pt x="247" y="148"/>
                  </a:lnTo>
                  <a:lnTo>
                    <a:pt x="259" y="148"/>
                  </a:lnTo>
                  <a:lnTo>
                    <a:pt x="272" y="142"/>
                  </a:lnTo>
                  <a:lnTo>
                    <a:pt x="284" y="136"/>
                  </a:lnTo>
                  <a:lnTo>
                    <a:pt x="290" y="124"/>
                  </a:lnTo>
                  <a:lnTo>
                    <a:pt x="290" y="111"/>
                  </a:lnTo>
                  <a:lnTo>
                    <a:pt x="284" y="99"/>
                  </a:lnTo>
                  <a:lnTo>
                    <a:pt x="278" y="87"/>
                  </a:lnTo>
                  <a:lnTo>
                    <a:pt x="265" y="80"/>
                  </a:lnTo>
                  <a:lnTo>
                    <a:pt x="241" y="80"/>
                  </a:lnTo>
                  <a:lnTo>
                    <a:pt x="228" y="99"/>
                  </a:lnTo>
                  <a:lnTo>
                    <a:pt x="228" y="80"/>
                  </a:lnTo>
                  <a:lnTo>
                    <a:pt x="222" y="74"/>
                  </a:lnTo>
                  <a:lnTo>
                    <a:pt x="210" y="62"/>
                  </a:lnTo>
                  <a:lnTo>
                    <a:pt x="198" y="56"/>
                  </a:lnTo>
                  <a:lnTo>
                    <a:pt x="179" y="56"/>
                  </a:lnTo>
                  <a:lnTo>
                    <a:pt x="167" y="62"/>
                  </a:lnTo>
                  <a:lnTo>
                    <a:pt x="155" y="43"/>
                  </a:lnTo>
                  <a:lnTo>
                    <a:pt x="136" y="31"/>
                  </a:lnTo>
                  <a:lnTo>
                    <a:pt x="118" y="25"/>
                  </a:lnTo>
                  <a:lnTo>
                    <a:pt x="99" y="31"/>
                  </a:lnTo>
                  <a:lnTo>
                    <a:pt x="87" y="13"/>
                  </a:lnTo>
                  <a:lnTo>
                    <a:pt x="68" y="0"/>
                  </a:lnTo>
                  <a:lnTo>
                    <a:pt x="50" y="0"/>
                  </a:lnTo>
                  <a:lnTo>
                    <a:pt x="25" y="6"/>
                  </a:lnTo>
                  <a:lnTo>
                    <a:pt x="13" y="25"/>
                  </a:lnTo>
                  <a:lnTo>
                    <a:pt x="0" y="50"/>
                  </a:lnTo>
                  <a:lnTo>
                    <a:pt x="0" y="80"/>
                  </a:lnTo>
                  <a:lnTo>
                    <a:pt x="7" y="99"/>
                  </a:lnTo>
                  <a:lnTo>
                    <a:pt x="19" y="117"/>
                  </a:lnTo>
                  <a:lnTo>
                    <a:pt x="37" y="130"/>
                  </a:lnTo>
                  <a:lnTo>
                    <a:pt x="62" y="124"/>
                  </a:lnTo>
                  <a:lnTo>
                    <a:pt x="81" y="11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1" name="Freeform 2393"/>
            <p:cNvSpPr>
              <a:spLocks/>
            </p:cNvSpPr>
            <p:nvPr/>
          </p:nvSpPr>
          <p:spPr bwMode="auto">
            <a:xfrm>
              <a:off x="3797312" y="1655765"/>
              <a:ext cx="49213" cy="39688"/>
            </a:xfrm>
            <a:custGeom>
              <a:avLst/>
              <a:gdLst>
                <a:gd name="T0" fmla="*/ 2147483647 w 31"/>
                <a:gd name="T1" fmla="*/ 0 h 25"/>
                <a:gd name="T2" fmla="*/ 2147483647 w 31"/>
                <a:gd name="T3" fmla="*/ 0 h 25"/>
                <a:gd name="T4" fmla="*/ 2147483647 w 31"/>
                <a:gd name="T5" fmla="*/ 0 h 25"/>
                <a:gd name="T6" fmla="*/ 0 w 31"/>
                <a:gd name="T7" fmla="*/ 2147483647 h 25"/>
                <a:gd name="T8" fmla="*/ 0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2147483647 w 31"/>
                <a:gd name="T17" fmla="*/ 2147483647 h 25"/>
                <a:gd name="T18" fmla="*/ 2147483647 w 31"/>
                <a:gd name="T19" fmla="*/ 2147483647 h 25"/>
                <a:gd name="T20" fmla="*/ 2147483647 w 31"/>
                <a:gd name="T21" fmla="*/ 2147483647 h 25"/>
                <a:gd name="T22" fmla="*/ 2147483647 w 31"/>
                <a:gd name="T23" fmla="*/ 2147483647 h 25"/>
                <a:gd name="T24" fmla="*/ 2147483647 w 31"/>
                <a:gd name="T25" fmla="*/ 0 h 25"/>
                <a:gd name="T26" fmla="*/ 2147483647 w 31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9" y="0"/>
                  </a:moveTo>
                  <a:lnTo>
                    <a:pt x="19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6" y="19"/>
                  </a:lnTo>
                  <a:lnTo>
                    <a:pt x="12" y="25"/>
                  </a:lnTo>
                  <a:lnTo>
                    <a:pt x="25" y="25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2" name="Freeform 2394"/>
            <p:cNvSpPr>
              <a:spLocks/>
            </p:cNvSpPr>
            <p:nvPr/>
          </p:nvSpPr>
          <p:spPr bwMode="auto">
            <a:xfrm>
              <a:off x="3679836" y="1617665"/>
              <a:ext cx="68263" cy="58738"/>
            </a:xfrm>
            <a:custGeom>
              <a:avLst/>
              <a:gdLst>
                <a:gd name="T0" fmla="*/ 0 w 43"/>
                <a:gd name="T1" fmla="*/ 2147483647 h 37"/>
                <a:gd name="T2" fmla="*/ 0 w 43"/>
                <a:gd name="T3" fmla="*/ 2147483647 h 37"/>
                <a:gd name="T4" fmla="*/ 2147483647 w 43"/>
                <a:gd name="T5" fmla="*/ 2147483647 h 37"/>
                <a:gd name="T6" fmla="*/ 2147483647 w 43"/>
                <a:gd name="T7" fmla="*/ 2147483647 h 37"/>
                <a:gd name="T8" fmla="*/ 2147483647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0 h 37"/>
                <a:gd name="T20" fmla="*/ 2147483647 w 43"/>
                <a:gd name="T21" fmla="*/ 0 h 37"/>
                <a:gd name="T22" fmla="*/ 2147483647 w 43"/>
                <a:gd name="T23" fmla="*/ 2147483647 h 37"/>
                <a:gd name="T24" fmla="*/ 0 w 43"/>
                <a:gd name="T25" fmla="*/ 2147483647 h 37"/>
                <a:gd name="T26" fmla="*/ 0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0" y="12"/>
                  </a:moveTo>
                  <a:lnTo>
                    <a:pt x="0" y="12"/>
                  </a:lnTo>
                  <a:lnTo>
                    <a:pt x="6" y="31"/>
                  </a:lnTo>
                  <a:lnTo>
                    <a:pt x="19" y="37"/>
                  </a:lnTo>
                  <a:lnTo>
                    <a:pt x="37" y="37"/>
                  </a:lnTo>
                  <a:lnTo>
                    <a:pt x="43" y="24"/>
                  </a:lnTo>
                  <a:lnTo>
                    <a:pt x="43" y="12"/>
                  </a:lnTo>
                  <a:lnTo>
                    <a:pt x="25" y="0"/>
                  </a:lnTo>
                  <a:lnTo>
                    <a:pt x="12" y="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3" name="Freeform 2395"/>
            <p:cNvSpPr>
              <a:spLocks/>
            </p:cNvSpPr>
            <p:nvPr/>
          </p:nvSpPr>
          <p:spPr bwMode="auto">
            <a:xfrm>
              <a:off x="3562361" y="1577977"/>
              <a:ext cx="88900" cy="77788"/>
            </a:xfrm>
            <a:custGeom>
              <a:avLst/>
              <a:gdLst>
                <a:gd name="T0" fmla="*/ 2147483647 w 56"/>
                <a:gd name="T1" fmla="*/ 2147483647 h 49"/>
                <a:gd name="T2" fmla="*/ 2147483647 w 56"/>
                <a:gd name="T3" fmla="*/ 2147483647 h 49"/>
                <a:gd name="T4" fmla="*/ 2147483647 w 56"/>
                <a:gd name="T5" fmla="*/ 2147483647 h 49"/>
                <a:gd name="T6" fmla="*/ 2147483647 w 56"/>
                <a:gd name="T7" fmla="*/ 2147483647 h 49"/>
                <a:gd name="T8" fmla="*/ 2147483647 w 56"/>
                <a:gd name="T9" fmla="*/ 2147483647 h 49"/>
                <a:gd name="T10" fmla="*/ 2147483647 w 56"/>
                <a:gd name="T11" fmla="*/ 2147483647 h 49"/>
                <a:gd name="T12" fmla="*/ 2147483647 w 56"/>
                <a:gd name="T13" fmla="*/ 2147483647 h 49"/>
                <a:gd name="T14" fmla="*/ 2147483647 w 56"/>
                <a:gd name="T15" fmla="*/ 2147483647 h 49"/>
                <a:gd name="T16" fmla="*/ 2147483647 w 56"/>
                <a:gd name="T17" fmla="*/ 2147483647 h 49"/>
                <a:gd name="T18" fmla="*/ 2147483647 w 56"/>
                <a:gd name="T19" fmla="*/ 2147483647 h 49"/>
                <a:gd name="T20" fmla="*/ 2147483647 w 56"/>
                <a:gd name="T21" fmla="*/ 0 h 49"/>
                <a:gd name="T22" fmla="*/ 2147483647 w 56"/>
                <a:gd name="T23" fmla="*/ 0 h 49"/>
                <a:gd name="T24" fmla="*/ 2147483647 w 56"/>
                <a:gd name="T25" fmla="*/ 0 h 49"/>
                <a:gd name="T26" fmla="*/ 2147483647 w 56"/>
                <a:gd name="T27" fmla="*/ 2147483647 h 49"/>
                <a:gd name="T28" fmla="*/ 2147483647 w 56"/>
                <a:gd name="T29" fmla="*/ 2147483647 h 49"/>
                <a:gd name="T30" fmla="*/ 0 w 56"/>
                <a:gd name="T31" fmla="*/ 2147483647 h 49"/>
                <a:gd name="T32" fmla="*/ 0 w 56"/>
                <a:gd name="T33" fmla="*/ 2147483647 h 49"/>
                <a:gd name="T34" fmla="*/ 0 w 56"/>
                <a:gd name="T35" fmla="*/ 2147483647 h 49"/>
                <a:gd name="T36" fmla="*/ 2147483647 w 56"/>
                <a:gd name="T37" fmla="*/ 2147483647 h 49"/>
                <a:gd name="T38" fmla="*/ 2147483647 w 56"/>
                <a:gd name="T39" fmla="*/ 2147483647 h 49"/>
                <a:gd name="T40" fmla="*/ 2147483647 w 56"/>
                <a:gd name="T41" fmla="*/ 2147483647 h 49"/>
                <a:gd name="T42" fmla="*/ 2147483647 w 56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49"/>
                <a:gd name="T68" fmla="*/ 56 w 56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49">
                  <a:moveTo>
                    <a:pt x="25" y="49"/>
                  </a:moveTo>
                  <a:lnTo>
                    <a:pt x="25" y="49"/>
                  </a:lnTo>
                  <a:lnTo>
                    <a:pt x="31" y="49"/>
                  </a:lnTo>
                  <a:lnTo>
                    <a:pt x="43" y="49"/>
                  </a:lnTo>
                  <a:lnTo>
                    <a:pt x="50" y="43"/>
                  </a:lnTo>
                  <a:lnTo>
                    <a:pt x="56" y="31"/>
                  </a:lnTo>
                  <a:lnTo>
                    <a:pt x="56" y="25"/>
                  </a:lnTo>
                  <a:lnTo>
                    <a:pt x="50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3" y="6"/>
                  </a:lnTo>
                  <a:lnTo>
                    <a:pt x="6" y="12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3" y="49"/>
                  </a:lnTo>
                  <a:lnTo>
                    <a:pt x="25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4" name="Freeform 2396"/>
            <p:cNvSpPr>
              <a:spLocks/>
            </p:cNvSpPr>
            <p:nvPr/>
          </p:nvSpPr>
          <p:spPr bwMode="auto">
            <a:xfrm>
              <a:off x="3611574" y="1441452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2147483647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0 h 49"/>
                <a:gd name="T26" fmla="*/ 2147483647 w 55"/>
                <a:gd name="T27" fmla="*/ 0 h 49"/>
                <a:gd name="T28" fmla="*/ 2147483647 w 55"/>
                <a:gd name="T29" fmla="*/ 2147483647 h 49"/>
                <a:gd name="T30" fmla="*/ 0 w 55"/>
                <a:gd name="T31" fmla="*/ 2147483647 h 49"/>
                <a:gd name="T32" fmla="*/ 0 w 55"/>
                <a:gd name="T33" fmla="*/ 2147483647 h 49"/>
                <a:gd name="T34" fmla="*/ 0 w 55"/>
                <a:gd name="T35" fmla="*/ 2147483647 h 49"/>
                <a:gd name="T36" fmla="*/ 0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19" y="49"/>
                  </a:moveTo>
                  <a:lnTo>
                    <a:pt x="19" y="49"/>
                  </a:lnTo>
                  <a:lnTo>
                    <a:pt x="31" y="49"/>
                  </a:lnTo>
                  <a:lnTo>
                    <a:pt x="37" y="43"/>
                  </a:lnTo>
                  <a:lnTo>
                    <a:pt x="43" y="43"/>
                  </a:lnTo>
                  <a:lnTo>
                    <a:pt x="49" y="31"/>
                  </a:lnTo>
                  <a:lnTo>
                    <a:pt x="55" y="24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9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5" name="Freeform 2397"/>
            <p:cNvSpPr>
              <a:spLocks/>
            </p:cNvSpPr>
            <p:nvPr/>
          </p:nvSpPr>
          <p:spPr bwMode="auto">
            <a:xfrm>
              <a:off x="3836999" y="1538290"/>
              <a:ext cx="49213" cy="39688"/>
            </a:xfrm>
            <a:custGeom>
              <a:avLst/>
              <a:gdLst>
                <a:gd name="T0" fmla="*/ 0 w 31"/>
                <a:gd name="T1" fmla="*/ 2147483647 h 25"/>
                <a:gd name="T2" fmla="*/ 0 w 31"/>
                <a:gd name="T3" fmla="*/ 2147483647 h 25"/>
                <a:gd name="T4" fmla="*/ 0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2147483647 w 31"/>
                <a:gd name="T17" fmla="*/ 2147483647 h 25"/>
                <a:gd name="T18" fmla="*/ 2147483647 w 31"/>
                <a:gd name="T19" fmla="*/ 0 h 25"/>
                <a:gd name="T20" fmla="*/ 2147483647 w 31"/>
                <a:gd name="T21" fmla="*/ 0 h 25"/>
                <a:gd name="T22" fmla="*/ 2147483647 w 31"/>
                <a:gd name="T23" fmla="*/ 0 h 25"/>
                <a:gd name="T24" fmla="*/ 0 w 31"/>
                <a:gd name="T25" fmla="*/ 2147483647 h 25"/>
                <a:gd name="T26" fmla="*/ 0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0" y="7"/>
                  </a:moveTo>
                  <a:lnTo>
                    <a:pt x="0" y="7"/>
                  </a:lnTo>
                  <a:lnTo>
                    <a:pt x="0" y="19"/>
                  </a:lnTo>
                  <a:lnTo>
                    <a:pt x="12" y="25"/>
                  </a:lnTo>
                  <a:lnTo>
                    <a:pt x="24" y="25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6" name="Freeform 2398"/>
            <p:cNvSpPr>
              <a:spLocks/>
            </p:cNvSpPr>
            <p:nvPr/>
          </p:nvSpPr>
          <p:spPr bwMode="auto">
            <a:xfrm>
              <a:off x="3151197" y="1216027"/>
              <a:ext cx="450851" cy="274638"/>
            </a:xfrm>
            <a:custGeom>
              <a:avLst/>
              <a:gdLst>
                <a:gd name="T0" fmla="*/ 2147483647 w 284"/>
                <a:gd name="T1" fmla="*/ 2147483647 h 173"/>
                <a:gd name="T2" fmla="*/ 2147483647 w 284"/>
                <a:gd name="T3" fmla="*/ 2147483647 h 173"/>
                <a:gd name="T4" fmla="*/ 2147483647 w 284"/>
                <a:gd name="T5" fmla="*/ 2147483647 h 173"/>
                <a:gd name="T6" fmla="*/ 2147483647 w 284"/>
                <a:gd name="T7" fmla="*/ 2147483647 h 173"/>
                <a:gd name="T8" fmla="*/ 2147483647 w 284"/>
                <a:gd name="T9" fmla="*/ 2147483647 h 173"/>
                <a:gd name="T10" fmla="*/ 2147483647 w 284"/>
                <a:gd name="T11" fmla="*/ 2147483647 h 173"/>
                <a:gd name="T12" fmla="*/ 2147483647 w 284"/>
                <a:gd name="T13" fmla="*/ 2147483647 h 173"/>
                <a:gd name="T14" fmla="*/ 2147483647 w 284"/>
                <a:gd name="T15" fmla="*/ 2147483647 h 173"/>
                <a:gd name="T16" fmla="*/ 2147483647 w 284"/>
                <a:gd name="T17" fmla="*/ 2147483647 h 173"/>
                <a:gd name="T18" fmla="*/ 2147483647 w 284"/>
                <a:gd name="T19" fmla="*/ 2147483647 h 173"/>
                <a:gd name="T20" fmla="*/ 2147483647 w 284"/>
                <a:gd name="T21" fmla="*/ 2147483647 h 173"/>
                <a:gd name="T22" fmla="*/ 2147483647 w 284"/>
                <a:gd name="T23" fmla="*/ 2147483647 h 173"/>
                <a:gd name="T24" fmla="*/ 2147483647 w 284"/>
                <a:gd name="T25" fmla="*/ 2147483647 h 173"/>
                <a:gd name="T26" fmla="*/ 2147483647 w 284"/>
                <a:gd name="T27" fmla="*/ 2147483647 h 173"/>
                <a:gd name="T28" fmla="*/ 2147483647 w 284"/>
                <a:gd name="T29" fmla="*/ 2147483647 h 173"/>
                <a:gd name="T30" fmla="*/ 2147483647 w 284"/>
                <a:gd name="T31" fmla="*/ 2147483647 h 173"/>
                <a:gd name="T32" fmla="*/ 2147483647 w 284"/>
                <a:gd name="T33" fmla="*/ 2147483647 h 173"/>
                <a:gd name="T34" fmla="*/ 2147483647 w 284"/>
                <a:gd name="T35" fmla="*/ 2147483647 h 173"/>
                <a:gd name="T36" fmla="*/ 2147483647 w 284"/>
                <a:gd name="T37" fmla="*/ 2147483647 h 173"/>
                <a:gd name="T38" fmla="*/ 2147483647 w 284"/>
                <a:gd name="T39" fmla="*/ 2147483647 h 173"/>
                <a:gd name="T40" fmla="*/ 2147483647 w 284"/>
                <a:gd name="T41" fmla="*/ 2147483647 h 173"/>
                <a:gd name="T42" fmla="*/ 2147483647 w 284"/>
                <a:gd name="T43" fmla="*/ 2147483647 h 173"/>
                <a:gd name="T44" fmla="*/ 2147483647 w 284"/>
                <a:gd name="T45" fmla="*/ 2147483647 h 173"/>
                <a:gd name="T46" fmla="*/ 2147483647 w 284"/>
                <a:gd name="T47" fmla="*/ 2147483647 h 173"/>
                <a:gd name="T48" fmla="*/ 2147483647 w 284"/>
                <a:gd name="T49" fmla="*/ 2147483647 h 173"/>
                <a:gd name="T50" fmla="*/ 2147483647 w 284"/>
                <a:gd name="T51" fmla="*/ 2147483647 h 173"/>
                <a:gd name="T52" fmla="*/ 2147483647 w 284"/>
                <a:gd name="T53" fmla="*/ 2147483647 h 173"/>
                <a:gd name="T54" fmla="*/ 2147483647 w 284"/>
                <a:gd name="T55" fmla="*/ 2147483647 h 173"/>
                <a:gd name="T56" fmla="*/ 2147483647 w 284"/>
                <a:gd name="T57" fmla="*/ 2147483647 h 173"/>
                <a:gd name="T58" fmla="*/ 2147483647 w 284"/>
                <a:gd name="T59" fmla="*/ 2147483647 h 173"/>
                <a:gd name="T60" fmla="*/ 2147483647 w 284"/>
                <a:gd name="T61" fmla="*/ 2147483647 h 173"/>
                <a:gd name="T62" fmla="*/ 2147483647 w 284"/>
                <a:gd name="T63" fmla="*/ 2147483647 h 173"/>
                <a:gd name="T64" fmla="*/ 2147483647 w 284"/>
                <a:gd name="T65" fmla="*/ 2147483647 h 173"/>
                <a:gd name="T66" fmla="*/ 2147483647 w 284"/>
                <a:gd name="T67" fmla="*/ 2147483647 h 173"/>
                <a:gd name="T68" fmla="*/ 2147483647 w 284"/>
                <a:gd name="T69" fmla="*/ 2147483647 h 173"/>
                <a:gd name="T70" fmla="*/ 2147483647 w 284"/>
                <a:gd name="T71" fmla="*/ 2147483647 h 173"/>
                <a:gd name="T72" fmla="*/ 2147483647 w 284"/>
                <a:gd name="T73" fmla="*/ 2147483647 h 173"/>
                <a:gd name="T74" fmla="*/ 2147483647 w 284"/>
                <a:gd name="T75" fmla="*/ 2147483647 h 173"/>
                <a:gd name="T76" fmla="*/ 2147483647 w 284"/>
                <a:gd name="T77" fmla="*/ 2147483647 h 173"/>
                <a:gd name="T78" fmla="*/ 2147483647 w 284"/>
                <a:gd name="T79" fmla="*/ 2147483647 h 173"/>
                <a:gd name="T80" fmla="*/ 2147483647 w 284"/>
                <a:gd name="T81" fmla="*/ 2147483647 h 173"/>
                <a:gd name="T82" fmla="*/ 2147483647 w 284"/>
                <a:gd name="T83" fmla="*/ 2147483647 h 173"/>
                <a:gd name="T84" fmla="*/ 2147483647 w 284"/>
                <a:gd name="T85" fmla="*/ 2147483647 h 173"/>
                <a:gd name="T86" fmla="*/ 2147483647 w 284"/>
                <a:gd name="T87" fmla="*/ 2147483647 h 173"/>
                <a:gd name="T88" fmla="*/ 2147483647 w 284"/>
                <a:gd name="T89" fmla="*/ 2147483647 h 173"/>
                <a:gd name="T90" fmla="*/ 2147483647 w 284"/>
                <a:gd name="T91" fmla="*/ 2147483647 h 173"/>
                <a:gd name="T92" fmla="*/ 2147483647 w 284"/>
                <a:gd name="T93" fmla="*/ 2147483647 h 173"/>
                <a:gd name="T94" fmla="*/ 2147483647 w 284"/>
                <a:gd name="T95" fmla="*/ 0 h 173"/>
                <a:gd name="T96" fmla="*/ 2147483647 w 284"/>
                <a:gd name="T97" fmla="*/ 0 h 173"/>
                <a:gd name="T98" fmla="*/ 2147483647 w 284"/>
                <a:gd name="T99" fmla="*/ 0 h 173"/>
                <a:gd name="T100" fmla="*/ 2147483647 w 284"/>
                <a:gd name="T101" fmla="*/ 2147483647 h 173"/>
                <a:gd name="T102" fmla="*/ 2147483647 w 284"/>
                <a:gd name="T103" fmla="*/ 2147483647 h 173"/>
                <a:gd name="T104" fmla="*/ 2147483647 w 284"/>
                <a:gd name="T105" fmla="*/ 2147483647 h 173"/>
                <a:gd name="T106" fmla="*/ 2147483647 w 284"/>
                <a:gd name="T107" fmla="*/ 2147483647 h 173"/>
                <a:gd name="T108" fmla="*/ 0 w 284"/>
                <a:gd name="T109" fmla="*/ 2147483647 h 173"/>
                <a:gd name="T110" fmla="*/ 0 w 284"/>
                <a:gd name="T111" fmla="*/ 2147483647 h 173"/>
                <a:gd name="T112" fmla="*/ 2147483647 w 284"/>
                <a:gd name="T113" fmla="*/ 2147483647 h 173"/>
                <a:gd name="T114" fmla="*/ 2147483647 w 284"/>
                <a:gd name="T115" fmla="*/ 2147483647 h 173"/>
                <a:gd name="T116" fmla="*/ 2147483647 w 284"/>
                <a:gd name="T117" fmla="*/ 2147483647 h 173"/>
                <a:gd name="T118" fmla="*/ 2147483647 w 284"/>
                <a:gd name="T119" fmla="*/ 2147483647 h 173"/>
                <a:gd name="T120" fmla="*/ 2147483647 w 284"/>
                <a:gd name="T121" fmla="*/ 2147483647 h 173"/>
                <a:gd name="T122" fmla="*/ 2147483647 w 284"/>
                <a:gd name="T123" fmla="*/ 2147483647 h 17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4"/>
                <a:gd name="T187" fmla="*/ 0 h 173"/>
                <a:gd name="T188" fmla="*/ 284 w 284"/>
                <a:gd name="T189" fmla="*/ 173 h 17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4" h="173">
                  <a:moveTo>
                    <a:pt x="74" y="117"/>
                  </a:moveTo>
                  <a:lnTo>
                    <a:pt x="74" y="117"/>
                  </a:lnTo>
                  <a:lnTo>
                    <a:pt x="87" y="129"/>
                  </a:lnTo>
                  <a:lnTo>
                    <a:pt x="99" y="136"/>
                  </a:lnTo>
                  <a:lnTo>
                    <a:pt x="124" y="142"/>
                  </a:lnTo>
                  <a:lnTo>
                    <a:pt x="148" y="129"/>
                  </a:lnTo>
                  <a:lnTo>
                    <a:pt x="154" y="142"/>
                  </a:lnTo>
                  <a:lnTo>
                    <a:pt x="173" y="154"/>
                  </a:lnTo>
                  <a:lnTo>
                    <a:pt x="185" y="154"/>
                  </a:lnTo>
                  <a:lnTo>
                    <a:pt x="198" y="154"/>
                  </a:lnTo>
                  <a:lnTo>
                    <a:pt x="210" y="148"/>
                  </a:lnTo>
                  <a:lnTo>
                    <a:pt x="216" y="136"/>
                  </a:lnTo>
                  <a:lnTo>
                    <a:pt x="222" y="160"/>
                  </a:lnTo>
                  <a:lnTo>
                    <a:pt x="241" y="173"/>
                  </a:lnTo>
                  <a:lnTo>
                    <a:pt x="253" y="173"/>
                  </a:lnTo>
                  <a:lnTo>
                    <a:pt x="265" y="166"/>
                  </a:lnTo>
                  <a:lnTo>
                    <a:pt x="278" y="160"/>
                  </a:lnTo>
                  <a:lnTo>
                    <a:pt x="284" y="154"/>
                  </a:lnTo>
                  <a:lnTo>
                    <a:pt x="284" y="142"/>
                  </a:lnTo>
                  <a:lnTo>
                    <a:pt x="284" y="129"/>
                  </a:lnTo>
                  <a:lnTo>
                    <a:pt x="272" y="117"/>
                  </a:lnTo>
                  <a:lnTo>
                    <a:pt x="265" y="111"/>
                  </a:lnTo>
                  <a:lnTo>
                    <a:pt x="241" y="105"/>
                  </a:lnTo>
                  <a:lnTo>
                    <a:pt x="222" y="117"/>
                  </a:lnTo>
                  <a:lnTo>
                    <a:pt x="222" y="105"/>
                  </a:lnTo>
                  <a:lnTo>
                    <a:pt x="222" y="93"/>
                  </a:lnTo>
                  <a:lnTo>
                    <a:pt x="210" y="80"/>
                  </a:lnTo>
                  <a:lnTo>
                    <a:pt x="204" y="74"/>
                  </a:lnTo>
                  <a:lnTo>
                    <a:pt x="185" y="74"/>
                  </a:lnTo>
                  <a:lnTo>
                    <a:pt x="167" y="74"/>
                  </a:lnTo>
                  <a:lnTo>
                    <a:pt x="154" y="56"/>
                  </a:lnTo>
                  <a:lnTo>
                    <a:pt x="142" y="37"/>
                  </a:lnTo>
                  <a:lnTo>
                    <a:pt x="124" y="37"/>
                  </a:lnTo>
                  <a:lnTo>
                    <a:pt x="105" y="37"/>
                  </a:lnTo>
                  <a:lnTo>
                    <a:pt x="99" y="19"/>
                  </a:lnTo>
                  <a:lnTo>
                    <a:pt x="81" y="0"/>
                  </a:lnTo>
                  <a:lnTo>
                    <a:pt x="56" y="0"/>
                  </a:lnTo>
                  <a:lnTo>
                    <a:pt x="37" y="6"/>
                  </a:lnTo>
                  <a:lnTo>
                    <a:pt x="19" y="19"/>
                  </a:lnTo>
                  <a:lnTo>
                    <a:pt x="7" y="43"/>
                  </a:lnTo>
                  <a:lnTo>
                    <a:pt x="0" y="68"/>
                  </a:lnTo>
                  <a:lnTo>
                    <a:pt x="0" y="93"/>
                  </a:lnTo>
                  <a:lnTo>
                    <a:pt x="13" y="111"/>
                  </a:lnTo>
                  <a:lnTo>
                    <a:pt x="31" y="123"/>
                  </a:lnTo>
                  <a:lnTo>
                    <a:pt x="56" y="123"/>
                  </a:lnTo>
                  <a:lnTo>
                    <a:pt x="74" y="11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7" name="Freeform 2399"/>
            <p:cNvSpPr>
              <a:spLocks/>
            </p:cNvSpPr>
            <p:nvPr/>
          </p:nvSpPr>
          <p:spPr bwMode="auto">
            <a:xfrm>
              <a:off x="3729049" y="1490665"/>
              <a:ext cx="58738" cy="58738"/>
            </a:xfrm>
            <a:custGeom>
              <a:avLst/>
              <a:gdLst>
                <a:gd name="T0" fmla="*/ 2147483647 w 37"/>
                <a:gd name="T1" fmla="*/ 0 h 37"/>
                <a:gd name="T2" fmla="*/ 2147483647 w 37"/>
                <a:gd name="T3" fmla="*/ 0 h 37"/>
                <a:gd name="T4" fmla="*/ 2147483647 w 37"/>
                <a:gd name="T5" fmla="*/ 0 h 37"/>
                <a:gd name="T6" fmla="*/ 0 w 37"/>
                <a:gd name="T7" fmla="*/ 2147483647 h 37"/>
                <a:gd name="T8" fmla="*/ 0 w 37"/>
                <a:gd name="T9" fmla="*/ 2147483647 h 37"/>
                <a:gd name="T10" fmla="*/ 0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0 h 37"/>
                <a:gd name="T26" fmla="*/ 2147483647 w 37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25" y="0"/>
                  </a:moveTo>
                  <a:lnTo>
                    <a:pt x="25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12" y="37"/>
                  </a:lnTo>
                  <a:lnTo>
                    <a:pt x="25" y="37"/>
                  </a:lnTo>
                  <a:lnTo>
                    <a:pt x="37" y="24"/>
                  </a:lnTo>
                  <a:lnTo>
                    <a:pt x="37" y="12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8" name="Freeform 2400"/>
            <p:cNvSpPr>
              <a:spLocks/>
            </p:cNvSpPr>
            <p:nvPr/>
          </p:nvSpPr>
          <p:spPr bwMode="auto">
            <a:xfrm>
              <a:off x="3787787" y="1363665"/>
              <a:ext cx="58738" cy="57150"/>
            </a:xfrm>
            <a:custGeom>
              <a:avLst/>
              <a:gdLst>
                <a:gd name="T0" fmla="*/ 0 w 37"/>
                <a:gd name="T1" fmla="*/ 2147483647 h 36"/>
                <a:gd name="T2" fmla="*/ 0 w 37"/>
                <a:gd name="T3" fmla="*/ 2147483647 h 36"/>
                <a:gd name="T4" fmla="*/ 0 w 37"/>
                <a:gd name="T5" fmla="*/ 2147483647 h 36"/>
                <a:gd name="T6" fmla="*/ 2147483647 w 37"/>
                <a:gd name="T7" fmla="*/ 2147483647 h 36"/>
                <a:gd name="T8" fmla="*/ 2147483647 w 37"/>
                <a:gd name="T9" fmla="*/ 2147483647 h 36"/>
                <a:gd name="T10" fmla="*/ 2147483647 w 37"/>
                <a:gd name="T11" fmla="*/ 2147483647 h 36"/>
                <a:gd name="T12" fmla="*/ 2147483647 w 37"/>
                <a:gd name="T13" fmla="*/ 2147483647 h 36"/>
                <a:gd name="T14" fmla="*/ 2147483647 w 37"/>
                <a:gd name="T15" fmla="*/ 2147483647 h 36"/>
                <a:gd name="T16" fmla="*/ 2147483647 w 37"/>
                <a:gd name="T17" fmla="*/ 2147483647 h 36"/>
                <a:gd name="T18" fmla="*/ 2147483647 w 37"/>
                <a:gd name="T19" fmla="*/ 2147483647 h 36"/>
                <a:gd name="T20" fmla="*/ 2147483647 w 37"/>
                <a:gd name="T21" fmla="*/ 2147483647 h 36"/>
                <a:gd name="T22" fmla="*/ 2147483647 w 37"/>
                <a:gd name="T23" fmla="*/ 0 h 36"/>
                <a:gd name="T24" fmla="*/ 0 w 37"/>
                <a:gd name="T25" fmla="*/ 2147483647 h 36"/>
                <a:gd name="T26" fmla="*/ 0 w 37"/>
                <a:gd name="T27" fmla="*/ 214748364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6"/>
                <a:gd name="T44" fmla="*/ 37 w 37"/>
                <a:gd name="T45" fmla="*/ 36 h 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6">
                  <a:moveTo>
                    <a:pt x="0" y="6"/>
                  </a:moveTo>
                  <a:lnTo>
                    <a:pt x="0" y="6"/>
                  </a:lnTo>
                  <a:lnTo>
                    <a:pt x="0" y="24"/>
                  </a:lnTo>
                  <a:lnTo>
                    <a:pt x="6" y="36"/>
                  </a:lnTo>
                  <a:lnTo>
                    <a:pt x="25" y="36"/>
                  </a:lnTo>
                  <a:lnTo>
                    <a:pt x="37" y="30"/>
                  </a:lnTo>
                  <a:lnTo>
                    <a:pt x="37" y="18"/>
                  </a:lnTo>
                  <a:lnTo>
                    <a:pt x="25" y="6"/>
                  </a:lnTo>
                  <a:lnTo>
                    <a:pt x="1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79" name="Freeform 2401"/>
            <p:cNvSpPr>
              <a:spLocks/>
            </p:cNvSpPr>
            <p:nvPr/>
          </p:nvSpPr>
          <p:spPr bwMode="auto">
            <a:xfrm>
              <a:off x="3670311" y="1304927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2147483647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0 h 49"/>
                <a:gd name="T26" fmla="*/ 2147483647 w 55"/>
                <a:gd name="T27" fmla="*/ 0 h 49"/>
                <a:gd name="T28" fmla="*/ 2147483647 w 55"/>
                <a:gd name="T29" fmla="*/ 0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0 w 55"/>
                <a:gd name="T35" fmla="*/ 2147483647 h 49"/>
                <a:gd name="T36" fmla="*/ 0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18" y="43"/>
                  </a:moveTo>
                  <a:lnTo>
                    <a:pt x="18" y="43"/>
                  </a:lnTo>
                  <a:lnTo>
                    <a:pt x="25" y="49"/>
                  </a:lnTo>
                  <a:lnTo>
                    <a:pt x="37" y="49"/>
                  </a:lnTo>
                  <a:lnTo>
                    <a:pt x="49" y="43"/>
                  </a:lnTo>
                  <a:lnTo>
                    <a:pt x="55" y="37"/>
                  </a:lnTo>
                  <a:lnTo>
                    <a:pt x="55" y="24"/>
                  </a:lnTo>
                  <a:lnTo>
                    <a:pt x="55" y="18"/>
                  </a:lnTo>
                  <a:lnTo>
                    <a:pt x="49" y="6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37"/>
                  </a:lnTo>
                  <a:lnTo>
                    <a:pt x="18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0" name="Freeform 2402"/>
            <p:cNvSpPr>
              <a:spLocks/>
            </p:cNvSpPr>
            <p:nvPr/>
          </p:nvSpPr>
          <p:spPr bwMode="auto">
            <a:xfrm>
              <a:off x="3230572" y="1030289"/>
              <a:ext cx="439739" cy="312738"/>
            </a:xfrm>
            <a:custGeom>
              <a:avLst/>
              <a:gdLst>
                <a:gd name="T0" fmla="*/ 2147483647 w 277"/>
                <a:gd name="T1" fmla="*/ 2147483647 h 197"/>
                <a:gd name="T2" fmla="*/ 2147483647 w 277"/>
                <a:gd name="T3" fmla="*/ 2147483647 h 197"/>
                <a:gd name="T4" fmla="*/ 2147483647 w 277"/>
                <a:gd name="T5" fmla="*/ 2147483647 h 197"/>
                <a:gd name="T6" fmla="*/ 2147483647 w 277"/>
                <a:gd name="T7" fmla="*/ 2147483647 h 197"/>
                <a:gd name="T8" fmla="*/ 2147483647 w 277"/>
                <a:gd name="T9" fmla="*/ 2147483647 h 197"/>
                <a:gd name="T10" fmla="*/ 2147483647 w 277"/>
                <a:gd name="T11" fmla="*/ 2147483647 h 197"/>
                <a:gd name="T12" fmla="*/ 2147483647 w 277"/>
                <a:gd name="T13" fmla="*/ 2147483647 h 197"/>
                <a:gd name="T14" fmla="*/ 2147483647 w 277"/>
                <a:gd name="T15" fmla="*/ 2147483647 h 197"/>
                <a:gd name="T16" fmla="*/ 2147483647 w 277"/>
                <a:gd name="T17" fmla="*/ 2147483647 h 197"/>
                <a:gd name="T18" fmla="*/ 2147483647 w 277"/>
                <a:gd name="T19" fmla="*/ 2147483647 h 197"/>
                <a:gd name="T20" fmla="*/ 2147483647 w 277"/>
                <a:gd name="T21" fmla="*/ 2147483647 h 197"/>
                <a:gd name="T22" fmla="*/ 2147483647 w 277"/>
                <a:gd name="T23" fmla="*/ 2147483647 h 197"/>
                <a:gd name="T24" fmla="*/ 2147483647 w 277"/>
                <a:gd name="T25" fmla="*/ 2147483647 h 197"/>
                <a:gd name="T26" fmla="*/ 2147483647 w 277"/>
                <a:gd name="T27" fmla="*/ 2147483647 h 197"/>
                <a:gd name="T28" fmla="*/ 2147483647 w 277"/>
                <a:gd name="T29" fmla="*/ 2147483647 h 197"/>
                <a:gd name="T30" fmla="*/ 2147483647 w 277"/>
                <a:gd name="T31" fmla="*/ 2147483647 h 197"/>
                <a:gd name="T32" fmla="*/ 2147483647 w 277"/>
                <a:gd name="T33" fmla="*/ 2147483647 h 197"/>
                <a:gd name="T34" fmla="*/ 2147483647 w 277"/>
                <a:gd name="T35" fmla="*/ 2147483647 h 197"/>
                <a:gd name="T36" fmla="*/ 2147483647 w 277"/>
                <a:gd name="T37" fmla="*/ 2147483647 h 197"/>
                <a:gd name="T38" fmla="*/ 2147483647 w 277"/>
                <a:gd name="T39" fmla="*/ 2147483647 h 197"/>
                <a:gd name="T40" fmla="*/ 2147483647 w 277"/>
                <a:gd name="T41" fmla="*/ 2147483647 h 197"/>
                <a:gd name="T42" fmla="*/ 2147483647 w 277"/>
                <a:gd name="T43" fmla="*/ 2147483647 h 197"/>
                <a:gd name="T44" fmla="*/ 2147483647 w 277"/>
                <a:gd name="T45" fmla="*/ 2147483647 h 197"/>
                <a:gd name="T46" fmla="*/ 2147483647 w 277"/>
                <a:gd name="T47" fmla="*/ 2147483647 h 197"/>
                <a:gd name="T48" fmla="*/ 2147483647 w 277"/>
                <a:gd name="T49" fmla="*/ 2147483647 h 197"/>
                <a:gd name="T50" fmla="*/ 2147483647 w 277"/>
                <a:gd name="T51" fmla="*/ 2147483647 h 197"/>
                <a:gd name="T52" fmla="*/ 2147483647 w 277"/>
                <a:gd name="T53" fmla="*/ 2147483647 h 197"/>
                <a:gd name="T54" fmla="*/ 2147483647 w 277"/>
                <a:gd name="T55" fmla="*/ 2147483647 h 197"/>
                <a:gd name="T56" fmla="*/ 2147483647 w 277"/>
                <a:gd name="T57" fmla="*/ 2147483647 h 197"/>
                <a:gd name="T58" fmla="*/ 2147483647 w 277"/>
                <a:gd name="T59" fmla="*/ 2147483647 h 197"/>
                <a:gd name="T60" fmla="*/ 2147483647 w 277"/>
                <a:gd name="T61" fmla="*/ 2147483647 h 197"/>
                <a:gd name="T62" fmla="*/ 2147483647 w 277"/>
                <a:gd name="T63" fmla="*/ 2147483647 h 197"/>
                <a:gd name="T64" fmla="*/ 2147483647 w 277"/>
                <a:gd name="T65" fmla="*/ 2147483647 h 197"/>
                <a:gd name="T66" fmla="*/ 2147483647 w 277"/>
                <a:gd name="T67" fmla="*/ 2147483647 h 197"/>
                <a:gd name="T68" fmla="*/ 2147483647 w 277"/>
                <a:gd name="T69" fmla="*/ 2147483647 h 197"/>
                <a:gd name="T70" fmla="*/ 2147483647 w 277"/>
                <a:gd name="T71" fmla="*/ 2147483647 h 197"/>
                <a:gd name="T72" fmla="*/ 2147483647 w 277"/>
                <a:gd name="T73" fmla="*/ 2147483647 h 197"/>
                <a:gd name="T74" fmla="*/ 2147483647 w 277"/>
                <a:gd name="T75" fmla="*/ 2147483647 h 197"/>
                <a:gd name="T76" fmla="*/ 2147483647 w 277"/>
                <a:gd name="T77" fmla="*/ 2147483647 h 197"/>
                <a:gd name="T78" fmla="*/ 2147483647 w 277"/>
                <a:gd name="T79" fmla="*/ 2147483647 h 197"/>
                <a:gd name="T80" fmla="*/ 2147483647 w 277"/>
                <a:gd name="T81" fmla="*/ 2147483647 h 197"/>
                <a:gd name="T82" fmla="*/ 2147483647 w 277"/>
                <a:gd name="T83" fmla="*/ 2147483647 h 197"/>
                <a:gd name="T84" fmla="*/ 2147483647 w 277"/>
                <a:gd name="T85" fmla="*/ 2147483647 h 197"/>
                <a:gd name="T86" fmla="*/ 2147483647 w 277"/>
                <a:gd name="T87" fmla="*/ 2147483647 h 197"/>
                <a:gd name="T88" fmla="*/ 2147483647 w 277"/>
                <a:gd name="T89" fmla="*/ 2147483647 h 197"/>
                <a:gd name="T90" fmla="*/ 2147483647 w 277"/>
                <a:gd name="T91" fmla="*/ 2147483647 h 197"/>
                <a:gd name="T92" fmla="*/ 2147483647 w 277"/>
                <a:gd name="T93" fmla="*/ 2147483647 h 197"/>
                <a:gd name="T94" fmla="*/ 2147483647 w 277"/>
                <a:gd name="T95" fmla="*/ 2147483647 h 197"/>
                <a:gd name="T96" fmla="*/ 2147483647 w 277"/>
                <a:gd name="T97" fmla="*/ 2147483647 h 197"/>
                <a:gd name="T98" fmla="*/ 2147483647 w 277"/>
                <a:gd name="T99" fmla="*/ 0 h 197"/>
                <a:gd name="T100" fmla="*/ 2147483647 w 277"/>
                <a:gd name="T101" fmla="*/ 0 h 197"/>
                <a:gd name="T102" fmla="*/ 2147483647 w 277"/>
                <a:gd name="T103" fmla="*/ 2147483647 h 197"/>
                <a:gd name="T104" fmla="*/ 2147483647 w 277"/>
                <a:gd name="T105" fmla="*/ 2147483647 h 197"/>
                <a:gd name="T106" fmla="*/ 2147483647 w 277"/>
                <a:gd name="T107" fmla="*/ 2147483647 h 197"/>
                <a:gd name="T108" fmla="*/ 0 w 277"/>
                <a:gd name="T109" fmla="*/ 2147483647 h 197"/>
                <a:gd name="T110" fmla="*/ 2147483647 w 277"/>
                <a:gd name="T111" fmla="*/ 2147483647 h 197"/>
                <a:gd name="T112" fmla="*/ 2147483647 w 277"/>
                <a:gd name="T113" fmla="*/ 2147483647 h 197"/>
                <a:gd name="T114" fmla="*/ 2147483647 w 277"/>
                <a:gd name="T115" fmla="*/ 2147483647 h 197"/>
                <a:gd name="T116" fmla="*/ 2147483647 w 277"/>
                <a:gd name="T117" fmla="*/ 2147483647 h 197"/>
                <a:gd name="T118" fmla="*/ 2147483647 w 277"/>
                <a:gd name="T119" fmla="*/ 2147483647 h 197"/>
                <a:gd name="T120" fmla="*/ 2147483647 w 277"/>
                <a:gd name="T121" fmla="*/ 2147483647 h 197"/>
                <a:gd name="T122" fmla="*/ 2147483647 w 277"/>
                <a:gd name="T123" fmla="*/ 2147483647 h 197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7"/>
                <a:gd name="T187" fmla="*/ 0 h 197"/>
                <a:gd name="T188" fmla="*/ 277 w 277"/>
                <a:gd name="T189" fmla="*/ 197 h 197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7" h="197">
                  <a:moveTo>
                    <a:pt x="74" y="117"/>
                  </a:moveTo>
                  <a:lnTo>
                    <a:pt x="74" y="117"/>
                  </a:lnTo>
                  <a:lnTo>
                    <a:pt x="80" y="136"/>
                  </a:lnTo>
                  <a:lnTo>
                    <a:pt x="98" y="142"/>
                  </a:lnTo>
                  <a:lnTo>
                    <a:pt x="117" y="148"/>
                  </a:lnTo>
                  <a:lnTo>
                    <a:pt x="141" y="136"/>
                  </a:lnTo>
                  <a:lnTo>
                    <a:pt x="148" y="154"/>
                  </a:lnTo>
                  <a:lnTo>
                    <a:pt x="160" y="166"/>
                  </a:lnTo>
                  <a:lnTo>
                    <a:pt x="172" y="173"/>
                  </a:lnTo>
                  <a:lnTo>
                    <a:pt x="185" y="173"/>
                  </a:lnTo>
                  <a:lnTo>
                    <a:pt x="197" y="166"/>
                  </a:lnTo>
                  <a:lnTo>
                    <a:pt x="209" y="160"/>
                  </a:lnTo>
                  <a:lnTo>
                    <a:pt x="215" y="179"/>
                  </a:lnTo>
                  <a:lnTo>
                    <a:pt x="228" y="191"/>
                  </a:lnTo>
                  <a:lnTo>
                    <a:pt x="240" y="197"/>
                  </a:lnTo>
                  <a:lnTo>
                    <a:pt x="252" y="191"/>
                  </a:lnTo>
                  <a:lnTo>
                    <a:pt x="265" y="191"/>
                  </a:lnTo>
                  <a:lnTo>
                    <a:pt x="271" y="179"/>
                  </a:lnTo>
                  <a:lnTo>
                    <a:pt x="277" y="166"/>
                  </a:lnTo>
                  <a:lnTo>
                    <a:pt x="277" y="154"/>
                  </a:lnTo>
                  <a:lnTo>
                    <a:pt x="271" y="142"/>
                  </a:lnTo>
                  <a:lnTo>
                    <a:pt x="259" y="136"/>
                  </a:lnTo>
                  <a:lnTo>
                    <a:pt x="240" y="129"/>
                  </a:lnTo>
                  <a:lnTo>
                    <a:pt x="222" y="136"/>
                  </a:lnTo>
                  <a:lnTo>
                    <a:pt x="222" y="123"/>
                  </a:lnTo>
                  <a:lnTo>
                    <a:pt x="222" y="111"/>
                  </a:lnTo>
                  <a:lnTo>
                    <a:pt x="215" y="99"/>
                  </a:lnTo>
                  <a:lnTo>
                    <a:pt x="203" y="92"/>
                  </a:lnTo>
                  <a:lnTo>
                    <a:pt x="185" y="86"/>
                  </a:lnTo>
                  <a:lnTo>
                    <a:pt x="166" y="92"/>
                  </a:lnTo>
                  <a:lnTo>
                    <a:pt x="160" y="68"/>
                  </a:lnTo>
                  <a:lnTo>
                    <a:pt x="148" y="49"/>
                  </a:lnTo>
                  <a:lnTo>
                    <a:pt x="129" y="43"/>
                  </a:lnTo>
                  <a:lnTo>
                    <a:pt x="111" y="43"/>
                  </a:lnTo>
                  <a:lnTo>
                    <a:pt x="104" y="25"/>
                  </a:lnTo>
                  <a:lnTo>
                    <a:pt x="92" y="6"/>
                  </a:lnTo>
                  <a:lnTo>
                    <a:pt x="68" y="0"/>
                  </a:lnTo>
                  <a:lnTo>
                    <a:pt x="49" y="0"/>
                  </a:lnTo>
                  <a:lnTo>
                    <a:pt x="31" y="19"/>
                  </a:lnTo>
                  <a:lnTo>
                    <a:pt x="12" y="37"/>
                  </a:lnTo>
                  <a:lnTo>
                    <a:pt x="0" y="62"/>
                  </a:lnTo>
                  <a:lnTo>
                    <a:pt x="6" y="86"/>
                  </a:lnTo>
                  <a:lnTo>
                    <a:pt x="12" y="105"/>
                  </a:lnTo>
                  <a:lnTo>
                    <a:pt x="31" y="117"/>
                  </a:lnTo>
                  <a:lnTo>
                    <a:pt x="49" y="123"/>
                  </a:lnTo>
                  <a:lnTo>
                    <a:pt x="74" y="11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1" name="Freeform 2403"/>
            <p:cNvSpPr>
              <a:spLocks/>
            </p:cNvSpPr>
            <p:nvPr/>
          </p:nvSpPr>
          <p:spPr bwMode="auto">
            <a:xfrm>
              <a:off x="3895737" y="1431927"/>
              <a:ext cx="38100" cy="38100"/>
            </a:xfrm>
            <a:custGeom>
              <a:avLst/>
              <a:gdLst>
                <a:gd name="T0" fmla="*/ 2147483647 w 24"/>
                <a:gd name="T1" fmla="*/ 0 h 24"/>
                <a:gd name="T2" fmla="*/ 2147483647 w 24"/>
                <a:gd name="T3" fmla="*/ 0 h 24"/>
                <a:gd name="T4" fmla="*/ 2147483647 w 24"/>
                <a:gd name="T5" fmla="*/ 0 h 24"/>
                <a:gd name="T6" fmla="*/ 0 w 24"/>
                <a:gd name="T7" fmla="*/ 0 h 24"/>
                <a:gd name="T8" fmla="*/ 0 w 24"/>
                <a:gd name="T9" fmla="*/ 0 h 24"/>
                <a:gd name="T10" fmla="*/ 0 w 24"/>
                <a:gd name="T11" fmla="*/ 2147483647 h 24"/>
                <a:gd name="T12" fmla="*/ 2147483647 w 24"/>
                <a:gd name="T13" fmla="*/ 2147483647 h 24"/>
                <a:gd name="T14" fmla="*/ 2147483647 w 24"/>
                <a:gd name="T15" fmla="*/ 2147483647 h 24"/>
                <a:gd name="T16" fmla="*/ 2147483647 w 24"/>
                <a:gd name="T17" fmla="*/ 2147483647 h 24"/>
                <a:gd name="T18" fmla="*/ 2147483647 w 24"/>
                <a:gd name="T19" fmla="*/ 2147483647 h 24"/>
                <a:gd name="T20" fmla="*/ 2147483647 w 24"/>
                <a:gd name="T21" fmla="*/ 2147483647 h 24"/>
                <a:gd name="T22" fmla="*/ 2147483647 w 24"/>
                <a:gd name="T23" fmla="*/ 2147483647 h 24"/>
                <a:gd name="T24" fmla="*/ 2147483647 w 24"/>
                <a:gd name="T25" fmla="*/ 0 h 24"/>
                <a:gd name="T26" fmla="*/ 2147483647 w 24"/>
                <a:gd name="T27" fmla="*/ 0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24"/>
                <a:gd name="T44" fmla="*/ 24 w 24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24">
                  <a:moveTo>
                    <a:pt x="18" y="0"/>
                  </a:moveTo>
                  <a:lnTo>
                    <a:pt x="18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18" y="24"/>
                  </a:lnTo>
                  <a:lnTo>
                    <a:pt x="24" y="18"/>
                  </a:lnTo>
                  <a:lnTo>
                    <a:pt x="24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2" name="Freeform 2404"/>
            <p:cNvSpPr>
              <a:spLocks/>
            </p:cNvSpPr>
            <p:nvPr/>
          </p:nvSpPr>
          <p:spPr bwMode="auto">
            <a:xfrm>
              <a:off x="3338523" y="854077"/>
              <a:ext cx="419101" cy="342900"/>
            </a:xfrm>
            <a:custGeom>
              <a:avLst/>
              <a:gdLst>
                <a:gd name="T0" fmla="*/ 2147483647 w 264"/>
                <a:gd name="T1" fmla="*/ 2147483647 h 216"/>
                <a:gd name="T2" fmla="*/ 2147483647 w 264"/>
                <a:gd name="T3" fmla="*/ 2147483647 h 216"/>
                <a:gd name="T4" fmla="*/ 2147483647 w 264"/>
                <a:gd name="T5" fmla="*/ 2147483647 h 216"/>
                <a:gd name="T6" fmla="*/ 2147483647 w 264"/>
                <a:gd name="T7" fmla="*/ 2147483647 h 216"/>
                <a:gd name="T8" fmla="*/ 2147483647 w 264"/>
                <a:gd name="T9" fmla="*/ 2147483647 h 216"/>
                <a:gd name="T10" fmla="*/ 2147483647 w 264"/>
                <a:gd name="T11" fmla="*/ 2147483647 h 216"/>
                <a:gd name="T12" fmla="*/ 2147483647 w 264"/>
                <a:gd name="T13" fmla="*/ 2147483647 h 216"/>
                <a:gd name="T14" fmla="*/ 2147483647 w 264"/>
                <a:gd name="T15" fmla="*/ 2147483647 h 216"/>
                <a:gd name="T16" fmla="*/ 2147483647 w 264"/>
                <a:gd name="T17" fmla="*/ 2147483647 h 216"/>
                <a:gd name="T18" fmla="*/ 2147483647 w 264"/>
                <a:gd name="T19" fmla="*/ 2147483647 h 216"/>
                <a:gd name="T20" fmla="*/ 2147483647 w 264"/>
                <a:gd name="T21" fmla="*/ 2147483647 h 216"/>
                <a:gd name="T22" fmla="*/ 2147483647 w 264"/>
                <a:gd name="T23" fmla="*/ 2147483647 h 216"/>
                <a:gd name="T24" fmla="*/ 2147483647 w 264"/>
                <a:gd name="T25" fmla="*/ 2147483647 h 216"/>
                <a:gd name="T26" fmla="*/ 2147483647 w 264"/>
                <a:gd name="T27" fmla="*/ 2147483647 h 216"/>
                <a:gd name="T28" fmla="*/ 2147483647 w 264"/>
                <a:gd name="T29" fmla="*/ 2147483647 h 216"/>
                <a:gd name="T30" fmla="*/ 2147483647 w 264"/>
                <a:gd name="T31" fmla="*/ 2147483647 h 216"/>
                <a:gd name="T32" fmla="*/ 2147483647 w 264"/>
                <a:gd name="T33" fmla="*/ 2147483647 h 216"/>
                <a:gd name="T34" fmla="*/ 2147483647 w 264"/>
                <a:gd name="T35" fmla="*/ 2147483647 h 216"/>
                <a:gd name="T36" fmla="*/ 2147483647 w 264"/>
                <a:gd name="T37" fmla="*/ 2147483647 h 216"/>
                <a:gd name="T38" fmla="*/ 2147483647 w 264"/>
                <a:gd name="T39" fmla="*/ 2147483647 h 216"/>
                <a:gd name="T40" fmla="*/ 2147483647 w 264"/>
                <a:gd name="T41" fmla="*/ 2147483647 h 216"/>
                <a:gd name="T42" fmla="*/ 2147483647 w 264"/>
                <a:gd name="T43" fmla="*/ 2147483647 h 216"/>
                <a:gd name="T44" fmla="*/ 2147483647 w 264"/>
                <a:gd name="T45" fmla="*/ 2147483647 h 216"/>
                <a:gd name="T46" fmla="*/ 2147483647 w 264"/>
                <a:gd name="T47" fmla="*/ 2147483647 h 216"/>
                <a:gd name="T48" fmla="*/ 2147483647 w 264"/>
                <a:gd name="T49" fmla="*/ 2147483647 h 216"/>
                <a:gd name="T50" fmla="*/ 2147483647 w 264"/>
                <a:gd name="T51" fmla="*/ 2147483647 h 216"/>
                <a:gd name="T52" fmla="*/ 2147483647 w 264"/>
                <a:gd name="T53" fmla="*/ 2147483647 h 216"/>
                <a:gd name="T54" fmla="*/ 2147483647 w 264"/>
                <a:gd name="T55" fmla="*/ 2147483647 h 216"/>
                <a:gd name="T56" fmla="*/ 2147483647 w 264"/>
                <a:gd name="T57" fmla="*/ 2147483647 h 216"/>
                <a:gd name="T58" fmla="*/ 2147483647 w 264"/>
                <a:gd name="T59" fmla="*/ 2147483647 h 216"/>
                <a:gd name="T60" fmla="*/ 2147483647 w 264"/>
                <a:gd name="T61" fmla="*/ 2147483647 h 216"/>
                <a:gd name="T62" fmla="*/ 2147483647 w 264"/>
                <a:gd name="T63" fmla="*/ 2147483647 h 216"/>
                <a:gd name="T64" fmla="*/ 2147483647 w 264"/>
                <a:gd name="T65" fmla="*/ 2147483647 h 216"/>
                <a:gd name="T66" fmla="*/ 2147483647 w 264"/>
                <a:gd name="T67" fmla="*/ 2147483647 h 216"/>
                <a:gd name="T68" fmla="*/ 2147483647 w 264"/>
                <a:gd name="T69" fmla="*/ 2147483647 h 216"/>
                <a:gd name="T70" fmla="*/ 2147483647 w 264"/>
                <a:gd name="T71" fmla="*/ 2147483647 h 216"/>
                <a:gd name="T72" fmla="*/ 2147483647 w 264"/>
                <a:gd name="T73" fmla="*/ 2147483647 h 216"/>
                <a:gd name="T74" fmla="*/ 2147483647 w 264"/>
                <a:gd name="T75" fmla="*/ 2147483647 h 216"/>
                <a:gd name="T76" fmla="*/ 2147483647 w 264"/>
                <a:gd name="T77" fmla="*/ 2147483647 h 216"/>
                <a:gd name="T78" fmla="*/ 2147483647 w 264"/>
                <a:gd name="T79" fmla="*/ 2147483647 h 216"/>
                <a:gd name="T80" fmla="*/ 2147483647 w 264"/>
                <a:gd name="T81" fmla="*/ 2147483647 h 216"/>
                <a:gd name="T82" fmla="*/ 2147483647 w 264"/>
                <a:gd name="T83" fmla="*/ 2147483647 h 216"/>
                <a:gd name="T84" fmla="*/ 2147483647 w 264"/>
                <a:gd name="T85" fmla="*/ 2147483647 h 216"/>
                <a:gd name="T86" fmla="*/ 2147483647 w 264"/>
                <a:gd name="T87" fmla="*/ 2147483647 h 216"/>
                <a:gd name="T88" fmla="*/ 2147483647 w 264"/>
                <a:gd name="T89" fmla="*/ 2147483647 h 216"/>
                <a:gd name="T90" fmla="*/ 2147483647 w 264"/>
                <a:gd name="T91" fmla="*/ 2147483647 h 216"/>
                <a:gd name="T92" fmla="*/ 2147483647 w 264"/>
                <a:gd name="T93" fmla="*/ 2147483647 h 216"/>
                <a:gd name="T94" fmla="*/ 2147483647 w 264"/>
                <a:gd name="T95" fmla="*/ 2147483647 h 216"/>
                <a:gd name="T96" fmla="*/ 2147483647 w 264"/>
                <a:gd name="T97" fmla="*/ 2147483647 h 216"/>
                <a:gd name="T98" fmla="*/ 2147483647 w 264"/>
                <a:gd name="T99" fmla="*/ 0 h 216"/>
                <a:gd name="T100" fmla="*/ 2147483647 w 264"/>
                <a:gd name="T101" fmla="*/ 0 h 216"/>
                <a:gd name="T102" fmla="*/ 2147483647 w 264"/>
                <a:gd name="T103" fmla="*/ 2147483647 h 216"/>
                <a:gd name="T104" fmla="*/ 2147483647 w 264"/>
                <a:gd name="T105" fmla="*/ 2147483647 h 216"/>
                <a:gd name="T106" fmla="*/ 2147483647 w 264"/>
                <a:gd name="T107" fmla="*/ 2147483647 h 216"/>
                <a:gd name="T108" fmla="*/ 2147483647 w 264"/>
                <a:gd name="T109" fmla="*/ 2147483647 h 216"/>
                <a:gd name="T110" fmla="*/ 0 w 264"/>
                <a:gd name="T111" fmla="*/ 2147483647 h 216"/>
                <a:gd name="T112" fmla="*/ 2147483647 w 264"/>
                <a:gd name="T113" fmla="*/ 2147483647 h 216"/>
                <a:gd name="T114" fmla="*/ 2147483647 w 264"/>
                <a:gd name="T115" fmla="*/ 2147483647 h 216"/>
                <a:gd name="T116" fmla="*/ 2147483647 w 264"/>
                <a:gd name="T117" fmla="*/ 2147483647 h 216"/>
                <a:gd name="T118" fmla="*/ 2147483647 w 264"/>
                <a:gd name="T119" fmla="*/ 2147483647 h 216"/>
                <a:gd name="T120" fmla="*/ 2147483647 w 264"/>
                <a:gd name="T121" fmla="*/ 2147483647 h 216"/>
                <a:gd name="T122" fmla="*/ 2147483647 w 264"/>
                <a:gd name="T123" fmla="*/ 2147483647 h 21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4"/>
                <a:gd name="T187" fmla="*/ 0 h 216"/>
                <a:gd name="T188" fmla="*/ 264 w 264"/>
                <a:gd name="T189" fmla="*/ 216 h 21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4" h="216">
                  <a:moveTo>
                    <a:pt x="67" y="117"/>
                  </a:moveTo>
                  <a:lnTo>
                    <a:pt x="67" y="117"/>
                  </a:lnTo>
                  <a:lnTo>
                    <a:pt x="73" y="136"/>
                  </a:lnTo>
                  <a:lnTo>
                    <a:pt x="86" y="148"/>
                  </a:lnTo>
                  <a:lnTo>
                    <a:pt x="110" y="154"/>
                  </a:lnTo>
                  <a:lnTo>
                    <a:pt x="129" y="148"/>
                  </a:lnTo>
                  <a:lnTo>
                    <a:pt x="135" y="166"/>
                  </a:lnTo>
                  <a:lnTo>
                    <a:pt x="147" y="179"/>
                  </a:lnTo>
                  <a:lnTo>
                    <a:pt x="160" y="185"/>
                  </a:lnTo>
                  <a:lnTo>
                    <a:pt x="172" y="185"/>
                  </a:lnTo>
                  <a:lnTo>
                    <a:pt x="184" y="185"/>
                  </a:lnTo>
                  <a:lnTo>
                    <a:pt x="197" y="179"/>
                  </a:lnTo>
                  <a:lnTo>
                    <a:pt x="197" y="197"/>
                  </a:lnTo>
                  <a:lnTo>
                    <a:pt x="209" y="216"/>
                  </a:lnTo>
                  <a:lnTo>
                    <a:pt x="221" y="216"/>
                  </a:lnTo>
                  <a:lnTo>
                    <a:pt x="234" y="216"/>
                  </a:lnTo>
                  <a:lnTo>
                    <a:pt x="246" y="216"/>
                  </a:lnTo>
                  <a:lnTo>
                    <a:pt x="258" y="203"/>
                  </a:lnTo>
                  <a:lnTo>
                    <a:pt x="264" y="191"/>
                  </a:lnTo>
                  <a:lnTo>
                    <a:pt x="264" y="179"/>
                  </a:lnTo>
                  <a:lnTo>
                    <a:pt x="258" y="166"/>
                  </a:lnTo>
                  <a:lnTo>
                    <a:pt x="252" y="160"/>
                  </a:lnTo>
                  <a:lnTo>
                    <a:pt x="227" y="154"/>
                  </a:lnTo>
                  <a:lnTo>
                    <a:pt x="209" y="160"/>
                  </a:lnTo>
                  <a:lnTo>
                    <a:pt x="215" y="142"/>
                  </a:lnTo>
                  <a:lnTo>
                    <a:pt x="215" y="130"/>
                  </a:lnTo>
                  <a:lnTo>
                    <a:pt x="209" y="117"/>
                  </a:lnTo>
                  <a:lnTo>
                    <a:pt x="197" y="111"/>
                  </a:lnTo>
                  <a:lnTo>
                    <a:pt x="184" y="105"/>
                  </a:lnTo>
                  <a:lnTo>
                    <a:pt x="166" y="105"/>
                  </a:lnTo>
                  <a:lnTo>
                    <a:pt x="160" y="80"/>
                  </a:lnTo>
                  <a:lnTo>
                    <a:pt x="147" y="62"/>
                  </a:lnTo>
                  <a:lnTo>
                    <a:pt x="129" y="56"/>
                  </a:lnTo>
                  <a:lnTo>
                    <a:pt x="117" y="56"/>
                  </a:lnTo>
                  <a:lnTo>
                    <a:pt x="110" y="31"/>
                  </a:lnTo>
                  <a:lnTo>
                    <a:pt x="98" y="12"/>
                  </a:lnTo>
                  <a:lnTo>
                    <a:pt x="80" y="0"/>
                  </a:lnTo>
                  <a:lnTo>
                    <a:pt x="55" y="0"/>
                  </a:lnTo>
                  <a:lnTo>
                    <a:pt x="36" y="12"/>
                  </a:lnTo>
                  <a:lnTo>
                    <a:pt x="12" y="31"/>
                  </a:lnTo>
                  <a:lnTo>
                    <a:pt x="6" y="56"/>
                  </a:lnTo>
                  <a:lnTo>
                    <a:pt x="0" y="80"/>
                  </a:lnTo>
                  <a:lnTo>
                    <a:pt x="6" y="99"/>
                  </a:lnTo>
                  <a:lnTo>
                    <a:pt x="24" y="117"/>
                  </a:lnTo>
                  <a:lnTo>
                    <a:pt x="43" y="123"/>
                  </a:lnTo>
                  <a:lnTo>
                    <a:pt x="67" y="11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3" name="Freeform 2405"/>
            <p:cNvSpPr>
              <a:spLocks/>
            </p:cNvSpPr>
            <p:nvPr/>
          </p:nvSpPr>
          <p:spPr bwMode="auto">
            <a:xfrm>
              <a:off x="3748099" y="1166814"/>
              <a:ext cx="88900" cy="88900"/>
            </a:xfrm>
            <a:custGeom>
              <a:avLst/>
              <a:gdLst>
                <a:gd name="T0" fmla="*/ 2147483647 w 56"/>
                <a:gd name="T1" fmla="*/ 2147483647 h 56"/>
                <a:gd name="T2" fmla="*/ 2147483647 w 56"/>
                <a:gd name="T3" fmla="*/ 2147483647 h 56"/>
                <a:gd name="T4" fmla="*/ 2147483647 w 56"/>
                <a:gd name="T5" fmla="*/ 2147483647 h 56"/>
                <a:gd name="T6" fmla="*/ 2147483647 w 56"/>
                <a:gd name="T7" fmla="*/ 2147483647 h 56"/>
                <a:gd name="T8" fmla="*/ 2147483647 w 56"/>
                <a:gd name="T9" fmla="*/ 2147483647 h 56"/>
                <a:gd name="T10" fmla="*/ 2147483647 w 56"/>
                <a:gd name="T11" fmla="*/ 2147483647 h 56"/>
                <a:gd name="T12" fmla="*/ 2147483647 w 56"/>
                <a:gd name="T13" fmla="*/ 2147483647 h 56"/>
                <a:gd name="T14" fmla="*/ 2147483647 w 56"/>
                <a:gd name="T15" fmla="*/ 2147483647 h 56"/>
                <a:gd name="T16" fmla="*/ 2147483647 w 56"/>
                <a:gd name="T17" fmla="*/ 2147483647 h 56"/>
                <a:gd name="T18" fmla="*/ 2147483647 w 56"/>
                <a:gd name="T19" fmla="*/ 2147483647 h 56"/>
                <a:gd name="T20" fmla="*/ 2147483647 w 56"/>
                <a:gd name="T21" fmla="*/ 2147483647 h 56"/>
                <a:gd name="T22" fmla="*/ 2147483647 w 56"/>
                <a:gd name="T23" fmla="*/ 2147483647 h 56"/>
                <a:gd name="T24" fmla="*/ 2147483647 w 56"/>
                <a:gd name="T25" fmla="*/ 2147483647 h 56"/>
                <a:gd name="T26" fmla="*/ 2147483647 w 56"/>
                <a:gd name="T27" fmla="*/ 0 h 56"/>
                <a:gd name="T28" fmla="*/ 2147483647 w 56"/>
                <a:gd name="T29" fmla="*/ 2147483647 h 56"/>
                <a:gd name="T30" fmla="*/ 2147483647 w 56"/>
                <a:gd name="T31" fmla="*/ 2147483647 h 56"/>
                <a:gd name="T32" fmla="*/ 2147483647 w 56"/>
                <a:gd name="T33" fmla="*/ 2147483647 h 56"/>
                <a:gd name="T34" fmla="*/ 0 w 56"/>
                <a:gd name="T35" fmla="*/ 2147483647 h 56"/>
                <a:gd name="T36" fmla="*/ 0 w 56"/>
                <a:gd name="T37" fmla="*/ 2147483647 h 56"/>
                <a:gd name="T38" fmla="*/ 2147483647 w 56"/>
                <a:gd name="T39" fmla="*/ 2147483647 h 56"/>
                <a:gd name="T40" fmla="*/ 2147483647 w 56"/>
                <a:gd name="T41" fmla="*/ 2147483647 h 56"/>
                <a:gd name="T42" fmla="*/ 2147483647 w 56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6"/>
                <a:gd name="T68" fmla="*/ 56 w 56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6">
                  <a:moveTo>
                    <a:pt x="13" y="50"/>
                  </a:moveTo>
                  <a:lnTo>
                    <a:pt x="13" y="50"/>
                  </a:lnTo>
                  <a:lnTo>
                    <a:pt x="25" y="56"/>
                  </a:lnTo>
                  <a:lnTo>
                    <a:pt x="37" y="56"/>
                  </a:lnTo>
                  <a:lnTo>
                    <a:pt x="43" y="50"/>
                  </a:lnTo>
                  <a:lnTo>
                    <a:pt x="50" y="43"/>
                  </a:lnTo>
                  <a:lnTo>
                    <a:pt x="56" y="37"/>
                  </a:lnTo>
                  <a:lnTo>
                    <a:pt x="56" y="25"/>
                  </a:lnTo>
                  <a:lnTo>
                    <a:pt x="50" y="19"/>
                  </a:lnTo>
                  <a:lnTo>
                    <a:pt x="43" y="6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13" y="6"/>
                  </a:lnTo>
                  <a:lnTo>
                    <a:pt x="6" y="13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3" y="5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4" name="Freeform 2406"/>
            <p:cNvSpPr>
              <a:spLocks/>
            </p:cNvSpPr>
            <p:nvPr/>
          </p:nvSpPr>
          <p:spPr bwMode="auto">
            <a:xfrm>
              <a:off x="3856049" y="1246190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0 h 37"/>
                <a:gd name="T18" fmla="*/ 0 w 37"/>
                <a:gd name="T19" fmla="*/ 2147483647 h 37"/>
                <a:gd name="T20" fmla="*/ 0 w 37"/>
                <a:gd name="T21" fmla="*/ 2147483647 h 37"/>
                <a:gd name="T22" fmla="*/ 0 w 37"/>
                <a:gd name="T23" fmla="*/ 2147483647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6" y="37"/>
                  </a:moveTo>
                  <a:lnTo>
                    <a:pt x="6" y="37"/>
                  </a:lnTo>
                  <a:lnTo>
                    <a:pt x="25" y="37"/>
                  </a:lnTo>
                  <a:lnTo>
                    <a:pt x="37" y="30"/>
                  </a:lnTo>
                  <a:lnTo>
                    <a:pt x="37" y="18"/>
                  </a:lnTo>
                  <a:lnTo>
                    <a:pt x="31" y="6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24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5" name="Freeform 2407"/>
            <p:cNvSpPr>
              <a:spLocks/>
            </p:cNvSpPr>
            <p:nvPr/>
          </p:nvSpPr>
          <p:spPr bwMode="auto">
            <a:xfrm>
              <a:off x="3954475" y="1323977"/>
              <a:ext cx="47625" cy="39688"/>
            </a:xfrm>
            <a:custGeom>
              <a:avLst/>
              <a:gdLst>
                <a:gd name="T0" fmla="*/ 2147483647 w 30"/>
                <a:gd name="T1" fmla="*/ 0 h 25"/>
                <a:gd name="T2" fmla="*/ 2147483647 w 30"/>
                <a:gd name="T3" fmla="*/ 0 h 25"/>
                <a:gd name="T4" fmla="*/ 2147483647 w 30"/>
                <a:gd name="T5" fmla="*/ 0 h 25"/>
                <a:gd name="T6" fmla="*/ 0 w 30"/>
                <a:gd name="T7" fmla="*/ 0 h 25"/>
                <a:gd name="T8" fmla="*/ 0 w 30"/>
                <a:gd name="T9" fmla="*/ 0 h 25"/>
                <a:gd name="T10" fmla="*/ 0 w 30"/>
                <a:gd name="T11" fmla="*/ 2147483647 h 25"/>
                <a:gd name="T12" fmla="*/ 2147483647 w 30"/>
                <a:gd name="T13" fmla="*/ 2147483647 h 25"/>
                <a:gd name="T14" fmla="*/ 2147483647 w 30"/>
                <a:gd name="T15" fmla="*/ 2147483647 h 25"/>
                <a:gd name="T16" fmla="*/ 2147483647 w 30"/>
                <a:gd name="T17" fmla="*/ 2147483647 h 25"/>
                <a:gd name="T18" fmla="*/ 2147483647 w 30"/>
                <a:gd name="T19" fmla="*/ 2147483647 h 25"/>
                <a:gd name="T20" fmla="*/ 2147483647 w 30"/>
                <a:gd name="T21" fmla="*/ 2147483647 h 25"/>
                <a:gd name="T22" fmla="*/ 2147483647 w 30"/>
                <a:gd name="T23" fmla="*/ 2147483647 h 25"/>
                <a:gd name="T24" fmla="*/ 2147483647 w 30"/>
                <a:gd name="T25" fmla="*/ 0 h 25"/>
                <a:gd name="T26" fmla="*/ 2147483647 w 30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25"/>
                <a:gd name="T44" fmla="*/ 30 w 30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25">
                  <a:moveTo>
                    <a:pt x="18" y="0"/>
                  </a:moveTo>
                  <a:lnTo>
                    <a:pt x="18" y="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18" y="25"/>
                  </a:lnTo>
                  <a:lnTo>
                    <a:pt x="24" y="18"/>
                  </a:lnTo>
                  <a:lnTo>
                    <a:pt x="30" y="12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6" name="Freeform 2408"/>
            <p:cNvSpPr>
              <a:spLocks/>
            </p:cNvSpPr>
            <p:nvPr/>
          </p:nvSpPr>
          <p:spPr bwMode="auto">
            <a:xfrm>
              <a:off x="3465523" y="785814"/>
              <a:ext cx="390526" cy="284163"/>
            </a:xfrm>
            <a:custGeom>
              <a:avLst/>
              <a:gdLst>
                <a:gd name="T0" fmla="*/ 2147483647 w 246"/>
                <a:gd name="T1" fmla="*/ 2147483647 h 179"/>
                <a:gd name="T2" fmla="*/ 2147483647 w 246"/>
                <a:gd name="T3" fmla="*/ 2147483647 h 179"/>
                <a:gd name="T4" fmla="*/ 2147483647 w 246"/>
                <a:gd name="T5" fmla="*/ 2147483647 h 179"/>
                <a:gd name="T6" fmla="*/ 2147483647 w 246"/>
                <a:gd name="T7" fmla="*/ 2147483647 h 179"/>
                <a:gd name="T8" fmla="*/ 2147483647 w 246"/>
                <a:gd name="T9" fmla="*/ 2147483647 h 179"/>
                <a:gd name="T10" fmla="*/ 2147483647 w 246"/>
                <a:gd name="T11" fmla="*/ 2147483647 h 179"/>
                <a:gd name="T12" fmla="*/ 2147483647 w 246"/>
                <a:gd name="T13" fmla="*/ 2147483647 h 179"/>
                <a:gd name="T14" fmla="*/ 2147483647 w 246"/>
                <a:gd name="T15" fmla="*/ 2147483647 h 179"/>
                <a:gd name="T16" fmla="*/ 2147483647 w 246"/>
                <a:gd name="T17" fmla="*/ 2147483647 h 179"/>
                <a:gd name="T18" fmla="*/ 2147483647 w 246"/>
                <a:gd name="T19" fmla="*/ 2147483647 h 179"/>
                <a:gd name="T20" fmla="*/ 2147483647 w 246"/>
                <a:gd name="T21" fmla="*/ 2147483647 h 179"/>
                <a:gd name="T22" fmla="*/ 2147483647 w 246"/>
                <a:gd name="T23" fmla="*/ 2147483647 h 179"/>
                <a:gd name="T24" fmla="*/ 2147483647 w 246"/>
                <a:gd name="T25" fmla="*/ 2147483647 h 179"/>
                <a:gd name="T26" fmla="*/ 2147483647 w 246"/>
                <a:gd name="T27" fmla="*/ 2147483647 h 179"/>
                <a:gd name="T28" fmla="*/ 2147483647 w 246"/>
                <a:gd name="T29" fmla="*/ 2147483647 h 179"/>
                <a:gd name="T30" fmla="*/ 2147483647 w 246"/>
                <a:gd name="T31" fmla="*/ 2147483647 h 179"/>
                <a:gd name="T32" fmla="*/ 2147483647 w 246"/>
                <a:gd name="T33" fmla="*/ 2147483647 h 179"/>
                <a:gd name="T34" fmla="*/ 2147483647 w 246"/>
                <a:gd name="T35" fmla="*/ 2147483647 h 179"/>
                <a:gd name="T36" fmla="*/ 2147483647 w 246"/>
                <a:gd name="T37" fmla="*/ 2147483647 h 179"/>
                <a:gd name="T38" fmla="*/ 2147483647 w 246"/>
                <a:gd name="T39" fmla="*/ 2147483647 h 179"/>
                <a:gd name="T40" fmla="*/ 2147483647 w 246"/>
                <a:gd name="T41" fmla="*/ 2147483647 h 179"/>
                <a:gd name="T42" fmla="*/ 2147483647 w 246"/>
                <a:gd name="T43" fmla="*/ 2147483647 h 179"/>
                <a:gd name="T44" fmla="*/ 2147483647 w 246"/>
                <a:gd name="T45" fmla="*/ 2147483647 h 179"/>
                <a:gd name="T46" fmla="*/ 2147483647 w 246"/>
                <a:gd name="T47" fmla="*/ 2147483647 h 179"/>
                <a:gd name="T48" fmla="*/ 2147483647 w 246"/>
                <a:gd name="T49" fmla="*/ 2147483647 h 179"/>
                <a:gd name="T50" fmla="*/ 2147483647 w 246"/>
                <a:gd name="T51" fmla="*/ 2147483647 h 179"/>
                <a:gd name="T52" fmla="*/ 2147483647 w 246"/>
                <a:gd name="T53" fmla="*/ 2147483647 h 179"/>
                <a:gd name="T54" fmla="*/ 2147483647 w 246"/>
                <a:gd name="T55" fmla="*/ 2147483647 h 179"/>
                <a:gd name="T56" fmla="*/ 2147483647 w 246"/>
                <a:gd name="T57" fmla="*/ 2147483647 h 179"/>
                <a:gd name="T58" fmla="*/ 2147483647 w 246"/>
                <a:gd name="T59" fmla="*/ 2147483647 h 179"/>
                <a:gd name="T60" fmla="*/ 2147483647 w 246"/>
                <a:gd name="T61" fmla="*/ 2147483647 h 179"/>
                <a:gd name="T62" fmla="*/ 2147483647 w 246"/>
                <a:gd name="T63" fmla="*/ 2147483647 h 179"/>
                <a:gd name="T64" fmla="*/ 2147483647 w 246"/>
                <a:gd name="T65" fmla="*/ 2147483647 h 179"/>
                <a:gd name="T66" fmla="*/ 2147483647 w 246"/>
                <a:gd name="T67" fmla="*/ 2147483647 h 179"/>
                <a:gd name="T68" fmla="*/ 2147483647 w 246"/>
                <a:gd name="T69" fmla="*/ 2147483647 h 179"/>
                <a:gd name="T70" fmla="*/ 2147483647 w 246"/>
                <a:gd name="T71" fmla="*/ 2147483647 h 179"/>
                <a:gd name="T72" fmla="*/ 2147483647 w 246"/>
                <a:gd name="T73" fmla="*/ 2147483647 h 179"/>
                <a:gd name="T74" fmla="*/ 2147483647 w 246"/>
                <a:gd name="T75" fmla="*/ 2147483647 h 179"/>
                <a:gd name="T76" fmla="*/ 2147483647 w 246"/>
                <a:gd name="T77" fmla="*/ 2147483647 h 179"/>
                <a:gd name="T78" fmla="*/ 2147483647 w 246"/>
                <a:gd name="T79" fmla="*/ 2147483647 h 179"/>
                <a:gd name="T80" fmla="*/ 2147483647 w 246"/>
                <a:gd name="T81" fmla="*/ 2147483647 h 179"/>
                <a:gd name="T82" fmla="*/ 2147483647 w 246"/>
                <a:gd name="T83" fmla="*/ 2147483647 h 179"/>
                <a:gd name="T84" fmla="*/ 2147483647 w 246"/>
                <a:gd name="T85" fmla="*/ 2147483647 h 179"/>
                <a:gd name="T86" fmla="*/ 2147483647 w 246"/>
                <a:gd name="T87" fmla="*/ 2147483647 h 179"/>
                <a:gd name="T88" fmla="*/ 2147483647 w 246"/>
                <a:gd name="T89" fmla="*/ 2147483647 h 179"/>
                <a:gd name="T90" fmla="*/ 2147483647 w 246"/>
                <a:gd name="T91" fmla="*/ 2147483647 h 179"/>
                <a:gd name="T92" fmla="*/ 2147483647 w 246"/>
                <a:gd name="T93" fmla="*/ 2147483647 h 179"/>
                <a:gd name="T94" fmla="*/ 2147483647 w 246"/>
                <a:gd name="T95" fmla="*/ 0 h 179"/>
                <a:gd name="T96" fmla="*/ 2147483647 w 246"/>
                <a:gd name="T97" fmla="*/ 0 h 179"/>
                <a:gd name="T98" fmla="*/ 2147483647 w 246"/>
                <a:gd name="T99" fmla="*/ 0 h 179"/>
                <a:gd name="T100" fmla="*/ 2147483647 w 246"/>
                <a:gd name="T101" fmla="*/ 0 h 179"/>
                <a:gd name="T102" fmla="*/ 2147483647 w 246"/>
                <a:gd name="T103" fmla="*/ 0 h 179"/>
                <a:gd name="T104" fmla="*/ 0 w 246"/>
                <a:gd name="T105" fmla="*/ 2147483647 h 179"/>
                <a:gd name="T106" fmla="*/ 0 w 246"/>
                <a:gd name="T107" fmla="*/ 2147483647 h 179"/>
                <a:gd name="T108" fmla="*/ 2147483647 w 246"/>
                <a:gd name="T109" fmla="*/ 2147483647 h 179"/>
                <a:gd name="T110" fmla="*/ 2147483647 w 246"/>
                <a:gd name="T111" fmla="*/ 2147483647 h 179"/>
                <a:gd name="T112" fmla="*/ 2147483647 w 246"/>
                <a:gd name="T113" fmla="*/ 2147483647 h 179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6"/>
                <a:gd name="T172" fmla="*/ 0 h 179"/>
                <a:gd name="T173" fmla="*/ 246 w 246"/>
                <a:gd name="T174" fmla="*/ 179 h 179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6" h="179">
                  <a:moveTo>
                    <a:pt x="18" y="55"/>
                  </a:moveTo>
                  <a:lnTo>
                    <a:pt x="18" y="55"/>
                  </a:lnTo>
                  <a:lnTo>
                    <a:pt x="37" y="62"/>
                  </a:lnTo>
                  <a:lnTo>
                    <a:pt x="61" y="62"/>
                  </a:lnTo>
                  <a:lnTo>
                    <a:pt x="67" y="80"/>
                  </a:lnTo>
                  <a:lnTo>
                    <a:pt x="74" y="92"/>
                  </a:lnTo>
                  <a:lnTo>
                    <a:pt x="98" y="105"/>
                  </a:lnTo>
                  <a:lnTo>
                    <a:pt x="123" y="99"/>
                  </a:lnTo>
                  <a:lnTo>
                    <a:pt x="123" y="117"/>
                  </a:lnTo>
                  <a:lnTo>
                    <a:pt x="135" y="129"/>
                  </a:lnTo>
                  <a:lnTo>
                    <a:pt x="147" y="142"/>
                  </a:lnTo>
                  <a:lnTo>
                    <a:pt x="160" y="142"/>
                  </a:lnTo>
                  <a:lnTo>
                    <a:pt x="172" y="142"/>
                  </a:lnTo>
                  <a:lnTo>
                    <a:pt x="184" y="136"/>
                  </a:lnTo>
                  <a:lnTo>
                    <a:pt x="184" y="154"/>
                  </a:lnTo>
                  <a:lnTo>
                    <a:pt x="191" y="173"/>
                  </a:lnTo>
                  <a:lnTo>
                    <a:pt x="203" y="179"/>
                  </a:lnTo>
                  <a:lnTo>
                    <a:pt x="215" y="179"/>
                  </a:lnTo>
                  <a:lnTo>
                    <a:pt x="228" y="179"/>
                  </a:lnTo>
                  <a:lnTo>
                    <a:pt x="240" y="173"/>
                  </a:lnTo>
                  <a:lnTo>
                    <a:pt x="246" y="160"/>
                  </a:lnTo>
                  <a:lnTo>
                    <a:pt x="246" y="148"/>
                  </a:lnTo>
                  <a:lnTo>
                    <a:pt x="246" y="136"/>
                  </a:lnTo>
                  <a:lnTo>
                    <a:pt x="240" y="123"/>
                  </a:lnTo>
                  <a:lnTo>
                    <a:pt x="221" y="111"/>
                  </a:lnTo>
                  <a:lnTo>
                    <a:pt x="197" y="117"/>
                  </a:lnTo>
                  <a:lnTo>
                    <a:pt x="203" y="105"/>
                  </a:lnTo>
                  <a:lnTo>
                    <a:pt x="203" y="92"/>
                  </a:lnTo>
                  <a:lnTo>
                    <a:pt x="203" y="80"/>
                  </a:lnTo>
                  <a:lnTo>
                    <a:pt x="191" y="68"/>
                  </a:lnTo>
                  <a:lnTo>
                    <a:pt x="178" y="62"/>
                  </a:lnTo>
                  <a:lnTo>
                    <a:pt x="160" y="62"/>
                  </a:lnTo>
                  <a:lnTo>
                    <a:pt x="160" y="37"/>
                  </a:lnTo>
                  <a:lnTo>
                    <a:pt x="147" y="12"/>
                  </a:lnTo>
                  <a:lnTo>
                    <a:pt x="135" y="6"/>
                  </a:lnTo>
                  <a:lnTo>
                    <a:pt x="117" y="0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6" y="43"/>
                  </a:lnTo>
                  <a:lnTo>
                    <a:pt x="18" y="5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7" name="Freeform 2409"/>
            <p:cNvSpPr>
              <a:spLocks/>
            </p:cNvSpPr>
            <p:nvPr/>
          </p:nvSpPr>
          <p:spPr bwMode="auto">
            <a:xfrm>
              <a:off x="3944950" y="1138239"/>
              <a:ext cx="57150" cy="58738"/>
            </a:xfrm>
            <a:custGeom>
              <a:avLst/>
              <a:gdLst>
                <a:gd name="T0" fmla="*/ 2147483647 w 36"/>
                <a:gd name="T1" fmla="*/ 2147483647 h 37"/>
                <a:gd name="T2" fmla="*/ 2147483647 w 36"/>
                <a:gd name="T3" fmla="*/ 2147483647 h 37"/>
                <a:gd name="T4" fmla="*/ 2147483647 w 36"/>
                <a:gd name="T5" fmla="*/ 2147483647 h 37"/>
                <a:gd name="T6" fmla="*/ 2147483647 w 36"/>
                <a:gd name="T7" fmla="*/ 2147483647 h 37"/>
                <a:gd name="T8" fmla="*/ 2147483647 w 36"/>
                <a:gd name="T9" fmla="*/ 2147483647 h 37"/>
                <a:gd name="T10" fmla="*/ 2147483647 w 36"/>
                <a:gd name="T11" fmla="*/ 0 h 37"/>
                <a:gd name="T12" fmla="*/ 0 w 36"/>
                <a:gd name="T13" fmla="*/ 2147483647 h 37"/>
                <a:gd name="T14" fmla="*/ 0 w 36"/>
                <a:gd name="T15" fmla="*/ 2147483647 h 37"/>
                <a:gd name="T16" fmla="*/ 0 w 36"/>
                <a:gd name="T17" fmla="*/ 2147483647 h 37"/>
                <a:gd name="T18" fmla="*/ 2147483647 w 36"/>
                <a:gd name="T19" fmla="*/ 2147483647 h 37"/>
                <a:gd name="T20" fmla="*/ 2147483647 w 36"/>
                <a:gd name="T21" fmla="*/ 2147483647 h 37"/>
                <a:gd name="T22" fmla="*/ 2147483647 w 36"/>
                <a:gd name="T23" fmla="*/ 2147483647 h 37"/>
                <a:gd name="T24" fmla="*/ 2147483647 w 36"/>
                <a:gd name="T25" fmla="*/ 2147483647 h 37"/>
                <a:gd name="T26" fmla="*/ 2147483647 w 36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6"/>
                <a:gd name="T43" fmla="*/ 0 h 37"/>
                <a:gd name="T44" fmla="*/ 36 w 36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6" h="37">
                  <a:moveTo>
                    <a:pt x="30" y="37"/>
                  </a:moveTo>
                  <a:lnTo>
                    <a:pt x="30" y="37"/>
                  </a:lnTo>
                  <a:lnTo>
                    <a:pt x="36" y="24"/>
                  </a:lnTo>
                  <a:lnTo>
                    <a:pt x="30" y="6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6" y="31"/>
                  </a:lnTo>
                  <a:lnTo>
                    <a:pt x="18" y="37"/>
                  </a:lnTo>
                  <a:lnTo>
                    <a:pt x="30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8" name="Freeform 2410"/>
            <p:cNvSpPr>
              <a:spLocks/>
            </p:cNvSpPr>
            <p:nvPr/>
          </p:nvSpPr>
          <p:spPr bwMode="auto">
            <a:xfrm>
              <a:off x="4032262" y="1225552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2147483647 h 25"/>
                <a:gd name="T8" fmla="*/ 2147483647 w 25"/>
                <a:gd name="T9" fmla="*/ 2147483647 h 25"/>
                <a:gd name="T10" fmla="*/ 2147483647 w 25"/>
                <a:gd name="T11" fmla="*/ 0 h 25"/>
                <a:gd name="T12" fmla="*/ 0 w 25"/>
                <a:gd name="T13" fmla="*/ 0 h 25"/>
                <a:gd name="T14" fmla="*/ 0 w 25"/>
                <a:gd name="T15" fmla="*/ 0 h 25"/>
                <a:gd name="T16" fmla="*/ 0 w 25"/>
                <a:gd name="T17" fmla="*/ 2147483647 h 25"/>
                <a:gd name="T18" fmla="*/ 2147483647 w 25"/>
                <a:gd name="T19" fmla="*/ 2147483647 h 25"/>
                <a:gd name="T20" fmla="*/ 2147483647 w 25"/>
                <a:gd name="T21" fmla="*/ 2147483647 h 25"/>
                <a:gd name="T22" fmla="*/ 2147483647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25" y="25"/>
                  </a:moveTo>
                  <a:lnTo>
                    <a:pt x="25" y="25"/>
                  </a:lnTo>
                  <a:lnTo>
                    <a:pt x="25" y="13"/>
                  </a:lnTo>
                  <a:lnTo>
                    <a:pt x="25" y="6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6" y="19"/>
                  </a:lnTo>
                  <a:lnTo>
                    <a:pt x="18" y="25"/>
                  </a:lnTo>
                  <a:lnTo>
                    <a:pt x="25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89" name="Freeform 2411"/>
            <p:cNvSpPr>
              <a:spLocks/>
            </p:cNvSpPr>
            <p:nvPr/>
          </p:nvSpPr>
          <p:spPr bwMode="auto">
            <a:xfrm>
              <a:off x="3846524" y="1049339"/>
              <a:ext cx="87313" cy="88900"/>
            </a:xfrm>
            <a:custGeom>
              <a:avLst/>
              <a:gdLst>
                <a:gd name="T0" fmla="*/ 2147483647 w 55"/>
                <a:gd name="T1" fmla="*/ 2147483647 h 56"/>
                <a:gd name="T2" fmla="*/ 2147483647 w 55"/>
                <a:gd name="T3" fmla="*/ 2147483647 h 56"/>
                <a:gd name="T4" fmla="*/ 2147483647 w 55"/>
                <a:gd name="T5" fmla="*/ 2147483647 h 56"/>
                <a:gd name="T6" fmla="*/ 2147483647 w 55"/>
                <a:gd name="T7" fmla="*/ 2147483647 h 56"/>
                <a:gd name="T8" fmla="*/ 2147483647 w 55"/>
                <a:gd name="T9" fmla="*/ 2147483647 h 56"/>
                <a:gd name="T10" fmla="*/ 2147483647 w 55"/>
                <a:gd name="T11" fmla="*/ 2147483647 h 56"/>
                <a:gd name="T12" fmla="*/ 2147483647 w 55"/>
                <a:gd name="T13" fmla="*/ 2147483647 h 56"/>
                <a:gd name="T14" fmla="*/ 2147483647 w 55"/>
                <a:gd name="T15" fmla="*/ 2147483647 h 56"/>
                <a:gd name="T16" fmla="*/ 2147483647 w 55"/>
                <a:gd name="T17" fmla="*/ 2147483647 h 56"/>
                <a:gd name="T18" fmla="*/ 2147483647 w 55"/>
                <a:gd name="T19" fmla="*/ 2147483647 h 56"/>
                <a:gd name="T20" fmla="*/ 2147483647 w 55"/>
                <a:gd name="T21" fmla="*/ 2147483647 h 56"/>
                <a:gd name="T22" fmla="*/ 2147483647 w 55"/>
                <a:gd name="T23" fmla="*/ 2147483647 h 56"/>
                <a:gd name="T24" fmla="*/ 2147483647 w 55"/>
                <a:gd name="T25" fmla="*/ 2147483647 h 56"/>
                <a:gd name="T26" fmla="*/ 2147483647 w 55"/>
                <a:gd name="T27" fmla="*/ 0 h 56"/>
                <a:gd name="T28" fmla="*/ 2147483647 w 55"/>
                <a:gd name="T29" fmla="*/ 2147483647 h 56"/>
                <a:gd name="T30" fmla="*/ 2147483647 w 55"/>
                <a:gd name="T31" fmla="*/ 2147483647 h 56"/>
                <a:gd name="T32" fmla="*/ 2147483647 w 55"/>
                <a:gd name="T33" fmla="*/ 2147483647 h 56"/>
                <a:gd name="T34" fmla="*/ 0 w 55"/>
                <a:gd name="T35" fmla="*/ 2147483647 h 56"/>
                <a:gd name="T36" fmla="*/ 0 w 55"/>
                <a:gd name="T37" fmla="*/ 2147483647 h 56"/>
                <a:gd name="T38" fmla="*/ 2147483647 w 55"/>
                <a:gd name="T39" fmla="*/ 2147483647 h 56"/>
                <a:gd name="T40" fmla="*/ 2147483647 w 55"/>
                <a:gd name="T41" fmla="*/ 2147483647 h 56"/>
                <a:gd name="T42" fmla="*/ 2147483647 w 55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6"/>
                <a:gd name="T68" fmla="*/ 55 w 55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6">
                  <a:moveTo>
                    <a:pt x="12" y="50"/>
                  </a:moveTo>
                  <a:lnTo>
                    <a:pt x="12" y="50"/>
                  </a:lnTo>
                  <a:lnTo>
                    <a:pt x="18" y="56"/>
                  </a:lnTo>
                  <a:lnTo>
                    <a:pt x="31" y="56"/>
                  </a:lnTo>
                  <a:lnTo>
                    <a:pt x="37" y="56"/>
                  </a:lnTo>
                  <a:lnTo>
                    <a:pt x="49" y="50"/>
                  </a:lnTo>
                  <a:lnTo>
                    <a:pt x="55" y="37"/>
                  </a:lnTo>
                  <a:lnTo>
                    <a:pt x="55" y="31"/>
                  </a:lnTo>
                  <a:lnTo>
                    <a:pt x="49" y="19"/>
                  </a:lnTo>
                  <a:lnTo>
                    <a:pt x="43" y="13"/>
                  </a:lnTo>
                  <a:lnTo>
                    <a:pt x="37" y="7"/>
                  </a:lnTo>
                  <a:lnTo>
                    <a:pt x="25" y="0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0" name="Freeform 2412"/>
            <p:cNvSpPr>
              <a:spLocks/>
            </p:cNvSpPr>
            <p:nvPr/>
          </p:nvSpPr>
          <p:spPr bwMode="auto">
            <a:xfrm>
              <a:off x="3954475" y="952502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0 h 49"/>
                <a:gd name="T16" fmla="*/ 2147483647 w 55"/>
                <a:gd name="T17" fmla="*/ 0 h 49"/>
                <a:gd name="T18" fmla="*/ 2147483647 w 55"/>
                <a:gd name="T19" fmla="*/ 0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2147483647 h 49"/>
                <a:gd name="T26" fmla="*/ 0 w 55"/>
                <a:gd name="T27" fmla="*/ 2147483647 h 49"/>
                <a:gd name="T28" fmla="*/ 2147483647 w 55"/>
                <a:gd name="T29" fmla="*/ 2147483647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43" y="43"/>
                  </a:moveTo>
                  <a:lnTo>
                    <a:pt x="43" y="43"/>
                  </a:lnTo>
                  <a:lnTo>
                    <a:pt x="49" y="37"/>
                  </a:lnTo>
                  <a:lnTo>
                    <a:pt x="55" y="24"/>
                  </a:lnTo>
                  <a:lnTo>
                    <a:pt x="49" y="18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6" y="31"/>
                  </a:lnTo>
                  <a:lnTo>
                    <a:pt x="6" y="43"/>
                  </a:lnTo>
                  <a:lnTo>
                    <a:pt x="18" y="49"/>
                  </a:lnTo>
                  <a:lnTo>
                    <a:pt x="24" y="49"/>
                  </a:lnTo>
                  <a:lnTo>
                    <a:pt x="37" y="49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1" name="Freeform 2413"/>
            <p:cNvSpPr>
              <a:spLocks/>
            </p:cNvSpPr>
            <p:nvPr/>
          </p:nvSpPr>
          <p:spPr bwMode="auto">
            <a:xfrm>
              <a:off x="4041787" y="1039814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2147483647 w 37"/>
                <a:gd name="T5" fmla="*/ 2147483647 h 43"/>
                <a:gd name="T6" fmla="*/ 2147483647 w 37"/>
                <a:gd name="T7" fmla="*/ 2147483647 h 43"/>
                <a:gd name="T8" fmla="*/ 2147483647 w 37"/>
                <a:gd name="T9" fmla="*/ 2147483647 h 43"/>
                <a:gd name="T10" fmla="*/ 2147483647 w 37"/>
                <a:gd name="T11" fmla="*/ 0 h 43"/>
                <a:gd name="T12" fmla="*/ 2147483647 w 37"/>
                <a:gd name="T13" fmla="*/ 2147483647 h 43"/>
                <a:gd name="T14" fmla="*/ 2147483647 w 37"/>
                <a:gd name="T15" fmla="*/ 2147483647 h 43"/>
                <a:gd name="T16" fmla="*/ 0 w 37"/>
                <a:gd name="T17" fmla="*/ 2147483647 h 43"/>
                <a:gd name="T18" fmla="*/ 2147483647 w 37"/>
                <a:gd name="T19" fmla="*/ 2147483647 h 43"/>
                <a:gd name="T20" fmla="*/ 2147483647 w 37"/>
                <a:gd name="T21" fmla="*/ 2147483647 h 43"/>
                <a:gd name="T22" fmla="*/ 2147483647 w 37"/>
                <a:gd name="T23" fmla="*/ 2147483647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31" y="37"/>
                  </a:moveTo>
                  <a:lnTo>
                    <a:pt x="31" y="37"/>
                  </a:lnTo>
                  <a:lnTo>
                    <a:pt x="37" y="25"/>
                  </a:lnTo>
                  <a:lnTo>
                    <a:pt x="31" y="13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6" y="31"/>
                  </a:lnTo>
                  <a:lnTo>
                    <a:pt x="19" y="43"/>
                  </a:lnTo>
                  <a:lnTo>
                    <a:pt x="31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2" name="Freeform 2414"/>
            <p:cNvSpPr>
              <a:spLocks/>
            </p:cNvSpPr>
            <p:nvPr/>
          </p:nvSpPr>
          <p:spPr bwMode="auto">
            <a:xfrm>
              <a:off x="4119575" y="1138239"/>
              <a:ext cx="49213" cy="38100"/>
            </a:xfrm>
            <a:custGeom>
              <a:avLst/>
              <a:gdLst>
                <a:gd name="T0" fmla="*/ 2147483647 w 31"/>
                <a:gd name="T1" fmla="*/ 2147483647 h 24"/>
                <a:gd name="T2" fmla="*/ 2147483647 w 31"/>
                <a:gd name="T3" fmla="*/ 2147483647 h 24"/>
                <a:gd name="T4" fmla="*/ 2147483647 w 31"/>
                <a:gd name="T5" fmla="*/ 2147483647 h 24"/>
                <a:gd name="T6" fmla="*/ 2147483647 w 31"/>
                <a:gd name="T7" fmla="*/ 2147483647 h 24"/>
                <a:gd name="T8" fmla="*/ 2147483647 w 31"/>
                <a:gd name="T9" fmla="*/ 2147483647 h 24"/>
                <a:gd name="T10" fmla="*/ 2147483647 w 31"/>
                <a:gd name="T11" fmla="*/ 0 h 24"/>
                <a:gd name="T12" fmla="*/ 2147483647 w 31"/>
                <a:gd name="T13" fmla="*/ 0 h 24"/>
                <a:gd name="T14" fmla="*/ 2147483647 w 31"/>
                <a:gd name="T15" fmla="*/ 0 h 24"/>
                <a:gd name="T16" fmla="*/ 0 w 31"/>
                <a:gd name="T17" fmla="*/ 2147483647 h 24"/>
                <a:gd name="T18" fmla="*/ 2147483647 w 31"/>
                <a:gd name="T19" fmla="*/ 2147483647 h 24"/>
                <a:gd name="T20" fmla="*/ 2147483647 w 31"/>
                <a:gd name="T21" fmla="*/ 2147483647 h 24"/>
                <a:gd name="T22" fmla="*/ 2147483647 w 31"/>
                <a:gd name="T23" fmla="*/ 2147483647 h 24"/>
                <a:gd name="T24" fmla="*/ 2147483647 w 31"/>
                <a:gd name="T25" fmla="*/ 2147483647 h 24"/>
                <a:gd name="T26" fmla="*/ 2147483647 w 31"/>
                <a:gd name="T27" fmla="*/ 2147483647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4"/>
                <a:gd name="T44" fmla="*/ 31 w 31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4">
                  <a:moveTo>
                    <a:pt x="25" y="24"/>
                  </a:moveTo>
                  <a:lnTo>
                    <a:pt x="25" y="24"/>
                  </a:lnTo>
                  <a:lnTo>
                    <a:pt x="31" y="18"/>
                  </a:lnTo>
                  <a:lnTo>
                    <a:pt x="25" y="6"/>
                  </a:lnTo>
                  <a:lnTo>
                    <a:pt x="13" y="0"/>
                  </a:lnTo>
                  <a:lnTo>
                    <a:pt x="7" y="0"/>
                  </a:lnTo>
                  <a:lnTo>
                    <a:pt x="0" y="12"/>
                  </a:lnTo>
                  <a:lnTo>
                    <a:pt x="7" y="18"/>
                  </a:lnTo>
                  <a:lnTo>
                    <a:pt x="19" y="24"/>
                  </a:lnTo>
                  <a:lnTo>
                    <a:pt x="25" y="2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3" name="Freeform 2415"/>
            <p:cNvSpPr>
              <a:spLocks/>
            </p:cNvSpPr>
            <p:nvPr/>
          </p:nvSpPr>
          <p:spPr bwMode="auto">
            <a:xfrm>
              <a:off x="3709999" y="785814"/>
              <a:ext cx="263526" cy="176213"/>
            </a:xfrm>
            <a:custGeom>
              <a:avLst/>
              <a:gdLst>
                <a:gd name="T0" fmla="*/ 2147483647 w 166"/>
                <a:gd name="T1" fmla="*/ 2147483647 h 111"/>
                <a:gd name="T2" fmla="*/ 2147483647 w 166"/>
                <a:gd name="T3" fmla="*/ 2147483647 h 111"/>
                <a:gd name="T4" fmla="*/ 2147483647 w 166"/>
                <a:gd name="T5" fmla="*/ 2147483647 h 111"/>
                <a:gd name="T6" fmla="*/ 2147483647 w 166"/>
                <a:gd name="T7" fmla="*/ 2147483647 h 111"/>
                <a:gd name="T8" fmla="*/ 2147483647 w 166"/>
                <a:gd name="T9" fmla="*/ 2147483647 h 111"/>
                <a:gd name="T10" fmla="*/ 2147483647 w 166"/>
                <a:gd name="T11" fmla="*/ 2147483647 h 111"/>
                <a:gd name="T12" fmla="*/ 2147483647 w 166"/>
                <a:gd name="T13" fmla="*/ 2147483647 h 111"/>
                <a:gd name="T14" fmla="*/ 2147483647 w 166"/>
                <a:gd name="T15" fmla="*/ 2147483647 h 111"/>
                <a:gd name="T16" fmla="*/ 2147483647 w 166"/>
                <a:gd name="T17" fmla="*/ 2147483647 h 111"/>
                <a:gd name="T18" fmla="*/ 2147483647 w 166"/>
                <a:gd name="T19" fmla="*/ 2147483647 h 111"/>
                <a:gd name="T20" fmla="*/ 2147483647 w 166"/>
                <a:gd name="T21" fmla="*/ 2147483647 h 111"/>
                <a:gd name="T22" fmla="*/ 2147483647 w 166"/>
                <a:gd name="T23" fmla="*/ 2147483647 h 111"/>
                <a:gd name="T24" fmla="*/ 2147483647 w 166"/>
                <a:gd name="T25" fmla="*/ 2147483647 h 111"/>
                <a:gd name="T26" fmla="*/ 2147483647 w 166"/>
                <a:gd name="T27" fmla="*/ 2147483647 h 111"/>
                <a:gd name="T28" fmla="*/ 2147483647 w 166"/>
                <a:gd name="T29" fmla="*/ 2147483647 h 111"/>
                <a:gd name="T30" fmla="*/ 2147483647 w 166"/>
                <a:gd name="T31" fmla="*/ 2147483647 h 111"/>
                <a:gd name="T32" fmla="*/ 2147483647 w 166"/>
                <a:gd name="T33" fmla="*/ 2147483647 h 111"/>
                <a:gd name="T34" fmla="*/ 2147483647 w 166"/>
                <a:gd name="T35" fmla="*/ 2147483647 h 111"/>
                <a:gd name="T36" fmla="*/ 2147483647 w 166"/>
                <a:gd name="T37" fmla="*/ 2147483647 h 111"/>
                <a:gd name="T38" fmla="*/ 2147483647 w 166"/>
                <a:gd name="T39" fmla="*/ 2147483647 h 111"/>
                <a:gd name="T40" fmla="*/ 2147483647 w 166"/>
                <a:gd name="T41" fmla="*/ 2147483647 h 111"/>
                <a:gd name="T42" fmla="*/ 2147483647 w 166"/>
                <a:gd name="T43" fmla="*/ 2147483647 h 111"/>
                <a:gd name="T44" fmla="*/ 2147483647 w 166"/>
                <a:gd name="T45" fmla="*/ 2147483647 h 111"/>
                <a:gd name="T46" fmla="*/ 2147483647 w 166"/>
                <a:gd name="T47" fmla="*/ 2147483647 h 111"/>
                <a:gd name="T48" fmla="*/ 2147483647 w 166"/>
                <a:gd name="T49" fmla="*/ 2147483647 h 111"/>
                <a:gd name="T50" fmla="*/ 2147483647 w 166"/>
                <a:gd name="T51" fmla="*/ 2147483647 h 111"/>
                <a:gd name="T52" fmla="*/ 2147483647 w 166"/>
                <a:gd name="T53" fmla="*/ 2147483647 h 111"/>
                <a:gd name="T54" fmla="*/ 2147483647 w 166"/>
                <a:gd name="T55" fmla="*/ 0 h 111"/>
                <a:gd name="T56" fmla="*/ 0 w 166"/>
                <a:gd name="T57" fmla="*/ 0 h 111"/>
                <a:gd name="T58" fmla="*/ 0 w 166"/>
                <a:gd name="T59" fmla="*/ 0 h 111"/>
                <a:gd name="T60" fmla="*/ 2147483647 w 166"/>
                <a:gd name="T61" fmla="*/ 2147483647 h 111"/>
                <a:gd name="T62" fmla="*/ 2147483647 w 166"/>
                <a:gd name="T63" fmla="*/ 2147483647 h 111"/>
                <a:gd name="T64" fmla="*/ 2147483647 w 166"/>
                <a:gd name="T65" fmla="*/ 2147483647 h 111"/>
                <a:gd name="T66" fmla="*/ 2147483647 w 166"/>
                <a:gd name="T67" fmla="*/ 2147483647 h 111"/>
                <a:gd name="T68" fmla="*/ 2147483647 w 166"/>
                <a:gd name="T69" fmla="*/ 2147483647 h 11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66"/>
                <a:gd name="T106" fmla="*/ 0 h 111"/>
                <a:gd name="T107" fmla="*/ 166 w 166"/>
                <a:gd name="T108" fmla="*/ 111 h 11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66" h="111">
                  <a:moveTo>
                    <a:pt x="49" y="18"/>
                  </a:moveTo>
                  <a:lnTo>
                    <a:pt x="49" y="18"/>
                  </a:lnTo>
                  <a:lnTo>
                    <a:pt x="49" y="37"/>
                  </a:lnTo>
                  <a:lnTo>
                    <a:pt x="55" y="49"/>
                  </a:lnTo>
                  <a:lnTo>
                    <a:pt x="67" y="55"/>
                  </a:lnTo>
                  <a:lnTo>
                    <a:pt x="80" y="62"/>
                  </a:lnTo>
                  <a:lnTo>
                    <a:pt x="92" y="62"/>
                  </a:lnTo>
                  <a:lnTo>
                    <a:pt x="104" y="55"/>
                  </a:lnTo>
                  <a:lnTo>
                    <a:pt x="104" y="80"/>
                  </a:lnTo>
                  <a:lnTo>
                    <a:pt x="111" y="99"/>
                  </a:lnTo>
                  <a:lnTo>
                    <a:pt x="123" y="105"/>
                  </a:lnTo>
                  <a:lnTo>
                    <a:pt x="135" y="111"/>
                  </a:lnTo>
                  <a:lnTo>
                    <a:pt x="148" y="105"/>
                  </a:lnTo>
                  <a:lnTo>
                    <a:pt x="160" y="99"/>
                  </a:lnTo>
                  <a:lnTo>
                    <a:pt x="166" y="92"/>
                  </a:lnTo>
                  <a:lnTo>
                    <a:pt x="166" y="80"/>
                  </a:lnTo>
                  <a:lnTo>
                    <a:pt x="166" y="68"/>
                  </a:lnTo>
                  <a:lnTo>
                    <a:pt x="160" y="55"/>
                  </a:lnTo>
                  <a:lnTo>
                    <a:pt x="141" y="43"/>
                  </a:lnTo>
                  <a:lnTo>
                    <a:pt x="123" y="43"/>
                  </a:lnTo>
                  <a:lnTo>
                    <a:pt x="129" y="25"/>
                  </a:lnTo>
                  <a:lnTo>
                    <a:pt x="129" y="0"/>
                  </a:lnTo>
                  <a:lnTo>
                    <a:pt x="0" y="0"/>
                  </a:lnTo>
                  <a:lnTo>
                    <a:pt x="6" y="6"/>
                  </a:lnTo>
                  <a:lnTo>
                    <a:pt x="24" y="18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4" name="Freeform 2416"/>
            <p:cNvSpPr>
              <a:spLocks/>
            </p:cNvSpPr>
            <p:nvPr/>
          </p:nvSpPr>
          <p:spPr bwMode="auto">
            <a:xfrm>
              <a:off x="4149738" y="962027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0 h 37"/>
                <a:gd name="T18" fmla="*/ 2147483647 w 37"/>
                <a:gd name="T19" fmla="*/ 0 h 37"/>
                <a:gd name="T20" fmla="*/ 2147483647 w 37"/>
                <a:gd name="T21" fmla="*/ 0 h 37"/>
                <a:gd name="T22" fmla="*/ 0 w 37"/>
                <a:gd name="T23" fmla="*/ 2147483647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6" y="31"/>
                  </a:moveTo>
                  <a:lnTo>
                    <a:pt x="6" y="31"/>
                  </a:lnTo>
                  <a:lnTo>
                    <a:pt x="18" y="37"/>
                  </a:lnTo>
                  <a:lnTo>
                    <a:pt x="31" y="37"/>
                  </a:lnTo>
                  <a:lnTo>
                    <a:pt x="37" y="25"/>
                  </a:lnTo>
                  <a:lnTo>
                    <a:pt x="37" y="12"/>
                  </a:lnTo>
                  <a:lnTo>
                    <a:pt x="25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5" name="Freeform 2417"/>
            <p:cNvSpPr>
              <a:spLocks/>
            </p:cNvSpPr>
            <p:nvPr/>
          </p:nvSpPr>
          <p:spPr bwMode="auto">
            <a:xfrm>
              <a:off x="4081475" y="854077"/>
              <a:ext cx="77788" cy="88900"/>
            </a:xfrm>
            <a:custGeom>
              <a:avLst/>
              <a:gdLst>
                <a:gd name="T0" fmla="*/ 2147483647 w 49"/>
                <a:gd name="T1" fmla="*/ 2147483647 h 56"/>
                <a:gd name="T2" fmla="*/ 2147483647 w 49"/>
                <a:gd name="T3" fmla="*/ 2147483647 h 56"/>
                <a:gd name="T4" fmla="*/ 2147483647 w 49"/>
                <a:gd name="T5" fmla="*/ 2147483647 h 56"/>
                <a:gd name="T6" fmla="*/ 2147483647 w 49"/>
                <a:gd name="T7" fmla="*/ 2147483647 h 56"/>
                <a:gd name="T8" fmla="*/ 2147483647 w 49"/>
                <a:gd name="T9" fmla="*/ 2147483647 h 56"/>
                <a:gd name="T10" fmla="*/ 2147483647 w 49"/>
                <a:gd name="T11" fmla="*/ 2147483647 h 56"/>
                <a:gd name="T12" fmla="*/ 2147483647 w 49"/>
                <a:gd name="T13" fmla="*/ 2147483647 h 56"/>
                <a:gd name="T14" fmla="*/ 2147483647 w 49"/>
                <a:gd name="T15" fmla="*/ 2147483647 h 56"/>
                <a:gd name="T16" fmla="*/ 2147483647 w 49"/>
                <a:gd name="T17" fmla="*/ 0 h 56"/>
                <a:gd name="T18" fmla="*/ 2147483647 w 49"/>
                <a:gd name="T19" fmla="*/ 0 h 56"/>
                <a:gd name="T20" fmla="*/ 2147483647 w 49"/>
                <a:gd name="T21" fmla="*/ 2147483647 h 56"/>
                <a:gd name="T22" fmla="*/ 2147483647 w 49"/>
                <a:gd name="T23" fmla="*/ 2147483647 h 56"/>
                <a:gd name="T24" fmla="*/ 0 w 49"/>
                <a:gd name="T25" fmla="*/ 2147483647 h 56"/>
                <a:gd name="T26" fmla="*/ 0 w 49"/>
                <a:gd name="T27" fmla="*/ 2147483647 h 56"/>
                <a:gd name="T28" fmla="*/ 0 w 49"/>
                <a:gd name="T29" fmla="*/ 2147483647 h 56"/>
                <a:gd name="T30" fmla="*/ 0 w 49"/>
                <a:gd name="T31" fmla="*/ 2147483647 h 56"/>
                <a:gd name="T32" fmla="*/ 0 w 49"/>
                <a:gd name="T33" fmla="*/ 2147483647 h 56"/>
                <a:gd name="T34" fmla="*/ 2147483647 w 49"/>
                <a:gd name="T35" fmla="*/ 2147483647 h 56"/>
                <a:gd name="T36" fmla="*/ 2147483647 w 49"/>
                <a:gd name="T37" fmla="*/ 2147483647 h 56"/>
                <a:gd name="T38" fmla="*/ 2147483647 w 49"/>
                <a:gd name="T39" fmla="*/ 2147483647 h 56"/>
                <a:gd name="T40" fmla="*/ 2147483647 w 49"/>
                <a:gd name="T41" fmla="*/ 2147483647 h 56"/>
                <a:gd name="T42" fmla="*/ 2147483647 w 49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6"/>
                <a:gd name="T68" fmla="*/ 49 w 49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6">
                  <a:moveTo>
                    <a:pt x="37" y="49"/>
                  </a:moveTo>
                  <a:lnTo>
                    <a:pt x="37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49" y="25"/>
                  </a:lnTo>
                  <a:lnTo>
                    <a:pt x="43" y="12"/>
                  </a:lnTo>
                  <a:lnTo>
                    <a:pt x="37" y="6"/>
                  </a:lnTo>
                  <a:lnTo>
                    <a:pt x="31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0" y="43"/>
                  </a:lnTo>
                  <a:lnTo>
                    <a:pt x="12" y="49"/>
                  </a:lnTo>
                  <a:lnTo>
                    <a:pt x="18" y="56"/>
                  </a:lnTo>
                  <a:lnTo>
                    <a:pt x="31" y="56"/>
                  </a:lnTo>
                  <a:lnTo>
                    <a:pt x="37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6" name="Freeform 2418"/>
            <p:cNvSpPr>
              <a:spLocks/>
            </p:cNvSpPr>
            <p:nvPr/>
          </p:nvSpPr>
          <p:spPr bwMode="auto">
            <a:xfrm>
              <a:off x="4002100" y="785814"/>
              <a:ext cx="107950" cy="68263"/>
            </a:xfrm>
            <a:custGeom>
              <a:avLst/>
              <a:gdLst>
                <a:gd name="T0" fmla="*/ 2147483647 w 68"/>
                <a:gd name="T1" fmla="*/ 2147483647 h 43"/>
                <a:gd name="T2" fmla="*/ 2147483647 w 68"/>
                <a:gd name="T3" fmla="*/ 2147483647 h 43"/>
                <a:gd name="T4" fmla="*/ 2147483647 w 68"/>
                <a:gd name="T5" fmla="*/ 2147483647 h 43"/>
                <a:gd name="T6" fmla="*/ 2147483647 w 68"/>
                <a:gd name="T7" fmla="*/ 2147483647 h 43"/>
                <a:gd name="T8" fmla="*/ 2147483647 w 68"/>
                <a:gd name="T9" fmla="*/ 2147483647 h 43"/>
                <a:gd name="T10" fmla="*/ 2147483647 w 68"/>
                <a:gd name="T11" fmla="*/ 2147483647 h 43"/>
                <a:gd name="T12" fmla="*/ 2147483647 w 68"/>
                <a:gd name="T13" fmla="*/ 2147483647 h 43"/>
                <a:gd name="T14" fmla="*/ 2147483647 w 68"/>
                <a:gd name="T15" fmla="*/ 2147483647 h 43"/>
                <a:gd name="T16" fmla="*/ 2147483647 w 68"/>
                <a:gd name="T17" fmla="*/ 2147483647 h 43"/>
                <a:gd name="T18" fmla="*/ 2147483647 w 68"/>
                <a:gd name="T19" fmla="*/ 2147483647 h 43"/>
                <a:gd name="T20" fmla="*/ 2147483647 w 68"/>
                <a:gd name="T21" fmla="*/ 0 h 43"/>
                <a:gd name="T22" fmla="*/ 0 w 68"/>
                <a:gd name="T23" fmla="*/ 0 h 43"/>
                <a:gd name="T24" fmla="*/ 0 w 68"/>
                <a:gd name="T25" fmla="*/ 0 h 43"/>
                <a:gd name="T26" fmla="*/ 0 w 68"/>
                <a:gd name="T27" fmla="*/ 2147483647 h 43"/>
                <a:gd name="T28" fmla="*/ 2147483647 w 68"/>
                <a:gd name="T29" fmla="*/ 2147483647 h 43"/>
                <a:gd name="T30" fmla="*/ 2147483647 w 68"/>
                <a:gd name="T31" fmla="*/ 2147483647 h 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8"/>
                <a:gd name="T49" fmla="*/ 0 h 43"/>
                <a:gd name="T50" fmla="*/ 68 w 68"/>
                <a:gd name="T51" fmla="*/ 43 h 4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8" h="43">
                  <a:moveTo>
                    <a:pt x="7" y="31"/>
                  </a:moveTo>
                  <a:lnTo>
                    <a:pt x="7" y="31"/>
                  </a:lnTo>
                  <a:lnTo>
                    <a:pt x="19" y="43"/>
                  </a:lnTo>
                  <a:lnTo>
                    <a:pt x="31" y="43"/>
                  </a:lnTo>
                  <a:lnTo>
                    <a:pt x="44" y="43"/>
                  </a:lnTo>
                  <a:lnTo>
                    <a:pt x="56" y="43"/>
                  </a:lnTo>
                  <a:lnTo>
                    <a:pt x="62" y="31"/>
                  </a:lnTo>
                  <a:lnTo>
                    <a:pt x="68" y="25"/>
                  </a:lnTo>
                  <a:lnTo>
                    <a:pt x="68" y="12"/>
                  </a:lnTo>
                  <a:lnTo>
                    <a:pt x="62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7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7" name="Freeform 2419"/>
            <p:cNvSpPr>
              <a:spLocks/>
            </p:cNvSpPr>
            <p:nvPr/>
          </p:nvSpPr>
          <p:spPr bwMode="auto">
            <a:xfrm>
              <a:off x="4218000" y="1060452"/>
              <a:ext cx="49213" cy="47625"/>
            </a:xfrm>
            <a:custGeom>
              <a:avLst/>
              <a:gdLst>
                <a:gd name="T0" fmla="*/ 2147483647 w 31"/>
                <a:gd name="T1" fmla="*/ 2147483647 h 30"/>
                <a:gd name="T2" fmla="*/ 2147483647 w 31"/>
                <a:gd name="T3" fmla="*/ 2147483647 h 30"/>
                <a:gd name="T4" fmla="*/ 2147483647 w 31"/>
                <a:gd name="T5" fmla="*/ 2147483647 h 30"/>
                <a:gd name="T6" fmla="*/ 2147483647 w 31"/>
                <a:gd name="T7" fmla="*/ 2147483647 h 30"/>
                <a:gd name="T8" fmla="*/ 2147483647 w 31"/>
                <a:gd name="T9" fmla="*/ 2147483647 h 30"/>
                <a:gd name="T10" fmla="*/ 2147483647 w 31"/>
                <a:gd name="T11" fmla="*/ 0 h 30"/>
                <a:gd name="T12" fmla="*/ 2147483647 w 31"/>
                <a:gd name="T13" fmla="*/ 2147483647 h 30"/>
                <a:gd name="T14" fmla="*/ 2147483647 w 31"/>
                <a:gd name="T15" fmla="*/ 2147483647 h 30"/>
                <a:gd name="T16" fmla="*/ 0 w 31"/>
                <a:gd name="T17" fmla="*/ 2147483647 h 30"/>
                <a:gd name="T18" fmla="*/ 2147483647 w 31"/>
                <a:gd name="T19" fmla="*/ 2147483647 h 30"/>
                <a:gd name="T20" fmla="*/ 2147483647 w 31"/>
                <a:gd name="T21" fmla="*/ 2147483647 h 30"/>
                <a:gd name="T22" fmla="*/ 2147483647 w 31"/>
                <a:gd name="T23" fmla="*/ 2147483647 h 30"/>
                <a:gd name="T24" fmla="*/ 2147483647 w 31"/>
                <a:gd name="T25" fmla="*/ 2147483647 h 30"/>
                <a:gd name="T26" fmla="*/ 2147483647 w 31"/>
                <a:gd name="T27" fmla="*/ 2147483647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30"/>
                <a:gd name="T44" fmla="*/ 31 w 31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30">
                  <a:moveTo>
                    <a:pt x="25" y="30"/>
                  </a:moveTo>
                  <a:lnTo>
                    <a:pt x="25" y="30"/>
                  </a:lnTo>
                  <a:lnTo>
                    <a:pt x="31" y="18"/>
                  </a:lnTo>
                  <a:lnTo>
                    <a:pt x="25" y="12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6" y="24"/>
                  </a:lnTo>
                  <a:lnTo>
                    <a:pt x="12" y="30"/>
                  </a:lnTo>
                  <a:lnTo>
                    <a:pt x="25" y="3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8" name="Freeform 2420"/>
            <p:cNvSpPr>
              <a:spLocks/>
            </p:cNvSpPr>
            <p:nvPr/>
          </p:nvSpPr>
          <p:spPr bwMode="auto">
            <a:xfrm>
              <a:off x="4208475" y="785814"/>
              <a:ext cx="77788" cy="77788"/>
            </a:xfrm>
            <a:custGeom>
              <a:avLst/>
              <a:gdLst>
                <a:gd name="T0" fmla="*/ 2147483647 w 49"/>
                <a:gd name="T1" fmla="*/ 2147483647 h 49"/>
                <a:gd name="T2" fmla="*/ 2147483647 w 49"/>
                <a:gd name="T3" fmla="*/ 2147483647 h 49"/>
                <a:gd name="T4" fmla="*/ 2147483647 w 49"/>
                <a:gd name="T5" fmla="*/ 2147483647 h 49"/>
                <a:gd name="T6" fmla="*/ 2147483647 w 49"/>
                <a:gd name="T7" fmla="*/ 2147483647 h 49"/>
                <a:gd name="T8" fmla="*/ 2147483647 w 49"/>
                <a:gd name="T9" fmla="*/ 2147483647 h 49"/>
                <a:gd name="T10" fmla="*/ 2147483647 w 49"/>
                <a:gd name="T11" fmla="*/ 2147483647 h 49"/>
                <a:gd name="T12" fmla="*/ 2147483647 w 49"/>
                <a:gd name="T13" fmla="*/ 2147483647 h 49"/>
                <a:gd name="T14" fmla="*/ 2147483647 w 49"/>
                <a:gd name="T15" fmla="*/ 2147483647 h 49"/>
                <a:gd name="T16" fmla="*/ 2147483647 w 49"/>
                <a:gd name="T17" fmla="*/ 2147483647 h 49"/>
                <a:gd name="T18" fmla="*/ 2147483647 w 49"/>
                <a:gd name="T19" fmla="*/ 2147483647 h 49"/>
                <a:gd name="T20" fmla="*/ 2147483647 w 49"/>
                <a:gd name="T21" fmla="*/ 2147483647 h 49"/>
                <a:gd name="T22" fmla="*/ 2147483647 w 49"/>
                <a:gd name="T23" fmla="*/ 2147483647 h 49"/>
                <a:gd name="T24" fmla="*/ 2147483647 w 49"/>
                <a:gd name="T25" fmla="*/ 0 h 49"/>
                <a:gd name="T26" fmla="*/ 2147483647 w 49"/>
                <a:gd name="T27" fmla="*/ 0 h 49"/>
                <a:gd name="T28" fmla="*/ 2147483647 w 49"/>
                <a:gd name="T29" fmla="*/ 0 h 49"/>
                <a:gd name="T30" fmla="*/ 2147483647 w 49"/>
                <a:gd name="T31" fmla="*/ 2147483647 h 49"/>
                <a:gd name="T32" fmla="*/ 0 w 49"/>
                <a:gd name="T33" fmla="*/ 2147483647 h 49"/>
                <a:gd name="T34" fmla="*/ 0 w 49"/>
                <a:gd name="T35" fmla="*/ 2147483647 h 49"/>
                <a:gd name="T36" fmla="*/ 2147483647 w 49"/>
                <a:gd name="T37" fmla="*/ 2147483647 h 49"/>
                <a:gd name="T38" fmla="*/ 2147483647 w 49"/>
                <a:gd name="T39" fmla="*/ 2147483647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9"/>
                <a:gd name="T61" fmla="*/ 0 h 49"/>
                <a:gd name="T62" fmla="*/ 49 w 49"/>
                <a:gd name="T63" fmla="*/ 49 h 4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9" h="49">
                  <a:moveTo>
                    <a:pt x="6" y="37"/>
                  </a:moveTo>
                  <a:lnTo>
                    <a:pt x="6" y="37"/>
                  </a:lnTo>
                  <a:lnTo>
                    <a:pt x="12" y="43"/>
                  </a:lnTo>
                  <a:lnTo>
                    <a:pt x="18" y="49"/>
                  </a:lnTo>
                  <a:lnTo>
                    <a:pt x="31" y="49"/>
                  </a:lnTo>
                  <a:lnTo>
                    <a:pt x="37" y="49"/>
                  </a:lnTo>
                  <a:lnTo>
                    <a:pt x="43" y="43"/>
                  </a:lnTo>
                  <a:lnTo>
                    <a:pt x="49" y="31"/>
                  </a:lnTo>
                  <a:lnTo>
                    <a:pt x="49" y="25"/>
                  </a:lnTo>
                  <a:lnTo>
                    <a:pt x="49" y="12"/>
                  </a:lnTo>
                  <a:lnTo>
                    <a:pt x="37" y="0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199" name="Freeform 2421"/>
            <p:cNvSpPr>
              <a:spLocks/>
            </p:cNvSpPr>
            <p:nvPr/>
          </p:nvSpPr>
          <p:spPr bwMode="auto">
            <a:xfrm>
              <a:off x="4267213" y="893764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0 h 37"/>
                <a:gd name="T12" fmla="*/ 2147483647 w 37"/>
                <a:gd name="T13" fmla="*/ 0 h 37"/>
                <a:gd name="T14" fmla="*/ 2147483647 w 37"/>
                <a:gd name="T15" fmla="*/ 0 h 37"/>
                <a:gd name="T16" fmla="*/ 0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2147483647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31" y="37"/>
                  </a:moveTo>
                  <a:lnTo>
                    <a:pt x="31" y="37"/>
                  </a:lnTo>
                  <a:lnTo>
                    <a:pt x="37" y="24"/>
                  </a:lnTo>
                  <a:lnTo>
                    <a:pt x="37" y="12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6" y="24"/>
                  </a:lnTo>
                  <a:lnTo>
                    <a:pt x="18" y="37"/>
                  </a:lnTo>
                  <a:lnTo>
                    <a:pt x="31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0" name="Freeform 2422"/>
            <p:cNvSpPr>
              <a:spLocks/>
            </p:cNvSpPr>
            <p:nvPr/>
          </p:nvSpPr>
          <p:spPr bwMode="auto">
            <a:xfrm>
              <a:off x="4325951" y="1001714"/>
              <a:ext cx="38100" cy="47625"/>
            </a:xfrm>
            <a:custGeom>
              <a:avLst/>
              <a:gdLst>
                <a:gd name="T0" fmla="*/ 2147483647 w 24"/>
                <a:gd name="T1" fmla="*/ 2147483647 h 30"/>
                <a:gd name="T2" fmla="*/ 2147483647 w 24"/>
                <a:gd name="T3" fmla="*/ 2147483647 h 30"/>
                <a:gd name="T4" fmla="*/ 2147483647 w 24"/>
                <a:gd name="T5" fmla="*/ 2147483647 h 30"/>
                <a:gd name="T6" fmla="*/ 2147483647 w 24"/>
                <a:gd name="T7" fmla="*/ 2147483647 h 30"/>
                <a:gd name="T8" fmla="*/ 2147483647 w 24"/>
                <a:gd name="T9" fmla="*/ 2147483647 h 30"/>
                <a:gd name="T10" fmla="*/ 2147483647 w 24"/>
                <a:gd name="T11" fmla="*/ 0 h 30"/>
                <a:gd name="T12" fmla="*/ 2147483647 w 24"/>
                <a:gd name="T13" fmla="*/ 0 h 30"/>
                <a:gd name="T14" fmla="*/ 2147483647 w 24"/>
                <a:gd name="T15" fmla="*/ 0 h 30"/>
                <a:gd name="T16" fmla="*/ 0 w 24"/>
                <a:gd name="T17" fmla="*/ 2147483647 h 30"/>
                <a:gd name="T18" fmla="*/ 2147483647 w 24"/>
                <a:gd name="T19" fmla="*/ 2147483647 h 30"/>
                <a:gd name="T20" fmla="*/ 2147483647 w 24"/>
                <a:gd name="T21" fmla="*/ 2147483647 h 30"/>
                <a:gd name="T22" fmla="*/ 2147483647 w 24"/>
                <a:gd name="T23" fmla="*/ 2147483647 h 30"/>
                <a:gd name="T24" fmla="*/ 2147483647 w 24"/>
                <a:gd name="T25" fmla="*/ 2147483647 h 30"/>
                <a:gd name="T26" fmla="*/ 2147483647 w 24"/>
                <a:gd name="T27" fmla="*/ 2147483647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0"/>
                <a:gd name="T44" fmla="*/ 24 w 24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0">
                  <a:moveTo>
                    <a:pt x="18" y="30"/>
                  </a:moveTo>
                  <a:lnTo>
                    <a:pt x="18" y="30"/>
                  </a:lnTo>
                  <a:lnTo>
                    <a:pt x="24" y="18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1" name="Freeform 2423"/>
            <p:cNvSpPr>
              <a:spLocks/>
            </p:cNvSpPr>
            <p:nvPr/>
          </p:nvSpPr>
          <p:spPr bwMode="auto">
            <a:xfrm>
              <a:off x="4354526" y="785814"/>
              <a:ext cx="68263" cy="19050"/>
            </a:xfrm>
            <a:custGeom>
              <a:avLst/>
              <a:gdLst>
                <a:gd name="T0" fmla="*/ 2147483647 w 43"/>
                <a:gd name="T1" fmla="*/ 2147483647 h 12"/>
                <a:gd name="T2" fmla="*/ 2147483647 w 43"/>
                <a:gd name="T3" fmla="*/ 2147483647 h 12"/>
                <a:gd name="T4" fmla="*/ 2147483647 w 43"/>
                <a:gd name="T5" fmla="*/ 2147483647 h 12"/>
                <a:gd name="T6" fmla="*/ 2147483647 w 43"/>
                <a:gd name="T7" fmla="*/ 0 h 12"/>
                <a:gd name="T8" fmla="*/ 0 w 43"/>
                <a:gd name="T9" fmla="*/ 0 h 12"/>
                <a:gd name="T10" fmla="*/ 0 w 43"/>
                <a:gd name="T11" fmla="*/ 0 h 12"/>
                <a:gd name="T12" fmla="*/ 2147483647 w 43"/>
                <a:gd name="T13" fmla="*/ 2147483647 h 12"/>
                <a:gd name="T14" fmla="*/ 2147483647 w 43"/>
                <a:gd name="T15" fmla="*/ 2147483647 h 12"/>
                <a:gd name="T16" fmla="*/ 2147483647 w 43"/>
                <a:gd name="T17" fmla="*/ 2147483647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"/>
                <a:gd name="T28" fmla="*/ 0 h 12"/>
                <a:gd name="T29" fmla="*/ 43 w 43"/>
                <a:gd name="T30" fmla="*/ 12 h 1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" h="12">
                  <a:moveTo>
                    <a:pt x="31" y="12"/>
                  </a:moveTo>
                  <a:lnTo>
                    <a:pt x="31" y="12"/>
                  </a:lnTo>
                  <a:lnTo>
                    <a:pt x="37" y="6"/>
                  </a:lnTo>
                  <a:lnTo>
                    <a:pt x="43" y="0"/>
                  </a:lnTo>
                  <a:lnTo>
                    <a:pt x="0" y="0"/>
                  </a:lnTo>
                  <a:lnTo>
                    <a:pt x="13" y="12"/>
                  </a:lnTo>
                  <a:lnTo>
                    <a:pt x="31" y="12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2" name="Freeform 2424"/>
            <p:cNvSpPr>
              <a:spLocks/>
            </p:cNvSpPr>
            <p:nvPr/>
          </p:nvSpPr>
          <p:spPr bwMode="auto">
            <a:xfrm>
              <a:off x="4443426" y="952502"/>
              <a:ext cx="38100" cy="49213"/>
            </a:xfrm>
            <a:custGeom>
              <a:avLst/>
              <a:gdLst>
                <a:gd name="T0" fmla="*/ 0 w 24"/>
                <a:gd name="T1" fmla="*/ 2147483647 h 31"/>
                <a:gd name="T2" fmla="*/ 0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2147483647 h 31"/>
                <a:gd name="T14" fmla="*/ 2147483647 w 24"/>
                <a:gd name="T15" fmla="*/ 2147483647 h 31"/>
                <a:gd name="T16" fmla="*/ 2147483647 w 24"/>
                <a:gd name="T17" fmla="*/ 0 h 31"/>
                <a:gd name="T18" fmla="*/ 2147483647 w 24"/>
                <a:gd name="T19" fmla="*/ 0 h 31"/>
                <a:gd name="T20" fmla="*/ 2147483647 w 24"/>
                <a:gd name="T21" fmla="*/ 0 h 31"/>
                <a:gd name="T22" fmla="*/ 0 w 24"/>
                <a:gd name="T23" fmla="*/ 2147483647 h 31"/>
                <a:gd name="T24" fmla="*/ 0 w 24"/>
                <a:gd name="T25" fmla="*/ 2147483647 h 31"/>
                <a:gd name="T26" fmla="*/ 0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0" y="18"/>
                  </a:moveTo>
                  <a:lnTo>
                    <a:pt x="0" y="18"/>
                  </a:lnTo>
                  <a:lnTo>
                    <a:pt x="6" y="24"/>
                  </a:lnTo>
                  <a:lnTo>
                    <a:pt x="18" y="31"/>
                  </a:lnTo>
                  <a:lnTo>
                    <a:pt x="24" y="24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3" name="Freeform 2425"/>
            <p:cNvSpPr>
              <a:spLocks/>
            </p:cNvSpPr>
            <p:nvPr/>
          </p:nvSpPr>
          <p:spPr bwMode="auto">
            <a:xfrm>
              <a:off x="4394214" y="835027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2147483647 w 37"/>
                <a:gd name="T5" fmla="*/ 2147483647 h 43"/>
                <a:gd name="T6" fmla="*/ 2147483647 w 37"/>
                <a:gd name="T7" fmla="*/ 2147483647 h 43"/>
                <a:gd name="T8" fmla="*/ 2147483647 w 37"/>
                <a:gd name="T9" fmla="*/ 2147483647 h 43"/>
                <a:gd name="T10" fmla="*/ 2147483647 w 37"/>
                <a:gd name="T11" fmla="*/ 2147483647 h 43"/>
                <a:gd name="T12" fmla="*/ 2147483647 w 37"/>
                <a:gd name="T13" fmla="*/ 0 h 43"/>
                <a:gd name="T14" fmla="*/ 2147483647 w 37"/>
                <a:gd name="T15" fmla="*/ 0 h 43"/>
                <a:gd name="T16" fmla="*/ 0 w 37"/>
                <a:gd name="T17" fmla="*/ 2147483647 h 43"/>
                <a:gd name="T18" fmla="*/ 0 w 37"/>
                <a:gd name="T19" fmla="*/ 2147483647 h 43"/>
                <a:gd name="T20" fmla="*/ 0 w 37"/>
                <a:gd name="T21" fmla="*/ 2147483647 h 43"/>
                <a:gd name="T22" fmla="*/ 2147483647 w 37"/>
                <a:gd name="T23" fmla="*/ 2147483647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25" y="43"/>
                  </a:moveTo>
                  <a:lnTo>
                    <a:pt x="25" y="43"/>
                  </a:lnTo>
                  <a:lnTo>
                    <a:pt x="37" y="31"/>
                  </a:lnTo>
                  <a:lnTo>
                    <a:pt x="37" y="18"/>
                  </a:lnTo>
                  <a:lnTo>
                    <a:pt x="25" y="6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0" y="31"/>
                  </a:lnTo>
                  <a:lnTo>
                    <a:pt x="12" y="43"/>
                  </a:lnTo>
                  <a:lnTo>
                    <a:pt x="25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4" name="Freeform 2426"/>
            <p:cNvSpPr>
              <a:spLocks/>
            </p:cNvSpPr>
            <p:nvPr/>
          </p:nvSpPr>
          <p:spPr bwMode="auto">
            <a:xfrm>
              <a:off x="4530739" y="795339"/>
              <a:ext cx="49213" cy="68263"/>
            </a:xfrm>
            <a:custGeom>
              <a:avLst/>
              <a:gdLst>
                <a:gd name="T0" fmla="*/ 2147483647 w 31"/>
                <a:gd name="T1" fmla="*/ 2147483647 h 43"/>
                <a:gd name="T2" fmla="*/ 2147483647 w 31"/>
                <a:gd name="T3" fmla="*/ 2147483647 h 43"/>
                <a:gd name="T4" fmla="*/ 2147483647 w 31"/>
                <a:gd name="T5" fmla="*/ 2147483647 h 43"/>
                <a:gd name="T6" fmla="*/ 2147483647 w 31"/>
                <a:gd name="T7" fmla="*/ 2147483647 h 43"/>
                <a:gd name="T8" fmla="*/ 2147483647 w 31"/>
                <a:gd name="T9" fmla="*/ 2147483647 h 43"/>
                <a:gd name="T10" fmla="*/ 2147483647 w 31"/>
                <a:gd name="T11" fmla="*/ 2147483647 h 43"/>
                <a:gd name="T12" fmla="*/ 2147483647 w 31"/>
                <a:gd name="T13" fmla="*/ 0 h 43"/>
                <a:gd name="T14" fmla="*/ 2147483647 w 31"/>
                <a:gd name="T15" fmla="*/ 0 h 43"/>
                <a:gd name="T16" fmla="*/ 0 w 31"/>
                <a:gd name="T17" fmla="*/ 2147483647 h 43"/>
                <a:gd name="T18" fmla="*/ 0 w 31"/>
                <a:gd name="T19" fmla="*/ 2147483647 h 43"/>
                <a:gd name="T20" fmla="*/ 0 w 31"/>
                <a:gd name="T21" fmla="*/ 2147483647 h 43"/>
                <a:gd name="T22" fmla="*/ 2147483647 w 31"/>
                <a:gd name="T23" fmla="*/ 2147483647 h 43"/>
                <a:gd name="T24" fmla="*/ 2147483647 w 31"/>
                <a:gd name="T25" fmla="*/ 2147483647 h 43"/>
                <a:gd name="T26" fmla="*/ 2147483647 w 31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3"/>
                <a:gd name="T44" fmla="*/ 31 w 31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3">
                  <a:moveTo>
                    <a:pt x="19" y="43"/>
                  </a:moveTo>
                  <a:lnTo>
                    <a:pt x="19" y="43"/>
                  </a:lnTo>
                  <a:lnTo>
                    <a:pt x="31" y="37"/>
                  </a:lnTo>
                  <a:lnTo>
                    <a:pt x="31" y="19"/>
                  </a:lnTo>
                  <a:lnTo>
                    <a:pt x="25" y="6"/>
                  </a:lnTo>
                  <a:lnTo>
                    <a:pt x="13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6" y="43"/>
                  </a:lnTo>
                  <a:lnTo>
                    <a:pt x="19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5" name="Freeform 2427"/>
            <p:cNvSpPr>
              <a:spLocks/>
            </p:cNvSpPr>
            <p:nvPr/>
          </p:nvSpPr>
          <p:spPr bwMode="auto">
            <a:xfrm>
              <a:off x="4560902" y="922339"/>
              <a:ext cx="38100" cy="39688"/>
            </a:xfrm>
            <a:custGeom>
              <a:avLst/>
              <a:gdLst>
                <a:gd name="T0" fmla="*/ 0 w 24"/>
                <a:gd name="T1" fmla="*/ 2147483647 h 25"/>
                <a:gd name="T2" fmla="*/ 0 w 24"/>
                <a:gd name="T3" fmla="*/ 2147483647 h 25"/>
                <a:gd name="T4" fmla="*/ 2147483647 w 24"/>
                <a:gd name="T5" fmla="*/ 2147483647 h 25"/>
                <a:gd name="T6" fmla="*/ 2147483647 w 24"/>
                <a:gd name="T7" fmla="*/ 2147483647 h 25"/>
                <a:gd name="T8" fmla="*/ 2147483647 w 24"/>
                <a:gd name="T9" fmla="*/ 2147483647 h 25"/>
                <a:gd name="T10" fmla="*/ 2147483647 w 24"/>
                <a:gd name="T11" fmla="*/ 2147483647 h 25"/>
                <a:gd name="T12" fmla="*/ 2147483647 w 24"/>
                <a:gd name="T13" fmla="*/ 2147483647 h 25"/>
                <a:gd name="T14" fmla="*/ 2147483647 w 24"/>
                <a:gd name="T15" fmla="*/ 2147483647 h 25"/>
                <a:gd name="T16" fmla="*/ 2147483647 w 24"/>
                <a:gd name="T17" fmla="*/ 0 h 25"/>
                <a:gd name="T18" fmla="*/ 2147483647 w 24"/>
                <a:gd name="T19" fmla="*/ 0 h 25"/>
                <a:gd name="T20" fmla="*/ 2147483647 w 24"/>
                <a:gd name="T21" fmla="*/ 0 h 25"/>
                <a:gd name="T22" fmla="*/ 0 w 24"/>
                <a:gd name="T23" fmla="*/ 2147483647 h 25"/>
                <a:gd name="T24" fmla="*/ 0 w 24"/>
                <a:gd name="T25" fmla="*/ 2147483647 h 25"/>
                <a:gd name="T26" fmla="*/ 0 w 24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25"/>
                <a:gd name="T44" fmla="*/ 24 w 24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25">
                  <a:moveTo>
                    <a:pt x="0" y="13"/>
                  </a:moveTo>
                  <a:lnTo>
                    <a:pt x="0" y="13"/>
                  </a:lnTo>
                  <a:lnTo>
                    <a:pt x="6" y="25"/>
                  </a:lnTo>
                  <a:lnTo>
                    <a:pt x="18" y="25"/>
                  </a:lnTo>
                  <a:lnTo>
                    <a:pt x="24" y="19"/>
                  </a:lnTo>
                  <a:lnTo>
                    <a:pt x="24" y="13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0" y="6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6" name="Freeform 2428"/>
            <p:cNvSpPr>
              <a:spLocks/>
            </p:cNvSpPr>
            <p:nvPr/>
          </p:nvSpPr>
          <p:spPr bwMode="auto">
            <a:xfrm>
              <a:off x="4687902" y="903289"/>
              <a:ext cx="28575" cy="49213"/>
            </a:xfrm>
            <a:custGeom>
              <a:avLst/>
              <a:gdLst>
                <a:gd name="T0" fmla="*/ 2147483647 w 18"/>
                <a:gd name="T1" fmla="*/ 2147483647 h 31"/>
                <a:gd name="T2" fmla="*/ 2147483647 w 18"/>
                <a:gd name="T3" fmla="*/ 2147483647 h 31"/>
                <a:gd name="T4" fmla="*/ 2147483647 w 18"/>
                <a:gd name="T5" fmla="*/ 2147483647 h 31"/>
                <a:gd name="T6" fmla="*/ 2147483647 w 18"/>
                <a:gd name="T7" fmla="*/ 2147483647 h 31"/>
                <a:gd name="T8" fmla="*/ 2147483647 w 18"/>
                <a:gd name="T9" fmla="*/ 2147483647 h 31"/>
                <a:gd name="T10" fmla="*/ 2147483647 w 18"/>
                <a:gd name="T11" fmla="*/ 0 h 31"/>
                <a:gd name="T12" fmla="*/ 2147483647 w 18"/>
                <a:gd name="T13" fmla="*/ 0 h 31"/>
                <a:gd name="T14" fmla="*/ 2147483647 w 18"/>
                <a:gd name="T15" fmla="*/ 0 h 31"/>
                <a:gd name="T16" fmla="*/ 0 w 18"/>
                <a:gd name="T17" fmla="*/ 0 h 31"/>
                <a:gd name="T18" fmla="*/ 0 w 18"/>
                <a:gd name="T19" fmla="*/ 2147483647 h 31"/>
                <a:gd name="T20" fmla="*/ 0 w 18"/>
                <a:gd name="T21" fmla="*/ 2147483647 h 31"/>
                <a:gd name="T22" fmla="*/ 0 w 18"/>
                <a:gd name="T23" fmla="*/ 2147483647 h 31"/>
                <a:gd name="T24" fmla="*/ 2147483647 w 18"/>
                <a:gd name="T25" fmla="*/ 2147483647 h 31"/>
                <a:gd name="T26" fmla="*/ 2147483647 w 18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31"/>
                <a:gd name="T44" fmla="*/ 18 w 18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31">
                  <a:moveTo>
                    <a:pt x="12" y="31"/>
                  </a:moveTo>
                  <a:lnTo>
                    <a:pt x="12" y="31"/>
                  </a:lnTo>
                  <a:lnTo>
                    <a:pt x="18" y="25"/>
                  </a:lnTo>
                  <a:lnTo>
                    <a:pt x="18" y="12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7" name="Freeform 2429"/>
            <p:cNvSpPr>
              <a:spLocks/>
            </p:cNvSpPr>
            <p:nvPr/>
          </p:nvSpPr>
          <p:spPr bwMode="auto">
            <a:xfrm>
              <a:off x="4667264" y="785814"/>
              <a:ext cx="49213" cy="58738"/>
            </a:xfrm>
            <a:custGeom>
              <a:avLst/>
              <a:gdLst>
                <a:gd name="T0" fmla="*/ 0 w 31"/>
                <a:gd name="T1" fmla="*/ 2147483647 h 37"/>
                <a:gd name="T2" fmla="*/ 0 w 31"/>
                <a:gd name="T3" fmla="*/ 2147483647 h 37"/>
                <a:gd name="T4" fmla="*/ 2147483647 w 31"/>
                <a:gd name="T5" fmla="*/ 2147483647 h 37"/>
                <a:gd name="T6" fmla="*/ 2147483647 w 31"/>
                <a:gd name="T7" fmla="*/ 2147483647 h 37"/>
                <a:gd name="T8" fmla="*/ 2147483647 w 31"/>
                <a:gd name="T9" fmla="*/ 2147483647 h 37"/>
                <a:gd name="T10" fmla="*/ 2147483647 w 31"/>
                <a:gd name="T11" fmla="*/ 2147483647 h 37"/>
                <a:gd name="T12" fmla="*/ 2147483647 w 31"/>
                <a:gd name="T13" fmla="*/ 2147483647 h 37"/>
                <a:gd name="T14" fmla="*/ 2147483647 w 31"/>
                <a:gd name="T15" fmla="*/ 2147483647 h 37"/>
                <a:gd name="T16" fmla="*/ 2147483647 w 31"/>
                <a:gd name="T17" fmla="*/ 0 h 37"/>
                <a:gd name="T18" fmla="*/ 0 w 31"/>
                <a:gd name="T19" fmla="*/ 0 h 37"/>
                <a:gd name="T20" fmla="*/ 0 w 31"/>
                <a:gd name="T21" fmla="*/ 0 h 37"/>
                <a:gd name="T22" fmla="*/ 0 w 31"/>
                <a:gd name="T23" fmla="*/ 2147483647 h 37"/>
                <a:gd name="T24" fmla="*/ 0 w 31"/>
                <a:gd name="T25" fmla="*/ 2147483647 h 37"/>
                <a:gd name="T26" fmla="*/ 0 w 31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37"/>
                <a:gd name="T44" fmla="*/ 31 w 31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37">
                  <a:moveTo>
                    <a:pt x="0" y="18"/>
                  </a:moveTo>
                  <a:lnTo>
                    <a:pt x="0" y="18"/>
                  </a:lnTo>
                  <a:lnTo>
                    <a:pt x="7" y="31"/>
                  </a:lnTo>
                  <a:lnTo>
                    <a:pt x="19" y="37"/>
                  </a:lnTo>
                  <a:lnTo>
                    <a:pt x="31" y="31"/>
                  </a:lnTo>
                  <a:lnTo>
                    <a:pt x="31" y="12"/>
                  </a:lnTo>
                  <a:lnTo>
                    <a:pt x="25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8" name="Freeform 2430"/>
            <p:cNvSpPr>
              <a:spLocks/>
            </p:cNvSpPr>
            <p:nvPr/>
          </p:nvSpPr>
          <p:spPr bwMode="auto">
            <a:xfrm>
              <a:off x="4805377" y="785814"/>
              <a:ext cx="49213" cy="58738"/>
            </a:xfrm>
            <a:custGeom>
              <a:avLst/>
              <a:gdLst>
                <a:gd name="T0" fmla="*/ 2147483647 w 31"/>
                <a:gd name="T1" fmla="*/ 2147483647 h 37"/>
                <a:gd name="T2" fmla="*/ 2147483647 w 31"/>
                <a:gd name="T3" fmla="*/ 2147483647 h 37"/>
                <a:gd name="T4" fmla="*/ 2147483647 w 31"/>
                <a:gd name="T5" fmla="*/ 2147483647 h 37"/>
                <a:gd name="T6" fmla="*/ 2147483647 w 31"/>
                <a:gd name="T7" fmla="*/ 2147483647 h 37"/>
                <a:gd name="T8" fmla="*/ 2147483647 w 31"/>
                <a:gd name="T9" fmla="*/ 2147483647 h 37"/>
                <a:gd name="T10" fmla="*/ 2147483647 w 31"/>
                <a:gd name="T11" fmla="*/ 0 h 37"/>
                <a:gd name="T12" fmla="*/ 0 w 31"/>
                <a:gd name="T13" fmla="*/ 0 h 37"/>
                <a:gd name="T14" fmla="*/ 0 w 31"/>
                <a:gd name="T15" fmla="*/ 0 h 37"/>
                <a:gd name="T16" fmla="*/ 0 w 31"/>
                <a:gd name="T17" fmla="*/ 2147483647 h 37"/>
                <a:gd name="T18" fmla="*/ 0 w 31"/>
                <a:gd name="T19" fmla="*/ 2147483647 h 37"/>
                <a:gd name="T20" fmla="*/ 0 w 31"/>
                <a:gd name="T21" fmla="*/ 2147483647 h 37"/>
                <a:gd name="T22" fmla="*/ 2147483647 w 31"/>
                <a:gd name="T23" fmla="*/ 2147483647 h 37"/>
                <a:gd name="T24" fmla="*/ 2147483647 w 31"/>
                <a:gd name="T25" fmla="*/ 2147483647 h 3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37"/>
                <a:gd name="T41" fmla="*/ 31 w 31"/>
                <a:gd name="T42" fmla="*/ 37 h 3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37">
                  <a:moveTo>
                    <a:pt x="12" y="37"/>
                  </a:moveTo>
                  <a:lnTo>
                    <a:pt x="12" y="37"/>
                  </a:lnTo>
                  <a:lnTo>
                    <a:pt x="24" y="31"/>
                  </a:lnTo>
                  <a:lnTo>
                    <a:pt x="31" y="12"/>
                  </a:lnTo>
                  <a:lnTo>
                    <a:pt x="31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31"/>
                  </a:lnTo>
                  <a:lnTo>
                    <a:pt x="12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09" name="Freeform 2431"/>
            <p:cNvSpPr>
              <a:spLocks/>
            </p:cNvSpPr>
            <p:nvPr/>
          </p:nvSpPr>
          <p:spPr bwMode="auto">
            <a:xfrm>
              <a:off x="4805377" y="893764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12" y="31"/>
                  </a:moveTo>
                  <a:lnTo>
                    <a:pt x="12" y="31"/>
                  </a:lnTo>
                  <a:lnTo>
                    <a:pt x="18" y="24"/>
                  </a:lnTo>
                  <a:lnTo>
                    <a:pt x="24" y="18"/>
                  </a:lnTo>
                  <a:lnTo>
                    <a:pt x="24" y="6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0" name="Freeform 2432"/>
            <p:cNvSpPr>
              <a:spLocks/>
            </p:cNvSpPr>
            <p:nvPr/>
          </p:nvSpPr>
          <p:spPr bwMode="auto">
            <a:xfrm>
              <a:off x="4932378" y="903289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0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6" y="31"/>
                  </a:moveTo>
                  <a:lnTo>
                    <a:pt x="6" y="31"/>
                  </a:lnTo>
                  <a:lnTo>
                    <a:pt x="18" y="31"/>
                  </a:lnTo>
                  <a:lnTo>
                    <a:pt x="24" y="18"/>
                  </a:lnTo>
                  <a:lnTo>
                    <a:pt x="18" y="6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1" name="Freeform 2433"/>
            <p:cNvSpPr>
              <a:spLocks/>
            </p:cNvSpPr>
            <p:nvPr/>
          </p:nvSpPr>
          <p:spPr bwMode="auto">
            <a:xfrm>
              <a:off x="4941903" y="785814"/>
              <a:ext cx="49213" cy="68263"/>
            </a:xfrm>
            <a:custGeom>
              <a:avLst/>
              <a:gdLst>
                <a:gd name="T0" fmla="*/ 2147483647 w 31"/>
                <a:gd name="T1" fmla="*/ 2147483647 h 43"/>
                <a:gd name="T2" fmla="*/ 2147483647 w 31"/>
                <a:gd name="T3" fmla="*/ 2147483647 h 43"/>
                <a:gd name="T4" fmla="*/ 2147483647 w 31"/>
                <a:gd name="T5" fmla="*/ 2147483647 h 43"/>
                <a:gd name="T6" fmla="*/ 2147483647 w 31"/>
                <a:gd name="T7" fmla="*/ 2147483647 h 43"/>
                <a:gd name="T8" fmla="*/ 2147483647 w 31"/>
                <a:gd name="T9" fmla="*/ 2147483647 h 43"/>
                <a:gd name="T10" fmla="*/ 2147483647 w 31"/>
                <a:gd name="T11" fmla="*/ 2147483647 h 43"/>
                <a:gd name="T12" fmla="*/ 2147483647 w 31"/>
                <a:gd name="T13" fmla="*/ 0 h 43"/>
                <a:gd name="T14" fmla="*/ 2147483647 w 31"/>
                <a:gd name="T15" fmla="*/ 0 h 43"/>
                <a:gd name="T16" fmla="*/ 2147483647 w 31"/>
                <a:gd name="T17" fmla="*/ 2147483647 h 43"/>
                <a:gd name="T18" fmla="*/ 0 w 31"/>
                <a:gd name="T19" fmla="*/ 2147483647 h 43"/>
                <a:gd name="T20" fmla="*/ 0 w 31"/>
                <a:gd name="T21" fmla="*/ 2147483647 h 43"/>
                <a:gd name="T22" fmla="*/ 0 w 31"/>
                <a:gd name="T23" fmla="*/ 2147483647 h 43"/>
                <a:gd name="T24" fmla="*/ 2147483647 w 31"/>
                <a:gd name="T25" fmla="*/ 2147483647 h 43"/>
                <a:gd name="T26" fmla="*/ 2147483647 w 31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43"/>
                <a:gd name="T44" fmla="*/ 31 w 31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43">
                  <a:moveTo>
                    <a:pt x="12" y="43"/>
                  </a:moveTo>
                  <a:lnTo>
                    <a:pt x="12" y="43"/>
                  </a:lnTo>
                  <a:lnTo>
                    <a:pt x="25" y="37"/>
                  </a:lnTo>
                  <a:lnTo>
                    <a:pt x="31" y="25"/>
                  </a:lnTo>
                  <a:lnTo>
                    <a:pt x="31" y="6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37"/>
                  </a:lnTo>
                  <a:lnTo>
                    <a:pt x="12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2" name="Freeform 2434"/>
            <p:cNvSpPr>
              <a:spLocks/>
            </p:cNvSpPr>
            <p:nvPr/>
          </p:nvSpPr>
          <p:spPr bwMode="auto">
            <a:xfrm>
              <a:off x="5049853" y="931864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0 h 31"/>
                <a:gd name="T18" fmla="*/ 0 w 24"/>
                <a:gd name="T19" fmla="*/ 2147483647 h 31"/>
                <a:gd name="T20" fmla="*/ 0 w 24"/>
                <a:gd name="T21" fmla="*/ 2147483647 h 31"/>
                <a:gd name="T22" fmla="*/ 0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6" y="31"/>
                  </a:moveTo>
                  <a:lnTo>
                    <a:pt x="6" y="31"/>
                  </a:lnTo>
                  <a:lnTo>
                    <a:pt x="18" y="31"/>
                  </a:lnTo>
                  <a:lnTo>
                    <a:pt x="24" y="19"/>
                  </a:lnTo>
                  <a:lnTo>
                    <a:pt x="24" y="7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13"/>
                  </a:lnTo>
                  <a:lnTo>
                    <a:pt x="0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3" name="Freeform 2435"/>
            <p:cNvSpPr>
              <a:spLocks/>
            </p:cNvSpPr>
            <p:nvPr/>
          </p:nvSpPr>
          <p:spPr bwMode="auto">
            <a:xfrm>
              <a:off x="5068903" y="814389"/>
              <a:ext cx="58738" cy="69850"/>
            </a:xfrm>
            <a:custGeom>
              <a:avLst/>
              <a:gdLst>
                <a:gd name="T0" fmla="*/ 2147483647 w 37"/>
                <a:gd name="T1" fmla="*/ 2147483647 h 44"/>
                <a:gd name="T2" fmla="*/ 2147483647 w 37"/>
                <a:gd name="T3" fmla="*/ 2147483647 h 44"/>
                <a:gd name="T4" fmla="*/ 2147483647 w 37"/>
                <a:gd name="T5" fmla="*/ 2147483647 h 44"/>
                <a:gd name="T6" fmla="*/ 2147483647 w 37"/>
                <a:gd name="T7" fmla="*/ 2147483647 h 44"/>
                <a:gd name="T8" fmla="*/ 2147483647 w 37"/>
                <a:gd name="T9" fmla="*/ 2147483647 h 44"/>
                <a:gd name="T10" fmla="*/ 2147483647 w 37"/>
                <a:gd name="T11" fmla="*/ 2147483647 h 44"/>
                <a:gd name="T12" fmla="*/ 2147483647 w 37"/>
                <a:gd name="T13" fmla="*/ 0 h 44"/>
                <a:gd name="T14" fmla="*/ 2147483647 w 37"/>
                <a:gd name="T15" fmla="*/ 0 h 44"/>
                <a:gd name="T16" fmla="*/ 2147483647 w 37"/>
                <a:gd name="T17" fmla="*/ 2147483647 h 44"/>
                <a:gd name="T18" fmla="*/ 0 w 37"/>
                <a:gd name="T19" fmla="*/ 2147483647 h 44"/>
                <a:gd name="T20" fmla="*/ 0 w 37"/>
                <a:gd name="T21" fmla="*/ 2147483647 h 44"/>
                <a:gd name="T22" fmla="*/ 2147483647 w 37"/>
                <a:gd name="T23" fmla="*/ 2147483647 h 44"/>
                <a:gd name="T24" fmla="*/ 2147483647 w 37"/>
                <a:gd name="T25" fmla="*/ 2147483647 h 44"/>
                <a:gd name="T26" fmla="*/ 2147483647 w 37"/>
                <a:gd name="T27" fmla="*/ 2147483647 h 4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4"/>
                <a:gd name="T44" fmla="*/ 37 w 37"/>
                <a:gd name="T45" fmla="*/ 44 h 4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4">
                  <a:moveTo>
                    <a:pt x="12" y="44"/>
                  </a:moveTo>
                  <a:lnTo>
                    <a:pt x="12" y="44"/>
                  </a:lnTo>
                  <a:lnTo>
                    <a:pt x="25" y="37"/>
                  </a:lnTo>
                  <a:lnTo>
                    <a:pt x="37" y="25"/>
                  </a:lnTo>
                  <a:lnTo>
                    <a:pt x="37" y="13"/>
                  </a:lnTo>
                  <a:lnTo>
                    <a:pt x="25" y="0"/>
                  </a:lnTo>
                  <a:lnTo>
                    <a:pt x="12" y="7"/>
                  </a:lnTo>
                  <a:lnTo>
                    <a:pt x="0" y="19"/>
                  </a:lnTo>
                  <a:lnTo>
                    <a:pt x="6" y="31"/>
                  </a:lnTo>
                  <a:lnTo>
                    <a:pt x="12" y="4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4" name="Freeform 2436"/>
            <p:cNvSpPr>
              <a:spLocks/>
            </p:cNvSpPr>
            <p:nvPr/>
          </p:nvSpPr>
          <p:spPr bwMode="auto">
            <a:xfrm>
              <a:off x="5235591" y="785814"/>
              <a:ext cx="77788" cy="49213"/>
            </a:xfrm>
            <a:custGeom>
              <a:avLst/>
              <a:gdLst>
                <a:gd name="T0" fmla="*/ 2147483647 w 49"/>
                <a:gd name="T1" fmla="*/ 2147483647 h 31"/>
                <a:gd name="T2" fmla="*/ 2147483647 w 49"/>
                <a:gd name="T3" fmla="*/ 2147483647 h 31"/>
                <a:gd name="T4" fmla="*/ 2147483647 w 49"/>
                <a:gd name="T5" fmla="*/ 2147483647 h 31"/>
                <a:gd name="T6" fmla="*/ 2147483647 w 49"/>
                <a:gd name="T7" fmla="*/ 2147483647 h 31"/>
                <a:gd name="T8" fmla="*/ 2147483647 w 49"/>
                <a:gd name="T9" fmla="*/ 2147483647 h 31"/>
                <a:gd name="T10" fmla="*/ 2147483647 w 49"/>
                <a:gd name="T11" fmla="*/ 2147483647 h 31"/>
                <a:gd name="T12" fmla="*/ 2147483647 w 49"/>
                <a:gd name="T13" fmla="*/ 2147483647 h 31"/>
                <a:gd name="T14" fmla="*/ 2147483647 w 49"/>
                <a:gd name="T15" fmla="*/ 0 h 31"/>
                <a:gd name="T16" fmla="*/ 0 w 49"/>
                <a:gd name="T17" fmla="*/ 0 h 31"/>
                <a:gd name="T18" fmla="*/ 0 w 49"/>
                <a:gd name="T19" fmla="*/ 0 h 31"/>
                <a:gd name="T20" fmla="*/ 0 w 49"/>
                <a:gd name="T21" fmla="*/ 2147483647 h 31"/>
                <a:gd name="T22" fmla="*/ 2147483647 w 49"/>
                <a:gd name="T23" fmla="*/ 2147483647 h 31"/>
                <a:gd name="T24" fmla="*/ 2147483647 w 49"/>
                <a:gd name="T25" fmla="*/ 2147483647 h 3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49"/>
                <a:gd name="T40" fmla="*/ 0 h 31"/>
                <a:gd name="T41" fmla="*/ 49 w 49"/>
                <a:gd name="T42" fmla="*/ 31 h 3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49" h="31">
                  <a:moveTo>
                    <a:pt x="12" y="31"/>
                  </a:moveTo>
                  <a:lnTo>
                    <a:pt x="12" y="31"/>
                  </a:lnTo>
                  <a:lnTo>
                    <a:pt x="24" y="31"/>
                  </a:lnTo>
                  <a:lnTo>
                    <a:pt x="31" y="31"/>
                  </a:lnTo>
                  <a:lnTo>
                    <a:pt x="37" y="25"/>
                  </a:lnTo>
                  <a:lnTo>
                    <a:pt x="43" y="12"/>
                  </a:lnTo>
                  <a:lnTo>
                    <a:pt x="49" y="0"/>
                  </a:lnTo>
                  <a:lnTo>
                    <a:pt x="0" y="0"/>
                  </a:lnTo>
                  <a:lnTo>
                    <a:pt x="0" y="18"/>
                  </a:lnTo>
                  <a:lnTo>
                    <a:pt x="12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5" name="Freeform 2437"/>
            <p:cNvSpPr>
              <a:spLocks/>
            </p:cNvSpPr>
            <p:nvPr/>
          </p:nvSpPr>
          <p:spPr bwMode="auto">
            <a:xfrm>
              <a:off x="5167328" y="971552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2147483647 h 31"/>
                <a:gd name="T12" fmla="*/ 2147483647 w 24"/>
                <a:gd name="T13" fmla="*/ 0 h 31"/>
                <a:gd name="T14" fmla="*/ 2147483647 w 24"/>
                <a:gd name="T15" fmla="*/ 0 h 31"/>
                <a:gd name="T16" fmla="*/ 2147483647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0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6" y="31"/>
                  </a:moveTo>
                  <a:lnTo>
                    <a:pt x="6" y="31"/>
                  </a:lnTo>
                  <a:lnTo>
                    <a:pt x="12" y="31"/>
                  </a:lnTo>
                  <a:lnTo>
                    <a:pt x="24" y="19"/>
                  </a:lnTo>
                  <a:lnTo>
                    <a:pt x="24" y="12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6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6" name="Freeform 2438"/>
            <p:cNvSpPr>
              <a:spLocks/>
            </p:cNvSpPr>
            <p:nvPr/>
          </p:nvSpPr>
          <p:spPr bwMode="auto">
            <a:xfrm>
              <a:off x="5205429" y="863602"/>
              <a:ext cx="49213" cy="58738"/>
            </a:xfrm>
            <a:custGeom>
              <a:avLst/>
              <a:gdLst>
                <a:gd name="T0" fmla="*/ 2147483647 w 31"/>
                <a:gd name="T1" fmla="*/ 2147483647 h 37"/>
                <a:gd name="T2" fmla="*/ 2147483647 w 31"/>
                <a:gd name="T3" fmla="*/ 2147483647 h 37"/>
                <a:gd name="T4" fmla="*/ 2147483647 w 31"/>
                <a:gd name="T5" fmla="*/ 2147483647 h 37"/>
                <a:gd name="T6" fmla="*/ 2147483647 w 31"/>
                <a:gd name="T7" fmla="*/ 2147483647 h 37"/>
                <a:gd name="T8" fmla="*/ 2147483647 w 31"/>
                <a:gd name="T9" fmla="*/ 2147483647 h 37"/>
                <a:gd name="T10" fmla="*/ 2147483647 w 31"/>
                <a:gd name="T11" fmla="*/ 2147483647 h 37"/>
                <a:gd name="T12" fmla="*/ 2147483647 w 31"/>
                <a:gd name="T13" fmla="*/ 0 h 37"/>
                <a:gd name="T14" fmla="*/ 2147483647 w 31"/>
                <a:gd name="T15" fmla="*/ 0 h 37"/>
                <a:gd name="T16" fmla="*/ 2147483647 w 31"/>
                <a:gd name="T17" fmla="*/ 0 h 37"/>
                <a:gd name="T18" fmla="*/ 0 w 31"/>
                <a:gd name="T19" fmla="*/ 2147483647 h 37"/>
                <a:gd name="T20" fmla="*/ 0 w 31"/>
                <a:gd name="T21" fmla="*/ 2147483647 h 37"/>
                <a:gd name="T22" fmla="*/ 0 w 31"/>
                <a:gd name="T23" fmla="*/ 2147483647 h 37"/>
                <a:gd name="T24" fmla="*/ 2147483647 w 31"/>
                <a:gd name="T25" fmla="*/ 2147483647 h 37"/>
                <a:gd name="T26" fmla="*/ 2147483647 w 31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37"/>
                <a:gd name="T44" fmla="*/ 31 w 31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37">
                  <a:moveTo>
                    <a:pt x="6" y="37"/>
                  </a:moveTo>
                  <a:lnTo>
                    <a:pt x="6" y="37"/>
                  </a:lnTo>
                  <a:lnTo>
                    <a:pt x="19" y="37"/>
                  </a:lnTo>
                  <a:lnTo>
                    <a:pt x="31" y="25"/>
                  </a:lnTo>
                  <a:lnTo>
                    <a:pt x="31" y="13"/>
                  </a:lnTo>
                  <a:lnTo>
                    <a:pt x="25" y="0"/>
                  </a:lnTo>
                  <a:lnTo>
                    <a:pt x="6" y="0"/>
                  </a:lnTo>
                  <a:lnTo>
                    <a:pt x="0" y="13"/>
                  </a:lnTo>
                  <a:lnTo>
                    <a:pt x="0" y="31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7" name="Freeform 2439"/>
            <p:cNvSpPr>
              <a:spLocks/>
            </p:cNvSpPr>
            <p:nvPr/>
          </p:nvSpPr>
          <p:spPr bwMode="auto">
            <a:xfrm>
              <a:off x="5322904" y="922339"/>
              <a:ext cx="58738" cy="68263"/>
            </a:xfrm>
            <a:custGeom>
              <a:avLst/>
              <a:gdLst>
                <a:gd name="T0" fmla="*/ 2147483647 w 37"/>
                <a:gd name="T1" fmla="*/ 2147483647 h 43"/>
                <a:gd name="T2" fmla="*/ 2147483647 w 37"/>
                <a:gd name="T3" fmla="*/ 2147483647 h 43"/>
                <a:gd name="T4" fmla="*/ 2147483647 w 37"/>
                <a:gd name="T5" fmla="*/ 2147483647 h 43"/>
                <a:gd name="T6" fmla="*/ 2147483647 w 37"/>
                <a:gd name="T7" fmla="*/ 2147483647 h 43"/>
                <a:gd name="T8" fmla="*/ 2147483647 w 37"/>
                <a:gd name="T9" fmla="*/ 2147483647 h 43"/>
                <a:gd name="T10" fmla="*/ 2147483647 w 37"/>
                <a:gd name="T11" fmla="*/ 2147483647 h 43"/>
                <a:gd name="T12" fmla="*/ 2147483647 w 37"/>
                <a:gd name="T13" fmla="*/ 0 h 43"/>
                <a:gd name="T14" fmla="*/ 2147483647 w 37"/>
                <a:gd name="T15" fmla="*/ 0 h 43"/>
                <a:gd name="T16" fmla="*/ 2147483647 w 37"/>
                <a:gd name="T17" fmla="*/ 0 h 43"/>
                <a:gd name="T18" fmla="*/ 0 w 37"/>
                <a:gd name="T19" fmla="*/ 2147483647 h 43"/>
                <a:gd name="T20" fmla="*/ 0 w 37"/>
                <a:gd name="T21" fmla="*/ 2147483647 h 43"/>
                <a:gd name="T22" fmla="*/ 0 w 37"/>
                <a:gd name="T23" fmla="*/ 2147483647 h 43"/>
                <a:gd name="T24" fmla="*/ 2147483647 w 37"/>
                <a:gd name="T25" fmla="*/ 2147483647 h 43"/>
                <a:gd name="T26" fmla="*/ 2147483647 w 37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43"/>
                <a:gd name="T44" fmla="*/ 37 w 37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43">
                  <a:moveTo>
                    <a:pt x="6" y="37"/>
                  </a:moveTo>
                  <a:lnTo>
                    <a:pt x="6" y="37"/>
                  </a:lnTo>
                  <a:lnTo>
                    <a:pt x="19" y="43"/>
                  </a:lnTo>
                  <a:lnTo>
                    <a:pt x="31" y="31"/>
                  </a:lnTo>
                  <a:lnTo>
                    <a:pt x="37" y="13"/>
                  </a:lnTo>
                  <a:lnTo>
                    <a:pt x="31" y="0"/>
                  </a:lnTo>
                  <a:lnTo>
                    <a:pt x="13" y="0"/>
                  </a:lnTo>
                  <a:lnTo>
                    <a:pt x="0" y="13"/>
                  </a:lnTo>
                  <a:lnTo>
                    <a:pt x="0" y="31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8" name="Freeform 2440"/>
            <p:cNvSpPr>
              <a:spLocks/>
            </p:cNvSpPr>
            <p:nvPr/>
          </p:nvSpPr>
          <p:spPr bwMode="auto">
            <a:xfrm>
              <a:off x="5362592" y="814389"/>
              <a:ext cx="87313" cy="88900"/>
            </a:xfrm>
            <a:custGeom>
              <a:avLst/>
              <a:gdLst>
                <a:gd name="T0" fmla="*/ 2147483647 w 55"/>
                <a:gd name="T1" fmla="*/ 2147483647 h 56"/>
                <a:gd name="T2" fmla="*/ 2147483647 w 55"/>
                <a:gd name="T3" fmla="*/ 2147483647 h 56"/>
                <a:gd name="T4" fmla="*/ 2147483647 w 55"/>
                <a:gd name="T5" fmla="*/ 2147483647 h 56"/>
                <a:gd name="T6" fmla="*/ 2147483647 w 55"/>
                <a:gd name="T7" fmla="*/ 2147483647 h 56"/>
                <a:gd name="T8" fmla="*/ 2147483647 w 55"/>
                <a:gd name="T9" fmla="*/ 2147483647 h 56"/>
                <a:gd name="T10" fmla="*/ 2147483647 w 55"/>
                <a:gd name="T11" fmla="*/ 2147483647 h 56"/>
                <a:gd name="T12" fmla="*/ 2147483647 w 55"/>
                <a:gd name="T13" fmla="*/ 2147483647 h 56"/>
                <a:gd name="T14" fmla="*/ 2147483647 w 55"/>
                <a:gd name="T15" fmla="*/ 2147483647 h 56"/>
                <a:gd name="T16" fmla="*/ 2147483647 w 55"/>
                <a:gd name="T17" fmla="*/ 2147483647 h 56"/>
                <a:gd name="T18" fmla="*/ 2147483647 w 55"/>
                <a:gd name="T19" fmla="*/ 2147483647 h 56"/>
                <a:gd name="T20" fmla="*/ 2147483647 w 55"/>
                <a:gd name="T21" fmla="*/ 2147483647 h 56"/>
                <a:gd name="T22" fmla="*/ 2147483647 w 55"/>
                <a:gd name="T23" fmla="*/ 2147483647 h 56"/>
                <a:gd name="T24" fmla="*/ 2147483647 w 55"/>
                <a:gd name="T25" fmla="*/ 0 h 56"/>
                <a:gd name="T26" fmla="*/ 2147483647 w 55"/>
                <a:gd name="T27" fmla="*/ 0 h 56"/>
                <a:gd name="T28" fmla="*/ 2147483647 w 55"/>
                <a:gd name="T29" fmla="*/ 2147483647 h 56"/>
                <a:gd name="T30" fmla="*/ 2147483647 w 55"/>
                <a:gd name="T31" fmla="*/ 2147483647 h 56"/>
                <a:gd name="T32" fmla="*/ 2147483647 w 55"/>
                <a:gd name="T33" fmla="*/ 2147483647 h 56"/>
                <a:gd name="T34" fmla="*/ 0 w 55"/>
                <a:gd name="T35" fmla="*/ 2147483647 h 56"/>
                <a:gd name="T36" fmla="*/ 2147483647 w 55"/>
                <a:gd name="T37" fmla="*/ 2147483647 h 56"/>
                <a:gd name="T38" fmla="*/ 2147483647 w 55"/>
                <a:gd name="T39" fmla="*/ 2147483647 h 56"/>
                <a:gd name="T40" fmla="*/ 2147483647 w 55"/>
                <a:gd name="T41" fmla="*/ 2147483647 h 56"/>
                <a:gd name="T42" fmla="*/ 2147483647 w 55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6"/>
                <a:gd name="T68" fmla="*/ 55 w 55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6">
                  <a:moveTo>
                    <a:pt x="12" y="50"/>
                  </a:moveTo>
                  <a:lnTo>
                    <a:pt x="12" y="50"/>
                  </a:lnTo>
                  <a:lnTo>
                    <a:pt x="25" y="56"/>
                  </a:lnTo>
                  <a:lnTo>
                    <a:pt x="31" y="56"/>
                  </a:lnTo>
                  <a:lnTo>
                    <a:pt x="43" y="50"/>
                  </a:lnTo>
                  <a:lnTo>
                    <a:pt x="49" y="44"/>
                  </a:lnTo>
                  <a:lnTo>
                    <a:pt x="55" y="31"/>
                  </a:lnTo>
                  <a:lnTo>
                    <a:pt x="55" y="19"/>
                  </a:lnTo>
                  <a:lnTo>
                    <a:pt x="49" y="13"/>
                  </a:lnTo>
                  <a:lnTo>
                    <a:pt x="43" y="7"/>
                  </a:lnTo>
                  <a:lnTo>
                    <a:pt x="31" y="0"/>
                  </a:lnTo>
                  <a:lnTo>
                    <a:pt x="25" y="0"/>
                  </a:lnTo>
                  <a:lnTo>
                    <a:pt x="12" y="7"/>
                  </a:lnTo>
                  <a:lnTo>
                    <a:pt x="6" y="19"/>
                  </a:lnTo>
                  <a:lnTo>
                    <a:pt x="0" y="25"/>
                  </a:lnTo>
                  <a:lnTo>
                    <a:pt x="6" y="37"/>
                  </a:lnTo>
                  <a:lnTo>
                    <a:pt x="6" y="44"/>
                  </a:lnTo>
                  <a:lnTo>
                    <a:pt x="12" y="5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19" name="Freeform 2441"/>
            <p:cNvSpPr>
              <a:spLocks/>
            </p:cNvSpPr>
            <p:nvPr/>
          </p:nvSpPr>
          <p:spPr bwMode="auto">
            <a:xfrm>
              <a:off x="5273691" y="1030289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0 h 25"/>
                <a:gd name="T8" fmla="*/ 2147483647 w 25"/>
                <a:gd name="T9" fmla="*/ 0 h 25"/>
                <a:gd name="T10" fmla="*/ 2147483647 w 25"/>
                <a:gd name="T11" fmla="*/ 0 h 25"/>
                <a:gd name="T12" fmla="*/ 2147483647 w 25"/>
                <a:gd name="T13" fmla="*/ 2147483647 h 25"/>
                <a:gd name="T14" fmla="*/ 2147483647 w 25"/>
                <a:gd name="T15" fmla="*/ 2147483647 h 25"/>
                <a:gd name="T16" fmla="*/ 0 w 25"/>
                <a:gd name="T17" fmla="*/ 2147483647 h 25"/>
                <a:gd name="T18" fmla="*/ 2147483647 w 25"/>
                <a:gd name="T19" fmla="*/ 2147483647 h 25"/>
                <a:gd name="T20" fmla="*/ 2147483647 w 25"/>
                <a:gd name="T21" fmla="*/ 2147483647 h 25"/>
                <a:gd name="T22" fmla="*/ 2147483647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25" y="19"/>
                  </a:moveTo>
                  <a:lnTo>
                    <a:pt x="25" y="19"/>
                  </a:lnTo>
                  <a:lnTo>
                    <a:pt x="25" y="6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7" y="6"/>
                  </a:lnTo>
                  <a:lnTo>
                    <a:pt x="0" y="19"/>
                  </a:lnTo>
                  <a:lnTo>
                    <a:pt x="7" y="25"/>
                  </a:lnTo>
                  <a:lnTo>
                    <a:pt x="13" y="25"/>
                  </a:lnTo>
                  <a:lnTo>
                    <a:pt x="25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0" name="Freeform 2442"/>
            <p:cNvSpPr>
              <a:spLocks/>
            </p:cNvSpPr>
            <p:nvPr/>
          </p:nvSpPr>
          <p:spPr bwMode="auto">
            <a:xfrm>
              <a:off x="5411804" y="785814"/>
              <a:ext cx="96838" cy="28575"/>
            </a:xfrm>
            <a:custGeom>
              <a:avLst/>
              <a:gdLst>
                <a:gd name="T0" fmla="*/ 2147483647 w 61"/>
                <a:gd name="T1" fmla="*/ 2147483647 h 18"/>
                <a:gd name="T2" fmla="*/ 2147483647 w 61"/>
                <a:gd name="T3" fmla="*/ 2147483647 h 18"/>
                <a:gd name="T4" fmla="*/ 2147483647 w 61"/>
                <a:gd name="T5" fmla="*/ 2147483647 h 18"/>
                <a:gd name="T6" fmla="*/ 2147483647 w 61"/>
                <a:gd name="T7" fmla="*/ 2147483647 h 18"/>
                <a:gd name="T8" fmla="*/ 2147483647 w 61"/>
                <a:gd name="T9" fmla="*/ 2147483647 h 18"/>
                <a:gd name="T10" fmla="*/ 2147483647 w 61"/>
                <a:gd name="T11" fmla="*/ 0 h 18"/>
                <a:gd name="T12" fmla="*/ 2147483647 w 61"/>
                <a:gd name="T13" fmla="*/ 0 h 18"/>
                <a:gd name="T14" fmla="*/ 2147483647 w 61"/>
                <a:gd name="T15" fmla="*/ 0 h 18"/>
                <a:gd name="T16" fmla="*/ 0 w 61"/>
                <a:gd name="T17" fmla="*/ 0 h 18"/>
                <a:gd name="T18" fmla="*/ 0 w 61"/>
                <a:gd name="T19" fmla="*/ 0 h 18"/>
                <a:gd name="T20" fmla="*/ 2147483647 w 61"/>
                <a:gd name="T21" fmla="*/ 2147483647 h 18"/>
                <a:gd name="T22" fmla="*/ 2147483647 w 61"/>
                <a:gd name="T23" fmla="*/ 2147483647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1"/>
                <a:gd name="T37" fmla="*/ 0 h 18"/>
                <a:gd name="T38" fmla="*/ 61 w 61"/>
                <a:gd name="T39" fmla="*/ 18 h 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1" h="18">
                  <a:moveTo>
                    <a:pt x="18" y="12"/>
                  </a:moveTo>
                  <a:lnTo>
                    <a:pt x="18" y="12"/>
                  </a:lnTo>
                  <a:lnTo>
                    <a:pt x="30" y="18"/>
                  </a:lnTo>
                  <a:lnTo>
                    <a:pt x="43" y="18"/>
                  </a:lnTo>
                  <a:lnTo>
                    <a:pt x="49" y="12"/>
                  </a:lnTo>
                  <a:lnTo>
                    <a:pt x="61" y="0"/>
                  </a:lnTo>
                  <a:lnTo>
                    <a:pt x="0" y="0"/>
                  </a:lnTo>
                  <a:lnTo>
                    <a:pt x="18" y="12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1" name="Freeform 2443"/>
            <p:cNvSpPr>
              <a:spLocks/>
            </p:cNvSpPr>
            <p:nvPr/>
          </p:nvSpPr>
          <p:spPr bwMode="auto">
            <a:xfrm>
              <a:off x="5381642" y="1098552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0 h 25"/>
                <a:gd name="T8" fmla="*/ 2147483647 w 25"/>
                <a:gd name="T9" fmla="*/ 0 h 25"/>
                <a:gd name="T10" fmla="*/ 2147483647 w 25"/>
                <a:gd name="T11" fmla="*/ 0 h 25"/>
                <a:gd name="T12" fmla="*/ 0 w 25"/>
                <a:gd name="T13" fmla="*/ 2147483647 h 25"/>
                <a:gd name="T14" fmla="*/ 0 w 25"/>
                <a:gd name="T15" fmla="*/ 2147483647 h 25"/>
                <a:gd name="T16" fmla="*/ 0 w 25"/>
                <a:gd name="T17" fmla="*/ 2147483647 h 25"/>
                <a:gd name="T18" fmla="*/ 0 w 25"/>
                <a:gd name="T19" fmla="*/ 2147483647 h 25"/>
                <a:gd name="T20" fmla="*/ 0 w 25"/>
                <a:gd name="T21" fmla="*/ 2147483647 h 25"/>
                <a:gd name="T22" fmla="*/ 2147483647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19" y="19"/>
                  </a:moveTo>
                  <a:lnTo>
                    <a:pt x="19" y="19"/>
                  </a:lnTo>
                  <a:lnTo>
                    <a:pt x="25" y="12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0" y="6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3" y="25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2" name="Freeform 2444"/>
            <p:cNvSpPr>
              <a:spLocks/>
            </p:cNvSpPr>
            <p:nvPr/>
          </p:nvSpPr>
          <p:spPr bwMode="auto">
            <a:xfrm>
              <a:off x="5430854" y="1001714"/>
              <a:ext cx="68263" cy="58738"/>
            </a:xfrm>
            <a:custGeom>
              <a:avLst/>
              <a:gdLst>
                <a:gd name="T0" fmla="*/ 2147483647 w 43"/>
                <a:gd name="T1" fmla="*/ 2147483647 h 37"/>
                <a:gd name="T2" fmla="*/ 2147483647 w 43"/>
                <a:gd name="T3" fmla="*/ 2147483647 h 37"/>
                <a:gd name="T4" fmla="*/ 0 w 43"/>
                <a:gd name="T5" fmla="*/ 2147483647 h 37"/>
                <a:gd name="T6" fmla="*/ 2147483647 w 43"/>
                <a:gd name="T7" fmla="*/ 2147483647 h 37"/>
                <a:gd name="T8" fmla="*/ 2147483647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0 h 37"/>
                <a:gd name="T20" fmla="*/ 2147483647 w 43"/>
                <a:gd name="T21" fmla="*/ 0 h 37"/>
                <a:gd name="T22" fmla="*/ 2147483647 w 43"/>
                <a:gd name="T23" fmla="*/ 0 h 37"/>
                <a:gd name="T24" fmla="*/ 2147483647 w 43"/>
                <a:gd name="T25" fmla="*/ 2147483647 h 37"/>
                <a:gd name="T26" fmla="*/ 2147483647 w 43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6" y="6"/>
                  </a:moveTo>
                  <a:lnTo>
                    <a:pt x="6" y="6"/>
                  </a:lnTo>
                  <a:lnTo>
                    <a:pt x="0" y="24"/>
                  </a:lnTo>
                  <a:lnTo>
                    <a:pt x="6" y="37"/>
                  </a:lnTo>
                  <a:lnTo>
                    <a:pt x="25" y="37"/>
                  </a:lnTo>
                  <a:lnTo>
                    <a:pt x="37" y="30"/>
                  </a:lnTo>
                  <a:lnTo>
                    <a:pt x="43" y="12"/>
                  </a:lnTo>
                  <a:lnTo>
                    <a:pt x="37" y="0"/>
                  </a:lnTo>
                  <a:lnTo>
                    <a:pt x="18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3" name="Freeform 2445"/>
            <p:cNvSpPr>
              <a:spLocks/>
            </p:cNvSpPr>
            <p:nvPr/>
          </p:nvSpPr>
          <p:spPr bwMode="auto">
            <a:xfrm>
              <a:off x="5489592" y="903289"/>
              <a:ext cx="87313" cy="77788"/>
            </a:xfrm>
            <a:custGeom>
              <a:avLst/>
              <a:gdLst>
                <a:gd name="T0" fmla="*/ 2147483647 w 55"/>
                <a:gd name="T1" fmla="*/ 2147483647 h 49"/>
                <a:gd name="T2" fmla="*/ 2147483647 w 55"/>
                <a:gd name="T3" fmla="*/ 2147483647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2147483647 w 55"/>
                <a:gd name="T11" fmla="*/ 2147483647 h 49"/>
                <a:gd name="T12" fmla="*/ 2147483647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2147483647 h 49"/>
                <a:gd name="T20" fmla="*/ 2147483647 w 55"/>
                <a:gd name="T21" fmla="*/ 0 h 49"/>
                <a:gd name="T22" fmla="*/ 2147483647 w 55"/>
                <a:gd name="T23" fmla="*/ 0 h 49"/>
                <a:gd name="T24" fmla="*/ 2147483647 w 55"/>
                <a:gd name="T25" fmla="*/ 0 h 49"/>
                <a:gd name="T26" fmla="*/ 2147483647 w 55"/>
                <a:gd name="T27" fmla="*/ 0 h 49"/>
                <a:gd name="T28" fmla="*/ 2147483647 w 55"/>
                <a:gd name="T29" fmla="*/ 0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0 w 55"/>
                <a:gd name="T35" fmla="*/ 2147483647 h 49"/>
                <a:gd name="T36" fmla="*/ 0 w 55"/>
                <a:gd name="T37" fmla="*/ 2147483647 h 49"/>
                <a:gd name="T38" fmla="*/ 2147483647 w 55"/>
                <a:gd name="T39" fmla="*/ 2147483647 h 49"/>
                <a:gd name="T40" fmla="*/ 2147483647 w 55"/>
                <a:gd name="T41" fmla="*/ 2147483647 h 49"/>
                <a:gd name="T42" fmla="*/ 2147483647 w 55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12" y="49"/>
                  </a:moveTo>
                  <a:lnTo>
                    <a:pt x="12" y="49"/>
                  </a:lnTo>
                  <a:lnTo>
                    <a:pt x="18" y="49"/>
                  </a:lnTo>
                  <a:lnTo>
                    <a:pt x="31" y="49"/>
                  </a:lnTo>
                  <a:lnTo>
                    <a:pt x="37" y="49"/>
                  </a:lnTo>
                  <a:lnTo>
                    <a:pt x="49" y="43"/>
                  </a:lnTo>
                  <a:lnTo>
                    <a:pt x="49" y="31"/>
                  </a:lnTo>
                  <a:lnTo>
                    <a:pt x="55" y="18"/>
                  </a:lnTo>
                  <a:lnTo>
                    <a:pt x="49" y="12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4" name="Freeform 2446"/>
            <p:cNvSpPr>
              <a:spLocks/>
            </p:cNvSpPr>
            <p:nvPr/>
          </p:nvSpPr>
          <p:spPr bwMode="auto">
            <a:xfrm>
              <a:off x="5548330" y="785814"/>
              <a:ext cx="185738" cy="117475"/>
            </a:xfrm>
            <a:custGeom>
              <a:avLst/>
              <a:gdLst>
                <a:gd name="T0" fmla="*/ 2147483647 w 117"/>
                <a:gd name="T1" fmla="*/ 2147483647 h 74"/>
                <a:gd name="T2" fmla="*/ 2147483647 w 117"/>
                <a:gd name="T3" fmla="*/ 2147483647 h 74"/>
                <a:gd name="T4" fmla="*/ 0 w 117"/>
                <a:gd name="T5" fmla="*/ 2147483647 h 74"/>
                <a:gd name="T6" fmla="*/ 0 w 117"/>
                <a:gd name="T7" fmla="*/ 2147483647 h 74"/>
                <a:gd name="T8" fmla="*/ 2147483647 w 117"/>
                <a:gd name="T9" fmla="*/ 2147483647 h 74"/>
                <a:gd name="T10" fmla="*/ 2147483647 w 117"/>
                <a:gd name="T11" fmla="*/ 2147483647 h 74"/>
                <a:gd name="T12" fmla="*/ 2147483647 w 117"/>
                <a:gd name="T13" fmla="*/ 2147483647 h 74"/>
                <a:gd name="T14" fmla="*/ 2147483647 w 117"/>
                <a:gd name="T15" fmla="*/ 2147483647 h 74"/>
                <a:gd name="T16" fmla="*/ 2147483647 w 117"/>
                <a:gd name="T17" fmla="*/ 2147483647 h 74"/>
                <a:gd name="T18" fmla="*/ 2147483647 w 117"/>
                <a:gd name="T19" fmla="*/ 2147483647 h 74"/>
                <a:gd name="T20" fmla="*/ 2147483647 w 117"/>
                <a:gd name="T21" fmla="*/ 2147483647 h 74"/>
                <a:gd name="T22" fmla="*/ 2147483647 w 117"/>
                <a:gd name="T23" fmla="*/ 2147483647 h 74"/>
                <a:gd name="T24" fmla="*/ 2147483647 w 117"/>
                <a:gd name="T25" fmla="*/ 2147483647 h 74"/>
                <a:gd name="T26" fmla="*/ 2147483647 w 117"/>
                <a:gd name="T27" fmla="*/ 2147483647 h 74"/>
                <a:gd name="T28" fmla="*/ 2147483647 w 117"/>
                <a:gd name="T29" fmla="*/ 2147483647 h 74"/>
                <a:gd name="T30" fmla="*/ 2147483647 w 117"/>
                <a:gd name="T31" fmla="*/ 2147483647 h 74"/>
                <a:gd name="T32" fmla="*/ 2147483647 w 117"/>
                <a:gd name="T33" fmla="*/ 2147483647 h 74"/>
                <a:gd name="T34" fmla="*/ 2147483647 w 117"/>
                <a:gd name="T35" fmla="*/ 2147483647 h 74"/>
                <a:gd name="T36" fmla="*/ 2147483647 w 117"/>
                <a:gd name="T37" fmla="*/ 2147483647 h 74"/>
                <a:gd name="T38" fmla="*/ 2147483647 w 117"/>
                <a:gd name="T39" fmla="*/ 2147483647 h 74"/>
                <a:gd name="T40" fmla="*/ 2147483647 w 117"/>
                <a:gd name="T41" fmla="*/ 0 h 74"/>
                <a:gd name="T42" fmla="*/ 2147483647 w 117"/>
                <a:gd name="T43" fmla="*/ 0 h 74"/>
                <a:gd name="T44" fmla="*/ 2147483647 w 117"/>
                <a:gd name="T45" fmla="*/ 0 h 74"/>
                <a:gd name="T46" fmla="*/ 2147483647 w 117"/>
                <a:gd name="T47" fmla="*/ 2147483647 h 74"/>
                <a:gd name="T48" fmla="*/ 2147483647 w 117"/>
                <a:gd name="T49" fmla="*/ 2147483647 h 74"/>
                <a:gd name="T50" fmla="*/ 2147483647 w 117"/>
                <a:gd name="T51" fmla="*/ 2147483647 h 74"/>
                <a:gd name="T52" fmla="*/ 2147483647 w 117"/>
                <a:gd name="T53" fmla="*/ 2147483647 h 74"/>
                <a:gd name="T54" fmla="*/ 2147483647 w 117"/>
                <a:gd name="T55" fmla="*/ 2147483647 h 74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7"/>
                <a:gd name="T85" fmla="*/ 0 h 74"/>
                <a:gd name="T86" fmla="*/ 117 w 117"/>
                <a:gd name="T87" fmla="*/ 74 h 74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7" h="74">
                  <a:moveTo>
                    <a:pt x="6" y="25"/>
                  </a:moveTo>
                  <a:lnTo>
                    <a:pt x="6" y="25"/>
                  </a:lnTo>
                  <a:lnTo>
                    <a:pt x="0" y="37"/>
                  </a:lnTo>
                  <a:lnTo>
                    <a:pt x="0" y="49"/>
                  </a:lnTo>
                  <a:lnTo>
                    <a:pt x="6" y="62"/>
                  </a:lnTo>
                  <a:lnTo>
                    <a:pt x="12" y="68"/>
                  </a:lnTo>
                  <a:lnTo>
                    <a:pt x="25" y="74"/>
                  </a:lnTo>
                  <a:lnTo>
                    <a:pt x="37" y="74"/>
                  </a:lnTo>
                  <a:lnTo>
                    <a:pt x="49" y="74"/>
                  </a:lnTo>
                  <a:lnTo>
                    <a:pt x="62" y="62"/>
                  </a:lnTo>
                  <a:lnTo>
                    <a:pt x="68" y="43"/>
                  </a:lnTo>
                  <a:lnTo>
                    <a:pt x="62" y="25"/>
                  </a:lnTo>
                  <a:lnTo>
                    <a:pt x="74" y="25"/>
                  </a:lnTo>
                  <a:lnTo>
                    <a:pt x="86" y="25"/>
                  </a:lnTo>
                  <a:lnTo>
                    <a:pt x="99" y="18"/>
                  </a:lnTo>
                  <a:lnTo>
                    <a:pt x="111" y="12"/>
                  </a:lnTo>
                  <a:lnTo>
                    <a:pt x="117" y="0"/>
                  </a:lnTo>
                  <a:lnTo>
                    <a:pt x="37" y="0"/>
                  </a:lnTo>
                  <a:lnTo>
                    <a:pt x="43" y="12"/>
                  </a:lnTo>
                  <a:lnTo>
                    <a:pt x="25" y="12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5" name="Freeform 2447"/>
            <p:cNvSpPr>
              <a:spLocks/>
            </p:cNvSpPr>
            <p:nvPr/>
          </p:nvSpPr>
          <p:spPr bwMode="auto">
            <a:xfrm>
              <a:off x="5607067" y="1001714"/>
              <a:ext cx="77788" cy="77788"/>
            </a:xfrm>
            <a:custGeom>
              <a:avLst/>
              <a:gdLst>
                <a:gd name="T0" fmla="*/ 2147483647 w 49"/>
                <a:gd name="T1" fmla="*/ 2147483647 h 49"/>
                <a:gd name="T2" fmla="*/ 2147483647 w 49"/>
                <a:gd name="T3" fmla="*/ 2147483647 h 49"/>
                <a:gd name="T4" fmla="*/ 2147483647 w 49"/>
                <a:gd name="T5" fmla="*/ 2147483647 h 49"/>
                <a:gd name="T6" fmla="*/ 2147483647 w 49"/>
                <a:gd name="T7" fmla="*/ 2147483647 h 49"/>
                <a:gd name="T8" fmla="*/ 2147483647 w 49"/>
                <a:gd name="T9" fmla="*/ 2147483647 h 49"/>
                <a:gd name="T10" fmla="*/ 2147483647 w 49"/>
                <a:gd name="T11" fmla="*/ 2147483647 h 49"/>
                <a:gd name="T12" fmla="*/ 2147483647 w 49"/>
                <a:gd name="T13" fmla="*/ 2147483647 h 49"/>
                <a:gd name="T14" fmla="*/ 2147483647 w 49"/>
                <a:gd name="T15" fmla="*/ 0 h 49"/>
                <a:gd name="T16" fmla="*/ 2147483647 w 49"/>
                <a:gd name="T17" fmla="*/ 0 h 49"/>
                <a:gd name="T18" fmla="*/ 2147483647 w 49"/>
                <a:gd name="T19" fmla="*/ 0 h 49"/>
                <a:gd name="T20" fmla="*/ 2147483647 w 49"/>
                <a:gd name="T21" fmla="*/ 2147483647 h 49"/>
                <a:gd name="T22" fmla="*/ 2147483647 w 49"/>
                <a:gd name="T23" fmla="*/ 2147483647 h 49"/>
                <a:gd name="T24" fmla="*/ 0 w 49"/>
                <a:gd name="T25" fmla="*/ 2147483647 h 49"/>
                <a:gd name="T26" fmla="*/ 0 w 49"/>
                <a:gd name="T27" fmla="*/ 2147483647 h 49"/>
                <a:gd name="T28" fmla="*/ 0 w 49"/>
                <a:gd name="T29" fmla="*/ 2147483647 h 49"/>
                <a:gd name="T30" fmla="*/ 2147483647 w 49"/>
                <a:gd name="T31" fmla="*/ 2147483647 h 49"/>
                <a:gd name="T32" fmla="*/ 2147483647 w 49"/>
                <a:gd name="T33" fmla="*/ 2147483647 h 49"/>
                <a:gd name="T34" fmla="*/ 2147483647 w 49"/>
                <a:gd name="T35" fmla="*/ 2147483647 h 49"/>
                <a:gd name="T36" fmla="*/ 2147483647 w 49"/>
                <a:gd name="T37" fmla="*/ 2147483647 h 49"/>
                <a:gd name="T38" fmla="*/ 2147483647 w 49"/>
                <a:gd name="T39" fmla="*/ 2147483647 h 49"/>
                <a:gd name="T40" fmla="*/ 2147483647 w 49"/>
                <a:gd name="T41" fmla="*/ 2147483647 h 49"/>
                <a:gd name="T42" fmla="*/ 2147483647 w 49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49"/>
                <a:gd name="T68" fmla="*/ 49 w 49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49">
                  <a:moveTo>
                    <a:pt x="43" y="43"/>
                  </a:moveTo>
                  <a:lnTo>
                    <a:pt x="43" y="43"/>
                  </a:lnTo>
                  <a:lnTo>
                    <a:pt x="49" y="37"/>
                  </a:lnTo>
                  <a:lnTo>
                    <a:pt x="49" y="24"/>
                  </a:lnTo>
                  <a:lnTo>
                    <a:pt x="49" y="12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25" y="49"/>
                  </a:lnTo>
                  <a:lnTo>
                    <a:pt x="37" y="49"/>
                  </a:lnTo>
                  <a:lnTo>
                    <a:pt x="43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6" name="Freeform 2448"/>
            <p:cNvSpPr>
              <a:spLocks/>
            </p:cNvSpPr>
            <p:nvPr/>
          </p:nvSpPr>
          <p:spPr bwMode="auto">
            <a:xfrm>
              <a:off x="5538805" y="1089027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2147483647 w 37"/>
                <a:gd name="T5" fmla="*/ 2147483647 h 37"/>
                <a:gd name="T6" fmla="*/ 2147483647 w 37"/>
                <a:gd name="T7" fmla="*/ 2147483647 h 37"/>
                <a:gd name="T8" fmla="*/ 2147483647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0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0 w 37"/>
                <a:gd name="T23" fmla="*/ 2147483647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6" y="37"/>
                  </a:moveTo>
                  <a:lnTo>
                    <a:pt x="6" y="37"/>
                  </a:lnTo>
                  <a:lnTo>
                    <a:pt x="18" y="37"/>
                  </a:lnTo>
                  <a:lnTo>
                    <a:pt x="31" y="31"/>
                  </a:lnTo>
                  <a:lnTo>
                    <a:pt x="37" y="18"/>
                  </a:lnTo>
                  <a:lnTo>
                    <a:pt x="37" y="6"/>
                  </a:lnTo>
                  <a:lnTo>
                    <a:pt x="18" y="0"/>
                  </a:lnTo>
                  <a:lnTo>
                    <a:pt x="6" y="6"/>
                  </a:lnTo>
                  <a:lnTo>
                    <a:pt x="0" y="25"/>
                  </a:lnTo>
                  <a:lnTo>
                    <a:pt x="6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7" name="Freeform 2449"/>
            <p:cNvSpPr>
              <a:spLocks/>
            </p:cNvSpPr>
            <p:nvPr/>
          </p:nvSpPr>
          <p:spPr bwMode="auto">
            <a:xfrm>
              <a:off x="5675330" y="785814"/>
              <a:ext cx="361951" cy="225425"/>
            </a:xfrm>
            <a:custGeom>
              <a:avLst/>
              <a:gdLst>
                <a:gd name="T0" fmla="*/ 2147483647 w 228"/>
                <a:gd name="T1" fmla="*/ 2147483647 h 142"/>
                <a:gd name="T2" fmla="*/ 2147483647 w 228"/>
                <a:gd name="T3" fmla="*/ 2147483647 h 142"/>
                <a:gd name="T4" fmla="*/ 2147483647 w 228"/>
                <a:gd name="T5" fmla="*/ 2147483647 h 142"/>
                <a:gd name="T6" fmla="*/ 2147483647 w 228"/>
                <a:gd name="T7" fmla="*/ 2147483647 h 142"/>
                <a:gd name="T8" fmla="*/ 2147483647 w 228"/>
                <a:gd name="T9" fmla="*/ 2147483647 h 142"/>
                <a:gd name="T10" fmla="*/ 2147483647 w 228"/>
                <a:gd name="T11" fmla="*/ 2147483647 h 142"/>
                <a:gd name="T12" fmla="*/ 2147483647 w 228"/>
                <a:gd name="T13" fmla="*/ 2147483647 h 142"/>
                <a:gd name="T14" fmla="*/ 2147483647 w 228"/>
                <a:gd name="T15" fmla="*/ 2147483647 h 142"/>
                <a:gd name="T16" fmla="*/ 2147483647 w 228"/>
                <a:gd name="T17" fmla="*/ 2147483647 h 142"/>
                <a:gd name="T18" fmla="*/ 2147483647 w 228"/>
                <a:gd name="T19" fmla="*/ 2147483647 h 142"/>
                <a:gd name="T20" fmla="*/ 2147483647 w 228"/>
                <a:gd name="T21" fmla="*/ 2147483647 h 142"/>
                <a:gd name="T22" fmla="*/ 2147483647 w 228"/>
                <a:gd name="T23" fmla="*/ 2147483647 h 142"/>
                <a:gd name="T24" fmla="*/ 2147483647 w 228"/>
                <a:gd name="T25" fmla="*/ 2147483647 h 142"/>
                <a:gd name="T26" fmla="*/ 0 w 228"/>
                <a:gd name="T27" fmla="*/ 2147483647 h 142"/>
                <a:gd name="T28" fmla="*/ 0 w 228"/>
                <a:gd name="T29" fmla="*/ 2147483647 h 142"/>
                <a:gd name="T30" fmla="*/ 0 w 228"/>
                <a:gd name="T31" fmla="*/ 2147483647 h 142"/>
                <a:gd name="T32" fmla="*/ 2147483647 w 228"/>
                <a:gd name="T33" fmla="*/ 2147483647 h 142"/>
                <a:gd name="T34" fmla="*/ 2147483647 w 228"/>
                <a:gd name="T35" fmla="*/ 2147483647 h 142"/>
                <a:gd name="T36" fmla="*/ 2147483647 w 228"/>
                <a:gd name="T37" fmla="*/ 2147483647 h 142"/>
                <a:gd name="T38" fmla="*/ 2147483647 w 228"/>
                <a:gd name="T39" fmla="*/ 2147483647 h 142"/>
                <a:gd name="T40" fmla="*/ 2147483647 w 228"/>
                <a:gd name="T41" fmla="*/ 2147483647 h 142"/>
                <a:gd name="T42" fmla="*/ 2147483647 w 228"/>
                <a:gd name="T43" fmla="*/ 2147483647 h 142"/>
                <a:gd name="T44" fmla="*/ 2147483647 w 228"/>
                <a:gd name="T45" fmla="*/ 2147483647 h 142"/>
                <a:gd name="T46" fmla="*/ 2147483647 w 228"/>
                <a:gd name="T47" fmla="*/ 2147483647 h 142"/>
                <a:gd name="T48" fmla="*/ 2147483647 w 228"/>
                <a:gd name="T49" fmla="*/ 2147483647 h 142"/>
                <a:gd name="T50" fmla="*/ 2147483647 w 228"/>
                <a:gd name="T51" fmla="*/ 2147483647 h 142"/>
                <a:gd name="T52" fmla="*/ 2147483647 w 228"/>
                <a:gd name="T53" fmla="*/ 2147483647 h 142"/>
                <a:gd name="T54" fmla="*/ 2147483647 w 228"/>
                <a:gd name="T55" fmla="*/ 2147483647 h 142"/>
                <a:gd name="T56" fmla="*/ 2147483647 w 228"/>
                <a:gd name="T57" fmla="*/ 2147483647 h 142"/>
                <a:gd name="T58" fmla="*/ 2147483647 w 228"/>
                <a:gd name="T59" fmla="*/ 2147483647 h 142"/>
                <a:gd name="T60" fmla="*/ 2147483647 w 228"/>
                <a:gd name="T61" fmla="*/ 2147483647 h 142"/>
                <a:gd name="T62" fmla="*/ 2147483647 w 228"/>
                <a:gd name="T63" fmla="*/ 2147483647 h 142"/>
                <a:gd name="T64" fmla="*/ 2147483647 w 228"/>
                <a:gd name="T65" fmla="*/ 2147483647 h 142"/>
                <a:gd name="T66" fmla="*/ 2147483647 w 228"/>
                <a:gd name="T67" fmla="*/ 2147483647 h 142"/>
                <a:gd name="T68" fmla="*/ 2147483647 w 228"/>
                <a:gd name="T69" fmla="*/ 2147483647 h 142"/>
                <a:gd name="T70" fmla="*/ 2147483647 w 228"/>
                <a:gd name="T71" fmla="*/ 2147483647 h 142"/>
                <a:gd name="T72" fmla="*/ 2147483647 w 228"/>
                <a:gd name="T73" fmla="*/ 2147483647 h 142"/>
                <a:gd name="T74" fmla="*/ 2147483647 w 228"/>
                <a:gd name="T75" fmla="*/ 2147483647 h 142"/>
                <a:gd name="T76" fmla="*/ 2147483647 w 228"/>
                <a:gd name="T77" fmla="*/ 2147483647 h 142"/>
                <a:gd name="T78" fmla="*/ 2147483647 w 228"/>
                <a:gd name="T79" fmla="*/ 2147483647 h 142"/>
                <a:gd name="T80" fmla="*/ 2147483647 w 228"/>
                <a:gd name="T81" fmla="*/ 2147483647 h 142"/>
                <a:gd name="T82" fmla="*/ 2147483647 w 228"/>
                <a:gd name="T83" fmla="*/ 2147483647 h 142"/>
                <a:gd name="T84" fmla="*/ 2147483647 w 228"/>
                <a:gd name="T85" fmla="*/ 2147483647 h 142"/>
                <a:gd name="T86" fmla="*/ 2147483647 w 228"/>
                <a:gd name="T87" fmla="*/ 0 h 142"/>
                <a:gd name="T88" fmla="*/ 2147483647 w 228"/>
                <a:gd name="T89" fmla="*/ 0 h 142"/>
                <a:gd name="T90" fmla="*/ 2147483647 w 228"/>
                <a:gd name="T91" fmla="*/ 0 h 142"/>
                <a:gd name="T92" fmla="*/ 2147483647 w 228"/>
                <a:gd name="T93" fmla="*/ 2147483647 h 142"/>
                <a:gd name="T94" fmla="*/ 2147483647 w 228"/>
                <a:gd name="T95" fmla="*/ 2147483647 h 14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28"/>
                <a:gd name="T145" fmla="*/ 0 h 142"/>
                <a:gd name="T146" fmla="*/ 228 w 228"/>
                <a:gd name="T147" fmla="*/ 142 h 14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28" h="142">
                  <a:moveTo>
                    <a:pt x="80" y="18"/>
                  </a:moveTo>
                  <a:lnTo>
                    <a:pt x="80" y="18"/>
                  </a:lnTo>
                  <a:lnTo>
                    <a:pt x="62" y="18"/>
                  </a:lnTo>
                  <a:lnTo>
                    <a:pt x="49" y="31"/>
                  </a:lnTo>
                  <a:lnTo>
                    <a:pt x="43" y="43"/>
                  </a:lnTo>
                  <a:lnTo>
                    <a:pt x="37" y="55"/>
                  </a:lnTo>
                  <a:lnTo>
                    <a:pt x="43" y="68"/>
                  </a:lnTo>
                  <a:lnTo>
                    <a:pt x="43" y="80"/>
                  </a:lnTo>
                  <a:lnTo>
                    <a:pt x="25" y="74"/>
                  </a:lnTo>
                  <a:lnTo>
                    <a:pt x="6" y="86"/>
                  </a:lnTo>
                  <a:lnTo>
                    <a:pt x="0" y="99"/>
                  </a:lnTo>
                  <a:lnTo>
                    <a:pt x="0" y="111"/>
                  </a:lnTo>
                  <a:lnTo>
                    <a:pt x="0" y="123"/>
                  </a:lnTo>
                  <a:lnTo>
                    <a:pt x="6" y="136"/>
                  </a:lnTo>
                  <a:lnTo>
                    <a:pt x="19" y="142"/>
                  </a:lnTo>
                  <a:lnTo>
                    <a:pt x="31" y="142"/>
                  </a:lnTo>
                  <a:lnTo>
                    <a:pt x="43" y="142"/>
                  </a:lnTo>
                  <a:lnTo>
                    <a:pt x="55" y="136"/>
                  </a:lnTo>
                  <a:lnTo>
                    <a:pt x="62" y="117"/>
                  </a:lnTo>
                  <a:lnTo>
                    <a:pt x="62" y="92"/>
                  </a:lnTo>
                  <a:lnTo>
                    <a:pt x="74" y="99"/>
                  </a:lnTo>
                  <a:lnTo>
                    <a:pt x="86" y="99"/>
                  </a:lnTo>
                  <a:lnTo>
                    <a:pt x="99" y="99"/>
                  </a:lnTo>
                  <a:lnTo>
                    <a:pt x="111" y="92"/>
                  </a:lnTo>
                  <a:lnTo>
                    <a:pt x="123" y="74"/>
                  </a:lnTo>
                  <a:lnTo>
                    <a:pt x="123" y="55"/>
                  </a:lnTo>
                  <a:lnTo>
                    <a:pt x="148" y="55"/>
                  </a:lnTo>
                  <a:lnTo>
                    <a:pt x="166" y="49"/>
                  </a:lnTo>
                  <a:lnTo>
                    <a:pt x="179" y="31"/>
                  </a:lnTo>
                  <a:lnTo>
                    <a:pt x="179" y="18"/>
                  </a:lnTo>
                  <a:lnTo>
                    <a:pt x="203" y="18"/>
                  </a:lnTo>
                  <a:lnTo>
                    <a:pt x="222" y="6"/>
                  </a:lnTo>
                  <a:lnTo>
                    <a:pt x="228" y="0"/>
                  </a:lnTo>
                  <a:lnTo>
                    <a:pt x="80" y="0"/>
                  </a:lnTo>
                  <a:lnTo>
                    <a:pt x="80" y="18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8" name="Freeform 2450"/>
            <p:cNvSpPr>
              <a:spLocks/>
            </p:cNvSpPr>
            <p:nvPr/>
          </p:nvSpPr>
          <p:spPr bwMode="auto">
            <a:xfrm>
              <a:off x="5470542" y="1176339"/>
              <a:ext cx="38100" cy="49213"/>
            </a:xfrm>
            <a:custGeom>
              <a:avLst/>
              <a:gdLst>
                <a:gd name="T0" fmla="*/ 2147483647 w 24"/>
                <a:gd name="T1" fmla="*/ 2147483647 h 31"/>
                <a:gd name="T2" fmla="*/ 2147483647 w 24"/>
                <a:gd name="T3" fmla="*/ 2147483647 h 31"/>
                <a:gd name="T4" fmla="*/ 2147483647 w 24"/>
                <a:gd name="T5" fmla="*/ 2147483647 h 31"/>
                <a:gd name="T6" fmla="*/ 2147483647 w 24"/>
                <a:gd name="T7" fmla="*/ 2147483647 h 31"/>
                <a:gd name="T8" fmla="*/ 2147483647 w 24"/>
                <a:gd name="T9" fmla="*/ 2147483647 h 31"/>
                <a:gd name="T10" fmla="*/ 2147483647 w 24"/>
                <a:gd name="T11" fmla="*/ 0 h 31"/>
                <a:gd name="T12" fmla="*/ 2147483647 w 24"/>
                <a:gd name="T13" fmla="*/ 2147483647 h 31"/>
                <a:gd name="T14" fmla="*/ 2147483647 w 24"/>
                <a:gd name="T15" fmla="*/ 2147483647 h 31"/>
                <a:gd name="T16" fmla="*/ 0 w 24"/>
                <a:gd name="T17" fmla="*/ 2147483647 h 31"/>
                <a:gd name="T18" fmla="*/ 0 w 24"/>
                <a:gd name="T19" fmla="*/ 2147483647 h 31"/>
                <a:gd name="T20" fmla="*/ 0 w 24"/>
                <a:gd name="T21" fmla="*/ 2147483647 h 31"/>
                <a:gd name="T22" fmla="*/ 2147483647 w 24"/>
                <a:gd name="T23" fmla="*/ 2147483647 h 31"/>
                <a:gd name="T24" fmla="*/ 2147483647 w 24"/>
                <a:gd name="T25" fmla="*/ 2147483647 h 31"/>
                <a:gd name="T26" fmla="*/ 2147483647 w 24"/>
                <a:gd name="T27" fmla="*/ 2147483647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31"/>
                <a:gd name="T44" fmla="*/ 24 w 2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31">
                  <a:moveTo>
                    <a:pt x="24" y="25"/>
                  </a:moveTo>
                  <a:lnTo>
                    <a:pt x="24" y="25"/>
                  </a:lnTo>
                  <a:lnTo>
                    <a:pt x="24" y="13"/>
                  </a:lnTo>
                  <a:lnTo>
                    <a:pt x="24" y="7"/>
                  </a:lnTo>
                  <a:lnTo>
                    <a:pt x="12" y="0"/>
                  </a:lnTo>
                  <a:lnTo>
                    <a:pt x="6" y="7"/>
                  </a:lnTo>
                  <a:lnTo>
                    <a:pt x="0" y="19"/>
                  </a:lnTo>
                  <a:lnTo>
                    <a:pt x="0" y="25"/>
                  </a:lnTo>
                  <a:lnTo>
                    <a:pt x="12" y="31"/>
                  </a:lnTo>
                  <a:lnTo>
                    <a:pt x="24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29" name="Freeform 2451"/>
            <p:cNvSpPr>
              <a:spLocks/>
            </p:cNvSpPr>
            <p:nvPr/>
          </p:nvSpPr>
          <p:spPr bwMode="auto">
            <a:xfrm>
              <a:off x="5705493" y="1108077"/>
              <a:ext cx="87313" cy="88900"/>
            </a:xfrm>
            <a:custGeom>
              <a:avLst/>
              <a:gdLst>
                <a:gd name="T0" fmla="*/ 2147483647 w 55"/>
                <a:gd name="T1" fmla="*/ 2147483647 h 56"/>
                <a:gd name="T2" fmla="*/ 2147483647 w 55"/>
                <a:gd name="T3" fmla="*/ 2147483647 h 56"/>
                <a:gd name="T4" fmla="*/ 2147483647 w 55"/>
                <a:gd name="T5" fmla="*/ 2147483647 h 56"/>
                <a:gd name="T6" fmla="*/ 2147483647 w 55"/>
                <a:gd name="T7" fmla="*/ 2147483647 h 56"/>
                <a:gd name="T8" fmla="*/ 2147483647 w 55"/>
                <a:gd name="T9" fmla="*/ 2147483647 h 56"/>
                <a:gd name="T10" fmla="*/ 2147483647 w 55"/>
                <a:gd name="T11" fmla="*/ 2147483647 h 56"/>
                <a:gd name="T12" fmla="*/ 2147483647 w 55"/>
                <a:gd name="T13" fmla="*/ 2147483647 h 56"/>
                <a:gd name="T14" fmla="*/ 2147483647 w 55"/>
                <a:gd name="T15" fmla="*/ 2147483647 h 56"/>
                <a:gd name="T16" fmla="*/ 2147483647 w 55"/>
                <a:gd name="T17" fmla="*/ 0 h 56"/>
                <a:gd name="T18" fmla="*/ 2147483647 w 55"/>
                <a:gd name="T19" fmla="*/ 0 h 56"/>
                <a:gd name="T20" fmla="*/ 2147483647 w 55"/>
                <a:gd name="T21" fmla="*/ 2147483647 h 56"/>
                <a:gd name="T22" fmla="*/ 2147483647 w 55"/>
                <a:gd name="T23" fmla="*/ 2147483647 h 56"/>
                <a:gd name="T24" fmla="*/ 2147483647 w 55"/>
                <a:gd name="T25" fmla="*/ 2147483647 h 56"/>
                <a:gd name="T26" fmla="*/ 0 w 55"/>
                <a:gd name="T27" fmla="*/ 2147483647 h 56"/>
                <a:gd name="T28" fmla="*/ 0 w 55"/>
                <a:gd name="T29" fmla="*/ 2147483647 h 56"/>
                <a:gd name="T30" fmla="*/ 2147483647 w 55"/>
                <a:gd name="T31" fmla="*/ 2147483647 h 56"/>
                <a:gd name="T32" fmla="*/ 2147483647 w 55"/>
                <a:gd name="T33" fmla="*/ 2147483647 h 56"/>
                <a:gd name="T34" fmla="*/ 2147483647 w 55"/>
                <a:gd name="T35" fmla="*/ 2147483647 h 56"/>
                <a:gd name="T36" fmla="*/ 2147483647 w 55"/>
                <a:gd name="T37" fmla="*/ 2147483647 h 56"/>
                <a:gd name="T38" fmla="*/ 2147483647 w 55"/>
                <a:gd name="T39" fmla="*/ 2147483647 h 56"/>
                <a:gd name="T40" fmla="*/ 2147483647 w 55"/>
                <a:gd name="T41" fmla="*/ 2147483647 h 56"/>
                <a:gd name="T42" fmla="*/ 2147483647 w 55"/>
                <a:gd name="T43" fmla="*/ 2147483647 h 5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6"/>
                <a:gd name="T68" fmla="*/ 55 w 55"/>
                <a:gd name="T69" fmla="*/ 56 h 5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6">
                  <a:moveTo>
                    <a:pt x="43" y="50"/>
                  </a:moveTo>
                  <a:lnTo>
                    <a:pt x="43" y="50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55" y="19"/>
                  </a:lnTo>
                  <a:lnTo>
                    <a:pt x="49" y="13"/>
                  </a:lnTo>
                  <a:lnTo>
                    <a:pt x="43" y="6"/>
                  </a:lnTo>
                  <a:lnTo>
                    <a:pt x="30" y="0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6" y="19"/>
                  </a:lnTo>
                  <a:lnTo>
                    <a:pt x="0" y="25"/>
                  </a:lnTo>
                  <a:lnTo>
                    <a:pt x="0" y="37"/>
                  </a:lnTo>
                  <a:lnTo>
                    <a:pt x="6" y="43"/>
                  </a:lnTo>
                  <a:lnTo>
                    <a:pt x="12" y="50"/>
                  </a:lnTo>
                  <a:lnTo>
                    <a:pt x="24" y="56"/>
                  </a:lnTo>
                  <a:lnTo>
                    <a:pt x="30" y="50"/>
                  </a:lnTo>
                  <a:lnTo>
                    <a:pt x="43" y="5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0" name="Freeform 2452"/>
            <p:cNvSpPr>
              <a:spLocks/>
            </p:cNvSpPr>
            <p:nvPr/>
          </p:nvSpPr>
          <p:spPr bwMode="auto">
            <a:xfrm>
              <a:off x="5783280" y="785814"/>
              <a:ext cx="411164" cy="352425"/>
            </a:xfrm>
            <a:custGeom>
              <a:avLst/>
              <a:gdLst>
                <a:gd name="T0" fmla="*/ 2147483647 w 259"/>
                <a:gd name="T1" fmla="*/ 2147483647 h 222"/>
                <a:gd name="T2" fmla="*/ 2147483647 w 259"/>
                <a:gd name="T3" fmla="*/ 2147483647 h 222"/>
                <a:gd name="T4" fmla="*/ 2147483647 w 259"/>
                <a:gd name="T5" fmla="*/ 2147483647 h 222"/>
                <a:gd name="T6" fmla="*/ 2147483647 w 259"/>
                <a:gd name="T7" fmla="*/ 2147483647 h 222"/>
                <a:gd name="T8" fmla="*/ 2147483647 w 259"/>
                <a:gd name="T9" fmla="*/ 2147483647 h 222"/>
                <a:gd name="T10" fmla="*/ 2147483647 w 259"/>
                <a:gd name="T11" fmla="*/ 2147483647 h 222"/>
                <a:gd name="T12" fmla="*/ 2147483647 w 259"/>
                <a:gd name="T13" fmla="*/ 2147483647 h 222"/>
                <a:gd name="T14" fmla="*/ 2147483647 w 259"/>
                <a:gd name="T15" fmla="*/ 2147483647 h 222"/>
                <a:gd name="T16" fmla="*/ 2147483647 w 259"/>
                <a:gd name="T17" fmla="*/ 2147483647 h 222"/>
                <a:gd name="T18" fmla="*/ 2147483647 w 259"/>
                <a:gd name="T19" fmla="*/ 2147483647 h 222"/>
                <a:gd name="T20" fmla="*/ 2147483647 w 259"/>
                <a:gd name="T21" fmla="*/ 2147483647 h 222"/>
                <a:gd name="T22" fmla="*/ 2147483647 w 259"/>
                <a:gd name="T23" fmla="*/ 2147483647 h 222"/>
                <a:gd name="T24" fmla="*/ 2147483647 w 259"/>
                <a:gd name="T25" fmla="*/ 2147483647 h 222"/>
                <a:gd name="T26" fmla="*/ 2147483647 w 259"/>
                <a:gd name="T27" fmla="*/ 2147483647 h 222"/>
                <a:gd name="T28" fmla="*/ 2147483647 w 259"/>
                <a:gd name="T29" fmla="*/ 2147483647 h 222"/>
                <a:gd name="T30" fmla="*/ 2147483647 w 259"/>
                <a:gd name="T31" fmla="*/ 2147483647 h 222"/>
                <a:gd name="T32" fmla="*/ 2147483647 w 259"/>
                <a:gd name="T33" fmla="*/ 2147483647 h 222"/>
                <a:gd name="T34" fmla="*/ 2147483647 w 259"/>
                <a:gd name="T35" fmla="*/ 2147483647 h 222"/>
                <a:gd name="T36" fmla="*/ 2147483647 w 259"/>
                <a:gd name="T37" fmla="*/ 2147483647 h 222"/>
                <a:gd name="T38" fmla="*/ 2147483647 w 259"/>
                <a:gd name="T39" fmla="*/ 2147483647 h 222"/>
                <a:gd name="T40" fmla="*/ 0 w 259"/>
                <a:gd name="T41" fmla="*/ 2147483647 h 222"/>
                <a:gd name="T42" fmla="*/ 0 w 259"/>
                <a:gd name="T43" fmla="*/ 2147483647 h 222"/>
                <a:gd name="T44" fmla="*/ 2147483647 w 259"/>
                <a:gd name="T45" fmla="*/ 2147483647 h 222"/>
                <a:gd name="T46" fmla="*/ 2147483647 w 259"/>
                <a:gd name="T47" fmla="*/ 2147483647 h 222"/>
                <a:gd name="T48" fmla="*/ 2147483647 w 259"/>
                <a:gd name="T49" fmla="*/ 2147483647 h 222"/>
                <a:gd name="T50" fmla="*/ 2147483647 w 259"/>
                <a:gd name="T51" fmla="*/ 2147483647 h 222"/>
                <a:gd name="T52" fmla="*/ 2147483647 w 259"/>
                <a:gd name="T53" fmla="*/ 2147483647 h 222"/>
                <a:gd name="T54" fmla="*/ 2147483647 w 259"/>
                <a:gd name="T55" fmla="*/ 2147483647 h 222"/>
                <a:gd name="T56" fmla="*/ 2147483647 w 259"/>
                <a:gd name="T57" fmla="*/ 2147483647 h 222"/>
                <a:gd name="T58" fmla="*/ 2147483647 w 259"/>
                <a:gd name="T59" fmla="*/ 2147483647 h 222"/>
                <a:gd name="T60" fmla="*/ 2147483647 w 259"/>
                <a:gd name="T61" fmla="*/ 2147483647 h 222"/>
                <a:gd name="T62" fmla="*/ 2147483647 w 259"/>
                <a:gd name="T63" fmla="*/ 2147483647 h 222"/>
                <a:gd name="T64" fmla="*/ 2147483647 w 259"/>
                <a:gd name="T65" fmla="*/ 2147483647 h 222"/>
                <a:gd name="T66" fmla="*/ 2147483647 w 259"/>
                <a:gd name="T67" fmla="*/ 2147483647 h 222"/>
                <a:gd name="T68" fmla="*/ 2147483647 w 259"/>
                <a:gd name="T69" fmla="*/ 2147483647 h 222"/>
                <a:gd name="T70" fmla="*/ 2147483647 w 259"/>
                <a:gd name="T71" fmla="*/ 2147483647 h 222"/>
                <a:gd name="T72" fmla="*/ 2147483647 w 259"/>
                <a:gd name="T73" fmla="*/ 2147483647 h 222"/>
                <a:gd name="T74" fmla="*/ 2147483647 w 259"/>
                <a:gd name="T75" fmla="*/ 2147483647 h 222"/>
                <a:gd name="T76" fmla="*/ 2147483647 w 259"/>
                <a:gd name="T77" fmla="*/ 2147483647 h 222"/>
                <a:gd name="T78" fmla="*/ 2147483647 w 259"/>
                <a:gd name="T79" fmla="*/ 2147483647 h 222"/>
                <a:gd name="T80" fmla="*/ 2147483647 w 259"/>
                <a:gd name="T81" fmla="*/ 2147483647 h 222"/>
                <a:gd name="T82" fmla="*/ 2147483647 w 259"/>
                <a:gd name="T83" fmla="*/ 2147483647 h 222"/>
                <a:gd name="T84" fmla="*/ 2147483647 w 259"/>
                <a:gd name="T85" fmla="*/ 2147483647 h 222"/>
                <a:gd name="T86" fmla="*/ 2147483647 w 259"/>
                <a:gd name="T87" fmla="*/ 2147483647 h 222"/>
                <a:gd name="T88" fmla="*/ 2147483647 w 259"/>
                <a:gd name="T89" fmla="*/ 2147483647 h 222"/>
                <a:gd name="T90" fmla="*/ 2147483647 w 259"/>
                <a:gd name="T91" fmla="*/ 2147483647 h 222"/>
                <a:gd name="T92" fmla="*/ 2147483647 w 259"/>
                <a:gd name="T93" fmla="*/ 2147483647 h 222"/>
                <a:gd name="T94" fmla="*/ 2147483647 w 259"/>
                <a:gd name="T95" fmla="*/ 2147483647 h 222"/>
                <a:gd name="T96" fmla="*/ 2147483647 w 259"/>
                <a:gd name="T97" fmla="*/ 2147483647 h 222"/>
                <a:gd name="T98" fmla="*/ 2147483647 w 259"/>
                <a:gd name="T99" fmla="*/ 2147483647 h 222"/>
                <a:gd name="T100" fmla="*/ 2147483647 w 259"/>
                <a:gd name="T101" fmla="*/ 2147483647 h 222"/>
                <a:gd name="T102" fmla="*/ 2147483647 w 259"/>
                <a:gd name="T103" fmla="*/ 2147483647 h 222"/>
                <a:gd name="T104" fmla="*/ 2147483647 w 259"/>
                <a:gd name="T105" fmla="*/ 2147483647 h 222"/>
                <a:gd name="T106" fmla="*/ 2147483647 w 259"/>
                <a:gd name="T107" fmla="*/ 2147483647 h 222"/>
                <a:gd name="T108" fmla="*/ 2147483647 w 259"/>
                <a:gd name="T109" fmla="*/ 2147483647 h 222"/>
                <a:gd name="T110" fmla="*/ 2147483647 w 259"/>
                <a:gd name="T111" fmla="*/ 0 h 222"/>
                <a:gd name="T112" fmla="*/ 2147483647 w 259"/>
                <a:gd name="T113" fmla="*/ 0 h 222"/>
                <a:gd name="T114" fmla="*/ 2147483647 w 259"/>
                <a:gd name="T115" fmla="*/ 0 h 222"/>
                <a:gd name="T116" fmla="*/ 2147483647 w 259"/>
                <a:gd name="T117" fmla="*/ 2147483647 h 222"/>
                <a:gd name="T118" fmla="*/ 2147483647 w 259"/>
                <a:gd name="T119" fmla="*/ 2147483647 h 222"/>
                <a:gd name="T120" fmla="*/ 2147483647 w 259"/>
                <a:gd name="T121" fmla="*/ 2147483647 h 222"/>
                <a:gd name="T122" fmla="*/ 2147483647 w 259"/>
                <a:gd name="T123" fmla="*/ 2147483647 h 222"/>
                <a:gd name="T124" fmla="*/ 2147483647 w 259"/>
                <a:gd name="T125" fmla="*/ 2147483647 h 22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59"/>
                <a:gd name="T190" fmla="*/ 0 h 222"/>
                <a:gd name="T191" fmla="*/ 259 w 259"/>
                <a:gd name="T192" fmla="*/ 222 h 22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59" h="222">
                  <a:moveTo>
                    <a:pt x="142" y="49"/>
                  </a:moveTo>
                  <a:lnTo>
                    <a:pt x="142" y="49"/>
                  </a:lnTo>
                  <a:lnTo>
                    <a:pt x="123" y="49"/>
                  </a:lnTo>
                  <a:lnTo>
                    <a:pt x="111" y="55"/>
                  </a:lnTo>
                  <a:lnTo>
                    <a:pt x="98" y="80"/>
                  </a:lnTo>
                  <a:lnTo>
                    <a:pt x="92" y="99"/>
                  </a:lnTo>
                  <a:lnTo>
                    <a:pt x="74" y="99"/>
                  </a:lnTo>
                  <a:lnTo>
                    <a:pt x="61" y="111"/>
                  </a:lnTo>
                  <a:lnTo>
                    <a:pt x="49" y="117"/>
                  </a:lnTo>
                  <a:lnTo>
                    <a:pt x="49" y="129"/>
                  </a:lnTo>
                  <a:lnTo>
                    <a:pt x="49" y="148"/>
                  </a:lnTo>
                  <a:lnTo>
                    <a:pt x="49" y="160"/>
                  </a:lnTo>
                  <a:lnTo>
                    <a:pt x="31" y="154"/>
                  </a:lnTo>
                  <a:lnTo>
                    <a:pt x="12" y="160"/>
                  </a:lnTo>
                  <a:lnTo>
                    <a:pt x="6" y="173"/>
                  </a:lnTo>
                  <a:lnTo>
                    <a:pt x="0" y="185"/>
                  </a:lnTo>
                  <a:lnTo>
                    <a:pt x="0" y="197"/>
                  </a:lnTo>
                  <a:lnTo>
                    <a:pt x="6" y="209"/>
                  </a:lnTo>
                  <a:lnTo>
                    <a:pt x="18" y="216"/>
                  </a:lnTo>
                  <a:lnTo>
                    <a:pt x="31" y="222"/>
                  </a:lnTo>
                  <a:lnTo>
                    <a:pt x="43" y="222"/>
                  </a:lnTo>
                  <a:lnTo>
                    <a:pt x="55" y="216"/>
                  </a:lnTo>
                  <a:lnTo>
                    <a:pt x="68" y="197"/>
                  </a:lnTo>
                  <a:lnTo>
                    <a:pt x="68" y="179"/>
                  </a:lnTo>
                  <a:lnTo>
                    <a:pt x="80" y="179"/>
                  </a:lnTo>
                  <a:lnTo>
                    <a:pt x="92" y="185"/>
                  </a:lnTo>
                  <a:lnTo>
                    <a:pt x="105" y="185"/>
                  </a:lnTo>
                  <a:lnTo>
                    <a:pt x="117" y="179"/>
                  </a:lnTo>
                  <a:lnTo>
                    <a:pt x="123" y="160"/>
                  </a:lnTo>
                  <a:lnTo>
                    <a:pt x="129" y="142"/>
                  </a:lnTo>
                  <a:lnTo>
                    <a:pt x="154" y="148"/>
                  </a:lnTo>
                  <a:lnTo>
                    <a:pt x="172" y="142"/>
                  </a:lnTo>
                  <a:lnTo>
                    <a:pt x="185" y="129"/>
                  </a:lnTo>
                  <a:lnTo>
                    <a:pt x="191" y="111"/>
                  </a:lnTo>
                  <a:lnTo>
                    <a:pt x="215" y="111"/>
                  </a:lnTo>
                  <a:lnTo>
                    <a:pt x="234" y="105"/>
                  </a:lnTo>
                  <a:lnTo>
                    <a:pt x="252" y="92"/>
                  </a:lnTo>
                  <a:lnTo>
                    <a:pt x="259" y="68"/>
                  </a:lnTo>
                  <a:lnTo>
                    <a:pt x="252" y="43"/>
                  </a:lnTo>
                  <a:lnTo>
                    <a:pt x="240" y="18"/>
                  </a:lnTo>
                  <a:lnTo>
                    <a:pt x="228" y="6"/>
                  </a:lnTo>
                  <a:lnTo>
                    <a:pt x="209" y="0"/>
                  </a:lnTo>
                  <a:lnTo>
                    <a:pt x="160" y="0"/>
                  </a:lnTo>
                  <a:lnTo>
                    <a:pt x="154" y="6"/>
                  </a:lnTo>
                  <a:lnTo>
                    <a:pt x="142" y="25"/>
                  </a:lnTo>
                  <a:lnTo>
                    <a:pt x="142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1" name="Freeform 2453"/>
            <p:cNvSpPr>
              <a:spLocks/>
            </p:cNvSpPr>
            <p:nvPr/>
          </p:nvSpPr>
          <p:spPr bwMode="auto">
            <a:xfrm>
              <a:off x="5557855" y="1274765"/>
              <a:ext cx="39688" cy="39688"/>
            </a:xfrm>
            <a:custGeom>
              <a:avLst/>
              <a:gdLst>
                <a:gd name="T0" fmla="*/ 2147483647 w 25"/>
                <a:gd name="T1" fmla="*/ 2147483647 h 25"/>
                <a:gd name="T2" fmla="*/ 2147483647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0 h 25"/>
                <a:gd name="T8" fmla="*/ 2147483647 w 25"/>
                <a:gd name="T9" fmla="*/ 0 h 25"/>
                <a:gd name="T10" fmla="*/ 2147483647 w 25"/>
                <a:gd name="T11" fmla="*/ 0 h 25"/>
                <a:gd name="T12" fmla="*/ 2147483647 w 25"/>
                <a:gd name="T13" fmla="*/ 0 h 25"/>
                <a:gd name="T14" fmla="*/ 2147483647 w 25"/>
                <a:gd name="T15" fmla="*/ 0 h 25"/>
                <a:gd name="T16" fmla="*/ 0 w 25"/>
                <a:gd name="T17" fmla="*/ 2147483647 h 25"/>
                <a:gd name="T18" fmla="*/ 0 w 25"/>
                <a:gd name="T19" fmla="*/ 2147483647 h 25"/>
                <a:gd name="T20" fmla="*/ 0 w 25"/>
                <a:gd name="T21" fmla="*/ 2147483647 h 25"/>
                <a:gd name="T22" fmla="*/ 2147483647 w 25"/>
                <a:gd name="T23" fmla="*/ 2147483647 h 25"/>
                <a:gd name="T24" fmla="*/ 2147483647 w 25"/>
                <a:gd name="T25" fmla="*/ 2147483647 h 25"/>
                <a:gd name="T26" fmla="*/ 2147483647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19" y="19"/>
                  </a:moveTo>
                  <a:lnTo>
                    <a:pt x="19" y="19"/>
                  </a:lnTo>
                  <a:lnTo>
                    <a:pt x="25" y="12"/>
                  </a:lnTo>
                  <a:lnTo>
                    <a:pt x="25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2" name="Freeform 2454"/>
            <p:cNvSpPr>
              <a:spLocks/>
            </p:cNvSpPr>
            <p:nvPr/>
          </p:nvSpPr>
          <p:spPr bwMode="auto">
            <a:xfrm>
              <a:off x="5626117" y="1187452"/>
              <a:ext cx="68263" cy="68263"/>
            </a:xfrm>
            <a:custGeom>
              <a:avLst/>
              <a:gdLst>
                <a:gd name="T0" fmla="*/ 2147483647 w 43"/>
                <a:gd name="T1" fmla="*/ 2147483647 h 43"/>
                <a:gd name="T2" fmla="*/ 2147483647 w 43"/>
                <a:gd name="T3" fmla="*/ 2147483647 h 43"/>
                <a:gd name="T4" fmla="*/ 0 w 43"/>
                <a:gd name="T5" fmla="*/ 2147483647 h 43"/>
                <a:gd name="T6" fmla="*/ 2147483647 w 43"/>
                <a:gd name="T7" fmla="*/ 2147483647 h 43"/>
                <a:gd name="T8" fmla="*/ 2147483647 w 43"/>
                <a:gd name="T9" fmla="*/ 2147483647 h 43"/>
                <a:gd name="T10" fmla="*/ 2147483647 w 43"/>
                <a:gd name="T11" fmla="*/ 2147483647 h 43"/>
                <a:gd name="T12" fmla="*/ 2147483647 w 43"/>
                <a:gd name="T13" fmla="*/ 2147483647 h 43"/>
                <a:gd name="T14" fmla="*/ 2147483647 w 43"/>
                <a:gd name="T15" fmla="*/ 2147483647 h 43"/>
                <a:gd name="T16" fmla="*/ 2147483647 w 43"/>
                <a:gd name="T17" fmla="*/ 2147483647 h 43"/>
                <a:gd name="T18" fmla="*/ 2147483647 w 43"/>
                <a:gd name="T19" fmla="*/ 2147483647 h 43"/>
                <a:gd name="T20" fmla="*/ 2147483647 w 43"/>
                <a:gd name="T21" fmla="*/ 2147483647 h 43"/>
                <a:gd name="T22" fmla="*/ 2147483647 w 43"/>
                <a:gd name="T23" fmla="*/ 0 h 43"/>
                <a:gd name="T24" fmla="*/ 2147483647 w 43"/>
                <a:gd name="T25" fmla="*/ 2147483647 h 43"/>
                <a:gd name="T26" fmla="*/ 2147483647 w 43"/>
                <a:gd name="T27" fmla="*/ 2147483647 h 4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43"/>
                <a:gd name="T44" fmla="*/ 43 w 43"/>
                <a:gd name="T45" fmla="*/ 43 h 4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43">
                  <a:moveTo>
                    <a:pt x="13" y="6"/>
                  </a:moveTo>
                  <a:lnTo>
                    <a:pt x="13" y="6"/>
                  </a:lnTo>
                  <a:lnTo>
                    <a:pt x="0" y="24"/>
                  </a:lnTo>
                  <a:lnTo>
                    <a:pt x="6" y="37"/>
                  </a:lnTo>
                  <a:lnTo>
                    <a:pt x="19" y="43"/>
                  </a:lnTo>
                  <a:lnTo>
                    <a:pt x="31" y="37"/>
                  </a:lnTo>
                  <a:lnTo>
                    <a:pt x="43" y="24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3" name="Freeform 2455"/>
            <p:cNvSpPr>
              <a:spLocks/>
            </p:cNvSpPr>
            <p:nvPr/>
          </p:nvSpPr>
          <p:spPr bwMode="auto">
            <a:xfrm>
              <a:off x="5792805" y="1235077"/>
              <a:ext cx="87313" cy="79375"/>
            </a:xfrm>
            <a:custGeom>
              <a:avLst/>
              <a:gdLst>
                <a:gd name="T0" fmla="*/ 2147483647 w 55"/>
                <a:gd name="T1" fmla="*/ 2147483647 h 50"/>
                <a:gd name="T2" fmla="*/ 2147483647 w 55"/>
                <a:gd name="T3" fmla="*/ 2147483647 h 50"/>
                <a:gd name="T4" fmla="*/ 2147483647 w 55"/>
                <a:gd name="T5" fmla="*/ 2147483647 h 50"/>
                <a:gd name="T6" fmla="*/ 2147483647 w 55"/>
                <a:gd name="T7" fmla="*/ 2147483647 h 50"/>
                <a:gd name="T8" fmla="*/ 2147483647 w 55"/>
                <a:gd name="T9" fmla="*/ 2147483647 h 50"/>
                <a:gd name="T10" fmla="*/ 2147483647 w 55"/>
                <a:gd name="T11" fmla="*/ 2147483647 h 50"/>
                <a:gd name="T12" fmla="*/ 2147483647 w 55"/>
                <a:gd name="T13" fmla="*/ 2147483647 h 50"/>
                <a:gd name="T14" fmla="*/ 2147483647 w 55"/>
                <a:gd name="T15" fmla="*/ 0 h 50"/>
                <a:gd name="T16" fmla="*/ 2147483647 w 55"/>
                <a:gd name="T17" fmla="*/ 0 h 50"/>
                <a:gd name="T18" fmla="*/ 2147483647 w 55"/>
                <a:gd name="T19" fmla="*/ 0 h 50"/>
                <a:gd name="T20" fmla="*/ 2147483647 w 55"/>
                <a:gd name="T21" fmla="*/ 2147483647 h 50"/>
                <a:gd name="T22" fmla="*/ 2147483647 w 55"/>
                <a:gd name="T23" fmla="*/ 2147483647 h 50"/>
                <a:gd name="T24" fmla="*/ 2147483647 w 55"/>
                <a:gd name="T25" fmla="*/ 2147483647 h 50"/>
                <a:gd name="T26" fmla="*/ 0 w 55"/>
                <a:gd name="T27" fmla="*/ 2147483647 h 50"/>
                <a:gd name="T28" fmla="*/ 0 w 55"/>
                <a:gd name="T29" fmla="*/ 2147483647 h 50"/>
                <a:gd name="T30" fmla="*/ 2147483647 w 55"/>
                <a:gd name="T31" fmla="*/ 2147483647 h 50"/>
                <a:gd name="T32" fmla="*/ 2147483647 w 55"/>
                <a:gd name="T33" fmla="*/ 2147483647 h 50"/>
                <a:gd name="T34" fmla="*/ 2147483647 w 55"/>
                <a:gd name="T35" fmla="*/ 2147483647 h 50"/>
                <a:gd name="T36" fmla="*/ 2147483647 w 55"/>
                <a:gd name="T37" fmla="*/ 2147483647 h 50"/>
                <a:gd name="T38" fmla="*/ 2147483647 w 55"/>
                <a:gd name="T39" fmla="*/ 2147483647 h 50"/>
                <a:gd name="T40" fmla="*/ 2147483647 w 55"/>
                <a:gd name="T41" fmla="*/ 2147483647 h 50"/>
                <a:gd name="T42" fmla="*/ 2147483647 w 55"/>
                <a:gd name="T43" fmla="*/ 2147483647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50"/>
                <a:gd name="T68" fmla="*/ 55 w 55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50">
                  <a:moveTo>
                    <a:pt x="43" y="50"/>
                  </a:moveTo>
                  <a:lnTo>
                    <a:pt x="43" y="50"/>
                  </a:lnTo>
                  <a:lnTo>
                    <a:pt x="49" y="37"/>
                  </a:lnTo>
                  <a:lnTo>
                    <a:pt x="55" y="31"/>
                  </a:lnTo>
                  <a:lnTo>
                    <a:pt x="55" y="19"/>
                  </a:lnTo>
                  <a:lnTo>
                    <a:pt x="49" y="13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25" y="0"/>
                  </a:lnTo>
                  <a:lnTo>
                    <a:pt x="12" y="7"/>
                  </a:lnTo>
                  <a:lnTo>
                    <a:pt x="6" y="13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50"/>
                  </a:lnTo>
                  <a:lnTo>
                    <a:pt x="18" y="50"/>
                  </a:lnTo>
                  <a:lnTo>
                    <a:pt x="31" y="50"/>
                  </a:lnTo>
                  <a:lnTo>
                    <a:pt x="43" y="5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4" name="Freeform 2456"/>
            <p:cNvSpPr>
              <a:spLocks/>
            </p:cNvSpPr>
            <p:nvPr/>
          </p:nvSpPr>
          <p:spPr bwMode="auto">
            <a:xfrm>
              <a:off x="5880118" y="942977"/>
              <a:ext cx="420689" cy="322263"/>
            </a:xfrm>
            <a:custGeom>
              <a:avLst/>
              <a:gdLst>
                <a:gd name="T0" fmla="*/ 2147483647 w 265"/>
                <a:gd name="T1" fmla="*/ 2147483647 h 203"/>
                <a:gd name="T2" fmla="*/ 2147483647 w 265"/>
                <a:gd name="T3" fmla="*/ 2147483647 h 203"/>
                <a:gd name="T4" fmla="*/ 2147483647 w 265"/>
                <a:gd name="T5" fmla="*/ 2147483647 h 203"/>
                <a:gd name="T6" fmla="*/ 2147483647 w 265"/>
                <a:gd name="T7" fmla="*/ 2147483647 h 203"/>
                <a:gd name="T8" fmla="*/ 2147483647 w 265"/>
                <a:gd name="T9" fmla="*/ 2147483647 h 203"/>
                <a:gd name="T10" fmla="*/ 2147483647 w 265"/>
                <a:gd name="T11" fmla="*/ 2147483647 h 203"/>
                <a:gd name="T12" fmla="*/ 2147483647 w 265"/>
                <a:gd name="T13" fmla="*/ 2147483647 h 203"/>
                <a:gd name="T14" fmla="*/ 2147483647 w 265"/>
                <a:gd name="T15" fmla="*/ 2147483647 h 203"/>
                <a:gd name="T16" fmla="*/ 2147483647 w 265"/>
                <a:gd name="T17" fmla="*/ 2147483647 h 203"/>
                <a:gd name="T18" fmla="*/ 2147483647 w 265"/>
                <a:gd name="T19" fmla="*/ 2147483647 h 203"/>
                <a:gd name="T20" fmla="*/ 2147483647 w 265"/>
                <a:gd name="T21" fmla="*/ 2147483647 h 203"/>
                <a:gd name="T22" fmla="*/ 2147483647 w 265"/>
                <a:gd name="T23" fmla="*/ 2147483647 h 203"/>
                <a:gd name="T24" fmla="*/ 2147483647 w 265"/>
                <a:gd name="T25" fmla="*/ 2147483647 h 203"/>
                <a:gd name="T26" fmla="*/ 2147483647 w 265"/>
                <a:gd name="T27" fmla="*/ 2147483647 h 203"/>
                <a:gd name="T28" fmla="*/ 2147483647 w 265"/>
                <a:gd name="T29" fmla="*/ 2147483647 h 203"/>
                <a:gd name="T30" fmla="*/ 2147483647 w 265"/>
                <a:gd name="T31" fmla="*/ 2147483647 h 203"/>
                <a:gd name="T32" fmla="*/ 2147483647 w 265"/>
                <a:gd name="T33" fmla="*/ 2147483647 h 203"/>
                <a:gd name="T34" fmla="*/ 2147483647 w 265"/>
                <a:gd name="T35" fmla="*/ 2147483647 h 203"/>
                <a:gd name="T36" fmla="*/ 2147483647 w 265"/>
                <a:gd name="T37" fmla="*/ 2147483647 h 203"/>
                <a:gd name="T38" fmla="*/ 2147483647 w 265"/>
                <a:gd name="T39" fmla="*/ 2147483647 h 203"/>
                <a:gd name="T40" fmla="*/ 0 w 265"/>
                <a:gd name="T41" fmla="*/ 2147483647 h 203"/>
                <a:gd name="T42" fmla="*/ 0 w 265"/>
                <a:gd name="T43" fmla="*/ 2147483647 h 203"/>
                <a:gd name="T44" fmla="*/ 0 w 265"/>
                <a:gd name="T45" fmla="*/ 2147483647 h 203"/>
                <a:gd name="T46" fmla="*/ 0 w 265"/>
                <a:gd name="T47" fmla="*/ 2147483647 h 203"/>
                <a:gd name="T48" fmla="*/ 2147483647 w 265"/>
                <a:gd name="T49" fmla="*/ 2147483647 h 203"/>
                <a:gd name="T50" fmla="*/ 2147483647 w 265"/>
                <a:gd name="T51" fmla="*/ 2147483647 h 203"/>
                <a:gd name="T52" fmla="*/ 2147483647 w 265"/>
                <a:gd name="T53" fmla="*/ 2147483647 h 203"/>
                <a:gd name="T54" fmla="*/ 2147483647 w 265"/>
                <a:gd name="T55" fmla="*/ 2147483647 h 203"/>
                <a:gd name="T56" fmla="*/ 2147483647 w 265"/>
                <a:gd name="T57" fmla="*/ 2147483647 h 203"/>
                <a:gd name="T58" fmla="*/ 2147483647 w 265"/>
                <a:gd name="T59" fmla="*/ 2147483647 h 203"/>
                <a:gd name="T60" fmla="*/ 2147483647 w 265"/>
                <a:gd name="T61" fmla="*/ 2147483647 h 203"/>
                <a:gd name="T62" fmla="*/ 2147483647 w 265"/>
                <a:gd name="T63" fmla="*/ 2147483647 h 203"/>
                <a:gd name="T64" fmla="*/ 2147483647 w 265"/>
                <a:gd name="T65" fmla="*/ 2147483647 h 203"/>
                <a:gd name="T66" fmla="*/ 2147483647 w 265"/>
                <a:gd name="T67" fmla="*/ 2147483647 h 203"/>
                <a:gd name="T68" fmla="*/ 2147483647 w 265"/>
                <a:gd name="T69" fmla="*/ 2147483647 h 203"/>
                <a:gd name="T70" fmla="*/ 2147483647 w 265"/>
                <a:gd name="T71" fmla="*/ 2147483647 h 203"/>
                <a:gd name="T72" fmla="*/ 2147483647 w 265"/>
                <a:gd name="T73" fmla="*/ 2147483647 h 203"/>
                <a:gd name="T74" fmla="*/ 2147483647 w 265"/>
                <a:gd name="T75" fmla="*/ 2147483647 h 203"/>
                <a:gd name="T76" fmla="*/ 2147483647 w 265"/>
                <a:gd name="T77" fmla="*/ 2147483647 h 203"/>
                <a:gd name="T78" fmla="*/ 2147483647 w 265"/>
                <a:gd name="T79" fmla="*/ 2147483647 h 203"/>
                <a:gd name="T80" fmla="*/ 2147483647 w 265"/>
                <a:gd name="T81" fmla="*/ 2147483647 h 203"/>
                <a:gd name="T82" fmla="*/ 2147483647 w 265"/>
                <a:gd name="T83" fmla="*/ 2147483647 h 203"/>
                <a:gd name="T84" fmla="*/ 2147483647 w 265"/>
                <a:gd name="T85" fmla="*/ 2147483647 h 203"/>
                <a:gd name="T86" fmla="*/ 2147483647 w 265"/>
                <a:gd name="T87" fmla="*/ 2147483647 h 203"/>
                <a:gd name="T88" fmla="*/ 2147483647 w 265"/>
                <a:gd name="T89" fmla="*/ 2147483647 h 203"/>
                <a:gd name="T90" fmla="*/ 2147483647 w 265"/>
                <a:gd name="T91" fmla="*/ 2147483647 h 203"/>
                <a:gd name="T92" fmla="*/ 2147483647 w 265"/>
                <a:gd name="T93" fmla="*/ 2147483647 h 203"/>
                <a:gd name="T94" fmla="*/ 2147483647 w 265"/>
                <a:gd name="T95" fmla="*/ 2147483647 h 203"/>
                <a:gd name="T96" fmla="*/ 2147483647 w 265"/>
                <a:gd name="T97" fmla="*/ 2147483647 h 203"/>
                <a:gd name="T98" fmla="*/ 2147483647 w 265"/>
                <a:gd name="T99" fmla="*/ 2147483647 h 203"/>
                <a:gd name="T100" fmla="*/ 2147483647 w 265"/>
                <a:gd name="T101" fmla="*/ 2147483647 h 203"/>
                <a:gd name="T102" fmla="*/ 2147483647 w 265"/>
                <a:gd name="T103" fmla="*/ 2147483647 h 203"/>
                <a:gd name="T104" fmla="*/ 2147483647 w 265"/>
                <a:gd name="T105" fmla="*/ 2147483647 h 203"/>
                <a:gd name="T106" fmla="*/ 2147483647 w 265"/>
                <a:gd name="T107" fmla="*/ 2147483647 h 203"/>
                <a:gd name="T108" fmla="*/ 2147483647 w 265"/>
                <a:gd name="T109" fmla="*/ 2147483647 h 203"/>
                <a:gd name="T110" fmla="*/ 2147483647 w 265"/>
                <a:gd name="T111" fmla="*/ 0 h 203"/>
                <a:gd name="T112" fmla="*/ 2147483647 w 265"/>
                <a:gd name="T113" fmla="*/ 0 h 203"/>
                <a:gd name="T114" fmla="*/ 2147483647 w 265"/>
                <a:gd name="T115" fmla="*/ 2147483647 h 203"/>
                <a:gd name="T116" fmla="*/ 2147483647 w 265"/>
                <a:gd name="T117" fmla="*/ 2147483647 h 203"/>
                <a:gd name="T118" fmla="*/ 2147483647 w 265"/>
                <a:gd name="T119" fmla="*/ 2147483647 h 203"/>
                <a:gd name="T120" fmla="*/ 2147483647 w 265"/>
                <a:gd name="T121" fmla="*/ 2147483647 h 203"/>
                <a:gd name="T122" fmla="*/ 2147483647 w 265"/>
                <a:gd name="T123" fmla="*/ 2147483647 h 20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65"/>
                <a:gd name="T187" fmla="*/ 0 h 203"/>
                <a:gd name="T188" fmla="*/ 265 w 265"/>
                <a:gd name="T189" fmla="*/ 203 h 20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65" h="203">
                  <a:moveTo>
                    <a:pt x="154" y="49"/>
                  </a:moveTo>
                  <a:lnTo>
                    <a:pt x="154" y="49"/>
                  </a:lnTo>
                  <a:lnTo>
                    <a:pt x="136" y="49"/>
                  </a:lnTo>
                  <a:lnTo>
                    <a:pt x="124" y="55"/>
                  </a:lnTo>
                  <a:lnTo>
                    <a:pt x="105" y="74"/>
                  </a:lnTo>
                  <a:lnTo>
                    <a:pt x="105" y="98"/>
                  </a:lnTo>
                  <a:lnTo>
                    <a:pt x="87" y="92"/>
                  </a:lnTo>
                  <a:lnTo>
                    <a:pt x="68" y="98"/>
                  </a:lnTo>
                  <a:lnTo>
                    <a:pt x="62" y="110"/>
                  </a:lnTo>
                  <a:lnTo>
                    <a:pt x="56" y="123"/>
                  </a:lnTo>
                  <a:lnTo>
                    <a:pt x="50" y="135"/>
                  </a:lnTo>
                  <a:lnTo>
                    <a:pt x="56" y="147"/>
                  </a:lnTo>
                  <a:lnTo>
                    <a:pt x="31" y="141"/>
                  </a:lnTo>
                  <a:lnTo>
                    <a:pt x="13" y="141"/>
                  </a:lnTo>
                  <a:lnTo>
                    <a:pt x="7" y="154"/>
                  </a:lnTo>
                  <a:lnTo>
                    <a:pt x="0" y="166"/>
                  </a:lnTo>
                  <a:lnTo>
                    <a:pt x="0" y="178"/>
                  </a:lnTo>
                  <a:lnTo>
                    <a:pt x="0" y="191"/>
                  </a:lnTo>
                  <a:lnTo>
                    <a:pt x="13" y="197"/>
                  </a:lnTo>
                  <a:lnTo>
                    <a:pt x="25" y="203"/>
                  </a:lnTo>
                  <a:lnTo>
                    <a:pt x="37" y="203"/>
                  </a:lnTo>
                  <a:lnTo>
                    <a:pt x="50" y="203"/>
                  </a:lnTo>
                  <a:lnTo>
                    <a:pt x="62" y="184"/>
                  </a:lnTo>
                  <a:lnTo>
                    <a:pt x="68" y="166"/>
                  </a:lnTo>
                  <a:lnTo>
                    <a:pt x="74" y="172"/>
                  </a:lnTo>
                  <a:lnTo>
                    <a:pt x="87" y="178"/>
                  </a:lnTo>
                  <a:lnTo>
                    <a:pt x="99" y="178"/>
                  </a:lnTo>
                  <a:lnTo>
                    <a:pt x="111" y="172"/>
                  </a:lnTo>
                  <a:lnTo>
                    <a:pt x="130" y="160"/>
                  </a:lnTo>
                  <a:lnTo>
                    <a:pt x="136" y="141"/>
                  </a:lnTo>
                  <a:lnTo>
                    <a:pt x="154" y="147"/>
                  </a:lnTo>
                  <a:lnTo>
                    <a:pt x="179" y="141"/>
                  </a:lnTo>
                  <a:lnTo>
                    <a:pt x="191" y="135"/>
                  </a:lnTo>
                  <a:lnTo>
                    <a:pt x="198" y="117"/>
                  </a:lnTo>
                  <a:lnTo>
                    <a:pt x="222" y="123"/>
                  </a:lnTo>
                  <a:lnTo>
                    <a:pt x="247" y="117"/>
                  </a:lnTo>
                  <a:lnTo>
                    <a:pt x="259" y="104"/>
                  </a:lnTo>
                  <a:lnTo>
                    <a:pt x="265" y="80"/>
                  </a:lnTo>
                  <a:lnTo>
                    <a:pt x="265" y="55"/>
                  </a:lnTo>
                  <a:lnTo>
                    <a:pt x="259" y="30"/>
                  </a:lnTo>
                  <a:lnTo>
                    <a:pt x="241" y="12"/>
                  </a:lnTo>
                  <a:lnTo>
                    <a:pt x="216" y="0"/>
                  </a:lnTo>
                  <a:lnTo>
                    <a:pt x="198" y="0"/>
                  </a:lnTo>
                  <a:lnTo>
                    <a:pt x="173" y="6"/>
                  </a:lnTo>
                  <a:lnTo>
                    <a:pt x="161" y="24"/>
                  </a:lnTo>
                  <a:lnTo>
                    <a:pt x="154" y="4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5" name="Freeform 2457"/>
            <p:cNvSpPr>
              <a:spLocks/>
            </p:cNvSpPr>
            <p:nvPr/>
          </p:nvSpPr>
          <p:spPr bwMode="auto">
            <a:xfrm>
              <a:off x="5626117" y="1373190"/>
              <a:ext cx="39688" cy="38100"/>
            </a:xfrm>
            <a:custGeom>
              <a:avLst/>
              <a:gdLst>
                <a:gd name="T0" fmla="*/ 2147483647 w 25"/>
                <a:gd name="T1" fmla="*/ 2147483647 h 24"/>
                <a:gd name="T2" fmla="*/ 2147483647 w 25"/>
                <a:gd name="T3" fmla="*/ 2147483647 h 24"/>
                <a:gd name="T4" fmla="*/ 2147483647 w 25"/>
                <a:gd name="T5" fmla="*/ 2147483647 h 24"/>
                <a:gd name="T6" fmla="*/ 2147483647 w 25"/>
                <a:gd name="T7" fmla="*/ 2147483647 h 24"/>
                <a:gd name="T8" fmla="*/ 2147483647 w 25"/>
                <a:gd name="T9" fmla="*/ 2147483647 h 24"/>
                <a:gd name="T10" fmla="*/ 2147483647 w 25"/>
                <a:gd name="T11" fmla="*/ 0 h 24"/>
                <a:gd name="T12" fmla="*/ 2147483647 w 25"/>
                <a:gd name="T13" fmla="*/ 2147483647 h 24"/>
                <a:gd name="T14" fmla="*/ 2147483647 w 25"/>
                <a:gd name="T15" fmla="*/ 2147483647 h 24"/>
                <a:gd name="T16" fmla="*/ 0 w 25"/>
                <a:gd name="T17" fmla="*/ 2147483647 h 24"/>
                <a:gd name="T18" fmla="*/ 0 w 25"/>
                <a:gd name="T19" fmla="*/ 2147483647 h 24"/>
                <a:gd name="T20" fmla="*/ 0 w 25"/>
                <a:gd name="T21" fmla="*/ 2147483647 h 24"/>
                <a:gd name="T22" fmla="*/ 2147483647 w 25"/>
                <a:gd name="T23" fmla="*/ 2147483647 h 24"/>
                <a:gd name="T24" fmla="*/ 2147483647 w 25"/>
                <a:gd name="T25" fmla="*/ 2147483647 h 24"/>
                <a:gd name="T26" fmla="*/ 2147483647 w 25"/>
                <a:gd name="T27" fmla="*/ 2147483647 h 2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4"/>
                <a:gd name="T44" fmla="*/ 25 w 25"/>
                <a:gd name="T45" fmla="*/ 24 h 24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4">
                  <a:moveTo>
                    <a:pt x="19" y="24"/>
                  </a:moveTo>
                  <a:lnTo>
                    <a:pt x="19" y="24"/>
                  </a:lnTo>
                  <a:lnTo>
                    <a:pt x="25" y="12"/>
                  </a:lnTo>
                  <a:lnTo>
                    <a:pt x="25" y="6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9" y="2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6" name="Freeform 2458"/>
            <p:cNvSpPr>
              <a:spLocks/>
            </p:cNvSpPr>
            <p:nvPr/>
          </p:nvSpPr>
          <p:spPr bwMode="auto">
            <a:xfrm>
              <a:off x="5715018" y="1304927"/>
              <a:ext cx="58738" cy="58738"/>
            </a:xfrm>
            <a:custGeom>
              <a:avLst/>
              <a:gdLst>
                <a:gd name="T0" fmla="*/ 2147483647 w 37"/>
                <a:gd name="T1" fmla="*/ 2147483647 h 37"/>
                <a:gd name="T2" fmla="*/ 2147483647 w 37"/>
                <a:gd name="T3" fmla="*/ 2147483647 h 37"/>
                <a:gd name="T4" fmla="*/ 0 w 37"/>
                <a:gd name="T5" fmla="*/ 2147483647 h 37"/>
                <a:gd name="T6" fmla="*/ 0 w 37"/>
                <a:gd name="T7" fmla="*/ 2147483647 h 37"/>
                <a:gd name="T8" fmla="*/ 0 w 37"/>
                <a:gd name="T9" fmla="*/ 2147483647 h 37"/>
                <a:gd name="T10" fmla="*/ 2147483647 w 37"/>
                <a:gd name="T11" fmla="*/ 2147483647 h 37"/>
                <a:gd name="T12" fmla="*/ 2147483647 w 37"/>
                <a:gd name="T13" fmla="*/ 2147483647 h 37"/>
                <a:gd name="T14" fmla="*/ 2147483647 w 37"/>
                <a:gd name="T15" fmla="*/ 2147483647 h 37"/>
                <a:gd name="T16" fmla="*/ 2147483647 w 37"/>
                <a:gd name="T17" fmla="*/ 2147483647 h 37"/>
                <a:gd name="T18" fmla="*/ 2147483647 w 37"/>
                <a:gd name="T19" fmla="*/ 2147483647 h 37"/>
                <a:gd name="T20" fmla="*/ 2147483647 w 37"/>
                <a:gd name="T21" fmla="*/ 2147483647 h 37"/>
                <a:gd name="T22" fmla="*/ 2147483647 w 37"/>
                <a:gd name="T23" fmla="*/ 0 h 37"/>
                <a:gd name="T24" fmla="*/ 2147483647 w 37"/>
                <a:gd name="T25" fmla="*/ 2147483647 h 37"/>
                <a:gd name="T26" fmla="*/ 2147483647 w 37"/>
                <a:gd name="T27" fmla="*/ 2147483647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7"/>
                <a:gd name="T43" fmla="*/ 0 h 37"/>
                <a:gd name="T44" fmla="*/ 37 w 37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7" h="37">
                  <a:moveTo>
                    <a:pt x="6" y="6"/>
                  </a:moveTo>
                  <a:lnTo>
                    <a:pt x="6" y="6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12" y="37"/>
                  </a:lnTo>
                  <a:lnTo>
                    <a:pt x="24" y="37"/>
                  </a:lnTo>
                  <a:lnTo>
                    <a:pt x="37" y="24"/>
                  </a:lnTo>
                  <a:lnTo>
                    <a:pt x="37" y="6"/>
                  </a:lnTo>
                  <a:lnTo>
                    <a:pt x="24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7" name="Freeform 2460"/>
            <p:cNvSpPr>
              <a:spLocks/>
            </p:cNvSpPr>
            <p:nvPr/>
          </p:nvSpPr>
          <p:spPr bwMode="auto">
            <a:xfrm>
              <a:off x="5773756" y="1431927"/>
              <a:ext cx="68263" cy="47625"/>
            </a:xfrm>
            <a:custGeom>
              <a:avLst/>
              <a:gdLst>
                <a:gd name="T0" fmla="*/ 2147483647 w 43"/>
                <a:gd name="T1" fmla="*/ 0 h 30"/>
                <a:gd name="T2" fmla="*/ 2147483647 w 43"/>
                <a:gd name="T3" fmla="*/ 0 h 30"/>
                <a:gd name="T4" fmla="*/ 0 w 43"/>
                <a:gd name="T5" fmla="*/ 2147483647 h 30"/>
                <a:gd name="T6" fmla="*/ 0 w 43"/>
                <a:gd name="T7" fmla="*/ 2147483647 h 30"/>
                <a:gd name="T8" fmla="*/ 0 w 43"/>
                <a:gd name="T9" fmla="*/ 2147483647 h 30"/>
                <a:gd name="T10" fmla="*/ 2147483647 w 43"/>
                <a:gd name="T11" fmla="*/ 2147483647 h 30"/>
                <a:gd name="T12" fmla="*/ 2147483647 w 43"/>
                <a:gd name="T13" fmla="*/ 2147483647 h 30"/>
                <a:gd name="T14" fmla="*/ 2147483647 w 43"/>
                <a:gd name="T15" fmla="*/ 2147483647 h 30"/>
                <a:gd name="T16" fmla="*/ 2147483647 w 43"/>
                <a:gd name="T17" fmla="*/ 2147483647 h 30"/>
                <a:gd name="T18" fmla="*/ 2147483647 w 43"/>
                <a:gd name="T19" fmla="*/ 2147483647 h 30"/>
                <a:gd name="T20" fmla="*/ 2147483647 w 43"/>
                <a:gd name="T21" fmla="*/ 2147483647 h 30"/>
                <a:gd name="T22" fmla="*/ 2147483647 w 43"/>
                <a:gd name="T23" fmla="*/ 0 h 30"/>
                <a:gd name="T24" fmla="*/ 2147483647 w 43"/>
                <a:gd name="T25" fmla="*/ 0 h 30"/>
                <a:gd name="T26" fmla="*/ 2147483647 w 43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0"/>
                <a:gd name="T44" fmla="*/ 43 w 43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0">
                  <a:moveTo>
                    <a:pt x="12" y="0"/>
                  </a:moveTo>
                  <a:lnTo>
                    <a:pt x="12" y="0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12" y="30"/>
                  </a:lnTo>
                  <a:lnTo>
                    <a:pt x="30" y="30"/>
                  </a:lnTo>
                  <a:lnTo>
                    <a:pt x="37" y="18"/>
                  </a:lnTo>
                  <a:lnTo>
                    <a:pt x="43" y="6"/>
                  </a:lnTo>
                  <a:lnTo>
                    <a:pt x="3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8" name="Freeform 2461"/>
            <p:cNvSpPr>
              <a:spLocks/>
            </p:cNvSpPr>
            <p:nvPr/>
          </p:nvSpPr>
          <p:spPr bwMode="auto">
            <a:xfrm>
              <a:off x="5959494" y="1117602"/>
              <a:ext cx="439739" cy="293688"/>
            </a:xfrm>
            <a:custGeom>
              <a:avLst/>
              <a:gdLst>
                <a:gd name="T0" fmla="*/ 2147483647 w 277"/>
                <a:gd name="T1" fmla="*/ 2147483647 h 185"/>
                <a:gd name="T2" fmla="*/ 2147483647 w 277"/>
                <a:gd name="T3" fmla="*/ 2147483647 h 185"/>
                <a:gd name="T4" fmla="*/ 2147483647 w 277"/>
                <a:gd name="T5" fmla="*/ 2147483647 h 185"/>
                <a:gd name="T6" fmla="*/ 2147483647 w 277"/>
                <a:gd name="T7" fmla="*/ 2147483647 h 185"/>
                <a:gd name="T8" fmla="*/ 2147483647 w 277"/>
                <a:gd name="T9" fmla="*/ 2147483647 h 185"/>
                <a:gd name="T10" fmla="*/ 2147483647 w 277"/>
                <a:gd name="T11" fmla="*/ 2147483647 h 185"/>
                <a:gd name="T12" fmla="*/ 2147483647 w 277"/>
                <a:gd name="T13" fmla="*/ 2147483647 h 185"/>
                <a:gd name="T14" fmla="*/ 2147483647 w 277"/>
                <a:gd name="T15" fmla="*/ 2147483647 h 185"/>
                <a:gd name="T16" fmla="*/ 2147483647 w 277"/>
                <a:gd name="T17" fmla="*/ 2147483647 h 185"/>
                <a:gd name="T18" fmla="*/ 2147483647 w 277"/>
                <a:gd name="T19" fmla="*/ 2147483647 h 185"/>
                <a:gd name="T20" fmla="*/ 2147483647 w 277"/>
                <a:gd name="T21" fmla="*/ 2147483647 h 185"/>
                <a:gd name="T22" fmla="*/ 2147483647 w 277"/>
                <a:gd name="T23" fmla="*/ 2147483647 h 185"/>
                <a:gd name="T24" fmla="*/ 2147483647 w 277"/>
                <a:gd name="T25" fmla="*/ 2147483647 h 185"/>
                <a:gd name="T26" fmla="*/ 2147483647 w 277"/>
                <a:gd name="T27" fmla="*/ 2147483647 h 185"/>
                <a:gd name="T28" fmla="*/ 2147483647 w 277"/>
                <a:gd name="T29" fmla="*/ 2147483647 h 185"/>
                <a:gd name="T30" fmla="*/ 2147483647 w 277"/>
                <a:gd name="T31" fmla="*/ 2147483647 h 185"/>
                <a:gd name="T32" fmla="*/ 2147483647 w 277"/>
                <a:gd name="T33" fmla="*/ 2147483647 h 185"/>
                <a:gd name="T34" fmla="*/ 2147483647 w 277"/>
                <a:gd name="T35" fmla="*/ 2147483647 h 185"/>
                <a:gd name="T36" fmla="*/ 2147483647 w 277"/>
                <a:gd name="T37" fmla="*/ 2147483647 h 185"/>
                <a:gd name="T38" fmla="*/ 2147483647 w 277"/>
                <a:gd name="T39" fmla="*/ 2147483647 h 185"/>
                <a:gd name="T40" fmla="*/ 0 w 277"/>
                <a:gd name="T41" fmla="*/ 2147483647 h 185"/>
                <a:gd name="T42" fmla="*/ 0 w 277"/>
                <a:gd name="T43" fmla="*/ 2147483647 h 185"/>
                <a:gd name="T44" fmla="*/ 0 w 277"/>
                <a:gd name="T45" fmla="*/ 2147483647 h 185"/>
                <a:gd name="T46" fmla="*/ 0 w 277"/>
                <a:gd name="T47" fmla="*/ 2147483647 h 185"/>
                <a:gd name="T48" fmla="*/ 2147483647 w 277"/>
                <a:gd name="T49" fmla="*/ 2147483647 h 185"/>
                <a:gd name="T50" fmla="*/ 2147483647 w 277"/>
                <a:gd name="T51" fmla="*/ 2147483647 h 185"/>
                <a:gd name="T52" fmla="*/ 2147483647 w 277"/>
                <a:gd name="T53" fmla="*/ 2147483647 h 185"/>
                <a:gd name="T54" fmla="*/ 2147483647 w 277"/>
                <a:gd name="T55" fmla="*/ 2147483647 h 185"/>
                <a:gd name="T56" fmla="*/ 2147483647 w 277"/>
                <a:gd name="T57" fmla="*/ 2147483647 h 185"/>
                <a:gd name="T58" fmla="*/ 2147483647 w 277"/>
                <a:gd name="T59" fmla="*/ 2147483647 h 185"/>
                <a:gd name="T60" fmla="*/ 2147483647 w 277"/>
                <a:gd name="T61" fmla="*/ 2147483647 h 185"/>
                <a:gd name="T62" fmla="*/ 2147483647 w 277"/>
                <a:gd name="T63" fmla="*/ 2147483647 h 185"/>
                <a:gd name="T64" fmla="*/ 2147483647 w 277"/>
                <a:gd name="T65" fmla="*/ 2147483647 h 185"/>
                <a:gd name="T66" fmla="*/ 2147483647 w 277"/>
                <a:gd name="T67" fmla="*/ 2147483647 h 185"/>
                <a:gd name="T68" fmla="*/ 2147483647 w 277"/>
                <a:gd name="T69" fmla="*/ 2147483647 h 185"/>
                <a:gd name="T70" fmla="*/ 2147483647 w 277"/>
                <a:gd name="T71" fmla="*/ 2147483647 h 185"/>
                <a:gd name="T72" fmla="*/ 2147483647 w 277"/>
                <a:gd name="T73" fmla="*/ 2147483647 h 185"/>
                <a:gd name="T74" fmla="*/ 2147483647 w 277"/>
                <a:gd name="T75" fmla="*/ 2147483647 h 185"/>
                <a:gd name="T76" fmla="*/ 2147483647 w 277"/>
                <a:gd name="T77" fmla="*/ 2147483647 h 185"/>
                <a:gd name="T78" fmla="*/ 2147483647 w 277"/>
                <a:gd name="T79" fmla="*/ 2147483647 h 185"/>
                <a:gd name="T80" fmla="*/ 2147483647 w 277"/>
                <a:gd name="T81" fmla="*/ 2147483647 h 185"/>
                <a:gd name="T82" fmla="*/ 2147483647 w 277"/>
                <a:gd name="T83" fmla="*/ 2147483647 h 185"/>
                <a:gd name="T84" fmla="*/ 2147483647 w 277"/>
                <a:gd name="T85" fmla="*/ 2147483647 h 185"/>
                <a:gd name="T86" fmla="*/ 2147483647 w 277"/>
                <a:gd name="T87" fmla="*/ 2147483647 h 185"/>
                <a:gd name="T88" fmla="*/ 2147483647 w 277"/>
                <a:gd name="T89" fmla="*/ 2147483647 h 185"/>
                <a:gd name="T90" fmla="*/ 2147483647 w 277"/>
                <a:gd name="T91" fmla="*/ 2147483647 h 185"/>
                <a:gd name="T92" fmla="*/ 2147483647 w 277"/>
                <a:gd name="T93" fmla="*/ 2147483647 h 185"/>
                <a:gd name="T94" fmla="*/ 2147483647 w 277"/>
                <a:gd name="T95" fmla="*/ 2147483647 h 185"/>
                <a:gd name="T96" fmla="*/ 2147483647 w 277"/>
                <a:gd name="T97" fmla="*/ 2147483647 h 185"/>
                <a:gd name="T98" fmla="*/ 2147483647 w 277"/>
                <a:gd name="T99" fmla="*/ 2147483647 h 185"/>
                <a:gd name="T100" fmla="*/ 2147483647 w 277"/>
                <a:gd name="T101" fmla="*/ 2147483647 h 185"/>
                <a:gd name="T102" fmla="*/ 2147483647 w 277"/>
                <a:gd name="T103" fmla="*/ 2147483647 h 185"/>
                <a:gd name="T104" fmla="*/ 2147483647 w 277"/>
                <a:gd name="T105" fmla="*/ 2147483647 h 185"/>
                <a:gd name="T106" fmla="*/ 2147483647 w 277"/>
                <a:gd name="T107" fmla="*/ 2147483647 h 185"/>
                <a:gd name="T108" fmla="*/ 2147483647 w 277"/>
                <a:gd name="T109" fmla="*/ 2147483647 h 185"/>
                <a:gd name="T110" fmla="*/ 2147483647 w 277"/>
                <a:gd name="T111" fmla="*/ 2147483647 h 185"/>
                <a:gd name="T112" fmla="*/ 2147483647 w 277"/>
                <a:gd name="T113" fmla="*/ 0 h 185"/>
                <a:gd name="T114" fmla="*/ 2147483647 w 277"/>
                <a:gd name="T115" fmla="*/ 2147483647 h 185"/>
                <a:gd name="T116" fmla="*/ 2147483647 w 277"/>
                <a:gd name="T117" fmla="*/ 2147483647 h 185"/>
                <a:gd name="T118" fmla="*/ 2147483647 w 277"/>
                <a:gd name="T119" fmla="*/ 2147483647 h 185"/>
                <a:gd name="T120" fmla="*/ 2147483647 w 277"/>
                <a:gd name="T121" fmla="*/ 2147483647 h 185"/>
                <a:gd name="T122" fmla="*/ 2147483647 w 277"/>
                <a:gd name="T123" fmla="*/ 2147483647 h 185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77"/>
                <a:gd name="T187" fmla="*/ 0 h 185"/>
                <a:gd name="T188" fmla="*/ 277 w 277"/>
                <a:gd name="T189" fmla="*/ 185 h 185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77" h="185">
                  <a:moveTo>
                    <a:pt x="172" y="44"/>
                  </a:moveTo>
                  <a:lnTo>
                    <a:pt x="172" y="44"/>
                  </a:lnTo>
                  <a:lnTo>
                    <a:pt x="154" y="44"/>
                  </a:lnTo>
                  <a:lnTo>
                    <a:pt x="135" y="44"/>
                  </a:lnTo>
                  <a:lnTo>
                    <a:pt x="117" y="62"/>
                  </a:lnTo>
                  <a:lnTo>
                    <a:pt x="111" y="87"/>
                  </a:lnTo>
                  <a:lnTo>
                    <a:pt x="92" y="81"/>
                  </a:lnTo>
                  <a:lnTo>
                    <a:pt x="74" y="87"/>
                  </a:lnTo>
                  <a:lnTo>
                    <a:pt x="67" y="93"/>
                  </a:lnTo>
                  <a:lnTo>
                    <a:pt x="61" y="105"/>
                  </a:lnTo>
                  <a:lnTo>
                    <a:pt x="55" y="118"/>
                  </a:lnTo>
                  <a:lnTo>
                    <a:pt x="55" y="130"/>
                  </a:lnTo>
                  <a:lnTo>
                    <a:pt x="37" y="118"/>
                  </a:lnTo>
                  <a:lnTo>
                    <a:pt x="18" y="124"/>
                  </a:lnTo>
                  <a:lnTo>
                    <a:pt x="6" y="130"/>
                  </a:lnTo>
                  <a:lnTo>
                    <a:pt x="0" y="142"/>
                  </a:lnTo>
                  <a:lnTo>
                    <a:pt x="0" y="155"/>
                  </a:lnTo>
                  <a:lnTo>
                    <a:pt x="0" y="167"/>
                  </a:lnTo>
                  <a:lnTo>
                    <a:pt x="6" y="179"/>
                  </a:lnTo>
                  <a:lnTo>
                    <a:pt x="18" y="185"/>
                  </a:lnTo>
                  <a:lnTo>
                    <a:pt x="31" y="185"/>
                  </a:lnTo>
                  <a:lnTo>
                    <a:pt x="43" y="185"/>
                  </a:lnTo>
                  <a:lnTo>
                    <a:pt x="61" y="173"/>
                  </a:lnTo>
                  <a:lnTo>
                    <a:pt x="67" y="148"/>
                  </a:lnTo>
                  <a:lnTo>
                    <a:pt x="74" y="161"/>
                  </a:lnTo>
                  <a:lnTo>
                    <a:pt x="86" y="167"/>
                  </a:lnTo>
                  <a:lnTo>
                    <a:pt x="98" y="167"/>
                  </a:lnTo>
                  <a:lnTo>
                    <a:pt x="111" y="161"/>
                  </a:lnTo>
                  <a:lnTo>
                    <a:pt x="129" y="155"/>
                  </a:lnTo>
                  <a:lnTo>
                    <a:pt x="135" y="136"/>
                  </a:lnTo>
                  <a:lnTo>
                    <a:pt x="154" y="148"/>
                  </a:lnTo>
                  <a:lnTo>
                    <a:pt x="178" y="142"/>
                  </a:lnTo>
                  <a:lnTo>
                    <a:pt x="197" y="136"/>
                  </a:lnTo>
                  <a:lnTo>
                    <a:pt x="203" y="118"/>
                  </a:lnTo>
                  <a:lnTo>
                    <a:pt x="228" y="130"/>
                  </a:lnTo>
                  <a:lnTo>
                    <a:pt x="246" y="124"/>
                  </a:lnTo>
                  <a:lnTo>
                    <a:pt x="265" y="111"/>
                  </a:lnTo>
                  <a:lnTo>
                    <a:pt x="277" y="93"/>
                  </a:lnTo>
                  <a:lnTo>
                    <a:pt x="277" y="68"/>
                  </a:lnTo>
                  <a:lnTo>
                    <a:pt x="271" y="44"/>
                  </a:lnTo>
                  <a:lnTo>
                    <a:pt x="258" y="19"/>
                  </a:lnTo>
                  <a:lnTo>
                    <a:pt x="234" y="7"/>
                  </a:lnTo>
                  <a:lnTo>
                    <a:pt x="215" y="0"/>
                  </a:lnTo>
                  <a:lnTo>
                    <a:pt x="197" y="7"/>
                  </a:lnTo>
                  <a:lnTo>
                    <a:pt x="178" y="25"/>
                  </a:lnTo>
                  <a:lnTo>
                    <a:pt x="172" y="44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39" name="Freeform 2462"/>
            <p:cNvSpPr>
              <a:spLocks/>
            </p:cNvSpPr>
            <p:nvPr/>
          </p:nvSpPr>
          <p:spPr bwMode="auto">
            <a:xfrm>
              <a:off x="5684855" y="1479552"/>
              <a:ext cx="39688" cy="39688"/>
            </a:xfrm>
            <a:custGeom>
              <a:avLst/>
              <a:gdLst>
                <a:gd name="T0" fmla="*/ 0 w 25"/>
                <a:gd name="T1" fmla="*/ 2147483647 h 25"/>
                <a:gd name="T2" fmla="*/ 0 w 25"/>
                <a:gd name="T3" fmla="*/ 2147483647 h 25"/>
                <a:gd name="T4" fmla="*/ 2147483647 w 25"/>
                <a:gd name="T5" fmla="*/ 2147483647 h 25"/>
                <a:gd name="T6" fmla="*/ 2147483647 w 25"/>
                <a:gd name="T7" fmla="*/ 2147483647 h 25"/>
                <a:gd name="T8" fmla="*/ 2147483647 w 25"/>
                <a:gd name="T9" fmla="*/ 2147483647 h 25"/>
                <a:gd name="T10" fmla="*/ 2147483647 w 25"/>
                <a:gd name="T11" fmla="*/ 2147483647 h 25"/>
                <a:gd name="T12" fmla="*/ 2147483647 w 25"/>
                <a:gd name="T13" fmla="*/ 2147483647 h 25"/>
                <a:gd name="T14" fmla="*/ 2147483647 w 25"/>
                <a:gd name="T15" fmla="*/ 2147483647 h 25"/>
                <a:gd name="T16" fmla="*/ 2147483647 w 25"/>
                <a:gd name="T17" fmla="*/ 0 h 25"/>
                <a:gd name="T18" fmla="*/ 2147483647 w 25"/>
                <a:gd name="T19" fmla="*/ 2147483647 h 25"/>
                <a:gd name="T20" fmla="*/ 2147483647 w 25"/>
                <a:gd name="T21" fmla="*/ 2147483647 h 25"/>
                <a:gd name="T22" fmla="*/ 0 w 25"/>
                <a:gd name="T23" fmla="*/ 2147483647 h 25"/>
                <a:gd name="T24" fmla="*/ 0 w 25"/>
                <a:gd name="T25" fmla="*/ 2147483647 h 25"/>
                <a:gd name="T26" fmla="*/ 0 w 25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5"/>
                <a:gd name="T43" fmla="*/ 0 h 25"/>
                <a:gd name="T44" fmla="*/ 25 w 25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5" h="25">
                  <a:moveTo>
                    <a:pt x="0" y="19"/>
                  </a:moveTo>
                  <a:lnTo>
                    <a:pt x="0" y="19"/>
                  </a:lnTo>
                  <a:lnTo>
                    <a:pt x="6" y="25"/>
                  </a:lnTo>
                  <a:lnTo>
                    <a:pt x="19" y="25"/>
                  </a:lnTo>
                  <a:lnTo>
                    <a:pt x="25" y="19"/>
                  </a:lnTo>
                  <a:lnTo>
                    <a:pt x="25" y="7"/>
                  </a:lnTo>
                  <a:lnTo>
                    <a:pt x="19" y="0"/>
                  </a:lnTo>
                  <a:lnTo>
                    <a:pt x="6" y="7"/>
                  </a:lnTo>
                  <a:lnTo>
                    <a:pt x="0" y="1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0" name="Freeform 2463"/>
            <p:cNvSpPr>
              <a:spLocks/>
            </p:cNvSpPr>
            <p:nvPr/>
          </p:nvSpPr>
          <p:spPr bwMode="auto">
            <a:xfrm>
              <a:off x="5861068" y="1363665"/>
              <a:ext cx="88900" cy="87313"/>
            </a:xfrm>
            <a:custGeom>
              <a:avLst/>
              <a:gdLst>
                <a:gd name="T0" fmla="*/ 2147483647 w 56"/>
                <a:gd name="T1" fmla="*/ 2147483647 h 55"/>
                <a:gd name="T2" fmla="*/ 2147483647 w 56"/>
                <a:gd name="T3" fmla="*/ 2147483647 h 55"/>
                <a:gd name="T4" fmla="*/ 2147483647 w 56"/>
                <a:gd name="T5" fmla="*/ 2147483647 h 55"/>
                <a:gd name="T6" fmla="*/ 2147483647 w 56"/>
                <a:gd name="T7" fmla="*/ 2147483647 h 55"/>
                <a:gd name="T8" fmla="*/ 2147483647 w 56"/>
                <a:gd name="T9" fmla="*/ 2147483647 h 55"/>
                <a:gd name="T10" fmla="*/ 2147483647 w 56"/>
                <a:gd name="T11" fmla="*/ 2147483647 h 55"/>
                <a:gd name="T12" fmla="*/ 2147483647 w 56"/>
                <a:gd name="T13" fmla="*/ 2147483647 h 55"/>
                <a:gd name="T14" fmla="*/ 2147483647 w 56"/>
                <a:gd name="T15" fmla="*/ 2147483647 h 55"/>
                <a:gd name="T16" fmla="*/ 2147483647 w 56"/>
                <a:gd name="T17" fmla="*/ 2147483647 h 55"/>
                <a:gd name="T18" fmla="*/ 2147483647 w 56"/>
                <a:gd name="T19" fmla="*/ 2147483647 h 55"/>
                <a:gd name="T20" fmla="*/ 2147483647 w 56"/>
                <a:gd name="T21" fmla="*/ 2147483647 h 55"/>
                <a:gd name="T22" fmla="*/ 2147483647 w 56"/>
                <a:gd name="T23" fmla="*/ 2147483647 h 55"/>
                <a:gd name="T24" fmla="*/ 2147483647 w 56"/>
                <a:gd name="T25" fmla="*/ 2147483647 h 55"/>
                <a:gd name="T26" fmla="*/ 2147483647 w 56"/>
                <a:gd name="T27" fmla="*/ 2147483647 h 55"/>
                <a:gd name="T28" fmla="*/ 2147483647 w 56"/>
                <a:gd name="T29" fmla="*/ 0 h 55"/>
                <a:gd name="T30" fmla="*/ 2147483647 w 56"/>
                <a:gd name="T31" fmla="*/ 2147483647 h 55"/>
                <a:gd name="T32" fmla="*/ 2147483647 w 56"/>
                <a:gd name="T33" fmla="*/ 2147483647 h 55"/>
                <a:gd name="T34" fmla="*/ 2147483647 w 56"/>
                <a:gd name="T35" fmla="*/ 2147483647 h 55"/>
                <a:gd name="T36" fmla="*/ 2147483647 w 56"/>
                <a:gd name="T37" fmla="*/ 2147483647 h 55"/>
                <a:gd name="T38" fmla="*/ 0 w 56"/>
                <a:gd name="T39" fmla="*/ 2147483647 h 55"/>
                <a:gd name="T40" fmla="*/ 2147483647 w 56"/>
                <a:gd name="T41" fmla="*/ 2147483647 h 55"/>
                <a:gd name="T42" fmla="*/ 2147483647 w 56"/>
                <a:gd name="T43" fmla="*/ 2147483647 h 5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55"/>
                <a:gd name="T68" fmla="*/ 56 w 56"/>
                <a:gd name="T69" fmla="*/ 55 h 5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55">
                  <a:moveTo>
                    <a:pt x="6" y="43"/>
                  </a:moveTo>
                  <a:lnTo>
                    <a:pt x="6" y="43"/>
                  </a:lnTo>
                  <a:lnTo>
                    <a:pt x="12" y="49"/>
                  </a:lnTo>
                  <a:lnTo>
                    <a:pt x="19" y="55"/>
                  </a:lnTo>
                  <a:lnTo>
                    <a:pt x="31" y="55"/>
                  </a:lnTo>
                  <a:lnTo>
                    <a:pt x="37" y="49"/>
                  </a:lnTo>
                  <a:lnTo>
                    <a:pt x="49" y="43"/>
                  </a:lnTo>
                  <a:lnTo>
                    <a:pt x="56" y="36"/>
                  </a:lnTo>
                  <a:lnTo>
                    <a:pt x="56" y="24"/>
                  </a:lnTo>
                  <a:lnTo>
                    <a:pt x="56" y="18"/>
                  </a:lnTo>
                  <a:lnTo>
                    <a:pt x="49" y="6"/>
                  </a:lnTo>
                  <a:lnTo>
                    <a:pt x="37" y="6"/>
                  </a:lnTo>
                  <a:lnTo>
                    <a:pt x="31" y="0"/>
                  </a:lnTo>
                  <a:lnTo>
                    <a:pt x="19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0" y="30"/>
                  </a:lnTo>
                  <a:lnTo>
                    <a:pt x="6" y="4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1" name="Freeform 2464"/>
            <p:cNvSpPr>
              <a:spLocks/>
            </p:cNvSpPr>
            <p:nvPr/>
          </p:nvSpPr>
          <p:spPr bwMode="auto">
            <a:xfrm>
              <a:off x="5724543" y="1597028"/>
              <a:ext cx="49213" cy="39688"/>
            </a:xfrm>
            <a:custGeom>
              <a:avLst/>
              <a:gdLst>
                <a:gd name="T0" fmla="*/ 0 w 31"/>
                <a:gd name="T1" fmla="*/ 2147483647 h 25"/>
                <a:gd name="T2" fmla="*/ 0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2147483647 w 31"/>
                <a:gd name="T17" fmla="*/ 0 h 25"/>
                <a:gd name="T18" fmla="*/ 2147483647 w 31"/>
                <a:gd name="T19" fmla="*/ 0 h 25"/>
                <a:gd name="T20" fmla="*/ 2147483647 w 31"/>
                <a:gd name="T21" fmla="*/ 0 h 25"/>
                <a:gd name="T22" fmla="*/ 0 w 31"/>
                <a:gd name="T23" fmla="*/ 2147483647 h 25"/>
                <a:gd name="T24" fmla="*/ 0 w 31"/>
                <a:gd name="T25" fmla="*/ 2147483647 h 25"/>
                <a:gd name="T26" fmla="*/ 0 w 31"/>
                <a:gd name="T27" fmla="*/ 2147483647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0" y="19"/>
                  </a:moveTo>
                  <a:lnTo>
                    <a:pt x="0" y="19"/>
                  </a:lnTo>
                  <a:lnTo>
                    <a:pt x="6" y="25"/>
                  </a:lnTo>
                  <a:lnTo>
                    <a:pt x="18" y="25"/>
                  </a:lnTo>
                  <a:lnTo>
                    <a:pt x="31" y="19"/>
                  </a:lnTo>
                  <a:lnTo>
                    <a:pt x="31" y="7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0" y="7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2" name="Freeform 2465"/>
            <p:cNvSpPr>
              <a:spLocks/>
            </p:cNvSpPr>
            <p:nvPr/>
          </p:nvSpPr>
          <p:spPr bwMode="auto">
            <a:xfrm>
              <a:off x="5821381" y="1558927"/>
              <a:ext cx="69850" cy="49213"/>
            </a:xfrm>
            <a:custGeom>
              <a:avLst/>
              <a:gdLst>
                <a:gd name="T0" fmla="*/ 2147483647 w 44"/>
                <a:gd name="T1" fmla="*/ 0 h 31"/>
                <a:gd name="T2" fmla="*/ 2147483647 w 44"/>
                <a:gd name="T3" fmla="*/ 0 h 31"/>
                <a:gd name="T4" fmla="*/ 0 w 44"/>
                <a:gd name="T5" fmla="*/ 2147483647 h 31"/>
                <a:gd name="T6" fmla="*/ 0 w 44"/>
                <a:gd name="T7" fmla="*/ 2147483647 h 31"/>
                <a:gd name="T8" fmla="*/ 0 w 44"/>
                <a:gd name="T9" fmla="*/ 2147483647 h 31"/>
                <a:gd name="T10" fmla="*/ 2147483647 w 44"/>
                <a:gd name="T11" fmla="*/ 2147483647 h 31"/>
                <a:gd name="T12" fmla="*/ 2147483647 w 44"/>
                <a:gd name="T13" fmla="*/ 2147483647 h 31"/>
                <a:gd name="T14" fmla="*/ 2147483647 w 44"/>
                <a:gd name="T15" fmla="*/ 2147483647 h 31"/>
                <a:gd name="T16" fmla="*/ 2147483647 w 44"/>
                <a:gd name="T17" fmla="*/ 2147483647 h 31"/>
                <a:gd name="T18" fmla="*/ 2147483647 w 44"/>
                <a:gd name="T19" fmla="*/ 2147483647 h 31"/>
                <a:gd name="T20" fmla="*/ 2147483647 w 44"/>
                <a:gd name="T21" fmla="*/ 2147483647 h 31"/>
                <a:gd name="T22" fmla="*/ 2147483647 w 44"/>
                <a:gd name="T23" fmla="*/ 0 h 31"/>
                <a:gd name="T24" fmla="*/ 2147483647 w 44"/>
                <a:gd name="T25" fmla="*/ 0 h 31"/>
                <a:gd name="T26" fmla="*/ 2147483647 w 44"/>
                <a:gd name="T27" fmla="*/ 0 h 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4"/>
                <a:gd name="T43" fmla="*/ 0 h 31"/>
                <a:gd name="T44" fmla="*/ 44 w 44"/>
                <a:gd name="T45" fmla="*/ 31 h 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4" h="31">
                  <a:moveTo>
                    <a:pt x="19" y="0"/>
                  </a:moveTo>
                  <a:lnTo>
                    <a:pt x="19" y="0"/>
                  </a:lnTo>
                  <a:lnTo>
                    <a:pt x="0" y="6"/>
                  </a:lnTo>
                  <a:lnTo>
                    <a:pt x="0" y="24"/>
                  </a:lnTo>
                  <a:lnTo>
                    <a:pt x="13" y="31"/>
                  </a:lnTo>
                  <a:lnTo>
                    <a:pt x="25" y="31"/>
                  </a:lnTo>
                  <a:lnTo>
                    <a:pt x="37" y="24"/>
                  </a:lnTo>
                  <a:lnTo>
                    <a:pt x="44" y="6"/>
                  </a:lnTo>
                  <a:lnTo>
                    <a:pt x="31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3" name="Freeform 2466"/>
            <p:cNvSpPr>
              <a:spLocks/>
            </p:cNvSpPr>
            <p:nvPr/>
          </p:nvSpPr>
          <p:spPr bwMode="auto">
            <a:xfrm>
              <a:off x="6018231" y="1314452"/>
              <a:ext cx="458789" cy="254000"/>
            </a:xfrm>
            <a:custGeom>
              <a:avLst/>
              <a:gdLst>
                <a:gd name="T0" fmla="*/ 2147483647 w 289"/>
                <a:gd name="T1" fmla="*/ 2147483647 h 160"/>
                <a:gd name="T2" fmla="*/ 2147483647 w 289"/>
                <a:gd name="T3" fmla="*/ 2147483647 h 160"/>
                <a:gd name="T4" fmla="*/ 2147483647 w 289"/>
                <a:gd name="T5" fmla="*/ 2147483647 h 160"/>
                <a:gd name="T6" fmla="*/ 2147483647 w 289"/>
                <a:gd name="T7" fmla="*/ 2147483647 h 160"/>
                <a:gd name="T8" fmla="*/ 2147483647 w 289"/>
                <a:gd name="T9" fmla="*/ 2147483647 h 160"/>
                <a:gd name="T10" fmla="*/ 2147483647 w 289"/>
                <a:gd name="T11" fmla="*/ 2147483647 h 160"/>
                <a:gd name="T12" fmla="*/ 2147483647 w 289"/>
                <a:gd name="T13" fmla="*/ 2147483647 h 160"/>
                <a:gd name="T14" fmla="*/ 2147483647 w 289"/>
                <a:gd name="T15" fmla="*/ 2147483647 h 160"/>
                <a:gd name="T16" fmla="*/ 2147483647 w 289"/>
                <a:gd name="T17" fmla="*/ 2147483647 h 160"/>
                <a:gd name="T18" fmla="*/ 2147483647 w 289"/>
                <a:gd name="T19" fmla="*/ 2147483647 h 160"/>
                <a:gd name="T20" fmla="*/ 2147483647 w 289"/>
                <a:gd name="T21" fmla="*/ 2147483647 h 160"/>
                <a:gd name="T22" fmla="*/ 2147483647 w 289"/>
                <a:gd name="T23" fmla="*/ 2147483647 h 160"/>
                <a:gd name="T24" fmla="*/ 2147483647 w 289"/>
                <a:gd name="T25" fmla="*/ 2147483647 h 160"/>
                <a:gd name="T26" fmla="*/ 2147483647 w 289"/>
                <a:gd name="T27" fmla="*/ 2147483647 h 160"/>
                <a:gd name="T28" fmla="*/ 2147483647 w 289"/>
                <a:gd name="T29" fmla="*/ 2147483647 h 160"/>
                <a:gd name="T30" fmla="*/ 2147483647 w 289"/>
                <a:gd name="T31" fmla="*/ 2147483647 h 160"/>
                <a:gd name="T32" fmla="*/ 2147483647 w 289"/>
                <a:gd name="T33" fmla="*/ 2147483647 h 160"/>
                <a:gd name="T34" fmla="*/ 2147483647 w 289"/>
                <a:gd name="T35" fmla="*/ 2147483647 h 160"/>
                <a:gd name="T36" fmla="*/ 2147483647 w 289"/>
                <a:gd name="T37" fmla="*/ 2147483647 h 160"/>
                <a:gd name="T38" fmla="*/ 2147483647 w 289"/>
                <a:gd name="T39" fmla="*/ 2147483647 h 160"/>
                <a:gd name="T40" fmla="*/ 0 w 289"/>
                <a:gd name="T41" fmla="*/ 2147483647 h 160"/>
                <a:gd name="T42" fmla="*/ 0 w 289"/>
                <a:gd name="T43" fmla="*/ 2147483647 h 160"/>
                <a:gd name="T44" fmla="*/ 0 w 289"/>
                <a:gd name="T45" fmla="*/ 2147483647 h 160"/>
                <a:gd name="T46" fmla="*/ 0 w 289"/>
                <a:gd name="T47" fmla="*/ 2147483647 h 160"/>
                <a:gd name="T48" fmla="*/ 2147483647 w 289"/>
                <a:gd name="T49" fmla="*/ 2147483647 h 160"/>
                <a:gd name="T50" fmla="*/ 2147483647 w 289"/>
                <a:gd name="T51" fmla="*/ 2147483647 h 160"/>
                <a:gd name="T52" fmla="*/ 2147483647 w 289"/>
                <a:gd name="T53" fmla="*/ 2147483647 h 160"/>
                <a:gd name="T54" fmla="*/ 2147483647 w 289"/>
                <a:gd name="T55" fmla="*/ 2147483647 h 160"/>
                <a:gd name="T56" fmla="*/ 2147483647 w 289"/>
                <a:gd name="T57" fmla="*/ 2147483647 h 160"/>
                <a:gd name="T58" fmla="*/ 2147483647 w 289"/>
                <a:gd name="T59" fmla="*/ 2147483647 h 160"/>
                <a:gd name="T60" fmla="*/ 2147483647 w 289"/>
                <a:gd name="T61" fmla="*/ 2147483647 h 160"/>
                <a:gd name="T62" fmla="*/ 2147483647 w 289"/>
                <a:gd name="T63" fmla="*/ 2147483647 h 160"/>
                <a:gd name="T64" fmla="*/ 2147483647 w 289"/>
                <a:gd name="T65" fmla="*/ 2147483647 h 160"/>
                <a:gd name="T66" fmla="*/ 2147483647 w 289"/>
                <a:gd name="T67" fmla="*/ 2147483647 h 160"/>
                <a:gd name="T68" fmla="*/ 2147483647 w 289"/>
                <a:gd name="T69" fmla="*/ 2147483647 h 160"/>
                <a:gd name="T70" fmla="*/ 2147483647 w 289"/>
                <a:gd name="T71" fmla="*/ 2147483647 h 160"/>
                <a:gd name="T72" fmla="*/ 2147483647 w 289"/>
                <a:gd name="T73" fmla="*/ 2147483647 h 160"/>
                <a:gd name="T74" fmla="*/ 2147483647 w 289"/>
                <a:gd name="T75" fmla="*/ 2147483647 h 160"/>
                <a:gd name="T76" fmla="*/ 2147483647 w 289"/>
                <a:gd name="T77" fmla="*/ 2147483647 h 160"/>
                <a:gd name="T78" fmla="*/ 2147483647 w 289"/>
                <a:gd name="T79" fmla="*/ 2147483647 h 160"/>
                <a:gd name="T80" fmla="*/ 2147483647 w 289"/>
                <a:gd name="T81" fmla="*/ 2147483647 h 160"/>
                <a:gd name="T82" fmla="*/ 2147483647 w 289"/>
                <a:gd name="T83" fmla="*/ 2147483647 h 160"/>
                <a:gd name="T84" fmla="*/ 2147483647 w 289"/>
                <a:gd name="T85" fmla="*/ 2147483647 h 160"/>
                <a:gd name="T86" fmla="*/ 2147483647 w 289"/>
                <a:gd name="T87" fmla="*/ 2147483647 h 160"/>
                <a:gd name="T88" fmla="*/ 2147483647 w 289"/>
                <a:gd name="T89" fmla="*/ 2147483647 h 160"/>
                <a:gd name="T90" fmla="*/ 2147483647 w 289"/>
                <a:gd name="T91" fmla="*/ 2147483647 h 160"/>
                <a:gd name="T92" fmla="*/ 2147483647 w 289"/>
                <a:gd name="T93" fmla="*/ 2147483647 h 160"/>
                <a:gd name="T94" fmla="*/ 2147483647 w 289"/>
                <a:gd name="T95" fmla="*/ 2147483647 h 160"/>
                <a:gd name="T96" fmla="*/ 2147483647 w 289"/>
                <a:gd name="T97" fmla="*/ 2147483647 h 160"/>
                <a:gd name="T98" fmla="*/ 2147483647 w 289"/>
                <a:gd name="T99" fmla="*/ 2147483647 h 160"/>
                <a:gd name="T100" fmla="*/ 2147483647 w 289"/>
                <a:gd name="T101" fmla="*/ 2147483647 h 160"/>
                <a:gd name="T102" fmla="*/ 2147483647 w 289"/>
                <a:gd name="T103" fmla="*/ 2147483647 h 160"/>
                <a:gd name="T104" fmla="*/ 2147483647 w 289"/>
                <a:gd name="T105" fmla="*/ 2147483647 h 160"/>
                <a:gd name="T106" fmla="*/ 2147483647 w 289"/>
                <a:gd name="T107" fmla="*/ 2147483647 h 160"/>
                <a:gd name="T108" fmla="*/ 2147483647 w 289"/>
                <a:gd name="T109" fmla="*/ 2147483647 h 160"/>
                <a:gd name="T110" fmla="*/ 2147483647 w 289"/>
                <a:gd name="T111" fmla="*/ 2147483647 h 160"/>
                <a:gd name="T112" fmla="*/ 2147483647 w 289"/>
                <a:gd name="T113" fmla="*/ 0 h 160"/>
                <a:gd name="T114" fmla="*/ 2147483647 w 289"/>
                <a:gd name="T115" fmla="*/ 0 h 160"/>
                <a:gd name="T116" fmla="*/ 2147483647 w 289"/>
                <a:gd name="T117" fmla="*/ 0 h 160"/>
                <a:gd name="T118" fmla="*/ 2147483647 w 289"/>
                <a:gd name="T119" fmla="*/ 2147483647 h 160"/>
                <a:gd name="T120" fmla="*/ 2147483647 w 289"/>
                <a:gd name="T121" fmla="*/ 2147483647 h 160"/>
                <a:gd name="T122" fmla="*/ 2147483647 w 289"/>
                <a:gd name="T123" fmla="*/ 2147483647 h 16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9"/>
                <a:gd name="T187" fmla="*/ 0 h 160"/>
                <a:gd name="T188" fmla="*/ 289 w 289"/>
                <a:gd name="T189" fmla="*/ 160 h 16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9" h="160">
                  <a:moveTo>
                    <a:pt x="185" y="37"/>
                  </a:moveTo>
                  <a:lnTo>
                    <a:pt x="185" y="37"/>
                  </a:lnTo>
                  <a:lnTo>
                    <a:pt x="166" y="31"/>
                  </a:lnTo>
                  <a:lnTo>
                    <a:pt x="148" y="31"/>
                  </a:lnTo>
                  <a:lnTo>
                    <a:pt x="129" y="49"/>
                  </a:lnTo>
                  <a:lnTo>
                    <a:pt x="123" y="67"/>
                  </a:lnTo>
                  <a:lnTo>
                    <a:pt x="104" y="61"/>
                  </a:lnTo>
                  <a:lnTo>
                    <a:pt x="86" y="61"/>
                  </a:lnTo>
                  <a:lnTo>
                    <a:pt x="74" y="74"/>
                  </a:lnTo>
                  <a:lnTo>
                    <a:pt x="67" y="80"/>
                  </a:lnTo>
                  <a:lnTo>
                    <a:pt x="61" y="92"/>
                  </a:lnTo>
                  <a:lnTo>
                    <a:pt x="61" y="104"/>
                  </a:lnTo>
                  <a:lnTo>
                    <a:pt x="43" y="92"/>
                  </a:lnTo>
                  <a:lnTo>
                    <a:pt x="18" y="92"/>
                  </a:lnTo>
                  <a:lnTo>
                    <a:pt x="12" y="104"/>
                  </a:lnTo>
                  <a:lnTo>
                    <a:pt x="0" y="111"/>
                  </a:lnTo>
                  <a:lnTo>
                    <a:pt x="0" y="123"/>
                  </a:lnTo>
                  <a:lnTo>
                    <a:pt x="0" y="135"/>
                  </a:lnTo>
                  <a:lnTo>
                    <a:pt x="6" y="148"/>
                  </a:lnTo>
                  <a:lnTo>
                    <a:pt x="18" y="154"/>
                  </a:lnTo>
                  <a:lnTo>
                    <a:pt x="30" y="160"/>
                  </a:lnTo>
                  <a:lnTo>
                    <a:pt x="43" y="160"/>
                  </a:lnTo>
                  <a:lnTo>
                    <a:pt x="61" y="148"/>
                  </a:lnTo>
                  <a:lnTo>
                    <a:pt x="67" y="129"/>
                  </a:lnTo>
                  <a:lnTo>
                    <a:pt x="74" y="135"/>
                  </a:lnTo>
                  <a:lnTo>
                    <a:pt x="86" y="141"/>
                  </a:lnTo>
                  <a:lnTo>
                    <a:pt x="98" y="148"/>
                  </a:lnTo>
                  <a:lnTo>
                    <a:pt x="111" y="148"/>
                  </a:lnTo>
                  <a:lnTo>
                    <a:pt x="129" y="135"/>
                  </a:lnTo>
                  <a:lnTo>
                    <a:pt x="135" y="123"/>
                  </a:lnTo>
                  <a:lnTo>
                    <a:pt x="160" y="135"/>
                  </a:lnTo>
                  <a:lnTo>
                    <a:pt x="178" y="135"/>
                  </a:lnTo>
                  <a:lnTo>
                    <a:pt x="197" y="129"/>
                  </a:lnTo>
                  <a:lnTo>
                    <a:pt x="209" y="111"/>
                  </a:lnTo>
                  <a:lnTo>
                    <a:pt x="228" y="123"/>
                  </a:lnTo>
                  <a:lnTo>
                    <a:pt x="252" y="123"/>
                  </a:lnTo>
                  <a:lnTo>
                    <a:pt x="271" y="117"/>
                  </a:lnTo>
                  <a:lnTo>
                    <a:pt x="283" y="98"/>
                  </a:lnTo>
                  <a:lnTo>
                    <a:pt x="289" y="74"/>
                  </a:lnTo>
                  <a:lnTo>
                    <a:pt x="283" y="49"/>
                  </a:lnTo>
                  <a:lnTo>
                    <a:pt x="271" y="24"/>
                  </a:lnTo>
                  <a:lnTo>
                    <a:pt x="252" y="6"/>
                  </a:lnTo>
                  <a:lnTo>
                    <a:pt x="234" y="0"/>
                  </a:lnTo>
                  <a:lnTo>
                    <a:pt x="209" y="0"/>
                  </a:lnTo>
                  <a:lnTo>
                    <a:pt x="191" y="12"/>
                  </a:lnTo>
                  <a:lnTo>
                    <a:pt x="185" y="3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4" name="Freeform 2467"/>
            <p:cNvSpPr>
              <a:spLocks/>
            </p:cNvSpPr>
            <p:nvPr/>
          </p:nvSpPr>
          <p:spPr bwMode="auto">
            <a:xfrm>
              <a:off x="5919806" y="1509715"/>
              <a:ext cx="88900" cy="77788"/>
            </a:xfrm>
            <a:custGeom>
              <a:avLst/>
              <a:gdLst>
                <a:gd name="T0" fmla="*/ 0 w 56"/>
                <a:gd name="T1" fmla="*/ 2147483647 h 49"/>
                <a:gd name="T2" fmla="*/ 0 w 56"/>
                <a:gd name="T3" fmla="*/ 2147483647 h 49"/>
                <a:gd name="T4" fmla="*/ 2147483647 w 56"/>
                <a:gd name="T5" fmla="*/ 2147483647 h 49"/>
                <a:gd name="T6" fmla="*/ 2147483647 w 56"/>
                <a:gd name="T7" fmla="*/ 2147483647 h 49"/>
                <a:gd name="T8" fmla="*/ 2147483647 w 56"/>
                <a:gd name="T9" fmla="*/ 2147483647 h 49"/>
                <a:gd name="T10" fmla="*/ 2147483647 w 56"/>
                <a:gd name="T11" fmla="*/ 2147483647 h 49"/>
                <a:gd name="T12" fmla="*/ 2147483647 w 56"/>
                <a:gd name="T13" fmla="*/ 2147483647 h 49"/>
                <a:gd name="T14" fmla="*/ 2147483647 w 56"/>
                <a:gd name="T15" fmla="*/ 2147483647 h 49"/>
                <a:gd name="T16" fmla="*/ 2147483647 w 56"/>
                <a:gd name="T17" fmla="*/ 2147483647 h 49"/>
                <a:gd name="T18" fmla="*/ 2147483647 w 56"/>
                <a:gd name="T19" fmla="*/ 2147483647 h 49"/>
                <a:gd name="T20" fmla="*/ 2147483647 w 56"/>
                <a:gd name="T21" fmla="*/ 2147483647 h 49"/>
                <a:gd name="T22" fmla="*/ 2147483647 w 56"/>
                <a:gd name="T23" fmla="*/ 2147483647 h 49"/>
                <a:gd name="T24" fmla="*/ 2147483647 w 56"/>
                <a:gd name="T25" fmla="*/ 2147483647 h 49"/>
                <a:gd name="T26" fmla="*/ 2147483647 w 56"/>
                <a:gd name="T27" fmla="*/ 0 h 49"/>
                <a:gd name="T28" fmla="*/ 2147483647 w 56"/>
                <a:gd name="T29" fmla="*/ 0 h 49"/>
                <a:gd name="T30" fmla="*/ 2147483647 w 56"/>
                <a:gd name="T31" fmla="*/ 0 h 49"/>
                <a:gd name="T32" fmla="*/ 2147483647 w 56"/>
                <a:gd name="T33" fmla="*/ 0 h 49"/>
                <a:gd name="T34" fmla="*/ 2147483647 w 56"/>
                <a:gd name="T35" fmla="*/ 2147483647 h 49"/>
                <a:gd name="T36" fmla="*/ 0 w 56"/>
                <a:gd name="T37" fmla="*/ 2147483647 h 49"/>
                <a:gd name="T38" fmla="*/ 0 w 56"/>
                <a:gd name="T39" fmla="*/ 2147483647 h 49"/>
                <a:gd name="T40" fmla="*/ 0 w 56"/>
                <a:gd name="T41" fmla="*/ 2147483647 h 49"/>
                <a:gd name="T42" fmla="*/ 0 w 56"/>
                <a:gd name="T43" fmla="*/ 2147483647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6"/>
                <a:gd name="T67" fmla="*/ 0 h 49"/>
                <a:gd name="T68" fmla="*/ 56 w 56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6" h="49">
                  <a:moveTo>
                    <a:pt x="0" y="31"/>
                  </a:moveTo>
                  <a:lnTo>
                    <a:pt x="0" y="31"/>
                  </a:lnTo>
                  <a:lnTo>
                    <a:pt x="6" y="43"/>
                  </a:lnTo>
                  <a:lnTo>
                    <a:pt x="12" y="49"/>
                  </a:lnTo>
                  <a:lnTo>
                    <a:pt x="25" y="49"/>
                  </a:lnTo>
                  <a:lnTo>
                    <a:pt x="31" y="49"/>
                  </a:lnTo>
                  <a:lnTo>
                    <a:pt x="43" y="43"/>
                  </a:lnTo>
                  <a:lnTo>
                    <a:pt x="49" y="37"/>
                  </a:lnTo>
                  <a:lnTo>
                    <a:pt x="56" y="25"/>
                  </a:lnTo>
                  <a:lnTo>
                    <a:pt x="56" y="18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5" name="Freeform 2468"/>
            <p:cNvSpPr>
              <a:spLocks/>
            </p:cNvSpPr>
            <p:nvPr/>
          </p:nvSpPr>
          <p:spPr bwMode="auto">
            <a:xfrm>
              <a:off x="5753118" y="1714503"/>
              <a:ext cx="49213" cy="39688"/>
            </a:xfrm>
            <a:custGeom>
              <a:avLst/>
              <a:gdLst>
                <a:gd name="T0" fmla="*/ 2147483647 w 31"/>
                <a:gd name="T1" fmla="*/ 0 h 25"/>
                <a:gd name="T2" fmla="*/ 2147483647 w 31"/>
                <a:gd name="T3" fmla="*/ 0 h 25"/>
                <a:gd name="T4" fmla="*/ 2147483647 w 31"/>
                <a:gd name="T5" fmla="*/ 2147483647 h 25"/>
                <a:gd name="T6" fmla="*/ 0 w 31"/>
                <a:gd name="T7" fmla="*/ 2147483647 h 25"/>
                <a:gd name="T8" fmla="*/ 0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2147483647 w 31"/>
                <a:gd name="T17" fmla="*/ 2147483647 h 25"/>
                <a:gd name="T18" fmla="*/ 2147483647 w 31"/>
                <a:gd name="T19" fmla="*/ 2147483647 h 25"/>
                <a:gd name="T20" fmla="*/ 2147483647 w 31"/>
                <a:gd name="T21" fmla="*/ 2147483647 h 25"/>
                <a:gd name="T22" fmla="*/ 2147483647 w 31"/>
                <a:gd name="T23" fmla="*/ 0 h 25"/>
                <a:gd name="T24" fmla="*/ 2147483647 w 31"/>
                <a:gd name="T25" fmla="*/ 0 h 25"/>
                <a:gd name="T26" fmla="*/ 2147483647 w 31"/>
                <a:gd name="T27" fmla="*/ 0 h 2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1"/>
                <a:gd name="T43" fmla="*/ 0 h 25"/>
                <a:gd name="T44" fmla="*/ 31 w 31"/>
                <a:gd name="T45" fmla="*/ 25 h 2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1" h="25">
                  <a:moveTo>
                    <a:pt x="13" y="0"/>
                  </a:moveTo>
                  <a:lnTo>
                    <a:pt x="13" y="0"/>
                  </a:lnTo>
                  <a:lnTo>
                    <a:pt x="6" y="7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9" y="25"/>
                  </a:lnTo>
                  <a:lnTo>
                    <a:pt x="31" y="19"/>
                  </a:lnTo>
                  <a:lnTo>
                    <a:pt x="31" y="13"/>
                  </a:lnTo>
                  <a:lnTo>
                    <a:pt x="25" y="0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6" name="Freeform 2469"/>
            <p:cNvSpPr>
              <a:spLocks/>
            </p:cNvSpPr>
            <p:nvPr/>
          </p:nvSpPr>
          <p:spPr bwMode="auto">
            <a:xfrm>
              <a:off x="6056331" y="1509715"/>
              <a:ext cx="469901" cy="215900"/>
            </a:xfrm>
            <a:custGeom>
              <a:avLst/>
              <a:gdLst>
                <a:gd name="T0" fmla="*/ 2147483647 w 296"/>
                <a:gd name="T1" fmla="*/ 2147483647 h 136"/>
                <a:gd name="T2" fmla="*/ 2147483647 w 296"/>
                <a:gd name="T3" fmla="*/ 2147483647 h 136"/>
                <a:gd name="T4" fmla="*/ 2147483647 w 296"/>
                <a:gd name="T5" fmla="*/ 2147483647 h 136"/>
                <a:gd name="T6" fmla="*/ 2147483647 w 296"/>
                <a:gd name="T7" fmla="*/ 2147483647 h 136"/>
                <a:gd name="T8" fmla="*/ 2147483647 w 296"/>
                <a:gd name="T9" fmla="*/ 2147483647 h 136"/>
                <a:gd name="T10" fmla="*/ 2147483647 w 296"/>
                <a:gd name="T11" fmla="*/ 2147483647 h 136"/>
                <a:gd name="T12" fmla="*/ 2147483647 w 296"/>
                <a:gd name="T13" fmla="*/ 2147483647 h 136"/>
                <a:gd name="T14" fmla="*/ 2147483647 w 296"/>
                <a:gd name="T15" fmla="*/ 2147483647 h 136"/>
                <a:gd name="T16" fmla="*/ 2147483647 w 296"/>
                <a:gd name="T17" fmla="*/ 2147483647 h 136"/>
                <a:gd name="T18" fmla="*/ 2147483647 w 296"/>
                <a:gd name="T19" fmla="*/ 2147483647 h 136"/>
                <a:gd name="T20" fmla="*/ 2147483647 w 296"/>
                <a:gd name="T21" fmla="*/ 2147483647 h 136"/>
                <a:gd name="T22" fmla="*/ 2147483647 w 296"/>
                <a:gd name="T23" fmla="*/ 2147483647 h 136"/>
                <a:gd name="T24" fmla="*/ 2147483647 w 296"/>
                <a:gd name="T25" fmla="*/ 2147483647 h 136"/>
                <a:gd name="T26" fmla="*/ 2147483647 w 296"/>
                <a:gd name="T27" fmla="*/ 2147483647 h 136"/>
                <a:gd name="T28" fmla="*/ 2147483647 w 296"/>
                <a:gd name="T29" fmla="*/ 2147483647 h 136"/>
                <a:gd name="T30" fmla="*/ 2147483647 w 296"/>
                <a:gd name="T31" fmla="*/ 2147483647 h 136"/>
                <a:gd name="T32" fmla="*/ 2147483647 w 296"/>
                <a:gd name="T33" fmla="*/ 2147483647 h 136"/>
                <a:gd name="T34" fmla="*/ 2147483647 w 296"/>
                <a:gd name="T35" fmla="*/ 2147483647 h 136"/>
                <a:gd name="T36" fmla="*/ 2147483647 w 296"/>
                <a:gd name="T37" fmla="*/ 2147483647 h 136"/>
                <a:gd name="T38" fmla="*/ 2147483647 w 296"/>
                <a:gd name="T39" fmla="*/ 2147483647 h 136"/>
                <a:gd name="T40" fmla="*/ 2147483647 w 296"/>
                <a:gd name="T41" fmla="*/ 2147483647 h 136"/>
                <a:gd name="T42" fmla="*/ 0 w 296"/>
                <a:gd name="T43" fmla="*/ 2147483647 h 136"/>
                <a:gd name="T44" fmla="*/ 0 w 296"/>
                <a:gd name="T45" fmla="*/ 2147483647 h 136"/>
                <a:gd name="T46" fmla="*/ 0 w 296"/>
                <a:gd name="T47" fmla="*/ 2147483647 h 136"/>
                <a:gd name="T48" fmla="*/ 2147483647 w 296"/>
                <a:gd name="T49" fmla="*/ 2147483647 h 136"/>
                <a:gd name="T50" fmla="*/ 2147483647 w 296"/>
                <a:gd name="T51" fmla="*/ 2147483647 h 136"/>
                <a:gd name="T52" fmla="*/ 2147483647 w 296"/>
                <a:gd name="T53" fmla="*/ 2147483647 h 136"/>
                <a:gd name="T54" fmla="*/ 2147483647 w 296"/>
                <a:gd name="T55" fmla="*/ 2147483647 h 136"/>
                <a:gd name="T56" fmla="*/ 2147483647 w 296"/>
                <a:gd name="T57" fmla="*/ 2147483647 h 136"/>
                <a:gd name="T58" fmla="*/ 2147483647 w 296"/>
                <a:gd name="T59" fmla="*/ 2147483647 h 136"/>
                <a:gd name="T60" fmla="*/ 2147483647 w 296"/>
                <a:gd name="T61" fmla="*/ 2147483647 h 136"/>
                <a:gd name="T62" fmla="*/ 2147483647 w 296"/>
                <a:gd name="T63" fmla="*/ 2147483647 h 136"/>
                <a:gd name="T64" fmla="*/ 2147483647 w 296"/>
                <a:gd name="T65" fmla="*/ 2147483647 h 136"/>
                <a:gd name="T66" fmla="*/ 2147483647 w 296"/>
                <a:gd name="T67" fmla="*/ 2147483647 h 136"/>
                <a:gd name="T68" fmla="*/ 2147483647 w 296"/>
                <a:gd name="T69" fmla="*/ 2147483647 h 136"/>
                <a:gd name="T70" fmla="*/ 2147483647 w 296"/>
                <a:gd name="T71" fmla="*/ 2147483647 h 136"/>
                <a:gd name="T72" fmla="*/ 2147483647 w 296"/>
                <a:gd name="T73" fmla="*/ 2147483647 h 136"/>
                <a:gd name="T74" fmla="*/ 2147483647 w 296"/>
                <a:gd name="T75" fmla="*/ 2147483647 h 136"/>
                <a:gd name="T76" fmla="*/ 2147483647 w 296"/>
                <a:gd name="T77" fmla="*/ 2147483647 h 136"/>
                <a:gd name="T78" fmla="*/ 2147483647 w 296"/>
                <a:gd name="T79" fmla="*/ 2147483647 h 136"/>
                <a:gd name="T80" fmla="*/ 2147483647 w 296"/>
                <a:gd name="T81" fmla="*/ 2147483647 h 136"/>
                <a:gd name="T82" fmla="*/ 2147483647 w 296"/>
                <a:gd name="T83" fmla="*/ 2147483647 h 136"/>
                <a:gd name="T84" fmla="*/ 2147483647 w 296"/>
                <a:gd name="T85" fmla="*/ 2147483647 h 136"/>
                <a:gd name="T86" fmla="*/ 2147483647 w 296"/>
                <a:gd name="T87" fmla="*/ 2147483647 h 136"/>
                <a:gd name="T88" fmla="*/ 2147483647 w 296"/>
                <a:gd name="T89" fmla="*/ 2147483647 h 136"/>
                <a:gd name="T90" fmla="*/ 2147483647 w 296"/>
                <a:gd name="T91" fmla="*/ 2147483647 h 136"/>
                <a:gd name="T92" fmla="*/ 2147483647 w 296"/>
                <a:gd name="T93" fmla="*/ 2147483647 h 136"/>
                <a:gd name="T94" fmla="*/ 2147483647 w 296"/>
                <a:gd name="T95" fmla="*/ 2147483647 h 136"/>
                <a:gd name="T96" fmla="*/ 2147483647 w 296"/>
                <a:gd name="T97" fmla="*/ 2147483647 h 136"/>
                <a:gd name="T98" fmla="*/ 2147483647 w 296"/>
                <a:gd name="T99" fmla="*/ 2147483647 h 136"/>
                <a:gd name="T100" fmla="*/ 2147483647 w 296"/>
                <a:gd name="T101" fmla="*/ 2147483647 h 136"/>
                <a:gd name="T102" fmla="*/ 2147483647 w 296"/>
                <a:gd name="T103" fmla="*/ 2147483647 h 136"/>
                <a:gd name="T104" fmla="*/ 2147483647 w 296"/>
                <a:gd name="T105" fmla="*/ 2147483647 h 136"/>
                <a:gd name="T106" fmla="*/ 2147483647 w 296"/>
                <a:gd name="T107" fmla="*/ 2147483647 h 136"/>
                <a:gd name="T108" fmla="*/ 2147483647 w 296"/>
                <a:gd name="T109" fmla="*/ 2147483647 h 136"/>
                <a:gd name="T110" fmla="*/ 2147483647 w 296"/>
                <a:gd name="T111" fmla="*/ 2147483647 h 136"/>
                <a:gd name="T112" fmla="*/ 2147483647 w 296"/>
                <a:gd name="T113" fmla="*/ 0 h 136"/>
                <a:gd name="T114" fmla="*/ 2147483647 w 296"/>
                <a:gd name="T115" fmla="*/ 0 h 136"/>
                <a:gd name="T116" fmla="*/ 2147483647 w 296"/>
                <a:gd name="T117" fmla="*/ 0 h 136"/>
                <a:gd name="T118" fmla="*/ 2147483647 w 296"/>
                <a:gd name="T119" fmla="*/ 2147483647 h 136"/>
                <a:gd name="T120" fmla="*/ 2147483647 w 296"/>
                <a:gd name="T121" fmla="*/ 2147483647 h 136"/>
                <a:gd name="T122" fmla="*/ 2147483647 w 296"/>
                <a:gd name="T123" fmla="*/ 2147483647 h 1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6"/>
                <a:gd name="T187" fmla="*/ 0 h 136"/>
                <a:gd name="T188" fmla="*/ 296 w 296"/>
                <a:gd name="T189" fmla="*/ 136 h 13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6" h="136">
                  <a:moveTo>
                    <a:pt x="191" y="31"/>
                  </a:moveTo>
                  <a:lnTo>
                    <a:pt x="191" y="31"/>
                  </a:lnTo>
                  <a:lnTo>
                    <a:pt x="179" y="25"/>
                  </a:lnTo>
                  <a:lnTo>
                    <a:pt x="161" y="25"/>
                  </a:lnTo>
                  <a:lnTo>
                    <a:pt x="142" y="37"/>
                  </a:lnTo>
                  <a:lnTo>
                    <a:pt x="130" y="55"/>
                  </a:lnTo>
                  <a:lnTo>
                    <a:pt x="111" y="49"/>
                  </a:lnTo>
                  <a:lnTo>
                    <a:pt x="93" y="49"/>
                  </a:lnTo>
                  <a:lnTo>
                    <a:pt x="80" y="55"/>
                  </a:lnTo>
                  <a:lnTo>
                    <a:pt x="74" y="62"/>
                  </a:lnTo>
                  <a:lnTo>
                    <a:pt x="68" y="74"/>
                  </a:lnTo>
                  <a:lnTo>
                    <a:pt x="62" y="86"/>
                  </a:lnTo>
                  <a:lnTo>
                    <a:pt x="50" y="74"/>
                  </a:lnTo>
                  <a:lnTo>
                    <a:pt x="25" y="74"/>
                  </a:lnTo>
                  <a:lnTo>
                    <a:pt x="13" y="74"/>
                  </a:lnTo>
                  <a:lnTo>
                    <a:pt x="6" y="86"/>
                  </a:lnTo>
                  <a:lnTo>
                    <a:pt x="0" y="99"/>
                  </a:lnTo>
                  <a:lnTo>
                    <a:pt x="0" y="111"/>
                  </a:lnTo>
                  <a:lnTo>
                    <a:pt x="6" y="123"/>
                  </a:lnTo>
                  <a:lnTo>
                    <a:pt x="13" y="129"/>
                  </a:lnTo>
                  <a:lnTo>
                    <a:pt x="25" y="136"/>
                  </a:lnTo>
                  <a:lnTo>
                    <a:pt x="37" y="136"/>
                  </a:lnTo>
                  <a:lnTo>
                    <a:pt x="56" y="129"/>
                  </a:lnTo>
                  <a:lnTo>
                    <a:pt x="68" y="111"/>
                  </a:lnTo>
                  <a:lnTo>
                    <a:pt x="74" y="117"/>
                  </a:lnTo>
                  <a:lnTo>
                    <a:pt x="87" y="129"/>
                  </a:lnTo>
                  <a:lnTo>
                    <a:pt x="93" y="136"/>
                  </a:lnTo>
                  <a:lnTo>
                    <a:pt x="111" y="136"/>
                  </a:lnTo>
                  <a:lnTo>
                    <a:pt x="124" y="129"/>
                  </a:lnTo>
                  <a:lnTo>
                    <a:pt x="136" y="111"/>
                  </a:lnTo>
                  <a:lnTo>
                    <a:pt x="154" y="129"/>
                  </a:lnTo>
                  <a:lnTo>
                    <a:pt x="179" y="129"/>
                  </a:lnTo>
                  <a:lnTo>
                    <a:pt x="197" y="123"/>
                  </a:lnTo>
                  <a:lnTo>
                    <a:pt x="210" y="111"/>
                  </a:lnTo>
                  <a:lnTo>
                    <a:pt x="228" y="123"/>
                  </a:lnTo>
                  <a:lnTo>
                    <a:pt x="253" y="129"/>
                  </a:lnTo>
                  <a:lnTo>
                    <a:pt x="271" y="123"/>
                  </a:lnTo>
                  <a:lnTo>
                    <a:pt x="284" y="105"/>
                  </a:lnTo>
                  <a:lnTo>
                    <a:pt x="296" y="80"/>
                  </a:lnTo>
                  <a:lnTo>
                    <a:pt x="290" y="55"/>
                  </a:lnTo>
                  <a:lnTo>
                    <a:pt x="284" y="31"/>
                  </a:lnTo>
                  <a:lnTo>
                    <a:pt x="265" y="12"/>
                  </a:lnTo>
                  <a:lnTo>
                    <a:pt x="247" y="0"/>
                  </a:lnTo>
                  <a:lnTo>
                    <a:pt x="228" y="0"/>
                  </a:lnTo>
                  <a:lnTo>
                    <a:pt x="210" y="12"/>
                  </a:lnTo>
                  <a:lnTo>
                    <a:pt x="191" y="31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7" name="Freeform 2470"/>
            <p:cNvSpPr>
              <a:spLocks/>
            </p:cNvSpPr>
            <p:nvPr/>
          </p:nvSpPr>
          <p:spPr bwMode="auto">
            <a:xfrm>
              <a:off x="5851543" y="1685928"/>
              <a:ext cx="68263" cy="58738"/>
            </a:xfrm>
            <a:custGeom>
              <a:avLst/>
              <a:gdLst>
                <a:gd name="T0" fmla="*/ 2147483647 w 43"/>
                <a:gd name="T1" fmla="*/ 0 h 37"/>
                <a:gd name="T2" fmla="*/ 2147483647 w 43"/>
                <a:gd name="T3" fmla="*/ 0 h 37"/>
                <a:gd name="T4" fmla="*/ 2147483647 w 43"/>
                <a:gd name="T5" fmla="*/ 2147483647 h 37"/>
                <a:gd name="T6" fmla="*/ 0 w 43"/>
                <a:gd name="T7" fmla="*/ 2147483647 h 37"/>
                <a:gd name="T8" fmla="*/ 0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0 h 37"/>
                <a:gd name="T26" fmla="*/ 2147483647 w 43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18" y="0"/>
                  </a:moveTo>
                  <a:lnTo>
                    <a:pt x="18" y="0"/>
                  </a:lnTo>
                  <a:lnTo>
                    <a:pt x="6" y="12"/>
                  </a:lnTo>
                  <a:lnTo>
                    <a:pt x="0" y="25"/>
                  </a:lnTo>
                  <a:lnTo>
                    <a:pt x="12" y="31"/>
                  </a:lnTo>
                  <a:lnTo>
                    <a:pt x="25" y="37"/>
                  </a:lnTo>
                  <a:lnTo>
                    <a:pt x="43" y="31"/>
                  </a:lnTo>
                  <a:lnTo>
                    <a:pt x="43" y="12"/>
                  </a:lnTo>
                  <a:lnTo>
                    <a:pt x="37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8" name="Freeform 2471"/>
            <p:cNvSpPr>
              <a:spLocks/>
            </p:cNvSpPr>
            <p:nvPr/>
          </p:nvSpPr>
          <p:spPr bwMode="auto">
            <a:xfrm>
              <a:off x="5959494" y="1655765"/>
              <a:ext cx="77788" cy="79375"/>
            </a:xfrm>
            <a:custGeom>
              <a:avLst/>
              <a:gdLst>
                <a:gd name="T0" fmla="*/ 2147483647 w 49"/>
                <a:gd name="T1" fmla="*/ 0 h 50"/>
                <a:gd name="T2" fmla="*/ 2147483647 w 49"/>
                <a:gd name="T3" fmla="*/ 0 h 50"/>
                <a:gd name="T4" fmla="*/ 2147483647 w 49"/>
                <a:gd name="T5" fmla="*/ 2147483647 h 50"/>
                <a:gd name="T6" fmla="*/ 0 w 49"/>
                <a:gd name="T7" fmla="*/ 2147483647 h 50"/>
                <a:gd name="T8" fmla="*/ 0 w 49"/>
                <a:gd name="T9" fmla="*/ 2147483647 h 50"/>
                <a:gd name="T10" fmla="*/ 0 w 49"/>
                <a:gd name="T11" fmla="*/ 2147483647 h 50"/>
                <a:gd name="T12" fmla="*/ 0 w 49"/>
                <a:gd name="T13" fmla="*/ 2147483647 h 50"/>
                <a:gd name="T14" fmla="*/ 0 w 49"/>
                <a:gd name="T15" fmla="*/ 2147483647 h 50"/>
                <a:gd name="T16" fmla="*/ 2147483647 w 49"/>
                <a:gd name="T17" fmla="*/ 2147483647 h 50"/>
                <a:gd name="T18" fmla="*/ 2147483647 w 49"/>
                <a:gd name="T19" fmla="*/ 2147483647 h 50"/>
                <a:gd name="T20" fmla="*/ 2147483647 w 49"/>
                <a:gd name="T21" fmla="*/ 2147483647 h 50"/>
                <a:gd name="T22" fmla="*/ 2147483647 w 49"/>
                <a:gd name="T23" fmla="*/ 2147483647 h 50"/>
                <a:gd name="T24" fmla="*/ 2147483647 w 49"/>
                <a:gd name="T25" fmla="*/ 2147483647 h 50"/>
                <a:gd name="T26" fmla="*/ 2147483647 w 49"/>
                <a:gd name="T27" fmla="*/ 2147483647 h 50"/>
                <a:gd name="T28" fmla="*/ 2147483647 w 49"/>
                <a:gd name="T29" fmla="*/ 2147483647 h 50"/>
                <a:gd name="T30" fmla="*/ 2147483647 w 49"/>
                <a:gd name="T31" fmla="*/ 2147483647 h 50"/>
                <a:gd name="T32" fmla="*/ 2147483647 w 49"/>
                <a:gd name="T33" fmla="*/ 2147483647 h 50"/>
                <a:gd name="T34" fmla="*/ 2147483647 w 49"/>
                <a:gd name="T35" fmla="*/ 2147483647 h 50"/>
                <a:gd name="T36" fmla="*/ 2147483647 w 49"/>
                <a:gd name="T37" fmla="*/ 0 h 50"/>
                <a:gd name="T38" fmla="*/ 2147483647 w 49"/>
                <a:gd name="T39" fmla="*/ 0 h 50"/>
                <a:gd name="T40" fmla="*/ 2147483647 w 49"/>
                <a:gd name="T41" fmla="*/ 0 h 50"/>
                <a:gd name="T42" fmla="*/ 2147483647 w 49"/>
                <a:gd name="T43" fmla="*/ 0 h 5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9"/>
                <a:gd name="T67" fmla="*/ 0 h 50"/>
                <a:gd name="T68" fmla="*/ 49 w 49"/>
                <a:gd name="T69" fmla="*/ 50 h 5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9" h="50">
                  <a:moveTo>
                    <a:pt x="18" y="0"/>
                  </a:moveTo>
                  <a:lnTo>
                    <a:pt x="18" y="0"/>
                  </a:lnTo>
                  <a:lnTo>
                    <a:pt x="12" y="7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6" y="44"/>
                  </a:lnTo>
                  <a:lnTo>
                    <a:pt x="18" y="50"/>
                  </a:lnTo>
                  <a:lnTo>
                    <a:pt x="31" y="50"/>
                  </a:lnTo>
                  <a:lnTo>
                    <a:pt x="37" y="44"/>
                  </a:lnTo>
                  <a:lnTo>
                    <a:pt x="49" y="37"/>
                  </a:lnTo>
                  <a:lnTo>
                    <a:pt x="49" y="31"/>
                  </a:lnTo>
                  <a:lnTo>
                    <a:pt x="49" y="19"/>
                  </a:lnTo>
                  <a:lnTo>
                    <a:pt x="49" y="13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49" name="Freeform 2472"/>
            <p:cNvSpPr>
              <a:spLocks/>
            </p:cNvSpPr>
            <p:nvPr/>
          </p:nvSpPr>
          <p:spPr bwMode="auto">
            <a:xfrm>
              <a:off x="6076969" y="1714503"/>
              <a:ext cx="468314" cy="206375"/>
            </a:xfrm>
            <a:custGeom>
              <a:avLst/>
              <a:gdLst>
                <a:gd name="T0" fmla="*/ 2147483647 w 295"/>
                <a:gd name="T1" fmla="*/ 2147483647 h 130"/>
                <a:gd name="T2" fmla="*/ 2147483647 w 295"/>
                <a:gd name="T3" fmla="*/ 2147483647 h 130"/>
                <a:gd name="T4" fmla="*/ 2147483647 w 295"/>
                <a:gd name="T5" fmla="*/ 2147483647 h 130"/>
                <a:gd name="T6" fmla="*/ 2147483647 w 295"/>
                <a:gd name="T7" fmla="*/ 2147483647 h 130"/>
                <a:gd name="T8" fmla="*/ 2147483647 w 295"/>
                <a:gd name="T9" fmla="*/ 2147483647 h 130"/>
                <a:gd name="T10" fmla="*/ 2147483647 w 295"/>
                <a:gd name="T11" fmla="*/ 2147483647 h 130"/>
                <a:gd name="T12" fmla="*/ 2147483647 w 295"/>
                <a:gd name="T13" fmla="*/ 2147483647 h 130"/>
                <a:gd name="T14" fmla="*/ 2147483647 w 295"/>
                <a:gd name="T15" fmla="*/ 2147483647 h 130"/>
                <a:gd name="T16" fmla="*/ 2147483647 w 295"/>
                <a:gd name="T17" fmla="*/ 2147483647 h 130"/>
                <a:gd name="T18" fmla="*/ 2147483647 w 295"/>
                <a:gd name="T19" fmla="*/ 2147483647 h 130"/>
                <a:gd name="T20" fmla="*/ 2147483647 w 295"/>
                <a:gd name="T21" fmla="*/ 2147483647 h 130"/>
                <a:gd name="T22" fmla="*/ 2147483647 w 295"/>
                <a:gd name="T23" fmla="*/ 2147483647 h 130"/>
                <a:gd name="T24" fmla="*/ 2147483647 w 295"/>
                <a:gd name="T25" fmla="*/ 2147483647 h 130"/>
                <a:gd name="T26" fmla="*/ 2147483647 w 295"/>
                <a:gd name="T27" fmla="*/ 2147483647 h 130"/>
                <a:gd name="T28" fmla="*/ 2147483647 w 295"/>
                <a:gd name="T29" fmla="*/ 2147483647 h 130"/>
                <a:gd name="T30" fmla="*/ 2147483647 w 295"/>
                <a:gd name="T31" fmla="*/ 2147483647 h 130"/>
                <a:gd name="T32" fmla="*/ 2147483647 w 295"/>
                <a:gd name="T33" fmla="*/ 2147483647 h 130"/>
                <a:gd name="T34" fmla="*/ 2147483647 w 295"/>
                <a:gd name="T35" fmla="*/ 2147483647 h 130"/>
                <a:gd name="T36" fmla="*/ 2147483647 w 295"/>
                <a:gd name="T37" fmla="*/ 2147483647 h 130"/>
                <a:gd name="T38" fmla="*/ 2147483647 w 295"/>
                <a:gd name="T39" fmla="*/ 2147483647 h 130"/>
                <a:gd name="T40" fmla="*/ 2147483647 w 295"/>
                <a:gd name="T41" fmla="*/ 2147483647 h 130"/>
                <a:gd name="T42" fmla="*/ 0 w 295"/>
                <a:gd name="T43" fmla="*/ 2147483647 h 130"/>
                <a:gd name="T44" fmla="*/ 0 w 295"/>
                <a:gd name="T45" fmla="*/ 2147483647 h 130"/>
                <a:gd name="T46" fmla="*/ 0 w 295"/>
                <a:gd name="T47" fmla="*/ 2147483647 h 130"/>
                <a:gd name="T48" fmla="*/ 0 w 295"/>
                <a:gd name="T49" fmla="*/ 2147483647 h 130"/>
                <a:gd name="T50" fmla="*/ 2147483647 w 295"/>
                <a:gd name="T51" fmla="*/ 2147483647 h 130"/>
                <a:gd name="T52" fmla="*/ 2147483647 w 295"/>
                <a:gd name="T53" fmla="*/ 2147483647 h 130"/>
                <a:gd name="T54" fmla="*/ 2147483647 w 295"/>
                <a:gd name="T55" fmla="*/ 2147483647 h 130"/>
                <a:gd name="T56" fmla="*/ 2147483647 w 295"/>
                <a:gd name="T57" fmla="*/ 2147483647 h 130"/>
                <a:gd name="T58" fmla="*/ 2147483647 w 295"/>
                <a:gd name="T59" fmla="*/ 2147483647 h 130"/>
                <a:gd name="T60" fmla="*/ 2147483647 w 295"/>
                <a:gd name="T61" fmla="*/ 2147483647 h 130"/>
                <a:gd name="T62" fmla="*/ 2147483647 w 295"/>
                <a:gd name="T63" fmla="*/ 2147483647 h 130"/>
                <a:gd name="T64" fmla="*/ 2147483647 w 295"/>
                <a:gd name="T65" fmla="*/ 2147483647 h 130"/>
                <a:gd name="T66" fmla="*/ 2147483647 w 295"/>
                <a:gd name="T67" fmla="*/ 2147483647 h 130"/>
                <a:gd name="T68" fmla="*/ 2147483647 w 295"/>
                <a:gd name="T69" fmla="*/ 2147483647 h 130"/>
                <a:gd name="T70" fmla="*/ 2147483647 w 295"/>
                <a:gd name="T71" fmla="*/ 2147483647 h 130"/>
                <a:gd name="T72" fmla="*/ 2147483647 w 295"/>
                <a:gd name="T73" fmla="*/ 2147483647 h 130"/>
                <a:gd name="T74" fmla="*/ 2147483647 w 295"/>
                <a:gd name="T75" fmla="*/ 2147483647 h 130"/>
                <a:gd name="T76" fmla="*/ 2147483647 w 295"/>
                <a:gd name="T77" fmla="*/ 2147483647 h 130"/>
                <a:gd name="T78" fmla="*/ 2147483647 w 295"/>
                <a:gd name="T79" fmla="*/ 2147483647 h 130"/>
                <a:gd name="T80" fmla="*/ 2147483647 w 295"/>
                <a:gd name="T81" fmla="*/ 2147483647 h 130"/>
                <a:gd name="T82" fmla="*/ 2147483647 w 295"/>
                <a:gd name="T83" fmla="*/ 2147483647 h 130"/>
                <a:gd name="T84" fmla="*/ 2147483647 w 295"/>
                <a:gd name="T85" fmla="*/ 2147483647 h 130"/>
                <a:gd name="T86" fmla="*/ 2147483647 w 295"/>
                <a:gd name="T87" fmla="*/ 2147483647 h 130"/>
                <a:gd name="T88" fmla="*/ 2147483647 w 295"/>
                <a:gd name="T89" fmla="*/ 2147483647 h 130"/>
                <a:gd name="T90" fmla="*/ 2147483647 w 295"/>
                <a:gd name="T91" fmla="*/ 2147483647 h 130"/>
                <a:gd name="T92" fmla="*/ 2147483647 w 295"/>
                <a:gd name="T93" fmla="*/ 2147483647 h 130"/>
                <a:gd name="T94" fmla="*/ 2147483647 w 295"/>
                <a:gd name="T95" fmla="*/ 2147483647 h 130"/>
                <a:gd name="T96" fmla="*/ 2147483647 w 295"/>
                <a:gd name="T97" fmla="*/ 2147483647 h 130"/>
                <a:gd name="T98" fmla="*/ 2147483647 w 295"/>
                <a:gd name="T99" fmla="*/ 2147483647 h 130"/>
                <a:gd name="T100" fmla="*/ 2147483647 w 295"/>
                <a:gd name="T101" fmla="*/ 2147483647 h 130"/>
                <a:gd name="T102" fmla="*/ 2147483647 w 295"/>
                <a:gd name="T103" fmla="*/ 2147483647 h 130"/>
                <a:gd name="T104" fmla="*/ 2147483647 w 295"/>
                <a:gd name="T105" fmla="*/ 2147483647 h 130"/>
                <a:gd name="T106" fmla="*/ 2147483647 w 295"/>
                <a:gd name="T107" fmla="*/ 2147483647 h 130"/>
                <a:gd name="T108" fmla="*/ 2147483647 w 295"/>
                <a:gd name="T109" fmla="*/ 2147483647 h 130"/>
                <a:gd name="T110" fmla="*/ 2147483647 w 295"/>
                <a:gd name="T111" fmla="*/ 2147483647 h 130"/>
                <a:gd name="T112" fmla="*/ 2147483647 w 295"/>
                <a:gd name="T113" fmla="*/ 0 h 130"/>
                <a:gd name="T114" fmla="*/ 2147483647 w 295"/>
                <a:gd name="T115" fmla="*/ 0 h 130"/>
                <a:gd name="T116" fmla="*/ 2147483647 w 295"/>
                <a:gd name="T117" fmla="*/ 0 h 130"/>
                <a:gd name="T118" fmla="*/ 2147483647 w 295"/>
                <a:gd name="T119" fmla="*/ 2147483647 h 130"/>
                <a:gd name="T120" fmla="*/ 2147483647 w 295"/>
                <a:gd name="T121" fmla="*/ 2147483647 h 130"/>
                <a:gd name="T122" fmla="*/ 2147483647 w 295"/>
                <a:gd name="T123" fmla="*/ 2147483647 h 130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95"/>
                <a:gd name="T187" fmla="*/ 0 h 130"/>
                <a:gd name="T188" fmla="*/ 295 w 295"/>
                <a:gd name="T189" fmla="*/ 130 h 130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95" h="130">
                  <a:moveTo>
                    <a:pt x="203" y="25"/>
                  </a:moveTo>
                  <a:lnTo>
                    <a:pt x="203" y="25"/>
                  </a:lnTo>
                  <a:lnTo>
                    <a:pt x="184" y="19"/>
                  </a:lnTo>
                  <a:lnTo>
                    <a:pt x="166" y="19"/>
                  </a:lnTo>
                  <a:lnTo>
                    <a:pt x="148" y="25"/>
                  </a:lnTo>
                  <a:lnTo>
                    <a:pt x="135" y="43"/>
                  </a:lnTo>
                  <a:lnTo>
                    <a:pt x="117" y="31"/>
                  </a:lnTo>
                  <a:lnTo>
                    <a:pt x="98" y="31"/>
                  </a:lnTo>
                  <a:lnTo>
                    <a:pt x="86" y="37"/>
                  </a:lnTo>
                  <a:lnTo>
                    <a:pt x="74" y="43"/>
                  </a:lnTo>
                  <a:lnTo>
                    <a:pt x="67" y="50"/>
                  </a:lnTo>
                  <a:lnTo>
                    <a:pt x="61" y="62"/>
                  </a:lnTo>
                  <a:lnTo>
                    <a:pt x="49" y="50"/>
                  </a:lnTo>
                  <a:lnTo>
                    <a:pt x="30" y="43"/>
                  </a:lnTo>
                  <a:lnTo>
                    <a:pt x="18" y="50"/>
                  </a:lnTo>
                  <a:lnTo>
                    <a:pt x="6" y="56"/>
                  </a:lnTo>
                  <a:lnTo>
                    <a:pt x="0" y="68"/>
                  </a:lnTo>
                  <a:lnTo>
                    <a:pt x="0" y="80"/>
                  </a:lnTo>
                  <a:lnTo>
                    <a:pt x="0" y="93"/>
                  </a:lnTo>
                  <a:lnTo>
                    <a:pt x="12" y="105"/>
                  </a:lnTo>
                  <a:lnTo>
                    <a:pt x="18" y="111"/>
                  </a:lnTo>
                  <a:lnTo>
                    <a:pt x="37" y="111"/>
                  </a:lnTo>
                  <a:lnTo>
                    <a:pt x="55" y="105"/>
                  </a:lnTo>
                  <a:lnTo>
                    <a:pt x="67" y="87"/>
                  </a:lnTo>
                  <a:lnTo>
                    <a:pt x="74" y="99"/>
                  </a:lnTo>
                  <a:lnTo>
                    <a:pt x="80" y="105"/>
                  </a:lnTo>
                  <a:lnTo>
                    <a:pt x="92" y="111"/>
                  </a:lnTo>
                  <a:lnTo>
                    <a:pt x="104" y="117"/>
                  </a:lnTo>
                  <a:lnTo>
                    <a:pt x="123" y="111"/>
                  </a:lnTo>
                  <a:lnTo>
                    <a:pt x="135" y="99"/>
                  </a:lnTo>
                  <a:lnTo>
                    <a:pt x="154" y="117"/>
                  </a:lnTo>
                  <a:lnTo>
                    <a:pt x="172" y="124"/>
                  </a:lnTo>
                  <a:lnTo>
                    <a:pt x="191" y="117"/>
                  </a:lnTo>
                  <a:lnTo>
                    <a:pt x="203" y="105"/>
                  </a:lnTo>
                  <a:lnTo>
                    <a:pt x="221" y="124"/>
                  </a:lnTo>
                  <a:lnTo>
                    <a:pt x="246" y="130"/>
                  </a:lnTo>
                  <a:lnTo>
                    <a:pt x="265" y="124"/>
                  </a:lnTo>
                  <a:lnTo>
                    <a:pt x="283" y="111"/>
                  </a:lnTo>
                  <a:lnTo>
                    <a:pt x="295" y="87"/>
                  </a:lnTo>
                  <a:lnTo>
                    <a:pt x="295" y="62"/>
                  </a:lnTo>
                  <a:lnTo>
                    <a:pt x="289" y="37"/>
                  </a:lnTo>
                  <a:lnTo>
                    <a:pt x="277" y="13"/>
                  </a:lnTo>
                  <a:lnTo>
                    <a:pt x="258" y="0"/>
                  </a:lnTo>
                  <a:lnTo>
                    <a:pt x="240" y="0"/>
                  </a:lnTo>
                  <a:lnTo>
                    <a:pt x="215" y="7"/>
                  </a:lnTo>
                  <a:lnTo>
                    <a:pt x="203" y="25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0" name="Freeform 2473"/>
            <p:cNvSpPr>
              <a:spLocks/>
            </p:cNvSpPr>
            <p:nvPr/>
          </p:nvSpPr>
          <p:spPr bwMode="auto">
            <a:xfrm>
              <a:off x="5773756" y="1841503"/>
              <a:ext cx="47625" cy="30163"/>
            </a:xfrm>
            <a:custGeom>
              <a:avLst/>
              <a:gdLst>
                <a:gd name="T0" fmla="*/ 2147483647 w 30"/>
                <a:gd name="T1" fmla="*/ 0 h 19"/>
                <a:gd name="T2" fmla="*/ 2147483647 w 30"/>
                <a:gd name="T3" fmla="*/ 0 h 19"/>
                <a:gd name="T4" fmla="*/ 0 w 30"/>
                <a:gd name="T5" fmla="*/ 0 h 19"/>
                <a:gd name="T6" fmla="*/ 0 w 30"/>
                <a:gd name="T7" fmla="*/ 2147483647 h 19"/>
                <a:gd name="T8" fmla="*/ 0 w 30"/>
                <a:gd name="T9" fmla="*/ 2147483647 h 19"/>
                <a:gd name="T10" fmla="*/ 0 w 30"/>
                <a:gd name="T11" fmla="*/ 2147483647 h 19"/>
                <a:gd name="T12" fmla="*/ 2147483647 w 30"/>
                <a:gd name="T13" fmla="*/ 2147483647 h 19"/>
                <a:gd name="T14" fmla="*/ 2147483647 w 30"/>
                <a:gd name="T15" fmla="*/ 2147483647 h 19"/>
                <a:gd name="T16" fmla="*/ 2147483647 w 30"/>
                <a:gd name="T17" fmla="*/ 2147483647 h 19"/>
                <a:gd name="T18" fmla="*/ 2147483647 w 30"/>
                <a:gd name="T19" fmla="*/ 2147483647 h 19"/>
                <a:gd name="T20" fmla="*/ 2147483647 w 30"/>
                <a:gd name="T21" fmla="*/ 2147483647 h 19"/>
                <a:gd name="T22" fmla="*/ 2147483647 w 30"/>
                <a:gd name="T23" fmla="*/ 0 h 19"/>
                <a:gd name="T24" fmla="*/ 2147483647 w 30"/>
                <a:gd name="T25" fmla="*/ 0 h 19"/>
                <a:gd name="T26" fmla="*/ 2147483647 w 30"/>
                <a:gd name="T27" fmla="*/ 0 h 1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19"/>
                <a:gd name="T44" fmla="*/ 30 w 30"/>
                <a:gd name="T45" fmla="*/ 19 h 1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19">
                  <a:moveTo>
                    <a:pt x="12" y="0"/>
                  </a:moveTo>
                  <a:lnTo>
                    <a:pt x="12" y="0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12" y="19"/>
                  </a:lnTo>
                  <a:lnTo>
                    <a:pt x="24" y="19"/>
                  </a:lnTo>
                  <a:lnTo>
                    <a:pt x="30" y="7"/>
                  </a:lnTo>
                  <a:lnTo>
                    <a:pt x="2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1" name="Freeform 2474"/>
            <p:cNvSpPr>
              <a:spLocks/>
            </p:cNvSpPr>
            <p:nvPr/>
          </p:nvSpPr>
          <p:spPr bwMode="auto">
            <a:xfrm>
              <a:off x="5969019" y="1803403"/>
              <a:ext cx="87313" cy="77788"/>
            </a:xfrm>
            <a:custGeom>
              <a:avLst/>
              <a:gdLst>
                <a:gd name="T0" fmla="*/ 2147483647 w 55"/>
                <a:gd name="T1" fmla="*/ 0 h 49"/>
                <a:gd name="T2" fmla="*/ 2147483647 w 55"/>
                <a:gd name="T3" fmla="*/ 0 h 49"/>
                <a:gd name="T4" fmla="*/ 2147483647 w 55"/>
                <a:gd name="T5" fmla="*/ 2147483647 h 49"/>
                <a:gd name="T6" fmla="*/ 2147483647 w 55"/>
                <a:gd name="T7" fmla="*/ 2147483647 h 49"/>
                <a:gd name="T8" fmla="*/ 2147483647 w 55"/>
                <a:gd name="T9" fmla="*/ 2147483647 h 49"/>
                <a:gd name="T10" fmla="*/ 0 w 55"/>
                <a:gd name="T11" fmla="*/ 2147483647 h 49"/>
                <a:gd name="T12" fmla="*/ 0 w 55"/>
                <a:gd name="T13" fmla="*/ 2147483647 h 49"/>
                <a:gd name="T14" fmla="*/ 2147483647 w 55"/>
                <a:gd name="T15" fmla="*/ 2147483647 h 49"/>
                <a:gd name="T16" fmla="*/ 2147483647 w 55"/>
                <a:gd name="T17" fmla="*/ 2147483647 h 49"/>
                <a:gd name="T18" fmla="*/ 2147483647 w 55"/>
                <a:gd name="T19" fmla="*/ 2147483647 h 49"/>
                <a:gd name="T20" fmla="*/ 2147483647 w 55"/>
                <a:gd name="T21" fmla="*/ 2147483647 h 49"/>
                <a:gd name="T22" fmla="*/ 2147483647 w 55"/>
                <a:gd name="T23" fmla="*/ 2147483647 h 49"/>
                <a:gd name="T24" fmla="*/ 2147483647 w 55"/>
                <a:gd name="T25" fmla="*/ 2147483647 h 49"/>
                <a:gd name="T26" fmla="*/ 2147483647 w 55"/>
                <a:gd name="T27" fmla="*/ 2147483647 h 49"/>
                <a:gd name="T28" fmla="*/ 2147483647 w 55"/>
                <a:gd name="T29" fmla="*/ 2147483647 h 49"/>
                <a:gd name="T30" fmla="*/ 2147483647 w 55"/>
                <a:gd name="T31" fmla="*/ 2147483647 h 49"/>
                <a:gd name="T32" fmla="*/ 2147483647 w 55"/>
                <a:gd name="T33" fmla="*/ 2147483647 h 49"/>
                <a:gd name="T34" fmla="*/ 2147483647 w 55"/>
                <a:gd name="T35" fmla="*/ 2147483647 h 49"/>
                <a:gd name="T36" fmla="*/ 2147483647 w 55"/>
                <a:gd name="T37" fmla="*/ 2147483647 h 49"/>
                <a:gd name="T38" fmla="*/ 2147483647 w 55"/>
                <a:gd name="T39" fmla="*/ 0 h 49"/>
                <a:gd name="T40" fmla="*/ 2147483647 w 55"/>
                <a:gd name="T41" fmla="*/ 0 h 49"/>
                <a:gd name="T42" fmla="*/ 2147483647 w 55"/>
                <a:gd name="T43" fmla="*/ 0 h 4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55"/>
                <a:gd name="T67" fmla="*/ 0 h 49"/>
                <a:gd name="T68" fmla="*/ 55 w 55"/>
                <a:gd name="T69" fmla="*/ 49 h 49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55" h="49">
                  <a:moveTo>
                    <a:pt x="31" y="0"/>
                  </a:moveTo>
                  <a:lnTo>
                    <a:pt x="31" y="0"/>
                  </a:lnTo>
                  <a:lnTo>
                    <a:pt x="18" y="6"/>
                  </a:lnTo>
                  <a:lnTo>
                    <a:pt x="12" y="12"/>
                  </a:lnTo>
                  <a:lnTo>
                    <a:pt x="6" y="18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12" y="43"/>
                  </a:lnTo>
                  <a:lnTo>
                    <a:pt x="18" y="49"/>
                  </a:lnTo>
                  <a:lnTo>
                    <a:pt x="31" y="49"/>
                  </a:lnTo>
                  <a:lnTo>
                    <a:pt x="43" y="49"/>
                  </a:lnTo>
                  <a:lnTo>
                    <a:pt x="49" y="43"/>
                  </a:lnTo>
                  <a:lnTo>
                    <a:pt x="55" y="37"/>
                  </a:lnTo>
                  <a:lnTo>
                    <a:pt x="55" y="24"/>
                  </a:lnTo>
                  <a:lnTo>
                    <a:pt x="55" y="12"/>
                  </a:lnTo>
                  <a:lnTo>
                    <a:pt x="49" y="6"/>
                  </a:lnTo>
                  <a:lnTo>
                    <a:pt x="37" y="0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2" name="Freeform 2475"/>
            <p:cNvSpPr>
              <a:spLocks/>
            </p:cNvSpPr>
            <p:nvPr/>
          </p:nvSpPr>
          <p:spPr bwMode="auto">
            <a:xfrm>
              <a:off x="5870593" y="1822453"/>
              <a:ext cx="68263" cy="58738"/>
            </a:xfrm>
            <a:custGeom>
              <a:avLst/>
              <a:gdLst>
                <a:gd name="T0" fmla="*/ 2147483647 w 43"/>
                <a:gd name="T1" fmla="*/ 0 h 37"/>
                <a:gd name="T2" fmla="*/ 2147483647 w 43"/>
                <a:gd name="T3" fmla="*/ 0 h 37"/>
                <a:gd name="T4" fmla="*/ 2147483647 w 43"/>
                <a:gd name="T5" fmla="*/ 2147483647 h 37"/>
                <a:gd name="T6" fmla="*/ 0 w 43"/>
                <a:gd name="T7" fmla="*/ 2147483647 h 37"/>
                <a:gd name="T8" fmla="*/ 0 w 43"/>
                <a:gd name="T9" fmla="*/ 2147483647 h 37"/>
                <a:gd name="T10" fmla="*/ 2147483647 w 43"/>
                <a:gd name="T11" fmla="*/ 2147483647 h 37"/>
                <a:gd name="T12" fmla="*/ 2147483647 w 43"/>
                <a:gd name="T13" fmla="*/ 2147483647 h 37"/>
                <a:gd name="T14" fmla="*/ 2147483647 w 43"/>
                <a:gd name="T15" fmla="*/ 2147483647 h 37"/>
                <a:gd name="T16" fmla="*/ 2147483647 w 43"/>
                <a:gd name="T17" fmla="*/ 2147483647 h 37"/>
                <a:gd name="T18" fmla="*/ 2147483647 w 43"/>
                <a:gd name="T19" fmla="*/ 2147483647 h 37"/>
                <a:gd name="T20" fmla="*/ 2147483647 w 43"/>
                <a:gd name="T21" fmla="*/ 2147483647 h 37"/>
                <a:gd name="T22" fmla="*/ 2147483647 w 43"/>
                <a:gd name="T23" fmla="*/ 2147483647 h 37"/>
                <a:gd name="T24" fmla="*/ 2147483647 w 43"/>
                <a:gd name="T25" fmla="*/ 0 h 37"/>
                <a:gd name="T26" fmla="*/ 2147483647 w 43"/>
                <a:gd name="T27" fmla="*/ 0 h 3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3"/>
                <a:gd name="T43" fmla="*/ 0 h 37"/>
                <a:gd name="T44" fmla="*/ 43 w 43"/>
                <a:gd name="T45" fmla="*/ 37 h 3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3" h="37">
                  <a:moveTo>
                    <a:pt x="19" y="0"/>
                  </a:moveTo>
                  <a:lnTo>
                    <a:pt x="19" y="0"/>
                  </a:lnTo>
                  <a:lnTo>
                    <a:pt x="6" y="6"/>
                  </a:lnTo>
                  <a:lnTo>
                    <a:pt x="0" y="19"/>
                  </a:lnTo>
                  <a:lnTo>
                    <a:pt x="6" y="31"/>
                  </a:lnTo>
                  <a:lnTo>
                    <a:pt x="25" y="37"/>
                  </a:lnTo>
                  <a:lnTo>
                    <a:pt x="37" y="31"/>
                  </a:lnTo>
                  <a:lnTo>
                    <a:pt x="43" y="19"/>
                  </a:lnTo>
                  <a:lnTo>
                    <a:pt x="37" y="6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3" name="Freeform 2939"/>
            <p:cNvSpPr>
              <a:spLocks/>
            </p:cNvSpPr>
            <p:nvPr/>
          </p:nvSpPr>
          <p:spPr bwMode="auto">
            <a:xfrm>
              <a:off x="4902215" y="2840041"/>
              <a:ext cx="9525" cy="39688"/>
            </a:xfrm>
            <a:custGeom>
              <a:avLst/>
              <a:gdLst>
                <a:gd name="T0" fmla="*/ 0 w 6"/>
                <a:gd name="T1" fmla="*/ 2147483647 h 25"/>
                <a:gd name="T2" fmla="*/ 0 w 6"/>
                <a:gd name="T3" fmla="*/ 2147483647 h 25"/>
                <a:gd name="T4" fmla="*/ 2147483647 w 6"/>
                <a:gd name="T5" fmla="*/ 0 h 25"/>
                <a:gd name="T6" fmla="*/ 2147483647 w 6"/>
                <a:gd name="T7" fmla="*/ 0 h 25"/>
                <a:gd name="T8" fmla="*/ 0 w 6"/>
                <a:gd name="T9" fmla="*/ 2147483647 h 25"/>
                <a:gd name="T10" fmla="*/ 0 w 6"/>
                <a:gd name="T11" fmla="*/ 2147483647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25"/>
                <a:gd name="T20" fmla="*/ 6 w 6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25">
                  <a:moveTo>
                    <a:pt x="0" y="25"/>
                  </a:moveTo>
                  <a:lnTo>
                    <a:pt x="0" y="25"/>
                  </a:lnTo>
                  <a:lnTo>
                    <a:pt x="6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EDAE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4" name="Freeform 2943"/>
            <p:cNvSpPr>
              <a:spLocks/>
            </p:cNvSpPr>
            <p:nvPr/>
          </p:nvSpPr>
          <p:spPr bwMode="auto">
            <a:xfrm>
              <a:off x="3933837" y="3054354"/>
              <a:ext cx="1588" cy="11113"/>
            </a:xfrm>
            <a:custGeom>
              <a:avLst/>
              <a:gdLst>
                <a:gd name="T0" fmla="*/ 0 w 1588"/>
                <a:gd name="T1" fmla="*/ 0 h 7"/>
                <a:gd name="T2" fmla="*/ 0 w 1588"/>
                <a:gd name="T3" fmla="*/ 0 h 7"/>
                <a:gd name="T4" fmla="*/ 0 w 1588"/>
                <a:gd name="T5" fmla="*/ 2147483647 h 7"/>
                <a:gd name="T6" fmla="*/ 0 w 1588"/>
                <a:gd name="T7" fmla="*/ 2147483647 h 7"/>
                <a:gd name="T8" fmla="*/ 0 w 1588"/>
                <a:gd name="T9" fmla="*/ 0 h 7"/>
                <a:gd name="T10" fmla="*/ 0 w 1588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88"/>
                <a:gd name="T19" fmla="*/ 0 h 7"/>
                <a:gd name="T20" fmla="*/ 1588 w 1588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88" h="7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DAEC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5" name="Freeform 2945"/>
            <p:cNvSpPr>
              <a:spLocks noEditPoints="1"/>
            </p:cNvSpPr>
            <p:nvPr/>
          </p:nvSpPr>
          <p:spPr bwMode="auto">
            <a:xfrm>
              <a:off x="5195904" y="1841503"/>
              <a:ext cx="312738" cy="88900"/>
            </a:xfrm>
            <a:custGeom>
              <a:avLst/>
              <a:gdLst>
                <a:gd name="T0" fmla="*/ 2147483647 w 197"/>
                <a:gd name="T1" fmla="*/ 0 h 56"/>
                <a:gd name="T2" fmla="*/ 2147483647 w 197"/>
                <a:gd name="T3" fmla="*/ 2147483647 h 56"/>
                <a:gd name="T4" fmla="*/ 2147483647 w 197"/>
                <a:gd name="T5" fmla="*/ 2147483647 h 56"/>
                <a:gd name="T6" fmla="*/ 2147483647 w 197"/>
                <a:gd name="T7" fmla="*/ 2147483647 h 56"/>
                <a:gd name="T8" fmla="*/ 2147483647 w 197"/>
                <a:gd name="T9" fmla="*/ 2147483647 h 56"/>
                <a:gd name="T10" fmla="*/ 2147483647 w 197"/>
                <a:gd name="T11" fmla="*/ 2147483647 h 56"/>
                <a:gd name="T12" fmla="*/ 2147483647 w 197"/>
                <a:gd name="T13" fmla="*/ 2147483647 h 56"/>
                <a:gd name="T14" fmla="*/ 2147483647 w 197"/>
                <a:gd name="T15" fmla="*/ 2147483647 h 56"/>
                <a:gd name="T16" fmla="*/ 2147483647 w 197"/>
                <a:gd name="T17" fmla="*/ 2147483647 h 56"/>
                <a:gd name="T18" fmla="*/ 2147483647 w 197"/>
                <a:gd name="T19" fmla="*/ 2147483647 h 56"/>
                <a:gd name="T20" fmla="*/ 2147483647 w 197"/>
                <a:gd name="T21" fmla="*/ 2147483647 h 56"/>
                <a:gd name="T22" fmla="*/ 2147483647 w 197"/>
                <a:gd name="T23" fmla="*/ 2147483647 h 56"/>
                <a:gd name="T24" fmla="*/ 2147483647 w 197"/>
                <a:gd name="T25" fmla="*/ 2147483647 h 56"/>
                <a:gd name="T26" fmla="*/ 2147483647 w 197"/>
                <a:gd name="T27" fmla="*/ 2147483647 h 56"/>
                <a:gd name="T28" fmla="*/ 2147483647 w 197"/>
                <a:gd name="T29" fmla="*/ 2147483647 h 56"/>
                <a:gd name="T30" fmla="*/ 2147483647 w 197"/>
                <a:gd name="T31" fmla="*/ 2147483647 h 56"/>
                <a:gd name="T32" fmla="*/ 2147483647 w 197"/>
                <a:gd name="T33" fmla="*/ 2147483647 h 56"/>
                <a:gd name="T34" fmla="*/ 2147483647 w 197"/>
                <a:gd name="T35" fmla="*/ 2147483647 h 56"/>
                <a:gd name="T36" fmla="*/ 2147483647 w 197"/>
                <a:gd name="T37" fmla="*/ 2147483647 h 56"/>
                <a:gd name="T38" fmla="*/ 2147483647 w 197"/>
                <a:gd name="T39" fmla="*/ 2147483647 h 56"/>
                <a:gd name="T40" fmla="*/ 2147483647 w 197"/>
                <a:gd name="T41" fmla="*/ 2147483647 h 56"/>
                <a:gd name="T42" fmla="*/ 2147483647 w 197"/>
                <a:gd name="T43" fmla="*/ 2147483647 h 56"/>
                <a:gd name="T44" fmla="*/ 2147483647 w 197"/>
                <a:gd name="T45" fmla="*/ 2147483647 h 56"/>
                <a:gd name="T46" fmla="*/ 2147483647 w 197"/>
                <a:gd name="T47" fmla="*/ 2147483647 h 56"/>
                <a:gd name="T48" fmla="*/ 2147483647 w 197"/>
                <a:gd name="T49" fmla="*/ 0 h 56"/>
                <a:gd name="T50" fmla="*/ 2147483647 w 197"/>
                <a:gd name="T51" fmla="*/ 2147483647 h 56"/>
                <a:gd name="T52" fmla="*/ 2147483647 w 197"/>
                <a:gd name="T53" fmla="*/ 2147483647 h 56"/>
                <a:gd name="T54" fmla="*/ 2147483647 w 197"/>
                <a:gd name="T55" fmla="*/ 2147483647 h 56"/>
                <a:gd name="T56" fmla="*/ 2147483647 w 197"/>
                <a:gd name="T57" fmla="*/ 2147483647 h 56"/>
                <a:gd name="T58" fmla="*/ 2147483647 w 197"/>
                <a:gd name="T59" fmla="*/ 2147483647 h 56"/>
                <a:gd name="T60" fmla="*/ 2147483647 w 197"/>
                <a:gd name="T61" fmla="*/ 2147483647 h 56"/>
                <a:gd name="T62" fmla="*/ 2147483647 w 197"/>
                <a:gd name="T63" fmla="*/ 2147483647 h 56"/>
                <a:gd name="T64" fmla="*/ 2147483647 w 197"/>
                <a:gd name="T65" fmla="*/ 2147483647 h 56"/>
                <a:gd name="T66" fmla="*/ 2147483647 w 197"/>
                <a:gd name="T67" fmla="*/ 2147483647 h 56"/>
                <a:gd name="T68" fmla="*/ 2147483647 w 197"/>
                <a:gd name="T69" fmla="*/ 2147483647 h 56"/>
                <a:gd name="T70" fmla="*/ 2147483647 w 197"/>
                <a:gd name="T71" fmla="*/ 2147483647 h 56"/>
                <a:gd name="T72" fmla="*/ 2147483647 w 197"/>
                <a:gd name="T73" fmla="*/ 2147483647 h 56"/>
                <a:gd name="T74" fmla="*/ 2147483647 w 197"/>
                <a:gd name="T75" fmla="*/ 2147483647 h 56"/>
                <a:gd name="T76" fmla="*/ 2147483647 w 197"/>
                <a:gd name="T77" fmla="*/ 2147483647 h 56"/>
                <a:gd name="T78" fmla="*/ 2147483647 w 197"/>
                <a:gd name="T79" fmla="*/ 2147483647 h 56"/>
                <a:gd name="T80" fmla="*/ 0 w 197"/>
                <a:gd name="T81" fmla="*/ 2147483647 h 56"/>
                <a:gd name="T82" fmla="*/ 2147483647 w 197"/>
                <a:gd name="T83" fmla="*/ 2147483647 h 56"/>
                <a:gd name="T84" fmla="*/ 2147483647 w 197"/>
                <a:gd name="T85" fmla="*/ 2147483647 h 56"/>
                <a:gd name="T86" fmla="*/ 2147483647 w 197"/>
                <a:gd name="T87" fmla="*/ 2147483647 h 5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7"/>
                <a:gd name="T133" fmla="*/ 0 h 56"/>
                <a:gd name="T134" fmla="*/ 197 w 197"/>
                <a:gd name="T135" fmla="*/ 56 h 5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7" h="56">
                  <a:moveTo>
                    <a:pt x="179" y="0"/>
                  </a:moveTo>
                  <a:lnTo>
                    <a:pt x="179" y="0"/>
                  </a:lnTo>
                  <a:lnTo>
                    <a:pt x="185" y="7"/>
                  </a:lnTo>
                  <a:lnTo>
                    <a:pt x="191" y="13"/>
                  </a:lnTo>
                  <a:lnTo>
                    <a:pt x="197" y="19"/>
                  </a:lnTo>
                  <a:lnTo>
                    <a:pt x="197" y="31"/>
                  </a:lnTo>
                  <a:lnTo>
                    <a:pt x="197" y="44"/>
                  </a:lnTo>
                  <a:lnTo>
                    <a:pt x="191" y="50"/>
                  </a:lnTo>
                  <a:lnTo>
                    <a:pt x="185" y="56"/>
                  </a:lnTo>
                  <a:lnTo>
                    <a:pt x="179" y="56"/>
                  </a:lnTo>
                  <a:lnTo>
                    <a:pt x="166" y="50"/>
                  </a:lnTo>
                  <a:lnTo>
                    <a:pt x="160" y="44"/>
                  </a:lnTo>
                  <a:lnTo>
                    <a:pt x="148" y="50"/>
                  </a:lnTo>
                  <a:lnTo>
                    <a:pt x="136" y="44"/>
                  </a:lnTo>
                  <a:lnTo>
                    <a:pt x="136" y="37"/>
                  </a:lnTo>
                  <a:lnTo>
                    <a:pt x="130" y="44"/>
                  </a:lnTo>
                  <a:lnTo>
                    <a:pt x="117" y="44"/>
                  </a:lnTo>
                  <a:lnTo>
                    <a:pt x="111" y="37"/>
                  </a:lnTo>
                  <a:lnTo>
                    <a:pt x="105" y="31"/>
                  </a:lnTo>
                  <a:lnTo>
                    <a:pt x="99" y="37"/>
                  </a:lnTo>
                  <a:lnTo>
                    <a:pt x="93" y="37"/>
                  </a:lnTo>
                  <a:lnTo>
                    <a:pt x="80" y="31"/>
                  </a:lnTo>
                  <a:lnTo>
                    <a:pt x="80" y="25"/>
                  </a:lnTo>
                  <a:lnTo>
                    <a:pt x="80" y="13"/>
                  </a:lnTo>
                  <a:lnTo>
                    <a:pt x="93" y="13"/>
                  </a:lnTo>
                  <a:lnTo>
                    <a:pt x="99" y="13"/>
                  </a:lnTo>
                  <a:lnTo>
                    <a:pt x="105" y="19"/>
                  </a:lnTo>
                  <a:lnTo>
                    <a:pt x="111" y="13"/>
                  </a:lnTo>
                  <a:lnTo>
                    <a:pt x="123" y="7"/>
                  </a:lnTo>
                  <a:lnTo>
                    <a:pt x="136" y="13"/>
                  </a:lnTo>
                  <a:lnTo>
                    <a:pt x="142" y="7"/>
                  </a:lnTo>
                  <a:lnTo>
                    <a:pt x="148" y="7"/>
                  </a:lnTo>
                  <a:lnTo>
                    <a:pt x="160" y="13"/>
                  </a:lnTo>
                  <a:lnTo>
                    <a:pt x="173" y="7"/>
                  </a:lnTo>
                  <a:lnTo>
                    <a:pt x="179" y="0"/>
                  </a:lnTo>
                  <a:close/>
                  <a:moveTo>
                    <a:pt x="62" y="31"/>
                  </a:moveTo>
                  <a:lnTo>
                    <a:pt x="62" y="31"/>
                  </a:lnTo>
                  <a:lnTo>
                    <a:pt x="56" y="31"/>
                  </a:lnTo>
                  <a:lnTo>
                    <a:pt x="49" y="19"/>
                  </a:lnTo>
                  <a:lnTo>
                    <a:pt x="56" y="13"/>
                  </a:lnTo>
                  <a:lnTo>
                    <a:pt x="62" y="13"/>
                  </a:lnTo>
                  <a:lnTo>
                    <a:pt x="74" y="13"/>
                  </a:lnTo>
                  <a:lnTo>
                    <a:pt x="74" y="25"/>
                  </a:lnTo>
                  <a:lnTo>
                    <a:pt x="68" y="31"/>
                  </a:lnTo>
                  <a:lnTo>
                    <a:pt x="62" y="31"/>
                  </a:lnTo>
                  <a:close/>
                  <a:moveTo>
                    <a:pt x="31" y="25"/>
                  </a:moveTo>
                  <a:lnTo>
                    <a:pt x="31" y="25"/>
                  </a:lnTo>
                  <a:lnTo>
                    <a:pt x="25" y="25"/>
                  </a:lnTo>
                  <a:lnTo>
                    <a:pt x="25" y="19"/>
                  </a:lnTo>
                  <a:lnTo>
                    <a:pt x="31" y="13"/>
                  </a:lnTo>
                  <a:lnTo>
                    <a:pt x="37" y="13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43" y="25"/>
                  </a:lnTo>
                  <a:lnTo>
                    <a:pt x="31" y="25"/>
                  </a:lnTo>
                  <a:close/>
                  <a:moveTo>
                    <a:pt x="6" y="25"/>
                  </a:moveTo>
                  <a:lnTo>
                    <a:pt x="6" y="25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2" y="19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6" name="Freeform 2946"/>
            <p:cNvSpPr>
              <a:spLocks noEditPoints="1"/>
            </p:cNvSpPr>
            <p:nvPr/>
          </p:nvSpPr>
          <p:spPr bwMode="auto">
            <a:xfrm>
              <a:off x="5186379" y="1911353"/>
              <a:ext cx="312738" cy="96838"/>
            </a:xfrm>
            <a:custGeom>
              <a:avLst/>
              <a:gdLst>
                <a:gd name="T0" fmla="*/ 2147483647 w 197"/>
                <a:gd name="T1" fmla="*/ 2147483647 h 61"/>
                <a:gd name="T2" fmla="*/ 2147483647 w 197"/>
                <a:gd name="T3" fmla="*/ 2147483647 h 61"/>
                <a:gd name="T4" fmla="*/ 2147483647 w 197"/>
                <a:gd name="T5" fmla="*/ 2147483647 h 61"/>
                <a:gd name="T6" fmla="*/ 2147483647 w 197"/>
                <a:gd name="T7" fmla="*/ 2147483647 h 61"/>
                <a:gd name="T8" fmla="*/ 2147483647 w 197"/>
                <a:gd name="T9" fmla="*/ 2147483647 h 61"/>
                <a:gd name="T10" fmla="*/ 2147483647 w 197"/>
                <a:gd name="T11" fmla="*/ 2147483647 h 61"/>
                <a:gd name="T12" fmla="*/ 2147483647 w 197"/>
                <a:gd name="T13" fmla="*/ 2147483647 h 61"/>
                <a:gd name="T14" fmla="*/ 2147483647 w 197"/>
                <a:gd name="T15" fmla="*/ 2147483647 h 61"/>
                <a:gd name="T16" fmla="*/ 2147483647 w 197"/>
                <a:gd name="T17" fmla="*/ 2147483647 h 61"/>
                <a:gd name="T18" fmla="*/ 2147483647 w 197"/>
                <a:gd name="T19" fmla="*/ 2147483647 h 61"/>
                <a:gd name="T20" fmla="*/ 2147483647 w 197"/>
                <a:gd name="T21" fmla="*/ 2147483647 h 61"/>
                <a:gd name="T22" fmla="*/ 2147483647 w 197"/>
                <a:gd name="T23" fmla="*/ 2147483647 h 61"/>
                <a:gd name="T24" fmla="*/ 2147483647 w 197"/>
                <a:gd name="T25" fmla="*/ 2147483647 h 61"/>
                <a:gd name="T26" fmla="*/ 2147483647 w 197"/>
                <a:gd name="T27" fmla="*/ 2147483647 h 61"/>
                <a:gd name="T28" fmla="*/ 2147483647 w 197"/>
                <a:gd name="T29" fmla="*/ 2147483647 h 61"/>
                <a:gd name="T30" fmla="*/ 2147483647 w 197"/>
                <a:gd name="T31" fmla="*/ 2147483647 h 61"/>
                <a:gd name="T32" fmla="*/ 2147483647 w 197"/>
                <a:gd name="T33" fmla="*/ 2147483647 h 61"/>
                <a:gd name="T34" fmla="*/ 2147483647 w 197"/>
                <a:gd name="T35" fmla="*/ 2147483647 h 61"/>
                <a:gd name="T36" fmla="*/ 2147483647 w 197"/>
                <a:gd name="T37" fmla="*/ 2147483647 h 61"/>
                <a:gd name="T38" fmla="*/ 2147483647 w 197"/>
                <a:gd name="T39" fmla="*/ 2147483647 h 61"/>
                <a:gd name="T40" fmla="*/ 2147483647 w 197"/>
                <a:gd name="T41" fmla="*/ 2147483647 h 61"/>
                <a:gd name="T42" fmla="*/ 2147483647 w 197"/>
                <a:gd name="T43" fmla="*/ 2147483647 h 61"/>
                <a:gd name="T44" fmla="*/ 2147483647 w 197"/>
                <a:gd name="T45" fmla="*/ 2147483647 h 61"/>
                <a:gd name="T46" fmla="*/ 2147483647 w 197"/>
                <a:gd name="T47" fmla="*/ 2147483647 h 61"/>
                <a:gd name="T48" fmla="*/ 2147483647 w 197"/>
                <a:gd name="T49" fmla="*/ 2147483647 h 61"/>
                <a:gd name="T50" fmla="*/ 2147483647 w 197"/>
                <a:gd name="T51" fmla="*/ 2147483647 h 61"/>
                <a:gd name="T52" fmla="*/ 2147483647 w 197"/>
                <a:gd name="T53" fmla="*/ 2147483647 h 61"/>
                <a:gd name="T54" fmla="*/ 2147483647 w 197"/>
                <a:gd name="T55" fmla="*/ 2147483647 h 61"/>
                <a:gd name="T56" fmla="*/ 2147483647 w 197"/>
                <a:gd name="T57" fmla="*/ 2147483647 h 61"/>
                <a:gd name="T58" fmla="*/ 2147483647 w 197"/>
                <a:gd name="T59" fmla="*/ 2147483647 h 61"/>
                <a:gd name="T60" fmla="*/ 2147483647 w 197"/>
                <a:gd name="T61" fmla="*/ 2147483647 h 61"/>
                <a:gd name="T62" fmla="*/ 2147483647 w 197"/>
                <a:gd name="T63" fmla="*/ 2147483647 h 61"/>
                <a:gd name="T64" fmla="*/ 2147483647 w 197"/>
                <a:gd name="T65" fmla="*/ 2147483647 h 61"/>
                <a:gd name="T66" fmla="*/ 2147483647 w 197"/>
                <a:gd name="T67" fmla="*/ 2147483647 h 61"/>
                <a:gd name="T68" fmla="*/ 2147483647 w 197"/>
                <a:gd name="T69" fmla="*/ 2147483647 h 61"/>
                <a:gd name="T70" fmla="*/ 2147483647 w 197"/>
                <a:gd name="T71" fmla="*/ 2147483647 h 61"/>
                <a:gd name="T72" fmla="*/ 2147483647 w 197"/>
                <a:gd name="T73" fmla="*/ 2147483647 h 61"/>
                <a:gd name="T74" fmla="*/ 2147483647 w 197"/>
                <a:gd name="T75" fmla="*/ 2147483647 h 61"/>
                <a:gd name="T76" fmla="*/ 2147483647 w 197"/>
                <a:gd name="T77" fmla="*/ 2147483647 h 61"/>
                <a:gd name="T78" fmla="*/ 2147483647 w 197"/>
                <a:gd name="T79" fmla="*/ 2147483647 h 61"/>
                <a:gd name="T80" fmla="*/ 0 w 197"/>
                <a:gd name="T81" fmla="*/ 2147483647 h 61"/>
                <a:gd name="T82" fmla="*/ 2147483647 w 197"/>
                <a:gd name="T83" fmla="*/ 0 h 61"/>
                <a:gd name="T84" fmla="*/ 2147483647 w 197"/>
                <a:gd name="T85" fmla="*/ 2147483647 h 61"/>
                <a:gd name="T86" fmla="*/ 2147483647 w 197"/>
                <a:gd name="T87" fmla="*/ 2147483647 h 6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7"/>
                <a:gd name="T133" fmla="*/ 0 h 61"/>
                <a:gd name="T134" fmla="*/ 197 w 197"/>
                <a:gd name="T135" fmla="*/ 61 h 6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7" h="61">
                  <a:moveTo>
                    <a:pt x="185" y="12"/>
                  </a:moveTo>
                  <a:lnTo>
                    <a:pt x="185" y="12"/>
                  </a:lnTo>
                  <a:lnTo>
                    <a:pt x="191" y="12"/>
                  </a:lnTo>
                  <a:lnTo>
                    <a:pt x="197" y="24"/>
                  </a:lnTo>
                  <a:lnTo>
                    <a:pt x="197" y="30"/>
                  </a:lnTo>
                  <a:lnTo>
                    <a:pt x="197" y="43"/>
                  </a:lnTo>
                  <a:lnTo>
                    <a:pt x="197" y="55"/>
                  </a:lnTo>
                  <a:lnTo>
                    <a:pt x="191" y="61"/>
                  </a:lnTo>
                  <a:lnTo>
                    <a:pt x="179" y="61"/>
                  </a:lnTo>
                  <a:lnTo>
                    <a:pt x="172" y="61"/>
                  </a:lnTo>
                  <a:lnTo>
                    <a:pt x="166" y="61"/>
                  </a:lnTo>
                  <a:lnTo>
                    <a:pt x="160" y="49"/>
                  </a:lnTo>
                  <a:lnTo>
                    <a:pt x="148" y="55"/>
                  </a:lnTo>
                  <a:lnTo>
                    <a:pt x="136" y="49"/>
                  </a:lnTo>
                  <a:lnTo>
                    <a:pt x="129" y="43"/>
                  </a:lnTo>
                  <a:lnTo>
                    <a:pt x="123" y="43"/>
                  </a:lnTo>
                  <a:lnTo>
                    <a:pt x="117" y="43"/>
                  </a:lnTo>
                  <a:lnTo>
                    <a:pt x="111" y="37"/>
                  </a:lnTo>
                  <a:lnTo>
                    <a:pt x="105" y="30"/>
                  </a:lnTo>
                  <a:lnTo>
                    <a:pt x="99" y="37"/>
                  </a:lnTo>
                  <a:lnTo>
                    <a:pt x="92" y="37"/>
                  </a:lnTo>
                  <a:lnTo>
                    <a:pt x="80" y="30"/>
                  </a:lnTo>
                  <a:lnTo>
                    <a:pt x="80" y="18"/>
                  </a:lnTo>
                  <a:lnTo>
                    <a:pt x="86" y="12"/>
                  </a:lnTo>
                  <a:lnTo>
                    <a:pt x="92" y="6"/>
                  </a:lnTo>
                  <a:lnTo>
                    <a:pt x="105" y="12"/>
                  </a:lnTo>
                  <a:lnTo>
                    <a:pt x="105" y="18"/>
                  </a:lnTo>
                  <a:lnTo>
                    <a:pt x="111" y="12"/>
                  </a:lnTo>
                  <a:lnTo>
                    <a:pt x="123" y="12"/>
                  </a:lnTo>
                  <a:lnTo>
                    <a:pt x="136" y="18"/>
                  </a:lnTo>
                  <a:lnTo>
                    <a:pt x="142" y="12"/>
                  </a:lnTo>
                  <a:lnTo>
                    <a:pt x="154" y="12"/>
                  </a:lnTo>
                  <a:lnTo>
                    <a:pt x="166" y="18"/>
                  </a:lnTo>
                  <a:lnTo>
                    <a:pt x="172" y="12"/>
                  </a:lnTo>
                  <a:lnTo>
                    <a:pt x="185" y="12"/>
                  </a:lnTo>
                  <a:close/>
                  <a:moveTo>
                    <a:pt x="62" y="24"/>
                  </a:moveTo>
                  <a:lnTo>
                    <a:pt x="62" y="24"/>
                  </a:lnTo>
                  <a:lnTo>
                    <a:pt x="55" y="24"/>
                  </a:lnTo>
                  <a:lnTo>
                    <a:pt x="55" y="12"/>
                  </a:lnTo>
                  <a:lnTo>
                    <a:pt x="55" y="6"/>
                  </a:lnTo>
                  <a:lnTo>
                    <a:pt x="68" y="6"/>
                  </a:lnTo>
                  <a:lnTo>
                    <a:pt x="74" y="12"/>
                  </a:lnTo>
                  <a:lnTo>
                    <a:pt x="74" y="18"/>
                  </a:lnTo>
                  <a:lnTo>
                    <a:pt x="74" y="24"/>
                  </a:lnTo>
                  <a:lnTo>
                    <a:pt x="62" y="24"/>
                  </a:lnTo>
                  <a:close/>
                  <a:moveTo>
                    <a:pt x="37" y="18"/>
                  </a:moveTo>
                  <a:lnTo>
                    <a:pt x="37" y="18"/>
                  </a:lnTo>
                  <a:lnTo>
                    <a:pt x="31" y="18"/>
                  </a:lnTo>
                  <a:lnTo>
                    <a:pt x="25" y="12"/>
                  </a:lnTo>
                  <a:lnTo>
                    <a:pt x="31" y="6"/>
                  </a:lnTo>
                  <a:lnTo>
                    <a:pt x="37" y="6"/>
                  </a:lnTo>
                  <a:lnTo>
                    <a:pt x="43" y="6"/>
                  </a:lnTo>
                  <a:lnTo>
                    <a:pt x="43" y="12"/>
                  </a:lnTo>
                  <a:lnTo>
                    <a:pt x="43" y="18"/>
                  </a:lnTo>
                  <a:lnTo>
                    <a:pt x="37" y="18"/>
                  </a:lnTo>
                  <a:close/>
                  <a:moveTo>
                    <a:pt x="6" y="12"/>
                  </a:move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lnTo>
                    <a:pt x="12" y="6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7" name="Freeform 2947"/>
            <p:cNvSpPr>
              <a:spLocks noEditPoints="1"/>
            </p:cNvSpPr>
            <p:nvPr/>
          </p:nvSpPr>
          <p:spPr bwMode="auto">
            <a:xfrm>
              <a:off x="5176854" y="1958978"/>
              <a:ext cx="303213" cy="138113"/>
            </a:xfrm>
            <a:custGeom>
              <a:avLst/>
              <a:gdLst>
                <a:gd name="T0" fmla="*/ 2147483647 w 191"/>
                <a:gd name="T1" fmla="*/ 2147483647 h 87"/>
                <a:gd name="T2" fmla="*/ 2147483647 w 191"/>
                <a:gd name="T3" fmla="*/ 2147483647 h 87"/>
                <a:gd name="T4" fmla="*/ 2147483647 w 191"/>
                <a:gd name="T5" fmla="*/ 2147483647 h 87"/>
                <a:gd name="T6" fmla="*/ 2147483647 w 191"/>
                <a:gd name="T7" fmla="*/ 2147483647 h 87"/>
                <a:gd name="T8" fmla="*/ 2147483647 w 191"/>
                <a:gd name="T9" fmla="*/ 2147483647 h 87"/>
                <a:gd name="T10" fmla="*/ 2147483647 w 191"/>
                <a:gd name="T11" fmla="*/ 2147483647 h 87"/>
                <a:gd name="T12" fmla="*/ 2147483647 w 191"/>
                <a:gd name="T13" fmla="*/ 2147483647 h 87"/>
                <a:gd name="T14" fmla="*/ 2147483647 w 191"/>
                <a:gd name="T15" fmla="*/ 2147483647 h 87"/>
                <a:gd name="T16" fmla="*/ 2147483647 w 191"/>
                <a:gd name="T17" fmla="*/ 2147483647 h 87"/>
                <a:gd name="T18" fmla="*/ 2147483647 w 191"/>
                <a:gd name="T19" fmla="*/ 2147483647 h 87"/>
                <a:gd name="T20" fmla="*/ 2147483647 w 191"/>
                <a:gd name="T21" fmla="*/ 2147483647 h 87"/>
                <a:gd name="T22" fmla="*/ 2147483647 w 191"/>
                <a:gd name="T23" fmla="*/ 2147483647 h 87"/>
                <a:gd name="T24" fmla="*/ 2147483647 w 191"/>
                <a:gd name="T25" fmla="*/ 2147483647 h 87"/>
                <a:gd name="T26" fmla="*/ 2147483647 w 191"/>
                <a:gd name="T27" fmla="*/ 2147483647 h 87"/>
                <a:gd name="T28" fmla="*/ 2147483647 w 191"/>
                <a:gd name="T29" fmla="*/ 2147483647 h 87"/>
                <a:gd name="T30" fmla="*/ 2147483647 w 191"/>
                <a:gd name="T31" fmla="*/ 2147483647 h 87"/>
                <a:gd name="T32" fmla="*/ 2147483647 w 191"/>
                <a:gd name="T33" fmla="*/ 2147483647 h 87"/>
                <a:gd name="T34" fmla="*/ 2147483647 w 191"/>
                <a:gd name="T35" fmla="*/ 2147483647 h 87"/>
                <a:gd name="T36" fmla="*/ 2147483647 w 191"/>
                <a:gd name="T37" fmla="*/ 2147483647 h 87"/>
                <a:gd name="T38" fmla="*/ 2147483647 w 191"/>
                <a:gd name="T39" fmla="*/ 2147483647 h 87"/>
                <a:gd name="T40" fmla="*/ 2147483647 w 191"/>
                <a:gd name="T41" fmla="*/ 2147483647 h 87"/>
                <a:gd name="T42" fmla="*/ 2147483647 w 191"/>
                <a:gd name="T43" fmla="*/ 2147483647 h 87"/>
                <a:gd name="T44" fmla="*/ 2147483647 w 191"/>
                <a:gd name="T45" fmla="*/ 2147483647 h 87"/>
                <a:gd name="T46" fmla="*/ 2147483647 w 191"/>
                <a:gd name="T47" fmla="*/ 2147483647 h 87"/>
                <a:gd name="T48" fmla="*/ 2147483647 w 191"/>
                <a:gd name="T49" fmla="*/ 2147483647 h 87"/>
                <a:gd name="T50" fmla="*/ 2147483647 w 191"/>
                <a:gd name="T51" fmla="*/ 2147483647 h 87"/>
                <a:gd name="T52" fmla="*/ 2147483647 w 191"/>
                <a:gd name="T53" fmla="*/ 2147483647 h 87"/>
                <a:gd name="T54" fmla="*/ 2147483647 w 191"/>
                <a:gd name="T55" fmla="*/ 2147483647 h 87"/>
                <a:gd name="T56" fmla="*/ 2147483647 w 191"/>
                <a:gd name="T57" fmla="*/ 2147483647 h 87"/>
                <a:gd name="T58" fmla="*/ 2147483647 w 191"/>
                <a:gd name="T59" fmla="*/ 2147483647 h 87"/>
                <a:gd name="T60" fmla="*/ 2147483647 w 191"/>
                <a:gd name="T61" fmla="*/ 2147483647 h 87"/>
                <a:gd name="T62" fmla="*/ 2147483647 w 191"/>
                <a:gd name="T63" fmla="*/ 2147483647 h 87"/>
                <a:gd name="T64" fmla="*/ 2147483647 w 191"/>
                <a:gd name="T65" fmla="*/ 2147483647 h 87"/>
                <a:gd name="T66" fmla="*/ 2147483647 w 191"/>
                <a:gd name="T67" fmla="*/ 2147483647 h 87"/>
                <a:gd name="T68" fmla="*/ 2147483647 w 191"/>
                <a:gd name="T69" fmla="*/ 2147483647 h 87"/>
                <a:gd name="T70" fmla="*/ 2147483647 w 191"/>
                <a:gd name="T71" fmla="*/ 2147483647 h 87"/>
                <a:gd name="T72" fmla="*/ 2147483647 w 191"/>
                <a:gd name="T73" fmla="*/ 2147483647 h 87"/>
                <a:gd name="T74" fmla="*/ 2147483647 w 191"/>
                <a:gd name="T75" fmla="*/ 2147483647 h 87"/>
                <a:gd name="T76" fmla="*/ 2147483647 w 191"/>
                <a:gd name="T77" fmla="*/ 2147483647 h 87"/>
                <a:gd name="T78" fmla="*/ 2147483647 w 191"/>
                <a:gd name="T79" fmla="*/ 2147483647 h 87"/>
                <a:gd name="T80" fmla="*/ 2147483647 w 191"/>
                <a:gd name="T81" fmla="*/ 2147483647 h 87"/>
                <a:gd name="T82" fmla="*/ 0 w 191"/>
                <a:gd name="T83" fmla="*/ 2147483647 h 87"/>
                <a:gd name="T84" fmla="*/ 2147483647 w 191"/>
                <a:gd name="T85" fmla="*/ 0 h 87"/>
                <a:gd name="T86" fmla="*/ 2147483647 w 191"/>
                <a:gd name="T87" fmla="*/ 2147483647 h 87"/>
                <a:gd name="T88" fmla="*/ 2147483647 w 191"/>
                <a:gd name="T89" fmla="*/ 2147483647 h 8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1"/>
                <a:gd name="T136" fmla="*/ 0 h 87"/>
                <a:gd name="T137" fmla="*/ 191 w 191"/>
                <a:gd name="T138" fmla="*/ 87 h 8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1" h="87">
                  <a:moveTo>
                    <a:pt x="178" y="31"/>
                  </a:moveTo>
                  <a:lnTo>
                    <a:pt x="178" y="31"/>
                  </a:lnTo>
                  <a:lnTo>
                    <a:pt x="185" y="37"/>
                  </a:lnTo>
                  <a:lnTo>
                    <a:pt x="191" y="44"/>
                  </a:lnTo>
                  <a:lnTo>
                    <a:pt x="191" y="56"/>
                  </a:lnTo>
                  <a:lnTo>
                    <a:pt x="191" y="68"/>
                  </a:lnTo>
                  <a:lnTo>
                    <a:pt x="185" y="74"/>
                  </a:lnTo>
                  <a:lnTo>
                    <a:pt x="178" y="80"/>
                  </a:lnTo>
                  <a:lnTo>
                    <a:pt x="172" y="87"/>
                  </a:lnTo>
                  <a:lnTo>
                    <a:pt x="160" y="87"/>
                  </a:lnTo>
                  <a:lnTo>
                    <a:pt x="154" y="80"/>
                  </a:lnTo>
                  <a:lnTo>
                    <a:pt x="148" y="68"/>
                  </a:lnTo>
                  <a:lnTo>
                    <a:pt x="135" y="74"/>
                  </a:lnTo>
                  <a:lnTo>
                    <a:pt x="129" y="68"/>
                  </a:lnTo>
                  <a:lnTo>
                    <a:pt x="123" y="56"/>
                  </a:lnTo>
                  <a:lnTo>
                    <a:pt x="117" y="62"/>
                  </a:lnTo>
                  <a:lnTo>
                    <a:pt x="111" y="56"/>
                  </a:lnTo>
                  <a:lnTo>
                    <a:pt x="105" y="50"/>
                  </a:lnTo>
                  <a:lnTo>
                    <a:pt x="98" y="44"/>
                  </a:lnTo>
                  <a:lnTo>
                    <a:pt x="92" y="44"/>
                  </a:lnTo>
                  <a:lnTo>
                    <a:pt x="86" y="44"/>
                  </a:lnTo>
                  <a:lnTo>
                    <a:pt x="74" y="37"/>
                  </a:lnTo>
                  <a:lnTo>
                    <a:pt x="74" y="31"/>
                  </a:lnTo>
                  <a:lnTo>
                    <a:pt x="80" y="19"/>
                  </a:lnTo>
                  <a:lnTo>
                    <a:pt x="92" y="19"/>
                  </a:lnTo>
                  <a:lnTo>
                    <a:pt x="98" y="25"/>
                  </a:lnTo>
                  <a:lnTo>
                    <a:pt x="105" y="31"/>
                  </a:lnTo>
                  <a:lnTo>
                    <a:pt x="111" y="25"/>
                  </a:lnTo>
                  <a:lnTo>
                    <a:pt x="123" y="25"/>
                  </a:lnTo>
                  <a:lnTo>
                    <a:pt x="129" y="31"/>
                  </a:lnTo>
                  <a:lnTo>
                    <a:pt x="129" y="37"/>
                  </a:lnTo>
                  <a:lnTo>
                    <a:pt x="142" y="31"/>
                  </a:lnTo>
                  <a:lnTo>
                    <a:pt x="148" y="31"/>
                  </a:lnTo>
                  <a:lnTo>
                    <a:pt x="160" y="37"/>
                  </a:lnTo>
                  <a:lnTo>
                    <a:pt x="166" y="31"/>
                  </a:lnTo>
                  <a:lnTo>
                    <a:pt x="178" y="31"/>
                  </a:lnTo>
                  <a:close/>
                  <a:moveTo>
                    <a:pt x="55" y="31"/>
                  </a:moveTo>
                  <a:lnTo>
                    <a:pt x="55" y="31"/>
                  </a:lnTo>
                  <a:lnTo>
                    <a:pt x="49" y="31"/>
                  </a:lnTo>
                  <a:lnTo>
                    <a:pt x="49" y="19"/>
                  </a:lnTo>
                  <a:lnTo>
                    <a:pt x="55" y="13"/>
                  </a:lnTo>
                  <a:lnTo>
                    <a:pt x="61" y="13"/>
                  </a:lnTo>
                  <a:lnTo>
                    <a:pt x="74" y="19"/>
                  </a:lnTo>
                  <a:lnTo>
                    <a:pt x="74" y="25"/>
                  </a:lnTo>
                  <a:lnTo>
                    <a:pt x="68" y="31"/>
                  </a:lnTo>
                  <a:lnTo>
                    <a:pt x="55" y="31"/>
                  </a:lnTo>
                  <a:close/>
                  <a:moveTo>
                    <a:pt x="31" y="25"/>
                  </a:moveTo>
                  <a:lnTo>
                    <a:pt x="31" y="25"/>
                  </a:lnTo>
                  <a:lnTo>
                    <a:pt x="24" y="19"/>
                  </a:lnTo>
                  <a:lnTo>
                    <a:pt x="24" y="13"/>
                  </a:lnTo>
                  <a:lnTo>
                    <a:pt x="31" y="7"/>
                  </a:lnTo>
                  <a:lnTo>
                    <a:pt x="37" y="7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37" y="25"/>
                  </a:lnTo>
                  <a:lnTo>
                    <a:pt x="31" y="25"/>
                  </a:lnTo>
                  <a:close/>
                  <a:moveTo>
                    <a:pt x="6" y="13"/>
                  </a:moveTo>
                  <a:lnTo>
                    <a:pt x="6" y="13"/>
                  </a:lnTo>
                  <a:lnTo>
                    <a:pt x="0" y="7"/>
                  </a:lnTo>
                  <a:lnTo>
                    <a:pt x="6" y="0"/>
                  </a:lnTo>
                  <a:lnTo>
                    <a:pt x="12" y="7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8" name="Freeform 2948"/>
            <p:cNvSpPr>
              <a:spLocks noEditPoints="1"/>
            </p:cNvSpPr>
            <p:nvPr/>
          </p:nvSpPr>
          <p:spPr bwMode="auto">
            <a:xfrm>
              <a:off x="5157803" y="2008190"/>
              <a:ext cx="292101" cy="166688"/>
            </a:xfrm>
            <a:custGeom>
              <a:avLst/>
              <a:gdLst>
                <a:gd name="T0" fmla="*/ 2147483647 w 184"/>
                <a:gd name="T1" fmla="*/ 2147483647 h 105"/>
                <a:gd name="T2" fmla="*/ 2147483647 w 184"/>
                <a:gd name="T3" fmla="*/ 2147483647 h 105"/>
                <a:gd name="T4" fmla="*/ 2147483647 w 184"/>
                <a:gd name="T5" fmla="*/ 2147483647 h 105"/>
                <a:gd name="T6" fmla="*/ 2147483647 w 184"/>
                <a:gd name="T7" fmla="*/ 2147483647 h 105"/>
                <a:gd name="T8" fmla="*/ 2147483647 w 184"/>
                <a:gd name="T9" fmla="*/ 2147483647 h 105"/>
                <a:gd name="T10" fmla="*/ 2147483647 w 184"/>
                <a:gd name="T11" fmla="*/ 2147483647 h 105"/>
                <a:gd name="T12" fmla="*/ 2147483647 w 184"/>
                <a:gd name="T13" fmla="*/ 2147483647 h 105"/>
                <a:gd name="T14" fmla="*/ 2147483647 w 184"/>
                <a:gd name="T15" fmla="*/ 2147483647 h 105"/>
                <a:gd name="T16" fmla="*/ 2147483647 w 184"/>
                <a:gd name="T17" fmla="*/ 2147483647 h 105"/>
                <a:gd name="T18" fmla="*/ 2147483647 w 184"/>
                <a:gd name="T19" fmla="*/ 2147483647 h 105"/>
                <a:gd name="T20" fmla="*/ 2147483647 w 184"/>
                <a:gd name="T21" fmla="*/ 2147483647 h 105"/>
                <a:gd name="T22" fmla="*/ 2147483647 w 184"/>
                <a:gd name="T23" fmla="*/ 2147483647 h 105"/>
                <a:gd name="T24" fmla="*/ 2147483647 w 184"/>
                <a:gd name="T25" fmla="*/ 2147483647 h 105"/>
                <a:gd name="T26" fmla="*/ 2147483647 w 184"/>
                <a:gd name="T27" fmla="*/ 2147483647 h 105"/>
                <a:gd name="T28" fmla="*/ 2147483647 w 184"/>
                <a:gd name="T29" fmla="*/ 2147483647 h 105"/>
                <a:gd name="T30" fmla="*/ 2147483647 w 184"/>
                <a:gd name="T31" fmla="*/ 2147483647 h 105"/>
                <a:gd name="T32" fmla="*/ 2147483647 w 184"/>
                <a:gd name="T33" fmla="*/ 2147483647 h 105"/>
                <a:gd name="T34" fmla="*/ 2147483647 w 184"/>
                <a:gd name="T35" fmla="*/ 2147483647 h 105"/>
                <a:gd name="T36" fmla="*/ 2147483647 w 184"/>
                <a:gd name="T37" fmla="*/ 2147483647 h 105"/>
                <a:gd name="T38" fmla="*/ 2147483647 w 184"/>
                <a:gd name="T39" fmla="*/ 2147483647 h 105"/>
                <a:gd name="T40" fmla="*/ 2147483647 w 184"/>
                <a:gd name="T41" fmla="*/ 2147483647 h 105"/>
                <a:gd name="T42" fmla="*/ 2147483647 w 184"/>
                <a:gd name="T43" fmla="*/ 2147483647 h 105"/>
                <a:gd name="T44" fmla="*/ 2147483647 w 184"/>
                <a:gd name="T45" fmla="*/ 2147483647 h 105"/>
                <a:gd name="T46" fmla="*/ 2147483647 w 184"/>
                <a:gd name="T47" fmla="*/ 2147483647 h 105"/>
                <a:gd name="T48" fmla="*/ 2147483647 w 184"/>
                <a:gd name="T49" fmla="*/ 2147483647 h 105"/>
                <a:gd name="T50" fmla="*/ 2147483647 w 184"/>
                <a:gd name="T51" fmla="*/ 2147483647 h 105"/>
                <a:gd name="T52" fmla="*/ 2147483647 w 184"/>
                <a:gd name="T53" fmla="*/ 2147483647 h 105"/>
                <a:gd name="T54" fmla="*/ 2147483647 w 184"/>
                <a:gd name="T55" fmla="*/ 2147483647 h 105"/>
                <a:gd name="T56" fmla="*/ 2147483647 w 184"/>
                <a:gd name="T57" fmla="*/ 2147483647 h 105"/>
                <a:gd name="T58" fmla="*/ 2147483647 w 184"/>
                <a:gd name="T59" fmla="*/ 2147483647 h 105"/>
                <a:gd name="T60" fmla="*/ 2147483647 w 184"/>
                <a:gd name="T61" fmla="*/ 2147483647 h 105"/>
                <a:gd name="T62" fmla="*/ 2147483647 w 184"/>
                <a:gd name="T63" fmla="*/ 2147483647 h 105"/>
                <a:gd name="T64" fmla="*/ 2147483647 w 184"/>
                <a:gd name="T65" fmla="*/ 2147483647 h 105"/>
                <a:gd name="T66" fmla="*/ 2147483647 w 184"/>
                <a:gd name="T67" fmla="*/ 2147483647 h 105"/>
                <a:gd name="T68" fmla="*/ 2147483647 w 184"/>
                <a:gd name="T69" fmla="*/ 2147483647 h 105"/>
                <a:gd name="T70" fmla="*/ 2147483647 w 184"/>
                <a:gd name="T71" fmla="*/ 2147483647 h 105"/>
                <a:gd name="T72" fmla="*/ 2147483647 w 184"/>
                <a:gd name="T73" fmla="*/ 2147483647 h 105"/>
                <a:gd name="T74" fmla="*/ 2147483647 w 184"/>
                <a:gd name="T75" fmla="*/ 2147483647 h 105"/>
                <a:gd name="T76" fmla="*/ 2147483647 w 184"/>
                <a:gd name="T77" fmla="*/ 2147483647 h 105"/>
                <a:gd name="T78" fmla="*/ 2147483647 w 184"/>
                <a:gd name="T79" fmla="*/ 2147483647 h 105"/>
                <a:gd name="T80" fmla="*/ 0 w 184"/>
                <a:gd name="T81" fmla="*/ 0 h 105"/>
                <a:gd name="T82" fmla="*/ 2147483647 w 184"/>
                <a:gd name="T83" fmla="*/ 0 h 105"/>
                <a:gd name="T84" fmla="*/ 2147483647 w 184"/>
                <a:gd name="T85" fmla="*/ 2147483647 h 105"/>
                <a:gd name="T86" fmla="*/ 2147483647 w 184"/>
                <a:gd name="T87" fmla="*/ 2147483647 h 1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4"/>
                <a:gd name="T133" fmla="*/ 0 h 105"/>
                <a:gd name="T134" fmla="*/ 184 w 184"/>
                <a:gd name="T135" fmla="*/ 105 h 1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4" h="105">
                  <a:moveTo>
                    <a:pt x="172" y="56"/>
                  </a:moveTo>
                  <a:lnTo>
                    <a:pt x="172" y="56"/>
                  </a:lnTo>
                  <a:lnTo>
                    <a:pt x="178" y="56"/>
                  </a:lnTo>
                  <a:lnTo>
                    <a:pt x="184" y="68"/>
                  </a:lnTo>
                  <a:lnTo>
                    <a:pt x="184" y="74"/>
                  </a:lnTo>
                  <a:lnTo>
                    <a:pt x="184" y="86"/>
                  </a:lnTo>
                  <a:lnTo>
                    <a:pt x="178" y="99"/>
                  </a:lnTo>
                  <a:lnTo>
                    <a:pt x="172" y="99"/>
                  </a:lnTo>
                  <a:lnTo>
                    <a:pt x="160" y="105"/>
                  </a:lnTo>
                  <a:lnTo>
                    <a:pt x="154" y="99"/>
                  </a:lnTo>
                  <a:lnTo>
                    <a:pt x="147" y="93"/>
                  </a:lnTo>
                  <a:lnTo>
                    <a:pt x="141" y="86"/>
                  </a:lnTo>
                  <a:lnTo>
                    <a:pt x="129" y="86"/>
                  </a:lnTo>
                  <a:lnTo>
                    <a:pt x="123" y="80"/>
                  </a:lnTo>
                  <a:lnTo>
                    <a:pt x="117" y="68"/>
                  </a:lnTo>
                  <a:lnTo>
                    <a:pt x="104" y="68"/>
                  </a:lnTo>
                  <a:lnTo>
                    <a:pt x="98" y="62"/>
                  </a:lnTo>
                  <a:lnTo>
                    <a:pt x="98" y="49"/>
                  </a:lnTo>
                  <a:lnTo>
                    <a:pt x="86" y="56"/>
                  </a:lnTo>
                  <a:lnTo>
                    <a:pt x="80" y="56"/>
                  </a:lnTo>
                  <a:lnTo>
                    <a:pt x="73" y="43"/>
                  </a:lnTo>
                  <a:lnTo>
                    <a:pt x="73" y="37"/>
                  </a:lnTo>
                  <a:lnTo>
                    <a:pt x="80" y="31"/>
                  </a:lnTo>
                  <a:lnTo>
                    <a:pt x="92" y="31"/>
                  </a:lnTo>
                  <a:lnTo>
                    <a:pt x="98" y="37"/>
                  </a:lnTo>
                  <a:lnTo>
                    <a:pt x="98" y="43"/>
                  </a:lnTo>
                  <a:lnTo>
                    <a:pt x="110" y="37"/>
                  </a:lnTo>
                  <a:lnTo>
                    <a:pt x="117" y="37"/>
                  </a:lnTo>
                  <a:lnTo>
                    <a:pt x="129" y="49"/>
                  </a:lnTo>
                  <a:lnTo>
                    <a:pt x="135" y="43"/>
                  </a:lnTo>
                  <a:lnTo>
                    <a:pt x="147" y="43"/>
                  </a:lnTo>
                  <a:lnTo>
                    <a:pt x="154" y="56"/>
                  </a:lnTo>
                  <a:lnTo>
                    <a:pt x="166" y="49"/>
                  </a:lnTo>
                  <a:lnTo>
                    <a:pt x="172" y="56"/>
                  </a:lnTo>
                  <a:close/>
                  <a:moveTo>
                    <a:pt x="55" y="37"/>
                  </a:moveTo>
                  <a:lnTo>
                    <a:pt x="55" y="37"/>
                  </a:lnTo>
                  <a:lnTo>
                    <a:pt x="49" y="31"/>
                  </a:lnTo>
                  <a:lnTo>
                    <a:pt x="49" y="25"/>
                  </a:lnTo>
                  <a:lnTo>
                    <a:pt x="55" y="19"/>
                  </a:lnTo>
                  <a:lnTo>
                    <a:pt x="61" y="19"/>
                  </a:lnTo>
                  <a:lnTo>
                    <a:pt x="67" y="25"/>
                  </a:lnTo>
                  <a:lnTo>
                    <a:pt x="67" y="37"/>
                  </a:lnTo>
                  <a:lnTo>
                    <a:pt x="61" y="37"/>
                  </a:lnTo>
                  <a:lnTo>
                    <a:pt x="55" y="37"/>
                  </a:lnTo>
                  <a:close/>
                  <a:moveTo>
                    <a:pt x="30" y="25"/>
                  </a:moveTo>
                  <a:lnTo>
                    <a:pt x="30" y="25"/>
                  </a:lnTo>
                  <a:lnTo>
                    <a:pt x="24" y="19"/>
                  </a:lnTo>
                  <a:lnTo>
                    <a:pt x="24" y="13"/>
                  </a:lnTo>
                  <a:lnTo>
                    <a:pt x="30" y="13"/>
                  </a:lnTo>
                  <a:lnTo>
                    <a:pt x="36" y="13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36" y="25"/>
                  </a:lnTo>
                  <a:lnTo>
                    <a:pt x="30" y="25"/>
                  </a:lnTo>
                  <a:close/>
                  <a:moveTo>
                    <a:pt x="6" y="13"/>
                  </a:moveTo>
                  <a:lnTo>
                    <a:pt x="6" y="13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6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59" name="Freeform 2949"/>
            <p:cNvSpPr>
              <a:spLocks noEditPoints="1"/>
            </p:cNvSpPr>
            <p:nvPr/>
          </p:nvSpPr>
          <p:spPr bwMode="auto">
            <a:xfrm>
              <a:off x="5137166" y="2057403"/>
              <a:ext cx="274638" cy="185738"/>
            </a:xfrm>
            <a:custGeom>
              <a:avLst/>
              <a:gdLst>
                <a:gd name="T0" fmla="*/ 2147483647 w 173"/>
                <a:gd name="T1" fmla="*/ 2147483647 h 117"/>
                <a:gd name="T2" fmla="*/ 2147483647 w 173"/>
                <a:gd name="T3" fmla="*/ 2147483647 h 117"/>
                <a:gd name="T4" fmla="*/ 2147483647 w 173"/>
                <a:gd name="T5" fmla="*/ 2147483647 h 117"/>
                <a:gd name="T6" fmla="*/ 2147483647 w 173"/>
                <a:gd name="T7" fmla="*/ 2147483647 h 117"/>
                <a:gd name="T8" fmla="*/ 2147483647 w 173"/>
                <a:gd name="T9" fmla="*/ 2147483647 h 117"/>
                <a:gd name="T10" fmla="*/ 2147483647 w 173"/>
                <a:gd name="T11" fmla="*/ 2147483647 h 117"/>
                <a:gd name="T12" fmla="*/ 2147483647 w 173"/>
                <a:gd name="T13" fmla="*/ 2147483647 h 117"/>
                <a:gd name="T14" fmla="*/ 2147483647 w 173"/>
                <a:gd name="T15" fmla="*/ 2147483647 h 117"/>
                <a:gd name="T16" fmla="*/ 2147483647 w 173"/>
                <a:gd name="T17" fmla="*/ 2147483647 h 117"/>
                <a:gd name="T18" fmla="*/ 2147483647 w 173"/>
                <a:gd name="T19" fmla="*/ 2147483647 h 117"/>
                <a:gd name="T20" fmla="*/ 2147483647 w 173"/>
                <a:gd name="T21" fmla="*/ 2147483647 h 117"/>
                <a:gd name="T22" fmla="*/ 2147483647 w 173"/>
                <a:gd name="T23" fmla="*/ 2147483647 h 117"/>
                <a:gd name="T24" fmla="*/ 2147483647 w 173"/>
                <a:gd name="T25" fmla="*/ 2147483647 h 117"/>
                <a:gd name="T26" fmla="*/ 2147483647 w 173"/>
                <a:gd name="T27" fmla="*/ 2147483647 h 117"/>
                <a:gd name="T28" fmla="*/ 2147483647 w 173"/>
                <a:gd name="T29" fmla="*/ 2147483647 h 117"/>
                <a:gd name="T30" fmla="*/ 2147483647 w 173"/>
                <a:gd name="T31" fmla="*/ 2147483647 h 117"/>
                <a:gd name="T32" fmla="*/ 2147483647 w 173"/>
                <a:gd name="T33" fmla="*/ 2147483647 h 117"/>
                <a:gd name="T34" fmla="*/ 2147483647 w 173"/>
                <a:gd name="T35" fmla="*/ 2147483647 h 117"/>
                <a:gd name="T36" fmla="*/ 2147483647 w 173"/>
                <a:gd name="T37" fmla="*/ 2147483647 h 117"/>
                <a:gd name="T38" fmla="*/ 2147483647 w 173"/>
                <a:gd name="T39" fmla="*/ 2147483647 h 117"/>
                <a:gd name="T40" fmla="*/ 2147483647 w 173"/>
                <a:gd name="T41" fmla="*/ 2147483647 h 117"/>
                <a:gd name="T42" fmla="*/ 2147483647 w 173"/>
                <a:gd name="T43" fmla="*/ 2147483647 h 117"/>
                <a:gd name="T44" fmla="*/ 2147483647 w 173"/>
                <a:gd name="T45" fmla="*/ 2147483647 h 117"/>
                <a:gd name="T46" fmla="*/ 2147483647 w 173"/>
                <a:gd name="T47" fmla="*/ 2147483647 h 117"/>
                <a:gd name="T48" fmla="*/ 2147483647 w 173"/>
                <a:gd name="T49" fmla="*/ 2147483647 h 117"/>
                <a:gd name="T50" fmla="*/ 2147483647 w 173"/>
                <a:gd name="T51" fmla="*/ 2147483647 h 117"/>
                <a:gd name="T52" fmla="*/ 2147483647 w 173"/>
                <a:gd name="T53" fmla="*/ 2147483647 h 117"/>
                <a:gd name="T54" fmla="*/ 2147483647 w 173"/>
                <a:gd name="T55" fmla="*/ 2147483647 h 117"/>
                <a:gd name="T56" fmla="*/ 2147483647 w 173"/>
                <a:gd name="T57" fmla="*/ 2147483647 h 117"/>
                <a:gd name="T58" fmla="*/ 2147483647 w 173"/>
                <a:gd name="T59" fmla="*/ 2147483647 h 117"/>
                <a:gd name="T60" fmla="*/ 2147483647 w 173"/>
                <a:gd name="T61" fmla="*/ 2147483647 h 117"/>
                <a:gd name="T62" fmla="*/ 2147483647 w 173"/>
                <a:gd name="T63" fmla="*/ 2147483647 h 117"/>
                <a:gd name="T64" fmla="*/ 2147483647 w 173"/>
                <a:gd name="T65" fmla="*/ 2147483647 h 117"/>
                <a:gd name="T66" fmla="*/ 2147483647 w 173"/>
                <a:gd name="T67" fmla="*/ 2147483647 h 117"/>
                <a:gd name="T68" fmla="*/ 2147483647 w 173"/>
                <a:gd name="T69" fmla="*/ 2147483647 h 117"/>
                <a:gd name="T70" fmla="*/ 2147483647 w 173"/>
                <a:gd name="T71" fmla="*/ 2147483647 h 117"/>
                <a:gd name="T72" fmla="*/ 2147483647 w 173"/>
                <a:gd name="T73" fmla="*/ 2147483647 h 117"/>
                <a:gd name="T74" fmla="*/ 2147483647 w 173"/>
                <a:gd name="T75" fmla="*/ 2147483647 h 117"/>
                <a:gd name="T76" fmla="*/ 2147483647 w 173"/>
                <a:gd name="T77" fmla="*/ 2147483647 h 117"/>
                <a:gd name="T78" fmla="*/ 0 w 173"/>
                <a:gd name="T79" fmla="*/ 2147483647 h 117"/>
                <a:gd name="T80" fmla="*/ 0 w 173"/>
                <a:gd name="T81" fmla="*/ 0 h 117"/>
                <a:gd name="T82" fmla="*/ 2147483647 w 173"/>
                <a:gd name="T83" fmla="*/ 0 h 117"/>
                <a:gd name="T84" fmla="*/ 2147483647 w 173"/>
                <a:gd name="T85" fmla="*/ 2147483647 h 117"/>
                <a:gd name="T86" fmla="*/ 0 w 173"/>
                <a:gd name="T87" fmla="*/ 2147483647 h 11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3"/>
                <a:gd name="T133" fmla="*/ 0 h 117"/>
                <a:gd name="T134" fmla="*/ 173 w 173"/>
                <a:gd name="T135" fmla="*/ 117 h 11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3" h="117">
                  <a:moveTo>
                    <a:pt x="167" y="68"/>
                  </a:moveTo>
                  <a:lnTo>
                    <a:pt x="167" y="68"/>
                  </a:lnTo>
                  <a:lnTo>
                    <a:pt x="173" y="74"/>
                  </a:lnTo>
                  <a:lnTo>
                    <a:pt x="173" y="86"/>
                  </a:lnTo>
                  <a:lnTo>
                    <a:pt x="173" y="92"/>
                  </a:lnTo>
                  <a:lnTo>
                    <a:pt x="173" y="105"/>
                  </a:lnTo>
                  <a:lnTo>
                    <a:pt x="160" y="111"/>
                  </a:lnTo>
                  <a:lnTo>
                    <a:pt x="154" y="117"/>
                  </a:lnTo>
                  <a:lnTo>
                    <a:pt x="142" y="117"/>
                  </a:lnTo>
                  <a:lnTo>
                    <a:pt x="136" y="117"/>
                  </a:lnTo>
                  <a:lnTo>
                    <a:pt x="130" y="111"/>
                  </a:lnTo>
                  <a:lnTo>
                    <a:pt x="130" y="99"/>
                  </a:lnTo>
                  <a:lnTo>
                    <a:pt x="117" y="99"/>
                  </a:lnTo>
                  <a:lnTo>
                    <a:pt x="111" y="86"/>
                  </a:lnTo>
                  <a:lnTo>
                    <a:pt x="105" y="80"/>
                  </a:lnTo>
                  <a:lnTo>
                    <a:pt x="93" y="80"/>
                  </a:lnTo>
                  <a:lnTo>
                    <a:pt x="86" y="68"/>
                  </a:lnTo>
                  <a:lnTo>
                    <a:pt x="86" y="62"/>
                  </a:lnTo>
                  <a:lnTo>
                    <a:pt x="80" y="62"/>
                  </a:lnTo>
                  <a:lnTo>
                    <a:pt x="68" y="62"/>
                  </a:lnTo>
                  <a:lnTo>
                    <a:pt x="62" y="49"/>
                  </a:lnTo>
                  <a:lnTo>
                    <a:pt x="68" y="43"/>
                  </a:lnTo>
                  <a:lnTo>
                    <a:pt x="74" y="37"/>
                  </a:lnTo>
                  <a:lnTo>
                    <a:pt x="86" y="37"/>
                  </a:lnTo>
                  <a:lnTo>
                    <a:pt x="93" y="43"/>
                  </a:lnTo>
                  <a:lnTo>
                    <a:pt x="93" y="49"/>
                  </a:lnTo>
                  <a:lnTo>
                    <a:pt x="99" y="49"/>
                  </a:lnTo>
                  <a:lnTo>
                    <a:pt x="111" y="49"/>
                  </a:lnTo>
                  <a:lnTo>
                    <a:pt x="117" y="55"/>
                  </a:lnTo>
                  <a:lnTo>
                    <a:pt x="117" y="62"/>
                  </a:lnTo>
                  <a:lnTo>
                    <a:pt x="130" y="55"/>
                  </a:lnTo>
                  <a:lnTo>
                    <a:pt x="136" y="62"/>
                  </a:lnTo>
                  <a:lnTo>
                    <a:pt x="148" y="68"/>
                  </a:lnTo>
                  <a:lnTo>
                    <a:pt x="154" y="68"/>
                  </a:lnTo>
                  <a:lnTo>
                    <a:pt x="167" y="68"/>
                  </a:lnTo>
                  <a:close/>
                  <a:moveTo>
                    <a:pt x="49" y="43"/>
                  </a:moveTo>
                  <a:lnTo>
                    <a:pt x="49" y="43"/>
                  </a:lnTo>
                  <a:lnTo>
                    <a:pt x="43" y="37"/>
                  </a:lnTo>
                  <a:lnTo>
                    <a:pt x="43" y="25"/>
                  </a:lnTo>
                  <a:lnTo>
                    <a:pt x="49" y="25"/>
                  </a:lnTo>
                  <a:lnTo>
                    <a:pt x="62" y="25"/>
                  </a:lnTo>
                  <a:lnTo>
                    <a:pt x="62" y="31"/>
                  </a:lnTo>
                  <a:lnTo>
                    <a:pt x="62" y="37"/>
                  </a:lnTo>
                  <a:lnTo>
                    <a:pt x="56" y="43"/>
                  </a:lnTo>
                  <a:lnTo>
                    <a:pt x="49" y="43"/>
                  </a:lnTo>
                  <a:close/>
                  <a:moveTo>
                    <a:pt x="25" y="25"/>
                  </a:moveTo>
                  <a:lnTo>
                    <a:pt x="25" y="25"/>
                  </a:lnTo>
                  <a:lnTo>
                    <a:pt x="19" y="18"/>
                  </a:lnTo>
                  <a:lnTo>
                    <a:pt x="19" y="12"/>
                  </a:lnTo>
                  <a:lnTo>
                    <a:pt x="25" y="12"/>
                  </a:lnTo>
                  <a:lnTo>
                    <a:pt x="31" y="12"/>
                  </a:lnTo>
                  <a:lnTo>
                    <a:pt x="37" y="18"/>
                  </a:lnTo>
                  <a:lnTo>
                    <a:pt x="37" y="25"/>
                  </a:lnTo>
                  <a:lnTo>
                    <a:pt x="31" y="25"/>
                  </a:lnTo>
                  <a:lnTo>
                    <a:pt x="25" y="25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0" name="Freeform 2950"/>
            <p:cNvSpPr>
              <a:spLocks noEditPoints="1"/>
            </p:cNvSpPr>
            <p:nvPr/>
          </p:nvSpPr>
          <p:spPr bwMode="auto">
            <a:xfrm>
              <a:off x="5108591" y="2097091"/>
              <a:ext cx="254001" cy="214313"/>
            </a:xfrm>
            <a:custGeom>
              <a:avLst/>
              <a:gdLst>
                <a:gd name="T0" fmla="*/ 2147483647 w 160"/>
                <a:gd name="T1" fmla="*/ 2147483647 h 135"/>
                <a:gd name="T2" fmla="*/ 2147483647 w 160"/>
                <a:gd name="T3" fmla="*/ 2147483647 h 135"/>
                <a:gd name="T4" fmla="*/ 2147483647 w 160"/>
                <a:gd name="T5" fmla="*/ 2147483647 h 135"/>
                <a:gd name="T6" fmla="*/ 2147483647 w 160"/>
                <a:gd name="T7" fmla="*/ 2147483647 h 135"/>
                <a:gd name="T8" fmla="*/ 2147483647 w 160"/>
                <a:gd name="T9" fmla="*/ 2147483647 h 135"/>
                <a:gd name="T10" fmla="*/ 2147483647 w 160"/>
                <a:gd name="T11" fmla="*/ 2147483647 h 135"/>
                <a:gd name="T12" fmla="*/ 2147483647 w 160"/>
                <a:gd name="T13" fmla="*/ 2147483647 h 135"/>
                <a:gd name="T14" fmla="*/ 2147483647 w 160"/>
                <a:gd name="T15" fmla="*/ 2147483647 h 135"/>
                <a:gd name="T16" fmla="*/ 2147483647 w 160"/>
                <a:gd name="T17" fmla="*/ 2147483647 h 135"/>
                <a:gd name="T18" fmla="*/ 2147483647 w 160"/>
                <a:gd name="T19" fmla="*/ 2147483647 h 135"/>
                <a:gd name="T20" fmla="*/ 2147483647 w 160"/>
                <a:gd name="T21" fmla="*/ 2147483647 h 135"/>
                <a:gd name="T22" fmla="*/ 2147483647 w 160"/>
                <a:gd name="T23" fmla="*/ 2147483647 h 135"/>
                <a:gd name="T24" fmla="*/ 2147483647 w 160"/>
                <a:gd name="T25" fmla="*/ 2147483647 h 135"/>
                <a:gd name="T26" fmla="*/ 2147483647 w 160"/>
                <a:gd name="T27" fmla="*/ 2147483647 h 135"/>
                <a:gd name="T28" fmla="*/ 2147483647 w 160"/>
                <a:gd name="T29" fmla="*/ 2147483647 h 135"/>
                <a:gd name="T30" fmla="*/ 2147483647 w 160"/>
                <a:gd name="T31" fmla="*/ 2147483647 h 135"/>
                <a:gd name="T32" fmla="*/ 2147483647 w 160"/>
                <a:gd name="T33" fmla="*/ 2147483647 h 135"/>
                <a:gd name="T34" fmla="*/ 2147483647 w 160"/>
                <a:gd name="T35" fmla="*/ 2147483647 h 135"/>
                <a:gd name="T36" fmla="*/ 2147483647 w 160"/>
                <a:gd name="T37" fmla="*/ 2147483647 h 135"/>
                <a:gd name="T38" fmla="*/ 2147483647 w 160"/>
                <a:gd name="T39" fmla="*/ 2147483647 h 135"/>
                <a:gd name="T40" fmla="*/ 2147483647 w 160"/>
                <a:gd name="T41" fmla="*/ 2147483647 h 135"/>
                <a:gd name="T42" fmla="*/ 2147483647 w 160"/>
                <a:gd name="T43" fmla="*/ 2147483647 h 135"/>
                <a:gd name="T44" fmla="*/ 2147483647 w 160"/>
                <a:gd name="T45" fmla="*/ 2147483647 h 135"/>
                <a:gd name="T46" fmla="*/ 2147483647 w 160"/>
                <a:gd name="T47" fmla="*/ 2147483647 h 135"/>
                <a:gd name="T48" fmla="*/ 2147483647 w 160"/>
                <a:gd name="T49" fmla="*/ 2147483647 h 135"/>
                <a:gd name="T50" fmla="*/ 2147483647 w 160"/>
                <a:gd name="T51" fmla="*/ 2147483647 h 135"/>
                <a:gd name="T52" fmla="*/ 2147483647 w 160"/>
                <a:gd name="T53" fmla="*/ 2147483647 h 135"/>
                <a:gd name="T54" fmla="*/ 2147483647 w 160"/>
                <a:gd name="T55" fmla="*/ 2147483647 h 135"/>
                <a:gd name="T56" fmla="*/ 2147483647 w 160"/>
                <a:gd name="T57" fmla="*/ 2147483647 h 135"/>
                <a:gd name="T58" fmla="*/ 2147483647 w 160"/>
                <a:gd name="T59" fmla="*/ 2147483647 h 135"/>
                <a:gd name="T60" fmla="*/ 2147483647 w 160"/>
                <a:gd name="T61" fmla="*/ 2147483647 h 135"/>
                <a:gd name="T62" fmla="*/ 2147483647 w 160"/>
                <a:gd name="T63" fmla="*/ 2147483647 h 135"/>
                <a:gd name="T64" fmla="*/ 2147483647 w 160"/>
                <a:gd name="T65" fmla="*/ 2147483647 h 135"/>
                <a:gd name="T66" fmla="*/ 2147483647 w 160"/>
                <a:gd name="T67" fmla="*/ 2147483647 h 135"/>
                <a:gd name="T68" fmla="*/ 2147483647 w 160"/>
                <a:gd name="T69" fmla="*/ 2147483647 h 135"/>
                <a:gd name="T70" fmla="*/ 2147483647 w 160"/>
                <a:gd name="T71" fmla="*/ 2147483647 h 135"/>
                <a:gd name="T72" fmla="*/ 2147483647 w 160"/>
                <a:gd name="T73" fmla="*/ 2147483647 h 135"/>
                <a:gd name="T74" fmla="*/ 2147483647 w 160"/>
                <a:gd name="T75" fmla="*/ 2147483647 h 135"/>
                <a:gd name="T76" fmla="*/ 2147483647 w 160"/>
                <a:gd name="T77" fmla="*/ 2147483647 h 135"/>
                <a:gd name="T78" fmla="*/ 0 w 160"/>
                <a:gd name="T79" fmla="*/ 2147483647 h 135"/>
                <a:gd name="T80" fmla="*/ 0 w 160"/>
                <a:gd name="T81" fmla="*/ 0 h 135"/>
                <a:gd name="T82" fmla="*/ 2147483647 w 160"/>
                <a:gd name="T83" fmla="*/ 0 h 135"/>
                <a:gd name="T84" fmla="*/ 2147483647 w 160"/>
                <a:gd name="T85" fmla="*/ 2147483647 h 135"/>
                <a:gd name="T86" fmla="*/ 0 w 160"/>
                <a:gd name="T87" fmla="*/ 2147483647 h 1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0"/>
                <a:gd name="T133" fmla="*/ 0 h 135"/>
                <a:gd name="T134" fmla="*/ 160 w 160"/>
                <a:gd name="T135" fmla="*/ 135 h 13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0" h="135">
                  <a:moveTo>
                    <a:pt x="154" y="92"/>
                  </a:moveTo>
                  <a:lnTo>
                    <a:pt x="154" y="92"/>
                  </a:lnTo>
                  <a:lnTo>
                    <a:pt x="160" y="98"/>
                  </a:lnTo>
                  <a:lnTo>
                    <a:pt x="160" y="104"/>
                  </a:lnTo>
                  <a:lnTo>
                    <a:pt x="160" y="117"/>
                  </a:lnTo>
                  <a:lnTo>
                    <a:pt x="154" y="123"/>
                  </a:lnTo>
                  <a:lnTo>
                    <a:pt x="148" y="135"/>
                  </a:lnTo>
                  <a:lnTo>
                    <a:pt x="135" y="135"/>
                  </a:lnTo>
                  <a:lnTo>
                    <a:pt x="129" y="135"/>
                  </a:lnTo>
                  <a:lnTo>
                    <a:pt x="123" y="129"/>
                  </a:lnTo>
                  <a:lnTo>
                    <a:pt x="117" y="123"/>
                  </a:lnTo>
                  <a:lnTo>
                    <a:pt x="117" y="117"/>
                  </a:lnTo>
                  <a:lnTo>
                    <a:pt x="104" y="111"/>
                  </a:lnTo>
                  <a:lnTo>
                    <a:pt x="98" y="104"/>
                  </a:lnTo>
                  <a:lnTo>
                    <a:pt x="98" y="92"/>
                  </a:lnTo>
                  <a:lnTo>
                    <a:pt x="92" y="92"/>
                  </a:lnTo>
                  <a:lnTo>
                    <a:pt x="80" y="92"/>
                  </a:lnTo>
                  <a:lnTo>
                    <a:pt x="80" y="80"/>
                  </a:lnTo>
                  <a:lnTo>
                    <a:pt x="80" y="67"/>
                  </a:lnTo>
                  <a:lnTo>
                    <a:pt x="67" y="74"/>
                  </a:lnTo>
                  <a:lnTo>
                    <a:pt x="61" y="67"/>
                  </a:lnTo>
                  <a:lnTo>
                    <a:pt x="55" y="61"/>
                  </a:lnTo>
                  <a:lnTo>
                    <a:pt x="61" y="49"/>
                  </a:lnTo>
                  <a:lnTo>
                    <a:pt x="67" y="43"/>
                  </a:lnTo>
                  <a:lnTo>
                    <a:pt x="80" y="49"/>
                  </a:lnTo>
                  <a:lnTo>
                    <a:pt x="86" y="55"/>
                  </a:lnTo>
                  <a:lnTo>
                    <a:pt x="86" y="61"/>
                  </a:lnTo>
                  <a:lnTo>
                    <a:pt x="92" y="61"/>
                  </a:lnTo>
                  <a:lnTo>
                    <a:pt x="104" y="61"/>
                  </a:lnTo>
                  <a:lnTo>
                    <a:pt x="111" y="74"/>
                  </a:lnTo>
                  <a:lnTo>
                    <a:pt x="123" y="74"/>
                  </a:lnTo>
                  <a:lnTo>
                    <a:pt x="129" y="74"/>
                  </a:lnTo>
                  <a:lnTo>
                    <a:pt x="135" y="86"/>
                  </a:lnTo>
                  <a:lnTo>
                    <a:pt x="148" y="86"/>
                  </a:lnTo>
                  <a:lnTo>
                    <a:pt x="154" y="92"/>
                  </a:lnTo>
                  <a:close/>
                  <a:moveTo>
                    <a:pt x="43" y="49"/>
                  </a:moveTo>
                  <a:lnTo>
                    <a:pt x="43" y="49"/>
                  </a:lnTo>
                  <a:lnTo>
                    <a:pt x="37" y="43"/>
                  </a:lnTo>
                  <a:lnTo>
                    <a:pt x="43" y="30"/>
                  </a:lnTo>
                  <a:lnTo>
                    <a:pt x="49" y="30"/>
                  </a:lnTo>
                  <a:lnTo>
                    <a:pt x="55" y="30"/>
                  </a:lnTo>
                  <a:lnTo>
                    <a:pt x="61" y="37"/>
                  </a:lnTo>
                  <a:lnTo>
                    <a:pt x="55" y="49"/>
                  </a:lnTo>
                  <a:lnTo>
                    <a:pt x="49" y="49"/>
                  </a:lnTo>
                  <a:lnTo>
                    <a:pt x="43" y="49"/>
                  </a:lnTo>
                  <a:close/>
                  <a:moveTo>
                    <a:pt x="24" y="24"/>
                  </a:moveTo>
                  <a:lnTo>
                    <a:pt x="24" y="24"/>
                  </a:lnTo>
                  <a:lnTo>
                    <a:pt x="18" y="24"/>
                  </a:lnTo>
                  <a:lnTo>
                    <a:pt x="18" y="18"/>
                  </a:lnTo>
                  <a:lnTo>
                    <a:pt x="24" y="12"/>
                  </a:lnTo>
                  <a:lnTo>
                    <a:pt x="31" y="18"/>
                  </a:lnTo>
                  <a:lnTo>
                    <a:pt x="37" y="24"/>
                  </a:lnTo>
                  <a:lnTo>
                    <a:pt x="31" y="24"/>
                  </a:lnTo>
                  <a:lnTo>
                    <a:pt x="31" y="30"/>
                  </a:lnTo>
                  <a:lnTo>
                    <a:pt x="24" y="24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1" name="Freeform 2951"/>
            <p:cNvSpPr>
              <a:spLocks noEditPoints="1"/>
            </p:cNvSpPr>
            <p:nvPr/>
          </p:nvSpPr>
          <p:spPr bwMode="auto">
            <a:xfrm>
              <a:off x="5078428" y="2135191"/>
              <a:ext cx="234951" cy="234950"/>
            </a:xfrm>
            <a:custGeom>
              <a:avLst/>
              <a:gdLst>
                <a:gd name="T0" fmla="*/ 2147483647 w 148"/>
                <a:gd name="T1" fmla="*/ 2147483647 h 148"/>
                <a:gd name="T2" fmla="*/ 2147483647 w 148"/>
                <a:gd name="T3" fmla="*/ 2147483647 h 148"/>
                <a:gd name="T4" fmla="*/ 2147483647 w 148"/>
                <a:gd name="T5" fmla="*/ 2147483647 h 148"/>
                <a:gd name="T6" fmla="*/ 2147483647 w 148"/>
                <a:gd name="T7" fmla="*/ 2147483647 h 148"/>
                <a:gd name="T8" fmla="*/ 2147483647 w 148"/>
                <a:gd name="T9" fmla="*/ 2147483647 h 148"/>
                <a:gd name="T10" fmla="*/ 2147483647 w 148"/>
                <a:gd name="T11" fmla="*/ 2147483647 h 148"/>
                <a:gd name="T12" fmla="*/ 2147483647 w 148"/>
                <a:gd name="T13" fmla="*/ 2147483647 h 148"/>
                <a:gd name="T14" fmla="*/ 2147483647 w 148"/>
                <a:gd name="T15" fmla="*/ 2147483647 h 148"/>
                <a:gd name="T16" fmla="*/ 2147483647 w 148"/>
                <a:gd name="T17" fmla="*/ 2147483647 h 148"/>
                <a:gd name="T18" fmla="*/ 2147483647 w 148"/>
                <a:gd name="T19" fmla="*/ 2147483647 h 148"/>
                <a:gd name="T20" fmla="*/ 2147483647 w 148"/>
                <a:gd name="T21" fmla="*/ 2147483647 h 148"/>
                <a:gd name="T22" fmla="*/ 2147483647 w 148"/>
                <a:gd name="T23" fmla="*/ 2147483647 h 148"/>
                <a:gd name="T24" fmla="*/ 2147483647 w 148"/>
                <a:gd name="T25" fmla="*/ 2147483647 h 148"/>
                <a:gd name="T26" fmla="*/ 2147483647 w 148"/>
                <a:gd name="T27" fmla="*/ 2147483647 h 148"/>
                <a:gd name="T28" fmla="*/ 2147483647 w 148"/>
                <a:gd name="T29" fmla="*/ 2147483647 h 148"/>
                <a:gd name="T30" fmla="*/ 2147483647 w 148"/>
                <a:gd name="T31" fmla="*/ 2147483647 h 148"/>
                <a:gd name="T32" fmla="*/ 2147483647 w 148"/>
                <a:gd name="T33" fmla="*/ 2147483647 h 148"/>
                <a:gd name="T34" fmla="*/ 2147483647 w 148"/>
                <a:gd name="T35" fmla="*/ 2147483647 h 148"/>
                <a:gd name="T36" fmla="*/ 2147483647 w 148"/>
                <a:gd name="T37" fmla="*/ 2147483647 h 148"/>
                <a:gd name="T38" fmla="*/ 2147483647 w 148"/>
                <a:gd name="T39" fmla="*/ 2147483647 h 148"/>
                <a:gd name="T40" fmla="*/ 2147483647 w 148"/>
                <a:gd name="T41" fmla="*/ 2147483647 h 148"/>
                <a:gd name="T42" fmla="*/ 2147483647 w 148"/>
                <a:gd name="T43" fmla="*/ 2147483647 h 148"/>
                <a:gd name="T44" fmla="*/ 2147483647 w 148"/>
                <a:gd name="T45" fmla="*/ 2147483647 h 148"/>
                <a:gd name="T46" fmla="*/ 2147483647 w 148"/>
                <a:gd name="T47" fmla="*/ 2147483647 h 148"/>
                <a:gd name="T48" fmla="*/ 2147483647 w 148"/>
                <a:gd name="T49" fmla="*/ 2147483647 h 148"/>
                <a:gd name="T50" fmla="*/ 2147483647 w 148"/>
                <a:gd name="T51" fmla="*/ 2147483647 h 148"/>
                <a:gd name="T52" fmla="*/ 2147483647 w 148"/>
                <a:gd name="T53" fmla="*/ 2147483647 h 148"/>
                <a:gd name="T54" fmla="*/ 2147483647 w 148"/>
                <a:gd name="T55" fmla="*/ 2147483647 h 148"/>
                <a:gd name="T56" fmla="*/ 2147483647 w 148"/>
                <a:gd name="T57" fmla="*/ 2147483647 h 148"/>
                <a:gd name="T58" fmla="*/ 2147483647 w 148"/>
                <a:gd name="T59" fmla="*/ 2147483647 h 148"/>
                <a:gd name="T60" fmla="*/ 2147483647 w 148"/>
                <a:gd name="T61" fmla="*/ 2147483647 h 148"/>
                <a:gd name="T62" fmla="*/ 2147483647 w 148"/>
                <a:gd name="T63" fmla="*/ 2147483647 h 148"/>
                <a:gd name="T64" fmla="*/ 2147483647 w 148"/>
                <a:gd name="T65" fmla="*/ 2147483647 h 148"/>
                <a:gd name="T66" fmla="*/ 2147483647 w 148"/>
                <a:gd name="T67" fmla="*/ 2147483647 h 148"/>
                <a:gd name="T68" fmla="*/ 2147483647 w 148"/>
                <a:gd name="T69" fmla="*/ 2147483647 h 148"/>
                <a:gd name="T70" fmla="*/ 2147483647 w 148"/>
                <a:gd name="T71" fmla="*/ 2147483647 h 148"/>
                <a:gd name="T72" fmla="*/ 2147483647 w 148"/>
                <a:gd name="T73" fmla="*/ 2147483647 h 148"/>
                <a:gd name="T74" fmla="*/ 2147483647 w 148"/>
                <a:gd name="T75" fmla="*/ 2147483647 h 148"/>
                <a:gd name="T76" fmla="*/ 2147483647 w 148"/>
                <a:gd name="T77" fmla="*/ 2147483647 h 148"/>
                <a:gd name="T78" fmla="*/ 0 w 148"/>
                <a:gd name="T79" fmla="*/ 2147483647 h 148"/>
                <a:gd name="T80" fmla="*/ 0 w 148"/>
                <a:gd name="T81" fmla="*/ 0 h 148"/>
                <a:gd name="T82" fmla="*/ 2147483647 w 148"/>
                <a:gd name="T83" fmla="*/ 0 h 148"/>
                <a:gd name="T84" fmla="*/ 2147483647 w 148"/>
                <a:gd name="T85" fmla="*/ 2147483647 h 148"/>
                <a:gd name="T86" fmla="*/ 0 w 148"/>
                <a:gd name="T87" fmla="*/ 2147483647 h 1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8"/>
                <a:gd name="T133" fmla="*/ 0 h 148"/>
                <a:gd name="T134" fmla="*/ 148 w 148"/>
                <a:gd name="T135" fmla="*/ 148 h 148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8" h="148">
                  <a:moveTo>
                    <a:pt x="142" y="105"/>
                  </a:moveTo>
                  <a:lnTo>
                    <a:pt x="142" y="105"/>
                  </a:lnTo>
                  <a:lnTo>
                    <a:pt x="148" y="117"/>
                  </a:lnTo>
                  <a:lnTo>
                    <a:pt x="148" y="124"/>
                  </a:lnTo>
                  <a:lnTo>
                    <a:pt x="142" y="136"/>
                  </a:lnTo>
                  <a:lnTo>
                    <a:pt x="136" y="142"/>
                  </a:lnTo>
                  <a:lnTo>
                    <a:pt x="130" y="148"/>
                  </a:lnTo>
                  <a:lnTo>
                    <a:pt x="117" y="148"/>
                  </a:lnTo>
                  <a:lnTo>
                    <a:pt x="111" y="148"/>
                  </a:lnTo>
                  <a:lnTo>
                    <a:pt x="105" y="142"/>
                  </a:lnTo>
                  <a:lnTo>
                    <a:pt x="99" y="136"/>
                  </a:lnTo>
                  <a:lnTo>
                    <a:pt x="99" y="130"/>
                  </a:lnTo>
                  <a:lnTo>
                    <a:pt x="86" y="124"/>
                  </a:lnTo>
                  <a:lnTo>
                    <a:pt x="80" y="111"/>
                  </a:lnTo>
                  <a:lnTo>
                    <a:pt x="80" y="105"/>
                  </a:lnTo>
                  <a:lnTo>
                    <a:pt x="68" y="99"/>
                  </a:lnTo>
                  <a:lnTo>
                    <a:pt x="68" y="87"/>
                  </a:lnTo>
                  <a:lnTo>
                    <a:pt x="68" y="80"/>
                  </a:lnTo>
                  <a:lnTo>
                    <a:pt x="62" y="80"/>
                  </a:lnTo>
                  <a:lnTo>
                    <a:pt x="50" y="74"/>
                  </a:lnTo>
                  <a:lnTo>
                    <a:pt x="50" y="62"/>
                  </a:lnTo>
                  <a:lnTo>
                    <a:pt x="50" y="56"/>
                  </a:lnTo>
                  <a:lnTo>
                    <a:pt x="62" y="50"/>
                  </a:lnTo>
                  <a:lnTo>
                    <a:pt x="74" y="56"/>
                  </a:lnTo>
                  <a:lnTo>
                    <a:pt x="74" y="62"/>
                  </a:lnTo>
                  <a:lnTo>
                    <a:pt x="74" y="68"/>
                  </a:lnTo>
                  <a:lnTo>
                    <a:pt x="86" y="68"/>
                  </a:lnTo>
                  <a:lnTo>
                    <a:pt x="93" y="74"/>
                  </a:lnTo>
                  <a:lnTo>
                    <a:pt x="99" y="87"/>
                  </a:lnTo>
                  <a:lnTo>
                    <a:pt x="111" y="87"/>
                  </a:lnTo>
                  <a:lnTo>
                    <a:pt x="117" y="93"/>
                  </a:lnTo>
                  <a:lnTo>
                    <a:pt x="123" y="105"/>
                  </a:lnTo>
                  <a:lnTo>
                    <a:pt x="130" y="105"/>
                  </a:lnTo>
                  <a:lnTo>
                    <a:pt x="142" y="105"/>
                  </a:lnTo>
                  <a:close/>
                  <a:moveTo>
                    <a:pt x="37" y="50"/>
                  </a:moveTo>
                  <a:lnTo>
                    <a:pt x="37" y="50"/>
                  </a:lnTo>
                  <a:lnTo>
                    <a:pt x="31" y="43"/>
                  </a:lnTo>
                  <a:lnTo>
                    <a:pt x="31" y="37"/>
                  </a:lnTo>
                  <a:lnTo>
                    <a:pt x="43" y="31"/>
                  </a:lnTo>
                  <a:lnTo>
                    <a:pt x="50" y="37"/>
                  </a:lnTo>
                  <a:lnTo>
                    <a:pt x="56" y="43"/>
                  </a:lnTo>
                  <a:lnTo>
                    <a:pt x="50" y="50"/>
                  </a:lnTo>
                  <a:lnTo>
                    <a:pt x="43" y="56"/>
                  </a:lnTo>
                  <a:lnTo>
                    <a:pt x="37" y="50"/>
                  </a:lnTo>
                  <a:close/>
                  <a:moveTo>
                    <a:pt x="19" y="31"/>
                  </a:moveTo>
                  <a:lnTo>
                    <a:pt x="19" y="31"/>
                  </a:lnTo>
                  <a:lnTo>
                    <a:pt x="13" y="25"/>
                  </a:lnTo>
                  <a:lnTo>
                    <a:pt x="19" y="19"/>
                  </a:lnTo>
                  <a:lnTo>
                    <a:pt x="19" y="13"/>
                  </a:lnTo>
                  <a:lnTo>
                    <a:pt x="25" y="19"/>
                  </a:lnTo>
                  <a:lnTo>
                    <a:pt x="31" y="25"/>
                  </a:lnTo>
                  <a:lnTo>
                    <a:pt x="31" y="31"/>
                  </a:lnTo>
                  <a:lnTo>
                    <a:pt x="25" y="31"/>
                  </a:lnTo>
                  <a:lnTo>
                    <a:pt x="19" y="31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2" name="Freeform 2952"/>
            <p:cNvSpPr>
              <a:spLocks noEditPoints="1"/>
            </p:cNvSpPr>
            <p:nvPr/>
          </p:nvSpPr>
          <p:spPr bwMode="auto">
            <a:xfrm>
              <a:off x="5040328" y="2165353"/>
              <a:ext cx="204788" cy="263525"/>
            </a:xfrm>
            <a:custGeom>
              <a:avLst/>
              <a:gdLst>
                <a:gd name="T0" fmla="*/ 2147483647 w 129"/>
                <a:gd name="T1" fmla="*/ 2147483647 h 166"/>
                <a:gd name="T2" fmla="*/ 2147483647 w 129"/>
                <a:gd name="T3" fmla="*/ 2147483647 h 166"/>
                <a:gd name="T4" fmla="*/ 2147483647 w 129"/>
                <a:gd name="T5" fmla="*/ 2147483647 h 166"/>
                <a:gd name="T6" fmla="*/ 2147483647 w 129"/>
                <a:gd name="T7" fmla="*/ 2147483647 h 166"/>
                <a:gd name="T8" fmla="*/ 2147483647 w 129"/>
                <a:gd name="T9" fmla="*/ 2147483647 h 166"/>
                <a:gd name="T10" fmla="*/ 2147483647 w 129"/>
                <a:gd name="T11" fmla="*/ 2147483647 h 166"/>
                <a:gd name="T12" fmla="*/ 2147483647 w 129"/>
                <a:gd name="T13" fmla="*/ 2147483647 h 166"/>
                <a:gd name="T14" fmla="*/ 2147483647 w 129"/>
                <a:gd name="T15" fmla="*/ 2147483647 h 166"/>
                <a:gd name="T16" fmla="*/ 2147483647 w 129"/>
                <a:gd name="T17" fmla="*/ 2147483647 h 166"/>
                <a:gd name="T18" fmla="*/ 2147483647 w 129"/>
                <a:gd name="T19" fmla="*/ 2147483647 h 166"/>
                <a:gd name="T20" fmla="*/ 2147483647 w 129"/>
                <a:gd name="T21" fmla="*/ 2147483647 h 166"/>
                <a:gd name="T22" fmla="*/ 2147483647 w 129"/>
                <a:gd name="T23" fmla="*/ 2147483647 h 166"/>
                <a:gd name="T24" fmla="*/ 2147483647 w 129"/>
                <a:gd name="T25" fmla="*/ 2147483647 h 166"/>
                <a:gd name="T26" fmla="*/ 2147483647 w 129"/>
                <a:gd name="T27" fmla="*/ 2147483647 h 166"/>
                <a:gd name="T28" fmla="*/ 2147483647 w 129"/>
                <a:gd name="T29" fmla="*/ 2147483647 h 166"/>
                <a:gd name="T30" fmla="*/ 2147483647 w 129"/>
                <a:gd name="T31" fmla="*/ 2147483647 h 166"/>
                <a:gd name="T32" fmla="*/ 2147483647 w 129"/>
                <a:gd name="T33" fmla="*/ 2147483647 h 166"/>
                <a:gd name="T34" fmla="*/ 2147483647 w 129"/>
                <a:gd name="T35" fmla="*/ 2147483647 h 166"/>
                <a:gd name="T36" fmla="*/ 2147483647 w 129"/>
                <a:gd name="T37" fmla="*/ 2147483647 h 166"/>
                <a:gd name="T38" fmla="*/ 2147483647 w 129"/>
                <a:gd name="T39" fmla="*/ 2147483647 h 166"/>
                <a:gd name="T40" fmla="*/ 2147483647 w 129"/>
                <a:gd name="T41" fmla="*/ 2147483647 h 166"/>
                <a:gd name="T42" fmla="*/ 2147483647 w 129"/>
                <a:gd name="T43" fmla="*/ 2147483647 h 166"/>
                <a:gd name="T44" fmla="*/ 2147483647 w 129"/>
                <a:gd name="T45" fmla="*/ 2147483647 h 166"/>
                <a:gd name="T46" fmla="*/ 2147483647 w 129"/>
                <a:gd name="T47" fmla="*/ 2147483647 h 166"/>
                <a:gd name="T48" fmla="*/ 2147483647 w 129"/>
                <a:gd name="T49" fmla="*/ 2147483647 h 166"/>
                <a:gd name="T50" fmla="*/ 2147483647 w 129"/>
                <a:gd name="T51" fmla="*/ 2147483647 h 166"/>
                <a:gd name="T52" fmla="*/ 2147483647 w 129"/>
                <a:gd name="T53" fmla="*/ 2147483647 h 166"/>
                <a:gd name="T54" fmla="*/ 2147483647 w 129"/>
                <a:gd name="T55" fmla="*/ 2147483647 h 166"/>
                <a:gd name="T56" fmla="*/ 2147483647 w 129"/>
                <a:gd name="T57" fmla="*/ 2147483647 h 166"/>
                <a:gd name="T58" fmla="*/ 2147483647 w 129"/>
                <a:gd name="T59" fmla="*/ 2147483647 h 166"/>
                <a:gd name="T60" fmla="*/ 2147483647 w 129"/>
                <a:gd name="T61" fmla="*/ 2147483647 h 166"/>
                <a:gd name="T62" fmla="*/ 2147483647 w 129"/>
                <a:gd name="T63" fmla="*/ 2147483647 h 166"/>
                <a:gd name="T64" fmla="*/ 2147483647 w 129"/>
                <a:gd name="T65" fmla="*/ 2147483647 h 166"/>
                <a:gd name="T66" fmla="*/ 2147483647 w 129"/>
                <a:gd name="T67" fmla="*/ 2147483647 h 166"/>
                <a:gd name="T68" fmla="*/ 2147483647 w 129"/>
                <a:gd name="T69" fmla="*/ 2147483647 h 166"/>
                <a:gd name="T70" fmla="*/ 2147483647 w 129"/>
                <a:gd name="T71" fmla="*/ 2147483647 h 166"/>
                <a:gd name="T72" fmla="*/ 2147483647 w 129"/>
                <a:gd name="T73" fmla="*/ 2147483647 h 166"/>
                <a:gd name="T74" fmla="*/ 2147483647 w 129"/>
                <a:gd name="T75" fmla="*/ 2147483647 h 166"/>
                <a:gd name="T76" fmla="*/ 2147483647 w 129"/>
                <a:gd name="T77" fmla="*/ 2147483647 h 166"/>
                <a:gd name="T78" fmla="*/ 0 w 129"/>
                <a:gd name="T79" fmla="*/ 2147483647 h 166"/>
                <a:gd name="T80" fmla="*/ 0 w 129"/>
                <a:gd name="T81" fmla="*/ 0 h 166"/>
                <a:gd name="T82" fmla="*/ 2147483647 w 129"/>
                <a:gd name="T83" fmla="*/ 0 h 166"/>
                <a:gd name="T84" fmla="*/ 2147483647 w 129"/>
                <a:gd name="T85" fmla="*/ 2147483647 h 166"/>
                <a:gd name="T86" fmla="*/ 0 w 129"/>
                <a:gd name="T87" fmla="*/ 2147483647 h 16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9"/>
                <a:gd name="T133" fmla="*/ 0 h 166"/>
                <a:gd name="T134" fmla="*/ 129 w 129"/>
                <a:gd name="T135" fmla="*/ 166 h 16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9" h="166">
                  <a:moveTo>
                    <a:pt x="129" y="123"/>
                  </a:moveTo>
                  <a:lnTo>
                    <a:pt x="129" y="123"/>
                  </a:lnTo>
                  <a:lnTo>
                    <a:pt x="129" y="135"/>
                  </a:lnTo>
                  <a:lnTo>
                    <a:pt x="129" y="141"/>
                  </a:lnTo>
                  <a:lnTo>
                    <a:pt x="129" y="154"/>
                  </a:lnTo>
                  <a:lnTo>
                    <a:pt x="117" y="160"/>
                  </a:lnTo>
                  <a:lnTo>
                    <a:pt x="110" y="166"/>
                  </a:lnTo>
                  <a:lnTo>
                    <a:pt x="98" y="166"/>
                  </a:lnTo>
                  <a:lnTo>
                    <a:pt x="92" y="166"/>
                  </a:lnTo>
                  <a:lnTo>
                    <a:pt x="86" y="160"/>
                  </a:lnTo>
                  <a:lnTo>
                    <a:pt x="80" y="148"/>
                  </a:lnTo>
                  <a:lnTo>
                    <a:pt x="80" y="141"/>
                  </a:lnTo>
                  <a:lnTo>
                    <a:pt x="74" y="135"/>
                  </a:lnTo>
                  <a:lnTo>
                    <a:pt x="67" y="123"/>
                  </a:lnTo>
                  <a:lnTo>
                    <a:pt x="67" y="111"/>
                  </a:lnTo>
                  <a:lnTo>
                    <a:pt x="55" y="105"/>
                  </a:lnTo>
                  <a:lnTo>
                    <a:pt x="55" y="98"/>
                  </a:lnTo>
                  <a:lnTo>
                    <a:pt x="55" y="86"/>
                  </a:lnTo>
                  <a:lnTo>
                    <a:pt x="49" y="86"/>
                  </a:lnTo>
                  <a:lnTo>
                    <a:pt x="43" y="80"/>
                  </a:lnTo>
                  <a:lnTo>
                    <a:pt x="43" y="74"/>
                  </a:lnTo>
                  <a:lnTo>
                    <a:pt x="43" y="61"/>
                  </a:lnTo>
                  <a:lnTo>
                    <a:pt x="55" y="61"/>
                  </a:lnTo>
                  <a:lnTo>
                    <a:pt x="67" y="68"/>
                  </a:lnTo>
                  <a:lnTo>
                    <a:pt x="67" y="74"/>
                  </a:lnTo>
                  <a:lnTo>
                    <a:pt x="67" y="80"/>
                  </a:lnTo>
                  <a:lnTo>
                    <a:pt x="74" y="80"/>
                  </a:lnTo>
                  <a:lnTo>
                    <a:pt x="86" y="86"/>
                  </a:lnTo>
                  <a:lnTo>
                    <a:pt x="86" y="92"/>
                  </a:lnTo>
                  <a:lnTo>
                    <a:pt x="86" y="98"/>
                  </a:lnTo>
                  <a:lnTo>
                    <a:pt x="98" y="98"/>
                  </a:lnTo>
                  <a:lnTo>
                    <a:pt x="104" y="105"/>
                  </a:lnTo>
                  <a:lnTo>
                    <a:pt x="110" y="117"/>
                  </a:lnTo>
                  <a:lnTo>
                    <a:pt x="117" y="123"/>
                  </a:lnTo>
                  <a:lnTo>
                    <a:pt x="129" y="123"/>
                  </a:lnTo>
                  <a:close/>
                  <a:moveTo>
                    <a:pt x="30" y="55"/>
                  </a:moveTo>
                  <a:lnTo>
                    <a:pt x="30" y="55"/>
                  </a:lnTo>
                  <a:lnTo>
                    <a:pt x="24" y="49"/>
                  </a:lnTo>
                  <a:lnTo>
                    <a:pt x="30" y="43"/>
                  </a:lnTo>
                  <a:lnTo>
                    <a:pt x="37" y="43"/>
                  </a:lnTo>
                  <a:lnTo>
                    <a:pt x="43" y="43"/>
                  </a:lnTo>
                  <a:lnTo>
                    <a:pt x="49" y="55"/>
                  </a:lnTo>
                  <a:lnTo>
                    <a:pt x="43" y="61"/>
                  </a:lnTo>
                  <a:lnTo>
                    <a:pt x="37" y="61"/>
                  </a:lnTo>
                  <a:lnTo>
                    <a:pt x="30" y="55"/>
                  </a:lnTo>
                  <a:close/>
                  <a:moveTo>
                    <a:pt x="12" y="31"/>
                  </a:moveTo>
                  <a:lnTo>
                    <a:pt x="12" y="31"/>
                  </a:lnTo>
                  <a:lnTo>
                    <a:pt x="12" y="24"/>
                  </a:lnTo>
                  <a:lnTo>
                    <a:pt x="12" y="18"/>
                  </a:lnTo>
                  <a:lnTo>
                    <a:pt x="18" y="18"/>
                  </a:lnTo>
                  <a:lnTo>
                    <a:pt x="24" y="24"/>
                  </a:lnTo>
                  <a:lnTo>
                    <a:pt x="24" y="31"/>
                  </a:lnTo>
                  <a:lnTo>
                    <a:pt x="24" y="37"/>
                  </a:lnTo>
                  <a:lnTo>
                    <a:pt x="18" y="37"/>
                  </a:lnTo>
                  <a:lnTo>
                    <a:pt x="12" y="31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3" name="Freeform 2953"/>
            <p:cNvSpPr>
              <a:spLocks noEditPoints="1"/>
            </p:cNvSpPr>
            <p:nvPr/>
          </p:nvSpPr>
          <p:spPr bwMode="auto">
            <a:xfrm>
              <a:off x="4991115" y="2193928"/>
              <a:ext cx="185738" cy="284163"/>
            </a:xfrm>
            <a:custGeom>
              <a:avLst/>
              <a:gdLst>
                <a:gd name="T0" fmla="*/ 2147483647 w 117"/>
                <a:gd name="T1" fmla="*/ 2147483647 h 179"/>
                <a:gd name="T2" fmla="*/ 2147483647 w 117"/>
                <a:gd name="T3" fmla="*/ 2147483647 h 179"/>
                <a:gd name="T4" fmla="*/ 2147483647 w 117"/>
                <a:gd name="T5" fmla="*/ 2147483647 h 179"/>
                <a:gd name="T6" fmla="*/ 2147483647 w 117"/>
                <a:gd name="T7" fmla="*/ 2147483647 h 179"/>
                <a:gd name="T8" fmla="*/ 2147483647 w 117"/>
                <a:gd name="T9" fmla="*/ 2147483647 h 179"/>
                <a:gd name="T10" fmla="*/ 2147483647 w 117"/>
                <a:gd name="T11" fmla="*/ 2147483647 h 179"/>
                <a:gd name="T12" fmla="*/ 2147483647 w 117"/>
                <a:gd name="T13" fmla="*/ 2147483647 h 179"/>
                <a:gd name="T14" fmla="*/ 2147483647 w 117"/>
                <a:gd name="T15" fmla="*/ 2147483647 h 179"/>
                <a:gd name="T16" fmla="*/ 2147483647 w 117"/>
                <a:gd name="T17" fmla="*/ 2147483647 h 179"/>
                <a:gd name="T18" fmla="*/ 2147483647 w 117"/>
                <a:gd name="T19" fmla="*/ 2147483647 h 179"/>
                <a:gd name="T20" fmla="*/ 2147483647 w 117"/>
                <a:gd name="T21" fmla="*/ 2147483647 h 179"/>
                <a:gd name="T22" fmla="*/ 2147483647 w 117"/>
                <a:gd name="T23" fmla="*/ 2147483647 h 179"/>
                <a:gd name="T24" fmla="*/ 2147483647 w 117"/>
                <a:gd name="T25" fmla="*/ 2147483647 h 179"/>
                <a:gd name="T26" fmla="*/ 2147483647 w 117"/>
                <a:gd name="T27" fmla="*/ 2147483647 h 179"/>
                <a:gd name="T28" fmla="*/ 2147483647 w 117"/>
                <a:gd name="T29" fmla="*/ 2147483647 h 179"/>
                <a:gd name="T30" fmla="*/ 2147483647 w 117"/>
                <a:gd name="T31" fmla="*/ 2147483647 h 179"/>
                <a:gd name="T32" fmla="*/ 2147483647 w 117"/>
                <a:gd name="T33" fmla="*/ 2147483647 h 179"/>
                <a:gd name="T34" fmla="*/ 2147483647 w 117"/>
                <a:gd name="T35" fmla="*/ 2147483647 h 179"/>
                <a:gd name="T36" fmla="*/ 2147483647 w 117"/>
                <a:gd name="T37" fmla="*/ 2147483647 h 179"/>
                <a:gd name="T38" fmla="*/ 2147483647 w 117"/>
                <a:gd name="T39" fmla="*/ 2147483647 h 179"/>
                <a:gd name="T40" fmla="*/ 2147483647 w 117"/>
                <a:gd name="T41" fmla="*/ 2147483647 h 179"/>
                <a:gd name="T42" fmla="*/ 2147483647 w 117"/>
                <a:gd name="T43" fmla="*/ 2147483647 h 179"/>
                <a:gd name="T44" fmla="*/ 2147483647 w 117"/>
                <a:gd name="T45" fmla="*/ 2147483647 h 179"/>
                <a:gd name="T46" fmla="*/ 2147483647 w 117"/>
                <a:gd name="T47" fmla="*/ 2147483647 h 179"/>
                <a:gd name="T48" fmla="*/ 2147483647 w 117"/>
                <a:gd name="T49" fmla="*/ 2147483647 h 179"/>
                <a:gd name="T50" fmla="*/ 2147483647 w 117"/>
                <a:gd name="T51" fmla="*/ 2147483647 h 179"/>
                <a:gd name="T52" fmla="*/ 2147483647 w 117"/>
                <a:gd name="T53" fmla="*/ 2147483647 h 179"/>
                <a:gd name="T54" fmla="*/ 2147483647 w 117"/>
                <a:gd name="T55" fmla="*/ 2147483647 h 179"/>
                <a:gd name="T56" fmla="*/ 2147483647 w 117"/>
                <a:gd name="T57" fmla="*/ 2147483647 h 179"/>
                <a:gd name="T58" fmla="*/ 2147483647 w 117"/>
                <a:gd name="T59" fmla="*/ 2147483647 h 179"/>
                <a:gd name="T60" fmla="*/ 2147483647 w 117"/>
                <a:gd name="T61" fmla="*/ 2147483647 h 179"/>
                <a:gd name="T62" fmla="*/ 2147483647 w 117"/>
                <a:gd name="T63" fmla="*/ 2147483647 h 179"/>
                <a:gd name="T64" fmla="*/ 2147483647 w 117"/>
                <a:gd name="T65" fmla="*/ 2147483647 h 179"/>
                <a:gd name="T66" fmla="*/ 2147483647 w 117"/>
                <a:gd name="T67" fmla="*/ 2147483647 h 179"/>
                <a:gd name="T68" fmla="*/ 2147483647 w 117"/>
                <a:gd name="T69" fmla="*/ 2147483647 h 179"/>
                <a:gd name="T70" fmla="*/ 2147483647 w 117"/>
                <a:gd name="T71" fmla="*/ 2147483647 h 179"/>
                <a:gd name="T72" fmla="*/ 2147483647 w 117"/>
                <a:gd name="T73" fmla="*/ 2147483647 h 179"/>
                <a:gd name="T74" fmla="*/ 2147483647 w 117"/>
                <a:gd name="T75" fmla="*/ 2147483647 h 179"/>
                <a:gd name="T76" fmla="*/ 2147483647 w 117"/>
                <a:gd name="T77" fmla="*/ 2147483647 h 179"/>
                <a:gd name="T78" fmla="*/ 0 w 117"/>
                <a:gd name="T79" fmla="*/ 2147483647 h 179"/>
                <a:gd name="T80" fmla="*/ 2147483647 w 117"/>
                <a:gd name="T81" fmla="*/ 0 h 179"/>
                <a:gd name="T82" fmla="*/ 2147483647 w 117"/>
                <a:gd name="T83" fmla="*/ 0 h 179"/>
                <a:gd name="T84" fmla="*/ 2147483647 w 117"/>
                <a:gd name="T85" fmla="*/ 2147483647 h 179"/>
                <a:gd name="T86" fmla="*/ 0 w 117"/>
                <a:gd name="T87" fmla="*/ 2147483647 h 1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17"/>
                <a:gd name="T133" fmla="*/ 0 h 179"/>
                <a:gd name="T134" fmla="*/ 117 w 117"/>
                <a:gd name="T135" fmla="*/ 179 h 17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17" h="179">
                  <a:moveTo>
                    <a:pt x="117" y="142"/>
                  </a:moveTo>
                  <a:lnTo>
                    <a:pt x="117" y="142"/>
                  </a:lnTo>
                  <a:lnTo>
                    <a:pt x="117" y="148"/>
                  </a:lnTo>
                  <a:lnTo>
                    <a:pt x="117" y="154"/>
                  </a:lnTo>
                  <a:lnTo>
                    <a:pt x="111" y="167"/>
                  </a:lnTo>
                  <a:lnTo>
                    <a:pt x="105" y="173"/>
                  </a:lnTo>
                  <a:lnTo>
                    <a:pt x="92" y="179"/>
                  </a:lnTo>
                  <a:lnTo>
                    <a:pt x="86" y="179"/>
                  </a:lnTo>
                  <a:lnTo>
                    <a:pt x="74" y="173"/>
                  </a:lnTo>
                  <a:lnTo>
                    <a:pt x="68" y="167"/>
                  </a:lnTo>
                  <a:lnTo>
                    <a:pt x="68" y="154"/>
                  </a:lnTo>
                  <a:lnTo>
                    <a:pt x="68" y="148"/>
                  </a:lnTo>
                  <a:lnTo>
                    <a:pt x="61" y="142"/>
                  </a:lnTo>
                  <a:lnTo>
                    <a:pt x="55" y="130"/>
                  </a:lnTo>
                  <a:lnTo>
                    <a:pt x="61" y="123"/>
                  </a:lnTo>
                  <a:lnTo>
                    <a:pt x="49" y="111"/>
                  </a:lnTo>
                  <a:lnTo>
                    <a:pt x="49" y="105"/>
                  </a:lnTo>
                  <a:lnTo>
                    <a:pt x="49" y="93"/>
                  </a:lnTo>
                  <a:lnTo>
                    <a:pt x="43" y="93"/>
                  </a:lnTo>
                  <a:lnTo>
                    <a:pt x="37" y="87"/>
                  </a:lnTo>
                  <a:lnTo>
                    <a:pt x="37" y="74"/>
                  </a:lnTo>
                  <a:lnTo>
                    <a:pt x="43" y="68"/>
                  </a:lnTo>
                  <a:lnTo>
                    <a:pt x="55" y="68"/>
                  </a:lnTo>
                  <a:lnTo>
                    <a:pt x="61" y="74"/>
                  </a:lnTo>
                  <a:lnTo>
                    <a:pt x="61" y="80"/>
                  </a:lnTo>
                  <a:lnTo>
                    <a:pt x="61" y="87"/>
                  </a:lnTo>
                  <a:lnTo>
                    <a:pt x="68" y="87"/>
                  </a:lnTo>
                  <a:lnTo>
                    <a:pt x="80" y="93"/>
                  </a:lnTo>
                  <a:lnTo>
                    <a:pt x="80" y="111"/>
                  </a:lnTo>
                  <a:lnTo>
                    <a:pt x="92" y="111"/>
                  </a:lnTo>
                  <a:lnTo>
                    <a:pt x="98" y="117"/>
                  </a:lnTo>
                  <a:lnTo>
                    <a:pt x="98" y="130"/>
                  </a:lnTo>
                  <a:lnTo>
                    <a:pt x="111" y="136"/>
                  </a:lnTo>
                  <a:lnTo>
                    <a:pt x="117" y="142"/>
                  </a:lnTo>
                  <a:close/>
                  <a:moveTo>
                    <a:pt x="24" y="62"/>
                  </a:moveTo>
                  <a:lnTo>
                    <a:pt x="24" y="62"/>
                  </a:lnTo>
                  <a:lnTo>
                    <a:pt x="24" y="50"/>
                  </a:lnTo>
                  <a:lnTo>
                    <a:pt x="31" y="43"/>
                  </a:lnTo>
                  <a:lnTo>
                    <a:pt x="37" y="43"/>
                  </a:lnTo>
                  <a:lnTo>
                    <a:pt x="43" y="50"/>
                  </a:lnTo>
                  <a:lnTo>
                    <a:pt x="43" y="56"/>
                  </a:lnTo>
                  <a:lnTo>
                    <a:pt x="43" y="62"/>
                  </a:lnTo>
                  <a:lnTo>
                    <a:pt x="31" y="62"/>
                  </a:lnTo>
                  <a:lnTo>
                    <a:pt x="24" y="62"/>
                  </a:lnTo>
                  <a:close/>
                  <a:moveTo>
                    <a:pt x="12" y="31"/>
                  </a:moveTo>
                  <a:lnTo>
                    <a:pt x="12" y="31"/>
                  </a:lnTo>
                  <a:lnTo>
                    <a:pt x="12" y="25"/>
                  </a:lnTo>
                  <a:lnTo>
                    <a:pt x="18" y="19"/>
                  </a:lnTo>
                  <a:lnTo>
                    <a:pt x="24" y="19"/>
                  </a:lnTo>
                  <a:lnTo>
                    <a:pt x="24" y="25"/>
                  </a:lnTo>
                  <a:lnTo>
                    <a:pt x="31" y="31"/>
                  </a:lnTo>
                  <a:lnTo>
                    <a:pt x="24" y="37"/>
                  </a:lnTo>
                  <a:lnTo>
                    <a:pt x="18" y="37"/>
                  </a:lnTo>
                  <a:lnTo>
                    <a:pt x="12" y="31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2" y="13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4" name="Freeform 2954"/>
            <p:cNvSpPr>
              <a:spLocks noEditPoints="1"/>
            </p:cNvSpPr>
            <p:nvPr/>
          </p:nvSpPr>
          <p:spPr bwMode="auto">
            <a:xfrm>
              <a:off x="4951428" y="2214566"/>
              <a:ext cx="157163" cy="292100"/>
            </a:xfrm>
            <a:custGeom>
              <a:avLst/>
              <a:gdLst>
                <a:gd name="T0" fmla="*/ 2147483647 w 99"/>
                <a:gd name="T1" fmla="*/ 2147483647 h 184"/>
                <a:gd name="T2" fmla="*/ 2147483647 w 99"/>
                <a:gd name="T3" fmla="*/ 2147483647 h 184"/>
                <a:gd name="T4" fmla="*/ 2147483647 w 99"/>
                <a:gd name="T5" fmla="*/ 2147483647 h 184"/>
                <a:gd name="T6" fmla="*/ 2147483647 w 99"/>
                <a:gd name="T7" fmla="*/ 2147483647 h 184"/>
                <a:gd name="T8" fmla="*/ 2147483647 w 99"/>
                <a:gd name="T9" fmla="*/ 2147483647 h 184"/>
                <a:gd name="T10" fmla="*/ 2147483647 w 99"/>
                <a:gd name="T11" fmla="*/ 2147483647 h 184"/>
                <a:gd name="T12" fmla="*/ 2147483647 w 99"/>
                <a:gd name="T13" fmla="*/ 2147483647 h 184"/>
                <a:gd name="T14" fmla="*/ 2147483647 w 99"/>
                <a:gd name="T15" fmla="*/ 2147483647 h 184"/>
                <a:gd name="T16" fmla="*/ 2147483647 w 99"/>
                <a:gd name="T17" fmla="*/ 2147483647 h 184"/>
                <a:gd name="T18" fmla="*/ 2147483647 w 99"/>
                <a:gd name="T19" fmla="*/ 2147483647 h 184"/>
                <a:gd name="T20" fmla="*/ 2147483647 w 99"/>
                <a:gd name="T21" fmla="*/ 2147483647 h 184"/>
                <a:gd name="T22" fmla="*/ 2147483647 w 99"/>
                <a:gd name="T23" fmla="*/ 2147483647 h 184"/>
                <a:gd name="T24" fmla="*/ 2147483647 w 99"/>
                <a:gd name="T25" fmla="*/ 2147483647 h 184"/>
                <a:gd name="T26" fmla="*/ 2147483647 w 99"/>
                <a:gd name="T27" fmla="*/ 2147483647 h 184"/>
                <a:gd name="T28" fmla="*/ 2147483647 w 99"/>
                <a:gd name="T29" fmla="*/ 2147483647 h 184"/>
                <a:gd name="T30" fmla="*/ 2147483647 w 99"/>
                <a:gd name="T31" fmla="*/ 2147483647 h 184"/>
                <a:gd name="T32" fmla="*/ 2147483647 w 99"/>
                <a:gd name="T33" fmla="*/ 2147483647 h 184"/>
                <a:gd name="T34" fmla="*/ 2147483647 w 99"/>
                <a:gd name="T35" fmla="*/ 2147483647 h 184"/>
                <a:gd name="T36" fmla="*/ 2147483647 w 99"/>
                <a:gd name="T37" fmla="*/ 2147483647 h 184"/>
                <a:gd name="T38" fmla="*/ 2147483647 w 99"/>
                <a:gd name="T39" fmla="*/ 2147483647 h 184"/>
                <a:gd name="T40" fmla="*/ 2147483647 w 99"/>
                <a:gd name="T41" fmla="*/ 2147483647 h 184"/>
                <a:gd name="T42" fmla="*/ 2147483647 w 99"/>
                <a:gd name="T43" fmla="*/ 2147483647 h 184"/>
                <a:gd name="T44" fmla="*/ 2147483647 w 99"/>
                <a:gd name="T45" fmla="*/ 2147483647 h 184"/>
                <a:gd name="T46" fmla="*/ 2147483647 w 99"/>
                <a:gd name="T47" fmla="*/ 2147483647 h 184"/>
                <a:gd name="T48" fmla="*/ 2147483647 w 99"/>
                <a:gd name="T49" fmla="*/ 2147483647 h 184"/>
                <a:gd name="T50" fmla="*/ 2147483647 w 99"/>
                <a:gd name="T51" fmla="*/ 2147483647 h 184"/>
                <a:gd name="T52" fmla="*/ 2147483647 w 99"/>
                <a:gd name="T53" fmla="*/ 2147483647 h 184"/>
                <a:gd name="T54" fmla="*/ 2147483647 w 99"/>
                <a:gd name="T55" fmla="*/ 2147483647 h 184"/>
                <a:gd name="T56" fmla="*/ 2147483647 w 99"/>
                <a:gd name="T57" fmla="*/ 2147483647 h 184"/>
                <a:gd name="T58" fmla="*/ 2147483647 w 99"/>
                <a:gd name="T59" fmla="*/ 2147483647 h 184"/>
                <a:gd name="T60" fmla="*/ 2147483647 w 99"/>
                <a:gd name="T61" fmla="*/ 2147483647 h 184"/>
                <a:gd name="T62" fmla="*/ 2147483647 w 99"/>
                <a:gd name="T63" fmla="*/ 2147483647 h 184"/>
                <a:gd name="T64" fmla="*/ 2147483647 w 99"/>
                <a:gd name="T65" fmla="*/ 2147483647 h 184"/>
                <a:gd name="T66" fmla="*/ 2147483647 w 99"/>
                <a:gd name="T67" fmla="*/ 2147483647 h 184"/>
                <a:gd name="T68" fmla="*/ 2147483647 w 99"/>
                <a:gd name="T69" fmla="*/ 2147483647 h 184"/>
                <a:gd name="T70" fmla="*/ 2147483647 w 99"/>
                <a:gd name="T71" fmla="*/ 2147483647 h 184"/>
                <a:gd name="T72" fmla="*/ 2147483647 w 99"/>
                <a:gd name="T73" fmla="*/ 2147483647 h 184"/>
                <a:gd name="T74" fmla="*/ 2147483647 w 99"/>
                <a:gd name="T75" fmla="*/ 2147483647 h 184"/>
                <a:gd name="T76" fmla="*/ 2147483647 w 99"/>
                <a:gd name="T77" fmla="*/ 2147483647 h 184"/>
                <a:gd name="T78" fmla="*/ 2147483647 w 99"/>
                <a:gd name="T79" fmla="*/ 2147483647 h 184"/>
                <a:gd name="T80" fmla="*/ 0 w 99"/>
                <a:gd name="T81" fmla="*/ 2147483647 h 184"/>
                <a:gd name="T82" fmla="*/ 0 w 99"/>
                <a:gd name="T83" fmla="*/ 0 h 184"/>
                <a:gd name="T84" fmla="*/ 2147483647 w 99"/>
                <a:gd name="T85" fmla="*/ 2147483647 h 184"/>
                <a:gd name="T86" fmla="*/ 2147483647 w 99"/>
                <a:gd name="T87" fmla="*/ 2147483647 h 184"/>
                <a:gd name="T88" fmla="*/ 0 w 99"/>
                <a:gd name="T89" fmla="*/ 2147483647 h 18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"/>
                <a:gd name="T136" fmla="*/ 0 h 184"/>
                <a:gd name="T137" fmla="*/ 99 w 99"/>
                <a:gd name="T138" fmla="*/ 184 h 18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" h="184">
                  <a:moveTo>
                    <a:pt x="93" y="154"/>
                  </a:moveTo>
                  <a:lnTo>
                    <a:pt x="93" y="154"/>
                  </a:lnTo>
                  <a:lnTo>
                    <a:pt x="99" y="160"/>
                  </a:lnTo>
                  <a:lnTo>
                    <a:pt x="93" y="172"/>
                  </a:lnTo>
                  <a:lnTo>
                    <a:pt x="86" y="178"/>
                  </a:lnTo>
                  <a:lnTo>
                    <a:pt x="80" y="184"/>
                  </a:lnTo>
                  <a:lnTo>
                    <a:pt x="68" y="184"/>
                  </a:lnTo>
                  <a:lnTo>
                    <a:pt x="56" y="184"/>
                  </a:lnTo>
                  <a:lnTo>
                    <a:pt x="49" y="184"/>
                  </a:lnTo>
                  <a:lnTo>
                    <a:pt x="43" y="172"/>
                  </a:lnTo>
                  <a:lnTo>
                    <a:pt x="43" y="166"/>
                  </a:lnTo>
                  <a:lnTo>
                    <a:pt x="49" y="154"/>
                  </a:lnTo>
                  <a:lnTo>
                    <a:pt x="37" y="147"/>
                  </a:lnTo>
                  <a:lnTo>
                    <a:pt x="37" y="135"/>
                  </a:lnTo>
                  <a:lnTo>
                    <a:pt x="43" y="129"/>
                  </a:lnTo>
                  <a:lnTo>
                    <a:pt x="37" y="123"/>
                  </a:lnTo>
                  <a:lnTo>
                    <a:pt x="31" y="117"/>
                  </a:lnTo>
                  <a:lnTo>
                    <a:pt x="31" y="104"/>
                  </a:lnTo>
                  <a:lnTo>
                    <a:pt x="37" y="98"/>
                  </a:lnTo>
                  <a:lnTo>
                    <a:pt x="31" y="98"/>
                  </a:lnTo>
                  <a:lnTo>
                    <a:pt x="25" y="92"/>
                  </a:lnTo>
                  <a:lnTo>
                    <a:pt x="25" y="80"/>
                  </a:lnTo>
                  <a:lnTo>
                    <a:pt x="31" y="74"/>
                  </a:lnTo>
                  <a:lnTo>
                    <a:pt x="43" y="74"/>
                  </a:lnTo>
                  <a:lnTo>
                    <a:pt x="49" y="80"/>
                  </a:lnTo>
                  <a:lnTo>
                    <a:pt x="49" y="86"/>
                  </a:lnTo>
                  <a:lnTo>
                    <a:pt x="43" y="92"/>
                  </a:lnTo>
                  <a:lnTo>
                    <a:pt x="56" y="98"/>
                  </a:lnTo>
                  <a:lnTo>
                    <a:pt x="62" y="104"/>
                  </a:lnTo>
                  <a:lnTo>
                    <a:pt x="68" y="110"/>
                  </a:lnTo>
                  <a:lnTo>
                    <a:pt x="62" y="117"/>
                  </a:lnTo>
                  <a:lnTo>
                    <a:pt x="74" y="123"/>
                  </a:lnTo>
                  <a:lnTo>
                    <a:pt x="80" y="129"/>
                  </a:lnTo>
                  <a:lnTo>
                    <a:pt x="80" y="141"/>
                  </a:lnTo>
                  <a:lnTo>
                    <a:pt x="86" y="147"/>
                  </a:lnTo>
                  <a:lnTo>
                    <a:pt x="93" y="154"/>
                  </a:lnTo>
                  <a:close/>
                  <a:moveTo>
                    <a:pt x="19" y="61"/>
                  </a:moveTo>
                  <a:lnTo>
                    <a:pt x="19" y="61"/>
                  </a:lnTo>
                  <a:lnTo>
                    <a:pt x="19" y="55"/>
                  </a:lnTo>
                  <a:lnTo>
                    <a:pt x="19" y="49"/>
                  </a:lnTo>
                  <a:lnTo>
                    <a:pt x="31" y="49"/>
                  </a:lnTo>
                  <a:lnTo>
                    <a:pt x="37" y="55"/>
                  </a:lnTo>
                  <a:lnTo>
                    <a:pt x="37" y="61"/>
                  </a:lnTo>
                  <a:lnTo>
                    <a:pt x="31" y="67"/>
                  </a:lnTo>
                  <a:lnTo>
                    <a:pt x="19" y="67"/>
                  </a:lnTo>
                  <a:lnTo>
                    <a:pt x="19" y="61"/>
                  </a:lnTo>
                  <a:close/>
                  <a:moveTo>
                    <a:pt x="6" y="37"/>
                  </a:moveTo>
                  <a:lnTo>
                    <a:pt x="6" y="37"/>
                  </a:lnTo>
                  <a:lnTo>
                    <a:pt x="6" y="30"/>
                  </a:lnTo>
                  <a:lnTo>
                    <a:pt x="12" y="24"/>
                  </a:lnTo>
                  <a:lnTo>
                    <a:pt x="19" y="24"/>
                  </a:lnTo>
                  <a:lnTo>
                    <a:pt x="19" y="30"/>
                  </a:lnTo>
                  <a:lnTo>
                    <a:pt x="19" y="37"/>
                  </a:lnTo>
                  <a:lnTo>
                    <a:pt x="19" y="43"/>
                  </a:lnTo>
                  <a:lnTo>
                    <a:pt x="12" y="37"/>
                  </a:lnTo>
                  <a:lnTo>
                    <a:pt x="6" y="37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5" name="Freeform 2955"/>
            <p:cNvSpPr>
              <a:spLocks noEditPoints="1"/>
            </p:cNvSpPr>
            <p:nvPr/>
          </p:nvSpPr>
          <p:spPr bwMode="auto">
            <a:xfrm>
              <a:off x="4902215" y="2233616"/>
              <a:ext cx="117475" cy="303213"/>
            </a:xfrm>
            <a:custGeom>
              <a:avLst/>
              <a:gdLst>
                <a:gd name="T0" fmla="*/ 2147483647 w 74"/>
                <a:gd name="T1" fmla="*/ 2147483647 h 191"/>
                <a:gd name="T2" fmla="*/ 2147483647 w 74"/>
                <a:gd name="T3" fmla="*/ 2147483647 h 191"/>
                <a:gd name="T4" fmla="*/ 2147483647 w 74"/>
                <a:gd name="T5" fmla="*/ 2147483647 h 191"/>
                <a:gd name="T6" fmla="*/ 2147483647 w 74"/>
                <a:gd name="T7" fmla="*/ 2147483647 h 191"/>
                <a:gd name="T8" fmla="*/ 2147483647 w 74"/>
                <a:gd name="T9" fmla="*/ 2147483647 h 191"/>
                <a:gd name="T10" fmla="*/ 2147483647 w 74"/>
                <a:gd name="T11" fmla="*/ 2147483647 h 191"/>
                <a:gd name="T12" fmla="*/ 2147483647 w 74"/>
                <a:gd name="T13" fmla="*/ 2147483647 h 191"/>
                <a:gd name="T14" fmla="*/ 2147483647 w 74"/>
                <a:gd name="T15" fmla="*/ 2147483647 h 191"/>
                <a:gd name="T16" fmla="*/ 2147483647 w 74"/>
                <a:gd name="T17" fmla="*/ 2147483647 h 191"/>
                <a:gd name="T18" fmla="*/ 2147483647 w 74"/>
                <a:gd name="T19" fmla="*/ 2147483647 h 191"/>
                <a:gd name="T20" fmla="*/ 2147483647 w 74"/>
                <a:gd name="T21" fmla="*/ 2147483647 h 191"/>
                <a:gd name="T22" fmla="*/ 2147483647 w 74"/>
                <a:gd name="T23" fmla="*/ 2147483647 h 191"/>
                <a:gd name="T24" fmla="*/ 2147483647 w 74"/>
                <a:gd name="T25" fmla="*/ 2147483647 h 191"/>
                <a:gd name="T26" fmla="*/ 2147483647 w 74"/>
                <a:gd name="T27" fmla="*/ 2147483647 h 191"/>
                <a:gd name="T28" fmla="*/ 2147483647 w 74"/>
                <a:gd name="T29" fmla="*/ 2147483647 h 191"/>
                <a:gd name="T30" fmla="*/ 2147483647 w 74"/>
                <a:gd name="T31" fmla="*/ 2147483647 h 191"/>
                <a:gd name="T32" fmla="*/ 2147483647 w 74"/>
                <a:gd name="T33" fmla="*/ 2147483647 h 191"/>
                <a:gd name="T34" fmla="*/ 2147483647 w 74"/>
                <a:gd name="T35" fmla="*/ 2147483647 h 191"/>
                <a:gd name="T36" fmla="*/ 2147483647 w 74"/>
                <a:gd name="T37" fmla="*/ 2147483647 h 191"/>
                <a:gd name="T38" fmla="*/ 2147483647 w 74"/>
                <a:gd name="T39" fmla="*/ 2147483647 h 191"/>
                <a:gd name="T40" fmla="*/ 2147483647 w 74"/>
                <a:gd name="T41" fmla="*/ 2147483647 h 191"/>
                <a:gd name="T42" fmla="*/ 2147483647 w 74"/>
                <a:gd name="T43" fmla="*/ 2147483647 h 191"/>
                <a:gd name="T44" fmla="*/ 2147483647 w 74"/>
                <a:gd name="T45" fmla="*/ 2147483647 h 191"/>
                <a:gd name="T46" fmla="*/ 2147483647 w 74"/>
                <a:gd name="T47" fmla="*/ 2147483647 h 191"/>
                <a:gd name="T48" fmla="*/ 2147483647 w 74"/>
                <a:gd name="T49" fmla="*/ 2147483647 h 191"/>
                <a:gd name="T50" fmla="*/ 2147483647 w 74"/>
                <a:gd name="T51" fmla="*/ 2147483647 h 191"/>
                <a:gd name="T52" fmla="*/ 2147483647 w 74"/>
                <a:gd name="T53" fmla="*/ 2147483647 h 191"/>
                <a:gd name="T54" fmla="*/ 2147483647 w 74"/>
                <a:gd name="T55" fmla="*/ 2147483647 h 191"/>
                <a:gd name="T56" fmla="*/ 2147483647 w 74"/>
                <a:gd name="T57" fmla="*/ 2147483647 h 191"/>
                <a:gd name="T58" fmla="*/ 2147483647 w 74"/>
                <a:gd name="T59" fmla="*/ 2147483647 h 191"/>
                <a:gd name="T60" fmla="*/ 2147483647 w 74"/>
                <a:gd name="T61" fmla="*/ 2147483647 h 191"/>
                <a:gd name="T62" fmla="*/ 2147483647 w 74"/>
                <a:gd name="T63" fmla="*/ 2147483647 h 191"/>
                <a:gd name="T64" fmla="*/ 2147483647 w 74"/>
                <a:gd name="T65" fmla="*/ 2147483647 h 191"/>
                <a:gd name="T66" fmla="*/ 2147483647 w 74"/>
                <a:gd name="T67" fmla="*/ 2147483647 h 191"/>
                <a:gd name="T68" fmla="*/ 2147483647 w 74"/>
                <a:gd name="T69" fmla="*/ 2147483647 h 191"/>
                <a:gd name="T70" fmla="*/ 2147483647 w 74"/>
                <a:gd name="T71" fmla="*/ 2147483647 h 191"/>
                <a:gd name="T72" fmla="*/ 2147483647 w 74"/>
                <a:gd name="T73" fmla="*/ 2147483647 h 191"/>
                <a:gd name="T74" fmla="*/ 2147483647 w 74"/>
                <a:gd name="T75" fmla="*/ 2147483647 h 191"/>
                <a:gd name="T76" fmla="*/ 2147483647 w 74"/>
                <a:gd name="T77" fmla="*/ 2147483647 h 191"/>
                <a:gd name="T78" fmla="*/ 0 w 74"/>
                <a:gd name="T79" fmla="*/ 2147483647 h 191"/>
                <a:gd name="T80" fmla="*/ 0 w 74"/>
                <a:gd name="T81" fmla="*/ 0 h 191"/>
                <a:gd name="T82" fmla="*/ 2147483647 w 74"/>
                <a:gd name="T83" fmla="*/ 0 h 191"/>
                <a:gd name="T84" fmla="*/ 2147483647 w 74"/>
                <a:gd name="T85" fmla="*/ 2147483647 h 191"/>
                <a:gd name="T86" fmla="*/ 0 w 74"/>
                <a:gd name="T87" fmla="*/ 2147483647 h 1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4"/>
                <a:gd name="T133" fmla="*/ 0 h 191"/>
                <a:gd name="T134" fmla="*/ 74 w 74"/>
                <a:gd name="T135" fmla="*/ 191 h 1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4" h="191">
                  <a:moveTo>
                    <a:pt x="74" y="160"/>
                  </a:moveTo>
                  <a:lnTo>
                    <a:pt x="74" y="160"/>
                  </a:lnTo>
                  <a:lnTo>
                    <a:pt x="74" y="172"/>
                  </a:lnTo>
                  <a:lnTo>
                    <a:pt x="74" y="179"/>
                  </a:lnTo>
                  <a:lnTo>
                    <a:pt x="68" y="185"/>
                  </a:lnTo>
                  <a:lnTo>
                    <a:pt x="56" y="191"/>
                  </a:lnTo>
                  <a:lnTo>
                    <a:pt x="43" y="191"/>
                  </a:lnTo>
                  <a:lnTo>
                    <a:pt x="37" y="191"/>
                  </a:lnTo>
                  <a:lnTo>
                    <a:pt x="31" y="185"/>
                  </a:lnTo>
                  <a:lnTo>
                    <a:pt x="25" y="179"/>
                  </a:lnTo>
                  <a:lnTo>
                    <a:pt x="25" y="166"/>
                  </a:lnTo>
                  <a:lnTo>
                    <a:pt x="31" y="160"/>
                  </a:lnTo>
                  <a:lnTo>
                    <a:pt x="25" y="148"/>
                  </a:lnTo>
                  <a:lnTo>
                    <a:pt x="25" y="135"/>
                  </a:lnTo>
                  <a:lnTo>
                    <a:pt x="25" y="129"/>
                  </a:lnTo>
                  <a:lnTo>
                    <a:pt x="19" y="117"/>
                  </a:lnTo>
                  <a:lnTo>
                    <a:pt x="19" y="111"/>
                  </a:lnTo>
                  <a:lnTo>
                    <a:pt x="25" y="98"/>
                  </a:lnTo>
                  <a:lnTo>
                    <a:pt x="19" y="98"/>
                  </a:lnTo>
                  <a:lnTo>
                    <a:pt x="13" y="92"/>
                  </a:lnTo>
                  <a:lnTo>
                    <a:pt x="19" y="80"/>
                  </a:lnTo>
                  <a:lnTo>
                    <a:pt x="25" y="74"/>
                  </a:lnTo>
                  <a:lnTo>
                    <a:pt x="31" y="74"/>
                  </a:lnTo>
                  <a:lnTo>
                    <a:pt x="43" y="80"/>
                  </a:lnTo>
                  <a:lnTo>
                    <a:pt x="43" y="92"/>
                  </a:lnTo>
                  <a:lnTo>
                    <a:pt x="37" y="98"/>
                  </a:lnTo>
                  <a:lnTo>
                    <a:pt x="43" y="98"/>
                  </a:lnTo>
                  <a:lnTo>
                    <a:pt x="50" y="111"/>
                  </a:lnTo>
                  <a:lnTo>
                    <a:pt x="50" y="123"/>
                  </a:lnTo>
                  <a:lnTo>
                    <a:pt x="56" y="129"/>
                  </a:lnTo>
                  <a:lnTo>
                    <a:pt x="62" y="135"/>
                  </a:lnTo>
                  <a:lnTo>
                    <a:pt x="62" y="148"/>
                  </a:lnTo>
                  <a:lnTo>
                    <a:pt x="74" y="154"/>
                  </a:lnTo>
                  <a:lnTo>
                    <a:pt x="74" y="160"/>
                  </a:lnTo>
                  <a:close/>
                  <a:moveTo>
                    <a:pt x="13" y="62"/>
                  </a:moveTo>
                  <a:lnTo>
                    <a:pt x="13" y="62"/>
                  </a:lnTo>
                  <a:lnTo>
                    <a:pt x="13" y="55"/>
                  </a:lnTo>
                  <a:lnTo>
                    <a:pt x="19" y="49"/>
                  </a:lnTo>
                  <a:lnTo>
                    <a:pt x="25" y="49"/>
                  </a:lnTo>
                  <a:lnTo>
                    <a:pt x="31" y="55"/>
                  </a:lnTo>
                  <a:lnTo>
                    <a:pt x="31" y="68"/>
                  </a:lnTo>
                  <a:lnTo>
                    <a:pt x="25" y="68"/>
                  </a:lnTo>
                  <a:lnTo>
                    <a:pt x="13" y="68"/>
                  </a:lnTo>
                  <a:lnTo>
                    <a:pt x="13" y="62"/>
                  </a:lnTo>
                  <a:close/>
                  <a:moveTo>
                    <a:pt x="6" y="31"/>
                  </a:moveTo>
                  <a:lnTo>
                    <a:pt x="6" y="31"/>
                  </a:lnTo>
                  <a:lnTo>
                    <a:pt x="6" y="25"/>
                  </a:lnTo>
                  <a:lnTo>
                    <a:pt x="13" y="25"/>
                  </a:lnTo>
                  <a:lnTo>
                    <a:pt x="19" y="31"/>
                  </a:lnTo>
                  <a:lnTo>
                    <a:pt x="19" y="37"/>
                  </a:lnTo>
                  <a:lnTo>
                    <a:pt x="13" y="43"/>
                  </a:lnTo>
                  <a:lnTo>
                    <a:pt x="6" y="37"/>
                  </a:lnTo>
                  <a:lnTo>
                    <a:pt x="6" y="31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6" name="Freeform 2956"/>
            <p:cNvSpPr>
              <a:spLocks noEditPoints="1"/>
            </p:cNvSpPr>
            <p:nvPr/>
          </p:nvSpPr>
          <p:spPr bwMode="auto">
            <a:xfrm>
              <a:off x="4854590" y="2243141"/>
              <a:ext cx="87313" cy="312738"/>
            </a:xfrm>
            <a:custGeom>
              <a:avLst/>
              <a:gdLst>
                <a:gd name="T0" fmla="*/ 2147483647 w 55"/>
                <a:gd name="T1" fmla="*/ 2147483647 h 197"/>
                <a:gd name="T2" fmla="*/ 2147483647 w 55"/>
                <a:gd name="T3" fmla="*/ 2147483647 h 197"/>
                <a:gd name="T4" fmla="*/ 2147483647 w 55"/>
                <a:gd name="T5" fmla="*/ 2147483647 h 197"/>
                <a:gd name="T6" fmla="*/ 2147483647 w 55"/>
                <a:gd name="T7" fmla="*/ 2147483647 h 197"/>
                <a:gd name="T8" fmla="*/ 2147483647 w 55"/>
                <a:gd name="T9" fmla="*/ 2147483647 h 197"/>
                <a:gd name="T10" fmla="*/ 2147483647 w 55"/>
                <a:gd name="T11" fmla="*/ 2147483647 h 197"/>
                <a:gd name="T12" fmla="*/ 2147483647 w 55"/>
                <a:gd name="T13" fmla="*/ 2147483647 h 197"/>
                <a:gd name="T14" fmla="*/ 2147483647 w 55"/>
                <a:gd name="T15" fmla="*/ 2147483647 h 197"/>
                <a:gd name="T16" fmla="*/ 2147483647 w 55"/>
                <a:gd name="T17" fmla="*/ 2147483647 h 197"/>
                <a:gd name="T18" fmla="*/ 2147483647 w 55"/>
                <a:gd name="T19" fmla="*/ 2147483647 h 197"/>
                <a:gd name="T20" fmla="*/ 2147483647 w 55"/>
                <a:gd name="T21" fmla="*/ 2147483647 h 197"/>
                <a:gd name="T22" fmla="*/ 2147483647 w 55"/>
                <a:gd name="T23" fmla="*/ 2147483647 h 197"/>
                <a:gd name="T24" fmla="*/ 2147483647 w 55"/>
                <a:gd name="T25" fmla="*/ 2147483647 h 197"/>
                <a:gd name="T26" fmla="*/ 0 w 55"/>
                <a:gd name="T27" fmla="*/ 2147483647 h 197"/>
                <a:gd name="T28" fmla="*/ 2147483647 w 55"/>
                <a:gd name="T29" fmla="*/ 2147483647 h 197"/>
                <a:gd name="T30" fmla="*/ 2147483647 w 55"/>
                <a:gd name="T31" fmla="*/ 2147483647 h 197"/>
                <a:gd name="T32" fmla="*/ 2147483647 w 55"/>
                <a:gd name="T33" fmla="*/ 2147483647 h 197"/>
                <a:gd name="T34" fmla="*/ 2147483647 w 55"/>
                <a:gd name="T35" fmla="*/ 2147483647 h 197"/>
                <a:gd name="T36" fmla="*/ 2147483647 w 55"/>
                <a:gd name="T37" fmla="*/ 2147483647 h 197"/>
                <a:gd name="T38" fmla="*/ 2147483647 w 55"/>
                <a:gd name="T39" fmla="*/ 2147483647 h 197"/>
                <a:gd name="T40" fmla="*/ 2147483647 w 55"/>
                <a:gd name="T41" fmla="*/ 2147483647 h 197"/>
                <a:gd name="T42" fmla="*/ 2147483647 w 55"/>
                <a:gd name="T43" fmla="*/ 2147483647 h 197"/>
                <a:gd name="T44" fmla="*/ 2147483647 w 55"/>
                <a:gd name="T45" fmla="*/ 2147483647 h 197"/>
                <a:gd name="T46" fmla="*/ 2147483647 w 55"/>
                <a:gd name="T47" fmla="*/ 2147483647 h 197"/>
                <a:gd name="T48" fmla="*/ 2147483647 w 55"/>
                <a:gd name="T49" fmla="*/ 2147483647 h 197"/>
                <a:gd name="T50" fmla="*/ 0 w 55"/>
                <a:gd name="T51" fmla="*/ 2147483647 h 197"/>
                <a:gd name="T52" fmla="*/ 2147483647 w 55"/>
                <a:gd name="T53" fmla="*/ 2147483647 h 197"/>
                <a:gd name="T54" fmla="*/ 2147483647 w 55"/>
                <a:gd name="T55" fmla="*/ 2147483647 h 197"/>
                <a:gd name="T56" fmla="*/ 2147483647 w 55"/>
                <a:gd name="T57" fmla="*/ 2147483647 h 197"/>
                <a:gd name="T58" fmla="*/ 2147483647 w 55"/>
                <a:gd name="T59" fmla="*/ 2147483647 h 197"/>
                <a:gd name="T60" fmla="*/ 2147483647 w 55"/>
                <a:gd name="T61" fmla="*/ 2147483647 h 197"/>
                <a:gd name="T62" fmla="*/ 0 w 55"/>
                <a:gd name="T63" fmla="*/ 2147483647 h 197"/>
                <a:gd name="T64" fmla="*/ 0 w 55"/>
                <a:gd name="T65" fmla="*/ 2147483647 h 197"/>
                <a:gd name="T66" fmla="*/ 0 w 55"/>
                <a:gd name="T67" fmla="*/ 2147483647 h 197"/>
                <a:gd name="T68" fmla="*/ 2147483647 w 55"/>
                <a:gd name="T69" fmla="*/ 2147483647 h 197"/>
                <a:gd name="T70" fmla="*/ 2147483647 w 55"/>
                <a:gd name="T71" fmla="*/ 2147483647 h 197"/>
                <a:gd name="T72" fmla="*/ 2147483647 w 55"/>
                <a:gd name="T73" fmla="*/ 2147483647 h 197"/>
                <a:gd name="T74" fmla="*/ 2147483647 w 55"/>
                <a:gd name="T75" fmla="*/ 2147483647 h 197"/>
                <a:gd name="T76" fmla="*/ 0 w 55"/>
                <a:gd name="T77" fmla="*/ 2147483647 h 197"/>
                <a:gd name="T78" fmla="*/ 0 w 55"/>
                <a:gd name="T79" fmla="*/ 2147483647 h 197"/>
                <a:gd name="T80" fmla="*/ 0 w 55"/>
                <a:gd name="T81" fmla="*/ 0 h 197"/>
                <a:gd name="T82" fmla="*/ 2147483647 w 55"/>
                <a:gd name="T83" fmla="*/ 2147483647 h 197"/>
                <a:gd name="T84" fmla="*/ 2147483647 w 55"/>
                <a:gd name="T85" fmla="*/ 2147483647 h 197"/>
                <a:gd name="T86" fmla="*/ 0 w 55"/>
                <a:gd name="T87" fmla="*/ 2147483647 h 1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5"/>
                <a:gd name="T133" fmla="*/ 0 h 197"/>
                <a:gd name="T134" fmla="*/ 55 w 55"/>
                <a:gd name="T135" fmla="*/ 197 h 19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5" h="197">
                  <a:moveTo>
                    <a:pt x="55" y="173"/>
                  </a:moveTo>
                  <a:lnTo>
                    <a:pt x="55" y="173"/>
                  </a:lnTo>
                  <a:lnTo>
                    <a:pt x="55" y="179"/>
                  </a:lnTo>
                  <a:lnTo>
                    <a:pt x="49" y="185"/>
                  </a:lnTo>
                  <a:lnTo>
                    <a:pt x="43" y="191"/>
                  </a:lnTo>
                  <a:lnTo>
                    <a:pt x="30" y="197"/>
                  </a:lnTo>
                  <a:lnTo>
                    <a:pt x="12" y="191"/>
                  </a:lnTo>
                  <a:lnTo>
                    <a:pt x="6" y="185"/>
                  </a:lnTo>
                  <a:lnTo>
                    <a:pt x="6" y="179"/>
                  </a:lnTo>
                  <a:lnTo>
                    <a:pt x="6" y="173"/>
                  </a:lnTo>
                  <a:lnTo>
                    <a:pt x="12" y="160"/>
                  </a:lnTo>
                  <a:lnTo>
                    <a:pt x="6" y="148"/>
                  </a:lnTo>
                  <a:lnTo>
                    <a:pt x="6" y="142"/>
                  </a:lnTo>
                  <a:lnTo>
                    <a:pt x="12" y="136"/>
                  </a:lnTo>
                  <a:lnTo>
                    <a:pt x="6" y="129"/>
                  </a:lnTo>
                  <a:lnTo>
                    <a:pt x="6" y="123"/>
                  </a:lnTo>
                  <a:lnTo>
                    <a:pt x="6" y="111"/>
                  </a:lnTo>
                  <a:lnTo>
                    <a:pt x="12" y="105"/>
                  </a:lnTo>
                  <a:lnTo>
                    <a:pt x="6" y="99"/>
                  </a:lnTo>
                  <a:lnTo>
                    <a:pt x="0" y="92"/>
                  </a:lnTo>
                  <a:lnTo>
                    <a:pt x="6" y="80"/>
                  </a:lnTo>
                  <a:lnTo>
                    <a:pt x="12" y="74"/>
                  </a:lnTo>
                  <a:lnTo>
                    <a:pt x="24" y="80"/>
                  </a:lnTo>
                  <a:lnTo>
                    <a:pt x="30" y="86"/>
                  </a:lnTo>
                  <a:lnTo>
                    <a:pt x="30" y="99"/>
                  </a:lnTo>
                  <a:lnTo>
                    <a:pt x="24" y="105"/>
                  </a:lnTo>
                  <a:lnTo>
                    <a:pt x="30" y="105"/>
                  </a:lnTo>
                  <a:lnTo>
                    <a:pt x="36" y="117"/>
                  </a:lnTo>
                  <a:lnTo>
                    <a:pt x="36" y="123"/>
                  </a:lnTo>
                  <a:lnTo>
                    <a:pt x="36" y="129"/>
                  </a:lnTo>
                  <a:lnTo>
                    <a:pt x="43" y="136"/>
                  </a:lnTo>
                  <a:lnTo>
                    <a:pt x="49" y="142"/>
                  </a:lnTo>
                  <a:lnTo>
                    <a:pt x="43" y="154"/>
                  </a:lnTo>
                  <a:lnTo>
                    <a:pt x="49" y="160"/>
                  </a:lnTo>
                  <a:lnTo>
                    <a:pt x="55" y="173"/>
                  </a:lnTo>
                  <a:close/>
                  <a:moveTo>
                    <a:pt x="0" y="62"/>
                  </a:moveTo>
                  <a:lnTo>
                    <a:pt x="0" y="62"/>
                  </a:lnTo>
                  <a:lnTo>
                    <a:pt x="6" y="56"/>
                  </a:lnTo>
                  <a:lnTo>
                    <a:pt x="12" y="49"/>
                  </a:lnTo>
                  <a:lnTo>
                    <a:pt x="18" y="56"/>
                  </a:lnTo>
                  <a:lnTo>
                    <a:pt x="24" y="62"/>
                  </a:lnTo>
                  <a:lnTo>
                    <a:pt x="18" y="68"/>
                  </a:lnTo>
                  <a:lnTo>
                    <a:pt x="12" y="74"/>
                  </a:lnTo>
                  <a:lnTo>
                    <a:pt x="6" y="68"/>
                  </a:lnTo>
                  <a:lnTo>
                    <a:pt x="0" y="62"/>
                  </a:lnTo>
                  <a:close/>
                  <a:moveTo>
                    <a:pt x="0" y="37"/>
                  </a:moveTo>
                  <a:lnTo>
                    <a:pt x="0" y="37"/>
                  </a:lnTo>
                  <a:lnTo>
                    <a:pt x="0" y="25"/>
                  </a:lnTo>
                  <a:lnTo>
                    <a:pt x="6" y="25"/>
                  </a:lnTo>
                  <a:lnTo>
                    <a:pt x="12" y="25"/>
                  </a:lnTo>
                  <a:lnTo>
                    <a:pt x="12" y="31"/>
                  </a:lnTo>
                  <a:lnTo>
                    <a:pt x="12" y="37"/>
                  </a:lnTo>
                  <a:lnTo>
                    <a:pt x="6" y="43"/>
                  </a:lnTo>
                  <a:lnTo>
                    <a:pt x="6" y="37"/>
                  </a:lnTo>
                  <a:lnTo>
                    <a:pt x="0" y="37"/>
                  </a:lnTo>
                  <a:close/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6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7" name="Freeform 2957"/>
            <p:cNvSpPr>
              <a:spLocks noEditPoints="1"/>
            </p:cNvSpPr>
            <p:nvPr/>
          </p:nvSpPr>
          <p:spPr bwMode="auto">
            <a:xfrm>
              <a:off x="4775215" y="2243141"/>
              <a:ext cx="88900" cy="322263"/>
            </a:xfrm>
            <a:custGeom>
              <a:avLst/>
              <a:gdLst>
                <a:gd name="T0" fmla="*/ 2147483647 w 56"/>
                <a:gd name="T1" fmla="*/ 2147483647 h 203"/>
                <a:gd name="T2" fmla="*/ 2147483647 w 56"/>
                <a:gd name="T3" fmla="*/ 2147483647 h 203"/>
                <a:gd name="T4" fmla="*/ 2147483647 w 56"/>
                <a:gd name="T5" fmla="*/ 2147483647 h 203"/>
                <a:gd name="T6" fmla="*/ 2147483647 w 56"/>
                <a:gd name="T7" fmla="*/ 2147483647 h 203"/>
                <a:gd name="T8" fmla="*/ 0 w 56"/>
                <a:gd name="T9" fmla="*/ 2147483647 h 203"/>
                <a:gd name="T10" fmla="*/ 0 w 56"/>
                <a:gd name="T11" fmla="*/ 2147483647 h 203"/>
                <a:gd name="T12" fmla="*/ 2147483647 w 56"/>
                <a:gd name="T13" fmla="*/ 2147483647 h 203"/>
                <a:gd name="T14" fmla="*/ 2147483647 w 56"/>
                <a:gd name="T15" fmla="*/ 2147483647 h 203"/>
                <a:gd name="T16" fmla="*/ 2147483647 w 56"/>
                <a:gd name="T17" fmla="*/ 2147483647 h 203"/>
                <a:gd name="T18" fmla="*/ 2147483647 w 56"/>
                <a:gd name="T19" fmla="*/ 2147483647 h 203"/>
                <a:gd name="T20" fmla="*/ 2147483647 w 56"/>
                <a:gd name="T21" fmla="*/ 2147483647 h 203"/>
                <a:gd name="T22" fmla="*/ 2147483647 w 56"/>
                <a:gd name="T23" fmla="*/ 2147483647 h 203"/>
                <a:gd name="T24" fmla="*/ 2147483647 w 56"/>
                <a:gd name="T25" fmla="*/ 2147483647 h 203"/>
                <a:gd name="T26" fmla="*/ 2147483647 w 56"/>
                <a:gd name="T27" fmla="*/ 2147483647 h 203"/>
                <a:gd name="T28" fmla="*/ 2147483647 w 56"/>
                <a:gd name="T29" fmla="*/ 2147483647 h 203"/>
                <a:gd name="T30" fmla="*/ 2147483647 w 56"/>
                <a:gd name="T31" fmla="*/ 2147483647 h 203"/>
                <a:gd name="T32" fmla="*/ 2147483647 w 56"/>
                <a:gd name="T33" fmla="*/ 2147483647 h 203"/>
                <a:gd name="T34" fmla="*/ 2147483647 w 56"/>
                <a:gd name="T35" fmla="*/ 2147483647 h 203"/>
                <a:gd name="T36" fmla="*/ 2147483647 w 56"/>
                <a:gd name="T37" fmla="*/ 2147483647 h 203"/>
                <a:gd name="T38" fmla="*/ 2147483647 w 56"/>
                <a:gd name="T39" fmla="*/ 2147483647 h 203"/>
                <a:gd name="T40" fmla="*/ 2147483647 w 56"/>
                <a:gd name="T41" fmla="*/ 2147483647 h 203"/>
                <a:gd name="T42" fmla="*/ 2147483647 w 56"/>
                <a:gd name="T43" fmla="*/ 2147483647 h 203"/>
                <a:gd name="T44" fmla="*/ 2147483647 w 56"/>
                <a:gd name="T45" fmla="*/ 2147483647 h 203"/>
                <a:gd name="T46" fmla="*/ 2147483647 w 56"/>
                <a:gd name="T47" fmla="*/ 2147483647 h 203"/>
                <a:gd name="T48" fmla="*/ 2147483647 w 56"/>
                <a:gd name="T49" fmla="*/ 2147483647 h 203"/>
                <a:gd name="T50" fmla="*/ 2147483647 w 56"/>
                <a:gd name="T51" fmla="*/ 2147483647 h 203"/>
                <a:gd name="T52" fmla="*/ 2147483647 w 56"/>
                <a:gd name="T53" fmla="*/ 2147483647 h 203"/>
                <a:gd name="T54" fmla="*/ 2147483647 w 56"/>
                <a:gd name="T55" fmla="*/ 2147483647 h 203"/>
                <a:gd name="T56" fmla="*/ 2147483647 w 56"/>
                <a:gd name="T57" fmla="*/ 2147483647 h 203"/>
                <a:gd name="T58" fmla="*/ 2147483647 w 56"/>
                <a:gd name="T59" fmla="*/ 2147483647 h 203"/>
                <a:gd name="T60" fmla="*/ 2147483647 w 56"/>
                <a:gd name="T61" fmla="*/ 2147483647 h 203"/>
                <a:gd name="T62" fmla="*/ 2147483647 w 56"/>
                <a:gd name="T63" fmla="*/ 2147483647 h 203"/>
                <a:gd name="T64" fmla="*/ 2147483647 w 56"/>
                <a:gd name="T65" fmla="*/ 2147483647 h 203"/>
                <a:gd name="T66" fmla="*/ 2147483647 w 56"/>
                <a:gd name="T67" fmla="*/ 2147483647 h 203"/>
                <a:gd name="T68" fmla="*/ 2147483647 w 56"/>
                <a:gd name="T69" fmla="*/ 2147483647 h 203"/>
                <a:gd name="T70" fmla="*/ 2147483647 w 56"/>
                <a:gd name="T71" fmla="*/ 2147483647 h 203"/>
                <a:gd name="T72" fmla="*/ 2147483647 w 56"/>
                <a:gd name="T73" fmla="*/ 2147483647 h 203"/>
                <a:gd name="T74" fmla="*/ 2147483647 w 56"/>
                <a:gd name="T75" fmla="*/ 2147483647 h 203"/>
                <a:gd name="T76" fmla="*/ 2147483647 w 56"/>
                <a:gd name="T77" fmla="*/ 2147483647 h 203"/>
                <a:gd name="T78" fmla="*/ 2147483647 w 56"/>
                <a:gd name="T79" fmla="*/ 2147483647 h 203"/>
                <a:gd name="T80" fmla="*/ 2147483647 w 56"/>
                <a:gd name="T81" fmla="*/ 0 h 203"/>
                <a:gd name="T82" fmla="*/ 2147483647 w 56"/>
                <a:gd name="T83" fmla="*/ 2147483647 h 203"/>
                <a:gd name="T84" fmla="*/ 2147483647 w 56"/>
                <a:gd name="T85" fmla="*/ 2147483647 h 203"/>
                <a:gd name="T86" fmla="*/ 2147483647 w 56"/>
                <a:gd name="T87" fmla="*/ 2147483647 h 2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203"/>
                <a:gd name="T134" fmla="*/ 56 w 56"/>
                <a:gd name="T135" fmla="*/ 203 h 20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203">
                  <a:moveTo>
                    <a:pt x="56" y="179"/>
                  </a:moveTo>
                  <a:lnTo>
                    <a:pt x="56" y="179"/>
                  </a:lnTo>
                  <a:lnTo>
                    <a:pt x="50" y="185"/>
                  </a:lnTo>
                  <a:lnTo>
                    <a:pt x="43" y="197"/>
                  </a:lnTo>
                  <a:lnTo>
                    <a:pt x="37" y="197"/>
                  </a:lnTo>
                  <a:lnTo>
                    <a:pt x="25" y="203"/>
                  </a:lnTo>
                  <a:lnTo>
                    <a:pt x="19" y="203"/>
                  </a:lnTo>
                  <a:lnTo>
                    <a:pt x="6" y="197"/>
                  </a:lnTo>
                  <a:lnTo>
                    <a:pt x="0" y="191"/>
                  </a:lnTo>
                  <a:lnTo>
                    <a:pt x="0" y="179"/>
                  </a:lnTo>
                  <a:lnTo>
                    <a:pt x="0" y="173"/>
                  </a:lnTo>
                  <a:lnTo>
                    <a:pt x="6" y="166"/>
                  </a:lnTo>
                  <a:lnTo>
                    <a:pt x="6" y="154"/>
                  </a:lnTo>
                  <a:lnTo>
                    <a:pt x="6" y="142"/>
                  </a:lnTo>
                  <a:lnTo>
                    <a:pt x="13" y="136"/>
                  </a:lnTo>
                  <a:lnTo>
                    <a:pt x="6" y="123"/>
                  </a:lnTo>
                  <a:lnTo>
                    <a:pt x="13" y="111"/>
                  </a:lnTo>
                  <a:lnTo>
                    <a:pt x="19" y="105"/>
                  </a:lnTo>
                  <a:lnTo>
                    <a:pt x="13" y="105"/>
                  </a:lnTo>
                  <a:lnTo>
                    <a:pt x="13" y="92"/>
                  </a:lnTo>
                  <a:lnTo>
                    <a:pt x="13" y="86"/>
                  </a:lnTo>
                  <a:lnTo>
                    <a:pt x="25" y="80"/>
                  </a:lnTo>
                  <a:lnTo>
                    <a:pt x="31" y="86"/>
                  </a:lnTo>
                  <a:lnTo>
                    <a:pt x="37" y="92"/>
                  </a:lnTo>
                  <a:lnTo>
                    <a:pt x="37" y="99"/>
                  </a:lnTo>
                  <a:lnTo>
                    <a:pt x="31" y="105"/>
                  </a:lnTo>
                  <a:lnTo>
                    <a:pt x="37" y="111"/>
                  </a:lnTo>
                  <a:lnTo>
                    <a:pt x="43" y="123"/>
                  </a:lnTo>
                  <a:lnTo>
                    <a:pt x="37" y="136"/>
                  </a:lnTo>
                  <a:lnTo>
                    <a:pt x="43" y="142"/>
                  </a:lnTo>
                  <a:lnTo>
                    <a:pt x="50" y="148"/>
                  </a:lnTo>
                  <a:lnTo>
                    <a:pt x="43" y="160"/>
                  </a:lnTo>
                  <a:lnTo>
                    <a:pt x="50" y="173"/>
                  </a:lnTo>
                  <a:lnTo>
                    <a:pt x="56" y="179"/>
                  </a:lnTo>
                  <a:close/>
                  <a:moveTo>
                    <a:pt x="13" y="68"/>
                  </a:moveTo>
                  <a:lnTo>
                    <a:pt x="13" y="68"/>
                  </a:lnTo>
                  <a:lnTo>
                    <a:pt x="19" y="56"/>
                  </a:lnTo>
                  <a:lnTo>
                    <a:pt x="25" y="56"/>
                  </a:lnTo>
                  <a:lnTo>
                    <a:pt x="31" y="56"/>
                  </a:lnTo>
                  <a:lnTo>
                    <a:pt x="31" y="62"/>
                  </a:lnTo>
                  <a:lnTo>
                    <a:pt x="31" y="74"/>
                  </a:lnTo>
                  <a:lnTo>
                    <a:pt x="25" y="74"/>
                  </a:lnTo>
                  <a:lnTo>
                    <a:pt x="19" y="74"/>
                  </a:lnTo>
                  <a:lnTo>
                    <a:pt x="13" y="68"/>
                  </a:lnTo>
                  <a:close/>
                  <a:moveTo>
                    <a:pt x="13" y="37"/>
                  </a:moveTo>
                  <a:lnTo>
                    <a:pt x="13" y="37"/>
                  </a:lnTo>
                  <a:lnTo>
                    <a:pt x="19" y="31"/>
                  </a:lnTo>
                  <a:lnTo>
                    <a:pt x="25" y="25"/>
                  </a:lnTo>
                  <a:lnTo>
                    <a:pt x="25" y="31"/>
                  </a:lnTo>
                  <a:lnTo>
                    <a:pt x="31" y="37"/>
                  </a:lnTo>
                  <a:lnTo>
                    <a:pt x="25" y="43"/>
                  </a:lnTo>
                  <a:lnTo>
                    <a:pt x="19" y="43"/>
                  </a:lnTo>
                  <a:lnTo>
                    <a:pt x="13" y="37"/>
                  </a:lnTo>
                  <a:close/>
                  <a:moveTo>
                    <a:pt x="19" y="6"/>
                  </a:moveTo>
                  <a:lnTo>
                    <a:pt x="19" y="6"/>
                  </a:lnTo>
                  <a:lnTo>
                    <a:pt x="19" y="0"/>
                  </a:lnTo>
                  <a:lnTo>
                    <a:pt x="25" y="6"/>
                  </a:lnTo>
                  <a:lnTo>
                    <a:pt x="19" y="12"/>
                  </a:lnTo>
                  <a:lnTo>
                    <a:pt x="19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8" name="Freeform 2958"/>
            <p:cNvSpPr>
              <a:spLocks noEditPoints="1"/>
            </p:cNvSpPr>
            <p:nvPr/>
          </p:nvSpPr>
          <p:spPr bwMode="auto">
            <a:xfrm>
              <a:off x="4687902" y="2243141"/>
              <a:ext cx="87313" cy="312738"/>
            </a:xfrm>
            <a:custGeom>
              <a:avLst/>
              <a:gdLst>
                <a:gd name="T0" fmla="*/ 2147483647 w 55"/>
                <a:gd name="T1" fmla="*/ 2147483647 h 197"/>
                <a:gd name="T2" fmla="*/ 2147483647 w 55"/>
                <a:gd name="T3" fmla="*/ 2147483647 h 197"/>
                <a:gd name="T4" fmla="*/ 2147483647 w 55"/>
                <a:gd name="T5" fmla="*/ 2147483647 h 197"/>
                <a:gd name="T6" fmla="*/ 2147483647 w 55"/>
                <a:gd name="T7" fmla="*/ 2147483647 h 197"/>
                <a:gd name="T8" fmla="*/ 2147483647 w 55"/>
                <a:gd name="T9" fmla="*/ 2147483647 h 197"/>
                <a:gd name="T10" fmla="*/ 0 w 55"/>
                <a:gd name="T11" fmla="*/ 2147483647 h 197"/>
                <a:gd name="T12" fmla="*/ 2147483647 w 55"/>
                <a:gd name="T13" fmla="*/ 2147483647 h 197"/>
                <a:gd name="T14" fmla="*/ 2147483647 w 55"/>
                <a:gd name="T15" fmla="*/ 2147483647 h 197"/>
                <a:gd name="T16" fmla="*/ 2147483647 w 55"/>
                <a:gd name="T17" fmla="*/ 2147483647 h 197"/>
                <a:gd name="T18" fmla="*/ 2147483647 w 55"/>
                <a:gd name="T19" fmla="*/ 2147483647 h 197"/>
                <a:gd name="T20" fmla="*/ 2147483647 w 55"/>
                <a:gd name="T21" fmla="*/ 2147483647 h 197"/>
                <a:gd name="T22" fmla="*/ 2147483647 w 55"/>
                <a:gd name="T23" fmla="*/ 2147483647 h 197"/>
                <a:gd name="T24" fmla="*/ 2147483647 w 55"/>
                <a:gd name="T25" fmla="*/ 2147483647 h 197"/>
                <a:gd name="T26" fmla="*/ 2147483647 w 55"/>
                <a:gd name="T27" fmla="*/ 2147483647 h 197"/>
                <a:gd name="T28" fmla="*/ 2147483647 w 55"/>
                <a:gd name="T29" fmla="*/ 2147483647 h 197"/>
                <a:gd name="T30" fmla="*/ 2147483647 w 55"/>
                <a:gd name="T31" fmla="*/ 2147483647 h 197"/>
                <a:gd name="T32" fmla="*/ 2147483647 w 55"/>
                <a:gd name="T33" fmla="*/ 2147483647 h 197"/>
                <a:gd name="T34" fmla="*/ 2147483647 w 55"/>
                <a:gd name="T35" fmla="*/ 2147483647 h 197"/>
                <a:gd name="T36" fmla="*/ 2147483647 w 55"/>
                <a:gd name="T37" fmla="*/ 2147483647 h 197"/>
                <a:gd name="T38" fmla="*/ 2147483647 w 55"/>
                <a:gd name="T39" fmla="*/ 2147483647 h 197"/>
                <a:gd name="T40" fmla="*/ 2147483647 w 55"/>
                <a:gd name="T41" fmla="*/ 2147483647 h 197"/>
                <a:gd name="T42" fmla="*/ 2147483647 w 55"/>
                <a:gd name="T43" fmla="*/ 2147483647 h 197"/>
                <a:gd name="T44" fmla="*/ 2147483647 w 55"/>
                <a:gd name="T45" fmla="*/ 2147483647 h 197"/>
                <a:gd name="T46" fmla="*/ 2147483647 w 55"/>
                <a:gd name="T47" fmla="*/ 2147483647 h 197"/>
                <a:gd name="T48" fmla="*/ 2147483647 w 55"/>
                <a:gd name="T49" fmla="*/ 2147483647 h 197"/>
                <a:gd name="T50" fmla="*/ 2147483647 w 55"/>
                <a:gd name="T51" fmla="*/ 2147483647 h 197"/>
                <a:gd name="T52" fmla="*/ 2147483647 w 55"/>
                <a:gd name="T53" fmla="*/ 2147483647 h 197"/>
                <a:gd name="T54" fmla="*/ 2147483647 w 55"/>
                <a:gd name="T55" fmla="*/ 2147483647 h 197"/>
                <a:gd name="T56" fmla="*/ 2147483647 w 55"/>
                <a:gd name="T57" fmla="*/ 2147483647 h 197"/>
                <a:gd name="T58" fmla="*/ 2147483647 w 55"/>
                <a:gd name="T59" fmla="*/ 2147483647 h 197"/>
                <a:gd name="T60" fmla="*/ 2147483647 w 55"/>
                <a:gd name="T61" fmla="*/ 2147483647 h 197"/>
                <a:gd name="T62" fmla="*/ 2147483647 w 55"/>
                <a:gd name="T63" fmla="*/ 2147483647 h 197"/>
                <a:gd name="T64" fmla="*/ 2147483647 w 55"/>
                <a:gd name="T65" fmla="*/ 2147483647 h 197"/>
                <a:gd name="T66" fmla="*/ 2147483647 w 55"/>
                <a:gd name="T67" fmla="*/ 2147483647 h 197"/>
                <a:gd name="T68" fmla="*/ 2147483647 w 55"/>
                <a:gd name="T69" fmla="*/ 2147483647 h 197"/>
                <a:gd name="T70" fmla="*/ 2147483647 w 55"/>
                <a:gd name="T71" fmla="*/ 2147483647 h 197"/>
                <a:gd name="T72" fmla="*/ 2147483647 w 55"/>
                <a:gd name="T73" fmla="*/ 2147483647 h 197"/>
                <a:gd name="T74" fmla="*/ 2147483647 w 55"/>
                <a:gd name="T75" fmla="*/ 2147483647 h 197"/>
                <a:gd name="T76" fmla="*/ 2147483647 w 55"/>
                <a:gd name="T77" fmla="*/ 2147483647 h 197"/>
                <a:gd name="T78" fmla="*/ 2147483647 w 55"/>
                <a:gd name="T79" fmla="*/ 2147483647 h 197"/>
                <a:gd name="T80" fmla="*/ 2147483647 w 55"/>
                <a:gd name="T81" fmla="*/ 2147483647 h 197"/>
                <a:gd name="T82" fmla="*/ 2147483647 w 55"/>
                <a:gd name="T83" fmla="*/ 0 h 197"/>
                <a:gd name="T84" fmla="*/ 2147483647 w 55"/>
                <a:gd name="T85" fmla="*/ 2147483647 h 197"/>
                <a:gd name="T86" fmla="*/ 2147483647 w 55"/>
                <a:gd name="T87" fmla="*/ 2147483647 h 197"/>
                <a:gd name="T88" fmla="*/ 2147483647 w 55"/>
                <a:gd name="T89" fmla="*/ 2147483647 h 197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5"/>
                <a:gd name="T136" fmla="*/ 0 h 197"/>
                <a:gd name="T137" fmla="*/ 55 w 55"/>
                <a:gd name="T138" fmla="*/ 197 h 197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5" h="197">
                  <a:moveTo>
                    <a:pt x="55" y="179"/>
                  </a:moveTo>
                  <a:lnTo>
                    <a:pt x="55" y="179"/>
                  </a:lnTo>
                  <a:lnTo>
                    <a:pt x="55" y="191"/>
                  </a:lnTo>
                  <a:lnTo>
                    <a:pt x="49" y="197"/>
                  </a:lnTo>
                  <a:lnTo>
                    <a:pt x="37" y="197"/>
                  </a:lnTo>
                  <a:lnTo>
                    <a:pt x="24" y="197"/>
                  </a:lnTo>
                  <a:lnTo>
                    <a:pt x="18" y="197"/>
                  </a:lnTo>
                  <a:lnTo>
                    <a:pt x="6" y="191"/>
                  </a:lnTo>
                  <a:lnTo>
                    <a:pt x="6" y="185"/>
                  </a:lnTo>
                  <a:lnTo>
                    <a:pt x="0" y="173"/>
                  </a:lnTo>
                  <a:lnTo>
                    <a:pt x="6" y="166"/>
                  </a:lnTo>
                  <a:lnTo>
                    <a:pt x="12" y="160"/>
                  </a:lnTo>
                  <a:lnTo>
                    <a:pt x="12" y="148"/>
                  </a:lnTo>
                  <a:lnTo>
                    <a:pt x="12" y="136"/>
                  </a:lnTo>
                  <a:lnTo>
                    <a:pt x="24" y="136"/>
                  </a:lnTo>
                  <a:lnTo>
                    <a:pt x="18" y="129"/>
                  </a:lnTo>
                  <a:lnTo>
                    <a:pt x="18" y="117"/>
                  </a:lnTo>
                  <a:lnTo>
                    <a:pt x="18" y="111"/>
                  </a:lnTo>
                  <a:lnTo>
                    <a:pt x="31" y="105"/>
                  </a:lnTo>
                  <a:lnTo>
                    <a:pt x="24" y="99"/>
                  </a:lnTo>
                  <a:lnTo>
                    <a:pt x="24" y="92"/>
                  </a:lnTo>
                  <a:lnTo>
                    <a:pt x="31" y="80"/>
                  </a:lnTo>
                  <a:lnTo>
                    <a:pt x="37" y="80"/>
                  </a:lnTo>
                  <a:lnTo>
                    <a:pt x="49" y="86"/>
                  </a:lnTo>
                  <a:lnTo>
                    <a:pt x="49" y="92"/>
                  </a:lnTo>
                  <a:lnTo>
                    <a:pt x="49" y="99"/>
                  </a:lnTo>
                  <a:lnTo>
                    <a:pt x="43" y="105"/>
                  </a:lnTo>
                  <a:lnTo>
                    <a:pt x="49" y="111"/>
                  </a:lnTo>
                  <a:lnTo>
                    <a:pt x="49" y="123"/>
                  </a:lnTo>
                  <a:lnTo>
                    <a:pt x="49" y="129"/>
                  </a:lnTo>
                  <a:lnTo>
                    <a:pt x="43" y="136"/>
                  </a:lnTo>
                  <a:lnTo>
                    <a:pt x="49" y="142"/>
                  </a:lnTo>
                  <a:lnTo>
                    <a:pt x="55" y="154"/>
                  </a:lnTo>
                  <a:lnTo>
                    <a:pt x="49" y="166"/>
                  </a:lnTo>
                  <a:lnTo>
                    <a:pt x="55" y="173"/>
                  </a:lnTo>
                  <a:lnTo>
                    <a:pt x="55" y="179"/>
                  </a:lnTo>
                  <a:close/>
                  <a:moveTo>
                    <a:pt x="31" y="62"/>
                  </a:moveTo>
                  <a:lnTo>
                    <a:pt x="31" y="62"/>
                  </a:lnTo>
                  <a:lnTo>
                    <a:pt x="31" y="56"/>
                  </a:lnTo>
                  <a:lnTo>
                    <a:pt x="43" y="56"/>
                  </a:lnTo>
                  <a:lnTo>
                    <a:pt x="49" y="56"/>
                  </a:lnTo>
                  <a:lnTo>
                    <a:pt x="49" y="62"/>
                  </a:lnTo>
                  <a:lnTo>
                    <a:pt x="43" y="74"/>
                  </a:lnTo>
                  <a:lnTo>
                    <a:pt x="37" y="74"/>
                  </a:lnTo>
                  <a:lnTo>
                    <a:pt x="31" y="74"/>
                  </a:lnTo>
                  <a:lnTo>
                    <a:pt x="31" y="62"/>
                  </a:lnTo>
                  <a:close/>
                  <a:moveTo>
                    <a:pt x="37" y="37"/>
                  </a:moveTo>
                  <a:lnTo>
                    <a:pt x="37" y="37"/>
                  </a:lnTo>
                  <a:lnTo>
                    <a:pt x="37" y="31"/>
                  </a:lnTo>
                  <a:lnTo>
                    <a:pt x="43" y="25"/>
                  </a:lnTo>
                  <a:lnTo>
                    <a:pt x="49" y="31"/>
                  </a:lnTo>
                  <a:lnTo>
                    <a:pt x="49" y="37"/>
                  </a:lnTo>
                  <a:lnTo>
                    <a:pt x="49" y="43"/>
                  </a:lnTo>
                  <a:lnTo>
                    <a:pt x="43" y="43"/>
                  </a:lnTo>
                  <a:lnTo>
                    <a:pt x="37" y="43"/>
                  </a:lnTo>
                  <a:lnTo>
                    <a:pt x="37" y="37"/>
                  </a:lnTo>
                  <a:close/>
                  <a:moveTo>
                    <a:pt x="43" y="6"/>
                  </a:moveTo>
                  <a:lnTo>
                    <a:pt x="43" y="6"/>
                  </a:lnTo>
                  <a:lnTo>
                    <a:pt x="43" y="0"/>
                  </a:lnTo>
                  <a:lnTo>
                    <a:pt x="49" y="6"/>
                  </a:lnTo>
                  <a:lnTo>
                    <a:pt x="43" y="12"/>
                  </a:lnTo>
                  <a:lnTo>
                    <a:pt x="43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69" name="Freeform 2959"/>
            <p:cNvSpPr>
              <a:spLocks noEditPoints="1"/>
            </p:cNvSpPr>
            <p:nvPr/>
          </p:nvSpPr>
          <p:spPr bwMode="auto">
            <a:xfrm>
              <a:off x="4608527" y="2233616"/>
              <a:ext cx="107950" cy="312738"/>
            </a:xfrm>
            <a:custGeom>
              <a:avLst/>
              <a:gdLst>
                <a:gd name="T0" fmla="*/ 2147483647 w 68"/>
                <a:gd name="T1" fmla="*/ 2147483647 h 197"/>
                <a:gd name="T2" fmla="*/ 2147483647 w 68"/>
                <a:gd name="T3" fmla="*/ 2147483647 h 197"/>
                <a:gd name="T4" fmla="*/ 2147483647 w 68"/>
                <a:gd name="T5" fmla="*/ 2147483647 h 197"/>
                <a:gd name="T6" fmla="*/ 2147483647 w 68"/>
                <a:gd name="T7" fmla="*/ 2147483647 h 197"/>
                <a:gd name="T8" fmla="*/ 0 w 68"/>
                <a:gd name="T9" fmla="*/ 2147483647 h 197"/>
                <a:gd name="T10" fmla="*/ 0 w 68"/>
                <a:gd name="T11" fmla="*/ 2147483647 h 197"/>
                <a:gd name="T12" fmla="*/ 2147483647 w 68"/>
                <a:gd name="T13" fmla="*/ 2147483647 h 197"/>
                <a:gd name="T14" fmla="*/ 2147483647 w 68"/>
                <a:gd name="T15" fmla="*/ 2147483647 h 197"/>
                <a:gd name="T16" fmla="*/ 2147483647 w 68"/>
                <a:gd name="T17" fmla="*/ 2147483647 h 197"/>
                <a:gd name="T18" fmla="*/ 2147483647 w 68"/>
                <a:gd name="T19" fmla="*/ 2147483647 h 197"/>
                <a:gd name="T20" fmla="*/ 2147483647 w 68"/>
                <a:gd name="T21" fmla="*/ 2147483647 h 197"/>
                <a:gd name="T22" fmla="*/ 2147483647 w 68"/>
                <a:gd name="T23" fmla="*/ 2147483647 h 197"/>
                <a:gd name="T24" fmla="*/ 2147483647 w 68"/>
                <a:gd name="T25" fmla="*/ 2147483647 h 197"/>
                <a:gd name="T26" fmla="*/ 2147483647 w 68"/>
                <a:gd name="T27" fmla="*/ 2147483647 h 197"/>
                <a:gd name="T28" fmla="*/ 2147483647 w 68"/>
                <a:gd name="T29" fmla="*/ 2147483647 h 197"/>
                <a:gd name="T30" fmla="*/ 2147483647 w 68"/>
                <a:gd name="T31" fmla="*/ 2147483647 h 197"/>
                <a:gd name="T32" fmla="*/ 2147483647 w 68"/>
                <a:gd name="T33" fmla="*/ 2147483647 h 197"/>
                <a:gd name="T34" fmla="*/ 2147483647 w 68"/>
                <a:gd name="T35" fmla="*/ 2147483647 h 197"/>
                <a:gd name="T36" fmla="*/ 2147483647 w 68"/>
                <a:gd name="T37" fmla="*/ 2147483647 h 197"/>
                <a:gd name="T38" fmla="*/ 2147483647 w 68"/>
                <a:gd name="T39" fmla="*/ 2147483647 h 197"/>
                <a:gd name="T40" fmla="*/ 2147483647 w 68"/>
                <a:gd name="T41" fmla="*/ 2147483647 h 197"/>
                <a:gd name="T42" fmla="*/ 2147483647 w 68"/>
                <a:gd name="T43" fmla="*/ 2147483647 h 197"/>
                <a:gd name="T44" fmla="*/ 2147483647 w 68"/>
                <a:gd name="T45" fmla="*/ 2147483647 h 197"/>
                <a:gd name="T46" fmla="*/ 2147483647 w 68"/>
                <a:gd name="T47" fmla="*/ 2147483647 h 197"/>
                <a:gd name="T48" fmla="*/ 2147483647 w 68"/>
                <a:gd name="T49" fmla="*/ 2147483647 h 197"/>
                <a:gd name="T50" fmla="*/ 2147483647 w 68"/>
                <a:gd name="T51" fmla="*/ 2147483647 h 197"/>
                <a:gd name="T52" fmla="*/ 2147483647 w 68"/>
                <a:gd name="T53" fmla="*/ 2147483647 h 197"/>
                <a:gd name="T54" fmla="*/ 2147483647 w 68"/>
                <a:gd name="T55" fmla="*/ 2147483647 h 197"/>
                <a:gd name="T56" fmla="*/ 2147483647 w 68"/>
                <a:gd name="T57" fmla="*/ 2147483647 h 197"/>
                <a:gd name="T58" fmla="*/ 2147483647 w 68"/>
                <a:gd name="T59" fmla="*/ 2147483647 h 197"/>
                <a:gd name="T60" fmla="*/ 2147483647 w 68"/>
                <a:gd name="T61" fmla="*/ 2147483647 h 197"/>
                <a:gd name="T62" fmla="*/ 2147483647 w 68"/>
                <a:gd name="T63" fmla="*/ 2147483647 h 197"/>
                <a:gd name="T64" fmla="*/ 2147483647 w 68"/>
                <a:gd name="T65" fmla="*/ 2147483647 h 197"/>
                <a:gd name="T66" fmla="*/ 2147483647 w 68"/>
                <a:gd name="T67" fmla="*/ 2147483647 h 197"/>
                <a:gd name="T68" fmla="*/ 2147483647 w 68"/>
                <a:gd name="T69" fmla="*/ 2147483647 h 197"/>
                <a:gd name="T70" fmla="*/ 2147483647 w 68"/>
                <a:gd name="T71" fmla="*/ 2147483647 h 197"/>
                <a:gd name="T72" fmla="*/ 2147483647 w 68"/>
                <a:gd name="T73" fmla="*/ 2147483647 h 197"/>
                <a:gd name="T74" fmla="*/ 2147483647 w 68"/>
                <a:gd name="T75" fmla="*/ 2147483647 h 197"/>
                <a:gd name="T76" fmla="*/ 2147483647 w 68"/>
                <a:gd name="T77" fmla="*/ 2147483647 h 197"/>
                <a:gd name="T78" fmla="*/ 2147483647 w 68"/>
                <a:gd name="T79" fmla="*/ 2147483647 h 197"/>
                <a:gd name="T80" fmla="*/ 2147483647 w 68"/>
                <a:gd name="T81" fmla="*/ 0 h 197"/>
                <a:gd name="T82" fmla="*/ 2147483647 w 68"/>
                <a:gd name="T83" fmla="*/ 2147483647 h 197"/>
                <a:gd name="T84" fmla="*/ 2147483647 w 68"/>
                <a:gd name="T85" fmla="*/ 2147483647 h 197"/>
                <a:gd name="T86" fmla="*/ 2147483647 w 68"/>
                <a:gd name="T87" fmla="*/ 2147483647 h 1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8"/>
                <a:gd name="T133" fmla="*/ 0 h 197"/>
                <a:gd name="T134" fmla="*/ 68 w 68"/>
                <a:gd name="T135" fmla="*/ 197 h 19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8" h="197">
                  <a:moveTo>
                    <a:pt x="50" y="179"/>
                  </a:moveTo>
                  <a:lnTo>
                    <a:pt x="50" y="179"/>
                  </a:lnTo>
                  <a:lnTo>
                    <a:pt x="50" y="191"/>
                  </a:lnTo>
                  <a:lnTo>
                    <a:pt x="44" y="197"/>
                  </a:lnTo>
                  <a:lnTo>
                    <a:pt x="31" y="197"/>
                  </a:lnTo>
                  <a:lnTo>
                    <a:pt x="19" y="197"/>
                  </a:lnTo>
                  <a:lnTo>
                    <a:pt x="13" y="191"/>
                  </a:lnTo>
                  <a:lnTo>
                    <a:pt x="7" y="185"/>
                  </a:lnTo>
                  <a:lnTo>
                    <a:pt x="0" y="179"/>
                  </a:lnTo>
                  <a:lnTo>
                    <a:pt x="0" y="172"/>
                  </a:lnTo>
                  <a:lnTo>
                    <a:pt x="7" y="160"/>
                  </a:lnTo>
                  <a:lnTo>
                    <a:pt x="13" y="154"/>
                  </a:lnTo>
                  <a:lnTo>
                    <a:pt x="13" y="142"/>
                  </a:lnTo>
                  <a:lnTo>
                    <a:pt x="19" y="135"/>
                  </a:lnTo>
                  <a:lnTo>
                    <a:pt x="25" y="129"/>
                  </a:lnTo>
                  <a:lnTo>
                    <a:pt x="19" y="117"/>
                  </a:lnTo>
                  <a:lnTo>
                    <a:pt x="25" y="105"/>
                  </a:lnTo>
                  <a:lnTo>
                    <a:pt x="37" y="105"/>
                  </a:lnTo>
                  <a:lnTo>
                    <a:pt x="31" y="98"/>
                  </a:lnTo>
                  <a:lnTo>
                    <a:pt x="31" y="86"/>
                  </a:lnTo>
                  <a:lnTo>
                    <a:pt x="37" y="80"/>
                  </a:lnTo>
                  <a:lnTo>
                    <a:pt x="50" y="80"/>
                  </a:lnTo>
                  <a:lnTo>
                    <a:pt x="56" y="86"/>
                  </a:lnTo>
                  <a:lnTo>
                    <a:pt x="56" y="92"/>
                  </a:lnTo>
                  <a:lnTo>
                    <a:pt x="56" y="105"/>
                  </a:lnTo>
                  <a:lnTo>
                    <a:pt x="44" y="105"/>
                  </a:lnTo>
                  <a:lnTo>
                    <a:pt x="56" y="111"/>
                  </a:lnTo>
                  <a:lnTo>
                    <a:pt x="56" y="123"/>
                  </a:lnTo>
                  <a:lnTo>
                    <a:pt x="50" y="129"/>
                  </a:lnTo>
                  <a:lnTo>
                    <a:pt x="50" y="135"/>
                  </a:lnTo>
                  <a:lnTo>
                    <a:pt x="50" y="142"/>
                  </a:lnTo>
                  <a:lnTo>
                    <a:pt x="56" y="154"/>
                  </a:lnTo>
                  <a:lnTo>
                    <a:pt x="44" y="166"/>
                  </a:lnTo>
                  <a:lnTo>
                    <a:pt x="50" y="172"/>
                  </a:lnTo>
                  <a:lnTo>
                    <a:pt x="50" y="179"/>
                  </a:lnTo>
                  <a:close/>
                  <a:moveTo>
                    <a:pt x="44" y="62"/>
                  </a:moveTo>
                  <a:lnTo>
                    <a:pt x="44" y="62"/>
                  </a:lnTo>
                  <a:lnTo>
                    <a:pt x="44" y="55"/>
                  </a:lnTo>
                  <a:lnTo>
                    <a:pt x="56" y="55"/>
                  </a:lnTo>
                  <a:lnTo>
                    <a:pt x="62" y="55"/>
                  </a:lnTo>
                  <a:lnTo>
                    <a:pt x="62" y="68"/>
                  </a:lnTo>
                  <a:lnTo>
                    <a:pt x="56" y="74"/>
                  </a:lnTo>
                  <a:lnTo>
                    <a:pt x="50" y="74"/>
                  </a:lnTo>
                  <a:lnTo>
                    <a:pt x="44" y="68"/>
                  </a:lnTo>
                  <a:lnTo>
                    <a:pt x="44" y="62"/>
                  </a:lnTo>
                  <a:close/>
                  <a:moveTo>
                    <a:pt x="50" y="37"/>
                  </a:moveTo>
                  <a:lnTo>
                    <a:pt x="50" y="37"/>
                  </a:lnTo>
                  <a:lnTo>
                    <a:pt x="56" y="31"/>
                  </a:lnTo>
                  <a:lnTo>
                    <a:pt x="56" y="25"/>
                  </a:lnTo>
                  <a:lnTo>
                    <a:pt x="62" y="31"/>
                  </a:lnTo>
                  <a:lnTo>
                    <a:pt x="62" y="37"/>
                  </a:lnTo>
                  <a:lnTo>
                    <a:pt x="62" y="43"/>
                  </a:lnTo>
                  <a:lnTo>
                    <a:pt x="56" y="43"/>
                  </a:lnTo>
                  <a:lnTo>
                    <a:pt x="50" y="43"/>
                  </a:lnTo>
                  <a:lnTo>
                    <a:pt x="50" y="37"/>
                  </a:lnTo>
                  <a:close/>
                  <a:moveTo>
                    <a:pt x="56" y="6"/>
                  </a:moveTo>
                  <a:lnTo>
                    <a:pt x="56" y="6"/>
                  </a:lnTo>
                  <a:lnTo>
                    <a:pt x="62" y="0"/>
                  </a:lnTo>
                  <a:lnTo>
                    <a:pt x="68" y="6"/>
                  </a:lnTo>
                  <a:lnTo>
                    <a:pt x="62" y="12"/>
                  </a:lnTo>
                  <a:lnTo>
                    <a:pt x="56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0" name="Freeform 2960"/>
            <p:cNvSpPr>
              <a:spLocks noEditPoints="1"/>
            </p:cNvSpPr>
            <p:nvPr/>
          </p:nvSpPr>
          <p:spPr bwMode="auto">
            <a:xfrm>
              <a:off x="4530739" y="2224091"/>
              <a:ext cx="136525" cy="303213"/>
            </a:xfrm>
            <a:custGeom>
              <a:avLst/>
              <a:gdLst>
                <a:gd name="T0" fmla="*/ 2147483647 w 86"/>
                <a:gd name="T1" fmla="*/ 2147483647 h 191"/>
                <a:gd name="T2" fmla="*/ 2147483647 w 86"/>
                <a:gd name="T3" fmla="*/ 2147483647 h 191"/>
                <a:gd name="T4" fmla="*/ 2147483647 w 86"/>
                <a:gd name="T5" fmla="*/ 2147483647 h 191"/>
                <a:gd name="T6" fmla="*/ 2147483647 w 86"/>
                <a:gd name="T7" fmla="*/ 2147483647 h 191"/>
                <a:gd name="T8" fmla="*/ 0 w 86"/>
                <a:gd name="T9" fmla="*/ 2147483647 h 191"/>
                <a:gd name="T10" fmla="*/ 0 w 86"/>
                <a:gd name="T11" fmla="*/ 2147483647 h 191"/>
                <a:gd name="T12" fmla="*/ 2147483647 w 86"/>
                <a:gd name="T13" fmla="*/ 2147483647 h 191"/>
                <a:gd name="T14" fmla="*/ 2147483647 w 86"/>
                <a:gd name="T15" fmla="*/ 2147483647 h 191"/>
                <a:gd name="T16" fmla="*/ 2147483647 w 86"/>
                <a:gd name="T17" fmla="*/ 2147483647 h 191"/>
                <a:gd name="T18" fmla="*/ 2147483647 w 86"/>
                <a:gd name="T19" fmla="*/ 2147483647 h 191"/>
                <a:gd name="T20" fmla="*/ 2147483647 w 86"/>
                <a:gd name="T21" fmla="*/ 2147483647 h 191"/>
                <a:gd name="T22" fmla="*/ 2147483647 w 86"/>
                <a:gd name="T23" fmla="*/ 2147483647 h 191"/>
                <a:gd name="T24" fmla="*/ 2147483647 w 86"/>
                <a:gd name="T25" fmla="*/ 2147483647 h 191"/>
                <a:gd name="T26" fmla="*/ 2147483647 w 86"/>
                <a:gd name="T27" fmla="*/ 2147483647 h 191"/>
                <a:gd name="T28" fmla="*/ 2147483647 w 86"/>
                <a:gd name="T29" fmla="*/ 2147483647 h 191"/>
                <a:gd name="T30" fmla="*/ 2147483647 w 86"/>
                <a:gd name="T31" fmla="*/ 2147483647 h 191"/>
                <a:gd name="T32" fmla="*/ 2147483647 w 86"/>
                <a:gd name="T33" fmla="*/ 2147483647 h 191"/>
                <a:gd name="T34" fmla="*/ 2147483647 w 86"/>
                <a:gd name="T35" fmla="*/ 2147483647 h 191"/>
                <a:gd name="T36" fmla="*/ 2147483647 w 86"/>
                <a:gd name="T37" fmla="*/ 2147483647 h 191"/>
                <a:gd name="T38" fmla="*/ 2147483647 w 86"/>
                <a:gd name="T39" fmla="*/ 2147483647 h 191"/>
                <a:gd name="T40" fmla="*/ 2147483647 w 86"/>
                <a:gd name="T41" fmla="*/ 2147483647 h 191"/>
                <a:gd name="T42" fmla="*/ 2147483647 w 86"/>
                <a:gd name="T43" fmla="*/ 2147483647 h 191"/>
                <a:gd name="T44" fmla="*/ 2147483647 w 86"/>
                <a:gd name="T45" fmla="*/ 2147483647 h 191"/>
                <a:gd name="T46" fmla="*/ 2147483647 w 86"/>
                <a:gd name="T47" fmla="*/ 2147483647 h 191"/>
                <a:gd name="T48" fmla="*/ 2147483647 w 86"/>
                <a:gd name="T49" fmla="*/ 2147483647 h 191"/>
                <a:gd name="T50" fmla="*/ 2147483647 w 86"/>
                <a:gd name="T51" fmla="*/ 2147483647 h 191"/>
                <a:gd name="T52" fmla="*/ 2147483647 w 86"/>
                <a:gd name="T53" fmla="*/ 2147483647 h 191"/>
                <a:gd name="T54" fmla="*/ 2147483647 w 86"/>
                <a:gd name="T55" fmla="*/ 2147483647 h 191"/>
                <a:gd name="T56" fmla="*/ 2147483647 w 86"/>
                <a:gd name="T57" fmla="*/ 2147483647 h 191"/>
                <a:gd name="T58" fmla="*/ 2147483647 w 86"/>
                <a:gd name="T59" fmla="*/ 2147483647 h 191"/>
                <a:gd name="T60" fmla="*/ 2147483647 w 86"/>
                <a:gd name="T61" fmla="*/ 2147483647 h 191"/>
                <a:gd name="T62" fmla="*/ 2147483647 w 86"/>
                <a:gd name="T63" fmla="*/ 2147483647 h 191"/>
                <a:gd name="T64" fmla="*/ 2147483647 w 86"/>
                <a:gd name="T65" fmla="*/ 2147483647 h 191"/>
                <a:gd name="T66" fmla="*/ 2147483647 w 86"/>
                <a:gd name="T67" fmla="*/ 2147483647 h 191"/>
                <a:gd name="T68" fmla="*/ 2147483647 w 86"/>
                <a:gd name="T69" fmla="*/ 2147483647 h 191"/>
                <a:gd name="T70" fmla="*/ 2147483647 w 86"/>
                <a:gd name="T71" fmla="*/ 2147483647 h 191"/>
                <a:gd name="T72" fmla="*/ 2147483647 w 86"/>
                <a:gd name="T73" fmla="*/ 2147483647 h 191"/>
                <a:gd name="T74" fmla="*/ 2147483647 w 86"/>
                <a:gd name="T75" fmla="*/ 2147483647 h 191"/>
                <a:gd name="T76" fmla="*/ 2147483647 w 86"/>
                <a:gd name="T77" fmla="*/ 2147483647 h 191"/>
                <a:gd name="T78" fmla="*/ 2147483647 w 86"/>
                <a:gd name="T79" fmla="*/ 2147483647 h 191"/>
                <a:gd name="T80" fmla="*/ 2147483647 w 86"/>
                <a:gd name="T81" fmla="*/ 0 h 191"/>
                <a:gd name="T82" fmla="*/ 2147483647 w 86"/>
                <a:gd name="T83" fmla="*/ 2147483647 h 191"/>
                <a:gd name="T84" fmla="*/ 2147483647 w 86"/>
                <a:gd name="T85" fmla="*/ 2147483647 h 191"/>
                <a:gd name="T86" fmla="*/ 2147483647 w 86"/>
                <a:gd name="T87" fmla="*/ 2147483647 h 1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6"/>
                <a:gd name="T133" fmla="*/ 0 h 191"/>
                <a:gd name="T134" fmla="*/ 86 w 86"/>
                <a:gd name="T135" fmla="*/ 191 h 1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6" h="191">
                  <a:moveTo>
                    <a:pt x="49" y="178"/>
                  </a:moveTo>
                  <a:lnTo>
                    <a:pt x="49" y="178"/>
                  </a:lnTo>
                  <a:lnTo>
                    <a:pt x="43" y="185"/>
                  </a:lnTo>
                  <a:lnTo>
                    <a:pt x="37" y="191"/>
                  </a:lnTo>
                  <a:lnTo>
                    <a:pt x="25" y="191"/>
                  </a:lnTo>
                  <a:lnTo>
                    <a:pt x="19" y="191"/>
                  </a:lnTo>
                  <a:lnTo>
                    <a:pt x="6" y="185"/>
                  </a:lnTo>
                  <a:lnTo>
                    <a:pt x="0" y="178"/>
                  </a:lnTo>
                  <a:lnTo>
                    <a:pt x="0" y="166"/>
                  </a:lnTo>
                  <a:lnTo>
                    <a:pt x="0" y="160"/>
                  </a:lnTo>
                  <a:lnTo>
                    <a:pt x="6" y="154"/>
                  </a:lnTo>
                  <a:lnTo>
                    <a:pt x="13" y="148"/>
                  </a:lnTo>
                  <a:lnTo>
                    <a:pt x="13" y="135"/>
                  </a:lnTo>
                  <a:lnTo>
                    <a:pt x="19" y="123"/>
                  </a:lnTo>
                  <a:lnTo>
                    <a:pt x="31" y="123"/>
                  </a:lnTo>
                  <a:lnTo>
                    <a:pt x="25" y="117"/>
                  </a:lnTo>
                  <a:lnTo>
                    <a:pt x="25" y="104"/>
                  </a:lnTo>
                  <a:lnTo>
                    <a:pt x="31" y="98"/>
                  </a:lnTo>
                  <a:lnTo>
                    <a:pt x="43" y="98"/>
                  </a:lnTo>
                  <a:lnTo>
                    <a:pt x="37" y="92"/>
                  </a:lnTo>
                  <a:lnTo>
                    <a:pt x="37" y="80"/>
                  </a:lnTo>
                  <a:lnTo>
                    <a:pt x="49" y="74"/>
                  </a:lnTo>
                  <a:lnTo>
                    <a:pt x="56" y="74"/>
                  </a:lnTo>
                  <a:lnTo>
                    <a:pt x="68" y="80"/>
                  </a:lnTo>
                  <a:lnTo>
                    <a:pt x="68" y="92"/>
                  </a:lnTo>
                  <a:lnTo>
                    <a:pt x="62" y="98"/>
                  </a:lnTo>
                  <a:lnTo>
                    <a:pt x="56" y="98"/>
                  </a:lnTo>
                  <a:lnTo>
                    <a:pt x="62" y="111"/>
                  </a:lnTo>
                  <a:lnTo>
                    <a:pt x="62" y="117"/>
                  </a:lnTo>
                  <a:lnTo>
                    <a:pt x="49" y="129"/>
                  </a:lnTo>
                  <a:lnTo>
                    <a:pt x="56" y="135"/>
                  </a:lnTo>
                  <a:lnTo>
                    <a:pt x="56" y="148"/>
                  </a:lnTo>
                  <a:lnTo>
                    <a:pt x="43" y="160"/>
                  </a:lnTo>
                  <a:lnTo>
                    <a:pt x="49" y="166"/>
                  </a:lnTo>
                  <a:lnTo>
                    <a:pt x="49" y="178"/>
                  </a:lnTo>
                  <a:close/>
                  <a:moveTo>
                    <a:pt x="56" y="55"/>
                  </a:moveTo>
                  <a:lnTo>
                    <a:pt x="56" y="55"/>
                  </a:lnTo>
                  <a:lnTo>
                    <a:pt x="56" y="49"/>
                  </a:lnTo>
                  <a:lnTo>
                    <a:pt x="68" y="49"/>
                  </a:lnTo>
                  <a:lnTo>
                    <a:pt x="74" y="55"/>
                  </a:lnTo>
                  <a:lnTo>
                    <a:pt x="74" y="61"/>
                  </a:lnTo>
                  <a:lnTo>
                    <a:pt x="68" y="68"/>
                  </a:lnTo>
                  <a:lnTo>
                    <a:pt x="56" y="68"/>
                  </a:lnTo>
                  <a:lnTo>
                    <a:pt x="56" y="55"/>
                  </a:lnTo>
                  <a:close/>
                  <a:moveTo>
                    <a:pt x="68" y="31"/>
                  </a:moveTo>
                  <a:lnTo>
                    <a:pt x="68" y="31"/>
                  </a:lnTo>
                  <a:lnTo>
                    <a:pt x="68" y="24"/>
                  </a:lnTo>
                  <a:lnTo>
                    <a:pt x="74" y="24"/>
                  </a:lnTo>
                  <a:lnTo>
                    <a:pt x="80" y="31"/>
                  </a:lnTo>
                  <a:lnTo>
                    <a:pt x="80" y="37"/>
                  </a:lnTo>
                  <a:lnTo>
                    <a:pt x="74" y="37"/>
                  </a:lnTo>
                  <a:lnTo>
                    <a:pt x="68" y="43"/>
                  </a:lnTo>
                  <a:lnTo>
                    <a:pt x="68" y="37"/>
                  </a:lnTo>
                  <a:lnTo>
                    <a:pt x="68" y="31"/>
                  </a:lnTo>
                  <a:close/>
                  <a:moveTo>
                    <a:pt x="80" y="6"/>
                  </a:moveTo>
                  <a:lnTo>
                    <a:pt x="80" y="6"/>
                  </a:lnTo>
                  <a:lnTo>
                    <a:pt x="86" y="0"/>
                  </a:lnTo>
                  <a:lnTo>
                    <a:pt x="86" y="6"/>
                  </a:lnTo>
                  <a:lnTo>
                    <a:pt x="80" y="12"/>
                  </a:lnTo>
                  <a:lnTo>
                    <a:pt x="80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1" name="Freeform 2961"/>
            <p:cNvSpPr>
              <a:spLocks noEditPoints="1"/>
            </p:cNvSpPr>
            <p:nvPr/>
          </p:nvSpPr>
          <p:spPr bwMode="auto">
            <a:xfrm>
              <a:off x="4452951" y="2203453"/>
              <a:ext cx="166688" cy="293688"/>
            </a:xfrm>
            <a:custGeom>
              <a:avLst/>
              <a:gdLst>
                <a:gd name="T0" fmla="*/ 2147483647 w 105"/>
                <a:gd name="T1" fmla="*/ 2147483647 h 185"/>
                <a:gd name="T2" fmla="*/ 2147483647 w 105"/>
                <a:gd name="T3" fmla="*/ 2147483647 h 185"/>
                <a:gd name="T4" fmla="*/ 2147483647 w 105"/>
                <a:gd name="T5" fmla="*/ 2147483647 h 185"/>
                <a:gd name="T6" fmla="*/ 2147483647 w 105"/>
                <a:gd name="T7" fmla="*/ 2147483647 h 185"/>
                <a:gd name="T8" fmla="*/ 0 w 105"/>
                <a:gd name="T9" fmla="*/ 2147483647 h 185"/>
                <a:gd name="T10" fmla="*/ 0 w 105"/>
                <a:gd name="T11" fmla="*/ 2147483647 h 185"/>
                <a:gd name="T12" fmla="*/ 2147483647 w 105"/>
                <a:gd name="T13" fmla="*/ 2147483647 h 185"/>
                <a:gd name="T14" fmla="*/ 2147483647 w 105"/>
                <a:gd name="T15" fmla="*/ 2147483647 h 185"/>
                <a:gd name="T16" fmla="*/ 2147483647 w 105"/>
                <a:gd name="T17" fmla="*/ 2147483647 h 185"/>
                <a:gd name="T18" fmla="*/ 2147483647 w 105"/>
                <a:gd name="T19" fmla="*/ 2147483647 h 185"/>
                <a:gd name="T20" fmla="*/ 2147483647 w 105"/>
                <a:gd name="T21" fmla="*/ 2147483647 h 185"/>
                <a:gd name="T22" fmla="*/ 2147483647 w 105"/>
                <a:gd name="T23" fmla="*/ 2147483647 h 185"/>
                <a:gd name="T24" fmla="*/ 2147483647 w 105"/>
                <a:gd name="T25" fmla="*/ 2147483647 h 185"/>
                <a:gd name="T26" fmla="*/ 2147483647 w 105"/>
                <a:gd name="T27" fmla="*/ 2147483647 h 185"/>
                <a:gd name="T28" fmla="*/ 2147483647 w 105"/>
                <a:gd name="T29" fmla="*/ 2147483647 h 185"/>
                <a:gd name="T30" fmla="*/ 2147483647 w 105"/>
                <a:gd name="T31" fmla="*/ 2147483647 h 185"/>
                <a:gd name="T32" fmla="*/ 2147483647 w 105"/>
                <a:gd name="T33" fmla="*/ 2147483647 h 185"/>
                <a:gd name="T34" fmla="*/ 2147483647 w 105"/>
                <a:gd name="T35" fmla="*/ 2147483647 h 185"/>
                <a:gd name="T36" fmla="*/ 2147483647 w 105"/>
                <a:gd name="T37" fmla="*/ 2147483647 h 185"/>
                <a:gd name="T38" fmla="*/ 2147483647 w 105"/>
                <a:gd name="T39" fmla="*/ 2147483647 h 185"/>
                <a:gd name="T40" fmla="*/ 2147483647 w 105"/>
                <a:gd name="T41" fmla="*/ 2147483647 h 185"/>
                <a:gd name="T42" fmla="*/ 2147483647 w 105"/>
                <a:gd name="T43" fmla="*/ 2147483647 h 185"/>
                <a:gd name="T44" fmla="*/ 2147483647 w 105"/>
                <a:gd name="T45" fmla="*/ 2147483647 h 185"/>
                <a:gd name="T46" fmla="*/ 2147483647 w 105"/>
                <a:gd name="T47" fmla="*/ 2147483647 h 185"/>
                <a:gd name="T48" fmla="*/ 2147483647 w 105"/>
                <a:gd name="T49" fmla="*/ 2147483647 h 185"/>
                <a:gd name="T50" fmla="*/ 2147483647 w 105"/>
                <a:gd name="T51" fmla="*/ 2147483647 h 185"/>
                <a:gd name="T52" fmla="*/ 2147483647 w 105"/>
                <a:gd name="T53" fmla="*/ 2147483647 h 185"/>
                <a:gd name="T54" fmla="*/ 2147483647 w 105"/>
                <a:gd name="T55" fmla="*/ 2147483647 h 185"/>
                <a:gd name="T56" fmla="*/ 2147483647 w 105"/>
                <a:gd name="T57" fmla="*/ 2147483647 h 185"/>
                <a:gd name="T58" fmla="*/ 2147483647 w 105"/>
                <a:gd name="T59" fmla="*/ 2147483647 h 185"/>
                <a:gd name="T60" fmla="*/ 2147483647 w 105"/>
                <a:gd name="T61" fmla="*/ 2147483647 h 185"/>
                <a:gd name="T62" fmla="*/ 2147483647 w 105"/>
                <a:gd name="T63" fmla="*/ 2147483647 h 185"/>
                <a:gd name="T64" fmla="*/ 2147483647 w 105"/>
                <a:gd name="T65" fmla="*/ 2147483647 h 185"/>
                <a:gd name="T66" fmla="*/ 2147483647 w 105"/>
                <a:gd name="T67" fmla="*/ 2147483647 h 185"/>
                <a:gd name="T68" fmla="*/ 2147483647 w 105"/>
                <a:gd name="T69" fmla="*/ 2147483647 h 185"/>
                <a:gd name="T70" fmla="*/ 2147483647 w 105"/>
                <a:gd name="T71" fmla="*/ 2147483647 h 185"/>
                <a:gd name="T72" fmla="*/ 2147483647 w 105"/>
                <a:gd name="T73" fmla="*/ 2147483647 h 185"/>
                <a:gd name="T74" fmla="*/ 2147483647 w 105"/>
                <a:gd name="T75" fmla="*/ 2147483647 h 185"/>
                <a:gd name="T76" fmla="*/ 2147483647 w 105"/>
                <a:gd name="T77" fmla="*/ 2147483647 h 185"/>
                <a:gd name="T78" fmla="*/ 2147483647 w 105"/>
                <a:gd name="T79" fmla="*/ 2147483647 h 185"/>
                <a:gd name="T80" fmla="*/ 2147483647 w 105"/>
                <a:gd name="T81" fmla="*/ 0 h 185"/>
                <a:gd name="T82" fmla="*/ 2147483647 w 105"/>
                <a:gd name="T83" fmla="*/ 2147483647 h 185"/>
                <a:gd name="T84" fmla="*/ 2147483647 w 105"/>
                <a:gd name="T85" fmla="*/ 2147483647 h 185"/>
                <a:gd name="T86" fmla="*/ 2147483647 w 105"/>
                <a:gd name="T87" fmla="*/ 2147483647 h 1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5"/>
                <a:gd name="T133" fmla="*/ 0 h 185"/>
                <a:gd name="T134" fmla="*/ 105 w 105"/>
                <a:gd name="T135" fmla="*/ 185 h 18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5" h="185">
                  <a:moveTo>
                    <a:pt x="49" y="173"/>
                  </a:moveTo>
                  <a:lnTo>
                    <a:pt x="49" y="173"/>
                  </a:lnTo>
                  <a:lnTo>
                    <a:pt x="43" y="179"/>
                  </a:lnTo>
                  <a:lnTo>
                    <a:pt x="37" y="185"/>
                  </a:lnTo>
                  <a:lnTo>
                    <a:pt x="25" y="185"/>
                  </a:lnTo>
                  <a:lnTo>
                    <a:pt x="12" y="179"/>
                  </a:lnTo>
                  <a:lnTo>
                    <a:pt x="6" y="173"/>
                  </a:lnTo>
                  <a:lnTo>
                    <a:pt x="0" y="167"/>
                  </a:lnTo>
                  <a:lnTo>
                    <a:pt x="0" y="154"/>
                  </a:lnTo>
                  <a:lnTo>
                    <a:pt x="0" y="148"/>
                  </a:lnTo>
                  <a:lnTo>
                    <a:pt x="6" y="142"/>
                  </a:lnTo>
                  <a:lnTo>
                    <a:pt x="18" y="136"/>
                  </a:lnTo>
                  <a:lnTo>
                    <a:pt x="18" y="124"/>
                  </a:lnTo>
                  <a:lnTo>
                    <a:pt x="25" y="117"/>
                  </a:lnTo>
                  <a:lnTo>
                    <a:pt x="37" y="117"/>
                  </a:lnTo>
                  <a:lnTo>
                    <a:pt x="37" y="99"/>
                  </a:lnTo>
                  <a:lnTo>
                    <a:pt x="43" y="93"/>
                  </a:lnTo>
                  <a:lnTo>
                    <a:pt x="55" y="93"/>
                  </a:lnTo>
                  <a:lnTo>
                    <a:pt x="49" y="87"/>
                  </a:lnTo>
                  <a:lnTo>
                    <a:pt x="49" y="74"/>
                  </a:lnTo>
                  <a:lnTo>
                    <a:pt x="62" y="68"/>
                  </a:lnTo>
                  <a:lnTo>
                    <a:pt x="68" y="68"/>
                  </a:lnTo>
                  <a:lnTo>
                    <a:pt x="74" y="81"/>
                  </a:lnTo>
                  <a:lnTo>
                    <a:pt x="74" y="87"/>
                  </a:lnTo>
                  <a:lnTo>
                    <a:pt x="68" y="93"/>
                  </a:lnTo>
                  <a:lnTo>
                    <a:pt x="62" y="99"/>
                  </a:lnTo>
                  <a:lnTo>
                    <a:pt x="68" y="105"/>
                  </a:lnTo>
                  <a:lnTo>
                    <a:pt x="68" y="117"/>
                  </a:lnTo>
                  <a:lnTo>
                    <a:pt x="62" y="124"/>
                  </a:lnTo>
                  <a:lnTo>
                    <a:pt x="55" y="124"/>
                  </a:lnTo>
                  <a:lnTo>
                    <a:pt x="55" y="136"/>
                  </a:lnTo>
                  <a:lnTo>
                    <a:pt x="55" y="142"/>
                  </a:lnTo>
                  <a:lnTo>
                    <a:pt x="49" y="154"/>
                  </a:lnTo>
                  <a:lnTo>
                    <a:pt x="49" y="161"/>
                  </a:lnTo>
                  <a:lnTo>
                    <a:pt x="49" y="173"/>
                  </a:lnTo>
                  <a:close/>
                  <a:moveTo>
                    <a:pt x="68" y="50"/>
                  </a:moveTo>
                  <a:lnTo>
                    <a:pt x="68" y="50"/>
                  </a:lnTo>
                  <a:lnTo>
                    <a:pt x="74" y="50"/>
                  </a:lnTo>
                  <a:lnTo>
                    <a:pt x="80" y="50"/>
                  </a:lnTo>
                  <a:lnTo>
                    <a:pt x="86" y="56"/>
                  </a:lnTo>
                  <a:lnTo>
                    <a:pt x="86" y="62"/>
                  </a:lnTo>
                  <a:lnTo>
                    <a:pt x="80" y="68"/>
                  </a:lnTo>
                  <a:lnTo>
                    <a:pt x="68" y="68"/>
                  </a:lnTo>
                  <a:lnTo>
                    <a:pt x="68" y="62"/>
                  </a:lnTo>
                  <a:lnTo>
                    <a:pt x="68" y="50"/>
                  </a:lnTo>
                  <a:close/>
                  <a:moveTo>
                    <a:pt x="80" y="31"/>
                  </a:moveTo>
                  <a:lnTo>
                    <a:pt x="80" y="31"/>
                  </a:lnTo>
                  <a:lnTo>
                    <a:pt x="86" y="25"/>
                  </a:lnTo>
                  <a:lnTo>
                    <a:pt x="92" y="25"/>
                  </a:lnTo>
                  <a:lnTo>
                    <a:pt x="98" y="31"/>
                  </a:lnTo>
                  <a:lnTo>
                    <a:pt x="92" y="37"/>
                  </a:lnTo>
                  <a:lnTo>
                    <a:pt x="86" y="37"/>
                  </a:lnTo>
                  <a:lnTo>
                    <a:pt x="80" y="37"/>
                  </a:lnTo>
                  <a:lnTo>
                    <a:pt x="80" y="31"/>
                  </a:lnTo>
                  <a:close/>
                  <a:moveTo>
                    <a:pt x="98" y="7"/>
                  </a:moveTo>
                  <a:lnTo>
                    <a:pt x="98" y="7"/>
                  </a:lnTo>
                  <a:lnTo>
                    <a:pt x="105" y="0"/>
                  </a:lnTo>
                  <a:lnTo>
                    <a:pt x="105" y="7"/>
                  </a:lnTo>
                  <a:lnTo>
                    <a:pt x="98" y="13"/>
                  </a:lnTo>
                  <a:lnTo>
                    <a:pt x="98" y="7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2" name="Freeform 2962"/>
            <p:cNvSpPr>
              <a:spLocks noEditPoints="1"/>
            </p:cNvSpPr>
            <p:nvPr/>
          </p:nvSpPr>
          <p:spPr bwMode="auto">
            <a:xfrm>
              <a:off x="4375164" y="2174878"/>
              <a:ext cx="204788" cy="273050"/>
            </a:xfrm>
            <a:custGeom>
              <a:avLst/>
              <a:gdLst>
                <a:gd name="T0" fmla="*/ 2147483647 w 129"/>
                <a:gd name="T1" fmla="*/ 2147483647 h 172"/>
                <a:gd name="T2" fmla="*/ 2147483647 w 129"/>
                <a:gd name="T3" fmla="*/ 2147483647 h 172"/>
                <a:gd name="T4" fmla="*/ 2147483647 w 129"/>
                <a:gd name="T5" fmla="*/ 2147483647 h 172"/>
                <a:gd name="T6" fmla="*/ 2147483647 w 129"/>
                <a:gd name="T7" fmla="*/ 2147483647 h 172"/>
                <a:gd name="T8" fmla="*/ 0 w 129"/>
                <a:gd name="T9" fmla="*/ 2147483647 h 172"/>
                <a:gd name="T10" fmla="*/ 2147483647 w 129"/>
                <a:gd name="T11" fmla="*/ 2147483647 h 172"/>
                <a:gd name="T12" fmla="*/ 2147483647 w 129"/>
                <a:gd name="T13" fmla="*/ 2147483647 h 172"/>
                <a:gd name="T14" fmla="*/ 2147483647 w 129"/>
                <a:gd name="T15" fmla="*/ 2147483647 h 172"/>
                <a:gd name="T16" fmla="*/ 2147483647 w 129"/>
                <a:gd name="T17" fmla="*/ 2147483647 h 172"/>
                <a:gd name="T18" fmla="*/ 2147483647 w 129"/>
                <a:gd name="T19" fmla="*/ 2147483647 h 172"/>
                <a:gd name="T20" fmla="*/ 2147483647 w 129"/>
                <a:gd name="T21" fmla="*/ 2147483647 h 172"/>
                <a:gd name="T22" fmla="*/ 2147483647 w 129"/>
                <a:gd name="T23" fmla="*/ 2147483647 h 172"/>
                <a:gd name="T24" fmla="*/ 2147483647 w 129"/>
                <a:gd name="T25" fmla="*/ 2147483647 h 172"/>
                <a:gd name="T26" fmla="*/ 2147483647 w 129"/>
                <a:gd name="T27" fmla="*/ 2147483647 h 172"/>
                <a:gd name="T28" fmla="*/ 2147483647 w 129"/>
                <a:gd name="T29" fmla="*/ 2147483647 h 172"/>
                <a:gd name="T30" fmla="*/ 2147483647 w 129"/>
                <a:gd name="T31" fmla="*/ 2147483647 h 172"/>
                <a:gd name="T32" fmla="*/ 2147483647 w 129"/>
                <a:gd name="T33" fmla="*/ 2147483647 h 172"/>
                <a:gd name="T34" fmla="*/ 2147483647 w 129"/>
                <a:gd name="T35" fmla="*/ 2147483647 h 172"/>
                <a:gd name="T36" fmla="*/ 2147483647 w 129"/>
                <a:gd name="T37" fmla="*/ 2147483647 h 172"/>
                <a:gd name="T38" fmla="*/ 2147483647 w 129"/>
                <a:gd name="T39" fmla="*/ 2147483647 h 172"/>
                <a:gd name="T40" fmla="*/ 2147483647 w 129"/>
                <a:gd name="T41" fmla="*/ 2147483647 h 172"/>
                <a:gd name="T42" fmla="*/ 2147483647 w 129"/>
                <a:gd name="T43" fmla="*/ 2147483647 h 172"/>
                <a:gd name="T44" fmla="*/ 2147483647 w 129"/>
                <a:gd name="T45" fmla="*/ 2147483647 h 172"/>
                <a:gd name="T46" fmla="*/ 2147483647 w 129"/>
                <a:gd name="T47" fmla="*/ 2147483647 h 172"/>
                <a:gd name="T48" fmla="*/ 2147483647 w 129"/>
                <a:gd name="T49" fmla="*/ 2147483647 h 172"/>
                <a:gd name="T50" fmla="*/ 2147483647 w 129"/>
                <a:gd name="T51" fmla="*/ 2147483647 h 172"/>
                <a:gd name="T52" fmla="*/ 2147483647 w 129"/>
                <a:gd name="T53" fmla="*/ 2147483647 h 172"/>
                <a:gd name="T54" fmla="*/ 2147483647 w 129"/>
                <a:gd name="T55" fmla="*/ 2147483647 h 172"/>
                <a:gd name="T56" fmla="*/ 2147483647 w 129"/>
                <a:gd name="T57" fmla="*/ 2147483647 h 172"/>
                <a:gd name="T58" fmla="*/ 2147483647 w 129"/>
                <a:gd name="T59" fmla="*/ 2147483647 h 172"/>
                <a:gd name="T60" fmla="*/ 2147483647 w 129"/>
                <a:gd name="T61" fmla="*/ 2147483647 h 172"/>
                <a:gd name="T62" fmla="*/ 2147483647 w 129"/>
                <a:gd name="T63" fmla="*/ 2147483647 h 172"/>
                <a:gd name="T64" fmla="*/ 2147483647 w 129"/>
                <a:gd name="T65" fmla="*/ 2147483647 h 172"/>
                <a:gd name="T66" fmla="*/ 2147483647 w 129"/>
                <a:gd name="T67" fmla="*/ 2147483647 h 172"/>
                <a:gd name="T68" fmla="*/ 2147483647 w 129"/>
                <a:gd name="T69" fmla="*/ 2147483647 h 172"/>
                <a:gd name="T70" fmla="*/ 2147483647 w 129"/>
                <a:gd name="T71" fmla="*/ 2147483647 h 172"/>
                <a:gd name="T72" fmla="*/ 2147483647 w 129"/>
                <a:gd name="T73" fmla="*/ 2147483647 h 172"/>
                <a:gd name="T74" fmla="*/ 2147483647 w 129"/>
                <a:gd name="T75" fmla="*/ 2147483647 h 172"/>
                <a:gd name="T76" fmla="*/ 2147483647 w 129"/>
                <a:gd name="T77" fmla="*/ 2147483647 h 172"/>
                <a:gd name="T78" fmla="*/ 2147483647 w 129"/>
                <a:gd name="T79" fmla="*/ 2147483647 h 172"/>
                <a:gd name="T80" fmla="*/ 2147483647 w 129"/>
                <a:gd name="T81" fmla="*/ 0 h 172"/>
                <a:gd name="T82" fmla="*/ 2147483647 w 129"/>
                <a:gd name="T83" fmla="*/ 2147483647 h 172"/>
                <a:gd name="T84" fmla="*/ 2147483647 w 129"/>
                <a:gd name="T85" fmla="*/ 2147483647 h 172"/>
                <a:gd name="T86" fmla="*/ 2147483647 w 129"/>
                <a:gd name="T87" fmla="*/ 2147483647 h 17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9"/>
                <a:gd name="T133" fmla="*/ 0 h 172"/>
                <a:gd name="T134" fmla="*/ 129 w 129"/>
                <a:gd name="T135" fmla="*/ 172 h 17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9" h="172">
                  <a:moveTo>
                    <a:pt x="49" y="166"/>
                  </a:moveTo>
                  <a:lnTo>
                    <a:pt x="49" y="166"/>
                  </a:lnTo>
                  <a:lnTo>
                    <a:pt x="43" y="172"/>
                  </a:lnTo>
                  <a:lnTo>
                    <a:pt x="37" y="172"/>
                  </a:lnTo>
                  <a:lnTo>
                    <a:pt x="24" y="172"/>
                  </a:lnTo>
                  <a:lnTo>
                    <a:pt x="18" y="172"/>
                  </a:lnTo>
                  <a:lnTo>
                    <a:pt x="6" y="160"/>
                  </a:lnTo>
                  <a:lnTo>
                    <a:pt x="6" y="154"/>
                  </a:lnTo>
                  <a:lnTo>
                    <a:pt x="0" y="142"/>
                  </a:lnTo>
                  <a:lnTo>
                    <a:pt x="6" y="135"/>
                  </a:lnTo>
                  <a:lnTo>
                    <a:pt x="12" y="129"/>
                  </a:lnTo>
                  <a:lnTo>
                    <a:pt x="24" y="129"/>
                  </a:lnTo>
                  <a:lnTo>
                    <a:pt x="24" y="117"/>
                  </a:lnTo>
                  <a:lnTo>
                    <a:pt x="30" y="111"/>
                  </a:lnTo>
                  <a:lnTo>
                    <a:pt x="43" y="111"/>
                  </a:lnTo>
                  <a:lnTo>
                    <a:pt x="43" y="99"/>
                  </a:lnTo>
                  <a:lnTo>
                    <a:pt x="43" y="92"/>
                  </a:lnTo>
                  <a:lnTo>
                    <a:pt x="55" y="86"/>
                  </a:lnTo>
                  <a:lnTo>
                    <a:pt x="61" y="86"/>
                  </a:lnTo>
                  <a:lnTo>
                    <a:pt x="61" y="80"/>
                  </a:lnTo>
                  <a:lnTo>
                    <a:pt x="61" y="74"/>
                  </a:lnTo>
                  <a:lnTo>
                    <a:pt x="74" y="68"/>
                  </a:lnTo>
                  <a:lnTo>
                    <a:pt x="86" y="68"/>
                  </a:lnTo>
                  <a:lnTo>
                    <a:pt x="86" y="74"/>
                  </a:lnTo>
                  <a:lnTo>
                    <a:pt x="86" y="86"/>
                  </a:lnTo>
                  <a:lnTo>
                    <a:pt x="80" y="92"/>
                  </a:lnTo>
                  <a:lnTo>
                    <a:pt x="74" y="92"/>
                  </a:lnTo>
                  <a:lnTo>
                    <a:pt x="74" y="105"/>
                  </a:lnTo>
                  <a:lnTo>
                    <a:pt x="74" y="111"/>
                  </a:lnTo>
                  <a:lnTo>
                    <a:pt x="61" y="123"/>
                  </a:lnTo>
                  <a:lnTo>
                    <a:pt x="61" y="129"/>
                  </a:lnTo>
                  <a:lnTo>
                    <a:pt x="61" y="142"/>
                  </a:lnTo>
                  <a:lnTo>
                    <a:pt x="49" y="148"/>
                  </a:lnTo>
                  <a:lnTo>
                    <a:pt x="55" y="154"/>
                  </a:lnTo>
                  <a:lnTo>
                    <a:pt x="49" y="166"/>
                  </a:lnTo>
                  <a:close/>
                  <a:moveTo>
                    <a:pt x="80" y="49"/>
                  </a:moveTo>
                  <a:lnTo>
                    <a:pt x="80" y="49"/>
                  </a:lnTo>
                  <a:lnTo>
                    <a:pt x="92" y="43"/>
                  </a:lnTo>
                  <a:lnTo>
                    <a:pt x="98" y="49"/>
                  </a:lnTo>
                  <a:lnTo>
                    <a:pt x="104" y="55"/>
                  </a:lnTo>
                  <a:lnTo>
                    <a:pt x="98" y="62"/>
                  </a:lnTo>
                  <a:lnTo>
                    <a:pt x="92" y="68"/>
                  </a:lnTo>
                  <a:lnTo>
                    <a:pt x="86" y="68"/>
                  </a:lnTo>
                  <a:lnTo>
                    <a:pt x="80" y="55"/>
                  </a:lnTo>
                  <a:lnTo>
                    <a:pt x="80" y="49"/>
                  </a:lnTo>
                  <a:close/>
                  <a:moveTo>
                    <a:pt x="98" y="31"/>
                  </a:moveTo>
                  <a:lnTo>
                    <a:pt x="98" y="31"/>
                  </a:lnTo>
                  <a:lnTo>
                    <a:pt x="104" y="25"/>
                  </a:lnTo>
                  <a:lnTo>
                    <a:pt x="111" y="25"/>
                  </a:lnTo>
                  <a:lnTo>
                    <a:pt x="117" y="31"/>
                  </a:lnTo>
                  <a:lnTo>
                    <a:pt x="111" y="37"/>
                  </a:lnTo>
                  <a:lnTo>
                    <a:pt x="104" y="37"/>
                  </a:lnTo>
                  <a:lnTo>
                    <a:pt x="98" y="37"/>
                  </a:lnTo>
                  <a:lnTo>
                    <a:pt x="98" y="31"/>
                  </a:lnTo>
                  <a:close/>
                  <a:moveTo>
                    <a:pt x="117" y="6"/>
                  </a:moveTo>
                  <a:lnTo>
                    <a:pt x="117" y="6"/>
                  </a:lnTo>
                  <a:lnTo>
                    <a:pt x="129" y="0"/>
                  </a:lnTo>
                  <a:lnTo>
                    <a:pt x="129" y="12"/>
                  </a:lnTo>
                  <a:lnTo>
                    <a:pt x="117" y="12"/>
                  </a:lnTo>
                  <a:lnTo>
                    <a:pt x="117" y="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3" name="Freeform 2963"/>
            <p:cNvSpPr>
              <a:spLocks noEditPoints="1"/>
            </p:cNvSpPr>
            <p:nvPr/>
          </p:nvSpPr>
          <p:spPr bwMode="auto">
            <a:xfrm>
              <a:off x="4316426" y="2144716"/>
              <a:ext cx="223838" cy="255588"/>
            </a:xfrm>
            <a:custGeom>
              <a:avLst/>
              <a:gdLst>
                <a:gd name="T0" fmla="*/ 2147483647 w 141"/>
                <a:gd name="T1" fmla="*/ 2147483647 h 161"/>
                <a:gd name="T2" fmla="*/ 2147483647 w 141"/>
                <a:gd name="T3" fmla="*/ 2147483647 h 161"/>
                <a:gd name="T4" fmla="*/ 2147483647 w 141"/>
                <a:gd name="T5" fmla="*/ 2147483647 h 161"/>
                <a:gd name="T6" fmla="*/ 0 w 141"/>
                <a:gd name="T7" fmla="*/ 2147483647 h 161"/>
                <a:gd name="T8" fmla="*/ 0 w 141"/>
                <a:gd name="T9" fmla="*/ 2147483647 h 161"/>
                <a:gd name="T10" fmla="*/ 0 w 141"/>
                <a:gd name="T11" fmla="*/ 2147483647 h 161"/>
                <a:gd name="T12" fmla="*/ 2147483647 w 141"/>
                <a:gd name="T13" fmla="*/ 2147483647 h 161"/>
                <a:gd name="T14" fmla="*/ 2147483647 w 141"/>
                <a:gd name="T15" fmla="*/ 2147483647 h 161"/>
                <a:gd name="T16" fmla="*/ 2147483647 w 141"/>
                <a:gd name="T17" fmla="*/ 2147483647 h 161"/>
                <a:gd name="T18" fmla="*/ 2147483647 w 141"/>
                <a:gd name="T19" fmla="*/ 2147483647 h 161"/>
                <a:gd name="T20" fmla="*/ 2147483647 w 141"/>
                <a:gd name="T21" fmla="*/ 2147483647 h 161"/>
                <a:gd name="T22" fmla="*/ 2147483647 w 141"/>
                <a:gd name="T23" fmla="*/ 2147483647 h 161"/>
                <a:gd name="T24" fmla="*/ 2147483647 w 141"/>
                <a:gd name="T25" fmla="*/ 2147483647 h 161"/>
                <a:gd name="T26" fmla="*/ 2147483647 w 141"/>
                <a:gd name="T27" fmla="*/ 2147483647 h 161"/>
                <a:gd name="T28" fmla="*/ 2147483647 w 141"/>
                <a:gd name="T29" fmla="*/ 2147483647 h 161"/>
                <a:gd name="T30" fmla="*/ 2147483647 w 141"/>
                <a:gd name="T31" fmla="*/ 2147483647 h 161"/>
                <a:gd name="T32" fmla="*/ 2147483647 w 141"/>
                <a:gd name="T33" fmla="*/ 2147483647 h 161"/>
                <a:gd name="T34" fmla="*/ 2147483647 w 141"/>
                <a:gd name="T35" fmla="*/ 2147483647 h 161"/>
                <a:gd name="T36" fmla="*/ 2147483647 w 141"/>
                <a:gd name="T37" fmla="*/ 2147483647 h 161"/>
                <a:gd name="T38" fmla="*/ 2147483647 w 141"/>
                <a:gd name="T39" fmla="*/ 2147483647 h 161"/>
                <a:gd name="T40" fmla="*/ 2147483647 w 141"/>
                <a:gd name="T41" fmla="*/ 2147483647 h 161"/>
                <a:gd name="T42" fmla="*/ 2147483647 w 141"/>
                <a:gd name="T43" fmla="*/ 2147483647 h 161"/>
                <a:gd name="T44" fmla="*/ 2147483647 w 141"/>
                <a:gd name="T45" fmla="*/ 2147483647 h 161"/>
                <a:gd name="T46" fmla="*/ 2147483647 w 141"/>
                <a:gd name="T47" fmla="*/ 2147483647 h 161"/>
                <a:gd name="T48" fmla="*/ 2147483647 w 141"/>
                <a:gd name="T49" fmla="*/ 2147483647 h 161"/>
                <a:gd name="T50" fmla="*/ 2147483647 w 141"/>
                <a:gd name="T51" fmla="*/ 2147483647 h 161"/>
                <a:gd name="T52" fmla="*/ 2147483647 w 141"/>
                <a:gd name="T53" fmla="*/ 2147483647 h 161"/>
                <a:gd name="T54" fmla="*/ 2147483647 w 141"/>
                <a:gd name="T55" fmla="*/ 2147483647 h 161"/>
                <a:gd name="T56" fmla="*/ 2147483647 w 141"/>
                <a:gd name="T57" fmla="*/ 2147483647 h 161"/>
                <a:gd name="T58" fmla="*/ 2147483647 w 141"/>
                <a:gd name="T59" fmla="*/ 2147483647 h 161"/>
                <a:gd name="T60" fmla="*/ 2147483647 w 141"/>
                <a:gd name="T61" fmla="*/ 2147483647 h 161"/>
                <a:gd name="T62" fmla="*/ 2147483647 w 141"/>
                <a:gd name="T63" fmla="*/ 2147483647 h 161"/>
                <a:gd name="T64" fmla="*/ 2147483647 w 141"/>
                <a:gd name="T65" fmla="*/ 2147483647 h 161"/>
                <a:gd name="T66" fmla="*/ 2147483647 w 141"/>
                <a:gd name="T67" fmla="*/ 2147483647 h 161"/>
                <a:gd name="T68" fmla="*/ 2147483647 w 141"/>
                <a:gd name="T69" fmla="*/ 2147483647 h 161"/>
                <a:gd name="T70" fmla="*/ 2147483647 w 141"/>
                <a:gd name="T71" fmla="*/ 2147483647 h 161"/>
                <a:gd name="T72" fmla="*/ 2147483647 w 141"/>
                <a:gd name="T73" fmla="*/ 2147483647 h 161"/>
                <a:gd name="T74" fmla="*/ 2147483647 w 141"/>
                <a:gd name="T75" fmla="*/ 2147483647 h 161"/>
                <a:gd name="T76" fmla="*/ 2147483647 w 141"/>
                <a:gd name="T77" fmla="*/ 2147483647 h 161"/>
                <a:gd name="T78" fmla="*/ 2147483647 w 141"/>
                <a:gd name="T79" fmla="*/ 2147483647 h 161"/>
                <a:gd name="T80" fmla="*/ 2147483647 w 141"/>
                <a:gd name="T81" fmla="*/ 0 h 161"/>
                <a:gd name="T82" fmla="*/ 2147483647 w 141"/>
                <a:gd name="T83" fmla="*/ 2147483647 h 161"/>
                <a:gd name="T84" fmla="*/ 2147483647 w 141"/>
                <a:gd name="T85" fmla="*/ 2147483647 h 161"/>
                <a:gd name="T86" fmla="*/ 2147483647 w 141"/>
                <a:gd name="T87" fmla="*/ 2147483647 h 16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1"/>
                <a:gd name="T133" fmla="*/ 0 h 161"/>
                <a:gd name="T134" fmla="*/ 141 w 141"/>
                <a:gd name="T135" fmla="*/ 161 h 16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1" h="161">
                  <a:moveTo>
                    <a:pt x="43" y="154"/>
                  </a:moveTo>
                  <a:lnTo>
                    <a:pt x="43" y="154"/>
                  </a:lnTo>
                  <a:lnTo>
                    <a:pt x="37" y="161"/>
                  </a:lnTo>
                  <a:lnTo>
                    <a:pt x="24" y="161"/>
                  </a:lnTo>
                  <a:lnTo>
                    <a:pt x="18" y="161"/>
                  </a:lnTo>
                  <a:lnTo>
                    <a:pt x="6" y="154"/>
                  </a:lnTo>
                  <a:lnTo>
                    <a:pt x="0" y="148"/>
                  </a:lnTo>
                  <a:lnTo>
                    <a:pt x="0" y="136"/>
                  </a:lnTo>
                  <a:lnTo>
                    <a:pt x="0" y="130"/>
                  </a:lnTo>
                  <a:lnTo>
                    <a:pt x="0" y="124"/>
                  </a:lnTo>
                  <a:lnTo>
                    <a:pt x="12" y="118"/>
                  </a:lnTo>
                  <a:lnTo>
                    <a:pt x="18" y="118"/>
                  </a:lnTo>
                  <a:lnTo>
                    <a:pt x="24" y="105"/>
                  </a:lnTo>
                  <a:lnTo>
                    <a:pt x="30" y="99"/>
                  </a:lnTo>
                  <a:lnTo>
                    <a:pt x="43" y="99"/>
                  </a:lnTo>
                  <a:lnTo>
                    <a:pt x="49" y="81"/>
                  </a:lnTo>
                  <a:lnTo>
                    <a:pt x="55" y="81"/>
                  </a:lnTo>
                  <a:lnTo>
                    <a:pt x="67" y="81"/>
                  </a:lnTo>
                  <a:lnTo>
                    <a:pt x="67" y="74"/>
                  </a:lnTo>
                  <a:lnTo>
                    <a:pt x="67" y="62"/>
                  </a:lnTo>
                  <a:lnTo>
                    <a:pt x="80" y="62"/>
                  </a:lnTo>
                  <a:lnTo>
                    <a:pt x="86" y="62"/>
                  </a:lnTo>
                  <a:lnTo>
                    <a:pt x="92" y="74"/>
                  </a:lnTo>
                  <a:lnTo>
                    <a:pt x="86" y="81"/>
                  </a:lnTo>
                  <a:lnTo>
                    <a:pt x="80" y="87"/>
                  </a:lnTo>
                  <a:lnTo>
                    <a:pt x="74" y="87"/>
                  </a:lnTo>
                  <a:lnTo>
                    <a:pt x="74" y="99"/>
                  </a:lnTo>
                  <a:lnTo>
                    <a:pt x="74" y="105"/>
                  </a:lnTo>
                  <a:lnTo>
                    <a:pt x="61" y="111"/>
                  </a:lnTo>
                  <a:lnTo>
                    <a:pt x="61" y="124"/>
                  </a:lnTo>
                  <a:lnTo>
                    <a:pt x="55" y="130"/>
                  </a:lnTo>
                  <a:lnTo>
                    <a:pt x="43" y="136"/>
                  </a:lnTo>
                  <a:lnTo>
                    <a:pt x="49" y="148"/>
                  </a:lnTo>
                  <a:lnTo>
                    <a:pt x="43" y="154"/>
                  </a:lnTo>
                  <a:close/>
                  <a:moveTo>
                    <a:pt x="92" y="44"/>
                  </a:moveTo>
                  <a:lnTo>
                    <a:pt x="92" y="44"/>
                  </a:lnTo>
                  <a:lnTo>
                    <a:pt x="98" y="44"/>
                  </a:lnTo>
                  <a:lnTo>
                    <a:pt x="104" y="44"/>
                  </a:lnTo>
                  <a:lnTo>
                    <a:pt x="111" y="50"/>
                  </a:lnTo>
                  <a:lnTo>
                    <a:pt x="104" y="56"/>
                  </a:lnTo>
                  <a:lnTo>
                    <a:pt x="98" y="62"/>
                  </a:lnTo>
                  <a:lnTo>
                    <a:pt x="92" y="62"/>
                  </a:lnTo>
                  <a:lnTo>
                    <a:pt x="86" y="50"/>
                  </a:lnTo>
                  <a:lnTo>
                    <a:pt x="92" y="44"/>
                  </a:lnTo>
                  <a:close/>
                  <a:moveTo>
                    <a:pt x="111" y="25"/>
                  </a:moveTo>
                  <a:lnTo>
                    <a:pt x="111" y="25"/>
                  </a:lnTo>
                  <a:lnTo>
                    <a:pt x="117" y="19"/>
                  </a:lnTo>
                  <a:lnTo>
                    <a:pt x="123" y="25"/>
                  </a:lnTo>
                  <a:lnTo>
                    <a:pt x="123" y="31"/>
                  </a:lnTo>
                  <a:lnTo>
                    <a:pt x="117" y="37"/>
                  </a:lnTo>
                  <a:lnTo>
                    <a:pt x="111" y="37"/>
                  </a:lnTo>
                  <a:lnTo>
                    <a:pt x="111" y="31"/>
                  </a:lnTo>
                  <a:lnTo>
                    <a:pt x="111" y="25"/>
                  </a:lnTo>
                  <a:close/>
                  <a:moveTo>
                    <a:pt x="129" y="7"/>
                  </a:moveTo>
                  <a:lnTo>
                    <a:pt x="129" y="7"/>
                  </a:lnTo>
                  <a:lnTo>
                    <a:pt x="141" y="0"/>
                  </a:lnTo>
                  <a:lnTo>
                    <a:pt x="135" y="13"/>
                  </a:lnTo>
                  <a:lnTo>
                    <a:pt x="129" y="13"/>
                  </a:lnTo>
                  <a:lnTo>
                    <a:pt x="129" y="7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4" name="Freeform 2964"/>
            <p:cNvSpPr>
              <a:spLocks noEditPoints="1"/>
            </p:cNvSpPr>
            <p:nvPr/>
          </p:nvSpPr>
          <p:spPr bwMode="auto">
            <a:xfrm>
              <a:off x="4257688" y="2116141"/>
              <a:ext cx="244476" cy="225425"/>
            </a:xfrm>
            <a:custGeom>
              <a:avLst/>
              <a:gdLst>
                <a:gd name="T0" fmla="*/ 2147483647 w 154"/>
                <a:gd name="T1" fmla="*/ 2147483647 h 142"/>
                <a:gd name="T2" fmla="*/ 2147483647 w 154"/>
                <a:gd name="T3" fmla="*/ 2147483647 h 142"/>
                <a:gd name="T4" fmla="*/ 2147483647 w 154"/>
                <a:gd name="T5" fmla="*/ 2147483647 h 142"/>
                <a:gd name="T6" fmla="*/ 0 w 154"/>
                <a:gd name="T7" fmla="*/ 2147483647 h 142"/>
                <a:gd name="T8" fmla="*/ 0 w 154"/>
                <a:gd name="T9" fmla="*/ 2147483647 h 142"/>
                <a:gd name="T10" fmla="*/ 2147483647 w 154"/>
                <a:gd name="T11" fmla="*/ 2147483647 h 142"/>
                <a:gd name="T12" fmla="*/ 2147483647 w 154"/>
                <a:gd name="T13" fmla="*/ 2147483647 h 142"/>
                <a:gd name="T14" fmla="*/ 2147483647 w 154"/>
                <a:gd name="T15" fmla="*/ 2147483647 h 142"/>
                <a:gd name="T16" fmla="*/ 2147483647 w 154"/>
                <a:gd name="T17" fmla="*/ 2147483647 h 142"/>
                <a:gd name="T18" fmla="*/ 2147483647 w 154"/>
                <a:gd name="T19" fmla="*/ 2147483647 h 142"/>
                <a:gd name="T20" fmla="*/ 2147483647 w 154"/>
                <a:gd name="T21" fmla="*/ 2147483647 h 142"/>
                <a:gd name="T22" fmla="*/ 2147483647 w 154"/>
                <a:gd name="T23" fmla="*/ 2147483647 h 142"/>
                <a:gd name="T24" fmla="*/ 2147483647 w 154"/>
                <a:gd name="T25" fmla="*/ 2147483647 h 142"/>
                <a:gd name="T26" fmla="*/ 2147483647 w 154"/>
                <a:gd name="T27" fmla="*/ 2147483647 h 142"/>
                <a:gd name="T28" fmla="*/ 2147483647 w 154"/>
                <a:gd name="T29" fmla="*/ 2147483647 h 142"/>
                <a:gd name="T30" fmla="*/ 2147483647 w 154"/>
                <a:gd name="T31" fmla="*/ 2147483647 h 142"/>
                <a:gd name="T32" fmla="*/ 2147483647 w 154"/>
                <a:gd name="T33" fmla="*/ 2147483647 h 142"/>
                <a:gd name="T34" fmla="*/ 2147483647 w 154"/>
                <a:gd name="T35" fmla="*/ 2147483647 h 142"/>
                <a:gd name="T36" fmla="*/ 2147483647 w 154"/>
                <a:gd name="T37" fmla="*/ 2147483647 h 142"/>
                <a:gd name="T38" fmla="*/ 2147483647 w 154"/>
                <a:gd name="T39" fmla="*/ 2147483647 h 142"/>
                <a:gd name="T40" fmla="*/ 2147483647 w 154"/>
                <a:gd name="T41" fmla="*/ 2147483647 h 142"/>
                <a:gd name="T42" fmla="*/ 2147483647 w 154"/>
                <a:gd name="T43" fmla="*/ 2147483647 h 142"/>
                <a:gd name="T44" fmla="*/ 2147483647 w 154"/>
                <a:gd name="T45" fmla="*/ 2147483647 h 142"/>
                <a:gd name="T46" fmla="*/ 2147483647 w 154"/>
                <a:gd name="T47" fmla="*/ 2147483647 h 142"/>
                <a:gd name="T48" fmla="*/ 2147483647 w 154"/>
                <a:gd name="T49" fmla="*/ 2147483647 h 142"/>
                <a:gd name="T50" fmla="*/ 2147483647 w 154"/>
                <a:gd name="T51" fmla="*/ 2147483647 h 142"/>
                <a:gd name="T52" fmla="*/ 2147483647 w 154"/>
                <a:gd name="T53" fmla="*/ 2147483647 h 142"/>
                <a:gd name="T54" fmla="*/ 2147483647 w 154"/>
                <a:gd name="T55" fmla="*/ 2147483647 h 142"/>
                <a:gd name="T56" fmla="*/ 2147483647 w 154"/>
                <a:gd name="T57" fmla="*/ 2147483647 h 142"/>
                <a:gd name="T58" fmla="*/ 2147483647 w 154"/>
                <a:gd name="T59" fmla="*/ 2147483647 h 142"/>
                <a:gd name="T60" fmla="*/ 2147483647 w 154"/>
                <a:gd name="T61" fmla="*/ 2147483647 h 142"/>
                <a:gd name="T62" fmla="*/ 2147483647 w 154"/>
                <a:gd name="T63" fmla="*/ 2147483647 h 142"/>
                <a:gd name="T64" fmla="*/ 2147483647 w 154"/>
                <a:gd name="T65" fmla="*/ 2147483647 h 142"/>
                <a:gd name="T66" fmla="*/ 2147483647 w 154"/>
                <a:gd name="T67" fmla="*/ 2147483647 h 142"/>
                <a:gd name="T68" fmla="*/ 2147483647 w 154"/>
                <a:gd name="T69" fmla="*/ 2147483647 h 142"/>
                <a:gd name="T70" fmla="*/ 2147483647 w 154"/>
                <a:gd name="T71" fmla="*/ 2147483647 h 142"/>
                <a:gd name="T72" fmla="*/ 2147483647 w 154"/>
                <a:gd name="T73" fmla="*/ 2147483647 h 142"/>
                <a:gd name="T74" fmla="*/ 2147483647 w 154"/>
                <a:gd name="T75" fmla="*/ 2147483647 h 142"/>
                <a:gd name="T76" fmla="*/ 2147483647 w 154"/>
                <a:gd name="T77" fmla="*/ 2147483647 h 142"/>
                <a:gd name="T78" fmla="*/ 2147483647 w 154"/>
                <a:gd name="T79" fmla="*/ 2147483647 h 142"/>
                <a:gd name="T80" fmla="*/ 2147483647 w 154"/>
                <a:gd name="T81" fmla="*/ 0 h 142"/>
                <a:gd name="T82" fmla="*/ 2147483647 w 154"/>
                <a:gd name="T83" fmla="*/ 0 h 142"/>
                <a:gd name="T84" fmla="*/ 2147483647 w 154"/>
                <a:gd name="T85" fmla="*/ 2147483647 h 142"/>
                <a:gd name="T86" fmla="*/ 2147483647 w 154"/>
                <a:gd name="T87" fmla="*/ 2147483647 h 142"/>
                <a:gd name="T88" fmla="*/ 2147483647 w 154"/>
                <a:gd name="T89" fmla="*/ 0 h 14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4"/>
                <a:gd name="T136" fmla="*/ 0 h 142"/>
                <a:gd name="T137" fmla="*/ 154 w 154"/>
                <a:gd name="T138" fmla="*/ 142 h 14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4" h="142">
                  <a:moveTo>
                    <a:pt x="37" y="142"/>
                  </a:moveTo>
                  <a:lnTo>
                    <a:pt x="37" y="142"/>
                  </a:lnTo>
                  <a:lnTo>
                    <a:pt x="30" y="142"/>
                  </a:lnTo>
                  <a:lnTo>
                    <a:pt x="24" y="142"/>
                  </a:lnTo>
                  <a:lnTo>
                    <a:pt x="12" y="142"/>
                  </a:lnTo>
                  <a:lnTo>
                    <a:pt x="6" y="136"/>
                  </a:lnTo>
                  <a:lnTo>
                    <a:pt x="0" y="123"/>
                  </a:lnTo>
                  <a:lnTo>
                    <a:pt x="0" y="117"/>
                  </a:lnTo>
                  <a:lnTo>
                    <a:pt x="0" y="105"/>
                  </a:lnTo>
                  <a:lnTo>
                    <a:pt x="6" y="99"/>
                  </a:lnTo>
                  <a:lnTo>
                    <a:pt x="12" y="99"/>
                  </a:lnTo>
                  <a:lnTo>
                    <a:pt x="24" y="99"/>
                  </a:lnTo>
                  <a:lnTo>
                    <a:pt x="30" y="86"/>
                  </a:lnTo>
                  <a:lnTo>
                    <a:pt x="37" y="80"/>
                  </a:lnTo>
                  <a:lnTo>
                    <a:pt x="49" y="80"/>
                  </a:lnTo>
                  <a:lnTo>
                    <a:pt x="49" y="74"/>
                  </a:lnTo>
                  <a:lnTo>
                    <a:pt x="55" y="68"/>
                  </a:lnTo>
                  <a:lnTo>
                    <a:pt x="61" y="62"/>
                  </a:lnTo>
                  <a:lnTo>
                    <a:pt x="74" y="68"/>
                  </a:lnTo>
                  <a:lnTo>
                    <a:pt x="74" y="62"/>
                  </a:lnTo>
                  <a:lnTo>
                    <a:pt x="74" y="49"/>
                  </a:lnTo>
                  <a:lnTo>
                    <a:pt x="86" y="49"/>
                  </a:lnTo>
                  <a:lnTo>
                    <a:pt x="92" y="55"/>
                  </a:lnTo>
                  <a:lnTo>
                    <a:pt x="98" y="62"/>
                  </a:lnTo>
                  <a:lnTo>
                    <a:pt x="92" y="74"/>
                  </a:lnTo>
                  <a:lnTo>
                    <a:pt x="86" y="74"/>
                  </a:lnTo>
                  <a:lnTo>
                    <a:pt x="80" y="74"/>
                  </a:lnTo>
                  <a:lnTo>
                    <a:pt x="80" y="86"/>
                  </a:lnTo>
                  <a:lnTo>
                    <a:pt x="74" y="92"/>
                  </a:lnTo>
                  <a:lnTo>
                    <a:pt x="67" y="99"/>
                  </a:lnTo>
                  <a:lnTo>
                    <a:pt x="61" y="99"/>
                  </a:lnTo>
                  <a:lnTo>
                    <a:pt x="61" y="111"/>
                  </a:lnTo>
                  <a:lnTo>
                    <a:pt x="55" y="117"/>
                  </a:lnTo>
                  <a:lnTo>
                    <a:pt x="43" y="123"/>
                  </a:lnTo>
                  <a:lnTo>
                    <a:pt x="43" y="129"/>
                  </a:lnTo>
                  <a:lnTo>
                    <a:pt x="37" y="142"/>
                  </a:lnTo>
                  <a:close/>
                  <a:moveTo>
                    <a:pt x="98" y="37"/>
                  </a:moveTo>
                  <a:lnTo>
                    <a:pt x="98" y="37"/>
                  </a:lnTo>
                  <a:lnTo>
                    <a:pt x="104" y="31"/>
                  </a:lnTo>
                  <a:lnTo>
                    <a:pt x="117" y="37"/>
                  </a:lnTo>
                  <a:lnTo>
                    <a:pt x="117" y="43"/>
                  </a:lnTo>
                  <a:lnTo>
                    <a:pt x="111" y="49"/>
                  </a:lnTo>
                  <a:lnTo>
                    <a:pt x="104" y="55"/>
                  </a:lnTo>
                  <a:lnTo>
                    <a:pt x="98" y="49"/>
                  </a:lnTo>
                  <a:lnTo>
                    <a:pt x="98" y="43"/>
                  </a:lnTo>
                  <a:lnTo>
                    <a:pt x="98" y="37"/>
                  </a:lnTo>
                  <a:close/>
                  <a:moveTo>
                    <a:pt x="123" y="18"/>
                  </a:moveTo>
                  <a:lnTo>
                    <a:pt x="123" y="18"/>
                  </a:lnTo>
                  <a:lnTo>
                    <a:pt x="129" y="12"/>
                  </a:lnTo>
                  <a:lnTo>
                    <a:pt x="135" y="18"/>
                  </a:lnTo>
                  <a:lnTo>
                    <a:pt x="135" y="25"/>
                  </a:lnTo>
                  <a:lnTo>
                    <a:pt x="135" y="31"/>
                  </a:lnTo>
                  <a:lnTo>
                    <a:pt x="129" y="31"/>
                  </a:lnTo>
                  <a:lnTo>
                    <a:pt x="123" y="31"/>
                  </a:lnTo>
                  <a:lnTo>
                    <a:pt x="117" y="25"/>
                  </a:lnTo>
                  <a:lnTo>
                    <a:pt x="123" y="18"/>
                  </a:lnTo>
                  <a:close/>
                  <a:moveTo>
                    <a:pt x="148" y="0"/>
                  </a:moveTo>
                  <a:lnTo>
                    <a:pt x="148" y="0"/>
                  </a:lnTo>
                  <a:lnTo>
                    <a:pt x="154" y="0"/>
                  </a:lnTo>
                  <a:lnTo>
                    <a:pt x="154" y="6"/>
                  </a:lnTo>
                  <a:lnTo>
                    <a:pt x="141" y="6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5" name="Freeform 2965"/>
            <p:cNvSpPr>
              <a:spLocks noEditPoints="1"/>
            </p:cNvSpPr>
            <p:nvPr/>
          </p:nvSpPr>
          <p:spPr bwMode="auto">
            <a:xfrm>
              <a:off x="4198951" y="2076453"/>
              <a:ext cx="273051" cy="206375"/>
            </a:xfrm>
            <a:custGeom>
              <a:avLst/>
              <a:gdLst>
                <a:gd name="T0" fmla="*/ 2147483647 w 172"/>
                <a:gd name="T1" fmla="*/ 2147483647 h 130"/>
                <a:gd name="T2" fmla="*/ 2147483647 w 172"/>
                <a:gd name="T3" fmla="*/ 2147483647 h 130"/>
                <a:gd name="T4" fmla="*/ 2147483647 w 172"/>
                <a:gd name="T5" fmla="*/ 2147483647 h 130"/>
                <a:gd name="T6" fmla="*/ 0 w 172"/>
                <a:gd name="T7" fmla="*/ 2147483647 h 130"/>
                <a:gd name="T8" fmla="*/ 2147483647 w 172"/>
                <a:gd name="T9" fmla="*/ 2147483647 h 130"/>
                <a:gd name="T10" fmla="*/ 2147483647 w 172"/>
                <a:gd name="T11" fmla="*/ 2147483647 h 130"/>
                <a:gd name="T12" fmla="*/ 2147483647 w 172"/>
                <a:gd name="T13" fmla="*/ 2147483647 h 130"/>
                <a:gd name="T14" fmla="*/ 2147483647 w 172"/>
                <a:gd name="T15" fmla="*/ 2147483647 h 130"/>
                <a:gd name="T16" fmla="*/ 2147483647 w 172"/>
                <a:gd name="T17" fmla="*/ 2147483647 h 130"/>
                <a:gd name="T18" fmla="*/ 2147483647 w 172"/>
                <a:gd name="T19" fmla="*/ 2147483647 h 130"/>
                <a:gd name="T20" fmla="*/ 2147483647 w 172"/>
                <a:gd name="T21" fmla="*/ 2147483647 h 130"/>
                <a:gd name="T22" fmla="*/ 2147483647 w 172"/>
                <a:gd name="T23" fmla="*/ 2147483647 h 130"/>
                <a:gd name="T24" fmla="*/ 2147483647 w 172"/>
                <a:gd name="T25" fmla="*/ 2147483647 h 130"/>
                <a:gd name="T26" fmla="*/ 2147483647 w 172"/>
                <a:gd name="T27" fmla="*/ 2147483647 h 130"/>
                <a:gd name="T28" fmla="*/ 2147483647 w 172"/>
                <a:gd name="T29" fmla="*/ 2147483647 h 130"/>
                <a:gd name="T30" fmla="*/ 2147483647 w 172"/>
                <a:gd name="T31" fmla="*/ 2147483647 h 130"/>
                <a:gd name="T32" fmla="*/ 2147483647 w 172"/>
                <a:gd name="T33" fmla="*/ 2147483647 h 130"/>
                <a:gd name="T34" fmla="*/ 2147483647 w 172"/>
                <a:gd name="T35" fmla="*/ 2147483647 h 130"/>
                <a:gd name="T36" fmla="*/ 2147483647 w 172"/>
                <a:gd name="T37" fmla="*/ 2147483647 h 130"/>
                <a:gd name="T38" fmla="*/ 2147483647 w 172"/>
                <a:gd name="T39" fmla="*/ 2147483647 h 130"/>
                <a:gd name="T40" fmla="*/ 2147483647 w 172"/>
                <a:gd name="T41" fmla="*/ 2147483647 h 130"/>
                <a:gd name="T42" fmla="*/ 2147483647 w 172"/>
                <a:gd name="T43" fmla="*/ 2147483647 h 130"/>
                <a:gd name="T44" fmla="*/ 2147483647 w 172"/>
                <a:gd name="T45" fmla="*/ 2147483647 h 130"/>
                <a:gd name="T46" fmla="*/ 2147483647 w 172"/>
                <a:gd name="T47" fmla="*/ 2147483647 h 130"/>
                <a:gd name="T48" fmla="*/ 2147483647 w 172"/>
                <a:gd name="T49" fmla="*/ 2147483647 h 130"/>
                <a:gd name="T50" fmla="*/ 2147483647 w 172"/>
                <a:gd name="T51" fmla="*/ 2147483647 h 130"/>
                <a:gd name="T52" fmla="*/ 2147483647 w 172"/>
                <a:gd name="T53" fmla="*/ 2147483647 h 130"/>
                <a:gd name="T54" fmla="*/ 2147483647 w 172"/>
                <a:gd name="T55" fmla="*/ 2147483647 h 130"/>
                <a:gd name="T56" fmla="*/ 2147483647 w 172"/>
                <a:gd name="T57" fmla="*/ 2147483647 h 130"/>
                <a:gd name="T58" fmla="*/ 2147483647 w 172"/>
                <a:gd name="T59" fmla="*/ 2147483647 h 130"/>
                <a:gd name="T60" fmla="*/ 2147483647 w 172"/>
                <a:gd name="T61" fmla="*/ 2147483647 h 130"/>
                <a:gd name="T62" fmla="*/ 2147483647 w 172"/>
                <a:gd name="T63" fmla="*/ 2147483647 h 130"/>
                <a:gd name="T64" fmla="*/ 2147483647 w 172"/>
                <a:gd name="T65" fmla="*/ 2147483647 h 130"/>
                <a:gd name="T66" fmla="*/ 2147483647 w 172"/>
                <a:gd name="T67" fmla="*/ 2147483647 h 130"/>
                <a:gd name="T68" fmla="*/ 2147483647 w 172"/>
                <a:gd name="T69" fmla="*/ 2147483647 h 130"/>
                <a:gd name="T70" fmla="*/ 2147483647 w 172"/>
                <a:gd name="T71" fmla="*/ 2147483647 h 130"/>
                <a:gd name="T72" fmla="*/ 2147483647 w 172"/>
                <a:gd name="T73" fmla="*/ 2147483647 h 130"/>
                <a:gd name="T74" fmla="*/ 2147483647 w 172"/>
                <a:gd name="T75" fmla="*/ 2147483647 h 130"/>
                <a:gd name="T76" fmla="*/ 2147483647 w 172"/>
                <a:gd name="T77" fmla="*/ 2147483647 h 130"/>
                <a:gd name="T78" fmla="*/ 2147483647 w 172"/>
                <a:gd name="T79" fmla="*/ 0 h 130"/>
                <a:gd name="T80" fmla="*/ 2147483647 w 172"/>
                <a:gd name="T81" fmla="*/ 0 h 130"/>
                <a:gd name="T82" fmla="*/ 2147483647 w 172"/>
                <a:gd name="T83" fmla="*/ 2147483647 h 130"/>
                <a:gd name="T84" fmla="*/ 2147483647 w 172"/>
                <a:gd name="T85" fmla="*/ 2147483647 h 130"/>
                <a:gd name="T86" fmla="*/ 2147483647 w 172"/>
                <a:gd name="T87" fmla="*/ 0 h 1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2"/>
                <a:gd name="T133" fmla="*/ 0 h 130"/>
                <a:gd name="T134" fmla="*/ 172 w 172"/>
                <a:gd name="T135" fmla="*/ 130 h 1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2" h="130">
                  <a:moveTo>
                    <a:pt x="43" y="124"/>
                  </a:moveTo>
                  <a:lnTo>
                    <a:pt x="43" y="124"/>
                  </a:lnTo>
                  <a:lnTo>
                    <a:pt x="31" y="130"/>
                  </a:lnTo>
                  <a:lnTo>
                    <a:pt x="24" y="130"/>
                  </a:lnTo>
                  <a:lnTo>
                    <a:pt x="12" y="124"/>
                  </a:lnTo>
                  <a:lnTo>
                    <a:pt x="6" y="117"/>
                  </a:lnTo>
                  <a:lnTo>
                    <a:pt x="0" y="105"/>
                  </a:lnTo>
                  <a:lnTo>
                    <a:pt x="0" y="99"/>
                  </a:lnTo>
                  <a:lnTo>
                    <a:pt x="6" y="87"/>
                  </a:lnTo>
                  <a:lnTo>
                    <a:pt x="12" y="80"/>
                  </a:lnTo>
                  <a:lnTo>
                    <a:pt x="18" y="80"/>
                  </a:lnTo>
                  <a:lnTo>
                    <a:pt x="31" y="80"/>
                  </a:lnTo>
                  <a:lnTo>
                    <a:pt x="37" y="68"/>
                  </a:lnTo>
                  <a:lnTo>
                    <a:pt x="43" y="68"/>
                  </a:lnTo>
                  <a:lnTo>
                    <a:pt x="55" y="68"/>
                  </a:lnTo>
                  <a:lnTo>
                    <a:pt x="61" y="56"/>
                  </a:lnTo>
                  <a:lnTo>
                    <a:pt x="74" y="56"/>
                  </a:lnTo>
                  <a:lnTo>
                    <a:pt x="80" y="56"/>
                  </a:lnTo>
                  <a:lnTo>
                    <a:pt x="80" y="50"/>
                  </a:lnTo>
                  <a:lnTo>
                    <a:pt x="86" y="43"/>
                  </a:lnTo>
                  <a:lnTo>
                    <a:pt x="98" y="37"/>
                  </a:lnTo>
                  <a:lnTo>
                    <a:pt x="104" y="43"/>
                  </a:lnTo>
                  <a:lnTo>
                    <a:pt x="111" y="56"/>
                  </a:lnTo>
                  <a:lnTo>
                    <a:pt x="104" y="62"/>
                  </a:lnTo>
                  <a:lnTo>
                    <a:pt x="98" y="68"/>
                  </a:lnTo>
                  <a:lnTo>
                    <a:pt x="86" y="68"/>
                  </a:lnTo>
                  <a:lnTo>
                    <a:pt x="86" y="74"/>
                  </a:lnTo>
                  <a:lnTo>
                    <a:pt x="80" y="87"/>
                  </a:lnTo>
                  <a:lnTo>
                    <a:pt x="74" y="87"/>
                  </a:lnTo>
                  <a:lnTo>
                    <a:pt x="67" y="87"/>
                  </a:lnTo>
                  <a:lnTo>
                    <a:pt x="67" y="99"/>
                  </a:lnTo>
                  <a:lnTo>
                    <a:pt x="61" y="105"/>
                  </a:lnTo>
                  <a:lnTo>
                    <a:pt x="49" y="105"/>
                  </a:lnTo>
                  <a:lnTo>
                    <a:pt x="49" y="117"/>
                  </a:lnTo>
                  <a:lnTo>
                    <a:pt x="43" y="124"/>
                  </a:lnTo>
                  <a:close/>
                  <a:moveTo>
                    <a:pt x="111" y="31"/>
                  </a:moveTo>
                  <a:lnTo>
                    <a:pt x="111" y="31"/>
                  </a:lnTo>
                  <a:lnTo>
                    <a:pt x="123" y="25"/>
                  </a:lnTo>
                  <a:lnTo>
                    <a:pt x="129" y="31"/>
                  </a:lnTo>
                  <a:lnTo>
                    <a:pt x="129" y="37"/>
                  </a:lnTo>
                  <a:lnTo>
                    <a:pt x="123" y="43"/>
                  </a:lnTo>
                  <a:lnTo>
                    <a:pt x="117" y="50"/>
                  </a:lnTo>
                  <a:lnTo>
                    <a:pt x="111" y="43"/>
                  </a:lnTo>
                  <a:lnTo>
                    <a:pt x="111" y="37"/>
                  </a:lnTo>
                  <a:lnTo>
                    <a:pt x="111" y="31"/>
                  </a:lnTo>
                  <a:close/>
                  <a:moveTo>
                    <a:pt x="135" y="13"/>
                  </a:moveTo>
                  <a:lnTo>
                    <a:pt x="135" y="13"/>
                  </a:lnTo>
                  <a:lnTo>
                    <a:pt x="141" y="13"/>
                  </a:lnTo>
                  <a:lnTo>
                    <a:pt x="148" y="13"/>
                  </a:lnTo>
                  <a:lnTo>
                    <a:pt x="148" y="19"/>
                  </a:lnTo>
                  <a:lnTo>
                    <a:pt x="148" y="25"/>
                  </a:lnTo>
                  <a:lnTo>
                    <a:pt x="141" y="31"/>
                  </a:lnTo>
                  <a:lnTo>
                    <a:pt x="135" y="25"/>
                  </a:lnTo>
                  <a:lnTo>
                    <a:pt x="135" y="19"/>
                  </a:lnTo>
                  <a:lnTo>
                    <a:pt x="135" y="13"/>
                  </a:lnTo>
                  <a:close/>
                  <a:moveTo>
                    <a:pt x="166" y="0"/>
                  </a:moveTo>
                  <a:lnTo>
                    <a:pt x="166" y="0"/>
                  </a:lnTo>
                  <a:lnTo>
                    <a:pt x="172" y="0"/>
                  </a:lnTo>
                  <a:lnTo>
                    <a:pt x="166" y="6"/>
                  </a:lnTo>
                  <a:lnTo>
                    <a:pt x="160" y="6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6" name="Freeform 2966"/>
            <p:cNvSpPr>
              <a:spLocks noEditPoints="1"/>
            </p:cNvSpPr>
            <p:nvPr/>
          </p:nvSpPr>
          <p:spPr bwMode="auto">
            <a:xfrm>
              <a:off x="4159263" y="2038353"/>
              <a:ext cx="284163" cy="176213"/>
            </a:xfrm>
            <a:custGeom>
              <a:avLst/>
              <a:gdLst>
                <a:gd name="T0" fmla="*/ 2147483647 w 179"/>
                <a:gd name="T1" fmla="*/ 2147483647 h 111"/>
                <a:gd name="T2" fmla="*/ 2147483647 w 179"/>
                <a:gd name="T3" fmla="*/ 2147483647 h 111"/>
                <a:gd name="T4" fmla="*/ 0 w 179"/>
                <a:gd name="T5" fmla="*/ 2147483647 h 111"/>
                <a:gd name="T6" fmla="*/ 0 w 179"/>
                <a:gd name="T7" fmla="*/ 2147483647 h 111"/>
                <a:gd name="T8" fmla="*/ 2147483647 w 179"/>
                <a:gd name="T9" fmla="*/ 2147483647 h 111"/>
                <a:gd name="T10" fmla="*/ 2147483647 w 179"/>
                <a:gd name="T11" fmla="*/ 2147483647 h 111"/>
                <a:gd name="T12" fmla="*/ 2147483647 w 179"/>
                <a:gd name="T13" fmla="*/ 2147483647 h 111"/>
                <a:gd name="T14" fmla="*/ 2147483647 w 179"/>
                <a:gd name="T15" fmla="*/ 2147483647 h 111"/>
                <a:gd name="T16" fmla="*/ 2147483647 w 179"/>
                <a:gd name="T17" fmla="*/ 2147483647 h 111"/>
                <a:gd name="T18" fmla="*/ 2147483647 w 179"/>
                <a:gd name="T19" fmla="*/ 2147483647 h 111"/>
                <a:gd name="T20" fmla="*/ 2147483647 w 179"/>
                <a:gd name="T21" fmla="*/ 2147483647 h 111"/>
                <a:gd name="T22" fmla="*/ 2147483647 w 179"/>
                <a:gd name="T23" fmla="*/ 2147483647 h 111"/>
                <a:gd name="T24" fmla="*/ 2147483647 w 179"/>
                <a:gd name="T25" fmla="*/ 2147483647 h 111"/>
                <a:gd name="T26" fmla="*/ 2147483647 w 179"/>
                <a:gd name="T27" fmla="*/ 2147483647 h 111"/>
                <a:gd name="T28" fmla="*/ 2147483647 w 179"/>
                <a:gd name="T29" fmla="*/ 2147483647 h 111"/>
                <a:gd name="T30" fmla="*/ 2147483647 w 179"/>
                <a:gd name="T31" fmla="*/ 2147483647 h 111"/>
                <a:gd name="T32" fmla="*/ 2147483647 w 179"/>
                <a:gd name="T33" fmla="*/ 2147483647 h 111"/>
                <a:gd name="T34" fmla="*/ 2147483647 w 179"/>
                <a:gd name="T35" fmla="*/ 2147483647 h 111"/>
                <a:gd name="T36" fmla="*/ 2147483647 w 179"/>
                <a:gd name="T37" fmla="*/ 2147483647 h 111"/>
                <a:gd name="T38" fmla="*/ 2147483647 w 179"/>
                <a:gd name="T39" fmla="*/ 2147483647 h 111"/>
                <a:gd name="T40" fmla="*/ 2147483647 w 179"/>
                <a:gd name="T41" fmla="*/ 2147483647 h 111"/>
                <a:gd name="T42" fmla="*/ 2147483647 w 179"/>
                <a:gd name="T43" fmla="*/ 2147483647 h 111"/>
                <a:gd name="T44" fmla="*/ 2147483647 w 179"/>
                <a:gd name="T45" fmla="*/ 2147483647 h 111"/>
                <a:gd name="T46" fmla="*/ 2147483647 w 179"/>
                <a:gd name="T47" fmla="*/ 2147483647 h 111"/>
                <a:gd name="T48" fmla="*/ 2147483647 w 179"/>
                <a:gd name="T49" fmla="*/ 2147483647 h 111"/>
                <a:gd name="T50" fmla="*/ 2147483647 w 179"/>
                <a:gd name="T51" fmla="*/ 2147483647 h 111"/>
                <a:gd name="T52" fmla="*/ 2147483647 w 179"/>
                <a:gd name="T53" fmla="*/ 2147483647 h 111"/>
                <a:gd name="T54" fmla="*/ 2147483647 w 179"/>
                <a:gd name="T55" fmla="*/ 2147483647 h 111"/>
                <a:gd name="T56" fmla="*/ 2147483647 w 179"/>
                <a:gd name="T57" fmla="*/ 2147483647 h 111"/>
                <a:gd name="T58" fmla="*/ 2147483647 w 179"/>
                <a:gd name="T59" fmla="*/ 2147483647 h 111"/>
                <a:gd name="T60" fmla="*/ 2147483647 w 179"/>
                <a:gd name="T61" fmla="*/ 2147483647 h 111"/>
                <a:gd name="T62" fmla="*/ 2147483647 w 179"/>
                <a:gd name="T63" fmla="*/ 2147483647 h 111"/>
                <a:gd name="T64" fmla="*/ 2147483647 w 179"/>
                <a:gd name="T65" fmla="*/ 2147483647 h 111"/>
                <a:gd name="T66" fmla="*/ 2147483647 w 179"/>
                <a:gd name="T67" fmla="*/ 2147483647 h 111"/>
                <a:gd name="T68" fmla="*/ 2147483647 w 179"/>
                <a:gd name="T69" fmla="*/ 2147483647 h 111"/>
                <a:gd name="T70" fmla="*/ 2147483647 w 179"/>
                <a:gd name="T71" fmla="*/ 2147483647 h 111"/>
                <a:gd name="T72" fmla="*/ 2147483647 w 179"/>
                <a:gd name="T73" fmla="*/ 2147483647 h 111"/>
                <a:gd name="T74" fmla="*/ 2147483647 w 179"/>
                <a:gd name="T75" fmla="*/ 2147483647 h 111"/>
                <a:gd name="T76" fmla="*/ 2147483647 w 179"/>
                <a:gd name="T77" fmla="*/ 2147483647 h 111"/>
                <a:gd name="T78" fmla="*/ 2147483647 w 179"/>
                <a:gd name="T79" fmla="*/ 2147483647 h 111"/>
                <a:gd name="T80" fmla="*/ 2147483647 w 179"/>
                <a:gd name="T81" fmla="*/ 0 h 111"/>
                <a:gd name="T82" fmla="*/ 2147483647 w 179"/>
                <a:gd name="T83" fmla="*/ 0 h 111"/>
                <a:gd name="T84" fmla="*/ 2147483647 w 179"/>
                <a:gd name="T85" fmla="*/ 2147483647 h 111"/>
                <a:gd name="T86" fmla="*/ 2147483647 w 179"/>
                <a:gd name="T87" fmla="*/ 2147483647 h 111"/>
                <a:gd name="T88" fmla="*/ 2147483647 w 179"/>
                <a:gd name="T89" fmla="*/ 0 h 11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79"/>
                <a:gd name="T136" fmla="*/ 0 h 111"/>
                <a:gd name="T137" fmla="*/ 179 w 179"/>
                <a:gd name="T138" fmla="*/ 111 h 11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79" h="111">
                  <a:moveTo>
                    <a:pt x="37" y="104"/>
                  </a:moveTo>
                  <a:lnTo>
                    <a:pt x="37" y="104"/>
                  </a:lnTo>
                  <a:lnTo>
                    <a:pt x="25" y="111"/>
                  </a:lnTo>
                  <a:lnTo>
                    <a:pt x="19" y="104"/>
                  </a:lnTo>
                  <a:lnTo>
                    <a:pt x="12" y="104"/>
                  </a:lnTo>
                  <a:lnTo>
                    <a:pt x="0" y="92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6" y="61"/>
                  </a:lnTo>
                  <a:lnTo>
                    <a:pt x="12" y="61"/>
                  </a:lnTo>
                  <a:lnTo>
                    <a:pt x="19" y="55"/>
                  </a:lnTo>
                  <a:lnTo>
                    <a:pt x="31" y="61"/>
                  </a:lnTo>
                  <a:lnTo>
                    <a:pt x="37" y="49"/>
                  </a:lnTo>
                  <a:lnTo>
                    <a:pt x="49" y="49"/>
                  </a:lnTo>
                  <a:lnTo>
                    <a:pt x="56" y="49"/>
                  </a:lnTo>
                  <a:lnTo>
                    <a:pt x="62" y="43"/>
                  </a:lnTo>
                  <a:lnTo>
                    <a:pt x="62" y="37"/>
                  </a:lnTo>
                  <a:lnTo>
                    <a:pt x="74" y="37"/>
                  </a:lnTo>
                  <a:lnTo>
                    <a:pt x="86" y="43"/>
                  </a:lnTo>
                  <a:lnTo>
                    <a:pt x="86" y="37"/>
                  </a:lnTo>
                  <a:lnTo>
                    <a:pt x="92" y="30"/>
                  </a:lnTo>
                  <a:lnTo>
                    <a:pt x="105" y="30"/>
                  </a:lnTo>
                  <a:lnTo>
                    <a:pt x="111" y="37"/>
                  </a:lnTo>
                  <a:lnTo>
                    <a:pt x="111" y="43"/>
                  </a:lnTo>
                  <a:lnTo>
                    <a:pt x="105" y="55"/>
                  </a:lnTo>
                  <a:lnTo>
                    <a:pt x="99" y="55"/>
                  </a:lnTo>
                  <a:lnTo>
                    <a:pt x="86" y="49"/>
                  </a:lnTo>
                  <a:lnTo>
                    <a:pt x="86" y="61"/>
                  </a:lnTo>
                  <a:lnTo>
                    <a:pt x="80" y="74"/>
                  </a:lnTo>
                  <a:lnTo>
                    <a:pt x="74" y="74"/>
                  </a:lnTo>
                  <a:lnTo>
                    <a:pt x="68" y="74"/>
                  </a:lnTo>
                  <a:lnTo>
                    <a:pt x="62" y="80"/>
                  </a:lnTo>
                  <a:lnTo>
                    <a:pt x="56" y="86"/>
                  </a:lnTo>
                  <a:lnTo>
                    <a:pt x="43" y="92"/>
                  </a:lnTo>
                  <a:lnTo>
                    <a:pt x="43" y="98"/>
                  </a:lnTo>
                  <a:lnTo>
                    <a:pt x="37" y="104"/>
                  </a:lnTo>
                  <a:close/>
                  <a:moveTo>
                    <a:pt x="117" y="18"/>
                  </a:moveTo>
                  <a:lnTo>
                    <a:pt x="117" y="18"/>
                  </a:lnTo>
                  <a:lnTo>
                    <a:pt x="129" y="18"/>
                  </a:lnTo>
                  <a:lnTo>
                    <a:pt x="136" y="24"/>
                  </a:lnTo>
                  <a:lnTo>
                    <a:pt x="136" y="30"/>
                  </a:lnTo>
                  <a:lnTo>
                    <a:pt x="129" y="37"/>
                  </a:lnTo>
                  <a:lnTo>
                    <a:pt x="117" y="37"/>
                  </a:lnTo>
                  <a:lnTo>
                    <a:pt x="111" y="30"/>
                  </a:lnTo>
                  <a:lnTo>
                    <a:pt x="111" y="24"/>
                  </a:lnTo>
                  <a:lnTo>
                    <a:pt x="117" y="18"/>
                  </a:lnTo>
                  <a:close/>
                  <a:moveTo>
                    <a:pt x="148" y="6"/>
                  </a:moveTo>
                  <a:lnTo>
                    <a:pt x="148" y="6"/>
                  </a:lnTo>
                  <a:lnTo>
                    <a:pt x="154" y="6"/>
                  </a:lnTo>
                  <a:lnTo>
                    <a:pt x="154" y="12"/>
                  </a:lnTo>
                  <a:lnTo>
                    <a:pt x="154" y="18"/>
                  </a:lnTo>
                  <a:lnTo>
                    <a:pt x="148" y="24"/>
                  </a:lnTo>
                  <a:lnTo>
                    <a:pt x="142" y="18"/>
                  </a:lnTo>
                  <a:lnTo>
                    <a:pt x="142" y="12"/>
                  </a:lnTo>
                  <a:lnTo>
                    <a:pt x="148" y="6"/>
                  </a:lnTo>
                  <a:close/>
                  <a:moveTo>
                    <a:pt x="173" y="0"/>
                  </a:moveTo>
                  <a:lnTo>
                    <a:pt x="173" y="0"/>
                  </a:lnTo>
                  <a:lnTo>
                    <a:pt x="179" y="0"/>
                  </a:lnTo>
                  <a:lnTo>
                    <a:pt x="179" y="6"/>
                  </a:lnTo>
                  <a:lnTo>
                    <a:pt x="166" y="6"/>
                  </a:lnTo>
                  <a:lnTo>
                    <a:pt x="173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7" name="Freeform 2967"/>
            <p:cNvSpPr>
              <a:spLocks noEditPoints="1"/>
            </p:cNvSpPr>
            <p:nvPr/>
          </p:nvSpPr>
          <p:spPr bwMode="auto">
            <a:xfrm>
              <a:off x="4119575" y="1989140"/>
              <a:ext cx="303213" cy="146050"/>
            </a:xfrm>
            <a:custGeom>
              <a:avLst/>
              <a:gdLst>
                <a:gd name="T0" fmla="*/ 2147483647 w 191"/>
                <a:gd name="T1" fmla="*/ 2147483647 h 92"/>
                <a:gd name="T2" fmla="*/ 2147483647 w 191"/>
                <a:gd name="T3" fmla="*/ 2147483647 h 92"/>
                <a:gd name="T4" fmla="*/ 2147483647 w 191"/>
                <a:gd name="T5" fmla="*/ 2147483647 h 92"/>
                <a:gd name="T6" fmla="*/ 0 w 191"/>
                <a:gd name="T7" fmla="*/ 2147483647 h 92"/>
                <a:gd name="T8" fmla="*/ 2147483647 w 191"/>
                <a:gd name="T9" fmla="*/ 2147483647 h 92"/>
                <a:gd name="T10" fmla="*/ 2147483647 w 191"/>
                <a:gd name="T11" fmla="*/ 2147483647 h 92"/>
                <a:gd name="T12" fmla="*/ 2147483647 w 191"/>
                <a:gd name="T13" fmla="*/ 2147483647 h 92"/>
                <a:gd name="T14" fmla="*/ 2147483647 w 191"/>
                <a:gd name="T15" fmla="*/ 2147483647 h 92"/>
                <a:gd name="T16" fmla="*/ 2147483647 w 191"/>
                <a:gd name="T17" fmla="*/ 2147483647 h 92"/>
                <a:gd name="T18" fmla="*/ 2147483647 w 191"/>
                <a:gd name="T19" fmla="*/ 2147483647 h 92"/>
                <a:gd name="T20" fmla="*/ 2147483647 w 191"/>
                <a:gd name="T21" fmla="*/ 2147483647 h 92"/>
                <a:gd name="T22" fmla="*/ 2147483647 w 191"/>
                <a:gd name="T23" fmla="*/ 2147483647 h 92"/>
                <a:gd name="T24" fmla="*/ 2147483647 w 191"/>
                <a:gd name="T25" fmla="*/ 2147483647 h 92"/>
                <a:gd name="T26" fmla="*/ 2147483647 w 191"/>
                <a:gd name="T27" fmla="*/ 2147483647 h 92"/>
                <a:gd name="T28" fmla="*/ 2147483647 w 191"/>
                <a:gd name="T29" fmla="*/ 2147483647 h 92"/>
                <a:gd name="T30" fmla="*/ 2147483647 w 191"/>
                <a:gd name="T31" fmla="*/ 2147483647 h 92"/>
                <a:gd name="T32" fmla="*/ 2147483647 w 191"/>
                <a:gd name="T33" fmla="*/ 2147483647 h 92"/>
                <a:gd name="T34" fmla="*/ 2147483647 w 191"/>
                <a:gd name="T35" fmla="*/ 2147483647 h 92"/>
                <a:gd name="T36" fmla="*/ 2147483647 w 191"/>
                <a:gd name="T37" fmla="*/ 2147483647 h 92"/>
                <a:gd name="T38" fmla="*/ 2147483647 w 191"/>
                <a:gd name="T39" fmla="*/ 2147483647 h 92"/>
                <a:gd name="T40" fmla="*/ 2147483647 w 191"/>
                <a:gd name="T41" fmla="*/ 2147483647 h 92"/>
                <a:gd name="T42" fmla="*/ 2147483647 w 191"/>
                <a:gd name="T43" fmla="*/ 2147483647 h 92"/>
                <a:gd name="T44" fmla="*/ 2147483647 w 191"/>
                <a:gd name="T45" fmla="*/ 2147483647 h 92"/>
                <a:gd name="T46" fmla="*/ 2147483647 w 191"/>
                <a:gd name="T47" fmla="*/ 2147483647 h 92"/>
                <a:gd name="T48" fmla="*/ 2147483647 w 191"/>
                <a:gd name="T49" fmla="*/ 2147483647 h 92"/>
                <a:gd name="T50" fmla="*/ 2147483647 w 191"/>
                <a:gd name="T51" fmla="*/ 2147483647 h 92"/>
                <a:gd name="T52" fmla="*/ 2147483647 w 191"/>
                <a:gd name="T53" fmla="*/ 2147483647 h 92"/>
                <a:gd name="T54" fmla="*/ 2147483647 w 191"/>
                <a:gd name="T55" fmla="*/ 2147483647 h 92"/>
                <a:gd name="T56" fmla="*/ 2147483647 w 191"/>
                <a:gd name="T57" fmla="*/ 2147483647 h 92"/>
                <a:gd name="T58" fmla="*/ 2147483647 w 191"/>
                <a:gd name="T59" fmla="*/ 2147483647 h 92"/>
                <a:gd name="T60" fmla="*/ 2147483647 w 191"/>
                <a:gd name="T61" fmla="*/ 2147483647 h 92"/>
                <a:gd name="T62" fmla="*/ 2147483647 w 191"/>
                <a:gd name="T63" fmla="*/ 2147483647 h 92"/>
                <a:gd name="T64" fmla="*/ 2147483647 w 191"/>
                <a:gd name="T65" fmla="*/ 2147483647 h 92"/>
                <a:gd name="T66" fmla="*/ 2147483647 w 191"/>
                <a:gd name="T67" fmla="*/ 2147483647 h 92"/>
                <a:gd name="T68" fmla="*/ 2147483647 w 191"/>
                <a:gd name="T69" fmla="*/ 2147483647 h 92"/>
                <a:gd name="T70" fmla="*/ 2147483647 w 191"/>
                <a:gd name="T71" fmla="*/ 2147483647 h 92"/>
                <a:gd name="T72" fmla="*/ 2147483647 w 191"/>
                <a:gd name="T73" fmla="*/ 2147483647 h 92"/>
                <a:gd name="T74" fmla="*/ 2147483647 w 191"/>
                <a:gd name="T75" fmla="*/ 2147483647 h 92"/>
                <a:gd name="T76" fmla="*/ 2147483647 w 191"/>
                <a:gd name="T77" fmla="*/ 2147483647 h 92"/>
                <a:gd name="T78" fmla="*/ 2147483647 w 191"/>
                <a:gd name="T79" fmla="*/ 0 h 92"/>
                <a:gd name="T80" fmla="*/ 2147483647 w 191"/>
                <a:gd name="T81" fmla="*/ 0 h 92"/>
                <a:gd name="T82" fmla="*/ 2147483647 w 191"/>
                <a:gd name="T83" fmla="*/ 2147483647 h 92"/>
                <a:gd name="T84" fmla="*/ 2147483647 w 191"/>
                <a:gd name="T85" fmla="*/ 2147483647 h 92"/>
                <a:gd name="T86" fmla="*/ 2147483647 w 191"/>
                <a:gd name="T87" fmla="*/ 0 h 9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1"/>
                <a:gd name="T133" fmla="*/ 0 h 92"/>
                <a:gd name="T134" fmla="*/ 191 w 191"/>
                <a:gd name="T135" fmla="*/ 92 h 9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1" h="92">
                  <a:moveTo>
                    <a:pt x="37" y="92"/>
                  </a:moveTo>
                  <a:lnTo>
                    <a:pt x="37" y="92"/>
                  </a:lnTo>
                  <a:lnTo>
                    <a:pt x="25" y="92"/>
                  </a:lnTo>
                  <a:lnTo>
                    <a:pt x="19" y="86"/>
                  </a:lnTo>
                  <a:lnTo>
                    <a:pt x="13" y="80"/>
                  </a:lnTo>
                  <a:lnTo>
                    <a:pt x="7" y="74"/>
                  </a:lnTo>
                  <a:lnTo>
                    <a:pt x="0" y="61"/>
                  </a:lnTo>
                  <a:lnTo>
                    <a:pt x="7" y="55"/>
                  </a:lnTo>
                  <a:lnTo>
                    <a:pt x="7" y="43"/>
                  </a:lnTo>
                  <a:lnTo>
                    <a:pt x="13" y="43"/>
                  </a:lnTo>
                  <a:lnTo>
                    <a:pt x="25" y="43"/>
                  </a:lnTo>
                  <a:lnTo>
                    <a:pt x="31" y="43"/>
                  </a:lnTo>
                  <a:lnTo>
                    <a:pt x="44" y="37"/>
                  </a:lnTo>
                  <a:lnTo>
                    <a:pt x="56" y="37"/>
                  </a:lnTo>
                  <a:lnTo>
                    <a:pt x="62" y="37"/>
                  </a:lnTo>
                  <a:lnTo>
                    <a:pt x="68" y="31"/>
                  </a:lnTo>
                  <a:lnTo>
                    <a:pt x="74" y="31"/>
                  </a:lnTo>
                  <a:lnTo>
                    <a:pt x="81" y="31"/>
                  </a:lnTo>
                  <a:lnTo>
                    <a:pt x="93" y="37"/>
                  </a:lnTo>
                  <a:lnTo>
                    <a:pt x="93" y="25"/>
                  </a:lnTo>
                  <a:lnTo>
                    <a:pt x="99" y="18"/>
                  </a:lnTo>
                  <a:lnTo>
                    <a:pt x="111" y="25"/>
                  </a:lnTo>
                  <a:lnTo>
                    <a:pt x="117" y="31"/>
                  </a:lnTo>
                  <a:lnTo>
                    <a:pt x="117" y="37"/>
                  </a:lnTo>
                  <a:lnTo>
                    <a:pt x="111" y="49"/>
                  </a:lnTo>
                  <a:lnTo>
                    <a:pt x="99" y="49"/>
                  </a:lnTo>
                  <a:lnTo>
                    <a:pt x="93" y="43"/>
                  </a:lnTo>
                  <a:lnTo>
                    <a:pt x="93" y="55"/>
                  </a:lnTo>
                  <a:lnTo>
                    <a:pt x="87" y="61"/>
                  </a:lnTo>
                  <a:lnTo>
                    <a:pt x="68" y="61"/>
                  </a:lnTo>
                  <a:lnTo>
                    <a:pt x="68" y="68"/>
                  </a:lnTo>
                  <a:lnTo>
                    <a:pt x="62" y="74"/>
                  </a:lnTo>
                  <a:lnTo>
                    <a:pt x="44" y="74"/>
                  </a:lnTo>
                  <a:lnTo>
                    <a:pt x="44" y="86"/>
                  </a:lnTo>
                  <a:lnTo>
                    <a:pt x="37" y="92"/>
                  </a:lnTo>
                  <a:close/>
                  <a:moveTo>
                    <a:pt x="130" y="12"/>
                  </a:moveTo>
                  <a:lnTo>
                    <a:pt x="130" y="12"/>
                  </a:lnTo>
                  <a:lnTo>
                    <a:pt x="136" y="12"/>
                  </a:lnTo>
                  <a:lnTo>
                    <a:pt x="142" y="18"/>
                  </a:lnTo>
                  <a:lnTo>
                    <a:pt x="142" y="25"/>
                  </a:lnTo>
                  <a:lnTo>
                    <a:pt x="136" y="31"/>
                  </a:lnTo>
                  <a:lnTo>
                    <a:pt x="130" y="31"/>
                  </a:lnTo>
                  <a:lnTo>
                    <a:pt x="124" y="31"/>
                  </a:lnTo>
                  <a:lnTo>
                    <a:pt x="124" y="18"/>
                  </a:lnTo>
                  <a:lnTo>
                    <a:pt x="130" y="12"/>
                  </a:lnTo>
                  <a:close/>
                  <a:moveTo>
                    <a:pt x="154" y="6"/>
                  </a:moveTo>
                  <a:lnTo>
                    <a:pt x="154" y="6"/>
                  </a:lnTo>
                  <a:lnTo>
                    <a:pt x="161" y="6"/>
                  </a:lnTo>
                  <a:lnTo>
                    <a:pt x="167" y="12"/>
                  </a:lnTo>
                  <a:lnTo>
                    <a:pt x="167" y="18"/>
                  </a:lnTo>
                  <a:lnTo>
                    <a:pt x="161" y="18"/>
                  </a:lnTo>
                  <a:lnTo>
                    <a:pt x="154" y="18"/>
                  </a:lnTo>
                  <a:lnTo>
                    <a:pt x="148" y="18"/>
                  </a:lnTo>
                  <a:lnTo>
                    <a:pt x="148" y="12"/>
                  </a:lnTo>
                  <a:lnTo>
                    <a:pt x="154" y="6"/>
                  </a:lnTo>
                  <a:close/>
                  <a:moveTo>
                    <a:pt x="185" y="0"/>
                  </a:moveTo>
                  <a:lnTo>
                    <a:pt x="185" y="0"/>
                  </a:lnTo>
                  <a:lnTo>
                    <a:pt x="191" y="0"/>
                  </a:lnTo>
                  <a:lnTo>
                    <a:pt x="185" y="6"/>
                  </a:lnTo>
                  <a:lnTo>
                    <a:pt x="179" y="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8" name="Freeform 2968"/>
            <p:cNvSpPr>
              <a:spLocks noEditPoints="1"/>
            </p:cNvSpPr>
            <p:nvPr/>
          </p:nvSpPr>
          <p:spPr bwMode="auto">
            <a:xfrm>
              <a:off x="4100525" y="1939928"/>
              <a:ext cx="312738" cy="117475"/>
            </a:xfrm>
            <a:custGeom>
              <a:avLst/>
              <a:gdLst>
                <a:gd name="T0" fmla="*/ 2147483647 w 197"/>
                <a:gd name="T1" fmla="*/ 2147483647 h 74"/>
                <a:gd name="T2" fmla="*/ 2147483647 w 197"/>
                <a:gd name="T3" fmla="*/ 2147483647 h 74"/>
                <a:gd name="T4" fmla="*/ 0 w 197"/>
                <a:gd name="T5" fmla="*/ 2147483647 h 74"/>
                <a:gd name="T6" fmla="*/ 0 w 197"/>
                <a:gd name="T7" fmla="*/ 2147483647 h 74"/>
                <a:gd name="T8" fmla="*/ 2147483647 w 197"/>
                <a:gd name="T9" fmla="*/ 2147483647 h 74"/>
                <a:gd name="T10" fmla="*/ 2147483647 w 197"/>
                <a:gd name="T11" fmla="*/ 2147483647 h 74"/>
                <a:gd name="T12" fmla="*/ 2147483647 w 197"/>
                <a:gd name="T13" fmla="*/ 2147483647 h 74"/>
                <a:gd name="T14" fmla="*/ 2147483647 w 197"/>
                <a:gd name="T15" fmla="*/ 2147483647 h 74"/>
                <a:gd name="T16" fmla="*/ 2147483647 w 197"/>
                <a:gd name="T17" fmla="*/ 2147483647 h 74"/>
                <a:gd name="T18" fmla="*/ 2147483647 w 197"/>
                <a:gd name="T19" fmla="*/ 2147483647 h 74"/>
                <a:gd name="T20" fmla="*/ 2147483647 w 197"/>
                <a:gd name="T21" fmla="*/ 2147483647 h 74"/>
                <a:gd name="T22" fmla="*/ 2147483647 w 197"/>
                <a:gd name="T23" fmla="*/ 2147483647 h 74"/>
                <a:gd name="T24" fmla="*/ 2147483647 w 197"/>
                <a:gd name="T25" fmla="*/ 2147483647 h 74"/>
                <a:gd name="T26" fmla="*/ 2147483647 w 197"/>
                <a:gd name="T27" fmla="*/ 2147483647 h 74"/>
                <a:gd name="T28" fmla="*/ 2147483647 w 197"/>
                <a:gd name="T29" fmla="*/ 2147483647 h 74"/>
                <a:gd name="T30" fmla="*/ 2147483647 w 197"/>
                <a:gd name="T31" fmla="*/ 2147483647 h 74"/>
                <a:gd name="T32" fmla="*/ 2147483647 w 197"/>
                <a:gd name="T33" fmla="*/ 2147483647 h 74"/>
                <a:gd name="T34" fmla="*/ 2147483647 w 197"/>
                <a:gd name="T35" fmla="*/ 2147483647 h 74"/>
                <a:gd name="T36" fmla="*/ 2147483647 w 197"/>
                <a:gd name="T37" fmla="*/ 2147483647 h 74"/>
                <a:gd name="T38" fmla="*/ 2147483647 w 197"/>
                <a:gd name="T39" fmla="*/ 2147483647 h 74"/>
                <a:gd name="T40" fmla="*/ 2147483647 w 197"/>
                <a:gd name="T41" fmla="*/ 2147483647 h 74"/>
                <a:gd name="T42" fmla="*/ 2147483647 w 197"/>
                <a:gd name="T43" fmla="*/ 2147483647 h 74"/>
                <a:gd name="T44" fmla="*/ 2147483647 w 197"/>
                <a:gd name="T45" fmla="*/ 2147483647 h 74"/>
                <a:gd name="T46" fmla="*/ 2147483647 w 197"/>
                <a:gd name="T47" fmla="*/ 2147483647 h 74"/>
                <a:gd name="T48" fmla="*/ 2147483647 w 197"/>
                <a:gd name="T49" fmla="*/ 2147483647 h 74"/>
                <a:gd name="T50" fmla="*/ 2147483647 w 197"/>
                <a:gd name="T51" fmla="*/ 2147483647 h 74"/>
                <a:gd name="T52" fmla="*/ 2147483647 w 197"/>
                <a:gd name="T53" fmla="*/ 2147483647 h 74"/>
                <a:gd name="T54" fmla="*/ 2147483647 w 197"/>
                <a:gd name="T55" fmla="*/ 2147483647 h 74"/>
                <a:gd name="T56" fmla="*/ 2147483647 w 197"/>
                <a:gd name="T57" fmla="*/ 2147483647 h 74"/>
                <a:gd name="T58" fmla="*/ 2147483647 w 197"/>
                <a:gd name="T59" fmla="*/ 2147483647 h 74"/>
                <a:gd name="T60" fmla="*/ 2147483647 w 197"/>
                <a:gd name="T61" fmla="*/ 2147483647 h 74"/>
                <a:gd name="T62" fmla="*/ 2147483647 w 197"/>
                <a:gd name="T63" fmla="*/ 2147483647 h 74"/>
                <a:gd name="T64" fmla="*/ 2147483647 w 197"/>
                <a:gd name="T65" fmla="*/ 2147483647 h 74"/>
                <a:gd name="T66" fmla="*/ 2147483647 w 197"/>
                <a:gd name="T67" fmla="*/ 2147483647 h 74"/>
                <a:gd name="T68" fmla="*/ 2147483647 w 197"/>
                <a:gd name="T69" fmla="*/ 2147483647 h 74"/>
                <a:gd name="T70" fmla="*/ 2147483647 w 197"/>
                <a:gd name="T71" fmla="*/ 2147483647 h 74"/>
                <a:gd name="T72" fmla="*/ 2147483647 w 197"/>
                <a:gd name="T73" fmla="*/ 2147483647 h 74"/>
                <a:gd name="T74" fmla="*/ 2147483647 w 197"/>
                <a:gd name="T75" fmla="*/ 2147483647 h 74"/>
                <a:gd name="T76" fmla="*/ 2147483647 w 197"/>
                <a:gd name="T77" fmla="*/ 2147483647 h 74"/>
                <a:gd name="T78" fmla="*/ 2147483647 w 197"/>
                <a:gd name="T79" fmla="*/ 2147483647 h 74"/>
                <a:gd name="T80" fmla="*/ 2147483647 w 197"/>
                <a:gd name="T81" fmla="*/ 0 h 74"/>
                <a:gd name="T82" fmla="*/ 2147483647 w 197"/>
                <a:gd name="T83" fmla="*/ 0 h 74"/>
                <a:gd name="T84" fmla="*/ 2147483647 w 197"/>
                <a:gd name="T85" fmla="*/ 2147483647 h 74"/>
                <a:gd name="T86" fmla="*/ 2147483647 w 197"/>
                <a:gd name="T87" fmla="*/ 2147483647 h 74"/>
                <a:gd name="T88" fmla="*/ 2147483647 w 197"/>
                <a:gd name="T89" fmla="*/ 0 h 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7"/>
                <a:gd name="T136" fmla="*/ 0 h 74"/>
                <a:gd name="T137" fmla="*/ 197 w 197"/>
                <a:gd name="T138" fmla="*/ 74 h 7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7" h="74">
                  <a:moveTo>
                    <a:pt x="25" y="74"/>
                  </a:moveTo>
                  <a:lnTo>
                    <a:pt x="25" y="74"/>
                  </a:lnTo>
                  <a:lnTo>
                    <a:pt x="19" y="74"/>
                  </a:lnTo>
                  <a:lnTo>
                    <a:pt x="12" y="68"/>
                  </a:lnTo>
                  <a:lnTo>
                    <a:pt x="6" y="62"/>
                  </a:lnTo>
                  <a:lnTo>
                    <a:pt x="0" y="49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6" y="25"/>
                  </a:lnTo>
                  <a:lnTo>
                    <a:pt x="12" y="19"/>
                  </a:lnTo>
                  <a:lnTo>
                    <a:pt x="25" y="19"/>
                  </a:lnTo>
                  <a:lnTo>
                    <a:pt x="31" y="25"/>
                  </a:lnTo>
                  <a:lnTo>
                    <a:pt x="43" y="19"/>
                  </a:lnTo>
                  <a:lnTo>
                    <a:pt x="56" y="19"/>
                  </a:lnTo>
                  <a:lnTo>
                    <a:pt x="62" y="25"/>
                  </a:lnTo>
                  <a:lnTo>
                    <a:pt x="68" y="19"/>
                  </a:lnTo>
                  <a:lnTo>
                    <a:pt x="74" y="12"/>
                  </a:lnTo>
                  <a:lnTo>
                    <a:pt x="80" y="19"/>
                  </a:lnTo>
                  <a:lnTo>
                    <a:pt x="93" y="25"/>
                  </a:lnTo>
                  <a:lnTo>
                    <a:pt x="93" y="19"/>
                  </a:lnTo>
                  <a:lnTo>
                    <a:pt x="99" y="12"/>
                  </a:lnTo>
                  <a:lnTo>
                    <a:pt x="111" y="12"/>
                  </a:lnTo>
                  <a:lnTo>
                    <a:pt x="117" y="19"/>
                  </a:lnTo>
                  <a:lnTo>
                    <a:pt x="117" y="31"/>
                  </a:lnTo>
                  <a:lnTo>
                    <a:pt x="111" y="37"/>
                  </a:lnTo>
                  <a:lnTo>
                    <a:pt x="99" y="37"/>
                  </a:lnTo>
                  <a:lnTo>
                    <a:pt x="93" y="31"/>
                  </a:lnTo>
                  <a:lnTo>
                    <a:pt x="93" y="43"/>
                  </a:lnTo>
                  <a:lnTo>
                    <a:pt x="80" y="49"/>
                  </a:lnTo>
                  <a:lnTo>
                    <a:pt x="74" y="49"/>
                  </a:lnTo>
                  <a:lnTo>
                    <a:pt x="68" y="43"/>
                  </a:lnTo>
                  <a:lnTo>
                    <a:pt x="62" y="56"/>
                  </a:lnTo>
                  <a:lnTo>
                    <a:pt x="56" y="62"/>
                  </a:lnTo>
                  <a:lnTo>
                    <a:pt x="43" y="56"/>
                  </a:lnTo>
                  <a:lnTo>
                    <a:pt x="37" y="68"/>
                  </a:lnTo>
                  <a:lnTo>
                    <a:pt x="25" y="74"/>
                  </a:lnTo>
                  <a:close/>
                  <a:moveTo>
                    <a:pt x="129" y="6"/>
                  </a:moveTo>
                  <a:lnTo>
                    <a:pt x="129" y="6"/>
                  </a:lnTo>
                  <a:lnTo>
                    <a:pt x="136" y="6"/>
                  </a:lnTo>
                  <a:lnTo>
                    <a:pt x="142" y="12"/>
                  </a:lnTo>
                  <a:lnTo>
                    <a:pt x="142" y="25"/>
                  </a:lnTo>
                  <a:lnTo>
                    <a:pt x="136" y="25"/>
                  </a:lnTo>
                  <a:lnTo>
                    <a:pt x="129" y="25"/>
                  </a:lnTo>
                  <a:lnTo>
                    <a:pt x="123" y="19"/>
                  </a:lnTo>
                  <a:lnTo>
                    <a:pt x="123" y="12"/>
                  </a:lnTo>
                  <a:lnTo>
                    <a:pt x="129" y="6"/>
                  </a:lnTo>
                  <a:close/>
                  <a:moveTo>
                    <a:pt x="160" y="6"/>
                  </a:moveTo>
                  <a:lnTo>
                    <a:pt x="160" y="6"/>
                  </a:lnTo>
                  <a:lnTo>
                    <a:pt x="166" y="6"/>
                  </a:lnTo>
                  <a:lnTo>
                    <a:pt x="166" y="12"/>
                  </a:lnTo>
                  <a:lnTo>
                    <a:pt x="160" y="19"/>
                  </a:lnTo>
                  <a:lnTo>
                    <a:pt x="154" y="19"/>
                  </a:lnTo>
                  <a:lnTo>
                    <a:pt x="154" y="12"/>
                  </a:lnTo>
                  <a:lnTo>
                    <a:pt x="154" y="6"/>
                  </a:lnTo>
                  <a:lnTo>
                    <a:pt x="160" y="6"/>
                  </a:lnTo>
                  <a:close/>
                  <a:moveTo>
                    <a:pt x="185" y="0"/>
                  </a:moveTo>
                  <a:lnTo>
                    <a:pt x="185" y="0"/>
                  </a:lnTo>
                  <a:lnTo>
                    <a:pt x="197" y="0"/>
                  </a:lnTo>
                  <a:lnTo>
                    <a:pt x="191" y="6"/>
                  </a:lnTo>
                  <a:lnTo>
                    <a:pt x="185" y="6"/>
                  </a:lnTo>
                  <a:lnTo>
                    <a:pt x="185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79" name="Freeform 2969"/>
            <p:cNvSpPr>
              <a:spLocks noEditPoints="1"/>
            </p:cNvSpPr>
            <p:nvPr/>
          </p:nvSpPr>
          <p:spPr bwMode="auto">
            <a:xfrm>
              <a:off x="4081475" y="1890715"/>
              <a:ext cx="322263" cy="79375"/>
            </a:xfrm>
            <a:custGeom>
              <a:avLst/>
              <a:gdLst>
                <a:gd name="T0" fmla="*/ 2147483647 w 203"/>
                <a:gd name="T1" fmla="*/ 2147483647 h 50"/>
                <a:gd name="T2" fmla="*/ 2147483647 w 203"/>
                <a:gd name="T3" fmla="*/ 2147483647 h 50"/>
                <a:gd name="T4" fmla="*/ 0 w 203"/>
                <a:gd name="T5" fmla="*/ 2147483647 h 50"/>
                <a:gd name="T6" fmla="*/ 0 w 203"/>
                <a:gd name="T7" fmla="*/ 2147483647 h 50"/>
                <a:gd name="T8" fmla="*/ 2147483647 w 203"/>
                <a:gd name="T9" fmla="*/ 0 h 50"/>
                <a:gd name="T10" fmla="*/ 2147483647 w 203"/>
                <a:gd name="T11" fmla="*/ 0 h 50"/>
                <a:gd name="T12" fmla="*/ 2147483647 w 203"/>
                <a:gd name="T13" fmla="*/ 2147483647 h 50"/>
                <a:gd name="T14" fmla="*/ 2147483647 w 203"/>
                <a:gd name="T15" fmla="*/ 0 h 50"/>
                <a:gd name="T16" fmla="*/ 2147483647 w 203"/>
                <a:gd name="T17" fmla="*/ 0 h 50"/>
                <a:gd name="T18" fmla="*/ 2147483647 w 203"/>
                <a:gd name="T19" fmla="*/ 2147483647 h 50"/>
                <a:gd name="T20" fmla="*/ 2147483647 w 203"/>
                <a:gd name="T21" fmla="*/ 0 h 50"/>
                <a:gd name="T22" fmla="*/ 2147483647 w 203"/>
                <a:gd name="T23" fmla="*/ 2147483647 h 50"/>
                <a:gd name="T24" fmla="*/ 2147483647 w 203"/>
                <a:gd name="T25" fmla="*/ 2147483647 h 50"/>
                <a:gd name="T26" fmla="*/ 2147483647 w 203"/>
                <a:gd name="T27" fmla="*/ 0 h 50"/>
                <a:gd name="T28" fmla="*/ 2147483647 w 203"/>
                <a:gd name="T29" fmla="*/ 2147483647 h 50"/>
                <a:gd name="T30" fmla="*/ 2147483647 w 203"/>
                <a:gd name="T31" fmla="*/ 2147483647 h 50"/>
                <a:gd name="T32" fmla="*/ 2147483647 w 203"/>
                <a:gd name="T33" fmla="*/ 2147483647 h 50"/>
                <a:gd name="T34" fmla="*/ 2147483647 w 203"/>
                <a:gd name="T35" fmla="*/ 2147483647 h 50"/>
                <a:gd name="T36" fmla="*/ 2147483647 w 203"/>
                <a:gd name="T37" fmla="*/ 2147483647 h 50"/>
                <a:gd name="T38" fmla="*/ 2147483647 w 203"/>
                <a:gd name="T39" fmla="*/ 2147483647 h 50"/>
                <a:gd name="T40" fmla="*/ 2147483647 w 203"/>
                <a:gd name="T41" fmla="*/ 2147483647 h 50"/>
                <a:gd name="T42" fmla="*/ 2147483647 w 203"/>
                <a:gd name="T43" fmla="*/ 2147483647 h 50"/>
                <a:gd name="T44" fmla="*/ 2147483647 w 203"/>
                <a:gd name="T45" fmla="*/ 2147483647 h 50"/>
                <a:gd name="T46" fmla="*/ 2147483647 w 203"/>
                <a:gd name="T47" fmla="*/ 2147483647 h 50"/>
                <a:gd name="T48" fmla="*/ 2147483647 w 203"/>
                <a:gd name="T49" fmla="*/ 2147483647 h 50"/>
                <a:gd name="T50" fmla="*/ 2147483647 w 203"/>
                <a:gd name="T51" fmla="*/ 0 h 50"/>
                <a:gd name="T52" fmla="*/ 2147483647 w 203"/>
                <a:gd name="T53" fmla="*/ 2147483647 h 50"/>
                <a:gd name="T54" fmla="*/ 2147483647 w 203"/>
                <a:gd name="T55" fmla="*/ 2147483647 h 50"/>
                <a:gd name="T56" fmla="*/ 2147483647 w 203"/>
                <a:gd name="T57" fmla="*/ 2147483647 h 50"/>
                <a:gd name="T58" fmla="*/ 2147483647 w 203"/>
                <a:gd name="T59" fmla="*/ 2147483647 h 50"/>
                <a:gd name="T60" fmla="*/ 2147483647 w 203"/>
                <a:gd name="T61" fmla="*/ 2147483647 h 50"/>
                <a:gd name="T62" fmla="*/ 2147483647 w 203"/>
                <a:gd name="T63" fmla="*/ 0 h 50"/>
                <a:gd name="T64" fmla="*/ 2147483647 w 203"/>
                <a:gd name="T65" fmla="*/ 0 h 50"/>
                <a:gd name="T66" fmla="*/ 2147483647 w 203"/>
                <a:gd name="T67" fmla="*/ 2147483647 h 50"/>
                <a:gd name="T68" fmla="*/ 2147483647 w 203"/>
                <a:gd name="T69" fmla="*/ 2147483647 h 50"/>
                <a:gd name="T70" fmla="*/ 2147483647 w 203"/>
                <a:gd name="T71" fmla="*/ 2147483647 h 50"/>
                <a:gd name="T72" fmla="*/ 2147483647 w 203"/>
                <a:gd name="T73" fmla="*/ 2147483647 h 50"/>
                <a:gd name="T74" fmla="*/ 2147483647 w 203"/>
                <a:gd name="T75" fmla="*/ 0 h 50"/>
                <a:gd name="T76" fmla="*/ 2147483647 w 203"/>
                <a:gd name="T77" fmla="*/ 0 h 50"/>
                <a:gd name="T78" fmla="*/ 2147483647 w 203"/>
                <a:gd name="T79" fmla="*/ 0 h 50"/>
                <a:gd name="T80" fmla="*/ 2147483647 w 203"/>
                <a:gd name="T81" fmla="*/ 0 h 50"/>
                <a:gd name="T82" fmla="*/ 2147483647 w 203"/>
                <a:gd name="T83" fmla="*/ 2147483647 h 50"/>
                <a:gd name="T84" fmla="*/ 2147483647 w 203"/>
                <a:gd name="T85" fmla="*/ 2147483647 h 50"/>
                <a:gd name="T86" fmla="*/ 2147483647 w 203"/>
                <a:gd name="T87" fmla="*/ 0 h 5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03"/>
                <a:gd name="T133" fmla="*/ 0 h 50"/>
                <a:gd name="T134" fmla="*/ 203 w 203"/>
                <a:gd name="T135" fmla="*/ 50 h 5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03" h="50">
                  <a:moveTo>
                    <a:pt x="24" y="50"/>
                  </a:moveTo>
                  <a:lnTo>
                    <a:pt x="24" y="50"/>
                  </a:lnTo>
                  <a:lnTo>
                    <a:pt x="18" y="50"/>
                  </a:lnTo>
                  <a:lnTo>
                    <a:pt x="12" y="43"/>
                  </a:lnTo>
                  <a:lnTo>
                    <a:pt x="6" y="37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6" y="6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37" y="6"/>
                  </a:lnTo>
                  <a:lnTo>
                    <a:pt x="49" y="0"/>
                  </a:lnTo>
                  <a:lnTo>
                    <a:pt x="61" y="0"/>
                  </a:lnTo>
                  <a:lnTo>
                    <a:pt x="68" y="6"/>
                  </a:lnTo>
                  <a:lnTo>
                    <a:pt x="80" y="0"/>
                  </a:lnTo>
                  <a:lnTo>
                    <a:pt x="86" y="0"/>
                  </a:lnTo>
                  <a:lnTo>
                    <a:pt x="92" y="13"/>
                  </a:lnTo>
                  <a:lnTo>
                    <a:pt x="98" y="6"/>
                  </a:lnTo>
                  <a:lnTo>
                    <a:pt x="105" y="0"/>
                  </a:lnTo>
                  <a:lnTo>
                    <a:pt x="117" y="6"/>
                  </a:lnTo>
                  <a:lnTo>
                    <a:pt x="123" y="13"/>
                  </a:lnTo>
                  <a:lnTo>
                    <a:pt x="117" y="25"/>
                  </a:lnTo>
                  <a:lnTo>
                    <a:pt x="111" y="25"/>
                  </a:lnTo>
                  <a:lnTo>
                    <a:pt x="105" y="25"/>
                  </a:lnTo>
                  <a:lnTo>
                    <a:pt x="98" y="19"/>
                  </a:lnTo>
                  <a:lnTo>
                    <a:pt x="92" y="31"/>
                  </a:lnTo>
                  <a:lnTo>
                    <a:pt x="80" y="37"/>
                  </a:lnTo>
                  <a:lnTo>
                    <a:pt x="68" y="31"/>
                  </a:lnTo>
                  <a:lnTo>
                    <a:pt x="61" y="37"/>
                  </a:lnTo>
                  <a:lnTo>
                    <a:pt x="55" y="43"/>
                  </a:lnTo>
                  <a:lnTo>
                    <a:pt x="43" y="37"/>
                  </a:lnTo>
                  <a:lnTo>
                    <a:pt x="37" y="50"/>
                  </a:lnTo>
                  <a:lnTo>
                    <a:pt x="24" y="50"/>
                  </a:lnTo>
                  <a:close/>
                  <a:moveTo>
                    <a:pt x="135" y="0"/>
                  </a:moveTo>
                  <a:lnTo>
                    <a:pt x="135" y="0"/>
                  </a:lnTo>
                  <a:lnTo>
                    <a:pt x="141" y="0"/>
                  </a:lnTo>
                  <a:lnTo>
                    <a:pt x="148" y="6"/>
                  </a:lnTo>
                  <a:lnTo>
                    <a:pt x="148" y="19"/>
                  </a:lnTo>
                  <a:lnTo>
                    <a:pt x="141" y="19"/>
                  </a:lnTo>
                  <a:lnTo>
                    <a:pt x="129" y="19"/>
                  </a:lnTo>
                  <a:lnTo>
                    <a:pt x="123" y="13"/>
                  </a:lnTo>
                  <a:lnTo>
                    <a:pt x="129" y="6"/>
                  </a:lnTo>
                  <a:lnTo>
                    <a:pt x="135" y="0"/>
                  </a:lnTo>
                  <a:close/>
                  <a:moveTo>
                    <a:pt x="166" y="0"/>
                  </a:moveTo>
                  <a:lnTo>
                    <a:pt x="166" y="0"/>
                  </a:lnTo>
                  <a:lnTo>
                    <a:pt x="172" y="0"/>
                  </a:lnTo>
                  <a:lnTo>
                    <a:pt x="172" y="6"/>
                  </a:lnTo>
                  <a:lnTo>
                    <a:pt x="172" y="13"/>
                  </a:lnTo>
                  <a:lnTo>
                    <a:pt x="166" y="13"/>
                  </a:lnTo>
                  <a:lnTo>
                    <a:pt x="160" y="13"/>
                  </a:lnTo>
                  <a:lnTo>
                    <a:pt x="160" y="6"/>
                  </a:lnTo>
                  <a:lnTo>
                    <a:pt x="160" y="0"/>
                  </a:lnTo>
                  <a:lnTo>
                    <a:pt x="166" y="0"/>
                  </a:lnTo>
                  <a:close/>
                  <a:moveTo>
                    <a:pt x="197" y="0"/>
                  </a:moveTo>
                  <a:lnTo>
                    <a:pt x="197" y="0"/>
                  </a:lnTo>
                  <a:lnTo>
                    <a:pt x="203" y="0"/>
                  </a:lnTo>
                  <a:lnTo>
                    <a:pt x="197" y="6"/>
                  </a:lnTo>
                  <a:lnTo>
                    <a:pt x="191" y="6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0" name="Freeform 2970"/>
            <p:cNvSpPr>
              <a:spLocks noEditPoints="1"/>
            </p:cNvSpPr>
            <p:nvPr/>
          </p:nvSpPr>
          <p:spPr bwMode="auto">
            <a:xfrm>
              <a:off x="4081475" y="1803403"/>
              <a:ext cx="312738" cy="87313"/>
            </a:xfrm>
            <a:custGeom>
              <a:avLst/>
              <a:gdLst>
                <a:gd name="T0" fmla="*/ 2147483647 w 197"/>
                <a:gd name="T1" fmla="*/ 2147483647 h 55"/>
                <a:gd name="T2" fmla="*/ 2147483647 w 197"/>
                <a:gd name="T3" fmla="*/ 2147483647 h 55"/>
                <a:gd name="T4" fmla="*/ 0 w 197"/>
                <a:gd name="T5" fmla="*/ 2147483647 h 55"/>
                <a:gd name="T6" fmla="*/ 2147483647 w 197"/>
                <a:gd name="T7" fmla="*/ 0 h 55"/>
                <a:gd name="T8" fmla="*/ 2147483647 w 197"/>
                <a:gd name="T9" fmla="*/ 0 h 55"/>
                <a:gd name="T10" fmla="*/ 2147483647 w 197"/>
                <a:gd name="T11" fmla="*/ 2147483647 h 55"/>
                <a:gd name="T12" fmla="*/ 2147483647 w 197"/>
                <a:gd name="T13" fmla="*/ 2147483647 h 55"/>
                <a:gd name="T14" fmla="*/ 2147483647 w 197"/>
                <a:gd name="T15" fmla="*/ 2147483647 h 55"/>
                <a:gd name="T16" fmla="*/ 2147483647 w 197"/>
                <a:gd name="T17" fmla="*/ 2147483647 h 55"/>
                <a:gd name="T18" fmla="*/ 2147483647 w 197"/>
                <a:gd name="T19" fmla="*/ 2147483647 h 55"/>
                <a:gd name="T20" fmla="*/ 2147483647 w 197"/>
                <a:gd name="T21" fmla="*/ 2147483647 h 55"/>
                <a:gd name="T22" fmla="*/ 2147483647 w 197"/>
                <a:gd name="T23" fmla="*/ 2147483647 h 55"/>
                <a:gd name="T24" fmla="*/ 2147483647 w 197"/>
                <a:gd name="T25" fmla="*/ 2147483647 h 55"/>
                <a:gd name="T26" fmla="*/ 2147483647 w 197"/>
                <a:gd name="T27" fmla="*/ 2147483647 h 55"/>
                <a:gd name="T28" fmla="*/ 2147483647 w 197"/>
                <a:gd name="T29" fmla="*/ 2147483647 h 55"/>
                <a:gd name="T30" fmla="*/ 2147483647 w 197"/>
                <a:gd name="T31" fmla="*/ 2147483647 h 55"/>
                <a:gd name="T32" fmla="*/ 2147483647 w 197"/>
                <a:gd name="T33" fmla="*/ 2147483647 h 55"/>
                <a:gd name="T34" fmla="*/ 2147483647 w 197"/>
                <a:gd name="T35" fmla="*/ 2147483647 h 55"/>
                <a:gd name="T36" fmla="*/ 2147483647 w 197"/>
                <a:gd name="T37" fmla="*/ 2147483647 h 55"/>
                <a:gd name="T38" fmla="*/ 2147483647 w 197"/>
                <a:gd name="T39" fmla="*/ 2147483647 h 55"/>
                <a:gd name="T40" fmla="*/ 2147483647 w 197"/>
                <a:gd name="T41" fmla="*/ 2147483647 h 55"/>
                <a:gd name="T42" fmla="*/ 2147483647 w 197"/>
                <a:gd name="T43" fmla="*/ 2147483647 h 55"/>
                <a:gd name="T44" fmla="*/ 2147483647 w 197"/>
                <a:gd name="T45" fmla="*/ 2147483647 h 55"/>
                <a:gd name="T46" fmla="*/ 2147483647 w 197"/>
                <a:gd name="T47" fmla="*/ 2147483647 h 55"/>
                <a:gd name="T48" fmla="*/ 2147483647 w 197"/>
                <a:gd name="T49" fmla="*/ 2147483647 h 55"/>
                <a:gd name="T50" fmla="*/ 2147483647 w 197"/>
                <a:gd name="T51" fmla="*/ 2147483647 h 55"/>
                <a:gd name="T52" fmla="*/ 2147483647 w 197"/>
                <a:gd name="T53" fmla="*/ 2147483647 h 55"/>
                <a:gd name="T54" fmla="*/ 2147483647 w 197"/>
                <a:gd name="T55" fmla="*/ 2147483647 h 55"/>
                <a:gd name="T56" fmla="*/ 2147483647 w 197"/>
                <a:gd name="T57" fmla="*/ 2147483647 h 55"/>
                <a:gd name="T58" fmla="*/ 2147483647 w 197"/>
                <a:gd name="T59" fmla="*/ 2147483647 h 55"/>
                <a:gd name="T60" fmla="*/ 2147483647 w 197"/>
                <a:gd name="T61" fmla="*/ 2147483647 h 55"/>
                <a:gd name="T62" fmla="*/ 2147483647 w 197"/>
                <a:gd name="T63" fmla="*/ 2147483647 h 55"/>
                <a:gd name="T64" fmla="*/ 2147483647 w 197"/>
                <a:gd name="T65" fmla="*/ 2147483647 h 55"/>
                <a:gd name="T66" fmla="*/ 2147483647 w 197"/>
                <a:gd name="T67" fmla="*/ 2147483647 h 55"/>
                <a:gd name="T68" fmla="*/ 2147483647 w 197"/>
                <a:gd name="T69" fmla="*/ 2147483647 h 55"/>
                <a:gd name="T70" fmla="*/ 2147483647 w 197"/>
                <a:gd name="T71" fmla="*/ 2147483647 h 55"/>
                <a:gd name="T72" fmla="*/ 2147483647 w 197"/>
                <a:gd name="T73" fmla="*/ 2147483647 h 55"/>
                <a:gd name="T74" fmla="*/ 2147483647 w 197"/>
                <a:gd name="T75" fmla="*/ 2147483647 h 55"/>
                <a:gd name="T76" fmla="*/ 2147483647 w 197"/>
                <a:gd name="T77" fmla="*/ 2147483647 h 55"/>
                <a:gd name="T78" fmla="*/ 2147483647 w 197"/>
                <a:gd name="T79" fmla="*/ 2147483647 h 55"/>
                <a:gd name="T80" fmla="*/ 2147483647 w 197"/>
                <a:gd name="T81" fmla="*/ 2147483647 h 55"/>
                <a:gd name="T82" fmla="*/ 2147483647 w 197"/>
                <a:gd name="T83" fmla="*/ 2147483647 h 55"/>
                <a:gd name="T84" fmla="*/ 2147483647 w 197"/>
                <a:gd name="T85" fmla="*/ 2147483647 h 55"/>
                <a:gd name="T86" fmla="*/ 2147483647 w 197"/>
                <a:gd name="T87" fmla="*/ 2147483647 h 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7"/>
                <a:gd name="T133" fmla="*/ 0 h 55"/>
                <a:gd name="T134" fmla="*/ 197 w 197"/>
                <a:gd name="T135" fmla="*/ 55 h 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7" h="55">
                  <a:moveTo>
                    <a:pt x="18" y="55"/>
                  </a:moveTo>
                  <a:lnTo>
                    <a:pt x="18" y="55"/>
                  </a:lnTo>
                  <a:lnTo>
                    <a:pt x="12" y="49"/>
                  </a:lnTo>
                  <a:lnTo>
                    <a:pt x="6" y="49"/>
                  </a:lnTo>
                  <a:lnTo>
                    <a:pt x="0" y="24"/>
                  </a:lnTo>
                  <a:lnTo>
                    <a:pt x="6" y="6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31" y="6"/>
                  </a:lnTo>
                  <a:lnTo>
                    <a:pt x="37" y="12"/>
                  </a:lnTo>
                  <a:lnTo>
                    <a:pt x="49" y="6"/>
                  </a:lnTo>
                  <a:lnTo>
                    <a:pt x="55" y="6"/>
                  </a:lnTo>
                  <a:lnTo>
                    <a:pt x="68" y="18"/>
                  </a:lnTo>
                  <a:lnTo>
                    <a:pt x="68" y="12"/>
                  </a:lnTo>
                  <a:lnTo>
                    <a:pt x="80" y="12"/>
                  </a:lnTo>
                  <a:lnTo>
                    <a:pt x="86" y="12"/>
                  </a:lnTo>
                  <a:lnTo>
                    <a:pt x="92" y="24"/>
                  </a:lnTo>
                  <a:lnTo>
                    <a:pt x="98" y="18"/>
                  </a:lnTo>
                  <a:lnTo>
                    <a:pt x="105" y="12"/>
                  </a:lnTo>
                  <a:lnTo>
                    <a:pt x="117" y="18"/>
                  </a:lnTo>
                  <a:lnTo>
                    <a:pt x="117" y="24"/>
                  </a:lnTo>
                  <a:lnTo>
                    <a:pt x="117" y="37"/>
                  </a:lnTo>
                  <a:lnTo>
                    <a:pt x="105" y="43"/>
                  </a:lnTo>
                  <a:lnTo>
                    <a:pt x="98" y="37"/>
                  </a:lnTo>
                  <a:lnTo>
                    <a:pt x="92" y="31"/>
                  </a:lnTo>
                  <a:lnTo>
                    <a:pt x="86" y="43"/>
                  </a:lnTo>
                  <a:lnTo>
                    <a:pt x="80" y="43"/>
                  </a:lnTo>
                  <a:lnTo>
                    <a:pt x="68" y="43"/>
                  </a:lnTo>
                  <a:lnTo>
                    <a:pt x="68" y="37"/>
                  </a:lnTo>
                  <a:lnTo>
                    <a:pt x="55" y="43"/>
                  </a:lnTo>
                  <a:lnTo>
                    <a:pt x="49" y="49"/>
                  </a:lnTo>
                  <a:lnTo>
                    <a:pt x="37" y="43"/>
                  </a:lnTo>
                  <a:lnTo>
                    <a:pt x="31" y="49"/>
                  </a:lnTo>
                  <a:lnTo>
                    <a:pt x="18" y="55"/>
                  </a:lnTo>
                  <a:close/>
                  <a:moveTo>
                    <a:pt x="135" y="18"/>
                  </a:moveTo>
                  <a:lnTo>
                    <a:pt x="135" y="18"/>
                  </a:lnTo>
                  <a:lnTo>
                    <a:pt x="141" y="18"/>
                  </a:lnTo>
                  <a:lnTo>
                    <a:pt x="148" y="24"/>
                  </a:lnTo>
                  <a:lnTo>
                    <a:pt x="141" y="37"/>
                  </a:lnTo>
                  <a:lnTo>
                    <a:pt x="135" y="37"/>
                  </a:lnTo>
                  <a:lnTo>
                    <a:pt x="129" y="37"/>
                  </a:lnTo>
                  <a:lnTo>
                    <a:pt x="123" y="24"/>
                  </a:lnTo>
                  <a:lnTo>
                    <a:pt x="129" y="18"/>
                  </a:lnTo>
                  <a:lnTo>
                    <a:pt x="135" y="18"/>
                  </a:lnTo>
                  <a:close/>
                  <a:moveTo>
                    <a:pt x="166" y="18"/>
                  </a:moveTo>
                  <a:lnTo>
                    <a:pt x="166" y="18"/>
                  </a:lnTo>
                  <a:lnTo>
                    <a:pt x="172" y="24"/>
                  </a:lnTo>
                  <a:lnTo>
                    <a:pt x="172" y="31"/>
                  </a:lnTo>
                  <a:lnTo>
                    <a:pt x="166" y="37"/>
                  </a:lnTo>
                  <a:lnTo>
                    <a:pt x="160" y="31"/>
                  </a:lnTo>
                  <a:lnTo>
                    <a:pt x="154" y="24"/>
                  </a:lnTo>
                  <a:lnTo>
                    <a:pt x="160" y="24"/>
                  </a:lnTo>
                  <a:lnTo>
                    <a:pt x="166" y="18"/>
                  </a:lnTo>
                  <a:close/>
                  <a:moveTo>
                    <a:pt x="191" y="24"/>
                  </a:moveTo>
                  <a:lnTo>
                    <a:pt x="191" y="24"/>
                  </a:lnTo>
                  <a:lnTo>
                    <a:pt x="197" y="24"/>
                  </a:lnTo>
                  <a:lnTo>
                    <a:pt x="191" y="31"/>
                  </a:lnTo>
                  <a:lnTo>
                    <a:pt x="185" y="24"/>
                  </a:lnTo>
                  <a:lnTo>
                    <a:pt x="191" y="24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1" name="Freeform 2971"/>
            <p:cNvSpPr>
              <a:spLocks noEditPoints="1"/>
            </p:cNvSpPr>
            <p:nvPr/>
          </p:nvSpPr>
          <p:spPr bwMode="auto">
            <a:xfrm>
              <a:off x="4081475" y="1725615"/>
              <a:ext cx="322263" cy="77788"/>
            </a:xfrm>
            <a:custGeom>
              <a:avLst/>
              <a:gdLst>
                <a:gd name="T0" fmla="*/ 2147483647 w 203"/>
                <a:gd name="T1" fmla="*/ 2147483647 h 49"/>
                <a:gd name="T2" fmla="*/ 2147483647 w 203"/>
                <a:gd name="T3" fmla="*/ 2147483647 h 49"/>
                <a:gd name="T4" fmla="*/ 0 w 203"/>
                <a:gd name="T5" fmla="*/ 2147483647 h 49"/>
                <a:gd name="T6" fmla="*/ 2147483647 w 203"/>
                <a:gd name="T7" fmla="*/ 2147483647 h 49"/>
                <a:gd name="T8" fmla="*/ 2147483647 w 203"/>
                <a:gd name="T9" fmla="*/ 0 h 49"/>
                <a:gd name="T10" fmla="*/ 2147483647 w 203"/>
                <a:gd name="T11" fmla="*/ 0 h 49"/>
                <a:gd name="T12" fmla="*/ 2147483647 w 203"/>
                <a:gd name="T13" fmla="*/ 2147483647 h 49"/>
                <a:gd name="T14" fmla="*/ 2147483647 w 203"/>
                <a:gd name="T15" fmla="*/ 2147483647 h 49"/>
                <a:gd name="T16" fmla="*/ 2147483647 w 203"/>
                <a:gd name="T17" fmla="*/ 2147483647 h 49"/>
                <a:gd name="T18" fmla="*/ 2147483647 w 203"/>
                <a:gd name="T19" fmla="*/ 2147483647 h 49"/>
                <a:gd name="T20" fmla="*/ 2147483647 w 203"/>
                <a:gd name="T21" fmla="*/ 2147483647 h 49"/>
                <a:gd name="T22" fmla="*/ 2147483647 w 203"/>
                <a:gd name="T23" fmla="*/ 2147483647 h 49"/>
                <a:gd name="T24" fmla="*/ 2147483647 w 203"/>
                <a:gd name="T25" fmla="*/ 2147483647 h 49"/>
                <a:gd name="T26" fmla="*/ 2147483647 w 203"/>
                <a:gd name="T27" fmla="*/ 2147483647 h 49"/>
                <a:gd name="T28" fmla="*/ 2147483647 w 203"/>
                <a:gd name="T29" fmla="*/ 2147483647 h 49"/>
                <a:gd name="T30" fmla="*/ 2147483647 w 203"/>
                <a:gd name="T31" fmla="*/ 2147483647 h 49"/>
                <a:gd name="T32" fmla="*/ 2147483647 w 203"/>
                <a:gd name="T33" fmla="*/ 2147483647 h 49"/>
                <a:gd name="T34" fmla="*/ 2147483647 w 203"/>
                <a:gd name="T35" fmla="*/ 2147483647 h 49"/>
                <a:gd name="T36" fmla="*/ 2147483647 w 203"/>
                <a:gd name="T37" fmla="*/ 2147483647 h 49"/>
                <a:gd name="T38" fmla="*/ 2147483647 w 203"/>
                <a:gd name="T39" fmla="*/ 2147483647 h 49"/>
                <a:gd name="T40" fmla="*/ 2147483647 w 203"/>
                <a:gd name="T41" fmla="*/ 2147483647 h 49"/>
                <a:gd name="T42" fmla="*/ 2147483647 w 203"/>
                <a:gd name="T43" fmla="*/ 2147483647 h 49"/>
                <a:gd name="T44" fmla="*/ 2147483647 w 203"/>
                <a:gd name="T45" fmla="*/ 2147483647 h 49"/>
                <a:gd name="T46" fmla="*/ 2147483647 w 203"/>
                <a:gd name="T47" fmla="*/ 2147483647 h 49"/>
                <a:gd name="T48" fmla="*/ 2147483647 w 203"/>
                <a:gd name="T49" fmla="*/ 2147483647 h 49"/>
                <a:gd name="T50" fmla="*/ 2147483647 w 203"/>
                <a:gd name="T51" fmla="*/ 2147483647 h 49"/>
                <a:gd name="T52" fmla="*/ 2147483647 w 203"/>
                <a:gd name="T53" fmla="*/ 2147483647 h 49"/>
                <a:gd name="T54" fmla="*/ 2147483647 w 203"/>
                <a:gd name="T55" fmla="*/ 2147483647 h 49"/>
                <a:gd name="T56" fmla="*/ 2147483647 w 203"/>
                <a:gd name="T57" fmla="*/ 2147483647 h 49"/>
                <a:gd name="T58" fmla="*/ 2147483647 w 203"/>
                <a:gd name="T59" fmla="*/ 2147483647 h 49"/>
                <a:gd name="T60" fmla="*/ 2147483647 w 203"/>
                <a:gd name="T61" fmla="*/ 2147483647 h 49"/>
                <a:gd name="T62" fmla="*/ 2147483647 w 203"/>
                <a:gd name="T63" fmla="*/ 2147483647 h 49"/>
                <a:gd name="T64" fmla="*/ 2147483647 w 203"/>
                <a:gd name="T65" fmla="*/ 2147483647 h 49"/>
                <a:gd name="T66" fmla="*/ 2147483647 w 203"/>
                <a:gd name="T67" fmla="*/ 2147483647 h 49"/>
                <a:gd name="T68" fmla="*/ 2147483647 w 203"/>
                <a:gd name="T69" fmla="*/ 2147483647 h 49"/>
                <a:gd name="T70" fmla="*/ 2147483647 w 203"/>
                <a:gd name="T71" fmla="*/ 2147483647 h 49"/>
                <a:gd name="T72" fmla="*/ 2147483647 w 203"/>
                <a:gd name="T73" fmla="*/ 2147483647 h 49"/>
                <a:gd name="T74" fmla="*/ 2147483647 w 203"/>
                <a:gd name="T75" fmla="*/ 2147483647 h 49"/>
                <a:gd name="T76" fmla="*/ 2147483647 w 203"/>
                <a:gd name="T77" fmla="*/ 2147483647 h 49"/>
                <a:gd name="T78" fmla="*/ 2147483647 w 203"/>
                <a:gd name="T79" fmla="*/ 2147483647 h 49"/>
                <a:gd name="T80" fmla="*/ 2147483647 w 203"/>
                <a:gd name="T81" fmla="*/ 2147483647 h 49"/>
                <a:gd name="T82" fmla="*/ 2147483647 w 203"/>
                <a:gd name="T83" fmla="*/ 2147483647 h 49"/>
                <a:gd name="T84" fmla="*/ 2147483647 w 203"/>
                <a:gd name="T85" fmla="*/ 2147483647 h 49"/>
                <a:gd name="T86" fmla="*/ 2147483647 w 203"/>
                <a:gd name="T87" fmla="*/ 2147483647 h 4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03"/>
                <a:gd name="T133" fmla="*/ 0 h 49"/>
                <a:gd name="T134" fmla="*/ 203 w 203"/>
                <a:gd name="T135" fmla="*/ 49 h 4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03" h="49">
                  <a:moveTo>
                    <a:pt x="18" y="49"/>
                  </a:moveTo>
                  <a:lnTo>
                    <a:pt x="18" y="49"/>
                  </a:lnTo>
                  <a:lnTo>
                    <a:pt x="12" y="49"/>
                  </a:lnTo>
                  <a:lnTo>
                    <a:pt x="6" y="43"/>
                  </a:lnTo>
                  <a:lnTo>
                    <a:pt x="0" y="30"/>
                  </a:lnTo>
                  <a:lnTo>
                    <a:pt x="0" y="18"/>
                  </a:lnTo>
                  <a:lnTo>
                    <a:pt x="6" y="12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7" y="0"/>
                  </a:lnTo>
                  <a:lnTo>
                    <a:pt x="43" y="6"/>
                  </a:lnTo>
                  <a:lnTo>
                    <a:pt x="55" y="6"/>
                  </a:lnTo>
                  <a:lnTo>
                    <a:pt x="61" y="12"/>
                  </a:lnTo>
                  <a:lnTo>
                    <a:pt x="68" y="18"/>
                  </a:lnTo>
                  <a:lnTo>
                    <a:pt x="80" y="12"/>
                  </a:lnTo>
                  <a:lnTo>
                    <a:pt x="92" y="18"/>
                  </a:lnTo>
                  <a:lnTo>
                    <a:pt x="98" y="24"/>
                  </a:lnTo>
                  <a:lnTo>
                    <a:pt x="105" y="24"/>
                  </a:lnTo>
                  <a:lnTo>
                    <a:pt x="111" y="18"/>
                  </a:lnTo>
                  <a:lnTo>
                    <a:pt x="117" y="24"/>
                  </a:lnTo>
                  <a:lnTo>
                    <a:pt x="123" y="36"/>
                  </a:lnTo>
                  <a:lnTo>
                    <a:pt x="117" y="43"/>
                  </a:lnTo>
                  <a:lnTo>
                    <a:pt x="105" y="49"/>
                  </a:lnTo>
                  <a:lnTo>
                    <a:pt x="98" y="43"/>
                  </a:lnTo>
                  <a:lnTo>
                    <a:pt x="92" y="36"/>
                  </a:lnTo>
                  <a:lnTo>
                    <a:pt x="86" y="43"/>
                  </a:lnTo>
                  <a:lnTo>
                    <a:pt x="80" y="49"/>
                  </a:lnTo>
                  <a:lnTo>
                    <a:pt x="68" y="43"/>
                  </a:lnTo>
                  <a:lnTo>
                    <a:pt x="61" y="49"/>
                  </a:lnTo>
                  <a:lnTo>
                    <a:pt x="49" y="49"/>
                  </a:lnTo>
                  <a:lnTo>
                    <a:pt x="37" y="43"/>
                  </a:lnTo>
                  <a:lnTo>
                    <a:pt x="31" y="49"/>
                  </a:lnTo>
                  <a:lnTo>
                    <a:pt x="18" y="49"/>
                  </a:lnTo>
                  <a:close/>
                  <a:moveTo>
                    <a:pt x="141" y="24"/>
                  </a:moveTo>
                  <a:lnTo>
                    <a:pt x="141" y="24"/>
                  </a:lnTo>
                  <a:lnTo>
                    <a:pt x="148" y="30"/>
                  </a:lnTo>
                  <a:lnTo>
                    <a:pt x="148" y="36"/>
                  </a:lnTo>
                  <a:lnTo>
                    <a:pt x="141" y="43"/>
                  </a:lnTo>
                  <a:lnTo>
                    <a:pt x="135" y="49"/>
                  </a:lnTo>
                  <a:lnTo>
                    <a:pt x="129" y="43"/>
                  </a:lnTo>
                  <a:lnTo>
                    <a:pt x="123" y="36"/>
                  </a:lnTo>
                  <a:lnTo>
                    <a:pt x="129" y="30"/>
                  </a:lnTo>
                  <a:lnTo>
                    <a:pt x="141" y="24"/>
                  </a:lnTo>
                  <a:close/>
                  <a:moveTo>
                    <a:pt x="166" y="30"/>
                  </a:moveTo>
                  <a:lnTo>
                    <a:pt x="166" y="30"/>
                  </a:lnTo>
                  <a:lnTo>
                    <a:pt x="172" y="36"/>
                  </a:lnTo>
                  <a:lnTo>
                    <a:pt x="172" y="43"/>
                  </a:lnTo>
                  <a:lnTo>
                    <a:pt x="172" y="49"/>
                  </a:lnTo>
                  <a:lnTo>
                    <a:pt x="166" y="49"/>
                  </a:lnTo>
                  <a:lnTo>
                    <a:pt x="160" y="43"/>
                  </a:lnTo>
                  <a:lnTo>
                    <a:pt x="160" y="36"/>
                  </a:lnTo>
                  <a:lnTo>
                    <a:pt x="166" y="30"/>
                  </a:lnTo>
                  <a:close/>
                  <a:moveTo>
                    <a:pt x="197" y="36"/>
                  </a:moveTo>
                  <a:lnTo>
                    <a:pt x="197" y="36"/>
                  </a:lnTo>
                  <a:lnTo>
                    <a:pt x="203" y="43"/>
                  </a:lnTo>
                  <a:lnTo>
                    <a:pt x="197" y="49"/>
                  </a:lnTo>
                  <a:lnTo>
                    <a:pt x="191" y="43"/>
                  </a:lnTo>
                  <a:lnTo>
                    <a:pt x="197" y="3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2" name="Freeform 2972"/>
            <p:cNvSpPr>
              <a:spLocks noEditPoints="1"/>
            </p:cNvSpPr>
            <p:nvPr/>
          </p:nvSpPr>
          <p:spPr bwMode="auto">
            <a:xfrm>
              <a:off x="4100525" y="1636715"/>
              <a:ext cx="312738" cy="117475"/>
            </a:xfrm>
            <a:custGeom>
              <a:avLst/>
              <a:gdLst>
                <a:gd name="T0" fmla="*/ 2147483647 w 197"/>
                <a:gd name="T1" fmla="*/ 2147483647 h 74"/>
                <a:gd name="T2" fmla="*/ 0 w 197"/>
                <a:gd name="T3" fmla="*/ 2147483647 h 74"/>
                <a:gd name="T4" fmla="*/ 0 w 197"/>
                <a:gd name="T5" fmla="*/ 2147483647 h 74"/>
                <a:gd name="T6" fmla="*/ 2147483647 w 197"/>
                <a:gd name="T7" fmla="*/ 2147483647 h 74"/>
                <a:gd name="T8" fmla="*/ 2147483647 w 197"/>
                <a:gd name="T9" fmla="*/ 0 h 74"/>
                <a:gd name="T10" fmla="*/ 2147483647 w 197"/>
                <a:gd name="T11" fmla="*/ 0 h 74"/>
                <a:gd name="T12" fmla="*/ 2147483647 w 197"/>
                <a:gd name="T13" fmla="*/ 2147483647 h 74"/>
                <a:gd name="T14" fmla="*/ 2147483647 w 197"/>
                <a:gd name="T15" fmla="*/ 2147483647 h 74"/>
                <a:gd name="T16" fmla="*/ 2147483647 w 197"/>
                <a:gd name="T17" fmla="*/ 2147483647 h 74"/>
                <a:gd name="T18" fmla="*/ 2147483647 w 197"/>
                <a:gd name="T19" fmla="*/ 2147483647 h 74"/>
                <a:gd name="T20" fmla="*/ 2147483647 w 197"/>
                <a:gd name="T21" fmla="*/ 2147483647 h 74"/>
                <a:gd name="T22" fmla="*/ 2147483647 w 197"/>
                <a:gd name="T23" fmla="*/ 2147483647 h 74"/>
                <a:gd name="T24" fmla="*/ 2147483647 w 197"/>
                <a:gd name="T25" fmla="*/ 2147483647 h 74"/>
                <a:gd name="T26" fmla="*/ 2147483647 w 197"/>
                <a:gd name="T27" fmla="*/ 2147483647 h 74"/>
                <a:gd name="T28" fmla="*/ 2147483647 w 197"/>
                <a:gd name="T29" fmla="*/ 2147483647 h 74"/>
                <a:gd name="T30" fmla="*/ 2147483647 w 197"/>
                <a:gd name="T31" fmla="*/ 2147483647 h 74"/>
                <a:gd name="T32" fmla="*/ 2147483647 w 197"/>
                <a:gd name="T33" fmla="*/ 2147483647 h 74"/>
                <a:gd name="T34" fmla="*/ 2147483647 w 197"/>
                <a:gd name="T35" fmla="*/ 2147483647 h 74"/>
                <a:gd name="T36" fmla="*/ 2147483647 w 197"/>
                <a:gd name="T37" fmla="*/ 2147483647 h 74"/>
                <a:gd name="T38" fmla="*/ 2147483647 w 197"/>
                <a:gd name="T39" fmla="*/ 2147483647 h 74"/>
                <a:gd name="T40" fmla="*/ 2147483647 w 197"/>
                <a:gd name="T41" fmla="*/ 2147483647 h 74"/>
                <a:gd name="T42" fmla="*/ 2147483647 w 197"/>
                <a:gd name="T43" fmla="*/ 2147483647 h 74"/>
                <a:gd name="T44" fmla="*/ 2147483647 w 197"/>
                <a:gd name="T45" fmla="*/ 2147483647 h 74"/>
                <a:gd name="T46" fmla="*/ 2147483647 w 197"/>
                <a:gd name="T47" fmla="*/ 2147483647 h 74"/>
                <a:gd name="T48" fmla="*/ 2147483647 w 197"/>
                <a:gd name="T49" fmla="*/ 2147483647 h 74"/>
                <a:gd name="T50" fmla="*/ 2147483647 w 197"/>
                <a:gd name="T51" fmla="*/ 2147483647 h 74"/>
                <a:gd name="T52" fmla="*/ 2147483647 w 197"/>
                <a:gd name="T53" fmla="*/ 2147483647 h 74"/>
                <a:gd name="T54" fmla="*/ 2147483647 w 197"/>
                <a:gd name="T55" fmla="*/ 2147483647 h 74"/>
                <a:gd name="T56" fmla="*/ 2147483647 w 197"/>
                <a:gd name="T57" fmla="*/ 2147483647 h 74"/>
                <a:gd name="T58" fmla="*/ 2147483647 w 197"/>
                <a:gd name="T59" fmla="*/ 2147483647 h 74"/>
                <a:gd name="T60" fmla="*/ 2147483647 w 197"/>
                <a:gd name="T61" fmla="*/ 2147483647 h 74"/>
                <a:gd name="T62" fmla="*/ 2147483647 w 197"/>
                <a:gd name="T63" fmla="*/ 2147483647 h 74"/>
                <a:gd name="T64" fmla="*/ 2147483647 w 197"/>
                <a:gd name="T65" fmla="*/ 2147483647 h 74"/>
                <a:gd name="T66" fmla="*/ 2147483647 w 197"/>
                <a:gd name="T67" fmla="*/ 2147483647 h 74"/>
                <a:gd name="T68" fmla="*/ 2147483647 w 197"/>
                <a:gd name="T69" fmla="*/ 2147483647 h 74"/>
                <a:gd name="T70" fmla="*/ 2147483647 w 197"/>
                <a:gd name="T71" fmla="*/ 2147483647 h 74"/>
                <a:gd name="T72" fmla="*/ 2147483647 w 197"/>
                <a:gd name="T73" fmla="*/ 2147483647 h 74"/>
                <a:gd name="T74" fmla="*/ 2147483647 w 197"/>
                <a:gd name="T75" fmla="*/ 2147483647 h 74"/>
                <a:gd name="T76" fmla="*/ 2147483647 w 197"/>
                <a:gd name="T77" fmla="*/ 2147483647 h 74"/>
                <a:gd name="T78" fmla="*/ 2147483647 w 197"/>
                <a:gd name="T79" fmla="*/ 2147483647 h 74"/>
                <a:gd name="T80" fmla="*/ 2147483647 w 197"/>
                <a:gd name="T81" fmla="*/ 2147483647 h 74"/>
                <a:gd name="T82" fmla="*/ 2147483647 w 197"/>
                <a:gd name="T83" fmla="*/ 2147483647 h 74"/>
                <a:gd name="T84" fmla="*/ 2147483647 w 197"/>
                <a:gd name="T85" fmla="*/ 2147483647 h 74"/>
                <a:gd name="T86" fmla="*/ 2147483647 w 197"/>
                <a:gd name="T87" fmla="*/ 2147483647 h 74"/>
                <a:gd name="T88" fmla="*/ 2147483647 w 197"/>
                <a:gd name="T89" fmla="*/ 2147483647 h 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7"/>
                <a:gd name="T136" fmla="*/ 0 h 74"/>
                <a:gd name="T137" fmla="*/ 197 w 197"/>
                <a:gd name="T138" fmla="*/ 74 h 7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7" h="74">
                  <a:moveTo>
                    <a:pt x="12" y="56"/>
                  </a:moveTo>
                  <a:lnTo>
                    <a:pt x="12" y="56"/>
                  </a:lnTo>
                  <a:lnTo>
                    <a:pt x="6" y="49"/>
                  </a:lnTo>
                  <a:lnTo>
                    <a:pt x="0" y="43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6" y="12"/>
                  </a:lnTo>
                  <a:lnTo>
                    <a:pt x="12" y="6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7" y="6"/>
                  </a:lnTo>
                  <a:lnTo>
                    <a:pt x="43" y="12"/>
                  </a:lnTo>
                  <a:lnTo>
                    <a:pt x="56" y="12"/>
                  </a:lnTo>
                  <a:lnTo>
                    <a:pt x="62" y="19"/>
                  </a:lnTo>
                  <a:lnTo>
                    <a:pt x="68" y="25"/>
                  </a:lnTo>
                  <a:lnTo>
                    <a:pt x="74" y="25"/>
                  </a:lnTo>
                  <a:lnTo>
                    <a:pt x="80" y="25"/>
                  </a:lnTo>
                  <a:lnTo>
                    <a:pt x="93" y="31"/>
                  </a:lnTo>
                  <a:lnTo>
                    <a:pt x="93" y="37"/>
                  </a:lnTo>
                  <a:lnTo>
                    <a:pt x="99" y="37"/>
                  </a:lnTo>
                  <a:lnTo>
                    <a:pt x="111" y="37"/>
                  </a:lnTo>
                  <a:lnTo>
                    <a:pt x="117" y="43"/>
                  </a:lnTo>
                  <a:lnTo>
                    <a:pt x="117" y="49"/>
                  </a:lnTo>
                  <a:lnTo>
                    <a:pt x="111" y="62"/>
                  </a:lnTo>
                  <a:lnTo>
                    <a:pt x="99" y="62"/>
                  </a:lnTo>
                  <a:lnTo>
                    <a:pt x="93" y="56"/>
                  </a:lnTo>
                  <a:lnTo>
                    <a:pt x="93" y="49"/>
                  </a:lnTo>
                  <a:lnTo>
                    <a:pt x="80" y="56"/>
                  </a:lnTo>
                  <a:lnTo>
                    <a:pt x="74" y="56"/>
                  </a:lnTo>
                  <a:lnTo>
                    <a:pt x="68" y="56"/>
                  </a:lnTo>
                  <a:lnTo>
                    <a:pt x="62" y="49"/>
                  </a:lnTo>
                  <a:lnTo>
                    <a:pt x="56" y="56"/>
                  </a:lnTo>
                  <a:lnTo>
                    <a:pt x="43" y="56"/>
                  </a:lnTo>
                  <a:lnTo>
                    <a:pt x="31" y="49"/>
                  </a:lnTo>
                  <a:lnTo>
                    <a:pt x="25" y="49"/>
                  </a:lnTo>
                  <a:lnTo>
                    <a:pt x="12" y="56"/>
                  </a:lnTo>
                  <a:close/>
                  <a:moveTo>
                    <a:pt x="136" y="43"/>
                  </a:moveTo>
                  <a:lnTo>
                    <a:pt x="136" y="43"/>
                  </a:lnTo>
                  <a:lnTo>
                    <a:pt x="142" y="49"/>
                  </a:lnTo>
                  <a:lnTo>
                    <a:pt x="142" y="56"/>
                  </a:lnTo>
                  <a:lnTo>
                    <a:pt x="136" y="62"/>
                  </a:lnTo>
                  <a:lnTo>
                    <a:pt x="129" y="68"/>
                  </a:lnTo>
                  <a:lnTo>
                    <a:pt x="123" y="62"/>
                  </a:lnTo>
                  <a:lnTo>
                    <a:pt x="123" y="49"/>
                  </a:lnTo>
                  <a:lnTo>
                    <a:pt x="129" y="43"/>
                  </a:lnTo>
                  <a:lnTo>
                    <a:pt x="136" y="43"/>
                  </a:lnTo>
                  <a:close/>
                  <a:moveTo>
                    <a:pt x="160" y="56"/>
                  </a:moveTo>
                  <a:lnTo>
                    <a:pt x="160" y="56"/>
                  </a:lnTo>
                  <a:lnTo>
                    <a:pt x="166" y="56"/>
                  </a:lnTo>
                  <a:lnTo>
                    <a:pt x="166" y="62"/>
                  </a:lnTo>
                  <a:lnTo>
                    <a:pt x="166" y="68"/>
                  </a:lnTo>
                  <a:lnTo>
                    <a:pt x="160" y="68"/>
                  </a:lnTo>
                  <a:lnTo>
                    <a:pt x="154" y="68"/>
                  </a:lnTo>
                  <a:lnTo>
                    <a:pt x="154" y="62"/>
                  </a:lnTo>
                  <a:lnTo>
                    <a:pt x="154" y="56"/>
                  </a:lnTo>
                  <a:lnTo>
                    <a:pt x="160" y="56"/>
                  </a:lnTo>
                  <a:close/>
                  <a:moveTo>
                    <a:pt x="191" y="62"/>
                  </a:moveTo>
                  <a:lnTo>
                    <a:pt x="191" y="62"/>
                  </a:lnTo>
                  <a:lnTo>
                    <a:pt x="197" y="68"/>
                  </a:lnTo>
                  <a:lnTo>
                    <a:pt x="185" y="74"/>
                  </a:lnTo>
                  <a:lnTo>
                    <a:pt x="185" y="68"/>
                  </a:lnTo>
                  <a:lnTo>
                    <a:pt x="191" y="62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3" name="Freeform 2973"/>
            <p:cNvSpPr>
              <a:spLocks noEditPoints="1"/>
            </p:cNvSpPr>
            <p:nvPr/>
          </p:nvSpPr>
          <p:spPr bwMode="auto">
            <a:xfrm>
              <a:off x="4119575" y="1558927"/>
              <a:ext cx="303213" cy="146050"/>
            </a:xfrm>
            <a:custGeom>
              <a:avLst/>
              <a:gdLst>
                <a:gd name="T0" fmla="*/ 2147483647 w 191"/>
                <a:gd name="T1" fmla="*/ 2147483647 h 92"/>
                <a:gd name="T2" fmla="*/ 2147483647 w 191"/>
                <a:gd name="T3" fmla="*/ 2147483647 h 92"/>
                <a:gd name="T4" fmla="*/ 2147483647 w 191"/>
                <a:gd name="T5" fmla="*/ 2147483647 h 92"/>
                <a:gd name="T6" fmla="*/ 2147483647 w 191"/>
                <a:gd name="T7" fmla="*/ 2147483647 h 92"/>
                <a:gd name="T8" fmla="*/ 2147483647 w 191"/>
                <a:gd name="T9" fmla="*/ 0 h 92"/>
                <a:gd name="T10" fmla="*/ 2147483647 w 191"/>
                <a:gd name="T11" fmla="*/ 0 h 92"/>
                <a:gd name="T12" fmla="*/ 2147483647 w 191"/>
                <a:gd name="T13" fmla="*/ 2147483647 h 92"/>
                <a:gd name="T14" fmla="*/ 2147483647 w 191"/>
                <a:gd name="T15" fmla="*/ 2147483647 h 92"/>
                <a:gd name="T16" fmla="*/ 2147483647 w 191"/>
                <a:gd name="T17" fmla="*/ 2147483647 h 92"/>
                <a:gd name="T18" fmla="*/ 2147483647 w 191"/>
                <a:gd name="T19" fmla="*/ 2147483647 h 92"/>
                <a:gd name="T20" fmla="*/ 2147483647 w 191"/>
                <a:gd name="T21" fmla="*/ 2147483647 h 92"/>
                <a:gd name="T22" fmla="*/ 2147483647 w 191"/>
                <a:gd name="T23" fmla="*/ 2147483647 h 92"/>
                <a:gd name="T24" fmla="*/ 2147483647 w 191"/>
                <a:gd name="T25" fmla="*/ 2147483647 h 92"/>
                <a:gd name="T26" fmla="*/ 2147483647 w 191"/>
                <a:gd name="T27" fmla="*/ 2147483647 h 92"/>
                <a:gd name="T28" fmla="*/ 2147483647 w 191"/>
                <a:gd name="T29" fmla="*/ 2147483647 h 92"/>
                <a:gd name="T30" fmla="*/ 2147483647 w 191"/>
                <a:gd name="T31" fmla="*/ 2147483647 h 92"/>
                <a:gd name="T32" fmla="*/ 2147483647 w 191"/>
                <a:gd name="T33" fmla="*/ 2147483647 h 92"/>
                <a:gd name="T34" fmla="*/ 2147483647 w 191"/>
                <a:gd name="T35" fmla="*/ 2147483647 h 92"/>
                <a:gd name="T36" fmla="*/ 2147483647 w 191"/>
                <a:gd name="T37" fmla="*/ 2147483647 h 92"/>
                <a:gd name="T38" fmla="*/ 2147483647 w 191"/>
                <a:gd name="T39" fmla="*/ 2147483647 h 92"/>
                <a:gd name="T40" fmla="*/ 2147483647 w 191"/>
                <a:gd name="T41" fmla="*/ 2147483647 h 92"/>
                <a:gd name="T42" fmla="*/ 2147483647 w 191"/>
                <a:gd name="T43" fmla="*/ 2147483647 h 92"/>
                <a:gd name="T44" fmla="*/ 2147483647 w 191"/>
                <a:gd name="T45" fmla="*/ 2147483647 h 92"/>
                <a:gd name="T46" fmla="*/ 2147483647 w 191"/>
                <a:gd name="T47" fmla="*/ 2147483647 h 92"/>
                <a:gd name="T48" fmla="*/ 2147483647 w 191"/>
                <a:gd name="T49" fmla="*/ 2147483647 h 92"/>
                <a:gd name="T50" fmla="*/ 2147483647 w 191"/>
                <a:gd name="T51" fmla="*/ 2147483647 h 92"/>
                <a:gd name="T52" fmla="*/ 2147483647 w 191"/>
                <a:gd name="T53" fmla="*/ 2147483647 h 92"/>
                <a:gd name="T54" fmla="*/ 2147483647 w 191"/>
                <a:gd name="T55" fmla="*/ 2147483647 h 92"/>
                <a:gd name="T56" fmla="*/ 2147483647 w 191"/>
                <a:gd name="T57" fmla="*/ 2147483647 h 92"/>
                <a:gd name="T58" fmla="*/ 2147483647 w 191"/>
                <a:gd name="T59" fmla="*/ 2147483647 h 92"/>
                <a:gd name="T60" fmla="*/ 2147483647 w 191"/>
                <a:gd name="T61" fmla="*/ 2147483647 h 92"/>
                <a:gd name="T62" fmla="*/ 2147483647 w 191"/>
                <a:gd name="T63" fmla="*/ 2147483647 h 92"/>
                <a:gd name="T64" fmla="*/ 2147483647 w 191"/>
                <a:gd name="T65" fmla="*/ 2147483647 h 92"/>
                <a:gd name="T66" fmla="*/ 2147483647 w 191"/>
                <a:gd name="T67" fmla="*/ 2147483647 h 92"/>
                <a:gd name="T68" fmla="*/ 2147483647 w 191"/>
                <a:gd name="T69" fmla="*/ 2147483647 h 92"/>
                <a:gd name="T70" fmla="*/ 2147483647 w 191"/>
                <a:gd name="T71" fmla="*/ 2147483647 h 92"/>
                <a:gd name="T72" fmla="*/ 2147483647 w 191"/>
                <a:gd name="T73" fmla="*/ 2147483647 h 92"/>
                <a:gd name="T74" fmla="*/ 2147483647 w 191"/>
                <a:gd name="T75" fmla="*/ 2147483647 h 92"/>
                <a:gd name="T76" fmla="*/ 2147483647 w 191"/>
                <a:gd name="T77" fmla="*/ 2147483647 h 92"/>
                <a:gd name="T78" fmla="*/ 2147483647 w 191"/>
                <a:gd name="T79" fmla="*/ 2147483647 h 92"/>
                <a:gd name="T80" fmla="*/ 2147483647 w 191"/>
                <a:gd name="T81" fmla="*/ 2147483647 h 92"/>
                <a:gd name="T82" fmla="*/ 2147483647 w 191"/>
                <a:gd name="T83" fmla="*/ 2147483647 h 92"/>
                <a:gd name="T84" fmla="*/ 2147483647 w 191"/>
                <a:gd name="T85" fmla="*/ 2147483647 h 92"/>
                <a:gd name="T86" fmla="*/ 2147483647 w 191"/>
                <a:gd name="T87" fmla="*/ 2147483647 h 9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1"/>
                <a:gd name="T133" fmla="*/ 0 h 92"/>
                <a:gd name="T134" fmla="*/ 191 w 191"/>
                <a:gd name="T135" fmla="*/ 92 h 9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1" h="92">
                  <a:moveTo>
                    <a:pt x="13" y="49"/>
                  </a:moveTo>
                  <a:lnTo>
                    <a:pt x="13" y="49"/>
                  </a:lnTo>
                  <a:lnTo>
                    <a:pt x="7" y="43"/>
                  </a:lnTo>
                  <a:lnTo>
                    <a:pt x="7" y="37"/>
                  </a:lnTo>
                  <a:lnTo>
                    <a:pt x="0" y="31"/>
                  </a:lnTo>
                  <a:lnTo>
                    <a:pt x="7" y="18"/>
                  </a:lnTo>
                  <a:lnTo>
                    <a:pt x="13" y="6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4" y="6"/>
                  </a:lnTo>
                  <a:lnTo>
                    <a:pt x="44" y="18"/>
                  </a:lnTo>
                  <a:lnTo>
                    <a:pt x="62" y="18"/>
                  </a:lnTo>
                  <a:lnTo>
                    <a:pt x="68" y="24"/>
                  </a:lnTo>
                  <a:lnTo>
                    <a:pt x="68" y="31"/>
                  </a:lnTo>
                  <a:lnTo>
                    <a:pt x="87" y="31"/>
                  </a:lnTo>
                  <a:lnTo>
                    <a:pt x="93" y="37"/>
                  </a:lnTo>
                  <a:lnTo>
                    <a:pt x="93" y="49"/>
                  </a:lnTo>
                  <a:lnTo>
                    <a:pt x="99" y="43"/>
                  </a:lnTo>
                  <a:lnTo>
                    <a:pt x="111" y="43"/>
                  </a:lnTo>
                  <a:lnTo>
                    <a:pt x="117" y="49"/>
                  </a:lnTo>
                  <a:lnTo>
                    <a:pt x="117" y="61"/>
                  </a:lnTo>
                  <a:lnTo>
                    <a:pt x="111" y="68"/>
                  </a:lnTo>
                  <a:lnTo>
                    <a:pt x="99" y="68"/>
                  </a:lnTo>
                  <a:lnTo>
                    <a:pt x="93" y="61"/>
                  </a:lnTo>
                  <a:lnTo>
                    <a:pt x="93" y="55"/>
                  </a:lnTo>
                  <a:lnTo>
                    <a:pt x="81" y="61"/>
                  </a:lnTo>
                  <a:lnTo>
                    <a:pt x="74" y="61"/>
                  </a:lnTo>
                  <a:lnTo>
                    <a:pt x="62" y="49"/>
                  </a:lnTo>
                  <a:lnTo>
                    <a:pt x="56" y="55"/>
                  </a:lnTo>
                  <a:lnTo>
                    <a:pt x="44" y="55"/>
                  </a:lnTo>
                  <a:lnTo>
                    <a:pt x="31" y="49"/>
                  </a:lnTo>
                  <a:lnTo>
                    <a:pt x="25" y="49"/>
                  </a:lnTo>
                  <a:lnTo>
                    <a:pt x="13" y="49"/>
                  </a:lnTo>
                  <a:close/>
                  <a:moveTo>
                    <a:pt x="136" y="55"/>
                  </a:moveTo>
                  <a:lnTo>
                    <a:pt x="136" y="55"/>
                  </a:lnTo>
                  <a:lnTo>
                    <a:pt x="142" y="61"/>
                  </a:lnTo>
                  <a:lnTo>
                    <a:pt x="142" y="74"/>
                  </a:lnTo>
                  <a:lnTo>
                    <a:pt x="136" y="74"/>
                  </a:lnTo>
                  <a:lnTo>
                    <a:pt x="130" y="74"/>
                  </a:lnTo>
                  <a:lnTo>
                    <a:pt x="124" y="74"/>
                  </a:lnTo>
                  <a:lnTo>
                    <a:pt x="124" y="61"/>
                  </a:lnTo>
                  <a:lnTo>
                    <a:pt x="130" y="55"/>
                  </a:lnTo>
                  <a:lnTo>
                    <a:pt x="136" y="55"/>
                  </a:lnTo>
                  <a:close/>
                  <a:moveTo>
                    <a:pt x="161" y="68"/>
                  </a:moveTo>
                  <a:lnTo>
                    <a:pt x="161" y="68"/>
                  </a:lnTo>
                  <a:lnTo>
                    <a:pt x="167" y="74"/>
                  </a:lnTo>
                  <a:lnTo>
                    <a:pt x="167" y="80"/>
                  </a:lnTo>
                  <a:lnTo>
                    <a:pt x="161" y="86"/>
                  </a:lnTo>
                  <a:lnTo>
                    <a:pt x="154" y="86"/>
                  </a:lnTo>
                  <a:lnTo>
                    <a:pt x="148" y="80"/>
                  </a:lnTo>
                  <a:lnTo>
                    <a:pt x="148" y="74"/>
                  </a:lnTo>
                  <a:lnTo>
                    <a:pt x="154" y="68"/>
                  </a:lnTo>
                  <a:lnTo>
                    <a:pt x="161" y="68"/>
                  </a:lnTo>
                  <a:close/>
                  <a:moveTo>
                    <a:pt x="185" y="86"/>
                  </a:moveTo>
                  <a:lnTo>
                    <a:pt x="185" y="86"/>
                  </a:lnTo>
                  <a:lnTo>
                    <a:pt x="191" y="92"/>
                  </a:lnTo>
                  <a:lnTo>
                    <a:pt x="185" y="92"/>
                  </a:lnTo>
                  <a:lnTo>
                    <a:pt x="179" y="86"/>
                  </a:lnTo>
                  <a:lnTo>
                    <a:pt x="185" y="86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4" name="Freeform 2974"/>
            <p:cNvSpPr>
              <a:spLocks noEditPoints="1"/>
            </p:cNvSpPr>
            <p:nvPr/>
          </p:nvSpPr>
          <p:spPr bwMode="auto">
            <a:xfrm>
              <a:off x="4159263" y="1479552"/>
              <a:ext cx="284163" cy="176213"/>
            </a:xfrm>
            <a:custGeom>
              <a:avLst/>
              <a:gdLst>
                <a:gd name="T0" fmla="*/ 2147483647 w 179"/>
                <a:gd name="T1" fmla="*/ 2147483647 h 111"/>
                <a:gd name="T2" fmla="*/ 0 w 179"/>
                <a:gd name="T3" fmla="*/ 2147483647 h 111"/>
                <a:gd name="T4" fmla="*/ 0 w 179"/>
                <a:gd name="T5" fmla="*/ 2147483647 h 111"/>
                <a:gd name="T6" fmla="*/ 2147483647 w 179"/>
                <a:gd name="T7" fmla="*/ 2147483647 h 111"/>
                <a:gd name="T8" fmla="*/ 2147483647 w 179"/>
                <a:gd name="T9" fmla="*/ 0 h 111"/>
                <a:gd name="T10" fmla="*/ 2147483647 w 179"/>
                <a:gd name="T11" fmla="*/ 2147483647 h 111"/>
                <a:gd name="T12" fmla="*/ 2147483647 w 179"/>
                <a:gd name="T13" fmla="*/ 2147483647 h 111"/>
                <a:gd name="T14" fmla="*/ 2147483647 w 179"/>
                <a:gd name="T15" fmla="*/ 2147483647 h 111"/>
                <a:gd name="T16" fmla="*/ 2147483647 w 179"/>
                <a:gd name="T17" fmla="*/ 2147483647 h 111"/>
                <a:gd name="T18" fmla="*/ 2147483647 w 179"/>
                <a:gd name="T19" fmla="*/ 2147483647 h 111"/>
                <a:gd name="T20" fmla="*/ 2147483647 w 179"/>
                <a:gd name="T21" fmla="*/ 2147483647 h 111"/>
                <a:gd name="T22" fmla="*/ 2147483647 w 179"/>
                <a:gd name="T23" fmla="*/ 2147483647 h 111"/>
                <a:gd name="T24" fmla="*/ 2147483647 w 179"/>
                <a:gd name="T25" fmla="*/ 2147483647 h 111"/>
                <a:gd name="T26" fmla="*/ 2147483647 w 179"/>
                <a:gd name="T27" fmla="*/ 2147483647 h 111"/>
                <a:gd name="T28" fmla="*/ 2147483647 w 179"/>
                <a:gd name="T29" fmla="*/ 2147483647 h 111"/>
                <a:gd name="T30" fmla="*/ 2147483647 w 179"/>
                <a:gd name="T31" fmla="*/ 2147483647 h 111"/>
                <a:gd name="T32" fmla="*/ 2147483647 w 179"/>
                <a:gd name="T33" fmla="*/ 2147483647 h 111"/>
                <a:gd name="T34" fmla="*/ 2147483647 w 179"/>
                <a:gd name="T35" fmla="*/ 2147483647 h 111"/>
                <a:gd name="T36" fmla="*/ 2147483647 w 179"/>
                <a:gd name="T37" fmla="*/ 2147483647 h 111"/>
                <a:gd name="T38" fmla="*/ 2147483647 w 179"/>
                <a:gd name="T39" fmla="*/ 2147483647 h 111"/>
                <a:gd name="T40" fmla="*/ 2147483647 w 179"/>
                <a:gd name="T41" fmla="*/ 2147483647 h 111"/>
                <a:gd name="T42" fmla="*/ 2147483647 w 179"/>
                <a:gd name="T43" fmla="*/ 2147483647 h 111"/>
                <a:gd name="T44" fmla="*/ 2147483647 w 179"/>
                <a:gd name="T45" fmla="*/ 2147483647 h 111"/>
                <a:gd name="T46" fmla="*/ 2147483647 w 179"/>
                <a:gd name="T47" fmla="*/ 2147483647 h 111"/>
                <a:gd name="T48" fmla="*/ 2147483647 w 179"/>
                <a:gd name="T49" fmla="*/ 2147483647 h 111"/>
                <a:gd name="T50" fmla="*/ 2147483647 w 179"/>
                <a:gd name="T51" fmla="*/ 2147483647 h 111"/>
                <a:gd name="T52" fmla="*/ 2147483647 w 179"/>
                <a:gd name="T53" fmla="*/ 2147483647 h 111"/>
                <a:gd name="T54" fmla="*/ 2147483647 w 179"/>
                <a:gd name="T55" fmla="*/ 2147483647 h 111"/>
                <a:gd name="T56" fmla="*/ 2147483647 w 179"/>
                <a:gd name="T57" fmla="*/ 2147483647 h 111"/>
                <a:gd name="T58" fmla="*/ 2147483647 w 179"/>
                <a:gd name="T59" fmla="*/ 2147483647 h 111"/>
                <a:gd name="T60" fmla="*/ 2147483647 w 179"/>
                <a:gd name="T61" fmla="*/ 2147483647 h 111"/>
                <a:gd name="T62" fmla="*/ 2147483647 w 179"/>
                <a:gd name="T63" fmla="*/ 2147483647 h 111"/>
                <a:gd name="T64" fmla="*/ 2147483647 w 179"/>
                <a:gd name="T65" fmla="*/ 2147483647 h 111"/>
                <a:gd name="T66" fmla="*/ 2147483647 w 179"/>
                <a:gd name="T67" fmla="*/ 2147483647 h 111"/>
                <a:gd name="T68" fmla="*/ 2147483647 w 179"/>
                <a:gd name="T69" fmla="*/ 2147483647 h 111"/>
                <a:gd name="T70" fmla="*/ 2147483647 w 179"/>
                <a:gd name="T71" fmla="*/ 2147483647 h 111"/>
                <a:gd name="T72" fmla="*/ 2147483647 w 179"/>
                <a:gd name="T73" fmla="*/ 2147483647 h 111"/>
                <a:gd name="T74" fmla="*/ 2147483647 w 179"/>
                <a:gd name="T75" fmla="*/ 2147483647 h 111"/>
                <a:gd name="T76" fmla="*/ 2147483647 w 179"/>
                <a:gd name="T77" fmla="*/ 2147483647 h 111"/>
                <a:gd name="T78" fmla="*/ 2147483647 w 179"/>
                <a:gd name="T79" fmla="*/ 2147483647 h 111"/>
                <a:gd name="T80" fmla="*/ 2147483647 w 179"/>
                <a:gd name="T81" fmla="*/ 2147483647 h 111"/>
                <a:gd name="T82" fmla="*/ 2147483647 w 179"/>
                <a:gd name="T83" fmla="*/ 2147483647 h 111"/>
                <a:gd name="T84" fmla="*/ 2147483647 w 179"/>
                <a:gd name="T85" fmla="*/ 2147483647 h 111"/>
                <a:gd name="T86" fmla="*/ 2147483647 w 179"/>
                <a:gd name="T87" fmla="*/ 2147483647 h 11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9"/>
                <a:gd name="T133" fmla="*/ 0 h 111"/>
                <a:gd name="T134" fmla="*/ 179 w 179"/>
                <a:gd name="T135" fmla="*/ 111 h 11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9" h="111">
                  <a:moveTo>
                    <a:pt x="12" y="50"/>
                  </a:moveTo>
                  <a:lnTo>
                    <a:pt x="12" y="50"/>
                  </a:lnTo>
                  <a:lnTo>
                    <a:pt x="6" y="44"/>
                  </a:lnTo>
                  <a:lnTo>
                    <a:pt x="0" y="37"/>
                  </a:lnTo>
                  <a:lnTo>
                    <a:pt x="0" y="25"/>
                  </a:lnTo>
                  <a:lnTo>
                    <a:pt x="0" y="19"/>
                  </a:lnTo>
                  <a:lnTo>
                    <a:pt x="12" y="7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7" y="7"/>
                  </a:lnTo>
                  <a:lnTo>
                    <a:pt x="43" y="13"/>
                  </a:lnTo>
                  <a:lnTo>
                    <a:pt x="43" y="19"/>
                  </a:lnTo>
                  <a:lnTo>
                    <a:pt x="56" y="19"/>
                  </a:lnTo>
                  <a:lnTo>
                    <a:pt x="62" y="31"/>
                  </a:lnTo>
                  <a:lnTo>
                    <a:pt x="68" y="37"/>
                  </a:lnTo>
                  <a:lnTo>
                    <a:pt x="80" y="37"/>
                  </a:lnTo>
                  <a:lnTo>
                    <a:pt x="86" y="50"/>
                  </a:lnTo>
                  <a:lnTo>
                    <a:pt x="86" y="56"/>
                  </a:lnTo>
                  <a:lnTo>
                    <a:pt x="99" y="56"/>
                  </a:lnTo>
                  <a:lnTo>
                    <a:pt x="105" y="56"/>
                  </a:lnTo>
                  <a:lnTo>
                    <a:pt x="111" y="62"/>
                  </a:lnTo>
                  <a:lnTo>
                    <a:pt x="111" y="74"/>
                  </a:lnTo>
                  <a:lnTo>
                    <a:pt x="105" y="81"/>
                  </a:lnTo>
                  <a:lnTo>
                    <a:pt x="92" y="81"/>
                  </a:lnTo>
                  <a:lnTo>
                    <a:pt x="86" y="74"/>
                  </a:lnTo>
                  <a:lnTo>
                    <a:pt x="86" y="68"/>
                  </a:lnTo>
                  <a:lnTo>
                    <a:pt x="74" y="68"/>
                  </a:lnTo>
                  <a:lnTo>
                    <a:pt x="62" y="68"/>
                  </a:lnTo>
                  <a:lnTo>
                    <a:pt x="62" y="62"/>
                  </a:lnTo>
                  <a:lnTo>
                    <a:pt x="56" y="56"/>
                  </a:lnTo>
                  <a:lnTo>
                    <a:pt x="49" y="62"/>
                  </a:lnTo>
                  <a:lnTo>
                    <a:pt x="37" y="62"/>
                  </a:lnTo>
                  <a:lnTo>
                    <a:pt x="31" y="50"/>
                  </a:lnTo>
                  <a:lnTo>
                    <a:pt x="19" y="50"/>
                  </a:lnTo>
                  <a:lnTo>
                    <a:pt x="12" y="50"/>
                  </a:lnTo>
                  <a:close/>
                  <a:moveTo>
                    <a:pt x="129" y="74"/>
                  </a:moveTo>
                  <a:lnTo>
                    <a:pt x="129" y="74"/>
                  </a:lnTo>
                  <a:lnTo>
                    <a:pt x="136" y="81"/>
                  </a:lnTo>
                  <a:lnTo>
                    <a:pt x="136" y="87"/>
                  </a:lnTo>
                  <a:lnTo>
                    <a:pt x="129" y="93"/>
                  </a:lnTo>
                  <a:lnTo>
                    <a:pt x="117" y="93"/>
                  </a:lnTo>
                  <a:lnTo>
                    <a:pt x="111" y="87"/>
                  </a:lnTo>
                  <a:lnTo>
                    <a:pt x="111" y="74"/>
                  </a:lnTo>
                  <a:lnTo>
                    <a:pt x="117" y="68"/>
                  </a:lnTo>
                  <a:lnTo>
                    <a:pt x="129" y="74"/>
                  </a:lnTo>
                  <a:close/>
                  <a:moveTo>
                    <a:pt x="154" y="87"/>
                  </a:moveTo>
                  <a:lnTo>
                    <a:pt x="154" y="87"/>
                  </a:lnTo>
                  <a:lnTo>
                    <a:pt x="154" y="93"/>
                  </a:lnTo>
                  <a:lnTo>
                    <a:pt x="154" y="99"/>
                  </a:lnTo>
                  <a:lnTo>
                    <a:pt x="154" y="105"/>
                  </a:lnTo>
                  <a:lnTo>
                    <a:pt x="148" y="99"/>
                  </a:lnTo>
                  <a:lnTo>
                    <a:pt x="142" y="99"/>
                  </a:lnTo>
                  <a:lnTo>
                    <a:pt x="142" y="93"/>
                  </a:lnTo>
                  <a:lnTo>
                    <a:pt x="148" y="87"/>
                  </a:lnTo>
                  <a:lnTo>
                    <a:pt x="154" y="87"/>
                  </a:lnTo>
                  <a:close/>
                  <a:moveTo>
                    <a:pt x="179" y="105"/>
                  </a:moveTo>
                  <a:lnTo>
                    <a:pt x="179" y="105"/>
                  </a:lnTo>
                  <a:lnTo>
                    <a:pt x="179" y="111"/>
                  </a:lnTo>
                  <a:lnTo>
                    <a:pt x="173" y="111"/>
                  </a:lnTo>
                  <a:lnTo>
                    <a:pt x="166" y="105"/>
                  </a:lnTo>
                  <a:lnTo>
                    <a:pt x="179" y="10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5" name="Freeform 2975"/>
            <p:cNvSpPr>
              <a:spLocks noEditPoints="1"/>
            </p:cNvSpPr>
            <p:nvPr/>
          </p:nvSpPr>
          <p:spPr bwMode="auto">
            <a:xfrm>
              <a:off x="4198951" y="1411290"/>
              <a:ext cx="273051" cy="206375"/>
            </a:xfrm>
            <a:custGeom>
              <a:avLst/>
              <a:gdLst>
                <a:gd name="T0" fmla="*/ 2147483647 w 172"/>
                <a:gd name="T1" fmla="*/ 2147483647 h 130"/>
                <a:gd name="T2" fmla="*/ 0 w 172"/>
                <a:gd name="T3" fmla="*/ 2147483647 h 130"/>
                <a:gd name="T4" fmla="*/ 2147483647 w 172"/>
                <a:gd name="T5" fmla="*/ 2147483647 h 130"/>
                <a:gd name="T6" fmla="*/ 2147483647 w 172"/>
                <a:gd name="T7" fmla="*/ 2147483647 h 130"/>
                <a:gd name="T8" fmla="*/ 2147483647 w 172"/>
                <a:gd name="T9" fmla="*/ 0 h 130"/>
                <a:gd name="T10" fmla="*/ 2147483647 w 172"/>
                <a:gd name="T11" fmla="*/ 2147483647 h 130"/>
                <a:gd name="T12" fmla="*/ 2147483647 w 172"/>
                <a:gd name="T13" fmla="*/ 2147483647 h 130"/>
                <a:gd name="T14" fmla="*/ 2147483647 w 172"/>
                <a:gd name="T15" fmla="*/ 2147483647 h 130"/>
                <a:gd name="T16" fmla="*/ 2147483647 w 172"/>
                <a:gd name="T17" fmla="*/ 2147483647 h 130"/>
                <a:gd name="T18" fmla="*/ 2147483647 w 172"/>
                <a:gd name="T19" fmla="*/ 2147483647 h 130"/>
                <a:gd name="T20" fmla="*/ 2147483647 w 172"/>
                <a:gd name="T21" fmla="*/ 2147483647 h 130"/>
                <a:gd name="T22" fmla="*/ 2147483647 w 172"/>
                <a:gd name="T23" fmla="*/ 2147483647 h 130"/>
                <a:gd name="T24" fmla="*/ 2147483647 w 172"/>
                <a:gd name="T25" fmla="*/ 2147483647 h 130"/>
                <a:gd name="T26" fmla="*/ 2147483647 w 172"/>
                <a:gd name="T27" fmla="*/ 2147483647 h 130"/>
                <a:gd name="T28" fmla="*/ 2147483647 w 172"/>
                <a:gd name="T29" fmla="*/ 2147483647 h 130"/>
                <a:gd name="T30" fmla="*/ 2147483647 w 172"/>
                <a:gd name="T31" fmla="*/ 2147483647 h 130"/>
                <a:gd name="T32" fmla="*/ 2147483647 w 172"/>
                <a:gd name="T33" fmla="*/ 2147483647 h 130"/>
                <a:gd name="T34" fmla="*/ 2147483647 w 172"/>
                <a:gd name="T35" fmla="*/ 2147483647 h 130"/>
                <a:gd name="T36" fmla="*/ 2147483647 w 172"/>
                <a:gd name="T37" fmla="*/ 2147483647 h 130"/>
                <a:gd name="T38" fmla="*/ 2147483647 w 172"/>
                <a:gd name="T39" fmla="*/ 2147483647 h 130"/>
                <a:gd name="T40" fmla="*/ 2147483647 w 172"/>
                <a:gd name="T41" fmla="*/ 2147483647 h 130"/>
                <a:gd name="T42" fmla="*/ 2147483647 w 172"/>
                <a:gd name="T43" fmla="*/ 2147483647 h 130"/>
                <a:gd name="T44" fmla="*/ 2147483647 w 172"/>
                <a:gd name="T45" fmla="*/ 2147483647 h 130"/>
                <a:gd name="T46" fmla="*/ 2147483647 w 172"/>
                <a:gd name="T47" fmla="*/ 2147483647 h 130"/>
                <a:gd name="T48" fmla="*/ 2147483647 w 172"/>
                <a:gd name="T49" fmla="*/ 2147483647 h 130"/>
                <a:gd name="T50" fmla="*/ 2147483647 w 172"/>
                <a:gd name="T51" fmla="*/ 2147483647 h 130"/>
                <a:gd name="T52" fmla="*/ 2147483647 w 172"/>
                <a:gd name="T53" fmla="*/ 2147483647 h 130"/>
                <a:gd name="T54" fmla="*/ 2147483647 w 172"/>
                <a:gd name="T55" fmla="*/ 2147483647 h 130"/>
                <a:gd name="T56" fmla="*/ 2147483647 w 172"/>
                <a:gd name="T57" fmla="*/ 2147483647 h 130"/>
                <a:gd name="T58" fmla="*/ 2147483647 w 172"/>
                <a:gd name="T59" fmla="*/ 2147483647 h 130"/>
                <a:gd name="T60" fmla="*/ 2147483647 w 172"/>
                <a:gd name="T61" fmla="*/ 2147483647 h 130"/>
                <a:gd name="T62" fmla="*/ 2147483647 w 172"/>
                <a:gd name="T63" fmla="*/ 2147483647 h 130"/>
                <a:gd name="T64" fmla="*/ 2147483647 w 172"/>
                <a:gd name="T65" fmla="*/ 2147483647 h 130"/>
                <a:gd name="T66" fmla="*/ 2147483647 w 172"/>
                <a:gd name="T67" fmla="*/ 2147483647 h 130"/>
                <a:gd name="T68" fmla="*/ 2147483647 w 172"/>
                <a:gd name="T69" fmla="*/ 2147483647 h 130"/>
                <a:gd name="T70" fmla="*/ 2147483647 w 172"/>
                <a:gd name="T71" fmla="*/ 2147483647 h 130"/>
                <a:gd name="T72" fmla="*/ 2147483647 w 172"/>
                <a:gd name="T73" fmla="*/ 2147483647 h 130"/>
                <a:gd name="T74" fmla="*/ 2147483647 w 172"/>
                <a:gd name="T75" fmla="*/ 2147483647 h 130"/>
                <a:gd name="T76" fmla="*/ 2147483647 w 172"/>
                <a:gd name="T77" fmla="*/ 2147483647 h 130"/>
                <a:gd name="T78" fmla="*/ 2147483647 w 172"/>
                <a:gd name="T79" fmla="*/ 2147483647 h 130"/>
                <a:gd name="T80" fmla="*/ 2147483647 w 172"/>
                <a:gd name="T81" fmla="*/ 2147483647 h 130"/>
                <a:gd name="T82" fmla="*/ 2147483647 w 172"/>
                <a:gd name="T83" fmla="*/ 2147483647 h 130"/>
                <a:gd name="T84" fmla="*/ 2147483647 w 172"/>
                <a:gd name="T85" fmla="*/ 2147483647 h 130"/>
                <a:gd name="T86" fmla="*/ 2147483647 w 172"/>
                <a:gd name="T87" fmla="*/ 2147483647 h 13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2"/>
                <a:gd name="T133" fmla="*/ 0 h 130"/>
                <a:gd name="T134" fmla="*/ 172 w 172"/>
                <a:gd name="T135" fmla="*/ 130 h 13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2" h="130">
                  <a:moveTo>
                    <a:pt x="12" y="50"/>
                  </a:moveTo>
                  <a:lnTo>
                    <a:pt x="12" y="50"/>
                  </a:lnTo>
                  <a:lnTo>
                    <a:pt x="6" y="43"/>
                  </a:lnTo>
                  <a:lnTo>
                    <a:pt x="0" y="31"/>
                  </a:lnTo>
                  <a:lnTo>
                    <a:pt x="0" y="25"/>
                  </a:lnTo>
                  <a:lnTo>
                    <a:pt x="6" y="13"/>
                  </a:lnTo>
                  <a:lnTo>
                    <a:pt x="12" y="6"/>
                  </a:lnTo>
                  <a:lnTo>
                    <a:pt x="24" y="0"/>
                  </a:lnTo>
                  <a:lnTo>
                    <a:pt x="31" y="0"/>
                  </a:lnTo>
                  <a:lnTo>
                    <a:pt x="43" y="6"/>
                  </a:lnTo>
                  <a:lnTo>
                    <a:pt x="49" y="13"/>
                  </a:lnTo>
                  <a:lnTo>
                    <a:pt x="49" y="19"/>
                  </a:lnTo>
                  <a:lnTo>
                    <a:pt x="61" y="25"/>
                  </a:lnTo>
                  <a:lnTo>
                    <a:pt x="67" y="31"/>
                  </a:lnTo>
                  <a:lnTo>
                    <a:pt x="67" y="43"/>
                  </a:lnTo>
                  <a:lnTo>
                    <a:pt x="74" y="43"/>
                  </a:lnTo>
                  <a:lnTo>
                    <a:pt x="80" y="43"/>
                  </a:lnTo>
                  <a:lnTo>
                    <a:pt x="86" y="56"/>
                  </a:lnTo>
                  <a:lnTo>
                    <a:pt x="86" y="62"/>
                  </a:lnTo>
                  <a:lnTo>
                    <a:pt x="98" y="62"/>
                  </a:lnTo>
                  <a:lnTo>
                    <a:pt x="104" y="62"/>
                  </a:lnTo>
                  <a:lnTo>
                    <a:pt x="111" y="74"/>
                  </a:lnTo>
                  <a:lnTo>
                    <a:pt x="104" y="80"/>
                  </a:lnTo>
                  <a:lnTo>
                    <a:pt x="98" y="87"/>
                  </a:lnTo>
                  <a:lnTo>
                    <a:pt x="86" y="87"/>
                  </a:lnTo>
                  <a:lnTo>
                    <a:pt x="80" y="80"/>
                  </a:lnTo>
                  <a:lnTo>
                    <a:pt x="80" y="68"/>
                  </a:lnTo>
                  <a:lnTo>
                    <a:pt x="74" y="74"/>
                  </a:lnTo>
                  <a:lnTo>
                    <a:pt x="61" y="74"/>
                  </a:lnTo>
                  <a:lnTo>
                    <a:pt x="55" y="62"/>
                  </a:lnTo>
                  <a:lnTo>
                    <a:pt x="43" y="62"/>
                  </a:lnTo>
                  <a:lnTo>
                    <a:pt x="37" y="62"/>
                  </a:lnTo>
                  <a:lnTo>
                    <a:pt x="31" y="50"/>
                  </a:lnTo>
                  <a:lnTo>
                    <a:pt x="18" y="50"/>
                  </a:lnTo>
                  <a:lnTo>
                    <a:pt x="12" y="50"/>
                  </a:lnTo>
                  <a:close/>
                  <a:moveTo>
                    <a:pt x="123" y="80"/>
                  </a:moveTo>
                  <a:lnTo>
                    <a:pt x="123" y="80"/>
                  </a:lnTo>
                  <a:lnTo>
                    <a:pt x="129" y="93"/>
                  </a:lnTo>
                  <a:lnTo>
                    <a:pt x="129" y="99"/>
                  </a:lnTo>
                  <a:lnTo>
                    <a:pt x="123" y="99"/>
                  </a:lnTo>
                  <a:lnTo>
                    <a:pt x="111" y="99"/>
                  </a:lnTo>
                  <a:lnTo>
                    <a:pt x="111" y="93"/>
                  </a:lnTo>
                  <a:lnTo>
                    <a:pt x="111" y="87"/>
                  </a:lnTo>
                  <a:lnTo>
                    <a:pt x="117" y="80"/>
                  </a:lnTo>
                  <a:lnTo>
                    <a:pt x="123" y="80"/>
                  </a:lnTo>
                  <a:close/>
                  <a:moveTo>
                    <a:pt x="148" y="105"/>
                  </a:moveTo>
                  <a:lnTo>
                    <a:pt x="148" y="105"/>
                  </a:lnTo>
                  <a:lnTo>
                    <a:pt x="148" y="111"/>
                  </a:lnTo>
                  <a:lnTo>
                    <a:pt x="141" y="117"/>
                  </a:lnTo>
                  <a:lnTo>
                    <a:pt x="135" y="111"/>
                  </a:lnTo>
                  <a:lnTo>
                    <a:pt x="135" y="105"/>
                  </a:lnTo>
                  <a:lnTo>
                    <a:pt x="141" y="99"/>
                  </a:lnTo>
                  <a:lnTo>
                    <a:pt x="148" y="105"/>
                  </a:lnTo>
                  <a:close/>
                  <a:moveTo>
                    <a:pt x="166" y="124"/>
                  </a:moveTo>
                  <a:lnTo>
                    <a:pt x="166" y="124"/>
                  </a:lnTo>
                  <a:lnTo>
                    <a:pt x="172" y="130"/>
                  </a:lnTo>
                  <a:lnTo>
                    <a:pt x="166" y="130"/>
                  </a:lnTo>
                  <a:lnTo>
                    <a:pt x="160" y="124"/>
                  </a:lnTo>
                  <a:lnTo>
                    <a:pt x="166" y="124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6" name="Freeform 2976"/>
            <p:cNvSpPr>
              <a:spLocks noEditPoints="1"/>
            </p:cNvSpPr>
            <p:nvPr/>
          </p:nvSpPr>
          <p:spPr bwMode="auto">
            <a:xfrm>
              <a:off x="4257688" y="1343027"/>
              <a:ext cx="244476" cy="234950"/>
            </a:xfrm>
            <a:custGeom>
              <a:avLst/>
              <a:gdLst>
                <a:gd name="T0" fmla="*/ 2147483647 w 154"/>
                <a:gd name="T1" fmla="*/ 2147483647 h 148"/>
                <a:gd name="T2" fmla="*/ 0 w 154"/>
                <a:gd name="T3" fmla="*/ 2147483647 h 148"/>
                <a:gd name="T4" fmla="*/ 2147483647 w 154"/>
                <a:gd name="T5" fmla="*/ 2147483647 h 148"/>
                <a:gd name="T6" fmla="*/ 2147483647 w 154"/>
                <a:gd name="T7" fmla="*/ 2147483647 h 148"/>
                <a:gd name="T8" fmla="*/ 2147483647 w 154"/>
                <a:gd name="T9" fmla="*/ 0 h 148"/>
                <a:gd name="T10" fmla="*/ 2147483647 w 154"/>
                <a:gd name="T11" fmla="*/ 2147483647 h 148"/>
                <a:gd name="T12" fmla="*/ 2147483647 w 154"/>
                <a:gd name="T13" fmla="*/ 2147483647 h 148"/>
                <a:gd name="T14" fmla="*/ 2147483647 w 154"/>
                <a:gd name="T15" fmla="*/ 2147483647 h 148"/>
                <a:gd name="T16" fmla="*/ 2147483647 w 154"/>
                <a:gd name="T17" fmla="*/ 2147483647 h 148"/>
                <a:gd name="T18" fmla="*/ 2147483647 w 154"/>
                <a:gd name="T19" fmla="*/ 2147483647 h 148"/>
                <a:gd name="T20" fmla="*/ 2147483647 w 154"/>
                <a:gd name="T21" fmla="*/ 2147483647 h 148"/>
                <a:gd name="T22" fmla="*/ 2147483647 w 154"/>
                <a:gd name="T23" fmla="*/ 2147483647 h 148"/>
                <a:gd name="T24" fmla="*/ 2147483647 w 154"/>
                <a:gd name="T25" fmla="*/ 2147483647 h 148"/>
                <a:gd name="T26" fmla="*/ 2147483647 w 154"/>
                <a:gd name="T27" fmla="*/ 2147483647 h 148"/>
                <a:gd name="T28" fmla="*/ 2147483647 w 154"/>
                <a:gd name="T29" fmla="*/ 2147483647 h 148"/>
                <a:gd name="T30" fmla="*/ 2147483647 w 154"/>
                <a:gd name="T31" fmla="*/ 2147483647 h 148"/>
                <a:gd name="T32" fmla="*/ 2147483647 w 154"/>
                <a:gd name="T33" fmla="*/ 2147483647 h 148"/>
                <a:gd name="T34" fmla="*/ 2147483647 w 154"/>
                <a:gd name="T35" fmla="*/ 2147483647 h 148"/>
                <a:gd name="T36" fmla="*/ 2147483647 w 154"/>
                <a:gd name="T37" fmla="*/ 2147483647 h 148"/>
                <a:gd name="T38" fmla="*/ 2147483647 w 154"/>
                <a:gd name="T39" fmla="*/ 2147483647 h 148"/>
                <a:gd name="T40" fmla="*/ 2147483647 w 154"/>
                <a:gd name="T41" fmla="*/ 2147483647 h 148"/>
                <a:gd name="T42" fmla="*/ 2147483647 w 154"/>
                <a:gd name="T43" fmla="*/ 2147483647 h 148"/>
                <a:gd name="T44" fmla="*/ 2147483647 w 154"/>
                <a:gd name="T45" fmla="*/ 2147483647 h 148"/>
                <a:gd name="T46" fmla="*/ 2147483647 w 154"/>
                <a:gd name="T47" fmla="*/ 2147483647 h 148"/>
                <a:gd name="T48" fmla="*/ 2147483647 w 154"/>
                <a:gd name="T49" fmla="*/ 2147483647 h 148"/>
                <a:gd name="T50" fmla="*/ 2147483647 w 154"/>
                <a:gd name="T51" fmla="*/ 2147483647 h 148"/>
                <a:gd name="T52" fmla="*/ 2147483647 w 154"/>
                <a:gd name="T53" fmla="*/ 2147483647 h 148"/>
                <a:gd name="T54" fmla="*/ 2147483647 w 154"/>
                <a:gd name="T55" fmla="*/ 2147483647 h 148"/>
                <a:gd name="T56" fmla="*/ 2147483647 w 154"/>
                <a:gd name="T57" fmla="*/ 2147483647 h 148"/>
                <a:gd name="T58" fmla="*/ 2147483647 w 154"/>
                <a:gd name="T59" fmla="*/ 2147483647 h 148"/>
                <a:gd name="T60" fmla="*/ 2147483647 w 154"/>
                <a:gd name="T61" fmla="*/ 2147483647 h 148"/>
                <a:gd name="T62" fmla="*/ 2147483647 w 154"/>
                <a:gd name="T63" fmla="*/ 2147483647 h 148"/>
                <a:gd name="T64" fmla="*/ 2147483647 w 154"/>
                <a:gd name="T65" fmla="*/ 2147483647 h 148"/>
                <a:gd name="T66" fmla="*/ 2147483647 w 154"/>
                <a:gd name="T67" fmla="*/ 2147483647 h 148"/>
                <a:gd name="T68" fmla="*/ 2147483647 w 154"/>
                <a:gd name="T69" fmla="*/ 2147483647 h 148"/>
                <a:gd name="T70" fmla="*/ 2147483647 w 154"/>
                <a:gd name="T71" fmla="*/ 2147483647 h 148"/>
                <a:gd name="T72" fmla="*/ 2147483647 w 154"/>
                <a:gd name="T73" fmla="*/ 2147483647 h 148"/>
                <a:gd name="T74" fmla="*/ 2147483647 w 154"/>
                <a:gd name="T75" fmla="*/ 2147483647 h 148"/>
                <a:gd name="T76" fmla="*/ 2147483647 w 154"/>
                <a:gd name="T77" fmla="*/ 2147483647 h 148"/>
                <a:gd name="T78" fmla="*/ 2147483647 w 154"/>
                <a:gd name="T79" fmla="*/ 2147483647 h 148"/>
                <a:gd name="T80" fmla="*/ 2147483647 w 154"/>
                <a:gd name="T81" fmla="*/ 2147483647 h 148"/>
                <a:gd name="T82" fmla="*/ 2147483647 w 154"/>
                <a:gd name="T83" fmla="*/ 2147483647 h 148"/>
                <a:gd name="T84" fmla="*/ 2147483647 w 154"/>
                <a:gd name="T85" fmla="*/ 2147483647 h 148"/>
                <a:gd name="T86" fmla="*/ 2147483647 w 154"/>
                <a:gd name="T87" fmla="*/ 2147483647 h 148"/>
                <a:gd name="T88" fmla="*/ 2147483647 w 154"/>
                <a:gd name="T89" fmla="*/ 2147483647 h 14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54"/>
                <a:gd name="T136" fmla="*/ 0 h 148"/>
                <a:gd name="T137" fmla="*/ 154 w 154"/>
                <a:gd name="T138" fmla="*/ 148 h 14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54" h="148">
                  <a:moveTo>
                    <a:pt x="6" y="49"/>
                  </a:moveTo>
                  <a:lnTo>
                    <a:pt x="6" y="49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2" y="6"/>
                  </a:lnTo>
                  <a:lnTo>
                    <a:pt x="24" y="0"/>
                  </a:lnTo>
                  <a:lnTo>
                    <a:pt x="30" y="0"/>
                  </a:lnTo>
                  <a:lnTo>
                    <a:pt x="37" y="6"/>
                  </a:lnTo>
                  <a:lnTo>
                    <a:pt x="43" y="19"/>
                  </a:lnTo>
                  <a:lnTo>
                    <a:pt x="43" y="25"/>
                  </a:lnTo>
                  <a:lnTo>
                    <a:pt x="55" y="31"/>
                  </a:lnTo>
                  <a:lnTo>
                    <a:pt x="61" y="37"/>
                  </a:lnTo>
                  <a:lnTo>
                    <a:pt x="61" y="49"/>
                  </a:lnTo>
                  <a:lnTo>
                    <a:pt x="67" y="49"/>
                  </a:lnTo>
                  <a:lnTo>
                    <a:pt x="74" y="56"/>
                  </a:lnTo>
                  <a:lnTo>
                    <a:pt x="80" y="62"/>
                  </a:lnTo>
                  <a:lnTo>
                    <a:pt x="80" y="74"/>
                  </a:lnTo>
                  <a:lnTo>
                    <a:pt x="86" y="74"/>
                  </a:lnTo>
                  <a:lnTo>
                    <a:pt x="92" y="74"/>
                  </a:lnTo>
                  <a:lnTo>
                    <a:pt x="98" y="86"/>
                  </a:lnTo>
                  <a:lnTo>
                    <a:pt x="92" y="93"/>
                  </a:lnTo>
                  <a:lnTo>
                    <a:pt x="86" y="99"/>
                  </a:lnTo>
                  <a:lnTo>
                    <a:pt x="74" y="93"/>
                  </a:lnTo>
                  <a:lnTo>
                    <a:pt x="74" y="86"/>
                  </a:lnTo>
                  <a:lnTo>
                    <a:pt x="74" y="80"/>
                  </a:lnTo>
                  <a:lnTo>
                    <a:pt x="61" y="80"/>
                  </a:lnTo>
                  <a:lnTo>
                    <a:pt x="55" y="80"/>
                  </a:lnTo>
                  <a:lnTo>
                    <a:pt x="49" y="74"/>
                  </a:lnTo>
                  <a:lnTo>
                    <a:pt x="49" y="68"/>
                  </a:lnTo>
                  <a:lnTo>
                    <a:pt x="37" y="68"/>
                  </a:lnTo>
                  <a:lnTo>
                    <a:pt x="30" y="62"/>
                  </a:lnTo>
                  <a:lnTo>
                    <a:pt x="24" y="49"/>
                  </a:lnTo>
                  <a:lnTo>
                    <a:pt x="12" y="49"/>
                  </a:lnTo>
                  <a:lnTo>
                    <a:pt x="6" y="49"/>
                  </a:lnTo>
                  <a:close/>
                  <a:moveTo>
                    <a:pt x="111" y="99"/>
                  </a:moveTo>
                  <a:lnTo>
                    <a:pt x="111" y="99"/>
                  </a:lnTo>
                  <a:lnTo>
                    <a:pt x="117" y="105"/>
                  </a:lnTo>
                  <a:lnTo>
                    <a:pt x="117" y="111"/>
                  </a:lnTo>
                  <a:lnTo>
                    <a:pt x="104" y="117"/>
                  </a:lnTo>
                  <a:lnTo>
                    <a:pt x="98" y="111"/>
                  </a:lnTo>
                  <a:lnTo>
                    <a:pt x="98" y="105"/>
                  </a:lnTo>
                  <a:lnTo>
                    <a:pt x="98" y="99"/>
                  </a:lnTo>
                  <a:lnTo>
                    <a:pt x="104" y="93"/>
                  </a:lnTo>
                  <a:lnTo>
                    <a:pt x="111" y="99"/>
                  </a:lnTo>
                  <a:close/>
                  <a:moveTo>
                    <a:pt x="135" y="117"/>
                  </a:moveTo>
                  <a:lnTo>
                    <a:pt x="135" y="117"/>
                  </a:lnTo>
                  <a:lnTo>
                    <a:pt x="135" y="123"/>
                  </a:lnTo>
                  <a:lnTo>
                    <a:pt x="135" y="130"/>
                  </a:lnTo>
                  <a:lnTo>
                    <a:pt x="129" y="130"/>
                  </a:lnTo>
                  <a:lnTo>
                    <a:pt x="123" y="130"/>
                  </a:lnTo>
                  <a:lnTo>
                    <a:pt x="117" y="123"/>
                  </a:lnTo>
                  <a:lnTo>
                    <a:pt x="123" y="117"/>
                  </a:lnTo>
                  <a:lnTo>
                    <a:pt x="129" y="117"/>
                  </a:lnTo>
                  <a:lnTo>
                    <a:pt x="135" y="117"/>
                  </a:lnTo>
                  <a:close/>
                  <a:moveTo>
                    <a:pt x="154" y="142"/>
                  </a:moveTo>
                  <a:lnTo>
                    <a:pt x="154" y="142"/>
                  </a:lnTo>
                  <a:lnTo>
                    <a:pt x="154" y="148"/>
                  </a:lnTo>
                  <a:lnTo>
                    <a:pt x="148" y="148"/>
                  </a:lnTo>
                  <a:lnTo>
                    <a:pt x="141" y="142"/>
                  </a:lnTo>
                  <a:lnTo>
                    <a:pt x="154" y="142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7" name="Freeform 2977"/>
            <p:cNvSpPr>
              <a:spLocks noEditPoints="1"/>
            </p:cNvSpPr>
            <p:nvPr/>
          </p:nvSpPr>
          <p:spPr bwMode="auto">
            <a:xfrm>
              <a:off x="4316426" y="1284290"/>
              <a:ext cx="223838" cy="254000"/>
            </a:xfrm>
            <a:custGeom>
              <a:avLst/>
              <a:gdLst>
                <a:gd name="T0" fmla="*/ 0 w 141"/>
                <a:gd name="T1" fmla="*/ 2147483647 h 160"/>
                <a:gd name="T2" fmla="*/ 0 w 141"/>
                <a:gd name="T3" fmla="*/ 2147483647 h 160"/>
                <a:gd name="T4" fmla="*/ 2147483647 w 141"/>
                <a:gd name="T5" fmla="*/ 2147483647 h 160"/>
                <a:gd name="T6" fmla="*/ 2147483647 w 141"/>
                <a:gd name="T7" fmla="*/ 2147483647 h 160"/>
                <a:gd name="T8" fmla="*/ 2147483647 w 141"/>
                <a:gd name="T9" fmla="*/ 2147483647 h 160"/>
                <a:gd name="T10" fmla="*/ 2147483647 w 141"/>
                <a:gd name="T11" fmla="*/ 2147483647 h 160"/>
                <a:gd name="T12" fmla="*/ 2147483647 w 141"/>
                <a:gd name="T13" fmla="*/ 2147483647 h 160"/>
                <a:gd name="T14" fmla="*/ 2147483647 w 141"/>
                <a:gd name="T15" fmla="*/ 2147483647 h 160"/>
                <a:gd name="T16" fmla="*/ 2147483647 w 141"/>
                <a:gd name="T17" fmla="*/ 2147483647 h 160"/>
                <a:gd name="T18" fmla="*/ 2147483647 w 141"/>
                <a:gd name="T19" fmla="*/ 2147483647 h 160"/>
                <a:gd name="T20" fmla="*/ 2147483647 w 141"/>
                <a:gd name="T21" fmla="*/ 2147483647 h 160"/>
                <a:gd name="T22" fmla="*/ 2147483647 w 141"/>
                <a:gd name="T23" fmla="*/ 2147483647 h 160"/>
                <a:gd name="T24" fmla="*/ 2147483647 w 141"/>
                <a:gd name="T25" fmla="*/ 2147483647 h 160"/>
                <a:gd name="T26" fmla="*/ 2147483647 w 141"/>
                <a:gd name="T27" fmla="*/ 2147483647 h 160"/>
                <a:gd name="T28" fmla="*/ 2147483647 w 141"/>
                <a:gd name="T29" fmla="*/ 2147483647 h 160"/>
                <a:gd name="T30" fmla="*/ 2147483647 w 141"/>
                <a:gd name="T31" fmla="*/ 2147483647 h 160"/>
                <a:gd name="T32" fmla="*/ 2147483647 w 141"/>
                <a:gd name="T33" fmla="*/ 2147483647 h 160"/>
                <a:gd name="T34" fmla="*/ 2147483647 w 141"/>
                <a:gd name="T35" fmla="*/ 2147483647 h 160"/>
                <a:gd name="T36" fmla="*/ 2147483647 w 141"/>
                <a:gd name="T37" fmla="*/ 2147483647 h 160"/>
                <a:gd name="T38" fmla="*/ 2147483647 w 141"/>
                <a:gd name="T39" fmla="*/ 2147483647 h 160"/>
                <a:gd name="T40" fmla="*/ 2147483647 w 141"/>
                <a:gd name="T41" fmla="*/ 2147483647 h 160"/>
                <a:gd name="T42" fmla="*/ 2147483647 w 141"/>
                <a:gd name="T43" fmla="*/ 2147483647 h 160"/>
                <a:gd name="T44" fmla="*/ 2147483647 w 141"/>
                <a:gd name="T45" fmla="*/ 2147483647 h 160"/>
                <a:gd name="T46" fmla="*/ 2147483647 w 141"/>
                <a:gd name="T47" fmla="*/ 2147483647 h 160"/>
                <a:gd name="T48" fmla="*/ 0 w 141"/>
                <a:gd name="T49" fmla="*/ 2147483647 h 160"/>
                <a:gd name="T50" fmla="*/ 2147483647 w 141"/>
                <a:gd name="T51" fmla="*/ 2147483647 h 160"/>
                <a:gd name="T52" fmla="*/ 2147483647 w 141"/>
                <a:gd name="T53" fmla="*/ 2147483647 h 160"/>
                <a:gd name="T54" fmla="*/ 2147483647 w 141"/>
                <a:gd name="T55" fmla="*/ 2147483647 h 160"/>
                <a:gd name="T56" fmla="*/ 2147483647 w 141"/>
                <a:gd name="T57" fmla="*/ 2147483647 h 160"/>
                <a:gd name="T58" fmla="*/ 2147483647 w 141"/>
                <a:gd name="T59" fmla="*/ 2147483647 h 160"/>
                <a:gd name="T60" fmla="*/ 2147483647 w 141"/>
                <a:gd name="T61" fmla="*/ 2147483647 h 160"/>
                <a:gd name="T62" fmla="*/ 2147483647 w 141"/>
                <a:gd name="T63" fmla="*/ 2147483647 h 160"/>
                <a:gd name="T64" fmla="*/ 2147483647 w 141"/>
                <a:gd name="T65" fmla="*/ 2147483647 h 160"/>
                <a:gd name="T66" fmla="*/ 2147483647 w 141"/>
                <a:gd name="T67" fmla="*/ 2147483647 h 160"/>
                <a:gd name="T68" fmla="*/ 2147483647 w 141"/>
                <a:gd name="T69" fmla="*/ 2147483647 h 160"/>
                <a:gd name="T70" fmla="*/ 2147483647 w 141"/>
                <a:gd name="T71" fmla="*/ 2147483647 h 160"/>
                <a:gd name="T72" fmla="*/ 2147483647 w 141"/>
                <a:gd name="T73" fmla="*/ 2147483647 h 160"/>
                <a:gd name="T74" fmla="*/ 2147483647 w 141"/>
                <a:gd name="T75" fmla="*/ 2147483647 h 160"/>
                <a:gd name="T76" fmla="*/ 2147483647 w 141"/>
                <a:gd name="T77" fmla="*/ 2147483647 h 160"/>
                <a:gd name="T78" fmla="*/ 2147483647 w 141"/>
                <a:gd name="T79" fmla="*/ 2147483647 h 160"/>
                <a:gd name="T80" fmla="*/ 2147483647 w 141"/>
                <a:gd name="T81" fmla="*/ 2147483647 h 160"/>
                <a:gd name="T82" fmla="*/ 2147483647 w 141"/>
                <a:gd name="T83" fmla="*/ 2147483647 h 160"/>
                <a:gd name="T84" fmla="*/ 2147483647 w 141"/>
                <a:gd name="T85" fmla="*/ 2147483647 h 160"/>
                <a:gd name="T86" fmla="*/ 2147483647 w 141"/>
                <a:gd name="T87" fmla="*/ 2147483647 h 16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1"/>
                <a:gd name="T133" fmla="*/ 0 h 160"/>
                <a:gd name="T134" fmla="*/ 141 w 141"/>
                <a:gd name="T135" fmla="*/ 160 h 16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1" h="160">
                  <a:moveTo>
                    <a:pt x="0" y="43"/>
                  </a:moveTo>
                  <a:lnTo>
                    <a:pt x="0" y="43"/>
                  </a:lnTo>
                  <a:lnTo>
                    <a:pt x="0" y="37"/>
                  </a:lnTo>
                  <a:lnTo>
                    <a:pt x="0" y="31"/>
                  </a:lnTo>
                  <a:lnTo>
                    <a:pt x="0" y="19"/>
                  </a:lnTo>
                  <a:lnTo>
                    <a:pt x="6" y="13"/>
                  </a:lnTo>
                  <a:lnTo>
                    <a:pt x="18" y="6"/>
                  </a:lnTo>
                  <a:lnTo>
                    <a:pt x="24" y="0"/>
                  </a:lnTo>
                  <a:lnTo>
                    <a:pt x="37" y="6"/>
                  </a:lnTo>
                  <a:lnTo>
                    <a:pt x="43" y="13"/>
                  </a:lnTo>
                  <a:lnTo>
                    <a:pt x="49" y="19"/>
                  </a:lnTo>
                  <a:lnTo>
                    <a:pt x="43" y="31"/>
                  </a:lnTo>
                  <a:lnTo>
                    <a:pt x="55" y="37"/>
                  </a:lnTo>
                  <a:lnTo>
                    <a:pt x="61" y="43"/>
                  </a:lnTo>
                  <a:lnTo>
                    <a:pt x="61" y="56"/>
                  </a:lnTo>
                  <a:lnTo>
                    <a:pt x="74" y="62"/>
                  </a:lnTo>
                  <a:lnTo>
                    <a:pt x="74" y="68"/>
                  </a:lnTo>
                  <a:lnTo>
                    <a:pt x="74" y="80"/>
                  </a:lnTo>
                  <a:lnTo>
                    <a:pt x="80" y="80"/>
                  </a:lnTo>
                  <a:lnTo>
                    <a:pt x="86" y="86"/>
                  </a:lnTo>
                  <a:lnTo>
                    <a:pt x="92" y="93"/>
                  </a:lnTo>
                  <a:lnTo>
                    <a:pt x="86" y="105"/>
                  </a:lnTo>
                  <a:lnTo>
                    <a:pt x="80" y="105"/>
                  </a:lnTo>
                  <a:lnTo>
                    <a:pt x="67" y="99"/>
                  </a:lnTo>
                  <a:lnTo>
                    <a:pt x="67" y="93"/>
                  </a:lnTo>
                  <a:lnTo>
                    <a:pt x="67" y="86"/>
                  </a:lnTo>
                  <a:lnTo>
                    <a:pt x="55" y="86"/>
                  </a:lnTo>
                  <a:lnTo>
                    <a:pt x="49" y="80"/>
                  </a:lnTo>
                  <a:lnTo>
                    <a:pt x="43" y="68"/>
                  </a:lnTo>
                  <a:lnTo>
                    <a:pt x="30" y="68"/>
                  </a:lnTo>
                  <a:lnTo>
                    <a:pt x="24" y="62"/>
                  </a:lnTo>
                  <a:lnTo>
                    <a:pt x="18" y="50"/>
                  </a:lnTo>
                  <a:lnTo>
                    <a:pt x="12" y="50"/>
                  </a:lnTo>
                  <a:lnTo>
                    <a:pt x="0" y="43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11" y="117"/>
                  </a:lnTo>
                  <a:lnTo>
                    <a:pt x="104" y="123"/>
                  </a:lnTo>
                  <a:lnTo>
                    <a:pt x="98" y="123"/>
                  </a:lnTo>
                  <a:lnTo>
                    <a:pt x="92" y="123"/>
                  </a:lnTo>
                  <a:lnTo>
                    <a:pt x="86" y="111"/>
                  </a:lnTo>
                  <a:lnTo>
                    <a:pt x="92" y="105"/>
                  </a:lnTo>
                  <a:lnTo>
                    <a:pt x="98" y="105"/>
                  </a:lnTo>
                  <a:lnTo>
                    <a:pt x="104" y="105"/>
                  </a:lnTo>
                  <a:close/>
                  <a:moveTo>
                    <a:pt x="123" y="130"/>
                  </a:moveTo>
                  <a:lnTo>
                    <a:pt x="123" y="130"/>
                  </a:lnTo>
                  <a:lnTo>
                    <a:pt x="123" y="136"/>
                  </a:lnTo>
                  <a:lnTo>
                    <a:pt x="123" y="142"/>
                  </a:lnTo>
                  <a:lnTo>
                    <a:pt x="117" y="142"/>
                  </a:lnTo>
                  <a:lnTo>
                    <a:pt x="111" y="142"/>
                  </a:lnTo>
                  <a:lnTo>
                    <a:pt x="111" y="136"/>
                  </a:lnTo>
                  <a:lnTo>
                    <a:pt x="111" y="130"/>
                  </a:lnTo>
                  <a:lnTo>
                    <a:pt x="117" y="130"/>
                  </a:lnTo>
                  <a:lnTo>
                    <a:pt x="123" y="130"/>
                  </a:lnTo>
                  <a:close/>
                  <a:moveTo>
                    <a:pt x="135" y="154"/>
                  </a:moveTo>
                  <a:lnTo>
                    <a:pt x="135" y="154"/>
                  </a:lnTo>
                  <a:lnTo>
                    <a:pt x="141" y="160"/>
                  </a:lnTo>
                  <a:lnTo>
                    <a:pt x="129" y="160"/>
                  </a:lnTo>
                  <a:lnTo>
                    <a:pt x="129" y="154"/>
                  </a:lnTo>
                  <a:lnTo>
                    <a:pt x="135" y="154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8" name="Freeform 2978"/>
            <p:cNvSpPr>
              <a:spLocks noEditPoints="1"/>
            </p:cNvSpPr>
            <p:nvPr/>
          </p:nvSpPr>
          <p:spPr bwMode="auto">
            <a:xfrm>
              <a:off x="4375164" y="1235077"/>
              <a:ext cx="204788" cy="274638"/>
            </a:xfrm>
            <a:custGeom>
              <a:avLst/>
              <a:gdLst>
                <a:gd name="T0" fmla="*/ 2147483647 w 129"/>
                <a:gd name="T1" fmla="*/ 2147483647 h 173"/>
                <a:gd name="T2" fmla="*/ 2147483647 w 129"/>
                <a:gd name="T3" fmla="*/ 2147483647 h 173"/>
                <a:gd name="T4" fmla="*/ 2147483647 w 129"/>
                <a:gd name="T5" fmla="*/ 2147483647 h 173"/>
                <a:gd name="T6" fmla="*/ 2147483647 w 129"/>
                <a:gd name="T7" fmla="*/ 0 h 173"/>
                <a:gd name="T8" fmla="*/ 2147483647 w 129"/>
                <a:gd name="T9" fmla="*/ 2147483647 h 173"/>
                <a:gd name="T10" fmla="*/ 2147483647 w 129"/>
                <a:gd name="T11" fmla="*/ 2147483647 h 173"/>
                <a:gd name="T12" fmla="*/ 2147483647 w 129"/>
                <a:gd name="T13" fmla="*/ 2147483647 h 173"/>
                <a:gd name="T14" fmla="*/ 2147483647 w 129"/>
                <a:gd name="T15" fmla="*/ 2147483647 h 173"/>
                <a:gd name="T16" fmla="*/ 2147483647 w 129"/>
                <a:gd name="T17" fmla="*/ 2147483647 h 173"/>
                <a:gd name="T18" fmla="*/ 2147483647 w 129"/>
                <a:gd name="T19" fmla="*/ 2147483647 h 173"/>
                <a:gd name="T20" fmla="*/ 2147483647 w 129"/>
                <a:gd name="T21" fmla="*/ 2147483647 h 173"/>
                <a:gd name="T22" fmla="*/ 2147483647 w 129"/>
                <a:gd name="T23" fmla="*/ 2147483647 h 173"/>
                <a:gd name="T24" fmla="*/ 2147483647 w 129"/>
                <a:gd name="T25" fmla="*/ 2147483647 h 173"/>
                <a:gd name="T26" fmla="*/ 2147483647 w 129"/>
                <a:gd name="T27" fmla="*/ 2147483647 h 173"/>
                <a:gd name="T28" fmla="*/ 2147483647 w 129"/>
                <a:gd name="T29" fmla="*/ 2147483647 h 173"/>
                <a:gd name="T30" fmla="*/ 2147483647 w 129"/>
                <a:gd name="T31" fmla="*/ 2147483647 h 173"/>
                <a:gd name="T32" fmla="*/ 2147483647 w 129"/>
                <a:gd name="T33" fmla="*/ 2147483647 h 173"/>
                <a:gd name="T34" fmla="*/ 2147483647 w 129"/>
                <a:gd name="T35" fmla="*/ 2147483647 h 173"/>
                <a:gd name="T36" fmla="*/ 2147483647 w 129"/>
                <a:gd name="T37" fmla="*/ 2147483647 h 173"/>
                <a:gd name="T38" fmla="*/ 2147483647 w 129"/>
                <a:gd name="T39" fmla="*/ 2147483647 h 173"/>
                <a:gd name="T40" fmla="*/ 2147483647 w 129"/>
                <a:gd name="T41" fmla="*/ 2147483647 h 173"/>
                <a:gd name="T42" fmla="*/ 2147483647 w 129"/>
                <a:gd name="T43" fmla="*/ 2147483647 h 173"/>
                <a:gd name="T44" fmla="*/ 2147483647 w 129"/>
                <a:gd name="T45" fmla="*/ 2147483647 h 173"/>
                <a:gd name="T46" fmla="*/ 2147483647 w 129"/>
                <a:gd name="T47" fmla="*/ 2147483647 h 173"/>
                <a:gd name="T48" fmla="*/ 2147483647 w 129"/>
                <a:gd name="T49" fmla="*/ 2147483647 h 173"/>
                <a:gd name="T50" fmla="*/ 2147483647 w 129"/>
                <a:gd name="T51" fmla="*/ 2147483647 h 173"/>
                <a:gd name="T52" fmla="*/ 2147483647 w 129"/>
                <a:gd name="T53" fmla="*/ 2147483647 h 173"/>
                <a:gd name="T54" fmla="*/ 2147483647 w 129"/>
                <a:gd name="T55" fmla="*/ 2147483647 h 173"/>
                <a:gd name="T56" fmla="*/ 2147483647 w 129"/>
                <a:gd name="T57" fmla="*/ 2147483647 h 173"/>
                <a:gd name="T58" fmla="*/ 2147483647 w 129"/>
                <a:gd name="T59" fmla="*/ 2147483647 h 173"/>
                <a:gd name="T60" fmla="*/ 2147483647 w 129"/>
                <a:gd name="T61" fmla="*/ 2147483647 h 173"/>
                <a:gd name="T62" fmla="*/ 2147483647 w 129"/>
                <a:gd name="T63" fmla="*/ 2147483647 h 173"/>
                <a:gd name="T64" fmla="*/ 2147483647 w 129"/>
                <a:gd name="T65" fmla="*/ 2147483647 h 173"/>
                <a:gd name="T66" fmla="*/ 2147483647 w 129"/>
                <a:gd name="T67" fmla="*/ 2147483647 h 173"/>
                <a:gd name="T68" fmla="*/ 2147483647 w 129"/>
                <a:gd name="T69" fmla="*/ 2147483647 h 173"/>
                <a:gd name="T70" fmla="*/ 2147483647 w 129"/>
                <a:gd name="T71" fmla="*/ 2147483647 h 173"/>
                <a:gd name="T72" fmla="*/ 2147483647 w 129"/>
                <a:gd name="T73" fmla="*/ 2147483647 h 173"/>
                <a:gd name="T74" fmla="*/ 2147483647 w 129"/>
                <a:gd name="T75" fmla="*/ 2147483647 h 173"/>
                <a:gd name="T76" fmla="*/ 2147483647 w 129"/>
                <a:gd name="T77" fmla="*/ 2147483647 h 173"/>
                <a:gd name="T78" fmla="*/ 2147483647 w 129"/>
                <a:gd name="T79" fmla="*/ 2147483647 h 173"/>
                <a:gd name="T80" fmla="*/ 2147483647 w 129"/>
                <a:gd name="T81" fmla="*/ 2147483647 h 173"/>
                <a:gd name="T82" fmla="*/ 2147483647 w 129"/>
                <a:gd name="T83" fmla="*/ 2147483647 h 173"/>
                <a:gd name="T84" fmla="*/ 2147483647 w 129"/>
                <a:gd name="T85" fmla="*/ 2147483647 h 173"/>
                <a:gd name="T86" fmla="*/ 2147483647 w 129"/>
                <a:gd name="T87" fmla="*/ 2147483647 h 17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9"/>
                <a:gd name="T133" fmla="*/ 0 h 173"/>
                <a:gd name="T134" fmla="*/ 129 w 129"/>
                <a:gd name="T135" fmla="*/ 173 h 17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9" h="173">
                  <a:moveTo>
                    <a:pt x="6" y="44"/>
                  </a:moveTo>
                  <a:lnTo>
                    <a:pt x="6" y="44"/>
                  </a:lnTo>
                  <a:lnTo>
                    <a:pt x="0" y="31"/>
                  </a:lnTo>
                  <a:lnTo>
                    <a:pt x="6" y="25"/>
                  </a:lnTo>
                  <a:lnTo>
                    <a:pt x="6" y="13"/>
                  </a:lnTo>
                  <a:lnTo>
                    <a:pt x="18" y="7"/>
                  </a:lnTo>
                  <a:lnTo>
                    <a:pt x="24" y="0"/>
                  </a:lnTo>
                  <a:lnTo>
                    <a:pt x="37" y="0"/>
                  </a:lnTo>
                  <a:lnTo>
                    <a:pt x="43" y="7"/>
                  </a:lnTo>
                  <a:lnTo>
                    <a:pt x="49" y="13"/>
                  </a:lnTo>
                  <a:lnTo>
                    <a:pt x="55" y="19"/>
                  </a:lnTo>
                  <a:lnTo>
                    <a:pt x="49" y="31"/>
                  </a:lnTo>
                  <a:lnTo>
                    <a:pt x="61" y="37"/>
                  </a:lnTo>
                  <a:lnTo>
                    <a:pt x="61" y="50"/>
                  </a:lnTo>
                  <a:lnTo>
                    <a:pt x="61" y="56"/>
                  </a:lnTo>
                  <a:lnTo>
                    <a:pt x="74" y="62"/>
                  </a:lnTo>
                  <a:lnTo>
                    <a:pt x="74" y="74"/>
                  </a:lnTo>
                  <a:lnTo>
                    <a:pt x="74" y="87"/>
                  </a:lnTo>
                  <a:lnTo>
                    <a:pt x="80" y="87"/>
                  </a:lnTo>
                  <a:lnTo>
                    <a:pt x="86" y="93"/>
                  </a:lnTo>
                  <a:lnTo>
                    <a:pt x="86" y="99"/>
                  </a:lnTo>
                  <a:lnTo>
                    <a:pt x="86" y="111"/>
                  </a:lnTo>
                  <a:lnTo>
                    <a:pt x="74" y="111"/>
                  </a:lnTo>
                  <a:lnTo>
                    <a:pt x="61" y="105"/>
                  </a:lnTo>
                  <a:lnTo>
                    <a:pt x="61" y="99"/>
                  </a:lnTo>
                  <a:lnTo>
                    <a:pt x="61" y="87"/>
                  </a:lnTo>
                  <a:lnTo>
                    <a:pt x="55" y="93"/>
                  </a:lnTo>
                  <a:lnTo>
                    <a:pt x="43" y="87"/>
                  </a:lnTo>
                  <a:lnTo>
                    <a:pt x="43" y="74"/>
                  </a:lnTo>
                  <a:lnTo>
                    <a:pt x="43" y="68"/>
                  </a:lnTo>
                  <a:lnTo>
                    <a:pt x="30" y="68"/>
                  </a:lnTo>
                  <a:lnTo>
                    <a:pt x="24" y="62"/>
                  </a:lnTo>
                  <a:lnTo>
                    <a:pt x="24" y="50"/>
                  </a:lnTo>
                  <a:lnTo>
                    <a:pt x="12" y="50"/>
                  </a:lnTo>
                  <a:lnTo>
                    <a:pt x="6" y="44"/>
                  </a:lnTo>
                  <a:close/>
                  <a:moveTo>
                    <a:pt x="98" y="117"/>
                  </a:moveTo>
                  <a:lnTo>
                    <a:pt x="98" y="117"/>
                  </a:lnTo>
                  <a:lnTo>
                    <a:pt x="104" y="124"/>
                  </a:lnTo>
                  <a:lnTo>
                    <a:pt x="98" y="130"/>
                  </a:lnTo>
                  <a:lnTo>
                    <a:pt x="92" y="130"/>
                  </a:lnTo>
                  <a:lnTo>
                    <a:pt x="80" y="130"/>
                  </a:lnTo>
                  <a:lnTo>
                    <a:pt x="80" y="117"/>
                  </a:lnTo>
                  <a:lnTo>
                    <a:pt x="86" y="111"/>
                  </a:lnTo>
                  <a:lnTo>
                    <a:pt x="92" y="111"/>
                  </a:lnTo>
                  <a:lnTo>
                    <a:pt x="98" y="117"/>
                  </a:lnTo>
                  <a:close/>
                  <a:moveTo>
                    <a:pt x="111" y="142"/>
                  </a:moveTo>
                  <a:lnTo>
                    <a:pt x="111" y="142"/>
                  </a:lnTo>
                  <a:lnTo>
                    <a:pt x="117" y="148"/>
                  </a:lnTo>
                  <a:lnTo>
                    <a:pt x="111" y="154"/>
                  </a:lnTo>
                  <a:lnTo>
                    <a:pt x="104" y="154"/>
                  </a:lnTo>
                  <a:lnTo>
                    <a:pt x="98" y="148"/>
                  </a:lnTo>
                  <a:lnTo>
                    <a:pt x="98" y="142"/>
                  </a:lnTo>
                  <a:lnTo>
                    <a:pt x="104" y="136"/>
                  </a:lnTo>
                  <a:lnTo>
                    <a:pt x="111" y="136"/>
                  </a:lnTo>
                  <a:lnTo>
                    <a:pt x="111" y="142"/>
                  </a:lnTo>
                  <a:close/>
                  <a:moveTo>
                    <a:pt x="129" y="167"/>
                  </a:moveTo>
                  <a:lnTo>
                    <a:pt x="129" y="167"/>
                  </a:lnTo>
                  <a:lnTo>
                    <a:pt x="129" y="173"/>
                  </a:lnTo>
                  <a:lnTo>
                    <a:pt x="117" y="173"/>
                  </a:lnTo>
                  <a:lnTo>
                    <a:pt x="117" y="167"/>
                  </a:lnTo>
                  <a:lnTo>
                    <a:pt x="129" y="167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89" name="Freeform 2979"/>
            <p:cNvSpPr>
              <a:spLocks noEditPoints="1"/>
            </p:cNvSpPr>
            <p:nvPr/>
          </p:nvSpPr>
          <p:spPr bwMode="auto">
            <a:xfrm>
              <a:off x="4452951" y="1196977"/>
              <a:ext cx="166688" cy="293688"/>
            </a:xfrm>
            <a:custGeom>
              <a:avLst/>
              <a:gdLst>
                <a:gd name="T0" fmla="*/ 0 w 105"/>
                <a:gd name="T1" fmla="*/ 2147483647 h 185"/>
                <a:gd name="T2" fmla="*/ 0 w 105"/>
                <a:gd name="T3" fmla="*/ 2147483647 h 185"/>
                <a:gd name="T4" fmla="*/ 2147483647 w 105"/>
                <a:gd name="T5" fmla="*/ 2147483647 h 185"/>
                <a:gd name="T6" fmla="*/ 2147483647 w 105"/>
                <a:gd name="T7" fmla="*/ 0 h 185"/>
                <a:gd name="T8" fmla="*/ 2147483647 w 105"/>
                <a:gd name="T9" fmla="*/ 2147483647 h 185"/>
                <a:gd name="T10" fmla="*/ 2147483647 w 105"/>
                <a:gd name="T11" fmla="*/ 2147483647 h 185"/>
                <a:gd name="T12" fmla="*/ 2147483647 w 105"/>
                <a:gd name="T13" fmla="*/ 2147483647 h 185"/>
                <a:gd name="T14" fmla="*/ 2147483647 w 105"/>
                <a:gd name="T15" fmla="*/ 2147483647 h 185"/>
                <a:gd name="T16" fmla="*/ 2147483647 w 105"/>
                <a:gd name="T17" fmla="*/ 2147483647 h 185"/>
                <a:gd name="T18" fmla="*/ 2147483647 w 105"/>
                <a:gd name="T19" fmla="*/ 2147483647 h 185"/>
                <a:gd name="T20" fmla="*/ 2147483647 w 105"/>
                <a:gd name="T21" fmla="*/ 2147483647 h 185"/>
                <a:gd name="T22" fmla="*/ 2147483647 w 105"/>
                <a:gd name="T23" fmla="*/ 2147483647 h 185"/>
                <a:gd name="T24" fmla="*/ 2147483647 w 105"/>
                <a:gd name="T25" fmla="*/ 2147483647 h 185"/>
                <a:gd name="T26" fmla="*/ 2147483647 w 105"/>
                <a:gd name="T27" fmla="*/ 2147483647 h 185"/>
                <a:gd name="T28" fmla="*/ 2147483647 w 105"/>
                <a:gd name="T29" fmla="*/ 2147483647 h 185"/>
                <a:gd name="T30" fmla="*/ 2147483647 w 105"/>
                <a:gd name="T31" fmla="*/ 2147483647 h 185"/>
                <a:gd name="T32" fmla="*/ 2147483647 w 105"/>
                <a:gd name="T33" fmla="*/ 2147483647 h 185"/>
                <a:gd name="T34" fmla="*/ 2147483647 w 105"/>
                <a:gd name="T35" fmla="*/ 2147483647 h 185"/>
                <a:gd name="T36" fmla="*/ 2147483647 w 105"/>
                <a:gd name="T37" fmla="*/ 2147483647 h 185"/>
                <a:gd name="T38" fmla="*/ 2147483647 w 105"/>
                <a:gd name="T39" fmla="*/ 2147483647 h 185"/>
                <a:gd name="T40" fmla="*/ 2147483647 w 105"/>
                <a:gd name="T41" fmla="*/ 2147483647 h 185"/>
                <a:gd name="T42" fmla="*/ 2147483647 w 105"/>
                <a:gd name="T43" fmla="*/ 2147483647 h 185"/>
                <a:gd name="T44" fmla="*/ 2147483647 w 105"/>
                <a:gd name="T45" fmla="*/ 2147483647 h 185"/>
                <a:gd name="T46" fmla="*/ 2147483647 w 105"/>
                <a:gd name="T47" fmla="*/ 2147483647 h 185"/>
                <a:gd name="T48" fmla="*/ 0 w 105"/>
                <a:gd name="T49" fmla="*/ 2147483647 h 185"/>
                <a:gd name="T50" fmla="*/ 2147483647 w 105"/>
                <a:gd name="T51" fmla="*/ 2147483647 h 185"/>
                <a:gd name="T52" fmla="*/ 2147483647 w 105"/>
                <a:gd name="T53" fmla="*/ 2147483647 h 185"/>
                <a:gd name="T54" fmla="*/ 2147483647 w 105"/>
                <a:gd name="T55" fmla="*/ 2147483647 h 185"/>
                <a:gd name="T56" fmla="*/ 2147483647 w 105"/>
                <a:gd name="T57" fmla="*/ 2147483647 h 185"/>
                <a:gd name="T58" fmla="*/ 2147483647 w 105"/>
                <a:gd name="T59" fmla="*/ 2147483647 h 185"/>
                <a:gd name="T60" fmla="*/ 2147483647 w 105"/>
                <a:gd name="T61" fmla="*/ 2147483647 h 185"/>
                <a:gd name="T62" fmla="*/ 2147483647 w 105"/>
                <a:gd name="T63" fmla="*/ 2147483647 h 185"/>
                <a:gd name="T64" fmla="*/ 2147483647 w 105"/>
                <a:gd name="T65" fmla="*/ 2147483647 h 185"/>
                <a:gd name="T66" fmla="*/ 2147483647 w 105"/>
                <a:gd name="T67" fmla="*/ 2147483647 h 185"/>
                <a:gd name="T68" fmla="*/ 2147483647 w 105"/>
                <a:gd name="T69" fmla="*/ 2147483647 h 185"/>
                <a:gd name="T70" fmla="*/ 2147483647 w 105"/>
                <a:gd name="T71" fmla="*/ 2147483647 h 185"/>
                <a:gd name="T72" fmla="*/ 2147483647 w 105"/>
                <a:gd name="T73" fmla="*/ 2147483647 h 185"/>
                <a:gd name="T74" fmla="*/ 2147483647 w 105"/>
                <a:gd name="T75" fmla="*/ 2147483647 h 185"/>
                <a:gd name="T76" fmla="*/ 2147483647 w 105"/>
                <a:gd name="T77" fmla="*/ 2147483647 h 185"/>
                <a:gd name="T78" fmla="*/ 2147483647 w 105"/>
                <a:gd name="T79" fmla="*/ 2147483647 h 185"/>
                <a:gd name="T80" fmla="*/ 2147483647 w 105"/>
                <a:gd name="T81" fmla="*/ 2147483647 h 185"/>
                <a:gd name="T82" fmla="*/ 2147483647 w 105"/>
                <a:gd name="T83" fmla="*/ 2147483647 h 185"/>
                <a:gd name="T84" fmla="*/ 2147483647 w 105"/>
                <a:gd name="T85" fmla="*/ 2147483647 h 185"/>
                <a:gd name="T86" fmla="*/ 2147483647 w 105"/>
                <a:gd name="T87" fmla="*/ 2147483647 h 18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5"/>
                <a:gd name="T133" fmla="*/ 0 h 185"/>
                <a:gd name="T134" fmla="*/ 105 w 105"/>
                <a:gd name="T135" fmla="*/ 185 h 18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5" h="185">
                  <a:moveTo>
                    <a:pt x="0" y="37"/>
                  </a:moveTo>
                  <a:lnTo>
                    <a:pt x="0" y="37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6" y="12"/>
                  </a:lnTo>
                  <a:lnTo>
                    <a:pt x="12" y="6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3" y="6"/>
                  </a:lnTo>
                  <a:lnTo>
                    <a:pt x="49" y="12"/>
                  </a:lnTo>
                  <a:lnTo>
                    <a:pt x="49" y="18"/>
                  </a:lnTo>
                  <a:lnTo>
                    <a:pt x="49" y="31"/>
                  </a:lnTo>
                  <a:lnTo>
                    <a:pt x="55" y="37"/>
                  </a:lnTo>
                  <a:lnTo>
                    <a:pt x="55" y="49"/>
                  </a:lnTo>
                  <a:lnTo>
                    <a:pt x="55" y="61"/>
                  </a:lnTo>
                  <a:lnTo>
                    <a:pt x="62" y="61"/>
                  </a:lnTo>
                  <a:lnTo>
                    <a:pt x="68" y="68"/>
                  </a:lnTo>
                  <a:lnTo>
                    <a:pt x="68" y="80"/>
                  </a:lnTo>
                  <a:lnTo>
                    <a:pt x="62" y="86"/>
                  </a:lnTo>
                  <a:lnTo>
                    <a:pt x="68" y="86"/>
                  </a:lnTo>
                  <a:lnTo>
                    <a:pt x="74" y="92"/>
                  </a:lnTo>
                  <a:lnTo>
                    <a:pt x="74" y="105"/>
                  </a:lnTo>
                  <a:lnTo>
                    <a:pt x="68" y="111"/>
                  </a:lnTo>
                  <a:lnTo>
                    <a:pt x="62" y="111"/>
                  </a:lnTo>
                  <a:lnTo>
                    <a:pt x="49" y="105"/>
                  </a:lnTo>
                  <a:lnTo>
                    <a:pt x="49" y="98"/>
                  </a:lnTo>
                  <a:lnTo>
                    <a:pt x="55" y="92"/>
                  </a:lnTo>
                  <a:lnTo>
                    <a:pt x="43" y="92"/>
                  </a:lnTo>
                  <a:lnTo>
                    <a:pt x="37" y="80"/>
                  </a:lnTo>
                  <a:lnTo>
                    <a:pt x="37" y="68"/>
                  </a:lnTo>
                  <a:lnTo>
                    <a:pt x="25" y="68"/>
                  </a:lnTo>
                  <a:lnTo>
                    <a:pt x="18" y="61"/>
                  </a:lnTo>
                  <a:lnTo>
                    <a:pt x="18" y="43"/>
                  </a:lnTo>
                  <a:lnTo>
                    <a:pt x="6" y="43"/>
                  </a:lnTo>
                  <a:lnTo>
                    <a:pt x="0" y="37"/>
                  </a:lnTo>
                  <a:close/>
                  <a:moveTo>
                    <a:pt x="86" y="123"/>
                  </a:moveTo>
                  <a:lnTo>
                    <a:pt x="86" y="123"/>
                  </a:lnTo>
                  <a:lnTo>
                    <a:pt x="86" y="129"/>
                  </a:lnTo>
                  <a:lnTo>
                    <a:pt x="80" y="135"/>
                  </a:lnTo>
                  <a:lnTo>
                    <a:pt x="74" y="135"/>
                  </a:lnTo>
                  <a:lnTo>
                    <a:pt x="68" y="129"/>
                  </a:lnTo>
                  <a:lnTo>
                    <a:pt x="68" y="123"/>
                  </a:lnTo>
                  <a:lnTo>
                    <a:pt x="68" y="117"/>
                  </a:lnTo>
                  <a:lnTo>
                    <a:pt x="80" y="117"/>
                  </a:lnTo>
                  <a:lnTo>
                    <a:pt x="86" y="123"/>
                  </a:lnTo>
                  <a:close/>
                  <a:moveTo>
                    <a:pt x="92" y="148"/>
                  </a:moveTo>
                  <a:lnTo>
                    <a:pt x="92" y="148"/>
                  </a:lnTo>
                  <a:lnTo>
                    <a:pt x="98" y="154"/>
                  </a:lnTo>
                  <a:lnTo>
                    <a:pt x="92" y="160"/>
                  </a:lnTo>
                  <a:lnTo>
                    <a:pt x="86" y="160"/>
                  </a:lnTo>
                  <a:lnTo>
                    <a:pt x="80" y="154"/>
                  </a:lnTo>
                  <a:lnTo>
                    <a:pt x="80" y="148"/>
                  </a:lnTo>
                  <a:lnTo>
                    <a:pt x="86" y="141"/>
                  </a:lnTo>
                  <a:lnTo>
                    <a:pt x="92" y="141"/>
                  </a:lnTo>
                  <a:lnTo>
                    <a:pt x="92" y="148"/>
                  </a:lnTo>
                  <a:close/>
                  <a:moveTo>
                    <a:pt x="105" y="178"/>
                  </a:moveTo>
                  <a:lnTo>
                    <a:pt x="105" y="178"/>
                  </a:lnTo>
                  <a:lnTo>
                    <a:pt x="105" y="185"/>
                  </a:lnTo>
                  <a:lnTo>
                    <a:pt x="98" y="178"/>
                  </a:lnTo>
                  <a:lnTo>
                    <a:pt x="98" y="172"/>
                  </a:lnTo>
                  <a:lnTo>
                    <a:pt x="105" y="178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0" name="Freeform 2980"/>
            <p:cNvSpPr>
              <a:spLocks noEditPoints="1"/>
            </p:cNvSpPr>
            <p:nvPr/>
          </p:nvSpPr>
          <p:spPr bwMode="auto">
            <a:xfrm>
              <a:off x="4530739" y="1166814"/>
              <a:ext cx="136525" cy="303213"/>
            </a:xfrm>
            <a:custGeom>
              <a:avLst/>
              <a:gdLst>
                <a:gd name="T0" fmla="*/ 0 w 86"/>
                <a:gd name="T1" fmla="*/ 2147483647 h 191"/>
                <a:gd name="T2" fmla="*/ 0 w 86"/>
                <a:gd name="T3" fmla="*/ 2147483647 h 191"/>
                <a:gd name="T4" fmla="*/ 2147483647 w 86"/>
                <a:gd name="T5" fmla="*/ 0 h 191"/>
                <a:gd name="T6" fmla="*/ 2147483647 w 86"/>
                <a:gd name="T7" fmla="*/ 0 h 191"/>
                <a:gd name="T8" fmla="*/ 2147483647 w 86"/>
                <a:gd name="T9" fmla="*/ 2147483647 h 191"/>
                <a:gd name="T10" fmla="*/ 2147483647 w 86"/>
                <a:gd name="T11" fmla="*/ 2147483647 h 191"/>
                <a:gd name="T12" fmla="*/ 2147483647 w 86"/>
                <a:gd name="T13" fmla="*/ 2147483647 h 191"/>
                <a:gd name="T14" fmla="*/ 2147483647 w 86"/>
                <a:gd name="T15" fmla="*/ 2147483647 h 191"/>
                <a:gd name="T16" fmla="*/ 2147483647 w 86"/>
                <a:gd name="T17" fmla="*/ 2147483647 h 191"/>
                <a:gd name="T18" fmla="*/ 2147483647 w 86"/>
                <a:gd name="T19" fmla="*/ 2147483647 h 191"/>
                <a:gd name="T20" fmla="*/ 2147483647 w 86"/>
                <a:gd name="T21" fmla="*/ 2147483647 h 191"/>
                <a:gd name="T22" fmla="*/ 2147483647 w 86"/>
                <a:gd name="T23" fmla="*/ 2147483647 h 191"/>
                <a:gd name="T24" fmla="*/ 2147483647 w 86"/>
                <a:gd name="T25" fmla="*/ 2147483647 h 191"/>
                <a:gd name="T26" fmla="*/ 2147483647 w 86"/>
                <a:gd name="T27" fmla="*/ 2147483647 h 191"/>
                <a:gd name="T28" fmla="*/ 2147483647 w 86"/>
                <a:gd name="T29" fmla="*/ 2147483647 h 191"/>
                <a:gd name="T30" fmla="*/ 2147483647 w 86"/>
                <a:gd name="T31" fmla="*/ 2147483647 h 191"/>
                <a:gd name="T32" fmla="*/ 2147483647 w 86"/>
                <a:gd name="T33" fmla="*/ 2147483647 h 191"/>
                <a:gd name="T34" fmla="*/ 2147483647 w 86"/>
                <a:gd name="T35" fmla="*/ 2147483647 h 191"/>
                <a:gd name="T36" fmla="*/ 2147483647 w 86"/>
                <a:gd name="T37" fmla="*/ 2147483647 h 191"/>
                <a:gd name="T38" fmla="*/ 2147483647 w 86"/>
                <a:gd name="T39" fmla="*/ 2147483647 h 191"/>
                <a:gd name="T40" fmla="*/ 2147483647 w 86"/>
                <a:gd name="T41" fmla="*/ 2147483647 h 191"/>
                <a:gd name="T42" fmla="*/ 2147483647 w 86"/>
                <a:gd name="T43" fmla="*/ 2147483647 h 191"/>
                <a:gd name="T44" fmla="*/ 2147483647 w 86"/>
                <a:gd name="T45" fmla="*/ 2147483647 h 191"/>
                <a:gd name="T46" fmla="*/ 2147483647 w 86"/>
                <a:gd name="T47" fmla="*/ 2147483647 h 191"/>
                <a:gd name="T48" fmla="*/ 0 w 86"/>
                <a:gd name="T49" fmla="*/ 2147483647 h 191"/>
                <a:gd name="T50" fmla="*/ 2147483647 w 86"/>
                <a:gd name="T51" fmla="*/ 2147483647 h 191"/>
                <a:gd name="T52" fmla="*/ 2147483647 w 86"/>
                <a:gd name="T53" fmla="*/ 2147483647 h 191"/>
                <a:gd name="T54" fmla="*/ 2147483647 w 86"/>
                <a:gd name="T55" fmla="*/ 2147483647 h 191"/>
                <a:gd name="T56" fmla="*/ 2147483647 w 86"/>
                <a:gd name="T57" fmla="*/ 2147483647 h 191"/>
                <a:gd name="T58" fmla="*/ 2147483647 w 86"/>
                <a:gd name="T59" fmla="*/ 2147483647 h 191"/>
                <a:gd name="T60" fmla="*/ 2147483647 w 86"/>
                <a:gd name="T61" fmla="*/ 2147483647 h 191"/>
                <a:gd name="T62" fmla="*/ 2147483647 w 86"/>
                <a:gd name="T63" fmla="*/ 2147483647 h 191"/>
                <a:gd name="T64" fmla="*/ 2147483647 w 86"/>
                <a:gd name="T65" fmla="*/ 2147483647 h 191"/>
                <a:gd name="T66" fmla="*/ 2147483647 w 86"/>
                <a:gd name="T67" fmla="*/ 2147483647 h 191"/>
                <a:gd name="T68" fmla="*/ 2147483647 w 86"/>
                <a:gd name="T69" fmla="*/ 2147483647 h 191"/>
                <a:gd name="T70" fmla="*/ 2147483647 w 86"/>
                <a:gd name="T71" fmla="*/ 2147483647 h 191"/>
                <a:gd name="T72" fmla="*/ 2147483647 w 86"/>
                <a:gd name="T73" fmla="*/ 2147483647 h 191"/>
                <a:gd name="T74" fmla="*/ 2147483647 w 86"/>
                <a:gd name="T75" fmla="*/ 2147483647 h 191"/>
                <a:gd name="T76" fmla="*/ 2147483647 w 86"/>
                <a:gd name="T77" fmla="*/ 2147483647 h 191"/>
                <a:gd name="T78" fmla="*/ 2147483647 w 86"/>
                <a:gd name="T79" fmla="*/ 2147483647 h 191"/>
                <a:gd name="T80" fmla="*/ 2147483647 w 86"/>
                <a:gd name="T81" fmla="*/ 2147483647 h 191"/>
                <a:gd name="T82" fmla="*/ 2147483647 w 86"/>
                <a:gd name="T83" fmla="*/ 2147483647 h 191"/>
                <a:gd name="T84" fmla="*/ 2147483647 w 86"/>
                <a:gd name="T85" fmla="*/ 2147483647 h 191"/>
                <a:gd name="T86" fmla="*/ 2147483647 w 86"/>
                <a:gd name="T87" fmla="*/ 2147483647 h 1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6"/>
                <a:gd name="T133" fmla="*/ 0 h 191"/>
                <a:gd name="T134" fmla="*/ 86 w 86"/>
                <a:gd name="T135" fmla="*/ 191 h 1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6" h="191">
                  <a:moveTo>
                    <a:pt x="0" y="31"/>
                  </a:moveTo>
                  <a:lnTo>
                    <a:pt x="0" y="31"/>
                  </a:lnTo>
                  <a:lnTo>
                    <a:pt x="0" y="25"/>
                  </a:lnTo>
                  <a:lnTo>
                    <a:pt x="0" y="13"/>
                  </a:lnTo>
                  <a:lnTo>
                    <a:pt x="6" y="6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3" y="6"/>
                  </a:lnTo>
                  <a:lnTo>
                    <a:pt x="49" y="13"/>
                  </a:lnTo>
                  <a:lnTo>
                    <a:pt x="49" y="25"/>
                  </a:lnTo>
                  <a:lnTo>
                    <a:pt x="43" y="31"/>
                  </a:lnTo>
                  <a:lnTo>
                    <a:pt x="56" y="43"/>
                  </a:lnTo>
                  <a:lnTo>
                    <a:pt x="56" y="50"/>
                  </a:lnTo>
                  <a:lnTo>
                    <a:pt x="49" y="62"/>
                  </a:lnTo>
                  <a:lnTo>
                    <a:pt x="62" y="68"/>
                  </a:lnTo>
                  <a:lnTo>
                    <a:pt x="62" y="80"/>
                  </a:lnTo>
                  <a:lnTo>
                    <a:pt x="56" y="87"/>
                  </a:lnTo>
                  <a:lnTo>
                    <a:pt x="62" y="93"/>
                  </a:lnTo>
                  <a:lnTo>
                    <a:pt x="68" y="99"/>
                  </a:lnTo>
                  <a:lnTo>
                    <a:pt x="68" y="111"/>
                  </a:lnTo>
                  <a:lnTo>
                    <a:pt x="56" y="117"/>
                  </a:lnTo>
                  <a:lnTo>
                    <a:pt x="49" y="117"/>
                  </a:lnTo>
                  <a:lnTo>
                    <a:pt x="37" y="105"/>
                  </a:lnTo>
                  <a:lnTo>
                    <a:pt x="37" y="99"/>
                  </a:lnTo>
                  <a:lnTo>
                    <a:pt x="43" y="93"/>
                  </a:lnTo>
                  <a:lnTo>
                    <a:pt x="31" y="93"/>
                  </a:lnTo>
                  <a:lnTo>
                    <a:pt x="25" y="80"/>
                  </a:lnTo>
                  <a:lnTo>
                    <a:pt x="25" y="74"/>
                  </a:lnTo>
                  <a:lnTo>
                    <a:pt x="31" y="68"/>
                  </a:lnTo>
                  <a:lnTo>
                    <a:pt x="19" y="62"/>
                  </a:lnTo>
                  <a:lnTo>
                    <a:pt x="13" y="56"/>
                  </a:lnTo>
                  <a:lnTo>
                    <a:pt x="13" y="43"/>
                  </a:lnTo>
                  <a:lnTo>
                    <a:pt x="6" y="37"/>
                  </a:lnTo>
                  <a:lnTo>
                    <a:pt x="0" y="31"/>
                  </a:lnTo>
                  <a:close/>
                  <a:moveTo>
                    <a:pt x="74" y="130"/>
                  </a:moveTo>
                  <a:lnTo>
                    <a:pt x="74" y="130"/>
                  </a:lnTo>
                  <a:lnTo>
                    <a:pt x="74" y="136"/>
                  </a:lnTo>
                  <a:lnTo>
                    <a:pt x="68" y="142"/>
                  </a:lnTo>
                  <a:lnTo>
                    <a:pt x="56" y="142"/>
                  </a:lnTo>
                  <a:lnTo>
                    <a:pt x="56" y="136"/>
                  </a:lnTo>
                  <a:lnTo>
                    <a:pt x="56" y="124"/>
                  </a:lnTo>
                  <a:lnTo>
                    <a:pt x="56" y="117"/>
                  </a:lnTo>
                  <a:lnTo>
                    <a:pt x="68" y="117"/>
                  </a:lnTo>
                  <a:lnTo>
                    <a:pt x="74" y="130"/>
                  </a:lnTo>
                  <a:close/>
                  <a:moveTo>
                    <a:pt x="80" y="154"/>
                  </a:moveTo>
                  <a:lnTo>
                    <a:pt x="80" y="154"/>
                  </a:lnTo>
                  <a:lnTo>
                    <a:pt x="80" y="160"/>
                  </a:lnTo>
                  <a:lnTo>
                    <a:pt x="74" y="167"/>
                  </a:lnTo>
                  <a:lnTo>
                    <a:pt x="68" y="167"/>
                  </a:lnTo>
                  <a:lnTo>
                    <a:pt x="68" y="160"/>
                  </a:lnTo>
                  <a:lnTo>
                    <a:pt x="68" y="154"/>
                  </a:lnTo>
                  <a:lnTo>
                    <a:pt x="68" y="148"/>
                  </a:lnTo>
                  <a:lnTo>
                    <a:pt x="74" y="148"/>
                  </a:lnTo>
                  <a:lnTo>
                    <a:pt x="80" y="154"/>
                  </a:lnTo>
                  <a:close/>
                  <a:moveTo>
                    <a:pt x="86" y="185"/>
                  </a:moveTo>
                  <a:lnTo>
                    <a:pt x="86" y="185"/>
                  </a:lnTo>
                  <a:lnTo>
                    <a:pt x="86" y="191"/>
                  </a:lnTo>
                  <a:lnTo>
                    <a:pt x="80" y="185"/>
                  </a:lnTo>
                  <a:lnTo>
                    <a:pt x="80" y="179"/>
                  </a:lnTo>
                  <a:lnTo>
                    <a:pt x="86" y="18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1" name="Freeform 2981"/>
            <p:cNvSpPr>
              <a:spLocks noEditPoints="1"/>
            </p:cNvSpPr>
            <p:nvPr/>
          </p:nvSpPr>
          <p:spPr bwMode="auto">
            <a:xfrm>
              <a:off x="4608527" y="1147764"/>
              <a:ext cx="107950" cy="303213"/>
            </a:xfrm>
            <a:custGeom>
              <a:avLst/>
              <a:gdLst>
                <a:gd name="T0" fmla="*/ 0 w 68"/>
                <a:gd name="T1" fmla="*/ 2147483647 h 191"/>
                <a:gd name="T2" fmla="*/ 2147483647 w 68"/>
                <a:gd name="T3" fmla="*/ 2147483647 h 191"/>
                <a:gd name="T4" fmla="*/ 2147483647 w 68"/>
                <a:gd name="T5" fmla="*/ 0 h 191"/>
                <a:gd name="T6" fmla="*/ 2147483647 w 68"/>
                <a:gd name="T7" fmla="*/ 0 h 191"/>
                <a:gd name="T8" fmla="*/ 2147483647 w 68"/>
                <a:gd name="T9" fmla="*/ 2147483647 h 191"/>
                <a:gd name="T10" fmla="*/ 2147483647 w 68"/>
                <a:gd name="T11" fmla="*/ 2147483647 h 191"/>
                <a:gd name="T12" fmla="*/ 2147483647 w 68"/>
                <a:gd name="T13" fmla="*/ 2147483647 h 191"/>
                <a:gd name="T14" fmla="*/ 2147483647 w 68"/>
                <a:gd name="T15" fmla="*/ 2147483647 h 191"/>
                <a:gd name="T16" fmla="*/ 2147483647 w 68"/>
                <a:gd name="T17" fmla="*/ 2147483647 h 191"/>
                <a:gd name="T18" fmla="*/ 2147483647 w 68"/>
                <a:gd name="T19" fmla="*/ 2147483647 h 191"/>
                <a:gd name="T20" fmla="*/ 2147483647 w 68"/>
                <a:gd name="T21" fmla="*/ 2147483647 h 191"/>
                <a:gd name="T22" fmla="*/ 2147483647 w 68"/>
                <a:gd name="T23" fmla="*/ 2147483647 h 191"/>
                <a:gd name="T24" fmla="*/ 2147483647 w 68"/>
                <a:gd name="T25" fmla="*/ 2147483647 h 191"/>
                <a:gd name="T26" fmla="*/ 2147483647 w 68"/>
                <a:gd name="T27" fmla="*/ 2147483647 h 191"/>
                <a:gd name="T28" fmla="*/ 2147483647 w 68"/>
                <a:gd name="T29" fmla="*/ 2147483647 h 191"/>
                <a:gd name="T30" fmla="*/ 2147483647 w 68"/>
                <a:gd name="T31" fmla="*/ 2147483647 h 191"/>
                <a:gd name="T32" fmla="*/ 2147483647 w 68"/>
                <a:gd name="T33" fmla="*/ 2147483647 h 191"/>
                <a:gd name="T34" fmla="*/ 2147483647 w 68"/>
                <a:gd name="T35" fmla="*/ 2147483647 h 191"/>
                <a:gd name="T36" fmla="*/ 2147483647 w 68"/>
                <a:gd name="T37" fmla="*/ 2147483647 h 191"/>
                <a:gd name="T38" fmla="*/ 2147483647 w 68"/>
                <a:gd name="T39" fmla="*/ 2147483647 h 191"/>
                <a:gd name="T40" fmla="*/ 2147483647 w 68"/>
                <a:gd name="T41" fmla="*/ 2147483647 h 191"/>
                <a:gd name="T42" fmla="*/ 2147483647 w 68"/>
                <a:gd name="T43" fmla="*/ 2147483647 h 191"/>
                <a:gd name="T44" fmla="*/ 2147483647 w 68"/>
                <a:gd name="T45" fmla="*/ 2147483647 h 191"/>
                <a:gd name="T46" fmla="*/ 2147483647 w 68"/>
                <a:gd name="T47" fmla="*/ 2147483647 h 191"/>
                <a:gd name="T48" fmla="*/ 0 w 68"/>
                <a:gd name="T49" fmla="*/ 2147483647 h 191"/>
                <a:gd name="T50" fmla="*/ 2147483647 w 68"/>
                <a:gd name="T51" fmla="*/ 2147483647 h 191"/>
                <a:gd name="T52" fmla="*/ 2147483647 w 68"/>
                <a:gd name="T53" fmla="*/ 2147483647 h 191"/>
                <a:gd name="T54" fmla="*/ 2147483647 w 68"/>
                <a:gd name="T55" fmla="*/ 2147483647 h 191"/>
                <a:gd name="T56" fmla="*/ 2147483647 w 68"/>
                <a:gd name="T57" fmla="*/ 2147483647 h 191"/>
                <a:gd name="T58" fmla="*/ 2147483647 w 68"/>
                <a:gd name="T59" fmla="*/ 2147483647 h 191"/>
                <a:gd name="T60" fmla="*/ 2147483647 w 68"/>
                <a:gd name="T61" fmla="*/ 2147483647 h 191"/>
                <a:gd name="T62" fmla="*/ 2147483647 w 68"/>
                <a:gd name="T63" fmla="*/ 2147483647 h 191"/>
                <a:gd name="T64" fmla="*/ 2147483647 w 68"/>
                <a:gd name="T65" fmla="*/ 2147483647 h 191"/>
                <a:gd name="T66" fmla="*/ 2147483647 w 68"/>
                <a:gd name="T67" fmla="*/ 2147483647 h 191"/>
                <a:gd name="T68" fmla="*/ 2147483647 w 68"/>
                <a:gd name="T69" fmla="*/ 2147483647 h 191"/>
                <a:gd name="T70" fmla="*/ 2147483647 w 68"/>
                <a:gd name="T71" fmla="*/ 2147483647 h 191"/>
                <a:gd name="T72" fmla="*/ 2147483647 w 68"/>
                <a:gd name="T73" fmla="*/ 2147483647 h 191"/>
                <a:gd name="T74" fmla="*/ 2147483647 w 68"/>
                <a:gd name="T75" fmla="*/ 2147483647 h 191"/>
                <a:gd name="T76" fmla="*/ 2147483647 w 68"/>
                <a:gd name="T77" fmla="*/ 2147483647 h 191"/>
                <a:gd name="T78" fmla="*/ 2147483647 w 68"/>
                <a:gd name="T79" fmla="*/ 2147483647 h 191"/>
                <a:gd name="T80" fmla="*/ 2147483647 w 68"/>
                <a:gd name="T81" fmla="*/ 2147483647 h 191"/>
                <a:gd name="T82" fmla="*/ 2147483647 w 68"/>
                <a:gd name="T83" fmla="*/ 2147483647 h 191"/>
                <a:gd name="T84" fmla="*/ 2147483647 w 68"/>
                <a:gd name="T85" fmla="*/ 2147483647 h 191"/>
                <a:gd name="T86" fmla="*/ 2147483647 w 68"/>
                <a:gd name="T87" fmla="*/ 2147483647 h 1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68"/>
                <a:gd name="T133" fmla="*/ 0 h 191"/>
                <a:gd name="T134" fmla="*/ 68 w 68"/>
                <a:gd name="T135" fmla="*/ 191 h 1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68" h="191">
                  <a:moveTo>
                    <a:pt x="0" y="25"/>
                  </a:moveTo>
                  <a:lnTo>
                    <a:pt x="0" y="25"/>
                  </a:lnTo>
                  <a:lnTo>
                    <a:pt x="0" y="18"/>
                  </a:lnTo>
                  <a:lnTo>
                    <a:pt x="7" y="6"/>
                  </a:lnTo>
                  <a:lnTo>
                    <a:pt x="13" y="0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4" y="0"/>
                  </a:lnTo>
                  <a:lnTo>
                    <a:pt x="50" y="6"/>
                  </a:lnTo>
                  <a:lnTo>
                    <a:pt x="50" y="12"/>
                  </a:lnTo>
                  <a:lnTo>
                    <a:pt x="50" y="25"/>
                  </a:lnTo>
                  <a:lnTo>
                    <a:pt x="44" y="31"/>
                  </a:lnTo>
                  <a:lnTo>
                    <a:pt x="56" y="43"/>
                  </a:lnTo>
                  <a:lnTo>
                    <a:pt x="50" y="55"/>
                  </a:lnTo>
                  <a:lnTo>
                    <a:pt x="50" y="62"/>
                  </a:lnTo>
                  <a:lnTo>
                    <a:pt x="56" y="74"/>
                  </a:lnTo>
                  <a:lnTo>
                    <a:pt x="56" y="80"/>
                  </a:lnTo>
                  <a:lnTo>
                    <a:pt x="44" y="92"/>
                  </a:lnTo>
                  <a:lnTo>
                    <a:pt x="56" y="92"/>
                  </a:lnTo>
                  <a:lnTo>
                    <a:pt x="56" y="99"/>
                  </a:lnTo>
                  <a:lnTo>
                    <a:pt x="56" y="111"/>
                  </a:lnTo>
                  <a:lnTo>
                    <a:pt x="50" y="117"/>
                  </a:lnTo>
                  <a:lnTo>
                    <a:pt x="37" y="117"/>
                  </a:lnTo>
                  <a:lnTo>
                    <a:pt x="31" y="105"/>
                  </a:lnTo>
                  <a:lnTo>
                    <a:pt x="31" y="99"/>
                  </a:lnTo>
                  <a:lnTo>
                    <a:pt x="37" y="92"/>
                  </a:lnTo>
                  <a:lnTo>
                    <a:pt x="25" y="86"/>
                  </a:lnTo>
                  <a:lnTo>
                    <a:pt x="19" y="80"/>
                  </a:lnTo>
                  <a:lnTo>
                    <a:pt x="25" y="68"/>
                  </a:lnTo>
                  <a:lnTo>
                    <a:pt x="19" y="62"/>
                  </a:lnTo>
                  <a:lnTo>
                    <a:pt x="13" y="55"/>
                  </a:lnTo>
                  <a:lnTo>
                    <a:pt x="13" y="37"/>
                  </a:lnTo>
                  <a:lnTo>
                    <a:pt x="7" y="31"/>
                  </a:lnTo>
                  <a:lnTo>
                    <a:pt x="0" y="25"/>
                  </a:lnTo>
                  <a:close/>
                  <a:moveTo>
                    <a:pt x="62" y="129"/>
                  </a:moveTo>
                  <a:lnTo>
                    <a:pt x="62" y="129"/>
                  </a:lnTo>
                  <a:lnTo>
                    <a:pt x="62" y="136"/>
                  </a:lnTo>
                  <a:lnTo>
                    <a:pt x="56" y="142"/>
                  </a:lnTo>
                  <a:lnTo>
                    <a:pt x="44" y="142"/>
                  </a:lnTo>
                  <a:lnTo>
                    <a:pt x="44" y="136"/>
                  </a:lnTo>
                  <a:lnTo>
                    <a:pt x="44" y="123"/>
                  </a:lnTo>
                  <a:lnTo>
                    <a:pt x="50" y="123"/>
                  </a:lnTo>
                  <a:lnTo>
                    <a:pt x="56" y="123"/>
                  </a:lnTo>
                  <a:lnTo>
                    <a:pt x="62" y="129"/>
                  </a:lnTo>
                  <a:close/>
                  <a:moveTo>
                    <a:pt x="62" y="160"/>
                  </a:moveTo>
                  <a:lnTo>
                    <a:pt x="62" y="160"/>
                  </a:lnTo>
                  <a:lnTo>
                    <a:pt x="62" y="166"/>
                  </a:lnTo>
                  <a:lnTo>
                    <a:pt x="56" y="166"/>
                  </a:lnTo>
                  <a:lnTo>
                    <a:pt x="50" y="160"/>
                  </a:lnTo>
                  <a:lnTo>
                    <a:pt x="50" y="154"/>
                  </a:lnTo>
                  <a:lnTo>
                    <a:pt x="56" y="154"/>
                  </a:lnTo>
                  <a:lnTo>
                    <a:pt x="62" y="154"/>
                  </a:lnTo>
                  <a:lnTo>
                    <a:pt x="62" y="160"/>
                  </a:lnTo>
                  <a:close/>
                  <a:moveTo>
                    <a:pt x="68" y="185"/>
                  </a:moveTo>
                  <a:lnTo>
                    <a:pt x="68" y="185"/>
                  </a:lnTo>
                  <a:lnTo>
                    <a:pt x="62" y="191"/>
                  </a:lnTo>
                  <a:lnTo>
                    <a:pt x="56" y="191"/>
                  </a:lnTo>
                  <a:lnTo>
                    <a:pt x="62" y="185"/>
                  </a:lnTo>
                  <a:lnTo>
                    <a:pt x="68" y="18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2" name="Freeform 2982"/>
            <p:cNvSpPr>
              <a:spLocks noEditPoints="1"/>
            </p:cNvSpPr>
            <p:nvPr/>
          </p:nvSpPr>
          <p:spPr bwMode="auto">
            <a:xfrm>
              <a:off x="4687902" y="1128714"/>
              <a:ext cx="87313" cy="322263"/>
            </a:xfrm>
            <a:custGeom>
              <a:avLst/>
              <a:gdLst>
                <a:gd name="T0" fmla="*/ 0 w 55"/>
                <a:gd name="T1" fmla="*/ 2147483647 h 203"/>
                <a:gd name="T2" fmla="*/ 2147483647 w 55"/>
                <a:gd name="T3" fmla="*/ 2147483647 h 203"/>
                <a:gd name="T4" fmla="*/ 2147483647 w 55"/>
                <a:gd name="T5" fmla="*/ 0 h 203"/>
                <a:gd name="T6" fmla="*/ 2147483647 w 55"/>
                <a:gd name="T7" fmla="*/ 0 h 203"/>
                <a:gd name="T8" fmla="*/ 2147483647 w 55"/>
                <a:gd name="T9" fmla="*/ 2147483647 h 203"/>
                <a:gd name="T10" fmla="*/ 2147483647 w 55"/>
                <a:gd name="T11" fmla="*/ 2147483647 h 203"/>
                <a:gd name="T12" fmla="*/ 2147483647 w 55"/>
                <a:gd name="T13" fmla="*/ 2147483647 h 203"/>
                <a:gd name="T14" fmla="*/ 2147483647 w 55"/>
                <a:gd name="T15" fmla="*/ 2147483647 h 203"/>
                <a:gd name="T16" fmla="*/ 2147483647 w 55"/>
                <a:gd name="T17" fmla="*/ 2147483647 h 203"/>
                <a:gd name="T18" fmla="*/ 2147483647 w 55"/>
                <a:gd name="T19" fmla="*/ 2147483647 h 203"/>
                <a:gd name="T20" fmla="*/ 2147483647 w 55"/>
                <a:gd name="T21" fmla="*/ 2147483647 h 203"/>
                <a:gd name="T22" fmla="*/ 2147483647 w 55"/>
                <a:gd name="T23" fmla="*/ 2147483647 h 203"/>
                <a:gd name="T24" fmla="*/ 2147483647 w 55"/>
                <a:gd name="T25" fmla="*/ 2147483647 h 203"/>
                <a:gd name="T26" fmla="*/ 2147483647 w 55"/>
                <a:gd name="T27" fmla="*/ 2147483647 h 203"/>
                <a:gd name="T28" fmla="*/ 2147483647 w 55"/>
                <a:gd name="T29" fmla="*/ 2147483647 h 203"/>
                <a:gd name="T30" fmla="*/ 2147483647 w 55"/>
                <a:gd name="T31" fmla="*/ 2147483647 h 203"/>
                <a:gd name="T32" fmla="*/ 2147483647 w 55"/>
                <a:gd name="T33" fmla="*/ 2147483647 h 203"/>
                <a:gd name="T34" fmla="*/ 2147483647 w 55"/>
                <a:gd name="T35" fmla="*/ 2147483647 h 203"/>
                <a:gd name="T36" fmla="*/ 2147483647 w 55"/>
                <a:gd name="T37" fmla="*/ 2147483647 h 203"/>
                <a:gd name="T38" fmla="*/ 2147483647 w 55"/>
                <a:gd name="T39" fmla="*/ 2147483647 h 203"/>
                <a:gd name="T40" fmla="*/ 2147483647 w 55"/>
                <a:gd name="T41" fmla="*/ 2147483647 h 203"/>
                <a:gd name="T42" fmla="*/ 2147483647 w 55"/>
                <a:gd name="T43" fmla="*/ 2147483647 h 203"/>
                <a:gd name="T44" fmla="*/ 2147483647 w 55"/>
                <a:gd name="T45" fmla="*/ 2147483647 h 203"/>
                <a:gd name="T46" fmla="*/ 2147483647 w 55"/>
                <a:gd name="T47" fmla="*/ 2147483647 h 203"/>
                <a:gd name="T48" fmla="*/ 2147483647 w 55"/>
                <a:gd name="T49" fmla="*/ 2147483647 h 203"/>
                <a:gd name="T50" fmla="*/ 0 w 55"/>
                <a:gd name="T51" fmla="*/ 2147483647 h 203"/>
                <a:gd name="T52" fmla="*/ 2147483647 w 55"/>
                <a:gd name="T53" fmla="*/ 2147483647 h 203"/>
                <a:gd name="T54" fmla="*/ 2147483647 w 55"/>
                <a:gd name="T55" fmla="*/ 2147483647 h 203"/>
                <a:gd name="T56" fmla="*/ 2147483647 w 55"/>
                <a:gd name="T57" fmla="*/ 2147483647 h 203"/>
                <a:gd name="T58" fmla="*/ 2147483647 w 55"/>
                <a:gd name="T59" fmla="*/ 2147483647 h 203"/>
                <a:gd name="T60" fmla="*/ 2147483647 w 55"/>
                <a:gd name="T61" fmla="*/ 2147483647 h 203"/>
                <a:gd name="T62" fmla="*/ 2147483647 w 55"/>
                <a:gd name="T63" fmla="*/ 2147483647 h 203"/>
                <a:gd name="T64" fmla="*/ 2147483647 w 55"/>
                <a:gd name="T65" fmla="*/ 2147483647 h 203"/>
                <a:gd name="T66" fmla="*/ 2147483647 w 55"/>
                <a:gd name="T67" fmla="*/ 2147483647 h 203"/>
                <a:gd name="T68" fmla="*/ 2147483647 w 55"/>
                <a:gd name="T69" fmla="*/ 2147483647 h 203"/>
                <a:gd name="T70" fmla="*/ 2147483647 w 55"/>
                <a:gd name="T71" fmla="*/ 2147483647 h 203"/>
                <a:gd name="T72" fmla="*/ 2147483647 w 55"/>
                <a:gd name="T73" fmla="*/ 2147483647 h 203"/>
                <a:gd name="T74" fmla="*/ 2147483647 w 55"/>
                <a:gd name="T75" fmla="*/ 2147483647 h 203"/>
                <a:gd name="T76" fmla="*/ 2147483647 w 55"/>
                <a:gd name="T77" fmla="*/ 2147483647 h 203"/>
                <a:gd name="T78" fmla="*/ 2147483647 w 55"/>
                <a:gd name="T79" fmla="*/ 2147483647 h 203"/>
                <a:gd name="T80" fmla="*/ 2147483647 w 55"/>
                <a:gd name="T81" fmla="*/ 2147483647 h 203"/>
                <a:gd name="T82" fmla="*/ 2147483647 w 55"/>
                <a:gd name="T83" fmla="*/ 2147483647 h 203"/>
                <a:gd name="T84" fmla="*/ 2147483647 w 55"/>
                <a:gd name="T85" fmla="*/ 2147483647 h 203"/>
                <a:gd name="T86" fmla="*/ 2147483647 w 55"/>
                <a:gd name="T87" fmla="*/ 2147483647 h 203"/>
                <a:gd name="T88" fmla="*/ 2147483647 w 55"/>
                <a:gd name="T89" fmla="*/ 2147483647 h 20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5"/>
                <a:gd name="T136" fmla="*/ 0 h 203"/>
                <a:gd name="T137" fmla="*/ 55 w 55"/>
                <a:gd name="T138" fmla="*/ 203 h 20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5" h="203">
                  <a:moveTo>
                    <a:pt x="0" y="24"/>
                  </a:moveTo>
                  <a:lnTo>
                    <a:pt x="0" y="24"/>
                  </a:lnTo>
                  <a:lnTo>
                    <a:pt x="6" y="18"/>
                  </a:lnTo>
                  <a:lnTo>
                    <a:pt x="6" y="12"/>
                  </a:lnTo>
                  <a:lnTo>
                    <a:pt x="18" y="6"/>
                  </a:lnTo>
                  <a:lnTo>
                    <a:pt x="24" y="0"/>
                  </a:lnTo>
                  <a:lnTo>
                    <a:pt x="37" y="0"/>
                  </a:lnTo>
                  <a:lnTo>
                    <a:pt x="49" y="6"/>
                  </a:lnTo>
                  <a:lnTo>
                    <a:pt x="55" y="12"/>
                  </a:lnTo>
                  <a:lnTo>
                    <a:pt x="55" y="24"/>
                  </a:lnTo>
                  <a:lnTo>
                    <a:pt x="55" y="30"/>
                  </a:lnTo>
                  <a:lnTo>
                    <a:pt x="49" y="37"/>
                  </a:lnTo>
                  <a:lnTo>
                    <a:pt x="55" y="49"/>
                  </a:lnTo>
                  <a:lnTo>
                    <a:pt x="49" y="61"/>
                  </a:lnTo>
                  <a:lnTo>
                    <a:pt x="43" y="67"/>
                  </a:lnTo>
                  <a:lnTo>
                    <a:pt x="49" y="74"/>
                  </a:lnTo>
                  <a:lnTo>
                    <a:pt x="49" y="80"/>
                  </a:lnTo>
                  <a:lnTo>
                    <a:pt x="49" y="92"/>
                  </a:lnTo>
                  <a:lnTo>
                    <a:pt x="43" y="98"/>
                  </a:lnTo>
                  <a:lnTo>
                    <a:pt x="49" y="98"/>
                  </a:lnTo>
                  <a:lnTo>
                    <a:pt x="49" y="111"/>
                  </a:lnTo>
                  <a:lnTo>
                    <a:pt x="49" y="117"/>
                  </a:lnTo>
                  <a:lnTo>
                    <a:pt x="37" y="123"/>
                  </a:lnTo>
                  <a:lnTo>
                    <a:pt x="31" y="117"/>
                  </a:lnTo>
                  <a:lnTo>
                    <a:pt x="24" y="111"/>
                  </a:lnTo>
                  <a:lnTo>
                    <a:pt x="24" y="104"/>
                  </a:lnTo>
                  <a:lnTo>
                    <a:pt x="31" y="98"/>
                  </a:lnTo>
                  <a:lnTo>
                    <a:pt x="18" y="92"/>
                  </a:lnTo>
                  <a:lnTo>
                    <a:pt x="18" y="80"/>
                  </a:lnTo>
                  <a:lnTo>
                    <a:pt x="18" y="74"/>
                  </a:lnTo>
                  <a:lnTo>
                    <a:pt x="24" y="67"/>
                  </a:lnTo>
                  <a:lnTo>
                    <a:pt x="12" y="61"/>
                  </a:lnTo>
                  <a:lnTo>
                    <a:pt x="12" y="55"/>
                  </a:lnTo>
                  <a:lnTo>
                    <a:pt x="12" y="43"/>
                  </a:lnTo>
                  <a:lnTo>
                    <a:pt x="6" y="37"/>
                  </a:lnTo>
                  <a:lnTo>
                    <a:pt x="0" y="24"/>
                  </a:lnTo>
                  <a:close/>
                  <a:moveTo>
                    <a:pt x="49" y="135"/>
                  </a:moveTo>
                  <a:lnTo>
                    <a:pt x="49" y="135"/>
                  </a:lnTo>
                  <a:lnTo>
                    <a:pt x="49" y="148"/>
                  </a:lnTo>
                  <a:lnTo>
                    <a:pt x="43" y="148"/>
                  </a:lnTo>
                  <a:lnTo>
                    <a:pt x="31" y="148"/>
                  </a:lnTo>
                  <a:lnTo>
                    <a:pt x="31" y="141"/>
                  </a:lnTo>
                  <a:lnTo>
                    <a:pt x="31" y="129"/>
                  </a:lnTo>
                  <a:lnTo>
                    <a:pt x="37" y="129"/>
                  </a:lnTo>
                  <a:lnTo>
                    <a:pt x="43" y="129"/>
                  </a:lnTo>
                  <a:lnTo>
                    <a:pt x="49" y="135"/>
                  </a:lnTo>
                  <a:close/>
                  <a:moveTo>
                    <a:pt x="49" y="166"/>
                  </a:moveTo>
                  <a:lnTo>
                    <a:pt x="49" y="166"/>
                  </a:lnTo>
                  <a:lnTo>
                    <a:pt x="49" y="172"/>
                  </a:lnTo>
                  <a:lnTo>
                    <a:pt x="43" y="172"/>
                  </a:lnTo>
                  <a:lnTo>
                    <a:pt x="37" y="172"/>
                  </a:lnTo>
                  <a:lnTo>
                    <a:pt x="37" y="166"/>
                  </a:lnTo>
                  <a:lnTo>
                    <a:pt x="37" y="160"/>
                  </a:lnTo>
                  <a:lnTo>
                    <a:pt x="43" y="160"/>
                  </a:lnTo>
                  <a:lnTo>
                    <a:pt x="49" y="160"/>
                  </a:lnTo>
                  <a:lnTo>
                    <a:pt x="49" y="166"/>
                  </a:lnTo>
                  <a:close/>
                  <a:moveTo>
                    <a:pt x="49" y="197"/>
                  </a:moveTo>
                  <a:lnTo>
                    <a:pt x="49" y="197"/>
                  </a:lnTo>
                  <a:lnTo>
                    <a:pt x="43" y="203"/>
                  </a:lnTo>
                  <a:lnTo>
                    <a:pt x="43" y="197"/>
                  </a:lnTo>
                  <a:lnTo>
                    <a:pt x="43" y="191"/>
                  </a:lnTo>
                  <a:lnTo>
                    <a:pt x="49" y="197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3" name="Freeform 2983"/>
            <p:cNvSpPr>
              <a:spLocks noEditPoints="1"/>
            </p:cNvSpPr>
            <p:nvPr/>
          </p:nvSpPr>
          <p:spPr bwMode="auto">
            <a:xfrm>
              <a:off x="4775215" y="1128714"/>
              <a:ext cx="88900" cy="322263"/>
            </a:xfrm>
            <a:custGeom>
              <a:avLst/>
              <a:gdLst>
                <a:gd name="T0" fmla="*/ 0 w 56"/>
                <a:gd name="T1" fmla="*/ 2147483647 h 203"/>
                <a:gd name="T2" fmla="*/ 2147483647 w 56"/>
                <a:gd name="T3" fmla="*/ 2147483647 h 203"/>
                <a:gd name="T4" fmla="*/ 2147483647 w 56"/>
                <a:gd name="T5" fmla="*/ 0 h 203"/>
                <a:gd name="T6" fmla="*/ 2147483647 w 56"/>
                <a:gd name="T7" fmla="*/ 0 h 203"/>
                <a:gd name="T8" fmla="*/ 2147483647 w 56"/>
                <a:gd name="T9" fmla="*/ 2147483647 h 203"/>
                <a:gd name="T10" fmla="*/ 2147483647 w 56"/>
                <a:gd name="T11" fmla="*/ 2147483647 h 203"/>
                <a:gd name="T12" fmla="*/ 2147483647 w 56"/>
                <a:gd name="T13" fmla="*/ 2147483647 h 203"/>
                <a:gd name="T14" fmla="*/ 2147483647 w 56"/>
                <a:gd name="T15" fmla="*/ 2147483647 h 203"/>
                <a:gd name="T16" fmla="*/ 2147483647 w 56"/>
                <a:gd name="T17" fmla="*/ 2147483647 h 203"/>
                <a:gd name="T18" fmla="*/ 2147483647 w 56"/>
                <a:gd name="T19" fmla="*/ 2147483647 h 203"/>
                <a:gd name="T20" fmla="*/ 2147483647 w 56"/>
                <a:gd name="T21" fmla="*/ 2147483647 h 203"/>
                <a:gd name="T22" fmla="*/ 2147483647 w 56"/>
                <a:gd name="T23" fmla="*/ 2147483647 h 203"/>
                <a:gd name="T24" fmla="*/ 2147483647 w 56"/>
                <a:gd name="T25" fmla="*/ 2147483647 h 203"/>
                <a:gd name="T26" fmla="*/ 2147483647 w 56"/>
                <a:gd name="T27" fmla="*/ 2147483647 h 203"/>
                <a:gd name="T28" fmla="*/ 2147483647 w 56"/>
                <a:gd name="T29" fmla="*/ 2147483647 h 203"/>
                <a:gd name="T30" fmla="*/ 2147483647 w 56"/>
                <a:gd name="T31" fmla="*/ 2147483647 h 203"/>
                <a:gd name="T32" fmla="*/ 2147483647 w 56"/>
                <a:gd name="T33" fmla="*/ 2147483647 h 203"/>
                <a:gd name="T34" fmla="*/ 2147483647 w 56"/>
                <a:gd name="T35" fmla="*/ 2147483647 h 203"/>
                <a:gd name="T36" fmla="*/ 2147483647 w 56"/>
                <a:gd name="T37" fmla="*/ 2147483647 h 203"/>
                <a:gd name="T38" fmla="*/ 2147483647 w 56"/>
                <a:gd name="T39" fmla="*/ 2147483647 h 203"/>
                <a:gd name="T40" fmla="*/ 2147483647 w 56"/>
                <a:gd name="T41" fmla="*/ 2147483647 h 203"/>
                <a:gd name="T42" fmla="*/ 2147483647 w 56"/>
                <a:gd name="T43" fmla="*/ 2147483647 h 203"/>
                <a:gd name="T44" fmla="*/ 2147483647 w 56"/>
                <a:gd name="T45" fmla="*/ 2147483647 h 203"/>
                <a:gd name="T46" fmla="*/ 0 w 56"/>
                <a:gd name="T47" fmla="*/ 2147483647 h 203"/>
                <a:gd name="T48" fmla="*/ 0 w 56"/>
                <a:gd name="T49" fmla="*/ 2147483647 h 203"/>
                <a:gd name="T50" fmla="*/ 2147483647 w 56"/>
                <a:gd name="T51" fmla="*/ 2147483647 h 203"/>
                <a:gd name="T52" fmla="*/ 2147483647 w 56"/>
                <a:gd name="T53" fmla="*/ 2147483647 h 203"/>
                <a:gd name="T54" fmla="*/ 2147483647 w 56"/>
                <a:gd name="T55" fmla="*/ 2147483647 h 203"/>
                <a:gd name="T56" fmla="*/ 2147483647 w 56"/>
                <a:gd name="T57" fmla="*/ 2147483647 h 203"/>
                <a:gd name="T58" fmla="*/ 2147483647 w 56"/>
                <a:gd name="T59" fmla="*/ 2147483647 h 203"/>
                <a:gd name="T60" fmla="*/ 2147483647 w 56"/>
                <a:gd name="T61" fmla="*/ 2147483647 h 203"/>
                <a:gd name="T62" fmla="*/ 2147483647 w 56"/>
                <a:gd name="T63" fmla="*/ 2147483647 h 203"/>
                <a:gd name="T64" fmla="*/ 2147483647 w 56"/>
                <a:gd name="T65" fmla="*/ 2147483647 h 203"/>
                <a:gd name="T66" fmla="*/ 2147483647 w 56"/>
                <a:gd name="T67" fmla="*/ 2147483647 h 203"/>
                <a:gd name="T68" fmla="*/ 2147483647 w 56"/>
                <a:gd name="T69" fmla="*/ 2147483647 h 203"/>
                <a:gd name="T70" fmla="*/ 2147483647 w 56"/>
                <a:gd name="T71" fmla="*/ 2147483647 h 203"/>
                <a:gd name="T72" fmla="*/ 2147483647 w 56"/>
                <a:gd name="T73" fmla="*/ 2147483647 h 203"/>
                <a:gd name="T74" fmla="*/ 2147483647 w 56"/>
                <a:gd name="T75" fmla="*/ 2147483647 h 203"/>
                <a:gd name="T76" fmla="*/ 2147483647 w 56"/>
                <a:gd name="T77" fmla="*/ 2147483647 h 203"/>
                <a:gd name="T78" fmla="*/ 2147483647 w 56"/>
                <a:gd name="T79" fmla="*/ 2147483647 h 203"/>
                <a:gd name="T80" fmla="*/ 2147483647 w 56"/>
                <a:gd name="T81" fmla="*/ 2147483647 h 203"/>
                <a:gd name="T82" fmla="*/ 2147483647 w 56"/>
                <a:gd name="T83" fmla="*/ 2147483647 h 203"/>
                <a:gd name="T84" fmla="*/ 2147483647 w 56"/>
                <a:gd name="T85" fmla="*/ 2147483647 h 203"/>
                <a:gd name="T86" fmla="*/ 2147483647 w 56"/>
                <a:gd name="T87" fmla="*/ 2147483647 h 20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6"/>
                <a:gd name="T133" fmla="*/ 0 h 203"/>
                <a:gd name="T134" fmla="*/ 56 w 56"/>
                <a:gd name="T135" fmla="*/ 203 h 20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6" h="203">
                  <a:moveTo>
                    <a:pt x="0" y="24"/>
                  </a:moveTo>
                  <a:lnTo>
                    <a:pt x="0" y="24"/>
                  </a:lnTo>
                  <a:lnTo>
                    <a:pt x="0" y="12"/>
                  </a:lnTo>
                  <a:lnTo>
                    <a:pt x="6" y="6"/>
                  </a:lnTo>
                  <a:lnTo>
                    <a:pt x="19" y="0"/>
                  </a:lnTo>
                  <a:lnTo>
                    <a:pt x="25" y="0"/>
                  </a:lnTo>
                  <a:lnTo>
                    <a:pt x="37" y="0"/>
                  </a:lnTo>
                  <a:lnTo>
                    <a:pt x="43" y="6"/>
                  </a:lnTo>
                  <a:lnTo>
                    <a:pt x="50" y="12"/>
                  </a:lnTo>
                  <a:lnTo>
                    <a:pt x="56" y="24"/>
                  </a:lnTo>
                  <a:lnTo>
                    <a:pt x="50" y="30"/>
                  </a:lnTo>
                  <a:lnTo>
                    <a:pt x="43" y="37"/>
                  </a:lnTo>
                  <a:lnTo>
                    <a:pt x="50" y="49"/>
                  </a:lnTo>
                  <a:lnTo>
                    <a:pt x="43" y="61"/>
                  </a:lnTo>
                  <a:lnTo>
                    <a:pt x="37" y="67"/>
                  </a:lnTo>
                  <a:lnTo>
                    <a:pt x="43" y="80"/>
                  </a:lnTo>
                  <a:lnTo>
                    <a:pt x="37" y="92"/>
                  </a:lnTo>
                  <a:lnTo>
                    <a:pt x="31" y="92"/>
                  </a:lnTo>
                  <a:lnTo>
                    <a:pt x="37" y="98"/>
                  </a:lnTo>
                  <a:lnTo>
                    <a:pt x="37" y="111"/>
                  </a:lnTo>
                  <a:lnTo>
                    <a:pt x="31" y="117"/>
                  </a:lnTo>
                  <a:lnTo>
                    <a:pt x="25" y="123"/>
                  </a:lnTo>
                  <a:lnTo>
                    <a:pt x="13" y="117"/>
                  </a:lnTo>
                  <a:lnTo>
                    <a:pt x="13" y="111"/>
                  </a:lnTo>
                  <a:lnTo>
                    <a:pt x="13" y="98"/>
                  </a:lnTo>
                  <a:lnTo>
                    <a:pt x="19" y="92"/>
                  </a:lnTo>
                  <a:lnTo>
                    <a:pt x="13" y="86"/>
                  </a:lnTo>
                  <a:lnTo>
                    <a:pt x="6" y="80"/>
                  </a:lnTo>
                  <a:lnTo>
                    <a:pt x="13" y="67"/>
                  </a:lnTo>
                  <a:lnTo>
                    <a:pt x="6" y="61"/>
                  </a:lnTo>
                  <a:lnTo>
                    <a:pt x="6" y="49"/>
                  </a:lnTo>
                  <a:lnTo>
                    <a:pt x="6" y="37"/>
                  </a:lnTo>
                  <a:lnTo>
                    <a:pt x="0" y="30"/>
                  </a:lnTo>
                  <a:lnTo>
                    <a:pt x="0" y="24"/>
                  </a:lnTo>
                  <a:close/>
                  <a:moveTo>
                    <a:pt x="31" y="135"/>
                  </a:moveTo>
                  <a:lnTo>
                    <a:pt x="31" y="135"/>
                  </a:lnTo>
                  <a:lnTo>
                    <a:pt x="31" y="148"/>
                  </a:lnTo>
                  <a:lnTo>
                    <a:pt x="25" y="148"/>
                  </a:lnTo>
                  <a:lnTo>
                    <a:pt x="19" y="141"/>
                  </a:lnTo>
                  <a:lnTo>
                    <a:pt x="13" y="135"/>
                  </a:lnTo>
                  <a:lnTo>
                    <a:pt x="19" y="129"/>
                  </a:lnTo>
                  <a:lnTo>
                    <a:pt x="25" y="123"/>
                  </a:lnTo>
                  <a:lnTo>
                    <a:pt x="31" y="129"/>
                  </a:lnTo>
                  <a:lnTo>
                    <a:pt x="31" y="135"/>
                  </a:lnTo>
                  <a:close/>
                  <a:moveTo>
                    <a:pt x="31" y="166"/>
                  </a:moveTo>
                  <a:lnTo>
                    <a:pt x="31" y="166"/>
                  </a:lnTo>
                  <a:lnTo>
                    <a:pt x="25" y="172"/>
                  </a:lnTo>
                  <a:lnTo>
                    <a:pt x="19" y="172"/>
                  </a:lnTo>
                  <a:lnTo>
                    <a:pt x="13" y="166"/>
                  </a:lnTo>
                  <a:lnTo>
                    <a:pt x="19" y="160"/>
                  </a:lnTo>
                  <a:lnTo>
                    <a:pt x="25" y="154"/>
                  </a:lnTo>
                  <a:lnTo>
                    <a:pt x="25" y="160"/>
                  </a:lnTo>
                  <a:lnTo>
                    <a:pt x="31" y="166"/>
                  </a:lnTo>
                  <a:close/>
                  <a:moveTo>
                    <a:pt x="25" y="197"/>
                  </a:moveTo>
                  <a:lnTo>
                    <a:pt x="25" y="197"/>
                  </a:lnTo>
                  <a:lnTo>
                    <a:pt x="19" y="203"/>
                  </a:lnTo>
                  <a:lnTo>
                    <a:pt x="19" y="197"/>
                  </a:lnTo>
                  <a:lnTo>
                    <a:pt x="19" y="191"/>
                  </a:lnTo>
                  <a:lnTo>
                    <a:pt x="25" y="197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4" name="Freeform 2984"/>
            <p:cNvSpPr>
              <a:spLocks noEditPoints="1"/>
            </p:cNvSpPr>
            <p:nvPr/>
          </p:nvSpPr>
          <p:spPr bwMode="auto">
            <a:xfrm>
              <a:off x="4854590" y="1138239"/>
              <a:ext cx="87313" cy="312738"/>
            </a:xfrm>
            <a:custGeom>
              <a:avLst/>
              <a:gdLst>
                <a:gd name="T0" fmla="*/ 2147483647 w 55"/>
                <a:gd name="T1" fmla="*/ 2147483647 h 197"/>
                <a:gd name="T2" fmla="*/ 2147483647 w 55"/>
                <a:gd name="T3" fmla="*/ 0 h 197"/>
                <a:gd name="T4" fmla="*/ 2147483647 w 55"/>
                <a:gd name="T5" fmla="*/ 0 h 197"/>
                <a:gd name="T6" fmla="*/ 2147483647 w 55"/>
                <a:gd name="T7" fmla="*/ 2147483647 h 197"/>
                <a:gd name="T8" fmla="*/ 2147483647 w 55"/>
                <a:gd name="T9" fmla="*/ 2147483647 h 197"/>
                <a:gd name="T10" fmla="*/ 2147483647 w 55"/>
                <a:gd name="T11" fmla="*/ 2147483647 h 197"/>
                <a:gd name="T12" fmla="*/ 2147483647 w 55"/>
                <a:gd name="T13" fmla="*/ 2147483647 h 197"/>
                <a:gd name="T14" fmla="*/ 2147483647 w 55"/>
                <a:gd name="T15" fmla="*/ 2147483647 h 197"/>
                <a:gd name="T16" fmla="*/ 2147483647 w 55"/>
                <a:gd name="T17" fmla="*/ 2147483647 h 197"/>
                <a:gd name="T18" fmla="*/ 2147483647 w 55"/>
                <a:gd name="T19" fmla="*/ 2147483647 h 197"/>
                <a:gd name="T20" fmla="*/ 2147483647 w 55"/>
                <a:gd name="T21" fmla="*/ 2147483647 h 197"/>
                <a:gd name="T22" fmla="*/ 2147483647 w 55"/>
                <a:gd name="T23" fmla="*/ 2147483647 h 197"/>
                <a:gd name="T24" fmla="*/ 2147483647 w 55"/>
                <a:gd name="T25" fmla="*/ 2147483647 h 197"/>
                <a:gd name="T26" fmla="*/ 2147483647 w 55"/>
                <a:gd name="T27" fmla="*/ 2147483647 h 197"/>
                <a:gd name="T28" fmla="*/ 2147483647 w 55"/>
                <a:gd name="T29" fmla="*/ 2147483647 h 197"/>
                <a:gd name="T30" fmla="*/ 2147483647 w 55"/>
                <a:gd name="T31" fmla="*/ 2147483647 h 197"/>
                <a:gd name="T32" fmla="*/ 0 w 55"/>
                <a:gd name="T33" fmla="*/ 2147483647 h 197"/>
                <a:gd name="T34" fmla="*/ 2147483647 w 55"/>
                <a:gd name="T35" fmla="*/ 2147483647 h 197"/>
                <a:gd name="T36" fmla="*/ 2147483647 w 55"/>
                <a:gd name="T37" fmla="*/ 2147483647 h 197"/>
                <a:gd name="T38" fmla="*/ 2147483647 w 55"/>
                <a:gd name="T39" fmla="*/ 2147483647 h 197"/>
                <a:gd name="T40" fmla="*/ 2147483647 w 55"/>
                <a:gd name="T41" fmla="*/ 2147483647 h 197"/>
                <a:gd name="T42" fmla="*/ 2147483647 w 55"/>
                <a:gd name="T43" fmla="*/ 2147483647 h 197"/>
                <a:gd name="T44" fmla="*/ 2147483647 w 55"/>
                <a:gd name="T45" fmla="*/ 2147483647 h 197"/>
                <a:gd name="T46" fmla="*/ 2147483647 w 55"/>
                <a:gd name="T47" fmla="*/ 2147483647 h 197"/>
                <a:gd name="T48" fmla="*/ 2147483647 w 55"/>
                <a:gd name="T49" fmla="*/ 2147483647 h 197"/>
                <a:gd name="T50" fmla="*/ 2147483647 w 55"/>
                <a:gd name="T51" fmla="*/ 2147483647 h 197"/>
                <a:gd name="T52" fmla="*/ 2147483647 w 55"/>
                <a:gd name="T53" fmla="*/ 2147483647 h 197"/>
                <a:gd name="T54" fmla="*/ 2147483647 w 55"/>
                <a:gd name="T55" fmla="*/ 2147483647 h 197"/>
                <a:gd name="T56" fmla="*/ 0 w 55"/>
                <a:gd name="T57" fmla="*/ 2147483647 h 197"/>
                <a:gd name="T58" fmla="*/ 2147483647 w 55"/>
                <a:gd name="T59" fmla="*/ 2147483647 h 197"/>
                <a:gd name="T60" fmla="*/ 2147483647 w 55"/>
                <a:gd name="T61" fmla="*/ 2147483647 h 197"/>
                <a:gd name="T62" fmla="*/ 2147483647 w 55"/>
                <a:gd name="T63" fmla="*/ 2147483647 h 197"/>
                <a:gd name="T64" fmla="*/ 2147483647 w 55"/>
                <a:gd name="T65" fmla="*/ 2147483647 h 197"/>
                <a:gd name="T66" fmla="*/ 2147483647 w 55"/>
                <a:gd name="T67" fmla="*/ 2147483647 h 197"/>
                <a:gd name="T68" fmla="*/ 2147483647 w 55"/>
                <a:gd name="T69" fmla="*/ 2147483647 h 197"/>
                <a:gd name="T70" fmla="*/ 0 w 55"/>
                <a:gd name="T71" fmla="*/ 2147483647 h 197"/>
                <a:gd name="T72" fmla="*/ 2147483647 w 55"/>
                <a:gd name="T73" fmla="*/ 2147483647 h 197"/>
                <a:gd name="T74" fmla="*/ 2147483647 w 55"/>
                <a:gd name="T75" fmla="*/ 2147483647 h 197"/>
                <a:gd name="T76" fmla="*/ 2147483647 w 55"/>
                <a:gd name="T77" fmla="*/ 2147483647 h 197"/>
                <a:gd name="T78" fmla="*/ 2147483647 w 55"/>
                <a:gd name="T79" fmla="*/ 2147483647 h 197"/>
                <a:gd name="T80" fmla="*/ 0 w 55"/>
                <a:gd name="T81" fmla="*/ 2147483647 h 197"/>
                <a:gd name="T82" fmla="*/ 0 w 55"/>
                <a:gd name="T83" fmla="*/ 2147483647 h 197"/>
                <a:gd name="T84" fmla="*/ 2147483647 w 55"/>
                <a:gd name="T85" fmla="*/ 2147483647 h 197"/>
                <a:gd name="T86" fmla="*/ 2147483647 w 55"/>
                <a:gd name="T87" fmla="*/ 2147483647 h 19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5"/>
                <a:gd name="T133" fmla="*/ 0 h 197"/>
                <a:gd name="T134" fmla="*/ 55 w 55"/>
                <a:gd name="T135" fmla="*/ 197 h 19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5" h="197">
                  <a:moveTo>
                    <a:pt x="6" y="18"/>
                  </a:moveTo>
                  <a:lnTo>
                    <a:pt x="6" y="18"/>
                  </a:lnTo>
                  <a:lnTo>
                    <a:pt x="6" y="6"/>
                  </a:lnTo>
                  <a:lnTo>
                    <a:pt x="12" y="0"/>
                  </a:lnTo>
                  <a:lnTo>
                    <a:pt x="30" y="0"/>
                  </a:lnTo>
                  <a:lnTo>
                    <a:pt x="43" y="0"/>
                  </a:lnTo>
                  <a:lnTo>
                    <a:pt x="49" y="6"/>
                  </a:lnTo>
                  <a:lnTo>
                    <a:pt x="55" y="18"/>
                  </a:lnTo>
                  <a:lnTo>
                    <a:pt x="55" y="24"/>
                  </a:lnTo>
                  <a:lnTo>
                    <a:pt x="49" y="31"/>
                  </a:lnTo>
                  <a:lnTo>
                    <a:pt x="43" y="37"/>
                  </a:lnTo>
                  <a:lnTo>
                    <a:pt x="49" y="55"/>
                  </a:lnTo>
                  <a:lnTo>
                    <a:pt x="43" y="61"/>
                  </a:lnTo>
                  <a:lnTo>
                    <a:pt x="36" y="68"/>
                  </a:lnTo>
                  <a:lnTo>
                    <a:pt x="36" y="74"/>
                  </a:lnTo>
                  <a:lnTo>
                    <a:pt x="36" y="80"/>
                  </a:lnTo>
                  <a:lnTo>
                    <a:pt x="30" y="92"/>
                  </a:lnTo>
                  <a:lnTo>
                    <a:pt x="24" y="92"/>
                  </a:lnTo>
                  <a:lnTo>
                    <a:pt x="30" y="98"/>
                  </a:lnTo>
                  <a:lnTo>
                    <a:pt x="30" y="111"/>
                  </a:lnTo>
                  <a:lnTo>
                    <a:pt x="24" y="117"/>
                  </a:lnTo>
                  <a:lnTo>
                    <a:pt x="12" y="117"/>
                  </a:lnTo>
                  <a:lnTo>
                    <a:pt x="6" y="117"/>
                  </a:lnTo>
                  <a:lnTo>
                    <a:pt x="0" y="105"/>
                  </a:lnTo>
                  <a:lnTo>
                    <a:pt x="6" y="98"/>
                  </a:lnTo>
                  <a:lnTo>
                    <a:pt x="12" y="92"/>
                  </a:lnTo>
                  <a:lnTo>
                    <a:pt x="6" y="86"/>
                  </a:lnTo>
                  <a:lnTo>
                    <a:pt x="6" y="74"/>
                  </a:lnTo>
                  <a:lnTo>
                    <a:pt x="6" y="68"/>
                  </a:lnTo>
                  <a:lnTo>
                    <a:pt x="12" y="61"/>
                  </a:lnTo>
                  <a:lnTo>
                    <a:pt x="6" y="55"/>
                  </a:lnTo>
                  <a:lnTo>
                    <a:pt x="6" y="43"/>
                  </a:lnTo>
                  <a:lnTo>
                    <a:pt x="12" y="37"/>
                  </a:lnTo>
                  <a:lnTo>
                    <a:pt x="6" y="24"/>
                  </a:lnTo>
                  <a:lnTo>
                    <a:pt x="6" y="18"/>
                  </a:lnTo>
                  <a:close/>
                  <a:moveTo>
                    <a:pt x="24" y="135"/>
                  </a:moveTo>
                  <a:lnTo>
                    <a:pt x="24" y="135"/>
                  </a:lnTo>
                  <a:lnTo>
                    <a:pt x="18" y="142"/>
                  </a:lnTo>
                  <a:lnTo>
                    <a:pt x="12" y="148"/>
                  </a:lnTo>
                  <a:lnTo>
                    <a:pt x="6" y="142"/>
                  </a:lnTo>
                  <a:lnTo>
                    <a:pt x="0" y="135"/>
                  </a:lnTo>
                  <a:lnTo>
                    <a:pt x="6" y="123"/>
                  </a:lnTo>
                  <a:lnTo>
                    <a:pt x="12" y="123"/>
                  </a:lnTo>
                  <a:lnTo>
                    <a:pt x="18" y="129"/>
                  </a:lnTo>
                  <a:lnTo>
                    <a:pt x="24" y="135"/>
                  </a:lnTo>
                  <a:close/>
                  <a:moveTo>
                    <a:pt x="12" y="166"/>
                  </a:moveTo>
                  <a:lnTo>
                    <a:pt x="12" y="166"/>
                  </a:lnTo>
                  <a:lnTo>
                    <a:pt x="12" y="172"/>
                  </a:lnTo>
                  <a:lnTo>
                    <a:pt x="6" y="172"/>
                  </a:lnTo>
                  <a:lnTo>
                    <a:pt x="0" y="166"/>
                  </a:lnTo>
                  <a:lnTo>
                    <a:pt x="0" y="160"/>
                  </a:lnTo>
                  <a:lnTo>
                    <a:pt x="6" y="154"/>
                  </a:lnTo>
                  <a:lnTo>
                    <a:pt x="12" y="160"/>
                  </a:lnTo>
                  <a:lnTo>
                    <a:pt x="12" y="166"/>
                  </a:lnTo>
                  <a:close/>
                  <a:moveTo>
                    <a:pt x="6" y="191"/>
                  </a:moveTo>
                  <a:lnTo>
                    <a:pt x="6" y="191"/>
                  </a:lnTo>
                  <a:lnTo>
                    <a:pt x="0" y="197"/>
                  </a:lnTo>
                  <a:lnTo>
                    <a:pt x="0" y="191"/>
                  </a:lnTo>
                  <a:lnTo>
                    <a:pt x="6" y="185"/>
                  </a:lnTo>
                  <a:lnTo>
                    <a:pt x="6" y="191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5" name="Freeform 2985"/>
            <p:cNvSpPr>
              <a:spLocks noEditPoints="1"/>
            </p:cNvSpPr>
            <p:nvPr/>
          </p:nvSpPr>
          <p:spPr bwMode="auto">
            <a:xfrm>
              <a:off x="4902215" y="1157289"/>
              <a:ext cx="117475" cy="303213"/>
            </a:xfrm>
            <a:custGeom>
              <a:avLst/>
              <a:gdLst>
                <a:gd name="T0" fmla="*/ 2147483647 w 74"/>
                <a:gd name="T1" fmla="*/ 2147483647 h 191"/>
                <a:gd name="T2" fmla="*/ 2147483647 w 74"/>
                <a:gd name="T3" fmla="*/ 0 h 191"/>
                <a:gd name="T4" fmla="*/ 2147483647 w 74"/>
                <a:gd name="T5" fmla="*/ 0 h 191"/>
                <a:gd name="T6" fmla="*/ 2147483647 w 74"/>
                <a:gd name="T7" fmla="*/ 2147483647 h 191"/>
                <a:gd name="T8" fmla="*/ 2147483647 w 74"/>
                <a:gd name="T9" fmla="*/ 2147483647 h 191"/>
                <a:gd name="T10" fmla="*/ 2147483647 w 74"/>
                <a:gd name="T11" fmla="*/ 2147483647 h 191"/>
                <a:gd name="T12" fmla="*/ 2147483647 w 74"/>
                <a:gd name="T13" fmla="*/ 2147483647 h 191"/>
                <a:gd name="T14" fmla="*/ 2147483647 w 74"/>
                <a:gd name="T15" fmla="*/ 2147483647 h 191"/>
                <a:gd name="T16" fmla="*/ 2147483647 w 74"/>
                <a:gd name="T17" fmla="*/ 2147483647 h 191"/>
                <a:gd name="T18" fmla="*/ 2147483647 w 74"/>
                <a:gd name="T19" fmla="*/ 2147483647 h 191"/>
                <a:gd name="T20" fmla="*/ 2147483647 w 74"/>
                <a:gd name="T21" fmla="*/ 2147483647 h 191"/>
                <a:gd name="T22" fmla="*/ 2147483647 w 74"/>
                <a:gd name="T23" fmla="*/ 2147483647 h 191"/>
                <a:gd name="T24" fmla="*/ 2147483647 w 74"/>
                <a:gd name="T25" fmla="*/ 2147483647 h 191"/>
                <a:gd name="T26" fmla="*/ 2147483647 w 74"/>
                <a:gd name="T27" fmla="*/ 2147483647 h 191"/>
                <a:gd name="T28" fmla="*/ 2147483647 w 74"/>
                <a:gd name="T29" fmla="*/ 2147483647 h 191"/>
                <a:gd name="T30" fmla="*/ 2147483647 w 74"/>
                <a:gd name="T31" fmla="*/ 2147483647 h 191"/>
                <a:gd name="T32" fmla="*/ 2147483647 w 74"/>
                <a:gd name="T33" fmla="*/ 2147483647 h 191"/>
                <a:gd name="T34" fmla="*/ 2147483647 w 74"/>
                <a:gd name="T35" fmla="*/ 2147483647 h 191"/>
                <a:gd name="T36" fmla="*/ 2147483647 w 74"/>
                <a:gd name="T37" fmla="*/ 2147483647 h 191"/>
                <a:gd name="T38" fmla="*/ 2147483647 w 74"/>
                <a:gd name="T39" fmla="*/ 2147483647 h 191"/>
                <a:gd name="T40" fmla="*/ 2147483647 w 74"/>
                <a:gd name="T41" fmla="*/ 2147483647 h 191"/>
                <a:gd name="T42" fmla="*/ 2147483647 w 74"/>
                <a:gd name="T43" fmla="*/ 2147483647 h 191"/>
                <a:gd name="T44" fmla="*/ 2147483647 w 74"/>
                <a:gd name="T45" fmla="*/ 2147483647 h 191"/>
                <a:gd name="T46" fmla="*/ 2147483647 w 74"/>
                <a:gd name="T47" fmla="*/ 2147483647 h 191"/>
                <a:gd name="T48" fmla="*/ 2147483647 w 74"/>
                <a:gd name="T49" fmla="*/ 2147483647 h 191"/>
                <a:gd name="T50" fmla="*/ 2147483647 w 74"/>
                <a:gd name="T51" fmla="*/ 2147483647 h 191"/>
                <a:gd name="T52" fmla="*/ 2147483647 w 74"/>
                <a:gd name="T53" fmla="*/ 2147483647 h 191"/>
                <a:gd name="T54" fmla="*/ 2147483647 w 74"/>
                <a:gd name="T55" fmla="*/ 2147483647 h 191"/>
                <a:gd name="T56" fmla="*/ 2147483647 w 74"/>
                <a:gd name="T57" fmla="*/ 2147483647 h 191"/>
                <a:gd name="T58" fmla="*/ 2147483647 w 74"/>
                <a:gd name="T59" fmla="*/ 2147483647 h 191"/>
                <a:gd name="T60" fmla="*/ 2147483647 w 74"/>
                <a:gd name="T61" fmla="*/ 2147483647 h 191"/>
                <a:gd name="T62" fmla="*/ 2147483647 w 74"/>
                <a:gd name="T63" fmla="*/ 2147483647 h 191"/>
                <a:gd name="T64" fmla="*/ 2147483647 w 74"/>
                <a:gd name="T65" fmla="*/ 2147483647 h 191"/>
                <a:gd name="T66" fmla="*/ 2147483647 w 74"/>
                <a:gd name="T67" fmla="*/ 2147483647 h 191"/>
                <a:gd name="T68" fmla="*/ 2147483647 w 74"/>
                <a:gd name="T69" fmla="*/ 2147483647 h 191"/>
                <a:gd name="T70" fmla="*/ 2147483647 w 74"/>
                <a:gd name="T71" fmla="*/ 2147483647 h 191"/>
                <a:gd name="T72" fmla="*/ 2147483647 w 74"/>
                <a:gd name="T73" fmla="*/ 2147483647 h 191"/>
                <a:gd name="T74" fmla="*/ 2147483647 w 74"/>
                <a:gd name="T75" fmla="*/ 2147483647 h 191"/>
                <a:gd name="T76" fmla="*/ 2147483647 w 74"/>
                <a:gd name="T77" fmla="*/ 2147483647 h 191"/>
                <a:gd name="T78" fmla="*/ 2147483647 w 74"/>
                <a:gd name="T79" fmla="*/ 2147483647 h 191"/>
                <a:gd name="T80" fmla="*/ 0 w 74"/>
                <a:gd name="T81" fmla="*/ 2147483647 h 191"/>
                <a:gd name="T82" fmla="*/ 0 w 74"/>
                <a:gd name="T83" fmla="*/ 2147483647 h 191"/>
                <a:gd name="T84" fmla="*/ 2147483647 w 74"/>
                <a:gd name="T85" fmla="*/ 2147483647 h 191"/>
                <a:gd name="T86" fmla="*/ 2147483647 w 74"/>
                <a:gd name="T87" fmla="*/ 2147483647 h 19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4"/>
                <a:gd name="T133" fmla="*/ 0 h 191"/>
                <a:gd name="T134" fmla="*/ 74 w 74"/>
                <a:gd name="T135" fmla="*/ 191 h 19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4" h="191">
                  <a:moveTo>
                    <a:pt x="25" y="12"/>
                  </a:moveTo>
                  <a:lnTo>
                    <a:pt x="25" y="12"/>
                  </a:lnTo>
                  <a:lnTo>
                    <a:pt x="31" y="6"/>
                  </a:lnTo>
                  <a:lnTo>
                    <a:pt x="37" y="0"/>
                  </a:lnTo>
                  <a:lnTo>
                    <a:pt x="43" y="0"/>
                  </a:lnTo>
                  <a:lnTo>
                    <a:pt x="56" y="0"/>
                  </a:lnTo>
                  <a:lnTo>
                    <a:pt x="68" y="6"/>
                  </a:lnTo>
                  <a:lnTo>
                    <a:pt x="74" y="12"/>
                  </a:lnTo>
                  <a:lnTo>
                    <a:pt x="74" y="19"/>
                  </a:lnTo>
                  <a:lnTo>
                    <a:pt x="74" y="25"/>
                  </a:lnTo>
                  <a:lnTo>
                    <a:pt x="74" y="37"/>
                  </a:lnTo>
                  <a:lnTo>
                    <a:pt x="62" y="37"/>
                  </a:lnTo>
                  <a:lnTo>
                    <a:pt x="62" y="56"/>
                  </a:lnTo>
                  <a:lnTo>
                    <a:pt x="56" y="62"/>
                  </a:lnTo>
                  <a:lnTo>
                    <a:pt x="50" y="68"/>
                  </a:lnTo>
                  <a:lnTo>
                    <a:pt x="50" y="80"/>
                  </a:lnTo>
                  <a:lnTo>
                    <a:pt x="43" y="86"/>
                  </a:lnTo>
                  <a:lnTo>
                    <a:pt x="37" y="93"/>
                  </a:lnTo>
                  <a:lnTo>
                    <a:pt x="43" y="99"/>
                  </a:lnTo>
                  <a:lnTo>
                    <a:pt x="43" y="105"/>
                  </a:lnTo>
                  <a:lnTo>
                    <a:pt x="31" y="117"/>
                  </a:lnTo>
                  <a:lnTo>
                    <a:pt x="25" y="117"/>
                  </a:lnTo>
                  <a:lnTo>
                    <a:pt x="19" y="111"/>
                  </a:lnTo>
                  <a:lnTo>
                    <a:pt x="13" y="99"/>
                  </a:lnTo>
                  <a:lnTo>
                    <a:pt x="19" y="93"/>
                  </a:lnTo>
                  <a:lnTo>
                    <a:pt x="25" y="86"/>
                  </a:lnTo>
                  <a:lnTo>
                    <a:pt x="19" y="80"/>
                  </a:lnTo>
                  <a:lnTo>
                    <a:pt x="19" y="68"/>
                  </a:lnTo>
                  <a:lnTo>
                    <a:pt x="25" y="62"/>
                  </a:lnTo>
                  <a:lnTo>
                    <a:pt x="25" y="49"/>
                  </a:lnTo>
                  <a:lnTo>
                    <a:pt x="25" y="43"/>
                  </a:lnTo>
                  <a:lnTo>
                    <a:pt x="31" y="31"/>
                  </a:lnTo>
                  <a:lnTo>
                    <a:pt x="25" y="25"/>
                  </a:lnTo>
                  <a:lnTo>
                    <a:pt x="25" y="12"/>
                  </a:lnTo>
                  <a:close/>
                  <a:moveTo>
                    <a:pt x="31" y="136"/>
                  </a:moveTo>
                  <a:lnTo>
                    <a:pt x="31" y="136"/>
                  </a:lnTo>
                  <a:lnTo>
                    <a:pt x="25" y="142"/>
                  </a:lnTo>
                  <a:lnTo>
                    <a:pt x="19" y="142"/>
                  </a:lnTo>
                  <a:lnTo>
                    <a:pt x="13" y="136"/>
                  </a:lnTo>
                  <a:lnTo>
                    <a:pt x="13" y="130"/>
                  </a:lnTo>
                  <a:lnTo>
                    <a:pt x="13" y="123"/>
                  </a:lnTo>
                  <a:lnTo>
                    <a:pt x="25" y="117"/>
                  </a:lnTo>
                  <a:lnTo>
                    <a:pt x="31" y="123"/>
                  </a:lnTo>
                  <a:lnTo>
                    <a:pt x="31" y="136"/>
                  </a:lnTo>
                  <a:close/>
                  <a:moveTo>
                    <a:pt x="19" y="160"/>
                  </a:moveTo>
                  <a:lnTo>
                    <a:pt x="19" y="160"/>
                  </a:lnTo>
                  <a:lnTo>
                    <a:pt x="13" y="166"/>
                  </a:lnTo>
                  <a:lnTo>
                    <a:pt x="6" y="166"/>
                  </a:lnTo>
                  <a:lnTo>
                    <a:pt x="6" y="160"/>
                  </a:lnTo>
                  <a:lnTo>
                    <a:pt x="6" y="154"/>
                  </a:lnTo>
                  <a:lnTo>
                    <a:pt x="6" y="148"/>
                  </a:lnTo>
                  <a:lnTo>
                    <a:pt x="13" y="148"/>
                  </a:lnTo>
                  <a:lnTo>
                    <a:pt x="19" y="154"/>
                  </a:lnTo>
                  <a:lnTo>
                    <a:pt x="19" y="160"/>
                  </a:lnTo>
                  <a:close/>
                  <a:moveTo>
                    <a:pt x="6" y="185"/>
                  </a:moveTo>
                  <a:lnTo>
                    <a:pt x="6" y="185"/>
                  </a:lnTo>
                  <a:lnTo>
                    <a:pt x="0" y="191"/>
                  </a:lnTo>
                  <a:lnTo>
                    <a:pt x="0" y="185"/>
                  </a:lnTo>
                  <a:lnTo>
                    <a:pt x="6" y="179"/>
                  </a:lnTo>
                  <a:lnTo>
                    <a:pt x="6" y="18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6" name="Freeform 2986"/>
            <p:cNvSpPr>
              <a:spLocks noEditPoints="1"/>
            </p:cNvSpPr>
            <p:nvPr/>
          </p:nvSpPr>
          <p:spPr bwMode="auto">
            <a:xfrm>
              <a:off x="4951428" y="1176339"/>
              <a:ext cx="157163" cy="303213"/>
            </a:xfrm>
            <a:custGeom>
              <a:avLst/>
              <a:gdLst>
                <a:gd name="T0" fmla="*/ 2147483647 w 99"/>
                <a:gd name="T1" fmla="*/ 2147483647 h 191"/>
                <a:gd name="T2" fmla="*/ 2147483647 w 99"/>
                <a:gd name="T3" fmla="*/ 2147483647 h 191"/>
                <a:gd name="T4" fmla="*/ 2147483647 w 99"/>
                <a:gd name="T5" fmla="*/ 2147483647 h 191"/>
                <a:gd name="T6" fmla="*/ 2147483647 w 99"/>
                <a:gd name="T7" fmla="*/ 2147483647 h 191"/>
                <a:gd name="T8" fmla="*/ 2147483647 w 99"/>
                <a:gd name="T9" fmla="*/ 2147483647 h 191"/>
                <a:gd name="T10" fmla="*/ 2147483647 w 99"/>
                <a:gd name="T11" fmla="*/ 2147483647 h 191"/>
                <a:gd name="T12" fmla="*/ 2147483647 w 99"/>
                <a:gd name="T13" fmla="*/ 2147483647 h 191"/>
                <a:gd name="T14" fmla="*/ 2147483647 w 99"/>
                <a:gd name="T15" fmla="*/ 2147483647 h 191"/>
                <a:gd name="T16" fmla="*/ 2147483647 w 99"/>
                <a:gd name="T17" fmla="*/ 2147483647 h 191"/>
                <a:gd name="T18" fmla="*/ 2147483647 w 99"/>
                <a:gd name="T19" fmla="*/ 2147483647 h 191"/>
                <a:gd name="T20" fmla="*/ 2147483647 w 99"/>
                <a:gd name="T21" fmla="*/ 2147483647 h 191"/>
                <a:gd name="T22" fmla="*/ 2147483647 w 99"/>
                <a:gd name="T23" fmla="*/ 2147483647 h 191"/>
                <a:gd name="T24" fmla="*/ 2147483647 w 99"/>
                <a:gd name="T25" fmla="*/ 2147483647 h 191"/>
                <a:gd name="T26" fmla="*/ 2147483647 w 99"/>
                <a:gd name="T27" fmla="*/ 2147483647 h 191"/>
                <a:gd name="T28" fmla="*/ 2147483647 w 99"/>
                <a:gd name="T29" fmla="*/ 2147483647 h 191"/>
                <a:gd name="T30" fmla="*/ 2147483647 w 99"/>
                <a:gd name="T31" fmla="*/ 2147483647 h 191"/>
                <a:gd name="T32" fmla="*/ 2147483647 w 99"/>
                <a:gd name="T33" fmla="*/ 2147483647 h 191"/>
                <a:gd name="T34" fmla="*/ 2147483647 w 99"/>
                <a:gd name="T35" fmla="*/ 2147483647 h 191"/>
                <a:gd name="T36" fmla="*/ 2147483647 w 99"/>
                <a:gd name="T37" fmla="*/ 2147483647 h 191"/>
                <a:gd name="T38" fmla="*/ 2147483647 w 99"/>
                <a:gd name="T39" fmla="*/ 2147483647 h 191"/>
                <a:gd name="T40" fmla="*/ 2147483647 w 99"/>
                <a:gd name="T41" fmla="*/ 2147483647 h 191"/>
                <a:gd name="T42" fmla="*/ 2147483647 w 99"/>
                <a:gd name="T43" fmla="*/ 2147483647 h 191"/>
                <a:gd name="T44" fmla="*/ 2147483647 w 99"/>
                <a:gd name="T45" fmla="*/ 2147483647 h 191"/>
                <a:gd name="T46" fmla="*/ 2147483647 w 99"/>
                <a:gd name="T47" fmla="*/ 2147483647 h 191"/>
                <a:gd name="T48" fmla="*/ 2147483647 w 99"/>
                <a:gd name="T49" fmla="*/ 2147483647 h 191"/>
                <a:gd name="T50" fmla="*/ 2147483647 w 99"/>
                <a:gd name="T51" fmla="*/ 2147483647 h 191"/>
                <a:gd name="T52" fmla="*/ 2147483647 w 99"/>
                <a:gd name="T53" fmla="*/ 2147483647 h 191"/>
                <a:gd name="T54" fmla="*/ 2147483647 w 99"/>
                <a:gd name="T55" fmla="*/ 2147483647 h 191"/>
                <a:gd name="T56" fmla="*/ 2147483647 w 99"/>
                <a:gd name="T57" fmla="*/ 2147483647 h 191"/>
                <a:gd name="T58" fmla="*/ 2147483647 w 99"/>
                <a:gd name="T59" fmla="*/ 2147483647 h 191"/>
                <a:gd name="T60" fmla="*/ 2147483647 w 99"/>
                <a:gd name="T61" fmla="*/ 2147483647 h 191"/>
                <a:gd name="T62" fmla="*/ 2147483647 w 99"/>
                <a:gd name="T63" fmla="*/ 2147483647 h 191"/>
                <a:gd name="T64" fmla="*/ 2147483647 w 99"/>
                <a:gd name="T65" fmla="*/ 2147483647 h 191"/>
                <a:gd name="T66" fmla="*/ 2147483647 w 99"/>
                <a:gd name="T67" fmla="*/ 2147483647 h 191"/>
                <a:gd name="T68" fmla="*/ 2147483647 w 99"/>
                <a:gd name="T69" fmla="*/ 2147483647 h 191"/>
                <a:gd name="T70" fmla="*/ 2147483647 w 99"/>
                <a:gd name="T71" fmla="*/ 2147483647 h 191"/>
                <a:gd name="T72" fmla="*/ 2147483647 w 99"/>
                <a:gd name="T73" fmla="*/ 2147483647 h 191"/>
                <a:gd name="T74" fmla="*/ 2147483647 w 99"/>
                <a:gd name="T75" fmla="*/ 2147483647 h 191"/>
                <a:gd name="T76" fmla="*/ 2147483647 w 99"/>
                <a:gd name="T77" fmla="*/ 2147483647 h 191"/>
                <a:gd name="T78" fmla="*/ 2147483647 w 99"/>
                <a:gd name="T79" fmla="*/ 2147483647 h 191"/>
                <a:gd name="T80" fmla="*/ 2147483647 w 99"/>
                <a:gd name="T81" fmla="*/ 2147483647 h 191"/>
                <a:gd name="T82" fmla="*/ 0 w 99"/>
                <a:gd name="T83" fmla="*/ 2147483647 h 191"/>
                <a:gd name="T84" fmla="*/ 0 w 99"/>
                <a:gd name="T85" fmla="*/ 2147483647 h 191"/>
                <a:gd name="T86" fmla="*/ 2147483647 w 99"/>
                <a:gd name="T87" fmla="*/ 2147483647 h 191"/>
                <a:gd name="T88" fmla="*/ 2147483647 w 99"/>
                <a:gd name="T89" fmla="*/ 2147483647 h 19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"/>
                <a:gd name="T136" fmla="*/ 0 h 191"/>
                <a:gd name="T137" fmla="*/ 99 w 99"/>
                <a:gd name="T138" fmla="*/ 191 h 19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" h="191">
                  <a:moveTo>
                    <a:pt x="43" y="13"/>
                  </a:moveTo>
                  <a:lnTo>
                    <a:pt x="43" y="13"/>
                  </a:lnTo>
                  <a:lnTo>
                    <a:pt x="49" y="7"/>
                  </a:lnTo>
                  <a:lnTo>
                    <a:pt x="56" y="7"/>
                  </a:lnTo>
                  <a:lnTo>
                    <a:pt x="68" y="0"/>
                  </a:lnTo>
                  <a:lnTo>
                    <a:pt x="80" y="7"/>
                  </a:lnTo>
                  <a:lnTo>
                    <a:pt x="86" y="13"/>
                  </a:lnTo>
                  <a:lnTo>
                    <a:pt x="93" y="19"/>
                  </a:lnTo>
                  <a:lnTo>
                    <a:pt x="99" y="25"/>
                  </a:lnTo>
                  <a:lnTo>
                    <a:pt x="93" y="37"/>
                  </a:lnTo>
                  <a:lnTo>
                    <a:pt x="86" y="44"/>
                  </a:lnTo>
                  <a:lnTo>
                    <a:pt x="80" y="50"/>
                  </a:lnTo>
                  <a:lnTo>
                    <a:pt x="80" y="62"/>
                  </a:lnTo>
                  <a:lnTo>
                    <a:pt x="74" y="68"/>
                  </a:lnTo>
                  <a:lnTo>
                    <a:pt x="62" y="68"/>
                  </a:lnTo>
                  <a:lnTo>
                    <a:pt x="68" y="81"/>
                  </a:lnTo>
                  <a:lnTo>
                    <a:pt x="62" y="87"/>
                  </a:lnTo>
                  <a:lnTo>
                    <a:pt x="56" y="93"/>
                  </a:lnTo>
                  <a:lnTo>
                    <a:pt x="43" y="93"/>
                  </a:lnTo>
                  <a:lnTo>
                    <a:pt x="49" y="99"/>
                  </a:lnTo>
                  <a:lnTo>
                    <a:pt x="49" y="111"/>
                  </a:lnTo>
                  <a:lnTo>
                    <a:pt x="43" y="118"/>
                  </a:lnTo>
                  <a:lnTo>
                    <a:pt x="31" y="118"/>
                  </a:lnTo>
                  <a:lnTo>
                    <a:pt x="25" y="111"/>
                  </a:lnTo>
                  <a:lnTo>
                    <a:pt x="25" y="99"/>
                  </a:lnTo>
                  <a:lnTo>
                    <a:pt x="31" y="93"/>
                  </a:lnTo>
                  <a:lnTo>
                    <a:pt x="37" y="93"/>
                  </a:lnTo>
                  <a:lnTo>
                    <a:pt x="31" y="81"/>
                  </a:lnTo>
                  <a:lnTo>
                    <a:pt x="31" y="74"/>
                  </a:lnTo>
                  <a:lnTo>
                    <a:pt x="37" y="68"/>
                  </a:lnTo>
                  <a:lnTo>
                    <a:pt x="43" y="62"/>
                  </a:lnTo>
                  <a:lnTo>
                    <a:pt x="37" y="56"/>
                  </a:lnTo>
                  <a:lnTo>
                    <a:pt x="37" y="44"/>
                  </a:lnTo>
                  <a:lnTo>
                    <a:pt x="49" y="31"/>
                  </a:lnTo>
                  <a:lnTo>
                    <a:pt x="43" y="25"/>
                  </a:lnTo>
                  <a:lnTo>
                    <a:pt x="43" y="13"/>
                  </a:lnTo>
                  <a:close/>
                  <a:moveTo>
                    <a:pt x="37" y="136"/>
                  </a:moveTo>
                  <a:lnTo>
                    <a:pt x="37" y="136"/>
                  </a:lnTo>
                  <a:lnTo>
                    <a:pt x="31" y="142"/>
                  </a:lnTo>
                  <a:lnTo>
                    <a:pt x="19" y="142"/>
                  </a:lnTo>
                  <a:lnTo>
                    <a:pt x="19" y="136"/>
                  </a:lnTo>
                  <a:lnTo>
                    <a:pt x="19" y="130"/>
                  </a:lnTo>
                  <a:lnTo>
                    <a:pt x="19" y="124"/>
                  </a:lnTo>
                  <a:lnTo>
                    <a:pt x="31" y="124"/>
                  </a:lnTo>
                  <a:lnTo>
                    <a:pt x="37" y="130"/>
                  </a:lnTo>
                  <a:lnTo>
                    <a:pt x="37" y="136"/>
                  </a:lnTo>
                  <a:close/>
                  <a:moveTo>
                    <a:pt x="19" y="161"/>
                  </a:moveTo>
                  <a:lnTo>
                    <a:pt x="19" y="161"/>
                  </a:lnTo>
                  <a:lnTo>
                    <a:pt x="19" y="167"/>
                  </a:lnTo>
                  <a:lnTo>
                    <a:pt x="12" y="167"/>
                  </a:lnTo>
                  <a:lnTo>
                    <a:pt x="6" y="161"/>
                  </a:lnTo>
                  <a:lnTo>
                    <a:pt x="6" y="154"/>
                  </a:lnTo>
                  <a:lnTo>
                    <a:pt x="12" y="148"/>
                  </a:lnTo>
                  <a:lnTo>
                    <a:pt x="19" y="148"/>
                  </a:lnTo>
                  <a:lnTo>
                    <a:pt x="19" y="154"/>
                  </a:lnTo>
                  <a:lnTo>
                    <a:pt x="19" y="161"/>
                  </a:lnTo>
                  <a:close/>
                  <a:moveTo>
                    <a:pt x="6" y="185"/>
                  </a:moveTo>
                  <a:lnTo>
                    <a:pt x="6" y="185"/>
                  </a:lnTo>
                  <a:lnTo>
                    <a:pt x="0" y="191"/>
                  </a:lnTo>
                  <a:lnTo>
                    <a:pt x="0" y="185"/>
                  </a:lnTo>
                  <a:lnTo>
                    <a:pt x="6" y="179"/>
                  </a:lnTo>
                  <a:lnTo>
                    <a:pt x="6" y="18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7" name="Freeform 2987"/>
            <p:cNvSpPr>
              <a:spLocks noEditPoints="1"/>
            </p:cNvSpPr>
            <p:nvPr/>
          </p:nvSpPr>
          <p:spPr bwMode="auto">
            <a:xfrm>
              <a:off x="4991115" y="1216027"/>
              <a:ext cx="185738" cy="284163"/>
            </a:xfrm>
            <a:custGeom>
              <a:avLst/>
              <a:gdLst>
                <a:gd name="T0" fmla="*/ 2147483647 w 117"/>
                <a:gd name="T1" fmla="*/ 2147483647 h 179"/>
                <a:gd name="T2" fmla="*/ 2147483647 w 117"/>
                <a:gd name="T3" fmla="*/ 0 h 179"/>
                <a:gd name="T4" fmla="*/ 2147483647 w 117"/>
                <a:gd name="T5" fmla="*/ 2147483647 h 179"/>
                <a:gd name="T6" fmla="*/ 2147483647 w 117"/>
                <a:gd name="T7" fmla="*/ 2147483647 h 179"/>
                <a:gd name="T8" fmla="*/ 2147483647 w 117"/>
                <a:gd name="T9" fmla="*/ 2147483647 h 179"/>
                <a:gd name="T10" fmla="*/ 2147483647 w 117"/>
                <a:gd name="T11" fmla="*/ 2147483647 h 179"/>
                <a:gd name="T12" fmla="*/ 2147483647 w 117"/>
                <a:gd name="T13" fmla="*/ 2147483647 h 179"/>
                <a:gd name="T14" fmla="*/ 2147483647 w 117"/>
                <a:gd name="T15" fmla="*/ 2147483647 h 179"/>
                <a:gd name="T16" fmla="*/ 2147483647 w 117"/>
                <a:gd name="T17" fmla="*/ 2147483647 h 179"/>
                <a:gd name="T18" fmla="*/ 2147483647 w 117"/>
                <a:gd name="T19" fmla="*/ 2147483647 h 179"/>
                <a:gd name="T20" fmla="*/ 2147483647 w 117"/>
                <a:gd name="T21" fmla="*/ 2147483647 h 179"/>
                <a:gd name="T22" fmla="*/ 2147483647 w 117"/>
                <a:gd name="T23" fmla="*/ 2147483647 h 179"/>
                <a:gd name="T24" fmla="*/ 2147483647 w 117"/>
                <a:gd name="T25" fmla="*/ 2147483647 h 179"/>
                <a:gd name="T26" fmla="*/ 2147483647 w 117"/>
                <a:gd name="T27" fmla="*/ 2147483647 h 179"/>
                <a:gd name="T28" fmla="*/ 2147483647 w 117"/>
                <a:gd name="T29" fmla="*/ 2147483647 h 179"/>
                <a:gd name="T30" fmla="*/ 2147483647 w 117"/>
                <a:gd name="T31" fmla="*/ 2147483647 h 179"/>
                <a:gd name="T32" fmla="*/ 2147483647 w 117"/>
                <a:gd name="T33" fmla="*/ 2147483647 h 179"/>
                <a:gd name="T34" fmla="*/ 2147483647 w 117"/>
                <a:gd name="T35" fmla="*/ 2147483647 h 179"/>
                <a:gd name="T36" fmla="*/ 2147483647 w 117"/>
                <a:gd name="T37" fmla="*/ 2147483647 h 179"/>
                <a:gd name="T38" fmla="*/ 2147483647 w 117"/>
                <a:gd name="T39" fmla="*/ 2147483647 h 179"/>
                <a:gd name="T40" fmla="*/ 2147483647 w 117"/>
                <a:gd name="T41" fmla="*/ 2147483647 h 179"/>
                <a:gd name="T42" fmla="*/ 2147483647 w 117"/>
                <a:gd name="T43" fmla="*/ 2147483647 h 179"/>
                <a:gd name="T44" fmla="*/ 2147483647 w 117"/>
                <a:gd name="T45" fmla="*/ 2147483647 h 179"/>
                <a:gd name="T46" fmla="*/ 2147483647 w 117"/>
                <a:gd name="T47" fmla="*/ 2147483647 h 179"/>
                <a:gd name="T48" fmla="*/ 2147483647 w 117"/>
                <a:gd name="T49" fmla="*/ 2147483647 h 179"/>
                <a:gd name="T50" fmla="*/ 2147483647 w 117"/>
                <a:gd name="T51" fmla="*/ 2147483647 h 179"/>
                <a:gd name="T52" fmla="*/ 2147483647 w 117"/>
                <a:gd name="T53" fmla="*/ 2147483647 h 179"/>
                <a:gd name="T54" fmla="*/ 2147483647 w 117"/>
                <a:gd name="T55" fmla="*/ 2147483647 h 179"/>
                <a:gd name="T56" fmla="*/ 2147483647 w 117"/>
                <a:gd name="T57" fmla="*/ 2147483647 h 179"/>
                <a:gd name="T58" fmla="*/ 2147483647 w 117"/>
                <a:gd name="T59" fmla="*/ 2147483647 h 179"/>
                <a:gd name="T60" fmla="*/ 2147483647 w 117"/>
                <a:gd name="T61" fmla="*/ 2147483647 h 179"/>
                <a:gd name="T62" fmla="*/ 2147483647 w 117"/>
                <a:gd name="T63" fmla="*/ 2147483647 h 179"/>
                <a:gd name="T64" fmla="*/ 2147483647 w 117"/>
                <a:gd name="T65" fmla="*/ 2147483647 h 179"/>
                <a:gd name="T66" fmla="*/ 2147483647 w 117"/>
                <a:gd name="T67" fmla="*/ 2147483647 h 179"/>
                <a:gd name="T68" fmla="*/ 2147483647 w 117"/>
                <a:gd name="T69" fmla="*/ 2147483647 h 179"/>
                <a:gd name="T70" fmla="*/ 2147483647 w 117"/>
                <a:gd name="T71" fmla="*/ 2147483647 h 179"/>
                <a:gd name="T72" fmla="*/ 2147483647 w 117"/>
                <a:gd name="T73" fmla="*/ 2147483647 h 179"/>
                <a:gd name="T74" fmla="*/ 2147483647 w 117"/>
                <a:gd name="T75" fmla="*/ 2147483647 h 179"/>
                <a:gd name="T76" fmla="*/ 2147483647 w 117"/>
                <a:gd name="T77" fmla="*/ 2147483647 h 179"/>
                <a:gd name="T78" fmla="*/ 2147483647 w 117"/>
                <a:gd name="T79" fmla="*/ 2147483647 h 179"/>
                <a:gd name="T80" fmla="*/ 2147483647 w 117"/>
                <a:gd name="T81" fmla="*/ 2147483647 h 179"/>
                <a:gd name="T82" fmla="*/ 0 w 117"/>
                <a:gd name="T83" fmla="*/ 2147483647 h 179"/>
                <a:gd name="T84" fmla="*/ 2147483647 w 117"/>
                <a:gd name="T85" fmla="*/ 2147483647 h 179"/>
                <a:gd name="T86" fmla="*/ 2147483647 w 117"/>
                <a:gd name="T87" fmla="*/ 2147483647 h 17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17"/>
                <a:gd name="T133" fmla="*/ 0 h 179"/>
                <a:gd name="T134" fmla="*/ 117 w 117"/>
                <a:gd name="T135" fmla="*/ 179 h 17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17" h="179">
                  <a:moveTo>
                    <a:pt x="68" y="12"/>
                  </a:moveTo>
                  <a:lnTo>
                    <a:pt x="68" y="12"/>
                  </a:lnTo>
                  <a:lnTo>
                    <a:pt x="74" y="6"/>
                  </a:lnTo>
                  <a:lnTo>
                    <a:pt x="86" y="0"/>
                  </a:lnTo>
                  <a:lnTo>
                    <a:pt x="92" y="0"/>
                  </a:lnTo>
                  <a:lnTo>
                    <a:pt x="105" y="6"/>
                  </a:lnTo>
                  <a:lnTo>
                    <a:pt x="111" y="12"/>
                  </a:lnTo>
                  <a:lnTo>
                    <a:pt x="117" y="19"/>
                  </a:lnTo>
                  <a:lnTo>
                    <a:pt x="117" y="31"/>
                  </a:lnTo>
                  <a:lnTo>
                    <a:pt x="117" y="37"/>
                  </a:lnTo>
                  <a:lnTo>
                    <a:pt x="111" y="43"/>
                  </a:lnTo>
                  <a:lnTo>
                    <a:pt x="98" y="49"/>
                  </a:lnTo>
                  <a:lnTo>
                    <a:pt x="98" y="62"/>
                  </a:lnTo>
                  <a:lnTo>
                    <a:pt x="92" y="68"/>
                  </a:lnTo>
                  <a:lnTo>
                    <a:pt x="80" y="68"/>
                  </a:lnTo>
                  <a:lnTo>
                    <a:pt x="80" y="80"/>
                  </a:lnTo>
                  <a:lnTo>
                    <a:pt x="68" y="86"/>
                  </a:lnTo>
                  <a:lnTo>
                    <a:pt x="61" y="93"/>
                  </a:lnTo>
                  <a:lnTo>
                    <a:pt x="61" y="99"/>
                  </a:lnTo>
                  <a:lnTo>
                    <a:pt x="61" y="105"/>
                  </a:lnTo>
                  <a:lnTo>
                    <a:pt x="55" y="111"/>
                  </a:lnTo>
                  <a:lnTo>
                    <a:pt x="43" y="111"/>
                  </a:lnTo>
                  <a:lnTo>
                    <a:pt x="37" y="105"/>
                  </a:lnTo>
                  <a:lnTo>
                    <a:pt x="37" y="93"/>
                  </a:lnTo>
                  <a:lnTo>
                    <a:pt x="43" y="86"/>
                  </a:lnTo>
                  <a:lnTo>
                    <a:pt x="49" y="86"/>
                  </a:lnTo>
                  <a:lnTo>
                    <a:pt x="49" y="74"/>
                  </a:lnTo>
                  <a:lnTo>
                    <a:pt x="49" y="68"/>
                  </a:lnTo>
                  <a:lnTo>
                    <a:pt x="61" y="56"/>
                  </a:lnTo>
                  <a:lnTo>
                    <a:pt x="55" y="49"/>
                  </a:lnTo>
                  <a:lnTo>
                    <a:pt x="61" y="37"/>
                  </a:lnTo>
                  <a:lnTo>
                    <a:pt x="68" y="31"/>
                  </a:lnTo>
                  <a:lnTo>
                    <a:pt x="68" y="19"/>
                  </a:lnTo>
                  <a:lnTo>
                    <a:pt x="68" y="12"/>
                  </a:lnTo>
                  <a:close/>
                  <a:moveTo>
                    <a:pt x="43" y="129"/>
                  </a:moveTo>
                  <a:lnTo>
                    <a:pt x="43" y="129"/>
                  </a:lnTo>
                  <a:lnTo>
                    <a:pt x="37" y="136"/>
                  </a:lnTo>
                  <a:lnTo>
                    <a:pt x="31" y="136"/>
                  </a:lnTo>
                  <a:lnTo>
                    <a:pt x="24" y="129"/>
                  </a:lnTo>
                  <a:lnTo>
                    <a:pt x="24" y="117"/>
                  </a:lnTo>
                  <a:lnTo>
                    <a:pt x="31" y="111"/>
                  </a:lnTo>
                  <a:lnTo>
                    <a:pt x="43" y="111"/>
                  </a:lnTo>
                  <a:lnTo>
                    <a:pt x="43" y="123"/>
                  </a:lnTo>
                  <a:lnTo>
                    <a:pt x="43" y="129"/>
                  </a:lnTo>
                  <a:close/>
                  <a:moveTo>
                    <a:pt x="24" y="154"/>
                  </a:moveTo>
                  <a:lnTo>
                    <a:pt x="24" y="154"/>
                  </a:lnTo>
                  <a:lnTo>
                    <a:pt x="18" y="154"/>
                  </a:lnTo>
                  <a:lnTo>
                    <a:pt x="12" y="154"/>
                  </a:lnTo>
                  <a:lnTo>
                    <a:pt x="12" y="142"/>
                  </a:lnTo>
                  <a:lnTo>
                    <a:pt x="18" y="142"/>
                  </a:lnTo>
                  <a:lnTo>
                    <a:pt x="24" y="142"/>
                  </a:lnTo>
                  <a:lnTo>
                    <a:pt x="31" y="148"/>
                  </a:lnTo>
                  <a:lnTo>
                    <a:pt x="24" y="154"/>
                  </a:lnTo>
                  <a:close/>
                  <a:moveTo>
                    <a:pt x="12" y="173"/>
                  </a:moveTo>
                  <a:lnTo>
                    <a:pt x="12" y="173"/>
                  </a:lnTo>
                  <a:lnTo>
                    <a:pt x="6" y="179"/>
                  </a:lnTo>
                  <a:lnTo>
                    <a:pt x="0" y="173"/>
                  </a:lnTo>
                  <a:lnTo>
                    <a:pt x="12" y="166"/>
                  </a:lnTo>
                  <a:lnTo>
                    <a:pt x="12" y="173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8" name="Freeform 2988"/>
            <p:cNvSpPr>
              <a:spLocks noEditPoints="1"/>
            </p:cNvSpPr>
            <p:nvPr/>
          </p:nvSpPr>
          <p:spPr bwMode="auto">
            <a:xfrm>
              <a:off x="5040328" y="1265240"/>
              <a:ext cx="204788" cy="263525"/>
            </a:xfrm>
            <a:custGeom>
              <a:avLst/>
              <a:gdLst>
                <a:gd name="T0" fmla="*/ 2147483647 w 129"/>
                <a:gd name="T1" fmla="*/ 2147483647 h 166"/>
                <a:gd name="T2" fmla="*/ 2147483647 w 129"/>
                <a:gd name="T3" fmla="*/ 0 h 166"/>
                <a:gd name="T4" fmla="*/ 2147483647 w 129"/>
                <a:gd name="T5" fmla="*/ 2147483647 h 166"/>
                <a:gd name="T6" fmla="*/ 2147483647 w 129"/>
                <a:gd name="T7" fmla="*/ 2147483647 h 166"/>
                <a:gd name="T8" fmla="*/ 2147483647 w 129"/>
                <a:gd name="T9" fmla="*/ 2147483647 h 166"/>
                <a:gd name="T10" fmla="*/ 2147483647 w 129"/>
                <a:gd name="T11" fmla="*/ 2147483647 h 166"/>
                <a:gd name="T12" fmla="*/ 2147483647 w 129"/>
                <a:gd name="T13" fmla="*/ 2147483647 h 166"/>
                <a:gd name="T14" fmla="*/ 2147483647 w 129"/>
                <a:gd name="T15" fmla="*/ 2147483647 h 166"/>
                <a:gd name="T16" fmla="*/ 2147483647 w 129"/>
                <a:gd name="T17" fmla="*/ 2147483647 h 166"/>
                <a:gd name="T18" fmla="*/ 2147483647 w 129"/>
                <a:gd name="T19" fmla="*/ 2147483647 h 166"/>
                <a:gd name="T20" fmla="*/ 2147483647 w 129"/>
                <a:gd name="T21" fmla="*/ 2147483647 h 166"/>
                <a:gd name="T22" fmla="*/ 2147483647 w 129"/>
                <a:gd name="T23" fmla="*/ 2147483647 h 166"/>
                <a:gd name="T24" fmla="*/ 2147483647 w 129"/>
                <a:gd name="T25" fmla="*/ 2147483647 h 166"/>
                <a:gd name="T26" fmla="*/ 2147483647 w 129"/>
                <a:gd name="T27" fmla="*/ 2147483647 h 166"/>
                <a:gd name="T28" fmla="*/ 2147483647 w 129"/>
                <a:gd name="T29" fmla="*/ 2147483647 h 166"/>
                <a:gd name="T30" fmla="*/ 2147483647 w 129"/>
                <a:gd name="T31" fmla="*/ 2147483647 h 166"/>
                <a:gd name="T32" fmla="*/ 2147483647 w 129"/>
                <a:gd name="T33" fmla="*/ 2147483647 h 166"/>
                <a:gd name="T34" fmla="*/ 2147483647 w 129"/>
                <a:gd name="T35" fmla="*/ 2147483647 h 166"/>
                <a:gd name="T36" fmla="*/ 2147483647 w 129"/>
                <a:gd name="T37" fmla="*/ 2147483647 h 166"/>
                <a:gd name="T38" fmla="*/ 2147483647 w 129"/>
                <a:gd name="T39" fmla="*/ 2147483647 h 166"/>
                <a:gd name="T40" fmla="*/ 2147483647 w 129"/>
                <a:gd name="T41" fmla="*/ 2147483647 h 166"/>
                <a:gd name="T42" fmla="*/ 2147483647 w 129"/>
                <a:gd name="T43" fmla="*/ 2147483647 h 166"/>
                <a:gd name="T44" fmla="*/ 2147483647 w 129"/>
                <a:gd name="T45" fmla="*/ 2147483647 h 166"/>
                <a:gd name="T46" fmla="*/ 2147483647 w 129"/>
                <a:gd name="T47" fmla="*/ 2147483647 h 166"/>
                <a:gd name="T48" fmla="*/ 2147483647 w 129"/>
                <a:gd name="T49" fmla="*/ 2147483647 h 166"/>
                <a:gd name="T50" fmla="*/ 2147483647 w 129"/>
                <a:gd name="T51" fmla="*/ 2147483647 h 166"/>
                <a:gd name="T52" fmla="*/ 2147483647 w 129"/>
                <a:gd name="T53" fmla="*/ 2147483647 h 166"/>
                <a:gd name="T54" fmla="*/ 2147483647 w 129"/>
                <a:gd name="T55" fmla="*/ 2147483647 h 166"/>
                <a:gd name="T56" fmla="*/ 2147483647 w 129"/>
                <a:gd name="T57" fmla="*/ 2147483647 h 166"/>
                <a:gd name="T58" fmla="*/ 2147483647 w 129"/>
                <a:gd name="T59" fmla="*/ 2147483647 h 166"/>
                <a:gd name="T60" fmla="*/ 2147483647 w 129"/>
                <a:gd name="T61" fmla="*/ 2147483647 h 166"/>
                <a:gd name="T62" fmla="*/ 2147483647 w 129"/>
                <a:gd name="T63" fmla="*/ 2147483647 h 166"/>
                <a:gd name="T64" fmla="*/ 2147483647 w 129"/>
                <a:gd name="T65" fmla="*/ 2147483647 h 166"/>
                <a:gd name="T66" fmla="*/ 2147483647 w 129"/>
                <a:gd name="T67" fmla="*/ 2147483647 h 166"/>
                <a:gd name="T68" fmla="*/ 2147483647 w 129"/>
                <a:gd name="T69" fmla="*/ 2147483647 h 166"/>
                <a:gd name="T70" fmla="*/ 2147483647 w 129"/>
                <a:gd name="T71" fmla="*/ 2147483647 h 166"/>
                <a:gd name="T72" fmla="*/ 2147483647 w 129"/>
                <a:gd name="T73" fmla="*/ 2147483647 h 166"/>
                <a:gd name="T74" fmla="*/ 2147483647 w 129"/>
                <a:gd name="T75" fmla="*/ 2147483647 h 166"/>
                <a:gd name="T76" fmla="*/ 2147483647 w 129"/>
                <a:gd name="T77" fmla="*/ 2147483647 h 166"/>
                <a:gd name="T78" fmla="*/ 2147483647 w 129"/>
                <a:gd name="T79" fmla="*/ 2147483647 h 166"/>
                <a:gd name="T80" fmla="*/ 0 w 129"/>
                <a:gd name="T81" fmla="*/ 2147483647 h 166"/>
                <a:gd name="T82" fmla="*/ 0 w 129"/>
                <a:gd name="T83" fmla="*/ 2147483647 h 166"/>
                <a:gd name="T84" fmla="*/ 2147483647 w 129"/>
                <a:gd name="T85" fmla="*/ 2147483647 h 166"/>
                <a:gd name="T86" fmla="*/ 2147483647 w 129"/>
                <a:gd name="T87" fmla="*/ 2147483647 h 16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29"/>
                <a:gd name="T133" fmla="*/ 0 h 166"/>
                <a:gd name="T134" fmla="*/ 129 w 129"/>
                <a:gd name="T135" fmla="*/ 166 h 16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29" h="166">
                  <a:moveTo>
                    <a:pt x="86" y="6"/>
                  </a:moveTo>
                  <a:lnTo>
                    <a:pt x="86" y="6"/>
                  </a:lnTo>
                  <a:lnTo>
                    <a:pt x="92" y="0"/>
                  </a:lnTo>
                  <a:lnTo>
                    <a:pt x="98" y="0"/>
                  </a:lnTo>
                  <a:lnTo>
                    <a:pt x="110" y="0"/>
                  </a:lnTo>
                  <a:lnTo>
                    <a:pt x="117" y="6"/>
                  </a:lnTo>
                  <a:lnTo>
                    <a:pt x="129" y="12"/>
                  </a:lnTo>
                  <a:lnTo>
                    <a:pt x="129" y="25"/>
                  </a:lnTo>
                  <a:lnTo>
                    <a:pt x="129" y="31"/>
                  </a:lnTo>
                  <a:lnTo>
                    <a:pt x="129" y="37"/>
                  </a:lnTo>
                  <a:lnTo>
                    <a:pt x="117" y="43"/>
                  </a:lnTo>
                  <a:lnTo>
                    <a:pt x="110" y="43"/>
                  </a:lnTo>
                  <a:lnTo>
                    <a:pt x="104" y="62"/>
                  </a:lnTo>
                  <a:lnTo>
                    <a:pt x="98" y="62"/>
                  </a:lnTo>
                  <a:lnTo>
                    <a:pt x="86" y="68"/>
                  </a:lnTo>
                  <a:lnTo>
                    <a:pt x="86" y="74"/>
                  </a:lnTo>
                  <a:lnTo>
                    <a:pt x="86" y="80"/>
                  </a:lnTo>
                  <a:lnTo>
                    <a:pt x="74" y="86"/>
                  </a:lnTo>
                  <a:lnTo>
                    <a:pt x="67" y="86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55" y="105"/>
                  </a:lnTo>
                  <a:lnTo>
                    <a:pt x="43" y="105"/>
                  </a:lnTo>
                  <a:lnTo>
                    <a:pt x="43" y="92"/>
                  </a:lnTo>
                  <a:lnTo>
                    <a:pt x="43" y="80"/>
                  </a:lnTo>
                  <a:lnTo>
                    <a:pt x="49" y="80"/>
                  </a:lnTo>
                  <a:lnTo>
                    <a:pt x="55" y="80"/>
                  </a:lnTo>
                  <a:lnTo>
                    <a:pt x="55" y="68"/>
                  </a:lnTo>
                  <a:lnTo>
                    <a:pt x="55" y="55"/>
                  </a:lnTo>
                  <a:lnTo>
                    <a:pt x="67" y="49"/>
                  </a:lnTo>
                  <a:lnTo>
                    <a:pt x="67" y="43"/>
                  </a:lnTo>
                  <a:lnTo>
                    <a:pt x="74" y="31"/>
                  </a:lnTo>
                  <a:lnTo>
                    <a:pt x="80" y="25"/>
                  </a:lnTo>
                  <a:lnTo>
                    <a:pt x="80" y="18"/>
                  </a:lnTo>
                  <a:lnTo>
                    <a:pt x="86" y="6"/>
                  </a:lnTo>
                  <a:close/>
                  <a:moveTo>
                    <a:pt x="43" y="123"/>
                  </a:moveTo>
                  <a:lnTo>
                    <a:pt x="43" y="123"/>
                  </a:lnTo>
                  <a:lnTo>
                    <a:pt x="37" y="123"/>
                  </a:lnTo>
                  <a:lnTo>
                    <a:pt x="30" y="123"/>
                  </a:lnTo>
                  <a:lnTo>
                    <a:pt x="24" y="117"/>
                  </a:lnTo>
                  <a:lnTo>
                    <a:pt x="30" y="111"/>
                  </a:lnTo>
                  <a:lnTo>
                    <a:pt x="37" y="105"/>
                  </a:lnTo>
                  <a:lnTo>
                    <a:pt x="43" y="105"/>
                  </a:lnTo>
                  <a:lnTo>
                    <a:pt x="49" y="111"/>
                  </a:lnTo>
                  <a:lnTo>
                    <a:pt x="43" y="123"/>
                  </a:lnTo>
                  <a:close/>
                  <a:moveTo>
                    <a:pt x="24" y="142"/>
                  </a:moveTo>
                  <a:lnTo>
                    <a:pt x="24" y="142"/>
                  </a:lnTo>
                  <a:lnTo>
                    <a:pt x="18" y="148"/>
                  </a:lnTo>
                  <a:lnTo>
                    <a:pt x="12" y="142"/>
                  </a:lnTo>
                  <a:lnTo>
                    <a:pt x="12" y="135"/>
                  </a:lnTo>
                  <a:lnTo>
                    <a:pt x="18" y="129"/>
                  </a:lnTo>
                  <a:lnTo>
                    <a:pt x="24" y="129"/>
                  </a:lnTo>
                  <a:lnTo>
                    <a:pt x="24" y="135"/>
                  </a:lnTo>
                  <a:lnTo>
                    <a:pt x="24" y="142"/>
                  </a:lnTo>
                  <a:close/>
                  <a:moveTo>
                    <a:pt x="6" y="160"/>
                  </a:moveTo>
                  <a:lnTo>
                    <a:pt x="6" y="160"/>
                  </a:lnTo>
                  <a:lnTo>
                    <a:pt x="0" y="166"/>
                  </a:lnTo>
                  <a:lnTo>
                    <a:pt x="0" y="160"/>
                  </a:lnTo>
                  <a:lnTo>
                    <a:pt x="6" y="154"/>
                  </a:lnTo>
                  <a:lnTo>
                    <a:pt x="6" y="160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299" name="Freeform 2989"/>
            <p:cNvSpPr>
              <a:spLocks noEditPoints="1"/>
            </p:cNvSpPr>
            <p:nvPr/>
          </p:nvSpPr>
          <p:spPr bwMode="auto">
            <a:xfrm>
              <a:off x="5078428" y="1314452"/>
              <a:ext cx="234951" cy="244475"/>
            </a:xfrm>
            <a:custGeom>
              <a:avLst/>
              <a:gdLst>
                <a:gd name="T0" fmla="*/ 2147483647 w 148"/>
                <a:gd name="T1" fmla="*/ 2147483647 h 154"/>
                <a:gd name="T2" fmla="*/ 2147483647 w 148"/>
                <a:gd name="T3" fmla="*/ 0 h 154"/>
                <a:gd name="T4" fmla="*/ 2147483647 w 148"/>
                <a:gd name="T5" fmla="*/ 2147483647 h 154"/>
                <a:gd name="T6" fmla="*/ 2147483647 w 148"/>
                <a:gd name="T7" fmla="*/ 2147483647 h 154"/>
                <a:gd name="T8" fmla="*/ 2147483647 w 148"/>
                <a:gd name="T9" fmla="*/ 2147483647 h 154"/>
                <a:gd name="T10" fmla="*/ 2147483647 w 148"/>
                <a:gd name="T11" fmla="*/ 2147483647 h 154"/>
                <a:gd name="T12" fmla="*/ 2147483647 w 148"/>
                <a:gd name="T13" fmla="*/ 2147483647 h 154"/>
                <a:gd name="T14" fmla="*/ 2147483647 w 148"/>
                <a:gd name="T15" fmla="*/ 2147483647 h 154"/>
                <a:gd name="T16" fmla="*/ 2147483647 w 148"/>
                <a:gd name="T17" fmla="*/ 2147483647 h 154"/>
                <a:gd name="T18" fmla="*/ 2147483647 w 148"/>
                <a:gd name="T19" fmla="*/ 2147483647 h 154"/>
                <a:gd name="T20" fmla="*/ 2147483647 w 148"/>
                <a:gd name="T21" fmla="*/ 2147483647 h 154"/>
                <a:gd name="T22" fmla="*/ 2147483647 w 148"/>
                <a:gd name="T23" fmla="*/ 2147483647 h 154"/>
                <a:gd name="T24" fmla="*/ 2147483647 w 148"/>
                <a:gd name="T25" fmla="*/ 2147483647 h 154"/>
                <a:gd name="T26" fmla="*/ 2147483647 w 148"/>
                <a:gd name="T27" fmla="*/ 2147483647 h 154"/>
                <a:gd name="T28" fmla="*/ 2147483647 w 148"/>
                <a:gd name="T29" fmla="*/ 2147483647 h 154"/>
                <a:gd name="T30" fmla="*/ 2147483647 w 148"/>
                <a:gd name="T31" fmla="*/ 2147483647 h 154"/>
                <a:gd name="T32" fmla="*/ 2147483647 w 148"/>
                <a:gd name="T33" fmla="*/ 2147483647 h 154"/>
                <a:gd name="T34" fmla="*/ 2147483647 w 148"/>
                <a:gd name="T35" fmla="*/ 2147483647 h 154"/>
                <a:gd name="T36" fmla="*/ 2147483647 w 148"/>
                <a:gd name="T37" fmla="*/ 2147483647 h 154"/>
                <a:gd name="T38" fmla="*/ 2147483647 w 148"/>
                <a:gd name="T39" fmla="*/ 2147483647 h 154"/>
                <a:gd name="T40" fmla="*/ 2147483647 w 148"/>
                <a:gd name="T41" fmla="*/ 2147483647 h 154"/>
                <a:gd name="T42" fmla="*/ 2147483647 w 148"/>
                <a:gd name="T43" fmla="*/ 2147483647 h 154"/>
                <a:gd name="T44" fmla="*/ 2147483647 w 148"/>
                <a:gd name="T45" fmla="*/ 2147483647 h 154"/>
                <a:gd name="T46" fmla="*/ 2147483647 w 148"/>
                <a:gd name="T47" fmla="*/ 2147483647 h 154"/>
                <a:gd name="T48" fmla="*/ 2147483647 w 148"/>
                <a:gd name="T49" fmla="*/ 2147483647 h 154"/>
                <a:gd name="T50" fmla="*/ 2147483647 w 148"/>
                <a:gd name="T51" fmla="*/ 2147483647 h 154"/>
                <a:gd name="T52" fmla="*/ 2147483647 w 148"/>
                <a:gd name="T53" fmla="*/ 2147483647 h 154"/>
                <a:gd name="T54" fmla="*/ 2147483647 w 148"/>
                <a:gd name="T55" fmla="*/ 2147483647 h 154"/>
                <a:gd name="T56" fmla="*/ 2147483647 w 148"/>
                <a:gd name="T57" fmla="*/ 2147483647 h 154"/>
                <a:gd name="T58" fmla="*/ 2147483647 w 148"/>
                <a:gd name="T59" fmla="*/ 2147483647 h 154"/>
                <a:gd name="T60" fmla="*/ 2147483647 w 148"/>
                <a:gd name="T61" fmla="*/ 2147483647 h 154"/>
                <a:gd name="T62" fmla="*/ 2147483647 w 148"/>
                <a:gd name="T63" fmla="*/ 2147483647 h 154"/>
                <a:gd name="T64" fmla="*/ 2147483647 w 148"/>
                <a:gd name="T65" fmla="*/ 2147483647 h 154"/>
                <a:gd name="T66" fmla="*/ 2147483647 w 148"/>
                <a:gd name="T67" fmla="*/ 2147483647 h 154"/>
                <a:gd name="T68" fmla="*/ 2147483647 w 148"/>
                <a:gd name="T69" fmla="*/ 2147483647 h 154"/>
                <a:gd name="T70" fmla="*/ 2147483647 w 148"/>
                <a:gd name="T71" fmla="*/ 2147483647 h 154"/>
                <a:gd name="T72" fmla="*/ 2147483647 w 148"/>
                <a:gd name="T73" fmla="*/ 2147483647 h 154"/>
                <a:gd name="T74" fmla="*/ 2147483647 w 148"/>
                <a:gd name="T75" fmla="*/ 2147483647 h 154"/>
                <a:gd name="T76" fmla="*/ 2147483647 w 148"/>
                <a:gd name="T77" fmla="*/ 2147483647 h 154"/>
                <a:gd name="T78" fmla="*/ 2147483647 w 148"/>
                <a:gd name="T79" fmla="*/ 2147483647 h 154"/>
                <a:gd name="T80" fmla="*/ 0 w 148"/>
                <a:gd name="T81" fmla="*/ 2147483647 h 154"/>
                <a:gd name="T82" fmla="*/ 0 w 148"/>
                <a:gd name="T83" fmla="*/ 2147483647 h 154"/>
                <a:gd name="T84" fmla="*/ 2147483647 w 148"/>
                <a:gd name="T85" fmla="*/ 2147483647 h 154"/>
                <a:gd name="T86" fmla="*/ 2147483647 w 148"/>
                <a:gd name="T87" fmla="*/ 2147483647 h 15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48"/>
                <a:gd name="T133" fmla="*/ 0 h 154"/>
                <a:gd name="T134" fmla="*/ 148 w 148"/>
                <a:gd name="T135" fmla="*/ 154 h 15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48" h="154">
                  <a:moveTo>
                    <a:pt x="105" y="6"/>
                  </a:moveTo>
                  <a:lnTo>
                    <a:pt x="105" y="6"/>
                  </a:lnTo>
                  <a:lnTo>
                    <a:pt x="111" y="0"/>
                  </a:lnTo>
                  <a:lnTo>
                    <a:pt x="117" y="0"/>
                  </a:lnTo>
                  <a:lnTo>
                    <a:pt x="130" y="6"/>
                  </a:lnTo>
                  <a:lnTo>
                    <a:pt x="136" y="12"/>
                  </a:lnTo>
                  <a:lnTo>
                    <a:pt x="142" y="18"/>
                  </a:lnTo>
                  <a:lnTo>
                    <a:pt x="148" y="31"/>
                  </a:lnTo>
                  <a:lnTo>
                    <a:pt x="148" y="37"/>
                  </a:lnTo>
                  <a:lnTo>
                    <a:pt x="142" y="43"/>
                  </a:lnTo>
                  <a:lnTo>
                    <a:pt x="130" y="49"/>
                  </a:lnTo>
                  <a:lnTo>
                    <a:pt x="123" y="49"/>
                  </a:lnTo>
                  <a:lnTo>
                    <a:pt x="117" y="61"/>
                  </a:lnTo>
                  <a:lnTo>
                    <a:pt x="111" y="67"/>
                  </a:lnTo>
                  <a:lnTo>
                    <a:pt x="99" y="67"/>
                  </a:lnTo>
                  <a:lnTo>
                    <a:pt x="93" y="80"/>
                  </a:lnTo>
                  <a:lnTo>
                    <a:pt x="86" y="86"/>
                  </a:lnTo>
                  <a:lnTo>
                    <a:pt x="74" y="80"/>
                  </a:lnTo>
                  <a:lnTo>
                    <a:pt x="74" y="92"/>
                  </a:lnTo>
                  <a:lnTo>
                    <a:pt x="74" y="98"/>
                  </a:lnTo>
                  <a:lnTo>
                    <a:pt x="62" y="98"/>
                  </a:lnTo>
                  <a:lnTo>
                    <a:pt x="50" y="98"/>
                  </a:lnTo>
                  <a:lnTo>
                    <a:pt x="50" y="86"/>
                  </a:lnTo>
                  <a:lnTo>
                    <a:pt x="50" y="80"/>
                  </a:lnTo>
                  <a:lnTo>
                    <a:pt x="62" y="74"/>
                  </a:lnTo>
                  <a:lnTo>
                    <a:pt x="68" y="74"/>
                  </a:lnTo>
                  <a:lnTo>
                    <a:pt x="68" y="67"/>
                  </a:lnTo>
                  <a:lnTo>
                    <a:pt x="68" y="55"/>
                  </a:lnTo>
                  <a:lnTo>
                    <a:pt x="80" y="49"/>
                  </a:lnTo>
                  <a:lnTo>
                    <a:pt x="80" y="43"/>
                  </a:lnTo>
                  <a:lnTo>
                    <a:pt x="86" y="31"/>
                  </a:lnTo>
                  <a:lnTo>
                    <a:pt x="99" y="24"/>
                  </a:lnTo>
                  <a:lnTo>
                    <a:pt x="99" y="18"/>
                  </a:lnTo>
                  <a:lnTo>
                    <a:pt x="105" y="6"/>
                  </a:lnTo>
                  <a:close/>
                  <a:moveTo>
                    <a:pt x="50" y="117"/>
                  </a:moveTo>
                  <a:lnTo>
                    <a:pt x="50" y="117"/>
                  </a:lnTo>
                  <a:lnTo>
                    <a:pt x="43" y="117"/>
                  </a:lnTo>
                  <a:lnTo>
                    <a:pt x="31" y="117"/>
                  </a:lnTo>
                  <a:lnTo>
                    <a:pt x="31" y="111"/>
                  </a:lnTo>
                  <a:lnTo>
                    <a:pt x="37" y="98"/>
                  </a:lnTo>
                  <a:lnTo>
                    <a:pt x="43" y="98"/>
                  </a:lnTo>
                  <a:lnTo>
                    <a:pt x="50" y="98"/>
                  </a:lnTo>
                  <a:lnTo>
                    <a:pt x="56" y="111"/>
                  </a:lnTo>
                  <a:lnTo>
                    <a:pt x="50" y="117"/>
                  </a:lnTo>
                  <a:close/>
                  <a:moveTo>
                    <a:pt x="25" y="135"/>
                  </a:moveTo>
                  <a:lnTo>
                    <a:pt x="25" y="135"/>
                  </a:lnTo>
                  <a:lnTo>
                    <a:pt x="19" y="135"/>
                  </a:lnTo>
                  <a:lnTo>
                    <a:pt x="13" y="129"/>
                  </a:lnTo>
                  <a:lnTo>
                    <a:pt x="19" y="123"/>
                  </a:lnTo>
                  <a:lnTo>
                    <a:pt x="25" y="123"/>
                  </a:lnTo>
                  <a:lnTo>
                    <a:pt x="31" y="123"/>
                  </a:lnTo>
                  <a:lnTo>
                    <a:pt x="31" y="129"/>
                  </a:lnTo>
                  <a:lnTo>
                    <a:pt x="25" y="135"/>
                  </a:lnTo>
                  <a:close/>
                  <a:moveTo>
                    <a:pt x="6" y="154"/>
                  </a:moveTo>
                  <a:lnTo>
                    <a:pt x="6" y="154"/>
                  </a:lnTo>
                  <a:lnTo>
                    <a:pt x="0" y="154"/>
                  </a:lnTo>
                  <a:lnTo>
                    <a:pt x="0" y="148"/>
                  </a:lnTo>
                  <a:lnTo>
                    <a:pt x="6" y="148"/>
                  </a:lnTo>
                  <a:lnTo>
                    <a:pt x="6" y="154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0" name="Freeform 2990"/>
            <p:cNvSpPr>
              <a:spLocks noEditPoints="1"/>
            </p:cNvSpPr>
            <p:nvPr/>
          </p:nvSpPr>
          <p:spPr bwMode="auto">
            <a:xfrm>
              <a:off x="5108591" y="1382715"/>
              <a:ext cx="254001" cy="214313"/>
            </a:xfrm>
            <a:custGeom>
              <a:avLst/>
              <a:gdLst>
                <a:gd name="T0" fmla="*/ 2147483647 w 160"/>
                <a:gd name="T1" fmla="*/ 0 h 135"/>
                <a:gd name="T2" fmla="*/ 2147483647 w 160"/>
                <a:gd name="T3" fmla="*/ 0 h 135"/>
                <a:gd name="T4" fmla="*/ 2147483647 w 160"/>
                <a:gd name="T5" fmla="*/ 2147483647 h 135"/>
                <a:gd name="T6" fmla="*/ 2147483647 w 160"/>
                <a:gd name="T7" fmla="*/ 2147483647 h 135"/>
                <a:gd name="T8" fmla="*/ 2147483647 w 160"/>
                <a:gd name="T9" fmla="*/ 2147483647 h 135"/>
                <a:gd name="T10" fmla="*/ 2147483647 w 160"/>
                <a:gd name="T11" fmla="*/ 2147483647 h 135"/>
                <a:gd name="T12" fmla="*/ 2147483647 w 160"/>
                <a:gd name="T13" fmla="*/ 2147483647 h 135"/>
                <a:gd name="T14" fmla="*/ 2147483647 w 160"/>
                <a:gd name="T15" fmla="*/ 2147483647 h 135"/>
                <a:gd name="T16" fmla="*/ 2147483647 w 160"/>
                <a:gd name="T17" fmla="*/ 2147483647 h 135"/>
                <a:gd name="T18" fmla="*/ 2147483647 w 160"/>
                <a:gd name="T19" fmla="*/ 2147483647 h 135"/>
                <a:gd name="T20" fmla="*/ 2147483647 w 160"/>
                <a:gd name="T21" fmla="*/ 2147483647 h 135"/>
                <a:gd name="T22" fmla="*/ 2147483647 w 160"/>
                <a:gd name="T23" fmla="*/ 2147483647 h 135"/>
                <a:gd name="T24" fmla="*/ 2147483647 w 160"/>
                <a:gd name="T25" fmla="*/ 2147483647 h 135"/>
                <a:gd name="T26" fmla="*/ 2147483647 w 160"/>
                <a:gd name="T27" fmla="*/ 2147483647 h 135"/>
                <a:gd name="T28" fmla="*/ 2147483647 w 160"/>
                <a:gd name="T29" fmla="*/ 2147483647 h 135"/>
                <a:gd name="T30" fmla="*/ 2147483647 w 160"/>
                <a:gd name="T31" fmla="*/ 2147483647 h 135"/>
                <a:gd name="T32" fmla="*/ 2147483647 w 160"/>
                <a:gd name="T33" fmla="*/ 2147483647 h 135"/>
                <a:gd name="T34" fmla="*/ 2147483647 w 160"/>
                <a:gd name="T35" fmla="*/ 2147483647 h 135"/>
                <a:gd name="T36" fmla="*/ 2147483647 w 160"/>
                <a:gd name="T37" fmla="*/ 2147483647 h 135"/>
                <a:gd name="T38" fmla="*/ 2147483647 w 160"/>
                <a:gd name="T39" fmla="*/ 2147483647 h 135"/>
                <a:gd name="T40" fmla="*/ 2147483647 w 160"/>
                <a:gd name="T41" fmla="*/ 2147483647 h 135"/>
                <a:gd name="T42" fmla="*/ 2147483647 w 160"/>
                <a:gd name="T43" fmla="*/ 2147483647 h 135"/>
                <a:gd name="T44" fmla="*/ 2147483647 w 160"/>
                <a:gd name="T45" fmla="*/ 2147483647 h 135"/>
                <a:gd name="T46" fmla="*/ 2147483647 w 160"/>
                <a:gd name="T47" fmla="*/ 2147483647 h 135"/>
                <a:gd name="T48" fmla="*/ 2147483647 w 160"/>
                <a:gd name="T49" fmla="*/ 0 h 135"/>
                <a:gd name="T50" fmla="*/ 2147483647 w 160"/>
                <a:gd name="T51" fmla="*/ 2147483647 h 135"/>
                <a:gd name="T52" fmla="*/ 2147483647 w 160"/>
                <a:gd name="T53" fmla="*/ 2147483647 h 135"/>
                <a:gd name="T54" fmla="*/ 2147483647 w 160"/>
                <a:gd name="T55" fmla="*/ 2147483647 h 135"/>
                <a:gd name="T56" fmla="*/ 2147483647 w 160"/>
                <a:gd name="T57" fmla="*/ 2147483647 h 135"/>
                <a:gd name="T58" fmla="*/ 2147483647 w 160"/>
                <a:gd name="T59" fmla="*/ 2147483647 h 135"/>
                <a:gd name="T60" fmla="*/ 2147483647 w 160"/>
                <a:gd name="T61" fmla="*/ 2147483647 h 135"/>
                <a:gd name="T62" fmla="*/ 2147483647 w 160"/>
                <a:gd name="T63" fmla="*/ 2147483647 h 135"/>
                <a:gd name="T64" fmla="*/ 2147483647 w 160"/>
                <a:gd name="T65" fmla="*/ 2147483647 h 135"/>
                <a:gd name="T66" fmla="*/ 2147483647 w 160"/>
                <a:gd name="T67" fmla="*/ 2147483647 h 135"/>
                <a:gd name="T68" fmla="*/ 2147483647 w 160"/>
                <a:gd name="T69" fmla="*/ 2147483647 h 135"/>
                <a:gd name="T70" fmla="*/ 2147483647 w 160"/>
                <a:gd name="T71" fmla="*/ 2147483647 h 135"/>
                <a:gd name="T72" fmla="*/ 2147483647 w 160"/>
                <a:gd name="T73" fmla="*/ 2147483647 h 135"/>
                <a:gd name="T74" fmla="*/ 2147483647 w 160"/>
                <a:gd name="T75" fmla="*/ 2147483647 h 135"/>
                <a:gd name="T76" fmla="*/ 2147483647 w 160"/>
                <a:gd name="T77" fmla="*/ 2147483647 h 135"/>
                <a:gd name="T78" fmla="*/ 2147483647 w 160"/>
                <a:gd name="T79" fmla="*/ 2147483647 h 135"/>
                <a:gd name="T80" fmla="*/ 0 w 160"/>
                <a:gd name="T81" fmla="*/ 2147483647 h 135"/>
                <a:gd name="T82" fmla="*/ 0 w 160"/>
                <a:gd name="T83" fmla="*/ 2147483647 h 135"/>
                <a:gd name="T84" fmla="*/ 2147483647 w 160"/>
                <a:gd name="T85" fmla="*/ 2147483647 h 135"/>
                <a:gd name="T86" fmla="*/ 2147483647 w 160"/>
                <a:gd name="T87" fmla="*/ 2147483647 h 13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0"/>
                <a:gd name="T133" fmla="*/ 0 h 135"/>
                <a:gd name="T134" fmla="*/ 160 w 160"/>
                <a:gd name="T135" fmla="*/ 135 h 13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0" h="135">
                  <a:moveTo>
                    <a:pt x="123" y="0"/>
                  </a:moveTo>
                  <a:lnTo>
                    <a:pt x="123" y="0"/>
                  </a:lnTo>
                  <a:lnTo>
                    <a:pt x="129" y="0"/>
                  </a:lnTo>
                  <a:lnTo>
                    <a:pt x="135" y="0"/>
                  </a:lnTo>
                  <a:lnTo>
                    <a:pt x="148" y="0"/>
                  </a:lnTo>
                  <a:lnTo>
                    <a:pt x="154" y="6"/>
                  </a:lnTo>
                  <a:lnTo>
                    <a:pt x="160" y="18"/>
                  </a:lnTo>
                  <a:lnTo>
                    <a:pt x="160" y="24"/>
                  </a:lnTo>
                  <a:lnTo>
                    <a:pt x="160" y="37"/>
                  </a:lnTo>
                  <a:lnTo>
                    <a:pt x="154" y="43"/>
                  </a:lnTo>
                  <a:lnTo>
                    <a:pt x="148" y="49"/>
                  </a:lnTo>
                  <a:lnTo>
                    <a:pt x="135" y="43"/>
                  </a:lnTo>
                  <a:lnTo>
                    <a:pt x="129" y="55"/>
                  </a:lnTo>
                  <a:lnTo>
                    <a:pt x="123" y="61"/>
                  </a:lnTo>
                  <a:lnTo>
                    <a:pt x="111" y="61"/>
                  </a:lnTo>
                  <a:lnTo>
                    <a:pt x="104" y="74"/>
                  </a:lnTo>
                  <a:lnTo>
                    <a:pt x="92" y="74"/>
                  </a:lnTo>
                  <a:lnTo>
                    <a:pt x="86" y="74"/>
                  </a:lnTo>
                  <a:lnTo>
                    <a:pt x="86" y="80"/>
                  </a:lnTo>
                  <a:lnTo>
                    <a:pt x="80" y="86"/>
                  </a:lnTo>
                  <a:lnTo>
                    <a:pt x="67" y="92"/>
                  </a:lnTo>
                  <a:lnTo>
                    <a:pt x="61" y="86"/>
                  </a:lnTo>
                  <a:lnTo>
                    <a:pt x="55" y="74"/>
                  </a:lnTo>
                  <a:lnTo>
                    <a:pt x="61" y="68"/>
                  </a:lnTo>
                  <a:lnTo>
                    <a:pt x="67" y="61"/>
                  </a:lnTo>
                  <a:lnTo>
                    <a:pt x="80" y="61"/>
                  </a:lnTo>
                  <a:lnTo>
                    <a:pt x="80" y="55"/>
                  </a:lnTo>
                  <a:lnTo>
                    <a:pt x="80" y="43"/>
                  </a:lnTo>
                  <a:lnTo>
                    <a:pt x="98" y="43"/>
                  </a:lnTo>
                  <a:lnTo>
                    <a:pt x="98" y="31"/>
                  </a:lnTo>
                  <a:lnTo>
                    <a:pt x="104" y="24"/>
                  </a:lnTo>
                  <a:lnTo>
                    <a:pt x="117" y="18"/>
                  </a:lnTo>
                  <a:lnTo>
                    <a:pt x="117" y="12"/>
                  </a:lnTo>
                  <a:lnTo>
                    <a:pt x="123" y="0"/>
                  </a:lnTo>
                  <a:close/>
                  <a:moveTo>
                    <a:pt x="55" y="105"/>
                  </a:moveTo>
                  <a:lnTo>
                    <a:pt x="55" y="105"/>
                  </a:lnTo>
                  <a:lnTo>
                    <a:pt x="49" y="105"/>
                  </a:lnTo>
                  <a:lnTo>
                    <a:pt x="43" y="98"/>
                  </a:lnTo>
                  <a:lnTo>
                    <a:pt x="37" y="92"/>
                  </a:lnTo>
                  <a:lnTo>
                    <a:pt x="43" y="86"/>
                  </a:lnTo>
                  <a:lnTo>
                    <a:pt x="49" y="86"/>
                  </a:lnTo>
                  <a:lnTo>
                    <a:pt x="55" y="86"/>
                  </a:lnTo>
                  <a:lnTo>
                    <a:pt x="61" y="92"/>
                  </a:lnTo>
                  <a:lnTo>
                    <a:pt x="55" y="105"/>
                  </a:lnTo>
                  <a:close/>
                  <a:moveTo>
                    <a:pt x="31" y="117"/>
                  </a:moveTo>
                  <a:lnTo>
                    <a:pt x="31" y="117"/>
                  </a:lnTo>
                  <a:lnTo>
                    <a:pt x="24" y="117"/>
                  </a:lnTo>
                  <a:lnTo>
                    <a:pt x="18" y="117"/>
                  </a:lnTo>
                  <a:lnTo>
                    <a:pt x="18" y="111"/>
                  </a:lnTo>
                  <a:lnTo>
                    <a:pt x="24" y="105"/>
                  </a:lnTo>
                  <a:lnTo>
                    <a:pt x="31" y="105"/>
                  </a:lnTo>
                  <a:lnTo>
                    <a:pt x="37" y="111"/>
                  </a:lnTo>
                  <a:lnTo>
                    <a:pt x="31" y="117"/>
                  </a:lnTo>
                  <a:close/>
                  <a:moveTo>
                    <a:pt x="6" y="135"/>
                  </a:moveTo>
                  <a:lnTo>
                    <a:pt x="6" y="135"/>
                  </a:lnTo>
                  <a:lnTo>
                    <a:pt x="0" y="135"/>
                  </a:lnTo>
                  <a:lnTo>
                    <a:pt x="0" y="129"/>
                  </a:lnTo>
                  <a:lnTo>
                    <a:pt x="12" y="129"/>
                  </a:lnTo>
                  <a:lnTo>
                    <a:pt x="6" y="13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1" name="Freeform 2991"/>
            <p:cNvSpPr>
              <a:spLocks noEditPoints="1"/>
            </p:cNvSpPr>
            <p:nvPr/>
          </p:nvSpPr>
          <p:spPr bwMode="auto">
            <a:xfrm>
              <a:off x="5137166" y="1441452"/>
              <a:ext cx="274638" cy="195263"/>
            </a:xfrm>
            <a:custGeom>
              <a:avLst/>
              <a:gdLst>
                <a:gd name="T0" fmla="*/ 2147483647 w 173"/>
                <a:gd name="T1" fmla="*/ 2147483647 h 123"/>
                <a:gd name="T2" fmla="*/ 2147483647 w 173"/>
                <a:gd name="T3" fmla="*/ 2147483647 h 123"/>
                <a:gd name="T4" fmla="*/ 2147483647 w 173"/>
                <a:gd name="T5" fmla="*/ 2147483647 h 123"/>
                <a:gd name="T6" fmla="*/ 2147483647 w 173"/>
                <a:gd name="T7" fmla="*/ 2147483647 h 123"/>
                <a:gd name="T8" fmla="*/ 2147483647 w 173"/>
                <a:gd name="T9" fmla="*/ 2147483647 h 123"/>
                <a:gd name="T10" fmla="*/ 2147483647 w 173"/>
                <a:gd name="T11" fmla="*/ 2147483647 h 123"/>
                <a:gd name="T12" fmla="*/ 2147483647 w 173"/>
                <a:gd name="T13" fmla="*/ 2147483647 h 123"/>
                <a:gd name="T14" fmla="*/ 2147483647 w 173"/>
                <a:gd name="T15" fmla="*/ 2147483647 h 123"/>
                <a:gd name="T16" fmla="*/ 2147483647 w 173"/>
                <a:gd name="T17" fmla="*/ 2147483647 h 123"/>
                <a:gd name="T18" fmla="*/ 2147483647 w 173"/>
                <a:gd name="T19" fmla="*/ 2147483647 h 123"/>
                <a:gd name="T20" fmla="*/ 2147483647 w 173"/>
                <a:gd name="T21" fmla="*/ 2147483647 h 123"/>
                <a:gd name="T22" fmla="*/ 2147483647 w 173"/>
                <a:gd name="T23" fmla="*/ 2147483647 h 123"/>
                <a:gd name="T24" fmla="*/ 2147483647 w 173"/>
                <a:gd name="T25" fmla="*/ 2147483647 h 123"/>
                <a:gd name="T26" fmla="*/ 2147483647 w 173"/>
                <a:gd name="T27" fmla="*/ 2147483647 h 123"/>
                <a:gd name="T28" fmla="*/ 2147483647 w 173"/>
                <a:gd name="T29" fmla="*/ 2147483647 h 123"/>
                <a:gd name="T30" fmla="*/ 2147483647 w 173"/>
                <a:gd name="T31" fmla="*/ 2147483647 h 123"/>
                <a:gd name="T32" fmla="*/ 2147483647 w 173"/>
                <a:gd name="T33" fmla="*/ 2147483647 h 123"/>
                <a:gd name="T34" fmla="*/ 2147483647 w 173"/>
                <a:gd name="T35" fmla="*/ 2147483647 h 123"/>
                <a:gd name="T36" fmla="*/ 2147483647 w 173"/>
                <a:gd name="T37" fmla="*/ 2147483647 h 123"/>
                <a:gd name="T38" fmla="*/ 2147483647 w 173"/>
                <a:gd name="T39" fmla="*/ 2147483647 h 123"/>
                <a:gd name="T40" fmla="*/ 2147483647 w 173"/>
                <a:gd name="T41" fmla="*/ 2147483647 h 123"/>
                <a:gd name="T42" fmla="*/ 2147483647 w 173"/>
                <a:gd name="T43" fmla="*/ 2147483647 h 123"/>
                <a:gd name="T44" fmla="*/ 2147483647 w 173"/>
                <a:gd name="T45" fmla="*/ 2147483647 h 123"/>
                <a:gd name="T46" fmla="*/ 2147483647 w 173"/>
                <a:gd name="T47" fmla="*/ 2147483647 h 123"/>
                <a:gd name="T48" fmla="*/ 2147483647 w 173"/>
                <a:gd name="T49" fmla="*/ 2147483647 h 123"/>
                <a:gd name="T50" fmla="*/ 2147483647 w 173"/>
                <a:gd name="T51" fmla="*/ 2147483647 h 123"/>
                <a:gd name="T52" fmla="*/ 2147483647 w 173"/>
                <a:gd name="T53" fmla="*/ 2147483647 h 123"/>
                <a:gd name="T54" fmla="*/ 2147483647 w 173"/>
                <a:gd name="T55" fmla="*/ 2147483647 h 123"/>
                <a:gd name="T56" fmla="*/ 2147483647 w 173"/>
                <a:gd name="T57" fmla="*/ 2147483647 h 123"/>
                <a:gd name="T58" fmla="*/ 2147483647 w 173"/>
                <a:gd name="T59" fmla="*/ 2147483647 h 123"/>
                <a:gd name="T60" fmla="*/ 2147483647 w 173"/>
                <a:gd name="T61" fmla="*/ 2147483647 h 123"/>
                <a:gd name="T62" fmla="*/ 2147483647 w 173"/>
                <a:gd name="T63" fmla="*/ 2147483647 h 123"/>
                <a:gd name="T64" fmla="*/ 2147483647 w 173"/>
                <a:gd name="T65" fmla="*/ 2147483647 h 123"/>
                <a:gd name="T66" fmla="*/ 2147483647 w 173"/>
                <a:gd name="T67" fmla="*/ 2147483647 h 123"/>
                <a:gd name="T68" fmla="*/ 2147483647 w 173"/>
                <a:gd name="T69" fmla="*/ 2147483647 h 123"/>
                <a:gd name="T70" fmla="*/ 2147483647 w 173"/>
                <a:gd name="T71" fmla="*/ 2147483647 h 123"/>
                <a:gd name="T72" fmla="*/ 2147483647 w 173"/>
                <a:gd name="T73" fmla="*/ 2147483647 h 123"/>
                <a:gd name="T74" fmla="*/ 2147483647 w 173"/>
                <a:gd name="T75" fmla="*/ 2147483647 h 123"/>
                <a:gd name="T76" fmla="*/ 2147483647 w 173"/>
                <a:gd name="T77" fmla="*/ 2147483647 h 123"/>
                <a:gd name="T78" fmla="*/ 2147483647 w 173"/>
                <a:gd name="T79" fmla="*/ 2147483647 h 123"/>
                <a:gd name="T80" fmla="*/ 0 w 173"/>
                <a:gd name="T81" fmla="*/ 2147483647 h 123"/>
                <a:gd name="T82" fmla="*/ 0 w 173"/>
                <a:gd name="T83" fmla="*/ 2147483647 h 123"/>
                <a:gd name="T84" fmla="*/ 2147483647 w 173"/>
                <a:gd name="T85" fmla="*/ 2147483647 h 123"/>
                <a:gd name="T86" fmla="*/ 2147483647 w 173"/>
                <a:gd name="T87" fmla="*/ 2147483647 h 12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73"/>
                <a:gd name="T133" fmla="*/ 0 h 123"/>
                <a:gd name="T134" fmla="*/ 173 w 173"/>
                <a:gd name="T135" fmla="*/ 123 h 12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73" h="123">
                  <a:moveTo>
                    <a:pt x="136" y="6"/>
                  </a:moveTo>
                  <a:lnTo>
                    <a:pt x="136" y="6"/>
                  </a:lnTo>
                  <a:lnTo>
                    <a:pt x="142" y="0"/>
                  </a:lnTo>
                  <a:lnTo>
                    <a:pt x="154" y="6"/>
                  </a:lnTo>
                  <a:lnTo>
                    <a:pt x="160" y="6"/>
                  </a:lnTo>
                  <a:lnTo>
                    <a:pt x="173" y="18"/>
                  </a:lnTo>
                  <a:lnTo>
                    <a:pt x="173" y="24"/>
                  </a:lnTo>
                  <a:lnTo>
                    <a:pt x="173" y="37"/>
                  </a:lnTo>
                  <a:lnTo>
                    <a:pt x="173" y="43"/>
                  </a:lnTo>
                  <a:lnTo>
                    <a:pt x="167" y="49"/>
                  </a:lnTo>
                  <a:lnTo>
                    <a:pt x="154" y="55"/>
                  </a:lnTo>
                  <a:lnTo>
                    <a:pt x="148" y="49"/>
                  </a:lnTo>
                  <a:lnTo>
                    <a:pt x="136" y="61"/>
                  </a:lnTo>
                  <a:lnTo>
                    <a:pt x="130" y="61"/>
                  </a:lnTo>
                  <a:lnTo>
                    <a:pt x="117" y="61"/>
                  </a:lnTo>
                  <a:lnTo>
                    <a:pt x="117" y="68"/>
                  </a:lnTo>
                  <a:lnTo>
                    <a:pt x="111" y="74"/>
                  </a:lnTo>
                  <a:lnTo>
                    <a:pt x="99" y="74"/>
                  </a:lnTo>
                  <a:lnTo>
                    <a:pt x="93" y="68"/>
                  </a:lnTo>
                  <a:lnTo>
                    <a:pt x="93" y="80"/>
                  </a:lnTo>
                  <a:lnTo>
                    <a:pt x="86" y="86"/>
                  </a:lnTo>
                  <a:lnTo>
                    <a:pt x="74" y="86"/>
                  </a:lnTo>
                  <a:lnTo>
                    <a:pt x="68" y="80"/>
                  </a:lnTo>
                  <a:lnTo>
                    <a:pt x="62" y="74"/>
                  </a:lnTo>
                  <a:lnTo>
                    <a:pt x="68" y="61"/>
                  </a:lnTo>
                  <a:lnTo>
                    <a:pt x="80" y="61"/>
                  </a:lnTo>
                  <a:lnTo>
                    <a:pt x="86" y="61"/>
                  </a:lnTo>
                  <a:lnTo>
                    <a:pt x="86" y="49"/>
                  </a:lnTo>
                  <a:lnTo>
                    <a:pt x="93" y="43"/>
                  </a:lnTo>
                  <a:lnTo>
                    <a:pt x="105" y="43"/>
                  </a:lnTo>
                  <a:lnTo>
                    <a:pt x="111" y="31"/>
                  </a:lnTo>
                  <a:lnTo>
                    <a:pt x="117" y="24"/>
                  </a:lnTo>
                  <a:lnTo>
                    <a:pt x="130" y="24"/>
                  </a:lnTo>
                  <a:lnTo>
                    <a:pt x="130" y="12"/>
                  </a:lnTo>
                  <a:lnTo>
                    <a:pt x="136" y="6"/>
                  </a:lnTo>
                  <a:close/>
                  <a:moveTo>
                    <a:pt x="62" y="98"/>
                  </a:moveTo>
                  <a:lnTo>
                    <a:pt x="62" y="98"/>
                  </a:lnTo>
                  <a:lnTo>
                    <a:pt x="49" y="98"/>
                  </a:lnTo>
                  <a:lnTo>
                    <a:pt x="43" y="92"/>
                  </a:lnTo>
                  <a:lnTo>
                    <a:pt x="43" y="86"/>
                  </a:lnTo>
                  <a:lnTo>
                    <a:pt x="49" y="80"/>
                  </a:lnTo>
                  <a:lnTo>
                    <a:pt x="56" y="80"/>
                  </a:lnTo>
                  <a:lnTo>
                    <a:pt x="62" y="80"/>
                  </a:lnTo>
                  <a:lnTo>
                    <a:pt x="62" y="92"/>
                  </a:lnTo>
                  <a:lnTo>
                    <a:pt x="62" y="98"/>
                  </a:lnTo>
                  <a:close/>
                  <a:moveTo>
                    <a:pt x="31" y="111"/>
                  </a:moveTo>
                  <a:lnTo>
                    <a:pt x="31" y="111"/>
                  </a:lnTo>
                  <a:lnTo>
                    <a:pt x="25" y="111"/>
                  </a:lnTo>
                  <a:lnTo>
                    <a:pt x="19" y="111"/>
                  </a:lnTo>
                  <a:lnTo>
                    <a:pt x="19" y="105"/>
                  </a:lnTo>
                  <a:lnTo>
                    <a:pt x="25" y="98"/>
                  </a:lnTo>
                  <a:lnTo>
                    <a:pt x="31" y="98"/>
                  </a:lnTo>
                  <a:lnTo>
                    <a:pt x="37" y="98"/>
                  </a:lnTo>
                  <a:lnTo>
                    <a:pt x="37" y="105"/>
                  </a:lnTo>
                  <a:lnTo>
                    <a:pt x="31" y="111"/>
                  </a:lnTo>
                  <a:close/>
                  <a:moveTo>
                    <a:pt x="6" y="123"/>
                  </a:moveTo>
                  <a:lnTo>
                    <a:pt x="6" y="123"/>
                  </a:lnTo>
                  <a:lnTo>
                    <a:pt x="0" y="123"/>
                  </a:lnTo>
                  <a:lnTo>
                    <a:pt x="0" y="117"/>
                  </a:lnTo>
                  <a:lnTo>
                    <a:pt x="13" y="117"/>
                  </a:lnTo>
                  <a:lnTo>
                    <a:pt x="6" y="123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2" name="Freeform 2992"/>
            <p:cNvSpPr>
              <a:spLocks noEditPoints="1"/>
            </p:cNvSpPr>
            <p:nvPr/>
          </p:nvSpPr>
          <p:spPr bwMode="auto">
            <a:xfrm>
              <a:off x="5157803" y="1519240"/>
              <a:ext cx="292101" cy="166688"/>
            </a:xfrm>
            <a:custGeom>
              <a:avLst/>
              <a:gdLst>
                <a:gd name="T0" fmla="*/ 2147483647 w 184"/>
                <a:gd name="T1" fmla="*/ 0 h 105"/>
                <a:gd name="T2" fmla="*/ 2147483647 w 184"/>
                <a:gd name="T3" fmla="*/ 0 h 105"/>
                <a:gd name="T4" fmla="*/ 2147483647 w 184"/>
                <a:gd name="T5" fmla="*/ 2147483647 h 105"/>
                <a:gd name="T6" fmla="*/ 2147483647 w 184"/>
                <a:gd name="T7" fmla="*/ 2147483647 h 105"/>
                <a:gd name="T8" fmla="*/ 2147483647 w 184"/>
                <a:gd name="T9" fmla="*/ 2147483647 h 105"/>
                <a:gd name="T10" fmla="*/ 2147483647 w 184"/>
                <a:gd name="T11" fmla="*/ 2147483647 h 105"/>
                <a:gd name="T12" fmla="*/ 2147483647 w 184"/>
                <a:gd name="T13" fmla="*/ 2147483647 h 105"/>
                <a:gd name="T14" fmla="*/ 2147483647 w 184"/>
                <a:gd name="T15" fmla="*/ 2147483647 h 105"/>
                <a:gd name="T16" fmla="*/ 2147483647 w 184"/>
                <a:gd name="T17" fmla="*/ 2147483647 h 105"/>
                <a:gd name="T18" fmla="*/ 2147483647 w 184"/>
                <a:gd name="T19" fmla="*/ 2147483647 h 105"/>
                <a:gd name="T20" fmla="*/ 2147483647 w 184"/>
                <a:gd name="T21" fmla="*/ 2147483647 h 105"/>
                <a:gd name="T22" fmla="*/ 2147483647 w 184"/>
                <a:gd name="T23" fmla="*/ 2147483647 h 105"/>
                <a:gd name="T24" fmla="*/ 2147483647 w 184"/>
                <a:gd name="T25" fmla="*/ 2147483647 h 105"/>
                <a:gd name="T26" fmla="*/ 2147483647 w 184"/>
                <a:gd name="T27" fmla="*/ 2147483647 h 105"/>
                <a:gd name="T28" fmla="*/ 2147483647 w 184"/>
                <a:gd name="T29" fmla="*/ 2147483647 h 105"/>
                <a:gd name="T30" fmla="*/ 2147483647 w 184"/>
                <a:gd name="T31" fmla="*/ 2147483647 h 105"/>
                <a:gd name="T32" fmla="*/ 2147483647 w 184"/>
                <a:gd name="T33" fmla="*/ 2147483647 h 105"/>
                <a:gd name="T34" fmla="*/ 2147483647 w 184"/>
                <a:gd name="T35" fmla="*/ 2147483647 h 105"/>
                <a:gd name="T36" fmla="*/ 2147483647 w 184"/>
                <a:gd name="T37" fmla="*/ 2147483647 h 105"/>
                <a:gd name="T38" fmla="*/ 2147483647 w 184"/>
                <a:gd name="T39" fmla="*/ 2147483647 h 105"/>
                <a:gd name="T40" fmla="*/ 2147483647 w 184"/>
                <a:gd name="T41" fmla="*/ 2147483647 h 105"/>
                <a:gd name="T42" fmla="*/ 2147483647 w 184"/>
                <a:gd name="T43" fmla="*/ 2147483647 h 105"/>
                <a:gd name="T44" fmla="*/ 2147483647 w 184"/>
                <a:gd name="T45" fmla="*/ 2147483647 h 105"/>
                <a:gd name="T46" fmla="*/ 2147483647 w 184"/>
                <a:gd name="T47" fmla="*/ 2147483647 h 105"/>
                <a:gd name="T48" fmla="*/ 2147483647 w 184"/>
                <a:gd name="T49" fmla="*/ 0 h 105"/>
                <a:gd name="T50" fmla="*/ 2147483647 w 184"/>
                <a:gd name="T51" fmla="*/ 2147483647 h 105"/>
                <a:gd name="T52" fmla="*/ 2147483647 w 184"/>
                <a:gd name="T53" fmla="*/ 2147483647 h 105"/>
                <a:gd name="T54" fmla="*/ 2147483647 w 184"/>
                <a:gd name="T55" fmla="*/ 2147483647 h 105"/>
                <a:gd name="T56" fmla="*/ 2147483647 w 184"/>
                <a:gd name="T57" fmla="*/ 2147483647 h 105"/>
                <a:gd name="T58" fmla="*/ 2147483647 w 184"/>
                <a:gd name="T59" fmla="*/ 2147483647 h 105"/>
                <a:gd name="T60" fmla="*/ 2147483647 w 184"/>
                <a:gd name="T61" fmla="*/ 2147483647 h 105"/>
                <a:gd name="T62" fmla="*/ 2147483647 w 184"/>
                <a:gd name="T63" fmla="*/ 2147483647 h 105"/>
                <a:gd name="T64" fmla="*/ 2147483647 w 184"/>
                <a:gd name="T65" fmla="*/ 2147483647 h 105"/>
                <a:gd name="T66" fmla="*/ 2147483647 w 184"/>
                <a:gd name="T67" fmla="*/ 2147483647 h 105"/>
                <a:gd name="T68" fmla="*/ 2147483647 w 184"/>
                <a:gd name="T69" fmla="*/ 2147483647 h 105"/>
                <a:gd name="T70" fmla="*/ 2147483647 w 184"/>
                <a:gd name="T71" fmla="*/ 2147483647 h 105"/>
                <a:gd name="T72" fmla="*/ 2147483647 w 184"/>
                <a:gd name="T73" fmla="*/ 2147483647 h 105"/>
                <a:gd name="T74" fmla="*/ 2147483647 w 184"/>
                <a:gd name="T75" fmla="*/ 2147483647 h 105"/>
                <a:gd name="T76" fmla="*/ 2147483647 w 184"/>
                <a:gd name="T77" fmla="*/ 2147483647 h 105"/>
                <a:gd name="T78" fmla="*/ 2147483647 w 184"/>
                <a:gd name="T79" fmla="*/ 2147483647 h 105"/>
                <a:gd name="T80" fmla="*/ 0 w 184"/>
                <a:gd name="T81" fmla="*/ 2147483647 h 105"/>
                <a:gd name="T82" fmla="*/ 2147483647 w 184"/>
                <a:gd name="T83" fmla="*/ 2147483647 h 105"/>
                <a:gd name="T84" fmla="*/ 2147483647 w 184"/>
                <a:gd name="T85" fmla="*/ 2147483647 h 105"/>
                <a:gd name="T86" fmla="*/ 2147483647 w 184"/>
                <a:gd name="T87" fmla="*/ 2147483647 h 10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84"/>
                <a:gd name="T133" fmla="*/ 0 h 105"/>
                <a:gd name="T134" fmla="*/ 184 w 184"/>
                <a:gd name="T135" fmla="*/ 105 h 10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84" h="105">
                  <a:moveTo>
                    <a:pt x="154" y="0"/>
                  </a:moveTo>
                  <a:lnTo>
                    <a:pt x="154" y="0"/>
                  </a:lnTo>
                  <a:lnTo>
                    <a:pt x="160" y="0"/>
                  </a:lnTo>
                  <a:lnTo>
                    <a:pt x="172" y="0"/>
                  </a:lnTo>
                  <a:lnTo>
                    <a:pt x="178" y="6"/>
                  </a:lnTo>
                  <a:lnTo>
                    <a:pt x="184" y="19"/>
                  </a:lnTo>
                  <a:lnTo>
                    <a:pt x="184" y="25"/>
                  </a:lnTo>
                  <a:lnTo>
                    <a:pt x="184" y="37"/>
                  </a:lnTo>
                  <a:lnTo>
                    <a:pt x="178" y="43"/>
                  </a:lnTo>
                  <a:lnTo>
                    <a:pt x="172" y="49"/>
                  </a:lnTo>
                  <a:lnTo>
                    <a:pt x="166" y="49"/>
                  </a:lnTo>
                  <a:lnTo>
                    <a:pt x="154" y="49"/>
                  </a:lnTo>
                  <a:lnTo>
                    <a:pt x="147" y="56"/>
                  </a:lnTo>
                  <a:lnTo>
                    <a:pt x="135" y="62"/>
                  </a:lnTo>
                  <a:lnTo>
                    <a:pt x="129" y="56"/>
                  </a:lnTo>
                  <a:lnTo>
                    <a:pt x="117" y="68"/>
                  </a:lnTo>
                  <a:lnTo>
                    <a:pt x="110" y="68"/>
                  </a:lnTo>
                  <a:lnTo>
                    <a:pt x="98" y="62"/>
                  </a:lnTo>
                  <a:lnTo>
                    <a:pt x="98" y="68"/>
                  </a:lnTo>
                  <a:lnTo>
                    <a:pt x="92" y="74"/>
                  </a:lnTo>
                  <a:lnTo>
                    <a:pt x="80" y="74"/>
                  </a:lnTo>
                  <a:lnTo>
                    <a:pt x="73" y="68"/>
                  </a:lnTo>
                  <a:lnTo>
                    <a:pt x="73" y="56"/>
                  </a:lnTo>
                  <a:lnTo>
                    <a:pt x="80" y="49"/>
                  </a:lnTo>
                  <a:lnTo>
                    <a:pt x="86" y="49"/>
                  </a:lnTo>
                  <a:lnTo>
                    <a:pt x="98" y="49"/>
                  </a:lnTo>
                  <a:lnTo>
                    <a:pt x="98" y="43"/>
                  </a:lnTo>
                  <a:lnTo>
                    <a:pt x="104" y="37"/>
                  </a:lnTo>
                  <a:lnTo>
                    <a:pt x="117" y="37"/>
                  </a:lnTo>
                  <a:lnTo>
                    <a:pt x="123" y="25"/>
                  </a:lnTo>
                  <a:lnTo>
                    <a:pt x="129" y="19"/>
                  </a:lnTo>
                  <a:lnTo>
                    <a:pt x="141" y="19"/>
                  </a:lnTo>
                  <a:lnTo>
                    <a:pt x="147" y="6"/>
                  </a:lnTo>
                  <a:lnTo>
                    <a:pt x="154" y="0"/>
                  </a:lnTo>
                  <a:close/>
                  <a:moveTo>
                    <a:pt x="61" y="80"/>
                  </a:moveTo>
                  <a:lnTo>
                    <a:pt x="61" y="80"/>
                  </a:lnTo>
                  <a:lnTo>
                    <a:pt x="55" y="86"/>
                  </a:lnTo>
                  <a:lnTo>
                    <a:pt x="49" y="80"/>
                  </a:lnTo>
                  <a:lnTo>
                    <a:pt x="49" y="68"/>
                  </a:lnTo>
                  <a:lnTo>
                    <a:pt x="55" y="62"/>
                  </a:lnTo>
                  <a:lnTo>
                    <a:pt x="61" y="62"/>
                  </a:lnTo>
                  <a:lnTo>
                    <a:pt x="67" y="68"/>
                  </a:lnTo>
                  <a:lnTo>
                    <a:pt x="67" y="80"/>
                  </a:lnTo>
                  <a:lnTo>
                    <a:pt x="61" y="80"/>
                  </a:lnTo>
                  <a:close/>
                  <a:moveTo>
                    <a:pt x="36" y="93"/>
                  </a:moveTo>
                  <a:lnTo>
                    <a:pt x="36" y="93"/>
                  </a:lnTo>
                  <a:lnTo>
                    <a:pt x="30" y="93"/>
                  </a:lnTo>
                  <a:lnTo>
                    <a:pt x="24" y="93"/>
                  </a:lnTo>
                  <a:lnTo>
                    <a:pt x="24" y="86"/>
                  </a:lnTo>
                  <a:lnTo>
                    <a:pt x="30" y="80"/>
                  </a:lnTo>
                  <a:lnTo>
                    <a:pt x="36" y="80"/>
                  </a:lnTo>
                  <a:lnTo>
                    <a:pt x="43" y="80"/>
                  </a:lnTo>
                  <a:lnTo>
                    <a:pt x="43" y="86"/>
                  </a:lnTo>
                  <a:lnTo>
                    <a:pt x="36" y="93"/>
                  </a:lnTo>
                  <a:close/>
                  <a:moveTo>
                    <a:pt x="6" y="105"/>
                  </a:moveTo>
                  <a:lnTo>
                    <a:pt x="6" y="105"/>
                  </a:lnTo>
                  <a:lnTo>
                    <a:pt x="0" y="99"/>
                  </a:lnTo>
                  <a:lnTo>
                    <a:pt x="6" y="93"/>
                  </a:lnTo>
                  <a:lnTo>
                    <a:pt x="12" y="93"/>
                  </a:lnTo>
                  <a:lnTo>
                    <a:pt x="6" y="105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3" name="Freeform 2993"/>
            <p:cNvSpPr>
              <a:spLocks noEditPoints="1"/>
            </p:cNvSpPr>
            <p:nvPr/>
          </p:nvSpPr>
          <p:spPr bwMode="auto">
            <a:xfrm>
              <a:off x="5176854" y="1597027"/>
              <a:ext cx="303213" cy="128588"/>
            </a:xfrm>
            <a:custGeom>
              <a:avLst/>
              <a:gdLst>
                <a:gd name="T0" fmla="*/ 2147483647 w 191"/>
                <a:gd name="T1" fmla="*/ 0 h 81"/>
                <a:gd name="T2" fmla="*/ 2147483647 w 191"/>
                <a:gd name="T3" fmla="*/ 0 h 81"/>
                <a:gd name="T4" fmla="*/ 2147483647 w 191"/>
                <a:gd name="T5" fmla="*/ 2147483647 h 81"/>
                <a:gd name="T6" fmla="*/ 2147483647 w 191"/>
                <a:gd name="T7" fmla="*/ 2147483647 h 81"/>
                <a:gd name="T8" fmla="*/ 2147483647 w 191"/>
                <a:gd name="T9" fmla="*/ 2147483647 h 81"/>
                <a:gd name="T10" fmla="*/ 2147483647 w 191"/>
                <a:gd name="T11" fmla="*/ 2147483647 h 81"/>
                <a:gd name="T12" fmla="*/ 2147483647 w 191"/>
                <a:gd name="T13" fmla="*/ 2147483647 h 81"/>
                <a:gd name="T14" fmla="*/ 2147483647 w 191"/>
                <a:gd name="T15" fmla="*/ 2147483647 h 81"/>
                <a:gd name="T16" fmla="*/ 2147483647 w 191"/>
                <a:gd name="T17" fmla="*/ 2147483647 h 81"/>
                <a:gd name="T18" fmla="*/ 2147483647 w 191"/>
                <a:gd name="T19" fmla="*/ 2147483647 h 81"/>
                <a:gd name="T20" fmla="*/ 2147483647 w 191"/>
                <a:gd name="T21" fmla="*/ 2147483647 h 81"/>
                <a:gd name="T22" fmla="*/ 2147483647 w 191"/>
                <a:gd name="T23" fmla="*/ 2147483647 h 81"/>
                <a:gd name="T24" fmla="*/ 2147483647 w 191"/>
                <a:gd name="T25" fmla="*/ 2147483647 h 81"/>
                <a:gd name="T26" fmla="*/ 2147483647 w 191"/>
                <a:gd name="T27" fmla="*/ 2147483647 h 81"/>
                <a:gd name="T28" fmla="*/ 2147483647 w 191"/>
                <a:gd name="T29" fmla="*/ 2147483647 h 81"/>
                <a:gd name="T30" fmla="*/ 2147483647 w 191"/>
                <a:gd name="T31" fmla="*/ 2147483647 h 81"/>
                <a:gd name="T32" fmla="*/ 2147483647 w 191"/>
                <a:gd name="T33" fmla="*/ 2147483647 h 81"/>
                <a:gd name="T34" fmla="*/ 2147483647 w 191"/>
                <a:gd name="T35" fmla="*/ 2147483647 h 81"/>
                <a:gd name="T36" fmla="*/ 2147483647 w 191"/>
                <a:gd name="T37" fmla="*/ 2147483647 h 81"/>
                <a:gd name="T38" fmla="*/ 2147483647 w 191"/>
                <a:gd name="T39" fmla="*/ 2147483647 h 81"/>
                <a:gd name="T40" fmla="*/ 2147483647 w 191"/>
                <a:gd name="T41" fmla="*/ 2147483647 h 81"/>
                <a:gd name="T42" fmla="*/ 2147483647 w 191"/>
                <a:gd name="T43" fmla="*/ 2147483647 h 81"/>
                <a:gd name="T44" fmla="*/ 2147483647 w 191"/>
                <a:gd name="T45" fmla="*/ 2147483647 h 81"/>
                <a:gd name="T46" fmla="*/ 2147483647 w 191"/>
                <a:gd name="T47" fmla="*/ 2147483647 h 81"/>
                <a:gd name="T48" fmla="*/ 2147483647 w 191"/>
                <a:gd name="T49" fmla="*/ 2147483647 h 81"/>
                <a:gd name="T50" fmla="*/ 2147483647 w 191"/>
                <a:gd name="T51" fmla="*/ 0 h 81"/>
                <a:gd name="T52" fmla="*/ 2147483647 w 191"/>
                <a:gd name="T53" fmla="*/ 2147483647 h 81"/>
                <a:gd name="T54" fmla="*/ 2147483647 w 191"/>
                <a:gd name="T55" fmla="*/ 2147483647 h 81"/>
                <a:gd name="T56" fmla="*/ 2147483647 w 191"/>
                <a:gd name="T57" fmla="*/ 2147483647 h 81"/>
                <a:gd name="T58" fmla="*/ 2147483647 w 191"/>
                <a:gd name="T59" fmla="*/ 2147483647 h 81"/>
                <a:gd name="T60" fmla="*/ 2147483647 w 191"/>
                <a:gd name="T61" fmla="*/ 2147483647 h 81"/>
                <a:gd name="T62" fmla="*/ 2147483647 w 191"/>
                <a:gd name="T63" fmla="*/ 2147483647 h 81"/>
                <a:gd name="T64" fmla="*/ 2147483647 w 191"/>
                <a:gd name="T65" fmla="*/ 2147483647 h 81"/>
                <a:gd name="T66" fmla="*/ 2147483647 w 191"/>
                <a:gd name="T67" fmla="*/ 2147483647 h 81"/>
                <a:gd name="T68" fmla="*/ 2147483647 w 191"/>
                <a:gd name="T69" fmla="*/ 2147483647 h 81"/>
                <a:gd name="T70" fmla="*/ 2147483647 w 191"/>
                <a:gd name="T71" fmla="*/ 2147483647 h 81"/>
                <a:gd name="T72" fmla="*/ 2147483647 w 191"/>
                <a:gd name="T73" fmla="*/ 2147483647 h 81"/>
                <a:gd name="T74" fmla="*/ 2147483647 w 191"/>
                <a:gd name="T75" fmla="*/ 2147483647 h 81"/>
                <a:gd name="T76" fmla="*/ 2147483647 w 191"/>
                <a:gd name="T77" fmla="*/ 2147483647 h 81"/>
                <a:gd name="T78" fmla="*/ 2147483647 w 191"/>
                <a:gd name="T79" fmla="*/ 2147483647 h 81"/>
                <a:gd name="T80" fmla="*/ 2147483647 w 191"/>
                <a:gd name="T81" fmla="*/ 2147483647 h 81"/>
                <a:gd name="T82" fmla="*/ 0 w 191"/>
                <a:gd name="T83" fmla="*/ 2147483647 h 81"/>
                <a:gd name="T84" fmla="*/ 2147483647 w 191"/>
                <a:gd name="T85" fmla="*/ 2147483647 h 81"/>
                <a:gd name="T86" fmla="*/ 2147483647 w 191"/>
                <a:gd name="T87" fmla="*/ 2147483647 h 81"/>
                <a:gd name="T88" fmla="*/ 2147483647 w 191"/>
                <a:gd name="T89" fmla="*/ 2147483647 h 8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1"/>
                <a:gd name="T136" fmla="*/ 0 h 81"/>
                <a:gd name="T137" fmla="*/ 191 w 191"/>
                <a:gd name="T138" fmla="*/ 81 h 8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1" h="81">
                  <a:moveTo>
                    <a:pt x="160" y="0"/>
                  </a:moveTo>
                  <a:lnTo>
                    <a:pt x="160" y="0"/>
                  </a:lnTo>
                  <a:lnTo>
                    <a:pt x="172" y="0"/>
                  </a:lnTo>
                  <a:lnTo>
                    <a:pt x="178" y="0"/>
                  </a:lnTo>
                  <a:lnTo>
                    <a:pt x="185" y="13"/>
                  </a:lnTo>
                  <a:lnTo>
                    <a:pt x="191" y="19"/>
                  </a:lnTo>
                  <a:lnTo>
                    <a:pt x="191" y="31"/>
                  </a:lnTo>
                  <a:lnTo>
                    <a:pt x="191" y="37"/>
                  </a:lnTo>
                  <a:lnTo>
                    <a:pt x="185" y="50"/>
                  </a:lnTo>
                  <a:lnTo>
                    <a:pt x="178" y="50"/>
                  </a:lnTo>
                  <a:lnTo>
                    <a:pt x="166" y="50"/>
                  </a:lnTo>
                  <a:lnTo>
                    <a:pt x="160" y="50"/>
                  </a:lnTo>
                  <a:lnTo>
                    <a:pt x="148" y="56"/>
                  </a:lnTo>
                  <a:lnTo>
                    <a:pt x="142" y="56"/>
                  </a:lnTo>
                  <a:lnTo>
                    <a:pt x="129" y="50"/>
                  </a:lnTo>
                  <a:lnTo>
                    <a:pt x="129" y="56"/>
                  </a:lnTo>
                  <a:lnTo>
                    <a:pt x="123" y="62"/>
                  </a:lnTo>
                  <a:lnTo>
                    <a:pt x="111" y="62"/>
                  </a:lnTo>
                  <a:lnTo>
                    <a:pt x="105" y="56"/>
                  </a:lnTo>
                  <a:lnTo>
                    <a:pt x="98" y="62"/>
                  </a:lnTo>
                  <a:lnTo>
                    <a:pt x="92" y="68"/>
                  </a:lnTo>
                  <a:lnTo>
                    <a:pt x="80" y="62"/>
                  </a:lnTo>
                  <a:lnTo>
                    <a:pt x="74" y="56"/>
                  </a:lnTo>
                  <a:lnTo>
                    <a:pt x="74" y="44"/>
                  </a:lnTo>
                  <a:lnTo>
                    <a:pt x="86" y="37"/>
                  </a:lnTo>
                  <a:lnTo>
                    <a:pt x="92" y="37"/>
                  </a:lnTo>
                  <a:lnTo>
                    <a:pt x="98" y="44"/>
                  </a:lnTo>
                  <a:lnTo>
                    <a:pt x="105" y="31"/>
                  </a:lnTo>
                  <a:lnTo>
                    <a:pt x="111" y="25"/>
                  </a:lnTo>
                  <a:lnTo>
                    <a:pt x="117" y="25"/>
                  </a:lnTo>
                  <a:lnTo>
                    <a:pt x="123" y="31"/>
                  </a:lnTo>
                  <a:lnTo>
                    <a:pt x="129" y="19"/>
                  </a:lnTo>
                  <a:lnTo>
                    <a:pt x="135" y="13"/>
                  </a:lnTo>
                  <a:lnTo>
                    <a:pt x="148" y="13"/>
                  </a:lnTo>
                  <a:lnTo>
                    <a:pt x="154" y="7"/>
                  </a:lnTo>
                  <a:lnTo>
                    <a:pt x="160" y="0"/>
                  </a:lnTo>
                  <a:close/>
                  <a:moveTo>
                    <a:pt x="61" y="68"/>
                  </a:moveTo>
                  <a:lnTo>
                    <a:pt x="61" y="68"/>
                  </a:lnTo>
                  <a:lnTo>
                    <a:pt x="55" y="68"/>
                  </a:lnTo>
                  <a:lnTo>
                    <a:pt x="49" y="62"/>
                  </a:lnTo>
                  <a:lnTo>
                    <a:pt x="49" y="56"/>
                  </a:lnTo>
                  <a:lnTo>
                    <a:pt x="55" y="50"/>
                  </a:lnTo>
                  <a:lnTo>
                    <a:pt x="68" y="50"/>
                  </a:lnTo>
                  <a:lnTo>
                    <a:pt x="74" y="56"/>
                  </a:lnTo>
                  <a:lnTo>
                    <a:pt x="74" y="68"/>
                  </a:lnTo>
                  <a:lnTo>
                    <a:pt x="61" y="68"/>
                  </a:lnTo>
                  <a:close/>
                  <a:moveTo>
                    <a:pt x="37" y="74"/>
                  </a:moveTo>
                  <a:lnTo>
                    <a:pt x="37" y="74"/>
                  </a:lnTo>
                  <a:lnTo>
                    <a:pt x="31" y="74"/>
                  </a:lnTo>
                  <a:lnTo>
                    <a:pt x="24" y="74"/>
                  </a:lnTo>
                  <a:lnTo>
                    <a:pt x="24" y="68"/>
                  </a:lnTo>
                  <a:lnTo>
                    <a:pt x="31" y="62"/>
                  </a:lnTo>
                  <a:lnTo>
                    <a:pt x="37" y="62"/>
                  </a:lnTo>
                  <a:lnTo>
                    <a:pt x="43" y="68"/>
                  </a:lnTo>
                  <a:lnTo>
                    <a:pt x="43" y="74"/>
                  </a:lnTo>
                  <a:lnTo>
                    <a:pt x="37" y="74"/>
                  </a:lnTo>
                  <a:close/>
                  <a:moveTo>
                    <a:pt x="6" y="81"/>
                  </a:moveTo>
                  <a:lnTo>
                    <a:pt x="6" y="81"/>
                  </a:lnTo>
                  <a:lnTo>
                    <a:pt x="0" y="81"/>
                  </a:lnTo>
                  <a:lnTo>
                    <a:pt x="6" y="74"/>
                  </a:lnTo>
                  <a:lnTo>
                    <a:pt x="12" y="74"/>
                  </a:lnTo>
                  <a:lnTo>
                    <a:pt x="6" y="81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4" name="Freeform 2994"/>
            <p:cNvSpPr>
              <a:spLocks noEditPoints="1"/>
            </p:cNvSpPr>
            <p:nvPr/>
          </p:nvSpPr>
          <p:spPr bwMode="auto">
            <a:xfrm>
              <a:off x="5186379" y="1676403"/>
              <a:ext cx="312738" cy="96838"/>
            </a:xfrm>
            <a:custGeom>
              <a:avLst/>
              <a:gdLst>
                <a:gd name="T0" fmla="*/ 2147483647 w 197"/>
                <a:gd name="T1" fmla="*/ 0 h 61"/>
                <a:gd name="T2" fmla="*/ 2147483647 w 197"/>
                <a:gd name="T3" fmla="*/ 2147483647 h 61"/>
                <a:gd name="T4" fmla="*/ 2147483647 w 197"/>
                <a:gd name="T5" fmla="*/ 2147483647 h 61"/>
                <a:gd name="T6" fmla="*/ 2147483647 w 197"/>
                <a:gd name="T7" fmla="*/ 2147483647 h 61"/>
                <a:gd name="T8" fmla="*/ 2147483647 w 197"/>
                <a:gd name="T9" fmla="*/ 2147483647 h 61"/>
                <a:gd name="T10" fmla="*/ 2147483647 w 197"/>
                <a:gd name="T11" fmla="*/ 2147483647 h 61"/>
                <a:gd name="T12" fmla="*/ 2147483647 w 197"/>
                <a:gd name="T13" fmla="*/ 2147483647 h 61"/>
                <a:gd name="T14" fmla="*/ 2147483647 w 197"/>
                <a:gd name="T15" fmla="*/ 2147483647 h 61"/>
                <a:gd name="T16" fmla="*/ 2147483647 w 197"/>
                <a:gd name="T17" fmla="*/ 2147483647 h 61"/>
                <a:gd name="T18" fmla="*/ 2147483647 w 197"/>
                <a:gd name="T19" fmla="*/ 2147483647 h 61"/>
                <a:gd name="T20" fmla="*/ 2147483647 w 197"/>
                <a:gd name="T21" fmla="*/ 2147483647 h 61"/>
                <a:gd name="T22" fmla="*/ 2147483647 w 197"/>
                <a:gd name="T23" fmla="*/ 2147483647 h 61"/>
                <a:gd name="T24" fmla="*/ 2147483647 w 197"/>
                <a:gd name="T25" fmla="*/ 2147483647 h 61"/>
                <a:gd name="T26" fmla="*/ 2147483647 w 197"/>
                <a:gd name="T27" fmla="*/ 2147483647 h 61"/>
                <a:gd name="T28" fmla="*/ 2147483647 w 197"/>
                <a:gd name="T29" fmla="*/ 2147483647 h 61"/>
                <a:gd name="T30" fmla="*/ 2147483647 w 197"/>
                <a:gd name="T31" fmla="*/ 2147483647 h 61"/>
                <a:gd name="T32" fmla="*/ 2147483647 w 197"/>
                <a:gd name="T33" fmla="*/ 2147483647 h 61"/>
                <a:gd name="T34" fmla="*/ 2147483647 w 197"/>
                <a:gd name="T35" fmla="*/ 2147483647 h 61"/>
                <a:gd name="T36" fmla="*/ 2147483647 w 197"/>
                <a:gd name="T37" fmla="*/ 2147483647 h 61"/>
                <a:gd name="T38" fmla="*/ 2147483647 w 197"/>
                <a:gd name="T39" fmla="*/ 2147483647 h 61"/>
                <a:gd name="T40" fmla="*/ 2147483647 w 197"/>
                <a:gd name="T41" fmla="*/ 2147483647 h 61"/>
                <a:gd name="T42" fmla="*/ 2147483647 w 197"/>
                <a:gd name="T43" fmla="*/ 2147483647 h 61"/>
                <a:gd name="T44" fmla="*/ 2147483647 w 197"/>
                <a:gd name="T45" fmla="*/ 2147483647 h 61"/>
                <a:gd name="T46" fmla="*/ 2147483647 w 197"/>
                <a:gd name="T47" fmla="*/ 2147483647 h 61"/>
                <a:gd name="T48" fmla="*/ 2147483647 w 197"/>
                <a:gd name="T49" fmla="*/ 0 h 61"/>
                <a:gd name="T50" fmla="*/ 2147483647 w 197"/>
                <a:gd name="T51" fmla="*/ 2147483647 h 61"/>
                <a:gd name="T52" fmla="*/ 2147483647 w 197"/>
                <a:gd name="T53" fmla="*/ 2147483647 h 61"/>
                <a:gd name="T54" fmla="*/ 2147483647 w 197"/>
                <a:gd name="T55" fmla="*/ 2147483647 h 61"/>
                <a:gd name="T56" fmla="*/ 2147483647 w 197"/>
                <a:gd name="T57" fmla="*/ 2147483647 h 61"/>
                <a:gd name="T58" fmla="*/ 2147483647 w 197"/>
                <a:gd name="T59" fmla="*/ 2147483647 h 61"/>
                <a:gd name="T60" fmla="*/ 2147483647 w 197"/>
                <a:gd name="T61" fmla="*/ 2147483647 h 61"/>
                <a:gd name="T62" fmla="*/ 2147483647 w 197"/>
                <a:gd name="T63" fmla="*/ 2147483647 h 61"/>
                <a:gd name="T64" fmla="*/ 2147483647 w 197"/>
                <a:gd name="T65" fmla="*/ 2147483647 h 61"/>
                <a:gd name="T66" fmla="*/ 2147483647 w 197"/>
                <a:gd name="T67" fmla="*/ 2147483647 h 61"/>
                <a:gd name="T68" fmla="*/ 2147483647 w 197"/>
                <a:gd name="T69" fmla="*/ 2147483647 h 61"/>
                <a:gd name="T70" fmla="*/ 2147483647 w 197"/>
                <a:gd name="T71" fmla="*/ 2147483647 h 61"/>
                <a:gd name="T72" fmla="*/ 2147483647 w 197"/>
                <a:gd name="T73" fmla="*/ 2147483647 h 61"/>
                <a:gd name="T74" fmla="*/ 2147483647 w 197"/>
                <a:gd name="T75" fmla="*/ 2147483647 h 61"/>
                <a:gd name="T76" fmla="*/ 2147483647 w 197"/>
                <a:gd name="T77" fmla="*/ 2147483647 h 61"/>
                <a:gd name="T78" fmla="*/ 2147483647 w 197"/>
                <a:gd name="T79" fmla="*/ 2147483647 h 61"/>
                <a:gd name="T80" fmla="*/ 0 w 197"/>
                <a:gd name="T81" fmla="*/ 2147483647 h 61"/>
                <a:gd name="T82" fmla="*/ 2147483647 w 197"/>
                <a:gd name="T83" fmla="*/ 2147483647 h 61"/>
                <a:gd name="T84" fmla="*/ 2147483647 w 197"/>
                <a:gd name="T85" fmla="*/ 2147483647 h 61"/>
                <a:gd name="T86" fmla="*/ 2147483647 w 197"/>
                <a:gd name="T87" fmla="*/ 2147483647 h 6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97"/>
                <a:gd name="T133" fmla="*/ 0 h 61"/>
                <a:gd name="T134" fmla="*/ 197 w 197"/>
                <a:gd name="T135" fmla="*/ 61 h 6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97" h="61">
                  <a:moveTo>
                    <a:pt x="172" y="0"/>
                  </a:moveTo>
                  <a:lnTo>
                    <a:pt x="172" y="0"/>
                  </a:lnTo>
                  <a:lnTo>
                    <a:pt x="179" y="0"/>
                  </a:lnTo>
                  <a:lnTo>
                    <a:pt x="191" y="6"/>
                  </a:lnTo>
                  <a:lnTo>
                    <a:pt x="197" y="12"/>
                  </a:lnTo>
                  <a:lnTo>
                    <a:pt x="197" y="24"/>
                  </a:lnTo>
                  <a:lnTo>
                    <a:pt x="197" y="37"/>
                  </a:lnTo>
                  <a:lnTo>
                    <a:pt x="197" y="43"/>
                  </a:lnTo>
                  <a:lnTo>
                    <a:pt x="191" y="49"/>
                  </a:lnTo>
                  <a:lnTo>
                    <a:pt x="185" y="55"/>
                  </a:lnTo>
                  <a:lnTo>
                    <a:pt x="172" y="55"/>
                  </a:lnTo>
                  <a:lnTo>
                    <a:pt x="166" y="49"/>
                  </a:lnTo>
                  <a:lnTo>
                    <a:pt x="154" y="55"/>
                  </a:lnTo>
                  <a:lnTo>
                    <a:pt x="142" y="55"/>
                  </a:lnTo>
                  <a:lnTo>
                    <a:pt x="136" y="49"/>
                  </a:lnTo>
                  <a:lnTo>
                    <a:pt x="123" y="55"/>
                  </a:lnTo>
                  <a:lnTo>
                    <a:pt x="111" y="55"/>
                  </a:lnTo>
                  <a:lnTo>
                    <a:pt x="105" y="43"/>
                  </a:lnTo>
                  <a:lnTo>
                    <a:pt x="105" y="55"/>
                  </a:lnTo>
                  <a:lnTo>
                    <a:pt x="92" y="55"/>
                  </a:lnTo>
                  <a:lnTo>
                    <a:pt x="86" y="55"/>
                  </a:lnTo>
                  <a:lnTo>
                    <a:pt x="80" y="49"/>
                  </a:lnTo>
                  <a:lnTo>
                    <a:pt x="80" y="37"/>
                  </a:lnTo>
                  <a:lnTo>
                    <a:pt x="92" y="31"/>
                  </a:lnTo>
                  <a:lnTo>
                    <a:pt x="99" y="31"/>
                  </a:lnTo>
                  <a:lnTo>
                    <a:pt x="105" y="37"/>
                  </a:lnTo>
                  <a:lnTo>
                    <a:pt x="111" y="24"/>
                  </a:lnTo>
                  <a:lnTo>
                    <a:pt x="117" y="18"/>
                  </a:lnTo>
                  <a:lnTo>
                    <a:pt x="129" y="24"/>
                  </a:lnTo>
                  <a:lnTo>
                    <a:pt x="136" y="18"/>
                  </a:lnTo>
                  <a:lnTo>
                    <a:pt x="148" y="12"/>
                  </a:lnTo>
                  <a:lnTo>
                    <a:pt x="160" y="12"/>
                  </a:lnTo>
                  <a:lnTo>
                    <a:pt x="166" y="6"/>
                  </a:lnTo>
                  <a:lnTo>
                    <a:pt x="172" y="0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55" y="55"/>
                  </a:lnTo>
                  <a:lnTo>
                    <a:pt x="55" y="49"/>
                  </a:lnTo>
                  <a:lnTo>
                    <a:pt x="55" y="43"/>
                  </a:lnTo>
                  <a:lnTo>
                    <a:pt x="62" y="37"/>
                  </a:lnTo>
                  <a:lnTo>
                    <a:pt x="74" y="43"/>
                  </a:lnTo>
                  <a:lnTo>
                    <a:pt x="74" y="49"/>
                  </a:lnTo>
                  <a:lnTo>
                    <a:pt x="74" y="55"/>
                  </a:lnTo>
                  <a:lnTo>
                    <a:pt x="68" y="61"/>
                  </a:lnTo>
                  <a:close/>
                  <a:moveTo>
                    <a:pt x="37" y="61"/>
                  </a:moveTo>
                  <a:lnTo>
                    <a:pt x="37" y="61"/>
                  </a:lnTo>
                  <a:lnTo>
                    <a:pt x="31" y="61"/>
                  </a:lnTo>
                  <a:lnTo>
                    <a:pt x="25" y="55"/>
                  </a:lnTo>
                  <a:lnTo>
                    <a:pt x="31" y="49"/>
                  </a:lnTo>
                  <a:lnTo>
                    <a:pt x="37" y="49"/>
                  </a:lnTo>
                  <a:lnTo>
                    <a:pt x="43" y="49"/>
                  </a:lnTo>
                  <a:lnTo>
                    <a:pt x="43" y="55"/>
                  </a:lnTo>
                  <a:lnTo>
                    <a:pt x="37" y="61"/>
                  </a:lnTo>
                  <a:close/>
                  <a:moveTo>
                    <a:pt x="6" y="61"/>
                  </a:moveTo>
                  <a:lnTo>
                    <a:pt x="6" y="61"/>
                  </a:lnTo>
                  <a:lnTo>
                    <a:pt x="0" y="61"/>
                  </a:lnTo>
                  <a:lnTo>
                    <a:pt x="6" y="55"/>
                  </a:lnTo>
                  <a:lnTo>
                    <a:pt x="12" y="55"/>
                  </a:lnTo>
                  <a:lnTo>
                    <a:pt x="6" y="61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5" name="Freeform 2995"/>
            <p:cNvSpPr>
              <a:spLocks noEditPoints="1"/>
            </p:cNvSpPr>
            <p:nvPr/>
          </p:nvSpPr>
          <p:spPr bwMode="auto">
            <a:xfrm>
              <a:off x="5195904" y="1763715"/>
              <a:ext cx="312738" cy="77788"/>
            </a:xfrm>
            <a:custGeom>
              <a:avLst/>
              <a:gdLst>
                <a:gd name="T0" fmla="*/ 2147483647 w 197"/>
                <a:gd name="T1" fmla="*/ 0 h 49"/>
                <a:gd name="T2" fmla="*/ 2147483647 w 197"/>
                <a:gd name="T3" fmla="*/ 2147483647 h 49"/>
                <a:gd name="T4" fmla="*/ 2147483647 w 197"/>
                <a:gd name="T5" fmla="*/ 2147483647 h 49"/>
                <a:gd name="T6" fmla="*/ 2147483647 w 197"/>
                <a:gd name="T7" fmla="*/ 2147483647 h 49"/>
                <a:gd name="T8" fmla="*/ 2147483647 w 197"/>
                <a:gd name="T9" fmla="*/ 2147483647 h 49"/>
                <a:gd name="T10" fmla="*/ 2147483647 w 197"/>
                <a:gd name="T11" fmla="*/ 2147483647 h 49"/>
                <a:gd name="T12" fmla="*/ 2147483647 w 197"/>
                <a:gd name="T13" fmla="*/ 2147483647 h 49"/>
                <a:gd name="T14" fmla="*/ 2147483647 w 197"/>
                <a:gd name="T15" fmla="*/ 2147483647 h 49"/>
                <a:gd name="T16" fmla="*/ 2147483647 w 197"/>
                <a:gd name="T17" fmla="*/ 2147483647 h 49"/>
                <a:gd name="T18" fmla="*/ 2147483647 w 197"/>
                <a:gd name="T19" fmla="*/ 2147483647 h 49"/>
                <a:gd name="T20" fmla="*/ 2147483647 w 197"/>
                <a:gd name="T21" fmla="*/ 2147483647 h 49"/>
                <a:gd name="T22" fmla="*/ 2147483647 w 197"/>
                <a:gd name="T23" fmla="*/ 2147483647 h 49"/>
                <a:gd name="T24" fmla="*/ 2147483647 w 197"/>
                <a:gd name="T25" fmla="*/ 2147483647 h 49"/>
                <a:gd name="T26" fmla="*/ 2147483647 w 197"/>
                <a:gd name="T27" fmla="*/ 2147483647 h 49"/>
                <a:gd name="T28" fmla="*/ 2147483647 w 197"/>
                <a:gd name="T29" fmla="*/ 2147483647 h 49"/>
                <a:gd name="T30" fmla="*/ 2147483647 w 197"/>
                <a:gd name="T31" fmla="*/ 2147483647 h 49"/>
                <a:gd name="T32" fmla="*/ 2147483647 w 197"/>
                <a:gd name="T33" fmla="*/ 2147483647 h 49"/>
                <a:gd name="T34" fmla="*/ 2147483647 w 197"/>
                <a:gd name="T35" fmla="*/ 2147483647 h 49"/>
                <a:gd name="T36" fmla="*/ 2147483647 w 197"/>
                <a:gd name="T37" fmla="*/ 2147483647 h 49"/>
                <a:gd name="T38" fmla="*/ 2147483647 w 197"/>
                <a:gd name="T39" fmla="*/ 2147483647 h 49"/>
                <a:gd name="T40" fmla="*/ 2147483647 w 197"/>
                <a:gd name="T41" fmla="*/ 2147483647 h 49"/>
                <a:gd name="T42" fmla="*/ 2147483647 w 197"/>
                <a:gd name="T43" fmla="*/ 2147483647 h 49"/>
                <a:gd name="T44" fmla="*/ 2147483647 w 197"/>
                <a:gd name="T45" fmla="*/ 2147483647 h 49"/>
                <a:gd name="T46" fmla="*/ 2147483647 w 197"/>
                <a:gd name="T47" fmla="*/ 2147483647 h 49"/>
                <a:gd name="T48" fmla="*/ 2147483647 w 197"/>
                <a:gd name="T49" fmla="*/ 0 h 49"/>
                <a:gd name="T50" fmla="*/ 2147483647 w 197"/>
                <a:gd name="T51" fmla="*/ 0 h 49"/>
                <a:gd name="T52" fmla="*/ 2147483647 w 197"/>
                <a:gd name="T53" fmla="*/ 2147483647 h 49"/>
                <a:gd name="T54" fmla="*/ 2147483647 w 197"/>
                <a:gd name="T55" fmla="*/ 2147483647 h 49"/>
                <a:gd name="T56" fmla="*/ 2147483647 w 197"/>
                <a:gd name="T57" fmla="*/ 2147483647 h 49"/>
                <a:gd name="T58" fmla="*/ 2147483647 w 197"/>
                <a:gd name="T59" fmla="*/ 2147483647 h 49"/>
                <a:gd name="T60" fmla="*/ 2147483647 w 197"/>
                <a:gd name="T61" fmla="*/ 2147483647 h 49"/>
                <a:gd name="T62" fmla="*/ 2147483647 w 197"/>
                <a:gd name="T63" fmla="*/ 2147483647 h 49"/>
                <a:gd name="T64" fmla="*/ 2147483647 w 197"/>
                <a:gd name="T65" fmla="*/ 2147483647 h 49"/>
                <a:gd name="T66" fmla="*/ 2147483647 w 197"/>
                <a:gd name="T67" fmla="*/ 2147483647 h 49"/>
                <a:gd name="T68" fmla="*/ 2147483647 w 197"/>
                <a:gd name="T69" fmla="*/ 2147483647 h 49"/>
                <a:gd name="T70" fmla="*/ 2147483647 w 197"/>
                <a:gd name="T71" fmla="*/ 2147483647 h 49"/>
                <a:gd name="T72" fmla="*/ 2147483647 w 197"/>
                <a:gd name="T73" fmla="*/ 2147483647 h 49"/>
                <a:gd name="T74" fmla="*/ 2147483647 w 197"/>
                <a:gd name="T75" fmla="*/ 2147483647 h 49"/>
                <a:gd name="T76" fmla="*/ 2147483647 w 197"/>
                <a:gd name="T77" fmla="*/ 2147483647 h 49"/>
                <a:gd name="T78" fmla="*/ 2147483647 w 197"/>
                <a:gd name="T79" fmla="*/ 2147483647 h 49"/>
                <a:gd name="T80" fmla="*/ 2147483647 w 197"/>
                <a:gd name="T81" fmla="*/ 2147483647 h 49"/>
                <a:gd name="T82" fmla="*/ 0 w 197"/>
                <a:gd name="T83" fmla="*/ 2147483647 h 49"/>
                <a:gd name="T84" fmla="*/ 2147483647 w 197"/>
                <a:gd name="T85" fmla="*/ 2147483647 h 49"/>
                <a:gd name="T86" fmla="*/ 2147483647 w 197"/>
                <a:gd name="T87" fmla="*/ 2147483647 h 49"/>
                <a:gd name="T88" fmla="*/ 2147483647 w 197"/>
                <a:gd name="T89" fmla="*/ 2147483647 h 49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97"/>
                <a:gd name="T136" fmla="*/ 0 h 49"/>
                <a:gd name="T137" fmla="*/ 197 w 197"/>
                <a:gd name="T138" fmla="*/ 49 h 49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97" h="49">
                  <a:moveTo>
                    <a:pt x="179" y="0"/>
                  </a:moveTo>
                  <a:lnTo>
                    <a:pt x="179" y="0"/>
                  </a:lnTo>
                  <a:lnTo>
                    <a:pt x="185" y="0"/>
                  </a:lnTo>
                  <a:lnTo>
                    <a:pt x="191" y="6"/>
                  </a:lnTo>
                  <a:lnTo>
                    <a:pt x="197" y="12"/>
                  </a:lnTo>
                  <a:lnTo>
                    <a:pt x="197" y="25"/>
                  </a:lnTo>
                  <a:lnTo>
                    <a:pt x="197" y="37"/>
                  </a:lnTo>
                  <a:lnTo>
                    <a:pt x="191" y="43"/>
                  </a:lnTo>
                  <a:lnTo>
                    <a:pt x="185" y="49"/>
                  </a:lnTo>
                  <a:lnTo>
                    <a:pt x="179" y="49"/>
                  </a:lnTo>
                  <a:lnTo>
                    <a:pt x="173" y="49"/>
                  </a:lnTo>
                  <a:lnTo>
                    <a:pt x="160" y="43"/>
                  </a:lnTo>
                  <a:lnTo>
                    <a:pt x="148" y="49"/>
                  </a:lnTo>
                  <a:lnTo>
                    <a:pt x="142" y="43"/>
                  </a:lnTo>
                  <a:lnTo>
                    <a:pt x="136" y="37"/>
                  </a:lnTo>
                  <a:lnTo>
                    <a:pt x="130" y="43"/>
                  </a:lnTo>
                  <a:lnTo>
                    <a:pt x="123" y="43"/>
                  </a:lnTo>
                  <a:lnTo>
                    <a:pt x="111" y="43"/>
                  </a:lnTo>
                  <a:lnTo>
                    <a:pt x="105" y="37"/>
                  </a:lnTo>
                  <a:lnTo>
                    <a:pt x="99" y="43"/>
                  </a:lnTo>
                  <a:lnTo>
                    <a:pt x="93" y="43"/>
                  </a:lnTo>
                  <a:lnTo>
                    <a:pt x="80" y="43"/>
                  </a:lnTo>
                  <a:lnTo>
                    <a:pt x="80" y="31"/>
                  </a:lnTo>
                  <a:lnTo>
                    <a:pt x="80" y="25"/>
                  </a:lnTo>
                  <a:lnTo>
                    <a:pt x="93" y="19"/>
                  </a:lnTo>
                  <a:lnTo>
                    <a:pt x="99" y="19"/>
                  </a:lnTo>
                  <a:lnTo>
                    <a:pt x="105" y="25"/>
                  </a:lnTo>
                  <a:lnTo>
                    <a:pt x="111" y="19"/>
                  </a:lnTo>
                  <a:lnTo>
                    <a:pt x="117" y="12"/>
                  </a:lnTo>
                  <a:lnTo>
                    <a:pt x="130" y="12"/>
                  </a:lnTo>
                  <a:lnTo>
                    <a:pt x="136" y="19"/>
                  </a:lnTo>
                  <a:lnTo>
                    <a:pt x="136" y="6"/>
                  </a:lnTo>
                  <a:lnTo>
                    <a:pt x="148" y="6"/>
                  </a:lnTo>
                  <a:lnTo>
                    <a:pt x="160" y="12"/>
                  </a:lnTo>
                  <a:lnTo>
                    <a:pt x="166" y="0"/>
                  </a:lnTo>
                  <a:lnTo>
                    <a:pt x="179" y="0"/>
                  </a:lnTo>
                  <a:close/>
                  <a:moveTo>
                    <a:pt x="62" y="43"/>
                  </a:moveTo>
                  <a:lnTo>
                    <a:pt x="62" y="43"/>
                  </a:lnTo>
                  <a:lnTo>
                    <a:pt x="56" y="37"/>
                  </a:lnTo>
                  <a:lnTo>
                    <a:pt x="49" y="31"/>
                  </a:lnTo>
                  <a:lnTo>
                    <a:pt x="56" y="25"/>
                  </a:lnTo>
                  <a:lnTo>
                    <a:pt x="62" y="25"/>
                  </a:lnTo>
                  <a:lnTo>
                    <a:pt x="68" y="25"/>
                  </a:lnTo>
                  <a:lnTo>
                    <a:pt x="74" y="31"/>
                  </a:lnTo>
                  <a:lnTo>
                    <a:pt x="74" y="37"/>
                  </a:lnTo>
                  <a:lnTo>
                    <a:pt x="62" y="43"/>
                  </a:lnTo>
                  <a:close/>
                  <a:moveTo>
                    <a:pt x="37" y="43"/>
                  </a:moveTo>
                  <a:lnTo>
                    <a:pt x="37" y="43"/>
                  </a:lnTo>
                  <a:lnTo>
                    <a:pt x="31" y="37"/>
                  </a:lnTo>
                  <a:lnTo>
                    <a:pt x="25" y="37"/>
                  </a:lnTo>
                  <a:lnTo>
                    <a:pt x="25" y="31"/>
                  </a:lnTo>
                  <a:lnTo>
                    <a:pt x="31" y="25"/>
                  </a:lnTo>
                  <a:lnTo>
                    <a:pt x="43" y="31"/>
                  </a:lnTo>
                  <a:lnTo>
                    <a:pt x="43" y="37"/>
                  </a:lnTo>
                  <a:lnTo>
                    <a:pt x="37" y="43"/>
                  </a:lnTo>
                  <a:close/>
                  <a:moveTo>
                    <a:pt x="6" y="43"/>
                  </a:moveTo>
                  <a:lnTo>
                    <a:pt x="6" y="43"/>
                  </a:lnTo>
                  <a:lnTo>
                    <a:pt x="0" y="37"/>
                  </a:lnTo>
                  <a:lnTo>
                    <a:pt x="6" y="31"/>
                  </a:lnTo>
                  <a:lnTo>
                    <a:pt x="12" y="37"/>
                  </a:lnTo>
                  <a:lnTo>
                    <a:pt x="6" y="43"/>
                  </a:lnTo>
                  <a:close/>
                </a:path>
              </a:pathLst>
            </a:custGeom>
            <a:solidFill>
              <a:srgbClr val="FCF5A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6" name="Freeform 2997"/>
            <p:cNvSpPr>
              <a:spLocks/>
            </p:cNvSpPr>
            <p:nvPr/>
          </p:nvSpPr>
          <p:spPr bwMode="auto">
            <a:xfrm>
              <a:off x="5616592" y="2692404"/>
              <a:ext cx="1588" cy="11113"/>
            </a:xfrm>
            <a:custGeom>
              <a:avLst/>
              <a:gdLst>
                <a:gd name="T0" fmla="*/ 0 w 1588"/>
                <a:gd name="T1" fmla="*/ 0 h 7"/>
                <a:gd name="T2" fmla="*/ 0 w 1588"/>
                <a:gd name="T3" fmla="*/ 0 h 7"/>
                <a:gd name="T4" fmla="*/ 0 w 1588"/>
                <a:gd name="T5" fmla="*/ 2147483647 h 7"/>
                <a:gd name="T6" fmla="*/ 0 w 1588"/>
                <a:gd name="T7" fmla="*/ 2147483647 h 7"/>
                <a:gd name="T8" fmla="*/ 0 w 1588"/>
                <a:gd name="T9" fmla="*/ 2147483647 h 7"/>
                <a:gd name="T10" fmla="*/ 0 w 1588"/>
                <a:gd name="T11" fmla="*/ 2147483647 h 7"/>
                <a:gd name="T12" fmla="*/ 0 w 1588"/>
                <a:gd name="T13" fmla="*/ 2147483647 h 7"/>
                <a:gd name="T14" fmla="*/ 0 w 1588"/>
                <a:gd name="T15" fmla="*/ 2147483647 h 7"/>
                <a:gd name="T16" fmla="*/ 0 w 1588"/>
                <a:gd name="T17" fmla="*/ 0 h 7"/>
                <a:gd name="T18" fmla="*/ 0 w 1588"/>
                <a:gd name="T19" fmla="*/ 0 h 7"/>
                <a:gd name="T20" fmla="*/ 0 w 1588"/>
                <a:gd name="T21" fmla="*/ 0 h 7"/>
                <a:gd name="T22" fmla="*/ 0 w 1588"/>
                <a:gd name="T23" fmla="*/ 0 h 7"/>
                <a:gd name="T24" fmla="*/ 0 w 1588"/>
                <a:gd name="T25" fmla="*/ 0 h 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88"/>
                <a:gd name="T40" fmla="*/ 0 h 7"/>
                <a:gd name="T41" fmla="*/ 1588 w 1588"/>
                <a:gd name="T42" fmla="*/ 7 h 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88" h="7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7" name="Freeform 2998"/>
            <p:cNvSpPr>
              <a:spLocks/>
            </p:cNvSpPr>
            <p:nvPr/>
          </p:nvSpPr>
          <p:spPr bwMode="auto">
            <a:xfrm>
              <a:off x="4824427" y="2565404"/>
              <a:ext cx="1588" cy="11113"/>
            </a:xfrm>
            <a:custGeom>
              <a:avLst/>
              <a:gdLst>
                <a:gd name="T0" fmla="*/ 0 w 1588"/>
                <a:gd name="T1" fmla="*/ 0 h 7"/>
                <a:gd name="T2" fmla="*/ 0 w 1588"/>
                <a:gd name="T3" fmla="*/ 0 h 7"/>
                <a:gd name="T4" fmla="*/ 0 w 1588"/>
                <a:gd name="T5" fmla="*/ 2147483647 h 7"/>
                <a:gd name="T6" fmla="*/ 0 w 1588"/>
                <a:gd name="T7" fmla="*/ 2147483647 h 7"/>
                <a:gd name="T8" fmla="*/ 0 w 1588"/>
                <a:gd name="T9" fmla="*/ 2147483647 h 7"/>
                <a:gd name="T10" fmla="*/ 0 w 1588"/>
                <a:gd name="T11" fmla="*/ 0 h 7"/>
                <a:gd name="T12" fmla="*/ 0 w 1588"/>
                <a:gd name="T13" fmla="*/ 0 h 7"/>
                <a:gd name="T14" fmla="*/ 0 w 1588"/>
                <a:gd name="T15" fmla="*/ 0 h 7"/>
                <a:gd name="T16" fmla="*/ 0 w 1588"/>
                <a:gd name="T17" fmla="*/ 0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8"/>
                <a:gd name="T28" fmla="*/ 0 h 7"/>
                <a:gd name="T29" fmla="*/ 1588 w 1588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8" h="7">
                  <a:moveTo>
                    <a:pt x="0" y="0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8" name="Freeform 2999"/>
            <p:cNvSpPr>
              <a:spLocks/>
            </p:cNvSpPr>
            <p:nvPr/>
          </p:nvSpPr>
          <p:spPr bwMode="auto">
            <a:xfrm>
              <a:off x="5557855" y="3016254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2147483647 h 6"/>
                <a:gd name="T6" fmla="*/ 0 w 1588"/>
                <a:gd name="T7" fmla="*/ 2147483647 h 6"/>
                <a:gd name="T8" fmla="*/ 0 w 1588"/>
                <a:gd name="T9" fmla="*/ 2147483647 h 6"/>
                <a:gd name="T10" fmla="*/ 0 w 1588"/>
                <a:gd name="T11" fmla="*/ 2147483647 h 6"/>
                <a:gd name="T12" fmla="*/ 0 w 1588"/>
                <a:gd name="T13" fmla="*/ 0 h 6"/>
                <a:gd name="T14" fmla="*/ 0 w 1588"/>
                <a:gd name="T15" fmla="*/ 0 h 6"/>
                <a:gd name="T16" fmla="*/ 0 w 1588"/>
                <a:gd name="T17" fmla="*/ 0 h 6"/>
                <a:gd name="T18" fmla="*/ 0 w 1588"/>
                <a:gd name="T19" fmla="*/ 0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588"/>
                <a:gd name="T31" fmla="*/ 0 h 6"/>
                <a:gd name="T32" fmla="*/ 1588 w 1588"/>
                <a:gd name="T33" fmla="*/ 6 h 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09" name="Freeform 3000"/>
            <p:cNvSpPr>
              <a:spLocks/>
            </p:cNvSpPr>
            <p:nvPr/>
          </p:nvSpPr>
          <p:spPr bwMode="auto">
            <a:xfrm>
              <a:off x="5480067" y="2741616"/>
              <a:ext cx="9525" cy="9525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0 w 6"/>
                <a:gd name="T5" fmla="*/ 0 h 6"/>
                <a:gd name="T6" fmla="*/ 0 w 6"/>
                <a:gd name="T7" fmla="*/ 0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2147483647 w 6"/>
                <a:gd name="T13" fmla="*/ 0 h 6"/>
                <a:gd name="T14" fmla="*/ 0 w 6"/>
                <a:gd name="T15" fmla="*/ 0 h 6"/>
                <a:gd name="T16" fmla="*/ 0 w 6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6"/>
                <a:gd name="T29" fmla="*/ 6 w 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0" name="Freeform 3009"/>
            <p:cNvSpPr>
              <a:spLocks/>
            </p:cNvSpPr>
            <p:nvPr/>
          </p:nvSpPr>
          <p:spPr bwMode="auto">
            <a:xfrm>
              <a:off x="5226066" y="2917829"/>
              <a:ext cx="9525" cy="9525"/>
            </a:xfrm>
            <a:custGeom>
              <a:avLst/>
              <a:gdLst>
                <a:gd name="T0" fmla="*/ 0 w 6"/>
                <a:gd name="T1" fmla="*/ 2147483647 h 6"/>
                <a:gd name="T2" fmla="*/ 0 w 6"/>
                <a:gd name="T3" fmla="*/ 2147483647 h 6"/>
                <a:gd name="T4" fmla="*/ 2147483647 w 6"/>
                <a:gd name="T5" fmla="*/ 2147483647 h 6"/>
                <a:gd name="T6" fmla="*/ 2147483647 w 6"/>
                <a:gd name="T7" fmla="*/ 0 h 6"/>
                <a:gd name="T8" fmla="*/ 2147483647 w 6"/>
                <a:gd name="T9" fmla="*/ 0 h 6"/>
                <a:gd name="T10" fmla="*/ 0 w 6"/>
                <a:gd name="T11" fmla="*/ 0 h 6"/>
                <a:gd name="T12" fmla="*/ 0 w 6"/>
                <a:gd name="T13" fmla="*/ 0 h 6"/>
                <a:gd name="T14" fmla="*/ 0 w 6"/>
                <a:gd name="T15" fmla="*/ 2147483647 h 6"/>
                <a:gd name="T16" fmla="*/ 0 w 6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6"/>
                <a:gd name="T29" fmla="*/ 6 w 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1" name="Freeform 3010"/>
            <p:cNvSpPr>
              <a:spLocks/>
            </p:cNvSpPr>
            <p:nvPr/>
          </p:nvSpPr>
          <p:spPr bwMode="auto">
            <a:xfrm>
              <a:off x="5059378" y="3641730"/>
              <a:ext cx="9525" cy="9525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0 w 6"/>
                <a:gd name="T5" fmla="*/ 2147483647 h 6"/>
                <a:gd name="T6" fmla="*/ 2147483647 w 6"/>
                <a:gd name="T7" fmla="*/ 2147483647 h 6"/>
                <a:gd name="T8" fmla="*/ 2147483647 w 6"/>
                <a:gd name="T9" fmla="*/ 2147483647 h 6"/>
                <a:gd name="T10" fmla="*/ 0 w 6"/>
                <a:gd name="T11" fmla="*/ 0 h 6"/>
                <a:gd name="T12" fmla="*/ 0 w 6"/>
                <a:gd name="T13" fmla="*/ 0 h 6"/>
                <a:gd name="T14" fmla="*/ 0 w 6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6"/>
                <a:gd name="T26" fmla="*/ 6 w 6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2" name="Freeform 3012"/>
            <p:cNvSpPr>
              <a:spLocks/>
            </p:cNvSpPr>
            <p:nvPr/>
          </p:nvSpPr>
          <p:spPr bwMode="auto">
            <a:xfrm>
              <a:off x="5430854" y="3681417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2147483647 h 6"/>
                <a:gd name="T6" fmla="*/ 0 w 1588"/>
                <a:gd name="T7" fmla="*/ 2147483647 h 6"/>
                <a:gd name="T8" fmla="*/ 0 w 1588"/>
                <a:gd name="T9" fmla="*/ 0 h 6"/>
                <a:gd name="T10" fmla="*/ 0 w 1588"/>
                <a:gd name="T11" fmla="*/ 0 h 6"/>
                <a:gd name="T12" fmla="*/ 0 w 1588"/>
                <a:gd name="T13" fmla="*/ 0 h 6"/>
                <a:gd name="T14" fmla="*/ 0 w 158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88"/>
                <a:gd name="T25" fmla="*/ 0 h 6"/>
                <a:gd name="T26" fmla="*/ 1588 w 1588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3" name="Freeform 3013"/>
            <p:cNvSpPr>
              <a:spLocks/>
            </p:cNvSpPr>
            <p:nvPr/>
          </p:nvSpPr>
          <p:spPr bwMode="auto">
            <a:xfrm>
              <a:off x="4902215" y="3524255"/>
              <a:ext cx="9525" cy="9525"/>
            </a:xfrm>
            <a:custGeom>
              <a:avLst/>
              <a:gdLst>
                <a:gd name="T0" fmla="*/ 0 w 6"/>
                <a:gd name="T1" fmla="*/ 2147483647 h 6"/>
                <a:gd name="T2" fmla="*/ 0 w 6"/>
                <a:gd name="T3" fmla="*/ 2147483647 h 6"/>
                <a:gd name="T4" fmla="*/ 2147483647 w 6"/>
                <a:gd name="T5" fmla="*/ 0 h 6"/>
                <a:gd name="T6" fmla="*/ 2147483647 w 6"/>
                <a:gd name="T7" fmla="*/ 0 h 6"/>
                <a:gd name="T8" fmla="*/ 0 w 6"/>
                <a:gd name="T9" fmla="*/ 2147483647 h 6"/>
                <a:gd name="T10" fmla="*/ 0 w 6"/>
                <a:gd name="T11" fmla="*/ 214748364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6"/>
                <a:gd name="T20" fmla="*/ 6 w 6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4" name="Freeform 3015"/>
            <p:cNvSpPr>
              <a:spLocks/>
            </p:cNvSpPr>
            <p:nvPr/>
          </p:nvSpPr>
          <p:spPr bwMode="auto">
            <a:xfrm>
              <a:off x="5421329" y="3524255"/>
              <a:ext cx="9525" cy="9525"/>
            </a:xfrm>
            <a:custGeom>
              <a:avLst/>
              <a:gdLst>
                <a:gd name="T0" fmla="*/ 2147483647 w 6"/>
                <a:gd name="T1" fmla="*/ 0 h 6"/>
                <a:gd name="T2" fmla="*/ 2147483647 w 6"/>
                <a:gd name="T3" fmla="*/ 0 h 6"/>
                <a:gd name="T4" fmla="*/ 0 w 6"/>
                <a:gd name="T5" fmla="*/ 0 h 6"/>
                <a:gd name="T6" fmla="*/ 0 w 6"/>
                <a:gd name="T7" fmla="*/ 0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2147483647 w 6"/>
                <a:gd name="T13" fmla="*/ 0 h 6"/>
                <a:gd name="T14" fmla="*/ 2147483647 w 6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6"/>
                <a:gd name="T26" fmla="*/ 6 w 6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6">
                  <a:moveTo>
                    <a:pt x="6" y="0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5" name="Freeform 3018"/>
            <p:cNvSpPr>
              <a:spLocks/>
            </p:cNvSpPr>
            <p:nvPr/>
          </p:nvSpPr>
          <p:spPr bwMode="auto">
            <a:xfrm>
              <a:off x="5459429" y="3279779"/>
              <a:ext cx="11113" cy="9525"/>
            </a:xfrm>
            <a:custGeom>
              <a:avLst/>
              <a:gdLst>
                <a:gd name="T0" fmla="*/ 2147483647 w 7"/>
                <a:gd name="T1" fmla="*/ 2147483647 h 6"/>
                <a:gd name="T2" fmla="*/ 2147483647 w 7"/>
                <a:gd name="T3" fmla="*/ 2147483647 h 6"/>
                <a:gd name="T4" fmla="*/ 0 w 7"/>
                <a:gd name="T5" fmla="*/ 0 h 6"/>
                <a:gd name="T6" fmla="*/ 0 w 7"/>
                <a:gd name="T7" fmla="*/ 0 h 6"/>
                <a:gd name="T8" fmla="*/ 0 w 7"/>
                <a:gd name="T9" fmla="*/ 0 h 6"/>
                <a:gd name="T10" fmla="*/ 0 w 7"/>
                <a:gd name="T11" fmla="*/ 2147483647 h 6"/>
                <a:gd name="T12" fmla="*/ 0 w 7"/>
                <a:gd name="T13" fmla="*/ 2147483647 h 6"/>
                <a:gd name="T14" fmla="*/ 2147483647 w 7"/>
                <a:gd name="T15" fmla="*/ 2147483647 h 6"/>
                <a:gd name="T16" fmla="*/ 2147483647 w 7"/>
                <a:gd name="T17" fmla="*/ 2147483647 h 6"/>
                <a:gd name="T18" fmla="*/ 2147483647 w 7"/>
                <a:gd name="T19" fmla="*/ 2147483647 h 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6"/>
                <a:gd name="T32" fmla="*/ 7 w 7"/>
                <a:gd name="T33" fmla="*/ 6 h 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6">
                  <a:moveTo>
                    <a:pt x="7" y="6"/>
                  </a:moveTo>
                  <a:lnTo>
                    <a:pt x="7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6" name="Freeform 3034"/>
            <p:cNvSpPr>
              <a:spLocks/>
            </p:cNvSpPr>
            <p:nvPr/>
          </p:nvSpPr>
          <p:spPr bwMode="auto">
            <a:xfrm>
              <a:off x="6018231" y="2644779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2147483647 h 6"/>
                <a:gd name="T6" fmla="*/ 0 w 1588"/>
                <a:gd name="T7" fmla="*/ 2147483647 h 6"/>
                <a:gd name="T8" fmla="*/ 0 w 1588"/>
                <a:gd name="T9" fmla="*/ 0 h 6"/>
                <a:gd name="T10" fmla="*/ 0 w 1588"/>
                <a:gd name="T11" fmla="*/ 0 h 6"/>
                <a:gd name="T12" fmla="*/ 0 w 1588"/>
                <a:gd name="T13" fmla="*/ 0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88"/>
                <a:gd name="T22" fmla="*/ 0 h 6"/>
                <a:gd name="T23" fmla="*/ 1588 w 1588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7" name="Freeform 3035"/>
            <p:cNvSpPr>
              <a:spLocks/>
            </p:cNvSpPr>
            <p:nvPr/>
          </p:nvSpPr>
          <p:spPr bwMode="auto">
            <a:xfrm>
              <a:off x="6018231" y="2654304"/>
              <a:ext cx="1588" cy="19050"/>
            </a:xfrm>
            <a:custGeom>
              <a:avLst/>
              <a:gdLst>
                <a:gd name="T0" fmla="*/ 0 w 1588"/>
                <a:gd name="T1" fmla="*/ 2147483647 h 12"/>
                <a:gd name="T2" fmla="*/ 0 w 1588"/>
                <a:gd name="T3" fmla="*/ 2147483647 h 12"/>
                <a:gd name="T4" fmla="*/ 0 w 1588"/>
                <a:gd name="T5" fmla="*/ 2147483647 h 12"/>
                <a:gd name="T6" fmla="*/ 0 w 1588"/>
                <a:gd name="T7" fmla="*/ 0 h 12"/>
                <a:gd name="T8" fmla="*/ 0 w 1588"/>
                <a:gd name="T9" fmla="*/ 0 h 12"/>
                <a:gd name="T10" fmla="*/ 0 w 1588"/>
                <a:gd name="T11" fmla="*/ 2147483647 h 12"/>
                <a:gd name="T12" fmla="*/ 0 w 1588"/>
                <a:gd name="T13" fmla="*/ 2147483647 h 1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588"/>
                <a:gd name="T22" fmla="*/ 0 h 12"/>
                <a:gd name="T23" fmla="*/ 1588 w 1588"/>
                <a:gd name="T24" fmla="*/ 12 h 1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588" h="12">
                  <a:moveTo>
                    <a:pt x="0" y="12"/>
                  </a:move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8" name="Freeform 3038"/>
            <p:cNvSpPr>
              <a:spLocks/>
            </p:cNvSpPr>
            <p:nvPr/>
          </p:nvSpPr>
          <p:spPr bwMode="auto">
            <a:xfrm>
              <a:off x="6008706" y="2341566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0 h 6"/>
                <a:gd name="T6" fmla="*/ 0 w 1588"/>
                <a:gd name="T7" fmla="*/ 2147483647 h 6"/>
                <a:gd name="T8" fmla="*/ 0 w 1588"/>
                <a:gd name="T9" fmla="*/ 2147483647 h 6"/>
                <a:gd name="T10" fmla="*/ 0 w 1588"/>
                <a:gd name="T11" fmla="*/ 2147483647 h 6"/>
                <a:gd name="T12" fmla="*/ 0 w 1588"/>
                <a:gd name="T13" fmla="*/ 2147483647 h 6"/>
                <a:gd name="T14" fmla="*/ 0 w 1588"/>
                <a:gd name="T15" fmla="*/ 0 h 6"/>
                <a:gd name="T16" fmla="*/ 0 w 1588"/>
                <a:gd name="T17" fmla="*/ 0 h 6"/>
                <a:gd name="T18" fmla="*/ 0 w 1588"/>
                <a:gd name="T19" fmla="*/ 0 h 6"/>
                <a:gd name="T20" fmla="*/ 0 w 1588"/>
                <a:gd name="T21" fmla="*/ 0 h 6"/>
                <a:gd name="T22" fmla="*/ 0 w 1588"/>
                <a:gd name="T23" fmla="*/ 0 h 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588"/>
                <a:gd name="T37" fmla="*/ 0 h 6"/>
                <a:gd name="T38" fmla="*/ 1588 w 1588"/>
                <a:gd name="T39" fmla="*/ 6 h 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19" name="Freeform 3051"/>
            <p:cNvSpPr>
              <a:spLocks/>
            </p:cNvSpPr>
            <p:nvPr/>
          </p:nvSpPr>
          <p:spPr bwMode="auto">
            <a:xfrm>
              <a:off x="5743593" y="1265240"/>
              <a:ext cx="1588" cy="9525"/>
            </a:xfrm>
            <a:custGeom>
              <a:avLst/>
              <a:gdLst>
                <a:gd name="T0" fmla="*/ 0 w 1588"/>
                <a:gd name="T1" fmla="*/ 2147483647 h 6"/>
                <a:gd name="T2" fmla="*/ 0 w 1588"/>
                <a:gd name="T3" fmla="*/ 2147483647 h 6"/>
                <a:gd name="T4" fmla="*/ 0 w 1588"/>
                <a:gd name="T5" fmla="*/ 0 h 6"/>
                <a:gd name="T6" fmla="*/ 0 w 1588"/>
                <a:gd name="T7" fmla="*/ 0 h 6"/>
                <a:gd name="T8" fmla="*/ 0 w 1588"/>
                <a:gd name="T9" fmla="*/ 0 h 6"/>
                <a:gd name="T10" fmla="*/ 0 w 1588"/>
                <a:gd name="T11" fmla="*/ 0 h 6"/>
                <a:gd name="T12" fmla="*/ 0 w 1588"/>
                <a:gd name="T13" fmla="*/ 2147483647 h 6"/>
                <a:gd name="T14" fmla="*/ 0 w 1588"/>
                <a:gd name="T15" fmla="*/ 2147483647 h 6"/>
                <a:gd name="T16" fmla="*/ 0 w 1588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8"/>
                <a:gd name="T28" fmla="*/ 0 h 6"/>
                <a:gd name="T29" fmla="*/ 1588 w 1588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8" h="6"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0" name="Freeform 3057"/>
            <p:cNvSpPr>
              <a:spLocks/>
            </p:cNvSpPr>
            <p:nvPr/>
          </p:nvSpPr>
          <p:spPr bwMode="auto">
            <a:xfrm>
              <a:off x="5694380" y="1490665"/>
              <a:ext cx="11113" cy="9525"/>
            </a:xfrm>
            <a:custGeom>
              <a:avLst/>
              <a:gdLst>
                <a:gd name="T0" fmla="*/ 2147483647 w 7"/>
                <a:gd name="T1" fmla="*/ 2147483647 h 6"/>
                <a:gd name="T2" fmla="*/ 2147483647 w 7"/>
                <a:gd name="T3" fmla="*/ 2147483647 h 6"/>
                <a:gd name="T4" fmla="*/ 2147483647 w 7"/>
                <a:gd name="T5" fmla="*/ 0 h 6"/>
                <a:gd name="T6" fmla="*/ 2147483647 w 7"/>
                <a:gd name="T7" fmla="*/ 0 h 6"/>
                <a:gd name="T8" fmla="*/ 0 w 7"/>
                <a:gd name="T9" fmla="*/ 0 h 6"/>
                <a:gd name="T10" fmla="*/ 0 w 7"/>
                <a:gd name="T11" fmla="*/ 2147483647 h 6"/>
                <a:gd name="T12" fmla="*/ 0 w 7"/>
                <a:gd name="T13" fmla="*/ 2147483647 h 6"/>
                <a:gd name="T14" fmla="*/ 2147483647 w 7"/>
                <a:gd name="T15" fmla="*/ 2147483647 h 6"/>
                <a:gd name="T16" fmla="*/ 2147483647 w 7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6"/>
                <a:gd name="T29" fmla="*/ 7 w 7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6">
                  <a:moveTo>
                    <a:pt x="7" y="6"/>
                  </a:moveTo>
                  <a:lnTo>
                    <a:pt x="7" y="6"/>
                  </a:lnTo>
                  <a:lnTo>
                    <a:pt x="7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1" name="Freeform 3060"/>
            <p:cNvSpPr>
              <a:spLocks/>
            </p:cNvSpPr>
            <p:nvPr/>
          </p:nvSpPr>
          <p:spPr bwMode="auto">
            <a:xfrm>
              <a:off x="6008706" y="1108077"/>
              <a:ext cx="9525" cy="9525"/>
            </a:xfrm>
            <a:custGeom>
              <a:avLst/>
              <a:gdLst>
                <a:gd name="T0" fmla="*/ 2147483647 w 6"/>
                <a:gd name="T1" fmla="*/ 2147483647 h 6"/>
                <a:gd name="T2" fmla="*/ 2147483647 w 6"/>
                <a:gd name="T3" fmla="*/ 2147483647 h 6"/>
                <a:gd name="T4" fmla="*/ 2147483647 w 6"/>
                <a:gd name="T5" fmla="*/ 2147483647 h 6"/>
                <a:gd name="T6" fmla="*/ 2147483647 w 6"/>
                <a:gd name="T7" fmla="*/ 2147483647 h 6"/>
                <a:gd name="T8" fmla="*/ 0 w 6"/>
                <a:gd name="T9" fmla="*/ 0 h 6"/>
                <a:gd name="T10" fmla="*/ 0 w 6"/>
                <a:gd name="T11" fmla="*/ 0 h 6"/>
                <a:gd name="T12" fmla="*/ 2147483647 w 6"/>
                <a:gd name="T13" fmla="*/ 2147483647 h 6"/>
                <a:gd name="T14" fmla="*/ 2147483647 w 6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6"/>
                <a:gd name="T26" fmla="*/ 6 w 6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6">
                  <a:moveTo>
                    <a:pt x="6" y="6"/>
                  </a:moveTo>
                  <a:lnTo>
                    <a:pt x="6" y="6"/>
                  </a:lnTo>
                  <a:lnTo>
                    <a:pt x="0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2" name="Freeform 3074"/>
            <p:cNvSpPr>
              <a:spLocks/>
            </p:cNvSpPr>
            <p:nvPr/>
          </p:nvSpPr>
          <p:spPr bwMode="auto">
            <a:xfrm>
              <a:off x="5068888" y="2311400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0 h 6"/>
                <a:gd name="T6" fmla="*/ 0 w 1588"/>
                <a:gd name="T7" fmla="*/ 0 h 6"/>
                <a:gd name="T8" fmla="*/ 0 w 1588"/>
                <a:gd name="T9" fmla="*/ 2147483647 h 6"/>
                <a:gd name="T10" fmla="*/ 0 w 1588"/>
                <a:gd name="T11" fmla="*/ 2147483647 h 6"/>
                <a:gd name="T12" fmla="*/ 0 w 1588"/>
                <a:gd name="T13" fmla="*/ 0 h 6"/>
                <a:gd name="T14" fmla="*/ 0 w 1588"/>
                <a:gd name="T15" fmla="*/ 0 h 6"/>
                <a:gd name="T16" fmla="*/ 0 w 1588"/>
                <a:gd name="T17" fmla="*/ 0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8"/>
                <a:gd name="T28" fmla="*/ 0 h 6"/>
                <a:gd name="T29" fmla="*/ 1588 w 1588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3" name="Freeform 3078"/>
            <p:cNvSpPr>
              <a:spLocks/>
            </p:cNvSpPr>
            <p:nvPr/>
          </p:nvSpPr>
          <p:spPr bwMode="auto">
            <a:xfrm>
              <a:off x="5167313" y="2379663"/>
              <a:ext cx="9525" cy="9525"/>
            </a:xfrm>
            <a:custGeom>
              <a:avLst/>
              <a:gdLst>
                <a:gd name="T0" fmla="*/ 0 w 6"/>
                <a:gd name="T1" fmla="*/ 0 h 6"/>
                <a:gd name="T2" fmla="*/ 0 w 6"/>
                <a:gd name="T3" fmla="*/ 0 h 6"/>
                <a:gd name="T4" fmla="*/ 0 w 6"/>
                <a:gd name="T5" fmla="*/ 0 h 6"/>
                <a:gd name="T6" fmla="*/ 0 w 6"/>
                <a:gd name="T7" fmla="*/ 2147483647 h 6"/>
                <a:gd name="T8" fmla="*/ 0 w 6"/>
                <a:gd name="T9" fmla="*/ 2147483647 h 6"/>
                <a:gd name="T10" fmla="*/ 2147483647 w 6"/>
                <a:gd name="T11" fmla="*/ 2147483647 h 6"/>
                <a:gd name="T12" fmla="*/ 0 w 6"/>
                <a:gd name="T13" fmla="*/ 0 h 6"/>
                <a:gd name="T14" fmla="*/ 0 w 6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6"/>
                <a:gd name="T26" fmla="*/ 6 w 6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4" name="Freeform 3087"/>
            <p:cNvSpPr>
              <a:spLocks/>
            </p:cNvSpPr>
            <p:nvPr/>
          </p:nvSpPr>
          <p:spPr bwMode="auto">
            <a:xfrm>
              <a:off x="5372100" y="1617663"/>
              <a:ext cx="1588" cy="9525"/>
            </a:xfrm>
            <a:custGeom>
              <a:avLst/>
              <a:gdLst>
                <a:gd name="T0" fmla="*/ 0 w 1588"/>
                <a:gd name="T1" fmla="*/ 2147483647 h 6"/>
                <a:gd name="T2" fmla="*/ 0 w 1588"/>
                <a:gd name="T3" fmla="*/ 2147483647 h 6"/>
                <a:gd name="T4" fmla="*/ 0 w 1588"/>
                <a:gd name="T5" fmla="*/ 2147483647 h 6"/>
                <a:gd name="T6" fmla="*/ 0 w 1588"/>
                <a:gd name="T7" fmla="*/ 2147483647 h 6"/>
                <a:gd name="T8" fmla="*/ 0 w 1588"/>
                <a:gd name="T9" fmla="*/ 0 h 6"/>
                <a:gd name="T10" fmla="*/ 0 w 1588"/>
                <a:gd name="T11" fmla="*/ 0 h 6"/>
                <a:gd name="T12" fmla="*/ 0 w 1588"/>
                <a:gd name="T13" fmla="*/ 0 h 6"/>
                <a:gd name="T14" fmla="*/ 0 w 1588"/>
                <a:gd name="T15" fmla="*/ 2147483647 h 6"/>
                <a:gd name="T16" fmla="*/ 0 w 1588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88"/>
                <a:gd name="T28" fmla="*/ 0 h 6"/>
                <a:gd name="T29" fmla="*/ 1588 w 1588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88" h="6"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5" name="Freeform 3090"/>
            <p:cNvSpPr>
              <a:spLocks/>
            </p:cNvSpPr>
            <p:nvPr/>
          </p:nvSpPr>
          <p:spPr bwMode="auto">
            <a:xfrm>
              <a:off x="5402263" y="2252663"/>
              <a:ext cx="1588" cy="9525"/>
            </a:xfrm>
            <a:custGeom>
              <a:avLst/>
              <a:gdLst>
                <a:gd name="T0" fmla="*/ 0 w 1588"/>
                <a:gd name="T1" fmla="*/ 0 h 6"/>
                <a:gd name="T2" fmla="*/ 0 w 1588"/>
                <a:gd name="T3" fmla="*/ 0 h 6"/>
                <a:gd name="T4" fmla="*/ 0 w 1588"/>
                <a:gd name="T5" fmla="*/ 0 h 6"/>
                <a:gd name="T6" fmla="*/ 0 w 1588"/>
                <a:gd name="T7" fmla="*/ 0 h 6"/>
                <a:gd name="T8" fmla="*/ 0 w 1588"/>
                <a:gd name="T9" fmla="*/ 2147483647 h 6"/>
                <a:gd name="T10" fmla="*/ 0 w 1588"/>
                <a:gd name="T11" fmla="*/ 2147483647 h 6"/>
                <a:gd name="T12" fmla="*/ 0 w 1588"/>
                <a:gd name="T13" fmla="*/ 0 h 6"/>
                <a:gd name="T14" fmla="*/ 0 w 1588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88"/>
                <a:gd name="T25" fmla="*/ 0 h 6"/>
                <a:gd name="T26" fmla="*/ 1588 w 1588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88" h="6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6" name="Freeform 3091"/>
            <p:cNvSpPr>
              <a:spLocks/>
            </p:cNvSpPr>
            <p:nvPr/>
          </p:nvSpPr>
          <p:spPr bwMode="auto">
            <a:xfrm>
              <a:off x="5303838" y="1744663"/>
              <a:ext cx="9525" cy="9525"/>
            </a:xfrm>
            <a:custGeom>
              <a:avLst/>
              <a:gdLst>
                <a:gd name="T0" fmla="*/ 0 w 6"/>
                <a:gd name="T1" fmla="*/ 2147483647 h 6"/>
                <a:gd name="T2" fmla="*/ 0 w 6"/>
                <a:gd name="T3" fmla="*/ 2147483647 h 6"/>
                <a:gd name="T4" fmla="*/ 2147483647 w 6"/>
                <a:gd name="T5" fmla="*/ 2147483647 h 6"/>
                <a:gd name="T6" fmla="*/ 2147483647 w 6"/>
                <a:gd name="T7" fmla="*/ 2147483647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2147483647 w 6"/>
                <a:gd name="T13" fmla="*/ 2147483647 h 6"/>
                <a:gd name="T14" fmla="*/ 2147483647 w 6"/>
                <a:gd name="T15" fmla="*/ 2147483647 h 6"/>
                <a:gd name="T16" fmla="*/ 2147483647 w 6"/>
                <a:gd name="T17" fmla="*/ 2147483647 h 6"/>
                <a:gd name="T18" fmla="*/ 2147483647 w 6"/>
                <a:gd name="T19" fmla="*/ 2147483647 h 6"/>
                <a:gd name="T20" fmla="*/ 2147483647 w 6"/>
                <a:gd name="T21" fmla="*/ 2147483647 h 6"/>
                <a:gd name="T22" fmla="*/ 0 w 6"/>
                <a:gd name="T23" fmla="*/ 0 h 6"/>
                <a:gd name="T24" fmla="*/ 0 w 6"/>
                <a:gd name="T25" fmla="*/ 0 h 6"/>
                <a:gd name="T26" fmla="*/ 2147483647 w 6"/>
                <a:gd name="T27" fmla="*/ 2147483647 h 6"/>
                <a:gd name="T28" fmla="*/ 0 w 6"/>
                <a:gd name="T29" fmla="*/ 2147483647 h 6"/>
                <a:gd name="T30" fmla="*/ 0 w 6"/>
                <a:gd name="T31" fmla="*/ 2147483647 h 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"/>
                <a:gd name="T49" fmla="*/ 0 h 6"/>
                <a:gd name="T50" fmla="*/ 6 w 6"/>
                <a:gd name="T51" fmla="*/ 6 h 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6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7" name="Freeform 3092"/>
            <p:cNvSpPr>
              <a:spLocks/>
            </p:cNvSpPr>
            <p:nvPr/>
          </p:nvSpPr>
          <p:spPr bwMode="auto">
            <a:xfrm>
              <a:off x="5205413" y="1519238"/>
              <a:ext cx="9525" cy="1587"/>
            </a:xfrm>
            <a:custGeom>
              <a:avLst/>
              <a:gdLst>
                <a:gd name="T0" fmla="*/ 0 w 6"/>
                <a:gd name="T1" fmla="*/ 0 h 1587"/>
                <a:gd name="T2" fmla="*/ 0 w 6"/>
                <a:gd name="T3" fmla="*/ 0 h 1587"/>
                <a:gd name="T4" fmla="*/ 2147483647 w 6"/>
                <a:gd name="T5" fmla="*/ 0 h 1587"/>
                <a:gd name="T6" fmla="*/ 2147483647 w 6"/>
                <a:gd name="T7" fmla="*/ 0 h 1587"/>
                <a:gd name="T8" fmla="*/ 2147483647 w 6"/>
                <a:gd name="T9" fmla="*/ 0 h 1587"/>
                <a:gd name="T10" fmla="*/ 0 w 6"/>
                <a:gd name="T11" fmla="*/ 0 h 1587"/>
                <a:gd name="T12" fmla="*/ 0 w 6"/>
                <a:gd name="T13" fmla="*/ 0 h 1587"/>
                <a:gd name="T14" fmla="*/ 0 w 6"/>
                <a:gd name="T15" fmla="*/ 0 h 1587"/>
                <a:gd name="T16" fmla="*/ 0 w 6"/>
                <a:gd name="T17" fmla="*/ 0 h 1587"/>
                <a:gd name="T18" fmla="*/ 0 w 6"/>
                <a:gd name="T19" fmla="*/ 0 h 15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1587"/>
                <a:gd name="T32" fmla="*/ 6 w 6"/>
                <a:gd name="T33" fmla="*/ 1587 h 158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1587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8" name="Freeform 3096"/>
            <p:cNvSpPr>
              <a:spLocks/>
            </p:cNvSpPr>
            <p:nvPr/>
          </p:nvSpPr>
          <p:spPr bwMode="auto">
            <a:xfrm>
              <a:off x="5294313" y="1735138"/>
              <a:ext cx="9525" cy="9525"/>
            </a:xfrm>
            <a:custGeom>
              <a:avLst/>
              <a:gdLst>
                <a:gd name="T0" fmla="*/ 2147483647 w 6"/>
                <a:gd name="T1" fmla="*/ 2147483647 h 6"/>
                <a:gd name="T2" fmla="*/ 2147483647 w 6"/>
                <a:gd name="T3" fmla="*/ 2147483647 h 6"/>
                <a:gd name="T4" fmla="*/ 2147483647 w 6"/>
                <a:gd name="T5" fmla="*/ 0 h 6"/>
                <a:gd name="T6" fmla="*/ 2147483647 w 6"/>
                <a:gd name="T7" fmla="*/ 0 h 6"/>
                <a:gd name="T8" fmla="*/ 0 w 6"/>
                <a:gd name="T9" fmla="*/ 2147483647 h 6"/>
                <a:gd name="T10" fmla="*/ 0 w 6"/>
                <a:gd name="T11" fmla="*/ 2147483647 h 6"/>
                <a:gd name="T12" fmla="*/ 0 w 6"/>
                <a:gd name="T13" fmla="*/ 0 h 6"/>
                <a:gd name="T14" fmla="*/ 0 w 6"/>
                <a:gd name="T15" fmla="*/ 0 h 6"/>
                <a:gd name="T16" fmla="*/ 0 w 6"/>
                <a:gd name="T17" fmla="*/ 2147483647 h 6"/>
                <a:gd name="T18" fmla="*/ 0 w 6"/>
                <a:gd name="T19" fmla="*/ 0 h 6"/>
                <a:gd name="T20" fmla="*/ 0 w 6"/>
                <a:gd name="T21" fmla="*/ 0 h 6"/>
                <a:gd name="T22" fmla="*/ 0 w 6"/>
                <a:gd name="T23" fmla="*/ 2147483647 h 6"/>
                <a:gd name="T24" fmla="*/ 2147483647 w 6"/>
                <a:gd name="T25" fmla="*/ 2147483647 h 6"/>
                <a:gd name="T26" fmla="*/ 2147483647 w 6"/>
                <a:gd name="T27" fmla="*/ 2147483647 h 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"/>
                <a:gd name="T43" fmla="*/ 0 h 6"/>
                <a:gd name="T44" fmla="*/ 6 w 6"/>
                <a:gd name="T45" fmla="*/ 6 h 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" h="6">
                  <a:moveTo>
                    <a:pt x="6" y="6"/>
                  </a:moveTo>
                  <a:lnTo>
                    <a:pt x="6" y="6"/>
                  </a:lnTo>
                  <a:lnTo>
                    <a:pt x="6" y="0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B1D57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29" name="Freeform 3098"/>
            <p:cNvSpPr>
              <a:spLocks/>
            </p:cNvSpPr>
            <p:nvPr/>
          </p:nvSpPr>
          <p:spPr bwMode="auto">
            <a:xfrm>
              <a:off x="5821363" y="884238"/>
              <a:ext cx="30163" cy="106362"/>
            </a:xfrm>
            <a:custGeom>
              <a:avLst/>
              <a:gdLst>
                <a:gd name="T0" fmla="*/ 2147483647 w 19"/>
                <a:gd name="T1" fmla="*/ 2147483647 h 67"/>
                <a:gd name="T2" fmla="*/ 2147483647 w 19"/>
                <a:gd name="T3" fmla="*/ 2147483647 h 67"/>
                <a:gd name="T4" fmla="*/ 2147483647 w 19"/>
                <a:gd name="T5" fmla="*/ 2147483647 h 67"/>
                <a:gd name="T6" fmla="*/ 2147483647 w 19"/>
                <a:gd name="T7" fmla="*/ 2147483647 h 67"/>
                <a:gd name="T8" fmla="*/ 2147483647 w 19"/>
                <a:gd name="T9" fmla="*/ 0 h 67"/>
                <a:gd name="T10" fmla="*/ 2147483647 w 19"/>
                <a:gd name="T11" fmla="*/ 0 h 67"/>
                <a:gd name="T12" fmla="*/ 2147483647 w 19"/>
                <a:gd name="T13" fmla="*/ 0 h 67"/>
                <a:gd name="T14" fmla="*/ 2147483647 w 19"/>
                <a:gd name="T15" fmla="*/ 2147483647 h 67"/>
                <a:gd name="T16" fmla="*/ 2147483647 w 19"/>
                <a:gd name="T17" fmla="*/ 2147483647 h 67"/>
                <a:gd name="T18" fmla="*/ 0 w 19"/>
                <a:gd name="T19" fmla="*/ 2147483647 h 67"/>
                <a:gd name="T20" fmla="*/ 0 w 19"/>
                <a:gd name="T21" fmla="*/ 2147483647 h 67"/>
                <a:gd name="T22" fmla="*/ 0 w 19"/>
                <a:gd name="T23" fmla="*/ 2147483647 h 67"/>
                <a:gd name="T24" fmla="*/ 0 w 19"/>
                <a:gd name="T25" fmla="*/ 2147483647 h 67"/>
                <a:gd name="T26" fmla="*/ 2147483647 w 19"/>
                <a:gd name="T27" fmla="*/ 2147483647 h 67"/>
                <a:gd name="T28" fmla="*/ 2147483647 w 19"/>
                <a:gd name="T29" fmla="*/ 2147483647 h 67"/>
                <a:gd name="T30" fmla="*/ 2147483647 w 19"/>
                <a:gd name="T31" fmla="*/ 2147483647 h 67"/>
                <a:gd name="T32" fmla="*/ 2147483647 w 19"/>
                <a:gd name="T33" fmla="*/ 2147483647 h 6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9"/>
                <a:gd name="T52" fmla="*/ 0 h 67"/>
                <a:gd name="T53" fmla="*/ 19 w 19"/>
                <a:gd name="T54" fmla="*/ 67 h 67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9" h="67">
                  <a:moveTo>
                    <a:pt x="7" y="37"/>
                  </a:moveTo>
                  <a:lnTo>
                    <a:pt x="7" y="37"/>
                  </a:lnTo>
                  <a:lnTo>
                    <a:pt x="13" y="18"/>
                  </a:lnTo>
                  <a:lnTo>
                    <a:pt x="13" y="6"/>
                  </a:lnTo>
                  <a:lnTo>
                    <a:pt x="19" y="0"/>
                  </a:lnTo>
                  <a:lnTo>
                    <a:pt x="13" y="6"/>
                  </a:lnTo>
                  <a:lnTo>
                    <a:pt x="7" y="18"/>
                  </a:lnTo>
                  <a:lnTo>
                    <a:pt x="0" y="37"/>
                  </a:lnTo>
                  <a:lnTo>
                    <a:pt x="0" y="61"/>
                  </a:lnTo>
                  <a:lnTo>
                    <a:pt x="13" y="67"/>
                  </a:lnTo>
                  <a:lnTo>
                    <a:pt x="7" y="3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0" name="Freeform 3102"/>
            <p:cNvSpPr>
              <a:spLocks/>
            </p:cNvSpPr>
            <p:nvPr/>
          </p:nvSpPr>
          <p:spPr bwMode="auto">
            <a:xfrm>
              <a:off x="5978525" y="2017713"/>
              <a:ext cx="9525" cy="11112"/>
            </a:xfrm>
            <a:custGeom>
              <a:avLst/>
              <a:gdLst>
                <a:gd name="T0" fmla="*/ 0 w 6"/>
                <a:gd name="T1" fmla="*/ 2147483647 h 7"/>
                <a:gd name="T2" fmla="*/ 0 w 6"/>
                <a:gd name="T3" fmla="*/ 2147483647 h 7"/>
                <a:gd name="T4" fmla="*/ 2147483647 w 6"/>
                <a:gd name="T5" fmla="*/ 0 h 7"/>
                <a:gd name="T6" fmla="*/ 2147483647 w 6"/>
                <a:gd name="T7" fmla="*/ 0 h 7"/>
                <a:gd name="T8" fmla="*/ 0 w 6"/>
                <a:gd name="T9" fmla="*/ 2147483647 h 7"/>
                <a:gd name="T10" fmla="*/ 0 w 6"/>
                <a:gd name="T11" fmla="*/ 2147483647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7"/>
                <a:gd name="T20" fmla="*/ 6 w 6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7">
                  <a:moveTo>
                    <a:pt x="0" y="7"/>
                  </a:moveTo>
                  <a:lnTo>
                    <a:pt x="0" y="7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1" name="Freeform 3103"/>
            <p:cNvSpPr>
              <a:spLocks/>
            </p:cNvSpPr>
            <p:nvPr/>
          </p:nvSpPr>
          <p:spPr bwMode="auto">
            <a:xfrm>
              <a:off x="6427788" y="2400300"/>
              <a:ext cx="11113" cy="9525"/>
            </a:xfrm>
            <a:custGeom>
              <a:avLst/>
              <a:gdLst>
                <a:gd name="T0" fmla="*/ 0 w 7"/>
                <a:gd name="T1" fmla="*/ 2147483647 h 6"/>
                <a:gd name="T2" fmla="*/ 0 w 7"/>
                <a:gd name="T3" fmla="*/ 2147483647 h 6"/>
                <a:gd name="T4" fmla="*/ 0 w 7"/>
                <a:gd name="T5" fmla="*/ 0 h 6"/>
                <a:gd name="T6" fmla="*/ 2147483647 w 7"/>
                <a:gd name="T7" fmla="*/ 2147483647 h 6"/>
                <a:gd name="T8" fmla="*/ 2147483647 w 7"/>
                <a:gd name="T9" fmla="*/ 2147483647 h 6"/>
                <a:gd name="T10" fmla="*/ 0 w 7"/>
                <a:gd name="T11" fmla="*/ 2147483647 h 6"/>
                <a:gd name="T12" fmla="*/ 0 w 7"/>
                <a:gd name="T13" fmla="*/ 2147483647 h 6"/>
                <a:gd name="T14" fmla="*/ 0 w 7"/>
                <a:gd name="T15" fmla="*/ 2147483647 h 6"/>
                <a:gd name="T16" fmla="*/ 0 w 7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6"/>
                <a:gd name="T29" fmla="*/ 7 w 7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6"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7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2" name="Freeform 3107"/>
            <p:cNvSpPr>
              <a:spLocks/>
            </p:cNvSpPr>
            <p:nvPr/>
          </p:nvSpPr>
          <p:spPr bwMode="auto">
            <a:xfrm>
              <a:off x="6399213" y="2193925"/>
              <a:ext cx="28575" cy="39687"/>
            </a:xfrm>
            <a:custGeom>
              <a:avLst/>
              <a:gdLst>
                <a:gd name="T0" fmla="*/ 2147483647 w 18"/>
                <a:gd name="T1" fmla="*/ 2147483647 h 25"/>
                <a:gd name="T2" fmla="*/ 2147483647 w 18"/>
                <a:gd name="T3" fmla="*/ 2147483647 h 25"/>
                <a:gd name="T4" fmla="*/ 2147483647 w 18"/>
                <a:gd name="T5" fmla="*/ 2147483647 h 25"/>
                <a:gd name="T6" fmla="*/ 2147483647 w 18"/>
                <a:gd name="T7" fmla="*/ 2147483647 h 25"/>
                <a:gd name="T8" fmla="*/ 2147483647 w 18"/>
                <a:gd name="T9" fmla="*/ 2147483647 h 25"/>
                <a:gd name="T10" fmla="*/ 2147483647 w 18"/>
                <a:gd name="T11" fmla="*/ 2147483647 h 25"/>
                <a:gd name="T12" fmla="*/ 2147483647 w 18"/>
                <a:gd name="T13" fmla="*/ 2147483647 h 25"/>
                <a:gd name="T14" fmla="*/ 2147483647 w 18"/>
                <a:gd name="T15" fmla="*/ 2147483647 h 25"/>
                <a:gd name="T16" fmla="*/ 2147483647 w 18"/>
                <a:gd name="T17" fmla="*/ 2147483647 h 25"/>
                <a:gd name="T18" fmla="*/ 0 w 18"/>
                <a:gd name="T19" fmla="*/ 2147483647 h 25"/>
                <a:gd name="T20" fmla="*/ 0 w 18"/>
                <a:gd name="T21" fmla="*/ 2147483647 h 25"/>
                <a:gd name="T22" fmla="*/ 2147483647 w 18"/>
                <a:gd name="T23" fmla="*/ 2147483647 h 25"/>
                <a:gd name="T24" fmla="*/ 2147483647 w 18"/>
                <a:gd name="T25" fmla="*/ 2147483647 h 25"/>
                <a:gd name="T26" fmla="*/ 2147483647 w 18"/>
                <a:gd name="T27" fmla="*/ 0 h 25"/>
                <a:gd name="T28" fmla="*/ 2147483647 w 18"/>
                <a:gd name="T29" fmla="*/ 2147483647 h 25"/>
                <a:gd name="T30" fmla="*/ 2147483647 w 18"/>
                <a:gd name="T31" fmla="*/ 2147483647 h 25"/>
                <a:gd name="T32" fmla="*/ 2147483647 w 18"/>
                <a:gd name="T33" fmla="*/ 2147483647 h 25"/>
                <a:gd name="T34" fmla="*/ 2147483647 w 18"/>
                <a:gd name="T35" fmla="*/ 2147483647 h 2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8"/>
                <a:gd name="T55" fmla="*/ 0 h 25"/>
                <a:gd name="T56" fmla="*/ 18 w 18"/>
                <a:gd name="T57" fmla="*/ 25 h 25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8" h="25">
                  <a:moveTo>
                    <a:pt x="18" y="13"/>
                  </a:moveTo>
                  <a:lnTo>
                    <a:pt x="18" y="13"/>
                  </a:lnTo>
                  <a:lnTo>
                    <a:pt x="18" y="19"/>
                  </a:lnTo>
                  <a:lnTo>
                    <a:pt x="12" y="25"/>
                  </a:lnTo>
                  <a:lnTo>
                    <a:pt x="0" y="13"/>
                  </a:lnTo>
                  <a:lnTo>
                    <a:pt x="6" y="6"/>
                  </a:lnTo>
                  <a:lnTo>
                    <a:pt x="12" y="0"/>
                  </a:lnTo>
                  <a:lnTo>
                    <a:pt x="18" y="6"/>
                  </a:lnTo>
                  <a:lnTo>
                    <a:pt x="18" y="1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3" name="Freeform 3108"/>
            <p:cNvSpPr>
              <a:spLocks/>
            </p:cNvSpPr>
            <p:nvPr/>
          </p:nvSpPr>
          <p:spPr bwMode="auto">
            <a:xfrm>
              <a:off x="6173788" y="1782763"/>
              <a:ext cx="9525" cy="11112"/>
            </a:xfrm>
            <a:custGeom>
              <a:avLst/>
              <a:gdLst>
                <a:gd name="T0" fmla="*/ 0 w 6"/>
                <a:gd name="T1" fmla="*/ 2147483647 h 7"/>
                <a:gd name="T2" fmla="*/ 0 w 6"/>
                <a:gd name="T3" fmla="*/ 2147483647 h 7"/>
                <a:gd name="T4" fmla="*/ 0 w 6"/>
                <a:gd name="T5" fmla="*/ 0 h 7"/>
                <a:gd name="T6" fmla="*/ 0 w 6"/>
                <a:gd name="T7" fmla="*/ 0 h 7"/>
                <a:gd name="T8" fmla="*/ 0 w 6"/>
                <a:gd name="T9" fmla="*/ 0 h 7"/>
                <a:gd name="T10" fmla="*/ 0 w 6"/>
                <a:gd name="T11" fmla="*/ 0 h 7"/>
                <a:gd name="T12" fmla="*/ 2147483647 w 6"/>
                <a:gd name="T13" fmla="*/ 2147483647 h 7"/>
                <a:gd name="T14" fmla="*/ 0 w 6"/>
                <a:gd name="T15" fmla="*/ 2147483647 h 7"/>
                <a:gd name="T16" fmla="*/ 0 w 6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7"/>
                <a:gd name="T29" fmla="*/ 6 w 6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7">
                  <a:moveTo>
                    <a:pt x="0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6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4" name="Freeform 3109"/>
            <p:cNvSpPr>
              <a:spLocks/>
            </p:cNvSpPr>
            <p:nvPr/>
          </p:nvSpPr>
          <p:spPr bwMode="auto">
            <a:xfrm>
              <a:off x="6242050" y="1822450"/>
              <a:ext cx="11113" cy="9525"/>
            </a:xfrm>
            <a:custGeom>
              <a:avLst/>
              <a:gdLst>
                <a:gd name="T0" fmla="*/ 0 w 7"/>
                <a:gd name="T1" fmla="*/ 2147483647 h 6"/>
                <a:gd name="T2" fmla="*/ 0 w 7"/>
                <a:gd name="T3" fmla="*/ 2147483647 h 6"/>
                <a:gd name="T4" fmla="*/ 2147483647 w 7"/>
                <a:gd name="T5" fmla="*/ 0 h 6"/>
                <a:gd name="T6" fmla="*/ 2147483647 w 7"/>
                <a:gd name="T7" fmla="*/ 0 h 6"/>
                <a:gd name="T8" fmla="*/ 2147483647 w 7"/>
                <a:gd name="T9" fmla="*/ 2147483647 h 6"/>
                <a:gd name="T10" fmla="*/ 2147483647 w 7"/>
                <a:gd name="T11" fmla="*/ 2147483647 h 6"/>
                <a:gd name="T12" fmla="*/ 2147483647 w 7"/>
                <a:gd name="T13" fmla="*/ 2147483647 h 6"/>
                <a:gd name="T14" fmla="*/ 0 w 7"/>
                <a:gd name="T15" fmla="*/ 2147483647 h 6"/>
                <a:gd name="T16" fmla="*/ 0 w 7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6"/>
                <a:gd name="T29" fmla="*/ 7 w 7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6">
                  <a:moveTo>
                    <a:pt x="0" y="6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7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5" name="Freeform 3110"/>
            <p:cNvSpPr>
              <a:spLocks noEditPoints="1"/>
            </p:cNvSpPr>
            <p:nvPr/>
          </p:nvSpPr>
          <p:spPr bwMode="auto">
            <a:xfrm>
              <a:off x="6427788" y="2008188"/>
              <a:ext cx="20638" cy="30162"/>
            </a:xfrm>
            <a:custGeom>
              <a:avLst/>
              <a:gdLst>
                <a:gd name="T0" fmla="*/ 0 w 13"/>
                <a:gd name="T1" fmla="*/ 2147483647 h 19"/>
                <a:gd name="T2" fmla="*/ 0 w 13"/>
                <a:gd name="T3" fmla="*/ 2147483647 h 19"/>
                <a:gd name="T4" fmla="*/ 0 w 13"/>
                <a:gd name="T5" fmla="*/ 2147483647 h 19"/>
                <a:gd name="T6" fmla="*/ 0 w 13"/>
                <a:gd name="T7" fmla="*/ 0 h 19"/>
                <a:gd name="T8" fmla="*/ 0 w 13"/>
                <a:gd name="T9" fmla="*/ 0 h 19"/>
                <a:gd name="T10" fmla="*/ 2147483647 w 13"/>
                <a:gd name="T11" fmla="*/ 0 h 19"/>
                <a:gd name="T12" fmla="*/ 2147483647 w 13"/>
                <a:gd name="T13" fmla="*/ 2147483647 h 19"/>
                <a:gd name="T14" fmla="*/ 2147483647 w 13"/>
                <a:gd name="T15" fmla="*/ 2147483647 h 19"/>
                <a:gd name="T16" fmla="*/ 2147483647 w 13"/>
                <a:gd name="T17" fmla="*/ 2147483647 h 19"/>
                <a:gd name="T18" fmla="*/ 2147483647 w 13"/>
                <a:gd name="T19" fmla="*/ 2147483647 h 19"/>
                <a:gd name="T20" fmla="*/ 2147483647 w 13"/>
                <a:gd name="T21" fmla="*/ 2147483647 h 19"/>
                <a:gd name="T22" fmla="*/ 0 w 13"/>
                <a:gd name="T23" fmla="*/ 2147483647 h 19"/>
                <a:gd name="T24" fmla="*/ 0 w 13"/>
                <a:gd name="T25" fmla="*/ 2147483647 h 19"/>
                <a:gd name="T26" fmla="*/ 2147483647 w 13"/>
                <a:gd name="T27" fmla="*/ 2147483647 h 19"/>
                <a:gd name="T28" fmla="*/ 2147483647 w 13"/>
                <a:gd name="T29" fmla="*/ 2147483647 h 19"/>
                <a:gd name="T30" fmla="*/ 2147483647 w 13"/>
                <a:gd name="T31" fmla="*/ 2147483647 h 19"/>
                <a:gd name="T32" fmla="*/ 2147483647 w 13"/>
                <a:gd name="T33" fmla="*/ 2147483647 h 19"/>
                <a:gd name="T34" fmla="*/ 2147483647 w 13"/>
                <a:gd name="T35" fmla="*/ 2147483647 h 19"/>
                <a:gd name="T36" fmla="*/ 2147483647 w 13"/>
                <a:gd name="T37" fmla="*/ 2147483647 h 1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3"/>
                <a:gd name="T58" fmla="*/ 0 h 19"/>
                <a:gd name="T59" fmla="*/ 13 w 13"/>
                <a:gd name="T60" fmla="*/ 19 h 1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3" h="19">
                  <a:moveTo>
                    <a:pt x="0" y="13"/>
                  </a:move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7" y="0"/>
                  </a:lnTo>
                  <a:lnTo>
                    <a:pt x="13" y="6"/>
                  </a:lnTo>
                  <a:lnTo>
                    <a:pt x="13" y="13"/>
                  </a:lnTo>
                  <a:lnTo>
                    <a:pt x="7" y="19"/>
                  </a:lnTo>
                  <a:lnTo>
                    <a:pt x="0" y="13"/>
                  </a:lnTo>
                  <a:close/>
                  <a:moveTo>
                    <a:pt x="13" y="13"/>
                  </a:moveTo>
                  <a:lnTo>
                    <a:pt x="13" y="13"/>
                  </a:lnTo>
                  <a:lnTo>
                    <a:pt x="13" y="6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6" name="Freeform 3111"/>
            <p:cNvSpPr>
              <a:spLocks/>
            </p:cNvSpPr>
            <p:nvPr/>
          </p:nvSpPr>
          <p:spPr bwMode="auto">
            <a:xfrm>
              <a:off x="6350000" y="1822450"/>
              <a:ext cx="9525" cy="9525"/>
            </a:xfrm>
            <a:custGeom>
              <a:avLst/>
              <a:gdLst>
                <a:gd name="T0" fmla="*/ 0 w 6"/>
                <a:gd name="T1" fmla="*/ 2147483647 h 6"/>
                <a:gd name="T2" fmla="*/ 0 w 6"/>
                <a:gd name="T3" fmla="*/ 2147483647 h 6"/>
                <a:gd name="T4" fmla="*/ 0 w 6"/>
                <a:gd name="T5" fmla="*/ 0 h 6"/>
                <a:gd name="T6" fmla="*/ 0 w 6"/>
                <a:gd name="T7" fmla="*/ 0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0 w 6"/>
                <a:gd name="T13" fmla="*/ 2147483647 h 6"/>
                <a:gd name="T14" fmla="*/ 0 w 6"/>
                <a:gd name="T15" fmla="*/ 2147483647 h 6"/>
                <a:gd name="T16" fmla="*/ 0 w 6"/>
                <a:gd name="T17" fmla="*/ 2147483647 h 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"/>
                <a:gd name="T28" fmla="*/ 0 h 6"/>
                <a:gd name="T29" fmla="*/ 6 w 6"/>
                <a:gd name="T30" fmla="*/ 6 h 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7" name="Freeform 3113"/>
            <p:cNvSpPr>
              <a:spLocks/>
            </p:cNvSpPr>
            <p:nvPr/>
          </p:nvSpPr>
          <p:spPr bwMode="auto">
            <a:xfrm>
              <a:off x="6262688" y="2438400"/>
              <a:ext cx="49213" cy="39687"/>
            </a:xfrm>
            <a:custGeom>
              <a:avLst/>
              <a:gdLst>
                <a:gd name="T0" fmla="*/ 2147483647 w 31"/>
                <a:gd name="T1" fmla="*/ 2147483647 h 25"/>
                <a:gd name="T2" fmla="*/ 2147483647 w 31"/>
                <a:gd name="T3" fmla="*/ 2147483647 h 25"/>
                <a:gd name="T4" fmla="*/ 2147483647 w 31"/>
                <a:gd name="T5" fmla="*/ 2147483647 h 25"/>
                <a:gd name="T6" fmla="*/ 2147483647 w 31"/>
                <a:gd name="T7" fmla="*/ 2147483647 h 25"/>
                <a:gd name="T8" fmla="*/ 2147483647 w 31"/>
                <a:gd name="T9" fmla="*/ 2147483647 h 25"/>
                <a:gd name="T10" fmla="*/ 2147483647 w 31"/>
                <a:gd name="T11" fmla="*/ 2147483647 h 25"/>
                <a:gd name="T12" fmla="*/ 2147483647 w 31"/>
                <a:gd name="T13" fmla="*/ 2147483647 h 25"/>
                <a:gd name="T14" fmla="*/ 2147483647 w 31"/>
                <a:gd name="T15" fmla="*/ 2147483647 h 25"/>
                <a:gd name="T16" fmla="*/ 2147483647 w 31"/>
                <a:gd name="T17" fmla="*/ 2147483647 h 25"/>
                <a:gd name="T18" fmla="*/ 2147483647 w 31"/>
                <a:gd name="T19" fmla="*/ 2147483647 h 25"/>
                <a:gd name="T20" fmla="*/ 2147483647 w 31"/>
                <a:gd name="T21" fmla="*/ 2147483647 h 25"/>
                <a:gd name="T22" fmla="*/ 0 w 31"/>
                <a:gd name="T23" fmla="*/ 2147483647 h 25"/>
                <a:gd name="T24" fmla="*/ 0 w 31"/>
                <a:gd name="T25" fmla="*/ 2147483647 h 25"/>
                <a:gd name="T26" fmla="*/ 0 w 31"/>
                <a:gd name="T27" fmla="*/ 2147483647 h 25"/>
                <a:gd name="T28" fmla="*/ 0 w 31"/>
                <a:gd name="T29" fmla="*/ 0 h 25"/>
                <a:gd name="T30" fmla="*/ 0 w 31"/>
                <a:gd name="T31" fmla="*/ 0 h 25"/>
                <a:gd name="T32" fmla="*/ 2147483647 w 31"/>
                <a:gd name="T33" fmla="*/ 0 h 25"/>
                <a:gd name="T34" fmla="*/ 2147483647 w 31"/>
                <a:gd name="T35" fmla="*/ 0 h 25"/>
                <a:gd name="T36" fmla="*/ 2147483647 w 31"/>
                <a:gd name="T37" fmla="*/ 0 h 25"/>
                <a:gd name="T38" fmla="*/ 2147483647 w 31"/>
                <a:gd name="T39" fmla="*/ 0 h 25"/>
                <a:gd name="T40" fmla="*/ 2147483647 w 31"/>
                <a:gd name="T41" fmla="*/ 0 h 25"/>
                <a:gd name="T42" fmla="*/ 2147483647 w 31"/>
                <a:gd name="T43" fmla="*/ 2147483647 h 25"/>
                <a:gd name="T44" fmla="*/ 2147483647 w 31"/>
                <a:gd name="T45" fmla="*/ 2147483647 h 25"/>
                <a:gd name="T46" fmla="*/ 2147483647 w 31"/>
                <a:gd name="T47" fmla="*/ 2147483647 h 2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1"/>
                <a:gd name="T73" fmla="*/ 0 h 25"/>
                <a:gd name="T74" fmla="*/ 31 w 31"/>
                <a:gd name="T75" fmla="*/ 25 h 25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1" h="25">
                  <a:moveTo>
                    <a:pt x="31" y="19"/>
                  </a:moveTo>
                  <a:lnTo>
                    <a:pt x="31" y="19"/>
                  </a:lnTo>
                  <a:lnTo>
                    <a:pt x="24" y="19"/>
                  </a:lnTo>
                  <a:lnTo>
                    <a:pt x="24" y="25"/>
                  </a:lnTo>
                  <a:lnTo>
                    <a:pt x="12" y="25"/>
                  </a:lnTo>
                  <a:lnTo>
                    <a:pt x="6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24" y="6"/>
                  </a:lnTo>
                  <a:lnTo>
                    <a:pt x="31" y="19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5338" name="Freeform 3116"/>
            <p:cNvSpPr>
              <a:spLocks/>
            </p:cNvSpPr>
            <p:nvPr/>
          </p:nvSpPr>
          <p:spPr bwMode="auto">
            <a:xfrm>
              <a:off x="6340475" y="2233613"/>
              <a:ext cx="19050" cy="9525"/>
            </a:xfrm>
            <a:custGeom>
              <a:avLst/>
              <a:gdLst>
                <a:gd name="T0" fmla="*/ 0 w 12"/>
                <a:gd name="T1" fmla="*/ 0 h 6"/>
                <a:gd name="T2" fmla="*/ 0 w 12"/>
                <a:gd name="T3" fmla="*/ 0 h 6"/>
                <a:gd name="T4" fmla="*/ 2147483647 w 12"/>
                <a:gd name="T5" fmla="*/ 0 h 6"/>
                <a:gd name="T6" fmla="*/ 2147483647 w 12"/>
                <a:gd name="T7" fmla="*/ 2147483647 h 6"/>
                <a:gd name="T8" fmla="*/ 2147483647 w 12"/>
                <a:gd name="T9" fmla="*/ 2147483647 h 6"/>
                <a:gd name="T10" fmla="*/ 2147483647 w 12"/>
                <a:gd name="T11" fmla="*/ 2147483647 h 6"/>
                <a:gd name="T12" fmla="*/ 0 w 12"/>
                <a:gd name="T13" fmla="*/ 0 h 6"/>
                <a:gd name="T14" fmla="*/ 0 w 12"/>
                <a:gd name="T15" fmla="*/ 0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6"/>
                <a:gd name="T26" fmla="*/ 12 w 12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6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F92C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5061" name="矩形 28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081" name="组合 12013"/>
          <p:cNvGrpSpPr>
            <a:grpSpLocks/>
          </p:cNvGrpSpPr>
          <p:nvPr/>
        </p:nvGrpSpPr>
        <p:grpSpPr bwMode="auto">
          <a:xfrm>
            <a:off x="5148263" y="692150"/>
            <a:ext cx="3384550" cy="5905500"/>
            <a:chOff x="4071938" y="1873251"/>
            <a:chExt cx="1733550" cy="3932238"/>
          </a:xfrm>
        </p:grpSpPr>
        <p:sp>
          <p:nvSpPr>
            <p:cNvPr id="46107" name="Freeform 407"/>
            <p:cNvSpPr>
              <a:spLocks/>
            </p:cNvSpPr>
            <p:nvPr/>
          </p:nvSpPr>
          <p:spPr bwMode="auto">
            <a:xfrm>
              <a:off x="4156076" y="5383214"/>
              <a:ext cx="76200" cy="422275"/>
            </a:xfrm>
            <a:custGeom>
              <a:avLst/>
              <a:gdLst>
                <a:gd name="T0" fmla="*/ 2147483647 w 48"/>
                <a:gd name="T1" fmla="*/ 2147483647 h 266"/>
                <a:gd name="T2" fmla="*/ 2147483647 w 48"/>
                <a:gd name="T3" fmla="*/ 2147483647 h 266"/>
                <a:gd name="T4" fmla="*/ 2147483647 w 48"/>
                <a:gd name="T5" fmla="*/ 2147483647 h 266"/>
                <a:gd name="T6" fmla="*/ 2147483647 w 48"/>
                <a:gd name="T7" fmla="*/ 2147483647 h 266"/>
                <a:gd name="T8" fmla="*/ 2147483647 w 48"/>
                <a:gd name="T9" fmla="*/ 2147483647 h 266"/>
                <a:gd name="T10" fmla="*/ 2147483647 w 48"/>
                <a:gd name="T11" fmla="*/ 2147483647 h 266"/>
                <a:gd name="T12" fmla="*/ 2147483647 w 48"/>
                <a:gd name="T13" fmla="*/ 2147483647 h 266"/>
                <a:gd name="T14" fmla="*/ 2147483647 w 48"/>
                <a:gd name="T15" fmla="*/ 2147483647 h 266"/>
                <a:gd name="T16" fmla="*/ 2147483647 w 48"/>
                <a:gd name="T17" fmla="*/ 2147483647 h 266"/>
                <a:gd name="T18" fmla="*/ 2147483647 w 48"/>
                <a:gd name="T19" fmla="*/ 2147483647 h 266"/>
                <a:gd name="T20" fmla="*/ 2147483647 w 48"/>
                <a:gd name="T21" fmla="*/ 2147483647 h 266"/>
                <a:gd name="T22" fmla="*/ 2147483647 w 48"/>
                <a:gd name="T23" fmla="*/ 2147483647 h 266"/>
                <a:gd name="T24" fmla="*/ 2147483647 w 48"/>
                <a:gd name="T25" fmla="*/ 2147483647 h 266"/>
                <a:gd name="T26" fmla="*/ 2147483647 w 48"/>
                <a:gd name="T27" fmla="*/ 2147483647 h 266"/>
                <a:gd name="T28" fmla="*/ 2147483647 w 48"/>
                <a:gd name="T29" fmla="*/ 2147483647 h 266"/>
                <a:gd name="T30" fmla="*/ 2147483647 w 48"/>
                <a:gd name="T31" fmla="*/ 2147483647 h 266"/>
                <a:gd name="T32" fmla="*/ 2147483647 w 48"/>
                <a:gd name="T33" fmla="*/ 2147483647 h 266"/>
                <a:gd name="T34" fmla="*/ 2147483647 w 48"/>
                <a:gd name="T35" fmla="*/ 2147483647 h 266"/>
                <a:gd name="T36" fmla="*/ 2147483647 w 48"/>
                <a:gd name="T37" fmla="*/ 2147483647 h 266"/>
                <a:gd name="T38" fmla="*/ 2147483647 w 48"/>
                <a:gd name="T39" fmla="*/ 2147483647 h 266"/>
                <a:gd name="T40" fmla="*/ 2147483647 w 48"/>
                <a:gd name="T41" fmla="*/ 2147483647 h 266"/>
                <a:gd name="T42" fmla="*/ 2147483647 w 48"/>
                <a:gd name="T43" fmla="*/ 2147483647 h 266"/>
                <a:gd name="T44" fmla="*/ 2147483647 w 48"/>
                <a:gd name="T45" fmla="*/ 2147483647 h 266"/>
                <a:gd name="T46" fmla="*/ 2147483647 w 48"/>
                <a:gd name="T47" fmla="*/ 2147483647 h 266"/>
                <a:gd name="T48" fmla="*/ 2147483647 w 48"/>
                <a:gd name="T49" fmla="*/ 2147483647 h 266"/>
                <a:gd name="T50" fmla="*/ 2147483647 w 48"/>
                <a:gd name="T51" fmla="*/ 2147483647 h 266"/>
                <a:gd name="T52" fmla="*/ 2147483647 w 48"/>
                <a:gd name="T53" fmla="*/ 2147483647 h 266"/>
                <a:gd name="T54" fmla="*/ 2147483647 w 48"/>
                <a:gd name="T55" fmla="*/ 2147483647 h 266"/>
                <a:gd name="T56" fmla="*/ 2147483647 w 48"/>
                <a:gd name="T57" fmla="*/ 2147483647 h 266"/>
                <a:gd name="T58" fmla="*/ 2147483647 w 48"/>
                <a:gd name="T59" fmla="*/ 2147483647 h 266"/>
                <a:gd name="T60" fmla="*/ 2147483647 w 48"/>
                <a:gd name="T61" fmla="*/ 2147483647 h 266"/>
                <a:gd name="T62" fmla="*/ 2147483647 w 48"/>
                <a:gd name="T63" fmla="*/ 2147483647 h 266"/>
                <a:gd name="T64" fmla="*/ 2147483647 w 48"/>
                <a:gd name="T65" fmla="*/ 2147483647 h 266"/>
                <a:gd name="T66" fmla="*/ 2147483647 w 48"/>
                <a:gd name="T67" fmla="*/ 2147483647 h 266"/>
                <a:gd name="T68" fmla="*/ 2147483647 w 48"/>
                <a:gd name="T69" fmla="*/ 2147483647 h 266"/>
                <a:gd name="T70" fmla="*/ 2147483647 w 48"/>
                <a:gd name="T71" fmla="*/ 0 h 266"/>
                <a:gd name="T72" fmla="*/ 0 w 48"/>
                <a:gd name="T73" fmla="*/ 2147483647 h 266"/>
                <a:gd name="T74" fmla="*/ 2147483647 w 48"/>
                <a:gd name="T75" fmla="*/ 2147483647 h 266"/>
                <a:gd name="T76" fmla="*/ 2147483647 w 48"/>
                <a:gd name="T77" fmla="*/ 2147483647 h 266"/>
                <a:gd name="T78" fmla="*/ 2147483647 w 48"/>
                <a:gd name="T79" fmla="*/ 2147483647 h 266"/>
                <a:gd name="T80" fmla="*/ 2147483647 w 48"/>
                <a:gd name="T81" fmla="*/ 2147483647 h 26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8"/>
                <a:gd name="T124" fmla="*/ 0 h 266"/>
                <a:gd name="T125" fmla="*/ 48 w 48"/>
                <a:gd name="T126" fmla="*/ 266 h 26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8" h="266">
                  <a:moveTo>
                    <a:pt x="11" y="250"/>
                  </a:moveTo>
                  <a:lnTo>
                    <a:pt x="11" y="250"/>
                  </a:lnTo>
                  <a:lnTo>
                    <a:pt x="16" y="245"/>
                  </a:lnTo>
                  <a:lnTo>
                    <a:pt x="16" y="239"/>
                  </a:lnTo>
                  <a:lnTo>
                    <a:pt x="11" y="229"/>
                  </a:lnTo>
                  <a:lnTo>
                    <a:pt x="32" y="229"/>
                  </a:lnTo>
                  <a:lnTo>
                    <a:pt x="38" y="213"/>
                  </a:lnTo>
                  <a:lnTo>
                    <a:pt x="38" y="191"/>
                  </a:lnTo>
                  <a:lnTo>
                    <a:pt x="27" y="186"/>
                  </a:lnTo>
                  <a:lnTo>
                    <a:pt x="22" y="181"/>
                  </a:lnTo>
                  <a:lnTo>
                    <a:pt x="22" y="186"/>
                  </a:lnTo>
                  <a:lnTo>
                    <a:pt x="22" y="191"/>
                  </a:lnTo>
                  <a:lnTo>
                    <a:pt x="16" y="191"/>
                  </a:lnTo>
                  <a:lnTo>
                    <a:pt x="16" y="181"/>
                  </a:lnTo>
                  <a:lnTo>
                    <a:pt x="16" y="170"/>
                  </a:lnTo>
                  <a:lnTo>
                    <a:pt x="27" y="170"/>
                  </a:lnTo>
                  <a:lnTo>
                    <a:pt x="38" y="170"/>
                  </a:lnTo>
                  <a:lnTo>
                    <a:pt x="38" y="149"/>
                  </a:lnTo>
                  <a:lnTo>
                    <a:pt x="43" y="128"/>
                  </a:lnTo>
                  <a:lnTo>
                    <a:pt x="32" y="128"/>
                  </a:lnTo>
                  <a:lnTo>
                    <a:pt x="22" y="128"/>
                  </a:lnTo>
                  <a:lnTo>
                    <a:pt x="22" y="106"/>
                  </a:lnTo>
                  <a:lnTo>
                    <a:pt x="32" y="106"/>
                  </a:lnTo>
                  <a:lnTo>
                    <a:pt x="43" y="112"/>
                  </a:lnTo>
                  <a:lnTo>
                    <a:pt x="43" y="90"/>
                  </a:lnTo>
                  <a:lnTo>
                    <a:pt x="43" y="69"/>
                  </a:lnTo>
                  <a:lnTo>
                    <a:pt x="32" y="64"/>
                  </a:lnTo>
                  <a:lnTo>
                    <a:pt x="16" y="64"/>
                  </a:lnTo>
                  <a:lnTo>
                    <a:pt x="22" y="53"/>
                  </a:lnTo>
                  <a:lnTo>
                    <a:pt x="27" y="42"/>
                  </a:lnTo>
                  <a:lnTo>
                    <a:pt x="27" y="48"/>
                  </a:lnTo>
                  <a:lnTo>
                    <a:pt x="32" y="53"/>
                  </a:lnTo>
                  <a:lnTo>
                    <a:pt x="32" y="58"/>
                  </a:lnTo>
                  <a:lnTo>
                    <a:pt x="27" y="58"/>
                  </a:lnTo>
                  <a:lnTo>
                    <a:pt x="27" y="64"/>
                  </a:lnTo>
                  <a:lnTo>
                    <a:pt x="38" y="64"/>
                  </a:lnTo>
                  <a:lnTo>
                    <a:pt x="38" y="53"/>
                  </a:lnTo>
                  <a:lnTo>
                    <a:pt x="32" y="53"/>
                  </a:lnTo>
                  <a:lnTo>
                    <a:pt x="38" y="48"/>
                  </a:lnTo>
                  <a:lnTo>
                    <a:pt x="48" y="48"/>
                  </a:lnTo>
                  <a:lnTo>
                    <a:pt x="43" y="37"/>
                  </a:lnTo>
                  <a:lnTo>
                    <a:pt x="43" y="26"/>
                  </a:lnTo>
                  <a:lnTo>
                    <a:pt x="48" y="5"/>
                  </a:lnTo>
                  <a:lnTo>
                    <a:pt x="38" y="5"/>
                  </a:lnTo>
                  <a:lnTo>
                    <a:pt x="32" y="5"/>
                  </a:lnTo>
                  <a:lnTo>
                    <a:pt x="27" y="5"/>
                  </a:lnTo>
                  <a:lnTo>
                    <a:pt x="16" y="0"/>
                  </a:lnTo>
                  <a:lnTo>
                    <a:pt x="6" y="128"/>
                  </a:lnTo>
                  <a:lnTo>
                    <a:pt x="0" y="266"/>
                  </a:lnTo>
                  <a:lnTo>
                    <a:pt x="32" y="266"/>
                  </a:lnTo>
                  <a:lnTo>
                    <a:pt x="38" y="255"/>
                  </a:lnTo>
                  <a:lnTo>
                    <a:pt x="32" y="250"/>
                  </a:lnTo>
                  <a:lnTo>
                    <a:pt x="27" y="250"/>
                  </a:lnTo>
                  <a:lnTo>
                    <a:pt x="11" y="25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8" name="Freeform 408"/>
            <p:cNvSpPr>
              <a:spLocks/>
            </p:cNvSpPr>
            <p:nvPr/>
          </p:nvSpPr>
          <p:spPr bwMode="auto">
            <a:xfrm>
              <a:off x="4071938" y="5383214"/>
              <a:ext cx="68263" cy="422275"/>
            </a:xfrm>
            <a:custGeom>
              <a:avLst/>
              <a:gdLst>
                <a:gd name="T0" fmla="*/ 2147483647 w 43"/>
                <a:gd name="T1" fmla="*/ 2147483647 h 266"/>
                <a:gd name="T2" fmla="*/ 2147483647 w 43"/>
                <a:gd name="T3" fmla="*/ 2147483647 h 266"/>
                <a:gd name="T4" fmla="*/ 2147483647 w 43"/>
                <a:gd name="T5" fmla="*/ 2147483647 h 266"/>
                <a:gd name="T6" fmla="*/ 2147483647 w 43"/>
                <a:gd name="T7" fmla="*/ 2147483647 h 266"/>
                <a:gd name="T8" fmla="*/ 2147483647 w 43"/>
                <a:gd name="T9" fmla="*/ 2147483647 h 266"/>
                <a:gd name="T10" fmla="*/ 2147483647 w 43"/>
                <a:gd name="T11" fmla="*/ 2147483647 h 266"/>
                <a:gd name="T12" fmla="*/ 2147483647 w 43"/>
                <a:gd name="T13" fmla="*/ 2147483647 h 266"/>
                <a:gd name="T14" fmla="*/ 2147483647 w 43"/>
                <a:gd name="T15" fmla="*/ 2147483647 h 266"/>
                <a:gd name="T16" fmla="*/ 2147483647 w 43"/>
                <a:gd name="T17" fmla="*/ 2147483647 h 266"/>
                <a:gd name="T18" fmla="*/ 2147483647 w 43"/>
                <a:gd name="T19" fmla="*/ 2147483647 h 266"/>
                <a:gd name="T20" fmla="*/ 2147483647 w 43"/>
                <a:gd name="T21" fmla="*/ 2147483647 h 266"/>
                <a:gd name="T22" fmla="*/ 2147483647 w 43"/>
                <a:gd name="T23" fmla="*/ 2147483647 h 266"/>
                <a:gd name="T24" fmla="*/ 2147483647 w 43"/>
                <a:gd name="T25" fmla="*/ 2147483647 h 266"/>
                <a:gd name="T26" fmla="*/ 2147483647 w 43"/>
                <a:gd name="T27" fmla="*/ 2147483647 h 266"/>
                <a:gd name="T28" fmla="*/ 2147483647 w 43"/>
                <a:gd name="T29" fmla="*/ 2147483647 h 266"/>
                <a:gd name="T30" fmla="*/ 2147483647 w 43"/>
                <a:gd name="T31" fmla="*/ 2147483647 h 266"/>
                <a:gd name="T32" fmla="*/ 2147483647 w 43"/>
                <a:gd name="T33" fmla="*/ 2147483647 h 266"/>
                <a:gd name="T34" fmla="*/ 2147483647 w 43"/>
                <a:gd name="T35" fmla="*/ 2147483647 h 266"/>
                <a:gd name="T36" fmla="*/ 2147483647 w 43"/>
                <a:gd name="T37" fmla="*/ 2147483647 h 266"/>
                <a:gd name="T38" fmla="*/ 2147483647 w 43"/>
                <a:gd name="T39" fmla="*/ 2147483647 h 266"/>
                <a:gd name="T40" fmla="*/ 2147483647 w 43"/>
                <a:gd name="T41" fmla="*/ 2147483647 h 266"/>
                <a:gd name="T42" fmla="*/ 2147483647 w 43"/>
                <a:gd name="T43" fmla="*/ 2147483647 h 266"/>
                <a:gd name="T44" fmla="*/ 2147483647 w 43"/>
                <a:gd name="T45" fmla="*/ 2147483647 h 266"/>
                <a:gd name="T46" fmla="*/ 2147483647 w 43"/>
                <a:gd name="T47" fmla="*/ 2147483647 h 266"/>
                <a:gd name="T48" fmla="*/ 2147483647 w 43"/>
                <a:gd name="T49" fmla="*/ 2147483647 h 266"/>
                <a:gd name="T50" fmla="*/ 2147483647 w 43"/>
                <a:gd name="T51" fmla="*/ 2147483647 h 266"/>
                <a:gd name="T52" fmla="*/ 2147483647 w 43"/>
                <a:gd name="T53" fmla="*/ 2147483647 h 266"/>
                <a:gd name="T54" fmla="*/ 2147483647 w 43"/>
                <a:gd name="T55" fmla="*/ 2147483647 h 266"/>
                <a:gd name="T56" fmla="*/ 2147483647 w 43"/>
                <a:gd name="T57" fmla="*/ 2147483647 h 266"/>
                <a:gd name="T58" fmla="*/ 2147483647 w 43"/>
                <a:gd name="T59" fmla="*/ 2147483647 h 266"/>
                <a:gd name="T60" fmla="*/ 2147483647 w 43"/>
                <a:gd name="T61" fmla="*/ 2147483647 h 266"/>
                <a:gd name="T62" fmla="*/ 2147483647 w 43"/>
                <a:gd name="T63" fmla="*/ 2147483647 h 266"/>
                <a:gd name="T64" fmla="*/ 2147483647 w 43"/>
                <a:gd name="T65" fmla="*/ 2147483647 h 266"/>
                <a:gd name="T66" fmla="*/ 2147483647 w 43"/>
                <a:gd name="T67" fmla="*/ 2147483647 h 266"/>
                <a:gd name="T68" fmla="*/ 2147483647 w 43"/>
                <a:gd name="T69" fmla="*/ 2147483647 h 266"/>
                <a:gd name="T70" fmla="*/ 2147483647 w 43"/>
                <a:gd name="T71" fmla="*/ 2147483647 h 266"/>
                <a:gd name="T72" fmla="*/ 2147483647 w 43"/>
                <a:gd name="T73" fmla="*/ 2147483647 h 266"/>
                <a:gd name="T74" fmla="*/ 2147483647 w 43"/>
                <a:gd name="T75" fmla="*/ 2147483647 h 266"/>
                <a:gd name="T76" fmla="*/ 2147483647 w 43"/>
                <a:gd name="T77" fmla="*/ 2147483647 h 266"/>
                <a:gd name="T78" fmla="*/ 2147483647 w 43"/>
                <a:gd name="T79" fmla="*/ 0 h 266"/>
                <a:gd name="T80" fmla="*/ 0 w 43"/>
                <a:gd name="T81" fmla="*/ 2147483647 h 266"/>
                <a:gd name="T82" fmla="*/ 2147483647 w 43"/>
                <a:gd name="T83" fmla="*/ 2147483647 h 266"/>
                <a:gd name="T84" fmla="*/ 2147483647 w 43"/>
                <a:gd name="T85" fmla="*/ 2147483647 h 266"/>
                <a:gd name="T86" fmla="*/ 2147483647 w 43"/>
                <a:gd name="T87" fmla="*/ 2147483647 h 266"/>
                <a:gd name="T88" fmla="*/ 2147483647 w 43"/>
                <a:gd name="T89" fmla="*/ 2147483647 h 26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3"/>
                <a:gd name="T136" fmla="*/ 0 h 266"/>
                <a:gd name="T137" fmla="*/ 43 w 43"/>
                <a:gd name="T138" fmla="*/ 266 h 26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3" h="266">
                  <a:moveTo>
                    <a:pt x="16" y="245"/>
                  </a:moveTo>
                  <a:lnTo>
                    <a:pt x="16" y="245"/>
                  </a:lnTo>
                  <a:lnTo>
                    <a:pt x="21" y="245"/>
                  </a:lnTo>
                  <a:lnTo>
                    <a:pt x="27" y="245"/>
                  </a:lnTo>
                  <a:lnTo>
                    <a:pt x="27" y="250"/>
                  </a:lnTo>
                  <a:lnTo>
                    <a:pt x="11" y="250"/>
                  </a:lnTo>
                  <a:lnTo>
                    <a:pt x="11" y="239"/>
                  </a:lnTo>
                  <a:lnTo>
                    <a:pt x="11" y="229"/>
                  </a:lnTo>
                  <a:lnTo>
                    <a:pt x="21" y="229"/>
                  </a:lnTo>
                  <a:lnTo>
                    <a:pt x="32" y="229"/>
                  </a:lnTo>
                  <a:lnTo>
                    <a:pt x="37" y="191"/>
                  </a:lnTo>
                  <a:lnTo>
                    <a:pt x="32" y="186"/>
                  </a:lnTo>
                  <a:lnTo>
                    <a:pt x="27" y="186"/>
                  </a:lnTo>
                  <a:lnTo>
                    <a:pt x="11" y="186"/>
                  </a:lnTo>
                  <a:lnTo>
                    <a:pt x="11" y="181"/>
                  </a:lnTo>
                  <a:lnTo>
                    <a:pt x="16" y="181"/>
                  </a:lnTo>
                  <a:lnTo>
                    <a:pt x="32" y="181"/>
                  </a:lnTo>
                  <a:lnTo>
                    <a:pt x="32" y="170"/>
                  </a:lnTo>
                  <a:lnTo>
                    <a:pt x="27" y="170"/>
                  </a:lnTo>
                  <a:lnTo>
                    <a:pt x="21" y="175"/>
                  </a:lnTo>
                  <a:lnTo>
                    <a:pt x="21" y="181"/>
                  </a:lnTo>
                  <a:lnTo>
                    <a:pt x="16" y="181"/>
                  </a:lnTo>
                  <a:lnTo>
                    <a:pt x="16" y="175"/>
                  </a:lnTo>
                  <a:lnTo>
                    <a:pt x="16" y="165"/>
                  </a:lnTo>
                  <a:lnTo>
                    <a:pt x="27" y="165"/>
                  </a:lnTo>
                  <a:lnTo>
                    <a:pt x="32" y="170"/>
                  </a:lnTo>
                  <a:lnTo>
                    <a:pt x="37" y="159"/>
                  </a:lnTo>
                  <a:lnTo>
                    <a:pt x="37" y="149"/>
                  </a:lnTo>
                  <a:lnTo>
                    <a:pt x="37" y="128"/>
                  </a:lnTo>
                  <a:lnTo>
                    <a:pt x="32" y="128"/>
                  </a:lnTo>
                  <a:lnTo>
                    <a:pt x="16" y="128"/>
                  </a:lnTo>
                  <a:lnTo>
                    <a:pt x="21" y="122"/>
                  </a:lnTo>
                  <a:lnTo>
                    <a:pt x="27" y="122"/>
                  </a:lnTo>
                  <a:lnTo>
                    <a:pt x="32" y="117"/>
                  </a:lnTo>
                  <a:lnTo>
                    <a:pt x="37" y="112"/>
                  </a:lnTo>
                  <a:lnTo>
                    <a:pt x="32" y="112"/>
                  </a:lnTo>
                  <a:lnTo>
                    <a:pt x="27" y="112"/>
                  </a:lnTo>
                  <a:lnTo>
                    <a:pt x="21" y="117"/>
                  </a:lnTo>
                  <a:lnTo>
                    <a:pt x="16" y="112"/>
                  </a:lnTo>
                  <a:lnTo>
                    <a:pt x="16" y="101"/>
                  </a:lnTo>
                  <a:lnTo>
                    <a:pt x="27" y="106"/>
                  </a:lnTo>
                  <a:lnTo>
                    <a:pt x="43" y="106"/>
                  </a:lnTo>
                  <a:lnTo>
                    <a:pt x="37" y="85"/>
                  </a:lnTo>
                  <a:lnTo>
                    <a:pt x="43" y="69"/>
                  </a:lnTo>
                  <a:lnTo>
                    <a:pt x="32" y="64"/>
                  </a:lnTo>
                  <a:lnTo>
                    <a:pt x="21" y="64"/>
                  </a:lnTo>
                  <a:lnTo>
                    <a:pt x="21" y="42"/>
                  </a:lnTo>
                  <a:lnTo>
                    <a:pt x="27" y="48"/>
                  </a:lnTo>
                  <a:lnTo>
                    <a:pt x="32" y="48"/>
                  </a:lnTo>
                  <a:lnTo>
                    <a:pt x="43" y="42"/>
                  </a:lnTo>
                  <a:lnTo>
                    <a:pt x="43" y="26"/>
                  </a:lnTo>
                  <a:lnTo>
                    <a:pt x="43" y="5"/>
                  </a:lnTo>
                  <a:lnTo>
                    <a:pt x="37" y="5"/>
                  </a:lnTo>
                  <a:lnTo>
                    <a:pt x="27" y="5"/>
                  </a:lnTo>
                  <a:lnTo>
                    <a:pt x="21" y="5"/>
                  </a:lnTo>
                  <a:lnTo>
                    <a:pt x="16" y="0"/>
                  </a:lnTo>
                  <a:lnTo>
                    <a:pt x="0" y="186"/>
                  </a:lnTo>
                  <a:lnTo>
                    <a:pt x="0" y="266"/>
                  </a:lnTo>
                  <a:lnTo>
                    <a:pt x="32" y="266"/>
                  </a:lnTo>
                  <a:lnTo>
                    <a:pt x="32" y="250"/>
                  </a:lnTo>
                  <a:lnTo>
                    <a:pt x="21" y="229"/>
                  </a:lnTo>
                  <a:lnTo>
                    <a:pt x="21" y="239"/>
                  </a:lnTo>
                  <a:lnTo>
                    <a:pt x="16" y="24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9" name="Freeform 409"/>
            <p:cNvSpPr>
              <a:spLocks/>
            </p:cNvSpPr>
            <p:nvPr/>
          </p:nvSpPr>
          <p:spPr bwMode="auto">
            <a:xfrm>
              <a:off x="5230813" y="5535614"/>
              <a:ext cx="50800" cy="269875"/>
            </a:xfrm>
            <a:custGeom>
              <a:avLst/>
              <a:gdLst>
                <a:gd name="T0" fmla="*/ 2147483647 w 32"/>
                <a:gd name="T1" fmla="*/ 2147483647 h 170"/>
                <a:gd name="T2" fmla="*/ 2147483647 w 32"/>
                <a:gd name="T3" fmla="*/ 2147483647 h 170"/>
                <a:gd name="T4" fmla="*/ 2147483647 w 32"/>
                <a:gd name="T5" fmla="*/ 2147483647 h 170"/>
                <a:gd name="T6" fmla="*/ 2147483647 w 32"/>
                <a:gd name="T7" fmla="*/ 2147483647 h 170"/>
                <a:gd name="T8" fmla="*/ 2147483647 w 32"/>
                <a:gd name="T9" fmla="*/ 2147483647 h 170"/>
                <a:gd name="T10" fmla="*/ 2147483647 w 32"/>
                <a:gd name="T11" fmla="*/ 2147483647 h 170"/>
                <a:gd name="T12" fmla="*/ 2147483647 w 32"/>
                <a:gd name="T13" fmla="*/ 2147483647 h 170"/>
                <a:gd name="T14" fmla="*/ 2147483647 w 32"/>
                <a:gd name="T15" fmla="*/ 2147483647 h 170"/>
                <a:gd name="T16" fmla="*/ 2147483647 w 32"/>
                <a:gd name="T17" fmla="*/ 2147483647 h 170"/>
                <a:gd name="T18" fmla="*/ 2147483647 w 32"/>
                <a:gd name="T19" fmla="*/ 2147483647 h 170"/>
                <a:gd name="T20" fmla="*/ 2147483647 w 32"/>
                <a:gd name="T21" fmla="*/ 2147483647 h 170"/>
                <a:gd name="T22" fmla="*/ 2147483647 w 32"/>
                <a:gd name="T23" fmla="*/ 2147483647 h 170"/>
                <a:gd name="T24" fmla="*/ 2147483647 w 32"/>
                <a:gd name="T25" fmla="*/ 2147483647 h 170"/>
                <a:gd name="T26" fmla="*/ 2147483647 w 32"/>
                <a:gd name="T27" fmla="*/ 2147483647 h 170"/>
                <a:gd name="T28" fmla="*/ 2147483647 w 32"/>
                <a:gd name="T29" fmla="*/ 2147483647 h 170"/>
                <a:gd name="T30" fmla="*/ 2147483647 w 32"/>
                <a:gd name="T31" fmla="*/ 2147483647 h 170"/>
                <a:gd name="T32" fmla="*/ 2147483647 w 32"/>
                <a:gd name="T33" fmla="*/ 2147483647 h 170"/>
                <a:gd name="T34" fmla="*/ 2147483647 w 32"/>
                <a:gd name="T35" fmla="*/ 2147483647 h 170"/>
                <a:gd name="T36" fmla="*/ 2147483647 w 32"/>
                <a:gd name="T37" fmla="*/ 2147483647 h 170"/>
                <a:gd name="T38" fmla="*/ 2147483647 w 32"/>
                <a:gd name="T39" fmla="*/ 2147483647 h 170"/>
                <a:gd name="T40" fmla="*/ 2147483647 w 32"/>
                <a:gd name="T41" fmla="*/ 2147483647 h 170"/>
                <a:gd name="T42" fmla="*/ 2147483647 w 32"/>
                <a:gd name="T43" fmla="*/ 2147483647 h 170"/>
                <a:gd name="T44" fmla="*/ 2147483647 w 32"/>
                <a:gd name="T45" fmla="*/ 2147483647 h 170"/>
                <a:gd name="T46" fmla="*/ 2147483647 w 32"/>
                <a:gd name="T47" fmla="*/ 2147483647 h 170"/>
                <a:gd name="T48" fmla="*/ 2147483647 w 32"/>
                <a:gd name="T49" fmla="*/ 2147483647 h 170"/>
                <a:gd name="T50" fmla="*/ 2147483647 w 32"/>
                <a:gd name="T51" fmla="*/ 2147483647 h 170"/>
                <a:gd name="T52" fmla="*/ 2147483647 w 32"/>
                <a:gd name="T53" fmla="*/ 2147483647 h 170"/>
                <a:gd name="T54" fmla="*/ 2147483647 w 32"/>
                <a:gd name="T55" fmla="*/ 2147483647 h 170"/>
                <a:gd name="T56" fmla="*/ 2147483647 w 32"/>
                <a:gd name="T57" fmla="*/ 2147483647 h 170"/>
                <a:gd name="T58" fmla="*/ 2147483647 w 32"/>
                <a:gd name="T59" fmla="*/ 2147483647 h 170"/>
                <a:gd name="T60" fmla="*/ 2147483647 w 32"/>
                <a:gd name="T61" fmla="*/ 2147483647 h 170"/>
                <a:gd name="T62" fmla="*/ 2147483647 w 32"/>
                <a:gd name="T63" fmla="*/ 2147483647 h 170"/>
                <a:gd name="T64" fmla="*/ 2147483647 w 32"/>
                <a:gd name="T65" fmla="*/ 2147483647 h 170"/>
                <a:gd name="T66" fmla="*/ 2147483647 w 32"/>
                <a:gd name="T67" fmla="*/ 2147483647 h 170"/>
                <a:gd name="T68" fmla="*/ 2147483647 w 32"/>
                <a:gd name="T69" fmla="*/ 0 h 170"/>
                <a:gd name="T70" fmla="*/ 2147483647 w 32"/>
                <a:gd name="T71" fmla="*/ 0 h 170"/>
                <a:gd name="T72" fmla="*/ 0 w 32"/>
                <a:gd name="T73" fmla="*/ 2147483647 h 170"/>
                <a:gd name="T74" fmla="*/ 0 w 32"/>
                <a:gd name="T75" fmla="*/ 2147483647 h 170"/>
                <a:gd name="T76" fmla="*/ 0 w 32"/>
                <a:gd name="T77" fmla="*/ 2147483647 h 170"/>
                <a:gd name="T78" fmla="*/ 0 w 32"/>
                <a:gd name="T79" fmla="*/ 2147483647 h 170"/>
                <a:gd name="T80" fmla="*/ 2147483647 w 32"/>
                <a:gd name="T81" fmla="*/ 2147483647 h 170"/>
                <a:gd name="T82" fmla="*/ 2147483647 w 32"/>
                <a:gd name="T83" fmla="*/ 2147483647 h 170"/>
                <a:gd name="T84" fmla="*/ 2147483647 w 32"/>
                <a:gd name="T85" fmla="*/ 2147483647 h 170"/>
                <a:gd name="T86" fmla="*/ 2147483647 w 32"/>
                <a:gd name="T87" fmla="*/ 2147483647 h 170"/>
                <a:gd name="T88" fmla="*/ 2147483647 w 32"/>
                <a:gd name="T89" fmla="*/ 2147483647 h 170"/>
                <a:gd name="T90" fmla="*/ 2147483647 w 32"/>
                <a:gd name="T91" fmla="*/ 2147483647 h 170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"/>
                <a:gd name="T139" fmla="*/ 0 h 170"/>
                <a:gd name="T140" fmla="*/ 32 w 32"/>
                <a:gd name="T141" fmla="*/ 170 h 170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" h="170">
                  <a:moveTo>
                    <a:pt x="26" y="133"/>
                  </a:moveTo>
                  <a:lnTo>
                    <a:pt x="26" y="133"/>
                  </a:lnTo>
                  <a:lnTo>
                    <a:pt x="16" y="127"/>
                  </a:lnTo>
                  <a:lnTo>
                    <a:pt x="5" y="127"/>
                  </a:lnTo>
                  <a:lnTo>
                    <a:pt x="5" y="106"/>
                  </a:lnTo>
                  <a:lnTo>
                    <a:pt x="21" y="111"/>
                  </a:lnTo>
                  <a:lnTo>
                    <a:pt x="26" y="111"/>
                  </a:lnTo>
                  <a:lnTo>
                    <a:pt x="32" y="106"/>
                  </a:lnTo>
                  <a:lnTo>
                    <a:pt x="32" y="101"/>
                  </a:lnTo>
                  <a:lnTo>
                    <a:pt x="26" y="101"/>
                  </a:lnTo>
                  <a:lnTo>
                    <a:pt x="21" y="101"/>
                  </a:lnTo>
                  <a:lnTo>
                    <a:pt x="21" y="85"/>
                  </a:lnTo>
                  <a:lnTo>
                    <a:pt x="26" y="79"/>
                  </a:lnTo>
                  <a:lnTo>
                    <a:pt x="26" y="69"/>
                  </a:lnTo>
                  <a:lnTo>
                    <a:pt x="21" y="63"/>
                  </a:lnTo>
                  <a:lnTo>
                    <a:pt x="16" y="63"/>
                  </a:lnTo>
                  <a:lnTo>
                    <a:pt x="5" y="63"/>
                  </a:lnTo>
                  <a:lnTo>
                    <a:pt x="5" y="47"/>
                  </a:lnTo>
                  <a:lnTo>
                    <a:pt x="26" y="47"/>
                  </a:lnTo>
                  <a:lnTo>
                    <a:pt x="32" y="26"/>
                  </a:lnTo>
                  <a:lnTo>
                    <a:pt x="32" y="10"/>
                  </a:lnTo>
                  <a:lnTo>
                    <a:pt x="26" y="5"/>
                  </a:lnTo>
                  <a:lnTo>
                    <a:pt x="10" y="5"/>
                  </a:lnTo>
                  <a:lnTo>
                    <a:pt x="5" y="5"/>
                  </a:lnTo>
                  <a:lnTo>
                    <a:pt x="5" y="0"/>
                  </a:lnTo>
                  <a:lnTo>
                    <a:pt x="0" y="74"/>
                  </a:lnTo>
                  <a:lnTo>
                    <a:pt x="0" y="170"/>
                  </a:lnTo>
                  <a:lnTo>
                    <a:pt x="10" y="170"/>
                  </a:lnTo>
                  <a:lnTo>
                    <a:pt x="21" y="170"/>
                  </a:lnTo>
                  <a:lnTo>
                    <a:pt x="26" y="154"/>
                  </a:lnTo>
                  <a:lnTo>
                    <a:pt x="26" y="133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0" name="Freeform 410"/>
            <p:cNvSpPr>
              <a:spLocks/>
            </p:cNvSpPr>
            <p:nvPr/>
          </p:nvSpPr>
          <p:spPr bwMode="auto">
            <a:xfrm>
              <a:off x="5213351" y="5441951"/>
              <a:ext cx="68263" cy="363538"/>
            </a:xfrm>
            <a:custGeom>
              <a:avLst/>
              <a:gdLst>
                <a:gd name="T0" fmla="*/ 2147483647 w 43"/>
                <a:gd name="T1" fmla="*/ 2147483647 h 229"/>
                <a:gd name="T2" fmla="*/ 2147483647 w 43"/>
                <a:gd name="T3" fmla="*/ 2147483647 h 229"/>
                <a:gd name="T4" fmla="*/ 2147483647 w 43"/>
                <a:gd name="T5" fmla="*/ 2147483647 h 229"/>
                <a:gd name="T6" fmla="*/ 2147483647 w 43"/>
                <a:gd name="T7" fmla="*/ 2147483647 h 229"/>
                <a:gd name="T8" fmla="*/ 2147483647 w 43"/>
                <a:gd name="T9" fmla="*/ 2147483647 h 229"/>
                <a:gd name="T10" fmla="*/ 2147483647 w 43"/>
                <a:gd name="T11" fmla="*/ 2147483647 h 229"/>
                <a:gd name="T12" fmla="*/ 2147483647 w 43"/>
                <a:gd name="T13" fmla="*/ 2147483647 h 229"/>
                <a:gd name="T14" fmla="*/ 2147483647 w 43"/>
                <a:gd name="T15" fmla="*/ 2147483647 h 229"/>
                <a:gd name="T16" fmla="*/ 2147483647 w 43"/>
                <a:gd name="T17" fmla="*/ 2147483647 h 229"/>
                <a:gd name="T18" fmla="*/ 2147483647 w 43"/>
                <a:gd name="T19" fmla="*/ 2147483647 h 229"/>
                <a:gd name="T20" fmla="*/ 2147483647 w 43"/>
                <a:gd name="T21" fmla="*/ 2147483647 h 229"/>
                <a:gd name="T22" fmla="*/ 2147483647 w 43"/>
                <a:gd name="T23" fmla="*/ 2147483647 h 229"/>
                <a:gd name="T24" fmla="*/ 2147483647 w 43"/>
                <a:gd name="T25" fmla="*/ 2147483647 h 229"/>
                <a:gd name="T26" fmla="*/ 2147483647 w 43"/>
                <a:gd name="T27" fmla="*/ 2147483647 h 229"/>
                <a:gd name="T28" fmla="*/ 2147483647 w 43"/>
                <a:gd name="T29" fmla="*/ 2147483647 h 229"/>
                <a:gd name="T30" fmla="*/ 2147483647 w 43"/>
                <a:gd name="T31" fmla="*/ 2147483647 h 229"/>
                <a:gd name="T32" fmla="*/ 2147483647 w 43"/>
                <a:gd name="T33" fmla="*/ 2147483647 h 229"/>
                <a:gd name="T34" fmla="*/ 2147483647 w 43"/>
                <a:gd name="T35" fmla="*/ 2147483647 h 229"/>
                <a:gd name="T36" fmla="*/ 2147483647 w 43"/>
                <a:gd name="T37" fmla="*/ 0 h 229"/>
                <a:gd name="T38" fmla="*/ 2147483647 w 43"/>
                <a:gd name="T39" fmla="*/ 0 h 229"/>
                <a:gd name="T40" fmla="*/ 2147483647 w 43"/>
                <a:gd name="T41" fmla="*/ 2147483647 h 229"/>
                <a:gd name="T42" fmla="*/ 2147483647 w 43"/>
                <a:gd name="T43" fmla="*/ 2147483647 h 229"/>
                <a:gd name="T44" fmla="*/ 0 w 43"/>
                <a:gd name="T45" fmla="*/ 2147483647 h 229"/>
                <a:gd name="T46" fmla="*/ 2147483647 w 43"/>
                <a:gd name="T47" fmla="*/ 2147483647 h 229"/>
                <a:gd name="T48" fmla="*/ 2147483647 w 43"/>
                <a:gd name="T49" fmla="*/ 2147483647 h 229"/>
                <a:gd name="T50" fmla="*/ 2147483647 w 43"/>
                <a:gd name="T51" fmla="*/ 2147483647 h 229"/>
                <a:gd name="T52" fmla="*/ 2147483647 w 43"/>
                <a:gd name="T53" fmla="*/ 2147483647 h 229"/>
                <a:gd name="T54" fmla="*/ 2147483647 w 43"/>
                <a:gd name="T55" fmla="*/ 2147483647 h 229"/>
                <a:gd name="T56" fmla="*/ 2147483647 w 43"/>
                <a:gd name="T57" fmla="*/ 2147483647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3"/>
                <a:gd name="T88" fmla="*/ 0 h 229"/>
                <a:gd name="T89" fmla="*/ 43 w 43"/>
                <a:gd name="T90" fmla="*/ 229 h 22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3" h="229">
                  <a:moveTo>
                    <a:pt x="11" y="11"/>
                  </a:moveTo>
                  <a:lnTo>
                    <a:pt x="11" y="11"/>
                  </a:lnTo>
                  <a:lnTo>
                    <a:pt x="16" y="5"/>
                  </a:lnTo>
                  <a:lnTo>
                    <a:pt x="16" y="11"/>
                  </a:lnTo>
                  <a:lnTo>
                    <a:pt x="16" y="16"/>
                  </a:lnTo>
                  <a:lnTo>
                    <a:pt x="16" y="48"/>
                  </a:lnTo>
                  <a:lnTo>
                    <a:pt x="16" y="43"/>
                  </a:lnTo>
                  <a:lnTo>
                    <a:pt x="27" y="43"/>
                  </a:lnTo>
                  <a:lnTo>
                    <a:pt x="37" y="43"/>
                  </a:lnTo>
                  <a:lnTo>
                    <a:pt x="43" y="43"/>
                  </a:lnTo>
                  <a:lnTo>
                    <a:pt x="43" y="21"/>
                  </a:lnTo>
                  <a:lnTo>
                    <a:pt x="43" y="5"/>
                  </a:lnTo>
                  <a:lnTo>
                    <a:pt x="27" y="5"/>
                  </a:lnTo>
                  <a:lnTo>
                    <a:pt x="21" y="5"/>
                  </a:lnTo>
                  <a:lnTo>
                    <a:pt x="11" y="0"/>
                  </a:lnTo>
                  <a:lnTo>
                    <a:pt x="5" y="53"/>
                  </a:lnTo>
                  <a:lnTo>
                    <a:pt x="5" y="112"/>
                  </a:lnTo>
                  <a:lnTo>
                    <a:pt x="0" y="229"/>
                  </a:lnTo>
                  <a:lnTo>
                    <a:pt x="5" y="229"/>
                  </a:lnTo>
                  <a:lnTo>
                    <a:pt x="11" y="27"/>
                  </a:lnTo>
                  <a:lnTo>
                    <a:pt x="11" y="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1" name="Freeform 411"/>
            <p:cNvSpPr>
              <a:spLocks/>
            </p:cNvSpPr>
            <p:nvPr/>
          </p:nvSpPr>
          <p:spPr bwMode="auto">
            <a:xfrm>
              <a:off x="5357813" y="3387726"/>
              <a:ext cx="33338" cy="152400"/>
            </a:xfrm>
            <a:custGeom>
              <a:avLst/>
              <a:gdLst>
                <a:gd name="T0" fmla="*/ 2147483647 w 21"/>
                <a:gd name="T1" fmla="*/ 2147483647 h 96"/>
                <a:gd name="T2" fmla="*/ 2147483647 w 21"/>
                <a:gd name="T3" fmla="*/ 2147483647 h 96"/>
                <a:gd name="T4" fmla="*/ 2147483647 w 21"/>
                <a:gd name="T5" fmla="*/ 2147483647 h 96"/>
                <a:gd name="T6" fmla="*/ 2147483647 w 21"/>
                <a:gd name="T7" fmla="*/ 2147483647 h 96"/>
                <a:gd name="T8" fmla="*/ 2147483647 w 21"/>
                <a:gd name="T9" fmla="*/ 2147483647 h 96"/>
                <a:gd name="T10" fmla="*/ 2147483647 w 21"/>
                <a:gd name="T11" fmla="*/ 2147483647 h 96"/>
                <a:gd name="T12" fmla="*/ 0 w 21"/>
                <a:gd name="T13" fmla="*/ 2147483647 h 96"/>
                <a:gd name="T14" fmla="*/ 0 w 21"/>
                <a:gd name="T15" fmla="*/ 2147483647 h 96"/>
                <a:gd name="T16" fmla="*/ 0 w 21"/>
                <a:gd name="T17" fmla="*/ 2147483647 h 96"/>
                <a:gd name="T18" fmla="*/ 2147483647 w 21"/>
                <a:gd name="T19" fmla="*/ 2147483647 h 96"/>
                <a:gd name="T20" fmla="*/ 2147483647 w 21"/>
                <a:gd name="T21" fmla="*/ 2147483647 h 96"/>
                <a:gd name="T22" fmla="*/ 2147483647 w 21"/>
                <a:gd name="T23" fmla="*/ 2147483647 h 96"/>
                <a:gd name="T24" fmla="*/ 2147483647 w 21"/>
                <a:gd name="T25" fmla="*/ 2147483647 h 96"/>
                <a:gd name="T26" fmla="*/ 2147483647 w 21"/>
                <a:gd name="T27" fmla="*/ 2147483647 h 96"/>
                <a:gd name="T28" fmla="*/ 2147483647 w 21"/>
                <a:gd name="T29" fmla="*/ 2147483647 h 96"/>
                <a:gd name="T30" fmla="*/ 2147483647 w 21"/>
                <a:gd name="T31" fmla="*/ 2147483647 h 96"/>
                <a:gd name="T32" fmla="*/ 2147483647 w 21"/>
                <a:gd name="T33" fmla="*/ 2147483647 h 96"/>
                <a:gd name="T34" fmla="*/ 2147483647 w 21"/>
                <a:gd name="T35" fmla="*/ 2147483647 h 96"/>
                <a:gd name="T36" fmla="*/ 2147483647 w 21"/>
                <a:gd name="T37" fmla="*/ 0 h 96"/>
                <a:gd name="T38" fmla="*/ 2147483647 w 21"/>
                <a:gd name="T39" fmla="*/ 2147483647 h 96"/>
                <a:gd name="T40" fmla="*/ 2147483647 w 21"/>
                <a:gd name="T41" fmla="*/ 2147483647 h 9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1"/>
                <a:gd name="T64" fmla="*/ 0 h 96"/>
                <a:gd name="T65" fmla="*/ 21 w 21"/>
                <a:gd name="T66" fmla="*/ 96 h 9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1" h="96">
                  <a:moveTo>
                    <a:pt x="21" y="5"/>
                  </a:moveTo>
                  <a:lnTo>
                    <a:pt x="21" y="5"/>
                  </a:lnTo>
                  <a:lnTo>
                    <a:pt x="10" y="42"/>
                  </a:lnTo>
                  <a:lnTo>
                    <a:pt x="10" y="85"/>
                  </a:lnTo>
                  <a:lnTo>
                    <a:pt x="5" y="85"/>
                  </a:lnTo>
                  <a:lnTo>
                    <a:pt x="0" y="90"/>
                  </a:lnTo>
                  <a:lnTo>
                    <a:pt x="0" y="96"/>
                  </a:lnTo>
                  <a:lnTo>
                    <a:pt x="10" y="96"/>
                  </a:lnTo>
                  <a:lnTo>
                    <a:pt x="16" y="90"/>
                  </a:lnTo>
                  <a:lnTo>
                    <a:pt x="21" y="74"/>
                  </a:lnTo>
                  <a:lnTo>
                    <a:pt x="21" y="58"/>
                  </a:lnTo>
                  <a:lnTo>
                    <a:pt x="16" y="42"/>
                  </a:lnTo>
                  <a:lnTo>
                    <a:pt x="16" y="21"/>
                  </a:lnTo>
                  <a:lnTo>
                    <a:pt x="21" y="5"/>
                  </a:lnTo>
                  <a:lnTo>
                    <a:pt x="21" y="0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2" name="Freeform 412"/>
            <p:cNvSpPr>
              <a:spLocks/>
            </p:cNvSpPr>
            <p:nvPr/>
          </p:nvSpPr>
          <p:spPr bwMode="auto">
            <a:xfrm>
              <a:off x="5264151" y="3438526"/>
              <a:ext cx="93663" cy="76200"/>
            </a:xfrm>
            <a:custGeom>
              <a:avLst/>
              <a:gdLst>
                <a:gd name="T0" fmla="*/ 2147483647 w 59"/>
                <a:gd name="T1" fmla="*/ 2147483647 h 48"/>
                <a:gd name="T2" fmla="*/ 2147483647 w 59"/>
                <a:gd name="T3" fmla="*/ 2147483647 h 48"/>
                <a:gd name="T4" fmla="*/ 2147483647 w 59"/>
                <a:gd name="T5" fmla="*/ 2147483647 h 48"/>
                <a:gd name="T6" fmla="*/ 2147483647 w 59"/>
                <a:gd name="T7" fmla="*/ 2147483647 h 48"/>
                <a:gd name="T8" fmla="*/ 2147483647 w 59"/>
                <a:gd name="T9" fmla="*/ 2147483647 h 48"/>
                <a:gd name="T10" fmla="*/ 2147483647 w 59"/>
                <a:gd name="T11" fmla="*/ 2147483647 h 48"/>
                <a:gd name="T12" fmla="*/ 2147483647 w 59"/>
                <a:gd name="T13" fmla="*/ 2147483647 h 48"/>
                <a:gd name="T14" fmla="*/ 2147483647 w 59"/>
                <a:gd name="T15" fmla="*/ 0 h 48"/>
                <a:gd name="T16" fmla="*/ 2147483647 w 59"/>
                <a:gd name="T17" fmla="*/ 0 h 48"/>
                <a:gd name="T18" fmla="*/ 2147483647 w 59"/>
                <a:gd name="T19" fmla="*/ 2147483647 h 48"/>
                <a:gd name="T20" fmla="*/ 2147483647 w 59"/>
                <a:gd name="T21" fmla="*/ 2147483647 h 48"/>
                <a:gd name="T22" fmla="*/ 2147483647 w 59"/>
                <a:gd name="T23" fmla="*/ 2147483647 h 48"/>
                <a:gd name="T24" fmla="*/ 2147483647 w 59"/>
                <a:gd name="T25" fmla="*/ 2147483647 h 48"/>
                <a:gd name="T26" fmla="*/ 2147483647 w 59"/>
                <a:gd name="T27" fmla="*/ 2147483647 h 48"/>
                <a:gd name="T28" fmla="*/ 2147483647 w 59"/>
                <a:gd name="T29" fmla="*/ 2147483647 h 48"/>
                <a:gd name="T30" fmla="*/ 2147483647 w 59"/>
                <a:gd name="T31" fmla="*/ 2147483647 h 48"/>
                <a:gd name="T32" fmla="*/ 2147483647 w 59"/>
                <a:gd name="T33" fmla="*/ 2147483647 h 48"/>
                <a:gd name="T34" fmla="*/ 2147483647 w 59"/>
                <a:gd name="T35" fmla="*/ 2147483647 h 48"/>
                <a:gd name="T36" fmla="*/ 2147483647 w 59"/>
                <a:gd name="T37" fmla="*/ 2147483647 h 48"/>
                <a:gd name="T38" fmla="*/ 2147483647 w 59"/>
                <a:gd name="T39" fmla="*/ 2147483647 h 48"/>
                <a:gd name="T40" fmla="*/ 2147483647 w 59"/>
                <a:gd name="T41" fmla="*/ 2147483647 h 48"/>
                <a:gd name="T42" fmla="*/ 2147483647 w 59"/>
                <a:gd name="T43" fmla="*/ 2147483647 h 48"/>
                <a:gd name="T44" fmla="*/ 2147483647 w 59"/>
                <a:gd name="T45" fmla="*/ 2147483647 h 48"/>
                <a:gd name="T46" fmla="*/ 2147483647 w 59"/>
                <a:gd name="T47" fmla="*/ 2147483647 h 48"/>
                <a:gd name="T48" fmla="*/ 2147483647 w 59"/>
                <a:gd name="T49" fmla="*/ 2147483647 h 48"/>
                <a:gd name="T50" fmla="*/ 2147483647 w 59"/>
                <a:gd name="T51" fmla="*/ 2147483647 h 48"/>
                <a:gd name="T52" fmla="*/ 2147483647 w 59"/>
                <a:gd name="T53" fmla="*/ 0 h 48"/>
                <a:gd name="T54" fmla="*/ 2147483647 w 59"/>
                <a:gd name="T55" fmla="*/ 0 h 48"/>
                <a:gd name="T56" fmla="*/ 2147483647 w 59"/>
                <a:gd name="T57" fmla="*/ 0 h 48"/>
                <a:gd name="T58" fmla="*/ 2147483647 w 59"/>
                <a:gd name="T59" fmla="*/ 2147483647 h 48"/>
                <a:gd name="T60" fmla="*/ 2147483647 w 59"/>
                <a:gd name="T61" fmla="*/ 2147483647 h 48"/>
                <a:gd name="T62" fmla="*/ 2147483647 w 59"/>
                <a:gd name="T63" fmla="*/ 2147483647 h 48"/>
                <a:gd name="T64" fmla="*/ 0 w 59"/>
                <a:gd name="T65" fmla="*/ 2147483647 h 48"/>
                <a:gd name="T66" fmla="*/ 0 w 59"/>
                <a:gd name="T67" fmla="*/ 2147483647 h 48"/>
                <a:gd name="T68" fmla="*/ 0 w 59"/>
                <a:gd name="T69" fmla="*/ 2147483647 h 48"/>
                <a:gd name="T70" fmla="*/ 0 w 59"/>
                <a:gd name="T71" fmla="*/ 2147483647 h 48"/>
                <a:gd name="T72" fmla="*/ 0 w 59"/>
                <a:gd name="T73" fmla="*/ 2147483647 h 48"/>
                <a:gd name="T74" fmla="*/ 0 w 59"/>
                <a:gd name="T75" fmla="*/ 2147483647 h 48"/>
                <a:gd name="T76" fmla="*/ 2147483647 w 59"/>
                <a:gd name="T77" fmla="*/ 2147483647 h 48"/>
                <a:gd name="T78" fmla="*/ 2147483647 w 59"/>
                <a:gd name="T79" fmla="*/ 2147483647 h 48"/>
                <a:gd name="T80" fmla="*/ 2147483647 w 59"/>
                <a:gd name="T81" fmla="*/ 2147483647 h 48"/>
                <a:gd name="T82" fmla="*/ 2147483647 w 59"/>
                <a:gd name="T83" fmla="*/ 2147483647 h 48"/>
                <a:gd name="T84" fmla="*/ 2147483647 w 59"/>
                <a:gd name="T85" fmla="*/ 2147483647 h 48"/>
                <a:gd name="T86" fmla="*/ 2147483647 w 59"/>
                <a:gd name="T87" fmla="*/ 2147483647 h 48"/>
                <a:gd name="T88" fmla="*/ 2147483647 w 59"/>
                <a:gd name="T89" fmla="*/ 2147483647 h 48"/>
                <a:gd name="T90" fmla="*/ 2147483647 w 59"/>
                <a:gd name="T91" fmla="*/ 2147483647 h 4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59"/>
                <a:gd name="T139" fmla="*/ 0 h 48"/>
                <a:gd name="T140" fmla="*/ 59 w 59"/>
                <a:gd name="T141" fmla="*/ 48 h 4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59" h="48">
                  <a:moveTo>
                    <a:pt x="11" y="37"/>
                  </a:moveTo>
                  <a:lnTo>
                    <a:pt x="11" y="37"/>
                  </a:lnTo>
                  <a:lnTo>
                    <a:pt x="16" y="37"/>
                  </a:lnTo>
                  <a:lnTo>
                    <a:pt x="27" y="32"/>
                  </a:lnTo>
                  <a:lnTo>
                    <a:pt x="21" y="16"/>
                  </a:lnTo>
                  <a:lnTo>
                    <a:pt x="21" y="10"/>
                  </a:lnTo>
                  <a:lnTo>
                    <a:pt x="27" y="0"/>
                  </a:lnTo>
                  <a:lnTo>
                    <a:pt x="32" y="10"/>
                  </a:lnTo>
                  <a:lnTo>
                    <a:pt x="32" y="26"/>
                  </a:lnTo>
                  <a:lnTo>
                    <a:pt x="32" y="37"/>
                  </a:lnTo>
                  <a:lnTo>
                    <a:pt x="37" y="42"/>
                  </a:lnTo>
                  <a:lnTo>
                    <a:pt x="37" y="37"/>
                  </a:lnTo>
                  <a:lnTo>
                    <a:pt x="32" y="32"/>
                  </a:lnTo>
                  <a:lnTo>
                    <a:pt x="37" y="26"/>
                  </a:lnTo>
                  <a:lnTo>
                    <a:pt x="43" y="26"/>
                  </a:lnTo>
                  <a:lnTo>
                    <a:pt x="48" y="32"/>
                  </a:lnTo>
                  <a:lnTo>
                    <a:pt x="53" y="37"/>
                  </a:lnTo>
                  <a:lnTo>
                    <a:pt x="59" y="32"/>
                  </a:lnTo>
                  <a:lnTo>
                    <a:pt x="48" y="26"/>
                  </a:lnTo>
                  <a:lnTo>
                    <a:pt x="43" y="21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1" y="5"/>
                  </a:lnTo>
                  <a:lnTo>
                    <a:pt x="16" y="16"/>
                  </a:lnTo>
                  <a:lnTo>
                    <a:pt x="11" y="26"/>
                  </a:lnTo>
                  <a:lnTo>
                    <a:pt x="0" y="37"/>
                  </a:lnTo>
                  <a:lnTo>
                    <a:pt x="0" y="42"/>
                  </a:lnTo>
                  <a:lnTo>
                    <a:pt x="0" y="48"/>
                  </a:lnTo>
                  <a:lnTo>
                    <a:pt x="5" y="42"/>
                  </a:lnTo>
                  <a:lnTo>
                    <a:pt x="5" y="37"/>
                  </a:lnTo>
                  <a:lnTo>
                    <a:pt x="11" y="32"/>
                  </a:lnTo>
                  <a:lnTo>
                    <a:pt x="21" y="26"/>
                  </a:lnTo>
                  <a:lnTo>
                    <a:pt x="16" y="32"/>
                  </a:lnTo>
                  <a:lnTo>
                    <a:pt x="11" y="37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3" name="Freeform 413"/>
            <p:cNvSpPr>
              <a:spLocks noEditPoints="1"/>
            </p:cNvSpPr>
            <p:nvPr/>
          </p:nvSpPr>
          <p:spPr bwMode="auto">
            <a:xfrm>
              <a:off x="4545013" y="3429001"/>
              <a:ext cx="68263" cy="177800"/>
            </a:xfrm>
            <a:custGeom>
              <a:avLst/>
              <a:gdLst>
                <a:gd name="T0" fmla="*/ 2147483647 w 43"/>
                <a:gd name="T1" fmla="*/ 2147483647 h 112"/>
                <a:gd name="T2" fmla="*/ 2147483647 w 43"/>
                <a:gd name="T3" fmla="*/ 2147483647 h 112"/>
                <a:gd name="T4" fmla="*/ 2147483647 w 43"/>
                <a:gd name="T5" fmla="*/ 2147483647 h 112"/>
                <a:gd name="T6" fmla="*/ 2147483647 w 43"/>
                <a:gd name="T7" fmla="*/ 2147483647 h 112"/>
                <a:gd name="T8" fmla="*/ 2147483647 w 43"/>
                <a:gd name="T9" fmla="*/ 2147483647 h 112"/>
                <a:gd name="T10" fmla="*/ 2147483647 w 43"/>
                <a:gd name="T11" fmla="*/ 2147483647 h 112"/>
                <a:gd name="T12" fmla="*/ 2147483647 w 43"/>
                <a:gd name="T13" fmla="*/ 2147483647 h 112"/>
                <a:gd name="T14" fmla="*/ 2147483647 w 43"/>
                <a:gd name="T15" fmla="*/ 2147483647 h 112"/>
                <a:gd name="T16" fmla="*/ 2147483647 w 43"/>
                <a:gd name="T17" fmla="*/ 2147483647 h 112"/>
                <a:gd name="T18" fmla="*/ 2147483647 w 43"/>
                <a:gd name="T19" fmla="*/ 2147483647 h 112"/>
                <a:gd name="T20" fmla="*/ 2147483647 w 43"/>
                <a:gd name="T21" fmla="*/ 2147483647 h 112"/>
                <a:gd name="T22" fmla="*/ 2147483647 w 43"/>
                <a:gd name="T23" fmla="*/ 2147483647 h 112"/>
                <a:gd name="T24" fmla="*/ 2147483647 w 43"/>
                <a:gd name="T25" fmla="*/ 2147483647 h 112"/>
                <a:gd name="T26" fmla="*/ 2147483647 w 43"/>
                <a:gd name="T27" fmla="*/ 2147483647 h 112"/>
                <a:gd name="T28" fmla="*/ 2147483647 w 43"/>
                <a:gd name="T29" fmla="*/ 2147483647 h 112"/>
                <a:gd name="T30" fmla="*/ 2147483647 w 43"/>
                <a:gd name="T31" fmla="*/ 2147483647 h 112"/>
                <a:gd name="T32" fmla="*/ 2147483647 w 43"/>
                <a:gd name="T33" fmla="*/ 2147483647 h 112"/>
                <a:gd name="T34" fmla="*/ 0 w 43"/>
                <a:gd name="T35" fmla="*/ 0 h 112"/>
                <a:gd name="T36" fmla="*/ 0 w 43"/>
                <a:gd name="T37" fmla="*/ 0 h 112"/>
                <a:gd name="T38" fmla="*/ 0 w 43"/>
                <a:gd name="T39" fmla="*/ 2147483647 h 112"/>
                <a:gd name="T40" fmla="*/ 0 w 43"/>
                <a:gd name="T41" fmla="*/ 2147483647 h 112"/>
                <a:gd name="T42" fmla="*/ 0 w 43"/>
                <a:gd name="T43" fmla="*/ 2147483647 h 112"/>
                <a:gd name="T44" fmla="*/ 2147483647 w 43"/>
                <a:gd name="T45" fmla="*/ 2147483647 h 112"/>
                <a:gd name="T46" fmla="*/ 2147483647 w 43"/>
                <a:gd name="T47" fmla="*/ 2147483647 h 112"/>
                <a:gd name="T48" fmla="*/ 2147483647 w 43"/>
                <a:gd name="T49" fmla="*/ 2147483647 h 112"/>
                <a:gd name="T50" fmla="*/ 2147483647 w 43"/>
                <a:gd name="T51" fmla="*/ 2147483647 h 112"/>
                <a:gd name="T52" fmla="*/ 2147483647 w 43"/>
                <a:gd name="T53" fmla="*/ 2147483647 h 112"/>
                <a:gd name="T54" fmla="*/ 2147483647 w 43"/>
                <a:gd name="T55" fmla="*/ 2147483647 h 112"/>
                <a:gd name="T56" fmla="*/ 2147483647 w 43"/>
                <a:gd name="T57" fmla="*/ 2147483647 h 112"/>
                <a:gd name="T58" fmla="*/ 2147483647 w 43"/>
                <a:gd name="T59" fmla="*/ 2147483647 h 112"/>
                <a:gd name="T60" fmla="*/ 2147483647 w 43"/>
                <a:gd name="T61" fmla="*/ 2147483647 h 112"/>
                <a:gd name="T62" fmla="*/ 2147483647 w 43"/>
                <a:gd name="T63" fmla="*/ 2147483647 h 112"/>
                <a:gd name="T64" fmla="*/ 2147483647 w 43"/>
                <a:gd name="T65" fmla="*/ 2147483647 h 112"/>
                <a:gd name="T66" fmla="*/ 2147483647 w 43"/>
                <a:gd name="T67" fmla="*/ 2147483647 h 112"/>
                <a:gd name="T68" fmla="*/ 0 w 43"/>
                <a:gd name="T69" fmla="*/ 2147483647 h 112"/>
                <a:gd name="T70" fmla="*/ 0 w 43"/>
                <a:gd name="T71" fmla="*/ 2147483647 h 112"/>
                <a:gd name="T72" fmla="*/ 2147483647 w 43"/>
                <a:gd name="T73" fmla="*/ 2147483647 h 112"/>
                <a:gd name="T74" fmla="*/ 2147483647 w 43"/>
                <a:gd name="T75" fmla="*/ 2147483647 h 112"/>
                <a:gd name="T76" fmla="*/ 2147483647 w 43"/>
                <a:gd name="T77" fmla="*/ 2147483647 h 112"/>
                <a:gd name="T78" fmla="*/ 2147483647 w 43"/>
                <a:gd name="T79" fmla="*/ 2147483647 h 112"/>
                <a:gd name="T80" fmla="*/ 2147483647 w 43"/>
                <a:gd name="T81" fmla="*/ 2147483647 h 112"/>
                <a:gd name="T82" fmla="*/ 2147483647 w 43"/>
                <a:gd name="T83" fmla="*/ 2147483647 h 112"/>
                <a:gd name="T84" fmla="*/ 0 w 43"/>
                <a:gd name="T85" fmla="*/ 2147483647 h 112"/>
                <a:gd name="T86" fmla="*/ 0 w 43"/>
                <a:gd name="T87" fmla="*/ 2147483647 h 11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43"/>
                <a:gd name="T133" fmla="*/ 0 h 112"/>
                <a:gd name="T134" fmla="*/ 43 w 43"/>
                <a:gd name="T135" fmla="*/ 112 h 11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43" h="112">
                  <a:moveTo>
                    <a:pt x="43" y="48"/>
                  </a:moveTo>
                  <a:lnTo>
                    <a:pt x="43" y="48"/>
                  </a:lnTo>
                  <a:lnTo>
                    <a:pt x="38" y="59"/>
                  </a:lnTo>
                  <a:lnTo>
                    <a:pt x="43" y="59"/>
                  </a:lnTo>
                  <a:lnTo>
                    <a:pt x="43" y="64"/>
                  </a:lnTo>
                  <a:lnTo>
                    <a:pt x="43" y="43"/>
                  </a:lnTo>
                  <a:lnTo>
                    <a:pt x="43" y="32"/>
                  </a:lnTo>
                  <a:lnTo>
                    <a:pt x="43" y="43"/>
                  </a:lnTo>
                  <a:lnTo>
                    <a:pt x="38" y="48"/>
                  </a:lnTo>
                  <a:lnTo>
                    <a:pt x="22" y="32"/>
                  </a:lnTo>
                  <a:lnTo>
                    <a:pt x="16" y="32"/>
                  </a:lnTo>
                  <a:lnTo>
                    <a:pt x="6" y="38"/>
                  </a:lnTo>
                  <a:lnTo>
                    <a:pt x="6" y="16"/>
                  </a:lnTo>
                  <a:lnTo>
                    <a:pt x="0" y="0"/>
                  </a:lnTo>
                  <a:lnTo>
                    <a:pt x="0" y="59"/>
                  </a:lnTo>
                  <a:lnTo>
                    <a:pt x="0" y="112"/>
                  </a:lnTo>
                  <a:lnTo>
                    <a:pt x="6" y="107"/>
                  </a:lnTo>
                  <a:lnTo>
                    <a:pt x="11" y="96"/>
                  </a:lnTo>
                  <a:lnTo>
                    <a:pt x="11" y="75"/>
                  </a:lnTo>
                  <a:lnTo>
                    <a:pt x="16" y="54"/>
                  </a:lnTo>
                  <a:lnTo>
                    <a:pt x="22" y="38"/>
                  </a:lnTo>
                  <a:lnTo>
                    <a:pt x="22" y="54"/>
                  </a:lnTo>
                  <a:lnTo>
                    <a:pt x="22" y="70"/>
                  </a:lnTo>
                  <a:lnTo>
                    <a:pt x="27" y="54"/>
                  </a:lnTo>
                  <a:lnTo>
                    <a:pt x="43" y="48"/>
                  </a:lnTo>
                  <a:close/>
                  <a:moveTo>
                    <a:pt x="0" y="70"/>
                  </a:moveTo>
                  <a:lnTo>
                    <a:pt x="0" y="70"/>
                  </a:lnTo>
                  <a:lnTo>
                    <a:pt x="6" y="59"/>
                  </a:lnTo>
                  <a:lnTo>
                    <a:pt x="6" y="43"/>
                  </a:lnTo>
                  <a:lnTo>
                    <a:pt x="11" y="48"/>
                  </a:lnTo>
                  <a:lnTo>
                    <a:pt x="11" y="59"/>
                  </a:lnTo>
                  <a:lnTo>
                    <a:pt x="11" y="64"/>
                  </a:lnTo>
                  <a:lnTo>
                    <a:pt x="0" y="7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4" name="Freeform 414"/>
            <p:cNvSpPr>
              <a:spLocks/>
            </p:cNvSpPr>
            <p:nvPr/>
          </p:nvSpPr>
          <p:spPr bwMode="auto">
            <a:xfrm>
              <a:off x="5281613" y="3514726"/>
              <a:ext cx="66675" cy="84138"/>
            </a:xfrm>
            <a:custGeom>
              <a:avLst/>
              <a:gdLst>
                <a:gd name="T0" fmla="*/ 2147483647 w 42"/>
                <a:gd name="T1" fmla="*/ 2147483647 h 53"/>
                <a:gd name="T2" fmla="*/ 2147483647 w 42"/>
                <a:gd name="T3" fmla="*/ 2147483647 h 53"/>
                <a:gd name="T4" fmla="*/ 2147483647 w 42"/>
                <a:gd name="T5" fmla="*/ 2147483647 h 53"/>
                <a:gd name="T6" fmla="*/ 2147483647 w 42"/>
                <a:gd name="T7" fmla="*/ 2147483647 h 53"/>
                <a:gd name="T8" fmla="*/ 2147483647 w 42"/>
                <a:gd name="T9" fmla="*/ 2147483647 h 53"/>
                <a:gd name="T10" fmla="*/ 2147483647 w 42"/>
                <a:gd name="T11" fmla="*/ 2147483647 h 53"/>
                <a:gd name="T12" fmla="*/ 2147483647 w 42"/>
                <a:gd name="T13" fmla="*/ 2147483647 h 53"/>
                <a:gd name="T14" fmla="*/ 2147483647 w 42"/>
                <a:gd name="T15" fmla="*/ 2147483647 h 53"/>
                <a:gd name="T16" fmla="*/ 2147483647 w 42"/>
                <a:gd name="T17" fmla="*/ 2147483647 h 53"/>
                <a:gd name="T18" fmla="*/ 2147483647 w 42"/>
                <a:gd name="T19" fmla="*/ 2147483647 h 53"/>
                <a:gd name="T20" fmla="*/ 2147483647 w 42"/>
                <a:gd name="T21" fmla="*/ 2147483647 h 53"/>
                <a:gd name="T22" fmla="*/ 2147483647 w 42"/>
                <a:gd name="T23" fmla="*/ 2147483647 h 53"/>
                <a:gd name="T24" fmla="*/ 2147483647 w 42"/>
                <a:gd name="T25" fmla="*/ 2147483647 h 53"/>
                <a:gd name="T26" fmla="*/ 2147483647 w 42"/>
                <a:gd name="T27" fmla="*/ 2147483647 h 53"/>
                <a:gd name="T28" fmla="*/ 2147483647 w 42"/>
                <a:gd name="T29" fmla="*/ 0 h 53"/>
                <a:gd name="T30" fmla="*/ 2147483647 w 42"/>
                <a:gd name="T31" fmla="*/ 0 h 53"/>
                <a:gd name="T32" fmla="*/ 2147483647 w 42"/>
                <a:gd name="T33" fmla="*/ 0 h 53"/>
                <a:gd name="T34" fmla="*/ 2147483647 w 42"/>
                <a:gd name="T35" fmla="*/ 0 h 53"/>
                <a:gd name="T36" fmla="*/ 2147483647 w 42"/>
                <a:gd name="T37" fmla="*/ 0 h 53"/>
                <a:gd name="T38" fmla="*/ 0 w 42"/>
                <a:gd name="T39" fmla="*/ 2147483647 h 53"/>
                <a:gd name="T40" fmla="*/ 2147483647 w 42"/>
                <a:gd name="T41" fmla="*/ 2147483647 h 53"/>
                <a:gd name="T42" fmla="*/ 2147483647 w 42"/>
                <a:gd name="T43" fmla="*/ 2147483647 h 5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2"/>
                <a:gd name="T67" fmla="*/ 0 h 53"/>
                <a:gd name="T68" fmla="*/ 42 w 42"/>
                <a:gd name="T69" fmla="*/ 53 h 5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2" h="53">
                  <a:moveTo>
                    <a:pt x="5" y="5"/>
                  </a:moveTo>
                  <a:lnTo>
                    <a:pt x="5" y="5"/>
                  </a:lnTo>
                  <a:lnTo>
                    <a:pt x="10" y="5"/>
                  </a:lnTo>
                  <a:lnTo>
                    <a:pt x="21" y="5"/>
                  </a:lnTo>
                  <a:lnTo>
                    <a:pt x="21" y="21"/>
                  </a:lnTo>
                  <a:lnTo>
                    <a:pt x="16" y="32"/>
                  </a:lnTo>
                  <a:lnTo>
                    <a:pt x="10" y="53"/>
                  </a:lnTo>
                  <a:lnTo>
                    <a:pt x="21" y="42"/>
                  </a:lnTo>
                  <a:lnTo>
                    <a:pt x="26" y="32"/>
                  </a:lnTo>
                  <a:lnTo>
                    <a:pt x="32" y="16"/>
                  </a:lnTo>
                  <a:lnTo>
                    <a:pt x="42" y="10"/>
                  </a:lnTo>
                  <a:lnTo>
                    <a:pt x="21" y="0"/>
                  </a:lnTo>
                  <a:lnTo>
                    <a:pt x="5" y="0"/>
                  </a:lnTo>
                  <a:lnTo>
                    <a:pt x="10" y="0"/>
                  </a:lnTo>
                  <a:lnTo>
                    <a:pt x="5" y="0"/>
                  </a:lnTo>
                  <a:lnTo>
                    <a:pt x="0" y="5"/>
                  </a:lnTo>
                  <a:lnTo>
                    <a:pt x="5" y="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5" name="Freeform 415"/>
            <p:cNvSpPr>
              <a:spLocks/>
            </p:cNvSpPr>
            <p:nvPr/>
          </p:nvSpPr>
          <p:spPr bwMode="auto">
            <a:xfrm>
              <a:off x="5264151" y="3716339"/>
              <a:ext cx="84138" cy="254000"/>
            </a:xfrm>
            <a:custGeom>
              <a:avLst/>
              <a:gdLst>
                <a:gd name="T0" fmla="*/ 2147483647 w 53"/>
                <a:gd name="T1" fmla="*/ 2147483647 h 160"/>
                <a:gd name="T2" fmla="*/ 2147483647 w 53"/>
                <a:gd name="T3" fmla="*/ 2147483647 h 160"/>
                <a:gd name="T4" fmla="*/ 2147483647 w 53"/>
                <a:gd name="T5" fmla="*/ 2147483647 h 160"/>
                <a:gd name="T6" fmla="*/ 2147483647 w 53"/>
                <a:gd name="T7" fmla="*/ 2147483647 h 160"/>
                <a:gd name="T8" fmla="*/ 2147483647 w 53"/>
                <a:gd name="T9" fmla="*/ 2147483647 h 160"/>
                <a:gd name="T10" fmla="*/ 2147483647 w 53"/>
                <a:gd name="T11" fmla="*/ 2147483647 h 160"/>
                <a:gd name="T12" fmla="*/ 2147483647 w 53"/>
                <a:gd name="T13" fmla="*/ 2147483647 h 160"/>
                <a:gd name="T14" fmla="*/ 2147483647 w 53"/>
                <a:gd name="T15" fmla="*/ 2147483647 h 160"/>
                <a:gd name="T16" fmla="*/ 2147483647 w 53"/>
                <a:gd name="T17" fmla="*/ 2147483647 h 160"/>
                <a:gd name="T18" fmla="*/ 2147483647 w 53"/>
                <a:gd name="T19" fmla="*/ 2147483647 h 160"/>
                <a:gd name="T20" fmla="*/ 2147483647 w 53"/>
                <a:gd name="T21" fmla="*/ 2147483647 h 160"/>
                <a:gd name="T22" fmla="*/ 2147483647 w 53"/>
                <a:gd name="T23" fmla="*/ 2147483647 h 160"/>
                <a:gd name="T24" fmla="*/ 2147483647 w 53"/>
                <a:gd name="T25" fmla="*/ 2147483647 h 160"/>
                <a:gd name="T26" fmla="*/ 2147483647 w 53"/>
                <a:gd name="T27" fmla="*/ 2147483647 h 160"/>
                <a:gd name="T28" fmla="*/ 2147483647 w 53"/>
                <a:gd name="T29" fmla="*/ 2147483647 h 160"/>
                <a:gd name="T30" fmla="*/ 2147483647 w 53"/>
                <a:gd name="T31" fmla="*/ 2147483647 h 160"/>
                <a:gd name="T32" fmla="*/ 2147483647 w 53"/>
                <a:gd name="T33" fmla="*/ 2147483647 h 160"/>
                <a:gd name="T34" fmla="*/ 2147483647 w 53"/>
                <a:gd name="T35" fmla="*/ 2147483647 h 160"/>
                <a:gd name="T36" fmla="*/ 2147483647 w 53"/>
                <a:gd name="T37" fmla="*/ 2147483647 h 160"/>
                <a:gd name="T38" fmla="*/ 2147483647 w 53"/>
                <a:gd name="T39" fmla="*/ 2147483647 h 160"/>
                <a:gd name="T40" fmla="*/ 2147483647 w 53"/>
                <a:gd name="T41" fmla="*/ 0 h 160"/>
                <a:gd name="T42" fmla="*/ 2147483647 w 53"/>
                <a:gd name="T43" fmla="*/ 0 h 160"/>
                <a:gd name="T44" fmla="*/ 2147483647 w 53"/>
                <a:gd name="T45" fmla="*/ 0 h 160"/>
                <a:gd name="T46" fmla="*/ 2147483647 w 53"/>
                <a:gd name="T47" fmla="*/ 0 h 160"/>
                <a:gd name="T48" fmla="*/ 0 w 53"/>
                <a:gd name="T49" fmla="*/ 2147483647 h 160"/>
                <a:gd name="T50" fmla="*/ 0 w 53"/>
                <a:gd name="T51" fmla="*/ 2147483647 h 160"/>
                <a:gd name="T52" fmla="*/ 0 w 53"/>
                <a:gd name="T53" fmla="*/ 2147483647 h 160"/>
                <a:gd name="T54" fmla="*/ 0 w 53"/>
                <a:gd name="T55" fmla="*/ 2147483647 h 160"/>
                <a:gd name="T56" fmla="*/ 2147483647 w 53"/>
                <a:gd name="T57" fmla="*/ 2147483647 h 160"/>
                <a:gd name="T58" fmla="*/ 2147483647 w 53"/>
                <a:gd name="T59" fmla="*/ 2147483647 h 160"/>
                <a:gd name="T60" fmla="*/ 2147483647 w 53"/>
                <a:gd name="T61" fmla="*/ 2147483647 h 160"/>
                <a:gd name="T62" fmla="*/ 2147483647 w 53"/>
                <a:gd name="T63" fmla="*/ 2147483647 h 160"/>
                <a:gd name="T64" fmla="*/ 2147483647 w 53"/>
                <a:gd name="T65" fmla="*/ 2147483647 h 160"/>
                <a:gd name="T66" fmla="*/ 2147483647 w 53"/>
                <a:gd name="T67" fmla="*/ 2147483647 h 160"/>
                <a:gd name="T68" fmla="*/ 2147483647 w 53"/>
                <a:gd name="T69" fmla="*/ 2147483647 h 160"/>
                <a:gd name="T70" fmla="*/ 2147483647 w 53"/>
                <a:gd name="T71" fmla="*/ 2147483647 h 160"/>
                <a:gd name="T72" fmla="*/ 2147483647 w 53"/>
                <a:gd name="T73" fmla="*/ 2147483647 h 160"/>
                <a:gd name="T74" fmla="*/ 2147483647 w 53"/>
                <a:gd name="T75" fmla="*/ 2147483647 h 160"/>
                <a:gd name="T76" fmla="*/ 2147483647 w 53"/>
                <a:gd name="T77" fmla="*/ 2147483647 h 160"/>
                <a:gd name="T78" fmla="*/ 2147483647 w 53"/>
                <a:gd name="T79" fmla="*/ 2147483647 h 160"/>
                <a:gd name="T80" fmla="*/ 2147483647 w 53"/>
                <a:gd name="T81" fmla="*/ 2147483647 h 160"/>
                <a:gd name="T82" fmla="*/ 2147483647 w 53"/>
                <a:gd name="T83" fmla="*/ 2147483647 h 160"/>
                <a:gd name="T84" fmla="*/ 2147483647 w 53"/>
                <a:gd name="T85" fmla="*/ 2147483647 h 160"/>
                <a:gd name="T86" fmla="*/ 2147483647 w 53"/>
                <a:gd name="T87" fmla="*/ 2147483647 h 160"/>
                <a:gd name="T88" fmla="*/ 2147483647 w 53"/>
                <a:gd name="T89" fmla="*/ 2147483647 h 160"/>
                <a:gd name="T90" fmla="*/ 2147483647 w 53"/>
                <a:gd name="T91" fmla="*/ 2147483647 h 160"/>
                <a:gd name="T92" fmla="*/ 2147483647 w 53"/>
                <a:gd name="T93" fmla="*/ 2147483647 h 160"/>
                <a:gd name="T94" fmla="*/ 2147483647 w 53"/>
                <a:gd name="T95" fmla="*/ 2147483647 h 160"/>
                <a:gd name="T96" fmla="*/ 2147483647 w 53"/>
                <a:gd name="T97" fmla="*/ 2147483647 h 160"/>
                <a:gd name="T98" fmla="*/ 2147483647 w 53"/>
                <a:gd name="T99" fmla="*/ 2147483647 h 160"/>
                <a:gd name="T100" fmla="*/ 2147483647 w 53"/>
                <a:gd name="T101" fmla="*/ 2147483647 h 160"/>
                <a:gd name="T102" fmla="*/ 2147483647 w 53"/>
                <a:gd name="T103" fmla="*/ 2147483647 h 160"/>
                <a:gd name="T104" fmla="*/ 2147483647 w 53"/>
                <a:gd name="T105" fmla="*/ 2147483647 h 160"/>
                <a:gd name="T106" fmla="*/ 2147483647 w 53"/>
                <a:gd name="T107" fmla="*/ 2147483647 h 160"/>
                <a:gd name="T108" fmla="*/ 2147483647 w 53"/>
                <a:gd name="T109" fmla="*/ 2147483647 h 160"/>
                <a:gd name="T110" fmla="*/ 2147483647 w 53"/>
                <a:gd name="T111" fmla="*/ 2147483647 h 160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53"/>
                <a:gd name="T169" fmla="*/ 0 h 160"/>
                <a:gd name="T170" fmla="*/ 53 w 53"/>
                <a:gd name="T171" fmla="*/ 160 h 160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53" h="160">
                  <a:moveTo>
                    <a:pt x="43" y="107"/>
                  </a:moveTo>
                  <a:lnTo>
                    <a:pt x="43" y="107"/>
                  </a:lnTo>
                  <a:lnTo>
                    <a:pt x="43" y="118"/>
                  </a:lnTo>
                  <a:lnTo>
                    <a:pt x="43" y="128"/>
                  </a:lnTo>
                  <a:lnTo>
                    <a:pt x="43" y="139"/>
                  </a:lnTo>
                  <a:lnTo>
                    <a:pt x="37" y="144"/>
                  </a:lnTo>
                  <a:lnTo>
                    <a:pt x="37" y="112"/>
                  </a:lnTo>
                  <a:lnTo>
                    <a:pt x="37" y="86"/>
                  </a:lnTo>
                  <a:lnTo>
                    <a:pt x="37" y="70"/>
                  </a:lnTo>
                  <a:lnTo>
                    <a:pt x="27" y="64"/>
                  </a:lnTo>
                  <a:lnTo>
                    <a:pt x="21" y="59"/>
                  </a:lnTo>
                  <a:lnTo>
                    <a:pt x="5" y="64"/>
                  </a:lnTo>
                  <a:lnTo>
                    <a:pt x="5" y="54"/>
                  </a:lnTo>
                  <a:lnTo>
                    <a:pt x="5" y="32"/>
                  </a:lnTo>
                  <a:lnTo>
                    <a:pt x="5" y="16"/>
                  </a:lnTo>
                  <a:lnTo>
                    <a:pt x="16" y="6"/>
                  </a:lnTo>
                  <a:lnTo>
                    <a:pt x="32" y="6"/>
                  </a:lnTo>
                  <a:lnTo>
                    <a:pt x="43" y="0"/>
                  </a:lnTo>
                  <a:lnTo>
                    <a:pt x="5" y="0"/>
                  </a:lnTo>
                  <a:lnTo>
                    <a:pt x="0" y="43"/>
                  </a:lnTo>
                  <a:lnTo>
                    <a:pt x="0" y="80"/>
                  </a:lnTo>
                  <a:lnTo>
                    <a:pt x="0" y="160"/>
                  </a:lnTo>
                  <a:lnTo>
                    <a:pt x="11" y="160"/>
                  </a:lnTo>
                  <a:lnTo>
                    <a:pt x="21" y="155"/>
                  </a:lnTo>
                  <a:lnTo>
                    <a:pt x="16" y="155"/>
                  </a:lnTo>
                  <a:lnTo>
                    <a:pt x="11" y="155"/>
                  </a:lnTo>
                  <a:lnTo>
                    <a:pt x="11" y="150"/>
                  </a:lnTo>
                  <a:lnTo>
                    <a:pt x="16" y="144"/>
                  </a:lnTo>
                  <a:lnTo>
                    <a:pt x="27" y="144"/>
                  </a:lnTo>
                  <a:lnTo>
                    <a:pt x="27" y="150"/>
                  </a:lnTo>
                  <a:lnTo>
                    <a:pt x="27" y="155"/>
                  </a:lnTo>
                  <a:lnTo>
                    <a:pt x="32" y="160"/>
                  </a:lnTo>
                  <a:lnTo>
                    <a:pt x="43" y="150"/>
                  </a:lnTo>
                  <a:lnTo>
                    <a:pt x="48" y="144"/>
                  </a:lnTo>
                  <a:lnTo>
                    <a:pt x="48" y="128"/>
                  </a:lnTo>
                  <a:lnTo>
                    <a:pt x="53" y="128"/>
                  </a:lnTo>
                  <a:lnTo>
                    <a:pt x="53" y="123"/>
                  </a:lnTo>
                  <a:lnTo>
                    <a:pt x="53" y="112"/>
                  </a:lnTo>
                  <a:lnTo>
                    <a:pt x="53" y="107"/>
                  </a:lnTo>
                  <a:lnTo>
                    <a:pt x="48" y="112"/>
                  </a:lnTo>
                  <a:lnTo>
                    <a:pt x="43" y="107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6" name="Freeform 416"/>
            <p:cNvSpPr>
              <a:spLocks/>
            </p:cNvSpPr>
            <p:nvPr/>
          </p:nvSpPr>
          <p:spPr bwMode="auto">
            <a:xfrm>
              <a:off x="4773613" y="3725864"/>
              <a:ext cx="58738" cy="7938"/>
            </a:xfrm>
            <a:custGeom>
              <a:avLst/>
              <a:gdLst>
                <a:gd name="T0" fmla="*/ 0 w 37"/>
                <a:gd name="T1" fmla="*/ 0 h 5"/>
                <a:gd name="T2" fmla="*/ 0 w 37"/>
                <a:gd name="T3" fmla="*/ 0 h 5"/>
                <a:gd name="T4" fmla="*/ 2147483647 w 37"/>
                <a:gd name="T5" fmla="*/ 2147483647 h 5"/>
                <a:gd name="T6" fmla="*/ 2147483647 w 37"/>
                <a:gd name="T7" fmla="*/ 0 h 5"/>
                <a:gd name="T8" fmla="*/ 2147483647 w 37"/>
                <a:gd name="T9" fmla="*/ 0 h 5"/>
                <a:gd name="T10" fmla="*/ 2147483647 w 37"/>
                <a:gd name="T11" fmla="*/ 0 h 5"/>
                <a:gd name="T12" fmla="*/ 0 w 37"/>
                <a:gd name="T13" fmla="*/ 0 h 5"/>
                <a:gd name="T14" fmla="*/ 0 w 37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7"/>
                <a:gd name="T25" fmla="*/ 0 h 5"/>
                <a:gd name="T26" fmla="*/ 37 w 37"/>
                <a:gd name="T27" fmla="*/ 5 h 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7" h="5">
                  <a:moveTo>
                    <a:pt x="0" y="0"/>
                  </a:moveTo>
                  <a:lnTo>
                    <a:pt x="0" y="0"/>
                  </a:lnTo>
                  <a:lnTo>
                    <a:pt x="27" y="5"/>
                  </a:lnTo>
                  <a:lnTo>
                    <a:pt x="37" y="0"/>
                  </a:lnTo>
                  <a:lnTo>
                    <a:pt x="2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7" name="Rectangle 417"/>
            <p:cNvSpPr>
              <a:spLocks noChangeArrowheads="1"/>
            </p:cNvSpPr>
            <p:nvPr/>
          </p:nvSpPr>
          <p:spPr bwMode="auto">
            <a:xfrm>
              <a:off x="4570413" y="3843339"/>
              <a:ext cx="1588" cy="1588"/>
            </a:xfrm>
            <a:prstGeom prst="rect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Calibri" pitchFamily="34" charset="0"/>
              </a:endParaRPr>
            </a:p>
          </p:txBody>
        </p:sp>
        <p:sp>
          <p:nvSpPr>
            <p:cNvPr id="46118" name="Freeform 418"/>
            <p:cNvSpPr>
              <a:spLocks/>
            </p:cNvSpPr>
            <p:nvPr/>
          </p:nvSpPr>
          <p:spPr bwMode="auto">
            <a:xfrm>
              <a:off x="5172076" y="4206876"/>
              <a:ext cx="41275" cy="500063"/>
            </a:xfrm>
            <a:custGeom>
              <a:avLst/>
              <a:gdLst>
                <a:gd name="T0" fmla="*/ 2147483647 w 26"/>
                <a:gd name="T1" fmla="*/ 2147483647 h 315"/>
                <a:gd name="T2" fmla="*/ 2147483647 w 26"/>
                <a:gd name="T3" fmla="*/ 2147483647 h 315"/>
                <a:gd name="T4" fmla="*/ 2147483647 w 26"/>
                <a:gd name="T5" fmla="*/ 2147483647 h 315"/>
                <a:gd name="T6" fmla="*/ 2147483647 w 26"/>
                <a:gd name="T7" fmla="*/ 2147483647 h 315"/>
                <a:gd name="T8" fmla="*/ 2147483647 w 26"/>
                <a:gd name="T9" fmla="*/ 0 h 315"/>
                <a:gd name="T10" fmla="*/ 2147483647 w 26"/>
                <a:gd name="T11" fmla="*/ 2147483647 h 315"/>
                <a:gd name="T12" fmla="*/ 2147483647 w 26"/>
                <a:gd name="T13" fmla="*/ 2147483647 h 315"/>
                <a:gd name="T14" fmla="*/ 0 w 26"/>
                <a:gd name="T15" fmla="*/ 2147483647 h 315"/>
                <a:gd name="T16" fmla="*/ 2147483647 w 26"/>
                <a:gd name="T17" fmla="*/ 2147483647 h 315"/>
                <a:gd name="T18" fmla="*/ 0 w 26"/>
                <a:gd name="T19" fmla="*/ 2147483647 h 315"/>
                <a:gd name="T20" fmla="*/ 2147483647 w 26"/>
                <a:gd name="T21" fmla="*/ 2147483647 h 315"/>
                <a:gd name="T22" fmla="*/ 2147483647 w 26"/>
                <a:gd name="T23" fmla="*/ 2147483647 h 315"/>
                <a:gd name="T24" fmla="*/ 2147483647 w 26"/>
                <a:gd name="T25" fmla="*/ 2147483647 h 315"/>
                <a:gd name="T26" fmla="*/ 2147483647 w 26"/>
                <a:gd name="T27" fmla="*/ 2147483647 h 315"/>
                <a:gd name="T28" fmla="*/ 2147483647 w 26"/>
                <a:gd name="T29" fmla="*/ 2147483647 h 315"/>
                <a:gd name="T30" fmla="*/ 2147483647 w 26"/>
                <a:gd name="T31" fmla="*/ 2147483647 h 315"/>
                <a:gd name="T32" fmla="*/ 2147483647 w 26"/>
                <a:gd name="T33" fmla="*/ 2147483647 h 315"/>
                <a:gd name="T34" fmla="*/ 2147483647 w 26"/>
                <a:gd name="T35" fmla="*/ 2147483647 h 315"/>
                <a:gd name="T36" fmla="*/ 2147483647 w 26"/>
                <a:gd name="T37" fmla="*/ 2147483647 h 315"/>
                <a:gd name="T38" fmla="*/ 2147483647 w 26"/>
                <a:gd name="T39" fmla="*/ 2147483647 h 315"/>
                <a:gd name="T40" fmla="*/ 2147483647 w 26"/>
                <a:gd name="T41" fmla="*/ 2147483647 h 315"/>
                <a:gd name="T42" fmla="*/ 2147483647 w 26"/>
                <a:gd name="T43" fmla="*/ 2147483647 h 315"/>
                <a:gd name="T44" fmla="*/ 2147483647 w 26"/>
                <a:gd name="T45" fmla="*/ 2147483647 h 315"/>
                <a:gd name="T46" fmla="*/ 2147483647 w 26"/>
                <a:gd name="T47" fmla="*/ 2147483647 h 315"/>
                <a:gd name="T48" fmla="*/ 2147483647 w 26"/>
                <a:gd name="T49" fmla="*/ 2147483647 h 315"/>
                <a:gd name="T50" fmla="*/ 2147483647 w 26"/>
                <a:gd name="T51" fmla="*/ 2147483647 h 315"/>
                <a:gd name="T52" fmla="*/ 2147483647 w 26"/>
                <a:gd name="T53" fmla="*/ 2147483647 h 315"/>
                <a:gd name="T54" fmla="*/ 2147483647 w 26"/>
                <a:gd name="T55" fmla="*/ 2147483647 h 315"/>
                <a:gd name="T56" fmla="*/ 2147483647 w 26"/>
                <a:gd name="T57" fmla="*/ 2147483647 h 315"/>
                <a:gd name="T58" fmla="*/ 2147483647 w 26"/>
                <a:gd name="T59" fmla="*/ 2147483647 h 315"/>
                <a:gd name="T60" fmla="*/ 2147483647 w 26"/>
                <a:gd name="T61" fmla="*/ 2147483647 h 315"/>
                <a:gd name="T62" fmla="*/ 2147483647 w 26"/>
                <a:gd name="T63" fmla="*/ 2147483647 h 315"/>
                <a:gd name="T64" fmla="*/ 2147483647 w 26"/>
                <a:gd name="T65" fmla="*/ 2147483647 h 315"/>
                <a:gd name="T66" fmla="*/ 2147483647 w 26"/>
                <a:gd name="T67" fmla="*/ 2147483647 h 315"/>
                <a:gd name="T68" fmla="*/ 2147483647 w 26"/>
                <a:gd name="T69" fmla="*/ 2147483647 h 315"/>
                <a:gd name="T70" fmla="*/ 2147483647 w 26"/>
                <a:gd name="T71" fmla="*/ 2147483647 h 315"/>
                <a:gd name="T72" fmla="*/ 2147483647 w 26"/>
                <a:gd name="T73" fmla="*/ 2147483647 h 315"/>
                <a:gd name="T74" fmla="*/ 2147483647 w 26"/>
                <a:gd name="T75" fmla="*/ 2147483647 h 31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6"/>
                <a:gd name="T115" fmla="*/ 0 h 315"/>
                <a:gd name="T116" fmla="*/ 26 w 26"/>
                <a:gd name="T117" fmla="*/ 315 h 31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6" h="315">
                  <a:moveTo>
                    <a:pt x="26" y="112"/>
                  </a:moveTo>
                  <a:lnTo>
                    <a:pt x="26" y="112"/>
                  </a:lnTo>
                  <a:lnTo>
                    <a:pt x="10" y="112"/>
                  </a:lnTo>
                  <a:lnTo>
                    <a:pt x="10" y="91"/>
                  </a:lnTo>
                  <a:lnTo>
                    <a:pt x="10" y="59"/>
                  </a:lnTo>
                  <a:lnTo>
                    <a:pt x="15" y="11"/>
                  </a:lnTo>
                  <a:lnTo>
                    <a:pt x="10" y="0"/>
                  </a:lnTo>
                  <a:lnTo>
                    <a:pt x="5" y="27"/>
                  </a:lnTo>
                  <a:lnTo>
                    <a:pt x="5" y="54"/>
                  </a:lnTo>
                  <a:lnTo>
                    <a:pt x="5" y="107"/>
                  </a:lnTo>
                  <a:lnTo>
                    <a:pt x="0" y="171"/>
                  </a:lnTo>
                  <a:lnTo>
                    <a:pt x="0" y="203"/>
                  </a:lnTo>
                  <a:lnTo>
                    <a:pt x="5" y="229"/>
                  </a:lnTo>
                  <a:lnTo>
                    <a:pt x="0" y="277"/>
                  </a:lnTo>
                  <a:lnTo>
                    <a:pt x="0" y="299"/>
                  </a:lnTo>
                  <a:lnTo>
                    <a:pt x="5" y="315"/>
                  </a:lnTo>
                  <a:lnTo>
                    <a:pt x="5" y="299"/>
                  </a:lnTo>
                  <a:lnTo>
                    <a:pt x="5" y="283"/>
                  </a:lnTo>
                  <a:lnTo>
                    <a:pt x="5" y="277"/>
                  </a:lnTo>
                  <a:lnTo>
                    <a:pt x="10" y="272"/>
                  </a:lnTo>
                  <a:lnTo>
                    <a:pt x="5" y="256"/>
                  </a:lnTo>
                  <a:lnTo>
                    <a:pt x="5" y="240"/>
                  </a:lnTo>
                  <a:lnTo>
                    <a:pt x="10" y="229"/>
                  </a:lnTo>
                  <a:lnTo>
                    <a:pt x="15" y="224"/>
                  </a:lnTo>
                  <a:lnTo>
                    <a:pt x="10" y="219"/>
                  </a:lnTo>
                  <a:lnTo>
                    <a:pt x="15" y="208"/>
                  </a:lnTo>
                  <a:lnTo>
                    <a:pt x="21" y="197"/>
                  </a:lnTo>
                  <a:lnTo>
                    <a:pt x="26" y="192"/>
                  </a:lnTo>
                  <a:lnTo>
                    <a:pt x="21" y="187"/>
                  </a:lnTo>
                  <a:lnTo>
                    <a:pt x="15" y="187"/>
                  </a:lnTo>
                  <a:lnTo>
                    <a:pt x="10" y="192"/>
                  </a:lnTo>
                  <a:lnTo>
                    <a:pt x="10" y="187"/>
                  </a:lnTo>
                  <a:lnTo>
                    <a:pt x="10" y="181"/>
                  </a:lnTo>
                  <a:lnTo>
                    <a:pt x="15" y="181"/>
                  </a:lnTo>
                  <a:lnTo>
                    <a:pt x="21" y="176"/>
                  </a:lnTo>
                  <a:lnTo>
                    <a:pt x="15" y="171"/>
                  </a:lnTo>
                  <a:lnTo>
                    <a:pt x="15" y="165"/>
                  </a:lnTo>
                  <a:lnTo>
                    <a:pt x="21" y="155"/>
                  </a:lnTo>
                  <a:lnTo>
                    <a:pt x="21" y="144"/>
                  </a:lnTo>
                  <a:lnTo>
                    <a:pt x="15" y="144"/>
                  </a:lnTo>
                  <a:lnTo>
                    <a:pt x="15" y="149"/>
                  </a:lnTo>
                  <a:lnTo>
                    <a:pt x="10" y="155"/>
                  </a:lnTo>
                  <a:lnTo>
                    <a:pt x="5" y="155"/>
                  </a:lnTo>
                  <a:lnTo>
                    <a:pt x="5" y="144"/>
                  </a:lnTo>
                  <a:lnTo>
                    <a:pt x="15" y="144"/>
                  </a:lnTo>
                  <a:lnTo>
                    <a:pt x="21" y="144"/>
                  </a:lnTo>
                  <a:lnTo>
                    <a:pt x="21" y="139"/>
                  </a:lnTo>
                  <a:lnTo>
                    <a:pt x="15" y="133"/>
                  </a:lnTo>
                  <a:lnTo>
                    <a:pt x="10" y="139"/>
                  </a:lnTo>
                  <a:lnTo>
                    <a:pt x="10" y="133"/>
                  </a:lnTo>
                  <a:lnTo>
                    <a:pt x="10" y="123"/>
                  </a:lnTo>
                  <a:lnTo>
                    <a:pt x="21" y="123"/>
                  </a:lnTo>
                  <a:lnTo>
                    <a:pt x="26" y="117"/>
                  </a:lnTo>
                  <a:lnTo>
                    <a:pt x="26" y="11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19" name="Freeform 419"/>
            <p:cNvSpPr>
              <a:spLocks/>
            </p:cNvSpPr>
            <p:nvPr/>
          </p:nvSpPr>
          <p:spPr bwMode="auto">
            <a:xfrm>
              <a:off x="5187951" y="4191001"/>
              <a:ext cx="7938" cy="7938"/>
            </a:xfrm>
            <a:custGeom>
              <a:avLst/>
              <a:gdLst>
                <a:gd name="T0" fmla="*/ 2147483647 w 5"/>
                <a:gd name="T1" fmla="*/ 0 h 5"/>
                <a:gd name="T2" fmla="*/ 2147483647 w 5"/>
                <a:gd name="T3" fmla="*/ 0 h 5"/>
                <a:gd name="T4" fmla="*/ 0 w 5"/>
                <a:gd name="T5" fmla="*/ 2147483647 h 5"/>
                <a:gd name="T6" fmla="*/ 0 w 5"/>
                <a:gd name="T7" fmla="*/ 2147483647 h 5"/>
                <a:gd name="T8" fmla="*/ 2147483647 w 5"/>
                <a:gd name="T9" fmla="*/ 2147483647 h 5"/>
                <a:gd name="T10" fmla="*/ 2147483647 w 5"/>
                <a:gd name="T11" fmla="*/ 2147483647 h 5"/>
                <a:gd name="T12" fmla="*/ 2147483647 w 5"/>
                <a:gd name="T13" fmla="*/ 0 h 5"/>
                <a:gd name="T14" fmla="*/ 2147483647 w 5"/>
                <a:gd name="T15" fmla="*/ 0 h 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5"/>
                <a:gd name="T26" fmla="*/ 5 w 5"/>
                <a:gd name="T27" fmla="*/ 5 h 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5">
                  <a:moveTo>
                    <a:pt x="5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5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0" name="Freeform 420"/>
            <p:cNvSpPr>
              <a:spLocks/>
            </p:cNvSpPr>
            <p:nvPr/>
          </p:nvSpPr>
          <p:spPr bwMode="auto">
            <a:xfrm>
              <a:off x="4849813" y="4672014"/>
              <a:ext cx="7938" cy="34925"/>
            </a:xfrm>
            <a:custGeom>
              <a:avLst/>
              <a:gdLst>
                <a:gd name="T0" fmla="*/ 0 w 5"/>
                <a:gd name="T1" fmla="*/ 2147483647 h 22"/>
                <a:gd name="T2" fmla="*/ 0 w 5"/>
                <a:gd name="T3" fmla="*/ 2147483647 h 22"/>
                <a:gd name="T4" fmla="*/ 2147483647 w 5"/>
                <a:gd name="T5" fmla="*/ 2147483647 h 22"/>
                <a:gd name="T6" fmla="*/ 2147483647 w 5"/>
                <a:gd name="T7" fmla="*/ 2147483647 h 22"/>
                <a:gd name="T8" fmla="*/ 2147483647 w 5"/>
                <a:gd name="T9" fmla="*/ 0 h 22"/>
                <a:gd name="T10" fmla="*/ 2147483647 w 5"/>
                <a:gd name="T11" fmla="*/ 0 h 22"/>
                <a:gd name="T12" fmla="*/ 0 w 5"/>
                <a:gd name="T13" fmla="*/ 2147483647 h 22"/>
                <a:gd name="T14" fmla="*/ 0 w 5"/>
                <a:gd name="T15" fmla="*/ 2147483647 h 22"/>
                <a:gd name="T16" fmla="*/ 0 w 5"/>
                <a:gd name="T17" fmla="*/ 2147483647 h 22"/>
                <a:gd name="T18" fmla="*/ 0 w 5"/>
                <a:gd name="T19" fmla="*/ 2147483647 h 22"/>
                <a:gd name="T20" fmla="*/ 0 w 5"/>
                <a:gd name="T21" fmla="*/ 2147483647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"/>
                <a:gd name="T34" fmla="*/ 0 h 22"/>
                <a:gd name="T35" fmla="*/ 5 w 5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" h="22">
                  <a:moveTo>
                    <a:pt x="0" y="22"/>
                  </a:moveTo>
                  <a:lnTo>
                    <a:pt x="0" y="22"/>
                  </a:lnTo>
                  <a:lnTo>
                    <a:pt x="5" y="16"/>
                  </a:lnTo>
                  <a:lnTo>
                    <a:pt x="5" y="11"/>
                  </a:lnTo>
                  <a:lnTo>
                    <a:pt x="5" y="0"/>
                  </a:lnTo>
                  <a:lnTo>
                    <a:pt x="0" y="6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1" name="Freeform 421"/>
            <p:cNvSpPr>
              <a:spLocks/>
            </p:cNvSpPr>
            <p:nvPr/>
          </p:nvSpPr>
          <p:spPr bwMode="auto">
            <a:xfrm>
              <a:off x="5594351" y="5197476"/>
              <a:ext cx="25400" cy="41275"/>
            </a:xfrm>
            <a:custGeom>
              <a:avLst/>
              <a:gdLst>
                <a:gd name="T0" fmla="*/ 2147483647 w 16"/>
                <a:gd name="T1" fmla="*/ 2147483647 h 26"/>
                <a:gd name="T2" fmla="*/ 2147483647 w 16"/>
                <a:gd name="T3" fmla="*/ 2147483647 h 26"/>
                <a:gd name="T4" fmla="*/ 2147483647 w 16"/>
                <a:gd name="T5" fmla="*/ 2147483647 h 26"/>
                <a:gd name="T6" fmla="*/ 2147483647 w 16"/>
                <a:gd name="T7" fmla="*/ 2147483647 h 26"/>
                <a:gd name="T8" fmla="*/ 2147483647 w 16"/>
                <a:gd name="T9" fmla="*/ 2147483647 h 26"/>
                <a:gd name="T10" fmla="*/ 2147483647 w 16"/>
                <a:gd name="T11" fmla="*/ 2147483647 h 26"/>
                <a:gd name="T12" fmla="*/ 2147483647 w 16"/>
                <a:gd name="T13" fmla="*/ 2147483647 h 26"/>
                <a:gd name="T14" fmla="*/ 2147483647 w 16"/>
                <a:gd name="T15" fmla="*/ 0 h 26"/>
                <a:gd name="T16" fmla="*/ 2147483647 w 16"/>
                <a:gd name="T17" fmla="*/ 0 h 26"/>
                <a:gd name="T18" fmla="*/ 2147483647 w 16"/>
                <a:gd name="T19" fmla="*/ 2147483647 h 26"/>
                <a:gd name="T20" fmla="*/ 2147483647 w 16"/>
                <a:gd name="T21" fmla="*/ 2147483647 h 26"/>
                <a:gd name="T22" fmla="*/ 2147483647 w 16"/>
                <a:gd name="T23" fmla="*/ 2147483647 h 26"/>
                <a:gd name="T24" fmla="*/ 2147483647 w 16"/>
                <a:gd name="T25" fmla="*/ 2147483647 h 26"/>
                <a:gd name="T26" fmla="*/ 0 w 16"/>
                <a:gd name="T27" fmla="*/ 2147483647 h 26"/>
                <a:gd name="T28" fmla="*/ 0 w 16"/>
                <a:gd name="T29" fmla="*/ 2147483647 h 26"/>
                <a:gd name="T30" fmla="*/ 0 w 16"/>
                <a:gd name="T31" fmla="*/ 2147483647 h 26"/>
                <a:gd name="T32" fmla="*/ 2147483647 w 16"/>
                <a:gd name="T33" fmla="*/ 2147483647 h 26"/>
                <a:gd name="T34" fmla="*/ 2147483647 w 16"/>
                <a:gd name="T35" fmla="*/ 2147483647 h 26"/>
                <a:gd name="T36" fmla="*/ 2147483647 w 16"/>
                <a:gd name="T37" fmla="*/ 2147483647 h 2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6"/>
                <a:gd name="T58" fmla="*/ 0 h 26"/>
                <a:gd name="T59" fmla="*/ 16 w 16"/>
                <a:gd name="T60" fmla="*/ 26 h 2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6" h="26">
                  <a:moveTo>
                    <a:pt x="11" y="21"/>
                  </a:moveTo>
                  <a:lnTo>
                    <a:pt x="11" y="21"/>
                  </a:lnTo>
                  <a:lnTo>
                    <a:pt x="11" y="15"/>
                  </a:lnTo>
                  <a:lnTo>
                    <a:pt x="11" y="10"/>
                  </a:lnTo>
                  <a:lnTo>
                    <a:pt x="16" y="10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11" y="5"/>
                  </a:lnTo>
                  <a:lnTo>
                    <a:pt x="11" y="10"/>
                  </a:lnTo>
                  <a:lnTo>
                    <a:pt x="5" y="15"/>
                  </a:lnTo>
                  <a:lnTo>
                    <a:pt x="0" y="21"/>
                  </a:lnTo>
                  <a:lnTo>
                    <a:pt x="0" y="26"/>
                  </a:lnTo>
                  <a:lnTo>
                    <a:pt x="5" y="21"/>
                  </a:lnTo>
                  <a:lnTo>
                    <a:pt x="11" y="2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2" name="Freeform 422"/>
            <p:cNvSpPr>
              <a:spLocks/>
            </p:cNvSpPr>
            <p:nvPr/>
          </p:nvSpPr>
          <p:spPr bwMode="auto">
            <a:xfrm>
              <a:off x="4241801" y="5180014"/>
              <a:ext cx="33338" cy="58738"/>
            </a:xfrm>
            <a:custGeom>
              <a:avLst/>
              <a:gdLst>
                <a:gd name="T0" fmla="*/ 2147483647 w 21"/>
                <a:gd name="T1" fmla="*/ 2147483647 h 37"/>
                <a:gd name="T2" fmla="*/ 2147483647 w 21"/>
                <a:gd name="T3" fmla="*/ 2147483647 h 37"/>
                <a:gd name="T4" fmla="*/ 2147483647 w 21"/>
                <a:gd name="T5" fmla="*/ 2147483647 h 37"/>
                <a:gd name="T6" fmla="*/ 2147483647 w 21"/>
                <a:gd name="T7" fmla="*/ 2147483647 h 37"/>
                <a:gd name="T8" fmla="*/ 2147483647 w 21"/>
                <a:gd name="T9" fmla="*/ 2147483647 h 37"/>
                <a:gd name="T10" fmla="*/ 2147483647 w 21"/>
                <a:gd name="T11" fmla="*/ 2147483647 h 37"/>
                <a:gd name="T12" fmla="*/ 2147483647 w 21"/>
                <a:gd name="T13" fmla="*/ 2147483647 h 37"/>
                <a:gd name="T14" fmla="*/ 0 w 21"/>
                <a:gd name="T15" fmla="*/ 2147483647 h 37"/>
                <a:gd name="T16" fmla="*/ 0 w 21"/>
                <a:gd name="T17" fmla="*/ 2147483647 h 37"/>
                <a:gd name="T18" fmla="*/ 2147483647 w 21"/>
                <a:gd name="T19" fmla="*/ 2147483647 h 37"/>
                <a:gd name="T20" fmla="*/ 2147483647 w 21"/>
                <a:gd name="T21" fmla="*/ 2147483647 h 37"/>
                <a:gd name="T22" fmla="*/ 2147483647 w 21"/>
                <a:gd name="T23" fmla="*/ 2147483647 h 37"/>
                <a:gd name="T24" fmla="*/ 2147483647 w 21"/>
                <a:gd name="T25" fmla="*/ 2147483647 h 37"/>
                <a:gd name="T26" fmla="*/ 2147483647 w 21"/>
                <a:gd name="T27" fmla="*/ 2147483647 h 37"/>
                <a:gd name="T28" fmla="*/ 2147483647 w 21"/>
                <a:gd name="T29" fmla="*/ 2147483647 h 37"/>
                <a:gd name="T30" fmla="*/ 0 w 21"/>
                <a:gd name="T31" fmla="*/ 2147483647 h 37"/>
                <a:gd name="T32" fmla="*/ 0 w 21"/>
                <a:gd name="T33" fmla="*/ 2147483647 h 37"/>
                <a:gd name="T34" fmla="*/ 0 w 21"/>
                <a:gd name="T35" fmla="*/ 2147483647 h 37"/>
                <a:gd name="T36" fmla="*/ 2147483647 w 21"/>
                <a:gd name="T37" fmla="*/ 2147483647 h 37"/>
                <a:gd name="T38" fmla="*/ 2147483647 w 21"/>
                <a:gd name="T39" fmla="*/ 2147483647 h 37"/>
                <a:gd name="T40" fmla="*/ 2147483647 w 21"/>
                <a:gd name="T41" fmla="*/ 2147483647 h 37"/>
                <a:gd name="T42" fmla="*/ 2147483647 w 21"/>
                <a:gd name="T43" fmla="*/ 2147483647 h 37"/>
                <a:gd name="T44" fmla="*/ 2147483647 w 21"/>
                <a:gd name="T45" fmla="*/ 2147483647 h 37"/>
                <a:gd name="T46" fmla="*/ 2147483647 w 21"/>
                <a:gd name="T47" fmla="*/ 2147483647 h 37"/>
                <a:gd name="T48" fmla="*/ 2147483647 w 21"/>
                <a:gd name="T49" fmla="*/ 2147483647 h 37"/>
                <a:gd name="T50" fmla="*/ 2147483647 w 21"/>
                <a:gd name="T51" fmla="*/ 2147483647 h 37"/>
                <a:gd name="T52" fmla="*/ 2147483647 w 21"/>
                <a:gd name="T53" fmla="*/ 2147483647 h 37"/>
                <a:gd name="T54" fmla="*/ 2147483647 w 21"/>
                <a:gd name="T55" fmla="*/ 0 h 37"/>
                <a:gd name="T56" fmla="*/ 2147483647 w 21"/>
                <a:gd name="T57" fmla="*/ 0 h 37"/>
                <a:gd name="T58" fmla="*/ 0 w 21"/>
                <a:gd name="T59" fmla="*/ 2147483647 h 37"/>
                <a:gd name="T60" fmla="*/ 0 w 21"/>
                <a:gd name="T61" fmla="*/ 2147483647 h 37"/>
                <a:gd name="T62" fmla="*/ 0 w 21"/>
                <a:gd name="T63" fmla="*/ 2147483647 h 37"/>
                <a:gd name="T64" fmla="*/ 0 w 21"/>
                <a:gd name="T65" fmla="*/ 2147483647 h 37"/>
                <a:gd name="T66" fmla="*/ 2147483647 w 21"/>
                <a:gd name="T67" fmla="*/ 2147483647 h 37"/>
                <a:gd name="T68" fmla="*/ 2147483647 w 21"/>
                <a:gd name="T69" fmla="*/ 2147483647 h 37"/>
                <a:gd name="T70" fmla="*/ 2147483647 w 21"/>
                <a:gd name="T71" fmla="*/ 2147483647 h 37"/>
                <a:gd name="T72" fmla="*/ 2147483647 w 21"/>
                <a:gd name="T73" fmla="*/ 2147483647 h 37"/>
                <a:gd name="T74" fmla="*/ 2147483647 w 21"/>
                <a:gd name="T75" fmla="*/ 2147483647 h 37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1"/>
                <a:gd name="T115" fmla="*/ 0 h 37"/>
                <a:gd name="T116" fmla="*/ 21 w 21"/>
                <a:gd name="T117" fmla="*/ 37 h 37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1" h="37">
                  <a:moveTo>
                    <a:pt x="5" y="26"/>
                  </a:moveTo>
                  <a:lnTo>
                    <a:pt x="5" y="26"/>
                  </a:lnTo>
                  <a:lnTo>
                    <a:pt x="5" y="16"/>
                  </a:lnTo>
                  <a:lnTo>
                    <a:pt x="10" y="16"/>
                  </a:lnTo>
                  <a:lnTo>
                    <a:pt x="5" y="11"/>
                  </a:lnTo>
                  <a:lnTo>
                    <a:pt x="5" y="16"/>
                  </a:lnTo>
                  <a:lnTo>
                    <a:pt x="0" y="11"/>
                  </a:lnTo>
                  <a:lnTo>
                    <a:pt x="5" y="11"/>
                  </a:lnTo>
                  <a:lnTo>
                    <a:pt x="10" y="11"/>
                  </a:lnTo>
                  <a:lnTo>
                    <a:pt x="16" y="16"/>
                  </a:lnTo>
                  <a:lnTo>
                    <a:pt x="10" y="21"/>
                  </a:lnTo>
                  <a:lnTo>
                    <a:pt x="5" y="26"/>
                  </a:lnTo>
                  <a:lnTo>
                    <a:pt x="0" y="32"/>
                  </a:lnTo>
                  <a:lnTo>
                    <a:pt x="0" y="37"/>
                  </a:lnTo>
                  <a:lnTo>
                    <a:pt x="5" y="37"/>
                  </a:lnTo>
                  <a:lnTo>
                    <a:pt x="10" y="37"/>
                  </a:lnTo>
                  <a:lnTo>
                    <a:pt x="16" y="21"/>
                  </a:lnTo>
                  <a:lnTo>
                    <a:pt x="21" y="16"/>
                  </a:lnTo>
                  <a:lnTo>
                    <a:pt x="16" y="5"/>
                  </a:lnTo>
                  <a:lnTo>
                    <a:pt x="16" y="11"/>
                  </a:lnTo>
                  <a:lnTo>
                    <a:pt x="10" y="11"/>
                  </a:lnTo>
                  <a:lnTo>
                    <a:pt x="5" y="0"/>
                  </a:lnTo>
                  <a:lnTo>
                    <a:pt x="0" y="11"/>
                  </a:lnTo>
                  <a:lnTo>
                    <a:pt x="0" y="16"/>
                  </a:lnTo>
                  <a:lnTo>
                    <a:pt x="5" y="16"/>
                  </a:lnTo>
                  <a:lnTo>
                    <a:pt x="5" y="21"/>
                  </a:lnTo>
                  <a:lnTo>
                    <a:pt x="5" y="26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3" name="Freeform 423"/>
            <p:cNvSpPr>
              <a:spLocks/>
            </p:cNvSpPr>
            <p:nvPr/>
          </p:nvSpPr>
          <p:spPr bwMode="auto">
            <a:xfrm>
              <a:off x="5019676" y="3733801"/>
              <a:ext cx="76200" cy="254000"/>
            </a:xfrm>
            <a:custGeom>
              <a:avLst/>
              <a:gdLst>
                <a:gd name="T0" fmla="*/ 2147483647 w 48"/>
                <a:gd name="T1" fmla="*/ 0 h 160"/>
                <a:gd name="T2" fmla="*/ 2147483647 w 48"/>
                <a:gd name="T3" fmla="*/ 0 h 160"/>
                <a:gd name="T4" fmla="*/ 2147483647 w 48"/>
                <a:gd name="T5" fmla="*/ 0 h 160"/>
                <a:gd name="T6" fmla="*/ 2147483647 w 48"/>
                <a:gd name="T7" fmla="*/ 0 h 160"/>
                <a:gd name="T8" fmla="*/ 2147483647 w 48"/>
                <a:gd name="T9" fmla="*/ 0 h 160"/>
                <a:gd name="T10" fmla="*/ 2147483647 w 48"/>
                <a:gd name="T11" fmla="*/ 0 h 160"/>
                <a:gd name="T12" fmla="*/ 0 w 48"/>
                <a:gd name="T13" fmla="*/ 2147483647 h 160"/>
                <a:gd name="T14" fmla="*/ 0 w 48"/>
                <a:gd name="T15" fmla="*/ 2147483647 h 160"/>
                <a:gd name="T16" fmla="*/ 0 w 48"/>
                <a:gd name="T17" fmla="*/ 2147483647 h 160"/>
                <a:gd name="T18" fmla="*/ 0 w 48"/>
                <a:gd name="T19" fmla="*/ 2147483647 h 160"/>
                <a:gd name="T20" fmla="*/ 2147483647 w 48"/>
                <a:gd name="T21" fmla="*/ 2147483647 h 160"/>
                <a:gd name="T22" fmla="*/ 2147483647 w 48"/>
                <a:gd name="T23" fmla="*/ 2147483647 h 160"/>
                <a:gd name="T24" fmla="*/ 2147483647 w 48"/>
                <a:gd name="T25" fmla="*/ 2147483647 h 160"/>
                <a:gd name="T26" fmla="*/ 2147483647 w 48"/>
                <a:gd name="T27" fmla="*/ 2147483647 h 160"/>
                <a:gd name="T28" fmla="*/ 2147483647 w 48"/>
                <a:gd name="T29" fmla="*/ 2147483647 h 160"/>
                <a:gd name="T30" fmla="*/ 2147483647 w 48"/>
                <a:gd name="T31" fmla="*/ 2147483647 h 160"/>
                <a:gd name="T32" fmla="*/ 2147483647 w 48"/>
                <a:gd name="T33" fmla="*/ 2147483647 h 160"/>
                <a:gd name="T34" fmla="*/ 2147483647 w 48"/>
                <a:gd name="T35" fmla="*/ 2147483647 h 160"/>
                <a:gd name="T36" fmla="*/ 2147483647 w 48"/>
                <a:gd name="T37" fmla="*/ 2147483647 h 160"/>
                <a:gd name="T38" fmla="*/ 2147483647 w 48"/>
                <a:gd name="T39" fmla="*/ 2147483647 h 160"/>
                <a:gd name="T40" fmla="*/ 2147483647 w 48"/>
                <a:gd name="T41" fmla="*/ 2147483647 h 160"/>
                <a:gd name="T42" fmla="*/ 2147483647 w 48"/>
                <a:gd name="T43" fmla="*/ 2147483647 h 160"/>
                <a:gd name="T44" fmla="*/ 2147483647 w 48"/>
                <a:gd name="T45" fmla="*/ 2147483647 h 160"/>
                <a:gd name="T46" fmla="*/ 2147483647 w 48"/>
                <a:gd name="T47" fmla="*/ 2147483647 h 160"/>
                <a:gd name="T48" fmla="*/ 2147483647 w 48"/>
                <a:gd name="T49" fmla="*/ 2147483647 h 160"/>
                <a:gd name="T50" fmla="*/ 2147483647 w 48"/>
                <a:gd name="T51" fmla="*/ 2147483647 h 160"/>
                <a:gd name="T52" fmla="*/ 2147483647 w 48"/>
                <a:gd name="T53" fmla="*/ 2147483647 h 160"/>
                <a:gd name="T54" fmla="*/ 2147483647 w 48"/>
                <a:gd name="T55" fmla="*/ 2147483647 h 160"/>
                <a:gd name="T56" fmla="*/ 2147483647 w 48"/>
                <a:gd name="T57" fmla="*/ 2147483647 h 160"/>
                <a:gd name="T58" fmla="*/ 2147483647 w 48"/>
                <a:gd name="T59" fmla="*/ 2147483647 h 160"/>
                <a:gd name="T60" fmla="*/ 2147483647 w 48"/>
                <a:gd name="T61" fmla="*/ 2147483647 h 160"/>
                <a:gd name="T62" fmla="*/ 2147483647 w 48"/>
                <a:gd name="T63" fmla="*/ 2147483647 h 160"/>
                <a:gd name="T64" fmla="*/ 2147483647 w 48"/>
                <a:gd name="T65" fmla="*/ 2147483647 h 160"/>
                <a:gd name="T66" fmla="*/ 2147483647 w 48"/>
                <a:gd name="T67" fmla="*/ 2147483647 h 160"/>
                <a:gd name="T68" fmla="*/ 2147483647 w 48"/>
                <a:gd name="T69" fmla="*/ 2147483647 h 160"/>
                <a:gd name="T70" fmla="*/ 2147483647 w 48"/>
                <a:gd name="T71" fmla="*/ 2147483647 h 160"/>
                <a:gd name="T72" fmla="*/ 2147483647 w 48"/>
                <a:gd name="T73" fmla="*/ 0 h 160"/>
                <a:gd name="T74" fmla="*/ 2147483647 w 48"/>
                <a:gd name="T75" fmla="*/ 0 h 16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8"/>
                <a:gd name="T115" fmla="*/ 0 h 160"/>
                <a:gd name="T116" fmla="*/ 48 w 48"/>
                <a:gd name="T117" fmla="*/ 160 h 16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8" h="160">
                  <a:moveTo>
                    <a:pt x="48" y="0"/>
                  </a:moveTo>
                  <a:lnTo>
                    <a:pt x="48" y="0"/>
                  </a:lnTo>
                  <a:lnTo>
                    <a:pt x="37" y="0"/>
                  </a:lnTo>
                  <a:lnTo>
                    <a:pt x="26" y="0"/>
                  </a:lnTo>
                  <a:lnTo>
                    <a:pt x="5" y="0"/>
                  </a:lnTo>
                  <a:lnTo>
                    <a:pt x="0" y="43"/>
                  </a:lnTo>
                  <a:lnTo>
                    <a:pt x="0" y="80"/>
                  </a:lnTo>
                  <a:lnTo>
                    <a:pt x="0" y="155"/>
                  </a:lnTo>
                  <a:lnTo>
                    <a:pt x="21" y="155"/>
                  </a:lnTo>
                  <a:lnTo>
                    <a:pt x="32" y="160"/>
                  </a:lnTo>
                  <a:lnTo>
                    <a:pt x="42" y="155"/>
                  </a:lnTo>
                  <a:lnTo>
                    <a:pt x="37" y="107"/>
                  </a:lnTo>
                  <a:lnTo>
                    <a:pt x="42" y="64"/>
                  </a:lnTo>
                  <a:lnTo>
                    <a:pt x="32" y="64"/>
                  </a:lnTo>
                  <a:lnTo>
                    <a:pt x="21" y="64"/>
                  </a:lnTo>
                  <a:lnTo>
                    <a:pt x="16" y="64"/>
                  </a:lnTo>
                  <a:lnTo>
                    <a:pt x="10" y="59"/>
                  </a:lnTo>
                  <a:lnTo>
                    <a:pt x="16" y="53"/>
                  </a:lnTo>
                  <a:lnTo>
                    <a:pt x="21" y="53"/>
                  </a:lnTo>
                  <a:lnTo>
                    <a:pt x="37" y="53"/>
                  </a:lnTo>
                  <a:lnTo>
                    <a:pt x="42" y="32"/>
                  </a:lnTo>
                  <a:lnTo>
                    <a:pt x="37" y="11"/>
                  </a:lnTo>
                  <a:lnTo>
                    <a:pt x="32" y="16"/>
                  </a:lnTo>
                  <a:lnTo>
                    <a:pt x="26" y="16"/>
                  </a:lnTo>
                  <a:lnTo>
                    <a:pt x="10" y="11"/>
                  </a:lnTo>
                  <a:lnTo>
                    <a:pt x="16" y="5"/>
                  </a:lnTo>
                  <a:lnTo>
                    <a:pt x="26" y="5"/>
                  </a:lnTo>
                  <a:lnTo>
                    <a:pt x="37" y="5"/>
                  </a:lnTo>
                  <a:lnTo>
                    <a:pt x="48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4" name="Freeform 424"/>
            <p:cNvSpPr>
              <a:spLocks/>
            </p:cNvSpPr>
            <p:nvPr/>
          </p:nvSpPr>
          <p:spPr bwMode="auto">
            <a:xfrm>
              <a:off x="4806951" y="3733801"/>
              <a:ext cx="76200" cy="254000"/>
            </a:xfrm>
            <a:custGeom>
              <a:avLst/>
              <a:gdLst>
                <a:gd name="T0" fmla="*/ 2147483647 w 48"/>
                <a:gd name="T1" fmla="*/ 2147483647 h 160"/>
                <a:gd name="T2" fmla="*/ 2147483647 w 48"/>
                <a:gd name="T3" fmla="*/ 2147483647 h 160"/>
                <a:gd name="T4" fmla="*/ 2147483647 w 48"/>
                <a:gd name="T5" fmla="*/ 0 h 160"/>
                <a:gd name="T6" fmla="*/ 2147483647 w 48"/>
                <a:gd name="T7" fmla="*/ 0 h 160"/>
                <a:gd name="T8" fmla="*/ 2147483647 w 48"/>
                <a:gd name="T9" fmla="*/ 2147483647 h 160"/>
                <a:gd name="T10" fmla="*/ 2147483647 w 48"/>
                <a:gd name="T11" fmla="*/ 2147483647 h 160"/>
                <a:gd name="T12" fmla="*/ 0 w 48"/>
                <a:gd name="T13" fmla="*/ 2147483647 h 160"/>
                <a:gd name="T14" fmla="*/ 0 w 48"/>
                <a:gd name="T15" fmla="*/ 2147483647 h 160"/>
                <a:gd name="T16" fmla="*/ 2147483647 w 48"/>
                <a:gd name="T17" fmla="*/ 2147483647 h 160"/>
                <a:gd name="T18" fmla="*/ 2147483647 w 48"/>
                <a:gd name="T19" fmla="*/ 2147483647 h 160"/>
                <a:gd name="T20" fmla="*/ 2147483647 w 48"/>
                <a:gd name="T21" fmla="*/ 2147483647 h 160"/>
                <a:gd name="T22" fmla="*/ 2147483647 w 48"/>
                <a:gd name="T23" fmla="*/ 2147483647 h 160"/>
                <a:gd name="T24" fmla="*/ 2147483647 w 48"/>
                <a:gd name="T25" fmla="*/ 2147483647 h 160"/>
                <a:gd name="T26" fmla="*/ 2147483647 w 48"/>
                <a:gd name="T27" fmla="*/ 2147483647 h 160"/>
                <a:gd name="T28" fmla="*/ 2147483647 w 48"/>
                <a:gd name="T29" fmla="*/ 2147483647 h 160"/>
                <a:gd name="T30" fmla="*/ 2147483647 w 48"/>
                <a:gd name="T31" fmla="*/ 2147483647 h 160"/>
                <a:gd name="T32" fmla="*/ 2147483647 w 48"/>
                <a:gd name="T33" fmla="*/ 2147483647 h 160"/>
                <a:gd name="T34" fmla="*/ 2147483647 w 48"/>
                <a:gd name="T35" fmla="*/ 2147483647 h 160"/>
                <a:gd name="T36" fmla="*/ 2147483647 w 48"/>
                <a:gd name="T37" fmla="*/ 2147483647 h 160"/>
                <a:gd name="T38" fmla="*/ 2147483647 w 48"/>
                <a:gd name="T39" fmla="*/ 2147483647 h 160"/>
                <a:gd name="T40" fmla="*/ 2147483647 w 48"/>
                <a:gd name="T41" fmla="*/ 2147483647 h 160"/>
                <a:gd name="T42" fmla="*/ 2147483647 w 48"/>
                <a:gd name="T43" fmla="*/ 2147483647 h 160"/>
                <a:gd name="T44" fmla="*/ 2147483647 w 48"/>
                <a:gd name="T45" fmla="*/ 2147483647 h 160"/>
                <a:gd name="T46" fmla="*/ 2147483647 w 48"/>
                <a:gd name="T47" fmla="*/ 2147483647 h 160"/>
                <a:gd name="T48" fmla="*/ 2147483647 w 48"/>
                <a:gd name="T49" fmla="*/ 2147483647 h 160"/>
                <a:gd name="T50" fmla="*/ 2147483647 w 48"/>
                <a:gd name="T51" fmla="*/ 2147483647 h 160"/>
                <a:gd name="T52" fmla="*/ 2147483647 w 48"/>
                <a:gd name="T53" fmla="*/ 2147483647 h 160"/>
                <a:gd name="T54" fmla="*/ 2147483647 w 48"/>
                <a:gd name="T55" fmla="*/ 2147483647 h 160"/>
                <a:gd name="T56" fmla="*/ 2147483647 w 48"/>
                <a:gd name="T57" fmla="*/ 2147483647 h 160"/>
                <a:gd name="T58" fmla="*/ 2147483647 w 48"/>
                <a:gd name="T59" fmla="*/ 2147483647 h 160"/>
                <a:gd name="T60" fmla="*/ 2147483647 w 48"/>
                <a:gd name="T61" fmla="*/ 2147483647 h 160"/>
                <a:gd name="T62" fmla="*/ 2147483647 w 48"/>
                <a:gd name="T63" fmla="*/ 2147483647 h 160"/>
                <a:gd name="T64" fmla="*/ 2147483647 w 48"/>
                <a:gd name="T65" fmla="*/ 2147483647 h 160"/>
                <a:gd name="T66" fmla="*/ 2147483647 w 48"/>
                <a:gd name="T67" fmla="*/ 2147483647 h 1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8"/>
                <a:gd name="T103" fmla="*/ 0 h 160"/>
                <a:gd name="T104" fmla="*/ 48 w 48"/>
                <a:gd name="T105" fmla="*/ 160 h 1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8" h="160">
                  <a:moveTo>
                    <a:pt x="48" y="5"/>
                  </a:moveTo>
                  <a:lnTo>
                    <a:pt x="48" y="5"/>
                  </a:lnTo>
                  <a:lnTo>
                    <a:pt x="43" y="0"/>
                  </a:lnTo>
                  <a:lnTo>
                    <a:pt x="32" y="0"/>
                  </a:lnTo>
                  <a:lnTo>
                    <a:pt x="6" y="5"/>
                  </a:lnTo>
                  <a:lnTo>
                    <a:pt x="0" y="160"/>
                  </a:lnTo>
                  <a:lnTo>
                    <a:pt x="22" y="160"/>
                  </a:lnTo>
                  <a:lnTo>
                    <a:pt x="43" y="160"/>
                  </a:lnTo>
                  <a:lnTo>
                    <a:pt x="43" y="64"/>
                  </a:lnTo>
                  <a:lnTo>
                    <a:pt x="27" y="64"/>
                  </a:lnTo>
                  <a:lnTo>
                    <a:pt x="16" y="64"/>
                  </a:lnTo>
                  <a:lnTo>
                    <a:pt x="16" y="59"/>
                  </a:lnTo>
                  <a:lnTo>
                    <a:pt x="16" y="53"/>
                  </a:lnTo>
                  <a:lnTo>
                    <a:pt x="27" y="53"/>
                  </a:lnTo>
                  <a:lnTo>
                    <a:pt x="38" y="53"/>
                  </a:lnTo>
                  <a:lnTo>
                    <a:pt x="48" y="53"/>
                  </a:lnTo>
                  <a:lnTo>
                    <a:pt x="48" y="48"/>
                  </a:lnTo>
                  <a:lnTo>
                    <a:pt x="48" y="37"/>
                  </a:lnTo>
                  <a:lnTo>
                    <a:pt x="48" y="16"/>
                  </a:lnTo>
                  <a:lnTo>
                    <a:pt x="32" y="21"/>
                  </a:lnTo>
                  <a:lnTo>
                    <a:pt x="22" y="21"/>
                  </a:lnTo>
                  <a:lnTo>
                    <a:pt x="16" y="16"/>
                  </a:lnTo>
                  <a:lnTo>
                    <a:pt x="22" y="11"/>
                  </a:lnTo>
                  <a:lnTo>
                    <a:pt x="27" y="5"/>
                  </a:lnTo>
                  <a:lnTo>
                    <a:pt x="48" y="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5" name="Freeform 425"/>
            <p:cNvSpPr>
              <a:spLocks noEditPoints="1"/>
            </p:cNvSpPr>
            <p:nvPr/>
          </p:nvSpPr>
          <p:spPr bwMode="auto">
            <a:xfrm>
              <a:off x="5568951" y="5416551"/>
              <a:ext cx="76200" cy="388938"/>
            </a:xfrm>
            <a:custGeom>
              <a:avLst/>
              <a:gdLst>
                <a:gd name="T0" fmla="*/ 2147483647 w 48"/>
                <a:gd name="T1" fmla="*/ 2147483647 h 245"/>
                <a:gd name="T2" fmla="*/ 2147483647 w 48"/>
                <a:gd name="T3" fmla="*/ 2147483647 h 245"/>
                <a:gd name="T4" fmla="*/ 2147483647 w 48"/>
                <a:gd name="T5" fmla="*/ 2147483647 h 245"/>
                <a:gd name="T6" fmla="*/ 2147483647 w 48"/>
                <a:gd name="T7" fmla="*/ 2147483647 h 245"/>
                <a:gd name="T8" fmla="*/ 2147483647 w 48"/>
                <a:gd name="T9" fmla="*/ 2147483647 h 245"/>
                <a:gd name="T10" fmla="*/ 2147483647 w 48"/>
                <a:gd name="T11" fmla="*/ 2147483647 h 245"/>
                <a:gd name="T12" fmla="*/ 2147483647 w 48"/>
                <a:gd name="T13" fmla="*/ 2147483647 h 245"/>
                <a:gd name="T14" fmla="*/ 2147483647 w 48"/>
                <a:gd name="T15" fmla="*/ 2147483647 h 245"/>
                <a:gd name="T16" fmla="*/ 2147483647 w 48"/>
                <a:gd name="T17" fmla="*/ 2147483647 h 245"/>
                <a:gd name="T18" fmla="*/ 2147483647 w 48"/>
                <a:gd name="T19" fmla="*/ 0 h 245"/>
                <a:gd name="T20" fmla="*/ 2147483647 w 48"/>
                <a:gd name="T21" fmla="*/ 0 h 245"/>
                <a:gd name="T22" fmla="*/ 2147483647 w 48"/>
                <a:gd name="T23" fmla="*/ 0 h 245"/>
                <a:gd name="T24" fmla="*/ 0 w 48"/>
                <a:gd name="T25" fmla="*/ 2147483647 h 245"/>
                <a:gd name="T26" fmla="*/ 2147483647 w 48"/>
                <a:gd name="T27" fmla="*/ 2147483647 h 245"/>
                <a:gd name="T28" fmla="*/ 2147483647 w 48"/>
                <a:gd name="T29" fmla="*/ 2147483647 h 245"/>
                <a:gd name="T30" fmla="*/ 2147483647 w 48"/>
                <a:gd name="T31" fmla="*/ 2147483647 h 245"/>
                <a:gd name="T32" fmla="*/ 2147483647 w 48"/>
                <a:gd name="T33" fmla="*/ 2147483647 h 245"/>
                <a:gd name="T34" fmla="*/ 2147483647 w 48"/>
                <a:gd name="T35" fmla="*/ 2147483647 h 245"/>
                <a:gd name="T36" fmla="*/ 2147483647 w 48"/>
                <a:gd name="T37" fmla="*/ 2147483647 h 245"/>
                <a:gd name="T38" fmla="*/ 2147483647 w 48"/>
                <a:gd name="T39" fmla="*/ 2147483647 h 245"/>
                <a:gd name="T40" fmla="*/ 2147483647 w 48"/>
                <a:gd name="T41" fmla="*/ 2147483647 h 245"/>
                <a:gd name="T42" fmla="*/ 2147483647 w 48"/>
                <a:gd name="T43" fmla="*/ 2147483647 h 245"/>
                <a:gd name="T44" fmla="*/ 2147483647 w 48"/>
                <a:gd name="T45" fmla="*/ 2147483647 h 245"/>
                <a:gd name="T46" fmla="*/ 2147483647 w 48"/>
                <a:gd name="T47" fmla="*/ 2147483647 h 245"/>
                <a:gd name="T48" fmla="*/ 2147483647 w 48"/>
                <a:gd name="T49" fmla="*/ 2147483647 h 245"/>
                <a:gd name="T50" fmla="*/ 2147483647 w 48"/>
                <a:gd name="T51" fmla="*/ 2147483647 h 245"/>
                <a:gd name="T52" fmla="*/ 2147483647 w 48"/>
                <a:gd name="T53" fmla="*/ 2147483647 h 245"/>
                <a:gd name="T54" fmla="*/ 2147483647 w 48"/>
                <a:gd name="T55" fmla="*/ 2147483647 h 245"/>
                <a:gd name="T56" fmla="*/ 2147483647 w 48"/>
                <a:gd name="T57" fmla="*/ 2147483647 h 245"/>
                <a:gd name="T58" fmla="*/ 2147483647 w 48"/>
                <a:gd name="T59" fmla="*/ 2147483647 h 245"/>
                <a:gd name="T60" fmla="*/ 2147483647 w 48"/>
                <a:gd name="T61" fmla="*/ 2147483647 h 245"/>
                <a:gd name="T62" fmla="*/ 2147483647 w 48"/>
                <a:gd name="T63" fmla="*/ 2147483647 h 245"/>
                <a:gd name="T64" fmla="*/ 2147483647 w 48"/>
                <a:gd name="T65" fmla="*/ 2147483647 h 245"/>
                <a:gd name="T66" fmla="*/ 2147483647 w 48"/>
                <a:gd name="T67" fmla="*/ 2147483647 h 245"/>
                <a:gd name="T68" fmla="*/ 2147483647 w 48"/>
                <a:gd name="T69" fmla="*/ 2147483647 h 245"/>
                <a:gd name="T70" fmla="*/ 2147483647 w 48"/>
                <a:gd name="T71" fmla="*/ 2147483647 h 245"/>
                <a:gd name="T72" fmla="*/ 2147483647 w 48"/>
                <a:gd name="T73" fmla="*/ 2147483647 h 245"/>
                <a:gd name="T74" fmla="*/ 2147483647 w 48"/>
                <a:gd name="T75" fmla="*/ 2147483647 h 245"/>
                <a:gd name="T76" fmla="*/ 2147483647 w 48"/>
                <a:gd name="T77" fmla="*/ 2147483647 h 245"/>
                <a:gd name="T78" fmla="*/ 2147483647 w 48"/>
                <a:gd name="T79" fmla="*/ 2147483647 h 245"/>
                <a:gd name="T80" fmla="*/ 2147483647 w 48"/>
                <a:gd name="T81" fmla="*/ 2147483647 h 245"/>
                <a:gd name="T82" fmla="*/ 2147483647 w 48"/>
                <a:gd name="T83" fmla="*/ 2147483647 h 245"/>
                <a:gd name="T84" fmla="*/ 2147483647 w 48"/>
                <a:gd name="T85" fmla="*/ 2147483647 h 245"/>
                <a:gd name="T86" fmla="*/ 2147483647 w 48"/>
                <a:gd name="T87" fmla="*/ 2147483647 h 245"/>
                <a:gd name="T88" fmla="*/ 2147483647 w 48"/>
                <a:gd name="T89" fmla="*/ 2147483647 h 245"/>
                <a:gd name="T90" fmla="*/ 2147483647 w 48"/>
                <a:gd name="T91" fmla="*/ 2147483647 h 245"/>
                <a:gd name="T92" fmla="*/ 2147483647 w 48"/>
                <a:gd name="T93" fmla="*/ 2147483647 h 245"/>
                <a:gd name="T94" fmla="*/ 2147483647 w 48"/>
                <a:gd name="T95" fmla="*/ 2147483647 h 24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48"/>
                <a:gd name="T145" fmla="*/ 0 h 245"/>
                <a:gd name="T146" fmla="*/ 48 w 48"/>
                <a:gd name="T147" fmla="*/ 245 h 24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48" h="245">
                  <a:moveTo>
                    <a:pt x="48" y="64"/>
                  </a:moveTo>
                  <a:lnTo>
                    <a:pt x="48" y="64"/>
                  </a:lnTo>
                  <a:lnTo>
                    <a:pt x="42" y="59"/>
                  </a:lnTo>
                  <a:lnTo>
                    <a:pt x="42" y="48"/>
                  </a:lnTo>
                  <a:lnTo>
                    <a:pt x="37" y="48"/>
                  </a:lnTo>
                  <a:lnTo>
                    <a:pt x="37" y="53"/>
                  </a:lnTo>
                  <a:lnTo>
                    <a:pt x="37" y="64"/>
                  </a:lnTo>
                  <a:lnTo>
                    <a:pt x="16" y="64"/>
                  </a:lnTo>
                  <a:lnTo>
                    <a:pt x="16" y="53"/>
                  </a:lnTo>
                  <a:lnTo>
                    <a:pt x="16" y="43"/>
                  </a:lnTo>
                  <a:lnTo>
                    <a:pt x="37" y="43"/>
                  </a:lnTo>
                  <a:lnTo>
                    <a:pt x="42" y="32"/>
                  </a:lnTo>
                  <a:lnTo>
                    <a:pt x="42" y="21"/>
                  </a:lnTo>
                  <a:lnTo>
                    <a:pt x="42" y="0"/>
                  </a:lnTo>
                  <a:lnTo>
                    <a:pt x="37" y="0"/>
                  </a:lnTo>
                  <a:lnTo>
                    <a:pt x="27" y="0"/>
                  </a:lnTo>
                  <a:lnTo>
                    <a:pt x="5" y="0"/>
                  </a:lnTo>
                  <a:lnTo>
                    <a:pt x="5" y="122"/>
                  </a:lnTo>
                  <a:lnTo>
                    <a:pt x="0" y="245"/>
                  </a:lnTo>
                  <a:lnTo>
                    <a:pt x="11" y="245"/>
                  </a:lnTo>
                  <a:lnTo>
                    <a:pt x="11" y="240"/>
                  </a:lnTo>
                  <a:lnTo>
                    <a:pt x="37" y="240"/>
                  </a:lnTo>
                  <a:lnTo>
                    <a:pt x="37" y="245"/>
                  </a:lnTo>
                  <a:lnTo>
                    <a:pt x="42" y="245"/>
                  </a:lnTo>
                  <a:lnTo>
                    <a:pt x="37" y="154"/>
                  </a:lnTo>
                  <a:lnTo>
                    <a:pt x="42" y="107"/>
                  </a:lnTo>
                  <a:lnTo>
                    <a:pt x="48" y="64"/>
                  </a:lnTo>
                  <a:close/>
                  <a:moveTo>
                    <a:pt x="11" y="192"/>
                  </a:moveTo>
                  <a:lnTo>
                    <a:pt x="11" y="192"/>
                  </a:lnTo>
                  <a:lnTo>
                    <a:pt x="16" y="186"/>
                  </a:lnTo>
                  <a:lnTo>
                    <a:pt x="32" y="186"/>
                  </a:lnTo>
                  <a:lnTo>
                    <a:pt x="27" y="192"/>
                  </a:lnTo>
                  <a:lnTo>
                    <a:pt x="21" y="192"/>
                  </a:lnTo>
                  <a:lnTo>
                    <a:pt x="11" y="192"/>
                  </a:lnTo>
                  <a:close/>
                  <a:moveTo>
                    <a:pt x="11" y="170"/>
                  </a:moveTo>
                  <a:lnTo>
                    <a:pt x="11" y="170"/>
                  </a:lnTo>
                  <a:lnTo>
                    <a:pt x="27" y="170"/>
                  </a:lnTo>
                  <a:lnTo>
                    <a:pt x="21" y="186"/>
                  </a:lnTo>
                  <a:lnTo>
                    <a:pt x="16" y="186"/>
                  </a:lnTo>
                  <a:lnTo>
                    <a:pt x="11" y="181"/>
                  </a:lnTo>
                  <a:lnTo>
                    <a:pt x="11" y="170"/>
                  </a:lnTo>
                  <a:close/>
                  <a:moveTo>
                    <a:pt x="32" y="186"/>
                  </a:moveTo>
                  <a:lnTo>
                    <a:pt x="32" y="186"/>
                  </a:lnTo>
                  <a:lnTo>
                    <a:pt x="27" y="181"/>
                  </a:lnTo>
                  <a:lnTo>
                    <a:pt x="32" y="170"/>
                  </a:lnTo>
                  <a:lnTo>
                    <a:pt x="37" y="176"/>
                  </a:lnTo>
                  <a:lnTo>
                    <a:pt x="32" y="186"/>
                  </a:lnTo>
                  <a:close/>
                  <a:moveTo>
                    <a:pt x="37" y="128"/>
                  </a:moveTo>
                  <a:lnTo>
                    <a:pt x="37" y="128"/>
                  </a:lnTo>
                  <a:lnTo>
                    <a:pt x="11" y="128"/>
                  </a:lnTo>
                  <a:lnTo>
                    <a:pt x="11" y="107"/>
                  </a:lnTo>
                  <a:lnTo>
                    <a:pt x="21" y="112"/>
                  </a:lnTo>
                  <a:lnTo>
                    <a:pt x="27" y="117"/>
                  </a:lnTo>
                  <a:lnTo>
                    <a:pt x="21" y="122"/>
                  </a:lnTo>
                  <a:lnTo>
                    <a:pt x="16" y="122"/>
                  </a:lnTo>
                  <a:lnTo>
                    <a:pt x="21" y="122"/>
                  </a:lnTo>
                  <a:lnTo>
                    <a:pt x="27" y="122"/>
                  </a:lnTo>
                  <a:lnTo>
                    <a:pt x="27" y="112"/>
                  </a:lnTo>
                  <a:lnTo>
                    <a:pt x="21" y="112"/>
                  </a:lnTo>
                  <a:lnTo>
                    <a:pt x="27" y="107"/>
                  </a:lnTo>
                  <a:lnTo>
                    <a:pt x="32" y="107"/>
                  </a:lnTo>
                  <a:lnTo>
                    <a:pt x="37" y="112"/>
                  </a:lnTo>
                  <a:lnTo>
                    <a:pt x="37" y="117"/>
                  </a:lnTo>
                  <a:lnTo>
                    <a:pt x="37" y="128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6" name="Freeform 426"/>
            <p:cNvSpPr>
              <a:spLocks/>
            </p:cNvSpPr>
            <p:nvPr/>
          </p:nvSpPr>
          <p:spPr bwMode="auto">
            <a:xfrm>
              <a:off x="5416551" y="5797551"/>
              <a:ext cx="7938" cy="7938"/>
            </a:xfrm>
            <a:custGeom>
              <a:avLst/>
              <a:gdLst>
                <a:gd name="T0" fmla="*/ 2147483647 w 5"/>
                <a:gd name="T1" fmla="*/ 0 h 5"/>
                <a:gd name="T2" fmla="*/ 2147483647 w 5"/>
                <a:gd name="T3" fmla="*/ 0 h 5"/>
                <a:gd name="T4" fmla="*/ 0 w 5"/>
                <a:gd name="T5" fmla="*/ 2147483647 h 5"/>
                <a:gd name="T6" fmla="*/ 2147483647 w 5"/>
                <a:gd name="T7" fmla="*/ 2147483647 h 5"/>
                <a:gd name="T8" fmla="*/ 2147483647 w 5"/>
                <a:gd name="T9" fmla="*/ 2147483647 h 5"/>
                <a:gd name="T10" fmla="*/ 2147483647 w 5"/>
                <a:gd name="T11" fmla="*/ 0 h 5"/>
                <a:gd name="T12" fmla="*/ 2147483647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5"/>
                <a:gd name="T23" fmla="*/ 5 w 5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5">
                  <a:moveTo>
                    <a:pt x="5" y="0"/>
                  </a:moveTo>
                  <a:lnTo>
                    <a:pt x="5" y="0"/>
                  </a:lnTo>
                  <a:lnTo>
                    <a:pt x="0" y="5"/>
                  </a:lnTo>
                  <a:lnTo>
                    <a:pt x="5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7" name="Freeform 427"/>
            <p:cNvSpPr>
              <a:spLocks noEditPoints="1"/>
            </p:cNvSpPr>
            <p:nvPr/>
          </p:nvSpPr>
          <p:spPr bwMode="auto">
            <a:xfrm>
              <a:off x="5383213" y="5408614"/>
              <a:ext cx="66675" cy="396875"/>
            </a:xfrm>
            <a:custGeom>
              <a:avLst/>
              <a:gdLst>
                <a:gd name="T0" fmla="*/ 2147483647 w 42"/>
                <a:gd name="T1" fmla="*/ 2147483647 h 250"/>
                <a:gd name="T2" fmla="*/ 2147483647 w 42"/>
                <a:gd name="T3" fmla="*/ 2147483647 h 250"/>
                <a:gd name="T4" fmla="*/ 2147483647 w 42"/>
                <a:gd name="T5" fmla="*/ 2147483647 h 250"/>
                <a:gd name="T6" fmla="*/ 2147483647 w 42"/>
                <a:gd name="T7" fmla="*/ 2147483647 h 250"/>
                <a:gd name="T8" fmla="*/ 2147483647 w 42"/>
                <a:gd name="T9" fmla="*/ 2147483647 h 250"/>
                <a:gd name="T10" fmla="*/ 2147483647 w 42"/>
                <a:gd name="T11" fmla="*/ 2147483647 h 250"/>
                <a:gd name="T12" fmla="*/ 2147483647 w 42"/>
                <a:gd name="T13" fmla="*/ 2147483647 h 250"/>
                <a:gd name="T14" fmla="*/ 2147483647 w 42"/>
                <a:gd name="T15" fmla="*/ 2147483647 h 250"/>
                <a:gd name="T16" fmla="*/ 2147483647 w 42"/>
                <a:gd name="T17" fmla="*/ 2147483647 h 250"/>
                <a:gd name="T18" fmla="*/ 2147483647 w 42"/>
                <a:gd name="T19" fmla="*/ 2147483647 h 250"/>
                <a:gd name="T20" fmla="*/ 2147483647 w 42"/>
                <a:gd name="T21" fmla="*/ 2147483647 h 250"/>
                <a:gd name="T22" fmla="*/ 2147483647 w 42"/>
                <a:gd name="T23" fmla="*/ 2147483647 h 250"/>
                <a:gd name="T24" fmla="*/ 2147483647 w 42"/>
                <a:gd name="T25" fmla="*/ 2147483647 h 250"/>
                <a:gd name="T26" fmla="*/ 2147483647 w 42"/>
                <a:gd name="T27" fmla="*/ 2147483647 h 250"/>
                <a:gd name="T28" fmla="*/ 2147483647 w 42"/>
                <a:gd name="T29" fmla="*/ 2147483647 h 250"/>
                <a:gd name="T30" fmla="*/ 2147483647 w 42"/>
                <a:gd name="T31" fmla="*/ 2147483647 h 250"/>
                <a:gd name="T32" fmla="*/ 2147483647 w 42"/>
                <a:gd name="T33" fmla="*/ 2147483647 h 250"/>
                <a:gd name="T34" fmla="*/ 2147483647 w 42"/>
                <a:gd name="T35" fmla="*/ 0 h 250"/>
                <a:gd name="T36" fmla="*/ 0 w 42"/>
                <a:gd name="T37" fmla="*/ 2147483647 h 250"/>
                <a:gd name="T38" fmla="*/ 2147483647 w 42"/>
                <a:gd name="T39" fmla="*/ 2147483647 h 250"/>
                <a:gd name="T40" fmla="*/ 2147483647 w 42"/>
                <a:gd name="T41" fmla="*/ 2147483647 h 250"/>
                <a:gd name="T42" fmla="*/ 2147483647 w 42"/>
                <a:gd name="T43" fmla="*/ 2147483647 h 250"/>
                <a:gd name="T44" fmla="*/ 2147483647 w 42"/>
                <a:gd name="T45" fmla="*/ 2147483647 h 250"/>
                <a:gd name="T46" fmla="*/ 2147483647 w 42"/>
                <a:gd name="T47" fmla="*/ 2147483647 h 250"/>
                <a:gd name="T48" fmla="*/ 2147483647 w 42"/>
                <a:gd name="T49" fmla="*/ 2147483647 h 250"/>
                <a:gd name="T50" fmla="*/ 2147483647 w 42"/>
                <a:gd name="T51" fmla="*/ 2147483647 h 250"/>
                <a:gd name="T52" fmla="*/ 2147483647 w 42"/>
                <a:gd name="T53" fmla="*/ 2147483647 h 250"/>
                <a:gd name="T54" fmla="*/ 2147483647 w 42"/>
                <a:gd name="T55" fmla="*/ 2147483647 h 250"/>
                <a:gd name="T56" fmla="*/ 2147483647 w 42"/>
                <a:gd name="T57" fmla="*/ 2147483647 h 250"/>
                <a:gd name="T58" fmla="*/ 2147483647 w 42"/>
                <a:gd name="T59" fmla="*/ 2147483647 h 250"/>
                <a:gd name="T60" fmla="*/ 2147483647 w 42"/>
                <a:gd name="T61" fmla="*/ 2147483647 h 250"/>
                <a:gd name="T62" fmla="*/ 2147483647 w 42"/>
                <a:gd name="T63" fmla="*/ 2147483647 h 250"/>
                <a:gd name="T64" fmla="*/ 2147483647 w 42"/>
                <a:gd name="T65" fmla="*/ 2147483647 h 250"/>
                <a:gd name="T66" fmla="*/ 2147483647 w 42"/>
                <a:gd name="T67" fmla="*/ 2147483647 h 250"/>
                <a:gd name="T68" fmla="*/ 2147483647 w 42"/>
                <a:gd name="T69" fmla="*/ 2147483647 h 250"/>
                <a:gd name="T70" fmla="*/ 2147483647 w 42"/>
                <a:gd name="T71" fmla="*/ 2147483647 h 250"/>
                <a:gd name="T72" fmla="*/ 2147483647 w 42"/>
                <a:gd name="T73" fmla="*/ 2147483647 h 250"/>
                <a:gd name="T74" fmla="*/ 2147483647 w 42"/>
                <a:gd name="T75" fmla="*/ 2147483647 h 25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2"/>
                <a:gd name="T115" fmla="*/ 0 h 250"/>
                <a:gd name="T116" fmla="*/ 42 w 42"/>
                <a:gd name="T117" fmla="*/ 250 h 25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2" h="250">
                  <a:moveTo>
                    <a:pt x="42" y="133"/>
                  </a:moveTo>
                  <a:lnTo>
                    <a:pt x="42" y="133"/>
                  </a:lnTo>
                  <a:lnTo>
                    <a:pt x="10" y="133"/>
                  </a:lnTo>
                  <a:lnTo>
                    <a:pt x="10" y="122"/>
                  </a:lnTo>
                  <a:lnTo>
                    <a:pt x="16" y="117"/>
                  </a:lnTo>
                  <a:lnTo>
                    <a:pt x="10" y="112"/>
                  </a:lnTo>
                  <a:lnTo>
                    <a:pt x="16" y="112"/>
                  </a:lnTo>
                  <a:lnTo>
                    <a:pt x="26" y="112"/>
                  </a:lnTo>
                  <a:lnTo>
                    <a:pt x="21" y="127"/>
                  </a:lnTo>
                  <a:lnTo>
                    <a:pt x="37" y="127"/>
                  </a:lnTo>
                  <a:lnTo>
                    <a:pt x="42" y="85"/>
                  </a:lnTo>
                  <a:lnTo>
                    <a:pt x="42" y="48"/>
                  </a:lnTo>
                  <a:lnTo>
                    <a:pt x="37" y="53"/>
                  </a:lnTo>
                  <a:lnTo>
                    <a:pt x="37" y="58"/>
                  </a:lnTo>
                  <a:lnTo>
                    <a:pt x="37" y="69"/>
                  </a:lnTo>
                  <a:lnTo>
                    <a:pt x="10" y="69"/>
                  </a:lnTo>
                  <a:lnTo>
                    <a:pt x="16" y="42"/>
                  </a:lnTo>
                  <a:lnTo>
                    <a:pt x="37" y="48"/>
                  </a:lnTo>
                  <a:lnTo>
                    <a:pt x="42" y="37"/>
                  </a:lnTo>
                  <a:lnTo>
                    <a:pt x="42" y="26"/>
                  </a:lnTo>
                  <a:lnTo>
                    <a:pt x="37" y="16"/>
                  </a:lnTo>
                  <a:lnTo>
                    <a:pt x="37" y="5"/>
                  </a:lnTo>
                  <a:lnTo>
                    <a:pt x="21" y="5"/>
                  </a:lnTo>
                  <a:lnTo>
                    <a:pt x="5" y="0"/>
                  </a:lnTo>
                  <a:lnTo>
                    <a:pt x="0" y="122"/>
                  </a:lnTo>
                  <a:lnTo>
                    <a:pt x="0" y="250"/>
                  </a:lnTo>
                  <a:lnTo>
                    <a:pt x="10" y="250"/>
                  </a:lnTo>
                  <a:lnTo>
                    <a:pt x="10" y="239"/>
                  </a:lnTo>
                  <a:lnTo>
                    <a:pt x="16" y="239"/>
                  </a:lnTo>
                  <a:lnTo>
                    <a:pt x="26" y="239"/>
                  </a:lnTo>
                  <a:lnTo>
                    <a:pt x="32" y="250"/>
                  </a:lnTo>
                  <a:lnTo>
                    <a:pt x="37" y="250"/>
                  </a:lnTo>
                  <a:lnTo>
                    <a:pt x="42" y="218"/>
                  </a:lnTo>
                  <a:lnTo>
                    <a:pt x="37" y="202"/>
                  </a:lnTo>
                  <a:lnTo>
                    <a:pt x="37" y="175"/>
                  </a:lnTo>
                  <a:lnTo>
                    <a:pt x="42" y="133"/>
                  </a:lnTo>
                  <a:close/>
                  <a:moveTo>
                    <a:pt x="32" y="112"/>
                  </a:moveTo>
                  <a:lnTo>
                    <a:pt x="32" y="112"/>
                  </a:lnTo>
                  <a:lnTo>
                    <a:pt x="37" y="112"/>
                  </a:lnTo>
                  <a:lnTo>
                    <a:pt x="37" y="122"/>
                  </a:lnTo>
                  <a:lnTo>
                    <a:pt x="32" y="122"/>
                  </a:lnTo>
                  <a:lnTo>
                    <a:pt x="32" y="112"/>
                  </a:lnTo>
                  <a:close/>
                  <a:moveTo>
                    <a:pt x="37" y="197"/>
                  </a:moveTo>
                  <a:lnTo>
                    <a:pt x="37" y="197"/>
                  </a:lnTo>
                  <a:lnTo>
                    <a:pt x="10" y="197"/>
                  </a:lnTo>
                  <a:lnTo>
                    <a:pt x="10" y="181"/>
                  </a:lnTo>
                  <a:lnTo>
                    <a:pt x="10" y="170"/>
                  </a:lnTo>
                  <a:lnTo>
                    <a:pt x="26" y="170"/>
                  </a:lnTo>
                  <a:lnTo>
                    <a:pt x="37" y="175"/>
                  </a:lnTo>
                  <a:lnTo>
                    <a:pt x="37" y="197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8" name="Freeform 428"/>
            <p:cNvSpPr>
              <a:spLocks/>
            </p:cNvSpPr>
            <p:nvPr/>
          </p:nvSpPr>
          <p:spPr bwMode="auto">
            <a:xfrm>
              <a:off x="5526088" y="5788026"/>
              <a:ext cx="17463" cy="17463"/>
            </a:xfrm>
            <a:custGeom>
              <a:avLst/>
              <a:gdLst>
                <a:gd name="T0" fmla="*/ 0 w 11"/>
                <a:gd name="T1" fmla="*/ 2147483647 h 11"/>
                <a:gd name="T2" fmla="*/ 2147483647 w 11"/>
                <a:gd name="T3" fmla="*/ 2147483647 h 11"/>
                <a:gd name="T4" fmla="*/ 2147483647 w 11"/>
                <a:gd name="T5" fmla="*/ 2147483647 h 11"/>
                <a:gd name="T6" fmla="*/ 2147483647 w 11"/>
                <a:gd name="T7" fmla="*/ 0 h 11"/>
                <a:gd name="T8" fmla="*/ 2147483647 w 11"/>
                <a:gd name="T9" fmla="*/ 0 h 11"/>
                <a:gd name="T10" fmla="*/ 0 w 11"/>
                <a:gd name="T11" fmla="*/ 2147483647 h 11"/>
                <a:gd name="T12" fmla="*/ 0 w 11"/>
                <a:gd name="T13" fmla="*/ 2147483647 h 11"/>
                <a:gd name="T14" fmla="*/ 0 w 11"/>
                <a:gd name="T15" fmla="*/ 2147483647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11"/>
                <a:gd name="T26" fmla="*/ 11 w 11"/>
                <a:gd name="T27" fmla="*/ 11 h 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11">
                  <a:moveTo>
                    <a:pt x="0" y="11"/>
                  </a:moveTo>
                  <a:lnTo>
                    <a:pt x="6" y="11"/>
                  </a:lnTo>
                  <a:lnTo>
                    <a:pt x="11" y="0"/>
                  </a:lnTo>
                  <a:lnTo>
                    <a:pt x="0" y="6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29" name="Freeform 429"/>
            <p:cNvSpPr>
              <a:spLocks noEditPoints="1"/>
            </p:cNvSpPr>
            <p:nvPr/>
          </p:nvSpPr>
          <p:spPr bwMode="auto">
            <a:xfrm>
              <a:off x="5475288" y="5416551"/>
              <a:ext cx="76200" cy="388938"/>
            </a:xfrm>
            <a:custGeom>
              <a:avLst/>
              <a:gdLst>
                <a:gd name="T0" fmla="*/ 2147483647 w 48"/>
                <a:gd name="T1" fmla="*/ 2147483647 h 245"/>
                <a:gd name="T2" fmla="*/ 2147483647 w 48"/>
                <a:gd name="T3" fmla="*/ 2147483647 h 245"/>
                <a:gd name="T4" fmla="*/ 2147483647 w 48"/>
                <a:gd name="T5" fmla="*/ 2147483647 h 245"/>
                <a:gd name="T6" fmla="*/ 2147483647 w 48"/>
                <a:gd name="T7" fmla="*/ 2147483647 h 245"/>
                <a:gd name="T8" fmla="*/ 2147483647 w 48"/>
                <a:gd name="T9" fmla="*/ 2147483647 h 245"/>
                <a:gd name="T10" fmla="*/ 2147483647 w 48"/>
                <a:gd name="T11" fmla="*/ 2147483647 h 245"/>
                <a:gd name="T12" fmla="*/ 2147483647 w 48"/>
                <a:gd name="T13" fmla="*/ 2147483647 h 245"/>
                <a:gd name="T14" fmla="*/ 2147483647 w 48"/>
                <a:gd name="T15" fmla="*/ 2147483647 h 245"/>
                <a:gd name="T16" fmla="*/ 2147483647 w 48"/>
                <a:gd name="T17" fmla="*/ 2147483647 h 245"/>
                <a:gd name="T18" fmla="*/ 2147483647 w 48"/>
                <a:gd name="T19" fmla="*/ 2147483647 h 245"/>
                <a:gd name="T20" fmla="*/ 2147483647 w 48"/>
                <a:gd name="T21" fmla="*/ 2147483647 h 245"/>
                <a:gd name="T22" fmla="*/ 2147483647 w 48"/>
                <a:gd name="T23" fmla="*/ 2147483647 h 245"/>
                <a:gd name="T24" fmla="*/ 2147483647 w 48"/>
                <a:gd name="T25" fmla="*/ 2147483647 h 245"/>
                <a:gd name="T26" fmla="*/ 2147483647 w 48"/>
                <a:gd name="T27" fmla="*/ 2147483647 h 245"/>
                <a:gd name="T28" fmla="*/ 2147483647 w 48"/>
                <a:gd name="T29" fmla="*/ 2147483647 h 245"/>
                <a:gd name="T30" fmla="*/ 2147483647 w 48"/>
                <a:gd name="T31" fmla="*/ 2147483647 h 245"/>
                <a:gd name="T32" fmla="*/ 2147483647 w 48"/>
                <a:gd name="T33" fmla="*/ 0 h 245"/>
                <a:gd name="T34" fmla="*/ 2147483647 w 48"/>
                <a:gd name="T35" fmla="*/ 0 h 245"/>
                <a:gd name="T36" fmla="*/ 2147483647 w 48"/>
                <a:gd name="T37" fmla="*/ 2147483647 h 245"/>
                <a:gd name="T38" fmla="*/ 2147483647 w 48"/>
                <a:gd name="T39" fmla="*/ 2147483647 h 245"/>
                <a:gd name="T40" fmla="*/ 2147483647 w 48"/>
                <a:gd name="T41" fmla="*/ 2147483647 h 245"/>
                <a:gd name="T42" fmla="*/ 2147483647 w 48"/>
                <a:gd name="T43" fmla="*/ 2147483647 h 245"/>
                <a:gd name="T44" fmla="*/ 2147483647 w 48"/>
                <a:gd name="T45" fmla="*/ 2147483647 h 245"/>
                <a:gd name="T46" fmla="*/ 2147483647 w 48"/>
                <a:gd name="T47" fmla="*/ 2147483647 h 245"/>
                <a:gd name="T48" fmla="*/ 2147483647 w 48"/>
                <a:gd name="T49" fmla="*/ 2147483647 h 245"/>
                <a:gd name="T50" fmla="*/ 2147483647 w 48"/>
                <a:gd name="T51" fmla="*/ 2147483647 h 245"/>
                <a:gd name="T52" fmla="*/ 2147483647 w 48"/>
                <a:gd name="T53" fmla="*/ 2147483647 h 245"/>
                <a:gd name="T54" fmla="*/ 2147483647 w 48"/>
                <a:gd name="T55" fmla="*/ 2147483647 h 245"/>
                <a:gd name="T56" fmla="*/ 2147483647 w 48"/>
                <a:gd name="T57" fmla="*/ 2147483647 h 245"/>
                <a:gd name="T58" fmla="*/ 2147483647 w 48"/>
                <a:gd name="T59" fmla="*/ 2147483647 h 245"/>
                <a:gd name="T60" fmla="*/ 2147483647 w 48"/>
                <a:gd name="T61" fmla="*/ 2147483647 h 245"/>
                <a:gd name="T62" fmla="*/ 2147483647 w 48"/>
                <a:gd name="T63" fmla="*/ 2147483647 h 245"/>
                <a:gd name="T64" fmla="*/ 2147483647 w 48"/>
                <a:gd name="T65" fmla="*/ 2147483647 h 245"/>
                <a:gd name="T66" fmla="*/ 2147483647 w 48"/>
                <a:gd name="T67" fmla="*/ 2147483647 h 245"/>
                <a:gd name="T68" fmla="*/ 2147483647 w 48"/>
                <a:gd name="T69" fmla="*/ 2147483647 h 245"/>
                <a:gd name="T70" fmla="*/ 2147483647 w 48"/>
                <a:gd name="T71" fmla="*/ 2147483647 h 245"/>
                <a:gd name="T72" fmla="*/ 2147483647 w 48"/>
                <a:gd name="T73" fmla="*/ 2147483647 h 245"/>
                <a:gd name="T74" fmla="*/ 2147483647 w 48"/>
                <a:gd name="T75" fmla="*/ 2147483647 h 24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8"/>
                <a:gd name="T115" fmla="*/ 0 h 245"/>
                <a:gd name="T116" fmla="*/ 48 w 48"/>
                <a:gd name="T117" fmla="*/ 245 h 24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8" h="245">
                  <a:moveTo>
                    <a:pt x="38" y="234"/>
                  </a:moveTo>
                  <a:lnTo>
                    <a:pt x="38" y="234"/>
                  </a:lnTo>
                  <a:lnTo>
                    <a:pt x="32" y="229"/>
                  </a:lnTo>
                  <a:lnTo>
                    <a:pt x="32" y="218"/>
                  </a:lnTo>
                  <a:lnTo>
                    <a:pt x="32" y="224"/>
                  </a:lnTo>
                  <a:lnTo>
                    <a:pt x="38" y="229"/>
                  </a:lnTo>
                  <a:lnTo>
                    <a:pt x="43" y="224"/>
                  </a:lnTo>
                  <a:lnTo>
                    <a:pt x="43" y="218"/>
                  </a:lnTo>
                  <a:lnTo>
                    <a:pt x="38" y="202"/>
                  </a:lnTo>
                  <a:lnTo>
                    <a:pt x="43" y="144"/>
                  </a:lnTo>
                  <a:lnTo>
                    <a:pt x="38" y="80"/>
                  </a:lnTo>
                  <a:lnTo>
                    <a:pt x="48" y="85"/>
                  </a:lnTo>
                  <a:lnTo>
                    <a:pt x="43" y="75"/>
                  </a:lnTo>
                  <a:lnTo>
                    <a:pt x="43" y="69"/>
                  </a:lnTo>
                  <a:lnTo>
                    <a:pt x="43" y="64"/>
                  </a:lnTo>
                  <a:lnTo>
                    <a:pt x="11" y="64"/>
                  </a:lnTo>
                  <a:lnTo>
                    <a:pt x="16" y="43"/>
                  </a:lnTo>
                  <a:lnTo>
                    <a:pt x="38" y="43"/>
                  </a:lnTo>
                  <a:lnTo>
                    <a:pt x="43" y="32"/>
                  </a:lnTo>
                  <a:lnTo>
                    <a:pt x="43" y="21"/>
                  </a:lnTo>
                  <a:lnTo>
                    <a:pt x="38" y="11"/>
                  </a:lnTo>
                  <a:lnTo>
                    <a:pt x="43" y="0"/>
                  </a:lnTo>
                  <a:lnTo>
                    <a:pt x="27" y="0"/>
                  </a:lnTo>
                  <a:lnTo>
                    <a:pt x="11" y="0"/>
                  </a:lnTo>
                  <a:lnTo>
                    <a:pt x="6" y="117"/>
                  </a:lnTo>
                  <a:lnTo>
                    <a:pt x="0" y="245"/>
                  </a:lnTo>
                  <a:lnTo>
                    <a:pt x="11" y="245"/>
                  </a:lnTo>
                  <a:lnTo>
                    <a:pt x="11" y="234"/>
                  </a:lnTo>
                  <a:lnTo>
                    <a:pt x="27" y="234"/>
                  </a:lnTo>
                  <a:lnTo>
                    <a:pt x="38" y="234"/>
                  </a:lnTo>
                  <a:close/>
                  <a:moveTo>
                    <a:pt x="11" y="107"/>
                  </a:moveTo>
                  <a:lnTo>
                    <a:pt x="11" y="107"/>
                  </a:lnTo>
                  <a:lnTo>
                    <a:pt x="38" y="107"/>
                  </a:lnTo>
                  <a:lnTo>
                    <a:pt x="38" y="117"/>
                  </a:lnTo>
                  <a:lnTo>
                    <a:pt x="38" y="122"/>
                  </a:lnTo>
                  <a:lnTo>
                    <a:pt x="27" y="128"/>
                  </a:lnTo>
                  <a:lnTo>
                    <a:pt x="11" y="128"/>
                  </a:lnTo>
                  <a:lnTo>
                    <a:pt x="16" y="117"/>
                  </a:lnTo>
                  <a:lnTo>
                    <a:pt x="16" y="112"/>
                  </a:lnTo>
                  <a:lnTo>
                    <a:pt x="11" y="107"/>
                  </a:lnTo>
                  <a:close/>
                  <a:moveTo>
                    <a:pt x="38" y="170"/>
                  </a:moveTo>
                  <a:lnTo>
                    <a:pt x="38" y="170"/>
                  </a:lnTo>
                  <a:lnTo>
                    <a:pt x="32" y="192"/>
                  </a:lnTo>
                  <a:lnTo>
                    <a:pt x="22" y="192"/>
                  </a:lnTo>
                  <a:lnTo>
                    <a:pt x="16" y="192"/>
                  </a:lnTo>
                  <a:lnTo>
                    <a:pt x="11" y="192"/>
                  </a:lnTo>
                  <a:lnTo>
                    <a:pt x="11" y="186"/>
                  </a:lnTo>
                  <a:lnTo>
                    <a:pt x="11" y="181"/>
                  </a:lnTo>
                  <a:lnTo>
                    <a:pt x="11" y="176"/>
                  </a:lnTo>
                  <a:lnTo>
                    <a:pt x="11" y="170"/>
                  </a:lnTo>
                  <a:lnTo>
                    <a:pt x="22" y="170"/>
                  </a:lnTo>
                  <a:lnTo>
                    <a:pt x="38" y="17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0" name="Freeform 430"/>
            <p:cNvSpPr>
              <a:spLocks/>
            </p:cNvSpPr>
            <p:nvPr/>
          </p:nvSpPr>
          <p:spPr bwMode="auto">
            <a:xfrm>
              <a:off x="4943476" y="4410076"/>
              <a:ext cx="7938" cy="17463"/>
            </a:xfrm>
            <a:custGeom>
              <a:avLst/>
              <a:gdLst>
                <a:gd name="T0" fmla="*/ 2147483647 w 5"/>
                <a:gd name="T1" fmla="*/ 2147483647 h 11"/>
                <a:gd name="T2" fmla="*/ 2147483647 w 5"/>
                <a:gd name="T3" fmla="*/ 2147483647 h 11"/>
                <a:gd name="T4" fmla="*/ 0 w 5"/>
                <a:gd name="T5" fmla="*/ 0 h 11"/>
                <a:gd name="T6" fmla="*/ 0 w 5"/>
                <a:gd name="T7" fmla="*/ 0 h 11"/>
                <a:gd name="T8" fmla="*/ 0 w 5"/>
                <a:gd name="T9" fmla="*/ 2147483647 h 11"/>
                <a:gd name="T10" fmla="*/ 2147483647 w 5"/>
                <a:gd name="T11" fmla="*/ 2147483647 h 11"/>
                <a:gd name="T12" fmla="*/ 2147483647 w 5"/>
                <a:gd name="T13" fmla="*/ 2147483647 h 1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1"/>
                <a:gd name="T23" fmla="*/ 5 w 5"/>
                <a:gd name="T24" fmla="*/ 11 h 1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1">
                  <a:moveTo>
                    <a:pt x="5" y="11"/>
                  </a:moveTo>
                  <a:lnTo>
                    <a:pt x="5" y="11"/>
                  </a:lnTo>
                  <a:lnTo>
                    <a:pt x="0" y="0"/>
                  </a:lnTo>
                  <a:lnTo>
                    <a:pt x="0" y="5"/>
                  </a:lnTo>
                  <a:lnTo>
                    <a:pt x="5" y="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1" name="Freeform 431"/>
            <p:cNvSpPr>
              <a:spLocks noEditPoints="1"/>
            </p:cNvSpPr>
            <p:nvPr/>
          </p:nvSpPr>
          <p:spPr bwMode="auto">
            <a:xfrm>
              <a:off x="4071938" y="1873251"/>
              <a:ext cx="1733550" cy="3932238"/>
            </a:xfrm>
            <a:custGeom>
              <a:avLst/>
              <a:gdLst>
                <a:gd name="T0" fmla="*/ 2147483647 w 1092"/>
                <a:gd name="T1" fmla="*/ 2147483647 h 2477"/>
                <a:gd name="T2" fmla="*/ 2147483647 w 1092"/>
                <a:gd name="T3" fmla="*/ 2147483647 h 2477"/>
                <a:gd name="T4" fmla="*/ 2147483647 w 1092"/>
                <a:gd name="T5" fmla="*/ 2147483647 h 2477"/>
                <a:gd name="T6" fmla="*/ 2147483647 w 1092"/>
                <a:gd name="T7" fmla="*/ 2147483647 h 2477"/>
                <a:gd name="T8" fmla="*/ 2147483647 w 1092"/>
                <a:gd name="T9" fmla="*/ 2147483647 h 2477"/>
                <a:gd name="T10" fmla="*/ 2147483647 w 1092"/>
                <a:gd name="T11" fmla="*/ 2147483647 h 2477"/>
                <a:gd name="T12" fmla="*/ 2147483647 w 1092"/>
                <a:gd name="T13" fmla="*/ 2147483647 h 2477"/>
                <a:gd name="T14" fmla="*/ 2147483647 w 1092"/>
                <a:gd name="T15" fmla="*/ 2147483647 h 2477"/>
                <a:gd name="T16" fmla="*/ 2147483647 w 1092"/>
                <a:gd name="T17" fmla="*/ 2147483647 h 2477"/>
                <a:gd name="T18" fmla="*/ 2147483647 w 1092"/>
                <a:gd name="T19" fmla="*/ 2147483647 h 2477"/>
                <a:gd name="T20" fmla="*/ 2147483647 w 1092"/>
                <a:gd name="T21" fmla="*/ 2147483647 h 2477"/>
                <a:gd name="T22" fmla="*/ 2147483647 w 1092"/>
                <a:gd name="T23" fmla="*/ 2147483647 h 2477"/>
                <a:gd name="T24" fmla="*/ 2147483647 w 1092"/>
                <a:gd name="T25" fmla="*/ 2147483647 h 2477"/>
                <a:gd name="T26" fmla="*/ 2147483647 w 1092"/>
                <a:gd name="T27" fmla="*/ 2147483647 h 2477"/>
                <a:gd name="T28" fmla="*/ 2147483647 w 1092"/>
                <a:gd name="T29" fmla="*/ 2147483647 h 2477"/>
                <a:gd name="T30" fmla="*/ 2147483647 w 1092"/>
                <a:gd name="T31" fmla="*/ 2147483647 h 2477"/>
                <a:gd name="T32" fmla="*/ 2147483647 w 1092"/>
                <a:gd name="T33" fmla="*/ 2147483647 h 2477"/>
                <a:gd name="T34" fmla="*/ 2147483647 w 1092"/>
                <a:gd name="T35" fmla="*/ 2147483647 h 2477"/>
                <a:gd name="T36" fmla="*/ 2147483647 w 1092"/>
                <a:gd name="T37" fmla="*/ 2147483647 h 2477"/>
                <a:gd name="T38" fmla="*/ 2147483647 w 1092"/>
                <a:gd name="T39" fmla="*/ 2147483647 h 2477"/>
                <a:gd name="T40" fmla="*/ 2147483647 w 1092"/>
                <a:gd name="T41" fmla="*/ 2147483647 h 2477"/>
                <a:gd name="T42" fmla="*/ 2147483647 w 1092"/>
                <a:gd name="T43" fmla="*/ 2147483647 h 2477"/>
                <a:gd name="T44" fmla="*/ 2147483647 w 1092"/>
                <a:gd name="T45" fmla="*/ 2147483647 h 2477"/>
                <a:gd name="T46" fmla="*/ 2147483647 w 1092"/>
                <a:gd name="T47" fmla="*/ 2147483647 h 2477"/>
                <a:gd name="T48" fmla="*/ 2147483647 w 1092"/>
                <a:gd name="T49" fmla="*/ 2147483647 h 2477"/>
                <a:gd name="T50" fmla="*/ 2147483647 w 1092"/>
                <a:gd name="T51" fmla="*/ 2147483647 h 2477"/>
                <a:gd name="T52" fmla="*/ 2147483647 w 1092"/>
                <a:gd name="T53" fmla="*/ 2147483647 h 2477"/>
                <a:gd name="T54" fmla="*/ 2147483647 w 1092"/>
                <a:gd name="T55" fmla="*/ 2147483647 h 2477"/>
                <a:gd name="T56" fmla="*/ 2147483647 w 1092"/>
                <a:gd name="T57" fmla="*/ 2147483647 h 2477"/>
                <a:gd name="T58" fmla="*/ 2147483647 w 1092"/>
                <a:gd name="T59" fmla="*/ 2147483647 h 2477"/>
                <a:gd name="T60" fmla="*/ 2147483647 w 1092"/>
                <a:gd name="T61" fmla="*/ 2147483647 h 2477"/>
                <a:gd name="T62" fmla="*/ 2147483647 w 1092"/>
                <a:gd name="T63" fmla="*/ 2147483647 h 2477"/>
                <a:gd name="T64" fmla="*/ 2147483647 w 1092"/>
                <a:gd name="T65" fmla="*/ 2147483647 h 2477"/>
                <a:gd name="T66" fmla="*/ 2147483647 w 1092"/>
                <a:gd name="T67" fmla="*/ 2147483647 h 2477"/>
                <a:gd name="T68" fmla="*/ 2147483647 w 1092"/>
                <a:gd name="T69" fmla="*/ 2147483647 h 2477"/>
                <a:gd name="T70" fmla="*/ 2147483647 w 1092"/>
                <a:gd name="T71" fmla="*/ 2147483647 h 2477"/>
                <a:gd name="T72" fmla="*/ 2147483647 w 1092"/>
                <a:gd name="T73" fmla="*/ 2147483647 h 2477"/>
                <a:gd name="T74" fmla="*/ 2147483647 w 1092"/>
                <a:gd name="T75" fmla="*/ 2147483647 h 2477"/>
                <a:gd name="T76" fmla="*/ 2147483647 w 1092"/>
                <a:gd name="T77" fmla="*/ 2147483647 h 2477"/>
                <a:gd name="T78" fmla="*/ 2147483647 w 1092"/>
                <a:gd name="T79" fmla="*/ 2147483647 h 2477"/>
                <a:gd name="T80" fmla="*/ 2147483647 w 1092"/>
                <a:gd name="T81" fmla="*/ 2147483647 h 2477"/>
                <a:gd name="T82" fmla="*/ 2147483647 w 1092"/>
                <a:gd name="T83" fmla="*/ 2147483647 h 2477"/>
                <a:gd name="T84" fmla="*/ 2147483647 w 1092"/>
                <a:gd name="T85" fmla="*/ 2147483647 h 2477"/>
                <a:gd name="T86" fmla="*/ 2147483647 w 1092"/>
                <a:gd name="T87" fmla="*/ 2147483647 h 2477"/>
                <a:gd name="T88" fmla="*/ 2147483647 w 1092"/>
                <a:gd name="T89" fmla="*/ 2147483647 h 2477"/>
                <a:gd name="T90" fmla="*/ 2147483647 w 1092"/>
                <a:gd name="T91" fmla="*/ 2147483647 h 2477"/>
                <a:gd name="T92" fmla="*/ 2147483647 w 1092"/>
                <a:gd name="T93" fmla="*/ 2147483647 h 2477"/>
                <a:gd name="T94" fmla="*/ 2147483647 w 1092"/>
                <a:gd name="T95" fmla="*/ 2147483647 h 2477"/>
                <a:gd name="T96" fmla="*/ 2147483647 w 1092"/>
                <a:gd name="T97" fmla="*/ 2147483647 h 2477"/>
                <a:gd name="T98" fmla="*/ 2147483647 w 1092"/>
                <a:gd name="T99" fmla="*/ 2147483647 h 2477"/>
                <a:gd name="T100" fmla="*/ 2147483647 w 1092"/>
                <a:gd name="T101" fmla="*/ 2147483647 h 2477"/>
                <a:gd name="T102" fmla="*/ 2147483647 w 1092"/>
                <a:gd name="T103" fmla="*/ 2147483647 h 2477"/>
                <a:gd name="T104" fmla="*/ 2147483647 w 1092"/>
                <a:gd name="T105" fmla="*/ 2147483647 h 2477"/>
                <a:gd name="T106" fmla="*/ 2147483647 w 1092"/>
                <a:gd name="T107" fmla="*/ 2147483647 h 2477"/>
                <a:gd name="T108" fmla="*/ 2147483647 w 1092"/>
                <a:gd name="T109" fmla="*/ 2147483647 h 2477"/>
                <a:gd name="T110" fmla="*/ 2147483647 w 1092"/>
                <a:gd name="T111" fmla="*/ 2147483647 h 2477"/>
                <a:gd name="T112" fmla="*/ 2147483647 w 1092"/>
                <a:gd name="T113" fmla="*/ 2147483647 h 2477"/>
                <a:gd name="T114" fmla="*/ 2147483647 w 1092"/>
                <a:gd name="T115" fmla="*/ 2147483647 h 2477"/>
                <a:gd name="T116" fmla="*/ 2147483647 w 1092"/>
                <a:gd name="T117" fmla="*/ 2147483647 h 2477"/>
                <a:gd name="T118" fmla="*/ 2147483647 w 1092"/>
                <a:gd name="T119" fmla="*/ 2147483647 h 2477"/>
                <a:gd name="T120" fmla="*/ 2147483647 w 1092"/>
                <a:gd name="T121" fmla="*/ 2147483647 h 2477"/>
                <a:gd name="T122" fmla="*/ 2147483647 w 1092"/>
                <a:gd name="T123" fmla="*/ 2147483647 h 2477"/>
                <a:gd name="T124" fmla="*/ 2147483647 w 1092"/>
                <a:gd name="T125" fmla="*/ 2147483647 h 2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92"/>
                <a:gd name="T190" fmla="*/ 0 h 2477"/>
                <a:gd name="T191" fmla="*/ 1092 w 1092"/>
                <a:gd name="T192" fmla="*/ 2477 h 247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92" h="2477">
                  <a:moveTo>
                    <a:pt x="1087" y="2179"/>
                  </a:moveTo>
                  <a:lnTo>
                    <a:pt x="1087" y="2179"/>
                  </a:lnTo>
                  <a:lnTo>
                    <a:pt x="1087" y="2163"/>
                  </a:lnTo>
                  <a:lnTo>
                    <a:pt x="1092" y="2147"/>
                  </a:lnTo>
                  <a:lnTo>
                    <a:pt x="1087" y="2131"/>
                  </a:lnTo>
                  <a:lnTo>
                    <a:pt x="1081" y="2115"/>
                  </a:lnTo>
                  <a:lnTo>
                    <a:pt x="1076" y="2062"/>
                  </a:lnTo>
                  <a:lnTo>
                    <a:pt x="1065" y="2003"/>
                  </a:lnTo>
                  <a:lnTo>
                    <a:pt x="1071" y="1998"/>
                  </a:lnTo>
                  <a:lnTo>
                    <a:pt x="1071" y="1987"/>
                  </a:lnTo>
                  <a:lnTo>
                    <a:pt x="1065" y="1987"/>
                  </a:lnTo>
                  <a:lnTo>
                    <a:pt x="1065" y="1976"/>
                  </a:lnTo>
                  <a:lnTo>
                    <a:pt x="1071" y="1966"/>
                  </a:lnTo>
                  <a:lnTo>
                    <a:pt x="1060" y="1966"/>
                  </a:lnTo>
                  <a:lnTo>
                    <a:pt x="1060" y="1955"/>
                  </a:lnTo>
                  <a:lnTo>
                    <a:pt x="1060" y="1950"/>
                  </a:lnTo>
                  <a:lnTo>
                    <a:pt x="1065" y="1950"/>
                  </a:lnTo>
                  <a:lnTo>
                    <a:pt x="1065" y="1955"/>
                  </a:lnTo>
                  <a:lnTo>
                    <a:pt x="1065" y="1960"/>
                  </a:lnTo>
                  <a:lnTo>
                    <a:pt x="1060" y="1939"/>
                  </a:lnTo>
                  <a:lnTo>
                    <a:pt x="1060" y="1928"/>
                  </a:lnTo>
                  <a:lnTo>
                    <a:pt x="1049" y="1923"/>
                  </a:lnTo>
                  <a:lnTo>
                    <a:pt x="1049" y="1950"/>
                  </a:lnTo>
                  <a:lnTo>
                    <a:pt x="1055" y="1971"/>
                  </a:lnTo>
                  <a:lnTo>
                    <a:pt x="1044" y="1976"/>
                  </a:lnTo>
                  <a:lnTo>
                    <a:pt x="1039" y="1982"/>
                  </a:lnTo>
                  <a:lnTo>
                    <a:pt x="1044" y="1987"/>
                  </a:lnTo>
                  <a:lnTo>
                    <a:pt x="1049" y="1987"/>
                  </a:lnTo>
                  <a:lnTo>
                    <a:pt x="1055" y="1987"/>
                  </a:lnTo>
                  <a:lnTo>
                    <a:pt x="1055" y="1998"/>
                  </a:lnTo>
                  <a:lnTo>
                    <a:pt x="1055" y="2003"/>
                  </a:lnTo>
                  <a:lnTo>
                    <a:pt x="1049" y="2003"/>
                  </a:lnTo>
                  <a:lnTo>
                    <a:pt x="1049" y="1992"/>
                  </a:lnTo>
                  <a:lnTo>
                    <a:pt x="1039" y="1992"/>
                  </a:lnTo>
                  <a:lnTo>
                    <a:pt x="1039" y="1998"/>
                  </a:lnTo>
                  <a:lnTo>
                    <a:pt x="1039" y="2003"/>
                  </a:lnTo>
                  <a:lnTo>
                    <a:pt x="1044" y="2003"/>
                  </a:lnTo>
                  <a:lnTo>
                    <a:pt x="1039" y="2008"/>
                  </a:lnTo>
                  <a:lnTo>
                    <a:pt x="1023" y="2008"/>
                  </a:lnTo>
                  <a:lnTo>
                    <a:pt x="1017" y="2008"/>
                  </a:lnTo>
                  <a:lnTo>
                    <a:pt x="1012" y="2003"/>
                  </a:lnTo>
                  <a:lnTo>
                    <a:pt x="1028" y="1992"/>
                  </a:lnTo>
                  <a:lnTo>
                    <a:pt x="1033" y="1987"/>
                  </a:lnTo>
                  <a:lnTo>
                    <a:pt x="1039" y="1976"/>
                  </a:lnTo>
                  <a:lnTo>
                    <a:pt x="1028" y="1987"/>
                  </a:lnTo>
                  <a:lnTo>
                    <a:pt x="1023" y="1987"/>
                  </a:lnTo>
                  <a:lnTo>
                    <a:pt x="1017" y="1987"/>
                  </a:lnTo>
                  <a:lnTo>
                    <a:pt x="1017" y="1982"/>
                  </a:lnTo>
                  <a:lnTo>
                    <a:pt x="1023" y="1976"/>
                  </a:lnTo>
                  <a:lnTo>
                    <a:pt x="1012" y="1976"/>
                  </a:lnTo>
                  <a:lnTo>
                    <a:pt x="1012" y="1971"/>
                  </a:lnTo>
                  <a:lnTo>
                    <a:pt x="1007" y="1950"/>
                  </a:lnTo>
                  <a:lnTo>
                    <a:pt x="1007" y="1934"/>
                  </a:lnTo>
                  <a:lnTo>
                    <a:pt x="1007" y="1928"/>
                  </a:lnTo>
                  <a:lnTo>
                    <a:pt x="1001" y="1923"/>
                  </a:lnTo>
                  <a:lnTo>
                    <a:pt x="996" y="1944"/>
                  </a:lnTo>
                  <a:lnTo>
                    <a:pt x="1001" y="1955"/>
                  </a:lnTo>
                  <a:lnTo>
                    <a:pt x="1007" y="1955"/>
                  </a:lnTo>
                  <a:lnTo>
                    <a:pt x="1001" y="1960"/>
                  </a:lnTo>
                  <a:lnTo>
                    <a:pt x="1001" y="1966"/>
                  </a:lnTo>
                  <a:lnTo>
                    <a:pt x="1001" y="1971"/>
                  </a:lnTo>
                  <a:lnTo>
                    <a:pt x="996" y="1976"/>
                  </a:lnTo>
                  <a:lnTo>
                    <a:pt x="1001" y="1976"/>
                  </a:lnTo>
                  <a:lnTo>
                    <a:pt x="1007" y="1976"/>
                  </a:lnTo>
                  <a:lnTo>
                    <a:pt x="1007" y="1992"/>
                  </a:lnTo>
                  <a:lnTo>
                    <a:pt x="1007" y="1998"/>
                  </a:lnTo>
                  <a:lnTo>
                    <a:pt x="1001" y="2003"/>
                  </a:lnTo>
                  <a:lnTo>
                    <a:pt x="996" y="1998"/>
                  </a:lnTo>
                  <a:lnTo>
                    <a:pt x="996" y="1987"/>
                  </a:lnTo>
                  <a:lnTo>
                    <a:pt x="1001" y="1982"/>
                  </a:lnTo>
                  <a:lnTo>
                    <a:pt x="996" y="1976"/>
                  </a:lnTo>
                  <a:lnTo>
                    <a:pt x="991" y="1998"/>
                  </a:lnTo>
                  <a:lnTo>
                    <a:pt x="980" y="2008"/>
                  </a:lnTo>
                  <a:lnTo>
                    <a:pt x="980" y="2003"/>
                  </a:lnTo>
                  <a:lnTo>
                    <a:pt x="975" y="2008"/>
                  </a:lnTo>
                  <a:lnTo>
                    <a:pt x="975" y="2003"/>
                  </a:lnTo>
                  <a:lnTo>
                    <a:pt x="970" y="1998"/>
                  </a:lnTo>
                  <a:lnTo>
                    <a:pt x="954" y="1998"/>
                  </a:lnTo>
                  <a:lnTo>
                    <a:pt x="938" y="1992"/>
                  </a:lnTo>
                  <a:lnTo>
                    <a:pt x="932" y="1987"/>
                  </a:lnTo>
                  <a:lnTo>
                    <a:pt x="938" y="1976"/>
                  </a:lnTo>
                  <a:lnTo>
                    <a:pt x="932" y="1982"/>
                  </a:lnTo>
                  <a:lnTo>
                    <a:pt x="927" y="1976"/>
                  </a:lnTo>
                  <a:lnTo>
                    <a:pt x="943" y="1966"/>
                  </a:lnTo>
                  <a:lnTo>
                    <a:pt x="943" y="1960"/>
                  </a:lnTo>
                  <a:lnTo>
                    <a:pt x="943" y="1955"/>
                  </a:lnTo>
                  <a:lnTo>
                    <a:pt x="948" y="1955"/>
                  </a:lnTo>
                  <a:lnTo>
                    <a:pt x="948" y="1960"/>
                  </a:lnTo>
                  <a:lnTo>
                    <a:pt x="954" y="1960"/>
                  </a:lnTo>
                  <a:lnTo>
                    <a:pt x="948" y="1944"/>
                  </a:lnTo>
                  <a:lnTo>
                    <a:pt x="938" y="1928"/>
                  </a:lnTo>
                  <a:lnTo>
                    <a:pt x="911" y="1907"/>
                  </a:lnTo>
                  <a:lnTo>
                    <a:pt x="911" y="1912"/>
                  </a:lnTo>
                  <a:lnTo>
                    <a:pt x="906" y="1912"/>
                  </a:lnTo>
                  <a:lnTo>
                    <a:pt x="906" y="1918"/>
                  </a:lnTo>
                  <a:lnTo>
                    <a:pt x="911" y="1923"/>
                  </a:lnTo>
                  <a:lnTo>
                    <a:pt x="906" y="1923"/>
                  </a:lnTo>
                  <a:lnTo>
                    <a:pt x="895" y="1923"/>
                  </a:lnTo>
                  <a:lnTo>
                    <a:pt x="884" y="1934"/>
                  </a:lnTo>
                  <a:lnTo>
                    <a:pt x="879" y="1944"/>
                  </a:lnTo>
                  <a:lnTo>
                    <a:pt x="868" y="1966"/>
                  </a:lnTo>
                  <a:lnTo>
                    <a:pt x="874" y="1742"/>
                  </a:lnTo>
                  <a:lnTo>
                    <a:pt x="874" y="1534"/>
                  </a:lnTo>
                  <a:lnTo>
                    <a:pt x="884" y="1513"/>
                  </a:lnTo>
                  <a:lnTo>
                    <a:pt x="884" y="1497"/>
                  </a:lnTo>
                  <a:lnTo>
                    <a:pt x="874" y="1460"/>
                  </a:lnTo>
                  <a:lnTo>
                    <a:pt x="874" y="1412"/>
                  </a:lnTo>
                  <a:lnTo>
                    <a:pt x="879" y="1358"/>
                  </a:lnTo>
                  <a:lnTo>
                    <a:pt x="890" y="1316"/>
                  </a:lnTo>
                  <a:lnTo>
                    <a:pt x="895" y="1300"/>
                  </a:lnTo>
                  <a:lnTo>
                    <a:pt x="906" y="1289"/>
                  </a:lnTo>
                  <a:lnTo>
                    <a:pt x="900" y="1257"/>
                  </a:lnTo>
                  <a:lnTo>
                    <a:pt x="895" y="1241"/>
                  </a:lnTo>
                  <a:lnTo>
                    <a:pt x="890" y="1225"/>
                  </a:lnTo>
                  <a:lnTo>
                    <a:pt x="890" y="1236"/>
                  </a:lnTo>
                  <a:lnTo>
                    <a:pt x="884" y="1241"/>
                  </a:lnTo>
                  <a:lnTo>
                    <a:pt x="868" y="1129"/>
                  </a:lnTo>
                  <a:lnTo>
                    <a:pt x="858" y="1076"/>
                  </a:lnTo>
                  <a:lnTo>
                    <a:pt x="842" y="1028"/>
                  </a:lnTo>
                  <a:lnTo>
                    <a:pt x="847" y="1028"/>
                  </a:lnTo>
                  <a:lnTo>
                    <a:pt x="847" y="1018"/>
                  </a:lnTo>
                  <a:lnTo>
                    <a:pt x="842" y="1018"/>
                  </a:lnTo>
                  <a:lnTo>
                    <a:pt x="836" y="1018"/>
                  </a:lnTo>
                  <a:lnTo>
                    <a:pt x="842" y="1028"/>
                  </a:lnTo>
                  <a:lnTo>
                    <a:pt x="842" y="1050"/>
                  </a:lnTo>
                  <a:lnTo>
                    <a:pt x="842" y="1081"/>
                  </a:lnTo>
                  <a:lnTo>
                    <a:pt x="826" y="1087"/>
                  </a:lnTo>
                  <a:lnTo>
                    <a:pt x="820" y="1087"/>
                  </a:lnTo>
                  <a:lnTo>
                    <a:pt x="815" y="1092"/>
                  </a:lnTo>
                  <a:lnTo>
                    <a:pt x="810" y="1076"/>
                  </a:lnTo>
                  <a:lnTo>
                    <a:pt x="804" y="1081"/>
                  </a:lnTo>
                  <a:lnTo>
                    <a:pt x="799" y="1081"/>
                  </a:lnTo>
                  <a:lnTo>
                    <a:pt x="788" y="1081"/>
                  </a:lnTo>
                  <a:lnTo>
                    <a:pt x="783" y="1087"/>
                  </a:lnTo>
                  <a:lnTo>
                    <a:pt x="794" y="1087"/>
                  </a:lnTo>
                  <a:lnTo>
                    <a:pt x="794" y="1092"/>
                  </a:lnTo>
                  <a:lnTo>
                    <a:pt x="767" y="1092"/>
                  </a:lnTo>
                  <a:lnTo>
                    <a:pt x="756" y="1092"/>
                  </a:lnTo>
                  <a:lnTo>
                    <a:pt x="756" y="1081"/>
                  </a:lnTo>
                  <a:lnTo>
                    <a:pt x="756" y="1087"/>
                  </a:lnTo>
                  <a:lnTo>
                    <a:pt x="751" y="1092"/>
                  </a:lnTo>
                  <a:lnTo>
                    <a:pt x="740" y="1092"/>
                  </a:lnTo>
                  <a:lnTo>
                    <a:pt x="740" y="1087"/>
                  </a:lnTo>
                  <a:lnTo>
                    <a:pt x="724" y="1087"/>
                  </a:lnTo>
                  <a:lnTo>
                    <a:pt x="708" y="1092"/>
                  </a:lnTo>
                  <a:lnTo>
                    <a:pt x="698" y="1092"/>
                  </a:lnTo>
                  <a:lnTo>
                    <a:pt x="693" y="1092"/>
                  </a:lnTo>
                  <a:lnTo>
                    <a:pt x="693" y="1097"/>
                  </a:lnTo>
                  <a:lnTo>
                    <a:pt x="687" y="1092"/>
                  </a:lnTo>
                  <a:lnTo>
                    <a:pt x="687" y="1087"/>
                  </a:lnTo>
                  <a:lnTo>
                    <a:pt x="698" y="1081"/>
                  </a:lnTo>
                  <a:lnTo>
                    <a:pt x="708" y="1081"/>
                  </a:lnTo>
                  <a:lnTo>
                    <a:pt x="714" y="1081"/>
                  </a:lnTo>
                  <a:lnTo>
                    <a:pt x="714" y="1076"/>
                  </a:lnTo>
                  <a:lnTo>
                    <a:pt x="708" y="1071"/>
                  </a:lnTo>
                  <a:lnTo>
                    <a:pt x="703" y="1071"/>
                  </a:lnTo>
                  <a:lnTo>
                    <a:pt x="698" y="1071"/>
                  </a:lnTo>
                  <a:lnTo>
                    <a:pt x="698" y="1066"/>
                  </a:lnTo>
                  <a:lnTo>
                    <a:pt x="703" y="1066"/>
                  </a:lnTo>
                  <a:lnTo>
                    <a:pt x="708" y="1066"/>
                  </a:lnTo>
                  <a:lnTo>
                    <a:pt x="714" y="1066"/>
                  </a:lnTo>
                  <a:lnTo>
                    <a:pt x="714" y="1060"/>
                  </a:lnTo>
                  <a:lnTo>
                    <a:pt x="719" y="1012"/>
                  </a:lnTo>
                  <a:lnTo>
                    <a:pt x="724" y="964"/>
                  </a:lnTo>
                  <a:lnTo>
                    <a:pt x="730" y="991"/>
                  </a:lnTo>
                  <a:lnTo>
                    <a:pt x="730" y="1018"/>
                  </a:lnTo>
                  <a:lnTo>
                    <a:pt x="730" y="1076"/>
                  </a:lnTo>
                  <a:lnTo>
                    <a:pt x="724" y="1076"/>
                  </a:lnTo>
                  <a:lnTo>
                    <a:pt x="719" y="1076"/>
                  </a:lnTo>
                  <a:lnTo>
                    <a:pt x="719" y="1081"/>
                  </a:lnTo>
                  <a:lnTo>
                    <a:pt x="735" y="1081"/>
                  </a:lnTo>
                  <a:lnTo>
                    <a:pt x="735" y="1071"/>
                  </a:lnTo>
                  <a:lnTo>
                    <a:pt x="735" y="1066"/>
                  </a:lnTo>
                  <a:lnTo>
                    <a:pt x="740" y="1066"/>
                  </a:lnTo>
                  <a:lnTo>
                    <a:pt x="740" y="1071"/>
                  </a:lnTo>
                  <a:lnTo>
                    <a:pt x="740" y="1076"/>
                  </a:lnTo>
                  <a:lnTo>
                    <a:pt x="740" y="1060"/>
                  </a:lnTo>
                  <a:lnTo>
                    <a:pt x="740" y="1055"/>
                  </a:lnTo>
                  <a:lnTo>
                    <a:pt x="746" y="1044"/>
                  </a:lnTo>
                  <a:lnTo>
                    <a:pt x="740" y="1039"/>
                  </a:lnTo>
                  <a:lnTo>
                    <a:pt x="735" y="1039"/>
                  </a:lnTo>
                  <a:lnTo>
                    <a:pt x="740" y="1034"/>
                  </a:lnTo>
                  <a:lnTo>
                    <a:pt x="746" y="1028"/>
                  </a:lnTo>
                  <a:lnTo>
                    <a:pt x="746" y="1018"/>
                  </a:lnTo>
                  <a:lnTo>
                    <a:pt x="740" y="1018"/>
                  </a:lnTo>
                  <a:lnTo>
                    <a:pt x="740" y="1012"/>
                  </a:lnTo>
                  <a:lnTo>
                    <a:pt x="740" y="1007"/>
                  </a:lnTo>
                  <a:lnTo>
                    <a:pt x="746" y="1002"/>
                  </a:lnTo>
                  <a:lnTo>
                    <a:pt x="746" y="996"/>
                  </a:lnTo>
                  <a:lnTo>
                    <a:pt x="740" y="996"/>
                  </a:lnTo>
                  <a:lnTo>
                    <a:pt x="735" y="996"/>
                  </a:lnTo>
                  <a:lnTo>
                    <a:pt x="735" y="991"/>
                  </a:lnTo>
                  <a:lnTo>
                    <a:pt x="740" y="991"/>
                  </a:lnTo>
                  <a:lnTo>
                    <a:pt x="746" y="991"/>
                  </a:lnTo>
                  <a:lnTo>
                    <a:pt x="735" y="986"/>
                  </a:lnTo>
                  <a:lnTo>
                    <a:pt x="730" y="975"/>
                  </a:lnTo>
                  <a:lnTo>
                    <a:pt x="724" y="954"/>
                  </a:lnTo>
                  <a:lnTo>
                    <a:pt x="735" y="948"/>
                  </a:lnTo>
                  <a:lnTo>
                    <a:pt x="751" y="948"/>
                  </a:lnTo>
                  <a:lnTo>
                    <a:pt x="751" y="922"/>
                  </a:lnTo>
                  <a:lnTo>
                    <a:pt x="740" y="922"/>
                  </a:lnTo>
                  <a:lnTo>
                    <a:pt x="735" y="922"/>
                  </a:lnTo>
                  <a:lnTo>
                    <a:pt x="730" y="922"/>
                  </a:lnTo>
                  <a:lnTo>
                    <a:pt x="735" y="874"/>
                  </a:lnTo>
                  <a:lnTo>
                    <a:pt x="735" y="826"/>
                  </a:lnTo>
                  <a:lnTo>
                    <a:pt x="730" y="789"/>
                  </a:lnTo>
                  <a:lnTo>
                    <a:pt x="714" y="751"/>
                  </a:lnTo>
                  <a:lnTo>
                    <a:pt x="714" y="746"/>
                  </a:lnTo>
                  <a:lnTo>
                    <a:pt x="714" y="735"/>
                  </a:lnTo>
                  <a:lnTo>
                    <a:pt x="708" y="735"/>
                  </a:lnTo>
                  <a:lnTo>
                    <a:pt x="708" y="703"/>
                  </a:lnTo>
                  <a:lnTo>
                    <a:pt x="708" y="687"/>
                  </a:lnTo>
                  <a:lnTo>
                    <a:pt x="698" y="677"/>
                  </a:lnTo>
                  <a:lnTo>
                    <a:pt x="698" y="698"/>
                  </a:lnTo>
                  <a:lnTo>
                    <a:pt x="693" y="719"/>
                  </a:lnTo>
                  <a:lnTo>
                    <a:pt x="698" y="714"/>
                  </a:lnTo>
                  <a:lnTo>
                    <a:pt x="698" y="709"/>
                  </a:lnTo>
                  <a:lnTo>
                    <a:pt x="703" y="719"/>
                  </a:lnTo>
                  <a:lnTo>
                    <a:pt x="703" y="725"/>
                  </a:lnTo>
                  <a:lnTo>
                    <a:pt x="698" y="725"/>
                  </a:lnTo>
                  <a:lnTo>
                    <a:pt x="693" y="725"/>
                  </a:lnTo>
                  <a:lnTo>
                    <a:pt x="687" y="677"/>
                  </a:lnTo>
                  <a:lnTo>
                    <a:pt x="687" y="650"/>
                  </a:lnTo>
                  <a:lnTo>
                    <a:pt x="687" y="629"/>
                  </a:lnTo>
                  <a:lnTo>
                    <a:pt x="698" y="613"/>
                  </a:lnTo>
                  <a:lnTo>
                    <a:pt x="703" y="607"/>
                  </a:lnTo>
                  <a:lnTo>
                    <a:pt x="703" y="597"/>
                  </a:lnTo>
                  <a:lnTo>
                    <a:pt x="703" y="581"/>
                  </a:lnTo>
                  <a:lnTo>
                    <a:pt x="698" y="570"/>
                  </a:lnTo>
                  <a:lnTo>
                    <a:pt x="693" y="538"/>
                  </a:lnTo>
                  <a:lnTo>
                    <a:pt x="693" y="506"/>
                  </a:lnTo>
                  <a:lnTo>
                    <a:pt x="693" y="485"/>
                  </a:lnTo>
                  <a:lnTo>
                    <a:pt x="687" y="469"/>
                  </a:lnTo>
                  <a:lnTo>
                    <a:pt x="687" y="501"/>
                  </a:lnTo>
                  <a:lnTo>
                    <a:pt x="682" y="512"/>
                  </a:lnTo>
                  <a:lnTo>
                    <a:pt x="671" y="522"/>
                  </a:lnTo>
                  <a:lnTo>
                    <a:pt x="666" y="506"/>
                  </a:lnTo>
                  <a:lnTo>
                    <a:pt x="655" y="490"/>
                  </a:lnTo>
                  <a:lnTo>
                    <a:pt x="645" y="474"/>
                  </a:lnTo>
                  <a:lnTo>
                    <a:pt x="639" y="458"/>
                  </a:lnTo>
                  <a:lnTo>
                    <a:pt x="645" y="442"/>
                  </a:lnTo>
                  <a:lnTo>
                    <a:pt x="650" y="432"/>
                  </a:lnTo>
                  <a:lnTo>
                    <a:pt x="655" y="416"/>
                  </a:lnTo>
                  <a:lnTo>
                    <a:pt x="650" y="405"/>
                  </a:lnTo>
                  <a:lnTo>
                    <a:pt x="645" y="400"/>
                  </a:lnTo>
                  <a:lnTo>
                    <a:pt x="650" y="378"/>
                  </a:lnTo>
                  <a:lnTo>
                    <a:pt x="655" y="357"/>
                  </a:lnTo>
                  <a:lnTo>
                    <a:pt x="655" y="330"/>
                  </a:lnTo>
                  <a:lnTo>
                    <a:pt x="645" y="309"/>
                  </a:lnTo>
                  <a:lnTo>
                    <a:pt x="650" y="256"/>
                  </a:lnTo>
                  <a:lnTo>
                    <a:pt x="650" y="203"/>
                  </a:lnTo>
                  <a:lnTo>
                    <a:pt x="639" y="187"/>
                  </a:lnTo>
                  <a:lnTo>
                    <a:pt x="634" y="165"/>
                  </a:lnTo>
                  <a:lnTo>
                    <a:pt x="634" y="112"/>
                  </a:lnTo>
                  <a:lnTo>
                    <a:pt x="634" y="53"/>
                  </a:lnTo>
                  <a:lnTo>
                    <a:pt x="634" y="0"/>
                  </a:lnTo>
                  <a:lnTo>
                    <a:pt x="623" y="0"/>
                  </a:lnTo>
                  <a:lnTo>
                    <a:pt x="618" y="16"/>
                  </a:lnTo>
                  <a:lnTo>
                    <a:pt x="613" y="38"/>
                  </a:lnTo>
                  <a:lnTo>
                    <a:pt x="613" y="80"/>
                  </a:lnTo>
                  <a:lnTo>
                    <a:pt x="613" y="123"/>
                  </a:lnTo>
                  <a:lnTo>
                    <a:pt x="613" y="160"/>
                  </a:lnTo>
                  <a:lnTo>
                    <a:pt x="602" y="181"/>
                  </a:lnTo>
                  <a:lnTo>
                    <a:pt x="597" y="203"/>
                  </a:lnTo>
                  <a:lnTo>
                    <a:pt x="597" y="224"/>
                  </a:lnTo>
                  <a:lnTo>
                    <a:pt x="591" y="267"/>
                  </a:lnTo>
                  <a:lnTo>
                    <a:pt x="586" y="314"/>
                  </a:lnTo>
                  <a:lnTo>
                    <a:pt x="581" y="357"/>
                  </a:lnTo>
                  <a:lnTo>
                    <a:pt x="581" y="378"/>
                  </a:lnTo>
                  <a:lnTo>
                    <a:pt x="586" y="394"/>
                  </a:lnTo>
                  <a:lnTo>
                    <a:pt x="581" y="416"/>
                  </a:lnTo>
                  <a:lnTo>
                    <a:pt x="581" y="437"/>
                  </a:lnTo>
                  <a:lnTo>
                    <a:pt x="586" y="464"/>
                  </a:lnTo>
                  <a:lnTo>
                    <a:pt x="581" y="485"/>
                  </a:lnTo>
                  <a:lnTo>
                    <a:pt x="581" y="480"/>
                  </a:lnTo>
                  <a:lnTo>
                    <a:pt x="575" y="474"/>
                  </a:lnTo>
                  <a:lnTo>
                    <a:pt x="575" y="485"/>
                  </a:lnTo>
                  <a:lnTo>
                    <a:pt x="570" y="490"/>
                  </a:lnTo>
                  <a:lnTo>
                    <a:pt x="565" y="501"/>
                  </a:lnTo>
                  <a:lnTo>
                    <a:pt x="570" y="512"/>
                  </a:lnTo>
                  <a:lnTo>
                    <a:pt x="554" y="517"/>
                  </a:lnTo>
                  <a:lnTo>
                    <a:pt x="533" y="522"/>
                  </a:lnTo>
                  <a:lnTo>
                    <a:pt x="527" y="512"/>
                  </a:lnTo>
                  <a:lnTo>
                    <a:pt x="527" y="496"/>
                  </a:lnTo>
                  <a:lnTo>
                    <a:pt x="522" y="458"/>
                  </a:lnTo>
                  <a:lnTo>
                    <a:pt x="517" y="490"/>
                  </a:lnTo>
                  <a:lnTo>
                    <a:pt x="517" y="522"/>
                  </a:lnTo>
                  <a:lnTo>
                    <a:pt x="522" y="554"/>
                  </a:lnTo>
                  <a:lnTo>
                    <a:pt x="527" y="575"/>
                  </a:lnTo>
                  <a:lnTo>
                    <a:pt x="522" y="570"/>
                  </a:lnTo>
                  <a:lnTo>
                    <a:pt x="522" y="575"/>
                  </a:lnTo>
                  <a:lnTo>
                    <a:pt x="527" y="618"/>
                  </a:lnTo>
                  <a:lnTo>
                    <a:pt x="527" y="671"/>
                  </a:lnTo>
                  <a:lnTo>
                    <a:pt x="527" y="703"/>
                  </a:lnTo>
                  <a:lnTo>
                    <a:pt x="527" y="693"/>
                  </a:lnTo>
                  <a:lnTo>
                    <a:pt x="527" y="666"/>
                  </a:lnTo>
                  <a:lnTo>
                    <a:pt x="533" y="639"/>
                  </a:lnTo>
                  <a:lnTo>
                    <a:pt x="533" y="629"/>
                  </a:lnTo>
                  <a:lnTo>
                    <a:pt x="538" y="623"/>
                  </a:lnTo>
                  <a:lnTo>
                    <a:pt x="538" y="677"/>
                  </a:lnTo>
                  <a:lnTo>
                    <a:pt x="538" y="703"/>
                  </a:lnTo>
                  <a:lnTo>
                    <a:pt x="538" y="730"/>
                  </a:lnTo>
                  <a:lnTo>
                    <a:pt x="527" y="725"/>
                  </a:lnTo>
                  <a:lnTo>
                    <a:pt x="527" y="730"/>
                  </a:lnTo>
                  <a:lnTo>
                    <a:pt x="522" y="741"/>
                  </a:lnTo>
                  <a:lnTo>
                    <a:pt x="522" y="735"/>
                  </a:lnTo>
                  <a:lnTo>
                    <a:pt x="522" y="730"/>
                  </a:lnTo>
                  <a:lnTo>
                    <a:pt x="511" y="735"/>
                  </a:lnTo>
                  <a:lnTo>
                    <a:pt x="501" y="735"/>
                  </a:lnTo>
                  <a:lnTo>
                    <a:pt x="495" y="714"/>
                  </a:lnTo>
                  <a:lnTo>
                    <a:pt x="490" y="687"/>
                  </a:lnTo>
                  <a:lnTo>
                    <a:pt x="485" y="703"/>
                  </a:lnTo>
                  <a:lnTo>
                    <a:pt x="479" y="730"/>
                  </a:lnTo>
                  <a:lnTo>
                    <a:pt x="485" y="725"/>
                  </a:lnTo>
                  <a:lnTo>
                    <a:pt x="490" y="725"/>
                  </a:lnTo>
                  <a:lnTo>
                    <a:pt x="490" y="730"/>
                  </a:lnTo>
                  <a:lnTo>
                    <a:pt x="485" y="735"/>
                  </a:lnTo>
                  <a:lnTo>
                    <a:pt x="479" y="735"/>
                  </a:lnTo>
                  <a:lnTo>
                    <a:pt x="479" y="730"/>
                  </a:lnTo>
                  <a:lnTo>
                    <a:pt x="474" y="735"/>
                  </a:lnTo>
                  <a:lnTo>
                    <a:pt x="469" y="757"/>
                  </a:lnTo>
                  <a:lnTo>
                    <a:pt x="469" y="778"/>
                  </a:lnTo>
                  <a:lnTo>
                    <a:pt x="474" y="826"/>
                  </a:lnTo>
                  <a:lnTo>
                    <a:pt x="474" y="868"/>
                  </a:lnTo>
                  <a:lnTo>
                    <a:pt x="469" y="890"/>
                  </a:lnTo>
                  <a:lnTo>
                    <a:pt x="458" y="906"/>
                  </a:lnTo>
                  <a:lnTo>
                    <a:pt x="463" y="922"/>
                  </a:lnTo>
                  <a:lnTo>
                    <a:pt x="458" y="938"/>
                  </a:lnTo>
                  <a:lnTo>
                    <a:pt x="469" y="938"/>
                  </a:lnTo>
                  <a:lnTo>
                    <a:pt x="479" y="932"/>
                  </a:lnTo>
                  <a:lnTo>
                    <a:pt x="490" y="927"/>
                  </a:lnTo>
                  <a:lnTo>
                    <a:pt x="495" y="911"/>
                  </a:lnTo>
                  <a:lnTo>
                    <a:pt x="511" y="911"/>
                  </a:lnTo>
                  <a:lnTo>
                    <a:pt x="517" y="911"/>
                  </a:lnTo>
                  <a:lnTo>
                    <a:pt x="522" y="916"/>
                  </a:lnTo>
                  <a:lnTo>
                    <a:pt x="511" y="916"/>
                  </a:lnTo>
                  <a:lnTo>
                    <a:pt x="501" y="922"/>
                  </a:lnTo>
                  <a:lnTo>
                    <a:pt x="495" y="927"/>
                  </a:lnTo>
                  <a:lnTo>
                    <a:pt x="522" y="927"/>
                  </a:lnTo>
                  <a:lnTo>
                    <a:pt x="533" y="922"/>
                  </a:lnTo>
                  <a:lnTo>
                    <a:pt x="538" y="911"/>
                  </a:lnTo>
                  <a:lnTo>
                    <a:pt x="538" y="900"/>
                  </a:lnTo>
                  <a:lnTo>
                    <a:pt x="543" y="906"/>
                  </a:lnTo>
                  <a:lnTo>
                    <a:pt x="543" y="911"/>
                  </a:lnTo>
                  <a:lnTo>
                    <a:pt x="549" y="911"/>
                  </a:lnTo>
                  <a:lnTo>
                    <a:pt x="549" y="906"/>
                  </a:lnTo>
                  <a:lnTo>
                    <a:pt x="554" y="911"/>
                  </a:lnTo>
                  <a:lnTo>
                    <a:pt x="559" y="911"/>
                  </a:lnTo>
                  <a:lnTo>
                    <a:pt x="565" y="911"/>
                  </a:lnTo>
                  <a:lnTo>
                    <a:pt x="570" y="916"/>
                  </a:lnTo>
                  <a:lnTo>
                    <a:pt x="565" y="916"/>
                  </a:lnTo>
                  <a:lnTo>
                    <a:pt x="559" y="922"/>
                  </a:lnTo>
                  <a:lnTo>
                    <a:pt x="559" y="927"/>
                  </a:lnTo>
                  <a:lnTo>
                    <a:pt x="565" y="927"/>
                  </a:lnTo>
                  <a:lnTo>
                    <a:pt x="575" y="922"/>
                  </a:lnTo>
                  <a:lnTo>
                    <a:pt x="591" y="922"/>
                  </a:lnTo>
                  <a:lnTo>
                    <a:pt x="575" y="922"/>
                  </a:lnTo>
                  <a:lnTo>
                    <a:pt x="570" y="916"/>
                  </a:lnTo>
                  <a:lnTo>
                    <a:pt x="575" y="911"/>
                  </a:lnTo>
                  <a:lnTo>
                    <a:pt x="575" y="906"/>
                  </a:lnTo>
                  <a:lnTo>
                    <a:pt x="597" y="911"/>
                  </a:lnTo>
                  <a:lnTo>
                    <a:pt x="618" y="911"/>
                  </a:lnTo>
                  <a:lnTo>
                    <a:pt x="613" y="916"/>
                  </a:lnTo>
                  <a:lnTo>
                    <a:pt x="607" y="916"/>
                  </a:lnTo>
                  <a:lnTo>
                    <a:pt x="602" y="916"/>
                  </a:lnTo>
                  <a:lnTo>
                    <a:pt x="602" y="922"/>
                  </a:lnTo>
                  <a:lnTo>
                    <a:pt x="607" y="927"/>
                  </a:lnTo>
                  <a:lnTo>
                    <a:pt x="613" y="927"/>
                  </a:lnTo>
                  <a:lnTo>
                    <a:pt x="618" y="927"/>
                  </a:lnTo>
                  <a:lnTo>
                    <a:pt x="623" y="922"/>
                  </a:lnTo>
                  <a:lnTo>
                    <a:pt x="623" y="911"/>
                  </a:lnTo>
                  <a:lnTo>
                    <a:pt x="629" y="911"/>
                  </a:lnTo>
                  <a:lnTo>
                    <a:pt x="634" y="906"/>
                  </a:lnTo>
                  <a:lnTo>
                    <a:pt x="639" y="906"/>
                  </a:lnTo>
                  <a:lnTo>
                    <a:pt x="650" y="906"/>
                  </a:lnTo>
                  <a:lnTo>
                    <a:pt x="645" y="916"/>
                  </a:lnTo>
                  <a:lnTo>
                    <a:pt x="639" y="916"/>
                  </a:lnTo>
                  <a:lnTo>
                    <a:pt x="645" y="922"/>
                  </a:lnTo>
                  <a:lnTo>
                    <a:pt x="650" y="927"/>
                  </a:lnTo>
                  <a:lnTo>
                    <a:pt x="655" y="922"/>
                  </a:lnTo>
                  <a:lnTo>
                    <a:pt x="661" y="922"/>
                  </a:lnTo>
                  <a:lnTo>
                    <a:pt x="666" y="916"/>
                  </a:lnTo>
                  <a:lnTo>
                    <a:pt x="671" y="911"/>
                  </a:lnTo>
                  <a:lnTo>
                    <a:pt x="666" y="906"/>
                  </a:lnTo>
                  <a:lnTo>
                    <a:pt x="666" y="911"/>
                  </a:lnTo>
                  <a:lnTo>
                    <a:pt x="661" y="911"/>
                  </a:lnTo>
                  <a:lnTo>
                    <a:pt x="671" y="906"/>
                  </a:lnTo>
                  <a:lnTo>
                    <a:pt x="682" y="900"/>
                  </a:lnTo>
                  <a:lnTo>
                    <a:pt x="698" y="906"/>
                  </a:lnTo>
                  <a:lnTo>
                    <a:pt x="693" y="906"/>
                  </a:lnTo>
                  <a:lnTo>
                    <a:pt x="682" y="906"/>
                  </a:lnTo>
                  <a:lnTo>
                    <a:pt x="687" y="922"/>
                  </a:lnTo>
                  <a:lnTo>
                    <a:pt x="698" y="927"/>
                  </a:lnTo>
                  <a:lnTo>
                    <a:pt x="698" y="938"/>
                  </a:lnTo>
                  <a:lnTo>
                    <a:pt x="677" y="938"/>
                  </a:lnTo>
                  <a:lnTo>
                    <a:pt x="655" y="938"/>
                  </a:lnTo>
                  <a:lnTo>
                    <a:pt x="618" y="938"/>
                  </a:lnTo>
                  <a:lnTo>
                    <a:pt x="613" y="980"/>
                  </a:lnTo>
                  <a:lnTo>
                    <a:pt x="613" y="996"/>
                  </a:lnTo>
                  <a:lnTo>
                    <a:pt x="618" y="1012"/>
                  </a:lnTo>
                  <a:lnTo>
                    <a:pt x="613" y="1018"/>
                  </a:lnTo>
                  <a:lnTo>
                    <a:pt x="602" y="1012"/>
                  </a:lnTo>
                  <a:lnTo>
                    <a:pt x="607" y="996"/>
                  </a:lnTo>
                  <a:lnTo>
                    <a:pt x="607" y="975"/>
                  </a:lnTo>
                  <a:lnTo>
                    <a:pt x="607" y="954"/>
                  </a:lnTo>
                  <a:lnTo>
                    <a:pt x="613" y="943"/>
                  </a:lnTo>
                  <a:lnTo>
                    <a:pt x="607" y="943"/>
                  </a:lnTo>
                  <a:lnTo>
                    <a:pt x="607" y="938"/>
                  </a:lnTo>
                  <a:lnTo>
                    <a:pt x="602" y="932"/>
                  </a:lnTo>
                  <a:lnTo>
                    <a:pt x="602" y="943"/>
                  </a:lnTo>
                  <a:lnTo>
                    <a:pt x="591" y="943"/>
                  </a:lnTo>
                  <a:lnTo>
                    <a:pt x="575" y="943"/>
                  </a:lnTo>
                  <a:lnTo>
                    <a:pt x="565" y="943"/>
                  </a:lnTo>
                  <a:lnTo>
                    <a:pt x="565" y="980"/>
                  </a:lnTo>
                  <a:lnTo>
                    <a:pt x="559" y="1012"/>
                  </a:lnTo>
                  <a:lnTo>
                    <a:pt x="559" y="964"/>
                  </a:lnTo>
                  <a:lnTo>
                    <a:pt x="559" y="970"/>
                  </a:lnTo>
                  <a:lnTo>
                    <a:pt x="554" y="975"/>
                  </a:lnTo>
                  <a:lnTo>
                    <a:pt x="559" y="970"/>
                  </a:lnTo>
                  <a:lnTo>
                    <a:pt x="554" y="964"/>
                  </a:lnTo>
                  <a:lnTo>
                    <a:pt x="549" y="954"/>
                  </a:lnTo>
                  <a:lnTo>
                    <a:pt x="538" y="954"/>
                  </a:lnTo>
                  <a:lnTo>
                    <a:pt x="522" y="954"/>
                  </a:lnTo>
                  <a:lnTo>
                    <a:pt x="522" y="986"/>
                  </a:lnTo>
                  <a:lnTo>
                    <a:pt x="517" y="996"/>
                  </a:lnTo>
                  <a:lnTo>
                    <a:pt x="511" y="1007"/>
                  </a:lnTo>
                  <a:lnTo>
                    <a:pt x="511" y="991"/>
                  </a:lnTo>
                  <a:lnTo>
                    <a:pt x="506" y="1002"/>
                  </a:lnTo>
                  <a:lnTo>
                    <a:pt x="501" y="996"/>
                  </a:lnTo>
                  <a:lnTo>
                    <a:pt x="501" y="986"/>
                  </a:lnTo>
                  <a:lnTo>
                    <a:pt x="506" y="975"/>
                  </a:lnTo>
                  <a:lnTo>
                    <a:pt x="511" y="970"/>
                  </a:lnTo>
                  <a:lnTo>
                    <a:pt x="506" y="970"/>
                  </a:lnTo>
                  <a:lnTo>
                    <a:pt x="501" y="970"/>
                  </a:lnTo>
                  <a:lnTo>
                    <a:pt x="495" y="975"/>
                  </a:lnTo>
                  <a:lnTo>
                    <a:pt x="495" y="959"/>
                  </a:lnTo>
                  <a:lnTo>
                    <a:pt x="506" y="959"/>
                  </a:lnTo>
                  <a:lnTo>
                    <a:pt x="511" y="959"/>
                  </a:lnTo>
                  <a:lnTo>
                    <a:pt x="511" y="954"/>
                  </a:lnTo>
                  <a:lnTo>
                    <a:pt x="506" y="954"/>
                  </a:lnTo>
                  <a:lnTo>
                    <a:pt x="501" y="954"/>
                  </a:lnTo>
                  <a:lnTo>
                    <a:pt x="495" y="954"/>
                  </a:lnTo>
                  <a:lnTo>
                    <a:pt x="490" y="948"/>
                  </a:lnTo>
                  <a:lnTo>
                    <a:pt x="527" y="948"/>
                  </a:lnTo>
                  <a:lnTo>
                    <a:pt x="559" y="948"/>
                  </a:lnTo>
                  <a:lnTo>
                    <a:pt x="559" y="943"/>
                  </a:lnTo>
                  <a:lnTo>
                    <a:pt x="554" y="943"/>
                  </a:lnTo>
                  <a:lnTo>
                    <a:pt x="559" y="938"/>
                  </a:lnTo>
                  <a:lnTo>
                    <a:pt x="543" y="943"/>
                  </a:lnTo>
                  <a:lnTo>
                    <a:pt x="522" y="943"/>
                  </a:lnTo>
                  <a:lnTo>
                    <a:pt x="506" y="943"/>
                  </a:lnTo>
                  <a:lnTo>
                    <a:pt x="485" y="943"/>
                  </a:lnTo>
                  <a:lnTo>
                    <a:pt x="485" y="975"/>
                  </a:lnTo>
                  <a:lnTo>
                    <a:pt x="485" y="986"/>
                  </a:lnTo>
                  <a:lnTo>
                    <a:pt x="479" y="996"/>
                  </a:lnTo>
                  <a:lnTo>
                    <a:pt x="479" y="991"/>
                  </a:lnTo>
                  <a:lnTo>
                    <a:pt x="479" y="996"/>
                  </a:lnTo>
                  <a:lnTo>
                    <a:pt x="474" y="1002"/>
                  </a:lnTo>
                  <a:lnTo>
                    <a:pt x="474" y="991"/>
                  </a:lnTo>
                  <a:lnTo>
                    <a:pt x="474" y="986"/>
                  </a:lnTo>
                  <a:lnTo>
                    <a:pt x="479" y="991"/>
                  </a:lnTo>
                  <a:lnTo>
                    <a:pt x="474" y="980"/>
                  </a:lnTo>
                  <a:lnTo>
                    <a:pt x="474" y="970"/>
                  </a:lnTo>
                  <a:lnTo>
                    <a:pt x="474" y="938"/>
                  </a:lnTo>
                  <a:lnTo>
                    <a:pt x="469" y="943"/>
                  </a:lnTo>
                  <a:lnTo>
                    <a:pt x="463" y="943"/>
                  </a:lnTo>
                  <a:lnTo>
                    <a:pt x="458" y="943"/>
                  </a:lnTo>
                  <a:lnTo>
                    <a:pt x="453" y="948"/>
                  </a:lnTo>
                  <a:lnTo>
                    <a:pt x="463" y="954"/>
                  </a:lnTo>
                  <a:lnTo>
                    <a:pt x="469" y="970"/>
                  </a:lnTo>
                  <a:lnTo>
                    <a:pt x="469" y="980"/>
                  </a:lnTo>
                  <a:lnTo>
                    <a:pt x="469" y="996"/>
                  </a:lnTo>
                  <a:lnTo>
                    <a:pt x="463" y="1034"/>
                  </a:lnTo>
                  <a:lnTo>
                    <a:pt x="453" y="1055"/>
                  </a:lnTo>
                  <a:lnTo>
                    <a:pt x="447" y="1055"/>
                  </a:lnTo>
                  <a:lnTo>
                    <a:pt x="442" y="1050"/>
                  </a:lnTo>
                  <a:lnTo>
                    <a:pt x="442" y="1060"/>
                  </a:lnTo>
                  <a:lnTo>
                    <a:pt x="447" y="1060"/>
                  </a:lnTo>
                  <a:lnTo>
                    <a:pt x="453" y="1066"/>
                  </a:lnTo>
                  <a:lnTo>
                    <a:pt x="447" y="1071"/>
                  </a:lnTo>
                  <a:lnTo>
                    <a:pt x="442" y="1060"/>
                  </a:lnTo>
                  <a:lnTo>
                    <a:pt x="442" y="1055"/>
                  </a:lnTo>
                  <a:lnTo>
                    <a:pt x="442" y="1044"/>
                  </a:lnTo>
                  <a:lnTo>
                    <a:pt x="437" y="1034"/>
                  </a:lnTo>
                  <a:lnTo>
                    <a:pt x="416" y="1039"/>
                  </a:lnTo>
                  <a:lnTo>
                    <a:pt x="416" y="1023"/>
                  </a:lnTo>
                  <a:lnTo>
                    <a:pt x="416" y="996"/>
                  </a:lnTo>
                  <a:lnTo>
                    <a:pt x="410" y="975"/>
                  </a:lnTo>
                  <a:lnTo>
                    <a:pt x="410" y="964"/>
                  </a:lnTo>
                  <a:lnTo>
                    <a:pt x="405" y="959"/>
                  </a:lnTo>
                  <a:lnTo>
                    <a:pt x="394" y="975"/>
                  </a:lnTo>
                  <a:lnTo>
                    <a:pt x="389" y="1002"/>
                  </a:lnTo>
                  <a:lnTo>
                    <a:pt x="389" y="1028"/>
                  </a:lnTo>
                  <a:lnTo>
                    <a:pt x="389" y="1050"/>
                  </a:lnTo>
                  <a:lnTo>
                    <a:pt x="378" y="1050"/>
                  </a:lnTo>
                  <a:lnTo>
                    <a:pt x="378" y="1055"/>
                  </a:lnTo>
                  <a:lnTo>
                    <a:pt x="378" y="1060"/>
                  </a:lnTo>
                  <a:lnTo>
                    <a:pt x="378" y="1066"/>
                  </a:lnTo>
                  <a:lnTo>
                    <a:pt x="384" y="1066"/>
                  </a:lnTo>
                  <a:lnTo>
                    <a:pt x="389" y="1066"/>
                  </a:lnTo>
                  <a:lnTo>
                    <a:pt x="394" y="1044"/>
                  </a:lnTo>
                  <a:lnTo>
                    <a:pt x="394" y="1018"/>
                  </a:lnTo>
                  <a:lnTo>
                    <a:pt x="400" y="996"/>
                  </a:lnTo>
                  <a:lnTo>
                    <a:pt x="405" y="970"/>
                  </a:lnTo>
                  <a:lnTo>
                    <a:pt x="410" y="991"/>
                  </a:lnTo>
                  <a:lnTo>
                    <a:pt x="405" y="1012"/>
                  </a:lnTo>
                  <a:lnTo>
                    <a:pt x="405" y="1060"/>
                  </a:lnTo>
                  <a:lnTo>
                    <a:pt x="416" y="1060"/>
                  </a:lnTo>
                  <a:lnTo>
                    <a:pt x="426" y="1071"/>
                  </a:lnTo>
                  <a:lnTo>
                    <a:pt x="416" y="1071"/>
                  </a:lnTo>
                  <a:lnTo>
                    <a:pt x="410" y="1066"/>
                  </a:lnTo>
                  <a:lnTo>
                    <a:pt x="405" y="1066"/>
                  </a:lnTo>
                  <a:lnTo>
                    <a:pt x="405" y="1081"/>
                  </a:lnTo>
                  <a:lnTo>
                    <a:pt x="410" y="1097"/>
                  </a:lnTo>
                  <a:lnTo>
                    <a:pt x="400" y="1097"/>
                  </a:lnTo>
                  <a:lnTo>
                    <a:pt x="394" y="1097"/>
                  </a:lnTo>
                  <a:lnTo>
                    <a:pt x="389" y="1097"/>
                  </a:lnTo>
                  <a:lnTo>
                    <a:pt x="389" y="1103"/>
                  </a:lnTo>
                  <a:lnTo>
                    <a:pt x="394" y="1103"/>
                  </a:lnTo>
                  <a:lnTo>
                    <a:pt x="389" y="1108"/>
                  </a:lnTo>
                  <a:lnTo>
                    <a:pt x="378" y="1103"/>
                  </a:lnTo>
                  <a:lnTo>
                    <a:pt x="362" y="1103"/>
                  </a:lnTo>
                  <a:lnTo>
                    <a:pt x="362" y="1097"/>
                  </a:lnTo>
                  <a:lnTo>
                    <a:pt x="357" y="1097"/>
                  </a:lnTo>
                  <a:lnTo>
                    <a:pt x="362" y="1103"/>
                  </a:lnTo>
                  <a:lnTo>
                    <a:pt x="346" y="1103"/>
                  </a:lnTo>
                  <a:lnTo>
                    <a:pt x="341" y="1097"/>
                  </a:lnTo>
                  <a:lnTo>
                    <a:pt x="341" y="1103"/>
                  </a:lnTo>
                  <a:lnTo>
                    <a:pt x="336" y="1108"/>
                  </a:lnTo>
                  <a:lnTo>
                    <a:pt x="330" y="1108"/>
                  </a:lnTo>
                  <a:lnTo>
                    <a:pt x="325" y="1103"/>
                  </a:lnTo>
                  <a:lnTo>
                    <a:pt x="320" y="1097"/>
                  </a:lnTo>
                  <a:lnTo>
                    <a:pt x="320" y="1103"/>
                  </a:lnTo>
                  <a:lnTo>
                    <a:pt x="314" y="1108"/>
                  </a:lnTo>
                  <a:lnTo>
                    <a:pt x="309" y="1108"/>
                  </a:lnTo>
                  <a:lnTo>
                    <a:pt x="309" y="1097"/>
                  </a:lnTo>
                  <a:lnTo>
                    <a:pt x="304" y="1097"/>
                  </a:lnTo>
                  <a:lnTo>
                    <a:pt x="293" y="1103"/>
                  </a:lnTo>
                  <a:lnTo>
                    <a:pt x="282" y="1103"/>
                  </a:lnTo>
                  <a:lnTo>
                    <a:pt x="261" y="1097"/>
                  </a:lnTo>
                  <a:lnTo>
                    <a:pt x="261" y="1092"/>
                  </a:lnTo>
                  <a:lnTo>
                    <a:pt x="266" y="1087"/>
                  </a:lnTo>
                  <a:lnTo>
                    <a:pt x="266" y="1092"/>
                  </a:lnTo>
                  <a:lnTo>
                    <a:pt x="272" y="1092"/>
                  </a:lnTo>
                  <a:lnTo>
                    <a:pt x="282" y="1092"/>
                  </a:lnTo>
                  <a:lnTo>
                    <a:pt x="282" y="1081"/>
                  </a:lnTo>
                  <a:lnTo>
                    <a:pt x="272" y="1081"/>
                  </a:lnTo>
                  <a:lnTo>
                    <a:pt x="261" y="1087"/>
                  </a:lnTo>
                  <a:lnTo>
                    <a:pt x="261" y="1097"/>
                  </a:lnTo>
                  <a:lnTo>
                    <a:pt x="261" y="1081"/>
                  </a:lnTo>
                  <a:lnTo>
                    <a:pt x="277" y="1076"/>
                  </a:lnTo>
                  <a:lnTo>
                    <a:pt x="282" y="1050"/>
                  </a:lnTo>
                  <a:lnTo>
                    <a:pt x="282" y="1055"/>
                  </a:lnTo>
                  <a:lnTo>
                    <a:pt x="288" y="1039"/>
                  </a:lnTo>
                  <a:lnTo>
                    <a:pt x="282" y="1028"/>
                  </a:lnTo>
                  <a:lnTo>
                    <a:pt x="288" y="1023"/>
                  </a:lnTo>
                  <a:lnTo>
                    <a:pt x="288" y="1018"/>
                  </a:lnTo>
                  <a:lnTo>
                    <a:pt x="288" y="1012"/>
                  </a:lnTo>
                  <a:lnTo>
                    <a:pt x="288" y="1007"/>
                  </a:lnTo>
                  <a:lnTo>
                    <a:pt x="288" y="1002"/>
                  </a:lnTo>
                  <a:lnTo>
                    <a:pt x="288" y="991"/>
                  </a:lnTo>
                  <a:lnTo>
                    <a:pt x="298" y="970"/>
                  </a:lnTo>
                  <a:lnTo>
                    <a:pt x="293" y="964"/>
                  </a:lnTo>
                  <a:lnTo>
                    <a:pt x="288" y="975"/>
                  </a:lnTo>
                  <a:lnTo>
                    <a:pt x="288" y="991"/>
                  </a:lnTo>
                  <a:lnTo>
                    <a:pt x="266" y="1060"/>
                  </a:lnTo>
                  <a:lnTo>
                    <a:pt x="250" y="1071"/>
                  </a:lnTo>
                  <a:lnTo>
                    <a:pt x="240" y="1108"/>
                  </a:lnTo>
                  <a:lnTo>
                    <a:pt x="250" y="1145"/>
                  </a:lnTo>
                  <a:lnTo>
                    <a:pt x="245" y="1444"/>
                  </a:lnTo>
                  <a:lnTo>
                    <a:pt x="261" y="1454"/>
                  </a:lnTo>
                  <a:lnTo>
                    <a:pt x="245" y="1934"/>
                  </a:lnTo>
                  <a:lnTo>
                    <a:pt x="240" y="1928"/>
                  </a:lnTo>
                  <a:lnTo>
                    <a:pt x="234" y="1918"/>
                  </a:lnTo>
                  <a:lnTo>
                    <a:pt x="229" y="1918"/>
                  </a:lnTo>
                  <a:lnTo>
                    <a:pt x="224" y="1923"/>
                  </a:lnTo>
                  <a:lnTo>
                    <a:pt x="229" y="1934"/>
                  </a:lnTo>
                  <a:lnTo>
                    <a:pt x="224" y="1939"/>
                  </a:lnTo>
                  <a:lnTo>
                    <a:pt x="234" y="1944"/>
                  </a:lnTo>
                  <a:lnTo>
                    <a:pt x="234" y="1950"/>
                  </a:lnTo>
                  <a:lnTo>
                    <a:pt x="229" y="1955"/>
                  </a:lnTo>
                  <a:lnTo>
                    <a:pt x="224" y="1955"/>
                  </a:lnTo>
                  <a:lnTo>
                    <a:pt x="224" y="1960"/>
                  </a:lnTo>
                  <a:lnTo>
                    <a:pt x="224" y="1966"/>
                  </a:lnTo>
                  <a:lnTo>
                    <a:pt x="224" y="1971"/>
                  </a:lnTo>
                  <a:lnTo>
                    <a:pt x="229" y="1976"/>
                  </a:lnTo>
                  <a:lnTo>
                    <a:pt x="229" y="1971"/>
                  </a:lnTo>
                  <a:lnTo>
                    <a:pt x="234" y="1966"/>
                  </a:lnTo>
                  <a:lnTo>
                    <a:pt x="234" y="1982"/>
                  </a:lnTo>
                  <a:lnTo>
                    <a:pt x="229" y="1992"/>
                  </a:lnTo>
                  <a:lnTo>
                    <a:pt x="224" y="1987"/>
                  </a:lnTo>
                  <a:lnTo>
                    <a:pt x="218" y="1982"/>
                  </a:lnTo>
                  <a:lnTo>
                    <a:pt x="213" y="1982"/>
                  </a:lnTo>
                  <a:lnTo>
                    <a:pt x="213" y="1992"/>
                  </a:lnTo>
                  <a:lnTo>
                    <a:pt x="208" y="1992"/>
                  </a:lnTo>
                  <a:lnTo>
                    <a:pt x="208" y="1998"/>
                  </a:lnTo>
                  <a:lnTo>
                    <a:pt x="213" y="1998"/>
                  </a:lnTo>
                  <a:lnTo>
                    <a:pt x="213" y="2003"/>
                  </a:lnTo>
                  <a:lnTo>
                    <a:pt x="202" y="2003"/>
                  </a:lnTo>
                  <a:lnTo>
                    <a:pt x="202" y="1992"/>
                  </a:lnTo>
                  <a:lnTo>
                    <a:pt x="192" y="1998"/>
                  </a:lnTo>
                  <a:lnTo>
                    <a:pt x="186" y="1992"/>
                  </a:lnTo>
                  <a:lnTo>
                    <a:pt x="197" y="1982"/>
                  </a:lnTo>
                  <a:lnTo>
                    <a:pt x="202" y="1971"/>
                  </a:lnTo>
                  <a:lnTo>
                    <a:pt x="208" y="1971"/>
                  </a:lnTo>
                  <a:lnTo>
                    <a:pt x="208" y="1976"/>
                  </a:lnTo>
                  <a:lnTo>
                    <a:pt x="208" y="1982"/>
                  </a:lnTo>
                  <a:lnTo>
                    <a:pt x="213" y="1960"/>
                  </a:lnTo>
                  <a:lnTo>
                    <a:pt x="213" y="1944"/>
                  </a:lnTo>
                  <a:lnTo>
                    <a:pt x="208" y="1934"/>
                  </a:lnTo>
                  <a:lnTo>
                    <a:pt x="202" y="1944"/>
                  </a:lnTo>
                  <a:lnTo>
                    <a:pt x="202" y="1950"/>
                  </a:lnTo>
                  <a:lnTo>
                    <a:pt x="202" y="1955"/>
                  </a:lnTo>
                  <a:lnTo>
                    <a:pt x="197" y="1960"/>
                  </a:lnTo>
                  <a:lnTo>
                    <a:pt x="202" y="1960"/>
                  </a:lnTo>
                  <a:lnTo>
                    <a:pt x="208" y="1960"/>
                  </a:lnTo>
                  <a:lnTo>
                    <a:pt x="197" y="1966"/>
                  </a:lnTo>
                  <a:lnTo>
                    <a:pt x="192" y="1955"/>
                  </a:lnTo>
                  <a:lnTo>
                    <a:pt x="192" y="1944"/>
                  </a:lnTo>
                  <a:lnTo>
                    <a:pt x="192" y="1928"/>
                  </a:lnTo>
                  <a:lnTo>
                    <a:pt x="186" y="1923"/>
                  </a:lnTo>
                  <a:lnTo>
                    <a:pt x="186" y="1928"/>
                  </a:lnTo>
                  <a:lnTo>
                    <a:pt x="186" y="1934"/>
                  </a:lnTo>
                  <a:lnTo>
                    <a:pt x="181" y="1934"/>
                  </a:lnTo>
                  <a:lnTo>
                    <a:pt x="181" y="1939"/>
                  </a:lnTo>
                  <a:lnTo>
                    <a:pt x="181" y="1944"/>
                  </a:lnTo>
                  <a:lnTo>
                    <a:pt x="181" y="1939"/>
                  </a:lnTo>
                  <a:lnTo>
                    <a:pt x="186" y="1939"/>
                  </a:lnTo>
                  <a:lnTo>
                    <a:pt x="186" y="1944"/>
                  </a:lnTo>
                  <a:lnTo>
                    <a:pt x="181" y="1966"/>
                  </a:lnTo>
                  <a:lnTo>
                    <a:pt x="170" y="1982"/>
                  </a:lnTo>
                  <a:lnTo>
                    <a:pt x="170" y="1960"/>
                  </a:lnTo>
                  <a:lnTo>
                    <a:pt x="165" y="1955"/>
                  </a:lnTo>
                  <a:lnTo>
                    <a:pt x="160" y="1950"/>
                  </a:lnTo>
                  <a:lnTo>
                    <a:pt x="160" y="1955"/>
                  </a:lnTo>
                  <a:lnTo>
                    <a:pt x="160" y="1960"/>
                  </a:lnTo>
                  <a:lnTo>
                    <a:pt x="160" y="1966"/>
                  </a:lnTo>
                  <a:lnTo>
                    <a:pt x="154" y="1966"/>
                  </a:lnTo>
                  <a:lnTo>
                    <a:pt x="149" y="1966"/>
                  </a:lnTo>
                  <a:lnTo>
                    <a:pt x="149" y="1960"/>
                  </a:lnTo>
                  <a:lnTo>
                    <a:pt x="144" y="1955"/>
                  </a:lnTo>
                  <a:lnTo>
                    <a:pt x="139" y="1950"/>
                  </a:lnTo>
                  <a:lnTo>
                    <a:pt x="139" y="1955"/>
                  </a:lnTo>
                  <a:lnTo>
                    <a:pt x="139" y="1960"/>
                  </a:lnTo>
                  <a:lnTo>
                    <a:pt x="144" y="1960"/>
                  </a:lnTo>
                  <a:lnTo>
                    <a:pt x="139" y="1960"/>
                  </a:lnTo>
                  <a:lnTo>
                    <a:pt x="133" y="1955"/>
                  </a:lnTo>
                  <a:lnTo>
                    <a:pt x="123" y="1955"/>
                  </a:lnTo>
                  <a:lnTo>
                    <a:pt x="123" y="1966"/>
                  </a:lnTo>
                  <a:lnTo>
                    <a:pt x="123" y="1971"/>
                  </a:lnTo>
                  <a:lnTo>
                    <a:pt x="139" y="1971"/>
                  </a:lnTo>
                  <a:lnTo>
                    <a:pt x="144" y="1976"/>
                  </a:lnTo>
                  <a:lnTo>
                    <a:pt x="144" y="1987"/>
                  </a:lnTo>
                  <a:lnTo>
                    <a:pt x="133" y="1987"/>
                  </a:lnTo>
                  <a:lnTo>
                    <a:pt x="128" y="1987"/>
                  </a:lnTo>
                  <a:lnTo>
                    <a:pt x="123" y="1976"/>
                  </a:lnTo>
                  <a:lnTo>
                    <a:pt x="117" y="1987"/>
                  </a:lnTo>
                  <a:lnTo>
                    <a:pt x="112" y="1976"/>
                  </a:lnTo>
                  <a:lnTo>
                    <a:pt x="117" y="1971"/>
                  </a:lnTo>
                  <a:lnTo>
                    <a:pt x="123" y="1955"/>
                  </a:lnTo>
                  <a:lnTo>
                    <a:pt x="112" y="1950"/>
                  </a:lnTo>
                  <a:lnTo>
                    <a:pt x="112" y="1944"/>
                  </a:lnTo>
                  <a:lnTo>
                    <a:pt x="112" y="1923"/>
                  </a:lnTo>
                  <a:lnTo>
                    <a:pt x="117" y="1928"/>
                  </a:lnTo>
                  <a:lnTo>
                    <a:pt x="123" y="1934"/>
                  </a:lnTo>
                  <a:lnTo>
                    <a:pt x="123" y="1950"/>
                  </a:lnTo>
                  <a:lnTo>
                    <a:pt x="133" y="1944"/>
                  </a:lnTo>
                  <a:lnTo>
                    <a:pt x="139" y="1950"/>
                  </a:lnTo>
                  <a:lnTo>
                    <a:pt x="133" y="1934"/>
                  </a:lnTo>
                  <a:lnTo>
                    <a:pt x="128" y="1923"/>
                  </a:lnTo>
                  <a:lnTo>
                    <a:pt x="101" y="1902"/>
                  </a:lnTo>
                  <a:lnTo>
                    <a:pt x="96" y="1912"/>
                  </a:lnTo>
                  <a:lnTo>
                    <a:pt x="101" y="1918"/>
                  </a:lnTo>
                  <a:lnTo>
                    <a:pt x="91" y="1918"/>
                  </a:lnTo>
                  <a:lnTo>
                    <a:pt x="85" y="1918"/>
                  </a:lnTo>
                  <a:lnTo>
                    <a:pt x="75" y="1928"/>
                  </a:lnTo>
                  <a:lnTo>
                    <a:pt x="69" y="1939"/>
                  </a:lnTo>
                  <a:lnTo>
                    <a:pt x="69" y="1944"/>
                  </a:lnTo>
                  <a:lnTo>
                    <a:pt x="75" y="1950"/>
                  </a:lnTo>
                  <a:lnTo>
                    <a:pt x="69" y="1950"/>
                  </a:lnTo>
                  <a:lnTo>
                    <a:pt x="59" y="1955"/>
                  </a:lnTo>
                  <a:lnTo>
                    <a:pt x="59" y="1960"/>
                  </a:lnTo>
                  <a:lnTo>
                    <a:pt x="59" y="1966"/>
                  </a:lnTo>
                  <a:lnTo>
                    <a:pt x="53" y="1976"/>
                  </a:lnTo>
                  <a:lnTo>
                    <a:pt x="64" y="1971"/>
                  </a:lnTo>
                  <a:lnTo>
                    <a:pt x="75" y="1976"/>
                  </a:lnTo>
                  <a:lnTo>
                    <a:pt x="75" y="1966"/>
                  </a:lnTo>
                  <a:lnTo>
                    <a:pt x="75" y="1955"/>
                  </a:lnTo>
                  <a:lnTo>
                    <a:pt x="80" y="1950"/>
                  </a:lnTo>
                  <a:lnTo>
                    <a:pt x="85" y="1955"/>
                  </a:lnTo>
                  <a:lnTo>
                    <a:pt x="85" y="1960"/>
                  </a:lnTo>
                  <a:lnTo>
                    <a:pt x="85" y="1966"/>
                  </a:lnTo>
                  <a:lnTo>
                    <a:pt x="96" y="1944"/>
                  </a:lnTo>
                  <a:lnTo>
                    <a:pt x="101" y="1944"/>
                  </a:lnTo>
                  <a:lnTo>
                    <a:pt x="107" y="1944"/>
                  </a:lnTo>
                  <a:lnTo>
                    <a:pt x="107" y="1950"/>
                  </a:lnTo>
                  <a:lnTo>
                    <a:pt x="101" y="1950"/>
                  </a:lnTo>
                  <a:lnTo>
                    <a:pt x="96" y="1955"/>
                  </a:lnTo>
                  <a:lnTo>
                    <a:pt x="101" y="1960"/>
                  </a:lnTo>
                  <a:lnTo>
                    <a:pt x="107" y="1966"/>
                  </a:lnTo>
                  <a:lnTo>
                    <a:pt x="107" y="1982"/>
                  </a:lnTo>
                  <a:lnTo>
                    <a:pt x="96" y="2008"/>
                  </a:lnTo>
                  <a:lnTo>
                    <a:pt x="139" y="2008"/>
                  </a:lnTo>
                  <a:lnTo>
                    <a:pt x="181" y="2008"/>
                  </a:lnTo>
                  <a:lnTo>
                    <a:pt x="181" y="2003"/>
                  </a:lnTo>
                  <a:lnTo>
                    <a:pt x="181" y="1998"/>
                  </a:lnTo>
                  <a:lnTo>
                    <a:pt x="181" y="1992"/>
                  </a:lnTo>
                  <a:lnTo>
                    <a:pt x="176" y="1992"/>
                  </a:lnTo>
                  <a:lnTo>
                    <a:pt x="176" y="1998"/>
                  </a:lnTo>
                  <a:lnTo>
                    <a:pt x="170" y="1992"/>
                  </a:lnTo>
                  <a:lnTo>
                    <a:pt x="176" y="1992"/>
                  </a:lnTo>
                  <a:lnTo>
                    <a:pt x="181" y="1982"/>
                  </a:lnTo>
                  <a:lnTo>
                    <a:pt x="181" y="1976"/>
                  </a:lnTo>
                  <a:lnTo>
                    <a:pt x="186" y="1971"/>
                  </a:lnTo>
                  <a:lnTo>
                    <a:pt x="181" y="1987"/>
                  </a:lnTo>
                  <a:lnTo>
                    <a:pt x="186" y="2008"/>
                  </a:lnTo>
                  <a:lnTo>
                    <a:pt x="197" y="2003"/>
                  </a:lnTo>
                  <a:lnTo>
                    <a:pt x="208" y="2008"/>
                  </a:lnTo>
                  <a:lnTo>
                    <a:pt x="213" y="2008"/>
                  </a:lnTo>
                  <a:lnTo>
                    <a:pt x="224" y="2003"/>
                  </a:lnTo>
                  <a:lnTo>
                    <a:pt x="234" y="2008"/>
                  </a:lnTo>
                  <a:lnTo>
                    <a:pt x="240" y="2014"/>
                  </a:lnTo>
                  <a:lnTo>
                    <a:pt x="0" y="2014"/>
                  </a:lnTo>
                  <a:lnTo>
                    <a:pt x="0" y="2019"/>
                  </a:lnTo>
                  <a:lnTo>
                    <a:pt x="53" y="2019"/>
                  </a:lnTo>
                  <a:lnTo>
                    <a:pt x="112" y="2019"/>
                  </a:lnTo>
                  <a:lnTo>
                    <a:pt x="170" y="2019"/>
                  </a:lnTo>
                  <a:lnTo>
                    <a:pt x="229" y="2019"/>
                  </a:lnTo>
                  <a:lnTo>
                    <a:pt x="224" y="2024"/>
                  </a:lnTo>
                  <a:lnTo>
                    <a:pt x="208" y="2024"/>
                  </a:lnTo>
                  <a:lnTo>
                    <a:pt x="170" y="2024"/>
                  </a:lnTo>
                  <a:lnTo>
                    <a:pt x="0" y="2019"/>
                  </a:lnTo>
                  <a:lnTo>
                    <a:pt x="0" y="2024"/>
                  </a:lnTo>
                  <a:lnTo>
                    <a:pt x="229" y="2030"/>
                  </a:lnTo>
                  <a:lnTo>
                    <a:pt x="229" y="2035"/>
                  </a:lnTo>
                  <a:lnTo>
                    <a:pt x="229" y="2040"/>
                  </a:lnTo>
                  <a:lnTo>
                    <a:pt x="229" y="2046"/>
                  </a:lnTo>
                  <a:lnTo>
                    <a:pt x="224" y="2051"/>
                  </a:lnTo>
                  <a:lnTo>
                    <a:pt x="208" y="2051"/>
                  </a:lnTo>
                  <a:lnTo>
                    <a:pt x="197" y="2051"/>
                  </a:lnTo>
                  <a:lnTo>
                    <a:pt x="202" y="2056"/>
                  </a:lnTo>
                  <a:lnTo>
                    <a:pt x="224" y="2056"/>
                  </a:lnTo>
                  <a:lnTo>
                    <a:pt x="224" y="2083"/>
                  </a:lnTo>
                  <a:lnTo>
                    <a:pt x="224" y="2094"/>
                  </a:lnTo>
                  <a:lnTo>
                    <a:pt x="218" y="2099"/>
                  </a:lnTo>
                  <a:lnTo>
                    <a:pt x="197" y="2099"/>
                  </a:lnTo>
                  <a:lnTo>
                    <a:pt x="186" y="2099"/>
                  </a:lnTo>
                  <a:lnTo>
                    <a:pt x="181" y="2104"/>
                  </a:lnTo>
                  <a:lnTo>
                    <a:pt x="192" y="2104"/>
                  </a:lnTo>
                  <a:lnTo>
                    <a:pt x="192" y="2109"/>
                  </a:lnTo>
                  <a:lnTo>
                    <a:pt x="181" y="2109"/>
                  </a:lnTo>
                  <a:lnTo>
                    <a:pt x="176" y="2099"/>
                  </a:lnTo>
                  <a:lnTo>
                    <a:pt x="176" y="2109"/>
                  </a:lnTo>
                  <a:lnTo>
                    <a:pt x="170" y="2109"/>
                  </a:lnTo>
                  <a:lnTo>
                    <a:pt x="160" y="2104"/>
                  </a:lnTo>
                  <a:lnTo>
                    <a:pt x="160" y="2109"/>
                  </a:lnTo>
                  <a:lnTo>
                    <a:pt x="160" y="2115"/>
                  </a:lnTo>
                  <a:lnTo>
                    <a:pt x="160" y="2120"/>
                  </a:lnTo>
                  <a:lnTo>
                    <a:pt x="165" y="2115"/>
                  </a:lnTo>
                  <a:lnTo>
                    <a:pt x="170" y="2115"/>
                  </a:lnTo>
                  <a:lnTo>
                    <a:pt x="176" y="2120"/>
                  </a:lnTo>
                  <a:lnTo>
                    <a:pt x="176" y="2125"/>
                  </a:lnTo>
                  <a:lnTo>
                    <a:pt x="170" y="2125"/>
                  </a:lnTo>
                  <a:lnTo>
                    <a:pt x="165" y="2131"/>
                  </a:lnTo>
                  <a:lnTo>
                    <a:pt x="181" y="2131"/>
                  </a:lnTo>
                  <a:lnTo>
                    <a:pt x="186" y="2136"/>
                  </a:lnTo>
                  <a:lnTo>
                    <a:pt x="186" y="2141"/>
                  </a:lnTo>
                  <a:lnTo>
                    <a:pt x="160" y="2141"/>
                  </a:lnTo>
                  <a:lnTo>
                    <a:pt x="160" y="2136"/>
                  </a:lnTo>
                  <a:lnTo>
                    <a:pt x="160" y="2131"/>
                  </a:lnTo>
                  <a:lnTo>
                    <a:pt x="144" y="2125"/>
                  </a:lnTo>
                  <a:lnTo>
                    <a:pt x="123" y="2125"/>
                  </a:lnTo>
                  <a:lnTo>
                    <a:pt x="128" y="2136"/>
                  </a:lnTo>
                  <a:lnTo>
                    <a:pt x="139" y="2136"/>
                  </a:lnTo>
                  <a:lnTo>
                    <a:pt x="144" y="2136"/>
                  </a:lnTo>
                  <a:lnTo>
                    <a:pt x="154" y="2136"/>
                  </a:lnTo>
                  <a:lnTo>
                    <a:pt x="149" y="2141"/>
                  </a:lnTo>
                  <a:lnTo>
                    <a:pt x="139" y="2141"/>
                  </a:lnTo>
                  <a:lnTo>
                    <a:pt x="123" y="2141"/>
                  </a:lnTo>
                  <a:lnTo>
                    <a:pt x="123" y="2136"/>
                  </a:lnTo>
                  <a:lnTo>
                    <a:pt x="123" y="2131"/>
                  </a:lnTo>
                  <a:lnTo>
                    <a:pt x="96" y="2131"/>
                  </a:lnTo>
                  <a:lnTo>
                    <a:pt x="91" y="2120"/>
                  </a:lnTo>
                  <a:lnTo>
                    <a:pt x="91" y="2115"/>
                  </a:lnTo>
                  <a:lnTo>
                    <a:pt x="85" y="2120"/>
                  </a:lnTo>
                  <a:lnTo>
                    <a:pt x="85" y="2131"/>
                  </a:lnTo>
                  <a:lnTo>
                    <a:pt x="80" y="2136"/>
                  </a:lnTo>
                  <a:lnTo>
                    <a:pt x="69" y="2136"/>
                  </a:lnTo>
                  <a:lnTo>
                    <a:pt x="53" y="2136"/>
                  </a:lnTo>
                  <a:lnTo>
                    <a:pt x="53" y="2125"/>
                  </a:lnTo>
                  <a:lnTo>
                    <a:pt x="53" y="2120"/>
                  </a:lnTo>
                  <a:lnTo>
                    <a:pt x="48" y="2115"/>
                  </a:lnTo>
                  <a:lnTo>
                    <a:pt x="53" y="2125"/>
                  </a:lnTo>
                  <a:lnTo>
                    <a:pt x="48" y="2131"/>
                  </a:lnTo>
                  <a:lnTo>
                    <a:pt x="48" y="2136"/>
                  </a:lnTo>
                  <a:lnTo>
                    <a:pt x="53" y="2147"/>
                  </a:lnTo>
                  <a:lnTo>
                    <a:pt x="27" y="2147"/>
                  </a:lnTo>
                  <a:lnTo>
                    <a:pt x="0" y="2147"/>
                  </a:lnTo>
                  <a:lnTo>
                    <a:pt x="112" y="2152"/>
                  </a:lnTo>
                  <a:lnTo>
                    <a:pt x="112" y="2147"/>
                  </a:lnTo>
                  <a:lnTo>
                    <a:pt x="107" y="2147"/>
                  </a:lnTo>
                  <a:lnTo>
                    <a:pt x="101" y="2141"/>
                  </a:lnTo>
                  <a:lnTo>
                    <a:pt x="117" y="2147"/>
                  </a:lnTo>
                  <a:lnTo>
                    <a:pt x="123" y="2147"/>
                  </a:lnTo>
                  <a:lnTo>
                    <a:pt x="123" y="2152"/>
                  </a:lnTo>
                  <a:lnTo>
                    <a:pt x="165" y="2152"/>
                  </a:lnTo>
                  <a:lnTo>
                    <a:pt x="202" y="2152"/>
                  </a:lnTo>
                  <a:lnTo>
                    <a:pt x="197" y="2147"/>
                  </a:lnTo>
                  <a:lnTo>
                    <a:pt x="213" y="2147"/>
                  </a:lnTo>
                  <a:lnTo>
                    <a:pt x="218" y="2147"/>
                  </a:lnTo>
                  <a:lnTo>
                    <a:pt x="224" y="2147"/>
                  </a:lnTo>
                  <a:lnTo>
                    <a:pt x="218" y="2157"/>
                  </a:lnTo>
                  <a:lnTo>
                    <a:pt x="208" y="2157"/>
                  </a:lnTo>
                  <a:lnTo>
                    <a:pt x="181" y="2163"/>
                  </a:lnTo>
                  <a:lnTo>
                    <a:pt x="149" y="2157"/>
                  </a:lnTo>
                  <a:lnTo>
                    <a:pt x="139" y="2157"/>
                  </a:lnTo>
                  <a:lnTo>
                    <a:pt x="128" y="2157"/>
                  </a:lnTo>
                  <a:lnTo>
                    <a:pt x="149" y="2163"/>
                  </a:lnTo>
                  <a:lnTo>
                    <a:pt x="170" y="2163"/>
                  </a:lnTo>
                  <a:lnTo>
                    <a:pt x="218" y="2163"/>
                  </a:lnTo>
                  <a:lnTo>
                    <a:pt x="218" y="2184"/>
                  </a:lnTo>
                  <a:lnTo>
                    <a:pt x="213" y="2200"/>
                  </a:lnTo>
                  <a:lnTo>
                    <a:pt x="218" y="2211"/>
                  </a:lnTo>
                  <a:lnTo>
                    <a:pt x="218" y="2227"/>
                  </a:lnTo>
                  <a:lnTo>
                    <a:pt x="213" y="2237"/>
                  </a:lnTo>
                  <a:lnTo>
                    <a:pt x="218" y="2243"/>
                  </a:lnTo>
                  <a:lnTo>
                    <a:pt x="224" y="2205"/>
                  </a:lnTo>
                  <a:lnTo>
                    <a:pt x="224" y="2221"/>
                  </a:lnTo>
                  <a:lnTo>
                    <a:pt x="218" y="2243"/>
                  </a:lnTo>
                  <a:lnTo>
                    <a:pt x="218" y="2253"/>
                  </a:lnTo>
                  <a:lnTo>
                    <a:pt x="218" y="2259"/>
                  </a:lnTo>
                  <a:lnTo>
                    <a:pt x="218" y="2285"/>
                  </a:lnTo>
                  <a:lnTo>
                    <a:pt x="213" y="2307"/>
                  </a:lnTo>
                  <a:lnTo>
                    <a:pt x="213" y="2301"/>
                  </a:lnTo>
                  <a:lnTo>
                    <a:pt x="213" y="2323"/>
                  </a:lnTo>
                  <a:lnTo>
                    <a:pt x="218" y="2312"/>
                  </a:lnTo>
                  <a:lnTo>
                    <a:pt x="213" y="2333"/>
                  </a:lnTo>
                  <a:lnTo>
                    <a:pt x="213" y="2339"/>
                  </a:lnTo>
                  <a:lnTo>
                    <a:pt x="213" y="2344"/>
                  </a:lnTo>
                  <a:lnTo>
                    <a:pt x="213" y="2339"/>
                  </a:lnTo>
                  <a:lnTo>
                    <a:pt x="208" y="2333"/>
                  </a:lnTo>
                  <a:lnTo>
                    <a:pt x="208" y="2365"/>
                  </a:lnTo>
                  <a:lnTo>
                    <a:pt x="213" y="2386"/>
                  </a:lnTo>
                  <a:lnTo>
                    <a:pt x="213" y="2402"/>
                  </a:lnTo>
                  <a:lnTo>
                    <a:pt x="208" y="2429"/>
                  </a:lnTo>
                  <a:lnTo>
                    <a:pt x="208" y="2424"/>
                  </a:lnTo>
                  <a:lnTo>
                    <a:pt x="208" y="2413"/>
                  </a:lnTo>
                  <a:lnTo>
                    <a:pt x="208" y="2408"/>
                  </a:lnTo>
                  <a:lnTo>
                    <a:pt x="208" y="2402"/>
                  </a:lnTo>
                  <a:lnTo>
                    <a:pt x="208" y="2477"/>
                  </a:lnTo>
                  <a:lnTo>
                    <a:pt x="394" y="2477"/>
                  </a:lnTo>
                  <a:lnTo>
                    <a:pt x="405" y="2269"/>
                  </a:lnTo>
                  <a:lnTo>
                    <a:pt x="410" y="2264"/>
                  </a:lnTo>
                  <a:lnTo>
                    <a:pt x="410" y="2259"/>
                  </a:lnTo>
                  <a:lnTo>
                    <a:pt x="410" y="2253"/>
                  </a:lnTo>
                  <a:lnTo>
                    <a:pt x="405" y="2253"/>
                  </a:lnTo>
                  <a:lnTo>
                    <a:pt x="405" y="2243"/>
                  </a:lnTo>
                  <a:lnTo>
                    <a:pt x="405" y="2227"/>
                  </a:lnTo>
                  <a:lnTo>
                    <a:pt x="416" y="2227"/>
                  </a:lnTo>
                  <a:lnTo>
                    <a:pt x="421" y="2227"/>
                  </a:lnTo>
                  <a:lnTo>
                    <a:pt x="421" y="2232"/>
                  </a:lnTo>
                  <a:lnTo>
                    <a:pt x="416" y="2354"/>
                  </a:lnTo>
                  <a:lnTo>
                    <a:pt x="410" y="2477"/>
                  </a:lnTo>
                  <a:lnTo>
                    <a:pt x="442" y="2477"/>
                  </a:lnTo>
                  <a:lnTo>
                    <a:pt x="442" y="2466"/>
                  </a:lnTo>
                  <a:lnTo>
                    <a:pt x="458" y="2472"/>
                  </a:lnTo>
                  <a:lnTo>
                    <a:pt x="458" y="2429"/>
                  </a:lnTo>
                  <a:lnTo>
                    <a:pt x="453" y="2429"/>
                  </a:lnTo>
                  <a:lnTo>
                    <a:pt x="447" y="2429"/>
                  </a:lnTo>
                  <a:lnTo>
                    <a:pt x="442" y="2424"/>
                  </a:lnTo>
                  <a:lnTo>
                    <a:pt x="447" y="2418"/>
                  </a:lnTo>
                  <a:lnTo>
                    <a:pt x="447" y="2408"/>
                  </a:lnTo>
                  <a:lnTo>
                    <a:pt x="458" y="2408"/>
                  </a:lnTo>
                  <a:lnTo>
                    <a:pt x="458" y="2370"/>
                  </a:lnTo>
                  <a:lnTo>
                    <a:pt x="453" y="2365"/>
                  </a:lnTo>
                  <a:lnTo>
                    <a:pt x="447" y="2365"/>
                  </a:lnTo>
                  <a:lnTo>
                    <a:pt x="447" y="2349"/>
                  </a:lnTo>
                  <a:lnTo>
                    <a:pt x="463" y="2349"/>
                  </a:lnTo>
                  <a:lnTo>
                    <a:pt x="463" y="2307"/>
                  </a:lnTo>
                  <a:lnTo>
                    <a:pt x="453" y="2307"/>
                  </a:lnTo>
                  <a:lnTo>
                    <a:pt x="447" y="2307"/>
                  </a:lnTo>
                  <a:lnTo>
                    <a:pt x="447" y="2285"/>
                  </a:lnTo>
                  <a:lnTo>
                    <a:pt x="463" y="2285"/>
                  </a:lnTo>
                  <a:lnTo>
                    <a:pt x="463" y="2248"/>
                  </a:lnTo>
                  <a:lnTo>
                    <a:pt x="458" y="2248"/>
                  </a:lnTo>
                  <a:lnTo>
                    <a:pt x="453" y="2248"/>
                  </a:lnTo>
                  <a:lnTo>
                    <a:pt x="447" y="2243"/>
                  </a:lnTo>
                  <a:lnTo>
                    <a:pt x="453" y="2237"/>
                  </a:lnTo>
                  <a:lnTo>
                    <a:pt x="447" y="2237"/>
                  </a:lnTo>
                  <a:lnTo>
                    <a:pt x="447" y="2232"/>
                  </a:lnTo>
                  <a:lnTo>
                    <a:pt x="447" y="2227"/>
                  </a:lnTo>
                  <a:lnTo>
                    <a:pt x="458" y="2232"/>
                  </a:lnTo>
                  <a:lnTo>
                    <a:pt x="469" y="2227"/>
                  </a:lnTo>
                  <a:lnTo>
                    <a:pt x="474" y="2227"/>
                  </a:lnTo>
                  <a:lnTo>
                    <a:pt x="490" y="2227"/>
                  </a:lnTo>
                  <a:lnTo>
                    <a:pt x="479" y="2477"/>
                  </a:lnTo>
                  <a:lnTo>
                    <a:pt x="511" y="2477"/>
                  </a:lnTo>
                  <a:lnTo>
                    <a:pt x="511" y="2472"/>
                  </a:lnTo>
                  <a:lnTo>
                    <a:pt x="517" y="2472"/>
                  </a:lnTo>
                  <a:lnTo>
                    <a:pt x="527" y="2472"/>
                  </a:lnTo>
                  <a:lnTo>
                    <a:pt x="522" y="2456"/>
                  </a:lnTo>
                  <a:lnTo>
                    <a:pt x="527" y="2440"/>
                  </a:lnTo>
                  <a:lnTo>
                    <a:pt x="522" y="2429"/>
                  </a:lnTo>
                  <a:lnTo>
                    <a:pt x="511" y="2429"/>
                  </a:lnTo>
                  <a:lnTo>
                    <a:pt x="517" y="2418"/>
                  </a:lnTo>
                  <a:lnTo>
                    <a:pt x="517" y="2408"/>
                  </a:lnTo>
                  <a:lnTo>
                    <a:pt x="522" y="2408"/>
                  </a:lnTo>
                  <a:lnTo>
                    <a:pt x="527" y="2413"/>
                  </a:lnTo>
                  <a:lnTo>
                    <a:pt x="527" y="2365"/>
                  </a:lnTo>
                  <a:lnTo>
                    <a:pt x="522" y="2360"/>
                  </a:lnTo>
                  <a:lnTo>
                    <a:pt x="522" y="2365"/>
                  </a:lnTo>
                  <a:lnTo>
                    <a:pt x="522" y="2370"/>
                  </a:lnTo>
                  <a:lnTo>
                    <a:pt x="517" y="2370"/>
                  </a:lnTo>
                  <a:lnTo>
                    <a:pt x="517" y="2360"/>
                  </a:lnTo>
                  <a:lnTo>
                    <a:pt x="517" y="2349"/>
                  </a:lnTo>
                  <a:lnTo>
                    <a:pt x="527" y="2349"/>
                  </a:lnTo>
                  <a:lnTo>
                    <a:pt x="527" y="2307"/>
                  </a:lnTo>
                  <a:lnTo>
                    <a:pt x="522" y="2307"/>
                  </a:lnTo>
                  <a:lnTo>
                    <a:pt x="517" y="2307"/>
                  </a:lnTo>
                  <a:lnTo>
                    <a:pt x="522" y="2301"/>
                  </a:lnTo>
                  <a:lnTo>
                    <a:pt x="522" y="2296"/>
                  </a:lnTo>
                  <a:lnTo>
                    <a:pt x="517" y="2291"/>
                  </a:lnTo>
                  <a:lnTo>
                    <a:pt x="527" y="2291"/>
                  </a:lnTo>
                  <a:lnTo>
                    <a:pt x="533" y="2248"/>
                  </a:lnTo>
                  <a:lnTo>
                    <a:pt x="517" y="2248"/>
                  </a:lnTo>
                  <a:lnTo>
                    <a:pt x="522" y="2243"/>
                  </a:lnTo>
                  <a:lnTo>
                    <a:pt x="517" y="2237"/>
                  </a:lnTo>
                  <a:lnTo>
                    <a:pt x="517" y="2232"/>
                  </a:lnTo>
                  <a:lnTo>
                    <a:pt x="538" y="2227"/>
                  </a:lnTo>
                  <a:lnTo>
                    <a:pt x="559" y="2227"/>
                  </a:lnTo>
                  <a:lnTo>
                    <a:pt x="549" y="2477"/>
                  </a:lnTo>
                  <a:lnTo>
                    <a:pt x="581" y="2477"/>
                  </a:lnTo>
                  <a:lnTo>
                    <a:pt x="581" y="2472"/>
                  </a:lnTo>
                  <a:lnTo>
                    <a:pt x="591" y="2477"/>
                  </a:lnTo>
                  <a:lnTo>
                    <a:pt x="597" y="2477"/>
                  </a:lnTo>
                  <a:lnTo>
                    <a:pt x="602" y="2456"/>
                  </a:lnTo>
                  <a:lnTo>
                    <a:pt x="602" y="2445"/>
                  </a:lnTo>
                  <a:lnTo>
                    <a:pt x="597" y="2434"/>
                  </a:lnTo>
                  <a:lnTo>
                    <a:pt x="602" y="2408"/>
                  </a:lnTo>
                  <a:lnTo>
                    <a:pt x="597" y="2408"/>
                  </a:lnTo>
                  <a:lnTo>
                    <a:pt x="591" y="2402"/>
                  </a:lnTo>
                  <a:lnTo>
                    <a:pt x="602" y="2397"/>
                  </a:lnTo>
                  <a:lnTo>
                    <a:pt x="602" y="2392"/>
                  </a:lnTo>
                  <a:lnTo>
                    <a:pt x="597" y="2381"/>
                  </a:lnTo>
                  <a:lnTo>
                    <a:pt x="597" y="2370"/>
                  </a:lnTo>
                  <a:lnTo>
                    <a:pt x="591" y="2365"/>
                  </a:lnTo>
                  <a:lnTo>
                    <a:pt x="586" y="2370"/>
                  </a:lnTo>
                  <a:lnTo>
                    <a:pt x="586" y="2365"/>
                  </a:lnTo>
                  <a:lnTo>
                    <a:pt x="586" y="2349"/>
                  </a:lnTo>
                  <a:lnTo>
                    <a:pt x="591" y="2349"/>
                  </a:lnTo>
                  <a:lnTo>
                    <a:pt x="597" y="2349"/>
                  </a:lnTo>
                  <a:lnTo>
                    <a:pt x="597" y="2323"/>
                  </a:lnTo>
                  <a:lnTo>
                    <a:pt x="597" y="2312"/>
                  </a:lnTo>
                  <a:lnTo>
                    <a:pt x="591" y="2301"/>
                  </a:lnTo>
                  <a:lnTo>
                    <a:pt x="591" y="2307"/>
                  </a:lnTo>
                  <a:lnTo>
                    <a:pt x="586" y="2312"/>
                  </a:lnTo>
                  <a:lnTo>
                    <a:pt x="586" y="2301"/>
                  </a:lnTo>
                  <a:lnTo>
                    <a:pt x="586" y="2291"/>
                  </a:lnTo>
                  <a:lnTo>
                    <a:pt x="591" y="2291"/>
                  </a:lnTo>
                  <a:lnTo>
                    <a:pt x="597" y="2291"/>
                  </a:lnTo>
                  <a:lnTo>
                    <a:pt x="602" y="2253"/>
                  </a:lnTo>
                  <a:lnTo>
                    <a:pt x="597" y="2248"/>
                  </a:lnTo>
                  <a:lnTo>
                    <a:pt x="591" y="2248"/>
                  </a:lnTo>
                  <a:lnTo>
                    <a:pt x="586" y="2248"/>
                  </a:lnTo>
                  <a:lnTo>
                    <a:pt x="586" y="2243"/>
                  </a:lnTo>
                  <a:lnTo>
                    <a:pt x="586" y="2237"/>
                  </a:lnTo>
                  <a:lnTo>
                    <a:pt x="586" y="2232"/>
                  </a:lnTo>
                  <a:lnTo>
                    <a:pt x="597" y="2232"/>
                  </a:lnTo>
                  <a:lnTo>
                    <a:pt x="607" y="2227"/>
                  </a:lnTo>
                  <a:lnTo>
                    <a:pt x="618" y="2227"/>
                  </a:lnTo>
                  <a:lnTo>
                    <a:pt x="629" y="2232"/>
                  </a:lnTo>
                  <a:lnTo>
                    <a:pt x="618" y="2477"/>
                  </a:lnTo>
                  <a:lnTo>
                    <a:pt x="661" y="2477"/>
                  </a:lnTo>
                  <a:lnTo>
                    <a:pt x="661" y="2418"/>
                  </a:lnTo>
                  <a:lnTo>
                    <a:pt x="666" y="2323"/>
                  </a:lnTo>
                  <a:lnTo>
                    <a:pt x="666" y="2275"/>
                  </a:lnTo>
                  <a:lnTo>
                    <a:pt x="666" y="2232"/>
                  </a:lnTo>
                  <a:lnTo>
                    <a:pt x="671" y="2232"/>
                  </a:lnTo>
                  <a:lnTo>
                    <a:pt x="671" y="2237"/>
                  </a:lnTo>
                  <a:lnTo>
                    <a:pt x="677" y="2243"/>
                  </a:lnTo>
                  <a:lnTo>
                    <a:pt x="677" y="2237"/>
                  </a:lnTo>
                  <a:lnTo>
                    <a:pt x="682" y="2232"/>
                  </a:lnTo>
                  <a:lnTo>
                    <a:pt x="719" y="2232"/>
                  </a:lnTo>
                  <a:lnTo>
                    <a:pt x="762" y="2232"/>
                  </a:lnTo>
                  <a:lnTo>
                    <a:pt x="762" y="2227"/>
                  </a:lnTo>
                  <a:lnTo>
                    <a:pt x="756" y="2221"/>
                  </a:lnTo>
                  <a:lnTo>
                    <a:pt x="756" y="2205"/>
                  </a:lnTo>
                  <a:lnTo>
                    <a:pt x="762" y="2200"/>
                  </a:lnTo>
                  <a:lnTo>
                    <a:pt x="767" y="2195"/>
                  </a:lnTo>
                  <a:lnTo>
                    <a:pt x="762" y="2184"/>
                  </a:lnTo>
                  <a:lnTo>
                    <a:pt x="751" y="2184"/>
                  </a:lnTo>
                  <a:lnTo>
                    <a:pt x="746" y="2184"/>
                  </a:lnTo>
                  <a:lnTo>
                    <a:pt x="746" y="2189"/>
                  </a:lnTo>
                  <a:lnTo>
                    <a:pt x="751" y="2189"/>
                  </a:lnTo>
                  <a:lnTo>
                    <a:pt x="756" y="2189"/>
                  </a:lnTo>
                  <a:lnTo>
                    <a:pt x="756" y="2195"/>
                  </a:lnTo>
                  <a:lnTo>
                    <a:pt x="740" y="2195"/>
                  </a:lnTo>
                  <a:lnTo>
                    <a:pt x="740" y="2184"/>
                  </a:lnTo>
                  <a:lnTo>
                    <a:pt x="740" y="2173"/>
                  </a:lnTo>
                  <a:lnTo>
                    <a:pt x="767" y="2173"/>
                  </a:lnTo>
                  <a:lnTo>
                    <a:pt x="788" y="2173"/>
                  </a:lnTo>
                  <a:lnTo>
                    <a:pt x="810" y="2173"/>
                  </a:lnTo>
                  <a:lnTo>
                    <a:pt x="820" y="2173"/>
                  </a:lnTo>
                  <a:lnTo>
                    <a:pt x="804" y="2168"/>
                  </a:lnTo>
                  <a:lnTo>
                    <a:pt x="783" y="2168"/>
                  </a:lnTo>
                  <a:lnTo>
                    <a:pt x="772" y="2168"/>
                  </a:lnTo>
                  <a:lnTo>
                    <a:pt x="767" y="2163"/>
                  </a:lnTo>
                  <a:lnTo>
                    <a:pt x="799" y="2157"/>
                  </a:lnTo>
                  <a:lnTo>
                    <a:pt x="826" y="2163"/>
                  </a:lnTo>
                  <a:lnTo>
                    <a:pt x="852" y="2163"/>
                  </a:lnTo>
                  <a:lnTo>
                    <a:pt x="879" y="2157"/>
                  </a:lnTo>
                  <a:lnTo>
                    <a:pt x="911" y="2163"/>
                  </a:lnTo>
                  <a:lnTo>
                    <a:pt x="927" y="2163"/>
                  </a:lnTo>
                  <a:lnTo>
                    <a:pt x="943" y="2157"/>
                  </a:lnTo>
                  <a:lnTo>
                    <a:pt x="922" y="2157"/>
                  </a:lnTo>
                  <a:lnTo>
                    <a:pt x="916" y="2157"/>
                  </a:lnTo>
                  <a:lnTo>
                    <a:pt x="911" y="2152"/>
                  </a:lnTo>
                  <a:lnTo>
                    <a:pt x="932" y="2152"/>
                  </a:lnTo>
                  <a:lnTo>
                    <a:pt x="890" y="2147"/>
                  </a:lnTo>
                  <a:lnTo>
                    <a:pt x="847" y="2147"/>
                  </a:lnTo>
                  <a:lnTo>
                    <a:pt x="767" y="2147"/>
                  </a:lnTo>
                  <a:lnTo>
                    <a:pt x="767" y="2141"/>
                  </a:lnTo>
                  <a:lnTo>
                    <a:pt x="767" y="2136"/>
                  </a:lnTo>
                  <a:lnTo>
                    <a:pt x="740" y="2131"/>
                  </a:lnTo>
                  <a:lnTo>
                    <a:pt x="735" y="2179"/>
                  </a:lnTo>
                  <a:lnTo>
                    <a:pt x="735" y="2205"/>
                  </a:lnTo>
                  <a:lnTo>
                    <a:pt x="735" y="2227"/>
                  </a:lnTo>
                  <a:lnTo>
                    <a:pt x="735" y="2205"/>
                  </a:lnTo>
                  <a:lnTo>
                    <a:pt x="735" y="2200"/>
                  </a:lnTo>
                  <a:lnTo>
                    <a:pt x="730" y="2195"/>
                  </a:lnTo>
                  <a:lnTo>
                    <a:pt x="730" y="2227"/>
                  </a:lnTo>
                  <a:lnTo>
                    <a:pt x="703" y="2227"/>
                  </a:lnTo>
                  <a:lnTo>
                    <a:pt x="677" y="2221"/>
                  </a:lnTo>
                  <a:lnTo>
                    <a:pt x="677" y="2205"/>
                  </a:lnTo>
                  <a:lnTo>
                    <a:pt x="677" y="2195"/>
                  </a:lnTo>
                  <a:lnTo>
                    <a:pt x="666" y="2189"/>
                  </a:lnTo>
                  <a:lnTo>
                    <a:pt x="650" y="2189"/>
                  </a:lnTo>
                  <a:lnTo>
                    <a:pt x="650" y="2184"/>
                  </a:lnTo>
                  <a:lnTo>
                    <a:pt x="650" y="2173"/>
                  </a:lnTo>
                  <a:lnTo>
                    <a:pt x="671" y="2173"/>
                  </a:lnTo>
                  <a:lnTo>
                    <a:pt x="671" y="2157"/>
                  </a:lnTo>
                  <a:lnTo>
                    <a:pt x="671" y="2147"/>
                  </a:lnTo>
                  <a:lnTo>
                    <a:pt x="677" y="2136"/>
                  </a:lnTo>
                  <a:lnTo>
                    <a:pt x="661" y="2131"/>
                  </a:lnTo>
                  <a:lnTo>
                    <a:pt x="650" y="2136"/>
                  </a:lnTo>
                  <a:lnTo>
                    <a:pt x="650" y="2120"/>
                  </a:lnTo>
                  <a:lnTo>
                    <a:pt x="650" y="2115"/>
                  </a:lnTo>
                  <a:lnTo>
                    <a:pt x="655" y="2115"/>
                  </a:lnTo>
                  <a:lnTo>
                    <a:pt x="666" y="2115"/>
                  </a:lnTo>
                  <a:lnTo>
                    <a:pt x="671" y="2115"/>
                  </a:lnTo>
                  <a:lnTo>
                    <a:pt x="677" y="2099"/>
                  </a:lnTo>
                  <a:lnTo>
                    <a:pt x="677" y="2078"/>
                  </a:lnTo>
                  <a:lnTo>
                    <a:pt x="666" y="2072"/>
                  </a:lnTo>
                  <a:lnTo>
                    <a:pt x="666" y="2067"/>
                  </a:lnTo>
                  <a:lnTo>
                    <a:pt x="661" y="2072"/>
                  </a:lnTo>
                  <a:lnTo>
                    <a:pt x="661" y="2078"/>
                  </a:lnTo>
                  <a:lnTo>
                    <a:pt x="655" y="2078"/>
                  </a:lnTo>
                  <a:lnTo>
                    <a:pt x="650" y="2067"/>
                  </a:lnTo>
                  <a:lnTo>
                    <a:pt x="655" y="2056"/>
                  </a:lnTo>
                  <a:lnTo>
                    <a:pt x="671" y="2056"/>
                  </a:lnTo>
                  <a:lnTo>
                    <a:pt x="677" y="2056"/>
                  </a:lnTo>
                  <a:lnTo>
                    <a:pt x="677" y="2051"/>
                  </a:lnTo>
                  <a:lnTo>
                    <a:pt x="671" y="2046"/>
                  </a:lnTo>
                  <a:lnTo>
                    <a:pt x="666" y="2035"/>
                  </a:lnTo>
                  <a:lnTo>
                    <a:pt x="671" y="2024"/>
                  </a:lnTo>
                  <a:lnTo>
                    <a:pt x="677" y="2019"/>
                  </a:lnTo>
                  <a:lnTo>
                    <a:pt x="655" y="2014"/>
                  </a:lnTo>
                  <a:lnTo>
                    <a:pt x="655" y="2003"/>
                  </a:lnTo>
                  <a:lnTo>
                    <a:pt x="655" y="1998"/>
                  </a:lnTo>
                  <a:lnTo>
                    <a:pt x="677" y="1998"/>
                  </a:lnTo>
                  <a:lnTo>
                    <a:pt x="677" y="1966"/>
                  </a:lnTo>
                  <a:lnTo>
                    <a:pt x="677" y="1955"/>
                  </a:lnTo>
                  <a:lnTo>
                    <a:pt x="671" y="1944"/>
                  </a:lnTo>
                  <a:lnTo>
                    <a:pt x="671" y="1950"/>
                  </a:lnTo>
                  <a:lnTo>
                    <a:pt x="671" y="1955"/>
                  </a:lnTo>
                  <a:lnTo>
                    <a:pt x="671" y="1960"/>
                  </a:lnTo>
                  <a:lnTo>
                    <a:pt x="655" y="1955"/>
                  </a:lnTo>
                  <a:lnTo>
                    <a:pt x="655" y="1944"/>
                  </a:lnTo>
                  <a:lnTo>
                    <a:pt x="661" y="1939"/>
                  </a:lnTo>
                  <a:lnTo>
                    <a:pt x="671" y="1939"/>
                  </a:lnTo>
                  <a:lnTo>
                    <a:pt x="682" y="1939"/>
                  </a:lnTo>
                  <a:lnTo>
                    <a:pt x="682" y="1934"/>
                  </a:lnTo>
                  <a:lnTo>
                    <a:pt x="682" y="1928"/>
                  </a:lnTo>
                  <a:lnTo>
                    <a:pt x="677" y="1934"/>
                  </a:lnTo>
                  <a:lnTo>
                    <a:pt x="671" y="1934"/>
                  </a:lnTo>
                  <a:lnTo>
                    <a:pt x="671" y="1912"/>
                  </a:lnTo>
                  <a:lnTo>
                    <a:pt x="682" y="1902"/>
                  </a:lnTo>
                  <a:lnTo>
                    <a:pt x="677" y="1902"/>
                  </a:lnTo>
                  <a:lnTo>
                    <a:pt x="671" y="1902"/>
                  </a:lnTo>
                  <a:lnTo>
                    <a:pt x="655" y="1902"/>
                  </a:lnTo>
                  <a:lnTo>
                    <a:pt x="661" y="1896"/>
                  </a:lnTo>
                  <a:lnTo>
                    <a:pt x="661" y="1891"/>
                  </a:lnTo>
                  <a:lnTo>
                    <a:pt x="655" y="1886"/>
                  </a:lnTo>
                  <a:lnTo>
                    <a:pt x="661" y="1880"/>
                  </a:lnTo>
                  <a:lnTo>
                    <a:pt x="671" y="1880"/>
                  </a:lnTo>
                  <a:lnTo>
                    <a:pt x="682" y="1880"/>
                  </a:lnTo>
                  <a:lnTo>
                    <a:pt x="682" y="1848"/>
                  </a:lnTo>
                  <a:lnTo>
                    <a:pt x="682" y="1838"/>
                  </a:lnTo>
                  <a:lnTo>
                    <a:pt x="671" y="1833"/>
                  </a:lnTo>
                  <a:lnTo>
                    <a:pt x="677" y="1838"/>
                  </a:lnTo>
                  <a:lnTo>
                    <a:pt x="671" y="1843"/>
                  </a:lnTo>
                  <a:lnTo>
                    <a:pt x="666" y="1843"/>
                  </a:lnTo>
                  <a:lnTo>
                    <a:pt x="661" y="1838"/>
                  </a:lnTo>
                  <a:lnTo>
                    <a:pt x="666" y="1833"/>
                  </a:lnTo>
                  <a:lnTo>
                    <a:pt x="661" y="1833"/>
                  </a:lnTo>
                  <a:lnTo>
                    <a:pt x="661" y="1827"/>
                  </a:lnTo>
                  <a:lnTo>
                    <a:pt x="661" y="1822"/>
                  </a:lnTo>
                  <a:lnTo>
                    <a:pt x="677" y="1822"/>
                  </a:lnTo>
                  <a:lnTo>
                    <a:pt x="682" y="1822"/>
                  </a:lnTo>
                  <a:lnTo>
                    <a:pt x="687" y="1817"/>
                  </a:lnTo>
                  <a:lnTo>
                    <a:pt x="677" y="1811"/>
                  </a:lnTo>
                  <a:lnTo>
                    <a:pt x="677" y="1806"/>
                  </a:lnTo>
                  <a:lnTo>
                    <a:pt x="677" y="1795"/>
                  </a:lnTo>
                  <a:lnTo>
                    <a:pt x="682" y="1790"/>
                  </a:lnTo>
                  <a:lnTo>
                    <a:pt x="682" y="1801"/>
                  </a:lnTo>
                  <a:lnTo>
                    <a:pt x="682" y="1806"/>
                  </a:lnTo>
                  <a:lnTo>
                    <a:pt x="687" y="1801"/>
                  </a:lnTo>
                  <a:lnTo>
                    <a:pt x="687" y="1779"/>
                  </a:lnTo>
                  <a:lnTo>
                    <a:pt x="682" y="1774"/>
                  </a:lnTo>
                  <a:lnTo>
                    <a:pt x="677" y="1769"/>
                  </a:lnTo>
                  <a:lnTo>
                    <a:pt x="677" y="1774"/>
                  </a:lnTo>
                  <a:lnTo>
                    <a:pt x="677" y="1779"/>
                  </a:lnTo>
                  <a:lnTo>
                    <a:pt x="682" y="1779"/>
                  </a:lnTo>
                  <a:lnTo>
                    <a:pt x="671" y="1779"/>
                  </a:lnTo>
                  <a:lnTo>
                    <a:pt x="661" y="1785"/>
                  </a:lnTo>
                  <a:lnTo>
                    <a:pt x="661" y="1769"/>
                  </a:lnTo>
                  <a:lnTo>
                    <a:pt x="661" y="1763"/>
                  </a:lnTo>
                  <a:lnTo>
                    <a:pt x="671" y="1763"/>
                  </a:lnTo>
                  <a:lnTo>
                    <a:pt x="682" y="1769"/>
                  </a:lnTo>
                  <a:lnTo>
                    <a:pt x="687" y="1769"/>
                  </a:lnTo>
                  <a:lnTo>
                    <a:pt x="687" y="1758"/>
                  </a:lnTo>
                  <a:lnTo>
                    <a:pt x="682" y="1763"/>
                  </a:lnTo>
                  <a:lnTo>
                    <a:pt x="682" y="1758"/>
                  </a:lnTo>
                  <a:lnTo>
                    <a:pt x="677" y="1747"/>
                  </a:lnTo>
                  <a:lnTo>
                    <a:pt x="682" y="1737"/>
                  </a:lnTo>
                  <a:lnTo>
                    <a:pt x="682" y="1731"/>
                  </a:lnTo>
                  <a:lnTo>
                    <a:pt x="687" y="1731"/>
                  </a:lnTo>
                  <a:lnTo>
                    <a:pt x="687" y="1721"/>
                  </a:lnTo>
                  <a:lnTo>
                    <a:pt x="682" y="1715"/>
                  </a:lnTo>
                  <a:lnTo>
                    <a:pt x="677" y="1715"/>
                  </a:lnTo>
                  <a:lnTo>
                    <a:pt x="682" y="1721"/>
                  </a:lnTo>
                  <a:lnTo>
                    <a:pt x="671" y="1726"/>
                  </a:lnTo>
                  <a:lnTo>
                    <a:pt x="661" y="1726"/>
                  </a:lnTo>
                  <a:lnTo>
                    <a:pt x="666" y="1721"/>
                  </a:lnTo>
                  <a:lnTo>
                    <a:pt x="666" y="1715"/>
                  </a:lnTo>
                  <a:lnTo>
                    <a:pt x="661" y="1705"/>
                  </a:lnTo>
                  <a:lnTo>
                    <a:pt x="677" y="1710"/>
                  </a:lnTo>
                  <a:lnTo>
                    <a:pt x="687" y="1705"/>
                  </a:lnTo>
                  <a:lnTo>
                    <a:pt x="687" y="1689"/>
                  </a:lnTo>
                  <a:lnTo>
                    <a:pt x="687" y="1667"/>
                  </a:lnTo>
                  <a:lnTo>
                    <a:pt x="671" y="1667"/>
                  </a:lnTo>
                  <a:lnTo>
                    <a:pt x="666" y="1667"/>
                  </a:lnTo>
                  <a:lnTo>
                    <a:pt x="666" y="1657"/>
                  </a:lnTo>
                  <a:lnTo>
                    <a:pt x="666" y="1646"/>
                  </a:lnTo>
                  <a:lnTo>
                    <a:pt x="671" y="1651"/>
                  </a:lnTo>
                  <a:lnTo>
                    <a:pt x="682" y="1646"/>
                  </a:lnTo>
                  <a:lnTo>
                    <a:pt x="682" y="1651"/>
                  </a:lnTo>
                  <a:lnTo>
                    <a:pt x="682" y="1657"/>
                  </a:lnTo>
                  <a:lnTo>
                    <a:pt x="682" y="1662"/>
                  </a:lnTo>
                  <a:lnTo>
                    <a:pt x="687" y="1667"/>
                  </a:lnTo>
                  <a:lnTo>
                    <a:pt x="693" y="1625"/>
                  </a:lnTo>
                  <a:lnTo>
                    <a:pt x="687" y="1609"/>
                  </a:lnTo>
                  <a:lnTo>
                    <a:pt x="687" y="1603"/>
                  </a:lnTo>
                  <a:lnTo>
                    <a:pt x="682" y="1598"/>
                  </a:lnTo>
                  <a:lnTo>
                    <a:pt x="682" y="1603"/>
                  </a:lnTo>
                  <a:lnTo>
                    <a:pt x="682" y="1609"/>
                  </a:lnTo>
                  <a:lnTo>
                    <a:pt x="682" y="1614"/>
                  </a:lnTo>
                  <a:lnTo>
                    <a:pt x="666" y="1609"/>
                  </a:lnTo>
                  <a:lnTo>
                    <a:pt x="666" y="1598"/>
                  </a:lnTo>
                  <a:lnTo>
                    <a:pt x="666" y="1593"/>
                  </a:lnTo>
                  <a:lnTo>
                    <a:pt x="671" y="1593"/>
                  </a:lnTo>
                  <a:lnTo>
                    <a:pt x="677" y="1593"/>
                  </a:lnTo>
                  <a:lnTo>
                    <a:pt x="687" y="1593"/>
                  </a:lnTo>
                  <a:lnTo>
                    <a:pt x="693" y="1582"/>
                  </a:lnTo>
                  <a:lnTo>
                    <a:pt x="693" y="1572"/>
                  </a:lnTo>
                  <a:lnTo>
                    <a:pt x="687" y="1566"/>
                  </a:lnTo>
                  <a:lnTo>
                    <a:pt x="693" y="1556"/>
                  </a:lnTo>
                  <a:lnTo>
                    <a:pt x="682" y="1556"/>
                  </a:lnTo>
                  <a:lnTo>
                    <a:pt x="666" y="1556"/>
                  </a:lnTo>
                  <a:lnTo>
                    <a:pt x="666" y="1545"/>
                  </a:lnTo>
                  <a:lnTo>
                    <a:pt x="666" y="1540"/>
                  </a:lnTo>
                  <a:lnTo>
                    <a:pt x="671" y="1534"/>
                  </a:lnTo>
                  <a:lnTo>
                    <a:pt x="682" y="1540"/>
                  </a:lnTo>
                  <a:lnTo>
                    <a:pt x="693" y="1534"/>
                  </a:lnTo>
                  <a:lnTo>
                    <a:pt x="693" y="1524"/>
                  </a:lnTo>
                  <a:lnTo>
                    <a:pt x="693" y="1508"/>
                  </a:lnTo>
                  <a:lnTo>
                    <a:pt x="693" y="1492"/>
                  </a:lnTo>
                  <a:lnTo>
                    <a:pt x="682" y="1486"/>
                  </a:lnTo>
                  <a:lnTo>
                    <a:pt x="687" y="1492"/>
                  </a:lnTo>
                  <a:lnTo>
                    <a:pt x="687" y="1497"/>
                  </a:lnTo>
                  <a:lnTo>
                    <a:pt x="682" y="1497"/>
                  </a:lnTo>
                  <a:lnTo>
                    <a:pt x="677" y="1497"/>
                  </a:lnTo>
                  <a:lnTo>
                    <a:pt x="666" y="1502"/>
                  </a:lnTo>
                  <a:lnTo>
                    <a:pt x="666" y="1486"/>
                  </a:lnTo>
                  <a:lnTo>
                    <a:pt x="671" y="1481"/>
                  </a:lnTo>
                  <a:lnTo>
                    <a:pt x="682" y="1481"/>
                  </a:lnTo>
                  <a:lnTo>
                    <a:pt x="693" y="1481"/>
                  </a:lnTo>
                  <a:lnTo>
                    <a:pt x="693" y="1444"/>
                  </a:lnTo>
                  <a:lnTo>
                    <a:pt x="677" y="1444"/>
                  </a:lnTo>
                  <a:lnTo>
                    <a:pt x="671" y="1444"/>
                  </a:lnTo>
                  <a:lnTo>
                    <a:pt x="666" y="1444"/>
                  </a:lnTo>
                  <a:lnTo>
                    <a:pt x="671" y="1438"/>
                  </a:lnTo>
                  <a:lnTo>
                    <a:pt x="682" y="1438"/>
                  </a:lnTo>
                  <a:lnTo>
                    <a:pt x="693" y="1438"/>
                  </a:lnTo>
                  <a:lnTo>
                    <a:pt x="698" y="1438"/>
                  </a:lnTo>
                  <a:lnTo>
                    <a:pt x="698" y="1433"/>
                  </a:lnTo>
                  <a:lnTo>
                    <a:pt x="693" y="1428"/>
                  </a:lnTo>
                  <a:lnTo>
                    <a:pt x="682" y="1433"/>
                  </a:lnTo>
                  <a:lnTo>
                    <a:pt x="661" y="1433"/>
                  </a:lnTo>
                  <a:lnTo>
                    <a:pt x="650" y="1806"/>
                  </a:lnTo>
                  <a:lnTo>
                    <a:pt x="634" y="2184"/>
                  </a:lnTo>
                  <a:lnTo>
                    <a:pt x="623" y="2189"/>
                  </a:lnTo>
                  <a:lnTo>
                    <a:pt x="613" y="2189"/>
                  </a:lnTo>
                  <a:lnTo>
                    <a:pt x="581" y="2189"/>
                  </a:lnTo>
                  <a:lnTo>
                    <a:pt x="581" y="2179"/>
                  </a:lnTo>
                  <a:lnTo>
                    <a:pt x="581" y="2173"/>
                  </a:lnTo>
                  <a:lnTo>
                    <a:pt x="586" y="2173"/>
                  </a:lnTo>
                  <a:lnTo>
                    <a:pt x="607" y="2173"/>
                  </a:lnTo>
                  <a:lnTo>
                    <a:pt x="602" y="2152"/>
                  </a:lnTo>
                  <a:lnTo>
                    <a:pt x="607" y="2131"/>
                  </a:lnTo>
                  <a:lnTo>
                    <a:pt x="597" y="2131"/>
                  </a:lnTo>
                  <a:lnTo>
                    <a:pt x="586" y="2136"/>
                  </a:lnTo>
                  <a:lnTo>
                    <a:pt x="581" y="2125"/>
                  </a:lnTo>
                  <a:lnTo>
                    <a:pt x="586" y="2115"/>
                  </a:lnTo>
                  <a:lnTo>
                    <a:pt x="597" y="2115"/>
                  </a:lnTo>
                  <a:lnTo>
                    <a:pt x="607" y="2109"/>
                  </a:lnTo>
                  <a:lnTo>
                    <a:pt x="607" y="2072"/>
                  </a:lnTo>
                  <a:lnTo>
                    <a:pt x="586" y="2072"/>
                  </a:lnTo>
                  <a:lnTo>
                    <a:pt x="586" y="2062"/>
                  </a:lnTo>
                  <a:lnTo>
                    <a:pt x="586" y="2056"/>
                  </a:lnTo>
                  <a:lnTo>
                    <a:pt x="586" y="2051"/>
                  </a:lnTo>
                  <a:lnTo>
                    <a:pt x="607" y="2056"/>
                  </a:lnTo>
                  <a:lnTo>
                    <a:pt x="613" y="2035"/>
                  </a:lnTo>
                  <a:lnTo>
                    <a:pt x="607" y="2014"/>
                  </a:lnTo>
                  <a:lnTo>
                    <a:pt x="586" y="2014"/>
                  </a:lnTo>
                  <a:lnTo>
                    <a:pt x="586" y="2008"/>
                  </a:lnTo>
                  <a:lnTo>
                    <a:pt x="586" y="2003"/>
                  </a:lnTo>
                  <a:lnTo>
                    <a:pt x="586" y="1998"/>
                  </a:lnTo>
                  <a:lnTo>
                    <a:pt x="586" y="1992"/>
                  </a:lnTo>
                  <a:lnTo>
                    <a:pt x="607" y="1998"/>
                  </a:lnTo>
                  <a:lnTo>
                    <a:pt x="613" y="1976"/>
                  </a:lnTo>
                  <a:lnTo>
                    <a:pt x="613" y="1960"/>
                  </a:lnTo>
                  <a:lnTo>
                    <a:pt x="602" y="1955"/>
                  </a:lnTo>
                  <a:lnTo>
                    <a:pt x="591" y="1955"/>
                  </a:lnTo>
                  <a:lnTo>
                    <a:pt x="586" y="1939"/>
                  </a:lnTo>
                  <a:lnTo>
                    <a:pt x="597" y="1939"/>
                  </a:lnTo>
                  <a:lnTo>
                    <a:pt x="602" y="1939"/>
                  </a:lnTo>
                  <a:lnTo>
                    <a:pt x="607" y="1939"/>
                  </a:lnTo>
                  <a:lnTo>
                    <a:pt x="613" y="1939"/>
                  </a:lnTo>
                  <a:lnTo>
                    <a:pt x="607" y="1928"/>
                  </a:lnTo>
                  <a:lnTo>
                    <a:pt x="607" y="1918"/>
                  </a:lnTo>
                  <a:lnTo>
                    <a:pt x="607" y="1907"/>
                  </a:lnTo>
                  <a:lnTo>
                    <a:pt x="618" y="1902"/>
                  </a:lnTo>
                  <a:lnTo>
                    <a:pt x="602" y="1896"/>
                  </a:lnTo>
                  <a:lnTo>
                    <a:pt x="591" y="1902"/>
                  </a:lnTo>
                  <a:lnTo>
                    <a:pt x="591" y="1891"/>
                  </a:lnTo>
                  <a:lnTo>
                    <a:pt x="591" y="1886"/>
                  </a:lnTo>
                  <a:lnTo>
                    <a:pt x="591" y="1880"/>
                  </a:lnTo>
                  <a:lnTo>
                    <a:pt x="597" y="1880"/>
                  </a:lnTo>
                  <a:lnTo>
                    <a:pt x="607" y="1880"/>
                  </a:lnTo>
                  <a:lnTo>
                    <a:pt x="613" y="1880"/>
                  </a:lnTo>
                  <a:lnTo>
                    <a:pt x="613" y="1864"/>
                  </a:lnTo>
                  <a:lnTo>
                    <a:pt x="613" y="1838"/>
                  </a:lnTo>
                  <a:lnTo>
                    <a:pt x="591" y="1843"/>
                  </a:lnTo>
                  <a:lnTo>
                    <a:pt x="591" y="1833"/>
                  </a:lnTo>
                  <a:lnTo>
                    <a:pt x="591" y="1822"/>
                  </a:lnTo>
                  <a:lnTo>
                    <a:pt x="607" y="1822"/>
                  </a:lnTo>
                  <a:lnTo>
                    <a:pt x="613" y="1822"/>
                  </a:lnTo>
                  <a:lnTo>
                    <a:pt x="618" y="1827"/>
                  </a:lnTo>
                  <a:lnTo>
                    <a:pt x="618" y="1785"/>
                  </a:lnTo>
                  <a:lnTo>
                    <a:pt x="607" y="1785"/>
                  </a:lnTo>
                  <a:lnTo>
                    <a:pt x="591" y="1785"/>
                  </a:lnTo>
                  <a:lnTo>
                    <a:pt x="591" y="1769"/>
                  </a:lnTo>
                  <a:lnTo>
                    <a:pt x="597" y="1763"/>
                  </a:lnTo>
                  <a:lnTo>
                    <a:pt x="602" y="1763"/>
                  </a:lnTo>
                  <a:lnTo>
                    <a:pt x="607" y="1763"/>
                  </a:lnTo>
                  <a:lnTo>
                    <a:pt x="618" y="1763"/>
                  </a:lnTo>
                  <a:lnTo>
                    <a:pt x="618" y="1721"/>
                  </a:lnTo>
                  <a:lnTo>
                    <a:pt x="597" y="1726"/>
                  </a:lnTo>
                  <a:lnTo>
                    <a:pt x="597" y="1715"/>
                  </a:lnTo>
                  <a:lnTo>
                    <a:pt x="597" y="1710"/>
                  </a:lnTo>
                  <a:lnTo>
                    <a:pt x="597" y="1705"/>
                  </a:lnTo>
                  <a:lnTo>
                    <a:pt x="618" y="1705"/>
                  </a:lnTo>
                  <a:lnTo>
                    <a:pt x="618" y="1689"/>
                  </a:lnTo>
                  <a:lnTo>
                    <a:pt x="623" y="1667"/>
                  </a:lnTo>
                  <a:lnTo>
                    <a:pt x="607" y="1662"/>
                  </a:lnTo>
                  <a:lnTo>
                    <a:pt x="597" y="1667"/>
                  </a:lnTo>
                  <a:lnTo>
                    <a:pt x="602" y="1662"/>
                  </a:lnTo>
                  <a:lnTo>
                    <a:pt x="597" y="1657"/>
                  </a:lnTo>
                  <a:lnTo>
                    <a:pt x="597" y="1651"/>
                  </a:lnTo>
                  <a:lnTo>
                    <a:pt x="602" y="1646"/>
                  </a:lnTo>
                  <a:lnTo>
                    <a:pt x="613" y="1651"/>
                  </a:lnTo>
                  <a:lnTo>
                    <a:pt x="618" y="1651"/>
                  </a:lnTo>
                  <a:lnTo>
                    <a:pt x="623" y="1651"/>
                  </a:lnTo>
                  <a:lnTo>
                    <a:pt x="623" y="1630"/>
                  </a:lnTo>
                  <a:lnTo>
                    <a:pt x="623" y="1614"/>
                  </a:lnTo>
                  <a:lnTo>
                    <a:pt x="613" y="1609"/>
                  </a:lnTo>
                  <a:lnTo>
                    <a:pt x="597" y="1609"/>
                  </a:lnTo>
                  <a:lnTo>
                    <a:pt x="602" y="1609"/>
                  </a:lnTo>
                  <a:lnTo>
                    <a:pt x="602" y="1598"/>
                  </a:lnTo>
                  <a:lnTo>
                    <a:pt x="602" y="1593"/>
                  </a:lnTo>
                  <a:lnTo>
                    <a:pt x="613" y="1593"/>
                  </a:lnTo>
                  <a:lnTo>
                    <a:pt x="623" y="1593"/>
                  </a:lnTo>
                  <a:lnTo>
                    <a:pt x="623" y="1582"/>
                  </a:lnTo>
                  <a:lnTo>
                    <a:pt x="623" y="1572"/>
                  </a:lnTo>
                  <a:lnTo>
                    <a:pt x="623" y="1545"/>
                  </a:lnTo>
                  <a:lnTo>
                    <a:pt x="618" y="1545"/>
                  </a:lnTo>
                  <a:lnTo>
                    <a:pt x="618" y="1550"/>
                  </a:lnTo>
                  <a:lnTo>
                    <a:pt x="618" y="1556"/>
                  </a:lnTo>
                  <a:lnTo>
                    <a:pt x="607" y="1556"/>
                  </a:lnTo>
                  <a:lnTo>
                    <a:pt x="602" y="1556"/>
                  </a:lnTo>
                  <a:lnTo>
                    <a:pt x="602" y="1550"/>
                  </a:lnTo>
                  <a:lnTo>
                    <a:pt x="602" y="1545"/>
                  </a:lnTo>
                  <a:lnTo>
                    <a:pt x="602" y="1540"/>
                  </a:lnTo>
                  <a:lnTo>
                    <a:pt x="602" y="1534"/>
                  </a:lnTo>
                  <a:lnTo>
                    <a:pt x="618" y="1534"/>
                  </a:lnTo>
                  <a:lnTo>
                    <a:pt x="623" y="1534"/>
                  </a:lnTo>
                  <a:lnTo>
                    <a:pt x="623" y="1529"/>
                  </a:lnTo>
                  <a:lnTo>
                    <a:pt x="618" y="1524"/>
                  </a:lnTo>
                  <a:lnTo>
                    <a:pt x="623" y="1524"/>
                  </a:lnTo>
                  <a:lnTo>
                    <a:pt x="623" y="1508"/>
                  </a:lnTo>
                  <a:lnTo>
                    <a:pt x="623" y="1486"/>
                  </a:lnTo>
                  <a:lnTo>
                    <a:pt x="629" y="1444"/>
                  </a:lnTo>
                  <a:lnTo>
                    <a:pt x="618" y="1444"/>
                  </a:lnTo>
                  <a:lnTo>
                    <a:pt x="613" y="1444"/>
                  </a:lnTo>
                  <a:lnTo>
                    <a:pt x="607" y="1444"/>
                  </a:lnTo>
                  <a:lnTo>
                    <a:pt x="602" y="1444"/>
                  </a:lnTo>
                  <a:lnTo>
                    <a:pt x="607" y="1438"/>
                  </a:lnTo>
                  <a:lnTo>
                    <a:pt x="613" y="1438"/>
                  </a:lnTo>
                  <a:lnTo>
                    <a:pt x="634" y="1438"/>
                  </a:lnTo>
                  <a:lnTo>
                    <a:pt x="629" y="1433"/>
                  </a:lnTo>
                  <a:lnTo>
                    <a:pt x="623" y="1433"/>
                  </a:lnTo>
                  <a:lnTo>
                    <a:pt x="607" y="1433"/>
                  </a:lnTo>
                  <a:lnTo>
                    <a:pt x="597" y="1433"/>
                  </a:lnTo>
                  <a:lnTo>
                    <a:pt x="586" y="1609"/>
                  </a:lnTo>
                  <a:lnTo>
                    <a:pt x="581" y="1801"/>
                  </a:lnTo>
                  <a:lnTo>
                    <a:pt x="575" y="1998"/>
                  </a:lnTo>
                  <a:lnTo>
                    <a:pt x="570" y="2184"/>
                  </a:lnTo>
                  <a:lnTo>
                    <a:pt x="565" y="2184"/>
                  </a:lnTo>
                  <a:lnTo>
                    <a:pt x="559" y="2184"/>
                  </a:lnTo>
                  <a:lnTo>
                    <a:pt x="554" y="2189"/>
                  </a:lnTo>
                  <a:lnTo>
                    <a:pt x="543" y="2189"/>
                  </a:lnTo>
                  <a:lnTo>
                    <a:pt x="549" y="2195"/>
                  </a:lnTo>
                  <a:lnTo>
                    <a:pt x="554" y="2195"/>
                  </a:lnTo>
                  <a:lnTo>
                    <a:pt x="554" y="2211"/>
                  </a:lnTo>
                  <a:lnTo>
                    <a:pt x="554" y="2221"/>
                  </a:lnTo>
                  <a:lnTo>
                    <a:pt x="549" y="2221"/>
                  </a:lnTo>
                  <a:lnTo>
                    <a:pt x="543" y="2216"/>
                  </a:lnTo>
                  <a:lnTo>
                    <a:pt x="549" y="2216"/>
                  </a:lnTo>
                  <a:lnTo>
                    <a:pt x="554" y="2216"/>
                  </a:lnTo>
                  <a:lnTo>
                    <a:pt x="554" y="2211"/>
                  </a:lnTo>
                  <a:lnTo>
                    <a:pt x="549" y="2211"/>
                  </a:lnTo>
                  <a:lnTo>
                    <a:pt x="543" y="2205"/>
                  </a:lnTo>
                  <a:lnTo>
                    <a:pt x="543" y="2211"/>
                  </a:lnTo>
                  <a:lnTo>
                    <a:pt x="538" y="2205"/>
                  </a:lnTo>
                  <a:lnTo>
                    <a:pt x="543" y="2200"/>
                  </a:lnTo>
                  <a:lnTo>
                    <a:pt x="543" y="2195"/>
                  </a:lnTo>
                  <a:lnTo>
                    <a:pt x="543" y="2189"/>
                  </a:lnTo>
                  <a:lnTo>
                    <a:pt x="527" y="2184"/>
                  </a:lnTo>
                  <a:lnTo>
                    <a:pt x="517" y="2184"/>
                  </a:lnTo>
                  <a:lnTo>
                    <a:pt x="511" y="2179"/>
                  </a:lnTo>
                  <a:lnTo>
                    <a:pt x="511" y="2173"/>
                  </a:lnTo>
                  <a:lnTo>
                    <a:pt x="522" y="2168"/>
                  </a:lnTo>
                  <a:lnTo>
                    <a:pt x="533" y="2168"/>
                  </a:lnTo>
                  <a:lnTo>
                    <a:pt x="533" y="2179"/>
                  </a:lnTo>
                  <a:lnTo>
                    <a:pt x="533" y="2184"/>
                  </a:lnTo>
                  <a:lnTo>
                    <a:pt x="538" y="2179"/>
                  </a:lnTo>
                  <a:lnTo>
                    <a:pt x="538" y="2152"/>
                  </a:lnTo>
                  <a:lnTo>
                    <a:pt x="538" y="2136"/>
                  </a:lnTo>
                  <a:lnTo>
                    <a:pt x="533" y="2125"/>
                  </a:lnTo>
                  <a:lnTo>
                    <a:pt x="527" y="2131"/>
                  </a:lnTo>
                  <a:lnTo>
                    <a:pt x="522" y="2131"/>
                  </a:lnTo>
                  <a:lnTo>
                    <a:pt x="511" y="2131"/>
                  </a:lnTo>
                  <a:lnTo>
                    <a:pt x="517" y="2120"/>
                  </a:lnTo>
                  <a:lnTo>
                    <a:pt x="517" y="2115"/>
                  </a:lnTo>
                  <a:lnTo>
                    <a:pt x="527" y="2109"/>
                  </a:lnTo>
                  <a:lnTo>
                    <a:pt x="538" y="2109"/>
                  </a:lnTo>
                  <a:lnTo>
                    <a:pt x="543" y="2088"/>
                  </a:lnTo>
                  <a:lnTo>
                    <a:pt x="533" y="2062"/>
                  </a:lnTo>
                  <a:lnTo>
                    <a:pt x="533" y="2072"/>
                  </a:lnTo>
                  <a:lnTo>
                    <a:pt x="522" y="2072"/>
                  </a:lnTo>
                  <a:lnTo>
                    <a:pt x="517" y="2062"/>
                  </a:lnTo>
                  <a:lnTo>
                    <a:pt x="517" y="2056"/>
                  </a:lnTo>
                  <a:lnTo>
                    <a:pt x="522" y="2051"/>
                  </a:lnTo>
                  <a:lnTo>
                    <a:pt x="533" y="2051"/>
                  </a:lnTo>
                  <a:lnTo>
                    <a:pt x="543" y="2056"/>
                  </a:lnTo>
                  <a:lnTo>
                    <a:pt x="543" y="2030"/>
                  </a:lnTo>
                  <a:lnTo>
                    <a:pt x="543" y="2019"/>
                  </a:lnTo>
                  <a:lnTo>
                    <a:pt x="538" y="2014"/>
                  </a:lnTo>
                  <a:lnTo>
                    <a:pt x="527" y="2014"/>
                  </a:lnTo>
                  <a:lnTo>
                    <a:pt x="517" y="2008"/>
                  </a:lnTo>
                  <a:lnTo>
                    <a:pt x="522" y="2008"/>
                  </a:lnTo>
                  <a:lnTo>
                    <a:pt x="522" y="2003"/>
                  </a:lnTo>
                  <a:lnTo>
                    <a:pt x="522" y="1998"/>
                  </a:lnTo>
                  <a:lnTo>
                    <a:pt x="522" y="1992"/>
                  </a:lnTo>
                  <a:lnTo>
                    <a:pt x="543" y="1998"/>
                  </a:lnTo>
                  <a:lnTo>
                    <a:pt x="549" y="1976"/>
                  </a:lnTo>
                  <a:lnTo>
                    <a:pt x="543" y="1955"/>
                  </a:lnTo>
                  <a:lnTo>
                    <a:pt x="533" y="1955"/>
                  </a:lnTo>
                  <a:lnTo>
                    <a:pt x="522" y="1960"/>
                  </a:lnTo>
                  <a:lnTo>
                    <a:pt x="522" y="1950"/>
                  </a:lnTo>
                  <a:lnTo>
                    <a:pt x="522" y="1944"/>
                  </a:lnTo>
                  <a:lnTo>
                    <a:pt x="522" y="1939"/>
                  </a:lnTo>
                  <a:lnTo>
                    <a:pt x="538" y="1939"/>
                  </a:lnTo>
                  <a:lnTo>
                    <a:pt x="543" y="1939"/>
                  </a:lnTo>
                  <a:lnTo>
                    <a:pt x="549" y="1928"/>
                  </a:lnTo>
                  <a:lnTo>
                    <a:pt x="549" y="1923"/>
                  </a:lnTo>
                  <a:lnTo>
                    <a:pt x="543" y="1923"/>
                  </a:lnTo>
                  <a:lnTo>
                    <a:pt x="543" y="1928"/>
                  </a:lnTo>
                  <a:lnTo>
                    <a:pt x="543" y="1934"/>
                  </a:lnTo>
                  <a:lnTo>
                    <a:pt x="538" y="1934"/>
                  </a:lnTo>
                  <a:lnTo>
                    <a:pt x="538" y="1907"/>
                  </a:lnTo>
                  <a:lnTo>
                    <a:pt x="543" y="1907"/>
                  </a:lnTo>
                  <a:lnTo>
                    <a:pt x="549" y="1902"/>
                  </a:lnTo>
                  <a:lnTo>
                    <a:pt x="549" y="1896"/>
                  </a:lnTo>
                  <a:lnTo>
                    <a:pt x="543" y="1891"/>
                  </a:lnTo>
                  <a:lnTo>
                    <a:pt x="543" y="1886"/>
                  </a:lnTo>
                  <a:lnTo>
                    <a:pt x="543" y="1896"/>
                  </a:lnTo>
                  <a:lnTo>
                    <a:pt x="522" y="1896"/>
                  </a:lnTo>
                  <a:lnTo>
                    <a:pt x="527" y="1891"/>
                  </a:lnTo>
                  <a:lnTo>
                    <a:pt x="522" y="1886"/>
                  </a:lnTo>
                  <a:lnTo>
                    <a:pt x="522" y="1880"/>
                  </a:lnTo>
                  <a:lnTo>
                    <a:pt x="527" y="1880"/>
                  </a:lnTo>
                  <a:lnTo>
                    <a:pt x="538" y="1880"/>
                  </a:lnTo>
                  <a:lnTo>
                    <a:pt x="549" y="1880"/>
                  </a:lnTo>
                  <a:lnTo>
                    <a:pt x="549" y="1864"/>
                  </a:lnTo>
                  <a:lnTo>
                    <a:pt x="549" y="1838"/>
                  </a:lnTo>
                  <a:lnTo>
                    <a:pt x="527" y="1843"/>
                  </a:lnTo>
                  <a:lnTo>
                    <a:pt x="527" y="1827"/>
                  </a:lnTo>
                  <a:lnTo>
                    <a:pt x="527" y="1822"/>
                  </a:lnTo>
                  <a:lnTo>
                    <a:pt x="538" y="1822"/>
                  </a:lnTo>
                  <a:lnTo>
                    <a:pt x="543" y="1822"/>
                  </a:lnTo>
                  <a:lnTo>
                    <a:pt x="549" y="1822"/>
                  </a:lnTo>
                  <a:lnTo>
                    <a:pt x="549" y="1806"/>
                  </a:lnTo>
                  <a:lnTo>
                    <a:pt x="554" y="1795"/>
                  </a:lnTo>
                  <a:lnTo>
                    <a:pt x="554" y="1785"/>
                  </a:lnTo>
                  <a:lnTo>
                    <a:pt x="549" y="1774"/>
                  </a:lnTo>
                  <a:lnTo>
                    <a:pt x="543" y="1774"/>
                  </a:lnTo>
                  <a:lnTo>
                    <a:pt x="549" y="1779"/>
                  </a:lnTo>
                  <a:lnTo>
                    <a:pt x="543" y="1785"/>
                  </a:lnTo>
                  <a:lnTo>
                    <a:pt x="538" y="1779"/>
                  </a:lnTo>
                  <a:lnTo>
                    <a:pt x="527" y="1785"/>
                  </a:lnTo>
                  <a:lnTo>
                    <a:pt x="527" y="1779"/>
                  </a:lnTo>
                  <a:lnTo>
                    <a:pt x="527" y="1774"/>
                  </a:lnTo>
                  <a:lnTo>
                    <a:pt x="527" y="1769"/>
                  </a:lnTo>
                  <a:lnTo>
                    <a:pt x="533" y="1763"/>
                  </a:lnTo>
                  <a:lnTo>
                    <a:pt x="543" y="1763"/>
                  </a:lnTo>
                  <a:lnTo>
                    <a:pt x="554" y="1763"/>
                  </a:lnTo>
                  <a:lnTo>
                    <a:pt x="554" y="1721"/>
                  </a:lnTo>
                  <a:lnTo>
                    <a:pt x="543" y="1726"/>
                  </a:lnTo>
                  <a:lnTo>
                    <a:pt x="533" y="1726"/>
                  </a:lnTo>
                  <a:lnTo>
                    <a:pt x="527" y="1721"/>
                  </a:lnTo>
                  <a:lnTo>
                    <a:pt x="533" y="1721"/>
                  </a:lnTo>
                  <a:lnTo>
                    <a:pt x="533" y="1715"/>
                  </a:lnTo>
                  <a:lnTo>
                    <a:pt x="527" y="1715"/>
                  </a:lnTo>
                  <a:lnTo>
                    <a:pt x="533" y="1705"/>
                  </a:lnTo>
                  <a:lnTo>
                    <a:pt x="554" y="1710"/>
                  </a:lnTo>
                  <a:lnTo>
                    <a:pt x="554" y="1667"/>
                  </a:lnTo>
                  <a:lnTo>
                    <a:pt x="543" y="1667"/>
                  </a:lnTo>
                  <a:lnTo>
                    <a:pt x="533" y="1667"/>
                  </a:lnTo>
                  <a:lnTo>
                    <a:pt x="533" y="1646"/>
                  </a:lnTo>
                  <a:lnTo>
                    <a:pt x="543" y="1651"/>
                  </a:lnTo>
                  <a:lnTo>
                    <a:pt x="549" y="1651"/>
                  </a:lnTo>
                  <a:lnTo>
                    <a:pt x="554" y="1657"/>
                  </a:lnTo>
                  <a:lnTo>
                    <a:pt x="549" y="1657"/>
                  </a:lnTo>
                  <a:lnTo>
                    <a:pt x="549" y="1667"/>
                  </a:lnTo>
                  <a:lnTo>
                    <a:pt x="554" y="1657"/>
                  </a:lnTo>
                  <a:lnTo>
                    <a:pt x="554" y="1641"/>
                  </a:lnTo>
                  <a:lnTo>
                    <a:pt x="554" y="1609"/>
                  </a:lnTo>
                  <a:lnTo>
                    <a:pt x="554" y="1614"/>
                  </a:lnTo>
                  <a:lnTo>
                    <a:pt x="543" y="1614"/>
                  </a:lnTo>
                  <a:lnTo>
                    <a:pt x="538" y="1614"/>
                  </a:lnTo>
                  <a:lnTo>
                    <a:pt x="533" y="1609"/>
                  </a:lnTo>
                  <a:lnTo>
                    <a:pt x="533" y="1598"/>
                  </a:lnTo>
                  <a:lnTo>
                    <a:pt x="533" y="1593"/>
                  </a:lnTo>
                  <a:lnTo>
                    <a:pt x="538" y="1593"/>
                  </a:lnTo>
                  <a:lnTo>
                    <a:pt x="549" y="1593"/>
                  </a:lnTo>
                  <a:lnTo>
                    <a:pt x="554" y="1593"/>
                  </a:lnTo>
                  <a:lnTo>
                    <a:pt x="559" y="1587"/>
                  </a:lnTo>
                  <a:lnTo>
                    <a:pt x="554" y="1587"/>
                  </a:lnTo>
                  <a:lnTo>
                    <a:pt x="554" y="1577"/>
                  </a:lnTo>
                  <a:lnTo>
                    <a:pt x="554" y="1566"/>
                  </a:lnTo>
                  <a:lnTo>
                    <a:pt x="559" y="1561"/>
                  </a:lnTo>
                  <a:lnTo>
                    <a:pt x="554" y="1556"/>
                  </a:lnTo>
                  <a:lnTo>
                    <a:pt x="549" y="1556"/>
                  </a:lnTo>
                  <a:lnTo>
                    <a:pt x="538" y="1556"/>
                  </a:lnTo>
                  <a:lnTo>
                    <a:pt x="538" y="1545"/>
                  </a:lnTo>
                  <a:lnTo>
                    <a:pt x="538" y="1540"/>
                  </a:lnTo>
                  <a:lnTo>
                    <a:pt x="559" y="1540"/>
                  </a:lnTo>
                  <a:lnTo>
                    <a:pt x="559" y="1524"/>
                  </a:lnTo>
                  <a:lnTo>
                    <a:pt x="559" y="1502"/>
                  </a:lnTo>
                  <a:lnTo>
                    <a:pt x="533" y="1502"/>
                  </a:lnTo>
                  <a:lnTo>
                    <a:pt x="538" y="1492"/>
                  </a:lnTo>
                  <a:lnTo>
                    <a:pt x="538" y="1486"/>
                  </a:lnTo>
                  <a:lnTo>
                    <a:pt x="538" y="1481"/>
                  </a:lnTo>
                  <a:lnTo>
                    <a:pt x="543" y="1481"/>
                  </a:lnTo>
                  <a:lnTo>
                    <a:pt x="554" y="1481"/>
                  </a:lnTo>
                  <a:lnTo>
                    <a:pt x="565" y="1481"/>
                  </a:lnTo>
                  <a:lnTo>
                    <a:pt x="565" y="1444"/>
                  </a:lnTo>
                  <a:lnTo>
                    <a:pt x="549" y="1444"/>
                  </a:lnTo>
                  <a:lnTo>
                    <a:pt x="538" y="1444"/>
                  </a:lnTo>
                  <a:lnTo>
                    <a:pt x="533" y="1438"/>
                  </a:lnTo>
                  <a:lnTo>
                    <a:pt x="554" y="1438"/>
                  </a:lnTo>
                  <a:lnTo>
                    <a:pt x="570" y="1438"/>
                  </a:lnTo>
                  <a:lnTo>
                    <a:pt x="565" y="1433"/>
                  </a:lnTo>
                  <a:lnTo>
                    <a:pt x="554" y="1433"/>
                  </a:lnTo>
                  <a:lnTo>
                    <a:pt x="527" y="1433"/>
                  </a:lnTo>
                  <a:lnTo>
                    <a:pt x="517" y="1790"/>
                  </a:lnTo>
                  <a:lnTo>
                    <a:pt x="511" y="1987"/>
                  </a:lnTo>
                  <a:lnTo>
                    <a:pt x="501" y="2179"/>
                  </a:lnTo>
                  <a:lnTo>
                    <a:pt x="495" y="2173"/>
                  </a:lnTo>
                  <a:lnTo>
                    <a:pt x="495" y="2168"/>
                  </a:lnTo>
                  <a:lnTo>
                    <a:pt x="490" y="2189"/>
                  </a:lnTo>
                  <a:lnTo>
                    <a:pt x="485" y="2205"/>
                  </a:lnTo>
                  <a:lnTo>
                    <a:pt x="485" y="2200"/>
                  </a:lnTo>
                  <a:lnTo>
                    <a:pt x="485" y="2195"/>
                  </a:lnTo>
                  <a:lnTo>
                    <a:pt x="485" y="2205"/>
                  </a:lnTo>
                  <a:lnTo>
                    <a:pt x="479" y="2205"/>
                  </a:lnTo>
                  <a:lnTo>
                    <a:pt x="474" y="2195"/>
                  </a:lnTo>
                  <a:lnTo>
                    <a:pt x="469" y="2189"/>
                  </a:lnTo>
                  <a:lnTo>
                    <a:pt x="463" y="2184"/>
                  </a:lnTo>
                  <a:lnTo>
                    <a:pt x="463" y="2173"/>
                  </a:lnTo>
                  <a:lnTo>
                    <a:pt x="469" y="2173"/>
                  </a:lnTo>
                  <a:lnTo>
                    <a:pt x="474" y="2163"/>
                  </a:lnTo>
                  <a:lnTo>
                    <a:pt x="474" y="2147"/>
                  </a:lnTo>
                  <a:lnTo>
                    <a:pt x="474" y="2136"/>
                  </a:lnTo>
                  <a:lnTo>
                    <a:pt x="469" y="2131"/>
                  </a:lnTo>
                  <a:lnTo>
                    <a:pt x="463" y="2131"/>
                  </a:lnTo>
                  <a:lnTo>
                    <a:pt x="463" y="2109"/>
                  </a:lnTo>
                  <a:lnTo>
                    <a:pt x="469" y="2109"/>
                  </a:lnTo>
                  <a:lnTo>
                    <a:pt x="474" y="2109"/>
                  </a:lnTo>
                  <a:lnTo>
                    <a:pt x="474" y="2094"/>
                  </a:lnTo>
                  <a:lnTo>
                    <a:pt x="474" y="2067"/>
                  </a:lnTo>
                  <a:lnTo>
                    <a:pt x="469" y="2072"/>
                  </a:lnTo>
                  <a:lnTo>
                    <a:pt x="463" y="2072"/>
                  </a:lnTo>
                  <a:lnTo>
                    <a:pt x="463" y="2062"/>
                  </a:lnTo>
                  <a:lnTo>
                    <a:pt x="458" y="2051"/>
                  </a:lnTo>
                  <a:lnTo>
                    <a:pt x="474" y="2051"/>
                  </a:lnTo>
                  <a:lnTo>
                    <a:pt x="474" y="2014"/>
                  </a:lnTo>
                  <a:lnTo>
                    <a:pt x="453" y="2014"/>
                  </a:lnTo>
                  <a:lnTo>
                    <a:pt x="453" y="2003"/>
                  </a:lnTo>
                  <a:lnTo>
                    <a:pt x="458" y="1998"/>
                  </a:lnTo>
                  <a:lnTo>
                    <a:pt x="458" y="1992"/>
                  </a:lnTo>
                  <a:lnTo>
                    <a:pt x="479" y="1998"/>
                  </a:lnTo>
                  <a:lnTo>
                    <a:pt x="479" y="1955"/>
                  </a:lnTo>
                  <a:lnTo>
                    <a:pt x="463" y="1955"/>
                  </a:lnTo>
                  <a:lnTo>
                    <a:pt x="453" y="1955"/>
                  </a:lnTo>
                  <a:lnTo>
                    <a:pt x="458" y="1950"/>
                  </a:lnTo>
                  <a:lnTo>
                    <a:pt x="458" y="1944"/>
                  </a:lnTo>
                  <a:lnTo>
                    <a:pt x="458" y="1939"/>
                  </a:lnTo>
                  <a:lnTo>
                    <a:pt x="474" y="1939"/>
                  </a:lnTo>
                  <a:lnTo>
                    <a:pt x="479" y="1939"/>
                  </a:lnTo>
                  <a:lnTo>
                    <a:pt x="479" y="1934"/>
                  </a:lnTo>
                  <a:lnTo>
                    <a:pt x="474" y="1928"/>
                  </a:lnTo>
                  <a:lnTo>
                    <a:pt x="474" y="1918"/>
                  </a:lnTo>
                  <a:lnTo>
                    <a:pt x="479" y="1896"/>
                  </a:lnTo>
                  <a:lnTo>
                    <a:pt x="463" y="1896"/>
                  </a:lnTo>
                  <a:lnTo>
                    <a:pt x="458" y="1896"/>
                  </a:lnTo>
                  <a:lnTo>
                    <a:pt x="458" y="1886"/>
                  </a:lnTo>
                  <a:lnTo>
                    <a:pt x="458" y="1880"/>
                  </a:lnTo>
                  <a:lnTo>
                    <a:pt x="479" y="1880"/>
                  </a:lnTo>
                  <a:lnTo>
                    <a:pt x="479" y="1859"/>
                  </a:lnTo>
                  <a:lnTo>
                    <a:pt x="479" y="1854"/>
                  </a:lnTo>
                  <a:lnTo>
                    <a:pt x="474" y="1848"/>
                  </a:lnTo>
                  <a:lnTo>
                    <a:pt x="479" y="1843"/>
                  </a:lnTo>
                  <a:lnTo>
                    <a:pt x="485" y="1843"/>
                  </a:lnTo>
                  <a:lnTo>
                    <a:pt x="485" y="1838"/>
                  </a:lnTo>
                  <a:lnTo>
                    <a:pt x="474" y="1838"/>
                  </a:lnTo>
                  <a:lnTo>
                    <a:pt x="469" y="1833"/>
                  </a:lnTo>
                  <a:lnTo>
                    <a:pt x="463" y="1838"/>
                  </a:lnTo>
                  <a:lnTo>
                    <a:pt x="463" y="1827"/>
                  </a:lnTo>
                  <a:lnTo>
                    <a:pt x="463" y="1822"/>
                  </a:lnTo>
                  <a:lnTo>
                    <a:pt x="485" y="1822"/>
                  </a:lnTo>
                  <a:lnTo>
                    <a:pt x="485" y="1769"/>
                  </a:lnTo>
                  <a:lnTo>
                    <a:pt x="485" y="1747"/>
                  </a:lnTo>
                  <a:lnTo>
                    <a:pt x="485" y="1726"/>
                  </a:lnTo>
                  <a:lnTo>
                    <a:pt x="479" y="1726"/>
                  </a:lnTo>
                  <a:lnTo>
                    <a:pt x="474" y="1726"/>
                  </a:lnTo>
                  <a:lnTo>
                    <a:pt x="463" y="1726"/>
                  </a:lnTo>
                  <a:lnTo>
                    <a:pt x="463" y="1715"/>
                  </a:lnTo>
                  <a:lnTo>
                    <a:pt x="463" y="1705"/>
                  </a:lnTo>
                  <a:lnTo>
                    <a:pt x="479" y="1705"/>
                  </a:lnTo>
                  <a:lnTo>
                    <a:pt x="490" y="1710"/>
                  </a:lnTo>
                  <a:lnTo>
                    <a:pt x="485" y="1689"/>
                  </a:lnTo>
                  <a:lnTo>
                    <a:pt x="490" y="1667"/>
                  </a:lnTo>
                  <a:lnTo>
                    <a:pt x="474" y="1667"/>
                  </a:lnTo>
                  <a:lnTo>
                    <a:pt x="469" y="1667"/>
                  </a:lnTo>
                  <a:lnTo>
                    <a:pt x="463" y="1667"/>
                  </a:lnTo>
                  <a:lnTo>
                    <a:pt x="469" y="1662"/>
                  </a:lnTo>
                  <a:lnTo>
                    <a:pt x="469" y="1657"/>
                  </a:lnTo>
                  <a:lnTo>
                    <a:pt x="469" y="1651"/>
                  </a:lnTo>
                  <a:lnTo>
                    <a:pt x="479" y="1651"/>
                  </a:lnTo>
                  <a:lnTo>
                    <a:pt x="490" y="1651"/>
                  </a:lnTo>
                  <a:lnTo>
                    <a:pt x="490" y="1635"/>
                  </a:lnTo>
                  <a:lnTo>
                    <a:pt x="490" y="1625"/>
                  </a:lnTo>
                  <a:lnTo>
                    <a:pt x="490" y="1614"/>
                  </a:lnTo>
                  <a:lnTo>
                    <a:pt x="474" y="1614"/>
                  </a:lnTo>
                  <a:lnTo>
                    <a:pt x="469" y="1609"/>
                  </a:lnTo>
                  <a:lnTo>
                    <a:pt x="469" y="1598"/>
                  </a:lnTo>
                  <a:lnTo>
                    <a:pt x="474" y="1593"/>
                  </a:lnTo>
                  <a:lnTo>
                    <a:pt x="485" y="1593"/>
                  </a:lnTo>
                  <a:lnTo>
                    <a:pt x="490" y="1598"/>
                  </a:lnTo>
                  <a:lnTo>
                    <a:pt x="490" y="1587"/>
                  </a:lnTo>
                  <a:lnTo>
                    <a:pt x="490" y="1577"/>
                  </a:lnTo>
                  <a:lnTo>
                    <a:pt x="490" y="1561"/>
                  </a:lnTo>
                  <a:lnTo>
                    <a:pt x="490" y="1556"/>
                  </a:lnTo>
                  <a:lnTo>
                    <a:pt x="479" y="1556"/>
                  </a:lnTo>
                  <a:lnTo>
                    <a:pt x="469" y="1556"/>
                  </a:lnTo>
                  <a:lnTo>
                    <a:pt x="469" y="1545"/>
                  </a:lnTo>
                  <a:lnTo>
                    <a:pt x="469" y="1540"/>
                  </a:lnTo>
                  <a:lnTo>
                    <a:pt x="474" y="1540"/>
                  </a:lnTo>
                  <a:lnTo>
                    <a:pt x="485" y="1540"/>
                  </a:lnTo>
                  <a:lnTo>
                    <a:pt x="495" y="1540"/>
                  </a:lnTo>
                  <a:lnTo>
                    <a:pt x="495" y="1502"/>
                  </a:lnTo>
                  <a:lnTo>
                    <a:pt x="474" y="1502"/>
                  </a:lnTo>
                  <a:lnTo>
                    <a:pt x="474" y="1492"/>
                  </a:lnTo>
                  <a:lnTo>
                    <a:pt x="474" y="1486"/>
                  </a:lnTo>
                  <a:lnTo>
                    <a:pt x="485" y="1481"/>
                  </a:lnTo>
                  <a:lnTo>
                    <a:pt x="495" y="1481"/>
                  </a:lnTo>
                  <a:lnTo>
                    <a:pt x="495" y="1444"/>
                  </a:lnTo>
                  <a:lnTo>
                    <a:pt x="479" y="1444"/>
                  </a:lnTo>
                  <a:lnTo>
                    <a:pt x="474" y="1444"/>
                  </a:lnTo>
                  <a:lnTo>
                    <a:pt x="469" y="1438"/>
                  </a:lnTo>
                  <a:lnTo>
                    <a:pt x="490" y="1438"/>
                  </a:lnTo>
                  <a:lnTo>
                    <a:pt x="506" y="1433"/>
                  </a:lnTo>
                  <a:lnTo>
                    <a:pt x="495" y="1433"/>
                  </a:lnTo>
                  <a:lnTo>
                    <a:pt x="485" y="1433"/>
                  </a:lnTo>
                  <a:lnTo>
                    <a:pt x="463" y="1433"/>
                  </a:lnTo>
                  <a:lnTo>
                    <a:pt x="463" y="1465"/>
                  </a:lnTo>
                  <a:lnTo>
                    <a:pt x="463" y="1492"/>
                  </a:lnTo>
                  <a:lnTo>
                    <a:pt x="453" y="1710"/>
                  </a:lnTo>
                  <a:lnTo>
                    <a:pt x="447" y="1934"/>
                  </a:lnTo>
                  <a:lnTo>
                    <a:pt x="447" y="1998"/>
                  </a:lnTo>
                  <a:lnTo>
                    <a:pt x="442" y="2040"/>
                  </a:lnTo>
                  <a:lnTo>
                    <a:pt x="437" y="2062"/>
                  </a:lnTo>
                  <a:lnTo>
                    <a:pt x="431" y="2072"/>
                  </a:lnTo>
                  <a:lnTo>
                    <a:pt x="426" y="2078"/>
                  </a:lnTo>
                  <a:lnTo>
                    <a:pt x="431" y="2067"/>
                  </a:lnTo>
                  <a:lnTo>
                    <a:pt x="426" y="2056"/>
                  </a:lnTo>
                  <a:lnTo>
                    <a:pt x="421" y="2056"/>
                  </a:lnTo>
                  <a:lnTo>
                    <a:pt x="416" y="2062"/>
                  </a:lnTo>
                  <a:lnTo>
                    <a:pt x="416" y="2035"/>
                  </a:lnTo>
                  <a:lnTo>
                    <a:pt x="410" y="2014"/>
                  </a:lnTo>
                  <a:lnTo>
                    <a:pt x="400" y="2014"/>
                  </a:lnTo>
                  <a:lnTo>
                    <a:pt x="394" y="2014"/>
                  </a:lnTo>
                  <a:lnTo>
                    <a:pt x="400" y="2003"/>
                  </a:lnTo>
                  <a:lnTo>
                    <a:pt x="400" y="1998"/>
                  </a:lnTo>
                  <a:lnTo>
                    <a:pt x="400" y="1992"/>
                  </a:lnTo>
                  <a:lnTo>
                    <a:pt x="405" y="1992"/>
                  </a:lnTo>
                  <a:lnTo>
                    <a:pt x="405" y="1998"/>
                  </a:lnTo>
                  <a:lnTo>
                    <a:pt x="410" y="2003"/>
                  </a:lnTo>
                  <a:lnTo>
                    <a:pt x="410" y="1944"/>
                  </a:lnTo>
                  <a:lnTo>
                    <a:pt x="405" y="1950"/>
                  </a:lnTo>
                  <a:lnTo>
                    <a:pt x="405" y="1955"/>
                  </a:lnTo>
                  <a:lnTo>
                    <a:pt x="400" y="1955"/>
                  </a:lnTo>
                  <a:lnTo>
                    <a:pt x="400" y="1939"/>
                  </a:lnTo>
                  <a:lnTo>
                    <a:pt x="410" y="1939"/>
                  </a:lnTo>
                  <a:lnTo>
                    <a:pt x="416" y="1934"/>
                  </a:lnTo>
                  <a:lnTo>
                    <a:pt x="405" y="1928"/>
                  </a:lnTo>
                  <a:lnTo>
                    <a:pt x="405" y="1923"/>
                  </a:lnTo>
                  <a:lnTo>
                    <a:pt x="410" y="1912"/>
                  </a:lnTo>
                  <a:lnTo>
                    <a:pt x="405" y="1907"/>
                  </a:lnTo>
                  <a:lnTo>
                    <a:pt x="410" y="1902"/>
                  </a:lnTo>
                  <a:lnTo>
                    <a:pt x="416" y="1902"/>
                  </a:lnTo>
                  <a:lnTo>
                    <a:pt x="416" y="1886"/>
                  </a:lnTo>
                  <a:lnTo>
                    <a:pt x="416" y="1875"/>
                  </a:lnTo>
                  <a:lnTo>
                    <a:pt x="421" y="1875"/>
                  </a:lnTo>
                  <a:lnTo>
                    <a:pt x="421" y="1864"/>
                  </a:lnTo>
                  <a:lnTo>
                    <a:pt x="421" y="1848"/>
                  </a:lnTo>
                  <a:lnTo>
                    <a:pt x="416" y="1838"/>
                  </a:lnTo>
                  <a:lnTo>
                    <a:pt x="410" y="1827"/>
                  </a:lnTo>
                  <a:lnTo>
                    <a:pt x="410" y="1833"/>
                  </a:lnTo>
                  <a:lnTo>
                    <a:pt x="416" y="1838"/>
                  </a:lnTo>
                  <a:lnTo>
                    <a:pt x="410" y="1838"/>
                  </a:lnTo>
                  <a:lnTo>
                    <a:pt x="405" y="1838"/>
                  </a:lnTo>
                  <a:lnTo>
                    <a:pt x="405" y="1833"/>
                  </a:lnTo>
                  <a:lnTo>
                    <a:pt x="405" y="1822"/>
                  </a:lnTo>
                  <a:lnTo>
                    <a:pt x="416" y="1822"/>
                  </a:lnTo>
                  <a:lnTo>
                    <a:pt x="421" y="1822"/>
                  </a:lnTo>
                  <a:lnTo>
                    <a:pt x="426" y="1811"/>
                  </a:lnTo>
                  <a:lnTo>
                    <a:pt x="421" y="1801"/>
                  </a:lnTo>
                  <a:lnTo>
                    <a:pt x="421" y="1790"/>
                  </a:lnTo>
                  <a:lnTo>
                    <a:pt x="421" y="1763"/>
                  </a:lnTo>
                  <a:lnTo>
                    <a:pt x="421" y="1737"/>
                  </a:lnTo>
                  <a:lnTo>
                    <a:pt x="421" y="1721"/>
                  </a:lnTo>
                  <a:lnTo>
                    <a:pt x="421" y="1710"/>
                  </a:lnTo>
                  <a:lnTo>
                    <a:pt x="421" y="1699"/>
                  </a:lnTo>
                  <a:lnTo>
                    <a:pt x="421" y="1689"/>
                  </a:lnTo>
                  <a:lnTo>
                    <a:pt x="421" y="1678"/>
                  </a:lnTo>
                  <a:lnTo>
                    <a:pt x="426" y="1667"/>
                  </a:lnTo>
                  <a:lnTo>
                    <a:pt x="410" y="1667"/>
                  </a:lnTo>
                  <a:lnTo>
                    <a:pt x="410" y="1662"/>
                  </a:lnTo>
                  <a:lnTo>
                    <a:pt x="410" y="1657"/>
                  </a:lnTo>
                  <a:lnTo>
                    <a:pt x="410" y="1651"/>
                  </a:lnTo>
                  <a:lnTo>
                    <a:pt x="421" y="1651"/>
                  </a:lnTo>
                  <a:lnTo>
                    <a:pt x="421" y="1657"/>
                  </a:lnTo>
                  <a:lnTo>
                    <a:pt x="416" y="1657"/>
                  </a:lnTo>
                  <a:lnTo>
                    <a:pt x="416" y="1662"/>
                  </a:lnTo>
                  <a:lnTo>
                    <a:pt x="421" y="1667"/>
                  </a:lnTo>
                  <a:lnTo>
                    <a:pt x="426" y="1651"/>
                  </a:lnTo>
                  <a:lnTo>
                    <a:pt x="426" y="1630"/>
                  </a:lnTo>
                  <a:lnTo>
                    <a:pt x="426" y="1614"/>
                  </a:lnTo>
                  <a:lnTo>
                    <a:pt x="421" y="1598"/>
                  </a:lnTo>
                  <a:lnTo>
                    <a:pt x="421" y="1603"/>
                  </a:lnTo>
                  <a:lnTo>
                    <a:pt x="421" y="1609"/>
                  </a:lnTo>
                  <a:lnTo>
                    <a:pt x="421" y="1614"/>
                  </a:lnTo>
                  <a:lnTo>
                    <a:pt x="416" y="1609"/>
                  </a:lnTo>
                  <a:lnTo>
                    <a:pt x="410" y="1609"/>
                  </a:lnTo>
                  <a:lnTo>
                    <a:pt x="410" y="1593"/>
                  </a:lnTo>
                  <a:lnTo>
                    <a:pt x="426" y="1593"/>
                  </a:lnTo>
                  <a:lnTo>
                    <a:pt x="431" y="1556"/>
                  </a:lnTo>
                  <a:lnTo>
                    <a:pt x="421" y="1556"/>
                  </a:lnTo>
                  <a:lnTo>
                    <a:pt x="416" y="1556"/>
                  </a:lnTo>
                  <a:lnTo>
                    <a:pt x="416" y="1540"/>
                  </a:lnTo>
                  <a:lnTo>
                    <a:pt x="426" y="1540"/>
                  </a:lnTo>
                  <a:lnTo>
                    <a:pt x="431" y="1540"/>
                  </a:lnTo>
                  <a:lnTo>
                    <a:pt x="431" y="1524"/>
                  </a:lnTo>
                  <a:lnTo>
                    <a:pt x="431" y="1502"/>
                  </a:lnTo>
                  <a:lnTo>
                    <a:pt x="426" y="1502"/>
                  </a:lnTo>
                  <a:lnTo>
                    <a:pt x="421" y="1502"/>
                  </a:lnTo>
                  <a:lnTo>
                    <a:pt x="416" y="1497"/>
                  </a:lnTo>
                  <a:lnTo>
                    <a:pt x="416" y="1492"/>
                  </a:lnTo>
                  <a:lnTo>
                    <a:pt x="416" y="1486"/>
                  </a:lnTo>
                  <a:lnTo>
                    <a:pt x="421" y="1481"/>
                  </a:lnTo>
                  <a:lnTo>
                    <a:pt x="426" y="1486"/>
                  </a:lnTo>
                  <a:lnTo>
                    <a:pt x="431" y="1486"/>
                  </a:lnTo>
                  <a:lnTo>
                    <a:pt x="431" y="1444"/>
                  </a:lnTo>
                  <a:lnTo>
                    <a:pt x="421" y="1449"/>
                  </a:lnTo>
                  <a:lnTo>
                    <a:pt x="416" y="1444"/>
                  </a:lnTo>
                  <a:lnTo>
                    <a:pt x="416" y="1438"/>
                  </a:lnTo>
                  <a:lnTo>
                    <a:pt x="442" y="1444"/>
                  </a:lnTo>
                  <a:lnTo>
                    <a:pt x="437" y="1433"/>
                  </a:lnTo>
                  <a:lnTo>
                    <a:pt x="426" y="1433"/>
                  </a:lnTo>
                  <a:lnTo>
                    <a:pt x="421" y="1433"/>
                  </a:lnTo>
                  <a:lnTo>
                    <a:pt x="410" y="1433"/>
                  </a:lnTo>
                  <a:lnTo>
                    <a:pt x="421" y="1428"/>
                  </a:lnTo>
                  <a:lnTo>
                    <a:pt x="437" y="1422"/>
                  </a:lnTo>
                  <a:lnTo>
                    <a:pt x="469" y="1422"/>
                  </a:lnTo>
                  <a:lnTo>
                    <a:pt x="586" y="1422"/>
                  </a:lnTo>
                  <a:lnTo>
                    <a:pt x="645" y="1422"/>
                  </a:lnTo>
                  <a:lnTo>
                    <a:pt x="693" y="1417"/>
                  </a:lnTo>
                  <a:lnTo>
                    <a:pt x="554" y="1417"/>
                  </a:lnTo>
                  <a:lnTo>
                    <a:pt x="410" y="1422"/>
                  </a:lnTo>
                  <a:lnTo>
                    <a:pt x="416" y="1412"/>
                  </a:lnTo>
                  <a:lnTo>
                    <a:pt x="421" y="1401"/>
                  </a:lnTo>
                  <a:lnTo>
                    <a:pt x="431" y="1406"/>
                  </a:lnTo>
                  <a:lnTo>
                    <a:pt x="442" y="1406"/>
                  </a:lnTo>
                  <a:lnTo>
                    <a:pt x="442" y="1401"/>
                  </a:lnTo>
                  <a:lnTo>
                    <a:pt x="437" y="1401"/>
                  </a:lnTo>
                  <a:lnTo>
                    <a:pt x="431" y="1396"/>
                  </a:lnTo>
                  <a:lnTo>
                    <a:pt x="431" y="1374"/>
                  </a:lnTo>
                  <a:lnTo>
                    <a:pt x="431" y="1364"/>
                  </a:lnTo>
                  <a:lnTo>
                    <a:pt x="442" y="1358"/>
                  </a:lnTo>
                  <a:lnTo>
                    <a:pt x="437" y="1380"/>
                  </a:lnTo>
                  <a:lnTo>
                    <a:pt x="437" y="1396"/>
                  </a:lnTo>
                  <a:lnTo>
                    <a:pt x="442" y="1385"/>
                  </a:lnTo>
                  <a:lnTo>
                    <a:pt x="442" y="1374"/>
                  </a:lnTo>
                  <a:lnTo>
                    <a:pt x="442" y="1364"/>
                  </a:lnTo>
                  <a:lnTo>
                    <a:pt x="447" y="1358"/>
                  </a:lnTo>
                  <a:lnTo>
                    <a:pt x="447" y="1380"/>
                  </a:lnTo>
                  <a:lnTo>
                    <a:pt x="447" y="1390"/>
                  </a:lnTo>
                  <a:lnTo>
                    <a:pt x="453" y="1385"/>
                  </a:lnTo>
                  <a:lnTo>
                    <a:pt x="447" y="1374"/>
                  </a:lnTo>
                  <a:lnTo>
                    <a:pt x="453" y="1364"/>
                  </a:lnTo>
                  <a:lnTo>
                    <a:pt x="458" y="1358"/>
                  </a:lnTo>
                  <a:lnTo>
                    <a:pt x="458" y="1380"/>
                  </a:lnTo>
                  <a:lnTo>
                    <a:pt x="458" y="1385"/>
                  </a:lnTo>
                  <a:lnTo>
                    <a:pt x="458" y="1396"/>
                  </a:lnTo>
                  <a:lnTo>
                    <a:pt x="463" y="1358"/>
                  </a:lnTo>
                  <a:lnTo>
                    <a:pt x="485" y="1353"/>
                  </a:lnTo>
                  <a:lnTo>
                    <a:pt x="506" y="1353"/>
                  </a:lnTo>
                  <a:lnTo>
                    <a:pt x="458" y="1353"/>
                  </a:lnTo>
                  <a:lnTo>
                    <a:pt x="421" y="1348"/>
                  </a:lnTo>
                  <a:lnTo>
                    <a:pt x="421" y="1342"/>
                  </a:lnTo>
                  <a:lnTo>
                    <a:pt x="522" y="1342"/>
                  </a:lnTo>
                  <a:lnTo>
                    <a:pt x="634" y="1337"/>
                  </a:lnTo>
                  <a:lnTo>
                    <a:pt x="740" y="1337"/>
                  </a:lnTo>
                  <a:lnTo>
                    <a:pt x="842" y="1337"/>
                  </a:lnTo>
                  <a:lnTo>
                    <a:pt x="772" y="1342"/>
                  </a:lnTo>
                  <a:lnTo>
                    <a:pt x="708" y="1342"/>
                  </a:lnTo>
                  <a:lnTo>
                    <a:pt x="666" y="1348"/>
                  </a:lnTo>
                  <a:lnTo>
                    <a:pt x="618" y="1348"/>
                  </a:lnTo>
                  <a:lnTo>
                    <a:pt x="570" y="1348"/>
                  </a:lnTo>
                  <a:lnTo>
                    <a:pt x="522" y="1353"/>
                  </a:lnTo>
                  <a:lnTo>
                    <a:pt x="533" y="1353"/>
                  </a:lnTo>
                  <a:lnTo>
                    <a:pt x="543" y="1358"/>
                  </a:lnTo>
                  <a:lnTo>
                    <a:pt x="538" y="1364"/>
                  </a:lnTo>
                  <a:lnTo>
                    <a:pt x="538" y="1374"/>
                  </a:lnTo>
                  <a:lnTo>
                    <a:pt x="538" y="1390"/>
                  </a:lnTo>
                  <a:lnTo>
                    <a:pt x="559" y="1390"/>
                  </a:lnTo>
                  <a:lnTo>
                    <a:pt x="559" y="1374"/>
                  </a:lnTo>
                  <a:lnTo>
                    <a:pt x="559" y="1369"/>
                  </a:lnTo>
                  <a:lnTo>
                    <a:pt x="559" y="1364"/>
                  </a:lnTo>
                  <a:lnTo>
                    <a:pt x="565" y="1364"/>
                  </a:lnTo>
                  <a:lnTo>
                    <a:pt x="565" y="1369"/>
                  </a:lnTo>
                  <a:lnTo>
                    <a:pt x="565" y="1380"/>
                  </a:lnTo>
                  <a:lnTo>
                    <a:pt x="565" y="1390"/>
                  </a:lnTo>
                  <a:lnTo>
                    <a:pt x="570" y="1390"/>
                  </a:lnTo>
                  <a:lnTo>
                    <a:pt x="570" y="1380"/>
                  </a:lnTo>
                  <a:lnTo>
                    <a:pt x="570" y="1374"/>
                  </a:lnTo>
                  <a:lnTo>
                    <a:pt x="570" y="1364"/>
                  </a:lnTo>
                  <a:lnTo>
                    <a:pt x="565" y="1358"/>
                  </a:lnTo>
                  <a:lnTo>
                    <a:pt x="554" y="1358"/>
                  </a:lnTo>
                  <a:lnTo>
                    <a:pt x="543" y="1353"/>
                  </a:lnTo>
                  <a:lnTo>
                    <a:pt x="549" y="1353"/>
                  </a:lnTo>
                  <a:lnTo>
                    <a:pt x="559" y="1353"/>
                  </a:lnTo>
                  <a:lnTo>
                    <a:pt x="565" y="1353"/>
                  </a:lnTo>
                  <a:lnTo>
                    <a:pt x="575" y="1353"/>
                  </a:lnTo>
                  <a:lnTo>
                    <a:pt x="575" y="1358"/>
                  </a:lnTo>
                  <a:lnTo>
                    <a:pt x="575" y="1364"/>
                  </a:lnTo>
                  <a:lnTo>
                    <a:pt x="575" y="1369"/>
                  </a:lnTo>
                  <a:lnTo>
                    <a:pt x="581" y="1358"/>
                  </a:lnTo>
                  <a:lnTo>
                    <a:pt x="581" y="1353"/>
                  </a:lnTo>
                  <a:lnTo>
                    <a:pt x="586" y="1353"/>
                  </a:lnTo>
                  <a:lnTo>
                    <a:pt x="586" y="1369"/>
                  </a:lnTo>
                  <a:lnTo>
                    <a:pt x="586" y="1390"/>
                  </a:lnTo>
                  <a:lnTo>
                    <a:pt x="586" y="1385"/>
                  </a:lnTo>
                  <a:lnTo>
                    <a:pt x="586" y="1380"/>
                  </a:lnTo>
                  <a:lnTo>
                    <a:pt x="586" y="1358"/>
                  </a:lnTo>
                  <a:lnTo>
                    <a:pt x="597" y="1353"/>
                  </a:lnTo>
                  <a:lnTo>
                    <a:pt x="602" y="1353"/>
                  </a:lnTo>
                  <a:lnTo>
                    <a:pt x="602" y="1390"/>
                  </a:lnTo>
                  <a:lnTo>
                    <a:pt x="623" y="1390"/>
                  </a:lnTo>
                  <a:lnTo>
                    <a:pt x="623" y="1374"/>
                  </a:lnTo>
                  <a:lnTo>
                    <a:pt x="629" y="1353"/>
                  </a:lnTo>
                  <a:lnTo>
                    <a:pt x="613" y="1358"/>
                  </a:lnTo>
                  <a:lnTo>
                    <a:pt x="607" y="1358"/>
                  </a:lnTo>
                  <a:lnTo>
                    <a:pt x="602" y="1353"/>
                  </a:lnTo>
                  <a:lnTo>
                    <a:pt x="623" y="1353"/>
                  </a:lnTo>
                  <a:lnTo>
                    <a:pt x="629" y="1353"/>
                  </a:lnTo>
                  <a:lnTo>
                    <a:pt x="634" y="1358"/>
                  </a:lnTo>
                  <a:lnTo>
                    <a:pt x="634" y="1374"/>
                  </a:lnTo>
                  <a:lnTo>
                    <a:pt x="634" y="1390"/>
                  </a:lnTo>
                  <a:lnTo>
                    <a:pt x="634" y="1374"/>
                  </a:lnTo>
                  <a:lnTo>
                    <a:pt x="634" y="1364"/>
                  </a:lnTo>
                  <a:lnTo>
                    <a:pt x="639" y="1353"/>
                  </a:lnTo>
                  <a:lnTo>
                    <a:pt x="645" y="1353"/>
                  </a:lnTo>
                  <a:lnTo>
                    <a:pt x="645" y="1358"/>
                  </a:lnTo>
                  <a:lnTo>
                    <a:pt x="655" y="1353"/>
                  </a:lnTo>
                  <a:lnTo>
                    <a:pt x="671" y="1348"/>
                  </a:lnTo>
                  <a:lnTo>
                    <a:pt x="687" y="1353"/>
                  </a:lnTo>
                  <a:lnTo>
                    <a:pt x="698" y="1358"/>
                  </a:lnTo>
                  <a:lnTo>
                    <a:pt x="698" y="1369"/>
                  </a:lnTo>
                  <a:lnTo>
                    <a:pt x="693" y="1385"/>
                  </a:lnTo>
                  <a:lnTo>
                    <a:pt x="693" y="1380"/>
                  </a:lnTo>
                  <a:lnTo>
                    <a:pt x="693" y="1374"/>
                  </a:lnTo>
                  <a:lnTo>
                    <a:pt x="693" y="1353"/>
                  </a:lnTo>
                  <a:lnTo>
                    <a:pt x="682" y="1353"/>
                  </a:lnTo>
                  <a:lnTo>
                    <a:pt x="671" y="1358"/>
                  </a:lnTo>
                  <a:lnTo>
                    <a:pt x="671" y="1390"/>
                  </a:lnTo>
                  <a:lnTo>
                    <a:pt x="687" y="1396"/>
                  </a:lnTo>
                  <a:lnTo>
                    <a:pt x="650" y="1401"/>
                  </a:lnTo>
                  <a:lnTo>
                    <a:pt x="613" y="1401"/>
                  </a:lnTo>
                  <a:lnTo>
                    <a:pt x="650" y="1401"/>
                  </a:lnTo>
                  <a:lnTo>
                    <a:pt x="687" y="1401"/>
                  </a:lnTo>
                  <a:lnTo>
                    <a:pt x="687" y="1396"/>
                  </a:lnTo>
                  <a:lnTo>
                    <a:pt x="724" y="1401"/>
                  </a:lnTo>
                  <a:lnTo>
                    <a:pt x="767" y="1396"/>
                  </a:lnTo>
                  <a:lnTo>
                    <a:pt x="762" y="1390"/>
                  </a:lnTo>
                  <a:lnTo>
                    <a:pt x="767" y="1385"/>
                  </a:lnTo>
                  <a:lnTo>
                    <a:pt x="772" y="1385"/>
                  </a:lnTo>
                  <a:lnTo>
                    <a:pt x="778" y="1385"/>
                  </a:lnTo>
                  <a:lnTo>
                    <a:pt x="772" y="1390"/>
                  </a:lnTo>
                  <a:lnTo>
                    <a:pt x="767" y="1390"/>
                  </a:lnTo>
                  <a:lnTo>
                    <a:pt x="778" y="1396"/>
                  </a:lnTo>
                  <a:lnTo>
                    <a:pt x="783" y="1396"/>
                  </a:lnTo>
                  <a:lnTo>
                    <a:pt x="778" y="1390"/>
                  </a:lnTo>
                  <a:lnTo>
                    <a:pt x="772" y="1390"/>
                  </a:lnTo>
                  <a:lnTo>
                    <a:pt x="778" y="1385"/>
                  </a:lnTo>
                  <a:lnTo>
                    <a:pt x="778" y="1374"/>
                  </a:lnTo>
                  <a:lnTo>
                    <a:pt x="778" y="1364"/>
                  </a:lnTo>
                  <a:lnTo>
                    <a:pt x="783" y="1353"/>
                  </a:lnTo>
                  <a:lnTo>
                    <a:pt x="788" y="1358"/>
                  </a:lnTo>
                  <a:lnTo>
                    <a:pt x="788" y="1353"/>
                  </a:lnTo>
                  <a:lnTo>
                    <a:pt x="778" y="1353"/>
                  </a:lnTo>
                  <a:lnTo>
                    <a:pt x="762" y="1348"/>
                  </a:lnTo>
                  <a:lnTo>
                    <a:pt x="762" y="1380"/>
                  </a:lnTo>
                  <a:lnTo>
                    <a:pt x="756" y="1385"/>
                  </a:lnTo>
                  <a:lnTo>
                    <a:pt x="751" y="1396"/>
                  </a:lnTo>
                  <a:lnTo>
                    <a:pt x="740" y="1390"/>
                  </a:lnTo>
                  <a:lnTo>
                    <a:pt x="730" y="1396"/>
                  </a:lnTo>
                  <a:lnTo>
                    <a:pt x="714" y="1390"/>
                  </a:lnTo>
                  <a:lnTo>
                    <a:pt x="703" y="1385"/>
                  </a:lnTo>
                  <a:lnTo>
                    <a:pt x="703" y="1364"/>
                  </a:lnTo>
                  <a:lnTo>
                    <a:pt x="703" y="1353"/>
                  </a:lnTo>
                  <a:lnTo>
                    <a:pt x="708" y="1348"/>
                  </a:lnTo>
                  <a:lnTo>
                    <a:pt x="762" y="1348"/>
                  </a:lnTo>
                  <a:lnTo>
                    <a:pt x="794" y="1348"/>
                  </a:lnTo>
                  <a:lnTo>
                    <a:pt x="820" y="1348"/>
                  </a:lnTo>
                  <a:lnTo>
                    <a:pt x="815" y="1369"/>
                  </a:lnTo>
                  <a:lnTo>
                    <a:pt x="820" y="1385"/>
                  </a:lnTo>
                  <a:lnTo>
                    <a:pt x="820" y="1342"/>
                  </a:lnTo>
                  <a:lnTo>
                    <a:pt x="831" y="1342"/>
                  </a:lnTo>
                  <a:lnTo>
                    <a:pt x="836" y="1342"/>
                  </a:lnTo>
                  <a:lnTo>
                    <a:pt x="836" y="1348"/>
                  </a:lnTo>
                  <a:lnTo>
                    <a:pt x="836" y="1369"/>
                  </a:lnTo>
                  <a:lnTo>
                    <a:pt x="836" y="1380"/>
                  </a:lnTo>
                  <a:lnTo>
                    <a:pt x="831" y="1385"/>
                  </a:lnTo>
                  <a:lnTo>
                    <a:pt x="831" y="1374"/>
                  </a:lnTo>
                  <a:lnTo>
                    <a:pt x="831" y="1369"/>
                  </a:lnTo>
                  <a:lnTo>
                    <a:pt x="831" y="1358"/>
                  </a:lnTo>
                  <a:lnTo>
                    <a:pt x="826" y="1348"/>
                  </a:lnTo>
                  <a:lnTo>
                    <a:pt x="826" y="1374"/>
                  </a:lnTo>
                  <a:lnTo>
                    <a:pt x="826" y="1390"/>
                  </a:lnTo>
                  <a:lnTo>
                    <a:pt x="820" y="1390"/>
                  </a:lnTo>
                  <a:lnTo>
                    <a:pt x="815" y="1396"/>
                  </a:lnTo>
                  <a:lnTo>
                    <a:pt x="826" y="1396"/>
                  </a:lnTo>
                  <a:lnTo>
                    <a:pt x="836" y="1396"/>
                  </a:lnTo>
                  <a:lnTo>
                    <a:pt x="836" y="1428"/>
                  </a:lnTo>
                  <a:lnTo>
                    <a:pt x="836" y="1449"/>
                  </a:lnTo>
                  <a:lnTo>
                    <a:pt x="831" y="1460"/>
                  </a:lnTo>
                  <a:lnTo>
                    <a:pt x="836" y="1476"/>
                  </a:lnTo>
                  <a:lnTo>
                    <a:pt x="836" y="1497"/>
                  </a:lnTo>
                  <a:lnTo>
                    <a:pt x="831" y="1534"/>
                  </a:lnTo>
                  <a:lnTo>
                    <a:pt x="826" y="1529"/>
                  </a:lnTo>
                  <a:lnTo>
                    <a:pt x="815" y="1529"/>
                  </a:lnTo>
                  <a:lnTo>
                    <a:pt x="804" y="1529"/>
                  </a:lnTo>
                  <a:lnTo>
                    <a:pt x="804" y="1534"/>
                  </a:lnTo>
                  <a:lnTo>
                    <a:pt x="815" y="1534"/>
                  </a:lnTo>
                  <a:lnTo>
                    <a:pt x="826" y="1534"/>
                  </a:lnTo>
                  <a:lnTo>
                    <a:pt x="826" y="1540"/>
                  </a:lnTo>
                  <a:lnTo>
                    <a:pt x="831" y="1545"/>
                  </a:lnTo>
                  <a:lnTo>
                    <a:pt x="836" y="1550"/>
                  </a:lnTo>
                  <a:lnTo>
                    <a:pt x="831" y="1561"/>
                  </a:lnTo>
                  <a:lnTo>
                    <a:pt x="826" y="1561"/>
                  </a:lnTo>
                  <a:lnTo>
                    <a:pt x="831" y="1572"/>
                  </a:lnTo>
                  <a:lnTo>
                    <a:pt x="831" y="1587"/>
                  </a:lnTo>
                  <a:lnTo>
                    <a:pt x="820" y="1587"/>
                  </a:lnTo>
                  <a:lnTo>
                    <a:pt x="820" y="1582"/>
                  </a:lnTo>
                  <a:lnTo>
                    <a:pt x="820" y="1577"/>
                  </a:lnTo>
                  <a:lnTo>
                    <a:pt x="820" y="1572"/>
                  </a:lnTo>
                  <a:lnTo>
                    <a:pt x="815" y="1577"/>
                  </a:lnTo>
                  <a:lnTo>
                    <a:pt x="815" y="1587"/>
                  </a:lnTo>
                  <a:lnTo>
                    <a:pt x="826" y="1593"/>
                  </a:lnTo>
                  <a:lnTo>
                    <a:pt x="831" y="1593"/>
                  </a:lnTo>
                  <a:lnTo>
                    <a:pt x="831" y="1598"/>
                  </a:lnTo>
                  <a:lnTo>
                    <a:pt x="831" y="1614"/>
                  </a:lnTo>
                  <a:lnTo>
                    <a:pt x="831" y="1625"/>
                  </a:lnTo>
                  <a:lnTo>
                    <a:pt x="831" y="1630"/>
                  </a:lnTo>
                  <a:lnTo>
                    <a:pt x="820" y="1635"/>
                  </a:lnTo>
                  <a:lnTo>
                    <a:pt x="815" y="1641"/>
                  </a:lnTo>
                  <a:lnTo>
                    <a:pt x="820" y="1646"/>
                  </a:lnTo>
                  <a:lnTo>
                    <a:pt x="826" y="1641"/>
                  </a:lnTo>
                  <a:lnTo>
                    <a:pt x="826" y="1635"/>
                  </a:lnTo>
                  <a:lnTo>
                    <a:pt x="831" y="1641"/>
                  </a:lnTo>
                  <a:lnTo>
                    <a:pt x="831" y="1646"/>
                  </a:lnTo>
                  <a:lnTo>
                    <a:pt x="826" y="1641"/>
                  </a:lnTo>
                  <a:lnTo>
                    <a:pt x="826" y="1646"/>
                  </a:lnTo>
                  <a:lnTo>
                    <a:pt x="831" y="1667"/>
                  </a:lnTo>
                  <a:lnTo>
                    <a:pt x="831" y="1678"/>
                  </a:lnTo>
                  <a:lnTo>
                    <a:pt x="826" y="1689"/>
                  </a:lnTo>
                  <a:lnTo>
                    <a:pt x="831" y="1747"/>
                  </a:lnTo>
                  <a:lnTo>
                    <a:pt x="831" y="1779"/>
                  </a:lnTo>
                  <a:lnTo>
                    <a:pt x="826" y="1801"/>
                  </a:lnTo>
                  <a:lnTo>
                    <a:pt x="826" y="1811"/>
                  </a:lnTo>
                  <a:lnTo>
                    <a:pt x="831" y="1817"/>
                  </a:lnTo>
                  <a:lnTo>
                    <a:pt x="831" y="1843"/>
                  </a:lnTo>
                  <a:lnTo>
                    <a:pt x="826" y="1870"/>
                  </a:lnTo>
                  <a:lnTo>
                    <a:pt x="826" y="1896"/>
                  </a:lnTo>
                  <a:lnTo>
                    <a:pt x="831" y="1923"/>
                  </a:lnTo>
                  <a:lnTo>
                    <a:pt x="826" y="1923"/>
                  </a:lnTo>
                  <a:lnTo>
                    <a:pt x="826" y="1928"/>
                  </a:lnTo>
                  <a:lnTo>
                    <a:pt x="820" y="1934"/>
                  </a:lnTo>
                  <a:lnTo>
                    <a:pt x="820" y="1944"/>
                  </a:lnTo>
                  <a:lnTo>
                    <a:pt x="820" y="1950"/>
                  </a:lnTo>
                  <a:lnTo>
                    <a:pt x="815" y="1955"/>
                  </a:lnTo>
                  <a:lnTo>
                    <a:pt x="815" y="1944"/>
                  </a:lnTo>
                  <a:lnTo>
                    <a:pt x="810" y="1944"/>
                  </a:lnTo>
                  <a:lnTo>
                    <a:pt x="804" y="1944"/>
                  </a:lnTo>
                  <a:lnTo>
                    <a:pt x="799" y="1944"/>
                  </a:lnTo>
                  <a:lnTo>
                    <a:pt x="799" y="1950"/>
                  </a:lnTo>
                  <a:lnTo>
                    <a:pt x="799" y="1955"/>
                  </a:lnTo>
                  <a:lnTo>
                    <a:pt x="794" y="1955"/>
                  </a:lnTo>
                  <a:lnTo>
                    <a:pt x="794" y="1944"/>
                  </a:lnTo>
                  <a:lnTo>
                    <a:pt x="788" y="1939"/>
                  </a:lnTo>
                  <a:lnTo>
                    <a:pt x="794" y="1939"/>
                  </a:lnTo>
                  <a:lnTo>
                    <a:pt x="799" y="1934"/>
                  </a:lnTo>
                  <a:lnTo>
                    <a:pt x="788" y="1928"/>
                  </a:lnTo>
                  <a:lnTo>
                    <a:pt x="778" y="1923"/>
                  </a:lnTo>
                  <a:lnTo>
                    <a:pt x="778" y="1918"/>
                  </a:lnTo>
                  <a:lnTo>
                    <a:pt x="783" y="1918"/>
                  </a:lnTo>
                  <a:lnTo>
                    <a:pt x="788" y="1912"/>
                  </a:lnTo>
                  <a:lnTo>
                    <a:pt x="783" y="1891"/>
                  </a:lnTo>
                  <a:lnTo>
                    <a:pt x="783" y="1859"/>
                  </a:lnTo>
                  <a:lnTo>
                    <a:pt x="788" y="1806"/>
                  </a:lnTo>
                  <a:lnTo>
                    <a:pt x="799" y="1801"/>
                  </a:lnTo>
                  <a:lnTo>
                    <a:pt x="810" y="1806"/>
                  </a:lnTo>
                  <a:lnTo>
                    <a:pt x="804" y="1795"/>
                  </a:lnTo>
                  <a:lnTo>
                    <a:pt x="799" y="1801"/>
                  </a:lnTo>
                  <a:lnTo>
                    <a:pt x="788" y="1801"/>
                  </a:lnTo>
                  <a:lnTo>
                    <a:pt x="788" y="1795"/>
                  </a:lnTo>
                  <a:lnTo>
                    <a:pt x="794" y="1603"/>
                  </a:lnTo>
                  <a:lnTo>
                    <a:pt x="794" y="1428"/>
                  </a:lnTo>
                  <a:lnTo>
                    <a:pt x="746" y="1428"/>
                  </a:lnTo>
                  <a:lnTo>
                    <a:pt x="740" y="1811"/>
                  </a:lnTo>
                  <a:lnTo>
                    <a:pt x="730" y="2179"/>
                  </a:lnTo>
                  <a:lnTo>
                    <a:pt x="730" y="2189"/>
                  </a:lnTo>
                  <a:lnTo>
                    <a:pt x="730" y="2184"/>
                  </a:lnTo>
                  <a:lnTo>
                    <a:pt x="735" y="2163"/>
                  </a:lnTo>
                  <a:lnTo>
                    <a:pt x="735" y="2094"/>
                  </a:lnTo>
                  <a:lnTo>
                    <a:pt x="735" y="2056"/>
                  </a:lnTo>
                  <a:lnTo>
                    <a:pt x="740" y="2019"/>
                  </a:lnTo>
                  <a:lnTo>
                    <a:pt x="740" y="2046"/>
                  </a:lnTo>
                  <a:lnTo>
                    <a:pt x="740" y="2072"/>
                  </a:lnTo>
                  <a:lnTo>
                    <a:pt x="740" y="2104"/>
                  </a:lnTo>
                  <a:lnTo>
                    <a:pt x="740" y="2131"/>
                  </a:lnTo>
                  <a:lnTo>
                    <a:pt x="746" y="2125"/>
                  </a:lnTo>
                  <a:lnTo>
                    <a:pt x="740" y="2120"/>
                  </a:lnTo>
                  <a:lnTo>
                    <a:pt x="740" y="2115"/>
                  </a:lnTo>
                  <a:lnTo>
                    <a:pt x="746" y="2109"/>
                  </a:lnTo>
                  <a:lnTo>
                    <a:pt x="767" y="2115"/>
                  </a:lnTo>
                  <a:lnTo>
                    <a:pt x="767" y="2088"/>
                  </a:lnTo>
                  <a:lnTo>
                    <a:pt x="767" y="2072"/>
                  </a:lnTo>
                  <a:lnTo>
                    <a:pt x="772" y="2067"/>
                  </a:lnTo>
                  <a:lnTo>
                    <a:pt x="778" y="2062"/>
                  </a:lnTo>
                  <a:lnTo>
                    <a:pt x="783" y="2067"/>
                  </a:lnTo>
                  <a:lnTo>
                    <a:pt x="783" y="2072"/>
                  </a:lnTo>
                  <a:lnTo>
                    <a:pt x="804" y="2067"/>
                  </a:lnTo>
                  <a:lnTo>
                    <a:pt x="815" y="2067"/>
                  </a:lnTo>
                  <a:lnTo>
                    <a:pt x="820" y="2062"/>
                  </a:lnTo>
                  <a:lnTo>
                    <a:pt x="826" y="2067"/>
                  </a:lnTo>
                  <a:lnTo>
                    <a:pt x="842" y="2072"/>
                  </a:lnTo>
                  <a:lnTo>
                    <a:pt x="842" y="2062"/>
                  </a:lnTo>
                  <a:lnTo>
                    <a:pt x="842" y="2056"/>
                  </a:lnTo>
                  <a:lnTo>
                    <a:pt x="842" y="2051"/>
                  </a:lnTo>
                  <a:lnTo>
                    <a:pt x="836" y="2056"/>
                  </a:lnTo>
                  <a:lnTo>
                    <a:pt x="826" y="2056"/>
                  </a:lnTo>
                  <a:lnTo>
                    <a:pt x="794" y="2056"/>
                  </a:lnTo>
                  <a:lnTo>
                    <a:pt x="767" y="2062"/>
                  </a:lnTo>
                  <a:lnTo>
                    <a:pt x="762" y="2067"/>
                  </a:lnTo>
                  <a:lnTo>
                    <a:pt x="762" y="2072"/>
                  </a:lnTo>
                  <a:lnTo>
                    <a:pt x="751" y="2072"/>
                  </a:lnTo>
                  <a:lnTo>
                    <a:pt x="746" y="2072"/>
                  </a:lnTo>
                  <a:lnTo>
                    <a:pt x="746" y="2062"/>
                  </a:lnTo>
                  <a:lnTo>
                    <a:pt x="746" y="2056"/>
                  </a:lnTo>
                  <a:lnTo>
                    <a:pt x="746" y="2051"/>
                  </a:lnTo>
                  <a:lnTo>
                    <a:pt x="767" y="2056"/>
                  </a:lnTo>
                  <a:lnTo>
                    <a:pt x="767" y="2046"/>
                  </a:lnTo>
                  <a:lnTo>
                    <a:pt x="772" y="2035"/>
                  </a:lnTo>
                  <a:lnTo>
                    <a:pt x="911" y="2035"/>
                  </a:lnTo>
                  <a:lnTo>
                    <a:pt x="980" y="2035"/>
                  </a:lnTo>
                  <a:lnTo>
                    <a:pt x="1060" y="2040"/>
                  </a:lnTo>
                  <a:lnTo>
                    <a:pt x="1055" y="2072"/>
                  </a:lnTo>
                  <a:lnTo>
                    <a:pt x="1049" y="2094"/>
                  </a:lnTo>
                  <a:lnTo>
                    <a:pt x="1055" y="2109"/>
                  </a:lnTo>
                  <a:lnTo>
                    <a:pt x="1044" y="2120"/>
                  </a:lnTo>
                  <a:lnTo>
                    <a:pt x="1033" y="2120"/>
                  </a:lnTo>
                  <a:lnTo>
                    <a:pt x="1028" y="2115"/>
                  </a:lnTo>
                  <a:lnTo>
                    <a:pt x="1028" y="2109"/>
                  </a:lnTo>
                  <a:lnTo>
                    <a:pt x="1023" y="2088"/>
                  </a:lnTo>
                  <a:lnTo>
                    <a:pt x="1023" y="2067"/>
                  </a:lnTo>
                  <a:lnTo>
                    <a:pt x="1028" y="2062"/>
                  </a:lnTo>
                  <a:lnTo>
                    <a:pt x="1039" y="2062"/>
                  </a:lnTo>
                  <a:lnTo>
                    <a:pt x="1044" y="2062"/>
                  </a:lnTo>
                  <a:lnTo>
                    <a:pt x="1049" y="2062"/>
                  </a:lnTo>
                  <a:lnTo>
                    <a:pt x="991" y="2062"/>
                  </a:lnTo>
                  <a:lnTo>
                    <a:pt x="959" y="2062"/>
                  </a:lnTo>
                  <a:lnTo>
                    <a:pt x="938" y="2062"/>
                  </a:lnTo>
                  <a:lnTo>
                    <a:pt x="948" y="2088"/>
                  </a:lnTo>
                  <a:lnTo>
                    <a:pt x="959" y="2104"/>
                  </a:lnTo>
                  <a:lnTo>
                    <a:pt x="964" y="2088"/>
                  </a:lnTo>
                  <a:lnTo>
                    <a:pt x="970" y="2088"/>
                  </a:lnTo>
                  <a:lnTo>
                    <a:pt x="975" y="2088"/>
                  </a:lnTo>
                  <a:lnTo>
                    <a:pt x="980" y="2083"/>
                  </a:lnTo>
                  <a:lnTo>
                    <a:pt x="980" y="2072"/>
                  </a:lnTo>
                  <a:lnTo>
                    <a:pt x="980" y="2067"/>
                  </a:lnTo>
                  <a:lnTo>
                    <a:pt x="985" y="2062"/>
                  </a:lnTo>
                  <a:lnTo>
                    <a:pt x="991" y="2067"/>
                  </a:lnTo>
                  <a:lnTo>
                    <a:pt x="980" y="2094"/>
                  </a:lnTo>
                  <a:lnTo>
                    <a:pt x="985" y="2094"/>
                  </a:lnTo>
                  <a:lnTo>
                    <a:pt x="991" y="2099"/>
                  </a:lnTo>
                  <a:lnTo>
                    <a:pt x="985" y="2104"/>
                  </a:lnTo>
                  <a:lnTo>
                    <a:pt x="980" y="2104"/>
                  </a:lnTo>
                  <a:lnTo>
                    <a:pt x="980" y="2109"/>
                  </a:lnTo>
                  <a:lnTo>
                    <a:pt x="980" y="2120"/>
                  </a:lnTo>
                  <a:lnTo>
                    <a:pt x="991" y="2120"/>
                  </a:lnTo>
                  <a:lnTo>
                    <a:pt x="991" y="2131"/>
                  </a:lnTo>
                  <a:lnTo>
                    <a:pt x="991" y="2136"/>
                  </a:lnTo>
                  <a:lnTo>
                    <a:pt x="980" y="2141"/>
                  </a:lnTo>
                  <a:lnTo>
                    <a:pt x="985" y="2131"/>
                  </a:lnTo>
                  <a:lnTo>
                    <a:pt x="980" y="2125"/>
                  </a:lnTo>
                  <a:lnTo>
                    <a:pt x="975" y="2125"/>
                  </a:lnTo>
                  <a:lnTo>
                    <a:pt x="975" y="2131"/>
                  </a:lnTo>
                  <a:lnTo>
                    <a:pt x="975" y="2141"/>
                  </a:lnTo>
                  <a:lnTo>
                    <a:pt x="985" y="2141"/>
                  </a:lnTo>
                  <a:lnTo>
                    <a:pt x="991" y="2141"/>
                  </a:lnTo>
                  <a:lnTo>
                    <a:pt x="1007" y="2131"/>
                  </a:lnTo>
                  <a:lnTo>
                    <a:pt x="1012" y="2131"/>
                  </a:lnTo>
                  <a:lnTo>
                    <a:pt x="1017" y="2136"/>
                  </a:lnTo>
                  <a:lnTo>
                    <a:pt x="1017" y="2152"/>
                  </a:lnTo>
                  <a:lnTo>
                    <a:pt x="1017" y="2157"/>
                  </a:lnTo>
                  <a:lnTo>
                    <a:pt x="1023" y="2163"/>
                  </a:lnTo>
                  <a:lnTo>
                    <a:pt x="1033" y="2163"/>
                  </a:lnTo>
                  <a:lnTo>
                    <a:pt x="1055" y="2163"/>
                  </a:lnTo>
                  <a:lnTo>
                    <a:pt x="1049" y="2189"/>
                  </a:lnTo>
                  <a:lnTo>
                    <a:pt x="1049" y="2216"/>
                  </a:lnTo>
                  <a:lnTo>
                    <a:pt x="1049" y="2243"/>
                  </a:lnTo>
                  <a:lnTo>
                    <a:pt x="1044" y="2269"/>
                  </a:lnTo>
                  <a:lnTo>
                    <a:pt x="1049" y="2269"/>
                  </a:lnTo>
                  <a:lnTo>
                    <a:pt x="1049" y="2280"/>
                  </a:lnTo>
                  <a:lnTo>
                    <a:pt x="1044" y="2275"/>
                  </a:lnTo>
                  <a:lnTo>
                    <a:pt x="1049" y="2301"/>
                  </a:lnTo>
                  <a:lnTo>
                    <a:pt x="1044" y="2328"/>
                  </a:lnTo>
                  <a:lnTo>
                    <a:pt x="1044" y="2360"/>
                  </a:lnTo>
                  <a:lnTo>
                    <a:pt x="1049" y="2381"/>
                  </a:lnTo>
                  <a:lnTo>
                    <a:pt x="1044" y="2386"/>
                  </a:lnTo>
                  <a:lnTo>
                    <a:pt x="1044" y="2397"/>
                  </a:lnTo>
                  <a:lnTo>
                    <a:pt x="1044" y="2408"/>
                  </a:lnTo>
                  <a:lnTo>
                    <a:pt x="1049" y="2418"/>
                  </a:lnTo>
                  <a:lnTo>
                    <a:pt x="1044" y="2424"/>
                  </a:lnTo>
                  <a:lnTo>
                    <a:pt x="1039" y="2429"/>
                  </a:lnTo>
                  <a:lnTo>
                    <a:pt x="1044" y="2440"/>
                  </a:lnTo>
                  <a:lnTo>
                    <a:pt x="1044" y="2450"/>
                  </a:lnTo>
                  <a:lnTo>
                    <a:pt x="1044" y="2461"/>
                  </a:lnTo>
                  <a:lnTo>
                    <a:pt x="1044" y="2477"/>
                  </a:lnTo>
                  <a:lnTo>
                    <a:pt x="1076" y="2477"/>
                  </a:lnTo>
                  <a:lnTo>
                    <a:pt x="1081" y="2323"/>
                  </a:lnTo>
                  <a:lnTo>
                    <a:pt x="1081" y="2248"/>
                  </a:lnTo>
                  <a:lnTo>
                    <a:pt x="1081" y="2211"/>
                  </a:lnTo>
                  <a:lnTo>
                    <a:pt x="1087" y="2179"/>
                  </a:lnTo>
                  <a:close/>
                  <a:moveTo>
                    <a:pt x="474" y="794"/>
                  </a:moveTo>
                  <a:lnTo>
                    <a:pt x="474" y="794"/>
                  </a:lnTo>
                  <a:lnTo>
                    <a:pt x="474" y="778"/>
                  </a:lnTo>
                  <a:lnTo>
                    <a:pt x="479" y="773"/>
                  </a:lnTo>
                  <a:lnTo>
                    <a:pt x="490" y="773"/>
                  </a:lnTo>
                  <a:lnTo>
                    <a:pt x="485" y="783"/>
                  </a:lnTo>
                  <a:lnTo>
                    <a:pt x="490" y="794"/>
                  </a:lnTo>
                  <a:lnTo>
                    <a:pt x="485" y="794"/>
                  </a:lnTo>
                  <a:lnTo>
                    <a:pt x="479" y="794"/>
                  </a:lnTo>
                  <a:lnTo>
                    <a:pt x="474" y="794"/>
                  </a:lnTo>
                  <a:close/>
                  <a:moveTo>
                    <a:pt x="485" y="836"/>
                  </a:moveTo>
                  <a:lnTo>
                    <a:pt x="485" y="836"/>
                  </a:lnTo>
                  <a:lnTo>
                    <a:pt x="485" y="831"/>
                  </a:lnTo>
                  <a:lnTo>
                    <a:pt x="485" y="826"/>
                  </a:lnTo>
                  <a:lnTo>
                    <a:pt x="490" y="826"/>
                  </a:lnTo>
                  <a:lnTo>
                    <a:pt x="490" y="831"/>
                  </a:lnTo>
                  <a:lnTo>
                    <a:pt x="490" y="842"/>
                  </a:lnTo>
                  <a:lnTo>
                    <a:pt x="485" y="842"/>
                  </a:lnTo>
                  <a:lnTo>
                    <a:pt x="479" y="842"/>
                  </a:lnTo>
                  <a:lnTo>
                    <a:pt x="479" y="831"/>
                  </a:lnTo>
                  <a:lnTo>
                    <a:pt x="474" y="820"/>
                  </a:lnTo>
                  <a:lnTo>
                    <a:pt x="479" y="820"/>
                  </a:lnTo>
                  <a:lnTo>
                    <a:pt x="485" y="815"/>
                  </a:lnTo>
                  <a:lnTo>
                    <a:pt x="490" y="815"/>
                  </a:lnTo>
                  <a:lnTo>
                    <a:pt x="485" y="820"/>
                  </a:lnTo>
                  <a:lnTo>
                    <a:pt x="479" y="826"/>
                  </a:lnTo>
                  <a:lnTo>
                    <a:pt x="479" y="831"/>
                  </a:lnTo>
                  <a:lnTo>
                    <a:pt x="485" y="836"/>
                  </a:lnTo>
                  <a:close/>
                  <a:moveTo>
                    <a:pt x="693" y="762"/>
                  </a:moveTo>
                  <a:lnTo>
                    <a:pt x="693" y="762"/>
                  </a:lnTo>
                  <a:lnTo>
                    <a:pt x="698" y="762"/>
                  </a:lnTo>
                  <a:lnTo>
                    <a:pt x="698" y="773"/>
                  </a:lnTo>
                  <a:lnTo>
                    <a:pt x="698" y="789"/>
                  </a:lnTo>
                  <a:lnTo>
                    <a:pt x="693" y="783"/>
                  </a:lnTo>
                  <a:lnTo>
                    <a:pt x="693" y="778"/>
                  </a:lnTo>
                  <a:lnTo>
                    <a:pt x="698" y="767"/>
                  </a:lnTo>
                  <a:lnTo>
                    <a:pt x="693" y="767"/>
                  </a:lnTo>
                  <a:lnTo>
                    <a:pt x="687" y="773"/>
                  </a:lnTo>
                  <a:lnTo>
                    <a:pt x="687" y="789"/>
                  </a:lnTo>
                  <a:lnTo>
                    <a:pt x="682" y="789"/>
                  </a:lnTo>
                  <a:lnTo>
                    <a:pt x="671" y="789"/>
                  </a:lnTo>
                  <a:lnTo>
                    <a:pt x="682" y="783"/>
                  </a:lnTo>
                  <a:lnTo>
                    <a:pt x="682" y="778"/>
                  </a:lnTo>
                  <a:lnTo>
                    <a:pt x="687" y="778"/>
                  </a:lnTo>
                  <a:lnTo>
                    <a:pt x="682" y="767"/>
                  </a:lnTo>
                  <a:lnTo>
                    <a:pt x="677" y="767"/>
                  </a:lnTo>
                  <a:lnTo>
                    <a:pt x="671" y="767"/>
                  </a:lnTo>
                  <a:lnTo>
                    <a:pt x="677" y="773"/>
                  </a:lnTo>
                  <a:lnTo>
                    <a:pt x="682" y="773"/>
                  </a:lnTo>
                  <a:lnTo>
                    <a:pt x="682" y="778"/>
                  </a:lnTo>
                  <a:lnTo>
                    <a:pt x="677" y="783"/>
                  </a:lnTo>
                  <a:lnTo>
                    <a:pt x="671" y="783"/>
                  </a:lnTo>
                  <a:lnTo>
                    <a:pt x="666" y="789"/>
                  </a:lnTo>
                  <a:lnTo>
                    <a:pt x="666" y="778"/>
                  </a:lnTo>
                  <a:lnTo>
                    <a:pt x="671" y="767"/>
                  </a:lnTo>
                  <a:lnTo>
                    <a:pt x="693" y="762"/>
                  </a:lnTo>
                  <a:close/>
                  <a:moveTo>
                    <a:pt x="650" y="597"/>
                  </a:moveTo>
                  <a:lnTo>
                    <a:pt x="650" y="597"/>
                  </a:lnTo>
                  <a:lnTo>
                    <a:pt x="655" y="602"/>
                  </a:lnTo>
                  <a:lnTo>
                    <a:pt x="655" y="613"/>
                  </a:lnTo>
                  <a:lnTo>
                    <a:pt x="650" y="613"/>
                  </a:lnTo>
                  <a:lnTo>
                    <a:pt x="645" y="613"/>
                  </a:lnTo>
                  <a:lnTo>
                    <a:pt x="650" y="607"/>
                  </a:lnTo>
                  <a:lnTo>
                    <a:pt x="650" y="597"/>
                  </a:lnTo>
                  <a:close/>
                  <a:moveTo>
                    <a:pt x="655" y="575"/>
                  </a:moveTo>
                  <a:lnTo>
                    <a:pt x="655" y="575"/>
                  </a:lnTo>
                  <a:lnTo>
                    <a:pt x="661" y="575"/>
                  </a:lnTo>
                  <a:lnTo>
                    <a:pt x="661" y="581"/>
                  </a:lnTo>
                  <a:lnTo>
                    <a:pt x="661" y="591"/>
                  </a:lnTo>
                  <a:lnTo>
                    <a:pt x="655" y="586"/>
                  </a:lnTo>
                  <a:lnTo>
                    <a:pt x="655" y="575"/>
                  </a:lnTo>
                  <a:close/>
                  <a:moveTo>
                    <a:pt x="661" y="570"/>
                  </a:moveTo>
                  <a:lnTo>
                    <a:pt x="661" y="570"/>
                  </a:lnTo>
                  <a:lnTo>
                    <a:pt x="661" y="565"/>
                  </a:lnTo>
                  <a:lnTo>
                    <a:pt x="671" y="560"/>
                  </a:lnTo>
                  <a:lnTo>
                    <a:pt x="666" y="570"/>
                  </a:lnTo>
                  <a:lnTo>
                    <a:pt x="661" y="570"/>
                  </a:lnTo>
                  <a:close/>
                  <a:moveTo>
                    <a:pt x="671" y="538"/>
                  </a:moveTo>
                  <a:lnTo>
                    <a:pt x="671" y="538"/>
                  </a:lnTo>
                  <a:lnTo>
                    <a:pt x="655" y="533"/>
                  </a:lnTo>
                  <a:lnTo>
                    <a:pt x="639" y="528"/>
                  </a:lnTo>
                  <a:lnTo>
                    <a:pt x="634" y="512"/>
                  </a:lnTo>
                  <a:lnTo>
                    <a:pt x="629" y="496"/>
                  </a:lnTo>
                  <a:lnTo>
                    <a:pt x="639" y="512"/>
                  </a:lnTo>
                  <a:lnTo>
                    <a:pt x="650" y="517"/>
                  </a:lnTo>
                  <a:lnTo>
                    <a:pt x="661" y="528"/>
                  </a:lnTo>
                  <a:lnTo>
                    <a:pt x="671" y="538"/>
                  </a:lnTo>
                  <a:close/>
                  <a:moveTo>
                    <a:pt x="629" y="554"/>
                  </a:moveTo>
                  <a:lnTo>
                    <a:pt x="629" y="554"/>
                  </a:lnTo>
                  <a:lnTo>
                    <a:pt x="661" y="560"/>
                  </a:lnTo>
                  <a:lnTo>
                    <a:pt x="645" y="565"/>
                  </a:lnTo>
                  <a:lnTo>
                    <a:pt x="629" y="570"/>
                  </a:lnTo>
                  <a:lnTo>
                    <a:pt x="629" y="565"/>
                  </a:lnTo>
                  <a:lnTo>
                    <a:pt x="629" y="560"/>
                  </a:lnTo>
                  <a:lnTo>
                    <a:pt x="629" y="554"/>
                  </a:lnTo>
                  <a:close/>
                  <a:moveTo>
                    <a:pt x="618" y="602"/>
                  </a:moveTo>
                  <a:lnTo>
                    <a:pt x="618" y="602"/>
                  </a:lnTo>
                  <a:lnTo>
                    <a:pt x="623" y="607"/>
                  </a:lnTo>
                  <a:lnTo>
                    <a:pt x="629" y="613"/>
                  </a:lnTo>
                  <a:lnTo>
                    <a:pt x="618" y="613"/>
                  </a:lnTo>
                  <a:lnTo>
                    <a:pt x="618" y="602"/>
                  </a:lnTo>
                  <a:close/>
                  <a:moveTo>
                    <a:pt x="613" y="346"/>
                  </a:moveTo>
                  <a:lnTo>
                    <a:pt x="613" y="346"/>
                  </a:lnTo>
                  <a:lnTo>
                    <a:pt x="613" y="325"/>
                  </a:lnTo>
                  <a:lnTo>
                    <a:pt x="618" y="325"/>
                  </a:lnTo>
                  <a:lnTo>
                    <a:pt x="618" y="336"/>
                  </a:lnTo>
                  <a:lnTo>
                    <a:pt x="618" y="341"/>
                  </a:lnTo>
                  <a:lnTo>
                    <a:pt x="613" y="346"/>
                  </a:lnTo>
                  <a:close/>
                  <a:moveTo>
                    <a:pt x="629" y="570"/>
                  </a:moveTo>
                  <a:lnTo>
                    <a:pt x="629" y="570"/>
                  </a:lnTo>
                  <a:lnTo>
                    <a:pt x="634" y="575"/>
                  </a:lnTo>
                  <a:lnTo>
                    <a:pt x="634" y="581"/>
                  </a:lnTo>
                  <a:lnTo>
                    <a:pt x="629" y="591"/>
                  </a:lnTo>
                  <a:lnTo>
                    <a:pt x="623" y="586"/>
                  </a:lnTo>
                  <a:lnTo>
                    <a:pt x="623" y="581"/>
                  </a:lnTo>
                  <a:lnTo>
                    <a:pt x="629" y="570"/>
                  </a:lnTo>
                  <a:close/>
                  <a:moveTo>
                    <a:pt x="629" y="6"/>
                  </a:moveTo>
                  <a:lnTo>
                    <a:pt x="629" y="6"/>
                  </a:lnTo>
                  <a:lnTo>
                    <a:pt x="623" y="22"/>
                  </a:lnTo>
                  <a:lnTo>
                    <a:pt x="623" y="43"/>
                  </a:lnTo>
                  <a:lnTo>
                    <a:pt x="623" y="59"/>
                  </a:lnTo>
                  <a:lnTo>
                    <a:pt x="618" y="69"/>
                  </a:lnTo>
                  <a:lnTo>
                    <a:pt x="618" y="32"/>
                  </a:lnTo>
                  <a:lnTo>
                    <a:pt x="618" y="22"/>
                  </a:lnTo>
                  <a:lnTo>
                    <a:pt x="629" y="6"/>
                  </a:lnTo>
                  <a:close/>
                  <a:moveTo>
                    <a:pt x="618" y="181"/>
                  </a:moveTo>
                  <a:lnTo>
                    <a:pt x="618" y="181"/>
                  </a:lnTo>
                  <a:lnTo>
                    <a:pt x="623" y="187"/>
                  </a:lnTo>
                  <a:lnTo>
                    <a:pt x="629" y="197"/>
                  </a:lnTo>
                  <a:lnTo>
                    <a:pt x="623" y="197"/>
                  </a:lnTo>
                  <a:lnTo>
                    <a:pt x="618" y="203"/>
                  </a:lnTo>
                  <a:lnTo>
                    <a:pt x="613" y="192"/>
                  </a:lnTo>
                  <a:lnTo>
                    <a:pt x="618" y="181"/>
                  </a:lnTo>
                  <a:close/>
                  <a:moveTo>
                    <a:pt x="618" y="219"/>
                  </a:moveTo>
                  <a:lnTo>
                    <a:pt x="618" y="219"/>
                  </a:lnTo>
                  <a:lnTo>
                    <a:pt x="623" y="219"/>
                  </a:lnTo>
                  <a:lnTo>
                    <a:pt x="618" y="229"/>
                  </a:lnTo>
                  <a:lnTo>
                    <a:pt x="618" y="235"/>
                  </a:lnTo>
                  <a:lnTo>
                    <a:pt x="618" y="240"/>
                  </a:lnTo>
                  <a:lnTo>
                    <a:pt x="613" y="240"/>
                  </a:lnTo>
                  <a:lnTo>
                    <a:pt x="613" y="229"/>
                  </a:lnTo>
                  <a:lnTo>
                    <a:pt x="618" y="219"/>
                  </a:lnTo>
                  <a:close/>
                  <a:moveTo>
                    <a:pt x="613" y="251"/>
                  </a:moveTo>
                  <a:lnTo>
                    <a:pt x="613" y="251"/>
                  </a:lnTo>
                  <a:lnTo>
                    <a:pt x="618" y="251"/>
                  </a:lnTo>
                  <a:lnTo>
                    <a:pt x="618" y="272"/>
                  </a:lnTo>
                  <a:lnTo>
                    <a:pt x="613" y="272"/>
                  </a:lnTo>
                  <a:lnTo>
                    <a:pt x="613" y="267"/>
                  </a:lnTo>
                  <a:lnTo>
                    <a:pt x="613" y="251"/>
                  </a:lnTo>
                  <a:close/>
                  <a:moveTo>
                    <a:pt x="613" y="283"/>
                  </a:moveTo>
                  <a:lnTo>
                    <a:pt x="613" y="283"/>
                  </a:lnTo>
                  <a:lnTo>
                    <a:pt x="618" y="288"/>
                  </a:lnTo>
                  <a:lnTo>
                    <a:pt x="618" y="293"/>
                  </a:lnTo>
                  <a:lnTo>
                    <a:pt x="613" y="309"/>
                  </a:lnTo>
                  <a:lnTo>
                    <a:pt x="613" y="304"/>
                  </a:lnTo>
                  <a:lnTo>
                    <a:pt x="607" y="299"/>
                  </a:lnTo>
                  <a:lnTo>
                    <a:pt x="613" y="283"/>
                  </a:lnTo>
                  <a:close/>
                  <a:moveTo>
                    <a:pt x="613" y="352"/>
                  </a:moveTo>
                  <a:lnTo>
                    <a:pt x="613" y="352"/>
                  </a:lnTo>
                  <a:lnTo>
                    <a:pt x="613" y="357"/>
                  </a:lnTo>
                  <a:lnTo>
                    <a:pt x="618" y="362"/>
                  </a:lnTo>
                  <a:lnTo>
                    <a:pt x="613" y="368"/>
                  </a:lnTo>
                  <a:lnTo>
                    <a:pt x="607" y="362"/>
                  </a:lnTo>
                  <a:lnTo>
                    <a:pt x="613" y="352"/>
                  </a:lnTo>
                  <a:close/>
                  <a:moveTo>
                    <a:pt x="607" y="560"/>
                  </a:moveTo>
                  <a:lnTo>
                    <a:pt x="607" y="560"/>
                  </a:lnTo>
                  <a:lnTo>
                    <a:pt x="607" y="565"/>
                  </a:lnTo>
                  <a:lnTo>
                    <a:pt x="607" y="570"/>
                  </a:lnTo>
                  <a:lnTo>
                    <a:pt x="597" y="575"/>
                  </a:lnTo>
                  <a:lnTo>
                    <a:pt x="597" y="581"/>
                  </a:lnTo>
                  <a:lnTo>
                    <a:pt x="597" y="591"/>
                  </a:lnTo>
                  <a:lnTo>
                    <a:pt x="591" y="581"/>
                  </a:lnTo>
                  <a:lnTo>
                    <a:pt x="597" y="575"/>
                  </a:lnTo>
                  <a:lnTo>
                    <a:pt x="607" y="560"/>
                  </a:lnTo>
                  <a:close/>
                  <a:moveTo>
                    <a:pt x="586" y="607"/>
                  </a:moveTo>
                  <a:lnTo>
                    <a:pt x="586" y="607"/>
                  </a:lnTo>
                  <a:lnTo>
                    <a:pt x="597" y="607"/>
                  </a:lnTo>
                  <a:lnTo>
                    <a:pt x="602" y="597"/>
                  </a:lnTo>
                  <a:lnTo>
                    <a:pt x="602" y="602"/>
                  </a:lnTo>
                  <a:lnTo>
                    <a:pt x="602" y="607"/>
                  </a:lnTo>
                  <a:lnTo>
                    <a:pt x="597" y="618"/>
                  </a:lnTo>
                  <a:lnTo>
                    <a:pt x="586" y="618"/>
                  </a:lnTo>
                  <a:lnTo>
                    <a:pt x="586" y="607"/>
                  </a:lnTo>
                  <a:close/>
                  <a:moveTo>
                    <a:pt x="586" y="565"/>
                  </a:moveTo>
                  <a:lnTo>
                    <a:pt x="586" y="565"/>
                  </a:lnTo>
                  <a:lnTo>
                    <a:pt x="581" y="565"/>
                  </a:lnTo>
                  <a:lnTo>
                    <a:pt x="575" y="570"/>
                  </a:lnTo>
                  <a:lnTo>
                    <a:pt x="570" y="575"/>
                  </a:lnTo>
                  <a:lnTo>
                    <a:pt x="565" y="575"/>
                  </a:lnTo>
                  <a:lnTo>
                    <a:pt x="565" y="570"/>
                  </a:lnTo>
                  <a:lnTo>
                    <a:pt x="570" y="565"/>
                  </a:lnTo>
                  <a:lnTo>
                    <a:pt x="575" y="560"/>
                  </a:lnTo>
                  <a:lnTo>
                    <a:pt x="586" y="565"/>
                  </a:lnTo>
                  <a:close/>
                  <a:moveTo>
                    <a:pt x="581" y="512"/>
                  </a:moveTo>
                  <a:lnTo>
                    <a:pt x="581" y="512"/>
                  </a:lnTo>
                  <a:lnTo>
                    <a:pt x="581" y="522"/>
                  </a:lnTo>
                  <a:lnTo>
                    <a:pt x="575" y="528"/>
                  </a:lnTo>
                  <a:lnTo>
                    <a:pt x="565" y="533"/>
                  </a:lnTo>
                  <a:lnTo>
                    <a:pt x="559" y="538"/>
                  </a:lnTo>
                  <a:lnTo>
                    <a:pt x="554" y="538"/>
                  </a:lnTo>
                  <a:lnTo>
                    <a:pt x="549" y="538"/>
                  </a:lnTo>
                  <a:lnTo>
                    <a:pt x="565" y="522"/>
                  </a:lnTo>
                  <a:lnTo>
                    <a:pt x="581" y="512"/>
                  </a:lnTo>
                  <a:close/>
                  <a:moveTo>
                    <a:pt x="549" y="613"/>
                  </a:moveTo>
                  <a:lnTo>
                    <a:pt x="549" y="613"/>
                  </a:lnTo>
                  <a:lnTo>
                    <a:pt x="554" y="607"/>
                  </a:lnTo>
                  <a:lnTo>
                    <a:pt x="559" y="613"/>
                  </a:lnTo>
                  <a:lnTo>
                    <a:pt x="559" y="607"/>
                  </a:lnTo>
                  <a:lnTo>
                    <a:pt x="559" y="613"/>
                  </a:lnTo>
                  <a:lnTo>
                    <a:pt x="559" y="618"/>
                  </a:lnTo>
                  <a:lnTo>
                    <a:pt x="554" y="618"/>
                  </a:lnTo>
                  <a:lnTo>
                    <a:pt x="549" y="618"/>
                  </a:lnTo>
                  <a:lnTo>
                    <a:pt x="554" y="613"/>
                  </a:lnTo>
                  <a:lnTo>
                    <a:pt x="549" y="613"/>
                  </a:lnTo>
                  <a:close/>
                  <a:moveTo>
                    <a:pt x="559" y="591"/>
                  </a:moveTo>
                  <a:lnTo>
                    <a:pt x="559" y="591"/>
                  </a:lnTo>
                  <a:lnTo>
                    <a:pt x="554" y="607"/>
                  </a:lnTo>
                  <a:lnTo>
                    <a:pt x="549" y="602"/>
                  </a:lnTo>
                  <a:lnTo>
                    <a:pt x="549" y="597"/>
                  </a:lnTo>
                  <a:lnTo>
                    <a:pt x="554" y="591"/>
                  </a:lnTo>
                  <a:lnTo>
                    <a:pt x="559" y="591"/>
                  </a:lnTo>
                  <a:close/>
                  <a:moveTo>
                    <a:pt x="533" y="570"/>
                  </a:moveTo>
                  <a:lnTo>
                    <a:pt x="533" y="570"/>
                  </a:lnTo>
                  <a:lnTo>
                    <a:pt x="543" y="570"/>
                  </a:lnTo>
                  <a:lnTo>
                    <a:pt x="543" y="581"/>
                  </a:lnTo>
                  <a:lnTo>
                    <a:pt x="533" y="575"/>
                  </a:lnTo>
                  <a:lnTo>
                    <a:pt x="533" y="570"/>
                  </a:lnTo>
                  <a:close/>
                  <a:moveTo>
                    <a:pt x="538" y="773"/>
                  </a:moveTo>
                  <a:lnTo>
                    <a:pt x="538" y="773"/>
                  </a:lnTo>
                  <a:lnTo>
                    <a:pt x="543" y="773"/>
                  </a:lnTo>
                  <a:lnTo>
                    <a:pt x="554" y="773"/>
                  </a:lnTo>
                  <a:lnTo>
                    <a:pt x="570" y="767"/>
                  </a:lnTo>
                  <a:lnTo>
                    <a:pt x="570" y="778"/>
                  </a:lnTo>
                  <a:lnTo>
                    <a:pt x="565" y="778"/>
                  </a:lnTo>
                  <a:lnTo>
                    <a:pt x="559" y="783"/>
                  </a:lnTo>
                  <a:lnTo>
                    <a:pt x="565" y="794"/>
                  </a:lnTo>
                  <a:lnTo>
                    <a:pt x="549" y="794"/>
                  </a:lnTo>
                  <a:lnTo>
                    <a:pt x="538" y="794"/>
                  </a:lnTo>
                  <a:lnTo>
                    <a:pt x="538" y="789"/>
                  </a:lnTo>
                  <a:lnTo>
                    <a:pt x="538" y="773"/>
                  </a:lnTo>
                  <a:close/>
                  <a:moveTo>
                    <a:pt x="522" y="863"/>
                  </a:moveTo>
                  <a:lnTo>
                    <a:pt x="522" y="863"/>
                  </a:lnTo>
                  <a:lnTo>
                    <a:pt x="522" y="852"/>
                  </a:lnTo>
                  <a:lnTo>
                    <a:pt x="522" y="836"/>
                  </a:lnTo>
                  <a:lnTo>
                    <a:pt x="517" y="820"/>
                  </a:lnTo>
                  <a:lnTo>
                    <a:pt x="506" y="826"/>
                  </a:lnTo>
                  <a:lnTo>
                    <a:pt x="501" y="831"/>
                  </a:lnTo>
                  <a:lnTo>
                    <a:pt x="495" y="831"/>
                  </a:lnTo>
                  <a:lnTo>
                    <a:pt x="495" y="826"/>
                  </a:lnTo>
                  <a:lnTo>
                    <a:pt x="495" y="815"/>
                  </a:lnTo>
                  <a:lnTo>
                    <a:pt x="501" y="815"/>
                  </a:lnTo>
                  <a:lnTo>
                    <a:pt x="506" y="815"/>
                  </a:lnTo>
                  <a:lnTo>
                    <a:pt x="511" y="815"/>
                  </a:lnTo>
                  <a:lnTo>
                    <a:pt x="511" y="810"/>
                  </a:lnTo>
                  <a:lnTo>
                    <a:pt x="506" y="810"/>
                  </a:lnTo>
                  <a:lnTo>
                    <a:pt x="490" y="810"/>
                  </a:lnTo>
                  <a:lnTo>
                    <a:pt x="495" y="805"/>
                  </a:lnTo>
                  <a:lnTo>
                    <a:pt x="506" y="805"/>
                  </a:lnTo>
                  <a:lnTo>
                    <a:pt x="522" y="799"/>
                  </a:lnTo>
                  <a:lnTo>
                    <a:pt x="522" y="805"/>
                  </a:lnTo>
                  <a:lnTo>
                    <a:pt x="522" y="810"/>
                  </a:lnTo>
                  <a:lnTo>
                    <a:pt x="517" y="815"/>
                  </a:lnTo>
                  <a:lnTo>
                    <a:pt x="522" y="815"/>
                  </a:lnTo>
                  <a:lnTo>
                    <a:pt x="527" y="810"/>
                  </a:lnTo>
                  <a:lnTo>
                    <a:pt x="522" y="842"/>
                  </a:lnTo>
                  <a:lnTo>
                    <a:pt x="522" y="863"/>
                  </a:lnTo>
                  <a:close/>
                  <a:moveTo>
                    <a:pt x="527" y="778"/>
                  </a:moveTo>
                  <a:lnTo>
                    <a:pt x="527" y="778"/>
                  </a:lnTo>
                  <a:lnTo>
                    <a:pt x="522" y="778"/>
                  </a:lnTo>
                  <a:lnTo>
                    <a:pt x="522" y="783"/>
                  </a:lnTo>
                  <a:lnTo>
                    <a:pt x="522" y="794"/>
                  </a:lnTo>
                  <a:lnTo>
                    <a:pt x="511" y="794"/>
                  </a:lnTo>
                  <a:lnTo>
                    <a:pt x="501" y="799"/>
                  </a:lnTo>
                  <a:lnTo>
                    <a:pt x="495" y="789"/>
                  </a:lnTo>
                  <a:lnTo>
                    <a:pt x="501" y="778"/>
                  </a:lnTo>
                  <a:lnTo>
                    <a:pt x="517" y="778"/>
                  </a:lnTo>
                  <a:lnTo>
                    <a:pt x="511" y="789"/>
                  </a:lnTo>
                  <a:lnTo>
                    <a:pt x="506" y="789"/>
                  </a:lnTo>
                  <a:lnTo>
                    <a:pt x="511" y="789"/>
                  </a:lnTo>
                  <a:lnTo>
                    <a:pt x="517" y="789"/>
                  </a:lnTo>
                  <a:lnTo>
                    <a:pt x="517" y="778"/>
                  </a:lnTo>
                  <a:lnTo>
                    <a:pt x="511" y="778"/>
                  </a:lnTo>
                  <a:lnTo>
                    <a:pt x="506" y="773"/>
                  </a:lnTo>
                  <a:lnTo>
                    <a:pt x="511" y="773"/>
                  </a:lnTo>
                  <a:lnTo>
                    <a:pt x="517" y="773"/>
                  </a:lnTo>
                  <a:lnTo>
                    <a:pt x="522" y="773"/>
                  </a:lnTo>
                  <a:lnTo>
                    <a:pt x="527" y="767"/>
                  </a:lnTo>
                  <a:lnTo>
                    <a:pt x="527" y="783"/>
                  </a:lnTo>
                  <a:lnTo>
                    <a:pt x="527" y="794"/>
                  </a:lnTo>
                  <a:lnTo>
                    <a:pt x="527" y="789"/>
                  </a:lnTo>
                  <a:lnTo>
                    <a:pt x="527" y="778"/>
                  </a:lnTo>
                  <a:close/>
                  <a:moveTo>
                    <a:pt x="554" y="863"/>
                  </a:moveTo>
                  <a:lnTo>
                    <a:pt x="554" y="863"/>
                  </a:lnTo>
                  <a:lnTo>
                    <a:pt x="554" y="842"/>
                  </a:lnTo>
                  <a:lnTo>
                    <a:pt x="554" y="836"/>
                  </a:lnTo>
                  <a:lnTo>
                    <a:pt x="549" y="826"/>
                  </a:lnTo>
                  <a:lnTo>
                    <a:pt x="543" y="826"/>
                  </a:lnTo>
                  <a:lnTo>
                    <a:pt x="538" y="826"/>
                  </a:lnTo>
                  <a:lnTo>
                    <a:pt x="533" y="826"/>
                  </a:lnTo>
                  <a:lnTo>
                    <a:pt x="527" y="826"/>
                  </a:lnTo>
                  <a:lnTo>
                    <a:pt x="533" y="810"/>
                  </a:lnTo>
                  <a:lnTo>
                    <a:pt x="533" y="799"/>
                  </a:lnTo>
                  <a:lnTo>
                    <a:pt x="554" y="799"/>
                  </a:lnTo>
                  <a:lnTo>
                    <a:pt x="565" y="799"/>
                  </a:lnTo>
                  <a:lnTo>
                    <a:pt x="565" y="805"/>
                  </a:lnTo>
                  <a:lnTo>
                    <a:pt x="554" y="810"/>
                  </a:lnTo>
                  <a:lnTo>
                    <a:pt x="533" y="810"/>
                  </a:lnTo>
                  <a:lnTo>
                    <a:pt x="538" y="815"/>
                  </a:lnTo>
                  <a:lnTo>
                    <a:pt x="549" y="815"/>
                  </a:lnTo>
                  <a:lnTo>
                    <a:pt x="554" y="815"/>
                  </a:lnTo>
                  <a:lnTo>
                    <a:pt x="559" y="815"/>
                  </a:lnTo>
                  <a:lnTo>
                    <a:pt x="559" y="858"/>
                  </a:lnTo>
                  <a:lnTo>
                    <a:pt x="554" y="874"/>
                  </a:lnTo>
                  <a:lnTo>
                    <a:pt x="554" y="863"/>
                  </a:lnTo>
                  <a:close/>
                  <a:moveTo>
                    <a:pt x="565" y="895"/>
                  </a:moveTo>
                  <a:lnTo>
                    <a:pt x="565" y="895"/>
                  </a:lnTo>
                  <a:lnTo>
                    <a:pt x="559" y="879"/>
                  </a:lnTo>
                  <a:lnTo>
                    <a:pt x="565" y="868"/>
                  </a:lnTo>
                  <a:lnTo>
                    <a:pt x="565" y="858"/>
                  </a:lnTo>
                  <a:lnTo>
                    <a:pt x="570" y="847"/>
                  </a:lnTo>
                  <a:lnTo>
                    <a:pt x="570" y="852"/>
                  </a:lnTo>
                  <a:lnTo>
                    <a:pt x="570" y="863"/>
                  </a:lnTo>
                  <a:lnTo>
                    <a:pt x="570" y="879"/>
                  </a:lnTo>
                  <a:lnTo>
                    <a:pt x="570" y="884"/>
                  </a:lnTo>
                  <a:lnTo>
                    <a:pt x="565" y="884"/>
                  </a:lnTo>
                  <a:lnTo>
                    <a:pt x="565" y="895"/>
                  </a:lnTo>
                  <a:close/>
                  <a:moveTo>
                    <a:pt x="575" y="884"/>
                  </a:moveTo>
                  <a:lnTo>
                    <a:pt x="575" y="884"/>
                  </a:lnTo>
                  <a:lnTo>
                    <a:pt x="581" y="879"/>
                  </a:lnTo>
                  <a:lnTo>
                    <a:pt x="575" y="868"/>
                  </a:lnTo>
                  <a:lnTo>
                    <a:pt x="581" y="868"/>
                  </a:lnTo>
                  <a:lnTo>
                    <a:pt x="586" y="874"/>
                  </a:lnTo>
                  <a:lnTo>
                    <a:pt x="586" y="879"/>
                  </a:lnTo>
                  <a:lnTo>
                    <a:pt x="597" y="879"/>
                  </a:lnTo>
                  <a:lnTo>
                    <a:pt x="591" y="884"/>
                  </a:lnTo>
                  <a:lnTo>
                    <a:pt x="586" y="884"/>
                  </a:lnTo>
                  <a:lnTo>
                    <a:pt x="581" y="884"/>
                  </a:lnTo>
                  <a:lnTo>
                    <a:pt x="575" y="884"/>
                  </a:lnTo>
                  <a:close/>
                  <a:moveTo>
                    <a:pt x="597" y="820"/>
                  </a:moveTo>
                  <a:lnTo>
                    <a:pt x="597" y="820"/>
                  </a:lnTo>
                  <a:lnTo>
                    <a:pt x="586" y="820"/>
                  </a:lnTo>
                  <a:lnTo>
                    <a:pt x="581" y="826"/>
                  </a:lnTo>
                  <a:lnTo>
                    <a:pt x="575" y="820"/>
                  </a:lnTo>
                  <a:lnTo>
                    <a:pt x="581" y="815"/>
                  </a:lnTo>
                  <a:lnTo>
                    <a:pt x="586" y="815"/>
                  </a:lnTo>
                  <a:lnTo>
                    <a:pt x="586" y="810"/>
                  </a:lnTo>
                  <a:lnTo>
                    <a:pt x="581" y="810"/>
                  </a:lnTo>
                  <a:lnTo>
                    <a:pt x="570" y="810"/>
                  </a:lnTo>
                  <a:lnTo>
                    <a:pt x="575" y="799"/>
                  </a:lnTo>
                  <a:lnTo>
                    <a:pt x="586" y="799"/>
                  </a:lnTo>
                  <a:lnTo>
                    <a:pt x="597" y="799"/>
                  </a:lnTo>
                  <a:lnTo>
                    <a:pt x="602" y="794"/>
                  </a:lnTo>
                  <a:lnTo>
                    <a:pt x="607" y="810"/>
                  </a:lnTo>
                  <a:lnTo>
                    <a:pt x="607" y="831"/>
                  </a:lnTo>
                  <a:lnTo>
                    <a:pt x="607" y="852"/>
                  </a:lnTo>
                  <a:lnTo>
                    <a:pt x="607" y="863"/>
                  </a:lnTo>
                  <a:lnTo>
                    <a:pt x="602" y="858"/>
                  </a:lnTo>
                  <a:lnTo>
                    <a:pt x="602" y="842"/>
                  </a:lnTo>
                  <a:lnTo>
                    <a:pt x="602" y="831"/>
                  </a:lnTo>
                  <a:lnTo>
                    <a:pt x="597" y="820"/>
                  </a:lnTo>
                  <a:close/>
                  <a:moveTo>
                    <a:pt x="607" y="890"/>
                  </a:moveTo>
                  <a:lnTo>
                    <a:pt x="607" y="890"/>
                  </a:lnTo>
                  <a:lnTo>
                    <a:pt x="602" y="879"/>
                  </a:lnTo>
                  <a:lnTo>
                    <a:pt x="602" y="868"/>
                  </a:lnTo>
                  <a:lnTo>
                    <a:pt x="607" y="879"/>
                  </a:lnTo>
                  <a:lnTo>
                    <a:pt x="607" y="890"/>
                  </a:lnTo>
                  <a:lnTo>
                    <a:pt x="613" y="884"/>
                  </a:lnTo>
                  <a:lnTo>
                    <a:pt x="613" y="890"/>
                  </a:lnTo>
                  <a:lnTo>
                    <a:pt x="607" y="890"/>
                  </a:lnTo>
                  <a:close/>
                  <a:moveTo>
                    <a:pt x="613" y="789"/>
                  </a:moveTo>
                  <a:lnTo>
                    <a:pt x="613" y="789"/>
                  </a:lnTo>
                  <a:lnTo>
                    <a:pt x="613" y="783"/>
                  </a:lnTo>
                  <a:lnTo>
                    <a:pt x="613" y="778"/>
                  </a:lnTo>
                  <a:lnTo>
                    <a:pt x="613" y="773"/>
                  </a:lnTo>
                  <a:lnTo>
                    <a:pt x="607" y="778"/>
                  </a:lnTo>
                  <a:lnTo>
                    <a:pt x="602" y="783"/>
                  </a:lnTo>
                  <a:lnTo>
                    <a:pt x="607" y="783"/>
                  </a:lnTo>
                  <a:lnTo>
                    <a:pt x="602" y="789"/>
                  </a:lnTo>
                  <a:lnTo>
                    <a:pt x="591" y="794"/>
                  </a:lnTo>
                  <a:lnTo>
                    <a:pt x="581" y="794"/>
                  </a:lnTo>
                  <a:lnTo>
                    <a:pt x="581" y="778"/>
                  </a:lnTo>
                  <a:lnTo>
                    <a:pt x="586" y="773"/>
                  </a:lnTo>
                  <a:lnTo>
                    <a:pt x="613" y="767"/>
                  </a:lnTo>
                  <a:lnTo>
                    <a:pt x="618" y="778"/>
                  </a:lnTo>
                  <a:lnTo>
                    <a:pt x="613" y="789"/>
                  </a:lnTo>
                  <a:close/>
                  <a:moveTo>
                    <a:pt x="618" y="735"/>
                  </a:moveTo>
                  <a:lnTo>
                    <a:pt x="618" y="735"/>
                  </a:lnTo>
                  <a:lnTo>
                    <a:pt x="613" y="730"/>
                  </a:lnTo>
                  <a:lnTo>
                    <a:pt x="613" y="725"/>
                  </a:lnTo>
                  <a:lnTo>
                    <a:pt x="613" y="719"/>
                  </a:lnTo>
                  <a:lnTo>
                    <a:pt x="613" y="714"/>
                  </a:lnTo>
                  <a:lnTo>
                    <a:pt x="581" y="714"/>
                  </a:lnTo>
                  <a:lnTo>
                    <a:pt x="570" y="714"/>
                  </a:lnTo>
                  <a:lnTo>
                    <a:pt x="565" y="703"/>
                  </a:lnTo>
                  <a:lnTo>
                    <a:pt x="554" y="687"/>
                  </a:lnTo>
                  <a:lnTo>
                    <a:pt x="559" y="671"/>
                  </a:lnTo>
                  <a:lnTo>
                    <a:pt x="570" y="655"/>
                  </a:lnTo>
                  <a:lnTo>
                    <a:pt x="586" y="645"/>
                  </a:lnTo>
                  <a:lnTo>
                    <a:pt x="602" y="639"/>
                  </a:lnTo>
                  <a:lnTo>
                    <a:pt x="623" y="639"/>
                  </a:lnTo>
                  <a:lnTo>
                    <a:pt x="639" y="650"/>
                  </a:lnTo>
                  <a:lnTo>
                    <a:pt x="645" y="666"/>
                  </a:lnTo>
                  <a:lnTo>
                    <a:pt x="645" y="677"/>
                  </a:lnTo>
                  <a:lnTo>
                    <a:pt x="639" y="693"/>
                  </a:lnTo>
                  <a:lnTo>
                    <a:pt x="629" y="703"/>
                  </a:lnTo>
                  <a:lnTo>
                    <a:pt x="618" y="714"/>
                  </a:lnTo>
                  <a:lnTo>
                    <a:pt x="618" y="719"/>
                  </a:lnTo>
                  <a:lnTo>
                    <a:pt x="618" y="735"/>
                  </a:lnTo>
                  <a:close/>
                  <a:moveTo>
                    <a:pt x="618" y="805"/>
                  </a:moveTo>
                  <a:lnTo>
                    <a:pt x="618" y="805"/>
                  </a:lnTo>
                  <a:lnTo>
                    <a:pt x="623" y="799"/>
                  </a:lnTo>
                  <a:lnTo>
                    <a:pt x="634" y="799"/>
                  </a:lnTo>
                  <a:lnTo>
                    <a:pt x="650" y="794"/>
                  </a:lnTo>
                  <a:lnTo>
                    <a:pt x="650" y="805"/>
                  </a:lnTo>
                  <a:lnTo>
                    <a:pt x="634" y="805"/>
                  </a:lnTo>
                  <a:lnTo>
                    <a:pt x="618" y="805"/>
                  </a:lnTo>
                  <a:close/>
                  <a:moveTo>
                    <a:pt x="623" y="789"/>
                  </a:moveTo>
                  <a:lnTo>
                    <a:pt x="623" y="789"/>
                  </a:lnTo>
                  <a:lnTo>
                    <a:pt x="623" y="773"/>
                  </a:lnTo>
                  <a:lnTo>
                    <a:pt x="634" y="767"/>
                  </a:lnTo>
                  <a:lnTo>
                    <a:pt x="650" y="767"/>
                  </a:lnTo>
                  <a:lnTo>
                    <a:pt x="650" y="778"/>
                  </a:lnTo>
                  <a:lnTo>
                    <a:pt x="650" y="789"/>
                  </a:lnTo>
                  <a:lnTo>
                    <a:pt x="639" y="789"/>
                  </a:lnTo>
                  <a:lnTo>
                    <a:pt x="634" y="789"/>
                  </a:lnTo>
                  <a:lnTo>
                    <a:pt x="634" y="783"/>
                  </a:lnTo>
                  <a:lnTo>
                    <a:pt x="629" y="789"/>
                  </a:lnTo>
                  <a:lnTo>
                    <a:pt x="623" y="789"/>
                  </a:lnTo>
                  <a:close/>
                  <a:moveTo>
                    <a:pt x="655" y="831"/>
                  </a:moveTo>
                  <a:lnTo>
                    <a:pt x="655" y="831"/>
                  </a:lnTo>
                  <a:lnTo>
                    <a:pt x="639" y="820"/>
                  </a:lnTo>
                  <a:lnTo>
                    <a:pt x="634" y="820"/>
                  </a:lnTo>
                  <a:lnTo>
                    <a:pt x="629" y="826"/>
                  </a:lnTo>
                  <a:lnTo>
                    <a:pt x="623" y="826"/>
                  </a:lnTo>
                  <a:lnTo>
                    <a:pt x="623" y="820"/>
                  </a:lnTo>
                  <a:lnTo>
                    <a:pt x="623" y="815"/>
                  </a:lnTo>
                  <a:lnTo>
                    <a:pt x="639" y="810"/>
                  </a:lnTo>
                  <a:lnTo>
                    <a:pt x="645" y="810"/>
                  </a:lnTo>
                  <a:lnTo>
                    <a:pt x="650" y="805"/>
                  </a:lnTo>
                  <a:lnTo>
                    <a:pt x="655" y="810"/>
                  </a:lnTo>
                  <a:lnTo>
                    <a:pt x="655" y="815"/>
                  </a:lnTo>
                  <a:lnTo>
                    <a:pt x="655" y="831"/>
                  </a:lnTo>
                  <a:close/>
                  <a:moveTo>
                    <a:pt x="655" y="783"/>
                  </a:moveTo>
                  <a:lnTo>
                    <a:pt x="655" y="783"/>
                  </a:lnTo>
                  <a:lnTo>
                    <a:pt x="655" y="778"/>
                  </a:lnTo>
                  <a:lnTo>
                    <a:pt x="655" y="762"/>
                  </a:lnTo>
                  <a:lnTo>
                    <a:pt x="661" y="767"/>
                  </a:lnTo>
                  <a:lnTo>
                    <a:pt x="655" y="773"/>
                  </a:lnTo>
                  <a:lnTo>
                    <a:pt x="655" y="783"/>
                  </a:lnTo>
                  <a:close/>
                  <a:moveTo>
                    <a:pt x="655" y="714"/>
                  </a:moveTo>
                  <a:lnTo>
                    <a:pt x="655" y="714"/>
                  </a:lnTo>
                  <a:lnTo>
                    <a:pt x="655" y="719"/>
                  </a:lnTo>
                  <a:lnTo>
                    <a:pt x="655" y="725"/>
                  </a:lnTo>
                  <a:lnTo>
                    <a:pt x="650" y="730"/>
                  </a:lnTo>
                  <a:lnTo>
                    <a:pt x="645" y="725"/>
                  </a:lnTo>
                  <a:lnTo>
                    <a:pt x="639" y="725"/>
                  </a:lnTo>
                  <a:lnTo>
                    <a:pt x="629" y="725"/>
                  </a:lnTo>
                  <a:lnTo>
                    <a:pt x="623" y="725"/>
                  </a:lnTo>
                  <a:lnTo>
                    <a:pt x="639" y="709"/>
                  </a:lnTo>
                  <a:lnTo>
                    <a:pt x="650" y="693"/>
                  </a:lnTo>
                  <a:lnTo>
                    <a:pt x="655" y="671"/>
                  </a:lnTo>
                  <a:lnTo>
                    <a:pt x="650" y="661"/>
                  </a:lnTo>
                  <a:lnTo>
                    <a:pt x="645" y="650"/>
                  </a:lnTo>
                  <a:lnTo>
                    <a:pt x="629" y="639"/>
                  </a:lnTo>
                  <a:lnTo>
                    <a:pt x="607" y="639"/>
                  </a:lnTo>
                  <a:lnTo>
                    <a:pt x="591" y="639"/>
                  </a:lnTo>
                  <a:lnTo>
                    <a:pt x="575" y="645"/>
                  </a:lnTo>
                  <a:lnTo>
                    <a:pt x="559" y="655"/>
                  </a:lnTo>
                  <a:lnTo>
                    <a:pt x="554" y="671"/>
                  </a:lnTo>
                  <a:lnTo>
                    <a:pt x="554" y="693"/>
                  </a:lnTo>
                  <a:lnTo>
                    <a:pt x="570" y="714"/>
                  </a:lnTo>
                  <a:lnTo>
                    <a:pt x="591" y="725"/>
                  </a:lnTo>
                  <a:lnTo>
                    <a:pt x="586" y="730"/>
                  </a:lnTo>
                  <a:lnTo>
                    <a:pt x="581" y="725"/>
                  </a:lnTo>
                  <a:lnTo>
                    <a:pt x="570" y="719"/>
                  </a:lnTo>
                  <a:lnTo>
                    <a:pt x="559" y="730"/>
                  </a:lnTo>
                  <a:lnTo>
                    <a:pt x="543" y="730"/>
                  </a:lnTo>
                  <a:lnTo>
                    <a:pt x="543" y="677"/>
                  </a:lnTo>
                  <a:lnTo>
                    <a:pt x="543" y="629"/>
                  </a:lnTo>
                  <a:lnTo>
                    <a:pt x="554" y="629"/>
                  </a:lnTo>
                  <a:lnTo>
                    <a:pt x="559" y="629"/>
                  </a:lnTo>
                  <a:lnTo>
                    <a:pt x="570" y="634"/>
                  </a:lnTo>
                  <a:lnTo>
                    <a:pt x="581" y="634"/>
                  </a:lnTo>
                  <a:lnTo>
                    <a:pt x="586" y="629"/>
                  </a:lnTo>
                  <a:lnTo>
                    <a:pt x="591" y="623"/>
                  </a:lnTo>
                  <a:lnTo>
                    <a:pt x="597" y="629"/>
                  </a:lnTo>
                  <a:lnTo>
                    <a:pt x="607" y="634"/>
                  </a:lnTo>
                  <a:lnTo>
                    <a:pt x="613" y="629"/>
                  </a:lnTo>
                  <a:lnTo>
                    <a:pt x="613" y="623"/>
                  </a:lnTo>
                  <a:lnTo>
                    <a:pt x="623" y="623"/>
                  </a:lnTo>
                  <a:lnTo>
                    <a:pt x="634" y="623"/>
                  </a:lnTo>
                  <a:lnTo>
                    <a:pt x="629" y="629"/>
                  </a:lnTo>
                  <a:lnTo>
                    <a:pt x="629" y="634"/>
                  </a:lnTo>
                  <a:lnTo>
                    <a:pt x="639" y="634"/>
                  </a:lnTo>
                  <a:lnTo>
                    <a:pt x="639" y="629"/>
                  </a:lnTo>
                  <a:lnTo>
                    <a:pt x="650" y="618"/>
                  </a:lnTo>
                  <a:lnTo>
                    <a:pt x="655" y="623"/>
                  </a:lnTo>
                  <a:lnTo>
                    <a:pt x="661" y="629"/>
                  </a:lnTo>
                  <a:lnTo>
                    <a:pt x="666" y="629"/>
                  </a:lnTo>
                  <a:lnTo>
                    <a:pt x="661" y="719"/>
                  </a:lnTo>
                  <a:lnTo>
                    <a:pt x="655" y="714"/>
                  </a:lnTo>
                  <a:close/>
                  <a:moveTo>
                    <a:pt x="677" y="900"/>
                  </a:moveTo>
                  <a:lnTo>
                    <a:pt x="677" y="900"/>
                  </a:lnTo>
                  <a:lnTo>
                    <a:pt x="666" y="895"/>
                  </a:lnTo>
                  <a:lnTo>
                    <a:pt x="666" y="890"/>
                  </a:lnTo>
                  <a:lnTo>
                    <a:pt x="666" y="884"/>
                  </a:lnTo>
                  <a:lnTo>
                    <a:pt x="671" y="884"/>
                  </a:lnTo>
                  <a:lnTo>
                    <a:pt x="671" y="890"/>
                  </a:lnTo>
                  <a:lnTo>
                    <a:pt x="671" y="895"/>
                  </a:lnTo>
                  <a:lnTo>
                    <a:pt x="677" y="895"/>
                  </a:lnTo>
                  <a:lnTo>
                    <a:pt x="677" y="900"/>
                  </a:lnTo>
                  <a:close/>
                  <a:moveTo>
                    <a:pt x="693" y="842"/>
                  </a:moveTo>
                  <a:lnTo>
                    <a:pt x="693" y="842"/>
                  </a:lnTo>
                  <a:lnTo>
                    <a:pt x="687" y="874"/>
                  </a:lnTo>
                  <a:lnTo>
                    <a:pt x="682" y="868"/>
                  </a:lnTo>
                  <a:lnTo>
                    <a:pt x="682" y="852"/>
                  </a:lnTo>
                  <a:lnTo>
                    <a:pt x="682" y="826"/>
                  </a:lnTo>
                  <a:lnTo>
                    <a:pt x="677" y="820"/>
                  </a:lnTo>
                  <a:lnTo>
                    <a:pt x="671" y="820"/>
                  </a:lnTo>
                  <a:lnTo>
                    <a:pt x="666" y="815"/>
                  </a:lnTo>
                  <a:lnTo>
                    <a:pt x="661" y="810"/>
                  </a:lnTo>
                  <a:lnTo>
                    <a:pt x="677" y="810"/>
                  </a:lnTo>
                  <a:lnTo>
                    <a:pt x="687" y="810"/>
                  </a:lnTo>
                  <a:lnTo>
                    <a:pt x="682" y="805"/>
                  </a:lnTo>
                  <a:lnTo>
                    <a:pt x="677" y="805"/>
                  </a:lnTo>
                  <a:lnTo>
                    <a:pt x="661" y="805"/>
                  </a:lnTo>
                  <a:lnTo>
                    <a:pt x="666" y="799"/>
                  </a:lnTo>
                  <a:lnTo>
                    <a:pt x="671" y="794"/>
                  </a:lnTo>
                  <a:lnTo>
                    <a:pt x="693" y="794"/>
                  </a:lnTo>
                  <a:lnTo>
                    <a:pt x="687" y="810"/>
                  </a:lnTo>
                  <a:lnTo>
                    <a:pt x="687" y="815"/>
                  </a:lnTo>
                  <a:lnTo>
                    <a:pt x="682" y="815"/>
                  </a:lnTo>
                  <a:lnTo>
                    <a:pt x="687" y="831"/>
                  </a:lnTo>
                  <a:lnTo>
                    <a:pt x="693" y="836"/>
                  </a:lnTo>
                  <a:lnTo>
                    <a:pt x="703" y="842"/>
                  </a:lnTo>
                  <a:lnTo>
                    <a:pt x="698" y="842"/>
                  </a:lnTo>
                  <a:lnTo>
                    <a:pt x="698" y="847"/>
                  </a:lnTo>
                  <a:lnTo>
                    <a:pt x="693" y="842"/>
                  </a:lnTo>
                  <a:close/>
                  <a:moveTo>
                    <a:pt x="80" y="1950"/>
                  </a:moveTo>
                  <a:lnTo>
                    <a:pt x="80" y="1950"/>
                  </a:lnTo>
                  <a:lnTo>
                    <a:pt x="80" y="1939"/>
                  </a:lnTo>
                  <a:lnTo>
                    <a:pt x="85" y="1928"/>
                  </a:lnTo>
                  <a:lnTo>
                    <a:pt x="91" y="1934"/>
                  </a:lnTo>
                  <a:lnTo>
                    <a:pt x="91" y="1939"/>
                  </a:lnTo>
                  <a:lnTo>
                    <a:pt x="85" y="1950"/>
                  </a:lnTo>
                  <a:lnTo>
                    <a:pt x="80" y="1950"/>
                  </a:lnTo>
                  <a:close/>
                  <a:moveTo>
                    <a:pt x="117" y="2003"/>
                  </a:moveTo>
                  <a:lnTo>
                    <a:pt x="117" y="2003"/>
                  </a:lnTo>
                  <a:lnTo>
                    <a:pt x="101" y="1998"/>
                  </a:lnTo>
                  <a:lnTo>
                    <a:pt x="107" y="1992"/>
                  </a:lnTo>
                  <a:lnTo>
                    <a:pt x="112" y="1992"/>
                  </a:lnTo>
                  <a:lnTo>
                    <a:pt x="117" y="1998"/>
                  </a:lnTo>
                  <a:lnTo>
                    <a:pt x="117" y="2003"/>
                  </a:lnTo>
                  <a:close/>
                  <a:moveTo>
                    <a:pt x="144" y="2003"/>
                  </a:moveTo>
                  <a:lnTo>
                    <a:pt x="144" y="2003"/>
                  </a:lnTo>
                  <a:lnTo>
                    <a:pt x="133" y="2003"/>
                  </a:lnTo>
                  <a:lnTo>
                    <a:pt x="128" y="1998"/>
                  </a:lnTo>
                  <a:lnTo>
                    <a:pt x="139" y="1992"/>
                  </a:lnTo>
                  <a:lnTo>
                    <a:pt x="149" y="1992"/>
                  </a:lnTo>
                  <a:lnTo>
                    <a:pt x="149" y="1982"/>
                  </a:lnTo>
                  <a:lnTo>
                    <a:pt x="144" y="1971"/>
                  </a:lnTo>
                  <a:lnTo>
                    <a:pt x="149" y="1971"/>
                  </a:lnTo>
                  <a:lnTo>
                    <a:pt x="154" y="1976"/>
                  </a:lnTo>
                  <a:lnTo>
                    <a:pt x="149" y="1982"/>
                  </a:lnTo>
                  <a:lnTo>
                    <a:pt x="154" y="1976"/>
                  </a:lnTo>
                  <a:lnTo>
                    <a:pt x="160" y="1971"/>
                  </a:lnTo>
                  <a:lnTo>
                    <a:pt x="160" y="1976"/>
                  </a:lnTo>
                  <a:lnTo>
                    <a:pt x="165" y="1987"/>
                  </a:lnTo>
                  <a:lnTo>
                    <a:pt x="165" y="1992"/>
                  </a:lnTo>
                  <a:lnTo>
                    <a:pt x="165" y="1998"/>
                  </a:lnTo>
                  <a:lnTo>
                    <a:pt x="160" y="1998"/>
                  </a:lnTo>
                  <a:lnTo>
                    <a:pt x="154" y="1998"/>
                  </a:lnTo>
                  <a:lnTo>
                    <a:pt x="149" y="1998"/>
                  </a:lnTo>
                  <a:lnTo>
                    <a:pt x="144" y="2003"/>
                  </a:lnTo>
                  <a:close/>
                  <a:moveTo>
                    <a:pt x="192" y="2136"/>
                  </a:moveTo>
                  <a:lnTo>
                    <a:pt x="192" y="2136"/>
                  </a:lnTo>
                  <a:lnTo>
                    <a:pt x="208" y="2136"/>
                  </a:lnTo>
                  <a:lnTo>
                    <a:pt x="208" y="2147"/>
                  </a:lnTo>
                  <a:lnTo>
                    <a:pt x="197" y="2141"/>
                  </a:lnTo>
                  <a:lnTo>
                    <a:pt x="192" y="2136"/>
                  </a:lnTo>
                  <a:close/>
                  <a:moveTo>
                    <a:pt x="192" y="2125"/>
                  </a:moveTo>
                  <a:lnTo>
                    <a:pt x="192" y="2125"/>
                  </a:lnTo>
                  <a:lnTo>
                    <a:pt x="197" y="2120"/>
                  </a:lnTo>
                  <a:lnTo>
                    <a:pt x="208" y="2120"/>
                  </a:lnTo>
                  <a:lnTo>
                    <a:pt x="218" y="2120"/>
                  </a:lnTo>
                  <a:lnTo>
                    <a:pt x="218" y="2131"/>
                  </a:lnTo>
                  <a:lnTo>
                    <a:pt x="192" y="2125"/>
                  </a:lnTo>
                  <a:close/>
                  <a:moveTo>
                    <a:pt x="224" y="2195"/>
                  </a:moveTo>
                  <a:lnTo>
                    <a:pt x="224" y="2195"/>
                  </a:lnTo>
                  <a:lnTo>
                    <a:pt x="218" y="2195"/>
                  </a:lnTo>
                  <a:lnTo>
                    <a:pt x="218" y="2184"/>
                  </a:lnTo>
                  <a:lnTo>
                    <a:pt x="224" y="2168"/>
                  </a:lnTo>
                  <a:lnTo>
                    <a:pt x="224" y="2173"/>
                  </a:lnTo>
                  <a:lnTo>
                    <a:pt x="224" y="2195"/>
                  </a:lnTo>
                  <a:close/>
                  <a:moveTo>
                    <a:pt x="906" y="2152"/>
                  </a:moveTo>
                  <a:lnTo>
                    <a:pt x="906" y="2152"/>
                  </a:lnTo>
                  <a:lnTo>
                    <a:pt x="900" y="2157"/>
                  </a:lnTo>
                  <a:lnTo>
                    <a:pt x="895" y="2157"/>
                  </a:lnTo>
                  <a:lnTo>
                    <a:pt x="879" y="2152"/>
                  </a:lnTo>
                  <a:lnTo>
                    <a:pt x="884" y="2152"/>
                  </a:lnTo>
                  <a:lnTo>
                    <a:pt x="890" y="2152"/>
                  </a:lnTo>
                  <a:lnTo>
                    <a:pt x="906" y="2152"/>
                  </a:lnTo>
                  <a:close/>
                  <a:moveTo>
                    <a:pt x="868" y="2152"/>
                  </a:moveTo>
                  <a:lnTo>
                    <a:pt x="868" y="2152"/>
                  </a:lnTo>
                  <a:lnTo>
                    <a:pt x="820" y="2157"/>
                  </a:lnTo>
                  <a:lnTo>
                    <a:pt x="772" y="2152"/>
                  </a:lnTo>
                  <a:lnTo>
                    <a:pt x="799" y="2152"/>
                  </a:lnTo>
                  <a:lnTo>
                    <a:pt x="820" y="2152"/>
                  </a:lnTo>
                  <a:lnTo>
                    <a:pt x="847" y="2152"/>
                  </a:lnTo>
                  <a:lnTo>
                    <a:pt x="868" y="2152"/>
                  </a:lnTo>
                  <a:close/>
                  <a:moveTo>
                    <a:pt x="591" y="2408"/>
                  </a:moveTo>
                  <a:lnTo>
                    <a:pt x="591" y="2408"/>
                  </a:lnTo>
                  <a:lnTo>
                    <a:pt x="597" y="2413"/>
                  </a:lnTo>
                  <a:lnTo>
                    <a:pt x="597" y="2418"/>
                  </a:lnTo>
                  <a:lnTo>
                    <a:pt x="597" y="2424"/>
                  </a:lnTo>
                  <a:lnTo>
                    <a:pt x="586" y="2424"/>
                  </a:lnTo>
                  <a:lnTo>
                    <a:pt x="586" y="2429"/>
                  </a:lnTo>
                  <a:lnTo>
                    <a:pt x="581" y="2429"/>
                  </a:lnTo>
                  <a:lnTo>
                    <a:pt x="581" y="2424"/>
                  </a:lnTo>
                  <a:lnTo>
                    <a:pt x="581" y="2408"/>
                  </a:lnTo>
                  <a:lnTo>
                    <a:pt x="591" y="2413"/>
                  </a:lnTo>
                  <a:lnTo>
                    <a:pt x="591" y="2408"/>
                  </a:lnTo>
                  <a:close/>
                  <a:moveTo>
                    <a:pt x="613" y="2195"/>
                  </a:moveTo>
                  <a:lnTo>
                    <a:pt x="613" y="2195"/>
                  </a:lnTo>
                  <a:lnTo>
                    <a:pt x="623" y="2195"/>
                  </a:lnTo>
                  <a:lnTo>
                    <a:pt x="623" y="2205"/>
                  </a:lnTo>
                  <a:lnTo>
                    <a:pt x="618" y="2211"/>
                  </a:lnTo>
                  <a:lnTo>
                    <a:pt x="607" y="2211"/>
                  </a:lnTo>
                  <a:lnTo>
                    <a:pt x="607" y="2205"/>
                  </a:lnTo>
                  <a:lnTo>
                    <a:pt x="613" y="2200"/>
                  </a:lnTo>
                  <a:lnTo>
                    <a:pt x="613" y="2195"/>
                  </a:lnTo>
                  <a:close/>
                  <a:moveTo>
                    <a:pt x="629" y="2221"/>
                  </a:moveTo>
                  <a:lnTo>
                    <a:pt x="629" y="2221"/>
                  </a:lnTo>
                  <a:lnTo>
                    <a:pt x="602" y="2221"/>
                  </a:lnTo>
                  <a:lnTo>
                    <a:pt x="581" y="2227"/>
                  </a:lnTo>
                  <a:lnTo>
                    <a:pt x="591" y="2216"/>
                  </a:lnTo>
                  <a:lnTo>
                    <a:pt x="607" y="2216"/>
                  </a:lnTo>
                  <a:lnTo>
                    <a:pt x="618" y="2216"/>
                  </a:lnTo>
                  <a:lnTo>
                    <a:pt x="629" y="2221"/>
                  </a:lnTo>
                  <a:close/>
                  <a:moveTo>
                    <a:pt x="607" y="1481"/>
                  </a:moveTo>
                  <a:lnTo>
                    <a:pt x="607" y="1481"/>
                  </a:lnTo>
                  <a:lnTo>
                    <a:pt x="618" y="1481"/>
                  </a:lnTo>
                  <a:lnTo>
                    <a:pt x="623" y="1481"/>
                  </a:lnTo>
                  <a:lnTo>
                    <a:pt x="623" y="1486"/>
                  </a:lnTo>
                  <a:lnTo>
                    <a:pt x="618" y="1492"/>
                  </a:lnTo>
                  <a:lnTo>
                    <a:pt x="613" y="1492"/>
                  </a:lnTo>
                  <a:lnTo>
                    <a:pt x="613" y="1497"/>
                  </a:lnTo>
                  <a:lnTo>
                    <a:pt x="623" y="1497"/>
                  </a:lnTo>
                  <a:lnTo>
                    <a:pt x="613" y="1502"/>
                  </a:lnTo>
                  <a:lnTo>
                    <a:pt x="602" y="1502"/>
                  </a:lnTo>
                  <a:lnTo>
                    <a:pt x="602" y="1492"/>
                  </a:lnTo>
                  <a:lnTo>
                    <a:pt x="602" y="1486"/>
                  </a:lnTo>
                  <a:lnTo>
                    <a:pt x="607" y="1481"/>
                  </a:lnTo>
                  <a:close/>
                  <a:moveTo>
                    <a:pt x="538" y="2221"/>
                  </a:moveTo>
                  <a:lnTo>
                    <a:pt x="538" y="2221"/>
                  </a:lnTo>
                  <a:lnTo>
                    <a:pt x="517" y="2221"/>
                  </a:lnTo>
                  <a:lnTo>
                    <a:pt x="522" y="2216"/>
                  </a:lnTo>
                  <a:lnTo>
                    <a:pt x="527" y="2216"/>
                  </a:lnTo>
                  <a:lnTo>
                    <a:pt x="538" y="2216"/>
                  </a:lnTo>
                  <a:lnTo>
                    <a:pt x="538" y="2221"/>
                  </a:lnTo>
                  <a:close/>
                  <a:moveTo>
                    <a:pt x="533" y="1907"/>
                  </a:moveTo>
                  <a:lnTo>
                    <a:pt x="533" y="1907"/>
                  </a:lnTo>
                  <a:lnTo>
                    <a:pt x="533" y="1918"/>
                  </a:lnTo>
                  <a:lnTo>
                    <a:pt x="533" y="1934"/>
                  </a:lnTo>
                  <a:lnTo>
                    <a:pt x="527" y="1928"/>
                  </a:lnTo>
                  <a:lnTo>
                    <a:pt x="527" y="1918"/>
                  </a:lnTo>
                  <a:lnTo>
                    <a:pt x="533" y="1907"/>
                  </a:lnTo>
                  <a:close/>
                  <a:moveTo>
                    <a:pt x="463" y="1763"/>
                  </a:moveTo>
                  <a:lnTo>
                    <a:pt x="463" y="1763"/>
                  </a:lnTo>
                  <a:lnTo>
                    <a:pt x="474" y="1763"/>
                  </a:lnTo>
                  <a:lnTo>
                    <a:pt x="485" y="1763"/>
                  </a:lnTo>
                  <a:lnTo>
                    <a:pt x="485" y="1769"/>
                  </a:lnTo>
                  <a:lnTo>
                    <a:pt x="479" y="1774"/>
                  </a:lnTo>
                  <a:lnTo>
                    <a:pt x="479" y="1779"/>
                  </a:lnTo>
                  <a:lnTo>
                    <a:pt x="474" y="1779"/>
                  </a:lnTo>
                  <a:lnTo>
                    <a:pt x="469" y="1779"/>
                  </a:lnTo>
                  <a:lnTo>
                    <a:pt x="463" y="1779"/>
                  </a:lnTo>
                  <a:lnTo>
                    <a:pt x="463" y="1763"/>
                  </a:lnTo>
                  <a:close/>
                  <a:moveTo>
                    <a:pt x="485" y="2216"/>
                  </a:moveTo>
                  <a:lnTo>
                    <a:pt x="485" y="2216"/>
                  </a:lnTo>
                  <a:lnTo>
                    <a:pt x="469" y="2221"/>
                  </a:lnTo>
                  <a:lnTo>
                    <a:pt x="453" y="2221"/>
                  </a:lnTo>
                  <a:lnTo>
                    <a:pt x="447" y="2221"/>
                  </a:lnTo>
                  <a:lnTo>
                    <a:pt x="447" y="2216"/>
                  </a:lnTo>
                  <a:lnTo>
                    <a:pt x="458" y="2216"/>
                  </a:lnTo>
                  <a:lnTo>
                    <a:pt x="469" y="2216"/>
                  </a:lnTo>
                  <a:lnTo>
                    <a:pt x="485" y="2216"/>
                  </a:lnTo>
                  <a:close/>
                  <a:moveTo>
                    <a:pt x="410" y="2163"/>
                  </a:moveTo>
                  <a:lnTo>
                    <a:pt x="410" y="2163"/>
                  </a:lnTo>
                  <a:lnTo>
                    <a:pt x="426" y="2163"/>
                  </a:lnTo>
                  <a:lnTo>
                    <a:pt x="426" y="2179"/>
                  </a:lnTo>
                  <a:lnTo>
                    <a:pt x="421" y="2189"/>
                  </a:lnTo>
                  <a:lnTo>
                    <a:pt x="416" y="2184"/>
                  </a:lnTo>
                  <a:lnTo>
                    <a:pt x="410" y="2184"/>
                  </a:lnTo>
                  <a:lnTo>
                    <a:pt x="416" y="2189"/>
                  </a:lnTo>
                  <a:lnTo>
                    <a:pt x="421" y="2189"/>
                  </a:lnTo>
                  <a:lnTo>
                    <a:pt x="421" y="2200"/>
                  </a:lnTo>
                  <a:lnTo>
                    <a:pt x="421" y="2211"/>
                  </a:lnTo>
                  <a:lnTo>
                    <a:pt x="416" y="2200"/>
                  </a:lnTo>
                  <a:lnTo>
                    <a:pt x="410" y="2200"/>
                  </a:lnTo>
                  <a:lnTo>
                    <a:pt x="410" y="2205"/>
                  </a:lnTo>
                  <a:lnTo>
                    <a:pt x="405" y="2184"/>
                  </a:lnTo>
                  <a:lnTo>
                    <a:pt x="405" y="2173"/>
                  </a:lnTo>
                  <a:lnTo>
                    <a:pt x="410" y="2163"/>
                  </a:lnTo>
                  <a:close/>
                  <a:moveTo>
                    <a:pt x="996" y="2104"/>
                  </a:moveTo>
                  <a:lnTo>
                    <a:pt x="996" y="2104"/>
                  </a:lnTo>
                  <a:lnTo>
                    <a:pt x="996" y="2094"/>
                  </a:lnTo>
                  <a:lnTo>
                    <a:pt x="1001" y="2094"/>
                  </a:lnTo>
                  <a:lnTo>
                    <a:pt x="1017" y="2088"/>
                  </a:lnTo>
                  <a:lnTo>
                    <a:pt x="1012" y="2094"/>
                  </a:lnTo>
                  <a:lnTo>
                    <a:pt x="1012" y="2104"/>
                  </a:lnTo>
                  <a:lnTo>
                    <a:pt x="1007" y="2104"/>
                  </a:lnTo>
                  <a:lnTo>
                    <a:pt x="1001" y="2099"/>
                  </a:lnTo>
                  <a:lnTo>
                    <a:pt x="996" y="2104"/>
                  </a:lnTo>
                  <a:close/>
                  <a:moveTo>
                    <a:pt x="1017" y="2131"/>
                  </a:moveTo>
                  <a:lnTo>
                    <a:pt x="1017" y="2131"/>
                  </a:lnTo>
                  <a:lnTo>
                    <a:pt x="1007" y="2125"/>
                  </a:lnTo>
                  <a:lnTo>
                    <a:pt x="1012" y="2120"/>
                  </a:lnTo>
                  <a:lnTo>
                    <a:pt x="1007" y="2109"/>
                  </a:lnTo>
                  <a:lnTo>
                    <a:pt x="1012" y="2109"/>
                  </a:lnTo>
                  <a:lnTo>
                    <a:pt x="1023" y="2109"/>
                  </a:lnTo>
                  <a:lnTo>
                    <a:pt x="1023" y="2120"/>
                  </a:lnTo>
                  <a:lnTo>
                    <a:pt x="1017" y="2131"/>
                  </a:lnTo>
                  <a:close/>
                  <a:moveTo>
                    <a:pt x="1023" y="2152"/>
                  </a:moveTo>
                  <a:lnTo>
                    <a:pt x="1023" y="2152"/>
                  </a:lnTo>
                  <a:lnTo>
                    <a:pt x="1023" y="2136"/>
                  </a:lnTo>
                  <a:lnTo>
                    <a:pt x="1039" y="2147"/>
                  </a:lnTo>
                  <a:lnTo>
                    <a:pt x="1033" y="2152"/>
                  </a:lnTo>
                  <a:lnTo>
                    <a:pt x="1028" y="2152"/>
                  </a:lnTo>
                  <a:lnTo>
                    <a:pt x="1023" y="2152"/>
                  </a:lnTo>
                  <a:close/>
                  <a:moveTo>
                    <a:pt x="1023" y="2131"/>
                  </a:moveTo>
                  <a:lnTo>
                    <a:pt x="1023" y="2131"/>
                  </a:lnTo>
                  <a:lnTo>
                    <a:pt x="1028" y="2125"/>
                  </a:lnTo>
                  <a:lnTo>
                    <a:pt x="1033" y="2125"/>
                  </a:lnTo>
                  <a:lnTo>
                    <a:pt x="1049" y="2125"/>
                  </a:lnTo>
                  <a:lnTo>
                    <a:pt x="1049" y="2131"/>
                  </a:lnTo>
                  <a:lnTo>
                    <a:pt x="1039" y="2136"/>
                  </a:lnTo>
                  <a:lnTo>
                    <a:pt x="1023" y="2131"/>
                  </a:lnTo>
                  <a:close/>
                  <a:moveTo>
                    <a:pt x="932" y="1928"/>
                  </a:moveTo>
                  <a:lnTo>
                    <a:pt x="932" y="1928"/>
                  </a:lnTo>
                  <a:lnTo>
                    <a:pt x="938" y="1939"/>
                  </a:lnTo>
                  <a:lnTo>
                    <a:pt x="938" y="1944"/>
                  </a:lnTo>
                  <a:lnTo>
                    <a:pt x="932" y="1955"/>
                  </a:lnTo>
                  <a:lnTo>
                    <a:pt x="938" y="1955"/>
                  </a:lnTo>
                  <a:lnTo>
                    <a:pt x="938" y="1960"/>
                  </a:lnTo>
                  <a:lnTo>
                    <a:pt x="932" y="1960"/>
                  </a:lnTo>
                  <a:lnTo>
                    <a:pt x="922" y="1960"/>
                  </a:lnTo>
                  <a:lnTo>
                    <a:pt x="922" y="1944"/>
                  </a:lnTo>
                  <a:lnTo>
                    <a:pt x="916" y="1928"/>
                  </a:lnTo>
                  <a:lnTo>
                    <a:pt x="932" y="1928"/>
                  </a:lnTo>
                  <a:close/>
                  <a:moveTo>
                    <a:pt x="911" y="1928"/>
                  </a:moveTo>
                  <a:lnTo>
                    <a:pt x="911" y="1928"/>
                  </a:lnTo>
                  <a:lnTo>
                    <a:pt x="906" y="1939"/>
                  </a:lnTo>
                  <a:lnTo>
                    <a:pt x="911" y="1950"/>
                  </a:lnTo>
                  <a:lnTo>
                    <a:pt x="916" y="1950"/>
                  </a:lnTo>
                  <a:lnTo>
                    <a:pt x="922" y="1955"/>
                  </a:lnTo>
                  <a:lnTo>
                    <a:pt x="916" y="1960"/>
                  </a:lnTo>
                  <a:lnTo>
                    <a:pt x="906" y="1960"/>
                  </a:lnTo>
                  <a:lnTo>
                    <a:pt x="906" y="1944"/>
                  </a:lnTo>
                  <a:lnTo>
                    <a:pt x="900" y="1944"/>
                  </a:lnTo>
                  <a:lnTo>
                    <a:pt x="895" y="1944"/>
                  </a:lnTo>
                  <a:lnTo>
                    <a:pt x="900" y="1934"/>
                  </a:lnTo>
                  <a:lnTo>
                    <a:pt x="911" y="1928"/>
                  </a:lnTo>
                  <a:close/>
                  <a:moveTo>
                    <a:pt x="799" y="1081"/>
                  </a:moveTo>
                  <a:lnTo>
                    <a:pt x="799" y="1081"/>
                  </a:lnTo>
                  <a:lnTo>
                    <a:pt x="810" y="1087"/>
                  </a:lnTo>
                  <a:lnTo>
                    <a:pt x="810" y="1092"/>
                  </a:lnTo>
                  <a:lnTo>
                    <a:pt x="799" y="1092"/>
                  </a:lnTo>
                  <a:lnTo>
                    <a:pt x="799" y="1081"/>
                  </a:lnTo>
                  <a:close/>
                  <a:moveTo>
                    <a:pt x="847" y="1097"/>
                  </a:moveTo>
                  <a:lnTo>
                    <a:pt x="847" y="1097"/>
                  </a:lnTo>
                  <a:lnTo>
                    <a:pt x="852" y="1092"/>
                  </a:lnTo>
                  <a:lnTo>
                    <a:pt x="852" y="1097"/>
                  </a:lnTo>
                  <a:lnTo>
                    <a:pt x="852" y="1103"/>
                  </a:lnTo>
                  <a:lnTo>
                    <a:pt x="751" y="1108"/>
                  </a:lnTo>
                  <a:lnTo>
                    <a:pt x="645" y="1113"/>
                  </a:lnTo>
                  <a:lnTo>
                    <a:pt x="543" y="1119"/>
                  </a:lnTo>
                  <a:lnTo>
                    <a:pt x="437" y="1119"/>
                  </a:lnTo>
                  <a:lnTo>
                    <a:pt x="463" y="1113"/>
                  </a:lnTo>
                  <a:lnTo>
                    <a:pt x="495" y="1108"/>
                  </a:lnTo>
                  <a:lnTo>
                    <a:pt x="554" y="1108"/>
                  </a:lnTo>
                  <a:lnTo>
                    <a:pt x="618" y="1108"/>
                  </a:lnTo>
                  <a:lnTo>
                    <a:pt x="677" y="1108"/>
                  </a:lnTo>
                  <a:lnTo>
                    <a:pt x="762" y="1097"/>
                  </a:lnTo>
                  <a:lnTo>
                    <a:pt x="847" y="1097"/>
                  </a:lnTo>
                  <a:close/>
                  <a:moveTo>
                    <a:pt x="469" y="1151"/>
                  </a:moveTo>
                  <a:lnTo>
                    <a:pt x="469" y="1151"/>
                  </a:lnTo>
                  <a:lnTo>
                    <a:pt x="463" y="1151"/>
                  </a:lnTo>
                  <a:lnTo>
                    <a:pt x="453" y="1151"/>
                  </a:lnTo>
                  <a:lnTo>
                    <a:pt x="437" y="1151"/>
                  </a:lnTo>
                  <a:lnTo>
                    <a:pt x="447" y="1140"/>
                  </a:lnTo>
                  <a:lnTo>
                    <a:pt x="447" y="1124"/>
                  </a:lnTo>
                  <a:lnTo>
                    <a:pt x="469" y="1124"/>
                  </a:lnTo>
                  <a:lnTo>
                    <a:pt x="479" y="1124"/>
                  </a:lnTo>
                  <a:lnTo>
                    <a:pt x="474" y="1135"/>
                  </a:lnTo>
                  <a:lnTo>
                    <a:pt x="469" y="1140"/>
                  </a:lnTo>
                  <a:lnTo>
                    <a:pt x="469" y="1151"/>
                  </a:lnTo>
                  <a:close/>
                  <a:moveTo>
                    <a:pt x="426" y="1151"/>
                  </a:moveTo>
                  <a:lnTo>
                    <a:pt x="426" y="1151"/>
                  </a:lnTo>
                  <a:lnTo>
                    <a:pt x="426" y="1140"/>
                  </a:lnTo>
                  <a:lnTo>
                    <a:pt x="431" y="1129"/>
                  </a:lnTo>
                  <a:lnTo>
                    <a:pt x="437" y="1135"/>
                  </a:lnTo>
                  <a:lnTo>
                    <a:pt x="437" y="1145"/>
                  </a:lnTo>
                  <a:lnTo>
                    <a:pt x="431" y="1151"/>
                  </a:lnTo>
                  <a:lnTo>
                    <a:pt x="426" y="1151"/>
                  </a:lnTo>
                  <a:close/>
                  <a:moveTo>
                    <a:pt x="687" y="943"/>
                  </a:moveTo>
                  <a:lnTo>
                    <a:pt x="687" y="943"/>
                  </a:lnTo>
                  <a:lnTo>
                    <a:pt x="693" y="943"/>
                  </a:lnTo>
                  <a:lnTo>
                    <a:pt x="698" y="948"/>
                  </a:lnTo>
                  <a:lnTo>
                    <a:pt x="698" y="954"/>
                  </a:lnTo>
                  <a:lnTo>
                    <a:pt x="698" y="964"/>
                  </a:lnTo>
                  <a:lnTo>
                    <a:pt x="693" y="954"/>
                  </a:lnTo>
                  <a:lnTo>
                    <a:pt x="687" y="943"/>
                  </a:lnTo>
                  <a:close/>
                  <a:moveTo>
                    <a:pt x="693" y="964"/>
                  </a:moveTo>
                  <a:lnTo>
                    <a:pt x="693" y="964"/>
                  </a:lnTo>
                  <a:lnTo>
                    <a:pt x="693" y="975"/>
                  </a:lnTo>
                  <a:lnTo>
                    <a:pt x="687" y="970"/>
                  </a:lnTo>
                  <a:lnTo>
                    <a:pt x="687" y="959"/>
                  </a:lnTo>
                  <a:lnTo>
                    <a:pt x="693" y="964"/>
                  </a:lnTo>
                  <a:close/>
                  <a:moveTo>
                    <a:pt x="623" y="959"/>
                  </a:moveTo>
                  <a:lnTo>
                    <a:pt x="623" y="959"/>
                  </a:lnTo>
                  <a:lnTo>
                    <a:pt x="629" y="954"/>
                  </a:lnTo>
                  <a:lnTo>
                    <a:pt x="639" y="954"/>
                  </a:lnTo>
                  <a:lnTo>
                    <a:pt x="634" y="948"/>
                  </a:lnTo>
                  <a:lnTo>
                    <a:pt x="623" y="948"/>
                  </a:lnTo>
                  <a:lnTo>
                    <a:pt x="655" y="943"/>
                  </a:lnTo>
                  <a:lnTo>
                    <a:pt x="682" y="943"/>
                  </a:lnTo>
                  <a:lnTo>
                    <a:pt x="677" y="948"/>
                  </a:lnTo>
                  <a:lnTo>
                    <a:pt x="666" y="948"/>
                  </a:lnTo>
                  <a:lnTo>
                    <a:pt x="661" y="948"/>
                  </a:lnTo>
                  <a:lnTo>
                    <a:pt x="655" y="954"/>
                  </a:lnTo>
                  <a:lnTo>
                    <a:pt x="655" y="959"/>
                  </a:lnTo>
                  <a:lnTo>
                    <a:pt x="661" y="954"/>
                  </a:lnTo>
                  <a:lnTo>
                    <a:pt x="666" y="954"/>
                  </a:lnTo>
                  <a:lnTo>
                    <a:pt x="677" y="954"/>
                  </a:lnTo>
                  <a:lnTo>
                    <a:pt x="677" y="991"/>
                  </a:lnTo>
                  <a:lnTo>
                    <a:pt x="677" y="1034"/>
                  </a:lnTo>
                  <a:lnTo>
                    <a:pt x="677" y="1028"/>
                  </a:lnTo>
                  <a:lnTo>
                    <a:pt x="677" y="1023"/>
                  </a:lnTo>
                  <a:lnTo>
                    <a:pt x="666" y="1028"/>
                  </a:lnTo>
                  <a:lnTo>
                    <a:pt x="671" y="1034"/>
                  </a:lnTo>
                  <a:lnTo>
                    <a:pt x="682" y="1050"/>
                  </a:lnTo>
                  <a:lnTo>
                    <a:pt x="682" y="1055"/>
                  </a:lnTo>
                  <a:lnTo>
                    <a:pt x="677" y="1055"/>
                  </a:lnTo>
                  <a:lnTo>
                    <a:pt x="666" y="1060"/>
                  </a:lnTo>
                  <a:lnTo>
                    <a:pt x="666" y="1044"/>
                  </a:lnTo>
                  <a:lnTo>
                    <a:pt x="661" y="1028"/>
                  </a:lnTo>
                  <a:lnTo>
                    <a:pt x="661" y="1018"/>
                  </a:lnTo>
                  <a:lnTo>
                    <a:pt x="661" y="1007"/>
                  </a:lnTo>
                  <a:lnTo>
                    <a:pt x="655" y="1007"/>
                  </a:lnTo>
                  <a:lnTo>
                    <a:pt x="650" y="1007"/>
                  </a:lnTo>
                  <a:lnTo>
                    <a:pt x="650" y="1012"/>
                  </a:lnTo>
                  <a:lnTo>
                    <a:pt x="650" y="1002"/>
                  </a:lnTo>
                  <a:lnTo>
                    <a:pt x="650" y="980"/>
                  </a:lnTo>
                  <a:lnTo>
                    <a:pt x="650" y="948"/>
                  </a:lnTo>
                  <a:lnTo>
                    <a:pt x="645" y="986"/>
                  </a:lnTo>
                  <a:lnTo>
                    <a:pt x="645" y="1023"/>
                  </a:lnTo>
                  <a:lnTo>
                    <a:pt x="639" y="1028"/>
                  </a:lnTo>
                  <a:lnTo>
                    <a:pt x="634" y="1023"/>
                  </a:lnTo>
                  <a:lnTo>
                    <a:pt x="629" y="1028"/>
                  </a:lnTo>
                  <a:lnTo>
                    <a:pt x="629" y="1034"/>
                  </a:lnTo>
                  <a:lnTo>
                    <a:pt x="634" y="1034"/>
                  </a:lnTo>
                  <a:lnTo>
                    <a:pt x="645" y="1034"/>
                  </a:lnTo>
                  <a:lnTo>
                    <a:pt x="639" y="1039"/>
                  </a:lnTo>
                  <a:lnTo>
                    <a:pt x="639" y="1044"/>
                  </a:lnTo>
                  <a:lnTo>
                    <a:pt x="639" y="1055"/>
                  </a:lnTo>
                  <a:lnTo>
                    <a:pt x="639" y="1060"/>
                  </a:lnTo>
                  <a:lnTo>
                    <a:pt x="634" y="1050"/>
                  </a:lnTo>
                  <a:lnTo>
                    <a:pt x="639" y="1044"/>
                  </a:lnTo>
                  <a:lnTo>
                    <a:pt x="634" y="1039"/>
                  </a:lnTo>
                  <a:lnTo>
                    <a:pt x="623" y="1039"/>
                  </a:lnTo>
                  <a:lnTo>
                    <a:pt x="623" y="996"/>
                  </a:lnTo>
                  <a:lnTo>
                    <a:pt x="623" y="959"/>
                  </a:lnTo>
                  <a:close/>
                  <a:moveTo>
                    <a:pt x="431" y="1097"/>
                  </a:moveTo>
                  <a:lnTo>
                    <a:pt x="431" y="1097"/>
                  </a:lnTo>
                  <a:lnTo>
                    <a:pt x="431" y="1087"/>
                  </a:lnTo>
                  <a:lnTo>
                    <a:pt x="426" y="1081"/>
                  </a:lnTo>
                  <a:lnTo>
                    <a:pt x="431" y="1076"/>
                  </a:lnTo>
                  <a:lnTo>
                    <a:pt x="426" y="1076"/>
                  </a:lnTo>
                  <a:lnTo>
                    <a:pt x="431" y="1071"/>
                  </a:lnTo>
                  <a:lnTo>
                    <a:pt x="431" y="1055"/>
                  </a:lnTo>
                  <a:lnTo>
                    <a:pt x="437" y="1066"/>
                  </a:lnTo>
                  <a:lnTo>
                    <a:pt x="437" y="1076"/>
                  </a:lnTo>
                  <a:lnTo>
                    <a:pt x="437" y="1087"/>
                  </a:lnTo>
                  <a:lnTo>
                    <a:pt x="442" y="1092"/>
                  </a:lnTo>
                  <a:lnTo>
                    <a:pt x="447" y="1092"/>
                  </a:lnTo>
                  <a:lnTo>
                    <a:pt x="453" y="1092"/>
                  </a:lnTo>
                  <a:lnTo>
                    <a:pt x="453" y="1097"/>
                  </a:lnTo>
                  <a:lnTo>
                    <a:pt x="458" y="1092"/>
                  </a:lnTo>
                  <a:lnTo>
                    <a:pt x="458" y="1087"/>
                  </a:lnTo>
                  <a:lnTo>
                    <a:pt x="458" y="1081"/>
                  </a:lnTo>
                  <a:lnTo>
                    <a:pt x="447" y="1081"/>
                  </a:lnTo>
                  <a:lnTo>
                    <a:pt x="442" y="1087"/>
                  </a:lnTo>
                  <a:lnTo>
                    <a:pt x="442" y="1081"/>
                  </a:lnTo>
                  <a:lnTo>
                    <a:pt x="447" y="1071"/>
                  </a:lnTo>
                  <a:lnTo>
                    <a:pt x="453" y="1071"/>
                  </a:lnTo>
                  <a:lnTo>
                    <a:pt x="458" y="1071"/>
                  </a:lnTo>
                  <a:lnTo>
                    <a:pt x="463" y="1060"/>
                  </a:lnTo>
                  <a:lnTo>
                    <a:pt x="463" y="1039"/>
                  </a:lnTo>
                  <a:lnTo>
                    <a:pt x="474" y="1050"/>
                  </a:lnTo>
                  <a:lnTo>
                    <a:pt x="474" y="1066"/>
                  </a:lnTo>
                  <a:lnTo>
                    <a:pt x="474" y="1076"/>
                  </a:lnTo>
                  <a:lnTo>
                    <a:pt x="474" y="1092"/>
                  </a:lnTo>
                  <a:lnTo>
                    <a:pt x="485" y="1092"/>
                  </a:lnTo>
                  <a:lnTo>
                    <a:pt x="490" y="1092"/>
                  </a:lnTo>
                  <a:lnTo>
                    <a:pt x="495" y="1087"/>
                  </a:lnTo>
                  <a:lnTo>
                    <a:pt x="490" y="1081"/>
                  </a:lnTo>
                  <a:lnTo>
                    <a:pt x="485" y="1076"/>
                  </a:lnTo>
                  <a:lnTo>
                    <a:pt x="479" y="1076"/>
                  </a:lnTo>
                  <a:lnTo>
                    <a:pt x="479" y="1071"/>
                  </a:lnTo>
                  <a:lnTo>
                    <a:pt x="485" y="1071"/>
                  </a:lnTo>
                  <a:lnTo>
                    <a:pt x="490" y="1071"/>
                  </a:lnTo>
                  <a:lnTo>
                    <a:pt x="495" y="1071"/>
                  </a:lnTo>
                  <a:lnTo>
                    <a:pt x="490" y="1060"/>
                  </a:lnTo>
                  <a:lnTo>
                    <a:pt x="490" y="1055"/>
                  </a:lnTo>
                  <a:lnTo>
                    <a:pt x="495" y="1034"/>
                  </a:lnTo>
                  <a:lnTo>
                    <a:pt x="501" y="1034"/>
                  </a:lnTo>
                  <a:lnTo>
                    <a:pt x="506" y="1039"/>
                  </a:lnTo>
                  <a:lnTo>
                    <a:pt x="506" y="1034"/>
                  </a:lnTo>
                  <a:lnTo>
                    <a:pt x="506" y="1028"/>
                  </a:lnTo>
                  <a:lnTo>
                    <a:pt x="495" y="1018"/>
                  </a:lnTo>
                  <a:lnTo>
                    <a:pt x="495" y="1012"/>
                  </a:lnTo>
                  <a:lnTo>
                    <a:pt x="506" y="1012"/>
                  </a:lnTo>
                  <a:lnTo>
                    <a:pt x="501" y="1018"/>
                  </a:lnTo>
                  <a:lnTo>
                    <a:pt x="511" y="1018"/>
                  </a:lnTo>
                  <a:lnTo>
                    <a:pt x="517" y="1018"/>
                  </a:lnTo>
                  <a:lnTo>
                    <a:pt x="522" y="1012"/>
                  </a:lnTo>
                  <a:lnTo>
                    <a:pt x="522" y="1018"/>
                  </a:lnTo>
                  <a:lnTo>
                    <a:pt x="517" y="1023"/>
                  </a:lnTo>
                  <a:lnTo>
                    <a:pt x="511" y="1034"/>
                  </a:lnTo>
                  <a:lnTo>
                    <a:pt x="511" y="1044"/>
                  </a:lnTo>
                  <a:lnTo>
                    <a:pt x="506" y="1044"/>
                  </a:lnTo>
                  <a:lnTo>
                    <a:pt x="506" y="1050"/>
                  </a:lnTo>
                  <a:lnTo>
                    <a:pt x="506" y="1055"/>
                  </a:lnTo>
                  <a:lnTo>
                    <a:pt x="501" y="1060"/>
                  </a:lnTo>
                  <a:lnTo>
                    <a:pt x="501" y="1066"/>
                  </a:lnTo>
                  <a:lnTo>
                    <a:pt x="501" y="1076"/>
                  </a:lnTo>
                  <a:lnTo>
                    <a:pt x="501" y="1092"/>
                  </a:lnTo>
                  <a:lnTo>
                    <a:pt x="511" y="1087"/>
                  </a:lnTo>
                  <a:lnTo>
                    <a:pt x="517" y="1087"/>
                  </a:lnTo>
                  <a:lnTo>
                    <a:pt x="522" y="1081"/>
                  </a:lnTo>
                  <a:lnTo>
                    <a:pt x="517" y="1076"/>
                  </a:lnTo>
                  <a:lnTo>
                    <a:pt x="511" y="1081"/>
                  </a:lnTo>
                  <a:lnTo>
                    <a:pt x="511" y="1076"/>
                  </a:lnTo>
                  <a:lnTo>
                    <a:pt x="511" y="1071"/>
                  </a:lnTo>
                  <a:lnTo>
                    <a:pt x="517" y="1071"/>
                  </a:lnTo>
                  <a:lnTo>
                    <a:pt x="522" y="1071"/>
                  </a:lnTo>
                  <a:lnTo>
                    <a:pt x="527" y="1066"/>
                  </a:lnTo>
                  <a:lnTo>
                    <a:pt x="527" y="1039"/>
                  </a:lnTo>
                  <a:lnTo>
                    <a:pt x="538" y="1034"/>
                  </a:lnTo>
                  <a:lnTo>
                    <a:pt x="538" y="1028"/>
                  </a:lnTo>
                  <a:lnTo>
                    <a:pt x="538" y="1023"/>
                  </a:lnTo>
                  <a:lnTo>
                    <a:pt x="533" y="1023"/>
                  </a:lnTo>
                  <a:lnTo>
                    <a:pt x="533" y="1018"/>
                  </a:lnTo>
                  <a:lnTo>
                    <a:pt x="533" y="1023"/>
                  </a:lnTo>
                  <a:lnTo>
                    <a:pt x="533" y="1028"/>
                  </a:lnTo>
                  <a:lnTo>
                    <a:pt x="533" y="1034"/>
                  </a:lnTo>
                  <a:lnTo>
                    <a:pt x="527" y="1034"/>
                  </a:lnTo>
                  <a:lnTo>
                    <a:pt x="527" y="1018"/>
                  </a:lnTo>
                  <a:lnTo>
                    <a:pt x="527" y="996"/>
                  </a:lnTo>
                  <a:lnTo>
                    <a:pt x="533" y="980"/>
                  </a:lnTo>
                  <a:lnTo>
                    <a:pt x="543" y="970"/>
                  </a:lnTo>
                  <a:lnTo>
                    <a:pt x="538" y="970"/>
                  </a:lnTo>
                  <a:lnTo>
                    <a:pt x="533" y="975"/>
                  </a:lnTo>
                  <a:lnTo>
                    <a:pt x="533" y="986"/>
                  </a:lnTo>
                  <a:lnTo>
                    <a:pt x="527" y="991"/>
                  </a:lnTo>
                  <a:lnTo>
                    <a:pt x="527" y="975"/>
                  </a:lnTo>
                  <a:lnTo>
                    <a:pt x="527" y="964"/>
                  </a:lnTo>
                  <a:lnTo>
                    <a:pt x="527" y="959"/>
                  </a:lnTo>
                  <a:lnTo>
                    <a:pt x="549" y="959"/>
                  </a:lnTo>
                  <a:lnTo>
                    <a:pt x="554" y="970"/>
                  </a:lnTo>
                  <a:lnTo>
                    <a:pt x="549" y="986"/>
                  </a:lnTo>
                  <a:lnTo>
                    <a:pt x="559" y="991"/>
                  </a:lnTo>
                  <a:lnTo>
                    <a:pt x="559" y="1002"/>
                  </a:lnTo>
                  <a:lnTo>
                    <a:pt x="554" y="1002"/>
                  </a:lnTo>
                  <a:lnTo>
                    <a:pt x="554" y="996"/>
                  </a:lnTo>
                  <a:lnTo>
                    <a:pt x="554" y="991"/>
                  </a:lnTo>
                  <a:lnTo>
                    <a:pt x="549" y="1002"/>
                  </a:lnTo>
                  <a:lnTo>
                    <a:pt x="549" y="1012"/>
                  </a:lnTo>
                  <a:lnTo>
                    <a:pt x="549" y="1028"/>
                  </a:lnTo>
                  <a:lnTo>
                    <a:pt x="549" y="1039"/>
                  </a:lnTo>
                  <a:lnTo>
                    <a:pt x="543" y="1039"/>
                  </a:lnTo>
                  <a:lnTo>
                    <a:pt x="543" y="1050"/>
                  </a:lnTo>
                  <a:lnTo>
                    <a:pt x="538" y="1050"/>
                  </a:lnTo>
                  <a:lnTo>
                    <a:pt x="533" y="1055"/>
                  </a:lnTo>
                  <a:lnTo>
                    <a:pt x="533" y="1071"/>
                  </a:lnTo>
                  <a:lnTo>
                    <a:pt x="533" y="1092"/>
                  </a:lnTo>
                  <a:lnTo>
                    <a:pt x="543" y="1087"/>
                  </a:lnTo>
                  <a:lnTo>
                    <a:pt x="554" y="1087"/>
                  </a:lnTo>
                  <a:lnTo>
                    <a:pt x="554" y="1076"/>
                  </a:lnTo>
                  <a:lnTo>
                    <a:pt x="549" y="1076"/>
                  </a:lnTo>
                  <a:lnTo>
                    <a:pt x="543" y="1076"/>
                  </a:lnTo>
                  <a:lnTo>
                    <a:pt x="543" y="1071"/>
                  </a:lnTo>
                  <a:lnTo>
                    <a:pt x="554" y="1066"/>
                  </a:lnTo>
                  <a:lnTo>
                    <a:pt x="559" y="1055"/>
                  </a:lnTo>
                  <a:lnTo>
                    <a:pt x="565" y="1060"/>
                  </a:lnTo>
                  <a:lnTo>
                    <a:pt x="565" y="1071"/>
                  </a:lnTo>
                  <a:lnTo>
                    <a:pt x="565" y="1076"/>
                  </a:lnTo>
                  <a:lnTo>
                    <a:pt x="565" y="1087"/>
                  </a:lnTo>
                  <a:lnTo>
                    <a:pt x="575" y="1087"/>
                  </a:lnTo>
                  <a:lnTo>
                    <a:pt x="581" y="1087"/>
                  </a:lnTo>
                  <a:lnTo>
                    <a:pt x="581" y="1081"/>
                  </a:lnTo>
                  <a:lnTo>
                    <a:pt x="575" y="1081"/>
                  </a:lnTo>
                  <a:lnTo>
                    <a:pt x="581" y="1076"/>
                  </a:lnTo>
                  <a:lnTo>
                    <a:pt x="575" y="1076"/>
                  </a:lnTo>
                  <a:lnTo>
                    <a:pt x="575" y="1081"/>
                  </a:lnTo>
                  <a:lnTo>
                    <a:pt x="570" y="1076"/>
                  </a:lnTo>
                  <a:lnTo>
                    <a:pt x="570" y="1066"/>
                  </a:lnTo>
                  <a:lnTo>
                    <a:pt x="581" y="1066"/>
                  </a:lnTo>
                  <a:lnTo>
                    <a:pt x="581" y="1060"/>
                  </a:lnTo>
                  <a:lnTo>
                    <a:pt x="581" y="1050"/>
                  </a:lnTo>
                  <a:lnTo>
                    <a:pt x="575" y="1055"/>
                  </a:lnTo>
                  <a:lnTo>
                    <a:pt x="575" y="1034"/>
                  </a:lnTo>
                  <a:lnTo>
                    <a:pt x="575" y="1007"/>
                  </a:lnTo>
                  <a:lnTo>
                    <a:pt x="575" y="959"/>
                  </a:lnTo>
                  <a:lnTo>
                    <a:pt x="581" y="954"/>
                  </a:lnTo>
                  <a:lnTo>
                    <a:pt x="586" y="959"/>
                  </a:lnTo>
                  <a:lnTo>
                    <a:pt x="591" y="959"/>
                  </a:lnTo>
                  <a:lnTo>
                    <a:pt x="597" y="954"/>
                  </a:lnTo>
                  <a:lnTo>
                    <a:pt x="586" y="948"/>
                  </a:lnTo>
                  <a:lnTo>
                    <a:pt x="570" y="954"/>
                  </a:lnTo>
                  <a:lnTo>
                    <a:pt x="575" y="948"/>
                  </a:lnTo>
                  <a:lnTo>
                    <a:pt x="586" y="948"/>
                  </a:lnTo>
                  <a:lnTo>
                    <a:pt x="602" y="948"/>
                  </a:lnTo>
                  <a:lnTo>
                    <a:pt x="597" y="1023"/>
                  </a:lnTo>
                  <a:lnTo>
                    <a:pt x="591" y="1012"/>
                  </a:lnTo>
                  <a:lnTo>
                    <a:pt x="591" y="1002"/>
                  </a:lnTo>
                  <a:lnTo>
                    <a:pt x="586" y="1007"/>
                  </a:lnTo>
                  <a:lnTo>
                    <a:pt x="586" y="1012"/>
                  </a:lnTo>
                  <a:lnTo>
                    <a:pt x="586" y="1028"/>
                  </a:lnTo>
                  <a:lnTo>
                    <a:pt x="597" y="1028"/>
                  </a:lnTo>
                  <a:lnTo>
                    <a:pt x="602" y="1023"/>
                  </a:lnTo>
                  <a:lnTo>
                    <a:pt x="602" y="1018"/>
                  </a:lnTo>
                  <a:lnTo>
                    <a:pt x="602" y="1028"/>
                  </a:lnTo>
                  <a:lnTo>
                    <a:pt x="602" y="1044"/>
                  </a:lnTo>
                  <a:lnTo>
                    <a:pt x="597" y="1066"/>
                  </a:lnTo>
                  <a:lnTo>
                    <a:pt x="597" y="1087"/>
                  </a:lnTo>
                  <a:lnTo>
                    <a:pt x="602" y="1087"/>
                  </a:lnTo>
                  <a:lnTo>
                    <a:pt x="607" y="1087"/>
                  </a:lnTo>
                  <a:lnTo>
                    <a:pt x="618" y="1081"/>
                  </a:lnTo>
                  <a:lnTo>
                    <a:pt x="618" y="1076"/>
                  </a:lnTo>
                  <a:lnTo>
                    <a:pt x="613" y="1076"/>
                  </a:lnTo>
                  <a:lnTo>
                    <a:pt x="602" y="1081"/>
                  </a:lnTo>
                  <a:lnTo>
                    <a:pt x="607" y="1076"/>
                  </a:lnTo>
                  <a:lnTo>
                    <a:pt x="607" y="1066"/>
                  </a:lnTo>
                  <a:lnTo>
                    <a:pt x="602" y="1060"/>
                  </a:lnTo>
                  <a:lnTo>
                    <a:pt x="607" y="1055"/>
                  </a:lnTo>
                  <a:lnTo>
                    <a:pt x="613" y="1060"/>
                  </a:lnTo>
                  <a:lnTo>
                    <a:pt x="613" y="1066"/>
                  </a:lnTo>
                  <a:lnTo>
                    <a:pt x="613" y="1071"/>
                  </a:lnTo>
                  <a:lnTo>
                    <a:pt x="618" y="1060"/>
                  </a:lnTo>
                  <a:lnTo>
                    <a:pt x="629" y="1050"/>
                  </a:lnTo>
                  <a:lnTo>
                    <a:pt x="629" y="1066"/>
                  </a:lnTo>
                  <a:lnTo>
                    <a:pt x="629" y="1081"/>
                  </a:lnTo>
                  <a:lnTo>
                    <a:pt x="634" y="1087"/>
                  </a:lnTo>
                  <a:lnTo>
                    <a:pt x="639" y="1087"/>
                  </a:lnTo>
                  <a:lnTo>
                    <a:pt x="645" y="1081"/>
                  </a:lnTo>
                  <a:lnTo>
                    <a:pt x="645" y="1076"/>
                  </a:lnTo>
                  <a:lnTo>
                    <a:pt x="639" y="1076"/>
                  </a:lnTo>
                  <a:lnTo>
                    <a:pt x="634" y="1076"/>
                  </a:lnTo>
                  <a:lnTo>
                    <a:pt x="634" y="1066"/>
                  </a:lnTo>
                  <a:lnTo>
                    <a:pt x="639" y="1066"/>
                  </a:lnTo>
                  <a:lnTo>
                    <a:pt x="650" y="1066"/>
                  </a:lnTo>
                  <a:lnTo>
                    <a:pt x="650" y="1044"/>
                  </a:lnTo>
                  <a:lnTo>
                    <a:pt x="655" y="1039"/>
                  </a:lnTo>
                  <a:lnTo>
                    <a:pt x="661" y="1034"/>
                  </a:lnTo>
                  <a:lnTo>
                    <a:pt x="661" y="1087"/>
                  </a:lnTo>
                  <a:lnTo>
                    <a:pt x="671" y="1087"/>
                  </a:lnTo>
                  <a:lnTo>
                    <a:pt x="682" y="1087"/>
                  </a:lnTo>
                  <a:lnTo>
                    <a:pt x="682" y="1076"/>
                  </a:lnTo>
                  <a:lnTo>
                    <a:pt x="677" y="1071"/>
                  </a:lnTo>
                  <a:lnTo>
                    <a:pt x="671" y="1071"/>
                  </a:lnTo>
                  <a:lnTo>
                    <a:pt x="682" y="1060"/>
                  </a:lnTo>
                  <a:lnTo>
                    <a:pt x="687" y="1050"/>
                  </a:lnTo>
                  <a:lnTo>
                    <a:pt x="693" y="1055"/>
                  </a:lnTo>
                  <a:lnTo>
                    <a:pt x="693" y="1066"/>
                  </a:lnTo>
                  <a:lnTo>
                    <a:pt x="693" y="1076"/>
                  </a:lnTo>
                  <a:lnTo>
                    <a:pt x="687" y="1087"/>
                  </a:lnTo>
                  <a:lnTo>
                    <a:pt x="687" y="1103"/>
                  </a:lnTo>
                  <a:lnTo>
                    <a:pt x="666" y="1103"/>
                  </a:lnTo>
                  <a:lnTo>
                    <a:pt x="671" y="1092"/>
                  </a:lnTo>
                  <a:lnTo>
                    <a:pt x="666" y="1092"/>
                  </a:lnTo>
                  <a:lnTo>
                    <a:pt x="661" y="1092"/>
                  </a:lnTo>
                  <a:lnTo>
                    <a:pt x="661" y="1097"/>
                  </a:lnTo>
                  <a:lnTo>
                    <a:pt x="655" y="1097"/>
                  </a:lnTo>
                  <a:lnTo>
                    <a:pt x="661" y="1087"/>
                  </a:lnTo>
                  <a:lnTo>
                    <a:pt x="661" y="1081"/>
                  </a:lnTo>
                  <a:lnTo>
                    <a:pt x="655" y="1081"/>
                  </a:lnTo>
                  <a:lnTo>
                    <a:pt x="655" y="1087"/>
                  </a:lnTo>
                  <a:lnTo>
                    <a:pt x="655" y="1097"/>
                  </a:lnTo>
                  <a:lnTo>
                    <a:pt x="639" y="1103"/>
                  </a:lnTo>
                  <a:lnTo>
                    <a:pt x="623" y="1103"/>
                  </a:lnTo>
                  <a:lnTo>
                    <a:pt x="623" y="1087"/>
                  </a:lnTo>
                  <a:lnTo>
                    <a:pt x="623" y="1092"/>
                  </a:lnTo>
                  <a:lnTo>
                    <a:pt x="618" y="1097"/>
                  </a:lnTo>
                  <a:lnTo>
                    <a:pt x="623" y="1097"/>
                  </a:lnTo>
                  <a:lnTo>
                    <a:pt x="613" y="1103"/>
                  </a:lnTo>
                  <a:lnTo>
                    <a:pt x="607" y="1103"/>
                  </a:lnTo>
                  <a:lnTo>
                    <a:pt x="602" y="1097"/>
                  </a:lnTo>
                  <a:lnTo>
                    <a:pt x="607" y="1092"/>
                  </a:lnTo>
                  <a:lnTo>
                    <a:pt x="602" y="1092"/>
                  </a:lnTo>
                  <a:lnTo>
                    <a:pt x="602" y="1097"/>
                  </a:lnTo>
                  <a:lnTo>
                    <a:pt x="597" y="1097"/>
                  </a:lnTo>
                  <a:lnTo>
                    <a:pt x="591" y="1097"/>
                  </a:lnTo>
                  <a:lnTo>
                    <a:pt x="597" y="1092"/>
                  </a:lnTo>
                  <a:lnTo>
                    <a:pt x="597" y="1087"/>
                  </a:lnTo>
                  <a:lnTo>
                    <a:pt x="586" y="1097"/>
                  </a:lnTo>
                  <a:lnTo>
                    <a:pt x="575" y="1103"/>
                  </a:lnTo>
                  <a:lnTo>
                    <a:pt x="565" y="1103"/>
                  </a:lnTo>
                  <a:lnTo>
                    <a:pt x="559" y="1097"/>
                  </a:lnTo>
                  <a:lnTo>
                    <a:pt x="559" y="1087"/>
                  </a:lnTo>
                  <a:lnTo>
                    <a:pt x="554" y="1092"/>
                  </a:lnTo>
                  <a:lnTo>
                    <a:pt x="559" y="1103"/>
                  </a:lnTo>
                  <a:lnTo>
                    <a:pt x="538" y="1103"/>
                  </a:lnTo>
                  <a:lnTo>
                    <a:pt x="543" y="1097"/>
                  </a:lnTo>
                  <a:lnTo>
                    <a:pt x="533" y="1097"/>
                  </a:lnTo>
                  <a:lnTo>
                    <a:pt x="527" y="1097"/>
                  </a:lnTo>
                  <a:lnTo>
                    <a:pt x="517" y="1103"/>
                  </a:lnTo>
                  <a:lnTo>
                    <a:pt x="511" y="1103"/>
                  </a:lnTo>
                  <a:lnTo>
                    <a:pt x="501" y="1103"/>
                  </a:lnTo>
                  <a:lnTo>
                    <a:pt x="495" y="1097"/>
                  </a:lnTo>
                  <a:lnTo>
                    <a:pt x="495" y="1092"/>
                  </a:lnTo>
                  <a:lnTo>
                    <a:pt x="490" y="1097"/>
                  </a:lnTo>
                  <a:lnTo>
                    <a:pt x="495" y="1097"/>
                  </a:lnTo>
                  <a:lnTo>
                    <a:pt x="495" y="1103"/>
                  </a:lnTo>
                  <a:lnTo>
                    <a:pt x="490" y="1108"/>
                  </a:lnTo>
                  <a:lnTo>
                    <a:pt x="474" y="1108"/>
                  </a:lnTo>
                  <a:lnTo>
                    <a:pt x="474" y="1097"/>
                  </a:lnTo>
                  <a:lnTo>
                    <a:pt x="469" y="1103"/>
                  </a:lnTo>
                  <a:lnTo>
                    <a:pt x="463" y="1097"/>
                  </a:lnTo>
                  <a:lnTo>
                    <a:pt x="458" y="1103"/>
                  </a:lnTo>
                  <a:lnTo>
                    <a:pt x="447" y="1108"/>
                  </a:lnTo>
                  <a:lnTo>
                    <a:pt x="437" y="1108"/>
                  </a:lnTo>
                  <a:lnTo>
                    <a:pt x="431" y="1097"/>
                  </a:lnTo>
                  <a:lnTo>
                    <a:pt x="431" y="1103"/>
                  </a:lnTo>
                  <a:lnTo>
                    <a:pt x="426" y="1108"/>
                  </a:lnTo>
                  <a:lnTo>
                    <a:pt x="426" y="1103"/>
                  </a:lnTo>
                  <a:lnTo>
                    <a:pt x="421" y="1097"/>
                  </a:lnTo>
                  <a:lnTo>
                    <a:pt x="426" y="1097"/>
                  </a:lnTo>
                  <a:lnTo>
                    <a:pt x="431" y="1097"/>
                  </a:lnTo>
                  <a:close/>
                  <a:moveTo>
                    <a:pt x="416" y="1108"/>
                  </a:moveTo>
                  <a:lnTo>
                    <a:pt x="416" y="1108"/>
                  </a:lnTo>
                  <a:lnTo>
                    <a:pt x="410" y="1113"/>
                  </a:lnTo>
                  <a:lnTo>
                    <a:pt x="400" y="1119"/>
                  </a:lnTo>
                  <a:lnTo>
                    <a:pt x="378" y="1113"/>
                  </a:lnTo>
                  <a:lnTo>
                    <a:pt x="261" y="1119"/>
                  </a:lnTo>
                  <a:lnTo>
                    <a:pt x="261" y="1113"/>
                  </a:lnTo>
                  <a:lnTo>
                    <a:pt x="261" y="1108"/>
                  </a:lnTo>
                  <a:lnTo>
                    <a:pt x="293" y="1113"/>
                  </a:lnTo>
                  <a:lnTo>
                    <a:pt x="341" y="1108"/>
                  </a:lnTo>
                  <a:lnTo>
                    <a:pt x="416" y="1108"/>
                  </a:lnTo>
                  <a:close/>
                  <a:moveTo>
                    <a:pt x="250" y="1976"/>
                  </a:moveTo>
                  <a:lnTo>
                    <a:pt x="250" y="1976"/>
                  </a:lnTo>
                  <a:lnTo>
                    <a:pt x="245" y="1971"/>
                  </a:lnTo>
                  <a:lnTo>
                    <a:pt x="245" y="1966"/>
                  </a:lnTo>
                  <a:lnTo>
                    <a:pt x="250" y="1966"/>
                  </a:lnTo>
                  <a:lnTo>
                    <a:pt x="250" y="1960"/>
                  </a:lnTo>
                  <a:lnTo>
                    <a:pt x="250" y="1976"/>
                  </a:lnTo>
                  <a:close/>
                  <a:moveTo>
                    <a:pt x="266" y="1987"/>
                  </a:moveTo>
                  <a:lnTo>
                    <a:pt x="266" y="1987"/>
                  </a:lnTo>
                  <a:lnTo>
                    <a:pt x="272" y="1971"/>
                  </a:lnTo>
                  <a:lnTo>
                    <a:pt x="272" y="1960"/>
                  </a:lnTo>
                  <a:lnTo>
                    <a:pt x="277" y="1960"/>
                  </a:lnTo>
                  <a:lnTo>
                    <a:pt x="277" y="1976"/>
                  </a:lnTo>
                  <a:lnTo>
                    <a:pt x="272" y="1987"/>
                  </a:lnTo>
                  <a:lnTo>
                    <a:pt x="266" y="1987"/>
                  </a:lnTo>
                  <a:close/>
                  <a:moveTo>
                    <a:pt x="298" y="2003"/>
                  </a:moveTo>
                  <a:lnTo>
                    <a:pt x="298" y="2003"/>
                  </a:lnTo>
                  <a:lnTo>
                    <a:pt x="304" y="1998"/>
                  </a:lnTo>
                  <a:lnTo>
                    <a:pt x="298" y="1992"/>
                  </a:lnTo>
                  <a:lnTo>
                    <a:pt x="304" y="1992"/>
                  </a:lnTo>
                  <a:lnTo>
                    <a:pt x="309" y="1992"/>
                  </a:lnTo>
                  <a:lnTo>
                    <a:pt x="314" y="1992"/>
                  </a:lnTo>
                  <a:lnTo>
                    <a:pt x="314" y="1998"/>
                  </a:lnTo>
                  <a:lnTo>
                    <a:pt x="309" y="2003"/>
                  </a:lnTo>
                  <a:lnTo>
                    <a:pt x="298" y="2003"/>
                  </a:lnTo>
                  <a:close/>
                  <a:moveTo>
                    <a:pt x="400" y="2072"/>
                  </a:moveTo>
                  <a:lnTo>
                    <a:pt x="400" y="2072"/>
                  </a:lnTo>
                  <a:lnTo>
                    <a:pt x="394" y="2067"/>
                  </a:lnTo>
                  <a:lnTo>
                    <a:pt x="394" y="2051"/>
                  </a:lnTo>
                  <a:lnTo>
                    <a:pt x="400" y="2056"/>
                  </a:lnTo>
                  <a:lnTo>
                    <a:pt x="400" y="2062"/>
                  </a:lnTo>
                  <a:lnTo>
                    <a:pt x="400" y="2072"/>
                  </a:lnTo>
                  <a:close/>
                  <a:moveTo>
                    <a:pt x="394" y="1396"/>
                  </a:moveTo>
                  <a:lnTo>
                    <a:pt x="394" y="1396"/>
                  </a:lnTo>
                  <a:lnTo>
                    <a:pt x="389" y="1390"/>
                  </a:lnTo>
                  <a:lnTo>
                    <a:pt x="389" y="1380"/>
                  </a:lnTo>
                  <a:lnTo>
                    <a:pt x="389" y="1364"/>
                  </a:lnTo>
                  <a:lnTo>
                    <a:pt x="389" y="1353"/>
                  </a:lnTo>
                  <a:lnTo>
                    <a:pt x="400" y="1353"/>
                  </a:lnTo>
                  <a:lnTo>
                    <a:pt x="394" y="1374"/>
                  </a:lnTo>
                  <a:lnTo>
                    <a:pt x="394" y="1396"/>
                  </a:lnTo>
                  <a:close/>
                  <a:moveTo>
                    <a:pt x="410" y="1880"/>
                  </a:moveTo>
                  <a:lnTo>
                    <a:pt x="410" y="1880"/>
                  </a:lnTo>
                  <a:lnTo>
                    <a:pt x="410" y="1886"/>
                  </a:lnTo>
                  <a:lnTo>
                    <a:pt x="405" y="1891"/>
                  </a:lnTo>
                  <a:lnTo>
                    <a:pt x="410" y="1896"/>
                  </a:lnTo>
                  <a:lnTo>
                    <a:pt x="405" y="1896"/>
                  </a:lnTo>
                  <a:lnTo>
                    <a:pt x="400" y="1896"/>
                  </a:lnTo>
                  <a:lnTo>
                    <a:pt x="400" y="1891"/>
                  </a:lnTo>
                  <a:lnTo>
                    <a:pt x="400" y="1880"/>
                  </a:lnTo>
                  <a:lnTo>
                    <a:pt x="410" y="1880"/>
                  </a:lnTo>
                  <a:close/>
                  <a:moveTo>
                    <a:pt x="405" y="1167"/>
                  </a:moveTo>
                  <a:lnTo>
                    <a:pt x="405" y="1167"/>
                  </a:lnTo>
                  <a:lnTo>
                    <a:pt x="389" y="1167"/>
                  </a:lnTo>
                  <a:lnTo>
                    <a:pt x="384" y="1167"/>
                  </a:lnTo>
                  <a:lnTo>
                    <a:pt x="394" y="1167"/>
                  </a:lnTo>
                  <a:lnTo>
                    <a:pt x="405" y="1172"/>
                  </a:lnTo>
                  <a:lnTo>
                    <a:pt x="394" y="1316"/>
                  </a:lnTo>
                  <a:lnTo>
                    <a:pt x="389" y="1316"/>
                  </a:lnTo>
                  <a:lnTo>
                    <a:pt x="384" y="1311"/>
                  </a:lnTo>
                  <a:lnTo>
                    <a:pt x="384" y="1316"/>
                  </a:lnTo>
                  <a:lnTo>
                    <a:pt x="384" y="1321"/>
                  </a:lnTo>
                  <a:lnTo>
                    <a:pt x="394" y="1321"/>
                  </a:lnTo>
                  <a:lnTo>
                    <a:pt x="400" y="1332"/>
                  </a:lnTo>
                  <a:lnTo>
                    <a:pt x="400" y="1337"/>
                  </a:lnTo>
                  <a:lnTo>
                    <a:pt x="400" y="1348"/>
                  </a:lnTo>
                  <a:lnTo>
                    <a:pt x="378" y="1348"/>
                  </a:lnTo>
                  <a:lnTo>
                    <a:pt x="357" y="1348"/>
                  </a:lnTo>
                  <a:lnTo>
                    <a:pt x="336" y="1348"/>
                  </a:lnTo>
                  <a:lnTo>
                    <a:pt x="320" y="1353"/>
                  </a:lnTo>
                  <a:lnTo>
                    <a:pt x="336" y="1353"/>
                  </a:lnTo>
                  <a:lnTo>
                    <a:pt x="346" y="1353"/>
                  </a:lnTo>
                  <a:lnTo>
                    <a:pt x="352" y="1358"/>
                  </a:lnTo>
                  <a:lnTo>
                    <a:pt x="346" y="1374"/>
                  </a:lnTo>
                  <a:lnTo>
                    <a:pt x="346" y="1385"/>
                  </a:lnTo>
                  <a:lnTo>
                    <a:pt x="352" y="1390"/>
                  </a:lnTo>
                  <a:lnTo>
                    <a:pt x="352" y="1369"/>
                  </a:lnTo>
                  <a:lnTo>
                    <a:pt x="352" y="1358"/>
                  </a:lnTo>
                  <a:lnTo>
                    <a:pt x="357" y="1353"/>
                  </a:lnTo>
                  <a:lnTo>
                    <a:pt x="357" y="1374"/>
                  </a:lnTo>
                  <a:lnTo>
                    <a:pt x="352" y="1390"/>
                  </a:lnTo>
                  <a:lnTo>
                    <a:pt x="362" y="1385"/>
                  </a:lnTo>
                  <a:lnTo>
                    <a:pt x="362" y="1369"/>
                  </a:lnTo>
                  <a:lnTo>
                    <a:pt x="362" y="1358"/>
                  </a:lnTo>
                  <a:lnTo>
                    <a:pt x="362" y="1353"/>
                  </a:lnTo>
                  <a:lnTo>
                    <a:pt x="368" y="1353"/>
                  </a:lnTo>
                  <a:lnTo>
                    <a:pt x="378" y="1353"/>
                  </a:lnTo>
                  <a:lnTo>
                    <a:pt x="378" y="1380"/>
                  </a:lnTo>
                  <a:lnTo>
                    <a:pt x="378" y="1385"/>
                  </a:lnTo>
                  <a:lnTo>
                    <a:pt x="378" y="1374"/>
                  </a:lnTo>
                  <a:lnTo>
                    <a:pt x="384" y="1369"/>
                  </a:lnTo>
                  <a:lnTo>
                    <a:pt x="384" y="1364"/>
                  </a:lnTo>
                  <a:lnTo>
                    <a:pt x="384" y="1358"/>
                  </a:lnTo>
                  <a:lnTo>
                    <a:pt x="384" y="1353"/>
                  </a:lnTo>
                  <a:lnTo>
                    <a:pt x="389" y="1380"/>
                  </a:lnTo>
                  <a:lnTo>
                    <a:pt x="384" y="1396"/>
                  </a:lnTo>
                  <a:lnTo>
                    <a:pt x="378" y="1390"/>
                  </a:lnTo>
                  <a:lnTo>
                    <a:pt x="373" y="1396"/>
                  </a:lnTo>
                  <a:lnTo>
                    <a:pt x="378" y="1396"/>
                  </a:lnTo>
                  <a:lnTo>
                    <a:pt x="373" y="1401"/>
                  </a:lnTo>
                  <a:lnTo>
                    <a:pt x="368" y="1401"/>
                  </a:lnTo>
                  <a:lnTo>
                    <a:pt x="373" y="1406"/>
                  </a:lnTo>
                  <a:lnTo>
                    <a:pt x="384" y="1401"/>
                  </a:lnTo>
                  <a:lnTo>
                    <a:pt x="394" y="1401"/>
                  </a:lnTo>
                  <a:lnTo>
                    <a:pt x="394" y="1412"/>
                  </a:lnTo>
                  <a:lnTo>
                    <a:pt x="394" y="1422"/>
                  </a:lnTo>
                  <a:lnTo>
                    <a:pt x="362" y="1417"/>
                  </a:lnTo>
                  <a:lnTo>
                    <a:pt x="330" y="1417"/>
                  </a:lnTo>
                  <a:lnTo>
                    <a:pt x="266" y="1422"/>
                  </a:lnTo>
                  <a:lnTo>
                    <a:pt x="261" y="1428"/>
                  </a:lnTo>
                  <a:lnTo>
                    <a:pt x="266" y="1422"/>
                  </a:lnTo>
                  <a:lnTo>
                    <a:pt x="330" y="1422"/>
                  </a:lnTo>
                  <a:lnTo>
                    <a:pt x="362" y="1422"/>
                  </a:lnTo>
                  <a:lnTo>
                    <a:pt x="394" y="1428"/>
                  </a:lnTo>
                  <a:lnTo>
                    <a:pt x="389" y="1492"/>
                  </a:lnTo>
                  <a:lnTo>
                    <a:pt x="389" y="1518"/>
                  </a:lnTo>
                  <a:lnTo>
                    <a:pt x="378" y="1534"/>
                  </a:lnTo>
                  <a:lnTo>
                    <a:pt x="378" y="1540"/>
                  </a:lnTo>
                  <a:lnTo>
                    <a:pt x="384" y="1540"/>
                  </a:lnTo>
                  <a:lnTo>
                    <a:pt x="384" y="1582"/>
                  </a:lnTo>
                  <a:lnTo>
                    <a:pt x="384" y="1619"/>
                  </a:lnTo>
                  <a:lnTo>
                    <a:pt x="378" y="1619"/>
                  </a:lnTo>
                  <a:lnTo>
                    <a:pt x="373" y="1625"/>
                  </a:lnTo>
                  <a:lnTo>
                    <a:pt x="384" y="1619"/>
                  </a:lnTo>
                  <a:lnTo>
                    <a:pt x="384" y="1651"/>
                  </a:lnTo>
                  <a:lnTo>
                    <a:pt x="378" y="1678"/>
                  </a:lnTo>
                  <a:lnTo>
                    <a:pt x="373" y="1673"/>
                  </a:lnTo>
                  <a:lnTo>
                    <a:pt x="373" y="1678"/>
                  </a:lnTo>
                  <a:lnTo>
                    <a:pt x="373" y="1683"/>
                  </a:lnTo>
                  <a:lnTo>
                    <a:pt x="378" y="1689"/>
                  </a:lnTo>
                  <a:lnTo>
                    <a:pt x="378" y="1694"/>
                  </a:lnTo>
                  <a:lnTo>
                    <a:pt x="373" y="1694"/>
                  </a:lnTo>
                  <a:lnTo>
                    <a:pt x="373" y="1689"/>
                  </a:lnTo>
                  <a:lnTo>
                    <a:pt x="373" y="1699"/>
                  </a:lnTo>
                  <a:lnTo>
                    <a:pt x="373" y="1705"/>
                  </a:lnTo>
                  <a:lnTo>
                    <a:pt x="362" y="1705"/>
                  </a:lnTo>
                  <a:lnTo>
                    <a:pt x="357" y="1710"/>
                  </a:lnTo>
                  <a:lnTo>
                    <a:pt x="368" y="1710"/>
                  </a:lnTo>
                  <a:lnTo>
                    <a:pt x="378" y="1715"/>
                  </a:lnTo>
                  <a:lnTo>
                    <a:pt x="378" y="1731"/>
                  </a:lnTo>
                  <a:lnTo>
                    <a:pt x="378" y="1742"/>
                  </a:lnTo>
                  <a:lnTo>
                    <a:pt x="373" y="1747"/>
                  </a:lnTo>
                  <a:lnTo>
                    <a:pt x="378" y="1731"/>
                  </a:lnTo>
                  <a:lnTo>
                    <a:pt x="373" y="1726"/>
                  </a:lnTo>
                  <a:lnTo>
                    <a:pt x="373" y="1731"/>
                  </a:lnTo>
                  <a:lnTo>
                    <a:pt x="373" y="1737"/>
                  </a:lnTo>
                  <a:lnTo>
                    <a:pt x="362" y="1747"/>
                  </a:lnTo>
                  <a:lnTo>
                    <a:pt x="373" y="1747"/>
                  </a:lnTo>
                  <a:lnTo>
                    <a:pt x="378" y="1747"/>
                  </a:lnTo>
                  <a:lnTo>
                    <a:pt x="378" y="1753"/>
                  </a:lnTo>
                  <a:lnTo>
                    <a:pt x="378" y="1763"/>
                  </a:lnTo>
                  <a:lnTo>
                    <a:pt x="373" y="1763"/>
                  </a:lnTo>
                  <a:lnTo>
                    <a:pt x="368" y="1769"/>
                  </a:lnTo>
                  <a:lnTo>
                    <a:pt x="373" y="1769"/>
                  </a:lnTo>
                  <a:lnTo>
                    <a:pt x="378" y="1769"/>
                  </a:lnTo>
                  <a:lnTo>
                    <a:pt x="378" y="1774"/>
                  </a:lnTo>
                  <a:lnTo>
                    <a:pt x="373" y="1779"/>
                  </a:lnTo>
                  <a:lnTo>
                    <a:pt x="368" y="1795"/>
                  </a:lnTo>
                  <a:lnTo>
                    <a:pt x="373" y="1806"/>
                  </a:lnTo>
                  <a:lnTo>
                    <a:pt x="373" y="1817"/>
                  </a:lnTo>
                  <a:lnTo>
                    <a:pt x="368" y="1848"/>
                  </a:lnTo>
                  <a:lnTo>
                    <a:pt x="373" y="1854"/>
                  </a:lnTo>
                  <a:lnTo>
                    <a:pt x="373" y="1864"/>
                  </a:lnTo>
                  <a:lnTo>
                    <a:pt x="373" y="1870"/>
                  </a:lnTo>
                  <a:lnTo>
                    <a:pt x="368" y="1875"/>
                  </a:lnTo>
                  <a:lnTo>
                    <a:pt x="373" y="1886"/>
                  </a:lnTo>
                  <a:lnTo>
                    <a:pt x="368" y="1896"/>
                  </a:lnTo>
                  <a:lnTo>
                    <a:pt x="368" y="1907"/>
                  </a:lnTo>
                  <a:lnTo>
                    <a:pt x="373" y="1907"/>
                  </a:lnTo>
                  <a:lnTo>
                    <a:pt x="368" y="1912"/>
                  </a:lnTo>
                  <a:lnTo>
                    <a:pt x="362" y="1918"/>
                  </a:lnTo>
                  <a:lnTo>
                    <a:pt x="362" y="1923"/>
                  </a:lnTo>
                  <a:lnTo>
                    <a:pt x="368" y="1928"/>
                  </a:lnTo>
                  <a:lnTo>
                    <a:pt x="373" y="1928"/>
                  </a:lnTo>
                  <a:lnTo>
                    <a:pt x="373" y="1934"/>
                  </a:lnTo>
                  <a:lnTo>
                    <a:pt x="368" y="1992"/>
                  </a:lnTo>
                  <a:lnTo>
                    <a:pt x="368" y="2014"/>
                  </a:lnTo>
                  <a:lnTo>
                    <a:pt x="368" y="2019"/>
                  </a:lnTo>
                  <a:lnTo>
                    <a:pt x="362" y="2024"/>
                  </a:lnTo>
                  <a:lnTo>
                    <a:pt x="368" y="2030"/>
                  </a:lnTo>
                  <a:lnTo>
                    <a:pt x="368" y="2035"/>
                  </a:lnTo>
                  <a:lnTo>
                    <a:pt x="368" y="2040"/>
                  </a:lnTo>
                  <a:lnTo>
                    <a:pt x="357" y="2040"/>
                  </a:lnTo>
                  <a:lnTo>
                    <a:pt x="352" y="2040"/>
                  </a:lnTo>
                  <a:lnTo>
                    <a:pt x="352" y="2051"/>
                  </a:lnTo>
                  <a:lnTo>
                    <a:pt x="346" y="2062"/>
                  </a:lnTo>
                  <a:lnTo>
                    <a:pt x="346" y="2030"/>
                  </a:lnTo>
                  <a:lnTo>
                    <a:pt x="346" y="1992"/>
                  </a:lnTo>
                  <a:lnTo>
                    <a:pt x="336" y="1987"/>
                  </a:lnTo>
                  <a:lnTo>
                    <a:pt x="325" y="1987"/>
                  </a:lnTo>
                  <a:lnTo>
                    <a:pt x="325" y="2014"/>
                  </a:lnTo>
                  <a:lnTo>
                    <a:pt x="325" y="2024"/>
                  </a:lnTo>
                  <a:lnTo>
                    <a:pt x="320" y="2030"/>
                  </a:lnTo>
                  <a:lnTo>
                    <a:pt x="320" y="1939"/>
                  </a:lnTo>
                  <a:lnTo>
                    <a:pt x="309" y="1944"/>
                  </a:lnTo>
                  <a:lnTo>
                    <a:pt x="304" y="1944"/>
                  </a:lnTo>
                  <a:lnTo>
                    <a:pt x="298" y="1939"/>
                  </a:lnTo>
                  <a:lnTo>
                    <a:pt x="298" y="1934"/>
                  </a:lnTo>
                  <a:lnTo>
                    <a:pt x="320" y="1934"/>
                  </a:lnTo>
                  <a:lnTo>
                    <a:pt x="325" y="1923"/>
                  </a:lnTo>
                  <a:lnTo>
                    <a:pt x="325" y="1918"/>
                  </a:lnTo>
                  <a:lnTo>
                    <a:pt x="320" y="1918"/>
                  </a:lnTo>
                  <a:lnTo>
                    <a:pt x="320" y="1923"/>
                  </a:lnTo>
                  <a:lnTo>
                    <a:pt x="320" y="1928"/>
                  </a:lnTo>
                  <a:lnTo>
                    <a:pt x="314" y="1928"/>
                  </a:lnTo>
                  <a:lnTo>
                    <a:pt x="314" y="1907"/>
                  </a:lnTo>
                  <a:lnTo>
                    <a:pt x="320" y="1896"/>
                  </a:lnTo>
                  <a:lnTo>
                    <a:pt x="314" y="1886"/>
                  </a:lnTo>
                  <a:lnTo>
                    <a:pt x="309" y="1880"/>
                  </a:lnTo>
                  <a:lnTo>
                    <a:pt x="304" y="1891"/>
                  </a:lnTo>
                  <a:lnTo>
                    <a:pt x="298" y="1891"/>
                  </a:lnTo>
                  <a:lnTo>
                    <a:pt x="298" y="1880"/>
                  </a:lnTo>
                  <a:lnTo>
                    <a:pt x="298" y="1875"/>
                  </a:lnTo>
                  <a:lnTo>
                    <a:pt x="304" y="1875"/>
                  </a:lnTo>
                  <a:lnTo>
                    <a:pt x="314" y="1875"/>
                  </a:lnTo>
                  <a:lnTo>
                    <a:pt x="320" y="1880"/>
                  </a:lnTo>
                  <a:lnTo>
                    <a:pt x="320" y="1886"/>
                  </a:lnTo>
                  <a:lnTo>
                    <a:pt x="325" y="1833"/>
                  </a:lnTo>
                  <a:lnTo>
                    <a:pt x="314" y="1827"/>
                  </a:lnTo>
                  <a:lnTo>
                    <a:pt x="314" y="1822"/>
                  </a:lnTo>
                  <a:lnTo>
                    <a:pt x="309" y="1822"/>
                  </a:lnTo>
                  <a:lnTo>
                    <a:pt x="309" y="1827"/>
                  </a:lnTo>
                  <a:lnTo>
                    <a:pt x="304" y="1833"/>
                  </a:lnTo>
                  <a:lnTo>
                    <a:pt x="298" y="1838"/>
                  </a:lnTo>
                  <a:lnTo>
                    <a:pt x="304" y="1827"/>
                  </a:lnTo>
                  <a:lnTo>
                    <a:pt x="304" y="1817"/>
                  </a:lnTo>
                  <a:lnTo>
                    <a:pt x="320" y="1817"/>
                  </a:lnTo>
                  <a:lnTo>
                    <a:pt x="320" y="1822"/>
                  </a:lnTo>
                  <a:lnTo>
                    <a:pt x="325" y="1827"/>
                  </a:lnTo>
                  <a:lnTo>
                    <a:pt x="325" y="1817"/>
                  </a:lnTo>
                  <a:lnTo>
                    <a:pt x="325" y="1801"/>
                  </a:lnTo>
                  <a:lnTo>
                    <a:pt x="325" y="1790"/>
                  </a:lnTo>
                  <a:lnTo>
                    <a:pt x="330" y="1779"/>
                  </a:lnTo>
                  <a:lnTo>
                    <a:pt x="320" y="1779"/>
                  </a:lnTo>
                  <a:lnTo>
                    <a:pt x="314" y="1774"/>
                  </a:lnTo>
                  <a:lnTo>
                    <a:pt x="320" y="1769"/>
                  </a:lnTo>
                  <a:lnTo>
                    <a:pt x="309" y="1769"/>
                  </a:lnTo>
                  <a:lnTo>
                    <a:pt x="309" y="1774"/>
                  </a:lnTo>
                  <a:lnTo>
                    <a:pt x="304" y="1779"/>
                  </a:lnTo>
                  <a:lnTo>
                    <a:pt x="304" y="1758"/>
                  </a:lnTo>
                  <a:lnTo>
                    <a:pt x="314" y="1763"/>
                  </a:lnTo>
                  <a:lnTo>
                    <a:pt x="320" y="1763"/>
                  </a:lnTo>
                  <a:lnTo>
                    <a:pt x="330" y="1763"/>
                  </a:lnTo>
                  <a:lnTo>
                    <a:pt x="330" y="1753"/>
                  </a:lnTo>
                  <a:lnTo>
                    <a:pt x="330" y="1747"/>
                  </a:lnTo>
                  <a:lnTo>
                    <a:pt x="325" y="1753"/>
                  </a:lnTo>
                  <a:lnTo>
                    <a:pt x="320" y="1753"/>
                  </a:lnTo>
                  <a:lnTo>
                    <a:pt x="325" y="1726"/>
                  </a:lnTo>
                  <a:lnTo>
                    <a:pt x="330" y="1731"/>
                  </a:lnTo>
                  <a:lnTo>
                    <a:pt x="336" y="1726"/>
                  </a:lnTo>
                  <a:lnTo>
                    <a:pt x="330" y="1721"/>
                  </a:lnTo>
                  <a:lnTo>
                    <a:pt x="320" y="1721"/>
                  </a:lnTo>
                  <a:lnTo>
                    <a:pt x="309" y="1721"/>
                  </a:lnTo>
                  <a:lnTo>
                    <a:pt x="304" y="1715"/>
                  </a:lnTo>
                  <a:lnTo>
                    <a:pt x="309" y="1710"/>
                  </a:lnTo>
                  <a:lnTo>
                    <a:pt x="309" y="1705"/>
                  </a:lnTo>
                  <a:lnTo>
                    <a:pt x="325" y="1705"/>
                  </a:lnTo>
                  <a:lnTo>
                    <a:pt x="325" y="1710"/>
                  </a:lnTo>
                  <a:lnTo>
                    <a:pt x="325" y="1715"/>
                  </a:lnTo>
                  <a:lnTo>
                    <a:pt x="330" y="1715"/>
                  </a:lnTo>
                  <a:lnTo>
                    <a:pt x="330" y="1694"/>
                  </a:lnTo>
                  <a:lnTo>
                    <a:pt x="336" y="1662"/>
                  </a:lnTo>
                  <a:lnTo>
                    <a:pt x="325" y="1662"/>
                  </a:lnTo>
                  <a:lnTo>
                    <a:pt x="320" y="1662"/>
                  </a:lnTo>
                  <a:lnTo>
                    <a:pt x="325" y="1662"/>
                  </a:lnTo>
                  <a:lnTo>
                    <a:pt x="330" y="1657"/>
                  </a:lnTo>
                  <a:lnTo>
                    <a:pt x="325" y="1657"/>
                  </a:lnTo>
                  <a:lnTo>
                    <a:pt x="320" y="1657"/>
                  </a:lnTo>
                  <a:lnTo>
                    <a:pt x="314" y="1651"/>
                  </a:lnTo>
                  <a:lnTo>
                    <a:pt x="314" y="1662"/>
                  </a:lnTo>
                  <a:lnTo>
                    <a:pt x="309" y="1662"/>
                  </a:lnTo>
                  <a:lnTo>
                    <a:pt x="309" y="1646"/>
                  </a:lnTo>
                  <a:lnTo>
                    <a:pt x="314" y="1646"/>
                  </a:lnTo>
                  <a:lnTo>
                    <a:pt x="325" y="1646"/>
                  </a:lnTo>
                  <a:lnTo>
                    <a:pt x="330" y="1651"/>
                  </a:lnTo>
                  <a:lnTo>
                    <a:pt x="336" y="1657"/>
                  </a:lnTo>
                  <a:lnTo>
                    <a:pt x="336" y="1641"/>
                  </a:lnTo>
                  <a:lnTo>
                    <a:pt x="336" y="1630"/>
                  </a:lnTo>
                  <a:lnTo>
                    <a:pt x="336" y="1635"/>
                  </a:lnTo>
                  <a:lnTo>
                    <a:pt x="330" y="1641"/>
                  </a:lnTo>
                  <a:lnTo>
                    <a:pt x="325" y="1641"/>
                  </a:lnTo>
                  <a:lnTo>
                    <a:pt x="325" y="1614"/>
                  </a:lnTo>
                  <a:lnTo>
                    <a:pt x="336" y="1614"/>
                  </a:lnTo>
                  <a:lnTo>
                    <a:pt x="336" y="1609"/>
                  </a:lnTo>
                  <a:lnTo>
                    <a:pt x="336" y="1603"/>
                  </a:lnTo>
                  <a:lnTo>
                    <a:pt x="320" y="1598"/>
                  </a:lnTo>
                  <a:lnTo>
                    <a:pt x="320" y="1609"/>
                  </a:lnTo>
                  <a:lnTo>
                    <a:pt x="314" y="1609"/>
                  </a:lnTo>
                  <a:lnTo>
                    <a:pt x="309" y="1598"/>
                  </a:lnTo>
                  <a:lnTo>
                    <a:pt x="314" y="1587"/>
                  </a:lnTo>
                  <a:lnTo>
                    <a:pt x="320" y="1593"/>
                  </a:lnTo>
                  <a:lnTo>
                    <a:pt x="325" y="1593"/>
                  </a:lnTo>
                  <a:lnTo>
                    <a:pt x="330" y="1593"/>
                  </a:lnTo>
                  <a:lnTo>
                    <a:pt x="336" y="1598"/>
                  </a:lnTo>
                  <a:lnTo>
                    <a:pt x="336" y="1577"/>
                  </a:lnTo>
                  <a:lnTo>
                    <a:pt x="336" y="1566"/>
                  </a:lnTo>
                  <a:lnTo>
                    <a:pt x="336" y="1556"/>
                  </a:lnTo>
                  <a:lnTo>
                    <a:pt x="314" y="1550"/>
                  </a:lnTo>
                  <a:lnTo>
                    <a:pt x="314" y="1540"/>
                  </a:lnTo>
                  <a:lnTo>
                    <a:pt x="314" y="1534"/>
                  </a:lnTo>
                  <a:lnTo>
                    <a:pt x="320" y="1534"/>
                  </a:lnTo>
                  <a:lnTo>
                    <a:pt x="325" y="1534"/>
                  </a:lnTo>
                  <a:lnTo>
                    <a:pt x="336" y="1540"/>
                  </a:lnTo>
                  <a:lnTo>
                    <a:pt x="341" y="1444"/>
                  </a:lnTo>
                  <a:lnTo>
                    <a:pt x="314" y="1444"/>
                  </a:lnTo>
                  <a:lnTo>
                    <a:pt x="314" y="1460"/>
                  </a:lnTo>
                  <a:lnTo>
                    <a:pt x="314" y="1470"/>
                  </a:lnTo>
                  <a:lnTo>
                    <a:pt x="309" y="1476"/>
                  </a:lnTo>
                  <a:lnTo>
                    <a:pt x="314" y="1454"/>
                  </a:lnTo>
                  <a:lnTo>
                    <a:pt x="314" y="1444"/>
                  </a:lnTo>
                  <a:lnTo>
                    <a:pt x="314" y="1438"/>
                  </a:lnTo>
                  <a:lnTo>
                    <a:pt x="336" y="1438"/>
                  </a:lnTo>
                  <a:lnTo>
                    <a:pt x="341" y="1438"/>
                  </a:lnTo>
                  <a:lnTo>
                    <a:pt x="346" y="1433"/>
                  </a:lnTo>
                  <a:lnTo>
                    <a:pt x="325" y="1433"/>
                  </a:lnTo>
                  <a:lnTo>
                    <a:pt x="309" y="1433"/>
                  </a:lnTo>
                  <a:lnTo>
                    <a:pt x="282" y="1960"/>
                  </a:lnTo>
                  <a:lnTo>
                    <a:pt x="277" y="1955"/>
                  </a:lnTo>
                  <a:lnTo>
                    <a:pt x="277" y="1950"/>
                  </a:lnTo>
                  <a:lnTo>
                    <a:pt x="272" y="1955"/>
                  </a:lnTo>
                  <a:lnTo>
                    <a:pt x="266" y="1944"/>
                  </a:lnTo>
                  <a:lnTo>
                    <a:pt x="256" y="1939"/>
                  </a:lnTo>
                  <a:lnTo>
                    <a:pt x="256" y="1944"/>
                  </a:lnTo>
                  <a:lnTo>
                    <a:pt x="261" y="1710"/>
                  </a:lnTo>
                  <a:lnTo>
                    <a:pt x="266" y="1710"/>
                  </a:lnTo>
                  <a:lnTo>
                    <a:pt x="266" y="1705"/>
                  </a:lnTo>
                  <a:lnTo>
                    <a:pt x="277" y="1444"/>
                  </a:lnTo>
                  <a:lnTo>
                    <a:pt x="261" y="1433"/>
                  </a:lnTo>
                  <a:lnTo>
                    <a:pt x="256" y="1348"/>
                  </a:lnTo>
                  <a:lnTo>
                    <a:pt x="261" y="1327"/>
                  </a:lnTo>
                  <a:lnTo>
                    <a:pt x="266" y="1140"/>
                  </a:lnTo>
                  <a:lnTo>
                    <a:pt x="261" y="1124"/>
                  </a:lnTo>
                  <a:lnTo>
                    <a:pt x="266" y="1124"/>
                  </a:lnTo>
                  <a:lnTo>
                    <a:pt x="266" y="1129"/>
                  </a:lnTo>
                  <a:lnTo>
                    <a:pt x="272" y="1177"/>
                  </a:lnTo>
                  <a:lnTo>
                    <a:pt x="272" y="1236"/>
                  </a:lnTo>
                  <a:lnTo>
                    <a:pt x="261" y="1342"/>
                  </a:lnTo>
                  <a:lnTo>
                    <a:pt x="330" y="1342"/>
                  </a:lnTo>
                  <a:lnTo>
                    <a:pt x="362" y="1342"/>
                  </a:lnTo>
                  <a:lnTo>
                    <a:pt x="394" y="1337"/>
                  </a:lnTo>
                  <a:lnTo>
                    <a:pt x="362" y="1332"/>
                  </a:lnTo>
                  <a:lnTo>
                    <a:pt x="330" y="1337"/>
                  </a:lnTo>
                  <a:lnTo>
                    <a:pt x="304" y="1337"/>
                  </a:lnTo>
                  <a:lnTo>
                    <a:pt x="266" y="1332"/>
                  </a:lnTo>
                  <a:lnTo>
                    <a:pt x="272" y="1327"/>
                  </a:lnTo>
                  <a:lnTo>
                    <a:pt x="277" y="1327"/>
                  </a:lnTo>
                  <a:lnTo>
                    <a:pt x="282" y="1327"/>
                  </a:lnTo>
                  <a:lnTo>
                    <a:pt x="282" y="1321"/>
                  </a:lnTo>
                  <a:lnTo>
                    <a:pt x="277" y="1316"/>
                  </a:lnTo>
                  <a:lnTo>
                    <a:pt x="272" y="1316"/>
                  </a:lnTo>
                  <a:lnTo>
                    <a:pt x="277" y="1300"/>
                  </a:lnTo>
                  <a:lnTo>
                    <a:pt x="272" y="1279"/>
                  </a:lnTo>
                  <a:lnTo>
                    <a:pt x="272" y="1257"/>
                  </a:lnTo>
                  <a:lnTo>
                    <a:pt x="277" y="1236"/>
                  </a:lnTo>
                  <a:lnTo>
                    <a:pt x="282" y="1236"/>
                  </a:lnTo>
                  <a:lnTo>
                    <a:pt x="293" y="1236"/>
                  </a:lnTo>
                  <a:lnTo>
                    <a:pt x="288" y="1284"/>
                  </a:lnTo>
                  <a:lnTo>
                    <a:pt x="282" y="1284"/>
                  </a:lnTo>
                  <a:lnTo>
                    <a:pt x="277" y="1284"/>
                  </a:lnTo>
                  <a:lnTo>
                    <a:pt x="277" y="1289"/>
                  </a:lnTo>
                  <a:lnTo>
                    <a:pt x="282" y="1284"/>
                  </a:lnTo>
                  <a:lnTo>
                    <a:pt x="288" y="1284"/>
                  </a:lnTo>
                  <a:lnTo>
                    <a:pt x="288" y="1289"/>
                  </a:lnTo>
                  <a:lnTo>
                    <a:pt x="288" y="1305"/>
                  </a:lnTo>
                  <a:lnTo>
                    <a:pt x="288" y="1332"/>
                  </a:lnTo>
                  <a:lnTo>
                    <a:pt x="298" y="1327"/>
                  </a:lnTo>
                  <a:lnTo>
                    <a:pt x="304" y="1327"/>
                  </a:lnTo>
                  <a:lnTo>
                    <a:pt x="298" y="1321"/>
                  </a:lnTo>
                  <a:lnTo>
                    <a:pt x="304" y="1321"/>
                  </a:lnTo>
                  <a:lnTo>
                    <a:pt x="309" y="1321"/>
                  </a:lnTo>
                  <a:lnTo>
                    <a:pt x="309" y="1316"/>
                  </a:lnTo>
                  <a:lnTo>
                    <a:pt x="314" y="1321"/>
                  </a:lnTo>
                  <a:lnTo>
                    <a:pt x="309" y="1327"/>
                  </a:lnTo>
                  <a:lnTo>
                    <a:pt x="304" y="1327"/>
                  </a:lnTo>
                  <a:lnTo>
                    <a:pt x="314" y="1327"/>
                  </a:lnTo>
                  <a:lnTo>
                    <a:pt x="330" y="1327"/>
                  </a:lnTo>
                  <a:lnTo>
                    <a:pt x="330" y="1316"/>
                  </a:lnTo>
                  <a:lnTo>
                    <a:pt x="336" y="1316"/>
                  </a:lnTo>
                  <a:lnTo>
                    <a:pt x="341" y="1311"/>
                  </a:lnTo>
                  <a:lnTo>
                    <a:pt x="341" y="1321"/>
                  </a:lnTo>
                  <a:lnTo>
                    <a:pt x="336" y="1327"/>
                  </a:lnTo>
                  <a:lnTo>
                    <a:pt x="346" y="1327"/>
                  </a:lnTo>
                  <a:lnTo>
                    <a:pt x="352" y="1327"/>
                  </a:lnTo>
                  <a:lnTo>
                    <a:pt x="352" y="1321"/>
                  </a:lnTo>
                  <a:lnTo>
                    <a:pt x="362" y="1316"/>
                  </a:lnTo>
                  <a:lnTo>
                    <a:pt x="357" y="1316"/>
                  </a:lnTo>
                  <a:lnTo>
                    <a:pt x="352" y="1311"/>
                  </a:lnTo>
                  <a:lnTo>
                    <a:pt x="352" y="1289"/>
                  </a:lnTo>
                  <a:lnTo>
                    <a:pt x="357" y="1268"/>
                  </a:lnTo>
                  <a:lnTo>
                    <a:pt x="357" y="1263"/>
                  </a:lnTo>
                  <a:lnTo>
                    <a:pt x="362" y="1263"/>
                  </a:lnTo>
                  <a:lnTo>
                    <a:pt x="357" y="1257"/>
                  </a:lnTo>
                  <a:lnTo>
                    <a:pt x="357" y="1247"/>
                  </a:lnTo>
                  <a:lnTo>
                    <a:pt x="362" y="1247"/>
                  </a:lnTo>
                  <a:lnTo>
                    <a:pt x="357" y="1241"/>
                  </a:lnTo>
                  <a:lnTo>
                    <a:pt x="362" y="1231"/>
                  </a:lnTo>
                  <a:lnTo>
                    <a:pt x="352" y="1231"/>
                  </a:lnTo>
                  <a:lnTo>
                    <a:pt x="341" y="1231"/>
                  </a:lnTo>
                  <a:lnTo>
                    <a:pt x="330" y="1231"/>
                  </a:lnTo>
                  <a:lnTo>
                    <a:pt x="325" y="1236"/>
                  </a:lnTo>
                  <a:lnTo>
                    <a:pt x="325" y="1204"/>
                  </a:lnTo>
                  <a:lnTo>
                    <a:pt x="325" y="1188"/>
                  </a:lnTo>
                  <a:lnTo>
                    <a:pt x="336" y="1177"/>
                  </a:lnTo>
                  <a:lnTo>
                    <a:pt x="346" y="1177"/>
                  </a:lnTo>
                  <a:lnTo>
                    <a:pt x="357" y="1177"/>
                  </a:lnTo>
                  <a:lnTo>
                    <a:pt x="357" y="1172"/>
                  </a:lnTo>
                  <a:lnTo>
                    <a:pt x="325" y="1172"/>
                  </a:lnTo>
                  <a:lnTo>
                    <a:pt x="320" y="1188"/>
                  </a:lnTo>
                  <a:lnTo>
                    <a:pt x="320" y="1209"/>
                  </a:lnTo>
                  <a:lnTo>
                    <a:pt x="320" y="1225"/>
                  </a:lnTo>
                  <a:lnTo>
                    <a:pt x="314" y="1236"/>
                  </a:lnTo>
                  <a:lnTo>
                    <a:pt x="314" y="1241"/>
                  </a:lnTo>
                  <a:lnTo>
                    <a:pt x="320" y="1241"/>
                  </a:lnTo>
                  <a:lnTo>
                    <a:pt x="320" y="1263"/>
                  </a:lnTo>
                  <a:lnTo>
                    <a:pt x="320" y="1284"/>
                  </a:lnTo>
                  <a:lnTo>
                    <a:pt x="309" y="1305"/>
                  </a:lnTo>
                  <a:lnTo>
                    <a:pt x="298" y="1321"/>
                  </a:lnTo>
                  <a:lnTo>
                    <a:pt x="293" y="1311"/>
                  </a:lnTo>
                  <a:lnTo>
                    <a:pt x="298" y="1295"/>
                  </a:lnTo>
                  <a:lnTo>
                    <a:pt x="304" y="1279"/>
                  </a:lnTo>
                  <a:lnTo>
                    <a:pt x="298" y="1268"/>
                  </a:lnTo>
                  <a:lnTo>
                    <a:pt x="298" y="1273"/>
                  </a:lnTo>
                  <a:lnTo>
                    <a:pt x="298" y="1279"/>
                  </a:lnTo>
                  <a:lnTo>
                    <a:pt x="298" y="1231"/>
                  </a:lnTo>
                  <a:lnTo>
                    <a:pt x="298" y="1209"/>
                  </a:lnTo>
                  <a:lnTo>
                    <a:pt x="293" y="1193"/>
                  </a:lnTo>
                  <a:lnTo>
                    <a:pt x="293" y="1215"/>
                  </a:lnTo>
                  <a:lnTo>
                    <a:pt x="293" y="1225"/>
                  </a:lnTo>
                  <a:lnTo>
                    <a:pt x="293" y="1231"/>
                  </a:lnTo>
                  <a:lnTo>
                    <a:pt x="282" y="1231"/>
                  </a:lnTo>
                  <a:lnTo>
                    <a:pt x="277" y="1231"/>
                  </a:lnTo>
                  <a:lnTo>
                    <a:pt x="277" y="1151"/>
                  </a:lnTo>
                  <a:lnTo>
                    <a:pt x="405" y="1151"/>
                  </a:lnTo>
                  <a:lnTo>
                    <a:pt x="405" y="1167"/>
                  </a:lnTo>
                  <a:close/>
                  <a:moveTo>
                    <a:pt x="304" y="1902"/>
                  </a:moveTo>
                  <a:lnTo>
                    <a:pt x="304" y="1902"/>
                  </a:lnTo>
                  <a:lnTo>
                    <a:pt x="309" y="1902"/>
                  </a:lnTo>
                  <a:lnTo>
                    <a:pt x="309" y="1907"/>
                  </a:lnTo>
                  <a:lnTo>
                    <a:pt x="309" y="1923"/>
                  </a:lnTo>
                  <a:lnTo>
                    <a:pt x="304" y="1923"/>
                  </a:lnTo>
                  <a:lnTo>
                    <a:pt x="304" y="1918"/>
                  </a:lnTo>
                  <a:lnTo>
                    <a:pt x="304" y="1902"/>
                  </a:lnTo>
                  <a:close/>
                  <a:moveTo>
                    <a:pt x="336" y="1497"/>
                  </a:moveTo>
                  <a:lnTo>
                    <a:pt x="336" y="1497"/>
                  </a:lnTo>
                  <a:lnTo>
                    <a:pt x="314" y="1497"/>
                  </a:lnTo>
                  <a:lnTo>
                    <a:pt x="314" y="1486"/>
                  </a:lnTo>
                  <a:lnTo>
                    <a:pt x="320" y="1481"/>
                  </a:lnTo>
                  <a:lnTo>
                    <a:pt x="325" y="1481"/>
                  </a:lnTo>
                  <a:lnTo>
                    <a:pt x="330" y="1481"/>
                  </a:lnTo>
                  <a:lnTo>
                    <a:pt x="336" y="1481"/>
                  </a:lnTo>
                  <a:lnTo>
                    <a:pt x="336" y="1492"/>
                  </a:lnTo>
                  <a:lnTo>
                    <a:pt x="336" y="1497"/>
                  </a:lnTo>
                  <a:close/>
                  <a:moveTo>
                    <a:pt x="293" y="1129"/>
                  </a:moveTo>
                  <a:lnTo>
                    <a:pt x="293" y="1129"/>
                  </a:lnTo>
                  <a:lnTo>
                    <a:pt x="298" y="1135"/>
                  </a:lnTo>
                  <a:lnTo>
                    <a:pt x="298" y="1140"/>
                  </a:lnTo>
                  <a:lnTo>
                    <a:pt x="293" y="1145"/>
                  </a:lnTo>
                  <a:lnTo>
                    <a:pt x="288" y="1145"/>
                  </a:lnTo>
                  <a:lnTo>
                    <a:pt x="288" y="1140"/>
                  </a:lnTo>
                  <a:lnTo>
                    <a:pt x="293" y="1129"/>
                  </a:lnTo>
                  <a:close/>
                  <a:moveTo>
                    <a:pt x="341" y="1129"/>
                  </a:moveTo>
                  <a:lnTo>
                    <a:pt x="341" y="1129"/>
                  </a:lnTo>
                  <a:lnTo>
                    <a:pt x="346" y="1129"/>
                  </a:lnTo>
                  <a:lnTo>
                    <a:pt x="352" y="1135"/>
                  </a:lnTo>
                  <a:lnTo>
                    <a:pt x="352" y="1145"/>
                  </a:lnTo>
                  <a:lnTo>
                    <a:pt x="341" y="1145"/>
                  </a:lnTo>
                  <a:lnTo>
                    <a:pt x="341" y="1140"/>
                  </a:lnTo>
                  <a:lnTo>
                    <a:pt x="341" y="1129"/>
                  </a:lnTo>
                  <a:close/>
                  <a:moveTo>
                    <a:pt x="410" y="1705"/>
                  </a:moveTo>
                  <a:lnTo>
                    <a:pt x="410" y="1705"/>
                  </a:lnTo>
                  <a:lnTo>
                    <a:pt x="416" y="1710"/>
                  </a:lnTo>
                  <a:lnTo>
                    <a:pt x="416" y="1715"/>
                  </a:lnTo>
                  <a:lnTo>
                    <a:pt x="416" y="1726"/>
                  </a:lnTo>
                  <a:lnTo>
                    <a:pt x="410" y="1721"/>
                  </a:lnTo>
                  <a:lnTo>
                    <a:pt x="410" y="1715"/>
                  </a:lnTo>
                  <a:lnTo>
                    <a:pt x="410" y="1705"/>
                  </a:lnTo>
                  <a:close/>
                  <a:moveTo>
                    <a:pt x="410" y="1763"/>
                  </a:moveTo>
                  <a:lnTo>
                    <a:pt x="410" y="1763"/>
                  </a:lnTo>
                  <a:lnTo>
                    <a:pt x="416" y="1769"/>
                  </a:lnTo>
                  <a:lnTo>
                    <a:pt x="410" y="1774"/>
                  </a:lnTo>
                  <a:lnTo>
                    <a:pt x="416" y="1779"/>
                  </a:lnTo>
                  <a:lnTo>
                    <a:pt x="410" y="1779"/>
                  </a:lnTo>
                  <a:lnTo>
                    <a:pt x="405" y="1779"/>
                  </a:lnTo>
                  <a:lnTo>
                    <a:pt x="405" y="1763"/>
                  </a:lnTo>
                  <a:lnTo>
                    <a:pt x="410" y="1763"/>
                  </a:lnTo>
                  <a:close/>
                  <a:moveTo>
                    <a:pt x="394" y="1145"/>
                  </a:moveTo>
                  <a:lnTo>
                    <a:pt x="394" y="1145"/>
                  </a:lnTo>
                  <a:lnTo>
                    <a:pt x="394" y="1140"/>
                  </a:lnTo>
                  <a:lnTo>
                    <a:pt x="394" y="1135"/>
                  </a:lnTo>
                  <a:lnTo>
                    <a:pt x="400" y="1129"/>
                  </a:lnTo>
                  <a:lnTo>
                    <a:pt x="400" y="1124"/>
                  </a:lnTo>
                  <a:lnTo>
                    <a:pt x="394" y="1124"/>
                  </a:lnTo>
                  <a:lnTo>
                    <a:pt x="384" y="1124"/>
                  </a:lnTo>
                  <a:lnTo>
                    <a:pt x="389" y="1129"/>
                  </a:lnTo>
                  <a:lnTo>
                    <a:pt x="384" y="1140"/>
                  </a:lnTo>
                  <a:lnTo>
                    <a:pt x="373" y="1145"/>
                  </a:lnTo>
                  <a:lnTo>
                    <a:pt x="373" y="1140"/>
                  </a:lnTo>
                  <a:lnTo>
                    <a:pt x="378" y="1135"/>
                  </a:lnTo>
                  <a:lnTo>
                    <a:pt x="384" y="1124"/>
                  </a:lnTo>
                  <a:lnTo>
                    <a:pt x="373" y="1124"/>
                  </a:lnTo>
                  <a:lnTo>
                    <a:pt x="368" y="1129"/>
                  </a:lnTo>
                  <a:lnTo>
                    <a:pt x="368" y="1135"/>
                  </a:lnTo>
                  <a:lnTo>
                    <a:pt x="368" y="1140"/>
                  </a:lnTo>
                  <a:lnTo>
                    <a:pt x="357" y="1145"/>
                  </a:lnTo>
                  <a:lnTo>
                    <a:pt x="357" y="1135"/>
                  </a:lnTo>
                  <a:lnTo>
                    <a:pt x="362" y="1135"/>
                  </a:lnTo>
                  <a:lnTo>
                    <a:pt x="368" y="1124"/>
                  </a:lnTo>
                  <a:lnTo>
                    <a:pt x="346" y="1124"/>
                  </a:lnTo>
                  <a:lnTo>
                    <a:pt x="330" y="1129"/>
                  </a:lnTo>
                  <a:lnTo>
                    <a:pt x="336" y="1135"/>
                  </a:lnTo>
                  <a:lnTo>
                    <a:pt x="336" y="1140"/>
                  </a:lnTo>
                  <a:lnTo>
                    <a:pt x="325" y="1151"/>
                  </a:lnTo>
                  <a:lnTo>
                    <a:pt x="325" y="1145"/>
                  </a:lnTo>
                  <a:lnTo>
                    <a:pt x="325" y="1135"/>
                  </a:lnTo>
                  <a:lnTo>
                    <a:pt x="330" y="1129"/>
                  </a:lnTo>
                  <a:lnTo>
                    <a:pt x="320" y="1129"/>
                  </a:lnTo>
                  <a:lnTo>
                    <a:pt x="314" y="1140"/>
                  </a:lnTo>
                  <a:lnTo>
                    <a:pt x="309" y="1145"/>
                  </a:lnTo>
                  <a:lnTo>
                    <a:pt x="304" y="1145"/>
                  </a:lnTo>
                  <a:lnTo>
                    <a:pt x="309" y="1135"/>
                  </a:lnTo>
                  <a:lnTo>
                    <a:pt x="314" y="1124"/>
                  </a:lnTo>
                  <a:lnTo>
                    <a:pt x="293" y="1129"/>
                  </a:lnTo>
                  <a:lnTo>
                    <a:pt x="266" y="1129"/>
                  </a:lnTo>
                  <a:lnTo>
                    <a:pt x="298" y="1124"/>
                  </a:lnTo>
                  <a:lnTo>
                    <a:pt x="336" y="1124"/>
                  </a:lnTo>
                  <a:lnTo>
                    <a:pt x="410" y="1119"/>
                  </a:lnTo>
                  <a:lnTo>
                    <a:pt x="400" y="1129"/>
                  </a:lnTo>
                  <a:lnTo>
                    <a:pt x="394" y="1145"/>
                  </a:lnTo>
                  <a:close/>
                  <a:moveTo>
                    <a:pt x="820" y="1119"/>
                  </a:moveTo>
                  <a:lnTo>
                    <a:pt x="820" y="1119"/>
                  </a:lnTo>
                  <a:lnTo>
                    <a:pt x="820" y="1124"/>
                  </a:lnTo>
                  <a:lnTo>
                    <a:pt x="815" y="1129"/>
                  </a:lnTo>
                  <a:lnTo>
                    <a:pt x="820" y="1135"/>
                  </a:lnTo>
                  <a:lnTo>
                    <a:pt x="826" y="1129"/>
                  </a:lnTo>
                  <a:lnTo>
                    <a:pt x="831" y="1119"/>
                  </a:lnTo>
                  <a:lnTo>
                    <a:pt x="836" y="1119"/>
                  </a:lnTo>
                  <a:lnTo>
                    <a:pt x="836" y="1124"/>
                  </a:lnTo>
                  <a:lnTo>
                    <a:pt x="831" y="1129"/>
                  </a:lnTo>
                  <a:lnTo>
                    <a:pt x="831" y="1135"/>
                  </a:lnTo>
                  <a:lnTo>
                    <a:pt x="836" y="1140"/>
                  </a:lnTo>
                  <a:lnTo>
                    <a:pt x="842" y="1140"/>
                  </a:lnTo>
                  <a:lnTo>
                    <a:pt x="836" y="1215"/>
                  </a:lnTo>
                  <a:lnTo>
                    <a:pt x="831" y="1209"/>
                  </a:lnTo>
                  <a:lnTo>
                    <a:pt x="826" y="1215"/>
                  </a:lnTo>
                  <a:lnTo>
                    <a:pt x="826" y="1220"/>
                  </a:lnTo>
                  <a:lnTo>
                    <a:pt x="831" y="1220"/>
                  </a:lnTo>
                  <a:lnTo>
                    <a:pt x="836" y="1220"/>
                  </a:lnTo>
                  <a:lnTo>
                    <a:pt x="836" y="1279"/>
                  </a:lnTo>
                  <a:lnTo>
                    <a:pt x="831" y="1321"/>
                  </a:lnTo>
                  <a:lnTo>
                    <a:pt x="826" y="1327"/>
                  </a:lnTo>
                  <a:lnTo>
                    <a:pt x="820" y="1321"/>
                  </a:lnTo>
                  <a:lnTo>
                    <a:pt x="815" y="1321"/>
                  </a:lnTo>
                  <a:lnTo>
                    <a:pt x="815" y="1311"/>
                  </a:lnTo>
                  <a:lnTo>
                    <a:pt x="815" y="1295"/>
                  </a:lnTo>
                  <a:lnTo>
                    <a:pt x="815" y="1273"/>
                  </a:lnTo>
                  <a:lnTo>
                    <a:pt x="820" y="1273"/>
                  </a:lnTo>
                  <a:lnTo>
                    <a:pt x="820" y="1268"/>
                  </a:lnTo>
                  <a:lnTo>
                    <a:pt x="815" y="1252"/>
                  </a:lnTo>
                  <a:lnTo>
                    <a:pt x="815" y="1236"/>
                  </a:lnTo>
                  <a:lnTo>
                    <a:pt x="820" y="1209"/>
                  </a:lnTo>
                  <a:lnTo>
                    <a:pt x="815" y="1188"/>
                  </a:lnTo>
                  <a:lnTo>
                    <a:pt x="820" y="1183"/>
                  </a:lnTo>
                  <a:lnTo>
                    <a:pt x="826" y="1188"/>
                  </a:lnTo>
                  <a:lnTo>
                    <a:pt x="820" y="1177"/>
                  </a:lnTo>
                  <a:lnTo>
                    <a:pt x="815" y="1167"/>
                  </a:lnTo>
                  <a:lnTo>
                    <a:pt x="810" y="1209"/>
                  </a:lnTo>
                  <a:lnTo>
                    <a:pt x="810" y="1257"/>
                  </a:lnTo>
                  <a:lnTo>
                    <a:pt x="810" y="1289"/>
                  </a:lnTo>
                  <a:lnTo>
                    <a:pt x="810" y="1305"/>
                  </a:lnTo>
                  <a:lnTo>
                    <a:pt x="810" y="1311"/>
                  </a:lnTo>
                  <a:lnTo>
                    <a:pt x="804" y="1311"/>
                  </a:lnTo>
                  <a:lnTo>
                    <a:pt x="804" y="1316"/>
                  </a:lnTo>
                  <a:lnTo>
                    <a:pt x="810" y="1316"/>
                  </a:lnTo>
                  <a:lnTo>
                    <a:pt x="799" y="1327"/>
                  </a:lnTo>
                  <a:lnTo>
                    <a:pt x="783" y="1327"/>
                  </a:lnTo>
                  <a:lnTo>
                    <a:pt x="756" y="1327"/>
                  </a:lnTo>
                  <a:lnTo>
                    <a:pt x="724" y="1327"/>
                  </a:lnTo>
                  <a:lnTo>
                    <a:pt x="698" y="1327"/>
                  </a:lnTo>
                  <a:lnTo>
                    <a:pt x="703" y="1311"/>
                  </a:lnTo>
                  <a:lnTo>
                    <a:pt x="703" y="1305"/>
                  </a:lnTo>
                  <a:lnTo>
                    <a:pt x="703" y="1300"/>
                  </a:lnTo>
                  <a:lnTo>
                    <a:pt x="698" y="1305"/>
                  </a:lnTo>
                  <a:lnTo>
                    <a:pt x="698" y="1316"/>
                  </a:lnTo>
                  <a:lnTo>
                    <a:pt x="671" y="1316"/>
                  </a:lnTo>
                  <a:lnTo>
                    <a:pt x="682" y="1311"/>
                  </a:lnTo>
                  <a:lnTo>
                    <a:pt x="682" y="1305"/>
                  </a:lnTo>
                  <a:lnTo>
                    <a:pt x="682" y="1295"/>
                  </a:lnTo>
                  <a:lnTo>
                    <a:pt x="693" y="1289"/>
                  </a:lnTo>
                  <a:lnTo>
                    <a:pt x="703" y="1295"/>
                  </a:lnTo>
                  <a:lnTo>
                    <a:pt x="703" y="1273"/>
                  </a:lnTo>
                  <a:lnTo>
                    <a:pt x="703" y="1263"/>
                  </a:lnTo>
                  <a:lnTo>
                    <a:pt x="698" y="1263"/>
                  </a:lnTo>
                  <a:lnTo>
                    <a:pt x="698" y="1268"/>
                  </a:lnTo>
                  <a:lnTo>
                    <a:pt x="693" y="1268"/>
                  </a:lnTo>
                  <a:lnTo>
                    <a:pt x="682" y="1268"/>
                  </a:lnTo>
                  <a:lnTo>
                    <a:pt x="687" y="1247"/>
                  </a:lnTo>
                  <a:lnTo>
                    <a:pt x="703" y="1247"/>
                  </a:lnTo>
                  <a:lnTo>
                    <a:pt x="703" y="1236"/>
                  </a:lnTo>
                  <a:lnTo>
                    <a:pt x="687" y="1231"/>
                  </a:lnTo>
                  <a:lnTo>
                    <a:pt x="671" y="1231"/>
                  </a:lnTo>
                  <a:lnTo>
                    <a:pt x="671" y="1225"/>
                  </a:lnTo>
                  <a:lnTo>
                    <a:pt x="682" y="1220"/>
                  </a:lnTo>
                  <a:lnTo>
                    <a:pt x="698" y="1225"/>
                  </a:lnTo>
                  <a:lnTo>
                    <a:pt x="703" y="1215"/>
                  </a:lnTo>
                  <a:lnTo>
                    <a:pt x="703" y="1204"/>
                  </a:lnTo>
                  <a:lnTo>
                    <a:pt x="703" y="1188"/>
                  </a:lnTo>
                  <a:lnTo>
                    <a:pt x="671" y="1183"/>
                  </a:lnTo>
                  <a:lnTo>
                    <a:pt x="671" y="1177"/>
                  </a:lnTo>
                  <a:lnTo>
                    <a:pt x="682" y="1177"/>
                  </a:lnTo>
                  <a:lnTo>
                    <a:pt x="708" y="1177"/>
                  </a:lnTo>
                  <a:lnTo>
                    <a:pt x="698" y="1172"/>
                  </a:lnTo>
                  <a:lnTo>
                    <a:pt x="687" y="1167"/>
                  </a:lnTo>
                  <a:lnTo>
                    <a:pt x="666" y="1172"/>
                  </a:lnTo>
                  <a:lnTo>
                    <a:pt x="661" y="1327"/>
                  </a:lnTo>
                  <a:lnTo>
                    <a:pt x="687" y="1327"/>
                  </a:lnTo>
                  <a:lnTo>
                    <a:pt x="693" y="1327"/>
                  </a:lnTo>
                  <a:lnTo>
                    <a:pt x="698" y="1332"/>
                  </a:lnTo>
                  <a:lnTo>
                    <a:pt x="682" y="1332"/>
                  </a:lnTo>
                  <a:lnTo>
                    <a:pt x="629" y="1337"/>
                  </a:lnTo>
                  <a:lnTo>
                    <a:pt x="575" y="1337"/>
                  </a:lnTo>
                  <a:lnTo>
                    <a:pt x="522" y="1337"/>
                  </a:lnTo>
                  <a:lnTo>
                    <a:pt x="469" y="1337"/>
                  </a:lnTo>
                  <a:lnTo>
                    <a:pt x="458" y="1332"/>
                  </a:lnTo>
                  <a:lnTo>
                    <a:pt x="463" y="1337"/>
                  </a:lnTo>
                  <a:lnTo>
                    <a:pt x="431" y="1337"/>
                  </a:lnTo>
                  <a:lnTo>
                    <a:pt x="416" y="1337"/>
                  </a:lnTo>
                  <a:lnTo>
                    <a:pt x="410" y="1332"/>
                  </a:lnTo>
                  <a:lnTo>
                    <a:pt x="426" y="1332"/>
                  </a:lnTo>
                  <a:lnTo>
                    <a:pt x="442" y="1332"/>
                  </a:lnTo>
                  <a:lnTo>
                    <a:pt x="442" y="1321"/>
                  </a:lnTo>
                  <a:lnTo>
                    <a:pt x="437" y="1321"/>
                  </a:lnTo>
                  <a:lnTo>
                    <a:pt x="431" y="1321"/>
                  </a:lnTo>
                  <a:lnTo>
                    <a:pt x="421" y="1321"/>
                  </a:lnTo>
                  <a:lnTo>
                    <a:pt x="426" y="1305"/>
                  </a:lnTo>
                  <a:lnTo>
                    <a:pt x="431" y="1305"/>
                  </a:lnTo>
                  <a:lnTo>
                    <a:pt x="437" y="1305"/>
                  </a:lnTo>
                  <a:lnTo>
                    <a:pt x="442" y="1305"/>
                  </a:lnTo>
                  <a:lnTo>
                    <a:pt x="437" y="1316"/>
                  </a:lnTo>
                  <a:lnTo>
                    <a:pt x="442" y="1300"/>
                  </a:lnTo>
                  <a:lnTo>
                    <a:pt x="442" y="1279"/>
                  </a:lnTo>
                  <a:lnTo>
                    <a:pt x="442" y="1241"/>
                  </a:lnTo>
                  <a:lnTo>
                    <a:pt x="442" y="1236"/>
                  </a:lnTo>
                  <a:lnTo>
                    <a:pt x="437" y="1241"/>
                  </a:lnTo>
                  <a:lnTo>
                    <a:pt x="426" y="1241"/>
                  </a:lnTo>
                  <a:lnTo>
                    <a:pt x="426" y="1236"/>
                  </a:lnTo>
                  <a:lnTo>
                    <a:pt x="426" y="1231"/>
                  </a:lnTo>
                  <a:lnTo>
                    <a:pt x="431" y="1231"/>
                  </a:lnTo>
                  <a:lnTo>
                    <a:pt x="447" y="1225"/>
                  </a:lnTo>
                  <a:lnTo>
                    <a:pt x="447" y="1193"/>
                  </a:lnTo>
                  <a:lnTo>
                    <a:pt x="442" y="1193"/>
                  </a:lnTo>
                  <a:lnTo>
                    <a:pt x="431" y="1193"/>
                  </a:lnTo>
                  <a:lnTo>
                    <a:pt x="426" y="1193"/>
                  </a:lnTo>
                  <a:lnTo>
                    <a:pt x="421" y="1183"/>
                  </a:lnTo>
                  <a:lnTo>
                    <a:pt x="437" y="1183"/>
                  </a:lnTo>
                  <a:lnTo>
                    <a:pt x="447" y="1177"/>
                  </a:lnTo>
                  <a:lnTo>
                    <a:pt x="442" y="1177"/>
                  </a:lnTo>
                  <a:lnTo>
                    <a:pt x="437" y="1177"/>
                  </a:lnTo>
                  <a:lnTo>
                    <a:pt x="416" y="1177"/>
                  </a:lnTo>
                  <a:lnTo>
                    <a:pt x="421" y="1156"/>
                  </a:lnTo>
                  <a:lnTo>
                    <a:pt x="453" y="1156"/>
                  </a:lnTo>
                  <a:lnTo>
                    <a:pt x="490" y="1156"/>
                  </a:lnTo>
                  <a:lnTo>
                    <a:pt x="490" y="1151"/>
                  </a:lnTo>
                  <a:lnTo>
                    <a:pt x="485" y="1151"/>
                  </a:lnTo>
                  <a:lnTo>
                    <a:pt x="474" y="1151"/>
                  </a:lnTo>
                  <a:lnTo>
                    <a:pt x="479" y="1135"/>
                  </a:lnTo>
                  <a:lnTo>
                    <a:pt x="485" y="1129"/>
                  </a:lnTo>
                  <a:lnTo>
                    <a:pt x="485" y="1124"/>
                  </a:lnTo>
                  <a:lnTo>
                    <a:pt x="639" y="1119"/>
                  </a:lnTo>
                  <a:lnTo>
                    <a:pt x="634" y="1129"/>
                  </a:lnTo>
                  <a:lnTo>
                    <a:pt x="629" y="1140"/>
                  </a:lnTo>
                  <a:lnTo>
                    <a:pt x="634" y="1140"/>
                  </a:lnTo>
                  <a:lnTo>
                    <a:pt x="639" y="1135"/>
                  </a:lnTo>
                  <a:lnTo>
                    <a:pt x="645" y="1124"/>
                  </a:lnTo>
                  <a:lnTo>
                    <a:pt x="645" y="1119"/>
                  </a:lnTo>
                  <a:lnTo>
                    <a:pt x="682" y="1119"/>
                  </a:lnTo>
                  <a:lnTo>
                    <a:pt x="714" y="1119"/>
                  </a:lnTo>
                  <a:lnTo>
                    <a:pt x="714" y="1129"/>
                  </a:lnTo>
                  <a:lnTo>
                    <a:pt x="708" y="1135"/>
                  </a:lnTo>
                  <a:lnTo>
                    <a:pt x="687" y="1145"/>
                  </a:lnTo>
                  <a:lnTo>
                    <a:pt x="693" y="1129"/>
                  </a:lnTo>
                  <a:lnTo>
                    <a:pt x="698" y="1124"/>
                  </a:lnTo>
                  <a:lnTo>
                    <a:pt x="698" y="1119"/>
                  </a:lnTo>
                  <a:lnTo>
                    <a:pt x="687" y="1119"/>
                  </a:lnTo>
                  <a:lnTo>
                    <a:pt x="687" y="1124"/>
                  </a:lnTo>
                  <a:lnTo>
                    <a:pt x="687" y="1140"/>
                  </a:lnTo>
                  <a:lnTo>
                    <a:pt x="682" y="1140"/>
                  </a:lnTo>
                  <a:lnTo>
                    <a:pt x="677" y="1145"/>
                  </a:lnTo>
                  <a:lnTo>
                    <a:pt x="671" y="1145"/>
                  </a:lnTo>
                  <a:lnTo>
                    <a:pt x="671" y="1135"/>
                  </a:lnTo>
                  <a:lnTo>
                    <a:pt x="677" y="1129"/>
                  </a:lnTo>
                  <a:lnTo>
                    <a:pt x="682" y="1124"/>
                  </a:lnTo>
                  <a:lnTo>
                    <a:pt x="677" y="1124"/>
                  </a:lnTo>
                  <a:lnTo>
                    <a:pt x="671" y="1124"/>
                  </a:lnTo>
                  <a:lnTo>
                    <a:pt x="666" y="1129"/>
                  </a:lnTo>
                  <a:lnTo>
                    <a:pt x="666" y="1140"/>
                  </a:lnTo>
                  <a:lnTo>
                    <a:pt x="645" y="1145"/>
                  </a:lnTo>
                  <a:lnTo>
                    <a:pt x="613" y="1145"/>
                  </a:lnTo>
                  <a:lnTo>
                    <a:pt x="623" y="1135"/>
                  </a:lnTo>
                  <a:lnTo>
                    <a:pt x="629" y="1124"/>
                  </a:lnTo>
                  <a:lnTo>
                    <a:pt x="623" y="1124"/>
                  </a:lnTo>
                  <a:lnTo>
                    <a:pt x="618" y="1124"/>
                  </a:lnTo>
                  <a:lnTo>
                    <a:pt x="613" y="1135"/>
                  </a:lnTo>
                  <a:lnTo>
                    <a:pt x="607" y="1140"/>
                  </a:lnTo>
                  <a:lnTo>
                    <a:pt x="602" y="1145"/>
                  </a:lnTo>
                  <a:lnTo>
                    <a:pt x="581" y="1145"/>
                  </a:lnTo>
                  <a:lnTo>
                    <a:pt x="586" y="1135"/>
                  </a:lnTo>
                  <a:lnTo>
                    <a:pt x="591" y="1124"/>
                  </a:lnTo>
                  <a:lnTo>
                    <a:pt x="581" y="1124"/>
                  </a:lnTo>
                  <a:lnTo>
                    <a:pt x="575" y="1135"/>
                  </a:lnTo>
                  <a:lnTo>
                    <a:pt x="575" y="1140"/>
                  </a:lnTo>
                  <a:lnTo>
                    <a:pt x="575" y="1145"/>
                  </a:lnTo>
                  <a:lnTo>
                    <a:pt x="570" y="1145"/>
                  </a:lnTo>
                  <a:lnTo>
                    <a:pt x="565" y="1145"/>
                  </a:lnTo>
                  <a:lnTo>
                    <a:pt x="543" y="1151"/>
                  </a:lnTo>
                  <a:lnTo>
                    <a:pt x="549" y="1145"/>
                  </a:lnTo>
                  <a:lnTo>
                    <a:pt x="549" y="1135"/>
                  </a:lnTo>
                  <a:lnTo>
                    <a:pt x="554" y="1129"/>
                  </a:lnTo>
                  <a:lnTo>
                    <a:pt x="559" y="1129"/>
                  </a:lnTo>
                  <a:lnTo>
                    <a:pt x="554" y="1124"/>
                  </a:lnTo>
                  <a:lnTo>
                    <a:pt x="549" y="1124"/>
                  </a:lnTo>
                  <a:lnTo>
                    <a:pt x="543" y="1124"/>
                  </a:lnTo>
                  <a:lnTo>
                    <a:pt x="543" y="1135"/>
                  </a:lnTo>
                  <a:lnTo>
                    <a:pt x="543" y="1140"/>
                  </a:lnTo>
                  <a:lnTo>
                    <a:pt x="538" y="1151"/>
                  </a:lnTo>
                  <a:lnTo>
                    <a:pt x="517" y="1151"/>
                  </a:lnTo>
                  <a:lnTo>
                    <a:pt x="495" y="1151"/>
                  </a:lnTo>
                  <a:lnTo>
                    <a:pt x="565" y="1151"/>
                  </a:lnTo>
                  <a:lnTo>
                    <a:pt x="639" y="1151"/>
                  </a:lnTo>
                  <a:lnTo>
                    <a:pt x="788" y="1140"/>
                  </a:lnTo>
                  <a:lnTo>
                    <a:pt x="762" y="1135"/>
                  </a:lnTo>
                  <a:lnTo>
                    <a:pt x="730" y="1140"/>
                  </a:lnTo>
                  <a:lnTo>
                    <a:pt x="735" y="1129"/>
                  </a:lnTo>
                  <a:lnTo>
                    <a:pt x="740" y="1119"/>
                  </a:lnTo>
                  <a:lnTo>
                    <a:pt x="746" y="1119"/>
                  </a:lnTo>
                  <a:lnTo>
                    <a:pt x="751" y="1124"/>
                  </a:lnTo>
                  <a:lnTo>
                    <a:pt x="751" y="1129"/>
                  </a:lnTo>
                  <a:lnTo>
                    <a:pt x="740" y="1135"/>
                  </a:lnTo>
                  <a:lnTo>
                    <a:pt x="751" y="1135"/>
                  </a:lnTo>
                  <a:lnTo>
                    <a:pt x="756" y="1129"/>
                  </a:lnTo>
                  <a:lnTo>
                    <a:pt x="756" y="1124"/>
                  </a:lnTo>
                  <a:lnTo>
                    <a:pt x="762" y="1119"/>
                  </a:lnTo>
                  <a:lnTo>
                    <a:pt x="767" y="1124"/>
                  </a:lnTo>
                  <a:lnTo>
                    <a:pt x="767" y="1129"/>
                  </a:lnTo>
                  <a:lnTo>
                    <a:pt x="762" y="1129"/>
                  </a:lnTo>
                  <a:lnTo>
                    <a:pt x="762" y="1135"/>
                  </a:lnTo>
                  <a:lnTo>
                    <a:pt x="772" y="1135"/>
                  </a:lnTo>
                  <a:lnTo>
                    <a:pt x="772" y="1124"/>
                  </a:lnTo>
                  <a:lnTo>
                    <a:pt x="778" y="1119"/>
                  </a:lnTo>
                  <a:lnTo>
                    <a:pt x="783" y="1119"/>
                  </a:lnTo>
                  <a:lnTo>
                    <a:pt x="783" y="1124"/>
                  </a:lnTo>
                  <a:lnTo>
                    <a:pt x="778" y="1129"/>
                  </a:lnTo>
                  <a:lnTo>
                    <a:pt x="788" y="1135"/>
                  </a:lnTo>
                  <a:lnTo>
                    <a:pt x="788" y="1129"/>
                  </a:lnTo>
                  <a:lnTo>
                    <a:pt x="794" y="1119"/>
                  </a:lnTo>
                  <a:lnTo>
                    <a:pt x="799" y="1113"/>
                  </a:lnTo>
                  <a:lnTo>
                    <a:pt x="767" y="1113"/>
                  </a:lnTo>
                  <a:lnTo>
                    <a:pt x="730" y="1113"/>
                  </a:lnTo>
                  <a:lnTo>
                    <a:pt x="730" y="1124"/>
                  </a:lnTo>
                  <a:lnTo>
                    <a:pt x="730" y="1129"/>
                  </a:lnTo>
                  <a:lnTo>
                    <a:pt x="724" y="1135"/>
                  </a:lnTo>
                  <a:lnTo>
                    <a:pt x="719" y="1135"/>
                  </a:lnTo>
                  <a:lnTo>
                    <a:pt x="719" y="1129"/>
                  </a:lnTo>
                  <a:lnTo>
                    <a:pt x="730" y="1119"/>
                  </a:lnTo>
                  <a:lnTo>
                    <a:pt x="724" y="1113"/>
                  </a:lnTo>
                  <a:lnTo>
                    <a:pt x="719" y="1113"/>
                  </a:lnTo>
                  <a:lnTo>
                    <a:pt x="703" y="1113"/>
                  </a:lnTo>
                  <a:lnTo>
                    <a:pt x="778" y="1108"/>
                  </a:lnTo>
                  <a:lnTo>
                    <a:pt x="815" y="1108"/>
                  </a:lnTo>
                  <a:lnTo>
                    <a:pt x="847" y="1113"/>
                  </a:lnTo>
                  <a:lnTo>
                    <a:pt x="815" y="1113"/>
                  </a:lnTo>
                  <a:lnTo>
                    <a:pt x="804" y="1119"/>
                  </a:lnTo>
                  <a:lnTo>
                    <a:pt x="799" y="1129"/>
                  </a:lnTo>
                  <a:lnTo>
                    <a:pt x="804" y="1129"/>
                  </a:lnTo>
                  <a:lnTo>
                    <a:pt x="810" y="1124"/>
                  </a:lnTo>
                  <a:lnTo>
                    <a:pt x="815" y="1119"/>
                  </a:lnTo>
                  <a:lnTo>
                    <a:pt x="820" y="1119"/>
                  </a:lnTo>
                  <a:close/>
                  <a:moveTo>
                    <a:pt x="852" y="1987"/>
                  </a:moveTo>
                  <a:lnTo>
                    <a:pt x="852" y="1987"/>
                  </a:lnTo>
                  <a:lnTo>
                    <a:pt x="847" y="1976"/>
                  </a:lnTo>
                  <a:lnTo>
                    <a:pt x="847" y="1960"/>
                  </a:lnTo>
                  <a:lnTo>
                    <a:pt x="852" y="1960"/>
                  </a:lnTo>
                  <a:lnTo>
                    <a:pt x="852" y="1966"/>
                  </a:lnTo>
                  <a:lnTo>
                    <a:pt x="852" y="1976"/>
                  </a:lnTo>
                  <a:lnTo>
                    <a:pt x="858" y="1982"/>
                  </a:lnTo>
                  <a:lnTo>
                    <a:pt x="868" y="1982"/>
                  </a:lnTo>
                  <a:lnTo>
                    <a:pt x="879" y="1982"/>
                  </a:lnTo>
                  <a:lnTo>
                    <a:pt x="890" y="1982"/>
                  </a:lnTo>
                  <a:lnTo>
                    <a:pt x="890" y="1966"/>
                  </a:lnTo>
                  <a:lnTo>
                    <a:pt x="890" y="1971"/>
                  </a:lnTo>
                  <a:lnTo>
                    <a:pt x="895" y="1982"/>
                  </a:lnTo>
                  <a:lnTo>
                    <a:pt x="900" y="1976"/>
                  </a:lnTo>
                  <a:lnTo>
                    <a:pt x="895" y="1966"/>
                  </a:lnTo>
                  <a:lnTo>
                    <a:pt x="911" y="1966"/>
                  </a:lnTo>
                  <a:lnTo>
                    <a:pt x="916" y="1966"/>
                  </a:lnTo>
                  <a:lnTo>
                    <a:pt x="916" y="1960"/>
                  </a:lnTo>
                  <a:lnTo>
                    <a:pt x="922" y="1966"/>
                  </a:lnTo>
                  <a:lnTo>
                    <a:pt x="922" y="1976"/>
                  </a:lnTo>
                  <a:lnTo>
                    <a:pt x="922" y="1992"/>
                  </a:lnTo>
                  <a:lnTo>
                    <a:pt x="911" y="1998"/>
                  </a:lnTo>
                  <a:lnTo>
                    <a:pt x="906" y="1998"/>
                  </a:lnTo>
                  <a:lnTo>
                    <a:pt x="906" y="1992"/>
                  </a:lnTo>
                  <a:lnTo>
                    <a:pt x="906" y="1987"/>
                  </a:lnTo>
                  <a:lnTo>
                    <a:pt x="895" y="1987"/>
                  </a:lnTo>
                  <a:lnTo>
                    <a:pt x="884" y="1992"/>
                  </a:lnTo>
                  <a:lnTo>
                    <a:pt x="863" y="1998"/>
                  </a:lnTo>
                  <a:lnTo>
                    <a:pt x="863" y="2003"/>
                  </a:lnTo>
                  <a:lnTo>
                    <a:pt x="868" y="2003"/>
                  </a:lnTo>
                  <a:lnTo>
                    <a:pt x="874" y="2003"/>
                  </a:lnTo>
                  <a:lnTo>
                    <a:pt x="874" y="2008"/>
                  </a:lnTo>
                  <a:lnTo>
                    <a:pt x="863" y="2008"/>
                  </a:lnTo>
                  <a:lnTo>
                    <a:pt x="858" y="2008"/>
                  </a:lnTo>
                  <a:lnTo>
                    <a:pt x="852" y="2003"/>
                  </a:lnTo>
                  <a:lnTo>
                    <a:pt x="847" y="2003"/>
                  </a:lnTo>
                  <a:lnTo>
                    <a:pt x="842" y="1998"/>
                  </a:lnTo>
                  <a:lnTo>
                    <a:pt x="847" y="1998"/>
                  </a:lnTo>
                  <a:lnTo>
                    <a:pt x="852" y="1987"/>
                  </a:lnTo>
                  <a:close/>
                  <a:moveTo>
                    <a:pt x="810" y="1955"/>
                  </a:moveTo>
                  <a:lnTo>
                    <a:pt x="810" y="1955"/>
                  </a:lnTo>
                  <a:lnTo>
                    <a:pt x="820" y="1960"/>
                  </a:lnTo>
                  <a:lnTo>
                    <a:pt x="826" y="1960"/>
                  </a:lnTo>
                  <a:lnTo>
                    <a:pt x="831" y="1971"/>
                  </a:lnTo>
                  <a:lnTo>
                    <a:pt x="831" y="1982"/>
                  </a:lnTo>
                  <a:lnTo>
                    <a:pt x="831" y="2003"/>
                  </a:lnTo>
                  <a:lnTo>
                    <a:pt x="826" y="1998"/>
                  </a:lnTo>
                  <a:lnTo>
                    <a:pt x="820" y="1998"/>
                  </a:lnTo>
                  <a:lnTo>
                    <a:pt x="820" y="2003"/>
                  </a:lnTo>
                  <a:lnTo>
                    <a:pt x="820" y="1992"/>
                  </a:lnTo>
                  <a:lnTo>
                    <a:pt x="820" y="1982"/>
                  </a:lnTo>
                  <a:lnTo>
                    <a:pt x="826" y="1971"/>
                  </a:lnTo>
                  <a:lnTo>
                    <a:pt x="820" y="1971"/>
                  </a:lnTo>
                  <a:lnTo>
                    <a:pt x="820" y="1966"/>
                  </a:lnTo>
                  <a:lnTo>
                    <a:pt x="820" y="1960"/>
                  </a:lnTo>
                  <a:lnTo>
                    <a:pt x="810" y="1966"/>
                  </a:lnTo>
                  <a:lnTo>
                    <a:pt x="799" y="1966"/>
                  </a:lnTo>
                  <a:lnTo>
                    <a:pt x="804" y="1960"/>
                  </a:lnTo>
                  <a:lnTo>
                    <a:pt x="810" y="1960"/>
                  </a:lnTo>
                  <a:lnTo>
                    <a:pt x="810" y="1955"/>
                  </a:lnTo>
                  <a:close/>
                  <a:moveTo>
                    <a:pt x="799" y="1971"/>
                  </a:moveTo>
                  <a:lnTo>
                    <a:pt x="799" y="1971"/>
                  </a:lnTo>
                  <a:lnTo>
                    <a:pt x="804" y="1976"/>
                  </a:lnTo>
                  <a:lnTo>
                    <a:pt x="810" y="1982"/>
                  </a:lnTo>
                  <a:lnTo>
                    <a:pt x="799" y="1982"/>
                  </a:lnTo>
                  <a:lnTo>
                    <a:pt x="794" y="1982"/>
                  </a:lnTo>
                  <a:lnTo>
                    <a:pt x="799" y="1976"/>
                  </a:lnTo>
                  <a:lnTo>
                    <a:pt x="799" y="1971"/>
                  </a:lnTo>
                  <a:close/>
                  <a:moveTo>
                    <a:pt x="804" y="1987"/>
                  </a:moveTo>
                  <a:lnTo>
                    <a:pt x="804" y="1987"/>
                  </a:lnTo>
                  <a:lnTo>
                    <a:pt x="810" y="1992"/>
                  </a:lnTo>
                  <a:lnTo>
                    <a:pt x="815" y="1998"/>
                  </a:lnTo>
                  <a:lnTo>
                    <a:pt x="810" y="2003"/>
                  </a:lnTo>
                  <a:lnTo>
                    <a:pt x="804" y="2003"/>
                  </a:lnTo>
                  <a:lnTo>
                    <a:pt x="794" y="2003"/>
                  </a:lnTo>
                  <a:lnTo>
                    <a:pt x="788" y="2003"/>
                  </a:lnTo>
                  <a:lnTo>
                    <a:pt x="788" y="1998"/>
                  </a:lnTo>
                  <a:lnTo>
                    <a:pt x="794" y="1998"/>
                  </a:lnTo>
                  <a:lnTo>
                    <a:pt x="799" y="1992"/>
                  </a:lnTo>
                  <a:lnTo>
                    <a:pt x="804" y="1987"/>
                  </a:lnTo>
                  <a:close/>
                  <a:moveTo>
                    <a:pt x="778" y="1960"/>
                  </a:moveTo>
                  <a:lnTo>
                    <a:pt x="778" y="1960"/>
                  </a:lnTo>
                  <a:lnTo>
                    <a:pt x="783" y="1966"/>
                  </a:lnTo>
                  <a:lnTo>
                    <a:pt x="778" y="1976"/>
                  </a:lnTo>
                  <a:lnTo>
                    <a:pt x="778" y="1971"/>
                  </a:lnTo>
                  <a:lnTo>
                    <a:pt x="772" y="1971"/>
                  </a:lnTo>
                  <a:lnTo>
                    <a:pt x="767" y="1976"/>
                  </a:lnTo>
                  <a:lnTo>
                    <a:pt x="772" y="1982"/>
                  </a:lnTo>
                  <a:lnTo>
                    <a:pt x="772" y="1987"/>
                  </a:lnTo>
                  <a:lnTo>
                    <a:pt x="762" y="1992"/>
                  </a:lnTo>
                  <a:lnTo>
                    <a:pt x="762" y="1960"/>
                  </a:lnTo>
                  <a:lnTo>
                    <a:pt x="772" y="1960"/>
                  </a:lnTo>
                  <a:lnTo>
                    <a:pt x="778" y="1960"/>
                  </a:lnTo>
                  <a:close/>
                  <a:moveTo>
                    <a:pt x="772" y="1982"/>
                  </a:moveTo>
                  <a:lnTo>
                    <a:pt x="772" y="1982"/>
                  </a:lnTo>
                  <a:lnTo>
                    <a:pt x="778" y="1982"/>
                  </a:lnTo>
                  <a:lnTo>
                    <a:pt x="783" y="1982"/>
                  </a:lnTo>
                  <a:lnTo>
                    <a:pt x="783" y="2008"/>
                  </a:lnTo>
                  <a:lnTo>
                    <a:pt x="778" y="1998"/>
                  </a:lnTo>
                  <a:lnTo>
                    <a:pt x="772" y="1992"/>
                  </a:lnTo>
                  <a:lnTo>
                    <a:pt x="778" y="1987"/>
                  </a:lnTo>
                  <a:lnTo>
                    <a:pt x="778" y="1982"/>
                  </a:lnTo>
                  <a:lnTo>
                    <a:pt x="772" y="1982"/>
                  </a:lnTo>
                  <a:close/>
                  <a:moveTo>
                    <a:pt x="756" y="1928"/>
                  </a:moveTo>
                  <a:lnTo>
                    <a:pt x="756" y="1928"/>
                  </a:lnTo>
                  <a:lnTo>
                    <a:pt x="751" y="1928"/>
                  </a:lnTo>
                  <a:lnTo>
                    <a:pt x="751" y="1918"/>
                  </a:lnTo>
                  <a:lnTo>
                    <a:pt x="751" y="1902"/>
                  </a:lnTo>
                  <a:lnTo>
                    <a:pt x="756" y="1907"/>
                  </a:lnTo>
                  <a:lnTo>
                    <a:pt x="756" y="1912"/>
                  </a:lnTo>
                  <a:lnTo>
                    <a:pt x="756" y="1928"/>
                  </a:lnTo>
                  <a:close/>
                  <a:moveTo>
                    <a:pt x="756" y="1987"/>
                  </a:moveTo>
                  <a:lnTo>
                    <a:pt x="756" y="1987"/>
                  </a:lnTo>
                  <a:lnTo>
                    <a:pt x="751" y="1982"/>
                  </a:lnTo>
                  <a:lnTo>
                    <a:pt x="751" y="1976"/>
                  </a:lnTo>
                  <a:lnTo>
                    <a:pt x="751" y="1971"/>
                  </a:lnTo>
                  <a:lnTo>
                    <a:pt x="751" y="1960"/>
                  </a:lnTo>
                  <a:lnTo>
                    <a:pt x="756" y="1966"/>
                  </a:lnTo>
                  <a:lnTo>
                    <a:pt x="756" y="1971"/>
                  </a:lnTo>
                  <a:lnTo>
                    <a:pt x="756" y="1987"/>
                  </a:lnTo>
                  <a:close/>
                  <a:moveTo>
                    <a:pt x="746" y="1896"/>
                  </a:moveTo>
                  <a:lnTo>
                    <a:pt x="746" y="1896"/>
                  </a:lnTo>
                  <a:lnTo>
                    <a:pt x="751" y="1886"/>
                  </a:lnTo>
                  <a:lnTo>
                    <a:pt x="751" y="1880"/>
                  </a:lnTo>
                  <a:lnTo>
                    <a:pt x="756" y="1875"/>
                  </a:lnTo>
                  <a:lnTo>
                    <a:pt x="772" y="1875"/>
                  </a:lnTo>
                  <a:lnTo>
                    <a:pt x="772" y="1880"/>
                  </a:lnTo>
                  <a:lnTo>
                    <a:pt x="767" y="1886"/>
                  </a:lnTo>
                  <a:lnTo>
                    <a:pt x="756" y="1880"/>
                  </a:lnTo>
                  <a:lnTo>
                    <a:pt x="756" y="1891"/>
                  </a:lnTo>
                  <a:lnTo>
                    <a:pt x="762" y="1891"/>
                  </a:lnTo>
                  <a:lnTo>
                    <a:pt x="767" y="1896"/>
                  </a:lnTo>
                  <a:lnTo>
                    <a:pt x="762" y="1896"/>
                  </a:lnTo>
                  <a:lnTo>
                    <a:pt x="746" y="1896"/>
                  </a:lnTo>
                  <a:close/>
                  <a:moveTo>
                    <a:pt x="767" y="1843"/>
                  </a:moveTo>
                  <a:lnTo>
                    <a:pt x="767" y="1843"/>
                  </a:lnTo>
                  <a:lnTo>
                    <a:pt x="772" y="1843"/>
                  </a:lnTo>
                  <a:lnTo>
                    <a:pt x="772" y="1854"/>
                  </a:lnTo>
                  <a:lnTo>
                    <a:pt x="772" y="1870"/>
                  </a:lnTo>
                  <a:lnTo>
                    <a:pt x="762" y="1870"/>
                  </a:lnTo>
                  <a:lnTo>
                    <a:pt x="762" y="1859"/>
                  </a:lnTo>
                  <a:lnTo>
                    <a:pt x="762" y="1848"/>
                  </a:lnTo>
                  <a:lnTo>
                    <a:pt x="767" y="1843"/>
                  </a:lnTo>
                  <a:close/>
                  <a:moveTo>
                    <a:pt x="772" y="1928"/>
                  </a:moveTo>
                  <a:lnTo>
                    <a:pt x="772" y="1928"/>
                  </a:lnTo>
                  <a:lnTo>
                    <a:pt x="767" y="1928"/>
                  </a:lnTo>
                  <a:lnTo>
                    <a:pt x="762" y="1923"/>
                  </a:lnTo>
                  <a:lnTo>
                    <a:pt x="762" y="1902"/>
                  </a:lnTo>
                  <a:lnTo>
                    <a:pt x="772" y="1902"/>
                  </a:lnTo>
                  <a:lnTo>
                    <a:pt x="772" y="1896"/>
                  </a:lnTo>
                  <a:lnTo>
                    <a:pt x="778" y="1907"/>
                  </a:lnTo>
                  <a:lnTo>
                    <a:pt x="772" y="1912"/>
                  </a:lnTo>
                  <a:lnTo>
                    <a:pt x="772" y="1918"/>
                  </a:lnTo>
                  <a:lnTo>
                    <a:pt x="772" y="1928"/>
                  </a:lnTo>
                  <a:close/>
                  <a:moveTo>
                    <a:pt x="778" y="1817"/>
                  </a:moveTo>
                  <a:lnTo>
                    <a:pt x="778" y="1817"/>
                  </a:lnTo>
                  <a:lnTo>
                    <a:pt x="778" y="1811"/>
                  </a:lnTo>
                  <a:lnTo>
                    <a:pt x="778" y="1795"/>
                  </a:lnTo>
                  <a:lnTo>
                    <a:pt x="778" y="1785"/>
                  </a:lnTo>
                  <a:lnTo>
                    <a:pt x="772" y="1779"/>
                  </a:lnTo>
                  <a:lnTo>
                    <a:pt x="778" y="1779"/>
                  </a:lnTo>
                  <a:lnTo>
                    <a:pt x="778" y="1790"/>
                  </a:lnTo>
                  <a:lnTo>
                    <a:pt x="778" y="1806"/>
                  </a:lnTo>
                  <a:lnTo>
                    <a:pt x="778" y="1817"/>
                  </a:lnTo>
                  <a:close/>
                  <a:moveTo>
                    <a:pt x="751" y="1758"/>
                  </a:moveTo>
                  <a:lnTo>
                    <a:pt x="751" y="1758"/>
                  </a:lnTo>
                  <a:lnTo>
                    <a:pt x="772" y="1763"/>
                  </a:lnTo>
                  <a:lnTo>
                    <a:pt x="772" y="1769"/>
                  </a:lnTo>
                  <a:lnTo>
                    <a:pt x="772" y="1774"/>
                  </a:lnTo>
                  <a:lnTo>
                    <a:pt x="762" y="1769"/>
                  </a:lnTo>
                  <a:lnTo>
                    <a:pt x="756" y="1769"/>
                  </a:lnTo>
                  <a:lnTo>
                    <a:pt x="756" y="1774"/>
                  </a:lnTo>
                  <a:lnTo>
                    <a:pt x="751" y="1774"/>
                  </a:lnTo>
                  <a:lnTo>
                    <a:pt x="751" y="1769"/>
                  </a:lnTo>
                  <a:lnTo>
                    <a:pt x="751" y="1758"/>
                  </a:lnTo>
                  <a:close/>
                  <a:moveTo>
                    <a:pt x="778" y="1753"/>
                  </a:moveTo>
                  <a:lnTo>
                    <a:pt x="778" y="1753"/>
                  </a:lnTo>
                  <a:lnTo>
                    <a:pt x="778" y="1747"/>
                  </a:lnTo>
                  <a:lnTo>
                    <a:pt x="778" y="1742"/>
                  </a:lnTo>
                  <a:lnTo>
                    <a:pt x="778" y="1726"/>
                  </a:lnTo>
                  <a:lnTo>
                    <a:pt x="783" y="1726"/>
                  </a:lnTo>
                  <a:lnTo>
                    <a:pt x="783" y="1731"/>
                  </a:lnTo>
                  <a:lnTo>
                    <a:pt x="778" y="1753"/>
                  </a:lnTo>
                  <a:close/>
                  <a:moveTo>
                    <a:pt x="783" y="1715"/>
                  </a:moveTo>
                  <a:lnTo>
                    <a:pt x="783" y="1715"/>
                  </a:lnTo>
                  <a:lnTo>
                    <a:pt x="772" y="1710"/>
                  </a:lnTo>
                  <a:lnTo>
                    <a:pt x="778" y="1721"/>
                  </a:lnTo>
                  <a:lnTo>
                    <a:pt x="762" y="1721"/>
                  </a:lnTo>
                  <a:lnTo>
                    <a:pt x="756" y="1721"/>
                  </a:lnTo>
                  <a:lnTo>
                    <a:pt x="751" y="1715"/>
                  </a:lnTo>
                  <a:lnTo>
                    <a:pt x="762" y="1715"/>
                  </a:lnTo>
                  <a:lnTo>
                    <a:pt x="767" y="1715"/>
                  </a:lnTo>
                  <a:lnTo>
                    <a:pt x="772" y="1715"/>
                  </a:lnTo>
                  <a:lnTo>
                    <a:pt x="767" y="1710"/>
                  </a:lnTo>
                  <a:lnTo>
                    <a:pt x="762" y="1710"/>
                  </a:lnTo>
                  <a:lnTo>
                    <a:pt x="756" y="1705"/>
                  </a:lnTo>
                  <a:lnTo>
                    <a:pt x="767" y="1705"/>
                  </a:lnTo>
                  <a:lnTo>
                    <a:pt x="783" y="1705"/>
                  </a:lnTo>
                  <a:lnTo>
                    <a:pt x="783" y="1715"/>
                  </a:lnTo>
                  <a:close/>
                  <a:moveTo>
                    <a:pt x="772" y="1699"/>
                  </a:moveTo>
                  <a:lnTo>
                    <a:pt x="772" y="1699"/>
                  </a:lnTo>
                  <a:lnTo>
                    <a:pt x="767" y="1689"/>
                  </a:lnTo>
                  <a:lnTo>
                    <a:pt x="767" y="1678"/>
                  </a:lnTo>
                  <a:lnTo>
                    <a:pt x="772" y="1683"/>
                  </a:lnTo>
                  <a:lnTo>
                    <a:pt x="772" y="1699"/>
                  </a:lnTo>
                  <a:close/>
                  <a:moveTo>
                    <a:pt x="783" y="1598"/>
                  </a:moveTo>
                  <a:lnTo>
                    <a:pt x="783" y="1598"/>
                  </a:lnTo>
                  <a:lnTo>
                    <a:pt x="767" y="1593"/>
                  </a:lnTo>
                  <a:lnTo>
                    <a:pt x="762" y="1593"/>
                  </a:lnTo>
                  <a:lnTo>
                    <a:pt x="762" y="1598"/>
                  </a:lnTo>
                  <a:lnTo>
                    <a:pt x="762" y="1603"/>
                  </a:lnTo>
                  <a:lnTo>
                    <a:pt x="767" y="1603"/>
                  </a:lnTo>
                  <a:lnTo>
                    <a:pt x="772" y="1603"/>
                  </a:lnTo>
                  <a:lnTo>
                    <a:pt x="778" y="1603"/>
                  </a:lnTo>
                  <a:lnTo>
                    <a:pt x="767" y="1603"/>
                  </a:lnTo>
                  <a:lnTo>
                    <a:pt x="751" y="1603"/>
                  </a:lnTo>
                  <a:lnTo>
                    <a:pt x="756" y="1598"/>
                  </a:lnTo>
                  <a:lnTo>
                    <a:pt x="756" y="1587"/>
                  </a:lnTo>
                  <a:lnTo>
                    <a:pt x="783" y="1587"/>
                  </a:lnTo>
                  <a:lnTo>
                    <a:pt x="783" y="1550"/>
                  </a:lnTo>
                  <a:lnTo>
                    <a:pt x="778" y="1550"/>
                  </a:lnTo>
                  <a:lnTo>
                    <a:pt x="772" y="1550"/>
                  </a:lnTo>
                  <a:lnTo>
                    <a:pt x="756" y="1550"/>
                  </a:lnTo>
                  <a:lnTo>
                    <a:pt x="756" y="1545"/>
                  </a:lnTo>
                  <a:lnTo>
                    <a:pt x="762" y="1545"/>
                  </a:lnTo>
                  <a:lnTo>
                    <a:pt x="772" y="1545"/>
                  </a:lnTo>
                  <a:lnTo>
                    <a:pt x="772" y="1540"/>
                  </a:lnTo>
                  <a:lnTo>
                    <a:pt x="767" y="1540"/>
                  </a:lnTo>
                  <a:lnTo>
                    <a:pt x="762" y="1540"/>
                  </a:lnTo>
                  <a:lnTo>
                    <a:pt x="756" y="1540"/>
                  </a:lnTo>
                  <a:lnTo>
                    <a:pt x="762" y="1534"/>
                  </a:lnTo>
                  <a:lnTo>
                    <a:pt x="772" y="1534"/>
                  </a:lnTo>
                  <a:lnTo>
                    <a:pt x="783" y="1529"/>
                  </a:lnTo>
                  <a:lnTo>
                    <a:pt x="783" y="1566"/>
                  </a:lnTo>
                  <a:lnTo>
                    <a:pt x="783" y="1598"/>
                  </a:lnTo>
                  <a:close/>
                  <a:moveTo>
                    <a:pt x="751" y="1433"/>
                  </a:moveTo>
                  <a:lnTo>
                    <a:pt x="751" y="1433"/>
                  </a:lnTo>
                  <a:lnTo>
                    <a:pt x="788" y="1428"/>
                  </a:lnTo>
                  <a:lnTo>
                    <a:pt x="788" y="1476"/>
                  </a:lnTo>
                  <a:lnTo>
                    <a:pt x="788" y="1502"/>
                  </a:lnTo>
                  <a:lnTo>
                    <a:pt x="783" y="1524"/>
                  </a:lnTo>
                  <a:lnTo>
                    <a:pt x="783" y="1508"/>
                  </a:lnTo>
                  <a:lnTo>
                    <a:pt x="783" y="1492"/>
                  </a:lnTo>
                  <a:lnTo>
                    <a:pt x="778" y="1492"/>
                  </a:lnTo>
                  <a:lnTo>
                    <a:pt x="772" y="1492"/>
                  </a:lnTo>
                  <a:lnTo>
                    <a:pt x="767" y="1486"/>
                  </a:lnTo>
                  <a:lnTo>
                    <a:pt x="772" y="1486"/>
                  </a:lnTo>
                  <a:lnTo>
                    <a:pt x="756" y="1481"/>
                  </a:lnTo>
                  <a:lnTo>
                    <a:pt x="762" y="1476"/>
                  </a:lnTo>
                  <a:lnTo>
                    <a:pt x="767" y="1476"/>
                  </a:lnTo>
                  <a:lnTo>
                    <a:pt x="783" y="1476"/>
                  </a:lnTo>
                  <a:lnTo>
                    <a:pt x="783" y="1438"/>
                  </a:lnTo>
                  <a:lnTo>
                    <a:pt x="778" y="1438"/>
                  </a:lnTo>
                  <a:lnTo>
                    <a:pt x="772" y="1433"/>
                  </a:lnTo>
                  <a:lnTo>
                    <a:pt x="756" y="1438"/>
                  </a:lnTo>
                  <a:lnTo>
                    <a:pt x="756" y="1460"/>
                  </a:lnTo>
                  <a:lnTo>
                    <a:pt x="751" y="1470"/>
                  </a:lnTo>
                  <a:lnTo>
                    <a:pt x="751" y="1476"/>
                  </a:lnTo>
                  <a:lnTo>
                    <a:pt x="751" y="1433"/>
                  </a:lnTo>
                  <a:close/>
                  <a:moveTo>
                    <a:pt x="751" y="1481"/>
                  </a:moveTo>
                  <a:lnTo>
                    <a:pt x="751" y="1481"/>
                  </a:lnTo>
                  <a:lnTo>
                    <a:pt x="751" y="1486"/>
                  </a:lnTo>
                  <a:lnTo>
                    <a:pt x="756" y="1486"/>
                  </a:lnTo>
                  <a:lnTo>
                    <a:pt x="751" y="1497"/>
                  </a:lnTo>
                  <a:lnTo>
                    <a:pt x="751" y="1502"/>
                  </a:lnTo>
                  <a:lnTo>
                    <a:pt x="751" y="1513"/>
                  </a:lnTo>
                  <a:lnTo>
                    <a:pt x="751" y="1518"/>
                  </a:lnTo>
                  <a:lnTo>
                    <a:pt x="751" y="1481"/>
                  </a:lnTo>
                  <a:close/>
                  <a:moveTo>
                    <a:pt x="751" y="1582"/>
                  </a:moveTo>
                  <a:lnTo>
                    <a:pt x="751" y="1582"/>
                  </a:lnTo>
                  <a:lnTo>
                    <a:pt x="751" y="1577"/>
                  </a:lnTo>
                  <a:lnTo>
                    <a:pt x="751" y="1566"/>
                  </a:lnTo>
                  <a:lnTo>
                    <a:pt x="751" y="1540"/>
                  </a:lnTo>
                  <a:lnTo>
                    <a:pt x="751" y="1545"/>
                  </a:lnTo>
                  <a:lnTo>
                    <a:pt x="751" y="1556"/>
                  </a:lnTo>
                  <a:lnTo>
                    <a:pt x="751" y="1582"/>
                  </a:lnTo>
                  <a:close/>
                  <a:moveTo>
                    <a:pt x="746" y="1614"/>
                  </a:moveTo>
                  <a:lnTo>
                    <a:pt x="746" y="1614"/>
                  </a:lnTo>
                  <a:lnTo>
                    <a:pt x="751" y="1614"/>
                  </a:lnTo>
                  <a:lnTo>
                    <a:pt x="751" y="1619"/>
                  </a:lnTo>
                  <a:lnTo>
                    <a:pt x="751" y="1641"/>
                  </a:lnTo>
                  <a:lnTo>
                    <a:pt x="746" y="1635"/>
                  </a:lnTo>
                  <a:lnTo>
                    <a:pt x="746" y="1630"/>
                  </a:lnTo>
                  <a:lnTo>
                    <a:pt x="746" y="1614"/>
                  </a:lnTo>
                  <a:close/>
                  <a:moveTo>
                    <a:pt x="746" y="1646"/>
                  </a:moveTo>
                  <a:lnTo>
                    <a:pt x="746" y="1646"/>
                  </a:lnTo>
                  <a:lnTo>
                    <a:pt x="751" y="1651"/>
                  </a:lnTo>
                  <a:lnTo>
                    <a:pt x="751" y="1657"/>
                  </a:lnTo>
                  <a:lnTo>
                    <a:pt x="756" y="1657"/>
                  </a:lnTo>
                  <a:lnTo>
                    <a:pt x="756" y="1651"/>
                  </a:lnTo>
                  <a:lnTo>
                    <a:pt x="756" y="1646"/>
                  </a:lnTo>
                  <a:lnTo>
                    <a:pt x="762" y="1646"/>
                  </a:lnTo>
                  <a:lnTo>
                    <a:pt x="767" y="1646"/>
                  </a:lnTo>
                  <a:lnTo>
                    <a:pt x="783" y="1641"/>
                  </a:lnTo>
                  <a:lnTo>
                    <a:pt x="783" y="1646"/>
                  </a:lnTo>
                  <a:lnTo>
                    <a:pt x="783" y="1651"/>
                  </a:lnTo>
                  <a:lnTo>
                    <a:pt x="778" y="1662"/>
                  </a:lnTo>
                  <a:lnTo>
                    <a:pt x="762" y="1662"/>
                  </a:lnTo>
                  <a:lnTo>
                    <a:pt x="746" y="1662"/>
                  </a:lnTo>
                  <a:lnTo>
                    <a:pt x="746" y="1657"/>
                  </a:lnTo>
                  <a:lnTo>
                    <a:pt x="746" y="1646"/>
                  </a:lnTo>
                  <a:close/>
                  <a:moveTo>
                    <a:pt x="746" y="1667"/>
                  </a:moveTo>
                  <a:lnTo>
                    <a:pt x="746" y="1667"/>
                  </a:lnTo>
                  <a:lnTo>
                    <a:pt x="751" y="1673"/>
                  </a:lnTo>
                  <a:lnTo>
                    <a:pt x="751" y="1678"/>
                  </a:lnTo>
                  <a:lnTo>
                    <a:pt x="751" y="1694"/>
                  </a:lnTo>
                  <a:lnTo>
                    <a:pt x="746" y="1689"/>
                  </a:lnTo>
                  <a:lnTo>
                    <a:pt x="746" y="1683"/>
                  </a:lnTo>
                  <a:lnTo>
                    <a:pt x="746" y="1667"/>
                  </a:lnTo>
                  <a:close/>
                  <a:moveTo>
                    <a:pt x="751" y="1726"/>
                  </a:moveTo>
                  <a:lnTo>
                    <a:pt x="751" y="1726"/>
                  </a:lnTo>
                  <a:lnTo>
                    <a:pt x="746" y="1715"/>
                  </a:lnTo>
                  <a:lnTo>
                    <a:pt x="746" y="1699"/>
                  </a:lnTo>
                  <a:lnTo>
                    <a:pt x="751" y="1705"/>
                  </a:lnTo>
                  <a:lnTo>
                    <a:pt x="751" y="1710"/>
                  </a:lnTo>
                  <a:lnTo>
                    <a:pt x="751" y="1726"/>
                  </a:lnTo>
                  <a:close/>
                  <a:moveTo>
                    <a:pt x="746" y="1769"/>
                  </a:moveTo>
                  <a:lnTo>
                    <a:pt x="746" y="1769"/>
                  </a:lnTo>
                  <a:lnTo>
                    <a:pt x="746" y="1774"/>
                  </a:lnTo>
                  <a:lnTo>
                    <a:pt x="746" y="1790"/>
                  </a:lnTo>
                  <a:lnTo>
                    <a:pt x="746" y="1822"/>
                  </a:lnTo>
                  <a:lnTo>
                    <a:pt x="746" y="1811"/>
                  </a:lnTo>
                  <a:lnTo>
                    <a:pt x="746" y="1801"/>
                  </a:lnTo>
                  <a:lnTo>
                    <a:pt x="746" y="1769"/>
                  </a:lnTo>
                  <a:close/>
                  <a:moveTo>
                    <a:pt x="746" y="1864"/>
                  </a:moveTo>
                  <a:lnTo>
                    <a:pt x="746" y="1864"/>
                  </a:lnTo>
                  <a:lnTo>
                    <a:pt x="740" y="1864"/>
                  </a:lnTo>
                  <a:lnTo>
                    <a:pt x="740" y="1859"/>
                  </a:lnTo>
                  <a:lnTo>
                    <a:pt x="740" y="1843"/>
                  </a:lnTo>
                  <a:lnTo>
                    <a:pt x="746" y="1843"/>
                  </a:lnTo>
                  <a:lnTo>
                    <a:pt x="746" y="1848"/>
                  </a:lnTo>
                  <a:lnTo>
                    <a:pt x="746" y="1864"/>
                  </a:lnTo>
                  <a:close/>
                  <a:moveTo>
                    <a:pt x="740" y="1827"/>
                  </a:moveTo>
                  <a:lnTo>
                    <a:pt x="740" y="1827"/>
                  </a:lnTo>
                  <a:lnTo>
                    <a:pt x="746" y="1833"/>
                  </a:lnTo>
                  <a:lnTo>
                    <a:pt x="751" y="1833"/>
                  </a:lnTo>
                  <a:lnTo>
                    <a:pt x="751" y="1817"/>
                  </a:lnTo>
                  <a:lnTo>
                    <a:pt x="762" y="1822"/>
                  </a:lnTo>
                  <a:lnTo>
                    <a:pt x="772" y="1817"/>
                  </a:lnTo>
                  <a:lnTo>
                    <a:pt x="772" y="1827"/>
                  </a:lnTo>
                  <a:lnTo>
                    <a:pt x="767" y="1827"/>
                  </a:lnTo>
                  <a:lnTo>
                    <a:pt x="756" y="1827"/>
                  </a:lnTo>
                  <a:lnTo>
                    <a:pt x="762" y="1833"/>
                  </a:lnTo>
                  <a:lnTo>
                    <a:pt x="772" y="1833"/>
                  </a:lnTo>
                  <a:lnTo>
                    <a:pt x="772" y="1838"/>
                  </a:lnTo>
                  <a:lnTo>
                    <a:pt x="762" y="1838"/>
                  </a:lnTo>
                  <a:lnTo>
                    <a:pt x="746" y="1838"/>
                  </a:lnTo>
                  <a:lnTo>
                    <a:pt x="740" y="1827"/>
                  </a:lnTo>
                  <a:close/>
                  <a:moveTo>
                    <a:pt x="746" y="1998"/>
                  </a:moveTo>
                  <a:lnTo>
                    <a:pt x="746" y="1998"/>
                  </a:lnTo>
                  <a:lnTo>
                    <a:pt x="762" y="1998"/>
                  </a:lnTo>
                  <a:lnTo>
                    <a:pt x="772" y="2003"/>
                  </a:lnTo>
                  <a:lnTo>
                    <a:pt x="767" y="2008"/>
                  </a:lnTo>
                  <a:lnTo>
                    <a:pt x="756" y="2008"/>
                  </a:lnTo>
                  <a:lnTo>
                    <a:pt x="751" y="2003"/>
                  </a:lnTo>
                  <a:lnTo>
                    <a:pt x="746" y="1998"/>
                  </a:lnTo>
                  <a:close/>
                  <a:moveTo>
                    <a:pt x="1065" y="2030"/>
                  </a:moveTo>
                  <a:lnTo>
                    <a:pt x="1065" y="2030"/>
                  </a:lnTo>
                  <a:lnTo>
                    <a:pt x="991" y="2030"/>
                  </a:lnTo>
                  <a:lnTo>
                    <a:pt x="911" y="2030"/>
                  </a:lnTo>
                  <a:lnTo>
                    <a:pt x="836" y="2030"/>
                  </a:lnTo>
                  <a:lnTo>
                    <a:pt x="762" y="2030"/>
                  </a:lnTo>
                  <a:lnTo>
                    <a:pt x="799" y="2024"/>
                  </a:lnTo>
                  <a:lnTo>
                    <a:pt x="842" y="2024"/>
                  </a:lnTo>
                  <a:lnTo>
                    <a:pt x="884" y="2024"/>
                  </a:lnTo>
                  <a:lnTo>
                    <a:pt x="927" y="2024"/>
                  </a:lnTo>
                  <a:lnTo>
                    <a:pt x="884" y="2019"/>
                  </a:lnTo>
                  <a:lnTo>
                    <a:pt x="842" y="2019"/>
                  </a:lnTo>
                  <a:lnTo>
                    <a:pt x="799" y="2024"/>
                  </a:lnTo>
                  <a:lnTo>
                    <a:pt x="762" y="2019"/>
                  </a:lnTo>
                  <a:lnTo>
                    <a:pt x="767" y="2014"/>
                  </a:lnTo>
                  <a:lnTo>
                    <a:pt x="778" y="2014"/>
                  </a:lnTo>
                  <a:lnTo>
                    <a:pt x="804" y="2014"/>
                  </a:lnTo>
                  <a:lnTo>
                    <a:pt x="1065" y="2019"/>
                  </a:lnTo>
                  <a:lnTo>
                    <a:pt x="1039" y="2024"/>
                  </a:lnTo>
                  <a:lnTo>
                    <a:pt x="1001" y="2024"/>
                  </a:lnTo>
                  <a:lnTo>
                    <a:pt x="964" y="2024"/>
                  </a:lnTo>
                  <a:lnTo>
                    <a:pt x="927" y="2024"/>
                  </a:lnTo>
                  <a:lnTo>
                    <a:pt x="964" y="2024"/>
                  </a:lnTo>
                  <a:lnTo>
                    <a:pt x="996" y="2030"/>
                  </a:lnTo>
                  <a:lnTo>
                    <a:pt x="1065" y="203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2" name="Freeform 432"/>
            <p:cNvSpPr>
              <a:spLocks/>
            </p:cNvSpPr>
            <p:nvPr/>
          </p:nvSpPr>
          <p:spPr bwMode="auto">
            <a:xfrm>
              <a:off x="4071938" y="4918076"/>
              <a:ext cx="152400" cy="142875"/>
            </a:xfrm>
            <a:custGeom>
              <a:avLst/>
              <a:gdLst>
                <a:gd name="T0" fmla="*/ 2147483647 w 96"/>
                <a:gd name="T1" fmla="*/ 2147483647 h 90"/>
                <a:gd name="T2" fmla="*/ 2147483647 w 96"/>
                <a:gd name="T3" fmla="*/ 2147483647 h 90"/>
                <a:gd name="T4" fmla="*/ 2147483647 w 96"/>
                <a:gd name="T5" fmla="*/ 2147483647 h 90"/>
                <a:gd name="T6" fmla="*/ 2147483647 w 96"/>
                <a:gd name="T7" fmla="*/ 2147483647 h 90"/>
                <a:gd name="T8" fmla="*/ 2147483647 w 96"/>
                <a:gd name="T9" fmla="*/ 2147483647 h 90"/>
                <a:gd name="T10" fmla="*/ 2147483647 w 96"/>
                <a:gd name="T11" fmla="*/ 2147483647 h 90"/>
                <a:gd name="T12" fmla="*/ 2147483647 w 96"/>
                <a:gd name="T13" fmla="*/ 2147483647 h 90"/>
                <a:gd name="T14" fmla="*/ 2147483647 w 96"/>
                <a:gd name="T15" fmla="*/ 2147483647 h 90"/>
                <a:gd name="T16" fmla="*/ 2147483647 w 96"/>
                <a:gd name="T17" fmla="*/ 2147483647 h 90"/>
                <a:gd name="T18" fmla="*/ 2147483647 w 96"/>
                <a:gd name="T19" fmla="*/ 2147483647 h 90"/>
                <a:gd name="T20" fmla="*/ 2147483647 w 96"/>
                <a:gd name="T21" fmla="*/ 2147483647 h 90"/>
                <a:gd name="T22" fmla="*/ 2147483647 w 96"/>
                <a:gd name="T23" fmla="*/ 2147483647 h 90"/>
                <a:gd name="T24" fmla="*/ 2147483647 w 96"/>
                <a:gd name="T25" fmla="*/ 2147483647 h 90"/>
                <a:gd name="T26" fmla="*/ 2147483647 w 96"/>
                <a:gd name="T27" fmla="*/ 2147483647 h 90"/>
                <a:gd name="T28" fmla="*/ 2147483647 w 96"/>
                <a:gd name="T29" fmla="*/ 2147483647 h 90"/>
                <a:gd name="T30" fmla="*/ 2147483647 w 96"/>
                <a:gd name="T31" fmla="*/ 2147483647 h 90"/>
                <a:gd name="T32" fmla="*/ 2147483647 w 96"/>
                <a:gd name="T33" fmla="*/ 2147483647 h 90"/>
                <a:gd name="T34" fmla="*/ 2147483647 w 96"/>
                <a:gd name="T35" fmla="*/ 0 h 90"/>
                <a:gd name="T36" fmla="*/ 2147483647 w 96"/>
                <a:gd name="T37" fmla="*/ 0 h 90"/>
                <a:gd name="T38" fmla="*/ 2147483647 w 96"/>
                <a:gd name="T39" fmla="*/ 0 h 90"/>
                <a:gd name="T40" fmla="*/ 2147483647 w 96"/>
                <a:gd name="T41" fmla="*/ 2147483647 h 90"/>
                <a:gd name="T42" fmla="*/ 2147483647 w 96"/>
                <a:gd name="T43" fmla="*/ 2147483647 h 90"/>
                <a:gd name="T44" fmla="*/ 2147483647 w 96"/>
                <a:gd name="T45" fmla="*/ 2147483647 h 90"/>
                <a:gd name="T46" fmla="*/ 2147483647 w 96"/>
                <a:gd name="T47" fmla="*/ 2147483647 h 90"/>
                <a:gd name="T48" fmla="*/ 0 w 96"/>
                <a:gd name="T49" fmla="*/ 2147483647 h 90"/>
                <a:gd name="T50" fmla="*/ 2147483647 w 96"/>
                <a:gd name="T51" fmla="*/ 2147483647 h 90"/>
                <a:gd name="T52" fmla="*/ 2147483647 w 96"/>
                <a:gd name="T53" fmla="*/ 2147483647 h 90"/>
                <a:gd name="T54" fmla="*/ 2147483647 w 96"/>
                <a:gd name="T55" fmla="*/ 2147483647 h 90"/>
                <a:gd name="T56" fmla="*/ 2147483647 w 96"/>
                <a:gd name="T57" fmla="*/ 2147483647 h 90"/>
                <a:gd name="T58" fmla="*/ 0 w 96"/>
                <a:gd name="T59" fmla="*/ 2147483647 h 90"/>
                <a:gd name="T60" fmla="*/ 2147483647 w 96"/>
                <a:gd name="T61" fmla="*/ 2147483647 h 90"/>
                <a:gd name="T62" fmla="*/ 2147483647 w 96"/>
                <a:gd name="T63" fmla="*/ 2147483647 h 90"/>
                <a:gd name="T64" fmla="*/ 2147483647 w 96"/>
                <a:gd name="T65" fmla="*/ 2147483647 h 90"/>
                <a:gd name="T66" fmla="*/ 2147483647 w 96"/>
                <a:gd name="T67" fmla="*/ 2147483647 h 90"/>
                <a:gd name="T68" fmla="*/ 2147483647 w 96"/>
                <a:gd name="T69" fmla="*/ 2147483647 h 90"/>
                <a:gd name="T70" fmla="*/ 2147483647 w 96"/>
                <a:gd name="T71" fmla="*/ 2147483647 h 90"/>
                <a:gd name="T72" fmla="*/ 2147483647 w 96"/>
                <a:gd name="T73" fmla="*/ 2147483647 h 90"/>
                <a:gd name="T74" fmla="*/ 0 w 96"/>
                <a:gd name="T75" fmla="*/ 2147483647 h 90"/>
                <a:gd name="T76" fmla="*/ 2147483647 w 96"/>
                <a:gd name="T77" fmla="*/ 2147483647 h 90"/>
                <a:gd name="T78" fmla="*/ 2147483647 w 96"/>
                <a:gd name="T79" fmla="*/ 2147483647 h 9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96"/>
                <a:gd name="T121" fmla="*/ 0 h 90"/>
                <a:gd name="T122" fmla="*/ 96 w 96"/>
                <a:gd name="T123" fmla="*/ 90 h 9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96" h="90">
                  <a:moveTo>
                    <a:pt x="21" y="74"/>
                  </a:moveTo>
                  <a:lnTo>
                    <a:pt x="21" y="74"/>
                  </a:lnTo>
                  <a:lnTo>
                    <a:pt x="21" y="85"/>
                  </a:lnTo>
                  <a:lnTo>
                    <a:pt x="21" y="90"/>
                  </a:lnTo>
                  <a:lnTo>
                    <a:pt x="27" y="90"/>
                  </a:lnTo>
                  <a:lnTo>
                    <a:pt x="43" y="85"/>
                  </a:lnTo>
                  <a:lnTo>
                    <a:pt x="59" y="85"/>
                  </a:lnTo>
                  <a:lnTo>
                    <a:pt x="96" y="90"/>
                  </a:lnTo>
                  <a:lnTo>
                    <a:pt x="96" y="80"/>
                  </a:lnTo>
                  <a:lnTo>
                    <a:pt x="96" y="74"/>
                  </a:lnTo>
                  <a:lnTo>
                    <a:pt x="85" y="58"/>
                  </a:lnTo>
                  <a:lnTo>
                    <a:pt x="80" y="64"/>
                  </a:lnTo>
                  <a:lnTo>
                    <a:pt x="75" y="64"/>
                  </a:lnTo>
                  <a:lnTo>
                    <a:pt x="69" y="69"/>
                  </a:lnTo>
                  <a:lnTo>
                    <a:pt x="64" y="69"/>
                  </a:lnTo>
                  <a:lnTo>
                    <a:pt x="64" y="74"/>
                  </a:lnTo>
                  <a:lnTo>
                    <a:pt x="69" y="80"/>
                  </a:lnTo>
                  <a:lnTo>
                    <a:pt x="59" y="80"/>
                  </a:lnTo>
                  <a:lnTo>
                    <a:pt x="48" y="85"/>
                  </a:lnTo>
                  <a:lnTo>
                    <a:pt x="43" y="74"/>
                  </a:lnTo>
                  <a:lnTo>
                    <a:pt x="37" y="58"/>
                  </a:lnTo>
                  <a:lnTo>
                    <a:pt x="37" y="42"/>
                  </a:lnTo>
                  <a:lnTo>
                    <a:pt x="32" y="42"/>
                  </a:lnTo>
                  <a:lnTo>
                    <a:pt x="27" y="42"/>
                  </a:lnTo>
                  <a:lnTo>
                    <a:pt x="32" y="16"/>
                  </a:lnTo>
                  <a:lnTo>
                    <a:pt x="32" y="5"/>
                  </a:lnTo>
                  <a:lnTo>
                    <a:pt x="27" y="0"/>
                  </a:lnTo>
                  <a:lnTo>
                    <a:pt x="21" y="0"/>
                  </a:lnTo>
                  <a:lnTo>
                    <a:pt x="16" y="0"/>
                  </a:lnTo>
                  <a:lnTo>
                    <a:pt x="21" y="16"/>
                  </a:lnTo>
                  <a:lnTo>
                    <a:pt x="21" y="26"/>
                  </a:lnTo>
                  <a:lnTo>
                    <a:pt x="16" y="37"/>
                  </a:lnTo>
                  <a:lnTo>
                    <a:pt x="16" y="21"/>
                  </a:lnTo>
                  <a:lnTo>
                    <a:pt x="16" y="10"/>
                  </a:lnTo>
                  <a:lnTo>
                    <a:pt x="11" y="5"/>
                  </a:lnTo>
                  <a:lnTo>
                    <a:pt x="0" y="16"/>
                  </a:lnTo>
                  <a:lnTo>
                    <a:pt x="0" y="26"/>
                  </a:lnTo>
                  <a:lnTo>
                    <a:pt x="5" y="21"/>
                  </a:lnTo>
                  <a:lnTo>
                    <a:pt x="11" y="26"/>
                  </a:lnTo>
                  <a:lnTo>
                    <a:pt x="11" y="32"/>
                  </a:lnTo>
                  <a:lnTo>
                    <a:pt x="11" y="37"/>
                  </a:lnTo>
                  <a:lnTo>
                    <a:pt x="5" y="37"/>
                  </a:lnTo>
                  <a:lnTo>
                    <a:pt x="0" y="37"/>
                  </a:lnTo>
                  <a:lnTo>
                    <a:pt x="0" y="64"/>
                  </a:lnTo>
                  <a:lnTo>
                    <a:pt x="5" y="69"/>
                  </a:lnTo>
                  <a:lnTo>
                    <a:pt x="16" y="64"/>
                  </a:lnTo>
                  <a:lnTo>
                    <a:pt x="16" y="58"/>
                  </a:lnTo>
                  <a:lnTo>
                    <a:pt x="16" y="48"/>
                  </a:lnTo>
                  <a:lnTo>
                    <a:pt x="21" y="48"/>
                  </a:lnTo>
                  <a:lnTo>
                    <a:pt x="21" y="37"/>
                  </a:lnTo>
                  <a:lnTo>
                    <a:pt x="21" y="42"/>
                  </a:lnTo>
                  <a:lnTo>
                    <a:pt x="21" y="53"/>
                  </a:lnTo>
                  <a:lnTo>
                    <a:pt x="21" y="69"/>
                  </a:lnTo>
                  <a:lnTo>
                    <a:pt x="0" y="74"/>
                  </a:lnTo>
                  <a:lnTo>
                    <a:pt x="0" y="85"/>
                  </a:lnTo>
                  <a:lnTo>
                    <a:pt x="11" y="80"/>
                  </a:lnTo>
                  <a:lnTo>
                    <a:pt x="21" y="74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3" name="Freeform 433"/>
            <p:cNvSpPr>
              <a:spLocks/>
            </p:cNvSpPr>
            <p:nvPr/>
          </p:nvSpPr>
          <p:spPr bwMode="auto">
            <a:xfrm>
              <a:off x="4951413" y="4427539"/>
              <a:ext cx="1588" cy="1588"/>
            </a:xfrm>
            <a:custGeom>
              <a:avLst/>
              <a:gdLst>
                <a:gd name="T0" fmla="*/ 0 w 1588"/>
                <a:gd name="T1" fmla="*/ 0 h 1588"/>
                <a:gd name="T2" fmla="*/ 0 w 1588"/>
                <a:gd name="T3" fmla="*/ 0 h 1588"/>
                <a:gd name="T4" fmla="*/ 0 w 1588"/>
                <a:gd name="T5" fmla="*/ 0 h 1588"/>
                <a:gd name="T6" fmla="*/ 0 60000 65536"/>
                <a:gd name="T7" fmla="*/ 0 60000 65536"/>
                <a:gd name="T8" fmla="*/ 0 60000 65536"/>
                <a:gd name="T9" fmla="*/ 0 w 1588"/>
                <a:gd name="T10" fmla="*/ 0 h 1588"/>
                <a:gd name="T11" fmla="*/ 1588 w 1588"/>
                <a:gd name="T12" fmla="*/ 1588 h 15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88" h="1588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4" name="Freeform 434"/>
            <p:cNvSpPr>
              <a:spLocks noEditPoints="1"/>
            </p:cNvSpPr>
            <p:nvPr/>
          </p:nvSpPr>
          <p:spPr bwMode="auto">
            <a:xfrm>
              <a:off x="4071938" y="5121276"/>
              <a:ext cx="295275" cy="125413"/>
            </a:xfrm>
            <a:custGeom>
              <a:avLst/>
              <a:gdLst>
                <a:gd name="T0" fmla="*/ 2147483647 w 186"/>
                <a:gd name="T1" fmla="*/ 2147483647 h 79"/>
                <a:gd name="T2" fmla="*/ 2147483647 w 186"/>
                <a:gd name="T3" fmla="*/ 2147483647 h 79"/>
                <a:gd name="T4" fmla="*/ 2147483647 w 186"/>
                <a:gd name="T5" fmla="*/ 2147483647 h 79"/>
                <a:gd name="T6" fmla="*/ 2147483647 w 186"/>
                <a:gd name="T7" fmla="*/ 2147483647 h 79"/>
                <a:gd name="T8" fmla="*/ 2147483647 w 186"/>
                <a:gd name="T9" fmla="*/ 2147483647 h 79"/>
                <a:gd name="T10" fmla="*/ 2147483647 w 186"/>
                <a:gd name="T11" fmla="*/ 2147483647 h 79"/>
                <a:gd name="T12" fmla="*/ 2147483647 w 186"/>
                <a:gd name="T13" fmla="*/ 2147483647 h 79"/>
                <a:gd name="T14" fmla="*/ 2147483647 w 186"/>
                <a:gd name="T15" fmla="*/ 2147483647 h 79"/>
                <a:gd name="T16" fmla="*/ 2147483647 w 186"/>
                <a:gd name="T17" fmla="*/ 2147483647 h 79"/>
                <a:gd name="T18" fmla="*/ 2147483647 w 186"/>
                <a:gd name="T19" fmla="*/ 2147483647 h 79"/>
                <a:gd name="T20" fmla="*/ 2147483647 w 186"/>
                <a:gd name="T21" fmla="*/ 2147483647 h 79"/>
                <a:gd name="T22" fmla="*/ 2147483647 w 186"/>
                <a:gd name="T23" fmla="*/ 2147483647 h 79"/>
                <a:gd name="T24" fmla="*/ 2147483647 w 186"/>
                <a:gd name="T25" fmla="*/ 2147483647 h 79"/>
                <a:gd name="T26" fmla="*/ 2147483647 w 186"/>
                <a:gd name="T27" fmla="*/ 2147483647 h 79"/>
                <a:gd name="T28" fmla="*/ 2147483647 w 186"/>
                <a:gd name="T29" fmla="*/ 2147483647 h 79"/>
                <a:gd name="T30" fmla="*/ 2147483647 w 186"/>
                <a:gd name="T31" fmla="*/ 2147483647 h 79"/>
                <a:gd name="T32" fmla="*/ 2147483647 w 186"/>
                <a:gd name="T33" fmla="*/ 2147483647 h 79"/>
                <a:gd name="T34" fmla="*/ 2147483647 w 186"/>
                <a:gd name="T35" fmla="*/ 2147483647 h 79"/>
                <a:gd name="T36" fmla="*/ 2147483647 w 186"/>
                <a:gd name="T37" fmla="*/ 2147483647 h 79"/>
                <a:gd name="T38" fmla="*/ 2147483647 w 186"/>
                <a:gd name="T39" fmla="*/ 2147483647 h 79"/>
                <a:gd name="T40" fmla="*/ 2147483647 w 186"/>
                <a:gd name="T41" fmla="*/ 2147483647 h 79"/>
                <a:gd name="T42" fmla="*/ 2147483647 w 186"/>
                <a:gd name="T43" fmla="*/ 2147483647 h 79"/>
                <a:gd name="T44" fmla="*/ 2147483647 w 186"/>
                <a:gd name="T45" fmla="*/ 2147483647 h 79"/>
                <a:gd name="T46" fmla="*/ 2147483647 w 186"/>
                <a:gd name="T47" fmla="*/ 2147483647 h 79"/>
                <a:gd name="T48" fmla="*/ 2147483647 w 186"/>
                <a:gd name="T49" fmla="*/ 2147483647 h 79"/>
                <a:gd name="T50" fmla="*/ 2147483647 w 186"/>
                <a:gd name="T51" fmla="*/ 2147483647 h 79"/>
                <a:gd name="T52" fmla="*/ 2147483647 w 186"/>
                <a:gd name="T53" fmla="*/ 2147483647 h 79"/>
                <a:gd name="T54" fmla="*/ 2147483647 w 186"/>
                <a:gd name="T55" fmla="*/ 2147483647 h 79"/>
                <a:gd name="T56" fmla="*/ 2147483647 w 186"/>
                <a:gd name="T57" fmla="*/ 2147483647 h 79"/>
                <a:gd name="T58" fmla="*/ 2147483647 w 186"/>
                <a:gd name="T59" fmla="*/ 2147483647 h 79"/>
                <a:gd name="T60" fmla="*/ 2147483647 w 186"/>
                <a:gd name="T61" fmla="*/ 2147483647 h 79"/>
                <a:gd name="T62" fmla="*/ 2147483647 w 186"/>
                <a:gd name="T63" fmla="*/ 2147483647 h 79"/>
                <a:gd name="T64" fmla="*/ 2147483647 w 186"/>
                <a:gd name="T65" fmla="*/ 2147483647 h 79"/>
                <a:gd name="T66" fmla="*/ 0 w 186"/>
                <a:gd name="T67" fmla="*/ 2147483647 h 79"/>
                <a:gd name="T68" fmla="*/ 2147483647 w 186"/>
                <a:gd name="T69" fmla="*/ 2147483647 h 79"/>
                <a:gd name="T70" fmla="*/ 2147483647 w 186"/>
                <a:gd name="T71" fmla="*/ 2147483647 h 79"/>
                <a:gd name="T72" fmla="*/ 2147483647 w 186"/>
                <a:gd name="T73" fmla="*/ 2147483647 h 79"/>
                <a:gd name="T74" fmla="*/ 2147483647 w 186"/>
                <a:gd name="T75" fmla="*/ 2147483647 h 79"/>
                <a:gd name="T76" fmla="*/ 2147483647 w 186"/>
                <a:gd name="T77" fmla="*/ 2147483647 h 79"/>
                <a:gd name="T78" fmla="*/ 2147483647 w 186"/>
                <a:gd name="T79" fmla="*/ 2147483647 h 79"/>
                <a:gd name="T80" fmla="*/ 2147483647 w 186"/>
                <a:gd name="T81" fmla="*/ 2147483647 h 79"/>
                <a:gd name="T82" fmla="*/ 2147483647 w 186"/>
                <a:gd name="T83" fmla="*/ 2147483647 h 79"/>
                <a:gd name="T84" fmla="*/ 2147483647 w 186"/>
                <a:gd name="T85" fmla="*/ 2147483647 h 79"/>
                <a:gd name="T86" fmla="*/ 2147483647 w 186"/>
                <a:gd name="T87" fmla="*/ 2147483647 h 79"/>
                <a:gd name="T88" fmla="*/ 2147483647 w 186"/>
                <a:gd name="T89" fmla="*/ 2147483647 h 79"/>
                <a:gd name="T90" fmla="*/ 2147483647 w 186"/>
                <a:gd name="T91" fmla="*/ 2147483647 h 7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86"/>
                <a:gd name="T139" fmla="*/ 0 h 79"/>
                <a:gd name="T140" fmla="*/ 186 w 186"/>
                <a:gd name="T141" fmla="*/ 79 h 7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86" h="79">
                  <a:moveTo>
                    <a:pt x="11" y="32"/>
                  </a:moveTo>
                  <a:lnTo>
                    <a:pt x="11" y="32"/>
                  </a:lnTo>
                  <a:lnTo>
                    <a:pt x="16" y="16"/>
                  </a:lnTo>
                  <a:lnTo>
                    <a:pt x="16" y="10"/>
                  </a:lnTo>
                  <a:lnTo>
                    <a:pt x="21" y="5"/>
                  </a:lnTo>
                  <a:lnTo>
                    <a:pt x="27" y="10"/>
                  </a:lnTo>
                  <a:lnTo>
                    <a:pt x="21" y="16"/>
                  </a:lnTo>
                  <a:lnTo>
                    <a:pt x="21" y="26"/>
                  </a:lnTo>
                  <a:lnTo>
                    <a:pt x="27" y="42"/>
                  </a:lnTo>
                  <a:lnTo>
                    <a:pt x="21" y="42"/>
                  </a:lnTo>
                  <a:lnTo>
                    <a:pt x="16" y="48"/>
                  </a:lnTo>
                  <a:lnTo>
                    <a:pt x="16" y="53"/>
                  </a:lnTo>
                  <a:lnTo>
                    <a:pt x="11" y="58"/>
                  </a:lnTo>
                  <a:lnTo>
                    <a:pt x="21" y="58"/>
                  </a:lnTo>
                  <a:lnTo>
                    <a:pt x="21" y="63"/>
                  </a:lnTo>
                  <a:lnTo>
                    <a:pt x="27" y="69"/>
                  </a:lnTo>
                  <a:lnTo>
                    <a:pt x="21" y="79"/>
                  </a:lnTo>
                  <a:lnTo>
                    <a:pt x="32" y="74"/>
                  </a:lnTo>
                  <a:lnTo>
                    <a:pt x="37" y="63"/>
                  </a:lnTo>
                  <a:lnTo>
                    <a:pt x="32" y="63"/>
                  </a:lnTo>
                  <a:lnTo>
                    <a:pt x="27" y="58"/>
                  </a:lnTo>
                  <a:lnTo>
                    <a:pt x="32" y="58"/>
                  </a:lnTo>
                  <a:lnTo>
                    <a:pt x="37" y="58"/>
                  </a:lnTo>
                  <a:lnTo>
                    <a:pt x="37" y="53"/>
                  </a:lnTo>
                  <a:lnTo>
                    <a:pt x="37" y="48"/>
                  </a:lnTo>
                  <a:lnTo>
                    <a:pt x="37" y="42"/>
                  </a:lnTo>
                  <a:lnTo>
                    <a:pt x="32" y="42"/>
                  </a:lnTo>
                  <a:lnTo>
                    <a:pt x="37" y="21"/>
                  </a:lnTo>
                  <a:lnTo>
                    <a:pt x="43" y="16"/>
                  </a:lnTo>
                  <a:lnTo>
                    <a:pt x="53" y="10"/>
                  </a:lnTo>
                  <a:lnTo>
                    <a:pt x="59" y="16"/>
                  </a:lnTo>
                  <a:lnTo>
                    <a:pt x="64" y="21"/>
                  </a:lnTo>
                  <a:lnTo>
                    <a:pt x="69" y="32"/>
                  </a:lnTo>
                  <a:lnTo>
                    <a:pt x="75" y="37"/>
                  </a:lnTo>
                  <a:lnTo>
                    <a:pt x="75" y="32"/>
                  </a:lnTo>
                  <a:lnTo>
                    <a:pt x="80" y="26"/>
                  </a:lnTo>
                  <a:lnTo>
                    <a:pt x="91" y="26"/>
                  </a:lnTo>
                  <a:lnTo>
                    <a:pt x="101" y="21"/>
                  </a:lnTo>
                  <a:lnTo>
                    <a:pt x="101" y="16"/>
                  </a:lnTo>
                  <a:lnTo>
                    <a:pt x="107" y="10"/>
                  </a:lnTo>
                  <a:lnTo>
                    <a:pt x="107" y="16"/>
                  </a:lnTo>
                  <a:lnTo>
                    <a:pt x="107" y="21"/>
                  </a:lnTo>
                  <a:lnTo>
                    <a:pt x="112" y="21"/>
                  </a:lnTo>
                  <a:lnTo>
                    <a:pt x="112" y="16"/>
                  </a:lnTo>
                  <a:lnTo>
                    <a:pt x="112" y="10"/>
                  </a:lnTo>
                  <a:lnTo>
                    <a:pt x="117" y="10"/>
                  </a:lnTo>
                  <a:lnTo>
                    <a:pt x="123" y="26"/>
                  </a:lnTo>
                  <a:lnTo>
                    <a:pt x="128" y="37"/>
                  </a:lnTo>
                  <a:lnTo>
                    <a:pt x="133" y="26"/>
                  </a:lnTo>
                  <a:lnTo>
                    <a:pt x="144" y="21"/>
                  </a:lnTo>
                  <a:lnTo>
                    <a:pt x="149" y="21"/>
                  </a:lnTo>
                  <a:lnTo>
                    <a:pt x="154" y="10"/>
                  </a:lnTo>
                  <a:lnTo>
                    <a:pt x="160" y="16"/>
                  </a:lnTo>
                  <a:lnTo>
                    <a:pt x="154" y="21"/>
                  </a:lnTo>
                  <a:lnTo>
                    <a:pt x="149" y="26"/>
                  </a:lnTo>
                  <a:lnTo>
                    <a:pt x="154" y="26"/>
                  </a:lnTo>
                  <a:lnTo>
                    <a:pt x="165" y="26"/>
                  </a:lnTo>
                  <a:lnTo>
                    <a:pt x="176" y="21"/>
                  </a:lnTo>
                  <a:lnTo>
                    <a:pt x="176" y="16"/>
                  </a:lnTo>
                  <a:lnTo>
                    <a:pt x="170" y="10"/>
                  </a:lnTo>
                  <a:lnTo>
                    <a:pt x="170" y="21"/>
                  </a:lnTo>
                  <a:lnTo>
                    <a:pt x="170" y="16"/>
                  </a:lnTo>
                  <a:lnTo>
                    <a:pt x="165" y="21"/>
                  </a:lnTo>
                  <a:lnTo>
                    <a:pt x="160" y="16"/>
                  </a:lnTo>
                  <a:lnTo>
                    <a:pt x="165" y="10"/>
                  </a:lnTo>
                  <a:lnTo>
                    <a:pt x="170" y="10"/>
                  </a:lnTo>
                  <a:lnTo>
                    <a:pt x="181" y="16"/>
                  </a:lnTo>
                  <a:lnTo>
                    <a:pt x="186" y="10"/>
                  </a:lnTo>
                  <a:lnTo>
                    <a:pt x="186" y="5"/>
                  </a:lnTo>
                  <a:lnTo>
                    <a:pt x="0" y="0"/>
                  </a:lnTo>
                  <a:lnTo>
                    <a:pt x="0" y="26"/>
                  </a:lnTo>
                  <a:lnTo>
                    <a:pt x="11" y="32"/>
                  </a:lnTo>
                  <a:close/>
                  <a:moveTo>
                    <a:pt x="144" y="10"/>
                  </a:moveTo>
                  <a:lnTo>
                    <a:pt x="144" y="10"/>
                  </a:lnTo>
                  <a:lnTo>
                    <a:pt x="149" y="16"/>
                  </a:lnTo>
                  <a:lnTo>
                    <a:pt x="144" y="16"/>
                  </a:lnTo>
                  <a:lnTo>
                    <a:pt x="139" y="21"/>
                  </a:lnTo>
                  <a:lnTo>
                    <a:pt x="133" y="21"/>
                  </a:lnTo>
                  <a:lnTo>
                    <a:pt x="133" y="16"/>
                  </a:lnTo>
                  <a:lnTo>
                    <a:pt x="139" y="10"/>
                  </a:lnTo>
                  <a:lnTo>
                    <a:pt x="144" y="16"/>
                  </a:lnTo>
                  <a:lnTo>
                    <a:pt x="144" y="10"/>
                  </a:lnTo>
                  <a:close/>
                  <a:moveTo>
                    <a:pt x="123" y="10"/>
                  </a:moveTo>
                  <a:lnTo>
                    <a:pt x="123" y="10"/>
                  </a:lnTo>
                  <a:lnTo>
                    <a:pt x="128" y="16"/>
                  </a:lnTo>
                  <a:lnTo>
                    <a:pt x="128" y="21"/>
                  </a:lnTo>
                  <a:lnTo>
                    <a:pt x="123" y="21"/>
                  </a:lnTo>
                  <a:lnTo>
                    <a:pt x="123" y="10"/>
                  </a:lnTo>
                  <a:close/>
                  <a:moveTo>
                    <a:pt x="75" y="10"/>
                  </a:moveTo>
                  <a:lnTo>
                    <a:pt x="75" y="10"/>
                  </a:lnTo>
                  <a:lnTo>
                    <a:pt x="80" y="10"/>
                  </a:lnTo>
                  <a:lnTo>
                    <a:pt x="85" y="10"/>
                  </a:lnTo>
                  <a:lnTo>
                    <a:pt x="85" y="21"/>
                  </a:lnTo>
                  <a:lnTo>
                    <a:pt x="75" y="21"/>
                  </a:lnTo>
                  <a:lnTo>
                    <a:pt x="75" y="10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5" name="Freeform 572"/>
            <p:cNvSpPr>
              <a:spLocks/>
            </p:cNvSpPr>
            <p:nvPr/>
          </p:nvSpPr>
          <p:spPr bwMode="auto">
            <a:xfrm>
              <a:off x="5187951" y="5383214"/>
              <a:ext cx="33338" cy="33338"/>
            </a:xfrm>
            <a:custGeom>
              <a:avLst/>
              <a:gdLst>
                <a:gd name="T0" fmla="*/ 2147483647 w 21"/>
                <a:gd name="T1" fmla="*/ 2147483647 h 21"/>
                <a:gd name="T2" fmla="*/ 2147483647 w 21"/>
                <a:gd name="T3" fmla="*/ 2147483647 h 21"/>
                <a:gd name="T4" fmla="*/ 2147483647 w 21"/>
                <a:gd name="T5" fmla="*/ 2147483647 h 21"/>
                <a:gd name="T6" fmla="*/ 2147483647 w 21"/>
                <a:gd name="T7" fmla="*/ 2147483647 h 21"/>
                <a:gd name="T8" fmla="*/ 2147483647 w 21"/>
                <a:gd name="T9" fmla="*/ 2147483647 h 21"/>
                <a:gd name="T10" fmla="*/ 2147483647 w 21"/>
                <a:gd name="T11" fmla="*/ 2147483647 h 21"/>
                <a:gd name="T12" fmla="*/ 2147483647 w 21"/>
                <a:gd name="T13" fmla="*/ 2147483647 h 21"/>
                <a:gd name="T14" fmla="*/ 2147483647 w 21"/>
                <a:gd name="T15" fmla="*/ 2147483647 h 21"/>
                <a:gd name="T16" fmla="*/ 0 w 21"/>
                <a:gd name="T17" fmla="*/ 2147483647 h 21"/>
                <a:gd name="T18" fmla="*/ 0 w 21"/>
                <a:gd name="T19" fmla="*/ 2147483647 h 21"/>
                <a:gd name="T20" fmla="*/ 0 w 21"/>
                <a:gd name="T21" fmla="*/ 0 h 21"/>
                <a:gd name="T22" fmla="*/ 0 w 21"/>
                <a:gd name="T23" fmla="*/ 0 h 21"/>
                <a:gd name="T24" fmla="*/ 2147483647 w 21"/>
                <a:gd name="T25" fmla="*/ 0 h 21"/>
                <a:gd name="T26" fmla="*/ 2147483647 w 21"/>
                <a:gd name="T27" fmla="*/ 2147483647 h 21"/>
                <a:gd name="T28" fmla="*/ 2147483647 w 21"/>
                <a:gd name="T29" fmla="*/ 2147483647 h 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1"/>
                <a:gd name="T46" fmla="*/ 0 h 21"/>
                <a:gd name="T47" fmla="*/ 21 w 21"/>
                <a:gd name="T48" fmla="*/ 21 h 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1" h="21">
                  <a:moveTo>
                    <a:pt x="21" y="5"/>
                  </a:moveTo>
                  <a:lnTo>
                    <a:pt x="21" y="5"/>
                  </a:lnTo>
                  <a:lnTo>
                    <a:pt x="21" y="10"/>
                  </a:lnTo>
                  <a:lnTo>
                    <a:pt x="21" y="16"/>
                  </a:lnTo>
                  <a:lnTo>
                    <a:pt x="21" y="21"/>
                  </a:lnTo>
                  <a:lnTo>
                    <a:pt x="16" y="21"/>
                  </a:lnTo>
                  <a:lnTo>
                    <a:pt x="5" y="16"/>
                  </a:lnTo>
                  <a:lnTo>
                    <a:pt x="0" y="10"/>
                  </a:lnTo>
                  <a:lnTo>
                    <a:pt x="0" y="5"/>
                  </a:lnTo>
                  <a:lnTo>
                    <a:pt x="0" y="0"/>
                  </a:lnTo>
                  <a:lnTo>
                    <a:pt x="11" y="0"/>
                  </a:lnTo>
                  <a:lnTo>
                    <a:pt x="21" y="5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6" name="Freeform 574"/>
            <p:cNvSpPr>
              <a:spLocks/>
            </p:cNvSpPr>
            <p:nvPr/>
          </p:nvSpPr>
          <p:spPr bwMode="auto">
            <a:xfrm>
              <a:off x="5459413" y="5449889"/>
              <a:ext cx="7938" cy="9525"/>
            </a:xfrm>
            <a:custGeom>
              <a:avLst/>
              <a:gdLst>
                <a:gd name="T0" fmla="*/ 0 w 5"/>
                <a:gd name="T1" fmla="*/ 2147483647 h 6"/>
                <a:gd name="T2" fmla="*/ 0 w 5"/>
                <a:gd name="T3" fmla="*/ 2147483647 h 6"/>
                <a:gd name="T4" fmla="*/ 0 w 5"/>
                <a:gd name="T5" fmla="*/ 0 h 6"/>
                <a:gd name="T6" fmla="*/ 0 w 5"/>
                <a:gd name="T7" fmla="*/ 0 h 6"/>
                <a:gd name="T8" fmla="*/ 0 w 5"/>
                <a:gd name="T9" fmla="*/ 0 h 6"/>
                <a:gd name="T10" fmla="*/ 2147483647 w 5"/>
                <a:gd name="T11" fmla="*/ 0 h 6"/>
                <a:gd name="T12" fmla="*/ 0 w 5"/>
                <a:gd name="T13" fmla="*/ 2147483647 h 6"/>
                <a:gd name="T14" fmla="*/ 0 w 5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6"/>
                <a:gd name="T26" fmla="*/ 5 w 5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6">
                  <a:moveTo>
                    <a:pt x="0" y="6"/>
                  </a:moveTo>
                  <a:lnTo>
                    <a:pt x="0" y="6"/>
                  </a:lnTo>
                  <a:lnTo>
                    <a:pt x="0" y="0"/>
                  </a:lnTo>
                  <a:lnTo>
                    <a:pt x="5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7" name="Freeform 579"/>
            <p:cNvSpPr>
              <a:spLocks/>
            </p:cNvSpPr>
            <p:nvPr/>
          </p:nvSpPr>
          <p:spPr bwMode="auto">
            <a:xfrm>
              <a:off x="5635626" y="4959351"/>
              <a:ext cx="17463" cy="17463"/>
            </a:xfrm>
            <a:custGeom>
              <a:avLst/>
              <a:gdLst>
                <a:gd name="T0" fmla="*/ 2147483647 w 11"/>
                <a:gd name="T1" fmla="*/ 2147483647 h 11"/>
                <a:gd name="T2" fmla="*/ 2147483647 w 11"/>
                <a:gd name="T3" fmla="*/ 2147483647 h 11"/>
                <a:gd name="T4" fmla="*/ 0 w 11"/>
                <a:gd name="T5" fmla="*/ 2147483647 h 11"/>
                <a:gd name="T6" fmla="*/ 0 w 11"/>
                <a:gd name="T7" fmla="*/ 2147483647 h 11"/>
                <a:gd name="T8" fmla="*/ 2147483647 w 11"/>
                <a:gd name="T9" fmla="*/ 0 h 11"/>
                <a:gd name="T10" fmla="*/ 2147483647 w 11"/>
                <a:gd name="T11" fmla="*/ 0 h 11"/>
                <a:gd name="T12" fmla="*/ 2147483647 w 11"/>
                <a:gd name="T13" fmla="*/ 2147483647 h 11"/>
                <a:gd name="T14" fmla="*/ 2147483647 w 11"/>
                <a:gd name="T15" fmla="*/ 2147483647 h 11"/>
                <a:gd name="T16" fmla="*/ 2147483647 w 11"/>
                <a:gd name="T17" fmla="*/ 2147483647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"/>
                <a:gd name="T28" fmla="*/ 0 h 11"/>
                <a:gd name="T29" fmla="*/ 11 w 11"/>
                <a:gd name="T30" fmla="*/ 11 h 1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" h="11">
                  <a:moveTo>
                    <a:pt x="6" y="11"/>
                  </a:moveTo>
                  <a:lnTo>
                    <a:pt x="6" y="11"/>
                  </a:lnTo>
                  <a:lnTo>
                    <a:pt x="0" y="6"/>
                  </a:lnTo>
                  <a:lnTo>
                    <a:pt x="6" y="0"/>
                  </a:lnTo>
                  <a:lnTo>
                    <a:pt x="11" y="6"/>
                  </a:lnTo>
                  <a:lnTo>
                    <a:pt x="6" y="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38" name="Freeform 580"/>
            <p:cNvSpPr>
              <a:spLocks/>
            </p:cNvSpPr>
            <p:nvPr/>
          </p:nvSpPr>
          <p:spPr bwMode="auto">
            <a:xfrm>
              <a:off x="5772151" y="4984751"/>
              <a:ext cx="25400" cy="17463"/>
            </a:xfrm>
            <a:custGeom>
              <a:avLst/>
              <a:gdLst>
                <a:gd name="T0" fmla="*/ 0 w 16"/>
                <a:gd name="T1" fmla="*/ 2147483647 h 11"/>
                <a:gd name="T2" fmla="*/ 0 w 16"/>
                <a:gd name="T3" fmla="*/ 2147483647 h 11"/>
                <a:gd name="T4" fmla="*/ 2147483647 w 16"/>
                <a:gd name="T5" fmla="*/ 2147483647 h 11"/>
                <a:gd name="T6" fmla="*/ 2147483647 w 16"/>
                <a:gd name="T7" fmla="*/ 0 h 11"/>
                <a:gd name="T8" fmla="*/ 2147483647 w 16"/>
                <a:gd name="T9" fmla="*/ 0 h 11"/>
                <a:gd name="T10" fmla="*/ 2147483647 w 16"/>
                <a:gd name="T11" fmla="*/ 2147483647 h 11"/>
                <a:gd name="T12" fmla="*/ 2147483647 w 16"/>
                <a:gd name="T13" fmla="*/ 2147483647 h 11"/>
                <a:gd name="T14" fmla="*/ 2147483647 w 16"/>
                <a:gd name="T15" fmla="*/ 2147483647 h 11"/>
                <a:gd name="T16" fmla="*/ 2147483647 w 16"/>
                <a:gd name="T17" fmla="*/ 2147483647 h 11"/>
                <a:gd name="T18" fmla="*/ 0 w 16"/>
                <a:gd name="T19" fmla="*/ 2147483647 h 11"/>
                <a:gd name="T20" fmla="*/ 0 w 16"/>
                <a:gd name="T21" fmla="*/ 2147483647 h 1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6"/>
                <a:gd name="T34" fmla="*/ 0 h 11"/>
                <a:gd name="T35" fmla="*/ 16 w 16"/>
                <a:gd name="T36" fmla="*/ 11 h 1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6" h="11">
                  <a:moveTo>
                    <a:pt x="0" y="11"/>
                  </a:moveTo>
                  <a:lnTo>
                    <a:pt x="0" y="11"/>
                  </a:lnTo>
                  <a:lnTo>
                    <a:pt x="5" y="6"/>
                  </a:lnTo>
                  <a:lnTo>
                    <a:pt x="5" y="0"/>
                  </a:lnTo>
                  <a:lnTo>
                    <a:pt x="16" y="6"/>
                  </a:lnTo>
                  <a:lnTo>
                    <a:pt x="10" y="11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6082" name="组合 12054"/>
          <p:cNvGrpSpPr>
            <a:grpSpLocks/>
          </p:cNvGrpSpPr>
          <p:nvPr/>
        </p:nvGrpSpPr>
        <p:grpSpPr bwMode="auto">
          <a:xfrm>
            <a:off x="468313" y="404813"/>
            <a:ext cx="3311525" cy="6192837"/>
            <a:chOff x="3732213" y="285750"/>
            <a:chExt cx="2840051" cy="6500738"/>
          </a:xfrm>
        </p:grpSpPr>
        <p:sp>
          <p:nvSpPr>
            <p:cNvPr id="46084" name="Freeform 3163"/>
            <p:cNvSpPr>
              <a:spLocks/>
            </p:cNvSpPr>
            <p:nvPr/>
          </p:nvSpPr>
          <p:spPr bwMode="auto">
            <a:xfrm>
              <a:off x="5225987" y="4764394"/>
              <a:ext cx="32182" cy="64364"/>
            </a:xfrm>
            <a:custGeom>
              <a:avLst/>
              <a:gdLst>
                <a:gd name="T0" fmla="*/ 2147483647 w 12"/>
                <a:gd name="T1" fmla="*/ 0 h 24"/>
                <a:gd name="T2" fmla="*/ 2147483647 w 12"/>
                <a:gd name="T3" fmla="*/ 0 h 24"/>
                <a:gd name="T4" fmla="*/ 0 w 12"/>
                <a:gd name="T5" fmla="*/ 2147483647 h 24"/>
                <a:gd name="T6" fmla="*/ 0 w 12"/>
                <a:gd name="T7" fmla="*/ 2147483647 h 24"/>
                <a:gd name="T8" fmla="*/ 0 w 12"/>
                <a:gd name="T9" fmla="*/ 2147483647 h 24"/>
                <a:gd name="T10" fmla="*/ 2147483647 w 12"/>
                <a:gd name="T11" fmla="*/ 2147483647 h 24"/>
                <a:gd name="T12" fmla="*/ 2147483647 w 12"/>
                <a:gd name="T13" fmla="*/ 0 h 24"/>
                <a:gd name="T14" fmla="*/ 2147483647 w 12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24"/>
                <a:gd name="T26" fmla="*/ 12 w 12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24">
                  <a:moveTo>
                    <a:pt x="12" y="0"/>
                  </a:moveTo>
                  <a:lnTo>
                    <a:pt x="12" y="0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6" y="18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85" name="Freeform 3166"/>
            <p:cNvSpPr>
              <a:spLocks/>
            </p:cNvSpPr>
            <p:nvPr/>
          </p:nvSpPr>
          <p:spPr bwMode="auto">
            <a:xfrm>
              <a:off x="5016805" y="5292714"/>
              <a:ext cx="48273" cy="80455"/>
            </a:xfrm>
            <a:custGeom>
              <a:avLst/>
              <a:gdLst>
                <a:gd name="T0" fmla="*/ 2147483647 w 18"/>
                <a:gd name="T1" fmla="*/ 2147483647 h 30"/>
                <a:gd name="T2" fmla="*/ 2147483647 w 18"/>
                <a:gd name="T3" fmla="*/ 2147483647 h 30"/>
                <a:gd name="T4" fmla="*/ 2147483647 w 18"/>
                <a:gd name="T5" fmla="*/ 2147483647 h 30"/>
                <a:gd name="T6" fmla="*/ 2147483647 w 18"/>
                <a:gd name="T7" fmla="*/ 0 h 30"/>
                <a:gd name="T8" fmla="*/ 2147483647 w 18"/>
                <a:gd name="T9" fmla="*/ 0 h 30"/>
                <a:gd name="T10" fmla="*/ 2147483647 w 18"/>
                <a:gd name="T11" fmla="*/ 2147483647 h 30"/>
                <a:gd name="T12" fmla="*/ 2147483647 w 18"/>
                <a:gd name="T13" fmla="*/ 2147483647 h 30"/>
                <a:gd name="T14" fmla="*/ 0 w 18"/>
                <a:gd name="T15" fmla="*/ 2147483647 h 30"/>
                <a:gd name="T16" fmla="*/ 0 w 18"/>
                <a:gd name="T17" fmla="*/ 2147483647 h 30"/>
                <a:gd name="T18" fmla="*/ 0 w 18"/>
                <a:gd name="T19" fmla="*/ 2147483647 h 30"/>
                <a:gd name="T20" fmla="*/ 2147483647 w 18"/>
                <a:gd name="T21" fmla="*/ 2147483647 h 30"/>
                <a:gd name="T22" fmla="*/ 2147483647 w 18"/>
                <a:gd name="T23" fmla="*/ 2147483647 h 30"/>
                <a:gd name="T24" fmla="*/ 2147483647 w 18"/>
                <a:gd name="T25" fmla="*/ 2147483647 h 30"/>
                <a:gd name="T26" fmla="*/ 2147483647 w 18"/>
                <a:gd name="T27" fmla="*/ 2147483647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8"/>
                <a:gd name="T43" fmla="*/ 0 h 30"/>
                <a:gd name="T44" fmla="*/ 18 w 18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8" h="30">
                  <a:moveTo>
                    <a:pt x="18" y="30"/>
                  </a:moveTo>
                  <a:lnTo>
                    <a:pt x="18" y="30"/>
                  </a:lnTo>
                  <a:lnTo>
                    <a:pt x="18" y="12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2" y="30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86" name="Freeform 3177"/>
            <p:cNvSpPr>
              <a:spLocks/>
            </p:cNvSpPr>
            <p:nvPr/>
          </p:nvSpPr>
          <p:spPr bwMode="auto">
            <a:xfrm>
              <a:off x="5786489" y="4120756"/>
              <a:ext cx="16091" cy="16091"/>
            </a:xfrm>
            <a:custGeom>
              <a:avLst/>
              <a:gdLst>
                <a:gd name="T0" fmla="*/ 0 w 6"/>
                <a:gd name="T1" fmla="*/ 2147483647 h 6"/>
                <a:gd name="T2" fmla="*/ 0 w 6"/>
                <a:gd name="T3" fmla="*/ 2147483647 h 6"/>
                <a:gd name="T4" fmla="*/ 2147483647 w 6"/>
                <a:gd name="T5" fmla="*/ 0 h 6"/>
                <a:gd name="T6" fmla="*/ 2147483647 w 6"/>
                <a:gd name="T7" fmla="*/ 0 h 6"/>
                <a:gd name="T8" fmla="*/ 0 w 6"/>
                <a:gd name="T9" fmla="*/ 2147483647 h 6"/>
                <a:gd name="T10" fmla="*/ 0 w 6"/>
                <a:gd name="T11" fmla="*/ 2147483647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6"/>
                <a:gd name="T20" fmla="*/ 6 w 6"/>
                <a:gd name="T21" fmla="*/ 6 h 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6">
                  <a:moveTo>
                    <a:pt x="0" y="6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87" name="Freeform 3186"/>
            <p:cNvSpPr>
              <a:spLocks/>
            </p:cNvSpPr>
            <p:nvPr/>
          </p:nvSpPr>
          <p:spPr bwMode="auto">
            <a:xfrm>
              <a:off x="5432489" y="4410393"/>
              <a:ext cx="64364" cy="48273"/>
            </a:xfrm>
            <a:custGeom>
              <a:avLst/>
              <a:gdLst>
                <a:gd name="T0" fmla="*/ 2147483647 w 24"/>
                <a:gd name="T1" fmla="*/ 2147483647 h 18"/>
                <a:gd name="T2" fmla="*/ 2147483647 w 24"/>
                <a:gd name="T3" fmla="*/ 2147483647 h 18"/>
                <a:gd name="T4" fmla="*/ 2147483647 w 24"/>
                <a:gd name="T5" fmla="*/ 2147483647 h 18"/>
                <a:gd name="T6" fmla="*/ 2147483647 w 24"/>
                <a:gd name="T7" fmla="*/ 2147483647 h 18"/>
                <a:gd name="T8" fmla="*/ 2147483647 w 24"/>
                <a:gd name="T9" fmla="*/ 2147483647 h 18"/>
                <a:gd name="T10" fmla="*/ 2147483647 w 24"/>
                <a:gd name="T11" fmla="*/ 2147483647 h 18"/>
                <a:gd name="T12" fmla="*/ 2147483647 w 24"/>
                <a:gd name="T13" fmla="*/ 2147483647 h 18"/>
                <a:gd name="T14" fmla="*/ 2147483647 w 24"/>
                <a:gd name="T15" fmla="*/ 2147483647 h 18"/>
                <a:gd name="T16" fmla="*/ 2147483647 w 24"/>
                <a:gd name="T17" fmla="*/ 2147483647 h 18"/>
                <a:gd name="T18" fmla="*/ 2147483647 w 24"/>
                <a:gd name="T19" fmla="*/ 2147483647 h 18"/>
                <a:gd name="T20" fmla="*/ 2147483647 w 24"/>
                <a:gd name="T21" fmla="*/ 2147483647 h 18"/>
                <a:gd name="T22" fmla="*/ 2147483647 w 24"/>
                <a:gd name="T23" fmla="*/ 0 h 18"/>
                <a:gd name="T24" fmla="*/ 2147483647 w 24"/>
                <a:gd name="T25" fmla="*/ 0 h 18"/>
                <a:gd name="T26" fmla="*/ 2147483647 w 24"/>
                <a:gd name="T27" fmla="*/ 2147483647 h 18"/>
                <a:gd name="T28" fmla="*/ 2147483647 w 24"/>
                <a:gd name="T29" fmla="*/ 2147483647 h 18"/>
                <a:gd name="T30" fmla="*/ 2147483647 w 24"/>
                <a:gd name="T31" fmla="*/ 0 h 18"/>
                <a:gd name="T32" fmla="*/ 2147483647 w 24"/>
                <a:gd name="T33" fmla="*/ 2147483647 h 18"/>
                <a:gd name="T34" fmla="*/ 2147483647 w 24"/>
                <a:gd name="T35" fmla="*/ 2147483647 h 18"/>
                <a:gd name="T36" fmla="*/ 2147483647 w 24"/>
                <a:gd name="T37" fmla="*/ 2147483647 h 18"/>
                <a:gd name="T38" fmla="*/ 0 w 24"/>
                <a:gd name="T39" fmla="*/ 2147483647 h 18"/>
                <a:gd name="T40" fmla="*/ 0 w 24"/>
                <a:gd name="T41" fmla="*/ 2147483647 h 18"/>
                <a:gd name="T42" fmla="*/ 2147483647 w 24"/>
                <a:gd name="T43" fmla="*/ 2147483647 h 18"/>
                <a:gd name="T44" fmla="*/ 2147483647 w 24"/>
                <a:gd name="T45" fmla="*/ 2147483647 h 1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"/>
                <a:gd name="T70" fmla="*/ 0 h 18"/>
                <a:gd name="T71" fmla="*/ 24 w 24"/>
                <a:gd name="T72" fmla="*/ 18 h 1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" h="18">
                  <a:moveTo>
                    <a:pt x="6" y="18"/>
                  </a:moveTo>
                  <a:lnTo>
                    <a:pt x="6" y="18"/>
                  </a:lnTo>
                  <a:lnTo>
                    <a:pt x="6" y="12"/>
                  </a:lnTo>
                  <a:lnTo>
                    <a:pt x="12" y="18"/>
                  </a:lnTo>
                  <a:lnTo>
                    <a:pt x="18" y="18"/>
                  </a:lnTo>
                  <a:lnTo>
                    <a:pt x="18" y="12"/>
                  </a:lnTo>
                  <a:lnTo>
                    <a:pt x="24" y="12"/>
                  </a:lnTo>
                  <a:lnTo>
                    <a:pt x="24" y="0"/>
                  </a:lnTo>
                  <a:lnTo>
                    <a:pt x="18" y="6"/>
                  </a:lnTo>
                  <a:lnTo>
                    <a:pt x="12" y="6"/>
                  </a:lnTo>
                  <a:lnTo>
                    <a:pt x="12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88" name="Freeform 3187"/>
            <p:cNvSpPr>
              <a:spLocks/>
            </p:cNvSpPr>
            <p:nvPr/>
          </p:nvSpPr>
          <p:spPr bwMode="auto">
            <a:xfrm>
              <a:off x="5384216" y="4490848"/>
              <a:ext cx="48273" cy="64364"/>
            </a:xfrm>
            <a:custGeom>
              <a:avLst/>
              <a:gdLst>
                <a:gd name="T0" fmla="*/ 2147483647 w 18"/>
                <a:gd name="T1" fmla="*/ 2147483647 h 24"/>
                <a:gd name="T2" fmla="*/ 2147483647 w 18"/>
                <a:gd name="T3" fmla="*/ 2147483647 h 24"/>
                <a:gd name="T4" fmla="*/ 2147483647 w 18"/>
                <a:gd name="T5" fmla="*/ 2147483647 h 24"/>
                <a:gd name="T6" fmla="*/ 2147483647 w 18"/>
                <a:gd name="T7" fmla="*/ 2147483647 h 24"/>
                <a:gd name="T8" fmla="*/ 2147483647 w 18"/>
                <a:gd name="T9" fmla="*/ 2147483647 h 24"/>
                <a:gd name="T10" fmla="*/ 2147483647 w 18"/>
                <a:gd name="T11" fmla="*/ 2147483647 h 24"/>
                <a:gd name="T12" fmla="*/ 2147483647 w 18"/>
                <a:gd name="T13" fmla="*/ 0 h 24"/>
                <a:gd name="T14" fmla="*/ 2147483647 w 18"/>
                <a:gd name="T15" fmla="*/ 0 h 24"/>
                <a:gd name="T16" fmla="*/ 2147483647 w 18"/>
                <a:gd name="T17" fmla="*/ 2147483647 h 24"/>
                <a:gd name="T18" fmla="*/ 2147483647 w 18"/>
                <a:gd name="T19" fmla="*/ 2147483647 h 24"/>
                <a:gd name="T20" fmla="*/ 0 w 18"/>
                <a:gd name="T21" fmla="*/ 2147483647 h 24"/>
                <a:gd name="T22" fmla="*/ 0 w 18"/>
                <a:gd name="T23" fmla="*/ 2147483647 h 24"/>
                <a:gd name="T24" fmla="*/ 0 w 18"/>
                <a:gd name="T25" fmla="*/ 2147483647 h 24"/>
                <a:gd name="T26" fmla="*/ 2147483647 w 18"/>
                <a:gd name="T27" fmla="*/ 2147483647 h 24"/>
                <a:gd name="T28" fmla="*/ 2147483647 w 18"/>
                <a:gd name="T29" fmla="*/ 2147483647 h 24"/>
                <a:gd name="T30" fmla="*/ 2147483647 w 18"/>
                <a:gd name="T31" fmla="*/ 2147483647 h 24"/>
                <a:gd name="T32" fmla="*/ 2147483647 w 18"/>
                <a:gd name="T33" fmla="*/ 2147483647 h 2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"/>
                <a:gd name="T52" fmla="*/ 0 h 24"/>
                <a:gd name="T53" fmla="*/ 18 w 18"/>
                <a:gd name="T54" fmla="*/ 24 h 2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" h="24">
                  <a:moveTo>
                    <a:pt x="18" y="12"/>
                  </a:moveTo>
                  <a:lnTo>
                    <a:pt x="18" y="12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24"/>
                  </a:lnTo>
                  <a:lnTo>
                    <a:pt x="12" y="18"/>
                  </a:lnTo>
                  <a:lnTo>
                    <a:pt x="18" y="18"/>
                  </a:lnTo>
                  <a:lnTo>
                    <a:pt x="18" y="12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89" name="Freeform 3188"/>
            <p:cNvSpPr>
              <a:spLocks/>
            </p:cNvSpPr>
            <p:nvPr/>
          </p:nvSpPr>
          <p:spPr bwMode="auto">
            <a:xfrm>
              <a:off x="5416398" y="4506939"/>
              <a:ext cx="48273" cy="96546"/>
            </a:xfrm>
            <a:custGeom>
              <a:avLst/>
              <a:gdLst>
                <a:gd name="T0" fmla="*/ 2147483647 w 18"/>
                <a:gd name="T1" fmla="*/ 0 h 36"/>
                <a:gd name="T2" fmla="*/ 2147483647 w 18"/>
                <a:gd name="T3" fmla="*/ 0 h 36"/>
                <a:gd name="T4" fmla="*/ 2147483647 w 18"/>
                <a:gd name="T5" fmla="*/ 2147483647 h 36"/>
                <a:gd name="T6" fmla="*/ 0 w 18"/>
                <a:gd name="T7" fmla="*/ 2147483647 h 36"/>
                <a:gd name="T8" fmla="*/ 0 w 18"/>
                <a:gd name="T9" fmla="*/ 2147483647 h 36"/>
                <a:gd name="T10" fmla="*/ 2147483647 w 18"/>
                <a:gd name="T11" fmla="*/ 2147483647 h 36"/>
                <a:gd name="T12" fmla="*/ 2147483647 w 18"/>
                <a:gd name="T13" fmla="*/ 0 h 36"/>
                <a:gd name="T14" fmla="*/ 2147483647 w 18"/>
                <a:gd name="T15" fmla="*/ 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"/>
                <a:gd name="T25" fmla="*/ 0 h 36"/>
                <a:gd name="T26" fmla="*/ 18 w 18"/>
                <a:gd name="T27" fmla="*/ 36 h 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" h="36">
                  <a:moveTo>
                    <a:pt x="18" y="0"/>
                  </a:moveTo>
                  <a:lnTo>
                    <a:pt x="18" y="0"/>
                  </a:lnTo>
                  <a:lnTo>
                    <a:pt x="6" y="12"/>
                  </a:lnTo>
                  <a:lnTo>
                    <a:pt x="0" y="36"/>
                  </a:lnTo>
                  <a:lnTo>
                    <a:pt x="12" y="18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0" name="Freeform 3189"/>
            <p:cNvSpPr>
              <a:spLocks/>
            </p:cNvSpPr>
            <p:nvPr/>
          </p:nvSpPr>
          <p:spPr bwMode="auto">
            <a:xfrm>
              <a:off x="5145533" y="4877030"/>
              <a:ext cx="48273" cy="48273"/>
            </a:xfrm>
            <a:custGeom>
              <a:avLst/>
              <a:gdLst>
                <a:gd name="T0" fmla="*/ 2147483647 w 18"/>
                <a:gd name="T1" fmla="*/ 0 h 18"/>
                <a:gd name="T2" fmla="*/ 2147483647 w 18"/>
                <a:gd name="T3" fmla="*/ 0 h 18"/>
                <a:gd name="T4" fmla="*/ 2147483647 w 18"/>
                <a:gd name="T5" fmla="*/ 2147483647 h 18"/>
                <a:gd name="T6" fmla="*/ 0 w 18"/>
                <a:gd name="T7" fmla="*/ 2147483647 h 18"/>
                <a:gd name="T8" fmla="*/ 0 w 18"/>
                <a:gd name="T9" fmla="*/ 2147483647 h 18"/>
                <a:gd name="T10" fmla="*/ 0 w 18"/>
                <a:gd name="T11" fmla="*/ 2147483647 h 18"/>
                <a:gd name="T12" fmla="*/ 2147483647 w 18"/>
                <a:gd name="T13" fmla="*/ 2147483647 h 18"/>
                <a:gd name="T14" fmla="*/ 2147483647 w 18"/>
                <a:gd name="T15" fmla="*/ 2147483647 h 18"/>
                <a:gd name="T16" fmla="*/ 2147483647 w 18"/>
                <a:gd name="T17" fmla="*/ 0 h 18"/>
                <a:gd name="T18" fmla="*/ 2147483647 w 18"/>
                <a:gd name="T19" fmla="*/ 0 h 1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8"/>
                <a:gd name="T31" fmla="*/ 0 h 18"/>
                <a:gd name="T32" fmla="*/ 18 w 18"/>
                <a:gd name="T33" fmla="*/ 18 h 1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8" h="18">
                  <a:moveTo>
                    <a:pt x="18" y="0"/>
                  </a:moveTo>
                  <a:lnTo>
                    <a:pt x="18" y="0"/>
                  </a:lnTo>
                  <a:lnTo>
                    <a:pt x="6" y="6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EDA2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1" name="Freeform 3192"/>
            <p:cNvSpPr>
              <a:spLocks/>
            </p:cNvSpPr>
            <p:nvPr/>
          </p:nvSpPr>
          <p:spPr bwMode="auto">
            <a:xfrm>
              <a:off x="4005759" y="543205"/>
              <a:ext cx="80455" cy="48273"/>
            </a:xfrm>
            <a:custGeom>
              <a:avLst/>
              <a:gdLst>
                <a:gd name="T0" fmla="*/ 0 w 30"/>
                <a:gd name="T1" fmla="*/ 0 h 18"/>
                <a:gd name="T2" fmla="*/ 0 w 30"/>
                <a:gd name="T3" fmla="*/ 0 h 18"/>
                <a:gd name="T4" fmla="*/ 2147483647 w 30"/>
                <a:gd name="T5" fmla="*/ 0 h 18"/>
                <a:gd name="T6" fmla="*/ 2147483647 w 30"/>
                <a:gd name="T7" fmla="*/ 0 h 18"/>
                <a:gd name="T8" fmla="*/ 2147483647 w 30"/>
                <a:gd name="T9" fmla="*/ 2147483647 h 18"/>
                <a:gd name="T10" fmla="*/ 2147483647 w 30"/>
                <a:gd name="T11" fmla="*/ 2147483647 h 18"/>
                <a:gd name="T12" fmla="*/ 2147483647 w 30"/>
                <a:gd name="T13" fmla="*/ 2147483647 h 18"/>
                <a:gd name="T14" fmla="*/ 2147483647 w 30"/>
                <a:gd name="T15" fmla="*/ 2147483647 h 18"/>
                <a:gd name="T16" fmla="*/ 2147483647 w 30"/>
                <a:gd name="T17" fmla="*/ 2147483647 h 18"/>
                <a:gd name="T18" fmla="*/ 0 w 30"/>
                <a:gd name="T19" fmla="*/ 2147483647 h 18"/>
                <a:gd name="T20" fmla="*/ 0 w 30"/>
                <a:gd name="T21" fmla="*/ 0 h 18"/>
                <a:gd name="T22" fmla="*/ 0 w 30"/>
                <a:gd name="T23" fmla="*/ 0 h 1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18"/>
                <a:gd name="T38" fmla="*/ 30 w 30"/>
                <a:gd name="T39" fmla="*/ 18 h 1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18">
                  <a:moveTo>
                    <a:pt x="0" y="0"/>
                  </a:moveTo>
                  <a:lnTo>
                    <a:pt x="0" y="0"/>
                  </a:lnTo>
                  <a:lnTo>
                    <a:pt x="18" y="0"/>
                  </a:lnTo>
                  <a:lnTo>
                    <a:pt x="24" y="6"/>
                  </a:lnTo>
                  <a:lnTo>
                    <a:pt x="30" y="12"/>
                  </a:lnTo>
                  <a:lnTo>
                    <a:pt x="18" y="18"/>
                  </a:lnTo>
                  <a:lnTo>
                    <a:pt x="6" y="18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2" name="Freeform 3193"/>
            <p:cNvSpPr>
              <a:spLocks/>
            </p:cNvSpPr>
            <p:nvPr/>
          </p:nvSpPr>
          <p:spPr bwMode="auto">
            <a:xfrm>
              <a:off x="3860940" y="720205"/>
              <a:ext cx="80455" cy="64364"/>
            </a:xfrm>
            <a:custGeom>
              <a:avLst/>
              <a:gdLst>
                <a:gd name="T0" fmla="*/ 2147483647 w 30"/>
                <a:gd name="T1" fmla="*/ 0 h 24"/>
                <a:gd name="T2" fmla="*/ 2147483647 w 30"/>
                <a:gd name="T3" fmla="*/ 0 h 24"/>
                <a:gd name="T4" fmla="*/ 2147483647 w 30"/>
                <a:gd name="T5" fmla="*/ 2147483647 h 24"/>
                <a:gd name="T6" fmla="*/ 2147483647 w 30"/>
                <a:gd name="T7" fmla="*/ 2147483647 h 24"/>
                <a:gd name="T8" fmla="*/ 2147483647 w 30"/>
                <a:gd name="T9" fmla="*/ 2147483647 h 24"/>
                <a:gd name="T10" fmla="*/ 0 w 30"/>
                <a:gd name="T11" fmla="*/ 2147483647 h 24"/>
                <a:gd name="T12" fmla="*/ 0 w 30"/>
                <a:gd name="T13" fmla="*/ 2147483647 h 24"/>
                <a:gd name="T14" fmla="*/ 2147483647 w 30"/>
                <a:gd name="T15" fmla="*/ 2147483647 h 24"/>
                <a:gd name="T16" fmla="*/ 2147483647 w 30"/>
                <a:gd name="T17" fmla="*/ 2147483647 h 24"/>
                <a:gd name="T18" fmla="*/ 2147483647 w 30"/>
                <a:gd name="T19" fmla="*/ 0 h 24"/>
                <a:gd name="T20" fmla="*/ 2147483647 w 30"/>
                <a:gd name="T21" fmla="*/ 0 h 24"/>
                <a:gd name="T22" fmla="*/ 2147483647 w 30"/>
                <a:gd name="T23" fmla="*/ 0 h 2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0"/>
                <a:gd name="T37" fmla="*/ 0 h 24"/>
                <a:gd name="T38" fmla="*/ 30 w 30"/>
                <a:gd name="T39" fmla="*/ 24 h 2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0" h="24">
                  <a:moveTo>
                    <a:pt x="30" y="0"/>
                  </a:moveTo>
                  <a:lnTo>
                    <a:pt x="30" y="0"/>
                  </a:lnTo>
                  <a:lnTo>
                    <a:pt x="30" y="12"/>
                  </a:lnTo>
                  <a:lnTo>
                    <a:pt x="24" y="24"/>
                  </a:lnTo>
                  <a:lnTo>
                    <a:pt x="12" y="24"/>
                  </a:lnTo>
                  <a:lnTo>
                    <a:pt x="0" y="24"/>
                  </a:lnTo>
                  <a:lnTo>
                    <a:pt x="6" y="12"/>
                  </a:lnTo>
                  <a:lnTo>
                    <a:pt x="12" y="6"/>
                  </a:lnTo>
                  <a:lnTo>
                    <a:pt x="18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3" name="Freeform 3194"/>
            <p:cNvSpPr>
              <a:spLocks/>
            </p:cNvSpPr>
            <p:nvPr/>
          </p:nvSpPr>
          <p:spPr bwMode="auto">
            <a:xfrm>
              <a:off x="6172672" y="2710118"/>
              <a:ext cx="96546" cy="80455"/>
            </a:xfrm>
            <a:custGeom>
              <a:avLst/>
              <a:gdLst>
                <a:gd name="T0" fmla="*/ 2147483647 w 36"/>
                <a:gd name="T1" fmla="*/ 0 h 30"/>
                <a:gd name="T2" fmla="*/ 2147483647 w 36"/>
                <a:gd name="T3" fmla="*/ 0 h 30"/>
                <a:gd name="T4" fmla="*/ 2147483647 w 36"/>
                <a:gd name="T5" fmla="*/ 2147483647 h 30"/>
                <a:gd name="T6" fmla="*/ 2147483647 w 36"/>
                <a:gd name="T7" fmla="*/ 2147483647 h 30"/>
                <a:gd name="T8" fmla="*/ 2147483647 w 36"/>
                <a:gd name="T9" fmla="*/ 2147483647 h 30"/>
                <a:gd name="T10" fmla="*/ 2147483647 w 36"/>
                <a:gd name="T11" fmla="*/ 2147483647 h 30"/>
                <a:gd name="T12" fmla="*/ 2147483647 w 36"/>
                <a:gd name="T13" fmla="*/ 2147483647 h 30"/>
                <a:gd name="T14" fmla="*/ 2147483647 w 36"/>
                <a:gd name="T15" fmla="*/ 2147483647 h 30"/>
                <a:gd name="T16" fmla="*/ 2147483647 w 36"/>
                <a:gd name="T17" fmla="*/ 2147483647 h 30"/>
                <a:gd name="T18" fmla="*/ 0 w 36"/>
                <a:gd name="T19" fmla="*/ 2147483647 h 30"/>
                <a:gd name="T20" fmla="*/ 0 w 36"/>
                <a:gd name="T21" fmla="*/ 2147483647 h 30"/>
                <a:gd name="T22" fmla="*/ 2147483647 w 36"/>
                <a:gd name="T23" fmla="*/ 0 h 30"/>
                <a:gd name="T24" fmla="*/ 2147483647 w 36"/>
                <a:gd name="T25" fmla="*/ 0 h 30"/>
                <a:gd name="T26" fmla="*/ 2147483647 w 36"/>
                <a:gd name="T27" fmla="*/ 0 h 3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6"/>
                <a:gd name="T43" fmla="*/ 0 h 30"/>
                <a:gd name="T44" fmla="*/ 36 w 36"/>
                <a:gd name="T45" fmla="*/ 30 h 3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6" h="30">
                  <a:moveTo>
                    <a:pt x="36" y="0"/>
                  </a:moveTo>
                  <a:lnTo>
                    <a:pt x="36" y="0"/>
                  </a:lnTo>
                  <a:lnTo>
                    <a:pt x="36" y="6"/>
                  </a:lnTo>
                  <a:lnTo>
                    <a:pt x="36" y="12"/>
                  </a:lnTo>
                  <a:lnTo>
                    <a:pt x="30" y="30"/>
                  </a:lnTo>
                  <a:lnTo>
                    <a:pt x="18" y="30"/>
                  </a:lnTo>
                  <a:lnTo>
                    <a:pt x="12" y="24"/>
                  </a:lnTo>
                  <a:lnTo>
                    <a:pt x="6" y="18"/>
                  </a:lnTo>
                  <a:lnTo>
                    <a:pt x="0" y="6"/>
                  </a:lnTo>
                  <a:lnTo>
                    <a:pt x="18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4" name="Freeform 3195"/>
            <p:cNvSpPr>
              <a:spLocks/>
            </p:cNvSpPr>
            <p:nvPr/>
          </p:nvSpPr>
          <p:spPr bwMode="auto">
            <a:xfrm>
              <a:off x="4614532" y="3141892"/>
              <a:ext cx="64364" cy="112637"/>
            </a:xfrm>
            <a:custGeom>
              <a:avLst/>
              <a:gdLst>
                <a:gd name="T0" fmla="*/ 2147483647 w 24"/>
                <a:gd name="T1" fmla="*/ 0 h 42"/>
                <a:gd name="T2" fmla="*/ 2147483647 w 24"/>
                <a:gd name="T3" fmla="*/ 0 h 42"/>
                <a:gd name="T4" fmla="*/ 2147483647 w 24"/>
                <a:gd name="T5" fmla="*/ 2147483647 h 42"/>
                <a:gd name="T6" fmla="*/ 2147483647 w 24"/>
                <a:gd name="T7" fmla="*/ 2147483647 h 42"/>
                <a:gd name="T8" fmla="*/ 2147483647 w 24"/>
                <a:gd name="T9" fmla="*/ 2147483647 h 42"/>
                <a:gd name="T10" fmla="*/ 2147483647 w 24"/>
                <a:gd name="T11" fmla="*/ 2147483647 h 42"/>
                <a:gd name="T12" fmla="*/ 2147483647 w 24"/>
                <a:gd name="T13" fmla="*/ 2147483647 h 42"/>
                <a:gd name="T14" fmla="*/ 2147483647 w 24"/>
                <a:gd name="T15" fmla="*/ 2147483647 h 42"/>
                <a:gd name="T16" fmla="*/ 0 w 24"/>
                <a:gd name="T17" fmla="*/ 2147483647 h 42"/>
                <a:gd name="T18" fmla="*/ 0 w 24"/>
                <a:gd name="T19" fmla="*/ 2147483647 h 42"/>
                <a:gd name="T20" fmla="*/ 2147483647 w 24"/>
                <a:gd name="T21" fmla="*/ 2147483647 h 42"/>
                <a:gd name="T22" fmla="*/ 2147483647 w 24"/>
                <a:gd name="T23" fmla="*/ 2147483647 h 42"/>
                <a:gd name="T24" fmla="*/ 2147483647 w 24"/>
                <a:gd name="T25" fmla="*/ 0 h 42"/>
                <a:gd name="T26" fmla="*/ 2147483647 w 24"/>
                <a:gd name="T27" fmla="*/ 0 h 4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4"/>
                <a:gd name="T43" fmla="*/ 0 h 42"/>
                <a:gd name="T44" fmla="*/ 24 w 24"/>
                <a:gd name="T45" fmla="*/ 42 h 4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4" h="42">
                  <a:moveTo>
                    <a:pt x="12" y="0"/>
                  </a:moveTo>
                  <a:lnTo>
                    <a:pt x="12" y="0"/>
                  </a:lnTo>
                  <a:lnTo>
                    <a:pt x="18" y="18"/>
                  </a:lnTo>
                  <a:lnTo>
                    <a:pt x="24" y="30"/>
                  </a:lnTo>
                  <a:lnTo>
                    <a:pt x="18" y="42"/>
                  </a:lnTo>
                  <a:lnTo>
                    <a:pt x="12" y="36"/>
                  </a:lnTo>
                  <a:lnTo>
                    <a:pt x="6" y="30"/>
                  </a:lnTo>
                  <a:lnTo>
                    <a:pt x="0" y="30"/>
                  </a:lnTo>
                  <a:lnTo>
                    <a:pt x="12" y="18"/>
                  </a:lnTo>
                  <a:lnTo>
                    <a:pt x="12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5" name="Freeform 3196"/>
            <p:cNvSpPr>
              <a:spLocks/>
            </p:cNvSpPr>
            <p:nvPr/>
          </p:nvSpPr>
          <p:spPr bwMode="auto">
            <a:xfrm>
              <a:off x="4952441" y="5163986"/>
              <a:ext cx="241364" cy="96546"/>
            </a:xfrm>
            <a:custGeom>
              <a:avLst/>
              <a:gdLst>
                <a:gd name="T0" fmla="*/ 2147483647 w 90"/>
                <a:gd name="T1" fmla="*/ 2147483647 h 36"/>
                <a:gd name="T2" fmla="*/ 2147483647 w 90"/>
                <a:gd name="T3" fmla="*/ 2147483647 h 36"/>
                <a:gd name="T4" fmla="*/ 2147483647 w 90"/>
                <a:gd name="T5" fmla="*/ 2147483647 h 36"/>
                <a:gd name="T6" fmla="*/ 2147483647 w 90"/>
                <a:gd name="T7" fmla="*/ 2147483647 h 36"/>
                <a:gd name="T8" fmla="*/ 2147483647 w 90"/>
                <a:gd name="T9" fmla="*/ 2147483647 h 36"/>
                <a:gd name="T10" fmla="*/ 2147483647 w 90"/>
                <a:gd name="T11" fmla="*/ 2147483647 h 36"/>
                <a:gd name="T12" fmla="*/ 2147483647 w 90"/>
                <a:gd name="T13" fmla="*/ 2147483647 h 36"/>
                <a:gd name="T14" fmla="*/ 2147483647 w 90"/>
                <a:gd name="T15" fmla="*/ 2147483647 h 36"/>
                <a:gd name="T16" fmla="*/ 2147483647 w 90"/>
                <a:gd name="T17" fmla="*/ 2147483647 h 36"/>
                <a:gd name="T18" fmla="*/ 0 w 90"/>
                <a:gd name="T19" fmla="*/ 2147483647 h 36"/>
                <a:gd name="T20" fmla="*/ 2147483647 w 90"/>
                <a:gd name="T21" fmla="*/ 2147483647 h 36"/>
                <a:gd name="T22" fmla="*/ 2147483647 w 90"/>
                <a:gd name="T23" fmla="*/ 0 h 36"/>
                <a:gd name="T24" fmla="*/ 2147483647 w 90"/>
                <a:gd name="T25" fmla="*/ 0 h 36"/>
                <a:gd name="T26" fmla="*/ 2147483647 w 90"/>
                <a:gd name="T27" fmla="*/ 0 h 36"/>
                <a:gd name="T28" fmla="*/ 2147483647 w 90"/>
                <a:gd name="T29" fmla="*/ 2147483647 h 36"/>
                <a:gd name="T30" fmla="*/ 2147483647 w 90"/>
                <a:gd name="T31" fmla="*/ 2147483647 h 36"/>
                <a:gd name="T32" fmla="*/ 2147483647 w 90"/>
                <a:gd name="T33" fmla="*/ 2147483647 h 36"/>
                <a:gd name="T34" fmla="*/ 2147483647 w 90"/>
                <a:gd name="T35" fmla="*/ 2147483647 h 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90"/>
                <a:gd name="T55" fmla="*/ 0 h 36"/>
                <a:gd name="T56" fmla="*/ 90 w 90"/>
                <a:gd name="T57" fmla="*/ 36 h 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90" h="36">
                  <a:moveTo>
                    <a:pt x="90" y="24"/>
                  </a:moveTo>
                  <a:lnTo>
                    <a:pt x="90" y="24"/>
                  </a:lnTo>
                  <a:lnTo>
                    <a:pt x="84" y="30"/>
                  </a:lnTo>
                  <a:lnTo>
                    <a:pt x="72" y="36"/>
                  </a:lnTo>
                  <a:lnTo>
                    <a:pt x="48" y="30"/>
                  </a:lnTo>
                  <a:lnTo>
                    <a:pt x="18" y="18"/>
                  </a:lnTo>
                  <a:lnTo>
                    <a:pt x="6" y="36"/>
                  </a:lnTo>
                  <a:lnTo>
                    <a:pt x="0" y="30"/>
                  </a:lnTo>
                  <a:lnTo>
                    <a:pt x="6" y="18"/>
                  </a:lnTo>
                  <a:lnTo>
                    <a:pt x="18" y="0"/>
                  </a:lnTo>
                  <a:lnTo>
                    <a:pt x="42" y="0"/>
                  </a:lnTo>
                  <a:lnTo>
                    <a:pt x="60" y="6"/>
                  </a:lnTo>
                  <a:lnTo>
                    <a:pt x="72" y="18"/>
                  </a:lnTo>
                  <a:lnTo>
                    <a:pt x="90" y="2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6" name="Freeform 3197"/>
            <p:cNvSpPr>
              <a:spLocks/>
            </p:cNvSpPr>
            <p:nvPr/>
          </p:nvSpPr>
          <p:spPr bwMode="auto">
            <a:xfrm>
              <a:off x="5432489" y="5357077"/>
              <a:ext cx="112637" cy="48273"/>
            </a:xfrm>
            <a:custGeom>
              <a:avLst/>
              <a:gdLst>
                <a:gd name="T0" fmla="*/ 2147483647 w 42"/>
                <a:gd name="T1" fmla="*/ 0 h 18"/>
                <a:gd name="T2" fmla="*/ 2147483647 w 42"/>
                <a:gd name="T3" fmla="*/ 0 h 18"/>
                <a:gd name="T4" fmla="*/ 2147483647 w 42"/>
                <a:gd name="T5" fmla="*/ 0 h 18"/>
                <a:gd name="T6" fmla="*/ 2147483647 w 42"/>
                <a:gd name="T7" fmla="*/ 0 h 18"/>
                <a:gd name="T8" fmla="*/ 2147483647 w 42"/>
                <a:gd name="T9" fmla="*/ 2147483647 h 18"/>
                <a:gd name="T10" fmla="*/ 2147483647 w 42"/>
                <a:gd name="T11" fmla="*/ 2147483647 h 18"/>
                <a:gd name="T12" fmla="*/ 2147483647 w 42"/>
                <a:gd name="T13" fmla="*/ 2147483647 h 18"/>
                <a:gd name="T14" fmla="*/ 0 w 42"/>
                <a:gd name="T15" fmla="*/ 2147483647 h 18"/>
                <a:gd name="T16" fmla="*/ 0 w 42"/>
                <a:gd name="T17" fmla="*/ 2147483647 h 18"/>
                <a:gd name="T18" fmla="*/ 2147483647 w 42"/>
                <a:gd name="T19" fmla="*/ 2147483647 h 18"/>
                <a:gd name="T20" fmla="*/ 2147483647 w 42"/>
                <a:gd name="T21" fmla="*/ 2147483647 h 18"/>
                <a:gd name="T22" fmla="*/ 2147483647 w 42"/>
                <a:gd name="T23" fmla="*/ 2147483647 h 18"/>
                <a:gd name="T24" fmla="*/ 2147483647 w 42"/>
                <a:gd name="T25" fmla="*/ 0 h 18"/>
                <a:gd name="T26" fmla="*/ 2147483647 w 42"/>
                <a:gd name="T27" fmla="*/ 0 h 18"/>
                <a:gd name="T28" fmla="*/ 2147483647 w 42"/>
                <a:gd name="T29" fmla="*/ 0 h 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2"/>
                <a:gd name="T46" fmla="*/ 0 h 18"/>
                <a:gd name="T47" fmla="*/ 42 w 42"/>
                <a:gd name="T48" fmla="*/ 18 h 1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2" h="18">
                  <a:moveTo>
                    <a:pt x="30" y="0"/>
                  </a:moveTo>
                  <a:lnTo>
                    <a:pt x="30" y="0"/>
                  </a:lnTo>
                  <a:lnTo>
                    <a:pt x="36" y="0"/>
                  </a:lnTo>
                  <a:lnTo>
                    <a:pt x="42" y="0"/>
                  </a:lnTo>
                  <a:lnTo>
                    <a:pt x="36" y="12"/>
                  </a:lnTo>
                  <a:lnTo>
                    <a:pt x="18" y="18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12" y="12"/>
                  </a:lnTo>
                  <a:lnTo>
                    <a:pt x="36" y="6"/>
                  </a:lnTo>
                  <a:lnTo>
                    <a:pt x="36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7" name="Freeform 3198"/>
            <p:cNvSpPr>
              <a:spLocks/>
            </p:cNvSpPr>
            <p:nvPr/>
          </p:nvSpPr>
          <p:spPr bwMode="auto">
            <a:xfrm>
              <a:off x="5048987" y="6048988"/>
              <a:ext cx="257455" cy="158228"/>
            </a:xfrm>
            <a:custGeom>
              <a:avLst/>
              <a:gdLst>
                <a:gd name="T0" fmla="*/ 2147483647 w 96"/>
                <a:gd name="T1" fmla="*/ 0 h 59"/>
                <a:gd name="T2" fmla="*/ 2147483647 w 96"/>
                <a:gd name="T3" fmla="*/ 0 h 59"/>
                <a:gd name="T4" fmla="*/ 2147483647 w 96"/>
                <a:gd name="T5" fmla="*/ 2147483647 h 59"/>
                <a:gd name="T6" fmla="*/ 2147483647 w 96"/>
                <a:gd name="T7" fmla="*/ 2147483647 h 59"/>
                <a:gd name="T8" fmla="*/ 2147483647 w 96"/>
                <a:gd name="T9" fmla="*/ 2147483647 h 59"/>
                <a:gd name="T10" fmla="*/ 2147483647 w 96"/>
                <a:gd name="T11" fmla="*/ 2147483647 h 59"/>
                <a:gd name="T12" fmla="*/ 2147483647 w 96"/>
                <a:gd name="T13" fmla="*/ 2147483647 h 59"/>
                <a:gd name="T14" fmla="*/ 2147483647 w 96"/>
                <a:gd name="T15" fmla="*/ 2147483647 h 59"/>
                <a:gd name="T16" fmla="*/ 2147483647 w 96"/>
                <a:gd name="T17" fmla="*/ 2147483647 h 59"/>
                <a:gd name="T18" fmla="*/ 2147483647 w 96"/>
                <a:gd name="T19" fmla="*/ 2147483647 h 59"/>
                <a:gd name="T20" fmla="*/ 2147483647 w 96"/>
                <a:gd name="T21" fmla="*/ 2147483647 h 59"/>
                <a:gd name="T22" fmla="*/ 2147483647 w 96"/>
                <a:gd name="T23" fmla="*/ 2147483647 h 59"/>
                <a:gd name="T24" fmla="*/ 2147483647 w 96"/>
                <a:gd name="T25" fmla="*/ 2147483647 h 59"/>
                <a:gd name="T26" fmla="*/ 2147483647 w 96"/>
                <a:gd name="T27" fmla="*/ 2147483647 h 59"/>
                <a:gd name="T28" fmla="*/ 2147483647 w 96"/>
                <a:gd name="T29" fmla="*/ 2147483647 h 59"/>
                <a:gd name="T30" fmla="*/ 2147483647 w 96"/>
                <a:gd name="T31" fmla="*/ 2147483647 h 59"/>
                <a:gd name="T32" fmla="*/ 0 w 96"/>
                <a:gd name="T33" fmla="*/ 2147483647 h 59"/>
                <a:gd name="T34" fmla="*/ 2147483647 w 96"/>
                <a:gd name="T35" fmla="*/ 2147483647 h 59"/>
                <a:gd name="T36" fmla="*/ 2147483647 w 96"/>
                <a:gd name="T37" fmla="*/ 2147483647 h 59"/>
                <a:gd name="T38" fmla="*/ 2147483647 w 96"/>
                <a:gd name="T39" fmla="*/ 2147483647 h 59"/>
                <a:gd name="T40" fmla="*/ 2147483647 w 96"/>
                <a:gd name="T41" fmla="*/ 2147483647 h 59"/>
                <a:gd name="T42" fmla="*/ 2147483647 w 96"/>
                <a:gd name="T43" fmla="*/ 2147483647 h 59"/>
                <a:gd name="T44" fmla="*/ 2147483647 w 96"/>
                <a:gd name="T45" fmla="*/ 2147483647 h 59"/>
                <a:gd name="T46" fmla="*/ 2147483647 w 96"/>
                <a:gd name="T47" fmla="*/ 2147483647 h 59"/>
                <a:gd name="T48" fmla="*/ 2147483647 w 96"/>
                <a:gd name="T49" fmla="*/ 2147483647 h 59"/>
                <a:gd name="T50" fmla="*/ 2147483647 w 96"/>
                <a:gd name="T51" fmla="*/ 0 h 59"/>
                <a:gd name="T52" fmla="*/ 2147483647 w 96"/>
                <a:gd name="T53" fmla="*/ 0 h 5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96"/>
                <a:gd name="T82" fmla="*/ 0 h 59"/>
                <a:gd name="T83" fmla="*/ 96 w 96"/>
                <a:gd name="T84" fmla="*/ 59 h 5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96" h="59">
                  <a:moveTo>
                    <a:pt x="36" y="0"/>
                  </a:moveTo>
                  <a:lnTo>
                    <a:pt x="36" y="0"/>
                  </a:lnTo>
                  <a:lnTo>
                    <a:pt x="48" y="12"/>
                  </a:lnTo>
                  <a:lnTo>
                    <a:pt x="66" y="12"/>
                  </a:lnTo>
                  <a:lnTo>
                    <a:pt x="84" y="17"/>
                  </a:lnTo>
                  <a:lnTo>
                    <a:pt x="96" y="29"/>
                  </a:lnTo>
                  <a:lnTo>
                    <a:pt x="90" y="41"/>
                  </a:lnTo>
                  <a:lnTo>
                    <a:pt x="84" y="41"/>
                  </a:lnTo>
                  <a:lnTo>
                    <a:pt x="48" y="47"/>
                  </a:lnTo>
                  <a:lnTo>
                    <a:pt x="42" y="47"/>
                  </a:lnTo>
                  <a:lnTo>
                    <a:pt x="30" y="53"/>
                  </a:lnTo>
                  <a:lnTo>
                    <a:pt x="24" y="59"/>
                  </a:lnTo>
                  <a:lnTo>
                    <a:pt x="6" y="53"/>
                  </a:lnTo>
                  <a:lnTo>
                    <a:pt x="0" y="47"/>
                  </a:lnTo>
                  <a:lnTo>
                    <a:pt x="6" y="35"/>
                  </a:lnTo>
                  <a:lnTo>
                    <a:pt x="6" y="23"/>
                  </a:lnTo>
                  <a:lnTo>
                    <a:pt x="6" y="12"/>
                  </a:lnTo>
                  <a:lnTo>
                    <a:pt x="18" y="23"/>
                  </a:lnTo>
                  <a:lnTo>
                    <a:pt x="24" y="29"/>
                  </a:lnTo>
                  <a:lnTo>
                    <a:pt x="36" y="23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8" name="Freeform 3199"/>
            <p:cNvSpPr>
              <a:spLocks/>
            </p:cNvSpPr>
            <p:nvPr/>
          </p:nvSpPr>
          <p:spPr bwMode="auto">
            <a:xfrm>
              <a:off x="5065078" y="6480760"/>
              <a:ext cx="112637" cy="48273"/>
            </a:xfrm>
            <a:custGeom>
              <a:avLst/>
              <a:gdLst>
                <a:gd name="T0" fmla="*/ 2147483647 w 42"/>
                <a:gd name="T1" fmla="*/ 0 h 18"/>
                <a:gd name="T2" fmla="*/ 2147483647 w 42"/>
                <a:gd name="T3" fmla="*/ 0 h 18"/>
                <a:gd name="T4" fmla="*/ 2147483647 w 42"/>
                <a:gd name="T5" fmla="*/ 0 h 18"/>
                <a:gd name="T6" fmla="*/ 2147483647 w 42"/>
                <a:gd name="T7" fmla="*/ 0 h 18"/>
                <a:gd name="T8" fmla="*/ 2147483647 w 42"/>
                <a:gd name="T9" fmla="*/ 2147483647 h 18"/>
                <a:gd name="T10" fmla="*/ 2147483647 w 42"/>
                <a:gd name="T11" fmla="*/ 2147483647 h 18"/>
                <a:gd name="T12" fmla="*/ 2147483647 w 42"/>
                <a:gd name="T13" fmla="*/ 2147483647 h 18"/>
                <a:gd name="T14" fmla="*/ 0 w 42"/>
                <a:gd name="T15" fmla="*/ 2147483647 h 18"/>
                <a:gd name="T16" fmla="*/ 0 w 42"/>
                <a:gd name="T17" fmla="*/ 2147483647 h 18"/>
                <a:gd name="T18" fmla="*/ 0 w 42"/>
                <a:gd name="T19" fmla="*/ 2147483647 h 18"/>
                <a:gd name="T20" fmla="*/ 2147483647 w 42"/>
                <a:gd name="T21" fmla="*/ 2147483647 h 18"/>
                <a:gd name="T22" fmla="*/ 2147483647 w 42"/>
                <a:gd name="T23" fmla="*/ 2147483647 h 18"/>
                <a:gd name="T24" fmla="*/ 2147483647 w 42"/>
                <a:gd name="T25" fmla="*/ 2147483647 h 18"/>
                <a:gd name="T26" fmla="*/ 2147483647 w 42"/>
                <a:gd name="T27" fmla="*/ 2147483647 h 18"/>
                <a:gd name="T28" fmla="*/ 2147483647 w 42"/>
                <a:gd name="T29" fmla="*/ 0 h 18"/>
                <a:gd name="T30" fmla="*/ 2147483647 w 42"/>
                <a:gd name="T31" fmla="*/ 0 h 1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2"/>
                <a:gd name="T49" fmla="*/ 0 h 18"/>
                <a:gd name="T50" fmla="*/ 42 w 42"/>
                <a:gd name="T51" fmla="*/ 18 h 1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2" h="18">
                  <a:moveTo>
                    <a:pt x="12" y="0"/>
                  </a:moveTo>
                  <a:lnTo>
                    <a:pt x="12" y="0"/>
                  </a:lnTo>
                  <a:lnTo>
                    <a:pt x="18" y="0"/>
                  </a:lnTo>
                  <a:lnTo>
                    <a:pt x="30" y="0"/>
                  </a:lnTo>
                  <a:lnTo>
                    <a:pt x="42" y="12"/>
                  </a:lnTo>
                  <a:lnTo>
                    <a:pt x="42" y="18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6" y="6"/>
                  </a:lnTo>
                  <a:lnTo>
                    <a:pt x="18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099" name="Freeform 3200"/>
            <p:cNvSpPr>
              <a:spLocks noEditPoints="1"/>
            </p:cNvSpPr>
            <p:nvPr/>
          </p:nvSpPr>
          <p:spPr bwMode="auto">
            <a:xfrm>
              <a:off x="3732213" y="285750"/>
              <a:ext cx="2840051" cy="6500738"/>
            </a:xfrm>
            <a:custGeom>
              <a:avLst/>
              <a:gdLst>
                <a:gd name="T0" fmla="*/ 2147483647 w 1059"/>
                <a:gd name="T1" fmla="*/ 2147483647 h 2424"/>
                <a:gd name="T2" fmla="*/ 2147483647 w 1059"/>
                <a:gd name="T3" fmla="*/ 2147483647 h 2424"/>
                <a:gd name="T4" fmla="*/ 2147483647 w 1059"/>
                <a:gd name="T5" fmla="*/ 2147483647 h 2424"/>
                <a:gd name="T6" fmla="*/ 2147483647 w 1059"/>
                <a:gd name="T7" fmla="*/ 2147483647 h 2424"/>
                <a:gd name="T8" fmla="*/ 2147483647 w 1059"/>
                <a:gd name="T9" fmla="*/ 2147483647 h 2424"/>
                <a:gd name="T10" fmla="*/ 2147483647 w 1059"/>
                <a:gd name="T11" fmla="*/ 2147483647 h 2424"/>
                <a:gd name="T12" fmla="*/ 2147483647 w 1059"/>
                <a:gd name="T13" fmla="*/ 2147483647 h 2424"/>
                <a:gd name="T14" fmla="*/ 2147483647 w 1059"/>
                <a:gd name="T15" fmla="*/ 2147483647 h 2424"/>
                <a:gd name="T16" fmla="*/ 2147483647 w 1059"/>
                <a:gd name="T17" fmla="*/ 2147483647 h 2424"/>
                <a:gd name="T18" fmla="*/ 2147483647 w 1059"/>
                <a:gd name="T19" fmla="*/ 2147483647 h 2424"/>
                <a:gd name="T20" fmla="*/ 2147483647 w 1059"/>
                <a:gd name="T21" fmla="*/ 2147483647 h 2424"/>
                <a:gd name="T22" fmla="*/ 2147483647 w 1059"/>
                <a:gd name="T23" fmla="*/ 2147483647 h 2424"/>
                <a:gd name="T24" fmla="*/ 2147483647 w 1059"/>
                <a:gd name="T25" fmla="*/ 2147483647 h 2424"/>
                <a:gd name="T26" fmla="*/ 2147483647 w 1059"/>
                <a:gd name="T27" fmla="*/ 2147483647 h 2424"/>
                <a:gd name="T28" fmla="*/ 2147483647 w 1059"/>
                <a:gd name="T29" fmla="*/ 2147483647 h 2424"/>
                <a:gd name="T30" fmla="*/ 2147483647 w 1059"/>
                <a:gd name="T31" fmla="*/ 2147483647 h 2424"/>
                <a:gd name="T32" fmla="*/ 2147483647 w 1059"/>
                <a:gd name="T33" fmla="*/ 2147483647 h 2424"/>
                <a:gd name="T34" fmla="*/ 2147483647 w 1059"/>
                <a:gd name="T35" fmla="*/ 2147483647 h 2424"/>
                <a:gd name="T36" fmla="*/ 2147483647 w 1059"/>
                <a:gd name="T37" fmla="*/ 2147483647 h 2424"/>
                <a:gd name="T38" fmla="*/ 2147483647 w 1059"/>
                <a:gd name="T39" fmla="*/ 2147483647 h 2424"/>
                <a:gd name="T40" fmla="*/ 2147483647 w 1059"/>
                <a:gd name="T41" fmla="*/ 2147483647 h 2424"/>
                <a:gd name="T42" fmla="*/ 2147483647 w 1059"/>
                <a:gd name="T43" fmla="*/ 2147483647 h 2424"/>
                <a:gd name="T44" fmla="*/ 2147483647 w 1059"/>
                <a:gd name="T45" fmla="*/ 2147483647 h 2424"/>
                <a:gd name="T46" fmla="*/ 2147483647 w 1059"/>
                <a:gd name="T47" fmla="*/ 2147483647 h 2424"/>
                <a:gd name="T48" fmla="*/ 2147483647 w 1059"/>
                <a:gd name="T49" fmla="*/ 2147483647 h 2424"/>
                <a:gd name="T50" fmla="*/ 2147483647 w 1059"/>
                <a:gd name="T51" fmla="*/ 2147483647 h 2424"/>
                <a:gd name="T52" fmla="*/ 2147483647 w 1059"/>
                <a:gd name="T53" fmla="*/ 2147483647 h 2424"/>
                <a:gd name="T54" fmla="*/ 2147483647 w 1059"/>
                <a:gd name="T55" fmla="*/ 2147483647 h 2424"/>
                <a:gd name="T56" fmla="*/ 2147483647 w 1059"/>
                <a:gd name="T57" fmla="*/ 2147483647 h 2424"/>
                <a:gd name="T58" fmla="*/ 2147483647 w 1059"/>
                <a:gd name="T59" fmla="*/ 2147483647 h 2424"/>
                <a:gd name="T60" fmla="*/ 2147483647 w 1059"/>
                <a:gd name="T61" fmla="*/ 2147483647 h 2424"/>
                <a:gd name="T62" fmla="*/ 2147483647 w 1059"/>
                <a:gd name="T63" fmla="*/ 2147483647 h 2424"/>
                <a:gd name="T64" fmla="*/ 2147483647 w 1059"/>
                <a:gd name="T65" fmla="*/ 2147483647 h 2424"/>
                <a:gd name="T66" fmla="*/ 2147483647 w 1059"/>
                <a:gd name="T67" fmla="*/ 2147483647 h 2424"/>
                <a:gd name="T68" fmla="*/ 2147483647 w 1059"/>
                <a:gd name="T69" fmla="*/ 2147483647 h 2424"/>
                <a:gd name="T70" fmla="*/ 2147483647 w 1059"/>
                <a:gd name="T71" fmla="*/ 2147483647 h 2424"/>
                <a:gd name="T72" fmla="*/ 2147483647 w 1059"/>
                <a:gd name="T73" fmla="*/ 2147483647 h 2424"/>
                <a:gd name="T74" fmla="*/ 2147483647 w 1059"/>
                <a:gd name="T75" fmla="*/ 2147483647 h 2424"/>
                <a:gd name="T76" fmla="*/ 2147483647 w 1059"/>
                <a:gd name="T77" fmla="*/ 2147483647 h 2424"/>
                <a:gd name="T78" fmla="*/ 2147483647 w 1059"/>
                <a:gd name="T79" fmla="*/ 2147483647 h 2424"/>
                <a:gd name="T80" fmla="*/ 2147483647 w 1059"/>
                <a:gd name="T81" fmla="*/ 2147483647 h 2424"/>
                <a:gd name="T82" fmla="*/ 2147483647 w 1059"/>
                <a:gd name="T83" fmla="*/ 2147483647 h 2424"/>
                <a:gd name="T84" fmla="*/ 2147483647 w 1059"/>
                <a:gd name="T85" fmla="*/ 2147483647 h 2424"/>
                <a:gd name="T86" fmla="*/ 2147483647 w 1059"/>
                <a:gd name="T87" fmla="*/ 2147483647 h 2424"/>
                <a:gd name="T88" fmla="*/ 2147483647 w 1059"/>
                <a:gd name="T89" fmla="*/ 2147483647 h 2424"/>
                <a:gd name="T90" fmla="*/ 2147483647 w 1059"/>
                <a:gd name="T91" fmla="*/ 2147483647 h 2424"/>
                <a:gd name="T92" fmla="*/ 2147483647 w 1059"/>
                <a:gd name="T93" fmla="*/ 2147483647 h 2424"/>
                <a:gd name="T94" fmla="*/ 2147483647 w 1059"/>
                <a:gd name="T95" fmla="*/ 2147483647 h 2424"/>
                <a:gd name="T96" fmla="*/ 2147483647 w 1059"/>
                <a:gd name="T97" fmla="*/ 2147483647 h 2424"/>
                <a:gd name="T98" fmla="*/ 2147483647 w 1059"/>
                <a:gd name="T99" fmla="*/ 2147483647 h 2424"/>
                <a:gd name="T100" fmla="*/ 2147483647 w 1059"/>
                <a:gd name="T101" fmla="*/ 2147483647 h 2424"/>
                <a:gd name="T102" fmla="*/ 2147483647 w 1059"/>
                <a:gd name="T103" fmla="*/ 2147483647 h 2424"/>
                <a:gd name="T104" fmla="*/ 2147483647 w 1059"/>
                <a:gd name="T105" fmla="*/ 2147483647 h 2424"/>
                <a:gd name="T106" fmla="*/ 2147483647 w 1059"/>
                <a:gd name="T107" fmla="*/ 2147483647 h 2424"/>
                <a:gd name="T108" fmla="*/ 2147483647 w 1059"/>
                <a:gd name="T109" fmla="*/ 2147483647 h 2424"/>
                <a:gd name="T110" fmla="*/ 2147483647 w 1059"/>
                <a:gd name="T111" fmla="*/ 2147483647 h 2424"/>
                <a:gd name="T112" fmla="*/ 2147483647 w 1059"/>
                <a:gd name="T113" fmla="*/ 2147483647 h 2424"/>
                <a:gd name="T114" fmla="*/ 2147483647 w 1059"/>
                <a:gd name="T115" fmla="*/ 2147483647 h 2424"/>
                <a:gd name="T116" fmla="*/ 2147483647 w 1059"/>
                <a:gd name="T117" fmla="*/ 2147483647 h 2424"/>
                <a:gd name="T118" fmla="*/ 2147483647 w 1059"/>
                <a:gd name="T119" fmla="*/ 2147483647 h 2424"/>
                <a:gd name="T120" fmla="*/ 2147483647 w 1059"/>
                <a:gd name="T121" fmla="*/ 2147483647 h 2424"/>
                <a:gd name="T122" fmla="*/ 2147483647 w 1059"/>
                <a:gd name="T123" fmla="*/ 2147483647 h 2424"/>
                <a:gd name="T124" fmla="*/ 2147483647 w 1059"/>
                <a:gd name="T125" fmla="*/ 2147483647 h 2424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059"/>
                <a:gd name="T190" fmla="*/ 0 h 2424"/>
                <a:gd name="T191" fmla="*/ 1059 w 1059"/>
                <a:gd name="T192" fmla="*/ 2424 h 2424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059" h="2424">
                  <a:moveTo>
                    <a:pt x="694" y="892"/>
                  </a:moveTo>
                  <a:lnTo>
                    <a:pt x="694" y="892"/>
                  </a:lnTo>
                  <a:lnTo>
                    <a:pt x="694" y="874"/>
                  </a:lnTo>
                  <a:lnTo>
                    <a:pt x="670" y="850"/>
                  </a:lnTo>
                  <a:lnTo>
                    <a:pt x="658" y="832"/>
                  </a:lnTo>
                  <a:lnTo>
                    <a:pt x="652" y="814"/>
                  </a:lnTo>
                  <a:lnTo>
                    <a:pt x="652" y="796"/>
                  </a:lnTo>
                  <a:lnTo>
                    <a:pt x="652" y="784"/>
                  </a:lnTo>
                  <a:lnTo>
                    <a:pt x="640" y="772"/>
                  </a:lnTo>
                  <a:lnTo>
                    <a:pt x="640" y="760"/>
                  </a:lnTo>
                  <a:lnTo>
                    <a:pt x="640" y="748"/>
                  </a:lnTo>
                  <a:lnTo>
                    <a:pt x="622" y="742"/>
                  </a:lnTo>
                  <a:lnTo>
                    <a:pt x="610" y="736"/>
                  </a:lnTo>
                  <a:lnTo>
                    <a:pt x="587" y="712"/>
                  </a:lnTo>
                  <a:lnTo>
                    <a:pt x="557" y="688"/>
                  </a:lnTo>
                  <a:lnTo>
                    <a:pt x="533" y="682"/>
                  </a:lnTo>
                  <a:lnTo>
                    <a:pt x="515" y="682"/>
                  </a:lnTo>
                  <a:lnTo>
                    <a:pt x="461" y="640"/>
                  </a:lnTo>
                  <a:lnTo>
                    <a:pt x="437" y="622"/>
                  </a:lnTo>
                  <a:lnTo>
                    <a:pt x="413" y="598"/>
                  </a:lnTo>
                  <a:lnTo>
                    <a:pt x="401" y="598"/>
                  </a:lnTo>
                  <a:lnTo>
                    <a:pt x="395" y="604"/>
                  </a:lnTo>
                  <a:lnTo>
                    <a:pt x="389" y="610"/>
                  </a:lnTo>
                  <a:lnTo>
                    <a:pt x="377" y="610"/>
                  </a:lnTo>
                  <a:lnTo>
                    <a:pt x="365" y="592"/>
                  </a:lnTo>
                  <a:lnTo>
                    <a:pt x="347" y="581"/>
                  </a:lnTo>
                  <a:lnTo>
                    <a:pt x="299" y="563"/>
                  </a:lnTo>
                  <a:lnTo>
                    <a:pt x="287" y="551"/>
                  </a:lnTo>
                  <a:lnTo>
                    <a:pt x="275" y="539"/>
                  </a:lnTo>
                  <a:lnTo>
                    <a:pt x="251" y="521"/>
                  </a:lnTo>
                  <a:lnTo>
                    <a:pt x="251" y="509"/>
                  </a:lnTo>
                  <a:lnTo>
                    <a:pt x="251" y="503"/>
                  </a:lnTo>
                  <a:lnTo>
                    <a:pt x="251" y="497"/>
                  </a:lnTo>
                  <a:lnTo>
                    <a:pt x="263" y="491"/>
                  </a:lnTo>
                  <a:lnTo>
                    <a:pt x="275" y="491"/>
                  </a:lnTo>
                  <a:lnTo>
                    <a:pt x="287" y="497"/>
                  </a:lnTo>
                  <a:lnTo>
                    <a:pt x="293" y="509"/>
                  </a:lnTo>
                  <a:lnTo>
                    <a:pt x="311" y="515"/>
                  </a:lnTo>
                  <a:lnTo>
                    <a:pt x="305" y="503"/>
                  </a:lnTo>
                  <a:lnTo>
                    <a:pt x="305" y="491"/>
                  </a:lnTo>
                  <a:lnTo>
                    <a:pt x="299" y="473"/>
                  </a:lnTo>
                  <a:lnTo>
                    <a:pt x="275" y="455"/>
                  </a:lnTo>
                  <a:lnTo>
                    <a:pt x="257" y="437"/>
                  </a:lnTo>
                  <a:lnTo>
                    <a:pt x="251" y="425"/>
                  </a:lnTo>
                  <a:lnTo>
                    <a:pt x="245" y="419"/>
                  </a:lnTo>
                  <a:lnTo>
                    <a:pt x="239" y="413"/>
                  </a:lnTo>
                  <a:lnTo>
                    <a:pt x="239" y="401"/>
                  </a:lnTo>
                  <a:lnTo>
                    <a:pt x="221" y="389"/>
                  </a:lnTo>
                  <a:lnTo>
                    <a:pt x="215" y="377"/>
                  </a:lnTo>
                  <a:lnTo>
                    <a:pt x="204" y="365"/>
                  </a:lnTo>
                  <a:lnTo>
                    <a:pt x="192" y="353"/>
                  </a:lnTo>
                  <a:lnTo>
                    <a:pt x="192" y="341"/>
                  </a:lnTo>
                  <a:lnTo>
                    <a:pt x="186" y="335"/>
                  </a:lnTo>
                  <a:lnTo>
                    <a:pt x="186" y="329"/>
                  </a:lnTo>
                  <a:lnTo>
                    <a:pt x="198" y="323"/>
                  </a:lnTo>
                  <a:lnTo>
                    <a:pt x="209" y="335"/>
                  </a:lnTo>
                  <a:lnTo>
                    <a:pt x="221" y="347"/>
                  </a:lnTo>
                  <a:lnTo>
                    <a:pt x="233" y="377"/>
                  </a:lnTo>
                  <a:lnTo>
                    <a:pt x="245" y="383"/>
                  </a:lnTo>
                  <a:lnTo>
                    <a:pt x="257" y="395"/>
                  </a:lnTo>
                  <a:lnTo>
                    <a:pt x="269" y="407"/>
                  </a:lnTo>
                  <a:lnTo>
                    <a:pt x="275" y="407"/>
                  </a:lnTo>
                  <a:lnTo>
                    <a:pt x="263" y="389"/>
                  </a:lnTo>
                  <a:lnTo>
                    <a:pt x="251" y="365"/>
                  </a:lnTo>
                  <a:lnTo>
                    <a:pt x="239" y="341"/>
                  </a:lnTo>
                  <a:lnTo>
                    <a:pt x="227" y="323"/>
                  </a:lnTo>
                  <a:lnTo>
                    <a:pt x="204" y="299"/>
                  </a:lnTo>
                  <a:lnTo>
                    <a:pt x="186" y="269"/>
                  </a:lnTo>
                  <a:lnTo>
                    <a:pt x="156" y="209"/>
                  </a:lnTo>
                  <a:lnTo>
                    <a:pt x="150" y="180"/>
                  </a:lnTo>
                  <a:lnTo>
                    <a:pt x="150" y="150"/>
                  </a:lnTo>
                  <a:lnTo>
                    <a:pt x="150" y="114"/>
                  </a:lnTo>
                  <a:lnTo>
                    <a:pt x="150" y="84"/>
                  </a:lnTo>
                  <a:lnTo>
                    <a:pt x="144" y="78"/>
                  </a:lnTo>
                  <a:lnTo>
                    <a:pt x="138" y="72"/>
                  </a:lnTo>
                  <a:lnTo>
                    <a:pt x="138" y="60"/>
                  </a:lnTo>
                  <a:lnTo>
                    <a:pt x="138" y="48"/>
                  </a:lnTo>
                  <a:lnTo>
                    <a:pt x="126" y="42"/>
                  </a:lnTo>
                  <a:lnTo>
                    <a:pt x="126" y="30"/>
                  </a:lnTo>
                  <a:lnTo>
                    <a:pt x="120" y="24"/>
                  </a:lnTo>
                  <a:lnTo>
                    <a:pt x="96" y="12"/>
                  </a:lnTo>
                  <a:lnTo>
                    <a:pt x="84" y="6"/>
                  </a:lnTo>
                  <a:lnTo>
                    <a:pt x="66" y="0"/>
                  </a:lnTo>
                  <a:lnTo>
                    <a:pt x="54" y="6"/>
                  </a:lnTo>
                  <a:lnTo>
                    <a:pt x="42" y="18"/>
                  </a:lnTo>
                  <a:lnTo>
                    <a:pt x="24" y="24"/>
                  </a:lnTo>
                  <a:lnTo>
                    <a:pt x="12" y="30"/>
                  </a:lnTo>
                  <a:lnTo>
                    <a:pt x="12" y="48"/>
                  </a:lnTo>
                  <a:lnTo>
                    <a:pt x="12" y="66"/>
                  </a:lnTo>
                  <a:lnTo>
                    <a:pt x="0" y="96"/>
                  </a:lnTo>
                  <a:lnTo>
                    <a:pt x="24" y="144"/>
                  </a:lnTo>
                  <a:lnTo>
                    <a:pt x="36" y="186"/>
                  </a:lnTo>
                  <a:lnTo>
                    <a:pt x="48" y="227"/>
                  </a:lnTo>
                  <a:lnTo>
                    <a:pt x="66" y="269"/>
                  </a:lnTo>
                  <a:lnTo>
                    <a:pt x="102" y="317"/>
                  </a:lnTo>
                  <a:lnTo>
                    <a:pt x="126" y="371"/>
                  </a:lnTo>
                  <a:lnTo>
                    <a:pt x="150" y="425"/>
                  </a:lnTo>
                  <a:lnTo>
                    <a:pt x="180" y="473"/>
                  </a:lnTo>
                  <a:lnTo>
                    <a:pt x="198" y="497"/>
                  </a:lnTo>
                  <a:lnTo>
                    <a:pt x="209" y="527"/>
                  </a:lnTo>
                  <a:lnTo>
                    <a:pt x="209" y="539"/>
                  </a:lnTo>
                  <a:lnTo>
                    <a:pt x="221" y="557"/>
                  </a:lnTo>
                  <a:lnTo>
                    <a:pt x="227" y="563"/>
                  </a:lnTo>
                  <a:lnTo>
                    <a:pt x="227" y="575"/>
                  </a:lnTo>
                  <a:lnTo>
                    <a:pt x="257" y="598"/>
                  </a:lnTo>
                  <a:lnTo>
                    <a:pt x="287" y="628"/>
                  </a:lnTo>
                  <a:lnTo>
                    <a:pt x="341" y="688"/>
                  </a:lnTo>
                  <a:lnTo>
                    <a:pt x="329" y="706"/>
                  </a:lnTo>
                  <a:lnTo>
                    <a:pt x="323" y="736"/>
                  </a:lnTo>
                  <a:lnTo>
                    <a:pt x="341" y="736"/>
                  </a:lnTo>
                  <a:lnTo>
                    <a:pt x="353" y="736"/>
                  </a:lnTo>
                  <a:lnTo>
                    <a:pt x="359" y="748"/>
                  </a:lnTo>
                  <a:lnTo>
                    <a:pt x="359" y="760"/>
                  </a:lnTo>
                  <a:lnTo>
                    <a:pt x="347" y="754"/>
                  </a:lnTo>
                  <a:lnTo>
                    <a:pt x="341" y="748"/>
                  </a:lnTo>
                  <a:lnTo>
                    <a:pt x="329" y="748"/>
                  </a:lnTo>
                  <a:lnTo>
                    <a:pt x="317" y="748"/>
                  </a:lnTo>
                  <a:lnTo>
                    <a:pt x="335" y="784"/>
                  </a:lnTo>
                  <a:lnTo>
                    <a:pt x="341" y="796"/>
                  </a:lnTo>
                  <a:lnTo>
                    <a:pt x="347" y="802"/>
                  </a:lnTo>
                  <a:lnTo>
                    <a:pt x="353" y="796"/>
                  </a:lnTo>
                  <a:lnTo>
                    <a:pt x="341" y="784"/>
                  </a:lnTo>
                  <a:lnTo>
                    <a:pt x="335" y="778"/>
                  </a:lnTo>
                  <a:lnTo>
                    <a:pt x="341" y="772"/>
                  </a:lnTo>
                  <a:lnTo>
                    <a:pt x="377" y="802"/>
                  </a:lnTo>
                  <a:lnTo>
                    <a:pt x="389" y="814"/>
                  </a:lnTo>
                  <a:lnTo>
                    <a:pt x="401" y="838"/>
                  </a:lnTo>
                  <a:lnTo>
                    <a:pt x="413" y="838"/>
                  </a:lnTo>
                  <a:lnTo>
                    <a:pt x="419" y="844"/>
                  </a:lnTo>
                  <a:lnTo>
                    <a:pt x="425" y="850"/>
                  </a:lnTo>
                  <a:lnTo>
                    <a:pt x="437" y="850"/>
                  </a:lnTo>
                  <a:lnTo>
                    <a:pt x="443" y="844"/>
                  </a:lnTo>
                  <a:lnTo>
                    <a:pt x="437" y="832"/>
                  </a:lnTo>
                  <a:lnTo>
                    <a:pt x="449" y="838"/>
                  </a:lnTo>
                  <a:lnTo>
                    <a:pt x="455" y="832"/>
                  </a:lnTo>
                  <a:lnTo>
                    <a:pt x="455" y="820"/>
                  </a:lnTo>
                  <a:lnTo>
                    <a:pt x="467" y="814"/>
                  </a:lnTo>
                  <a:lnTo>
                    <a:pt x="467" y="826"/>
                  </a:lnTo>
                  <a:lnTo>
                    <a:pt x="467" y="832"/>
                  </a:lnTo>
                  <a:lnTo>
                    <a:pt x="467" y="838"/>
                  </a:lnTo>
                  <a:lnTo>
                    <a:pt x="479" y="844"/>
                  </a:lnTo>
                  <a:lnTo>
                    <a:pt x="479" y="826"/>
                  </a:lnTo>
                  <a:lnTo>
                    <a:pt x="479" y="802"/>
                  </a:lnTo>
                  <a:lnTo>
                    <a:pt x="491" y="802"/>
                  </a:lnTo>
                  <a:lnTo>
                    <a:pt x="491" y="796"/>
                  </a:lnTo>
                  <a:lnTo>
                    <a:pt x="497" y="784"/>
                  </a:lnTo>
                  <a:lnTo>
                    <a:pt x="503" y="772"/>
                  </a:lnTo>
                  <a:lnTo>
                    <a:pt x="509" y="772"/>
                  </a:lnTo>
                  <a:lnTo>
                    <a:pt x="515" y="778"/>
                  </a:lnTo>
                  <a:lnTo>
                    <a:pt x="521" y="736"/>
                  </a:lnTo>
                  <a:lnTo>
                    <a:pt x="533" y="700"/>
                  </a:lnTo>
                  <a:lnTo>
                    <a:pt x="575" y="718"/>
                  </a:lnTo>
                  <a:lnTo>
                    <a:pt x="587" y="724"/>
                  </a:lnTo>
                  <a:lnTo>
                    <a:pt x="598" y="742"/>
                  </a:lnTo>
                  <a:lnTo>
                    <a:pt x="587" y="742"/>
                  </a:lnTo>
                  <a:lnTo>
                    <a:pt x="581" y="742"/>
                  </a:lnTo>
                  <a:lnTo>
                    <a:pt x="575" y="748"/>
                  </a:lnTo>
                  <a:lnTo>
                    <a:pt x="563" y="748"/>
                  </a:lnTo>
                  <a:lnTo>
                    <a:pt x="569" y="736"/>
                  </a:lnTo>
                  <a:lnTo>
                    <a:pt x="569" y="730"/>
                  </a:lnTo>
                  <a:lnTo>
                    <a:pt x="563" y="730"/>
                  </a:lnTo>
                  <a:lnTo>
                    <a:pt x="563" y="736"/>
                  </a:lnTo>
                  <a:lnTo>
                    <a:pt x="551" y="742"/>
                  </a:lnTo>
                  <a:lnTo>
                    <a:pt x="539" y="760"/>
                  </a:lnTo>
                  <a:lnTo>
                    <a:pt x="533" y="784"/>
                  </a:lnTo>
                  <a:lnTo>
                    <a:pt x="509" y="796"/>
                  </a:lnTo>
                  <a:lnTo>
                    <a:pt x="503" y="808"/>
                  </a:lnTo>
                  <a:lnTo>
                    <a:pt x="503" y="820"/>
                  </a:lnTo>
                  <a:lnTo>
                    <a:pt x="515" y="832"/>
                  </a:lnTo>
                  <a:lnTo>
                    <a:pt x="521" y="850"/>
                  </a:lnTo>
                  <a:lnTo>
                    <a:pt x="533" y="862"/>
                  </a:lnTo>
                  <a:lnTo>
                    <a:pt x="545" y="874"/>
                  </a:lnTo>
                  <a:lnTo>
                    <a:pt x="545" y="862"/>
                  </a:lnTo>
                  <a:lnTo>
                    <a:pt x="545" y="850"/>
                  </a:lnTo>
                  <a:lnTo>
                    <a:pt x="533" y="826"/>
                  </a:lnTo>
                  <a:lnTo>
                    <a:pt x="527" y="808"/>
                  </a:lnTo>
                  <a:lnTo>
                    <a:pt x="527" y="796"/>
                  </a:lnTo>
                  <a:lnTo>
                    <a:pt x="533" y="790"/>
                  </a:lnTo>
                  <a:lnTo>
                    <a:pt x="551" y="808"/>
                  </a:lnTo>
                  <a:lnTo>
                    <a:pt x="557" y="832"/>
                  </a:lnTo>
                  <a:lnTo>
                    <a:pt x="575" y="874"/>
                  </a:lnTo>
                  <a:lnTo>
                    <a:pt x="587" y="916"/>
                  </a:lnTo>
                  <a:lnTo>
                    <a:pt x="592" y="946"/>
                  </a:lnTo>
                  <a:lnTo>
                    <a:pt x="604" y="952"/>
                  </a:lnTo>
                  <a:lnTo>
                    <a:pt x="610" y="958"/>
                  </a:lnTo>
                  <a:lnTo>
                    <a:pt x="604" y="964"/>
                  </a:lnTo>
                  <a:lnTo>
                    <a:pt x="598" y="958"/>
                  </a:lnTo>
                  <a:lnTo>
                    <a:pt x="592" y="946"/>
                  </a:lnTo>
                  <a:lnTo>
                    <a:pt x="581" y="940"/>
                  </a:lnTo>
                  <a:lnTo>
                    <a:pt x="575" y="934"/>
                  </a:lnTo>
                  <a:lnTo>
                    <a:pt x="569" y="916"/>
                  </a:lnTo>
                  <a:lnTo>
                    <a:pt x="557" y="904"/>
                  </a:lnTo>
                  <a:lnTo>
                    <a:pt x="557" y="916"/>
                  </a:lnTo>
                  <a:lnTo>
                    <a:pt x="557" y="934"/>
                  </a:lnTo>
                  <a:lnTo>
                    <a:pt x="545" y="958"/>
                  </a:lnTo>
                  <a:lnTo>
                    <a:pt x="533" y="952"/>
                  </a:lnTo>
                  <a:lnTo>
                    <a:pt x="521" y="952"/>
                  </a:lnTo>
                  <a:lnTo>
                    <a:pt x="509" y="964"/>
                  </a:lnTo>
                  <a:lnTo>
                    <a:pt x="497" y="970"/>
                  </a:lnTo>
                  <a:lnTo>
                    <a:pt x="485" y="976"/>
                  </a:lnTo>
                  <a:lnTo>
                    <a:pt x="473" y="993"/>
                  </a:lnTo>
                  <a:lnTo>
                    <a:pt x="467" y="1011"/>
                  </a:lnTo>
                  <a:lnTo>
                    <a:pt x="473" y="1029"/>
                  </a:lnTo>
                  <a:lnTo>
                    <a:pt x="473" y="1041"/>
                  </a:lnTo>
                  <a:lnTo>
                    <a:pt x="473" y="1053"/>
                  </a:lnTo>
                  <a:lnTo>
                    <a:pt x="461" y="1017"/>
                  </a:lnTo>
                  <a:lnTo>
                    <a:pt x="449" y="1005"/>
                  </a:lnTo>
                  <a:lnTo>
                    <a:pt x="437" y="993"/>
                  </a:lnTo>
                  <a:lnTo>
                    <a:pt x="437" y="1023"/>
                  </a:lnTo>
                  <a:lnTo>
                    <a:pt x="431" y="1023"/>
                  </a:lnTo>
                  <a:lnTo>
                    <a:pt x="425" y="1029"/>
                  </a:lnTo>
                  <a:lnTo>
                    <a:pt x="419" y="1041"/>
                  </a:lnTo>
                  <a:lnTo>
                    <a:pt x="419" y="1053"/>
                  </a:lnTo>
                  <a:lnTo>
                    <a:pt x="413" y="1065"/>
                  </a:lnTo>
                  <a:lnTo>
                    <a:pt x="401" y="1041"/>
                  </a:lnTo>
                  <a:lnTo>
                    <a:pt x="395" y="1035"/>
                  </a:lnTo>
                  <a:lnTo>
                    <a:pt x="383" y="1029"/>
                  </a:lnTo>
                  <a:lnTo>
                    <a:pt x="383" y="1065"/>
                  </a:lnTo>
                  <a:lnTo>
                    <a:pt x="389" y="1095"/>
                  </a:lnTo>
                  <a:lnTo>
                    <a:pt x="389" y="1119"/>
                  </a:lnTo>
                  <a:lnTo>
                    <a:pt x="389" y="1143"/>
                  </a:lnTo>
                  <a:lnTo>
                    <a:pt x="365" y="1059"/>
                  </a:lnTo>
                  <a:lnTo>
                    <a:pt x="353" y="1017"/>
                  </a:lnTo>
                  <a:lnTo>
                    <a:pt x="359" y="970"/>
                  </a:lnTo>
                  <a:lnTo>
                    <a:pt x="353" y="964"/>
                  </a:lnTo>
                  <a:lnTo>
                    <a:pt x="353" y="970"/>
                  </a:lnTo>
                  <a:lnTo>
                    <a:pt x="347" y="1005"/>
                  </a:lnTo>
                  <a:lnTo>
                    <a:pt x="347" y="1041"/>
                  </a:lnTo>
                  <a:lnTo>
                    <a:pt x="359" y="1113"/>
                  </a:lnTo>
                  <a:lnTo>
                    <a:pt x="347" y="1113"/>
                  </a:lnTo>
                  <a:lnTo>
                    <a:pt x="341" y="1119"/>
                  </a:lnTo>
                  <a:lnTo>
                    <a:pt x="353" y="1119"/>
                  </a:lnTo>
                  <a:lnTo>
                    <a:pt x="353" y="1125"/>
                  </a:lnTo>
                  <a:lnTo>
                    <a:pt x="353" y="1131"/>
                  </a:lnTo>
                  <a:lnTo>
                    <a:pt x="359" y="1137"/>
                  </a:lnTo>
                  <a:lnTo>
                    <a:pt x="365" y="1137"/>
                  </a:lnTo>
                  <a:lnTo>
                    <a:pt x="377" y="1143"/>
                  </a:lnTo>
                  <a:lnTo>
                    <a:pt x="389" y="1155"/>
                  </a:lnTo>
                  <a:lnTo>
                    <a:pt x="401" y="1161"/>
                  </a:lnTo>
                  <a:lnTo>
                    <a:pt x="383" y="1167"/>
                  </a:lnTo>
                  <a:lnTo>
                    <a:pt x="365" y="1167"/>
                  </a:lnTo>
                  <a:lnTo>
                    <a:pt x="335" y="1173"/>
                  </a:lnTo>
                  <a:lnTo>
                    <a:pt x="245" y="1191"/>
                  </a:lnTo>
                  <a:lnTo>
                    <a:pt x="198" y="1203"/>
                  </a:lnTo>
                  <a:lnTo>
                    <a:pt x="156" y="1209"/>
                  </a:lnTo>
                  <a:lnTo>
                    <a:pt x="120" y="1227"/>
                  </a:lnTo>
                  <a:lnTo>
                    <a:pt x="102" y="1227"/>
                  </a:lnTo>
                  <a:lnTo>
                    <a:pt x="78" y="1227"/>
                  </a:lnTo>
                  <a:lnTo>
                    <a:pt x="60" y="1221"/>
                  </a:lnTo>
                  <a:lnTo>
                    <a:pt x="54" y="1215"/>
                  </a:lnTo>
                  <a:lnTo>
                    <a:pt x="48" y="1221"/>
                  </a:lnTo>
                  <a:lnTo>
                    <a:pt x="48" y="1227"/>
                  </a:lnTo>
                  <a:lnTo>
                    <a:pt x="54" y="1233"/>
                  </a:lnTo>
                  <a:lnTo>
                    <a:pt x="60" y="1239"/>
                  </a:lnTo>
                  <a:lnTo>
                    <a:pt x="66" y="1245"/>
                  </a:lnTo>
                  <a:lnTo>
                    <a:pt x="48" y="1257"/>
                  </a:lnTo>
                  <a:lnTo>
                    <a:pt x="42" y="1239"/>
                  </a:lnTo>
                  <a:lnTo>
                    <a:pt x="42" y="1233"/>
                  </a:lnTo>
                  <a:lnTo>
                    <a:pt x="42" y="1239"/>
                  </a:lnTo>
                  <a:lnTo>
                    <a:pt x="66" y="1359"/>
                  </a:lnTo>
                  <a:lnTo>
                    <a:pt x="72" y="1418"/>
                  </a:lnTo>
                  <a:lnTo>
                    <a:pt x="78" y="1490"/>
                  </a:lnTo>
                  <a:lnTo>
                    <a:pt x="90" y="1496"/>
                  </a:lnTo>
                  <a:lnTo>
                    <a:pt x="102" y="1508"/>
                  </a:lnTo>
                  <a:lnTo>
                    <a:pt x="132" y="1514"/>
                  </a:lnTo>
                  <a:lnTo>
                    <a:pt x="144" y="1526"/>
                  </a:lnTo>
                  <a:lnTo>
                    <a:pt x="156" y="1538"/>
                  </a:lnTo>
                  <a:lnTo>
                    <a:pt x="168" y="1550"/>
                  </a:lnTo>
                  <a:lnTo>
                    <a:pt x="180" y="1562"/>
                  </a:lnTo>
                  <a:lnTo>
                    <a:pt x="192" y="1568"/>
                  </a:lnTo>
                  <a:lnTo>
                    <a:pt x="204" y="1568"/>
                  </a:lnTo>
                  <a:lnTo>
                    <a:pt x="209" y="1580"/>
                  </a:lnTo>
                  <a:lnTo>
                    <a:pt x="215" y="1586"/>
                  </a:lnTo>
                  <a:lnTo>
                    <a:pt x="257" y="1598"/>
                  </a:lnTo>
                  <a:lnTo>
                    <a:pt x="335" y="1622"/>
                  </a:lnTo>
                  <a:lnTo>
                    <a:pt x="455" y="1652"/>
                  </a:lnTo>
                  <a:lnTo>
                    <a:pt x="431" y="1712"/>
                  </a:lnTo>
                  <a:lnTo>
                    <a:pt x="425" y="1748"/>
                  </a:lnTo>
                  <a:lnTo>
                    <a:pt x="425" y="1760"/>
                  </a:lnTo>
                  <a:lnTo>
                    <a:pt x="431" y="1777"/>
                  </a:lnTo>
                  <a:lnTo>
                    <a:pt x="425" y="1807"/>
                  </a:lnTo>
                  <a:lnTo>
                    <a:pt x="413" y="1819"/>
                  </a:lnTo>
                  <a:lnTo>
                    <a:pt x="407" y="1825"/>
                  </a:lnTo>
                  <a:lnTo>
                    <a:pt x="413" y="1825"/>
                  </a:lnTo>
                  <a:lnTo>
                    <a:pt x="419" y="1825"/>
                  </a:lnTo>
                  <a:lnTo>
                    <a:pt x="425" y="1837"/>
                  </a:lnTo>
                  <a:lnTo>
                    <a:pt x="425" y="1855"/>
                  </a:lnTo>
                  <a:lnTo>
                    <a:pt x="431" y="1861"/>
                  </a:lnTo>
                  <a:lnTo>
                    <a:pt x="437" y="1867"/>
                  </a:lnTo>
                  <a:lnTo>
                    <a:pt x="419" y="1909"/>
                  </a:lnTo>
                  <a:lnTo>
                    <a:pt x="401" y="1957"/>
                  </a:lnTo>
                  <a:lnTo>
                    <a:pt x="419" y="1975"/>
                  </a:lnTo>
                  <a:lnTo>
                    <a:pt x="443" y="1993"/>
                  </a:lnTo>
                  <a:lnTo>
                    <a:pt x="437" y="2005"/>
                  </a:lnTo>
                  <a:lnTo>
                    <a:pt x="431" y="2011"/>
                  </a:lnTo>
                  <a:lnTo>
                    <a:pt x="419" y="2023"/>
                  </a:lnTo>
                  <a:lnTo>
                    <a:pt x="431" y="2047"/>
                  </a:lnTo>
                  <a:lnTo>
                    <a:pt x="455" y="2071"/>
                  </a:lnTo>
                  <a:lnTo>
                    <a:pt x="473" y="2095"/>
                  </a:lnTo>
                  <a:lnTo>
                    <a:pt x="479" y="2113"/>
                  </a:lnTo>
                  <a:lnTo>
                    <a:pt x="479" y="2131"/>
                  </a:lnTo>
                  <a:lnTo>
                    <a:pt x="467" y="2125"/>
                  </a:lnTo>
                  <a:lnTo>
                    <a:pt x="461" y="2125"/>
                  </a:lnTo>
                  <a:lnTo>
                    <a:pt x="455" y="2131"/>
                  </a:lnTo>
                  <a:lnTo>
                    <a:pt x="449" y="2149"/>
                  </a:lnTo>
                  <a:lnTo>
                    <a:pt x="443" y="2166"/>
                  </a:lnTo>
                  <a:lnTo>
                    <a:pt x="437" y="2172"/>
                  </a:lnTo>
                  <a:lnTo>
                    <a:pt x="431" y="2178"/>
                  </a:lnTo>
                  <a:lnTo>
                    <a:pt x="437" y="2190"/>
                  </a:lnTo>
                  <a:lnTo>
                    <a:pt x="437" y="2208"/>
                  </a:lnTo>
                  <a:lnTo>
                    <a:pt x="437" y="2238"/>
                  </a:lnTo>
                  <a:lnTo>
                    <a:pt x="425" y="2268"/>
                  </a:lnTo>
                  <a:lnTo>
                    <a:pt x="461" y="2286"/>
                  </a:lnTo>
                  <a:lnTo>
                    <a:pt x="479" y="2292"/>
                  </a:lnTo>
                  <a:lnTo>
                    <a:pt x="497" y="2292"/>
                  </a:lnTo>
                  <a:lnTo>
                    <a:pt x="497" y="2286"/>
                  </a:lnTo>
                  <a:lnTo>
                    <a:pt x="503" y="2280"/>
                  </a:lnTo>
                  <a:lnTo>
                    <a:pt x="533" y="2280"/>
                  </a:lnTo>
                  <a:lnTo>
                    <a:pt x="533" y="2274"/>
                  </a:lnTo>
                  <a:lnTo>
                    <a:pt x="533" y="2268"/>
                  </a:lnTo>
                  <a:lnTo>
                    <a:pt x="539" y="2262"/>
                  </a:lnTo>
                  <a:lnTo>
                    <a:pt x="539" y="2256"/>
                  </a:lnTo>
                  <a:lnTo>
                    <a:pt x="563" y="2262"/>
                  </a:lnTo>
                  <a:lnTo>
                    <a:pt x="575" y="2262"/>
                  </a:lnTo>
                  <a:lnTo>
                    <a:pt x="587" y="2256"/>
                  </a:lnTo>
                  <a:lnTo>
                    <a:pt x="587" y="2268"/>
                  </a:lnTo>
                  <a:lnTo>
                    <a:pt x="592" y="2274"/>
                  </a:lnTo>
                  <a:lnTo>
                    <a:pt x="598" y="2274"/>
                  </a:lnTo>
                  <a:lnTo>
                    <a:pt x="628" y="2262"/>
                  </a:lnTo>
                  <a:lnTo>
                    <a:pt x="640" y="2262"/>
                  </a:lnTo>
                  <a:lnTo>
                    <a:pt x="652" y="2268"/>
                  </a:lnTo>
                  <a:lnTo>
                    <a:pt x="646" y="2274"/>
                  </a:lnTo>
                  <a:lnTo>
                    <a:pt x="646" y="2286"/>
                  </a:lnTo>
                  <a:lnTo>
                    <a:pt x="640" y="2298"/>
                  </a:lnTo>
                  <a:lnTo>
                    <a:pt x="634" y="2304"/>
                  </a:lnTo>
                  <a:lnTo>
                    <a:pt x="628" y="2292"/>
                  </a:lnTo>
                  <a:lnTo>
                    <a:pt x="622" y="2286"/>
                  </a:lnTo>
                  <a:lnTo>
                    <a:pt x="610" y="2286"/>
                  </a:lnTo>
                  <a:lnTo>
                    <a:pt x="592" y="2292"/>
                  </a:lnTo>
                  <a:lnTo>
                    <a:pt x="581" y="2298"/>
                  </a:lnTo>
                  <a:lnTo>
                    <a:pt x="587" y="2298"/>
                  </a:lnTo>
                  <a:lnTo>
                    <a:pt x="587" y="2304"/>
                  </a:lnTo>
                  <a:lnTo>
                    <a:pt x="587" y="2316"/>
                  </a:lnTo>
                  <a:lnTo>
                    <a:pt x="592" y="2334"/>
                  </a:lnTo>
                  <a:lnTo>
                    <a:pt x="604" y="2346"/>
                  </a:lnTo>
                  <a:lnTo>
                    <a:pt x="604" y="2334"/>
                  </a:lnTo>
                  <a:lnTo>
                    <a:pt x="610" y="2334"/>
                  </a:lnTo>
                  <a:lnTo>
                    <a:pt x="616" y="2334"/>
                  </a:lnTo>
                  <a:lnTo>
                    <a:pt x="616" y="2352"/>
                  </a:lnTo>
                  <a:lnTo>
                    <a:pt x="610" y="2358"/>
                  </a:lnTo>
                  <a:lnTo>
                    <a:pt x="604" y="2370"/>
                  </a:lnTo>
                  <a:lnTo>
                    <a:pt x="598" y="2376"/>
                  </a:lnTo>
                  <a:lnTo>
                    <a:pt x="569" y="2382"/>
                  </a:lnTo>
                  <a:lnTo>
                    <a:pt x="539" y="2382"/>
                  </a:lnTo>
                  <a:lnTo>
                    <a:pt x="539" y="2370"/>
                  </a:lnTo>
                  <a:lnTo>
                    <a:pt x="533" y="2358"/>
                  </a:lnTo>
                  <a:lnTo>
                    <a:pt x="521" y="2358"/>
                  </a:lnTo>
                  <a:lnTo>
                    <a:pt x="509" y="2364"/>
                  </a:lnTo>
                  <a:lnTo>
                    <a:pt x="503" y="2370"/>
                  </a:lnTo>
                  <a:lnTo>
                    <a:pt x="497" y="2382"/>
                  </a:lnTo>
                  <a:lnTo>
                    <a:pt x="497" y="2406"/>
                  </a:lnTo>
                  <a:lnTo>
                    <a:pt x="503" y="2424"/>
                  </a:lnTo>
                  <a:lnTo>
                    <a:pt x="539" y="2424"/>
                  </a:lnTo>
                  <a:lnTo>
                    <a:pt x="539" y="2412"/>
                  </a:lnTo>
                  <a:lnTo>
                    <a:pt x="545" y="2406"/>
                  </a:lnTo>
                  <a:lnTo>
                    <a:pt x="640" y="2406"/>
                  </a:lnTo>
                  <a:lnTo>
                    <a:pt x="724" y="2400"/>
                  </a:lnTo>
                  <a:lnTo>
                    <a:pt x="730" y="2406"/>
                  </a:lnTo>
                  <a:lnTo>
                    <a:pt x="730" y="2418"/>
                  </a:lnTo>
                  <a:lnTo>
                    <a:pt x="766" y="2418"/>
                  </a:lnTo>
                  <a:lnTo>
                    <a:pt x="772" y="2406"/>
                  </a:lnTo>
                  <a:lnTo>
                    <a:pt x="772" y="2388"/>
                  </a:lnTo>
                  <a:lnTo>
                    <a:pt x="760" y="2358"/>
                  </a:lnTo>
                  <a:lnTo>
                    <a:pt x="730" y="2358"/>
                  </a:lnTo>
                  <a:lnTo>
                    <a:pt x="724" y="2370"/>
                  </a:lnTo>
                  <a:lnTo>
                    <a:pt x="718" y="2376"/>
                  </a:lnTo>
                  <a:lnTo>
                    <a:pt x="688" y="2376"/>
                  </a:lnTo>
                  <a:lnTo>
                    <a:pt x="664" y="2370"/>
                  </a:lnTo>
                  <a:lnTo>
                    <a:pt x="658" y="2370"/>
                  </a:lnTo>
                  <a:lnTo>
                    <a:pt x="652" y="2358"/>
                  </a:lnTo>
                  <a:lnTo>
                    <a:pt x="646" y="2346"/>
                  </a:lnTo>
                  <a:lnTo>
                    <a:pt x="646" y="2334"/>
                  </a:lnTo>
                  <a:lnTo>
                    <a:pt x="658" y="2340"/>
                  </a:lnTo>
                  <a:lnTo>
                    <a:pt x="664" y="2334"/>
                  </a:lnTo>
                  <a:lnTo>
                    <a:pt x="682" y="2328"/>
                  </a:lnTo>
                  <a:lnTo>
                    <a:pt x="736" y="2328"/>
                  </a:lnTo>
                  <a:lnTo>
                    <a:pt x="754" y="2328"/>
                  </a:lnTo>
                  <a:lnTo>
                    <a:pt x="760" y="2322"/>
                  </a:lnTo>
                  <a:lnTo>
                    <a:pt x="760" y="2316"/>
                  </a:lnTo>
                  <a:lnTo>
                    <a:pt x="748" y="2322"/>
                  </a:lnTo>
                  <a:lnTo>
                    <a:pt x="724" y="2322"/>
                  </a:lnTo>
                  <a:lnTo>
                    <a:pt x="700" y="2322"/>
                  </a:lnTo>
                  <a:lnTo>
                    <a:pt x="682" y="2310"/>
                  </a:lnTo>
                  <a:lnTo>
                    <a:pt x="694" y="2298"/>
                  </a:lnTo>
                  <a:lnTo>
                    <a:pt x="688" y="2292"/>
                  </a:lnTo>
                  <a:lnTo>
                    <a:pt x="682" y="2298"/>
                  </a:lnTo>
                  <a:lnTo>
                    <a:pt x="682" y="2304"/>
                  </a:lnTo>
                  <a:lnTo>
                    <a:pt x="676" y="2304"/>
                  </a:lnTo>
                  <a:lnTo>
                    <a:pt x="670" y="2298"/>
                  </a:lnTo>
                  <a:lnTo>
                    <a:pt x="664" y="2298"/>
                  </a:lnTo>
                  <a:lnTo>
                    <a:pt x="658" y="2292"/>
                  </a:lnTo>
                  <a:lnTo>
                    <a:pt x="664" y="2286"/>
                  </a:lnTo>
                  <a:lnTo>
                    <a:pt x="652" y="2286"/>
                  </a:lnTo>
                  <a:lnTo>
                    <a:pt x="646" y="2286"/>
                  </a:lnTo>
                  <a:lnTo>
                    <a:pt x="676" y="2262"/>
                  </a:lnTo>
                  <a:lnTo>
                    <a:pt x="700" y="2256"/>
                  </a:lnTo>
                  <a:lnTo>
                    <a:pt x="706" y="2256"/>
                  </a:lnTo>
                  <a:lnTo>
                    <a:pt x="718" y="2262"/>
                  </a:lnTo>
                  <a:lnTo>
                    <a:pt x="718" y="2268"/>
                  </a:lnTo>
                  <a:lnTo>
                    <a:pt x="712" y="2268"/>
                  </a:lnTo>
                  <a:lnTo>
                    <a:pt x="706" y="2274"/>
                  </a:lnTo>
                  <a:lnTo>
                    <a:pt x="700" y="2280"/>
                  </a:lnTo>
                  <a:lnTo>
                    <a:pt x="712" y="2280"/>
                  </a:lnTo>
                  <a:lnTo>
                    <a:pt x="724" y="2280"/>
                  </a:lnTo>
                  <a:lnTo>
                    <a:pt x="736" y="2268"/>
                  </a:lnTo>
                  <a:lnTo>
                    <a:pt x="748" y="2262"/>
                  </a:lnTo>
                  <a:lnTo>
                    <a:pt x="754" y="2274"/>
                  </a:lnTo>
                  <a:lnTo>
                    <a:pt x="760" y="2274"/>
                  </a:lnTo>
                  <a:lnTo>
                    <a:pt x="766" y="2280"/>
                  </a:lnTo>
                  <a:lnTo>
                    <a:pt x="772" y="2286"/>
                  </a:lnTo>
                  <a:lnTo>
                    <a:pt x="772" y="2298"/>
                  </a:lnTo>
                  <a:lnTo>
                    <a:pt x="766" y="2310"/>
                  </a:lnTo>
                  <a:lnTo>
                    <a:pt x="796" y="2310"/>
                  </a:lnTo>
                  <a:lnTo>
                    <a:pt x="826" y="2304"/>
                  </a:lnTo>
                  <a:lnTo>
                    <a:pt x="874" y="2286"/>
                  </a:lnTo>
                  <a:lnTo>
                    <a:pt x="874" y="2268"/>
                  </a:lnTo>
                  <a:lnTo>
                    <a:pt x="868" y="2256"/>
                  </a:lnTo>
                  <a:lnTo>
                    <a:pt x="856" y="2232"/>
                  </a:lnTo>
                  <a:lnTo>
                    <a:pt x="826" y="2232"/>
                  </a:lnTo>
                  <a:lnTo>
                    <a:pt x="814" y="2232"/>
                  </a:lnTo>
                  <a:lnTo>
                    <a:pt x="808" y="2244"/>
                  </a:lnTo>
                  <a:lnTo>
                    <a:pt x="802" y="2220"/>
                  </a:lnTo>
                  <a:lnTo>
                    <a:pt x="790" y="2196"/>
                  </a:lnTo>
                  <a:lnTo>
                    <a:pt x="790" y="2190"/>
                  </a:lnTo>
                  <a:lnTo>
                    <a:pt x="796" y="2178"/>
                  </a:lnTo>
                  <a:lnTo>
                    <a:pt x="790" y="2166"/>
                  </a:lnTo>
                  <a:lnTo>
                    <a:pt x="790" y="2172"/>
                  </a:lnTo>
                  <a:lnTo>
                    <a:pt x="790" y="2190"/>
                  </a:lnTo>
                  <a:lnTo>
                    <a:pt x="766" y="2184"/>
                  </a:lnTo>
                  <a:lnTo>
                    <a:pt x="748" y="2178"/>
                  </a:lnTo>
                  <a:lnTo>
                    <a:pt x="724" y="2178"/>
                  </a:lnTo>
                  <a:lnTo>
                    <a:pt x="700" y="2172"/>
                  </a:lnTo>
                  <a:lnTo>
                    <a:pt x="718" y="2166"/>
                  </a:lnTo>
                  <a:lnTo>
                    <a:pt x="736" y="2161"/>
                  </a:lnTo>
                  <a:lnTo>
                    <a:pt x="748" y="2155"/>
                  </a:lnTo>
                  <a:lnTo>
                    <a:pt x="760" y="2149"/>
                  </a:lnTo>
                  <a:lnTo>
                    <a:pt x="766" y="2155"/>
                  </a:lnTo>
                  <a:lnTo>
                    <a:pt x="772" y="2155"/>
                  </a:lnTo>
                  <a:lnTo>
                    <a:pt x="772" y="2149"/>
                  </a:lnTo>
                  <a:lnTo>
                    <a:pt x="766" y="2149"/>
                  </a:lnTo>
                  <a:lnTo>
                    <a:pt x="754" y="2143"/>
                  </a:lnTo>
                  <a:lnTo>
                    <a:pt x="736" y="2143"/>
                  </a:lnTo>
                  <a:lnTo>
                    <a:pt x="730" y="2137"/>
                  </a:lnTo>
                  <a:lnTo>
                    <a:pt x="766" y="2125"/>
                  </a:lnTo>
                  <a:lnTo>
                    <a:pt x="784" y="2125"/>
                  </a:lnTo>
                  <a:lnTo>
                    <a:pt x="802" y="2131"/>
                  </a:lnTo>
                  <a:lnTo>
                    <a:pt x="796" y="2095"/>
                  </a:lnTo>
                  <a:lnTo>
                    <a:pt x="790" y="2077"/>
                  </a:lnTo>
                  <a:lnTo>
                    <a:pt x="772" y="2071"/>
                  </a:lnTo>
                  <a:lnTo>
                    <a:pt x="766" y="2089"/>
                  </a:lnTo>
                  <a:lnTo>
                    <a:pt x="748" y="2095"/>
                  </a:lnTo>
                  <a:lnTo>
                    <a:pt x="736" y="2089"/>
                  </a:lnTo>
                  <a:lnTo>
                    <a:pt x="724" y="2089"/>
                  </a:lnTo>
                  <a:lnTo>
                    <a:pt x="700" y="2089"/>
                  </a:lnTo>
                  <a:lnTo>
                    <a:pt x="676" y="2089"/>
                  </a:lnTo>
                  <a:lnTo>
                    <a:pt x="658" y="2083"/>
                  </a:lnTo>
                  <a:lnTo>
                    <a:pt x="640" y="2089"/>
                  </a:lnTo>
                  <a:lnTo>
                    <a:pt x="634" y="2071"/>
                  </a:lnTo>
                  <a:lnTo>
                    <a:pt x="628" y="2065"/>
                  </a:lnTo>
                  <a:lnTo>
                    <a:pt x="622" y="2071"/>
                  </a:lnTo>
                  <a:lnTo>
                    <a:pt x="622" y="2083"/>
                  </a:lnTo>
                  <a:lnTo>
                    <a:pt x="622" y="2089"/>
                  </a:lnTo>
                  <a:lnTo>
                    <a:pt x="616" y="2089"/>
                  </a:lnTo>
                  <a:lnTo>
                    <a:pt x="610" y="2083"/>
                  </a:lnTo>
                  <a:lnTo>
                    <a:pt x="598" y="2071"/>
                  </a:lnTo>
                  <a:lnTo>
                    <a:pt x="592" y="2065"/>
                  </a:lnTo>
                  <a:lnTo>
                    <a:pt x="592" y="2059"/>
                  </a:lnTo>
                  <a:lnTo>
                    <a:pt x="604" y="2059"/>
                  </a:lnTo>
                  <a:lnTo>
                    <a:pt x="610" y="2053"/>
                  </a:lnTo>
                  <a:lnTo>
                    <a:pt x="604" y="2065"/>
                  </a:lnTo>
                  <a:lnTo>
                    <a:pt x="604" y="2071"/>
                  </a:lnTo>
                  <a:lnTo>
                    <a:pt x="616" y="2071"/>
                  </a:lnTo>
                  <a:lnTo>
                    <a:pt x="622" y="2065"/>
                  </a:lnTo>
                  <a:lnTo>
                    <a:pt x="622" y="2053"/>
                  </a:lnTo>
                  <a:lnTo>
                    <a:pt x="616" y="2047"/>
                  </a:lnTo>
                  <a:lnTo>
                    <a:pt x="616" y="2035"/>
                  </a:lnTo>
                  <a:lnTo>
                    <a:pt x="598" y="2041"/>
                  </a:lnTo>
                  <a:lnTo>
                    <a:pt x="581" y="2041"/>
                  </a:lnTo>
                  <a:lnTo>
                    <a:pt x="557" y="2041"/>
                  </a:lnTo>
                  <a:lnTo>
                    <a:pt x="539" y="2047"/>
                  </a:lnTo>
                  <a:lnTo>
                    <a:pt x="527" y="2065"/>
                  </a:lnTo>
                  <a:lnTo>
                    <a:pt x="515" y="2083"/>
                  </a:lnTo>
                  <a:lnTo>
                    <a:pt x="503" y="2095"/>
                  </a:lnTo>
                  <a:lnTo>
                    <a:pt x="497" y="2101"/>
                  </a:lnTo>
                  <a:lnTo>
                    <a:pt x="485" y="2101"/>
                  </a:lnTo>
                  <a:lnTo>
                    <a:pt x="509" y="2077"/>
                  </a:lnTo>
                  <a:lnTo>
                    <a:pt x="521" y="2059"/>
                  </a:lnTo>
                  <a:lnTo>
                    <a:pt x="533" y="2047"/>
                  </a:lnTo>
                  <a:lnTo>
                    <a:pt x="557" y="2035"/>
                  </a:lnTo>
                  <a:lnTo>
                    <a:pt x="592" y="2029"/>
                  </a:lnTo>
                  <a:lnTo>
                    <a:pt x="652" y="2017"/>
                  </a:lnTo>
                  <a:lnTo>
                    <a:pt x="682" y="2017"/>
                  </a:lnTo>
                  <a:lnTo>
                    <a:pt x="694" y="2017"/>
                  </a:lnTo>
                  <a:lnTo>
                    <a:pt x="706" y="2029"/>
                  </a:lnTo>
                  <a:lnTo>
                    <a:pt x="688" y="2029"/>
                  </a:lnTo>
                  <a:lnTo>
                    <a:pt x="676" y="2023"/>
                  </a:lnTo>
                  <a:lnTo>
                    <a:pt x="670" y="2023"/>
                  </a:lnTo>
                  <a:lnTo>
                    <a:pt x="670" y="2029"/>
                  </a:lnTo>
                  <a:lnTo>
                    <a:pt x="664" y="2035"/>
                  </a:lnTo>
                  <a:lnTo>
                    <a:pt x="664" y="2029"/>
                  </a:lnTo>
                  <a:lnTo>
                    <a:pt x="658" y="2029"/>
                  </a:lnTo>
                  <a:lnTo>
                    <a:pt x="646" y="2035"/>
                  </a:lnTo>
                  <a:lnTo>
                    <a:pt x="640" y="2035"/>
                  </a:lnTo>
                  <a:lnTo>
                    <a:pt x="640" y="2041"/>
                  </a:lnTo>
                  <a:lnTo>
                    <a:pt x="646" y="2047"/>
                  </a:lnTo>
                  <a:lnTo>
                    <a:pt x="670" y="2047"/>
                  </a:lnTo>
                  <a:lnTo>
                    <a:pt x="688" y="2041"/>
                  </a:lnTo>
                  <a:lnTo>
                    <a:pt x="712" y="2041"/>
                  </a:lnTo>
                  <a:lnTo>
                    <a:pt x="742" y="2047"/>
                  </a:lnTo>
                  <a:lnTo>
                    <a:pt x="748" y="2059"/>
                  </a:lnTo>
                  <a:lnTo>
                    <a:pt x="754" y="2059"/>
                  </a:lnTo>
                  <a:lnTo>
                    <a:pt x="760" y="2059"/>
                  </a:lnTo>
                  <a:lnTo>
                    <a:pt x="760" y="2071"/>
                  </a:lnTo>
                  <a:lnTo>
                    <a:pt x="766" y="2077"/>
                  </a:lnTo>
                  <a:lnTo>
                    <a:pt x="772" y="2071"/>
                  </a:lnTo>
                  <a:lnTo>
                    <a:pt x="772" y="2065"/>
                  </a:lnTo>
                  <a:lnTo>
                    <a:pt x="766" y="2053"/>
                  </a:lnTo>
                  <a:lnTo>
                    <a:pt x="754" y="2047"/>
                  </a:lnTo>
                  <a:lnTo>
                    <a:pt x="748" y="2035"/>
                  </a:lnTo>
                  <a:lnTo>
                    <a:pt x="760" y="2041"/>
                  </a:lnTo>
                  <a:lnTo>
                    <a:pt x="772" y="2053"/>
                  </a:lnTo>
                  <a:lnTo>
                    <a:pt x="790" y="2077"/>
                  </a:lnTo>
                  <a:lnTo>
                    <a:pt x="826" y="2077"/>
                  </a:lnTo>
                  <a:lnTo>
                    <a:pt x="868" y="2077"/>
                  </a:lnTo>
                  <a:lnTo>
                    <a:pt x="904" y="2071"/>
                  </a:lnTo>
                  <a:lnTo>
                    <a:pt x="934" y="2059"/>
                  </a:lnTo>
                  <a:lnTo>
                    <a:pt x="934" y="2023"/>
                  </a:lnTo>
                  <a:lnTo>
                    <a:pt x="934" y="2011"/>
                  </a:lnTo>
                  <a:lnTo>
                    <a:pt x="934" y="1993"/>
                  </a:lnTo>
                  <a:lnTo>
                    <a:pt x="910" y="1987"/>
                  </a:lnTo>
                  <a:lnTo>
                    <a:pt x="880" y="1987"/>
                  </a:lnTo>
                  <a:lnTo>
                    <a:pt x="850" y="1981"/>
                  </a:lnTo>
                  <a:lnTo>
                    <a:pt x="826" y="1981"/>
                  </a:lnTo>
                  <a:lnTo>
                    <a:pt x="838" y="1957"/>
                  </a:lnTo>
                  <a:lnTo>
                    <a:pt x="826" y="1957"/>
                  </a:lnTo>
                  <a:lnTo>
                    <a:pt x="820" y="1945"/>
                  </a:lnTo>
                  <a:lnTo>
                    <a:pt x="808" y="1927"/>
                  </a:lnTo>
                  <a:lnTo>
                    <a:pt x="802" y="1915"/>
                  </a:lnTo>
                  <a:lnTo>
                    <a:pt x="808" y="1903"/>
                  </a:lnTo>
                  <a:lnTo>
                    <a:pt x="814" y="1885"/>
                  </a:lnTo>
                  <a:lnTo>
                    <a:pt x="838" y="1867"/>
                  </a:lnTo>
                  <a:lnTo>
                    <a:pt x="844" y="1843"/>
                  </a:lnTo>
                  <a:lnTo>
                    <a:pt x="850" y="1831"/>
                  </a:lnTo>
                  <a:lnTo>
                    <a:pt x="856" y="1825"/>
                  </a:lnTo>
                  <a:lnTo>
                    <a:pt x="892" y="1891"/>
                  </a:lnTo>
                  <a:lnTo>
                    <a:pt x="904" y="1915"/>
                  </a:lnTo>
                  <a:lnTo>
                    <a:pt x="922" y="1939"/>
                  </a:lnTo>
                  <a:lnTo>
                    <a:pt x="946" y="1969"/>
                  </a:lnTo>
                  <a:lnTo>
                    <a:pt x="952" y="1987"/>
                  </a:lnTo>
                  <a:lnTo>
                    <a:pt x="958" y="1999"/>
                  </a:lnTo>
                  <a:lnTo>
                    <a:pt x="964" y="2017"/>
                  </a:lnTo>
                  <a:lnTo>
                    <a:pt x="975" y="2029"/>
                  </a:lnTo>
                  <a:lnTo>
                    <a:pt x="975" y="2005"/>
                  </a:lnTo>
                  <a:lnTo>
                    <a:pt x="975" y="1987"/>
                  </a:lnTo>
                  <a:lnTo>
                    <a:pt x="970" y="1975"/>
                  </a:lnTo>
                  <a:lnTo>
                    <a:pt x="970" y="1963"/>
                  </a:lnTo>
                  <a:lnTo>
                    <a:pt x="987" y="1975"/>
                  </a:lnTo>
                  <a:lnTo>
                    <a:pt x="999" y="1993"/>
                  </a:lnTo>
                  <a:lnTo>
                    <a:pt x="1017" y="2035"/>
                  </a:lnTo>
                  <a:lnTo>
                    <a:pt x="1023" y="2035"/>
                  </a:lnTo>
                  <a:lnTo>
                    <a:pt x="1029" y="2035"/>
                  </a:lnTo>
                  <a:lnTo>
                    <a:pt x="1035" y="2041"/>
                  </a:lnTo>
                  <a:lnTo>
                    <a:pt x="1047" y="2041"/>
                  </a:lnTo>
                  <a:lnTo>
                    <a:pt x="1047" y="2035"/>
                  </a:lnTo>
                  <a:lnTo>
                    <a:pt x="1047" y="2029"/>
                  </a:lnTo>
                  <a:lnTo>
                    <a:pt x="1059" y="2023"/>
                  </a:lnTo>
                  <a:lnTo>
                    <a:pt x="1059" y="1999"/>
                  </a:lnTo>
                  <a:lnTo>
                    <a:pt x="1059" y="1981"/>
                  </a:lnTo>
                  <a:lnTo>
                    <a:pt x="1047" y="1951"/>
                  </a:lnTo>
                  <a:lnTo>
                    <a:pt x="1035" y="1933"/>
                  </a:lnTo>
                  <a:lnTo>
                    <a:pt x="1029" y="1927"/>
                  </a:lnTo>
                  <a:lnTo>
                    <a:pt x="1017" y="1909"/>
                  </a:lnTo>
                  <a:lnTo>
                    <a:pt x="999" y="1891"/>
                  </a:lnTo>
                  <a:lnTo>
                    <a:pt x="975" y="1879"/>
                  </a:lnTo>
                  <a:lnTo>
                    <a:pt x="964" y="1861"/>
                  </a:lnTo>
                  <a:lnTo>
                    <a:pt x="940" y="1825"/>
                  </a:lnTo>
                  <a:lnTo>
                    <a:pt x="928" y="1795"/>
                  </a:lnTo>
                  <a:lnTo>
                    <a:pt x="904" y="1736"/>
                  </a:lnTo>
                  <a:lnTo>
                    <a:pt x="910" y="1718"/>
                  </a:lnTo>
                  <a:lnTo>
                    <a:pt x="922" y="1700"/>
                  </a:lnTo>
                  <a:lnTo>
                    <a:pt x="922" y="1658"/>
                  </a:lnTo>
                  <a:lnTo>
                    <a:pt x="916" y="1622"/>
                  </a:lnTo>
                  <a:lnTo>
                    <a:pt x="892" y="1604"/>
                  </a:lnTo>
                  <a:lnTo>
                    <a:pt x="874" y="1580"/>
                  </a:lnTo>
                  <a:lnTo>
                    <a:pt x="856" y="1556"/>
                  </a:lnTo>
                  <a:lnTo>
                    <a:pt x="832" y="1532"/>
                  </a:lnTo>
                  <a:lnTo>
                    <a:pt x="868" y="1412"/>
                  </a:lnTo>
                  <a:lnTo>
                    <a:pt x="874" y="1382"/>
                  </a:lnTo>
                  <a:lnTo>
                    <a:pt x="874" y="1353"/>
                  </a:lnTo>
                  <a:lnTo>
                    <a:pt x="874" y="1323"/>
                  </a:lnTo>
                  <a:lnTo>
                    <a:pt x="862" y="1287"/>
                  </a:lnTo>
                  <a:lnTo>
                    <a:pt x="850" y="1275"/>
                  </a:lnTo>
                  <a:lnTo>
                    <a:pt x="838" y="1269"/>
                  </a:lnTo>
                  <a:lnTo>
                    <a:pt x="838" y="1257"/>
                  </a:lnTo>
                  <a:lnTo>
                    <a:pt x="844" y="1215"/>
                  </a:lnTo>
                  <a:lnTo>
                    <a:pt x="838" y="1173"/>
                  </a:lnTo>
                  <a:lnTo>
                    <a:pt x="820" y="1089"/>
                  </a:lnTo>
                  <a:lnTo>
                    <a:pt x="808" y="1071"/>
                  </a:lnTo>
                  <a:lnTo>
                    <a:pt x="796" y="1053"/>
                  </a:lnTo>
                  <a:lnTo>
                    <a:pt x="790" y="1029"/>
                  </a:lnTo>
                  <a:lnTo>
                    <a:pt x="790" y="1011"/>
                  </a:lnTo>
                  <a:lnTo>
                    <a:pt x="802" y="1005"/>
                  </a:lnTo>
                  <a:lnTo>
                    <a:pt x="814" y="999"/>
                  </a:lnTo>
                  <a:lnTo>
                    <a:pt x="850" y="1011"/>
                  </a:lnTo>
                  <a:lnTo>
                    <a:pt x="916" y="982"/>
                  </a:lnTo>
                  <a:lnTo>
                    <a:pt x="940" y="964"/>
                  </a:lnTo>
                  <a:lnTo>
                    <a:pt x="964" y="940"/>
                  </a:lnTo>
                  <a:lnTo>
                    <a:pt x="981" y="934"/>
                  </a:lnTo>
                  <a:lnTo>
                    <a:pt x="993" y="928"/>
                  </a:lnTo>
                  <a:lnTo>
                    <a:pt x="999" y="910"/>
                  </a:lnTo>
                  <a:lnTo>
                    <a:pt x="1011" y="892"/>
                  </a:lnTo>
                  <a:lnTo>
                    <a:pt x="1023" y="874"/>
                  </a:lnTo>
                  <a:lnTo>
                    <a:pt x="1029" y="856"/>
                  </a:lnTo>
                  <a:lnTo>
                    <a:pt x="1035" y="838"/>
                  </a:lnTo>
                  <a:lnTo>
                    <a:pt x="1035" y="814"/>
                  </a:lnTo>
                  <a:lnTo>
                    <a:pt x="1017" y="778"/>
                  </a:lnTo>
                  <a:lnTo>
                    <a:pt x="999" y="748"/>
                  </a:lnTo>
                  <a:lnTo>
                    <a:pt x="970" y="724"/>
                  </a:lnTo>
                  <a:lnTo>
                    <a:pt x="934" y="712"/>
                  </a:lnTo>
                  <a:lnTo>
                    <a:pt x="898" y="706"/>
                  </a:lnTo>
                  <a:lnTo>
                    <a:pt x="862" y="712"/>
                  </a:lnTo>
                  <a:lnTo>
                    <a:pt x="838" y="730"/>
                  </a:lnTo>
                  <a:lnTo>
                    <a:pt x="820" y="742"/>
                  </a:lnTo>
                  <a:lnTo>
                    <a:pt x="820" y="748"/>
                  </a:lnTo>
                  <a:lnTo>
                    <a:pt x="820" y="760"/>
                  </a:lnTo>
                  <a:lnTo>
                    <a:pt x="826" y="754"/>
                  </a:lnTo>
                  <a:lnTo>
                    <a:pt x="838" y="760"/>
                  </a:lnTo>
                  <a:lnTo>
                    <a:pt x="856" y="772"/>
                  </a:lnTo>
                  <a:lnTo>
                    <a:pt x="850" y="778"/>
                  </a:lnTo>
                  <a:lnTo>
                    <a:pt x="850" y="790"/>
                  </a:lnTo>
                  <a:lnTo>
                    <a:pt x="856" y="796"/>
                  </a:lnTo>
                  <a:lnTo>
                    <a:pt x="856" y="808"/>
                  </a:lnTo>
                  <a:lnTo>
                    <a:pt x="868" y="808"/>
                  </a:lnTo>
                  <a:lnTo>
                    <a:pt x="874" y="796"/>
                  </a:lnTo>
                  <a:lnTo>
                    <a:pt x="886" y="790"/>
                  </a:lnTo>
                  <a:lnTo>
                    <a:pt x="898" y="790"/>
                  </a:lnTo>
                  <a:lnTo>
                    <a:pt x="916" y="790"/>
                  </a:lnTo>
                  <a:lnTo>
                    <a:pt x="928" y="784"/>
                  </a:lnTo>
                  <a:lnTo>
                    <a:pt x="940" y="778"/>
                  </a:lnTo>
                  <a:lnTo>
                    <a:pt x="964" y="772"/>
                  </a:lnTo>
                  <a:lnTo>
                    <a:pt x="981" y="790"/>
                  </a:lnTo>
                  <a:lnTo>
                    <a:pt x="987" y="802"/>
                  </a:lnTo>
                  <a:lnTo>
                    <a:pt x="993" y="820"/>
                  </a:lnTo>
                  <a:lnTo>
                    <a:pt x="981" y="814"/>
                  </a:lnTo>
                  <a:lnTo>
                    <a:pt x="970" y="814"/>
                  </a:lnTo>
                  <a:lnTo>
                    <a:pt x="946" y="820"/>
                  </a:lnTo>
                  <a:lnTo>
                    <a:pt x="922" y="832"/>
                  </a:lnTo>
                  <a:lnTo>
                    <a:pt x="898" y="832"/>
                  </a:lnTo>
                  <a:lnTo>
                    <a:pt x="892" y="844"/>
                  </a:lnTo>
                  <a:lnTo>
                    <a:pt x="892" y="862"/>
                  </a:lnTo>
                  <a:lnTo>
                    <a:pt x="874" y="874"/>
                  </a:lnTo>
                  <a:lnTo>
                    <a:pt x="856" y="880"/>
                  </a:lnTo>
                  <a:lnTo>
                    <a:pt x="844" y="886"/>
                  </a:lnTo>
                  <a:lnTo>
                    <a:pt x="832" y="904"/>
                  </a:lnTo>
                  <a:lnTo>
                    <a:pt x="826" y="892"/>
                  </a:lnTo>
                  <a:lnTo>
                    <a:pt x="814" y="892"/>
                  </a:lnTo>
                  <a:lnTo>
                    <a:pt x="814" y="898"/>
                  </a:lnTo>
                  <a:lnTo>
                    <a:pt x="808" y="904"/>
                  </a:lnTo>
                  <a:lnTo>
                    <a:pt x="808" y="910"/>
                  </a:lnTo>
                  <a:lnTo>
                    <a:pt x="802" y="916"/>
                  </a:lnTo>
                  <a:lnTo>
                    <a:pt x="814" y="928"/>
                  </a:lnTo>
                  <a:lnTo>
                    <a:pt x="820" y="940"/>
                  </a:lnTo>
                  <a:lnTo>
                    <a:pt x="814" y="946"/>
                  </a:lnTo>
                  <a:lnTo>
                    <a:pt x="802" y="952"/>
                  </a:lnTo>
                  <a:lnTo>
                    <a:pt x="802" y="934"/>
                  </a:lnTo>
                  <a:lnTo>
                    <a:pt x="796" y="928"/>
                  </a:lnTo>
                  <a:lnTo>
                    <a:pt x="790" y="928"/>
                  </a:lnTo>
                  <a:lnTo>
                    <a:pt x="766" y="946"/>
                  </a:lnTo>
                  <a:lnTo>
                    <a:pt x="754" y="946"/>
                  </a:lnTo>
                  <a:lnTo>
                    <a:pt x="742" y="946"/>
                  </a:lnTo>
                  <a:lnTo>
                    <a:pt x="748" y="928"/>
                  </a:lnTo>
                  <a:lnTo>
                    <a:pt x="754" y="910"/>
                  </a:lnTo>
                  <a:lnTo>
                    <a:pt x="766" y="898"/>
                  </a:lnTo>
                  <a:lnTo>
                    <a:pt x="772" y="880"/>
                  </a:lnTo>
                  <a:lnTo>
                    <a:pt x="754" y="886"/>
                  </a:lnTo>
                  <a:lnTo>
                    <a:pt x="742" y="904"/>
                  </a:lnTo>
                  <a:lnTo>
                    <a:pt x="730" y="916"/>
                  </a:lnTo>
                  <a:lnTo>
                    <a:pt x="712" y="922"/>
                  </a:lnTo>
                  <a:lnTo>
                    <a:pt x="694" y="928"/>
                  </a:lnTo>
                  <a:lnTo>
                    <a:pt x="688" y="916"/>
                  </a:lnTo>
                  <a:lnTo>
                    <a:pt x="682" y="910"/>
                  </a:lnTo>
                  <a:lnTo>
                    <a:pt x="682" y="904"/>
                  </a:lnTo>
                  <a:lnTo>
                    <a:pt x="682" y="892"/>
                  </a:lnTo>
                  <a:lnTo>
                    <a:pt x="670" y="892"/>
                  </a:lnTo>
                  <a:lnTo>
                    <a:pt x="670" y="886"/>
                  </a:lnTo>
                  <a:lnTo>
                    <a:pt x="664" y="874"/>
                  </a:lnTo>
                  <a:lnTo>
                    <a:pt x="670" y="874"/>
                  </a:lnTo>
                  <a:lnTo>
                    <a:pt x="676" y="874"/>
                  </a:lnTo>
                  <a:lnTo>
                    <a:pt x="682" y="868"/>
                  </a:lnTo>
                  <a:lnTo>
                    <a:pt x="682" y="886"/>
                  </a:lnTo>
                  <a:lnTo>
                    <a:pt x="682" y="892"/>
                  </a:lnTo>
                  <a:lnTo>
                    <a:pt x="694" y="892"/>
                  </a:lnTo>
                  <a:close/>
                  <a:moveTo>
                    <a:pt x="808" y="844"/>
                  </a:moveTo>
                  <a:lnTo>
                    <a:pt x="808" y="844"/>
                  </a:lnTo>
                  <a:lnTo>
                    <a:pt x="814" y="838"/>
                  </a:lnTo>
                  <a:lnTo>
                    <a:pt x="814" y="832"/>
                  </a:lnTo>
                  <a:lnTo>
                    <a:pt x="808" y="820"/>
                  </a:lnTo>
                  <a:lnTo>
                    <a:pt x="820" y="820"/>
                  </a:lnTo>
                  <a:lnTo>
                    <a:pt x="820" y="814"/>
                  </a:lnTo>
                  <a:lnTo>
                    <a:pt x="820" y="796"/>
                  </a:lnTo>
                  <a:lnTo>
                    <a:pt x="832" y="796"/>
                  </a:lnTo>
                  <a:lnTo>
                    <a:pt x="838" y="790"/>
                  </a:lnTo>
                  <a:lnTo>
                    <a:pt x="838" y="772"/>
                  </a:lnTo>
                  <a:lnTo>
                    <a:pt x="832" y="772"/>
                  </a:lnTo>
                  <a:lnTo>
                    <a:pt x="826" y="766"/>
                  </a:lnTo>
                  <a:lnTo>
                    <a:pt x="814" y="766"/>
                  </a:lnTo>
                  <a:lnTo>
                    <a:pt x="802" y="772"/>
                  </a:lnTo>
                  <a:lnTo>
                    <a:pt x="796" y="784"/>
                  </a:lnTo>
                  <a:lnTo>
                    <a:pt x="796" y="796"/>
                  </a:lnTo>
                  <a:lnTo>
                    <a:pt x="802" y="796"/>
                  </a:lnTo>
                  <a:lnTo>
                    <a:pt x="808" y="802"/>
                  </a:lnTo>
                  <a:lnTo>
                    <a:pt x="808" y="820"/>
                  </a:lnTo>
                  <a:lnTo>
                    <a:pt x="802" y="832"/>
                  </a:lnTo>
                  <a:lnTo>
                    <a:pt x="802" y="838"/>
                  </a:lnTo>
                  <a:lnTo>
                    <a:pt x="808" y="844"/>
                  </a:lnTo>
                  <a:close/>
                  <a:moveTo>
                    <a:pt x="329" y="1095"/>
                  </a:moveTo>
                  <a:lnTo>
                    <a:pt x="329" y="1095"/>
                  </a:lnTo>
                  <a:lnTo>
                    <a:pt x="335" y="1095"/>
                  </a:lnTo>
                  <a:lnTo>
                    <a:pt x="341" y="1101"/>
                  </a:lnTo>
                  <a:lnTo>
                    <a:pt x="347" y="1107"/>
                  </a:lnTo>
                  <a:lnTo>
                    <a:pt x="353" y="1095"/>
                  </a:lnTo>
                  <a:lnTo>
                    <a:pt x="347" y="1083"/>
                  </a:lnTo>
                  <a:lnTo>
                    <a:pt x="341" y="1065"/>
                  </a:lnTo>
                  <a:lnTo>
                    <a:pt x="341" y="1071"/>
                  </a:lnTo>
                  <a:lnTo>
                    <a:pt x="341" y="1083"/>
                  </a:lnTo>
                  <a:lnTo>
                    <a:pt x="329" y="1095"/>
                  </a:lnTo>
                  <a:close/>
                  <a:moveTo>
                    <a:pt x="180" y="1125"/>
                  </a:moveTo>
                  <a:lnTo>
                    <a:pt x="180" y="1125"/>
                  </a:lnTo>
                  <a:lnTo>
                    <a:pt x="204" y="1149"/>
                  </a:lnTo>
                  <a:lnTo>
                    <a:pt x="227" y="1167"/>
                  </a:lnTo>
                  <a:lnTo>
                    <a:pt x="251" y="1167"/>
                  </a:lnTo>
                  <a:lnTo>
                    <a:pt x="281" y="1161"/>
                  </a:lnTo>
                  <a:lnTo>
                    <a:pt x="323" y="1143"/>
                  </a:lnTo>
                  <a:lnTo>
                    <a:pt x="305" y="1137"/>
                  </a:lnTo>
                  <a:lnTo>
                    <a:pt x="275" y="1137"/>
                  </a:lnTo>
                  <a:lnTo>
                    <a:pt x="269" y="1125"/>
                  </a:lnTo>
                  <a:lnTo>
                    <a:pt x="263" y="1119"/>
                  </a:lnTo>
                  <a:lnTo>
                    <a:pt x="251" y="1113"/>
                  </a:lnTo>
                  <a:lnTo>
                    <a:pt x="233" y="1113"/>
                  </a:lnTo>
                  <a:lnTo>
                    <a:pt x="233" y="1119"/>
                  </a:lnTo>
                  <a:lnTo>
                    <a:pt x="239" y="1125"/>
                  </a:lnTo>
                  <a:lnTo>
                    <a:pt x="239" y="1131"/>
                  </a:lnTo>
                  <a:lnTo>
                    <a:pt x="233" y="1131"/>
                  </a:lnTo>
                  <a:lnTo>
                    <a:pt x="209" y="1125"/>
                  </a:lnTo>
                  <a:lnTo>
                    <a:pt x="192" y="1113"/>
                  </a:lnTo>
                  <a:lnTo>
                    <a:pt x="174" y="1095"/>
                  </a:lnTo>
                  <a:lnTo>
                    <a:pt x="162" y="1071"/>
                  </a:lnTo>
                  <a:lnTo>
                    <a:pt x="174" y="1101"/>
                  </a:lnTo>
                  <a:lnTo>
                    <a:pt x="180" y="112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0" name="Freeform 3201"/>
            <p:cNvSpPr>
              <a:spLocks/>
            </p:cNvSpPr>
            <p:nvPr/>
          </p:nvSpPr>
          <p:spPr bwMode="auto">
            <a:xfrm>
              <a:off x="3828759" y="1023252"/>
              <a:ext cx="2550414" cy="5489692"/>
            </a:xfrm>
            <a:custGeom>
              <a:avLst/>
              <a:gdLst>
                <a:gd name="T0" fmla="*/ 2147483647 w 951"/>
                <a:gd name="T1" fmla="*/ 2147483647 h 2047"/>
                <a:gd name="T2" fmla="*/ 2147483647 w 951"/>
                <a:gd name="T3" fmla="*/ 2147483647 h 2047"/>
                <a:gd name="T4" fmla="*/ 2147483647 w 951"/>
                <a:gd name="T5" fmla="*/ 2147483647 h 2047"/>
                <a:gd name="T6" fmla="*/ 2147483647 w 951"/>
                <a:gd name="T7" fmla="*/ 2147483647 h 2047"/>
                <a:gd name="T8" fmla="*/ 2147483647 w 951"/>
                <a:gd name="T9" fmla="*/ 2147483647 h 2047"/>
                <a:gd name="T10" fmla="*/ 2147483647 w 951"/>
                <a:gd name="T11" fmla="*/ 2147483647 h 2047"/>
                <a:gd name="T12" fmla="*/ 2147483647 w 951"/>
                <a:gd name="T13" fmla="*/ 2147483647 h 2047"/>
                <a:gd name="T14" fmla="*/ 2147483647 w 951"/>
                <a:gd name="T15" fmla="*/ 2147483647 h 2047"/>
                <a:gd name="T16" fmla="*/ 2147483647 w 951"/>
                <a:gd name="T17" fmla="*/ 2147483647 h 2047"/>
                <a:gd name="T18" fmla="*/ 2147483647 w 951"/>
                <a:gd name="T19" fmla="*/ 2147483647 h 2047"/>
                <a:gd name="T20" fmla="*/ 2147483647 w 951"/>
                <a:gd name="T21" fmla="*/ 2147483647 h 2047"/>
                <a:gd name="T22" fmla="*/ 2147483647 w 951"/>
                <a:gd name="T23" fmla="*/ 0 h 2047"/>
                <a:gd name="T24" fmla="*/ 2147483647 w 951"/>
                <a:gd name="T25" fmla="*/ 2147483647 h 2047"/>
                <a:gd name="T26" fmla="*/ 2147483647 w 951"/>
                <a:gd name="T27" fmla="*/ 2147483647 h 2047"/>
                <a:gd name="T28" fmla="*/ 2147483647 w 951"/>
                <a:gd name="T29" fmla="*/ 2147483647 h 2047"/>
                <a:gd name="T30" fmla="*/ 2147483647 w 951"/>
                <a:gd name="T31" fmla="*/ 2147483647 h 2047"/>
                <a:gd name="T32" fmla="*/ 2147483647 w 951"/>
                <a:gd name="T33" fmla="*/ 2147483647 h 2047"/>
                <a:gd name="T34" fmla="*/ 2147483647 w 951"/>
                <a:gd name="T35" fmla="*/ 2147483647 h 2047"/>
                <a:gd name="T36" fmla="*/ 2147483647 w 951"/>
                <a:gd name="T37" fmla="*/ 2147483647 h 2047"/>
                <a:gd name="T38" fmla="*/ 2147483647 w 951"/>
                <a:gd name="T39" fmla="*/ 2147483647 h 2047"/>
                <a:gd name="T40" fmla="*/ 2147483647 w 951"/>
                <a:gd name="T41" fmla="*/ 2147483647 h 2047"/>
                <a:gd name="T42" fmla="*/ 2147483647 w 951"/>
                <a:gd name="T43" fmla="*/ 2147483647 h 2047"/>
                <a:gd name="T44" fmla="*/ 2147483647 w 951"/>
                <a:gd name="T45" fmla="*/ 2147483647 h 2047"/>
                <a:gd name="T46" fmla="*/ 2147483647 w 951"/>
                <a:gd name="T47" fmla="*/ 2147483647 h 2047"/>
                <a:gd name="T48" fmla="*/ 2147483647 w 951"/>
                <a:gd name="T49" fmla="*/ 2147483647 h 2047"/>
                <a:gd name="T50" fmla="*/ 2147483647 w 951"/>
                <a:gd name="T51" fmla="*/ 2147483647 h 2047"/>
                <a:gd name="T52" fmla="*/ 2147483647 w 951"/>
                <a:gd name="T53" fmla="*/ 2147483647 h 2047"/>
                <a:gd name="T54" fmla="*/ 2147483647 w 951"/>
                <a:gd name="T55" fmla="*/ 2147483647 h 2047"/>
                <a:gd name="T56" fmla="*/ 2147483647 w 951"/>
                <a:gd name="T57" fmla="*/ 2147483647 h 2047"/>
                <a:gd name="T58" fmla="*/ 2147483647 w 951"/>
                <a:gd name="T59" fmla="*/ 2147483647 h 2047"/>
                <a:gd name="T60" fmla="*/ 2147483647 w 951"/>
                <a:gd name="T61" fmla="*/ 2147483647 h 2047"/>
                <a:gd name="T62" fmla="*/ 2147483647 w 951"/>
                <a:gd name="T63" fmla="*/ 2147483647 h 2047"/>
                <a:gd name="T64" fmla="*/ 2147483647 w 951"/>
                <a:gd name="T65" fmla="*/ 2147483647 h 2047"/>
                <a:gd name="T66" fmla="*/ 2147483647 w 951"/>
                <a:gd name="T67" fmla="*/ 2147483647 h 2047"/>
                <a:gd name="T68" fmla="*/ 2147483647 w 951"/>
                <a:gd name="T69" fmla="*/ 2147483647 h 2047"/>
                <a:gd name="T70" fmla="*/ 2147483647 w 951"/>
                <a:gd name="T71" fmla="*/ 2147483647 h 2047"/>
                <a:gd name="T72" fmla="*/ 2147483647 w 951"/>
                <a:gd name="T73" fmla="*/ 2147483647 h 2047"/>
                <a:gd name="T74" fmla="*/ 2147483647 w 951"/>
                <a:gd name="T75" fmla="*/ 2147483647 h 2047"/>
                <a:gd name="T76" fmla="*/ 2147483647 w 951"/>
                <a:gd name="T77" fmla="*/ 2147483647 h 2047"/>
                <a:gd name="T78" fmla="*/ 2147483647 w 951"/>
                <a:gd name="T79" fmla="*/ 2147483647 h 2047"/>
                <a:gd name="T80" fmla="*/ 2147483647 w 951"/>
                <a:gd name="T81" fmla="*/ 2147483647 h 2047"/>
                <a:gd name="T82" fmla="*/ 2147483647 w 951"/>
                <a:gd name="T83" fmla="*/ 2147483647 h 2047"/>
                <a:gd name="T84" fmla="*/ 2147483647 w 951"/>
                <a:gd name="T85" fmla="*/ 2147483647 h 2047"/>
                <a:gd name="T86" fmla="*/ 2147483647 w 951"/>
                <a:gd name="T87" fmla="*/ 2147483647 h 2047"/>
                <a:gd name="T88" fmla="*/ 2147483647 w 951"/>
                <a:gd name="T89" fmla="*/ 2147483647 h 2047"/>
                <a:gd name="T90" fmla="*/ 2147483647 w 951"/>
                <a:gd name="T91" fmla="*/ 2147483647 h 2047"/>
                <a:gd name="T92" fmla="*/ 2147483647 w 951"/>
                <a:gd name="T93" fmla="*/ 2147483647 h 2047"/>
                <a:gd name="T94" fmla="*/ 2147483647 w 951"/>
                <a:gd name="T95" fmla="*/ 2147483647 h 2047"/>
                <a:gd name="T96" fmla="*/ 2147483647 w 951"/>
                <a:gd name="T97" fmla="*/ 2147483647 h 2047"/>
                <a:gd name="T98" fmla="*/ 2147483647 w 951"/>
                <a:gd name="T99" fmla="*/ 2147483647 h 2047"/>
                <a:gd name="T100" fmla="*/ 2147483647 w 951"/>
                <a:gd name="T101" fmla="*/ 2147483647 h 2047"/>
                <a:gd name="T102" fmla="*/ 2147483647 w 951"/>
                <a:gd name="T103" fmla="*/ 2147483647 h 204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51"/>
                <a:gd name="T157" fmla="*/ 0 h 2047"/>
                <a:gd name="T158" fmla="*/ 951 w 951"/>
                <a:gd name="T159" fmla="*/ 2047 h 204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51" h="2047">
                  <a:moveTo>
                    <a:pt x="904" y="473"/>
                  </a:moveTo>
                  <a:lnTo>
                    <a:pt x="904" y="473"/>
                  </a:lnTo>
                  <a:lnTo>
                    <a:pt x="874" y="461"/>
                  </a:lnTo>
                  <a:lnTo>
                    <a:pt x="832" y="461"/>
                  </a:lnTo>
                  <a:lnTo>
                    <a:pt x="790" y="467"/>
                  </a:lnTo>
                  <a:lnTo>
                    <a:pt x="778" y="473"/>
                  </a:lnTo>
                  <a:lnTo>
                    <a:pt x="766" y="479"/>
                  </a:lnTo>
                  <a:lnTo>
                    <a:pt x="760" y="497"/>
                  </a:lnTo>
                  <a:lnTo>
                    <a:pt x="748" y="503"/>
                  </a:lnTo>
                  <a:lnTo>
                    <a:pt x="736" y="515"/>
                  </a:lnTo>
                  <a:lnTo>
                    <a:pt x="724" y="539"/>
                  </a:lnTo>
                  <a:lnTo>
                    <a:pt x="706" y="557"/>
                  </a:lnTo>
                  <a:lnTo>
                    <a:pt x="688" y="563"/>
                  </a:lnTo>
                  <a:lnTo>
                    <a:pt x="670" y="563"/>
                  </a:lnTo>
                  <a:lnTo>
                    <a:pt x="652" y="551"/>
                  </a:lnTo>
                  <a:lnTo>
                    <a:pt x="646" y="539"/>
                  </a:lnTo>
                  <a:lnTo>
                    <a:pt x="646" y="527"/>
                  </a:lnTo>
                  <a:lnTo>
                    <a:pt x="640" y="503"/>
                  </a:lnTo>
                  <a:lnTo>
                    <a:pt x="622" y="473"/>
                  </a:lnTo>
                  <a:lnTo>
                    <a:pt x="604" y="455"/>
                  </a:lnTo>
                  <a:lnTo>
                    <a:pt x="568" y="431"/>
                  </a:lnTo>
                  <a:lnTo>
                    <a:pt x="539" y="407"/>
                  </a:lnTo>
                  <a:lnTo>
                    <a:pt x="503" y="389"/>
                  </a:lnTo>
                  <a:lnTo>
                    <a:pt x="467" y="371"/>
                  </a:lnTo>
                  <a:lnTo>
                    <a:pt x="449" y="353"/>
                  </a:lnTo>
                  <a:lnTo>
                    <a:pt x="437" y="335"/>
                  </a:lnTo>
                  <a:lnTo>
                    <a:pt x="425" y="317"/>
                  </a:lnTo>
                  <a:lnTo>
                    <a:pt x="407" y="306"/>
                  </a:lnTo>
                  <a:lnTo>
                    <a:pt x="359" y="270"/>
                  </a:lnTo>
                  <a:lnTo>
                    <a:pt x="317" y="222"/>
                  </a:lnTo>
                  <a:lnTo>
                    <a:pt x="239" y="132"/>
                  </a:lnTo>
                  <a:lnTo>
                    <a:pt x="197" y="72"/>
                  </a:lnTo>
                  <a:lnTo>
                    <a:pt x="168" y="42"/>
                  </a:lnTo>
                  <a:lnTo>
                    <a:pt x="156" y="30"/>
                  </a:lnTo>
                  <a:lnTo>
                    <a:pt x="138" y="30"/>
                  </a:lnTo>
                  <a:lnTo>
                    <a:pt x="126" y="12"/>
                  </a:lnTo>
                  <a:lnTo>
                    <a:pt x="108" y="0"/>
                  </a:lnTo>
                  <a:lnTo>
                    <a:pt x="96" y="0"/>
                  </a:lnTo>
                  <a:lnTo>
                    <a:pt x="78" y="0"/>
                  </a:lnTo>
                  <a:lnTo>
                    <a:pt x="203" y="264"/>
                  </a:lnTo>
                  <a:lnTo>
                    <a:pt x="203" y="288"/>
                  </a:lnTo>
                  <a:lnTo>
                    <a:pt x="209" y="312"/>
                  </a:lnTo>
                  <a:lnTo>
                    <a:pt x="221" y="329"/>
                  </a:lnTo>
                  <a:lnTo>
                    <a:pt x="233" y="353"/>
                  </a:lnTo>
                  <a:lnTo>
                    <a:pt x="269" y="389"/>
                  </a:lnTo>
                  <a:lnTo>
                    <a:pt x="293" y="431"/>
                  </a:lnTo>
                  <a:lnTo>
                    <a:pt x="299" y="449"/>
                  </a:lnTo>
                  <a:lnTo>
                    <a:pt x="299" y="461"/>
                  </a:lnTo>
                  <a:lnTo>
                    <a:pt x="293" y="473"/>
                  </a:lnTo>
                  <a:lnTo>
                    <a:pt x="287" y="485"/>
                  </a:lnTo>
                  <a:lnTo>
                    <a:pt x="257" y="515"/>
                  </a:lnTo>
                  <a:lnTo>
                    <a:pt x="233" y="545"/>
                  </a:lnTo>
                  <a:lnTo>
                    <a:pt x="215" y="581"/>
                  </a:lnTo>
                  <a:lnTo>
                    <a:pt x="197" y="623"/>
                  </a:lnTo>
                  <a:lnTo>
                    <a:pt x="185" y="665"/>
                  </a:lnTo>
                  <a:lnTo>
                    <a:pt x="168" y="701"/>
                  </a:lnTo>
                  <a:lnTo>
                    <a:pt x="150" y="724"/>
                  </a:lnTo>
                  <a:lnTo>
                    <a:pt x="126" y="748"/>
                  </a:lnTo>
                  <a:lnTo>
                    <a:pt x="78" y="784"/>
                  </a:lnTo>
                  <a:lnTo>
                    <a:pt x="54" y="808"/>
                  </a:lnTo>
                  <a:lnTo>
                    <a:pt x="36" y="826"/>
                  </a:lnTo>
                  <a:lnTo>
                    <a:pt x="18" y="856"/>
                  </a:lnTo>
                  <a:lnTo>
                    <a:pt x="6" y="886"/>
                  </a:lnTo>
                  <a:lnTo>
                    <a:pt x="0" y="934"/>
                  </a:lnTo>
                  <a:lnTo>
                    <a:pt x="6" y="988"/>
                  </a:lnTo>
                  <a:lnTo>
                    <a:pt x="18" y="1090"/>
                  </a:lnTo>
                  <a:lnTo>
                    <a:pt x="24" y="1125"/>
                  </a:lnTo>
                  <a:lnTo>
                    <a:pt x="30" y="1155"/>
                  </a:lnTo>
                  <a:lnTo>
                    <a:pt x="42" y="1191"/>
                  </a:lnTo>
                  <a:lnTo>
                    <a:pt x="66" y="1215"/>
                  </a:lnTo>
                  <a:lnTo>
                    <a:pt x="84" y="1227"/>
                  </a:lnTo>
                  <a:lnTo>
                    <a:pt x="108" y="1239"/>
                  </a:lnTo>
                  <a:lnTo>
                    <a:pt x="168" y="1257"/>
                  </a:lnTo>
                  <a:lnTo>
                    <a:pt x="227" y="1269"/>
                  </a:lnTo>
                  <a:lnTo>
                    <a:pt x="275" y="1287"/>
                  </a:lnTo>
                  <a:lnTo>
                    <a:pt x="389" y="1329"/>
                  </a:lnTo>
                  <a:lnTo>
                    <a:pt x="449" y="1359"/>
                  </a:lnTo>
                  <a:lnTo>
                    <a:pt x="473" y="1377"/>
                  </a:lnTo>
                  <a:lnTo>
                    <a:pt x="485" y="1389"/>
                  </a:lnTo>
                  <a:lnTo>
                    <a:pt x="491" y="1407"/>
                  </a:lnTo>
                  <a:lnTo>
                    <a:pt x="491" y="1419"/>
                  </a:lnTo>
                  <a:lnTo>
                    <a:pt x="485" y="1431"/>
                  </a:lnTo>
                  <a:lnTo>
                    <a:pt x="473" y="1449"/>
                  </a:lnTo>
                  <a:lnTo>
                    <a:pt x="461" y="1514"/>
                  </a:lnTo>
                  <a:lnTo>
                    <a:pt x="455" y="1574"/>
                  </a:lnTo>
                  <a:lnTo>
                    <a:pt x="455" y="1604"/>
                  </a:lnTo>
                  <a:lnTo>
                    <a:pt x="461" y="1622"/>
                  </a:lnTo>
                  <a:lnTo>
                    <a:pt x="473" y="1640"/>
                  </a:lnTo>
                  <a:lnTo>
                    <a:pt x="485" y="1664"/>
                  </a:lnTo>
                  <a:lnTo>
                    <a:pt x="497" y="1700"/>
                  </a:lnTo>
                  <a:lnTo>
                    <a:pt x="503" y="1736"/>
                  </a:lnTo>
                  <a:lnTo>
                    <a:pt x="509" y="1778"/>
                  </a:lnTo>
                  <a:lnTo>
                    <a:pt x="503" y="1808"/>
                  </a:lnTo>
                  <a:lnTo>
                    <a:pt x="485" y="1850"/>
                  </a:lnTo>
                  <a:lnTo>
                    <a:pt x="461" y="1897"/>
                  </a:lnTo>
                  <a:lnTo>
                    <a:pt x="455" y="1909"/>
                  </a:lnTo>
                  <a:lnTo>
                    <a:pt x="443" y="1921"/>
                  </a:lnTo>
                  <a:lnTo>
                    <a:pt x="431" y="1933"/>
                  </a:lnTo>
                  <a:lnTo>
                    <a:pt x="425" y="1951"/>
                  </a:lnTo>
                  <a:lnTo>
                    <a:pt x="425" y="1969"/>
                  </a:lnTo>
                  <a:lnTo>
                    <a:pt x="425" y="1987"/>
                  </a:lnTo>
                  <a:lnTo>
                    <a:pt x="431" y="2005"/>
                  </a:lnTo>
                  <a:lnTo>
                    <a:pt x="437" y="2017"/>
                  </a:lnTo>
                  <a:lnTo>
                    <a:pt x="461" y="2035"/>
                  </a:lnTo>
                  <a:lnTo>
                    <a:pt x="491" y="2041"/>
                  </a:lnTo>
                  <a:lnTo>
                    <a:pt x="527" y="2047"/>
                  </a:lnTo>
                  <a:lnTo>
                    <a:pt x="562" y="2047"/>
                  </a:lnTo>
                  <a:lnTo>
                    <a:pt x="628" y="2041"/>
                  </a:lnTo>
                  <a:lnTo>
                    <a:pt x="664" y="2035"/>
                  </a:lnTo>
                  <a:lnTo>
                    <a:pt x="700" y="2035"/>
                  </a:lnTo>
                  <a:lnTo>
                    <a:pt x="736" y="2023"/>
                  </a:lnTo>
                  <a:lnTo>
                    <a:pt x="772" y="2005"/>
                  </a:lnTo>
                  <a:lnTo>
                    <a:pt x="796" y="1987"/>
                  </a:lnTo>
                  <a:lnTo>
                    <a:pt x="802" y="1981"/>
                  </a:lnTo>
                  <a:lnTo>
                    <a:pt x="796" y="1969"/>
                  </a:lnTo>
                  <a:lnTo>
                    <a:pt x="778" y="1945"/>
                  </a:lnTo>
                  <a:lnTo>
                    <a:pt x="754" y="1915"/>
                  </a:lnTo>
                  <a:lnTo>
                    <a:pt x="748" y="1886"/>
                  </a:lnTo>
                  <a:lnTo>
                    <a:pt x="748" y="1862"/>
                  </a:lnTo>
                  <a:lnTo>
                    <a:pt x="748" y="1844"/>
                  </a:lnTo>
                  <a:lnTo>
                    <a:pt x="730" y="1826"/>
                  </a:lnTo>
                  <a:lnTo>
                    <a:pt x="724" y="1820"/>
                  </a:lnTo>
                  <a:lnTo>
                    <a:pt x="718" y="1808"/>
                  </a:lnTo>
                  <a:lnTo>
                    <a:pt x="724" y="1790"/>
                  </a:lnTo>
                  <a:lnTo>
                    <a:pt x="730" y="1778"/>
                  </a:lnTo>
                  <a:lnTo>
                    <a:pt x="736" y="1760"/>
                  </a:lnTo>
                  <a:lnTo>
                    <a:pt x="736" y="1742"/>
                  </a:lnTo>
                  <a:lnTo>
                    <a:pt x="730" y="1724"/>
                  </a:lnTo>
                  <a:lnTo>
                    <a:pt x="718" y="1712"/>
                  </a:lnTo>
                  <a:lnTo>
                    <a:pt x="706" y="1694"/>
                  </a:lnTo>
                  <a:lnTo>
                    <a:pt x="694" y="1676"/>
                  </a:lnTo>
                  <a:lnTo>
                    <a:pt x="688" y="1640"/>
                  </a:lnTo>
                  <a:lnTo>
                    <a:pt x="694" y="1604"/>
                  </a:lnTo>
                  <a:lnTo>
                    <a:pt x="694" y="1550"/>
                  </a:lnTo>
                  <a:lnTo>
                    <a:pt x="706" y="1491"/>
                  </a:lnTo>
                  <a:lnTo>
                    <a:pt x="706" y="1461"/>
                  </a:lnTo>
                  <a:lnTo>
                    <a:pt x="706" y="1431"/>
                  </a:lnTo>
                  <a:lnTo>
                    <a:pt x="688" y="1377"/>
                  </a:lnTo>
                  <a:lnTo>
                    <a:pt x="682" y="1335"/>
                  </a:lnTo>
                  <a:lnTo>
                    <a:pt x="682" y="1299"/>
                  </a:lnTo>
                  <a:lnTo>
                    <a:pt x="688" y="1221"/>
                  </a:lnTo>
                  <a:lnTo>
                    <a:pt x="700" y="1143"/>
                  </a:lnTo>
                  <a:lnTo>
                    <a:pt x="706" y="1066"/>
                  </a:lnTo>
                  <a:lnTo>
                    <a:pt x="706" y="1036"/>
                  </a:lnTo>
                  <a:lnTo>
                    <a:pt x="700" y="1006"/>
                  </a:lnTo>
                  <a:lnTo>
                    <a:pt x="682" y="952"/>
                  </a:lnTo>
                  <a:lnTo>
                    <a:pt x="664" y="904"/>
                  </a:lnTo>
                  <a:lnTo>
                    <a:pt x="652" y="850"/>
                  </a:lnTo>
                  <a:lnTo>
                    <a:pt x="652" y="802"/>
                  </a:lnTo>
                  <a:lnTo>
                    <a:pt x="646" y="748"/>
                  </a:lnTo>
                  <a:lnTo>
                    <a:pt x="688" y="748"/>
                  </a:lnTo>
                  <a:lnTo>
                    <a:pt x="706" y="748"/>
                  </a:lnTo>
                  <a:lnTo>
                    <a:pt x="718" y="742"/>
                  </a:lnTo>
                  <a:lnTo>
                    <a:pt x="730" y="724"/>
                  </a:lnTo>
                  <a:lnTo>
                    <a:pt x="742" y="712"/>
                  </a:lnTo>
                  <a:lnTo>
                    <a:pt x="796" y="695"/>
                  </a:lnTo>
                  <a:lnTo>
                    <a:pt x="844" y="671"/>
                  </a:lnTo>
                  <a:lnTo>
                    <a:pt x="892" y="641"/>
                  </a:lnTo>
                  <a:lnTo>
                    <a:pt x="934" y="587"/>
                  </a:lnTo>
                  <a:lnTo>
                    <a:pt x="951" y="551"/>
                  </a:lnTo>
                  <a:lnTo>
                    <a:pt x="951" y="539"/>
                  </a:lnTo>
                  <a:lnTo>
                    <a:pt x="951" y="521"/>
                  </a:lnTo>
                  <a:lnTo>
                    <a:pt x="945" y="509"/>
                  </a:lnTo>
                  <a:lnTo>
                    <a:pt x="939" y="497"/>
                  </a:lnTo>
                  <a:lnTo>
                    <a:pt x="922" y="485"/>
                  </a:lnTo>
                  <a:lnTo>
                    <a:pt x="904" y="47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1" name="Freeform 3202"/>
            <p:cNvSpPr>
              <a:spLocks noEditPoints="1"/>
            </p:cNvSpPr>
            <p:nvPr/>
          </p:nvSpPr>
          <p:spPr bwMode="auto">
            <a:xfrm>
              <a:off x="3732213" y="285750"/>
              <a:ext cx="2840051" cy="6500738"/>
            </a:xfrm>
            <a:custGeom>
              <a:avLst/>
              <a:gdLst>
                <a:gd name="T0" fmla="*/ 2147483647 w 1059"/>
                <a:gd name="T1" fmla="*/ 2147483647 h 2424"/>
                <a:gd name="T2" fmla="*/ 2147483647 w 1059"/>
                <a:gd name="T3" fmla="*/ 2147483647 h 2424"/>
                <a:gd name="T4" fmla="*/ 2147483647 w 1059"/>
                <a:gd name="T5" fmla="*/ 2147483647 h 2424"/>
                <a:gd name="T6" fmla="*/ 2147483647 w 1059"/>
                <a:gd name="T7" fmla="*/ 2147483647 h 2424"/>
                <a:gd name="T8" fmla="*/ 2147483647 w 1059"/>
                <a:gd name="T9" fmla="*/ 2147483647 h 2424"/>
                <a:gd name="T10" fmla="*/ 2147483647 w 1059"/>
                <a:gd name="T11" fmla="*/ 2147483647 h 2424"/>
                <a:gd name="T12" fmla="*/ 2147483647 w 1059"/>
                <a:gd name="T13" fmla="*/ 2147483647 h 2424"/>
                <a:gd name="T14" fmla="*/ 2147483647 w 1059"/>
                <a:gd name="T15" fmla="*/ 2147483647 h 2424"/>
                <a:gd name="T16" fmla="*/ 2147483647 w 1059"/>
                <a:gd name="T17" fmla="*/ 2147483647 h 2424"/>
                <a:gd name="T18" fmla="*/ 2147483647 w 1059"/>
                <a:gd name="T19" fmla="*/ 2147483647 h 2424"/>
                <a:gd name="T20" fmla="*/ 2147483647 w 1059"/>
                <a:gd name="T21" fmla="*/ 2147483647 h 2424"/>
                <a:gd name="T22" fmla="*/ 2147483647 w 1059"/>
                <a:gd name="T23" fmla="*/ 2147483647 h 2424"/>
                <a:gd name="T24" fmla="*/ 2147483647 w 1059"/>
                <a:gd name="T25" fmla="*/ 2147483647 h 2424"/>
                <a:gd name="T26" fmla="*/ 2147483647 w 1059"/>
                <a:gd name="T27" fmla="*/ 2147483647 h 2424"/>
                <a:gd name="T28" fmla="*/ 2147483647 w 1059"/>
                <a:gd name="T29" fmla="*/ 2147483647 h 2424"/>
                <a:gd name="T30" fmla="*/ 2147483647 w 1059"/>
                <a:gd name="T31" fmla="*/ 2147483647 h 2424"/>
                <a:gd name="T32" fmla="*/ 2147483647 w 1059"/>
                <a:gd name="T33" fmla="*/ 2147483647 h 2424"/>
                <a:gd name="T34" fmla="*/ 2147483647 w 1059"/>
                <a:gd name="T35" fmla="*/ 2147483647 h 2424"/>
                <a:gd name="T36" fmla="*/ 2147483647 w 1059"/>
                <a:gd name="T37" fmla="*/ 2147483647 h 2424"/>
                <a:gd name="T38" fmla="*/ 2147483647 w 1059"/>
                <a:gd name="T39" fmla="*/ 2147483647 h 2424"/>
                <a:gd name="T40" fmla="*/ 2147483647 w 1059"/>
                <a:gd name="T41" fmla="*/ 2147483647 h 2424"/>
                <a:gd name="T42" fmla="*/ 2147483647 w 1059"/>
                <a:gd name="T43" fmla="*/ 2147483647 h 2424"/>
                <a:gd name="T44" fmla="*/ 2147483647 w 1059"/>
                <a:gd name="T45" fmla="*/ 2147483647 h 2424"/>
                <a:gd name="T46" fmla="*/ 2147483647 w 1059"/>
                <a:gd name="T47" fmla="*/ 2147483647 h 2424"/>
                <a:gd name="T48" fmla="*/ 2147483647 w 1059"/>
                <a:gd name="T49" fmla="*/ 2147483647 h 2424"/>
                <a:gd name="T50" fmla="*/ 2147483647 w 1059"/>
                <a:gd name="T51" fmla="*/ 2147483647 h 2424"/>
                <a:gd name="T52" fmla="*/ 2147483647 w 1059"/>
                <a:gd name="T53" fmla="*/ 2147483647 h 2424"/>
                <a:gd name="T54" fmla="*/ 2147483647 w 1059"/>
                <a:gd name="T55" fmla="*/ 2147483647 h 2424"/>
                <a:gd name="T56" fmla="*/ 2147483647 w 1059"/>
                <a:gd name="T57" fmla="*/ 2147483647 h 2424"/>
                <a:gd name="T58" fmla="*/ 2147483647 w 1059"/>
                <a:gd name="T59" fmla="*/ 2147483647 h 2424"/>
                <a:gd name="T60" fmla="*/ 2147483647 w 1059"/>
                <a:gd name="T61" fmla="*/ 2147483647 h 2424"/>
                <a:gd name="T62" fmla="*/ 2147483647 w 1059"/>
                <a:gd name="T63" fmla="*/ 2147483647 h 2424"/>
                <a:gd name="T64" fmla="*/ 2147483647 w 1059"/>
                <a:gd name="T65" fmla="*/ 2147483647 h 2424"/>
                <a:gd name="T66" fmla="*/ 2147483647 w 1059"/>
                <a:gd name="T67" fmla="*/ 2147483647 h 2424"/>
                <a:gd name="T68" fmla="*/ 2147483647 w 1059"/>
                <a:gd name="T69" fmla="*/ 2147483647 h 2424"/>
                <a:gd name="T70" fmla="*/ 2147483647 w 1059"/>
                <a:gd name="T71" fmla="*/ 2147483647 h 2424"/>
                <a:gd name="T72" fmla="*/ 2147483647 w 1059"/>
                <a:gd name="T73" fmla="*/ 2147483647 h 2424"/>
                <a:gd name="T74" fmla="*/ 2147483647 w 1059"/>
                <a:gd name="T75" fmla="*/ 2147483647 h 2424"/>
                <a:gd name="T76" fmla="*/ 2147483647 w 1059"/>
                <a:gd name="T77" fmla="*/ 2147483647 h 2424"/>
                <a:gd name="T78" fmla="*/ 2147483647 w 1059"/>
                <a:gd name="T79" fmla="*/ 2147483647 h 2424"/>
                <a:gd name="T80" fmla="*/ 2147483647 w 1059"/>
                <a:gd name="T81" fmla="*/ 2147483647 h 2424"/>
                <a:gd name="T82" fmla="*/ 2147483647 w 1059"/>
                <a:gd name="T83" fmla="*/ 2147483647 h 2424"/>
                <a:gd name="T84" fmla="*/ 2147483647 w 1059"/>
                <a:gd name="T85" fmla="*/ 2147483647 h 2424"/>
                <a:gd name="T86" fmla="*/ 2147483647 w 1059"/>
                <a:gd name="T87" fmla="*/ 2147483647 h 2424"/>
                <a:gd name="T88" fmla="*/ 2147483647 w 1059"/>
                <a:gd name="T89" fmla="*/ 2147483647 h 2424"/>
                <a:gd name="T90" fmla="*/ 2147483647 w 1059"/>
                <a:gd name="T91" fmla="*/ 2147483647 h 2424"/>
                <a:gd name="T92" fmla="*/ 2147483647 w 1059"/>
                <a:gd name="T93" fmla="*/ 2147483647 h 2424"/>
                <a:gd name="T94" fmla="*/ 2147483647 w 1059"/>
                <a:gd name="T95" fmla="*/ 2147483647 h 2424"/>
                <a:gd name="T96" fmla="*/ 2147483647 w 1059"/>
                <a:gd name="T97" fmla="*/ 2147483647 h 2424"/>
                <a:gd name="T98" fmla="*/ 2147483647 w 1059"/>
                <a:gd name="T99" fmla="*/ 2147483647 h 2424"/>
                <a:gd name="T100" fmla="*/ 2147483647 w 1059"/>
                <a:gd name="T101" fmla="*/ 2147483647 h 2424"/>
                <a:gd name="T102" fmla="*/ 2147483647 w 1059"/>
                <a:gd name="T103" fmla="*/ 2147483647 h 2424"/>
                <a:gd name="T104" fmla="*/ 2147483647 w 1059"/>
                <a:gd name="T105" fmla="*/ 2147483647 h 2424"/>
                <a:gd name="T106" fmla="*/ 2147483647 w 1059"/>
                <a:gd name="T107" fmla="*/ 2147483647 h 2424"/>
                <a:gd name="T108" fmla="*/ 2147483647 w 1059"/>
                <a:gd name="T109" fmla="*/ 2147483647 h 2424"/>
                <a:gd name="T110" fmla="*/ 2147483647 w 1059"/>
                <a:gd name="T111" fmla="*/ 2147483647 h 2424"/>
                <a:gd name="T112" fmla="*/ 2147483647 w 1059"/>
                <a:gd name="T113" fmla="*/ 2147483647 h 2424"/>
                <a:gd name="T114" fmla="*/ 2147483647 w 1059"/>
                <a:gd name="T115" fmla="*/ 2147483647 h 2424"/>
                <a:gd name="T116" fmla="*/ 2147483647 w 1059"/>
                <a:gd name="T117" fmla="*/ 2147483647 h 2424"/>
                <a:gd name="T118" fmla="*/ 2147483647 w 1059"/>
                <a:gd name="T119" fmla="*/ 2147483647 h 2424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59"/>
                <a:gd name="T181" fmla="*/ 0 h 2424"/>
                <a:gd name="T182" fmla="*/ 1059 w 1059"/>
                <a:gd name="T183" fmla="*/ 2424 h 2424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59" h="2424">
                  <a:moveTo>
                    <a:pt x="682" y="868"/>
                  </a:moveTo>
                  <a:lnTo>
                    <a:pt x="682" y="868"/>
                  </a:lnTo>
                  <a:lnTo>
                    <a:pt x="676" y="874"/>
                  </a:lnTo>
                  <a:lnTo>
                    <a:pt x="670" y="874"/>
                  </a:lnTo>
                  <a:lnTo>
                    <a:pt x="664" y="874"/>
                  </a:lnTo>
                  <a:lnTo>
                    <a:pt x="670" y="886"/>
                  </a:lnTo>
                  <a:lnTo>
                    <a:pt x="670" y="892"/>
                  </a:lnTo>
                  <a:lnTo>
                    <a:pt x="682" y="892"/>
                  </a:lnTo>
                  <a:lnTo>
                    <a:pt x="682" y="904"/>
                  </a:lnTo>
                  <a:lnTo>
                    <a:pt x="682" y="910"/>
                  </a:lnTo>
                  <a:lnTo>
                    <a:pt x="688" y="916"/>
                  </a:lnTo>
                  <a:lnTo>
                    <a:pt x="694" y="928"/>
                  </a:lnTo>
                  <a:lnTo>
                    <a:pt x="712" y="922"/>
                  </a:lnTo>
                  <a:lnTo>
                    <a:pt x="730" y="916"/>
                  </a:lnTo>
                  <a:lnTo>
                    <a:pt x="742" y="904"/>
                  </a:lnTo>
                  <a:lnTo>
                    <a:pt x="754" y="886"/>
                  </a:lnTo>
                  <a:lnTo>
                    <a:pt x="772" y="880"/>
                  </a:lnTo>
                  <a:lnTo>
                    <a:pt x="766" y="898"/>
                  </a:lnTo>
                  <a:lnTo>
                    <a:pt x="754" y="910"/>
                  </a:lnTo>
                  <a:lnTo>
                    <a:pt x="748" y="928"/>
                  </a:lnTo>
                  <a:lnTo>
                    <a:pt x="742" y="946"/>
                  </a:lnTo>
                  <a:lnTo>
                    <a:pt x="754" y="946"/>
                  </a:lnTo>
                  <a:lnTo>
                    <a:pt x="766" y="946"/>
                  </a:lnTo>
                  <a:lnTo>
                    <a:pt x="790" y="928"/>
                  </a:lnTo>
                  <a:lnTo>
                    <a:pt x="796" y="928"/>
                  </a:lnTo>
                  <a:lnTo>
                    <a:pt x="802" y="934"/>
                  </a:lnTo>
                  <a:lnTo>
                    <a:pt x="802" y="952"/>
                  </a:lnTo>
                  <a:lnTo>
                    <a:pt x="814" y="946"/>
                  </a:lnTo>
                  <a:lnTo>
                    <a:pt x="820" y="940"/>
                  </a:lnTo>
                  <a:lnTo>
                    <a:pt x="814" y="928"/>
                  </a:lnTo>
                  <a:lnTo>
                    <a:pt x="802" y="916"/>
                  </a:lnTo>
                  <a:lnTo>
                    <a:pt x="808" y="910"/>
                  </a:lnTo>
                  <a:lnTo>
                    <a:pt x="808" y="904"/>
                  </a:lnTo>
                  <a:lnTo>
                    <a:pt x="814" y="898"/>
                  </a:lnTo>
                  <a:lnTo>
                    <a:pt x="814" y="892"/>
                  </a:lnTo>
                  <a:lnTo>
                    <a:pt x="826" y="892"/>
                  </a:lnTo>
                  <a:lnTo>
                    <a:pt x="832" y="904"/>
                  </a:lnTo>
                  <a:lnTo>
                    <a:pt x="844" y="886"/>
                  </a:lnTo>
                  <a:lnTo>
                    <a:pt x="856" y="880"/>
                  </a:lnTo>
                  <a:lnTo>
                    <a:pt x="874" y="874"/>
                  </a:lnTo>
                  <a:lnTo>
                    <a:pt x="892" y="862"/>
                  </a:lnTo>
                  <a:lnTo>
                    <a:pt x="892" y="844"/>
                  </a:lnTo>
                  <a:lnTo>
                    <a:pt x="898" y="832"/>
                  </a:lnTo>
                  <a:lnTo>
                    <a:pt x="922" y="832"/>
                  </a:lnTo>
                  <a:lnTo>
                    <a:pt x="946" y="820"/>
                  </a:lnTo>
                  <a:lnTo>
                    <a:pt x="970" y="814"/>
                  </a:lnTo>
                  <a:lnTo>
                    <a:pt x="981" y="814"/>
                  </a:lnTo>
                  <a:lnTo>
                    <a:pt x="993" y="820"/>
                  </a:lnTo>
                  <a:lnTo>
                    <a:pt x="987" y="802"/>
                  </a:lnTo>
                  <a:lnTo>
                    <a:pt x="981" y="790"/>
                  </a:lnTo>
                  <a:lnTo>
                    <a:pt x="964" y="772"/>
                  </a:lnTo>
                  <a:lnTo>
                    <a:pt x="940" y="778"/>
                  </a:lnTo>
                  <a:lnTo>
                    <a:pt x="928" y="784"/>
                  </a:lnTo>
                  <a:lnTo>
                    <a:pt x="916" y="790"/>
                  </a:lnTo>
                  <a:lnTo>
                    <a:pt x="898" y="790"/>
                  </a:lnTo>
                  <a:lnTo>
                    <a:pt x="886" y="790"/>
                  </a:lnTo>
                  <a:lnTo>
                    <a:pt x="874" y="796"/>
                  </a:lnTo>
                  <a:lnTo>
                    <a:pt x="868" y="808"/>
                  </a:lnTo>
                  <a:lnTo>
                    <a:pt x="856" y="808"/>
                  </a:lnTo>
                  <a:lnTo>
                    <a:pt x="856" y="796"/>
                  </a:lnTo>
                  <a:lnTo>
                    <a:pt x="850" y="790"/>
                  </a:lnTo>
                  <a:lnTo>
                    <a:pt x="850" y="778"/>
                  </a:lnTo>
                  <a:lnTo>
                    <a:pt x="856" y="772"/>
                  </a:lnTo>
                  <a:lnTo>
                    <a:pt x="838" y="760"/>
                  </a:lnTo>
                  <a:lnTo>
                    <a:pt x="826" y="754"/>
                  </a:lnTo>
                  <a:lnTo>
                    <a:pt x="820" y="760"/>
                  </a:lnTo>
                  <a:lnTo>
                    <a:pt x="820" y="748"/>
                  </a:lnTo>
                  <a:lnTo>
                    <a:pt x="820" y="742"/>
                  </a:lnTo>
                  <a:lnTo>
                    <a:pt x="838" y="730"/>
                  </a:lnTo>
                  <a:lnTo>
                    <a:pt x="862" y="712"/>
                  </a:lnTo>
                  <a:lnTo>
                    <a:pt x="898" y="706"/>
                  </a:lnTo>
                  <a:lnTo>
                    <a:pt x="934" y="712"/>
                  </a:lnTo>
                  <a:lnTo>
                    <a:pt x="970" y="724"/>
                  </a:lnTo>
                  <a:lnTo>
                    <a:pt x="999" y="748"/>
                  </a:lnTo>
                  <a:lnTo>
                    <a:pt x="1017" y="778"/>
                  </a:lnTo>
                  <a:lnTo>
                    <a:pt x="1035" y="814"/>
                  </a:lnTo>
                  <a:lnTo>
                    <a:pt x="1035" y="838"/>
                  </a:lnTo>
                  <a:lnTo>
                    <a:pt x="1029" y="856"/>
                  </a:lnTo>
                  <a:lnTo>
                    <a:pt x="1023" y="874"/>
                  </a:lnTo>
                  <a:lnTo>
                    <a:pt x="1011" y="892"/>
                  </a:lnTo>
                  <a:lnTo>
                    <a:pt x="999" y="910"/>
                  </a:lnTo>
                  <a:lnTo>
                    <a:pt x="993" y="928"/>
                  </a:lnTo>
                  <a:lnTo>
                    <a:pt x="981" y="934"/>
                  </a:lnTo>
                  <a:lnTo>
                    <a:pt x="964" y="940"/>
                  </a:lnTo>
                  <a:lnTo>
                    <a:pt x="940" y="964"/>
                  </a:lnTo>
                  <a:lnTo>
                    <a:pt x="916" y="982"/>
                  </a:lnTo>
                  <a:lnTo>
                    <a:pt x="850" y="1011"/>
                  </a:lnTo>
                  <a:lnTo>
                    <a:pt x="814" y="999"/>
                  </a:lnTo>
                  <a:lnTo>
                    <a:pt x="802" y="1005"/>
                  </a:lnTo>
                  <a:lnTo>
                    <a:pt x="790" y="1011"/>
                  </a:lnTo>
                  <a:lnTo>
                    <a:pt x="790" y="1029"/>
                  </a:lnTo>
                  <a:lnTo>
                    <a:pt x="796" y="1053"/>
                  </a:lnTo>
                  <a:lnTo>
                    <a:pt x="808" y="1071"/>
                  </a:lnTo>
                  <a:lnTo>
                    <a:pt x="820" y="1089"/>
                  </a:lnTo>
                  <a:lnTo>
                    <a:pt x="838" y="1173"/>
                  </a:lnTo>
                  <a:lnTo>
                    <a:pt x="844" y="1215"/>
                  </a:lnTo>
                  <a:lnTo>
                    <a:pt x="838" y="1257"/>
                  </a:lnTo>
                  <a:lnTo>
                    <a:pt x="838" y="1269"/>
                  </a:lnTo>
                  <a:lnTo>
                    <a:pt x="850" y="1275"/>
                  </a:lnTo>
                  <a:lnTo>
                    <a:pt x="862" y="1287"/>
                  </a:lnTo>
                  <a:lnTo>
                    <a:pt x="874" y="1323"/>
                  </a:lnTo>
                  <a:lnTo>
                    <a:pt x="874" y="1353"/>
                  </a:lnTo>
                  <a:lnTo>
                    <a:pt x="874" y="1382"/>
                  </a:lnTo>
                  <a:lnTo>
                    <a:pt x="868" y="1412"/>
                  </a:lnTo>
                  <a:lnTo>
                    <a:pt x="832" y="1532"/>
                  </a:lnTo>
                  <a:lnTo>
                    <a:pt x="856" y="1556"/>
                  </a:lnTo>
                  <a:lnTo>
                    <a:pt x="874" y="1580"/>
                  </a:lnTo>
                  <a:lnTo>
                    <a:pt x="892" y="1604"/>
                  </a:lnTo>
                  <a:lnTo>
                    <a:pt x="916" y="1622"/>
                  </a:lnTo>
                  <a:lnTo>
                    <a:pt x="922" y="1658"/>
                  </a:lnTo>
                  <a:lnTo>
                    <a:pt x="922" y="1700"/>
                  </a:lnTo>
                  <a:lnTo>
                    <a:pt x="910" y="1718"/>
                  </a:lnTo>
                  <a:lnTo>
                    <a:pt x="904" y="1736"/>
                  </a:lnTo>
                  <a:lnTo>
                    <a:pt x="928" y="1795"/>
                  </a:lnTo>
                  <a:lnTo>
                    <a:pt x="940" y="1825"/>
                  </a:lnTo>
                  <a:lnTo>
                    <a:pt x="964" y="1861"/>
                  </a:lnTo>
                  <a:lnTo>
                    <a:pt x="975" y="1879"/>
                  </a:lnTo>
                  <a:lnTo>
                    <a:pt x="999" y="1891"/>
                  </a:lnTo>
                  <a:lnTo>
                    <a:pt x="1017" y="1909"/>
                  </a:lnTo>
                  <a:lnTo>
                    <a:pt x="1029" y="1927"/>
                  </a:lnTo>
                  <a:lnTo>
                    <a:pt x="1035" y="1933"/>
                  </a:lnTo>
                  <a:lnTo>
                    <a:pt x="1047" y="1951"/>
                  </a:lnTo>
                  <a:lnTo>
                    <a:pt x="1059" y="1981"/>
                  </a:lnTo>
                  <a:lnTo>
                    <a:pt x="1059" y="1999"/>
                  </a:lnTo>
                  <a:lnTo>
                    <a:pt x="1059" y="2023"/>
                  </a:lnTo>
                  <a:lnTo>
                    <a:pt x="1047" y="2029"/>
                  </a:lnTo>
                  <a:lnTo>
                    <a:pt x="1047" y="2035"/>
                  </a:lnTo>
                  <a:lnTo>
                    <a:pt x="1047" y="2041"/>
                  </a:lnTo>
                  <a:lnTo>
                    <a:pt x="1035" y="2041"/>
                  </a:lnTo>
                  <a:lnTo>
                    <a:pt x="1029" y="2035"/>
                  </a:lnTo>
                  <a:lnTo>
                    <a:pt x="1023" y="2035"/>
                  </a:lnTo>
                  <a:lnTo>
                    <a:pt x="1017" y="2035"/>
                  </a:lnTo>
                  <a:lnTo>
                    <a:pt x="999" y="1993"/>
                  </a:lnTo>
                  <a:lnTo>
                    <a:pt x="987" y="1975"/>
                  </a:lnTo>
                  <a:lnTo>
                    <a:pt x="970" y="1963"/>
                  </a:lnTo>
                  <a:lnTo>
                    <a:pt x="970" y="1975"/>
                  </a:lnTo>
                  <a:lnTo>
                    <a:pt x="975" y="1987"/>
                  </a:lnTo>
                  <a:lnTo>
                    <a:pt x="975" y="2005"/>
                  </a:lnTo>
                  <a:lnTo>
                    <a:pt x="975" y="2029"/>
                  </a:lnTo>
                  <a:lnTo>
                    <a:pt x="964" y="2017"/>
                  </a:lnTo>
                  <a:lnTo>
                    <a:pt x="958" y="1999"/>
                  </a:lnTo>
                  <a:lnTo>
                    <a:pt x="952" y="1987"/>
                  </a:lnTo>
                  <a:lnTo>
                    <a:pt x="946" y="1969"/>
                  </a:lnTo>
                  <a:lnTo>
                    <a:pt x="922" y="1939"/>
                  </a:lnTo>
                  <a:lnTo>
                    <a:pt x="904" y="1915"/>
                  </a:lnTo>
                  <a:lnTo>
                    <a:pt x="892" y="1891"/>
                  </a:lnTo>
                  <a:lnTo>
                    <a:pt x="856" y="1825"/>
                  </a:lnTo>
                  <a:lnTo>
                    <a:pt x="850" y="1831"/>
                  </a:lnTo>
                  <a:lnTo>
                    <a:pt x="844" y="1843"/>
                  </a:lnTo>
                  <a:lnTo>
                    <a:pt x="838" y="1867"/>
                  </a:lnTo>
                  <a:lnTo>
                    <a:pt x="814" y="1885"/>
                  </a:lnTo>
                  <a:lnTo>
                    <a:pt x="808" y="1903"/>
                  </a:lnTo>
                  <a:lnTo>
                    <a:pt x="802" y="1915"/>
                  </a:lnTo>
                  <a:lnTo>
                    <a:pt x="808" y="1927"/>
                  </a:lnTo>
                  <a:lnTo>
                    <a:pt x="820" y="1945"/>
                  </a:lnTo>
                  <a:lnTo>
                    <a:pt x="826" y="1957"/>
                  </a:lnTo>
                  <a:lnTo>
                    <a:pt x="838" y="1957"/>
                  </a:lnTo>
                  <a:lnTo>
                    <a:pt x="826" y="1981"/>
                  </a:lnTo>
                  <a:lnTo>
                    <a:pt x="850" y="1981"/>
                  </a:lnTo>
                  <a:lnTo>
                    <a:pt x="880" y="1987"/>
                  </a:lnTo>
                  <a:lnTo>
                    <a:pt x="910" y="1987"/>
                  </a:lnTo>
                  <a:lnTo>
                    <a:pt x="934" y="1993"/>
                  </a:lnTo>
                  <a:lnTo>
                    <a:pt x="934" y="2011"/>
                  </a:lnTo>
                  <a:lnTo>
                    <a:pt x="934" y="2023"/>
                  </a:lnTo>
                  <a:lnTo>
                    <a:pt x="934" y="2059"/>
                  </a:lnTo>
                  <a:lnTo>
                    <a:pt x="904" y="2071"/>
                  </a:lnTo>
                  <a:lnTo>
                    <a:pt x="868" y="2077"/>
                  </a:lnTo>
                  <a:lnTo>
                    <a:pt x="826" y="2077"/>
                  </a:lnTo>
                  <a:lnTo>
                    <a:pt x="790" y="2077"/>
                  </a:lnTo>
                  <a:lnTo>
                    <a:pt x="772" y="2053"/>
                  </a:lnTo>
                  <a:lnTo>
                    <a:pt x="760" y="2041"/>
                  </a:lnTo>
                  <a:lnTo>
                    <a:pt x="748" y="2035"/>
                  </a:lnTo>
                  <a:lnTo>
                    <a:pt x="754" y="2047"/>
                  </a:lnTo>
                  <a:lnTo>
                    <a:pt x="766" y="2053"/>
                  </a:lnTo>
                  <a:lnTo>
                    <a:pt x="772" y="2065"/>
                  </a:lnTo>
                  <a:lnTo>
                    <a:pt x="772" y="2071"/>
                  </a:lnTo>
                  <a:lnTo>
                    <a:pt x="766" y="2077"/>
                  </a:lnTo>
                  <a:lnTo>
                    <a:pt x="760" y="2071"/>
                  </a:lnTo>
                  <a:lnTo>
                    <a:pt x="760" y="2059"/>
                  </a:lnTo>
                  <a:lnTo>
                    <a:pt x="754" y="2059"/>
                  </a:lnTo>
                  <a:lnTo>
                    <a:pt x="748" y="2059"/>
                  </a:lnTo>
                  <a:lnTo>
                    <a:pt x="742" y="2047"/>
                  </a:lnTo>
                  <a:lnTo>
                    <a:pt x="712" y="2041"/>
                  </a:lnTo>
                  <a:lnTo>
                    <a:pt x="688" y="2041"/>
                  </a:lnTo>
                  <a:lnTo>
                    <a:pt x="670" y="2047"/>
                  </a:lnTo>
                  <a:lnTo>
                    <a:pt x="646" y="2047"/>
                  </a:lnTo>
                  <a:lnTo>
                    <a:pt x="640" y="2041"/>
                  </a:lnTo>
                  <a:lnTo>
                    <a:pt x="640" y="2035"/>
                  </a:lnTo>
                  <a:lnTo>
                    <a:pt x="646" y="2035"/>
                  </a:lnTo>
                  <a:lnTo>
                    <a:pt x="658" y="2029"/>
                  </a:lnTo>
                  <a:lnTo>
                    <a:pt x="664" y="2029"/>
                  </a:lnTo>
                  <a:lnTo>
                    <a:pt x="664" y="2035"/>
                  </a:lnTo>
                  <a:lnTo>
                    <a:pt x="670" y="2029"/>
                  </a:lnTo>
                  <a:lnTo>
                    <a:pt x="670" y="2023"/>
                  </a:lnTo>
                  <a:lnTo>
                    <a:pt x="676" y="2023"/>
                  </a:lnTo>
                  <a:lnTo>
                    <a:pt x="688" y="2029"/>
                  </a:lnTo>
                  <a:lnTo>
                    <a:pt x="706" y="2029"/>
                  </a:lnTo>
                  <a:lnTo>
                    <a:pt x="694" y="2017"/>
                  </a:lnTo>
                  <a:lnTo>
                    <a:pt x="682" y="2017"/>
                  </a:lnTo>
                  <a:lnTo>
                    <a:pt x="652" y="2017"/>
                  </a:lnTo>
                  <a:lnTo>
                    <a:pt x="592" y="2029"/>
                  </a:lnTo>
                  <a:lnTo>
                    <a:pt x="557" y="2035"/>
                  </a:lnTo>
                  <a:lnTo>
                    <a:pt x="533" y="2047"/>
                  </a:lnTo>
                  <a:lnTo>
                    <a:pt x="521" y="2059"/>
                  </a:lnTo>
                  <a:lnTo>
                    <a:pt x="509" y="2077"/>
                  </a:lnTo>
                  <a:lnTo>
                    <a:pt x="485" y="2101"/>
                  </a:lnTo>
                  <a:lnTo>
                    <a:pt x="497" y="2101"/>
                  </a:lnTo>
                  <a:lnTo>
                    <a:pt x="503" y="2095"/>
                  </a:lnTo>
                  <a:lnTo>
                    <a:pt x="515" y="2083"/>
                  </a:lnTo>
                  <a:lnTo>
                    <a:pt x="527" y="2065"/>
                  </a:lnTo>
                  <a:lnTo>
                    <a:pt x="539" y="2047"/>
                  </a:lnTo>
                  <a:lnTo>
                    <a:pt x="557" y="2041"/>
                  </a:lnTo>
                  <a:lnTo>
                    <a:pt x="581" y="2041"/>
                  </a:lnTo>
                  <a:lnTo>
                    <a:pt x="598" y="2041"/>
                  </a:lnTo>
                  <a:lnTo>
                    <a:pt x="616" y="2035"/>
                  </a:lnTo>
                  <a:lnTo>
                    <a:pt x="616" y="2047"/>
                  </a:lnTo>
                  <a:lnTo>
                    <a:pt x="622" y="2053"/>
                  </a:lnTo>
                  <a:lnTo>
                    <a:pt x="622" y="2065"/>
                  </a:lnTo>
                  <a:lnTo>
                    <a:pt x="616" y="2071"/>
                  </a:lnTo>
                  <a:lnTo>
                    <a:pt x="604" y="2071"/>
                  </a:lnTo>
                  <a:lnTo>
                    <a:pt x="604" y="2065"/>
                  </a:lnTo>
                  <a:lnTo>
                    <a:pt x="610" y="2053"/>
                  </a:lnTo>
                  <a:lnTo>
                    <a:pt x="604" y="2059"/>
                  </a:lnTo>
                  <a:lnTo>
                    <a:pt x="592" y="2059"/>
                  </a:lnTo>
                  <a:lnTo>
                    <a:pt x="592" y="2065"/>
                  </a:lnTo>
                  <a:lnTo>
                    <a:pt x="598" y="2071"/>
                  </a:lnTo>
                  <a:lnTo>
                    <a:pt x="610" y="2083"/>
                  </a:lnTo>
                  <a:lnTo>
                    <a:pt x="616" y="2089"/>
                  </a:lnTo>
                  <a:lnTo>
                    <a:pt x="622" y="2089"/>
                  </a:lnTo>
                  <a:lnTo>
                    <a:pt x="622" y="2083"/>
                  </a:lnTo>
                  <a:lnTo>
                    <a:pt x="622" y="2071"/>
                  </a:lnTo>
                  <a:lnTo>
                    <a:pt x="628" y="2065"/>
                  </a:lnTo>
                  <a:lnTo>
                    <a:pt x="634" y="2071"/>
                  </a:lnTo>
                  <a:lnTo>
                    <a:pt x="640" y="2089"/>
                  </a:lnTo>
                  <a:lnTo>
                    <a:pt x="658" y="2083"/>
                  </a:lnTo>
                  <a:lnTo>
                    <a:pt x="676" y="2089"/>
                  </a:lnTo>
                  <a:lnTo>
                    <a:pt x="700" y="2089"/>
                  </a:lnTo>
                  <a:lnTo>
                    <a:pt x="724" y="2089"/>
                  </a:lnTo>
                  <a:lnTo>
                    <a:pt x="736" y="2089"/>
                  </a:lnTo>
                  <a:lnTo>
                    <a:pt x="748" y="2095"/>
                  </a:lnTo>
                  <a:lnTo>
                    <a:pt x="766" y="2089"/>
                  </a:lnTo>
                  <a:lnTo>
                    <a:pt x="772" y="2071"/>
                  </a:lnTo>
                  <a:lnTo>
                    <a:pt x="790" y="2077"/>
                  </a:lnTo>
                  <a:lnTo>
                    <a:pt x="796" y="2095"/>
                  </a:lnTo>
                  <a:lnTo>
                    <a:pt x="802" y="2131"/>
                  </a:lnTo>
                  <a:lnTo>
                    <a:pt x="784" y="2125"/>
                  </a:lnTo>
                  <a:lnTo>
                    <a:pt x="766" y="2125"/>
                  </a:lnTo>
                  <a:lnTo>
                    <a:pt x="730" y="2137"/>
                  </a:lnTo>
                  <a:lnTo>
                    <a:pt x="736" y="2143"/>
                  </a:lnTo>
                  <a:lnTo>
                    <a:pt x="754" y="2143"/>
                  </a:lnTo>
                  <a:lnTo>
                    <a:pt x="766" y="2149"/>
                  </a:lnTo>
                  <a:lnTo>
                    <a:pt x="772" y="2149"/>
                  </a:lnTo>
                  <a:lnTo>
                    <a:pt x="772" y="2155"/>
                  </a:lnTo>
                  <a:lnTo>
                    <a:pt x="766" y="2155"/>
                  </a:lnTo>
                  <a:lnTo>
                    <a:pt x="760" y="2149"/>
                  </a:lnTo>
                  <a:lnTo>
                    <a:pt x="748" y="2155"/>
                  </a:lnTo>
                  <a:lnTo>
                    <a:pt x="736" y="2161"/>
                  </a:lnTo>
                  <a:lnTo>
                    <a:pt x="718" y="2166"/>
                  </a:lnTo>
                  <a:lnTo>
                    <a:pt x="700" y="2172"/>
                  </a:lnTo>
                  <a:lnTo>
                    <a:pt x="724" y="2178"/>
                  </a:lnTo>
                  <a:lnTo>
                    <a:pt x="748" y="2178"/>
                  </a:lnTo>
                  <a:lnTo>
                    <a:pt x="766" y="2184"/>
                  </a:lnTo>
                  <a:lnTo>
                    <a:pt x="790" y="2190"/>
                  </a:lnTo>
                  <a:lnTo>
                    <a:pt x="790" y="2172"/>
                  </a:lnTo>
                  <a:lnTo>
                    <a:pt x="790" y="2166"/>
                  </a:lnTo>
                  <a:lnTo>
                    <a:pt x="796" y="2178"/>
                  </a:lnTo>
                  <a:lnTo>
                    <a:pt x="790" y="2190"/>
                  </a:lnTo>
                  <a:lnTo>
                    <a:pt x="790" y="2196"/>
                  </a:lnTo>
                  <a:lnTo>
                    <a:pt x="802" y="2220"/>
                  </a:lnTo>
                  <a:lnTo>
                    <a:pt x="808" y="2244"/>
                  </a:lnTo>
                  <a:lnTo>
                    <a:pt x="814" y="2232"/>
                  </a:lnTo>
                  <a:lnTo>
                    <a:pt x="826" y="2232"/>
                  </a:lnTo>
                  <a:lnTo>
                    <a:pt x="856" y="2232"/>
                  </a:lnTo>
                  <a:lnTo>
                    <a:pt x="868" y="2256"/>
                  </a:lnTo>
                  <a:lnTo>
                    <a:pt x="874" y="2268"/>
                  </a:lnTo>
                  <a:lnTo>
                    <a:pt x="874" y="2286"/>
                  </a:lnTo>
                  <a:lnTo>
                    <a:pt x="826" y="2304"/>
                  </a:lnTo>
                  <a:lnTo>
                    <a:pt x="796" y="2310"/>
                  </a:lnTo>
                  <a:lnTo>
                    <a:pt x="766" y="2310"/>
                  </a:lnTo>
                  <a:lnTo>
                    <a:pt x="772" y="2298"/>
                  </a:lnTo>
                  <a:lnTo>
                    <a:pt x="772" y="2286"/>
                  </a:lnTo>
                  <a:lnTo>
                    <a:pt x="766" y="2280"/>
                  </a:lnTo>
                  <a:lnTo>
                    <a:pt x="760" y="2274"/>
                  </a:lnTo>
                  <a:lnTo>
                    <a:pt x="754" y="2274"/>
                  </a:lnTo>
                  <a:lnTo>
                    <a:pt x="748" y="2262"/>
                  </a:lnTo>
                  <a:lnTo>
                    <a:pt x="736" y="2268"/>
                  </a:lnTo>
                  <a:lnTo>
                    <a:pt x="724" y="2280"/>
                  </a:lnTo>
                  <a:lnTo>
                    <a:pt x="712" y="2280"/>
                  </a:lnTo>
                  <a:lnTo>
                    <a:pt x="700" y="2280"/>
                  </a:lnTo>
                  <a:lnTo>
                    <a:pt x="706" y="2274"/>
                  </a:lnTo>
                  <a:lnTo>
                    <a:pt x="712" y="2268"/>
                  </a:lnTo>
                  <a:lnTo>
                    <a:pt x="718" y="2268"/>
                  </a:lnTo>
                  <a:lnTo>
                    <a:pt x="718" y="2262"/>
                  </a:lnTo>
                  <a:lnTo>
                    <a:pt x="706" y="2256"/>
                  </a:lnTo>
                  <a:lnTo>
                    <a:pt x="700" y="2256"/>
                  </a:lnTo>
                  <a:lnTo>
                    <a:pt x="676" y="2262"/>
                  </a:lnTo>
                  <a:lnTo>
                    <a:pt x="646" y="2286"/>
                  </a:lnTo>
                  <a:lnTo>
                    <a:pt x="652" y="2286"/>
                  </a:lnTo>
                  <a:lnTo>
                    <a:pt x="664" y="2286"/>
                  </a:lnTo>
                  <a:lnTo>
                    <a:pt x="658" y="2292"/>
                  </a:lnTo>
                  <a:lnTo>
                    <a:pt x="664" y="2298"/>
                  </a:lnTo>
                  <a:lnTo>
                    <a:pt x="670" y="2298"/>
                  </a:lnTo>
                  <a:lnTo>
                    <a:pt x="676" y="2304"/>
                  </a:lnTo>
                  <a:lnTo>
                    <a:pt x="682" y="2304"/>
                  </a:lnTo>
                  <a:lnTo>
                    <a:pt x="682" y="2298"/>
                  </a:lnTo>
                  <a:lnTo>
                    <a:pt x="688" y="2292"/>
                  </a:lnTo>
                  <a:lnTo>
                    <a:pt x="694" y="2298"/>
                  </a:lnTo>
                  <a:lnTo>
                    <a:pt x="682" y="2310"/>
                  </a:lnTo>
                  <a:lnTo>
                    <a:pt x="700" y="2322"/>
                  </a:lnTo>
                  <a:lnTo>
                    <a:pt x="724" y="2322"/>
                  </a:lnTo>
                  <a:lnTo>
                    <a:pt x="748" y="2322"/>
                  </a:lnTo>
                  <a:lnTo>
                    <a:pt x="760" y="2316"/>
                  </a:lnTo>
                  <a:lnTo>
                    <a:pt x="760" y="2322"/>
                  </a:lnTo>
                  <a:lnTo>
                    <a:pt x="754" y="2328"/>
                  </a:lnTo>
                  <a:lnTo>
                    <a:pt x="736" y="2328"/>
                  </a:lnTo>
                  <a:lnTo>
                    <a:pt x="682" y="2328"/>
                  </a:lnTo>
                  <a:lnTo>
                    <a:pt x="664" y="2334"/>
                  </a:lnTo>
                  <a:lnTo>
                    <a:pt x="658" y="2340"/>
                  </a:lnTo>
                  <a:lnTo>
                    <a:pt x="646" y="2334"/>
                  </a:lnTo>
                  <a:lnTo>
                    <a:pt x="646" y="2346"/>
                  </a:lnTo>
                  <a:lnTo>
                    <a:pt x="652" y="2358"/>
                  </a:lnTo>
                  <a:lnTo>
                    <a:pt x="658" y="2370"/>
                  </a:lnTo>
                  <a:lnTo>
                    <a:pt x="664" y="2370"/>
                  </a:lnTo>
                  <a:lnTo>
                    <a:pt x="688" y="2376"/>
                  </a:lnTo>
                  <a:lnTo>
                    <a:pt x="718" y="2376"/>
                  </a:lnTo>
                  <a:lnTo>
                    <a:pt x="724" y="2370"/>
                  </a:lnTo>
                  <a:lnTo>
                    <a:pt x="730" y="2358"/>
                  </a:lnTo>
                  <a:lnTo>
                    <a:pt x="760" y="2358"/>
                  </a:lnTo>
                  <a:lnTo>
                    <a:pt x="772" y="2388"/>
                  </a:lnTo>
                  <a:lnTo>
                    <a:pt x="772" y="2406"/>
                  </a:lnTo>
                  <a:lnTo>
                    <a:pt x="766" y="2418"/>
                  </a:lnTo>
                  <a:lnTo>
                    <a:pt x="730" y="2418"/>
                  </a:lnTo>
                  <a:lnTo>
                    <a:pt x="730" y="2406"/>
                  </a:lnTo>
                  <a:lnTo>
                    <a:pt x="724" y="2400"/>
                  </a:lnTo>
                  <a:lnTo>
                    <a:pt x="640" y="2406"/>
                  </a:lnTo>
                  <a:lnTo>
                    <a:pt x="545" y="2406"/>
                  </a:lnTo>
                  <a:lnTo>
                    <a:pt x="539" y="2412"/>
                  </a:lnTo>
                  <a:lnTo>
                    <a:pt x="539" y="2424"/>
                  </a:lnTo>
                  <a:lnTo>
                    <a:pt x="503" y="2424"/>
                  </a:lnTo>
                  <a:lnTo>
                    <a:pt x="497" y="2406"/>
                  </a:lnTo>
                  <a:lnTo>
                    <a:pt x="497" y="2382"/>
                  </a:lnTo>
                  <a:lnTo>
                    <a:pt x="503" y="2370"/>
                  </a:lnTo>
                  <a:lnTo>
                    <a:pt x="509" y="2364"/>
                  </a:lnTo>
                  <a:lnTo>
                    <a:pt x="521" y="2358"/>
                  </a:lnTo>
                  <a:lnTo>
                    <a:pt x="533" y="2358"/>
                  </a:lnTo>
                  <a:lnTo>
                    <a:pt x="539" y="2370"/>
                  </a:lnTo>
                  <a:lnTo>
                    <a:pt x="539" y="2382"/>
                  </a:lnTo>
                  <a:lnTo>
                    <a:pt x="569" y="2382"/>
                  </a:lnTo>
                  <a:lnTo>
                    <a:pt x="598" y="2376"/>
                  </a:lnTo>
                  <a:lnTo>
                    <a:pt x="604" y="2370"/>
                  </a:lnTo>
                  <a:lnTo>
                    <a:pt x="610" y="2358"/>
                  </a:lnTo>
                  <a:lnTo>
                    <a:pt x="616" y="2352"/>
                  </a:lnTo>
                  <a:lnTo>
                    <a:pt x="616" y="2334"/>
                  </a:lnTo>
                  <a:lnTo>
                    <a:pt x="610" y="2334"/>
                  </a:lnTo>
                  <a:lnTo>
                    <a:pt x="604" y="2334"/>
                  </a:lnTo>
                  <a:lnTo>
                    <a:pt x="604" y="2346"/>
                  </a:lnTo>
                  <a:lnTo>
                    <a:pt x="592" y="2334"/>
                  </a:lnTo>
                  <a:lnTo>
                    <a:pt x="587" y="2316"/>
                  </a:lnTo>
                  <a:lnTo>
                    <a:pt x="587" y="2304"/>
                  </a:lnTo>
                  <a:lnTo>
                    <a:pt x="587" y="2298"/>
                  </a:lnTo>
                  <a:lnTo>
                    <a:pt x="581" y="2298"/>
                  </a:lnTo>
                  <a:lnTo>
                    <a:pt x="592" y="2292"/>
                  </a:lnTo>
                  <a:lnTo>
                    <a:pt x="610" y="2286"/>
                  </a:lnTo>
                  <a:lnTo>
                    <a:pt x="622" y="2286"/>
                  </a:lnTo>
                  <a:lnTo>
                    <a:pt x="628" y="2292"/>
                  </a:lnTo>
                  <a:lnTo>
                    <a:pt x="634" y="2304"/>
                  </a:lnTo>
                  <a:lnTo>
                    <a:pt x="640" y="2298"/>
                  </a:lnTo>
                  <a:lnTo>
                    <a:pt x="646" y="2286"/>
                  </a:lnTo>
                  <a:lnTo>
                    <a:pt x="646" y="2274"/>
                  </a:lnTo>
                  <a:lnTo>
                    <a:pt x="652" y="2268"/>
                  </a:lnTo>
                  <a:lnTo>
                    <a:pt x="640" y="2262"/>
                  </a:lnTo>
                  <a:lnTo>
                    <a:pt x="628" y="2262"/>
                  </a:lnTo>
                  <a:lnTo>
                    <a:pt x="598" y="2274"/>
                  </a:lnTo>
                  <a:lnTo>
                    <a:pt x="592" y="2274"/>
                  </a:lnTo>
                  <a:lnTo>
                    <a:pt x="587" y="2268"/>
                  </a:lnTo>
                  <a:lnTo>
                    <a:pt x="587" y="2256"/>
                  </a:lnTo>
                  <a:lnTo>
                    <a:pt x="575" y="2262"/>
                  </a:lnTo>
                  <a:lnTo>
                    <a:pt x="563" y="2262"/>
                  </a:lnTo>
                  <a:lnTo>
                    <a:pt x="539" y="2256"/>
                  </a:lnTo>
                  <a:lnTo>
                    <a:pt x="539" y="2262"/>
                  </a:lnTo>
                  <a:lnTo>
                    <a:pt x="533" y="2268"/>
                  </a:lnTo>
                  <a:lnTo>
                    <a:pt x="533" y="2274"/>
                  </a:lnTo>
                  <a:lnTo>
                    <a:pt x="533" y="2280"/>
                  </a:lnTo>
                  <a:lnTo>
                    <a:pt x="503" y="2280"/>
                  </a:lnTo>
                  <a:lnTo>
                    <a:pt x="497" y="2286"/>
                  </a:lnTo>
                  <a:lnTo>
                    <a:pt x="497" y="2292"/>
                  </a:lnTo>
                  <a:lnTo>
                    <a:pt x="479" y="2292"/>
                  </a:lnTo>
                  <a:lnTo>
                    <a:pt x="461" y="2286"/>
                  </a:lnTo>
                  <a:lnTo>
                    <a:pt x="425" y="2268"/>
                  </a:lnTo>
                  <a:lnTo>
                    <a:pt x="437" y="2238"/>
                  </a:lnTo>
                  <a:lnTo>
                    <a:pt x="437" y="2208"/>
                  </a:lnTo>
                  <a:lnTo>
                    <a:pt x="437" y="2190"/>
                  </a:lnTo>
                  <a:lnTo>
                    <a:pt x="431" y="2178"/>
                  </a:lnTo>
                  <a:lnTo>
                    <a:pt x="437" y="2172"/>
                  </a:lnTo>
                  <a:lnTo>
                    <a:pt x="443" y="2166"/>
                  </a:lnTo>
                  <a:lnTo>
                    <a:pt x="449" y="2149"/>
                  </a:lnTo>
                  <a:lnTo>
                    <a:pt x="455" y="2131"/>
                  </a:lnTo>
                  <a:lnTo>
                    <a:pt x="461" y="2125"/>
                  </a:lnTo>
                  <a:lnTo>
                    <a:pt x="467" y="2125"/>
                  </a:lnTo>
                  <a:lnTo>
                    <a:pt x="479" y="2131"/>
                  </a:lnTo>
                  <a:lnTo>
                    <a:pt x="479" y="2113"/>
                  </a:lnTo>
                  <a:lnTo>
                    <a:pt x="473" y="2095"/>
                  </a:lnTo>
                  <a:lnTo>
                    <a:pt x="455" y="2071"/>
                  </a:lnTo>
                  <a:lnTo>
                    <a:pt x="431" y="2047"/>
                  </a:lnTo>
                  <a:lnTo>
                    <a:pt x="419" y="2023"/>
                  </a:lnTo>
                  <a:lnTo>
                    <a:pt x="431" y="2011"/>
                  </a:lnTo>
                  <a:lnTo>
                    <a:pt x="437" y="2005"/>
                  </a:lnTo>
                  <a:lnTo>
                    <a:pt x="443" y="1993"/>
                  </a:lnTo>
                  <a:lnTo>
                    <a:pt x="419" y="1975"/>
                  </a:lnTo>
                  <a:lnTo>
                    <a:pt x="401" y="1957"/>
                  </a:lnTo>
                  <a:lnTo>
                    <a:pt x="419" y="1909"/>
                  </a:lnTo>
                  <a:lnTo>
                    <a:pt x="437" y="1867"/>
                  </a:lnTo>
                  <a:lnTo>
                    <a:pt x="431" y="1861"/>
                  </a:lnTo>
                  <a:lnTo>
                    <a:pt x="425" y="1855"/>
                  </a:lnTo>
                  <a:lnTo>
                    <a:pt x="425" y="1837"/>
                  </a:lnTo>
                  <a:lnTo>
                    <a:pt x="419" y="1825"/>
                  </a:lnTo>
                  <a:lnTo>
                    <a:pt x="413" y="1825"/>
                  </a:lnTo>
                  <a:lnTo>
                    <a:pt x="407" y="1825"/>
                  </a:lnTo>
                  <a:lnTo>
                    <a:pt x="413" y="1819"/>
                  </a:lnTo>
                  <a:lnTo>
                    <a:pt x="425" y="1807"/>
                  </a:lnTo>
                  <a:lnTo>
                    <a:pt x="431" y="1777"/>
                  </a:lnTo>
                  <a:lnTo>
                    <a:pt x="425" y="1760"/>
                  </a:lnTo>
                  <a:lnTo>
                    <a:pt x="425" y="1748"/>
                  </a:lnTo>
                  <a:lnTo>
                    <a:pt x="431" y="1712"/>
                  </a:lnTo>
                  <a:lnTo>
                    <a:pt x="455" y="1652"/>
                  </a:lnTo>
                  <a:lnTo>
                    <a:pt x="335" y="1622"/>
                  </a:lnTo>
                  <a:lnTo>
                    <a:pt x="257" y="1598"/>
                  </a:lnTo>
                  <a:lnTo>
                    <a:pt x="215" y="1586"/>
                  </a:lnTo>
                  <a:lnTo>
                    <a:pt x="209" y="1580"/>
                  </a:lnTo>
                  <a:lnTo>
                    <a:pt x="204" y="1568"/>
                  </a:lnTo>
                  <a:lnTo>
                    <a:pt x="192" y="1568"/>
                  </a:lnTo>
                  <a:lnTo>
                    <a:pt x="180" y="1562"/>
                  </a:lnTo>
                  <a:lnTo>
                    <a:pt x="168" y="1550"/>
                  </a:lnTo>
                  <a:lnTo>
                    <a:pt x="156" y="1538"/>
                  </a:lnTo>
                  <a:lnTo>
                    <a:pt x="144" y="1526"/>
                  </a:lnTo>
                  <a:lnTo>
                    <a:pt x="132" y="1514"/>
                  </a:lnTo>
                  <a:lnTo>
                    <a:pt x="102" y="1508"/>
                  </a:lnTo>
                  <a:lnTo>
                    <a:pt x="90" y="1496"/>
                  </a:lnTo>
                  <a:lnTo>
                    <a:pt x="78" y="1490"/>
                  </a:lnTo>
                  <a:lnTo>
                    <a:pt x="72" y="1418"/>
                  </a:lnTo>
                  <a:lnTo>
                    <a:pt x="66" y="1359"/>
                  </a:lnTo>
                  <a:lnTo>
                    <a:pt x="42" y="1239"/>
                  </a:lnTo>
                  <a:lnTo>
                    <a:pt x="42" y="1233"/>
                  </a:lnTo>
                  <a:lnTo>
                    <a:pt x="42" y="1239"/>
                  </a:lnTo>
                  <a:lnTo>
                    <a:pt x="48" y="1257"/>
                  </a:lnTo>
                  <a:lnTo>
                    <a:pt x="66" y="1245"/>
                  </a:lnTo>
                  <a:lnTo>
                    <a:pt x="60" y="1239"/>
                  </a:lnTo>
                  <a:lnTo>
                    <a:pt x="54" y="1233"/>
                  </a:lnTo>
                  <a:lnTo>
                    <a:pt x="48" y="1227"/>
                  </a:lnTo>
                  <a:lnTo>
                    <a:pt x="48" y="1221"/>
                  </a:lnTo>
                  <a:lnTo>
                    <a:pt x="54" y="1215"/>
                  </a:lnTo>
                  <a:lnTo>
                    <a:pt x="60" y="1221"/>
                  </a:lnTo>
                  <a:lnTo>
                    <a:pt x="78" y="1227"/>
                  </a:lnTo>
                  <a:lnTo>
                    <a:pt x="102" y="1227"/>
                  </a:lnTo>
                  <a:lnTo>
                    <a:pt x="120" y="1227"/>
                  </a:lnTo>
                  <a:lnTo>
                    <a:pt x="156" y="1209"/>
                  </a:lnTo>
                  <a:lnTo>
                    <a:pt x="198" y="1203"/>
                  </a:lnTo>
                  <a:lnTo>
                    <a:pt x="245" y="1191"/>
                  </a:lnTo>
                  <a:lnTo>
                    <a:pt x="335" y="1173"/>
                  </a:lnTo>
                  <a:lnTo>
                    <a:pt x="365" y="1167"/>
                  </a:lnTo>
                  <a:lnTo>
                    <a:pt x="383" y="1167"/>
                  </a:lnTo>
                  <a:lnTo>
                    <a:pt x="401" y="1161"/>
                  </a:lnTo>
                  <a:lnTo>
                    <a:pt x="389" y="1155"/>
                  </a:lnTo>
                  <a:lnTo>
                    <a:pt x="377" y="1143"/>
                  </a:lnTo>
                  <a:lnTo>
                    <a:pt x="365" y="1137"/>
                  </a:lnTo>
                  <a:lnTo>
                    <a:pt x="359" y="1137"/>
                  </a:lnTo>
                  <a:lnTo>
                    <a:pt x="353" y="1131"/>
                  </a:lnTo>
                  <a:lnTo>
                    <a:pt x="353" y="1125"/>
                  </a:lnTo>
                  <a:lnTo>
                    <a:pt x="353" y="1119"/>
                  </a:lnTo>
                  <a:lnTo>
                    <a:pt x="341" y="1119"/>
                  </a:lnTo>
                  <a:lnTo>
                    <a:pt x="347" y="1113"/>
                  </a:lnTo>
                  <a:lnTo>
                    <a:pt x="359" y="1113"/>
                  </a:lnTo>
                  <a:lnTo>
                    <a:pt x="347" y="1041"/>
                  </a:lnTo>
                  <a:lnTo>
                    <a:pt x="347" y="1005"/>
                  </a:lnTo>
                  <a:lnTo>
                    <a:pt x="353" y="970"/>
                  </a:lnTo>
                  <a:lnTo>
                    <a:pt x="353" y="964"/>
                  </a:lnTo>
                  <a:lnTo>
                    <a:pt x="359" y="970"/>
                  </a:lnTo>
                  <a:lnTo>
                    <a:pt x="353" y="1017"/>
                  </a:lnTo>
                  <a:lnTo>
                    <a:pt x="365" y="1059"/>
                  </a:lnTo>
                  <a:lnTo>
                    <a:pt x="389" y="1143"/>
                  </a:lnTo>
                  <a:lnTo>
                    <a:pt x="389" y="1119"/>
                  </a:lnTo>
                  <a:lnTo>
                    <a:pt x="389" y="1095"/>
                  </a:lnTo>
                  <a:lnTo>
                    <a:pt x="383" y="1065"/>
                  </a:lnTo>
                  <a:lnTo>
                    <a:pt x="383" y="1029"/>
                  </a:lnTo>
                  <a:lnTo>
                    <a:pt x="395" y="1035"/>
                  </a:lnTo>
                  <a:lnTo>
                    <a:pt x="401" y="1041"/>
                  </a:lnTo>
                  <a:lnTo>
                    <a:pt x="413" y="1065"/>
                  </a:lnTo>
                  <a:lnTo>
                    <a:pt x="419" y="1053"/>
                  </a:lnTo>
                  <a:lnTo>
                    <a:pt x="419" y="1041"/>
                  </a:lnTo>
                  <a:lnTo>
                    <a:pt x="425" y="1029"/>
                  </a:lnTo>
                  <a:lnTo>
                    <a:pt x="431" y="1023"/>
                  </a:lnTo>
                  <a:lnTo>
                    <a:pt x="437" y="1023"/>
                  </a:lnTo>
                  <a:lnTo>
                    <a:pt x="437" y="993"/>
                  </a:lnTo>
                  <a:lnTo>
                    <a:pt x="449" y="1005"/>
                  </a:lnTo>
                  <a:lnTo>
                    <a:pt x="461" y="1017"/>
                  </a:lnTo>
                  <a:lnTo>
                    <a:pt x="473" y="1053"/>
                  </a:lnTo>
                  <a:lnTo>
                    <a:pt x="473" y="1041"/>
                  </a:lnTo>
                  <a:lnTo>
                    <a:pt x="473" y="1029"/>
                  </a:lnTo>
                  <a:lnTo>
                    <a:pt x="467" y="1011"/>
                  </a:lnTo>
                  <a:lnTo>
                    <a:pt x="473" y="993"/>
                  </a:lnTo>
                  <a:lnTo>
                    <a:pt x="485" y="976"/>
                  </a:lnTo>
                  <a:lnTo>
                    <a:pt x="497" y="970"/>
                  </a:lnTo>
                  <a:lnTo>
                    <a:pt x="509" y="964"/>
                  </a:lnTo>
                  <a:lnTo>
                    <a:pt x="521" y="952"/>
                  </a:lnTo>
                  <a:lnTo>
                    <a:pt x="533" y="952"/>
                  </a:lnTo>
                  <a:lnTo>
                    <a:pt x="545" y="958"/>
                  </a:lnTo>
                  <a:lnTo>
                    <a:pt x="557" y="934"/>
                  </a:lnTo>
                  <a:lnTo>
                    <a:pt x="557" y="916"/>
                  </a:lnTo>
                  <a:lnTo>
                    <a:pt x="557" y="904"/>
                  </a:lnTo>
                  <a:lnTo>
                    <a:pt x="569" y="916"/>
                  </a:lnTo>
                  <a:lnTo>
                    <a:pt x="575" y="934"/>
                  </a:lnTo>
                  <a:lnTo>
                    <a:pt x="581" y="940"/>
                  </a:lnTo>
                  <a:lnTo>
                    <a:pt x="592" y="946"/>
                  </a:lnTo>
                  <a:lnTo>
                    <a:pt x="598" y="958"/>
                  </a:lnTo>
                  <a:lnTo>
                    <a:pt x="604" y="964"/>
                  </a:lnTo>
                  <a:lnTo>
                    <a:pt x="610" y="958"/>
                  </a:lnTo>
                  <a:lnTo>
                    <a:pt x="604" y="952"/>
                  </a:lnTo>
                  <a:lnTo>
                    <a:pt x="592" y="946"/>
                  </a:lnTo>
                  <a:lnTo>
                    <a:pt x="587" y="916"/>
                  </a:lnTo>
                  <a:lnTo>
                    <a:pt x="575" y="874"/>
                  </a:lnTo>
                  <a:lnTo>
                    <a:pt x="557" y="832"/>
                  </a:lnTo>
                  <a:lnTo>
                    <a:pt x="551" y="808"/>
                  </a:lnTo>
                  <a:lnTo>
                    <a:pt x="533" y="790"/>
                  </a:lnTo>
                  <a:lnTo>
                    <a:pt x="527" y="796"/>
                  </a:lnTo>
                  <a:lnTo>
                    <a:pt x="527" y="808"/>
                  </a:lnTo>
                  <a:lnTo>
                    <a:pt x="533" y="826"/>
                  </a:lnTo>
                  <a:lnTo>
                    <a:pt x="545" y="850"/>
                  </a:lnTo>
                  <a:lnTo>
                    <a:pt x="545" y="862"/>
                  </a:lnTo>
                  <a:lnTo>
                    <a:pt x="545" y="874"/>
                  </a:lnTo>
                  <a:lnTo>
                    <a:pt x="533" y="862"/>
                  </a:lnTo>
                  <a:lnTo>
                    <a:pt x="521" y="850"/>
                  </a:lnTo>
                  <a:lnTo>
                    <a:pt x="515" y="832"/>
                  </a:lnTo>
                  <a:lnTo>
                    <a:pt x="503" y="820"/>
                  </a:lnTo>
                  <a:lnTo>
                    <a:pt x="503" y="808"/>
                  </a:lnTo>
                  <a:lnTo>
                    <a:pt x="509" y="796"/>
                  </a:lnTo>
                  <a:lnTo>
                    <a:pt x="533" y="784"/>
                  </a:lnTo>
                  <a:lnTo>
                    <a:pt x="539" y="760"/>
                  </a:lnTo>
                  <a:lnTo>
                    <a:pt x="551" y="742"/>
                  </a:lnTo>
                  <a:lnTo>
                    <a:pt x="563" y="736"/>
                  </a:lnTo>
                  <a:lnTo>
                    <a:pt x="563" y="730"/>
                  </a:lnTo>
                  <a:lnTo>
                    <a:pt x="569" y="730"/>
                  </a:lnTo>
                  <a:lnTo>
                    <a:pt x="569" y="736"/>
                  </a:lnTo>
                  <a:lnTo>
                    <a:pt x="563" y="748"/>
                  </a:lnTo>
                  <a:lnTo>
                    <a:pt x="575" y="748"/>
                  </a:lnTo>
                  <a:lnTo>
                    <a:pt x="581" y="742"/>
                  </a:lnTo>
                  <a:lnTo>
                    <a:pt x="587" y="742"/>
                  </a:lnTo>
                  <a:lnTo>
                    <a:pt x="598" y="742"/>
                  </a:lnTo>
                  <a:lnTo>
                    <a:pt x="587" y="724"/>
                  </a:lnTo>
                  <a:lnTo>
                    <a:pt x="575" y="718"/>
                  </a:lnTo>
                  <a:lnTo>
                    <a:pt x="533" y="700"/>
                  </a:lnTo>
                  <a:lnTo>
                    <a:pt x="521" y="736"/>
                  </a:lnTo>
                  <a:lnTo>
                    <a:pt x="515" y="778"/>
                  </a:lnTo>
                  <a:lnTo>
                    <a:pt x="509" y="772"/>
                  </a:lnTo>
                  <a:lnTo>
                    <a:pt x="503" y="772"/>
                  </a:lnTo>
                  <a:lnTo>
                    <a:pt x="497" y="784"/>
                  </a:lnTo>
                  <a:lnTo>
                    <a:pt x="491" y="796"/>
                  </a:lnTo>
                  <a:lnTo>
                    <a:pt x="491" y="802"/>
                  </a:lnTo>
                  <a:lnTo>
                    <a:pt x="479" y="802"/>
                  </a:lnTo>
                  <a:lnTo>
                    <a:pt x="479" y="826"/>
                  </a:lnTo>
                  <a:lnTo>
                    <a:pt x="479" y="844"/>
                  </a:lnTo>
                  <a:lnTo>
                    <a:pt x="467" y="838"/>
                  </a:lnTo>
                  <a:lnTo>
                    <a:pt x="467" y="832"/>
                  </a:lnTo>
                  <a:lnTo>
                    <a:pt x="467" y="826"/>
                  </a:lnTo>
                  <a:lnTo>
                    <a:pt x="467" y="814"/>
                  </a:lnTo>
                  <a:lnTo>
                    <a:pt x="455" y="820"/>
                  </a:lnTo>
                  <a:lnTo>
                    <a:pt x="455" y="832"/>
                  </a:lnTo>
                  <a:lnTo>
                    <a:pt x="449" y="838"/>
                  </a:lnTo>
                  <a:lnTo>
                    <a:pt x="437" y="832"/>
                  </a:lnTo>
                  <a:lnTo>
                    <a:pt x="443" y="844"/>
                  </a:lnTo>
                  <a:lnTo>
                    <a:pt x="437" y="850"/>
                  </a:lnTo>
                  <a:lnTo>
                    <a:pt x="425" y="850"/>
                  </a:lnTo>
                  <a:lnTo>
                    <a:pt x="419" y="844"/>
                  </a:lnTo>
                  <a:lnTo>
                    <a:pt x="413" y="838"/>
                  </a:lnTo>
                  <a:lnTo>
                    <a:pt x="401" y="838"/>
                  </a:lnTo>
                  <a:lnTo>
                    <a:pt x="389" y="814"/>
                  </a:lnTo>
                  <a:lnTo>
                    <a:pt x="377" y="802"/>
                  </a:lnTo>
                  <a:lnTo>
                    <a:pt x="341" y="772"/>
                  </a:lnTo>
                  <a:lnTo>
                    <a:pt x="335" y="778"/>
                  </a:lnTo>
                  <a:lnTo>
                    <a:pt x="341" y="784"/>
                  </a:lnTo>
                  <a:lnTo>
                    <a:pt x="353" y="796"/>
                  </a:lnTo>
                  <a:lnTo>
                    <a:pt x="347" y="802"/>
                  </a:lnTo>
                  <a:lnTo>
                    <a:pt x="341" y="796"/>
                  </a:lnTo>
                  <a:lnTo>
                    <a:pt x="335" y="784"/>
                  </a:lnTo>
                  <a:lnTo>
                    <a:pt x="317" y="748"/>
                  </a:lnTo>
                  <a:lnTo>
                    <a:pt x="329" y="748"/>
                  </a:lnTo>
                  <a:lnTo>
                    <a:pt x="341" y="748"/>
                  </a:lnTo>
                  <a:lnTo>
                    <a:pt x="347" y="754"/>
                  </a:lnTo>
                  <a:lnTo>
                    <a:pt x="359" y="760"/>
                  </a:lnTo>
                  <a:lnTo>
                    <a:pt x="359" y="748"/>
                  </a:lnTo>
                  <a:lnTo>
                    <a:pt x="353" y="736"/>
                  </a:lnTo>
                  <a:lnTo>
                    <a:pt x="341" y="736"/>
                  </a:lnTo>
                  <a:lnTo>
                    <a:pt x="323" y="736"/>
                  </a:lnTo>
                  <a:lnTo>
                    <a:pt x="329" y="706"/>
                  </a:lnTo>
                  <a:lnTo>
                    <a:pt x="341" y="688"/>
                  </a:lnTo>
                  <a:lnTo>
                    <a:pt x="287" y="628"/>
                  </a:lnTo>
                  <a:lnTo>
                    <a:pt x="257" y="598"/>
                  </a:lnTo>
                  <a:lnTo>
                    <a:pt x="227" y="575"/>
                  </a:lnTo>
                  <a:lnTo>
                    <a:pt x="227" y="563"/>
                  </a:lnTo>
                  <a:lnTo>
                    <a:pt x="221" y="557"/>
                  </a:lnTo>
                  <a:lnTo>
                    <a:pt x="209" y="539"/>
                  </a:lnTo>
                  <a:lnTo>
                    <a:pt x="209" y="527"/>
                  </a:lnTo>
                  <a:lnTo>
                    <a:pt x="198" y="497"/>
                  </a:lnTo>
                  <a:lnTo>
                    <a:pt x="180" y="473"/>
                  </a:lnTo>
                  <a:lnTo>
                    <a:pt x="150" y="425"/>
                  </a:lnTo>
                  <a:lnTo>
                    <a:pt x="126" y="371"/>
                  </a:lnTo>
                  <a:lnTo>
                    <a:pt x="102" y="317"/>
                  </a:lnTo>
                  <a:lnTo>
                    <a:pt x="66" y="269"/>
                  </a:lnTo>
                  <a:lnTo>
                    <a:pt x="48" y="227"/>
                  </a:lnTo>
                  <a:lnTo>
                    <a:pt x="36" y="186"/>
                  </a:lnTo>
                  <a:lnTo>
                    <a:pt x="24" y="144"/>
                  </a:lnTo>
                  <a:lnTo>
                    <a:pt x="0" y="96"/>
                  </a:lnTo>
                  <a:lnTo>
                    <a:pt x="12" y="66"/>
                  </a:lnTo>
                  <a:lnTo>
                    <a:pt x="12" y="48"/>
                  </a:lnTo>
                  <a:lnTo>
                    <a:pt x="12" y="30"/>
                  </a:lnTo>
                  <a:lnTo>
                    <a:pt x="24" y="24"/>
                  </a:lnTo>
                  <a:lnTo>
                    <a:pt x="42" y="18"/>
                  </a:lnTo>
                  <a:lnTo>
                    <a:pt x="54" y="6"/>
                  </a:lnTo>
                  <a:lnTo>
                    <a:pt x="66" y="0"/>
                  </a:lnTo>
                  <a:lnTo>
                    <a:pt x="84" y="6"/>
                  </a:lnTo>
                  <a:lnTo>
                    <a:pt x="96" y="12"/>
                  </a:lnTo>
                  <a:lnTo>
                    <a:pt x="120" y="24"/>
                  </a:lnTo>
                  <a:lnTo>
                    <a:pt x="126" y="30"/>
                  </a:lnTo>
                  <a:lnTo>
                    <a:pt x="126" y="42"/>
                  </a:lnTo>
                  <a:lnTo>
                    <a:pt x="138" y="48"/>
                  </a:lnTo>
                  <a:lnTo>
                    <a:pt x="138" y="60"/>
                  </a:lnTo>
                  <a:lnTo>
                    <a:pt x="138" y="72"/>
                  </a:lnTo>
                  <a:lnTo>
                    <a:pt x="144" y="78"/>
                  </a:lnTo>
                  <a:lnTo>
                    <a:pt x="150" y="84"/>
                  </a:lnTo>
                  <a:lnTo>
                    <a:pt x="150" y="114"/>
                  </a:lnTo>
                  <a:lnTo>
                    <a:pt x="150" y="150"/>
                  </a:lnTo>
                  <a:lnTo>
                    <a:pt x="150" y="180"/>
                  </a:lnTo>
                  <a:lnTo>
                    <a:pt x="156" y="209"/>
                  </a:lnTo>
                  <a:lnTo>
                    <a:pt x="186" y="269"/>
                  </a:lnTo>
                  <a:lnTo>
                    <a:pt x="204" y="299"/>
                  </a:lnTo>
                  <a:lnTo>
                    <a:pt x="227" y="323"/>
                  </a:lnTo>
                  <a:lnTo>
                    <a:pt x="239" y="341"/>
                  </a:lnTo>
                  <a:lnTo>
                    <a:pt x="251" y="365"/>
                  </a:lnTo>
                  <a:lnTo>
                    <a:pt x="263" y="389"/>
                  </a:lnTo>
                  <a:lnTo>
                    <a:pt x="275" y="407"/>
                  </a:lnTo>
                  <a:lnTo>
                    <a:pt x="269" y="407"/>
                  </a:lnTo>
                  <a:lnTo>
                    <a:pt x="257" y="395"/>
                  </a:lnTo>
                  <a:lnTo>
                    <a:pt x="245" y="383"/>
                  </a:lnTo>
                  <a:lnTo>
                    <a:pt x="233" y="377"/>
                  </a:lnTo>
                  <a:lnTo>
                    <a:pt x="221" y="347"/>
                  </a:lnTo>
                  <a:lnTo>
                    <a:pt x="209" y="335"/>
                  </a:lnTo>
                  <a:lnTo>
                    <a:pt x="198" y="323"/>
                  </a:lnTo>
                  <a:lnTo>
                    <a:pt x="186" y="329"/>
                  </a:lnTo>
                  <a:lnTo>
                    <a:pt x="186" y="335"/>
                  </a:lnTo>
                  <a:lnTo>
                    <a:pt x="192" y="341"/>
                  </a:lnTo>
                  <a:lnTo>
                    <a:pt x="192" y="353"/>
                  </a:lnTo>
                  <a:lnTo>
                    <a:pt x="204" y="365"/>
                  </a:lnTo>
                  <a:lnTo>
                    <a:pt x="215" y="377"/>
                  </a:lnTo>
                  <a:lnTo>
                    <a:pt x="221" y="389"/>
                  </a:lnTo>
                  <a:lnTo>
                    <a:pt x="239" y="401"/>
                  </a:lnTo>
                  <a:lnTo>
                    <a:pt x="239" y="413"/>
                  </a:lnTo>
                  <a:lnTo>
                    <a:pt x="245" y="419"/>
                  </a:lnTo>
                  <a:lnTo>
                    <a:pt x="251" y="425"/>
                  </a:lnTo>
                  <a:lnTo>
                    <a:pt x="257" y="437"/>
                  </a:lnTo>
                  <a:lnTo>
                    <a:pt x="275" y="455"/>
                  </a:lnTo>
                  <a:lnTo>
                    <a:pt x="299" y="473"/>
                  </a:lnTo>
                  <a:lnTo>
                    <a:pt x="305" y="491"/>
                  </a:lnTo>
                  <a:lnTo>
                    <a:pt x="305" y="503"/>
                  </a:lnTo>
                  <a:lnTo>
                    <a:pt x="311" y="515"/>
                  </a:lnTo>
                  <a:lnTo>
                    <a:pt x="293" y="509"/>
                  </a:lnTo>
                  <a:lnTo>
                    <a:pt x="287" y="497"/>
                  </a:lnTo>
                  <a:lnTo>
                    <a:pt x="275" y="491"/>
                  </a:lnTo>
                  <a:lnTo>
                    <a:pt x="263" y="491"/>
                  </a:lnTo>
                  <a:lnTo>
                    <a:pt x="251" y="497"/>
                  </a:lnTo>
                  <a:lnTo>
                    <a:pt x="251" y="503"/>
                  </a:lnTo>
                  <a:lnTo>
                    <a:pt x="251" y="509"/>
                  </a:lnTo>
                  <a:lnTo>
                    <a:pt x="251" y="521"/>
                  </a:lnTo>
                  <a:lnTo>
                    <a:pt x="275" y="539"/>
                  </a:lnTo>
                  <a:lnTo>
                    <a:pt x="287" y="551"/>
                  </a:lnTo>
                  <a:lnTo>
                    <a:pt x="299" y="563"/>
                  </a:lnTo>
                  <a:lnTo>
                    <a:pt x="347" y="581"/>
                  </a:lnTo>
                  <a:lnTo>
                    <a:pt x="365" y="592"/>
                  </a:lnTo>
                  <a:lnTo>
                    <a:pt x="377" y="610"/>
                  </a:lnTo>
                  <a:lnTo>
                    <a:pt x="389" y="610"/>
                  </a:lnTo>
                  <a:lnTo>
                    <a:pt x="395" y="604"/>
                  </a:lnTo>
                  <a:lnTo>
                    <a:pt x="401" y="598"/>
                  </a:lnTo>
                  <a:lnTo>
                    <a:pt x="413" y="598"/>
                  </a:lnTo>
                  <a:lnTo>
                    <a:pt x="437" y="622"/>
                  </a:lnTo>
                  <a:lnTo>
                    <a:pt x="461" y="640"/>
                  </a:lnTo>
                  <a:lnTo>
                    <a:pt x="515" y="682"/>
                  </a:lnTo>
                  <a:lnTo>
                    <a:pt x="533" y="682"/>
                  </a:lnTo>
                  <a:lnTo>
                    <a:pt x="557" y="688"/>
                  </a:lnTo>
                  <a:lnTo>
                    <a:pt x="587" y="712"/>
                  </a:lnTo>
                  <a:lnTo>
                    <a:pt x="610" y="736"/>
                  </a:lnTo>
                  <a:lnTo>
                    <a:pt x="622" y="742"/>
                  </a:lnTo>
                  <a:lnTo>
                    <a:pt x="640" y="748"/>
                  </a:lnTo>
                  <a:lnTo>
                    <a:pt x="640" y="760"/>
                  </a:lnTo>
                  <a:lnTo>
                    <a:pt x="640" y="772"/>
                  </a:lnTo>
                  <a:lnTo>
                    <a:pt x="652" y="784"/>
                  </a:lnTo>
                  <a:lnTo>
                    <a:pt x="652" y="796"/>
                  </a:lnTo>
                  <a:lnTo>
                    <a:pt x="652" y="814"/>
                  </a:lnTo>
                  <a:lnTo>
                    <a:pt x="658" y="832"/>
                  </a:lnTo>
                  <a:lnTo>
                    <a:pt x="670" y="850"/>
                  </a:lnTo>
                  <a:lnTo>
                    <a:pt x="694" y="874"/>
                  </a:lnTo>
                  <a:lnTo>
                    <a:pt x="694" y="892"/>
                  </a:lnTo>
                  <a:lnTo>
                    <a:pt x="682" y="892"/>
                  </a:lnTo>
                  <a:lnTo>
                    <a:pt x="682" y="886"/>
                  </a:lnTo>
                  <a:lnTo>
                    <a:pt x="682" y="868"/>
                  </a:lnTo>
                  <a:close/>
                  <a:moveTo>
                    <a:pt x="940" y="1831"/>
                  </a:moveTo>
                  <a:lnTo>
                    <a:pt x="940" y="1831"/>
                  </a:lnTo>
                  <a:lnTo>
                    <a:pt x="934" y="1825"/>
                  </a:lnTo>
                  <a:lnTo>
                    <a:pt x="928" y="1825"/>
                  </a:lnTo>
                  <a:lnTo>
                    <a:pt x="940" y="1855"/>
                  </a:lnTo>
                  <a:lnTo>
                    <a:pt x="952" y="1879"/>
                  </a:lnTo>
                  <a:lnTo>
                    <a:pt x="970" y="1903"/>
                  </a:lnTo>
                  <a:lnTo>
                    <a:pt x="999" y="1915"/>
                  </a:lnTo>
                  <a:lnTo>
                    <a:pt x="987" y="1891"/>
                  </a:lnTo>
                  <a:lnTo>
                    <a:pt x="970" y="1873"/>
                  </a:lnTo>
                  <a:lnTo>
                    <a:pt x="952" y="1855"/>
                  </a:lnTo>
                  <a:lnTo>
                    <a:pt x="940" y="1831"/>
                  </a:lnTo>
                  <a:close/>
                  <a:moveTo>
                    <a:pt x="132" y="108"/>
                  </a:moveTo>
                  <a:lnTo>
                    <a:pt x="132" y="108"/>
                  </a:lnTo>
                  <a:lnTo>
                    <a:pt x="126" y="102"/>
                  </a:lnTo>
                  <a:lnTo>
                    <a:pt x="120" y="96"/>
                  </a:lnTo>
                  <a:lnTo>
                    <a:pt x="102" y="96"/>
                  </a:lnTo>
                  <a:lnTo>
                    <a:pt x="102" y="108"/>
                  </a:lnTo>
                  <a:lnTo>
                    <a:pt x="108" y="114"/>
                  </a:lnTo>
                  <a:lnTo>
                    <a:pt x="120" y="114"/>
                  </a:lnTo>
                  <a:lnTo>
                    <a:pt x="132" y="108"/>
                  </a:lnTo>
                  <a:close/>
                  <a:moveTo>
                    <a:pt x="48" y="186"/>
                  </a:moveTo>
                  <a:lnTo>
                    <a:pt x="48" y="186"/>
                  </a:lnTo>
                  <a:lnTo>
                    <a:pt x="60" y="186"/>
                  </a:lnTo>
                  <a:lnTo>
                    <a:pt x="72" y="186"/>
                  </a:lnTo>
                  <a:lnTo>
                    <a:pt x="78" y="174"/>
                  </a:lnTo>
                  <a:lnTo>
                    <a:pt x="78" y="162"/>
                  </a:lnTo>
                  <a:lnTo>
                    <a:pt x="66" y="162"/>
                  </a:lnTo>
                  <a:lnTo>
                    <a:pt x="60" y="168"/>
                  </a:lnTo>
                  <a:lnTo>
                    <a:pt x="54" y="174"/>
                  </a:lnTo>
                  <a:lnTo>
                    <a:pt x="48" y="186"/>
                  </a:lnTo>
                  <a:close/>
                  <a:moveTo>
                    <a:pt x="616" y="904"/>
                  </a:moveTo>
                  <a:lnTo>
                    <a:pt x="616" y="904"/>
                  </a:lnTo>
                  <a:lnTo>
                    <a:pt x="628" y="934"/>
                  </a:lnTo>
                  <a:lnTo>
                    <a:pt x="634" y="946"/>
                  </a:lnTo>
                  <a:lnTo>
                    <a:pt x="640" y="946"/>
                  </a:lnTo>
                  <a:lnTo>
                    <a:pt x="628" y="922"/>
                  </a:lnTo>
                  <a:lnTo>
                    <a:pt x="622" y="886"/>
                  </a:lnTo>
                  <a:lnTo>
                    <a:pt x="616" y="862"/>
                  </a:lnTo>
                  <a:lnTo>
                    <a:pt x="610" y="844"/>
                  </a:lnTo>
                  <a:lnTo>
                    <a:pt x="598" y="838"/>
                  </a:lnTo>
                  <a:lnTo>
                    <a:pt x="604" y="868"/>
                  </a:lnTo>
                  <a:lnTo>
                    <a:pt x="616" y="904"/>
                  </a:lnTo>
                  <a:close/>
                  <a:moveTo>
                    <a:pt x="910" y="910"/>
                  </a:moveTo>
                  <a:lnTo>
                    <a:pt x="910" y="910"/>
                  </a:lnTo>
                  <a:lnTo>
                    <a:pt x="916" y="922"/>
                  </a:lnTo>
                  <a:lnTo>
                    <a:pt x="922" y="928"/>
                  </a:lnTo>
                  <a:lnTo>
                    <a:pt x="928" y="934"/>
                  </a:lnTo>
                  <a:lnTo>
                    <a:pt x="940" y="934"/>
                  </a:lnTo>
                  <a:lnTo>
                    <a:pt x="946" y="916"/>
                  </a:lnTo>
                  <a:lnTo>
                    <a:pt x="946" y="910"/>
                  </a:lnTo>
                  <a:lnTo>
                    <a:pt x="946" y="904"/>
                  </a:lnTo>
                  <a:lnTo>
                    <a:pt x="928" y="904"/>
                  </a:lnTo>
                  <a:lnTo>
                    <a:pt x="910" y="910"/>
                  </a:lnTo>
                  <a:close/>
                  <a:moveTo>
                    <a:pt x="473" y="1819"/>
                  </a:moveTo>
                  <a:lnTo>
                    <a:pt x="473" y="1819"/>
                  </a:lnTo>
                  <a:lnTo>
                    <a:pt x="461" y="1837"/>
                  </a:lnTo>
                  <a:lnTo>
                    <a:pt x="455" y="1849"/>
                  </a:lnTo>
                  <a:lnTo>
                    <a:pt x="461" y="1855"/>
                  </a:lnTo>
                  <a:lnTo>
                    <a:pt x="473" y="1837"/>
                  </a:lnTo>
                  <a:lnTo>
                    <a:pt x="503" y="1849"/>
                  </a:lnTo>
                  <a:lnTo>
                    <a:pt x="527" y="1855"/>
                  </a:lnTo>
                  <a:lnTo>
                    <a:pt x="539" y="1849"/>
                  </a:lnTo>
                  <a:lnTo>
                    <a:pt x="545" y="1843"/>
                  </a:lnTo>
                  <a:lnTo>
                    <a:pt x="527" y="1837"/>
                  </a:lnTo>
                  <a:lnTo>
                    <a:pt x="515" y="1825"/>
                  </a:lnTo>
                  <a:lnTo>
                    <a:pt x="497" y="1819"/>
                  </a:lnTo>
                  <a:lnTo>
                    <a:pt x="473" y="1819"/>
                  </a:lnTo>
                  <a:close/>
                  <a:moveTo>
                    <a:pt x="670" y="1915"/>
                  </a:moveTo>
                  <a:lnTo>
                    <a:pt x="670" y="1915"/>
                  </a:lnTo>
                  <a:lnTo>
                    <a:pt x="640" y="1915"/>
                  </a:lnTo>
                  <a:lnTo>
                    <a:pt x="628" y="1909"/>
                  </a:lnTo>
                  <a:lnTo>
                    <a:pt x="622" y="1897"/>
                  </a:lnTo>
                  <a:lnTo>
                    <a:pt x="634" y="1891"/>
                  </a:lnTo>
                  <a:lnTo>
                    <a:pt x="646" y="1885"/>
                  </a:lnTo>
                  <a:lnTo>
                    <a:pt x="658" y="1873"/>
                  </a:lnTo>
                  <a:lnTo>
                    <a:pt x="670" y="1873"/>
                  </a:lnTo>
                  <a:lnTo>
                    <a:pt x="640" y="1855"/>
                  </a:lnTo>
                  <a:lnTo>
                    <a:pt x="616" y="1867"/>
                  </a:lnTo>
                  <a:lnTo>
                    <a:pt x="598" y="1879"/>
                  </a:lnTo>
                  <a:lnTo>
                    <a:pt x="581" y="1891"/>
                  </a:lnTo>
                  <a:lnTo>
                    <a:pt x="569" y="1909"/>
                  </a:lnTo>
                  <a:lnTo>
                    <a:pt x="581" y="1915"/>
                  </a:lnTo>
                  <a:lnTo>
                    <a:pt x="587" y="1915"/>
                  </a:lnTo>
                  <a:lnTo>
                    <a:pt x="610" y="1921"/>
                  </a:lnTo>
                  <a:lnTo>
                    <a:pt x="640" y="1939"/>
                  </a:lnTo>
                  <a:lnTo>
                    <a:pt x="676" y="1951"/>
                  </a:lnTo>
                  <a:lnTo>
                    <a:pt x="694" y="1951"/>
                  </a:lnTo>
                  <a:lnTo>
                    <a:pt x="712" y="1945"/>
                  </a:lnTo>
                  <a:lnTo>
                    <a:pt x="724" y="1933"/>
                  </a:lnTo>
                  <a:lnTo>
                    <a:pt x="736" y="1921"/>
                  </a:lnTo>
                  <a:lnTo>
                    <a:pt x="724" y="1915"/>
                  </a:lnTo>
                  <a:lnTo>
                    <a:pt x="706" y="1909"/>
                  </a:lnTo>
                  <a:lnTo>
                    <a:pt x="694" y="1915"/>
                  </a:lnTo>
                  <a:lnTo>
                    <a:pt x="682" y="1921"/>
                  </a:lnTo>
                  <a:lnTo>
                    <a:pt x="688" y="1921"/>
                  </a:lnTo>
                  <a:lnTo>
                    <a:pt x="694" y="1927"/>
                  </a:lnTo>
                  <a:lnTo>
                    <a:pt x="682" y="1933"/>
                  </a:lnTo>
                  <a:lnTo>
                    <a:pt x="664" y="1939"/>
                  </a:lnTo>
                  <a:lnTo>
                    <a:pt x="646" y="1933"/>
                  </a:lnTo>
                  <a:lnTo>
                    <a:pt x="640" y="1927"/>
                  </a:lnTo>
                  <a:lnTo>
                    <a:pt x="664" y="1933"/>
                  </a:lnTo>
                  <a:lnTo>
                    <a:pt x="676" y="1933"/>
                  </a:lnTo>
                  <a:lnTo>
                    <a:pt x="688" y="1927"/>
                  </a:lnTo>
                  <a:lnTo>
                    <a:pt x="676" y="1921"/>
                  </a:lnTo>
                  <a:lnTo>
                    <a:pt x="670" y="1915"/>
                  </a:lnTo>
                  <a:close/>
                  <a:moveTo>
                    <a:pt x="670" y="1897"/>
                  </a:moveTo>
                  <a:lnTo>
                    <a:pt x="670" y="1897"/>
                  </a:lnTo>
                  <a:lnTo>
                    <a:pt x="646" y="1903"/>
                  </a:lnTo>
                  <a:lnTo>
                    <a:pt x="634" y="1909"/>
                  </a:lnTo>
                  <a:lnTo>
                    <a:pt x="640" y="1909"/>
                  </a:lnTo>
                  <a:lnTo>
                    <a:pt x="652" y="1909"/>
                  </a:lnTo>
                  <a:lnTo>
                    <a:pt x="670" y="1903"/>
                  </a:lnTo>
                  <a:lnTo>
                    <a:pt x="676" y="1891"/>
                  </a:lnTo>
                  <a:lnTo>
                    <a:pt x="670" y="1891"/>
                  </a:lnTo>
                  <a:lnTo>
                    <a:pt x="664" y="1891"/>
                  </a:lnTo>
                  <a:lnTo>
                    <a:pt x="670" y="1891"/>
                  </a:lnTo>
                  <a:lnTo>
                    <a:pt x="670" y="1897"/>
                  </a:lnTo>
                  <a:close/>
                  <a:moveTo>
                    <a:pt x="479" y="2178"/>
                  </a:moveTo>
                  <a:lnTo>
                    <a:pt x="479" y="2178"/>
                  </a:lnTo>
                  <a:lnTo>
                    <a:pt x="479" y="2190"/>
                  </a:lnTo>
                  <a:lnTo>
                    <a:pt x="485" y="2196"/>
                  </a:lnTo>
                  <a:lnTo>
                    <a:pt x="485" y="2190"/>
                  </a:lnTo>
                  <a:lnTo>
                    <a:pt x="485" y="2184"/>
                  </a:lnTo>
                  <a:lnTo>
                    <a:pt x="485" y="2178"/>
                  </a:lnTo>
                  <a:lnTo>
                    <a:pt x="479" y="2166"/>
                  </a:lnTo>
                  <a:lnTo>
                    <a:pt x="485" y="2166"/>
                  </a:lnTo>
                  <a:lnTo>
                    <a:pt x="485" y="2161"/>
                  </a:lnTo>
                  <a:lnTo>
                    <a:pt x="485" y="2143"/>
                  </a:lnTo>
                  <a:lnTo>
                    <a:pt x="503" y="2149"/>
                  </a:lnTo>
                  <a:lnTo>
                    <a:pt x="497" y="2143"/>
                  </a:lnTo>
                  <a:lnTo>
                    <a:pt x="491" y="2137"/>
                  </a:lnTo>
                  <a:lnTo>
                    <a:pt x="479" y="2137"/>
                  </a:lnTo>
                  <a:lnTo>
                    <a:pt x="479" y="2155"/>
                  </a:lnTo>
                  <a:lnTo>
                    <a:pt x="479" y="2166"/>
                  </a:lnTo>
                  <a:lnTo>
                    <a:pt x="479" y="2178"/>
                  </a:lnTo>
                  <a:close/>
                  <a:moveTo>
                    <a:pt x="527" y="2172"/>
                  </a:moveTo>
                  <a:lnTo>
                    <a:pt x="527" y="2172"/>
                  </a:lnTo>
                  <a:lnTo>
                    <a:pt x="515" y="2178"/>
                  </a:lnTo>
                  <a:lnTo>
                    <a:pt x="509" y="2172"/>
                  </a:lnTo>
                  <a:lnTo>
                    <a:pt x="497" y="2161"/>
                  </a:lnTo>
                  <a:lnTo>
                    <a:pt x="497" y="2172"/>
                  </a:lnTo>
                  <a:lnTo>
                    <a:pt x="497" y="2184"/>
                  </a:lnTo>
                  <a:lnTo>
                    <a:pt x="491" y="2196"/>
                  </a:lnTo>
                  <a:lnTo>
                    <a:pt x="497" y="2202"/>
                  </a:lnTo>
                  <a:lnTo>
                    <a:pt x="515" y="2208"/>
                  </a:lnTo>
                  <a:lnTo>
                    <a:pt x="521" y="2202"/>
                  </a:lnTo>
                  <a:lnTo>
                    <a:pt x="533" y="2196"/>
                  </a:lnTo>
                  <a:lnTo>
                    <a:pt x="539" y="2196"/>
                  </a:lnTo>
                  <a:lnTo>
                    <a:pt x="575" y="2190"/>
                  </a:lnTo>
                  <a:lnTo>
                    <a:pt x="581" y="2190"/>
                  </a:lnTo>
                  <a:lnTo>
                    <a:pt x="587" y="2178"/>
                  </a:lnTo>
                  <a:lnTo>
                    <a:pt x="575" y="2166"/>
                  </a:lnTo>
                  <a:lnTo>
                    <a:pt x="557" y="2161"/>
                  </a:lnTo>
                  <a:lnTo>
                    <a:pt x="539" y="2161"/>
                  </a:lnTo>
                  <a:lnTo>
                    <a:pt x="527" y="2149"/>
                  </a:lnTo>
                  <a:lnTo>
                    <a:pt x="527" y="217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2" name="Freeform 3203"/>
            <p:cNvSpPr>
              <a:spLocks/>
            </p:cNvSpPr>
            <p:nvPr/>
          </p:nvSpPr>
          <p:spPr bwMode="auto">
            <a:xfrm>
              <a:off x="6220944" y="5180077"/>
              <a:ext cx="190410" cy="241364"/>
            </a:xfrm>
            <a:custGeom>
              <a:avLst/>
              <a:gdLst>
                <a:gd name="T0" fmla="*/ 2147483647 w 71"/>
                <a:gd name="T1" fmla="*/ 2147483647 h 90"/>
                <a:gd name="T2" fmla="*/ 2147483647 w 71"/>
                <a:gd name="T3" fmla="*/ 2147483647 h 90"/>
                <a:gd name="T4" fmla="*/ 2147483647 w 71"/>
                <a:gd name="T5" fmla="*/ 2147483647 h 90"/>
                <a:gd name="T6" fmla="*/ 2147483647 w 71"/>
                <a:gd name="T7" fmla="*/ 2147483647 h 90"/>
                <a:gd name="T8" fmla="*/ 2147483647 w 71"/>
                <a:gd name="T9" fmla="*/ 2147483647 h 90"/>
                <a:gd name="T10" fmla="*/ 0 w 71"/>
                <a:gd name="T11" fmla="*/ 0 h 90"/>
                <a:gd name="T12" fmla="*/ 0 w 71"/>
                <a:gd name="T13" fmla="*/ 0 h 90"/>
                <a:gd name="T14" fmla="*/ 2147483647 w 71"/>
                <a:gd name="T15" fmla="*/ 0 h 90"/>
                <a:gd name="T16" fmla="*/ 2147483647 w 71"/>
                <a:gd name="T17" fmla="*/ 2147483647 h 90"/>
                <a:gd name="T18" fmla="*/ 2147483647 w 71"/>
                <a:gd name="T19" fmla="*/ 2147483647 h 90"/>
                <a:gd name="T20" fmla="*/ 2147483647 w 71"/>
                <a:gd name="T21" fmla="*/ 2147483647 h 90"/>
                <a:gd name="T22" fmla="*/ 2147483647 w 71"/>
                <a:gd name="T23" fmla="*/ 2147483647 h 90"/>
                <a:gd name="T24" fmla="*/ 2147483647 w 71"/>
                <a:gd name="T25" fmla="*/ 2147483647 h 90"/>
                <a:gd name="T26" fmla="*/ 2147483647 w 71"/>
                <a:gd name="T27" fmla="*/ 2147483647 h 90"/>
                <a:gd name="T28" fmla="*/ 2147483647 w 71"/>
                <a:gd name="T29" fmla="*/ 2147483647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1"/>
                <a:gd name="T46" fmla="*/ 0 h 90"/>
                <a:gd name="T47" fmla="*/ 71 w 71"/>
                <a:gd name="T48" fmla="*/ 90 h 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1" h="90">
                  <a:moveTo>
                    <a:pt x="71" y="90"/>
                  </a:moveTo>
                  <a:lnTo>
                    <a:pt x="71" y="90"/>
                  </a:lnTo>
                  <a:lnTo>
                    <a:pt x="42" y="78"/>
                  </a:lnTo>
                  <a:lnTo>
                    <a:pt x="24" y="54"/>
                  </a:lnTo>
                  <a:lnTo>
                    <a:pt x="12" y="3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6"/>
                  </a:lnTo>
                  <a:lnTo>
                    <a:pt x="24" y="30"/>
                  </a:lnTo>
                  <a:lnTo>
                    <a:pt x="42" y="48"/>
                  </a:lnTo>
                  <a:lnTo>
                    <a:pt x="59" y="66"/>
                  </a:lnTo>
                  <a:lnTo>
                    <a:pt x="71" y="9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3" name="Freeform 3204"/>
            <p:cNvSpPr>
              <a:spLocks/>
            </p:cNvSpPr>
            <p:nvPr/>
          </p:nvSpPr>
          <p:spPr bwMode="auto">
            <a:xfrm>
              <a:off x="5866944" y="2340026"/>
              <a:ext cx="112637" cy="209182"/>
            </a:xfrm>
            <a:custGeom>
              <a:avLst/>
              <a:gdLst>
                <a:gd name="T0" fmla="*/ 0 w 42"/>
                <a:gd name="T1" fmla="*/ 2147483647 h 78"/>
                <a:gd name="T2" fmla="*/ 0 w 42"/>
                <a:gd name="T3" fmla="*/ 2147483647 h 78"/>
                <a:gd name="T4" fmla="*/ 0 w 42"/>
                <a:gd name="T5" fmla="*/ 2147483647 h 78"/>
                <a:gd name="T6" fmla="*/ 2147483647 w 42"/>
                <a:gd name="T7" fmla="*/ 2147483647 h 78"/>
                <a:gd name="T8" fmla="*/ 2147483647 w 42"/>
                <a:gd name="T9" fmla="*/ 0 h 78"/>
                <a:gd name="T10" fmla="*/ 2147483647 w 42"/>
                <a:gd name="T11" fmla="*/ 0 h 78"/>
                <a:gd name="T12" fmla="*/ 2147483647 w 42"/>
                <a:gd name="T13" fmla="*/ 0 h 78"/>
                <a:gd name="T14" fmla="*/ 2147483647 w 42"/>
                <a:gd name="T15" fmla="*/ 2147483647 h 78"/>
                <a:gd name="T16" fmla="*/ 2147483647 w 42"/>
                <a:gd name="T17" fmla="*/ 2147483647 h 78"/>
                <a:gd name="T18" fmla="*/ 2147483647 w 42"/>
                <a:gd name="T19" fmla="*/ 2147483647 h 78"/>
                <a:gd name="T20" fmla="*/ 2147483647 w 42"/>
                <a:gd name="T21" fmla="*/ 2147483647 h 78"/>
                <a:gd name="T22" fmla="*/ 2147483647 w 42"/>
                <a:gd name="T23" fmla="*/ 2147483647 h 78"/>
                <a:gd name="T24" fmla="*/ 2147483647 w 42"/>
                <a:gd name="T25" fmla="*/ 2147483647 h 78"/>
                <a:gd name="T26" fmla="*/ 2147483647 w 42"/>
                <a:gd name="T27" fmla="*/ 2147483647 h 78"/>
                <a:gd name="T28" fmla="*/ 2147483647 w 42"/>
                <a:gd name="T29" fmla="*/ 2147483647 h 78"/>
                <a:gd name="T30" fmla="*/ 2147483647 w 42"/>
                <a:gd name="T31" fmla="*/ 2147483647 h 78"/>
                <a:gd name="T32" fmla="*/ 2147483647 w 42"/>
                <a:gd name="T33" fmla="*/ 2147483647 h 78"/>
                <a:gd name="T34" fmla="*/ 2147483647 w 42"/>
                <a:gd name="T35" fmla="*/ 2147483647 h 78"/>
                <a:gd name="T36" fmla="*/ 2147483647 w 42"/>
                <a:gd name="T37" fmla="*/ 2147483647 h 78"/>
                <a:gd name="T38" fmla="*/ 2147483647 w 42"/>
                <a:gd name="T39" fmla="*/ 2147483647 h 78"/>
                <a:gd name="T40" fmla="*/ 2147483647 w 42"/>
                <a:gd name="T41" fmla="*/ 2147483647 h 78"/>
                <a:gd name="T42" fmla="*/ 2147483647 w 42"/>
                <a:gd name="T43" fmla="*/ 2147483647 h 78"/>
                <a:gd name="T44" fmla="*/ 2147483647 w 42"/>
                <a:gd name="T45" fmla="*/ 2147483647 h 78"/>
                <a:gd name="T46" fmla="*/ 2147483647 w 42"/>
                <a:gd name="T47" fmla="*/ 2147483647 h 78"/>
                <a:gd name="T48" fmla="*/ 2147483647 w 42"/>
                <a:gd name="T49" fmla="*/ 2147483647 h 78"/>
                <a:gd name="T50" fmla="*/ 2147483647 w 42"/>
                <a:gd name="T51" fmla="*/ 2147483647 h 78"/>
                <a:gd name="T52" fmla="*/ 2147483647 w 42"/>
                <a:gd name="T53" fmla="*/ 2147483647 h 78"/>
                <a:gd name="T54" fmla="*/ 0 w 42"/>
                <a:gd name="T55" fmla="*/ 2147483647 h 78"/>
                <a:gd name="T56" fmla="*/ 0 w 42"/>
                <a:gd name="T57" fmla="*/ 2147483647 h 7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2"/>
                <a:gd name="T88" fmla="*/ 0 h 78"/>
                <a:gd name="T89" fmla="*/ 42 w 42"/>
                <a:gd name="T90" fmla="*/ 78 h 7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2" h="78">
                  <a:moveTo>
                    <a:pt x="0" y="30"/>
                  </a:moveTo>
                  <a:lnTo>
                    <a:pt x="0" y="30"/>
                  </a:lnTo>
                  <a:lnTo>
                    <a:pt x="0" y="18"/>
                  </a:lnTo>
                  <a:lnTo>
                    <a:pt x="6" y="6"/>
                  </a:lnTo>
                  <a:lnTo>
                    <a:pt x="18" y="0"/>
                  </a:lnTo>
                  <a:lnTo>
                    <a:pt x="30" y="0"/>
                  </a:lnTo>
                  <a:lnTo>
                    <a:pt x="36" y="6"/>
                  </a:lnTo>
                  <a:lnTo>
                    <a:pt x="42" y="6"/>
                  </a:lnTo>
                  <a:lnTo>
                    <a:pt x="42" y="24"/>
                  </a:lnTo>
                  <a:lnTo>
                    <a:pt x="36" y="30"/>
                  </a:lnTo>
                  <a:lnTo>
                    <a:pt x="24" y="30"/>
                  </a:lnTo>
                  <a:lnTo>
                    <a:pt x="24" y="48"/>
                  </a:lnTo>
                  <a:lnTo>
                    <a:pt x="24" y="54"/>
                  </a:lnTo>
                  <a:lnTo>
                    <a:pt x="12" y="54"/>
                  </a:lnTo>
                  <a:lnTo>
                    <a:pt x="18" y="66"/>
                  </a:lnTo>
                  <a:lnTo>
                    <a:pt x="18" y="72"/>
                  </a:lnTo>
                  <a:lnTo>
                    <a:pt x="12" y="78"/>
                  </a:lnTo>
                  <a:lnTo>
                    <a:pt x="6" y="72"/>
                  </a:lnTo>
                  <a:lnTo>
                    <a:pt x="6" y="66"/>
                  </a:lnTo>
                  <a:lnTo>
                    <a:pt x="12" y="54"/>
                  </a:lnTo>
                  <a:lnTo>
                    <a:pt x="12" y="36"/>
                  </a:lnTo>
                  <a:lnTo>
                    <a:pt x="6" y="3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4" name="Freeform 3205"/>
            <p:cNvSpPr>
              <a:spLocks/>
            </p:cNvSpPr>
            <p:nvPr/>
          </p:nvSpPr>
          <p:spPr bwMode="auto">
            <a:xfrm>
              <a:off x="5335943" y="2533117"/>
              <a:ext cx="112637" cy="289637"/>
            </a:xfrm>
            <a:custGeom>
              <a:avLst/>
              <a:gdLst>
                <a:gd name="T0" fmla="*/ 0 w 42"/>
                <a:gd name="T1" fmla="*/ 0 h 108"/>
                <a:gd name="T2" fmla="*/ 0 w 42"/>
                <a:gd name="T3" fmla="*/ 0 h 108"/>
                <a:gd name="T4" fmla="*/ 2147483647 w 42"/>
                <a:gd name="T5" fmla="*/ 2147483647 h 108"/>
                <a:gd name="T6" fmla="*/ 2147483647 w 42"/>
                <a:gd name="T7" fmla="*/ 2147483647 h 108"/>
                <a:gd name="T8" fmla="*/ 2147483647 w 42"/>
                <a:gd name="T9" fmla="*/ 2147483647 h 108"/>
                <a:gd name="T10" fmla="*/ 2147483647 w 42"/>
                <a:gd name="T11" fmla="*/ 2147483647 h 108"/>
                <a:gd name="T12" fmla="*/ 2147483647 w 42"/>
                <a:gd name="T13" fmla="*/ 2147483647 h 108"/>
                <a:gd name="T14" fmla="*/ 2147483647 w 42"/>
                <a:gd name="T15" fmla="*/ 2147483647 h 108"/>
                <a:gd name="T16" fmla="*/ 2147483647 w 42"/>
                <a:gd name="T17" fmla="*/ 2147483647 h 108"/>
                <a:gd name="T18" fmla="*/ 2147483647 w 42"/>
                <a:gd name="T19" fmla="*/ 2147483647 h 108"/>
                <a:gd name="T20" fmla="*/ 2147483647 w 42"/>
                <a:gd name="T21" fmla="*/ 2147483647 h 108"/>
                <a:gd name="T22" fmla="*/ 2147483647 w 42"/>
                <a:gd name="T23" fmla="*/ 2147483647 h 108"/>
                <a:gd name="T24" fmla="*/ 2147483647 w 42"/>
                <a:gd name="T25" fmla="*/ 2147483647 h 108"/>
                <a:gd name="T26" fmla="*/ 0 w 42"/>
                <a:gd name="T27" fmla="*/ 0 h 108"/>
                <a:gd name="T28" fmla="*/ 0 w 42"/>
                <a:gd name="T29" fmla="*/ 0 h 10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2"/>
                <a:gd name="T46" fmla="*/ 0 h 108"/>
                <a:gd name="T47" fmla="*/ 42 w 42"/>
                <a:gd name="T48" fmla="*/ 108 h 10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2" h="108">
                  <a:moveTo>
                    <a:pt x="0" y="0"/>
                  </a:moveTo>
                  <a:lnTo>
                    <a:pt x="0" y="0"/>
                  </a:lnTo>
                  <a:lnTo>
                    <a:pt x="12" y="6"/>
                  </a:lnTo>
                  <a:lnTo>
                    <a:pt x="18" y="24"/>
                  </a:lnTo>
                  <a:lnTo>
                    <a:pt x="24" y="48"/>
                  </a:lnTo>
                  <a:lnTo>
                    <a:pt x="30" y="84"/>
                  </a:lnTo>
                  <a:lnTo>
                    <a:pt x="42" y="108"/>
                  </a:lnTo>
                  <a:lnTo>
                    <a:pt x="36" y="108"/>
                  </a:lnTo>
                  <a:lnTo>
                    <a:pt x="30" y="96"/>
                  </a:lnTo>
                  <a:lnTo>
                    <a:pt x="18" y="66"/>
                  </a:lnTo>
                  <a:lnTo>
                    <a:pt x="6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5" name="Freeform 3206"/>
            <p:cNvSpPr>
              <a:spLocks/>
            </p:cNvSpPr>
            <p:nvPr/>
          </p:nvSpPr>
          <p:spPr bwMode="auto">
            <a:xfrm>
              <a:off x="4166668" y="3157983"/>
              <a:ext cx="431774" cy="257455"/>
            </a:xfrm>
            <a:custGeom>
              <a:avLst/>
              <a:gdLst>
                <a:gd name="T0" fmla="*/ 0 w 161"/>
                <a:gd name="T1" fmla="*/ 0 h 96"/>
                <a:gd name="T2" fmla="*/ 0 w 161"/>
                <a:gd name="T3" fmla="*/ 0 h 96"/>
                <a:gd name="T4" fmla="*/ 2147483647 w 161"/>
                <a:gd name="T5" fmla="*/ 2147483647 h 96"/>
                <a:gd name="T6" fmla="*/ 2147483647 w 161"/>
                <a:gd name="T7" fmla="*/ 2147483647 h 96"/>
                <a:gd name="T8" fmla="*/ 2147483647 w 161"/>
                <a:gd name="T9" fmla="*/ 2147483647 h 96"/>
                <a:gd name="T10" fmla="*/ 2147483647 w 161"/>
                <a:gd name="T11" fmla="*/ 2147483647 h 96"/>
                <a:gd name="T12" fmla="*/ 2147483647 w 161"/>
                <a:gd name="T13" fmla="*/ 2147483647 h 96"/>
                <a:gd name="T14" fmla="*/ 2147483647 w 161"/>
                <a:gd name="T15" fmla="*/ 2147483647 h 96"/>
                <a:gd name="T16" fmla="*/ 2147483647 w 161"/>
                <a:gd name="T17" fmla="*/ 2147483647 h 96"/>
                <a:gd name="T18" fmla="*/ 2147483647 w 161"/>
                <a:gd name="T19" fmla="*/ 2147483647 h 96"/>
                <a:gd name="T20" fmla="*/ 2147483647 w 161"/>
                <a:gd name="T21" fmla="*/ 2147483647 h 96"/>
                <a:gd name="T22" fmla="*/ 2147483647 w 161"/>
                <a:gd name="T23" fmla="*/ 2147483647 h 96"/>
                <a:gd name="T24" fmla="*/ 2147483647 w 161"/>
                <a:gd name="T25" fmla="*/ 2147483647 h 96"/>
                <a:gd name="T26" fmla="*/ 2147483647 w 161"/>
                <a:gd name="T27" fmla="*/ 2147483647 h 96"/>
                <a:gd name="T28" fmla="*/ 2147483647 w 161"/>
                <a:gd name="T29" fmla="*/ 2147483647 h 96"/>
                <a:gd name="T30" fmla="*/ 2147483647 w 161"/>
                <a:gd name="T31" fmla="*/ 2147483647 h 96"/>
                <a:gd name="T32" fmla="*/ 2147483647 w 161"/>
                <a:gd name="T33" fmla="*/ 2147483647 h 96"/>
                <a:gd name="T34" fmla="*/ 2147483647 w 161"/>
                <a:gd name="T35" fmla="*/ 2147483647 h 96"/>
                <a:gd name="T36" fmla="*/ 2147483647 w 161"/>
                <a:gd name="T37" fmla="*/ 2147483647 h 96"/>
                <a:gd name="T38" fmla="*/ 2147483647 w 161"/>
                <a:gd name="T39" fmla="*/ 2147483647 h 96"/>
                <a:gd name="T40" fmla="*/ 2147483647 w 161"/>
                <a:gd name="T41" fmla="*/ 2147483647 h 96"/>
                <a:gd name="T42" fmla="*/ 2147483647 w 161"/>
                <a:gd name="T43" fmla="*/ 2147483647 h 96"/>
                <a:gd name="T44" fmla="*/ 2147483647 w 161"/>
                <a:gd name="T45" fmla="*/ 2147483647 h 96"/>
                <a:gd name="T46" fmla="*/ 2147483647 w 161"/>
                <a:gd name="T47" fmla="*/ 2147483647 h 96"/>
                <a:gd name="T48" fmla="*/ 2147483647 w 161"/>
                <a:gd name="T49" fmla="*/ 2147483647 h 96"/>
                <a:gd name="T50" fmla="*/ 2147483647 w 161"/>
                <a:gd name="T51" fmla="*/ 2147483647 h 96"/>
                <a:gd name="T52" fmla="*/ 2147483647 w 161"/>
                <a:gd name="T53" fmla="*/ 2147483647 h 96"/>
                <a:gd name="T54" fmla="*/ 2147483647 w 161"/>
                <a:gd name="T55" fmla="*/ 2147483647 h 96"/>
                <a:gd name="T56" fmla="*/ 0 w 161"/>
                <a:gd name="T57" fmla="*/ 0 h 96"/>
                <a:gd name="T58" fmla="*/ 0 w 161"/>
                <a:gd name="T59" fmla="*/ 0 h 9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61"/>
                <a:gd name="T91" fmla="*/ 0 h 96"/>
                <a:gd name="T92" fmla="*/ 161 w 161"/>
                <a:gd name="T93" fmla="*/ 96 h 9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61" h="96">
                  <a:moveTo>
                    <a:pt x="0" y="0"/>
                  </a:moveTo>
                  <a:lnTo>
                    <a:pt x="0" y="0"/>
                  </a:lnTo>
                  <a:lnTo>
                    <a:pt x="12" y="24"/>
                  </a:lnTo>
                  <a:lnTo>
                    <a:pt x="30" y="42"/>
                  </a:lnTo>
                  <a:lnTo>
                    <a:pt x="47" y="54"/>
                  </a:lnTo>
                  <a:lnTo>
                    <a:pt x="71" y="60"/>
                  </a:lnTo>
                  <a:lnTo>
                    <a:pt x="77" y="60"/>
                  </a:lnTo>
                  <a:lnTo>
                    <a:pt x="77" y="54"/>
                  </a:lnTo>
                  <a:lnTo>
                    <a:pt x="71" y="48"/>
                  </a:lnTo>
                  <a:lnTo>
                    <a:pt x="71" y="42"/>
                  </a:lnTo>
                  <a:lnTo>
                    <a:pt x="89" y="42"/>
                  </a:lnTo>
                  <a:lnTo>
                    <a:pt x="101" y="48"/>
                  </a:lnTo>
                  <a:lnTo>
                    <a:pt x="107" y="54"/>
                  </a:lnTo>
                  <a:lnTo>
                    <a:pt x="113" y="66"/>
                  </a:lnTo>
                  <a:lnTo>
                    <a:pt x="143" y="66"/>
                  </a:lnTo>
                  <a:lnTo>
                    <a:pt x="161" y="72"/>
                  </a:lnTo>
                  <a:lnTo>
                    <a:pt x="119" y="90"/>
                  </a:lnTo>
                  <a:lnTo>
                    <a:pt x="89" y="96"/>
                  </a:lnTo>
                  <a:lnTo>
                    <a:pt x="65" y="96"/>
                  </a:lnTo>
                  <a:lnTo>
                    <a:pt x="42" y="78"/>
                  </a:lnTo>
                  <a:lnTo>
                    <a:pt x="18" y="54"/>
                  </a:lnTo>
                  <a:lnTo>
                    <a:pt x="12" y="3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6106" name="Freeform 3207"/>
            <p:cNvSpPr>
              <a:spLocks/>
            </p:cNvSpPr>
            <p:nvPr/>
          </p:nvSpPr>
          <p:spPr bwMode="auto">
            <a:xfrm>
              <a:off x="5016805" y="6016806"/>
              <a:ext cx="64364" cy="158228"/>
            </a:xfrm>
            <a:custGeom>
              <a:avLst/>
              <a:gdLst>
                <a:gd name="T0" fmla="*/ 0 w 24"/>
                <a:gd name="T1" fmla="*/ 0 h 59"/>
                <a:gd name="T2" fmla="*/ 0 w 24"/>
                <a:gd name="T3" fmla="*/ 0 h 59"/>
                <a:gd name="T4" fmla="*/ 0 w 24"/>
                <a:gd name="T5" fmla="*/ 0 h 59"/>
                <a:gd name="T6" fmla="*/ 2147483647 w 24"/>
                <a:gd name="T7" fmla="*/ 0 h 59"/>
                <a:gd name="T8" fmla="*/ 2147483647 w 24"/>
                <a:gd name="T9" fmla="*/ 2147483647 h 59"/>
                <a:gd name="T10" fmla="*/ 2147483647 w 24"/>
                <a:gd name="T11" fmla="*/ 2147483647 h 59"/>
                <a:gd name="T12" fmla="*/ 2147483647 w 24"/>
                <a:gd name="T13" fmla="*/ 2147483647 h 59"/>
                <a:gd name="T14" fmla="*/ 2147483647 w 24"/>
                <a:gd name="T15" fmla="*/ 2147483647 h 59"/>
                <a:gd name="T16" fmla="*/ 2147483647 w 24"/>
                <a:gd name="T17" fmla="*/ 2147483647 h 59"/>
                <a:gd name="T18" fmla="*/ 2147483647 w 24"/>
                <a:gd name="T19" fmla="*/ 2147483647 h 59"/>
                <a:gd name="T20" fmla="*/ 2147483647 w 24"/>
                <a:gd name="T21" fmla="*/ 2147483647 h 59"/>
                <a:gd name="T22" fmla="*/ 2147483647 w 24"/>
                <a:gd name="T23" fmla="*/ 2147483647 h 59"/>
                <a:gd name="T24" fmla="*/ 0 w 24"/>
                <a:gd name="T25" fmla="*/ 2147483647 h 59"/>
                <a:gd name="T26" fmla="*/ 0 w 24"/>
                <a:gd name="T27" fmla="*/ 2147483647 h 59"/>
                <a:gd name="T28" fmla="*/ 2147483647 w 24"/>
                <a:gd name="T29" fmla="*/ 2147483647 h 59"/>
                <a:gd name="T30" fmla="*/ 2147483647 w 24"/>
                <a:gd name="T31" fmla="*/ 2147483647 h 59"/>
                <a:gd name="T32" fmla="*/ 2147483647 w 24"/>
                <a:gd name="T33" fmla="*/ 2147483647 h 59"/>
                <a:gd name="T34" fmla="*/ 2147483647 w 24"/>
                <a:gd name="T35" fmla="*/ 2147483647 h 59"/>
                <a:gd name="T36" fmla="*/ 2147483647 w 24"/>
                <a:gd name="T37" fmla="*/ 2147483647 h 59"/>
                <a:gd name="T38" fmla="*/ 2147483647 w 24"/>
                <a:gd name="T39" fmla="*/ 2147483647 h 59"/>
                <a:gd name="T40" fmla="*/ 0 w 24"/>
                <a:gd name="T41" fmla="*/ 2147483647 h 59"/>
                <a:gd name="T42" fmla="*/ 0 w 24"/>
                <a:gd name="T43" fmla="*/ 2147483647 h 59"/>
                <a:gd name="T44" fmla="*/ 0 w 24"/>
                <a:gd name="T45" fmla="*/ 2147483647 h 59"/>
                <a:gd name="T46" fmla="*/ 0 w 24"/>
                <a:gd name="T47" fmla="*/ 2147483647 h 59"/>
                <a:gd name="T48" fmla="*/ 0 w 24"/>
                <a:gd name="T49" fmla="*/ 2147483647 h 59"/>
                <a:gd name="T50" fmla="*/ 0 w 24"/>
                <a:gd name="T51" fmla="*/ 2147483647 h 59"/>
                <a:gd name="T52" fmla="*/ 0 w 24"/>
                <a:gd name="T53" fmla="*/ 2147483647 h 59"/>
                <a:gd name="T54" fmla="*/ 0 w 24"/>
                <a:gd name="T55" fmla="*/ 0 h 59"/>
                <a:gd name="T56" fmla="*/ 0 w 24"/>
                <a:gd name="T57" fmla="*/ 0 h 5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"/>
                <a:gd name="T88" fmla="*/ 0 h 59"/>
                <a:gd name="T89" fmla="*/ 24 w 24"/>
                <a:gd name="T90" fmla="*/ 59 h 5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" h="59">
                  <a:moveTo>
                    <a:pt x="0" y="0"/>
                  </a:moveTo>
                  <a:lnTo>
                    <a:pt x="0" y="0"/>
                  </a:lnTo>
                  <a:lnTo>
                    <a:pt x="12" y="0"/>
                  </a:lnTo>
                  <a:lnTo>
                    <a:pt x="18" y="6"/>
                  </a:lnTo>
                  <a:lnTo>
                    <a:pt x="24" y="12"/>
                  </a:lnTo>
                  <a:lnTo>
                    <a:pt x="6" y="6"/>
                  </a:lnTo>
                  <a:lnTo>
                    <a:pt x="6" y="24"/>
                  </a:lnTo>
                  <a:lnTo>
                    <a:pt x="6" y="29"/>
                  </a:lnTo>
                  <a:lnTo>
                    <a:pt x="0" y="29"/>
                  </a:lnTo>
                  <a:lnTo>
                    <a:pt x="6" y="41"/>
                  </a:lnTo>
                  <a:lnTo>
                    <a:pt x="6" y="47"/>
                  </a:lnTo>
                  <a:lnTo>
                    <a:pt x="6" y="53"/>
                  </a:lnTo>
                  <a:lnTo>
                    <a:pt x="6" y="59"/>
                  </a:lnTo>
                  <a:lnTo>
                    <a:pt x="0" y="53"/>
                  </a:lnTo>
                  <a:lnTo>
                    <a:pt x="0" y="41"/>
                  </a:lnTo>
                  <a:lnTo>
                    <a:pt x="0" y="29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6083" name="矩形 5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05" name="组合 1359"/>
          <p:cNvGrpSpPr>
            <a:grpSpLocks/>
          </p:cNvGrpSpPr>
          <p:nvPr/>
        </p:nvGrpSpPr>
        <p:grpSpPr bwMode="auto">
          <a:xfrm>
            <a:off x="4572000" y="1196975"/>
            <a:ext cx="3887788" cy="3455988"/>
            <a:chOff x="1025526" y="428625"/>
            <a:chExt cx="6246812" cy="4303713"/>
          </a:xfrm>
        </p:grpSpPr>
        <p:sp>
          <p:nvSpPr>
            <p:cNvPr id="47122" name="Freeform 2990"/>
            <p:cNvSpPr>
              <a:spLocks/>
            </p:cNvSpPr>
            <p:nvPr/>
          </p:nvSpPr>
          <p:spPr bwMode="auto">
            <a:xfrm>
              <a:off x="1947863" y="3709988"/>
              <a:ext cx="25400" cy="38100"/>
            </a:xfrm>
            <a:custGeom>
              <a:avLst/>
              <a:gdLst>
                <a:gd name="T0" fmla="*/ 0 w 16"/>
                <a:gd name="T1" fmla="*/ 0 h 24"/>
                <a:gd name="T2" fmla="*/ 0 w 16"/>
                <a:gd name="T3" fmla="*/ 0 h 24"/>
                <a:gd name="T4" fmla="*/ 2147483647 w 16"/>
                <a:gd name="T5" fmla="*/ 0 h 24"/>
                <a:gd name="T6" fmla="*/ 2147483647 w 16"/>
                <a:gd name="T7" fmla="*/ 2147483647 h 24"/>
                <a:gd name="T8" fmla="*/ 2147483647 w 16"/>
                <a:gd name="T9" fmla="*/ 2147483647 h 24"/>
                <a:gd name="T10" fmla="*/ 2147483647 w 16"/>
                <a:gd name="T11" fmla="*/ 2147483647 h 24"/>
                <a:gd name="T12" fmla="*/ 2147483647 w 16"/>
                <a:gd name="T13" fmla="*/ 2147483647 h 24"/>
                <a:gd name="T14" fmla="*/ 0 w 16"/>
                <a:gd name="T15" fmla="*/ 2147483647 h 24"/>
                <a:gd name="T16" fmla="*/ 0 w 16"/>
                <a:gd name="T17" fmla="*/ 0 h 24"/>
                <a:gd name="T18" fmla="*/ 0 w 16"/>
                <a:gd name="T19" fmla="*/ 0 h 2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4"/>
                <a:gd name="T32" fmla="*/ 16 w 16"/>
                <a:gd name="T33" fmla="*/ 24 h 2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4">
                  <a:moveTo>
                    <a:pt x="0" y="0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6" y="8"/>
                  </a:lnTo>
                  <a:lnTo>
                    <a:pt x="16" y="16"/>
                  </a:lnTo>
                  <a:lnTo>
                    <a:pt x="16" y="24"/>
                  </a:lnTo>
                  <a:lnTo>
                    <a:pt x="0" y="1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963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3" name="Freeform 2991"/>
            <p:cNvSpPr>
              <a:spLocks/>
            </p:cNvSpPr>
            <p:nvPr/>
          </p:nvSpPr>
          <p:spPr bwMode="auto">
            <a:xfrm>
              <a:off x="1997076" y="3722688"/>
              <a:ext cx="25400" cy="36513"/>
            </a:xfrm>
            <a:custGeom>
              <a:avLst/>
              <a:gdLst>
                <a:gd name="T0" fmla="*/ 0 w 16"/>
                <a:gd name="T1" fmla="*/ 0 h 23"/>
                <a:gd name="T2" fmla="*/ 0 w 16"/>
                <a:gd name="T3" fmla="*/ 0 h 23"/>
                <a:gd name="T4" fmla="*/ 2147483647 w 16"/>
                <a:gd name="T5" fmla="*/ 2147483647 h 23"/>
                <a:gd name="T6" fmla="*/ 2147483647 w 16"/>
                <a:gd name="T7" fmla="*/ 2147483647 h 23"/>
                <a:gd name="T8" fmla="*/ 2147483647 w 16"/>
                <a:gd name="T9" fmla="*/ 2147483647 h 23"/>
                <a:gd name="T10" fmla="*/ 2147483647 w 16"/>
                <a:gd name="T11" fmla="*/ 2147483647 h 23"/>
                <a:gd name="T12" fmla="*/ 0 w 16"/>
                <a:gd name="T13" fmla="*/ 2147483647 h 23"/>
                <a:gd name="T14" fmla="*/ 0 w 16"/>
                <a:gd name="T15" fmla="*/ 2147483647 h 23"/>
                <a:gd name="T16" fmla="*/ 0 w 16"/>
                <a:gd name="T17" fmla="*/ 0 h 23"/>
                <a:gd name="T18" fmla="*/ 0 w 16"/>
                <a:gd name="T19" fmla="*/ 0 h 2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6"/>
                <a:gd name="T31" fmla="*/ 0 h 23"/>
                <a:gd name="T32" fmla="*/ 16 w 16"/>
                <a:gd name="T33" fmla="*/ 23 h 2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6" h="23">
                  <a:moveTo>
                    <a:pt x="0" y="0"/>
                  </a:moveTo>
                  <a:lnTo>
                    <a:pt x="0" y="0"/>
                  </a:lnTo>
                  <a:lnTo>
                    <a:pt x="16" y="8"/>
                  </a:lnTo>
                  <a:lnTo>
                    <a:pt x="16" y="23"/>
                  </a:lnTo>
                  <a:lnTo>
                    <a:pt x="8" y="23"/>
                  </a:lnTo>
                  <a:lnTo>
                    <a:pt x="0" y="16"/>
                  </a:lnTo>
                  <a:lnTo>
                    <a:pt x="0" y="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64963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4" name="Freeform 2992"/>
            <p:cNvSpPr>
              <a:spLocks noEditPoints="1"/>
            </p:cNvSpPr>
            <p:nvPr/>
          </p:nvSpPr>
          <p:spPr bwMode="auto">
            <a:xfrm>
              <a:off x="1152526" y="2560638"/>
              <a:ext cx="1374775" cy="1514475"/>
            </a:xfrm>
            <a:custGeom>
              <a:avLst/>
              <a:gdLst>
                <a:gd name="T0" fmla="*/ 2147483647 w 866"/>
                <a:gd name="T1" fmla="*/ 2147483647 h 954"/>
                <a:gd name="T2" fmla="*/ 2147483647 w 866"/>
                <a:gd name="T3" fmla="*/ 2147483647 h 954"/>
                <a:gd name="T4" fmla="*/ 2147483647 w 866"/>
                <a:gd name="T5" fmla="*/ 2147483647 h 954"/>
                <a:gd name="T6" fmla="*/ 2147483647 w 866"/>
                <a:gd name="T7" fmla="*/ 2147483647 h 954"/>
                <a:gd name="T8" fmla="*/ 2147483647 w 866"/>
                <a:gd name="T9" fmla="*/ 2147483647 h 954"/>
                <a:gd name="T10" fmla="*/ 2147483647 w 866"/>
                <a:gd name="T11" fmla="*/ 2147483647 h 954"/>
                <a:gd name="T12" fmla="*/ 2147483647 w 866"/>
                <a:gd name="T13" fmla="*/ 2147483647 h 954"/>
                <a:gd name="T14" fmla="*/ 2147483647 w 866"/>
                <a:gd name="T15" fmla="*/ 2147483647 h 954"/>
                <a:gd name="T16" fmla="*/ 2147483647 w 866"/>
                <a:gd name="T17" fmla="*/ 2147483647 h 954"/>
                <a:gd name="T18" fmla="*/ 2147483647 w 866"/>
                <a:gd name="T19" fmla="*/ 2147483647 h 954"/>
                <a:gd name="T20" fmla="*/ 2147483647 w 866"/>
                <a:gd name="T21" fmla="*/ 2147483647 h 954"/>
                <a:gd name="T22" fmla="*/ 2147483647 w 866"/>
                <a:gd name="T23" fmla="*/ 2147483647 h 954"/>
                <a:gd name="T24" fmla="*/ 2147483647 w 866"/>
                <a:gd name="T25" fmla="*/ 2147483647 h 954"/>
                <a:gd name="T26" fmla="*/ 2147483647 w 866"/>
                <a:gd name="T27" fmla="*/ 2147483647 h 954"/>
                <a:gd name="T28" fmla="*/ 2147483647 w 866"/>
                <a:gd name="T29" fmla="*/ 2147483647 h 954"/>
                <a:gd name="T30" fmla="*/ 2147483647 w 866"/>
                <a:gd name="T31" fmla="*/ 2147483647 h 954"/>
                <a:gd name="T32" fmla="*/ 2147483647 w 866"/>
                <a:gd name="T33" fmla="*/ 2147483647 h 954"/>
                <a:gd name="T34" fmla="*/ 2147483647 w 866"/>
                <a:gd name="T35" fmla="*/ 2147483647 h 954"/>
                <a:gd name="T36" fmla="*/ 2147483647 w 866"/>
                <a:gd name="T37" fmla="*/ 2147483647 h 954"/>
                <a:gd name="T38" fmla="*/ 2147483647 w 866"/>
                <a:gd name="T39" fmla="*/ 2147483647 h 954"/>
                <a:gd name="T40" fmla="*/ 2147483647 w 866"/>
                <a:gd name="T41" fmla="*/ 2147483647 h 954"/>
                <a:gd name="T42" fmla="*/ 2147483647 w 866"/>
                <a:gd name="T43" fmla="*/ 2147483647 h 954"/>
                <a:gd name="T44" fmla="*/ 2147483647 w 866"/>
                <a:gd name="T45" fmla="*/ 2147483647 h 954"/>
                <a:gd name="T46" fmla="*/ 2147483647 w 866"/>
                <a:gd name="T47" fmla="*/ 2147483647 h 954"/>
                <a:gd name="T48" fmla="*/ 2147483647 w 866"/>
                <a:gd name="T49" fmla="*/ 2147483647 h 954"/>
                <a:gd name="T50" fmla="*/ 2147483647 w 866"/>
                <a:gd name="T51" fmla="*/ 2147483647 h 954"/>
                <a:gd name="T52" fmla="*/ 2147483647 w 866"/>
                <a:gd name="T53" fmla="*/ 2147483647 h 954"/>
                <a:gd name="T54" fmla="*/ 2147483647 w 866"/>
                <a:gd name="T55" fmla="*/ 2147483647 h 954"/>
                <a:gd name="T56" fmla="*/ 2147483647 w 866"/>
                <a:gd name="T57" fmla="*/ 2147483647 h 954"/>
                <a:gd name="T58" fmla="*/ 2147483647 w 866"/>
                <a:gd name="T59" fmla="*/ 2147483647 h 954"/>
                <a:gd name="T60" fmla="*/ 2147483647 w 866"/>
                <a:gd name="T61" fmla="*/ 2147483647 h 954"/>
                <a:gd name="T62" fmla="*/ 2147483647 w 866"/>
                <a:gd name="T63" fmla="*/ 2147483647 h 954"/>
                <a:gd name="T64" fmla="*/ 2147483647 w 866"/>
                <a:gd name="T65" fmla="*/ 2147483647 h 954"/>
                <a:gd name="T66" fmla="*/ 2147483647 w 866"/>
                <a:gd name="T67" fmla="*/ 2147483647 h 954"/>
                <a:gd name="T68" fmla="*/ 2147483647 w 866"/>
                <a:gd name="T69" fmla="*/ 2147483647 h 954"/>
                <a:gd name="T70" fmla="*/ 2147483647 w 866"/>
                <a:gd name="T71" fmla="*/ 2147483647 h 954"/>
                <a:gd name="T72" fmla="*/ 2147483647 w 866"/>
                <a:gd name="T73" fmla="*/ 2147483647 h 954"/>
                <a:gd name="T74" fmla="*/ 2147483647 w 866"/>
                <a:gd name="T75" fmla="*/ 2147483647 h 954"/>
                <a:gd name="T76" fmla="*/ 2147483647 w 866"/>
                <a:gd name="T77" fmla="*/ 2147483647 h 954"/>
                <a:gd name="T78" fmla="*/ 2147483647 w 866"/>
                <a:gd name="T79" fmla="*/ 2147483647 h 954"/>
                <a:gd name="T80" fmla="*/ 2147483647 w 866"/>
                <a:gd name="T81" fmla="*/ 2147483647 h 954"/>
                <a:gd name="T82" fmla="*/ 2147483647 w 866"/>
                <a:gd name="T83" fmla="*/ 2147483647 h 954"/>
                <a:gd name="T84" fmla="*/ 2147483647 w 866"/>
                <a:gd name="T85" fmla="*/ 2147483647 h 954"/>
                <a:gd name="T86" fmla="*/ 2147483647 w 866"/>
                <a:gd name="T87" fmla="*/ 2147483647 h 954"/>
                <a:gd name="T88" fmla="*/ 2147483647 w 866"/>
                <a:gd name="T89" fmla="*/ 2147483647 h 954"/>
                <a:gd name="T90" fmla="*/ 2147483647 w 866"/>
                <a:gd name="T91" fmla="*/ 2147483647 h 954"/>
                <a:gd name="T92" fmla="*/ 2147483647 w 866"/>
                <a:gd name="T93" fmla="*/ 2147483647 h 954"/>
                <a:gd name="T94" fmla="*/ 2147483647 w 866"/>
                <a:gd name="T95" fmla="*/ 2147483647 h 954"/>
                <a:gd name="T96" fmla="*/ 2147483647 w 866"/>
                <a:gd name="T97" fmla="*/ 2147483647 h 954"/>
                <a:gd name="T98" fmla="*/ 2147483647 w 866"/>
                <a:gd name="T99" fmla="*/ 2147483647 h 954"/>
                <a:gd name="T100" fmla="*/ 2147483647 w 866"/>
                <a:gd name="T101" fmla="*/ 2147483647 h 954"/>
                <a:gd name="T102" fmla="*/ 2147483647 w 866"/>
                <a:gd name="T103" fmla="*/ 2147483647 h 954"/>
                <a:gd name="T104" fmla="*/ 2147483647 w 866"/>
                <a:gd name="T105" fmla="*/ 2147483647 h 954"/>
                <a:gd name="T106" fmla="*/ 2147483647 w 866"/>
                <a:gd name="T107" fmla="*/ 2147483647 h 954"/>
                <a:gd name="T108" fmla="*/ 2147483647 w 866"/>
                <a:gd name="T109" fmla="*/ 2147483647 h 954"/>
                <a:gd name="T110" fmla="*/ 2147483647 w 866"/>
                <a:gd name="T111" fmla="*/ 2147483647 h 954"/>
                <a:gd name="T112" fmla="*/ 2147483647 w 866"/>
                <a:gd name="T113" fmla="*/ 2147483647 h 954"/>
                <a:gd name="T114" fmla="*/ 2147483647 w 866"/>
                <a:gd name="T115" fmla="*/ 2147483647 h 954"/>
                <a:gd name="T116" fmla="*/ 2147483647 w 866"/>
                <a:gd name="T117" fmla="*/ 2147483647 h 954"/>
                <a:gd name="T118" fmla="*/ 2147483647 w 866"/>
                <a:gd name="T119" fmla="*/ 2147483647 h 954"/>
                <a:gd name="T120" fmla="*/ 2147483647 w 866"/>
                <a:gd name="T121" fmla="*/ 2147483647 h 954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866"/>
                <a:gd name="T184" fmla="*/ 0 h 954"/>
                <a:gd name="T185" fmla="*/ 866 w 866"/>
                <a:gd name="T186" fmla="*/ 954 h 954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866" h="954">
                  <a:moveTo>
                    <a:pt x="604" y="56"/>
                  </a:moveTo>
                  <a:lnTo>
                    <a:pt x="604" y="56"/>
                  </a:lnTo>
                  <a:lnTo>
                    <a:pt x="604" y="64"/>
                  </a:lnTo>
                  <a:lnTo>
                    <a:pt x="596" y="64"/>
                  </a:lnTo>
                  <a:lnTo>
                    <a:pt x="588" y="64"/>
                  </a:lnTo>
                  <a:lnTo>
                    <a:pt x="588" y="72"/>
                  </a:lnTo>
                  <a:lnTo>
                    <a:pt x="596" y="80"/>
                  </a:lnTo>
                  <a:lnTo>
                    <a:pt x="620" y="96"/>
                  </a:lnTo>
                  <a:lnTo>
                    <a:pt x="620" y="104"/>
                  </a:lnTo>
                  <a:lnTo>
                    <a:pt x="612" y="112"/>
                  </a:lnTo>
                  <a:lnTo>
                    <a:pt x="596" y="104"/>
                  </a:lnTo>
                  <a:lnTo>
                    <a:pt x="596" y="96"/>
                  </a:lnTo>
                  <a:lnTo>
                    <a:pt x="588" y="88"/>
                  </a:lnTo>
                  <a:lnTo>
                    <a:pt x="572" y="88"/>
                  </a:lnTo>
                  <a:lnTo>
                    <a:pt x="572" y="80"/>
                  </a:lnTo>
                  <a:lnTo>
                    <a:pt x="564" y="72"/>
                  </a:lnTo>
                  <a:lnTo>
                    <a:pt x="556" y="72"/>
                  </a:lnTo>
                  <a:lnTo>
                    <a:pt x="548" y="80"/>
                  </a:lnTo>
                  <a:lnTo>
                    <a:pt x="548" y="96"/>
                  </a:lnTo>
                  <a:lnTo>
                    <a:pt x="564" y="112"/>
                  </a:lnTo>
                  <a:lnTo>
                    <a:pt x="588" y="120"/>
                  </a:lnTo>
                  <a:lnTo>
                    <a:pt x="580" y="128"/>
                  </a:lnTo>
                  <a:lnTo>
                    <a:pt x="556" y="128"/>
                  </a:lnTo>
                  <a:lnTo>
                    <a:pt x="548" y="143"/>
                  </a:lnTo>
                  <a:lnTo>
                    <a:pt x="540" y="151"/>
                  </a:lnTo>
                  <a:lnTo>
                    <a:pt x="509" y="159"/>
                  </a:lnTo>
                  <a:lnTo>
                    <a:pt x="493" y="159"/>
                  </a:lnTo>
                  <a:lnTo>
                    <a:pt x="477" y="151"/>
                  </a:lnTo>
                  <a:lnTo>
                    <a:pt x="469" y="159"/>
                  </a:lnTo>
                  <a:lnTo>
                    <a:pt x="469" y="167"/>
                  </a:lnTo>
                  <a:lnTo>
                    <a:pt x="477" y="167"/>
                  </a:lnTo>
                  <a:lnTo>
                    <a:pt x="493" y="167"/>
                  </a:lnTo>
                  <a:lnTo>
                    <a:pt x="493" y="183"/>
                  </a:lnTo>
                  <a:lnTo>
                    <a:pt x="501" y="191"/>
                  </a:lnTo>
                  <a:lnTo>
                    <a:pt x="517" y="183"/>
                  </a:lnTo>
                  <a:lnTo>
                    <a:pt x="517" y="167"/>
                  </a:lnTo>
                  <a:lnTo>
                    <a:pt x="532" y="175"/>
                  </a:lnTo>
                  <a:lnTo>
                    <a:pt x="548" y="167"/>
                  </a:lnTo>
                  <a:lnTo>
                    <a:pt x="580" y="159"/>
                  </a:lnTo>
                  <a:lnTo>
                    <a:pt x="580" y="151"/>
                  </a:lnTo>
                  <a:lnTo>
                    <a:pt x="580" y="143"/>
                  </a:lnTo>
                  <a:lnTo>
                    <a:pt x="588" y="135"/>
                  </a:lnTo>
                  <a:lnTo>
                    <a:pt x="588" y="128"/>
                  </a:lnTo>
                  <a:lnTo>
                    <a:pt x="604" y="128"/>
                  </a:lnTo>
                  <a:lnTo>
                    <a:pt x="612" y="120"/>
                  </a:lnTo>
                  <a:lnTo>
                    <a:pt x="620" y="120"/>
                  </a:lnTo>
                  <a:lnTo>
                    <a:pt x="628" y="120"/>
                  </a:lnTo>
                  <a:lnTo>
                    <a:pt x="636" y="112"/>
                  </a:lnTo>
                  <a:lnTo>
                    <a:pt x="644" y="104"/>
                  </a:lnTo>
                  <a:lnTo>
                    <a:pt x="660" y="112"/>
                  </a:lnTo>
                  <a:lnTo>
                    <a:pt x="668" y="120"/>
                  </a:lnTo>
                  <a:lnTo>
                    <a:pt x="660" y="135"/>
                  </a:lnTo>
                  <a:lnTo>
                    <a:pt x="652" y="143"/>
                  </a:lnTo>
                  <a:lnTo>
                    <a:pt x="652" y="151"/>
                  </a:lnTo>
                  <a:lnTo>
                    <a:pt x="660" y="159"/>
                  </a:lnTo>
                  <a:lnTo>
                    <a:pt x="660" y="167"/>
                  </a:lnTo>
                  <a:lnTo>
                    <a:pt x="652" y="175"/>
                  </a:lnTo>
                  <a:lnTo>
                    <a:pt x="644" y="183"/>
                  </a:lnTo>
                  <a:lnTo>
                    <a:pt x="636" y="183"/>
                  </a:lnTo>
                  <a:lnTo>
                    <a:pt x="636" y="175"/>
                  </a:lnTo>
                  <a:lnTo>
                    <a:pt x="628" y="175"/>
                  </a:lnTo>
                  <a:lnTo>
                    <a:pt x="620" y="183"/>
                  </a:lnTo>
                  <a:lnTo>
                    <a:pt x="620" y="191"/>
                  </a:lnTo>
                  <a:lnTo>
                    <a:pt x="628" y="199"/>
                  </a:lnTo>
                  <a:lnTo>
                    <a:pt x="628" y="207"/>
                  </a:lnTo>
                  <a:lnTo>
                    <a:pt x="604" y="215"/>
                  </a:lnTo>
                  <a:lnTo>
                    <a:pt x="612" y="231"/>
                  </a:lnTo>
                  <a:lnTo>
                    <a:pt x="628" y="239"/>
                  </a:lnTo>
                  <a:lnTo>
                    <a:pt x="644" y="239"/>
                  </a:lnTo>
                  <a:lnTo>
                    <a:pt x="660" y="231"/>
                  </a:lnTo>
                  <a:lnTo>
                    <a:pt x="652" y="223"/>
                  </a:lnTo>
                  <a:lnTo>
                    <a:pt x="644" y="215"/>
                  </a:lnTo>
                  <a:lnTo>
                    <a:pt x="652" y="199"/>
                  </a:lnTo>
                  <a:lnTo>
                    <a:pt x="660" y="191"/>
                  </a:lnTo>
                  <a:lnTo>
                    <a:pt x="691" y="175"/>
                  </a:lnTo>
                  <a:lnTo>
                    <a:pt x="691" y="159"/>
                  </a:lnTo>
                  <a:lnTo>
                    <a:pt x="715" y="167"/>
                  </a:lnTo>
                  <a:lnTo>
                    <a:pt x="731" y="167"/>
                  </a:lnTo>
                  <a:lnTo>
                    <a:pt x="739" y="167"/>
                  </a:lnTo>
                  <a:lnTo>
                    <a:pt x="739" y="175"/>
                  </a:lnTo>
                  <a:lnTo>
                    <a:pt x="723" y="183"/>
                  </a:lnTo>
                  <a:lnTo>
                    <a:pt x="707" y="183"/>
                  </a:lnTo>
                  <a:lnTo>
                    <a:pt x="699" y="183"/>
                  </a:lnTo>
                  <a:lnTo>
                    <a:pt x="691" y="191"/>
                  </a:lnTo>
                  <a:lnTo>
                    <a:pt x="699" y="199"/>
                  </a:lnTo>
                  <a:lnTo>
                    <a:pt x="707" y="215"/>
                  </a:lnTo>
                  <a:lnTo>
                    <a:pt x="715" y="215"/>
                  </a:lnTo>
                  <a:lnTo>
                    <a:pt x="723" y="207"/>
                  </a:lnTo>
                  <a:lnTo>
                    <a:pt x="731" y="199"/>
                  </a:lnTo>
                  <a:lnTo>
                    <a:pt x="739" y="199"/>
                  </a:lnTo>
                  <a:lnTo>
                    <a:pt x="739" y="231"/>
                  </a:lnTo>
                  <a:lnTo>
                    <a:pt x="739" y="247"/>
                  </a:lnTo>
                  <a:lnTo>
                    <a:pt x="739" y="263"/>
                  </a:lnTo>
                  <a:lnTo>
                    <a:pt x="763" y="255"/>
                  </a:lnTo>
                  <a:lnTo>
                    <a:pt x="779" y="247"/>
                  </a:lnTo>
                  <a:lnTo>
                    <a:pt x="787" y="231"/>
                  </a:lnTo>
                  <a:lnTo>
                    <a:pt x="795" y="223"/>
                  </a:lnTo>
                  <a:lnTo>
                    <a:pt x="803" y="223"/>
                  </a:lnTo>
                  <a:lnTo>
                    <a:pt x="811" y="231"/>
                  </a:lnTo>
                  <a:lnTo>
                    <a:pt x="803" y="239"/>
                  </a:lnTo>
                  <a:lnTo>
                    <a:pt x="795" y="247"/>
                  </a:lnTo>
                  <a:lnTo>
                    <a:pt x="787" y="247"/>
                  </a:lnTo>
                  <a:lnTo>
                    <a:pt x="787" y="263"/>
                  </a:lnTo>
                  <a:lnTo>
                    <a:pt x="779" y="271"/>
                  </a:lnTo>
                  <a:lnTo>
                    <a:pt x="763" y="286"/>
                  </a:lnTo>
                  <a:lnTo>
                    <a:pt x="771" y="294"/>
                  </a:lnTo>
                  <a:lnTo>
                    <a:pt x="771" y="302"/>
                  </a:lnTo>
                  <a:lnTo>
                    <a:pt x="779" y="302"/>
                  </a:lnTo>
                  <a:lnTo>
                    <a:pt x="795" y="302"/>
                  </a:lnTo>
                  <a:lnTo>
                    <a:pt x="787" y="318"/>
                  </a:lnTo>
                  <a:lnTo>
                    <a:pt x="779" y="326"/>
                  </a:lnTo>
                  <a:lnTo>
                    <a:pt x="779" y="334"/>
                  </a:lnTo>
                  <a:lnTo>
                    <a:pt x="787" y="350"/>
                  </a:lnTo>
                  <a:lnTo>
                    <a:pt x="771" y="366"/>
                  </a:lnTo>
                  <a:lnTo>
                    <a:pt x="779" y="382"/>
                  </a:lnTo>
                  <a:lnTo>
                    <a:pt x="795" y="390"/>
                  </a:lnTo>
                  <a:lnTo>
                    <a:pt x="803" y="390"/>
                  </a:lnTo>
                  <a:lnTo>
                    <a:pt x="819" y="382"/>
                  </a:lnTo>
                  <a:lnTo>
                    <a:pt x="795" y="414"/>
                  </a:lnTo>
                  <a:lnTo>
                    <a:pt x="811" y="430"/>
                  </a:lnTo>
                  <a:lnTo>
                    <a:pt x="819" y="445"/>
                  </a:lnTo>
                  <a:lnTo>
                    <a:pt x="834" y="438"/>
                  </a:lnTo>
                  <a:lnTo>
                    <a:pt x="842" y="438"/>
                  </a:lnTo>
                  <a:lnTo>
                    <a:pt x="850" y="438"/>
                  </a:lnTo>
                  <a:lnTo>
                    <a:pt x="850" y="453"/>
                  </a:lnTo>
                  <a:lnTo>
                    <a:pt x="842" y="453"/>
                  </a:lnTo>
                  <a:lnTo>
                    <a:pt x="834" y="461"/>
                  </a:lnTo>
                  <a:lnTo>
                    <a:pt x="834" y="469"/>
                  </a:lnTo>
                  <a:lnTo>
                    <a:pt x="842" y="477"/>
                  </a:lnTo>
                  <a:lnTo>
                    <a:pt x="850" y="485"/>
                  </a:lnTo>
                  <a:lnTo>
                    <a:pt x="850" y="493"/>
                  </a:lnTo>
                  <a:lnTo>
                    <a:pt x="866" y="493"/>
                  </a:lnTo>
                  <a:lnTo>
                    <a:pt x="866" y="501"/>
                  </a:lnTo>
                  <a:lnTo>
                    <a:pt x="866" y="509"/>
                  </a:lnTo>
                  <a:lnTo>
                    <a:pt x="858" y="509"/>
                  </a:lnTo>
                  <a:lnTo>
                    <a:pt x="850" y="509"/>
                  </a:lnTo>
                  <a:lnTo>
                    <a:pt x="842" y="509"/>
                  </a:lnTo>
                  <a:lnTo>
                    <a:pt x="842" y="533"/>
                  </a:lnTo>
                  <a:lnTo>
                    <a:pt x="842" y="549"/>
                  </a:lnTo>
                  <a:lnTo>
                    <a:pt x="842" y="557"/>
                  </a:lnTo>
                  <a:lnTo>
                    <a:pt x="842" y="565"/>
                  </a:lnTo>
                  <a:lnTo>
                    <a:pt x="842" y="589"/>
                  </a:lnTo>
                  <a:lnTo>
                    <a:pt x="827" y="589"/>
                  </a:lnTo>
                  <a:lnTo>
                    <a:pt x="827" y="581"/>
                  </a:lnTo>
                  <a:lnTo>
                    <a:pt x="819" y="581"/>
                  </a:lnTo>
                  <a:lnTo>
                    <a:pt x="811" y="581"/>
                  </a:lnTo>
                  <a:lnTo>
                    <a:pt x="811" y="589"/>
                  </a:lnTo>
                  <a:lnTo>
                    <a:pt x="811" y="596"/>
                  </a:lnTo>
                  <a:lnTo>
                    <a:pt x="811" y="604"/>
                  </a:lnTo>
                  <a:lnTo>
                    <a:pt x="803" y="596"/>
                  </a:lnTo>
                  <a:lnTo>
                    <a:pt x="795" y="589"/>
                  </a:lnTo>
                  <a:lnTo>
                    <a:pt x="771" y="589"/>
                  </a:lnTo>
                  <a:lnTo>
                    <a:pt x="755" y="581"/>
                  </a:lnTo>
                  <a:lnTo>
                    <a:pt x="739" y="581"/>
                  </a:lnTo>
                  <a:lnTo>
                    <a:pt x="731" y="596"/>
                  </a:lnTo>
                  <a:lnTo>
                    <a:pt x="731" y="604"/>
                  </a:lnTo>
                  <a:lnTo>
                    <a:pt x="739" y="612"/>
                  </a:lnTo>
                  <a:lnTo>
                    <a:pt x="779" y="612"/>
                  </a:lnTo>
                  <a:lnTo>
                    <a:pt x="795" y="628"/>
                  </a:lnTo>
                  <a:lnTo>
                    <a:pt x="819" y="636"/>
                  </a:lnTo>
                  <a:lnTo>
                    <a:pt x="811" y="636"/>
                  </a:lnTo>
                  <a:lnTo>
                    <a:pt x="803" y="636"/>
                  </a:lnTo>
                  <a:lnTo>
                    <a:pt x="771" y="668"/>
                  </a:lnTo>
                  <a:lnTo>
                    <a:pt x="755" y="676"/>
                  </a:lnTo>
                  <a:lnTo>
                    <a:pt x="723" y="676"/>
                  </a:lnTo>
                  <a:lnTo>
                    <a:pt x="715" y="684"/>
                  </a:lnTo>
                  <a:lnTo>
                    <a:pt x="707" y="692"/>
                  </a:lnTo>
                  <a:lnTo>
                    <a:pt x="699" y="692"/>
                  </a:lnTo>
                  <a:lnTo>
                    <a:pt x="668" y="684"/>
                  </a:lnTo>
                  <a:lnTo>
                    <a:pt x="652" y="684"/>
                  </a:lnTo>
                  <a:lnTo>
                    <a:pt x="636" y="692"/>
                  </a:lnTo>
                  <a:lnTo>
                    <a:pt x="691" y="716"/>
                  </a:lnTo>
                  <a:lnTo>
                    <a:pt x="699" y="708"/>
                  </a:lnTo>
                  <a:lnTo>
                    <a:pt x="715" y="708"/>
                  </a:lnTo>
                  <a:lnTo>
                    <a:pt x="723" y="716"/>
                  </a:lnTo>
                  <a:lnTo>
                    <a:pt x="723" y="732"/>
                  </a:lnTo>
                  <a:lnTo>
                    <a:pt x="731" y="740"/>
                  </a:lnTo>
                  <a:lnTo>
                    <a:pt x="739" y="748"/>
                  </a:lnTo>
                  <a:lnTo>
                    <a:pt x="739" y="755"/>
                  </a:lnTo>
                  <a:lnTo>
                    <a:pt x="715" y="755"/>
                  </a:lnTo>
                  <a:lnTo>
                    <a:pt x="699" y="748"/>
                  </a:lnTo>
                  <a:lnTo>
                    <a:pt x="683" y="740"/>
                  </a:lnTo>
                  <a:lnTo>
                    <a:pt x="668" y="748"/>
                  </a:lnTo>
                  <a:lnTo>
                    <a:pt x="636" y="732"/>
                  </a:lnTo>
                  <a:lnTo>
                    <a:pt x="612" y="716"/>
                  </a:lnTo>
                  <a:lnTo>
                    <a:pt x="588" y="724"/>
                  </a:lnTo>
                  <a:lnTo>
                    <a:pt x="572" y="732"/>
                  </a:lnTo>
                  <a:lnTo>
                    <a:pt x="564" y="724"/>
                  </a:lnTo>
                  <a:lnTo>
                    <a:pt x="564" y="716"/>
                  </a:lnTo>
                  <a:lnTo>
                    <a:pt x="572" y="692"/>
                  </a:lnTo>
                  <a:lnTo>
                    <a:pt x="564" y="692"/>
                  </a:lnTo>
                  <a:lnTo>
                    <a:pt x="556" y="684"/>
                  </a:lnTo>
                  <a:lnTo>
                    <a:pt x="548" y="684"/>
                  </a:lnTo>
                  <a:lnTo>
                    <a:pt x="548" y="692"/>
                  </a:lnTo>
                  <a:lnTo>
                    <a:pt x="548" y="700"/>
                  </a:lnTo>
                  <a:lnTo>
                    <a:pt x="548" y="708"/>
                  </a:lnTo>
                  <a:lnTo>
                    <a:pt x="532" y="700"/>
                  </a:lnTo>
                  <a:lnTo>
                    <a:pt x="517" y="700"/>
                  </a:lnTo>
                  <a:lnTo>
                    <a:pt x="509" y="700"/>
                  </a:lnTo>
                  <a:lnTo>
                    <a:pt x="509" y="708"/>
                  </a:lnTo>
                  <a:lnTo>
                    <a:pt x="501" y="716"/>
                  </a:lnTo>
                  <a:lnTo>
                    <a:pt x="493" y="716"/>
                  </a:lnTo>
                  <a:lnTo>
                    <a:pt x="485" y="700"/>
                  </a:lnTo>
                  <a:lnTo>
                    <a:pt x="485" y="692"/>
                  </a:lnTo>
                  <a:lnTo>
                    <a:pt x="469" y="684"/>
                  </a:lnTo>
                  <a:lnTo>
                    <a:pt x="461" y="692"/>
                  </a:lnTo>
                  <a:lnTo>
                    <a:pt x="469" y="708"/>
                  </a:lnTo>
                  <a:lnTo>
                    <a:pt x="469" y="716"/>
                  </a:lnTo>
                  <a:lnTo>
                    <a:pt x="469" y="724"/>
                  </a:lnTo>
                  <a:lnTo>
                    <a:pt x="453" y="732"/>
                  </a:lnTo>
                  <a:lnTo>
                    <a:pt x="437" y="732"/>
                  </a:lnTo>
                  <a:lnTo>
                    <a:pt x="445" y="811"/>
                  </a:lnTo>
                  <a:lnTo>
                    <a:pt x="453" y="899"/>
                  </a:lnTo>
                  <a:lnTo>
                    <a:pt x="469" y="906"/>
                  </a:lnTo>
                  <a:lnTo>
                    <a:pt x="485" y="914"/>
                  </a:lnTo>
                  <a:lnTo>
                    <a:pt x="509" y="922"/>
                  </a:lnTo>
                  <a:lnTo>
                    <a:pt x="556" y="922"/>
                  </a:lnTo>
                  <a:lnTo>
                    <a:pt x="612" y="922"/>
                  </a:lnTo>
                  <a:lnTo>
                    <a:pt x="652" y="930"/>
                  </a:lnTo>
                  <a:lnTo>
                    <a:pt x="683" y="938"/>
                  </a:lnTo>
                  <a:lnTo>
                    <a:pt x="676" y="946"/>
                  </a:lnTo>
                  <a:lnTo>
                    <a:pt x="676" y="954"/>
                  </a:lnTo>
                  <a:lnTo>
                    <a:pt x="660" y="946"/>
                  </a:lnTo>
                  <a:lnTo>
                    <a:pt x="429" y="946"/>
                  </a:lnTo>
                  <a:lnTo>
                    <a:pt x="191" y="946"/>
                  </a:lnTo>
                  <a:lnTo>
                    <a:pt x="199" y="938"/>
                  </a:lnTo>
                  <a:lnTo>
                    <a:pt x="214" y="930"/>
                  </a:lnTo>
                  <a:lnTo>
                    <a:pt x="246" y="922"/>
                  </a:lnTo>
                  <a:lnTo>
                    <a:pt x="302" y="922"/>
                  </a:lnTo>
                  <a:lnTo>
                    <a:pt x="318" y="914"/>
                  </a:lnTo>
                  <a:lnTo>
                    <a:pt x="373" y="922"/>
                  </a:lnTo>
                  <a:lnTo>
                    <a:pt x="397" y="922"/>
                  </a:lnTo>
                  <a:lnTo>
                    <a:pt x="413" y="906"/>
                  </a:lnTo>
                  <a:lnTo>
                    <a:pt x="413" y="843"/>
                  </a:lnTo>
                  <a:lnTo>
                    <a:pt x="413" y="787"/>
                  </a:lnTo>
                  <a:lnTo>
                    <a:pt x="413" y="748"/>
                  </a:lnTo>
                  <a:lnTo>
                    <a:pt x="397" y="732"/>
                  </a:lnTo>
                  <a:lnTo>
                    <a:pt x="381" y="716"/>
                  </a:lnTo>
                  <a:lnTo>
                    <a:pt x="365" y="724"/>
                  </a:lnTo>
                  <a:lnTo>
                    <a:pt x="350" y="716"/>
                  </a:lnTo>
                  <a:lnTo>
                    <a:pt x="310" y="716"/>
                  </a:lnTo>
                  <a:lnTo>
                    <a:pt x="302" y="716"/>
                  </a:lnTo>
                  <a:lnTo>
                    <a:pt x="294" y="708"/>
                  </a:lnTo>
                  <a:lnTo>
                    <a:pt x="286" y="700"/>
                  </a:lnTo>
                  <a:lnTo>
                    <a:pt x="278" y="708"/>
                  </a:lnTo>
                  <a:lnTo>
                    <a:pt x="278" y="724"/>
                  </a:lnTo>
                  <a:lnTo>
                    <a:pt x="262" y="724"/>
                  </a:lnTo>
                  <a:lnTo>
                    <a:pt x="254" y="724"/>
                  </a:lnTo>
                  <a:lnTo>
                    <a:pt x="246" y="732"/>
                  </a:lnTo>
                  <a:lnTo>
                    <a:pt x="238" y="740"/>
                  </a:lnTo>
                  <a:lnTo>
                    <a:pt x="238" y="724"/>
                  </a:lnTo>
                  <a:lnTo>
                    <a:pt x="246" y="708"/>
                  </a:lnTo>
                  <a:lnTo>
                    <a:pt x="262" y="700"/>
                  </a:lnTo>
                  <a:lnTo>
                    <a:pt x="270" y="684"/>
                  </a:lnTo>
                  <a:lnTo>
                    <a:pt x="262" y="676"/>
                  </a:lnTo>
                  <a:lnTo>
                    <a:pt x="254" y="676"/>
                  </a:lnTo>
                  <a:lnTo>
                    <a:pt x="262" y="652"/>
                  </a:lnTo>
                  <a:lnTo>
                    <a:pt x="278" y="636"/>
                  </a:lnTo>
                  <a:lnTo>
                    <a:pt x="270" y="620"/>
                  </a:lnTo>
                  <a:lnTo>
                    <a:pt x="254" y="620"/>
                  </a:lnTo>
                  <a:lnTo>
                    <a:pt x="238" y="612"/>
                  </a:lnTo>
                  <a:lnTo>
                    <a:pt x="222" y="604"/>
                  </a:lnTo>
                  <a:lnTo>
                    <a:pt x="214" y="612"/>
                  </a:lnTo>
                  <a:lnTo>
                    <a:pt x="214" y="620"/>
                  </a:lnTo>
                  <a:lnTo>
                    <a:pt x="230" y="628"/>
                  </a:lnTo>
                  <a:lnTo>
                    <a:pt x="246" y="628"/>
                  </a:lnTo>
                  <a:lnTo>
                    <a:pt x="262" y="628"/>
                  </a:lnTo>
                  <a:lnTo>
                    <a:pt x="254" y="644"/>
                  </a:lnTo>
                  <a:lnTo>
                    <a:pt x="246" y="652"/>
                  </a:lnTo>
                  <a:lnTo>
                    <a:pt x="238" y="660"/>
                  </a:lnTo>
                  <a:lnTo>
                    <a:pt x="230" y="668"/>
                  </a:lnTo>
                  <a:lnTo>
                    <a:pt x="222" y="668"/>
                  </a:lnTo>
                  <a:lnTo>
                    <a:pt x="214" y="668"/>
                  </a:lnTo>
                  <a:lnTo>
                    <a:pt x="199" y="668"/>
                  </a:lnTo>
                  <a:lnTo>
                    <a:pt x="191" y="660"/>
                  </a:lnTo>
                  <a:lnTo>
                    <a:pt x="199" y="660"/>
                  </a:lnTo>
                  <a:lnTo>
                    <a:pt x="206" y="644"/>
                  </a:lnTo>
                  <a:lnTo>
                    <a:pt x="199" y="636"/>
                  </a:lnTo>
                  <a:lnTo>
                    <a:pt x="191" y="636"/>
                  </a:lnTo>
                  <a:lnTo>
                    <a:pt x="151" y="644"/>
                  </a:lnTo>
                  <a:lnTo>
                    <a:pt x="135" y="644"/>
                  </a:lnTo>
                  <a:lnTo>
                    <a:pt x="119" y="644"/>
                  </a:lnTo>
                  <a:lnTo>
                    <a:pt x="87" y="652"/>
                  </a:lnTo>
                  <a:lnTo>
                    <a:pt x="55" y="652"/>
                  </a:lnTo>
                  <a:lnTo>
                    <a:pt x="16" y="644"/>
                  </a:lnTo>
                  <a:lnTo>
                    <a:pt x="16" y="628"/>
                  </a:lnTo>
                  <a:lnTo>
                    <a:pt x="16" y="620"/>
                  </a:lnTo>
                  <a:lnTo>
                    <a:pt x="8" y="612"/>
                  </a:lnTo>
                  <a:lnTo>
                    <a:pt x="0" y="612"/>
                  </a:lnTo>
                  <a:lnTo>
                    <a:pt x="0" y="604"/>
                  </a:lnTo>
                  <a:lnTo>
                    <a:pt x="8" y="604"/>
                  </a:lnTo>
                  <a:lnTo>
                    <a:pt x="16" y="612"/>
                  </a:lnTo>
                  <a:lnTo>
                    <a:pt x="24" y="620"/>
                  </a:lnTo>
                  <a:lnTo>
                    <a:pt x="63" y="620"/>
                  </a:lnTo>
                  <a:lnTo>
                    <a:pt x="79" y="620"/>
                  </a:lnTo>
                  <a:lnTo>
                    <a:pt x="87" y="612"/>
                  </a:lnTo>
                  <a:lnTo>
                    <a:pt x="87" y="596"/>
                  </a:lnTo>
                  <a:lnTo>
                    <a:pt x="79" y="589"/>
                  </a:lnTo>
                  <a:lnTo>
                    <a:pt x="63" y="581"/>
                  </a:lnTo>
                  <a:lnTo>
                    <a:pt x="71" y="573"/>
                  </a:lnTo>
                  <a:lnTo>
                    <a:pt x="79" y="557"/>
                  </a:lnTo>
                  <a:lnTo>
                    <a:pt x="71" y="557"/>
                  </a:lnTo>
                  <a:lnTo>
                    <a:pt x="63" y="549"/>
                  </a:lnTo>
                  <a:lnTo>
                    <a:pt x="55" y="549"/>
                  </a:lnTo>
                  <a:lnTo>
                    <a:pt x="55" y="541"/>
                  </a:lnTo>
                  <a:lnTo>
                    <a:pt x="63" y="533"/>
                  </a:lnTo>
                  <a:lnTo>
                    <a:pt x="71" y="533"/>
                  </a:lnTo>
                  <a:lnTo>
                    <a:pt x="71" y="525"/>
                  </a:lnTo>
                  <a:lnTo>
                    <a:pt x="87" y="525"/>
                  </a:lnTo>
                  <a:lnTo>
                    <a:pt x="103" y="525"/>
                  </a:lnTo>
                  <a:lnTo>
                    <a:pt x="103" y="517"/>
                  </a:lnTo>
                  <a:lnTo>
                    <a:pt x="95" y="517"/>
                  </a:lnTo>
                  <a:lnTo>
                    <a:pt x="79" y="509"/>
                  </a:lnTo>
                  <a:lnTo>
                    <a:pt x="71" y="517"/>
                  </a:lnTo>
                  <a:lnTo>
                    <a:pt x="71" y="525"/>
                  </a:lnTo>
                  <a:lnTo>
                    <a:pt x="63" y="517"/>
                  </a:lnTo>
                  <a:lnTo>
                    <a:pt x="55" y="509"/>
                  </a:lnTo>
                  <a:lnTo>
                    <a:pt x="48" y="501"/>
                  </a:lnTo>
                  <a:lnTo>
                    <a:pt x="55" y="485"/>
                  </a:lnTo>
                  <a:lnTo>
                    <a:pt x="79" y="493"/>
                  </a:lnTo>
                  <a:lnTo>
                    <a:pt x="87" y="493"/>
                  </a:lnTo>
                  <a:lnTo>
                    <a:pt x="103" y="485"/>
                  </a:lnTo>
                  <a:lnTo>
                    <a:pt x="111" y="501"/>
                  </a:lnTo>
                  <a:lnTo>
                    <a:pt x="119" y="509"/>
                  </a:lnTo>
                  <a:lnTo>
                    <a:pt x="135" y="509"/>
                  </a:lnTo>
                  <a:lnTo>
                    <a:pt x="143" y="501"/>
                  </a:lnTo>
                  <a:lnTo>
                    <a:pt x="151" y="509"/>
                  </a:lnTo>
                  <a:lnTo>
                    <a:pt x="151" y="517"/>
                  </a:lnTo>
                  <a:lnTo>
                    <a:pt x="159" y="517"/>
                  </a:lnTo>
                  <a:lnTo>
                    <a:pt x="191" y="509"/>
                  </a:lnTo>
                  <a:lnTo>
                    <a:pt x="206" y="485"/>
                  </a:lnTo>
                  <a:lnTo>
                    <a:pt x="199" y="485"/>
                  </a:lnTo>
                  <a:lnTo>
                    <a:pt x="191" y="493"/>
                  </a:lnTo>
                  <a:lnTo>
                    <a:pt x="175" y="493"/>
                  </a:lnTo>
                  <a:lnTo>
                    <a:pt x="175" y="485"/>
                  </a:lnTo>
                  <a:lnTo>
                    <a:pt x="183" y="477"/>
                  </a:lnTo>
                  <a:lnTo>
                    <a:pt x="191" y="477"/>
                  </a:lnTo>
                  <a:lnTo>
                    <a:pt x="191" y="469"/>
                  </a:lnTo>
                  <a:lnTo>
                    <a:pt x="183" y="461"/>
                  </a:lnTo>
                  <a:lnTo>
                    <a:pt x="167" y="461"/>
                  </a:lnTo>
                  <a:lnTo>
                    <a:pt x="151" y="477"/>
                  </a:lnTo>
                  <a:lnTo>
                    <a:pt x="135" y="469"/>
                  </a:lnTo>
                  <a:lnTo>
                    <a:pt x="127" y="453"/>
                  </a:lnTo>
                  <a:lnTo>
                    <a:pt x="95" y="453"/>
                  </a:lnTo>
                  <a:lnTo>
                    <a:pt x="71" y="453"/>
                  </a:lnTo>
                  <a:lnTo>
                    <a:pt x="63" y="445"/>
                  </a:lnTo>
                  <a:lnTo>
                    <a:pt x="55" y="438"/>
                  </a:lnTo>
                  <a:lnTo>
                    <a:pt x="48" y="430"/>
                  </a:lnTo>
                  <a:lnTo>
                    <a:pt x="40" y="422"/>
                  </a:lnTo>
                  <a:lnTo>
                    <a:pt x="40" y="414"/>
                  </a:lnTo>
                  <a:lnTo>
                    <a:pt x="48" y="414"/>
                  </a:lnTo>
                  <a:lnTo>
                    <a:pt x="55" y="414"/>
                  </a:lnTo>
                  <a:lnTo>
                    <a:pt x="63" y="414"/>
                  </a:lnTo>
                  <a:lnTo>
                    <a:pt x="79" y="398"/>
                  </a:lnTo>
                  <a:lnTo>
                    <a:pt x="95" y="398"/>
                  </a:lnTo>
                  <a:lnTo>
                    <a:pt x="95" y="406"/>
                  </a:lnTo>
                  <a:lnTo>
                    <a:pt x="111" y="414"/>
                  </a:lnTo>
                  <a:lnTo>
                    <a:pt x="143" y="414"/>
                  </a:lnTo>
                  <a:lnTo>
                    <a:pt x="159" y="406"/>
                  </a:lnTo>
                  <a:lnTo>
                    <a:pt x="159" y="390"/>
                  </a:lnTo>
                  <a:lnTo>
                    <a:pt x="159" y="374"/>
                  </a:lnTo>
                  <a:lnTo>
                    <a:pt x="151" y="374"/>
                  </a:lnTo>
                  <a:lnTo>
                    <a:pt x="143" y="382"/>
                  </a:lnTo>
                  <a:lnTo>
                    <a:pt x="135" y="382"/>
                  </a:lnTo>
                  <a:lnTo>
                    <a:pt x="119" y="350"/>
                  </a:lnTo>
                  <a:lnTo>
                    <a:pt x="103" y="350"/>
                  </a:lnTo>
                  <a:lnTo>
                    <a:pt x="95" y="358"/>
                  </a:lnTo>
                  <a:lnTo>
                    <a:pt x="103" y="358"/>
                  </a:lnTo>
                  <a:lnTo>
                    <a:pt x="103" y="366"/>
                  </a:lnTo>
                  <a:lnTo>
                    <a:pt x="103" y="374"/>
                  </a:lnTo>
                  <a:lnTo>
                    <a:pt x="95" y="374"/>
                  </a:lnTo>
                  <a:lnTo>
                    <a:pt x="79" y="374"/>
                  </a:lnTo>
                  <a:lnTo>
                    <a:pt x="79" y="366"/>
                  </a:lnTo>
                  <a:lnTo>
                    <a:pt x="95" y="358"/>
                  </a:lnTo>
                  <a:lnTo>
                    <a:pt x="87" y="342"/>
                  </a:lnTo>
                  <a:lnTo>
                    <a:pt x="95" y="326"/>
                  </a:lnTo>
                  <a:lnTo>
                    <a:pt x="87" y="318"/>
                  </a:lnTo>
                  <a:lnTo>
                    <a:pt x="79" y="302"/>
                  </a:lnTo>
                  <a:lnTo>
                    <a:pt x="119" y="286"/>
                  </a:lnTo>
                  <a:lnTo>
                    <a:pt x="151" y="271"/>
                  </a:lnTo>
                  <a:lnTo>
                    <a:pt x="159" y="279"/>
                  </a:lnTo>
                  <a:lnTo>
                    <a:pt x="159" y="294"/>
                  </a:lnTo>
                  <a:lnTo>
                    <a:pt x="183" y="302"/>
                  </a:lnTo>
                  <a:lnTo>
                    <a:pt x="191" y="302"/>
                  </a:lnTo>
                  <a:lnTo>
                    <a:pt x="191" y="294"/>
                  </a:lnTo>
                  <a:lnTo>
                    <a:pt x="191" y="286"/>
                  </a:lnTo>
                  <a:lnTo>
                    <a:pt x="183" y="286"/>
                  </a:lnTo>
                  <a:lnTo>
                    <a:pt x="175" y="279"/>
                  </a:lnTo>
                  <a:lnTo>
                    <a:pt x="175" y="263"/>
                  </a:lnTo>
                  <a:lnTo>
                    <a:pt x="183" y="255"/>
                  </a:lnTo>
                  <a:lnTo>
                    <a:pt x="175" y="239"/>
                  </a:lnTo>
                  <a:lnTo>
                    <a:pt x="175" y="215"/>
                  </a:lnTo>
                  <a:lnTo>
                    <a:pt x="199" y="215"/>
                  </a:lnTo>
                  <a:lnTo>
                    <a:pt x="222" y="199"/>
                  </a:lnTo>
                  <a:lnTo>
                    <a:pt x="230" y="191"/>
                  </a:lnTo>
                  <a:lnTo>
                    <a:pt x="238" y="183"/>
                  </a:lnTo>
                  <a:lnTo>
                    <a:pt x="238" y="175"/>
                  </a:lnTo>
                  <a:lnTo>
                    <a:pt x="230" y="167"/>
                  </a:lnTo>
                  <a:lnTo>
                    <a:pt x="214" y="159"/>
                  </a:lnTo>
                  <a:lnTo>
                    <a:pt x="214" y="151"/>
                  </a:lnTo>
                  <a:lnTo>
                    <a:pt x="222" y="151"/>
                  </a:lnTo>
                  <a:lnTo>
                    <a:pt x="238" y="151"/>
                  </a:lnTo>
                  <a:lnTo>
                    <a:pt x="246" y="143"/>
                  </a:lnTo>
                  <a:lnTo>
                    <a:pt x="262" y="151"/>
                  </a:lnTo>
                  <a:lnTo>
                    <a:pt x="278" y="151"/>
                  </a:lnTo>
                  <a:lnTo>
                    <a:pt x="286" y="151"/>
                  </a:lnTo>
                  <a:lnTo>
                    <a:pt x="286" y="143"/>
                  </a:lnTo>
                  <a:lnTo>
                    <a:pt x="278" y="135"/>
                  </a:lnTo>
                  <a:lnTo>
                    <a:pt x="270" y="128"/>
                  </a:lnTo>
                  <a:lnTo>
                    <a:pt x="270" y="120"/>
                  </a:lnTo>
                  <a:lnTo>
                    <a:pt x="254" y="112"/>
                  </a:lnTo>
                  <a:lnTo>
                    <a:pt x="254" y="96"/>
                  </a:lnTo>
                  <a:lnTo>
                    <a:pt x="246" y="88"/>
                  </a:lnTo>
                  <a:lnTo>
                    <a:pt x="222" y="80"/>
                  </a:lnTo>
                  <a:lnTo>
                    <a:pt x="222" y="64"/>
                  </a:lnTo>
                  <a:lnTo>
                    <a:pt x="230" y="56"/>
                  </a:lnTo>
                  <a:lnTo>
                    <a:pt x="246" y="64"/>
                  </a:lnTo>
                  <a:lnTo>
                    <a:pt x="254" y="72"/>
                  </a:lnTo>
                  <a:lnTo>
                    <a:pt x="270" y="64"/>
                  </a:lnTo>
                  <a:lnTo>
                    <a:pt x="262" y="56"/>
                  </a:lnTo>
                  <a:lnTo>
                    <a:pt x="262" y="40"/>
                  </a:lnTo>
                  <a:lnTo>
                    <a:pt x="254" y="32"/>
                  </a:lnTo>
                  <a:lnTo>
                    <a:pt x="246" y="32"/>
                  </a:lnTo>
                  <a:lnTo>
                    <a:pt x="246" y="24"/>
                  </a:lnTo>
                  <a:lnTo>
                    <a:pt x="262" y="32"/>
                  </a:lnTo>
                  <a:lnTo>
                    <a:pt x="278" y="40"/>
                  </a:lnTo>
                  <a:lnTo>
                    <a:pt x="294" y="64"/>
                  </a:lnTo>
                  <a:lnTo>
                    <a:pt x="326" y="72"/>
                  </a:lnTo>
                  <a:lnTo>
                    <a:pt x="334" y="72"/>
                  </a:lnTo>
                  <a:lnTo>
                    <a:pt x="350" y="72"/>
                  </a:lnTo>
                  <a:lnTo>
                    <a:pt x="350" y="80"/>
                  </a:lnTo>
                  <a:lnTo>
                    <a:pt x="350" y="88"/>
                  </a:lnTo>
                  <a:lnTo>
                    <a:pt x="397" y="96"/>
                  </a:lnTo>
                  <a:lnTo>
                    <a:pt x="381" y="80"/>
                  </a:lnTo>
                  <a:lnTo>
                    <a:pt x="365" y="64"/>
                  </a:lnTo>
                  <a:lnTo>
                    <a:pt x="397" y="64"/>
                  </a:lnTo>
                  <a:lnTo>
                    <a:pt x="421" y="80"/>
                  </a:lnTo>
                  <a:lnTo>
                    <a:pt x="437" y="72"/>
                  </a:lnTo>
                  <a:lnTo>
                    <a:pt x="461" y="64"/>
                  </a:lnTo>
                  <a:lnTo>
                    <a:pt x="469" y="48"/>
                  </a:lnTo>
                  <a:lnTo>
                    <a:pt x="469" y="40"/>
                  </a:lnTo>
                  <a:lnTo>
                    <a:pt x="453" y="40"/>
                  </a:lnTo>
                  <a:lnTo>
                    <a:pt x="445" y="40"/>
                  </a:lnTo>
                  <a:lnTo>
                    <a:pt x="437" y="56"/>
                  </a:lnTo>
                  <a:lnTo>
                    <a:pt x="397" y="56"/>
                  </a:lnTo>
                  <a:lnTo>
                    <a:pt x="397" y="40"/>
                  </a:lnTo>
                  <a:lnTo>
                    <a:pt x="397" y="32"/>
                  </a:lnTo>
                  <a:lnTo>
                    <a:pt x="405" y="24"/>
                  </a:lnTo>
                  <a:lnTo>
                    <a:pt x="405" y="8"/>
                  </a:lnTo>
                  <a:lnTo>
                    <a:pt x="413" y="8"/>
                  </a:lnTo>
                  <a:lnTo>
                    <a:pt x="421" y="16"/>
                  </a:lnTo>
                  <a:lnTo>
                    <a:pt x="437" y="32"/>
                  </a:lnTo>
                  <a:lnTo>
                    <a:pt x="445" y="24"/>
                  </a:lnTo>
                  <a:lnTo>
                    <a:pt x="453" y="24"/>
                  </a:lnTo>
                  <a:lnTo>
                    <a:pt x="453" y="16"/>
                  </a:lnTo>
                  <a:lnTo>
                    <a:pt x="461" y="8"/>
                  </a:lnTo>
                  <a:lnTo>
                    <a:pt x="469" y="0"/>
                  </a:lnTo>
                  <a:lnTo>
                    <a:pt x="477" y="8"/>
                  </a:lnTo>
                  <a:lnTo>
                    <a:pt x="477" y="16"/>
                  </a:lnTo>
                  <a:lnTo>
                    <a:pt x="485" y="24"/>
                  </a:lnTo>
                  <a:lnTo>
                    <a:pt x="493" y="32"/>
                  </a:lnTo>
                  <a:lnTo>
                    <a:pt x="501" y="24"/>
                  </a:lnTo>
                  <a:lnTo>
                    <a:pt x="509" y="32"/>
                  </a:lnTo>
                  <a:lnTo>
                    <a:pt x="524" y="32"/>
                  </a:lnTo>
                  <a:lnTo>
                    <a:pt x="532" y="32"/>
                  </a:lnTo>
                  <a:lnTo>
                    <a:pt x="532" y="40"/>
                  </a:lnTo>
                  <a:lnTo>
                    <a:pt x="524" y="48"/>
                  </a:lnTo>
                  <a:lnTo>
                    <a:pt x="517" y="56"/>
                  </a:lnTo>
                  <a:lnTo>
                    <a:pt x="501" y="48"/>
                  </a:lnTo>
                  <a:lnTo>
                    <a:pt x="493" y="40"/>
                  </a:lnTo>
                  <a:lnTo>
                    <a:pt x="485" y="40"/>
                  </a:lnTo>
                  <a:lnTo>
                    <a:pt x="477" y="40"/>
                  </a:lnTo>
                  <a:lnTo>
                    <a:pt x="477" y="48"/>
                  </a:lnTo>
                  <a:lnTo>
                    <a:pt x="485" y="56"/>
                  </a:lnTo>
                  <a:lnTo>
                    <a:pt x="477" y="72"/>
                  </a:lnTo>
                  <a:lnTo>
                    <a:pt x="477" y="80"/>
                  </a:lnTo>
                  <a:lnTo>
                    <a:pt x="477" y="88"/>
                  </a:lnTo>
                  <a:lnTo>
                    <a:pt x="485" y="96"/>
                  </a:lnTo>
                  <a:lnTo>
                    <a:pt x="501" y="104"/>
                  </a:lnTo>
                  <a:lnTo>
                    <a:pt x="509" y="96"/>
                  </a:lnTo>
                  <a:lnTo>
                    <a:pt x="501" y="80"/>
                  </a:lnTo>
                  <a:lnTo>
                    <a:pt x="493" y="72"/>
                  </a:lnTo>
                  <a:lnTo>
                    <a:pt x="493" y="64"/>
                  </a:lnTo>
                  <a:lnTo>
                    <a:pt x="501" y="64"/>
                  </a:lnTo>
                  <a:lnTo>
                    <a:pt x="509" y="64"/>
                  </a:lnTo>
                  <a:lnTo>
                    <a:pt x="524" y="80"/>
                  </a:lnTo>
                  <a:lnTo>
                    <a:pt x="540" y="72"/>
                  </a:lnTo>
                  <a:lnTo>
                    <a:pt x="548" y="56"/>
                  </a:lnTo>
                  <a:lnTo>
                    <a:pt x="564" y="48"/>
                  </a:lnTo>
                  <a:lnTo>
                    <a:pt x="572" y="40"/>
                  </a:lnTo>
                  <a:lnTo>
                    <a:pt x="572" y="48"/>
                  </a:lnTo>
                  <a:lnTo>
                    <a:pt x="572" y="56"/>
                  </a:lnTo>
                  <a:lnTo>
                    <a:pt x="588" y="64"/>
                  </a:lnTo>
                  <a:lnTo>
                    <a:pt x="588" y="56"/>
                  </a:lnTo>
                  <a:lnTo>
                    <a:pt x="588" y="48"/>
                  </a:lnTo>
                  <a:lnTo>
                    <a:pt x="588" y="40"/>
                  </a:lnTo>
                  <a:lnTo>
                    <a:pt x="596" y="40"/>
                  </a:lnTo>
                  <a:lnTo>
                    <a:pt x="604" y="56"/>
                  </a:lnTo>
                  <a:close/>
                  <a:moveTo>
                    <a:pt x="421" y="88"/>
                  </a:moveTo>
                  <a:lnTo>
                    <a:pt x="421" y="88"/>
                  </a:lnTo>
                  <a:lnTo>
                    <a:pt x="429" y="104"/>
                  </a:lnTo>
                  <a:lnTo>
                    <a:pt x="445" y="112"/>
                  </a:lnTo>
                  <a:lnTo>
                    <a:pt x="453" y="112"/>
                  </a:lnTo>
                  <a:lnTo>
                    <a:pt x="453" y="96"/>
                  </a:lnTo>
                  <a:lnTo>
                    <a:pt x="445" y="88"/>
                  </a:lnTo>
                  <a:lnTo>
                    <a:pt x="437" y="80"/>
                  </a:lnTo>
                  <a:lnTo>
                    <a:pt x="421" y="88"/>
                  </a:lnTo>
                  <a:close/>
                  <a:moveTo>
                    <a:pt x="294" y="112"/>
                  </a:moveTo>
                  <a:lnTo>
                    <a:pt x="294" y="112"/>
                  </a:lnTo>
                  <a:lnTo>
                    <a:pt x="302" y="120"/>
                  </a:lnTo>
                  <a:lnTo>
                    <a:pt x="318" y="120"/>
                  </a:lnTo>
                  <a:lnTo>
                    <a:pt x="318" y="112"/>
                  </a:lnTo>
                  <a:lnTo>
                    <a:pt x="326" y="112"/>
                  </a:lnTo>
                  <a:lnTo>
                    <a:pt x="310" y="104"/>
                  </a:lnTo>
                  <a:lnTo>
                    <a:pt x="294" y="96"/>
                  </a:lnTo>
                  <a:lnTo>
                    <a:pt x="286" y="88"/>
                  </a:lnTo>
                  <a:lnTo>
                    <a:pt x="270" y="88"/>
                  </a:lnTo>
                  <a:lnTo>
                    <a:pt x="270" y="96"/>
                  </a:lnTo>
                  <a:lnTo>
                    <a:pt x="278" y="104"/>
                  </a:lnTo>
                  <a:lnTo>
                    <a:pt x="294" y="112"/>
                  </a:lnTo>
                  <a:close/>
                  <a:moveTo>
                    <a:pt x="413" y="120"/>
                  </a:moveTo>
                  <a:lnTo>
                    <a:pt x="413" y="120"/>
                  </a:lnTo>
                  <a:lnTo>
                    <a:pt x="397" y="104"/>
                  </a:lnTo>
                  <a:lnTo>
                    <a:pt x="389" y="96"/>
                  </a:lnTo>
                  <a:lnTo>
                    <a:pt x="381" y="104"/>
                  </a:lnTo>
                  <a:lnTo>
                    <a:pt x="381" y="112"/>
                  </a:lnTo>
                  <a:lnTo>
                    <a:pt x="389" y="112"/>
                  </a:lnTo>
                  <a:lnTo>
                    <a:pt x="405" y="128"/>
                  </a:lnTo>
                  <a:lnTo>
                    <a:pt x="413" y="143"/>
                  </a:lnTo>
                  <a:lnTo>
                    <a:pt x="421" y="143"/>
                  </a:lnTo>
                  <a:lnTo>
                    <a:pt x="429" y="143"/>
                  </a:lnTo>
                  <a:lnTo>
                    <a:pt x="429" y="135"/>
                  </a:lnTo>
                  <a:lnTo>
                    <a:pt x="421" y="128"/>
                  </a:lnTo>
                  <a:lnTo>
                    <a:pt x="413" y="120"/>
                  </a:lnTo>
                  <a:close/>
                  <a:moveTo>
                    <a:pt x="509" y="112"/>
                  </a:moveTo>
                  <a:lnTo>
                    <a:pt x="509" y="112"/>
                  </a:lnTo>
                  <a:lnTo>
                    <a:pt x="517" y="120"/>
                  </a:lnTo>
                  <a:lnTo>
                    <a:pt x="532" y="128"/>
                  </a:lnTo>
                  <a:lnTo>
                    <a:pt x="540" y="120"/>
                  </a:lnTo>
                  <a:lnTo>
                    <a:pt x="540" y="112"/>
                  </a:lnTo>
                  <a:lnTo>
                    <a:pt x="524" y="112"/>
                  </a:lnTo>
                  <a:lnTo>
                    <a:pt x="509" y="112"/>
                  </a:lnTo>
                  <a:close/>
                  <a:moveTo>
                    <a:pt x="501" y="135"/>
                  </a:moveTo>
                  <a:lnTo>
                    <a:pt x="501" y="135"/>
                  </a:lnTo>
                  <a:lnTo>
                    <a:pt x="501" y="128"/>
                  </a:lnTo>
                  <a:lnTo>
                    <a:pt x="493" y="120"/>
                  </a:lnTo>
                  <a:lnTo>
                    <a:pt x="493" y="135"/>
                  </a:lnTo>
                  <a:lnTo>
                    <a:pt x="501" y="135"/>
                  </a:lnTo>
                  <a:close/>
                  <a:moveTo>
                    <a:pt x="358" y="159"/>
                  </a:moveTo>
                  <a:lnTo>
                    <a:pt x="358" y="159"/>
                  </a:lnTo>
                  <a:lnTo>
                    <a:pt x="365" y="167"/>
                  </a:lnTo>
                  <a:lnTo>
                    <a:pt x="381" y="167"/>
                  </a:lnTo>
                  <a:lnTo>
                    <a:pt x="389" y="167"/>
                  </a:lnTo>
                  <a:lnTo>
                    <a:pt x="397" y="159"/>
                  </a:lnTo>
                  <a:lnTo>
                    <a:pt x="389" y="151"/>
                  </a:lnTo>
                  <a:lnTo>
                    <a:pt x="381" y="151"/>
                  </a:lnTo>
                  <a:lnTo>
                    <a:pt x="358" y="159"/>
                  </a:lnTo>
                  <a:close/>
                  <a:moveTo>
                    <a:pt x="445" y="167"/>
                  </a:moveTo>
                  <a:lnTo>
                    <a:pt x="445" y="167"/>
                  </a:lnTo>
                  <a:lnTo>
                    <a:pt x="445" y="151"/>
                  </a:lnTo>
                  <a:lnTo>
                    <a:pt x="437" y="151"/>
                  </a:lnTo>
                  <a:lnTo>
                    <a:pt x="429" y="143"/>
                  </a:lnTo>
                  <a:lnTo>
                    <a:pt x="429" y="159"/>
                  </a:lnTo>
                  <a:lnTo>
                    <a:pt x="445" y="167"/>
                  </a:lnTo>
                  <a:close/>
                  <a:moveTo>
                    <a:pt x="334" y="247"/>
                  </a:moveTo>
                  <a:lnTo>
                    <a:pt x="334" y="247"/>
                  </a:lnTo>
                  <a:lnTo>
                    <a:pt x="334" y="231"/>
                  </a:lnTo>
                  <a:lnTo>
                    <a:pt x="326" y="231"/>
                  </a:lnTo>
                  <a:lnTo>
                    <a:pt x="302" y="223"/>
                  </a:lnTo>
                  <a:lnTo>
                    <a:pt x="302" y="239"/>
                  </a:lnTo>
                  <a:lnTo>
                    <a:pt x="310" y="247"/>
                  </a:lnTo>
                  <a:lnTo>
                    <a:pt x="334" y="247"/>
                  </a:lnTo>
                  <a:close/>
                  <a:moveTo>
                    <a:pt x="254" y="255"/>
                  </a:moveTo>
                  <a:lnTo>
                    <a:pt x="254" y="255"/>
                  </a:lnTo>
                  <a:lnTo>
                    <a:pt x="262" y="247"/>
                  </a:lnTo>
                  <a:lnTo>
                    <a:pt x="270" y="239"/>
                  </a:lnTo>
                  <a:lnTo>
                    <a:pt x="254" y="231"/>
                  </a:lnTo>
                  <a:lnTo>
                    <a:pt x="246" y="231"/>
                  </a:lnTo>
                  <a:lnTo>
                    <a:pt x="246" y="239"/>
                  </a:lnTo>
                  <a:lnTo>
                    <a:pt x="254" y="255"/>
                  </a:lnTo>
                  <a:close/>
                  <a:moveTo>
                    <a:pt x="668" y="255"/>
                  </a:moveTo>
                  <a:lnTo>
                    <a:pt x="668" y="255"/>
                  </a:lnTo>
                  <a:lnTo>
                    <a:pt x="676" y="263"/>
                  </a:lnTo>
                  <a:lnTo>
                    <a:pt x="683" y="255"/>
                  </a:lnTo>
                  <a:lnTo>
                    <a:pt x="683" y="247"/>
                  </a:lnTo>
                  <a:lnTo>
                    <a:pt x="683" y="239"/>
                  </a:lnTo>
                  <a:lnTo>
                    <a:pt x="668" y="239"/>
                  </a:lnTo>
                  <a:lnTo>
                    <a:pt x="668" y="255"/>
                  </a:lnTo>
                  <a:close/>
                  <a:moveTo>
                    <a:pt x="596" y="255"/>
                  </a:moveTo>
                  <a:lnTo>
                    <a:pt x="596" y="255"/>
                  </a:lnTo>
                  <a:lnTo>
                    <a:pt x="604" y="263"/>
                  </a:lnTo>
                  <a:lnTo>
                    <a:pt x="612" y="271"/>
                  </a:lnTo>
                  <a:lnTo>
                    <a:pt x="620" y="294"/>
                  </a:lnTo>
                  <a:lnTo>
                    <a:pt x="628" y="286"/>
                  </a:lnTo>
                  <a:lnTo>
                    <a:pt x="636" y="271"/>
                  </a:lnTo>
                  <a:lnTo>
                    <a:pt x="620" y="247"/>
                  </a:lnTo>
                  <a:lnTo>
                    <a:pt x="604" y="247"/>
                  </a:lnTo>
                  <a:lnTo>
                    <a:pt x="596" y="255"/>
                  </a:lnTo>
                  <a:close/>
                  <a:moveTo>
                    <a:pt x="413" y="286"/>
                  </a:moveTo>
                  <a:lnTo>
                    <a:pt x="413" y="286"/>
                  </a:lnTo>
                  <a:lnTo>
                    <a:pt x="421" y="286"/>
                  </a:lnTo>
                  <a:lnTo>
                    <a:pt x="429" y="279"/>
                  </a:lnTo>
                  <a:lnTo>
                    <a:pt x="429" y="263"/>
                  </a:lnTo>
                  <a:lnTo>
                    <a:pt x="413" y="263"/>
                  </a:lnTo>
                  <a:lnTo>
                    <a:pt x="413" y="271"/>
                  </a:lnTo>
                  <a:lnTo>
                    <a:pt x="405" y="279"/>
                  </a:lnTo>
                  <a:lnTo>
                    <a:pt x="413" y="286"/>
                  </a:lnTo>
                  <a:close/>
                  <a:moveTo>
                    <a:pt x="691" y="302"/>
                  </a:moveTo>
                  <a:lnTo>
                    <a:pt x="691" y="302"/>
                  </a:lnTo>
                  <a:lnTo>
                    <a:pt x="707" y="294"/>
                  </a:lnTo>
                  <a:lnTo>
                    <a:pt x="707" y="286"/>
                  </a:lnTo>
                  <a:lnTo>
                    <a:pt x="707" y="279"/>
                  </a:lnTo>
                  <a:lnTo>
                    <a:pt x="691" y="279"/>
                  </a:lnTo>
                  <a:lnTo>
                    <a:pt x="683" y="286"/>
                  </a:lnTo>
                  <a:lnTo>
                    <a:pt x="683" y="294"/>
                  </a:lnTo>
                  <a:lnTo>
                    <a:pt x="691" y="302"/>
                  </a:lnTo>
                  <a:close/>
                  <a:moveTo>
                    <a:pt x="358" y="326"/>
                  </a:moveTo>
                  <a:lnTo>
                    <a:pt x="358" y="326"/>
                  </a:lnTo>
                  <a:lnTo>
                    <a:pt x="373" y="326"/>
                  </a:lnTo>
                  <a:lnTo>
                    <a:pt x="373" y="310"/>
                  </a:lnTo>
                  <a:lnTo>
                    <a:pt x="373" y="302"/>
                  </a:lnTo>
                  <a:lnTo>
                    <a:pt x="365" y="302"/>
                  </a:lnTo>
                  <a:lnTo>
                    <a:pt x="358" y="310"/>
                  </a:lnTo>
                  <a:lnTo>
                    <a:pt x="358" y="318"/>
                  </a:lnTo>
                  <a:lnTo>
                    <a:pt x="358" y="326"/>
                  </a:lnTo>
                  <a:close/>
                  <a:moveTo>
                    <a:pt x="135" y="334"/>
                  </a:moveTo>
                  <a:lnTo>
                    <a:pt x="135" y="334"/>
                  </a:lnTo>
                  <a:lnTo>
                    <a:pt x="135" y="350"/>
                  </a:lnTo>
                  <a:lnTo>
                    <a:pt x="143" y="358"/>
                  </a:lnTo>
                  <a:lnTo>
                    <a:pt x="159" y="358"/>
                  </a:lnTo>
                  <a:lnTo>
                    <a:pt x="159" y="342"/>
                  </a:lnTo>
                  <a:lnTo>
                    <a:pt x="159" y="326"/>
                  </a:lnTo>
                  <a:lnTo>
                    <a:pt x="143" y="326"/>
                  </a:lnTo>
                  <a:lnTo>
                    <a:pt x="135" y="334"/>
                  </a:lnTo>
                  <a:close/>
                  <a:moveTo>
                    <a:pt x="477" y="382"/>
                  </a:moveTo>
                  <a:lnTo>
                    <a:pt x="477" y="382"/>
                  </a:lnTo>
                  <a:lnTo>
                    <a:pt x="469" y="366"/>
                  </a:lnTo>
                  <a:lnTo>
                    <a:pt x="469" y="358"/>
                  </a:lnTo>
                  <a:lnTo>
                    <a:pt x="453" y="342"/>
                  </a:lnTo>
                  <a:lnTo>
                    <a:pt x="445" y="350"/>
                  </a:lnTo>
                  <a:lnTo>
                    <a:pt x="445" y="366"/>
                  </a:lnTo>
                  <a:lnTo>
                    <a:pt x="453" y="382"/>
                  </a:lnTo>
                  <a:lnTo>
                    <a:pt x="477" y="382"/>
                  </a:lnTo>
                  <a:close/>
                  <a:moveTo>
                    <a:pt x="596" y="374"/>
                  </a:moveTo>
                  <a:lnTo>
                    <a:pt x="596" y="374"/>
                  </a:lnTo>
                  <a:lnTo>
                    <a:pt x="604" y="374"/>
                  </a:lnTo>
                  <a:lnTo>
                    <a:pt x="612" y="366"/>
                  </a:lnTo>
                  <a:lnTo>
                    <a:pt x="604" y="358"/>
                  </a:lnTo>
                  <a:lnTo>
                    <a:pt x="596" y="358"/>
                  </a:lnTo>
                  <a:lnTo>
                    <a:pt x="596" y="374"/>
                  </a:lnTo>
                  <a:close/>
                  <a:moveTo>
                    <a:pt x="620" y="414"/>
                  </a:moveTo>
                  <a:lnTo>
                    <a:pt x="620" y="414"/>
                  </a:lnTo>
                  <a:lnTo>
                    <a:pt x="644" y="414"/>
                  </a:lnTo>
                  <a:lnTo>
                    <a:pt x="636" y="398"/>
                  </a:lnTo>
                  <a:lnTo>
                    <a:pt x="644" y="390"/>
                  </a:lnTo>
                  <a:lnTo>
                    <a:pt x="652" y="382"/>
                  </a:lnTo>
                  <a:lnTo>
                    <a:pt x="660" y="374"/>
                  </a:lnTo>
                  <a:lnTo>
                    <a:pt x="644" y="374"/>
                  </a:lnTo>
                  <a:lnTo>
                    <a:pt x="628" y="374"/>
                  </a:lnTo>
                  <a:lnTo>
                    <a:pt x="628" y="390"/>
                  </a:lnTo>
                  <a:lnTo>
                    <a:pt x="620" y="398"/>
                  </a:lnTo>
                  <a:lnTo>
                    <a:pt x="604" y="390"/>
                  </a:lnTo>
                  <a:lnTo>
                    <a:pt x="596" y="390"/>
                  </a:lnTo>
                  <a:lnTo>
                    <a:pt x="596" y="398"/>
                  </a:lnTo>
                  <a:lnTo>
                    <a:pt x="620" y="398"/>
                  </a:lnTo>
                  <a:lnTo>
                    <a:pt x="620" y="406"/>
                  </a:lnTo>
                  <a:lnTo>
                    <a:pt x="620" y="414"/>
                  </a:lnTo>
                  <a:close/>
                  <a:moveTo>
                    <a:pt x="644" y="430"/>
                  </a:moveTo>
                  <a:lnTo>
                    <a:pt x="644" y="430"/>
                  </a:lnTo>
                  <a:lnTo>
                    <a:pt x="668" y="430"/>
                  </a:lnTo>
                  <a:lnTo>
                    <a:pt x="660" y="422"/>
                  </a:lnTo>
                  <a:lnTo>
                    <a:pt x="652" y="414"/>
                  </a:lnTo>
                  <a:lnTo>
                    <a:pt x="644" y="422"/>
                  </a:lnTo>
                  <a:lnTo>
                    <a:pt x="644" y="430"/>
                  </a:lnTo>
                  <a:close/>
                  <a:moveTo>
                    <a:pt x="310" y="453"/>
                  </a:moveTo>
                  <a:lnTo>
                    <a:pt x="310" y="453"/>
                  </a:lnTo>
                  <a:lnTo>
                    <a:pt x="326" y="453"/>
                  </a:lnTo>
                  <a:lnTo>
                    <a:pt x="334" y="445"/>
                  </a:lnTo>
                  <a:lnTo>
                    <a:pt x="326" y="430"/>
                  </a:lnTo>
                  <a:lnTo>
                    <a:pt x="310" y="430"/>
                  </a:lnTo>
                  <a:lnTo>
                    <a:pt x="302" y="438"/>
                  </a:lnTo>
                  <a:lnTo>
                    <a:pt x="310" y="453"/>
                  </a:lnTo>
                  <a:close/>
                  <a:moveTo>
                    <a:pt x="191" y="445"/>
                  </a:moveTo>
                  <a:lnTo>
                    <a:pt x="191" y="445"/>
                  </a:lnTo>
                  <a:lnTo>
                    <a:pt x="183" y="438"/>
                  </a:lnTo>
                  <a:lnTo>
                    <a:pt x="175" y="438"/>
                  </a:lnTo>
                  <a:lnTo>
                    <a:pt x="151" y="438"/>
                  </a:lnTo>
                  <a:lnTo>
                    <a:pt x="151" y="445"/>
                  </a:lnTo>
                  <a:lnTo>
                    <a:pt x="167" y="453"/>
                  </a:lnTo>
                  <a:lnTo>
                    <a:pt x="183" y="453"/>
                  </a:lnTo>
                  <a:lnTo>
                    <a:pt x="191" y="445"/>
                  </a:lnTo>
                  <a:close/>
                  <a:moveTo>
                    <a:pt x="429" y="469"/>
                  </a:moveTo>
                  <a:lnTo>
                    <a:pt x="429" y="469"/>
                  </a:lnTo>
                  <a:lnTo>
                    <a:pt x="437" y="477"/>
                  </a:lnTo>
                  <a:lnTo>
                    <a:pt x="437" y="485"/>
                  </a:lnTo>
                  <a:lnTo>
                    <a:pt x="445" y="493"/>
                  </a:lnTo>
                  <a:lnTo>
                    <a:pt x="453" y="493"/>
                  </a:lnTo>
                  <a:lnTo>
                    <a:pt x="445" y="469"/>
                  </a:lnTo>
                  <a:lnTo>
                    <a:pt x="453" y="445"/>
                  </a:lnTo>
                  <a:lnTo>
                    <a:pt x="437" y="445"/>
                  </a:lnTo>
                  <a:lnTo>
                    <a:pt x="429" y="445"/>
                  </a:lnTo>
                  <a:lnTo>
                    <a:pt x="429" y="461"/>
                  </a:lnTo>
                  <a:lnTo>
                    <a:pt x="429" y="469"/>
                  </a:lnTo>
                  <a:close/>
                  <a:moveTo>
                    <a:pt x="222" y="477"/>
                  </a:moveTo>
                  <a:lnTo>
                    <a:pt x="222" y="477"/>
                  </a:lnTo>
                  <a:lnTo>
                    <a:pt x="238" y="477"/>
                  </a:lnTo>
                  <a:lnTo>
                    <a:pt x="238" y="461"/>
                  </a:lnTo>
                  <a:lnTo>
                    <a:pt x="238" y="453"/>
                  </a:lnTo>
                  <a:lnTo>
                    <a:pt x="230" y="445"/>
                  </a:lnTo>
                  <a:lnTo>
                    <a:pt x="230" y="461"/>
                  </a:lnTo>
                  <a:lnTo>
                    <a:pt x="222" y="477"/>
                  </a:lnTo>
                  <a:close/>
                  <a:moveTo>
                    <a:pt x="262" y="469"/>
                  </a:moveTo>
                  <a:lnTo>
                    <a:pt x="262" y="469"/>
                  </a:lnTo>
                  <a:lnTo>
                    <a:pt x="278" y="469"/>
                  </a:lnTo>
                  <a:lnTo>
                    <a:pt x="294" y="461"/>
                  </a:lnTo>
                  <a:lnTo>
                    <a:pt x="278" y="453"/>
                  </a:lnTo>
                  <a:lnTo>
                    <a:pt x="262" y="453"/>
                  </a:lnTo>
                  <a:lnTo>
                    <a:pt x="262" y="469"/>
                  </a:lnTo>
                  <a:close/>
                  <a:moveTo>
                    <a:pt x="612" y="485"/>
                  </a:moveTo>
                  <a:lnTo>
                    <a:pt x="612" y="485"/>
                  </a:lnTo>
                  <a:lnTo>
                    <a:pt x="604" y="485"/>
                  </a:lnTo>
                  <a:lnTo>
                    <a:pt x="596" y="485"/>
                  </a:lnTo>
                  <a:lnTo>
                    <a:pt x="596" y="501"/>
                  </a:lnTo>
                  <a:lnTo>
                    <a:pt x="604" y="509"/>
                  </a:lnTo>
                  <a:lnTo>
                    <a:pt x="604" y="501"/>
                  </a:lnTo>
                  <a:lnTo>
                    <a:pt x="612" y="501"/>
                  </a:lnTo>
                  <a:lnTo>
                    <a:pt x="620" y="501"/>
                  </a:lnTo>
                  <a:lnTo>
                    <a:pt x="604" y="509"/>
                  </a:lnTo>
                  <a:lnTo>
                    <a:pt x="604" y="525"/>
                  </a:lnTo>
                  <a:lnTo>
                    <a:pt x="620" y="525"/>
                  </a:lnTo>
                  <a:lnTo>
                    <a:pt x="628" y="509"/>
                  </a:lnTo>
                  <a:lnTo>
                    <a:pt x="636" y="501"/>
                  </a:lnTo>
                  <a:lnTo>
                    <a:pt x="644" y="493"/>
                  </a:lnTo>
                  <a:lnTo>
                    <a:pt x="644" y="469"/>
                  </a:lnTo>
                  <a:lnTo>
                    <a:pt x="620" y="477"/>
                  </a:lnTo>
                  <a:lnTo>
                    <a:pt x="612" y="485"/>
                  </a:lnTo>
                  <a:close/>
                  <a:moveTo>
                    <a:pt x="524" y="485"/>
                  </a:moveTo>
                  <a:lnTo>
                    <a:pt x="524" y="485"/>
                  </a:lnTo>
                  <a:lnTo>
                    <a:pt x="532" y="493"/>
                  </a:lnTo>
                  <a:lnTo>
                    <a:pt x="532" y="501"/>
                  </a:lnTo>
                  <a:lnTo>
                    <a:pt x="564" y="509"/>
                  </a:lnTo>
                  <a:lnTo>
                    <a:pt x="572" y="501"/>
                  </a:lnTo>
                  <a:lnTo>
                    <a:pt x="572" y="485"/>
                  </a:lnTo>
                  <a:lnTo>
                    <a:pt x="548" y="485"/>
                  </a:lnTo>
                  <a:lnTo>
                    <a:pt x="524" y="485"/>
                  </a:lnTo>
                  <a:close/>
                  <a:moveTo>
                    <a:pt x="286" y="517"/>
                  </a:moveTo>
                  <a:lnTo>
                    <a:pt x="286" y="517"/>
                  </a:lnTo>
                  <a:lnTo>
                    <a:pt x="286" y="525"/>
                  </a:lnTo>
                  <a:lnTo>
                    <a:pt x="302" y="525"/>
                  </a:lnTo>
                  <a:lnTo>
                    <a:pt x="302" y="517"/>
                  </a:lnTo>
                  <a:lnTo>
                    <a:pt x="294" y="509"/>
                  </a:lnTo>
                  <a:lnTo>
                    <a:pt x="286" y="517"/>
                  </a:lnTo>
                  <a:close/>
                  <a:moveTo>
                    <a:pt x="206" y="533"/>
                  </a:moveTo>
                  <a:lnTo>
                    <a:pt x="206" y="533"/>
                  </a:lnTo>
                  <a:lnTo>
                    <a:pt x="206" y="541"/>
                  </a:lnTo>
                  <a:lnTo>
                    <a:pt x="222" y="541"/>
                  </a:lnTo>
                  <a:lnTo>
                    <a:pt x="230" y="533"/>
                  </a:lnTo>
                  <a:lnTo>
                    <a:pt x="230" y="525"/>
                  </a:lnTo>
                  <a:lnTo>
                    <a:pt x="214" y="525"/>
                  </a:lnTo>
                  <a:lnTo>
                    <a:pt x="206" y="533"/>
                  </a:lnTo>
                  <a:close/>
                  <a:moveTo>
                    <a:pt x="636" y="549"/>
                  </a:moveTo>
                  <a:lnTo>
                    <a:pt x="636" y="549"/>
                  </a:lnTo>
                  <a:lnTo>
                    <a:pt x="644" y="565"/>
                  </a:lnTo>
                  <a:lnTo>
                    <a:pt x="652" y="565"/>
                  </a:lnTo>
                  <a:lnTo>
                    <a:pt x="660" y="549"/>
                  </a:lnTo>
                  <a:lnTo>
                    <a:pt x="636" y="549"/>
                  </a:lnTo>
                  <a:close/>
                  <a:moveTo>
                    <a:pt x="111" y="565"/>
                  </a:moveTo>
                  <a:lnTo>
                    <a:pt x="111" y="565"/>
                  </a:lnTo>
                  <a:lnTo>
                    <a:pt x="119" y="573"/>
                  </a:lnTo>
                  <a:lnTo>
                    <a:pt x="127" y="565"/>
                  </a:lnTo>
                  <a:lnTo>
                    <a:pt x="143" y="565"/>
                  </a:lnTo>
                  <a:lnTo>
                    <a:pt x="135" y="549"/>
                  </a:lnTo>
                  <a:lnTo>
                    <a:pt x="127" y="549"/>
                  </a:lnTo>
                  <a:lnTo>
                    <a:pt x="111" y="557"/>
                  </a:lnTo>
                  <a:lnTo>
                    <a:pt x="111" y="565"/>
                  </a:lnTo>
                  <a:close/>
                  <a:moveTo>
                    <a:pt x="501" y="581"/>
                  </a:moveTo>
                  <a:lnTo>
                    <a:pt x="501" y="581"/>
                  </a:lnTo>
                  <a:lnTo>
                    <a:pt x="493" y="573"/>
                  </a:lnTo>
                  <a:lnTo>
                    <a:pt x="477" y="573"/>
                  </a:lnTo>
                  <a:lnTo>
                    <a:pt x="477" y="589"/>
                  </a:lnTo>
                  <a:lnTo>
                    <a:pt x="485" y="596"/>
                  </a:lnTo>
                  <a:lnTo>
                    <a:pt x="493" y="589"/>
                  </a:lnTo>
                  <a:lnTo>
                    <a:pt x="501" y="581"/>
                  </a:lnTo>
                  <a:close/>
                  <a:moveTo>
                    <a:pt x="517" y="604"/>
                  </a:moveTo>
                  <a:lnTo>
                    <a:pt x="517" y="604"/>
                  </a:lnTo>
                  <a:lnTo>
                    <a:pt x="524" y="604"/>
                  </a:lnTo>
                  <a:lnTo>
                    <a:pt x="532" y="596"/>
                  </a:lnTo>
                  <a:lnTo>
                    <a:pt x="540" y="589"/>
                  </a:lnTo>
                  <a:lnTo>
                    <a:pt x="532" y="581"/>
                  </a:lnTo>
                  <a:lnTo>
                    <a:pt x="524" y="581"/>
                  </a:lnTo>
                  <a:lnTo>
                    <a:pt x="517" y="589"/>
                  </a:lnTo>
                  <a:lnTo>
                    <a:pt x="517" y="604"/>
                  </a:lnTo>
                  <a:close/>
                  <a:moveTo>
                    <a:pt x="286" y="604"/>
                  </a:moveTo>
                  <a:lnTo>
                    <a:pt x="286" y="604"/>
                  </a:lnTo>
                  <a:lnTo>
                    <a:pt x="294" y="612"/>
                  </a:lnTo>
                  <a:lnTo>
                    <a:pt x="310" y="604"/>
                  </a:lnTo>
                  <a:lnTo>
                    <a:pt x="334" y="596"/>
                  </a:lnTo>
                  <a:lnTo>
                    <a:pt x="334" y="589"/>
                  </a:lnTo>
                  <a:lnTo>
                    <a:pt x="326" y="589"/>
                  </a:lnTo>
                  <a:lnTo>
                    <a:pt x="310" y="589"/>
                  </a:lnTo>
                  <a:lnTo>
                    <a:pt x="294" y="589"/>
                  </a:lnTo>
                  <a:lnTo>
                    <a:pt x="286" y="604"/>
                  </a:lnTo>
                  <a:close/>
                  <a:moveTo>
                    <a:pt x="564" y="636"/>
                  </a:moveTo>
                  <a:lnTo>
                    <a:pt x="564" y="636"/>
                  </a:lnTo>
                  <a:lnTo>
                    <a:pt x="580" y="636"/>
                  </a:lnTo>
                  <a:lnTo>
                    <a:pt x="588" y="636"/>
                  </a:lnTo>
                  <a:lnTo>
                    <a:pt x="596" y="636"/>
                  </a:lnTo>
                  <a:lnTo>
                    <a:pt x="596" y="620"/>
                  </a:lnTo>
                  <a:lnTo>
                    <a:pt x="580" y="612"/>
                  </a:lnTo>
                  <a:lnTo>
                    <a:pt x="564" y="620"/>
                  </a:lnTo>
                  <a:lnTo>
                    <a:pt x="564" y="636"/>
                  </a:lnTo>
                  <a:close/>
                  <a:moveTo>
                    <a:pt x="755" y="620"/>
                  </a:moveTo>
                  <a:lnTo>
                    <a:pt x="755" y="620"/>
                  </a:lnTo>
                  <a:lnTo>
                    <a:pt x="731" y="620"/>
                  </a:lnTo>
                  <a:lnTo>
                    <a:pt x="731" y="628"/>
                  </a:lnTo>
                  <a:lnTo>
                    <a:pt x="739" y="628"/>
                  </a:lnTo>
                  <a:lnTo>
                    <a:pt x="747" y="628"/>
                  </a:lnTo>
                  <a:lnTo>
                    <a:pt x="755" y="620"/>
                  </a:lnTo>
                  <a:close/>
                  <a:moveTo>
                    <a:pt x="660" y="660"/>
                  </a:moveTo>
                  <a:lnTo>
                    <a:pt x="660" y="660"/>
                  </a:lnTo>
                  <a:lnTo>
                    <a:pt x="644" y="628"/>
                  </a:lnTo>
                  <a:lnTo>
                    <a:pt x="628" y="628"/>
                  </a:lnTo>
                  <a:lnTo>
                    <a:pt x="636" y="652"/>
                  </a:lnTo>
                  <a:lnTo>
                    <a:pt x="644" y="668"/>
                  </a:lnTo>
                  <a:lnTo>
                    <a:pt x="660" y="660"/>
                  </a:lnTo>
                  <a:close/>
                  <a:moveTo>
                    <a:pt x="707" y="644"/>
                  </a:moveTo>
                  <a:lnTo>
                    <a:pt x="707" y="644"/>
                  </a:lnTo>
                  <a:lnTo>
                    <a:pt x="699" y="644"/>
                  </a:lnTo>
                  <a:lnTo>
                    <a:pt x="683" y="636"/>
                  </a:lnTo>
                  <a:lnTo>
                    <a:pt x="683" y="652"/>
                  </a:lnTo>
                  <a:lnTo>
                    <a:pt x="691" y="660"/>
                  </a:lnTo>
                  <a:lnTo>
                    <a:pt x="707" y="660"/>
                  </a:lnTo>
                  <a:lnTo>
                    <a:pt x="707" y="644"/>
                  </a:lnTo>
                  <a:close/>
                  <a:moveTo>
                    <a:pt x="310" y="660"/>
                  </a:moveTo>
                  <a:lnTo>
                    <a:pt x="310" y="660"/>
                  </a:lnTo>
                  <a:lnTo>
                    <a:pt x="302" y="652"/>
                  </a:lnTo>
                  <a:lnTo>
                    <a:pt x="294" y="644"/>
                  </a:lnTo>
                  <a:lnTo>
                    <a:pt x="294" y="660"/>
                  </a:lnTo>
                  <a:lnTo>
                    <a:pt x="310" y="660"/>
                  </a:lnTo>
                  <a:close/>
                </a:path>
              </a:pathLst>
            </a:custGeom>
            <a:solidFill>
              <a:srgbClr val="649635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5" name="Freeform 3090"/>
            <p:cNvSpPr>
              <a:spLocks/>
            </p:cNvSpPr>
            <p:nvPr/>
          </p:nvSpPr>
          <p:spPr bwMode="auto">
            <a:xfrm>
              <a:off x="1025526" y="1665288"/>
              <a:ext cx="2208213" cy="3067050"/>
            </a:xfrm>
            <a:custGeom>
              <a:avLst/>
              <a:gdLst>
                <a:gd name="T0" fmla="*/ 2147483647 w 1391"/>
                <a:gd name="T1" fmla="*/ 2147483647 h 1932"/>
                <a:gd name="T2" fmla="*/ 2147483647 w 1391"/>
                <a:gd name="T3" fmla="*/ 2147483647 h 1932"/>
                <a:gd name="T4" fmla="*/ 2147483647 w 1391"/>
                <a:gd name="T5" fmla="*/ 2147483647 h 1932"/>
                <a:gd name="T6" fmla="*/ 2147483647 w 1391"/>
                <a:gd name="T7" fmla="*/ 2147483647 h 1932"/>
                <a:gd name="T8" fmla="*/ 2147483647 w 1391"/>
                <a:gd name="T9" fmla="*/ 2147483647 h 1932"/>
                <a:gd name="T10" fmla="*/ 2147483647 w 1391"/>
                <a:gd name="T11" fmla="*/ 2147483647 h 1932"/>
                <a:gd name="T12" fmla="*/ 2147483647 w 1391"/>
                <a:gd name="T13" fmla="*/ 2147483647 h 1932"/>
                <a:gd name="T14" fmla="*/ 2147483647 w 1391"/>
                <a:gd name="T15" fmla="*/ 2147483647 h 1932"/>
                <a:gd name="T16" fmla="*/ 2147483647 w 1391"/>
                <a:gd name="T17" fmla="*/ 2147483647 h 1932"/>
                <a:gd name="T18" fmla="*/ 2147483647 w 1391"/>
                <a:gd name="T19" fmla="*/ 2147483647 h 1932"/>
                <a:gd name="T20" fmla="*/ 2147483647 w 1391"/>
                <a:gd name="T21" fmla="*/ 2147483647 h 1932"/>
                <a:gd name="T22" fmla="*/ 2147483647 w 1391"/>
                <a:gd name="T23" fmla="*/ 2147483647 h 1932"/>
                <a:gd name="T24" fmla="*/ 0 w 1391"/>
                <a:gd name="T25" fmla="*/ 2147483647 h 1932"/>
                <a:gd name="T26" fmla="*/ 0 w 1391"/>
                <a:gd name="T27" fmla="*/ 2147483647 h 1932"/>
                <a:gd name="T28" fmla="*/ 2147483647 w 1391"/>
                <a:gd name="T29" fmla="*/ 2147483647 h 1932"/>
                <a:gd name="T30" fmla="*/ 2147483647 w 1391"/>
                <a:gd name="T31" fmla="*/ 2147483647 h 1932"/>
                <a:gd name="T32" fmla="*/ 2147483647 w 1391"/>
                <a:gd name="T33" fmla="*/ 2147483647 h 1932"/>
                <a:gd name="T34" fmla="*/ 2147483647 w 1391"/>
                <a:gd name="T35" fmla="*/ 2147483647 h 1932"/>
                <a:gd name="T36" fmla="*/ 2147483647 w 1391"/>
                <a:gd name="T37" fmla="*/ 2147483647 h 1932"/>
                <a:gd name="T38" fmla="*/ 2147483647 w 1391"/>
                <a:gd name="T39" fmla="*/ 2147483647 h 1932"/>
                <a:gd name="T40" fmla="*/ 2147483647 w 1391"/>
                <a:gd name="T41" fmla="*/ 2147483647 h 1932"/>
                <a:gd name="T42" fmla="*/ 2147483647 w 1391"/>
                <a:gd name="T43" fmla="*/ 2147483647 h 1932"/>
                <a:gd name="T44" fmla="*/ 2147483647 w 1391"/>
                <a:gd name="T45" fmla="*/ 2147483647 h 1932"/>
                <a:gd name="T46" fmla="*/ 2147483647 w 1391"/>
                <a:gd name="T47" fmla="*/ 2147483647 h 1932"/>
                <a:gd name="T48" fmla="*/ 2147483647 w 1391"/>
                <a:gd name="T49" fmla="*/ 2147483647 h 1932"/>
                <a:gd name="T50" fmla="*/ 2147483647 w 1391"/>
                <a:gd name="T51" fmla="*/ 2147483647 h 1932"/>
                <a:gd name="T52" fmla="*/ 2147483647 w 1391"/>
                <a:gd name="T53" fmla="*/ 2147483647 h 1932"/>
                <a:gd name="T54" fmla="*/ 2147483647 w 1391"/>
                <a:gd name="T55" fmla="*/ 2147483647 h 1932"/>
                <a:gd name="T56" fmla="*/ 2147483647 w 1391"/>
                <a:gd name="T57" fmla="*/ 2147483647 h 1932"/>
                <a:gd name="T58" fmla="*/ 2147483647 w 1391"/>
                <a:gd name="T59" fmla="*/ 2147483647 h 1932"/>
                <a:gd name="T60" fmla="*/ 2147483647 w 1391"/>
                <a:gd name="T61" fmla="*/ 2147483647 h 1932"/>
                <a:gd name="T62" fmla="*/ 2147483647 w 1391"/>
                <a:gd name="T63" fmla="*/ 2147483647 h 1932"/>
                <a:gd name="T64" fmla="*/ 2147483647 w 1391"/>
                <a:gd name="T65" fmla="*/ 0 h 1932"/>
                <a:gd name="T66" fmla="*/ 2147483647 w 1391"/>
                <a:gd name="T67" fmla="*/ 2147483647 h 1932"/>
                <a:gd name="T68" fmla="*/ 2147483647 w 1391"/>
                <a:gd name="T69" fmla="*/ 2147483647 h 1932"/>
                <a:gd name="T70" fmla="*/ 2147483647 w 1391"/>
                <a:gd name="T71" fmla="*/ 2147483647 h 1932"/>
                <a:gd name="T72" fmla="*/ 2147483647 w 1391"/>
                <a:gd name="T73" fmla="*/ 2147483647 h 1932"/>
                <a:gd name="T74" fmla="*/ 2147483647 w 1391"/>
                <a:gd name="T75" fmla="*/ 2147483647 h 1932"/>
                <a:gd name="T76" fmla="*/ 2147483647 w 1391"/>
                <a:gd name="T77" fmla="*/ 2147483647 h 1932"/>
                <a:gd name="T78" fmla="*/ 2147483647 w 1391"/>
                <a:gd name="T79" fmla="*/ 2147483647 h 1932"/>
                <a:gd name="T80" fmla="*/ 2147483647 w 1391"/>
                <a:gd name="T81" fmla="*/ 2147483647 h 1932"/>
                <a:gd name="T82" fmla="*/ 2147483647 w 1391"/>
                <a:gd name="T83" fmla="*/ 2147483647 h 1932"/>
                <a:gd name="T84" fmla="*/ 2147483647 w 1391"/>
                <a:gd name="T85" fmla="*/ 2147483647 h 1932"/>
                <a:gd name="T86" fmla="*/ 2147483647 w 1391"/>
                <a:gd name="T87" fmla="*/ 2147483647 h 1932"/>
                <a:gd name="T88" fmla="*/ 2147483647 w 1391"/>
                <a:gd name="T89" fmla="*/ 2147483647 h 1932"/>
                <a:gd name="T90" fmla="*/ 2147483647 w 1391"/>
                <a:gd name="T91" fmla="*/ 2147483647 h 1932"/>
                <a:gd name="T92" fmla="*/ 2147483647 w 1391"/>
                <a:gd name="T93" fmla="*/ 2147483647 h 1932"/>
                <a:gd name="T94" fmla="*/ 2147483647 w 1391"/>
                <a:gd name="T95" fmla="*/ 2147483647 h 193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391"/>
                <a:gd name="T145" fmla="*/ 0 h 1932"/>
                <a:gd name="T146" fmla="*/ 1391 w 1391"/>
                <a:gd name="T147" fmla="*/ 1932 h 193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391" h="1932">
                  <a:moveTo>
                    <a:pt x="1328" y="1137"/>
                  </a:moveTo>
                  <a:lnTo>
                    <a:pt x="1328" y="1137"/>
                  </a:lnTo>
                  <a:lnTo>
                    <a:pt x="1336" y="1399"/>
                  </a:lnTo>
                  <a:lnTo>
                    <a:pt x="1352" y="1725"/>
                  </a:lnTo>
                  <a:lnTo>
                    <a:pt x="1391" y="1932"/>
                  </a:lnTo>
                  <a:lnTo>
                    <a:pt x="151" y="1932"/>
                  </a:lnTo>
                  <a:lnTo>
                    <a:pt x="151" y="1908"/>
                  </a:lnTo>
                  <a:lnTo>
                    <a:pt x="151" y="1876"/>
                  </a:lnTo>
                  <a:lnTo>
                    <a:pt x="151" y="1860"/>
                  </a:lnTo>
                  <a:lnTo>
                    <a:pt x="143" y="1836"/>
                  </a:lnTo>
                  <a:lnTo>
                    <a:pt x="56" y="1653"/>
                  </a:lnTo>
                  <a:lnTo>
                    <a:pt x="48" y="1622"/>
                  </a:lnTo>
                  <a:lnTo>
                    <a:pt x="32" y="1518"/>
                  </a:lnTo>
                  <a:lnTo>
                    <a:pt x="24" y="1423"/>
                  </a:lnTo>
                  <a:lnTo>
                    <a:pt x="8" y="1319"/>
                  </a:lnTo>
                  <a:lnTo>
                    <a:pt x="8" y="1137"/>
                  </a:lnTo>
                  <a:lnTo>
                    <a:pt x="8" y="1105"/>
                  </a:lnTo>
                  <a:lnTo>
                    <a:pt x="0" y="1025"/>
                  </a:lnTo>
                  <a:lnTo>
                    <a:pt x="0" y="994"/>
                  </a:lnTo>
                  <a:lnTo>
                    <a:pt x="0" y="906"/>
                  </a:lnTo>
                  <a:lnTo>
                    <a:pt x="8" y="874"/>
                  </a:lnTo>
                  <a:lnTo>
                    <a:pt x="24" y="835"/>
                  </a:lnTo>
                  <a:lnTo>
                    <a:pt x="32" y="803"/>
                  </a:lnTo>
                  <a:lnTo>
                    <a:pt x="32" y="795"/>
                  </a:lnTo>
                  <a:lnTo>
                    <a:pt x="32" y="771"/>
                  </a:lnTo>
                  <a:lnTo>
                    <a:pt x="24" y="739"/>
                  </a:lnTo>
                  <a:lnTo>
                    <a:pt x="16" y="684"/>
                  </a:lnTo>
                  <a:lnTo>
                    <a:pt x="16" y="652"/>
                  </a:lnTo>
                  <a:lnTo>
                    <a:pt x="16" y="596"/>
                  </a:lnTo>
                  <a:lnTo>
                    <a:pt x="16" y="564"/>
                  </a:lnTo>
                  <a:lnTo>
                    <a:pt x="16" y="501"/>
                  </a:lnTo>
                  <a:lnTo>
                    <a:pt x="24" y="469"/>
                  </a:lnTo>
                  <a:lnTo>
                    <a:pt x="72" y="374"/>
                  </a:lnTo>
                  <a:lnTo>
                    <a:pt x="120" y="302"/>
                  </a:lnTo>
                  <a:lnTo>
                    <a:pt x="143" y="278"/>
                  </a:lnTo>
                  <a:lnTo>
                    <a:pt x="167" y="254"/>
                  </a:lnTo>
                  <a:lnTo>
                    <a:pt x="271" y="191"/>
                  </a:lnTo>
                  <a:lnTo>
                    <a:pt x="294" y="175"/>
                  </a:lnTo>
                  <a:lnTo>
                    <a:pt x="374" y="127"/>
                  </a:lnTo>
                  <a:lnTo>
                    <a:pt x="406" y="111"/>
                  </a:lnTo>
                  <a:lnTo>
                    <a:pt x="453" y="95"/>
                  </a:lnTo>
                  <a:lnTo>
                    <a:pt x="469" y="79"/>
                  </a:lnTo>
                  <a:lnTo>
                    <a:pt x="485" y="64"/>
                  </a:lnTo>
                  <a:lnTo>
                    <a:pt x="517" y="8"/>
                  </a:lnTo>
                  <a:lnTo>
                    <a:pt x="533" y="0"/>
                  </a:lnTo>
                  <a:lnTo>
                    <a:pt x="557" y="0"/>
                  </a:lnTo>
                  <a:lnTo>
                    <a:pt x="859" y="199"/>
                  </a:lnTo>
                  <a:lnTo>
                    <a:pt x="875" y="207"/>
                  </a:lnTo>
                  <a:lnTo>
                    <a:pt x="875" y="199"/>
                  </a:lnTo>
                  <a:lnTo>
                    <a:pt x="891" y="143"/>
                  </a:lnTo>
                  <a:lnTo>
                    <a:pt x="899" y="119"/>
                  </a:lnTo>
                  <a:lnTo>
                    <a:pt x="938" y="87"/>
                  </a:lnTo>
                  <a:lnTo>
                    <a:pt x="946" y="79"/>
                  </a:lnTo>
                  <a:lnTo>
                    <a:pt x="962" y="79"/>
                  </a:lnTo>
                  <a:lnTo>
                    <a:pt x="1010" y="95"/>
                  </a:lnTo>
                  <a:lnTo>
                    <a:pt x="1034" y="111"/>
                  </a:lnTo>
                  <a:lnTo>
                    <a:pt x="1185" y="175"/>
                  </a:lnTo>
                  <a:lnTo>
                    <a:pt x="1209" y="191"/>
                  </a:lnTo>
                  <a:lnTo>
                    <a:pt x="1248" y="215"/>
                  </a:lnTo>
                  <a:lnTo>
                    <a:pt x="1272" y="238"/>
                  </a:lnTo>
                  <a:lnTo>
                    <a:pt x="1288" y="286"/>
                  </a:lnTo>
                  <a:lnTo>
                    <a:pt x="1336" y="413"/>
                  </a:lnTo>
                  <a:lnTo>
                    <a:pt x="1352" y="493"/>
                  </a:lnTo>
                  <a:lnTo>
                    <a:pt x="1368" y="572"/>
                  </a:lnTo>
                  <a:lnTo>
                    <a:pt x="1368" y="652"/>
                  </a:lnTo>
                  <a:lnTo>
                    <a:pt x="1368" y="692"/>
                  </a:lnTo>
                  <a:lnTo>
                    <a:pt x="1352" y="723"/>
                  </a:lnTo>
                  <a:lnTo>
                    <a:pt x="1328" y="113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6" name="Freeform 3091"/>
            <p:cNvSpPr>
              <a:spLocks/>
            </p:cNvSpPr>
            <p:nvPr/>
          </p:nvSpPr>
          <p:spPr bwMode="auto">
            <a:xfrm>
              <a:off x="4029076" y="3167063"/>
              <a:ext cx="530225" cy="555625"/>
            </a:xfrm>
            <a:custGeom>
              <a:avLst/>
              <a:gdLst>
                <a:gd name="T0" fmla="*/ 2147483647 w 334"/>
                <a:gd name="T1" fmla="*/ 2147483647 h 350"/>
                <a:gd name="T2" fmla="*/ 2147483647 w 334"/>
                <a:gd name="T3" fmla="*/ 2147483647 h 350"/>
                <a:gd name="T4" fmla="*/ 2147483647 w 334"/>
                <a:gd name="T5" fmla="*/ 2147483647 h 350"/>
                <a:gd name="T6" fmla="*/ 2147483647 w 334"/>
                <a:gd name="T7" fmla="*/ 2147483647 h 350"/>
                <a:gd name="T8" fmla="*/ 2147483647 w 334"/>
                <a:gd name="T9" fmla="*/ 2147483647 h 350"/>
                <a:gd name="T10" fmla="*/ 2147483647 w 334"/>
                <a:gd name="T11" fmla="*/ 2147483647 h 350"/>
                <a:gd name="T12" fmla="*/ 2147483647 w 334"/>
                <a:gd name="T13" fmla="*/ 0 h 350"/>
                <a:gd name="T14" fmla="*/ 2147483647 w 334"/>
                <a:gd name="T15" fmla="*/ 0 h 350"/>
                <a:gd name="T16" fmla="*/ 2147483647 w 334"/>
                <a:gd name="T17" fmla="*/ 2147483647 h 350"/>
                <a:gd name="T18" fmla="*/ 2147483647 w 334"/>
                <a:gd name="T19" fmla="*/ 2147483647 h 350"/>
                <a:gd name="T20" fmla="*/ 2147483647 w 334"/>
                <a:gd name="T21" fmla="*/ 2147483647 h 350"/>
                <a:gd name="T22" fmla="*/ 2147483647 w 334"/>
                <a:gd name="T23" fmla="*/ 2147483647 h 350"/>
                <a:gd name="T24" fmla="*/ 2147483647 w 334"/>
                <a:gd name="T25" fmla="*/ 2147483647 h 350"/>
                <a:gd name="T26" fmla="*/ 2147483647 w 334"/>
                <a:gd name="T27" fmla="*/ 2147483647 h 350"/>
                <a:gd name="T28" fmla="*/ 2147483647 w 334"/>
                <a:gd name="T29" fmla="*/ 2147483647 h 350"/>
                <a:gd name="T30" fmla="*/ 2147483647 w 334"/>
                <a:gd name="T31" fmla="*/ 2147483647 h 350"/>
                <a:gd name="T32" fmla="*/ 2147483647 w 334"/>
                <a:gd name="T33" fmla="*/ 2147483647 h 350"/>
                <a:gd name="T34" fmla="*/ 0 w 334"/>
                <a:gd name="T35" fmla="*/ 2147483647 h 350"/>
                <a:gd name="T36" fmla="*/ 0 w 334"/>
                <a:gd name="T37" fmla="*/ 2147483647 h 350"/>
                <a:gd name="T38" fmla="*/ 0 w 334"/>
                <a:gd name="T39" fmla="*/ 2147483647 h 350"/>
                <a:gd name="T40" fmla="*/ 2147483647 w 334"/>
                <a:gd name="T41" fmla="*/ 2147483647 h 350"/>
                <a:gd name="T42" fmla="*/ 2147483647 w 334"/>
                <a:gd name="T43" fmla="*/ 2147483647 h 350"/>
                <a:gd name="T44" fmla="*/ 2147483647 w 334"/>
                <a:gd name="T45" fmla="*/ 2147483647 h 350"/>
                <a:gd name="T46" fmla="*/ 2147483647 w 334"/>
                <a:gd name="T47" fmla="*/ 2147483647 h 350"/>
                <a:gd name="T48" fmla="*/ 2147483647 w 334"/>
                <a:gd name="T49" fmla="*/ 2147483647 h 350"/>
                <a:gd name="T50" fmla="*/ 2147483647 w 334"/>
                <a:gd name="T51" fmla="*/ 2147483647 h 350"/>
                <a:gd name="T52" fmla="*/ 2147483647 w 334"/>
                <a:gd name="T53" fmla="*/ 2147483647 h 350"/>
                <a:gd name="T54" fmla="*/ 2147483647 w 334"/>
                <a:gd name="T55" fmla="*/ 2147483647 h 350"/>
                <a:gd name="T56" fmla="*/ 2147483647 w 334"/>
                <a:gd name="T57" fmla="*/ 2147483647 h 350"/>
                <a:gd name="T58" fmla="*/ 2147483647 w 334"/>
                <a:gd name="T59" fmla="*/ 2147483647 h 350"/>
                <a:gd name="T60" fmla="*/ 2147483647 w 334"/>
                <a:gd name="T61" fmla="*/ 2147483647 h 350"/>
                <a:gd name="T62" fmla="*/ 2147483647 w 334"/>
                <a:gd name="T63" fmla="*/ 2147483647 h 350"/>
                <a:gd name="T64" fmla="*/ 2147483647 w 334"/>
                <a:gd name="T65" fmla="*/ 2147483647 h 350"/>
                <a:gd name="T66" fmla="*/ 2147483647 w 334"/>
                <a:gd name="T67" fmla="*/ 2147483647 h 350"/>
                <a:gd name="T68" fmla="*/ 2147483647 w 334"/>
                <a:gd name="T69" fmla="*/ 2147483647 h 350"/>
                <a:gd name="T70" fmla="*/ 2147483647 w 334"/>
                <a:gd name="T71" fmla="*/ 2147483647 h 350"/>
                <a:gd name="T72" fmla="*/ 2147483647 w 334"/>
                <a:gd name="T73" fmla="*/ 2147483647 h 350"/>
                <a:gd name="T74" fmla="*/ 2147483647 w 334"/>
                <a:gd name="T75" fmla="*/ 2147483647 h 350"/>
                <a:gd name="T76" fmla="*/ 2147483647 w 334"/>
                <a:gd name="T77" fmla="*/ 2147483647 h 350"/>
                <a:gd name="T78" fmla="*/ 2147483647 w 334"/>
                <a:gd name="T79" fmla="*/ 2147483647 h 350"/>
                <a:gd name="T80" fmla="*/ 2147483647 w 334"/>
                <a:gd name="T81" fmla="*/ 2147483647 h 350"/>
                <a:gd name="T82" fmla="*/ 2147483647 w 334"/>
                <a:gd name="T83" fmla="*/ 2147483647 h 350"/>
                <a:gd name="T84" fmla="*/ 2147483647 w 334"/>
                <a:gd name="T85" fmla="*/ 2147483647 h 350"/>
                <a:gd name="T86" fmla="*/ 2147483647 w 334"/>
                <a:gd name="T87" fmla="*/ 2147483647 h 350"/>
                <a:gd name="T88" fmla="*/ 2147483647 w 334"/>
                <a:gd name="T89" fmla="*/ 2147483647 h 350"/>
                <a:gd name="T90" fmla="*/ 2147483647 w 334"/>
                <a:gd name="T91" fmla="*/ 2147483647 h 350"/>
                <a:gd name="T92" fmla="*/ 2147483647 w 334"/>
                <a:gd name="T93" fmla="*/ 2147483647 h 350"/>
                <a:gd name="T94" fmla="*/ 2147483647 w 334"/>
                <a:gd name="T95" fmla="*/ 2147483647 h 350"/>
                <a:gd name="T96" fmla="*/ 2147483647 w 334"/>
                <a:gd name="T97" fmla="*/ 2147483647 h 350"/>
                <a:gd name="T98" fmla="*/ 2147483647 w 334"/>
                <a:gd name="T99" fmla="*/ 2147483647 h 350"/>
                <a:gd name="T100" fmla="*/ 2147483647 w 334"/>
                <a:gd name="T101" fmla="*/ 2147483647 h 350"/>
                <a:gd name="T102" fmla="*/ 2147483647 w 334"/>
                <a:gd name="T103" fmla="*/ 2147483647 h 350"/>
                <a:gd name="T104" fmla="*/ 2147483647 w 334"/>
                <a:gd name="T105" fmla="*/ 2147483647 h 350"/>
                <a:gd name="T106" fmla="*/ 2147483647 w 334"/>
                <a:gd name="T107" fmla="*/ 2147483647 h 350"/>
                <a:gd name="T108" fmla="*/ 2147483647 w 334"/>
                <a:gd name="T109" fmla="*/ 2147483647 h 35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34"/>
                <a:gd name="T166" fmla="*/ 0 h 350"/>
                <a:gd name="T167" fmla="*/ 334 w 334"/>
                <a:gd name="T168" fmla="*/ 350 h 35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34" h="350">
                  <a:moveTo>
                    <a:pt x="302" y="48"/>
                  </a:moveTo>
                  <a:lnTo>
                    <a:pt x="302" y="48"/>
                  </a:lnTo>
                  <a:lnTo>
                    <a:pt x="271" y="40"/>
                  </a:lnTo>
                  <a:lnTo>
                    <a:pt x="231" y="24"/>
                  </a:lnTo>
                  <a:lnTo>
                    <a:pt x="199" y="8"/>
                  </a:lnTo>
                  <a:lnTo>
                    <a:pt x="159" y="0"/>
                  </a:lnTo>
                  <a:lnTo>
                    <a:pt x="64" y="40"/>
                  </a:lnTo>
                  <a:lnTo>
                    <a:pt x="40" y="48"/>
                  </a:lnTo>
                  <a:lnTo>
                    <a:pt x="24" y="56"/>
                  </a:lnTo>
                  <a:lnTo>
                    <a:pt x="16" y="63"/>
                  </a:lnTo>
                  <a:lnTo>
                    <a:pt x="8" y="87"/>
                  </a:lnTo>
                  <a:lnTo>
                    <a:pt x="8" y="127"/>
                  </a:lnTo>
                  <a:lnTo>
                    <a:pt x="0" y="238"/>
                  </a:lnTo>
                  <a:lnTo>
                    <a:pt x="0" y="262"/>
                  </a:lnTo>
                  <a:lnTo>
                    <a:pt x="8" y="270"/>
                  </a:lnTo>
                  <a:lnTo>
                    <a:pt x="16" y="278"/>
                  </a:lnTo>
                  <a:lnTo>
                    <a:pt x="24" y="286"/>
                  </a:lnTo>
                  <a:lnTo>
                    <a:pt x="80" y="310"/>
                  </a:lnTo>
                  <a:lnTo>
                    <a:pt x="96" y="318"/>
                  </a:lnTo>
                  <a:lnTo>
                    <a:pt x="120" y="318"/>
                  </a:lnTo>
                  <a:lnTo>
                    <a:pt x="135" y="334"/>
                  </a:lnTo>
                  <a:lnTo>
                    <a:pt x="151" y="342"/>
                  </a:lnTo>
                  <a:lnTo>
                    <a:pt x="175" y="350"/>
                  </a:lnTo>
                  <a:lnTo>
                    <a:pt x="191" y="350"/>
                  </a:lnTo>
                  <a:lnTo>
                    <a:pt x="207" y="334"/>
                  </a:lnTo>
                  <a:lnTo>
                    <a:pt x="247" y="318"/>
                  </a:lnTo>
                  <a:lnTo>
                    <a:pt x="294" y="310"/>
                  </a:lnTo>
                  <a:lnTo>
                    <a:pt x="310" y="310"/>
                  </a:lnTo>
                  <a:lnTo>
                    <a:pt x="318" y="302"/>
                  </a:lnTo>
                  <a:lnTo>
                    <a:pt x="326" y="294"/>
                  </a:lnTo>
                  <a:lnTo>
                    <a:pt x="326" y="278"/>
                  </a:lnTo>
                  <a:lnTo>
                    <a:pt x="326" y="246"/>
                  </a:lnTo>
                  <a:lnTo>
                    <a:pt x="326" y="199"/>
                  </a:lnTo>
                  <a:lnTo>
                    <a:pt x="326" y="167"/>
                  </a:lnTo>
                  <a:lnTo>
                    <a:pt x="334" y="143"/>
                  </a:lnTo>
                  <a:lnTo>
                    <a:pt x="326" y="95"/>
                  </a:lnTo>
                  <a:lnTo>
                    <a:pt x="302" y="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7" name="Freeform 3092"/>
            <p:cNvSpPr>
              <a:spLocks/>
            </p:cNvSpPr>
            <p:nvPr/>
          </p:nvSpPr>
          <p:spPr bwMode="auto">
            <a:xfrm>
              <a:off x="2981326" y="2573338"/>
              <a:ext cx="1098550" cy="1136650"/>
            </a:xfrm>
            <a:custGeom>
              <a:avLst/>
              <a:gdLst>
                <a:gd name="T0" fmla="*/ 2147483647 w 692"/>
                <a:gd name="T1" fmla="*/ 2147483647 h 716"/>
                <a:gd name="T2" fmla="*/ 2147483647 w 692"/>
                <a:gd name="T3" fmla="*/ 2147483647 h 716"/>
                <a:gd name="T4" fmla="*/ 2147483647 w 692"/>
                <a:gd name="T5" fmla="*/ 2147483647 h 716"/>
                <a:gd name="T6" fmla="*/ 2147483647 w 692"/>
                <a:gd name="T7" fmla="*/ 0 h 716"/>
                <a:gd name="T8" fmla="*/ 2147483647 w 692"/>
                <a:gd name="T9" fmla="*/ 2147483647 h 716"/>
                <a:gd name="T10" fmla="*/ 2147483647 w 692"/>
                <a:gd name="T11" fmla="*/ 2147483647 h 716"/>
                <a:gd name="T12" fmla="*/ 2147483647 w 692"/>
                <a:gd name="T13" fmla="*/ 2147483647 h 716"/>
                <a:gd name="T14" fmla="*/ 2147483647 w 692"/>
                <a:gd name="T15" fmla="*/ 2147483647 h 716"/>
                <a:gd name="T16" fmla="*/ 2147483647 w 692"/>
                <a:gd name="T17" fmla="*/ 2147483647 h 716"/>
                <a:gd name="T18" fmla="*/ 2147483647 w 692"/>
                <a:gd name="T19" fmla="*/ 2147483647 h 716"/>
                <a:gd name="T20" fmla="*/ 2147483647 w 692"/>
                <a:gd name="T21" fmla="*/ 2147483647 h 716"/>
                <a:gd name="T22" fmla="*/ 2147483647 w 692"/>
                <a:gd name="T23" fmla="*/ 2147483647 h 716"/>
                <a:gd name="T24" fmla="*/ 2147483647 w 692"/>
                <a:gd name="T25" fmla="*/ 2147483647 h 716"/>
                <a:gd name="T26" fmla="*/ 2147483647 w 692"/>
                <a:gd name="T27" fmla="*/ 2147483647 h 716"/>
                <a:gd name="T28" fmla="*/ 2147483647 w 692"/>
                <a:gd name="T29" fmla="*/ 2147483647 h 716"/>
                <a:gd name="T30" fmla="*/ 2147483647 w 692"/>
                <a:gd name="T31" fmla="*/ 2147483647 h 716"/>
                <a:gd name="T32" fmla="*/ 2147483647 w 692"/>
                <a:gd name="T33" fmla="*/ 2147483647 h 716"/>
                <a:gd name="T34" fmla="*/ 2147483647 w 692"/>
                <a:gd name="T35" fmla="*/ 2147483647 h 716"/>
                <a:gd name="T36" fmla="*/ 2147483647 w 692"/>
                <a:gd name="T37" fmla="*/ 2147483647 h 716"/>
                <a:gd name="T38" fmla="*/ 2147483647 w 692"/>
                <a:gd name="T39" fmla="*/ 2147483647 h 716"/>
                <a:gd name="T40" fmla="*/ 2147483647 w 692"/>
                <a:gd name="T41" fmla="*/ 2147483647 h 716"/>
                <a:gd name="T42" fmla="*/ 2147483647 w 692"/>
                <a:gd name="T43" fmla="*/ 2147483647 h 716"/>
                <a:gd name="T44" fmla="*/ 2147483647 w 692"/>
                <a:gd name="T45" fmla="*/ 2147483647 h 716"/>
                <a:gd name="T46" fmla="*/ 2147483647 w 692"/>
                <a:gd name="T47" fmla="*/ 2147483647 h 716"/>
                <a:gd name="T48" fmla="*/ 2147483647 w 692"/>
                <a:gd name="T49" fmla="*/ 2147483647 h 716"/>
                <a:gd name="T50" fmla="*/ 2147483647 w 692"/>
                <a:gd name="T51" fmla="*/ 2147483647 h 716"/>
                <a:gd name="T52" fmla="*/ 2147483647 w 692"/>
                <a:gd name="T53" fmla="*/ 2147483647 h 716"/>
                <a:gd name="T54" fmla="*/ 2147483647 w 692"/>
                <a:gd name="T55" fmla="*/ 2147483647 h 716"/>
                <a:gd name="T56" fmla="*/ 2147483647 w 692"/>
                <a:gd name="T57" fmla="*/ 2147483647 h 716"/>
                <a:gd name="T58" fmla="*/ 2147483647 w 692"/>
                <a:gd name="T59" fmla="*/ 2147483647 h 716"/>
                <a:gd name="T60" fmla="*/ 2147483647 w 692"/>
                <a:gd name="T61" fmla="*/ 2147483647 h 716"/>
                <a:gd name="T62" fmla="*/ 2147483647 w 692"/>
                <a:gd name="T63" fmla="*/ 2147483647 h 716"/>
                <a:gd name="T64" fmla="*/ 2147483647 w 692"/>
                <a:gd name="T65" fmla="*/ 2147483647 h 716"/>
                <a:gd name="T66" fmla="*/ 2147483647 w 692"/>
                <a:gd name="T67" fmla="*/ 2147483647 h 716"/>
                <a:gd name="T68" fmla="*/ 2147483647 w 692"/>
                <a:gd name="T69" fmla="*/ 2147483647 h 716"/>
                <a:gd name="T70" fmla="*/ 2147483647 w 692"/>
                <a:gd name="T71" fmla="*/ 2147483647 h 716"/>
                <a:gd name="T72" fmla="*/ 2147483647 w 692"/>
                <a:gd name="T73" fmla="*/ 2147483647 h 716"/>
                <a:gd name="T74" fmla="*/ 2147483647 w 692"/>
                <a:gd name="T75" fmla="*/ 2147483647 h 716"/>
                <a:gd name="T76" fmla="*/ 2147483647 w 692"/>
                <a:gd name="T77" fmla="*/ 2147483647 h 716"/>
                <a:gd name="T78" fmla="*/ 0 w 692"/>
                <a:gd name="T79" fmla="*/ 2147483647 h 71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92"/>
                <a:gd name="T121" fmla="*/ 0 h 716"/>
                <a:gd name="T122" fmla="*/ 692 w 692"/>
                <a:gd name="T123" fmla="*/ 716 h 71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92" h="716">
                  <a:moveTo>
                    <a:pt x="56" y="48"/>
                  </a:moveTo>
                  <a:lnTo>
                    <a:pt x="56" y="48"/>
                  </a:lnTo>
                  <a:lnTo>
                    <a:pt x="64" y="32"/>
                  </a:lnTo>
                  <a:lnTo>
                    <a:pt x="72" y="24"/>
                  </a:lnTo>
                  <a:lnTo>
                    <a:pt x="88" y="16"/>
                  </a:lnTo>
                  <a:lnTo>
                    <a:pt x="112" y="0"/>
                  </a:lnTo>
                  <a:lnTo>
                    <a:pt x="120" y="0"/>
                  </a:lnTo>
                  <a:lnTo>
                    <a:pt x="128" y="8"/>
                  </a:lnTo>
                  <a:lnTo>
                    <a:pt x="152" y="32"/>
                  </a:lnTo>
                  <a:lnTo>
                    <a:pt x="167" y="32"/>
                  </a:lnTo>
                  <a:lnTo>
                    <a:pt x="191" y="56"/>
                  </a:lnTo>
                  <a:lnTo>
                    <a:pt x="207" y="88"/>
                  </a:lnTo>
                  <a:lnTo>
                    <a:pt x="303" y="215"/>
                  </a:lnTo>
                  <a:lnTo>
                    <a:pt x="310" y="247"/>
                  </a:lnTo>
                  <a:lnTo>
                    <a:pt x="326" y="278"/>
                  </a:lnTo>
                  <a:lnTo>
                    <a:pt x="342" y="302"/>
                  </a:lnTo>
                  <a:lnTo>
                    <a:pt x="350" y="310"/>
                  </a:lnTo>
                  <a:lnTo>
                    <a:pt x="374" y="326"/>
                  </a:lnTo>
                  <a:lnTo>
                    <a:pt x="430" y="342"/>
                  </a:lnTo>
                  <a:lnTo>
                    <a:pt x="462" y="350"/>
                  </a:lnTo>
                  <a:lnTo>
                    <a:pt x="597" y="382"/>
                  </a:lnTo>
                  <a:lnTo>
                    <a:pt x="621" y="390"/>
                  </a:lnTo>
                  <a:lnTo>
                    <a:pt x="636" y="390"/>
                  </a:lnTo>
                  <a:lnTo>
                    <a:pt x="668" y="398"/>
                  </a:lnTo>
                  <a:lnTo>
                    <a:pt x="676" y="398"/>
                  </a:lnTo>
                  <a:lnTo>
                    <a:pt x="684" y="406"/>
                  </a:lnTo>
                  <a:lnTo>
                    <a:pt x="692" y="422"/>
                  </a:lnTo>
                  <a:lnTo>
                    <a:pt x="684" y="596"/>
                  </a:lnTo>
                  <a:lnTo>
                    <a:pt x="692" y="628"/>
                  </a:lnTo>
                  <a:lnTo>
                    <a:pt x="692" y="644"/>
                  </a:lnTo>
                  <a:lnTo>
                    <a:pt x="692" y="676"/>
                  </a:lnTo>
                  <a:lnTo>
                    <a:pt x="692" y="684"/>
                  </a:lnTo>
                  <a:lnTo>
                    <a:pt x="676" y="700"/>
                  </a:lnTo>
                  <a:lnTo>
                    <a:pt x="652" y="716"/>
                  </a:lnTo>
                  <a:lnTo>
                    <a:pt x="636" y="716"/>
                  </a:lnTo>
                  <a:lnTo>
                    <a:pt x="613" y="708"/>
                  </a:lnTo>
                  <a:lnTo>
                    <a:pt x="525" y="700"/>
                  </a:lnTo>
                  <a:lnTo>
                    <a:pt x="493" y="700"/>
                  </a:lnTo>
                  <a:lnTo>
                    <a:pt x="422" y="692"/>
                  </a:lnTo>
                  <a:lnTo>
                    <a:pt x="390" y="692"/>
                  </a:lnTo>
                  <a:lnTo>
                    <a:pt x="326" y="684"/>
                  </a:lnTo>
                  <a:lnTo>
                    <a:pt x="303" y="676"/>
                  </a:lnTo>
                  <a:lnTo>
                    <a:pt x="287" y="668"/>
                  </a:lnTo>
                  <a:lnTo>
                    <a:pt x="263" y="652"/>
                  </a:lnTo>
                  <a:lnTo>
                    <a:pt x="247" y="636"/>
                  </a:lnTo>
                  <a:lnTo>
                    <a:pt x="223" y="628"/>
                  </a:lnTo>
                  <a:lnTo>
                    <a:pt x="191" y="620"/>
                  </a:lnTo>
                  <a:lnTo>
                    <a:pt x="175" y="612"/>
                  </a:lnTo>
                  <a:lnTo>
                    <a:pt x="144" y="596"/>
                  </a:lnTo>
                  <a:lnTo>
                    <a:pt x="128" y="588"/>
                  </a:lnTo>
                  <a:lnTo>
                    <a:pt x="104" y="565"/>
                  </a:lnTo>
                  <a:lnTo>
                    <a:pt x="8" y="469"/>
                  </a:lnTo>
                  <a:lnTo>
                    <a:pt x="8" y="453"/>
                  </a:lnTo>
                  <a:lnTo>
                    <a:pt x="0" y="437"/>
                  </a:lnTo>
                  <a:lnTo>
                    <a:pt x="56" y="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8" name="Freeform 3093"/>
            <p:cNvSpPr>
              <a:spLocks/>
            </p:cNvSpPr>
            <p:nvPr/>
          </p:nvSpPr>
          <p:spPr bwMode="auto">
            <a:xfrm>
              <a:off x="1884363" y="1589088"/>
              <a:ext cx="895350" cy="1185863"/>
            </a:xfrm>
            <a:custGeom>
              <a:avLst/>
              <a:gdLst>
                <a:gd name="T0" fmla="*/ 2147483647 w 564"/>
                <a:gd name="T1" fmla="*/ 2147483647 h 747"/>
                <a:gd name="T2" fmla="*/ 2147483647 w 564"/>
                <a:gd name="T3" fmla="*/ 2147483647 h 747"/>
                <a:gd name="T4" fmla="*/ 2147483647 w 564"/>
                <a:gd name="T5" fmla="*/ 2147483647 h 747"/>
                <a:gd name="T6" fmla="*/ 2147483647 w 564"/>
                <a:gd name="T7" fmla="*/ 2147483647 h 747"/>
                <a:gd name="T8" fmla="*/ 2147483647 w 564"/>
                <a:gd name="T9" fmla="*/ 2147483647 h 747"/>
                <a:gd name="T10" fmla="*/ 2147483647 w 564"/>
                <a:gd name="T11" fmla="*/ 2147483647 h 747"/>
                <a:gd name="T12" fmla="*/ 2147483647 w 564"/>
                <a:gd name="T13" fmla="*/ 2147483647 h 747"/>
                <a:gd name="T14" fmla="*/ 2147483647 w 564"/>
                <a:gd name="T15" fmla="*/ 2147483647 h 747"/>
                <a:gd name="T16" fmla="*/ 2147483647 w 564"/>
                <a:gd name="T17" fmla="*/ 2147483647 h 747"/>
                <a:gd name="T18" fmla="*/ 2147483647 w 564"/>
                <a:gd name="T19" fmla="*/ 2147483647 h 747"/>
                <a:gd name="T20" fmla="*/ 2147483647 w 564"/>
                <a:gd name="T21" fmla="*/ 2147483647 h 747"/>
                <a:gd name="T22" fmla="*/ 2147483647 w 564"/>
                <a:gd name="T23" fmla="*/ 2147483647 h 747"/>
                <a:gd name="T24" fmla="*/ 2147483647 w 564"/>
                <a:gd name="T25" fmla="*/ 2147483647 h 747"/>
                <a:gd name="T26" fmla="*/ 2147483647 w 564"/>
                <a:gd name="T27" fmla="*/ 2147483647 h 747"/>
                <a:gd name="T28" fmla="*/ 2147483647 w 564"/>
                <a:gd name="T29" fmla="*/ 2147483647 h 747"/>
                <a:gd name="T30" fmla="*/ 2147483647 w 564"/>
                <a:gd name="T31" fmla="*/ 2147483647 h 747"/>
                <a:gd name="T32" fmla="*/ 2147483647 w 564"/>
                <a:gd name="T33" fmla="*/ 2147483647 h 747"/>
                <a:gd name="T34" fmla="*/ 2147483647 w 564"/>
                <a:gd name="T35" fmla="*/ 2147483647 h 747"/>
                <a:gd name="T36" fmla="*/ 2147483647 w 564"/>
                <a:gd name="T37" fmla="*/ 2147483647 h 747"/>
                <a:gd name="T38" fmla="*/ 2147483647 w 564"/>
                <a:gd name="T39" fmla="*/ 2147483647 h 747"/>
                <a:gd name="T40" fmla="*/ 2147483647 w 564"/>
                <a:gd name="T41" fmla="*/ 2147483647 h 747"/>
                <a:gd name="T42" fmla="*/ 2147483647 w 564"/>
                <a:gd name="T43" fmla="*/ 2147483647 h 747"/>
                <a:gd name="T44" fmla="*/ 2147483647 w 564"/>
                <a:gd name="T45" fmla="*/ 2147483647 h 747"/>
                <a:gd name="T46" fmla="*/ 2147483647 w 564"/>
                <a:gd name="T47" fmla="*/ 2147483647 h 747"/>
                <a:gd name="T48" fmla="*/ 0 w 564"/>
                <a:gd name="T49" fmla="*/ 2147483647 h 747"/>
                <a:gd name="T50" fmla="*/ 2147483647 w 564"/>
                <a:gd name="T51" fmla="*/ 0 h 747"/>
                <a:gd name="T52" fmla="*/ 2147483647 w 564"/>
                <a:gd name="T53" fmla="*/ 2147483647 h 74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64"/>
                <a:gd name="T82" fmla="*/ 0 h 747"/>
                <a:gd name="T83" fmla="*/ 564 w 564"/>
                <a:gd name="T84" fmla="*/ 747 h 74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64" h="747">
                  <a:moveTo>
                    <a:pt x="358" y="88"/>
                  </a:moveTo>
                  <a:lnTo>
                    <a:pt x="389" y="104"/>
                  </a:lnTo>
                  <a:lnTo>
                    <a:pt x="397" y="104"/>
                  </a:lnTo>
                  <a:lnTo>
                    <a:pt x="445" y="127"/>
                  </a:lnTo>
                  <a:lnTo>
                    <a:pt x="453" y="239"/>
                  </a:lnTo>
                  <a:lnTo>
                    <a:pt x="525" y="453"/>
                  </a:lnTo>
                  <a:lnTo>
                    <a:pt x="540" y="525"/>
                  </a:lnTo>
                  <a:lnTo>
                    <a:pt x="564" y="740"/>
                  </a:lnTo>
                  <a:lnTo>
                    <a:pt x="525" y="660"/>
                  </a:lnTo>
                  <a:lnTo>
                    <a:pt x="509" y="708"/>
                  </a:lnTo>
                  <a:lnTo>
                    <a:pt x="493" y="740"/>
                  </a:lnTo>
                  <a:lnTo>
                    <a:pt x="485" y="747"/>
                  </a:lnTo>
                  <a:lnTo>
                    <a:pt x="477" y="747"/>
                  </a:lnTo>
                  <a:lnTo>
                    <a:pt x="461" y="732"/>
                  </a:lnTo>
                  <a:lnTo>
                    <a:pt x="437" y="708"/>
                  </a:lnTo>
                  <a:lnTo>
                    <a:pt x="421" y="676"/>
                  </a:lnTo>
                  <a:lnTo>
                    <a:pt x="262" y="302"/>
                  </a:lnTo>
                  <a:lnTo>
                    <a:pt x="207" y="247"/>
                  </a:lnTo>
                  <a:lnTo>
                    <a:pt x="143" y="183"/>
                  </a:lnTo>
                  <a:lnTo>
                    <a:pt x="32" y="88"/>
                  </a:lnTo>
                  <a:lnTo>
                    <a:pt x="0" y="56"/>
                  </a:lnTo>
                  <a:lnTo>
                    <a:pt x="32" y="0"/>
                  </a:lnTo>
                  <a:lnTo>
                    <a:pt x="358" y="8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9" name="Freeform 3094"/>
            <p:cNvSpPr>
              <a:spLocks/>
            </p:cNvSpPr>
            <p:nvPr/>
          </p:nvSpPr>
          <p:spPr bwMode="auto">
            <a:xfrm>
              <a:off x="1731963" y="428625"/>
              <a:ext cx="1111250" cy="1438275"/>
            </a:xfrm>
            <a:custGeom>
              <a:avLst/>
              <a:gdLst>
                <a:gd name="T0" fmla="*/ 2147483647 w 700"/>
                <a:gd name="T1" fmla="*/ 2147483647 h 906"/>
                <a:gd name="T2" fmla="*/ 2147483647 w 700"/>
                <a:gd name="T3" fmla="*/ 2147483647 h 906"/>
                <a:gd name="T4" fmla="*/ 2147483647 w 700"/>
                <a:gd name="T5" fmla="*/ 2147483647 h 906"/>
                <a:gd name="T6" fmla="*/ 2147483647 w 700"/>
                <a:gd name="T7" fmla="*/ 2147483647 h 906"/>
                <a:gd name="T8" fmla="*/ 2147483647 w 700"/>
                <a:gd name="T9" fmla="*/ 2147483647 h 906"/>
                <a:gd name="T10" fmla="*/ 2147483647 w 700"/>
                <a:gd name="T11" fmla="*/ 2147483647 h 906"/>
                <a:gd name="T12" fmla="*/ 2147483647 w 700"/>
                <a:gd name="T13" fmla="*/ 2147483647 h 906"/>
                <a:gd name="T14" fmla="*/ 2147483647 w 700"/>
                <a:gd name="T15" fmla="*/ 2147483647 h 906"/>
                <a:gd name="T16" fmla="*/ 2147483647 w 700"/>
                <a:gd name="T17" fmla="*/ 2147483647 h 906"/>
                <a:gd name="T18" fmla="*/ 2147483647 w 700"/>
                <a:gd name="T19" fmla="*/ 2147483647 h 906"/>
                <a:gd name="T20" fmla="*/ 2147483647 w 700"/>
                <a:gd name="T21" fmla="*/ 2147483647 h 906"/>
                <a:gd name="T22" fmla="*/ 2147483647 w 700"/>
                <a:gd name="T23" fmla="*/ 2147483647 h 906"/>
                <a:gd name="T24" fmla="*/ 2147483647 w 700"/>
                <a:gd name="T25" fmla="*/ 2147483647 h 906"/>
                <a:gd name="T26" fmla="*/ 2147483647 w 700"/>
                <a:gd name="T27" fmla="*/ 2147483647 h 906"/>
                <a:gd name="T28" fmla="*/ 2147483647 w 700"/>
                <a:gd name="T29" fmla="*/ 2147483647 h 906"/>
                <a:gd name="T30" fmla="*/ 0 w 700"/>
                <a:gd name="T31" fmla="*/ 2147483647 h 906"/>
                <a:gd name="T32" fmla="*/ 2147483647 w 700"/>
                <a:gd name="T33" fmla="*/ 2147483647 h 906"/>
                <a:gd name="T34" fmla="*/ 2147483647 w 700"/>
                <a:gd name="T35" fmla="*/ 2147483647 h 906"/>
                <a:gd name="T36" fmla="*/ 2147483647 w 700"/>
                <a:gd name="T37" fmla="*/ 2147483647 h 906"/>
                <a:gd name="T38" fmla="*/ 2147483647 w 700"/>
                <a:gd name="T39" fmla="*/ 2147483647 h 906"/>
                <a:gd name="T40" fmla="*/ 2147483647 w 700"/>
                <a:gd name="T41" fmla="*/ 0 h 906"/>
                <a:gd name="T42" fmla="*/ 2147483647 w 700"/>
                <a:gd name="T43" fmla="*/ 2147483647 h 906"/>
                <a:gd name="T44" fmla="*/ 2147483647 w 700"/>
                <a:gd name="T45" fmla="*/ 2147483647 h 906"/>
                <a:gd name="T46" fmla="*/ 2147483647 w 700"/>
                <a:gd name="T47" fmla="*/ 2147483647 h 906"/>
                <a:gd name="T48" fmla="*/ 2147483647 w 700"/>
                <a:gd name="T49" fmla="*/ 2147483647 h 906"/>
                <a:gd name="T50" fmla="*/ 2147483647 w 700"/>
                <a:gd name="T51" fmla="*/ 2147483647 h 906"/>
                <a:gd name="T52" fmla="*/ 2147483647 w 700"/>
                <a:gd name="T53" fmla="*/ 2147483647 h 906"/>
                <a:gd name="T54" fmla="*/ 2147483647 w 700"/>
                <a:gd name="T55" fmla="*/ 2147483647 h 906"/>
                <a:gd name="T56" fmla="*/ 2147483647 w 700"/>
                <a:gd name="T57" fmla="*/ 2147483647 h 906"/>
                <a:gd name="T58" fmla="*/ 2147483647 w 700"/>
                <a:gd name="T59" fmla="*/ 2147483647 h 906"/>
                <a:gd name="T60" fmla="*/ 2147483647 w 700"/>
                <a:gd name="T61" fmla="*/ 2147483647 h 906"/>
                <a:gd name="T62" fmla="*/ 2147483647 w 700"/>
                <a:gd name="T63" fmla="*/ 2147483647 h 906"/>
                <a:gd name="T64" fmla="*/ 2147483647 w 700"/>
                <a:gd name="T65" fmla="*/ 2147483647 h 906"/>
                <a:gd name="T66" fmla="*/ 2147483647 w 700"/>
                <a:gd name="T67" fmla="*/ 2147483647 h 906"/>
                <a:gd name="T68" fmla="*/ 2147483647 w 700"/>
                <a:gd name="T69" fmla="*/ 2147483647 h 906"/>
                <a:gd name="T70" fmla="*/ 2147483647 w 700"/>
                <a:gd name="T71" fmla="*/ 2147483647 h 906"/>
                <a:gd name="T72" fmla="*/ 2147483647 w 700"/>
                <a:gd name="T73" fmla="*/ 2147483647 h 906"/>
                <a:gd name="T74" fmla="*/ 2147483647 w 700"/>
                <a:gd name="T75" fmla="*/ 2147483647 h 906"/>
                <a:gd name="T76" fmla="*/ 2147483647 w 700"/>
                <a:gd name="T77" fmla="*/ 2147483647 h 906"/>
                <a:gd name="T78" fmla="*/ 2147483647 w 700"/>
                <a:gd name="T79" fmla="*/ 2147483647 h 906"/>
                <a:gd name="T80" fmla="*/ 2147483647 w 700"/>
                <a:gd name="T81" fmla="*/ 2147483647 h 906"/>
                <a:gd name="T82" fmla="*/ 2147483647 w 700"/>
                <a:gd name="T83" fmla="*/ 2147483647 h 906"/>
                <a:gd name="T84" fmla="*/ 2147483647 w 700"/>
                <a:gd name="T85" fmla="*/ 2147483647 h 906"/>
                <a:gd name="T86" fmla="*/ 2147483647 w 700"/>
                <a:gd name="T87" fmla="*/ 2147483647 h 906"/>
                <a:gd name="T88" fmla="*/ 2147483647 w 700"/>
                <a:gd name="T89" fmla="*/ 2147483647 h 906"/>
                <a:gd name="T90" fmla="*/ 2147483647 w 700"/>
                <a:gd name="T91" fmla="*/ 2147483647 h 906"/>
                <a:gd name="T92" fmla="*/ 2147483647 w 700"/>
                <a:gd name="T93" fmla="*/ 2147483647 h 906"/>
                <a:gd name="T94" fmla="*/ 2147483647 w 700"/>
                <a:gd name="T95" fmla="*/ 2147483647 h 90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00"/>
                <a:gd name="T145" fmla="*/ 0 h 906"/>
                <a:gd name="T146" fmla="*/ 700 w 700"/>
                <a:gd name="T147" fmla="*/ 906 h 90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00" h="906">
                  <a:moveTo>
                    <a:pt x="485" y="779"/>
                  </a:moveTo>
                  <a:lnTo>
                    <a:pt x="501" y="843"/>
                  </a:lnTo>
                  <a:lnTo>
                    <a:pt x="501" y="858"/>
                  </a:lnTo>
                  <a:lnTo>
                    <a:pt x="493" y="866"/>
                  </a:lnTo>
                  <a:lnTo>
                    <a:pt x="454" y="898"/>
                  </a:lnTo>
                  <a:lnTo>
                    <a:pt x="446" y="906"/>
                  </a:lnTo>
                  <a:lnTo>
                    <a:pt x="430" y="898"/>
                  </a:lnTo>
                  <a:lnTo>
                    <a:pt x="382" y="882"/>
                  </a:lnTo>
                  <a:lnTo>
                    <a:pt x="350" y="866"/>
                  </a:lnTo>
                  <a:lnTo>
                    <a:pt x="215" y="795"/>
                  </a:lnTo>
                  <a:lnTo>
                    <a:pt x="183" y="779"/>
                  </a:lnTo>
                  <a:lnTo>
                    <a:pt x="152" y="755"/>
                  </a:lnTo>
                  <a:lnTo>
                    <a:pt x="136" y="739"/>
                  </a:lnTo>
                  <a:lnTo>
                    <a:pt x="128" y="715"/>
                  </a:lnTo>
                  <a:lnTo>
                    <a:pt x="128" y="644"/>
                  </a:lnTo>
                  <a:lnTo>
                    <a:pt x="128" y="612"/>
                  </a:lnTo>
                  <a:lnTo>
                    <a:pt x="120" y="580"/>
                  </a:lnTo>
                  <a:lnTo>
                    <a:pt x="104" y="556"/>
                  </a:lnTo>
                  <a:lnTo>
                    <a:pt x="80" y="525"/>
                  </a:lnTo>
                  <a:lnTo>
                    <a:pt x="56" y="485"/>
                  </a:lnTo>
                  <a:lnTo>
                    <a:pt x="32" y="429"/>
                  </a:lnTo>
                  <a:lnTo>
                    <a:pt x="8" y="374"/>
                  </a:lnTo>
                  <a:lnTo>
                    <a:pt x="0" y="302"/>
                  </a:lnTo>
                  <a:lnTo>
                    <a:pt x="8" y="231"/>
                  </a:lnTo>
                  <a:lnTo>
                    <a:pt x="16" y="199"/>
                  </a:lnTo>
                  <a:lnTo>
                    <a:pt x="40" y="159"/>
                  </a:lnTo>
                  <a:lnTo>
                    <a:pt x="56" y="135"/>
                  </a:lnTo>
                  <a:lnTo>
                    <a:pt x="104" y="79"/>
                  </a:lnTo>
                  <a:lnTo>
                    <a:pt x="136" y="56"/>
                  </a:lnTo>
                  <a:lnTo>
                    <a:pt x="175" y="32"/>
                  </a:lnTo>
                  <a:lnTo>
                    <a:pt x="215" y="8"/>
                  </a:lnTo>
                  <a:lnTo>
                    <a:pt x="271" y="0"/>
                  </a:lnTo>
                  <a:lnTo>
                    <a:pt x="469" y="16"/>
                  </a:lnTo>
                  <a:lnTo>
                    <a:pt x="589" y="87"/>
                  </a:lnTo>
                  <a:lnTo>
                    <a:pt x="597" y="111"/>
                  </a:lnTo>
                  <a:lnTo>
                    <a:pt x="589" y="143"/>
                  </a:lnTo>
                  <a:lnTo>
                    <a:pt x="581" y="167"/>
                  </a:lnTo>
                  <a:lnTo>
                    <a:pt x="581" y="175"/>
                  </a:lnTo>
                  <a:lnTo>
                    <a:pt x="589" y="191"/>
                  </a:lnTo>
                  <a:lnTo>
                    <a:pt x="644" y="294"/>
                  </a:lnTo>
                  <a:lnTo>
                    <a:pt x="652" y="318"/>
                  </a:lnTo>
                  <a:lnTo>
                    <a:pt x="660" y="342"/>
                  </a:lnTo>
                  <a:lnTo>
                    <a:pt x="660" y="366"/>
                  </a:lnTo>
                  <a:lnTo>
                    <a:pt x="660" y="389"/>
                  </a:lnTo>
                  <a:lnTo>
                    <a:pt x="692" y="477"/>
                  </a:lnTo>
                  <a:lnTo>
                    <a:pt x="700" y="501"/>
                  </a:lnTo>
                  <a:lnTo>
                    <a:pt x="700" y="509"/>
                  </a:lnTo>
                  <a:lnTo>
                    <a:pt x="692" y="517"/>
                  </a:lnTo>
                  <a:lnTo>
                    <a:pt x="676" y="525"/>
                  </a:lnTo>
                  <a:lnTo>
                    <a:pt x="668" y="533"/>
                  </a:lnTo>
                  <a:lnTo>
                    <a:pt x="660" y="548"/>
                  </a:lnTo>
                  <a:lnTo>
                    <a:pt x="668" y="588"/>
                  </a:lnTo>
                  <a:lnTo>
                    <a:pt x="660" y="620"/>
                  </a:lnTo>
                  <a:lnTo>
                    <a:pt x="660" y="628"/>
                  </a:lnTo>
                  <a:lnTo>
                    <a:pt x="660" y="652"/>
                  </a:lnTo>
                  <a:lnTo>
                    <a:pt x="660" y="684"/>
                  </a:lnTo>
                  <a:lnTo>
                    <a:pt x="660" y="699"/>
                  </a:lnTo>
                  <a:lnTo>
                    <a:pt x="660" y="731"/>
                  </a:lnTo>
                  <a:lnTo>
                    <a:pt x="636" y="755"/>
                  </a:lnTo>
                  <a:lnTo>
                    <a:pt x="628" y="763"/>
                  </a:lnTo>
                  <a:lnTo>
                    <a:pt x="597" y="779"/>
                  </a:lnTo>
                  <a:lnTo>
                    <a:pt x="549" y="787"/>
                  </a:lnTo>
                  <a:lnTo>
                    <a:pt x="517" y="787"/>
                  </a:lnTo>
                  <a:lnTo>
                    <a:pt x="485" y="77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0" name="Freeform 3095"/>
            <p:cNvSpPr>
              <a:spLocks/>
            </p:cNvSpPr>
            <p:nvPr/>
          </p:nvSpPr>
          <p:spPr bwMode="auto">
            <a:xfrm>
              <a:off x="2414588" y="1816100"/>
              <a:ext cx="403225" cy="1198563"/>
            </a:xfrm>
            <a:custGeom>
              <a:avLst/>
              <a:gdLst>
                <a:gd name="T0" fmla="*/ 2147483647 w 254"/>
                <a:gd name="T1" fmla="*/ 0 h 755"/>
                <a:gd name="T2" fmla="*/ 2147483647 w 254"/>
                <a:gd name="T3" fmla="*/ 2147483647 h 755"/>
                <a:gd name="T4" fmla="*/ 2147483647 w 254"/>
                <a:gd name="T5" fmla="*/ 2147483647 h 755"/>
                <a:gd name="T6" fmla="*/ 2147483647 w 254"/>
                <a:gd name="T7" fmla="*/ 2147483647 h 755"/>
                <a:gd name="T8" fmla="*/ 2147483647 w 254"/>
                <a:gd name="T9" fmla="*/ 2147483647 h 755"/>
                <a:gd name="T10" fmla="*/ 2147483647 w 254"/>
                <a:gd name="T11" fmla="*/ 2147483647 h 755"/>
                <a:gd name="T12" fmla="*/ 2147483647 w 254"/>
                <a:gd name="T13" fmla="*/ 2147483647 h 755"/>
                <a:gd name="T14" fmla="*/ 2147483647 w 254"/>
                <a:gd name="T15" fmla="*/ 2147483647 h 755"/>
                <a:gd name="T16" fmla="*/ 2147483647 w 254"/>
                <a:gd name="T17" fmla="*/ 2147483647 h 755"/>
                <a:gd name="T18" fmla="*/ 2147483647 w 254"/>
                <a:gd name="T19" fmla="*/ 2147483647 h 755"/>
                <a:gd name="T20" fmla="*/ 2147483647 w 254"/>
                <a:gd name="T21" fmla="*/ 2147483647 h 755"/>
                <a:gd name="T22" fmla="*/ 2147483647 w 254"/>
                <a:gd name="T23" fmla="*/ 2147483647 h 755"/>
                <a:gd name="T24" fmla="*/ 2147483647 w 254"/>
                <a:gd name="T25" fmla="*/ 2147483647 h 755"/>
                <a:gd name="T26" fmla="*/ 2147483647 w 254"/>
                <a:gd name="T27" fmla="*/ 2147483647 h 755"/>
                <a:gd name="T28" fmla="*/ 2147483647 w 254"/>
                <a:gd name="T29" fmla="*/ 2147483647 h 755"/>
                <a:gd name="T30" fmla="*/ 2147483647 w 254"/>
                <a:gd name="T31" fmla="*/ 2147483647 h 755"/>
                <a:gd name="T32" fmla="*/ 2147483647 w 254"/>
                <a:gd name="T33" fmla="*/ 2147483647 h 755"/>
                <a:gd name="T34" fmla="*/ 2147483647 w 254"/>
                <a:gd name="T35" fmla="*/ 2147483647 h 755"/>
                <a:gd name="T36" fmla="*/ 2147483647 w 254"/>
                <a:gd name="T37" fmla="*/ 2147483647 h 755"/>
                <a:gd name="T38" fmla="*/ 2147483647 w 254"/>
                <a:gd name="T39" fmla="*/ 2147483647 h 755"/>
                <a:gd name="T40" fmla="*/ 0 w 254"/>
                <a:gd name="T41" fmla="*/ 2147483647 h 755"/>
                <a:gd name="T42" fmla="*/ 2147483647 w 254"/>
                <a:gd name="T43" fmla="*/ 2147483647 h 755"/>
                <a:gd name="T44" fmla="*/ 2147483647 w 254"/>
                <a:gd name="T45" fmla="*/ 0 h 75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54"/>
                <a:gd name="T70" fmla="*/ 0 h 755"/>
                <a:gd name="T71" fmla="*/ 254 w 254"/>
                <a:gd name="T72" fmla="*/ 755 h 75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54" h="755">
                  <a:moveTo>
                    <a:pt x="32" y="0"/>
                  </a:moveTo>
                  <a:lnTo>
                    <a:pt x="71" y="40"/>
                  </a:lnTo>
                  <a:lnTo>
                    <a:pt x="71" y="72"/>
                  </a:lnTo>
                  <a:lnTo>
                    <a:pt x="238" y="445"/>
                  </a:lnTo>
                  <a:lnTo>
                    <a:pt x="254" y="565"/>
                  </a:lnTo>
                  <a:lnTo>
                    <a:pt x="254" y="604"/>
                  </a:lnTo>
                  <a:lnTo>
                    <a:pt x="238" y="628"/>
                  </a:lnTo>
                  <a:lnTo>
                    <a:pt x="230" y="692"/>
                  </a:lnTo>
                  <a:lnTo>
                    <a:pt x="222" y="740"/>
                  </a:lnTo>
                  <a:lnTo>
                    <a:pt x="206" y="755"/>
                  </a:lnTo>
                  <a:lnTo>
                    <a:pt x="151" y="684"/>
                  </a:lnTo>
                  <a:lnTo>
                    <a:pt x="87" y="597"/>
                  </a:lnTo>
                  <a:lnTo>
                    <a:pt x="71" y="565"/>
                  </a:lnTo>
                  <a:lnTo>
                    <a:pt x="55" y="517"/>
                  </a:lnTo>
                  <a:lnTo>
                    <a:pt x="39" y="453"/>
                  </a:lnTo>
                  <a:lnTo>
                    <a:pt x="24" y="96"/>
                  </a:lnTo>
                  <a:lnTo>
                    <a:pt x="0" y="72"/>
                  </a:lnTo>
                  <a:lnTo>
                    <a:pt x="8" y="16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1" name="Freeform 3096"/>
            <p:cNvSpPr>
              <a:spLocks/>
            </p:cNvSpPr>
            <p:nvPr/>
          </p:nvSpPr>
          <p:spPr bwMode="auto">
            <a:xfrm>
              <a:off x="4483101" y="3014663"/>
              <a:ext cx="1376363" cy="795338"/>
            </a:xfrm>
            <a:custGeom>
              <a:avLst/>
              <a:gdLst>
                <a:gd name="T0" fmla="*/ 2147483647 w 867"/>
                <a:gd name="T1" fmla="*/ 2147483647 h 501"/>
                <a:gd name="T2" fmla="*/ 2147483647 w 867"/>
                <a:gd name="T3" fmla="*/ 2147483647 h 501"/>
                <a:gd name="T4" fmla="*/ 2147483647 w 867"/>
                <a:gd name="T5" fmla="*/ 2147483647 h 501"/>
                <a:gd name="T6" fmla="*/ 2147483647 w 867"/>
                <a:gd name="T7" fmla="*/ 2147483647 h 501"/>
                <a:gd name="T8" fmla="*/ 2147483647 w 867"/>
                <a:gd name="T9" fmla="*/ 2147483647 h 501"/>
                <a:gd name="T10" fmla="*/ 2147483647 w 867"/>
                <a:gd name="T11" fmla="*/ 2147483647 h 501"/>
                <a:gd name="T12" fmla="*/ 2147483647 w 867"/>
                <a:gd name="T13" fmla="*/ 2147483647 h 501"/>
                <a:gd name="T14" fmla="*/ 2147483647 w 867"/>
                <a:gd name="T15" fmla="*/ 2147483647 h 501"/>
                <a:gd name="T16" fmla="*/ 2147483647 w 867"/>
                <a:gd name="T17" fmla="*/ 2147483647 h 501"/>
                <a:gd name="T18" fmla="*/ 2147483647 w 867"/>
                <a:gd name="T19" fmla="*/ 2147483647 h 501"/>
                <a:gd name="T20" fmla="*/ 2147483647 w 867"/>
                <a:gd name="T21" fmla="*/ 2147483647 h 501"/>
                <a:gd name="T22" fmla="*/ 2147483647 w 867"/>
                <a:gd name="T23" fmla="*/ 2147483647 h 501"/>
                <a:gd name="T24" fmla="*/ 0 w 867"/>
                <a:gd name="T25" fmla="*/ 2147483647 h 501"/>
                <a:gd name="T26" fmla="*/ 0 w 867"/>
                <a:gd name="T27" fmla="*/ 2147483647 h 501"/>
                <a:gd name="T28" fmla="*/ 2147483647 w 867"/>
                <a:gd name="T29" fmla="*/ 2147483647 h 501"/>
                <a:gd name="T30" fmla="*/ 2147483647 w 867"/>
                <a:gd name="T31" fmla="*/ 2147483647 h 501"/>
                <a:gd name="T32" fmla="*/ 2147483647 w 867"/>
                <a:gd name="T33" fmla="*/ 2147483647 h 501"/>
                <a:gd name="T34" fmla="*/ 2147483647 w 867"/>
                <a:gd name="T35" fmla="*/ 2147483647 h 501"/>
                <a:gd name="T36" fmla="*/ 2147483647 w 867"/>
                <a:gd name="T37" fmla="*/ 2147483647 h 501"/>
                <a:gd name="T38" fmla="*/ 2147483647 w 867"/>
                <a:gd name="T39" fmla="*/ 2147483647 h 501"/>
                <a:gd name="T40" fmla="*/ 2147483647 w 867"/>
                <a:gd name="T41" fmla="*/ 2147483647 h 501"/>
                <a:gd name="T42" fmla="*/ 2147483647 w 867"/>
                <a:gd name="T43" fmla="*/ 2147483647 h 501"/>
                <a:gd name="T44" fmla="*/ 2147483647 w 867"/>
                <a:gd name="T45" fmla="*/ 2147483647 h 501"/>
                <a:gd name="T46" fmla="*/ 2147483647 w 867"/>
                <a:gd name="T47" fmla="*/ 2147483647 h 501"/>
                <a:gd name="T48" fmla="*/ 2147483647 w 867"/>
                <a:gd name="T49" fmla="*/ 2147483647 h 501"/>
                <a:gd name="T50" fmla="*/ 2147483647 w 867"/>
                <a:gd name="T51" fmla="*/ 2147483647 h 501"/>
                <a:gd name="T52" fmla="*/ 2147483647 w 867"/>
                <a:gd name="T53" fmla="*/ 0 h 501"/>
                <a:gd name="T54" fmla="*/ 2147483647 w 867"/>
                <a:gd name="T55" fmla="*/ 2147483647 h 50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67"/>
                <a:gd name="T85" fmla="*/ 0 h 501"/>
                <a:gd name="T86" fmla="*/ 867 w 867"/>
                <a:gd name="T87" fmla="*/ 501 h 50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67" h="501">
                  <a:moveTo>
                    <a:pt x="867" y="382"/>
                  </a:moveTo>
                  <a:lnTo>
                    <a:pt x="827" y="414"/>
                  </a:lnTo>
                  <a:lnTo>
                    <a:pt x="779" y="430"/>
                  </a:lnTo>
                  <a:lnTo>
                    <a:pt x="716" y="446"/>
                  </a:lnTo>
                  <a:lnTo>
                    <a:pt x="517" y="469"/>
                  </a:lnTo>
                  <a:lnTo>
                    <a:pt x="398" y="485"/>
                  </a:lnTo>
                  <a:lnTo>
                    <a:pt x="263" y="477"/>
                  </a:lnTo>
                  <a:lnTo>
                    <a:pt x="112" y="501"/>
                  </a:lnTo>
                  <a:lnTo>
                    <a:pt x="16" y="493"/>
                  </a:lnTo>
                  <a:lnTo>
                    <a:pt x="0" y="334"/>
                  </a:lnTo>
                  <a:lnTo>
                    <a:pt x="0" y="215"/>
                  </a:lnTo>
                  <a:lnTo>
                    <a:pt x="8" y="159"/>
                  </a:lnTo>
                  <a:lnTo>
                    <a:pt x="24" y="128"/>
                  </a:lnTo>
                  <a:lnTo>
                    <a:pt x="151" y="120"/>
                  </a:lnTo>
                  <a:lnTo>
                    <a:pt x="263" y="120"/>
                  </a:lnTo>
                  <a:lnTo>
                    <a:pt x="398" y="120"/>
                  </a:lnTo>
                  <a:lnTo>
                    <a:pt x="493" y="104"/>
                  </a:lnTo>
                  <a:lnTo>
                    <a:pt x="581" y="96"/>
                  </a:lnTo>
                  <a:lnTo>
                    <a:pt x="605" y="80"/>
                  </a:lnTo>
                  <a:lnTo>
                    <a:pt x="636" y="64"/>
                  </a:lnTo>
                  <a:lnTo>
                    <a:pt x="724" y="24"/>
                  </a:lnTo>
                  <a:lnTo>
                    <a:pt x="803" y="0"/>
                  </a:lnTo>
                  <a:lnTo>
                    <a:pt x="867" y="38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2" name="Freeform 3097"/>
            <p:cNvSpPr>
              <a:spLocks/>
            </p:cNvSpPr>
            <p:nvPr/>
          </p:nvSpPr>
          <p:spPr bwMode="auto">
            <a:xfrm>
              <a:off x="5430838" y="492125"/>
              <a:ext cx="1841500" cy="4240213"/>
            </a:xfrm>
            <a:custGeom>
              <a:avLst/>
              <a:gdLst>
                <a:gd name="T0" fmla="*/ 2147483647 w 1160"/>
                <a:gd name="T1" fmla="*/ 2147483647 h 2671"/>
                <a:gd name="T2" fmla="*/ 2147483647 w 1160"/>
                <a:gd name="T3" fmla="*/ 2147483647 h 2671"/>
                <a:gd name="T4" fmla="*/ 2147483647 w 1160"/>
                <a:gd name="T5" fmla="*/ 2147483647 h 2671"/>
                <a:gd name="T6" fmla="*/ 2147483647 w 1160"/>
                <a:gd name="T7" fmla="*/ 2147483647 h 2671"/>
                <a:gd name="T8" fmla="*/ 2147483647 w 1160"/>
                <a:gd name="T9" fmla="*/ 2147483647 h 2671"/>
                <a:gd name="T10" fmla="*/ 2147483647 w 1160"/>
                <a:gd name="T11" fmla="*/ 2147483647 h 2671"/>
                <a:gd name="T12" fmla="*/ 2147483647 w 1160"/>
                <a:gd name="T13" fmla="*/ 2147483647 h 2671"/>
                <a:gd name="T14" fmla="*/ 2147483647 w 1160"/>
                <a:gd name="T15" fmla="*/ 2147483647 h 2671"/>
                <a:gd name="T16" fmla="*/ 2147483647 w 1160"/>
                <a:gd name="T17" fmla="*/ 2147483647 h 2671"/>
                <a:gd name="T18" fmla="*/ 2147483647 w 1160"/>
                <a:gd name="T19" fmla="*/ 2147483647 h 2671"/>
                <a:gd name="T20" fmla="*/ 2147483647 w 1160"/>
                <a:gd name="T21" fmla="*/ 2147483647 h 2671"/>
                <a:gd name="T22" fmla="*/ 2147483647 w 1160"/>
                <a:gd name="T23" fmla="*/ 2147483647 h 2671"/>
                <a:gd name="T24" fmla="*/ 2147483647 w 1160"/>
                <a:gd name="T25" fmla="*/ 2147483647 h 2671"/>
                <a:gd name="T26" fmla="*/ 2147483647 w 1160"/>
                <a:gd name="T27" fmla="*/ 2147483647 h 2671"/>
                <a:gd name="T28" fmla="*/ 2147483647 w 1160"/>
                <a:gd name="T29" fmla="*/ 2147483647 h 2671"/>
                <a:gd name="T30" fmla="*/ 2147483647 w 1160"/>
                <a:gd name="T31" fmla="*/ 2147483647 h 2671"/>
                <a:gd name="T32" fmla="*/ 2147483647 w 1160"/>
                <a:gd name="T33" fmla="*/ 2147483647 h 2671"/>
                <a:gd name="T34" fmla="*/ 2147483647 w 1160"/>
                <a:gd name="T35" fmla="*/ 2147483647 h 2671"/>
                <a:gd name="T36" fmla="*/ 2147483647 w 1160"/>
                <a:gd name="T37" fmla="*/ 2147483647 h 2671"/>
                <a:gd name="T38" fmla="*/ 2147483647 w 1160"/>
                <a:gd name="T39" fmla="*/ 2147483647 h 2671"/>
                <a:gd name="T40" fmla="*/ 2147483647 w 1160"/>
                <a:gd name="T41" fmla="*/ 2147483647 h 2671"/>
                <a:gd name="T42" fmla="*/ 2147483647 w 1160"/>
                <a:gd name="T43" fmla="*/ 2147483647 h 2671"/>
                <a:gd name="T44" fmla="*/ 2147483647 w 1160"/>
                <a:gd name="T45" fmla="*/ 2147483647 h 2671"/>
                <a:gd name="T46" fmla="*/ 2147483647 w 1160"/>
                <a:gd name="T47" fmla="*/ 2147483647 h 2671"/>
                <a:gd name="T48" fmla="*/ 2147483647 w 1160"/>
                <a:gd name="T49" fmla="*/ 2147483647 h 2671"/>
                <a:gd name="T50" fmla="*/ 2147483647 w 1160"/>
                <a:gd name="T51" fmla="*/ 2147483647 h 2671"/>
                <a:gd name="T52" fmla="*/ 2147483647 w 1160"/>
                <a:gd name="T53" fmla="*/ 2147483647 h 2671"/>
                <a:gd name="T54" fmla="*/ 2147483647 w 1160"/>
                <a:gd name="T55" fmla="*/ 2147483647 h 2671"/>
                <a:gd name="T56" fmla="*/ 2147483647 w 1160"/>
                <a:gd name="T57" fmla="*/ 0 h 2671"/>
                <a:gd name="T58" fmla="*/ 2147483647 w 1160"/>
                <a:gd name="T59" fmla="*/ 2147483647 h 2671"/>
                <a:gd name="T60" fmla="*/ 2147483647 w 1160"/>
                <a:gd name="T61" fmla="*/ 2147483647 h 2671"/>
                <a:gd name="T62" fmla="*/ 2147483647 w 1160"/>
                <a:gd name="T63" fmla="*/ 2147483647 h 2671"/>
                <a:gd name="T64" fmla="*/ 2147483647 w 1160"/>
                <a:gd name="T65" fmla="*/ 2147483647 h 2671"/>
                <a:gd name="T66" fmla="*/ 2147483647 w 1160"/>
                <a:gd name="T67" fmla="*/ 2147483647 h 2671"/>
                <a:gd name="T68" fmla="*/ 2147483647 w 1160"/>
                <a:gd name="T69" fmla="*/ 2147483647 h 2671"/>
                <a:gd name="T70" fmla="*/ 2147483647 w 1160"/>
                <a:gd name="T71" fmla="*/ 2147483647 h 2671"/>
                <a:gd name="T72" fmla="*/ 2147483647 w 1160"/>
                <a:gd name="T73" fmla="*/ 2147483647 h 2671"/>
                <a:gd name="T74" fmla="*/ 2147483647 w 1160"/>
                <a:gd name="T75" fmla="*/ 2147483647 h 2671"/>
                <a:gd name="T76" fmla="*/ 2147483647 w 1160"/>
                <a:gd name="T77" fmla="*/ 2147483647 h 2671"/>
                <a:gd name="T78" fmla="*/ 2147483647 w 1160"/>
                <a:gd name="T79" fmla="*/ 2147483647 h 2671"/>
                <a:gd name="T80" fmla="*/ 2147483647 w 1160"/>
                <a:gd name="T81" fmla="*/ 2147483647 h 2671"/>
                <a:gd name="T82" fmla="*/ 2147483647 w 1160"/>
                <a:gd name="T83" fmla="*/ 2147483647 h 2671"/>
                <a:gd name="T84" fmla="*/ 2147483647 w 1160"/>
                <a:gd name="T85" fmla="*/ 2147483647 h 2671"/>
                <a:gd name="T86" fmla="*/ 2147483647 w 1160"/>
                <a:gd name="T87" fmla="*/ 2147483647 h 2671"/>
                <a:gd name="T88" fmla="*/ 2147483647 w 1160"/>
                <a:gd name="T89" fmla="*/ 2147483647 h 2671"/>
                <a:gd name="T90" fmla="*/ 2147483647 w 1160"/>
                <a:gd name="T91" fmla="*/ 2147483647 h 2671"/>
                <a:gd name="T92" fmla="*/ 2147483647 w 1160"/>
                <a:gd name="T93" fmla="*/ 2147483647 h 2671"/>
                <a:gd name="T94" fmla="*/ 2147483647 w 1160"/>
                <a:gd name="T95" fmla="*/ 2147483647 h 267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160"/>
                <a:gd name="T145" fmla="*/ 0 h 2671"/>
                <a:gd name="T146" fmla="*/ 1160 w 1160"/>
                <a:gd name="T147" fmla="*/ 2671 h 267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160" h="2671">
                  <a:moveTo>
                    <a:pt x="1160" y="2671"/>
                  </a:moveTo>
                  <a:lnTo>
                    <a:pt x="39" y="2671"/>
                  </a:lnTo>
                  <a:lnTo>
                    <a:pt x="39" y="2527"/>
                  </a:lnTo>
                  <a:lnTo>
                    <a:pt x="39" y="2424"/>
                  </a:lnTo>
                  <a:lnTo>
                    <a:pt x="47" y="2353"/>
                  </a:lnTo>
                  <a:lnTo>
                    <a:pt x="31" y="2233"/>
                  </a:lnTo>
                  <a:lnTo>
                    <a:pt x="8" y="2130"/>
                  </a:lnTo>
                  <a:lnTo>
                    <a:pt x="0" y="2027"/>
                  </a:lnTo>
                  <a:lnTo>
                    <a:pt x="8" y="1939"/>
                  </a:lnTo>
                  <a:lnTo>
                    <a:pt x="8" y="1892"/>
                  </a:lnTo>
                  <a:lnTo>
                    <a:pt x="16" y="1860"/>
                  </a:lnTo>
                  <a:lnTo>
                    <a:pt x="143" y="1589"/>
                  </a:lnTo>
                  <a:lnTo>
                    <a:pt x="127" y="1470"/>
                  </a:lnTo>
                  <a:lnTo>
                    <a:pt x="135" y="1438"/>
                  </a:lnTo>
                  <a:lnTo>
                    <a:pt x="151" y="1367"/>
                  </a:lnTo>
                  <a:lnTo>
                    <a:pt x="198" y="1264"/>
                  </a:lnTo>
                  <a:lnTo>
                    <a:pt x="230" y="1192"/>
                  </a:lnTo>
                  <a:lnTo>
                    <a:pt x="270" y="1128"/>
                  </a:lnTo>
                  <a:lnTo>
                    <a:pt x="286" y="1097"/>
                  </a:lnTo>
                  <a:lnTo>
                    <a:pt x="310" y="1017"/>
                  </a:lnTo>
                  <a:lnTo>
                    <a:pt x="349" y="969"/>
                  </a:lnTo>
                  <a:lnTo>
                    <a:pt x="405" y="906"/>
                  </a:lnTo>
                  <a:lnTo>
                    <a:pt x="429" y="866"/>
                  </a:lnTo>
                  <a:lnTo>
                    <a:pt x="429" y="850"/>
                  </a:lnTo>
                  <a:lnTo>
                    <a:pt x="421" y="795"/>
                  </a:lnTo>
                  <a:lnTo>
                    <a:pt x="413" y="771"/>
                  </a:lnTo>
                  <a:lnTo>
                    <a:pt x="405" y="755"/>
                  </a:lnTo>
                  <a:lnTo>
                    <a:pt x="397" y="747"/>
                  </a:lnTo>
                  <a:lnTo>
                    <a:pt x="373" y="747"/>
                  </a:lnTo>
                  <a:lnTo>
                    <a:pt x="341" y="739"/>
                  </a:lnTo>
                  <a:lnTo>
                    <a:pt x="286" y="739"/>
                  </a:lnTo>
                  <a:lnTo>
                    <a:pt x="262" y="731"/>
                  </a:lnTo>
                  <a:lnTo>
                    <a:pt x="246" y="723"/>
                  </a:lnTo>
                  <a:lnTo>
                    <a:pt x="230" y="715"/>
                  </a:lnTo>
                  <a:lnTo>
                    <a:pt x="222" y="699"/>
                  </a:lnTo>
                  <a:lnTo>
                    <a:pt x="214" y="667"/>
                  </a:lnTo>
                  <a:lnTo>
                    <a:pt x="214" y="636"/>
                  </a:lnTo>
                  <a:lnTo>
                    <a:pt x="214" y="604"/>
                  </a:lnTo>
                  <a:lnTo>
                    <a:pt x="206" y="580"/>
                  </a:lnTo>
                  <a:lnTo>
                    <a:pt x="214" y="548"/>
                  </a:lnTo>
                  <a:lnTo>
                    <a:pt x="214" y="532"/>
                  </a:lnTo>
                  <a:lnTo>
                    <a:pt x="214" y="516"/>
                  </a:lnTo>
                  <a:lnTo>
                    <a:pt x="206" y="508"/>
                  </a:lnTo>
                  <a:lnTo>
                    <a:pt x="190" y="501"/>
                  </a:lnTo>
                  <a:lnTo>
                    <a:pt x="175" y="501"/>
                  </a:lnTo>
                  <a:lnTo>
                    <a:pt x="167" y="493"/>
                  </a:lnTo>
                  <a:lnTo>
                    <a:pt x="167" y="477"/>
                  </a:lnTo>
                  <a:lnTo>
                    <a:pt x="175" y="469"/>
                  </a:lnTo>
                  <a:lnTo>
                    <a:pt x="190" y="445"/>
                  </a:lnTo>
                  <a:lnTo>
                    <a:pt x="214" y="405"/>
                  </a:lnTo>
                  <a:lnTo>
                    <a:pt x="230" y="373"/>
                  </a:lnTo>
                  <a:lnTo>
                    <a:pt x="246" y="357"/>
                  </a:lnTo>
                  <a:lnTo>
                    <a:pt x="246" y="342"/>
                  </a:lnTo>
                  <a:lnTo>
                    <a:pt x="238" y="310"/>
                  </a:lnTo>
                  <a:lnTo>
                    <a:pt x="238" y="270"/>
                  </a:lnTo>
                  <a:lnTo>
                    <a:pt x="246" y="230"/>
                  </a:lnTo>
                  <a:lnTo>
                    <a:pt x="270" y="175"/>
                  </a:lnTo>
                  <a:lnTo>
                    <a:pt x="294" y="151"/>
                  </a:lnTo>
                  <a:lnTo>
                    <a:pt x="302" y="143"/>
                  </a:lnTo>
                  <a:lnTo>
                    <a:pt x="310" y="127"/>
                  </a:lnTo>
                  <a:lnTo>
                    <a:pt x="310" y="111"/>
                  </a:lnTo>
                  <a:lnTo>
                    <a:pt x="310" y="95"/>
                  </a:lnTo>
                  <a:lnTo>
                    <a:pt x="326" y="63"/>
                  </a:lnTo>
                  <a:lnTo>
                    <a:pt x="341" y="39"/>
                  </a:lnTo>
                  <a:lnTo>
                    <a:pt x="389" y="16"/>
                  </a:lnTo>
                  <a:lnTo>
                    <a:pt x="437" y="0"/>
                  </a:lnTo>
                  <a:lnTo>
                    <a:pt x="485" y="0"/>
                  </a:lnTo>
                  <a:lnTo>
                    <a:pt x="532" y="0"/>
                  </a:lnTo>
                  <a:lnTo>
                    <a:pt x="620" y="8"/>
                  </a:lnTo>
                  <a:lnTo>
                    <a:pt x="675" y="24"/>
                  </a:lnTo>
                  <a:lnTo>
                    <a:pt x="715" y="32"/>
                  </a:lnTo>
                  <a:lnTo>
                    <a:pt x="747" y="39"/>
                  </a:lnTo>
                  <a:lnTo>
                    <a:pt x="787" y="55"/>
                  </a:lnTo>
                  <a:lnTo>
                    <a:pt x="818" y="63"/>
                  </a:lnTo>
                  <a:lnTo>
                    <a:pt x="826" y="71"/>
                  </a:lnTo>
                  <a:lnTo>
                    <a:pt x="842" y="87"/>
                  </a:lnTo>
                  <a:lnTo>
                    <a:pt x="882" y="159"/>
                  </a:lnTo>
                  <a:lnTo>
                    <a:pt x="906" y="214"/>
                  </a:lnTo>
                  <a:lnTo>
                    <a:pt x="914" y="246"/>
                  </a:lnTo>
                  <a:lnTo>
                    <a:pt x="914" y="278"/>
                  </a:lnTo>
                  <a:lnTo>
                    <a:pt x="914" y="349"/>
                  </a:lnTo>
                  <a:lnTo>
                    <a:pt x="906" y="429"/>
                  </a:lnTo>
                  <a:lnTo>
                    <a:pt x="898" y="453"/>
                  </a:lnTo>
                  <a:lnTo>
                    <a:pt x="882" y="485"/>
                  </a:lnTo>
                  <a:lnTo>
                    <a:pt x="850" y="540"/>
                  </a:lnTo>
                  <a:lnTo>
                    <a:pt x="834" y="572"/>
                  </a:lnTo>
                  <a:lnTo>
                    <a:pt x="818" y="596"/>
                  </a:lnTo>
                  <a:lnTo>
                    <a:pt x="810" y="612"/>
                  </a:lnTo>
                  <a:lnTo>
                    <a:pt x="810" y="644"/>
                  </a:lnTo>
                  <a:lnTo>
                    <a:pt x="826" y="683"/>
                  </a:lnTo>
                  <a:lnTo>
                    <a:pt x="866" y="755"/>
                  </a:lnTo>
                  <a:lnTo>
                    <a:pt x="906" y="779"/>
                  </a:lnTo>
                  <a:lnTo>
                    <a:pt x="993" y="882"/>
                  </a:lnTo>
                  <a:lnTo>
                    <a:pt x="1057" y="969"/>
                  </a:lnTo>
                  <a:lnTo>
                    <a:pt x="1105" y="1041"/>
                  </a:lnTo>
                  <a:lnTo>
                    <a:pt x="1128" y="1105"/>
                  </a:lnTo>
                  <a:lnTo>
                    <a:pt x="1136" y="1160"/>
                  </a:lnTo>
                  <a:lnTo>
                    <a:pt x="1128" y="1264"/>
                  </a:lnTo>
                  <a:lnTo>
                    <a:pt x="1136" y="1327"/>
                  </a:lnTo>
                  <a:lnTo>
                    <a:pt x="1128" y="1415"/>
                  </a:lnTo>
                  <a:lnTo>
                    <a:pt x="1105" y="1645"/>
                  </a:lnTo>
                  <a:lnTo>
                    <a:pt x="1105" y="1701"/>
                  </a:lnTo>
                  <a:lnTo>
                    <a:pt x="1081" y="1772"/>
                  </a:lnTo>
                  <a:lnTo>
                    <a:pt x="1081" y="1899"/>
                  </a:lnTo>
                  <a:lnTo>
                    <a:pt x="1097" y="1923"/>
                  </a:lnTo>
                  <a:lnTo>
                    <a:pt x="1121" y="2003"/>
                  </a:lnTo>
                  <a:lnTo>
                    <a:pt x="1136" y="2043"/>
                  </a:lnTo>
                  <a:lnTo>
                    <a:pt x="1136" y="2090"/>
                  </a:lnTo>
                  <a:lnTo>
                    <a:pt x="1136" y="2130"/>
                  </a:lnTo>
                  <a:lnTo>
                    <a:pt x="1121" y="2170"/>
                  </a:lnTo>
                  <a:lnTo>
                    <a:pt x="1105" y="2305"/>
                  </a:lnTo>
                  <a:lnTo>
                    <a:pt x="1121" y="2408"/>
                  </a:lnTo>
                  <a:lnTo>
                    <a:pt x="1136" y="2496"/>
                  </a:lnTo>
                  <a:lnTo>
                    <a:pt x="1136" y="2567"/>
                  </a:lnTo>
                  <a:lnTo>
                    <a:pt x="1160" y="26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3" name="Freeform 3098"/>
            <p:cNvSpPr>
              <a:spLocks/>
            </p:cNvSpPr>
            <p:nvPr/>
          </p:nvSpPr>
          <p:spPr bwMode="auto">
            <a:xfrm>
              <a:off x="5695951" y="1501775"/>
              <a:ext cx="1109663" cy="1109663"/>
            </a:xfrm>
            <a:custGeom>
              <a:avLst/>
              <a:gdLst>
                <a:gd name="T0" fmla="*/ 2147483647 w 699"/>
                <a:gd name="T1" fmla="*/ 2147483647 h 699"/>
                <a:gd name="T2" fmla="*/ 2147483647 w 699"/>
                <a:gd name="T3" fmla="*/ 2147483647 h 699"/>
                <a:gd name="T4" fmla="*/ 2147483647 w 699"/>
                <a:gd name="T5" fmla="*/ 2147483647 h 699"/>
                <a:gd name="T6" fmla="*/ 2147483647 w 699"/>
                <a:gd name="T7" fmla="*/ 2147483647 h 699"/>
                <a:gd name="T8" fmla="*/ 2147483647 w 699"/>
                <a:gd name="T9" fmla="*/ 2147483647 h 699"/>
                <a:gd name="T10" fmla="*/ 2147483647 w 699"/>
                <a:gd name="T11" fmla="*/ 2147483647 h 699"/>
                <a:gd name="T12" fmla="*/ 2147483647 w 699"/>
                <a:gd name="T13" fmla="*/ 2147483647 h 699"/>
                <a:gd name="T14" fmla="*/ 2147483647 w 699"/>
                <a:gd name="T15" fmla="*/ 2147483647 h 699"/>
                <a:gd name="T16" fmla="*/ 2147483647 w 699"/>
                <a:gd name="T17" fmla="*/ 2147483647 h 699"/>
                <a:gd name="T18" fmla="*/ 2147483647 w 699"/>
                <a:gd name="T19" fmla="*/ 2147483647 h 699"/>
                <a:gd name="T20" fmla="*/ 2147483647 w 699"/>
                <a:gd name="T21" fmla="*/ 2147483647 h 699"/>
                <a:gd name="T22" fmla="*/ 0 w 699"/>
                <a:gd name="T23" fmla="*/ 2147483647 h 699"/>
                <a:gd name="T24" fmla="*/ 0 w 699"/>
                <a:gd name="T25" fmla="*/ 2147483647 h 699"/>
                <a:gd name="T26" fmla="*/ 2147483647 w 699"/>
                <a:gd name="T27" fmla="*/ 2147483647 h 699"/>
                <a:gd name="T28" fmla="*/ 2147483647 w 699"/>
                <a:gd name="T29" fmla="*/ 2147483647 h 699"/>
                <a:gd name="T30" fmla="*/ 2147483647 w 699"/>
                <a:gd name="T31" fmla="*/ 2147483647 h 699"/>
                <a:gd name="T32" fmla="*/ 2147483647 w 699"/>
                <a:gd name="T33" fmla="*/ 2147483647 h 699"/>
                <a:gd name="T34" fmla="*/ 2147483647 w 699"/>
                <a:gd name="T35" fmla="*/ 2147483647 h 699"/>
                <a:gd name="T36" fmla="*/ 2147483647 w 699"/>
                <a:gd name="T37" fmla="*/ 2147483647 h 699"/>
                <a:gd name="T38" fmla="*/ 2147483647 w 699"/>
                <a:gd name="T39" fmla="*/ 2147483647 h 699"/>
                <a:gd name="T40" fmla="*/ 2147483647 w 699"/>
                <a:gd name="T41" fmla="*/ 2147483647 h 699"/>
                <a:gd name="T42" fmla="*/ 2147483647 w 699"/>
                <a:gd name="T43" fmla="*/ 2147483647 h 699"/>
                <a:gd name="T44" fmla="*/ 2147483647 w 699"/>
                <a:gd name="T45" fmla="*/ 2147483647 h 699"/>
                <a:gd name="T46" fmla="*/ 2147483647 w 699"/>
                <a:gd name="T47" fmla="*/ 2147483647 h 699"/>
                <a:gd name="T48" fmla="*/ 2147483647 w 699"/>
                <a:gd name="T49" fmla="*/ 2147483647 h 699"/>
                <a:gd name="T50" fmla="*/ 2147483647 w 699"/>
                <a:gd name="T51" fmla="*/ 2147483647 h 699"/>
                <a:gd name="T52" fmla="*/ 2147483647 w 699"/>
                <a:gd name="T53" fmla="*/ 2147483647 h 699"/>
                <a:gd name="T54" fmla="*/ 2147483647 w 699"/>
                <a:gd name="T55" fmla="*/ 2147483647 h 699"/>
                <a:gd name="T56" fmla="*/ 2147483647 w 699"/>
                <a:gd name="T57" fmla="*/ 2147483647 h 699"/>
                <a:gd name="T58" fmla="*/ 2147483647 w 699"/>
                <a:gd name="T59" fmla="*/ 2147483647 h 699"/>
                <a:gd name="T60" fmla="*/ 2147483647 w 699"/>
                <a:gd name="T61" fmla="*/ 2147483647 h 699"/>
                <a:gd name="T62" fmla="*/ 2147483647 w 699"/>
                <a:gd name="T63" fmla="*/ 2147483647 h 699"/>
                <a:gd name="T64" fmla="*/ 2147483647 w 699"/>
                <a:gd name="T65" fmla="*/ 2147483647 h 699"/>
                <a:gd name="T66" fmla="*/ 2147483647 w 699"/>
                <a:gd name="T67" fmla="*/ 0 h 699"/>
                <a:gd name="T68" fmla="*/ 2147483647 w 699"/>
                <a:gd name="T69" fmla="*/ 0 h 699"/>
                <a:gd name="T70" fmla="*/ 2147483647 w 699"/>
                <a:gd name="T71" fmla="*/ 2147483647 h 699"/>
                <a:gd name="T72" fmla="*/ 2147483647 w 699"/>
                <a:gd name="T73" fmla="*/ 2147483647 h 699"/>
                <a:gd name="T74" fmla="*/ 2147483647 w 699"/>
                <a:gd name="T75" fmla="*/ 2147483647 h 699"/>
                <a:gd name="T76" fmla="*/ 2147483647 w 699"/>
                <a:gd name="T77" fmla="*/ 2147483647 h 699"/>
                <a:gd name="T78" fmla="*/ 2147483647 w 699"/>
                <a:gd name="T79" fmla="*/ 2147483647 h 699"/>
                <a:gd name="T80" fmla="*/ 2147483647 w 699"/>
                <a:gd name="T81" fmla="*/ 2147483647 h 699"/>
                <a:gd name="T82" fmla="*/ 2147483647 w 699"/>
                <a:gd name="T83" fmla="*/ 2147483647 h 699"/>
                <a:gd name="T84" fmla="*/ 2147483647 w 699"/>
                <a:gd name="T85" fmla="*/ 2147483647 h 699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99"/>
                <a:gd name="T130" fmla="*/ 0 h 699"/>
                <a:gd name="T131" fmla="*/ 699 w 699"/>
                <a:gd name="T132" fmla="*/ 699 h 699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99" h="699">
                  <a:moveTo>
                    <a:pt x="492" y="222"/>
                  </a:moveTo>
                  <a:lnTo>
                    <a:pt x="492" y="222"/>
                  </a:lnTo>
                  <a:lnTo>
                    <a:pt x="389" y="286"/>
                  </a:lnTo>
                  <a:lnTo>
                    <a:pt x="341" y="326"/>
                  </a:lnTo>
                  <a:lnTo>
                    <a:pt x="302" y="365"/>
                  </a:lnTo>
                  <a:lnTo>
                    <a:pt x="230" y="461"/>
                  </a:lnTo>
                  <a:lnTo>
                    <a:pt x="167" y="556"/>
                  </a:lnTo>
                  <a:lnTo>
                    <a:pt x="135" y="596"/>
                  </a:lnTo>
                  <a:lnTo>
                    <a:pt x="95" y="636"/>
                  </a:lnTo>
                  <a:lnTo>
                    <a:pt x="47" y="667"/>
                  </a:lnTo>
                  <a:lnTo>
                    <a:pt x="0" y="699"/>
                  </a:lnTo>
                  <a:lnTo>
                    <a:pt x="39" y="604"/>
                  </a:lnTo>
                  <a:lnTo>
                    <a:pt x="103" y="492"/>
                  </a:lnTo>
                  <a:lnTo>
                    <a:pt x="119" y="461"/>
                  </a:lnTo>
                  <a:lnTo>
                    <a:pt x="143" y="381"/>
                  </a:lnTo>
                  <a:lnTo>
                    <a:pt x="182" y="333"/>
                  </a:lnTo>
                  <a:lnTo>
                    <a:pt x="238" y="270"/>
                  </a:lnTo>
                  <a:lnTo>
                    <a:pt x="262" y="230"/>
                  </a:lnTo>
                  <a:lnTo>
                    <a:pt x="262" y="214"/>
                  </a:lnTo>
                  <a:lnTo>
                    <a:pt x="254" y="198"/>
                  </a:lnTo>
                  <a:lnTo>
                    <a:pt x="310" y="167"/>
                  </a:lnTo>
                  <a:lnTo>
                    <a:pt x="357" y="143"/>
                  </a:lnTo>
                  <a:lnTo>
                    <a:pt x="461" y="103"/>
                  </a:lnTo>
                  <a:lnTo>
                    <a:pt x="532" y="63"/>
                  </a:lnTo>
                  <a:lnTo>
                    <a:pt x="564" y="39"/>
                  </a:lnTo>
                  <a:lnTo>
                    <a:pt x="596" y="31"/>
                  </a:lnTo>
                  <a:lnTo>
                    <a:pt x="620" y="16"/>
                  </a:lnTo>
                  <a:lnTo>
                    <a:pt x="651" y="0"/>
                  </a:lnTo>
                  <a:lnTo>
                    <a:pt x="651" y="8"/>
                  </a:lnTo>
                  <a:lnTo>
                    <a:pt x="699" y="111"/>
                  </a:lnTo>
                  <a:lnTo>
                    <a:pt x="675" y="127"/>
                  </a:lnTo>
                  <a:lnTo>
                    <a:pt x="651" y="143"/>
                  </a:lnTo>
                  <a:lnTo>
                    <a:pt x="492" y="22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34" name="Freeform 3099"/>
            <p:cNvSpPr>
              <a:spLocks/>
            </p:cNvSpPr>
            <p:nvPr/>
          </p:nvSpPr>
          <p:spPr bwMode="auto">
            <a:xfrm>
              <a:off x="5632451" y="1803400"/>
              <a:ext cx="530225" cy="1009650"/>
            </a:xfrm>
            <a:custGeom>
              <a:avLst/>
              <a:gdLst>
                <a:gd name="T0" fmla="*/ 2147483647 w 334"/>
                <a:gd name="T1" fmla="*/ 0 h 636"/>
                <a:gd name="T2" fmla="*/ 2147483647 w 334"/>
                <a:gd name="T3" fmla="*/ 0 h 636"/>
                <a:gd name="T4" fmla="*/ 2147483647 w 334"/>
                <a:gd name="T5" fmla="*/ 2147483647 h 636"/>
                <a:gd name="T6" fmla="*/ 2147483647 w 334"/>
                <a:gd name="T7" fmla="*/ 2147483647 h 636"/>
                <a:gd name="T8" fmla="*/ 2147483647 w 334"/>
                <a:gd name="T9" fmla="*/ 2147483647 h 636"/>
                <a:gd name="T10" fmla="*/ 2147483647 w 334"/>
                <a:gd name="T11" fmla="*/ 2147483647 h 636"/>
                <a:gd name="T12" fmla="*/ 2147483647 w 334"/>
                <a:gd name="T13" fmla="*/ 2147483647 h 636"/>
                <a:gd name="T14" fmla="*/ 2147483647 w 334"/>
                <a:gd name="T15" fmla="*/ 2147483647 h 636"/>
                <a:gd name="T16" fmla="*/ 2147483647 w 334"/>
                <a:gd name="T17" fmla="*/ 2147483647 h 636"/>
                <a:gd name="T18" fmla="*/ 2147483647 w 334"/>
                <a:gd name="T19" fmla="*/ 2147483647 h 636"/>
                <a:gd name="T20" fmla="*/ 2147483647 w 334"/>
                <a:gd name="T21" fmla="*/ 2147483647 h 636"/>
                <a:gd name="T22" fmla="*/ 2147483647 w 334"/>
                <a:gd name="T23" fmla="*/ 2147483647 h 636"/>
                <a:gd name="T24" fmla="*/ 2147483647 w 334"/>
                <a:gd name="T25" fmla="*/ 2147483647 h 636"/>
                <a:gd name="T26" fmla="*/ 2147483647 w 334"/>
                <a:gd name="T27" fmla="*/ 2147483647 h 636"/>
                <a:gd name="T28" fmla="*/ 2147483647 w 334"/>
                <a:gd name="T29" fmla="*/ 2147483647 h 636"/>
                <a:gd name="T30" fmla="*/ 2147483647 w 334"/>
                <a:gd name="T31" fmla="*/ 2147483647 h 636"/>
                <a:gd name="T32" fmla="*/ 2147483647 w 334"/>
                <a:gd name="T33" fmla="*/ 2147483647 h 636"/>
                <a:gd name="T34" fmla="*/ 2147483647 w 334"/>
                <a:gd name="T35" fmla="*/ 2147483647 h 636"/>
                <a:gd name="T36" fmla="*/ 2147483647 w 334"/>
                <a:gd name="T37" fmla="*/ 2147483647 h 636"/>
                <a:gd name="T38" fmla="*/ 2147483647 w 334"/>
                <a:gd name="T39" fmla="*/ 2147483647 h 636"/>
                <a:gd name="T40" fmla="*/ 2147483647 w 334"/>
                <a:gd name="T41" fmla="*/ 2147483647 h 636"/>
                <a:gd name="T42" fmla="*/ 2147483647 w 334"/>
                <a:gd name="T43" fmla="*/ 2147483647 h 636"/>
                <a:gd name="T44" fmla="*/ 2147483647 w 334"/>
                <a:gd name="T45" fmla="*/ 2147483647 h 636"/>
                <a:gd name="T46" fmla="*/ 2147483647 w 334"/>
                <a:gd name="T47" fmla="*/ 2147483647 h 636"/>
                <a:gd name="T48" fmla="*/ 2147483647 w 334"/>
                <a:gd name="T49" fmla="*/ 2147483647 h 636"/>
                <a:gd name="T50" fmla="*/ 0 w 334"/>
                <a:gd name="T51" fmla="*/ 2147483647 h 636"/>
                <a:gd name="T52" fmla="*/ 0 w 334"/>
                <a:gd name="T53" fmla="*/ 2147483647 h 636"/>
                <a:gd name="T54" fmla="*/ 0 w 334"/>
                <a:gd name="T55" fmla="*/ 2147483647 h 636"/>
                <a:gd name="T56" fmla="*/ 2147483647 w 334"/>
                <a:gd name="T57" fmla="*/ 2147483647 h 636"/>
                <a:gd name="T58" fmla="*/ 2147483647 w 334"/>
                <a:gd name="T59" fmla="*/ 2147483647 h 636"/>
                <a:gd name="T60" fmla="*/ 2147483647 w 334"/>
                <a:gd name="T61" fmla="*/ 2147483647 h 636"/>
                <a:gd name="T62" fmla="*/ 2147483647 w 334"/>
                <a:gd name="T63" fmla="*/ 2147483647 h 636"/>
                <a:gd name="T64" fmla="*/ 2147483647 w 334"/>
                <a:gd name="T65" fmla="*/ 2147483647 h 636"/>
                <a:gd name="T66" fmla="*/ 2147483647 w 334"/>
                <a:gd name="T67" fmla="*/ 2147483647 h 636"/>
                <a:gd name="T68" fmla="*/ 2147483647 w 334"/>
                <a:gd name="T69" fmla="*/ 2147483647 h 636"/>
                <a:gd name="T70" fmla="*/ 2147483647 w 334"/>
                <a:gd name="T71" fmla="*/ 2147483647 h 636"/>
                <a:gd name="T72" fmla="*/ 2147483647 w 334"/>
                <a:gd name="T73" fmla="*/ 2147483647 h 636"/>
                <a:gd name="T74" fmla="*/ 2147483647 w 334"/>
                <a:gd name="T75" fmla="*/ 2147483647 h 636"/>
                <a:gd name="T76" fmla="*/ 2147483647 w 334"/>
                <a:gd name="T77" fmla="*/ 2147483647 h 636"/>
                <a:gd name="T78" fmla="*/ 2147483647 w 334"/>
                <a:gd name="T79" fmla="*/ 2147483647 h 636"/>
                <a:gd name="T80" fmla="*/ 2147483647 w 334"/>
                <a:gd name="T81" fmla="*/ 2147483647 h 636"/>
                <a:gd name="T82" fmla="*/ 2147483647 w 334"/>
                <a:gd name="T83" fmla="*/ 2147483647 h 636"/>
                <a:gd name="T84" fmla="*/ 2147483647 w 334"/>
                <a:gd name="T85" fmla="*/ 2147483647 h 636"/>
                <a:gd name="T86" fmla="*/ 2147483647 w 334"/>
                <a:gd name="T87" fmla="*/ 2147483647 h 636"/>
                <a:gd name="T88" fmla="*/ 2147483647 w 334"/>
                <a:gd name="T89" fmla="*/ 0 h 6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4"/>
                <a:gd name="T136" fmla="*/ 0 h 636"/>
                <a:gd name="T137" fmla="*/ 334 w 334"/>
                <a:gd name="T138" fmla="*/ 636 h 63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4" h="636">
                  <a:moveTo>
                    <a:pt x="302" y="0"/>
                  </a:moveTo>
                  <a:lnTo>
                    <a:pt x="302" y="0"/>
                  </a:lnTo>
                  <a:lnTo>
                    <a:pt x="326" y="56"/>
                  </a:lnTo>
                  <a:lnTo>
                    <a:pt x="334" y="80"/>
                  </a:lnTo>
                  <a:lnTo>
                    <a:pt x="318" y="112"/>
                  </a:lnTo>
                  <a:lnTo>
                    <a:pt x="310" y="120"/>
                  </a:lnTo>
                  <a:lnTo>
                    <a:pt x="294" y="128"/>
                  </a:lnTo>
                  <a:lnTo>
                    <a:pt x="270" y="136"/>
                  </a:lnTo>
                  <a:lnTo>
                    <a:pt x="262" y="151"/>
                  </a:lnTo>
                  <a:lnTo>
                    <a:pt x="246" y="167"/>
                  </a:lnTo>
                  <a:lnTo>
                    <a:pt x="238" y="191"/>
                  </a:lnTo>
                  <a:lnTo>
                    <a:pt x="222" y="239"/>
                  </a:lnTo>
                  <a:lnTo>
                    <a:pt x="175" y="326"/>
                  </a:lnTo>
                  <a:lnTo>
                    <a:pt x="135" y="406"/>
                  </a:lnTo>
                  <a:lnTo>
                    <a:pt x="119" y="453"/>
                  </a:lnTo>
                  <a:lnTo>
                    <a:pt x="111" y="501"/>
                  </a:lnTo>
                  <a:lnTo>
                    <a:pt x="95" y="533"/>
                  </a:lnTo>
                  <a:lnTo>
                    <a:pt x="63" y="581"/>
                  </a:lnTo>
                  <a:lnTo>
                    <a:pt x="32" y="620"/>
                  </a:lnTo>
                  <a:lnTo>
                    <a:pt x="16" y="636"/>
                  </a:lnTo>
                  <a:lnTo>
                    <a:pt x="0" y="636"/>
                  </a:lnTo>
                  <a:lnTo>
                    <a:pt x="0" y="581"/>
                  </a:lnTo>
                  <a:lnTo>
                    <a:pt x="8" y="533"/>
                  </a:lnTo>
                  <a:lnTo>
                    <a:pt x="24" y="485"/>
                  </a:lnTo>
                  <a:lnTo>
                    <a:pt x="48" y="438"/>
                  </a:lnTo>
                  <a:lnTo>
                    <a:pt x="103" y="350"/>
                  </a:lnTo>
                  <a:lnTo>
                    <a:pt x="151" y="271"/>
                  </a:lnTo>
                  <a:lnTo>
                    <a:pt x="191" y="191"/>
                  </a:lnTo>
                  <a:lnTo>
                    <a:pt x="230" y="120"/>
                  </a:lnTo>
                  <a:lnTo>
                    <a:pt x="254" y="96"/>
                  </a:lnTo>
                  <a:lnTo>
                    <a:pt x="270" y="72"/>
                  </a:lnTo>
                  <a:lnTo>
                    <a:pt x="270" y="56"/>
                  </a:lnTo>
                  <a:lnTo>
                    <a:pt x="270" y="40"/>
                  </a:lnTo>
                  <a:lnTo>
                    <a:pt x="278" y="24"/>
                  </a:lnTo>
                  <a:lnTo>
                    <a:pt x="286" y="16"/>
                  </a:lnTo>
                  <a:lnTo>
                    <a:pt x="30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7106" name="群組 87"/>
          <p:cNvGrpSpPr>
            <a:grpSpLocks/>
          </p:cNvGrpSpPr>
          <p:nvPr/>
        </p:nvGrpSpPr>
        <p:grpSpPr bwMode="auto">
          <a:xfrm>
            <a:off x="0" y="836613"/>
            <a:ext cx="9144000" cy="5661025"/>
            <a:chOff x="0" y="4437063"/>
            <a:chExt cx="4211638" cy="2420937"/>
          </a:xfrm>
        </p:grpSpPr>
        <p:sp>
          <p:nvSpPr>
            <p:cNvPr id="47108" name="Freeform 9"/>
            <p:cNvSpPr>
              <a:spLocks/>
            </p:cNvSpPr>
            <p:nvPr/>
          </p:nvSpPr>
          <p:spPr bwMode="auto">
            <a:xfrm>
              <a:off x="1090931" y="4938459"/>
              <a:ext cx="168904" cy="221365"/>
            </a:xfrm>
            <a:custGeom>
              <a:avLst/>
              <a:gdLst>
                <a:gd name="T0" fmla="*/ 2147483647 w 241"/>
                <a:gd name="T1" fmla="*/ 2147483647 h 295"/>
                <a:gd name="T2" fmla="*/ 2147483647 w 241"/>
                <a:gd name="T3" fmla="*/ 2147483647 h 295"/>
                <a:gd name="T4" fmla="*/ 2147483647 w 241"/>
                <a:gd name="T5" fmla="*/ 2147483647 h 295"/>
                <a:gd name="T6" fmla="*/ 2147483647 w 241"/>
                <a:gd name="T7" fmla="*/ 2147483647 h 295"/>
                <a:gd name="T8" fmla="*/ 2147483647 w 241"/>
                <a:gd name="T9" fmla="*/ 2147483647 h 295"/>
                <a:gd name="T10" fmla="*/ 2147483647 w 241"/>
                <a:gd name="T11" fmla="*/ 2147483647 h 295"/>
                <a:gd name="T12" fmla="*/ 2147483647 w 241"/>
                <a:gd name="T13" fmla="*/ 2147483647 h 295"/>
                <a:gd name="T14" fmla="*/ 2147483647 w 241"/>
                <a:gd name="T15" fmla="*/ 2147483647 h 295"/>
                <a:gd name="T16" fmla="*/ 2147483647 w 241"/>
                <a:gd name="T17" fmla="*/ 0 h 295"/>
                <a:gd name="T18" fmla="*/ 2147483647 w 241"/>
                <a:gd name="T19" fmla="*/ 2147483647 h 295"/>
                <a:gd name="T20" fmla="*/ 2147483647 w 241"/>
                <a:gd name="T21" fmla="*/ 2147483647 h 295"/>
                <a:gd name="T22" fmla="*/ 2147483647 w 241"/>
                <a:gd name="T23" fmla="*/ 2147483647 h 295"/>
                <a:gd name="T24" fmla="*/ 2147483647 w 241"/>
                <a:gd name="T25" fmla="*/ 2147483647 h 295"/>
                <a:gd name="T26" fmla="*/ 2147483647 w 241"/>
                <a:gd name="T27" fmla="*/ 2147483647 h 295"/>
                <a:gd name="T28" fmla="*/ 2147483647 w 241"/>
                <a:gd name="T29" fmla="*/ 2147483647 h 295"/>
                <a:gd name="T30" fmla="*/ 2147483647 w 241"/>
                <a:gd name="T31" fmla="*/ 2147483647 h 295"/>
                <a:gd name="T32" fmla="*/ 2147483647 w 241"/>
                <a:gd name="T33" fmla="*/ 2147483647 h 295"/>
                <a:gd name="T34" fmla="*/ 2147483647 w 241"/>
                <a:gd name="T35" fmla="*/ 2147483647 h 295"/>
                <a:gd name="T36" fmla="*/ 2147483647 w 241"/>
                <a:gd name="T37" fmla="*/ 2147483647 h 295"/>
                <a:gd name="T38" fmla="*/ 0 w 241"/>
                <a:gd name="T39" fmla="*/ 2147483647 h 295"/>
                <a:gd name="T40" fmla="*/ 2147483647 w 241"/>
                <a:gd name="T41" fmla="*/ 2147483647 h 295"/>
                <a:gd name="T42" fmla="*/ 2147483647 w 241"/>
                <a:gd name="T43" fmla="*/ 2147483647 h 295"/>
                <a:gd name="T44" fmla="*/ 2147483647 w 241"/>
                <a:gd name="T45" fmla="*/ 2147483647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1"/>
                <a:gd name="T70" fmla="*/ 0 h 295"/>
                <a:gd name="T71" fmla="*/ 241 w 241"/>
                <a:gd name="T72" fmla="*/ 295 h 29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1" h="295">
                  <a:moveTo>
                    <a:pt x="40" y="157"/>
                  </a:moveTo>
                  <a:cubicBezTo>
                    <a:pt x="67" y="207"/>
                    <a:pt x="67" y="207"/>
                    <a:pt x="67" y="207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82" y="225"/>
                    <a:pt x="82" y="225"/>
                    <a:pt x="82" y="225"/>
                  </a:cubicBezTo>
                  <a:cubicBezTo>
                    <a:pt x="82" y="225"/>
                    <a:pt x="148" y="135"/>
                    <a:pt x="159" y="124"/>
                  </a:cubicBezTo>
                  <a:cubicBezTo>
                    <a:pt x="169" y="112"/>
                    <a:pt x="230" y="49"/>
                    <a:pt x="234" y="45"/>
                  </a:cubicBezTo>
                  <a:cubicBezTo>
                    <a:pt x="239" y="40"/>
                    <a:pt x="241" y="33"/>
                    <a:pt x="235" y="23"/>
                  </a:cubicBezTo>
                  <a:cubicBezTo>
                    <a:pt x="230" y="14"/>
                    <a:pt x="224" y="0"/>
                    <a:pt x="224" y="0"/>
                  </a:cubicBezTo>
                  <a:cubicBezTo>
                    <a:pt x="224" y="0"/>
                    <a:pt x="204" y="22"/>
                    <a:pt x="199" y="26"/>
                  </a:cubicBezTo>
                  <a:cubicBezTo>
                    <a:pt x="193" y="30"/>
                    <a:pt x="114" y="89"/>
                    <a:pt x="114" y="89"/>
                  </a:cubicBezTo>
                  <a:cubicBezTo>
                    <a:pt x="66" y="129"/>
                    <a:pt x="66" y="129"/>
                    <a:pt x="66" y="129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27" y="137"/>
                    <a:pt x="24" y="135"/>
                  </a:cubicBezTo>
                  <a:cubicBezTo>
                    <a:pt x="21" y="133"/>
                    <a:pt x="19" y="113"/>
                    <a:pt x="19" y="11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8" y="159"/>
                    <a:pt x="4" y="160"/>
                  </a:cubicBezTo>
                  <a:cubicBezTo>
                    <a:pt x="1" y="162"/>
                    <a:pt x="3" y="167"/>
                    <a:pt x="3" y="167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3" y="182"/>
                    <a:pt x="8" y="176"/>
                  </a:cubicBezTo>
                  <a:cubicBezTo>
                    <a:pt x="13" y="170"/>
                    <a:pt x="24" y="159"/>
                    <a:pt x="27" y="159"/>
                  </a:cubicBezTo>
                  <a:lnTo>
                    <a:pt x="40" y="15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09" name="Freeform 11"/>
            <p:cNvSpPr>
              <a:spLocks/>
            </p:cNvSpPr>
            <p:nvPr/>
          </p:nvSpPr>
          <p:spPr bwMode="auto">
            <a:xfrm>
              <a:off x="291744" y="5223965"/>
              <a:ext cx="82624" cy="140798"/>
            </a:xfrm>
            <a:custGeom>
              <a:avLst/>
              <a:gdLst>
                <a:gd name="T0" fmla="*/ 2147483647 w 118"/>
                <a:gd name="T1" fmla="*/ 0 h 186"/>
                <a:gd name="T2" fmla="*/ 2147483647 w 118"/>
                <a:gd name="T3" fmla="*/ 2147483647 h 186"/>
                <a:gd name="T4" fmla="*/ 2147483647 w 118"/>
                <a:gd name="T5" fmla="*/ 2147483647 h 186"/>
                <a:gd name="T6" fmla="*/ 2147483647 w 118"/>
                <a:gd name="T7" fmla="*/ 2147483647 h 186"/>
                <a:gd name="T8" fmla="*/ 2147483647 w 118"/>
                <a:gd name="T9" fmla="*/ 2147483647 h 186"/>
                <a:gd name="T10" fmla="*/ 2147483647 w 118"/>
                <a:gd name="T11" fmla="*/ 2147483647 h 186"/>
                <a:gd name="T12" fmla="*/ 2147483647 w 118"/>
                <a:gd name="T13" fmla="*/ 2147483647 h 186"/>
                <a:gd name="T14" fmla="*/ 2147483647 w 118"/>
                <a:gd name="T15" fmla="*/ 2147483647 h 186"/>
                <a:gd name="T16" fmla="*/ 0 w 118"/>
                <a:gd name="T17" fmla="*/ 2147483647 h 186"/>
                <a:gd name="T18" fmla="*/ 2147483647 w 118"/>
                <a:gd name="T19" fmla="*/ 2147483647 h 186"/>
                <a:gd name="T20" fmla="*/ 2147483647 w 118"/>
                <a:gd name="T21" fmla="*/ 2147483647 h 186"/>
                <a:gd name="T22" fmla="*/ 2147483647 w 118"/>
                <a:gd name="T23" fmla="*/ 0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8"/>
                <a:gd name="T37" fmla="*/ 0 h 186"/>
                <a:gd name="T38" fmla="*/ 118 w 118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8" h="186">
                  <a:moveTo>
                    <a:pt x="10" y="0"/>
                  </a:moveTo>
                  <a:cubicBezTo>
                    <a:pt x="10" y="0"/>
                    <a:pt x="20" y="17"/>
                    <a:pt x="23" y="17"/>
                  </a:cubicBezTo>
                  <a:cubicBezTo>
                    <a:pt x="26" y="17"/>
                    <a:pt x="37" y="35"/>
                    <a:pt x="40" y="40"/>
                  </a:cubicBezTo>
                  <a:cubicBezTo>
                    <a:pt x="43" y="44"/>
                    <a:pt x="68" y="103"/>
                    <a:pt x="72" y="107"/>
                  </a:cubicBezTo>
                  <a:cubicBezTo>
                    <a:pt x="75" y="111"/>
                    <a:pt x="92" y="148"/>
                    <a:pt x="97" y="155"/>
                  </a:cubicBezTo>
                  <a:cubicBezTo>
                    <a:pt x="102" y="161"/>
                    <a:pt x="118" y="186"/>
                    <a:pt x="118" y="186"/>
                  </a:cubicBezTo>
                  <a:cubicBezTo>
                    <a:pt x="81" y="152"/>
                    <a:pt x="81" y="152"/>
                    <a:pt x="81" y="152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15" y="66"/>
                    <a:pt x="19" y="60"/>
                  </a:cubicBezTo>
                  <a:cubicBezTo>
                    <a:pt x="22" y="53"/>
                    <a:pt x="19" y="29"/>
                    <a:pt x="15" y="24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0" name="Freeform 12"/>
            <p:cNvSpPr>
              <a:spLocks/>
            </p:cNvSpPr>
            <p:nvPr/>
          </p:nvSpPr>
          <p:spPr bwMode="auto">
            <a:xfrm>
              <a:off x="1283233" y="5894318"/>
              <a:ext cx="90667" cy="39893"/>
            </a:xfrm>
            <a:custGeom>
              <a:avLst/>
              <a:gdLst>
                <a:gd name="T0" fmla="*/ 0 w 128"/>
                <a:gd name="T1" fmla="*/ 0 h 54"/>
                <a:gd name="T2" fmla="*/ 2147483647 w 128"/>
                <a:gd name="T3" fmla="*/ 2147483647 h 54"/>
                <a:gd name="T4" fmla="*/ 2147483647 w 128"/>
                <a:gd name="T5" fmla="*/ 2147483647 h 54"/>
                <a:gd name="T6" fmla="*/ 2147483647 w 128"/>
                <a:gd name="T7" fmla="*/ 2147483647 h 54"/>
                <a:gd name="T8" fmla="*/ 0 w 128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54"/>
                <a:gd name="T17" fmla="*/ 128 w 128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54">
                  <a:moveTo>
                    <a:pt x="0" y="0"/>
                  </a:moveTo>
                  <a:cubicBezTo>
                    <a:pt x="0" y="0"/>
                    <a:pt x="126" y="28"/>
                    <a:pt x="127" y="37"/>
                  </a:cubicBezTo>
                  <a:cubicBezTo>
                    <a:pt x="128" y="45"/>
                    <a:pt x="122" y="54"/>
                    <a:pt x="122" y="54"/>
                  </a:cubicBezTo>
                  <a:cubicBezTo>
                    <a:pt x="19" y="17"/>
                    <a:pt x="19" y="17"/>
                    <a:pt x="19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1" name="Freeform 52"/>
            <p:cNvSpPr>
              <a:spLocks noEditPoints="1"/>
            </p:cNvSpPr>
            <p:nvPr/>
          </p:nvSpPr>
          <p:spPr bwMode="auto">
            <a:xfrm>
              <a:off x="0" y="4437063"/>
              <a:ext cx="4211638" cy="2420937"/>
            </a:xfrm>
            <a:custGeom>
              <a:avLst/>
              <a:gdLst>
                <a:gd name="T0" fmla="*/ 2147483647 w 14491"/>
                <a:gd name="T1" fmla="*/ 2147483647 h 7783"/>
                <a:gd name="T2" fmla="*/ 2147483647 w 14491"/>
                <a:gd name="T3" fmla="*/ 2147483647 h 7783"/>
                <a:gd name="T4" fmla="*/ 2147483647 w 14491"/>
                <a:gd name="T5" fmla="*/ 2147483647 h 7783"/>
                <a:gd name="T6" fmla="*/ 2147483647 w 14491"/>
                <a:gd name="T7" fmla="*/ 2147483647 h 7783"/>
                <a:gd name="T8" fmla="*/ 2147483647 w 14491"/>
                <a:gd name="T9" fmla="*/ 2147483647 h 7783"/>
                <a:gd name="T10" fmla="*/ 2147483647 w 14491"/>
                <a:gd name="T11" fmla="*/ 2147483647 h 7783"/>
                <a:gd name="T12" fmla="*/ 2147483647 w 14491"/>
                <a:gd name="T13" fmla="*/ 2147483647 h 7783"/>
                <a:gd name="T14" fmla="*/ 2147483647 w 14491"/>
                <a:gd name="T15" fmla="*/ 2147483647 h 7783"/>
                <a:gd name="T16" fmla="*/ 2147483647 w 14491"/>
                <a:gd name="T17" fmla="*/ 2147483647 h 7783"/>
                <a:gd name="T18" fmla="*/ 2147483647 w 14491"/>
                <a:gd name="T19" fmla="*/ 2147483647 h 7783"/>
                <a:gd name="T20" fmla="*/ 2147483647 w 14491"/>
                <a:gd name="T21" fmla="*/ 2147483647 h 7783"/>
                <a:gd name="T22" fmla="*/ 2147483647 w 14491"/>
                <a:gd name="T23" fmla="*/ 2147483647 h 7783"/>
                <a:gd name="T24" fmla="*/ 2147483647 w 14491"/>
                <a:gd name="T25" fmla="*/ 2147483647 h 7783"/>
                <a:gd name="T26" fmla="*/ 2147483647 w 14491"/>
                <a:gd name="T27" fmla="*/ 2147483647 h 7783"/>
                <a:gd name="T28" fmla="*/ 2147483647 w 14491"/>
                <a:gd name="T29" fmla="*/ 2147483647 h 7783"/>
                <a:gd name="T30" fmla="*/ 2147483647 w 14491"/>
                <a:gd name="T31" fmla="*/ 2147483647 h 7783"/>
                <a:gd name="T32" fmla="*/ 2147483647 w 14491"/>
                <a:gd name="T33" fmla="*/ 2147483647 h 7783"/>
                <a:gd name="T34" fmla="*/ 2147483647 w 14491"/>
                <a:gd name="T35" fmla="*/ 2147483647 h 7783"/>
                <a:gd name="T36" fmla="*/ 2147483647 w 14491"/>
                <a:gd name="T37" fmla="*/ 2147483647 h 7783"/>
                <a:gd name="T38" fmla="*/ 2147483647 w 14491"/>
                <a:gd name="T39" fmla="*/ 2147483647 h 7783"/>
                <a:gd name="T40" fmla="*/ 2147483647 w 14491"/>
                <a:gd name="T41" fmla="*/ 2147483647 h 7783"/>
                <a:gd name="T42" fmla="*/ 2147483647 w 14491"/>
                <a:gd name="T43" fmla="*/ 2147483647 h 7783"/>
                <a:gd name="T44" fmla="*/ 2147483647 w 14491"/>
                <a:gd name="T45" fmla="*/ 2147483647 h 7783"/>
                <a:gd name="T46" fmla="*/ 2147483647 w 14491"/>
                <a:gd name="T47" fmla="*/ 2147483647 h 7783"/>
                <a:gd name="T48" fmla="*/ 2147483647 w 14491"/>
                <a:gd name="T49" fmla="*/ 2147483647 h 7783"/>
                <a:gd name="T50" fmla="*/ 2147483647 w 14491"/>
                <a:gd name="T51" fmla="*/ 2147483647 h 7783"/>
                <a:gd name="T52" fmla="*/ 2147483647 w 14491"/>
                <a:gd name="T53" fmla="*/ 2147483647 h 7783"/>
                <a:gd name="T54" fmla="*/ 2147483647 w 14491"/>
                <a:gd name="T55" fmla="*/ 2147483647 h 7783"/>
                <a:gd name="T56" fmla="*/ 2147483647 w 14491"/>
                <a:gd name="T57" fmla="*/ 2147483647 h 7783"/>
                <a:gd name="T58" fmla="*/ 2147483647 w 14491"/>
                <a:gd name="T59" fmla="*/ 2147483647 h 7783"/>
                <a:gd name="T60" fmla="*/ 2147483647 w 14491"/>
                <a:gd name="T61" fmla="*/ 2147483647 h 7783"/>
                <a:gd name="T62" fmla="*/ 2147483647 w 14491"/>
                <a:gd name="T63" fmla="*/ 2147483647 h 7783"/>
                <a:gd name="T64" fmla="*/ 2147483647 w 14491"/>
                <a:gd name="T65" fmla="*/ 2147483647 h 7783"/>
                <a:gd name="T66" fmla="*/ 2147483647 w 14491"/>
                <a:gd name="T67" fmla="*/ 2147483647 h 7783"/>
                <a:gd name="T68" fmla="*/ 2147483647 w 14491"/>
                <a:gd name="T69" fmla="*/ 2147483647 h 7783"/>
                <a:gd name="T70" fmla="*/ 2147483647 w 14491"/>
                <a:gd name="T71" fmla="*/ 2147483647 h 7783"/>
                <a:gd name="T72" fmla="*/ 2147483647 w 14491"/>
                <a:gd name="T73" fmla="*/ 2147483647 h 7783"/>
                <a:gd name="T74" fmla="*/ 2147483647 w 14491"/>
                <a:gd name="T75" fmla="*/ 2147483647 h 7783"/>
                <a:gd name="T76" fmla="*/ 2147483647 w 14491"/>
                <a:gd name="T77" fmla="*/ 2147483647 h 7783"/>
                <a:gd name="T78" fmla="*/ 2147483647 w 14491"/>
                <a:gd name="T79" fmla="*/ 2147483647 h 7783"/>
                <a:gd name="T80" fmla="*/ 2147483647 w 14491"/>
                <a:gd name="T81" fmla="*/ 2147483647 h 7783"/>
                <a:gd name="T82" fmla="*/ 2147483647 w 14491"/>
                <a:gd name="T83" fmla="*/ 2147483647 h 7783"/>
                <a:gd name="T84" fmla="*/ 2147483647 w 14491"/>
                <a:gd name="T85" fmla="*/ 2147483647 h 7783"/>
                <a:gd name="T86" fmla="*/ 2147483647 w 14491"/>
                <a:gd name="T87" fmla="*/ 2147483647 h 7783"/>
                <a:gd name="T88" fmla="*/ 2147483647 w 14491"/>
                <a:gd name="T89" fmla="*/ 2147483647 h 7783"/>
                <a:gd name="T90" fmla="*/ 2147483647 w 14491"/>
                <a:gd name="T91" fmla="*/ 2147483647 h 7783"/>
                <a:gd name="T92" fmla="*/ 2147483647 w 14491"/>
                <a:gd name="T93" fmla="*/ 2147483647 h 7783"/>
                <a:gd name="T94" fmla="*/ 2147483647 w 14491"/>
                <a:gd name="T95" fmla="*/ 2147483647 h 7783"/>
                <a:gd name="T96" fmla="*/ 2147483647 w 14491"/>
                <a:gd name="T97" fmla="*/ 2147483647 h 7783"/>
                <a:gd name="T98" fmla="*/ 2147483647 w 14491"/>
                <a:gd name="T99" fmla="*/ 2147483647 h 7783"/>
                <a:gd name="T100" fmla="*/ 2147483647 w 14491"/>
                <a:gd name="T101" fmla="*/ 2147483647 h 7783"/>
                <a:gd name="T102" fmla="*/ 2147483647 w 14491"/>
                <a:gd name="T103" fmla="*/ 2147483647 h 7783"/>
                <a:gd name="T104" fmla="*/ 2147483647 w 14491"/>
                <a:gd name="T105" fmla="*/ 2147483647 h 7783"/>
                <a:gd name="T106" fmla="*/ 2147483647 w 14491"/>
                <a:gd name="T107" fmla="*/ 2147483647 h 7783"/>
                <a:gd name="T108" fmla="*/ 2147483647 w 14491"/>
                <a:gd name="T109" fmla="*/ 2147483647 h 7783"/>
                <a:gd name="T110" fmla="*/ 2147483647 w 14491"/>
                <a:gd name="T111" fmla="*/ 2147483647 h 7783"/>
                <a:gd name="T112" fmla="*/ 2147483647 w 14491"/>
                <a:gd name="T113" fmla="*/ 2147483647 h 7783"/>
                <a:gd name="T114" fmla="*/ 2147483647 w 14491"/>
                <a:gd name="T115" fmla="*/ 2147483647 h 7783"/>
                <a:gd name="T116" fmla="*/ 2147483647 w 14491"/>
                <a:gd name="T117" fmla="*/ 2147483647 h 778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4491"/>
                <a:gd name="T178" fmla="*/ 0 h 7783"/>
                <a:gd name="T179" fmla="*/ 14491 w 14491"/>
                <a:gd name="T180" fmla="*/ 7783 h 778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4491" h="7783">
                  <a:moveTo>
                    <a:pt x="4814" y="5351"/>
                  </a:moveTo>
                  <a:cubicBezTo>
                    <a:pt x="4810" y="5362"/>
                    <a:pt x="4810" y="5362"/>
                    <a:pt x="4810" y="5362"/>
                  </a:cubicBezTo>
                  <a:cubicBezTo>
                    <a:pt x="4763" y="5353"/>
                    <a:pt x="4763" y="5353"/>
                    <a:pt x="4763" y="5353"/>
                  </a:cubicBezTo>
                  <a:cubicBezTo>
                    <a:pt x="4816" y="4199"/>
                    <a:pt x="4816" y="4199"/>
                    <a:pt x="4816" y="4199"/>
                  </a:cubicBezTo>
                  <a:cubicBezTo>
                    <a:pt x="4852" y="4207"/>
                    <a:pt x="4852" y="4207"/>
                    <a:pt x="4852" y="4207"/>
                  </a:cubicBezTo>
                  <a:cubicBezTo>
                    <a:pt x="4852" y="4207"/>
                    <a:pt x="4927" y="3659"/>
                    <a:pt x="4934" y="3647"/>
                  </a:cubicBezTo>
                  <a:cubicBezTo>
                    <a:pt x="4944" y="3637"/>
                    <a:pt x="4975" y="3521"/>
                    <a:pt x="4975" y="3521"/>
                  </a:cubicBezTo>
                  <a:cubicBezTo>
                    <a:pt x="4975" y="3521"/>
                    <a:pt x="5002" y="3410"/>
                    <a:pt x="5004" y="3405"/>
                  </a:cubicBezTo>
                  <a:cubicBezTo>
                    <a:pt x="5004" y="3400"/>
                    <a:pt x="5040" y="3261"/>
                    <a:pt x="5040" y="3261"/>
                  </a:cubicBezTo>
                  <a:cubicBezTo>
                    <a:pt x="5040" y="3261"/>
                    <a:pt x="5091" y="3190"/>
                    <a:pt x="5098" y="3181"/>
                  </a:cubicBezTo>
                  <a:cubicBezTo>
                    <a:pt x="5103" y="3171"/>
                    <a:pt x="5120" y="3116"/>
                    <a:pt x="5120" y="3116"/>
                  </a:cubicBezTo>
                  <a:cubicBezTo>
                    <a:pt x="5120" y="3116"/>
                    <a:pt x="5168" y="3019"/>
                    <a:pt x="5170" y="3012"/>
                  </a:cubicBezTo>
                  <a:cubicBezTo>
                    <a:pt x="5173" y="3005"/>
                    <a:pt x="5192" y="2862"/>
                    <a:pt x="5192" y="2853"/>
                  </a:cubicBezTo>
                  <a:cubicBezTo>
                    <a:pt x="5192" y="2840"/>
                    <a:pt x="5190" y="2751"/>
                    <a:pt x="5180" y="2720"/>
                  </a:cubicBezTo>
                  <a:cubicBezTo>
                    <a:pt x="5180" y="2686"/>
                    <a:pt x="5156" y="2643"/>
                    <a:pt x="5156" y="2643"/>
                  </a:cubicBezTo>
                  <a:cubicBezTo>
                    <a:pt x="5156" y="2643"/>
                    <a:pt x="5209" y="2411"/>
                    <a:pt x="5214" y="2399"/>
                  </a:cubicBezTo>
                  <a:cubicBezTo>
                    <a:pt x="5216" y="2387"/>
                    <a:pt x="5166" y="2264"/>
                    <a:pt x="5163" y="2252"/>
                  </a:cubicBezTo>
                  <a:cubicBezTo>
                    <a:pt x="5163" y="2242"/>
                    <a:pt x="5197" y="2153"/>
                    <a:pt x="5168" y="2047"/>
                  </a:cubicBezTo>
                  <a:cubicBezTo>
                    <a:pt x="5166" y="2015"/>
                    <a:pt x="5258" y="2030"/>
                    <a:pt x="5158" y="1931"/>
                  </a:cubicBezTo>
                  <a:cubicBezTo>
                    <a:pt x="5158" y="1931"/>
                    <a:pt x="5180" y="1856"/>
                    <a:pt x="5158" y="1820"/>
                  </a:cubicBezTo>
                  <a:cubicBezTo>
                    <a:pt x="5139" y="1784"/>
                    <a:pt x="5154" y="1740"/>
                    <a:pt x="5163" y="1726"/>
                  </a:cubicBezTo>
                  <a:cubicBezTo>
                    <a:pt x="5170" y="1709"/>
                    <a:pt x="5173" y="1552"/>
                    <a:pt x="5101" y="1453"/>
                  </a:cubicBezTo>
                  <a:cubicBezTo>
                    <a:pt x="5028" y="1354"/>
                    <a:pt x="4939" y="1357"/>
                    <a:pt x="4917" y="1349"/>
                  </a:cubicBezTo>
                  <a:cubicBezTo>
                    <a:pt x="4893" y="1342"/>
                    <a:pt x="4695" y="1279"/>
                    <a:pt x="4695" y="1279"/>
                  </a:cubicBezTo>
                  <a:cubicBezTo>
                    <a:pt x="4695" y="1279"/>
                    <a:pt x="4601" y="1243"/>
                    <a:pt x="4596" y="1246"/>
                  </a:cubicBezTo>
                  <a:cubicBezTo>
                    <a:pt x="4591" y="1248"/>
                    <a:pt x="4557" y="1231"/>
                    <a:pt x="4557" y="1231"/>
                  </a:cubicBezTo>
                  <a:cubicBezTo>
                    <a:pt x="4557" y="1219"/>
                    <a:pt x="4557" y="1219"/>
                    <a:pt x="4557" y="1219"/>
                  </a:cubicBezTo>
                  <a:cubicBezTo>
                    <a:pt x="4557" y="1219"/>
                    <a:pt x="4456" y="1113"/>
                    <a:pt x="4451" y="1096"/>
                  </a:cubicBezTo>
                  <a:cubicBezTo>
                    <a:pt x="4444" y="1081"/>
                    <a:pt x="4420" y="1086"/>
                    <a:pt x="4420" y="1086"/>
                  </a:cubicBezTo>
                  <a:cubicBezTo>
                    <a:pt x="4405" y="1074"/>
                    <a:pt x="4405" y="1074"/>
                    <a:pt x="4405" y="1074"/>
                  </a:cubicBezTo>
                  <a:cubicBezTo>
                    <a:pt x="4425" y="1055"/>
                    <a:pt x="4425" y="1055"/>
                    <a:pt x="4425" y="1055"/>
                  </a:cubicBezTo>
                  <a:cubicBezTo>
                    <a:pt x="4425" y="1074"/>
                    <a:pt x="4425" y="1074"/>
                    <a:pt x="4425" y="1074"/>
                  </a:cubicBezTo>
                  <a:cubicBezTo>
                    <a:pt x="4425" y="1074"/>
                    <a:pt x="4441" y="1058"/>
                    <a:pt x="4439" y="1038"/>
                  </a:cubicBezTo>
                  <a:cubicBezTo>
                    <a:pt x="4439" y="1019"/>
                    <a:pt x="4461" y="963"/>
                    <a:pt x="4456" y="944"/>
                  </a:cubicBezTo>
                  <a:cubicBezTo>
                    <a:pt x="4451" y="922"/>
                    <a:pt x="4475" y="876"/>
                    <a:pt x="4480" y="828"/>
                  </a:cubicBezTo>
                  <a:cubicBezTo>
                    <a:pt x="4483" y="782"/>
                    <a:pt x="4502" y="722"/>
                    <a:pt x="4499" y="688"/>
                  </a:cubicBezTo>
                  <a:cubicBezTo>
                    <a:pt x="4497" y="657"/>
                    <a:pt x="4514" y="548"/>
                    <a:pt x="4497" y="517"/>
                  </a:cubicBezTo>
                  <a:cubicBezTo>
                    <a:pt x="4480" y="485"/>
                    <a:pt x="4509" y="408"/>
                    <a:pt x="4492" y="386"/>
                  </a:cubicBezTo>
                  <a:cubicBezTo>
                    <a:pt x="4473" y="362"/>
                    <a:pt x="4473" y="319"/>
                    <a:pt x="4456" y="276"/>
                  </a:cubicBezTo>
                  <a:cubicBezTo>
                    <a:pt x="4439" y="234"/>
                    <a:pt x="4413" y="165"/>
                    <a:pt x="4379" y="145"/>
                  </a:cubicBezTo>
                  <a:cubicBezTo>
                    <a:pt x="4345" y="129"/>
                    <a:pt x="4294" y="121"/>
                    <a:pt x="4273" y="129"/>
                  </a:cubicBezTo>
                  <a:cubicBezTo>
                    <a:pt x="4251" y="138"/>
                    <a:pt x="4217" y="116"/>
                    <a:pt x="4205" y="102"/>
                  </a:cubicBezTo>
                  <a:cubicBezTo>
                    <a:pt x="4193" y="87"/>
                    <a:pt x="4130" y="37"/>
                    <a:pt x="4089" y="30"/>
                  </a:cubicBezTo>
                  <a:cubicBezTo>
                    <a:pt x="4050" y="25"/>
                    <a:pt x="4043" y="0"/>
                    <a:pt x="3969" y="25"/>
                  </a:cubicBezTo>
                  <a:cubicBezTo>
                    <a:pt x="3894" y="51"/>
                    <a:pt x="3838" y="78"/>
                    <a:pt x="3759" y="111"/>
                  </a:cubicBezTo>
                  <a:cubicBezTo>
                    <a:pt x="3679" y="145"/>
                    <a:pt x="3616" y="184"/>
                    <a:pt x="3572" y="232"/>
                  </a:cubicBezTo>
                  <a:cubicBezTo>
                    <a:pt x="3529" y="281"/>
                    <a:pt x="3488" y="345"/>
                    <a:pt x="3493" y="377"/>
                  </a:cubicBezTo>
                  <a:cubicBezTo>
                    <a:pt x="3498" y="408"/>
                    <a:pt x="3563" y="474"/>
                    <a:pt x="3580" y="478"/>
                  </a:cubicBezTo>
                  <a:cubicBezTo>
                    <a:pt x="3599" y="483"/>
                    <a:pt x="3618" y="452"/>
                    <a:pt x="3618" y="452"/>
                  </a:cubicBezTo>
                  <a:cubicBezTo>
                    <a:pt x="3618" y="452"/>
                    <a:pt x="3592" y="548"/>
                    <a:pt x="3599" y="558"/>
                  </a:cubicBezTo>
                  <a:cubicBezTo>
                    <a:pt x="3607" y="568"/>
                    <a:pt x="3577" y="633"/>
                    <a:pt x="3575" y="654"/>
                  </a:cubicBezTo>
                  <a:cubicBezTo>
                    <a:pt x="3575" y="674"/>
                    <a:pt x="3565" y="695"/>
                    <a:pt x="3570" y="700"/>
                  </a:cubicBezTo>
                  <a:cubicBezTo>
                    <a:pt x="3575" y="705"/>
                    <a:pt x="3597" y="744"/>
                    <a:pt x="3597" y="744"/>
                  </a:cubicBezTo>
                  <a:cubicBezTo>
                    <a:pt x="3614" y="749"/>
                    <a:pt x="3614" y="749"/>
                    <a:pt x="3614" y="749"/>
                  </a:cubicBezTo>
                  <a:cubicBezTo>
                    <a:pt x="3614" y="749"/>
                    <a:pt x="3614" y="758"/>
                    <a:pt x="3616" y="766"/>
                  </a:cubicBezTo>
                  <a:cubicBezTo>
                    <a:pt x="3616" y="770"/>
                    <a:pt x="3580" y="876"/>
                    <a:pt x="3580" y="886"/>
                  </a:cubicBezTo>
                  <a:cubicBezTo>
                    <a:pt x="3580" y="893"/>
                    <a:pt x="3570" y="927"/>
                    <a:pt x="3599" y="942"/>
                  </a:cubicBezTo>
                  <a:cubicBezTo>
                    <a:pt x="3626" y="956"/>
                    <a:pt x="3628" y="946"/>
                    <a:pt x="3628" y="946"/>
                  </a:cubicBezTo>
                  <a:cubicBezTo>
                    <a:pt x="3628" y="946"/>
                    <a:pt x="3679" y="1045"/>
                    <a:pt x="3679" y="1050"/>
                  </a:cubicBezTo>
                  <a:cubicBezTo>
                    <a:pt x="3679" y="1055"/>
                    <a:pt x="3676" y="1106"/>
                    <a:pt x="3698" y="1122"/>
                  </a:cubicBezTo>
                  <a:cubicBezTo>
                    <a:pt x="3720" y="1139"/>
                    <a:pt x="3698" y="1219"/>
                    <a:pt x="3713" y="1233"/>
                  </a:cubicBezTo>
                  <a:cubicBezTo>
                    <a:pt x="3727" y="1248"/>
                    <a:pt x="3734" y="1272"/>
                    <a:pt x="3812" y="1265"/>
                  </a:cubicBezTo>
                  <a:cubicBezTo>
                    <a:pt x="3855" y="1277"/>
                    <a:pt x="3876" y="1287"/>
                    <a:pt x="3876" y="1287"/>
                  </a:cubicBezTo>
                  <a:cubicBezTo>
                    <a:pt x="3876" y="1287"/>
                    <a:pt x="3865" y="1407"/>
                    <a:pt x="3860" y="1424"/>
                  </a:cubicBezTo>
                  <a:cubicBezTo>
                    <a:pt x="3855" y="1439"/>
                    <a:pt x="3799" y="1463"/>
                    <a:pt x="3799" y="1463"/>
                  </a:cubicBezTo>
                  <a:cubicBezTo>
                    <a:pt x="3599" y="1571"/>
                    <a:pt x="3599" y="1571"/>
                    <a:pt x="3599" y="1571"/>
                  </a:cubicBezTo>
                  <a:cubicBezTo>
                    <a:pt x="3599" y="1571"/>
                    <a:pt x="3512" y="1634"/>
                    <a:pt x="3481" y="1830"/>
                  </a:cubicBezTo>
                  <a:cubicBezTo>
                    <a:pt x="3457" y="1984"/>
                    <a:pt x="3466" y="1984"/>
                    <a:pt x="3466" y="1984"/>
                  </a:cubicBezTo>
                  <a:cubicBezTo>
                    <a:pt x="3459" y="2027"/>
                    <a:pt x="3459" y="2027"/>
                    <a:pt x="3459" y="2027"/>
                  </a:cubicBezTo>
                  <a:cubicBezTo>
                    <a:pt x="3459" y="2027"/>
                    <a:pt x="3425" y="2088"/>
                    <a:pt x="3425" y="2107"/>
                  </a:cubicBezTo>
                  <a:cubicBezTo>
                    <a:pt x="3425" y="2124"/>
                    <a:pt x="3404" y="2189"/>
                    <a:pt x="3406" y="2220"/>
                  </a:cubicBezTo>
                  <a:cubicBezTo>
                    <a:pt x="3406" y="2252"/>
                    <a:pt x="3394" y="2238"/>
                    <a:pt x="3384" y="2240"/>
                  </a:cubicBezTo>
                  <a:cubicBezTo>
                    <a:pt x="3377" y="2245"/>
                    <a:pt x="3326" y="2310"/>
                    <a:pt x="3324" y="2332"/>
                  </a:cubicBezTo>
                  <a:cubicBezTo>
                    <a:pt x="3324" y="2351"/>
                    <a:pt x="3319" y="2426"/>
                    <a:pt x="3319" y="2433"/>
                  </a:cubicBezTo>
                  <a:cubicBezTo>
                    <a:pt x="3317" y="2440"/>
                    <a:pt x="3225" y="2474"/>
                    <a:pt x="3227" y="2527"/>
                  </a:cubicBezTo>
                  <a:cubicBezTo>
                    <a:pt x="3222" y="2544"/>
                    <a:pt x="3182" y="2527"/>
                    <a:pt x="3182" y="2527"/>
                  </a:cubicBezTo>
                  <a:cubicBezTo>
                    <a:pt x="3114" y="2609"/>
                    <a:pt x="3114" y="2609"/>
                    <a:pt x="3114" y="2609"/>
                  </a:cubicBezTo>
                  <a:cubicBezTo>
                    <a:pt x="3066" y="2626"/>
                    <a:pt x="3066" y="2626"/>
                    <a:pt x="3066" y="2626"/>
                  </a:cubicBezTo>
                  <a:cubicBezTo>
                    <a:pt x="3008" y="2708"/>
                    <a:pt x="3008" y="2708"/>
                    <a:pt x="3008" y="2708"/>
                  </a:cubicBezTo>
                  <a:cubicBezTo>
                    <a:pt x="3008" y="2708"/>
                    <a:pt x="2911" y="2696"/>
                    <a:pt x="2822" y="2795"/>
                  </a:cubicBezTo>
                  <a:cubicBezTo>
                    <a:pt x="2769" y="2812"/>
                    <a:pt x="2728" y="2826"/>
                    <a:pt x="2689" y="2843"/>
                  </a:cubicBezTo>
                  <a:cubicBezTo>
                    <a:pt x="2653" y="2860"/>
                    <a:pt x="2600" y="2889"/>
                    <a:pt x="2600" y="2889"/>
                  </a:cubicBezTo>
                  <a:cubicBezTo>
                    <a:pt x="2537" y="2870"/>
                    <a:pt x="2537" y="2870"/>
                    <a:pt x="2537" y="2870"/>
                  </a:cubicBezTo>
                  <a:cubicBezTo>
                    <a:pt x="2537" y="2870"/>
                    <a:pt x="2501" y="2840"/>
                    <a:pt x="2484" y="2840"/>
                  </a:cubicBezTo>
                  <a:cubicBezTo>
                    <a:pt x="2470" y="2843"/>
                    <a:pt x="2443" y="2840"/>
                    <a:pt x="2429" y="2867"/>
                  </a:cubicBezTo>
                  <a:cubicBezTo>
                    <a:pt x="2414" y="2894"/>
                    <a:pt x="2407" y="2901"/>
                    <a:pt x="2407" y="2901"/>
                  </a:cubicBezTo>
                  <a:cubicBezTo>
                    <a:pt x="2385" y="2882"/>
                    <a:pt x="2385" y="2882"/>
                    <a:pt x="2385" y="2882"/>
                  </a:cubicBezTo>
                  <a:cubicBezTo>
                    <a:pt x="2385" y="2882"/>
                    <a:pt x="2361" y="2877"/>
                    <a:pt x="2349" y="2882"/>
                  </a:cubicBezTo>
                  <a:cubicBezTo>
                    <a:pt x="2334" y="2889"/>
                    <a:pt x="2278" y="2920"/>
                    <a:pt x="2278" y="2920"/>
                  </a:cubicBezTo>
                  <a:cubicBezTo>
                    <a:pt x="2247" y="2923"/>
                    <a:pt x="2247" y="2923"/>
                    <a:pt x="2247" y="2923"/>
                  </a:cubicBezTo>
                  <a:cubicBezTo>
                    <a:pt x="2247" y="2923"/>
                    <a:pt x="2228" y="2935"/>
                    <a:pt x="2211" y="2937"/>
                  </a:cubicBezTo>
                  <a:cubicBezTo>
                    <a:pt x="2194" y="2939"/>
                    <a:pt x="2136" y="2935"/>
                    <a:pt x="2124" y="2935"/>
                  </a:cubicBezTo>
                  <a:cubicBezTo>
                    <a:pt x="2112" y="2935"/>
                    <a:pt x="2093" y="2937"/>
                    <a:pt x="2085" y="2942"/>
                  </a:cubicBezTo>
                  <a:cubicBezTo>
                    <a:pt x="2081" y="2944"/>
                    <a:pt x="2066" y="2954"/>
                    <a:pt x="2047" y="2956"/>
                  </a:cubicBezTo>
                  <a:cubicBezTo>
                    <a:pt x="2027" y="2959"/>
                    <a:pt x="1994" y="2935"/>
                    <a:pt x="1989" y="2935"/>
                  </a:cubicBezTo>
                  <a:cubicBezTo>
                    <a:pt x="1984" y="2935"/>
                    <a:pt x="1931" y="2937"/>
                    <a:pt x="1914" y="2944"/>
                  </a:cubicBezTo>
                  <a:cubicBezTo>
                    <a:pt x="1897" y="2952"/>
                    <a:pt x="1844" y="2961"/>
                    <a:pt x="1844" y="2961"/>
                  </a:cubicBezTo>
                  <a:cubicBezTo>
                    <a:pt x="1844" y="2961"/>
                    <a:pt x="1777" y="2954"/>
                    <a:pt x="1764" y="2959"/>
                  </a:cubicBezTo>
                  <a:cubicBezTo>
                    <a:pt x="1750" y="2961"/>
                    <a:pt x="1714" y="2964"/>
                    <a:pt x="1697" y="2971"/>
                  </a:cubicBezTo>
                  <a:cubicBezTo>
                    <a:pt x="1682" y="2976"/>
                    <a:pt x="1661" y="2976"/>
                    <a:pt x="1654" y="2978"/>
                  </a:cubicBezTo>
                  <a:cubicBezTo>
                    <a:pt x="1649" y="2981"/>
                    <a:pt x="1641" y="2974"/>
                    <a:pt x="1641" y="2974"/>
                  </a:cubicBezTo>
                  <a:cubicBezTo>
                    <a:pt x="1644" y="2901"/>
                    <a:pt x="1644" y="2901"/>
                    <a:pt x="1644" y="2901"/>
                  </a:cubicBezTo>
                  <a:cubicBezTo>
                    <a:pt x="1644" y="2901"/>
                    <a:pt x="1680" y="2790"/>
                    <a:pt x="1682" y="2742"/>
                  </a:cubicBezTo>
                  <a:cubicBezTo>
                    <a:pt x="1685" y="2691"/>
                    <a:pt x="1641" y="2592"/>
                    <a:pt x="1641" y="2592"/>
                  </a:cubicBezTo>
                  <a:cubicBezTo>
                    <a:pt x="1641" y="2592"/>
                    <a:pt x="1615" y="2498"/>
                    <a:pt x="1583" y="2454"/>
                  </a:cubicBezTo>
                  <a:cubicBezTo>
                    <a:pt x="1555" y="2411"/>
                    <a:pt x="1530" y="2351"/>
                    <a:pt x="1525" y="2344"/>
                  </a:cubicBezTo>
                  <a:cubicBezTo>
                    <a:pt x="1521" y="2334"/>
                    <a:pt x="1468" y="2211"/>
                    <a:pt x="1468" y="2199"/>
                  </a:cubicBezTo>
                  <a:cubicBezTo>
                    <a:pt x="1468" y="2189"/>
                    <a:pt x="1453" y="2124"/>
                    <a:pt x="1451" y="2112"/>
                  </a:cubicBezTo>
                  <a:cubicBezTo>
                    <a:pt x="1451" y="2100"/>
                    <a:pt x="1417" y="2054"/>
                    <a:pt x="1410" y="2049"/>
                  </a:cubicBezTo>
                  <a:cubicBezTo>
                    <a:pt x="1403" y="2045"/>
                    <a:pt x="1323" y="1984"/>
                    <a:pt x="1323" y="1984"/>
                  </a:cubicBezTo>
                  <a:cubicBezTo>
                    <a:pt x="1253" y="1941"/>
                    <a:pt x="1253" y="1941"/>
                    <a:pt x="1253" y="1941"/>
                  </a:cubicBezTo>
                  <a:cubicBezTo>
                    <a:pt x="1217" y="1926"/>
                    <a:pt x="1217" y="1926"/>
                    <a:pt x="1217" y="1926"/>
                  </a:cubicBezTo>
                  <a:cubicBezTo>
                    <a:pt x="1178" y="1878"/>
                    <a:pt x="1178" y="1878"/>
                    <a:pt x="1178" y="1878"/>
                  </a:cubicBezTo>
                  <a:cubicBezTo>
                    <a:pt x="1125" y="1825"/>
                    <a:pt x="1125" y="1825"/>
                    <a:pt x="1125" y="1825"/>
                  </a:cubicBezTo>
                  <a:cubicBezTo>
                    <a:pt x="1089" y="1801"/>
                    <a:pt x="1089" y="1801"/>
                    <a:pt x="1089" y="1801"/>
                  </a:cubicBezTo>
                  <a:cubicBezTo>
                    <a:pt x="1084" y="1750"/>
                    <a:pt x="1084" y="1750"/>
                    <a:pt x="1084" y="1750"/>
                  </a:cubicBezTo>
                  <a:cubicBezTo>
                    <a:pt x="1084" y="1750"/>
                    <a:pt x="1096" y="1716"/>
                    <a:pt x="1103" y="1702"/>
                  </a:cubicBezTo>
                  <a:cubicBezTo>
                    <a:pt x="1110" y="1687"/>
                    <a:pt x="1130" y="1668"/>
                    <a:pt x="1140" y="1660"/>
                  </a:cubicBezTo>
                  <a:cubicBezTo>
                    <a:pt x="1149" y="1654"/>
                    <a:pt x="1171" y="1651"/>
                    <a:pt x="1183" y="1651"/>
                  </a:cubicBezTo>
                  <a:cubicBezTo>
                    <a:pt x="1193" y="1649"/>
                    <a:pt x="1241" y="1649"/>
                    <a:pt x="1255" y="1649"/>
                  </a:cubicBezTo>
                  <a:cubicBezTo>
                    <a:pt x="1270" y="1649"/>
                    <a:pt x="1289" y="1646"/>
                    <a:pt x="1303" y="1646"/>
                  </a:cubicBezTo>
                  <a:cubicBezTo>
                    <a:pt x="1315" y="1646"/>
                    <a:pt x="1345" y="1634"/>
                    <a:pt x="1350" y="1622"/>
                  </a:cubicBezTo>
                  <a:cubicBezTo>
                    <a:pt x="1354" y="1610"/>
                    <a:pt x="1364" y="1579"/>
                    <a:pt x="1342" y="1555"/>
                  </a:cubicBezTo>
                  <a:cubicBezTo>
                    <a:pt x="1323" y="1530"/>
                    <a:pt x="1330" y="1518"/>
                    <a:pt x="1330" y="1518"/>
                  </a:cubicBezTo>
                  <a:cubicBezTo>
                    <a:pt x="1330" y="1518"/>
                    <a:pt x="1361" y="1494"/>
                    <a:pt x="1308" y="1463"/>
                  </a:cubicBezTo>
                  <a:cubicBezTo>
                    <a:pt x="1311" y="1448"/>
                    <a:pt x="1311" y="1419"/>
                    <a:pt x="1311" y="1419"/>
                  </a:cubicBezTo>
                  <a:cubicBezTo>
                    <a:pt x="1311" y="1419"/>
                    <a:pt x="1323" y="1424"/>
                    <a:pt x="1333" y="1398"/>
                  </a:cubicBezTo>
                  <a:cubicBezTo>
                    <a:pt x="1337" y="1383"/>
                    <a:pt x="1328" y="1381"/>
                    <a:pt x="1328" y="1381"/>
                  </a:cubicBezTo>
                  <a:cubicBezTo>
                    <a:pt x="1340" y="1364"/>
                    <a:pt x="1340" y="1364"/>
                    <a:pt x="1340" y="1364"/>
                  </a:cubicBezTo>
                  <a:cubicBezTo>
                    <a:pt x="1340" y="1364"/>
                    <a:pt x="1373" y="1352"/>
                    <a:pt x="1381" y="1340"/>
                  </a:cubicBezTo>
                  <a:cubicBezTo>
                    <a:pt x="1391" y="1328"/>
                    <a:pt x="1412" y="1301"/>
                    <a:pt x="1333" y="1226"/>
                  </a:cubicBezTo>
                  <a:cubicBezTo>
                    <a:pt x="1253" y="1152"/>
                    <a:pt x="1277" y="1156"/>
                    <a:pt x="1275" y="1137"/>
                  </a:cubicBezTo>
                  <a:cubicBezTo>
                    <a:pt x="1270" y="1118"/>
                    <a:pt x="1282" y="1103"/>
                    <a:pt x="1284" y="1096"/>
                  </a:cubicBezTo>
                  <a:cubicBezTo>
                    <a:pt x="1287" y="1089"/>
                    <a:pt x="1262" y="1004"/>
                    <a:pt x="1257" y="992"/>
                  </a:cubicBezTo>
                  <a:cubicBezTo>
                    <a:pt x="1255" y="980"/>
                    <a:pt x="1229" y="913"/>
                    <a:pt x="1217" y="898"/>
                  </a:cubicBezTo>
                  <a:cubicBezTo>
                    <a:pt x="1204" y="881"/>
                    <a:pt x="1190" y="876"/>
                    <a:pt x="1199" y="855"/>
                  </a:cubicBezTo>
                  <a:cubicBezTo>
                    <a:pt x="1207" y="835"/>
                    <a:pt x="1217" y="766"/>
                    <a:pt x="1204" y="746"/>
                  </a:cubicBezTo>
                  <a:cubicBezTo>
                    <a:pt x="1193" y="729"/>
                    <a:pt x="1142" y="693"/>
                    <a:pt x="1105" y="688"/>
                  </a:cubicBezTo>
                  <a:cubicBezTo>
                    <a:pt x="1072" y="683"/>
                    <a:pt x="1004" y="678"/>
                    <a:pt x="985" y="688"/>
                  </a:cubicBezTo>
                  <a:cubicBezTo>
                    <a:pt x="966" y="695"/>
                    <a:pt x="937" y="705"/>
                    <a:pt x="920" y="715"/>
                  </a:cubicBezTo>
                  <a:cubicBezTo>
                    <a:pt x="900" y="725"/>
                    <a:pt x="867" y="731"/>
                    <a:pt x="867" y="731"/>
                  </a:cubicBezTo>
                  <a:cubicBezTo>
                    <a:pt x="867" y="731"/>
                    <a:pt x="838" y="710"/>
                    <a:pt x="813" y="700"/>
                  </a:cubicBezTo>
                  <a:cubicBezTo>
                    <a:pt x="792" y="693"/>
                    <a:pt x="693" y="695"/>
                    <a:pt x="674" y="710"/>
                  </a:cubicBezTo>
                  <a:cubicBezTo>
                    <a:pt x="654" y="725"/>
                    <a:pt x="613" y="712"/>
                    <a:pt x="575" y="725"/>
                  </a:cubicBezTo>
                  <a:cubicBezTo>
                    <a:pt x="538" y="734"/>
                    <a:pt x="331" y="879"/>
                    <a:pt x="369" y="1125"/>
                  </a:cubicBezTo>
                  <a:cubicBezTo>
                    <a:pt x="379" y="1214"/>
                    <a:pt x="384" y="1219"/>
                    <a:pt x="381" y="1255"/>
                  </a:cubicBezTo>
                  <a:cubicBezTo>
                    <a:pt x="381" y="1255"/>
                    <a:pt x="372" y="1313"/>
                    <a:pt x="396" y="1354"/>
                  </a:cubicBezTo>
                  <a:cubicBezTo>
                    <a:pt x="423" y="1395"/>
                    <a:pt x="388" y="1431"/>
                    <a:pt x="476" y="1506"/>
                  </a:cubicBezTo>
                  <a:cubicBezTo>
                    <a:pt x="562" y="1579"/>
                    <a:pt x="504" y="1569"/>
                    <a:pt x="538" y="1627"/>
                  </a:cubicBezTo>
                  <a:cubicBezTo>
                    <a:pt x="572" y="1682"/>
                    <a:pt x="611" y="1682"/>
                    <a:pt x="633" y="1687"/>
                  </a:cubicBezTo>
                  <a:cubicBezTo>
                    <a:pt x="654" y="1692"/>
                    <a:pt x="572" y="1659"/>
                    <a:pt x="560" y="1610"/>
                  </a:cubicBezTo>
                  <a:cubicBezTo>
                    <a:pt x="581" y="1624"/>
                    <a:pt x="603" y="1670"/>
                    <a:pt x="639" y="1675"/>
                  </a:cubicBezTo>
                  <a:cubicBezTo>
                    <a:pt x="639" y="1675"/>
                    <a:pt x="633" y="1721"/>
                    <a:pt x="639" y="1728"/>
                  </a:cubicBezTo>
                  <a:cubicBezTo>
                    <a:pt x="644" y="1738"/>
                    <a:pt x="594" y="1815"/>
                    <a:pt x="594" y="1815"/>
                  </a:cubicBezTo>
                  <a:cubicBezTo>
                    <a:pt x="594" y="1815"/>
                    <a:pt x="601" y="1827"/>
                    <a:pt x="613" y="1832"/>
                  </a:cubicBezTo>
                  <a:cubicBezTo>
                    <a:pt x="625" y="1834"/>
                    <a:pt x="616" y="1844"/>
                    <a:pt x="611" y="1849"/>
                  </a:cubicBezTo>
                  <a:cubicBezTo>
                    <a:pt x="606" y="1854"/>
                    <a:pt x="584" y="1873"/>
                    <a:pt x="572" y="1885"/>
                  </a:cubicBezTo>
                  <a:cubicBezTo>
                    <a:pt x="560" y="1897"/>
                    <a:pt x="560" y="1919"/>
                    <a:pt x="560" y="1919"/>
                  </a:cubicBezTo>
                  <a:cubicBezTo>
                    <a:pt x="560" y="1919"/>
                    <a:pt x="500" y="2008"/>
                    <a:pt x="487" y="2013"/>
                  </a:cubicBezTo>
                  <a:cubicBezTo>
                    <a:pt x="478" y="2020"/>
                    <a:pt x="406" y="2083"/>
                    <a:pt x="398" y="2257"/>
                  </a:cubicBezTo>
                  <a:cubicBezTo>
                    <a:pt x="388" y="2431"/>
                    <a:pt x="406" y="2503"/>
                    <a:pt x="408" y="2515"/>
                  </a:cubicBezTo>
                  <a:cubicBezTo>
                    <a:pt x="410" y="2527"/>
                    <a:pt x="434" y="2619"/>
                    <a:pt x="432" y="2631"/>
                  </a:cubicBezTo>
                  <a:cubicBezTo>
                    <a:pt x="429" y="2643"/>
                    <a:pt x="442" y="2708"/>
                    <a:pt x="449" y="2725"/>
                  </a:cubicBezTo>
                  <a:cubicBezTo>
                    <a:pt x="459" y="2744"/>
                    <a:pt x="543" y="2993"/>
                    <a:pt x="548" y="3005"/>
                  </a:cubicBezTo>
                  <a:cubicBezTo>
                    <a:pt x="553" y="3014"/>
                    <a:pt x="538" y="3034"/>
                    <a:pt x="580" y="3089"/>
                  </a:cubicBezTo>
                  <a:cubicBezTo>
                    <a:pt x="620" y="3145"/>
                    <a:pt x="581" y="3171"/>
                    <a:pt x="591" y="3195"/>
                  </a:cubicBezTo>
                  <a:cubicBezTo>
                    <a:pt x="601" y="3220"/>
                    <a:pt x="630" y="3234"/>
                    <a:pt x="630" y="3236"/>
                  </a:cubicBezTo>
                  <a:cubicBezTo>
                    <a:pt x="630" y="3239"/>
                    <a:pt x="647" y="3251"/>
                    <a:pt x="620" y="3294"/>
                  </a:cubicBezTo>
                  <a:cubicBezTo>
                    <a:pt x="596" y="3338"/>
                    <a:pt x="639" y="3347"/>
                    <a:pt x="642" y="3357"/>
                  </a:cubicBezTo>
                  <a:cubicBezTo>
                    <a:pt x="644" y="3367"/>
                    <a:pt x="654" y="3550"/>
                    <a:pt x="625" y="3593"/>
                  </a:cubicBezTo>
                  <a:cubicBezTo>
                    <a:pt x="596" y="3634"/>
                    <a:pt x="599" y="3661"/>
                    <a:pt x="606" y="3683"/>
                  </a:cubicBezTo>
                  <a:cubicBezTo>
                    <a:pt x="613" y="3705"/>
                    <a:pt x="596" y="3758"/>
                    <a:pt x="570" y="3774"/>
                  </a:cubicBezTo>
                  <a:cubicBezTo>
                    <a:pt x="541" y="3791"/>
                    <a:pt x="524" y="3905"/>
                    <a:pt x="526" y="3917"/>
                  </a:cubicBezTo>
                  <a:cubicBezTo>
                    <a:pt x="529" y="3929"/>
                    <a:pt x="529" y="3946"/>
                    <a:pt x="529" y="3946"/>
                  </a:cubicBezTo>
                  <a:cubicBezTo>
                    <a:pt x="529" y="3946"/>
                    <a:pt x="522" y="3980"/>
                    <a:pt x="519" y="3992"/>
                  </a:cubicBezTo>
                  <a:cubicBezTo>
                    <a:pt x="517" y="4001"/>
                    <a:pt x="487" y="4062"/>
                    <a:pt x="497" y="4083"/>
                  </a:cubicBezTo>
                  <a:cubicBezTo>
                    <a:pt x="507" y="4105"/>
                    <a:pt x="500" y="4141"/>
                    <a:pt x="500" y="4149"/>
                  </a:cubicBezTo>
                  <a:cubicBezTo>
                    <a:pt x="500" y="4158"/>
                    <a:pt x="519" y="4347"/>
                    <a:pt x="548" y="4407"/>
                  </a:cubicBezTo>
                  <a:cubicBezTo>
                    <a:pt x="577" y="4467"/>
                    <a:pt x="620" y="4609"/>
                    <a:pt x="620" y="4617"/>
                  </a:cubicBezTo>
                  <a:cubicBezTo>
                    <a:pt x="620" y="4624"/>
                    <a:pt x="620" y="4643"/>
                    <a:pt x="633" y="4660"/>
                  </a:cubicBezTo>
                  <a:cubicBezTo>
                    <a:pt x="644" y="4677"/>
                    <a:pt x="642" y="4708"/>
                    <a:pt x="661" y="4761"/>
                  </a:cubicBezTo>
                  <a:cubicBezTo>
                    <a:pt x="681" y="4812"/>
                    <a:pt x="693" y="4855"/>
                    <a:pt x="693" y="4855"/>
                  </a:cubicBezTo>
                  <a:cubicBezTo>
                    <a:pt x="176" y="5046"/>
                    <a:pt x="176" y="5046"/>
                    <a:pt x="176" y="5046"/>
                  </a:cubicBezTo>
                  <a:cubicBezTo>
                    <a:pt x="176" y="5046"/>
                    <a:pt x="135" y="5073"/>
                    <a:pt x="114" y="5080"/>
                  </a:cubicBezTo>
                  <a:cubicBezTo>
                    <a:pt x="94" y="5087"/>
                    <a:pt x="128" y="5095"/>
                    <a:pt x="140" y="5100"/>
                  </a:cubicBezTo>
                  <a:cubicBezTo>
                    <a:pt x="152" y="5106"/>
                    <a:pt x="150" y="5109"/>
                    <a:pt x="140" y="5111"/>
                  </a:cubicBezTo>
                  <a:cubicBezTo>
                    <a:pt x="130" y="5116"/>
                    <a:pt x="89" y="5123"/>
                    <a:pt x="87" y="5133"/>
                  </a:cubicBezTo>
                  <a:cubicBezTo>
                    <a:pt x="84" y="5140"/>
                    <a:pt x="80" y="5164"/>
                    <a:pt x="80" y="5164"/>
                  </a:cubicBezTo>
                  <a:cubicBezTo>
                    <a:pt x="0" y="5196"/>
                    <a:pt x="0" y="5196"/>
                    <a:pt x="0" y="5196"/>
                  </a:cubicBezTo>
                  <a:cubicBezTo>
                    <a:pt x="0" y="7783"/>
                    <a:pt x="0" y="7783"/>
                    <a:pt x="0" y="7783"/>
                  </a:cubicBezTo>
                  <a:cubicBezTo>
                    <a:pt x="5743" y="7783"/>
                    <a:pt x="5743" y="7783"/>
                    <a:pt x="5743" y="7783"/>
                  </a:cubicBezTo>
                  <a:cubicBezTo>
                    <a:pt x="5743" y="7777"/>
                    <a:pt x="5743" y="7777"/>
                    <a:pt x="5743" y="7777"/>
                  </a:cubicBezTo>
                  <a:cubicBezTo>
                    <a:pt x="14491" y="7777"/>
                    <a:pt x="14491" y="7777"/>
                    <a:pt x="14491" y="7777"/>
                  </a:cubicBezTo>
                  <a:cubicBezTo>
                    <a:pt x="14491" y="7107"/>
                    <a:pt x="14491" y="7107"/>
                    <a:pt x="14491" y="7107"/>
                  </a:cubicBezTo>
                  <a:lnTo>
                    <a:pt x="4814" y="5351"/>
                  </a:lnTo>
                  <a:close/>
                  <a:moveTo>
                    <a:pt x="3461" y="3471"/>
                  </a:moveTo>
                  <a:cubicBezTo>
                    <a:pt x="3413" y="4257"/>
                    <a:pt x="3413" y="4257"/>
                    <a:pt x="3413" y="4257"/>
                  </a:cubicBezTo>
                  <a:cubicBezTo>
                    <a:pt x="3413" y="4257"/>
                    <a:pt x="3404" y="4310"/>
                    <a:pt x="3420" y="4315"/>
                  </a:cubicBezTo>
                  <a:cubicBezTo>
                    <a:pt x="3425" y="4342"/>
                    <a:pt x="3423" y="5106"/>
                    <a:pt x="3423" y="5106"/>
                  </a:cubicBezTo>
                  <a:cubicBezTo>
                    <a:pt x="3423" y="5106"/>
                    <a:pt x="2296" y="4892"/>
                    <a:pt x="2252" y="4885"/>
                  </a:cubicBezTo>
                  <a:cubicBezTo>
                    <a:pt x="2269" y="4860"/>
                    <a:pt x="2245" y="4827"/>
                    <a:pt x="2245" y="4827"/>
                  </a:cubicBezTo>
                  <a:cubicBezTo>
                    <a:pt x="2165" y="4814"/>
                    <a:pt x="2165" y="4814"/>
                    <a:pt x="2165" y="4814"/>
                  </a:cubicBezTo>
                  <a:cubicBezTo>
                    <a:pt x="1668" y="4742"/>
                    <a:pt x="1668" y="4742"/>
                    <a:pt x="1668" y="4742"/>
                  </a:cubicBezTo>
                  <a:cubicBezTo>
                    <a:pt x="1707" y="4469"/>
                    <a:pt x="1707" y="4469"/>
                    <a:pt x="1707" y="4469"/>
                  </a:cubicBezTo>
                  <a:cubicBezTo>
                    <a:pt x="1707" y="4469"/>
                    <a:pt x="1733" y="4453"/>
                    <a:pt x="1757" y="4450"/>
                  </a:cubicBezTo>
                  <a:cubicBezTo>
                    <a:pt x="1779" y="4448"/>
                    <a:pt x="1815" y="4433"/>
                    <a:pt x="1822" y="4421"/>
                  </a:cubicBezTo>
                  <a:cubicBezTo>
                    <a:pt x="1830" y="4407"/>
                    <a:pt x="1830" y="4284"/>
                    <a:pt x="1830" y="4284"/>
                  </a:cubicBezTo>
                  <a:cubicBezTo>
                    <a:pt x="1837" y="4240"/>
                    <a:pt x="1837" y="4240"/>
                    <a:pt x="1837" y="4240"/>
                  </a:cubicBezTo>
                  <a:cubicBezTo>
                    <a:pt x="1830" y="4209"/>
                    <a:pt x="1830" y="4209"/>
                    <a:pt x="1830" y="4209"/>
                  </a:cubicBezTo>
                  <a:cubicBezTo>
                    <a:pt x="1830" y="4209"/>
                    <a:pt x="1849" y="4202"/>
                    <a:pt x="1861" y="4187"/>
                  </a:cubicBezTo>
                  <a:cubicBezTo>
                    <a:pt x="1873" y="4173"/>
                    <a:pt x="1844" y="4146"/>
                    <a:pt x="1844" y="4146"/>
                  </a:cubicBezTo>
                  <a:cubicBezTo>
                    <a:pt x="1844" y="4146"/>
                    <a:pt x="1827" y="4088"/>
                    <a:pt x="1827" y="4074"/>
                  </a:cubicBezTo>
                  <a:cubicBezTo>
                    <a:pt x="1827" y="4062"/>
                    <a:pt x="1777" y="3936"/>
                    <a:pt x="1779" y="3922"/>
                  </a:cubicBezTo>
                  <a:cubicBezTo>
                    <a:pt x="1781" y="3905"/>
                    <a:pt x="1748" y="3714"/>
                    <a:pt x="1748" y="3690"/>
                  </a:cubicBezTo>
                  <a:cubicBezTo>
                    <a:pt x="1748" y="3669"/>
                    <a:pt x="1733" y="3562"/>
                    <a:pt x="1726" y="3555"/>
                  </a:cubicBezTo>
                  <a:cubicBezTo>
                    <a:pt x="1718" y="3548"/>
                    <a:pt x="1714" y="3439"/>
                    <a:pt x="1714" y="3439"/>
                  </a:cubicBezTo>
                  <a:cubicBezTo>
                    <a:pt x="1905" y="3400"/>
                    <a:pt x="1905" y="3400"/>
                    <a:pt x="1905" y="3400"/>
                  </a:cubicBezTo>
                  <a:cubicBezTo>
                    <a:pt x="1905" y="3400"/>
                    <a:pt x="1941" y="3398"/>
                    <a:pt x="1972" y="3393"/>
                  </a:cubicBezTo>
                  <a:cubicBezTo>
                    <a:pt x="2001" y="3388"/>
                    <a:pt x="2235" y="3347"/>
                    <a:pt x="2242" y="3342"/>
                  </a:cubicBezTo>
                  <a:cubicBezTo>
                    <a:pt x="2250" y="3338"/>
                    <a:pt x="2310" y="3338"/>
                    <a:pt x="2310" y="3338"/>
                  </a:cubicBezTo>
                  <a:cubicBezTo>
                    <a:pt x="2339" y="3326"/>
                    <a:pt x="2339" y="3326"/>
                    <a:pt x="2339" y="3326"/>
                  </a:cubicBezTo>
                  <a:cubicBezTo>
                    <a:pt x="2339" y="3326"/>
                    <a:pt x="2339" y="3357"/>
                    <a:pt x="2363" y="3357"/>
                  </a:cubicBezTo>
                  <a:cubicBezTo>
                    <a:pt x="2387" y="3357"/>
                    <a:pt x="2419" y="3342"/>
                    <a:pt x="2419" y="3342"/>
                  </a:cubicBezTo>
                  <a:cubicBezTo>
                    <a:pt x="2419" y="3342"/>
                    <a:pt x="2440" y="3350"/>
                    <a:pt x="2450" y="3350"/>
                  </a:cubicBezTo>
                  <a:cubicBezTo>
                    <a:pt x="2460" y="3350"/>
                    <a:pt x="2482" y="3330"/>
                    <a:pt x="2482" y="3330"/>
                  </a:cubicBezTo>
                  <a:cubicBezTo>
                    <a:pt x="2484" y="3306"/>
                    <a:pt x="2484" y="3306"/>
                    <a:pt x="2484" y="3306"/>
                  </a:cubicBezTo>
                  <a:cubicBezTo>
                    <a:pt x="2484" y="3306"/>
                    <a:pt x="2518" y="3319"/>
                    <a:pt x="2525" y="3311"/>
                  </a:cubicBezTo>
                  <a:cubicBezTo>
                    <a:pt x="2532" y="3304"/>
                    <a:pt x="2549" y="3275"/>
                    <a:pt x="2549" y="3275"/>
                  </a:cubicBezTo>
                  <a:cubicBezTo>
                    <a:pt x="2571" y="3275"/>
                    <a:pt x="2571" y="3275"/>
                    <a:pt x="2571" y="3275"/>
                  </a:cubicBezTo>
                  <a:cubicBezTo>
                    <a:pt x="2622" y="3352"/>
                    <a:pt x="2622" y="3352"/>
                    <a:pt x="2622" y="3352"/>
                  </a:cubicBezTo>
                  <a:cubicBezTo>
                    <a:pt x="2641" y="3377"/>
                    <a:pt x="2641" y="3377"/>
                    <a:pt x="2641" y="3377"/>
                  </a:cubicBezTo>
                  <a:cubicBezTo>
                    <a:pt x="2677" y="3364"/>
                    <a:pt x="2677" y="3364"/>
                    <a:pt x="2677" y="3364"/>
                  </a:cubicBezTo>
                  <a:cubicBezTo>
                    <a:pt x="2677" y="3364"/>
                    <a:pt x="2906" y="3244"/>
                    <a:pt x="2913" y="3241"/>
                  </a:cubicBezTo>
                  <a:cubicBezTo>
                    <a:pt x="2921" y="3239"/>
                    <a:pt x="3008" y="3198"/>
                    <a:pt x="3027" y="3198"/>
                  </a:cubicBezTo>
                  <a:cubicBezTo>
                    <a:pt x="3044" y="3198"/>
                    <a:pt x="3191" y="3126"/>
                    <a:pt x="3213" y="3106"/>
                  </a:cubicBezTo>
                  <a:cubicBezTo>
                    <a:pt x="3237" y="3089"/>
                    <a:pt x="3544" y="2850"/>
                    <a:pt x="3544" y="2850"/>
                  </a:cubicBezTo>
                  <a:cubicBezTo>
                    <a:pt x="3452" y="3458"/>
                    <a:pt x="3452" y="3458"/>
                    <a:pt x="3452" y="3458"/>
                  </a:cubicBezTo>
                  <a:lnTo>
                    <a:pt x="3461" y="347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2" name="Freeform 8"/>
            <p:cNvSpPr>
              <a:spLocks noEditPoints="1"/>
            </p:cNvSpPr>
            <p:nvPr/>
          </p:nvSpPr>
          <p:spPr bwMode="auto">
            <a:xfrm>
              <a:off x="347314" y="6350346"/>
              <a:ext cx="336346" cy="158788"/>
            </a:xfrm>
            <a:custGeom>
              <a:avLst/>
              <a:gdLst>
                <a:gd name="T0" fmla="*/ 2147483647 w 479"/>
                <a:gd name="T1" fmla="*/ 2147483647 h 211"/>
                <a:gd name="T2" fmla="*/ 2147483647 w 479"/>
                <a:gd name="T3" fmla="*/ 2147483647 h 211"/>
                <a:gd name="T4" fmla="*/ 2147483647 w 479"/>
                <a:gd name="T5" fmla="*/ 2147483647 h 211"/>
                <a:gd name="T6" fmla="*/ 2147483647 w 479"/>
                <a:gd name="T7" fmla="*/ 2147483647 h 211"/>
                <a:gd name="T8" fmla="*/ 2147483647 w 479"/>
                <a:gd name="T9" fmla="*/ 2147483647 h 211"/>
                <a:gd name="T10" fmla="*/ 2147483647 w 479"/>
                <a:gd name="T11" fmla="*/ 2147483647 h 211"/>
                <a:gd name="T12" fmla="*/ 2147483647 w 479"/>
                <a:gd name="T13" fmla="*/ 2147483647 h 211"/>
                <a:gd name="T14" fmla="*/ 2147483647 w 479"/>
                <a:gd name="T15" fmla="*/ 2147483647 h 211"/>
                <a:gd name="T16" fmla="*/ 2147483647 w 479"/>
                <a:gd name="T17" fmla="*/ 2147483647 h 211"/>
                <a:gd name="T18" fmla="*/ 2147483647 w 479"/>
                <a:gd name="T19" fmla="*/ 2147483647 h 211"/>
                <a:gd name="T20" fmla="*/ 2147483647 w 479"/>
                <a:gd name="T21" fmla="*/ 2147483647 h 211"/>
                <a:gd name="T22" fmla="*/ 2147483647 w 479"/>
                <a:gd name="T23" fmla="*/ 2147483647 h 211"/>
                <a:gd name="T24" fmla="*/ 2147483647 w 479"/>
                <a:gd name="T25" fmla="*/ 2147483647 h 211"/>
                <a:gd name="T26" fmla="*/ 2147483647 w 479"/>
                <a:gd name="T27" fmla="*/ 2147483647 h 211"/>
                <a:gd name="T28" fmla="*/ 2147483647 w 479"/>
                <a:gd name="T29" fmla="*/ 2147483647 h 211"/>
                <a:gd name="T30" fmla="*/ 2147483647 w 479"/>
                <a:gd name="T31" fmla="*/ 2147483647 h 21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79"/>
                <a:gd name="T49" fmla="*/ 0 h 211"/>
                <a:gd name="T50" fmla="*/ 479 w 479"/>
                <a:gd name="T51" fmla="*/ 211 h 21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79" h="211">
                  <a:moveTo>
                    <a:pt x="443" y="54"/>
                  </a:moveTo>
                  <a:cubicBezTo>
                    <a:pt x="356" y="0"/>
                    <a:pt x="266" y="4"/>
                    <a:pt x="266" y="4"/>
                  </a:cubicBezTo>
                  <a:cubicBezTo>
                    <a:pt x="266" y="4"/>
                    <a:pt x="56" y="0"/>
                    <a:pt x="19" y="96"/>
                  </a:cubicBezTo>
                  <a:cubicBezTo>
                    <a:pt x="0" y="147"/>
                    <a:pt x="90" y="183"/>
                    <a:pt x="99" y="187"/>
                  </a:cubicBezTo>
                  <a:cubicBezTo>
                    <a:pt x="108" y="190"/>
                    <a:pt x="196" y="211"/>
                    <a:pt x="227" y="207"/>
                  </a:cubicBezTo>
                  <a:cubicBezTo>
                    <a:pt x="259" y="207"/>
                    <a:pt x="321" y="203"/>
                    <a:pt x="366" y="189"/>
                  </a:cubicBezTo>
                  <a:cubicBezTo>
                    <a:pt x="411" y="174"/>
                    <a:pt x="447" y="153"/>
                    <a:pt x="460" y="131"/>
                  </a:cubicBezTo>
                  <a:cubicBezTo>
                    <a:pt x="474" y="109"/>
                    <a:pt x="479" y="85"/>
                    <a:pt x="443" y="54"/>
                  </a:cubicBezTo>
                  <a:close/>
                  <a:moveTo>
                    <a:pt x="357" y="104"/>
                  </a:moveTo>
                  <a:cubicBezTo>
                    <a:pt x="352" y="131"/>
                    <a:pt x="317" y="139"/>
                    <a:pt x="304" y="143"/>
                  </a:cubicBezTo>
                  <a:cubicBezTo>
                    <a:pt x="290" y="148"/>
                    <a:pt x="264" y="152"/>
                    <a:pt x="234" y="153"/>
                  </a:cubicBezTo>
                  <a:cubicBezTo>
                    <a:pt x="203" y="155"/>
                    <a:pt x="172" y="143"/>
                    <a:pt x="172" y="143"/>
                  </a:cubicBezTo>
                  <a:cubicBezTo>
                    <a:pt x="172" y="143"/>
                    <a:pt x="131" y="133"/>
                    <a:pt x="131" y="97"/>
                  </a:cubicBezTo>
                  <a:cubicBezTo>
                    <a:pt x="149" y="46"/>
                    <a:pt x="256" y="49"/>
                    <a:pt x="256" y="49"/>
                  </a:cubicBezTo>
                  <a:cubicBezTo>
                    <a:pt x="256" y="49"/>
                    <a:pt x="310" y="54"/>
                    <a:pt x="320" y="60"/>
                  </a:cubicBezTo>
                  <a:cubicBezTo>
                    <a:pt x="326" y="61"/>
                    <a:pt x="362" y="77"/>
                    <a:pt x="357" y="1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3" name="AutoShape 54"/>
            <p:cNvSpPr>
              <a:spLocks/>
            </p:cNvSpPr>
            <p:nvPr/>
          </p:nvSpPr>
          <p:spPr bwMode="auto">
            <a:xfrm>
              <a:off x="1110833" y="4751511"/>
              <a:ext cx="198997" cy="222147"/>
            </a:xfrm>
            <a:custGeom>
              <a:avLst/>
              <a:gdLst>
                <a:gd name="T0" fmla="*/ 2147483647 w 241"/>
                <a:gd name="T1" fmla="*/ 2147483647 h 295"/>
                <a:gd name="T2" fmla="*/ 2147483647 w 241"/>
                <a:gd name="T3" fmla="*/ 2147483647 h 295"/>
                <a:gd name="T4" fmla="*/ 2147483647 w 241"/>
                <a:gd name="T5" fmla="*/ 2147483647 h 295"/>
                <a:gd name="T6" fmla="*/ 2147483647 w 241"/>
                <a:gd name="T7" fmla="*/ 2147483647 h 295"/>
                <a:gd name="T8" fmla="*/ 2147483647 w 241"/>
                <a:gd name="T9" fmla="*/ 2147483647 h 295"/>
                <a:gd name="T10" fmla="*/ 2147483647 w 241"/>
                <a:gd name="T11" fmla="*/ 2147483647 h 295"/>
                <a:gd name="T12" fmla="*/ 2147483647 w 241"/>
                <a:gd name="T13" fmla="*/ 2147483647 h 295"/>
                <a:gd name="T14" fmla="*/ 2147483647 w 241"/>
                <a:gd name="T15" fmla="*/ 2147483647 h 295"/>
                <a:gd name="T16" fmla="*/ 2147483647 w 241"/>
                <a:gd name="T17" fmla="*/ 0 h 295"/>
                <a:gd name="T18" fmla="*/ 2147483647 w 241"/>
                <a:gd name="T19" fmla="*/ 2147483647 h 295"/>
                <a:gd name="T20" fmla="*/ 2147483647 w 241"/>
                <a:gd name="T21" fmla="*/ 2147483647 h 295"/>
                <a:gd name="T22" fmla="*/ 2147483647 w 241"/>
                <a:gd name="T23" fmla="*/ 2147483647 h 295"/>
                <a:gd name="T24" fmla="*/ 2147483647 w 241"/>
                <a:gd name="T25" fmla="*/ 2147483647 h 295"/>
                <a:gd name="T26" fmla="*/ 2147483647 w 241"/>
                <a:gd name="T27" fmla="*/ 2147483647 h 295"/>
                <a:gd name="T28" fmla="*/ 2147483647 w 241"/>
                <a:gd name="T29" fmla="*/ 2147483647 h 295"/>
                <a:gd name="T30" fmla="*/ 2147483647 w 241"/>
                <a:gd name="T31" fmla="*/ 2147483647 h 295"/>
                <a:gd name="T32" fmla="*/ 2147483647 w 241"/>
                <a:gd name="T33" fmla="*/ 2147483647 h 295"/>
                <a:gd name="T34" fmla="*/ 2147483647 w 241"/>
                <a:gd name="T35" fmla="*/ 2147483647 h 295"/>
                <a:gd name="T36" fmla="*/ 2147483647 w 241"/>
                <a:gd name="T37" fmla="*/ 2147483647 h 295"/>
                <a:gd name="T38" fmla="*/ 0 w 241"/>
                <a:gd name="T39" fmla="*/ 2147483647 h 295"/>
                <a:gd name="T40" fmla="*/ 2147483647 w 241"/>
                <a:gd name="T41" fmla="*/ 2147483647 h 295"/>
                <a:gd name="T42" fmla="*/ 2147483647 w 241"/>
                <a:gd name="T43" fmla="*/ 2147483647 h 295"/>
                <a:gd name="T44" fmla="*/ 2147483647 w 241"/>
                <a:gd name="T45" fmla="*/ 2147483647 h 29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1"/>
                <a:gd name="T70" fmla="*/ 0 h 295"/>
                <a:gd name="T71" fmla="*/ 241 w 241"/>
                <a:gd name="T72" fmla="*/ 295 h 29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1" h="295">
                  <a:moveTo>
                    <a:pt x="40" y="157"/>
                  </a:moveTo>
                  <a:cubicBezTo>
                    <a:pt x="67" y="207"/>
                    <a:pt x="67" y="207"/>
                    <a:pt x="67" y="207"/>
                  </a:cubicBezTo>
                  <a:cubicBezTo>
                    <a:pt x="36" y="239"/>
                    <a:pt x="36" y="239"/>
                    <a:pt x="36" y="239"/>
                  </a:cubicBezTo>
                  <a:cubicBezTo>
                    <a:pt x="31" y="295"/>
                    <a:pt x="31" y="295"/>
                    <a:pt x="31" y="295"/>
                  </a:cubicBezTo>
                  <a:cubicBezTo>
                    <a:pt x="82" y="225"/>
                    <a:pt x="82" y="225"/>
                    <a:pt x="82" y="225"/>
                  </a:cubicBezTo>
                  <a:cubicBezTo>
                    <a:pt x="82" y="225"/>
                    <a:pt x="148" y="135"/>
                    <a:pt x="159" y="124"/>
                  </a:cubicBezTo>
                  <a:cubicBezTo>
                    <a:pt x="169" y="112"/>
                    <a:pt x="230" y="49"/>
                    <a:pt x="234" y="45"/>
                  </a:cubicBezTo>
                  <a:cubicBezTo>
                    <a:pt x="239" y="40"/>
                    <a:pt x="241" y="33"/>
                    <a:pt x="235" y="23"/>
                  </a:cubicBezTo>
                  <a:cubicBezTo>
                    <a:pt x="230" y="14"/>
                    <a:pt x="224" y="0"/>
                    <a:pt x="224" y="0"/>
                  </a:cubicBezTo>
                  <a:cubicBezTo>
                    <a:pt x="224" y="0"/>
                    <a:pt x="204" y="22"/>
                    <a:pt x="199" y="26"/>
                  </a:cubicBezTo>
                  <a:cubicBezTo>
                    <a:pt x="193" y="30"/>
                    <a:pt x="114" y="89"/>
                    <a:pt x="114" y="89"/>
                  </a:cubicBezTo>
                  <a:cubicBezTo>
                    <a:pt x="66" y="129"/>
                    <a:pt x="66" y="129"/>
                    <a:pt x="66" y="129"/>
                  </a:cubicBezTo>
                  <a:cubicBezTo>
                    <a:pt x="36" y="157"/>
                    <a:pt x="36" y="157"/>
                    <a:pt x="36" y="157"/>
                  </a:cubicBezTo>
                  <a:cubicBezTo>
                    <a:pt x="36" y="157"/>
                    <a:pt x="27" y="137"/>
                    <a:pt x="24" y="135"/>
                  </a:cubicBezTo>
                  <a:cubicBezTo>
                    <a:pt x="21" y="133"/>
                    <a:pt x="19" y="113"/>
                    <a:pt x="19" y="113"/>
                  </a:cubicBezTo>
                  <a:cubicBezTo>
                    <a:pt x="14" y="104"/>
                    <a:pt x="14" y="104"/>
                    <a:pt x="14" y="104"/>
                  </a:cubicBezTo>
                  <a:cubicBezTo>
                    <a:pt x="10" y="114"/>
                    <a:pt x="10" y="114"/>
                    <a:pt x="10" y="114"/>
                  </a:cubicBezTo>
                  <a:cubicBezTo>
                    <a:pt x="10" y="114"/>
                    <a:pt x="8" y="159"/>
                    <a:pt x="4" y="160"/>
                  </a:cubicBezTo>
                  <a:cubicBezTo>
                    <a:pt x="1" y="162"/>
                    <a:pt x="3" y="167"/>
                    <a:pt x="3" y="167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0" y="192"/>
                    <a:pt x="3" y="182"/>
                    <a:pt x="8" y="176"/>
                  </a:cubicBezTo>
                  <a:cubicBezTo>
                    <a:pt x="13" y="170"/>
                    <a:pt x="24" y="159"/>
                    <a:pt x="27" y="159"/>
                  </a:cubicBezTo>
                  <a:lnTo>
                    <a:pt x="40" y="15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4" name="AutoShape 55"/>
            <p:cNvSpPr>
              <a:spLocks/>
            </p:cNvSpPr>
            <p:nvPr/>
          </p:nvSpPr>
          <p:spPr bwMode="auto">
            <a:xfrm>
              <a:off x="728994" y="5327999"/>
              <a:ext cx="26323" cy="75874"/>
            </a:xfrm>
            <a:custGeom>
              <a:avLst/>
              <a:gdLst>
                <a:gd name="T0" fmla="*/ 0 w 40"/>
                <a:gd name="T1" fmla="*/ 0 h 103"/>
                <a:gd name="T2" fmla="*/ 2147483647 w 40"/>
                <a:gd name="T3" fmla="*/ 2147483647 h 103"/>
                <a:gd name="T4" fmla="*/ 2147483647 w 40"/>
                <a:gd name="T5" fmla="*/ 2147483647 h 103"/>
                <a:gd name="T6" fmla="*/ 2147483647 w 40"/>
                <a:gd name="T7" fmla="*/ 2147483647 h 103"/>
                <a:gd name="T8" fmla="*/ 2147483647 w 40"/>
                <a:gd name="T9" fmla="*/ 2147483647 h 103"/>
                <a:gd name="T10" fmla="*/ 2147483647 w 40"/>
                <a:gd name="T11" fmla="*/ 2147483647 h 103"/>
                <a:gd name="T12" fmla="*/ 2147483647 w 40"/>
                <a:gd name="T13" fmla="*/ 2147483647 h 103"/>
                <a:gd name="T14" fmla="*/ 2147483647 w 40"/>
                <a:gd name="T15" fmla="*/ 2147483647 h 103"/>
                <a:gd name="T16" fmla="*/ 2147483647 w 40"/>
                <a:gd name="T17" fmla="*/ 2147483647 h 103"/>
                <a:gd name="T18" fmla="*/ 0 w 40"/>
                <a:gd name="T19" fmla="*/ 0 h 10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0"/>
                <a:gd name="T31" fmla="*/ 0 h 103"/>
                <a:gd name="T32" fmla="*/ 40 w 40"/>
                <a:gd name="T33" fmla="*/ 103 h 10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0" h="103">
                  <a:moveTo>
                    <a:pt x="0" y="0"/>
                  </a:moveTo>
                  <a:cubicBezTo>
                    <a:pt x="0" y="0"/>
                    <a:pt x="19" y="14"/>
                    <a:pt x="22" y="26"/>
                  </a:cubicBezTo>
                  <a:cubicBezTo>
                    <a:pt x="26" y="39"/>
                    <a:pt x="36" y="69"/>
                    <a:pt x="35" y="78"/>
                  </a:cubicBezTo>
                  <a:cubicBezTo>
                    <a:pt x="35" y="87"/>
                    <a:pt x="40" y="101"/>
                    <a:pt x="40" y="101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38" y="103"/>
                    <a:pt x="30" y="79"/>
                    <a:pt x="30" y="74"/>
                  </a:cubicBezTo>
                  <a:cubicBezTo>
                    <a:pt x="30" y="70"/>
                    <a:pt x="23" y="41"/>
                    <a:pt x="23" y="41"/>
                  </a:cubicBezTo>
                  <a:cubicBezTo>
                    <a:pt x="23" y="41"/>
                    <a:pt x="17" y="22"/>
                    <a:pt x="15" y="20"/>
                  </a:cubicBezTo>
                  <a:cubicBezTo>
                    <a:pt x="13" y="17"/>
                    <a:pt x="2" y="5"/>
                    <a:pt x="2" y="5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5" name="AutoShape 56"/>
            <p:cNvSpPr>
              <a:spLocks/>
            </p:cNvSpPr>
            <p:nvPr/>
          </p:nvSpPr>
          <p:spPr bwMode="auto">
            <a:xfrm>
              <a:off x="291744" y="5037017"/>
              <a:ext cx="82624" cy="140798"/>
            </a:xfrm>
            <a:custGeom>
              <a:avLst/>
              <a:gdLst>
                <a:gd name="T0" fmla="*/ 2147483647 w 118"/>
                <a:gd name="T1" fmla="*/ 0 h 186"/>
                <a:gd name="T2" fmla="*/ 2147483647 w 118"/>
                <a:gd name="T3" fmla="*/ 2147483647 h 186"/>
                <a:gd name="T4" fmla="*/ 2147483647 w 118"/>
                <a:gd name="T5" fmla="*/ 2147483647 h 186"/>
                <a:gd name="T6" fmla="*/ 2147483647 w 118"/>
                <a:gd name="T7" fmla="*/ 2147483647 h 186"/>
                <a:gd name="T8" fmla="*/ 2147483647 w 118"/>
                <a:gd name="T9" fmla="*/ 2147483647 h 186"/>
                <a:gd name="T10" fmla="*/ 2147483647 w 118"/>
                <a:gd name="T11" fmla="*/ 2147483647 h 186"/>
                <a:gd name="T12" fmla="*/ 2147483647 w 118"/>
                <a:gd name="T13" fmla="*/ 2147483647 h 186"/>
                <a:gd name="T14" fmla="*/ 2147483647 w 118"/>
                <a:gd name="T15" fmla="*/ 2147483647 h 186"/>
                <a:gd name="T16" fmla="*/ 0 w 118"/>
                <a:gd name="T17" fmla="*/ 2147483647 h 186"/>
                <a:gd name="T18" fmla="*/ 2147483647 w 118"/>
                <a:gd name="T19" fmla="*/ 2147483647 h 186"/>
                <a:gd name="T20" fmla="*/ 2147483647 w 118"/>
                <a:gd name="T21" fmla="*/ 2147483647 h 186"/>
                <a:gd name="T22" fmla="*/ 2147483647 w 118"/>
                <a:gd name="T23" fmla="*/ 0 h 1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8"/>
                <a:gd name="T37" fmla="*/ 0 h 186"/>
                <a:gd name="T38" fmla="*/ 118 w 118"/>
                <a:gd name="T39" fmla="*/ 186 h 18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8" h="186">
                  <a:moveTo>
                    <a:pt x="10" y="0"/>
                  </a:moveTo>
                  <a:cubicBezTo>
                    <a:pt x="10" y="0"/>
                    <a:pt x="20" y="17"/>
                    <a:pt x="23" y="17"/>
                  </a:cubicBezTo>
                  <a:cubicBezTo>
                    <a:pt x="26" y="17"/>
                    <a:pt x="37" y="35"/>
                    <a:pt x="40" y="40"/>
                  </a:cubicBezTo>
                  <a:cubicBezTo>
                    <a:pt x="43" y="44"/>
                    <a:pt x="68" y="103"/>
                    <a:pt x="72" y="107"/>
                  </a:cubicBezTo>
                  <a:cubicBezTo>
                    <a:pt x="75" y="111"/>
                    <a:pt x="92" y="148"/>
                    <a:pt x="97" y="155"/>
                  </a:cubicBezTo>
                  <a:cubicBezTo>
                    <a:pt x="102" y="161"/>
                    <a:pt x="118" y="186"/>
                    <a:pt x="118" y="186"/>
                  </a:cubicBezTo>
                  <a:cubicBezTo>
                    <a:pt x="81" y="152"/>
                    <a:pt x="81" y="152"/>
                    <a:pt x="81" y="152"/>
                  </a:cubicBezTo>
                  <a:cubicBezTo>
                    <a:pt x="27" y="97"/>
                    <a:pt x="27" y="97"/>
                    <a:pt x="27" y="97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66"/>
                    <a:pt x="15" y="66"/>
                    <a:pt x="19" y="60"/>
                  </a:cubicBezTo>
                  <a:cubicBezTo>
                    <a:pt x="22" y="53"/>
                    <a:pt x="19" y="29"/>
                    <a:pt x="15" y="24"/>
                  </a:cubicBezTo>
                  <a:lnTo>
                    <a:pt x="1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16" name="AutoShape 57"/>
            <p:cNvSpPr>
              <a:spLocks/>
            </p:cNvSpPr>
            <p:nvPr/>
          </p:nvSpPr>
          <p:spPr bwMode="auto">
            <a:xfrm>
              <a:off x="1283233" y="5707370"/>
              <a:ext cx="90667" cy="40675"/>
            </a:xfrm>
            <a:custGeom>
              <a:avLst/>
              <a:gdLst>
                <a:gd name="T0" fmla="*/ 0 w 128"/>
                <a:gd name="T1" fmla="*/ 0 h 54"/>
                <a:gd name="T2" fmla="*/ 2147483647 w 128"/>
                <a:gd name="T3" fmla="*/ 2147483647 h 54"/>
                <a:gd name="T4" fmla="*/ 2147483647 w 128"/>
                <a:gd name="T5" fmla="*/ 2147483647 h 54"/>
                <a:gd name="T6" fmla="*/ 2147483647 w 128"/>
                <a:gd name="T7" fmla="*/ 2147483647 h 54"/>
                <a:gd name="T8" fmla="*/ 0 w 128"/>
                <a:gd name="T9" fmla="*/ 0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8"/>
                <a:gd name="T16" fmla="*/ 0 h 54"/>
                <a:gd name="T17" fmla="*/ 128 w 128"/>
                <a:gd name="T18" fmla="*/ 54 h 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8" h="54">
                  <a:moveTo>
                    <a:pt x="0" y="0"/>
                  </a:moveTo>
                  <a:cubicBezTo>
                    <a:pt x="0" y="0"/>
                    <a:pt x="126" y="28"/>
                    <a:pt x="127" y="37"/>
                  </a:cubicBezTo>
                  <a:cubicBezTo>
                    <a:pt x="128" y="45"/>
                    <a:pt x="122" y="54"/>
                    <a:pt x="122" y="54"/>
                  </a:cubicBezTo>
                  <a:cubicBezTo>
                    <a:pt x="19" y="17"/>
                    <a:pt x="19" y="17"/>
                    <a:pt x="19" y="17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4" name="Freeform 14"/>
            <p:cNvSpPr>
              <a:spLocks/>
            </p:cNvSpPr>
            <p:nvPr/>
          </p:nvSpPr>
          <p:spPr bwMode="auto">
            <a:xfrm>
              <a:off x="95054" y="5902117"/>
              <a:ext cx="570326" cy="171760"/>
            </a:xfrm>
            <a:custGeom>
              <a:avLst/>
              <a:gdLst>
                <a:gd name="T0" fmla="*/ 0 w 881"/>
                <a:gd name="T1" fmla="*/ 163 h 247"/>
                <a:gd name="T2" fmla="*/ 458 w 881"/>
                <a:gd name="T3" fmla="*/ 0 h 247"/>
                <a:gd name="T4" fmla="*/ 881 w 881"/>
                <a:gd name="T5" fmla="*/ 58 h 247"/>
                <a:gd name="T6" fmla="*/ 430 w 881"/>
                <a:gd name="T7" fmla="*/ 247 h 247"/>
                <a:gd name="T8" fmla="*/ 0 w 881"/>
                <a:gd name="T9" fmla="*/ 163 h 2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1"/>
                <a:gd name="T16" fmla="*/ 0 h 247"/>
                <a:gd name="T17" fmla="*/ 881 w 881"/>
                <a:gd name="T18" fmla="*/ 247 h 24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1" h="247">
                  <a:moveTo>
                    <a:pt x="0" y="163"/>
                  </a:moveTo>
                  <a:lnTo>
                    <a:pt x="458" y="0"/>
                  </a:lnTo>
                  <a:lnTo>
                    <a:pt x="881" y="58"/>
                  </a:lnTo>
                  <a:lnTo>
                    <a:pt x="430" y="247"/>
                  </a:lnTo>
                  <a:lnTo>
                    <a:pt x="0" y="163"/>
                  </a:lnTo>
                  <a:close/>
                </a:path>
              </a:pathLst>
            </a:custGeom>
            <a:gradFill rotWithShape="1">
              <a:gsLst>
                <a:gs pos="0">
                  <a:srgbClr val="DCDCDC"/>
                </a:gs>
                <a:gs pos="50000">
                  <a:schemeClr val="bg1"/>
                </a:gs>
                <a:gs pos="100000">
                  <a:srgbClr val="DCDCDC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noProof="1">
                <a:ea typeface="新細明體" charset="-120"/>
                <a:cs typeface="Arial" charset="0"/>
              </a:endParaRPr>
            </a:p>
          </p:txBody>
        </p:sp>
        <p:sp>
          <p:nvSpPr>
            <p:cNvPr id="15" name="Freeform 15"/>
            <p:cNvSpPr>
              <a:spLocks/>
            </p:cNvSpPr>
            <p:nvPr/>
          </p:nvSpPr>
          <p:spPr bwMode="auto">
            <a:xfrm>
              <a:off x="1573515" y="6402462"/>
              <a:ext cx="1393643" cy="282420"/>
            </a:xfrm>
            <a:custGeom>
              <a:avLst/>
              <a:gdLst>
                <a:gd name="T0" fmla="*/ 6 w 1985"/>
                <a:gd name="T1" fmla="*/ 121 h 380"/>
                <a:gd name="T2" fmla="*/ 518 w 1985"/>
                <a:gd name="T3" fmla="*/ 35 h 380"/>
                <a:gd name="T4" fmla="*/ 701 w 1985"/>
                <a:gd name="T5" fmla="*/ 0 h 380"/>
                <a:gd name="T6" fmla="*/ 739 w 1985"/>
                <a:gd name="T7" fmla="*/ 24 h 380"/>
                <a:gd name="T8" fmla="*/ 897 w 1985"/>
                <a:gd name="T9" fmla="*/ 20 h 380"/>
                <a:gd name="T10" fmla="*/ 1008 w 1985"/>
                <a:gd name="T11" fmla="*/ 16 h 380"/>
                <a:gd name="T12" fmla="*/ 1028 w 1985"/>
                <a:gd name="T13" fmla="*/ 12 h 380"/>
                <a:gd name="T14" fmla="*/ 1084 w 1985"/>
                <a:gd name="T15" fmla="*/ 48 h 380"/>
                <a:gd name="T16" fmla="*/ 1140 w 1985"/>
                <a:gd name="T17" fmla="*/ 88 h 380"/>
                <a:gd name="T18" fmla="*/ 1193 w 1985"/>
                <a:gd name="T19" fmla="*/ 174 h 380"/>
                <a:gd name="T20" fmla="*/ 1221 w 1985"/>
                <a:gd name="T21" fmla="*/ 230 h 380"/>
                <a:gd name="T22" fmla="*/ 1241 w 1985"/>
                <a:gd name="T23" fmla="*/ 220 h 380"/>
                <a:gd name="T24" fmla="*/ 1246 w 1985"/>
                <a:gd name="T25" fmla="*/ 107 h 380"/>
                <a:gd name="T26" fmla="*/ 1300 w 1985"/>
                <a:gd name="T27" fmla="*/ 107 h 380"/>
                <a:gd name="T28" fmla="*/ 1441 w 1985"/>
                <a:gd name="T29" fmla="*/ 112 h 380"/>
                <a:gd name="T30" fmla="*/ 1553 w 1985"/>
                <a:gd name="T31" fmla="*/ 110 h 380"/>
                <a:gd name="T32" fmla="*/ 1589 w 1985"/>
                <a:gd name="T33" fmla="*/ 109 h 380"/>
                <a:gd name="T34" fmla="*/ 1739 w 1985"/>
                <a:gd name="T35" fmla="*/ 128 h 380"/>
                <a:gd name="T36" fmla="*/ 1894 w 1985"/>
                <a:gd name="T37" fmla="*/ 139 h 380"/>
                <a:gd name="T38" fmla="*/ 1985 w 1985"/>
                <a:gd name="T39" fmla="*/ 363 h 380"/>
                <a:gd name="T40" fmla="*/ 1974 w 1985"/>
                <a:gd name="T41" fmla="*/ 380 h 380"/>
                <a:gd name="T42" fmla="*/ 1314 w 1985"/>
                <a:gd name="T43" fmla="*/ 328 h 380"/>
                <a:gd name="T44" fmla="*/ 1239 w 1985"/>
                <a:gd name="T45" fmla="*/ 322 h 380"/>
                <a:gd name="T46" fmla="*/ 1234 w 1985"/>
                <a:gd name="T47" fmla="*/ 313 h 380"/>
                <a:gd name="T48" fmla="*/ 1181 w 1985"/>
                <a:gd name="T49" fmla="*/ 326 h 380"/>
                <a:gd name="T50" fmla="*/ 991 w 1985"/>
                <a:gd name="T51" fmla="*/ 337 h 380"/>
                <a:gd name="T52" fmla="*/ 923 w 1985"/>
                <a:gd name="T53" fmla="*/ 344 h 380"/>
                <a:gd name="T54" fmla="*/ 866 w 1985"/>
                <a:gd name="T55" fmla="*/ 348 h 380"/>
                <a:gd name="T56" fmla="*/ 672 w 1985"/>
                <a:gd name="T57" fmla="*/ 361 h 380"/>
                <a:gd name="T58" fmla="*/ 650 w 1985"/>
                <a:gd name="T59" fmla="*/ 274 h 380"/>
                <a:gd name="T60" fmla="*/ 646 w 1985"/>
                <a:gd name="T61" fmla="*/ 247 h 380"/>
                <a:gd name="T62" fmla="*/ 569 w 1985"/>
                <a:gd name="T63" fmla="*/ 269 h 380"/>
                <a:gd name="T64" fmla="*/ 258 w 1985"/>
                <a:gd name="T65" fmla="*/ 332 h 380"/>
                <a:gd name="T66" fmla="*/ 226 w 1985"/>
                <a:gd name="T67" fmla="*/ 339 h 380"/>
                <a:gd name="T68" fmla="*/ 179 w 1985"/>
                <a:gd name="T69" fmla="*/ 306 h 380"/>
                <a:gd name="T70" fmla="*/ 48 w 1985"/>
                <a:gd name="T71" fmla="*/ 193 h 380"/>
                <a:gd name="T72" fmla="*/ 13 w 1985"/>
                <a:gd name="T73" fmla="*/ 163 h 380"/>
                <a:gd name="T74" fmla="*/ 13 w 1985"/>
                <a:gd name="T75" fmla="*/ 157 h 380"/>
                <a:gd name="T76" fmla="*/ 9 w 1985"/>
                <a:gd name="T77" fmla="*/ 151 h 380"/>
                <a:gd name="T78" fmla="*/ 10 w 1985"/>
                <a:gd name="T79" fmla="*/ 146 h 380"/>
                <a:gd name="T80" fmla="*/ 0 w 1985"/>
                <a:gd name="T81" fmla="*/ 134 h 380"/>
                <a:gd name="T82" fmla="*/ 6 w 1985"/>
                <a:gd name="T83" fmla="*/ 121 h 3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5"/>
                <a:gd name="T127" fmla="*/ 0 h 380"/>
                <a:gd name="T128" fmla="*/ 1985 w 1985"/>
                <a:gd name="T129" fmla="*/ 380 h 38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5" h="380">
                  <a:moveTo>
                    <a:pt x="6" y="121"/>
                  </a:moveTo>
                  <a:cubicBezTo>
                    <a:pt x="518" y="35"/>
                    <a:pt x="518" y="35"/>
                    <a:pt x="518" y="35"/>
                  </a:cubicBezTo>
                  <a:cubicBezTo>
                    <a:pt x="701" y="0"/>
                    <a:pt x="701" y="0"/>
                    <a:pt x="701" y="0"/>
                  </a:cubicBezTo>
                  <a:cubicBezTo>
                    <a:pt x="739" y="24"/>
                    <a:pt x="739" y="24"/>
                    <a:pt x="739" y="24"/>
                  </a:cubicBezTo>
                  <a:cubicBezTo>
                    <a:pt x="739" y="24"/>
                    <a:pt x="881" y="22"/>
                    <a:pt x="897" y="20"/>
                  </a:cubicBezTo>
                  <a:cubicBezTo>
                    <a:pt x="913" y="18"/>
                    <a:pt x="1004" y="17"/>
                    <a:pt x="1008" y="16"/>
                  </a:cubicBezTo>
                  <a:cubicBezTo>
                    <a:pt x="1012" y="15"/>
                    <a:pt x="1028" y="12"/>
                    <a:pt x="1028" y="12"/>
                  </a:cubicBezTo>
                  <a:cubicBezTo>
                    <a:pt x="1028" y="12"/>
                    <a:pt x="1077" y="46"/>
                    <a:pt x="1084" y="48"/>
                  </a:cubicBezTo>
                  <a:cubicBezTo>
                    <a:pt x="1090" y="49"/>
                    <a:pt x="1136" y="83"/>
                    <a:pt x="1140" y="88"/>
                  </a:cubicBezTo>
                  <a:cubicBezTo>
                    <a:pt x="1145" y="92"/>
                    <a:pt x="1164" y="113"/>
                    <a:pt x="1193" y="174"/>
                  </a:cubicBezTo>
                  <a:cubicBezTo>
                    <a:pt x="1221" y="235"/>
                    <a:pt x="1221" y="230"/>
                    <a:pt x="1221" y="230"/>
                  </a:cubicBezTo>
                  <a:cubicBezTo>
                    <a:pt x="1241" y="220"/>
                    <a:pt x="1241" y="220"/>
                    <a:pt x="1241" y="220"/>
                  </a:cubicBezTo>
                  <a:cubicBezTo>
                    <a:pt x="1246" y="107"/>
                    <a:pt x="1246" y="107"/>
                    <a:pt x="1246" y="107"/>
                  </a:cubicBezTo>
                  <a:cubicBezTo>
                    <a:pt x="1246" y="107"/>
                    <a:pt x="1290" y="107"/>
                    <a:pt x="1300" y="107"/>
                  </a:cubicBezTo>
                  <a:cubicBezTo>
                    <a:pt x="1311" y="107"/>
                    <a:pt x="1435" y="112"/>
                    <a:pt x="1441" y="112"/>
                  </a:cubicBezTo>
                  <a:cubicBezTo>
                    <a:pt x="1447" y="112"/>
                    <a:pt x="1553" y="110"/>
                    <a:pt x="1553" y="110"/>
                  </a:cubicBezTo>
                  <a:cubicBezTo>
                    <a:pt x="1553" y="110"/>
                    <a:pt x="1573" y="90"/>
                    <a:pt x="1589" y="109"/>
                  </a:cubicBezTo>
                  <a:cubicBezTo>
                    <a:pt x="1621" y="118"/>
                    <a:pt x="1734" y="128"/>
                    <a:pt x="1739" y="128"/>
                  </a:cubicBezTo>
                  <a:cubicBezTo>
                    <a:pt x="1894" y="139"/>
                    <a:pt x="1894" y="139"/>
                    <a:pt x="1894" y="139"/>
                  </a:cubicBezTo>
                  <a:cubicBezTo>
                    <a:pt x="1985" y="363"/>
                    <a:pt x="1985" y="363"/>
                    <a:pt x="1985" y="363"/>
                  </a:cubicBezTo>
                  <a:cubicBezTo>
                    <a:pt x="1974" y="380"/>
                    <a:pt x="1974" y="380"/>
                    <a:pt x="1974" y="380"/>
                  </a:cubicBezTo>
                  <a:cubicBezTo>
                    <a:pt x="1974" y="380"/>
                    <a:pt x="1395" y="318"/>
                    <a:pt x="1314" y="328"/>
                  </a:cubicBezTo>
                  <a:cubicBezTo>
                    <a:pt x="1315" y="337"/>
                    <a:pt x="1246" y="325"/>
                    <a:pt x="1239" y="322"/>
                  </a:cubicBezTo>
                  <a:cubicBezTo>
                    <a:pt x="1232" y="320"/>
                    <a:pt x="1234" y="313"/>
                    <a:pt x="1234" y="313"/>
                  </a:cubicBezTo>
                  <a:cubicBezTo>
                    <a:pt x="1234" y="313"/>
                    <a:pt x="1192" y="325"/>
                    <a:pt x="1181" y="326"/>
                  </a:cubicBezTo>
                  <a:cubicBezTo>
                    <a:pt x="1171" y="327"/>
                    <a:pt x="1023" y="337"/>
                    <a:pt x="991" y="337"/>
                  </a:cubicBezTo>
                  <a:cubicBezTo>
                    <a:pt x="959" y="336"/>
                    <a:pt x="934" y="342"/>
                    <a:pt x="923" y="344"/>
                  </a:cubicBezTo>
                  <a:cubicBezTo>
                    <a:pt x="913" y="346"/>
                    <a:pt x="866" y="348"/>
                    <a:pt x="866" y="348"/>
                  </a:cubicBezTo>
                  <a:cubicBezTo>
                    <a:pt x="672" y="361"/>
                    <a:pt x="672" y="361"/>
                    <a:pt x="672" y="361"/>
                  </a:cubicBezTo>
                  <a:cubicBezTo>
                    <a:pt x="672" y="361"/>
                    <a:pt x="647" y="295"/>
                    <a:pt x="650" y="274"/>
                  </a:cubicBezTo>
                  <a:cubicBezTo>
                    <a:pt x="653" y="254"/>
                    <a:pt x="646" y="247"/>
                    <a:pt x="646" y="247"/>
                  </a:cubicBezTo>
                  <a:cubicBezTo>
                    <a:pt x="646" y="247"/>
                    <a:pt x="584" y="264"/>
                    <a:pt x="569" y="269"/>
                  </a:cubicBezTo>
                  <a:cubicBezTo>
                    <a:pt x="555" y="274"/>
                    <a:pt x="267" y="329"/>
                    <a:pt x="258" y="332"/>
                  </a:cubicBezTo>
                  <a:cubicBezTo>
                    <a:pt x="249" y="334"/>
                    <a:pt x="235" y="338"/>
                    <a:pt x="226" y="339"/>
                  </a:cubicBezTo>
                  <a:cubicBezTo>
                    <a:pt x="218" y="339"/>
                    <a:pt x="188" y="315"/>
                    <a:pt x="179" y="306"/>
                  </a:cubicBezTo>
                  <a:cubicBezTo>
                    <a:pt x="170" y="298"/>
                    <a:pt x="48" y="193"/>
                    <a:pt x="48" y="19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0" y="134"/>
                    <a:pt x="0" y="134"/>
                    <a:pt x="0" y="134"/>
                  </a:cubicBezTo>
                  <a:lnTo>
                    <a:pt x="6" y="121"/>
                  </a:lnTo>
                  <a:close/>
                </a:path>
              </a:pathLst>
            </a:custGeom>
            <a:gradFill rotWithShape="1">
              <a:gsLst>
                <a:gs pos="0">
                  <a:srgbClr val="DCDCDC"/>
                </a:gs>
                <a:gs pos="50000">
                  <a:schemeClr val="bg1"/>
                </a:gs>
                <a:gs pos="100000">
                  <a:srgbClr val="DCDCDC"/>
                </a:gs>
              </a:gsLst>
              <a:lin ang="5400000" scaled="1"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noProof="1">
                <a:ea typeface="新細明體" charset="-120"/>
                <a:cs typeface="Arial" charset="0"/>
              </a:endParaRPr>
            </a:p>
          </p:txBody>
        </p:sp>
        <p:sp>
          <p:nvSpPr>
            <p:cNvPr id="47119" name="Freeform 16"/>
            <p:cNvSpPr>
              <a:spLocks/>
            </p:cNvSpPr>
            <p:nvPr/>
          </p:nvSpPr>
          <p:spPr bwMode="auto">
            <a:xfrm>
              <a:off x="193765" y="6361297"/>
              <a:ext cx="809424" cy="327746"/>
            </a:xfrm>
            <a:custGeom>
              <a:avLst/>
              <a:gdLst>
                <a:gd name="T0" fmla="*/ 2147483647 w 1153"/>
                <a:gd name="T1" fmla="*/ 2147483647 h 435"/>
                <a:gd name="T2" fmla="*/ 0 w 1153"/>
                <a:gd name="T3" fmla="*/ 2147483647 h 435"/>
                <a:gd name="T4" fmla="*/ 2147483647 w 1153"/>
                <a:gd name="T5" fmla="*/ 2147483647 h 435"/>
                <a:gd name="T6" fmla="*/ 2147483647 w 1153"/>
                <a:gd name="T7" fmla="*/ 2147483647 h 435"/>
                <a:gd name="T8" fmla="*/ 2147483647 w 1153"/>
                <a:gd name="T9" fmla="*/ 2147483647 h 435"/>
                <a:gd name="T10" fmla="*/ 2147483647 w 1153"/>
                <a:gd name="T11" fmla="*/ 2147483647 h 435"/>
                <a:gd name="T12" fmla="*/ 2147483647 w 1153"/>
                <a:gd name="T13" fmla="*/ 2147483647 h 435"/>
                <a:gd name="T14" fmla="*/ 2147483647 w 1153"/>
                <a:gd name="T15" fmla="*/ 2147483647 h 435"/>
                <a:gd name="T16" fmla="*/ 2147483647 w 1153"/>
                <a:gd name="T17" fmla="*/ 2147483647 h 435"/>
                <a:gd name="T18" fmla="*/ 2147483647 w 1153"/>
                <a:gd name="T19" fmla="*/ 0 h 435"/>
                <a:gd name="T20" fmla="*/ 2147483647 w 1153"/>
                <a:gd name="T21" fmla="*/ 2147483647 h 435"/>
                <a:gd name="T22" fmla="*/ 2147483647 w 1153"/>
                <a:gd name="T23" fmla="*/ 214748364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53"/>
                <a:gd name="T37" fmla="*/ 0 h 435"/>
                <a:gd name="T38" fmla="*/ 1153 w 1153"/>
                <a:gd name="T39" fmla="*/ 435 h 43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53" h="435">
                  <a:moveTo>
                    <a:pt x="838" y="9"/>
                  </a:moveTo>
                  <a:cubicBezTo>
                    <a:pt x="0" y="103"/>
                    <a:pt x="0" y="103"/>
                    <a:pt x="0" y="103"/>
                  </a:cubicBezTo>
                  <a:cubicBezTo>
                    <a:pt x="86" y="432"/>
                    <a:pt x="86" y="432"/>
                    <a:pt x="86" y="432"/>
                  </a:cubicBezTo>
                  <a:cubicBezTo>
                    <a:pt x="86" y="432"/>
                    <a:pt x="117" y="435"/>
                    <a:pt x="120" y="435"/>
                  </a:cubicBezTo>
                  <a:cubicBezTo>
                    <a:pt x="123" y="435"/>
                    <a:pt x="258" y="416"/>
                    <a:pt x="258" y="416"/>
                  </a:cubicBezTo>
                  <a:cubicBezTo>
                    <a:pt x="1000" y="282"/>
                    <a:pt x="1000" y="282"/>
                    <a:pt x="1000" y="282"/>
                  </a:cubicBezTo>
                  <a:cubicBezTo>
                    <a:pt x="1153" y="254"/>
                    <a:pt x="1153" y="254"/>
                    <a:pt x="1153" y="254"/>
                  </a:cubicBezTo>
                  <a:cubicBezTo>
                    <a:pt x="1153" y="254"/>
                    <a:pt x="1142" y="264"/>
                    <a:pt x="1131" y="251"/>
                  </a:cubicBezTo>
                  <a:cubicBezTo>
                    <a:pt x="1121" y="237"/>
                    <a:pt x="978" y="72"/>
                    <a:pt x="978" y="72"/>
                  </a:cubicBezTo>
                  <a:cubicBezTo>
                    <a:pt x="933" y="0"/>
                    <a:pt x="933" y="0"/>
                    <a:pt x="933" y="0"/>
                  </a:cubicBezTo>
                  <a:cubicBezTo>
                    <a:pt x="838" y="7"/>
                    <a:pt x="838" y="7"/>
                    <a:pt x="838" y="7"/>
                  </a:cubicBezTo>
                  <a:lnTo>
                    <a:pt x="838" y="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0" name="Freeform 17"/>
            <p:cNvSpPr>
              <a:spLocks/>
            </p:cNvSpPr>
            <p:nvPr/>
          </p:nvSpPr>
          <p:spPr bwMode="auto">
            <a:xfrm>
              <a:off x="833553" y="6211895"/>
              <a:ext cx="1393643" cy="284724"/>
            </a:xfrm>
            <a:custGeom>
              <a:avLst/>
              <a:gdLst>
                <a:gd name="T0" fmla="*/ 2147483647 w 1985"/>
                <a:gd name="T1" fmla="*/ 2147483647 h 380"/>
                <a:gd name="T2" fmla="*/ 2147483647 w 1985"/>
                <a:gd name="T3" fmla="*/ 2147483647 h 380"/>
                <a:gd name="T4" fmla="*/ 2147483647 w 1985"/>
                <a:gd name="T5" fmla="*/ 0 h 380"/>
                <a:gd name="T6" fmla="*/ 2147483647 w 1985"/>
                <a:gd name="T7" fmla="*/ 2147483647 h 380"/>
                <a:gd name="T8" fmla="*/ 2147483647 w 1985"/>
                <a:gd name="T9" fmla="*/ 2147483647 h 380"/>
                <a:gd name="T10" fmla="*/ 2147483647 w 1985"/>
                <a:gd name="T11" fmla="*/ 2147483647 h 380"/>
                <a:gd name="T12" fmla="*/ 2147483647 w 1985"/>
                <a:gd name="T13" fmla="*/ 2147483647 h 380"/>
                <a:gd name="T14" fmla="*/ 2147483647 w 1985"/>
                <a:gd name="T15" fmla="*/ 2147483647 h 380"/>
                <a:gd name="T16" fmla="*/ 2147483647 w 1985"/>
                <a:gd name="T17" fmla="*/ 2147483647 h 380"/>
                <a:gd name="T18" fmla="*/ 2147483647 w 1985"/>
                <a:gd name="T19" fmla="*/ 2147483647 h 380"/>
                <a:gd name="T20" fmla="*/ 2147483647 w 1985"/>
                <a:gd name="T21" fmla="*/ 2147483647 h 380"/>
                <a:gd name="T22" fmla="*/ 2147483647 w 1985"/>
                <a:gd name="T23" fmla="*/ 2147483647 h 380"/>
                <a:gd name="T24" fmla="*/ 2147483647 w 1985"/>
                <a:gd name="T25" fmla="*/ 2147483647 h 380"/>
                <a:gd name="T26" fmla="*/ 2147483647 w 1985"/>
                <a:gd name="T27" fmla="*/ 2147483647 h 380"/>
                <a:gd name="T28" fmla="*/ 2147483647 w 1985"/>
                <a:gd name="T29" fmla="*/ 2147483647 h 380"/>
                <a:gd name="T30" fmla="*/ 2147483647 w 1985"/>
                <a:gd name="T31" fmla="*/ 2147483647 h 380"/>
                <a:gd name="T32" fmla="*/ 2147483647 w 1985"/>
                <a:gd name="T33" fmla="*/ 2147483647 h 380"/>
                <a:gd name="T34" fmla="*/ 2147483647 w 1985"/>
                <a:gd name="T35" fmla="*/ 2147483647 h 380"/>
                <a:gd name="T36" fmla="*/ 2147483647 w 1985"/>
                <a:gd name="T37" fmla="*/ 2147483647 h 380"/>
                <a:gd name="T38" fmla="*/ 2147483647 w 1985"/>
                <a:gd name="T39" fmla="*/ 2147483647 h 380"/>
                <a:gd name="T40" fmla="*/ 2147483647 w 1985"/>
                <a:gd name="T41" fmla="*/ 2147483647 h 380"/>
                <a:gd name="T42" fmla="*/ 2147483647 w 1985"/>
                <a:gd name="T43" fmla="*/ 2147483647 h 380"/>
                <a:gd name="T44" fmla="*/ 2147483647 w 1985"/>
                <a:gd name="T45" fmla="*/ 2147483647 h 380"/>
                <a:gd name="T46" fmla="*/ 2147483647 w 1985"/>
                <a:gd name="T47" fmla="*/ 2147483647 h 380"/>
                <a:gd name="T48" fmla="*/ 2147483647 w 1985"/>
                <a:gd name="T49" fmla="*/ 2147483647 h 380"/>
                <a:gd name="T50" fmla="*/ 2147483647 w 1985"/>
                <a:gd name="T51" fmla="*/ 2147483647 h 380"/>
                <a:gd name="T52" fmla="*/ 2147483647 w 1985"/>
                <a:gd name="T53" fmla="*/ 2147483647 h 380"/>
                <a:gd name="T54" fmla="*/ 2147483647 w 1985"/>
                <a:gd name="T55" fmla="*/ 2147483647 h 380"/>
                <a:gd name="T56" fmla="*/ 2147483647 w 1985"/>
                <a:gd name="T57" fmla="*/ 2147483647 h 380"/>
                <a:gd name="T58" fmla="*/ 2147483647 w 1985"/>
                <a:gd name="T59" fmla="*/ 2147483647 h 380"/>
                <a:gd name="T60" fmla="*/ 2147483647 w 1985"/>
                <a:gd name="T61" fmla="*/ 2147483647 h 380"/>
                <a:gd name="T62" fmla="*/ 2147483647 w 1985"/>
                <a:gd name="T63" fmla="*/ 2147483647 h 380"/>
                <a:gd name="T64" fmla="*/ 2147483647 w 1985"/>
                <a:gd name="T65" fmla="*/ 2147483647 h 380"/>
                <a:gd name="T66" fmla="*/ 2147483647 w 1985"/>
                <a:gd name="T67" fmla="*/ 2147483647 h 380"/>
                <a:gd name="T68" fmla="*/ 2147483647 w 1985"/>
                <a:gd name="T69" fmla="*/ 2147483647 h 380"/>
                <a:gd name="T70" fmla="*/ 2147483647 w 1985"/>
                <a:gd name="T71" fmla="*/ 2147483647 h 380"/>
                <a:gd name="T72" fmla="*/ 2147483647 w 1985"/>
                <a:gd name="T73" fmla="*/ 2147483647 h 380"/>
                <a:gd name="T74" fmla="*/ 2147483647 w 1985"/>
                <a:gd name="T75" fmla="*/ 2147483647 h 380"/>
                <a:gd name="T76" fmla="*/ 2147483647 w 1985"/>
                <a:gd name="T77" fmla="*/ 2147483647 h 380"/>
                <a:gd name="T78" fmla="*/ 2147483647 w 1985"/>
                <a:gd name="T79" fmla="*/ 2147483647 h 380"/>
                <a:gd name="T80" fmla="*/ 0 w 1985"/>
                <a:gd name="T81" fmla="*/ 2147483647 h 380"/>
                <a:gd name="T82" fmla="*/ 2147483647 w 1985"/>
                <a:gd name="T83" fmla="*/ 2147483647 h 3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5"/>
                <a:gd name="T127" fmla="*/ 0 h 380"/>
                <a:gd name="T128" fmla="*/ 1985 w 1985"/>
                <a:gd name="T129" fmla="*/ 380 h 38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5" h="380">
                  <a:moveTo>
                    <a:pt x="6" y="121"/>
                  </a:moveTo>
                  <a:cubicBezTo>
                    <a:pt x="518" y="35"/>
                    <a:pt x="518" y="35"/>
                    <a:pt x="518" y="35"/>
                  </a:cubicBezTo>
                  <a:cubicBezTo>
                    <a:pt x="701" y="0"/>
                    <a:pt x="701" y="0"/>
                    <a:pt x="701" y="0"/>
                  </a:cubicBezTo>
                  <a:cubicBezTo>
                    <a:pt x="739" y="24"/>
                    <a:pt x="739" y="24"/>
                    <a:pt x="739" y="24"/>
                  </a:cubicBezTo>
                  <a:cubicBezTo>
                    <a:pt x="739" y="24"/>
                    <a:pt x="881" y="22"/>
                    <a:pt x="897" y="20"/>
                  </a:cubicBezTo>
                  <a:cubicBezTo>
                    <a:pt x="913" y="18"/>
                    <a:pt x="1004" y="17"/>
                    <a:pt x="1008" y="16"/>
                  </a:cubicBezTo>
                  <a:cubicBezTo>
                    <a:pt x="1012" y="15"/>
                    <a:pt x="1028" y="12"/>
                    <a:pt x="1028" y="12"/>
                  </a:cubicBezTo>
                  <a:cubicBezTo>
                    <a:pt x="1028" y="12"/>
                    <a:pt x="1077" y="46"/>
                    <a:pt x="1084" y="48"/>
                  </a:cubicBezTo>
                  <a:cubicBezTo>
                    <a:pt x="1090" y="49"/>
                    <a:pt x="1136" y="83"/>
                    <a:pt x="1140" y="88"/>
                  </a:cubicBezTo>
                  <a:cubicBezTo>
                    <a:pt x="1145" y="92"/>
                    <a:pt x="1164" y="113"/>
                    <a:pt x="1193" y="174"/>
                  </a:cubicBezTo>
                  <a:cubicBezTo>
                    <a:pt x="1221" y="235"/>
                    <a:pt x="1221" y="230"/>
                    <a:pt x="1221" y="230"/>
                  </a:cubicBezTo>
                  <a:cubicBezTo>
                    <a:pt x="1241" y="220"/>
                    <a:pt x="1241" y="220"/>
                    <a:pt x="1241" y="220"/>
                  </a:cubicBezTo>
                  <a:cubicBezTo>
                    <a:pt x="1246" y="107"/>
                    <a:pt x="1246" y="107"/>
                    <a:pt x="1246" y="107"/>
                  </a:cubicBezTo>
                  <a:cubicBezTo>
                    <a:pt x="1246" y="107"/>
                    <a:pt x="1290" y="107"/>
                    <a:pt x="1300" y="107"/>
                  </a:cubicBezTo>
                  <a:cubicBezTo>
                    <a:pt x="1311" y="107"/>
                    <a:pt x="1435" y="112"/>
                    <a:pt x="1441" y="112"/>
                  </a:cubicBezTo>
                  <a:cubicBezTo>
                    <a:pt x="1447" y="112"/>
                    <a:pt x="1553" y="110"/>
                    <a:pt x="1553" y="110"/>
                  </a:cubicBezTo>
                  <a:cubicBezTo>
                    <a:pt x="1553" y="110"/>
                    <a:pt x="1573" y="90"/>
                    <a:pt x="1589" y="109"/>
                  </a:cubicBezTo>
                  <a:cubicBezTo>
                    <a:pt x="1621" y="118"/>
                    <a:pt x="1734" y="128"/>
                    <a:pt x="1739" y="128"/>
                  </a:cubicBezTo>
                  <a:cubicBezTo>
                    <a:pt x="1894" y="139"/>
                    <a:pt x="1894" y="139"/>
                    <a:pt x="1894" y="139"/>
                  </a:cubicBezTo>
                  <a:cubicBezTo>
                    <a:pt x="1985" y="363"/>
                    <a:pt x="1985" y="363"/>
                    <a:pt x="1985" y="363"/>
                  </a:cubicBezTo>
                  <a:cubicBezTo>
                    <a:pt x="1974" y="380"/>
                    <a:pt x="1974" y="380"/>
                    <a:pt x="1974" y="380"/>
                  </a:cubicBezTo>
                  <a:cubicBezTo>
                    <a:pt x="1974" y="380"/>
                    <a:pt x="1395" y="318"/>
                    <a:pt x="1314" y="328"/>
                  </a:cubicBezTo>
                  <a:cubicBezTo>
                    <a:pt x="1315" y="337"/>
                    <a:pt x="1246" y="325"/>
                    <a:pt x="1239" y="322"/>
                  </a:cubicBezTo>
                  <a:cubicBezTo>
                    <a:pt x="1232" y="320"/>
                    <a:pt x="1234" y="313"/>
                    <a:pt x="1234" y="313"/>
                  </a:cubicBezTo>
                  <a:cubicBezTo>
                    <a:pt x="1234" y="313"/>
                    <a:pt x="1192" y="325"/>
                    <a:pt x="1181" y="326"/>
                  </a:cubicBezTo>
                  <a:cubicBezTo>
                    <a:pt x="1171" y="327"/>
                    <a:pt x="1023" y="337"/>
                    <a:pt x="991" y="337"/>
                  </a:cubicBezTo>
                  <a:cubicBezTo>
                    <a:pt x="959" y="336"/>
                    <a:pt x="934" y="342"/>
                    <a:pt x="923" y="344"/>
                  </a:cubicBezTo>
                  <a:cubicBezTo>
                    <a:pt x="913" y="346"/>
                    <a:pt x="866" y="348"/>
                    <a:pt x="866" y="348"/>
                  </a:cubicBezTo>
                  <a:cubicBezTo>
                    <a:pt x="672" y="361"/>
                    <a:pt x="672" y="361"/>
                    <a:pt x="672" y="361"/>
                  </a:cubicBezTo>
                  <a:cubicBezTo>
                    <a:pt x="672" y="361"/>
                    <a:pt x="647" y="295"/>
                    <a:pt x="650" y="274"/>
                  </a:cubicBezTo>
                  <a:cubicBezTo>
                    <a:pt x="653" y="254"/>
                    <a:pt x="646" y="247"/>
                    <a:pt x="646" y="247"/>
                  </a:cubicBezTo>
                  <a:cubicBezTo>
                    <a:pt x="646" y="247"/>
                    <a:pt x="584" y="264"/>
                    <a:pt x="569" y="269"/>
                  </a:cubicBezTo>
                  <a:cubicBezTo>
                    <a:pt x="555" y="274"/>
                    <a:pt x="267" y="329"/>
                    <a:pt x="258" y="332"/>
                  </a:cubicBezTo>
                  <a:cubicBezTo>
                    <a:pt x="249" y="334"/>
                    <a:pt x="235" y="338"/>
                    <a:pt x="226" y="339"/>
                  </a:cubicBezTo>
                  <a:cubicBezTo>
                    <a:pt x="218" y="339"/>
                    <a:pt x="188" y="315"/>
                    <a:pt x="179" y="306"/>
                  </a:cubicBezTo>
                  <a:cubicBezTo>
                    <a:pt x="170" y="298"/>
                    <a:pt x="48" y="193"/>
                    <a:pt x="48" y="19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0" y="134"/>
                    <a:pt x="0" y="134"/>
                    <a:pt x="0" y="134"/>
                  </a:cubicBezTo>
                  <a:lnTo>
                    <a:pt x="6" y="1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7121" name="Freeform 19"/>
            <p:cNvSpPr>
              <a:spLocks noEditPoints="1"/>
            </p:cNvSpPr>
            <p:nvPr/>
          </p:nvSpPr>
          <p:spPr bwMode="auto">
            <a:xfrm>
              <a:off x="663187" y="6254135"/>
              <a:ext cx="199614" cy="104034"/>
            </a:xfrm>
            <a:custGeom>
              <a:avLst/>
              <a:gdLst>
                <a:gd name="T0" fmla="*/ 2147483647 w 283"/>
                <a:gd name="T1" fmla="*/ 2147483647 h 139"/>
                <a:gd name="T2" fmla="*/ 2147483647 w 283"/>
                <a:gd name="T3" fmla="*/ 2147483647 h 139"/>
                <a:gd name="T4" fmla="*/ 2147483647 w 283"/>
                <a:gd name="T5" fmla="*/ 0 h 139"/>
                <a:gd name="T6" fmla="*/ 2147483647 w 283"/>
                <a:gd name="T7" fmla="*/ 2147483647 h 139"/>
                <a:gd name="T8" fmla="*/ 0 w 283"/>
                <a:gd name="T9" fmla="*/ 2147483647 h 139"/>
                <a:gd name="T10" fmla="*/ 2147483647 w 283"/>
                <a:gd name="T11" fmla="*/ 2147483647 h 139"/>
                <a:gd name="T12" fmla="*/ 2147483647 w 283"/>
                <a:gd name="T13" fmla="*/ 2147483647 h 139"/>
                <a:gd name="T14" fmla="*/ 2147483647 w 283"/>
                <a:gd name="T15" fmla="*/ 2147483647 h 139"/>
                <a:gd name="T16" fmla="*/ 2147483647 w 283"/>
                <a:gd name="T17" fmla="*/ 2147483647 h 139"/>
                <a:gd name="T18" fmla="*/ 2147483647 w 283"/>
                <a:gd name="T19" fmla="*/ 2147483647 h 139"/>
                <a:gd name="T20" fmla="*/ 2147483647 w 283"/>
                <a:gd name="T21" fmla="*/ 2147483647 h 139"/>
                <a:gd name="T22" fmla="*/ 2147483647 w 283"/>
                <a:gd name="T23" fmla="*/ 2147483647 h 139"/>
                <a:gd name="T24" fmla="*/ 2147483647 w 283"/>
                <a:gd name="T25" fmla="*/ 2147483647 h 139"/>
                <a:gd name="T26" fmla="*/ 2147483647 w 283"/>
                <a:gd name="T27" fmla="*/ 2147483647 h 139"/>
                <a:gd name="T28" fmla="*/ 2147483647 w 283"/>
                <a:gd name="T29" fmla="*/ 2147483647 h 13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83"/>
                <a:gd name="T46" fmla="*/ 0 h 139"/>
                <a:gd name="T47" fmla="*/ 283 w 283"/>
                <a:gd name="T48" fmla="*/ 139 h 13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83" h="139">
                  <a:moveTo>
                    <a:pt x="241" y="25"/>
                  </a:moveTo>
                  <a:cubicBezTo>
                    <a:pt x="159" y="3"/>
                    <a:pt x="159" y="3"/>
                    <a:pt x="159" y="3"/>
                  </a:cubicBezTo>
                  <a:cubicBezTo>
                    <a:pt x="144" y="0"/>
                    <a:pt x="144" y="0"/>
                    <a:pt x="144" y="0"/>
                  </a:cubicBezTo>
                  <a:cubicBezTo>
                    <a:pt x="1" y="83"/>
                    <a:pt x="1" y="83"/>
                    <a:pt x="1" y="83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0" y="95"/>
                    <a:pt x="134" y="139"/>
                    <a:pt x="139" y="139"/>
                  </a:cubicBezTo>
                  <a:cubicBezTo>
                    <a:pt x="144" y="139"/>
                    <a:pt x="200" y="103"/>
                    <a:pt x="200" y="103"/>
                  </a:cubicBezTo>
                  <a:cubicBezTo>
                    <a:pt x="280" y="49"/>
                    <a:pt x="280" y="49"/>
                    <a:pt x="280" y="49"/>
                  </a:cubicBezTo>
                  <a:cubicBezTo>
                    <a:pt x="283" y="42"/>
                    <a:pt x="283" y="42"/>
                    <a:pt x="283" y="42"/>
                  </a:cubicBezTo>
                  <a:lnTo>
                    <a:pt x="241" y="25"/>
                  </a:lnTo>
                  <a:close/>
                  <a:moveTo>
                    <a:pt x="152" y="99"/>
                  </a:moveTo>
                  <a:cubicBezTo>
                    <a:pt x="60" y="68"/>
                    <a:pt x="60" y="68"/>
                    <a:pt x="60" y="68"/>
                  </a:cubicBezTo>
                  <a:cubicBezTo>
                    <a:pt x="74" y="61"/>
                    <a:pt x="74" y="61"/>
                    <a:pt x="74" y="61"/>
                  </a:cubicBezTo>
                  <a:cubicBezTo>
                    <a:pt x="165" y="90"/>
                    <a:pt x="165" y="90"/>
                    <a:pt x="165" y="90"/>
                  </a:cubicBezTo>
                  <a:lnTo>
                    <a:pt x="152" y="99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7107" name="矩形 3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群組 21"/>
          <p:cNvGrpSpPr>
            <a:grpSpLocks/>
          </p:cNvGrpSpPr>
          <p:nvPr/>
        </p:nvGrpSpPr>
        <p:grpSpPr bwMode="auto">
          <a:xfrm>
            <a:off x="4895850" y="549275"/>
            <a:ext cx="4248150" cy="4608513"/>
            <a:chOff x="2124077" y="182552"/>
            <a:chExt cx="1863724" cy="2011373"/>
          </a:xfrm>
        </p:grpSpPr>
        <p:grpSp>
          <p:nvGrpSpPr>
            <p:cNvPr id="48139" name="群組 60"/>
            <p:cNvGrpSpPr>
              <a:grpSpLocks/>
            </p:cNvGrpSpPr>
            <p:nvPr/>
          </p:nvGrpSpPr>
          <p:grpSpPr bwMode="auto">
            <a:xfrm>
              <a:off x="2124077" y="182552"/>
              <a:ext cx="1863724" cy="2011373"/>
              <a:chOff x="-6229200" y="-18925429"/>
              <a:chExt cx="34488945" cy="40191682"/>
            </a:xfrm>
          </p:grpSpPr>
          <p:grpSp>
            <p:nvGrpSpPr>
              <p:cNvPr id="48141" name="群組 34"/>
              <p:cNvGrpSpPr>
                <a:grpSpLocks/>
              </p:cNvGrpSpPr>
              <p:nvPr/>
            </p:nvGrpSpPr>
            <p:grpSpPr bwMode="auto">
              <a:xfrm>
                <a:off x="-6229200" y="-18925429"/>
                <a:ext cx="34488945" cy="40191682"/>
                <a:chOff x="-13069960" y="-16953829"/>
                <a:chExt cx="34488945" cy="40191682"/>
              </a:xfrm>
            </p:grpSpPr>
            <p:grpSp>
              <p:nvGrpSpPr>
                <p:cNvPr id="48143" name="群組 13"/>
                <p:cNvGrpSpPr>
                  <a:grpSpLocks/>
                </p:cNvGrpSpPr>
                <p:nvPr/>
              </p:nvGrpSpPr>
              <p:grpSpPr bwMode="auto">
                <a:xfrm>
                  <a:off x="1559933" y="-16953829"/>
                  <a:ext cx="17420754" cy="33879066"/>
                  <a:chOff x="1424188" y="-16909205"/>
                  <a:chExt cx="17420754" cy="33879066"/>
                </a:xfrm>
              </p:grpSpPr>
              <p:sp>
                <p:nvSpPr>
                  <p:cNvPr id="37" name="手繪多邊形 7"/>
                  <p:cNvSpPr/>
                  <p:nvPr/>
                </p:nvSpPr>
                <p:spPr>
                  <a:xfrm>
                    <a:off x="7196394" y="-16909205"/>
                    <a:ext cx="8209810" cy="10023692"/>
                  </a:xfrm>
                  <a:custGeom>
                    <a:avLst/>
                    <a:gdLst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995160 h 9372600"/>
                      <a:gd name="connsiteX1" fmla="*/ 2194560 w 6217920"/>
                      <a:gd name="connsiteY1" fmla="*/ 9372600 h 9372600"/>
                      <a:gd name="connsiteX2" fmla="*/ 2194560 w 6217920"/>
                      <a:gd name="connsiteY2" fmla="*/ 8001000 h 9372600"/>
                      <a:gd name="connsiteX3" fmla="*/ 1280160 w 6217920"/>
                      <a:gd name="connsiteY3" fmla="*/ 8001000 h 9372600"/>
                      <a:gd name="connsiteX4" fmla="*/ 1371600 w 6217920"/>
                      <a:gd name="connsiteY4" fmla="*/ 7360920 h 9372600"/>
                      <a:gd name="connsiteX5" fmla="*/ 914400 w 6217920"/>
                      <a:gd name="connsiteY5" fmla="*/ 6995160 h 9372600"/>
                      <a:gd name="connsiteX6" fmla="*/ 731520 w 6217920"/>
                      <a:gd name="connsiteY6" fmla="*/ 5897880 h 9372600"/>
                      <a:gd name="connsiteX7" fmla="*/ 274320 w 6217920"/>
                      <a:gd name="connsiteY7" fmla="*/ 5897880 h 9372600"/>
                      <a:gd name="connsiteX8" fmla="*/ 548640 w 6217920"/>
                      <a:gd name="connsiteY8" fmla="*/ 4617720 h 9372600"/>
                      <a:gd name="connsiteX9" fmla="*/ 365760 w 6217920"/>
                      <a:gd name="connsiteY9" fmla="*/ 4434840 h 9372600"/>
                      <a:gd name="connsiteX10" fmla="*/ 457200 w 6217920"/>
                      <a:gd name="connsiteY10" fmla="*/ 3154680 h 9372600"/>
                      <a:gd name="connsiteX11" fmla="*/ 1005840 w 6217920"/>
                      <a:gd name="connsiteY11" fmla="*/ 2880360 h 9372600"/>
                      <a:gd name="connsiteX12" fmla="*/ 91440 w 6217920"/>
                      <a:gd name="connsiteY12" fmla="*/ 2880360 h 9372600"/>
                      <a:gd name="connsiteX13" fmla="*/ 0 w 6217920"/>
                      <a:gd name="connsiteY13" fmla="*/ 2331720 h 9372600"/>
                      <a:gd name="connsiteX14" fmla="*/ 3291840 w 6217920"/>
                      <a:gd name="connsiteY14" fmla="*/ 228600 h 9372600"/>
                      <a:gd name="connsiteX15" fmla="*/ 4297680 w 6217920"/>
                      <a:gd name="connsiteY15" fmla="*/ 960120 h 9372600"/>
                      <a:gd name="connsiteX16" fmla="*/ 5212080 w 6217920"/>
                      <a:gd name="connsiteY16" fmla="*/ 1051560 h 9372600"/>
                      <a:gd name="connsiteX17" fmla="*/ 6217920 w 6217920"/>
                      <a:gd name="connsiteY17" fmla="*/ 3520440 h 9372600"/>
                      <a:gd name="connsiteX18" fmla="*/ 5669280 w 6217920"/>
                      <a:gd name="connsiteY18" fmla="*/ 7269480 h 93726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5760720 w 6217920"/>
                      <a:gd name="connsiteY0" fmla="*/ 6766560 h 9144000"/>
                      <a:gd name="connsiteX1" fmla="*/ 2194560 w 6217920"/>
                      <a:gd name="connsiteY1" fmla="*/ 9144000 h 9144000"/>
                      <a:gd name="connsiteX2" fmla="*/ 2194560 w 6217920"/>
                      <a:gd name="connsiteY2" fmla="*/ 7772400 h 9144000"/>
                      <a:gd name="connsiteX3" fmla="*/ 1280160 w 6217920"/>
                      <a:gd name="connsiteY3" fmla="*/ 7772400 h 9144000"/>
                      <a:gd name="connsiteX4" fmla="*/ 1371600 w 6217920"/>
                      <a:gd name="connsiteY4" fmla="*/ 7132320 h 9144000"/>
                      <a:gd name="connsiteX5" fmla="*/ 914400 w 6217920"/>
                      <a:gd name="connsiteY5" fmla="*/ 6766560 h 9144000"/>
                      <a:gd name="connsiteX6" fmla="*/ 731520 w 6217920"/>
                      <a:gd name="connsiteY6" fmla="*/ 5669280 h 9144000"/>
                      <a:gd name="connsiteX7" fmla="*/ 274320 w 6217920"/>
                      <a:gd name="connsiteY7" fmla="*/ 5669280 h 9144000"/>
                      <a:gd name="connsiteX8" fmla="*/ 548640 w 6217920"/>
                      <a:gd name="connsiteY8" fmla="*/ 4389120 h 9144000"/>
                      <a:gd name="connsiteX9" fmla="*/ 365760 w 6217920"/>
                      <a:gd name="connsiteY9" fmla="*/ 4206240 h 9144000"/>
                      <a:gd name="connsiteX10" fmla="*/ 457200 w 6217920"/>
                      <a:gd name="connsiteY10" fmla="*/ 2926080 h 9144000"/>
                      <a:gd name="connsiteX11" fmla="*/ 1005840 w 6217920"/>
                      <a:gd name="connsiteY11" fmla="*/ 2651760 h 9144000"/>
                      <a:gd name="connsiteX12" fmla="*/ 91440 w 6217920"/>
                      <a:gd name="connsiteY12" fmla="*/ 2651760 h 9144000"/>
                      <a:gd name="connsiteX13" fmla="*/ 0 w 6217920"/>
                      <a:gd name="connsiteY13" fmla="*/ 2103120 h 9144000"/>
                      <a:gd name="connsiteX14" fmla="*/ 3291840 w 6217920"/>
                      <a:gd name="connsiteY14" fmla="*/ 0 h 9144000"/>
                      <a:gd name="connsiteX15" fmla="*/ 4297680 w 6217920"/>
                      <a:gd name="connsiteY15" fmla="*/ 731520 h 9144000"/>
                      <a:gd name="connsiteX16" fmla="*/ 5212080 w 6217920"/>
                      <a:gd name="connsiteY16" fmla="*/ 822960 h 9144000"/>
                      <a:gd name="connsiteX17" fmla="*/ 6217920 w 6217920"/>
                      <a:gd name="connsiteY17" fmla="*/ 3291840 h 9144000"/>
                      <a:gd name="connsiteX18" fmla="*/ 5669280 w 6217920"/>
                      <a:gd name="connsiteY18" fmla="*/ 7040880 h 9144000"/>
                      <a:gd name="connsiteX0" fmla="*/ 6294120 w 6751320"/>
                      <a:gd name="connsiteY0" fmla="*/ 6766560 h 9144000"/>
                      <a:gd name="connsiteX1" fmla="*/ 2727960 w 6751320"/>
                      <a:gd name="connsiteY1" fmla="*/ 9144000 h 9144000"/>
                      <a:gd name="connsiteX2" fmla="*/ 2727960 w 6751320"/>
                      <a:gd name="connsiteY2" fmla="*/ 7772400 h 9144000"/>
                      <a:gd name="connsiteX3" fmla="*/ 1813560 w 6751320"/>
                      <a:gd name="connsiteY3" fmla="*/ 7772400 h 9144000"/>
                      <a:gd name="connsiteX4" fmla="*/ 1905000 w 6751320"/>
                      <a:gd name="connsiteY4" fmla="*/ 7132320 h 9144000"/>
                      <a:gd name="connsiteX5" fmla="*/ 1447800 w 6751320"/>
                      <a:gd name="connsiteY5" fmla="*/ 6766560 h 9144000"/>
                      <a:gd name="connsiteX6" fmla="*/ 1264920 w 6751320"/>
                      <a:gd name="connsiteY6" fmla="*/ 5669280 h 9144000"/>
                      <a:gd name="connsiteX7" fmla="*/ 807720 w 6751320"/>
                      <a:gd name="connsiteY7" fmla="*/ 5669280 h 9144000"/>
                      <a:gd name="connsiteX8" fmla="*/ 1082040 w 6751320"/>
                      <a:gd name="connsiteY8" fmla="*/ 4389120 h 9144000"/>
                      <a:gd name="connsiteX9" fmla="*/ 899160 w 6751320"/>
                      <a:gd name="connsiteY9" fmla="*/ 4206240 h 9144000"/>
                      <a:gd name="connsiteX10" fmla="*/ 990600 w 6751320"/>
                      <a:gd name="connsiteY10" fmla="*/ 2926080 h 9144000"/>
                      <a:gd name="connsiteX11" fmla="*/ 1539240 w 6751320"/>
                      <a:gd name="connsiteY11" fmla="*/ 2651760 h 9144000"/>
                      <a:gd name="connsiteX12" fmla="*/ 624840 w 6751320"/>
                      <a:gd name="connsiteY12" fmla="*/ 2651760 h 9144000"/>
                      <a:gd name="connsiteX13" fmla="*/ 533400 w 6751320"/>
                      <a:gd name="connsiteY13" fmla="*/ 2103120 h 9144000"/>
                      <a:gd name="connsiteX14" fmla="*/ 3825240 w 6751320"/>
                      <a:gd name="connsiteY14" fmla="*/ 0 h 9144000"/>
                      <a:gd name="connsiteX15" fmla="*/ 4831080 w 6751320"/>
                      <a:gd name="connsiteY15" fmla="*/ 731520 h 9144000"/>
                      <a:gd name="connsiteX16" fmla="*/ 5745480 w 6751320"/>
                      <a:gd name="connsiteY16" fmla="*/ 822960 h 9144000"/>
                      <a:gd name="connsiteX17" fmla="*/ 6751320 w 6751320"/>
                      <a:gd name="connsiteY17" fmla="*/ 3291840 h 9144000"/>
                      <a:gd name="connsiteX18" fmla="*/ 6202680 w 6751320"/>
                      <a:gd name="connsiteY18" fmla="*/ 7040880 h 9144000"/>
                      <a:gd name="connsiteX0" fmla="*/ 6294120 w 6751320"/>
                      <a:gd name="connsiteY0" fmla="*/ 6766560 h 9144000"/>
                      <a:gd name="connsiteX1" fmla="*/ 2727960 w 6751320"/>
                      <a:gd name="connsiteY1" fmla="*/ 9144000 h 9144000"/>
                      <a:gd name="connsiteX2" fmla="*/ 2727960 w 6751320"/>
                      <a:gd name="connsiteY2" fmla="*/ 7772400 h 9144000"/>
                      <a:gd name="connsiteX3" fmla="*/ 1813560 w 6751320"/>
                      <a:gd name="connsiteY3" fmla="*/ 7772400 h 9144000"/>
                      <a:gd name="connsiteX4" fmla="*/ 1905000 w 6751320"/>
                      <a:gd name="connsiteY4" fmla="*/ 7132320 h 9144000"/>
                      <a:gd name="connsiteX5" fmla="*/ 1447800 w 6751320"/>
                      <a:gd name="connsiteY5" fmla="*/ 6766560 h 9144000"/>
                      <a:gd name="connsiteX6" fmla="*/ 1264920 w 6751320"/>
                      <a:gd name="connsiteY6" fmla="*/ 5669280 h 9144000"/>
                      <a:gd name="connsiteX7" fmla="*/ 807720 w 6751320"/>
                      <a:gd name="connsiteY7" fmla="*/ 5669280 h 9144000"/>
                      <a:gd name="connsiteX8" fmla="*/ 1082040 w 6751320"/>
                      <a:gd name="connsiteY8" fmla="*/ 4389120 h 9144000"/>
                      <a:gd name="connsiteX9" fmla="*/ 899160 w 6751320"/>
                      <a:gd name="connsiteY9" fmla="*/ 4206240 h 9144000"/>
                      <a:gd name="connsiteX10" fmla="*/ 990600 w 6751320"/>
                      <a:gd name="connsiteY10" fmla="*/ 2926080 h 9144000"/>
                      <a:gd name="connsiteX11" fmla="*/ 1539240 w 6751320"/>
                      <a:gd name="connsiteY11" fmla="*/ 2651760 h 9144000"/>
                      <a:gd name="connsiteX12" fmla="*/ 624840 w 6751320"/>
                      <a:gd name="connsiteY12" fmla="*/ 2651760 h 9144000"/>
                      <a:gd name="connsiteX13" fmla="*/ 533400 w 6751320"/>
                      <a:gd name="connsiteY13" fmla="*/ 2103120 h 9144000"/>
                      <a:gd name="connsiteX14" fmla="*/ 3825240 w 6751320"/>
                      <a:gd name="connsiteY14" fmla="*/ 0 h 9144000"/>
                      <a:gd name="connsiteX15" fmla="*/ 4831080 w 6751320"/>
                      <a:gd name="connsiteY15" fmla="*/ 731520 h 9144000"/>
                      <a:gd name="connsiteX16" fmla="*/ 5745480 w 6751320"/>
                      <a:gd name="connsiteY16" fmla="*/ 822960 h 9144000"/>
                      <a:gd name="connsiteX17" fmla="*/ 6751320 w 6751320"/>
                      <a:gd name="connsiteY17" fmla="*/ 3291840 h 9144000"/>
                      <a:gd name="connsiteX18" fmla="*/ 6202680 w 6751320"/>
                      <a:gd name="connsiteY18" fmla="*/ 7040880 h 9144000"/>
                      <a:gd name="connsiteX0" fmla="*/ 6294120 w 6751320"/>
                      <a:gd name="connsiteY0" fmla="*/ 6766560 h 9144000"/>
                      <a:gd name="connsiteX1" fmla="*/ 2727960 w 6751320"/>
                      <a:gd name="connsiteY1" fmla="*/ 9144000 h 9144000"/>
                      <a:gd name="connsiteX2" fmla="*/ 2727960 w 6751320"/>
                      <a:gd name="connsiteY2" fmla="*/ 7772400 h 9144000"/>
                      <a:gd name="connsiteX3" fmla="*/ 1813560 w 6751320"/>
                      <a:gd name="connsiteY3" fmla="*/ 7772400 h 9144000"/>
                      <a:gd name="connsiteX4" fmla="*/ 1905000 w 6751320"/>
                      <a:gd name="connsiteY4" fmla="*/ 7132320 h 9144000"/>
                      <a:gd name="connsiteX5" fmla="*/ 1447800 w 6751320"/>
                      <a:gd name="connsiteY5" fmla="*/ 6766560 h 9144000"/>
                      <a:gd name="connsiteX6" fmla="*/ 1264920 w 6751320"/>
                      <a:gd name="connsiteY6" fmla="*/ 5669280 h 9144000"/>
                      <a:gd name="connsiteX7" fmla="*/ 807720 w 6751320"/>
                      <a:gd name="connsiteY7" fmla="*/ 5669280 h 9144000"/>
                      <a:gd name="connsiteX8" fmla="*/ 1082040 w 6751320"/>
                      <a:gd name="connsiteY8" fmla="*/ 4389120 h 9144000"/>
                      <a:gd name="connsiteX9" fmla="*/ 899160 w 6751320"/>
                      <a:gd name="connsiteY9" fmla="*/ 4206240 h 9144000"/>
                      <a:gd name="connsiteX10" fmla="*/ 990600 w 6751320"/>
                      <a:gd name="connsiteY10" fmla="*/ 2926080 h 9144000"/>
                      <a:gd name="connsiteX11" fmla="*/ 1539240 w 6751320"/>
                      <a:gd name="connsiteY11" fmla="*/ 2651760 h 9144000"/>
                      <a:gd name="connsiteX12" fmla="*/ 624840 w 6751320"/>
                      <a:gd name="connsiteY12" fmla="*/ 2651760 h 9144000"/>
                      <a:gd name="connsiteX13" fmla="*/ 533400 w 6751320"/>
                      <a:gd name="connsiteY13" fmla="*/ 2103120 h 9144000"/>
                      <a:gd name="connsiteX14" fmla="*/ 3825240 w 6751320"/>
                      <a:gd name="connsiteY14" fmla="*/ 0 h 9144000"/>
                      <a:gd name="connsiteX15" fmla="*/ 4831080 w 6751320"/>
                      <a:gd name="connsiteY15" fmla="*/ 731520 h 9144000"/>
                      <a:gd name="connsiteX16" fmla="*/ 5745480 w 6751320"/>
                      <a:gd name="connsiteY16" fmla="*/ 822960 h 9144000"/>
                      <a:gd name="connsiteX17" fmla="*/ 6751320 w 6751320"/>
                      <a:gd name="connsiteY17" fmla="*/ 3291840 h 9144000"/>
                      <a:gd name="connsiteX18" fmla="*/ 6202680 w 6751320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800338 w 6469618"/>
                      <a:gd name="connsiteY8" fmla="*/ 438912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343138 w 6469618"/>
                      <a:gd name="connsiteY12" fmla="*/ 2651760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800338 w 6469618"/>
                      <a:gd name="connsiteY8" fmla="*/ 438912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800338 w 6469618"/>
                      <a:gd name="connsiteY8" fmla="*/ 438912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617458 w 6469618"/>
                      <a:gd name="connsiteY9" fmla="*/ 4206240 h 9144000"/>
                      <a:gd name="connsiteX10" fmla="*/ 708898 w 6469618"/>
                      <a:gd name="connsiteY10" fmla="*/ 2926080 h 9144000"/>
                      <a:gd name="connsiteX11" fmla="*/ 1257538 w 6469618"/>
                      <a:gd name="connsiteY11" fmla="*/ 2651760 h 9144000"/>
                      <a:gd name="connsiteX12" fmla="*/ 272070 w 6469618"/>
                      <a:gd name="connsiteY12" fmla="*/ 2565966 h 9144000"/>
                      <a:gd name="connsiteX13" fmla="*/ 251698 w 6469618"/>
                      <a:gd name="connsiteY13" fmla="*/ 2103120 h 9144000"/>
                      <a:gd name="connsiteX14" fmla="*/ 3543538 w 6469618"/>
                      <a:gd name="connsiteY14" fmla="*/ 0 h 9144000"/>
                      <a:gd name="connsiteX15" fmla="*/ 4549378 w 6469618"/>
                      <a:gd name="connsiteY15" fmla="*/ 731520 h 9144000"/>
                      <a:gd name="connsiteX16" fmla="*/ 5463778 w 6469618"/>
                      <a:gd name="connsiteY16" fmla="*/ 822960 h 9144000"/>
                      <a:gd name="connsiteX17" fmla="*/ 6469618 w 6469618"/>
                      <a:gd name="connsiteY17" fmla="*/ 3291840 h 9144000"/>
                      <a:gd name="connsiteX18" fmla="*/ 5920978 w 6469618"/>
                      <a:gd name="connsiteY18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14866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14866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96353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35238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35238 w 6469618"/>
                      <a:gd name="connsiteY9" fmla="*/ 4572000 h 9144000"/>
                      <a:gd name="connsiteX10" fmla="*/ 617458 w 6469618"/>
                      <a:gd name="connsiteY10" fmla="*/ 4206240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35238 w 6469618"/>
                      <a:gd name="connsiteY9" fmla="*/ 4572000 h 9144000"/>
                      <a:gd name="connsiteX10" fmla="*/ 427805 w 6469618"/>
                      <a:gd name="connsiteY10" fmla="*/ 4019317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14866 w 6469618"/>
                      <a:gd name="connsiteY9" fmla="*/ 4241357 h 9144000"/>
                      <a:gd name="connsiteX10" fmla="*/ 427805 w 6469618"/>
                      <a:gd name="connsiteY10" fmla="*/ 4019317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14866 w 6469618"/>
                      <a:gd name="connsiteY9" fmla="*/ 4241357 h 9144000"/>
                      <a:gd name="connsiteX10" fmla="*/ 427805 w 6469618"/>
                      <a:gd name="connsiteY10" fmla="*/ 4019317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814866 w 6469618"/>
                      <a:gd name="connsiteY9" fmla="*/ 4241357 h 9144000"/>
                      <a:gd name="connsiteX10" fmla="*/ 570406 w 6469618"/>
                      <a:gd name="connsiteY10" fmla="*/ 3857834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777092 h 9144000"/>
                      <a:gd name="connsiteX10" fmla="*/ 570406 w 6469618"/>
                      <a:gd name="connsiteY10" fmla="*/ 3857834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857834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6018 w 6469618"/>
                      <a:gd name="connsiteY7" fmla="*/ 5669280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531858 w 6469618"/>
                      <a:gd name="connsiteY3" fmla="*/ 7772400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874192 w 6469618"/>
                      <a:gd name="connsiteY3" fmla="*/ 7814178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713251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713251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713251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6012418 w 6469618"/>
                      <a:gd name="connsiteY0" fmla="*/ 6766560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0978 w 6469618"/>
                      <a:gd name="connsiteY19" fmla="*/ 7040880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07778 w 6469618"/>
                      <a:gd name="connsiteY19" fmla="*/ 6845277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928150 w 6469618"/>
                      <a:gd name="connsiteY19" fmla="*/ 6946204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826291 w 6469618"/>
                      <a:gd name="connsiteY19" fmla="*/ 6494449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826291 w 6469618"/>
                      <a:gd name="connsiteY19" fmla="*/ 6926019 h 9144000"/>
                      <a:gd name="connsiteX0" fmla="*/ 5867035 w 6469618"/>
                      <a:gd name="connsiteY0" fmla="*/ 6905834 h 9144000"/>
                      <a:gd name="connsiteX1" fmla="*/ 2446258 w 6469618"/>
                      <a:gd name="connsiteY1" fmla="*/ 9144000 h 9144000"/>
                      <a:gd name="connsiteX2" fmla="*/ 2446258 w 6469618"/>
                      <a:gd name="connsiteY2" fmla="*/ 7772400 h 9144000"/>
                      <a:gd name="connsiteX3" fmla="*/ 1609360 w 6469618"/>
                      <a:gd name="connsiteY3" fmla="*/ 7612324 h 9144000"/>
                      <a:gd name="connsiteX4" fmla="*/ 1623298 w 6469618"/>
                      <a:gd name="connsiteY4" fmla="*/ 7132320 h 9144000"/>
                      <a:gd name="connsiteX5" fmla="*/ 1166098 w 6469618"/>
                      <a:gd name="connsiteY5" fmla="*/ 6766560 h 9144000"/>
                      <a:gd name="connsiteX6" fmla="*/ 983218 w 6469618"/>
                      <a:gd name="connsiteY6" fmla="*/ 5669280 h 9144000"/>
                      <a:gd name="connsiteX7" fmla="*/ 529663 w 6469618"/>
                      <a:gd name="connsiteY7" fmla="*/ 5472668 h 9144000"/>
                      <a:gd name="connsiteX8" fmla="*/ 1148051 w 6469618"/>
                      <a:gd name="connsiteY8" fmla="*/ 4180800 h 9144000"/>
                      <a:gd name="connsiteX9" fmla="*/ 794494 w 6469618"/>
                      <a:gd name="connsiteY9" fmla="*/ 3958761 h 9144000"/>
                      <a:gd name="connsiteX10" fmla="*/ 570406 w 6469618"/>
                      <a:gd name="connsiteY10" fmla="*/ 3676165 h 9144000"/>
                      <a:gd name="connsiteX11" fmla="*/ 708898 w 6469618"/>
                      <a:gd name="connsiteY11" fmla="*/ 2926080 h 9144000"/>
                      <a:gd name="connsiteX12" fmla="*/ 1257538 w 6469618"/>
                      <a:gd name="connsiteY12" fmla="*/ 2651760 h 9144000"/>
                      <a:gd name="connsiteX13" fmla="*/ 272070 w 6469618"/>
                      <a:gd name="connsiteY13" fmla="*/ 2565966 h 9144000"/>
                      <a:gd name="connsiteX14" fmla="*/ 251698 w 6469618"/>
                      <a:gd name="connsiteY14" fmla="*/ 2103120 h 9144000"/>
                      <a:gd name="connsiteX15" fmla="*/ 3543538 w 6469618"/>
                      <a:gd name="connsiteY15" fmla="*/ 0 h 9144000"/>
                      <a:gd name="connsiteX16" fmla="*/ 4549378 w 6469618"/>
                      <a:gd name="connsiteY16" fmla="*/ 731520 h 9144000"/>
                      <a:gd name="connsiteX17" fmla="*/ 5463778 w 6469618"/>
                      <a:gd name="connsiteY17" fmla="*/ 822960 h 9144000"/>
                      <a:gd name="connsiteX18" fmla="*/ 6469618 w 6469618"/>
                      <a:gd name="connsiteY18" fmla="*/ 3291840 h 9144000"/>
                      <a:gd name="connsiteX19" fmla="*/ 5826291 w 6469618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1148051 w 6902951"/>
                      <a:gd name="connsiteY8" fmla="*/ 418080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708898 w 6902951"/>
                      <a:gd name="connsiteY11" fmla="*/ 2926080 h 9144000"/>
                      <a:gd name="connsiteX12" fmla="*/ 1257538 w 6902951"/>
                      <a:gd name="connsiteY12" fmla="*/ 2651760 h 9144000"/>
                      <a:gd name="connsiteX13" fmla="*/ 272070 w 6902951"/>
                      <a:gd name="connsiteY13" fmla="*/ 2565966 h 9144000"/>
                      <a:gd name="connsiteX14" fmla="*/ 251698 w 6902951"/>
                      <a:gd name="connsiteY14" fmla="*/ 2103120 h 9144000"/>
                      <a:gd name="connsiteX15" fmla="*/ 3543538 w 6902951"/>
                      <a:gd name="connsiteY15" fmla="*/ 0 h 9144000"/>
                      <a:gd name="connsiteX16" fmla="*/ 4549378 w 6902951"/>
                      <a:gd name="connsiteY16" fmla="*/ 731520 h 9144000"/>
                      <a:gd name="connsiteX17" fmla="*/ 5463778 w 6902951"/>
                      <a:gd name="connsiteY17" fmla="*/ 822960 h 9144000"/>
                      <a:gd name="connsiteX18" fmla="*/ 6469618 w 6902951"/>
                      <a:gd name="connsiteY18" fmla="*/ 3291840 h 9144000"/>
                      <a:gd name="connsiteX19" fmla="*/ 5826291 w 6902951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1148051 w 6902951"/>
                      <a:gd name="connsiteY8" fmla="*/ 418080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708898 w 6902951"/>
                      <a:gd name="connsiteY11" fmla="*/ 2926080 h 9144000"/>
                      <a:gd name="connsiteX12" fmla="*/ 1257538 w 6902951"/>
                      <a:gd name="connsiteY12" fmla="*/ 2651760 h 9144000"/>
                      <a:gd name="connsiteX13" fmla="*/ 272070 w 6902951"/>
                      <a:gd name="connsiteY13" fmla="*/ 2565966 h 9144000"/>
                      <a:gd name="connsiteX14" fmla="*/ 251698 w 6902951"/>
                      <a:gd name="connsiteY14" fmla="*/ 2103120 h 9144000"/>
                      <a:gd name="connsiteX15" fmla="*/ 3543538 w 6902951"/>
                      <a:gd name="connsiteY15" fmla="*/ 0 h 9144000"/>
                      <a:gd name="connsiteX16" fmla="*/ 4549378 w 6902951"/>
                      <a:gd name="connsiteY16" fmla="*/ 731520 h 9144000"/>
                      <a:gd name="connsiteX17" fmla="*/ 5463778 w 6902951"/>
                      <a:gd name="connsiteY17" fmla="*/ 822960 h 9144000"/>
                      <a:gd name="connsiteX18" fmla="*/ 6469618 w 6902951"/>
                      <a:gd name="connsiteY18" fmla="*/ 3291840 h 9144000"/>
                      <a:gd name="connsiteX19" fmla="*/ 5826291 w 6902951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1148051 w 6902951"/>
                      <a:gd name="connsiteY8" fmla="*/ 418080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708898 w 6902951"/>
                      <a:gd name="connsiteY11" fmla="*/ 2926080 h 9144000"/>
                      <a:gd name="connsiteX12" fmla="*/ 1257538 w 6902951"/>
                      <a:gd name="connsiteY12" fmla="*/ 2651760 h 9144000"/>
                      <a:gd name="connsiteX13" fmla="*/ 272070 w 6902951"/>
                      <a:gd name="connsiteY13" fmla="*/ 2565966 h 9144000"/>
                      <a:gd name="connsiteX14" fmla="*/ 251698 w 6902951"/>
                      <a:gd name="connsiteY14" fmla="*/ 2103120 h 9144000"/>
                      <a:gd name="connsiteX15" fmla="*/ 3543538 w 6902951"/>
                      <a:gd name="connsiteY15" fmla="*/ 0 h 9144000"/>
                      <a:gd name="connsiteX16" fmla="*/ 4549378 w 6902951"/>
                      <a:gd name="connsiteY16" fmla="*/ 731520 h 9144000"/>
                      <a:gd name="connsiteX17" fmla="*/ 5463778 w 6902951"/>
                      <a:gd name="connsiteY17" fmla="*/ 822960 h 9144000"/>
                      <a:gd name="connsiteX18" fmla="*/ 6469618 w 6902951"/>
                      <a:gd name="connsiteY18" fmla="*/ 3291840 h 9144000"/>
                      <a:gd name="connsiteX19" fmla="*/ 5826291 w 6902951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948035 w 6902951"/>
                      <a:gd name="connsiteY8" fmla="*/ 420321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708898 w 6902951"/>
                      <a:gd name="connsiteY11" fmla="*/ 2926080 h 9144000"/>
                      <a:gd name="connsiteX12" fmla="*/ 1257538 w 6902951"/>
                      <a:gd name="connsiteY12" fmla="*/ 2651760 h 9144000"/>
                      <a:gd name="connsiteX13" fmla="*/ 272070 w 6902951"/>
                      <a:gd name="connsiteY13" fmla="*/ 2565966 h 9144000"/>
                      <a:gd name="connsiteX14" fmla="*/ 251698 w 6902951"/>
                      <a:gd name="connsiteY14" fmla="*/ 2103120 h 9144000"/>
                      <a:gd name="connsiteX15" fmla="*/ 3543538 w 6902951"/>
                      <a:gd name="connsiteY15" fmla="*/ 0 h 9144000"/>
                      <a:gd name="connsiteX16" fmla="*/ 4549378 w 6902951"/>
                      <a:gd name="connsiteY16" fmla="*/ 731520 h 9144000"/>
                      <a:gd name="connsiteX17" fmla="*/ 5463778 w 6902951"/>
                      <a:gd name="connsiteY17" fmla="*/ 822960 h 9144000"/>
                      <a:gd name="connsiteX18" fmla="*/ 6469618 w 6902951"/>
                      <a:gd name="connsiteY18" fmla="*/ 3291840 h 9144000"/>
                      <a:gd name="connsiteX19" fmla="*/ 5826291 w 6902951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948035 w 6902951"/>
                      <a:gd name="connsiteY8" fmla="*/ 420321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315760 w 6902951"/>
                      <a:gd name="connsiteY11" fmla="*/ 2750353 h 9144000"/>
                      <a:gd name="connsiteX12" fmla="*/ 1257538 w 6902951"/>
                      <a:gd name="connsiteY12" fmla="*/ 2651760 h 9144000"/>
                      <a:gd name="connsiteX13" fmla="*/ 272070 w 6902951"/>
                      <a:gd name="connsiteY13" fmla="*/ 2565966 h 9144000"/>
                      <a:gd name="connsiteX14" fmla="*/ 251698 w 6902951"/>
                      <a:gd name="connsiteY14" fmla="*/ 2103120 h 9144000"/>
                      <a:gd name="connsiteX15" fmla="*/ 3543538 w 6902951"/>
                      <a:gd name="connsiteY15" fmla="*/ 0 h 9144000"/>
                      <a:gd name="connsiteX16" fmla="*/ 4549378 w 6902951"/>
                      <a:gd name="connsiteY16" fmla="*/ 731520 h 9144000"/>
                      <a:gd name="connsiteX17" fmla="*/ 5463778 w 6902951"/>
                      <a:gd name="connsiteY17" fmla="*/ 822960 h 9144000"/>
                      <a:gd name="connsiteX18" fmla="*/ 6469618 w 6902951"/>
                      <a:gd name="connsiteY18" fmla="*/ 3291840 h 9144000"/>
                      <a:gd name="connsiteX19" fmla="*/ 5826291 w 6902951"/>
                      <a:gd name="connsiteY19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948035 w 6902951"/>
                      <a:gd name="connsiteY8" fmla="*/ 420321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315760 w 6902951"/>
                      <a:gd name="connsiteY11" fmla="*/ 2750353 h 9144000"/>
                      <a:gd name="connsiteX12" fmla="*/ 272070 w 6902951"/>
                      <a:gd name="connsiteY12" fmla="*/ 2565966 h 9144000"/>
                      <a:gd name="connsiteX13" fmla="*/ 251698 w 6902951"/>
                      <a:gd name="connsiteY13" fmla="*/ 2103120 h 9144000"/>
                      <a:gd name="connsiteX14" fmla="*/ 3543538 w 6902951"/>
                      <a:gd name="connsiteY14" fmla="*/ 0 h 9144000"/>
                      <a:gd name="connsiteX15" fmla="*/ 4549378 w 6902951"/>
                      <a:gd name="connsiteY15" fmla="*/ 731520 h 9144000"/>
                      <a:gd name="connsiteX16" fmla="*/ 5463778 w 6902951"/>
                      <a:gd name="connsiteY16" fmla="*/ 822960 h 9144000"/>
                      <a:gd name="connsiteX17" fmla="*/ 6469618 w 6902951"/>
                      <a:gd name="connsiteY17" fmla="*/ 3291840 h 9144000"/>
                      <a:gd name="connsiteX18" fmla="*/ 5826291 w 6902951"/>
                      <a:gd name="connsiteY18" fmla="*/ 6926019 h 9144000"/>
                      <a:gd name="connsiteX0" fmla="*/ 5867035 w 6902951"/>
                      <a:gd name="connsiteY0" fmla="*/ 6905834 h 9144000"/>
                      <a:gd name="connsiteX1" fmla="*/ 2446258 w 6902951"/>
                      <a:gd name="connsiteY1" fmla="*/ 9144000 h 9144000"/>
                      <a:gd name="connsiteX2" fmla="*/ 2446258 w 6902951"/>
                      <a:gd name="connsiteY2" fmla="*/ 7772400 h 9144000"/>
                      <a:gd name="connsiteX3" fmla="*/ 1609360 w 6902951"/>
                      <a:gd name="connsiteY3" fmla="*/ 7612324 h 9144000"/>
                      <a:gd name="connsiteX4" fmla="*/ 1623298 w 6902951"/>
                      <a:gd name="connsiteY4" fmla="*/ 7132320 h 9144000"/>
                      <a:gd name="connsiteX5" fmla="*/ 1166098 w 6902951"/>
                      <a:gd name="connsiteY5" fmla="*/ 6766560 h 9144000"/>
                      <a:gd name="connsiteX6" fmla="*/ 983218 w 6902951"/>
                      <a:gd name="connsiteY6" fmla="*/ 5669280 h 9144000"/>
                      <a:gd name="connsiteX7" fmla="*/ 529663 w 6902951"/>
                      <a:gd name="connsiteY7" fmla="*/ 5472668 h 9144000"/>
                      <a:gd name="connsiteX8" fmla="*/ 948035 w 6902951"/>
                      <a:gd name="connsiteY8" fmla="*/ 4203210 h 9144000"/>
                      <a:gd name="connsiteX9" fmla="*/ 794494 w 6902951"/>
                      <a:gd name="connsiteY9" fmla="*/ 3958761 h 9144000"/>
                      <a:gd name="connsiteX10" fmla="*/ 570406 w 6902951"/>
                      <a:gd name="connsiteY10" fmla="*/ 3676165 h 9144000"/>
                      <a:gd name="connsiteX11" fmla="*/ 315760 w 6902951"/>
                      <a:gd name="connsiteY11" fmla="*/ 2750353 h 9144000"/>
                      <a:gd name="connsiteX12" fmla="*/ 683172 w 6902951"/>
                      <a:gd name="connsiteY12" fmla="*/ 2475318 h 9144000"/>
                      <a:gd name="connsiteX13" fmla="*/ 251698 w 6902951"/>
                      <a:gd name="connsiteY13" fmla="*/ 2103120 h 9144000"/>
                      <a:gd name="connsiteX14" fmla="*/ 3543538 w 6902951"/>
                      <a:gd name="connsiteY14" fmla="*/ 0 h 9144000"/>
                      <a:gd name="connsiteX15" fmla="*/ 4549378 w 6902951"/>
                      <a:gd name="connsiteY15" fmla="*/ 731520 h 9144000"/>
                      <a:gd name="connsiteX16" fmla="*/ 5463778 w 6902951"/>
                      <a:gd name="connsiteY16" fmla="*/ 822960 h 9144000"/>
                      <a:gd name="connsiteX17" fmla="*/ 6469618 w 6902951"/>
                      <a:gd name="connsiteY17" fmla="*/ 3291840 h 9144000"/>
                      <a:gd name="connsiteX18" fmla="*/ 5826291 w 6902951"/>
                      <a:gd name="connsiteY18" fmla="*/ 6926019 h 9144000"/>
                      <a:gd name="connsiteX0" fmla="*/ 6153299 w 7189215"/>
                      <a:gd name="connsiteY0" fmla="*/ 6905834 h 9144000"/>
                      <a:gd name="connsiteX1" fmla="*/ 2732522 w 7189215"/>
                      <a:gd name="connsiteY1" fmla="*/ 9144000 h 9144000"/>
                      <a:gd name="connsiteX2" fmla="*/ 2732522 w 7189215"/>
                      <a:gd name="connsiteY2" fmla="*/ 7772400 h 9144000"/>
                      <a:gd name="connsiteX3" fmla="*/ 1895624 w 7189215"/>
                      <a:gd name="connsiteY3" fmla="*/ 7612324 h 9144000"/>
                      <a:gd name="connsiteX4" fmla="*/ 1909562 w 7189215"/>
                      <a:gd name="connsiteY4" fmla="*/ 7132320 h 9144000"/>
                      <a:gd name="connsiteX5" fmla="*/ 1452362 w 7189215"/>
                      <a:gd name="connsiteY5" fmla="*/ 6766560 h 9144000"/>
                      <a:gd name="connsiteX6" fmla="*/ 1269482 w 7189215"/>
                      <a:gd name="connsiteY6" fmla="*/ 5669280 h 9144000"/>
                      <a:gd name="connsiteX7" fmla="*/ 815927 w 7189215"/>
                      <a:gd name="connsiteY7" fmla="*/ 5472668 h 9144000"/>
                      <a:gd name="connsiteX8" fmla="*/ 1234299 w 7189215"/>
                      <a:gd name="connsiteY8" fmla="*/ 4203210 h 9144000"/>
                      <a:gd name="connsiteX9" fmla="*/ 1080758 w 7189215"/>
                      <a:gd name="connsiteY9" fmla="*/ 3958761 h 9144000"/>
                      <a:gd name="connsiteX10" fmla="*/ 856670 w 7189215"/>
                      <a:gd name="connsiteY10" fmla="*/ 3676165 h 9144000"/>
                      <a:gd name="connsiteX11" fmla="*/ 602024 w 7189215"/>
                      <a:gd name="connsiteY11" fmla="*/ 2750353 h 9144000"/>
                      <a:gd name="connsiteX12" fmla="*/ 537962 w 7189215"/>
                      <a:gd name="connsiteY12" fmla="*/ 2103120 h 9144000"/>
                      <a:gd name="connsiteX13" fmla="*/ 3829802 w 7189215"/>
                      <a:gd name="connsiteY13" fmla="*/ 0 h 9144000"/>
                      <a:gd name="connsiteX14" fmla="*/ 4835642 w 7189215"/>
                      <a:gd name="connsiteY14" fmla="*/ 731520 h 9144000"/>
                      <a:gd name="connsiteX15" fmla="*/ 5750042 w 7189215"/>
                      <a:gd name="connsiteY15" fmla="*/ 822960 h 9144000"/>
                      <a:gd name="connsiteX16" fmla="*/ 6755882 w 7189215"/>
                      <a:gd name="connsiteY16" fmla="*/ 3291840 h 9144000"/>
                      <a:gd name="connsiteX17" fmla="*/ 6112555 w 7189215"/>
                      <a:gd name="connsiteY17" fmla="*/ 6926019 h 9144000"/>
                      <a:gd name="connsiteX0" fmla="*/ 6153299 w 7189215"/>
                      <a:gd name="connsiteY0" fmla="*/ 6905834 h 9144000"/>
                      <a:gd name="connsiteX1" fmla="*/ 2732522 w 7189215"/>
                      <a:gd name="connsiteY1" fmla="*/ 9144000 h 9144000"/>
                      <a:gd name="connsiteX2" fmla="*/ 2732522 w 7189215"/>
                      <a:gd name="connsiteY2" fmla="*/ 7772400 h 9144000"/>
                      <a:gd name="connsiteX3" fmla="*/ 1895624 w 7189215"/>
                      <a:gd name="connsiteY3" fmla="*/ 7612324 h 9144000"/>
                      <a:gd name="connsiteX4" fmla="*/ 1909562 w 7189215"/>
                      <a:gd name="connsiteY4" fmla="*/ 7132320 h 9144000"/>
                      <a:gd name="connsiteX5" fmla="*/ 1452362 w 7189215"/>
                      <a:gd name="connsiteY5" fmla="*/ 6766560 h 9144000"/>
                      <a:gd name="connsiteX6" fmla="*/ 1269482 w 7189215"/>
                      <a:gd name="connsiteY6" fmla="*/ 5669280 h 9144000"/>
                      <a:gd name="connsiteX7" fmla="*/ 815927 w 7189215"/>
                      <a:gd name="connsiteY7" fmla="*/ 5472668 h 9144000"/>
                      <a:gd name="connsiteX8" fmla="*/ 1234299 w 7189215"/>
                      <a:gd name="connsiteY8" fmla="*/ 4203210 h 9144000"/>
                      <a:gd name="connsiteX9" fmla="*/ 1080758 w 7189215"/>
                      <a:gd name="connsiteY9" fmla="*/ 3958761 h 9144000"/>
                      <a:gd name="connsiteX10" fmla="*/ 856670 w 7189215"/>
                      <a:gd name="connsiteY10" fmla="*/ 3676165 h 9144000"/>
                      <a:gd name="connsiteX11" fmla="*/ 969436 w 7189215"/>
                      <a:gd name="connsiteY11" fmla="*/ 2750353 h 9144000"/>
                      <a:gd name="connsiteX12" fmla="*/ 537962 w 7189215"/>
                      <a:gd name="connsiteY12" fmla="*/ 2103120 h 9144000"/>
                      <a:gd name="connsiteX13" fmla="*/ 3829802 w 7189215"/>
                      <a:gd name="connsiteY13" fmla="*/ 0 h 9144000"/>
                      <a:gd name="connsiteX14" fmla="*/ 4835642 w 7189215"/>
                      <a:gd name="connsiteY14" fmla="*/ 731520 h 9144000"/>
                      <a:gd name="connsiteX15" fmla="*/ 5750042 w 7189215"/>
                      <a:gd name="connsiteY15" fmla="*/ 822960 h 9144000"/>
                      <a:gd name="connsiteX16" fmla="*/ 6755882 w 7189215"/>
                      <a:gd name="connsiteY16" fmla="*/ 3291840 h 9144000"/>
                      <a:gd name="connsiteX17" fmla="*/ 6112555 w 7189215"/>
                      <a:gd name="connsiteY17" fmla="*/ 6926019 h 9144000"/>
                      <a:gd name="connsiteX0" fmla="*/ 6153299 w 7189215"/>
                      <a:gd name="connsiteY0" fmla="*/ 6905834 h 9144000"/>
                      <a:gd name="connsiteX1" fmla="*/ 2732522 w 7189215"/>
                      <a:gd name="connsiteY1" fmla="*/ 9144000 h 9144000"/>
                      <a:gd name="connsiteX2" fmla="*/ 2732522 w 7189215"/>
                      <a:gd name="connsiteY2" fmla="*/ 7772400 h 9144000"/>
                      <a:gd name="connsiteX3" fmla="*/ 1895624 w 7189215"/>
                      <a:gd name="connsiteY3" fmla="*/ 7612324 h 9144000"/>
                      <a:gd name="connsiteX4" fmla="*/ 1909562 w 7189215"/>
                      <a:gd name="connsiteY4" fmla="*/ 7132320 h 9144000"/>
                      <a:gd name="connsiteX5" fmla="*/ 1452362 w 7189215"/>
                      <a:gd name="connsiteY5" fmla="*/ 6766560 h 9144000"/>
                      <a:gd name="connsiteX6" fmla="*/ 1269482 w 7189215"/>
                      <a:gd name="connsiteY6" fmla="*/ 5669280 h 9144000"/>
                      <a:gd name="connsiteX7" fmla="*/ 815927 w 7189215"/>
                      <a:gd name="connsiteY7" fmla="*/ 5472668 h 9144000"/>
                      <a:gd name="connsiteX8" fmla="*/ 1234299 w 7189215"/>
                      <a:gd name="connsiteY8" fmla="*/ 4203210 h 9144000"/>
                      <a:gd name="connsiteX9" fmla="*/ 1080758 w 7189215"/>
                      <a:gd name="connsiteY9" fmla="*/ 3958761 h 9144000"/>
                      <a:gd name="connsiteX10" fmla="*/ 856670 w 7189215"/>
                      <a:gd name="connsiteY10" fmla="*/ 3676165 h 9144000"/>
                      <a:gd name="connsiteX11" fmla="*/ 602024 w 7189215"/>
                      <a:gd name="connsiteY11" fmla="*/ 2750353 h 9144000"/>
                      <a:gd name="connsiteX12" fmla="*/ 537962 w 7189215"/>
                      <a:gd name="connsiteY12" fmla="*/ 2103120 h 9144000"/>
                      <a:gd name="connsiteX13" fmla="*/ 3829802 w 7189215"/>
                      <a:gd name="connsiteY13" fmla="*/ 0 h 9144000"/>
                      <a:gd name="connsiteX14" fmla="*/ 4835642 w 7189215"/>
                      <a:gd name="connsiteY14" fmla="*/ 731520 h 9144000"/>
                      <a:gd name="connsiteX15" fmla="*/ 5750042 w 7189215"/>
                      <a:gd name="connsiteY15" fmla="*/ 822960 h 9144000"/>
                      <a:gd name="connsiteX16" fmla="*/ 6755882 w 7189215"/>
                      <a:gd name="connsiteY16" fmla="*/ 3291840 h 9144000"/>
                      <a:gd name="connsiteX17" fmla="*/ 6112555 w 7189215"/>
                      <a:gd name="connsiteY17" fmla="*/ 6926019 h 9144000"/>
                      <a:gd name="connsiteX0" fmla="*/ 6153299 w 7189215"/>
                      <a:gd name="connsiteY0" fmla="*/ 6905834 h 9144000"/>
                      <a:gd name="connsiteX1" fmla="*/ 2732522 w 7189215"/>
                      <a:gd name="connsiteY1" fmla="*/ 9144000 h 9144000"/>
                      <a:gd name="connsiteX2" fmla="*/ 2732522 w 7189215"/>
                      <a:gd name="connsiteY2" fmla="*/ 7772400 h 9144000"/>
                      <a:gd name="connsiteX3" fmla="*/ 1909562 w 7189215"/>
                      <a:gd name="connsiteY3" fmla="*/ 7132320 h 9144000"/>
                      <a:gd name="connsiteX4" fmla="*/ 1452362 w 7189215"/>
                      <a:gd name="connsiteY4" fmla="*/ 6766560 h 9144000"/>
                      <a:gd name="connsiteX5" fmla="*/ 1269482 w 7189215"/>
                      <a:gd name="connsiteY5" fmla="*/ 5669280 h 9144000"/>
                      <a:gd name="connsiteX6" fmla="*/ 815927 w 7189215"/>
                      <a:gd name="connsiteY6" fmla="*/ 5472668 h 9144000"/>
                      <a:gd name="connsiteX7" fmla="*/ 1234299 w 7189215"/>
                      <a:gd name="connsiteY7" fmla="*/ 4203210 h 9144000"/>
                      <a:gd name="connsiteX8" fmla="*/ 1080758 w 7189215"/>
                      <a:gd name="connsiteY8" fmla="*/ 3958761 h 9144000"/>
                      <a:gd name="connsiteX9" fmla="*/ 856670 w 7189215"/>
                      <a:gd name="connsiteY9" fmla="*/ 3676165 h 9144000"/>
                      <a:gd name="connsiteX10" fmla="*/ 602024 w 7189215"/>
                      <a:gd name="connsiteY10" fmla="*/ 2750353 h 9144000"/>
                      <a:gd name="connsiteX11" fmla="*/ 537962 w 7189215"/>
                      <a:gd name="connsiteY11" fmla="*/ 2103120 h 9144000"/>
                      <a:gd name="connsiteX12" fmla="*/ 3829802 w 7189215"/>
                      <a:gd name="connsiteY12" fmla="*/ 0 h 9144000"/>
                      <a:gd name="connsiteX13" fmla="*/ 4835642 w 7189215"/>
                      <a:gd name="connsiteY13" fmla="*/ 731520 h 9144000"/>
                      <a:gd name="connsiteX14" fmla="*/ 5750042 w 7189215"/>
                      <a:gd name="connsiteY14" fmla="*/ 822960 h 9144000"/>
                      <a:gd name="connsiteX15" fmla="*/ 6755882 w 7189215"/>
                      <a:gd name="connsiteY15" fmla="*/ 3291840 h 9144000"/>
                      <a:gd name="connsiteX16" fmla="*/ 6112555 w 7189215"/>
                      <a:gd name="connsiteY16" fmla="*/ 6926019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1234300 w 7189216"/>
                      <a:gd name="connsiteY7" fmla="*/ 4203210 h 9144000"/>
                      <a:gd name="connsiteX8" fmla="*/ 1080759 w 7189216"/>
                      <a:gd name="connsiteY8" fmla="*/ 3958761 h 9144000"/>
                      <a:gd name="connsiteX9" fmla="*/ 602025 w 7189216"/>
                      <a:gd name="connsiteY9" fmla="*/ 2750353 h 9144000"/>
                      <a:gd name="connsiteX10" fmla="*/ 537963 w 7189216"/>
                      <a:gd name="connsiteY10" fmla="*/ 2103120 h 9144000"/>
                      <a:gd name="connsiteX11" fmla="*/ 3829803 w 7189216"/>
                      <a:gd name="connsiteY11" fmla="*/ 0 h 9144000"/>
                      <a:gd name="connsiteX12" fmla="*/ 4835643 w 7189216"/>
                      <a:gd name="connsiteY12" fmla="*/ 731520 h 9144000"/>
                      <a:gd name="connsiteX13" fmla="*/ 5750043 w 7189216"/>
                      <a:gd name="connsiteY13" fmla="*/ 822960 h 9144000"/>
                      <a:gd name="connsiteX14" fmla="*/ 6755883 w 7189216"/>
                      <a:gd name="connsiteY14" fmla="*/ 3291840 h 9144000"/>
                      <a:gd name="connsiteX15" fmla="*/ 6112556 w 7189216"/>
                      <a:gd name="connsiteY15" fmla="*/ 6926019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1234300 w 7189216"/>
                      <a:gd name="connsiteY7" fmla="*/ 4203210 h 9144000"/>
                      <a:gd name="connsiteX8" fmla="*/ 1080759 w 7189216"/>
                      <a:gd name="connsiteY8" fmla="*/ 3958761 h 9144000"/>
                      <a:gd name="connsiteX9" fmla="*/ 602025 w 7189216"/>
                      <a:gd name="connsiteY9" fmla="*/ 2750353 h 9144000"/>
                      <a:gd name="connsiteX10" fmla="*/ 537963 w 7189216"/>
                      <a:gd name="connsiteY10" fmla="*/ 2103120 h 9144000"/>
                      <a:gd name="connsiteX11" fmla="*/ 3829803 w 7189216"/>
                      <a:gd name="connsiteY11" fmla="*/ 0 h 9144000"/>
                      <a:gd name="connsiteX12" fmla="*/ 4835643 w 7189216"/>
                      <a:gd name="connsiteY12" fmla="*/ 731520 h 9144000"/>
                      <a:gd name="connsiteX13" fmla="*/ 5750043 w 7189216"/>
                      <a:gd name="connsiteY13" fmla="*/ 822960 h 9144000"/>
                      <a:gd name="connsiteX14" fmla="*/ 6755883 w 7189216"/>
                      <a:gd name="connsiteY14" fmla="*/ 3291840 h 9144000"/>
                      <a:gd name="connsiteX15" fmla="*/ 6112556 w 7189216"/>
                      <a:gd name="connsiteY15" fmla="*/ 6926019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1234300 w 7189216"/>
                      <a:gd name="connsiteY7" fmla="*/ 4203210 h 9144000"/>
                      <a:gd name="connsiteX8" fmla="*/ 1080759 w 7189216"/>
                      <a:gd name="connsiteY8" fmla="*/ 3958761 h 9144000"/>
                      <a:gd name="connsiteX9" fmla="*/ 602025 w 7189216"/>
                      <a:gd name="connsiteY9" fmla="*/ 2750353 h 9144000"/>
                      <a:gd name="connsiteX10" fmla="*/ 537963 w 7189216"/>
                      <a:gd name="connsiteY10" fmla="*/ 2103120 h 9144000"/>
                      <a:gd name="connsiteX11" fmla="*/ 3829803 w 7189216"/>
                      <a:gd name="connsiteY11" fmla="*/ 0 h 9144000"/>
                      <a:gd name="connsiteX12" fmla="*/ 4835643 w 7189216"/>
                      <a:gd name="connsiteY12" fmla="*/ 731520 h 9144000"/>
                      <a:gd name="connsiteX13" fmla="*/ 5750043 w 7189216"/>
                      <a:gd name="connsiteY13" fmla="*/ 822960 h 9144000"/>
                      <a:gd name="connsiteX14" fmla="*/ 6755883 w 7189216"/>
                      <a:gd name="connsiteY14" fmla="*/ 3291840 h 9144000"/>
                      <a:gd name="connsiteX15" fmla="*/ 6112556 w 7189216"/>
                      <a:gd name="connsiteY15" fmla="*/ 6926019 h 9144000"/>
                      <a:gd name="connsiteX16" fmla="*/ 6153300 w 7189216"/>
                      <a:gd name="connsiteY16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1234300 w 7189216"/>
                      <a:gd name="connsiteY7" fmla="*/ 4203210 h 9144000"/>
                      <a:gd name="connsiteX8" fmla="*/ 823925 w 7189216"/>
                      <a:gd name="connsiteY8" fmla="*/ 3953901 h 9144000"/>
                      <a:gd name="connsiteX9" fmla="*/ 602025 w 7189216"/>
                      <a:gd name="connsiteY9" fmla="*/ 2750353 h 9144000"/>
                      <a:gd name="connsiteX10" fmla="*/ 537963 w 7189216"/>
                      <a:gd name="connsiteY10" fmla="*/ 2103120 h 9144000"/>
                      <a:gd name="connsiteX11" fmla="*/ 3829803 w 7189216"/>
                      <a:gd name="connsiteY11" fmla="*/ 0 h 9144000"/>
                      <a:gd name="connsiteX12" fmla="*/ 4835643 w 7189216"/>
                      <a:gd name="connsiteY12" fmla="*/ 731520 h 9144000"/>
                      <a:gd name="connsiteX13" fmla="*/ 5750043 w 7189216"/>
                      <a:gd name="connsiteY13" fmla="*/ 822960 h 9144000"/>
                      <a:gd name="connsiteX14" fmla="*/ 6755883 w 7189216"/>
                      <a:gd name="connsiteY14" fmla="*/ 3291840 h 9144000"/>
                      <a:gd name="connsiteX15" fmla="*/ 6112556 w 7189216"/>
                      <a:gd name="connsiteY15" fmla="*/ 6926019 h 9144000"/>
                      <a:gd name="connsiteX16" fmla="*/ 6153300 w 7189216"/>
                      <a:gd name="connsiteY16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452363 w 7189216"/>
                      <a:gd name="connsiteY4" fmla="*/ 676656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646712 w 7189216"/>
                      <a:gd name="connsiteY4" fmla="*/ 658983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646712 w 7189216"/>
                      <a:gd name="connsiteY4" fmla="*/ 658983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909563 w 7189216"/>
                      <a:gd name="connsiteY3" fmla="*/ 713232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74562 w 7189216"/>
                      <a:gd name="connsiteY3" fmla="*/ 7029157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515066 w 7189216"/>
                      <a:gd name="connsiteY4" fmla="*/ 6736276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646712 w 7189216"/>
                      <a:gd name="connsiteY4" fmla="*/ 6443394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449243 w 7189216"/>
                      <a:gd name="connsiteY4" fmla="*/ 650197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449243 w 7189216"/>
                      <a:gd name="connsiteY4" fmla="*/ 650197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449243 w 7189216"/>
                      <a:gd name="connsiteY4" fmla="*/ 6501970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679624 w 7189216"/>
                      <a:gd name="connsiteY4" fmla="*/ 6443394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7146310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6853428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6853428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107473 w 7189216"/>
                      <a:gd name="connsiteY3" fmla="*/ 6589835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2008739 w 7189216"/>
                      <a:gd name="connsiteY3" fmla="*/ 6619123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712535 w 7189216"/>
                      <a:gd name="connsiteY4" fmla="*/ 6179801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05834 h 9144000"/>
                      <a:gd name="connsiteX1" fmla="*/ 2732523 w 7189216"/>
                      <a:gd name="connsiteY1" fmla="*/ 9144000 h 9144000"/>
                      <a:gd name="connsiteX2" fmla="*/ 2732523 w 7189216"/>
                      <a:gd name="connsiteY2" fmla="*/ 7772400 h 9144000"/>
                      <a:gd name="connsiteX3" fmla="*/ 1844181 w 7189216"/>
                      <a:gd name="connsiteY3" fmla="*/ 6706987 h 9144000"/>
                      <a:gd name="connsiteX4" fmla="*/ 1580889 w 7189216"/>
                      <a:gd name="connsiteY4" fmla="*/ 6267665 h 9144000"/>
                      <a:gd name="connsiteX5" fmla="*/ 1269483 w 7189216"/>
                      <a:gd name="connsiteY5" fmla="*/ 5669280 h 9144000"/>
                      <a:gd name="connsiteX6" fmla="*/ 815928 w 7189216"/>
                      <a:gd name="connsiteY6" fmla="*/ 5472668 h 9144000"/>
                      <a:gd name="connsiteX7" fmla="*/ 823925 w 7189216"/>
                      <a:gd name="connsiteY7" fmla="*/ 3953901 h 9144000"/>
                      <a:gd name="connsiteX8" fmla="*/ 602025 w 7189216"/>
                      <a:gd name="connsiteY8" fmla="*/ 2750353 h 9144000"/>
                      <a:gd name="connsiteX9" fmla="*/ 537963 w 7189216"/>
                      <a:gd name="connsiteY9" fmla="*/ 2103120 h 9144000"/>
                      <a:gd name="connsiteX10" fmla="*/ 3829803 w 7189216"/>
                      <a:gd name="connsiteY10" fmla="*/ 0 h 9144000"/>
                      <a:gd name="connsiteX11" fmla="*/ 4835643 w 7189216"/>
                      <a:gd name="connsiteY11" fmla="*/ 731520 h 9144000"/>
                      <a:gd name="connsiteX12" fmla="*/ 5750043 w 7189216"/>
                      <a:gd name="connsiteY12" fmla="*/ 822960 h 9144000"/>
                      <a:gd name="connsiteX13" fmla="*/ 6755883 w 7189216"/>
                      <a:gd name="connsiteY13" fmla="*/ 3291840 h 9144000"/>
                      <a:gd name="connsiteX14" fmla="*/ 6112556 w 7189216"/>
                      <a:gd name="connsiteY14" fmla="*/ 6926019 h 9144000"/>
                      <a:gd name="connsiteX15" fmla="*/ 6153300 w 7189216"/>
                      <a:gd name="connsiteY15" fmla="*/ 6905834 h 9144000"/>
                      <a:gd name="connsiteX0" fmla="*/ 6153300 w 7189216"/>
                      <a:gd name="connsiteY0" fmla="*/ 6943790 h 9181956"/>
                      <a:gd name="connsiteX1" fmla="*/ 2732523 w 7189216"/>
                      <a:gd name="connsiteY1" fmla="*/ 9181956 h 9181956"/>
                      <a:gd name="connsiteX2" fmla="*/ 2732523 w 7189216"/>
                      <a:gd name="connsiteY2" fmla="*/ 7810356 h 9181956"/>
                      <a:gd name="connsiteX3" fmla="*/ 1844181 w 7189216"/>
                      <a:gd name="connsiteY3" fmla="*/ 6744943 h 9181956"/>
                      <a:gd name="connsiteX4" fmla="*/ 1580889 w 7189216"/>
                      <a:gd name="connsiteY4" fmla="*/ 6305621 h 9181956"/>
                      <a:gd name="connsiteX5" fmla="*/ 1269483 w 7189216"/>
                      <a:gd name="connsiteY5" fmla="*/ 5707236 h 9181956"/>
                      <a:gd name="connsiteX6" fmla="*/ 815928 w 7189216"/>
                      <a:gd name="connsiteY6" fmla="*/ 5510624 h 9181956"/>
                      <a:gd name="connsiteX7" fmla="*/ 823925 w 7189216"/>
                      <a:gd name="connsiteY7" fmla="*/ 3991857 h 9181956"/>
                      <a:gd name="connsiteX8" fmla="*/ 602025 w 7189216"/>
                      <a:gd name="connsiteY8" fmla="*/ 2788309 h 9181956"/>
                      <a:gd name="connsiteX9" fmla="*/ 537963 w 7189216"/>
                      <a:gd name="connsiteY9" fmla="*/ 2141076 h 9181956"/>
                      <a:gd name="connsiteX10" fmla="*/ 3829803 w 7189216"/>
                      <a:gd name="connsiteY10" fmla="*/ 37956 h 9181956"/>
                      <a:gd name="connsiteX11" fmla="*/ 4835643 w 7189216"/>
                      <a:gd name="connsiteY11" fmla="*/ 769476 h 9181956"/>
                      <a:gd name="connsiteX12" fmla="*/ 5750043 w 7189216"/>
                      <a:gd name="connsiteY12" fmla="*/ 860916 h 9181956"/>
                      <a:gd name="connsiteX13" fmla="*/ 6755883 w 7189216"/>
                      <a:gd name="connsiteY13" fmla="*/ 3329796 h 9181956"/>
                      <a:gd name="connsiteX14" fmla="*/ 6112556 w 7189216"/>
                      <a:gd name="connsiteY14" fmla="*/ 6963975 h 9181956"/>
                      <a:gd name="connsiteX15" fmla="*/ 6153300 w 7189216"/>
                      <a:gd name="connsiteY15" fmla="*/ 6943790 h 9181956"/>
                      <a:gd name="connsiteX0" fmla="*/ 6153300 w 7189216"/>
                      <a:gd name="connsiteY0" fmla="*/ 6943790 h 9181956"/>
                      <a:gd name="connsiteX1" fmla="*/ 2732523 w 7189216"/>
                      <a:gd name="connsiteY1" fmla="*/ 9181956 h 9181956"/>
                      <a:gd name="connsiteX2" fmla="*/ 2732523 w 7189216"/>
                      <a:gd name="connsiteY2" fmla="*/ 7810356 h 9181956"/>
                      <a:gd name="connsiteX3" fmla="*/ 1844181 w 7189216"/>
                      <a:gd name="connsiteY3" fmla="*/ 6744943 h 9181956"/>
                      <a:gd name="connsiteX4" fmla="*/ 1580889 w 7189216"/>
                      <a:gd name="connsiteY4" fmla="*/ 6305621 h 9181956"/>
                      <a:gd name="connsiteX5" fmla="*/ 1269483 w 7189216"/>
                      <a:gd name="connsiteY5" fmla="*/ 5707236 h 9181956"/>
                      <a:gd name="connsiteX6" fmla="*/ 815928 w 7189216"/>
                      <a:gd name="connsiteY6" fmla="*/ 5510624 h 9181956"/>
                      <a:gd name="connsiteX7" fmla="*/ 823925 w 7189216"/>
                      <a:gd name="connsiteY7" fmla="*/ 3991857 h 9181956"/>
                      <a:gd name="connsiteX8" fmla="*/ 602025 w 7189216"/>
                      <a:gd name="connsiteY8" fmla="*/ 2788309 h 9181956"/>
                      <a:gd name="connsiteX9" fmla="*/ 537963 w 7189216"/>
                      <a:gd name="connsiteY9" fmla="*/ 2141076 h 9181956"/>
                      <a:gd name="connsiteX10" fmla="*/ 3829803 w 7189216"/>
                      <a:gd name="connsiteY10" fmla="*/ 37956 h 9181956"/>
                      <a:gd name="connsiteX11" fmla="*/ 4904949 w 7189216"/>
                      <a:gd name="connsiteY11" fmla="*/ 506567 h 9181956"/>
                      <a:gd name="connsiteX12" fmla="*/ 5750043 w 7189216"/>
                      <a:gd name="connsiteY12" fmla="*/ 860916 h 9181956"/>
                      <a:gd name="connsiteX13" fmla="*/ 6755883 w 7189216"/>
                      <a:gd name="connsiteY13" fmla="*/ 3329796 h 9181956"/>
                      <a:gd name="connsiteX14" fmla="*/ 6112556 w 7189216"/>
                      <a:gd name="connsiteY14" fmla="*/ 6963975 h 9181956"/>
                      <a:gd name="connsiteX15" fmla="*/ 6153300 w 7189216"/>
                      <a:gd name="connsiteY15" fmla="*/ 6943790 h 9181956"/>
                      <a:gd name="connsiteX0" fmla="*/ 6153300 w 7189216"/>
                      <a:gd name="connsiteY0" fmla="*/ 6943790 h 9181956"/>
                      <a:gd name="connsiteX1" fmla="*/ 2732523 w 7189216"/>
                      <a:gd name="connsiteY1" fmla="*/ 9181956 h 9181956"/>
                      <a:gd name="connsiteX2" fmla="*/ 2732523 w 7189216"/>
                      <a:gd name="connsiteY2" fmla="*/ 7810356 h 9181956"/>
                      <a:gd name="connsiteX3" fmla="*/ 1844181 w 7189216"/>
                      <a:gd name="connsiteY3" fmla="*/ 6744943 h 9181956"/>
                      <a:gd name="connsiteX4" fmla="*/ 1580889 w 7189216"/>
                      <a:gd name="connsiteY4" fmla="*/ 6305621 h 9181956"/>
                      <a:gd name="connsiteX5" fmla="*/ 1269483 w 7189216"/>
                      <a:gd name="connsiteY5" fmla="*/ 5707236 h 9181956"/>
                      <a:gd name="connsiteX6" fmla="*/ 815928 w 7189216"/>
                      <a:gd name="connsiteY6" fmla="*/ 5510624 h 9181956"/>
                      <a:gd name="connsiteX7" fmla="*/ 823925 w 7189216"/>
                      <a:gd name="connsiteY7" fmla="*/ 3991857 h 9181956"/>
                      <a:gd name="connsiteX8" fmla="*/ 602025 w 7189216"/>
                      <a:gd name="connsiteY8" fmla="*/ 2788309 h 9181956"/>
                      <a:gd name="connsiteX9" fmla="*/ 537963 w 7189216"/>
                      <a:gd name="connsiteY9" fmla="*/ 2141076 h 9181956"/>
                      <a:gd name="connsiteX10" fmla="*/ 3829803 w 7189216"/>
                      <a:gd name="connsiteY10" fmla="*/ 37956 h 9181956"/>
                      <a:gd name="connsiteX11" fmla="*/ 4904949 w 7189216"/>
                      <a:gd name="connsiteY11" fmla="*/ 506567 h 9181956"/>
                      <a:gd name="connsiteX12" fmla="*/ 5750043 w 7189216"/>
                      <a:gd name="connsiteY12" fmla="*/ 860916 h 9181956"/>
                      <a:gd name="connsiteX13" fmla="*/ 6755883 w 7189216"/>
                      <a:gd name="connsiteY13" fmla="*/ 3329796 h 9181956"/>
                      <a:gd name="connsiteX14" fmla="*/ 6112556 w 7189216"/>
                      <a:gd name="connsiteY14" fmla="*/ 6963975 h 9181956"/>
                      <a:gd name="connsiteX15" fmla="*/ 6153300 w 7189216"/>
                      <a:gd name="connsiteY15" fmla="*/ 6943790 h 9181956"/>
                      <a:gd name="connsiteX0" fmla="*/ 6153300 w 7189216"/>
                      <a:gd name="connsiteY0" fmla="*/ 6943790 h 9181956"/>
                      <a:gd name="connsiteX1" fmla="*/ 2732523 w 7189216"/>
                      <a:gd name="connsiteY1" fmla="*/ 9181956 h 9181956"/>
                      <a:gd name="connsiteX2" fmla="*/ 2732523 w 7189216"/>
                      <a:gd name="connsiteY2" fmla="*/ 7810356 h 9181956"/>
                      <a:gd name="connsiteX3" fmla="*/ 1844181 w 7189216"/>
                      <a:gd name="connsiteY3" fmla="*/ 6744943 h 9181956"/>
                      <a:gd name="connsiteX4" fmla="*/ 1580889 w 7189216"/>
                      <a:gd name="connsiteY4" fmla="*/ 6305621 h 9181956"/>
                      <a:gd name="connsiteX5" fmla="*/ 1269483 w 7189216"/>
                      <a:gd name="connsiteY5" fmla="*/ 5707236 h 9181956"/>
                      <a:gd name="connsiteX6" fmla="*/ 815928 w 7189216"/>
                      <a:gd name="connsiteY6" fmla="*/ 5510624 h 9181956"/>
                      <a:gd name="connsiteX7" fmla="*/ 823925 w 7189216"/>
                      <a:gd name="connsiteY7" fmla="*/ 3991857 h 9181956"/>
                      <a:gd name="connsiteX8" fmla="*/ 602025 w 7189216"/>
                      <a:gd name="connsiteY8" fmla="*/ 2788309 h 9181956"/>
                      <a:gd name="connsiteX9" fmla="*/ 537963 w 7189216"/>
                      <a:gd name="connsiteY9" fmla="*/ 2141076 h 9181956"/>
                      <a:gd name="connsiteX10" fmla="*/ 3829803 w 7189216"/>
                      <a:gd name="connsiteY10" fmla="*/ 37956 h 9181956"/>
                      <a:gd name="connsiteX11" fmla="*/ 4904949 w 7189216"/>
                      <a:gd name="connsiteY11" fmla="*/ 506567 h 9181956"/>
                      <a:gd name="connsiteX12" fmla="*/ 5750043 w 7189216"/>
                      <a:gd name="connsiteY12" fmla="*/ 860916 h 9181956"/>
                      <a:gd name="connsiteX13" fmla="*/ 6755883 w 7189216"/>
                      <a:gd name="connsiteY13" fmla="*/ 3329796 h 9181956"/>
                      <a:gd name="connsiteX14" fmla="*/ 6112556 w 7189216"/>
                      <a:gd name="connsiteY14" fmla="*/ 6963975 h 9181956"/>
                      <a:gd name="connsiteX15" fmla="*/ 6153300 w 7189216"/>
                      <a:gd name="connsiteY15" fmla="*/ 6943790 h 9181956"/>
                      <a:gd name="connsiteX0" fmla="*/ 6666851 w 7702767"/>
                      <a:gd name="connsiteY0" fmla="*/ 6709485 h 8947651"/>
                      <a:gd name="connsiteX1" fmla="*/ 3246074 w 7702767"/>
                      <a:gd name="connsiteY1" fmla="*/ 8947651 h 8947651"/>
                      <a:gd name="connsiteX2" fmla="*/ 3246074 w 7702767"/>
                      <a:gd name="connsiteY2" fmla="*/ 7576051 h 8947651"/>
                      <a:gd name="connsiteX3" fmla="*/ 2357732 w 7702767"/>
                      <a:gd name="connsiteY3" fmla="*/ 6510638 h 8947651"/>
                      <a:gd name="connsiteX4" fmla="*/ 2094440 w 7702767"/>
                      <a:gd name="connsiteY4" fmla="*/ 6071316 h 8947651"/>
                      <a:gd name="connsiteX5" fmla="*/ 1783034 w 7702767"/>
                      <a:gd name="connsiteY5" fmla="*/ 5472931 h 8947651"/>
                      <a:gd name="connsiteX6" fmla="*/ 1329479 w 7702767"/>
                      <a:gd name="connsiteY6" fmla="*/ 5276319 h 8947651"/>
                      <a:gd name="connsiteX7" fmla="*/ 1337476 w 7702767"/>
                      <a:gd name="connsiteY7" fmla="*/ 3757552 h 8947651"/>
                      <a:gd name="connsiteX8" fmla="*/ 1115576 w 7702767"/>
                      <a:gd name="connsiteY8" fmla="*/ 2554004 h 8947651"/>
                      <a:gd name="connsiteX9" fmla="*/ 1051514 w 7702767"/>
                      <a:gd name="connsiteY9" fmla="*/ 1906771 h 8947651"/>
                      <a:gd name="connsiteX10" fmla="*/ 3772926 w 7702767"/>
                      <a:gd name="connsiteY10" fmla="*/ 37956 h 8947651"/>
                      <a:gd name="connsiteX11" fmla="*/ 5418500 w 7702767"/>
                      <a:gd name="connsiteY11" fmla="*/ 272262 h 8947651"/>
                      <a:gd name="connsiteX12" fmla="*/ 6263594 w 7702767"/>
                      <a:gd name="connsiteY12" fmla="*/ 626611 h 8947651"/>
                      <a:gd name="connsiteX13" fmla="*/ 7269434 w 7702767"/>
                      <a:gd name="connsiteY13" fmla="*/ 3095491 h 8947651"/>
                      <a:gd name="connsiteX14" fmla="*/ 6626107 w 7702767"/>
                      <a:gd name="connsiteY14" fmla="*/ 6729670 h 8947651"/>
                      <a:gd name="connsiteX15" fmla="*/ 6666851 w 7702767"/>
                      <a:gd name="connsiteY15" fmla="*/ 6709485 h 8947651"/>
                      <a:gd name="connsiteX0" fmla="*/ 6666851 w 7702767"/>
                      <a:gd name="connsiteY0" fmla="*/ 6844820 h 9082986"/>
                      <a:gd name="connsiteX1" fmla="*/ 3246074 w 7702767"/>
                      <a:gd name="connsiteY1" fmla="*/ 9082986 h 9082986"/>
                      <a:gd name="connsiteX2" fmla="*/ 3246074 w 7702767"/>
                      <a:gd name="connsiteY2" fmla="*/ 7711386 h 9082986"/>
                      <a:gd name="connsiteX3" fmla="*/ 2357732 w 7702767"/>
                      <a:gd name="connsiteY3" fmla="*/ 6645973 h 9082986"/>
                      <a:gd name="connsiteX4" fmla="*/ 2094440 w 7702767"/>
                      <a:gd name="connsiteY4" fmla="*/ 6206651 h 9082986"/>
                      <a:gd name="connsiteX5" fmla="*/ 1783034 w 7702767"/>
                      <a:gd name="connsiteY5" fmla="*/ 5608266 h 9082986"/>
                      <a:gd name="connsiteX6" fmla="*/ 1329479 w 7702767"/>
                      <a:gd name="connsiteY6" fmla="*/ 5411654 h 9082986"/>
                      <a:gd name="connsiteX7" fmla="*/ 1337476 w 7702767"/>
                      <a:gd name="connsiteY7" fmla="*/ 3892887 h 9082986"/>
                      <a:gd name="connsiteX8" fmla="*/ 1115576 w 7702767"/>
                      <a:gd name="connsiteY8" fmla="*/ 2689339 h 9082986"/>
                      <a:gd name="connsiteX9" fmla="*/ 1051514 w 7702767"/>
                      <a:gd name="connsiteY9" fmla="*/ 2042106 h 9082986"/>
                      <a:gd name="connsiteX10" fmla="*/ 3772926 w 7702767"/>
                      <a:gd name="connsiteY10" fmla="*/ 173291 h 9082986"/>
                      <a:gd name="connsiteX11" fmla="*/ 5418500 w 7702767"/>
                      <a:gd name="connsiteY11" fmla="*/ 407597 h 9082986"/>
                      <a:gd name="connsiteX12" fmla="*/ 6263594 w 7702767"/>
                      <a:gd name="connsiteY12" fmla="*/ 761946 h 9082986"/>
                      <a:gd name="connsiteX13" fmla="*/ 7269434 w 7702767"/>
                      <a:gd name="connsiteY13" fmla="*/ 3230826 h 9082986"/>
                      <a:gd name="connsiteX14" fmla="*/ 6626107 w 7702767"/>
                      <a:gd name="connsiteY14" fmla="*/ 6865005 h 9082986"/>
                      <a:gd name="connsiteX15" fmla="*/ 6666851 w 7702767"/>
                      <a:gd name="connsiteY15" fmla="*/ 6844820 h 9082986"/>
                      <a:gd name="connsiteX0" fmla="*/ 6633939 w 7669855"/>
                      <a:gd name="connsiteY0" fmla="*/ 6991260 h 9229426"/>
                      <a:gd name="connsiteX1" fmla="*/ 3213162 w 7669855"/>
                      <a:gd name="connsiteY1" fmla="*/ 9229426 h 9229426"/>
                      <a:gd name="connsiteX2" fmla="*/ 3213162 w 7669855"/>
                      <a:gd name="connsiteY2" fmla="*/ 7857826 h 9229426"/>
                      <a:gd name="connsiteX3" fmla="*/ 2324820 w 7669855"/>
                      <a:gd name="connsiteY3" fmla="*/ 6792413 h 9229426"/>
                      <a:gd name="connsiteX4" fmla="*/ 2061528 w 7669855"/>
                      <a:gd name="connsiteY4" fmla="*/ 6353091 h 9229426"/>
                      <a:gd name="connsiteX5" fmla="*/ 1750122 w 7669855"/>
                      <a:gd name="connsiteY5" fmla="*/ 5754706 h 9229426"/>
                      <a:gd name="connsiteX6" fmla="*/ 1296567 w 7669855"/>
                      <a:gd name="connsiteY6" fmla="*/ 5558094 h 9229426"/>
                      <a:gd name="connsiteX7" fmla="*/ 1304564 w 7669855"/>
                      <a:gd name="connsiteY7" fmla="*/ 4039327 h 9229426"/>
                      <a:gd name="connsiteX8" fmla="*/ 1082664 w 7669855"/>
                      <a:gd name="connsiteY8" fmla="*/ 2835779 h 9229426"/>
                      <a:gd name="connsiteX9" fmla="*/ 1018602 w 7669855"/>
                      <a:gd name="connsiteY9" fmla="*/ 2188546 h 9229426"/>
                      <a:gd name="connsiteX10" fmla="*/ 3772926 w 7669855"/>
                      <a:gd name="connsiteY10" fmla="*/ 173291 h 9229426"/>
                      <a:gd name="connsiteX11" fmla="*/ 5385588 w 7669855"/>
                      <a:gd name="connsiteY11" fmla="*/ 554037 h 9229426"/>
                      <a:gd name="connsiteX12" fmla="*/ 6230682 w 7669855"/>
                      <a:gd name="connsiteY12" fmla="*/ 908386 h 9229426"/>
                      <a:gd name="connsiteX13" fmla="*/ 7236522 w 7669855"/>
                      <a:gd name="connsiteY13" fmla="*/ 3377266 h 9229426"/>
                      <a:gd name="connsiteX14" fmla="*/ 6593195 w 7669855"/>
                      <a:gd name="connsiteY14" fmla="*/ 7011445 h 9229426"/>
                      <a:gd name="connsiteX15" fmla="*/ 6633939 w 7669855"/>
                      <a:gd name="connsiteY15" fmla="*/ 6991260 h 9229426"/>
                      <a:gd name="connsiteX0" fmla="*/ 6153300 w 7189216"/>
                      <a:gd name="connsiteY0" fmla="*/ 6991260 h 9229426"/>
                      <a:gd name="connsiteX1" fmla="*/ 2732523 w 7189216"/>
                      <a:gd name="connsiteY1" fmla="*/ 9229426 h 9229426"/>
                      <a:gd name="connsiteX2" fmla="*/ 2732523 w 7189216"/>
                      <a:gd name="connsiteY2" fmla="*/ 7857826 h 9229426"/>
                      <a:gd name="connsiteX3" fmla="*/ 1844181 w 7189216"/>
                      <a:gd name="connsiteY3" fmla="*/ 6792413 h 9229426"/>
                      <a:gd name="connsiteX4" fmla="*/ 1580889 w 7189216"/>
                      <a:gd name="connsiteY4" fmla="*/ 6353091 h 9229426"/>
                      <a:gd name="connsiteX5" fmla="*/ 1269483 w 7189216"/>
                      <a:gd name="connsiteY5" fmla="*/ 5754706 h 9229426"/>
                      <a:gd name="connsiteX6" fmla="*/ 815928 w 7189216"/>
                      <a:gd name="connsiteY6" fmla="*/ 5558094 h 9229426"/>
                      <a:gd name="connsiteX7" fmla="*/ 823925 w 7189216"/>
                      <a:gd name="connsiteY7" fmla="*/ 4039327 h 9229426"/>
                      <a:gd name="connsiteX8" fmla="*/ 602025 w 7189216"/>
                      <a:gd name="connsiteY8" fmla="*/ 2835779 h 9229426"/>
                      <a:gd name="connsiteX9" fmla="*/ 537963 w 7189216"/>
                      <a:gd name="connsiteY9" fmla="*/ 2188546 h 9229426"/>
                      <a:gd name="connsiteX10" fmla="*/ 3292287 w 7189216"/>
                      <a:gd name="connsiteY10" fmla="*/ 173291 h 9229426"/>
                      <a:gd name="connsiteX11" fmla="*/ 4904949 w 7189216"/>
                      <a:gd name="connsiteY11" fmla="*/ 554037 h 9229426"/>
                      <a:gd name="connsiteX12" fmla="*/ 5750043 w 7189216"/>
                      <a:gd name="connsiteY12" fmla="*/ 908386 h 9229426"/>
                      <a:gd name="connsiteX13" fmla="*/ 6755883 w 7189216"/>
                      <a:gd name="connsiteY13" fmla="*/ 3377266 h 9229426"/>
                      <a:gd name="connsiteX14" fmla="*/ 6112556 w 7189216"/>
                      <a:gd name="connsiteY14" fmla="*/ 7011445 h 9229426"/>
                      <a:gd name="connsiteX15" fmla="*/ 6153300 w 7189216"/>
                      <a:gd name="connsiteY15" fmla="*/ 6991260 h 9229426"/>
                      <a:gd name="connsiteX0" fmla="*/ 6566541 w 7602457"/>
                      <a:gd name="connsiteY0" fmla="*/ 6756955 h 8995121"/>
                      <a:gd name="connsiteX1" fmla="*/ 3145764 w 7602457"/>
                      <a:gd name="connsiteY1" fmla="*/ 8995121 h 8995121"/>
                      <a:gd name="connsiteX2" fmla="*/ 3145764 w 7602457"/>
                      <a:gd name="connsiteY2" fmla="*/ 7623521 h 8995121"/>
                      <a:gd name="connsiteX3" fmla="*/ 2257422 w 7602457"/>
                      <a:gd name="connsiteY3" fmla="*/ 6558108 h 8995121"/>
                      <a:gd name="connsiteX4" fmla="*/ 1994130 w 7602457"/>
                      <a:gd name="connsiteY4" fmla="*/ 6118786 h 8995121"/>
                      <a:gd name="connsiteX5" fmla="*/ 1682724 w 7602457"/>
                      <a:gd name="connsiteY5" fmla="*/ 5520401 h 8995121"/>
                      <a:gd name="connsiteX6" fmla="*/ 1229169 w 7602457"/>
                      <a:gd name="connsiteY6" fmla="*/ 5323789 h 8995121"/>
                      <a:gd name="connsiteX7" fmla="*/ 1237166 w 7602457"/>
                      <a:gd name="connsiteY7" fmla="*/ 3805022 h 8995121"/>
                      <a:gd name="connsiteX8" fmla="*/ 1015266 w 7602457"/>
                      <a:gd name="connsiteY8" fmla="*/ 2601474 h 8995121"/>
                      <a:gd name="connsiteX9" fmla="*/ 951204 w 7602457"/>
                      <a:gd name="connsiteY9" fmla="*/ 1954241 h 8995121"/>
                      <a:gd name="connsiteX10" fmla="*/ 3146032 w 7602457"/>
                      <a:gd name="connsiteY10" fmla="*/ 173291 h 8995121"/>
                      <a:gd name="connsiteX11" fmla="*/ 5318190 w 7602457"/>
                      <a:gd name="connsiteY11" fmla="*/ 319732 h 8995121"/>
                      <a:gd name="connsiteX12" fmla="*/ 6163284 w 7602457"/>
                      <a:gd name="connsiteY12" fmla="*/ 674081 h 8995121"/>
                      <a:gd name="connsiteX13" fmla="*/ 7169124 w 7602457"/>
                      <a:gd name="connsiteY13" fmla="*/ 3142961 h 8995121"/>
                      <a:gd name="connsiteX14" fmla="*/ 6525797 w 7602457"/>
                      <a:gd name="connsiteY14" fmla="*/ 6777140 h 8995121"/>
                      <a:gd name="connsiteX15" fmla="*/ 6566541 w 7602457"/>
                      <a:gd name="connsiteY15" fmla="*/ 6756955 h 8995121"/>
                      <a:gd name="connsiteX0" fmla="*/ 6153300 w 7189216"/>
                      <a:gd name="connsiteY0" fmla="*/ 6756955 h 8995121"/>
                      <a:gd name="connsiteX1" fmla="*/ 2732523 w 7189216"/>
                      <a:gd name="connsiteY1" fmla="*/ 8995121 h 8995121"/>
                      <a:gd name="connsiteX2" fmla="*/ 2732523 w 7189216"/>
                      <a:gd name="connsiteY2" fmla="*/ 7623521 h 8995121"/>
                      <a:gd name="connsiteX3" fmla="*/ 1844181 w 7189216"/>
                      <a:gd name="connsiteY3" fmla="*/ 6558108 h 8995121"/>
                      <a:gd name="connsiteX4" fmla="*/ 1580889 w 7189216"/>
                      <a:gd name="connsiteY4" fmla="*/ 6118786 h 8995121"/>
                      <a:gd name="connsiteX5" fmla="*/ 1269483 w 7189216"/>
                      <a:gd name="connsiteY5" fmla="*/ 5520401 h 8995121"/>
                      <a:gd name="connsiteX6" fmla="*/ 815928 w 7189216"/>
                      <a:gd name="connsiteY6" fmla="*/ 5323789 h 8995121"/>
                      <a:gd name="connsiteX7" fmla="*/ 823925 w 7189216"/>
                      <a:gd name="connsiteY7" fmla="*/ 3805022 h 8995121"/>
                      <a:gd name="connsiteX8" fmla="*/ 602025 w 7189216"/>
                      <a:gd name="connsiteY8" fmla="*/ 2601474 h 8995121"/>
                      <a:gd name="connsiteX9" fmla="*/ 537963 w 7189216"/>
                      <a:gd name="connsiteY9" fmla="*/ 1954241 h 8995121"/>
                      <a:gd name="connsiteX10" fmla="*/ 2732791 w 7189216"/>
                      <a:gd name="connsiteY10" fmla="*/ 173291 h 8995121"/>
                      <a:gd name="connsiteX11" fmla="*/ 4904949 w 7189216"/>
                      <a:gd name="connsiteY11" fmla="*/ 319732 h 8995121"/>
                      <a:gd name="connsiteX12" fmla="*/ 5750043 w 7189216"/>
                      <a:gd name="connsiteY12" fmla="*/ 674081 h 8995121"/>
                      <a:gd name="connsiteX13" fmla="*/ 6755883 w 7189216"/>
                      <a:gd name="connsiteY13" fmla="*/ 3142961 h 8995121"/>
                      <a:gd name="connsiteX14" fmla="*/ 6112556 w 7189216"/>
                      <a:gd name="connsiteY14" fmla="*/ 6777140 h 8995121"/>
                      <a:gd name="connsiteX15" fmla="*/ 6153300 w 7189216"/>
                      <a:gd name="connsiteY15" fmla="*/ 6756955 h 8995121"/>
                      <a:gd name="connsiteX0" fmla="*/ 6153300 w 7189216"/>
                      <a:gd name="connsiteY0" fmla="*/ 6935059 h 9173225"/>
                      <a:gd name="connsiteX1" fmla="*/ 2732523 w 7189216"/>
                      <a:gd name="connsiteY1" fmla="*/ 9173225 h 9173225"/>
                      <a:gd name="connsiteX2" fmla="*/ 2732523 w 7189216"/>
                      <a:gd name="connsiteY2" fmla="*/ 7801625 h 9173225"/>
                      <a:gd name="connsiteX3" fmla="*/ 1844181 w 7189216"/>
                      <a:gd name="connsiteY3" fmla="*/ 6736212 h 9173225"/>
                      <a:gd name="connsiteX4" fmla="*/ 1580889 w 7189216"/>
                      <a:gd name="connsiteY4" fmla="*/ 6296890 h 9173225"/>
                      <a:gd name="connsiteX5" fmla="*/ 1269483 w 7189216"/>
                      <a:gd name="connsiteY5" fmla="*/ 5698505 h 9173225"/>
                      <a:gd name="connsiteX6" fmla="*/ 815928 w 7189216"/>
                      <a:gd name="connsiteY6" fmla="*/ 5501893 h 9173225"/>
                      <a:gd name="connsiteX7" fmla="*/ 823925 w 7189216"/>
                      <a:gd name="connsiteY7" fmla="*/ 3983126 h 9173225"/>
                      <a:gd name="connsiteX8" fmla="*/ 602025 w 7189216"/>
                      <a:gd name="connsiteY8" fmla="*/ 2779578 h 9173225"/>
                      <a:gd name="connsiteX9" fmla="*/ 537963 w 7189216"/>
                      <a:gd name="connsiteY9" fmla="*/ 2132345 h 9173225"/>
                      <a:gd name="connsiteX10" fmla="*/ 2732791 w 7189216"/>
                      <a:gd name="connsiteY10" fmla="*/ 351395 h 9173225"/>
                      <a:gd name="connsiteX11" fmla="*/ 4904949 w 7189216"/>
                      <a:gd name="connsiteY11" fmla="*/ 497836 h 9173225"/>
                      <a:gd name="connsiteX12" fmla="*/ 5750043 w 7189216"/>
                      <a:gd name="connsiteY12" fmla="*/ 852185 h 9173225"/>
                      <a:gd name="connsiteX13" fmla="*/ 6755883 w 7189216"/>
                      <a:gd name="connsiteY13" fmla="*/ 3321065 h 9173225"/>
                      <a:gd name="connsiteX14" fmla="*/ 6112556 w 7189216"/>
                      <a:gd name="connsiteY14" fmla="*/ 6955244 h 9173225"/>
                      <a:gd name="connsiteX15" fmla="*/ 6153300 w 7189216"/>
                      <a:gd name="connsiteY15" fmla="*/ 6935059 h 9173225"/>
                      <a:gd name="connsiteX0" fmla="*/ 6153300 w 7189216"/>
                      <a:gd name="connsiteY0" fmla="*/ 6935059 h 9173225"/>
                      <a:gd name="connsiteX1" fmla="*/ 2732523 w 7189216"/>
                      <a:gd name="connsiteY1" fmla="*/ 9173225 h 9173225"/>
                      <a:gd name="connsiteX2" fmla="*/ 2732523 w 7189216"/>
                      <a:gd name="connsiteY2" fmla="*/ 7801625 h 9173225"/>
                      <a:gd name="connsiteX3" fmla="*/ 1844181 w 7189216"/>
                      <a:gd name="connsiteY3" fmla="*/ 6736212 h 9173225"/>
                      <a:gd name="connsiteX4" fmla="*/ 1580889 w 7189216"/>
                      <a:gd name="connsiteY4" fmla="*/ 6296890 h 9173225"/>
                      <a:gd name="connsiteX5" fmla="*/ 1269483 w 7189216"/>
                      <a:gd name="connsiteY5" fmla="*/ 5698505 h 9173225"/>
                      <a:gd name="connsiteX6" fmla="*/ 815928 w 7189216"/>
                      <a:gd name="connsiteY6" fmla="*/ 5501893 h 9173225"/>
                      <a:gd name="connsiteX7" fmla="*/ 823925 w 7189216"/>
                      <a:gd name="connsiteY7" fmla="*/ 3983126 h 9173225"/>
                      <a:gd name="connsiteX8" fmla="*/ 602025 w 7189216"/>
                      <a:gd name="connsiteY8" fmla="*/ 2779578 h 9173225"/>
                      <a:gd name="connsiteX9" fmla="*/ 537963 w 7189216"/>
                      <a:gd name="connsiteY9" fmla="*/ 2132345 h 9173225"/>
                      <a:gd name="connsiteX10" fmla="*/ 2732791 w 7189216"/>
                      <a:gd name="connsiteY10" fmla="*/ 351395 h 9173225"/>
                      <a:gd name="connsiteX11" fmla="*/ 4904949 w 7189216"/>
                      <a:gd name="connsiteY11" fmla="*/ 497836 h 9173225"/>
                      <a:gd name="connsiteX12" fmla="*/ 5750043 w 7189216"/>
                      <a:gd name="connsiteY12" fmla="*/ 852185 h 9173225"/>
                      <a:gd name="connsiteX13" fmla="*/ 6755883 w 7189216"/>
                      <a:gd name="connsiteY13" fmla="*/ 3321065 h 9173225"/>
                      <a:gd name="connsiteX14" fmla="*/ 6112556 w 7189216"/>
                      <a:gd name="connsiteY14" fmla="*/ 6955244 h 9173225"/>
                      <a:gd name="connsiteX15" fmla="*/ 6153300 w 7189216"/>
                      <a:gd name="connsiteY15" fmla="*/ 6935059 h 9173225"/>
                      <a:gd name="connsiteX0" fmla="*/ 6027921 w 7063837"/>
                      <a:gd name="connsiteY0" fmla="*/ 6935059 h 9173225"/>
                      <a:gd name="connsiteX1" fmla="*/ 2607144 w 7063837"/>
                      <a:gd name="connsiteY1" fmla="*/ 9173225 h 9173225"/>
                      <a:gd name="connsiteX2" fmla="*/ 2607144 w 7063837"/>
                      <a:gd name="connsiteY2" fmla="*/ 7801625 h 9173225"/>
                      <a:gd name="connsiteX3" fmla="*/ 1718802 w 7063837"/>
                      <a:gd name="connsiteY3" fmla="*/ 6736212 h 9173225"/>
                      <a:gd name="connsiteX4" fmla="*/ 1455510 w 7063837"/>
                      <a:gd name="connsiteY4" fmla="*/ 6296890 h 9173225"/>
                      <a:gd name="connsiteX5" fmla="*/ 1144104 w 7063837"/>
                      <a:gd name="connsiteY5" fmla="*/ 5698505 h 9173225"/>
                      <a:gd name="connsiteX6" fmla="*/ 690549 w 7063837"/>
                      <a:gd name="connsiteY6" fmla="*/ 5501893 h 9173225"/>
                      <a:gd name="connsiteX7" fmla="*/ 698546 w 7063837"/>
                      <a:gd name="connsiteY7" fmla="*/ 3983126 h 9173225"/>
                      <a:gd name="connsiteX8" fmla="*/ 476646 w 7063837"/>
                      <a:gd name="connsiteY8" fmla="*/ 2779578 h 9173225"/>
                      <a:gd name="connsiteX9" fmla="*/ 412584 w 7063837"/>
                      <a:gd name="connsiteY9" fmla="*/ 2132345 h 9173225"/>
                      <a:gd name="connsiteX10" fmla="*/ 2607412 w 7063837"/>
                      <a:gd name="connsiteY10" fmla="*/ 351395 h 9173225"/>
                      <a:gd name="connsiteX11" fmla="*/ 4779570 w 7063837"/>
                      <a:gd name="connsiteY11" fmla="*/ 497836 h 9173225"/>
                      <a:gd name="connsiteX12" fmla="*/ 5624664 w 7063837"/>
                      <a:gd name="connsiteY12" fmla="*/ 852185 h 9173225"/>
                      <a:gd name="connsiteX13" fmla="*/ 6630504 w 7063837"/>
                      <a:gd name="connsiteY13" fmla="*/ 3321065 h 9173225"/>
                      <a:gd name="connsiteX14" fmla="*/ 5987177 w 7063837"/>
                      <a:gd name="connsiteY14" fmla="*/ 6955244 h 9173225"/>
                      <a:gd name="connsiteX15" fmla="*/ 6027921 w 7063837"/>
                      <a:gd name="connsiteY15" fmla="*/ 6935059 h 9173225"/>
                      <a:gd name="connsiteX0" fmla="*/ 6323582 w 7359498"/>
                      <a:gd name="connsiteY0" fmla="*/ 6935059 h 9173225"/>
                      <a:gd name="connsiteX1" fmla="*/ 2902805 w 7359498"/>
                      <a:gd name="connsiteY1" fmla="*/ 9173225 h 9173225"/>
                      <a:gd name="connsiteX2" fmla="*/ 2902805 w 7359498"/>
                      <a:gd name="connsiteY2" fmla="*/ 7801625 h 9173225"/>
                      <a:gd name="connsiteX3" fmla="*/ 2014463 w 7359498"/>
                      <a:gd name="connsiteY3" fmla="*/ 6736212 h 9173225"/>
                      <a:gd name="connsiteX4" fmla="*/ 1751171 w 7359498"/>
                      <a:gd name="connsiteY4" fmla="*/ 6296890 h 9173225"/>
                      <a:gd name="connsiteX5" fmla="*/ 1439765 w 7359498"/>
                      <a:gd name="connsiteY5" fmla="*/ 5698505 h 9173225"/>
                      <a:gd name="connsiteX6" fmla="*/ 986210 w 7359498"/>
                      <a:gd name="connsiteY6" fmla="*/ 5501893 h 9173225"/>
                      <a:gd name="connsiteX7" fmla="*/ 994207 w 7359498"/>
                      <a:gd name="connsiteY7" fmla="*/ 3983126 h 9173225"/>
                      <a:gd name="connsiteX8" fmla="*/ 772307 w 7359498"/>
                      <a:gd name="connsiteY8" fmla="*/ 2779578 h 9173225"/>
                      <a:gd name="connsiteX9" fmla="*/ 708245 w 7359498"/>
                      <a:gd name="connsiteY9" fmla="*/ 2132345 h 9173225"/>
                      <a:gd name="connsiteX10" fmla="*/ 2903073 w 7359498"/>
                      <a:gd name="connsiteY10" fmla="*/ 351395 h 9173225"/>
                      <a:gd name="connsiteX11" fmla="*/ 5075231 w 7359498"/>
                      <a:gd name="connsiteY11" fmla="*/ 497836 h 9173225"/>
                      <a:gd name="connsiteX12" fmla="*/ 5920325 w 7359498"/>
                      <a:gd name="connsiteY12" fmla="*/ 852185 h 9173225"/>
                      <a:gd name="connsiteX13" fmla="*/ 6926165 w 7359498"/>
                      <a:gd name="connsiteY13" fmla="*/ 3321065 h 9173225"/>
                      <a:gd name="connsiteX14" fmla="*/ 6282838 w 7359498"/>
                      <a:gd name="connsiteY14" fmla="*/ 6955244 h 9173225"/>
                      <a:gd name="connsiteX15" fmla="*/ 6323582 w 7359498"/>
                      <a:gd name="connsiteY15" fmla="*/ 6935059 h 9173225"/>
                      <a:gd name="connsiteX0" fmla="*/ 6323582 w 7359498"/>
                      <a:gd name="connsiteY0" fmla="*/ 6935059 h 9173225"/>
                      <a:gd name="connsiteX1" fmla="*/ 2902805 w 7359498"/>
                      <a:gd name="connsiteY1" fmla="*/ 9173225 h 9173225"/>
                      <a:gd name="connsiteX2" fmla="*/ 2902805 w 7359498"/>
                      <a:gd name="connsiteY2" fmla="*/ 7801625 h 9173225"/>
                      <a:gd name="connsiteX3" fmla="*/ 2014463 w 7359498"/>
                      <a:gd name="connsiteY3" fmla="*/ 6736212 h 9173225"/>
                      <a:gd name="connsiteX4" fmla="*/ 1751171 w 7359498"/>
                      <a:gd name="connsiteY4" fmla="*/ 6296890 h 9173225"/>
                      <a:gd name="connsiteX5" fmla="*/ 1439765 w 7359498"/>
                      <a:gd name="connsiteY5" fmla="*/ 5698505 h 9173225"/>
                      <a:gd name="connsiteX6" fmla="*/ 986210 w 7359498"/>
                      <a:gd name="connsiteY6" fmla="*/ 5501893 h 9173225"/>
                      <a:gd name="connsiteX7" fmla="*/ 994207 w 7359498"/>
                      <a:gd name="connsiteY7" fmla="*/ 3983126 h 9173225"/>
                      <a:gd name="connsiteX8" fmla="*/ 772307 w 7359498"/>
                      <a:gd name="connsiteY8" fmla="*/ 2779578 h 9173225"/>
                      <a:gd name="connsiteX9" fmla="*/ 708245 w 7359498"/>
                      <a:gd name="connsiteY9" fmla="*/ 2132345 h 9173225"/>
                      <a:gd name="connsiteX10" fmla="*/ 2903073 w 7359498"/>
                      <a:gd name="connsiteY10" fmla="*/ 351395 h 9173225"/>
                      <a:gd name="connsiteX11" fmla="*/ 5075231 w 7359498"/>
                      <a:gd name="connsiteY11" fmla="*/ 497836 h 9173225"/>
                      <a:gd name="connsiteX12" fmla="*/ 5920325 w 7359498"/>
                      <a:gd name="connsiteY12" fmla="*/ 852185 h 9173225"/>
                      <a:gd name="connsiteX13" fmla="*/ 6926165 w 7359498"/>
                      <a:gd name="connsiteY13" fmla="*/ 3321065 h 9173225"/>
                      <a:gd name="connsiteX14" fmla="*/ 6282838 w 7359498"/>
                      <a:gd name="connsiteY14" fmla="*/ 6955244 h 9173225"/>
                      <a:gd name="connsiteX15" fmla="*/ 6323582 w 7359498"/>
                      <a:gd name="connsiteY15" fmla="*/ 6935059 h 9173225"/>
                      <a:gd name="connsiteX0" fmla="*/ 6365375 w 7401291"/>
                      <a:gd name="connsiteY0" fmla="*/ 6935059 h 9173225"/>
                      <a:gd name="connsiteX1" fmla="*/ 2944598 w 7401291"/>
                      <a:gd name="connsiteY1" fmla="*/ 9173225 h 9173225"/>
                      <a:gd name="connsiteX2" fmla="*/ 2944598 w 7401291"/>
                      <a:gd name="connsiteY2" fmla="*/ 7801625 h 9173225"/>
                      <a:gd name="connsiteX3" fmla="*/ 2056256 w 7401291"/>
                      <a:gd name="connsiteY3" fmla="*/ 6736212 h 9173225"/>
                      <a:gd name="connsiteX4" fmla="*/ 1792964 w 7401291"/>
                      <a:gd name="connsiteY4" fmla="*/ 6296890 h 9173225"/>
                      <a:gd name="connsiteX5" fmla="*/ 1481558 w 7401291"/>
                      <a:gd name="connsiteY5" fmla="*/ 5698505 h 9173225"/>
                      <a:gd name="connsiteX6" fmla="*/ 1028003 w 7401291"/>
                      <a:gd name="connsiteY6" fmla="*/ 5501893 h 9173225"/>
                      <a:gd name="connsiteX7" fmla="*/ 1036000 w 7401291"/>
                      <a:gd name="connsiteY7" fmla="*/ 3983126 h 9173225"/>
                      <a:gd name="connsiteX8" fmla="*/ 814100 w 7401291"/>
                      <a:gd name="connsiteY8" fmla="*/ 2779578 h 9173225"/>
                      <a:gd name="connsiteX9" fmla="*/ 750038 w 7401291"/>
                      <a:gd name="connsiteY9" fmla="*/ 2132345 h 9173225"/>
                      <a:gd name="connsiteX10" fmla="*/ 2944866 w 7401291"/>
                      <a:gd name="connsiteY10" fmla="*/ 351395 h 9173225"/>
                      <a:gd name="connsiteX11" fmla="*/ 5117024 w 7401291"/>
                      <a:gd name="connsiteY11" fmla="*/ 497836 h 9173225"/>
                      <a:gd name="connsiteX12" fmla="*/ 5962118 w 7401291"/>
                      <a:gd name="connsiteY12" fmla="*/ 852185 h 9173225"/>
                      <a:gd name="connsiteX13" fmla="*/ 6967958 w 7401291"/>
                      <a:gd name="connsiteY13" fmla="*/ 3321065 h 9173225"/>
                      <a:gd name="connsiteX14" fmla="*/ 6324631 w 7401291"/>
                      <a:gd name="connsiteY14" fmla="*/ 6955244 h 9173225"/>
                      <a:gd name="connsiteX15" fmla="*/ 6365375 w 7401291"/>
                      <a:gd name="connsiteY15" fmla="*/ 6935059 h 9173225"/>
                      <a:gd name="connsiteX0" fmla="*/ 6365375 w 7401291"/>
                      <a:gd name="connsiteY0" fmla="*/ 6935059 h 9173225"/>
                      <a:gd name="connsiteX1" fmla="*/ 2944598 w 7401291"/>
                      <a:gd name="connsiteY1" fmla="*/ 9173225 h 9173225"/>
                      <a:gd name="connsiteX2" fmla="*/ 2944598 w 7401291"/>
                      <a:gd name="connsiteY2" fmla="*/ 7801625 h 9173225"/>
                      <a:gd name="connsiteX3" fmla="*/ 2056256 w 7401291"/>
                      <a:gd name="connsiteY3" fmla="*/ 6736212 h 9173225"/>
                      <a:gd name="connsiteX4" fmla="*/ 1792964 w 7401291"/>
                      <a:gd name="connsiteY4" fmla="*/ 6296890 h 9173225"/>
                      <a:gd name="connsiteX5" fmla="*/ 1481558 w 7401291"/>
                      <a:gd name="connsiteY5" fmla="*/ 5698505 h 9173225"/>
                      <a:gd name="connsiteX6" fmla="*/ 1028003 w 7401291"/>
                      <a:gd name="connsiteY6" fmla="*/ 5501893 h 9173225"/>
                      <a:gd name="connsiteX7" fmla="*/ 1036000 w 7401291"/>
                      <a:gd name="connsiteY7" fmla="*/ 3983126 h 9173225"/>
                      <a:gd name="connsiteX8" fmla="*/ 854517 w 7401291"/>
                      <a:gd name="connsiteY8" fmla="*/ 2947132 h 9173225"/>
                      <a:gd name="connsiteX9" fmla="*/ 750038 w 7401291"/>
                      <a:gd name="connsiteY9" fmla="*/ 2132345 h 9173225"/>
                      <a:gd name="connsiteX10" fmla="*/ 2944866 w 7401291"/>
                      <a:gd name="connsiteY10" fmla="*/ 351395 h 9173225"/>
                      <a:gd name="connsiteX11" fmla="*/ 5117024 w 7401291"/>
                      <a:gd name="connsiteY11" fmla="*/ 497836 h 9173225"/>
                      <a:gd name="connsiteX12" fmla="*/ 5962118 w 7401291"/>
                      <a:gd name="connsiteY12" fmla="*/ 852185 h 9173225"/>
                      <a:gd name="connsiteX13" fmla="*/ 6967958 w 7401291"/>
                      <a:gd name="connsiteY13" fmla="*/ 3321065 h 9173225"/>
                      <a:gd name="connsiteX14" fmla="*/ 6324631 w 7401291"/>
                      <a:gd name="connsiteY14" fmla="*/ 6955244 h 9173225"/>
                      <a:gd name="connsiteX15" fmla="*/ 6365375 w 7401291"/>
                      <a:gd name="connsiteY15" fmla="*/ 6935059 h 9173225"/>
                      <a:gd name="connsiteX0" fmla="*/ 6365375 w 7401291"/>
                      <a:gd name="connsiteY0" fmla="*/ 6935059 h 9173225"/>
                      <a:gd name="connsiteX1" fmla="*/ 2944598 w 7401291"/>
                      <a:gd name="connsiteY1" fmla="*/ 9173225 h 9173225"/>
                      <a:gd name="connsiteX2" fmla="*/ 2944598 w 7401291"/>
                      <a:gd name="connsiteY2" fmla="*/ 7801625 h 9173225"/>
                      <a:gd name="connsiteX3" fmla="*/ 2056256 w 7401291"/>
                      <a:gd name="connsiteY3" fmla="*/ 6736212 h 9173225"/>
                      <a:gd name="connsiteX4" fmla="*/ 1792964 w 7401291"/>
                      <a:gd name="connsiteY4" fmla="*/ 6296890 h 9173225"/>
                      <a:gd name="connsiteX5" fmla="*/ 1481558 w 7401291"/>
                      <a:gd name="connsiteY5" fmla="*/ 5698505 h 9173225"/>
                      <a:gd name="connsiteX6" fmla="*/ 1028003 w 7401291"/>
                      <a:gd name="connsiteY6" fmla="*/ 5501893 h 9173225"/>
                      <a:gd name="connsiteX7" fmla="*/ 1036000 w 7401291"/>
                      <a:gd name="connsiteY7" fmla="*/ 3983126 h 9173225"/>
                      <a:gd name="connsiteX8" fmla="*/ 482704 w 7401291"/>
                      <a:gd name="connsiteY8" fmla="*/ 2947132 h 9173225"/>
                      <a:gd name="connsiteX9" fmla="*/ 750038 w 7401291"/>
                      <a:gd name="connsiteY9" fmla="*/ 2132345 h 9173225"/>
                      <a:gd name="connsiteX10" fmla="*/ 2944866 w 7401291"/>
                      <a:gd name="connsiteY10" fmla="*/ 351395 h 9173225"/>
                      <a:gd name="connsiteX11" fmla="*/ 5117024 w 7401291"/>
                      <a:gd name="connsiteY11" fmla="*/ 497836 h 9173225"/>
                      <a:gd name="connsiteX12" fmla="*/ 5962118 w 7401291"/>
                      <a:gd name="connsiteY12" fmla="*/ 852185 h 9173225"/>
                      <a:gd name="connsiteX13" fmla="*/ 6967958 w 7401291"/>
                      <a:gd name="connsiteY13" fmla="*/ 3321065 h 9173225"/>
                      <a:gd name="connsiteX14" fmla="*/ 6324631 w 7401291"/>
                      <a:gd name="connsiteY14" fmla="*/ 6955244 h 9173225"/>
                      <a:gd name="connsiteX15" fmla="*/ 6365375 w 7401291"/>
                      <a:gd name="connsiteY15" fmla="*/ 6935059 h 9173225"/>
                      <a:gd name="connsiteX0" fmla="*/ 6365375 w 7401291"/>
                      <a:gd name="connsiteY0" fmla="*/ 6935059 h 9173225"/>
                      <a:gd name="connsiteX1" fmla="*/ 2944598 w 7401291"/>
                      <a:gd name="connsiteY1" fmla="*/ 9173225 h 9173225"/>
                      <a:gd name="connsiteX2" fmla="*/ 2944598 w 7401291"/>
                      <a:gd name="connsiteY2" fmla="*/ 7801625 h 9173225"/>
                      <a:gd name="connsiteX3" fmla="*/ 2056256 w 7401291"/>
                      <a:gd name="connsiteY3" fmla="*/ 6736212 h 9173225"/>
                      <a:gd name="connsiteX4" fmla="*/ 1792964 w 7401291"/>
                      <a:gd name="connsiteY4" fmla="*/ 6296890 h 9173225"/>
                      <a:gd name="connsiteX5" fmla="*/ 1481558 w 7401291"/>
                      <a:gd name="connsiteY5" fmla="*/ 5698505 h 9173225"/>
                      <a:gd name="connsiteX6" fmla="*/ 1028003 w 7401291"/>
                      <a:gd name="connsiteY6" fmla="*/ 5501893 h 9173225"/>
                      <a:gd name="connsiteX7" fmla="*/ 1036000 w 7401291"/>
                      <a:gd name="connsiteY7" fmla="*/ 3983126 h 9173225"/>
                      <a:gd name="connsiteX8" fmla="*/ 1061080 w 7401291"/>
                      <a:gd name="connsiteY8" fmla="*/ 2808444 h 9173225"/>
                      <a:gd name="connsiteX9" fmla="*/ 750038 w 7401291"/>
                      <a:gd name="connsiteY9" fmla="*/ 2132345 h 9173225"/>
                      <a:gd name="connsiteX10" fmla="*/ 2944866 w 7401291"/>
                      <a:gd name="connsiteY10" fmla="*/ 351395 h 9173225"/>
                      <a:gd name="connsiteX11" fmla="*/ 5117024 w 7401291"/>
                      <a:gd name="connsiteY11" fmla="*/ 497836 h 9173225"/>
                      <a:gd name="connsiteX12" fmla="*/ 5962118 w 7401291"/>
                      <a:gd name="connsiteY12" fmla="*/ 852185 h 9173225"/>
                      <a:gd name="connsiteX13" fmla="*/ 6967958 w 7401291"/>
                      <a:gd name="connsiteY13" fmla="*/ 3321065 h 9173225"/>
                      <a:gd name="connsiteX14" fmla="*/ 6324631 w 7401291"/>
                      <a:gd name="connsiteY14" fmla="*/ 6955244 h 9173225"/>
                      <a:gd name="connsiteX15" fmla="*/ 6365375 w 7401291"/>
                      <a:gd name="connsiteY15" fmla="*/ 6935059 h 9173225"/>
                      <a:gd name="connsiteX0" fmla="*/ 6365375 w 7401291"/>
                      <a:gd name="connsiteY0" fmla="*/ 6935059 h 9173225"/>
                      <a:gd name="connsiteX1" fmla="*/ 2944598 w 7401291"/>
                      <a:gd name="connsiteY1" fmla="*/ 9173225 h 9173225"/>
                      <a:gd name="connsiteX2" fmla="*/ 2944598 w 7401291"/>
                      <a:gd name="connsiteY2" fmla="*/ 7801625 h 9173225"/>
                      <a:gd name="connsiteX3" fmla="*/ 2056256 w 7401291"/>
                      <a:gd name="connsiteY3" fmla="*/ 6736212 h 9173225"/>
                      <a:gd name="connsiteX4" fmla="*/ 1792964 w 7401291"/>
                      <a:gd name="connsiteY4" fmla="*/ 6296890 h 9173225"/>
                      <a:gd name="connsiteX5" fmla="*/ 1481558 w 7401291"/>
                      <a:gd name="connsiteY5" fmla="*/ 5698505 h 9173225"/>
                      <a:gd name="connsiteX6" fmla="*/ 1028003 w 7401291"/>
                      <a:gd name="connsiteY6" fmla="*/ 5501893 h 9173225"/>
                      <a:gd name="connsiteX7" fmla="*/ 1036000 w 7401291"/>
                      <a:gd name="connsiteY7" fmla="*/ 3983126 h 9173225"/>
                      <a:gd name="connsiteX8" fmla="*/ 689267 w 7401291"/>
                      <a:gd name="connsiteY8" fmla="*/ 2808444 h 9173225"/>
                      <a:gd name="connsiteX9" fmla="*/ 750038 w 7401291"/>
                      <a:gd name="connsiteY9" fmla="*/ 2132345 h 9173225"/>
                      <a:gd name="connsiteX10" fmla="*/ 2944866 w 7401291"/>
                      <a:gd name="connsiteY10" fmla="*/ 351395 h 9173225"/>
                      <a:gd name="connsiteX11" fmla="*/ 5117024 w 7401291"/>
                      <a:gd name="connsiteY11" fmla="*/ 497836 h 9173225"/>
                      <a:gd name="connsiteX12" fmla="*/ 5962118 w 7401291"/>
                      <a:gd name="connsiteY12" fmla="*/ 852185 h 9173225"/>
                      <a:gd name="connsiteX13" fmla="*/ 6967958 w 7401291"/>
                      <a:gd name="connsiteY13" fmla="*/ 3321065 h 9173225"/>
                      <a:gd name="connsiteX14" fmla="*/ 6324631 w 7401291"/>
                      <a:gd name="connsiteY14" fmla="*/ 6955244 h 9173225"/>
                      <a:gd name="connsiteX15" fmla="*/ 6365375 w 7401291"/>
                      <a:gd name="connsiteY15" fmla="*/ 6935059 h 9173225"/>
                      <a:gd name="connsiteX0" fmla="*/ 6674022 w 7709938"/>
                      <a:gd name="connsiteY0" fmla="*/ 6935059 h 9173225"/>
                      <a:gd name="connsiteX1" fmla="*/ 3253245 w 7709938"/>
                      <a:gd name="connsiteY1" fmla="*/ 9173225 h 9173225"/>
                      <a:gd name="connsiteX2" fmla="*/ 3253245 w 7709938"/>
                      <a:gd name="connsiteY2" fmla="*/ 7801625 h 9173225"/>
                      <a:gd name="connsiteX3" fmla="*/ 2364903 w 7709938"/>
                      <a:gd name="connsiteY3" fmla="*/ 6736212 h 9173225"/>
                      <a:gd name="connsiteX4" fmla="*/ 2101611 w 7709938"/>
                      <a:gd name="connsiteY4" fmla="*/ 6296890 h 9173225"/>
                      <a:gd name="connsiteX5" fmla="*/ 1790205 w 7709938"/>
                      <a:gd name="connsiteY5" fmla="*/ 5698505 h 9173225"/>
                      <a:gd name="connsiteX6" fmla="*/ 1336650 w 7709938"/>
                      <a:gd name="connsiteY6" fmla="*/ 5501893 h 9173225"/>
                      <a:gd name="connsiteX7" fmla="*/ 1344647 w 7709938"/>
                      <a:gd name="connsiteY7" fmla="*/ 3983126 h 9173225"/>
                      <a:gd name="connsiteX8" fmla="*/ 997914 w 7709938"/>
                      <a:gd name="connsiteY8" fmla="*/ 2808444 h 9173225"/>
                      <a:gd name="connsiteX9" fmla="*/ 750038 w 7709938"/>
                      <a:gd name="connsiteY9" fmla="*/ 2149673 h 9173225"/>
                      <a:gd name="connsiteX10" fmla="*/ 3253513 w 7709938"/>
                      <a:gd name="connsiteY10" fmla="*/ 351395 h 9173225"/>
                      <a:gd name="connsiteX11" fmla="*/ 5425671 w 7709938"/>
                      <a:gd name="connsiteY11" fmla="*/ 497836 h 9173225"/>
                      <a:gd name="connsiteX12" fmla="*/ 6270765 w 7709938"/>
                      <a:gd name="connsiteY12" fmla="*/ 852185 h 9173225"/>
                      <a:gd name="connsiteX13" fmla="*/ 7276605 w 7709938"/>
                      <a:gd name="connsiteY13" fmla="*/ 3321065 h 9173225"/>
                      <a:gd name="connsiteX14" fmla="*/ 6633278 w 7709938"/>
                      <a:gd name="connsiteY14" fmla="*/ 6955244 h 9173225"/>
                      <a:gd name="connsiteX15" fmla="*/ 6674022 w 7709938"/>
                      <a:gd name="connsiteY15" fmla="*/ 6935059 h 9173225"/>
                      <a:gd name="connsiteX0" fmla="*/ 6564423 w 7600339"/>
                      <a:gd name="connsiteY0" fmla="*/ 6935059 h 9173225"/>
                      <a:gd name="connsiteX1" fmla="*/ 3143646 w 7600339"/>
                      <a:gd name="connsiteY1" fmla="*/ 9173225 h 9173225"/>
                      <a:gd name="connsiteX2" fmla="*/ 3143646 w 7600339"/>
                      <a:gd name="connsiteY2" fmla="*/ 7801625 h 9173225"/>
                      <a:gd name="connsiteX3" fmla="*/ 2255304 w 7600339"/>
                      <a:gd name="connsiteY3" fmla="*/ 6736212 h 9173225"/>
                      <a:gd name="connsiteX4" fmla="*/ 1992012 w 7600339"/>
                      <a:gd name="connsiteY4" fmla="*/ 6296890 h 9173225"/>
                      <a:gd name="connsiteX5" fmla="*/ 1680606 w 7600339"/>
                      <a:gd name="connsiteY5" fmla="*/ 5698505 h 9173225"/>
                      <a:gd name="connsiteX6" fmla="*/ 1227051 w 7600339"/>
                      <a:gd name="connsiteY6" fmla="*/ 5501893 h 9173225"/>
                      <a:gd name="connsiteX7" fmla="*/ 1235048 w 7600339"/>
                      <a:gd name="connsiteY7" fmla="*/ 3983126 h 9173225"/>
                      <a:gd name="connsiteX8" fmla="*/ 888315 w 7600339"/>
                      <a:gd name="connsiteY8" fmla="*/ 2808444 h 9173225"/>
                      <a:gd name="connsiteX9" fmla="*/ 640439 w 7600339"/>
                      <a:gd name="connsiteY9" fmla="*/ 2149673 h 9173225"/>
                      <a:gd name="connsiteX10" fmla="*/ 3143914 w 7600339"/>
                      <a:gd name="connsiteY10" fmla="*/ 351395 h 9173225"/>
                      <a:gd name="connsiteX11" fmla="*/ 5316072 w 7600339"/>
                      <a:gd name="connsiteY11" fmla="*/ 497836 h 9173225"/>
                      <a:gd name="connsiteX12" fmla="*/ 6161166 w 7600339"/>
                      <a:gd name="connsiteY12" fmla="*/ 852185 h 9173225"/>
                      <a:gd name="connsiteX13" fmla="*/ 7167006 w 7600339"/>
                      <a:gd name="connsiteY13" fmla="*/ 3321065 h 9173225"/>
                      <a:gd name="connsiteX14" fmla="*/ 6523679 w 7600339"/>
                      <a:gd name="connsiteY14" fmla="*/ 6955244 h 9173225"/>
                      <a:gd name="connsiteX15" fmla="*/ 6564423 w 7600339"/>
                      <a:gd name="connsiteY15" fmla="*/ 6935059 h 9173225"/>
                      <a:gd name="connsiteX0" fmla="*/ 6564423 w 7600339"/>
                      <a:gd name="connsiteY0" fmla="*/ 6935059 h 9173225"/>
                      <a:gd name="connsiteX1" fmla="*/ 3143646 w 7600339"/>
                      <a:gd name="connsiteY1" fmla="*/ 9173225 h 9173225"/>
                      <a:gd name="connsiteX2" fmla="*/ 3143646 w 7600339"/>
                      <a:gd name="connsiteY2" fmla="*/ 7801625 h 9173225"/>
                      <a:gd name="connsiteX3" fmla="*/ 2255304 w 7600339"/>
                      <a:gd name="connsiteY3" fmla="*/ 6736212 h 9173225"/>
                      <a:gd name="connsiteX4" fmla="*/ 1992012 w 7600339"/>
                      <a:gd name="connsiteY4" fmla="*/ 6296890 h 9173225"/>
                      <a:gd name="connsiteX5" fmla="*/ 1680606 w 7600339"/>
                      <a:gd name="connsiteY5" fmla="*/ 5698505 h 9173225"/>
                      <a:gd name="connsiteX6" fmla="*/ 1227051 w 7600339"/>
                      <a:gd name="connsiteY6" fmla="*/ 5501893 h 9173225"/>
                      <a:gd name="connsiteX7" fmla="*/ 1235048 w 7600339"/>
                      <a:gd name="connsiteY7" fmla="*/ 3983126 h 9173225"/>
                      <a:gd name="connsiteX8" fmla="*/ 929628 w 7600339"/>
                      <a:gd name="connsiteY8" fmla="*/ 2947132 h 9173225"/>
                      <a:gd name="connsiteX9" fmla="*/ 640439 w 7600339"/>
                      <a:gd name="connsiteY9" fmla="*/ 2149673 h 9173225"/>
                      <a:gd name="connsiteX10" fmla="*/ 3143914 w 7600339"/>
                      <a:gd name="connsiteY10" fmla="*/ 351395 h 9173225"/>
                      <a:gd name="connsiteX11" fmla="*/ 5316072 w 7600339"/>
                      <a:gd name="connsiteY11" fmla="*/ 497836 h 9173225"/>
                      <a:gd name="connsiteX12" fmla="*/ 6161166 w 7600339"/>
                      <a:gd name="connsiteY12" fmla="*/ 852185 h 9173225"/>
                      <a:gd name="connsiteX13" fmla="*/ 7167006 w 7600339"/>
                      <a:gd name="connsiteY13" fmla="*/ 3321065 h 9173225"/>
                      <a:gd name="connsiteX14" fmla="*/ 6523679 w 7600339"/>
                      <a:gd name="connsiteY14" fmla="*/ 6955244 h 9173225"/>
                      <a:gd name="connsiteX15" fmla="*/ 6564423 w 7600339"/>
                      <a:gd name="connsiteY15" fmla="*/ 6935059 h 9173225"/>
                      <a:gd name="connsiteX0" fmla="*/ 6440485 w 7476401"/>
                      <a:gd name="connsiteY0" fmla="*/ 6935059 h 9173225"/>
                      <a:gd name="connsiteX1" fmla="*/ 3019708 w 7476401"/>
                      <a:gd name="connsiteY1" fmla="*/ 9173225 h 9173225"/>
                      <a:gd name="connsiteX2" fmla="*/ 3019708 w 7476401"/>
                      <a:gd name="connsiteY2" fmla="*/ 7801625 h 9173225"/>
                      <a:gd name="connsiteX3" fmla="*/ 2131366 w 7476401"/>
                      <a:gd name="connsiteY3" fmla="*/ 6736212 h 9173225"/>
                      <a:gd name="connsiteX4" fmla="*/ 1868074 w 7476401"/>
                      <a:gd name="connsiteY4" fmla="*/ 6296890 h 9173225"/>
                      <a:gd name="connsiteX5" fmla="*/ 1556668 w 7476401"/>
                      <a:gd name="connsiteY5" fmla="*/ 5698505 h 9173225"/>
                      <a:gd name="connsiteX6" fmla="*/ 1103113 w 7476401"/>
                      <a:gd name="connsiteY6" fmla="*/ 5501893 h 9173225"/>
                      <a:gd name="connsiteX7" fmla="*/ 1111110 w 7476401"/>
                      <a:gd name="connsiteY7" fmla="*/ 3983126 h 9173225"/>
                      <a:gd name="connsiteX8" fmla="*/ 805690 w 7476401"/>
                      <a:gd name="connsiteY8" fmla="*/ 2947132 h 9173225"/>
                      <a:gd name="connsiteX9" fmla="*/ 640439 w 7476401"/>
                      <a:gd name="connsiteY9" fmla="*/ 2357706 h 9173225"/>
                      <a:gd name="connsiteX10" fmla="*/ 3019976 w 7476401"/>
                      <a:gd name="connsiteY10" fmla="*/ 351395 h 9173225"/>
                      <a:gd name="connsiteX11" fmla="*/ 5192134 w 7476401"/>
                      <a:gd name="connsiteY11" fmla="*/ 497836 h 9173225"/>
                      <a:gd name="connsiteX12" fmla="*/ 6037228 w 7476401"/>
                      <a:gd name="connsiteY12" fmla="*/ 852185 h 9173225"/>
                      <a:gd name="connsiteX13" fmla="*/ 7043068 w 7476401"/>
                      <a:gd name="connsiteY13" fmla="*/ 3321065 h 9173225"/>
                      <a:gd name="connsiteX14" fmla="*/ 6399741 w 7476401"/>
                      <a:gd name="connsiteY14" fmla="*/ 6955244 h 9173225"/>
                      <a:gd name="connsiteX15" fmla="*/ 6440485 w 7476401"/>
                      <a:gd name="connsiteY15" fmla="*/ 6935059 h 9173225"/>
                      <a:gd name="connsiteX0" fmla="*/ 6440485 w 7476401"/>
                      <a:gd name="connsiteY0" fmla="*/ 6935059 h 9173225"/>
                      <a:gd name="connsiteX1" fmla="*/ 3019708 w 7476401"/>
                      <a:gd name="connsiteY1" fmla="*/ 9173225 h 9173225"/>
                      <a:gd name="connsiteX2" fmla="*/ 3019708 w 7476401"/>
                      <a:gd name="connsiteY2" fmla="*/ 7801625 h 9173225"/>
                      <a:gd name="connsiteX3" fmla="*/ 2131366 w 7476401"/>
                      <a:gd name="connsiteY3" fmla="*/ 6736212 h 9173225"/>
                      <a:gd name="connsiteX4" fmla="*/ 1868074 w 7476401"/>
                      <a:gd name="connsiteY4" fmla="*/ 6296890 h 9173225"/>
                      <a:gd name="connsiteX5" fmla="*/ 1556668 w 7476401"/>
                      <a:gd name="connsiteY5" fmla="*/ 5698505 h 9173225"/>
                      <a:gd name="connsiteX6" fmla="*/ 1103113 w 7476401"/>
                      <a:gd name="connsiteY6" fmla="*/ 5501893 h 9173225"/>
                      <a:gd name="connsiteX7" fmla="*/ 1111110 w 7476401"/>
                      <a:gd name="connsiteY7" fmla="*/ 3983126 h 9173225"/>
                      <a:gd name="connsiteX8" fmla="*/ 805690 w 7476401"/>
                      <a:gd name="connsiteY8" fmla="*/ 2947132 h 9173225"/>
                      <a:gd name="connsiteX9" fmla="*/ 640439 w 7476401"/>
                      <a:gd name="connsiteY9" fmla="*/ 2357706 h 9173225"/>
                      <a:gd name="connsiteX10" fmla="*/ 3019976 w 7476401"/>
                      <a:gd name="connsiteY10" fmla="*/ 351395 h 9173225"/>
                      <a:gd name="connsiteX11" fmla="*/ 5192134 w 7476401"/>
                      <a:gd name="connsiteY11" fmla="*/ 497836 h 9173225"/>
                      <a:gd name="connsiteX12" fmla="*/ 6037228 w 7476401"/>
                      <a:gd name="connsiteY12" fmla="*/ 852185 h 9173225"/>
                      <a:gd name="connsiteX13" fmla="*/ 7043068 w 7476401"/>
                      <a:gd name="connsiteY13" fmla="*/ 3321065 h 9173225"/>
                      <a:gd name="connsiteX14" fmla="*/ 6399741 w 7476401"/>
                      <a:gd name="connsiteY14" fmla="*/ 6955244 h 9173225"/>
                      <a:gd name="connsiteX15" fmla="*/ 6440485 w 7476401"/>
                      <a:gd name="connsiteY15" fmla="*/ 6935059 h 917322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7476401" h="9173225">
                        <a:moveTo>
                          <a:pt x="6440485" y="6935059"/>
                        </a:moveTo>
                        <a:lnTo>
                          <a:pt x="3019708" y="9173225"/>
                        </a:lnTo>
                        <a:lnTo>
                          <a:pt x="3019708" y="7801625"/>
                        </a:lnTo>
                        <a:cubicBezTo>
                          <a:pt x="2882548" y="7466345"/>
                          <a:pt x="2566015" y="7229514"/>
                          <a:pt x="2131366" y="6736212"/>
                        </a:cubicBezTo>
                        <a:cubicBezTo>
                          <a:pt x="1999867" y="6604197"/>
                          <a:pt x="1529650" y="6524884"/>
                          <a:pt x="1868074" y="6296890"/>
                        </a:cubicBezTo>
                        <a:cubicBezTo>
                          <a:pt x="1489104" y="6487126"/>
                          <a:pt x="1563873" y="6143464"/>
                          <a:pt x="1556668" y="5698505"/>
                        </a:cubicBezTo>
                        <a:cubicBezTo>
                          <a:pt x="1449988" y="5515625"/>
                          <a:pt x="1177373" y="5787789"/>
                          <a:pt x="1103113" y="5501893"/>
                        </a:cubicBezTo>
                        <a:cubicBezTo>
                          <a:pt x="950532" y="5178805"/>
                          <a:pt x="1690251" y="4474069"/>
                          <a:pt x="1111110" y="3983126"/>
                        </a:cubicBezTo>
                        <a:cubicBezTo>
                          <a:pt x="1005731" y="3740983"/>
                          <a:pt x="896156" y="3256405"/>
                          <a:pt x="805690" y="2947132"/>
                        </a:cubicBezTo>
                        <a:cubicBezTo>
                          <a:pt x="752572" y="2684958"/>
                          <a:pt x="535327" y="2556092"/>
                          <a:pt x="640439" y="2357706"/>
                        </a:cubicBezTo>
                        <a:cubicBezTo>
                          <a:pt x="0" y="2502657"/>
                          <a:pt x="709803" y="1348211"/>
                          <a:pt x="3019976" y="351395"/>
                        </a:cubicBezTo>
                        <a:cubicBezTo>
                          <a:pt x="4135020" y="0"/>
                          <a:pt x="4957002" y="260688"/>
                          <a:pt x="5192134" y="497836"/>
                        </a:cubicBezTo>
                        <a:cubicBezTo>
                          <a:pt x="5623211" y="482418"/>
                          <a:pt x="5728739" y="381647"/>
                          <a:pt x="6037228" y="852185"/>
                        </a:cubicBezTo>
                        <a:cubicBezTo>
                          <a:pt x="6345717" y="1322723"/>
                          <a:pt x="7257510" y="2109672"/>
                          <a:pt x="7043068" y="3321065"/>
                        </a:cubicBezTo>
                        <a:cubicBezTo>
                          <a:pt x="7067724" y="4532458"/>
                          <a:pt x="7476401" y="5364490"/>
                          <a:pt x="6399741" y="6955244"/>
                        </a:cubicBezTo>
                        <a:lnTo>
                          <a:pt x="6440485" y="6935059"/>
                        </a:ln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grpSp>
                <p:nvGrpSpPr>
                  <p:cNvPr id="48154" name="群組 12"/>
                  <p:cNvGrpSpPr>
                    <a:grpSpLocks/>
                  </p:cNvGrpSpPr>
                  <p:nvPr/>
                </p:nvGrpSpPr>
                <p:grpSpPr bwMode="auto">
                  <a:xfrm>
                    <a:off x="1424188" y="-9517813"/>
                    <a:ext cx="17420754" cy="26487674"/>
                    <a:chOff x="18202052" y="-9517813"/>
                    <a:chExt cx="17420754" cy="26487674"/>
                  </a:xfrm>
                </p:grpSpPr>
                <p:grpSp>
                  <p:nvGrpSpPr>
                    <p:cNvPr id="48156" name="群組 10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8202052" y="-9517813"/>
                      <a:ext cx="17420754" cy="26487674"/>
                      <a:chOff x="18202052" y="-9517813"/>
                      <a:chExt cx="17420754" cy="26487674"/>
                    </a:xfrm>
                  </p:grpSpPr>
                  <p:sp>
                    <p:nvSpPr>
                      <p:cNvPr id="42" name="手繪多邊形 8"/>
                      <p:cNvSpPr/>
                      <p:nvPr/>
                    </p:nvSpPr>
                    <p:spPr>
                      <a:xfrm>
                        <a:off x="18200323" y="-9516043"/>
                        <a:ext cx="17424911" cy="26485258"/>
                      </a:xfrm>
                      <a:custGeom>
                        <a:avLst/>
                        <a:gdLst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424160 w 17465040"/>
                          <a:gd name="connsiteY38" fmla="*/ 1645920 h 26974800"/>
                          <a:gd name="connsiteX39" fmla="*/ 12527280 w 17465040"/>
                          <a:gd name="connsiteY39" fmla="*/ 18288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527280 w 17465040"/>
                          <a:gd name="connsiteY39" fmla="*/ 18288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27280 w 17465040"/>
                          <a:gd name="connsiteY0" fmla="*/ 0 h 26974800"/>
                          <a:gd name="connsiteX1" fmla="*/ 12435840 w 17465040"/>
                          <a:gd name="connsiteY1" fmla="*/ 0 h 26974800"/>
                          <a:gd name="connsiteX2" fmla="*/ 13075920 w 17465040"/>
                          <a:gd name="connsiteY2" fmla="*/ 822960 h 26974800"/>
                          <a:gd name="connsiteX3" fmla="*/ 16550640 w 17465040"/>
                          <a:gd name="connsiteY3" fmla="*/ 1920240 h 26974800"/>
                          <a:gd name="connsiteX4" fmla="*/ 17190720 w 17465040"/>
                          <a:gd name="connsiteY4" fmla="*/ 3291840 h 26974800"/>
                          <a:gd name="connsiteX5" fmla="*/ 16733520 w 17465040"/>
                          <a:gd name="connsiteY5" fmla="*/ 4206240 h 26974800"/>
                          <a:gd name="connsiteX6" fmla="*/ 17190720 w 17465040"/>
                          <a:gd name="connsiteY6" fmla="*/ 5760720 h 26974800"/>
                          <a:gd name="connsiteX7" fmla="*/ 16916400 w 17465040"/>
                          <a:gd name="connsiteY7" fmla="*/ 6858000 h 26974800"/>
                          <a:gd name="connsiteX8" fmla="*/ 17282160 w 17465040"/>
                          <a:gd name="connsiteY8" fmla="*/ 8686800 h 26974800"/>
                          <a:gd name="connsiteX9" fmla="*/ 16824960 w 17465040"/>
                          <a:gd name="connsiteY9" fmla="*/ 9692640 h 26974800"/>
                          <a:gd name="connsiteX10" fmla="*/ 17465040 w 17465040"/>
                          <a:gd name="connsiteY10" fmla="*/ 11430000 h 26974800"/>
                          <a:gd name="connsiteX11" fmla="*/ 16276320 w 17465040"/>
                          <a:gd name="connsiteY11" fmla="*/ 13258800 h 26974800"/>
                          <a:gd name="connsiteX12" fmla="*/ 14813280 w 17465040"/>
                          <a:gd name="connsiteY12" fmla="*/ 20756880 h 26974800"/>
                          <a:gd name="connsiteX13" fmla="*/ 14538960 w 17465040"/>
                          <a:gd name="connsiteY13" fmla="*/ 26974800 h 26974800"/>
                          <a:gd name="connsiteX14" fmla="*/ 6217920 w 17465040"/>
                          <a:gd name="connsiteY14" fmla="*/ 25237440 h 26974800"/>
                          <a:gd name="connsiteX15" fmla="*/ 6400800 w 17465040"/>
                          <a:gd name="connsiteY15" fmla="*/ 13350240 h 26974800"/>
                          <a:gd name="connsiteX16" fmla="*/ 7132320 w 17465040"/>
                          <a:gd name="connsiteY16" fmla="*/ 10698480 h 26974800"/>
                          <a:gd name="connsiteX17" fmla="*/ 3931920 w 17465040"/>
                          <a:gd name="connsiteY17" fmla="*/ 13075920 h 26974800"/>
                          <a:gd name="connsiteX18" fmla="*/ 3200400 w 17465040"/>
                          <a:gd name="connsiteY18" fmla="*/ 13075920 h 26974800"/>
                          <a:gd name="connsiteX19" fmla="*/ 1005840 w 17465040"/>
                          <a:gd name="connsiteY19" fmla="*/ 13990320 h 26974800"/>
                          <a:gd name="connsiteX20" fmla="*/ 548640 w 17465040"/>
                          <a:gd name="connsiteY20" fmla="*/ 13441680 h 26974800"/>
                          <a:gd name="connsiteX21" fmla="*/ 365760 w 17465040"/>
                          <a:gd name="connsiteY21" fmla="*/ 11430000 h 26974800"/>
                          <a:gd name="connsiteX22" fmla="*/ 0 w 17465040"/>
                          <a:gd name="connsiteY22" fmla="*/ 11064240 h 26974800"/>
                          <a:gd name="connsiteX23" fmla="*/ 91440 w 17465040"/>
                          <a:gd name="connsiteY23" fmla="*/ 10789920 h 26974800"/>
                          <a:gd name="connsiteX24" fmla="*/ 914400 w 17465040"/>
                          <a:gd name="connsiteY24" fmla="*/ 10881360 h 26974800"/>
                          <a:gd name="connsiteX25" fmla="*/ 1005840 w 17465040"/>
                          <a:gd name="connsiteY25" fmla="*/ 11064240 h 26974800"/>
                          <a:gd name="connsiteX26" fmla="*/ 2560320 w 17465040"/>
                          <a:gd name="connsiteY26" fmla="*/ 10698480 h 26974800"/>
                          <a:gd name="connsiteX27" fmla="*/ 3017520 w 17465040"/>
                          <a:gd name="connsiteY27" fmla="*/ 9875520 h 26974800"/>
                          <a:gd name="connsiteX28" fmla="*/ 3474720 w 17465040"/>
                          <a:gd name="connsiteY28" fmla="*/ 9875520 h 26974800"/>
                          <a:gd name="connsiteX29" fmla="*/ 4663440 w 17465040"/>
                          <a:gd name="connsiteY29" fmla="*/ 8778240 h 26974800"/>
                          <a:gd name="connsiteX30" fmla="*/ 5394960 w 17465040"/>
                          <a:gd name="connsiteY30" fmla="*/ 8503920 h 26974800"/>
                          <a:gd name="connsiteX31" fmla="*/ 5394960 w 17465040"/>
                          <a:gd name="connsiteY31" fmla="*/ 8503920 h 26974800"/>
                          <a:gd name="connsiteX32" fmla="*/ 5852160 w 17465040"/>
                          <a:gd name="connsiteY32" fmla="*/ 6949440 h 26974800"/>
                          <a:gd name="connsiteX33" fmla="*/ 6217920 w 17465040"/>
                          <a:gd name="connsiteY33" fmla="*/ 6949440 h 26974800"/>
                          <a:gd name="connsiteX34" fmla="*/ 6217920 w 17465040"/>
                          <a:gd name="connsiteY34" fmla="*/ 6949440 h 26974800"/>
                          <a:gd name="connsiteX35" fmla="*/ 6492240 w 17465040"/>
                          <a:gd name="connsiteY35" fmla="*/ 5577840 h 26974800"/>
                          <a:gd name="connsiteX36" fmla="*/ 6858000 w 17465040"/>
                          <a:gd name="connsiteY36" fmla="*/ 3291840 h 26974800"/>
                          <a:gd name="connsiteX37" fmla="*/ 7223760 w 17465040"/>
                          <a:gd name="connsiteY37" fmla="*/ 2834640 h 26974800"/>
                          <a:gd name="connsiteX38" fmla="*/ 10357206 w 17465040"/>
                          <a:gd name="connsiteY38" fmla="*/ 1407871 h 26974800"/>
                          <a:gd name="connsiteX39" fmla="*/ 12402354 w 17465040"/>
                          <a:gd name="connsiteY39" fmla="*/ 0 h 26974800"/>
                          <a:gd name="connsiteX40" fmla="*/ 12527280 w 1746504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526000"/>
                          <a:gd name="connsiteY0" fmla="*/ 0 h 26974800"/>
                          <a:gd name="connsiteX1" fmla="*/ 12496800 w 17526000"/>
                          <a:gd name="connsiteY1" fmla="*/ 0 h 26974800"/>
                          <a:gd name="connsiteX2" fmla="*/ 13136880 w 17526000"/>
                          <a:gd name="connsiteY2" fmla="*/ 822960 h 26974800"/>
                          <a:gd name="connsiteX3" fmla="*/ 16611600 w 17526000"/>
                          <a:gd name="connsiteY3" fmla="*/ 1920240 h 26974800"/>
                          <a:gd name="connsiteX4" fmla="*/ 17251680 w 17526000"/>
                          <a:gd name="connsiteY4" fmla="*/ 3291840 h 26974800"/>
                          <a:gd name="connsiteX5" fmla="*/ 16794480 w 17526000"/>
                          <a:gd name="connsiteY5" fmla="*/ 4206240 h 26974800"/>
                          <a:gd name="connsiteX6" fmla="*/ 17251680 w 17526000"/>
                          <a:gd name="connsiteY6" fmla="*/ 5760720 h 26974800"/>
                          <a:gd name="connsiteX7" fmla="*/ 16977360 w 17526000"/>
                          <a:gd name="connsiteY7" fmla="*/ 6858000 h 26974800"/>
                          <a:gd name="connsiteX8" fmla="*/ 17343120 w 17526000"/>
                          <a:gd name="connsiteY8" fmla="*/ 8686800 h 26974800"/>
                          <a:gd name="connsiteX9" fmla="*/ 16885920 w 17526000"/>
                          <a:gd name="connsiteY9" fmla="*/ 9692640 h 26974800"/>
                          <a:gd name="connsiteX10" fmla="*/ 17526000 w 17526000"/>
                          <a:gd name="connsiteY10" fmla="*/ 11430000 h 26974800"/>
                          <a:gd name="connsiteX11" fmla="*/ 16337280 w 17526000"/>
                          <a:gd name="connsiteY11" fmla="*/ 13258800 h 26974800"/>
                          <a:gd name="connsiteX12" fmla="*/ 14874240 w 17526000"/>
                          <a:gd name="connsiteY12" fmla="*/ 20756880 h 26974800"/>
                          <a:gd name="connsiteX13" fmla="*/ 14599920 w 17526000"/>
                          <a:gd name="connsiteY13" fmla="*/ 26974800 h 26974800"/>
                          <a:gd name="connsiteX14" fmla="*/ 6278880 w 17526000"/>
                          <a:gd name="connsiteY14" fmla="*/ 25237440 h 26974800"/>
                          <a:gd name="connsiteX15" fmla="*/ 6461760 w 17526000"/>
                          <a:gd name="connsiteY15" fmla="*/ 13350240 h 26974800"/>
                          <a:gd name="connsiteX16" fmla="*/ 7193280 w 17526000"/>
                          <a:gd name="connsiteY16" fmla="*/ 10698480 h 26974800"/>
                          <a:gd name="connsiteX17" fmla="*/ 3992880 w 17526000"/>
                          <a:gd name="connsiteY17" fmla="*/ 13075920 h 26974800"/>
                          <a:gd name="connsiteX18" fmla="*/ 3261360 w 17526000"/>
                          <a:gd name="connsiteY18" fmla="*/ 13075920 h 26974800"/>
                          <a:gd name="connsiteX19" fmla="*/ 1066800 w 17526000"/>
                          <a:gd name="connsiteY19" fmla="*/ 13990320 h 26974800"/>
                          <a:gd name="connsiteX20" fmla="*/ 609600 w 17526000"/>
                          <a:gd name="connsiteY20" fmla="*/ 13441680 h 26974800"/>
                          <a:gd name="connsiteX21" fmla="*/ 426720 w 17526000"/>
                          <a:gd name="connsiteY21" fmla="*/ 11430000 h 26974800"/>
                          <a:gd name="connsiteX22" fmla="*/ 60960 w 17526000"/>
                          <a:gd name="connsiteY22" fmla="*/ 11064240 h 26974800"/>
                          <a:gd name="connsiteX23" fmla="*/ 152400 w 17526000"/>
                          <a:gd name="connsiteY23" fmla="*/ 10789920 h 26974800"/>
                          <a:gd name="connsiteX24" fmla="*/ 975360 w 17526000"/>
                          <a:gd name="connsiteY24" fmla="*/ 10881360 h 26974800"/>
                          <a:gd name="connsiteX25" fmla="*/ 1066800 w 17526000"/>
                          <a:gd name="connsiteY25" fmla="*/ 11064240 h 26974800"/>
                          <a:gd name="connsiteX26" fmla="*/ 2621280 w 17526000"/>
                          <a:gd name="connsiteY26" fmla="*/ 10698480 h 26974800"/>
                          <a:gd name="connsiteX27" fmla="*/ 3078480 w 17526000"/>
                          <a:gd name="connsiteY27" fmla="*/ 9875520 h 26974800"/>
                          <a:gd name="connsiteX28" fmla="*/ 3535680 w 17526000"/>
                          <a:gd name="connsiteY28" fmla="*/ 9875520 h 26974800"/>
                          <a:gd name="connsiteX29" fmla="*/ 4724400 w 17526000"/>
                          <a:gd name="connsiteY29" fmla="*/ 8778240 h 26974800"/>
                          <a:gd name="connsiteX30" fmla="*/ 5455920 w 17526000"/>
                          <a:gd name="connsiteY30" fmla="*/ 8503920 h 26974800"/>
                          <a:gd name="connsiteX31" fmla="*/ 5455920 w 17526000"/>
                          <a:gd name="connsiteY31" fmla="*/ 8503920 h 26974800"/>
                          <a:gd name="connsiteX32" fmla="*/ 5913120 w 17526000"/>
                          <a:gd name="connsiteY32" fmla="*/ 6949440 h 26974800"/>
                          <a:gd name="connsiteX33" fmla="*/ 6278880 w 17526000"/>
                          <a:gd name="connsiteY33" fmla="*/ 6949440 h 26974800"/>
                          <a:gd name="connsiteX34" fmla="*/ 6278880 w 17526000"/>
                          <a:gd name="connsiteY34" fmla="*/ 6949440 h 26974800"/>
                          <a:gd name="connsiteX35" fmla="*/ 6553200 w 17526000"/>
                          <a:gd name="connsiteY35" fmla="*/ 5577840 h 26974800"/>
                          <a:gd name="connsiteX36" fmla="*/ 6918960 w 17526000"/>
                          <a:gd name="connsiteY36" fmla="*/ 3291840 h 26974800"/>
                          <a:gd name="connsiteX37" fmla="*/ 7284720 w 17526000"/>
                          <a:gd name="connsiteY37" fmla="*/ 2834640 h 26974800"/>
                          <a:gd name="connsiteX38" fmla="*/ 10418166 w 17526000"/>
                          <a:gd name="connsiteY38" fmla="*/ 1407871 h 26974800"/>
                          <a:gd name="connsiteX39" fmla="*/ 12463314 w 17526000"/>
                          <a:gd name="connsiteY39" fmla="*/ 0 h 26974800"/>
                          <a:gd name="connsiteX40" fmla="*/ 12588240 w 17526000"/>
                          <a:gd name="connsiteY40" fmla="*/ 0 h 26974800"/>
                          <a:gd name="connsiteX0" fmla="*/ 12588240 w 17617440"/>
                          <a:gd name="connsiteY0" fmla="*/ 0 h 26974800"/>
                          <a:gd name="connsiteX1" fmla="*/ 12496800 w 17617440"/>
                          <a:gd name="connsiteY1" fmla="*/ 0 h 26974800"/>
                          <a:gd name="connsiteX2" fmla="*/ 13136880 w 17617440"/>
                          <a:gd name="connsiteY2" fmla="*/ 822960 h 26974800"/>
                          <a:gd name="connsiteX3" fmla="*/ 16611600 w 17617440"/>
                          <a:gd name="connsiteY3" fmla="*/ 1920240 h 26974800"/>
                          <a:gd name="connsiteX4" fmla="*/ 17251680 w 17617440"/>
                          <a:gd name="connsiteY4" fmla="*/ 3291840 h 26974800"/>
                          <a:gd name="connsiteX5" fmla="*/ 16794480 w 17617440"/>
                          <a:gd name="connsiteY5" fmla="*/ 4206240 h 26974800"/>
                          <a:gd name="connsiteX6" fmla="*/ 17251680 w 17617440"/>
                          <a:gd name="connsiteY6" fmla="*/ 5760720 h 26974800"/>
                          <a:gd name="connsiteX7" fmla="*/ 16977360 w 17617440"/>
                          <a:gd name="connsiteY7" fmla="*/ 6858000 h 26974800"/>
                          <a:gd name="connsiteX8" fmla="*/ 17343120 w 17617440"/>
                          <a:gd name="connsiteY8" fmla="*/ 8686800 h 26974800"/>
                          <a:gd name="connsiteX9" fmla="*/ 16885920 w 17617440"/>
                          <a:gd name="connsiteY9" fmla="*/ 9692640 h 26974800"/>
                          <a:gd name="connsiteX10" fmla="*/ 17526000 w 17617440"/>
                          <a:gd name="connsiteY10" fmla="*/ 11430000 h 26974800"/>
                          <a:gd name="connsiteX11" fmla="*/ 16337280 w 17617440"/>
                          <a:gd name="connsiteY11" fmla="*/ 13258800 h 26974800"/>
                          <a:gd name="connsiteX12" fmla="*/ 14874240 w 17617440"/>
                          <a:gd name="connsiteY12" fmla="*/ 20756880 h 26974800"/>
                          <a:gd name="connsiteX13" fmla="*/ 14599920 w 17617440"/>
                          <a:gd name="connsiteY13" fmla="*/ 26974800 h 26974800"/>
                          <a:gd name="connsiteX14" fmla="*/ 6278880 w 17617440"/>
                          <a:gd name="connsiteY14" fmla="*/ 25237440 h 26974800"/>
                          <a:gd name="connsiteX15" fmla="*/ 6461760 w 17617440"/>
                          <a:gd name="connsiteY15" fmla="*/ 13350240 h 26974800"/>
                          <a:gd name="connsiteX16" fmla="*/ 7193280 w 17617440"/>
                          <a:gd name="connsiteY16" fmla="*/ 10698480 h 26974800"/>
                          <a:gd name="connsiteX17" fmla="*/ 3992880 w 17617440"/>
                          <a:gd name="connsiteY17" fmla="*/ 13075920 h 26974800"/>
                          <a:gd name="connsiteX18" fmla="*/ 3261360 w 17617440"/>
                          <a:gd name="connsiteY18" fmla="*/ 13075920 h 26974800"/>
                          <a:gd name="connsiteX19" fmla="*/ 1066800 w 17617440"/>
                          <a:gd name="connsiteY19" fmla="*/ 13990320 h 26974800"/>
                          <a:gd name="connsiteX20" fmla="*/ 609600 w 17617440"/>
                          <a:gd name="connsiteY20" fmla="*/ 13441680 h 26974800"/>
                          <a:gd name="connsiteX21" fmla="*/ 426720 w 17617440"/>
                          <a:gd name="connsiteY21" fmla="*/ 11430000 h 26974800"/>
                          <a:gd name="connsiteX22" fmla="*/ 60960 w 17617440"/>
                          <a:gd name="connsiteY22" fmla="*/ 11064240 h 26974800"/>
                          <a:gd name="connsiteX23" fmla="*/ 152400 w 17617440"/>
                          <a:gd name="connsiteY23" fmla="*/ 10789920 h 26974800"/>
                          <a:gd name="connsiteX24" fmla="*/ 975360 w 17617440"/>
                          <a:gd name="connsiteY24" fmla="*/ 10881360 h 26974800"/>
                          <a:gd name="connsiteX25" fmla="*/ 1066800 w 17617440"/>
                          <a:gd name="connsiteY25" fmla="*/ 11064240 h 26974800"/>
                          <a:gd name="connsiteX26" fmla="*/ 2621280 w 17617440"/>
                          <a:gd name="connsiteY26" fmla="*/ 10698480 h 26974800"/>
                          <a:gd name="connsiteX27" fmla="*/ 3078480 w 17617440"/>
                          <a:gd name="connsiteY27" fmla="*/ 9875520 h 26974800"/>
                          <a:gd name="connsiteX28" fmla="*/ 3535680 w 17617440"/>
                          <a:gd name="connsiteY28" fmla="*/ 9875520 h 26974800"/>
                          <a:gd name="connsiteX29" fmla="*/ 4724400 w 17617440"/>
                          <a:gd name="connsiteY29" fmla="*/ 8778240 h 26974800"/>
                          <a:gd name="connsiteX30" fmla="*/ 5455920 w 17617440"/>
                          <a:gd name="connsiteY30" fmla="*/ 8503920 h 26974800"/>
                          <a:gd name="connsiteX31" fmla="*/ 5455920 w 17617440"/>
                          <a:gd name="connsiteY31" fmla="*/ 8503920 h 26974800"/>
                          <a:gd name="connsiteX32" fmla="*/ 5913120 w 17617440"/>
                          <a:gd name="connsiteY32" fmla="*/ 6949440 h 26974800"/>
                          <a:gd name="connsiteX33" fmla="*/ 6278880 w 17617440"/>
                          <a:gd name="connsiteY33" fmla="*/ 6949440 h 26974800"/>
                          <a:gd name="connsiteX34" fmla="*/ 6278880 w 17617440"/>
                          <a:gd name="connsiteY34" fmla="*/ 6949440 h 26974800"/>
                          <a:gd name="connsiteX35" fmla="*/ 6553200 w 17617440"/>
                          <a:gd name="connsiteY35" fmla="*/ 5577840 h 26974800"/>
                          <a:gd name="connsiteX36" fmla="*/ 6918960 w 17617440"/>
                          <a:gd name="connsiteY36" fmla="*/ 3291840 h 26974800"/>
                          <a:gd name="connsiteX37" fmla="*/ 7284720 w 17617440"/>
                          <a:gd name="connsiteY37" fmla="*/ 2834640 h 26974800"/>
                          <a:gd name="connsiteX38" fmla="*/ 10418166 w 17617440"/>
                          <a:gd name="connsiteY38" fmla="*/ 1407871 h 26974800"/>
                          <a:gd name="connsiteX39" fmla="*/ 12463314 w 17617440"/>
                          <a:gd name="connsiteY39" fmla="*/ 0 h 26974800"/>
                          <a:gd name="connsiteX40" fmla="*/ 12588240 w 17617440"/>
                          <a:gd name="connsiteY40" fmla="*/ 0 h 26974800"/>
                          <a:gd name="connsiteX0" fmla="*/ 12588240 w 17617440"/>
                          <a:gd name="connsiteY0" fmla="*/ 0 h 26974800"/>
                          <a:gd name="connsiteX1" fmla="*/ 12496800 w 17617440"/>
                          <a:gd name="connsiteY1" fmla="*/ 0 h 26974800"/>
                          <a:gd name="connsiteX2" fmla="*/ 13136880 w 17617440"/>
                          <a:gd name="connsiteY2" fmla="*/ 822960 h 26974800"/>
                          <a:gd name="connsiteX3" fmla="*/ 16611600 w 17617440"/>
                          <a:gd name="connsiteY3" fmla="*/ 1920240 h 26974800"/>
                          <a:gd name="connsiteX4" fmla="*/ 17251680 w 17617440"/>
                          <a:gd name="connsiteY4" fmla="*/ 3291840 h 26974800"/>
                          <a:gd name="connsiteX5" fmla="*/ 16794480 w 17617440"/>
                          <a:gd name="connsiteY5" fmla="*/ 4206240 h 26974800"/>
                          <a:gd name="connsiteX6" fmla="*/ 17251680 w 17617440"/>
                          <a:gd name="connsiteY6" fmla="*/ 5760720 h 26974800"/>
                          <a:gd name="connsiteX7" fmla="*/ 16977360 w 17617440"/>
                          <a:gd name="connsiteY7" fmla="*/ 6858000 h 26974800"/>
                          <a:gd name="connsiteX8" fmla="*/ 17343120 w 17617440"/>
                          <a:gd name="connsiteY8" fmla="*/ 8686800 h 26974800"/>
                          <a:gd name="connsiteX9" fmla="*/ 16885920 w 17617440"/>
                          <a:gd name="connsiteY9" fmla="*/ 9692640 h 26974800"/>
                          <a:gd name="connsiteX10" fmla="*/ 17526000 w 17617440"/>
                          <a:gd name="connsiteY10" fmla="*/ 11430000 h 26974800"/>
                          <a:gd name="connsiteX11" fmla="*/ 16337280 w 17617440"/>
                          <a:gd name="connsiteY11" fmla="*/ 13258800 h 26974800"/>
                          <a:gd name="connsiteX12" fmla="*/ 14874240 w 17617440"/>
                          <a:gd name="connsiteY12" fmla="*/ 20756880 h 26974800"/>
                          <a:gd name="connsiteX13" fmla="*/ 14599920 w 17617440"/>
                          <a:gd name="connsiteY13" fmla="*/ 26974800 h 26974800"/>
                          <a:gd name="connsiteX14" fmla="*/ 6278880 w 17617440"/>
                          <a:gd name="connsiteY14" fmla="*/ 25237440 h 26974800"/>
                          <a:gd name="connsiteX15" fmla="*/ 6461760 w 17617440"/>
                          <a:gd name="connsiteY15" fmla="*/ 13350240 h 26974800"/>
                          <a:gd name="connsiteX16" fmla="*/ 7193280 w 17617440"/>
                          <a:gd name="connsiteY16" fmla="*/ 10698480 h 26974800"/>
                          <a:gd name="connsiteX17" fmla="*/ 3992880 w 17617440"/>
                          <a:gd name="connsiteY17" fmla="*/ 13075920 h 26974800"/>
                          <a:gd name="connsiteX18" fmla="*/ 3261360 w 17617440"/>
                          <a:gd name="connsiteY18" fmla="*/ 13075920 h 26974800"/>
                          <a:gd name="connsiteX19" fmla="*/ 1066800 w 17617440"/>
                          <a:gd name="connsiteY19" fmla="*/ 13990320 h 26974800"/>
                          <a:gd name="connsiteX20" fmla="*/ 609600 w 17617440"/>
                          <a:gd name="connsiteY20" fmla="*/ 13441680 h 26974800"/>
                          <a:gd name="connsiteX21" fmla="*/ 426720 w 17617440"/>
                          <a:gd name="connsiteY21" fmla="*/ 11430000 h 26974800"/>
                          <a:gd name="connsiteX22" fmla="*/ 60960 w 17617440"/>
                          <a:gd name="connsiteY22" fmla="*/ 11064240 h 26974800"/>
                          <a:gd name="connsiteX23" fmla="*/ 152400 w 17617440"/>
                          <a:gd name="connsiteY23" fmla="*/ 10789920 h 26974800"/>
                          <a:gd name="connsiteX24" fmla="*/ 975360 w 17617440"/>
                          <a:gd name="connsiteY24" fmla="*/ 10881360 h 26974800"/>
                          <a:gd name="connsiteX25" fmla="*/ 1066800 w 17617440"/>
                          <a:gd name="connsiteY25" fmla="*/ 11064240 h 26974800"/>
                          <a:gd name="connsiteX26" fmla="*/ 2621280 w 17617440"/>
                          <a:gd name="connsiteY26" fmla="*/ 10698480 h 26974800"/>
                          <a:gd name="connsiteX27" fmla="*/ 3078480 w 17617440"/>
                          <a:gd name="connsiteY27" fmla="*/ 9875520 h 26974800"/>
                          <a:gd name="connsiteX28" fmla="*/ 3535680 w 17617440"/>
                          <a:gd name="connsiteY28" fmla="*/ 9875520 h 26974800"/>
                          <a:gd name="connsiteX29" fmla="*/ 4724400 w 17617440"/>
                          <a:gd name="connsiteY29" fmla="*/ 8778240 h 26974800"/>
                          <a:gd name="connsiteX30" fmla="*/ 5455920 w 17617440"/>
                          <a:gd name="connsiteY30" fmla="*/ 8503920 h 26974800"/>
                          <a:gd name="connsiteX31" fmla="*/ 5455920 w 17617440"/>
                          <a:gd name="connsiteY31" fmla="*/ 8503920 h 26974800"/>
                          <a:gd name="connsiteX32" fmla="*/ 5913120 w 17617440"/>
                          <a:gd name="connsiteY32" fmla="*/ 6949440 h 26974800"/>
                          <a:gd name="connsiteX33" fmla="*/ 6278880 w 17617440"/>
                          <a:gd name="connsiteY33" fmla="*/ 6949440 h 26974800"/>
                          <a:gd name="connsiteX34" fmla="*/ 6278880 w 17617440"/>
                          <a:gd name="connsiteY34" fmla="*/ 6949440 h 26974800"/>
                          <a:gd name="connsiteX35" fmla="*/ 6553200 w 17617440"/>
                          <a:gd name="connsiteY35" fmla="*/ 5577840 h 26974800"/>
                          <a:gd name="connsiteX36" fmla="*/ 6918960 w 17617440"/>
                          <a:gd name="connsiteY36" fmla="*/ 3291840 h 26974800"/>
                          <a:gd name="connsiteX37" fmla="*/ 7284720 w 17617440"/>
                          <a:gd name="connsiteY37" fmla="*/ 2834640 h 26974800"/>
                          <a:gd name="connsiteX38" fmla="*/ 10418166 w 17617440"/>
                          <a:gd name="connsiteY38" fmla="*/ 1407871 h 26974800"/>
                          <a:gd name="connsiteX39" fmla="*/ 12463314 w 17617440"/>
                          <a:gd name="connsiteY39" fmla="*/ 0 h 26974800"/>
                          <a:gd name="connsiteX40" fmla="*/ 12588240 w 17617440"/>
                          <a:gd name="connsiteY40" fmla="*/ 0 h 26974800"/>
                          <a:gd name="connsiteX0" fmla="*/ 12588240 w 17358360"/>
                          <a:gd name="connsiteY0" fmla="*/ 0 h 26974800"/>
                          <a:gd name="connsiteX1" fmla="*/ 12496800 w 17358360"/>
                          <a:gd name="connsiteY1" fmla="*/ 0 h 26974800"/>
                          <a:gd name="connsiteX2" fmla="*/ 13136880 w 17358360"/>
                          <a:gd name="connsiteY2" fmla="*/ 822960 h 26974800"/>
                          <a:gd name="connsiteX3" fmla="*/ 16611600 w 17358360"/>
                          <a:gd name="connsiteY3" fmla="*/ 1920240 h 26974800"/>
                          <a:gd name="connsiteX4" fmla="*/ 17251680 w 17358360"/>
                          <a:gd name="connsiteY4" fmla="*/ 3291840 h 26974800"/>
                          <a:gd name="connsiteX5" fmla="*/ 16794480 w 17358360"/>
                          <a:gd name="connsiteY5" fmla="*/ 4206240 h 26974800"/>
                          <a:gd name="connsiteX6" fmla="*/ 17251680 w 17358360"/>
                          <a:gd name="connsiteY6" fmla="*/ 5760720 h 26974800"/>
                          <a:gd name="connsiteX7" fmla="*/ 16977360 w 17358360"/>
                          <a:gd name="connsiteY7" fmla="*/ 6858000 h 26974800"/>
                          <a:gd name="connsiteX8" fmla="*/ 17343120 w 17358360"/>
                          <a:gd name="connsiteY8" fmla="*/ 8686800 h 26974800"/>
                          <a:gd name="connsiteX9" fmla="*/ 16885920 w 17358360"/>
                          <a:gd name="connsiteY9" fmla="*/ 9692640 h 26974800"/>
                          <a:gd name="connsiteX10" fmla="*/ 17147774 w 17358360"/>
                          <a:gd name="connsiteY10" fmla="*/ 11431909 h 26974800"/>
                          <a:gd name="connsiteX11" fmla="*/ 16337280 w 17358360"/>
                          <a:gd name="connsiteY11" fmla="*/ 13258800 h 26974800"/>
                          <a:gd name="connsiteX12" fmla="*/ 14874240 w 17358360"/>
                          <a:gd name="connsiteY12" fmla="*/ 20756880 h 26974800"/>
                          <a:gd name="connsiteX13" fmla="*/ 14599920 w 17358360"/>
                          <a:gd name="connsiteY13" fmla="*/ 26974800 h 26974800"/>
                          <a:gd name="connsiteX14" fmla="*/ 6278880 w 17358360"/>
                          <a:gd name="connsiteY14" fmla="*/ 25237440 h 26974800"/>
                          <a:gd name="connsiteX15" fmla="*/ 6461760 w 17358360"/>
                          <a:gd name="connsiteY15" fmla="*/ 13350240 h 26974800"/>
                          <a:gd name="connsiteX16" fmla="*/ 7193280 w 17358360"/>
                          <a:gd name="connsiteY16" fmla="*/ 10698480 h 26974800"/>
                          <a:gd name="connsiteX17" fmla="*/ 3992880 w 17358360"/>
                          <a:gd name="connsiteY17" fmla="*/ 13075920 h 26974800"/>
                          <a:gd name="connsiteX18" fmla="*/ 3261360 w 17358360"/>
                          <a:gd name="connsiteY18" fmla="*/ 13075920 h 26974800"/>
                          <a:gd name="connsiteX19" fmla="*/ 1066800 w 17358360"/>
                          <a:gd name="connsiteY19" fmla="*/ 13990320 h 26974800"/>
                          <a:gd name="connsiteX20" fmla="*/ 609600 w 17358360"/>
                          <a:gd name="connsiteY20" fmla="*/ 13441680 h 26974800"/>
                          <a:gd name="connsiteX21" fmla="*/ 426720 w 17358360"/>
                          <a:gd name="connsiteY21" fmla="*/ 11430000 h 26974800"/>
                          <a:gd name="connsiteX22" fmla="*/ 60960 w 17358360"/>
                          <a:gd name="connsiteY22" fmla="*/ 11064240 h 26974800"/>
                          <a:gd name="connsiteX23" fmla="*/ 152400 w 17358360"/>
                          <a:gd name="connsiteY23" fmla="*/ 10789920 h 26974800"/>
                          <a:gd name="connsiteX24" fmla="*/ 975360 w 17358360"/>
                          <a:gd name="connsiteY24" fmla="*/ 10881360 h 26974800"/>
                          <a:gd name="connsiteX25" fmla="*/ 1066800 w 17358360"/>
                          <a:gd name="connsiteY25" fmla="*/ 11064240 h 26974800"/>
                          <a:gd name="connsiteX26" fmla="*/ 2621280 w 17358360"/>
                          <a:gd name="connsiteY26" fmla="*/ 10698480 h 26974800"/>
                          <a:gd name="connsiteX27" fmla="*/ 3078480 w 17358360"/>
                          <a:gd name="connsiteY27" fmla="*/ 9875520 h 26974800"/>
                          <a:gd name="connsiteX28" fmla="*/ 3535680 w 17358360"/>
                          <a:gd name="connsiteY28" fmla="*/ 9875520 h 26974800"/>
                          <a:gd name="connsiteX29" fmla="*/ 4724400 w 17358360"/>
                          <a:gd name="connsiteY29" fmla="*/ 8778240 h 26974800"/>
                          <a:gd name="connsiteX30" fmla="*/ 5455920 w 17358360"/>
                          <a:gd name="connsiteY30" fmla="*/ 8503920 h 26974800"/>
                          <a:gd name="connsiteX31" fmla="*/ 5455920 w 17358360"/>
                          <a:gd name="connsiteY31" fmla="*/ 8503920 h 26974800"/>
                          <a:gd name="connsiteX32" fmla="*/ 5913120 w 17358360"/>
                          <a:gd name="connsiteY32" fmla="*/ 6949440 h 26974800"/>
                          <a:gd name="connsiteX33" fmla="*/ 6278880 w 17358360"/>
                          <a:gd name="connsiteY33" fmla="*/ 6949440 h 26974800"/>
                          <a:gd name="connsiteX34" fmla="*/ 6278880 w 17358360"/>
                          <a:gd name="connsiteY34" fmla="*/ 6949440 h 26974800"/>
                          <a:gd name="connsiteX35" fmla="*/ 6553200 w 17358360"/>
                          <a:gd name="connsiteY35" fmla="*/ 5577840 h 26974800"/>
                          <a:gd name="connsiteX36" fmla="*/ 6918960 w 17358360"/>
                          <a:gd name="connsiteY36" fmla="*/ 3291840 h 26974800"/>
                          <a:gd name="connsiteX37" fmla="*/ 7284720 w 17358360"/>
                          <a:gd name="connsiteY37" fmla="*/ 2834640 h 26974800"/>
                          <a:gd name="connsiteX38" fmla="*/ 10418166 w 17358360"/>
                          <a:gd name="connsiteY38" fmla="*/ 1407871 h 26974800"/>
                          <a:gd name="connsiteX39" fmla="*/ 12463314 w 17358360"/>
                          <a:gd name="connsiteY39" fmla="*/ 0 h 26974800"/>
                          <a:gd name="connsiteX40" fmla="*/ 12588240 w 1735836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461760 w 17297400"/>
                          <a:gd name="connsiteY15" fmla="*/ 1335024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461760 w 17297400"/>
                          <a:gd name="connsiteY15" fmla="*/ 1335024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760532 w 17297400"/>
                          <a:gd name="connsiteY15" fmla="*/ 14204815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3992880 w 17297400"/>
                          <a:gd name="connsiteY17" fmla="*/ 13075920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387154 w 17297400"/>
                          <a:gd name="connsiteY17" fmla="*/ 11721145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459074 w 17297400"/>
                          <a:gd name="connsiteY17" fmla="*/ 11721145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530995 w 17297400"/>
                          <a:gd name="connsiteY17" fmla="*/ 12841727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530995 w 17297400"/>
                          <a:gd name="connsiteY17" fmla="*/ 11721145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530995 w 17297400"/>
                          <a:gd name="connsiteY17" fmla="*/ 11721145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530995 w 17297400"/>
                          <a:gd name="connsiteY17" fmla="*/ 11721145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615383 w 17297400"/>
                          <a:gd name="connsiteY17" fmla="*/ 12557234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7147774 w 17297400"/>
                          <a:gd name="connsiteY10" fmla="*/ 11431909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615383 w 17297400"/>
                          <a:gd name="connsiteY17" fmla="*/ 12557234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251680 w 17297400"/>
                          <a:gd name="connsiteY6" fmla="*/ 5760720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6958656 w 17297400"/>
                          <a:gd name="connsiteY10" fmla="*/ 11284990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615383 w 17297400"/>
                          <a:gd name="connsiteY17" fmla="*/ 12557234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97400"/>
                          <a:gd name="connsiteY0" fmla="*/ 0 h 26974800"/>
                          <a:gd name="connsiteX1" fmla="*/ 12496800 w 17297400"/>
                          <a:gd name="connsiteY1" fmla="*/ 0 h 26974800"/>
                          <a:gd name="connsiteX2" fmla="*/ 13136880 w 17297400"/>
                          <a:gd name="connsiteY2" fmla="*/ 822960 h 26974800"/>
                          <a:gd name="connsiteX3" fmla="*/ 16611600 w 17297400"/>
                          <a:gd name="connsiteY3" fmla="*/ 1920240 h 26974800"/>
                          <a:gd name="connsiteX4" fmla="*/ 17251680 w 17297400"/>
                          <a:gd name="connsiteY4" fmla="*/ 3291840 h 26974800"/>
                          <a:gd name="connsiteX5" fmla="*/ 16794480 w 17297400"/>
                          <a:gd name="connsiteY5" fmla="*/ 4206240 h 26974800"/>
                          <a:gd name="connsiteX6" fmla="*/ 17043342 w 17297400"/>
                          <a:gd name="connsiteY6" fmla="*/ 5787697 h 26974800"/>
                          <a:gd name="connsiteX7" fmla="*/ 16977360 w 17297400"/>
                          <a:gd name="connsiteY7" fmla="*/ 6858000 h 26974800"/>
                          <a:gd name="connsiteX8" fmla="*/ 17095334 w 17297400"/>
                          <a:gd name="connsiteY8" fmla="*/ 8334594 h 26974800"/>
                          <a:gd name="connsiteX9" fmla="*/ 16885920 w 17297400"/>
                          <a:gd name="connsiteY9" fmla="*/ 9692640 h 26974800"/>
                          <a:gd name="connsiteX10" fmla="*/ 16958656 w 17297400"/>
                          <a:gd name="connsiteY10" fmla="*/ 11284990 h 26974800"/>
                          <a:gd name="connsiteX11" fmla="*/ 16337280 w 17297400"/>
                          <a:gd name="connsiteY11" fmla="*/ 13258800 h 26974800"/>
                          <a:gd name="connsiteX12" fmla="*/ 14874240 w 17297400"/>
                          <a:gd name="connsiteY12" fmla="*/ 20756880 h 26974800"/>
                          <a:gd name="connsiteX13" fmla="*/ 14599920 w 17297400"/>
                          <a:gd name="connsiteY13" fmla="*/ 26974800 h 26974800"/>
                          <a:gd name="connsiteX14" fmla="*/ 6278880 w 17297400"/>
                          <a:gd name="connsiteY14" fmla="*/ 25237440 h 26974800"/>
                          <a:gd name="connsiteX15" fmla="*/ 6616691 w 17297400"/>
                          <a:gd name="connsiteY15" fmla="*/ 13989590 h 26974800"/>
                          <a:gd name="connsiteX16" fmla="*/ 7193280 w 17297400"/>
                          <a:gd name="connsiteY16" fmla="*/ 10698480 h 26974800"/>
                          <a:gd name="connsiteX17" fmla="*/ 4615383 w 17297400"/>
                          <a:gd name="connsiteY17" fmla="*/ 12557234 h 26974800"/>
                          <a:gd name="connsiteX18" fmla="*/ 3261360 w 17297400"/>
                          <a:gd name="connsiteY18" fmla="*/ 13075920 h 26974800"/>
                          <a:gd name="connsiteX19" fmla="*/ 1066800 w 17297400"/>
                          <a:gd name="connsiteY19" fmla="*/ 13990320 h 26974800"/>
                          <a:gd name="connsiteX20" fmla="*/ 609600 w 17297400"/>
                          <a:gd name="connsiteY20" fmla="*/ 13441680 h 26974800"/>
                          <a:gd name="connsiteX21" fmla="*/ 426720 w 17297400"/>
                          <a:gd name="connsiteY21" fmla="*/ 11430000 h 26974800"/>
                          <a:gd name="connsiteX22" fmla="*/ 60960 w 17297400"/>
                          <a:gd name="connsiteY22" fmla="*/ 11064240 h 26974800"/>
                          <a:gd name="connsiteX23" fmla="*/ 152400 w 17297400"/>
                          <a:gd name="connsiteY23" fmla="*/ 10789920 h 26974800"/>
                          <a:gd name="connsiteX24" fmla="*/ 975360 w 17297400"/>
                          <a:gd name="connsiteY24" fmla="*/ 10881360 h 26974800"/>
                          <a:gd name="connsiteX25" fmla="*/ 1066800 w 17297400"/>
                          <a:gd name="connsiteY25" fmla="*/ 11064240 h 26974800"/>
                          <a:gd name="connsiteX26" fmla="*/ 2621280 w 17297400"/>
                          <a:gd name="connsiteY26" fmla="*/ 10698480 h 26974800"/>
                          <a:gd name="connsiteX27" fmla="*/ 3078480 w 17297400"/>
                          <a:gd name="connsiteY27" fmla="*/ 9875520 h 26974800"/>
                          <a:gd name="connsiteX28" fmla="*/ 3535680 w 17297400"/>
                          <a:gd name="connsiteY28" fmla="*/ 9875520 h 26974800"/>
                          <a:gd name="connsiteX29" fmla="*/ 4724400 w 17297400"/>
                          <a:gd name="connsiteY29" fmla="*/ 8778240 h 26974800"/>
                          <a:gd name="connsiteX30" fmla="*/ 5455920 w 17297400"/>
                          <a:gd name="connsiteY30" fmla="*/ 8503920 h 26974800"/>
                          <a:gd name="connsiteX31" fmla="*/ 5455920 w 17297400"/>
                          <a:gd name="connsiteY31" fmla="*/ 8503920 h 26974800"/>
                          <a:gd name="connsiteX32" fmla="*/ 5913120 w 17297400"/>
                          <a:gd name="connsiteY32" fmla="*/ 6949440 h 26974800"/>
                          <a:gd name="connsiteX33" fmla="*/ 6278880 w 17297400"/>
                          <a:gd name="connsiteY33" fmla="*/ 6949440 h 26974800"/>
                          <a:gd name="connsiteX34" fmla="*/ 6278880 w 17297400"/>
                          <a:gd name="connsiteY34" fmla="*/ 6949440 h 26974800"/>
                          <a:gd name="connsiteX35" fmla="*/ 6553200 w 17297400"/>
                          <a:gd name="connsiteY35" fmla="*/ 5577840 h 26974800"/>
                          <a:gd name="connsiteX36" fmla="*/ 6918960 w 17297400"/>
                          <a:gd name="connsiteY36" fmla="*/ 3291840 h 26974800"/>
                          <a:gd name="connsiteX37" fmla="*/ 7284720 w 17297400"/>
                          <a:gd name="connsiteY37" fmla="*/ 2834640 h 26974800"/>
                          <a:gd name="connsiteX38" fmla="*/ 10418166 w 17297400"/>
                          <a:gd name="connsiteY38" fmla="*/ 1407871 h 26974800"/>
                          <a:gd name="connsiteX39" fmla="*/ 12463314 w 17297400"/>
                          <a:gd name="connsiteY39" fmla="*/ 0 h 26974800"/>
                          <a:gd name="connsiteX40" fmla="*/ 12588240 w 17297400"/>
                          <a:gd name="connsiteY40" fmla="*/ 0 h 26974800"/>
                          <a:gd name="connsiteX0" fmla="*/ 12588240 w 17255620"/>
                          <a:gd name="connsiteY0" fmla="*/ 0 h 26974800"/>
                          <a:gd name="connsiteX1" fmla="*/ 12496800 w 17255620"/>
                          <a:gd name="connsiteY1" fmla="*/ 0 h 26974800"/>
                          <a:gd name="connsiteX2" fmla="*/ 13136880 w 17255620"/>
                          <a:gd name="connsiteY2" fmla="*/ 822960 h 26974800"/>
                          <a:gd name="connsiteX3" fmla="*/ 16611600 w 17255620"/>
                          <a:gd name="connsiteY3" fmla="*/ 1920240 h 26974800"/>
                          <a:gd name="connsiteX4" fmla="*/ 17000999 w 17255620"/>
                          <a:gd name="connsiteY4" fmla="*/ 2738821 h 26974800"/>
                          <a:gd name="connsiteX5" fmla="*/ 16794480 w 17255620"/>
                          <a:gd name="connsiteY5" fmla="*/ 4206240 h 26974800"/>
                          <a:gd name="connsiteX6" fmla="*/ 17043342 w 17255620"/>
                          <a:gd name="connsiteY6" fmla="*/ 5787697 h 26974800"/>
                          <a:gd name="connsiteX7" fmla="*/ 16977360 w 17255620"/>
                          <a:gd name="connsiteY7" fmla="*/ 6858000 h 26974800"/>
                          <a:gd name="connsiteX8" fmla="*/ 17095334 w 17255620"/>
                          <a:gd name="connsiteY8" fmla="*/ 8334594 h 26974800"/>
                          <a:gd name="connsiteX9" fmla="*/ 16885920 w 17255620"/>
                          <a:gd name="connsiteY9" fmla="*/ 9692640 h 26974800"/>
                          <a:gd name="connsiteX10" fmla="*/ 16958656 w 17255620"/>
                          <a:gd name="connsiteY10" fmla="*/ 11284990 h 26974800"/>
                          <a:gd name="connsiteX11" fmla="*/ 16337280 w 17255620"/>
                          <a:gd name="connsiteY11" fmla="*/ 13258800 h 26974800"/>
                          <a:gd name="connsiteX12" fmla="*/ 14874240 w 17255620"/>
                          <a:gd name="connsiteY12" fmla="*/ 20756880 h 26974800"/>
                          <a:gd name="connsiteX13" fmla="*/ 14599920 w 17255620"/>
                          <a:gd name="connsiteY13" fmla="*/ 26974800 h 26974800"/>
                          <a:gd name="connsiteX14" fmla="*/ 6278880 w 17255620"/>
                          <a:gd name="connsiteY14" fmla="*/ 25237440 h 26974800"/>
                          <a:gd name="connsiteX15" fmla="*/ 6616691 w 17255620"/>
                          <a:gd name="connsiteY15" fmla="*/ 13989590 h 26974800"/>
                          <a:gd name="connsiteX16" fmla="*/ 7193280 w 17255620"/>
                          <a:gd name="connsiteY16" fmla="*/ 10698480 h 26974800"/>
                          <a:gd name="connsiteX17" fmla="*/ 4615383 w 17255620"/>
                          <a:gd name="connsiteY17" fmla="*/ 12557234 h 26974800"/>
                          <a:gd name="connsiteX18" fmla="*/ 3261360 w 17255620"/>
                          <a:gd name="connsiteY18" fmla="*/ 13075920 h 26974800"/>
                          <a:gd name="connsiteX19" fmla="*/ 1066800 w 17255620"/>
                          <a:gd name="connsiteY19" fmla="*/ 13990320 h 26974800"/>
                          <a:gd name="connsiteX20" fmla="*/ 609600 w 17255620"/>
                          <a:gd name="connsiteY20" fmla="*/ 13441680 h 26974800"/>
                          <a:gd name="connsiteX21" fmla="*/ 426720 w 17255620"/>
                          <a:gd name="connsiteY21" fmla="*/ 11430000 h 26974800"/>
                          <a:gd name="connsiteX22" fmla="*/ 60960 w 17255620"/>
                          <a:gd name="connsiteY22" fmla="*/ 11064240 h 26974800"/>
                          <a:gd name="connsiteX23" fmla="*/ 152400 w 17255620"/>
                          <a:gd name="connsiteY23" fmla="*/ 10789920 h 26974800"/>
                          <a:gd name="connsiteX24" fmla="*/ 975360 w 17255620"/>
                          <a:gd name="connsiteY24" fmla="*/ 10881360 h 26974800"/>
                          <a:gd name="connsiteX25" fmla="*/ 1066800 w 17255620"/>
                          <a:gd name="connsiteY25" fmla="*/ 11064240 h 26974800"/>
                          <a:gd name="connsiteX26" fmla="*/ 2621280 w 17255620"/>
                          <a:gd name="connsiteY26" fmla="*/ 10698480 h 26974800"/>
                          <a:gd name="connsiteX27" fmla="*/ 3078480 w 17255620"/>
                          <a:gd name="connsiteY27" fmla="*/ 9875520 h 26974800"/>
                          <a:gd name="connsiteX28" fmla="*/ 3535680 w 17255620"/>
                          <a:gd name="connsiteY28" fmla="*/ 9875520 h 26974800"/>
                          <a:gd name="connsiteX29" fmla="*/ 4724400 w 17255620"/>
                          <a:gd name="connsiteY29" fmla="*/ 8778240 h 26974800"/>
                          <a:gd name="connsiteX30" fmla="*/ 5455920 w 17255620"/>
                          <a:gd name="connsiteY30" fmla="*/ 8503920 h 26974800"/>
                          <a:gd name="connsiteX31" fmla="*/ 5455920 w 17255620"/>
                          <a:gd name="connsiteY31" fmla="*/ 8503920 h 26974800"/>
                          <a:gd name="connsiteX32" fmla="*/ 5913120 w 17255620"/>
                          <a:gd name="connsiteY32" fmla="*/ 6949440 h 26974800"/>
                          <a:gd name="connsiteX33" fmla="*/ 6278880 w 17255620"/>
                          <a:gd name="connsiteY33" fmla="*/ 6949440 h 26974800"/>
                          <a:gd name="connsiteX34" fmla="*/ 6278880 w 17255620"/>
                          <a:gd name="connsiteY34" fmla="*/ 6949440 h 26974800"/>
                          <a:gd name="connsiteX35" fmla="*/ 6553200 w 17255620"/>
                          <a:gd name="connsiteY35" fmla="*/ 5577840 h 26974800"/>
                          <a:gd name="connsiteX36" fmla="*/ 6918960 w 17255620"/>
                          <a:gd name="connsiteY36" fmla="*/ 3291840 h 26974800"/>
                          <a:gd name="connsiteX37" fmla="*/ 7284720 w 17255620"/>
                          <a:gd name="connsiteY37" fmla="*/ 2834640 h 26974800"/>
                          <a:gd name="connsiteX38" fmla="*/ 10418166 w 17255620"/>
                          <a:gd name="connsiteY38" fmla="*/ 1407871 h 26974800"/>
                          <a:gd name="connsiteX39" fmla="*/ 12463314 w 17255620"/>
                          <a:gd name="connsiteY39" fmla="*/ 0 h 26974800"/>
                          <a:gd name="connsiteX40" fmla="*/ 12588240 w 17255620"/>
                          <a:gd name="connsiteY40" fmla="*/ 0 h 26974800"/>
                          <a:gd name="connsiteX0" fmla="*/ 12588240 w 17255620"/>
                          <a:gd name="connsiteY0" fmla="*/ 0 h 26974800"/>
                          <a:gd name="connsiteX1" fmla="*/ 12496800 w 17255620"/>
                          <a:gd name="connsiteY1" fmla="*/ 0 h 26974800"/>
                          <a:gd name="connsiteX2" fmla="*/ 13136880 w 17255620"/>
                          <a:gd name="connsiteY2" fmla="*/ 822960 h 26974800"/>
                          <a:gd name="connsiteX3" fmla="*/ 16611600 w 17255620"/>
                          <a:gd name="connsiteY3" fmla="*/ 1920240 h 26974800"/>
                          <a:gd name="connsiteX4" fmla="*/ 17000999 w 17255620"/>
                          <a:gd name="connsiteY4" fmla="*/ 2738821 h 26974800"/>
                          <a:gd name="connsiteX5" fmla="*/ 16958656 w 17255620"/>
                          <a:gd name="connsiteY5" fmla="*/ 4289097 h 26974800"/>
                          <a:gd name="connsiteX6" fmla="*/ 17043342 w 17255620"/>
                          <a:gd name="connsiteY6" fmla="*/ 5787697 h 26974800"/>
                          <a:gd name="connsiteX7" fmla="*/ 16977360 w 17255620"/>
                          <a:gd name="connsiteY7" fmla="*/ 6858000 h 26974800"/>
                          <a:gd name="connsiteX8" fmla="*/ 17095334 w 17255620"/>
                          <a:gd name="connsiteY8" fmla="*/ 8334594 h 26974800"/>
                          <a:gd name="connsiteX9" fmla="*/ 16885920 w 17255620"/>
                          <a:gd name="connsiteY9" fmla="*/ 9692640 h 26974800"/>
                          <a:gd name="connsiteX10" fmla="*/ 16958656 w 17255620"/>
                          <a:gd name="connsiteY10" fmla="*/ 11284990 h 26974800"/>
                          <a:gd name="connsiteX11" fmla="*/ 16337280 w 17255620"/>
                          <a:gd name="connsiteY11" fmla="*/ 13258800 h 26974800"/>
                          <a:gd name="connsiteX12" fmla="*/ 14874240 w 17255620"/>
                          <a:gd name="connsiteY12" fmla="*/ 20756880 h 26974800"/>
                          <a:gd name="connsiteX13" fmla="*/ 14599920 w 17255620"/>
                          <a:gd name="connsiteY13" fmla="*/ 26974800 h 26974800"/>
                          <a:gd name="connsiteX14" fmla="*/ 6278880 w 17255620"/>
                          <a:gd name="connsiteY14" fmla="*/ 25237440 h 26974800"/>
                          <a:gd name="connsiteX15" fmla="*/ 6616691 w 17255620"/>
                          <a:gd name="connsiteY15" fmla="*/ 13989590 h 26974800"/>
                          <a:gd name="connsiteX16" fmla="*/ 7193280 w 17255620"/>
                          <a:gd name="connsiteY16" fmla="*/ 10698480 h 26974800"/>
                          <a:gd name="connsiteX17" fmla="*/ 4615383 w 17255620"/>
                          <a:gd name="connsiteY17" fmla="*/ 12557234 h 26974800"/>
                          <a:gd name="connsiteX18" fmla="*/ 3261360 w 17255620"/>
                          <a:gd name="connsiteY18" fmla="*/ 13075920 h 26974800"/>
                          <a:gd name="connsiteX19" fmla="*/ 1066800 w 17255620"/>
                          <a:gd name="connsiteY19" fmla="*/ 13990320 h 26974800"/>
                          <a:gd name="connsiteX20" fmla="*/ 609600 w 17255620"/>
                          <a:gd name="connsiteY20" fmla="*/ 13441680 h 26974800"/>
                          <a:gd name="connsiteX21" fmla="*/ 426720 w 17255620"/>
                          <a:gd name="connsiteY21" fmla="*/ 11430000 h 26974800"/>
                          <a:gd name="connsiteX22" fmla="*/ 60960 w 17255620"/>
                          <a:gd name="connsiteY22" fmla="*/ 11064240 h 26974800"/>
                          <a:gd name="connsiteX23" fmla="*/ 152400 w 17255620"/>
                          <a:gd name="connsiteY23" fmla="*/ 10789920 h 26974800"/>
                          <a:gd name="connsiteX24" fmla="*/ 975360 w 17255620"/>
                          <a:gd name="connsiteY24" fmla="*/ 10881360 h 26974800"/>
                          <a:gd name="connsiteX25" fmla="*/ 1066800 w 17255620"/>
                          <a:gd name="connsiteY25" fmla="*/ 11064240 h 26974800"/>
                          <a:gd name="connsiteX26" fmla="*/ 2621280 w 17255620"/>
                          <a:gd name="connsiteY26" fmla="*/ 10698480 h 26974800"/>
                          <a:gd name="connsiteX27" fmla="*/ 3078480 w 17255620"/>
                          <a:gd name="connsiteY27" fmla="*/ 9875520 h 26974800"/>
                          <a:gd name="connsiteX28" fmla="*/ 3535680 w 17255620"/>
                          <a:gd name="connsiteY28" fmla="*/ 9875520 h 26974800"/>
                          <a:gd name="connsiteX29" fmla="*/ 4724400 w 17255620"/>
                          <a:gd name="connsiteY29" fmla="*/ 8778240 h 26974800"/>
                          <a:gd name="connsiteX30" fmla="*/ 5455920 w 17255620"/>
                          <a:gd name="connsiteY30" fmla="*/ 8503920 h 26974800"/>
                          <a:gd name="connsiteX31" fmla="*/ 5455920 w 17255620"/>
                          <a:gd name="connsiteY31" fmla="*/ 8503920 h 26974800"/>
                          <a:gd name="connsiteX32" fmla="*/ 5913120 w 17255620"/>
                          <a:gd name="connsiteY32" fmla="*/ 6949440 h 26974800"/>
                          <a:gd name="connsiteX33" fmla="*/ 6278880 w 17255620"/>
                          <a:gd name="connsiteY33" fmla="*/ 6949440 h 26974800"/>
                          <a:gd name="connsiteX34" fmla="*/ 6278880 w 17255620"/>
                          <a:gd name="connsiteY34" fmla="*/ 6949440 h 26974800"/>
                          <a:gd name="connsiteX35" fmla="*/ 6553200 w 17255620"/>
                          <a:gd name="connsiteY35" fmla="*/ 5577840 h 26974800"/>
                          <a:gd name="connsiteX36" fmla="*/ 6918960 w 17255620"/>
                          <a:gd name="connsiteY36" fmla="*/ 3291840 h 26974800"/>
                          <a:gd name="connsiteX37" fmla="*/ 7284720 w 17255620"/>
                          <a:gd name="connsiteY37" fmla="*/ 2834640 h 26974800"/>
                          <a:gd name="connsiteX38" fmla="*/ 10418166 w 17255620"/>
                          <a:gd name="connsiteY38" fmla="*/ 1407871 h 26974800"/>
                          <a:gd name="connsiteX39" fmla="*/ 12463314 w 17255620"/>
                          <a:gd name="connsiteY39" fmla="*/ 0 h 26974800"/>
                          <a:gd name="connsiteX40" fmla="*/ 12588240 w 17255620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724400 w 17206832"/>
                          <a:gd name="connsiteY29" fmla="*/ 8778240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3120 w 17206832"/>
                          <a:gd name="connsiteY32" fmla="*/ 6949440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724400 w 17206832"/>
                          <a:gd name="connsiteY29" fmla="*/ 8778240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680282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533558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357490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592248 w 17206832"/>
                          <a:gd name="connsiteY29" fmla="*/ 880315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592248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504214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78480 w 17206832"/>
                          <a:gd name="connsiteY27" fmla="*/ 9875520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21280 w 17206832"/>
                          <a:gd name="connsiteY26" fmla="*/ 10698480 h 26974800"/>
                          <a:gd name="connsiteX27" fmla="*/ 3036976 w 17206832"/>
                          <a:gd name="connsiteY27" fmla="*/ 10095359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32701 w 17206832"/>
                          <a:gd name="connsiteY26" fmla="*/ 10822225 h 26974800"/>
                          <a:gd name="connsiteX27" fmla="*/ 3036976 w 17206832"/>
                          <a:gd name="connsiteY27" fmla="*/ 10095359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32701 w 17206832"/>
                          <a:gd name="connsiteY26" fmla="*/ 1082222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3213044 w 17206832"/>
                          <a:gd name="connsiteY26" fmla="*/ 1082222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84838 w 17206832"/>
                          <a:gd name="connsiteY26" fmla="*/ 10579937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655494 w 17206832"/>
                          <a:gd name="connsiteY26" fmla="*/ 10660699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156633 w 17206832"/>
                          <a:gd name="connsiteY26" fmla="*/ 1082222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156633 w 17206832"/>
                          <a:gd name="connsiteY26" fmla="*/ 10687620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156633 w 17206832"/>
                          <a:gd name="connsiteY26" fmla="*/ 10687620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660699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066800 w 17206832"/>
                          <a:gd name="connsiteY19" fmla="*/ 13990320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61360 w 17206832"/>
                          <a:gd name="connsiteY18" fmla="*/ 13075920 h 26974800"/>
                          <a:gd name="connsiteX19" fmla="*/ 1208744 w 17206832"/>
                          <a:gd name="connsiteY19" fmla="*/ 14586916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615383 w 17206832"/>
                          <a:gd name="connsiteY17" fmla="*/ 12557234 h 26974800"/>
                          <a:gd name="connsiteX18" fmla="*/ 3270720 w 17206832"/>
                          <a:gd name="connsiteY18" fmla="*/ 13340798 h 26974800"/>
                          <a:gd name="connsiteX19" fmla="*/ 1208744 w 17206832"/>
                          <a:gd name="connsiteY19" fmla="*/ 14586916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  <a:gd name="connsiteX0" fmla="*/ 12588240 w 17206832"/>
                          <a:gd name="connsiteY0" fmla="*/ 0 h 26974800"/>
                          <a:gd name="connsiteX1" fmla="*/ 12496800 w 17206832"/>
                          <a:gd name="connsiteY1" fmla="*/ 0 h 26974800"/>
                          <a:gd name="connsiteX2" fmla="*/ 13136880 w 17206832"/>
                          <a:gd name="connsiteY2" fmla="*/ 822960 h 26974800"/>
                          <a:gd name="connsiteX3" fmla="*/ 16611600 w 17206832"/>
                          <a:gd name="connsiteY3" fmla="*/ 1920240 h 26974800"/>
                          <a:gd name="connsiteX4" fmla="*/ 17000999 w 17206832"/>
                          <a:gd name="connsiteY4" fmla="*/ 2738821 h 26974800"/>
                          <a:gd name="connsiteX5" fmla="*/ 16958656 w 17206832"/>
                          <a:gd name="connsiteY5" fmla="*/ 4289097 h 26974800"/>
                          <a:gd name="connsiteX6" fmla="*/ 17043342 w 17206832"/>
                          <a:gd name="connsiteY6" fmla="*/ 5787697 h 26974800"/>
                          <a:gd name="connsiteX7" fmla="*/ 16977360 w 17206832"/>
                          <a:gd name="connsiteY7" fmla="*/ 6858000 h 26974800"/>
                          <a:gd name="connsiteX8" fmla="*/ 17095334 w 17206832"/>
                          <a:gd name="connsiteY8" fmla="*/ 8334594 h 26974800"/>
                          <a:gd name="connsiteX9" fmla="*/ 16885920 w 17206832"/>
                          <a:gd name="connsiteY9" fmla="*/ 9692640 h 26974800"/>
                          <a:gd name="connsiteX10" fmla="*/ 16958656 w 17206832"/>
                          <a:gd name="connsiteY10" fmla="*/ 11284990 h 26974800"/>
                          <a:gd name="connsiteX11" fmla="*/ 16337280 w 17206832"/>
                          <a:gd name="connsiteY11" fmla="*/ 13258800 h 26974800"/>
                          <a:gd name="connsiteX12" fmla="*/ 14874240 w 17206832"/>
                          <a:gd name="connsiteY12" fmla="*/ 20756880 h 26974800"/>
                          <a:gd name="connsiteX13" fmla="*/ 14599920 w 17206832"/>
                          <a:gd name="connsiteY13" fmla="*/ 26974800 h 26974800"/>
                          <a:gd name="connsiteX14" fmla="*/ 6278880 w 17206832"/>
                          <a:gd name="connsiteY14" fmla="*/ 25237440 h 26974800"/>
                          <a:gd name="connsiteX15" fmla="*/ 6616691 w 17206832"/>
                          <a:gd name="connsiteY15" fmla="*/ 13989590 h 26974800"/>
                          <a:gd name="connsiteX16" fmla="*/ 7193280 w 17206832"/>
                          <a:gd name="connsiteY16" fmla="*/ 10698480 h 26974800"/>
                          <a:gd name="connsiteX17" fmla="*/ 4763875 w 17206832"/>
                          <a:gd name="connsiteY17" fmla="*/ 12827690 h 26974800"/>
                          <a:gd name="connsiteX18" fmla="*/ 3270720 w 17206832"/>
                          <a:gd name="connsiteY18" fmla="*/ 13340798 h 26974800"/>
                          <a:gd name="connsiteX19" fmla="*/ 1208744 w 17206832"/>
                          <a:gd name="connsiteY19" fmla="*/ 14586916 h 26974800"/>
                          <a:gd name="connsiteX20" fmla="*/ 609600 w 17206832"/>
                          <a:gd name="connsiteY20" fmla="*/ 13441680 h 26974800"/>
                          <a:gd name="connsiteX21" fmla="*/ 426720 w 17206832"/>
                          <a:gd name="connsiteY21" fmla="*/ 11430000 h 26974800"/>
                          <a:gd name="connsiteX22" fmla="*/ 60960 w 17206832"/>
                          <a:gd name="connsiteY22" fmla="*/ 11064240 h 26974800"/>
                          <a:gd name="connsiteX23" fmla="*/ 152400 w 17206832"/>
                          <a:gd name="connsiteY23" fmla="*/ 10789920 h 26974800"/>
                          <a:gd name="connsiteX24" fmla="*/ 975360 w 17206832"/>
                          <a:gd name="connsiteY24" fmla="*/ 10881360 h 26974800"/>
                          <a:gd name="connsiteX25" fmla="*/ 1066800 w 17206832"/>
                          <a:gd name="connsiteY25" fmla="*/ 11064240 h 26974800"/>
                          <a:gd name="connsiteX26" fmla="*/ 2391391 w 17206832"/>
                          <a:gd name="connsiteY26" fmla="*/ 10526095 h 26974800"/>
                          <a:gd name="connsiteX27" fmla="*/ 3007631 w 17206832"/>
                          <a:gd name="connsiteY27" fmla="*/ 10283806 h 26974800"/>
                          <a:gd name="connsiteX28" fmla="*/ 3535680 w 17206832"/>
                          <a:gd name="connsiteY28" fmla="*/ 9875520 h 26974800"/>
                          <a:gd name="connsiteX29" fmla="*/ 4416179 w 17206832"/>
                          <a:gd name="connsiteY29" fmla="*/ 9277493 h 26974800"/>
                          <a:gd name="connsiteX30" fmla="*/ 5455920 w 17206832"/>
                          <a:gd name="connsiteY30" fmla="*/ 8503920 h 26974800"/>
                          <a:gd name="connsiteX31" fmla="*/ 5455920 w 17206832"/>
                          <a:gd name="connsiteY31" fmla="*/ 8503920 h 26974800"/>
                          <a:gd name="connsiteX32" fmla="*/ 5912762 w 17206832"/>
                          <a:gd name="connsiteY32" fmla="*/ 7322501 h 26974800"/>
                          <a:gd name="connsiteX33" fmla="*/ 6278880 w 17206832"/>
                          <a:gd name="connsiteY33" fmla="*/ 6949440 h 26974800"/>
                          <a:gd name="connsiteX34" fmla="*/ 6278880 w 17206832"/>
                          <a:gd name="connsiteY34" fmla="*/ 6949440 h 26974800"/>
                          <a:gd name="connsiteX35" fmla="*/ 6553200 w 17206832"/>
                          <a:gd name="connsiteY35" fmla="*/ 5577840 h 26974800"/>
                          <a:gd name="connsiteX36" fmla="*/ 6918960 w 17206832"/>
                          <a:gd name="connsiteY36" fmla="*/ 3291840 h 26974800"/>
                          <a:gd name="connsiteX37" fmla="*/ 7284720 w 17206832"/>
                          <a:gd name="connsiteY37" fmla="*/ 2834640 h 26974800"/>
                          <a:gd name="connsiteX38" fmla="*/ 10418166 w 17206832"/>
                          <a:gd name="connsiteY38" fmla="*/ 1407871 h 26974800"/>
                          <a:gd name="connsiteX39" fmla="*/ 12463314 w 17206832"/>
                          <a:gd name="connsiteY39" fmla="*/ 0 h 26974800"/>
                          <a:gd name="connsiteX40" fmla="*/ 12588240 w 17206832"/>
                          <a:gd name="connsiteY40" fmla="*/ 0 h 26974800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</a:cxnLst>
                        <a:rect l="l" t="t" r="r" b="b"/>
                        <a:pathLst>
                          <a:path w="17206832" h="26974800">
                            <a:moveTo>
                              <a:pt x="12588240" y="0"/>
                            </a:moveTo>
                            <a:lnTo>
                              <a:pt x="12496800" y="0"/>
                            </a:lnTo>
                            <a:lnTo>
                              <a:pt x="13136880" y="822960"/>
                            </a:lnTo>
                            <a:cubicBezTo>
                              <a:pt x="13822680" y="1143000"/>
                              <a:pt x="15967580" y="1600930"/>
                              <a:pt x="16611600" y="1920240"/>
                            </a:cubicBezTo>
                            <a:cubicBezTo>
                              <a:pt x="17206832" y="2426430"/>
                              <a:pt x="16943156" y="2344012"/>
                              <a:pt x="17000999" y="2738821"/>
                            </a:cubicBezTo>
                            <a:cubicBezTo>
                              <a:pt x="17058842" y="3133630"/>
                              <a:pt x="16951599" y="3780951"/>
                              <a:pt x="16958656" y="4289097"/>
                            </a:cubicBezTo>
                            <a:cubicBezTo>
                              <a:pt x="16965713" y="4797243"/>
                              <a:pt x="17040225" y="5359547"/>
                              <a:pt x="17043342" y="5787697"/>
                            </a:cubicBezTo>
                            <a:cubicBezTo>
                              <a:pt x="17046459" y="6215847"/>
                              <a:pt x="16968695" y="6433517"/>
                              <a:pt x="16977360" y="6858000"/>
                            </a:cubicBezTo>
                            <a:cubicBezTo>
                              <a:pt x="16986025" y="7282483"/>
                              <a:pt x="17110574" y="7862154"/>
                              <a:pt x="17095334" y="8334594"/>
                            </a:cubicBezTo>
                            <a:cubicBezTo>
                              <a:pt x="17080094" y="8807034"/>
                              <a:pt x="16908700" y="9200907"/>
                              <a:pt x="16885920" y="9692640"/>
                            </a:cubicBezTo>
                            <a:cubicBezTo>
                              <a:pt x="16863140" y="10184373"/>
                              <a:pt x="17050096" y="10690630"/>
                              <a:pt x="16958656" y="11284990"/>
                            </a:cubicBezTo>
                            <a:cubicBezTo>
                              <a:pt x="16867216" y="11879350"/>
                              <a:pt x="16684683" y="11680152"/>
                              <a:pt x="16337280" y="13258800"/>
                            </a:cubicBezTo>
                            <a:cubicBezTo>
                              <a:pt x="15989877" y="14837448"/>
                              <a:pt x="15163800" y="18470880"/>
                              <a:pt x="14874240" y="20756880"/>
                            </a:cubicBezTo>
                            <a:cubicBezTo>
                              <a:pt x="14584680" y="23042880"/>
                              <a:pt x="14906776" y="24853634"/>
                              <a:pt x="14599920" y="26974800"/>
                            </a:cubicBezTo>
                            <a:lnTo>
                              <a:pt x="6278880" y="25237440"/>
                            </a:lnTo>
                            <a:cubicBezTo>
                              <a:pt x="6187299" y="22263672"/>
                              <a:pt x="6134936" y="16042815"/>
                              <a:pt x="6616691" y="13989590"/>
                            </a:cubicBezTo>
                            <a:cubicBezTo>
                              <a:pt x="6734403" y="13101270"/>
                              <a:pt x="7148200" y="10668556"/>
                              <a:pt x="7193280" y="10698480"/>
                            </a:cubicBezTo>
                            <a:cubicBezTo>
                              <a:pt x="6003908" y="11337582"/>
                              <a:pt x="5417635" y="12387304"/>
                              <a:pt x="4763875" y="12827690"/>
                            </a:cubicBezTo>
                            <a:cubicBezTo>
                              <a:pt x="4110115" y="13268076"/>
                              <a:pt x="3863242" y="13047594"/>
                              <a:pt x="3270720" y="13340798"/>
                            </a:cubicBezTo>
                            <a:cubicBezTo>
                              <a:pt x="2678198" y="13634002"/>
                              <a:pt x="1650704" y="14525956"/>
                              <a:pt x="1208744" y="14586916"/>
                            </a:cubicBezTo>
                            <a:cubicBezTo>
                              <a:pt x="765703" y="14222618"/>
                              <a:pt x="739937" y="13967833"/>
                              <a:pt x="609600" y="13441680"/>
                            </a:cubicBezTo>
                            <a:cubicBezTo>
                              <a:pt x="479263" y="12915527"/>
                              <a:pt x="518160" y="11826240"/>
                              <a:pt x="426720" y="11430000"/>
                            </a:cubicBezTo>
                            <a:cubicBezTo>
                              <a:pt x="335280" y="11033760"/>
                              <a:pt x="106680" y="11170920"/>
                              <a:pt x="60960" y="11064240"/>
                            </a:cubicBezTo>
                            <a:cubicBezTo>
                              <a:pt x="15240" y="10957560"/>
                              <a:pt x="0" y="10820400"/>
                              <a:pt x="152400" y="10789920"/>
                            </a:cubicBezTo>
                            <a:cubicBezTo>
                              <a:pt x="304800" y="10759440"/>
                              <a:pt x="822960" y="10835640"/>
                              <a:pt x="975360" y="10881360"/>
                            </a:cubicBezTo>
                            <a:cubicBezTo>
                              <a:pt x="1127760" y="10927080"/>
                              <a:pt x="830795" y="11123451"/>
                              <a:pt x="1066800" y="11064240"/>
                            </a:cubicBezTo>
                            <a:cubicBezTo>
                              <a:pt x="1302805" y="11005029"/>
                              <a:pt x="2067919" y="10656167"/>
                              <a:pt x="2391391" y="10526095"/>
                            </a:cubicBezTo>
                            <a:cubicBezTo>
                              <a:pt x="2873242" y="10426826"/>
                              <a:pt x="2816916" y="10392235"/>
                              <a:pt x="3007631" y="10283806"/>
                            </a:cubicBezTo>
                            <a:cubicBezTo>
                              <a:pt x="3198346" y="10175377"/>
                              <a:pt x="3300922" y="10043239"/>
                              <a:pt x="3535680" y="9875520"/>
                            </a:cubicBezTo>
                            <a:cubicBezTo>
                              <a:pt x="3770438" y="9707801"/>
                              <a:pt x="4096139" y="9506093"/>
                              <a:pt x="4416179" y="9277493"/>
                            </a:cubicBezTo>
                            <a:cubicBezTo>
                              <a:pt x="4736219" y="9048893"/>
                              <a:pt x="5334000" y="8549640"/>
                              <a:pt x="5455920" y="8503920"/>
                            </a:cubicBezTo>
                            <a:lnTo>
                              <a:pt x="5455920" y="8503920"/>
                            </a:lnTo>
                            <a:cubicBezTo>
                              <a:pt x="5532120" y="8244840"/>
                              <a:pt x="5775602" y="7581581"/>
                              <a:pt x="5912762" y="7322501"/>
                            </a:cubicBezTo>
                            <a:lnTo>
                              <a:pt x="6278880" y="6949440"/>
                            </a:lnTo>
                            <a:lnTo>
                              <a:pt x="6278880" y="6949440"/>
                            </a:lnTo>
                            <a:cubicBezTo>
                              <a:pt x="6324600" y="6720840"/>
                              <a:pt x="6446520" y="6187440"/>
                              <a:pt x="6553200" y="5577840"/>
                            </a:cubicBezTo>
                            <a:cubicBezTo>
                              <a:pt x="6659880" y="4968240"/>
                              <a:pt x="6797040" y="3749040"/>
                              <a:pt x="6918960" y="3291840"/>
                            </a:cubicBezTo>
                            <a:cubicBezTo>
                              <a:pt x="7040880" y="2834640"/>
                              <a:pt x="6701519" y="3148635"/>
                              <a:pt x="7284720" y="2834640"/>
                            </a:cubicBezTo>
                            <a:cubicBezTo>
                              <a:pt x="7867921" y="2520645"/>
                              <a:pt x="9555067" y="1880311"/>
                              <a:pt x="10418166" y="1407871"/>
                            </a:cubicBezTo>
                            <a:lnTo>
                              <a:pt x="12463314" y="0"/>
                            </a:lnTo>
                            <a:lnTo>
                              <a:pt x="12588240" y="0"/>
                            </a:lnTo>
                            <a:close/>
                          </a:path>
                        </a:pathLst>
                      </a:custGeom>
                      <a:solidFill>
                        <a:schemeClr val="tx1"/>
                      </a:solidFill>
                      <a:ln>
                        <a:noFill/>
                      </a:ln>
                    </p:spPr>
                    <p:style>
                      <a:lnRef idx="1">
                        <a:schemeClr val="accent1"/>
                      </a:lnRef>
                      <a:fillRef idx="0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tx1"/>
                      </a:fontRef>
                    </p:style>
                    <p:txBody>
                      <a:bodyPr anchor="ctr"/>
                      <a:lstStyle/>
                      <a:p>
                        <a:pPr algn="ctr">
                          <a:defRPr/>
                        </a:pPr>
                        <a:endParaRPr lang="zh-TW" altLang="en-US"/>
                      </a:p>
                    </p:txBody>
                  </p:sp>
                  <p:sp>
                    <p:nvSpPr>
                      <p:cNvPr id="43" name="月亮 9"/>
                      <p:cNvSpPr/>
                      <p:nvPr/>
                    </p:nvSpPr>
                    <p:spPr>
                      <a:xfrm rot="9947882" flipV="1">
                        <a:off x="19282936" y="1366032"/>
                        <a:ext cx="592859" cy="2381319"/>
                      </a:xfrm>
                      <a:prstGeom prst="moon">
                        <a:avLst>
                          <a:gd name="adj" fmla="val 23354"/>
                        </a:avLst>
                      </a:prstGeom>
                      <a:solidFill>
                        <a:schemeClr val="bg1"/>
                      </a:solidFill>
                      <a:ln>
                        <a:noFill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anchor="ctr"/>
                      <a:lstStyle/>
                      <a:p>
                        <a:pPr algn="ctr">
                          <a:defRPr/>
                        </a:pPr>
                        <a:endParaRPr lang="zh-TW" altLang="en-US"/>
                      </a:p>
                    </p:txBody>
                  </p:sp>
                </p:grpSp>
                <p:sp>
                  <p:nvSpPr>
                    <p:cNvPr id="41" name="流程圖: 人工輸入 11"/>
                    <p:cNvSpPr/>
                    <p:nvPr/>
                  </p:nvSpPr>
                  <p:spPr>
                    <a:xfrm rot="1195152">
                      <a:off x="30624593" y="10503653"/>
                      <a:ext cx="2087896" cy="221518"/>
                    </a:xfrm>
                    <a:prstGeom prst="flowChartManualInpu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zh-TW" altLang="en-US"/>
                    </a:p>
                  </p:txBody>
                </p:sp>
              </p:grpSp>
              <p:sp>
                <p:nvSpPr>
                  <p:cNvPr id="39" name="流程圖: 抽選 5"/>
                  <p:cNvSpPr/>
                  <p:nvPr/>
                </p:nvSpPr>
                <p:spPr>
                  <a:xfrm rot="5083051">
                    <a:off x="10160586" y="-8142471"/>
                    <a:ext cx="1495247" cy="824848"/>
                  </a:xfrm>
                  <a:prstGeom prst="flowChartExtract">
                    <a:avLst/>
                  </a:pr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</p:grpSp>
            <p:grpSp>
              <p:nvGrpSpPr>
                <p:cNvPr id="48144" name="群組 16"/>
                <p:cNvGrpSpPr>
                  <a:grpSpLocks/>
                </p:cNvGrpSpPr>
                <p:nvPr/>
              </p:nvGrpSpPr>
              <p:grpSpPr bwMode="auto">
                <a:xfrm>
                  <a:off x="-11424824" y="-14415855"/>
                  <a:ext cx="13689829" cy="28295806"/>
                  <a:chOff x="-23306144" y="-13577995"/>
                  <a:chExt cx="13689829" cy="27178005"/>
                </a:xfrm>
              </p:grpSpPr>
              <p:sp>
                <p:nvSpPr>
                  <p:cNvPr id="35" name="手繪多邊形 34"/>
                  <p:cNvSpPr/>
                  <p:nvPr/>
                </p:nvSpPr>
                <p:spPr>
                  <a:xfrm>
                    <a:off x="-23301581" y="-13582183"/>
                    <a:ext cx="13687320" cy="27181004"/>
                  </a:xfrm>
                  <a:custGeom>
                    <a:avLst/>
                    <a:gdLst>
                      <a:gd name="connsiteX0" fmla="*/ 3566160 w 13533120"/>
                      <a:gd name="connsiteY0" fmla="*/ 365760 h 25968960"/>
                      <a:gd name="connsiteX1" fmla="*/ 5303520 w 13533120"/>
                      <a:gd name="connsiteY1" fmla="*/ 0 h 25968960"/>
                      <a:gd name="connsiteX2" fmla="*/ 5303520 w 13533120"/>
                      <a:gd name="connsiteY2" fmla="*/ 1280160 h 25968960"/>
                      <a:gd name="connsiteX3" fmla="*/ 5669280 w 13533120"/>
                      <a:gd name="connsiteY3" fmla="*/ 1920240 h 25968960"/>
                      <a:gd name="connsiteX4" fmla="*/ 5669280 w 13533120"/>
                      <a:gd name="connsiteY4" fmla="*/ 3291840 h 25968960"/>
                      <a:gd name="connsiteX5" fmla="*/ 6492240 w 13533120"/>
                      <a:gd name="connsiteY5" fmla="*/ 3931920 h 25968960"/>
                      <a:gd name="connsiteX6" fmla="*/ 5943600 w 13533120"/>
                      <a:gd name="connsiteY6" fmla="*/ 4572000 h 25968960"/>
                      <a:gd name="connsiteX7" fmla="*/ 6217920 w 13533120"/>
                      <a:gd name="connsiteY7" fmla="*/ 5029200 h 25968960"/>
                      <a:gd name="connsiteX8" fmla="*/ 5943600 w 13533120"/>
                      <a:gd name="connsiteY8" fmla="*/ 5394960 h 25968960"/>
                      <a:gd name="connsiteX9" fmla="*/ 6126480 w 13533120"/>
                      <a:gd name="connsiteY9" fmla="*/ 6035040 h 25968960"/>
                      <a:gd name="connsiteX10" fmla="*/ 6126480 w 13533120"/>
                      <a:gd name="connsiteY10" fmla="*/ 6217920 h 25968960"/>
                      <a:gd name="connsiteX11" fmla="*/ 5577840 w 13533120"/>
                      <a:gd name="connsiteY11" fmla="*/ 6309360 h 25968960"/>
                      <a:gd name="connsiteX12" fmla="*/ 4846320 w 13533120"/>
                      <a:gd name="connsiteY12" fmla="*/ 6035040 h 25968960"/>
                      <a:gd name="connsiteX13" fmla="*/ 4480560 w 13533120"/>
                      <a:gd name="connsiteY13" fmla="*/ 6858000 h 25968960"/>
                      <a:gd name="connsiteX14" fmla="*/ 5029200 w 13533120"/>
                      <a:gd name="connsiteY14" fmla="*/ 7315200 h 25968960"/>
                      <a:gd name="connsiteX15" fmla="*/ 5029200 w 13533120"/>
                      <a:gd name="connsiteY15" fmla="*/ 7315200 h 25968960"/>
                      <a:gd name="connsiteX16" fmla="*/ 6858000 w 13533120"/>
                      <a:gd name="connsiteY16" fmla="*/ 8778240 h 25968960"/>
                      <a:gd name="connsiteX17" fmla="*/ 7406640 w 13533120"/>
                      <a:gd name="connsiteY17" fmla="*/ 10972800 h 25968960"/>
                      <a:gd name="connsiteX18" fmla="*/ 8321040 w 13533120"/>
                      <a:gd name="connsiteY18" fmla="*/ 12618720 h 25968960"/>
                      <a:gd name="connsiteX19" fmla="*/ 8046720 w 13533120"/>
                      <a:gd name="connsiteY19" fmla="*/ 14630400 h 25968960"/>
                      <a:gd name="connsiteX20" fmla="*/ 8778240 w 13533120"/>
                      <a:gd name="connsiteY20" fmla="*/ 14447520 h 25968960"/>
                      <a:gd name="connsiteX21" fmla="*/ 9601200 w 13533120"/>
                      <a:gd name="connsiteY21" fmla="*/ 14538960 h 25968960"/>
                      <a:gd name="connsiteX22" fmla="*/ 10241280 w 13533120"/>
                      <a:gd name="connsiteY22" fmla="*/ 14173200 h 25968960"/>
                      <a:gd name="connsiteX23" fmla="*/ 11155680 w 13533120"/>
                      <a:gd name="connsiteY23" fmla="*/ 14447520 h 25968960"/>
                      <a:gd name="connsiteX24" fmla="*/ 12344400 w 13533120"/>
                      <a:gd name="connsiteY24" fmla="*/ 14173200 h 25968960"/>
                      <a:gd name="connsiteX25" fmla="*/ 12801600 w 13533120"/>
                      <a:gd name="connsiteY25" fmla="*/ 13898880 h 25968960"/>
                      <a:gd name="connsiteX26" fmla="*/ 13350240 w 13533120"/>
                      <a:gd name="connsiteY26" fmla="*/ 14173200 h 25968960"/>
                      <a:gd name="connsiteX27" fmla="*/ 13533120 w 13533120"/>
                      <a:gd name="connsiteY27" fmla="*/ 16642080 h 25968960"/>
                      <a:gd name="connsiteX28" fmla="*/ 13441680 w 13533120"/>
                      <a:gd name="connsiteY28" fmla="*/ 16916400 h 25968960"/>
                      <a:gd name="connsiteX29" fmla="*/ 12435840 w 13533120"/>
                      <a:gd name="connsiteY29" fmla="*/ 17007840 h 25968960"/>
                      <a:gd name="connsiteX30" fmla="*/ 12252960 w 13533120"/>
                      <a:gd name="connsiteY30" fmla="*/ 16642080 h 25968960"/>
                      <a:gd name="connsiteX31" fmla="*/ 11430000 w 13533120"/>
                      <a:gd name="connsiteY31" fmla="*/ 16916400 h 25968960"/>
                      <a:gd name="connsiteX32" fmla="*/ 10515600 w 13533120"/>
                      <a:gd name="connsiteY32" fmla="*/ 17099280 h 25968960"/>
                      <a:gd name="connsiteX33" fmla="*/ 9509760 w 13533120"/>
                      <a:gd name="connsiteY33" fmla="*/ 17282160 h 25968960"/>
                      <a:gd name="connsiteX34" fmla="*/ 8229600 w 13533120"/>
                      <a:gd name="connsiteY34" fmla="*/ 17373600 h 25968960"/>
                      <a:gd name="connsiteX35" fmla="*/ 9144000 w 13533120"/>
                      <a:gd name="connsiteY35" fmla="*/ 21122640 h 25968960"/>
                      <a:gd name="connsiteX36" fmla="*/ 9418320 w 13533120"/>
                      <a:gd name="connsiteY36" fmla="*/ 22128480 h 25968960"/>
                      <a:gd name="connsiteX37" fmla="*/ 9326880 w 13533120"/>
                      <a:gd name="connsiteY37" fmla="*/ 22860000 h 25968960"/>
                      <a:gd name="connsiteX38" fmla="*/ 9144000 w 13533120"/>
                      <a:gd name="connsiteY38" fmla="*/ 24048720 h 25968960"/>
                      <a:gd name="connsiteX39" fmla="*/ 8138160 w 13533120"/>
                      <a:gd name="connsiteY39" fmla="*/ 24048720 h 25968960"/>
                      <a:gd name="connsiteX40" fmla="*/ 8138160 w 13533120"/>
                      <a:gd name="connsiteY40" fmla="*/ 25420320 h 25968960"/>
                      <a:gd name="connsiteX41" fmla="*/ 5303520 w 13533120"/>
                      <a:gd name="connsiteY41" fmla="*/ 24780240 h 25968960"/>
                      <a:gd name="connsiteX42" fmla="*/ 1920240 w 13533120"/>
                      <a:gd name="connsiteY42" fmla="*/ 25968960 h 25968960"/>
                      <a:gd name="connsiteX43" fmla="*/ 731520 w 13533120"/>
                      <a:gd name="connsiteY43" fmla="*/ 21854160 h 25968960"/>
                      <a:gd name="connsiteX44" fmla="*/ 1371600 w 13533120"/>
                      <a:gd name="connsiteY44" fmla="*/ 19202400 h 25968960"/>
                      <a:gd name="connsiteX45" fmla="*/ 1371600 w 13533120"/>
                      <a:gd name="connsiteY45" fmla="*/ 18105120 h 25968960"/>
                      <a:gd name="connsiteX46" fmla="*/ 1554480 w 13533120"/>
                      <a:gd name="connsiteY46" fmla="*/ 16824960 h 25968960"/>
                      <a:gd name="connsiteX47" fmla="*/ 1280160 w 13533120"/>
                      <a:gd name="connsiteY47" fmla="*/ 15270480 h 25968960"/>
                      <a:gd name="connsiteX48" fmla="*/ 0 w 13533120"/>
                      <a:gd name="connsiteY48" fmla="*/ 10607040 h 25968960"/>
                      <a:gd name="connsiteX49" fmla="*/ 914400 w 13533120"/>
                      <a:gd name="connsiteY49" fmla="*/ 8138160 h 25968960"/>
                      <a:gd name="connsiteX50" fmla="*/ 1737360 w 13533120"/>
                      <a:gd name="connsiteY50" fmla="*/ 6766560 h 25968960"/>
                      <a:gd name="connsiteX51" fmla="*/ 914400 w 13533120"/>
                      <a:gd name="connsiteY51" fmla="*/ 6217920 h 25968960"/>
                      <a:gd name="connsiteX52" fmla="*/ 914400 w 13533120"/>
                      <a:gd name="connsiteY52" fmla="*/ 5394960 h 25968960"/>
                      <a:gd name="connsiteX53" fmla="*/ 548640 w 13533120"/>
                      <a:gd name="connsiteY53" fmla="*/ 5120640 h 25968960"/>
                      <a:gd name="connsiteX54" fmla="*/ 91440 w 13533120"/>
                      <a:gd name="connsiteY54" fmla="*/ 3474720 h 25968960"/>
                      <a:gd name="connsiteX55" fmla="*/ 91440 w 13533120"/>
                      <a:gd name="connsiteY55" fmla="*/ 2286000 h 25968960"/>
                      <a:gd name="connsiteX56" fmla="*/ 91440 w 13533120"/>
                      <a:gd name="connsiteY56" fmla="*/ 1737360 h 25968960"/>
                      <a:gd name="connsiteX57" fmla="*/ 1554480 w 13533120"/>
                      <a:gd name="connsiteY57" fmla="*/ 274320 h 25968960"/>
                      <a:gd name="connsiteX58" fmla="*/ 3291840 w 13533120"/>
                      <a:gd name="connsiteY58" fmla="*/ 274320 h 25968960"/>
                      <a:gd name="connsiteX0" fmla="*/ 3566160 w 13533120"/>
                      <a:gd name="connsiteY0" fmla="*/ 365760 h 25968960"/>
                      <a:gd name="connsiteX1" fmla="*/ 5303520 w 13533120"/>
                      <a:gd name="connsiteY1" fmla="*/ 0 h 25968960"/>
                      <a:gd name="connsiteX2" fmla="*/ 5303520 w 13533120"/>
                      <a:gd name="connsiteY2" fmla="*/ 1280160 h 25968960"/>
                      <a:gd name="connsiteX3" fmla="*/ 5669280 w 13533120"/>
                      <a:gd name="connsiteY3" fmla="*/ 1920240 h 25968960"/>
                      <a:gd name="connsiteX4" fmla="*/ 5669280 w 13533120"/>
                      <a:gd name="connsiteY4" fmla="*/ 3291840 h 25968960"/>
                      <a:gd name="connsiteX5" fmla="*/ 6492240 w 13533120"/>
                      <a:gd name="connsiteY5" fmla="*/ 3931920 h 25968960"/>
                      <a:gd name="connsiteX6" fmla="*/ 5943600 w 13533120"/>
                      <a:gd name="connsiteY6" fmla="*/ 4572000 h 25968960"/>
                      <a:gd name="connsiteX7" fmla="*/ 6217920 w 13533120"/>
                      <a:gd name="connsiteY7" fmla="*/ 5029200 h 25968960"/>
                      <a:gd name="connsiteX8" fmla="*/ 5943600 w 13533120"/>
                      <a:gd name="connsiteY8" fmla="*/ 5394960 h 25968960"/>
                      <a:gd name="connsiteX9" fmla="*/ 6126480 w 13533120"/>
                      <a:gd name="connsiteY9" fmla="*/ 6035040 h 25968960"/>
                      <a:gd name="connsiteX10" fmla="*/ 6126480 w 13533120"/>
                      <a:gd name="connsiteY10" fmla="*/ 6217920 h 25968960"/>
                      <a:gd name="connsiteX11" fmla="*/ 5577840 w 13533120"/>
                      <a:gd name="connsiteY11" fmla="*/ 6309360 h 25968960"/>
                      <a:gd name="connsiteX12" fmla="*/ 4846320 w 13533120"/>
                      <a:gd name="connsiteY12" fmla="*/ 6035040 h 25968960"/>
                      <a:gd name="connsiteX13" fmla="*/ 4480560 w 13533120"/>
                      <a:gd name="connsiteY13" fmla="*/ 6858000 h 25968960"/>
                      <a:gd name="connsiteX14" fmla="*/ 5029200 w 13533120"/>
                      <a:gd name="connsiteY14" fmla="*/ 7315200 h 25968960"/>
                      <a:gd name="connsiteX15" fmla="*/ 5029200 w 13533120"/>
                      <a:gd name="connsiteY15" fmla="*/ 7315200 h 25968960"/>
                      <a:gd name="connsiteX16" fmla="*/ 6858000 w 13533120"/>
                      <a:gd name="connsiteY16" fmla="*/ 8778240 h 25968960"/>
                      <a:gd name="connsiteX17" fmla="*/ 7406640 w 13533120"/>
                      <a:gd name="connsiteY17" fmla="*/ 10972800 h 25968960"/>
                      <a:gd name="connsiteX18" fmla="*/ 8321040 w 13533120"/>
                      <a:gd name="connsiteY18" fmla="*/ 12618720 h 25968960"/>
                      <a:gd name="connsiteX19" fmla="*/ 8046720 w 13533120"/>
                      <a:gd name="connsiteY19" fmla="*/ 14630400 h 25968960"/>
                      <a:gd name="connsiteX20" fmla="*/ 8778240 w 13533120"/>
                      <a:gd name="connsiteY20" fmla="*/ 14447520 h 25968960"/>
                      <a:gd name="connsiteX21" fmla="*/ 9601200 w 13533120"/>
                      <a:gd name="connsiteY21" fmla="*/ 14538960 h 25968960"/>
                      <a:gd name="connsiteX22" fmla="*/ 10241280 w 13533120"/>
                      <a:gd name="connsiteY22" fmla="*/ 14173200 h 25968960"/>
                      <a:gd name="connsiteX23" fmla="*/ 11155680 w 13533120"/>
                      <a:gd name="connsiteY23" fmla="*/ 14447520 h 25968960"/>
                      <a:gd name="connsiteX24" fmla="*/ 12344400 w 13533120"/>
                      <a:gd name="connsiteY24" fmla="*/ 14173200 h 25968960"/>
                      <a:gd name="connsiteX25" fmla="*/ 12801600 w 13533120"/>
                      <a:gd name="connsiteY25" fmla="*/ 13898880 h 25968960"/>
                      <a:gd name="connsiteX26" fmla="*/ 13350240 w 13533120"/>
                      <a:gd name="connsiteY26" fmla="*/ 14173200 h 25968960"/>
                      <a:gd name="connsiteX27" fmla="*/ 13533120 w 13533120"/>
                      <a:gd name="connsiteY27" fmla="*/ 16642080 h 25968960"/>
                      <a:gd name="connsiteX28" fmla="*/ 13441680 w 13533120"/>
                      <a:gd name="connsiteY28" fmla="*/ 16916400 h 25968960"/>
                      <a:gd name="connsiteX29" fmla="*/ 12435840 w 13533120"/>
                      <a:gd name="connsiteY29" fmla="*/ 17007840 h 25968960"/>
                      <a:gd name="connsiteX30" fmla="*/ 12252960 w 13533120"/>
                      <a:gd name="connsiteY30" fmla="*/ 16642080 h 25968960"/>
                      <a:gd name="connsiteX31" fmla="*/ 11430000 w 13533120"/>
                      <a:gd name="connsiteY31" fmla="*/ 16916400 h 25968960"/>
                      <a:gd name="connsiteX32" fmla="*/ 10515600 w 13533120"/>
                      <a:gd name="connsiteY32" fmla="*/ 17099280 h 25968960"/>
                      <a:gd name="connsiteX33" fmla="*/ 9509760 w 13533120"/>
                      <a:gd name="connsiteY33" fmla="*/ 17282160 h 25968960"/>
                      <a:gd name="connsiteX34" fmla="*/ 8229600 w 13533120"/>
                      <a:gd name="connsiteY34" fmla="*/ 17373600 h 25968960"/>
                      <a:gd name="connsiteX35" fmla="*/ 9144000 w 13533120"/>
                      <a:gd name="connsiteY35" fmla="*/ 21122640 h 25968960"/>
                      <a:gd name="connsiteX36" fmla="*/ 9418320 w 13533120"/>
                      <a:gd name="connsiteY36" fmla="*/ 22128480 h 25968960"/>
                      <a:gd name="connsiteX37" fmla="*/ 9326880 w 13533120"/>
                      <a:gd name="connsiteY37" fmla="*/ 22860000 h 25968960"/>
                      <a:gd name="connsiteX38" fmla="*/ 9144000 w 13533120"/>
                      <a:gd name="connsiteY38" fmla="*/ 24048720 h 25968960"/>
                      <a:gd name="connsiteX39" fmla="*/ 8138160 w 13533120"/>
                      <a:gd name="connsiteY39" fmla="*/ 24048720 h 25968960"/>
                      <a:gd name="connsiteX40" fmla="*/ 8138160 w 13533120"/>
                      <a:gd name="connsiteY40" fmla="*/ 25420320 h 25968960"/>
                      <a:gd name="connsiteX41" fmla="*/ 5303520 w 13533120"/>
                      <a:gd name="connsiteY41" fmla="*/ 24780240 h 25968960"/>
                      <a:gd name="connsiteX42" fmla="*/ 1920240 w 13533120"/>
                      <a:gd name="connsiteY42" fmla="*/ 25968960 h 25968960"/>
                      <a:gd name="connsiteX43" fmla="*/ 1008112 w 13533120"/>
                      <a:gd name="connsiteY43" fmla="*/ 21958096 h 25968960"/>
                      <a:gd name="connsiteX44" fmla="*/ 1371600 w 13533120"/>
                      <a:gd name="connsiteY44" fmla="*/ 19202400 h 25968960"/>
                      <a:gd name="connsiteX45" fmla="*/ 1371600 w 13533120"/>
                      <a:gd name="connsiteY45" fmla="*/ 18105120 h 25968960"/>
                      <a:gd name="connsiteX46" fmla="*/ 1554480 w 13533120"/>
                      <a:gd name="connsiteY46" fmla="*/ 16824960 h 25968960"/>
                      <a:gd name="connsiteX47" fmla="*/ 1280160 w 13533120"/>
                      <a:gd name="connsiteY47" fmla="*/ 15270480 h 25968960"/>
                      <a:gd name="connsiteX48" fmla="*/ 0 w 13533120"/>
                      <a:gd name="connsiteY48" fmla="*/ 10607040 h 25968960"/>
                      <a:gd name="connsiteX49" fmla="*/ 914400 w 13533120"/>
                      <a:gd name="connsiteY49" fmla="*/ 8138160 h 25968960"/>
                      <a:gd name="connsiteX50" fmla="*/ 1737360 w 13533120"/>
                      <a:gd name="connsiteY50" fmla="*/ 6766560 h 25968960"/>
                      <a:gd name="connsiteX51" fmla="*/ 914400 w 13533120"/>
                      <a:gd name="connsiteY51" fmla="*/ 6217920 h 25968960"/>
                      <a:gd name="connsiteX52" fmla="*/ 914400 w 13533120"/>
                      <a:gd name="connsiteY52" fmla="*/ 5394960 h 25968960"/>
                      <a:gd name="connsiteX53" fmla="*/ 548640 w 13533120"/>
                      <a:gd name="connsiteY53" fmla="*/ 5120640 h 25968960"/>
                      <a:gd name="connsiteX54" fmla="*/ 91440 w 13533120"/>
                      <a:gd name="connsiteY54" fmla="*/ 3474720 h 25968960"/>
                      <a:gd name="connsiteX55" fmla="*/ 91440 w 13533120"/>
                      <a:gd name="connsiteY55" fmla="*/ 2286000 h 25968960"/>
                      <a:gd name="connsiteX56" fmla="*/ 91440 w 13533120"/>
                      <a:gd name="connsiteY56" fmla="*/ 1737360 h 25968960"/>
                      <a:gd name="connsiteX57" fmla="*/ 1554480 w 13533120"/>
                      <a:gd name="connsiteY57" fmla="*/ 274320 h 25968960"/>
                      <a:gd name="connsiteX58" fmla="*/ 3291840 w 13533120"/>
                      <a:gd name="connsiteY58" fmla="*/ 274320 h 25968960"/>
                      <a:gd name="connsiteX0" fmla="*/ 3566160 w 13533120"/>
                      <a:gd name="connsiteY0" fmla="*/ 365760 h 25968960"/>
                      <a:gd name="connsiteX1" fmla="*/ 5303520 w 13533120"/>
                      <a:gd name="connsiteY1" fmla="*/ 0 h 25968960"/>
                      <a:gd name="connsiteX2" fmla="*/ 5303520 w 13533120"/>
                      <a:gd name="connsiteY2" fmla="*/ 1280160 h 25968960"/>
                      <a:gd name="connsiteX3" fmla="*/ 5669280 w 13533120"/>
                      <a:gd name="connsiteY3" fmla="*/ 1920240 h 25968960"/>
                      <a:gd name="connsiteX4" fmla="*/ 5669280 w 13533120"/>
                      <a:gd name="connsiteY4" fmla="*/ 3291840 h 25968960"/>
                      <a:gd name="connsiteX5" fmla="*/ 6492240 w 13533120"/>
                      <a:gd name="connsiteY5" fmla="*/ 3931920 h 25968960"/>
                      <a:gd name="connsiteX6" fmla="*/ 5943600 w 13533120"/>
                      <a:gd name="connsiteY6" fmla="*/ 4572000 h 25968960"/>
                      <a:gd name="connsiteX7" fmla="*/ 6217920 w 13533120"/>
                      <a:gd name="connsiteY7" fmla="*/ 5029200 h 25968960"/>
                      <a:gd name="connsiteX8" fmla="*/ 5943600 w 13533120"/>
                      <a:gd name="connsiteY8" fmla="*/ 5394960 h 25968960"/>
                      <a:gd name="connsiteX9" fmla="*/ 6126480 w 13533120"/>
                      <a:gd name="connsiteY9" fmla="*/ 6035040 h 25968960"/>
                      <a:gd name="connsiteX10" fmla="*/ 6126480 w 13533120"/>
                      <a:gd name="connsiteY10" fmla="*/ 6217920 h 25968960"/>
                      <a:gd name="connsiteX11" fmla="*/ 5577840 w 13533120"/>
                      <a:gd name="connsiteY11" fmla="*/ 6309360 h 25968960"/>
                      <a:gd name="connsiteX12" fmla="*/ 4846320 w 13533120"/>
                      <a:gd name="connsiteY12" fmla="*/ 6035040 h 25968960"/>
                      <a:gd name="connsiteX13" fmla="*/ 4480560 w 13533120"/>
                      <a:gd name="connsiteY13" fmla="*/ 6858000 h 25968960"/>
                      <a:gd name="connsiteX14" fmla="*/ 5029200 w 13533120"/>
                      <a:gd name="connsiteY14" fmla="*/ 7315200 h 25968960"/>
                      <a:gd name="connsiteX15" fmla="*/ 5029200 w 13533120"/>
                      <a:gd name="connsiteY15" fmla="*/ 7315200 h 25968960"/>
                      <a:gd name="connsiteX16" fmla="*/ 6858000 w 13533120"/>
                      <a:gd name="connsiteY16" fmla="*/ 8778240 h 25968960"/>
                      <a:gd name="connsiteX17" fmla="*/ 7406640 w 13533120"/>
                      <a:gd name="connsiteY17" fmla="*/ 10972800 h 25968960"/>
                      <a:gd name="connsiteX18" fmla="*/ 8321040 w 13533120"/>
                      <a:gd name="connsiteY18" fmla="*/ 12618720 h 25968960"/>
                      <a:gd name="connsiteX19" fmla="*/ 8046720 w 13533120"/>
                      <a:gd name="connsiteY19" fmla="*/ 14630400 h 25968960"/>
                      <a:gd name="connsiteX20" fmla="*/ 8778240 w 13533120"/>
                      <a:gd name="connsiteY20" fmla="*/ 14447520 h 25968960"/>
                      <a:gd name="connsiteX21" fmla="*/ 9601200 w 13533120"/>
                      <a:gd name="connsiteY21" fmla="*/ 14538960 h 25968960"/>
                      <a:gd name="connsiteX22" fmla="*/ 10241280 w 13533120"/>
                      <a:gd name="connsiteY22" fmla="*/ 14173200 h 25968960"/>
                      <a:gd name="connsiteX23" fmla="*/ 11155680 w 13533120"/>
                      <a:gd name="connsiteY23" fmla="*/ 14447520 h 25968960"/>
                      <a:gd name="connsiteX24" fmla="*/ 12344400 w 13533120"/>
                      <a:gd name="connsiteY24" fmla="*/ 14173200 h 25968960"/>
                      <a:gd name="connsiteX25" fmla="*/ 12801600 w 13533120"/>
                      <a:gd name="connsiteY25" fmla="*/ 13898880 h 25968960"/>
                      <a:gd name="connsiteX26" fmla="*/ 13350240 w 13533120"/>
                      <a:gd name="connsiteY26" fmla="*/ 14173200 h 25968960"/>
                      <a:gd name="connsiteX27" fmla="*/ 13533120 w 13533120"/>
                      <a:gd name="connsiteY27" fmla="*/ 16642080 h 25968960"/>
                      <a:gd name="connsiteX28" fmla="*/ 13441680 w 13533120"/>
                      <a:gd name="connsiteY28" fmla="*/ 16916400 h 25968960"/>
                      <a:gd name="connsiteX29" fmla="*/ 12435840 w 13533120"/>
                      <a:gd name="connsiteY29" fmla="*/ 17007840 h 25968960"/>
                      <a:gd name="connsiteX30" fmla="*/ 12252960 w 13533120"/>
                      <a:gd name="connsiteY30" fmla="*/ 16642080 h 25968960"/>
                      <a:gd name="connsiteX31" fmla="*/ 11430000 w 13533120"/>
                      <a:gd name="connsiteY31" fmla="*/ 16916400 h 25968960"/>
                      <a:gd name="connsiteX32" fmla="*/ 10515600 w 13533120"/>
                      <a:gd name="connsiteY32" fmla="*/ 17099280 h 25968960"/>
                      <a:gd name="connsiteX33" fmla="*/ 9509760 w 13533120"/>
                      <a:gd name="connsiteY33" fmla="*/ 17282160 h 25968960"/>
                      <a:gd name="connsiteX34" fmla="*/ 8229600 w 13533120"/>
                      <a:gd name="connsiteY34" fmla="*/ 17373600 h 25968960"/>
                      <a:gd name="connsiteX35" fmla="*/ 9144000 w 13533120"/>
                      <a:gd name="connsiteY35" fmla="*/ 21122640 h 25968960"/>
                      <a:gd name="connsiteX36" fmla="*/ 9418320 w 13533120"/>
                      <a:gd name="connsiteY36" fmla="*/ 22128480 h 25968960"/>
                      <a:gd name="connsiteX37" fmla="*/ 9326880 w 13533120"/>
                      <a:gd name="connsiteY37" fmla="*/ 22860000 h 25968960"/>
                      <a:gd name="connsiteX38" fmla="*/ 9144000 w 13533120"/>
                      <a:gd name="connsiteY38" fmla="*/ 24048720 h 25968960"/>
                      <a:gd name="connsiteX39" fmla="*/ 8138160 w 13533120"/>
                      <a:gd name="connsiteY39" fmla="*/ 24048720 h 25968960"/>
                      <a:gd name="connsiteX40" fmla="*/ 8138160 w 13533120"/>
                      <a:gd name="connsiteY40" fmla="*/ 25420320 h 25968960"/>
                      <a:gd name="connsiteX41" fmla="*/ 5303520 w 13533120"/>
                      <a:gd name="connsiteY41" fmla="*/ 24780240 h 25968960"/>
                      <a:gd name="connsiteX42" fmla="*/ 1920240 w 13533120"/>
                      <a:gd name="connsiteY42" fmla="*/ 25968960 h 25968960"/>
                      <a:gd name="connsiteX43" fmla="*/ 1008112 w 13533120"/>
                      <a:gd name="connsiteY43" fmla="*/ 21958096 h 25968960"/>
                      <a:gd name="connsiteX44" fmla="*/ 1371600 w 13533120"/>
                      <a:gd name="connsiteY44" fmla="*/ 19202400 h 25968960"/>
                      <a:gd name="connsiteX45" fmla="*/ 1371600 w 13533120"/>
                      <a:gd name="connsiteY45" fmla="*/ 18105120 h 25968960"/>
                      <a:gd name="connsiteX46" fmla="*/ 1554480 w 13533120"/>
                      <a:gd name="connsiteY46" fmla="*/ 16824960 h 25968960"/>
                      <a:gd name="connsiteX47" fmla="*/ 1280160 w 13533120"/>
                      <a:gd name="connsiteY47" fmla="*/ 15270480 h 25968960"/>
                      <a:gd name="connsiteX48" fmla="*/ 0 w 13533120"/>
                      <a:gd name="connsiteY48" fmla="*/ 10607040 h 25968960"/>
                      <a:gd name="connsiteX49" fmla="*/ 914400 w 13533120"/>
                      <a:gd name="connsiteY49" fmla="*/ 8138160 h 25968960"/>
                      <a:gd name="connsiteX50" fmla="*/ 1737360 w 13533120"/>
                      <a:gd name="connsiteY50" fmla="*/ 6766560 h 25968960"/>
                      <a:gd name="connsiteX51" fmla="*/ 914400 w 13533120"/>
                      <a:gd name="connsiteY51" fmla="*/ 6217920 h 25968960"/>
                      <a:gd name="connsiteX52" fmla="*/ 914400 w 13533120"/>
                      <a:gd name="connsiteY52" fmla="*/ 5394960 h 25968960"/>
                      <a:gd name="connsiteX53" fmla="*/ 548640 w 13533120"/>
                      <a:gd name="connsiteY53" fmla="*/ 5120640 h 25968960"/>
                      <a:gd name="connsiteX54" fmla="*/ 91440 w 13533120"/>
                      <a:gd name="connsiteY54" fmla="*/ 3474720 h 25968960"/>
                      <a:gd name="connsiteX55" fmla="*/ 91440 w 13533120"/>
                      <a:gd name="connsiteY55" fmla="*/ 2286000 h 25968960"/>
                      <a:gd name="connsiteX56" fmla="*/ 91440 w 13533120"/>
                      <a:gd name="connsiteY56" fmla="*/ 1737360 h 25968960"/>
                      <a:gd name="connsiteX57" fmla="*/ 1554480 w 13533120"/>
                      <a:gd name="connsiteY57" fmla="*/ 274320 h 25968960"/>
                      <a:gd name="connsiteX58" fmla="*/ 3291840 w 13533120"/>
                      <a:gd name="connsiteY58" fmla="*/ 274320 h 25968960"/>
                      <a:gd name="connsiteX59" fmla="*/ 3566160 w 13533120"/>
                      <a:gd name="connsiteY59" fmla="*/ 365760 h 259689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566160 w 13533120"/>
                      <a:gd name="connsiteY0" fmla="*/ 518160 h 26121360"/>
                      <a:gd name="connsiteX1" fmla="*/ 5303520 w 13533120"/>
                      <a:gd name="connsiteY1" fmla="*/ 152400 h 26121360"/>
                      <a:gd name="connsiteX2" fmla="*/ 5303520 w 13533120"/>
                      <a:gd name="connsiteY2" fmla="*/ 1432560 h 26121360"/>
                      <a:gd name="connsiteX3" fmla="*/ 5669280 w 13533120"/>
                      <a:gd name="connsiteY3" fmla="*/ 2072640 h 26121360"/>
                      <a:gd name="connsiteX4" fmla="*/ 5669280 w 13533120"/>
                      <a:gd name="connsiteY4" fmla="*/ 3444240 h 26121360"/>
                      <a:gd name="connsiteX5" fmla="*/ 6492240 w 13533120"/>
                      <a:gd name="connsiteY5" fmla="*/ 4084320 h 26121360"/>
                      <a:gd name="connsiteX6" fmla="*/ 5943600 w 13533120"/>
                      <a:gd name="connsiteY6" fmla="*/ 4724400 h 26121360"/>
                      <a:gd name="connsiteX7" fmla="*/ 6217920 w 13533120"/>
                      <a:gd name="connsiteY7" fmla="*/ 5181600 h 26121360"/>
                      <a:gd name="connsiteX8" fmla="*/ 5943600 w 13533120"/>
                      <a:gd name="connsiteY8" fmla="*/ 5547360 h 26121360"/>
                      <a:gd name="connsiteX9" fmla="*/ 6126480 w 13533120"/>
                      <a:gd name="connsiteY9" fmla="*/ 6187440 h 26121360"/>
                      <a:gd name="connsiteX10" fmla="*/ 6126480 w 13533120"/>
                      <a:gd name="connsiteY10" fmla="*/ 6370320 h 26121360"/>
                      <a:gd name="connsiteX11" fmla="*/ 5577840 w 13533120"/>
                      <a:gd name="connsiteY11" fmla="*/ 6461760 h 26121360"/>
                      <a:gd name="connsiteX12" fmla="*/ 4846320 w 13533120"/>
                      <a:gd name="connsiteY12" fmla="*/ 6187440 h 26121360"/>
                      <a:gd name="connsiteX13" fmla="*/ 4480560 w 13533120"/>
                      <a:gd name="connsiteY13" fmla="*/ 7010400 h 26121360"/>
                      <a:gd name="connsiteX14" fmla="*/ 5029200 w 13533120"/>
                      <a:gd name="connsiteY14" fmla="*/ 7467600 h 26121360"/>
                      <a:gd name="connsiteX15" fmla="*/ 5029200 w 13533120"/>
                      <a:gd name="connsiteY15" fmla="*/ 7467600 h 26121360"/>
                      <a:gd name="connsiteX16" fmla="*/ 6858000 w 13533120"/>
                      <a:gd name="connsiteY16" fmla="*/ 8930640 h 26121360"/>
                      <a:gd name="connsiteX17" fmla="*/ 7406640 w 13533120"/>
                      <a:gd name="connsiteY17" fmla="*/ 11125200 h 26121360"/>
                      <a:gd name="connsiteX18" fmla="*/ 8321040 w 13533120"/>
                      <a:gd name="connsiteY18" fmla="*/ 12771120 h 26121360"/>
                      <a:gd name="connsiteX19" fmla="*/ 8046720 w 13533120"/>
                      <a:gd name="connsiteY19" fmla="*/ 14782800 h 26121360"/>
                      <a:gd name="connsiteX20" fmla="*/ 8778240 w 13533120"/>
                      <a:gd name="connsiteY20" fmla="*/ 14599920 h 26121360"/>
                      <a:gd name="connsiteX21" fmla="*/ 9601200 w 13533120"/>
                      <a:gd name="connsiteY21" fmla="*/ 14691360 h 26121360"/>
                      <a:gd name="connsiteX22" fmla="*/ 10241280 w 13533120"/>
                      <a:gd name="connsiteY22" fmla="*/ 14325600 h 26121360"/>
                      <a:gd name="connsiteX23" fmla="*/ 11155680 w 13533120"/>
                      <a:gd name="connsiteY23" fmla="*/ 14599920 h 26121360"/>
                      <a:gd name="connsiteX24" fmla="*/ 12344400 w 13533120"/>
                      <a:gd name="connsiteY24" fmla="*/ 14325600 h 26121360"/>
                      <a:gd name="connsiteX25" fmla="*/ 12801600 w 13533120"/>
                      <a:gd name="connsiteY25" fmla="*/ 14051280 h 26121360"/>
                      <a:gd name="connsiteX26" fmla="*/ 13350240 w 13533120"/>
                      <a:gd name="connsiteY26" fmla="*/ 14325600 h 26121360"/>
                      <a:gd name="connsiteX27" fmla="*/ 13533120 w 13533120"/>
                      <a:gd name="connsiteY27" fmla="*/ 16794480 h 26121360"/>
                      <a:gd name="connsiteX28" fmla="*/ 13441680 w 13533120"/>
                      <a:gd name="connsiteY28" fmla="*/ 17068800 h 26121360"/>
                      <a:gd name="connsiteX29" fmla="*/ 12435840 w 13533120"/>
                      <a:gd name="connsiteY29" fmla="*/ 17160240 h 26121360"/>
                      <a:gd name="connsiteX30" fmla="*/ 12252960 w 13533120"/>
                      <a:gd name="connsiteY30" fmla="*/ 16794480 h 26121360"/>
                      <a:gd name="connsiteX31" fmla="*/ 11430000 w 13533120"/>
                      <a:gd name="connsiteY31" fmla="*/ 17068800 h 26121360"/>
                      <a:gd name="connsiteX32" fmla="*/ 10515600 w 13533120"/>
                      <a:gd name="connsiteY32" fmla="*/ 17251680 h 26121360"/>
                      <a:gd name="connsiteX33" fmla="*/ 9509760 w 13533120"/>
                      <a:gd name="connsiteY33" fmla="*/ 17434560 h 26121360"/>
                      <a:gd name="connsiteX34" fmla="*/ 8229600 w 13533120"/>
                      <a:gd name="connsiteY34" fmla="*/ 17526000 h 26121360"/>
                      <a:gd name="connsiteX35" fmla="*/ 9144000 w 13533120"/>
                      <a:gd name="connsiteY35" fmla="*/ 21275040 h 26121360"/>
                      <a:gd name="connsiteX36" fmla="*/ 9418320 w 13533120"/>
                      <a:gd name="connsiteY36" fmla="*/ 22280880 h 26121360"/>
                      <a:gd name="connsiteX37" fmla="*/ 9326880 w 13533120"/>
                      <a:gd name="connsiteY37" fmla="*/ 23012400 h 26121360"/>
                      <a:gd name="connsiteX38" fmla="*/ 9144000 w 13533120"/>
                      <a:gd name="connsiteY38" fmla="*/ 24201120 h 26121360"/>
                      <a:gd name="connsiteX39" fmla="*/ 8138160 w 13533120"/>
                      <a:gd name="connsiteY39" fmla="*/ 24201120 h 26121360"/>
                      <a:gd name="connsiteX40" fmla="*/ 8138160 w 13533120"/>
                      <a:gd name="connsiteY40" fmla="*/ 25572720 h 26121360"/>
                      <a:gd name="connsiteX41" fmla="*/ 5303520 w 13533120"/>
                      <a:gd name="connsiteY41" fmla="*/ 24932640 h 26121360"/>
                      <a:gd name="connsiteX42" fmla="*/ 1920240 w 13533120"/>
                      <a:gd name="connsiteY42" fmla="*/ 26121360 h 26121360"/>
                      <a:gd name="connsiteX43" fmla="*/ 1008112 w 13533120"/>
                      <a:gd name="connsiteY43" fmla="*/ 22110496 h 26121360"/>
                      <a:gd name="connsiteX44" fmla="*/ 1371600 w 13533120"/>
                      <a:gd name="connsiteY44" fmla="*/ 19354800 h 26121360"/>
                      <a:gd name="connsiteX45" fmla="*/ 1371600 w 13533120"/>
                      <a:gd name="connsiteY45" fmla="*/ 18257520 h 26121360"/>
                      <a:gd name="connsiteX46" fmla="*/ 1554480 w 13533120"/>
                      <a:gd name="connsiteY46" fmla="*/ 16977360 h 26121360"/>
                      <a:gd name="connsiteX47" fmla="*/ 1280160 w 13533120"/>
                      <a:gd name="connsiteY47" fmla="*/ 15422880 h 26121360"/>
                      <a:gd name="connsiteX48" fmla="*/ 0 w 13533120"/>
                      <a:gd name="connsiteY48" fmla="*/ 10759440 h 26121360"/>
                      <a:gd name="connsiteX49" fmla="*/ 914400 w 13533120"/>
                      <a:gd name="connsiteY49" fmla="*/ 8290560 h 26121360"/>
                      <a:gd name="connsiteX50" fmla="*/ 1737360 w 13533120"/>
                      <a:gd name="connsiteY50" fmla="*/ 6918960 h 26121360"/>
                      <a:gd name="connsiteX51" fmla="*/ 914400 w 13533120"/>
                      <a:gd name="connsiteY51" fmla="*/ 6370320 h 26121360"/>
                      <a:gd name="connsiteX52" fmla="*/ 914400 w 13533120"/>
                      <a:gd name="connsiteY52" fmla="*/ 5547360 h 26121360"/>
                      <a:gd name="connsiteX53" fmla="*/ 548640 w 13533120"/>
                      <a:gd name="connsiteY53" fmla="*/ 5273040 h 26121360"/>
                      <a:gd name="connsiteX54" fmla="*/ 91440 w 13533120"/>
                      <a:gd name="connsiteY54" fmla="*/ 3627120 h 26121360"/>
                      <a:gd name="connsiteX55" fmla="*/ 91440 w 13533120"/>
                      <a:gd name="connsiteY55" fmla="*/ 2438400 h 26121360"/>
                      <a:gd name="connsiteX56" fmla="*/ 91440 w 13533120"/>
                      <a:gd name="connsiteY56" fmla="*/ 1889760 h 26121360"/>
                      <a:gd name="connsiteX57" fmla="*/ 1554480 w 13533120"/>
                      <a:gd name="connsiteY57" fmla="*/ 426720 h 26121360"/>
                      <a:gd name="connsiteX58" fmla="*/ 3291840 w 13533120"/>
                      <a:gd name="connsiteY58" fmla="*/ 426720 h 26121360"/>
                      <a:gd name="connsiteX59" fmla="*/ 3566160 w 13533120"/>
                      <a:gd name="connsiteY59" fmla="*/ 518160 h 26121360"/>
                      <a:gd name="connsiteX0" fmla="*/ 3210904 w 13533120"/>
                      <a:gd name="connsiteY0" fmla="*/ 531168 h 26118758"/>
                      <a:gd name="connsiteX1" fmla="*/ 5303520 w 13533120"/>
                      <a:gd name="connsiteY1" fmla="*/ 149798 h 26118758"/>
                      <a:gd name="connsiteX2" fmla="*/ 5303520 w 13533120"/>
                      <a:gd name="connsiteY2" fmla="*/ 1429958 h 26118758"/>
                      <a:gd name="connsiteX3" fmla="*/ 5669280 w 13533120"/>
                      <a:gd name="connsiteY3" fmla="*/ 2070038 h 26118758"/>
                      <a:gd name="connsiteX4" fmla="*/ 5669280 w 13533120"/>
                      <a:gd name="connsiteY4" fmla="*/ 3441638 h 26118758"/>
                      <a:gd name="connsiteX5" fmla="*/ 6492240 w 13533120"/>
                      <a:gd name="connsiteY5" fmla="*/ 4081718 h 26118758"/>
                      <a:gd name="connsiteX6" fmla="*/ 5943600 w 13533120"/>
                      <a:gd name="connsiteY6" fmla="*/ 4721798 h 26118758"/>
                      <a:gd name="connsiteX7" fmla="*/ 6217920 w 13533120"/>
                      <a:gd name="connsiteY7" fmla="*/ 5178998 h 26118758"/>
                      <a:gd name="connsiteX8" fmla="*/ 5943600 w 13533120"/>
                      <a:gd name="connsiteY8" fmla="*/ 5544758 h 26118758"/>
                      <a:gd name="connsiteX9" fmla="*/ 6126480 w 13533120"/>
                      <a:gd name="connsiteY9" fmla="*/ 6184838 h 26118758"/>
                      <a:gd name="connsiteX10" fmla="*/ 6126480 w 13533120"/>
                      <a:gd name="connsiteY10" fmla="*/ 6367718 h 26118758"/>
                      <a:gd name="connsiteX11" fmla="*/ 5577840 w 13533120"/>
                      <a:gd name="connsiteY11" fmla="*/ 6459158 h 26118758"/>
                      <a:gd name="connsiteX12" fmla="*/ 4846320 w 13533120"/>
                      <a:gd name="connsiteY12" fmla="*/ 6184838 h 26118758"/>
                      <a:gd name="connsiteX13" fmla="*/ 4480560 w 13533120"/>
                      <a:gd name="connsiteY13" fmla="*/ 7007798 h 26118758"/>
                      <a:gd name="connsiteX14" fmla="*/ 5029200 w 13533120"/>
                      <a:gd name="connsiteY14" fmla="*/ 7464998 h 26118758"/>
                      <a:gd name="connsiteX15" fmla="*/ 5029200 w 13533120"/>
                      <a:gd name="connsiteY15" fmla="*/ 7464998 h 26118758"/>
                      <a:gd name="connsiteX16" fmla="*/ 6858000 w 13533120"/>
                      <a:gd name="connsiteY16" fmla="*/ 8928038 h 26118758"/>
                      <a:gd name="connsiteX17" fmla="*/ 7406640 w 13533120"/>
                      <a:gd name="connsiteY17" fmla="*/ 11122598 h 26118758"/>
                      <a:gd name="connsiteX18" fmla="*/ 8321040 w 13533120"/>
                      <a:gd name="connsiteY18" fmla="*/ 12768518 h 26118758"/>
                      <a:gd name="connsiteX19" fmla="*/ 8046720 w 13533120"/>
                      <a:gd name="connsiteY19" fmla="*/ 14780198 h 26118758"/>
                      <a:gd name="connsiteX20" fmla="*/ 8778240 w 13533120"/>
                      <a:gd name="connsiteY20" fmla="*/ 14597318 h 26118758"/>
                      <a:gd name="connsiteX21" fmla="*/ 9601200 w 13533120"/>
                      <a:gd name="connsiteY21" fmla="*/ 14688758 h 26118758"/>
                      <a:gd name="connsiteX22" fmla="*/ 10241280 w 13533120"/>
                      <a:gd name="connsiteY22" fmla="*/ 14322998 h 26118758"/>
                      <a:gd name="connsiteX23" fmla="*/ 11155680 w 13533120"/>
                      <a:gd name="connsiteY23" fmla="*/ 14597318 h 26118758"/>
                      <a:gd name="connsiteX24" fmla="*/ 12344400 w 13533120"/>
                      <a:gd name="connsiteY24" fmla="*/ 14322998 h 26118758"/>
                      <a:gd name="connsiteX25" fmla="*/ 12801600 w 13533120"/>
                      <a:gd name="connsiteY25" fmla="*/ 14048678 h 26118758"/>
                      <a:gd name="connsiteX26" fmla="*/ 13350240 w 13533120"/>
                      <a:gd name="connsiteY26" fmla="*/ 14322998 h 26118758"/>
                      <a:gd name="connsiteX27" fmla="*/ 13533120 w 13533120"/>
                      <a:gd name="connsiteY27" fmla="*/ 16791878 h 26118758"/>
                      <a:gd name="connsiteX28" fmla="*/ 13441680 w 13533120"/>
                      <a:gd name="connsiteY28" fmla="*/ 17066198 h 26118758"/>
                      <a:gd name="connsiteX29" fmla="*/ 12435840 w 13533120"/>
                      <a:gd name="connsiteY29" fmla="*/ 17157638 h 26118758"/>
                      <a:gd name="connsiteX30" fmla="*/ 12252960 w 13533120"/>
                      <a:gd name="connsiteY30" fmla="*/ 16791878 h 26118758"/>
                      <a:gd name="connsiteX31" fmla="*/ 11430000 w 13533120"/>
                      <a:gd name="connsiteY31" fmla="*/ 17066198 h 26118758"/>
                      <a:gd name="connsiteX32" fmla="*/ 10515600 w 13533120"/>
                      <a:gd name="connsiteY32" fmla="*/ 17249078 h 26118758"/>
                      <a:gd name="connsiteX33" fmla="*/ 9509760 w 13533120"/>
                      <a:gd name="connsiteY33" fmla="*/ 17431958 h 26118758"/>
                      <a:gd name="connsiteX34" fmla="*/ 8229600 w 13533120"/>
                      <a:gd name="connsiteY34" fmla="*/ 17523398 h 26118758"/>
                      <a:gd name="connsiteX35" fmla="*/ 9144000 w 13533120"/>
                      <a:gd name="connsiteY35" fmla="*/ 21272438 h 26118758"/>
                      <a:gd name="connsiteX36" fmla="*/ 9418320 w 13533120"/>
                      <a:gd name="connsiteY36" fmla="*/ 22278278 h 26118758"/>
                      <a:gd name="connsiteX37" fmla="*/ 9326880 w 13533120"/>
                      <a:gd name="connsiteY37" fmla="*/ 23009798 h 26118758"/>
                      <a:gd name="connsiteX38" fmla="*/ 9144000 w 13533120"/>
                      <a:gd name="connsiteY38" fmla="*/ 24198518 h 26118758"/>
                      <a:gd name="connsiteX39" fmla="*/ 8138160 w 13533120"/>
                      <a:gd name="connsiteY39" fmla="*/ 24198518 h 26118758"/>
                      <a:gd name="connsiteX40" fmla="*/ 8138160 w 13533120"/>
                      <a:gd name="connsiteY40" fmla="*/ 25570118 h 26118758"/>
                      <a:gd name="connsiteX41" fmla="*/ 5303520 w 13533120"/>
                      <a:gd name="connsiteY41" fmla="*/ 24930038 h 26118758"/>
                      <a:gd name="connsiteX42" fmla="*/ 1920240 w 13533120"/>
                      <a:gd name="connsiteY42" fmla="*/ 26118758 h 26118758"/>
                      <a:gd name="connsiteX43" fmla="*/ 1008112 w 13533120"/>
                      <a:gd name="connsiteY43" fmla="*/ 22107894 h 26118758"/>
                      <a:gd name="connsiteX44" fmla="*/ 1371600 w 13533120"/>
                      <a:gd name="connsiteY44" fmla="*/ 19352198 h 26118758"/>
                      <a:gd name="connsiteX45" fmla="*/ 1371600 w 13533120"/>
                      <a:gd name="connsiteY45" fmla="*/ 18254918 h 26118758"/>
                      <a:gd name="connsiteX46" fmla="*/ 1554480 w 13533120"/>
                      <a:gd name="connsiteY46" fmla="*/ 16974758 h 26118758"/>
                      <a:gd name="connsiteX47" fmla="*/ 1280160 w 13533120"/>
                      <a:gd name="connsiteY47" fmla="*/ 15420278 h 26118758"/>
                      <a:gd name="connsiteX48" fmla="*/ 0 w 13533120"/>
                      <a:gd name="connsiteY48" fmla="*/ 10756838 h 26118758"/>
                      <a:gd name="connsiteX49" fmla="*/ 914400 w 13533120"/>
                      <a:gd name="connsiteY49" fmla="*/ 8287958 h 26118758"/>
                      <a:gd name="connsiteX50" fmla="*/ 1737360 w 13533120"/>
                      <a:gd name="connsiteY50" fmla="*/ 6916358 h 26118758"/>
                      <a:gd name="connsiteX51" fmla="*/ 914400 w 13533120"/>
                      <a:gd name="connsiteY51" fmla="*/ 6367718 h 26118758"/>
                      <a:gd name="connsiteX52" fmla="*/ 914400 w 13533120"/>
                      <a:gd name="connsiteY52" fmla="*/ 5544758 h 26118758"/>
                      <a:gd name="connsiteX53" fmla="*/ 548640 w 13533120"/>
                      <a:gd name="connsiteY53" fmla="*/ 5270438 h 26118758"/>
                      <a:gd name="connsiteX54" fmla="*/ 91440 w 13533120"/>
                      <a:gd name="connsiteY54" fmla="*/ 3624518 h 26118758"/>
                      <a:gd name="connsiteX55" fmla="*/ 91440 w 13533120"/>
                      <a:gd name="connsiteY55" fmla="*/ 2435798 h 26118758"/>
                      <a:gd name="connsiteX56" fmla="*/ 91440 w 13533120"/>
                      <a:gd name="connsiteY56" fmla="*/ 1887158 h 26118758"/>
                      <a:gd name="connsiteX57" fmla="*/ 1554480 w 13533120"/>
                      <a:gd name="connsiteY57" fmla="*/ 424118 h 26118758"/>
                      <a:gd name="connsiteX58" fmla="*/ 3291840 w 13533120"/>
                      <a:gd name="connsiteY58" fmla="*/ 424118 h 26118758"/>
                      <a:gd name="connsiteX59" fmla="*/ 3210904 w 13533120"/>
                      <a:gd name="connsiteY59" fmla="*/ 531168 h 26118758"/>
                      <a:gd name="connsiteX0" fmla="*/ 3210904 w 13533120"/>
                      <a:gd name="connsiteY0" fmla="*/ 531168 h 26118758"/>
                      <a:gd name="connsiteX1" fmla="*/ 5303520 w 13533120"/>
                      <a:gd name="connsiteY1" fmla="*/ 149798 h 26118758"/>
                      <a:gd name="connsiteX2" fmla="*/ 5303520 w 13533120"/>
                      <a:gd name="connsiteY2" fmla="*/ 1429958 h 26118758"/>
                      <a:gd name="connsiteX3" fmla="*/ 5669280 w 13533120"/>
                      <a:gd name="connsiteY3" fmla="*/ 2070038 h 26118758"/>
                      <a:gd name="connsiteX4" fmla="*/ 5669280 w 13533120"/>
                      <a:gd name="connsiteY4" fmla="*/ 3441638 h 26118758"/>
                      <a:gd name="connsiteX5" fmla="*/ 6492240 w 13533120"/>
                      <a:gd name="connsiteY5" fmla="*/ 4081718 h 26118758"/>
                      <a:gd name="connsiteX6" fmla="*/ 5943600 w 13533120"/>
                      <a:gd name="connsiteY6" fmla="*/ 4721798 h 26118758"/>
                      <a:gd name="connsiteX7" fmla="*/ 6217920 w 13533120"/>
                      <a:gd name="connsiteY7" fmla="*/ 5178998 h 26118758"/>
                      <a:gd name="connsiteX8" fmla="*/ 5943600 w 13533120"/>
                      <a:gd name="connsiteY8" fmla="*/ 5544758 h 26118758"/>
                      <a:gd name="connsiteX9" fmla="*/ 6126480 w 13533120"/>
                      <a:gd name="connsiteY9" fmla="*/ 6184838 h 26118758"/>
                      <a:gd name="connsiteX10" fmla="*/ 6126480 w 13533120"/>
                      <a:gd name="connsiteY10" fmla="*/ 6367718 h 26118758"/>
                      <a:gd name="connsiteX11" fmla="*/ 5577840 w 13533120"/>
                      <a:gd name="connsiteY11" fmla="*/ 6459158 h 26118758"/>
                      <a:gd name="connsiteX12" fmla="*/ 4846320 w 13533120"/>
                      <a:gd name="connsiteY12" fmla="*/ 6184838 h 26118758"/>
                      <a:gd name="connsiteX13" fmla="*/ 4480560 w 13533120"/>
                      <a:gd name="connsiteY13" fmla="*/ 7007798 h 26118758"/>
                      <a:gd name="connsiteX14" fmla="*/ 5029200 w 13533120"/>
                      <a:gd name="connsiteY14" fmla="*/ 7464998 h 26118758"/>
                      <a:gd name="connsiteX15" fmla="*/ 5029200 w 13533120"/>
                      <a:gd name="connsiteY15" fmla="*/ 7464998 h 26118758"/>
                      <a:gd name="connsiteX16" fmla="*/ 6858000 w 13533120"/>
                      <a:gd name="connsiteY16" fmla="*/ 8928038 h 26118758"/>
                      <a:gd name="connsiteX17" fmla="*/ 7406640 w 13533120"/>
                      <a:gd name="connsiteY17" fmla="*/ 11122598 h 26118758"/>
                      <a:gd name="connsiteX18" fmla="*/ 8321040 w 13533120"/>
                      <a:gd name="connsiteY18" fmla="*/ 12768518 h 26118758"/>
                      <a:gd name="connsiteX19" fmla="*/ 8046720 w 13533120"/>
                      <a:gd name="connsiteY19" fmla="*/ 14780198 h 26118758"/>
                      <a:gd name="connsiteX20" fmla="*/ 8778240 w 13533120"/>
                      <a:gd name="connsiteY20" fmla="*/ 14597318 h 26118758"/>
                      <a:gd name="connsiteX21" fmla="*/ 9601200 w 13533120"/>
                      <a:gd name="connsiteY21" fmla="*/ 14688758 h 26118758"/>
                      <a:gd name="connsiteX22" fmla="*/ 10241280 w 13533120"/>
                      <a:gd name="connsiteY22" fmla="*/ 14322998 h 26118758"/>
                      <a:gd name="connsiteX23" fmla="*/ 11155680 w 13533120"/>
                      <a:gd name="connsiteY23" fmla="*/ 14597318 h 26118758"/>
                      <a:gd name="connsiteX24" fmla="*/ 12344400 w 13533120"/>
                      <a:gd name="connsiteY24" fmla="*/ 14322998 h 26118758"/>
                      <a:gd name="connsiteX25" fmla="*/ 12801600 w 13533120"/>
                      <a:gd name="connsiteY25" fmla="*/ 14048678 h 26118758"/>
                      <a:gd name="connsiteX26" fmla="*/ 13350240 w 13533120"/>
                      <a:gd name="connsiteY26" fmla="*/ 14322998 h 26118758"/>
                      <a:gd name="connsiteX27" fmla="*/ 13533120 w 13533120"/>
                      <a:gd name="connsiteY27" fmla="*/ 16791878 h 26118758"/>
                      <a:gd name="connsiteX28" fmla="*/ 13441680 w 13533120"/>
                      <a:gd name="connsiteY28" fmla="*/ 17066198 h 26118758"/>
                      <a:gd name="connsiteX29" fmla="*/ 12435840 w 13533120"/>
                      <a:gd name="connsiteY29" fmla="*/ 17157638 h 26118758"/>
                      <a:gd name="connsiteX30" fmla="*/ 12252960 w 13533120"/>
                      <a:gd name="connsiteY30" fmla="*/ 16791878 h 26118758"/>
                      <a:gd name="connsiteX31" fmla="*/ 11430000 w 13533120"/>
                      <a:gd name="connsiteY31" fmla="*/ 17066198 h 26118758"/>
                      <a:gd name="connsiteX32" fmla="*/ 10515600 w 13533120"/>
                      <a:gd name="connsiteY32" fmla="*/ 17249078 h 26118758"/>
                      <a:gd name="connsiteX33" fmla="*/ 9509760 w 13533120"/>
                      <a:gd name="connsiteY33" fmla="*/ 17431958 h 26118758"/>
                      <a:gd name="connsiteX34" fmla="*/ 8229600 w 13533120"/>
                      <a:gd name="connsiteY34" fmla="*/ 17523398 h 26118758"/>
                      <a:gd name="connsiteX35" fmla="*/ 9144000 w 13533120"/>
                      <a:gd name="connsiteY35" fmla="*/ 21272438 h 26118758"/>
                      <a:gd name="connsiteX36" fmla="*/ 9418320 w 13533120"/>
                      <a:gd name="connsiteY36" fmla="*/ 22278278 h 26118758"/>
                      <a:gd name="connsiteX37" fmla="*/ 9326880 w 13533120"/>
                      <a:gd name="connsiteY37" fmla="*/ 23009798 h 26118758"/>
                      <a:gd name="connsiteX38" fmla="*/ 9144000 w 13533120"/>
                      <a:gd name="connsiteY38" fmla="*/ 24198518 h 26118758"/>
                      <a:gd name="connsiteX39" fmla="*/ 8138160 w 13533120"/>
                      <a:gd name="connsiteY39" fmla="*/ 24198518 h 26118758"/>
                      <a:gd name="connsiteX40" fmla="*/ 8138160 w 13533120"/>
                      <a:gd name="connsiteY40" fmla="*/ 25570118 h 26118758"/>
                      <a:gd name="connsiteX41" fmla="*/ 5303520 w 13533120"/>
                      <a:gd name="connsiteY41" fmla="*/ 24930038 h 26118758"/>
                      <a:gd name="connsiteX42" fmla="*/ 1920240 w 13533120"/>
                      <a:gd name="connsiteY42" fmla="*/ 26118758 h 26118758"/>
                      <a:gd name="connsiteX43" fmla="*/ 1008112 w 13533120"/>
                      <a:gd name="connsiteY43" fmla="*/ 22107894 h 26118758"/>
                      <a:gd name="connsiteX44" fmla="*/ 1371600 w 13533120"/>
                      <a:gd name="connsiteY44" fmla="*/ 19352198 h 26118758"/>
                      <a:gd name="connsiteX45" fmla="*/ 1371600 w 13533120"/>
                      <a:gd name="connsiteY45" fmla="*/ 18254918 h 26118758"/>
                      <a:gd name="connsiteX46" fmla="*/ 1554480 w 13533120"/>
                      <a:gd name="connsiteY46" fmla="*/ 16974758 h 26118758"/>
                      <a:gd name="connsiteX47" fmla="*/ 1280160 w 13533120"/>
                      <a:gd name="connsiteY47" fmla="*/ 15420278 h 26118758"/>
                      <a:gd name="connsiteX48" fmla="*/ 0 w 13533120"/>
                      <a:gd name="connsiteY48" fmla="*/ 10756838 h 26118758"/>
                      <a:gd name="connsiteX49" fmla="*/ 914400 w 13533120"/>
                      <a:gd name="connsiteY49" fmla="*/ 8287958 h 26118758"/>
                      <a:gd name="connsiteX50" fmla="*/ 1737360 w 13533120"/>
                      <a:gd name="connsiteY50" fmla="*/ 6916358 h 26118758"/>
                      <a:gd name="connsiteX51" fmla="*/ 914400 w 13533120"/>
                      <a:gd name="connsiteY51" fmla="*/ 6367718 h 26118758"/>
                      <a:gd name="connsiteX52" fmla="*/ 914400 w 13533120"/>
                      <a:gd name="connsiteY52" fmla="*/ 5544758 h 26118758"/>
                      <a:gd name="connsiteX53" fmla="*/ 548640 w 13533120"/>
                      <a:gd name="connsiteY53" fmla="*/ 5270438 h 26118758"/>
                      <a:gd name="connsiteX54" fmla="*/ 91440 w 13533120"/>
                      <a:gd name="connsiteY54" fmla="*/ 3624518 h 26118758"/>
                      <a:gd name="connsiteX55" fmla="*/ 91440 w 13533120"/>
                      <a:gd name="connsiteY55" fmla="*/ 2435798 h 26118758"/>
                      <a:gd name="connsiteX56" fmla="*/ 91440 w 13533120"/>
                      <a:gd name="connsiteY56" fmla="*/ 1887158 h 26118758"/>
                      <a:gd name="connsiteX57" fmla="*/ 1554480 w 13533120"/>
                      <a:gd name="connsiteY57" fmla="*/ 424118 h 26118758"/>
                      <a:gd name="connsiteX58" fmla="*/ 3291840 w 13533120"/>
                      <a:gd name="connsiteY58" fmla="*/ 424118 h 26118758"/>
                      <a:gd name="connsiteX59" fmla="*/ 3210904 w 13533120"/>
                      <a:gd name="connsiteY59" fmla="*/ 531168 h 26118758"/>
                      <a:gd name="connsiteX0" fmla="*/ 3179860 w 13533120"/>
                      <a:gd name="connsiteY0" fmla="*/ 440516 h 26295065"/>
                      <a:gd name="connsiteX1" fmla="*/ 5303520 w 13533120"/>
                      <a:gd name="connsiteY1" fmla="*/ 326105 h 26295065"/>
                      <a:gd name="connsiteX2" fmla="*/ 5303520 w 13533120"/>
                      <a:gd name="connsiteY2" fmla="*/ 1606265 h 26295065"/>
                      <a:gd name="connsiteX3" fmla="*/ 5669280 w 13533120"/>
                      <a:gd name="connsiteY3" fmla="*/ 2246345 h 26295065"/>
                      <a:gd name="connsiteX4" fmla="*/ 5669280 w 13533120"/>
                      <a:gd name="connsiteY4" fmla="*/ 3617945 h 26295065"/>
                      <a:gd name="connsiteX5" fmla="*/ 6492240 w 13533120"/>
                      <a:gd name="connsiteY5" fmla="*/ 4258025 h 26295065"/>
                      <a:gd name="connsiteX6" fmla="*/ 5943600 w 13533120"/>
                      <a:gd name="connsiteY6" fmla="*/ 4898105 h 26295065"/>
                      <a:gd name="connsiteX7" fmla="*/ 6217920 w 13533120"/>
                      <a:gd name="connsiteY7" fmla="*/ 5355305 h 26295065"/>
                      <a:gd name="connsiteX8" fmla="*/ 5943600 w 13533120"/>
                      <a:gd name="connsiteY8" fmla="*/ 5721065 h 26295065"/>
                      <a:gd name="connsiteX9" fmla="*/ 6126480 w 13533120"/>
                      <a:gd name="connsiteY9" fmla="*/ 6361145 h 26295065"/>
                      <a:gd name="connsiteX10" fmla="*/ 6126480 w 13533120"/>
                      <a:gd name="connsiteY10" fmla="*/ 6544025 h 26295065"/>
                      <a:gd name="connsiteX11" fmla="*/ 5577840 w 13533120"/>
                      <a:gd name="connsiteY11" fmla="*/ 6635465 h 26295065"/>
                      <a:gd name="connsiteX12" fmla="*/ 4846320 w 13533120"/>
                      <a:gd name="connsiteY12" fmla="*/ 6361145 h 26295065"/>
                      <a:gd name="connsiteX13" fmla="*/ 4480560 w 13533120"/>
                      <a:gd name="connsiteY13" fmla="*/ 7184105 h 26295065"/>
                      <a:gd name="connsiteX14" fmla="*/ 5029200 w 13533120"/>
                      <a:gd name="connsiteY14" fmla="*/ 7641305 h 26295065"/>
                      <a:gd name="connsiteX15" fmla="*/ 5029200 w 13533120"/>
                      <a:gd name="connsiteY15" fmla="*/ 7641305 h 26295065"/>
                      <a:gd name="connsiteX16" fmla="*/ 6858000 w 13533120"/>
                      <a:gd name="connsiteY16" fmla="*/ 9104345 h 26295065"/>
                      <a:gd name="connsiteX17" fmla="*/ 7406640 w 13533120"/>
                      <a:gd name="connsiteY17" fmla="*/ 11298905 h 26295065"/>
                      <a:gd name="connsiteX18" fmla="*/ 8321040 w 13533120"/>
                      <a:gd name="connsiteY18" fmla="*/ 12944825 h 26295065"/>
                      <a:gd name="connsiteX19" fmla="*/ 8046720 w 13533120"/>
                      <a:gd name="connsiteY19" fmla="*/ 14956505 h 26295065"/>
                      <a:gd name="connsiteX20" fmla="*/ 8778240 w 13533120"/>
                      <a:gd name="connsiteY20" fmla="*/ 14773625 h 26295065"/>
                      <a:gd name="connsiteX21" fmla="*/ 9601200 w 13533120"/>
                      <a:gd name="connsiteY21" fmla="*/ 14865065 h 26295065"/>
                      <a:gd name="connsiteX22" fmla="*/ 10241280 w 13533120"/>
                      <a:gd name="connsiteY22" fmla="*/ 14499305 h 26295065"/>
                      <a:gd name="connsiteX23" fmla="*/ 11155680 w 13533120"/>
                      <a:gd name="connsiteY23" fmla="*/ 14773625 h 26295065"/>
                      <a:gd name="connsiteX24" fmla="*/ 12344400 w 13533120"/>
                      <a:gd name="connsiteY24" fmla="*/ 14499305 h 26295065"/>
                      <a:gd name="connsiteX25" fmla="*/ 12801600 w 13533120"/>
                      <a:gd name="connsiteY25" fmla="*/ 14224985 h 26295065"/>
                      <a:gd name="connsiteX26" fmla="*/ 13350240 w 13533120"/>
                      <a:gd name="connsiteY26" fmla="*/ 14499305 h 26295065"/>
                      <a:gd name="connsiteX27" fmla="*/ 13533120 w 13533120"/>
                      <a:gd name="connsiteY27" fmla="*/ 16968185 h 26295065"/>
                      <a:gd name="connsiteX28" fmla="*/ 13441680 w 13533120"/>
                      <a:gd name="connsiteY28" fmla="*/ 17242505 h 26295065"/>
                      <a:gd name="connsiteX29" fmla="*/ 12435840 w 13533120"/>
                      <a:gd name="connsiteY29" fmla="*/ 17333945 h 26295065"/>
                      <a:gd name="connsiteX30" fmla="*/ 12252960 w 13533120"/>
                      <a:gd name="connsiteY30" fmla="*/ 16968185 h 26295065"/>
                      <a:gd name="connsiteX31" fmla="*/ 11430000 w 13533120"/>
                      <a:gd name="connsiteY31" fmla="*/ 17242505 h 26295065"/>
                      <a:gd name="connsiteX32" fmla="*/ 10515600 w 13533120"/>
                      <a:gd name="connsiteY32" fmla="*/ 17425385 h 26295065"/>
                      <a:gd name="connsiteX33" fmla="*/ 9509760 w 13533120"/>
                      <a:gd name="connsiteY33" fmla="*/ 17608265 h 26295065"/>
                      <a:gd name="connsiteX34" fmla="*/ 8229600 w 13533120"/>
                      <a:gd name="connsiteY34" fmla="*/ 17699705 h 26295065"/>
                      <a:gd name="connsiteX35" fmla="*/ 9144000 w 13533120"/>
                      <a:gd name="connsiteY35" fmla="*/ 21448745 h 26295065"/>
                      <a:gd name="connsiteX36" fmla="*/ 9418320 w 13533120"/>
                      <a:gd name="connsiteY36" fmla="*/ 22454585 h 26295065"/>
                      <a:gd name="connsiteX37" fmla="*/ 9326880 w 13533120"/>
                      <a:gd name="connsiteY37" fmla="*/ 23186105 h 26295065"/>
                      <a:gd name="connsiteX38" fmla="*/ 9144000 w 13533120"/>
                      <a:gd name="connsiteY38" fmla="*/ 24374825 h 26295065"/>
                      <a:gd name="connsiteX39" fmla="*/ 8138160 w 13533120"/>
                      <a:gd name="connsiteY39" fmla="*/ 24374825 h 26295065"/>
                      <a:gd name="connsiteX40" fmla="*/ 8138160 w 13533120"/>
                      <a:gd name="connsiteY40" fmla="*/ 25746425 h 26295065"/>
                      <a:gd name="connsiteX41" fmla="*/ 5303520 w 13533120"/>
                      <a:gd name="connsiteY41" fmla="*/ 25106345 h 26295065"/>
                      <a:gd name="connsiteX42" fmla="*/ 1920240 w 13533120"/>
                      <a:gd name="connsiteY42" fmla="*/ 26295065 h 26295065"/>
                      <a:gd name="connsiteX43" fmla="*/ 1008112 w 13533120"/>
                      <a:gd name="connsiteY43" fmla="*/ 22284201 h 26295065"/>
                      <a:gd name="connsiteX44" fmla="*/ 1371600 w 13533120"/>
                      <a:gd name="connsiteY44" fmla="*/ 19528505 h 26295065"/>
                      <a:gd name="connsiteX45" fmla="*/ 1371600 w 13533120"/>
                      <a:gd name="connsiteY45" fmla="*/ 18431225 h 26295065"/>
                      <a:gd name="connsiteX46" fmla="*/ 1554480 w 13533120"/>
                      <a:gd name="connsiteY46" fmla="*/ 17151065 h 26295065"/>
                      <a:gd name="connsiteX47" fmla="*/ 1280160 w 13533120"/>
                      <a:gd name="connsiteY47" fmla="*/ 15596585 h 26295065"/>
                      <a:gd name="connsiteX48" fmla="*/ 0 w 13533120"/>
                      <a:gd name="connsiteY48" fmla="*/ 10933145 h 26295065"/>
                      <a:gd name="connsiteX49" fmla="*/ 914400 w 13533120"/>
                      <a:gd name="connsiteY49" fmla="*/ 8464265 h 26295065"/>
                      <a:gd name="connsiteX50" fmla="*/ 1737360 w 13533120"/>
                      <a:gd name="connsiteY50" fmla="*/ 7092665 h 26295065"/>
                      <a:gd name="connsiteX51" fmla="*/ 914400 w 13533120"/>
                      <a:gd name="connsiteY51" fmla="*/ 6544025 h 26295065"/>
                      <a:gd name="connsiteX52" fmla="*/ 914400 w 13533120"/>
                      <a:gd name="connsiteY52" fmla="*/ 5721065 h 26295065"/>
                      <a:gd name="connsiteX53" fmla="*/ 548640 w 13533120"/>
                      <a:gd name="connsiteY53" fmla="*/ 5446745 h 26295065"/>
                      <a:gd name="connsiteX54" fmla="*/ 91440 w 13533120"/>
                      <a:gd name="connsiteY54" fmla="*/ 3800825 h 26295065"/>
                      <a:gd name="connsiteX55" fmla="*/ 91440 w 13533120"/>
                      <a:gd name="connsiteY55" fmla="*/ 2612105 h 26295065"/>
                      <a:gd name="connsiteX56" fmla="*/ 91440 w 13533120"/>
                      <a:gd name="connsiteY56" fmla="*/ 2063465 h 26295065"/>
                      <a:gd name="connsiteX57" fmla="*/ 1554480 w 13533120"/>
                      <a:gd name="connsiteY57" fmla="*/ 600425 h 26295065"/>
                      <a:gd name="connsiteX58" fmla="*/ 3291840 w 13533120"/>
                      <a:gd name="connsiteY58" fmla="*/ 600425 h 26295065"/>
                      <a:gd name="connsiteX59" fmla="*/ 3179860 w 13533120"/>
                      <a:gd name="connsiteY59" fmla="*/ 440516 h 26295065"/>
                      <a:gd name="connsiteX0" fmla="*/ 3179860 w 13533120"/>
                      <a:gd name="connsiteY0" fmla="*/ 440516 h 26295065"/>
                      <a:gd name="connsiteX1" fmla="*/ 5303520 w 13533120"/>
                      <a:gd name="connsiteY1" fmla="*/ 326105 h 26295065"/>
                      <a:gd name="connsiteX2" fmla="*/ 5303520 w 13533120"/>
                      <a:gd name="connsiteY2" fmla="*/ 1606265 h 26295065"/>
                      <a:gd name="connsiteX3" fmla="*/ 5669280 w 13533120"/>
                      <a:gd name="connsiteY3" fmla="*/ 2246345 h 26295065"/>
                      <a:gd name="connsiteX4" fmla="*/ 5669280 w 13533120"/>
                      <a:gd name="connsiteY4" fmla="*/ 3617945 h 26295065"/>
                      <a:gd name="connsiteX5" fmla="*/ 6492240 w 13533120"/>
                      <a:gd name="connsiteY5" fmla="*/ 4258025 h 26295065"/>
                      <a:gd name="connsiteX6" fmla="*/ 5943600 w 13533120"/>
                      <a:gd name="connsiteY6" fmla="*/ 4898105 h 26295065"/>
                      <a:gd name="connsiteX7" fmla="*/ 6217920 w 13533120"/>
                      <a:gd name="connsiteY7" fmla="*/ 5355305 h 26295065"/>
                      <a:gd name="connsiteX8" fmla="*/ 5943600 w 13533120"/>
                      <a:gd name="connsiteY8" fmla="*/ 5721065 h 26295065"/>
                      <a:gd name="connsiteX9" fmla="*/ 6126480 w 13533120"/>
                      <a:gd name="connsiteY9" fmla="*/ 6361145 h 26295065"/>
                      <a:gd name="connsiteX10" fmla="*/ 6126480 w 13533120"/>
                      <a:gd name="connsiteY10" fmla="*/ 6544025 h 26295065"/>
                      <a:gd name="connsiteX11" fmla="*/ 5577840 w 13533120"/>
                      <a:gd name="connsiteY11" fmla="*/ 6635465 h 26295065"/>
                      <a:gd name="connsiteX12" fmla="*/ 4846320 w 13533120"/>
                      <a:gd name="connsiteY12" fmla="*/ 6361145 h 26295065"/>
                      <a:gd name="connsiteX13" fmla="*/ 4480560 w 13533120"/>
                      <a:gd name="connsiteY13" fmla="*/ 7184105 h 26295065"/>
                      <a:gd name="connsiteX14" fmla="*/ 5029200 w 13533120"/>
                      <a:gd name="connsiteY14" fmla="*/ 7641305 h 26295065"/>
                      <a:gd name="connsiteX15" fmla="*/ 5029200 w 13533120"/>
                      <a:gd name="connsiteY15" fmla="*/ 7641305 h 26295065"/>
                      <a:gd name="connsiteX16" fmla="*/ 6858000 w 13533120"/>
                      <a:gd name="connsiteY16" fmla="*/ 9104345 h 26295065"/>
                      <a:gd name="connsiteX17" fmla="*/ 7406640 w 13533120"/>
                      <a:gd name="connsiteY17" fmla="*/ 11298905 h 26295065"/>
                      <a:gd name="connsiteX18" fmla="*/ 8321040 w 13533120"/>
                      <a:gd name="connsiteY18" fmla="*/ 12944825 h 26295065"/>
                      <a:gd name="connsiteX19" fmla="*/ 8046720 w 13533120"/>
                      <a:gd name="connsiteY19" fmla="*/ 14956505 h 26295065"/>
                      <a:gd name="connsiteX20" fmla="*/ 8778240 w 13533120"/>
                      <a:gd name="connsiteY20" fmla="*/ 14773625 h 26295065"/>
                      <a:gd name="connsiteX21" fmla="*/ 9601200 w 13533120"/>
                      <a:gd name="connsiteY21" fmla="*/ 14865065 h 26295065"/>
                      <a:gd name="connsiteX22" fmla="*/ 10241280 w 13533120"/>
                      <a:gd name="connsiteY22" fmla="*/ 14499305 h 26295065"/>
                      <a:gd name="connsiteX23" fmla="*/ 11155680 w 13533120"/>
                      <a:gd name="connsiteY23" fmla="*/ 14773625 h 26295065"/>
                      <a:gd name="connsiteX24" fmla="*/ 12344400 w 13533120"/>
                      <a:gd name="connsiteY24" fmla="*/ 14499305 h 26295065"/>
                      <a:gd name="connsiteX25" fmla="*/ 12801600 w 13533120"/>
                      <a:gd name="connsiteY25" fmla="*/ 14224985 h 26295065"/>
                      <a:gd name="connsiteX26" fmla="*/ 13350240 w 13533120"/>
                      <a:gd name="connsiteY26" fmla="*/ 14499305 h 26295065"/>
                      <a:gd name="connsiteX27" fmla="*/ 13533120 w 13533120"/>
                      <a:gd name="connsiteY27" fmla="*/ 16968185 h 26295065"/>
                      <a:gd name="connsiteX28" fmla="*/ 13441680 w 13533120"/>
                      <a:gd name="connsiteY28" fmla="*/ 17242505 h 26295065"/>
                      <a:gd name="connsiteX29" fmla="*/ 12435840 w 13533120"/>
                      <a:gd name="connsiteY29" fmla="*/ 17333945 h 26295065"/>
                      <a:gd name="connsiteX30" fmla="*/ 12252960 w 13533120"/>
                      <a:gd name="connsiteY30" fmla="*/ 16968185 h 26295065"/>
                      <a:gd name="connsiteX31" fmla="*/ 11430000 w 13533120"/>
                      <a:gd name="connsiteY31" fmla="*/ 17242505 h 26295065"/>
                      <a:gd name="connsiteX32" fmla="*/ 10515600 w 13533120"/>
                      <a:gd name="connsiteY32" fmla="*/ 17425385 h 26295065"/>
                      <a:gd name="connsiteX33" fmla="*/ 9509760 w 13533120"/>
                      <a:gd name="connsiteY33" fmla="*/ 17608265 h 26295065"/>
                      <a:gd name="connsiteX34" fmla="*/ 8229600 w 13533120"/>
                      <a:gd name="connsiteY34" fmla="*/ 17699705 h 26295065"/>
                      <a:gd name="connsiteX35" fmla="*/ 9144000 w 13533120"/>
                      <a:gd name="connsiteY35" fmla="*/ 21448745 h 26295065"/>
                      <a:gd name="connsiteX36" fmla="*/ 9418320 w 13533120"/>
                      <a:gd name="connsiteY36" fmla="*/ 22454585 h 26295065"/>
                      <a:gd name="connsiteX37" fmla="*/ 9326880 w 13533120"/>
                      <a:gd name="connsiteY37" fmla="*/ 23186105 h 26295065"/>
                      <a:gd name="connsiteX38" fmla="*/ 9144000 w 13533120"/>
                      <a:gd name="connsiteY38" fmla="*/ 24374825 h 26295065"/>
                      <a:gd name="connsiteX39" fmla="*/ 8138160 w 13533120"/>
                      <a:gd name="connsiteY39" fmla="*/ 24374825 h 26295065"/>
                      <a:gd name="connsiteX40" fmla="*/ 8138160 w 13533120"/>
                      <a:gd name="connsiteY40" fmla="*/ 25746425 h 26295065"/>
                      <a:gd name="connsiteX41" fmla="*/ 5303520 w 13533120"/>
                      <a:gd name="connsiteY41" fmla="*/ 25106345 h 26295065"/>
                      <a:gd name="connsiteX42" fmla="*/ 1920240 w 13533120"/>
                      <a:gd name="connsiteY42" fmla="*/ 26295065 h 26295065"/>
                      <a:gd name="connsiteX43" fmla="*/ 1008112 w 13533120"/>
                      <a:gd name="connsiteY43" fmla="*/ 22284201 h 26295065"/>
                      <a:gd name="connsiteX44" fmla="*/ 1371600 w 13533120"/>
                      <a:gd name="connsiteY44" fmla="*/ 19528505 h 26295065"/>
                      <a:gd name="connsiteX45" fmla="*/ 1371600 w 13533120"/>
                      <a:gd name="connsiteY45" fmla="*/ 18431225 h 26295065"/>
                      <a:gd name="connsiteX46" fmla="*/ 1554480 w 13533120"/>
                      <a:gd name="connsiteY46" fmla="*/ 17151065 h 26295065"/>
                      <a:gd name="connsiteX47" fmla="*/ 1280160 w 13533120"/>
                      <a:gd name="connsiteY47" fmla="*/ 15596585 h 26295065"/>
                      <a:gd name="connsiteX48" fmla="*/ 0 w 13533120"/>
                      <a:gd name="connsiteY48" fmla="*/ 10933145 h 26295065"/>
                      <a:gd name="connsiteX49" fmla="*/ 914400 w 13533120"/>
                      <a:gd name="connsiteY49" fmla="*/ 8464265 h 26295065"/>
                      <a:gd name="connsiteX50" fmla="*/ 1737360 w 13533120"/>
                      <a:gd name="connsiteY50" fmla="*/ 7092665 h 26295065"/>
                      <a:gd name="connsiteX51" fmla="*/ 914400 w 13533120"/>
                      <a:gd name="connsiteY51" fmla="*/ 6544025 h 26295065"/>
                      <a:gd name="connsiteX52" fmla="*/ 914400 w 13533120"/>
                      <a:gd name="connsiteY52" fmla="*/ 5721065 h 26295065"/>
                      <a:gd name="connsiteX53" fmla="*/ 548640 w 13533120"/>
                      <a:gd name="connsiteY53" fmla="*/ 5446745 h 26295065"/>
                      <a:gd name="connsiteX54" fmla="*/ 91440 w 13533120"/>
                      <a:gd name="connsiteY54" fmla="*/ 3800825 h 26295065"/>
                      <a:gd name="connsiteX55" fmla="*/ 91440 w 13533120"/>
                      <a:gd name="connsiteY55" fmla="*/ 2612105 h 26295065"/>
                      <a:gd name="connsiteX56" fmla="*/ 91440 w 13533120"/>
                      <a:gd name="connsiteY56" fmla="*/ 2063465 h 26295065"/>
                      <a:gd name="connsiteX57" fmla="*/ 1554480 w 13533120"/>
                      <a:gd name="connsiteY57" fmla="*/ 600425 h 26295065"/>
                      <a:gd name="connsiteX58" fmla="*/ 3291840 w 13533120"/>
                      <a:gd name="connsiteY58" fmla="*/ 600425 h 26295065"/>
                      <a:gd name="connsiteX59" fmla="*/ 3179860 w 13533120"/>
                      <a:gd name="connsiteY59" fmla="*/ 440516 h 26295065"/>
                      <a:gd name="connsiteX0" fmla="*/ 3272991 w 13533120"/>
                      <a:gd name="connsiteY0" fmla="*/ 753634 h 26074265"/>
                      <a:gd name="connsiteX1" fmla="*/ 5303520 w 13533120"/>
                      <a:gd name="connsiteY1" fmla="*/ 105305 h 26074265"/>
                      <a:gd name="connsiteX2" fmla="*/ 5303520 w 13533120"/>
                      <a:gd name="connsiteY2" fmla="*/ 1385465 h 26074265"/>
                      <a:gd name="connsiteX3" fmla="*/ 5669280 w 13533120"/>
                      <a:gd name="connsiteY3" fmla="*/ 2025545 h 26074265"/>
                      <a:gd name="connsiteX4" fmla="*/ 5669280 w 13533120"/>
                      <a:gd name="connsiteY4" fmla="*/ 3397145 h 26074265"/>
                      <a:gd name="connsiteX5" fmla="*/ 6492240 w 13533120"/>
                      <a:gd name="connsiteY5" fmla="*/ 4037225 h 26074265"/>
                      <a:gd name="connsiteX6" fmla="*/ 5943600 w 13533120"/>
                      <a:gd name="connsiteY6" fmla="*/ 4677305 h 26074265"/>
                      <a:gd name="connsiteX7" fmla="*/ 6217920 w 13533120"/>
                      <a:gd name="connsiteY7" fmla="*/ 5134505 h 26074265"/>
                      <a:gd name="connsiteX8" fmla="*/ 5943600 w 13533120"/>
                      <a:gd name="connsiteY8" fmla="*/ 5500265 h 26074265"/>
                      <a:gd name="connsiteX9" fmla="*/ 6126480 w 13533120"/>
                      <a:gd name="connsiteY9" fmla="*/ 6140345 h 26074265"/>
                      <a:gd name="connsiteX10" fmla="*/ 6126480 w 13533120"/>
                      <a:gd name="connsiteY10" fmla="*/ 6323225 h 26074265"/>
                      <a:gd name="connsiteX11" fmla="*/ 5577840 w 13533120"/>
                      <a:gd name="connsiteY11" fmla="*/ 6414665 h 26074265"/>
                      <a:gd name="connsiteX12" fmla="*/ 4846320 w 13533120"/>
                      <a:gd name="connsiteY12" fmla="*/ 6140345 h 26074265"/>
                      <a:gd name="connsiteX13" fmla="*/ 4480560 w 13533120"/>
                      <a:gd name="connsiteY13" fmla="*/ 6963305 h 26074265"/>
                      <a:gd name="connsiteX14" fmla="*/ 5029200 w 13533120"/>
                      <a:gd name="connsiteY14" fmla="*/ 7420505 h 26074265"/>
                      <a:gd name="connsiteX15" fmla="*/ 5029200 w 13533120"/>
                      <a:gd name="connsiteY15" fmla="*/ 7420505 h 26074265"/>
                      <a:gd name="connsiteX16" fmla="*/ 6858000 w 13533120"/>
                      <a:gd name="connsiteY16" fmla="*/ 8883545 h 26074265"/>
                      <a:gd name="connsiteX17" fmla="*/ 7406640 w 13533120"/>
                      <a:gd name="connsiteY17" fmla="*/ 11078105 h 26074265"/>
                      <a:gd name="connsiteX18" fmla="*/ 8321040 w 13533120"/>
                      <a:gd name="connsiteY18" fmla="*/ 12724025 h 26074265"/>
                      <a:gd name="connsiteX19" fmla="*/ 8046720 w 13533120"/>
                      <a:gd name="connsiteY19" fmla="*/ 14735705 h 26074265"/>
                      <a:gd name="connsiteX20" fmla="*/ 8778240 w 13533120"/>
                      <a:gd name="connsiteY20" fmla="*/ 14552825 h 26074265"/>
                      <a:gd name="connsiteX21" fmla="*/ 9601200 w 13533120"/>
                      <a:gd name="connsiteY21" fmla="*/ 14644265 h 26074265"/>
                      <a:gd name="connsiteX22" fmla="*/ 10241280 w 13533120"/>
                      <a:gd name="connsiteY22" fmla="*/ 14278505 h 26074265"/>
                      <a:gd name="connsiteX23" fmla="*/ 11155680 w 13533120"/>
                      <a:gd name="connsiteY23" fmla="*/ 14552825 h 26074265"/>
                      <a:gd name="connsiteX24" fmla="*/ 12344400 w 13533120"/>
                      <a:gd name="connsiteY24" fmla="*/ 14278505 h 26074265"/>
                      <a:gd name="connsiteX25" fmla="*/ 12801600 w 13533120"/>
                      <a:gd name="connsiteY25" fmla="*/ 14004185 h 26074265"/>
                      <a:gd name="connsiteX26" fmla="*/ 13350240 w 13533120"/>
                      <a:gd name="connsiteY26" fmla="*/ 14278505 h 26074265"/>
                      <a:gd name="connsiteX27" fmla="*/ 13533120 w 13533120"/>
                      <a:gd name="connsiteY27" fmla="*/ 16747385 h 26074265"/>
                      <a:gd name="connsiteX28" fmla="*/ 13441680 w 13533120"/>
                      <a:gd name="connsiteY28" fmla="*/ 17021705 h 26074265"/>
                      <a:gd name="connsiteX29" fmla="*/ 12435840 w 13533120"/>
                      <a:gd name="connsiteY29" fmla="*/ 17113145 h 26074265"/>
                      <a:gd name="connsiteX30" fmla="*/ 12252960 w 13533120"/>
                      <a:gd name="connsiteY30" fmla="*/ 16747385 h 26074265"/>
                      <a:gd name="connsiteX31" fmla="*/ 11430000 w 13533120"/>
                      <a:gd name="connsiteY31" fmla="*/ 17021705 h 26074265"/>
                      <a:gd name="connsiteX32" fmla="*/ 10515600 w 13533120"/>
                      <a:gd name="connsiteY32" fmla="*/ 17204585 h 26074265"/>
                      <a:gd name="connsiteX33" fmla="*/ 9509760 w 13533120"/>
                      <a:gd name="connsiteY33" fmla="*/ 17387465 h 26074265"/>
                      <a:gd name="connsiteX34" fmla="*/ 8229600 w 13533120"/>
                      <a:gd name="connsiteY34" fmla="*/ 17478905 h 26074265"/>
                      <a:gd name="connsiteX35" fmla="*/ 9144000 w 13533120"/>
                      <a:gd name="connsiteY35" fmla="*/ 21227945 h 26074265"/>
                      <a:gd name="connsiteX36" fmla="*/ 9418320 w 13533120"/>
                      <a:gd name="connsiteY36" fmla="*/ 22233785 h 26074265"/>
                      <a:gd name="connsiteX37" fmla="*/ 9326880 w 13533120"/>
                      <a:gd name="connsiteY37" fmla="*/ 22965305 h 26074265"/>
                      <a:gd name="connsiteX38" fmla="*/ 9144000 w 13533120"/>
                      <a:gd name="connsiteY38" fmla="*/ 24154025 h 26074265"/>
                      <a:gd name="connsiteX39" fmla="*/ 8138160 w 13533120"/>
                      <a:gd name="connsiteY39" fmla="*/ 24154025 h 26074265"/>
                      <a:gd name="connsiteX40" fmla="*/ 8138160 w 13533120"/>
                      <a:gd name="connsiteY40" fmla="*/ 25525625 h 26074265"/>
                      <a:gd name="connsiteX41" fmla="*/ 5303520 w 13533120"/>
                      <a:gd name="connsiteY41" fmla="*/ 24885545 h 26074265"/>
                      <a:gd name="connsiteX42" fmla="*/ 1920240 w 13533120"/>
                      <a:gd name="connsiteY42" fmla="*/ 26074265 h 26074265"/>
                      <a:gd name="connsiteX43" fmla="*/ 1008112 w 13533120"/>
                      <a:gd name="connsiteY43" fmla="*/ 22063401 h 26074265"/>
                      <a:gd name="connsiteX44" fmla="*/ 1371600 w 13533120"/>
                      <a:gd name="connsiteY44" fmla="*/ 19307705 h 26074265"/>
                      <a:gd name="connsiteX45" fmla="*/ 1371600 w 13533120"/>
                      <a:gd name="connsiteY45" fmla="*/ 18210425 h 26074265"/>
                      <a:gd name="connsiteX46" fmla="*/ 1554480 w 13533120"/>
                      <a:gd name="connsiteY46" fmla="*/ 16930265 h 26074265"/>
                      <a:gd name="connsiteX47" fmla="*/ 1280160 w 13533120"/>
                      <a:gd name="connsiteY47" fmla="*/ 15375785 h 26074265"/>
                      <a:gd name="connsiteX48" fmla="*/ 0 w 13533120"/>
                      <a:gd name="connsiteY48" fmla="*/ 10712345 h 26074265"/>
                      <a:gd name="connsiteX49" fmla="*/ 914400 w 13533120"/>
                      <a:gd name="connsiteY49" fmla="*/ 8243465 h 26074265"/>
                      <a:gd name="connsiteX50" fmla="*/ 1737360 w 13533120"/>
                      <a:gd name="connsiteY50" fmla="*/ 6871865 h 26074265"/>
                      <a:gd name="connsiteX51" fmla="*/ 914400 w 13533120"/>
                      <a:gd name="connsiteY51" fmla="*/ 6323225 h 26074265"/>
                      <a:gd name="connsiteX52" fmla="*/ 914400 w 13533120"/>
                      <a:gd name="connsiteY52" fmla="*/ 5500265 h 26074265"/>
                      <a:gd name="connsiteX53" fmla="*/ 548640 w 13533120"/>
                      <a:gd name="connsiteY53" fmla="*/ 5225945 h 26074265"/>
                      <a:gd name="connsiteX54" fmla="*/ 91440 w 13533120"/>
                      <a:gd name="connsiteY54" fmla="*/ 3580025 h 26074265"/>
                      <a:gd name="connsiteX55" fmla="*/ 91440 w 13533120"/>
                      <a:gd name="connsiteY55" fmla="*/ 2391305 h 26074265"/>
                      <a:gd name="connsiteX56" fmla="*/ 91440 w 13533120"/>
                      <a:gd name="connsiteY56" fmla="*/ 1842665 h 26074265"/>
                      <a:gd name="connsiteX57" fmla="*/ 1554480 w 13533120"/>
                      <a:gd name="connsiteY57" fmla="*/ 379625 h 26074265"/>
                      <a:gd name="connsiteX58" fmla="*/ 3291840 w 13533120"/>
                      <a:gd name="connsiteY58" fmla="*/ 379625 h 26074265"/>
                      <a:gd name="connsiteX59" fmla="*/ 3272991 w 13533120"/>
                      <a:gd name="connsiteY59" fmla="*/ 753634 h 26074265"/>
                      <a:gd name="connsiteX0" fmla="*/ 3272991 w 13533120"/>
                      <a:gd name="connsiteY0" fmla="*/ 753634 h 26074265"/>
                      <a:gd name="connsiteX1" fmla="*/ 5303520 w 13533120"/>
                      <a:gd name="connsiteY1" fmla="*/ 105305 h 26074265"/>
                      <a:gd name="connsiteX2" fmla="*/ 5303520 w 13533120"/>
                      <a:gd name="connsiteY2" fmla="*/ 1385465 h 26074265"/>
                      <a:gd name="connsiteX3" fmla="*/ 5669280 w 13533120"/>
                      <a:gd name="connsiteY3" fmla="*/ 2025545 h 26074265"/>
                      <a:gd name="connsiteX4" fmla="*/ 5669280 w 13533120"/>
                      <a:gd name="connsiteY4" fmla="*/ 3397145 h 26074265"/>
                      <a:gd name="connsiteX5" fmla="*/ 6492240 w 13533120"/>
                      <a:gd name="connsiteY5" fmla="*/ 4037225 h 26074265"/>
                      <a:gd name="connsiteX6" fmla="*/ 5943600 w 13533120"/>
                      <a:gd name="connsiteY6" fmla="*/ 4677305 h 26074265"/>
                      <a:gd name="connsiteX7" fmla="*/ 6217920 w 13533120"/>
                      <a:gd name="connsiteY7" fmla="*/ 5134505 h 26074265"/>
                      <a:gd name="connsiteX8" fmla="*/ 5943600 w 13533120"/>
                      <a:gd name="connsiteY8" fmla="*/ 5500265 h 26074265"/>
                      <a:gd name="connsiteX9" fmla="*/ 6126480 w 13533120"/>
                      <a:gd name="connsiteY9" fmla="*/ 6140345 h 26074265"/>
                      <a:gd name="connsiteX10" fmla="*/ 6126480 w 13533120"/>
                      <a:gd name="connsiteY10" fmla="*/ 6323225 h 26074265"/>
                      <a:gd name="connsiteX11" fmla="*/ 5577840 w 13533120"/>
                      <a:gd name="connsiteY11" fmla="*/ 6414665 h 26074265"/>
                      <a:gd name="connsiteX12" fmla="*/ 4846320 w 13533120"/>
                      <a:gd name="connsiteY12" fmla="*/ 6140345 h 26074265"/>
                      <a:gd name="connsiteX13" fmla="*/ 4480560 w 13533120"/>
                      <a:gd name="connsiteY13" fmla="*/ 6963305 h 26074265"/>
                      <a:gd name="connsiteX14" fmla="*/ 5029200 w 13533120"/>
                      <a:gd name="connsiteY14" fmla="*/ 7420505 h 26074265"/>
                      <a:gd name="connsiteX15" fmla="*/ 5029200 w 13533120"/>
                      <a:gd name="connsiteY15" fmla="*/ 7420505 h 26074265"/>
                      <a:gd name="connsiteX16" fmla="*/ 6858000 w 13533120"/>
                      <a:gd name="connsiteY16" fmla="*/ 8883545 h 26074265"/>
                      <a:gd name="connsiteX17" fmla="*/ 7406640 w 13533120"/>
                      <a:gd name="connsiteY17" fmla="*/ 11078105 h 26074265"/>
                      <a:gd name="connsiteX18" fmla="*/ 8321040 w 13533120"/>
                      <a:gd name="connsiteY18" fmla="*/ 12724025 h 26074265"/>
                      <a:gd name="connsiteX19" fmla="*/ 8046720 w 13533120"/>
                      <a:gd name="connsiteY19" fmla="*/ 14735705 h 26074265"/>
                      <a:gd name="connsiteX20" fmla="*/ 8778240 w 13533120"/>
                      <a:gd name="connsiteY20" fmla="*/ 14552825 h 26074265"/>
                      <a:gd name="connsiteX21" fmla="*/ 9601200 w 13533120"/>
                      <a:gd name="connsiteY21" fmla="*/ 14644265 h 26074265"/>
                      <a:gd name="connsiteX22" fmla="*/ 10241280 w 13533120"/>
                      <a:gd name="connsiteY22" fmla="*/ 14278505 h 26074265"/>
                      <a:gd name="connsiteX23" fmla="*/ 11155680 w 13533120"/>
                      <a:gd name="connsiteY23" fmla="*/ 14552825 h 26074265"/>
                      <a:gd name="connsiteX24" fmla="*/ 12344400 w 13533120"/>
                      <a:gd name="connsiteY24" fmla="*/ 14278505 h 26074265"/>
                      <a:gd name="connsiteX25" fmla="*/ 12801600 w 13533120"/>
                      <a:gd name="connsiteY25" fmla="*/ 14004185 h 26074265"/>
                      <a:gd name="connsiteX26" fmla="*/ 13350240 w 13533120"/>
                      <a:gd name="connsiteY26" fmla="*/ 14278505 h 26074265"/>
                      <a:gd name="connsiteX27" fmla="*/ 13533120 w 13533120"/>
                      <a:gd name="connsiteY27" fmla="*/ 16747385 h 26074265"/>
                      <a:gd name="connsiteX28" fmla="*/ 13441680 w 13533120"/>
                      <a:gd name="connsiteY28" fmla="*/ 17021705 h 26074265"/>
                      <a:gd name="connsiteX29" fmla="*/ 12435840 w 13533120"/>
                      <a:gd name="connsiteY29" fmla="*/ 17113145 h 26074265"/>
                      <a:gd name="connsiteX30" fmla="*/ 12252960 w 13533120"/>
                      <a:gd name="connsiteY30" fmla="*/ 16747385 h 26074265"/>
                      <a:gd name="connsiteX31" fmla="*/ 11430000 w 13533120"/>
                      <a:gd name="connsiteY31" fmla="*/ 17021705 h 26074265"/>
                      <a:gd name="connsiteX32" fmla="*/ 10515600 w 13533120"/>
                      <a:gd name="connsiteY32" fmla="*/ 17204585 h 26074265"/>
                      <a:gd name="connsiteX33" fmla="*/ 9509760 w 13533120"/>
                      <a:gd name="connsiteY33" fmla="*/ 17387465 h 26074265"/>
                      <a:gd name="connsiteX34" fmla="*/ 8229600 w 13533120"/>
                      <a:gd name="connsiteY34" fmla="*/ 17478905 h 26074265"/>
                      <a:gd name="connsiteX35" fmla="*/ 9144000 w 13533120"/>
                      <a:gd name="connsiteY35" fmla="*/ 21227945 h 26074265"/>
                      <a:gd name="connsiteX36" fmla="*/ 9418320 w 13533120"/>
                      <a:gd name="connsiteY36" fmla="*/ 22233785 h 26074265"/>
                      <a:gd name="connsiteX37" fmla="*/ 9326880 w 13533120"/>
                      <a:gd name="connsiteY37" fmla="*/ 22965305 h 26074265"/>
                      <a:gd name="connsiteX38" fmla="*/ 9144000 w 13533120"/>
                      <a:gd name="connsiteY38" fmla="*/ 24154025 h 26074265"/>
                      <a:gd name="connsiteX39" fmla="*/ 8138160 w 13533120"/>
                      <a:gd name="connsiteY39" fmla="*/ 24154025 h 26074265"/>
                      <a:gd name="connsiteX40" fmla="*/ 8138160 w 13533120"/>
                      <a:gd name="connsiteY40" fmla="*/ 25525625 h 26074265"/>
                      <a:gd name="connsiteX41" fmla="*/ 5303520 w 13533120"/>
                      <a:gd name="connsiteY41" fmla="*/ 24885545 h 26074265"/>
                      <a:gd name="connsiteX42" fmla="*/ 1920240 w 13533120"/>
                      <a:gd name="connsiteY42" fmla="*/ 26074265 h 26074265"/>
                      <a:gd name="connsiteX43" fmla="*/ 1008112 w 13533120"/>
                      <a:gd name="connsiteY43" fmla="*/ 22063401 h 26074265"/>
                      <a:gd name="connsiteX44" fmla="*/ 1371600 w 13533120"/>
                      <a:gd name="connsiteY44" fmla="*/ 19307705 h 26074265"/>
                      <a:gd name="connsiteX45" fmla="*/ 1371600 w 13533120"/>
                      <a:gd name="connsiteY45" fmla="*/ 18210425 h 26074265"/>
                      <a:gd name="connsiteX46" fmla="*/ 1554480 w 13533120"/>
                      <a:gd name="connsiteY46" fmla="*/ 16930265 h 26074265"/>
                      <a:gd name="connsiteX47" fmla="*/ 1280160 w 13533120"/>
                      <a:gd name="connsiteY47" fmla="*/ 15375785 h 26074265"/>
                      <a:gd name="connsiteX48" fmla="*/ 0 w 13533120"/>
                      <a:gd name="connsiteY48" fmla="*/ 10712345 h 26074265"/>
                      <a:gd name="connsiteX49" fmla="*/ 914400 w 13533120"/>
                      <a:gd name="connsiteY49" fmla="*/ 8243465 h 26074265"/>
                      <a:gd name="connsiteX50" fmla="*/ 1737360 w 13533120"/>
                      <a:gd name="connsiteY50" fmla="*/ 6871865 h 26074265"/>
                      <a:gd name="connsiteX51" fmla="*/ 914400 w 13533120"/>
                      <a:gd name="connsiteY51" fmla="*/ 6323225 h 26074265"/>
                      <a:gd name="connsiteX52" fmla="*/ 914400 w 13533120"/>
                      <a:gd name="connsiteY52" fmla="*/ 5500265 h 26074265"/>
                      <a:gd name="connsiteX53" fmla="*/ 548640 w 13533120"/>
                      <a:gd name="connsiteY53" fmla="*/ 5225945 h 26074265"/>
                      <a:gd name="connsiteX54" fmla="*/ 91440 w 13533120"/>
                      <a:gd name="connsiteY54" fmla="*/ 3580025 h 26074265"/>
                      <a:gd name="connsiteX55" fmla="*/ 91440 w 13533120"/>
                      <a:gd name="connsiteY55" fmla="*/ 2391305 h 26074265"/>
                      <a:gd name="connsiteX56" fmla="*/ 91440 w 13533120"/>
                      <a:gd name="connsiteY56" fmla="*/ 1842665 h 26074265"/>
                      <a:gd name="connsiteX57" fmla="*/ 1554480 w 13533120"/>
                      <a:gd name="connsiteY57" fmla="*/ 379625 h 26074265"/>
                      <a:gd name="connsiteX58" fmla="*/ 3272991 w 13533120"/>
                      <a:gd name="connsiteY58" fmla="*/ 753634 h 26074265"/>
                      <a:gd name="connsiteX0" fmla="*/ 3490296 w 13533120"/>
                      <a:gd name="connsiteY0" fmla="*/ 753634 h 26074265"/>
                      <a:gd name="connsiteX1" fmla="*/ 5303520 w 13533120"/>
                      <a:gd name="connsiteY1" fmla="*/ 105305 h 26074265"/>
                      <a:gd name="connsiteX2" fmla="*/ 5303520 w 13533120"/>
                      <a:gd name="connsiteY2" fmla="*/ 1385465 h 26074265"/>
                      <a:gd name="connsiteX3" fmla="*/ 5669280 w 13533120"/>
                      <a:gd name="connsiteY3" fmla="*/ 2025545 h 26074265"/>
                      <a:gd name="connsiteX4" fmla="*/ 5669280 w 13533120"/>
                      <a:gd name="connsiteY4" fmla="*/ 3397145 h 26074265"/>
                      <a:gd name="connsiteX5" fmla="*/ 6492240 w 13533120"/>
                      <a:gd name="connsiteY5" fmla="*/ 4037225 h 26074265"/>
                      <a:gd name="connsiteX6" fmla="*/ 5943600 w 13533120"/>
                      <a:gd name="connsiteY6" fmla="*/ 4677305 h 26074265"/>
                      <a:gd name="connsiteX7" fmla="*/ 6217920 w 13533120"/>
                      <a:gd name="connsiteY7" fmla="*/ 5134505 h 26074265"/>
                      <a:gd name="connsiteX8" fmla="*/ 5943600 w 13533120"/>
                      <a:gd name="connsiteY8" fmla="*/ 5500265 h 26074265"/>
                      <a:gd name="connsiteX9" fmla="*/ 6126480 w 13533120"/>
                      <a:gd name="connsiteY9" fmla="*/ 6140345 h 26074265"/>
                      <a:gd name="connsiteX10" fmla="*/ 6126480 w 13533120"/>
                      <a:gd name="connsiteY10" fmla="*/ 6323225 h 26074265"/>
                      <a:gd name="connsiteX11" fmla="*/ 5577840 w 13533120"/>
                      <a:gd name="connsiteY11" fmla="*/ 6414665 h 26074265"/>
                      <a:gd name="connsiteX12" fmla="*/ 4846320 w 13533120"/>
                      <a:gd name="connsiteY12" fmla="*/ 6140345 h 26074265"/>
                      <a:gd name="connsiteX13" fmla="*/ 4480560 w 13533120"/>
                      <a:gd name="connsiteY13" fmla="*/ 6963305 h 26074265"/>
                      <a:gd name="connsiteX14" fmla="*/ 5029200 w 13533120"/>
                      <a:gd name="connsiteY14" fmla="*/ 7420505 h 26074265"/>
                      <a:gd name="connsiteX15" fmla="*/ 5029200 w 13533120"/>
                      <a:gd name="connsiteY15" fmla="*/ 7420505 h 26074265"/>
                      <a:gd name="connsiteX16" fmla="*/ 6858000 w 13533120"/>
                      <a:gd name="connsiteY16" fmla="*/ 8883545 h 26074265"/>
                      <a:gd name="connsiteX17" fmla="*/ 7406640 w 13533120"/>
                      <a:gd name="connsiteY17" fmla="*/ 11078105 h 26074265"/>
                      <a:gd name="connsiteX18" fmla="*/ 8321040 w 13533120"/>
                      <a:gd name="connsiteY18" fmla="*/ 12724025 h 26074265"/>
                      <a:gd name="connsiteX19" fmla="*/ 8046720 w 13533120"/>
                      <a:gd name="connsiteY19" fmla="*/ 14735705 h 26074265"/>
                      <a:gd name="connsiteX20" fmla="*/ 8778240 w 13533120"/>
                      <a:gd name="connsiteY20" fmla="*/ 14552825 h 26074265"/>
                      <a:gd name="connsiteX21" fmla="*/ 9601200 w 13533120"/>
                      <a:gd name="connsiteY21" fmla="*/ 14644265 h 26074265"/>
                      <a:gd name="connsiteX22" fmla="*/ 10241280 w 13533120"/>
                      <a:gd name="connsiteY22" fmla="*/ 14278505 h 26074265"/>
                      <a:gd name="connsiteX23" fmla="*/ 11155680 w 13533120"/>
                      <a:gd name="connsiteY23" fmla="*/ 14552825 h 26074265"/>
                      <a:gd name="connsiteX24" fmla="*/ 12344400 w 13533120"/>
                      <a:gd name="connsiteY24" fmla="*/ 14278505 h 26074265"/>
                      <a:gd name="connsiteX25" fmla="*/ 12801600 w 13533120"/>
                      <a:gd name="connsiteY25" fmla="*/ 14004185 h 26074265"/>
                      <a:gd name="connsiteX26" fmla="*/ 13350240 w 13533120"/>
                      <a:gd name="connsiteY26" fmla="*/ 14278505 h 26074265"/>
                      <a:gd name="connsiteX27" fmla="*/ 13533120 w 13533120"/>
                      <a:gd name="connsiteY27" fmla="*/ 16747385 h 26074265"/>
                      <a:gd name="connsiteX28" fmla="*/ 13441680 w 13533120"/>
                      <a:gd name="connsiteY28" fmla="*/ 17021705 h 26074265"/>
                      <a:gd name="connsiteX29" fmla="*/ 12435840 w 13533120"/>
                      <a:gd name="connsiteY29" fmla="*/ 17113145 h 26074265"/>
                      <a:gd name="connsiteX30" fmla="*/ 12252960 w 13533120"/>
                      <a:gd name="connsiteY30" fmla="*/ 16747385 h 26074265"/>
                      <a:gd name="connsiteX31" fmla="*/ 11430000 w 13533120"/>
                      <a:gd name="connsiteY31" fmla="*/ 17021705 h 26074265"/>
                      <a:gd name="connsiteX32" fmla="*/ 10515600 w 13533120"/>
                      <a:gd name="connsiteY32" fmla="*/ 17204585 h 26074265"/>
                      <a:gd name="connsiteX33" fmla="*/ 9509760 w 13533120"/>
                      <a:gd name="connsiteY33" fmla="*/ 17387465 h 26074265"/>
                      <a:gd name="connsiteX34" fmla="*/ 8229600 w 13533120"/>
                      <a:gd name="connsiteY34" fmla="*/ 17478905 h 26074265"/>
                      <a:gd name="connsiteX35" fmla="*/ 9144000 w 13533120"/>
                      <a:gd name="connsiteY35" fmla="*/ 21227945 h 26074265"/>
                      <a:gd name="connsiteX36" fmla="*/ 9418320 w 13533120"/>
                      <a:gd name="connsiteY36" fmla="*/ 22233785 h 26074265"/>
                      <a:gd name="connsiteX37" fmla="*/ 9326880 w 13533120"/>
                      <a:gd name="connsiteY37" fmla="*/ 22965305 h 26074265"/>
                      <a:gd name="connsiteX38" fmla="*/ 9144000 w 13533120"/>
                      <a:gd name="connsiteY38" fmla="*/ 24154025 h 26074265"/>
                      <a:gd name="connsiteX39" fmla="*/ 8138160 w 13533120"/>
                      <a:gd name="connsiteY39" fmla="*/ 24154025 h 26074265"/>
                      <a:gd name="connsiteX40" fmla="*/ 8138160 w 13533120"/>
                      <a:gd name="connsiteY40" fmla="*/ 25525625 h 26074265"/>
                      <a:gd name="connsiteX41" fmla="*/ 5303520 w 13533120"/>
                      <a:gd name="connsiteY41" fmla="*/ 24885545 h 26074265"/>
                      <a:gd name="connsiteX42" fmla="*/ 1920240 w 13533120"/>
                      <a:gd name="connsiteY42" fmla="*/ 26074265 h 26074265"/>
                      <a:gd name="connsiteX43" fmla="*/ 1008112 w 13533120"/>
                      <a:gd name="connsiteY43" fmla="*/ 22063401 h 26074265"/>
                      <a:gd name="connsiteX44" fmla="*/ 1371600 w 13533120"/>
                      <a:gd name="connsiteY44" fmla="*/ 19307705 h 26074265"/>
                      <a:gd name="connsiteX45" fmla="*/ 1371600 w 13533120"/>
                      <a:gd name="connsiteY45" fmla="*/ 18210425 h 26074265"/>
                      <a:gd name="connsiteX46" fmla="*/ 1554480 w 13533120"/>
                      <a:gd name="connsiteY46" fmla="*/ 16930265 h 26074265"/>
                      <a:gd name="connsiteX47" fmla="*/ 1280160 w 13533120"/>
                      <a:gd name="connsiteY47" fmla="*/ 15375785 h 26074265"/>
                      <a:gd name="connsiteX48" fmla="*/ 0 w 13533120"/>
                      <a:gd name="connsiteY48" fmla="*/ 10712345 h 26074265"/>
                      <a:gd name="connsiteX49" fmla="*/ 914400 w 13533120"/>
                      <a:gd name="connsiteY49" fmla="*/ 8243465 h 26074265"/>
                      <a:gd name="connsiteX50" fmla="*/ 1737360 w 13533120"/>
                      <a:gd name="connsiteY50" fmla="*/ 6871865 h 26074265"/>
                      <a:gd name="connsiteX51" fmla="*/ 914400 w 13533120"/>
                      <a:gd name="connsiteY51" fmla="*/ 6323225 h 26074265"/>
                      <a:gd name="connsiteX52" fmla="*/ 914400 w 13533120"/>
                      <a:gd name="connsiteY52" fmla="*/ 5500265 h 26074265"/>
                      <a:gd name="connsiteX53" fmla="*/ 548640 w 13533120"/>
                      <a:gd name="connsiteY53" fmla="*/ 5225945 h 26074265"/>
                      <a:gd name="connsiteX54" fmla="*/ 91440 w 13533120"/>
                      <a:gd name="connsiteY54" fmla="*/ 3580025 h 26074265"/>
                      <a:gd name="connsiteX55" fmla="*/ 91440 w 13533120"/>
                      <a:gd name="connsiteY55" fmla="*/ 2391305 h 26074265"/>
                      <a:gd name="connsiteX56" fmla="*/ 91440 w 13533120"/>
                      <a:gd name="connsiteY56" fmla="*/ 1842665 h 26074265"/>
                      <a:gd name="connsiteX57" fmla="*/ 1554480 w 13533120"/>
                      <a:gd name="connsiteY57" fmla="*/ 379625 h 26074265"/>
                      <a:gd name="connsiteX58" fmla="*/ 3490296 w 13533120"/>
                      <a:gd name="connsiteY58" fmla="*/ 753634 h 26074265"/>
                      <a:gd name="connsiteX0" fmla="*/ 3490296 w 13533120"/>
                      <a:gd name="connsiteY0" fmla="*/ 753634 h 26074265"/>
                      <a:gd name="connsiteX1" fmla="*/ 5303520 w 13533120"/>
                      <a:gd name="connsiteY1" fmla="*/ 105305 h 26074265"/>
                      <a:gd name="connsiteX2" fmla="*/ 5303520 w 13533120"/>
                      <a:gd name="connsiteY2" fmla="*/ 1385465 h 26074265"/>
                      <a:gd name="connsiteX3" fmla="*/ 5669280 w 13533120"/>
                      <a:gd name="connsiteY3" fmla="*/ 2025545 h 26074265"/>
                      <a:gd name="connsiteX4" fmla="*/ 5669280 w 13533120"/>
                      <a:gd name="connsiteY4" fmla="*/ 3397145 h 26074265"/>
                      <a:gd name="connsiteX5" fmla="*/ 6492240 w 13533120"/>
                      <a:gd name="connsiteY5" fmla="*/ 4037225 h 26074265"/>
                      <a:gd name="connsiteX6" fmla="*/ 5943600 w 13533120"/>
                      <a:gd name="connsiteY6" fmla="*/ 4677305 h 26074265"/>
                      <a:gd name="connsiteX7" fmla="*/ 6217920 w 13533120"/>
                      <a:gd name="connsiteY7" fmla="*/ 5134505 h 26074265"/>
                      <a:gd name="connsiteX8" fmla="*/ 5943600 w 13533120"/>
                      <a:gd name="connsiteY8" fmla="*/ 5500265 h 26074265"/>
                      <a:gd name="connsiteX9" fmla="*/ 6126480 w 13533120"/>
                      <a:gd name="connsiteY9" fmla="*/ 6140345 h 26074265"/>
                      <a:gd name="connsiteX10" fmla="*/ 6126480 w 13533120"/>
                      <a:gd name="connsiteY10" fmla="*/ 6323225 h 26074265"/>
                      <a:gd name="connsiteX11" fmla="*/ 5577840 w 13533120"/>
                      <a:gd name="connsiteY11" fmla="*/ 6414665 h 26074265"/>
                      <a:gd name="connsiteX12" fmla="*/ 4846320 w 13533120"/>
                      <a:gd name="connsiteY12" fmla="*/ 6140345 h 26074265"/>
                      <a:gd name="connsiteX13" fmla="*/ 4480560 w 13533120"/>
                      <a:gd name="connsiteY13" fmla="*/ 6963305 h 26074265"/>
                      <a:gd name="connsiteX14" fmla="*/ 5029200 w 13533120"/>
                      <a:gd name="connsiteY14" fmla="*/ 7420505 h 26074265"/>
                      <a:gd name="connsiteX15" fmla="*/ 5029200 w 13533120"/>
                      <a:gd name="connsiteY15" fmla="*/ 7420505 h 26074265"/>
                      <a:gd name="connsiteX16" fmla="*/ 6858000 w 13533120"/>
                      <a:gd name="connsiteY16" fmla="*/ 8883545 h 26074265"/>
                      <a:gd name="connsiteX17" fmla="*/ 7406640 w 13533120"/>
                      <a:gd name="connsiteY17" fmla="*/ 11078105 h 26074265"/>
                      <a:gd name="connsiteX18" fmla="*/ 8321040 w 13533120"/>
                      <a:gd name="connsiteY18" fmla="*/ 12724025 h 26074265"/>
                      <a:gd name="connsiteX19" fmla="*/ 8046720 w 13533120"/>
                      <a:gd name="connsiteY19" fmla="*/ 14735705 h 26074265"/>
                      <a:gd name="connsiteX20" fmla="*/ 8778240 w 13533120"/>
                      <a:gd name="connsiteY20" fmla="*/ 14552825 h 26074265"/>
                      <a:gd name="connsiteX21" fmla="*/ 9601200 w 13533120"/>
                      <a:gd name="connsiteY21" fmla="*/ 14644265 h 26074265"/>
                      <a:gd name="connsiteX22" fmla="*/ 10241280 w 13533120"/>
                      <a:gd name="connsiteY22" fmla="*/ 14278505 h 26074265"/>
                      <a:gd name="connsiteX23" fmla="*/ 11155680 w 13533120"/>
                      <a:gd name="connsiteY23" fmla="*/ 14552825 h 26074265"/>
                      <a:gd name="connsiteX24" fmla="*/ 12344400 w 13533120"/>
                      <a:gd name="connsiteY24" fmla="*/ 14278505 h 26074265"/>
                      <a:gd name="connsiteX25" fmla="*/ 12801600 w 13533120"/>
                      <a:gd name="connsiteY25" fmla="*/ 14004185 h 26074265"/>
                      <a:gd name="connsiteX26" fmla="*/ 13350240 w 13533120"/>
                      <a:gd name="connsiteY26" fmla="*/ 14278505 h 26074265"/>
                      <a:gd name="connsiteX27" fmla="*/ 13533120 w 13533120"/>
                      <a:gd name="connsiteY27" fmla="*/ 16747385 h 26074265"/>
                      <a:gd name="connsiteX28" fmla="*/ 13441680 w 13533120"/>
                      <a:gd name="connsiteY28" fmla="*/ 17021705 h 26074265"/>
                      <a:gd name="connsiteX29" fmla="*/ 12435840 w 13533120"/>
                      <a:gd name="connsiteY29" fmla="*/ 17113145 h 26074265"/>
                      <a:gd name="connsiteX30" fmla="*/ 12252960 w 13533120"/>
                      <a:gd name="connsiteY30" fmla="*/ 16747385 h 26074265"/>
                      <a:gd name="connsiteX31" fmla="*/ 11430000 w 13533120"/>
                      <a:gd name="connsiteY31" fmla="*/ 17021705 h 26074265"/>
                      <a:gd name="connsiteX32" fmla="*/ 10515600 w 13533120"/>
                      <a:gd name="connsiteY32" fmla="*/ 17204585 h 26074265"/>
                      <a:gd name="connsiteX33" fmla="*/ 9509760 w 13533120"/>
                      <a:gd name="connsiteY33" fmla="*/ 17387465 h 26074265"/>
                      <a:gd name="connsiteX34" fmla="*/ 8229600 w 13533120"/>
                      <a:gd name="connsiteY34" fmla="*/ 17478905 h 26074265"/>
                      <a:gd name="connsiteX35" fmla="*/ 9144000 w 13533120"/>
                      <a:gd name="connsiteY35" fmla="*/ 21227945 h 26074265"/>
                      <a:gd name="connsiteX36" fmla="*/ 9418320 w 13533120"/>
                      <a:gd name="connsiteY36" fmla="*/ 22233785 h 26074265"/>
                      <a:gd name="connsiteX37" fmla="*/ 9326880 w 13533120"/>
                      <a:gd name="connsiteY37" fmla="*/ 22965305 h 26074265"/>
                      <a:gd name="connsiteX38" fmla="*/ 9144000 w 13533120"/>
                      <a:gd name="connsiteY38" fmla="*/ 24154025 h 26074265"/>
                      <a:gd name="connsiteX39" fmla="*/ 8138160 w 13533120"/>
                      <a:gd name="connsiteY39" fmla="*/ 24154025 h 26074265"/>
                      <a:gd name="connsiteX40" fmla="*/ 8138160 w 13533120"/>
                      <a:gd name="connsiteY40" fmla="*/ 25525625 h 26074265"/>
                      <a:gd name="connsiteX41" fmla="*/ 5303520 w 13533120"/>
                      <a:gd name="connsiteY41" fmla="*/ 24885545 h 26074265"/>
                      <a:gd name="connsiteX42" fmla="*/ 1920240 w 13533120"/>
                      <a:gd name="connsiteY42" fmla="*/ 26074265 h 26074265"/>
                      <a:gd name="connsiteX43" fmla="*/ 1008112 w 13533120"/>
                      <a:gd name="connsiteY43" fmla="*/ 22063401 h 26074265"/>
                      <a:gd name="connsiteX44" fmla="*/ 1371600 w 13533120"/>
                      <a:gd name="connsiteY44" fmla="*/ 19307705 h 26074265"/>
                      <a:gd name="connsiteX45" fmla="*/ 1371600 w 13533120"/>
                      <a:gd name="connsiteY45" fmla="*/ 18210425 h 26074265"/>
                      <a:gd name="connsiteX46" fmla="*/ 1554480 w 13533120"/>
                      <a:gd name="connsiteY46" fmla="*/ 16930265 h 26074265"/>
                      <a:gd name="connsiteX47" fmla="*/ 1280160 w 13533120"/>
                      <a:gd name="connsiteY47" fmla="*/ 15375785 h 26074265"/>
                      <a:gd name="connsiteX48" fmla="*/ 0 w 13533120"/>
                      <a:gd name="connsiteY48" fmla="*/ 10712345 h 26074265"/>
                      <a:gd name="connsiteX49" fmla="*/ 914400 w 13533120"/>
                      <a:gd name="connsiteY49" fmla="*/ 8243465 h 26074265"/>
                      <a:gd name="connsiteX50" fmla="*/ 1737360 w 13533120"/>
                      <a:gd name="connsiteY50" fmla="*/ 6871865 h 26074265"/>
                      <a:gd name="connsiteX51" fmla="*/ 914400 w 13533120"/>
                      <a:gd name="connsiteY51" fmla="*/ 6323225 h 26074265"/>
                      <a:gd name="connsiteX52" fmla="*/ 914400 w 13533120"/>
                      <a:gd name="connsiteY52" fmla="*/ 5500265 h 26074265"/>
                      <a:gd name="connsiteX53" fmla="*/ 548640 w 13533120"/>
                      <a:gd name="connsiteY53" fmla="*/ 5225945 h 26074265"/>
                      <a:gd name="connsiteX54" fmla="*/ 91440 w 13533120"/>
                      <a:gd name="connsiteY54" fmla="*/ 3580025 h 26074265"/>
                      <a:gd name="connsiteX55" fmla="*/ 91440 w 13533120"/>
                      <a:gd name="connsiteY55" fmla="*/ 2391305 h 26074265"/>
                      <a:gd name="connsiteX56" fmla="*/ 91440 w 13533120"/>
                      <a:gd name="connsiteY56" fmla="*/ 1842665 h 26074265"/>
                      <a:gd name="connsiteX57" fmla="*/ 1554480 w 13533120"/>
                      <a:gd name="connsiteY57" fmla="*/ 379625 h 26074265"/>
                      <a:gd name="connsiteX58" fmla="*/ 3490296 w 13533120"/>
                      <a:gd name="connsiteY58" fmla="*/ 753634 h 26074265"/>
                      <a:gd name="connsiteX0" fmla="*/ 3490296 w 13533120"/>
                      <a:gd name="connsiteY0" fmla="*/ 753634 h 26074265"/>
                      <a:gd name="connsiteX1" fmla="*/ 5303520 w 13533120"/>
                      <a:gd name="connsiteY1" fmla="*/ 105305 h 26074265"/>
                      <a:gd name="connsiteX2" fmla="*/ 5303520 w 13533120"/>
                      <a:gd name="connsiteY2" fmla="*/ 1385465 h 26074265"/>
                      <a:gd name="connsiteX3" fmla="*/ 5669280 w 13533120"/>
                      <a:gd name="connsiteY3" fmla="*/ 2025545 h 26074265"/>
                      <a:gd name="connsiteX4" fmla="*/ 5669280 w 13533120"/>
                      <a:gd name="connsiteY4" fmla="*/ 3397145 h 26074265"/>
                      <a:gd name="connsiteX5" fmla="*/ 6492240 w 13533120"/>
                      <a:gd name="connsiteY5" fmla="*/ 4037225 h 26074265"/>
                      <a:gd name="connsiteX6" fmla="*/ 5943600 w 13533120"/>
                      <a:gd name="connsiteY6" fmla="*/ 4677305 h 26074265"/>
                      <a:gd name="connsiteX7" fmla="*/ 6217920 w 13533120"/>
                      <a:gd name="connsiteY7" fmla="*/ 5134505 h 26074265"/>
                      <a:gd name="connsiteX8" fmla="*/ 5943600 w 13533120"/>
                      <a:gd name="connsiteY8" fmla="*/ 5500265 h 26074265"/>
                      <a:gd name="connsiteX9" fmla="*/ 6126480 w 13533120"/>
                      <a:gd name="connsiteY9" fmla="*/ 6140345 h 26074265"/>
                      <a:gd name="connsiteX10" fmla="*/ 6126480 w 13533120"/>
                      <a:gd name="connsiteY10" fmla="*/ 6323225 h 26074265"/>
                      <a:gd name="connsiteX11" fmla="*/ 5577840 w 13533120"/>
                      <a:gd name="connsiteY11" fmla="*/ 6414665 h 26074265"/>
                      <a:gd name="connsiteX12" fmla="*/ 4846320 w 13533120"/>
                      <a:gd name="connsiteY12" fmla="*/ 6140345 h 26074265"/>
                      <a:gd name="connsiteX13" fmla="*/ 4480560 w 13533120"/>
                      <a:gd name="connsiteY13" fmla="*/ 6963305 h 26074265"/>
                      <a:gd name="connsiteX14" fmla="*/ 5029200 w 13533120"/>
                      <a:gd name="connsiteY14" fmla="*/ 7420505 h 26074265"/>
                      <a:gd name="connsiteX15" fmla="*/ 5029200 w 13533120"/>
                      <a:gd name="connsiteY15" fmla="*/ 7420505 h 26074265"/>
                      <a:gd name="connsiteX16" fmla="*/ 6858000 w 13533120"/>
                      <a:gd name="connsiteY16" fmla="*/ 8883545 h 26074265"/>
                      <a:gd name="connsiteX17" fmla="*/ 7406640 w 13533120"/>
                      <a:gd name="connsiteY17" fmla="*/ 11078105 h 26074265"/>
                      <a:gd name="connsiteX18" fmla="*/ 8321040 w 13533120"/>
                      <a:gd name="connsiteY18" fmla="*/ 12724025 h 26074265"/>
                      <a:gd name="connsiteX19" fmla="*/ 8046720 w 13533120"/>
                      <a:gd name="connsiteY19" fmla="*/ 14735705 h 26074265"/>
                      <a:gd name="connsiteX20" fmla="*/ 8778240 w 13533120"/>
                      <a:gd name="connsiteY20" fmla="*/ 14552825 h 26074265"/>
                      <a:gd name="connsiteX21" fmla="*/ 9601200 w 13533120"/>
                      <a:gd name="connsiteY21" fmla="*/ 14644265 h 26074265"/>
                      <a:gd name="connsiteX22" fmla="*/ 10241280 w 13533120"/>
                      <a:gd name="connsiteY22" fmla="*/ 14278505 h 26074265"/>
                      <a:gd name="connsiteX23" fmla="*/ 11155680 w 13533120"/>
                      <a:gd name="connsiteY23" fmla="*/ 14552825 h 26074265"/>
                      <a:gd name="connsiteX24" fmla="*/ 12344400 w 13533120"/>
                      <a:gd name="connsiteY24" fmla="*/ 14278505 h 26074265"/>
                      <a:gd name="connsiteX25" fmla="*/ 12801600 w 13533120"/>
                      <a:gd name="connsiteY25" fmla="*/ 14004185 h 26074265"/>
                      <a:gd name="connsiteX26" fmla="*/ 13350240 w 13533120"/>
                      <a:gd name="connsiteY26" fmla="*/ 14278505 h 26074265"/>
                      <a:gd name="connsiteX27" fmla="*/ 13533120 w 13533120"/>
                      <a:gd name="connsiteY27" fmla="*/ 16747385 h 26074265"/>
                      <a:gd name="connsiteX28" fmla="*/ 13441680 w 13533120"/>
                      <a:gd name="connsiteY28" fmla="*/ 17021705 h 26074265"/>
                      <a:gd name="connsiteX29" fmla="*/ 12435840 w 13533120"/>
                      <a:gd name="connsiteY29" fmla="*/ 17113145 h 26074265"/>
                      <a:gd name="connsiteX30" fmla="*/ 12252960 w 13533120"/>
                      <a:gd name="connsiteY30" fmla="*/ 16747385 h 26074265"/>
                      <a:gd name="connsiteX31" fmla="*/ 11430000 w 13533120"/>
                      <a:gd name="connsiteY31" fmla="*/ 17021705 h 26074265"/>
                      <a:gd name="connsiteX32" fmla="*/ 10515600 w 13533120"/>
                      <a:gd name="connsiteY32" fmla="*/ 17204585 h 26074265"/>
                      <a:gd name="connsiteX33" fmla="*/ 9509760 w 13533120"/>
                      <a:gd name="connsiteY33" fmla="*/ 17387465 h 26074265"/>
                      <a:gd name="connsiteX34" fmla="*/ 8229600 w 13533120"/>
                      <a:gd name="connsiteY34" fmla="*/ 17478905 h 26074265"/>
                      <a:gd name="connsiteX35" fmla="*/ 9144000 w 13533120"/>
                      <a:gd name="connsiteY35" fmla="*/ 21227945 h 26074265"/>
                      <a:gd name="connsiteX36" fmla="*/ 9418320 w 13533120"/>
                      <a:gd name="connsiteY36" fmla="*/ 22233785 h 26074265"/>
                      <a:gd name="connsiteX37" fmla="*/ 9326880 w 13533120"/>
                      <a:gd name="connsiteY37" fmla="*/ 22965305 h 26074265"/>
                      <a:gd name="connsiteX38" fmla="*/ 9144000 w 13533120"/>
                      <a:gd name="connsiteY38" fmla="*/ 24154025 h 26074265"/>
                      <a:gd name="connsiteX39" fmla="*/ 8138160 w 13533120"/>
                      <a:gd name="connsiteY39" fmla="*/ 24154025 h 26074265"/>
                      <a:gd name="connsiteX40" fmla="*/ 8138160 w 13533120"/>
                      <a:gd name="connsiteY40" fmla="*/ 25525625 h 26074265"/>
                      <a:gd name="connsiteX41" fmla="*/ 5303520 w 13533120"/>
                      <a:gd name="connsiteY41" fmla="*/ 24885545 h 26074265"/>
                      <a:gd name="connsiteX42" fmla="*/ 1920240 w 13533120"/>
                      <a:gd name="connsiteY42" fmla="*/ 26074265 h 26074265"/>
                      <a:gd name="connsiteX43" fmla="*/ 1008112 w 13533120"/>
                      <a:gd name="connsiteY43" fmla="*/ 22063401 h 26074265"/>
                      <a:gd name="connsiteX44" fmla="*/ 1371600 w 13533120"/>
                      <a:gd name="connsiteY44" fmla="*/ 19307705 h 26074265"/>
                      <a:gd name="connsiteX45" fmla="*/ 1371600 w 13533120"/>
                      <a:gd name="connsiteY45" fmla="*/ 18210425 h 26074265"/>
                      <a:gd name="connsiteX46" fmla="*/ 1554480 w 13533120"/>
                      <a:gd name="connsiteY46" fmla="*/ 16930265 h 26074265"/>
                      <a:gd name="connsiteX47" fmla="*/ 1280160 w 13533120"/>
                      <a:gd name="connsiteY47" fmla="*/ 15375785 h 26074265"/>
                      <a:gd name="connsiteX48" fmla="*/ 0 w 13533120"/>
                      <a:gd name="connsiteY48" fmla="*/ 10712345 h 26074265"/>
                      <a:gd name="connsiteX49" fmla="*/ 914400 w 13533120"/>
                      <a:gd name="connsiteY49" fmla="*/ 8243465 h 26074265"/>
                      <a:gd name="connsiteX50" fmla="*/ 1737360 w 13533120"/>
                      <a:gd name="connsiteY50" fmla="*/ 6871865 h 26074265"/>
                      <a:gd name="connsiteX51" fmla="*/ 914400 w 13533120"/>
                      <a:gd name="connsiteY51" fmla="*/ 6323225 h 26074265"/>
                      <a:gd name="connsiteX52" fmla="*/ 914400 w 13533120"/>
                      <a:gd name="connsiteY52" fmla="*/ 5500265 h 26074265"/>
                      <a:gd name="connsiteX53" fmla="*/ 548640 w 13533120"/>
                      <a:gd name="connsiteY53" fmla="*/ 5225945 h 26074265"/>
                      <a:gd name="connsiteX54" fmla="*/ 91440 w 13533120"/>
                      <a:gd name="connsiteY54" fmla="*/ 3580025 h 26074265"/>
                      <a:gd name="connsiteX55" fmla="*/ 91440 w 13533120"/>
                      <a:gd name="connsiteY55" fmla="*/ 2391305 h 26074265"/>
                      <a:gd name="connsiteX56" fmla="*/ 91440 w 13533120"/>
                      <a:gd name="connsiteY56" fmla="*/ 1842665 h 26074265"/>
                      <a:gd name="connsiteX57" fmla="*/ 1554480 w 13533120"/>
                      <a:gd name="connsiteY57" fmla="*/ 379625 h 26074265"/>
                      <a:gd name="connsiteX58" fmla="*/ 3490296 w 13533120"/>
                      <a:gd name="connsiteY58" fmla="*/ 753634 h 26074265"/>
                      <a:gd name="connsiteX0" fmla="*/ 3490296 w 13533120"/>
                      <a:gd name="connsiteY0" fmla="*/ 1153623 h 26474254"/>
                      <a:gd name="connsiteX1" fmla="*/ 5303520 w 13533120"/>
                      <a:gd name="connsiteY1" fmla="*/ 505294 h 26474254"/>
                      <a:gd name="connsiteX2" fmla="*/ 5303520 w 13533120"/>
                      <a:gd name="connsiteY2" fmla="*/ 1785454 h 26474254"/>
                      <a:gd name="connsiteX3" fmla="*/ 5669280 w 13533120"/>
                      <a:gd name="connsiteY3" fmla="*/ 2425534 h 26474254"/>
                      <a:gd name="connsiteX4" fmla="*/ 5669280 w 13533120"/>
                      <a:gd name="connsiteY4" fmla="*/ 3797134 h 26474254"/>
                      <a:gd name="connsiteX5" fmla="*/ 6492240 w 13533120"/>
                      <a:gd name="connsiteY5" fmla="*/ 4437214 h 26474254"/>
                      <a:gd name="connsiteX6" fmla="*/ 5943600 w 13533120"/>
                      <a:gd name="connsiteY6" fmla="*/ 5077294 h 26474254"/>
                      <a:gd name="connsiteX7" fmla="*/ 6217920 w 13533120"/>
                      <a:gd name="connsiteY7" fmla="*/ 5534494 h 26474254"/>
                      <a:gd name="connsiteX8" fmla="*/ 5943600 w 13533120"/>
                      <a:gd name="connsiteY8" fmla="*/ 5900254 h 26474254"/>
                      <a:gd name="connsiteX9" fmla="*/ 6126480 w 13533120"/>
                      <a:gd name="connsiteY9" fmla="*/ 6540334 h 26474254"/>
                      <a:gd name="connsiteX10" fmla="*/ 6126480 w 13533120"/>
                      <a:gd name="connsiteY10" fmla="*/ 6723214 h 26474254"/>
                      <a:gd name="connsiteX11" fmla="*/ 5577840 w 13533120"/>
                      <a:gd name="connsiteY11" fmla="*/ 6814654 h 26474254"/>
                      <a:gd name="connsiteX12" fmla="*/ 4846320 w 13533120"/>
                      <a:gd name="connsiteY12" fmla="*/ 6540334 h 26474254"/>
                      <a:gd name="connsiteX13" fmla="*/ 4480560 w 13533120"/>
                      <a:gd name="connsiteY13" fmla="*/ 7363294 h 26474254"/>
                      <a:gd name="connsiteX14" fmla="*/ 5029200 w 13533120"/>
                      <a:gd name="connsiteY14" fmla="*/ 7820494 h 26474254"/>
                      <a:gd name="connsiteX15" fmla="*/ 5029200 w 13533120"/>
                      <a:gd name="connsiteY15" fmla="*/ 7820494 h 26474254"/>
                      <a:gd name="connsiteX16" fmla="*/ 6858000 w 13533120"/>
                      <a:gd name="connsiteY16" fmla="*/ 9283534 h 26474254"/>
                      <a:gd name="connsiteX17" fmla="*/ 7406640 w 13533120"/>
                      <a:gd name="connsiteY17" fmla="*/ 11478094 h 26474254"/>
                      <a:gd name="connsiteX18" fmla="*/ 8321040 w 13533120"/>
                      <a:gd name="connsiteY18" fmla="*/ 13124014 h 26474254"/>
                      <a:gd name="connsiteX19" fmla="*/ 8046720 w 13533120"/>
                      <a:gd name="connsiteY19" fmla="*/ 15135694 h 26474254"/>
                      <a:gd name="connsiteX20" fmla="*/ 8778240 w 13533120"/>
                      <a:gd name="connsiteY20" fmla="*/ 14952814 h 26474254"/>
                      <a:gd name="connsiteX21" fmla="*/ 9601200 w 13533120"/>
                      <a:gd name="connsiteY21" fmla="*/ 15044254 h 26474254"/>
                      <a:gd name="connsiteX22" fmla="*/ 10241280 w 13533120"/>
                      <a:gd name="connsiteY22" fmla="*/ 14678494 h 26474254"/>
                      <a:gd name="connsiteX23" fmla="*/ 11155680 w 13533120"/>
                      <a:gd name="connsiteY23" fmla="*/ 14952814 h 26474254"/>
                      <a:gd name="connsiteX24" fmla="*/ 12344400 w 13533120"/>
                      <a:gd name="connsiteY24" fmla="*/ 14678494 h 26474254"/>
                      <a:gd name="connsiteX25" fmla="*/ 12801600 w 13533120"/>
                      <a:gd name="connsiteY25" fmla="*/ 14404174 h 26474254"/>
                      <a:gd name="connsiteX26" fmla="*/ 13350240 w 13533120"/>
                      <a:gd name="connsiteY26" fmla="*/ 14678494 h 26474254"/>
                      <a:gd name="connsiteX27" fmla="*/ 13533120 w 13533120"/>
                      <a:gd name="connsiteY27" fmla="*/ 17147374 h 26474254"/>
                      <a:gd name="connsiteX28" fmla="*/ 13441680 w 13533120"/>
                      <a:gd name="connsiteY28" fmla="*/ 17421694 h 26474254"/>
                      <a:gd name="connsiteX29" fmla="*/ 12435840 w 13533120"/>
                      <a:gd name="connsiteY29" fmla="*/ 17513134 h 26474254"/>
                      <a:gd name="connsiteX30" fmla="*/ 12252960 w 13533120"/>
                      <a:gd name="connsiteY30" fmla="*/ 17147374 h 26474254"/>
                      <a:gd name="connsiteX31" fmla="*/ 11430000 w 13533120"/>
                      <a:gd name="connsiteY31" fmla="*/ 17421694 h 26474254"/>
                      <a:gd name="connsiteX32" fmla="*/ 10515600 w 13533120"/>
                      <a:gd name="connsiteY32" fmla="*/ 17604574 h 26474254"/>
                      <a:gd name="connsiteX33" fmla="*/ 9509760 w 13533120"/>
                      <a:gd name="connsiteY33" fmla="*/ 17787454 h 26474254"/>
                      <a:gd name="connsiteX34" fmla="*/ 8229600 w 13533120"/>
                      <a:gd name="connsiteY34" fmla="*/ 17878894 h 26474254"/>
                      <a:gd name="connsiteX35" fmla="*/ 9144000 w 13533120"/>
                      <a:gd name="connsiteY35" fmla="*/ 21627934 h 26474254"/>
                      <a:gd name="connsiteX36" fmla="*/ 9418320 w 13533120"/>
                      <a:gd name="connsiteY36" fmla="*/ 22633774 h 26474254"/>
                      <a:gd name="connsiteX37" fmla="*/ 9326880 w 13533120"/>
                      <a:gd name="connsiteY37" fmla="*/ 23365294 h 26474254"/>
                      <a:gd name="connsiteX38" fmla="*/ 9144000 w 13533120"/>
                      <a:gd name="connsiteY38" fmla="*/ 24554014 h 26474254"/>
                      <a:gd name="connsiteX39" fmla="*/ 8138160 w 13533120"/>
                      <a:gd name="connsiteY39" fmla="*/ 24554014 h 26474254"/>
                      <a:gd name="connsiteX40" fmla="*/ 8138160 w 13533120"/>
                      <a:gd name="connsiteY40" fmla="*/ 25925614 h 26474254"/>
                      <a:gd name="connsiteX41" fmla="*/ 5303520 w 13533120"/>
                      <a:gd name="connsiteY41" fmla="*/ 25285534 h 26474254"/>
                      <a:gd name="connsiteX42" fmla="*/ 1920240 w 13533120"/>
                      <a:gd name="connsiteY42" fmla="*/ 26474254 h 26474254"/>
                      <a:gd name="connsiteX43" fmla="*/ 1008112 w 13533120"/>
                      <a:gd name="connsiteY43" fmla="*/ 22463390 h 26474254"/>
                      <a:gd name="connsiteX44" fmla="*/ 1371600 w 13533120"/>
                      <a:gd name="connsiteY44" fmla="*/ 19707694 h 26474254"/>
                      <a:gd name="connsiteX45" fmla="*/ 1371600 w 13533120"/>
                      <a:gd name="connsiteY45" fmla="*/ 18610414 h 26474254"/>
                      <a:gd name="connsiteX46" fmla="*/ 1554480 w 13533120"/>
                      <a:gd name="connsiteY46" fmla="*/ 17330254 h 26474254"/>
                      <a:gd name="connsiteX47" fmla="*/ 1280160 w 13533120"/>
                      <a:gd name="connsiteY47" fmla="*/ 15775774 h 26474254"/>
                      <a:gd name="connsiteX48" fmla="*/ 0 w 13533120"/>
                      <a:gd name="connsiteY48" fmla="*/ 11112334 h 26474254"/>
                      <a:gd name="connsiteX49" fmla="*/ 914400 w 13533120"/>
                      <a:gd name="connsiteY49" fmla="*/ 8643454 h 26474254"/>
                      <a:gd name="connsiteX50" fmla="*/ 1737360 w 13533120"/>
                      <a:gd name="connsiteY50" fmla="*/ 7271854 h 26474254"/>
                      <a:gd name="connsiteX51" fmla="*/ 914400 w 13533120"/>
                      <a:gd name="connsiteY51" fmla="*/ 6723214 h 26474254"/>
                      <a:gd name="connsiteX52" fmla="*/ 914400 w 13533120"/>
                      <a:gd name="connsiteY52" fmla="*/ 5900254 h 26474254"/>
                      <a:gd name="connsiteX53" fmla="*/ 548640 w 13533120"/>
                      <a:gd name="connsiteY53" fmla="*/ 5625934 h 26474254"/>
                      <a:gd name="connsiteX54" fmla="*/ 91440 w 13533120"/>
                      <a:gd name="connsiteY54" fmla="*/ 3980014 h 26474254"/>
                      <a:gd name="connsiteX55" fmla="*/ 91440 w 13533120"/>
                      <a:gd name="connsiteY55" fmla="*/ 2791294 h 26474254"/>
                      <a:gd name="connsiteX56" fmla="*/ 91440 w 13533120"/>
                      <a:gd name="connsiteY56" fmla="*/ 2242654 h 26474254"/>
                      <a:gd name="connsiteX57" fmla="*/ 1554480 w 13533120"/>
                      <a:gd name="connsiteY57" fmla="*/ 779614 h 26474254"/>
                      <a:gd name="connsiteX58" fmla="*/ 3490296 w 13533120"/>
                      <a:gd name="connsiteY58" fmla="*/ 1153623 h 26474254"/>
                      <a:gd name="connsiteX0" fmla="*/ 3490296 w 13533120"/>
                      <a:gd name="connsiteY0" fmla="*/ 1153623 h 26474254"/>
                      <a:gd name="connsiteX1" fmla="*/ 5303520 w 13533120"/>
                      <a:gd name="connsiteY1" fmla="*/ 505294 h 26474254"/>
                      <a:gd name="connsiteX2" fmla="*/ 5303520 w 13533120"/>
                      <a:gd name="connsiteY2" fmla="*/ 1785454 h 26474254"/>
                      <a:gd name="connsiteX3" fmla="*/ 5669280 w 13533120"/>
                      <a:gd name="connsiteY3" fmla="*/ 2425534 h 26474254"/>
                      <a:gd name="connsiteX4" fmla="*/ 5669280 w 13533120"/>
                      <a:gd name="connsiteY4" fmla="*/ 3797134 h 26474254"/>
                      <a:gd name="connsiteX5" fmla="*/ 6492240 w 13533120"/>
                      <a:gd name="connsiteY5" fmla="*/ 4437214 h 26474254"/>
                      <a:gd name="connsiteX6" fmla="*/ 5943600 w 13533120"/>
                      <a:gd name="connsiteY6" fmla="*/ 5077294 h 26474254"/>
                      <a:gd name="connsiteX7" fmla="*/ 6217920 w 13533120"/>
                      <a:gd name="connsiteY7" fmla="*/ 5534494 h 26474254"/>
                      <a:gd name="connsiteX8" fmla="*/ 5943600 w 13533120"/>
                      <a:gd name="connsiteY8" fmla="*/ 5900254 h 26474254"/>
                      <a:gd name="connsiteX9" fmla="*/ 6126480 w 13533120"/>
                      <a:gd name="connsiteY9" fmla="*/ 6540334 h 26474254"/>
                      <a:gd name="connsiteX10" fmla="*/ 6126480 w 13533120"/>
                      <a:gd name="connsiteY10" fmla="*/ 6723214 h 26474254"/>
                      <a:gd name="connsiteX11" fmla="*/ 5577840 w 13533120"/>
                      <a:gd name="connsiteY11" fmla="*/ 6814654 h 26474254"/>
                      <a:gd name="connsiteX12" fmla="*/ 4846320 w 13533120"/>
                      <a:gd name="connsiteY12" fmla="*/ 6540334 h 26474254"/>
                      <a:gd name="connsiteX13" fmla="*/ 4480560 w 13533120"/>
                      <a:gd name="connsiteY13" fmla="*/ 7363294 h 26474254"/>
                      <a:gd name="connsiteX14" fmla="*/ 5029200 w 13533120"/>
                      <a:gd name="connsiteY14" fmla="*/ 7820494 h 26474254"/>
                      <a:gd name="connsiteX15" fmla="*/ 5029200 w 13533120"/>
                      <a:gd name="connsiteY15" fmla="*/ 7820494 h 26474254"/>
                      <a:gd name="connsiteX16" fmla="*/ 6858000 w 13533120"/>
                      <a:gd name="connsiteY16" fmla="*/ 9283534 h 26474254"/>
                      <a:gd name="connsiteX17" fmla="*/ 7406640 w 13533120"/>
                      <a:gd name="connsiteY17" fmla="*/ 11478094 h 26474254"/>
                      <a:gd name="connsiteX18" fmla="*/ 8321040 w 13533120"/>
                      <a:gd name="connsiteY18" fmla="*/ 13124014 h 26474254"/>
                      <a:gd name="connsiteX19" fmla="*/ 8046720 w 13533120"/>
                      <a:gd name="connsiteY19" fmla="*/ 15135694 h 26474254"/>
                      <a:gd name="connsiteX20" fmla="*/ 8778240 w 13533120"/>
                      <a:gd name="connsiteY20" fmla="*/ 14952814 h 26474254"/>
                      <a:gd name="connsiteX21" fmla="*/ 9601200 w 13533120"/>
                      <a:gd name="connsiteY21" fmla="*/ 15044254 h 26474254"/>
                      <a:gd name="connsiteX22" fmla="*/ 10241280 w 13533120"/>
                      <a:gd name="connsiteY22" fmla="*/ 14678494 h 26474254"/>
                      <a:gd name="connsiteX23" fmla="*/ 11155680 w 13533120"/>
                      <a:gd name="connsiteY23" fmla="*/ 14952814 h 26474254"/>
                      <a:gd name="connsiteX24" fmla="*/ 12344400 w 13533120"/>
                      <a:gd name="connsiteY24" fmla="*/ 14678494 h 26474254"/>
                      <a:gd name="connsiteX25" fmla="*/ 12801600 w 13533120"/>
                      <a:gd name="connsiteY25" fmla="*/ 14404174 h 26474254"/>
                      <a:gd name="connsiteX26" fmla="*/ 13350240 w 13533120"/>
                      <a:gd name="connsiteY26" fmla="*/ 14678494 h 26474254"/>
                      <a:gd name="connsiteX27" fmla="*/ 13533120 w 13533120"/>
                      <a:gd name="connsiteY27" fmla="*/ 17147374 h 26474254"/>
                      <a:gd name="connsiteX28" fmla="*/ 13441680 w 13533120"/>
                      <a:gd name="connsiteY28" fmla="*/ 17421694 h 26474254"/>
                      <a:gd name="connsiteX29" fmla="*/ 12435840 w 13533120"/>
                      <a:gd name="connsiteY29" fmla="*/ 17513134 h 26474254"/>
                      <a:gd name="connsiteX30" fmla="*/ 12252960 w 13533120"/>
                      <a:gd name="connsiteY30" fmla="*/ 17147374 h 26474254"/>
                      <a:gd name="connsiteX31" fmla="*/ 11430000 w 13533120"/>
                      <a:gd name="connsiteY31" fmla="*/ 17421694 h 26474254"/>
                      <a:gd name="connsiteX32" fmla="*/ 10515600 w 13533120"/>
                      <a:gd name="connsiteY32" fmla="*/ 17604574 h 26474254"/>
                      <a:gd name="connsiteX33" fmla="*/ 9509760 w 13533120"/>
                      <a:gd name="connsiteY33" fmla="*/ 17787454 h 26474254"/>
                      <a:gd name="connsiteX34" fmla="*/ 8229600 w 13533120"/>
                      <a:gd name="connsiteY34" fmla="*/ 17878894 h 26474254"/>
                      <a:gd name="connsiteX35" fmla="*/ 9144000 w 13533120"/>
                      <a:gd name="connsiteY35" fmla="*/ 21627934 h 26474254"/>
                      <a:gd name="connsiteX36" fmla="*/ 9418320 w 13533120"/>
                      <a:gd name="connsiteY36" fmla="*/ 22633774 h 26474254"/>
                      <a:gd name="connsiteX37" fmla="*/ 9326880 w 13533120"/>
                      <a:gd name="connsiteY37" fmla="*/ 23365294 h 26474254"/>
                      <a:gd name="connsiteX38" fmla="*/ 9144000 w 13533120"/>
                      <a:gd name="connsiteY38" fmla="*/ 24554014 h 26474254"/>
                      <a:gd name="connsiteX39" fmla="*/ 8138160 w 13533120"/>
                      <a:gd name="connsiteY39" fmla="*/ 24554014 h 26474254"/>
                      <a:gd name="connsiteX40" fmla="*/ 8138160 w 13533120"/>
                      <a:gd name="connsiteY40" fmla="*/ 25925614 h 26474254"/>
                      <a:gd name="connsiteX41" fmla="*/ 5303520 w 13533120"/>
                      <a:gd name="connsiteY41" fmla="*/ 25285534 h 26474254"/>
                      <a:gd name="connsiteX42" fmla="*/ 1920240 w 13533120"/>
                      <a:gd name="connsiteY42" fmla="*/ 26474254 h 26474254"/>
                      <a:gd name="connsiteX43" fmla="*/ 1008112 w 13533120"/>
                      <a:gd name="connsiteY43" fmla="*/ 22463390 h 26474254"/>
                      <a:gd name="connsiteX44" fmla="*/ 1371600 w 13533120"/>
                      <a:gd name="connsiteY44" fmla="*/ 19707694 h 26474254"/>
                      <a:gd name="connsiteX45" fmla="*/ 1371600 w 13533120"/>
                      <a:gd name="connsiteY45" fmla="*/ 18610414 h 26474254"/>
                      <a:gd name="connsiteX46" fmla="*/ 1554480 w 13533120"/>
                      <a:gd name="connsiteY46" fmla="*/ 17330254 h 26474254"/>
                      <a:gd name="connsiteX47" fmla="*/ 1280160 w 13533120"/>
                      <a:gd name="connsiteY47" fmla="*/ 15775774 h 26474254"/>
                      <a:gd name="connsiteX48" fmla="*/ 0 w 13533120"/>
                      <a:gd name="connsiteY48" fmla="*/ 11112334 h 26474254"/>
                      <a:gd name="connsiteX49" fmla="*/ 914400 w 13533120"/>
                      <a:gd name="connsiteY49" fmla="*/ 8643454 h 26474254"/>
                      <a:gd name="connsiteX50" fmla="*/ 1737360 w 13533120"/>
                      <a:gd name="connsiteY50" fmla="*/ 7271854 h 26474254"/>
                      <a:gd name="connsiteX51" fmla="*/ 914400 w 13533120"/>
                      <a:gd name="connsiteY51" fmla="*/ 6723214 h 26474254"/>
                      <a:gd name="connsiteX52" fmla="*/ 914400 w 13533120"/>
                      <a:gd name="connsiteY52" fmla="*/ 5900254 h 26474254"/>
                      <a:gd name="connsiteX53" fmla="*/ 548640 w 13533120"/>
                      <a:gd name="connsiteY53" fmla="*/ 5625934 h 26474254"/>
                      <a:gd name="connsiteX54" fmla="*/ 91440 w 13533120"/>
                      <a:gd name="connsiteY54" fmla="*/ 3980014 h 26474254"/>
                      <a:gd name="connsiteX55" fmla="*/ 91440 w 13533120"/>
                      <a:gd name="connsiteY55" fmla="*/ 2791294 h 26474254"/>
                      <a:gd name="connsiteX56" fmla="*/ 91440 w 13533120"/>
                      <a:gd name="connsiteY56" fmla="*/ 2242654 h 26474254"/>
                      <a:gd name="connsiteX57" fmla="*/ 1554480 w 13533120"/>
                      <a:gd name="connsiteY57" fmla="*/ 779614 h 26474254"/>
                      <a:gd name="connsiteX58" fmla="*/ 3490296 w 13533120"/>
                      <a:gd name="connsiteY58" fmla="*/ 1153623 h 26474254"/>
                      <a:gd name="connsiteX0" fmla="*/ 3490296 w 13533120"/>
                      <a:gd name="connsiteY0" fmla="*/ 1153623 h 26474254"/>
                      <a:gd name="connsiteX1" fmla="*/ 5303520 w 13533120"/>
                      <a:gd name="connsiteY1" fmla="*/ 505294 h 26474254"/>
                      <a:gd name="connsiteX2" fmla="*/ 5303520 w 13533120"/>
                      <a:gd name="connsiteY2" fmla="*/ 1785454 h 26474254"/>
                      <a:gd name="connsiteX3" fmla="*/ 5669280 w 13533120"/>
                      <a:gd name="connsiteY3" fmla="*/ 2425534 h 26474254"/>
                      <a:gd name="connsiteX4" fmla="*/ 5669280 w 13533120"/>
                      <a:gd name="connsiteY4" fmla="*/ 3797134 h 26474254"/>
                      <a:gd name="connsiteX5" fmla="*/ 6492240 w 13533120"/>
                      <a:gd name="connsiteY5" fmla="*/ 4437214 h 26474254"/>
                      <a:gd name="connsiteX6" fmla="*/ 5943600 w 13533120"/>
                      <a:gd name="connsiteY6" fmla="*/ 5077294 h 26474254"/>
                      <a:gd name="connsiteX7" fmla="*/ 6217920 w 13533120"/>
                      <a:gd name="connsiteY7" fmla="*/ 5534494 h 26474254"/>
                      <a:gd name="connsiteX8" fmla="*/ 5943600 w 13533120"/>
                      <a:gd name="connsiteY8" fmla="*/ 5900254 h 26474254"/>
                      <a:gd name="connsiteX9" fmla="*/ 6126480 w 13533120"/>
                      <a:gd name="connsiteY9" fmla="*/ 6540334 h 26474254"/>
                      <a:gd name="connsiteX10" fmla="*/ 6126480 w 13533120"/>
                      <a:gd name="connsiteY10" fmla="*/ 6723214 h 26474254"/>
                      <a:gd name="connsiteX11" fmla="*/ 5577840 w 13533120"/>
                      <a:gd name="connsiteY11" fmla="*/ 6814654 h 26474254"/>
                      <a:gd name="connsiteX12" fmla="*/ 4846320 w 13533120"/>
                      <a:gd name="connsiteY12" fmla="*/ 6540334 h 26474254"/>
                      <a:gd name="connsiteX13" fmla="*/ 4480560 w 13533120"/>
                      <a:gd name="connsiteY13" fmla="*/ 7363294 h 26474254"/>
                      <a:gd name="connsiteX14" fmla="*/ 5029200 w 13533120"/>
                      <a:gd name="connsiteY14" fmla="*/ 7820494 h 26474254"/>
                      <a:gd name="connsiteX15" fmla="*/ 5029200 w 13533120"/>
                      <a:gd name="connsiteY15" fmla="*/ 7820494 h 26474254"/>
                      <a:gd name="connsiteX16" fmla="*/ 6858000 w 13533120"/>
                      <a:gd name="connsiteY16" fmla="*/ 9283534 h 26474254"/>
                      <a:gd name="connsiteX17" fmla="*/ 7406640 w 13533120"/>
                      <a:gd name="connsiteY17" fmla="*/ 11478094 h 26474254"/>
                      <a:gd name="connsiteX18" fmla="*/ 8321040 w 13533120"/>
                      <a:gd name="connsiteY18" fmla="*/ 13124014 h 26474254"/>
                      <a:gd name="connsiteX19" fmla="*/ 8046720 w 13533120"/>
                      <a:gd name="connsiteY19" fmla="*/ 15135694 h 26474254"/>
                      <a:gd name="connsiteX20" fmla="*/ 8778240 w 13533120"/>
                      <a:gd name="connsiteY20" fmla="*/ 14952814 h 26474254"/>
                      <a:gd name="connsiteX21" fmla="*/ 9601200 w 13533120"/>
                      <a:gd name="connsiteY21" fmla="*/ 15044254 h 26474254"/>
                      <a:gd name="connsiteX22" fmla="*/ 10241280 w 13533120"/>
                      <a:gd name="connsiteY22" fmla="*/ 14678494 h 26474254"/>
                      <a:gd name="connsiteX23" fmla="*/ 11155680 w 13533120"/>
                      <a:gd name="connsiteY23" fmla="*/ 14952814 h 26474254"/>
                      <a:gd name="connsiteX24" fmla="*/ 12344400 w 13533120"/>
                      <a:gd name="connsiteY24" fmla="*/ 14678494 h 26474254"/>
                      <a:gd name="connsiteX25" fmla="*/ 12801600 w 13533120"/>
                      <a:gd name="connsiteY25" fmla="*/ 14404174 h 26474254"/>
                      <a:gd name="connsiteX26" fmla="*/ 13350240 w 13533120"/>
                      <a:gd name="connsiteY26" fmla="*/ 14678494 h 26474254"/>
                      <a:gd name="connsiteX27" fmla="*/ 13533120 w 13533120"/>
                      <a:gd name="connsiteY27" fmla="*/ 17147374 h 26474254"/>
                      <a:gd name="connsiteX28" fmla="*/ 13441680 w 13533120"/>
                      <a:gd name="connsiteY28" fmla="*/ 17421694 h 26474254"/>
                      <a:gd name="connsiteX29" fmla="*/ 12435840 w 13533120"/>
                      <a:gd name="connsiteY29" fmla="*/ 17513134 h 26474254"/>
                      <a:gd name="connsiteX30" fmla="*/ 12252960 w 13533120"/>
                      <a:gd name="connsiteY30" fmla="*/ 17147374 h 26474254"/>
                      <a:gd name="connsiteX31" fmla="*/ 11430000 w 13533120"/>
                      <a:gd name="connsiteY31" fmla="*/ 17421694 h 26474254"/>
                      <a:gd name="connsiteX32" fmla="*/ 10515600 w 13533120"/>
                      <a:gd name="connsiteY32" fmla="*/ 17604574 h 26474254"/>
                      <a:gd name="connsiteX33" fmla="*/ 9509760 w 13533120"/>
                      <a:gd name="connsiteY33" fmla="*/ 17787454 h 26474254"/>
                      <a:gd name="connsiteX34" fmla="*/ 8229600 w 13533120"/>
                      <a:gd name="connsiteY34" fmla="*/ 17878894 h 26474254"/>
                      <a:gd name="connsiteX35" fmla="*/ 9144000 w 13533120"/>
                      <a:gd name="connsiteY35" fmla="*/ 21627934 h 26474254"/>
                      <a:gd name="connsiteX36" fmla="*/ 9418320 w 13533120"/>
                      <a:gd name="connsiteY36" fmla="*/ 22633774 h 26474254"/>
                      <a:gd name="connsiteX37" fmla="*/ 9326880 w 13533120"/>
                      <a:gd name="connsiteY37" fmla="*/ 23365294 h 26474254"/>
                      <a:gd name="connsiteX38" fmla="*/ 9144000 w 13533120"/>
                      <a:gd name="connsiteY38" fmla="*/ 24554014 h 26474254"/>
                      <a:gd name="connsiteX39" fmla="*/ 8138160 w 13533120"/>
                      <a:gd name="connsiteY39" fmla="*/ 24554014 h 26474254"/>
                      <a:gd name="connsiteX40" fmla="*/ 8138160 w 13533120"/>
                      <a:gd name="connsiteY40" fmla="*/ 25925614 h 26474254"/>
                      <a:gd name="connsiteX41" fmla="*/ 5303520 w 13533120"/>
                      <a:gd name="connsiteY41" fmla="*/ 25285534 h 26474254"/>
                      <a:gd name="connsiteX42" fmla="*/ 1920240 w 13533120"/>
                      <a:gd name="connsiteY42" fmla="*/ 26474254 h 26474254"/>
                      <a:gd name="connsiteX43" fmla="*/ 1008112 w 13533120"/>
                      <a:gd name="connsiteY43" fmla="*/ 22463390 h 26474254"/>
                      <a:gd name="connsiteX44" fmla="*/ 1371600 w 13533120"/>
                      <a:gd name="connsiteY44" fmla="*/ 19707694 h 26474254"/>
                      <a:gd name="connsiteX45" fmla="*/ 1371600 w 13533120"/>
                      <a:gd name="connsiteY45" fmla="*/ 18610414 h 26474254"/>
                      <a:gd name="connsiteX46" fmla="*/ 1554480 w 13533120"/>
                      <a:gd name="connsiteY46" fmla="*/ 17330254 h 26474254"/>
                      <a:gd name="connsiteX47" fmla="*/ 1280160 w 13533120"/>
                      <a:gd name="connsiteY47" fmla="*/ 15775774 h 26474254"/>
                      <a:gd name="connsiteX48" fmla="*/ 0 w 13533120"/>
                      <a:gd name="connsiteY48" fmla="*/ 11112334 h 26474254"/>
                      <a:gd name="connsiteX49" fmla="*/ 914400 w 13533120"/>
                      <a:gd name="connsiteY49" fmla="*/ 8643454 h 26474254"/>
                      <a:gd name="connsiteX50" fmla="*/ 1737360 w 13533120"/>
                      <a:gd name="connsiteY50" fmla="*/ 7271854 h 26474254"/>
                      <a:gd name="connsiteX51" fmla="*/ 914400 w 13533120"/>
                      <a:gd name="connsiteY51" fmla="*/ 6723214 h 26474254"/>
                      <a:gd name="connsiteX52" fmla="*/ 914400 w 13533120"/>
                      <a:gd name="connsiteY52" fmla="*/ 5900254 h 26474254"/>
                      <a:gd name="connsiteX53" fmla="*/ 548640 w 13533120"/>
                      <a:gd name="connsiteY53" fmla="*/ 5625934 h 26474254"/>
                      <a:gd name="connsiteX54" fmla="*/ 91440 w 13533120"/>
                      <a:gd name="connsiteY54" fmla="*/ 3980014 h 26474254"/>
                      <a:gd name="connsiteX55" fmla="*/ 91440 w 13533120"/>
                      <a:gd name="connsiteY55" fmla="*/ 2791294 h 26474254"/>
                      <a:gd name="connsiteX56" fmla="*/ 91440 w 13533120"/>
                      <a:gd name="connsiteY56" fmla="*/ 2242654 h 26474254"/>
                      <a:gd name="connsiteX57" fmla="*/ 1554480 w 13533120"/>
                      <a:gd name="connsiteY57" fmla="*/ 779614 h 26474254"/>
                      <a:gd name="connsiteX58" fmla="*/ 3490296 w 13533120"/>
                      <a:gd name="connsiteY58" fmla="*/ 1153623 h 26474254"/>
                      <a:gd name="connsiteX0" fmla="*/ 3490296 w 13533120"/>
                      <a:gd name="connsiteY0" fmla="*/ 1153623 h 26474254"/>
                      <a:gd name="connsiteX1" fmla="*/ 5104563 w 13533120"/>
                      <a:gd name="connsiteY1" fmla="*/ 619705 h 26474254"/>
                      <a:gd name="connsiteX2" fmla="*/ 5303520 w 13533120"/>
                      <a:gd name="connsiteY2" fmla="*/ 1785454 h 26474254"/>
                      <a:gd name="connsiteX3" fmla="*/ 5669280 w 13533120"/>
                      <a:gd name="connsiteY3" fmla="*/ 2425534 h 26474254"/>
                      <a:gd name="connsiteX4" fmla="*/ 5669280 w 13533120"/>
                      <a:gd name="connsiteY4" fmla="*/ 3797134 h 26474254"/>
                      <a:gd name="connsiteX5" fmla="*/ 6492240 w 13533120"/>
                      <a:gd name="connsiteY5" fmla="*/ 4437214 h 26474254"/>
                      <a:gd name="connsiteX6" fmla="*/ 5943600 w 13533120"/>
                      <a:gd name="connsiteY6" fmla="*/ 5077294 h 26474254"/>
                      <a:gd name="connsiteX7" fmla="*/ 6217920 w 13533120"/>
                      <a:gd name="connsiteY7" fmla="*/ 5534494 h 26474254"/>
                      <a:gd name="connsiteX8" fmla="*/ 5943600 w 13533120"/>
                      <a:gd name="connsiteY8" fmla="*/ 5900254 h 26474254"/>
                      <a:gd name="connsiteX9" fmla="*/ 6126480 w 13533120"/>
                      <a:gd name="connsiteY9" fmla="*/ 6540334 h 26474254"/>
                      <a:gd name="connsiteX10" fmla="*/ 6126480 w 13533120"/>
                      <a:gd name="connsiteY10" fmla="*/ 6723214 h 26474254"/>
                      <a:gd name="connsiteX11" fmla="*/ 5577840 w 13533120"/>
                      <a:gd name="connsiteY11" fmla="*/ 6814654 h 26474254"/>
                      <a:gd name="connsiteX12" fmla="*/ 4846320 w 13533120"/>
                      <a:gd name="connsiteY12" fmla="*/ 6540334 h 26474254"/>
                      <a:gd name="connsiteX13" fmla="*/ 4480560 w 13533120"/>
                      <a:gd name="connsiteY13" fmla="*/ 7363294 h 26474254"/>
                      <a:gd name="connsiteX14" fmla="*/ 5029200 w 13533120"/>
                      <a:gd name="connsiteY14" fmla="*/ 7820494 h 26474254"/>
                      <a:gd name="connsiteX15" fmla="*/ 5029200 w 13533120"/>
                      <a:gd name="connsiteY15" fmla="*/ 7820494 h 26474254"/>
                      <a:gd name="connsiteX16" fmla="*/ 6858000 w 13533120"/>
                      <a:gd name="connsiteY16" fmla="*/ 9283534 h 26474254"/>
                      <a:gd name="connsiteX17" fmla="*/ 7406640 w 13533120"/>
                      <a:gd name="connsiteY17" fmla="*/ 11478094 h 26474254"/>
                      <a:gd name="connsiteX18" fmla="*/ 8321040 w 13533120"/>
                      <a:gd name="connsiteY18" fmla="*/ 13124014 h 26474254"/>
                      <a:gd name="connsiteX19" fmla="*/ 8046720 w 13533120"/>
                      <a:gd name="connsiteY19" fmla="*/ 15135694 h 26474254"/>
                      <a:gd name="connsiteX20" fmla="*/ 8778240 w 13533120"/>
                      <a:gd name="connsiteY20" fmla="*/ 14952814 h 26474254"/>
                      <a:gd name="connsiteX21" fmla="*/ 9601200 w 13533120"/>
                      <a:gd name="connsiteY21" fmla="*/ 15044254 h 26474254"/>
                      <a:gd name="connsiteX22" fmla="*/ 10241280 w 13533120"/>
                      <a:gd name="connsiteY22" fmla="*/ 14678494 h 26474254"/>
                      <a:gd name="connsiteX23" fmla="*/ 11155680 w 13533120"/>
                      <a:gd name="connsiteY23" fmla="*/ 14952814 h 26474254"/>
                      <a:gd name="connsiteX24" fmla="*/ 12344400 w 13533120"/>
                      <a:gd name="connsiteY24" fmla="*/ 14678494 h 26474254"/>
                      <a:gd name="connsiteX25" fmla="*/ 12801600 w 13533120"/>
                      <a:gd name="connsiteY25" fmla="*/ 14404174 h 26474254"/>
                      <a:gd name="connsiteX26" fmla="*/ 13350240 w 13533120"/>
                      <a:gd name="connsiteY26" fmla="*/ 14678494 h 26474254"/>
                      <a:gd name="connsiteX27" fmla="*/ 13533120 w 13533120"/>
                      <a:gd name="connsiteY27" fmla="*/ 17147374 h 26474254"/>
                      <a:gd name="connsiteX28" fmla="*/ 13441680 w 13533120"/>
                      <a:gd name="connsiteY28" fmla="*/ 17421694 h 26474254"/>
                      <a:gd name="connsiteX29" fmla="*/ 12435840 w 13533120"/>
                      <a:gd name="connsiteY29" fmla="*/ 17513134 h 26474254"/>
                      <a:gd name="connsiteX30" fmla="*/ 12252960 w 13533120"/>
                      <a:gd name="connsiteY30" fmla="*/ 17147374 h 26474254"/>
                      <a:gd name="connsiteX31" fmla="*/ 11430000 w 13533120"/>
                      <a:gd name="connsiteY31" fmla="*/ 17421694 h 26474254"/>
                      <a:gd name="connsiteX32" fmla="*/ 10515600 w 13533120"/>
                      <a:gd name="connsiteY32" fmla="*/ 17604574 h 26474254"/>
                      <a:gd name="connsiteX33" fmla="*/ 9509760 w 13533120"/>
                      <a:gd name="connsiteY33" fmla="*/ 17787454 h 26474254"/>
                      <a:gd name="connsiteX34" fmla="*/ 8229600 w 13533120"/>
                      <a:gd name="connsiteY34" fmla="*/ 17878894 h 26474254"/>
                      <a:gd name="connsiteX35" fmla="*/ 9144000 w 13533120"/>
                      <a:gd name="connsiteY35" fmla="*/ 21627934 h 26474254"/>
                      <a:gd name="connsiteX36" fmla="*/ 9418320 w 13533120"/>
                      <a:gd name="connsiteY36" fmla="*/ 22633774 h 26474254"/>
                      <a:gd name="connsiteX37" fmla="*/ 9326880 w 13533120"/>
                      <a:gd name="connsiteY37" fmla="*/ 23365294 h 26474254"/>
                      <a:gd name="connsiteX38" fmla="*/ 9144000 w 13533120"/>
                      <a:gd name="connsiteY38" fmla="*/ 24554014 h 26474254"/>
                      <a:gd name="connsiteX39" fmla="*/ 8138160 w 13533120"/>
                      <a:gd name="connsiteY39" fmla="*/ 24554014 h 26474254"/>
                      <a:gd name="connsiteX40" fmla="*/ 8138160 w 13533120"/>
                      <a:gd name="connsiteY40" fmla="*/ 25925614 h 26474254"/>
                      <a:gd name="connsiteX41" fmla="*/ 5303520 w 13533120"/>
                      <a:gd name="connsiteY41" fmla="*/ 25285534 h 26474254"/>
                      <a:gd name="connsiteX42" fmla="*/ 1920240 w 13533120"/>
                      <a:gd name="connsiteY42" fmla="*/ 26474254 h 26474254"/>
                      <a:gd name="connsiteX43" fmla="*/ 1008112 w 13533120"/>
                      <a:gd name="connsiteY43" fmla="*/ 22463390 h 26474254"/>
                      <a:gd name="connsiteX44" fmla="*/ 1371600 w 13533120"/>
                      <a:gd name="connsiteY44" fmla="*/ 19707694 h 26474254"/>
                      <a:gd name="connsiteX45" fmla="*/ 1371600 w 13533120"/>
                      <a:gd name="connsiteY45" fmla="*/ 18610414 h 26474254"/>
                      <a:gd name="connsiteX46" fmla="*/ 1554480 w 13533120"/>
                      <a:gd name="connsiteY46" fmla="*/ 17330254 h 26474254"/>
                      <a:gd name="connsiteX47" fmla="*/ 1280160 w 13533120"/>
                      <a:gd name="connsiteY47" fmla="*/ 15775774 h 26474254"/>
                      <a:gd name="connsiteX48" fmla="*/ 0 w 13533120"/>
                      <a:gd name="connsiteY48" fmla="*/ 11112334 h 26474254"/>
                      <a:gd name="connsiteX49" fmla="*/ 914400 w 13533120"/>
                      <a:gd name="connsiteY49" fmla="*/ 8643454 h 26474254"/>
                      <a:gd name="connsiteX50" fmla="*/ 1737360 w 13533120"/>
                      <a:gd name="connsiteY50" fmla="*/ 7271854 h 26474254"/>
                      <a:gd name="connsiteX51" fmla="*/ 914400 w 13533120"/>
                      <a:gd name="connsiteY51" fmla="*/ 6723214 h 26474254"/>
                      <a:gd name="connsiteX52" fmla="*/ 914400 w 13533120"/>
                      <a:gd name="connsiteY52" fmla="*/ 5900254 h 26474254"/>
                      <a:gd name="connsiteX53" fmla="*/ 548640 w 13533120"/>
                      <a:gd name="connsiteY53" fmla="*/ 5625934 h 26474254"/>
                      <a:gd name="connsiteX54" fmla="*/ 91440 w 13533120"/>
                      <a:gd name="connsiteY54" fmla="*/ 3980014 h 26474254"/>
                      <a:gd name="connsiteX55" fmla="*/ 91440 w 13533120"/>
                      <a:gd name="connsiteY55" fmla="*/ 2791294 h 26474254"/>
                      <a:gd name="connsiteX56" fmla="*/ 91440 w 13533120"/>
                      <a:gd name="connsiteY56" fmla="*/ 2242654 h 26474254"/>
                      <a:gd name="connsiteX57" fmla="*/ 1554480 w 13533120"/>
                      <a:gd name="connsiteY57" fmla="*/ 779614 h 26474254"/>
                      <a:gd name="connsiteX58" fmla="*/ 3490296 w 13533120"/>
                      <a:gd name="connsiteY58" fmla="*/ 1153623 h 26474254"/>
                      <a:gd name="connsiteX0" fmla="*/ 3272991 w 13533120"/>
                      <a:gd name="connsiteY0" fmla="*/ 1153623 h 26779350"/>
                      <a:gd name="connsiteX1" fmla="*/ 5104563 w 13533120"/>
                      <a:gd name="connsiteY1" fmla="*/ 924801 h 26779350"/>
                      <a:gd name="connsiteX2" fmla="*/ 5303520 w 13533120"/>
                      <a:gd name="connsiteY2" fmla="*/ 2090550 h 26779350"/>
                      <a:gd name="connsiteX3" fmla="*/ 5669280 w 13533120"/>
                      <a:gd name="connsiteY3" fmla="*/ 2730630 h 26779350"/>
                      <a:gd name="connsiteX4" fmla="*/ 5669280 w 13533120"/>
                      <a:gd name="connsiteY4" fmla="*/ 4102230 h 26779350"/>
                      <a:gd name="connsiteX5" fmla="*/ 6492240 w 13533120"/>
                      <a:gd name="connsiteY5" fmla="*/ 4742310 h 26779350"/>
                      <a:gd name="connsiteX6" fmla="*/ 5943600 w 13533120"/>
                      <a:gd name="connsiteY6" fmla="*/ 5382390 h 26779350"/>
                      <a:gd name="connsiteX7" fmla="*/ 6217920 w 13533120"/>
                      <a:gd name="connsiteY7" fmla="*/ 5839590 h 26779350"/>
                      <a:gd name="connsiteX8" fmla="*/ 5943600 w 13533120"/>
                      <a:gd name="connsiteY8" fmla="*/ 6205350 h 26779350"/>
                      <a:gd name="connsiteX9" fmla="*/ 6126480 w 13533120"/>
                      <a:gd name="connsiteY9" fmla="*/ 6845430 h 26779350"/>
                      <a:gd name="connsiteX10" fmla="*/ 6126480 w 13533120"/>
                      <a:gd name="connsiteY10" fmla="*/ 7028310 h 26779350"/>
                      <a:gd name="connsiteX11" fmla="*/ 5577840 w 13533120"/>
                      <a:gd name="connsiteY11" fmla="*/ 7119750 h 26779350"/>
                      <a:gd name="connsiteX12" fmla="*/ 4846320 w 13533120"/>
                      <a:gd name="connsiteY12" fmla="*/ 6845430 h 26779350"/>
                      <a:gd name="connsiteX13" fmla="*/ 4480560 w 13533120"/>
                      <a:gd name="connsiteY13" fmla="*/ 7668390 h 26779350"/>
                      <a:gd name="connsiteX14" fmla="*/ 5029200 w 13533120"/>
                      <a:gd name="connsiteY14" fmla="*/ 8125590 h 26779350"/>
                      <a:gd name="connsiteX15" fmla="*/ 5029200 w 13533120"/>
                      <a:gd name="connsiteY15" fmla="*/ 8125590 h 26779350"/>
                      <a:gd name="connsiteX16" fmla="*/ 6858000 w 13533120"/>
                      <a:gd name="connsiteY16" fmla="*/ 9588630 h 26779350"/>
                      <a:gd name="connsiteX17" fmla="*/ 7406640 w 13533120"/>
                      <a:gd name="connsiteY17" fmla="*/ 11783190 h 26779350"/>
                      <a:gd name="connsiteX18" fmla="*/ 8321040 w 13533120"/>
                      <a:gd name="connsiteY18" fmla="*/ 13429110 h 26779350"/>
                      <a:gd name="connsiteX19" fmla="*/ 8046720 w 13533120"/>
                      <a:gd name="connsiteY19" fmla="*/ 15440790 h 26779350"/>
                      <a:gd name="connsiteX20" fmla="*/ 8778240 w 13533120"/>
                      <a:gd name="connsiteY20" fmla="*/ 15257910 h 26779350"/>
                      <a:gd name="connsiteX21" fmla="*/ 9601200 w 13533120"/>
                      <a:gd name="connsiteY21" fmla="*/ 15349350 h 26779350"/>
                      <a:gd name="connsiteX22" fmla="*/ 10241280 w 13533120"/>
                      <a:gd name="connsiteY22" fmla="*/ 14983590 h 26779350"/>
                      <a:gd name="connsiteX23" fmla="*/ 11155680 w 13533120"/>
                      <a:gd name="connsiteY23" fmla="*/ 15257910 h 26779350"/>
                      <a:gd name="connsiteX24" fmla="*/ 12344400 w 13533120"/>
                      <a:gd name="connsiteY24" fmla="*/ 14983590 h 26779350"/>
                      <a:gd name="connsiteX25" fmla="*/ 12801600 w 13533120"/>
                      <a:gd name="connsiteY25" fmla="*/ 14709270 h 26779350"/>
                      <a:gd name="connsiteX26" fmla="*/ 13350240 w 13533120"/>
                      <a:gd name="connsiteY26" fmla="*/ 14983590 h 26779350"/>
                      <a:gd name="connsiteX27" fmla="*/ 13533120 w 13533120"/>
                      <a:gd name="connsiteY27" fmla="*/ 17452470 h 26779350"/>
                      <a:gd name="connsiteX28" fmla="*/ 13441680 w 13533120"/>
                      <a:gd name="connsiteY28" fmla="*/ 17726790 h 26779350"/>
                      <a:gd name="connsiteX29" fmla="*/ 12435840 w 13533120"/>
                      <a:gd name="connsiteY29" fmla="*/ 17818230 h 26779350"/>
                      <a:gd name="connsiteX30" fmla="*/ 12252960 w 13533120"/>
                      <a:gd name="connsiteY30" fmla="*/ 17452470 h 26779350"/>
                      <a:gd name="connsiteX31" fmla="*/ 11430000 w 13533120"/>
                      <a:gd name="connsiteY31" fmla="*/ 17726790 h 26779350"/>
                      <a:gd name="connsiteX32" fmla="*/ 10515600 w 13533120"/>
                      <a:gd name="connsiteY32" fmla="*/ 17909670 h 26779350"/>
                      <a:gd name="connsiteX33" fmla="*/ 9509760 w 13533120"/>
                      <a:gd name="connsiteY33" fmla="*/ 18092550 h 26779350"/>
                      <a:gd name="connsiteX34" fmla="*/ 8229600 w 13533120"/>
                      <a:gd name="connsiteY34" fmla="*/ 18183990 h 26779350"/>
                      <a:gd name="connsiteX35" fmla="*/ 9144000 w 13533120"/>
                      <a:gd name="connsiteY35" fmla="*/ 21933030 h 26779350"/>
                      <a:gd name="connsiteX36" fmla="*/ 9418320 w 13533120"/>
                      <a:gd name="connsiteY36" fmla="*/ 22938870 h 26779350"/>
                      <a:gd name="connsiteX37" fmla="*/ 9326880 w 13533120"/>
                      <a:gd name="connsiteY37" fmla="*/ 23670390 h 26779350"/>
                      <a:gd name="connsiteX38" fmla="*/ 9144000 w 13533120"/>
                      <a:gd name="connsiteY38" fmla="*/ 24859110 h 26779350"/>
                      <a:gd name="connsiteX39" fmla="*/ 8138160 w 13533120"/>
                      <a:gd name="connsiteY39" fmla="*/ 24859110 h 26779350"/>
                      <a:gd name="connsiteX40" fmla="*/ 8138160 w 13533120"/>
                      <a:gd name="connsiteY40" fmla="*/ 26230710 h 26779350"/>
                      <a:gd name="connsiteX41" fmla="*/ 5303520 w 13533120"/>
                      <a:gd name="connsiteY41" fmla="*/ 25590630 h 26779350"/>
                      <a:gd name="connsiteX42" fmla="*/ 1920240 w 13533120"/>
                      <a:gd name="connsiteY42" fmla="*/ 26779350 h 26779350"/>
                      <a:gd name="connsiteX43" fmla="*/ 1008112 w 13533120"/>
                      <a:gd name="connsiteY43" fmla="*/ 22768486 h 26779350"/>
                      <a:gd name="connsiteX44" fmla="*/ 1371600 w 13533120"/>
                      <a:gd name="connsiteY44" fmla="*/ 20012790 h 26779350"/>
                      <a:gd name="connsiteX45" fmla="*/ 1371600 w 13533120"/>
                      <a:gd name="connsiteY45" fmla="*/ 18915510 h 26779350"/>
                      <a:gd name="connsiteX46" fmla="*/ 1554480 w 13533120"/>
                      <a:gd name="connsiteY46" fmla="*/ 17635350 h 26779350"/>
                      <a:gd name="connsiteX47" fmla="*/ 1280160 w 13533120"/>
                      <a:gd name="connsiteY47" fmla="*/ 16080870 h 26779350"/>
                      <a:gd name="connsiteX48" fmla="*/ 0 w 13533120"/>
                      <a:gd name="connsiteY48" fmla="*/ 11417430 h 26779350"/>
                      <a:gd name="connsiteX49" fmla="*/ 914400 w 13533120"/>
                      <a:gd name="connsiteY49" fmla="*/ 8948550 h 26779350"/>
                      <a:gd name="connsiteX50" fmla="*/ 1737360 w 13533120"/>
                      <a:gd name="connsiteY50" fmla="*/ 7576950 h 26779350"/>
                      <a:gd name="connsiteX51" fmla="*/ 914400 w 13533120"/>
                      <a:gd name="connsiteY51" fmla="*/ 7028310 h 26779350"/>
                      <a:gd name="connsiteX52" fmla="*/ 914400 w 13533120"/>
                      <a:gd name="connsiteY52" fmla="*/ 6205350 h 26779350"/>
                      <a:gd name="connsiteX53" fmla="*/ 548640 w 13533120"/>
                      <a:gd name="connsiteY53" fmla="*/ 5931030 h 26779350"/>
                      <a:gd name="connsiteX54" fmla="*/ 91440 w 13533120"/>
                      <a:gd name="connsiteY54" fmla="*/ 4285110 h 26779350"/>
                      <a:gd name="connsiteX55" fmla="*/ 91440 w 13533120"/>
                      <a:gd name="connsiteY55" fmla="*/ 3096390 h 26779350"/>
                      <a:gd name="connsiteX56" fmla="*/ 91440 w 13533120"/>
                      <a:gd name="connsiteY56" fmla="*/ 2547750 h 26779350"/>
                      <a:gd name="connsiteX57" fmla="*/ 1554480 w 13533120"/>
                      <a:gd name="connsiteY57" fmla="*/ 1084710 h 26779350"/>
                      <a:gd name="connsiteX58" fmla="*/ 3272991 w 13533120"/>
                      <a:gd name="connsiteY58" fmla="*/ 1153623 h 26779350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036115 h 26970035"/>
                      <a:gd name="connsiteX10" fmla="*/ 6126480 w 13533120"/>
                      <a:gd name="connsiteY10" fmla="*/ 7218995 h 26970035"/>
                      <a:gd name="connsiteX11" fmla="*/ 5577840 w 13533120"/>
                      <a:gd name="connsiteY11" fmla="*/ 7310435 h 26970035"/>
                      <a:gd name="connsiteX12" fmla="*/ 4846320 w 13533120"/>
                      <a:gd name="connsiteY12" fmla="*/ 7036115 h 26970035"/>
                      <a:gd name="connsiteX13" fmla="*/ 4480560 w 13533120"/>
                      <a:gd name="connsiteY13" fmla="*/ 7859075 h 26970035"/>
                      <a:gd name="connsiteX14" fmla="*/ 5029200 w 13533120"/>
                      <a:gd name="connsiteY14" fmla="*/ 8316275 h 26970035"/>
                      <a:gd name="connsiteX15" fmla="*/ 5029200 w 13533120"/>
                      <a:gd name="connsiteY15" fmla="*/ 8316275 h 26970035"/>
                      <a:gd name="connsiteX16" fmla="*/ 6858000 w 13533120"/>
                      <a:gd name="connsiteY16" fmla="*/ 9779315 h 26970035"/>
                      <a:gd name="connsiteX17" fmla="*/ 7406640 w 13533120"/>
                      <a:gd name="connsiteY17" fmla="*/ 11973875 h 26970035"/>
                      <a:gd name="connsiteX18" fmla="*/ 8321040 w 13533120"/>
                      <a:gd name="connsiteY18" fmla="*/ 13619795 h 26970035"/>
                      <a:gd name="connsiteX19" fmla="*/ 8046720 w 13533120"/>
                      <a:gd name="connsiteY19" fmla="*/ 15631475 h 26970035"/>
                      <a:gd name="connsiteX20" fmla="*/ 8778240 w 13533120"/>
                      <a:gd name="connsiteY20" fmla="*/ 15448595 h 26970035"/>
                      <a:gd name="connsiteX21" fmla="*/ 9601200 w 13533120"/>
                      <a:gd name="connsiteY21" fmla="*/ 15540035 h 26970035"/>
                      <a:gd name="connsiteX22" fmla="*/ 10241280 w 13533120"/>
                      <a:gd name="connsiteY22" fmla="*/ 15174275 h 26970035"/>
                      <a:gd name="connsiteX23" fmla="*/ 11155680 w 13533120"/>
                      <a:gd name="connsiteY23" fmla="*/ 15448595 h 26970035"/>
                      <a:gd name="connsiteX24" fmla="*/ 12344400 w 13533120"/>
                      <a:gd name="connsiteY24" fmla="*/ 15174275 h 26970035"/>
                      <a:gd name="connsiteX25" fmla="*/ 12801600 w 13533120"/>
                      <a:gd name="connsiteY25" fmla="*/ 14899955 h 26970035"/>
                      <a:gd name="connsiteX26" fmla="*/ 13350240 w 13533120"/>
                      <a:gd name="connsiteY26" fmla="*/ 15174275 h 26970035"/>
                      <a:gd name="connsiteX27" fmla="*/ 13533120 w 13533120"/>
                      <a:gd name="connsiteY27" fmla="*/ 17643155 h 26970035"/>
                      <a:gd name="connsiteX28" fmla="*/ 13441680 w 13533120"/>
                      <a:gd name="connsiteY28" fmla="*/ 17917475 h 26970035"/>
                      <a:gd name="connsiteX29" fmla="*/ 12435840 w 13533120"/>
                      <a:gd name="connsiteY29" fmla="*/ 18008915 h 26970035"/>
                      <a:gd name="connsiteX30" fmla="*/ 12252960 w 13533120"/>
                      <a:gd name="connsiteY30" fmla="*/ 17643155 h 26970035"/>
                      <a:gd name="connsiteX31" fmla="*/ 11430000 w 13533120"/>
                      <a:gd name="connsiteY31" fmla="*/ 17917475 h 26970035"/>
                      <a:gd name="connsiteX32" fmla="*/ 10515600 w 13533120"/>
                      <a:gd name="connsiteY32" fmla="*/ 18100355 h 26970035"/>
                      <a:gd name="connsiteX33" fmla="*/ 9509760 w 13533120"/>
                      <a:gd name="connsiteY33" fmla="*/ 18283235 h 26970035"/>
                      <a:gd name="connsiteX34" fmla="*/ 8229600 w 13533120"/>
                      <a:gd name="connsiteY34" fmla="*/ 18374675 h 26970035"/>
                      <a:gd name="connsiteX35" fmla="*/ 9144000 w 13533120"/>
                      <a:gd name="connsiteY35" fmla="*/ 22123715 h 26970035"/>
                      <a:gd name="connsiteX36" fmla="*/ 9418320 w 13533120"/>
                      <a:gd name="connsiteY36" fmla="*/ 23129555 h 26970035"/>
                      <a:gd name="connsiteX37" fmla="*/ 9326880 w 13533120"/>
                      <a:gd name="connsiteY37" fmla="*/ 23861075 h 26970035"/>
                      <a:gd name="connsiteX38" fmla="*/ 9144000 w 13533120"/>
                      <a:gd name="connsiteY38" fmla="*/ 25049795 h 26970035"/>
                      <a:gd name="connsiteX39" fmla="*/ 8138160 w 13533120"/>
                      <a:gd name="connsiteY39" fmla="*/ 25049795 h 26970035"/>
                      <a:gd name="connsiteX40" fmla="*/ 8138160 w 13533120"/>
                      <a:gd name="connsiteY40" fmla="*/ 26421395 h 26970035"/>
                      <a:gd name="connsiteX41" fmla="*/ 5303520 w 13533120"/>
                      <a:gd name="connsiteY41" fmla="*/ 25781315 h 26970035"/>
                      <a:gd name="connsiteX42" fmla="*/ 1920240 w 13533120"/>
                      <a:gd name="connsiteY42" fmla="*/ 26970035 h 26970035"/>
                      <a:gd name="connsiteX43" fmla="*/ 1008112 w 13533120"/>
                      <a:gd name="connsiteY43" fmla="*/ 22959171 h 26970035"/>
                      <a:gd name="connsiteX44" fmla="*/ 1371600 w 13533120"/>
                      <a:gd name="connsiteY44" fmla="*/ 20203475 h 26970035"/>
                      <a:gd name="connsiteX45" fmla="*/ 1371600 w 13533120"/>
                      <a:gd name="connsiteY45" fmla="*/ 19106195 h 26970035"/>
                      <a:gd name="connsiteX46" fmla="*/ 1554480 w 13533120"/>
                      <a:gd name="connsiteY46" fmla="*/ 17826035 h 26970035"/>
                      <a:gd name="connsiteX47" fmla="*/ 1280160 w 13533120"/>
                      <a:gd name="connsiteY47" fmla="*/ 16271555 h 26970035"/>
                      <a:gd name="connsiteX48" fmla="*/ 0 w 13533120"/>
                      <a:gd name="connsiteY48" fmla="*/ 11608115 h 26970035"/>
                      <a:gd name="connsiteX49" fmla="*/ 914400 w 13533120"/>
                      <a:gd name="connsiteY49" fmla="*/ 9139235 h 26970035"/>
                      <a:gd name="connsiteX50" fmla="*/ 1737360 w 13533120"/>
                      <a:gd name="connsiteY50" fmla="*/ 7767635 h 26970035"/>
                      <a:gd name="connsiteX51" fmla="*/ 914400 w 13533120"/>
                      <a:gd name="connsiteY51" fmla="*/ 7218995 h 26970035"/>
                      <a:gd name="connsiteX52" fmla="*/ 914400 w 13533120"/>
                      <a:gd name="connsiteY52" fmla="*/ 6396035 h 26970035"/>
                      <a:gd name="connsiteX53" fmla="*/ 548640 w 13533120"/>
                      <a:gd name="connsiteY53" fmla="*/ 6121715 h 26970035"/>
                      <a:gd name="connsiteX54" fmla="*/ 91440 w 13533120"/>
                      <a:gd name="connsiteY54" fmla="*/ 4475795 h 26970035"/>
                      <a:gd name="connsiteX55" fmla="*/ 91440 w 13533120"/>
                      <a:gd name="connsiteY55" fmla="*/ 3287075 h 26970035"/>
                      <a:gd name="connsiteX56" fmla="*/ 91440 w 13533120"/>
                      <a:gd name="connsiteY56" fmla="*/ 2738435 h 26970035"/>
                      <a:gd name="connsiteX57" fmla="*/ 1554480 w 13533120"/>
                      <a:gd name="connsiteY57" fmla="*/ 1275395 h 26970035"/>
                      <a:gd name="connsiteX58" fmla="*/ 3272991 w 13533120"/>
                      <a:gd name="connsiteY58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548640 w 13533120"/>
                      <a:gd name="connsiteY52" fmla="*/ 6121715 h 26970035"/>
                      <a:gd name="connsiteX53" fmla="*/ 91440 w 13533120"/>
                      <a:gd name="connsiteY53" fmla="*/ 4475795 h 26970035"/>
                      <a:gd name="connsiteX54" fmla="*/ 91440 w 13533120"/>
                      <a:gd name="connsiteY54" fmla="*/ 3287075 h 26970035"/>
                      <a:gd name="connsiteX55" fmla="*/ 91440 w 13533120"/>
                      <a:gd name="connsiteY55" fmla="*/ 2738435 h 26970035"/>
                      <a:gd name="connsiteX56" fmla="*/ 1554480 w 13533120"/>
                      <a:gd name="connsiteY56" fmla="*/ 1275395 h 26970035"/>
                      <a:gd name="connsiteX57" fmla="*/ 3272991 w 13533120"/>
                      <a:gd name="connsiteY57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548640 w 13533120"/>
                      <a:gd name="connsiteY52" fmla="*/ 6121715 h 26970035"/>
                      <a:gd name="connsiteX53" fmla="*/ 91440 w 13533120"/>
                      <a:gd name="connsiteY53" fmla="*/ 4475795 h 26970035"/>
                      <a:gd name="connsiteX54" fmla="*/ 91440 w 13533120"/>
                      <a:gd name="connsiteY54" fmla="*/ 3287075 h 26970035"/>
                      <a:gd name="connsiteX55" fmla="*/ 91440 w 13533120"/>
                      <a:gd name="connsiteY55" fmla="*/ 2738435 h 26970035"/>
                      <a:gd name="connsiteX56" fmla="*/ 1554480 w 13533120"/>
                      <a:gd name="connsiteY56" fmla="*/ 1275395 h 26970035"/>
                      <a:gd name="connsiteX57" fmla="*/ 3272991 w 13533120"/>
                      <a:gd name="connsiteY57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548640 w 13533120"/>
                      <a:gd name="connsiteY52" fmla="*/ 6121715 h 26970035"/>
                      <a:gd name="connsiteX53" fmla="*/ 91440 w 13533120"/>
                      <a:gd name="connsiteY53" fmla="*/ 4475795 h 26970035"/>
                      <a:gd name="connsiteX54" fmla="*/ 91440 w 13533120"/>
                      <a:gd name="connsiteY54" fmla="*/ 3287075 h 26970035"/>
                      <a:gd name="connsiteX55" fmla="*/ 91440 w 13533120"/>
                      <a:gd name="connsiteY55" fmla="*/ 2738435 h 26970035"/>
                      <a:gd name="connsiteX56" fmla="*/ 1554480 w 13533120"/>
                      <a:gd name="connsiteY56" fmla="*/ 1275395 h 26970035"/>
                      <a:gd name="connsiteX57" fmla="*/ 3272991 w 13533120"/>
                      <a:gd name="connsiteY57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548640 w 13533120"/>
                      <a:gd name="connsiteY52" fmla="*/ 6121715 h 26970035"/>
                      <a:gd name="connsiteX53" fmla="*/ 91440 w 13533120"/>
                      <a:gd name="connsiteY53" fmla="*/ 4475795 h 26970035"/>
                      <a:gd name="connsiteX54" fmla="*/ 91440 w 13533120"/>
                      <a:gd name="connsiteY54" fmla="*/ 3287075 h 26970035"/>
                      <a:gd name="connsiteX55" fmla="*/ 91440 w 13533120"/>
                      <a:gd name="connsiteY55" fmla="*/ 2738435 h 26970035"/>
                      <a:gd name="connsiteX56" fmla="*/ 1554480 w 13533120"/>
                      <a:gd name="connsiteY56" fmla="*/ 1275395 h 26970035"/>
                      <a:gd name="connsiteX57" fmla="*/ 3272991 w 13533120"/>
                      <a:gd name="connsiteY57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91440 w 13533120"/>
                      <a:gd name="connsiteY52" fmla="*/ 4475795 h 26970035"/>
                      <a:gd name="connsiteX53" fmla="*/ 91440 w 13533120"/>
                      <a:gd name="connsiteY53" fmla="*/ 3287075 h 26970035"/>
                      <a:gd name="connsiteX54" fmla="*/ 91440 w 13533120"/>
                      <a:gd name="connsiteY54" fmla="*/ 2738435 h 26970035"/>
                      <a:gd name="connsiteX55" fmla="*/ 1554480 w 13533120"/>
                      <a:gd name="connsiteY55" fmla="*/ 1275395 h 26970035"/>
                      <a:gd name="connsiteX56" fmla="*/ 3272991 w 13533120"/>
                      <a:gd name="connsiteY56" fmla="*/ 1153623 h 26970035"/>
                      <a:gd name="connsiteX0" fmla="*/ 3272991 w 13533120"/>
                      <a:gd name="connsiteY0" fmla="*/ 1153623 h 26970035"/>
                      <a:gd name="connsiteX1" fmla="*/ 5104563 w 13533120"/>
                      <a:gd name="connsiteY1" fmla="*/ 1115486 h 26970035"/>
                      <a:gd name="connsiteX2" fmla="*/ 5303520 w 13533120"/>
                      <a:gd name="connsiteY2" fmla="*/ 2281235 h 26970035"/>
                      <a:gd name="connsiteX3" fmla="*/ 5669280 w 13533120"/>
                      <a:gd name="connsiteY3" fmla="*/ 2921315 h 26970035"/>
                      <a:gd name="connsiteX4" fmla="*/ 5669280 w 13533120"/>
                      <a:gd name="connsiteY4" fmla="*/ 4292915 h 26970035"/>
                      <a:gd name="connsiteX5" fmla="*/ 6492240 w 13533120"/>
                      <a:gd name="connsiteY5" fmla="*/ 4932995 h 26970035"/>
                      <a:gd name="connsiteX6" fmla="*/ 5943600 w 13533120"/>
                      <a:gd name="connsiteY6" fmla="*/ 5573075 h 26970035"/>
                      <a:gd name="connsiteX7" fmla="*/ 6217920 w 13533120"/>
                      <a:gd name="connsiteY7" fmla="*/ 6030275 h 26970035"/>
                      <a:gd name="connsiteX8" fmla="*/ 5943600 w 13533120"/>
                      <a:gd name="connsiteY8" fmla="*/ 6396035 h 26970035"/>
                      <a:gd name="connsiteX9" fmla="*/ 6126480 w 13533120"/>
                      <a:gd name="connsiteY9" fmla="*/ 7218995 h 26970035"/>
                      <a:gd name="connsiteX10" fmla="*/ 5577840 w 13533120"/>
                      <a:gd name="connsiteY10" fmla="*/ 7310435 h 26970035"/>
                      <a:gd name="connsiteX11" fmla="*/ 4846320 w 13533120"/>
                      <a:gd name="connsiteY11" fmla="*/ 7036115 h 26970035"/>
                      <a:gd name="connsiteX12" fmla="*/ 4480560 w 13533120"/>
                      <a:gd name="connsiteY12" fmla="*/ 7859075 h 26970035"/>
                      <a:gd name="connsiteX13" fmla="*/ 5029200 w 13533120"/>
                      <a:gd name="connsiteY13" fmla="*/ 8316275 h 26970035"/>
                      <a:gd name="connsiteX14" fmla="*/ 5029200 w 13533120"/>
                      <a:gd name="connsiteY14" fmla="*/ 8316275 h 26970035"/>
                      <a:gd name="connsiteX15" fmla="*/ 6858000 w 13533120"/>
                      <a:gd name="connsiteY15" fmla="*/ 9779315 h 26970035"/>
                      <a:gd name="connsiteX16" fmla="*/ 7406640 w 13533120"/>
                      <a:gd name="connsiteY16" fmla="*/ 11973875 h 26970035"/>
                      <a:gd name="connsiteX17" fmla="*/ 8321040 w 13533120"/>
                      <a:gd name="connsiteY17" fmla="*/ 13619795 h 26970035"/>
                      <a:gd name="connsiteX18" fmla="*/ 8046720 w 13533120"/>
                      <a:gd name="connsiteY18" fmla="*/ 15631475 h 26970035"/>
                      <a:gd name="connsiteX19" fmla="*/ 8778240 w 13533120"/>
                      <a:gd name="connsiteY19" fmla="*/ 15448595 h 26970035"/>
                      <a:gd name="connsiteX20" fmla="*/ 9601200 w 13533120"/>
                      <a:gd name="connsiteY20" fmla="*/ 15540035 h 26970035"/>
                      <a:gd name="connsiteX21" fmla="*/ 10241280 w 13533120"/>
                      <a:gd name="connsiteY21" fmla="*/ 15174275 h 26970035"/>
                      <a:gd name="connsiteX22" fmla="*/ 11155680 w 13533120"/>
                      <a:gd name="connsiteY22" fmla="*/ 15448595 h 26970035"/>
                      <a:gd name="connsiteX23" fmla="*/ 12344400 w 13533120"/>
                      <a:gd name="connsiteY23" fmla="*/ 15174275 h 26970035"/>
                      <a:gd name="connsiteX24" fmla="*/ 12801600 w 13533120"/>
                      <a:gd name="connsiteY24" fmla="*/ 14899955 h 26970035"/>
                      <a:gd name="connsiteX25" fmla="*/ 13350240 w 13533120"/>
                      <a:gd name="connsiteY25" fmla="*/ 15174275 h 26970035"/>
                      <a:gd name="connsiteX26" fmla="*/ 13533120 w 13533120"/>
                      <a:gd name="connsiteY26" fmla="*/ 17643155 h 26970035"/>
                      <a:gd name="connsiteX27" fmla="*/ 13441680 w 13533120"/>
                      <a:gd name="connsiteY27" fmla="*/ 17917475 h 26970035"/>
                      <a:gd name="connsiteX28" fmla="*/ 12435840 w 13533120"/>
                      <a:gd name="connsiteY28" fmla="*/ 18008915 h 26970035"/>
                      <a:gd name="connsiteX29" fmla="*/ 12252960 w 13533120"/>
                      <a:gd name="connsiteY29" fmla="*/ 17643155 h 26970035"/>
                      <a:gd name="connsiteX30" fmla="*/ 11430000 w 13533120"/>
                      <a:gd name="connsiteY30" fmla="*/ 17917475 h 26970035"/>
                      <a:gd name="connsiteX31" fmla="*/ 10515600 w 13533120"/>
                      <a:gd name="connsiteY31" fmla="*/ 18100355 h 26970035"/>
                      <a:gd name="connsiteX32" fmla="*/ 9509760 w 13533120"/>
                      <a:gd name="connsiteY32" fmla="*/ 18283235 h 26970035"/>
                      <a:gd name="connsiteX33" fmla="*/ 8229600 w 13533120"/>
                      <a:gd name="connsiteY33" fmla="*/ 18374675 h 26970035"/>
                      <a:gd name="connsiteX34" fmla="*/ 9144000 w 13533120"/>
                      <a:gd name="connsiteY34" fmla="*/ 22123715 h 26970035"/>
                      <a:gd name="connsiteX35" fmla="*/ 9418320 w 13533120"/>
                      <a:gd name="connsiteY35" fmla="*/ 23129555 h 26970035"/>
                      <a:gd name="connsiteX36" fmla="*/ 9326880 w 13533120"/>
                      <a:gd name="connsiteY36" fmla="*/ 23861075 h 26970035"/>
                      <a:gd name="connsiteX37" fmla="*/ 9144000 w 13533120"/>
                      <a:gd name="connsiteY37" fmla="*/ 25049795 h 26970035"/>
                      <a:gd name="connsiteX38" fmla="*/ 8138160 w 13533120"/>
                      <a:gd name="connsiteY38" fmla="*/ 25049795 h 26970035"/>
                      <a:gd name="connsiteX39" fmla="*/ 8138160 w 13533120"/>
                      <a:gd name="connsiteY39" fmla="*/ 26421395 h 26970035"/>
                      <a:gd name="connsiteX40" fmla="*/ 5303520 w 13533120"/>
                      <a:gd name="connsiteY40" fmla="*/ 25781315 h 26970035"/>
                      <a:gd name="connsiteX41" fmla="*/ 1920240 w 13533120"/>
                      <a:gd name="connsiteY41" fmla="*/ 26970035 h 26970035"/>
                      <a:gd name="connsiteX42" fmla="*/ 1008112 w 13533120"/>
                      <a:gd name="connsiteY42" fmla="*/ 22959171 h 26970035"/>
                      <a:gd name="connsiteX43" fmla="*/ 1371600 w 13533120"/>
                      <a:gd name="connsiteY43" fmla="*/ 20203475 h 26970035"/>
                      <a:gd name="connsiteX44" fmla="*/ 1371600 w 13533120"/>
                      <a:gd name="connsiteY44" fmla="*/ 19106195 h 26970035"/>
                      <a:gd name="connsiteX45" fmla="*/ 1554480 w 13533120"/>
                      <a:gd name="connsiteY45" fmla="*/ 17826035 h 26970035"/>
                      <a:gd name="connsiteX46" fmla="*/ 1280160 w 13533120"/>
                      <a:gd name="connsiteY46" fmla="*/ 16271555 h 26970035"/>
                      <a:gd name="connsiteX47" fmla="*/ 0 w 13533120"/>
                      <a:gd name="connsiteY47" fmla="*/ 11608115 h 26970035"/>
                      <a:gd name="connsiteX48" fmla="*/ 914400 w 13533120"/>
                      <a:gd name="connsiteY48" fmla="*/ 9139235 h 26970035"/>
                      <a:gd name="connsiteX49" fmla="*/ 1737360 w 13533120"/>
                      <a:gd name="connsiteY49" fmla="*/ 7767635 h 26970035"/>
                      <a:gd name="connsiteX50" fmla="*/ 914400 w 13533120"/>
                      <a:gd name="connsiteY50" fmla="*/ 7218995 h 26970035"/>
                      <a:gd name="connsiteX51" fmla="*/ 914400 w 13533120"/>
                      <a:gd name="connsiteY51" fmla="*/ 6396035 h 26970035"/>
                      <a:gd name="connsiteX52" fmla="*/ 106544 w 13533120"/>
                      <a:gd name="connsiteY52" fmla="*/ 4509675 h 26970035"/>
                      <a:gd name="connsiteX53" fmla="*/ 91440 w 13533120"/>
                      <a:gd name="connsiteY53" fmla="*/ 3287075 h 26970035"/>
                      <a:gd name="connsiteX54" fmla="*/ 91440 w 13533120"/>
                      <a:gd name="connsiteY54" fmla="*/ 2738435 h 26970035"/>
                      <a:gd name="connsiteX55" fmla="*/ 1554480 w 13533120"/>
                      <a:gd name="connsiteY55" fmla="*/ 1275395 h 26970035"/>
                      <a:gd name="connsiteX56" fmla="*/ 3272991 w 13533120"/>
                      <a:gd name="connsiteY56" fmla="*/ 1153623 h 26970035"/>
                      <a:gd name="connsiteX0" fmla="*/ 3303607 w 13563736"/>
                      <a:gd name="connsiteY0" fmla="*/ 1153623 h 26970035"/>
                      <a:gd name="connsiteX1" fmla="*/ 5135179 w 13563736"/>
                      <a:gd name="connsiteY1" fmla="*/ 1115486 h 26970035"/>
                      <a:gd name="connsiteX2" fmla="*/ 5334136 w 13563736"/>
                      <a:gd name="connsiteY2" fmla="*/ 2281235 h 26970035"/>
                      <a:gd name="connsiteX3" fmla="*/ 5699896 w 13563736"/>
                      <a:gd name="connsiteY3" fmla="*/ 2921315 h 26970035"/>
                      <a:gd name="connsiteX4" fmla="*/ 5699896 w 13563736"/>
                      <a:gd name="connsiteY4" fmla="*/ 4292915 h 26970035"/>
                      <a:gd name="connsiteX5" fmla="*/ 6522856 w 13563736"/>
                      <a:gd name="connsiteY5" fmla="*/ 4932995 h 26970035"/>
                      <a:gd name="connsiteX6" fmla="*/ 5974216 w 13563736"/>
                      <a:gd name="connsiteY6" fmla="*/ 5573075 h 26970035"/>
                      <a:gd name="connsiteX7" fmla="*/ 6248536 w 13563736"/>
                      <a:gd name="connsiteY7" fmla="*/ 6030275 h 26970035"/>
                      <a:gd name="connsiteX8" fmla="*/ 5974216 w 13563736"/>
                      <a:gd name="connsiteY8" fmla="*/ 6396035 h 26970035"/>
                      <a:gd name="connsiteX9" fmla="*/ 6157096 w 13563736"/>
                      <a:gd name="connsiteY9" fmla="*/ 7218995 h 26970035"/>
                      <a:gd name="connsiteX10" fmla="*/ 5608456 w 13563736"/>
                      <a:gd name="connsiteY10" fmla="*/ 7310435 h 26970035"/>
                      <a:gd name="connsiteX11" fmla="*/ 4876936 w 13563736"/>
                      <a:gd name="connsiteY11" fmla="*/ 7036115 h 26970035"/>
                      <a:gd name="connsiteX12" fmla="*/ 4511176 w 13563736"/>
                      <a:gd name="connsiteY12" fmla="*/ 7859075 h 26970035"/>
                      <a:gd name="connsiteX13" fmla="*/ 5059816 w 13563736"/>
                      <a:gd name="connsiteY13" fmla="*/ 8316275 h 26970035"/>
                      <a:gd name="connsiteX14" fmla="*/ 5059816 w 13563736"/>
                      <a:gd name="connsiteY14" fmla="*/ 8316275 h 26970035"/>
                      <a:gd name="connsiteX15" fmla="*/ 6888616 w 13563736"/>
                      <a:gd name="connsiteY15" fmla="*/ 9779315 h 26970035"/>
                      <a:gd name="connsiteX16" fmla="*/ 7437256 w 13563736"/>
                      <a:gd name="connsiteY16" fmla="*/ 11973875 h 26970035"/>
                      <a:gd name="connsiteX17" fmla="*/ 8351656 w 13563736"/>
                      <a:gd name="connsiteY17" fmla="*/ 13619795 h 26970035"/>
                      <a:gd name="connsiteX18" fmla="*/ 8077336 w 13563736"/>
                      <a:gd name="connsiteY18" fmla="*/ 15631475 h 26970035"/>
                      <a:gd name="connsiteX19" fmla="*/ 8808856 w 13563736"/>
                      <a:gd name="connsiteY19" fmla="*/ 15448595 h 26970035"/>
                      <a:gd name="connsiteX20" fmla="*/ 9631816 w 13563736"/>
                      <a:gd name="connsiteY20" fmla="*/ 15540035 h 26970035"/>
                      <a:gd name="connsiteX21" fmla="*/ 10271896 w 13563736"/>
                      <a:gd name="connsiteY21" fmla="*/ 15174275 h 26970035"/>
                      <a:gd name="connsiteX22" fmla="*/ 11186296 w 13563736"/>
                      <a:gd name="connsiteY22" fmla="*/ 15448595 h 26970035"/>
                      <a:gd name="connsiteX23" fmla="*/ 12375016 w 13563736"/>
                      <a:gd name="connsiteY23" fmla="*/ 15174275 h 26970035"/>
                      <a:gd name="connsiteX24" fmla="*/ 12832216 w 13563736"/>
                      <a:gd name="connsiteY24" fmla="*/ 14899955 h 26970035"/>
                      <a:gd name="connsiteX25" fmla="*/ 13380856 w 13563736"/>
                      <a:gd name="connsiteY25" fmla="*/ 15174275 h 26970035"/>
                      <a:gd name="connsiteX26" fmla="*/ 13563736 w 13563736"/>
                      <a:gd name="connsiteY26" fmla="*/ 17643155 h 26970035"/>
                      <a:gd name="connsiteX27" fmla="*/ 13472296 w 13563736"/>
                      <a:gd name="connsiteY27" fmla="*/ 17917475 h 26970035"/>
                      <a:gd name="connsiteX28" fmla="*/ 12466456 w 13563736"/>
                      <a:gd name="connsiteY28" fmla="*/ 18008915 h 26970035"/>
                      <a:gd name="connsiteX29" fmla="*/ 12283576 w 13563736"/>
                      <a:gd name="connsiteY29" fmla="*/ 17643155 h 26970035"/>
                      <a:gd name="connsiteX30" fmla="*/ 11460616 w 13563736"/>
                      <a:gd name="connsiteY30" fmla="*/ 17917475 h 26970035"/>
                      <a:gd name="connsiteX31" fmla="*/ 10546216 w 13563736"/>
                      <a:gd name="connsiteY31" fmla="*/ 18100355 h 26970035"/>
                      <a:gd name="connsiteX32" fmla="*/ 9540376 w 13563736"/>
                      <a:gd name="connsiteY32" fmla="*/ 18283235 h 26970035"/>
                      <a:gd name="connsiteX33" fmla="*/ 8260216 w 13563736"/>
                      <a:gd name="connsiteY33" fmla="*/ 18374675 h 26970035"/>
                      <a:gd name="connsiteX34" fmla="*/ 9174616 w 13563736"/>
                      <a:gd name="connsiteY34" fmla="*/ 22123715 h 26970035"/>
                      <a:gd name="connsiteX35" fmla="*/ 9448936 w 13563736"/>
                      <a:gd name="connsiteY35" fmla="*/ 23129555 h 26970035"/>
                      <a:gd name="connsiteX36" fmla="*/ 9357496 w 13563736"/>
                      <a:gd name="connsiteY36" fmla="*/ 23861075 h 26970035"/>
                      <a:gd name="connsiteX37" fmla="*/ 9174616 w 13563736"/>
                      <a:gd name="connsiteY37" fmla="*/ 25049795 h 26970035"/>
                      <a:gd name="connsiteX38" fmla="*/ 8168776 w 13563736"/>
                      <a:gd name="connsiteY38" fmla="*/ 25049795 h 26970035"/>
                      <a:gd name="connsiteX39" fmla="*/ 8168776 w 13563736"/>
                      <a:gd name="connsiteY39" fmla="*/ 26421395 h 26970035"/>
                      <a:gd name="connsiteX40" fmla="*/ 5334136 w 13563736"/>
                      <a:gd name="connsiteY40" fmla="*/ 25781315 h 26970035"/>
                      <a:gd name="connsiteX41" fmla="*/ 1950856 w 13563736"/>
                      <a:gd name="connsiteY41" fmla="*/ 26970035 h 26970035"/>
                      <a:gd name="connsiteX42" fmla="*/ 1038728 w 13563736"/>
                      <a:gd name="connsiteY42" fmla="*/ 22959171 h 26970035"/>
                      <a:gd name="connsiteX43" fmla="*/ 1402216 w 13563736"/>
                      <a:gd name="connsiteY43" fmla="*/ 20203475 h 26970035"/>
                      <a:gd name="connsiteX44" fmla="*/ 1402216 w 13563736"/>
                      <a:gd name="connsiteY44" fmla="*/ 19106195 h 26970035"/>
                      <a:gd name="connsiteX45" fmla="*/ 1585096 w 13563736"/>
                      <a:gd name="connsiteY45" fmla="*/ 17826035 h 26970035"/>
                      <a:gd name="connsiteX46" fmla="*/ 1310776 w 13563736"/>
                      <a:gd name="connsiteY46" fmla="*/ 16271555 h 26970035"/>
                      <a:gd name="connsiteX47" fmla="*/ 30616 w 13563736"/>
                      <a:gd name="connsiteY47" fmla="*/ 11608115 h 26970035"/>
                      <a:gd name="connsiteX48" fmla="*/ 945016 w 13563736"/>
                      <a:gd name="connsiteY48" fmla="*/ 9139235 h 26970035"/>
                      <a:gd name="connsiteX49" fmla="*/ 1767976 w 13563736"/>
                      <a:gd name="connsiteY49" fmla="*/ 7767635 h 26970035"/>
                      <a:gd name="connsiteX50" fmla="*/ 945016 w 13563736"/>
                      <a:gd name="connsiteY50" fmla="*/ 7218995 h 26970035"/>
                      <a:gd name="connsiteX51" fmla="*/ 945016 w 13563736"/>
                      <a:gd name="connsiteY51" fmla="*/ 6396035 h 26970035"/>
                      <a:gd name="connsiteX52" fmla="*/ 137160 w 13563736"/>
                      <a:gd name="connsiteY52" fmla="*/ 4509675 h 26970035"/>
                      <a:gd name="connsiteX53" fmla="*/ 122056 w 13563736"/>
                      <a:gd name="connsiteY53" fmla="*/ 3287075 h 26970035"/>
                      <a:gd name="connsiteX54" fmla="*/ 122056 w 13563736"/>
                      <a:gd name="connsiteY54" fmla="*/ 2738435 h 26970035"/>
                      <a:gd name="connsiteX55" fmla="*/ 1585096 w 13563736"/>
                      <a:gd name="connsiteY55" fmla="*/ 1275395 h 26970035"/>
                      <a:gd name="connsiteX56" fmla="*/ 3303607 w 13563736"/>
                      <a:gd name="connsiteY56" fmla="*/ 1153623 h 26970035"/>
                      <a:gd name="connsiteX0" fmla="*/ 3303607 w 13563736"/>
                      <a:gd name="connsiteY0" fmla="*/ 1153623 h 26970035"/>
                      <a:gd name="connsiteX1" fmla="*/ 5135179 w 13563736"/>
                      <a:gd name="connsiteY1" fmla="*/ 1115486 h 26970035"/>
                      <a:gd name="connsiteX2" fmla="*/ 5334136 w 13563736"/>
                      <a:gd name="connsiteY2" fmla="*/ 2281235 h 26970035"/>
                      <a:gd name="connsiteX3" fmla="*/ 5699896 w 13563736"/>
                      <a:gd name="connsiteY3" fmla="*/ 2921315 h 26970035"/>
                      <a:gd name="connsiteX4" fmla="*/ 5699896 w 13563736"/>
                      <a:gd name="connsiteY4" fmla="*/ 4292915 h 26970035"/>
                      <a:gd name="connsiteX5" fmla="*/ 6522856 w 13563736"/>
                      <a:gd name="connsiteY5" fmla="*/ 4932995 h 26970035"/>
                      <a:gd name="connsiteX6" fmla="*/ 5974216 w 13563736"/>
                      <a:gd name="connsiteY6" fmla="*/ 5573075 h 26970035"/>
                      <a:gd name="connsiteX7" fmla="*/ 6248536 w 13563736"/>
                      <a:gd name="connsiteY7" fmla="*/ 6030275 h 26970035"/>
                      <a:gd name="connsiteX8" fmla="*/ 5974216 w 13563736"/>
                      <a:gd name="connsiteY8" fmla="*/ 6396035 h 26970035"/>
                      <a:gd name="connsiteX9" fmla="*/ 6157096 w 13563736"/>
                      <a:gd name="connsiteY9" fmla="*/ 7218995 h 26970035"/>
                      <a:gd name="connsiteX10" fmla="*/ 5608456 w 13563736"/>
                      <a:gd name="connsiteY10" fmla="*/ 7310435 h 26970035"/>
                      <a:gd name="connsiteX11" fmla="*/ 4876936 w 13563736"/>
                      <a:gd name="connsiteY11" fmla="*/ 7036115 h 26970035"/>
                      <a:gd name="connsiteX12" fmla="*/ 4511176 w 13563736"/>
                      <a:gd name="connsiteY12" fmla="*/ 7859075 h 26970035"/>
                      <a:gd name="connsiteX13" fmla="*/ 5059816 w 13563736"/>
                      <a:gd name="connsiteY13" fmla="*/ 8316275 h 26970035"/>
                      <a:gd name="connsiteX14" fmla="*/ 5059816 w 13563736"/>
                      <a:gd name="connsiteY14" fmla="*/ 8316275 h 26970035"/>
                      <a:gd name="connsiteX15" fmla="*/ 6888616 w 13563736"/>
                      <a:gd name="connsiteY15" fmla="*/ 9779315 h 26970035"/>
                      <a:gd name="connsiteX16" fmla="*/ 7437256 w 13563736"/>
                      <a:gd name="connsiteY16" fmla="*/ 11973875 h 26970035"/>
                      <a:gd name="connsiteX17" fmla="*/ 8351656 w 13563736"/>
                      <a:gd name="connsiteY17" fmla="*/ 13619795 h 26970035"/>
                      <a:gd name="connsiteX18" fmla="*/ 8077336 w 13563736"/>
                      <a:gd name="connsiteY18" fmla="*/ 15631475 h 26970035"/>
                      <a:gd name="connsiteX19" fmla="*/ 8808856 w 13563736"/>
                      <a:gd name="connsiteY19" fmla="*/ 15448595 h 26970035"/>
                      <a:gd name="connsiteX20" fmla="*/ 9631816 w 13563736"/>
                      <a:gd name="connsiteY20" fmla="*/ 15540035 h 26970035"/>
                      <a:gd name="connsiteX21" fmla="*/ 10271896 w 13563736"/>
                      <a:gd name="connsiteY21" fmla="*/ 15174275 h 26970035"/>
                      <a:gd name="connsiteX22" fmla="*/ 11186296 w 13563736"/>
                      <a:gd name="connsiteY22" fmla="*/ 15448595 h 26970035"/>
                      <a:gd name="connsiteX23" fmla="*/ 12375016 w 13563736"/>
                      <a:gd name="connsiteY23" fmla="*/ 15174275 h 26970035"/>
                      <a:gd name="connsiteX24" fmla="*/ 12832216 w 13563736"/>
                      <a:gd name="connsiteY24" fmla="*/ 14899955 h 26970035"/>
                      <a:gd name="connsiteX25" fmla="*/ 13380856 w 13563736"/>
                      <a:gd name="connsiteY25" fmla="*/ 15174275 h 26970035"/>
                      <a:gd name="connsiteX26" fmla="*/ 13563736 w 13563736"/>
                      <a:gd name="connsiteY26" fmla="*/ 17643155 h 26970035"/>
                      <a:gd name="connsiteX27" fmla="*/ 13472296 w 13563736"/>
                      <a:gd name="connsiteY27" fmla="*/ 17917475 h 26970035"/>
                      <a:gd name="connsiteX28" fmla="*/ 12466456 w 13563736"/>
                      <a:gd name="connsiteY28" fmla="*/ 18008915 h 26970035"/>
                      <a:gd name="connsiteX29" fmla="*/ 12283576 w 13563736"/>
                      <a:gd name="connsiteY29" fmla="*/ 17643155 h 26970035"/>
                      <a:gd name="connsiteX30" fmla="*/ 11460616 w 13563736"/>
                      <a:gd name="connsiteY30" fmla="*/ 17917475 h 26970035"/>
                      <a:gd name="connsiteX31" fmla="*/ 10546216 w 13563736"/>
                      <a:gd name="connsiteY31" fmla="*/ 18100355 h 26970035"/>
                      <a:gd name="connsiteX32" fmla="*/ 9540376 w 13563736"/>
                      <a:gd name="connsiteY32" fmla="*/ 18283235 h 26970035"/>
                      <a:gd name="connsiteX33" fmla="*/ 8260216 w 13563736"/>
                      <a:gd name="connsiteY33" fmla="*/ 18374675 h 26970035"/>
                      <a:gd name="connsiteX34" fmla="*/ 9174616 w 13563736"/>
                      <a:gd name="connsiteY34" fmla="*/ 22123715 h 26970035"/>
                      <a:gd name="connsiteX35" fmla="*/ 9448936 w 13563736"/>
                      <a:gd name="connsiteY35" fmla="*/ 23129555 h 26970035"/>
                      <a:gd name="connsiteX36" fmla="*/ 9357496 w 13563736"/>
                      <a:gd name="connsiteY36" fmla="*/ 23861075 h 26970035"/>
                      <a:gd name="connsiteX37" fmla="*/ 9174616 w 13563736"/>
                      <a:gd name="connsiteY37" fmla="*/ 25049795 h 26970035"/>
                      <a:gd name="connsiteX38" fmla="*/ 8168776 w 13563736"/>
                      <a:gd name="connsiteY38" fmla="*/ 25049795 h 26970035"/>
                      <a:gd name="connsiteX39" fmla="*/ 8168776 w 13563736"/>
                      <a:gd name="connsiteY39" fmla="*/ 26421395 h 26970035"/>
                      <a:gd name="connsiteX40" fmla="*/ 5334136 w 13563736"/>
                      <a:gd name="connsiteY40" fmla="*/ 25781315 h 26970035"/>
                      <a:gd name="connsiteX41" fmla="*/ 1950856 w 13563736"/>
                      <a:gd name="connsiteY41" fmla="*/ 26970035 h 26970035"/>
                      <a:gd name="connsiteX42" fmla="*/ 1038728 w 13563736"/>
                      <a:gd name="connsiteY42" fmla="*/ 22959171 h 26970035"/>
                      <a:gd name="connsiteX43" fmla="*/ 1402216 w 13563736"/>
                      <a:gd name="connsiteY43" fmla="*/ 20203475 h 26970035"/>
                      <a:gd name="connsiteX44" fmla="*/ 1402216 w 13563736"/>
                      <a:gd name="connsiteY44" fmla="*/ 19106195 h 26970035"/>
                      <a:gd name="connsiteX45" fmla="*/ 1585096 w 13563736"/>
                      <a:gd name="connsiteY45" fmla="*/ 17826035 h 26970035"/>
                      <a:gd name="connsiteX46" fmla="*/ 1310776 w 13563736"/>
                      <a:gd name="connsiteY46" fmla="*/ 16271555 h 26970035"/>
                      <a:gd name="connsiteX47" fmla="*/ 30616 w 13563736"/>
                      <a:gd name="connsiteY47" fmla="*/ 11608115 h 26970035"/>
                      <a:gd name="connsiteX48" fmla="*/ 945016 w 13563736"/>
                      <a:gd name="connsiteY48" fmla="*/ 9139235 h 26970035"/>
                      <a:gd name="connsiteX49" fmla="*/ 1767976 w 13563736"/>
                      <a:gd name="connsiteY49" fmla="*/ 7767635 h 26970035"/>
                      <a:gd name="connsiteX50" fmla="*/ 945016 w 13563736"/>
                      <a:gd name="connsiteY50" fmla="*/ 7218995 h 26970035"/>
                      <a:gd name="connsiteX51" fmla="*/ 945016 w 13563736"/>
                      <a:gd name="connsiteY51" fmla="*/ 6396035 h 26970035"/>
                      <a:gd name="connsiteX52" fmla="*/ 137160 w 13563736"/>
                      <a:gd name="connsiteY52" fmla="*/ 4509675 h 26970035"/>
                      <a:gd name="connsiteX53" fmla="*/ 122056 w 13563736"/>
                      <a:gd name="connsiteY53" fmla="*/ 3287075 h 26970035"/>
                      <a:gd name="connsiteX54" fmla="*/ 122056 w 13563736"/>
                      <a:gd name="connsiteY54" fmla="*/ 2738435 h 26970035"/>
                      <a:gd name="connsiteX55" fmla="*/ 1585096 w 13563736"/>
                      <a:gd name="connsiteY55" fmla="*/ 1275395 h 26970035"/>
                      <a:gd name="connsiteX56" fmla="*/ 3303607 w 13563736"/>
                      <a:gd name="connsiteY56" fmla="*/ 1153623 h 26970035"/>
                      <a:gd name="connsiteX0" fmla="*/ 3303607 w 13563736"/>
                      <a:gd name="connsiteY0" fmla="*/ 1153623 h 26970035"/>
                      <a:gd name="connsiteX1" fmla="*/ 5135179 w 13563736"/>
                      <a:gd name="connsiteY1" fmla="*/ 1115486 h 26970035"/>
                      <a:gd name="connsiteX2" fmla="*/ 5334136 w 13563736"/>
                      <a:gd name="connsiteY2" fmla="*/ 2281235 h 26970035"/>
                      <a:gd name="connsiteX3" fmla="*/ 5699896 w 13563736"/>
                      <a:gd name="connsiteY3" fmla="*/ 2921315 h 26970035"/>
                      <a:gd name="connsiteX4" fmla="*/ 5699896 w 13563736"/>
                      <a:gd name="connsiteY4" fmla="*/ 4292915 h 26970035"/>
                      <a:gd name="connsiteX5" fmla="*/ 6522856 w 13563736"/>
                      <a:gd name="connsiteY5" fmla="*/ 4932995 h 26970035"/>
                      <a:gd name="connsiteX6" fmla="*/ 5974216 w 13563736"/>
                      <a:gd name="connsiteY6" fmla="*/ 5573075 h 26970035"/>
                      <a:gd name="connsiteX7" fmla="*/ 6248536 w 13563736"/>
                      <a:gd name="connsiteY7" fmla="*/ 6030275 h 26970035"/>
                      <a:gd name="connsiteX8" fmla="*/ 5974216 w 13563736"/>
                      <a:gd name="connsiteY8" fmla="*/ 6396035 h 26970035"/>
                      <a:gd name="connsiteX9" fmla="*/ 6157096 w 13563736"/>
                      <a:gd name="connsiteY9" fmla="*/ 7218995 h 26970035"/>
                      <a:gd name="connsiteX10" fmla="*/ 5608456 w 13563736"/>
                      <a:gd name="connsiteY10" fmla="*/ 7310435 h 26970035"/>
                      <a:gd name="connsiteX11" fmla="*/ 4876936 w 13563736"/>
                      <a:gd name="connsiteY11" fmla="*/ 7036115 h 26970035"/>
                      <a:gd name="connsiteX12" fmla="*/ 4511176 w 13563736"/>
                      <a:gd name="connsiteY12" fmla="*/ 7859075 h 26970035"/>
                      <a:gd name="connsiteX13" fmla="*/ 5059816 w 13563736"/>
                      <a:gd name="connsiteY13" fmla="*/ 8316275 h 26970035"/>
                      <a:gd name="connsiteX14" fmla="*/ 5059816 w 13563736"/>
                      <a:gd name="connsiteY14" fmla="*/ 8316275 h 26970035"/>
                      <a:gd name="connsiteX15" fmla="*/ 6888616 w 13563736"/>
                      <a:gd name="connsiteY15" fmla="*/ 9779315 h 26970035"/>
                      <a:gd name="connsiteX16" fmla="*/ 7437256 w 13563736"/>
                      <a:gd name="connsiteY16" fmla="*/ 11973875 h 26970035"/>
                      <a:gd name="connsiteX17" fmla="*/ 8351656 w 13563736"/>
                      <a:gd name="connsiteY17" fmla="*/ 13619795 h 26970035"/>
                      <a:gd name="connsiteX18" fmla="*/ 8077336 w 13563736"/>
                      <a:gd name="connsiteY18" fmla="*/ 15631475 h 26970035"/>
                      <a:gd name="connsiteX19" fmla="*/ 8808856 w 13563736"/>
                      <a:gd name="connsiteY19" fmla="*/ 15448595 h 26970035"/>
                      <a:gd name="connsiteX20" fmla="*/ 9631816 w 13563736"/>
                      <a:gd name="connsiteY20" fmla="*/ 15540035 h 26970035"/>
                      <a:gd name="connsiteX21" fmla="*/ 10271896 w 13563736"/>
                      <a:gd name="connsiteY21" fmla="*/ 15174275 h 26970035"/>
                      <a:gd name="connsiteX22" fmla="*/ 11186296 w 13563736"/>
                      <a:gd name="connsiteY22" fmla="*/ 15448595 h 26970035"/>
                      <a:gd name="connsiteX23" fmla="*/ 12375016 w 13563736"/>
                      <a:gd name="connsiteY23" fmla="*/ 15174275 h 26970035"/>
                      <a:gd name="connsiteX24" fmla="*/ 12832216 w 13563736"/>
                      <a:gd name="connsiteY24" fmla="*/ 14899955 h 26970035"/>
                      <a:gd name="connsiteX25" fmla="*/ 13380856 w 13563736"/>
                      <a:gd name="connsiteY25" fmla="*/ 15174275 h 26970035"/>
                      <a:gd name="connsiteX26" fmla="*/ 13563736 w 13563736"/>
                      <a:gd name="connsiteY26" fmla="*/ 17643155 h 26970035"/>
                      <a:gd name="connsiteX27" fmla="*/ 13472296 w 13563736"/>
                      <a:gd name="connsiteY27" fmla="*/ 17917475 h 26970035"/>
                      <a:gd name="connsiteX28" fmla="*/ 12466456 w 13563736"/>
                      <a:gd name="connsiteY28" fmla="*/ 18008915 h 26970035"/>
                      <a:gd name="connsiteX29" fmla="*/ 12283576 w 13563736"/>
                      <a:gd name="connsiteY29" fmla="*/ 17643155 h 26970035"/>
                      <a:gd name="connsiteX30" fmla="*/ 11460616 w 13563736"/>
                      <a:gd name="connsiteY30" fmla="*/ 17917475 h 26970035"/>
                      <a:gd name="connsiteX31" fmla="*/ 10546216 w 13563736"/>
                      <a:gd name="connsiteY31" fmla="*/ 18100355 h 26970035"/>
                      <a:gd name="connsiteX32" fmla="*/ 9540376 w 13563736"/>
                      <a:gd name="connsiteY32" fmla="*/ 18283235 h 26970035"/>
                      <a:gd name="connsiteX33" fmla="*/ 8260216 w 13563736"/>
                      <a:gd name="connsiteY33" fmla="*/ 18374675 h 26970035"/>
                      <a:gd name="connsiteX34" fmla="*/ 9174616 w 13563736"/>
                      <a:gd name="connsiteY34" fmla="*/ 22123715 h 26970035"/>
                      <a:gd name="connsiteX35" fmla="*/ 9448936 w 13563736"/>
                      <a:gd name="connsiteY35" fmla="*/ 23129555 h 26970035"/>
                      <a:gd name="connsiteX36" fmla="*/ 9357496 w 13563736"/>
                      <a:gd name="connsiteY36" fmla="*/ 23861075 h 26970035"/>
                      <a:gd name="connsiteX37" fmla="*/ 9174616 w 13563736"/>
                      <a:gd name="connsiteY37" fmla="*/ 25049795 h 26970035"/>
                      <a:gd name="connsiteX38" fmla="*/ 8168776 w 13563736"/>
                      <a:gd name="connsiteY38" fmla="*/ 25049795 h 26970035"/>
                      <a:gd name="connsiteX39" fmla="*/ 8168776 w 13563736"/>
                      <a:gd name="connsiteY39" fmla="*/ 26421395 h 26970035"/>
                      <a:gd name="connsiteX40" fmla="*/ 5334136 w 13563736"/>
                      <a:gd name="connsiteY40" fmla="*/ 25781315 h 26970035"/>
                      <a:gd name="connsiteX41" fmla="*/ 1950856 w 13563736"/>
                      <a:gd name="connsiteY41" fmla="*/ 26970035 h 26970035"/>
                      <a:gd name="connsiteX42" fmla="*/ 1038728 w 13563736"/>
                      <a:gd name="connsiteY42" fmla="*/ 22959171 h 26970035"/>
                      <a:gd name="connsiteX43" fmla="*/ 1402216 w 13563736"/>
                      <a:gd name="connsiteY43" fmla="*/ 20203475 h 26970035"/>
                      <a:gd name="connsiteX44" fmla="*/ 1402216 w 13563736"/>
                      <a:gd name="connsiteY44" fmla="*/ 19106195 h 26970035"/>
                      <a:gd name="connsiteX45" fmla="*/ 1585096 w 13563736"/>
                      <a:gd name="connsiteY45" fmla="*/ 17826035 h 26970035"/>
                      <a:gd name="connsiteX46" fmla="*/ 1310776 w 13563736"/>
                      <a:gd name="connsiteY46" fmla="*/ 16271555 h 26970035"/>
                      <a:gd name="connsiteX47" fmla="*/ 30616 w 13563736"/>
                      <a:gd name="connsiteY47" fmla="*/ 11608115 h 26970035"/>
                      <a:gd name="connsiteX48" fmla="*/ 945016 w 13563736"/>
                      <a:gd name="connsiteY48" fmla="*/ 9139235 h 26970035"/>
                      <a:gd name="connsiteX49" fmla="*/ 1767976 w 13563736"/>
                      <a:gd name="connsiteY49" fmla="*/ 7767635 h 26970035"/>
                      <a:gd name="connsiteX50" fmla="*/ 945016 w 13563736"/>
                      <a:gd name="connsiteY50" fmla="*/ 7218995 h 26970035"/>
                      <a:gd name="connsiteX51" fmla="*/ 945016 w 13563736"/>
                      <a:gd name="connsiteY51" fmla="*/ 6396035 h 26970035"/>
                      <a:gd name="connsiteX52" fmla="*/ 137160 w 13563736"/>
                      <a:gd name="connsiteY52" fmla="*/ 4509675 h 26970035"/>
                      <a:gd name="connsiteX53" fmla="*/ 122056 w 13563736"/>
                      <a:gd name="connsiteY53" fmla="*/ 3287075 h 26970035"/>
                      <a:gd name="connsiteX54" fmla="*/ 122056 w 13563736"/>
                      <a:gd name="connsiteY54" fmla="*/ 2738435 h 26970035"/>
                      <a:gd name="connsiteX55" fmla="*/ 1585096 w 13563736"/>
                      <a:gd name="connsiteY55" fmla="*/ 1275395 h 26970035"/>
                      <a:gd name="connsiteX56" fmla="*/ 3303607 w 13563736"/>
                      <a:gd name="connsiteY56" fmla="*/ 1153623 h 26970035"/>
                      <a:gd name="connsiteX0" fmla="*/ 3333951 w 13594080"/>
                      <a:gd name="connsiteY0" fmla="*/ 1153623 h 26970035"/>
                      <a:gd name="connsiteX1" fmla="*/ 5165523 w 13594080"/>
                      <a:gd name="connsiteY1" fmla="*/ 1115486 h 26970035"/>
                      <a:gd name="connsiteX2" fmla="*/ 5364480 w 13594080"/>
                      <a:gd name="connsiteY2" fmla="*/ 2281235 h 26970035"/>
                      <a:gd name="connsiteX3" fmla="*/ 5730240 w 13594080"/>
                      <a:gd name="connsiteY3" fmla="*/ 2921315 h 26970035"/>
                      <a:gd name="connsiteX4" fmla="*/ 5730240 w 13594080"/>
                      <a:gd name="connsiteY4" fmla="*/ 4292915 h 26970035"/>
                      <a:gd name="connsiteX5" fmla="*/ 6553200 w 13594080"/>
                      <a:gd name="connsiteY5" fmla="*/ 4932995 h 26970035"/>
                      <a:gd name="connsiteX6" fmla="*/ 6004560 w 13594080"/>
                      <a:gd name="connsiteY6" fmla="*/ 5573075 h 26970035"/>
                      <a:gd name="connsiteX7" fmla="*/ 6278880 w 13594080"/>
                      <a:gd name="connsiteY7" fmla="*/ 6030275 h 26970035"/>
                      <a:gd name="connsiteX8" fmla="*/ 6004560 w 13594080"/>
                      <a:gd name="connsiteY8" fmla="*/ 6396035 h 26970035"/>
                      <a:gd name="connsiteX9" fmla="*/ 6187440 w 13594080"/>
                      <a:gd name="connsiteY9" fmla="*/ 7218995 h 26970035"/>
                      <a:gd name="connsiteX10" fmla="*/ 5638800 w 13594080"/>
                      <a:gd name="connsiteY10" fmla="*/ 7310435 h 26970035"/>
                      <a:gd name="connsiteX11" fmla="*/ 4907280 w 13594080"/>
                      <a:gd name="connsiteY11" fmla="*/ 7036115 h 26970035"/>
                      <a:gd name="connsiteX12" fmla="*/ 4541520 w 13594080"/>
                      <a:gd name="connsiteY12" fmla="*/ 7859075 h 26970035"/>
                      <a:gd name="connsiteX13" fmla="*/ 5090160 w 13594080"/>
                      <a:gd name="connsiteY13" fmla="*/ 8316275 h 26970035"/>
                      <a:gd name="connsiteX14" fmla="*/ 5090160 w 13594080"/>
                      <a:gd name="connsiteY14" fmla="*/ 8316275 h 26970035"/>
                      <a:gd name="connsiteX15" fmla="*/ 6918960 w 13594080"/>
                      <a:gd name="connsiteY15" fmla="*/ 9779315 h 26970035"/>
                      <a:gd name="connsiteX16" fmla="*/ 7467600 w 13594080"/>
                      <a:gd name="connsiteY16" fmla="*/ 11973875 h 26970035"/>
                      <a:gd name="connsiteX17" fmla="*/ 8382000 w 13594080"/>
                      <a:gd name="connsiteY17" fmla="*/ 13619795 h 26970035"/>
                      <a:gd name="connsiteX18" fmla="*/ 8107680 w 13594080"/>
                      <a:gd name="connsiteY18" fmla="*/ 15631475 h 26970035"/>
                      <a:gd name="connsiteX19" fmla="*/ 8839200 w 13594080"/>
                      <a:gd name="connsiteY19" fmla="*/ 15448595 h 26970035"/>
                      <a:gd name="connsiteX20" fmla="*/ 9662160 w 13594080"/>
                      <a:gd name="connsiteY20" fmla="*/ 15540035 h 26970035"/>
                      <a:gd name="connsiteX21" fmla="*/ 10302240 w 13594080"/>
                      <a:gd name="connsiteY21" fmla="*/ 15174275 h 26970035"/>
                      <a:gd name="connsiteX22" fmla="*/ 11216640 w 13594080"/>
                      <a:gd name="connsiteY22" fmla="*/ 15448595 h 26970035"/>
                      <a:gd name="connsiteX23" fmla="*/ 12405360 w 13594080"/>
                      <a:gd name="connsiteY23" fmla="*/ 15174275 h 26970035"/>
                      <a:gd name="connsiteX24" fmla="*/ 12862560 w 13594080"/>
                      <a:gd name="connsiteY24" fmla="*/ 14899955 h 26970035"/>
                      <a:gd name="connsiteX25" fmla="*/ 13411200 w 13594080"/>
                      <a:gd name="connsiteY25" fmla="*/ 15174275 h 26970035"/>
                      <a:gd name="connsiteX26" fmla="*/ 13594080 w 13594080"/>
                      <a:gd name="connsiteY26" fmla="*/ 17643155 h 26970035"/>
                      <a:gd name="connsiteX27" fmla="*/ 13502640 w 13594080"/>
                      <a:gd name="connsiteY27" fmla="*/ 17917475 h 26970035"/>
                      <a:gd name="connsiteX28" fmla="*/ 12496800 w 13594080"/>
                      <a:gd name="connsiteY28" fmla="*/ 18008915 h 26970035"/>
                      <a:gd name="connsiteX29" fmla="*/ 12313920 w 13594080"/>
                      <a:gd name="connsiteY29" fmla="*/ 17643155 h 26970035"/>
                      <a:gd name="connsiteX30" fmla="*/ 11490960 w 13594080"/>
                      <a:gd name="connsiteY30" fmla="*/ 17917475 h 26970035"/>
                      <a:gd name="connsiteX31" fmla="*/ 10576560 w 13594080"/>
                      <a:gd name="connsiteY31" fmla="*/ 18100355 h 26970035"/>
                      <a:gd name="connsiteX32" fmla="*/ 9570720 w 13594080"/>
                      <a:gd name="connsiteY32" fmla="*/ 18283235 h 26970035"/>
                      <a:gd name="connsiteX33" fmla="*/ 8290560 w 13594080"/>
                      <a:gd name="connsiteY33" fmla="*/ 18374675 h 26970035"/>
                      <a:gd name="connsiteX34" fmla="*/ 9204960 w 13594080"/>
                      <a:gd name="connsiteY34" fmla="*/ 22123715 h 26970035"/>
                      <a:gd name="connsiteX35" fmla="*/ 9479280 w 13594080"/>
                      <a:gd name="connsiteY35" fmla="*/ 23129555 h 26970035"/>
                      <a:gd name="connsiteX36" fmla="*/ 9387840 w 13594080"/>
                      <a:gd name="connsiteY36" fmla="*/ 23861075 h 26970035"/>
                      <a:gd name="connsiteX37" fmla="*/ 9204960 w 13594080"/>
                      <a:gd name="connsiteY37" fmla="*/ 25049795 h 26970035"/>
                      <a:gd name="connsiteX38" fmla="*/ 8199120 w 13594080"/>
                      <a:gd name="connsiteY38" fmla="*/ 25049795 h 26970035"/>
                      <a:gd name="connsiteX39" fmla="*/ 8199120 w 13594080"/>
                      <a:gd name="connsiteY39" fmla="*/ 26421395 h 26970035"/>
                      <a:gd name="connsiteX40" fmla="*/ 5364480 w 13594080"/>
                      <a:gd name="connsiteY40" fmla="*/ 25781315 h 26970035"/>
                      <a:gd name="connsiteX41" fmla="*/ 1981200 w 13594080"/>
                      <a:gd name="connsiteY41" fmla="*/ 26970035 h 26970035"/>
                      <a:gd name="connsiteX42" fmla="*/ 1069072 w 13594080"/>
                      <a:gd name="connsiteY42" fmla="*/ 22959171 h 26970035"/>
                      <a:gd name="connsiteX43" fmla="*/ 1432560 w 13594080"/>
                      <a:gd name="connsiteY43" fmla="*/ 20203475 h 26970035"/>
                      <a:gd name="connsiteX44" fmla="*/ 1432560 w 13594080"/>
                      <a:gd name="connsiteY44" fmla="*/ 19106195 h 26970035"/>
                      <a:gd name="connsiteX45" fmla="*/ 1615440 w 13594080"/>
                      <a:gd name="connsiteY45" fmla="*/ 17826035 h 26970035"/>
                      <a:gd name="connsiteX46" fmla="*/ 1341120 w 13594080"/>
                      <a:gd name="connsiteY46" fmla="*/ 16271555 h 26970035"/>
                      <a:gd name="connsiteX47" fmla="*/ 60960 w 13594080"/>
                      <a:gd name="connsiteY47" fmla="*/ 11608115 h 26970035"/>
                      <a:gd name="connsiteX48" fmla="*/ 975360 w 13594080"/>
                      <a:gd name="connsiteY48" fmla="*/ 9139235 h 26970035"/>
                      <a:gd name="connsiteX49" fmla="*/ 1798320 w 13594080"/>
                      <a:gd name="connsiteY49" fmla="*/ 7767635 h 26970035"/>
                      <a:gd name="connsiteX50" fmla="*/ 975360 w 13594080"/>
                      <a:gd name="connsiteY50" fmla="*/ 7218995 h 26970035"/>
                      <a:gd name="connsiteX51" fmla="*/ 975360 w 13594080"/>
                      <a:gd name="connsiteY51" fmla="*/ 6396035 h 26970035"/>
                      <a:gd name="connsiteX52" fmla="*/ 167504 w 13594080"/>
                      <a:gd name="connsiteY52" fmla="*/ 4509675 h 26970035"/>
                      <a:gd name="connsiteX53" fmla="*/ 152400 w 13594080"/>
                      <a:gd name="connsiteY53" fmla="*/ 3287075 h 26970035"/>
                      <a:gd name="connsiteX54" fmla="*/ 152400 w 13594080"/>
                      <a:gd name="connsiteY54" fmla="*/ 2738435 h 26970035"/>
                      <a:gd name="connsiteX55" fmla="*/ 1615440 w 13594080"/>
                      <a:gd name="connsiteY55" fmla="*/ 1275395 h 26970035"/>
                      <a:gd name="connsiteX56" fmla="*/ 3333951 w 13594080"/>
                      <a:gd name="connsiteY56" fmla="*/ 1153623 h 26970035"/>
                      <a:gd name="connsiteX0" fmla="*/ 3333951 w 13594080"/>
                      <a:gd name="connsiteY0" fmla="*/ 1153623 h 26970035"/>
                      <a:gd name="connsiteX1" fmla="*/ 5165523 w 13594080"/>
                      <a:gd name="connsiteY1" fmla="*/ 1115486 h 26970035"/>
                      <a:gd name="connsiteX2" fmla="*/ 5364480 w 13594080"/>
                      <a:gd name="connsiteY2" fmla="*/ 2281235 h 26970035"/>
                      <a:gd name="connsiteX3" fmla="*/ 5730240 w 13594080"/>
                      <a:gd name="connsiteY3" fmla="*/ 2921315 h 26970035"/>
                      <a:gd name="connsiteX4" fmla="*/ 5730240 w 13594080"/>
                      <a:gd name="connsiteY4" fmla="*/ 4292915 h 26970035"/>
                      <a:gd name="connsiteX5" fmla="*/ 6553200 w 13594080"/>
                      <a:gd name="connsiteY5" fmla="*/ 4932995 h 26970035"/>
                      <a:gd name="connsiteX6" fmla="*/ 6004560 w 13594080"/>
                      <a:gd name="connsiteY6" fmla="*/ 5573075 h 26970035"/>
                      <a:gd name="connsiteX7" fmla="*/ 6278880 w 13594080"/>
                      <a:gd name="connsiteY7" fmla="*/ 6030275 h 26970035"/>
                      <a:gd name="connsiteX8" fmla="*/ 6004560 w 13594080"/>
                      <a:gd name="connsiteY8" fmla="*/ 6396035 h 26970035"/>
                      <a:gd name="connsiteX9" fmla="*/ 6187440 w 13594080"/>
                      <a:gd name="connsiteY9" fmla="*/ 7218995 h 26970035"/>
                      <a:gd name="connsiteX10" fmla="*/ 5638800 w 13594080"/>
                      <a:gd name="connsiteY10" fmla="*/ 7310435 h 26970035"/>
                      <a:gd name="connsiteX11" fmla="*/ 4907280 w 13594080"/>
                      <a:gd name="connsiteY11" fmla="*/ 7036115 h 26970035"/>
                      <a:gd name="connsiteX12" fmla="*/ 4541520 w 13594080"/>
                      <a:gd name="connsiteY12" fmla="*/ 7859075 h 26970035"/>
                      <a:gd name="connsiteX13" fmla="*/ 5090160 w 13594080"/>
                      <a:gd name="connsiteY13" fmla="*/ 8316275 h 26970035"/>
                      <a:gd name="connsiteX14" fmla="*/ 5090160 w 13594080"/>
                      <a:gd name="connsiteY14" fmla="*/ 8316275 h 26970035"/>
                      <a:gd name="connsiteX15" fmla="*/ 6918960 w 13594080"/>
                      <a:gd name="connsiteY15" fmla="*/ 9779315 h 26970035"/>
                      <a:gd name="connsiteX16" fmla="*/ 7467600 w 13594080"/>
                      <a:gd name="connsiteY16" fmla="*/ 11973875 h 26970035"/>
                      <a:gd name="connsiteX17" fmla="*/ 8382000 w 13594080"/>
                      <a:gd name="connsiteY17" fmla="*/ 13619795 h 26970035"/>
                      <a:gd name="connsiteX18" fmla="*/ 8107680 w 13594080"/>
                      <a:gd name="connsiteY18" fmla="*/ 15631475 h 26970035"/>
                      <a:gd name="connsiteX19" fmla="*/ 8839200 w 13594080"/>
                      <a:gd name="connsiteY19" fmla="*/ 15448595 h 26970035"/>
                      <a:gd name="connsiteX20" fmla="*/ 9662160 w 13594080"/>
                      <a:gd name="connsiteY20" fmla="*/ 15540035 h 26970035"/>
                      <a:gd name="connsiteX21" fmla="*/ 10302240 w 13594080"/>
                      <a:gd name="connsiteY21" fmla="*/ 15174275 h 26970035"/>
                      <a:gd name="connsiteX22" fmla="*/ 11216640 w 13594080"/>
                      <a:gd name="connsiteY22" fmla="*/ 15448595 h 26970035"/>
                      <a:gd name="connsiteX23" fmla="*/ 12405360 w 13594080"/>
                      <a:gd name="connsiteY23" fmla="*/ 15174275 h 26970035"/>
                      <a:gd name="connsiteX24" fmla="*/ 12862560 w 13594080"/>
                      <a:gd name="connsiteY24" fmla="*/ 14899955 h 26970035"/>
                      <a:gd name="connsiteX25" fmla="*/ 13411200 w 13594080"/>
                      <a:gd name="connsiteY25" fmla="*/ 15174275 h 26970035"/>
                      <a:gd name="connsiteX26" fmla="*/ 13594080 w 13594080"/>
                      <a:gd name="connsiteY26" fmla="*/ 17643155 h 26970035"/>
                      <a:gd name="connsiteX27" fmla="*/ 13502640 w 13594080"/>
                      <a:gd name="connsiteY27" fmla="*/ 17917475 h 26970035"/>
                      <a:gd name="connsiteX28" fmla="*/ 12496800 w 13594080"/>
                      <a:gd name="connsiteY28" fmla="*/ 18008915 h 26970035"/>
                      <a:gd name="connsiteX29" fmla="*/ 12313920 w 13594080"/>
                      <a:gd name="connsiteY29" fmla="*/ 17643155 h 26970035"/>
                      <a:gd name="connsiteX30" fmla="*/ 11490960 w 13594080"/>
                      <a:gd name="connsiteY30" fmla="*/ 17917475 h 26970035"/>
                      <a:gd name="connsiteX31" fmla="*/ 10576560 w 13594080"/>
                      <a:gd name="connsiteY31" fmla="*/ 18100355 h 26970035"/>
                      <a:gd name="connsiteX32" fmla="*/ 9570720 w 13594080"/>
                      <a:gd name="connsiteY32" fmla="*/ 18283235 h 26970035"/>
                      <a:gd name="connsiteX33" fmla="*/ 8290560 w 13594080"/>
                      <a:gd name="connsiteY33" fmla="*/ 18374675 h 26970035"/>
                      <a:gd name="connsiteX34" fmla="*/ 9204960 w 13594080"/>
                      <a:gd name="connsiteY34" fmla="*/ 22123715 h 26970035"/>
                      <a:gd name="connsiteX35" fmla="*/ 9479280 w 13594080"/>
                      <a:gd name="connsiteY35" fmla="*/ 23129555 h 26970035"/>
                      <a:gd name="connsiteX36" fmla="*/ 9387840 w 13594080"/>
                      <a:gd name="connsiteY36" fmla="*/ 23861075 h 26970035"/>
                      <a:gd name="connsiteX37" fmla="*/ 9204960 w 13594080"/>
                      <a:gd name="connsiteY37" fmla="*/ 25049795 h 26970035"/>
                      <a:gd name="connsiteX38" fmla="*/ 8199120 w 13594080"/>
                      <a:gd name="connsiteY38" fmla="*/ 25049795 h 26970035"/>
                      <a:gd name="connsiteX39" fmla="*/ 8199120 w 13594080"/>
                      <a:gd name="connsiteY39" fmla="*/ 26421395 h 26970035"/>
                      <a:gd name="connsiteX40" fmla="*/ 5364480 w 13594080"/>
                      <a:gd name="connsiteY40" fmla="*/ 25781315 h 26970035"/>
                      <a:gd name="connsiteX41" fmla="*/ 1981200 w 13594080"/>
                      <a:gd name="connsiteY41" fmla="*/ 26970035 h 26970035"/>
                      <a:gd name="connsiteX42" fmla="*/ 1069072 w 13594080"/>
                      <a:gd name="connsiteY42" fmla="*/ 22959171 h 26970035"/>
                      <a:gd name="connsiteX43" fmla="*/ 1432560 w 13594080"/>
                      <a:gd name="connsiteY43" fmla="*/ 20203475 h 26970035"/>
                      <a:gd name="connsiteX44" fmla="*/ 1432560 w 13594080"/>
                      <a:gd name="connsiteY44" fmla="*/ 19106195 h 26970035"/>
                      <a:gd name="connsiteX45" fmla="*/ 1615440 w 13594080"/>
                      <a:gd name="connsiteY45" fmla="*/ 17826035 h 26970035"/>
                      <a:gd name="connsiteX46" fmla="*/ 1341120 w 13594080"/>
                      <a:gd name="connsiteY46" fmla="*/ 16271555 h 26970035"/>
                      <a:gd name="connsiteX47" fmla="*/ 60960 w 13594080"/>
                      <a:gd name="connsiteY47" fmla="*/ 11608115 h 26970035"/>
                      <a:gd name="connsiteX48" fmla="*/ 975360 w 13594080"/>
                      <a:gd name="connsiteY48" fmla="*/ 9139235 h 26970035"/>
                      <a:gd name="connsiteX49" fmla="*/ 1798320 w 13594080"/>
                      <a:gd name="connsiteY49" fmla="*/ 7767635 h 26970035"/>
                      <a:gd name="connsiteX50" fmla="*/ 975360 w 13594080"/>
                      <a:gd name="connsiteY50" fmla="*/ 7218995 h 26970035"/>
                      <a:gd name="connsiteX51" fmla="*/ 975360 w 13594080"/>
                      <a:gd name="connsiteY51" fmla="*/ 6396035 h 26970035"/>
                      <a:gd name="connsiteX52" fmla="*/ 167504 w 13594080"/>
                      <a:gd name="connsiteY52" fmla="*/ 4509675 h 26970035"/>
                      <a:gd name="connsiteX53" fmla="*/ 152400 w 13594080"/>
                      <a:gd name="connsiteY53" fmla="*/ 3287075 h 26970035"/>
                      <a:gd name="connsiteX54" fmla="*/ 152400 w 13594080"/>
                      <a:gd name="connsiteY54" fmla="*/ 2738435 h 26970035"/>
                      <a:gd name="connsiteX55" fmla="*/ 1615440 w 13594080"/>
                      <a:gd name="connsiteY55" fmla="*/ 1275395 h 26970035"/>
                      <a:gd name="connsiteX56" fmla="*/ 3333951 w 13594080"/>
                      <a:gd name="connsiteY56" fmla="*/ 1153623 h 26970035"/>
                      <a:gd name="connsiteX0" fmla="*/ 3333951 w 13594080"/>
                      <a:gd name="connsiteY0" fmla="*/ 1153623 h 26970035"/>
                      <a:gd name="connsiteX1" fmla="*/ 5165523 w 13594080"/>
                      <a:gd name="connsiteY1" fmla="*/ 1115486 h 26970035"/>
                      <a:gd name="connsiteX2" fmla="*/ 5364480 w 13594080"/>
                      <a:gd name="connsiteY2" fmla="*/ 2281235 h 26970035"/>
                      <a:gd name="connsiteX3" fmla="*/ 5730240 w 13594080"/>
                      <a:gd name="connsiteY3" fmla="*/ 2921315 h 26970035"/>
                      <a:gd name="connsiteX4" fmla="*/ 5730240 w 13594080"/>
                      <a:gd name="connsiteY4" fmla="*/ 4292915 h 26970035"/>
                      <a:gd name="connsiteX5" fmla="*/ 6553200 w 13594080"/>
                      <a:gd name="connsiteY5" fmla="*/ 4932995 h 26970035"/>
                      <a:gd name="connsiteX6" fmla="*/ 6004560 w 13594080"/>
                      <a:gd name="connsiteY6" fmla="*/ 5573075 h 26970035"/>
                      <a:gd name="connsiteX7" fmla="*/ 6278880 w 13594080"/>
                      <a:gd name="connsiteY7" fmla="*/ 6030275 h 26970035"/>
                      <a:gd name="connsiteX8" fmla="*/ 6004560 w 13594080"/>
                      <a:gd name="connsiteY8" fmla="*/ 6396035 h 26970035"/>
                      <a:gd name="connsiteX9" fmla="*/ 6187440 w 13594080"/>
                      <a:gd name="connsiteY9" fmla="*/ 7218995 h 26970035"/>
                      <a:gd name="connsiteX10" fmla="*/ 5638800 w 13594080"/>
                      <a:gd name="connsiteY10" fmla="*/ 7310435 h 26970035"/>
                      <a:gd name="connsiteX11" fmla="*/ 4907280 w 13594080"/>
                      <a:gd name="connsiteY11" fmla="*/ 7036115 h 26970035"/>
                      <a:gd name="connsiteX12" fmla="*/ 4541520 w 13594080"/>
                      <a:gd name="connsiteY12" fmla="*/ 7859075 h 26970035"/>
                      <a:gd name="connsiteX13" fmla="*/ 5090160 w 13594080"/>
                      <a:gd name="connsiteY13" fmla="*/ 8316275 h 26970035"/>
                      <a:gd name="connsiteX14" fmla="*/ 5090160 w 13594080"/>
                      <a:gd name="connsiteY14" fmla="*/ 8316275 h 26970035"/>
                      <a:gd name="connsiteX15" fmla="*/ 6918960 w 13594080"/>
                      <a:gd name="connsiteY15" fmla="*/ 9779315 h 26970035"/>
                      <a:gd name="connsiteX16" fmla="*/ 7467600 w 13594080"/>
                      <a:gd name="connsiteY16" fmla="*/ 11973875 h 26970035"/>
                      <a:gd name="connsiteX17" fmla="*/ 8382000 w 13594080"/>
                      <a:gd name="connsiteY17" fmla="*/ 13619795 h 26970035"/>
                      <a:gd name="connsiteX18" fmla="*/ 8107680 w 13594080"/>
                      <a:gd name="connsiteY18" fmla="*/ 15631475 h 26970035"/>
                      <a:gd name="connsiteX19" fmla="*/ 8839200 w 13594080"/>
                      <a:gd name="connsiteY19" fmla="*/ 15448595 h 26970035"/>
                      <a:gd name="connsiteX20" fmla="*/ 9662160 w 13594080"/>
                      <a:gd name="connsiteY20" fmla="*/ 15540035 h 26970035"/>
                      <a:gd name="connsiteX21" fmla="*/ 10302240 w 13594080"/>
                      <a:gd name="connsiteY21" fmla="*/ 15174275 h 26970035"/>
                      <a:gd name="connsiteX22" fmla="*/ 11216640 w 13594080"/>
                      <a:gd name="connsiteY22" fmla="*/ 15448595 h 26970035"/>
                      <a:gd name="connsiteX23" fmla="*/ 12405360 w 13594080"/>
                      <a:gd name="connsiteY23" fmla="*/ 15174275 h 26970035"/>
                      <a:gd name="connsiteX24" fmla="*/ 12862560 w 13594080"/>
                      <a:gd name="connsiteY24" fmla="*/ 14899955 h 26970035"/>
                      <a:gd name="connsiteX25" fmla="*/ 13411200 w 13594080"/>
                      <a:gd name="connsiteY25" fmla="*/ 15174275 h 26970035"/>
                      <a:gd name="connsiteX26" fmla="*/ 13594080 w 13594080"/>
                      <a:gd name="connsiteY26" fmla="*/ 17643155 h 26970035"/>
                      <a:gd name="connsiteX27" fmla="*/ 13502640 w 13594080"/>
                      <a:gd name="connsiteY27" fmla="*/ 17917475 h 26970035"/>
                      <a:gd name="connsiteX28" fmla="*/ 12496800 w 13594080"/>
                      <a:gd name="connsiteY28" fmla="*/ 18008915 h 26970035"/>
                      <a:gd name="connsiteX29" fmla="*/ 12313920 w 13594080"/>
                      <a:gd name="connsiteY29" fmla="*/ 17643155 h 26970035"/>
                      <a:gd name="connsiteX30" fmla="*/ 11490960 w 13594080"/>
                      <a:gd name="connsiteY30" fmla="*/ 17917475 h 26970035"/>
                      <a:gd name="connsiteX31" fmla="*/ 10576560 w 13594080"/>
                      <a:gd name="connsiteY31" fmla="*/ 18100355 h 26970035"/>
                      <a:gd name="connsiteX32" fmla="*/ 9570720 w 13594080"/>
                      <a:gd name="connsiteY32" fmla="*/ 18283235 h 26970035"/>
                      <a:gd name="connsiteX33" fmla="*/ 8290560 w 13594080"/>
                      <a:gd name="connsiteY33" fmla="*/ 18374675 h 26970035"/>
                      <a:gd name="connsiteX34" fmla="*/ 9204960 w 13594080"/>
                      <a:gd name="connsiteY34" fmla="*/ 22123715 h 26970035"/>
                      <a:gd name="connsiteX35" fmla="*/ 9479280 w 13594080"/>
                      <a:gd name="connsiteY35" fmla="*/ 23129555 h 26970035"/>
                      <a:gd name="connsiteX36" fmla="*/ 9387840 w 13594080"/>
                      <a:gd name="connsiteY36" fmla="*/ 23861075 h 26970035"/>
                      <a:gd name="connsiteX37" fmla="*/ 9204960 w 13594080"/>
                      <a:gd name="connsiteY37" fmla="*/ 25049795 h 26970035"/>
                      <a:gd name="connsiteX38" fmla="*/ 8199120 w 13594080"/>
                      <a:gd name="connsiteY38" fmla="*/ 25049795 h 26970035"/>
                      <a:gd name="connsiteX39" fmla="*/ 8199120 w 13594080"/>
                      <a:gd name="connsiteY39" fmla="*/ 26421395 h 26970035"/>
                      <a:gd name="connsiteX40" fmla="*/ 3954823 w 13594080"/>
                      <a:gd name="connsiteY40" fmla="*/ 25651662 h 26970035"/>
                      <a:gd name="connsiteX41" fmla="*/ 1981200 w 13594080"/>
                      <a:gd name="connsiteY41" fmla="*/ 26970035 h 26970035"/>
                      <a:gd name="connsiteX42" fmla="*/ 1069072 w 13594080"/>
                      <a:gd name="connsiteY42" fmla="*/ 22959171 h 26970035"/>
                      <a:gd name="connsiteX43" fmla="*/ 1432560 w 13594080"/>
                      <a:gd name="connsiteY43" fmla="*/ 20203475 h 26970035"/>
                      <a:gd name="connsiteX44" fmla="*/ 1432560 w 13594080"/>
                      <a:gd name="connsiteY44" fmla="*/ 19106195 h 26970035"/>
                      <a:gd name="connsiteX45" fmla="*/ 1615440 w 13594080"/>
                      <a:gd name="connsiteY45" fmla="*/ 17826035 h 26970035"/>
                      <a:gd name="connsiteX46" fmla="*/ 1341120 w 13594080"/>
                      <a:gd name="connsiteY46" fmla="*/ 16271555 h 26970035"/>
                      <a:gd name="connsiteX47" fmla="*/ 60960 w 13594080"/>
                      <a:gd name="connsiteY47" fmla="*/ 11608115 h 26970035"/>
                      <a:gd name="connsiteX48" fmla="*/ 975360 w 13594080"/>
                      <a:gd name="connsiteY48" fmla="*/ 9139235 h 26970035"/>
                      <a:gd name="connsiteX49" fmla="*/ 1798320 w 13594080"/>
                      <a:gd name="connsiteY49" fmla="*/ 7767635 h 26970035"/>
                      <a:gd name="connsiteX50" fmla="*/ 975360 w 13594080"/>
                      <a:gd name="connsiteY50" fmla="*/ 7218995 h 26970035"/>
                      <a:gd name="connsiteX51" fmla="*/ 975360 w 13594080"/>
                      <a:gd name="connsiteY51" fmla="*/ 6396035 h 26970035"/>
                      <a:gd name="connsiteX52" fmla="*/ 167504 w 13594080"/>
                      <a:gd name="connsiteY52" fmla="*/ 4509675 h 26970035"/>
                      <a:gd name="connsiteX53" fmla="*/ 152400 w 13594080"/>
                      <a:gd name="connsiteY53" fmla="*/ 3287075 h 26970035"/>
                      <a:gd name="connsiteX54" fmla="*/ 152400 w 13594080"/>
                      <a:gd name="connsiteY54" fmla="*/ 2738435 h 26970035"/>
                      <a:gd name="connsiteX55" fmla="*/ 1615440 w 13594080"/>
                      <a:gd name="connsiteY55" fmla="*/ 1275395 h 26970035"/>
                      <a:gd name="connsiteX56" fmla="*/ 3333951 w 13594080"/>
                      <a:gd name="connsiteY56" fmla="*/ 1153623 h 26970035"/>
                      <a:gd name="connsiteX0" fmla="*/ 3333951 w 13594080"/>
                      <a:gd name="connsiteY0" fmla="*/ 1153623 h 26970035"/>
                      <a:gd name="connsiteX1" fmla="*/ 5165523 w 13594080"/>
                      <a:gd name="connsiteY1" fmla="*/ 1115486 h 26970035"/>
                      <a:gd name="connsiteX2" fmla="*/ 5364480 w 13594080"/>
                      <a:gd name="connsiteY2" fmla="*/ 2281235 h 26970035"/>
                      <a:gd name="connsiteX3" fmla="*/ 5730240 w 13594080"/>
                      <a:gd name="connsiteY3" fmla="*/ 2921315 h 26970035"/>
                      <a:gd name="connsiteX4" fmla="*/ 5730240 w 13594080"/>
                      <a:gd name="connsiteY4" fmla="*/ 4292915 h 26970035"/>
                      <a:gd name="connsiteX5" fmla="*/ 6553200 w 13594080"/>
                      <a:gd name="connsiteY5" fmla="*/ 4932995 h 26970035"/>
                      <a:gd name="connsiteX6" fmla="*/ 6004560 w 13594080"/>
                      <a:gd name="connsiteY6" fmla="*/ 5573075 h 26970035"/>
                      <a:gd name="connsiteX7" fmla="*/ 6278880 w 13594080"/>
                      <a:gd name="connsiteY7" fmla="*/ 6030275 h 26970035"/>
                      <a:gd name="connsiteX8" fmla="*/ 6004560 w 13594080"/>
                      <a:gd name="connsiteY8" fmla="*/ 6396035 h 26970035"/>
                      <a:gd name="connsiteX9" fmla="*/ 6187440 w 13594080"/>
                      <a:gd name="connsiteY9" fmla="*/ 7218995 h 26970035"/>
                      <a:gd name="connsiteX10" fmla="*/ 5638800 w 13594080"/>
                      <a:gd name="connsiteY10" fmla="*/ 7310435 h 26970035"/>
                      <a:gd name="connsiteX11" fmla="*/ 4907280 w 13594080"/>
                      <a:gd name="connsiteY11" fmla="*/ 7036115 h 26970035"/>
                      <a:gd name="connsiteX12" fmla="*/ 4541520 w 13594080"/>
                      <a:gd name="connsiteY12" fmla="*/ 7859075 h 26970035"/>
                      <a:gd name="connsiteX13" fmla="*/ 5090160 w 13594080"/>
                      <a:gd name="connsiteY13" fmla="*/ 8316275 h 26970035"/>
                      <a:gd name="connsiteX14" fmla="*/ 5090160 w 13594080"/>
                      <a:gd name="connsiteY14" fmla="*/ 8316275 h 26970035"/>
                      <a:gd name="connsiteX15" fmla="*/ 6918960 w 13594080"/>
                      <a:gd name="connsiteY15" fmla="*/ 9779315 h 26970035"/>
                      <a:gd name="connsiteX16" fmla="*/ 7467600 w 13594080"/>
                      <a:gd name="connsiteY16" fmla="*/ 11973875 h 26970035"/>
                      <a:gd name="connsiteX17" fmla="*/ 8382000 w 13594080"/>
                      <a:gd name="connsiteY17" fmla="*/ 13619795 h 26970035"/>
                      <a:gd name="connsiteX18" fmla="*/ 8107680 w 13594080"/>
                      <a:gd name="connsiteY18" fmla="*/ 15631475 h 26970035"/>
                      <a:gd name="connsiteX19" fmla="*/ 8839200 w 13594080"/>
                      <a:gd name="connsiteY19" fmla="*/ 15448595 h 26970035"/>
                      <a:gd name="connsiteX20" fmla="*/ 9662160 w 13594080"/>
                      <a:gd name="connsiteY20" fmla="*/ 15540035 h 26970035"/>
                      <a:gd name="connsiteX21" fmla="*/ 10302240 w 13594080"/>
                      <a:gd name="connsiteY21" fmla="*/ 15174275 h 26970035"/>
                      <a:gd name="connsiteX22" fmla="*/ 11216640 w 13594080"/>
                      <a:gd name="connsiteY22" fmla="*/ 15448595 h 26970035"/>
                      <a:gd name="connsiteX23" fmla="*/ 12405360 w 13594080"/>
                      <a:gd name="connsiteY23" fmla="*/ 15174275 h 26970035"/>
                      <a:gd name="connsiteX24" fmla="*/ 12862560 w 13594080"/>
                      <a:gd name="connsiteY24" fmla="*/ 14899955 h 26970035"/>
                      <a:gd name="connsiteX25" fmla="*/ 13411200 w 13594080"/>
                      <a:gd name="connsiteY25" fmla="*/ 15174275 h 26970035"/>
                      <a:gd name="connsiteX26" fmla="*/ 13594080 w 13594080"/>
                      <a:gd name="connsiteY26" fmla="*/ 17643155 h 26970035"/>
                      <a:gd name="connsiteX27" fmla="*/ 13502640 w 13594080"/>
                      <a:gd name="connsiteY27" fmla="*/ 17917475 h 26970035"/>
                      <a:gd name="connsiteX28" fmla="*/ 12496800 w 13594080"/>
                      <a:gd name="connsiteY28" fmla="*/ 18008915 h 26970035"/>
                      <a:gd name="connsiteX29" fmla="*/ 12313920 w 13594080"/>
                      <a:gd name="connsiteY29" fmla="*/ 17643155 h 26970035"/>
                      <a:gd name="connsiteX30" fmla="*/ 11490960 w 13594080"/>
                      <a:gd name="connsiteY30" fmla="*/ 17917475 h 26970035"/>
                      <a:gd name="connsiteX31" fmla="*/ 10576560 w 13594080"/>
                      <a:gd name="connsiteY31" fmla="*/ 18100355 h 26970035"/>
                      <a:gd name="connsiteX32" fmla="*/ 9570720 w 13594080"/>
                      <a:gd name="connsiteY32" fmla="*/ 18283235 h 26970035"/>
                      <a:gd name="connsiteX33" fmla="*/ 8290560 w 13594080"/>
                      <a:gd name="connsiteY33" fmla="*/ 18374675 h 26970035"/>
                      <a:gd name="connsiteX34" fmla="*/ 9204960 w 13594080"/>
                      <a:gd name="connsiteY34" fmla="*/ 22123715 h 26970035"/>
                      <a:gd name="connsiteX35" fmla="*/ 9479280 w 13594080"/>
                      <a:gd name="connsiteY35" fmla="*/ 23129555 h 26970035"/>
                      <a:gd name="connsiteX36" fmla="*/ 9387840 w 13594080"/>
                      <a:gd name="connsiteY36" fmla="*/ 23861075 h 26970035"/>
                      <a:gd name="connsiteX37" fmla="*/ 9204960 w 13594080"/>
                      <a:gd name="connsiteY37" fmla="*/ 25049795 h 26970035"/>
                      <a:gd name="connsiteX38" fmla="*/ 8199120 w 13594080"/>
                      <a:gd name="connsiteY38" fmla="*/ 25049795 h 26970035"/>
                      <a:gd name="connsiteX39" fmla="*/ 8199120 w 13594080"/>
                      <a:gd name="connsiteY39" fmla="*/ 26421395 h 26970035"/>
                      <a:gd name="connsiteX40" fmla="*/ 3954823 w 13594080"/>
                      <a:gd name="connsiteY40" fmla="*/ 25651662 h 26970035"/>
                      <a:gd name="connsiteX41" fmla="*/ 1981200 w 13594080"/>
                      <a:gd name="connsiteY41" fmla="*/ 26970035 h 26970035"/>
                      <a:gd name="connsiteX42" fmla="*/ 1069072 w 13594080"/>
                      <a:gd name="connsiteY42" fmla="*/ 22959171 h 26970035"/>
                      <a:gd name="connsiteX43" fmla="*/ 1432560 w 13594080"/>
                      <a:gd name="connsiteY43" fmla="*/ 20203475 h 26970035"/>
                      <a:gd name="connsiteX44" fmla="*/ 1432560 w 13594080"/>
                      <a:gd name="connsiteY44" fmla="*/ 19106195 h 26970035"/>
                      <a:gd name="connsiteX45" fmla="*/ 1615440 w 13594080"/>
                      <a:gd name="connsiteY45" fmla="*/ 17826035 h 26970035"/>
                      <a:gd name="connsiteX46" fmla="*/ 1341120 w 13594080"/>
                      <a:gd name="connsiteY46" fmla="*/ 16271555 h 26970035"/>
                      <a:gd name="connsiteX47" fmla="*/ 60960 w 13594080"/>
                      <a:gd name="connsiteY47" fmla="*/ 11608115 h 26970035"/>
                      <a:gd name="connsiteX48" fmla="*/ 975360 w 13594080"/>
                      <a:gd name="connsiteY48" fmla="*/ 9139235 h 26970035"/>
                      <a:gd name="connsiteX49" fmla="*/ 1798320 w 13594080"/>
                      <a:gd name="connsiteY49" fmla="*/ 7767635 h 26970035"/>
                      <a:gd name="connsiteX50" fmla="*/ 975360 w 13594080"/>
                      <a:gd name="connsiteY50" fmla="*/ 7218995 h 26970035"/>
                      <a:gd name="connsiteX51" fmla="*/ 975360 w 13594080"/>
                      <a:gd name="connsiteY51" fmla="*/ 6396035 h 26970035"/>
                      <a:gd name="connsiteX52" fmla="*/ 167504 w 13594080"/>
                      <a:gd name="connsiteY52" fmla="*/ 4509675 h 26970035"/>
                      <a:gd name="connsiteX53" fmla="*/ 152400 w 13594080"/>
                      <a:gd name="connsiteY53" fmla="*/ 3287075 h 26970035"/>
                      <a:gd name="connsiteX54" fmla="*/ 152400 w 13594080"/>
                      <a:gd name="connsiteY54" fmla="*/ 2738435 h 26970035"/>
                      <a:gd name="connsiteX55" fmla="*/ 1615440 w 13594080"/>
                      <a:gd name="connsiteY55" fmla="*/ 1275395 h 26970035"/>
                      <a:gd name="connsiteX56" fmla="*/ 3333951 w 13594080"/>
                      <a:gd name="connsiteY56" fmla="*/ 1153623 h 26970035"/>
                      <a:gd name="connsiteX0" fmla="*/ 3333951 w 13594080"/>
                      <a:gd name="connsiteY0" fmla="*/ 1153623 h 26970035"/>
                      <a:gd name="connsiteX1" fmla="*/ 5165523 w 13594080"/>
                      <a:gd name="connsiteY1" fmla="*/ 1115486 h 26970035"/>
                      <a:gd name="connsiteX2" fmla="*/ 5364480 w 13594080"/>
                      <a:gd name="connsiteY2" fmla="*/ 2281235 h 26970035"/>
                      <a:gd name="connsiteX3" fmla="*/ 5730240 w 13594080"/>
                      <a:gd name="connsiteY3" fmla="*/ 2921315 h 26970035"/>
                      <a:gd name="connsiteX4" fmla="*/ 5730240 w 13594080"/>
                      <a:gd name="connsiteY4" fmla="*/ 4292915 h 26970035"/>
                      <a:gd name="connsiteX5" fmla="*/ 6553200 w 13594080"/>
                      <a:gd name="connsiteY5" fmla="*/ 4932995 h 26970035"/>
                      <a:gd name="connsiteX6" fmla="*/ 6004560 w 13594080"/>
                      <a:gd name="connsiteY6" fmla="*/ 5573075 h 26970035"/>
                      <a:gd name="connsiteX7" fmla="*/ 6278880 w 13594080"/>
                      <a:gd name="connsiteY7" fmla="*/ 6030275 h 26970035"/>
                      <a:gd name="connsiteX8" fmla="*/ 6004560 w 13594080"/>
                      <a:gd name="connsiteY8" fmla="*/ 6396035 h 26970035"/>
                      <a:gd name="connsiteX9" fmla="*/ 6187440 w 13594080"/>
                      <a:gd name="connsiteY9" fmla="*/ 7218995 h 26970035"/>
                      <a:gd name="connsiteX10" fmla="*/ 5638800 w 13594080"/>
                      <a:gd name="connsiteY10" fmla="*/ 7310435 h 26970035"/>
                      <a:gd name="connsiteX11" fmla="*/ 4907280 w 13594080"/>
                      <a:gd name="connsiteY11" fmla="*/ 7036115 h 26970035"/>
                      <a:gd name="connsiteX12" fmla="*/ 4541520 w 13594080"/>
                      <a:gd name="connsiteY12" fmla="*/ 7859075 h 26970035"/>
                      <a:gd name="connsiteX13" fmla="*/ 5090160 w 13594080"/>
                      <a:gd name="connsiteY13" fmla="*/ 8316275 h 26970035"/>
                      <a:gd name="connsiteX14" fmla="*/ 5090160 w 13594080"/>
                      <a:gd name="connsiteY14" fmla="*/ 8316275 h 26970035"/>
                      <a:gd name="connsiteX15" fmla="*/ 6918960 w 13594080"/>
                      <a:gd name="connsiteY15" fmla="*/ 9779315 h 26970035"/>
                      <a:gd name="connsiteX16" fmla="*/ 7467600 w 13594080"/>
                      <a:gd name="connsiteY16" fmla="*/ 11973875 h 26970035"/>
                      <a:gd name="connsiteX17" fmla="*/ 8382000 w 13594080"/>
                      <a:gd name="connsiteY17" fmla="*/ 13619795 h 26970035"/>
                      <a:gd name="connsiteX18" fmla="*/ 8107680 w 13594080"/>
                      <a:gd name="connsiteY18" fmla="*/ 15631475 h 26970035"/>
                      <a:gd name="connsiteX19" fmla="*/ 8839200 w 13594080"/>
                      <a:gd name="connsiteY19" fmla="*/ 15448595 h 26970035"/>
                      <a:gd name="connsiteX20" fmla="*/ 9662160 w 13594080"/>
                      <a:gd name="connsiteY20" fmla="*/ 15540035 h 26970035"/>
                      <a:gd name="connsiteX21" fmla="*/ 10302240 w 13594080"/>
                      <a:gd name="connsiteY21" fmla="*/ 15174275 h 26970035"/>
                      <a:gd name="connsiteX22" fmla="*/ 11216640 w 13594080"/>
                      <a:gd name="connsiteY22" fmla="*/ 15448595 h 26970035"/>
                      <a:gd name="connsiteX23" fmla="*/ 12405360 w 13594080"/>
                      <a:gd name="connsiteY23" fmla="*/ 15174275 h 26970035"/>
                      <a:gd name="connsiteX24" fmla="*/ 12862560 w 13594080"/>
                      <a:gd name="connsiteY24" fmla="*/ 14899955 h 26970035"/>
                      <a:gd name="connsiteX25" fmla="*/ 13411200 w 13594080"/>
                      <a:gd name="connsiteY25" fmla="*/ 15174275 h 26970035"/>
                      <a:gd name="connsiteX26" fmla="*/ 13594080 w 13594080"/>
                      <a:gd name="connsiteY26" fmla="*/ 17643155 h 26970035"/>
                      <a:gd name="connsiteX27" fmla="*/ 13594080 w 13594080"/>
                      <a:gd name="connsiteY27" fmla="*/ 17886228 h 26970035"/>
                      <a:gd name="connsiteX28" fmla="*/ 12496800 w 13594080"/>
                      <a:gd name="connsiteY28" fmla="*/ 18008915 h 26970035"/>
                      <a:gd name="connsiteX29" fmla="*/ 12313920 w 13594080"/>
                      <a:gd name="connsiteY29" fmla="*/ 17643155 h 26970035"/>
                      <a:gd name="connsiteX30" fmla="*/ 11490960 w 13594080"/>
                      <a:gd name="connsiteY30" fmla="*/ 17917475 h 26970035"/>
                      <a:gd name="connsiteX31" fmla="*/ 10576560 w 13594080"/>
                      <a:gd name="connsiteY31" fmla="*/ 18100355 h 26970035"/>
                      <a:gd name="connsiteX32" fmla="*/ 9570720 w 13594080"/>
                      <a:gd name="connsiteY32" fmla="*/ 18283235 h 26970035"/>
                      <a:gd name="connsiteX33" fmla="*/ 8290560 w 13594080"/>
                      <a:gd name="connsiteY33" fmla="*/ 18374675 h 26970035"/>
                      <a:gd name="connsiteX34" fmla="*/ 9204960 w 13594080"/>
                      <a:gd name="connsiteY34" fmla="*/ 22123715 h 26970035"/>
                      <a:gd name="connsiteX35" fmla="*/ 9479280 w 13594080"/>
                      <a:gd name="connsiteY35" fmla="*/ 23129555 h 26970035"/>
                      <a:gd name="connsiteX36" fmla="*/ 9387840 w 13594080"/>
                      <a:gd name="connsiteY36" fmla="*/ 23861075 h 26970035"/>
                      <a:gd name="connsiteX37" fmla="*/ 9204960 w 13594080"/>
                      <a:gd name="connsiteY37" fmla="*/ 25049795 h 26970035"/>
                      <a:gd name="connsiteX38" fmla="*/ 8199120 w 13594080"/>
                      <a:gd name="connsiteY38" fmla="*/ 25049795 h 26970035"/>
                      <a:gd name="connsiteX39" fmla="*/ 8199120 w 13594080"/>
                      <a:gd name="connsiteY39" fmla="*/ 26421395 h 26970035"/>
                      <a:gd name="connsiteX40" fmla="*/ 3954823 w 13594080"/>
                      <a:gd name="connsiteY40" fmla="*/ 25651662 h 26970035"/>
                      <a:gd name="connsiteX41" fmla="*/ 1981200 w 13594080"/>
                      <a:gd name="connsiteY41" fmla="*/ 26970035 h 26970035"/>
                      <a:gd name="connsiteX42" fmla="*/ 1069072 w 13594080"/>
                      <a:gd name="connsiteY42" fmla="*/ 22959171 h 26970035"/>
                      <a:gd name="connsiteX43" fmla="*/ 1432560 w 13594080"/>
                      <a:gd name="connsiteY43" fmla="*/ 20203475 h 26970035"/>
                      <a:gd name="connsiteX44" fmla="*/ 1432560 w 13594080"/>
                      <a:gd name="connsiteY44" fmla="*/ 19106195 h 26970035"/>
                      <a:gd name="connsiteX45" fmla="*/ 1615440 w 13594080"/>
                      <a:gd name="connsiteY45" fmla="*/ 17826035 h 26970035"/>
                      <a:gd name="connsiteX46" fmla="*/ 1341120 w 13594080"/>
                      <a:gd name="connsiteY46" fmla="*/ 16271555 h 26970035"/>
                      <a:gd name="connsiteX47" fmla="*/ 60960 w 13594080"/>
                      <a:gd name="connsiteY47" fmla="*/ 11608115 h 26970035"/>
                      <a:gd name="connsiteX48" fmla="*/ 975360 w 13594080"/>
                      <a:gd name="connsiteY48" fmla="*/ 9139235 h 26970035"/>
                      <a:gd name="connsiteX49" fmla="*/ 1798320 w 13594080"/>
                      <a:gd name="connsiteY49" fmla="*/ 7767635 h 26970035"/>
                      <a:gd name="connsiteX50" fmla="*/ 975360 w 13594080"/>
                      <a:gd name="connsiteY50" fmla="*/ 7218995 h 26970035"/>
                      <a:gd name="connsiteX51" fmla="*/ 975360 w 13594080"/>
                      <a:gd name="connsiteY51" fmla="*/ 6396035 h 26970035"/>
                      <a:gd name="connsiteX52" fmla="*/ 167504 w 13594080"/>
                      <a:gd name="connsiteY52" fmla="*/ 4509675 h 26970035"/>
                      <a:gd name="connsiteX53" fmla="*/ 152400 w 13594080"/>
                      <a:gd name="connsiteY53" fmla="*/ 3287075 h 26970035"/>
                      <a:gd name="connsiteX54" fmla="*/ 152400 w 13594080"/>
                      <a:gd name="connsiteY54" fmla="*/ 2738435 h 26970035"/>
                      <a:gd name="connsiteX55" fmla="*/ 1615440 w 13594080"/>
                      <a:gd name="connsiteY55" fmla="*/ 1275395 h 26970035"/>
                      <a:gd name="connsiteX56" fmla="*/ 3333951 w 1359408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302240 w 13776960"/>
                      <a:gd name="connsiteY21" fmla="*/ 15174275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107680 w 13776960"/>
                      <a:gd name="connsiteY18" fmla="*/ 15631475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269883 w 13776960"/>
                      <a:gd name="connsiteY18" fmla="*/ 15598011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76960"/>
                      <a:gd name="connsiteY0" fmla="*/ 1153623 h 26970035"/>
                      <a:gd name="connsiteX1" fmla="*/ 5165523 w 13776960"/>
                      <a:gd name="connsiteY1" fmla="*/ 1115486 h 26970035"/>
                      <a:gd name="connsiteX2" fmla="*/ 5364480 w 13776960"/>
                      <a:gd name="connsiteY2" fmla="*/ 2281235 h 26970035"/>
                      <a:gd name="connsiteX3" fmla="*/ 5730240 w 13776960"/>
                      <a:gd name="connsiteY3" fmla="*/ 2921315 h 26970035"/>
                      <a:gd name="connsiteX4" fmla="*/ 5730240 w 13776960"/>
                      <a:gd name="connsiteY4" fmla="*/ 4292915 h 26970035"/>
                      <a:gd name="connsiteX5" fmla="*/ 6553200 w 13776960"/>
                      <a:gd name="connsiteY5" fmla="*/ 4932995 h 26970035"/>
                      <a:gd name="connsiteX6" fmla="*/ 6004560 w 13776960"/>
                      <a:gd name="connsiteY6" fmla="*/ 5573075 h 26970035"/>
                      <a:gd name="connsiteX7" fmla="*/ 6278880 w 13776960"/>
                      <a:gd name="connsiteY7" fmla="*/ 6030275 h 26970035"/>
                      <a:gd name="connsiteX8" fmla="*/ 6004560 w 13776960"/>
                      <a:gd name="connsiteY8" fmla="*/ 6396035 h 26970035"/>
                      <a:gd name="connsiteX9" fmla="*/ 6187440 w 13776960"/>
                      <a:gd name="connsiteY9" fmla="*/ 7218995 h 26970035"/>
                      <a:gd name="connsiteX10" fmla="*/ 5638800 w 13776960"/>
                      <a:gd name="connsiteY10" fmla="*/ 7310435 h 26970035"/>
                      <a:gd name="connsiteX11" fmla="*/ 4907280 w 13776960"/>
                      <a:gd name="connsiteY11" fmla="*/ 7036115 h 26970035"/>
                      <a:gd name="connsiteX12" fmla="*/ 4541520 w 13776960"/>
                      <a:gd name="connsiteY12" fmla="*/ 7859075 h 26970035"/>
                      <a:gd name="connsiteX13" fmla="*/ 5090160 w 13776960"/>
                      <a:gd name="connsiteY13" fmla="*/ 8316275 h 26970035"/>
                      <a:gd name="connsiteX14" fmla="*/ 5090160 w 13776960"/>
                      <a:gd name="connsiteY14" fmla="*/ 8316275 h 26970035"/>
                      <a:gd name="connsiteX15" fmla="*/ 6918960 w 13776960"/>
                      <a:gd name="connsiteY15" fmla="*/ 9779315 h 26970035"/>
                      <a:gd name="connsiteX16" fmla="*/ 7467600 w 13776960"/>
                      <a:gd name="connsiteY16" fmla="*/ 11973875 h 26970035"/>
                      <a:gd name="connsiteX17" fmla="*/ 8382000 w 13776960"/>
                      <a:gd name="connsiteY17" fmla="*/ 13619795 h 26970035"/>
                      <a:gd name="connsiteX18" fmla="*/ 8269883 w 13776960"/>
                      <a:gd name="connsiteY18" fmla="*/ 15598011 h 26970035"/>
                      <a:gd name="connsiteX19" fmla="*/ 8839200 w 13776960"/>
                      <a:gd name="connsiteY19" fmla="*/ 15448595 h 26970035"/>
                      <a:gd name="connsiteX20" fmla="*/ 9662160 w 13776960"/>
                      <a:gd name="connsiteY20" fmla="*/ 15540035 h 26970035"/>
                      <a:gd name="connsiteX21" fmla="*/ 10287717 w 13776960"/>
                      <a:gd name="connsiteY21" fmla="*/ 15407326 h 26970035"/>
                      <a:gd name="connsiteX22" fmla="*/ 11216640 w 13776960"/>
                      <a:gd name="connsiteY22" fmla="*/ 15448595 h 26970035"/>
                      <a:gd name="connsiteX23" fmla="*/ 12405360 w 13776960"/>
                      <a:gd name="connsiteY23" fmla="*/ 15174275 h 26970035"/>
                      <a:gd name="connsiteX24" fmla="*/ 12862560 w 13776960"/>
                      <a:gd name="connsiteY24" fmla="*/ 14899955 h 26970035"/>
                      <a:gd name="connsiteX25" fmla="*/ 13411200 w 13776960"/>
                      <a:gd name="connsiteY25" fmla="*/ 15174275 h 26970035"/>
                      <a:gd name="connsiteX26" fmla="*/ 13594080 w 13776960"/>
                      <a:gd name="connsiteY26" fmla="*/ 17643155 h 26970035"/>
                      <a:gd name="connsiteX27" fmla="*/ 13594080 w 13776960"/>
                      <a:gd name="connsiteY27" fmla="*/ 17886228 h 26970035"/>
                      <a:gd name="connsiteX28" fmla="*/ 12496800 w 13776960"/>
                      <a:gd name="connsiteY28" fmla="*/ 18008915 h 26970035"/>
                      <a:gd name="connsiteX29" fmla="*/ 12313920 w 13776960"/>
                      <a:gd name="connsiteY29" fmla="*/ 17643155 h 26970035"/>
                      <a:gd name="connsiteX30" fmla="*/ 11490960 w 13776960"/>
                      <a:gd name="connsiteY30" fmla="*/ 17917475 h 26970035"/>
                      <a:gd name="connsiteX31" fmla="*/ 10576560 w 13776960"/>
                      <a:gd name="connsiteY31" fmla="*/ 18100355 h 26970035"/>
                      <a:gd name="connsiteX32" fmla="*/ 9570720 w 13776960"/>
                      <a:gd name="connsiteY32" fmla="*/ 18283235 h 26970035"/>
                      <a:gd name="connsiteX33" fmla="*/ 8290560 w 13776960"/>
                      <a:gd name="connsiteY33" fmla="*/ 18374675 h 26970035"/>
                      <a:gd name="connsiteX34" fmla="*/ 9204960 w 13776960"/>
                      <a:gd name="connsiteY34" fmla="*/ 22123715 h 26970035"/>
                      <a:gd name="connsiteX35" fmla="*/ 9479280 w 13776960"/>
                      <a:gd name="connsiteY35" fmla="*/ 23129555 h 26970035"/>
                      <a:gd name="connsiteX36" fmla="*/ 9387840 w 13776960"/>
                      <a:gd name="connsiteY36" fmla="*/ 23861075 h 26970035"/>
                      <a:gd name="connsiteX37" fmla="*/ 9204960 w 13776960"/>
                      <a:gd name="connsiteY37" fmla="*/ 25049795 h 26970035"/>
                      <a:gd name="connsiteX38" fmla="*/ 8199120 w 13776960"/>
                      <a:gd name="connsiteY38" fmla="*/ 25049795 h 26970035"/>
                      <a:gd name="connsiteX39" fmla="*/ 8199120 w 13776960"/>
                      <a:gd name="connsiteY39" fmla="*/ 26421395 h 26970035"/>
                      <a:gd name="connsiteX40" fmla="*/ 3954823 w 13776960"/>
                      <a:gd name="connsiteY40" fmla="*/ 25651662 h 26970035"/>
                      <a:gd name="connsiteX41" fmla="*/ 1981200 w 13776960"/>
                      <a:gd name="connsiteY41" fmla="*/ 26970035 h 26970035"/>
                      <a:gd name="connsiteX42" fmla="*/ 1069072 w 13776960"/>
                      <a:gd name="connsiteY42" fmla="*/ 22959171 h 26970035"/>
                      <a:gd name="connsiteX43" fmla="*/ 1432560 w 13776960"/>
                      <a:gd name="connsiteY43" fmla="*/ 20203475 h 26970035"/>
                      <a:gd name="connsiteX44" fmla="*/ 1432560 w 13776960"/>
                      <a:gd name="connsiteY44" fmla="*/ 19106195 h 26970035"/>
                      <a:gd name="connsiteX45" fmla="*/ 1615440 w 13776960"/>
                      <a:gd name="connsiteY45" fmla="*/ 17826035 h 26970035"/>
                      <a:gd name="connsiteX46" fmla="*/ 1341120 w 13776960"/>
                      <a:gd name="connsiteY46" fmla="*/ 16271555 h 26970035"/>
                      <a:gd name="connsiteX47" fmla="*/ 60960 w 13776960"/>
                      <a:gd name="connsiteY47" fmla="*/ 11608115 h 26970035"/>
                      <a:gd name="connsiteX48" fmla="*/ 975360 w 13776960"/>
                      <a:gd name="connsiteY48" fmla="*/ 9139235 h 26970035"/>
                      <a:gd name="connsiteX49" fmla="*/ 1798320 w 13776960"/>
                      <a:gd name="connsiteY49" fmla="*/ 7767635 h 26970035"/>
                      <a:gd name="connsiteX50" fmla="*/ 975360 w 13776960"/>
                      <a:gd name="connsiteY50" fmla="*/ 7218995 h 26970035"/>
                      <a:gd name="connsiteX51" fmla="*/ 975360 w 13776960"/>
                      <a:gd name="connsiteY51" fmla="*/ 6396035 h 26970035"/>
                      <a:gd name="connsiteX52" fmla="*/ 167504 w 13776960"/>
                      <a:gd name="connsiteY52" fmla="*/ 4509675 h 26970035"/>
                      <a:gd name="connsiteX53" fmla="*/ 152400 w 13776960"/>
                      <a:gd name="connsiteY53" fmla="*/ 3287075 h 26970035"/>
                      <a:gd name="connsiteX54" fmla="*/ 152400 w 13776960"/>
                      <a:gd name="connsiteY54" fmla="*/ 2738435 h 26970035"/>
                      <a:gd name="connsiteX55" fmla="*/ 1615440 w 13776960"/>
                      <a:gd name="connsiteY55" fmla="*/ 1275395 h 26970035"/>
                      <a:gd name="connsiteX56" fmla="*/ 3333951 w 13776960"/>
                      <a:gd name="connsiteY56" fmla="*/ 1153623 h 26970035"/>
                      <a:gd name="connsiteX0" fmla="*/ 3333951 w 13757095"/>
                      <a:gd name="connsiteY0" fmla="*/ 1153623 h 26970035"/>
                      <a:gd name="connsiteX1" fmla="*/ 5165523 w 13757095"/>
                      <a:gd name="connsiteY1" fmla="*/ 1115486 h 26970035"/>
                      <a:gd name="connsiteX2" fmla="*/ 5364480 w 13757095"/>
                      <a:gd name="connsiteY2" fmla="*/ 2281235 h 26970035"/>
                      <a:gd name="connsiteX3" fmla="*/ 5730240 w 13757095"/>
                      <a:gd name="connsiteY3" fmla="*/ 2921315 h 26970035"/>
                      <a:gd name="connsiteX4" fmla="*/ 5730240 w 13757095"/>
                      <a:gd name="connsiteY4" fmla="*/ 4292915 h 26970035"/>
                      <a:gd name="connsiteX5" fmla="*/ 6553200 w 13757095"/>
                      <a:gd name="connsiteY5" fmla="*/ 4932995 h 26970035"/>
                      <a:gd name="connsiteX6" fmla="*/ 6004560 w 13757095"/>
                      <a:gd name="connsiteY6" fmla="*/ 5573075 h 26970035"/>
                      <a:gd name="connsiteX7" fmla="*/ 6278880 w 13757095"/>
                      <a:gd name="connsiteY7" fmla="*/ 6030275 h 26970035"/>
                      <a:gd name="connsiteX8" fmla="*/ 6004560 w 13757095"/>
                      <a:gd name="connsiteY8" fmla="*/ 6396035 h 26970035"/>
                      <a:gd name="connsiteX9" fmla="*/ 6187440 w 13757095"/>
                      <a:gd name="connsiteY9" fmla="*/ 7218995 h 26970035"/>
                      <a:gd name="connsiteX10" fmla="*/ 5638800 w 13757095"/>
                      <a:gd name="connsiteY10" fmla="*/ 7310435 h 26970035"/>
                      <a:gd name="connsiteX11" fmla="*/ 4907280 w 13757095"/>
                      <a:gd name="connsiteY11" fmla="*/ 7036115 h 26970035"/>
                      <a:gd name="connsiteX12" fmla="*/ 4541520 w 13757095"/>
                      <a:gd name="connsiteY12" fmla="*/ 7859075 h 26970035"/>
                      <a:gd name="connsiteX13" fmla="*/ 5090160 w 13757095"/>
                      <a:gd name="connsiteY13" fmla="*/ 8316275 h 26970035"/>
                      <a:gd name="connsiteX14" fmla="*/ 5090160 w 13757095"/>
                      <a:gd name="connsiteY14" fmla="*/ 8316275 h 26970035"/>
                      <a:gd name="connsiteX15" fmla="*/ 6918960 w 13757095"/>
                      <a:gd name="connsiteY15" fmla="*/ 9779315 h 26970035"/>
                      <a:gd name="connsiteX16" fmla="*/ 7467600 w 13757095"/>
                      <a:gd name="connsiteY16" fmla="*/ 11973875 h 26970035"/>
                      <a:gd name="connsiteX17" fmla="*/ 8382000 w 13757095"/>
                      <a:gd name="connsiteY17" fmla="*/ 13619795 h 26970035"/>
                      <a:gd name="connsiteX18" fmla="*/ 8269883 w 13757095"/>
                      <a:gd name="connsiteY18" fmla="*/ 15598011 h 26970035"/>
                      <a:gd name="connsiteX19" fmla="*/ 8839200 w 13757095"/>
                      <a:gd name="connsiteY19" fmla="*/ 15448595 h 26970035"/>
                      <a:gd name="connsiteX20" fmla="*/ 9662160 w 13757095"/>
                      <a:gd name="connsiteY20" fmla="*/ 15540035 h 26970035"/>
                      <a:gd name="connsiteX21" fmla="*/ 10287717 w 13757095"/>
                      <a:gd name="connsiteY21" fmla="*/ 15407326 h 26970035"/>
                      <a:gd name="connsiteX22" fmla="*/ 11216640 w 13757095"/>
                      <a:gd name="connsiteY22" fmla="*/ 15448595 h 26970035"/>
                      <a:gd name="connsiteX23" fmla="*/ 12405360 w 13757095"/>
                      <a:gd name="connsiteY23" fmla="*/ 15174275 h 26970035"/>
                      <a:gd name="connsiteX24" fmla="*/ 12862560 w 13757095"/>
                      <a:gd name="connsiteY24" fmla="*/ 14899955 h 26970035"/>
                      <a:gd name="connsiteX25" fmla="*/ 13411200 w 13757095"/>
                      <a:gd name="connsiteY25" fmla="*/ 15174275 h 26970035"/>
                      <a:gd name="connsiteX26" fmla="*/ 13594080 w 13757095"/>
                      <a:gd name="connsiteY26" fmla="*/ 17643155 h 26970035"/>
                      <a:gd name="connsiteX27" fmla="*/ 13594080 w 13757095"/>
                      <a:gd name="connsiteY27" fmla="*/ 17886228 h 26970035"/>
                      <a:gd name="connsiteX28" fmla="*/ 12615988 w 13757095"/>
                      <a:gd name="connsiteY28" fmla="*/ 18000639 h 26970035"/>
                      <a:gd name="connsiteX29" fmla="*/ 12313920 w 13757095"/>
                      <a:gd name="connsiteY29" fmla="*/ 17643155 h 26970035"/>
                      <a:gd name="connsiteX30" fmla="*/ 11490960 w 13757095"/>
                      <a:gd name="connsiteY30" fmla="*/ 17917475 h 26970035"/>
                      <a:gd name="connsiteX31" fmla="*/ 10576560 w 13757095"/>
                      <a:gd name="connsiteY31" fmla="*/ 18100355 h 26970035"/>
                      <a:gd name="connsiteX32" fmla="*/ 9570720 w 13757095"/>
                      <a:gd name="connsiteY32" fmla="*/ 18283235 h 26970035"/>
                      <a:gd name="connsiteX33" fmla="*/ 8290560 w 13757095"/>
                      <a:gd name="connsiteY33" fmla="*/ 18374675 h 26970035"/>
                      <a:gd name="connsiteX34" fmla="*/ 9204960 w 13757095"/>
                      <a:gd name="connsiteY34" fmla="*/ 22123715 h 26970035"/>
                      <a:gd name="connsiteX35" fmla="*/ 9479280 w 13757095"/>
                      <a:gd name="connsiteY35" fmla="*/ 23129555 h 26970035"/>
                      <a:gd name="connsiteX36" fmla="*/ 9387840 w 13757095"/>
                      <a:gd name="connsiteY36" fmla="*/ 23861075 h 26970035"/>
                      <a:gd name="connsiteX37" fmla="*/ 9204960 w 13757095"/>
                      <a:gd name="connsiteY37" fmla="*/ 25049795 h 26970035"/>
                      <a:gd name="connsiteX38" fmla="*/ 8199120 w 13757095"/>
                      <a:gd name="connsiteY38" fmla="*/ 25049795 h 26970035"/>
                      <a:gd name="connsiteX39" fmla="*/ 8199120 w 13757095"/>
                      <a:gd name="connsiteY39" fmla="*/ 26421395 h 26970035"/>
                      <a:gd name="connsiteX40" fmla="*/ 3954823 w 13757095"/>
                      <a:gd name="connsiteY40" fmla="*/ 25651662 h 26970035"/>
                      <a:gd name="connsiteX41" fmla="*/ 1981200 w 13757095"/>
                      <a:gd name="connsiteY41" fmla="*/ 26970035 h 26970035"/>
                      <a:gd name="connsiteX42" fmla="*/ 1069072 w 13757095"/>
                      <a:gd name="connsiteY42" fmla="*/ 22959171 h 26970035"/>
                      <a:gd name="connsiteX43" fmla="*/ 1432560 w 13757095"/>
                      <a:gd name="connsiteY43" fmla="*/ 20203475 h 26970035"/>
                      <a:gd name="connsiteX44" fmla="*/ 1432560 w 13757095"/>
                      <a:gd name="connsiteY44" fmla="*/ 19106195 h 26970035"/>
                      <a:gd name="connsiteX45" fmla="*/ 1615440 w 13757095"/>
                      <a:gd name="connsiteY45" fmla="*/ 17826035 h 26970035"/>
                      <a:gd name="connsiteX46" fmla="*/ 1341120 w 13757095"/>
                      <a:gd name="connsiteY46" fmla="*/ 16271555 h 26970035"/>
                      <a:gd name="connsiteX47" fmla="*/ 60960 w 13757095"/>
                      <a:gd name="connsiteY47" fmla="*/ 11608115 h 26970035"/>
                      <a:gd name="connsiteX48" fmla="*/ 975360 w 13757095"/>
                      <a:gd name="connsiteY48" fmla="*/ 9139235 h 26970035"/>
                      <a:gd name="connsiteX49" fmla="*/ 1798320 w 13757095"/>
                      <a:gd name="connsiteY49" fmla="*/ 7767635 h 26970035"/>
                      <a:gd name="connsiteX50" fmla="*/ 975360 w 13757095"/>
                      <a:gd name="connsiteY50" fmla="*/ 7218995 h 26970035"/>
                      <a:gd name="connsiteX51" fmla="*/ 975360 w 13757095"/>
                      <a:gd name="connsiteY51" fmla="*/ 6396035 h 26970035"/>
                      <a:gd name="connsiteX52" fmla="*/ 167504 w 13757095"/>
                      <a:gd name="connsiteY52" fmla="*/ 4509675 h 26970035"/>
                      <a:gd name="connsiteX53" fmla="*/ 152400 w 13757095"/>
                      <a:gd name="connsiteY53" fmla="*/ 3287075 h 26970035"/>
                      <a:gd name="connsiteX54" fmla="*/ 152400 w 13757095"/>
                      <a:gd name="connsiteY54" fmla="*/ 2738435 h 26970035"/>
                      <a:gd name="connsiteX55" fmla="*/ 1615440 w 13757095"/>
                      <a:gd name="connsiteY55" fmla="*/ 1275395 h 26970035"/>
                      <a:gd name="connsiteX56" fmla="*/ 3333951 w 13757095"/>
                      <a:gd name="connsiteY56" fmla="*/ 1153623 h 26970035"/>
                      <a:gd name="connsiteX0" fmla="*/ 3333951 w 13757095"/>
                      <a:gd name="connsiteY0" fmla="*/ 1153623 h 26970035"/>
                      <a:gd name="connsiteX1" fmla="*/ 5165523 w 13757095"/>
                      <a:gd name="connsiteY1" fmla="*/ 1115486 h 26970035"/>
                      <a:gd name="connsiteX2" fmla="*/ 5364480 w 13757095"/>
                      <a:gd name="connsiteY2" fmla="*/ 2281235 h 26970035"/>
                      <a:gd name="connsiteX3" fmla="*/ 5730240 w 13757095"/>
                      <a:gd name="connsiteY3" fmla="*/ 2921315 h 26970035"/>
                      <a:gd name="connsiteX4" fmla="*/ 5730240 w 13757095"/>
                      <a:gd name="connsiteY4" fmla="*/ 4292915 h 26970035"/>
                      <a:gd name="connsiteX5" fmla="*/ 6553200 w 13757095"/>
                      <a:gd name="connsiteY5" fmla="*/ 4932995 h 26970035"/>
                      <a:gd name="connsiteX6" fmla="*/ 6004560 w 13757095"/>
                      <a:gd name="connsiteY6" fmla="*/ 5573075 h 26970035"/>
                      <a:gd name="connsiteX7" fmla="*/ 6278880 w 13757095"/>
                      <a:gd name="connsiteY7" fmla="*/ 6030275 h 26970035"/>
                      <a:gd name="connsiteX8" fmla="*/ 6004560 w 13757095"/>
                      <a:gd name="connsiteY8" fmla="*/ 6396035 h 26970035"/>
                      <a:gd name="connsiteX9" fmla="*/ 6187440 w 13757095"/>
                      <a:gd name="connsiteY9" fmla="*/ 7218995 h 26970035"/>
                      <a:gd name="connsiteX10" fmla="*/ 5638800 w 13757095"/>
                      <a:gd name="connsiteY10" fmla="*/ 7310435 h 26970035"/>
                      <a:gd name="connsiteX11" fmla="*/ 4907280 w 13757095"/>
                      <a:gd name="connsiteY11" fmla="*/ 7036115 h 26970035"/>
                      <a:gd name="connsiteX12" fmla="*/ 4541520 w 13757095"/>
                      <a:gd name="connsiteY12" fmla="*/ 7859075 h 26970035"/>
                      <a:gd name="connsiteX13" fmla="*/ 5090160 w 13757095"/>
                      <a:gd name="connsiteY13" fmla="*/ 8316275 h 26970035"/>
                      <a:gd name="connsiteX14" fmla="*/ 5090160 w 13757095"/>
                      <a:gd name="connsiteY14" fmla="*/ 8316275 h 26970035"/>
                      <a:gd name="connsiteX15" fmla="*/ 6918960 w 13757095"/>
                      <a:gd name="connsiteY15" fmla="*/ 9779315 h 26970035"/>
                      <a:gd name="connsiteX16" fmla="*/ 7467600 w 13757095"/>
                      <a:gd name="connsiteY16" fmla="*/ 11973875 h 26970035"/>
                      <a:gd name="connsiteX17" fmla="*/ 8382000 w 13757095"/>
                      <a:gd name="connsiteY17" fmla="*/ 13619795 h 26970035"/>
                      <a:gd name="connsiteX18" fmla="*/ 8269883 w 13757095"/>
                      <a:gd name="connsiteY18" fmla="*/ 15598011 h 26970035"/>
                      <a:gd name="connsiteX19" fmla="*/ 8839200 w 13757095"/>
                      <a:gd name="connsiteY19" fmla="*/ 15448595 h 26970035"/>
                      <a:gd name="connsiteX20" fmla="*/ 9662160 w 13757095"/>
                      <a:gd name="connsiteY20" fmla="*/ 15540035 h 26970035"/>
                      <a:gd name="connsiteX21" fmla="*/ 10287717 w 13757095"/>
                      <a:gd name="connsiteY21" fmla="*/ 15407326 h 26970035"/>
                      <a:gd name="connsiteX22" fmla="*/ 11216640 w 13757095"/>
                      <a:gd name="connsiteY22" fmla="*/ 15448595 h 26970035"/>
                      <a:gd name="connsiteX23" fmla="*/ 12405360 w 13757095"/>
                      <a:gd name="connsiteY23" fmla="*/ 15174275 h 26970035"/>
                      <a:gd name="connsiteX24" fmla="*/ 12862560 w 13757095"/>
                      <a:gd name="connsiteY24" fmla="*/ 14899955 h 26970035"/>
                      <a:gd name="connsiteX25" fmla="*/ 13411200 w 13757095"/>
                      <a:gd name="connsiteY25" fmla="*/ 15174275 h 26970035"/>
                      <a:gd name="connsiteX26" fmla="*/ 13594080 w 13757095"/>
                      <a:gd name="connsiteY26" fmla="*/ 17643155 h 26970035"/>
                      <a:gd name="connsiteX27" fmla="*/ 13594080 w 13757095"/>
                      <a:gd name="connsiteY27" fmla="*/ 17886228 h 26970035"/>
                      <a:gd name="connsiteX28" fmla="*/ 12615988 w 13757095"/>
                      <a:gd name="connsiteY28" fmla="*/ 18000639 h 26970035"/>
                      <a:gd name="connsiteX29" fmla="*/ 12313920 w 13757095"/>
                      <a:gd name="connsiteY29" fmla="*/ 17643155 h 26970035"/>
                      <a:gd name="connsiteX30" fmla="*/ 11490960 w 13757095"/>
                      <a:gd name="connsiteY30" fmla="*/ 17917475 h 26970035"/>
                      <a:gd name="connsiteX31" fmla="*/ 10576560 w 13757095"/>
                      <a:gd name="connsiteY31" fmla="*/ 18100355 h 26970035"/>
                      <a:gd name="connsiteX32" fmla="*/ 9570720 w 13757095"/>
                      <a:gd name="connsiteY32" fmla="*/ 18283235 h 26970035"/>
                      <a:gd name="connsiteX33" fmla="*/ 8290560 w 13757095"/>
                      <a:gd name="connsiteY33" fmla="*/ 18374675 h 26970035"/>
                      <a:gd name="connsiteX34" fmla="*/ 9204960 w 13757095"/>
                      <a:gd name="connsiteY34" fmla="*/ 22123715 h 26970035"/>
                      <a:gd name="connsiteX35" fmla="*/ 9479280 w 13757095"/>
                      <a:gd name="connsiteY35" fmla="*/ 23129555 h 26970035"/>
                      <a:gd name="connsiteX36" fmla="*/ 9387840 w 13757095"/>
                      <a:gd name="connsiteY36" fmla="*/ 23861075 h 26970035"/>
                      <a:gd name="connsiteX37" fmla="*/ 9204960 w 13757095"/>
                      <a:gd name="connsiteY37" fmla="*/ 25049795 h 26970035"/>
                      <a:gd name="connsiteX38" fmla="*/ 8199120 w 13757095"/>
                      <a:gd name="connsiteY38" fmla="*/ 25049795 h 26970035"/>
                      <a:gd name="connsiteX39" fmla="*/ 8199120 w 13757095"/>
                      <a:gd name="connsiteY39" fmla="*/ 26421395 h 26970035"/>
                      <a:gd name="connsiteX40" fmla="*/ 3954823 w 13757095"/>
                      <a:gd name="connsiteY40" fmla="*/ 25651662 h 26970035"/>
                      <a:gd name="connsiteX41" fmla="*/ 1981200 w 13757095"/>
                      <a:gd name="connsiteY41" fmla="*/ 26970035 h 26970035"/>
                      <a:gd name="connsiteX42" fmla="*/ 1069072 w 13757095"/>
                      <a:gd name="connsiteY42" fmla="*/ 22959171 h 26970035"/>
                      <a:gd name="connsiteX43" fmla="*/ 1432560 w 13757095"/>
                      <a:gd name="connsiteY43" fmla="*/ 20203475 h 26970035"/>
                      <a:gd name="connsiteX44" fmla="*/ 1432560 w 13757095"/>
                      <a:gd name="connsiteY44" fmla="*/ 19106195 h 26970035"/>
                      <a:gd name="connsiteX45" fmla="*/ 1615440 w 13757095"/>
                      <a:gd name="connsiteY45" fmla="*/ 17826035 h 26970035"/>
                      <a:gd name="connsiteX46" fmla="*/ 1341120 w 13757095"/>
                      <a:gd name="connsiteY46" fmla="*/ 16271555 h 26970035"/>
                      <a:gd name="connsiteX47" fmla="*/ 60960 w 13757095"/>
                      <a:gd name="connsiteY47" fmla="*/ 11608115 h 26970035"/>
                      <a:gd name="connsiteX48" fmla="*/ 975360 w 13757095"/>
                      <a:gd name="connsiteY48" fmla="*/ 9139235 h 26970035"/>
                      <a:gd name="connsiteX49" fmla="*/ 1798320 w 13757095"/>
                      <a:gd name="connsiteY49" fmla="*/ 7767635 h 26970035"/>
                      <a:gd name="connsiteX50" fmla="*/ 975360 w 13757095"/>
                      <a:gd name="connsiteY50" fmla="*/ 7218995 h 26970035"/>
                      <a:gd name="connsiteX51" fmla="*/ 975360 w 13757095"/>
                      <a:gd name="connsiteY51" fmla="*/ 6396035 h 26970035"/>
                      <a:gd name="connsiteX52" fmla="*/ 167504 w 13757095"/>
                      <a:gd name="connsiteY52" fmla="*/ 4509675 h 26970035"/>
                      <a:gd name="connsiteX53" fmla="*/ 152400 w 13757095"/>
                      <a:gd name="connsiteY53" fmla="*/ 3287075 h 26970035"/>
                      <a:gd name="connsiteX54" fmla="*/ 152400 w 13757095"/>
                      <a:gd name="connsiteY54" fmla="*/ 2738435 h 26970035"/>
                      <a:gd name="connsiteX55" fmla="*/ 1615440 w 13757095"/>
                      <a:gd name="connsiteY55" fmla="*/ 1275395 h 26970035"/>
                      <a:gd name="connsiteX56" fmla="*/ 3333951 w 13757095"/>
                      <a:gd name="connsiteY56" fmla="*/ 1153623 h 26970035"/>
                      <a:gd name="connsiteX0" fmla="*/ 3333951 w 13757095"/>
                      <a:gd name="connsiteY0" fmla="*/ 1153623 h 26970035"/>
                      <a:gd name="connsiteX1" fmla="*/ 5165523 w 13757095"/>
                      <a:gd name="connsiteY1" fmla="*/ 1115486 h 26970035"/>
                      <a:gd name="connsiteX2" fmla="*/ 5364480 w 13757095"/>
                      <a:gd name="connsiteY2" fmla="*/ 2281235 h 26970035"/>
                      <a:gd name="connsiteX3" fmla="*/ 5730240 w 13757095"/>
                      <a:gd name="connsiteY3" fmla="*/ 2921315 h 26970035"/>
                      <a:gd name="connsiteX4" fmla="*/ 5730240 w 13757095"/>
                      <a:gd name="connsiteY4" fmla="*/ 4292915 h 26970035"/>
                      <a:gd name="connsiteX5" fmla="*/ 6553200 w 13757095"/>
                      <a:gd name="connsiteY5" fmla="*/ 4932995 h 26970035"/>
                      <a:gd name="connsiteX6" fmla="*/ 6004560 w 13757095"/>
                      <a:gd name="connsiteY6" fmla="*/ 5573075 h 26970035"/>
                      <a:gd name="connsiteX7" fmla="*/ 6278880 w 13757095"/>
                      <a:gd name="connsiteY7" fmla="*/ 6030275 h 26970035"/>
                      <a:gd name="connsiteX8" fmla="*/ 6004560 w 13757095"/>
                      <a:gd name="connsiteY8" fmla="*/ 6396035 h 26970035"/>
                      <a:gd name="connsiteX9" fmla="*/ 6187440 w 13757095"/>
                      <a:gd name="connsiteY9" fmla="*/ 7218995 h 26970035"/>
                      <a:gd name="connsiteX10" fmla="*/ 5638800 w 13757095"/>
                      <a:gd name="connsiteY10" fmla="*/ 7310435 h 26970035"/>
                      <a:gd name="connsiteX11" fmla="*/ 4907280 w 13757095"/>
                      <a:gd name="connsiteY11" fmla="*/ 7036115 h 26970035"/>
                      <a:gd name="connsiteX12" fmla="*/ 4541520 w 13757095"/>
                      <a:gd name="connsiteY12" fmla="*/ 7859075 h 26970035"/>
                      <a:gd name="connsiteX13" fmla="*/ 5090160 w 13757095"/>
                      <a:gd name="connsiteY13" fmla="*/ 8316275 h 26970035"/>
                      <a:gd name="connsiteX14" fmla="*/ 5090160 w 13757095"/>
                      <a:gd name="connsiteY14" fmla="*/ 8316275 h 26970035"/>
                      <a:gd name="connsiteX15" fmla="*/ 6918960 w 13757095"/>
                      <a:gd name="connsiteY15" fmla="*/ 9779315 h 26970035"/>
                      <a:gd name="connsiteX16" fmla="*/ 7467600 w 13757095"/>
                      <a:gd name="connsiteY16" fmla="*/ 11973875 h 26970035"/>
                      <a:gd name="connsiteX17" fmla="*/ 8382000 w 13757095"/>
                      <a:gd name="connsiteY17" fmla="*/ 13619795 h 26970035"/>
                      <a:gd name="connsiteX18" fmla="*/ 8269883 w 13757095"/>
                      <a:gd name="connsiteY18" fmla="*/ 15598011 h 26970035"/>
                      <a:gd name="connsiteX19" fmla="*/ 8839200 w 13757095"/>
                      <a:gd name="connsiteY19" fmla="*/ 15448595 h 26970035"/>
                      <a:gd name="connsiteX20" fmla="*/ 9662160 w 13757095"/>
                      <a:gd name="connsiteY20" fmla="*/ 15540035 h 26970035"/>
                      <a:gd name="connsiteX21" fmla="*/ 10287717 w 13757095"/>
                      <a:gd name="connsiteY21" fmla="*/ 15407326 h 26970035"/>
                      <a:gd name="connsiteX22" fmla="*/ 11216640 w 13757095"/>
                      <a:gd name="connsiteY22" fmla="*/ 15448595 h 26970035"/>
                      <a:gd name="connsiteX23" fmla="*/ 12405360 w 13757095"/>
                      <a:gd name="connsiteY23" fmla="*/ 15174275 h 26970035"/>
                      <a:gd name="connsiteX24" fmla="*/ 12862560 w 13757095"/>
                      <a:gd name="connsiteY24" fmla="*/ 14899955 h 26970035"/>
                      <a:gd name="connsiteX25" fmla="*/ 13411200 w 13757095"/>
                      <a:gd name="connsiteY25" fmla="*/ 15174275 h 26970035"/>
                      <a:gd name="connsiteX26" fmla="*/ 13594080 w 13757095"/>
                      <a:gd name="connsiteY26" fmla="*/ 17643155 h 26970035"/>
                      <a:gd name="connsiteX27" fmla="*/ 13594080 w 13757095"/>
                      <a:gd name="connsiteY27" fmla="*/ 17924365 h 26970035"/>
                      <a:gd name="connsiteX28" fmla="*/ 12615988 w 13757095"/>
                      <a:gd name="connsiteY28" fmla="*/ 18000639 h 26970035"/>
                      <a:gd name="connsiteX29" fmla="*/ 12313920 w 13757095"/>
                      <a:gd name="connsiteY29" fmla="*/ 17643155 h 26970035"/>
                      <a:gd name="connsiteX30" fmla="*/ 11490960 w 13757095"/>
                      <a:gd name="connsiteY30" fmla="*/ 17917475 h 26970035"/>
                      <a:gd name="connsiteX31" fmla="*/ 10576560 w 13757095"/>
                      <a:gd name="connsiteY31" fmla="*/ 18100355 h 26970035"/>
                      <a:gd name="connsiteX32" fmla="*/ 9570720 w 13757095"/>
                      <a:gd name="connsiteY32" fmla="*/ 18283235 h 26970035"/>
                      <a:gd name="connsiteX33" fmla="*/ 8290560 w 13757095"/>
                      <a:gd name="connsiteY33" fmla="*/ 18374675 h 26970035"/>
                      <a:gd name="connsiteX34" fmla="*/ 9204960 w 13757095"/>
                      <a:gd name="connsiteY34" fmla="*/ 22123715 h 26970035"/>
                      <a:gd name="connsiteX35" fmla="*/ 9479280 w 13757095"/>
                      <a:gd name="connsiteY35" fmla="*/ 23129555 h 26970035"/>
                      <a:gd name="connsiteX36" fmla="*/ 9387840 w 13757095"/>
                      <a:gd name="connsiteY36" fmla="*/ 23861075 h 26970035"/>
                      <a:gd name="connsiteX37" fmla="*/ 9204960 w 13757095"/>
                      <a:gd name="connsiteY37" fmla="*/ 25049795 h 26970035"/>
                      <a:gd name="connsiteX38" fmla="*/ 8199120 w 13757095"/>
                      <a:gd name="connsiteY38" fmla="*/ 25049795 h 26970035"/>
                      <a:gd name="connsiteX39" fmla="*/ 8199120 w 13757095"/>
                      <a:gd name="connsiteY39" fmla="*/ 26421395 h 26970035"/>
                      <a:gd name="connsiteX40" fmla="*/ 3954823 w 13757095"/>
                      <a:gd name="connsiteY40" fmla="*/ 25651662 h 26970035"/>
                      <a:gd name="connsiteX41" fmla="*/ 1981200 w 13757095"/>
                      <a:gd name="connsiteY41" fmla="*/ 26970035 h 26970035"/>
                      <a:gd name="connsiteX42" fmla="*/ 1069072 w 13757095"/>
                      <a:gd name="connsiteY42" fmla="*/ 22959171 h 26970035"/>
                      <a:gd name="connsiteX43" fmla="*/ 1432560 w 13757095"/>
                      <a:gd name="connsiteY43" fmla="*/ 20203475 h 26970035"/>
                      <a:gd name="connsiteX44" fmla="*/ 1432560 w 13757095"/>
                      <a:gd name="connsiteY44" fmla="*/ 19106195 h 26970035"/>
                      <a:gd name="connsiteX45" fmla="*/ 1615440 w 13757095"/>
                      <a:gd name="connsiteY45" fmla="*/ 17826035 h 26970035"/>
                      <a:gd name="connsiteX46" fmla="*/ 1341120 w 13757095"/>
                      <a:gd name="connsiteY46" fmla="*/ 16271555 h 26970035"/>
                      <a:gd name="connsiteX47" fmla="*/ 60960 w 13757095"/>
                      <a:gd name="connsiteY47" fmla="*/ 11608115 h 26970035"/>
                      <a:gd name="connsiteX48" fmla="*/ 975360 w 13757095"/>
                      <a:gd name="connsiteY48" fmla="*/ 9139235 h 26970035"/>
                      <a:gd name="connsiteX49" fmla="*/ 1798320 w 13757095"/>
                      <a:gd name="connsiteY49" fmla="*/ 7767635 h 26970035"/>
                      <a:gd name="connsiteX50" fmla="*/ 975360 w 13757095"/>
                      <a:gd name="connsiteY50" fmla="*/ 7218995 h 26970035"/>
                      <a:gd name="connsiteX51" fmla="*/ 975360 w 13757095"/>
                      <a:gd name="connsiteY51" fmla="*/ 6396035 h 26970035"/>
                      <a:gd name="connsiteX52" fmla="*/ 167504 w 13757095"/>
                      <a:gd name="connsiteY52" fmla="*/ 4509675 h 26970035"/>
                      <a:gd name="connsiteX53" fmla="*/ 152400 w 13757095"/>
                      <a:gd name="connsiteY53" fmla="*/ 3287075 h 26970035"/>
                      <a:gd name="connsiteX54" fmla="*/ 152400 w 13757095"/>
                      <a:gd name="connsiteY54" fmla="*/ 2738435 h 26970035"/>
                      <a:gd name="connsiteX55" fmla="*/ 1615440 w 13757095"/>
                      <a:gd name="connsiteY55" fmla="*/ 1275395 h 26970035"/>
                      <a:gd name="connsiteX56" fmla="*/ 3333951 w 13757095"/>
                      <a:gd name="connsiteY56" fmla="*/ 1153623 h 26970035"/>
                      <a:gd name="connsiteX0" fmla="*/ 3333951 w 13757095"/>
                      <a:gd name="connsiteY0" fmla="*/ 1153623 h 26970035"/>
                      <a:gd name="connsiteX1" fmla="*/ 5165523 w 13757095"/>
                      <a:gd name="connsiteY1" fmla="*/ 1115486 h 26970035"/>
                      <a:gd name="connsiteX2" fmla="*/ 5364480 w 13757095"/>
                      <a:gd name="connsiteY2" fmla="*/ 2281235 h 26970035"/>
                      <a:gd name="connsiteX3" fmla="*/ 5730240 w 13757095"/>
                      <a:gd name="connsiteY3" fmla="*/ 2921315 h 26970035"/>
                      <a:gd name="connsiteX4" fmla="*/ 5730240 w 13757095"/>
                      <a:gd name="connsiteY4" fmla="*/ 4292915 h 26970035"/>
                      <a:gd name="connsiteX5" fmla="*/ 6553200 w 13757095"/>
                      <a:gd name="connsiteY5" fmla="*/ 4932995 h 26970035"/>
                      <a:gd name="connsiteX6" fmla="*/ 6004560 w 13757095"/>
                      <a:gd name="connsiteY6" fmla="*/ 5573075 h 26970035"/>
                      <a:gd name="connsiteX7" fmla="*/ 6278880 w 13757095"/>
                      <a:gd name="connsiteY7" fmla="*/ 6030275 h 26970035"/>
                      <a:gd name="connsiteX8" fmla="*/ 6004560 w 13757095"/>
                      <a:gd name="connsiteY8" fmla="*/ 6396035 h 26970035"/>
                      <a:gd name="connsiteX9" fmla="*/ 6187440 w 13757095"/>
                      <a:gd name="connsiteY9" fmla="*/ 7218995 h 26970035"/>
                      <a:gd name="connsiteX10" fmla="*/ 5638800 w 13757095"/>
                      <a:gd name="connsiteY10" fmla="*/ 7310435 h 26970035"/>
                      <a:gd name="connsiteX11" fmla="*/ 4907280 w 13757095"/>
                      <a:gd name="connsiteY11" fmla="*/ 7036115 h 26970035"/>
                      <a:gd name="connsiteX12" fmla="*/ 4541520 w 13757095"/>
                      <a:gd name="connsiteY12" fmla="*/ 7859075 h 26970035"/>
                      <a:gd name="connsiteX13" fmla="*/ 5090160 w 13757095"/>
                      <a:gd name="connsiteY13" fmla="*/ 8316275 h 26970035"/>
                      <a:gd name="connsiteX14" fmla="*/ 5090160 w 13757095"/>
                      <a:gd name="connsiteY14" fmla="*/ 8316275 h 26970035"/>
                      <a:gd name="connsiteX15" fmla="*/ 6918960 w 13757095"/>
                      <a:gd name="connsiteY15" fmla="*/ 9779315 h 26970035"/>
                      <a:gd name="connsiteX16" fmla="*/ 7467600 w 13757095"/>
                      <a:gd name="connsiteY16" fmla="*/ 11973875 h 26970035"/>
                      <a:gd name="connsiteX17" fmla="*/ 8382000 w 13757095"/>
                      <a:gd name="connsiteY17" fmla="*/ 13619795 h 26970035"/>
                      <a:gd name="connsiteX18" fmla="*/ 8269883 w 13757095"/>
                      <a:gd name="connsiteY18" fmla="*/ 15598011 h 26970035"/>
                      <a:gd name="connsiteX19" fmla="*/ 8839200 w 13757095"/>
                      <a:gd name="connsiteY19" fmla="*/ 15448595 h 26970035"/>
                      <a:gd name="connsiteX20" fmla="*/ 9662160 w 13757095"/>
                      <a:gd name="connsiteY20" fmla="*/ 15540035 h 26970035"/>
                      <a:gd name="connsiteX21" fmla="*/ 10287717 w 13757095"/>
                      <a:gd name="connsiteY21" fmla="*/ 15407326 h 26970035"/>
                      <a:gd name="connsiteX22" fmla="*/ 11216640 w 13757095"/>
                      <a:gd name="connsiteY22" fmla="*/ 15448595 h 26970035"/>
                      <a:gd name="connsiteX23" fmla="*/ 12405360 w 13757095"/>
                      <a:gd name="connsiteY23" fmla="*/ 15174275 h 26970035"/>
                      <a:gd name="connsiteX24" fmla="*/ 12862560 w 13757095"/>
                      <a:gd name="connsiteY24" fmla="*/ 14899955 h 26970035"/>
                      <a:gd name="connsiteX25" fmla="*/ 13411200 w 13757095"/>
                      <a:gd name="connsiteY25" fmla="*/ 15174275 h 26970035"/>
                      <a:gd name="connsiteX26" fmla="*/ 13594080 w 13757095"/>
                      <a:gd name="connsiteY26" fmla="*/ 17643155 h 26970035"/>
                      <a:gd name="connsiteX27" fmla="*/ 13594080 w 13757095"/>
                      <a:gd name="connsiteY27" fmla="*/ 17924365 h 26970035"/>
                      <a:gd name="connsiteX28" fmla="*/ 12615988 w 13757095"/>
                      <a:gd name="connsiteY28" fmla="*/ 18000639 h 26970035"/>
                      <a:gd name="connsiteX29" fmla="*/ 12313920 w 13757095"/>
                      <a:gd name="connsiteY29" fmla="*/ 17643155 h 26970035"/>
                      <a:gd name="connsiteX30" fmla="*/ 11490960 w 13757095"/>
                      <a:gd name="connsiteY30" fmla="*/ 17917475 h 26970035"/>
                      <a:gd name="connsiteX31" fmla="*/ 10576560 w 13757095"/>
                      <a:gd name="connsiteY31" fmla="*/ 18100355 h 26970035"/>
                      <a:gd name="connsiteX32" fmla="*/ 9570720 w 13757095"/>
                      <a:gd name="connsiteY32" fmla="*/ 18283235 h 26970035"/>
                      <a:gd name="connsiteX33" fmla="*/ 8290560 w 13757095"/>
                      <a:gd name="connsiteY33" fmla="*/ 18374675 h 26970035"/>
                      <a:gd name="connsiteX34" fmla="*/ 9204960 w 13757095"/>
                      <a:gd name="connsiteY34" fmla="*/ 22123715 h 26970035"/>
                      <a:gd name="connsiteX35" fmla="*/ 9479280 w 13757095"/>
                      <a:gd name="connsiteY35" fmla="*/ 23129555 h 26970035"/>
                      <a:gd name="connsiteX36" fmla="*/ 9387840 w 13757095"/>
                      <a:gd name="connsiteY36" fmla="*/ 23861075 h 26970035"/>
                      <a:gd name="connsiteX37" fmla="*/ 9204960 w 13757095"/>
                      <a:gd name="connsiteY37" fmla="*/ 25049795 h 26970035"/>
                      <a:gd name="connsiteX38" fmla="*/ 8199120 w 13757095"/>
                      <a:gd name="connsiteY38" fmla="*/ 25049795 h 26970035"/>
                      <a:gd name="connsiteX39" fmla="*/ 8199120 w 13757095"/>
                      <a:gd name="connsiteY39" fmla="*/ 26421395 h 26970035"/>
                      <a:gd name="connsiteX40" fmla="*/ 3954823 w 13757095"/>
                      <a:gd name="connsiteY40" fmla="*/ 25651662 h 26970035"/>
                      <a:gd name="connsiteX41" fmla="*/ 1981200 w 13757095"/>
                      <a:gd name="connsiteY41" fmla="*/ 26970035 h 26970035"/>
                      <a:gd name="connsiteX42" fmla="*/ 1069072 w 13757095"/>
                      <a:gd name="connsiteY42" fmla="*/ 22959171 h 26970035"/>
                      <a:gd name="connsiteX43" fmla="*/ 1432560 w 13757095"/>
                      <a:gd name="connsiteY43" fmla="*/ 20203475 h 26970035"/>
                      <a:gd name="connsiteX44" fmla="*/ 1432560 w 13757095"/>
                      <a:gd name="connsiteY44" fmla="*/ 19106195 h 26970035"/>
                      <a:gd name="connsiteX45" fmla="*/ 1615440 w 13757095"/>
                      <a:gd name="connsiteY45" fmla="*/ 17826035 h 26970035"/>
                      <a:gd name="connsiteX46" fmla="*/ 1341120 w 13757095"/>
                      <a:gd name="connsiteY46" fmla="*/ 16271555 h 26970035"/>
                      <a:gd name="connsiteX47" fmla="*/ 60960 w 13757095"/>
                      <a:gd name="connsiteY47" fmla="*/ 11608115 h 26970035"/>
                      <a:gd name="connsiteX48" fmla="*/ 975360 w 13757095"/>
                      <a:gd name="connsiteY48" fmla="*/ 9139235 h 26970035"/>
                      <a:gd name="connsiteX49" fmla="*/ 1798320 w 13757095"/>
                      <a:gd name="connsiteY49" fmla="*/ 7767635 h 26970035"/>
                      <a:gd name="connsiteX50" fmla="*/ 975360 w 13757095"/>
                      <a:gd name="connsiteY50" fmla="*/ 7218995 h 26970035"/>
                      <a:gd name="connsiteX51" fmla="*/ 975360 w 13757095"/>
                      <a:gd name="connsiteY51" fmla="*/ 6396035 h 26970035"/>
                      <a:gd name="connsiteX52" fmla="*/ 167504 w 13757095"/>
                      <a:gd name="connsiteY52" fmla="*/ 4509675 h 26970035"/>
                      <a:gd name="connsiteX53" fmla="*/ 152400 w 13757095"/>
                      <a:gd name="connsiteY53" fmla="*/ 3287075 h 26970035"/>
                      <a:gd name="connsiteX54" fmla="*/ 152400 w 13757095"/>
                      <a:gd name="connsiteY54" fmla="*/ 2738435 h 26970035"/>
                      <a:gd name="connsiteX55" fmla="*/ 1615440 w 13757095"/>
                      <a:gd name="connsiteY55" fmla="*/ 1275395 h 26970035"/>
                      <a:gd name="connsiteX56" fmla="*/ 3333951 w 13757095"/>
                      <a:gd name="connsiteY56" fmla="*/ 1153623 h 26970035"/>
                      <a:gd name="connsiteX0" fmla="*/ 3333951 w 13757095"/>
                      <a:gd name="connsiteY0" fmla="*/ 1153623 h 26970035"/>
                      <a:gd name="connsiteX1" fmla="*/ 5165523 w 13757095"/>
                      <a:gd name="connsiteY1" fmla="*/ 1115486 h 26970035"/>
                      <a:gd name="connsiteX2" fmla="*/ 5364480 w 13757095"/>
                      <a:gd name="connsiteY2" fmla="*/ 2281235 h 26970035"/>
                      <a:gd name="connsiteX3" fmla="*/ 5730240 w 13757095"/>
                      <a:gd name="connsiteY3" fmla="*/ 2921315 h 26970035"/>
                      <a:gd name="connsiteX4" fmla="*/ 5730240 w 13757095"/>
                      <a:gd name="connsiteY4" fmla="*/ 4292915 h 26970035"/>
                      <a:gd name="connsiteX5" fmla="*/ 6553200 w 13757095"/>
                      <a:gd name="connsiteY5" fmla="*/ 4932995 h 26970035"/>
                      <a:gd name="connsiteX6" fmla="*/ 6004560 w 13757095"/>
                      <a:gd name="connsiteY6" fmla="*/ 5573075 h 26970035"/>
                      <a:gd name="connsiteX7" fmla="*/ 6278880 w 13757095"/>
                      <a:gd name="connsiteY7" fmla="*/ 6030275 h 26970035"/>
                      <a:gd name="connsiteX8" fmla="*/ 6004560 w 13757095"/>
                      <a:gd name="connsiteY8" fmla="*/ 6396035 h 26970035"/>
                      <a:gd name="connsiteX9" fmla="*/ 6187440 w 13757095"/>
                      <a:gd name="connsiteY9" fmla="*/ 7218995 h 26970035"/>
                      <a:gd name="connsiteX10" fmla="*/ 5638800 w 13757095"/>
                      <a:gd name="connsiteY10" fmla="*/ 7310435 h 26970035"/>
                      <a:gd name="connsiteX11" fmla="*/ 4907280 w 13757095"/>
                      <a:gd name="connsiteY11" fmla="*/ 7036115 h 26970035"/>
                      <a:gd name="connsiteX12" fmla="*/ 4541520 w 13757095"/>
                      <a:gd name="connsiteY12" fmla="*/ 7859075 h 26970035"/>
                      <a:gd name="connsiteX13" fmla="*/ 5090160 w 13757095"/>
                      <a:gd name="connsiteY13" fmla="*/ 8316275 h 26970035"/>
                      <a:gd name="connsiteX14" fmla="*/ 5090160 w 13757095"/>
                      <a:gd name="connsiteY14" fmla="*/ 8316275 h 26970035"/>
                      <a:gd name="connsiteX15" fmla="*/ 6918960 w 13757095"/>
                      <a:gd name="connsiteY15" fmla="*/ 9779315 h 26970035"/>
                      <a:gd name="connsiteX16" fmla="*/ 7467600 w 13757095"/>
                      <a:gd name="connsiteY16" fmla="*/ 11973875 h 26970035"/>
                      <a:gd name="connsiteX17" fmla="*/ 8382000 w 13757095"/>
                      <a:gd name="connsiteY17" fmla="*/ 13619795 h 26970035"/>
                      <a:gd name="connsiteX18" fmla="*/ 8269883 w 13757095"/>
                      <a:gd name="connsiteY18" fmla="*/ 15598011 h 26970035"/>
                      <a:gd name="connsiteX19" fmla="*/ 8839200 w 13757095"/>
                      <a:gd name="connsiteY19" fmla="*/ 15448595 h 26970035"/>
                      <a:gd name="connsiteX20" fmla="*/ 9662160 w 13757095"/>
                      <a:gd name="connsiteY20" fmla="*/ 15540035 h 26970035"/>
                      <a:gd name="connsiteX21" fmla="*/ 10287717 w 13757095"/>
                      <a:gd name="connsiteY21" fmla="*/ 15407326 h 26970035"/>
                      <a:gd name="connsiteX22" fmla="*/ 11216640 w 13757095"/>
                      <a:gd name="connsiteY22" fmla="*/ 15448595 h 26970035"/>
                      <a:gd name="connsiteX23" fmla="*/ 12405360 w 13757095"/>
                      <a:gd name="connsiteY23" fmla="*/ 15174275 h 26970035"/>
                      <a:gd name="connsiteX24" fmla="*/ 12862560 w 13757095"/>
                      <a:gd name="connsiteY24" fmla="*/ 14899955 h 26970035"/>
                      <a:gd name="connsiteX25" fmla="*/ 13411200 w 13757095"/>
                      <a:gd name="connsiteY25" fmla="*/ 15174275 h 26970035"/>
                      <a:gd name="connsiteX26" fmla="*/ 13594080 w 13757095"/>
                      <a:gd name="connsiteY26" fmla="*/ 17643155 h 26970035"/>
                      <a:gd name="connsiteX27" fmla="*/ 13594080 w 13757095"/>
                      <a:gd name="connsiteY27" fmla="*/ 17924365 h 26970035"/>
                      <a:gd name="connsiteX28" fmla="*/ 12615988 w 13757095"/>
                      <a:gd name="connsiteY28" fmla="*/ 18000639 h 26970035"/>
                      <a:gd name="connsiteX29" fmla="*/ 12313920 w 13757095"/>
                      <a:gd name="connsiteY29" fmla="*/ 17643155 h 26970035"/>
                      <a:gd name="connsiteX30" fmla="*/ 11490960 w 13757095"/>
                      <a:gd name="connsiteY30" fmla="*/ 17917475 h 26970035"/>
                      <a:gd name="connsiteX31" fmla="*/ 10576560 w 13757095"/>
                      <a:gd name="connsiteY31" fmla="*/ 18100355 h 26970035"/>
                      <a:gd name="connsiteX32" fmla="*/ 9570720 w 13757095"/>
                      <a:gd name="connsiteY32" fmla="*/ 18283235 h 26970035"/>
                      <a:gd name="connsiteX33" fmla="*/ 8290560 w 13757095"/>
                      <a:gd name="connsiteY33" fmla="*/ 18374675 h 26970035"/>
                      <a:gd name="connsiteX34" fmla="*/ 9204960 w 13757095"/>
                      <a:gd name="connsiteY34" fmla="*/ 22123715 h 26970035"/>
                      <a:gd name="connsiteX35" fmla="*/ 9479280 w 13757095"/>
                      <a:gd name="connsiteY35" fmla="*/ 23129555 h 26970035"/>
                      <a:gd name="connsiteX36" fmla="*/ 9387840 w 13757095"/>
                      <a:gd name="connsiteY36" fmla="*/ 23861075 h 26970035"/>
                      <a:gd name="connsiteX37" fmla="*/ 9204960 w 13757095"/>
                      <a:gd name="connsiteY37" fmla="*/ 25049795 h 26970035"/>
                      <a:gd name="connsiteX38" fmla="*/ 8199120 w 13757095"/>
                      <a:gd name="connsiteY38" fmla="*/ 25049795 h 26970035"/>
                      <a:gd name="connsiteX39" fmla="*/ 8199120 w 13757095"/>
                      <a:gd name="connsiteY39" fmla="*/ 26421395 h 26970035"/>
                      <a:gd name="connsiteX40" fmla="*/ 3954823 w 13757095"/>
                      <a:gd name="connsiteY40" fmla="*/ 25651662 h 26970035"/>
                      <a:gd name="connsiteX41" fmla="*/ 1981200 w 13757095"/>
                      <a:gd name="connsiteY41" fmla="*/ 26970035 h 26970035"/>
                      <a:gd name="connsiteX42" fmla="*/ 1069072 w 13757095"/>
                      <a:gd name="connsiteY42" fmla="*/ 22959171 h 26970035"/>
                      <a:gd name="connsiteX43" fmla="*/ 1432560 w 13757095"/>
                      <a:gd name="connsiteY43" fmla="*/ 20203475 h 26970035"/>
                      <a:gd name="connsiteX44" fmla="*/ 1432560 w 13757095"/>
                      <a:gd name="connsiteY44" fmla="*/ 19106195 h 26970035"/>
                      <a:gd name="connsiteX45" fmla="*/ 1615440 w 13757095"/>
                      <a:gd name="connsiteY45" fmla="*/ 17826035 h 26970035"/>
                      <a:gd name="connsiteX46" fmla="*/ 1341120 w 13757095"/>
                      <a:gd name="connsiteY46" fmla="*/ 16271555 h 26970035"/>
                      <a:gd name="connsiteX47" fmla="*/ 60960 w 13757095"/>
                      <a:gd name="connsiteY47" fmla="*/ 11608115 h 26970035"/>
                      <a:gd name="connsiteX48" fmla="*/ 975360 w 13757095"/>
                      <a:gd name="connsiteY48" fmla="*/ 9139235 h 26970035"/>
                      <a:gd name="connsiteX49" fmla="*/ 1798320 w 13757095"/>
                      <a:gd name="connsiteY49" fmla="*/ 7767635 h 26970035"/>
                      <a:gd name="connsiteX50" fmla="*/ 975360 w 13757095"/>
                      <a:gd name="connsiteY50" fmla="*/ 7218995 h 26970035"/>
                      <a:gd name="connsiteX51" fmla="*/ 975360 w 13757095"/>
                      <a:gd name="connsiteY51" fmla="*/ 6396035 h 26970035"/>
                      <a:gd name="connsiteX52" fmla="*/ 167504 w 13757095"/>
                      <a:gd name="connsiteY52" fmla="*/ 4509675 h 26970035"/>
                      <a:gd name="connsiteX53" fmla="*/ 152400 w 13757095"/>
                      <a:gd name="connsiteY53" fmla="*/ 3287075 h 26970035"/>
                      <a:gd name="connsiteX54" fmla="*/ 152400 w 13757095"/>
                      <a:gd name="connsiteY54" fmla="*/ 2738435 h 26970035"/>
                      <a:gd name="connsiteX55" fmla="*/ 1615440 w 13757095"/>
                      <a:gd name="connsiteY55" fmla="*/ 1275395 h 26970035"/>
                      <a:gd name="connsiteX56" fmla="*/ 3333951 w 13757095"/>
                      <a:gd name="connsiteY56" fmla="*/ 1153623 h 26970035"/>
                      <a:gd name="connsiteX0" fmla="*/ 3333951 w 13726615"/>
                      <a:gd name="connsiteY0" fmla="*/ 1153623 h 26970035"/>
                      <a:gd name="connsiteX1" fmla="*/ 5165523 w 13726615"/>
                      <a:gd name="connsiteY1" fmla="*/ 1115486 h 26970035"/>
                      <a:gd name="connsiteX2" fmla="*/ 5364480 w 13726615"/>
                      <a:gd name="connsiteY2" fmla="*/ 2281235 h 26970035"/>
                      <a:gd name="connsiteX3" fmla="*/ 5730240 w 13726615"/>
                      <a:gd name="connsiteY3" fmla="*/ 2921315 h 26970035"/>
                      <a:gd name="connsiteX4" fmla="*/ 5730240 w 13726615"/>
                      <a:gd name="connsiteY4" fmla="*/ 4292915 h 26970035"/>
                      <a:gd name="connsiteX5" fmla="*/ 6553200 w 13726615"/>
                      <a:gd name="connsiteY5" fmla="*/ 4932995 h 26970035"/>
                      <a:gd name="connsiteX6" fmla="*/ 6004560 w 13726615"/>
                      <a:gd name="connsiteY6" fmla="*/ 5573075 h 26970035"/>
                      <a:gd name="connsiteX7" fmla="*/ 6278880 w 13726615"/>
                      <a:gd name="connsiteY7" fmla="*/ 6030275 h 26970035"/>
                      <a:gd name="connsiteX8" fmla="*/ 6004560 w 13726615"/>
                      <a:gd name="connsiteY8" fmla="*/ 6396035 h 26970035"/>
                      <a:gd name="connsiteX9" fmla="*/ 6187440 w 13726615"/>
                      <a:gd name="connsiteY9" fmla="*/ 7218995 h 26970035"/>
                      <a:gd name="connsiteX10" fmla="*/ 5638800 w 13726615"/>
                      <a:gd name="connsiteY10" fmla="*/ 7310435 h 26970035"/>
                      <a:gd name="connsiteX11" fmla="*/ 4907280 w 13726615"/>
                      <a:gd name="connsiteY11" fmla="*/ 7036115 h 26970035"/>
                      <a:gd name="connsiteX12" fmla="*/ 4541520 w 13726615"/>
                      <a:gd name="connsiteY12" fmla="*/ 7859075 h 26970035"/>
                      <a:gd name="connsiteX13" fmla="*/ 5090160 w 13726615"/>
                      <a:gd name="connsiteY13" fmla="*/ 8316275 h 26970035"/>
                      <a:gd name="connsiteX14" fmla="*/ 5090160 w 13726615"/>
                      <a:gd name="connsiteY14" fmla="*/ 8316275 h 26970035"/>
                      <a:gd name="connsiteX15" fmla="*/ 6918960 w 13726615"/>
                      <a:gd name="connsiteY15" fmla="*/ 9779315 h 26970035"/>
                      <a:gd name="connsiteX16" fmla="*/ 7467600 w 13726615"/>
                      <a:gd name="connsiteY16" fmla="*/ 11973875 h 26970035"/>
                      <a:gd name="connsiteX17" fmla="*/ 8382000 w 13726615"/>
                      <a:gd name="connsiteY17" fmla="*/ 13619795 h 26970035"/>
                      <a:gd name="connsiteX18" fmla="*/ 8269883 w 13726615"/>
                      <a:gd name="connsiteY18" fmla="*/ 15598011 h 26970035"/>
                      <a:gd name="connsiteX19" fmla="*/ 8839200 w 13726615"/>
                      <a:gd name="connsiteY19" fmla="*/ 15448595 h 26970035"/>
                      <a:gd name="connsiteX20" fmla="*/ 9662160 w 13726615"/>
                      <a:gd name="connsiteY20" fmla="*/ 15540035 h 26970035"/>
                      <a:gd name="connsiteX21" fmla="*/ 10287717 w 13726615"/>
                      <a:gd name="connsiteY21" fmla="*/ 15407326 h 26970035"/>
                      <a:gd name="connsiteX22" fmla="*/ 11216640 w 13726615"/>
                      <a:gd name="connsiteY22" fmla="*/ 15448595 h 26970035"/>
                      <a:gd name="connsiteX23" fmla="*/ 12405360 w 13726615"/>
                      <a:gd name="connsiteY23" fmla="*/ 15174275 h 26970035"/>
                      <a:gd name="connsiteX24" fmla="*/ 12862560 w 13726615"/>
                      <a:gd name="connsiteY24" fmla="*/ 14899955 h 26970035"/>
                      <a:gd name="connsiteX25" fmla="*/ 13411200 w 13726615"/>
                      <a:gd name="connsiteY25" fmla="*/ 15174275 h 26970035"/>
                      <a:gd name="connsiteX26" fmla="*/ 13594080 w 13726615"/>
                      <a:gd name="connsiteY26" fmla="*/ 17643155 h 26970035"/>
                      <a:gd name="connsiteX27" fmla="*/ 12615988 w 13726615"/>
                      <a:gd name="connsiteY27" fmla="*/ 18000639 h 26970035"/>
                      <a:gd name="connsiteX28" fmla="*/ 12313920 w 13726615"/>
                      <a:gd name="connsiteY28" fmla="*/ 17643155 h 26970035"/>
                      <a:gd name="connsiteX29" fmla="*/ 11490960 w 13726615"/>
                      <a:gd name="connsiteY29" fmla="*/ 17917475 h 26970035"/>
                      <a:gd name="connsiteX30" fmla="*/ 10576560 w 13726615"/>
                      <a:gd name="connsiteY30" fmla="*/ 18100355 h 26970035"/>
                      <a:gd name="connsiteX31" fmla="*/ 9570720 w 13726615"/>
                      <a:gd name="connsiteY31" fmla="*/ 18283235 h 26970035"/>
                      <a:gd name="connsiteX32" fmla="*/ 8290560 w 13726615"/>
                      <a:gd name="connsiteY32" fmla="*/ 18374675 h 26970035"/>
                      <a:gd name="connsiteX33" fmla="*/ 9204960 w 13726615"/>
                      <a:gd name="connsiteY33" fmla="*/ 22123715 h 26970035"/>
                      <a:gd name="connsiteX34" fmla="*/ 9479280 w 13726615"/>
                      <a:gd name="connsiteY34" fmla="*/ 23129555 h 26970035"/>
                      <a:gd name="connsiteX35" fmla="*/ 9387840 w 13726615"/>
                      <a:gd name="connsiteY35" fmla="*/ 23861075 h 26970035"/>
                      <a:gd name="connsiteX36" fmla="*/ 9204960 w 13726615"/>
                      <a:gd name="connsiteY36" fmla="*/ 25049795 h 26970035"/>
                      <a:gd name="connsiteX37" fmla="*/ 8199120 w 13726615"/>
                      <a:gd name="connsiteY37" fmla="*/ 25049795 h 26970035"/>
                      <a:gd name="connsiteX38" fmla="*/ 8199120 w 13726615"/>
                      <a:gd name="connsiteY38" fmla="*/ 26421395 h 26970035"/>
                      <a:gd name="connsiteX39" fmla="*/ 3954823 w 13726615"/>
                      <a:gd name="connsiteY39" fmla="*/ 25651662 h 26970035"/>
                      <a:gd name="connsiteX40" fmla="*/ 1981200 w 13726615"/>
                      <a:gd name="connsiteY40" fmla="*/ 26970035 h 26970035"/>
                      <a:gd name="connsiteX41" fmla="*/ 1069072 w 13726615"/>
                      <a:gd name="connsiteY41" fmla="*/ 22959171 h 26970035"/>
                      <a:gd name="connsiteX42" fmla="*/ 1432560 w 13726615"/>
                      <a:gd name="connsiteY42" fmla="*/ 20203475 h 26970035"/>
                      <a:gd name="connsiteX43" fmla="*/ 1432560 w 13726615"/>
                      <a:gd name="connsiteY43" fmla="*/ 19106195 h 26970035"/>
                      <a:gd name="connsiteX44" fmla="*/ 1615440 w 13726615"/>
                      <a:gd name="connsiteY44" fmla="*/ 17826035 h 26970035"/>
                      <a:gd name="connsiteX45" fmla="*/ 1341120 w 13726615"/>
                      <a:gd name="connsiteY45" fmla="*/ 16271555 h 26970035"/>
                      <a:gd name="connsiteX46" fmla="*/ 60960 w 13726615"/>
                      <a:gd name="connsiteY46" fmla="*/ 11608115 h 26970035"/>
                      <a:gd name="connsiteX47" fmla="*/ 975360 w 13726615"/>
                      <a:gd name="connsiteY47" fmla="*/ 9139235 h 26970035"/>
                      <a:gd name="connsiteX48" fmla="*/ 1798320 w 13726615"/>
                      <a:gd name="connsiteY48" fmla="*/ 7767635 h 26970035"/>
                      <a:gd name="connsiteX49" fmla="*/ 975360 w 13726615"/>
                      <a:gd name="connsiteY49" fmla="*/ 7218995 h 26970035"/>
                      <a:gd name="connsiteX50" fmla="*/ 975360 w 13726615"/>
                      <a:gd name="connsiteY50" fmla="*/ 6396035 h 26970035"/>
                      <a:gd name="connsiteX51" fmla="*/ 167504 w 13726615"/>
                      <a:gd name="connsiteY51" fmla="*/ 4509675 h 26970035"/>
                      <a:gd name="connsiteX52" fmla="*/ 152400 w 13726615"/>
                      <a:gd name="connsiteY52" fmla="*/ 3287075 h 26970035"/>
                      <a:gd name="connsiteX53" fmla="*/ 152400 w 13726615"/>
                      <a:gd name="connsiteY53" fmla="*/ 2738435 h 26970035"/>
                      <a:gd name="connsiteX54" fmla="*/ 1615440 w 13726615"/>
                      <a:gd name="connsiteY54" fmla="*/ 1275395 h 26970035"/>
                      <a:gd name="connsiteX55" fmla="*/ 3333951 w 13726615"/>
                      <a:gd name="connsiteY55" fmla="*/ 1153623 h 26970035"/>
                      <a:gd name="connsiteX0" fmla="*/ 3333951 w 13726615"/>
                      <a:gd name="connsiteY0" fmla="*/ 1153623 h 26970035"/>
                      <a:gd name="connsiteX1" fmla="*/ 5165523 w 13726615"/>
                      <a:gd name="connsiteY1" fmla="*/ 1115486 h 26970035"/>
                      <a:gd name="connsiteX2" fmla="*/ 5364480 w 13726615"/>
                      <a:gd name="connsiteY2" fmla="*/ 2281235 h 26970035"/>
                      <a:gd name="connsiteX3" fmla="*/ 5730240 w 13726615"/>
                      <a:gd name="connsiteY3" fmla="*/ 2921315 h 26970035"/>
                      <a:gd name="connsiteX4" fmla="*/ 5730240 w 13726615"/>
                      <a:gd name="connsiteY4" fmla="*/ 4292915 h 26970035"/>
                      <a:gd name="connsiteX5" fmla="*/ 6553200 w 13726615"/>
                      <a:gd name="connsiteY5" fmla="*/ 4932995 h 26970035"/>
                      <a:gd name="connsiteX6" fmla="*/ 6004560 w 13726615"/>
                      <a:gd name="connsiteY6" fmla="*/ 5573075 h 26970035"/>
                      <a:gd name="connsiteX7" fmla="*/ 6278880 w 13726615"/>
                      <a:gd name="connsiteY7" fmla="*/ 6030275 h 26970035"/>
                      <a:gd name="connsiteX8" fmla="*/ 6004560 w 13726615"/>
                      <a:gd name="connsiteY8" fmla="*/ 6396035 h 26970035"/>
                      <a:gd name="connsiteX9" fmla="*/ 6187440 w 13726615"/>
                      <a:gd name="connsiteY9" fmla="*/ 7218995 h 26970035"/>
                      <a:gd name="connsiteX10" fmla="*/ 5638800 w 13726615"/>
                      <a:gd name="connsiteY10" fmla="*/ 7310435 h 26970035"/>
                      <a:gd name="connsiteX11" fmla="*/ 4907280 w 13726615"/>
                      <a:gd name="connsiteY11" fmla="*/ 7036115 h 26970035"/>
                      <a:gd name="connsiteX12" fmla="*/ 4541520 w 13726615"/>
                      <a:gd name="connsiteY12" fmla="*/ 7859075 h 26970035"/>
                      <a:gd name="connsiteX13" fmla="*/ 5090160 w 13726615"/>
                      <a:gd name="connsiteY13" fmla="*/ 8316275 h 26970035"/>
                      <a:gd name="connsiteX14" fmla="*/ 5090160 w 13726615"/>
                      <a:gd name="connsiteY14" fmla="*/ 8316275 h 26970035"/>
                      <a:gd name="connsiteX15" fmla="*/ 6918960 w 13726615"/>
                      <a:gd name="connsiteY15" fmla="*/ 9779315 h 26970035"/>
                      <a:gd name="connsiteX16" fmla="*/ 7467600 w 13726615"/>
                      <a:gd name="connsiteY16" fmla="*/ 11973875 h 26970035"/>
                      <a:gd name="connsiteX17" fmla="*/ 8382000 w 13726615"/>
                      <a:gd name="connsiteY17" fmla="*/ 13619795 h 26970035"/>
                      <a:gd name="connsiteX18" fmla="*/ 8269883 w 13726615"/>
                      <a:gd name="connsiteY18" fmla="*/ 15598011 h 26970035"/>
                      <a:gd name="connsiteX19" fmla="*/ 8839200 w 13726615"/>
                      <a:gd name="connsiteY19" fmla="*/ 15448595 h 26970035"/>
                      <a:gd name="connsiteX20" fmla="*/ 9662160 w 13726615"/>
                      <a:gd name="connsiteY20" fmla="*/ 15540035 h 26970035"/>
                      <a:gd name="connsiteX21" fmla="*/ 10287717 w 13726615"/>
                      <a:gd name="connsiteY21" fmla="*/ 15407326 h 26970035"/>
                      <a:gd name="connsiteX22" fmla="*/ 11216640 w 13726615"/>
                      <a:gd name="connsiteY22" fmla="*/ 15448595 h 26970035"/>
                      <a:gd name="connsiteX23" fmla="*/ 12405360 w 13726615"/>
                      <a:gd name="connsiteY23" fmla="*/ 15174275 h 26970035"/>
                      <a:gd name="connsiteX24" fmla="*/ 12862560 w 13726615"/>
                      <a:gd name="connsiteY24" fmla="*/ 14899955 h 26970035"/>
                      <a:gd name="connsiteX25" fmla="*/ 13411200 w 13726615"/>
                      <a:gd name="connsiteY25" fmla="*/ 15174275 h 26970035"/>
                      <a:gd name="connsiteX26" fmla="*/ 13594080 w 13726615"/>
                      <a:gd name="connsiteY26" fmla="*/ 17771817 h 26970035"/>
                      <a:gd name="connsiteX27" fmla="*/ 12615988 w 13726615"/>
                      <a:gd name="connsiteY27" fmla="*/ 18000639 h 26970035"/>
                      <a:gd name="connsiteX28" fmla="*/ 12313920 w 13726615"/>
                      <a:gd name="connsiteY28" fmla="*/ 17643155 h 26970035"/>
                      <a:gd name="connsiteX29" fmla="*/ 11490960 w 13726615"/>
                      <a:gd name="connsiteY29" fmla="*/ 17917475 h 26970035"/>
                      <a:gd name="connsiteX30" fmla="*/ 10576560 w 13726615"/>
                      <a:gd name="connsiteY30" fmla="*/ 18100355 h 26970035"/>
                      <a:gd name="connsiteX31" fmla="*/ 9570720 w 13726615"/>
                      <a:gd name="connsiteY31" fmla="*/ 18283235 h 26970035"/>
                      <a:gd name="connsiteX32" fmla="*/ 8290560 w 13726615"/>
                      <a:gd name="connsiteY32" fmla="*/ 18374675 h 26970035"/>
                      <a:gd name="connsiteX33" fmla="*/ 9204960 w 13726615"/>
                      <a:gd name="connsiteY33" fmla="*/ 22123715 h 26970035"/>
                      <a:gd name="connsiteX34" fmla="*/ 9479280 w 13726615"/>
                      <a:gd name="connsiteY34" fmla="*/ 23129555 h 26970035"/>
                      <a:gd name="connsiteX35" fmla="*/ 9387840 w 13726615"/>
                      <a:gd name="connsiteY35" fmla="*/ 23861075 h 26970035"/>
                      <a:gd name="connsiteX36" fmla="*/ 9204960 w 13726615"/>
                      <a:gd name="connsiteY36" fmla="*/ 25049795 h 26970035"/>
                      <a:gd name="connsiteX37" fmla="*/ 8199120 w 13726615"/>
                      <a:gd name="connsiteY37" fmla="*/ 25049795 h 26970035"/>
                      <a:gd name="connsiteX38" fmla="*/ 8199120 w 13726615"/>
                      <a:gd name="connsiteY38" fmla="*/ 26421395 h 26970035"/>
                      <a:gd name="connsiteX39" fmla="*/ 3954823 w 13726615"/>
                      <a:gd name="connsiteY39" fmla="*/ 25651662 h 26970035"/>
                      <a:gd name="connsiteX40" fmla="*/ 1981200 w 13726615"/>
                      <a:gd name="connsiteY40" fmla="*/ 26970035 h 26970035"/>
                      <a:gd name="connsiteX41" fmla="*/ 1069072 w 13726615"/>
                      <a:gd name="connsiteY41" fmla="*/ 22959171 h 26970035"/>
                      <a:gd name="connsiteX42" fmla="*/ 1432560 w 13726615"/>
                      <a:gd name="connsiteY42" fmla="*/ 20203475 h 26970035"/>
                      <a:gd name="connsiteX43" fmla="*/ 1432560 w 13726615"/>
                      <a:gd name="connsiteY43" fmla="*/ 19106195 h 26970035"/>
                      <a:gd name="connsiteX44" fmla="*/ 1615440 w 13726615"/>
                      <a:gd name="connsiteY44" fmla="*/ 17826035 h 26970035"/>
                      <a:gd name="connsiteX45" fmla="*/ 1341120 w 13726615"/>
                      <a:gd name="connsiteY45" fmla="*/ 16271555 h 26970035"/>
                      <a:gd name="connsiteX46" fmla="*/ 60960 w 13726615"/>
                      <a:gd name="connsiteY46" fmla="*/ 11608115 h 26970035"/>
                      <a:gd name="connsiteX47" fmla="*/ 975360 w 13726615"/>
                      <a:gd name="connsiteY47" fmla="*/ 9139235 h 26970035"/>
                      <a:gd name="connsiteX48" fmla="*/ 1798320 w 13726615"/>
                      <a:gd name="connsiteY48" fmla="*/ 7767635 h 26970035"/>
                      <a:gd name="connsiteX49" fmla="*/ 975360 w 13726615"/>
                      <a:gd name="connsiteY49" fmla="*/ 7218995 h 26970035"/>
                      <a:gd name="connsiteX50" fmla="*/ 975360 w 13726615"/>
                      <a:gd name="connsiteY50" fmla="*/ 6396035 h 26970035"/>
                      <a:gd name="connsiteX51" fmla="*/ 167504 w 13726615"/>
                      <a:gd name="connsiteY51" fmla="*/ 4509675 h 26970035"/>
                      <a:gd name="connsiteX52" fmla="*/ 152400 w 13726615"/>
                      <a:gd name="connsiteY52" fmla="*/ 3287075 h 26970035"/>
                      <a:gd name="connsiteX53" fmla="*/ 152400 w 13726615"/>
                      <a:gd name="connsiteY53" fmla="*/ 2738435 h 26970035"/>
                      <a:gd name="connsiteX54" fmla="*/ 1615440 w 13726615"/>
                      <a:gd name="connsiteY54" fmla="*/ 1275395 h 26970035"/>
                      <a:gd name="connsiteX55" fmla="*/ 3333951 w 13726615"/>
                      <a:gd name="connsiteY55" fmla="*/ 1153623 h 26970035"/>
                      <a:gd name="connsiteX0" fmla="*/ 3333951 w 13726615"/>
                      <a:gd name="connsiteY0" fmla="*/ 1153623 h 26970035"/>
                      <a:gd name="connsiteX1" fmla="*/ 5165523 w 13726615"/>
                      <a:gd name="connsiteY1" fmla="*/ 1115486 h 26970035"/>
                      <a:gd name="connsiteX2" fmla="*/ 5364480 w 13726615"/>
                      <a:gd name="connsiteY2" fmla="*/ 2281235 h 26970035"/>
                      <a:gd name="connsiteX3" fmla="*/ 5730240 w 13726615"/>
                      <a:gd name="connsiteY3" fmla="*/ 2921315 h 26970035"/>
                      <a:gd name="connsiteX4" fmla="*/ 5730240 w 13726615"/>
                      <a:gd name="connsiteY4" fmla="*/ 4292915 h 26970035"/>
                      <a:gd name="connsiteX5" fmla="*/ 6553200 w 13726615"/>
                      <a:gd name="connsiteY5" fmla="*/ 4932995 h 26970035"/>
                      <a:gd name="connsiteX6" fmla="*/ 6004560 w 13726615"/>
                      <a:gd name="connsiteY6" fmla="*/ 5573075 h 26970035"/>
                      <a:gd name="connsiteX7" fmla="*/ 6278880 w 13726615"/>
                      <a:gd name="connsiteY7" fmla="*/ 6030275 h 26970035"/>
                      <a:gd name="connsiteX8" fmla="*/ 6004560 w 13726615"/>
                      <a:gd name="connsiteY8" fmla="*/ 6396035 h 26970035"/>
                      <a:gd name="connsiteX9" fmla="*/ 6187440 w 13726615"/>
                      <a:gd name="connsiteY9" fmla="*/ 7218995 h 26970035"/>
                      <a:gd name="connsiteX10" fmla="*/ 5638800 w 13726615"/>
                      <a:gd name="connsiteY10" fmla="*/ 7310435 h 26970035"/>
                      <a:gd name="connsiteX11" fmla="*/ 4907280 w 13726615"/>
                      <a:gd name="connsiteY11" fmla="*/ 7036115 h 26970035"/>
                      <a:gd name="connsiteX12" fmla="*/ 4541520 w 13726615"/>
                      <a:gd name="connsiteY12" fmla="*/ 7859075 h 26970035"/>
                      <a:gd name="connsiteX13" fmla="*/ 5090160 w 13726615"/>
                      <a:gd name="connsiteY13" fmla="*/ 8316275 h 26970035"/>
                      <a:gd name="connsiteX14" fmla="*/ 5090160 w 13726615"/>
                      <a:gd name="connsiteY14" fmla="*/ 8316275 h 26970035"/>
                      <a:gd name="connsiteX15" fmla="*/ 6918960 w 13726615"/>
                      <a:gd name="connsiteY15" fmla="*/ 9779315 h 26970035"/>
                      <a:gd name="connsiteX16" fmla="*/ 7467600 w 13726615"/>
                      <a:gd name="connsiteY16" fmla="*/ 11973875 h 26970035"/>
                      <a:gd name="connsiteX17" fmla="*/ 8382000 w 13726615"/>
                      <a:gd name="connsiteY17" fmla="*/ 13619795 h 26970035"/>
                      <a:gd name="connsiteX18" fmla="*/ 8269883 w 13726615"/>
                      <a:gd name="connsiteY18" fmla="*/ 15598011 h 26970035"/>
                      <a:gd name="connsiteX19" fmla="*/ 8839200 w 13726615"/>
                      <a:gd name="connsiteY19" fmla="*/ 15448595 h 26970035"/>
                      <a:gd name="connsiteX20" fmla="*/ 9662160 w 13726615"/>
                      <a:gd name="connsiteY20" fmla="*/ 15540035 h 26970035"/>
                      <a:gd name="connsiteX21" fmla="*/ 10287717 w 13726615"/>
                      <a:gd name="connsiteY21" fmla="*/ 15407326 h 26970035"/>
                      <a:gd name="connsiteX22" fmla="*/ 11216640 w 13726615"/>
                      <a:gd name="connsiteY22" fmla="*/ 15448595 h 26970035"/>
                      <a:gd name="connsiteX23" fmla="*/ 12405360 w 13726615"/>
                      <a:gd name="connsiteY23" fmla="*/ 15174275 h 26970035"/>
                      <a:gd name="connsiteX24" fmla="*/ 12862560 w 13726615"/>
                      <a:gd name="connsiteY24" fmla="*/ 14899955 h 26970035"/>
                      <a:gd name="connsiteX25" fmla="*/ 13411200 w 13726615"/>
                      <a:gd name="connsiteY25" fmla="*/ 15174275 h 26970035"/>
                      <a:gd name="connsiteX26" fmla="*/ 13594080 w 13726615"/>
                      <a:gd name="connsiteY26" fmla="*/ 17619269 h 26970035"/>
                      <a:gd name="connsiteX27" fmla="*/ 12615988 w 13726615"/>
                      <a:gd name="connsiteY27" fmla="*/ 18000639 h 26970035"/>
                      <a:gd name="connsiteX28" fmla="*/ 12313920 w 13726615"/>
                      <a:gd name="connsiteY28" fmla="*/ 17643155 h 26970035"/>
                      <a:gd name="connsiteX29" fmla="*/ 11490960 w 13726615"/>
                      <a:gd name="connsiteY29" fmla="*/ 17917475 h 26970035"/>
                      <a:gd name="connsiteX30" fmla="*/ 10576560 w 13726615"/>
                      <a:gd name="connsiteY30" fmla="*/ 18100355 h 26970035"/>
                      <a:gd name="connsiteX31" fmla="*/ 9570720 w 13726615"/>
                      <a:gd name="connsiteY31" fmla="*/ 18283235 h 26970035"/>
                      <a:gd name="connsiteX32" fmla="*/ 8290560 w 13726615"/>
                      <a:gd name="connsiteY32" fmla="*/ 18374675 h 26970035"/>
                      <a:gd name="connsiteX33" fmla="*/ 9204960 w 13726615"/>
                      <a:gd name="connsiteY33" fmla="*/ 22123715 h 26970035"/>
                      <a:gd name="connsiteX34" fmla="*/ 9479280 w 13726615"/>
                      <a:gd name="connsiteY34" fmla="*/ 23129555 h 26970035"/>
                      <a:gd name="connsiteX35" fmla="*/ 9387840 w 13726615"/>
                      <a:gd name="connsiteY35" fmla="*/ 23861075 h 26970035"/>
                      <a:gd name="connsiteX36" fmla="*/ 9204960 w 13726615"/>
                      <a:gd name="connsiteY36" fmla="*/ 25049795 h 26970035"/>
                      <a:gd name="connsiteX37" fmla="*/ 8199120 w 13726615"/>
                      <a:gd name="connsiteY37" fmla="*/ 25049795 h 26970035"/>
                      <a:gd name="connsiteX38" fmla="*/ 8199120 w 13726615"/>
                      <a:gd name="connsiteY38" fmla="*/ 26421395 h 26970035"/>
                      <a:gd name="connsiteX39" fmla="*/ 3954823 w 13726615"/>
                      <a:gd name="connsiteY39" fmla="*/ 25651662 h 26970035"/>
                      <a:gd name="connsiteX40" fmla="*/ 1981200 w 13726615"/>
                      <a:gd name="connsiteY40" fmla="*/ 26970035 h 26970035"/>
                      <a:gd name="connsiteX41" fmla="*/ 1069072 w 13726615"/>
                      <a:gd name="connsiteY41" fmla="*/ 22959171 h 26970035"/>
                      <a:gd name="connsiteX42" fmla="*/ 1432560 w 13726615"/>
                      <a:gd name="connsiteY42" fmla="*/ 20203475 h 26970035"/>
                      <a:gd name="connsiteX43" fmla="*/ 1432560 w 13726615"/>
                      <a:gd name="connsiteY43" fmla="*/ 19106195 h 26970035"/>
                      <a:gd name="connsiteX44" fmla="*/ 1615440 w 13726615"/>
                      <a:gd name="connsiteY44" fmla="*/ 17826035 h 26970035"/>
                      <a:gd name="connsiteX45" fmla="*/ 1341120 w 13726615"/>
                      <a:gd name="connsiteY45" fmla="*/ 16271555 h 26970035"/>
                      <a:gd name="connsiteX46" fmla="*/ 60960 w 13726615"/>
                      <a:gd name="connsiteY46" fmla="*/ 11608115 h 26970035"/>
                      <a:gd name="connsiteX47" fmla="*/ 975360 w 13726615"/>
                      <a:gd name="connsiteY47" fmla="*/ 9139235 h 26970035"/>
                      <a:gd name="connsiteX48" fmla="*/ 1798320 w 13726615"/>
                      <a:gd name="connsiteY48" fmla="*/ 7767635 h 26970035"/>
                      <a:gd name="connsiteX49" fmla="*/ 975360 w 13726615"/>
                      <a:gd name="connsiteY49" fmla="*/ 7218995 h 26970035"/>
                      <a:gd name="connsiteX50" fmla="*/ 975360 w 13726615"/>
                      <a:gd name="connsiteY50" fmla="*/ 6396035 h 26970035"/>
                      <a:gd name="connsiteX51" fmla="*/ 167504 w 13726615"/>
                      <a:gd name="connsiteY51" fmla="*/ 4509675 h 26970035"/>
                      <a:gd name="connsiteX52" fmla="*/ 152400 w 13726615"/>
                      <a:gd name="connsiteY52" fmla="*/ 3287075 h 26970035"/>
                      <a:gd name="connsiteX53" fmla="*/ 152400 w 13726615"/>
                      <a:gd name="connsiteY53" fmla="*/ 2738435 h 26970035"/>
                      <a:gd name="connsiteX54" fmla="*/ 1615440 w 13726615"/>
                      <a:gd name="connsiteY54" fmla="*/ 1275395 h 26970035"/>
                      <a:gd name="connsiteX55" fmla="*/ 3333951 w 13726615"/>
                      <a:gd name="connsiteY55" fmla="*/ 1153623 h 26970035"/>
                      <a:gd name="connsiteX0" fmla="*/ 3333951 w 13726615"/>
                      <a:gd name="connsiteY0" fmla="*/ 1153623 h 26970035"/>
                      <a:gd name="connsiteX1" fmla="*/ 5165523 w 13726615"/>
                      <a:gd name="connsiteY1" fmla="*/ 1115486 h 26970035"/>
                      <a:gd name="connsiteX2" fmla="*/ 5364480 w 13726615"/>
                      <a:gd name="connsiteY2" fmla="*/ 2281235 h 26970035"/>
                      <a:gd name="connsiteX3" fmla="*/ 5730240 w 13726615"/>
                      <a:gd name="connsiteY3" fmla="*/ 2921315 h 26970035"/>
                      <a:gd name="connsiteX4" fmla="*/ 5730240 w 13726615"/>
                      <a:gd name="connsiteY4" fmla="*/ 4292915 h 26970035"/>
                      <a:gd name="connsiteX5" fmla="*/ 6553200 w 13726615"/>
                      <a:gd name="connsiteY5" fmla="*/ 4932995 h 26970035"/>
                      <a:gd name="connsiteX6" fmla="*/ 6004560 w 13726615"/>
                      <a:gd name="connsiteY6" fmla="*/ 5573075 h 26970035"/>
                      <a:gd name="connsiteX7" fmla="*/ 6278880 w 13726615"/>
                      <a:gd name="connsiteY7" fmla="*/ 6030275 h 26970035"/>
                      <a:gd name="connsiteX8" fmla="*/ 6004560 w 13726615"/>
                      <a:gd name="connsiteY8" fmla="*/ 6396035 h 26970035"/>
                      <a:gd name="connsiteX9" fmla="*/ 6187440 w 13726615"/>
                      <a:gd name="connsiteY9" fmla="*/ 7218995 h 26970035"/>
                      <a:gd name="connsiteX10" fmla="*/ 5638800 w 13726615"/>
                      <a:gd name="connsiteY10" fmla="*/ 7310435 h 26970035"/>
                      <a:gd name="connsiteX11" fmla="*/ 4907280 w 13726615"/>
                      <a:gd name="connsiteY11" fmla="*/ 7036115 h 26970035"/>
                      <a:gd name="connsiteX12" fmla="*/ 4541520 w 13726615"/>
                      <a:gd name="connsiteY12" fmla="*/ 7859075 h 26970035"/>
                      <a:gd name="connsiteX13" fmla="*/ 5090160 w 13726615"/>
                      <a:gd name="connsiteY13" fmla="*/ 8316275 h 26970035"/>
                      <a:gd name="connsiteX14" fmla="*/ 5090160 w 13726615"/>
                      <a:gd name="connsiteY14" fmla="*/ 8316275 h 26970035"/>
                      <a:gd name="connsiteX15" fmla="*/ 6918960 w 13726615"/>
                      <a:gd name="connsiteY15" fmla="*/ 9779315 h 26970035"/>
                      <a:gd name="connsiteX16" fmla="*/ 7467600 w 13726615"/>
                      <a:gd name="connsiteY16" fmla="*/ 11973875 h 26970035"/>
                      <a:gd name="connsiteX17" fmla="*/ 8382000 w 13726615"/>
                      <a:gd name="connsiteY17" fmla="*/ 13619795 h 26970035"/>
                      <a:gd name="connsiteX18" fmla="*/ 8269883 w 13726615"/>
                      <a:gd name="connsiteY18" fmla="*/ 15598011 h 26970035"/>
                      <a:gd name="connsiteX19" fmla="*/ 8839200 w 13726615"/>
                      <a:gd name="connsiteY19" fmla="*/ 15448595 h 26970035"/>
                      <a:gd name="connsiteX20" fmla="*/ 9662160 w 13726615"/>
                      <a:gd name="connsiteY20" fmla="*/ 15540035 h 26970035"/>
                      <a:gd name="connsiteX21" fmla="*/ 10287717 w 13726615"/>
                      <a:gd name="connsiteY21" fmla="*/ 15407326 h 26970035"/>
                      <a:gd name="connsiteX22" fmla="*/ 11216640 w 13726615"/>
                      <a:gd name="connsiteY22" fmla="*/ 15448595 h 26970035"/>
                      <a:gd name="connsiteX23" fmla="*/ 12405360 w 13726615"/>
                      <a:gd name="connsiteY23" fmla="*/ 15174275 h 26970035"/>
                      <a:gd name="connsiteX24" fmla="*/ 12862560 w 13726615"/>
                      <a:gd name="connsiteY24" fmla="*/ 14899955 h 26970035"/>
                      <a:gd name="connsiteX25" fmla="*/ 13411200 w 13726615"/>
                      <a:gd name="connsiteY25" fmla="*/ 15174275 h 26970035"/>
                      <a:gd name="connsiteX26" fmla="*/ 13594080 w 13726615"/>
                      <a:gd name="connsiteY26" fmla="*/ 17695543 h 26970035"/>
                      <a:gd name="connsiteX27" fmla="*/ 12615988 w 13726615"/>
                      <a:gd name="connsiteY27" fmla="*/ 18000639 h 26970035"/>
                      <a:gd name="connsiteX28" fmla="*/ 12313920 w 13726615"/>
                      <a:gd name="connsiteY28" fmla="*/ 17643155 h 26970035"/>
                      <a:gd name="connsiteX29" fmla="*/ 11490960 w 13726615"/>
                      <a:gd name="connsiteY29" fmla="*/ 17917475 h 26970035"/>
                      <a:gd name="connsiteX30" fmla="*/ 10576560 w 13726615"/>
                      <a:gd name="connsiteY30" fmla="*/ 18100355 h 26970035"/>
                      <a:gd name="connsiteX31" fmla="*/ 9570720 w 13726615"/>
                      <a:gd name="connsiteY31" fmla="*/ 18283235 h 26970035"/>
                      <a:gd name="connsiteX32" fmla="*/ 8290560 w 13726615"/>
                      <a:gd name="connsiteY32" fmla="*/ 18374675 h 26970035"/>
                      <a:gd name="connsiteX33" fmla="*/ 9204960 w 13726615"/>
                      <a:gd name="connsiteY33" fmla="*/ 22123715 h 26970035"/>
                      <a:gd name="connsiteX34" fmla="*/ 9479280 w 13726615"/>
                      <a:gd name="connsiteY34" fmla="*/ 23129555 h 26970035"/>
                      <a:gd name="connsiteX35" fmla="*/ 9387840 w 13726615"/>
                      <a:gd name="connsiteY35" fmla="*/ 23861075 h 26970035"/>
                      <a:gd name="connsiteX36" fmla="*/ 9204960 w 13726615"/>
                      <a:gd name="connsiteY36" fmla="*/ 25049795 h 26970035"/>
                      <a:gd name="connsiteX37" fmla="*/ 8199120 w 13726615"/>
                      <a:gd name="connsiteY37" fmla="*/ 25049795 h 26970035"/>
                      <a:gd name="connsiteX38" fmla="*/ 8199120 w 13726615"/>
                      <a:gd name="connsiteY38" fmla="*/ 26421395 h 26970035"/>
                      <a:gd name="connsiteX39" fmla="*/ 3954823 w 13726615"/>
                      <a:gd name="connsiteY39" fmla="*/ 25651662 h 26970035"/>
                      <a:gd name="connsiteX40" fmla="*/ 1981200 w 13726615"/>
                      <a:gd name="connsiteY40" fmla="*/ 26970035 h 26970035"/>
                      <a:gd name="connsiteX41" fmla="*/ 1069072 w 13726615"/>
                      <a:gd name="connsiteY41" fmla="*/ 22959171 h 26970035"/>
                      <a:gd name="connsiteX42" fmla="*/ 1432560 w 13726615"/>
                      <a:gd name="connsiteY42" fmla="*/ 20203475 h 26970035"/>
                      <a:gd name="connsiteX43" fmla="*/ 1432560 w 13726615"/>
                      <a:gd name="connsiteY43" fmla="*/ 19106195 h 26970035"/>
                      <a:gd name="connsiteX44" fmla="*/ 1615440 w 13726615"/>
                      <a:gd name="connsiteY44" fmla="*/ 17826035 h 26970035"/>
                      <a:gd name="connsiteX45" fmla="*/ 1341120 w 13726615"/>
                      <a:gd name="connsiteY45" fmla="*/ 16271555 h 26970035"/>
                      <a:gd name="connsiteX46" fmla="*/ 60960 w 13726615"/>
                      <a:gd name="connsiteY46" fmla="*/ 11608115 h 26970035"/>
                      <a:gd name="connsiteX47" fmla="*/ 975360 w 13726615"/>
                      <a:gd name="connsiteY47" fmla="*/ 9139235 h 26970035"/>
                      <a:gd name="connsiteX48" fmla="*/ 1798320 w 13726615"/>
                      <a:gd name="connsiteY48" fmla="*/ 7767635 h 26970035"/>
                      <a:gd name="connsiteX49" fmla="*/ 975360 w 13726615"/>
                      <a:gd name="connsiteY49" fmla="*/ 7218995 h 26970035"/>
                      <a:gd name="connsiteX50" fmla="*/ 975360 w 13726615"/>
                      <a:gd name="connsiteY50" fmla="*/ 6396035 h 26970035"/>
                      <a:gd name="connsiteX51" fmla="*/ 167504 w 13726615"/>
                      <a:gd name="connsiteY51" fmla="*/ 4509675 h 26970035"/>
                      <a:gd name="connsiteX52" fmla="*/ 152400 w 13726615"/>
                      <a:gd name="connsiteY52" fmla="*/ 3287075 h 26970035"/>
                      <a:gd name="connsiteX53" fmla="*/ 152400 w 13726615"/>
                      <a:gd name="connsiteY53" fmla="*/ 2738435 h 26970035"/>
                      <a:gd name="connsiteX54" fmla="*/ 1615440 w 13726615"/>
                      <a:gd name="connsiteY54" fmla="*/ 1275395 h 26970035"/>
                      <a:gd name="connsiteX55" fmla="*/ 3333951 w 13726615"/>
                      <a:gd name="connsiteY55" fmla="*/ 1153623 h 26970035"/>
                      <a:gd name="connsiteX0" fmla="*/ 3333951 w 13726615"/>
                      <a:gd name="connsiteY0" fmla="*/ 1153623 h 26970035"/>
                      <a:gd name="connsiteX1" fmla="*/ 5165523 w 13726615"/>
                      <a:gd name="connsiteY1" fmla="*/ 1115486 h 26970035"/>
                      <a:gd name="connsiteX2" fmla="*/ 5364480 w 13726615"/>
                      <a:gd name="connsiteY2" fmla="*/ 2281235 h 26970035"/>
                      <a:gd name="connsiteX3" fmla="*/ 5730240 w 13726615"/>
                      <a:gd name="connsiteY3" fmla="*/ 2921315 h 26970035"/>
                      <a:gd name="connsiteX4" fmla="*/ 5730240 w 13726615"/>
                      <a:gd name="connsiteY4" fmla="*/ 4292915 h 26970035"/>
                      <a:gd name="connsiteX5" fmla="*/ 6553200 w 13726615"/>
                      <a:gd name="connsiteY5" fmla="*/ 4932995 h 26970035"/>
                      <a:gd name="connsiteX6" fmla="*/ 6004560 w 13726615"/>
                      <a:gd name="connsiteY6" fmla="*/ 5573075 h 26970035"/>
                      <a:gd name="connsiteX7" fmla="*/ 6278880 w 13726615"/>
                      <a:gd name="connsiteY7" fmla="*/ 6030275 h 26970035"/>
                      <a:gd name="connsiteX8" fmla="*/ 6004560 w 13726615"/>
                      <a:gd name="connsiteY8" fmla="*/ 6396035 h 26970035"/>
                      <a:gd name="connsiteX9" fmla="*/ 6187440 w 13726615"/>
                      <a:gd name="connsiteY9" fmla="*/ 7218995 h 26970035"/>
                      <a:gd name="connsiteX10" fmla="*/ 5638800 w 13726615"/>
                      <a:gd name="connsiteY10" fmla="*/ 7310435 h 26970035"/>
                      <a:gd name="connsiteX11" fmla="*/ 4907280 w 13726615"/>
                      <a:gd name="connsiteY11" fmla="*/ 7036115 h 26970035"/>
                      <a:gd name="connsiteX12" fmla="*/ 4541520 w 13726615"/>
                      <a:gd name="connsiteY12" fmla="*/ 7859075 h 26970035"/>
                      <a:gd name="connsiteX13" fmla="*/ 5090160 w 13726615"/>
                      <a:gd name="connsiteY13" fmla="*/ 8316275 h 26970035"/>
                      <a:gd name="connsiteX14" fmla="*/ 5090160 w 13726615"/>
                      <a:gd name="connsiteY14" fmla="*/ 8316275 h 26970035"/>
                      <a:gd name="connsiteX15" fmla="*/ 6918960 w 13726615"/>
                      <a:gd name="connsiteY15" fmla="*/ 9779315 h 26970035"/>
                      <a:gd name="connsiteX16" fmla="*/ 7730252 w 13726615"/>
                      <a:gd name="connsiteY16" fmla="*/ 11743081 h 26970035"/>
                      <a:gd name="connsiteX17" fmla="*/ 8382000 w 13726615"/>
                      <a:gd name="connsiteY17" fmla="*/ 13619795 h 26970035"/>
                      <a:gd name="connsiteX18" fmla="*/ 8269883 w 13726615"/>
                      <a:gd name="connsiteY18" fmla="*/ 15598011 h 26970035"/>
                      <a:gd name="connsiteX19" fmla="*/ 8839200 w 13726615"/>
                      <a:gd name="connsiteY19" fmla="*/ 15448595 h 26970035"/>
                      <a:gd name="connsiteX20" fmla="*/ 9662160 w 13726615"/>
                      <a:gd name="connsiteY20" fmla="*/ 15540035 h 26970035"/>
                      <a:gd name="connsiteX21" fmla="*/ 10287717 w 13726615"/>
                      <a:gd name="connsiteY21" fmla="*/ 15407326 h 26970035"/>
                      <a:gd name="connsiteX22" fmla="*/ 11216640 w 13726615"/>
                      <a:gd name="connsiteY22" fmla="*/ 15448595 h 26970035"/>
                      <a:gd name="connsiteX23" fmla="*/ 12405360 w 13726615"/>
                      <a:gd name="connsiteY23" fmla="*/ 15174275 h 26970035"/>
                      <a:gd name="connsiteX24" fmla="*/ 12862560 w 13726615"/>
                      <a:gd name="connsiteY24" fmla="*/ 14899955 h 26970035"/>
                      <a:gd name="connsiteX25" fmla="*/ 13411200 w 13726615"/>
                      <a:gd name="connsiteY25" fmla="*/ 15174275 h 26970035"/>
                      <a:gd name="connsiteX26" fmla="*/ 13594080 w 13726615"/>
                      <a:gd name="connsiteY26" fmla="*/ 17695543 h 26970035"/>
                      <a:gd name="connsiteX27" fmla="*/ 12615988 w 13726615"/>
                      <a:gd name="connsiteY27" fmla="*/ 18000639 h 26970035"/>
                      <a:gd name="connsiteX28" fmla="*/ 12313920 w 13726615"/>
                      <a:gd name="connsiteY28" fmla="*/ 17643155 h 26970035"/>
                      <a:gd name="connsiteX29" fmla="*/ 11490960 w 13726615"/>
                      <a:gd name="connsiteY29" fmla="*/ 17917475 h 26970035"/>
                      <a:gd name="connsiteX30" fmla="*/ 10576560 w 13726615"/>
                      <a:gd name="connsiteY30" fmla="*/ 18100355 h 26970035"/>
                      <a:gd name="connsiteX31" fmla="*/ 9570720 w 13726615"/>
                      <a:gd name="connsiteY31" fmla="*/ 18283235 h 26970035"/>
                      <a:gd name="connsiteX32" fmla="*/ 8290560 w 13726615"/>
                      <a:gd name="connsiteY32" fmla="*/ 18374675 h 26970035"/>
                      <a:gd name="connsiteX33" fmla="*/ 9204960 w 13726615"/>
                      <a:gd name="connsiteY33" fmla="*/ 22123715 h 26970035"/>
                      <a:gd name="connsiteX34" fmla="*/ 9479280 w 13726615"/>
                      <a:gd name="connsiteY34" fmla="*/ 23129555 h 26970035"/>
                      <a:gd name="connsiteX35" fmla="*/ 9387840 w 13726615"/>
                      <a:gd name="connsiteY35" fmla="*/ 23861075 h 26970035"/>
                      <a:gd name="connsiteX36" fmla="*/ 9204960 w 13726615"/>
                      <a:gd name="connsiteY36" fmla="*/ 25049795 h 26970035"/>
                      <a:gd name="connsiteX37" fmla="*/ 8199120 w 13726615"/>
                      <a:gd name="connsiteY37" fmla="*/ 25049795 h 26970035"/>
                      <a:gd name="connsiteX38" fmla="*/ 8199120 w 13726615"/>
                      <a:gd name="connsiteY38" fmla="*/ 26421395 h 26970035"/>
                      <a:gd name="connsiteX39" fmla="*/ 3954823 w 13726615"/>
                      <a:gd name="connsiteY39" fmla="*/ 25651662 h 26970035"/>
                      <a:gd name="connsiteX40" fmla="*/ 1981200 w 13726615"/>
                      <a:gd name="connsiteY40" fmla="*/ 26970035 h 26970035"/>
                      <a:gd name="connsiteX41" fmla="*/ 1069072 w 13726615"/>
                      <a:gd name="connsiteY41" fmla="*/ 22959171 h 26970035"/>
                      <a:gd name="connsiteX42" fmla="*/ 1432560 w 13726615"/>
                      <a:gd name="connsiteY42" fmla="*/ 20203475 h 26970035"/>
                      <a:gd name="connsiteX43" fmla="*/ 1432560 w 13726615"/>
                      <a:gd name="connsiteY43" fmla="*/ 19106195 h 26970035"/>
                      <a:gd name="connsiteX44" fmla="*/ 1615440 w 13726615"/>
                      <a:gd name="connsiteY44" fmla="*/ 17826035 h 26970035"/>
                      <a:gd name="connsiteX45" fmla="*/ 1341120 w 13726615"/>
                      <a:gd name="connsiteY45" fmla="*/ 16271555 h 26970035"/>
                      <a:gd name="connsiteX46" fmla="*/ 60960 w 13726615"/>
                      <a:gd name="connsiteY46" fmla="*/ 11608115 h 26970035"/>
                      <a:gd name="connsiteX47" fmla="*/ 975360 w 13726615"/>
                      <a:gd name="connsiteY47" fmla="*/ 9139235 h 26970035"/>
                      <a:gd name="connsiteX48" fmla="*/ 1798320 w 13726615"/>
                      <a:gd name="connsiteY48" fmla="*/ 7767635 h 26970035"/>
                      <a:gd name="connsiteX49" fmla="*/ 975360 w 13726615"/>
                      <a:gd name="connsiteY49" fmla="*/ 7218995 h 26970035"/>
                      <a:gd name="connsiteX50" fmla="*/ 975360 w 13726615"/>
                      <a:gd name="connsiteY50" fmla="*/ 6396035 h 26970035"/>
                      <a:gd name="connsiteX51" fmla="*/ 167504 w 13726615"/>
                      <a:gd name="connsiteY51" fmla="*/ 4509675 h 26970035"/>
                      <a:gd name="connsiteX52" fmla="*/ 152400 w 13726615"/>
                      <a:gd name="connsiteY52" fmla="*/ 3287075 h 26970035"/>
                      <a:gd name="connsiteX53" fmla="*/ 152400 w 13726615"/>
                      <a:gd name="connsiteY53" fmla="*/ 2738435 h 26970035"/>
                      <a:gd name="connsiteX54" fmla="*/ 1615440 w 13726615"/>
                      <a:gd name="connsiteY54" fmla="*/ 1275395 h 26970035"/>
                      <a:gd name="connsiteX55" fmla="*/ 3333951 w 13726615"/>
                      <a:gd name="connsiteY55" fmla="*/ 1153623 h 2697003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</a:cxnLst>
                    <a:rect l="l" t="t" r="r" b="b"/>
                    <a:pathLst>
                      <a:path w="13726615" h="26970035">
                        <a:moveTo>
                          <a:pt x="3333951" y="1153623"/>
                        </a:moveTo>
                        <a:cubicBezTo>
                          <a:pt x="3826574" y="0"/>
                          <a:pt x="4616791" y="817564"/>
                          <a:pt x="5165523" y="1115486"/>
                        </a:cubicBezTo>
                        <a:cubicBezTo>
                          <a:pt x="5509476" y="1431953"/>
                          <a:pt x="5270361" y="1980264"/>
                          <a:pt x="5364480" y="2281235"/>
                        </a:cubicBezTo>
                        <a:cubicBezTo>
                          <a:pt x="5458599" y="2582206"/>
                          <a:pt x="5669280" y="2586035"/>
                          <a:pt x="5730240" y="2921315"/>
                        </a:cubicBezTo>
                        <a:cubicBezTo>
                          <a:pt x="5791200" y="3256595"/>
                          <a:pt x="5593080" y="3957635"/>
                          <a:pt x="5730240" y="4292915"/>
                        </a:cubicBezTo>
                        <a:cubicBezTo>
                          <a:pt x="5867400" y="4628195"/>
                          <a:pt x="6507480" y="4719635"/>
                          <a:pt x="6553200" y="4932995"/>
                        </a:cubicBezTo>
                        <a:cubicBezTo>
                          <a:pt x="6598920" y="5146355"/>
                          <a:pt x="6050280" y="5390195"/>
                          <a:pt x="6004560" y="5573075"/>
                        </a:cubicBezTo>
                        <a:cubicBezTo>
                          <a:pt x="5958840" y="5755955"/>
                          <a:pt x="6278880" y="5893115"/>
                          <a:pt x="6278880" y="6030275"/>
                        </a:cubicBezTo>
                        <a:cubicBezTo>
                          <a:pt x="6278880" y="6167435"/>
                          <a:pt x="6019800" y="6197915"/>
                          <a:pt x="6004560" y="6396035"/>
                        </a:cubicBezTo>
                        <a:cubicBezTo>
                          <a:pt x="5989320" y="6594155"/>
                          <a:pt x="6274881" y="6679167"/>
                          <a:pt x="6187440" y="7218995"/>
                        </a:cubicBezTo>
                        <a:cubicBezTo>
                          <a:pt x="6126480" y="7371395"/>
                          <a:pt x="5852160" y="7340915"/>
                          <a:pt x="5638800" y="7310435"/>
                        </a:cubicBezTo>
                        <a:cubicBezTo>
                          <a:pt x="5425440" y="7279955"/>
                          <a:pt x="5090160" y="6944675"/>
                          <a:pt x="4907280" y="7036115"/>
                        </a:cubicBezTo>
                        <a:lnTo>
                          <a:pt x="4541520" y="7859075"/>
                        </a:lnTo>
                        <a:lnTo>
                          <a:pt x="5090160" y="8316275"/>
                        </a:lnTo>
                        <a:lnTo>
                          <a:pt x="5090160" y="8316275"/>
                        </a:lnTo>
                        <a:cubicBezTo>
                          <a:pt x="5394960" y="8560115"/>
                          <a:pt x="6478945" y="9208181"/>
                          <a:pt x="6918960" y="9779315"/>
                        </a:cubicBezTo>
                        <a:cubicBezTo>
                          <a:pt x="7358975" y="10350449"/>
                          <a:pt x="7486412" y="11103001"/>
                          <a:pt x="7730252" y="11743081"/>
                        </a:cubicBezTo>
                        <a:cubicBezTo>
                          <a:pt x="7974092" y="12383161"/>
                          <a:pt x="8292062" y="12977307"/>
                          <a:pt x="8382000" y="13619795"/>
                        </a:cubicBezTo>
                        <a:cubicBezTo>
                          <a:pt x="8471938" y="14262283"/>
                          <a:pt x="8193683" y="15293211"/>
                          <a:pt x="8269883" y="15598011"/>
                        </a:cubicBezTo>
                        <a:cubicBezTo>
                          <a:pt x="8697324" y="15771944"/>
                          <a:pt x="8607154" y="15458258"/>
                          <a:pt x="8839200" y="15448595"/>
                        </a:cubicBezTo>
                        <a:cubicBezTo>
                          <a:pt x="9071246" y="15438932"/>
                          <a:pt x="9418320" y="15585755"/>
                          <a:pt x="9662160" y="15540035"/>
                        </a:cubicBezTo>
                        <a:cubicBezTo>
                          <a:pt x="9906000" y="15494315"/>
                          <a:pt x="10028637" y="15422566"/>
                          <a:pt x="10287717" y="15407326"/>
                        </a:cubicBezTo>
                        <a:cubicBezTo>
                          <a:pt x="10546797" y="15392086"/>
                          <a:pt x="10863700" y="15487437"/>
                          <a:pt x="11216640" y="15448595"/>
                        </a:cubicBezTo>
                        <a:cubicBezTo>
                          <a:pt x="11569580" y="15409753"/>
                          <a:pt x="12131040" y="15265715"/>
                          <a:pt x="12405360" y="15174275"/>
                        </a:cubicBezTo>
                        <a:cubicBezTo>
                          <a:pt x="12679680" y="15082835"/>
                          <a:pt x="12694920" y="14899955"/>
                          <a:pt x="12862560" y="14899955"/>
                        </a:cubicBezTo>
                        <a:cubicBezTo>
                          <a:pt x="13030200" y="14899955"/>
                          <a:pt x="13289280" y="14708344"/>
                          <a:pt x="13411200" y="15174275"/>
                        </a:cubicBezTo>
                        <a:cubicBezTo>
                          <a:pt x="13533120" y="15640206"/>
                          <a:pt x="13726615" y="17224482"/>
                          <a:pt x="13594080" y="17695543"/>
                        </a:cubicBezTo>
                        <a:cubicBezTo>
                          <a:pt x="13461545" y="18166604"/>
                          <a:pt x="12829348" y="18009370"/>
                          <a:pt x="12615988" y="18000639"/>
                        </a:cubicBezTo>
                        <a:cubicBezTo>
                          <a:pt x="12402628" y="17991908"/>
                          <a:pt x="12501425" y="17657016"/>
                          <a:pt x="12313920" y="17643155"/>
                        </a:cubicBezTo>
                        <a:cubicBezTo>
                          <a:pt x="12126415" y="17629294"/>
                          <a:pt x="11780520" y="17841275"/>
                          <a:pt x="11490960" y="17917475"/>
                        </a:cubicBezTo>
                        <a:lnTo>
                          <a:pt x="10576560" y="18100355"/>
                        </a:lnTo>
                        <a:lnTo>
                          <a:pt x="9570720" y="18283235"/>
                        </a:lnTo>
                        <a:lnTo>
                          <a:pt x="8290560" y="18374675"/>
                        </a:lnTo>
                        <a:lnTo>
                          <a:pt x="9204960" y="22123715"/>
                        </a:lnTo>
                        <a:cubicBezTo>
                          <a:pt x="9403080" y="22916195"/>
                          <a:pt x="9448800" y="22839995"/>
                          <a:pt x="9479280" y="23129555"/>
                        </a:cubicBezTo>
                        <a:cubicBezTo>
                          <a:pt x="9509760" y="23419115"/>
                          <a:pt x="9433560" y="23541035"/>
                          <a:pt x="9387840" y="23861075"/>
                        </a:cubicBezTo>
                        <a:lnTo>
                          <a:pt x="9204960" y="25049795"/>
                        </a:lnTo>
                        <a:lnTo>
                          <a:pt x="8199120" y="25049795"/>
                        </a:lnTo>
                        <a:lnTo>
                          <a:pt x="8199120" y="26421395"/>
                        </a:lnTo>
                        <a:lnTo>
                          <a:pt x="3954823" y="25651662"/>
                        </a:lnTo>
                        <a:lnTo>
                          <a:pt x="1981200" y="26970035"/>
                        </a:lnTo>
                        <a:lnTo>
                          <a:pt x="1069072" y="22959171"/>
                        </a:lnTo>
                        <a:lnTo>
                          <a:pt x="1432560" y="20203475"/>
                        </a:lnTo>
                        <a:lnTo>
                          <a:pt x="1432560" y="19106195"/>
                        </a:lnTo>
                        <a:lnTo>
                          <a:pt x="1615440" y="17826035"/>
                        </a:lnTo>
                        <a:lnTo>
                          <a:pt x="1341120" y="16271555"/>
                        </a:lnTo>
                        <a:cubicBezTo>
                          <a:pt x="1082040" y="15235235"/>
                          <a:pt x="121920" y="12796835"/>
                          <a:pt x="60960" y="11608115"/>
                        </a:cubicBezTo>
                        <a:cubicBezTo>
                          <a:pt x="0" y="10419395"/>
                          <a:pt x="685800" y="9779315"/>
                          <a:pt x="975360" y="9139235"/>
                        </a:cubicBezTo>
                        <a:cubicBezTo>
                          <a:pt x="1264920" y="8499155"/>
                          <a:pt x="1798320" y="8087675"/>
                          <a:pt x="1798320" y="7767635"/>
                        </a:cubicBezTo>
                        <a:cubicBezTo>
                          <a:pt x="1798320" y="7447595"/>
                          <a:pt x="1112520" y="7447595"/>
                          <a:pt x="975360" y="7218995"/>
                        </a:cubicBezTo>
                        <a:cubicBezTo>
                          <a:pt x="838200" y="6990395"/>
                          <a:pt x="1036320" y="6578915"/>
                          <a:pt x="975360" y="6396035"/>
                        </a:cubicBezTo>
                        <a:cubicBezTo>
                          <a:pt x="840717" y="5944482"/>
                          <a:pt x="304664" y="5027835"/>
                          <a:pt x="167504" y="4509675"/>
                        </a:cubicBezTo>
                        <a:cubicBezTo>
                          <a:pt x="30344" y="3991515"/>
                          <a:pt x="154917" y="3582282"/>
                          <a:pt x="152400" y="3287075"/>
                        </a:cubicBezTo>
                        <a:lnTo>
                          <a:pt x="152400" y="2738435"/>
                        </a:lnTo>
                        <a:cubicBezTo>
                          <a:pt x="396240" y="2403155"/>
                          <a:pt x="1085182" y="1539530"/>
                          <a:pt x="1615440" y="1275395"/>
                        </a:cubicBezTo>
                        <a:cubicBezTo>
                          <a:pt x="2145698" y="1011260"/>
                          <a:pt x="2824736" y="489159"/>
                          <a:pt x="3333951" y="1153623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sp>
                <p:nvSpPr>
                  <p:cNvPr id="36" name="手繪多邊形 35"/>
                  <p:cNvSpPr/>
                  <p:nvPr/>
                </p:nvSpPr>
                <p:spPr>
                  <a:xfrm>
                    <a:off x="-18842247" y="-4566175"/>
                    <a:ext cx="1443484" cy="2353732"/>
                  </a:xfrm>
                  <a:custGeom>
                    <a:avLst/>
                    <a:gdLst>
                      <a:gd name="connsiteX0" fmla="*/ 0 w 1828800"/>
                      <a:gd name="connsiteY0" fmla="*/ 0 h 2743200"/>
                      <a:gd name="connsiteX1" fmla="*/ 1828800 w 1828800"/>
                      <a:gd name="connsiteY1" fmla="*/ 2743200 h 2743200"/>
                      <a:gd name="connsiteX2" fmla="*/ 0 w 1828800"/>
                      <a:gd name="connsiteY2" fmla="*/ 1005840 h 2743200"/>
                      <a:gd name="connsiteX3" fmla="*/ 182880 w 1828800"/>
                      <a:gd name="connsiteY3" fmla="*/ 365760 h 2743200"/>
                      <a:gd name="connsiteX0" fmla="*/ 0 w 1828800"/>
                      <a:gd name="connsiteY0" fmla="*/ 91247 h 2834447"/>
                      <a:gd name="connsiteX1" fmla="*/ 1828800 w 1828800"/>
                      <a:gd name="connsiteY1" fmla="*/ 2834447 h 2834447"/>
                      <a:gd name="connsiteX2" fmla="*/ 0 w 1828800"/>
                      <a:gd name="connsiteY2" fmla="*/ 1097087 h 2834447"/>
                      <a:gd name="connsiteX3" fmla="*/ 33556 w 1828800"/>
                      <a:gd name="connsiteY3" fmla="*/ 0 h 2834447"/>
                      <a:gd name="connsiteX0" fmla="*/ 0 w 1828800"/>
                      <a:gd name="connsiteY0" fmla="*/ 0 h 2743200"/>
                      <a:gd name="connsiteX1" fmla="*/ 1828800 w 1828800"/>
                      <a:gd name="connsiteY1" fmla="*/ 2743200 h 2743200"/>
                      <a:gd name="connsiteX2" fmla="*/ 0 w 1828800"/>
                      <a:gd name="connsiteY2" fmla="*/ 1005840 h 2743200"/>
                      <a:gd name="connsiteX3" fmla="*/ 0 w 1828800"/>
                      <a:gd name="connsiteY3" fmla="*/ 45624 h 2743200"/>
                      <a:gd name="connsiteX0" fmla="*/ 0 w 1828800"/>
                      <a:gd name="connsiteY0" fmla="*/ 0 h 2743200"/>
                      <a:gd name="connsiteX1" fmla="*/ 1828800 w 1828800"/>
                      <a:gd name="connsiteY1" fmla="*/ 2743200 h 2743200"/>
                      <a:gd name="connsiteX2" fmla="*/ 0 w 1828800"/>
                      <a:gd name="connsiteY2" fmla="*/ 1005840 h 2743200"/>
                      <a:gd name="connsiteX3" fmla="*/ 0 w 1828800"/>
                      <a:gd name="connsiteY3" fmla="*/ 45624 h 2743200"/>
                      <a:gd name="connsiteX4" fmla="*/ 0 w 1828800"/>
                      <a:gd name="connsiteY4" fmla="*/ 0 h 2743200"/>
                      <a:gd name="connsiteX0" fmla="*/ 0 w 1828800"/>
                      <a:gd name="connsiteY0" fmla="*/ 0 h 2743200"/>
                      <a:gd name="connsiteX1" fmla="*/ 1828800 w 1828800"/>
                      <a:gd name="connsiteY1" fmla="*/ 2743200 h 2743200"/>
                      <a:gd name="connsiteX2" fmla="*/ 0 w 1828800"/>
                      <a:gd name="connsiteY2" fmla="*/ 1005840 h 2743200"/>
                      <a:gd name="connsiteX3" fmla="*/ 0 w 1828800"/>
                      <a:gd name="connsiteY3" fmla="*/ 45624 h 2743200"/>
                      <a:gd name="connsiteX4" fmla="*/ 0 w 1828800"/>
                      <a:gd name="connsiteY4" fmla="*/ 0 h 27432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828800" h="2743200">
                        <a:moveTo>
                          <a:pt x="0" y="0"/>
                        </a:moveTo>
                        <a:lnTo>
                          <a:pt x="1828800" y="2743200"/>
                        </a:lnTo>
                        <a:lnTo>
                          <a:pt x="0" y="1005840"/>
                        </a:lnTo>
                        <a:cubicBezTo>
                          <a:pt x="568770" y="716870"/>
                          <a:pt x="0" y="365696"/>
                          <a:pt x="0" y="45624"/>
                        </a:cubicBez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</p:grpSp>
            <p:grpSp>
              <p:nvGrpSpPr>
                <p:cNvPr id="48145" name="群組 30"/>
                <p:cNvGrpSpPr>
                  <a:grpSpLocks/>
                </p:cNvGrpSpPr>
                <p:nvPr/>
              </p:nvGrpSpPr>
              <p:grpSpPr bwMode="auto">
                <a:xfrm>
                  <a:off x="-13069960" y="12293860"/>
                  <a:ext cx="34488945" cy="10943993"/>
                  <a:chOff x="7308304" y="-3763927"/>
                  <a:chExt cx="34488945" cy="10943996"/>
                </a:xfrm>
              </p:grpSpPr>
              <p:grpSp>
                <p:nvGrpSpPr>
                  <p:cNvPr id="48146" name="群組 24"/>
                  <p:cNvGrpSpPr>
                    <a:grpSpLocks/>
                  </p:cNvGrpSpPr>
                  <p:nvPr/>
                </p:nvGrpSpPr>
                <p:grpSpPr bwMode="auto">
                  <a:xfrm>
                    <a:off x="7308304" y="-3763927"/>
                    <a:ext cx="34488945" cy="10943996"/>
                    <a:chOff x="17893480" y="7873"/>
                    <a:chExt cx="34488945" cy="10943996"/>
                  </a:xfrm>
                </p:grpSpPr>
                <p:sp>
                  <p:nvSpPr>
                    <p:cNvPr id="33" name="手繪多邊形 32"/>
                    <p:cNvSpPr/>
                    <p:nvPr/>
                  </p:nvSpPr>
                  <p:spPr>
                    <a:xfrm>
                      <a:off x="17893480" y="14414"/>
                      <a:ext cx="34488945" cy="10937455"/>
                    </a:xfrm>
                    <a:custGeom>
                      <a:avLst/>
                      <a:gdLst>
                        <a:gd name="connsiteX0" fmla="*/ 5669280 w 34747200"/>
                        <a:gd name="connsiteY0" fmla="*/ 0 h 11338560"/>
                        <a:gd name="connsiteX1" fmla="*/ 0 w 34747200"/>
                        <a:gd name="connsiteY1" fmla="*/ 3200400 h 11338560"/>
                        <a:gd name="connsiteX2" fmla="*/ 182880 w 34747200"/>
                        <a:gd name="connsiteY2" fmla="*/ 11338560 h 11338560"/>
                        <a:gd name="connsiteX3" fmla="*/ 34747200 w 34747200"/>
                        <a:gd name="connsiteY3" fmla="*/ 10698480 h 11338560"/>
                        <a:gd name="connsiteX4" fmla="*/ 34381440 w 34747200"/>
                        <a:gd name="connsiteY4" fmla="*/ 4937760 h 11338560"/>
                        <a:gd name="connsiteX5" fmla="*/ 5212080 w 34747200"/>
                        <a:gd name="connsiteY5" fmla="*/ 274320 h 11338560"/>
                        <a:gd name="connsiteX0" fmla="*/ 5669280 w 34747200"/>
                        <a:gd name="connsiteY0" fmla="*/ 0 h 11338560"/>
                        <a:gd name="connsiteX1" fmla="*/ 0 w 34747200"/>
                        <a:gd name="connsiteY1" fmla="*/ 3200400 h 11338560"/>
                        <a:gd name="connsiteX2" fmla="*/ 182880 w 34747200"/>
                        <a:gd name="connsiteY2" fmla="*/ 11338560 h 11338560"/>
                        <a:gd name="connsiteX3" fmla="*/ 34747200 w 34747200"/>
                        <a:gd name="connsiteY3" fmla="*/ 10698480 h 11338560"/>
                        <a:gd name="connsiteX4" fmla="*/ 34425784 w 34747200"/>
                        <a:gd name="connsiteY4" fmla="*/ 5414192 h 11338560"/>
                        <a:gd name="connsiteX5" fmla="*/ 5212080 w 34747200"/>
                        <a:gd name="connsiteY5" fmla="*/ 274320 h 11338560"/>
                        <a:gd name="connsiteX0" fmla="*/ 5669280 w 34747200"/>
                        <a:gd name="connsiteY0" fmla="*/ 0 h 11338560"/>
                        <a:gd name="connsiteX1" fmla="*/ 0 w 34747200"/>
                        <a:gd name="connsiteY1" fmla="*/ 3200400 h 11338560"/>
                        <a:gd name="connsiteX2" fmla="*/ 182880 w 34747200"/>
                        <a:gd name="connsiteY2" fmla="*/ 11338560 h 11338560"/>
                        <a:gd name="connsiteX3" fmla="*/ 34747200 w 34747200"/>
                        <a:gd name="connsiteY3" fmla="*/ 10698480 h 11338560"/>
                        <a:gd name="connsiteX4" fmla="*/ 34425784 w 34747200"/>
                        <a:gd name="connsiteY4" fmla="*/ 5414192 h 11338560"/>
                        <a:gd name="connsiteX5" fmla="*/ 5694592 w 34747200"/>
                        <a:gd name="connsiteY5" fmla="*/ 301624 h 11338560"/>
                        <a:gd name="connsiteX0" fmla="*/ 5669280 w 34747200"/>
                        <a:gd name="connsiteY0" fmla="*/ 0 h 10698480"/>
                        <a:gd name="connsiteX1" fmla="*/ 0 w 34747200"/>
                        <a:gd name="connsiteY1" fmla="*/ 3200400 h 10698480"/>
                        <a:gd name="connsiteX2" fmla="*/ 293992 w 34747200"/>
                        <a:gd name="connsiteY2" fmla="*/ 10598768 h 10698480"/>
                        <a:gd name="connsiteX3" fmla="*/ 34747200 w 34747200"/>
                        <a:gd name="connsiteY3" fmla="*/ 10698480 h 10698480"/>
                        <a:gd name="connsiteX4" fmla="*/ 34425784 w 34747200"/>
                        <a:gd name="connsiteY4" fmla="*/ 5414192 h 10698480"/>
                        <a:gd name="connsiteX5" fmla="*/ 5694592 w 34747200"/>
                        <a:gd name="connsiteY5" fmla="*/ 301624 h 10698480"/>
                        <a:gd name="connsiteX0" fmla="*/ 5669280 w 34425784"/>
                        <a:gd name="connsiteY0" fmla="*/ 0 h 10886800"/>
                        <a:gd name="connsiteX1" fmla="*/ 0 w 34425784"/>
                        <a:gd name="connsiteY1" fmla="*/ 3200400 h 10886800"/>
                        <a:gd name="connsiteX2" fmla="*/ 293992 w 34425784"/>
                        <a:gd name="connsiteY2" fmla="*/ 10598768 h 10886800"/>
                        <a:gd name="connsiteX3" fmla="*/ 34353776 w 34425784"/>
                        <a:gd name="connsiteY3" fmla="*/ 10886800 h 10886800"/>
                        <a:gd name="connsiteX4" fmla="*/ 34425784 w 34425784"/>
                        <a:gd name="connsiteY4" fmla="*/ 5414192 h 10886800"/>
                        <a:gd name="connsiteX5" fmla="*/ 5694592 w 34425784"/>
                        <a:gd name="connsiteY5" fmla="*/ 301624 h 10886800"/>
                        <a:gd name="connsiteX0" fmla="*/ 5669280 w 34425784"/>
                        <a:gd name="connsiteY0" fmla="*/ 0 h 10670776"/>
                        <a:gd name="connsiteX1" fmla="*/ 0 w 34425784"/>
                        <a:gd name="connsiteY1" fmla="*/ 3200400 h 10670776"/>
                        <a:gd name="connsiteX2" fmla="*/ 293992 w 34425784"/>
                        <a:gd name="connsiteY2" fmla="*/ 10598768 h 10670776"/>
                        <a:gd name="connsiteX3" fmla="*/ 34425784 w 34425784"/>
                        <a:gd name="connsiteY3" fmla="*/ 10670776 h 10670776"/>
                        <a:gd name="connsiteX4" fmla="*/ 34425784 w 34425784"/>
                        <a:gd name="connsiteY4" fmla="*/ 5414192 h 10670776"/>
                        <a:gd name="connsiteX5" fmla="*/ 5694592 w 34425784"/>
                        <a:gd name="connsiteY5" fmla="*/ 301624 h 10670776"/>
                        <a:gd name="connsiteX0" fmla="*/ 5669280 w 34425784"/>
                        <a:gd name="connsiteY0" fmla="*/ 0 h 10670776"/>
                        <a:gd name="connsiteX1" fmla="*/ 0 w 34425784"/>
                        <a:gd name="connsiteY1" fmla="*/ 3200400 h 10670776"/>
                        <a:gd name="connsiteX2" fmla="*/ 293992 w 34425784"/>
                        <a:gd name="connsiteY2" fmla="*/ 10598768 h 10670776"/>
                        <a:gd name="connsiteX3" fmla="*/ 34425784 w 34425784"/>
                        <a:gd name="connsiteY3" fmla="*/ 10670776 h 10670776"/>
                        <a:gd name="connsiteX4" fmla="*/ 34425784 w 34425784"/>
                        <a:gd name="connsiteY4" fmla="*/ 5414192 h 10670776"/>
                        <a:gd name="connsiteX5" fmla="*/ 5688632 w 34425784"/>
                        <a:gd name="connsiteY5" fmla="*/ 0 h 10670776"/>
                        <a:gd name="connsiteX0" fmla="*/ 5669280 w 34425784"/>
                        <a:gd name="connsiteY0" fmla="*/ 0 h 10670776"/>
                        <a:gd name="connsiteX1" fmla="*/ 0 w 34425784"/>
                        <a:gd name="connsiteY1" fmla="*/ 3200400 h 10670776"/>
                        <a:gd name="connsiteX2" fmla="*/ 293992 w 34425784"/>
                        <a:gd name="connsiteY2" fmla="*/ 10598768 h 10670776"/>
                        <a:gd name="connsiteX3" fmla="*/ 34425784 w 34425784"/>
                        <a:gd name="connsiteY3" fmla="*/ 10670776 h 10670776"/>
                        <a:gd name="connsiteX4" fmla="*/ 34425784 w 34425784"/>
                        <a:gd name="connsiteY4" fmla="*/ 5414192 h 10670776"/>
                        <a:gd name="connsiteX5" fmla="*/ 5688632 w 34425784"/>
                        <a:gd name="connsiteY5" fmla="*/ 0 h 10670776"/>
                        <a:gd name="connsiteX6" fmla="*/ 5669280 w 34425784"/>
                        <a:gd name="connsiteY6" fmla="*/ 0 h 10670776"/>
                        <a:gd name="connsiteX0" fmla="*/ 5669280 w 34425784"/>
                        <a:gd name="connsiteY0" fmla="*/ 0 h 10629800"/>
                        <a:gd name="connsiteX1" fmla="*/ 0 w 34425784"/>
                        <a:gd name="connsiteY1" fmla="*/ 3200400 h 10629800"/>
                        <a:gd name="connsiteX2" fmla="*/ 293992 w 34425784"/>
                        <a:gd name="connsiteY2" fmla="*/ 10598768 h 10629800"/>
                        <a:gd name="connsiteX3" fmla="*/ 34275808 w 34425784"/>
                        <a:gd name="connsiteY3" fmla="*/ 10629800 h 10629800"/>
                        <a:gd name="connsiteX4" fmla="*/ 34425784 w 34425784"/>
                        <a:gd name="connsiteY4" fmla="*/ 5414192 h 10629800"/>
                        <a:gd name="connsiteX5" fmla="*/ 5688632 w 34425784"/>
                        <a:gd name="connsiteY5" fmla="*/ 0 h 10629800"/>
                        <a:gd name="connsiteX6" fmla="*/ 5669280 w 34425784"/>
                        <a:gd name="connsiteY6" fmla="*/ 0 h 10629800"/>
                        <a:gd name="connsiteX0" fmla="*/ 5669280 w 34425784"/>
                        <a:gd name="connsiteY0" fmla="*/ 0 h 10629800"/>
                        <a:gd name="connsiteX1" fmla="*/ 0 w 34425784"/>
                        <a:gd name="connsiteY1" fmla="*/ 3200400 h 10629800"/>
                        <a:gd name="connsiteX2" fmla="*/ 293992 w 34425784"/>
                        <a:gd name="connsiteY2" fmla="*/ 10598768 h 10629800"/>
                        <a:gd name="connsiteX3" fmla="*/ 33843760 w 34425784"/>
                        <a:gd name="connsiteY3" fmla="*/ 10629800 h 10629800"/>
                        <a:gd name="connsiteX4" fmla="*/ 34425784 w 34425784"/>
                        <a:gd name="connsiteY4" fmla="*/ 5414192 h 10629800"/>
                        <a:gd name="connsiteX5" fmla="*/ 5688632 w 34425784"/>
                        <a:gd name="connsiteY5" fmla="*/ 0 h 10629800"/>
                        <a:gd name="connsiteX6" fmla="*/ 5669280 w 34425784"/>
                        <a:gd name="connsiteY6" fmla="*/ 0 h 10629800"/>
                        <a:gd name="connsiteX0" fmla="*/ 5669280 w 34491832"/>
                        <a:gd name="connsiteY0" fmla="*/ 0 h 10629800"/>
                        <a:gd name="connsiteX1" fmla="*/ 0 w 34491832"/>
                        <a:gd name="connsiteY1" fmla="*/ 3200400 h 10629800"/>
                        <a:gd name="connsiteX2" fmla="*/ 293992 w 34491832"/>
                        <a:gd name="connsiteY2" fmla="*/ 10598768 h 10629800"/>
                        <a:gd name="connsiteX3" fmla="*/ 34491832 w 34491832"/>
                        <a:gd name="connsiteY3" fmla="*/ 10629800 h 10629800"/>
                        <a:gd name="connsiteX4" fmla="*/ 34425784 w 34491832"/>
                        <a:gd name="connsiteY4" fmla="*/ 5414192 h 10629800"/>
                        <a:gd name="connsiteX5" fmla="*/ 5688632 w 34491832"/>
                        <a:gd name="connsiteY5" fmla="*/ 0 h 10629800"/>
                        <a:gd name="connsiteX6" fmla="*/ 5669280 w 34491832"/>
                        <a:gd name="connsiteY6" fmla="*/ 0 h 10629800"/>
                        <a:gd name="connsiteX0" fmla="*/ 5669280 w 34491832"/>
                        <a:gd name="connsiteY0" fmla="*/ 0 h 10629800"/>
                        <a:gd name="connsiteX1" fmla="*/ 0 w 34491832"/>
                        <a:gd name="connsiteY1" fmla="*/ 3200400 h 10629800"/>
                        <a:gd name="connsiteX2" fmla="*/ 216024 w 34491832"/>
                        <a:gd name="connsiteY2" fmla="*/ 10629800 h 10629800"/>
                        <a:gd name="connsiteX3" fmla="*/ 34491832 w 34491832"/>
                        <a:gd name="connsiteY3" fmla="*/ 10629800 h 10629800"/>
                        <a:gd name="connsiteX4" fmla="*/ 34425784 w 34491832"/>
                        <a:gd name="connsiteY4" fmla="*/ 5414192 h 10629800"/>
                        <a:gd name="connsiteX5" fmla="*/ 5688632 w 34491832"/>
                        <a:gd name="connsiteY5" fmla="*/ 0 h 10629800"/>
                        <a:gd name="connsiteX6" fmla="*/ 5669280 w 34491832"/>
                        <a:gd name="connsiteY6" fmla="*/ 0 h 1062980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</a:cxnLst>
                      <a:rect l="l" t="t" r="r" b="b"/>
                      <a:pathLst>
                        <a:path w="34491832" h="10629800">
                          <a:moveTo>
                            <a:pt x="5669280" y="0"/>
                          </a:moveTo>
                          <a:lnTo>
                            <a:pt x="0" y="3200400"/>
                          </a:lnTo>
                          <a:lnTo>
                            <a:pt x="216024" y="10629800"/>
                          </a:lnTo>
                          <a:lnTo>
                            <a:pt x="34491832" y="10629800"/>
                          </a:lnTo>
                          <a:lnTo>
                            <a:pt x="34425784" y="5414192"/>
                          </a:lnTo>
                          <a:lnTo>
                            <a:pt x="5688632" y="0"/>
                          </a:lnTo>
                          <a:lnTo>
                            <a:pt x="5669280" y="0"/>
                          </a:ln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zh-TW" altLang="en-US"/>
                    </a:p>
                  </p:txBody>
                </p:sp>
                <p:sp>
                  <p:nvSpPr>
                    <p:cNvPr id="34" name="手繪多邊形 33"/>
                    <p:cNvSpPr/>
                    <p:nvPr/>
                  </p:nvSpPr>
                  <p:spPr>
                    <a:xfrm>
                      <a:off x="19208081" y="706658"/>
                      <a:ext cx="11728303" cy="3364301"/>
                    </a:xfrm>
                    <a:custGeom>
                      <a:avLst/>
                      <a:gdLst>
                        <a:gd name="connsiteX0" fmla="*/ 6126480 w 11704320"/>
                        <a:gd name="connsiteY0" fmla="*/ 91440 h 3383280"/>
                        <a:gd name="connsiteX1" fmla="*/ 11704320 w 11704320"/>
                        <a:gd name="connsiteY1" fmla="*/ 1005840 h 3383280"/>
                        <a:gd name="connsiteX2" fmla="*/ 6035040 w 11704320"/>
                        <a:gd name="connsiteY2" fmla="*/ 3383280 h 3383280"/>
                        <a:gd name="connsiteX3" fmla="*/ 0 w 11704320"/>
                        <a:gd name="connsiteY3" fmla="*/ 2194560 h 3383280"/>
                        <a:gd name="connsiteX4" fmla="*/ 6217920 w 11704320"/>
                        <a:gd name="connsiteY4" fmla="*/ 0 h 33832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11704320" h="3383280">
                          <a:moveTo>
                            <a:pt x="6126480" y="91440"/>
                          </a:moveTo>
                          <a:lnTo>
                            <a:pt x="11704320" y="1005840"/>
                          </a:lnTo>
                          <a:lnTo>
                            <a:pt x="6035040" y="3383280"/>
                          </a:lnTo>
                          <a:lnTo>
                            <a:pt x="0" y="2194560"/>
                          </a:lnTo>
                          <a:lnTo>
                            <a:pt x="6217920" y="0"/>
                          </a:lnTo>
                        </a:path>
                      </a:pathLst>
                    </a:cu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zh-TW" altLang="en-US"/>
                    </a:p>
                  </p:txBody>
                </p:sp>
              </p:grpSp>
              <p:sp>
                <p:nvSpPr>
                  <p:cNvPr id="31" name="手繪多邊形 30"/>
                  <p:cNvSpPr/>
                  <p:nvPr/>
                </p:nvSpPr>
                <p:spPr>
                  <a:xfrm>
                    <a:off x="22374667" y="-1223777"/>
                    <a:ext cx="4910417" cy="2962804"/>
                  </a:xfrm>
                  <a:custGeom>
                    <a:avLst/>
                    <a:gdLst>
                      <a:gd name="connsiteX0" fmla="*/ 6126480 w 11704320"/>
                      <a:gd name="connsiteY0" fmla="*/ 91440 h 3383280"/>
                      <a:gd name="connsiteX1" fmla="*/ 11704320 w 11704320"/>
                      <a:gd name="connsiteY1" fmla="*/ 1005840 h 3383280"/>
                      <a:gd name="connsiteX2" fmla="*/ 6035040 w 11704320"/>
                      <a:gd name="connsiteY2" fmla="*/ 3383280 h 3383280"/>
                      <a:gd name="connsiteX3" fmla="*/ 0 w 11704320"/>
                      <a:gd name="connsiteY3" fmla="*/ 2194560 h 3383280"/>
                      <a:gd name="connsiteX4" fmla="*/ 6217920 w 11704320"/>
                      <a:gd name="connsiteY4" fmla="*/ 0 h 338328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11704320" h="3383280">
                        <a:moveTo>
                          <a:pt x="6126480" y="91440"/>
                        </a:moveTo>
                        <a:lnTo>
                          <a:pt x="11704320" y="1005840"/>
                        </a:lnTo>
                        <a:lnTo>
                          <a:pt x="6035040" y="3383280"/>
                        </a:lnTo>
                        <a:lnTo>
                          <a:pt x="0" y="2194560"/>
                        </a:lnTo>
                        <a:lnTo>
                          <a:pt x="6217920" y="0"/>
                        </a:lnTo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cxnSp>
                <p:nvCxnSpPr>
                  <p:cNvPr id="32" name="直線接點 31"/>
                  <p:cNvCxnSpPr/>
                  <p:nvPr/>
                </p:nvCxnSpPr>
                <p:spPr>
                  <a:xfrm>
                    <a:off x="23611939" y="326849"/>
                    <a:ext cx="1881684" cy="609175"/>
                  </a:xfrm>
                  <a:prstGeom prst="line">
                    <a:avLst/>
                  </a:prstGeom>
                  <a:ln w="41275">
                    <a:solidFill>
                      <a:srgbClr val="000000"/>
                    </a:solidFill>
                    <a:prstDash val="sysDash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6" name="手繪多邊形 25"/>
              <p:cNvSpPr/>
              <p:nvPr/>
            </p:nvSpPr>
            <p:spPr>
              <a:xfrm>
                <a:off x="17974925" y="-11379967"/>
                <a:ext cx="3750484" cy="4028855"/>
              </a:xfrm>
              <a:custGeom>
                <a:avLst/>
                <a:gdLst>
                  <a:gd name="connsiteX0" fmla="*/ 3017520 w 3474720"/>
                  <a:gd name="connsiteY0" fmla="*/ 274320 h 4846320"/>
                  <a:gd name="connsiteX1" fmla="*/ 3474720 w 3474720"/>
                  <a:gd name="connsiteY1" fmla="*/ 731520 h 4846320"/>
                  <a:gd name="connsiteX2" fmla="*/ 1737360 w 3474720"/>
                  <a:gd name="connsiteY2" fmla="*/ 2377440 h 4846320"/>
                  <a:gd name="connsiteX3" fmla="*/ 0 w 3474720"/>
                  <a:gd name="connsiteY3" fmla="*/ 4846320 h 4846320"/>
                  <a:gd name="connsiteX4" fmla="*/ 91440 w 3474720"/>
                  <a:gd name="connsiteY4" fmla="*/ 3474720 h 4846320"/>
                  <a:gd name="connsiteX5" fmla="*/ 640080 w 3474720"/>
                  <a:gd name="connsiteY5" fmla="*/ 3383280 h 4846320"/>
                  <a:gd name="connsiteX6" fmla="*/ 91440 w 3474720"/>
                  <a:gd name="connsiteY6" fmla="*/ 2103120 h 4846320"/>
                  <a:gd name="connsiteX7" fmla="*/ 3108960 w 3474720"/>
                  <a:gd name="connsiteY7" fmla="*/ 0 h 4846320"/>
                  <a:gd name="connsiteX8" fmla="*/ 3383280 w 3474720"/>
                  <a:gd name="connsiteY8" fmla="*/ 731520 h 4846320"/>
                  <a:gd name="connsiteX0" fmla="*/ 3474720 w 3474720"/>
                  <a:gd name="connsiteY0" fmla="*/ 731520 h 4846320"/>
                  <a:gd name="connsiteX1" fmla="*/ 1737360 w 3474720"/>
                  <a:gd name="connsiteY1" fmla="*/ 2377440 h 4846320"/>
                  <a:gd name="connsiteX2" fmla="*/ 0 w 3474720"/>
                  <a:gd name="connsiteY2" fmla="*/ 4846320 h 4846320"/>
                  <a:gd name="connsiteX3" fmla="*/ 91440 w 3474720"/>
                  <a:gd name="connsiteY3" fmla="*/ 3474720 h 4846320"/>
                  <a:gd name="connsiteX4" fmla="*/ 640080 w 3474720"/>
                  <a:gd name="connsiteY4" fmla="*/ 3383280 h 4846320"/>
                  <a:gd name="connsiteX5" fmla="*/ 91440 w 3474720"/>
                  <a:gd name="connsiteY5" fmla="*/ 2103120 h 4846320"/>
                  <a:gd name="connsiteX6" fmla="*/ 3108960 w 3474720"/>
                  <a:gd name="connsiteY6" fmla="*/ 0 h 4846320"/>
                  <a:gd name="connsiteX7" fmla="*/ 3383280 w 3474720"/>
                  <a:gd name="connsiteY7" fmla="*/ 731520 h 4846320"/>
                  <a:gd name="connsiteX0" fmla="*/ 3292797 w 3383280"/>
                  <a:gd name="connsiteY0" fmla="*/ 773148 h 4846320"/>
                  <a:gd name="connsiteX1" fmla="*/ 1737360 w 3383280"/>
                  <a:gd name="connsiteY1" fmla="*/ 2377440 h 4846320"/>
                  <a:gd name="connsiteX2" fmla="*/ 0 w 3383280"/>
                  <a:gd name="connsiteY2" fmla="*/ 4846320 h 4846320"/>
                  <a:gd name="connsiteX3" fmla="*/ 91440 w 3383280"/>
                  <a:gd name="connsiteY3" fmla="*/ 3474720 h 4846320"/>
                  <a:gd name="connsiteX4" fmla="*/ 640080 w 3383280"/>
                  <a:gd name="connsiteY4" fmla="*/ 3383280 h 4846320"/>
                  <a:gd name="connsiteX5" fmla="*/ 91440 w 3383280"/>
                  <a:gd name="connsiteY5" fmla="*/ 2103120 h 4846320"/>
                  <a:gd name="connsiteX6" fmla="*/ 3108960 w 3383280"/>
                  <a:gd name="connsiteY6" fmla="*/ 0 h 4846320"/>
                  <a:gd name="connsiteX7" fmla="*/ 3383280 w 3383280"/>
                  <a:gd name="connsiteY7" fmla="*/ 731520 h 4846320"/>
                  <a:gd name="connsiteX0" fmla="*/ 3292797 w 3383280"/>
                  <a:gd name="connsiteY0" fmla="*/ 773148 h 4846320"/>
                  <a:gd name="connsiteX1" fmla="*/ 3365567 w 3383280"/>
                  <a:gd name="connsiteY1" fmla="*/ 773148 h 4846320"/>
                  <a:gd name="connsiteX2" fmla="*/ 1737360 w 3383280"/>
                  <a:gd name="connsiteY2" fmla="*/ 2377440 h 4846320"/>
                  <a:gd name="connsiteX3" fmla="*/ 0 w 3383280"/>
                  <a:gd name="connsiteY3" fmla="*/ 4846320 h 4846320"/>
                  <a:gd name="connsiteX4" fmla="*/ 91440 w 3383280"/>
                  <a:gd name="connsiteY4" fmla="*/ 3474720 h 4846320"/>
                  <a:gd name="connsiteX5" fmla="*/ 640080 w 3383280"/>
                  <a:gd name="connsiteY5" fmla="*/ 3383280 h 4846320"/>
                  <a:gd name="connsiteX6" fmla="*/ 91440 w 3383280"/>
                  <a:gd name="connsiteY6" fmla="*/ 2103120 h 4846320"/>
                  <a:gd name="connsiteX7" fmla="*/ 3108960 w 3383280"/>
                  <a:gd name="connsiteY7" fmla="*/ 0 h 4846320"/>
                  <a:gd name="connsiteX8" fmla="*/ 3383280 w 3383280"/>
                  <a:gd name="connsiteY8" fmla="*/ 731520 h 4846320"/>
                  <a:gd name="connsiteX0" fmla="*/ 3292797 w 3383280"/>
                  <a:gd name="connsiteY0" fmla="*/ 773148 h 4846320"/>
                  <a:gd name="connsiteX1" fmla="*/ 3365567 w 3383280"/>
                  <a:gd name="connsiteY1" fmla="*/ 773148 h 4846320"/>
                  <a:gd name="connsiteX2" fmla="*/ 1737360 w 3383280"/>
                  <a:gd name="connsiteY2" fmla="*/ 2377440 h 4846320"/>
                  <a:gd name="connsiteX3" fmla="*/ 0 w 3383280"/>
                  <a:gd name="connsiteY3" fmla="*/ 4846320 h 4846320"/>
                  <a:gd name="connsiteX4" fmla="*/ 91440 w 3383280"/>
                  <a:gd name="connsiteY4" fmla="*/ 3474720 h 4846320"/>
                  <a:gd name="connsiteX5" fmla="*/ 640080 w 3383280"/>
                  <a:gd name="connsiteY5" fmla="*/ 3383280 h 4846320"/>
                  <a:gd name="connsiteX6" fmla="*/ 91440 w 3383280"/>
                  <a:gd name="connsiteY6" fmla="*/ 2103120 h 4846320"/>
                  <a:gd name="connsiteX7" fmla="*/ 3108960 w 3383280"/>
                  <a:gd name="connsiteY7" fmla="*/ 0 h 4846320"/>
                  <a:gd name="connsiteX8" fmla="*/ 3383280 w 3383280"/>
                  <a:gd name="connsiteY8" fmla="*/ 731520 h 4846320"/>
                  <a:gd name="connsiteX9" fmla="*/ 3292797 w 3383280"/>
                  <a:gd name="connsiteY9" fmla="*/ 773148 h 4846320"/>
                  <a:gd name="connsiteX0" fmla="*/ 3292797 w 3383280"/>
                  <a:gd name="connsiteY0" fmla="*/ 773148 h 4846320"/>
                  <a:gd name="connsiteX1" fmla="*/ 3365567 w 3383280"/>
                  <a:gd name="connsiteY1" fmla="*/ 773148 h 4846320"/>
                  <a:gd name="connsiteX2" fmla="*/ 1737360 w 3383280"/>
                  <a:gd name="connsiteY2" fmla="*/ 2377440 h 4846320"/>
                  <a:gd name="connsiteX3" fmla="*/ 0 w 3383280"/>
                  <a:gd name="connsiteY3" fmla="*/ 4846320 h 4846320"/>
                  <a:gd name="connsiteX4" fmla="*/ 91440 w 3383280"/>
                  <a:gd name="connsiteY4" fmla="*/ 3474720 h 4846320"/>
                  <a:gd name="connsiteX5" fmla="*/ 640080 w 3383280"/>
                  <a:gd name="connsiteY5" fmla="*/ 3383280 h 4846320"/>
                  <a:gd name="connsiteX6" fmla="*/ 91440 w 3383280"/>
                  <a:gd name="connsiteY6" fmla="*/ 2103120 h 4846320"/>
                  <a:gd name="connsiteX7" fmla="*/ 3108960 w 3383280"/>
                  <a:gd name="connsiteY7" fmla="*/ 0 h 4846320"/>
                  <a:gd name="connsiteX8" fmla="*/ 3383280 w 3383280"/>
                  <a:gd name="connsiteY8" fmla="*/ 731520 h 4846320"/>
                  <a:gd name="connsiteX9" fmla="*/ 3292797 w 3383280"/>
                  <a:gd name="connsiteY9" fmla="*/ 773148 h 4846320"/>
                  <a:gd name="connsiteX0" fmla="*/ 3567117 w 3657600"/>
                  <a:gd name="connsiteY0" fmla="*/ 773148 h 5029200"/>
                  <a:gd name="connsiteX1" fmla="*/ 3639887 w 3657600"/>
                  <a:gd name="connsiteY1" fmla="*/ 773148 h 5029200"/>
                  <a:gd name="connsiteX2" fmla="*/ 2011680 w 3657600"/>
                  <a:gd name="connsiteY2" fmla="*/ 2377440 h 5029200"/>
                  <a:gd name="connsiteX3" fmla="*/ 274320 w 3657600"/>
                  <a:gd name="connsiteY3" fmla="*/ 4846320 h 5029200"/>
                  <a:gd name="connsiteX4" fmla="*/ 365760 w 3657600"/>
                  <a:gd name="connsiteY4" fmla="*/ 3474720 h 5029200"/>
                  <a:gd name="connsiteX5" fmla="*/ 914400 w 3657600"/>
                  <a:gd name="connsiteY5" fmla="*/ 3383280 h 5029200"/>
                  <a:gd name="connsiteX6" fmla="*/ 365760 w 3657600"/>
                  <a:gd name="connsiteY6" fmla="*/ 2103120 h 5029200"/>
                  <a:gd name="connsiteX7" fmla="*/ 3383280 w 3657600"/>
                  <a:gd name="connsiteY7" fmla="*/ 0 h 5029200"/>
                  <a:gd name="connsiteX8" fmla="*/ 3657600 w 3657600"/>
                  <a:gd name="connsiteY8" fmla="*/ 731520 h 5029200"/>
                  <a:gd name="connsiteX9" fmla="*/ 3567117 w 3657600"/>
                  <a:gd name="connsiteY9" fmla="*/ 773148 h 5029200"/>
                  <a:gd name="connsiteX0" fmla="*/ 3567117 w 3657600"/>
                  <a:gd name="connsiteY0" fmla="*/ 773148 h 5029200"/>
                  <a:gd name="connsiteX1" fmla="*/ 3639887 w 3657600"/>
                  <a:gd name="connsiteY1" fmla="*/ 773148 h 5029200"/>
                  <a:gd name="connsiteX2" fmla="*/ 2011680 w 3657600"/>
                  <a:gd name="connsiteY2" fmla="*/ 2377440 h 5029200"/>
                  <a:gd name="connsiteX3" fmla="*/ 274320 w 3657600"/>
                  <a:gd name="connsiteY3" fmla="*/ 4846320 h 5029200"/>
                  <a:gd name="connsiteX4" fmla="*/ 365760 w 3657600"/>
                  <a:gd name="connsiteY4" fmla="*/ 3474720 h 5029200"/>
                  <a:gd name="connsiteX5" fmla="*/ 914400 w 3657600"/>
                  <a:gd name="connsiteY5" fmla="*/ 3383280 h 5029200"/>
                  <a:gd name="connsiteX6" fmla="*/ 365760 w 3657600"/>
                  <a:gd name="connsiteY6" fmla="*/ 2103120 h 5029200"/>
                  <a:gd name="connsiteX7" fmla="*/ 3383280 w 3657600"/>
                  <a:gd name="connsiteY7" fmla="*/ 0 h 5029200"/>
                  <a:gd name="connsiteX8" fmla="*/ 3657600 w 3657600"/>
                  <a:gd name="connsiteY8" fmla="*/ 731520 h 5029200"/>
                  <a:gd name="connsiteX9" fmla="*/ 3567117 w 3657600"/>
                  <a:gd name="connsiteY9" fmla="*/ 773148 h 5029200"/>
                  <a:gd name="connsiteX0" fmla="*/ 3567117 w 3657600"/>
                  <a:gd name="connsiteY0" fmla="*/ 773148 h 5029200"/>
                  <a:gd name="connsiteX1" fmla="*/ 3639887 w 3657600"/>
                  <a:gd name="connsiteY1" fmla="*/ 773148 h 5029200"/>
                  <a:gd name="connsiteX2" fmla="*/ 2011680 w 3657600"/>
                  <a:gd name="connsiteY2" fmla="*/ 2377440 h 5029200"/>
                  <a:gd name="connsiteX3" fmla="*/ 274320 w 3657600"/>
                  <a:gd name="connsiteY3" fmla="*/ 4846320 h 5029200"/>
                  <a:gd name="connsiteX4" fmla="*/ 365760 w 3657600"/>
                  <a:gd name="connsiteY4" fmla="*/ 3474720 h 5029200"/>
                  <a:gd name="connsiteX5" fmla="*/ 929241 w 3657600"/>
                  <a:gd name="connsiteY5" fmla="*/ 3488596 h 5029200"/>
                  <a:gd name="connsiteX6" fmla="*/ 365760 w 3657600"/>
                  <a:gd name="connsiteY6" fmla="*/ 2103120 h 5029200"/>
                  <a:gd name="connsiteX7" fmla="*/ 3383280 w 3657600"/>
                  <a:gd name="connsiteY7" fmla="*/ 0 h 5029200"/>
                  <a:gd name="connsiteX8" fmla="*/ 3657600 w 3657600"/>
                  <a:gd name="connsiteY8" fmla="*/ 731520 h 5029200"/>
                  <a:gd name="connsiteX9" fmla="*/ 3567117 w 3657600"/>
                  <a:gd name="connsiteY9" fmla="*/ 773148 h 5029200"/>
                  <a:gd name="connsiteX0" fmla="*/ 3567117 w 3657600"/>
                  <a:gd name="connsiteY0" fmla="*/ 773148 h 5029200"/>
                  <a:gd name="connsiteX1" fmla="*/ 3639887 w 3657600"/>
                  <a:gd name="connsiteY1" fmla="*/ 773148 h 5029200"/>
                  <a:gd name="connsiteX2" fmla="*/ 2011680 w 3657600"/>
                  <a:gd name="connsiteY2" fmla="*/ 2377440 h 5029200"/>
                  <a:gd name="connsiteX3" fmla="*/ 274320 w 3657600"/>
                  <a:gd name="connsiteY3" fmla="*/ 4846320 h 5029200"/>
                  <a:gd name="connsiteX4" fmla="*/ 365760 w 3657600"/>
                  <a:gd name="connsiteY4" fmla="*/ 3474720 h 5029200"/>
                  <a:gd name="connsiteX5" fmla="*/ 929241 w 3657600"/>
                  <a:gd name="connsiteY5" fmla="*/ 3281166 h 5029200"/>
                  <a:gd name="connsiteX6" fmla="*/ 365760 w 3657600"/>
                  <a:gd name="connsiteY6" fmla="*/ 2103120 h 5029200"/>
                  <a:gd name="connsiteX7" fmla="*/ 3383280 w 3657600"/>
                  <a:gd name="connsiteY7" fmla="*/ 0 h 5029200"/>
                  <a:gd name="connsiteX8" fmla="*/ 3657600 w 3657600"/>
                  <a:gd name="connsiteY8" fmla="*/ 731520 h 5029200"/>
                  <a:gd name="connsiteX9" fmla="*/ 3567117 w 3657600"/>
                  <a:gd name="connsiteY9" fmla="*/ 773148 h 50292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657600" h="5029200">
                    <a:moveTo>
                      <a:pt x="3567117" y="773148"/>
                    </a:moveTo>
                    <a:lnTo>
                      <a:pt x="3639887" y="773148"/>
                    </a:lnTo>
                    <a:cubicBezTo>
                      <a:pt x="3380648" y="1040530"/>
                      <a:pt x="2572608" y="1698578"/>
                      <a:pt x="2011680" y="2377440"/>
                    </a:cubicBezTo>
                    <a:cubicBezTo>
                      <a:pt x="1450752" y="3056302"/>
                      <a:pt x="548640" y="4663440"/>
                      <a:pt x="274320" y="4846320"/>
                    </a:cubicBezTo>
                    <a:cubicBezTo>
                      <a:pt x="0" y="5029200"/>
                      <a:pt x="259080" y="3718560"/>
                      <a:pt x="365760" y="3474720"/>
                    </a:cubicBezTo>
                    <a:cubicBezTo>
                      <a:pt x="843984" y="3353001"/>
                      <a:pt x="929241" y="3509766"/>
                      <a:pt x="929241" y="3281166"/>
                    </a:cubicBezTo>
                    <a:lnTo>
                      <a:pt x="365760" y="2103120"/>
                    </a:lnTo>
                    <a:lnTo>
                      <a:pt x="3383280" y="0"/>
                    </a:lnTo>
                    <a:lnTo>
                      <a:pt x="3657600" y="731520"/>
                    </a:lnTo>
                    <a:lnTo>
                      <a:pt x="3567117" y="773148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48140" name="Freeform 17"/>
            <p:cNvSpPr>
              <a:spLocks/>
            </p:cNvSpPr>
            <p:nvPr/>
          </p:nvSpPr>
          <p:spPr bwMode="auto">
            <a:xfrm>
              <a:off x="2843213" y="1844675"/>
              <a:ext cx="1033462" cy="144463"/>
            </a:xfrm>
            <a:custGeom>
              <a:avLst/>
              <a:gdLst>
                <a:gd name="T0" fmla="*/ 2147483647 w 1985"/>
                <a:gd name="T1" fmla="*/ 2147483647 h 380"/>
                <a:gd name="T2" fmla="*/ 2147483647 w 1985"/>
                <a:gd name="T3" fmla="*/ 2147483647 h 380"/>
                <a:gd name="T4" fmla="*/ 2147483647 w 1985"/>
                <a:gd name="T5" fmla="*/ 0 h 380"/>
                <a:gd name="T6" fmla="*/ 2147483647 w 1985"/>
                <a:gd name="T7" fmla="*/ 2147483647 h 380"/>
                <a:gd name="T8" fmla="*/ 2147483647 w 1985"/>
                <a:gd name="T9" fmla="*/ 2147483647 h 380"/>
                <a:gd name="T10" fmla="*/ 2147483647 w 1985"/>
                <a:gd name="T11" fmla="*/ 2147483647 h 380"/>
                <a:gd name="T12" fmla="*/ 2147483647 w 1985"/>
                <a:gd name="T13" fmla="*/ 2147483647 h 380"/>
                <a:gd name="T14" fmla="*/ 2147483647 w 1985"/>
                <a:gd name="T15" fmla="*/ 2147483647 h 380"/>
                <a:gd name="T16" fmla="*/ 2147483647 w 1985"/>
                <a:gd name="T17" fmla="*/ 2147483647 h 380"/>
                <a:gd name="T18" fmla="*/ 2147483647 w 1985"/>
                <a:gd name="T19" fmla="*/ 2147483647 h 380"/>
                <a:gd name="T20" fmla="*/ 2147483647 w 1985"/>
                <a:gd name="T21" fmla="*/ 2147483647 h 380"/>
                <a:gd name="T22" fmla="*/ 2147483647 w 1985"/>
                <a:gd name="T23" fmla="*/ 2147483647 h 380"/>
                <a:gd name="T24" fmla="*/ 2147483647 w 1985"/>
                <a:gd name="T25" fmla="*/ 2147483647 h 380"/>
                <a:gd name="T26" fmla="*/ 2147483647 w 1985"/>
                <a:gd name="T27" fmla="*/ 2147483647 h 380"/>
                <a:gd name="T28" fmla="*/ 2147483647 w 1985"/>
                <a:gd name="T29" fmla="*/ 2147483647 h 380"/>
                <a:gd name="T30" fmla="*/ 2147483647 w 1985"/>
                <a:gd name="T31" fmla="*/ 2147483647 h 380"/>
                <a:gd name="T32" fmla="*/ 2147483647 w 1985"/>
                <a:gd name="T33" fmla="*/ 2147483647 h 380"/>
                <a:gd name="T34" fmla="*/ 2147483647 w 1985"/>
                <a:gd name="T35" fmla="*/ 2147483647 h 380"/>
                <a:gd name="T36" fmla="*/ 2147483647 w 1985"/>
                <a:gd name="T37" fmla="*/ 2147483647 h 380"/>
                <a:gd name="T38" fmla="*/ 2147483647 w 1985"/>
                <a:gd name="T39" fmla="*/ 2147483647 h 380"/>
                <a:gd name="T40" fmla="*/ 2147483647 w 1985"/>
                <a:gd name="T41" fmla="*/ 2147483647 h 380"/>
                <a:gd name="T42" fmla="*/ 2147483647 w 1985"/>
                <a:gd name="T43" fmla="*/ 2147483647 h 380"/>
                <a:gd name="T44" fmla="*/ 2147483647 w 1985"/>
                <a:gd name="T45" fmla="*/ 2147483647 h 380"/>
                <a:gd name="T46" fmla="*/ 2147483647 w 1985"/>
                <a:gd name="T47" fmla="*/ 2147483647 h 380"/>
                <a:gd name="T48" fmla="*/ 2147483647 w 1985"/>
                <a:gd name="T49" fmla="*/ 2147483647 h 380"/>
                <a:gd name="T50" fmla="*/ 2147483647 w 1985"/>
                <a:gd name="T51" fmla="*/ 2147483647 h 380"/>
                <a:gd name="T52" fmla="*/ 2147483647 w 1985"/>
                <a:gd name="T53" fmla="*/ 2147483647 h 380"/>
                <a:gd name="T54" fmla="*/ 2147483647 w 1985"/>
                <a:gd name="T55" fmla="*/ 2147483647 h 380"/>
                <a:gd name="T56" fmla="*/ 2147483647 w 1985"/>
                <a:gd name="T57" fmla="*/ 2147483647 h 380"/>
                <a:gd name="T58" fmla="*/ 2147483647 w 1985"/>
                <a:gd name="T59" fmla="*/ 2147483647 h 380"/>
                <a:gd name="T60" fmla="*/ 2147483647 w 1985"/>
                <a:gd name="T61" fmla="*/ 2147483647 h 380"/>
                <a:gd name="T62" fmla="*/ 2147483647 w 1985"/>
                <a:gd name="T63" fmla="*/ 2147483647 h 380"/>
                <a:gd name="T64" fmla="*/ 2147483647 w 1985"/>
                <a:gd name="T65" fmla="*/ 2147483647 h 380"/>
                <a:gd name="T66" fmla="*/ 2147483647 w 1985"/>
                <a:gd name="T67" fmla="*/ 2147483647 h 380"/>
                <a:gd name="T68" fmla="*/ 2147483647 w 1985"/>
                <a:gd name="T69" fmla="*/ 2147483647 h 380"/>
                <a:gd name="T70" fmla="*/ 2147483647 w 1985"/>
                <a:gd name="T71" fmla="*/ 2147483647 h 380"/>
                <a:gd name="T72" fmla="*/ 2147483647 w 1985"/>
                <a:gd name="T73" fmla="*/ 2147483647 h 380"/>
                <a:gd name="T74" fmla="*/ 2147483647 w 1985"/>
                <a:gd name="T75" fmla="*/ 2147483647 h 380"/>
                <a:gd name="T76" fmla="*/ 2147483647 w 1985"/>
                <a:gd name="T77" fmla="*/ 2147483647 h 380"/>
                <a:gd name="T78" fmla="*/ 2147483647 w 1985"/>
                <a:gd name="T79" fmla="*/ 2147483647 h 380"/>
                <a:gd name="T80" fmla="*/ 0 w 1985"/>
                <a:gd name="T81" fmla="*/ 2147483647 h 380"/>
                <a:gd name="T82" fmla="*/ 2147483647 w 1985"/>
                <a:gd name="T83" fmla="*/ 2147483647 h 38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85"/>
                <a:gd name="T127" fmla="*/ 0 h 380"/>
                <a:gd name="T128" fmla="*/ 1985 w 1985"/>
                <a:gd name="T129" fmla="*/ 380 h 38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85" h="380">
                  <a:moveTo>
                    <a:pt x="6" y="121"/>
                  </a:moveTo>
                  <a:cubicBezTo>
                    <a:pt x="518" y="35"/>
                    <a:pt x="518" y="35"/>
                    <a:pt x="518" y="35"/>
                  </a:cubicBezTo>
                  <a:cubicBezTo>
                    <a:pt x="701" y="0"/>
                    <a:pt x="701" y="0"/>
                    <a:pt x="701" y="0"/>
                  </a:cubicBezTo>
                  <a:cubicBezTo>
                    <a:pt x="739" y="24"/>
                    <a:pt x="739" y="24"/>
                    <a:pt x="739" y="24"/>
                  </a:cubicBezTo>
                  <a:cubicBezTo>
                    <a:pt x="739" y="24"/>
                    <a:pt x="881" y="22"/>
                    <a:pt x="897" y="20"/>
                  </a:cubicBezTo>
                  <a:cubicBezTo>
                    <a:pt x="913" y="18"/>
                    <a:pt x="1004" y="17"/>
                    <a:pt x="1008" y="16"/>
                  </a:cubicBezTo>
                  <a:cubicBezTo>
                    <a:pt x="1012" y="15"/>
                    <a:pt x="1028" y="12"/>
                    <a:pt x="1028" y="12"/>
                  </a:cubicBezTo>
                  <a:cubicBezTo>
                    <a:pt x="1028" y="12"/>
                    <a:pt x="1077" y="46"/>
                    <a:pt x="1084" y="48"/>
                  </a:cubicBezTo>
                  <a:cubicBezTo>
                    <a:pt x="1090" y="49"/>
                    <a:pt x="1136" y="83"/>
                    <a:pt x="1140" y="88"/>
                  </a:cubicBezTo>
                  <a:cubicBezTo>
                    <a:pt x="1145" y="92"/>
                    <a:pt x="1164" y="113"/>
                    <a:pt x="1193" y="174"/>
                  </a:cubicBezTo>
                  <a:cubicBezTo>
                    <a:pt x="1221" y="235"/>
                    <a:pt x="1221" y="230"/>
                    <a:pt x="1221" y="230"/>
                  </a:cubicBezTo>
                  <a:cubicBezTo>
                    <a:pt x="1241" y="220"/>
                    <a:pt x="1241" y="220"/>
                    <a:pt x="1241" y="220"/>
                  </a:cubicBezTo>
                  <a:cubicBezTo>
                    <a:pt x="1246" y="107"/>
                    <a:pt x="1246" y="107"/>
                    <a:pt x="1246" y="107"/>
                  </a:cubicBezTo>
                  <a:cubicBezTo>
                    <a:pt x="1246" y="107"/>
                    <a:pt x="1290" y="107"/>
                    <a:pt x="1300" y="107"/>
                  </a:cubicBezTo>
                  <a:cubicBezTo>
                    <a:pt x="1311" y="107"/>
                    <a:pt x="1435" y="112"/>
                    <a:pt x="1441" y="112"/>
                  </a:cubicBezTo>
                  <a:cubicBezTo>
                    <a:pt x="1447" y="112"/>
                    <a:pt x="1553" y="110"/>
                    <a:pt x="1553" y="110"/>
                  </a:cubicBezTo>
                  <a:cubicBezTo>
                    <a:pt x="1553" y="110"/>
                    <a:pt x="1573" y="90"/>
                    <a:pt x="1589" y="109"/>
                  </a:cubicBezTo>
                  <a:cubicBezTo>
                    <a:pt x="1621" y="118"/>
                    <a:pt x="1734" y="128"/>
                    <a:pt x="1739" y="128"/>
                  </a:cubicBezTo>
                  <a:cubicBezTo>
                    <a:pt x="1894" y="139"/>
                    <a:pt x="1894" y="139"/>
                    <a:pt x="1894" y="139"/>
                  </a:cubicBezTo>
                  <a:cubicBezTo>
                    <a:pt x="1985" y="363"/>
                    <a:pt x="1985" y="363"/>
                    <a:pt x="1985" y="363"/>
                  </a:cubicBezTo>
                  <a:cubicBezTo>
                    <a:pt x="1974" y="380"/>
                    <a:pt x="1974" y="380"/>
                    <a:pt x="1974" y="380"/>
                  </a:cubicBezTo>
                  <a:cubicBezTo>
                    <a:pt x="1974" y="380"/>
                    <a:pt x="1395" y="318"/>
                    <a:pt x="1314" y="328"/>
                  </a:cubicBezTo>
                  <a:cubicBezTo>
                    <a:pt x="1315" y="337"/>
                    <a:pt x="1246" y="325"/>
                    <a:pt x="1239" y="322"/>
                  </a:cubicBezTo>
                  <a:cubicBezTo>
                    <a:pt x="1232" y="320"/>
                    <a:pt x="1234" y="313"/>
                    <a:pt x="1234" y="313"/>
                  </a:cubicBezTo>
                  <a:cubicBezTo>
                    <a:pt x="1234" y="313"/>
                    <a:pt x="1192" y="325"/>
                    <a:pt x="1181" y="326"/>
                  </a:cubicBezTo>
                  <a:cubicBezTo>
                    <a:pt x="1171" y="327"/>
                    <a:pt x="1023" y="337"/>
                    <a:pt x="991" y="337"/>
                  </a:cubicBezTo>
                  <a:cubicBezTo>
                    <a:pt x="959" y="336"/>
                    <a:pt x="934" y="342"/>
                    <a:pt x="923" y="344"/>
                  </a:cubicBezTo>
                  <a:cubicBezTo>
                    <a:pt x="913" y="346"/>
                    <a:pt x="866" y="348"/>
                    <a:pt x="866" y="348"/>
                  </a:cubicBezTo>
                  <a:cubicBezTo>
                    <a:pt x="672" y="361"/>
                    <a:pt x="672" y="361"/>
                    <a:pt x="672" y="361"/>
                  </a:cubicBezTo>
                  <a:cubicBezTo>
                    <a:pt x="672" y="361"/>
                    <a:pt x="647" y="295"/>
                    <a:pt x="650" y="274"/>
                  </a:cubicBezTo>
                  <a:cubicBezTo>
                    <a:pt x="653" y="254"/>
                    <a:pt x="646" y="247"/>
                    <a:pt x="646" y="247"/>
                  </a:cubicBezTo>
                  <a:cubicBezTo>
                    <a:pt x="646" y="247"/>
                    <a:pt x="584" y="264"/>
                    <a:pt x="569" y="269"/>
                  </a:cubicBezTo>
                  <a:cubicBezTo>
                    <a:pt x="555" y="274"/>
                    <a:pt x="267" y="329"/>
                    <a:pt x="258" y="332"/>
                  </a:cubicBezTo>
                  <a:cubicBezTo>
                    <a:pt x="249" y="334"/>
                    <a:pt x="235" y="338"/>
                    <a:pt x="226" y="339"/>
                  </a:cubicBezTo>
                  <a:cubicBezTo>
                    <a:pt x="218" y="339"/>
                    <a:pt x="188" y="315"/>
                    <a:pt x="179" y="306"/>
                  </a:cubicBezTo>
                  <a:cubicBezTo>
                    <a:pt x="170" y="298"/>
                    <a:pt x="48" y="193"/>
                    <a:pt x="48" y="193"/>
                  </a:cubicBezTo>
                  <a:cubicBezTo>
                    <a:pt x="13" y="163"/>
                    <a:pt x="13" y="163"/>
                    <a:pt x="13" y="163"/>
                  </a:cubicBezTo>
                  <a:cubicBezTo>
                    <a:pt x="13" y="157"/>
                    <a:pt x="13" y="157"/>
                    <a:pt x="13" y="157"/>
                  </a:cubicBezTo>
                  <a:cubicBezTo>
                    <a:pt x="9" y="151"/>
                    <a:pt x="9" y="151"/>
                    <a:pt x="9" y="151"/>
                  </a:cubicBezTo>
                  <a:cubicBezTo>
                    <a:pt x="10" y="146"/>
                    <a:pt x="10" y="146"/>
                    <a:pt x="10" y="146"/>
                  </a:cubicBezTo>
                  <a:cubicBezTo>
                    <a:pt x="0" y="134"/>
                    <a:pt x="0" y="134"/>
                    <a:pt x="0" y="134"/>
                  </a:cubicBezTo>
                  <a:lnTo>
                    <a:pt x="6" y="121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8130" name="组合 3114"/>
          <p:cNvGrpSpPr>
            <a:grpSpLocks/>
          </p:cNvGrpSpPr>
          <p:nvPr/>
        </p:nvGrpSpPr>
        <p:grpSpPr bwMode="auto">
          <a:xfrm>
            <a:off x="107950" y="1412875"/>
            <a:ext cx="4679950" cy="5256213"/>
            <a:chOff x="1266825" y="928688"/>
            <a:chExt cx="5797550" cy="5184775"/>
          </a:xfrm>
        </p:grpSpPr>
        <p:sp>
          <p:nvSpPr>
            <p:cNvPr id="48132" name="Freeform 5168"/>
            <p:cNvSpPr>
              <a:spLocks/>
            </p:cNvSpPr>
            <p:nvPr/>
          </p:nvSpPr>
          <p:spPr bwMode="auto">
            <a:xfrm>
              <a:off x="1277938" y="928688"/>
              <a:ext cx="3463925" cy="4857750"/>
            </a:xfrm>
            <a:custGeom>
              <a:avLst/>
              <a:gdLst>
                <a:gd name="T0" fmla="*/ 2147483647 w 2182"/>
                <a:gd name="T1" fmla="*/ 2147483647 h 3060"/>
                <a:gd name="T2" fmla="*/ 2147483647 w 2182"/>
                <a:gd name="T3" fmla="*/ 2147483647 h 3060"/>
                <a:gd name="T4" fmla="*/ 2147483647 w 2182"/>
                <a:gd name="T5" fmla="*/ 2147483647 h 3060"/>
                <a:gd name="T6" fmla="*/ 2147483647 w 2182"/>
                <a:gd name="T7" fmla="*/ 2147483647 h 3060"/>
                <a:gd name="T8" fmla="*/ 2147483647 w 2182"/>
                <a:gd name="T9" fmla="*/ 2147483647 h 3060"/>
                <a:gd name="T10" fmla="*/ 2147483647 w 2182"/>
                <a:gd name="T11" fmla="*/ 2147483647 h 3060"/>
                <a:gd name="T12" fmla="*/ 2147483647 w 2182"/>
                <a:gd name="T13" fmla="*/ 2147483647 h 3060"/>
                <a:gd name="T14" fmla="*/ 2147483647 w 2182"/>
                <a:gd name="T15" fmla="*/ 2147483647 h 3060"/>
                <a:gd name="T16" fmla="*/ 2147483647 w 2182"/>
                <a:gd name="T17" fmla="*/ 2147483647 h 3060"/>
                <a:gd name="T18" fmla="*/ 2147483647 w 2182"/>
                <a:gd name="T19" fmla="*/ 2147483647 h 3060"/>
                <a:gd name="T20" fmla="*/ 2147483647 w 2182"/>
                <a:gd name="T21" fmla="*/ 2147483647 h 3060"/>
                <a:gd name="T22" fmla="*/ 2147483647 w 2182"/>
                <a:gd name="T23" fmla="*/ 2147483647 h 3060"/>
                <a:gd name="T24" fmla="*/ 2147483647 w 2182"/>
                <a:gd name="T25" fmla="*/ 2147483647 h 3060"/>
                <a:gd name="T26" fmla="*/ 2147483647 w 2182"/>
                <a:gd name="T27" fmla="*/ 2147483647 h 3060"/>
                <a:gd name="T28" fmla="*/ 2147483647 w 2182"/>
                <a:gd name="T29" fmla="*/ 2147483647 h 3060"/>
                <a:gd name="T30" fmla="*/ 2147483647 w 2182"/>
                <a:gd name="T31" fmla="*/ 2147483647 h 3060"/>
                <a:gd name="T32" fmla="*/ 2147483647 w 2182"/>
                <a:gd name="T33" fmla="*/ 2147483647 h 3060"/>
                <a:gd name="T34" fmla="*/ 2147483647 w 2182"/>
                <a:gd name="T35" fmla="*/ 2147483647 h 3060"/>
                <a:gd name="T36" fmla="*/ 2147483647 w 2182"/>
                <a:gd name="T37" fmla="*/ 2147483647 h 3060"/>
                <a:gd name="T38" fmla="*/ 2147483647 w 2182"/>
                <a:gd name="T39" fmla="*/ 2147483647 h 3060"/>
                <a:gd name="T40" fmla="*/ 2147483647 w 2182"/>
                <a:gd name="T41" fmla="*/ 2147483647 h 3060"/>
                <a:gd name="T42" fmla="*/ 2147483647 w 2182"/>
                <a:gd name="T43" fmla="*/ 2147483647 h 3060"/>
                <a:gd name="T44" fmla="*/ 2147483647 w 2182"/>
                <a:gd name="T45" fmla="*/ 2147483647 h 3060"/>
                <a:gd name="T46" fmla="*/ 2147483647 w 2182"/>
                <a:gd name="T47" fmla="*/ 2147483647 h 3060"/>
                <a:gd name="T48" fmla="*/ 2147483647 w 2182"/>
                <a:gd name="T49" fmla="*/ 2147483647 h 3060"/>
                <a:gd name="T50" fmla="*/ 2147483647 w 2182"/>
                <a:gd name="T51" fmla="*/ 2147483647 h 3060"/>
                <a:gd name="T52" fmla="*/ 2147483647 w 2182"/>
                <a:gd name="T53" fmla="*/ 2147483647 h 3060"/>
                <a:gd name="T54" fmla="*/ 2147483647 w 2182"/>
                <a:gd name="T55" fmla="*/ 2147483647 h 3060"/>
                <a:gd name="T56" fmla="*/ 2147483647 w 2182"/>
                <a:gd name="T57" fmla="*/ 2147483647 h 3060"/>
                <a:gd name="T58" fmla="*/ 2147483647 w 2182"/>
                <a:gd name="T59" fmla="*/ 2147483647 h 3060"/>
                <a:gd name="T60" fmla="*/ 2147483647 w 2182"/>
                <a:gd name="T61" fmla="*/ 2147483647 h 3060"/>
                <a:gd name="T62" fmla="*/ 2147483647 w 2182"/>
                <a:gd name="T63" fmla="*/ 2147483647 h 3060"/>
                <a:gd name="T64" fmla="*/ 2147483647 w 2182"/>
                <a:gd name="T65" fmla="*/ 2147483647 h 3060"/>
                <a:gd name="T66" fmla="*/ 2147483647 w 2182"/>
                <a:gd name="T67" fmla="*/ 2147483647 h 3060"/>
                <a:gd name="T68" fmla="*/ 2147483647 w 2182"/>
                <a:gd name="T69" fmla="*/ 2147483647 h 3060"/>
                <a:gd name="T70" fmla="*/ 2147483647 w 2182"/>
                <a:gd name="T71" fmla="*/ 2147483647 h 3060"/>
                <a:gd name="T72" fmla="*/ 2147483647 w 2182"/>
                <a:gd name="T73" fmla="*/ 2147483647 h 3060"/>
                <a:gd name="T74" fmla="*/ 2147483647 w 2182"/>
                <a:gd name="T75" fmla="*/ 2147483647 h 3060"/>
                <a:gd name="T76" fmla="*/ 2147483647 w 2182"/>
                <a:gd name="T77" fmla="*/ 2147483647 h 3060"/>
                <a:gd name="T78" fmla="*/ 2147483647 w 2182"/>
                <a:gd name="T79" fmla="*/ 2147483647 h 3060"/>
                <a:gd name="T80" fmla="*/ 2147483647 w 2182"/>
                <a:gd name="T81" fmla="*/ 2147483647 h 3060"/>
                <a:gd name="T82" fmla="*/ 2147483647 w 2182"/>
                <a:gd name="T83" fmla="*/ 2147483647 h 3060"/>
                <a:gd name="T84" fmla="*/ 2147483647 w 2182"/>
                <a:gd name="T85" fmla="*/ 2147483647 h 3060"/>
                <a:gd name="T86" fmla="*/ 2147483647 w 2182"/>
                <a:gd name="T87" fmla="*/ 2147483647 h 3060"/>
                <a:gd name="T88" fmla="*/ 2147483647 w 2182"/>
                <a:gd name="T89" fmla="*/ 2147483647 h 3060"/>
                <a:gd name="T90" fmla="*/ 2147483647 w 2182"/>
                <a:gd name="T91" fmla="*/ 2147483647 h 3060"/>
                <a:gd name="T92" fmla="*/ 2147483647 w 2182"/>
                <a:gd name="T93" fmla="*/ 2147483647 h 3060"/>
                <a:gd name="T94" fmla="*/ 2147483647 w 2182"/>
                <a:gd name="T95" fmla="*/ 2147483647 h 3060"/>
                <a:gd name="T96" fmla="*/ 2147483647 w 2182"/>
                <a:gd name="T97" fmla="*/ 2147483647 h 3060"/>
                <a:gd name="T98" fmla="*/ 2147483647 w 2182"/>
                <a:gd name="T99" fmla="*/ 2147483647 h 3060"/>
                <a:gd name="T100" fmla="*/ 2147483647 w 2182"/>
                <a:gd name="T101" fmla="*/ 2147483647 h 3060"/>
                <a:gd name="T102" fmla="*/ 2147483647 w 2182"/>
                <a:gd name="T103" fmla="*/ 2147483647 h 3060"/>
                <a:gd name="T104" fmla="*/ 2147483647 w 2182"/>
                <a:gd name="T105" fmla="*/ 2147483647 h 3060"/>
                <a:gd name="T106" fmla="*/ 2147483647 w 2182"/>
                <a:gd name="T107" fmla="*/ 2147483647 h 3060"/>
                <a:gd name="T108" fmla="*/ 2147483647 w 2182"/>
                <a:gd name="T109" fmla="*/ 2147483647 h 3060"/>
                <a:gd name="T110" fmla="*/ 2147483647 w 2182"/>
                <a:gd name="T111" fmla="*/ 2147483647 h 3060"/>
                <a:gd name="T112" fmla="*/ 2147483647 w 2182"/>
                <a:gd name="T113" fmla="*/ 2147483647 h 30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182"/>
                <a:gd name="T172" fmla="*/ 0 h 3060"/>
                <a:gd name="T173" fmla="*/ 2182 w 2182"/>
                <a:gd name="T174" fmla="*/ 3060 h 3060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182" h="3060">
                  <a:moveTo>
                    <a:pt x="2002" y="3053"/>
                  </a:moveTo>
                  <a:lnTo>
                    <a:pt x="1430" y="3053"/>
                  </a:lnTo>
                  <a:lnTo>
                    <a:pt x="1430" y="3007"/>
                  </a:lnTo>
                  <a:lnTo>
                    <a:pt x="1404" y="3033"/>
                  </a:lnTo>
                  <a:lnTo>
                    <a:pt x="1404" y="3053"/>
                  </a:lnTo>
                  <a:lnTo>
                    <a:pt x="825" y="3053"/>
                  </a:lnTo>
                  <a:lnTo>
                    <a:pt x="825" y="2987"/>
                  </a:lnTo>
                  <a:lnTo>
                    <a:pt x="838" y="2953"/>
                  </a:lnTo>
                  <a:lnTo>
                    <a:pt x="838" y="2920"/>
                  </a:lnTo>
                  <a:lnTo>
                    <a:pt x="838" y="2913"/>
                  </a:lnTo>
                  <a:lnTo>
                    <a:pt x="831" y="2900"/>
                  </a:lnTo>
                  <a:lnTo>
                    <a:pt x="831" y="2894"/>
                  </a:lnTo>
                  <a:lnTo>
                    <a:pt x="825" y="2880"/>
                  </a:lnTo>
                  <a:lnTo>
                    <a:pt x="831" y="2854"/>
                  </a:lnTo>
                  <a:lnTo>
                    <a:pt x="838" y="2827"/>
                  </a:lnTo>
                  <a:lnTo>
                    <a:pt x="845" y="2814"/>
                  </a:lnTo>
                  <a:lnTo>
                    <a:pt x="865" y="2780"/>
                  </a:lnTo>
                  <a:lnTo>
                    <a:pt x="878" y="2754"/>
                  </a:lnTo>
                  <a:lnTo>
                    <a:pt x="878" y="2714"/>
                  </a:lnTo>
                  <a:lnTo>
                    <a:pt x="885" y="2694"/>
                  </a:lnTo>
                  <a:lnTo>
                    <a:pt x="891" y="2661"/>
                  </a:lnTo>
                  <a:lnTo>
                    <a:pt x="911" y="2627"/>
                  </a:lnTo>
                  <a:lnTo>
                    <a:pt x="911" y="2601"/>
                  </a:lnTo>
                  <a:lnTo>
                    <a:pt x="911" y="2588"/>
                  </a:lnTo>
                  <a:lnTo>
                    <a:pt x="905" y="2568"/>
                  </a:lnTo>
                  <a:lnTo>
                    <a:pt x="885" y="2554"/>
                  </a:lnTo>
                  <a:lnTo>
                    <a:pt x="871" y="2541"/>
                  </a:lnTo>
                  <a:lnTo>
                    <a:pt x="858" y="2528"/>
                  </a:lnTo>
                  <a:lnTo>
                    <a:pt x="845" y="2508"/>
                  </a:lnTo>
                  <a:lnTo>
                    <a:pt x="845" y="2481"/>
                  </a:lnTo>
                  <a:lnTo>
                    <a:pt x="851" y="2448"/>
                  </a:lnTo>
                  <a:lnTo>
                    <a:pt x="865" y="2415"/>
                  </a:lnTo>
                  <a:lnTo>
                    <a:pt x="905" y="2348"/>
                  </a:lnTo>
                  <a:lnTo>
                    <a:pt x="931" y="2321"/>
                  </a:lnTo>
                  <a:lnTo>
                    <a:pt x="945" y="2315"/>
                  </a:lnTo>
                  <a:lnTo>
                    <a:pt x="978" y="2282"/>
                  </a:lnTo>
                  <a:lnTo>
                    <a:pt x="978" y="2202"/>
                  </a:lnTo>
                  <a:lnTo>
                    <a:pt x="958" y="2175"/>
                  </a:lnTo>
                  <a:lnTo>
                    <a:pt x="945" y="2155"/>
                  </a:lnTo>
                  <a:lnTo>
                    <a:pt x="945" y="2149"/>
                  </a:lnTo>
                  <a:lnTo>
                    <a:pt x="945" y="2142"/>
                  </a:lnTo>
                  <a:lnTo>
                    <a:pt x="958" y="2135"/>
                  </a:lnTo>
                  <a:lnTo>
                    <a:pt x="938" y="2109"/>
                  </a:lnTo>
                  <a:lnTo>
                    <a:pt x="911" y="2069"/>
                  </a:lnTo>
                  <a:lnTo>
                    <a:pt x="885" y="2022"/>
                  </a:lnTo>
                  <a:lnTo>
                    <a:pt x="858" y="1942"/>
                  </a:lnTo>
                  <a:lnTo>
                    <a:pt x="825" y="1843"/>
                  </a:lnTo>
                  <a:lnTo>
                    <a:pt x="792" y="1729"/>
                  </a:lnTo>
                  <a:lnTo>
                    <a:pt x="765" y="1849"/>
                  </a:lnTo>
                  <a:lnTo>
                    <a:pt x="745" y="1942"/>
                  </a:lnTo>
                  <a:lnTo>
                    <a:pt x="732" y="1976"/>
                  </a:lnTo>
                  <a:lnTo>
                    <a:pt x="725" y="1989"/>
                  </a:lnTo>
                  <a:lnTo>
                    <a:pt x="718" y="2022"/>
                  </a:lnTo>
                  <a:lnTo>
                    <a:pt x="712" y="2055"/>
                  </a:lnTo>
                  <a:lnTo>
                    <a:pt x="705" y="2069"/>
                  </a:lnTo>
                  <a:lnTo>
                    <a:pt x="698" y="2082"/>
                  </a:lnTo>
                  <a:lnTo>
                    <a:pt x="698" y="2089"/>
                  </a:lnTo>
                  <a:lnTo>
                    <a:pt x="705" y="2102"/>
                  </a:lnTo>
                  <a:lnTo>
                    <a:pt x="698" y="2115"/>
                  </a:lnTo>
                  <a:lnTo>
                    <a:pt x="685" y="2129"/>
                  </a:lnTo>
                  <a:lnTo>
                    <a:pt x="678" y="2155"/>
                  </a:lnTo>
                  <a:lnTo>
                    <a:pt x="678" y="2175"/>
                  </a:lnTo>
                  <a:lnTo>
                    <a:pt x="685" y="2188"/>
                  </a:lnTo>
                  <a:lnTo>
                    <a:pt x="685" y="2202"/>
                  </a:lnTo>
                  <a:lnTo>
                    <a:pt x="685" y="2215"/>
                  </a:lnTo>
                  <a:lnTo>
                    <a:pt x="672" y="2235"/>
                  </a:lnTo>
                  <a:lnTo>
                    <a:pt x="665" y="2248"/>
                  </a:lnTo>
                  <a:lnTo>
                    <a:pt x="652" y="2268"/>
                  </a:lnTo>
                  <a:lnTo>
                    <a:pt x="652" y="2301"/>
                  </a:lnTo>
                  <a:lnTo>
                    <a:pt x="652" y="2348"/>
                  </a:lnTo>
                  <a:lnTo>
                    <a:pt x="645" y="2381"/>
                  </a:lnTo>
                  <a:lnTo>
                    <a:pt x="645" y="2401"/>
                  </a:lnTo>
                  <a:lnTo>
                    <a:pt x="639" y="2408"/>
                  </a:lnTo>
                  <a:lnTo>
                    <a:pt x="632" y="2428"/>
                  </a:lnTo>
                  <a:lnTo>
                    <a:pt x="632" y="2454"/>
                  </a:lnTo>
                  <a:lnTo>
                    <a:pt x="625" y="2488"/>
                  </a:lnTo>
                  <a:lnTo>
                    <a:pt x="632" y="2534"/>
                  </a:lnTo>
                  <a:lnTo>
                    <a:pt x="625" y="2568"/>
                  </a:lnTo>
                  <a:lnTo>
                    <a:pt x="619" y="2581"/>
                  </a:lnTo>
                  <a:lnTo>
                    <a:pt x="612" y="2588"/>
                  </a:lnTo>
                  <a:lnTo>
                    <a:pt x="599" y="2588"/>
                  </a:lnTo>
                  <a:lnTo>
                    <a:pt x="592" y="2594"/>
                  </a:lnTo>
                  <a:lnTo>
                    <a:pt x="579" y="2621"/>
                  </a:lnTo>
                  <a:lnTo>
                    <a:pt x="565" y="2647"/>
                  </a:lnTo>
                  <a:lnTo>
                    <a:pt x="559" y="2681"/>
                  </a:lnTo>
                  <a:lnTo>
                    <a:pt x="552" y="2747"/>
                  </a:lnTo>
                  <a:lnTo>
                    <a:pt x="552" y="2780"/>
                  </a:lnTo>
                  <a:lnTo>
                    <a:pt x="559" y="2827"/>
                  </a:lnTo>
                  <a:lnTo>
                    <a:pt x="559" y="2867"/>
                  </a:lnTo>
                  <a:lnTo>
                    <a:pt x="552" y="2900"/>
                  </a:lnTo>
                  <a:lnTo>
                    <a:pt x="545" y="2927"/>
                  </a:lnTo>
                  <a:lnTo>
                    <a:pt x="545" y="2960"/>
                  </a:lnTo>
                  <a:lnTo>
                    <a:pt x="565" y="2993"/>
                  </a:lnTo>
                  <a:lnTo>
                    <a:pt x="579" y="3020"/>
                  </a:lnTo>
                  <a:lnTo>
                    <a:pt x="585" y="3027"/>
                  </a:lnTo>
                  <a:lnTo>
                    <a:pt x="605" y="3040"/>
                  </a:lnTo>
                  <a:lnTo>
                    <a:pt x="612" y="3046"/>
                  </a:lnTo>
                  <a:lnTo>
                    <a:pt x="612" y="3053"/>
                  </a:lnTo>
                  <a:lnTo>
                    <a:pt x="605" y="3060"/>
                  </a:lnTo>
                  <a:lnTo>
                    <a:pt x="572" y="3060"/>
                  </a:lnTo>
                  <a:lnTo>
                    <a:pt x="545" y="3060"/>
                  </a:lnTo>
                  <a:lnTo>
                    <a:pt x="525" y="3053"/>
                  </a:lnTo>
                  <a:lnTo>
                    <a:pt x="505" y="3027"/>
                  </a:lnTo>
                  <a:lnTo>
                    <a:pt x="492" y="2993"/>
                  </a:lnTo>
                  <a:lnTo>
                    <a:pt x="486" y="2973"/>
                  </a:lnTo>
                  <a:lnTo>
                    <a:pt x="472" y="2953"/>
                  </a:lnTo>
                  <a:lnTo>
                    <a:pt x="446" y="2940"/>
                  </a:lnTo>
                  <a:lnTo>
                    <a:pt x="412" y="2933"/>
                  </a:lnTo>
                  <a:lnTo>
                    <a:pt x="386" y="2933"/>
                  </a:lnTo>
                  <a:lnTo>
                    <a:pt x="359" y="2947"/>
                  </a:lnTo>
                  <a:lnTo>
                    <a:pt x="333" y="2960"/>
                  </a:lnTo>
                  <a:lnTo>
                    <a:pt x="306" y="2980"/>
                  </a:lnTo>
                  <a:lnTo>
                    <a:pt x="259" y="3013"/>
                  </a:lnTo>
                  <a:lnTo>
                    <a:pt x="206" y="3040"/>
                  </a:lnTo>
                  <a:lnTo>
                    <a:pt x="146" y="3060"/>
                  </a:lnTo>
                  <a:lnTo>
                    <a:pt x="80" y="3060"/>
                  </a:lnTo>
                  <a:lnTo>
                    <a:pt x="60" y="3060"/>
                  </a:lnTo>
                  <a:lnTo>
                    <a:pt x="13" y="3060"/>
                  </a:lnTo>
                  <a:lnTo>
                    <a:pt x="0" y="3046"/>
                  </a:lnTo>
                  <a:lnTo>
                    <a:pt x="27" y="3020"/>
                  </a:lnTo>
                  <a:lnTo>
                    <a:pt x="80" y="3007"/>
                  </a:lnTo>
                  <a:lnTo>
                    <a:pt x="140" y="2953"/>
                  </a:lnTo>
                  <a:lnTo>
                    <a:pt x="199" y="2894"/>
                  </a:lnTo>
                  <a:lnTo>
                    <a:pt x="299" y="2840"/>
                  </a:lnTo>
                  <a:lnTo>
                    <a:pt x="326" y="2820"/>
                  </a:lnTo>
                  <a:lnTo>
                    <a:pt x="339" y="2800"/>
                  </a:lnTo>
                  <a:lnTo>
                    <a:pt x="346" y="2780"/>
                  </a:lnTo>
                  <a:lnTo>
                    <a:pt x="352" y="2741"/>
                  </a:lnTo>
                  <a:lnTo>
                    <a:pt x="386" y="2581"/>
                  </a:lnTo>
                  <a:lnTo>
                    <a:pt x="372" y="2554"/>
                  </a:lnTo>
                  <a:lnTo>
                    <a:pt x="359" y="2514"/>
                  </a:lnTo>
                  <a:lnTo>
                    <a:pt x="352" y="2501"/>
                  </a:lnTo>
                  <a:lnTo>
                    <a:pt x="339" y="2468"/>
                  </a:lnTo>
                  <a:lnTo>
                    <a:pt x="339" y="2461"/>
                  </a:lnTo>
                  <a:lnTo>
                    <a:pt x="333" y="2435"/>
                  </a:lnTo>
                  <a:lnTo>
                    <a:pt x="326" y="2401"/>
                  </a:lnTo>
                  <a:lnTo>
                    <a:pt x="326" y="2395"/>
                  </a:lnTo>
                  <a:lnTo>
                    <a:pt x="319" y="2388"/>
                  </a:lnTo>
                  <a:lnTo>
                    <a:pt x="313" y="2375"/>
                  </a:lnTo>
                  <a:lnTo>
                    <a:pt x="306" y="2368"/>
                  </a:lnTo>
                  <a:lnTo>
                    <a:pt x="293" y="2301"/>
                  </a:lnTo>
                  <a:lnTo>
                    <a:pt x="293" y="2262"/>
                  </a:lnTo>
                  <a:lnTo>
                    <a:pt x="293" y="2242"/>
                  </a:lnTo>
                  <a:lnTo>
                    <a:pt x="299" y="2222"/>
                  </a:lnTo>
                  <a:lnTo>
                    <a:pt x="313" y="2188"/>
                  </a:lnTo>
                  <a:lnTo>
                    <a:pt x="319" y="2168"/>
                  </a:lnTo>
                  <a:lnTo>
                    <a:pt x="326" y="2149"/>
                  </a:lnTo>
                  <a:lnTo>
                    <a:pt x="319" y="2135"/>
                  </a:lnTo>
                  <a:lnTo>
                    <a:pt x="326" y="2122"/>
                  </a:lnTo>
                  <a:lnTo>
                    <a:pt x="339" y="2102"/>
                  </a:lnTo>
                  <a:lnTo>
                    <a:pt x="346" y="2095"/>
                  </a:lnTo>
                  <a:lnTo>
                    <a:pt x="339" y="2082"/>
                  </a:lnTo>
                  <a:lnTo>
                    <a:pt x="339" y="2049"/>
                  </a:lnTo>
                  <a:lnTo>
                    <a:pt x="333" y="1969"/>
                  </a:lnTo>
                  <a:lnTo>
                    <a:pt x="333" y="1882"/>
                  </a:lnTo>
                  <a:lnTo>
                    <a:pt x="339" y="1823"/>
                  </a:lnTo>
                  <a:lnTo>
                    <a:pt x="352" y="1763"/>
                  </a:lnTo>
                  <a:lnTo>
                    <a:pt x="386" y="1443"/>
                  </a:lnTo>
                  <a:lnTo>
                    <a:pt x="412" y="1237"/>
                  </a:lnTo>
                  <a:lnTo>
                    <a:pt x="426" y="1144"/>
                  </a:lnTo>
                  <a:lnTo>
                    <a:pt x="432" y="1111"/>
                  </a:lnTo>
                  <a:lnTo>
                    <a:pt x="446" y="1058"/>
                  </a:lnTo>
                  <a:lnTo>
                    <a:pt x="472" y="991"/>
                  </a:lnTo>
                  <a:lnTo>
                    <a:pt x="486" y="965"/>
                  </a:lnTo>
                  <a:lnTo>
                    <a:pt x="505" y="938"/>
                  </a:lnTo>
                  <a:lnTo>
                    <a:pt x="552" y="898"/>
                  </a:lnTo>
                  <a:lnTo>
                    <a:pt x="599" y="865"/>
                  </a:lnTo>
                  <a:lnTo>
                    <a:pt x="645" y="838"/>
                  </a:lnTo>
                  <a:lnTo>
                    <a:pt x="692" y="812"/>
                  </a:lnTo>
                  <a:lnTo>
                    <a:pt x="752" y="778"/>
                  </a:lnTo>
                  <a:lnTo>
                    <a:pt x="772" y="765"/>
                  </a:lnTo>
                  <a:lnTo>
                    <a:pt x="792" y="758"/>
                  </a:lnTo>
                  <a:lnTo>
                    <a:pt x="818" y="745"/>
                  </a:lnTo>
                  <a:lnTo>
                    <a:pt x="878" y="732"/>
                  </a:lnTo>
                  <a:lnTo>
                    <a:pt x="945" y="712"/>
                  </a:lnTo>
                  <a:lnTo>
                    <a:pt x="964" y="712"/>
                  </a:lnTo>
                  <a:lnTo>
                    <a:pt x="984" y="698"/>
                  </a:lnTo>
                  <a:lnTo>
                    <a:pt x="1018" y="672"/>
                  </a:lnTo>
                  <a:lnTo>
                    <a:pt x="1024" y="639"/>
                  </a:lnTo>
                  <a:lnTo>
                    <a:pt x="1038" y="592"/>
                  </a:lnTo>
                  <a:lnTo>
                    <a:pt x="1031" y="579"/>
                  </a:lnTo>
                  <a:lnTo>
                    <a:pt x="1011" y="565"/>
                  </a:lnTo>
                  <a:lnTo>
                    <a:pt x="998" y="545"/>
                  </a:lnTo>
                  <a:lnTo>
                    <a:pt x="991" y="532"/>
                  </a:lnTo>
                  <a:lnTo>
                    <a:pt x="991" y="486"/>
                  </a:lnTo>
                  <a:lnTo>
                    <a:pt x="978" y="439"/>
                  </a:lnTo>
                  <a:lnTo>
                    <a:pt x="945" y="353"/>
                  </a:lnTo>
                  <a:lnTo>
                    <a:pt x="938" y="326"/>
                  </a:lnTo>
                  <a:lnTo>
                    <a:pt x="938" y="306"/>
                  </a:lnTo>
                  <a:lnTo>
                    <a:pt x="938" y="273"/>
                  </a:lnTo>
                  <a:lnTo>
                    <a:pt x="951" y="193"/>
                  </a:lnTo>
                  <a:lnTo>
                    <a:pt x="964" y="153"/>
                  </a:lnTo>
                  <a:lnTo>
                    <a:pt x="998" y="113"/>
                  </a:lnTo>
                  <a:lnTo>
                    <a:pt x="1024" y="86"/>
                  </a:lnTo>
                  <a:lnTo>
                    <a:pt x="1058" y="67"/>
                  </a:lnTo>
                  <a:lnTo>
                    <a:pt x="1084" y="40"/>
                  </a:lnTo>
                  <a:lnTo>
                    <a:pt x="1117" y="20"/>
                  </a:lnTo>
                  <a:lnTo>
                    <a:pt x="1151" y="7"/>
                  </a:lnTo>
                  <a:lnTo>
                    <a:pt x="1197" y="0"/>
                  </a:lnTo>
                  <a:lnTo>
                    <a:pt x="1277" y="0"/>
                  </a:lnTo>
                  <a:lnTo>
                    <a:pt x="1330" y="7"/>
                  </a:lnTo>
                  <a:lnTo>
                    <a:pt x="1344" y="13"/>
                  </a:lnTo>
                  <a:lnTo>
                    <a:pt x="1350" y="20"/>
                  </a:lnTo>
                  <a:lnTo>
                    <a:pt x="1357" y="27"/>
                  </a:lnTo>
                  <a:lnTo>
                    <a:pt x="1364" y="20"/>
                  </a:lnTo>
                  <a:lnTo>
                    <a:pt x="1377" y="7"/>
                  </a:lnTo>
                  <a:lnTo>
                    <a:pt x="1384" y="7"/>
                  </a:lnTo>
                  <a:lnTo>
                    <a:pt x="1384" y="13"/>
                  </a:lnTo>
                  <a:lnTo>
                    <a:pt x="1390" y="33"/>
                  </a:lnTo>
                  <a:lnTo>
                    <a:pt x="1404" y="7"/>
                  </a:lnTo>
                  <a:lnTo>
                    <a:pt x="1417" y="20"/>
                  </a:lnTo>
                  <a:lnTo>
                    <a:pt x="1430" y="13"/>
                  </a:lnTo>
                  <a:lnTo>
                    <a:pt x="1450" y="13"/>
                  </a:lnTo>
                  <a:lnTo>
                    <a:pt x="1457" y="13"/>
                  </a:lnTo>
                  <a:lnTo>
                    <a:pt x="1463" y="27"/>
                  </a:lnTo>
                  <a:lnTo>
                    <a:pt x="1463" y="100"/>
                  </a:lnTo>
                  <a:lnTo>
                    <a:pt x="1470" y="146"/>
                  </a:lnTo>
                  <a:lnTo>
                    <a:pt x="1477" y="166"/>
                  </a:lnTo>
                  <a:lnTo>
                    <a:pt x="1490" y="180"/>
                  </a:lnTo>
                  <a:lnTo>
                    <a:pt x="1510" y="206"/>
                  </a:lnTo>
                  <a:lnTo>
                    <a:pt x="1523" y="253"/>
                  </a:lnTo>
                  <a:lnTo>
                    <a:pt x="1530" y="286"/>
                  </a:lnTo>
                  <a:lnTo>
                    <a:pt x="1537" y="326"/>
                  </a:lnTo>
                  <a:lnTo>
                    <a:pt x="1537" y="359"/>
                  </a:lnTo>
                  <a:lnTo>
                    <a:pt x="1543" y="372"/>
                  </a:lnTo>
                  <a:lnTo>
                    <a:pt x="1537" y="386"/>
                  </a:lnTo>
                  <a:lnTo>
                    <a:pt x="1523" y="399"/>
                  </a:lnTo>
                  <a:lnTo>
                    <a:pt x="1517" y="426"/>
                  </a:lnTo>
                  <a:lnTo>
                    <a:pt x="1523" y="452"/>
                  </a:lnTo>
                  <a:lnTo>
                    <a:pt x="1537" y="472"/>
                  </a:lnTo>
                  <a:lnTo>
                    <a:pt x="1537" y="479"/>
                  </a:lnTo>
                  <a:lnTo>
                    <a:pt x="1537" y="506"/>
                  </a:lnTo>
                  <a:lnTo>
                    <a:pt x="1530" y="539"/>
                  </a:lnTo>
                  <a:lnTo>
                    <a:pt x="1510" y="585"/>
                  </a:lnTo>
                  <a:lnTo>
                    <a:pt x="1497" y="632"/>
                  </a:lnTo>
                  <a:lnTo>
                    <a:pt x="1490" y="652"/>
                  </a:lnTo>
                  <a:lnTo>
                    <a:pt x="1490" y="665"/>
                  </a:lnTo>
                  <a:lnTo>
                    <a:pt x="1490" y="672"/>
                  </a:lnTo>
                  <a:lnTo>
                    <a:pt x="1490" y="698"/>
                  </a:lnTo>
                  <a:lnTo>
                    <a:pt x="1510" y="698"/>
                  </a:lnTo>
                  <a:lnTo>
                    <a:pt x="1523" y="698"/>
                  </a:lnTo>
                  <a:lnTo>
                    <a:pt x="1537" y="705"/>
                  </a:lnTo>
                  <a:lnTo>
                    <a:pt x="1557" y="712"/>
                  </a:lnTo>
                  <a:lnTo>
                    <a:pt x="1570" y="718"/>
                  </a:lnTo>
                  <a:lnTo>
                    <a:pt x="1610" y="718"/>
                  </a:lnTo>
                  <a:lnTo>
                    <a:pt x="1623" y="725"/>
                  </a:lnTo>
                  <a:lnTo>
                    <a:pt x="1663" y="745"/>
                  </a:lnTo>
                  <a:lnTo>
                    <a:pt x="1676" y="758"/>
                  </a:lnTo>
                  <a:lnTo>
                    <a:pt x="1690" y="765"/>
                  </a:lnTo>
                  <a:lnTo>
                    <a:pt x="1716" y="765"/>
                  </a:lnTo>
                  <a:lnTo>
                    <a:pt x="1736" y="778"/>
                  </a:lnTo>
                  <a:lnTo>
                    <a:pt x="1783" y="805"/>
                  </a:lnTo>
                  <a:lnTo>
                    <a:pt x="1816" y="831"/>
                  </a:lnTo>
                  <a:lnTo>
                    <a:pt x="1829" y="845"/>
                  </a:lnTo>
                  <a:lnTo>
                    <a:pt x="1836" y="851"/>
                  </a:lnTo>
                  <a:lnTo>
                    <a:pt x="1843" y="871"/>
                  </a:lnTo>
                  <a:lnTo>
                    <a:pt x="1856" y="878"/>
                  </a:lnTo>
                  <a:lnTo>
                    <a:pt x="1876" y="891"/>
                  </a:lnTo>
                  <a:lnTo>
                    <a:pt x="1909" y="931"/>
                  </a:lnTo>
                  <a:lnTo>
                    <a:pt x="1936" y="958"/>
                  </a:lnTo>
                  <a:lnTo>
                    <a:pt x="1942" y="984"/>
                  </a:lnTo>
                  <a:lnTo>
                    <a:pt x="1956" y="1011"/>
                  </a:lnTo>
                  <a:lnTo>
                    <a:pt x="1976" y="1051"/>
                  </a:lnTo>
                  <a:lnTo>
                    <a:pt x="1989" y="1091"/>
                  </a:lnTo>
                  <a:lnTo>
                    <a:pt x="2002" y="1131"/>
                  </a:lnTo>
                  <a:lnTo>
                    <a:pt x="2009" y="1164"/>
                  </a:lnTo>
                  <a:lnTo>
                    <a:pt x="2022" y="1204"/>
                  </a:lnTo>
                  <a:lnTo>
                    <a:pt x="2035" y="1257"/>
                  </a:lnTo>
                  <a:lnTo>
                    <a:pt x="2049" y="1277"/>
                  </a:lnTo>
                  <a:lnTo>
                    <a:pt x="2069" y="1304"/>
                  </a:lnTo>
                  <a:lnTo>
                    <a:pt x="2089" y="1337"/>
                  </a:lnTo>
                  <a:lnTo>
                    <a:pt x="2095" y="1357"/>
                  </a:lnTo>
                  <a:lnTo>
                    <a:pt x="2109" y="1397"/>
                  </a:lnTo>
                  <a:lnTo>
                    <a:pt x="2122" y="1423"/>
                  </a:lnTo>
                  <a:lnTo>
                    <a:pt x="2135" y="1457"/>
                  </a:lnTo>
                  <a:lnTo>
                    <a:pt x="2142" y="1477"/>
                  </a:lnTo>
                  <a:lnTo>
                    <a:pt x="2169" y="1576"/>
                  </a:lnTo>
                  <a:lnTo>
                    <a:pt x="2169" y="1603"/>
                  </a:lnTo>
                  <a:lnTo>
                    <a:pt x="2175" y="1656"/>
                  </a:lnTo>
                  <a:lnTo>
                    <a:pt x="2169" y="1716"/>
                  </a:lnTo>
                  <a:lnTo>
                    <a:pt x="2169" y="1736"/>
                  </a:lnTo>
                  <a:lnTo>
                    <a:pt x="2175" y="1749"/>
                  </a:lnTo>
                  <a:lnTo>
                    <a:pt x="2182" y="1769"/>
                  </a:lnTo>
                  <a:lnTo>
                    <a:pt x="2182" y="1796"/>
                  </a:lnTo>
                  <a:lnTo>
                    <a:pt x="2182" y="1916"/>
                  </a:lnTo>
                  <a:lnTo>
                    <a:pt x="2169" y="1976"/>
                  </a:lnTo>
                  <a:lnTo>
                    <a:pt x="2149" y="2022"/>
                  </a:lnTo>
                  <a:lnTo>
                    <a:pt x="2135" y="2042"/>
                  </a:lnTo>
                  <a:lnTo>
                    <a:pt x="2122" y="2062"/>
                  </a:lnTo>
                  <a:lnTo>
                    <a:pt x="2109" y="2075"/>
                  </a:lnTo>
                  <a:lnTo>
                    <a:pt x="2102" y="2095"/>
                  </a:lnTo>
                  <a:lnTo>
                    <a:pt x="2102" y="2129"/>
                  </a:lnTo>
                  <a:lnTo>
                    <a:pt x="2109" y="2182"/>
                  </a:lnTo>
                  <a:lnTo>
                    <a:pt x="2109" y="2195"/>
                  </a:lnTo>
                  <a:lnTo>
                    <a:pt x="2102" y="2208"/>
                  </a:lnTo>
                  <a:lnTo>
                    <a:pt x="2095" y="2222"/>
                  </a:lnTo>
                  <a:lnTo>
                    <a:pt x="2089" y="2242"/>
                  </a:lnTo>
                  <a:lnTo>
                    <a:pt x="2089" y="2262"/>
                  </a:lnTo>
                  <a:lnTo>
                    <a:pt x="2075" y="2282"/>
                  </a:lnTo>
                  <a:lnTo>
                    <a:pt x="2069" y="2301"/>
                  </a:lnTo>
                  <a:lnTo>
                    <a:pt x="2055" y="2295"/>
                  </a:lnTo>
                  <a:lnTo>
                    <a:pt x="2042" y="2395"/>
                  </a:lnTo>
                  <a:lnTo>
                    <a:pt x="2035" y="2474"/>
                  </a:lnTo>
                  <a:lnTo>
                    <a:pt x="2035" y="2528"/>
                  </a:lnTo>
                  <a:lnTo>
                    <a:pt x="2042" y="2687"/>
                  </a:lnTo>
                  <a:lnTo>
                    <a:pt x="2022" y="2900"/>
                  </a:lnTo>
                  <a:lnTo>
                    <a:pt x="2002" y="305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33" name="Freeform 5169"/>
            <p:cNvSpPr>
              <a:spLocks/>
            </p:cNvSpPr>
            <p:nvPr/>
          </p:nvSpPr>
          <p:spPr bwMode="auto">
            <a:xfrm>
              <a:off x="3389313" y="2132013"/>
              <a:ext cx="306387" cy="2428875"/>
            </a:xfrm>
            <a:custGeom>
              <a:avLst/>
              <a:gdLst>
                <a:gd name="T0" fmla="*/ 2147483647 w 193"/>
                <a:gd name="T1" fmla="*/ 0 h 1530"/>
                <a:gd name="T2" fmla="*/ 2147483647 w 193"/>
                <a:gd name="T3" fmla="*/ 2147483647 h 1530"/>
                <a:gd name="T4" fmla="*/ 2147483647 w 193"/>
                <a:gd name="T5" fmla="*/ 2147483647 h 1530"/>
                <a:gd name="T6" fmla="*/ 2147483647 w 193"/>
                <a:gd name="T7" fmla="*/ 2147483647 h 1530"/>
                <a:gd name="T8" fmla="*/ 2147483647 w 193"/>
                <a:gd name="T9" fmla="*/ 2147483647 h 1530"/>
                <a:gd name="T10" fmla="*/ 2147483647 w 193"/>
                <a:gd name="T11" fmla="*/ 2147483647 h 1530"/>
                <a:gd name="T12" fmla="*/ 2147483647 w 193"/>
                <a:gd name="T13" fmla="*/ 2147483647 h 1530"/>
                <a:gd name="T14" fmla="*/ 2147483647 w 193"/>
                <a:gd name="T15" fmla="*/ 2147483647 h 1530"/>
                <a:gd name="T16" fmla="*/ 2147483647 w 193"/>
                <a:gd name="T17" fmla="*/ 2147483647 h 1530"/>
                <a:gd name="T18" fmla="*/ 2147483647 w 193"/>
                <a:gd name="T19" fmla="*/ 2147483647 h 1530"/>
                <a:gd name="T20" fmla="*/ 0 w 193"/>
                <a:gd name="T21" fmla="*/ 2147483647 h 1530"/>
                <a:gd name="T22" fmla="*/ 0 w 193"/>
                <a:gd name="T23" fmla="*/ 2147483647 h 1530"/>
                <a:gd name="T24" fmla="*/ 0 w 193"/>
                <a:gd name="T25" fmla="*/ 2147483647 h 1530"/>
                <a:gd name="T26" fmla="*/ 0 w 193"/>
                <a:gd name="T27" fmla="*/ 2147483647 h 1530"/>
                <a:gd name="T28" fmla="*/ 2147483647 w 193"/>
                <a:gd name="T29" fmla="*/ 2147483647 h 1530"/>
                <a:gd name="T30" fmla="*/ 2147483647 w 193"/>
                <a:gd name="T31" fmla="*/ 2147483647 h 1530"/>
                <a:gd name="T32" fmla="*/ 2147483647 w 193"/>
                <a:gd name="T33" fmla="*/ 2147483647 h 1530"/>
                <a:gd name="T34" fmla="*/ 2147483647 w 193"/>
                <a:gd name="T35" fmla="*/ 2147483647 h 1530"/>
                <a:gd name="T36" fmla="*/ 2147483647 w 193"/>
                <a:gd name="T37" fmla="*/ 2147483647 h 1530"/>
                <a:gd name="T38" fmla="*/ 2147483647 w 193"/>
                <a:gd name="T39" fmla="*/ 2147483647 h 1530"/>
                <a:gd name="T40" fmla="*/ 2147483647 w 193"/>
                <a:gd name="T41" fmla="*/ 2147483647 h 1530"/>
                <a:gd name="T42" fmla="*/ 2147483647 w 193"/>
                <a:gd name="T43" fmla="*/ 2147483647 h 1530"/>
                <a:gd name="T44" fmla="*/ 2147483647 w 193"/>
                <a:gd name="T45" fmla="*/ 2147483647 h 1530"/>
                <a:gd name="T46" fmla="*/ 2147483647 w 193"/>
                <a:gd name="T47" fmla="*/ 2147483647 h 1530"/>
                <a:gd name="T48" fmla="*/ 2147483647 w 193"/>
                <a:gd name="T49" fmla="*/ 2147483647 h 1530"/>
                <a:gd name="T50" fmla="*/ 2147483647 w 193"/>
                <a:gd name="T51" fmla="*/ 2147483647 h 1530"/>
                <a:gd name="T52" fmla="*/ 2147483647 w 193"/>
                <a:gd name="T53" fmla="*/ 2147483647 h 1530"/>
                <a:gd name="T54" fmla="*/ 2147483647 w 193"/>
                <a:gd name="T55" fmla="*/ 2147483647 h 1530"/>
                <a:gd name="T56" fmla="*/ 2147483647 w 193"/>
                <a:gd name="T57" fmla="*/ 2147483647 h 1530"/>
                <a:gd name="T58" fmla="*/ 2147483647 w 193"/>
                <a:gd name="T59" fmla="*/ 2147483647 h 1530"/>
                <a:gd name="T60" fmla="*/ 2147483647 w 193"/>
                <a:gd name="T61" fmla="*/ 2147483647 h 1530"/>
                <a:gd name="T62" fmla="*/ 2147483647 w 193"/>
                <a:gd name="T63" fmla="*/ 2147483647 h 1530"/>
                <a:gd name="T64" fmla="*/ 2147483647 w 193"/>
                <a:gd name="T65" fmla="*/ 2147483647 h 1530"/>
                <a:gd name="T66" fmla="*/ 2147483647 w 193"/>
                <a:gd name="T67" fmla="*/ 2147483647 h 1530"/>
                <a:gd name="T68" fmla="*/ 2147483647 w 193"/>
                <a:gd name="T69" fmla="*/ 2147483647 h 1530"/>
                <a:gd name="T70" fmla="*/ 2147483647 w 193"/>
                <a:gd name="T71" fmla="*/ 2147483647 h 1530"/>
                <a:gd name="T72" fmla="*/ 2147483647 w 193"/>
                <a:gd name="T73" fmla="*/ 2147483647 h 1530"/>
                <a:gd name="T74" fmla="*/ 2147483647 w 193"/>
                <a:gd name="T75" fmla="*/ 2147483647 h 1530"/>
                <a:gd name="T76" fmla="*/ 2147483647 w 193"/>
                <a:gd name="T77" fmla="*/ 2147483647 h 1530"/>
                <a:gd name="T78" fmla="*/ 2147483647 w 193"/>
                <a:gd name="T79" fmla="*/ 2147483647 h 1530"/>
                <a:gd name="T80" fmla="*/ 2147483647 w 193"/>
                <a:gd name="T81" fmla="*/ 2147483647 h 1530"/>
                <a:gd name="T82" fmla="*/ 2147483647 w 193"/>
                <a:gd name="T83" fmla="*/ 0 h 1530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93"/>
                <a:gd name="T127" fmla="*/ 0 h 1530"/>
                <a:gd name="T128" fmla="*/ 193 w 193"/>
                <a:gd name="T129" fmla="*/ 1530 h 1530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93" h="1530">
                  <a:moveTo>
                    <a:pt x="40" y="0"/>
                  </a:moveTo>
                  <a:lnTo>
                    <a:pt x="7" y="80"/>
                  </a:lnTo>
                  <a:lnTo>
                    <a:pt x="14" y="87"/>
                  </a:lnTo>
                  <a:lnTo>
                    <a:pt x="27" y="107"/>
                  </a:lnTo>
                  <a:lnTo>
                    <a:pt x="34" y="140"/>
                  </a:lnTo>
                  <a:lnTo>
                    <a:pt x="34" y="160"/>
                  </a:lnTo>
                  <a:lnTo>
                    <a:pt x="27" y="180"/>
                  </a:lnTo>
                  <a:lnTo>
                    <a:pt x="7" y="226"/>
                  </a:lnTo>
                  <a:lnTo>
                    <a:pt x="0" y="266"/>
                  </a:lnTo>
                  <a:lnTo>
                    <a:pt x="0" y="346"/>
                  </a:lnTo>
                  <a:lnTo>
                    <a:pt x="0" y="1417"/>
                  </a:lnTo>
                  <a:lnTo>
                    <a:pt x="100" y="1524"/>
                  </a:lnTo>
                  <a:lnTo>
                    <a:pt x="107" y="1530"/>
                  </a:lnTo>
                  <a:lnTo>
                    <a:pt x="120" y="1524"/>
                  </a:lnTo>
                  <a:lnTo>
                    <a:pt x="140" y="1510"/>
                  </a:lnTo>
                  <a:lnTo>
                    <a:pt x="187" y="1444"/>
                  </a:lnTo>
                  <a:lnTo>
                    <a:pt x="193" y="1424"/>
                  </a:lnTo>
                  <a:lnTo>
                    <a:pt x="187" y="1324"/>
                  </a:lnTo>
                  <a:lnTo>
                    <a:pt x="140" y="253"/>
                  </a:lnTo>
                  <a:lnTo>
                    <a:pt x="133" y="233"/>
                  </a:lnTo>
                  <a:lnTo>
                    <a:pt x="120" y="200"/>
                  </a:lnTo>
                  <a:lnTo>
                    <a:pt x="100" y="180"/>
                  </a:lnTo>
                  <a:lnTo>
                    <a:pt x="93" y="173"/>
                  </a:lnTo>
                  <a:lnTo>
                    <a:pt x="87" y="160"/>
                  </a:lnTo>
                  <a:lnTo>
                    <a:pt x="87" y="113"/>
                  </a:lnTo>
                  <a:lnTo>
                    <a:pt x="93" y="80"/>
                  </a:lnTo>
                  <a:lnTo>
                    <a:pt x="80" y="54"/>
                  </a:lnTo>
                  <a:lnTo>
                    <a:pt x="47" y="14"/>
                  </a:ln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34" name="Rectangle 5170"/>
            <p:cNvSpPr>
              <a:spLocks noChangeArrowheads="1"/>
            </p:cNvSpPr>
            <p:nvPr/>
          </p:nvSpPr>
          <p:spPr bwMode="auto">
            <a:xfrm>
              <a:off x="1266825" y="5764213"/>
              <a:ext cx="5797550" cy="349250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Calibri" pitchFamily="34" charset="0"/>
              </a:endParaRPr>
            </a:p>
          </p:txBody>
        </p:sp>
        <p:sp>
          <p:nvSpPr>
            <p:cNvPr id="48135" name="Freeform 5171"/>
            <p:cNvSpPr>
              <a:spLocks/>
            </p:cNvSpPr>
            <p:nvPr/>
          </p:nvSpPr>
          <p:spPr bwMode="auto">
            <a:xfrm>
              <a:off x="5459413" y="4962526"/>
              <a:ext cx="476250" cy="801688"/>
            </a:xfrm>
            <a:custGeom>
              <a:avLst/>
              <a:gdLst>
                <a:gd name="T0" fmla="*/ 2147483647 w 300"/>
                <a:gd name="T1" fmla="*/ 2147483647 h 505"/>
                <a:gd name="T2" fmla="*/ 0 w 300"/>
                <a:gd name="T3" fmla="*/ 2147483647 h 505"/>
                <a:gd name="T4" fmla="*/ 2147483647 w 300"/>
                <a:gd name="T5" fmla="*/ 0 h 505"/>
                <a:gd name="T6" fmla="*/ 2147483647 w 300"/>
                <a:gd name="T7" fmla="*/ 0 h 505"/>
                <a:gd name="T8" fmla="*/ 2147483647 w 300"/>
                <a:gd name="T9" fmla="*/ 2147483647 h 5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00"/>
                <a:gd name="T16" fmla="*/ 0 h 505"/>
                <a:gd name="T17" fmla="*/ 300 w 300"/>
                <a:gd name="T18" fmla="*/ 505 h 50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00" h="505">
                  <a:moveTo>
                    <a:pt x="240" y="505"/>
                  </a:moveTo>
                  <a:lnTo>
                    <a:pt x="0" y="505"/>
                  </a:lnTo>
                  <a:lnTo>
                    <a:pt x="87" y="0"/>
                  </a:lnTo>
                  <a:lnTo>
                    <a:pt x="300" y="0"/>
                  </a:lnTo>
                  <a:lnTo>
                    <a:pt x="240" y="50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36" name="Freeform 5172"/>
            <p:cNvSpPr>
              <a:spLocks/>
            </p:cNvSpPr>
            <p:nvPr/>
          </p:nvSpPr>
          <p:spPr bwMode="auto">
            <a:xfrm>
              <a:off x="4994275" y="3811588"/>
              <a:ext cx="1763712" cy="1836738"/>
            </a:xfrm>
            <a:custGeom>
              <a:avLst/>
              <a:gdLst>
                <a:gd name="T0" fmla="*/ 2147483647 w 1111"/>
                <a:gd name="T1" fmla="*/ 2147483647 h 1157"/>
                <a:gd name="T2" fmla="*/ 2147483647 w 1111"/>
                <a:gd name="T3" fmla="*/ 2147483647 h 1157"/>
                <a:gd name="T4" fmla="*/ 2147483647 w 1111"/>
                <a:gd name="T5" fmla="*/ 0 h 1157"/>
                <a:gd name="T6" fmla="*/ 2147483647 w 1111"/>
                <a:gd name="T7" fmla="*/ 0 h 1157"/>
                <a:gd name="T8" fmla="*/ 2147483647 w 1111"/>
                <a:gd name="T9" fmla="*/ 0 h 1157"/>
                <a:gd name="T10" fmla="*/ 0 w 1111"/>
                <a:gd name="T11" fmla="*/ 2147483647 h 1157"/>
                <a:gd name="T12" fmla="*/ 2147483647 w 1111"/>
                <a:gd name="T13" fmla="*/ 2147483647 h 1157"/>
                <a:gd name="T14" fmla="*/ 2147483647 w 1111"/>
                <a:gd name="T15" fmla="*/ 2147483647 h 1157"/>
                <a:gd name="T16" fmla="*/ 2147483647 w 1111"/>
                <a:gd name="T17" fmla="*/ 2147483647 h 1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11"/>
                <a:gd name="T28" fmla="*/ 0 h 1157"/>
                <a:gd name="T29" fmla="*/ 1111 w 1111"/>
                <a:gd name="T30" fmla="*/ 1157 h 11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11" h="1157">
                  <a:moveTo>
                    <a:pt x="1111" y="40"/>
                  </a:moveTo>
                  <a:lnTo>
                    <a:pt x="1052" y="13"/>
                  </a:lnTo>
                  <a:lnTo>
                    <a:pt x="153" y="0"/>
                  </a:lnTo>
                  <a:lnTo>
                    <a:pt x="94" y="0"/>
                  </a:lnTo>
                  <a:lnTo>
                    <a:pt x="0" y="758"/>
                  </a:lnTo>
                  <a:lnTo>
                    <a:pt x="899" y="1157"/>
                  </a:lnTo>
                  <a:lnTo>
                    <a:pt x="958" y="1157"/>
                  </a:lnTo>
                  <a:lnTo>
                    <a:pt x="1111" y="4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37" name="Freeform 5173"/>
            <p:cNvSpPr>
              <a:spLocks/>
            </p:cNvSpPr>
            <p:nvPr/>
          </p:nvSpPr>
          <p:spPr bwMode="auto">
            <a:xfrm>
              <a:off x="5111750" y="3938588"/>
              <a:ext cx="1339850" cy="1435100"/>
            </a:xfrm>
            <a:custGeom>
              <a:avLst/>
              <a:gdLst>
                <a:gd name="T0" fmla="*/ 2147483647 w 844"/>
                <a:gd name="T1" fmla="*/ 2147483647 h 904"/>
                <a:gd name="T2" fmla="*/ 0 w 844"/>
                <a:gd name="T3" fmla="*/ 2147483647 h 904"/>
                <a:gd name="T4" fmla="*/ 2147483647 w 844"/>
                <a:gd name="T5" fmla="*/ 0 h 904"/>
                <a:gd name="T6" fmla="*/ 2147483647 w 844"/>
                <a:gd name="T7" fmla="*/ 2147483647 h 904"/>
                <a:gd name="T8" fmla="*/ 2147483647 w 844"/>
                <a:gd name="T9" fmla="*/ 2147483647 h 9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44"/>
                <a:gd name="T16" fmla="*/ 0 h 904"/>
                <a:gd name="T17" fmla="*/ 844 w 844"/>
                <a:gd name="T18" fmla="*/ 904 h 9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44" h="904">
                  <a:moveTo>
                    <a:pt x="725" y="904"/>
                  </a:moveTo>
                  <a:lnTo>
                    <a:pt x="0" y="625"/>
                  </a:lnTo>
                  <a:lnTo>
                    <a:pt x="79" y="0"/>
                  </a:lnTo>
                  <a:lnTo>
                    <a:pt x="844" y="46"/>
                  </a:lnTo>
                  <a:lnTo>
                    <a:pt x="725" y="90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8138" name="Freeform 5174"/>
            <p:cNvSpPr>
              <a:spLocks/>
            </p:cNvSpPr>
            <p:nvPr/>
          </p:nvSpPr>
          <p:spPr bwMode="auto">
            <a:xfrm>
              <a:off x="4932363" y="5564188"/>
              <a:ext cx="1530350" cy="422275"/>
            </a:xfrm>
            <a:custGeom>
              <a:avLst/>
              <a:gdLst>
                <a:gd name="T0" fmla="*/ 2147483647 w 964"/>
                <a:gd name="T1" fmla="*/ 2147483647 h 266"/>
                <a:gd name="T2" fmla="*/ 2147483647 w 964"/>
                <a:gd name="T3" fmla="*/ 2147483647 h 266"/>
                <a:gd name="T4" fmla="*/ 2147483647 w 964"/>
                <a:gd name="T5" fmla="*/ 2147483647 h 266"/>
                <a:gd name="T6" fmla="*/ 2147483647 w 964"/>
                <a:gd name="T7" fmla="*/ 2147483647 h 266"/>
                <a:gd name="T8" fmla="*/ 2147483647 w 964"/>
                <a:gd name="T9" fmla="*/ 2147483647 h 266"/>
                <a:gd name="T10" fmla="*/ 2147483647 w 964"/>
                <a:gd name="T11" fmla="*/ 2147483647 h 266"/>
                <a:gd name="T12" fmla="*/ 2147483647 w 964"/>
                <a:gd name="T13" fmla="*/ 2147483647 h 266"/>
                <a:gd name="T14" fmla="*/ 2147483647 w 964"/>
                <a:gd name="T15" fmla="*/ 2147483647 h 266"/>
                <a:gd name="T16" fmla="*/ 2147483647 w 964"/>
                <a:gd name="T17" fmla="*/ 2147483647 h 266"/>
                <a:gd name="T18" fmla="*/ 2147483647 w 964"/>
                <a:gd name="T19" fmla="*/ 2147483647 h 266"/>
                <a:gd name="T20" fmla="*/ 2147483647 w 964"/>
                <a:gd name="T21" fmla="*/ 2147483647 h 266"/>
                <a:gd name="T22" fmla="*/ 2147483647 w 964"/>
                <a:gd name="T23" fmla="*/ 2147483647 h 266"/>
                <a:gd name="T24" fmla="*/ 2147483647 w 964"/>
                <a:gd name="T25" fmla="*/ 2147483647 h 266"/>
                <a:gd name="T26" fmla="*/ 2147483647 w 964"/>
                <a:gd name="T27" fmla="*/ 2147483647 h 266"/>
                <a:gd name="T28" fmla="*/ 2147483647 w 964"/>
                <a:gd name="T29" fmla="*/ 0 h 266"/>
                <a:gd name="T30" fmla="*/ 2147483647 w 964"/>
                <a:gd name="T31" fmla="*/ 0 h 266"/>
                <a:gd name="T32" fmla="*/ 2147483647 w 964"/>
                <a:gd name="T33" fmla="*/ 2147483647 h 266"/>
                <a:gd name="T34" fmla="*/ 2147483647 w 964"/>
                <a:gd name="T35" fmla="*/ 2147483647 h 266"/>
                <a:gd name="T36" fmla="*/ 2147483647 w 964"/>
                <a:gd name="T37" fmla="*/ 2147483647 h 266"/>
                <a:gd name="T38" fmla="*/ 2147483647 w 964"/>
                <a:gd name="T39" fmla="*/ 2147483647 h 266"/>
                <a:gd name="T40" fmla="*/ 2147483647 w 964"/>
                <a:gd name="T41" fmla="*/ 2147483647 h 266"/>
                <a:gd name="T42" fmla="*/ 2147483647 w 964"/>
                <a:gd name="T43" fmla="*/ 2147483647 h 266"/>
                <a:gd name="T44" fmla="*/ 2147483647 w 964"/>
                <a:gd name="T45" fmla="*/ 2147483647 h 266"/>
                <a:gd name="T46" fmla="*/ 2147483647 w 964"/>
                <a:gd name="T47" fmla="*/ 2147483647 h 266"/>
                <a:gd name="T48" fmla="*/ 0 w 964"/>
                <a:gd name="T49" fmla="*/ 2147483647 h 266"/>
                <a:gd name="T50" fmla="*/ 0 w 964"/>
                <a:gd name="T51" fmla="*/ 2147483647 h 266"/>
                <a:gd name="T52" fmla="*/ 0 w 964"/>
                <a:gd name="T53" fmla="*/ 2147483647 h 266"/>
                <a:gd name="T54" fmla="*/ 0 w 964"/>
                <a:gd name="T55" fmla="*/ 2147483647 h 266"/>
                <a:gd name="T56" fmla="*/ 2147483647 w 964"/>
                <a:gd name="T57" fmla="*/ 2147483647 h 266"/>
                <a:gd name="T58" fmla="*/ 2147483647 w 964"/>
                <a:gd name="T59" fmla="*/ 2147483647 h 26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64"/>
                <a:gd name="T91" fmla="*/ 0 h 266"/>
                <a:gd name="T92" fmla="*/ 964 w 964"/>
                <a:gd name="T93" fmla="*/ 266 h 26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64" h="266">
                  <a:moveTo>
                    <a:pt x="957" y="266"/>
                  </a:moveTo>
                  <a:lnTo>
                    <a:pt x="957" y="266"/>
                  </a:lnTo>
                  <a:lnTo>
                    <a:pt x="964" y="246"/>
                  </a:lnTo>
                  <a:lnTo>
                    <a:pt x="964" y="226"/>
                  </a:lnTo>
                  <a:lnTo>
                    <a:pt x="964" y="200"/>
                  </a:lnTo>
                  <a:lnTo>
                    <a:pt x="951" y="180"/>
                  </a:lnTo>
                  <a:lnTo>
                    <a:pt x="944" y="160"/>
                  </a:lnTo>
                  <a:lnTo>
                    <a:pt x="924" y="140"/>
                  </a:lnTo>
                  <a:lnTo>
                    <a:pt x="884" y="100"/>
                  </a:lnTo>
                  <a:lnTo>
                    <a:pt x="824" y="67"/>
                  </a:lnTo>
                  <a:lnTo>
                    <a:pt x="751" y="40"/>
                  </a:lnTo>
                  <a:lnTo>
                    <a:pt x="671" y="20"/>
                  </a:lnTo>
                  <a:lnTo>
                    <a:pt x="578" y="7"/>
                  </a:lnTo>
                  <a:lnTo>
                    <a:pt x="479" y="0"/>
                  </a:lnTo>
                  <a:lnTo>
                    <a:pt x="385" y="7"/>
                  </a:lnTo>
                  <a:lnTo>
                    <a:pt x="292" y="20"/>
                  </a:lnTo>
                  <a:lnTo>
                    <a:pt x="212" y="40"/>
                  </a:lnTo>
                  <a:lnTo>
                    <a:pt x="139" y="67"/>
                  </a:lnTo>
                  <a:lnTo>
                    <a:pt x="79" y="100"/>
                  </a:lnTo>
                  <a:lnTo>
                    <a:pt x="39" y="140"/>
                  </a:lnTo>
                  <a:lnTo>
                    <a:pt x="20" y="160"/>
                  </a:lnTo>
                  <a:lnTo>
                    <a:pt x="6" y="180"/>
                  </a:lnTo>
                  <a:lnTo>
                    <a:pt x="0" y="200"/>
                  </a:lnTo>
                  <a:lnTo>
                    <a:pt x="0" y="226"/>
                  </a:lnTo>
                  <a:lnTo>
                    <a:pt x="0" y="246"/>
                  </a:lnTo>
                  <a:lnTo>
                    <a:pt x="6" y="266"/>
                  </a:lnTo>
                  <a:lnTo>
                    <a:pt x="957" y="26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48131" name="矩形 3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53" name="群組 14"/>
          <p:cNvGrpSpPr>
            <a:grpSpLocks/>
          </p:cNvGrpSpPr>
          <p:nvPr/>
        </p:nvGrpSpPr>
        <p:grpSpPr bwMode="auto">
          <a:xfrm>
            <a:off x="3419475" y="692150"/>
            <a:ext cx="5508625" cy="5834063"/>
            <a:chOff x="3203848" y="692696"/>
            <a:chExt cx="5508625" cy="5834063"/>
          </a:xfrm>
        </p:grpSpPr>
        <p:sp>
          <p:nvSpPr>
            <p:cNvPr id="49162" name="Freeform 1819"/>
            <p:cNvSpPr>
              <a:spLocks noEditPoints="1"/>
            </p:cNvSpPr>
            <p:nvPr/>
          </p:nvSpPr>
          <p:spPr bwMode="auto">
            <a:xfrm>
              <a:off x="3203848" y="692696"/>
              <a:ext cx="5508625" cy="5834063"/>
            </a:xfrm>
            <a:custGeom>
              <a:avLst/>
              <a:gdLst>
                <a:gd name="T0" fmla="*/ 2147483647 w 1944"/>
                <a:gd name="T1" fmla="*/ 2147483647 h 1772"/>
                <a:gd name="T2" fmla="*/ 2147483647 w 1944"/>
                <a:gd name="T3" fmla="*/ 2147483647 h 1772"/>
                <a:gd name="T4" fmla="*/ 2147483647 w 1944"/>
                <a:gd name="T5" fmla="*/ 2147483647 h 1772"/>
                <a:gd name="T6" fmla="*/ 2147483647 w 1944"/>
                <a:gd name="T7" fmla="*/ 2147483647 h 1772"/>
                <a:gd name="T8" fmla="*/ 2147483647 w 1944"/>
                <a:gd name="T9" fmla="*/ 2147483647 h 1772"/>
                <a:gd name="T10" fmla="*/ 2147483647 w 1944"/>
                <a:gd name="T11" fmla="*/ 2147483647 h 1772"/>
                <a:gd name="T12" fmla="*/ 2147483647 w 1944"/>
                <a:gd name="T13" fmla="*/ 2147483647 h 1772"/>
                <a:gd name="T14" fmla="*/ 2147483647 w 1944"/>
                <a:gd name="T15" fmla="*/ 0 h 1772"/>
                <a:gd name="T16" fmla="*/ 2147483647 w 1944"/>
                <a:gd name="T17" fmla="*/ 2147483647 h 1772"/>
                <a:gd name="T18" fmla="*/ 2147483647 w 1944"/>
                <a:gd name="T19" fmla="*/ 2147483647 h 1772"/>
                <a:gd name="T20" fmla="*/ 2147483647 w 1944"/>
                <a:gd name="T21" fmla="*/ 2147483647 h 1772"/>
                <a:gd name="T22" fmla="*/ 2147483647 w 1944"/>
                <a:gd name="T23" fmla="*/ 2147483647 h 1772"/>
                <a:gd name="T24" fmla="*/ 2147483647 w 1944"/>
                <a:gd name="T25" fmla="*/ 2147483647 h 1772"/>
                <a:gd name="T26" fmla="*/ 2147483647 w 1944"/>
                <a:gd name="T27" fmla="*/ 2147483647 h 1772"/>
                <a:gd name="T28" fmla="*/ 2147483647 w 1944"/>
                <a:gd name="T29" fmla="*/ 2147483647 h 1772"/>
                <a:gd name="T30" fmla="*/ 2147483647 w 1944"/>
                <a:gd name="T31" fmla="*/ 2147483647 h 1772"/>
                <a:gd name="T32" fmla="*/ 2147483647 w 1944"/>
                <a:gd name="T33" fmla="*/ 2147483647 h 1772"/>
                <a:gd name="T34" fmla="*/ 2147483647 w 1944"/>
                <a:gd name="T35" fmla="*/ 2147483647 h 1772"/>
                <a:gd name="T36" fmla="*/ 2147483647 w 1944"/>
                <a:gd name="T37" fmla="*/ 2147483647 h 1772"/>
                <a:gd name="T38" fmla="*/ 2147483647 w 1944"/>
                <a:gd name="T39" fmla="*/ 2147483647 h 1772"/>
                <a:gd name="T40" fmla="*/ 2147483647 w 1944"/>
                <a:gd name="T41" fmla="*/ 2147483647 h 1772"/>
                <a:gd name="T42" fmla="*/ 2147483647 w 1944"/>
                <a:gd name="T43" fmla="*/ 2147483647 h 1772"/>
                <a:gd name="T44" fmla="*/ 2147483647 w 1944"/>
                <a:gd name="T45" fmla="*/ 2147483647 h 1772"/>
                <a:gd name="T46" fmla="*/ 2147483647 w 1944"/>
                <a:gd name="T47" fmla="*/ 2147483647 h 1772"/>
                <a:gd name="T48" fmla="*/ 2147483647 w 1944"/>
                <a:gd name="T49" fmla="*/ 2147483647 h 1772"/>
                <a:gd name="T50" fmla="*/ 2147483647 w 1944"/>
                <a:gd name="T51" fmla="*/ 2147483647 h 1772"/>
                <a:gd name="T52" fmla="*/ 2147483647 w 1944"/>
                <a:gd name="T53" fmla="*/ 2147483647 h 1772"/>
                <a:gd name="T54" fmla="*/ 2147483647 w 1944"/>
                <a:gd name="T55" fmla="*/ 2147483647 h 1772"/>
                <a:gd name="T56" fmla="*/ 2147483647 w 1944"/>
                <a:gd name="T57" fmla="*/ 2147483647 h 1772"/>
                <a:gd name="T58" fmla="*/ 2147483647 w 1944"/>
                <a:gd name="T59" fmla="*/ 2147483647 h 1772"/>
                <a:gd name="T60" fmla="*/ 2147483647 w 1944"/>
                <a:gd name="T61" fmla="*/ 2147483647 h 1772"/>
                <a:gd name="T62" fmla="*/ 2147483647 w 1944"/>
                <a:gd name="T63" fmla="*/ 2147483647 h 1772"/>
                <a:gd name="T64" fmla="*/ 2147483647 w 1944"/>
                <a:gd name="T65" fmla="*/ 2147483647 h 1772"/>
                <a:gd name="T66" fmla="*/ 2147483647 w 1944"/>
                <a:gd name="T67" fmla="*/ 2147483647 h 1772"/>
                <a:gd name="T68" fmla="*/ 2147483647 w 1944"/>
                <a:gd name="T69" fmla="*/ 2147483647 h 1772"/>
                <a:gd name="T70" fmla="*/ 2147483647 w 1944"/>
                <a:gd name="T71" fmla="*/ 2147483647 h 1772"/>
                <a:gd name="T72" fmla="*/ 0 w 1944"/>
                <a:gd name="T73" fmla="*/ 2147483647 h 1772"/>
                <a:gd name="T74" fmla="*/ 2147483647 w 1944"/>
                <a:gd name="T75" fmla="*/ 2147483647 h 1772"/>
                <a:gd name="T76" fmla="*/ 2147483647 w 1944"/>
                <a:gd name="T77" fmla="*/ 2147483647 h 1772"/>
                <a:gd name="T78" fmla="*/ 2147483647 w 1944"/>
                <a:gd name="T79" fmla="*/ 2147483647 h 1772"/>
                <a:gd name="T80" fmla="*/ 2147483647 w 1944"/>
                <a:gd name="T81" fmla="*/ 2147483647 h 1772"/>
                <a:gd name="T82" fmla="*/ 2147483647 w 1944"/>
                <a:gd name="T83" fmla="*/ 2147483647 h 1772"/>
                <a:gd name="T84" fmla="*/ 2147483647 w 1944"/>
                <a:gd name="T85" fmla="*/ 2147483647 h 1772"/>
                <a:gd name="T86" fmla="*/ 2147483647 w 1944"/>
                <a:gd name="T87" fmla="*/ 2147483647 h 1772"/>
                <a:gd name="T88" fmla="*/ 2147483647 w 1944"/>
                <a:gd name="T89" fmla="*/ 2147483647 h 1772"/>
                <a:gd name="T90" fmla="*/ 2147483647 w 1944"/>
                <a:gd name="T91" fmla="*/ 2147483647 h 1772"/>
                <a:gd name="T92" fmla="*/ 2147483647 w 1944"/>
                <a:gd name="T93" fmla="*/ 2147483647 h 1772"/>
                <a:gd name="T94" fmla="*/ 2147483647 w 1944"/>
                <a:gd name="T95" fmla="*/ 2147483647 h 1772"/>
                <a:gd name="T96" fmla="*/ 2147483647 w 1944"/>
                <a:gd name="T97" fmla="*/ 2147483647 h 1772"/>
                <a:gd name="T98" fmla="*/ 2147483647 w 1944"/>
                <a:gd name="T99" fmla="*/ 2147483647 h 1772"/>
                <a:gd name="T100" fmla="*/ 2147483647 w 1944"/>
                <a:gd name="T101" fmla="*/ 2147483647 h 1772"/>
                <a:gd name="T102" fmla="*/ 2147483647 w 1944"/>
                <a:gd name="T103" fmla="*/ 2147483647 h 1772"/>
                <a:gd name="T104" fmla="*/ 2147483647 w 1944"/>
                <a:gd name="T105" fmla="*/ 2147483647 h 1772"/>
                <a:gd name="T106" fmla="*/ 2147483647 w 1944"/>
                <a:gd name="T107" fmla="*/ 2147483647 h 1772"/>
                <a:gd name="T108" fmla="*/ 2147483647 w 1944"/>
                <a:gd name="T109" fmla="*/ 2147483647 h 1772"/>
                <a:gd name="T110" fmla="*/ 2147483647 w 1944"/>
                <a:gd name="T111" fmla="*/ 2147483647 h 17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44"/>
                <a:gd name="T169" fmla="*/ 0 h 1772"/>
                <a:gd name="T170" fmla="*/ 1944 w 1944"/>
                <a:gd name="T171" fmla="*/ 1772 h 17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44" h="1772">
                  <a:moveTo>
                    <a:pt x="1944" y="708"/>
                  </a:moveTo>
                  <a:lnTo>
                    <a:pt x="1944" y="708"/>
                  </a:lnTo>
                  <a:lnTo>
                    <a:pt x="1937" y="682"/>
                  </a:lnTo>
                  <a:lnTo>
                    <a:pt x="1931" y="663"/>
                  </a:lnTo>
                  <a:lnTo>
                    <a:pt x="1899" y="618"/>
                  </a:lnTo>
                  <a:lnTo>
                    <a:pt x="1867" y="593"/>
                  </a:lnTo>
                  <a:lnTo>
                    <a:pt x="1855" y="580"/>
                  </a:lnTo>
                  <a:lnTo>
                    <a:pt x="1810" y="536"/>
                  </a:lnTo>
                  <a:lnTo>
                    <a:pt x="1772" y="504"/>
                  </a:lnTo>
                  <a:lnTo>
                    <a:pt x="1740" y="478"/>
                  </a:lnTo>
                  <a:lnTo>
                    <a:pt x="1702" y="459"/>
                  </a:lnTo>
                  <a:lnTo>
                    <a:pt x="1670" y="402"/>
                  </a:lnTo>
                  <a:lnTo>
                    <a:pt x="1670" y="383"/>
                  </a:lnTo>
                  <a:lnTo>
                    <a:pt x="1676" y="306"/>
                  </a:lnTo>
                  <a:lnTo>
                    <a:pt x="1695" y="300"/>
                  </a:lnTo>
                  <a:lnTo>
                    <a:pt x="1708" y="293"/>
                  </a:lnTo>
                  <a:lnTo>
                    <a:pt x="1714" y="274"/>
                  </a:lnTo>
                  <a:lnTo>
                    <a:pt x="1721" y="242"/>
                  </a:lnTo>
                  <a:lnTo>
                    <a:pt x="1714" y="191"/>
                  </a:lnTo>
                  <a:lnTo>
                    <a:pt x="1721" y="140"/>
                  </a:lnTo>
                  <a:lnTo>
                    <a:pt x="1708" y="115"/>
                  </a:lnTo>
                  <a:lnTo>
                    <a:pt x="1702" y="89"/>
                  </a:lnTo>
                  <a:lnTo>
                    <a:pt x="1670" y="45"/>
                  </a:lnTo>
                  <a:lnTo>
                    <a:pt x="1638" y="26"/>
                  </a:lnTo>
                  <a:lnTo>
                    <a:pt x="1632" y="13"/>
                  </a:lnTo>
                  <a:lnTo>
                    <a:pt x="1593" y="7"/>
                  </a:lnTo>
                  <a:lnTo>
                    <a:pt x="1568" y="0"/>
                  </a:lnTo>
                  <a:lnTo>
                    <a:pt x="1536" y="0"/>
                  </a:lnTo>
                  <a:lnTo>
                    <a:pt x="1491" y="13"/>
                  </a:lnTo>
                  <a:lnTo>
                    <a:pt x="1459" y="38"/>
                  </a:lnTo>
                  <a:lnTo>
                    <a:pt x="1434" y="70"/>
                  </a:lnTo>
                  <a:lnTo>
                    <a:pt x="1415" y="96"/>
                  </a:lnTo>
                  <a:lnTo>
                    <a:pt x="1408" y="121"/>
                  </a:lnTo>
                  <a:lnTo>
                    <a:pt x="1402" y="147"/>
                  </a:lnTo>
                  <a:lnTo>
                    <a:pt x="1402" y="166"/>
                  </a:lnTo>
                  <a:lnTo>
                    <a:pt x="1402" y="198"/>
                  </a:lnTo>
                  <a:lnTo>
                    <a:pt x="1408" y="255"/>
                  </a:lnTo>
                  <a:lnTo>
                    <a:pt x="1428" y="325"/>
                  </a:lnTo>
                  <a:lnTo>
                    <a:pt x="1447" y="332"/>
                  </a:lnTo>
                  <a:lnTo>
                    <a:pt x="1466" y="383"/>
                  </a:lnTo>
                  <a:lnTo>
                    <a:pt x="1479" y="414"/>
                  </a:lnTo>
                  <a:lnTo>
                    <a:pt x="1466" y="485"/>
                  </a:lnTo>
                  <a:lnTo>
                    <a:pt x="1402" y="516"/>
                  </a:lnTo>
                  <a:lnTo>
                    <a:pt x="1345" y="536"/>
                  </a:lnTo>
                  <a:lnTo>
                    <a:pt x="1281" y="561"/>
                  </a:lnTo>
                  <a:lnTo>
                    <a:pt x="1262" y="574"/>
                  </a:lnTo>
                  <a:lnTo>
                    <a:pt x="1243" y="593"/>
                  </a:lnTo>
                  <a:lnTo>
                    <a:pt x="1224" y="618"/>
                  </a:lnTo>
                  <a:lnTo>
                    <a:pt x="1211" y="663"/>
                  </a:lnTo>
                  <a:lnTo>
                    <a:pt x="1179" y="625"/>
                  </a:lnTo>
                  <a:lnTo>
                    <a:pt x="1153" y="504"/>
                  </a:lnTo>
                  <a:lnTo>
                    <a:pt x="1147" y="293"/>
                  </a:lnTo>
                  <a:lnTo>
                    <a:pt x="1141" y="249"/>
                  </a:lnTo>
                  <a:lnTo>
                    <a:pt x="1122" y="211"/>
                  </a:lnTo>
                  <a:lnTo>
                    <a:pt x="1090" y="147"/>
                  </a:lnTo>
                  <a:lnTo>
                    <a:pt x="1058" y="109"/>
                  </a:lnTo>
                  <a:lnTo>
                    <a:pt x="1045" y="89"/>
                  </a:lnTo>
                  <a:lnTo>
                    <a:pt x="1026" y="70"/>
                  </a:lnTo>
                  <a:lnTo>
                    <a:pt x="1007" y="58"/>
                  </a:lnTo>
                  <a:lnTo>
                    <a:pt x="981" y="58"/>
                  </a:lnTo>
                  <a:lnTo>
                    <a:pt x="969" y="58"/>
                  </a:lnTo>
                  <a:lnTo>
                    <a:pt x="943" y="64"/>
                  </a:lnTo>
                  <a:lnTo>
                    <a:pt x="930" y="77"/>
                  </a:lnTo>
                  <a:lnTo>
                    <a:pt x="918" y="64"/>
                  </a:lnTo>
                  <a:lnTo>
                    <a:pt x="899" y="58"/>
                  </a:lnTo>
                  <a:lnTo>
                    <a:pt x="886" y="58"/>
                  </a:lnTo>
                  <a:lnTo>
                    <a:pt x="873" y="64"/>
                  </a:lnTo>
                  <a:lnTo>
                    <a:pt x="854" y="77"/>
                  </a:lnTo>
                  <a:lnTo>
                    <a:pt x="848" y="83"/>
                  </a:lnTo>
                  <a:lnTo>
                    <a:pt x="809" y="134"/>
                  </a:lnTo>
                  <a:lnTo>
                    <a:pt x="777" y="191"/>
                  </a:lnTo>
                  <a:lnTo>
                    <a:pt x="752" y="262"/>
                  </a:lnTo>
                  <a:lnTo>
                    <a:pt x="752" y="300"/>
                  </a:lnTo>
                  <a:lnTo>
                    <a:pt x="752" y="332"/>
                  </a:lnTo>
                  <a:lnTo>
                    <a:pt x="758" y="370"/>
                  </a:lnTo>
                  <a:lnTo>
                    <a:pt x="771" y="402"/>
                  </a:lnTo>
                  <a:lnTo>
                    <a:pt x="777" y="440"/>
                  </a:lnTo>
                  <a:lnTo>
                    <a:pt x="777" y="472"/>
                  </a:lnTo>
                  <a:lnTo>
                    <a:pt x="777" y="510"/>
                  </a:lnTo>
                  <a:lnTo>
                    <a:pt x="765" y="587"/>
                  </a:lnTo>
                  <a:lnTo>
                    <a:pt x="758" y="606"/>
                  </a:lnTo>
                  <a:lnTo>
                    <a:pt x="758" y="663"/>
                  </a:lnTo>
                  <a:lnTo>
                    <a:pt x="752" y="669"/>
                  </a:lnTo>
                  <a:lnTo>
                    <a:pt x="752" y="676"/>
                  </a:lnTo>
                  <a:lnTo>
                    <a:pt x="746" y="689"/>
                  </a:lnTo>
                  <a:lnTo>
                    <a:pt x="733" y="695"/>
                  </a:lnTo>
                  <a:lnTo>
                    <a:pt x="720" y="701"/>
                  </a:lnTo>
                  <a:lnTo>
                    <a:pt x="707" y="708"/>
                  </a:lnTo>
                  <a:lnTo>
                    <a:pt x="669" y="803"/>
                  </a:lnTo>
                  <a:lnTo>
                    <a:pt x="624" y="931"/>
                  </a:lnTo>
                  <a:lnTo>
                    <a:pt x="580" y="829"/>
                  </a:lnTo>
                  <a:lnTo>
                    <a:pt x="593" y="810"/>
                  </a:lnTo>
                  <a:lnTo>
                    <a:pt x="561" y="746"/>
                  </a:lnTo>
                  <a:lnTo>
                    <a:pt x="554" y="727"/>
                  </a:lnTo>
                  <a:lnTo>
                    <a:pt x="542" y="708"/>
                  </a:lnTo>
                  <a:lnTo>
                    <a:pt x="516" y="676"/>
                  </a:lnTo>
                  <a:lnTo>
                    <a:pt x="471" y="644"/>
                  </a:lnTo>
                  <a:lnTo>
                    <a:pt x="395" y="612"/>
                  </a:lnTo>
                  <a:lnTo>
                    <a:pt x="401" y="599"/>
                  </a:lnTo>
                  <a:lnTo>
                    <a:pt x="427" y="599"/>
                  </a:lnTo>
                  <a:lnTo>
                    <a:pt x="440" y="491"/>
                  </a:lnTo>
                  <a:lnTo>
                    <a:pt x="427" y="351"/>
                  </a:lnTo>
                  <a:lnTo>
                    <a:pt x="408" y="300"/>
                  </a:lnTo>
                  <a:lnTo>
                    <a:pt x="395" y="268"/>
                  </a:lnTo>
                  <a:lnTo>
                    <a:pt x="382" y="242"/>
                  </a:lnTo>
                  <a:lnTo>
                    <a:pt x="357" y="223"/>
                  </a:lnTo>
                  <a:lnTo>
                    <a:pt x="331" y="204"/>
                  </a:lnTo>
                  <a:lnTo>
                    <a:pt x="287" y="185"/>
                  </a:lnTo>
                  <a:lnTo>
                    <a:pt x="248" y="185"/>
                  </a:lnTo>
                  <a:lnTo>
                    <a:pt x="210" y="191"/>
                  </a:lnTo>
                  <a:lnTo>
                    <a:pt x="185" y="204"/>
                  </a:lnTo>
                  <a:lnTo>
                    <a:pt x="166" y="223"/>
                  </a:lnTo>
                  <a:lnTo>
                    <a:pt x="146" y="242"/>
                  </a:lnTo>
                  <a:lnTo>
                    <a:pt x="134" y="287"/>
                  </a:lnTo>
                  <a:lnTo>
                    <a:pt x="121" y="338"/>
                  </a:lnTo>
                  <a:lnTo>
                    <a:pt x="102" y="453"/>
                  </a:lnTo>
                  <a:lnTo>
                    <a:pt x="95" y="542"/>
                  </a:lnTo>
                  <a:lnTo>
                    <a:pt x="95" y="580"/>
                  </a:lnTo>
                  <a:lnTo>
                    <a:pt x="108" y="587"/>
                  </a:lnTo>
                  <a:lnTo>
                    <a:pt x="146" y="618"/>
                  </a:lnTo>
                  <a:lnTo>
                    <a:pt x="76" y="689"/>
                  </a:lnTo>
                  <a:lnTo>
                    <a:pt x="38" y="714"/>
                  </a:lnTo>
                  <a:lnTo>
                    <a:pt x="25" y="720"/>
                  </a:lnTo>
                  <a:lnTo>
                    <a:pt x="13" y="740"/>
                  </a:lnTo>
                  <a:lnTo>
                    <a:pt x="6" y="752"/>
                  </a:lnTo>
                  <a:lnTo>
                    <a:pt x="0" y="771"/>
                  </a:lnTo>
                  <a:lnTo>
                    <a:pt x="0" y="797"/>
                  </a:lnTo>
                  <a:lnTo>
                    <a:pt x="0" y="810"/>
                  </a:lnTo>
                  <a:lnTo>
                    <a:pt x="19" y="969"/>
                  </a:lnTo>
                  <a:lnTo>
                    <a:pt x="44" y="982"/>
                  </a:lnTo>
                  <a:lnTo>
                    <a:pt x="70" y="1039"/>
                  </a:lnTo>
                  <a:lnTo>
                    <a:pt x="102" y="1103"/>
                  </a:lnTo>
                  <a:lnTo>
                    <a:pt x="153" y="1173"/>
                  </a:lnTo>
                  <a:lnTo>
                    <a:pt x="153" y="1192"/>
                  </a:lnTo>
                  <a:lnTo>
                    <a:pt x="153" y="1205"/>
                  </a:lnTo>
                  <a:lnTo>
                    <a:pt x="159" y="1205"/>
                  </a:lnTo>
                  <a:lnTo>
                    <a:pt x="159" y="1230"/>
                  </a:lnTo>
                  <a:lnTo>
                    <a:pt x="159" y="1243"/>
                  </a:lnTo>
                  <a:lnTo>
                    <a:pt x="172" y="1243"/>
                  </a:lnTo>
                  <a:lnTo>
                    <a:pt x="172" y="1249"/>
                  </a:lnTo>
                  <a:lnTo>
                    <a:pt x="172" y="1262"/>
                  </a:lnTo>
                  <a:lnTo>
                    <a:pt x="178" y="1275"/>
                  </a:lnTo>
                  <a:lnTo>
                    <a:pt x="191" y="1275"/>
                  </a:lnTo>
                  <a:lnTo>
                    <a:pt x="172" y="1383"/>
                  </a:lnTo>
                  <a:lnTo>
                    <a:pt x="159" y="1453"/>
                  </a:lnTo>
                  <a:lnTo>
                    <a:pt x="153" y="1511"/>
                  </a:lnTo>
                  <a:lnTo>
                    <a:pt x="153" y="1562"/>
                  </a:lnTo>
                  <a:lnTo>
                    <a:pt x="153" y="1606"/>
                  </a:lnTo>
                  <a:lnTo>
                    <a:pt x="159" y="1645"/>
                  </a:lnTo>
                  <a:lnTo>
                    <a:pt x="178" y="1702"/>
                  </a:lnTo>
                  <a:lnTo>
                    <a:pt x="185" y="1721"/>
                  </a:lnTo>
                  <a:lnTo>
                    <a:pt x="191" y="1772"/>
                  </a:lnTo>
                  <a:lnTo>
                    <a:pt x="452" y="1772"/>
                  </a:lnTo>
                  <a:lnTo>
                    <a:pt x="452" y="1759"/>
                  </a:lnTo>
                  <a:lnTo>
                    <a:pt x="459" y="1772"/>
                  </a:lnTo>
                  <a:lnTo>
                    <a:pt x="675" y="1772"/>
                  </a:lnTo>
                  <a:lnTo>
                    <a:pt x="663" y="1645"/>
                  </a:lnTo>
                  <a:lnTo>
                    <a:pt x="637" y="1504"/>
                  </a:lnTo>
                  <a:lnTo>
                    <a:pt x="612" y="1351"/>
                  </a:lnTo>
                  <a:lnTo>
                    <a:pt x="695" y="1402"/>
                  </a:lnTo>
                  <a:lnTo>
                    <a:pt x="688" y="1696"/>
                  </a:lnTo>
                  <a:lnTo>
                    <a:pt x="701" y="1696"/>
                  </a:lnTo>
                  <a:lnTo>
                    <a:pt x="714" y="1645"/>
                  </a:lnTo>
                  <a:lnTo>
                    <a:pt x="726" y="1766"/>
                  </a:lnTo>
                  <a:lnTo>
                    <a:pt x="726" y="1772"/>
                  </a:lnTo>
                  <a:lnTo>
                    <a:pt x="1778" y="1772"/>
                  </a:lnTo>
                  <a:lnTo>
                    <a:pt x="1785" y="1715"/>
                  </a:lnTo>
                  <a:lnTo>
                    <a:pt x="1797" y="1543"/>
                  </a:lnTo>
                  <a:lnTo>
                    <a:pt x="1778" y="1390"/>
                  </a:lnTo>
                  <a:lnTo>
                    <a:pt x="1778" y="1345"/>
                  </a:lnTo>
                  <a:lnTo>
                    <a:pt x="1810" y="1332"/>
                  </a:lnTo>
                  <a:lnTo>
                    <a:pt x="1829" y="1319"/>
                  </a:lnTo>
                  <a:lnTo>
                    <a:pt x="1836" y="1307"/>
                  </a:lnTo>
                  <a:lnTo>
                    <a:pt x="1848" y="1186"/>
                  </a:lnTo>
                  <a:lnTo>
                    <a:pt x="1867" y="1065"/>
                  </a:lnTo>
                  <a:lnTo>
                    <a:pt x="1944" y="797"/>
                  </a:lnTo>
                  <a:lnTo>
                    <a:pt x="1944" y="708"/>
                  </a:lnTo>
                  <a:close/>
                  <a:moveTo>
                    <a:pt x="1262" y="1351"/>
                  </a:moveTo>
                  <a:lnTo>
                    <a:pt x="1249" y="1377"/>
                  </a:lnTo>
                  <a:lnTo>
                    <a:pt x="1249" y="1466"/>
                  </a:lnTo>
                  <a:lnTo>
                    <a:pt x="1236" y="1453"/>
                  </a:lnTo>
                  <a:lnTo>
                    <a:pt x="1211" y="1402"/>
                  </a:lnTo>
                  <a:lnTo>
                    <a:pt x="1211" y="1358"/>
                  </a:lnTo>
                  <a:lnTo>
                    <a:pt x="1166" y="1275"/>
                  </a:lnTo>
                  <a:lnTo>
                    <a:pt x="1166" y="1249"/>
                  </a:lnTo>
                  <a:lnTo>
                    <a:pt x="1179" y="1218"/>
                  </a:lnTo>
                  <a:lnTo>
                    <a:pt x="1192" y="1186"/>
                  </a:lnTo>
                  <a:lnTo>
                    <a:pt x="1204" y="1154"/>
                  </a:lnTo>
                  <a:lnTo>
                    <a:pt x="1268" y="1198"/>
                  </a:lnTo>
                  <a:lnTo>
                    <a:pt x="1236" y="1230"/>
                  </a:lnTo>
                  <a:lnTo>
                    <a:pt x="1243" y="1256"/>
                  </a:lnTo>
                  <a:lnTo>
                    <a:pt x="1262" y="1281"/>
                  </a:lnTo>
                  <a:lnTo>
                    <a:pt x="1281" y="1288"/>
                  </a:lnTo>
                  <a:lnTo>
                    <a:pt x="1287" y="1307"/>
                  </a:lnTo>
                  <a:lnTo>
                    <a:pt x="1262" y="135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3" name="Freeform 1820"/>
            <p:cNvSpPr>
              <a:spLocks/>
            </p:cNvSpPr>
            <p:nvPr/>
          </p:nvSpPr>
          <p:spPr bwMode="auto">
            <a:xfrm>
              <a:off x="7193634" y="2309243"/>
              <a:ext cx="507225" cy="2034679"/>
            </a:xfrm>
            <a:custGeom>
              <a:avLst/>
              <a:gdLst>
                <a:gd name="T0" fmla="*/ 2147483647 w 179"/>
                <a:gd name="T1" fmla="*/ 0 h 618"/>
                <a:gd name="T2" fmla="*/ 2147483647 w 179"/>
                <a:gd name="T3" fmla="*/ 2147483647 h 618"/>
                <a:gd name="T4" fmla="*/ 2147483647 w 179"/>
                <a:gd name="T5" fmla="*/ 2147483647 h 618"/>
                <a:gd name="T6" fmla="*/ 2147483647 w 179"/>
                <a:gd name="T7" fmla="*/ 2147483647 h 618"/>
                <a:gd name="T8" fmla="*/ 2147483647 w 179"/>
                <a:gd name="T9" fmla="*/ 2147483647 h 618"/>
                <a:gd name="T10" fmla="*/ 2147483647 w 179"/>
                <a:gd name="T11" fmla="*/ 2147483647 h 618"/>
                <a:gd name="T12" fmla="*/ 2147483647 w 179"/>
                <a:gd name="T13" fmla="*/ 2147483647 h 618"/>
                <a:gd name="T14" fmla="*/ 2147483647 w 179"/>
                <a:gd name="T15" fmla="*/ 2147483647 h 618"/>
                <a:gd name="T16" fmla="*/ 2147483647 w 179"/>
                <a:gd name="T17" fmla="*/ 2147483647 h 618"/>
                <a:gd name="T18" fmla="*/ 2147483647 w 179"/>
                <a:gd name="T19" fmla="*/ 2147483647 h 618"/>
                <a:gd name="T20" fmla="*/ 0 w 179"/>
                <a:gd name="T21" fmla="*/ 2147483647 h 618"/>
                <a:gd name="T22" fmla="*/ 0 w 179"/>
                <a:gd name="T23" fmla="*/ 2147483647 h 618"/>
                <a:gd name="T24" fmla="*/ 2147483647 w 179"/>
                <a:gd name="T25" fmla="*/ 2147483647 h 618"/>
                <a:gd name="T26" fmla="*/ 2147483647 w 179"/>
                <a:gd name="T27" fmla="*/ 2147483647 h 618"/>
                <a:gd name="T28" fmla="*/ 2147483647 w 179"/>
                <a:gd name="T29" fmla="*/ 2147483647 h 618"/>
                <a:gd name="T30" fmla="*/ 2147483647 w 179"/>
                <a:gd name="T31" fmla="*/ 2147483647 h 618"/>
                <a:gd name="T32" fmla="*/ 2147483647 w 179"/>
                <a:gd name="T33" fmla="*/ 2147483647 h 618"/>
                <a:gd name="T34" fmla="*/ 2147483647 w 179"/>
                <a:gd name="T35" fmla="*/ 2147483647 h 618"/>
                <a:gd name="T36" fmla="*/ 2147483647 w 179"/>
                <a:gd name="T37" fmla="*/ 2147483647 h 618"/>
                <a:gd name="T38" fmla="*/ 2147483647 w 179"/>
                <a:gd name="T39" fmla="*/ 2147483647 h 618"/>
                <a:gd name="T40" fmla="*/ 2147483647 w 179"/>
                <a:gd name="T41" fmla="*/ 2147483647 h 618"/>
                <a:gd name="T42" fmla="*/ 2147483647 w 179"/>
                <a:gd name="T43" fmla="*/ 0 h 61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9"/>
                <a:gd name="T67" fmla="*/ 0 h 618"/>
                <a:gd name="T68" fmla="*/ 179 w 179"/>
                <a:gd name="T69" fmla="*/ 618 h 61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9" h="618">
                  <a:moveTo>
                    <a:pt x="134" y="0"/>
                  </a:moveTo>
                  <a:lnTo>
                    <a:pt x="179" y="51"/>
                  </a:lnTo>
                  <a:lnTo>
                    <a:pt x="141" y="83"/>
                  </a:lnTo>
                  <a:lnTo>
                    <a:pt x="153" y="172"/>
                  </a:lnTo>
                  <a:lnTo>
                    <a:pt x="153" y="255"/>
                  </a:lnTo>
                  <a:lnTo>
                    <a:pt x="147" y="344"/>
                  </a:lnTo>
                  <a:lnTo>
                    <a:pt x="134" y="516"/>
                  </a:lnTo>
                  <a:lnTo>
                    <a:pt x="134" y="593"/>
                  </a:lnTo>
                  <a:lnTo>
                    <a:pt x="83" y="618"/>
                  </a:lnTo>
                  <a:lnTo>
                    <a:pt x="0" y="593"/>
                  </a:lnTo>
                  <a:lnTo>
                    <a:pt x="26" y="433"/>
                  </a:lnTo>
                  <a:lnTo>
                    <a:pt x="51" y="312"/>
                  </a:lnTo>
                  <a:lnTo>
                    <a:pt x="64" y="261"/>
                  </a:lnTo>
                  <a:lnTo>
                    <a:pt x="71" y="223"/>
                  </a:lnTo>
                  <a:lnTo>
                    <a:pt x="90" y="172"/>
                  </a:lnTo>
                  <a:lnTo>
                    <a:pt x="102" y="121"/>
                  </a:lnTo>
                  <a:lnTo>
                    <a:pt x="102" y="70"/>
                  </a:lnTo>
                  <a:lnTo>
                    <a:pt x="96" y="38"/>
                  </a:lnTo>
                  <a:lnTo>
                    <a:pt x="13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4" name="Freeform 1821"/>
            <p:cNvSpPr>
              <a:spLocks/>
            </p:cNvSpPr>
            <p:nvPr/>
          </p:nvSpPr>
          <p:spPr bwMode="auto">
            <a:xfrm>
              <a:off x="7176632" y="4702791"/>
              <a:ext cx="379710" cy="312775"/>
            </a:xfrm>
            <a:custGeom>
              <a:avLst/>
              <a:gdLst>
                <a:gd name="T0" fmla="*/ 2147483647 w 134"/>
                <a:gd name="T1" fmla="*/ 2147483647 h 95"/>
                <a:gd name="T2" fmla="*/ 2147483647 w 134"/>
                <a:gd name="T3" fmla="*/ 2147483647 h 95"/>
                <a:gd name="T4" fmla="*/ 2147483647 w 134"/>
                <a:gd name="T5" fmla="*/ 2147483647 h 95"/>
                <a:gd name="T6" fmla="*/ 0 w 134"/>
                <a:gd name="T7" fmla="*/ 2147483647 h 95"/>
                <a:gd name="T8" fmla="*/ 0 w 134"/>
                <a:gd name="T9" fmla="*/ 2147483647 h 95"/>
                <a:gd name="T10" fmla="*/ 2147483647 w 134"/>
                <a:gd name="T11" fmla="*/ 0 h 95"/>
                <a:gd name="T12" fmla="*/ 2147483647 w 134"/>
                <a:gd name="T13" fmla="*/ 2147483647 h 9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4"/>
                <a:gd name="T22" fmla="*/ 0 h 95"/>
                <a:gd name="T23" fmla="*/ 134 w 134"/>
                <a:gd name="T24" fmla="*/ 95 h 9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4" h="95">
                  <a:moveTo>
                    <a:pt x="128" y="31"/>
                  </a:moveTo>
                  <a:lnTo>
                    <a:pt x="134" y="70"/>
                  </a:lnTo>
                  <a:lnTo>
                    <a:pt x="51" y="95"/>
                  </a:lnTo>
                  <a:lnTo>
                    <a:pt x="0" y="44"/>
                  </a:lnTo>
                  <a:lnTo>
                    <a:pt x="0" y="12"/>
                  </a:lnTo>
                  <a:lnTo>
                    <a:pt x="51" y="0"/>
                  </a:lnTo>
                  <a:lnTo>
                    <a:pt x="128" y="3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5" name="Freeform 1822"/>
            <p:cNvSpPr>
              <a:spLocks/>
            </p:cNvSpPr>
            <p:nvPr/>
          </p:nvSpPr>
          <p:spPr bwMode="auto">
            <a:xfrm>
              <a:off x="5351759" y="2832731"/>
              <a:ext cx="977612" cy="1323529"/>
            </a:xfrm>
            <a:custGeom>
              <a:avLst/>
              <a:gdLst>
                <a:gd name="T0" fmla="*/ 2147483647 w 345"/>
                <a:gd name="T1" fmla="*/ 2147483647 h 402"/>
                <a:gd name="T2" fmla="*/ 2147483647 w 345"/>
                <a:gd name="T3" fmla="*/ 2147483647 h 402"/>
                <a:gd name="T4" fmla="*/ 2147483647 w 345"/>
                <a:gd name="T5" fmla="*/ 2147483647 h 402"/>
                <a:gd name="T6" fmla="*/ 2147483647 w 345"/>
                <a:gd name="T7" fmla="*/ 2147483647 h 402"/>
                <a:gd name="T8" fmla="*/ 2147483647 w 345"/>
                <a:gd name="T9" fmla="*/ 0 h 402"/>
                <a:gd name="T10" fmla="*/ 2147483647 w 345"/>
                <a:gd name="T11" fmla="*/ 2147483647 h 402"/>
                <a:gd name="T12" fmla="*/ 2147483647 w 345"/>
                <a:gd name="T13" fmla="*/ 2147483647 h 402"/>
                <a:gd name="T14" fmla="*/ 2147483647 w 345"/>
                <a:gd name="T15" fmla="*/ 2147483647 h 402"/>
                <a:gd name="T16" fmla="*/ 2147483647 w 345"/>
                <a:gd name="T17" fmla="*/ 2147483647 h 402"/>
                <a:gd name="T18" fmla="*/ 2147483647 w 345"/>
                <a:gd name="T19" fmla="*/ 2147483647 h 402"/>
                <a:gd name="T20" fmla="*/ 2147483647 w 345"/>
                <a:gd name="T21" fmla="*/ 2147483647 h 402"/>
                <a:gd name="T22" fmla="*/ 2147483647 w 345"/>
                <a:gd name="T23" fmla="*/ 2147483647 h 402"/>
                <a:gd name="T24" fmla="*/ 2147483647 w 345"/>
                <a:gd name="T25" fmla="*/ 2147483647 h 402"/>
                <a:gd name="T26" fmla="*/ 2147483647 w 345"/>
                <a:gd name="T27" fmla="*/ 2147483647 h 402"/>
                <a:gd name="T28" fmla="*/ 2147483647 w 345"/>
                <a:gd name="T29" fmla="*/ 2147483647 h 402"/>
                <a:gd name="T30" fmla="*/ 2147483647 w 345"/>
                <a:gd name="T31" fmla="*/ 2147483647 h 402"/>
                <a:gd name="T32" fmla="*/ 0 w 345"/>
                <a:gd name="T33" fmla="*/ 2147483647 h 402"/>
                <a:gd name="T34" fmla="*/ 2147483647 w 345"/>
                <a:gd name="T35" fmla="*/ 2147483647 h 402"/>
                <a:gd name="T36" fmla="*/ 2147483647 w 345"/>
                <a:gd name="T37" fmla="*/ 2147483647 h 402"/>
                <a:gd name="T38" fmla="*/ 2147483647 w 345"/>
                <a:gd name="T39" fmla="*/ 2147483647 h 402"/>
                <a:gd name="T40" fmla="*/ 2147483647 w 345"/>
                <a:gd name="T41" fmla="*/ 2147483647 h 402"/>
                <a:gd name="T42" fmla="*/ 2147483647 w 345"/>
                <a:gd name="T43" fmla="*/ 2147483647 h 402"/>
                <a:gd name="T44" fmla="*/ 2147483647 w 345"/>
                <a:gd name="T45" fmla="*/ 2147483647 h 40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45"/>
                <a:gd name="T70" fmla="*/ 0 h 402"/>
                <a:gd name="T71" fmla="*/ 345 w 345"/>
                <a:gd name="T72" fmla="*/ 402 h 40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45" h="402">
                  <a:moveTo>
                    <a:pt x="90" y="230"/>
                  </a:moveTo>
                  <a:lnTo>
                    <a:pt x="128" y="179"/>
                  </a:lnTo>
                  <a:lnTo>
                    <a:pt x="166" y="115"/>
                  </a:lnTo>
                  <a:lnTo>
                    <a:pt x="198" y="58"/>
                  </a:lnTo>
                  <a:lnTo>
                    <a:pt x="249" y="0"/>
                  </a:lnTo>
                  <a:lnTo>
                    <a:pt x="281" y="19"/>
                  </a:lnTo>
                  <a:lnTo>
                    <a:pt x="332" y="32"/>
                  </a:lnTo>
                  <a:lnTo>
                    <a:pt x="345" y="83"/>
                  </a:lnTo>
                  <a:lnTo>
                    <a:pt x="249" y="90"/>
                  </a:lnTo>
                  <a:lnTo>
                    <a:pt x="287" y="172"/>
                  </a:lnTo>
                  <a:lnTo>
                    <a:pt x="192" y="223"/>
                  </a:lnTo>
                  <a:lnTo>
                    <a:pt x="121" y="281"/>
                  </a:lnTo>
                  <a:lnTo>
                    <a:pt x="51" y="402"/>
                  </a:lnTo>
                  <a:lnTo>
                    <a:pt x="39" y="357"/>
                  </a:lnTo>
                  <a:lnTo>
                    <a:pt x="32" y="255"/>
                  </a:lnTo>
                  <a:lnTo>
                    <a:pt x="32" y="179"/>
                  </a:lnTo>
                  <a:lnTo>
                    <a:pt x="0" y="128"/>
                  </a:lnTo>
                  <a:lnTo>
                    <a:pt x="64" y="83"/>
                  </a:lnTo>
                  <a:lnTo>
                    <a:pt x="13" y="58"/>
                  </a:lnTo>
                  <a:lnTo>
                    <a:pt x="90" y="13"/>
                  </a:lnTo>
                  <a:lnTo>
                    <a:pt x="96" y="90"/>
                  </a:lnTo>
                  <a:lnTo>
                    <a:pt x="90" y="160"/>
                  </a:lnTo>
                  <a:lnTo>
                    <a:pt x="90" y="23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49166" name="Freeform 1823"/>
            <p:cNvSpPr>
              <a:spLocks/>
            </p:cNvSpPr>
            <p:nvPr/>
          </p:nvSpPr>
          <p:spPr bwMode="auto">
            <a:xfrm>
              <a:off x="3563723" y="2727375"/>
              <a:ext cx="1011616" cy="902107"/>
            </a:xfrm>
            <a:custGeom>
              <a:avLst/>
              <a:gdLst>
                <a:gd name="T0" fmla="*/ 2147483647 w 357"/>
                <a:gd name="T1" fmla="*/ 2147483647 h 274"/>
                <a:gd name="T2" fmla="*/ 2147483647 w 357"/>
                <a:gd name="T3" fmla="*/ 2147483647 h 274"/>
                <a:gd name="T4" fmla="*/ 2147483647 w 357"/>
                <a:gd name="T5" fmla="*/ 2147483647 h 274"/>
                <a:gd name="T6" fmla="*/ 2147483647 w 357"/>
                <a:gd name="T7" fmla="*/ 2147483647 h 274"/>
                <a:gd name="T8" fmla="*/ 2147483647 w 357"/>
                <a:gd name="T9" fmla="*/ 2147483647 h 274"/>
                <a:gd name="T10" fmla="*/ 2147483647 w 357"/>
                <a:gd name="T11" fmla="*/ 2147483647 h 274"/>
                <a:gd name="T12" fmla="*/ 2147483647 w 357"/>
                <a:gd name="T13" fmla="*/ 2147483647 h 274"/>
                <a:gd name="T14" fmla="*/ 2147483647 w 357"/>
                <a:gd name="T15" fmla="*/ 2147483647 h 274"/>
                <a:gd name="T16" fmla="*/ 2147483647 w 357"/>
                <a:gd name="T17" fmla="*/ 2147483647 h 274"/>
                <a:gd name="T18" fmla="*/ 2147483647 w 357"/>
                <a:gd name="T19" fmla="*/ 2147483647 h 274"/>
                <a:gd name="T20" fmla="*/ 2147483647 w 357"/>
                <a:gd name="T21" fmla="*/ 2147483647 h 274"/>
                <a:gd name="T22" fmla="*/ 2147483647 w 357"/>
                <a:gd name="T23" fmla="*/ 2147483647 h 274"/>
                <a:gd name="T24" fmla="*/ 2147483647 w 357"/>
                <a:gd name="T25" fmla="*/ 2147483647 h 274"/>
                <a:gd name="T26" fmla="*/ 0 w 357"/>
                <a:gd name="T27" fmla="*/ 2147483647 h 274"/>
                <a:gd name="T28" fmla="*/ 2147483647 w 357"/>
                <a:gd name="T29" fmla="*/ 0 h 274"/>
                <a:gd name="T30" fmla="*/ 2147483647 w 357"/>
                <a:gd name="T31" fmla="*/ 2147483647 h 274"/>
                <a:gd name="T32" fmla="*/ 2147483647 w 357"/>
                <a:gd name="T33" fmla="*/ 2147483647 h 274"/>
                <a:gd name="T34" fmla="*/ 2147483647 w 357"/>
                <a:gd name="T35" fmla="*/ 2147483647 h 274"/>
                <a:gd name="T36" fmla="*/ 2147483647 w 357"/>
                <a:gd name="T37" fmla="*/ 2147483647 h 274"/>
                <a:gd name="T38" fmla="*/ 2147483647 w 357"/>
                <a:gd name="T39" fmla="*/ 2147483647 h 274"/>
                <a:gd name="T40" fmla="*/ 2147483647 w 357"/>
                <a:gd name="T41" fmla="*/ 2147483647 h 274"/>
                <a:gd name="T42" fmla="*/ 2147483647 w 357"/>
                <a:gd name="T43" fmla="*/ 2147483647 h 274"/>
                <a:gd name="T44" fmla="*/ 2147483647 w 357"/>
                <a:gd name="T45" fmla="*/ 2147483647 h 2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57"/>
                <a:gd name="T70" fmla="*/ 0 h 274"/>
                <a:gd name="T71" fmla="*/ 357 w 357"/>
                <a:gd name="T72" fmla="*/ 274 h 27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57" h="274">
                  <a:moveTo>
                    <a:pt x="262" y="51"/>
                  </a:moveTo>
                  <a:lnTo>
                    <a:pt x="249" y="20"/>
                  </a:lnTo>
                  <a:lnTo>
                    <a:pt x="306" y="20"/>
                  </a:lnTo>
                  <a:lnTo>
                    <a:pt x="357" y="64"/>
                  </a:lnTo>
                  <a:lnTo>
                    <a:pt x="293" y="64"/>
                  </a:lnTo>
                  <a:lnTo>
                    <a:pt x="306" y="102"/>
                  </a:lnTo>
                  <a:lnTo>
                    <a:pt x="313" y="166"/>
                  </a:lnTo>
                  <a:lnTo>
                    <a:pt x="313" y="274"/>
                  </a:lnTo>
                  <a:lnTo>
                    <a:pt x="262" y="236"/>
                  </a:lnTo>
                  <a:lnTo>
                    <a:pt x="185" y="185"/>
                  </a:lnTo>
                  <a:lnTo>
                    <a:pt x="153" y="128"/>
                  </a:lnTo>
                  <a:lnTo>
                    <a:pt x="115" y="83"/>
                  </a:lnTo>
                  <a:lnTo>
                    <a:pt x="45" y="147"/>
                  </a:lnTo>
                  <a:lnTo>
                    <a:pt x="0" y="26"/>
                  </a:lnTo>
                  <a:lnTo>
                    <a:pt x="13" y="0"/>
                  </a:lnTo>
                  <a:lnTo>
                    <a:pt x="83" y="20"/>
                  </a:lnTo>
                  <a:lnTo>
                    <a:pt x="153" y="58"/>
                  </a:lnTo>
                  <a:lnTo>
                    <a:pt x="204" y="122"/>
                  </a:lnTo>
                  <a:lnTo>
                    <a:pt x="262" y="198"/>
                  </a:lnTo>
                  <a:lnTo>
                    <a:pt x="300" y="249"/>
                  </a:lnTo>
                  <a:lnTo>
                    <a:pt x="281" y="166"/>
                  </a:lnTo>
                  <a:lnTo>
                    <a:pt x="268" y="83"/>
                  </a:lnTo>
                  <a:lnTo>
                    <a:pt x="262" y="5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49154" name="Group 1"/>
          <p:cNvGrpSpPr>
            <a:grpSpLocks/>
          </p:cNvGrpSpPr>
          <p:nvPr/>
        </p:nvGrpSpPr>
        <p:grpSpPr bwMode="auto">
          <a:xfrm>
            <a:off x="468313" y="1052513"/>
            <a:ext cx="2879725" cy="5805487"/>
            <a:chOff x="4217458" y="74083"/>
            <a:chExt cx="1900767" cy="3518959"/>
          </a:xfrm>
        </p:grpSpPr>
        <p:sp>
          <p:nvSpPr>
            <p:cNvPr id="9" name="Freeform 2"/>
            <p:cNvSpPr/>
            <p:nvPr/>
          </p:nvSpPr>
          <p:spPr>
            <a:xfrm>
              <a:off x="4753948" y="74083"/>
              <a:ext cx="654895" cy="1106591"/>
            </a:xfrm>
            <a:custGeom>
              <a:avLst/>
              <a:gdLst>
                <a:gd name="connsiteX0" fmla="*/ 288925 w 657225"/>
                <a:gd name="connsiteY0" fmla="*/ 2117 h 1107017"/>
                <a:gd name="connsiteX1" fmla="*/ 409575 w 657225"/>
                <a:gd name="connsiteY1" fmla="*/ 27517 h 1107017"/>
                <a:gd name="connsiteX2" fmla="*/ 498475 w 657225"/>
                <a:gd name="connsiteY2" fmla="*/ 71967 h 1107017"/>
                <a:gd name="connsiteX3" fmla="*/ 568325 w 657225"/>
                <a:gd name="connsiteY3" fmla="*/ 148167 h 1107017"/>
                <a:gd name="connsiteX4" fmla="*/ 600075 w 657225"/>
                <a:gd name="connsiteY4" fmla="*/ 211667 h 1107017"/>
                <a:gd name="connsiteX5" fmla="*/ 612775 w 657225"/>
                <a:gd name="connsiteY5" fmla="*/ 268817 h 1107017"/>
                <a:gd name="connsiteX6" fmla="*/ 606425 w 657225"/>
                <a:gd name="connsiteY6" fmla="*/ 383117 h 1107017"/>
                <a:gd name="connsiteX7" fmla="*/ 600075 w 657225"/>
                <a:gd name="connsiteY7" fmla="*/ 446617 h 1107017"/>
                <a:gd name="connsiteX8" fmla="*/ 638175 w 657225"/>
                <a:gd name="connsiteY8" fmla="*/ 452967 h 1107017"/>
                <a:gd name="connsiteX9" fmla="*/ 657225 w 657225"/>
                <a:gd name="connsiteY9" fmla="*/ 484717 h 1107017"/>
                <a:gd name="connsiteX10" fmla="*/ 638175 w 657225"/>
                <a:gd name="connsiteY10" fmla="*/ 573617 h 1107017"/>
                <a:gd name="connsiteX11" fmla="*/ 612775 w 657225"/>
                <a:gd name="connsiteY11" fmla="*/ 637117 h 1107017"/>
                <a:gd name="connsiteX12" fmla="*/ 574675 w 657225"/>
                <a:gd name="connsiteY12" fmla="*/ 637117 h 1107017"/>
                <a:gd name="connsiteX13" fmla="*/ 555625 w 657225"/>
                <a:gd name="connsiteY13" fmla="*/ 668867 h 1107017"/>
                <a:gd name="connsiteX14" fmla="*/ 542925 w 657225"/>
                <a:gd name="connsiteY14" fmla="*/ 713317 h 1107017"/>
                <a:gd name="connsiteX15" fmla="*/ 530225 w 657225"/>
                <a:gd name="connsiteY15" fmla="*/ 732367 h 1107017"/>
                <a:gd name="connsiteX16" fmla="*/ 517525 w 657225"/>
                <a:gd name="connsiteY16" fmla="*/ 783167 h 1107017"/>
                <a:gd name="connsiteX17" fmla="*/ 492125 w 657225"/>
                <a:gd name="connsiteY17" fmla="*/ 897467 h 1107017"/>
                <a:gd name="connsiteX18" fmla="*/ 485775 w 657225"/>
                <a:gd name="connsiteY18" fmla="*/ 973667 h 1107017"/>
                <a:gd name="connsiteX19" fmla="*/ 466725 w 657225"/>
                <a:gd name="connsiteY19" fmla="*/ 1081617 h 1107017"/>
                <a:gd name="connsiteX20" fmla="*/ 244475 w 657225"/>
                <a:gd name="connsiteY20" fmla="*/ 1075267 h 1107017"/>
                <a:gd name="connsiteX21" fmla="*/ 187325 w 657225"/>
                <a:gd name="connsiteY21" fmla="*/ 891117 h 1107017"/>
                <a:gd name="connsiteX22" fmla="*/ 136525 w 657225"/>
                <a:gd name="connsiteY22" fmla="*/ 814917 h 1107017"/>
                <a:gd name="connsiteX23" fmla="*/ 92075 w 657225"/>
                <a:gd name="connsiteY23" fmla="*/ 706967 h 1107017"/>
                <a:gd name="connsiteX24" fmla="*/ 73025 w 657225"/>
                <a:gd name="connsiteY24" fmla="*/ 687917 h 1107017"/>
                <a:gd name="connsiteX25" fmla="*/ 47625 w 657225"/>
                <a:gd name="connsiteY25" fmla="*/ 656167 h 1107017"/>
                <a:gd name="connsiteX26" fmla="*/ 22225 w 657225"/>
                <a:gd name="connsiteY26" fmla="*/ 573617 h 1107017"/>
                <a:gd name="connsiteX27" fmla="*/ 9525 w 657225"/>
                <a:gd name="connsiteY27" fmla="*/ 516467 h 1107017"/>
                <a:gd name="connsiteX28" fmla="*/ 60325 w 657225"/>
                <a:gd name="connsiteY28" fmla="*/ 497417 h 1107017"/>
                <a:gd name="connsiteX29" fmla="*/ 34925 w 657225"/>
                <a:gd name="connsiteY29" fmla="*/ 452967 h 1107017"/>
                <a:gd name="connsiteX30" fmla="*/ 3175 w 657225"/>
                <a:gd name="connsiteY30" fmla="*/ 364067 h 1107017"/>
                <a:gd name="connsiteX31" fmla="*/ 15875 w 657225"/>
                <a:gd name="connsiteY31" fmla="*/ 281517 h 1107017"/>
                <a:gd name="connsiteX32" fmla="*/ 34925 w 657225"/>
                <a:gd name="connsiteY32" fmla="*/ 198967 h 1107017"/>
                <a:gd name="connsiteX33" fmla="*/ 53975 w 657225"/>
                <a:gd name="connsiteY33" fmla="*/ 167217 h 1107017"/>
                <a:gd name="connsiteX34" fmla="*/ 111125 w 657225"/>
                <a:gd name="connsiteY34" fmla="*/ 78317 h 1107017"/>
                <a:gd name="connsiteX35" fmla="*/ 161925 w 657225"/>
                <a:gd name="connsiteY35" fmla="*/ 40217 h 1107017"/>
                <a:gd name="connsiteX36" fmla="*/ 288925 w 657225"/>
                <a:gd name="connsiteY36" fmla="*/ 2117 h 1107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657225" h="1107017">
                  <a:moveTo>
                    <a:pt x="288925" y="2117"/>
                  </a:moveTo>
                  <a:cubicBezTo>
                    <a:pt x="330200" y="0"/>
                    <a:pt x="374650" y="15875"/>
                    <a:pt x="409575" y="27517"/>
                  </a:cubicBezTo>
                  <a:cubicBezTo>
                    <a:pt x="444500" y="39159"/>
                    <a:pt x="472017" y="51859"/>
                    <a:pt x="498475" y="71967"/>
                  </a:cubicBezTo>
                  <a:cubicBezTo>
                    <a:pt x="524933" y="92075"/>
                    <a:pt x="551392" y="124884"/>
                    <a:pt x="568325" y="148167"/>
                  </a:cubicBezTo>
                  <a:cubicBezTo>
                    <a:pt x="585258" y="171450"/>
                    <a:pt x="592667" y="191559"/>
                    <a:pt x="600075" y="211667"/>
                  </a:cubicBezTo>
                  <a:cubicBezTo>
                    <a:pt x="607483" y="231775"/>
                    <a:pt x="611717" y="240242"/>
                    <a:pt x="612775" y="268817"/>
                  </a:cubicBezTo>
                  <a:cubicBezTo>
                    <a:pt x="613833" y="297392"/>
                    <a:pt x="608542" y="353484"/>
                    <a:pt x="606425" y="383117"/>
                  </a:cubicBezTo>
                  <a:cubicBezTo>
                    <a:pt x="604308" y="412750"/>
                    <a:pt x="594783" y="434975"/>
                    <a:pt x="600075" y="446617"/>
                  </a:cubicBezTo>
                  <a:cubicBezTo>
                    <a:pt x="605367" y="458259"/>
                    <a:pt x="628650" y="446617"/>
                    <a:pt x="638175" y="452967"/>
                  </a:cubicBezTo>
                  <a:cubicBezTo>
                    <a:pt x="647700" y="459317"/>
                    <a:pt x="657225" y="464609"/>
                    <a:pt x="657225" y="484717"/>
                  </a:cubicBezTo>
                  <a:cubicBezTo>
                    <a:pt x="657225" y="504825"/>
                    <a:pt x="645583" y="548217"/>
                    <a:pt x="638175" y="573617"/>
                  </a:cubicBezTo>
                  <a:cubicBezTo>
                    <a:pt x="630767" y="599017"/>
                    <a:pt x="623358" y="626534"/>
                    <a:pt x="612775" y="637117"/>
                  </a:cubicBezTo>
                  <a:cubicBezTo>
                    <a:pt x="602192" y="647700"/>
                    <a:pt x="584200" y="631825"/>
                    <a:pt x="574675" y="637117"/>
                  </a:cubicBezTo>
                  <a:cubicBezTo>
                    <a:pt x="565150" y="642409"/>
                    <a:pt x="560917" y="656167"/>
                    <a:pt x="555625" y="668867"/>
                  </a:cubicBezTo>
                  <a:cubicBezTo>
                    <a:pt x="550333" y="681567"/>
                    <a:pt x="547158" y="702734"/>
                    <a:pt x="542925" y="713317"/>
                  </a:cubicBezTo>
                  <a:cubicBezTo>
                    <a:pt x="538692" y="723900"/>
                    <a:pt x="534458" y="720725"/>
                    <a:pt x="530225" y="732367"/>
                  </a:cubicBezTo>
                  <a:cubicBezTo>
                    <a:pt x="525992" y="744009"/>
                    <a:pt x="523875" y="755650"/>
                    <a:pt x="517525" y="783167"/>
                  </a:cubicBezTo>
                  <a:cubicBezTo>
                    <a:pt x="511175" y="810684"/>
                    <a:pt x="497417" y="865717"/>
                    <a:pt x="492125" y="897467"/>
                  </a:cubicBezTo>
                  <a:cubicBezTo>
                    <a:pt x="486833" y="929217"/>
                    <a:pt x="490008" y="942975"/>
                    <a:pt x="485775" y="973667"/>
                  </a:cubicBezTo>
                  <a:cubicBezTo>
                    <a:pt x="481542" y="1004359"/>
                    <a:pt x="506942" y="1064684"/>
                    <a:pt x="466725" y="1081617"/>
                  </a:cubicBezTo>
                  <a:cubicBezTo>
                    <a:pt x="426508" y="1098550"/>
                    <a:pt x="291042" y="1107017"/>
                    <a:pt x="244475" y="1075267"/>
                  </a:cubicBezTo>
                  <a:cubicBezTo>
                    <a:pt x="197908" y="1043517"/>
                    <a:pt x="205317" y="934509"/>
                    <a:pt x="187325" y="891117"/>
                  </a:cubicBezTo>
                  <a:cubicBezTo>
                    <a:pt x="169333" y="847725"/>
                    <a:pt x="152400" y="845609"/>
                    <a:pt x="136525" y="814917"/>
                  </a:cubicBezTo>
                  <a:cubicBezTo>
                    <a:pt x="120650" y="784225"/>
                    <a:pt x="102658" y="728134"/>
                    <a:pt x="92075" y="706967"/>
                  </a:cubicBezTo>
                  <a:cubicBezTo>
                    <a:pt x="81492" y="685800"/>
                    <a:pt x="80433" y="696384"/>
                    <a:pt x="73025" y="687917"/>
                  </a:cubicBezTo>
                  <a:cubicBezTo>
                    <a:pt x="65617" y="679450"/>
                    <a:pt x="56092" y="675217"/>
                    <a:pt x="47625" y="656167"/>
                  </a:cubicBezTo>
                  <a:cubicBezTo>
                    <a:pt x="39158" y="637117"/>
                    <a:pt x="28575" y="596900"/>
                    <a:pt x="22225" y="573617"/>
                  </a:cubicBezTo>
                  <a:cubicBezTo>
                    <a:pt x="15875" y="550334"/>
                    <a:pt x="3175" y="529167"/>
                    <a:pt x="9525" y="516467"/>
                  </a:cubicBezTo>
                  <a:cubicBezTo>
                    <a:pt x="15875" y="503767"/>
                    <a:pt x="56092" y="508000"/>
                    <a:pt x="60325" y="497417"/>
                  </a:cubicBezTo>
                  <a:cubicBezTo>
                    <a:pt x="64558" y="486834"/>
                    <a:pt x="44450" y="475192"/>
                    <a:pt x="34925" y="452967"/>
                  </a:cubicBezTo>
                  <a:cubicBezTo>
                    <a:pt x="25400" y="430742"/>
                    <a:pt x="6350" y="392642"/>
                    <a:pt x="3175" y="364067"/>
                  </a:cubicBezTo>
                  <a:cubicBezTo>
                    <a:pt x="0" y="335492"/>
                    <a:pt x="10583" y="309034"/>
                    <a:pt x="15875" y="281517"/>
                  </a:cubicBezTo>
                  <a:cubicBezTo>
                    <a:pt x="21167" y="254000"/>
                    <a:pt x="28575" y="218017"/>
                    <a:pt x="34925" y="198967"/>
                  </a:cubicBezTo>
                  <a:cubicBezTo>
                    <a:pt x="41275" y="179917"/>
                    <a:pt x="41275" y="187325"/>
                    <a:pt x="53975" y="167217"/>
                  </a:cubicBezTo>
                  <a:cubicBezTo>
                    <a:pt x="66675" y="147109"/>
                    <a:pt x="93133" y="99484"/>
                    <a:pt x="111125" y="78317"/>
                  </a:cubicBezTo>
                  <a:cubicBezTo>
                    <a:pt x="129117" y="57150"/>
                    <a:pt x="137583" y="50800"/>
                    <a:pt x="161925" y="40217"/>
                  </a:cubicBezTo>
                  <a:cubicBezTo>
                    <a:pt x="186267" y="29634"/>
                    <a:pt x="247650" y="4234"/>
                    <a:pt x="288925" y="2117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0" name="Freeform 28"/>
            <p:cNvSpPr/>
            <p:nvPr/>
          </p:nvSpPr>
          <p:spPr>
            <a:xfrm>
              <a:off x="4826248" y="882376"/>
              <a:ext cx="731387" cy="1129685"/>
            </a:xfrm>
            <a:custGeom>
              <a:avLst/>
              <a:gdLst>
                <a:gd name="connsiteX0" fmla="*/ 412750 w 731308"/>
                <a:gd name="connsiteY0" fmla="*/ 185208 h 1131358"/>
                <a:gd name="connsiteX1" fmla="*/ 501650 w 731308"/>
                <a:gd name="connsiteY1" fmla="*/ 242358 h 1131358"/>
                <a:gd name="connsiteX2" fmla="*/ 565150 w 731308"/>
                <a:gd name="connsiteY2" fmla="*/ 318558 h 1131358"/>
                <a:gd name="connsiteX3" fmla="*/ 635000 w 731308"/>
                <a:gd name="connsiteY3" fmla="*/ 432858 h 1131358"/>
                <a:gd name="connsiteX4" fmla="*/ 685800 w 731308"/>
                <a:gd name="connsiteY4" fmla="*/ 597958 h 1131358"/>
                <a:gd name="connsiteX5" fmla="*/ 711200 w 731308"/>
                <a:gd name="connsiteY5" fmla="*/ 750358 h 1131358"/>
                <a:gd name="connsiteX6" fmla="*/ 717550 w 731308"/>
                <a:gd name="connsiteY6" fmla="*/ 915458 h 1131358"/>
                <a:gd name="connsiteX7" fmla="*/ 628650 w 731308"/>
                <a:gd name="connsiteY7" fmla="*/ 1099608 h 1131358"/>
                <a:gd name="connsiteX8" fmla="*/ 266700 w 731308"/>
                <a:gd name="connsiteY8" fmla="*/ 724958 h 1131358"/>
                <a:gd name="connsiteX9" fmla="*/ 120650 w 731308"/>
                <a:gd name="connsiteY9" fmla="*/ 477308 h 1131358"/>
                <a:gd name="connsiteX10" fmla="*/ 25400 w 731308"/>
                <a:gd name="connsiteY10" fmla="*/ 267758 h 1131358"/>
                <a:gd name="connsiteX11" fmla="*/ 6350 w 731308"/>
                <a:gd name="connsiteY11" fmla="*/ 102658 h 1131358"/>
                <a:gd name="connsiteX12" fmla="*/ 6350 w 731308"/>
                <a:gd name="connsiteY12" fmla="*/ 70908 h 1131358"/>
                <a:gd name="connsiteX13" fmla="*/ 44450 w 731308"/>
                <a:gd name="connsiteY13" fmla="*/ 7408 h 1131358"/>
                <a:gd name="connsiteX14" fmla="*/ 82550 w 731308"/>
                <a:gd name="connsiteY14" fmla="*/ 26458 h 1131358"/>
                <a:gd name="connsiteX15" fmla="*/ 165100 w 731308"/>
                <a:gd name="connsiteY15" fmla="*/ 77258 h 1131358"/>
                <a:gd name="connsiteX16" fmla="*/ 260350 w 731308"/>
                <a:gd name="connsiteY16" fmla="*/ 140758 h 1131358"/>
                <a:gd name="connsiteX17" fmla="*/ 342900 w 731308"/>
                <a:gd name="connsiteY17" fmla="*/ 204258 h 1131358"/>
                <a:gd name="connsiteX18" fmla="*/ 330200 w 731308"/>
                <a:gd name="connsiteY18" fmla="*/ 229658 h 1131358"/>
                <a:gd name="connsiteX19" fmla="*/ 412750 w 731308"/>
                <a:gd name="connsiteY19" fmla="*/ 185208 h 113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1308" h="1131358">
                  <a:moveTo>
                    <a:pt x="412750" y="185208"/>
                  </a:moveTo>
                  <a:cubicBezTo>
                    <a:pt x="441325" y="187325"/>
                    <a:pt x="476250" y="220133"/>
                    <a:pt x="501650" y="242358"/>
                  </a:cubicBezTo>
                  <a:cubicBezTo>
                    <a:pt x="527050" y="264583"/>
                    <a:pt x="542925" y="286808"/>
                    <a:pt x="565150" y="318558"/>
                  </a:cubicBezTo>
                  <a:cubicBezTo>
                    <a:pt x="587375" y="350308"/>
                    <a:pt x="614892" y="386291"/>
                    <a:pt x="635000" y="432858"/>
                  </a:cubicBezTo>
                  <a:cubicBezTo>
                    <a:pt x="655108" y="479425"/>
                    <a:pt x="673100" y="545041"/>
                    <a:pt x="685800" y="597958"/>
                  </a:cubicBezTo>
                  <a:cubicBezTo>
                    <a:pt x="698500" y="650875"/>
                    <a:pt x="705908" y="697441"/>
                    <a:pt x="711200" y="750358"/>
                  </a:cubicBezTo>
                  <a:cubicBezTo>
                    <a:pt x="716492" y="803275"/>
                    <a:pt x="731308" y="857250"/>
                    <a:pt x="717550" y="915458"/>
                  </a:cubicBezTo>
                  <a:cubicBezTo>
                    <a:pt x="703792" y="973666"/>
                    <a:pt x="703792" y="1131358"/>
                    <a:pt x="628650" y="1099608"/>
                  </a:cubicBezTo>
                  <a:cubicBezTo>
                    <a:pt x="553508" y="1067858"/>
                    <a:pt x="351367" y="828675"/>
                    <a:pt x="266700" y="724958"/>
                  </a:cubicBezTo>
                  <a:cubicBezTo>
                    <a:pt x="182033" y="621241"/>
                    <a:pt x="160867" y="553508"/>
                    <a:pt x="120650" y="477308"/>
                  </a:cubicBezTo>
                  <a:cubicBezTo>
                    <a:pt x="80433" y="401108"/>
                    <a:pt x="44450" y="330200"/>
                    <a:pt x="25400" y="267758"/>
                  </a:cubicBezTo>
                  <a:cubicBezTo>
                    <a:pt x="6350" y="205316"/>
                    <a:pt x="9525" y="135466"/>
                    <a:pt x="6350" y="102658"/>
                  </a:cubicBezTo>
                  <a:cubicBezTo>
                    <a:pt x="3175" y="69850"/>
                    <a:pt x="0" y="86783"/>
                    <a:pt x="6350" y="70908"/>
                  </a:cubicBezTo>
                  <a:cubicBezTo>
                    <a:pt x="12700" y="55033"/>
                    <a:pt x="31750" y="14816"/>
                    <a:pt x="44450" y="7408"/>
                  </a:cubicBezTo>
                  <a:cubicBezTo>
                    <a:pt x="57150" y="0"/>
                    <a:pt x="62442" y="14816"/>
                    <a:pt x="82550" y="26458"/>
                  </a:cubicBezTo>
                  <a:cubicBezTo>
                    <a:pt x="102658" y="38100"/>
                    <a:pt x="135467" y="58208"/>
                    <a:pt x="165100" y="77258"/>
                  </a:cubicBezTo>
                  <a:cubicBezTo>
                    <a:pt x="194733" y="96308"/>
                    <a:pt x="230717" y="119591"/>
                    <a:pt x="260350" y="140758"/>
                  </a:cubicBezTo>
                  <a:cubicBezTo>
                    <a:pt x="289983" y="161925"/>
                    <a:pt x="331258" y="189442"/>
                    <a:pt x="342900" y="204258"/>
                  </a:cubicBezTo>
                  <a:cubicBezTo>
                    <a:pt x="354542" y="219074"/>
                    <a:pt x="321733" y="231775"/>
                    <a:pt x="330200" y="229658"/>
                  </a:cubicBezTo>
                  <a:cubicBezTo>
                    <a:pt x="338667" y="227541"/>
                    <a:pt x="384175" y="183091"/>
                    <a:pt x="412750" y="18520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1" name="Freeform 29"/>
            <p:cNvSpPr/>
            <p:nvPr/>
          </p:nvSpPr>
          <p:spPr>
            <a:xfrm>
              <a:off x="5124880" y="1091184"/>
              <a:ext cx="345785" cy="866990"/>
            </a:xfrm>
            <a:custGeom>
              <a:avLst/>
              <a:gdLst>
                <a:gd name="connsiteX0" fmla="*/ 52917 w 348192"/>
                <a:gd name="connsiteY0" fmla="*/ 6350 h 867833"/>
                <a:gd name="connsiteX1" fmla="*/ 2117 w 348192"/>
                <a:gd name="connsiteY1" fmla="*/ 63500 h 867833"/>
                <a:gd name="connsiteX2" fmla="*/ 40217 w 348192"/>
                <a:gd name="connsiteY2" fmla="*/ 114300 h 867833"/>
                <a:gd name="connsiteX3" fmla="*/ 71967 w 348192"/>
                <a:gd name="connsiteY3" fmla="*/ 146050 h 867833"/>
                <a:gd name="connsiteX4" fmla="*/ 65617 w 348192"/>
                <a:gd name="connsiteY4" fmla="*/ 203200 h 867833"/>
                <a:gd name="connsiteX5" fmla="*/ 91017 w 348192"/>
                <a:gd name="connsiteY5" fmla="*/ 330200 h 867833"/>
                <a:gd name="connsiteX6" fmla="*/ 116417 w 348192"/>
                <a:gd name="connsiteY6" fmla="*/ 527050 h 867833"/>
                <a:gd name="connsiteX7" fmla="*/ 306917 w 348192"/>
                <a:gd name="connsiteY7" fmla="*/ 838200 h 867833"/>
                <a:gd name="connsiteX8" fmla="*/ 345017 w 348192"/>
                <a:gd name="connsiteY8" fmla="*/ 704850 h 867833"/>
                <a:gd name="connsiteX9" fmla="*/ 325967 w 348192"/>
                <a:gd name="connsiteY9" fmla="*/ 546100 h 867833"/>
                <a:gd name="connsiteX10" fmla="*/ 287867 w 348192"/>
                <a:gd name="connsiteY10" fmla="*/ 444500 h 867833"/>
                <a:gd name="connsiteX11" fmla="*/ 224367 w 348192"/>
                <a:gd name="connsiteY11" fmla="*/ 304800 h 867833"/>
                <a:gd name="connsiteX12" fmla="*/ 192617 w 348192"/>
                <a:gd name="connsiteY12" fmla="*/ 234950 h 867833"/>
                <a:gd name="connsiteX13" fmla="*/ 173567 w 348192"/>
                <a:gd name="connsiteY13" fmla="*/ 177800 h 867833"/>
                <a:gd name="connsiteX14" fmla="*/ 167217 w 348192"/>
                <a:gd name="connsiteY14" fmla="*/ 114300 h 867833"/>
                <a:gd name="connsiteX15" fmla="*/ 167217 w 348192"/>
                <a:gd name="connsiteY15" fmla="*/ 63500 h 867833"/>
                <a:gd name="connsiteX16" fmla="*/ 129117 w 348192"/>
                <a:gd name="connsiteY16" fmla="*/ 25400 h 867833"/>
                <a:gd name="connsiteX17" fmla="*/ 52917 w 348192"/>
                <a:gd name="connsiteY17" fmla="*/ 6350 h 86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48192" h="867833">
                  <a:moveTo>
                    <a:pt x="52917" y="6350"/>
                  </a:moveTo>
                  <a:cubicBezTo>
                    <a:pt x="31750" y="12700"/>
                    <a:pt x="4234" y="45508"/>
                    <a:pt x="2117" y="63500"/>
                  </a:cubicBezTo>
                  <a:cubicBezTo>
                    <a:pt x="0" y="81492"/>
                    <a:pt x="28575" y="100542"/>
                    <a:pt x="40217" y="114300"/>
                  </a:cubicBezTo>
                  <a:cubicBezTo>
                    <a:pt x="51859" y="128058"/>
                    <a:pt x="67734" y="131233"/>
                    <a:pt x="71967" y="146050"/>
                  </a:cubicBezTo>
                  <a:cubicBezTo>
                    <a:pt x="76200" y="160867"/>
                    <a:pt x="62442" y="172508"/>
                    <a:pt x="65617" y="203200"/>
                  </a:cubicBezTo>
                  <a:cubicBezTo>
                    <a:pt x="68792" y="233892"/>
                    <a:pt x="82550" y="276225"/>
                    <a:pt x="91017" y="330200"/>
                  </a:cubicBezTo>
                  <a:cubicBezTo>
                    <a:pt x="99484" y="384175"/>
                    <a:pt x="80434" y="442383"/>
                    <a:pt x="116417" y="527050"/>
                  </a:cubicBezTo>
                  <a:cubicBezTo>
                    <a:pt x="152400" y="611717"/>
                    <a:pt x="268817" y="808567"/>
                    <a:pt x="306917" y="838200"/>
                  </a:cubicBezTo>
                  <a:cubicBezTo>
                    <a:pt x="345017" y="867833"/>
                    <a:pt x="341842" y="753533"/>
                    <a:pt x="345017" y="704850"/>
                  </a:cubicBezTo>
                  <a:cubicBezTo>
                    <a:pt x="348192" y="656167"/>
                    <a:pt x="335492" y="589492"/>
                    <a:pt x="325967" y="546100"/>
                  </a:cubicBezTo>
                  <a:cubicBezTo>
                    <a:pt x="316442" y="502708"/>
                    <a:pt x="304800" y="484717"/>
                    <a:pt x="287867" y="444500"/>
                  </a:cubicBezTo>
                  <a:cubicBezTo>
                    <a:pt x="270934" y="404283"/>
                    <a:pt x="224367" y="304800"/>
                    <a:pt x="224367" y="304800"/>
                  </a:cubicBezTo>
                  <a:cubicBezTo>
                    <a:pt x="208492" y="269875"/>
                    <a:pt x="201084" y="256117"/>
                    <a:pt x="192617" y="234950"/>
                  </a:cubicBezTo>
                  <a:cubicBezTo>
                    <a:pt x="184150" y="213783"/>
                    <a:pt x="177800" y="197908"/>
                    <a:pt x="173567" y="177800"/>
                  </a:cubicBezTo>
                  <a:cubicBezTo>
                    <a:pt x="169334" y="157692"/>
                    <a:pt x="168275" y="133350"/>
                    <a:pt x="167217" y="114300"/>
                  </a:cubicBezTo>
                  <a:cubicBezTo>
                    <a:pt x="166159" y="95250"/>
                    <a:pt x="173567" y="78317"/>
                    <a:pt x="167217" y="63500"/>
                  </a:cubicBezTo>
                  <a:cubicBezTo>
                    <a:pt x="160867" y="48683"/>
                    <a:pt x="144992" y="35983"/>
                    <a:pt x="129117" y="25400"/>
                  </a:cubicBezTo>
                  <a:cubicBezTo>
                    <a:pt x="113242" y="14817"/>
                    <a:pt x="74084" y="0"/>
                    <a:pt x="52917" y="635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2" name="Freeform 30"/>
            <p:cNvSpPr/>
            <p:nvPr/>
          </p:nvSpPr>
          <p:spPr>
            <a:xfrm>
              <a:off x="4217458" y="955507"/>
              <a:ext cx="1900767" cy="2637535"/>
            </a:xfrm>
            <a:custGeom>
              <a:avLst/>
              <a:gdLst>
                <a:gd name="connsiteX0" fmla="*/ 1091142 w 1900767"/>
                <a:gd name="connsiteY0" fmla="*/ 150283 h 2638425"/>
                <a:gd name="connsiteX1" fmla="*/ 1218142 w 1900767"/>
                <a:gd name="connsiteY1" fmla="*/ 270933 h 2638425"/>
                <a:gd name="connsiteX2" fmla="*/ 1294342 w 1900767"/>
                <a:gd name="connsiteY2" fmla="*/ 315383 h 2638425"/>
                <a:gd name="connsiteX3" fmla="*/ 1389592 w 1900767"/>
                <a:gd name="connsiteY3" fmla="*/ 359833 h 2638425"/>
                <a:gd name="connsiteX4" fmla="*/ 1484842 w 1900767"/>
                <a:gd name="connsiteY4" fmla="*/ 423333 h 2638425"/>
                <a:gd name="connsiteX5" fmla="*/ 1535642 w 1900767"/>
                <a:gd name="connsiteY5" fmla="*/ 493183 h 2638425"/>
                <a:gd name="connsiteX6" fmla="*/ 1567392 w 1900767"/>
                <a:gd name="connsiteY6" fmla="*/ 626533 h 2638425"/>
                <a:gd name="connsiteX7" fmla="*/ 1624542 w 1900767"/>
                <a:gd name="connsiteY7" fmla="*/ 924983 h 2638425"/>
                <a:gd name="connsiteX8" fmla="*/ 1688042 w 1900767"/>
                <a:gd name="connsiteY8" fmla="*/ 1210733 h 2638425"/>
                <a:gd name="connsiteX9" fmla="*/ 1719792 w 1900767"/>
                <a:gd name="connsiteY9" fmla="*/ 1426633 h 2638425"/>
                <a:gd name="connsiteX10" fmla="*/ 1757892 w 1900767"/>
                <a:gd name="connsiteY10" fmla="*/ 1585383 h 2638425"/>
                <a:gd name="connsiteX11" fmla="*/ 1795992 w 1900767"/>
                <a:gd name="connsiteY11" fmla="*/ 1744133 h 2638425"/>
                <a:gd name="connsiteX12" fmla="*/ 1834092 w 1900767"/>
                <a:gd name="connsiteY12" fmla="*/ 1979083 h 2638425"/>
                <a:gd name="connsiteX13" fmla="*/ 1878542 w 1900767"/>
                <a:gd name="connsiteY13" fmla="*/ 2137833 h 2638425"/>
                <a:gd name="connsiteX14" fmla="*/ 1897592 w 1900767"/>
                <a:gd name="connsiteY14" fmla="*/ 2201333 h 2638425"/>
                <a:gd name="connsiteX15" fmla="*/ 1859492 w 1900767"/>
                <a:gd name="connsiteY15" fmla="*/ 2252133 h 2638425"/>
                <a:gd name="connsiteX16" fmla="*/ 1846792 w 1900767"/>
                <a:gd name="connsiteY16" fmla="*/ 2296583 h 2638425"/>
                <a:gd name="connsiteX17" fmla="*/ 1872192 w 1900767"/>
                <a:gd name="connsiteY17" fmla="*/ 2404533 h 2638425"/>
                <a:gd name="connsiteX18" fmla="*/ 1884892 w 1900767"/>
                <a:gd name="connsiteY18" fmla="*/ 2455333 h 2638425"/>
                <a:gd name="connsiteX19" fmla="*/ 1840442 w 1900767"/>
                <a:gd name="connsiteY19" fmla="*/ 2506133 h 2638425"/>
                <a:gd name="connsiteX20" fmla="*/ 1795992 w 1900767"/>
                <a:gd name="connsiteY20" fmla="*/ 2595033 h 2638425"/>
                <a:gd name="connsiteX21" fmla="*/ 1776942 w 1900767"/>
                <a:gd name="connsiteY21" fmla="*/ 2633133 h 2638425"/>
                <a:gd name="connsiteX22" fmla="*/ 1688042 w 1900767"/>
                <a:gd name="connsiteY22" fmla="*/ 2626783 h 2638425"/>
                <a:gd name="connsiteX23" fmla="*/ 1618192 w 1900767"/>
                <a:gd name="connsiteY23" fmla="*/ 2588683 h 2638425"/>
                <a:gd name="connsiteX24" fmla="*/ 1592792 w 1900767"/>
                <a:gd name="connsiteY24" fmla="*/ 2537883 h 2638425"/>
                <a:gd name="connsiteX25" fmla="*/ 1605492 w 1900767"/>
                <a:gd name="connsiteY25" fmla="*/ 2525183 h 2638425"/>
                <a:gd name="connsiteX26" fmla="*/ 1630892 w 1900767"/>
                <a:gd name="connsiteY26" fmla="*/ 2512483 h 2638425"/>
                <a:gd name="connsiteX27" fmla="*/ 1637242 w 1900767"/>
                <a:gd name="connsiteY27" fmla="*/ 2468033 h 2638425"/>
                <a:gd name="connsiteX28" fmla="*/ 1656292 w 1900767"/>
                <a:gd name="connsiteY28" fmla="*/ 2385483 h 2638425"/>
                <a:gd name="connsiteX29" fmla="*/ 1630892 w 1900767"/>
                <a:gd name="connsiteY29" fmla="*/ 2334683 h 2638425"/>
                <a:gd name="connsiteX30" fmla="*/ 1637242 w 1900767"/>
                <a:gd name="connsiteY30" fmla="*/ 2290233 h 2638425"/>
                <a:gd name="connsiteX31" fmla="*/ 1624542 w 1900767"/>
                <a:gd name="connsiteY31" fmla="*/ 2233083 h 2638425"/>
                <a:gd name="connsiteX32" fmla="*/ 1586442 w 1900767"/>
                <a:gd name="connsiteY32" fmla="*/ 2131483 h 2638425"/>
                <a:gd name="connsiteX33" fmla="*/ 1535642 w 1900767"/>
                <a:gd name="connsiteY33" fmla="*/ 2017183 h 2638425"/>
                <a:gd name="connsiteX34" fmla="*/ 1497542 w 1900767"/>
                <a:gd name="connsiteY34" fmla="*/ 1909233 h 2638425"/>
                <a:gd name="connsiteX35" fmla="*/ 1472142 w 1900767"/>
                <a:gd name="connsiteY35" fmla="*/ 1940983 h 2638425"/>
                <a:gd name="connsiteX36" fmla="*/ 1472142 w 1900767"/>
                <a:gd name="connsiteY36" fmla="*/ 2201333 h 2638425"/>
                <a:gd name="connsiteX37" fmla="*/ 1465792 w 1900767"/>
                <a:gd name="connsiteY37" fmla="*/ 2506133 h 2638425"/>
                <a:gd name="connsiteX38" fmla="*/ 1427692 w 1900767"/>
                <a:gd name="connsiteY38" fmla="*/ 2525183 h 2638425"/>
                <a:gd name="connsiteX39" fmla="*/ 1262592 w 1900767"/>
                <a:gd name="connsiteY39" fmla="*/ 2569633 h 2638425"/>
                <a:gd name="connsiteX40" fmla="*/ 710142 w 1900767"/>
                <a:gd name="connsiteY40" fmla="*/ 2601383 h 2638425"/>
                <a:gd name="connsiteX41" fmla="*/ 329142 w 1900767"/>
                <a:gd name="connsiteY41" fmla="*/ 2537883 h 2638425"/>
                <a:gd name="connsiteX42" fmla="*/ 291042 w 1900767"/>
                <a:gd name="connsiteY42" fmla="*/ 2525183 h 2638425"/>
                <a:gd name="connsiteX43" fmla="*/ 259292 w 1900767"/>
                <a:gd name="connsiteY43" fmla="*/ 2499783 h 2638425"/>
                <a:gd name="connsiteX44" fmla="*/ 265642 w 1900767"/>
                <a:gd name="connsiteY44" fmla="*/ 2315633 h 2638425"/>
                <a:gd name="connsiteX45" fmla="*/ 265642 w 1900767"/>
                <a:gd name="connsiteY45" fmla="*/ 2087033 h 2638425"/>
                <a:gd name="connsiteX46" fmla="*/ 233892 w 1900767"/>
                <a:gd name="connsiteY46" fmla="*/ 1960033 h 2638425"/>
                <a:gd name="connsiteX47" fmla="*/ 189442 w 1900767"/>
                <a:gd name="connsiteY47" fmla="*/ 1794933 h 2638425"/>
                <a:gd name="connsiteX48" fmla="*/ 75142 w 1900767"/>
                <a:gd name="connsiteY48" fmla="*/ 1534583 h 2638425"/>
                <a:gd name="connsiteX49" fmla="*/ 11642 w 1900767"/>
                <a:gd name="connsiteY49" fmla="*/ 1217083 h 2638425"/>
                <a:gd name="connsiteX50" fmla="*/ 5292 w 1900767"/>
                <a:gd name="connsiteY50" fmla="*/ 791633 h 2638425"/>
                <a:gd name="connsiteX51" fmla="*/ 11642 w 1900767"/>
                <a:gd name="connsiteY51" fmla="*/ 499533 h 2638425"/>
                <a:gd name="connsiteX52" fmla="*/ 43392 w 1900767"/>
                <a:gd name="connsiteY52" fmla="*/ 283633 h 2638425"/>
                <a:gd name="connsiteX53" fmla="*/ 100542 w 1900767"/>
                <a:gd name="connsiteY53" fmla="*/ 188383 h 2638425"/>
                <a:gd name="connsiteX54" fmla="*/ 144992 w 1900767"/>
                <a:gd name="connsiteY54" fmla="*/ 150283 h 2638425"/>
                <a:gd name="connsiteX55" fmla="*/ 310092 w 1900767"/>
                <a:gd name="connsiteY55" fmla="*/ 118533 h 2638425"/>
                <a:gd name="connsiteX56" fmla="*/ 538692 w 1900767"/>
                <a:gd name="connsiteY56" fmla="*/ 86783 h 2638425"/>
                <a:gd name="connsiteX57" fmla="*/ 602192 w 1900767"/>
                <a:gd name="connsiteY57" fmla="*/ 10583 h 2638425"/>
                <a:gd name="connsiteX58" fmla="*/ 646642 w 1900767"/>
                <a:gd name="connsiteY58" fmla="*/ 23283 h 2638425"/>
                <a:gd name="connsiteX59" fmla="*/ 779992 w 1900767"/>
                <a:gd name="connsiteY59" fmla="*/ 124883 h 2638425"/>
                <a:gd name="connsiteX60" fmla="*/ 900642 w 1900767"/>
                <a:gd name="connsiteY60" fmla="*/ 245533 h 2638425"/>
                <a:gd name="connsiteX61" fmla="*/ 957792 w 1900767"/>
                <a:gd name="connsiteY61" fmla="*/ 328083 h 2638425"/>
                <a:gd name="connsiteX62" fmla="*/ 1059392 w 1900767"/>
                <a:gd name="connsiteY62" fmla="*/ 569383 h 2638425"/>
                <a:gd name="connsiteX63" fmla="*/ 1199092 w 1900767"/>
                <a:gd name="connsiteY63" fmla="*/ 867833 h 2638425"/>
                <a:gd name="connsiteX64" fmla="*/ 1224492 w 1900767"/>
                <a:gd name="connsiteY64" fmla="*/ 924983 h 2638425"/>
                <a:gd name="connsiteX65" fmla="*/ 1249892 w 1900767"/>
                <a:gd name="connsiteY65" fmla="*/ 880533 h 2638425"/>
                <a:gd name="connsiteX66" fmla="*/ 1275292 w 1900767"/>
                <a:gd name="connsiteY66" fmla="*/ 772583 h 2638425"/>
                <a:gd name="connsiteX67" fmla="*/ 1287992 w 1900767"/>
                <a:gd name="connsiteY67" fmla="*/ 569383 h 2638425"/>
                <a:gd name="connsiteX68" fmla="*/ 1237192 w 1900767"/>
                <a:gd name="connsiteY68" fmla="*/ 410633 h 2638425"/>
                <a:gd name="connsiteX69" fmla="*/ 1148292 w 1900767"/>
                <a:gd name="connsiteY69" fmla="*/ 264583 h 2638425"/>
                <a:gd name="connsiteX70" fmla="*/ 1091142 w 1900767"/>
                <a:gd name="connsiteY70" fmla="*/ 150283 h 2638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1900767" h="2638425">
                  <a:moveTo>
                    <a:pt x="1091142" y="150283"/>
                  </a:moveTo>
                  <a:cubicBezTo>
                    <a:pt x="1102784" y="151341"/>
                    <a:pt x="1184275" y="243416"/>
                    <a:pt x="1218142" y="270933"/>
                  </a:cubicBezTo>
                  <a:cubicBezTo>
                    <a:pt x="1252009" y="298450"/>
                    <a:pt x="1265767" y="300566"/>
                    <a:pt x="1294342" y="315383"/>
                  </a:cubicBezTo>
                  <a:cubicBezTo>
                    <a:pt x="1322917" y="330200"/>
                    <a:pt x="1357842" y="341841"/>
                    <a:pt x="1389592" y="359833"/>
                  </a:cubicBezTo>
                  <a:cubicBezTo>
                    <a:pt x="1421342" y="377825"/>
                    <a:pt x="1460500" y="401108"/>
                    <a:pt x="1484842" y="423333"/>
                  </a:cubicBezTo>
                  <a:cubicBezTo>
                    <a:pt x="1509184" y="445558"/>
                    <a:pt x="1521884" y="459316"/>
                    <a:pt x="1535642" y="493183"/>
                  </a:cubicBezTo>
                  <a:cubicBezTo>
                    <a:pt x="1549400" y="527050"/>
                    <a:pt x="1552575" y="554566"/>
                    <a:pt x="1567392" y="626533"/>
                  </a:cubicBezTo>
                  <a:cubicBezTo>
                    <a:pt x="1582209" y="698500"/>
                    <a:pt x="1604434" y="827616"/>
                    <a:pt x="1624542" y="924983"/>
                  </a:cubicBezTo>
                  <a:cubicBezTo>
                    <a:pt x="1644650" y="1022350"/>
                    <a:pt x="1672167" y="1127125"/>
                    <a:pt x="1688042" y="1210733"/>
                  </a:cubicBezTo>
                  <a:cubicBezTo>
                    <a:pt x="1703917" y="1294341"/>
                    <a:pt x="1708150" y="1364191"/>
                    <a:pt x="1719792" y="1426633"/>
                  </a:cubicBezTo>
                  <a:cubicBezTo>
                    <a:pt x="1731434" y="1489075"/>
                    <a:pt x="1757892" y="1585383"/>
                    <a:pt x="1757892" y="1585383"/>
                  </a:cubicBezTo>
                  <a:cubicBezTo>
                    <a:pt x="1770592" y="1638300"/>
                    <a:pt x="1783292" y="1678516"/>
                    <a:pt x="1795992" y="1744133"/>
                  </a:cubicBezTo>
                  <a:cubicBezTo>
                    <a:pt x="1808692" y="1809750"/>
                    <a:pt x="1820334" y="1913466"/>
                    <a:pt x="1834092" y="1979083"/>
                  </a:cubicBezTo>
                  <a:cubicBezTo>
                    <a:pt x="1847850" y="2044700"/>
                    <a:pt x="1867959" y="2100791"/>
                    <a:pt x="1878542" y="2137833"/>
                  </a:cubicBezTo>
                  <a:cubicBezTo>
                    <a:pt x="1889125" y="2174875"/>
                    <a:pt x="1900767" y="2182283"/>
                    <a:pt x="1897592" y="2201333"/>
                  </a:cubicBezTo>
                  <a:cubicBezTo>
                    <a:pt x="1894417" y="2220383"/>
                    <a:pt x="1867959" y="2236258"/>
                    <a:pt x="1859492" y="2252133"/>
                  </a:cubicBezTo>
                  <a:cubicBezTo>
                    <a:pt x="1851025" y="2268008"/>
                    <a:pt x="1844675" y="2271183"/>
                    <a:pt x="1846792" y="2296583"/>
                  </a:cubicBezTo>
                  <a:cubicBezTo>
                    <a:pt x="1848909" y="2321983"/>
                    <a:pt x="1865842" y="2378075"/>
                    <a:pt x="1872192" y="2404533"/>
                  </a:cubicBezTo>
                  <a:cubicBezTo>
                    <a:pt x="1878542" y="2430991"/>
                    <a:pt x="1890184" y="2438400"/>
                    <a:pt x="1884892" y="2455333"/>
                  </a:cubicBezTo>
                  <a:cubicBezTo>
                    <a:pt x="1879600" y="2472266"/>
                    <a:pt x="1855259" y="2482850"/>
                    <a:pt x="1840442" y="2506133"/>
                  </a:cubicBezTo>
                  <a:cubicBezTo>
                    <a:pt x="1825625" y="2529416"/>
                    <a:pt x="1795992" y="2595033"/>
                    <a:pt x="1795992" y="2595033"/>
                  </a:cubicBezTo>
                  <a:cubicBezTo>
                    <a:pt x="1785409" y="2616200"/>
                    <a:pt x="1794934" y="2627841"/>
                    <a:pt x="1776942" y="2633133"/>
                  </a:cubicBezTo>
                  <a:cubicBezTo>
                    <a:pt x="1758950" y="2638425"/>
                    <a:pt x="1714500" y="2634191"/>
                    <a:pt x="1688042" y="2626783"/>
                  </a:cubicBezTo>
                  <a:cubicBezTo>
                    <a:pt x="1661584" y="2619375"/>
                    <a:pt x="1634067" y="2603500"/>
                    <a:pt x="1618192" y="2588683"/>
                  </a:cubicBezTo>
                  <a:cubicBezTo>
                    <a:pt x="1602317" y="2573866"/>
                    <a:pt x="1594909" y="2548466"/>
                    <a:pt x="1592792" y="2537883"/>
                  </a:cubicBezTo>
                  <a:cubicBezTo>
                    <a:pt x="1590675" y="2527300"/>
                    <a:pt x="1599142" y="2529416"/>
                    <a:pt x="1605492" y="2525183"/>
                  </a:cubicBezTo>
                  <a:cubicBezTo>
                    <a:pt x="1611842" y="2520950"/>
                    <a:pt x="1625600" y="2522008"/>
                    <a:pt x="1630892" y="2512483"/>
                  </a:cubicBezTo>
                  <a:cubicBezTo>
                    <a:pt x="1636184" y="2502958"/>
                    <a:pt x="1633009" y="2489200"/>
                    <a:pt x="1637242" y="2468033"/>
                  </a:cubicBezTo>
                  <a:cubicBezTo>
                    <a:pt x="1641475" y="2446866"/>
                    <a:pt x="1657350" y="2407708"/>
                    <a:pt x="1656292" y="2385483"/>
                  </a:cubicBezTo>
                  <a:cubicBezTo>
                    <a:pt x="1655234" y="2363258"/>
                    <a:pt x="1634067" y="2350558"/>
                    <a:pt x="1630892" y="2334683"/>
                  </a:cubicBezTo>
                  <a:cubicBezTo>
                    <a:pt x="1627717" y="2318808"/>
                    <a:pt x="1638300" y="2307166"/>
                    <a:pt x="1637242" y="2290233"/>
                  </a:cubicBezTo>
                  <a:cubicBezTo>
                    <a:pt x="1636184" y="2273300"/>
                    <a:pt x="1633009" y="2259541"/>
                    <a:pt x="1624542" y="2233083"/>
                  </a:cubicBezTo>
                  <a:cubicBezTo>
                    <a:pt x="1616075" y="2206625"/>
                    <a:pt x="1601259" y="2167466"/>
                    <a:pt x="1586442" y="2131483"/>
                  </a:cubicBezTo>
                  <a:cubicBezTo>
                    <a:pt x="1571625" y="2095500"/>
                    <a:pt x="1550459" y="2054225"/>
                    <a:pt x="1535642" y="2017183"/>
                  </a:cubicBezTo>
                  <a:cubicBezTo>
                    <a:pt x="1520825" y="1980141"/>
                    <a:pt x="1508125" y="1921933"/>
                    <a:pt x="1497542" y="1909233"/>
                  </a:cubicBezTo>
                  <a:cubicBezTo>
                    <a:pt x="1486959" y="1896533"/>
                    <a:pt x="1476375" y="1892300"/>
                    <a:pt x="1472142" y="1940983"/>
                  </a:cubicBezTo>
                  <a:cubicBezTo>
                    <a:pt x="1467909" y="1989666"/>
                    <a:pt x="1473200" y="2107141"/>
                    <a:pt x="1472142" y="2201333"/>
                  </a:cubicBezTo>
                  <a:cubicBezTo>
                    <a:pt x="1471084" y="2295525"/>
                    <a:pt x="1473200" y="2452158"/>
                    <a:pt x="1465792" y="2506133"/>
                  </a:cubicBezTo>
                  <a:cubicBezTo>
                    <a:pt x="1458384" y="2560108"/>
                    <a:pt x="1461559" y="2514600"/>
                    <a:pt x="1427692" y="2525183"/>
                  </a:cubicBezTo>
                  <a:cubicBezTo>
                    <a:pt x="1393825" y="2535766"/>
                    <a:pt x="1382184" y="2556933"/>
                    <a:pt x="1262592" y="2569633"/>
                  </a:cubicBezTo>
                  <a:cubicBezTo>
                    <a:pt x="1143000" y="2582333"/>
                    <a:pt x="865717" y="2606675"/>
                    <a:pt x="710142" y="2601383"/>
                  </a:cubicBezTo>
                  <a:cubicBezTo>
                    <a:pt x="554567" y="2596091"/>
                    <a:pt x="398992" y="2550583"/>
                    <a:pt x="329142" y="2537883"/>
                  </a:cubicBezTo>
                  <a:cubicBezTo>
                    <a:pt x="259292" y="2525183"/>
                    <a:pt x="302684" y="2531533"/>
                    <a:pt x="291042" y="2525183"/>
                  </a:cubicBezTo>
                  <a:cubicBezTo>
                    <a:pt x="279400" y="2518833"/>
                    <a:pt x="263525" y="2534708"/>
                    <a:pt x="259292" y="2499783"/>
                  </a:cubicBezTo>
                  <a:cubicBezTo>
                    <a:pt x="255059" y="2464858"/>
                    <a:pt x="264584" y="2384425"/>
                    <a:pt x="265642" y="2315633"/>
                  </a:cubicBezTo>
                  <a:cubicBezTo>
                    <a:pt x="266700" y="2246841"/>
                    <a:pt x="270934" y="2146300"/>
                    <a:pt x="265642" y="2087033"/>
                  </a:cubicBezTo>
                  <a:cubicBezTo>
                    <a:pt x="260350" y="2027766"/>
                    <a:pt x="246592" y="2008716"/>
                    <a:pt x="233892" y="1960033"/>
                  </a:cubicBezTo>
                  <a:cubicBezTo>
                    <a:pt x="221192" y="1911350"/>
                    <a:pt x="215900" y="1865841"/>
                    <a:pt x="189442" y="1794933"/>
                  </a:cubicBezTo>
                  <a:cubicBezTo>
                    <a:pt x="162984" y="1724025"/>
                    <a:pt x="104775" y="1630891"/>
                    <a:pt x="75142" y="1534583"/>
                  </a:cubicBezTo>
                  <a:cubicBezTo>
                    <a:pt x="45509" y="1438275"/>
                    <a:pt x="23284" y="1340908"/>
                    <a:pt x="11642" y="1217083"/>
                  </a:cubicBezTo>
                  <a:cubicBezTo>
                    <a:pt x="0" y="1093258"/>
                    <a:pt x="5292" y="911225"/>
                    <a:pt x="5292" y="791633"/>
                  </a:cubicBezTo>
                  <a:cubicBezTo>
                    <a:pt x="5292" y="672041"/>
                    <a:pt x="5292" y="584200"/>
                    <a:pt x="11642" y="499533"/>
                  </a:cubicBezTo>
                  <a:cubicBezTo>
                    <a:pt x="17992" y="414866"/>
                    <a:pt x="28575" y="335491"/>
                    <a:pt x="43392" y="283633"/>
                  </a:cubicBezTo>
                  <a:cubicBezTo>
                    <a:pt x="58209" y="231775"/>
                    <a:pt x="83609" y="210608"/>
                    <a:pt x="100542" y="188383"/>
                  </a:cubicBezTo>
                  <a:cubicBezTo>
                    <a:pt x="117475" y="166158"/>
                    <a:pt x="110067" y="161925"/>
                    <a:pt x="144992" y="150283"/>
                  </a:cubicBezTo>
                  <a:cubicBezTo>
                    <a:pt x="179917" y="138641"/>
                    <a:pt x="244475" y="129116"/>
                    <a:pt x="310092" y="118533"/>
                  </a:cubicBezTo>
                  <a:cubicBezTo>
                    <a:pt x="375709" y="107950"/>
                    <a:pt x="490009" y="104775"/>
                    <a:pt x="538692" y="86783"/>
                  </a:cubicBezTo>
                  <a:cubicBezTo>
                    <a:pt x="587375" y="68791"/>
                    <a:pt x="584200" y="21166"/>
                    <a:pt x="602192" y="10583"/>
                  </a:cubicBezTo>
                  <a:cubicBezTo>
                    <a:pt x="620184" y="0"/>
                    <a:pt x="617009" y="4233"/>
                    <a:pt x="646642" y="23283"/>
                  </a:cubicBezTo>
                  <a:cubicBezTo>
                    <a:pt x="676275" y="42333"/>
                    <a:pt x="737659" y="87841"/>
                    <a:pt x="779992" y="124883"/>
                  </a:cubicBezTo>
                  <a:cubicBezTo>
                    <a:pt x="822325" y="161925"/>
                    <a:pt x="871009" y="211666"/>
                    <a:pt x="900642" y="245533"/>
                  </a:cubicBezTo>
                  <a:cubicBezTo>
                    <a:pt x="930275" y="279400"/>
                    <a:pt x="931334" y="274108"/>
                    <a:pt x="957792" y="328083"/>
                  </a:cubicBezTo>
                  <a:cubicBezTo>
                    <a:pt x="984250" y="382058"/>
                    <a:pt x="1019175" y="479425"/>
                    <a:pt x="1059392" y="569383"/>
                  </a:cubicBezTo>
                  <a:cubicBezTo>
                    <a:pt x="1099609" y="659341"/>
                    <a:pt x="1171575" y="808566"/>
                    <a:pt x="1199092" y="867833"/>
                  </a:cubicBezTo>
                  <a:cubicBezTo>
                    <a:pt x="1226609" y="927100"/>
                    <a:pt x="1216025" y="922866"/>
                    <a:pt x="1224492" y="924983"/>
                  </a:cubicBezTo>
                  <a:cubicBezTo>
                    <a:pt x="1232959" y="927100"/>
                    <a:pt x="1241425" y="905933"/>
                    <a:pt x="1249892" y="880533"/>
                  </a:cubicBezTo>
                  <a:cubicBezTo>
                    <a:pt x="1258359" y="855133"/>
                    <a:pt x="1268942" y="824441"/>
                    <a:pt x="1275292" y="772583"/>
                  </a:cubicBezTo>
                  <a:cubicBezTo>
                    <a:pt x="1281642" y="720725"/>
                    <a:pt x="1294342" y="629708"/>
                    <a:pt x="1287992" y="569383"/>
                  </a:cubicBezTo>
                  <a:cubicBezTo>
                    <a:pt x="1281642" y="509058"/>
                    <a:pt x="1260475" y="461433"/>
                    <a:pt x="1237192" y="410633"/>
                  </a:cubicBezTo>
                  <a:cubicBezTo>
                    <a:pt x="1213909" y="359833"/>
                    <a:pt x="1174750" y="304800"/>
                    <a:pt x="1148292" y="264583"/>
                  </a:cubicBezTo>
                  <a:cubicBezTo>
                    <a:pt x="1121834" y="224366"/>
                    <a:pt x="1079500" y="149225"/>
                    <a:pt x="1091142" y="15028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3" name="Freeform 31"/>
            <p:cNvSpPr/>
            <p:nvPr/>
          </p:nvSpPr>
          <p:spPr>
            <a:xfrm>
              <a:off x="4564290" y="3039747"/>
              <a:ext cx="386650" cy="244412"/>
            </a:xfrm>
            <a:custGeom>
              <a:avLst/>
              <a:gdLst>
                <a:gd name="connsiteX0" fmla="*/ 20108 w 386291"/>
                <a:gd name="connsiteY0" fmla="*/ 77258 h 242358"/>
                <a:gd name="connsiteX1" fmla="*/ 166158 w 386291"/>
                <a:gd name="connsiteY1" fmla="*/ 13758 h 242358"/>
                <a:gd name="connsiteX2" fmla="*/ 305858 w 386291"/>
                <a:gd name="connsiteY2" fmla="*/ 7408 h 242358"/>
                <a:gd name="connsiteX3" fmla="*/ 343958 w 386291"/>
                <a:gd name="connsiteY3" fmla="*/ 58208 h 242358"/>
                <a:gd name="connsiteX4" fmla="*/ 382058 w 386291"/>
                <a:gd name="connsiteY4" fmla="*/ 121708 h 242358"/>
                <a:gd name="connsiteX5" fmla="*/ 318558 w 386291"/>
                <a:gd name="connsiteY5" fmla="*/ 128058 h 242358"/>
                <a:gd name="connsiteX6" fmla="*/ 178858 w 386291"/>
                <a:gd name="connsiteY6" fmla="*/ 172508 h 242358"/>
                <a:gd name="connsiteX7" fmla="*/ 115358 w 386291"/>
                <a:gd name="connsiteY7" fmla="*/ 223308 h 242358"/>
                <a:gd name="connsiteX8" fmla="*/ 89958 w 386291"/>
                <a:gd name="connsiteY8" fmla="*/ 242358 h 242358"/>
                <a:gd name="connsiteX9" fmla="*/ 58208 w 386291"/>
                <a:gd name="connsiteY9" fmla="*/ 223308 h 242358"/>
                <a:gd name="connsiteX10" fmla="*/ 45508 w 386291"/>
                <a:gd name="connsiteY10" fmla="*/ 159808 h 242358"/>
                <a:gd name="connsiteX11" fmla="*/ 20108 w 386291"/>
                <a:gd name="connsiteY11" fmla="*/ 77258 h 242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86291" h="242358">
                  <a:moveTo>
                    <a:pt x="20108" y="77258"/>
                  </a:moveTo>
                  <a:cubicBezTo>
                    <a:pt x="40216" y="52916"/>
                    <a:pt x="118533" y="25400"/>
                    <a:pt x="166158" y="13758"/>
                  </a:cubicBezTo>
                  <a:cubicBezTo>
                    <a:pt x="213783" y="2116"/>
                    <a:pt x="276225" y="0"/>
                    <a:pt x="305858" y="7408"/>
                  </a:cubicBezTo>
                  <a:cubicBezTo>
                    <a:pt x="335491" y="14816"/>
                    <a:pt x="331258" y="39158"/>
                    <a:pt x="343958" y="58208"/>
                  </a:cubicBezTo>
                  <a:cubicBezTo>
                    <a:pt x="356658" y="77258"/>
                    <a:pt x="386291" y="110066"/>
                    <a:pt x="382058" y="121708"/>
                  </a:cubicBezTo>
                  <a:cubicBezTo>
                    <a:pt x="377825" y="133350"/>
                    <a:pt x="352425" y="119591"/>
                    <a:pt x="318558" y="128058"/>
                  </a:cubicBezTo>
                  <a:cubicBezTo>
                    <a:pt x="284691" y="136525"/>
                    <a:pt x="212725" y="156633"/>
                    <a:pt x="178858" y="172508"/>
                  </a:cubicBezTo>
                  <a:cubicBezTo>
                    <a:pt x="144991" y="188383"/>
                    <a:pt x="130174" y="211666"/>
                    <a:pt x="115358" y="223308"/>
                  </a:cubicBezTo>
                  <a:cubicBezTo>
                    <a:pt x="100542" y="234950"/>
                    <a:pt x="99483" y="242358"/>
                    <a:pt x="89958" y="242358"/>
                  </a:cubicBezTo>
                  <a:cubicBezTo>
                    <a:pt x="80433" y="242358"/>
                    <a:pt x="65616" y="237066"/>
                    <a:pt x="58208" y="223308"/>
                  </a:cubicBezTo>
                  <a:cubicBezTo>
                    <a:pt x="50800" y="209550"/>
                    <a:pt x="51858" y="183091"/>
                    <a:pt x="45508" y="159808"/>
                  </a:cubicBezTo>
                  <a:cubicBezTo>
                    <a:pt x="39158" y="136525"/>
                    <a:pt x="0" y="101600"/>
                    <a:pt x="20108" y="7725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4" name="Freeform 32"/>
            <p:cNvSpPr/>
            <p:nvPr/>
          </p:nvSpPr>
          <p:spPr>
            <a:xfrm>
              <a:off x="5831119" y="3110954"/>
              <a:ext cx="246240" cy="127017"/>
            </a:xfrm>
            <a:custGeom>
              <a:avLst/>
              <a:gdLst>
                <a:gd name="connsiteX0" fmla="*/ 0 w 248708"/>
                <a:gd name="connsiteY0" fmla="*/ 83608 h 129116"/>
                <a:gd name="connsiteX1" fmla="*/ 69850 w 248708"/>
                <a:gd name="connsiteY1" fmla="*/ 32808 h 129116"/>
                <a:gd name="connsiteX2" fmla="*/ 146050 w 248708"/>
                <a:gd name="connsiteY2" fmla="*/ 13758 h 129116"/>
                <a:gd name="connsiteX3" fmla="*/ 209550 w 248708"/>
                <a:gd name="connsiteY3" fmla="*/ 1058 h 129116"/>
                <a:gd name="connsiteX4" fmla="*/ 234950 w 248708"/>
                <a:gd name="connsiteY4" fmla="*/ 7408 h 129116"/>
                <a:gd name="connsiteX5" fmla="*/ 247650 w 248708"/>
                <a:gd name="connsiteY5" fmla="*/ 45508 h 129116"/>
                <a:gd name="connsiteX6" fmla="*/ 241300 w 248708"/>
                <a:gd name="connsiteY6" fmla="*/ 96308 h 129116"/>
                <a:gd name="connsiteX7" fmla="*/ 228600 w 248708"/>
                <a:gd name="connsiteY7" fmla="*/ 128058 h 129116"/>
                <a:gd name="connsiteX8" fmla="*/ 165100 w 248708"/>
                <a:gd name="connsiteY8" fmla="*/ 102658 h 129116"/>
                <a:gd name="connsiteX9" fmla="*/ 69850 w 248708"/>
                <a:gd name="connsiteY9" fmla="*/ 96308 h 129116"/>
                <a:gd name="connsiteX10" fmla="*/ 0 w 248708"/>
                <a:gd name="connsiteY10" fmla="*/ 83608 h 129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48708" h="129116">
                  <a:moveTo>
                    <a:pt x="0" y="83608"/>
                  </a:moveTo>
                  <a:cubicBezTo>
                    <a:pt x="0" y="73025"/>
                    <a:pt x="45508" y="44450"/>
                    <a:pt x="69850" y="32808"/>
                  </a:cubicBezTo>
                  <a:cubicBezTo>
                    <a:pt x="94192" y="21166"/>
                    <a:pt x="122767" y="19050"/>
                    <a:pt x="146050" y="13758"/>
                  </a:cubicBezTo>
                  <a:cubicBezTo>
                    <a:pt x="169333" y="8466"/>
                    <a:pt x="194733" y="2116"/>
                    <a:pt x="209550" y="1058"/>
                  </a:cubicBezTo>
                  <a:cubicBezTo>
                    <a:pt x="224367" y="0"/>
                    <a:pt x="228600" y="0"/>
                    <a:pt x="234950" y="7408"/>
                  </a:cubicBezTo>
                  <a:cubicBezTo>
                    <a:pt x="241300" y="14816"/>
                    <a:pt x="246592" y="30691"/>
                    <a:pt x="247650" y="45508"/>
                  </a:cubicBezTo>
                  <a:cubicBezTo>
                    <a:pt x="248708" y="60325"/>
                    <a:pt x="244475" y="82550"/>
                    <a:pt x="241300" y="96308"/>
                  </a:cubicBezTo>
                  <a:cubicBezTo>
                    <a:pt x="238125" y="110066"/>
                    <a:pt x="241300" y="127000"/>
                    <a:pt x="228600" y="128058"/>
                  </a:cubicBezTo>
                  <a:cubicBezTo>
                    <a:pt x="215900" y="129116"/>
                    <a:pt x="191558" y="107950"/>
                    <a:pt x="165100" y="102658"/>
                  </a:cubicBezTo>
                  <a:cubicBezTo>
                    <a:pt x="138642" y="97366"/>
                    <a:pt x="92075" y="94191"/>
                    <a:pt x="69850" y="96308"/>
                  </a:cubicBezTo>
                  <a:cubicBezTo>
                    <a:pt x="47625" y="98425"/>
                    <a:pt x="0" y="94191"/>
                    <a:pt x="0" y="8360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</p:grpSp>
      <p:sp>
        <p:nvSpPr>
          <p:cNvPr id="49155" name="矩形 1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7" name="组合 3076"/>
          <p:cNvGrpSpPr>
            <a:grpSpLocks/>
          </p:cNvGrpSpPr>
          <p:nvPr/>
        </p:nvGrpSpPr>
        <p:grpSpPr bwMode="auto">
          <a:xfrm>
            <a:off x="179388" y="549275"/>
            <a:ext cx="4211637" cy="5803900"/>
            <a:chOff x="3113088" y="928688"/>
            <a:chExt cx="3811588" cy="5275262"/>
          </a:xfrm>
        </p:grpSpPr>
        <p:sp>
          <p:nvSpPr>
            <p:cNvPr id="50184" name="Freeform 2704"/>
            <p:cNvSpPr>
              <a:spLocks noEditPoints="1"/>
            </p:cNvSpPr>
            <p:nvPr/>
          </p:nvSpPr>
          <p:spPr bwMode="auto">
            <a:xfrm>
              <a:off x="3113088" y="928688"/>
              <a:ext cx="3811588" cy="5275262"/>
            </a:xfrm>
            <a:custGeom>
              <a:avLst/>
              <a:gdLst>
                <a:gd name="T0" fmla="*/ 0 w 2401"/>
                <a:gd name="T1" fmla="*/ 2147483647 h 3323"/>
                <a:gd name="T2" fmla="*/ 2147483647 w 2401"/>
                <a:gd name="T3" fmla="*/ 2147483647 h 3323"/>
                <a:gd name="T4" fmla="*/ 2147483647 w 2401"/>
                <a:gd name="T5" fmla="*/ 2147483647 h 3323"/>
                <a:gd name="T6" fmla="*/ 2147483647 w 2401"/>
                <a:gd name="T7" fmla="*/ 2147483647 h 3323"/>
                <a:gd name="T8" fmla="*/ 2147483647 w 2401"/>
                <a:gd name="T9" fmla="*/ 2147483647 h 3323"/>
                <a:gd name="T10" fmla="*/ 2147483647 w 2401"/>
                <a:gd name="T11" fmla="*/ 2147483647 h 3323"/>
                <a:gd name="T12" fmla="*/ 2147483647 w 2401"/>
                <a:gd name="T13" fmla="*/ 2147483647 h 3323"/>
                <a:gd name="T14" fmla="*/ 2147483647 w 2401"/>
                <a:gd name="T15" fmla="*/ 2147483647 h 3323"/>
                <a:gd name="T16" fmla="*/ 2147483647 w 2401"/>
                <a:gd name="T17" fmla="*/ 2147483647 h 3323"/>
                <a:gd name="T18" fmla="*/ 2147483647 w 2401"/>
                <a:gd name="T19" fmla="*/ 2147483647 h 3323"/>
                <a:gd name="T20" fmla="*/ 2147483647 w 2401"/>
                <a:gd name="T21" fmla="*/ 2147483647 h 3323"/>
                <a:gd name="T22" fmla="*/ 2147483647 w 2401"/>
                <a:gd name="T23" fmla="*/ 2147483647 h 3323"/>
                <a:gd name="T24" fmla="*/ 2147483647 w 2401"/>
                <a:gd name="T25" fmla="*/ 2147483647 h 3323"/>
                <a:gd name="T26" fmla="*/ 2147483647 w 2401"/>
                <a:gd name="T27" fmla="*/ 2147483647 h 3323"/>
                <a:gd name="T28" fmla="*/ 2147483647 w 2401"/>
                <a:gd name="T29" fmla="*/ 2147483647 h 3323"/>
                <a:gd name="T30" fmla="*/ 2147483647 w 2401"/>
                <a:gd name="T31" fmla="*/ 2147483647 h 3323"/>
                <a:gd name="T32" fmla="*/ 2147483647 w 2401"/>
                <a:gd name="T33" fmla="*/ 2147483647 h 3323"/>
                <a:gd name="T34" fmla="*/ 2147483647 w 2401"/>
                <a:gd name="T35" fmla="*/ 2147483647 h 3323"/>
                <a:gd name="T36" fmla="*/ 2147483647 w 2401"/>
                <a:gd name="T37" fmla="*/ 2147483647 h 3323"/>
                <a:gd name="T38" fmla="*/ 2147483647 w 2401"/>
                <a:gd name="T39" fmla="*/ 2147483647 h 3323"/>
                <a:gd name="T40" fmla="*/ 2147483647 w 2401"/>
                <a:gd name="T41" fmla="*/ 2147483647 h 3323"/>
                <a:gd name="T42" fmla="*/ 2147483647 w 2401"/>
                <a:gd name="T43" fmla="*/ 2147483647 h 3323"/>
                <a:gd name="T44" fmla="*/ 2147483647 w 2401"/>
                <a:gd name="T45" fmla="*/ 2147483647 h 3323"/>
                <a:gd name="T46" fmla="*/ 2147483647 w 2401"/>
                <a:gd name="T47" fmla="*/ 2147483647 h 3323"/>
                <a:gd name="T48" fmla="*/ 2147483647 w 2401"/>
                <a:gd name="T49" fmla="*/ 2147483647 h 3323"/>
                <a:gd name="T50" fmla="*/ 2147483647 w 2401"/>
                <a:gd name="T51" fmla="*/ 2147483647 h 3323"/>
                <a:gd name="T52" fmla="*/ 2147483647 w 2401"/>
                <a:gd name="T53" fmla="*/ 2147483647 h 3323"/>
                <a:gd name="T54" fmla="*/ 2147483647 w 2401"/>
                <a:gd name="T55" fmla="*/ 2147483647 h 3323"/>
                <a:gd name="T56" fmla="*/ 2147483647 w 2401"/>
                <a:gd name="T57" fmla="*/ 2147483647 h 3323"/>
                <a:gd name="T58" fmla="*/ 2147483647 w 2401"/>
                <a:gd name="T59" fmla="*/ 2147483647 h 3323"/>
                <a:gd name="T60" fmla="*/ 2147483647 w 2401"/>
                <a:gd name="T61" fmla="*/ 2147483647 h 3323"/>
                <a:gd name="T62" fmla="*/ 2147483647 w 2401"/>
                <a:gd name="T63" fmla="*/ 2147483647 h 3323"/>
                <a:gd name="T64" fmla="*/ 2147483647 w 2401"/>
                <a:gd name="T65" fmla="*/ 2147483647 h 3323"/>
                <a:gd name="T66" fmla="*/ 2147483647 w 2401"/>
                <a:gd name="T67" fmla="*/ 2147483647 h 3323"/>
                <a:gd name="T68" fmla="*/ 2147483647 w 2401"/>
                <a:gd name="T69" fmla="*/ 2147483647 h 3323"/>
                <a:gd name="T70" fmla="*/ 2147483647 w 2401"/>
                <a:gd name="T71" fmla="*/ 2147483647 h 3323"/>
                <a:gd name="T72" fmla="*/ 2147483647 w 2401"/>
                <a:gd name="T73" fmla="*/ 2147483647 h 3323"/>
                <a:gd name="T74" fmla="*/ 2147483647 w 2401"/>
                <a:gd name="T75" fmla="*/ 2147483647 h 3323"/>
                <a:gd name="T76" fmla="*/ 2147483647 w 2401"/>
                <a:gd name="T77" fmla="*/ 2147483647 h 3323"/>
                <a:gd name="T78" fmla="*/ 2147483647 w 2401"/>
                <a:gd name="T79" fmla="*/ 2147483647 h 3323"/>
                <a:gd name="T80" fmla="*/ 2147483647 w 2401"/>
                <a:gd name="T81" fmla="*/ 2147483647 h 3323"/>
                <a:gd name="T82" fmla="*/ 2147483647 w 2401"/>
                <a:gd name="T83" fmla="*/ 2147483647 h 3323"/>
                <a:gd name="T84" fmla="*/ 2147483647 w 2401"/>
                <a:gd name="T85" fmla="*/ 2147483647 h 3323"/>
                <a:gd name="T86" fmla="*/ 2147483647 w 2401"/>
                <a:gd name="T87" fmla="*/ 2147483647 h 3323"/>
                <a:gd name="T88" fmla="*/ 2147483647 w 2401"/>
                <a:gd name="T89" fmla="*/ 2147483647 h 3323"/>
                <a:gd name="T90" fmla="*/ 2147483647 w 2401"/>
                <a:gd name="T91" fmla="*/ 2147483647 h 3323"/>
                <a:gd name="T92" fmla="*/ 2147483647 w 2401"/>
                <a:gd name="T93" fmla="*/ 2147483647 h 3323"/>
                <a:gd name="T94" fmla="*/ 2147483647 w 2401"/>
                <a:gd name="T95" fmla="*/ 2147483647 h 3323"/>
                <a:gd name="T96" fmla="*/ 2147483647 w 2401"/>
                <a:gd name="T97" fmla="*/ 2147483647 h 3323"/>
                <a:gd name="T98" fmla="*/ 2147483647 w 2401"/>
                <a:gd name="T99" fmla="*/ 2147483647 h 3323"/>
                <a:gd name="T100" fmla="*/ 2147483647 w 2401"/>
                <a:gd name="T101" fmla="*/ 2147483647 h 3323"/>
                <a:gd name="T102" fmla="*/ 2147483647 w 2401"/>
                <a:gd name="T103" fmla="*/ 2147483647 h 3323"/>
                <a:gd name="T104" fmla="*/ 2147483647 w 2401"/>
                <a:gd name="T105" fmla="*/ 2147483647 h 3323"/>
                <a:gd name="T106" fmla="*/ 2147483647 w 2401"/>
                <a:gd name="T107" fmla="*/ 2147483647 h 332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401"/>
                <a:gd name="T163" fmla="*/ 0 h 3323"/>
                <a:gd name="T164" fmla="*/ 2401 w 2401"/>
                <a:gd name="T165" fmla="*/ 3323 h 332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401" h="3323">
                  <a:moveTo>
                    <a:pt x="0" y="338"/>
                  </a:moveTo>
                  <a:lnTo>
                    <a:pt x="0" y="331"/>
                  </a:lnTo>
                  <a:lnTo>
                    <a:pt x="0" y="338"/>
                  </a:lnTo>
                  <a:close/>
                  <a:moveTo>
                    <a:pt x="2380" y="14"/>
                  </a:moveTo>
                  <a:lnTo>
                    <a:pt x="2380" y="14"/>
                  </a:lnTo>
                  <a:lnTo>
                    <a:pt x="2372" y="0"/>
                  </a:lnTo>
                  <a:lnTo>
                    <a:pt x="2358" y="0"/>
                  </a:lnTo>
                  <a:lnTo>
                    <a:pt x="2344" y="14"/>
                  </a:lnTo>
                  <a:lnTo>
                    <a:pt x="2295" y="120"/>
                  </a:lnTo>
                  <a:lnTo>
                    <a:pt x="2253" y="183"/>
                  </a:lnTo>
                  <a:lnTo>
                    <a:pt x="2168" y="268"/>
                  </a:lnTo>
                  <a:lnTo>
                    <a:pt x="2154" y="239"/>
                  </a:lnTo>
                  <a:lnTo>
                    <a:pt x="2147" y="204"/>
                  </a:lnTo>
                  <a:lnTo>
                    <a:pt x="2133" y="190"/>
                  </a:lnTo>
                  <a:lnTo>
                    <a:pt x="2126" y="183"/>
                  </a:lnTo>
                  <a:lnTo>
                    <a:pt x="2112" y="183"/>
                  </a:lnTo>
                  <a:lnTo>
                    <a:pt x="2105" y="190"/>
                  </a:lnTo>
                  <a:lnTo>
                    <a:pt x="2098" y="211"/>
                  </a:lnTo>
                  <a:lnTo>
                    <a:pt x="2098" y="218"/>
                  </a:lnTo>
                  <a:lnTo>
                    <a:pt x="2098" y="289"/>
                  </a:lnTo>
                  <a:lnTo>
                    <a:pt x="2098" y="331"/>
                  </a:lnTo>
                  <a:lnTo>
                    <a:pt x="2119" y="387"/>
                  </a:lnTo>
                  <a:lnTo>
                    <a:pt x="2126" y="422"/>
                  </a:lnTo>
                  <a:lnTo>
                    <a:pt x="2105" y="479"/>
                  </a:lnTo>
                  <a:lnTo>
                    <a:pt x="2049" y="648"/>
                  </a:lnTo>
                  <a:lnTo>
                    <a:pt x="2027" y="697"/>
                  </a:lnTo>
                  <a:lnTo>
                    <a:pt x="2006" y="746"/>
                  </a:lnTo>
                  <a:lnTo>
                    <a:pt x="1971" y="845"/>
                  </a:lnTo>
                  <a:lnTo>
                    <a:pt x="1950" y="943"/>
                  </a:lnTo>
                  <a:lnTo>
                    <a:pt x="1943" y="979"/>
                  </a:lnTo>
                  <a:lnTo>
                    <a:pt x="1936" y="1007"/>
                  </a:lnTo>
                  <a:lnTo>
                    <a:pt x="1929" y="1021"/>
                  </a:lnTo>
                  <a:lnTo>
                    <a:pt x="1880" y="1077"/>
                  </a:lnTo>
                  <a:lnTo>
                    <a:pt x="1873" y="1077"/>
                  </a:lnTo>
                  <a:lnTo>
                    <a:pt x="1753" y="1211"/>
                  </a:lnTo>
                  <a:lnTo>
                    <a:pt x="1767" y="1239"/>
                  </a:lnTo>
                  <a:lnTo>
                    <a:pt x="1690" y="1338"/>
                  </a:lnTo>
                  <a:lnTo>
                    <a:pt x="1682" y="1373"/>
                  </a:lnTo>
                  <a:lnTo>
                    <a:pt x="1711" y="1401"/>
                  </a:lnTo>
                  <a:lnTo>
                    <a:pt x="1718" y="1443"/>
                  </a:lnTo>
                  <a:lnTo>
                    <a:pt x="1647" y="1471"/>
                  </a:lnTo>
                  <a:lnTo>
                    <a:pt x="1633" y="1500"/>
                  </a:lnTo>
                  <a:lnTo>
                    <a:pt x="1563" y="1507"/>
                  </a:lnTo>
                  <a:lnTo>
                    <a:pt x="1556" y="1528"/>
                  </a:lnTo>
                  <a:lnTo>
                    <a:pt x="1563" y="1584"/>
                  </a:lnTo>
                  <a:lnTo>
                    <a:pt x="1556" y="1584"/>
                  </a:lnTo>
                  <a:lnTo>
                    <a:pt x="1513" y="1563"/>
                  </a:lnTo>
                  <a:lnTo>
                    <a:pt x="1485" y="1570"/>
                  </a:lnTo>
                  <a:lnTo>
                    <a:pt x="1471" y="1535"/>
                  </a:lnTo>
                  <a:lnTo>
                    <a:pt x="1457" y="1528"/>
                  </a:lnTo>
                  <a:lnTo>
                    <a:pt x="1464" y="1429"/>
                  </a:lnTo>
                  <a:lnTo>
                    <a:pt x="1471" y="1401"/>
                  </a:lnTo>
                  <a:lnTo>
                    <a:pt x="1478" y="1401"/>
                  </a:lnTo>
                  <a:lnTo>
                    <a:pt x="1485" y="1401"/>
                  </a:lnTo>
                  <a:lnTo>
                    <a:pt x="1492" y="1394"/>
                  </a:lnTo>
                  <a:lnTo>
                    <a:pt x="1499" y="1352"/>
                  </a:lnTo>
                  <a:lnTo>
                    <a:pt x="1499" y="1309"/>
                  </a:lnTo>
                  <a:lnTo>
                    <a:pt x="1492" y="1274"/>
                  </a:lnTo>
                  <a:lnTo>
                    <a:pt x="1478" y="1253"/>
                  </a:lnTo>
                  <a:lnTo>
                    <a:pt x="1485" y="1246"/>
                  </a:lnTo>
                  <a:lnTo>
                    <a:pt x="1499" y="1190"/>
                  </a:lnTo>
                  <a:lnTo>
                    <a:pt x="1492" y="1155"/>
                  </a:lnTo>
                  <a:lnTo>
                    <a:pt x="1464" y="1133"/>
                  </a:lnTo>
                  <a:lnTo>
                    <a:pt x="1464" y="1112"/>
                  </a:lnTo>
                  <a:lnTo>
                    <a:pt x="1478" y="1112"/>
                  </a:lnTo>
                  <a:lnTo>
                    <a:pt x="1478" y="1098"/>
                  </a:lnTo>
                  <a:lnTo>
                    <a:pt x="1457" y="1091"/>
                  </a:lnTo>
                  <a:lnTo>
                    <a:pt x="1429" y="1063"/>
                  </a:lnTo>
                  <a:lnTo>
                    <a:pt x="1429" y="1028"/>
                  </a:lnTo>
                  <a:lnTo>
                    <a:pt x="1408" y="1014"/>
                  </a:lnTo>
                  <a:lnTo>
                    <a:pt x="1373" y="1007"/>
                  </a:lnTo>
                  <a:lnTo>
                    <a:pt x="1352" y="1000"/>
                  </a:lnTo>
                  <a:lnTo>
                    <a:pt x="1352" y="986"/>
                  </a:lnTo>
                  <a:lnTo>
                    <a:pt x="1330" y="972"/>
                  </a:lnTo>
                  <a:lnTo>
                    <a:pt x="1309" y="986"/>
                  </a:lnTo>
                  <a:lnTo>
                    <a:pt x="1295" y="972"/>
                  </a:lnTo>
                  <a:lnTo>
                    <a:pt x="1274" y="972"/>
                  </a:lnTo>
                  <a:lnTo>
                    <a:pt x="1267" y="943"/>
                  </a:lnTo>
                  <a:lnTo>
                    <a:pt x="1246" y="943"/>
                  </a:lnTo>
                  <a:lnTo>
                    <a:pt x="1232" y="965"/>
                  </a:lnTo>
                  <a:lnTo>
                    <a:pt x="1211" y="957"/>
                  </a:lnTo>
                  <a:lnTo>
                    <a:pt x="1147" y="965"/>
                  </a:lnTo>
                  <a:lnTo>
                    <a:pt x="1112" y="965"/>
                  </a:lnTo>
                  <a:lnTo>
                    <a:pt x="1084" y="972"/>
                  </a:lnTo>
                  <a:lnTo>
                    <a:pt x="1091" y="1007"/>
                  </a:lnTo>
                  <a:lnTo>
                    <a:pt x="1056" y="1042"/>
                  </a:lnTo>
                  <a:lnTo>
                    <a:pt x="1056" y="1070"/>
                  </a:lnTo>
                  <a:lnTo>
                    <a:pt x="1014" y="1077"/>
                  </a:lnTo>
                  <a:lnTo>
                    <a:pt x="1000" y="1091"/>
                  </a:lnTo>
                  <a:lnTo>
                    <a:pt x="1014" y="1126"/>
                  </a:lnTo>
                  <a:lnTo>
                    <a:pt x="992" y="1162"/>
                  </a:lnTo>
                  <a:lnTo>
                    <a:pt x="992" y="1197"/>
                  </a:lnTo>
                  <a:lnTo>
                    <a:pt x="978" y="1239"/>
                  </a:lnTo>
                  <a:lnTo>
                    <a:pt x="985" y="1295"/>
                  </a:lnTo>
                  <a:lnTo>
                    <a:pt x="978" y="1345"/>
                  </a:lnTo>
                  <a:lnTo>
                    <a:pt x="1000" y="1394"/>
                  </a:lnTo>
                  <a:lnTo>
                    <a:pt x="1014" y="1443"/>
                  </a:lnTo>
                  <a:lnTo>
                    <a:pt x="1049" y="1471"/>
                  </a:lnTo>
                  <a:lnTo>
                    <a:pt x="1063" y="1514"/>
                  </a:lnTo>
                  <a:lnTo>
                    <a:pt x="1105" y="1570"/>
                  </a:lnTo>
                  <a:lnTo>
                    <a:pt x="1112" y="1605"/>
                  </a:lnTo>
                  <a:lnTo>
                    <a:pt x="1098" y="1591"/>
                  </a:lnTo>
                  <a:lnTo>
                    <a:pt x="1063" y="1577"/>
                  </a:lnTo>
                  <a:lnTo>
                    <a:pt x="1056" y="1598"/>
                  </a:lnTo>
                  <a:lnTo>
                    <a:pt x="1042" y="1605"/>
                  </a:lnTo>
                  <a:lnTo>
                    <a:pt x="1042" y="1591"/>
                  </a:lnTo>
                  <a:lnTo>
                    <a:pt x="1028" y="1556"/>
                  </a:lnTo>
                  <a:lnTo>
                    <a:pt x="985" y="1542"/>
                  </a:lnTo>
                  <a:lnTo>
                    <a:pt x="971" y="1549"/>
                  </a:lnTo>
                  <a:lnTo>
                    <a:pt x="957" y="1549"/>
                  </a:lnTo>
                  <a:lnTo>
                    <a:pt x="929" y="1528"/>
                  </a:lnTo>
                  <a:lnTo>
                    <a:pt x="901" y="1507"/>
                  </a:lnTo>
                  <a:lnTo>
                    <a:pt x="852" y="1493"/>
                  </a:lnTo>
                  <a:lnTo>
                    <a:pt x="838" y="1436"/>
                  </a:lnTo>
                  <a:lnTo>
                    <a:pt x="823" y="1415"/>
                  </a:lnTo>
                  <a:lnTo>
                    <a:pt x="781" y="1373"/>
                  </a:lnTo>
                  <a:lnTo>
                    <a:pt x="774" y="1345"/>
                  </a:lnTo>
                  <a:lnTo>
                    <a:pt x="739" y="1288"/>
                  </a:lnTo>
                  <a:lnTo>
                    <a:pt x="704" y="1246"/>
                  </a:lnTo>
                  <a:lnTo>
                    <a:pt x="718" y="1204"/>
                  </a:lnTo>
                  <a:lnTo>
                    <a:pt x="704" y="1190"/>
                  </a:lnTo>
                  <a:lnTo>
                    <a:pt x="683" y="1190"/>
                  </a:lnTo>
                  <a:lnTo>
                    <a:pt x="676" y="1169"/>
                  </a:lnTo>
                  <a:lnTo>
                    <a:pt x="655" y="1148"/>
                  </a:lnTo>
                  <a:lnTo>
                    <a:pt x="626" y="1133"/>
                  </a:lnTo>
                  <a:lnTo>
                    <a:pt x="612" y="1133"/>
                  </a:lnTo>
                  <a:lnTo>
                    <a:pt x="598" y="1119"/>
                  </a:lnTo>
                  <a:lnTo>
                    <a:pt x="577" y="1112"/>
                  </a:lnTo>
                  <a:lnTo>
                    <a:pt x="556" y="1098"/>
                  </a:lnTo>
                  <a:lnTo>
                    <a:pt x="535" y="1084"/>
                  </a:lnTo>
                  <a:lnTo>
                    <a:pt x="514" y="1007"/>
                  </a:lnTo>
                  <a:lnTo>
                    <a:pt x="486" y="957"/>
                  </a:lnTo>
                  <a:lnTo>
                    <a:pt x="457" y="908"/>
                  </a:lnTo>
                  <a:lnTo>
                    <a:pt x="429" y="859"/>
                  </a:lnTo>
                  <a:lnTo>
                    <a:pt x="338" y="739"/>
                  </a:lnTo>
                  <a:lnTo>
                    <a:pt x="260" y="577"/>
                  </a:lnTo>
                  <a:lnTo>
                    <a:pt x="260" y="556"/>
                  </a:lnTo>
                  <a:lnTo>
                    <a:pt x="267" y="556"/>
                  </a:lnTo>
                  <a:lnTo>
                    <a:pt x="274" y="542"/>
                  </a:lnTo>
                  <a:lnTo>
                    <a:pt x="281" y="521"/>
                  </a:lnTo>
                  <a:lnTo>
                    <a:pt x="274" y="486"/>
                  </a:lnTo>
                  <a:lnTo>
                    <a:pt x="267" y="436"/>
                  </a:lnTo>
                  <a:lnTo>
                    <a:pt x="267" y="394"/>
                  </a:lnTo>
                  <a:lnTo>
                    <a:pt x="260" y="380"/>
                  </a:lnTo>
                  <a:lnTo>
                    <a:pt x="246" y="380"/>
                  </a:lnTo>
                  <a:lnTo>
                    <a:pt x="232" y="394"/>
                  </a:lnTo>
                  <a:lnTo>
                    <a:pt x="225" y="429"/>
                  </a:lnTo>
                  <a:lnTo>
                    <a:pt x="190" y="422"/>
                  </a:lnTo>
                  <a:lnTo>
                    <a:pt x="148" y="380"/>
                  </a:lnTo>
                  <a:lnTo>
                    <a:pt x="105" y="345"/>
                  </a:lnTo>
                  <a:lnTo>
                    <a:pt x="77" y="338"/>
                  </a:lnTo>
                  <a:lnTo>
                    <a:pt x="49" y="275"/>
                  </a:lnTo>
                  <a:lnTo>
                    <a:pt x="49" y="197"/>
                  </a:lnTo>
                  <a:lnTo>
                    <a:pt x="35" y="183"/>
                  </a:lnTo>
                  <a:lnTo>
                    <a:pt x="21" y="190"/>
                  </a:lnTo>
                  <a:lnTo>
                    <a:pt x="0" y="204"/>
                  </a:lnTo>
                  <a:lnTo>
                    <a:pt x="0" y="331"/>
                  </a:lnTo>
                  <a:lnTo>
                    <a:pt x="7" y="338"/>
                  </a:lnTo>
                  <a:lnTo>
                    <a:pt x="28" y="373"/>
                  </a:lnTo>
                  <a:lnTo>
                    <a:pt x="84" y="479"/>
                  </a:lnTo>
                  <a:lnTo>
                    <a:pt x="112" y="528"/>
                  </a:lnTo>
                  <a:lnTo>
                    <a:pt x="126" y="584"/>
                  </a:lnTo>
                  <a:lnTo>
                    <a:pt x="148" y="641"/>
                  </a:lnTo>
                  <a:lnTo>
                    <a:pt x="169" y="669"/>
                  </a:lnTo>
                  <a:lnTo>
                    <a:pt x="211" y="810"/>
                  </a:lnTo>
                  <a:lnTo>
                    <a:pt x="253" y="922"/>
                  </a:lnTo>
                  <a:lnTo>
                    <a:pt x="302" y="1028"/>
                  </a:lnTo>
                  <a:lnTo>
                    <a:pt x="359" y="1133"/>
                  </a:lnTo>
                  <a:lnTo>
                    <a:pt x="366" y="1162"/>
                  </a:lnTo>
                  <a:lnTo>
                    <a:pt x="394" y="1183"/>
                  </a:lnTo>
                  <a:lnTo>
                    <a:pt x="443" y="1281"/>
                  </a:lnTo>
                  <a:lnTo>
                    <a:pt x="422" y="1288"/>
                  </a:lnTo>
                  <a:lnTo>
                    <a:pt x="429" y="1352"/>
                  </a:lnTo>
                  <a:lnTo>
                    <a:pt x="436" y="1380"/>
                  </a:lnTo>
                  <a:lnTo>
                    <a:pt x="514" y="1436"/>
                  </a:lnTo>
                  <a:lnTo>
                    <a:pt x="521" y="1457"/>
                  </a:lnTo>
                  <a:lnTo>
                    <a:pt x="535" y="1500"/>
                  </a:lnTo>
                  <a:lnTo>
                    <a:pt x="549" y="1549"/>
                  </a:lnTo>
                  <a:lnTo>
                    <a:pt x="591" y="1626"/>
                  </a:lnTo>
                  <a:lnTo>
                    <a:pt x="626" y="1690"/>
                  </a:lnTo>
                  <a:lnTo>
                    <a:pt x="647" y="1711"/>
                  </a:lnTo>
                  <a:lnTo>
                    <a:pt x="690" y="1795"/>
                  </a:lnTo>
                  <a:lnTo>
                    <a:pt x="711" y="1816"/>
                  </a:lnTo>
                  <a:lnTo>
                    <a:pt x="725" y="1838"/>
                  </a:lnTo>
                  <a:lnTo>
                    <a:pt x="732" y="1859"/>
                  </a:lnTo>
                  <a:lnTo>
                    <a:pt x="866" y="2316"/>
                  </a:lnTo>
                  <a:lnTo>
                    <a:pt x="992" y="2760"/>
                  </a:lnTo>
                  <a:lnTo>
                    <a:pt x="957" y="2894"/>
                  </a:lnTo>
                  <a:lnTo>
                    <a:pt x="936" y="2915"/>
                  </a:lnTo>
                  <a:lnTo>
                    <a:pt x="922" y="2943"/>
                  </a:lnTo>
                  <a:lnTo>
                    <a:pt x="894" y="3006"/>
                  </a:lnTo>
                  <a:lnTo>
                    <a:pt x="873" y="3077"/>
                  </a:lnTo>
                  <a:lnTo>
                    <a:pt x="859" y="3126"/>
                  </a:lnTo>
                  <a:lnTo>
                    <a:pt x="852" y="3182"/>
                  </a:lnTo>
                  <a:lnTo>
                    <a:pt x="852" y="3323"/>
                  </a:lnTo>
                  <a:lnTo>
                    <a:pt x="1957" y="3323"/>
                  </a:lnTo>
                  <a:lnTo>
                    <a:pt x="1908" y="2999"/>
                  </a:lnTo>
                  <a:lnTo>
                    <a:pt x="1894" y="2964"/>
                  </a:lnTo>
                  <a:lnTo>
                    <a:pt x="1887" y="2936"/>
                  </a:lnTo>
                  <a:lnTo>
                    <a:pt x="1866" y="2901"/>
                  </a:lnTo>
                  <a:lnTo>
                    <a:pt x="1844" y="2887"/>
                  </a:lnTo>
                  <a:lnTo>
                    <a:pt x="1837" y="2879"/>
                  </a:lnTo>
                  <a:lnTo>
                    <a:pt x="1837" y="2851"/>
                  </a:lnTo>
                  <a:lnTo>
                    <a:pt x="1823" y="2767"/>
                  </a:lnTo>
                  <a:lnTo>
                    <a:pt x="1795" y="2767"/>
                  </a:lnTo>
                  <a:lnTo>
                    <a:pt x="1830" y="2619"/>
                  </a:lnTo>
                  <a:lnTo>
                    <a:pt x="1851" y="2464"/>
                  </a:lnTo>
                  <a:lnTo>
                    <a:pt x="1866" y="2288"/>
                  </a:lnTo>
                  <a:lnTo>
                    <a:pt x="1873" y="2006"/>
                  </a:lnTo>
                  <a:lnTo>
                    <a:pt x="1866" y="1915"/>
                  </a:lnTo>
                  <a:lnTo>
                    <a:pt x="1880" y="1845"/>
                  </a:lnTo>
                  <a:lnTo>
                    <a:pt x="1873" y="1802"/>
                  </a:lnTo>
                  <a:lnTo>
                    <a:pt x="1887" y="1739"/>
                  </a:lnTo>
                  <a:lnTo>
                    <a:pt x="1922" y="1683"/>
                  </a:lnTo>
                  <a:lnTo>
                    <a:pt x="1950" y="1619"/>
                  </a:lnTo>
                  <a:lnTo>
                    <a:pt x="1985" y="1514"/>
                  </a:lnTo>
                  <a:lnTo>
                    <a:pt x="1999" y="1443"/>
                  </a:lnTo>
                  <a:lnTo>
                    <a:pt x="2006" y="1415"/>
                  </a:lnTo>
                  <a:lnTo>
                    <a:pt x="2035" y="1394"/>
                  </a:lnTo>
                  <a:lnTo>
                    <a:pt x="2042" y="1366"/>
                  </a:lnTo>
                  <a:lnTo>
                    <a:pt x="2105" y="1338"/>
                  </a:lnTo>
                  <a:lnTo>
                    <a:pt x="2105" y="1317"/>
                  </a:lnTo>
                  <a:lnTo>
                    <a:pt x="2091" y="1288"/>
                  </a:lnTo>
                  <a:lnTo>
                    <a:pt x="2084" y="1239"/>
                  </a:lnTo>
                  <a:lnTo>
                    <a:pt x="2063" y="1225"/>
                  </a:lnTo>
                  <a:lnTo>
                    <a:pt x="2091" y="1133"/>
                  </a:lnTo>
                  <a:lnTo>
                    <a:pt x="2105" y="1084"/>
                  </a:lnTo>
                  <a:lnTo>
                    <a:pt x="2126" y="1070"/>
                  </a:lnTo>
                  <a:lnTo>
                    <a:pt x="2133" y="1007"/>
                  </a:lnTo>
                  <a:lnTo>
                    <a:pt x="2161" y="929"/>
                  </a:lnTo>
                  <a:lnTo>
                    <a:pt x="2189" y="831"/>
                  </a:lnTo>
                  <a:lnTo>
                    <a:pt x="2211" y="704"/>
                  </a:lnTo>
                  <a:lnTo>
                    <a:pt x="2225" y="591"/>
                  </a:lnTo>
                  <a:lnTo>
                    <a:pt x="2232" y="486"/>
                  </a:lnTo>
                  <a:lnTo>
                    <a:pt x="2253" y="436"/>
                  </a:lnTo>
                  <a:lnTo>
                    <a:pt x="2260" y="394"/>
                  </a:lnTo>
                  <a:lnTo>
                    <a:pt x="2267" y="359"/>
                  </a:lnTo>
                  <a:lnTo>
                    <a:pt x="2281" y="331"/>
                  </a:lnTo>
                  <a:lnTo>
                    <a:pt x="2323" y="218"/>
                  </a:lnTo>
                  <a:lnTo>
                    <a:pt x="2351" y="155"/>
                  </a:lnTo>
                  <a:lnTo>
                    <a:pt x="2380" y="84"/>
                  </a:lnTo>
                  <a:lnTo>
                    <a:pt x="2401" y="28"/>
                  </a:lnTo>
                  <a:lnTo>
                    <a:pt x="2394" y="14"/>
                  </a:lnTo>
                  <a:lnTo>
                    <a:pt x="2387" y="7"/>
                  </a:lnTo>
                  <a:lnTo>
                    <a:pt x="2380" y="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185" name="Freeform 2705"/>
            <p:cNvSpPr>
              <a:spLocks/>
            </p:cNvSpPr>
            <p:nvPr/>
          </p:nvSpPr>
          <p:spPr bwMode="auto">
            <a:xfrm>
              <a:off x="4286250" y="3443288"/>
              <a:ext cx="1039813" cy="1676400"/>
            </a:xfrm>
            <a:custGeom>
              <a:avLst/>
              <a:gdLst>
                <a:gd name="T0" fmla="*/ 2147483647 w 655"/>
                <a:gd name="T1" fmla="*/ 0 h 1056"/>
                <a:gd name="T2" fmla="*/ 2147483647 w 655"/>
                <a:gd name="T3" fmla="*/ 2147483647 h 1056"/>
                <a:gd name="T4" fmla="*/ 2147483647 w 655"/>
                <a:gd name="T5" fmla="*/ 2147483647 h 1056"/>
                <a:gd name="T6" fmla="*/ 2147483647 w 655"/>
                <a:gd name="T7" fmla="*/ 2147483647 h 1056"/>
                <a:gd name="T8" fmla="*/ 2147483647 w 655"/>
                <a:gd name="T9" fmla="*/ 2147483647 h 1056"/>
                <a:gd name="T10" fmla="*/ 2147483647 w 655"/>
                <a:gd name="T11" fmla="*/ 2147483647 h 1056"/>
                <a:gd name="T12" fmla="*/ 2147483647 w 655"/>
                <a:gd name="T13" fmla="*/ 2147483647 h 1056"/>
                <a:gd name="T14" fmla="*/ 2147483647 w 655"/>
                <a:gd name="T15" fmla="*/ 2147483647 h 1056"/>
                <a:gd name="T16" fmla="*/ 2147483647 w 655"/>
                <a:gd name="T17" fmla="*/ 2147483647 h 1056"/>
                <a:gd name="T18" fmla="*/ 2147483647 w 655"/>
                <a:gd name="T19" fmla="*/ 2147483647 h 1056"/>
                <a:gd name="T20" fmla="*/ 2147483647 w 655"/>
                <a:gd name="T21" fmla="*/ 2147483647 h 1056"/>
                <a:gd name="T22" fmla="*/ 2147483647 w 655"/>
                <a:gd name="T23" fmla="*/ 2147483647 h 1056"/>
                <a:gd name="T24" fmla="*/ 2147483647 w 655"/>
                <a:gd name="T25" fmla="*/ 2147483647 h 1056"/>
                <a:gd name="T26" fmla="*/ 2147483647 w 655"/>
                <a:gd name="T27" fmla="*/ 2147483647 h 1056"/>
                <a:gd name="T28" fmla="*/ 2147483647 w 655"/>
                <a:gd name="T29" fmla="*/ 2147483647 h 1056"/>
                <a:gd name="T30" fmla="*/ 2147483647 w 655"/>
                <a:gd name="T31" fmla="*/ 2147483647 h 1056"/>
                <a:gd name="T32" fmla="*/ 2147483647 w 655"/>
                <a:gd name="T33" fmla="*/ 2147483647 h 1056"/>
                <a:gd name="T34" fmla="*/ 2147483647 w 655"/>
                <a:gd name="T35" fmla="*/ 2147483647 h 1056"/>
                <a:gd name="T36" fmla="*/ 2147483647 w 655"/>
                <a:gd name="T37" fmla="*/ 2147483647 h 1056"/>
                <a:gd name="T38" fmla="*/ 2147483647 w 655"/>
                <a:gd name="T39" fmla="*/ 2147483647 h 1056"/>
                <a:gd name="T40" fmla="*/ 2147483647 w 655"/>
                <a:gd name="T41" fmla="*/ 2147483647 h 1056"/>
                <a:gd name="T42" fmla="*/ 2147483647 w 655"/>
                <a:gd name="T43" fmla="*/ 2147483647 h 1056"/>
                <a:gd name="T44" fmla="*/ 2147483647 w 655"/>
                <a:gd name="T45" fmla="*/ 2147483647 h 1056"/>
                <a:gd name="T46" fmla="*/ 2147483647 w 655"/>
                <a:gd name="T47" fmla="*/ 2147483647 h 1056"/>
                <a:gd name="T48" fmla="*/ 0 w 655"/>
                <a:gd name="T49" fmla="*/ 2147483647 h 1056"/>
                <a:gd name="T50" fmla="*/ 2147483647 w 655"/>
                <a:gd name="T51" fmla="*/ 2147483647 h 1056"/>
                <a:gd name="T52" fmla="*/ 2147483647 w 655"/>
                <a:gd name="T53" fmla="*/ 2147483647 h 1056"/>
                <a:gd name="T54" fmla="*/ 2147483647 w 655"/>
                <a:gd name="T55" fmla="*/ 2147483647 h 1056"/>
                <a:gd name="T56" fmla="*/ 2147483647 w 655"/>
                <a:gd name="T57" fmla="*/ 2147483647 h 1056"/>
                <a:gd name="T58" fmla="*/ 2147483647 w 655"/>
                <a:gd name="T59" fmla="*/ 2147483647 h 1056"/>
                <a:gd name="T60" fmla="*/ 2147483647 w 655"/>
                <a:gd name="T61" fmla="*/ 2147483647 h 1056"/>
                <a:gd name="T62" fmla="*/ 2147483647 w 655"/>
                <a:gd name="T63" fmla="*/ 2147483647 h 1056"/>
                <a:gd name="T64" fmla="*/ 2147483647 w 655"/>
                <a:gd name="T65" fmla="*/ 2147483647 h 1056"/>
                <a:gd name="T66" fmla="*/ 2147483647 w 655"/>
                <a:gd name="T67" fmla="*/ 2147483647 h 1056"/>
                <a:gd name="T68" fmla="*/ 2147483647 w 655"/>
                <a:gd name="T69" fmla="*/ 2147483647 h 1056"/>
                <a:gd name="T70" fmla="*/ 2147483647 w 655"/>
                <a:gd name="T71" fmla="*/ 2147483647 h 1056"/>
                <a:gd name="T72" fmla="*/ 2147483647 w 655"/>
                <a:gd name="T73" fmla="*/ 2147483647 h 1056"/>
                <a:gd name="T74" fmla="*/ 2147483647 w 655"/>
                <a:gd name="T75" fmla="*/ 2147483647 h 1056"/>
                <a:gd name="T76" fmla="*/ 2147483647 w 655"/>
                <a:gd name="T77" fmla="*/ 2147483647 h 1056"/>
                <a:gd name="T78" fmla="*/ 2147483647 w 655"/>
                <a:gd name="T79" fmla="*/ 0 h 105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655"/>
                <a:gd name="T121" fmla="*/ 0 h 1056"/>
                <a:gd name="T122" fmla="*/ 655 w 655"/>
                <a:gd name="T123" fmla="*/ 1056 h 105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655" h="1056">
                  <a:moveTo>
                    <a:pt x="577" y="0"/>
                  </a:moveTo>
                  <a:lnTo>
                    <a:pt x="655" y="49"/>
                  </a:lnTo>
                  <a:lnTo>
                    <a:pt x="613" y="78"/>
                  </a:lnTo>
                  <a:lnTo>
                    <a:pt x="620" y="106"/>
                  </a:lnTo>
                  <a:lnTo>
                    <a:pt x="634" y="120"/>
                  </a:lnTo>
                  <a:lnTo>
                    <a:pt x="648" y="148"/>
                  </a:lnTo>
                  <a:lnTo>
                    <a:pt x="655" y="169"/>
                  </a:lnTo>
                  <a:lnTo>
                    <a:pt x="655" y="190"/>
                  </a:lnTo>
                  <a:lnTo>
                    <a:pt x="641" y="218"/>
                  </a:lnTo>
                  <a:lnTo>
                    <a:pt x="620" y="254"/>
                  </a:lnTo>
                  <a:lnTo>
                    <a:pt x="606" y="422"/>
                  </a:lnTo>
                  <a:lnTo>
                    <a:pt x="598" y="1007"/>
                  </a:lnTo>
                  <a:lnTo>
                    <a:pt x="563" y="1056"/>
                  </a:lnTo>
                  <a:lnTo>
                    <a:pt x="528" y="1021"/>
                  </a:lnTo>
                  <a:lnTo>
                    <a:pt x="549" y="803"/>
                  </a:lnTo>
                  <a:lnTo>
                    <a:pt x="556" y="591"/>
                  </a:lnTo>
                  <a:lnTo>
                    <a:pt x="535" y="451"/>
                  </a:lnTo>
                  <a:lnTo>
                    <a:pt x="472" y="613"/>
                  </a:lnTo>
                  <a:lnTo>
                    <a:pt x="465" y="627"/>
                  </a:lnTo>
                  <a:lnTo>
                    <a:pt x="451" y="648"/>
                  </a:lnTo>
                  <a:lnTo>
                    <a:pt x="429" y="669"/>
                  </a:lnTo>
                  <a:lnTo>
                    <a:pt x="197" y="866"/>
                  </a:lnTo>
                  <a:lnTo>
                    <a:pt x="0" y="831"/>
                  </a:lnTo>
                  <a:lnTo>
                    <a:pt x="35" y="676"/>
                  </a:lnTo>
                  <a:lnTo>
                    <a:pt x="359" y="451"/>
                  </a:lnTo>
                  <a:lnTo>
                    <a:pt x="451" y="387"/>
                  </a:lnTo>
                  <a:lnTo>
                    <a:pt x="451" y="324"/>
                  </a:lnTo>
                  <a:lnTo>
                    <a:pt x="472" y="289"/>
                  </a:lnTo>
                  <a:lnTo>
                    <a:pt x="472" y="211"/>
                  </a:lnTo>
                  <a:lnTo>
                    <a:pt x="493" y="169"/>
                  </a:lnTo>
                  <a:lnTo>
                    <a:pt x="514" y="134"/>
                  </a:lnTo>
                  <a:lnTo>
                    <a:pt x="528" y="120"/>
                  </a:lnTo>
                  <a:lnTo>
                    <a:pt x="542" y="113"/>
                  </a:lnTo>
                  <a:lnTo>
                    <a:pt x="549" y="92"/>
                  </a:lnTo>
                  <a:lnTo>
                    <a:pt x="514" y="70"/>
                  </a:lnTo>
                  <a:lnTo>
                    <a:pt x="563" y="14"/>
                  </a:lnTo>
                  <a:lnTo>
                    <a:pt x="577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0178" name="组合 3071"/>
          <p:cNvGrpSpPr>
            <a:grpSpLocks/>
          </p:cNvGrpSpPr>
          <p:nvPr/>
        </p:nvGrpSpPr>
        <p:grpSpPr bwMode="auto">
          <a:xfrm>
            <a:off x="3924300" y="333375"/>
            <a:ext cx="5219700" cy="6524625"/>
            <a:chOff x="1218252" y="714356"/>
            <a:chExt cx="5149847" cy="5006131"/>
          </a:xfrm>
        </p:grpSpPr>
        <p:sp>
          <p:nvSpPr>
            <p:cNvPr id="50180" name="Freeform 2096"/>
            <p:cNvSpPr>
              <a:spLocks/>
            </p:cNvSpPr>
            <p:nvPr/>
          </p:nvSpPr>
          <p:spPr bwMode="auto">
            <a:xfrm>
              <a:off x="3056628" y="2947953"/>
              <a:ext cx="401209" cy="365280"/>
            </a:xfrm>
            <a:custGeom>
              <a:avLst/>
              <a:gdLst>
                <a:gd name="T0" fmla="*/ 2147483647 w 134"/>
                <a:gd name="T1" fmla="*/ 0 h 122"/>
                <a:gd name="T2" fmla="*/ 2147483647 w 134"/>
                <a:gd name="T3" fmla="*/ 0 h 122"/>
                <a:gd name="T4" fmla="*/ 2147483647 w 134"/>
                <a:gd name="T5" fmla="*/ 0 h 122"/>
                <a:gd name="T6" fmla="*/ 2147483647 w 134"/>
                <a:gd name="T7" fmla="*/ 2147483647 h 122"/>
                <a:gd name="T8" fmla="*/ 2147483647 w 134"/>
                <a:gd name="T9" fmla="*/ 2147483647 h 122"/>
                <a:gd name="T10" fmla="*/ 2147483647 w 134"/>
                <a:gd name="T11" fmla="*/ 2147483647 h 122"/>
                <a:gd name="T12" fmla="*/ 2147483647 w 134"/>
                <a:gd name="T13" fmla="*/ 2147483647 h 122"/>
                <a:gd name="T14" fmla="*/ 2147483647 w 134"/>
                <a:gd name="T15" fmla="*/ 2147483647 h 122"/>
                <a:gd name="T16" fmla="*/ 2147483647 w 134"/>
                <a:gd name="T17" fmla="*/ 2147483647 h 122"/>
                <a:gd name="T18" fmla="*/ 2147483647 w 134"/>
                <a:gd name="T19" fmla="*/ 2147483647 h 122"/>
                <a:gd name="T20" fmla="*/ 2147483647 w 134"/>
                <a:gd name="T21" fmla="*/ 2147483647 h 122"/>
                <a:gd name="T22" fmla="*/ 2147483647 w 134"/>
                <a:gd name="T23" fmla="*/ 2147483647 h 122"/>
                <a:gd name="T24" fmla="*/ 0 w 134"/>
                <a:gd name="T25" fmla="*/ 2147483647 h 122"/>
                <a:gd name="T26" fmla="*/ 0 w 134"/>
                <a:gd name="T27" fmla="*/ 2147483647 h 122"/>
                <a:gd name="T28" fmla="*/ 0 w 134"/>
                <a:gd name="T29" fmla="*/ 2147483647 h 122"/>
                <a:gd name="T30" fmla="*/ 2147483647 w 134"/>
                <a:gd name="T31" fmla="*/ 2147483647 h 122"/>
                <a:gd name="T32" fmla="*/ 2147483647 w 134"/>
                <a:gd name="T33" fmla="*/ 2147483647 h 122"/>
                <a:gd name="T34" fmla="*/ 2147483647 w 134"/>
                <a:gd name="T35" fmla="*/ 2147483647 h 122"/>
                <a:gd name="T36" fmla="*/ 2147483647 w 134"/>
                <a:gd name="T37" fmla="*/ 2147483647 h 122"/>
                <a:gd name="T38" fmla="*/ 2147483647 w 134"/>
                <a:gd name="T39" fmla="*/ 2147483647 h 122"/>
                <a:gd name="T40" fmla="*/ 2147483647 w 134"/>
                <a:gd name="T41" fmla="*/ 2147483647 h 122"/>
                <a:gd name="T42" fmla="*/ 2147483647 w 134"/>
                <a:gd name="T43" fmla="*/ 2147483647 h 122"/>
                <a:gd name="T44" fmla="*/ 2147483647 w 134"/>
                <a:gd name="T45" fmla="*/ 2147483647 h 122"/>
                <a:gd name="T46" fmla="*/ 2147483647 w 134"/>
                <a:gd name="T47" fmla="*/ 2147483647 h 122"/>
                <a:gd name="T48" fmla="*/ 2147483647 w 134"/>
                <a:gd name="T49" fmla="*/ 2147483647 h 122"/>
                <a:gd name="T50" fmla="*/ 2147483647 w 134"/>
                <a:gd name="T51" fmla="*/ 2147483647 h 122"/>
                <a:gd name="T52" fmla="*/ 2147483647 w 134"/>
                <a:gd name="T53" fmla="*/ 2147483647 h 122"/>
                <a:gd name="T54" fmla="*/ 2147483647 w 134"/>
                <a:gd name="T55" fmla="*/ 2147483647 h 122"/>
                <a:gd name="T56" fmla="*/ 2147483647 w 134"/>
                <a:gd name="T57" fmla="*/ 2147483647 h 122"/>
                <a:gd name="T58" fmla="*/ 2147483647 w 134"/>
                <a:gd name="T59" fmla="*/ 2147483647 h 122"/>
                <a:gd name="T60" fmla="*/ 2147483647 w 134"/>
                <a:gd name="T61" fmla="*/ 2147483647 h 122"/>
                <a:gd name="T62" fmla="*/ 2147483647 w 134"/>
                <a:gd name="T63" fmla="*/ 2147483647 h 122"/>
                <a:gd name="T64" fmla="*/ 2147483647 w 134"/>
                <a:gd name="T65" fmla="*/ 2147483647 h 122"/>
                <a:gd name="T66" fmla="*/ 2147483647 w 134"/>
                <a:gd name="T67" fmla="*/ 2147483647 h 122"/>
                <a:gd name="T68" fmla="*/ 2147483647 w 134"/>
                <a:gd name="T69" fmla="*/ 2147483647 h 122"/>
                <a:gd name="T70" fmla="*/ 2147483647 w 134"/>
                <a:gd name="T71" fmla="*/ 2147483647 h 122"/>
                <a:gd name="T72" fmla="*/ 2147483647 w 134"/>
                <a:gd name="T73" fmla="*/ 2147483647 h 122"/>
                <a:gd name="T74" fmla="*/ 2147483647 w 134"/>
                <a:gd name="T75" fmla="*/ 2147483647 h 122"/>
                <a:gd name="T76" fmla="*/ 2147483647 w 134"/>
                <a:gd name="T77" fmla="*/ 2147483647 h 122"/>
                <a:gd name="T78" fmla="*/ 2147483647 w 134"/>
                <a:gd name="T79" fmla="*/ 2147483647 h 122"/>
                <a:gd name="T80" fmla="*/ 2147483647 w 134"/>
                <a:gd name="T81" fmla="*/ 2147483647 h 122"/>
                <a:gd name="T82" fmla="*/ 2147483647 w 134"/>
                <a:gd name="T83" fmla="*/ 2147483647 h 122"/>
                <a:gd name="T84" fmla="*/ 2147483647 w 134"/>
                <a:gd name="T85" fmla="*/ 2147483647 h 122"/>
                <a:gd name="T86" fmla="*/ 2147483647 w 134"/>
                <a:gd name="T87" fmla="*/ 0 h 1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4"/>
                <a:gd name="T133" fmla="*/ 0 h 122"/>
                <a:gd name="T134" fmla="*/ 134 w 134"/>
                <a:gd name="T135" fmla="*/ 122 h 12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4" h="122">
                  <a:moveTo>
                    <a:pt x="124" y="0"/>
                  </a:moveTo>
                  <a:lnTo>
                    <a:pt x="124" y="0"/>
                  </a:lnTo>
                  <a:lnTo>
                    <a:pt x="106" y="0"/>
                  </a:lnTo>
                  <a:lnTo>
                    <a:pt x="90" y="2"/>
                  </a:lnTo>
                  <a:lnTo>
                    <a:pt x="74" y="8"/>
                  </a:lnTo>
                  <a:lnTo>
                    <a:pt x="60" y="16"/>
                  </a:lnTo>
                  <a:lnTo>
                    <a:pt x="52" y="22"/>
                  </a:lnTo>
                  <a:lnTo>
                    <a:pt x="42" y="26"/>
                  </a:lnTo>
                  <a:lnTo>
                    <a:pt x="22" y="36"/>
                  </a:lnTo>
                  <a:lnTo>
                    <a:pt x="12" y="42"/>
                  </a:lnTo>
                  <a:lnTo>
                    <a:pt x="4" y="48"/>
                  </a:lnTo>
                  <a:lnTo>
                    <a:pt x="0" y="58"/>
                  </a:lnTo>
                  <a:lnTo>
                    <a:pt x="0" y="68"/>
                  </a:lnTo>
                  <a:lnTo>
                    <a:pt x="4" y="80"/>
                  </a:lnTo>
                  <a:lnTo>
                    <a:pt x="10" y="94"/>
                  </a:lnTo>
                  <a:lnTo>
                    <a:pt x="18" y="110"/>
                  </a:lnTo>
                  <a:lnTo>
                    <a:pt x="26" y="118"/>
                  </a:lnTo>
                  <a:lnTo>
                    <a:pt x="30" y="122"/>
                  </a:lnTo>
                  <a:lnTo>
                    <a:pt x="36" y="122"/>
                  </a:lnTo>
                  <a:lnTo>
                    <a:pt x="40" y="122"/>
                  </a:lnTo>
                  <a:lnTo>
                    <a:pt x="44" y="120"/>
                  </a:lnTo>
                  <a:lnTo>
                    <a:pt x="52" y="114"/>
                  </a:lnTo>
                  <a:lnTo>
                    <a:pt x="60" y="104"/>
                  </a:lnTo>
                  <a:lnTo>
                    <a:pt x="72" y="84"/>
                  </a:lnTo>
                  <a:lnTo>
                    <a:pt x="78" y="76"/>
                  </a:lnTo>
                  <a:lnTo>
                    <a:pt x="84" y="70"/>
                  </a:lnTo>
                  <a:lnTo>
                    <a:pt x="90" y="66"/>
                  </a:lnTo>
                  <a:lnTo>
                    <a:pt x="96" y="64"/>
                  </a:lnTo>
                  <a:lnTo>
                    <a:pt x="110" y="60"/>
                  </a:lnTo>
                  <a:lnTo>
                    <a:pt x="124" y="54"/>
                  </a:lnTo>
                  <a:lnTo>
                    <a:pt x="128" y="50"/>
                  </a:lnTo>
                  <a:lnTo>
                    <a:pt x="132" y="46"/>
                  </a:lnTo>
                  <a:lnTo>
                    <a:pt x="134" y="40"/>
                  </a:lnTo>
                  <a:lnTo>
                    <a:pt x="134" y="36"/>
                  </a:lnTo>
                  <a:lnTo>
                    <a:pt x="130" y="28"/>
                  </a:lnTo>
                  <a:lnTo>
                    <a:pt x="126" y="20"/>
                  </a:lnTo>
                  <a:lnTo>
                    <a:pt x="124" y="14"/>
                  </a:lnTo>
                  <a:lnTo>
                    <a:pt x="126" y="10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181" name="Freeform 2097"/>
            <p:cNvSpPr>
              <a:spLocks/>
            </p:cNvSpPr>
            <p:nvPr/>
          </p:nvSpPr>
          <p:spPr bwMode="auto">
            <a:xfrm>
              <a:off x="3164415" y="2780283"/>
              <a:ext cx="1568907" cy="2437195"/>
            </a:xfrm>
            <a:custGeom>
              <a:avLst/>
              <a:gdLst>
                <a:gd name="T0" fmla="*/ 2147483647 w 524"/>
                <a:gd name="T1" fmla="*/ 2147483647 h 814"/>
                <a:gd name="T2" fmla="*/ 2147483647 w 524"/>
                <a:gd name="T3" fmla="*/ 2147483647 h 814"/>
                <a:gd name="T4" fmla="*/ 2147483647 w 524"/>
                <a:gd name="T5" fmla="*/ 2147483647 h 814"/>
                <a:gd name="T6" fmla="*/ 2147483647 w 524"/>
                <a:gd name="T7" fmla="*/ 2147483647 h 814"/>
                <a:gd name="T8" fmla="*/ 0 w 524"/>
                <a:gd name="T9" fmla="*/ 2147483647 h 814"/>
                <a:gd name="T10" fmla="*/ 2147483647 w 524"/>
                <a:gd name="T11" fmla="*/ 2147483647 h 814"/>
                <a:gd name="T12" fmla="*/ 2147483647 w 524"/>
                <a:gd name="T13" fmla="*/ 2147483647 h 814"/>
                <a:gd name="T14" fmla="*/ 2147483647 w 524"/>
                <a:gd name="T15" fmla="*/ 2147483647 h 814"/>
                <a:gd name="T16" fmla="*/ 2147483647 w 524"/>
                <a:gd name="T17" fmla="*/ 2147483647 h 814"/>
                <a:gd name="T18" fmla="*/ 2147483647 w 524"/>
                <a:gd name="T19" fmla="*/ 2147483647 h 814"/>
                <a:gd name="T20" fmla="*/ 2147483647 w 524"/>
                <a:gd name="T21" fmla="*/ 2147483647 h 814"/>
                <a:gd name="T22" fmla="*/ 2147483647 w 524"/>
                <a:gd name="T23" fmla="*/ 2147483647 h 814"/>
                <a:gd name="T24" fmla="*/ 2147483647 w 524"/>
                <a:gd name="T25" fmla="*/ 2147483647 h 814"/>
                <a:gd name="T26" fmla="*/ 2147483647 w 524"/>
                <a:gd name="T27" fmla="*/ 2147483647 h 814"/>
                <a:gd name="T28" fmla="*/ 2147483647 w 524"/>
                <a:gd name="T29" fmla="*/ 2147483647 h 814"/>
                <a:gd name="T30" fmla="*/ 2147483647 w 524"/>
                <a:gd name="T31" fmla="*/ 2147483647 h 814"/>
                <a:gd name="T32" fmla="*/ 2147483647 w 524"/>
                <a:gd name="T33" fmla="*/ 2147483647 h 814"/>
                <a:gd name="T34" fmla="*/ 2147483647 w 524"/>
                <a:gd name="T35" fmla="*/ 2147483647 h 814"/>
                <a:gd name="T36" fmla="*/ 2147483647 w 524"/>
                <a:gd name="T37" fmla="*/ 2147483647 h 814"/>
                <a:gd name="T38" fmla="*/ 2147483647 w 524"/>
                <a:gd name="T39" fmla="*/ 2147483647 h 814"/>
                <a:gd name="T40" fmla="*/ 2147483647 w 524"/>
                <a:gd name="T41" fmla="*/ 2147483647 h 814"/>
                <a:gd name="T42" fmla="*/ 2147483647 w 524"/>
                <a:gd name="T43" fmla="*/ 2147483647 h 814"/>
                <a:gd name="T44" fmla="*/ 2147483647 w 524"/>
                <a:gd name="T45" fmla="*/ 2147483647 h 814"/>
                <a:gd name="T46" fmla="*/ 2147483647 w 524"/>
                <a:gd name="T47" fmla="*/ 2147483647 h 814"/>
                <a:gd name="T48" fmla="*/ 2147483647 w 524"/>
                <a:gd name="T49" fmla="*/ 2147483647 h 814"/>
                <a:gd name="T50" fmla="*/ 2147483647 w 524"/>
                <a:gd name="T51" fmla="*/ 2147483647 h 814"/>
                <a:gd name="T52" fmla="*/ 2147483647 w 524"/>
                <a:gd name="T53" fmla="*/ 2147483647 h 814"/>
                <a:gd name="T54" fmla="*/ 2147483647 w 524"/>
                <a:gd name="T55" fmla="*/ 2147483647 h 814"/>
                <a:gd name="T56" fmla="*/ 2147483647 w 524"/>
                <a:gd name="T57" fmla="*/ 2147483647 h 814"/>
                <a:gd name="T58" fmla="*/ 2147483647 w 524"/>
                <a:gd name="T59" fmla="*/ 2147483647 h 814"/>
                <a:gd name="T60" fmla="*/ 2147483647 w 524"/>
                <a:gd name="T61" fmla="*/ 2147483647 h 814"/>
                <a:gd name="T62" fmla="*/ 2147483647 w 524"/>
                <a:gd name="T63" fmla="*/ 2147483647 h 814"/>
                <a:gd name="T64" fmla="*/ 2147483647 w 524"/>
                <a:gd name="T65" fmla="*/ 2147483647 h 814"/>
                <a:gd name="T66" fmla="*/ 2147483647 w 524"/>
                <a:gd name="T67" fmla="*/ 2147483647 h 814"/>
                <a:gd name="T68" fmla="*/ 2147483647 w 524"/>
                <a:gd name="T69" fmla="*/ 2147483647 h 814"/>
                <a:gd name="T70" fmla="*/ 2147483647 w 524"/>
                <a:gd name="T71" fmla="*/ 0 h 814"/>
                <a:gd name="T72" fmla="*/ 2147483647 w 524"/>
                <a:gd name="T73" fmla="*/ 2147483647 h 814"/>
                <a:gd name="T74" fmla="*/ 2147483647 w 524"/>
                <a:gd name="T75" fmla="*/ 2147483647 h 814"/>
                <a:gd name="T76" fmla="*/ 2147483647 w 524"/>
                <a:gd name="T77" fmla="*/ 2147483647 h 814"/>
                <a:gd name="T78" fmla="*/ 2147483647 w 524"/>
                <a:gd name="T79" fmla="*/ 2147483647 h 814"/>
                <a:gd name="T80" fmla="*/ 2147483647 w 524"/>
                <a:gd name="T81" fmla="*/ 2147483647 h 814"/>
                <a:gd name="T82" fmla="*/ 2147483647 w 524"/>
                <a:gd name="T83" fmla="*/ 2147483647 h 81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24"/>
                <a:gd name="T127" fmla="*/ 0 h 814"/>
                <a:gd name="T128" fmla="*/ 524 w 524"/>
                <a:gd name="T129" fmla="*/ 814 h 81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24" h="814">
                  <a:moveTo>
                    <a:pt x="98" y="76"/>
                  </a:moveTo>
                  <a:lnTo>
                    <a:pt x="98" y="76"/>
                  </a:lnTo>
                  <a:lnTo>
                    <a:pt x="92" y="74"/>
                  </a:lnTo>
                  <a:lnTo>
                    <a:pt x="86" y="72"/>
                  </a:lnTo>
                  <a:lnTo>
                    <a:pt x="76" y="72"/>
                  </a:lnTo>
                  <a:lnTo>
                    <a:pt x="66" y="74"/>
                  </a:lnTo>
                  <a:lnTo>
                    <a:pt x="54" y="78"/>
                  </a:lnTo>
                  <a:lnTo>
                    <a:pt x="42" y="86"/>
                  </a:lnTo>
                  <a:lnTo>
                    <a:pt x="28" y="98"/>
                  </a:lnTo>
                  <a:lnTo>
                    <a:pt x="0" y="140"/>
                  </a:lnTo>
                  <a:lnTo>
                    <a:pt x="34" y="446"/>
                  </a:lnTo>
                  <a:lnTo>
                    <a:pt x="56" y="660"/>
                  </a:lnTo>
                  <a:lnTo>
                    <a:pt x="62" y="734"/>
                  </a:lnTo>
                  <a:lnTo>
                    <a:pt x="64" y="766"/>
                  </a:lnTo>
                  <a:lnTo>
                    <a:pt x="64" y="770"/>
                  </a:lnTo>
                  <a:lnTo>
                    <a:pt x="66" y="774"/>
                  </a:lnTo>
                  <a:lnTo>
                    <a:pt x="74" y="782"/>
                  </a:lnTo>
                  <a:lnTo>
                    <a:pt x="88" y="790"/>
                  </a:lnTo>
                  <a:lnTo>
                    <a:pt x="104" y="796"/>
                  </a:lnTo>
                  <a:lnTo>
                    <a:pt x="136" y="808"/>
                  </a:lnTo>
                  <a:lnTo>
                    <a:pt x="158" y="814"/>
                  </a:lnTo>
                  <a:lnTo>
                    <a:pt x="172" y="810"/>
                  </a:lnTo>
                  <a:lnTo>
                    <a:pt x="200" y="800"/>
                  </a:lnTo>
                  <a:lnTo>
                    <a:pt x="278" y="772"/>
                  </a:lnTo>
                  <a:lnTo>
                    <a:pt x="390" y="730"/>
                  </a:lnTo>
                  <a:lnTo>
                    <a:pt x="388" y="720"/>
                  </a:lnTo>
                  <a:lnTo>
                    <a:pt x="388" y="710"/>
                  </a:lnTo>
                  <a:lnTo>
                    <a:pt x="390" y="702"/>
                  </a:lnTo>
                  <a:lnTo>
                    <a:pt x="392" y="698"/>
                  </a:lnTo>
                  <a:lnTo>
                    <a:pt x="392" y="692"/>
                  </a:lnTo>
                  <a:lnTo>
                    <a:pt x="392" y="680"/>
                  </a:lnTo>
                  <a:lnTo>
                    <a:pt x="390" y="664"/>
                  </a:lnTo>
                  <a:lnTo>
                    <a:pt x="390" y="648"/>
                  </a:lnTo>
                  <a:lnTo>
                    <a:pt x="392" y="636"/>
                  </a:lnTo>
                  <a:lnTo>
                    <a:pt x="398" y="618"/>
                  </a:lnTo>
                  <a:lnTo>
                    <a:pt x="416" y="572"/>
                  </a:lnTo>
                  <a:lnTo>
                    <a:pt x="434" y="524"/>
                  </a:lnTo>
                  <a:lnTo>
                    <a:pt x="440" y="504"/>
                  </a:lnTo>
                  <a:lnTo>
                    <a:pt x="442" y="488"/>
                  </a:lnTo>
                  <a:lnTo>
                    <a:pt x="450" y="438"/>
                  </a:lnTo>
                  <a:lnTo>
                    <a:pt x="466" y="358"/>
                  </a:lnTo>
                  <a:lnTo>
                    <a:pt x="482" y="280"/>
                  </a:lnTo>
                  <a:lnTo>
                    <a:pt x="492" y="238"/>
                  </a:lnTo>
                  <a:lnTo>
                    <a:pt x="510" y="178"/>
                  </a:lnTo>
                  <a:lnTo>
                    <a:pt x="520" y="144"/>
                  </a:lnTo>
                  <a:lnTo>
                    <a:pt x="524" y="126"/>
                  </a:lnTo>
                  <a:lnTo>
                    <a:pt x="522" y="118"/>
                  </a:lnTo>
                  <a:lnTo>
                    <a:pt x="518" y="106"/>
                  </a:lnTo>
                  <a:lnTo>
                    <a:pt x="508" y="78"/>
                  </a:lnTo>
                  <a:lnTo>
                    <a:pt x="504" y="70"/>
                  </a:lnTo>
                  <a:lnTo>
                    <a:pt x="498" y="64"/>
                  </a:lnTo>
                  <a:lnTo>
                    <a:pt x="484" y="48"/>
                  </a:lnTo>
                  <a:lnTo>
                    <a:pt x="468" y="36"/>
                  </a:lnTo>
                  <a:lnTo>
                    <a:pt x="454" y="28"/>
                  </a:lnTo>
                  <a:lnTo>
                    <a:pt x="422" y="14"/>
                  </a:lnTo>
                  <a:lnTo>
                    <a:pt x="404" y="8"/>
                  </a:lnTo>
                  <a:lnTo>
                    <a:pt x="392" y="4"/>
                  </a:lnTo>
                  <a:lnTo>
                    <a:pt x="384" y="4"/>
                  </a:lnTo>
                  <a:lnTo>
                    <a:pt x="376" y="2"/>
                  </a:lnTo>
                  <a:lnTo>
                    <a:pt x="368" y="0"/>
                  </a:lnTo>
                  <a:lnTo>
                    <a:pt x="360" y="2"/>
                  </a:lnTo>
                  <a:lnTo>
                    <a:pt x="344" y="4"/>
                  </a:lnTo>
                  <a:lnTo>
                    <a:pt x="322" y="6"/>
                  </a:lnTo>
                  <a:lnTo>
                    <a:pt x="296" y="10"/>
                  </a:lnTo>
                  <a:lnTo>
                    <a:pt x="276" y="14"/>
                  </a:lnTo>
                  <a:lnTo>
                    <a:pt x="232" y="30"/>
                  </a:lnTo>
                  <a:lnTo>
                    <a:pt x="198" y="44"/>
                  </a:lnTo>
                  <a:lnTo>
                    <a:pt x="98" y="76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182" name="Freeform 2098"/>
            <p:cNvSpPr>
              <a:spLocks/>
            </p:cNvSpPr>
            <p:nvPr/>
          </p:nvSpPr>
          <p:spPr bwMode="auto">
            <a:xfrm>
              <a:off x="3607541" y="3211433"/>
              <a:ext cx="544926" cy="1568907"/>
            </a:xfrm>
            <a:custGeom>
              <a:avLst/>
              <a:gdLst>
                <a:gd name="T0" fmla="*/ 2147483647 w 182"/>
                <a:gd name="T1" fmla="*/ 2147483647 h 524"/>
                <a:gd name="T2" fmla="*/ 0 w 182"/>
                <a:gd name="T3" fmla="*/ 2147483647 h 524"/>
                <a:gd name="T4" fmla="*/ 2147483647 w 182"/>
                <a:gd name="T5" fmla="*/ 2147483647 h 524"/>
                <a:gd name="T6" fmla="*/ 2147483647 w 182"/>
                <a:gd name="T7" fmla="*/ 2147483647 h 524"/>
                <a:gd name="T8" fmla="*/ 2147483647 w 182"/>
                <a:gd name="T9" fmla="*/ 2147483647 h 524"/>
                <a:gd name="T10" fmla="*/ 2147483647 w 182"/>
                <a:gd name="T11" fmla="*/ 2147483647 h 524"/>
                <a:gd name="T12" fmla="*/ 2147483647 w 182"/>
                <a:gd name="T13" fmla="*/ 2147483647 h 524"/>
                <a:gd name="T14" fmla="*/ 2147483647 w 182"/>
                <a:gd name="T15" fmla="*/ 2147483647 h 524"/>
                <a:gd name="T16" fmla="*/ 2147483647 w 182"/>
                <a:gd name="T17" fmla="*/ 2147483647 h 524"/>
                <a:gd name="T18" fmla="*/ 2147483647 w 182"/>
                <a:gd name="T19" fmla="*/ 2147483647 h 524"/>
                <a:gd name="T20" fmla="*/ 2147483647 w 182"/>
                <a:gd name="T21" fmla="*/ 2147483647 h 524"/>
                <a:gd name="T22" fmla="*/ 2147483647 w 182"/>
                <a:gd name="T23" fmla="*/ 2147483647 h 524"/>
                <a:gd name="T24" fmla="*/ 2147483647 w 182"/>
                <a:gd name="T25" fmla="*/ 2147483647 h 524"/>
                <a:gd name="T26" fmla="*/ 2147483647 w 182"/>
                <a:gd name="T27" fmla="*/ 2147483647 h 524"/>
                <a:gd name="T28" fmla="*/ 2147483647 w 182"/>
                <a:gd name="T29" fmla="*/ 2147483647 h 524"/>
                <a:gd name="T30" fmla="*/ 2147483647 w 182"/>
                <a:gd name="T31" fmla="*/ 2147483647 h 524"/>
                <a:gd name="T32" fmla="*/ 2147483647 w 182"/>
                <a:gd name="T33" fmla="*/ 2147483647 h 524"/>
                <a:gd name="T34" fmla="*/ 2147483647 w 182"/>
                <a:gd name="T35" fmla="*/ 2147483647 h 524"/>
                <a:gd name="T36" fmla="*/ 2147483647 w 182"/>
                <a:gd name="T37" fmla="*/ 2147483647 h 524"/>
                <a:gd name="T38" fmla="*/ 2147483647 w 182"/>
                <a:gd name="T39" fmla="*/ 2147483647 h 524"/>
                <a:gd name="T40" fmla="*/ 2147483647 w 182"/>
                <a:gd name="T41" fmla="*/ 2147483647 h 524"/>
                <a:gd name="T42" fmla="*/ 2147483647 w 182"/>
                <a:gd name="T43" fmla="*/ 2147483647 h 524"/>
                <a:gd name="T44" fmla="*/ 2147483647 w 182"/>
                <a:gd name="T45" fmla="*/ 2147483647 h 524"/>
                <a:gd name="T46" fmla="*/ 2147483647 w 182"/>
                <a:gd name="T47" fmla="*/ 2147483647 h 524"/>
                <a:gd name="T48" fmla="*/ 2147483647 w 182"/>
                <a:gd name="T49" fmla="*/ 2147483647 h 524"/>
                <a:gd name="T50" fmla="*/ 2147483647 w 182"/>
                <a:gd name="T51" fmla="*/ 2147483647 h 524"/>
                <a:gd name="T52" fmla="*/ 2147483647 w 182"/>
                <a:gd name="T53" fmla="*/ 2147483647 h 524"/>
                <a:gd name="T54" fmla="*/ 2147483647 w 182"/>
                <a:gd name="T55" fmla="*/ 2147483647 h 524"/>
                <a:gd name="T56" fmla="*/ 2147483647 w 182"/>
                <a:gd name="T57" fmla="*/ 2147483647 h 524"/>
                <a:gd name="T58" fmla="*/ 2147483647 w 182"/>
                <a:gd name="T59" fmla="*/ 0 h 524"/>
                <a:gd name="T60" fmla="*/ 2147483647 w 182"/>
                <a:gd name="T61" fmla="*/ 0 h 524"/>
                <a:gd name="T62" fmla="*/ 2147483647 w 182"/>
                <a:gd name="T63" fmla="*/ 2147483647 h 524"/>
                <a:gd name="T64" fmla="*/ 2147483647 w 182"/>
                <a:gd name="T65" fmla="*/ 2147483647 h 524"/>
                <a:gd name="T66" fmla="*/ 2147483647 w 182"/>
                <a:gd name="T67" fmla="*/ 2147483647 h 524"/>
                <a:gd name="T68" fmla="*/ 2147483647 w 182"/>
                <a:gd name="T69" fmla="*/ 2147483647 h 524"/>
                <a:gd name="T70" fmla="*/ 2147483647 w 182"/>
                <a:gd name="T71" fmla="*/ 2147483647 h 524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82"/>
                <a:gd name="T109" fmla="*/ 0 h 524"/>
                <a:gd name="T110" fmla="*/ 182 w 182"/>
                <a:gd name="T111" fmla="*/ 524 h 524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82" h="524">
                  <a:moveTo>
                    <a:pt x="22" y="18"/>
                  </a:moveTo>
                  <a:lnTo>
                    <a:pt x="0" y="50"/>
                  </a:lnTo>
                  <a:lnTo>
                    <a:pt x="26" y="66"/>
                  </a:lnTo>
                  <a:lnTo>
                    <a:pt x="46" y="262"/>
                  </a:lnTo>
                  <a:lnTo>
                    <a:pt x="60" y="402"/>
                  </a:lnTo>
                  <a:lnTo>
                    <a:pt x="66" y="474"/>
                  </a:lnTo>
                  <a:lnTo>
                    <a:pt x="76" y="478"/>
                  </a:lnTo>
                  <a:lnTo>
                    <a:pt x="100" y="490"/>
                  </a:lnTo>
                  <a:lnTo>
                    <a:pt x="112" y="498"/>
                  </a:lnTo>
                  <a:lnTo>
                    <a:pt x="124" y="506"/>
                  </a:lnTo>
                  <a:lnTo>
                    <a:pt x="134" y="516"/>
                  </a:lnTo>
                  <a:lnTo>
                    <a:pt x="138" y="524"/>
                  </a:lnTo>
                  <a:lnTo>
                    <a:pt x="182" y="470"/>
                  </a:lnTo>
                  <a:lnTo>
                    <a:pt x="168" y="392"/>
                  </a:lnTo>
                  <a:lnTo>
                    <a:pt x="158" y="332"/>
                  </a:lnTo>
                  <a:lnTo>
                    <a:pt x="150" y="294"/>
                  </a:lnTo>
                  <a:lnTo>
                    <a:pt x="134" y="232"/>
                  </a:lnTo>
                  <a:lnTo>
                    <a:pt x="126" y="194"/>
                  </a:lnTo>
                  <a:lnTo>
                    <a:pt x="120" y="168"/>
                  </a:lnTo>
                  <a:lnTo>
                    <a:pt x="118" y="154"/>
                  </a:lnTo>
                  <a:lnTo>
                    <a:pt x="112" y="138"/>
                  </a:lnTo>
                  <a:lnTo>
                    <a:pt x="96" y="96"/>
                  </a:lnTo>
                  <a:lnTo>
                    <a:pt x="70" y="44"/>
                  </a:lnTo>
                  <a:lnTo>
                    <a:pt x="78" y="20"/>
                  </a:lnTo>
                  <a:lnTo>
                    <a:pt x="60" y="0"/>
                  </a:lnTo>
                  <a:lnTo>
                    <a:pt x="44" y="10"/>
                  </a:lnTo>
                  <a:lnTo>
                    <a:pt x="30" y="16"/>
                  </a:lnTo>
                  <a:lnTo>
                    <a:pt x="26" y="18"/>
                  </a:lnTo>
                  <a:lnTo>
                    <a:pt x="22" y="18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0183" name="Freeform 2100"/>
            <p:cNvSpPr>
              <a:spLocks noEditPoints="1"/>
            </p:cNvSpPr>
            <p:nvPr/>
          </p:nvSpPr>
          <p:spPr bwMode="auto">
            <a:xfrm>
              <a:off x="1218252" y="714356"/>
              <a:ext cx="5149847" cy="5006131"/>
            </a:xfrm>
            <a:custGeom>
              <a:avLst/>
              <a:gdLst>
                <a:gd name="T0" fmla="*/ 2147483647 w 1720"/>
                <a:gd name="T1" fmla="*/ 2147483647 h 1672"/>
                <a:gd name="T2" fmla="*/ 2147483647 w 1720"/>
                <a:gd name="T3" fmla="*/ 2147483647 h 1672"/>
                <a:gd name="T4" fmla="*/ 2147483647 w 1720"/>
                <a:gd name="T5" fmla="*/ 2147483647 h 1672"/>
                <a:gd name="T6" fmla="*/ 2147483647 w 1720"/>
                <a:gd name="T7" fmla="*/ 2147483647 h 1672"/>
                <a:gd name="T8" fmla="*/ 2147483647 w 1720"/>
                <a:gd name="T9" fmla="*/ 2147483647 h 1672"/>
                <a:gd name="T10" fmla="*/ 2147483647 w 1720"/>
                <a:gd name="T11" fmla="*/ 2147483647 h 1672"/>
                <a:gd name="T12" fmla="*/ 2147483647 w 1720"/>
                <a:gd name="T13" fmla="*/ 2147483647 h 1672"/>
                <a:gd name="T14" fmla="*/ 2147483647 w 1720"/>
                <a:gd name="T15" fmla="*/ 2147483647 h 1672"/>
                <a:gd name="T16" fmla="*/ 2147483647 w 1720"/>
                <a:gd name="T17" fmla="*/ 2147483647 h 1672"/>
                <a:gd name="T18" fmla="*/ 2147483647 w 1720"/>
                <a:gd name="T19" fmla="*/ 2147483647 h 1672"/>
                <a:gd name="T20" fmla="*/ 2147483647 w 1720"/>
                <a:gd name="T21" fmla="*/ 2147483647 h 1672"/>
                <a:gd name="T22" fmla="*/ 2147483647 w 1720"/>
                <a:gd name="T23" fmla="*/ 2147483647 h 1672"/>
                <a:gd name="T24" fmla="*/ 2147483647 w 1720"/>
                <a:gd name="T25" fmla="*/ 2147483647 h 1672"/>
                <a:gd name="T26" fmla="*/ 2147483647 w 1720"/>
                <a:gd name="T27" fmla="*/ 2147483647 h 1672"/>
                <a:gd name="T28" fmla="*/ 2147483647 w 1720"/>
                <a:gd name="T29" fmla="*/ 2147483647 h 1672"/>
                <a:gd name="T30" fmla="*/ 2147483647 w 1720"/>
                <a:gd name="T31" fmla="*/ 2147483647 h 1672"/>
                <a:gd name="T32" fmla="*/ 2147483647 w 1720"/>
                <a:gd name="T33" fmla="*/ 2147483647 h 1672"/>
                <a:gd name="T34" fmla="*/ 2147483647 w 1720"/>
                <a:gd name="T35" fmla="*/ 2147483647 h 1672"/>
                <a:gd name="T36" fmla="*/ 2147483647 w 1720"/>
                <a:gd name="T37" fmla="*/ 2147483647 h 1672"/>
                <a:gd name="T38" fmla="*/ 2147483647 w 1720"/>
                <a:gd name="T39" fmla="*/ 2147483647 h 1672"/>
                <a:gd name="T40" fmla="*/ 2147483647 w 1720"/>
                <a:gd name="T41" fmla="*/ 2147483647 h 1672"/>
                <a:gd name="T42" fmla="*/ 2147483647 w 1720"/>
                <a:gd name="T43" fmla="*/ 2147483647 h 1672"/>
                <a:gd name="T44" fmla="*/ 2147483647 w 1720"/>
                <a:gd name="T45" fmla="*/ 2147483647 h 1672"/>
                <a:gd name="T46" fmla="*/ 2147483647 w 1720"/>
                <a:gd name="T47" fmla="*/ 2147483647 h 1672"/>
                <a:gd name="T48" fmla="*/ 2147483647 w 1720"/>
                <a:gd name="T49" fmla="*/ 2147483647 h 1672"/>
                <a:gd name="T50" fmla="*/ 2147483647 w 1720"/>
                <a:gd name="T51" fmla="*/ 2147483647 h 1672"/>
                <a:gd name="T52" fmla="*/ 2147483647 w 1720"/>
                <a:gd name="T53" fmla="*/ 2147483647 h 1672"/>
                <a:gd name="T54" fmla="*/ 2147483647 w 1720"/>
                <a:gd name="T55" fmla="*/ 2147483647 h 1672"/>
                <a:gd name="T56" fmla="*/ 2147483647 w 1720"/>
                <a:gd name="T57" fmla="*/ 2147483647 h 1672"/>
                <a:gd name="T58" fmla="*/ 2147483647 w 1720"/>
                <a:gd name="T59" fmla="*/ 2147483647 h 1672"/>
                <a:gd name="T60" fmla="*/ 2147483647 w 1720"/>
                <a:gd name="T61" fmla="*/ 2147483647 h 1672"/>
                <a:gd name="T62" fmla="*/ 2147483647 w 1720"/>
                <a:gd name="T63" fmla="*/ 2147483647 h 1672"/>
                <a:gd name="T64" fmla="*/ 2147483647 w 1720"/>
                <a:gd name="T65" fmla="*/ 2147483647 h 1672"/>
                <a:gd name="T66" fmla="*/ 2147483647 w 1720"/>
                <a:gd name="T67" fmla="*/ 2147483647 h 1672"/>
                <a:gd name="T68" fmla="*/ 2147483647 w 1720"/>
                <a:gd name="T69" fmla="*/ 2147483647 h 1672"/>
                <a:gd name="T70" fmla="*/ 2147483647 w 1720"/>
                <a:gd name="T71" fmla="*/ 2147483647 h 1672"/>
                <a:gd name="T72" fmla="*/ 2147483647 w 1720"/>
                <a:gd name="T73" fmla="*/ 2147483647 h 1672"/>
                <a:gd name="T74" fmla="*/ 2147483647 w 1720"/>
                <a:gd name="T75" fmla="*/ 2147483647 h 1672"/>
                <a:gd name="T76" fmla="*/ 2147483647 w 1720"/>
                <a:gd name="T77" fmla="*/ 2147483647 h 1672"/>
                <a:gd name="T78" fmla="*/ 2147483647 w 1720"/>
                <a:gd name="T79" fmla="*/ 2147483647 h 1672"/>
                <a:gd name="T80" fmla="*/ 2147483647 w 1720"/>
                <a:gd name="T81" fmla="*/ 2147483647 h 1672"/>
                <a:gd name="T82" fmla="*/ 2147483647 w 1720"/>
                <a:gd name="T83" fmla="*/ 2147483647 h 1672"/>
                <a:gd name="T84" fmla="*/ 2147483647 w 1720"/>
                <a:gd name="T85" fmla="*/ 2147483647 h 1672"/>
                <a:gd name="T86" fmla="*/ 2147483647 w 1720"/>
                <a:gd name="T87" fmla="*/ 2147483647 h 1672"/>
                <a:gd name="T88" fmla="*/ 2147483647 w 1720"/>
                <a:gd name="T89" fmla="*/ 2147483647 h 1672"/>
                <a:gd name="T90" fmla="*/ 2147483647 w 1720"/>
                <a:gd name="T91" fmla="*/ 2147483647 h 1672"/>
                <a:gd name="T92" fmla="*/ 2147483647 w 1720"/>
                <a:gd name="T93" fmla="*/ 2147483647 h 1672"/>
                <a:gd name="T94" fmla="*/ 2147483647 w 1720"/>
                <a:gd name="T95" fmla="*/ 2147483647 h 1672"/>
                <a:gd name="T96" fmla="*/ 2147483647 w 1720"/>
                <a:gd name="T97" fmla="*/ 2147483647 h 1672"/>
                <a:gd name="T98" fmla="*/ 2147483647 w 1720"/>
                <a:gd name="T99" fmla="*/ 2147483647 h 1672"/>
                <a:gd name="T100" fmla="*/ 2147483647 w 1720"/>
                <a:gd name="T101" fmla="*/ 2147483647 h 1672"/>
                <a:gd name="T102" fmla="*/ 2147483647 w 1720"/>
                <a:gd name="T103" fmla="*/ 2147483647 h 1672"/>
                <a:gd name="T104" fmla="*/ 2147483647 w 1720"/>
                <a:gd name="T105" fmla="*/ 2147483647 h 1672"/>
                <a:gd name="T106" fmla="*/ 2147483647 w 1720"/>
                <a:gd name="T107" fmla="*/ 2147483647 h 1672"/>
                <a:gd name="T108" fmla="*/ 2147483647 w 1720"/>
                <a:gd name="T109" fmla="*/ 2147483647 h 1672"/>
                <a:gd name="T110" fmla="*/ 2147483647 w 1720"/>
                <a:gd name="T111" fmla="*/ 2147483647 h 1672"/>
                <a:gd name="T112" fmla="*/ 2147483647 w 1720"/>
                <a:gd name="T113" fmla="*/ 2147483647 h 1672"/>
                <a:gd name="T114" fmla="*/ 2147483647 w 1720"/>
                <a:gd name="T115" fmla="*/ 2147483647 h 1672"/>
                <a:gd name="T116" fmla="*/ 2147483647 w 1720"/>
                <a:gd name="T117" fmla="*/ 2147483647 h 1672"/>
                <a:gd name="T118" fmla="*/ 2147483647 w 1720"/>
                <a:gd name="T119" fmla="*/ 2147483647 h 1672"/>
                <a:gd name="T120" fmla="*/ 2147483647 w 1720"/>
                <a:gd name="T121" fmla="*/ 2147483647 h 1672"/>
                <a:gd name="T122" fmla="*/ 2147483647 w 1720"/>
                <a:gd name="T123" fmla="*/ 2147483647 h 1672"/>
                <a:gd name="T124" fmla="*/ 2147483647 w 1720"/>
                <a:gd name="T125" fmla="*/ 2147483647 h 1672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720"/>
                <a:gd name="T190" fmla="*/ 0 h 1672"/>
                <a:gd name="T191" fmla="*/ 1720 w 1720"/>
                <a:gd name="T192" fmla="*/ 1672 h 1672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720" h="1672">
                  <a:moveTo>
                    <a:pt x="1054" y="1464"/>
                  </a:moveTo>
                  <a:lnTo>
                    <a:pt x="1046" y="1450"/>
                  </a:lnTo>
                  <a:lnTo>
                    <a:pt x="1040" y="1420"/>
                  </a:lnTo>
                  <a:lnTo>
                    <a:pt x="1036" y="1408"/>
                  </a:lnTo>
                  <a:lnTo>
                    <a:pt x="980" y="1432"/>
                  </a:lnTo>
                  <a:lnTo>
                    <a:pt x="956" y="1440"/>
                  </a:lnTo>
                  <a:lnTo>
                    <a:pt x="946" y="1442"/>
                  </a:lnTo>
                  <a:lnTo>
                    <a:pt x="938" y="1432"/>
                  </a:lnTo>
                  <a:lnTo>
                    <a:pt x="928" y="1434"/>
                  </a:lnTo>
                  <a:lnTo>
                    <a:pt x="916" y="1438"/>
                  </a:lnTo>
                  <a:lnTo>
                    <a:pt x="906" y="1440"/>
                  </a:lnTo>
                  <a:lnTo>
                    <a:pt x="890" y="1446"/>
                  </a:lnTo>
                  <a:lnTo>
                    <a:pt x="866" y="1450"/>
                  </a:lnTo>
                  <a:lnTo>
                    <a:pt x="852" y="1450"/>
                  </a:lnTo>
                  <a:lnTo>
                    <a:pt x="836" y="1450"/>
                  </a:lnTo>
                  <a:lnTo>
                    <a:pt x="774" y="1442"/>
                  </a:lnTo>
                  <a:lnTo>
                    <a:pt x="744" y="1438"/>
                  </a:lnTo>
                  <a:lnTo>
                    <a:pt x="748" y="1420"/>
                  </a:lnTo>
                  <a:lnTo>
                    <a:pt x="752" y="1396"/>
                  </a:lnTo>
                  <a:lnTo>
                    <a:pt x="754" y="1366"/>
                  </a:lnTo>
                  <a:lnTo>
                    <a:pt x="754" y="1326"/>
                  </a:lnTo>
                  <a:lnTo>
                    <a:pt x="752" y="1280"/>
                  </a:lnTo>
                  <a:lnTo>
                    <a:pt x="744" y="1226"/>
                  </a:lnTo>
                  <a:lnTo>
                    <a:pt x="732" y="1164"/>
                  </a:lnTo>
                  <a:lnTo>
                    <a:pt x="718" y="1118"/>
                  </a:lnTo>
                  <a:lnTo>
                    <a:pt x="688" y="1014"/>
                  </a:lnTo>
                  <a:lnTo>
                    <a:pt x="672" y="954"/>
                  </a:lnTo>
                  <a:lnTo>
                    <a:pt x="662" y="898"/>
                  </a:lnTo>
                  <a:lnTo>
                    <a:pt x="658" y="874"/>
                  </a:lnTo>
                  <a:lnTo>
                    <a:pt x="654" y="852"/>
                  </a:lnTo>
                  <a:lnTo>
                    <a:pt x="654" y="836"/>
                  </a:lnTo>
                  <a:lnTo>
                    <a:pt x="656" y="822"/>
                  </a:lnTo>
                  <a:lnTo>
                    <a:pt x="662" y="812"/>
                  </a:lnTo>
                  <a:lnTo>
                    <a:pt x="670" y="802"/>
                  </a:lnTo>
                  <a:lnTo>
                    <a:pt x="680" y="790"/>
                  </a:lnTo>
                  <a:lnTo>
                    <a:pt x="688" y="780"/>
                  </a:lnTo>
                  <a:lnTo>
                    <a:pt x="698" y="772"/>
                  </a:lnTo>
                  <a:lnTo>
                    <a:pt x="714" y="766"/>
                  </a:lnTo>
                  <a:lnTo>
                    <a:pt x="728" y="764"/>
                  </a:lnTo>
                  <a:lnTo>
                    <a:pt x="726" y="758"/>
                  </a:lnTo>
                  <a:lnTo>
                    <a:pt x="718" y="758"/>
                  </a:lnTo>
                  <a:lnTo>
                    <a:pt x="708" y="760"/>
                  </a:lnTo>
                  <a:lnTo>
                    <a:pt x="698" y="762"/>
                  </a:lnTo>
                  <a:lnTo>
                    <a:pt x="690" y="768"/>
                  </a:lnTo>
                  <a:lnTo>
                    <a:pt x="676" y="778"/>
                  </a:lnTo>
                  <a:lnTo>
                    <a:pt x="670" y="782"/>
                  </a:lnTo>
                  <a:lnTo>
                    <a:pt x="662" y="794"/>
                  </a:lnTo>
                  <a:lnTo>
                    <a:pt x="656" y="802"/>
                  </a:lnTo>
                  <a:lnTo>
                    <a:pt x="650" y="808"/>
                  </a:lnTo>
                  <a:lnTo>
                    <a:pt x="642" y="802"/>
                  </a:lnTo>
                  <a:lnTo>
                    <a:pt x="616" y="740"/>
                  </a:lnTo>
                  <a:lnTo>
                    <a:pt x="470" y="594"/>
                  </a:lnTo>
                  <a:lnTo>
                    <a:pt x="0" y="832"/>
                  </a:lnTo>
                  <a:lnTo>
                    <a:pt x="34" y="914"/>
                  </a:lnTo>
                  <a:lnTo>
                    <a:pt x="166" y="1082"/>
                  </a:lnTo>
                  <a:lnTo>
                    <a:pt x="346" y="992"/>
                  </a:lnTo>
                  <a:lnTo>
                    <a:pt x="368" y="994"/>
                  </a:lnTo>
                  <a:lnTo>
                    <a:pt x="374" y="996"/>
                  </a:lnTo>
                  <a:lnTo>
                    <a:pt x="374" y="1000"/>
                  </a:lnTo>
                  <a:lnTo>
                    <a:pt x="372" y="1004"/>
                  </a:lnTo>
                  <a:lnTo>
                    <a:pt x="356" y="1010"/>
                  </a:lnTo>
                  <a:lnTo>
                    <a:pt x="342" y="1014"/>
                  </a:lnTo>
                  <a:lnTo>
                    <a:pt x="338" y="1018"/>
                  </a:lnTo>
                  <a:lnTo>
                    <a:pt x="334" y="1022"/>
                  </a:lnTo>
                  <a:lnTo>
                    <a:pt x="332" y="1032"/>
                  </a:lnTo>
                  <a:lnTo>
                    <a:pt x="330" y="1044"/>
                  </a:lnTo>
                  <a:lnTo>
                    <a:pt x="330" y="1058"/>
                  </a:lnTo>
                  <a:lnTo>
                    <a:pt x="336" y="1074"/>
                  </a:lnTo>
                  <a:lnTo>
                    <a:pt x="338" y="1088"/>
                  </a:lnTo>
                  <a:lnTo>
                    <a:pt x="338" y="1094"/>
                  </a:lnTo>
                  <a:lnTo>
                    <a:pt x="336" y="1100"/>
                  </a:lnTo>
                  <a:lnTo>
                    <a:pt x="332" y="1108"/>
                  </a:lnTo>
                  <a:lnTo>
                    <a:pt x="330" y="1116"/>
                  </a:lnTo>
                  <a:lnTo>
                    <a:pt x="324" y="1138"/>
                  </a:lnTo>
                  <a:lnTo>
                    <a:pt x="322" y="1162"/>
                  </a:lnTo>
                  <a:lnTo>
                    <a:pt x="324" y="1172"/>
                  </a:lnTo>
                  <a:lnTo>
                    <a:pt x="324" y="1180"/>
                  </a:lnTo>
                  <a:lnTo>
                    <a:pt x="334" y="1196"/>
                  </a:lnTo>
                  <a:lnTo>
                    <a:pt x="348" y="1220"/>
                  </a:lnTo>
                  <a:lnTo>
                    <a:pt x="362" y="1242"/>
                  </a:lnTo>
                  <a:lnTo>
                    <a:pt x="368" y="1254"/>
                  </a:lnTo>
                  <a:lnTo>
                    <a:pt x="368" y="1262"/>
                  </a:lnTo>
                  <a:lnTo>
                    <a:pt x="374" y="1266"/>
                  </a:lnTo>
                  <a:lnTo>
                    <a:pt x="380" y="1268"/>
                  </a:lnTo>
                  <a:lnTo>
                    <a:pt x="390" y="1268"/>
                  </a:lnTo>
                  <a:lnTo>
                    <a:pt x="402" y="1266"/>
                  </a:lnTo>
                  <a:lnTo>
                    <a:pt x="414" y="1262"/>
                  </a:lnTo>
                  <a:lnTo>
                    <a:pt x="444" y="1250"/>
                  </a:lnTo>
                  <a:lnTo>
                    <a:pt x="472" y="1234"/>
                  </a:lnTo>
                  <a:lnTo>
                    <a:pt x="500" y="1220"/>
                  </a:lnTo>
                  <a:lnTo>
                    <a:pt x="532" y="1204"/>
                  </a:lnTo>
                  <a:lnTo>
                    <a:pt x="550" y="1196"/>
                  </a:lnTo>
                  <a:lnTo>
                    <a:pt x="562" y="1188"/>
                  </a:lnTo>
                  <a:lnTo>
                    <a:pt x="572" y="1182"/>
                  </a:lnTo>
                  <a:lnTo>
                    <a:pt x="578" y="1180"/>
                  </a:lnTo>
                  <a:lnTo>
                    <a:pt x="580" y="1182"/>
                  </a:lnTo>
                  <a:lnTo>
                    <a:pt x="582" y="1184"/>
                  </a:lnTo>
                  <a:lnTo>
                    <a:pt x="584" y="1192"/>
                  </a:lnTo>
                  <a:lnTo>
                    <a:pt x="590" y="1236"/>
                  </a:lnTo>
                  <a:lnTo>
                    <a:pt x="594" y="1262"/>
                  </a:lnTo>
                  <a:lnTo>
                    <a:pt x="594" y="1286"/>
                  </a:lnTo>
                  <a:lnTo>
                    <a:pt x="590" y="1308"/>
                  </a:lnTo>
                  <a:lnTo>
                    <a:pt x="584" y="1328"/>
                  </a:lnTo>
                  <a:lnTo>
                    <a:pt x="574" y="1368"/>
                  </a:lnTo>
                  <a:lnTo>
                    <a:pt x="570" y="1390"/>
                  </a:lnTo>
                  <a:lnTo>
                    <a:pt x="568" y="1414"/>
                  </a:lnTo>
                  <a:lnTo>
                    <a:pt x="570" y="1428"/>
                  </a:lnTo>
                  <a:lnTo>
                    <a:pt x="572" y="1448"/>
                  </a:lnTo>
                  <a:lnTo>
                    <a:pt x="578" y="1478"/>
                  </a:lnTo>
                  <a:lnTo>
                    <a:pt x="580" y="1502"/>
                  </a:lnTo>
                  <a:lnTo>
                    <a:pt x="582" y="1532"/>
                  </a:lnTo>
                  <a:lnTo>
                    <a:pt x="578" y="1546"/>
                  </a:lnTo>
                  <a:lnTo>
                    <a:pt x="574" y="1558"/>
                  </a:lnTo>
                  <a:lnTo>
                    <a:pt x="570" y="1572"/>
                  </a:lnTo>
                  <a:lnTo>
                    <a:pt x="570" y="1580"/>
                  </a:lnTo>
                  <a:lnTo>
                    <a:pt x="572" y="1586"/>
                  </a:lnTo>
                  <a:lnTo>
                    <a:pt x="574" y="1594"/>
                  </a:lnTo>
                  <a:lnTo>
                    <a:pt x="572" y="1614"/>
                  </a:lnTo>
                  <a:lnTo>
                    <a:pt x="560" y="1672"/>
                  </a:lnTo>
                  <a:lnTo>
                    <a:pt x="1146" y="1672"/>
                  </a:lnTo>
                  <a:lnTo>
                    <a:pt x="1136" y="1626"/>
                  </a:lnTo>
                  <a:lnTo>
                    <a:pt x="1122" y="1582"/>
                  </a:lnTo>
                  <a:lnTo>
                    <a:pt x="1106" y="1540"/>
                  </a:lnTo>
                  <a:lnTo>
                    <a:pt x="1098" y="1520"/>
                  </a:lnTo>
                  <a:lnTo>
                    <a:pt x="1088" y="1502"/>
                  </a:lnTo>
                  <a:lnTo>
                    <a:pt x="1068" y="1480"/>
                  </a:lnTo>
                  <a:lnTo>
                    <a:pt x="1054" y="1464"/>
                  </a:lnTo>
                  <a:close/>
                  <a:moveTo>
                    <a:pt x="1574" y="898"/>
                  </a:moveTo>
                  <a:lnTo>
                    <a:pt x="1574" y="898"/>
                  </a:lnTo>
                  <a:lnTo>
                    <a:pt x="1538" y="870"/>
                  </a:lnTo>
                  <a:lnTo>
                    <a:pt x="1502" y="844"/>
                  </a:lnTo>
                  <a:lnTo>
                    <a:pt x="1464" y="820"/>
                  </a:lnTo>
                  <a:lnTo>
                    <a:pt x="1444" y="810"/>
                  </a:lnTo>
                  <a:lnTo>
                    <a:pt x="1424" y="802"/>
                  </a:lnTo>
                  <a:lnTo>
                    <a:pt x="1380" y="786"/>
                  </a:lnTo>
                  <a:lnTo>
                    <a:pt x="1358" y="776"/>
                  </a:lnTo>
                  <a:lnTo>
                    <a:pt x="1340" y="766"/>
                  </a:lnTo>
                  <a:lnTo>
                    <a:pt x="1324" y="752"/>
                  </a:lnTo>
                  <a:lnTo>
                    <a:pt x="1310" y="740"/>
                  </a:lnTo>
                  <a:lnTo>
                    <a:pt x="1294" y="726"/>
                  </a:lnTo>
                  <a:lnTo>
                    <a:pt x="1276" y="716"/>
                  </a:lnTo>
                  <a:lnTo>
                    <a:pt x="1264" y="708"/>
                  </a:lnTo>
                  <a:lnTo>
                    <a:pt x="1256" y="702"/>
                  </a:lnTo>
                  <a:lnTo>
                    <a:pt x="1250" y="694"/>
                  </a:lnTo>
                  <a:lnTo>
                    <a:pt x="1250" y="688"/>
                  </a:lnTo>
                  <a:lnTo>
                    <a:pt x="1250" y="680"/>
                  </a:lnTo>
                  <a:lnTo>
                    <a:pt x="1252" y="670"/>
                  </a:lnTo>
                  <a:lnTo>
                    <a:pt x="1260" y="648"/>
                  </a:lnTo>
                  <a:lnTo>
                    <a:pt x="1262" y="634"/>
                  </a:lnTo>
                  <a:lnTo>
                    <a:pt x="1264" y="622"/>
                  </a:lnTo>
                  <a:lnTo>
                    <a:pt x="1264" y="610"/>
                  </a:lnTo>
                  <a:lnTo>
                    <a:pt x="1262" y="598"/>
                  </a:lnTo>
                  <a:lnTo>
                    <a:pt x="1262" y="588"/>
                  </a:lnTo>
                  <a:lnTo>
                    <a:pt x="1264" y="582"/>
                  </a:lnTo>
                  <a:lnTo>
                    <a:pt x="1270" y="568"/>
                  </a:lnTo>
                  <a:lnTo>
                    <a:pt x="1288" y="542"/>
                  </a:lnTo>
                  <a:lnTo>
                    <a:pt x="1298" y="520"/>
                  </a:lnTo>
                  <a:lnTo>
                    <a:pt x="1308" y="498"/>
                  </a:lnTo>
                  <a:lnTo>
                    <a:pt x="1314" y="474"/>
                  </a:lnTo>
                  <a:lnTo>
                    <a:pt x="1320" y="450"/>
                  </a:lnTo>
                  <a:lnTo>
                    <a:pt x="1328" y="426"/>
                  </a:lnTo>
                  <a:lnTo>
                    <a:pt x="1338" y="402"/>
                  </a:lnTo>
                  <a:lnTo>
                    <a:pt x="1350" y="378"/>
                  </a:lnTo>
                  <a:lnTo>
                    <a:pt x="1360" y="354"/>
                  </a:lnTo>
                  <a:lnTo>
                    <a:pt x="1370" y="330"/>
                  </a:lnTo>
                  <a:lnTo>
                    <a:pt x="1382" y="306"/>
                  </a:lnTo>
                  <a:lnTo>
                    <a:pt x="1388" y="294"/>
                  </a:lnTo>
                  <a:lnTo>
                    <a:pt x="1388" y="290"/>
                  </a:lnTo>
                  <a:lnTo>
                    <a:pt x="1386" y="286"/>
                  </a:lnTo>
                  <a:lnTo>
                    <a:pt x="1380" y="280"/>
                  </a:lnTo>
                  <a:lnTo>
                    <a:pt x="1366" y="270"/>
                  </a:lnTo>
                  <a:lnTo>
                    <a:pt x="1346" y="260"/>
                  </a:lnTo>
                  <a:lnTo>
                    <a:pt x="1330" y="250"/>
                  </a:lnTo>
                  <a:lnTo>
                    <a:pt x="1324" y="242"/>
                  </a:lnTo>
                  <a:lnTo>
                    <a:pt x="1320" y="236"/>
                  </a:lnTo>
                  <a:lnTo>
                    <a:pt x="1318" y="226"/>
                  </a:lnTo>
                  <a:lnTo>
                    <a:pt x="1318" y="214"/>
                  </a:lnTo>
                  <a:lnTo>
                    <a:pt x="1322" y="184"/>
                  </a:lnTo>
                  <a:lnTo>
                    <a:pt x="1322" y="170"/>
                  </a:lnTo>
                  <a:lnTo>
                    <a:pt x="1322" y="156"/>
                  </a:lnTo>
                  <a:lnTo>
                    <a:pt x="1324" y="150"/>
                  </a:lnTo>
                  <a:lnTo>
                    <a:pt x="1326" y="144"/>
                  </a:lnTo>
                  <a:lnTo>
                    <a:pt x="1324" y="136"/>
                  </a:lnTo>
                  <a:lnTo>
                    <a:pt x="1316" y="126"/>
                  </a:lnTo>
                  <a:lnTo>
                    <a:pt x="1292" y="102"/>
                  </a:lnTo>
                  <a:lnTo>
                    <a:pt x="1276" y="88"/>
                  </a:lnTo>
                  <a:lnTo>
                    <a:pt x="1260" y="74"/>
                  </a:lnTo>
                  <a:lnTo>
                    <a:pt x="1242" y="60"/>
                  </a:lnTo>
                  <a:lnTo>
                    <a:pt x="1234" y="48"/>
                  </a:lnTo>
                  <a:lnTo>
                    <a:pt x="1226" y="36"/>
                  </a:lnTo>
                  <a:lnTo>
                    <a:pt x="1222" y="24"/>
                  </a:lnTo>
                  <a:lnTo>
                    <a:pt x="1218" y="18"/>
                  </a:lnTo>
                  <a:lnTo>
                    <a:pt x="1216" y="16"/>
                  </a:lnTo>
                  <a:lnTo>
                    <a:pt x="1212" y="16"/>
                  </a:lnTo>
                  <a:lnTo>
                    <a:pt x="1210" y="10"/>
                  </a:lnTo>
                  <a:lnTo>
                    <a:pt x="1206" y="8"/>
                  </a:lnTo>
                  <a:lnTo>
                    <a:pt x="1200" y="8"/>
                  </a:lnTo>
                  <a:lnTo>
                    <a:pt x="1196" y="2"/>
                  </a:lnTo>
                  <a:lnTo>
                    <a:pt x="1192" y="0"/>
                  </a:lnTo>
                  <a:lnTo>
                    <a:pt x="1188" y="0"/>
                  </a:lnTo>
                  <a:lnTo>
                    <a:pt x="1184" y="2"/>
                  </a:lnTo>
                  <a:lnTo>
                    <a:pt x="1180" y="2"/>
                  </a:lnTo>
                  <a:lnTo>
                    <a:pt x="1178" y="2"/>
                  </a:lnTo>
                  <a:lnTo>
                    <a:pt x="1174" y="4"/>
                  </a:lnTo>
                  <a:lnTo>
                    <a:pt x="1174" y="30"/>
                  </a:lnTo>
                  <a:lnTo>
                    <a:pt x="1178" y="48"/>
                  </a:lnTo>
                  <a:lnTo>
                    <a:pt x="1182" y="56"/>
                  </a:lnTo>
                  <a:lnTo>
                    <a:pt x="1186" y="64"/>
                  </a:lnTo>
                  <a:lnTo>
                    <a:pt x="1192" y="76"/>
                  </a:lnTo>
                  <a:lnTo>
                    <a:pt x="1196" y="86"/>
                  </a:lnTo>
                  <a:lnTo>
                    <a:pt x="1204" y="96"/>
                  </a:lnTo>
                  <a:lnTo>
                    <a:pt x="1216" y="106"/>
                  </a:lnTo>
                  <a:lnTo>
                    <a:pt x="1220" y="112"/>
                  </a:lnTo>
                  <a:lnTo>
                    <a:pt x="1228" y="118"/>
                  </a:lnTo>
                  <a:lnTo>
                    <a:pt x="1234" y="122"/>
                  </a:lnTo>
                  <a:lnTo>
                    <a:pt x="1240" y="128"/>
                  </a:lnTo>
                  <a:lnTo>
                    <a:pt x="1244" y="134"/>
                  </a:lnTo>
                  <a:lnTo>
                    <a:pt x="1248" y="140"/>
                  </a:lnTo>
                  <a:lnTo>
                    <a:pt x="1254" y="156"/>
                  </a:lnTo>
                  <a:lnTo>
                    <a:pt x="1256" y="174"/>
                  </a:lnTo>
                  <a:lnTo>
                    <a:pt x="1256" y="192"/>
                  </a:lnTo>
                  <a:lnTo>
                    <a:pt x="1256" y="210"/>
                  </a:lnTo>
                  <a:lnTo>
                    <a:pt x="1250" y="240"/>
                  </a:lnTo>
                  <a:lnTo>
                    <a:pt x="1240" y="274"/>
                  </a:lnTo>
                  <a:lnTo>
                    <a:pt x="1226" y="306"/>
                  </a:lnTo>
                  <a:lnTo>
                    <a:pt x="1194" y="370"/>
                  </a:lnTo>
                  <a:lnTo>
                    <a:pt x="1180" y="400"/>
                  </a:lnTo>
                  <a:lnTo>
                    <a:pt x="1166" y="434"/>
                  </a:lnTo>
                  <a:lnTo>
                    <a:pt x="1156" y="466"/>
                  </a:lnTo>
                  <a:lnTo>
                    <a:pt x="1154" y="484"/>
                  </a:lnTo>
                  <a:lnTo>
                    <a:pt x="1152" y="502"/>
                  </a:lnTo>
                  <a:lnTo>
                    <a:pt x="1150" y="514"/>
                  </a:lnTo>
                  <a:lnTo>
                    <a:pt x="1144" y="526"/>
                  </a:lnTo>
                  <a:lnTo>
                    <a:pt x="1140" y="538"/>
                  </a:lnTo>
                  <a:lnTo>
                    <a:pt x="1132" y="548"/>
                  </a:lnTo>
                  <a:lnTo>
                    <a:pt x="1118" y="568"/>
                  </a:lnTo>
                  <a:lnTo>
                    <a:pt x="1112" y="578"/>
                  </a:lnTo>
                  <a:lnTo>
                    <a:pt x="1106" y="590"/>
                  </a:lnTo>
                  <a:lnTo>
                    <a:pt x="1102" y="596"/>
                  </a:lnTo>
                  <a:lnTo>
                    <a:pt x="1098" y="600"/>
                  </a:lnTo>
                  <a:lnTo>
                    <a:pt x="1094" y="604"/>
                  </a:lnTo>
                  <a:lnTo>
                    <a:pt x="1090" y="604"/>
                  </a:lnTo>
                  <a:lnTo>
                    <a:pt x="1078" y="602"/>
                  </a:lnTo>
                  <a:lnTo>
                    <a:pt x="1068" y="596"/>
                  </a:lnTo>
                  <a:lnTo>
                    <a:pt x="1044" y="584"/>
                  </a:lnTo>
                  <a:lnTo>
                    <a:pt x="1032" y="580"/>
                  </a:lnTo>
                  <a:lnTo>
                    <a:pt x="1026" y="580"/>
                  </a:lnTo>
                  <a:lnTo>
                    <a:pt x="1020" y="580"/>
                  </a:lnTo>
                  <a:lnTo>
                    <a:pt x="1002" y="588"/>
                  </a:lnTo>
                  <a:lnTo>
                    <a:pt x="984" y="598"/>
                  </a:lnTo>
                  <a:lnTo>
                    <a:pt x="970" y="610"/>
                  </a:lnTo>
                  <a:lnTo>
                    <a:pt x="956" y="624"/>
                  </a:lnTo>
                  <a:lnTo>
                    <a:pt x="942" y="638"/>
                  </a:lnTo>
                  <a:lnTo>
                    <a:pt x="932" y="654"/>
                  </a:lnTo>
                  <a:lnTo>
                    <a:pt x="920" y="670"/>
                  </a:lnTo>
                  <a:lnTo>
                    <a:pt x="912" y="688"/>
                  </a:lnTo>
                  <a:lnTo>
                    <a:pt x="916" y="670"/>
                  </a:lnTo>
                  <a:lnTo>
                    <a:pt x="916" y="660"/>
                  </a:lnTo>
                  <a:lnTo>
                    <a:pt x="914" y="652"/>
                  </a:lnTo>
                  <a:lnTo>
                    <a:pt x="910" y="648"/>
                  </a:lnTo>
                  <a:lnTo>
                    <a:pt x="908" y="646"/>
                  </a:lnTo>
                  <a:lnTo>
                    <a:pt x="902" y="648"/>
                  </a:lnTo>
                  <a:lnTo>
                    <a:pt x="896" y="650"/>
                  </a:lnTo>
                  <a:lnTo>
                    <a:pt x="896" y="652"/>
                  </a:lnTo>
                  <a:lnTo>
                    <a:pt x="898" y="638"/>
                  </a:lnTo>
                  <a:lnTo>
                    <a:pt x="898" y="624"/>
                  </a:lnTo>
                  <a:lnTo>
                    <a:pt x="896" y="612"/>
                  </a:lnTo>
                  <a:lnTo>
                    <a:pt x="894" y="598"/>
                  </a:lnTo>
                  <a:lnTo>
                    <a:pt x="890" y="588"/>
                  </a:lnTo>
                  <a:lnTo>
                    <a:pt x="886" y="576"/>
                  </a:lnTo>
                  <a:lnTo>
                    <a:pt x="880" y="566"/>
                  </a:lnTo>
                  <a:lnTo>
                    <a:pt x="872" y="558"/>
                  </a:lnTo>
                  <a:lnTo>
                    <a:pt x="864" y="550"/>
                  </a:lnTo>
                  <a:lnTo>
                    <a:pt x="856" y="542"/>
                  </a:lnTo>
                  <a:lnTo>
                    <a:pt x="844" y="536"/>
                  </a:lnTo>
                  <a:lnTo>
                    <a:pt x="834" y="532"/>
                  </a:lnTo>
                  <a:lnTo>
                    <a:pt x="822" y="530"/>
                  </a:lnTo>
                  <a:lnTo>
                    <a:pt x="808" y="528"/>
                  </a:lnTo>
                  <a:lnTo>
                    <a:pt x="794" y="528"/>
                  </a:lnTo>
                  <a:lnTo>
                    <a:pt x="780" y="530"/>
                  </a:lnTo>
                  <a:lnTo>
                    <a:pt x="768" y="532"/>
                  </a:lnTo>
                  <a:lnTo>
                    <a:pt x="758" y="536"/>
                  </a:lnTo>
                  <a:lnTo>
                    <a:pt x="748" y="542"/>
                  </a:lnTo>
                  <a:lnTo>
                    <a:pt x="738" y="548"/>
                  </a:lnTo>
                  <a:lnTo>
                    <a:pt x="728" y="556"/>
                  </a:lnTo>
                  <a:lnTo>
                    <a:pt x="720" y="564"/>
                  </a:lnTo>
                  <a:lnTo>
                    <a:pt x="714" y="574"/>
                  </a:lnTo>
                  <a:lnTo>
                    <a:pt x="708" y="584"/>
                  </a:lnTo>
                  <a:lnTo>
                    <a:pt x="704" y="598"/>
                  </a:lnTo>
                  <a:lnTo>
                    <a:pt x="702" y="614"/>
                  </a:lnTo>
                  <a:lnTo>
                    <a:pt x="700" y="630"/>
                  </a:lnTo>
                  <a:lnTo>
                    <a:pt x="702" y="644"/>
                  </a:lnTo>
                  <a:lnTo>
                    <a:pt x="706" y="662"/>
                  </a:lnTo>
                  <a:lnTo>
                    <a:pt x="706" y="668"/>
                  </a:lnTo>
                  <a:lnTo>
                    <a:pt x="704" y="672"/>
                  </a:lnTo>
                  <a:lnTo>
                    <a:pt x="702" y="672"/>
                  </a:lnTo>
                  <a:lnTo>
                    <a:pt x="698" y="670"/>
                  </a:lnTo>
                  <a:lnTo>
                    <a:pt x="694" y="672"/>
                  </a:lnTo>
                  <a:lnTo>
                    <a:pt x="692" y="672"/>
                  </a:lnTo>
                  <a:lnTo>
                    <a:pt x="690" y="676"/>
                  </a:lnTo>
                  <a:lnTo>
                    <a:pt x="690" y="686"/>
                  </a:lnTo>
                  <a:lnTo>
                    <a:pt x="692" y="694"/>
                  </a:lnTo>
                  <a:lnTo>
                    <a:pt x="694" y="704"/>
                  </a:lnTo>
                  <a:lnTo>
                    <a:pt x="700" y="712"/>
                  </a:lnTo>
                  <a:lnTo>
                    <a:pt x="710" y="728"/>
                  </a:lnTo>
                  <a:lnTo>
                    <a:pt x="716" y="734"/>
                  </a:lnTo>
                  <a:lnTo>
                    <a:pt x="718" y="736"/>
                  </a:lnTo>
                  <a:lnTo>
                    <a:pt x="720" y="736"/>
                  </a:lnTo>
                  <a:lnTo>
                    <a:pt x="722" y="734"/>
                  </a:lnTo>
                  <a:lnTo>
                    <a:pt x="724" y="736"/>
                  </a:lnTo>
                  <a:lnTo>
                    <a:pt x="728" y="744"/>
                  </a:lnTo>
                  <a:lnTo>
                    <a:pt x="730" y="752"/>
                  </a:lnTo>
                  <a:lnTo>
                    <a:pt x="730" y="760"/>
                  </a:lnTo>
                  <a:lnTo>
                    <a:pt x="730" y="766"/>
                  </a:lnTo>
                  <a:lnTo>
                    <a:pt x="732" y="774"/>
                  </a:lnTo>
                  <a:lnTo>
                    <a:pt x="746" y="796"/>
                  </a:lnTo>
                  <a:lnTo>
                    <a:pt x="764" y="816"/>
                  </a:lnTo>
                  <a:lnTo>
                    <a:pt x="776" y="828"/>
                  </a:lnTo>
                  <a:lnTo>
                    <a:pt x="792" y="838"/>
                  </a:lnTo>
                  <a:lnTo>
                    <a:pt x="808" y="842"/>
                  </a:lnTo>
                  <a:lnTo>
                    <a:pt x="822" y="844"/>
                  </a:lnTo>
                  <a:lnTo>
                    <a:pt x="836" y="840"/>
                  </a:lnTo>
                  <a:lnTo>
                    <a:pt x="848" y="834"/>
                  </a:lnTo>
                  <a:lnTo>
                    <a:pt x="858" y="824"/>
                  </a:lnTo>
                  <a:lnTo>
                    <a:pt x="868" y="810"/>
                  </a:lnTo>
                  <a:lnTo>
                    <a:pt x="878" y="796"/>
                  </a:lnTo>
                  <a:lnTo>
                    <a:pt x="886" y="774"/>
                  </a:lnTo>
                  <a:lnTo>
                    <a:pt x="890" y="764"/>
                  </a:lnTo>
                  <a:lnTo>
                    <a:pt x="896" y="756"/>
                  </a:lnTo>
                  <a:lnTo>
                    <a:pt x="902" y="750"/>
                  </a:lnTo>
                  <a:lnTo>
                    <a:pt x="914" y="742"/>
                  </a:lnTo>
                  <a:lnTo>
                    <a:pt x="924" y="738"/>
                  </a:lnTo>
                  <a:lnTo>
                    <a:pt x="930" y="734"/>
                  </a:lnTo>
                  <a:lnTo>
                    <a:pt x="930" y="728"/>
                  </a:lnTo>
                  <a:lnTo>
                    <a:pt x="934" y="726"/>
                  </a:lnTo>
                  <a:lnTo>
                    <a:pt x="942" y="722"/>
                  </a:lnTo>
                  <a:lnTo>
                    <a:pt x="952" y="720"/>
                  </a:lnTo>
                  <a:lnTo>
                    <a:pt x="964" y="722"/>
                  </a:lnTo>
                  <a:lnTo>
                    <a:pt x="984" y="726"/>
                  </a:lnTo>
                  <a:lnTo>
                    <a:pt x="994" y="728"/>
                  </a:lnTo>
                  <a:lnTo>
                    <a:pt x="1000" y="728"/>
                  </a:lnTo>
                  <a:lnTo>
                    <a:pt x="1010" y="730"/>
                  </a:lnTo>
                  <a:lnTo>
                    <a:pt x="1036" y="742"/>
                  </a:lnTo>
                  <a:lnTo>
                    <a:pt x="1060" y="756"/>
                  </a:lnTo>
                  <a:lnTo>
                    <a:pt x="1074" y="766"/>
                  </a:lnTo>
                  <a:lnTo>
                    <a:pt x="1086" y="770"/>
                  </a:lnTo>
                  <a:lnTo>
                    <a:pt x="1092" y="772"/>
                  </a:lnTo>
                  <a:lnTo>
                    <a:pt x="1098" y="772"/>
                  </a:lnTo>
                  <a:lnTo>
                    <a:pt x="1112" y="776"/>
                  </a:lnTo>
                  <a:lnTo>
                    <a:pt x="1096" y="792"/>
                  </a:lnTo>
                  <a:lnTo>
                    <a:pt x="1080" y="810"/>
                  </a:lnTo>
                  <a:lnTo>
                    <a:pt x="1066" y="832"/>
                  </a:lnTo>
                  <a:lnTo>
                    <a:pt x="1062" y="842"/>
                  </a:lnTo>
                  <a:lnTo>
                    <a:pt x="1058" y="852"/>
                  </a:lnTo>
                  <a:lnTo>
                    <a:pt x="1056" y="862"/>
                  </a:lnTo>
                  <a:lnTo>
                    <a:pt x="1056" y="872"/>
                  </a:lnTo>
                  <a:lnTo>
                    <a:pt x="1058" y="892"/>
                  </a:lnTo>
                  <a:lnTo>
                    <a:pt x="1062" y="912"/>
                  </a:lnTo>
                  <a:lnTo>
                    <a:pt x="1068" y="934"/>
                  </a:lnTo>
                  <a:lnTo>
                    <a:pt x="1074" y="956"/>
                  </a:lnTo>
                  <a:lnTo>
                    <a:pt x="1078" y="976"/>
                  </a:lnTo>
                  <a:lnTo>
                    <a:pt x="1078" y="996"/>
                  </a:lnTo>
                  <a:lnTo>
                    <a:pt x="1078" y="1006"/>
                  </a:lnTo>
                  <a:lnTo>
                    <a:pt x="1076" y="1016"/>
                  </a:lnTo>
                  <a:lnTo>
                    <a:pt x="1070" y="1034"/>
                  </a:lnTo>
                  <a:lnTo>
                    <a:pt x="1066" y="1052"/>
                  </a:lnTo>
                  <a:lnTo>
                    <a:pt x="1064" y="1070"/>
                  </a:lnTo>
                  <a:lnTo>
                    <a:pt x="1064" y="1090"/>
                  </a:lnTo>
                  <a:lnTo>
                    <a:pt x="1066" y="1138"/>
                  </a:lnTo>
                  <a:lnTo>
                    <a:pt x="1064" y="1164"/>
                  </a:lnTo>
                  <a:lnTo>
                    <a:pt x="1062" y="1176"/>
                  </a:lnTo>
                  <a:lnTo>
                    <a:pt x="1060" y="1184"/>
                  </a:lnTo>
                  <a:lnTo>
                    <a:pt x="1056" y="1192"/>
                  </a:lnTo>
                  <a:lnTo>
                    <a:pt x="1054" y="1202"/>
                  </a:lnTo>
                  <a:lnTo>
                    <a:pt x="1054" y="1222"/>
                  </a:lnTo>
                  <a:lnTo>
                    <a:pt x="1054" y="1244"/>
                  </a:lnTo>
                  <a:lnTo>
                    <a:pt x="1052" y="1254"/>
                  </a:lnTo>
                  <a:lnTo>
                    <a:pt x="1050" y="1262"/>
                  </a:lnTo>
                  <a:lnTo>
                    <a:pt x="1044" y="1288"/>
                  </a:lnTo>
                  <a:lnTo>
                    <a:pt x="1040" y="1312"/>
                  </a:lnTo>
                  <a:lnTo>
                    <a:pt x="1038" y="1336"/>
                  </a:lnTo>
                  <a:lnTo>
                    <a:pt x="1038" y="1348"/>
                  </a:lnTo>
                  <a:lnTo>
                    <a:pt x="1040" y="1360"/>
                  </a:lnTo>
                  <a:lnTo>
                    <a:pt x="1050" y="1344"/>
                  </a:lnTo>
                  <a:lnTo>
                    <a:pt x="1062" y="1330"/>
                  </a:lnTo>
                  <a:lnTo>
                    <a:pt x="1076" y="1314"/>
                  </a:lnTo>
                  <a:lnTo>
                    <a:pt x="1092" y="1300"/>
                  </a:lnTo>
                  <a:lnTo>
                    <a:pt x="1108" y="1288"/>
                  </a:lnTo>
                  <a:lnTo>
                    <a:pt x="1124" y="1276"/>
                  </a:lnTo>
                  <a:lnTo>
                    <a:pt x="1142" y="1264"/>
                  </a:lnTo>
                  <a:lnTo>
                    <a:pt x="1158" y="1256"/>
                  </a:lnTo>
                  <a:lnTo>
                    <a:pt x="1206" y="1234"/>
                  </a:lnTo>
                  <a:lnTo>
                    <a:pt x="1254" y="1210"/>
                  </a:lnTo>
                  <a:lnTo>
                    <a:pt x="1348" y="1162"/>
                  </a:lnTo>
                  <a:lnTo>
                    <a:pt x="1390" y="1142"/>
                  </a:lnTo>
                  <a:lnTo>
                    <a:pt x="1412" y="1132"/>
                  </a:lnTo>
                  <a:lnTo>
                    <a:pt x="1432" y="1118"/>
                  </a:lnTo>
                  <a:lnTo>
                    <a:pt x="1444" y="1112"/>
                  </a:lnTo>
                  <a:lnTo>
                    <a:pt x="1456" y="1106"/>
                  </a:lnTo>
                  <a:lnTo>
                    <a:pt x="1480" y="1096"/>
                  </a:lnTo>
                  <a:lnTo>
                    <a:pt x="1506" y="1086"/>
                  </a:lnTo>
                  <a:lnTo>
                    <a:pt x="1532" y="1078"/>
                  </a:lnTo>
                  <a:lnTo>
                    <a:pt x="1552" y="1068"/>
                  </a:lnTo>
                  <a:lnTo>
                    <a:pt x="1572" y="1054"/>
                  </a:lnTo>
                  <a:lnTo>
                    <a:pt x="1590" y="1042"/>
                  </a:lnTo>
                  <a:lnTo>
                    <a:pt x="1612" y="1032"/>
                  </a:lnTo>
                  <a:lnTo>
                    <a:pt x="1626" y="1028"/>
                  </a:lnTo>
                  <a:lnTo>
                    <a:pt x="1640" y="1022"/>
                  </a:lnTo>
                  <a:lnTo>
                    <a:pt x="1666" y="1008"/>
                  </a:lnTo>
                  <a:lnTo>
                    <a:pt x="1690" y="992"/>
                  </a:lnTo>
                  <a:lnTo>
                    <a:pt x="1716" y="978"/>
                  </a:lnTo>
                  <a:lnTo>
                    <a:pt x="1720" y="976"/>
                  </a:lnTo>
                  <a:lnTo>
                    <a:pt x="1646" y="940"/>
                  </a:lnTo>
                  <a:lnTo>
                    <a:pt x="1610" y="920"/>
                  </a:lnTo>
                  <a:lnTo>
                    <a:pt x="1592" y="910"/>
                  </a:lnTo>
                  <a:lnTo>
                    <a:pt x="1574" y="898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0179" name="矩形 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1" name="Group 145"/>
          <p:cNvGrpSpPr>
            <a:grpSpLocks/>
          </p:cNvGrpSpPr>
          <p:nvPr/>
        </p:nvGrpSpPr>
        <p:grpSpPr bwMode="auto">
          <a:xfrm>
            <a:off x="5003800" y="333375"/>
            <a:ext cx="3600450" cy="6164263"/>
            <a:chOff x="1080" y="1575"/>
            <a:chExt cx="740" cy="1297"/>
          </a:xfrm>
        </p:grpSpPr>
        <p:sp>
          <p:nvSpPr>
            <p:cNvPr id="51208" name="Freeform 6071"/>
            <p:cNvSpPr>
              <a:spLocks noEditPoints="1"/>
            </p:cNvSpPr>
            <p:nvPr/>
          </p:nvSpPr>
          <p:spPr bwMode="auto">
            <a:xfrm>
              <a:off x="1080" y="1575"/>
              <a:ext cx="740" cy="1297"/>
            </a:xfrm>
            <a:custGeom>
              <a:avLst/>
              <a:gdLst>
                <a:gd name="T0" fmla="*/ 0 w 1793"/>
                <a:gd name="T1" fmla="*/ 0 h 3142"/>
                <a:gd name="T2" fmla="*/ 0 w 1793"/>
                <a:gd name="T3" fmla="*/ 0 h 3142"/>
                <a:gd name="T4" fmla="*/ 0 w 1793"/>
                <a:gd name="T5" fmla="*/ 0 h 3142"/>
                <a:gd name="T6" fmla="*/ 0 w 1793"/>
                <a:gd name="T7" fmla="*/ 0 h 3142"/>
                <a:gd name="T8" fmla="*/ 0 w 1793"/>
                <a:gd name="T9" fmla="*/ 0 h 3142"/>
                <a:gd name="T10" fmla="*/ 0 w 1793"/>
                <a:gd name="T11" fmla="*/ 0 h 3142"/>
                <a:gd name="T12" fmla="*/ 0 w 1793"/>
                <a:gd name="T13" fmla="*/ 0 h 3142"/>
                <a:gd name="T14" fmla="*/ 0 w 1793"/>
                <a:gd name="T15" fmla="*/ 0 h 3142"/>
                <a:gd name="T16" fmla="*/ 0 w 1793"/>
                <a:gd name="T17" fmla="*/ 0 h 3142"/>
                <a:gd name="T18" fmla="*/ 0 w 1793"/>
                <a:gd name="T19" fmla="*/ 0 h 3142"/>
                <a:gd name="T20" fmla="*/ 0 w 1793"/>
                <a:gd name="T21" fmla="*/ 0 h 3142"/>
                <a:gd name="T22" fmla="*/ 0 w 1793"/>
                <a:gd name="T23" fmla="*/ 0 h 3142"/>
                <a:gd name="T24" fmla="*/ 0 w 1793"/>
                <a:gd name="T25" fmla="*/ 0 h 3142"/>
                <a:gd name="T26" fmla="*/ 0 w 1793"/>
                <a:gd name="T27" fmla="*/ 0 h 3142"/>
                <a:gd name="T28" fmla="*/ 0 w 1793"/>
                <a:gd name="T29" fmla="*/ 0 h 3142"/>
                <a:gd name="T30" fmla="*/ 0 w 1793"/>
                <a:gd name="T31" fmla="*/ 0 h 3142"/>
                <a:gd name="T32" fmla="*/ 0 w 1793"/>
                <a:gd name="T33" fmla="*/ 0 h 3142"/>
                <a:gd name="T34" fmla="*/ 0 w 1793"/>
                <a:gd name="T35" fmla="*/ 0 h 3142"/>
                <a:gd name="T36" fmla="*/ 0 w 1793"/>
                <a:gd name="T37" fmla="*/ 0 h 3142"/>
                <a:gd name="T38" fmla="*/ 0 w 1793"/>
                <a:gd name="T39" fmla="*/ 0 h 3142"/>
                <a:gd name="T40" fmla="*/ 0 w 1793"/>
                <a:gd name="T41" fmla="*/ 0 h 3142"/>
                <a:gd name="T42" fmla="*/ 0 w 1793"/>
                <a:gd name="T43" fmla="*/ 0 h 3142"/>
                <a:gd name="T44" fmla="*/ 0 w 1793"/>
                <a:gd name="T45" fmla="*/ 0 h 3142"/>
                <a:gd name="T46" fmla="*/ 0 w 1793"/>
                <a:gd name="T47" fmla="*/ 0 h 3142"/>
                <a:gd name="T48" fmla="*/ 0 w 1793"/>
                <a:gd name="T49" fmla="*/ 0 h 3142"/>
                <a:gd name="T50" fmla="*/ 0 w 1793"/>
                <a:gd name="T51" fmla="*/ 0 h 3142"/>
                <a:gd name="T52" fmla="*/ 0 w 1793"/>
                <a:gd name="T53" fmla="*/ 0 h 3142"/>
                <a:gd name="T54" fmla="*/ 0 w 1793"/>
                <a:gd name="T55" fmla="*/ 0 h 3142"/>
                <a:gd name="T56" fmla="*/ 0 w 1793"/>
                <a:gd name="T57" fmla="*/ 0 h 3142"/>
                <a:gd name="T58" fmla="*/ 0 w 1793"/>
                <a:gd name="T59" fmla="*/ 0 h 3142"/>
                <a:gd name="T60" fmla="*/ 0 w 1793"/>
                <a:gd name="T61" fmla="*/ 0 h 3142"/>
                <a:gd name="T62" fmla="*/ 0 w 1793"/>
                <a:gd name="T63" fmla="*/ 0 h 3142"/>
                <a:gd name="T64" fmla="*/ 0 w 1793"/>
                <a:gd name="T65" fmla="*/ 0 h 3142"/>
                <a:gd name="T66" fmla="*/ 0 w 1793"/>
                <a:gd name="T67" fmla="*/ 0 h 3142"/>
                <a:gd name="T68" fmla="*/ 0 w 1793"/>
                <a:gd name="T69" fmla="*/ 0 h 3142"/>
                <a:gd name="T70" fmla="*/ 0 w 1793"/>
                <a:gd name="T71" fmla="*/ 0 h 3142"/>
                <a:gd name="T72" fmla="*/ 0 w 1793"/>
                <a:gd name="T73" fmla="*/ 0 h 3142"/>
                <a:gd name="T74" fmla="*/ 0 w 1793"/>
                <a:gd name="T75" fmla="*/ 0 h 3142"/>
                <a:gd name="T76" fmla="*/ 0 w 1793"/>
                <a:gd name="T77" fmla="*/ 0 h 3142"/>
                <a:gd name="T78" fmla="*/ 0 w 1793"/>
                <a:gd name="T79" fmla="*/ 0 h 3142"/>
                <a:gd name="T80" fmla="*/ 0 w 1793"/>
                <a:gd name="T81" fmla="*/ 0 h 3142"/>
                <a:gd name="T82" fmla="*/ 0 w 1793"/>
                <a:gd name="T83" fmla="*/ 0 h 3142"/>
                <a:gd name="T84" fmla="*/ 0 w 1793"/>
                <a:gd name="T85" fmla="*/ 0 h 3142"/>
                <a:gd name="T86" fmla="*/ 0 w 1793"/>
                <a:gd name="T87" fmla="*/ 0 h 3142"/>
                <a:gd name="T88" fmla="*/ 0 w 1793"/>
                <a:gd name="T89" fmla="*/ 0 h 3142"/>
                <a:gd name="T90" fmla="*/ 0 w 1793"/>
                <a:gd name="T91" fmla="*/ 0 h 3142"/>
                <a:gd name="T92" fmla="*/ 0 w 1793"/>
                <a:gd name="T93" fmla="*/ 0 h 3142"/>
                <a:gd name="T94" fmla="*/ 0 w 1793"/>
                <a:gd name="T95" fmla="*/ 0 h 3142"/>
                <a:gd name="T96" fmla="*/ 0 w 1793"/>
                <a:gd name="T97" fmla="*/ 0 h 3142"/>
                <a:gd name="T98" fmla="*/ 0 w 1793"/>
                <a:gd name="T99" fmla="*/ 0 h 3142"/>
                <a:gd name="T100" fmla="*/ 0 w 1793"/>
                <a:gd name="T101" fmla="*/ 0 h 3142"/>
                <a:gd name="T102" fmla="*/ 0 w 1793"/>
                <a:gd name="T103" fmla="*/ 0 h 3142"/>
                <a:gd name="T104" fmla="*/ 0 w 1793"/>
                <a:gd name="T105" fmla="*/ 0 h 3142"/>
                <a:gd name="T106" fmla="*/ 0 w 1793"/>
                <a:gd name="T107" fmla="*/ 0 h 3142"/>
                <a:gd name="T108" fmla="*/ 0 w 1793"/>
                <a:gd name="T109" fmla="*/ 0 h 3142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793"/>
                <a:gd name="T166" fmla="*/ 0 h 3142"/>
                <a:gd name="T167" fmla="*/ 1793 w 1793"/>
                <a:gd name="T168" fmla="*/ 3142 h 3142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793" h="3142">
                  <a:moveTo>
                    <a:pt x="1724" y="2920"/>
                  </a:moveTo>
                  <a:lnTo>
                    <a:pt x="1732" y="2874"/>
                  </a:lnTo>
                  <a:lnTo>
                    <a:pt x="1325" y="2859"/>
                  </a:lnTo>
                  <a:lnTo>
                    <a:pt x="1325" y="2820"/>
                  </a:lnTo>
                  <a:lnTo>
                    <a:pt x="1333" y="2797"/>
                  </a:lnTo>
                  <a:lnTo>
                    <a:pt x="1356" y="2782"/>
                  </a:lnTo>
                  <a:lnTo>
                    <a:pt x="1387" y="2774"/>
                  </a:lnTo>
                  <a:lnTo>
                    <a:pt x="1410" y="2774"/>
                  </a:lnTo>
                  <a:lnTo>
                    <a:pt x="1425" y="2767"/>
                  </a:lnTo>
                  <a:lnTo>
                    <a:pt x="1433" y="2744"/>
                  </a:lnTo>
                  <a:lnTo>
                    <a:pt x="1448" y="2675"/>
                  </a:lnTo>
                  <a:lnTo>
                    <a:pt x="1456" y="2591"/>
                  </a:lnTo>
                  <a:lnTo>
                    <a:pt x="1471" y="2522"/>
                  </a:lnTo>
                  <a:lnTo>
                    <a:pt x="1509" y="2253"/>
                  </a:lnTo>
                  <a:lnTo>
                    <a:pt x="1532" y="2092"/>
                  </a:lnTo>
                  <a:lnTo>
                    <a:pt x="1532" y="2039"/>
                  </a:lnTo>
                  <a:lnTo>
                    <a:pt x="1532" y="2008"/>
                  </a:lnTo>
                  <a:lnTo>
                    <a:pt x="1517" y="1901"/>
                  </a:lnTo>
                  <a:lnTo>
                    <a:pt x="1494" y="1709"/>
                  </a:lnTo>
                  <a:lnTo>
                    <a:pt x="1463" y="1495"/>
                  </a:lnTo>
                  <a:lnTo>
                    <a:pt x="1433" y="1326"/>
                  </a:lnTo>
                  <a:lnTo>
                    <a:pt x="1410" y="1219"/>
                  </a:lnTo>
                  <a:lnTo>
                    <a:pt x="1387" y="1134"/>
                  </a:lnTo>
                  <a:lnTo>
                    <a:pt x="1371" y="1088"/>
                  </a:lnTo>
                  <a:lnTo>
                    <a:pt x="1348" y="1050"/>
                  </a:lnTo>
                  <a:lnTo>
                    <a:pt x="1325" y="1019"/>
                  </a:lnTo>
                  <a:lnTo>
                    <a:pt x="1295" y="989"/>
                  </a:lnTo>
                  <a:lnTo>
                    <a:pt x="1233" y="958"/>
                  </a:lnTo>
                  <a:lnTo>
                    <a:pt x="1249" y="920"/>
                  </a:lnTo>
                  <a:lnTo>
                    <a:pt x="1241" y="851"/>
                  </a:lnTo>
                  <a:lnTo>
                    <a:pt x="1226" y="797"/>
                  </a:lnTo>
                  <a:lnTo>
                    <a:pt x="1195" y="766"/>
                  </a:lnTo>
                  <a:lnTo>
                    <a:pt x="1172" y="743"/>
                  </a:lnTo>
                  <a:lnTo>
                    <a:pt x="1119" y="720"/>
                  </a:lnTo>
                  <a:lnTo>
                    <a:pt x="1096" y="705"/>
                  </a:lnTo>
                  <a:lnTo>
                    <a:pt x="1088" y="690"/>
                  </a:lnTo>
                  <a:lnTo>
                    <a:pt x="1088" y="636"/>
                  </a:lnTo>
                  <a:lnTo>
                    <a:pt x="1080" y="575"/>
                  </a:lnTo>
                  <a:lnTo>
                    <a:pt x="1065" y="521"/>
                  </a:lnTo>
                  <a:lnTo>
                    <a:pt x="1050" y="498"/>
                  </a:lnTo>
                  <a:lnTo>
                    <a:pt x="1034" y="475"/>
                  </a:lnTo>
                  <a:lnTo>
                    <a:pt x="988" y="422"/>
                  </a:lnTo>
                  <a:lnTo>
                    <a:pt x="958" y="383"/>
                  </a:lnTo>
                  <a:lnTo>
                    <a:pt x="935" y="337"/>
                  </a:lnTo>
                  <a:lnTo>
                    <a:pt x="912" y="284"/>
                  </a:lnTo>
                  <a:lnTo>
                    <a:pt x="889" y="207"/>
                  </a:lnTo>
                  <a:lnTo>
                    <a:pt x="866" y="153"/>
                  </a:lnTo>
                  <a:lnTo>
                    <a:pt x="827" y="115"/>
                  </a:lnTo>
                  <a:lnTo>
                    <a:pt x="789" y="84"/>
                  </a:lnTo>
                  <a:lnTo>
                    <a:pt x="758" y="69"/>
                  </a:lnTo>
                  <a:lnTo>
                    <a:pt x="720" y="61"/>
                  </a:lnTo>
                  <a:lnTo>
                    <a:pt x="682" y="54"/>
                  </a:lnTo>
                  <a:lnTo>
                    <a:pt x="651" y="31"/>
                  </a:lnTo>
                  <a:lnTo>
                    <a:pt x="620" y="15"/>
                  </a:lnTo>
                  <a:lnTo>
                    <a:pt x="559" y="8"/>
                  </a:lnTo>
                  <a:lnTo>
                    <a:pt x="505" y="0"/>
                  </a:lnTo>
                  <a:lnTo>
                    <a:pt x="475" y="8"/>
                  </a:lnTo>
                  <a:lnTo>
                    <a:pt x="444" y="8"/>
                  </a:lnTo>
                  <a:lnTo>
                    <a:pt x="406" y="15"/>
                  </a:lnTo>
                  <a:lnTo>
                    <a:pt x="329" y="38"/>
                  </a:lnTo>
                  <a:lnTo>
                    <a:pt x="275" y="61"/>
                  </a:lnTo>
                  <a:lnTo>
                    <a:pt x="237" y="92"/>
                  </a:lnTo>
                  <a:lnTo>
                    <a:pt x="222" y="107"/>
                  </a:lnTo>
                  <a:lnTo>
                    <a:pt x="191" y="153"/>
                  </a:lnTo>
                  <a:lnTo>
                    <a:pt x="183" y="199"/>
                  </a:lnTo>
                  <a:lnTo>
                    <a:pt x="183" y="245"/>
                  </a:lnTo>
                  <a:lnTo>
                    <a:pt x="191" y="291"/>
                  </a:lnTo>
                  <a:lnTo>
                    <a:pt x="214" y="353"/>
                  </a:lnTo>
                  <a:lnTo>
                    <a:pt x="229" y="376"/>
                  </a:lnTo>
                  <a:lnTo>
                    <a:pt x="252" y="422"/>
                  </a:lnTo>
                  <a:lnTo>
                    <a:pt x="298" y="529"/>
                  </a:lnTo>
                  <a:lnTo>
                    <a:pt x="321" y="582"/>
                  </a:lnTo>
                  <a:lnTo>
                    <a:pt x="344" y="621"/>
                  </a:lnTo>
                  <a:lnTo>
                    <a:pt x="383" y="667"/>
                  </a:lnTo>
                  <a:lnTo>
                    <a:pt x="429" y="713"/>
                  </a:lnTo>
                  <a:lnTo>
                    <a:pt x="467" y="766"/>
                  </a:lnTo>
                  <a:lnTo>
                    <a:pt x="490" y="782"/>
                  </a:lnTo>
                  <a:lnTo>
                    <a:pt x="513" y="789"/>
                  </a:lnTo>
                  <a:lnTo>
                    <a:pt x="536" y="782"/>
                  </a:lnTo>
                  <a:lnTo>
                    <a:pt x="559" y="766"/>
                  </a:lnTo>
                  <a:lnTo>
                    <a:pt x="590" y="751"/>
                  </a:lnTo>
                  <a:lnTo>
                    <a:pt x="597" y="766"/>
                  </a:lnTo>
                  <a:lnTo>
                    <a:pt x="613" y="797"/>
                  </a:lnTo>
                  <a:lnTo>
                    <a:pt x="605" y="812"/>
                  </a:lnTo>
                  <a:lnTo>
                    <a:pt x="590" y="835"/>
                  </a:lnTo>
                  <a:lnTo>
                    <a:pt x="559" y="858"/>
                  </a:lnTo>
                  <a:lnTo>
                    <a:pt x="452" y="920"/>
                  </a:lnTo>
                  <a:lnTo>
                    <a:pt x="360" y="973"/>
                  </a:lnTo>
                  <a:lnTo>
                    <a:pt x="329" y="996"/>
                  </a:lnTo>
                  <a:lnTo>
                    <a:pt x="306" y="1019"/>
                  </a:lnTo>
                  <a:lnTo>
                    <a:pt x="298" y="1058"/>
                  </a:lnTo>
                  <a:lnTo>
                    <a:pt x="283" y="1127"/>
                  </a:lnTo>
                  <a:lnTo>
                    <a:pt x="268" y="1196"/>
                  </a:lnTo>
                  <a:lnTo>
                    <a:pt x="252" y="1249"/>
                  </a:lnTo>
                  <a:lnTo>
                    <a:pt x="237" y="1203"/>
                  </a:lnTo>
                  <a:lnTo>
                    <a:pt x="222" y="1134"/>
                  </a:lnTo>
                  <a:lnTo>
                    <a:pt x="229" y="1119"/>
                  </a:lnTo>
                  <a:lnTo>
                    <a:pt x="237" y="1111"/>
                  </a:lnTo>
                  <a:lnTo>
                    <a:pt x="206" y="1111"/>
                  </a:lnTo>
                  <a:lnTo>
                    <a:pt x="199" y="1111"/>
                  </a:lnTo>
                  <a:lnTo>
                    <a:pt x="191" y="1073"/>
                  </a:lnTo>
                  <a:lnTo>
                    <a:pt x="199" y="1058"/>
                  </a:lnTo>
                  <a:lnTo>
                    <a:pt x="214" y="1042"/>
                  </a:lnTo>
                  <a:lnTo>
                    <a:pt x="229" y="1019"/>
                  </a:lnTo>
                  <a:lnTo>
                    <a:pt x="245" y="996"/>
                  </a:lnTo>
                  <a:lnTo>
                    <a:pt x="252" y="943"/>
                  </a:lnTo>
                  <a:lnTo>
                    <a:pt x="260" y="912"/>
                  </a:lnTo>
                  <a:lnTo>
                    <a:pt x="268" y="881"/>
                  </a:lnTo>
                  <a:lnTo>
                    <a:pt x="268" y="851"/>
                  </a:lnTo>
                  <a:lnTo>
                    <a:pt x="275" y="820"/>
                  </a:lnTo>
                  <a:lnTo>
                    <a:pt x="291" y="782"/>
                  </a:lnTo>
                  <a:lnTo>
                    <a:pt x="291" y="751"/>
                  </a:lnTo>
                  <a:lnTo>
                    <a:pt x="337" y="805"/>
                  </a:lnTo>
                  <a:lnTo>
                    <a:pt x="367" y="835"/>
                  </a:lnTo>
                  <a:lnTo>
                    <a:pt x="390" y="828"/>
                  </a:lnTo>
                  <a:lnTo>
                    <a:pt x="406" y="820"/>
                  </a:lnTo>
                  <a:lnTo>
                    <a:pt x="413" y="805"/>
                  </a:lnTo>
                  <a:lnTo>
                    <a:pt x="398" y="782"/>
                  </a:lnTo>
                  <a:lnTo>
                    <a:pt x="360" y="736"/>
                  </a:lnTo>
                  <a:lnTo>
                    <a:pt x="306" y="674"/>
                  </a:lnTo>
                  <a:lnTo>
                    <a:pt x="252" y="491"/>
                  </a:lnTo>
                  <a:lnTo>
                    <a:pt x="222" y="506"/>
                  </a:lnTo>
                  <a:lnTo>
                    <a:pt x="199" y="445"/>
                  </a:lnTo>
                  <a:lnTo>
                    <a:pt x="191" y="437"/>
                  </a:lnTo>
                  <a:lnTo>
                    <a:pt x="176" y="437"/>
                  </a:lnTo>
                  <a:lnTo>
                    <a:pt x="206" y="544"/>
                  </a:lnTo>
                  <a:lnTo>
                    <a:pt x="160" y="651"/>
                  </a:lnTo>
                  <a:lnTo>
                    <a:pt x="153" y="659"/>
                  </a:lnTo>
                  <a:lnTo>
                    <a:pt x="145" y="667"/>
                  </a:lnTo>
                  <a:lnTo>
                    <a:pt x="130" y="667"/>
                  </a:lnTo>
                  <a:lnTo>
                    <a:pt x="122" y="674"/>
                  </a:lnTo>
                  <a:lnTo>
                    <a:pt x="99" y="736"/>
                  </a:lnTo>
                  <a:lnTo>
                    <a:pt x="84" y="736"/>
                  </a:lnTo>
                  <a:lnTo>
                    <a:pt x="69" y="736"/>
                  </a:lnTo>
                  <a:lnTo>
                    <a:pt x="69" y="751"/>
                  </a:lnTo>
                  <a:lnTo>
                    <a:pt x="84" y="766"/>
                  </a:lnTo>
                  <a:lnTo>
                    <a:pt x="92" y="766"/>
                  </a:lnTo>
                  <a:lnTo>
                    <a:pt x="84" y="782"/>
                  </a:lnTo>
                  <a:lnTo>
                    <a:pt x="76" y="797"/>
                  </a:lnTo>
                  <a:lnTo>
                    <a:pt x="61" y="812"/>
                  </a:lnTo>
                  <a:lnTo>
                    <a:pt x="61" y="828"/>
                  </a:lnTo>
                  <a:lnTo>
                    <a:pt x="76" y="889"/>
                  </a:lnTo>
                  <a:lnTo>
                    <a:pt x="92" y="1035"/>
                  </a:lnTo>
                  <a:lnTo>
                    <a:pt x="84" y="1096"/>
                  </a:lnTo>
                  <a:lnTo>
                    <a:pt x="76" y="1150"/>
                  </a:lnTo>
                  <a:lnTo>
                    <a:pt x="76" y="1157"/>
                  </a:lnTo>
                  <a:lnTo>
                    <a:pt x="0" y="1188"/>
                  </a:lnTo>
                  <a:lnTo>
                    <a:pt x="30" y="1334"/>
                  </a:lnTo>
                  <a:lnTo>
                    <a:pt x="30" y="1395"/>
                  </a:lnTo>
                  <a:lnTo>
                    <a:pt x="38" y="1510"/>
                  </a:lnTo>
                  <a:lnTo>
                    <a:pt x="38" y="1625"/>
                  </a:lnTo>
                  <a:lnTo>
                    <a:pt x="46" y="1701"/>
                  </a:lnTo>
                  <a:lnTo>
                    <a:pt x="69" y="1747"/>
                  </a:lnTo>
                  <a:lnTo>
                    <a:pt x="92" y="1809"/>
                  </a:lnTo>
                  <a:lnTo>
                    <a:pt x="122" y="1862"/>
                  </a:lnTo>
                  <a:lnTo>
                    <a:pt x="145" y="1885"/>
                  </a:lnTo>
                  <a:lnTo>
                    <a:pt x="168" y="1893"/>
                  </a:lnTo>
                  <a:lnTo>
                    <a:pt x="191" y="1893"/>
                  </a:lnTo>
                  <a:lnTo>
                    <a:pt x="214" y="1878"/>
                  </a:lnTo>
                  <a:lnTo>
                    <a:pt x="237" y="1855"/>
                  </a:lnTo>
                  <a:lnTo>
                    <a:pt x="268" y="1786"/>
                  </a:lnTo>
                  <a:lnTo>
                    <a:pt x="283" y="1740"/>
                  </a:lnTo>
                  <a:lnTo>
                    <a:pt x="321" y="1924"/>
                  </a:lnTo>
                  <a:lnTo>
                    <a:pt x="337" y="2054"/>
                  </a:lnTo>
                  <a:lnTo>
                    <a:pt x="344" y="2123"/>
                  </a:lnTo>
                  <a:lnTo>
                    <a:pt x="306" y="2253"/>
                  </a:lnTo>
                  <a:lnTo>
                    <a:pt x="260" y="2376"/>
                  </a:lnTo>
                  <a:lnTo>
                    <a:pt x="260" y="2384"/>
                  </a:lnTo>
                  <a:lnTo>
                    <a:pt x="245" y="2422"/>
                  </a:lnTo>
                  <a:lnTo>
                    <a:pt x="199" y="2575"/>
                  </a:lnTo>
                  <a:lnTo>
                    <a:pt x="168" y="2690"/>
                  </a:lnTo>
                  <a:lnTo>
                    <a:pt x="145" y="2828"/>
                  </a:lnTo>
                  <a:lnTo>
                    <a:pt x="122" y="2981"/>
                  </a:lnTo>
                  <a:lnTo>
                    <a:pt x="122" y="3142"/>
                  </a:lnTo>
                  <a:lnTo>
                    <a:pt x="1747" y="3142"/>
                  </a:lnTo>
                  <a:lnTo>
                    <a:pt x="1793" y="2928"/>
                  </a:lnTo>
                  <a:lnTo>
                    <a:pt x="1724" y="2920"/>
                  </a:lnTo>
                  <a:close/>
                  <a:moveTo>
                    <a:pt x="229" y="598"/>
                  </a:moveTo>
                  <a:lnTo>
                    <a:pt x="229" y="598"/>
                  </a:lnTo>
                  <a:lnTo>
                    <a:pt x="237" y="621"/>
                  </a:lnTo>
                  <a:lnTo>
                    <a:pt x="206" y="636"/>
                  </a:lnTo>
                  <a:lnTo>
                    <a:pt x="229" y="598"/>
                  </a:lnTo>
                  <a:close/>
                  <a:moveTo>
                    <a:pt x="252" y="674"/>
                  </a:moveTo>
                  <a:lnTo>
                    <a:pt x="252" y="674"/>
                  </a:lnTo>
                  <a:lnTo>
                    <a:pt x="260" y="690"/>
                  </a:lnTo>
                  <a:lnTo>
                    <a:pt x="237" y="697"/>
                  </a:lnTo>
                  <a:lnTo>
                    <a:pt x="206" y="713"/>
                  </a:lnTo>
                  <a:lnTo>
                    <a:pt x="252" y="674"/>
                  </a:lnTo>
                  <a:close/>
                  <a:moveTo>
                    <a:pt x="168" y="797"/>
                  </a:moveTo>
                  <a:lnTo>
                    <a:pt x="168" y="797"/>
                  </a:lnTo>
                  <a:lnTo>
                    <a:pt x="183" y="774"/>
                  </a:lnTo>
                  <a:lnTo>
                    <a:pt x="222" y="751"/>
                  </a:lnTo>
                  <a:lnTo>
                    <a:pt x="268" y="713"/>
                  </a:lnTo>
                  <a:lnTo>
                    <a:pt x="283" y="728"/>
                  </a:lnTo>
                  <a:lnTo>
                    <a:pt x="268" y="728"/>
                  </a:lnTo>
                  <a:lnTo>
                    <a:pt x="268" y="736"/>
                  </a:lnTo>
                  <a:lnTo>
                    <a:pt x="245" y="766"/>
                  </a:lnTo>
                  <a:lnTo>
                    <a:pt x="229" y="805"/>
                  </a:lnTo>
                  <a:lnTo>
                    <a:pt x="214" y="858"/>
                  </a:lnTo>
                  <a:lnTo>
                    <a:pt x="199" y="881"/>
                  </a:lnTo>
                  <a:lnTo>
                    <a:pt x="191" y="881"/>
                  </a:lnTo>
                  <a:lnTo>
                    <a:pt x="168" y="835"/>
                  </a:lnTo>
                  <a:lnTo>
                    <a:pt x="168" y="812"/>
                  </a:lnTo>
                  <a:lnTo>
                    <a:pt x="168" y="797"/>
                  </a:lnTo>
                  <a:close/>
                  <a:moveTo>
                    <a:pt x="1279" y="2069"/>
                  </a:moveTo>
                  <a:lnTo>
                    <a:pt x="1279" y="2069"/>
                  </a:lnTo>
                  <a:lnTo>
                    <a:pt x="1233" y="2269"/>
                  </a:lnTo>
                  <a:lnTo>
                    <a:pt x="1172" y="2560"/>
                  </a:lnTo>
                  <a:lnTo>
                    <a:pt x="1134" y="2399"/>
                  </a:lnTo>
                  <a:lnTo>
                    <a:pt x="1111" y="2322"/>
                  </a:lnTo>
                  <a:lnTo>
                    <a:pt x="1188" y="2330"/>
                  </a:lnTo>
                  <a:lnTo>
                    <a:pt x="1142" y="2276"/>
                  </a:lnTo>
                  <a:lnTo>
                    <a:pt x="1096" y="2192"/>
                  </a:lnTo>
                  <a:lnTo>
                    <a:pt x="1065" y="2131"/>
                  </a:lnTo>
                  <a:lnTo>
                    <a:pt x="1050" y="2085"/>
                  </a:lnTo>
                  <a:lnTo>
                    <a:pt x="1042" y="2031"/>
                  </a:lnTo>
                  <a:lnTo>
                    <a:pt x="1042" y="1970"/>
                  </a:lnTo>
                  <a:lnTo>
                    <a:pt x="1057" y="1908"/>
                  </a:lnTo>
                  <a:lnTo>
                    <a:pt x="1073" y="1832"/>
                  </a:lnTo>
                  <a:lnTo>
                    <a:pt x="1119" y="1686"/>
                  </a:lnTo>
                  <a:lnTo>
                    <a:pt x="1180" y="1541"/>
                  </a:lnTo>
                  <a:lnTo>
                    <a:pt x="1233" y="1755"/>
                  </a:lnTo>
                  <a:lnTo>
                    <a:pt x="1264" y="1885"/>
                  </a:lnTo>
                  <a:lnTo>
                    <a:pt x="1272" y="1901"/>
                  </a:lnTo>
                  <a:lnTo>
                    <a:pt x="1264" y="1916"/>
                  </a:lnTo>
                  <a:lnTo>
                    <a:pt x="1256" y="1931"/>
                  </a:lnTo>
                  <a:lnTo>
                    <a:pt x="1249" y="1947"/>
                  </a:lnTo>
                  <a:lnTo>
                    <a:pt x="1256" y="1962"/>
                  </a:lnTo>
                  <a:lnTo>
                    <a:pt x="1272" y="1977"/>
                  </a:lnTo>
                  <a:lnTo>
                    <a:pt x="1287" y="1977"/>
                  </a:lnTo>
                  <a:lnTo>
                    <a:pt x="1287" y="1985"/>
                  </a:lnTo>
                  <a:lnTo>
                    <a:pt x="1272" y="2008"/>
                  </a:lnTo>
                  <a:lnTo>
                    <a:pt x="1264" y="2016"/>
                  </a:lnTo>
                  <a:lnTo>
                    <a:pt x="1272" y="2023"/>
                  </a:lnTo>
                  <a:lnTo>
                    <a:pt x="1279" y="2039"/>
                  </a:lnTo>
                  <a:lnTo>
                    <a:pt x="1279" y="206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09" name="Freeform 6072"/>
            <p:cNvSpPr>
              <a:spLocks/>
            </p:cNvSpPr>
            <p:nvPr/>
          </p:nvSpPr>
          <p:spPr bwMode="auto">
            <a:xfrm>
              <a:off x="1263" y="1860"/>
              <a:ext cx="231" cy="221"/>
            </a:xfrm>
            <a:custGeom>
              <a:avLst/>
              <a:gdLst>
                <a:gd name="T0" fmla="*/ 0 w 560"/>
                <a:gd name="T1" fmla="*/ 0 h 536"/>
                <a:gd name="T2" fmla="*/ 0 w 560"/>
                <a:gd name="T3" fmla="*/ 0 h 536"/>
                <a:gd name="T4" fmla="*/ 0 w 560"/>
                <a:gd name="T5" fmla="*/ 0 h 536"/>
                <a:gd name="T6" fmla="*/ 0 w 560"/>
                <a:gd name="T7" fmla="*/ 0 h 536"/>
                <a:gd name="T8" fmla="*/ 0 w 560"/>
                <a:gd name="T9" fmla="*/ 0 h 536"/>
                <a:gd name="T10" fmla="*/ 0 w 560"/>
                <a:gd name="T11" fmla="*/ 0 h 536"/>
                <a:gd name="T12" fmla="*/ 0 w 560"/>
                <a:gd name="T13" fmla="*/ 0 h 536"/>
                <a:gd name="T14" fmla="*/ 0 w 560"/>
                <a:gd name="T15" fmla="*/ 0 h 536"/>
                <a:gd name="T16" fmla="*/ 0 w 560"/>
                <a:gd name="T17" fmla="*/ 0 h 536"/>
                <a:gd name="T18" fmla="*/ 0 w 560"/>
                <a:gd name="T19" fmla="*/ 0 h 536"/>
                <a:gd name="T20" fmla="*/ 0 w 560"/>
                <a:gd name="T21" fmla="*/ 0 h 536"/>
                <a:gd name="T22" fmla="*/ 0 w 560"/>
                <a:gd name="T23" fmla="*/ 0 h 536"/>
                <a:gd name="T24" fmla="*/ 0 w 560"/>
                <a:gd name="T25" fmla="*/ 0 h 536"/>
                <a:gd name="T26" fmla="*/ 0 w 560"/>
                <a:gd name="T27" fmla="*/ 0 h 536"/>
                <a:gd name="T28" fmla="*/ 0 w 560"/>
                <a:gd name="T29" fmla="*/ 0 h 536"/>
                <a:gd name="T30" fmla="*/ 0 w 560"/>
                <a:gd name="T31" fmla="*/ 0 h 536"/>
                <a:gd name="T32" fmla="*/ 0 w 560"/>
                <a:gd name="T33" fmla="*/ 0 h 536"/>
                <a:gd name="T34" fmla="*/ 0 w 560"/>
                <a:gd name="T35" fmla="*/ 0 h 536"/>
                <a:gd name="T36" fmla="*/ 0 w 560"/>
                <a:gd name="T37" fmla="*/ 0 h 536"/>
                <a:gd name="T38" fmla="*/ 0 w 560"/>
                <a:gd name="T39" fmla="*/ 0 h 536"/>
                <a:gd name="T40" fmla="*/ 0 w 560"/>
                <a:gd name="T41" fmla="*/ 0 h 536"/>
                <a:gd name="T42" fmla="*/ 0 w 560"/>
                <a:gd name="T43" fmla="*/ 0 h 536"/>
                <a:gd name="T44" fmla="*/ 0 w 560"/>
                <a:gd name="T45" fmla="*/ 0 h 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60"/>
                <a:gd name="T70" fmla="*/ 0 h 536"/>
                <a:gd name="T71" fmla="*/ 560 w 560"/>
                <a:gd name="T72" fmla="*/ 536 h 536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60" h="536">
                  <a:moveTo>
                    <a:pt x="169" y="199"/>
                  </a:moveTo>
                  <a:lnTo>
                    <a:pt x="169" y="99"/>
                  </a:lnTo>
                  <a:lnTo>
                    <a:pt x="107" y="168"/>
                  </a:lnTo>
                  <a:lnTo>
                    <a:pt x="0" y="314"/>
                  </a:lnTo>
                  <a:lnTo>
                    <a:pt x="138" y="260"/>
                  </a:lnTo>
                  <a:lnTo>
                    <a:pt x="130" y="314"/>
                  </a:lnTo>
                  <a:lnTo>
                    <a:pt x="138" y="391"/>
                  </a:lnTo>
                  <a:lnTo>
                    <a:pt x="161" y="536"/>
                  </a:lnTo>
                  <a:lnTo>
                    <a:pt x="215" y="475"/>
                  </a:lnTo>
                  <a:lnTo>
                    <a:pt x="307" y="398"/>
                  </a:lnTo>
                  <a:lnTo>
                    <a:pt x="337" y="314"/>
                  </a:lnTo>
                  <a:lnTo>
                    <a:pt x="376" y="245"/>
                  </a:lnTo>
                  <a:lnTo>
                    <a:pt x="506" y="383"/>
                  </a:lnTo>
                  <a:lnTo>
                    <a:pt x="560" y="92"/>
                  </a:lnTo>
                  <a:lnTo>
                    <a:pt x="483" y="0"/>
                  </a:lnTo>
                  <a:lnTo>
                    <a:pt x="414" y="99"/>
                  </a:lnTo>
                  <a:lnTo>
                    <a:pt x="330" y="222"/>
                  </a:lnTo>
                  <a:lnTo>
                    <a:pt x="268" y="314"/>
                  </a:lnTo>
                  <a:lnTo>
                    <a:pt x="215" y="429"/>
                  </a:lnTo>
                  <a:lnTo>
                    <a:pt x="169" y="506"/>
                  </a:lnTo>
                  <a:lnTo>
                    <a:pt x="176" y="383"/>
                  </a:lnTo>
                  <a:lnTo>
                    <a:pt x="176" y="276"/>
                  </a:lnTo>
                  <a:lnTo>
                    <a:pt x="169" y="19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1202" name="Group 144"/>
          <p:cNvGrpSpPr>
            <a:grpSpLocks/>
          </p:cNvGrpSpPr>
          <p:nvPr/>
        </p:nvGrpSpPr>
        <p:grpSpPr bwMode="auto">
          <a:xfrm>
            <a:off x="611188" y="692150"/>
            <a:ext cx="3816350" cy="5805488"/>
            <a:chOff x="4535" y="0"/>
            <a:chExt cx="1225" cy="1794"/>
          </a:xfrm>
        </p:grpSpPr>
        <p:sp>
          <p:nvSpPr>
            <p:cNvPr id="51204" name="Freeform 6827"/>
            <p:cNvSpPr>
              <a:spLocks/>
            </p:cNvSpPr>
            <p:nvPr/>
          </p:nvSpPr>
          <p:spPr bwMode="auto">
            <a:xfrm>
              <a:off x="5454" y="1216"/>
              <a:ext cx="160" cy="213"/>
            </a:xfrm>
            <a:custGeom>
              <a:avLst/>
              <a:gdLst>
                <a:gd name="T0" fmla="*/ 1 w 282"/>
                <a:gd name="T1" fmla="*/ 1 h 376"/>
                <a:gd name="T2" fmla="*/ 1 w 282"/>
                <a:gd name="T3" fmla="*/ 0 h 376"/>
                <a:gd name="T4" fmla="*/ 1 w 282"/>
                <a:gd name="T5" fmla="*/ 1 h 376"/>
                <a:gd name="T6" fmla="*/ 1 w 282"/>
                <a:gd name="T7" fmla="*/ 1 h 376"/>
                <a:gd name="T8" fmla="*/ 1 w 282"/>
                <a:gd name="T9" fmla="*/ 1 h 376"/>
                <a:gd name="T10" fmla="*/ 0 w 282"/>
                <a:gd name="T11" fmla="*/ 1 h 376"/>
                <a:gd name="T12" fmla="*/ 1 w 282"/>
                <a:gd name="T13" fmla="*/ 1 h 376"/>
                <a:gd name="T14" fmla="*/ 1 w 282"/>
                <a:gd name="T15" fmla="*/ 1 h 376"/>
                <a:gd name="T16" fmla="*/ 1 w 282"/>
                <a:gd name="T17" fmla="*/ 1 h 376"/>
                <a:gd name="T18" fmla="*/ 1 w 282"/>
                <a:gd name="T19" fmla="*/ 1 h 376"/>
                <a:gd name="T20" fmla="*/ 1 w 282"/>
                <a:gd name="T21" fmla="*/ 1 h 376"/>
                <a:gd name="T22" fmla="*/ 1 w 282"/>
                <a:gd name="T23" fmla="*/ 1 h 376"/>
                <a:gd name="T24" fmla="*/ 1 w 282"/>
                <a:gd name="T25" fmla="*/ 1 h 3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2"/>
                <a:gd name="T40" fmla="*/ 0 h 376"/>
                <a:gd name="T41" fmla="*/ 282 w 282"/>
                <a:gd name="T42" fmla="*/ 376 h 37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2" h="376">
                  <a:moveTo>
                    <a:pt x="162" y="77"/>
                  </a:moveTo>
                  <a:lnTo>
                    <a:pt x="137" y="0"/>
                  </a:lnTo>
                  <a:lnTo>
                    <a:pt x="8" y="154"/>
                  </a:lnTo>
                  <a:lnTo>
                    <a:pt x="8" y="180"/>
                  </a:lnTo>
                  <a:lnTo>
                    <a:pt x="0" y="214"/>
                  </a:lnTo>
                  <a:lnTo>
                    <a:pt x="8" y="248"/>
                  </a:lnTo>
                  <a:lnTo>
                    <a:pt x="25" y="282"/>
                  </a:lnTo>
                  <a:lnTo>
                    <a:pt x="51" y="317"/>
                  </a:lnTo>
                  <a:lnTo>
                    <a:pt x="102" y="351"/>
                  </a:lnTo>
                  <a:lnTo>
                    <a:pt x="180" y="376"/>
                  </a:lnTo>
                  <a:lnTo>
                    <a:pt x="282" y="248"/>
                  </a:lnTo>
                  <a:lnTo>
                    <a:pt x="162" y="7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05" name="Freeform 6828"/>
            <p:cNvSpPr>
              <a:spLocks/>
            </p:cNvSpPr>
            <p:nvPr/>
          </p:nvSpPr>
          <p:spPr bwMode="auto">
            <a:xfrm>
              <a:off x="4700" y="1250"/>
              <a:ext cx="180" cy="190"/>
            </a:xfrm>
            <a:custGeom>
              <a:avLst/>
              <a:gdLst>
                <a:gd name="T0" fmla="*/ 1 w 317"/>
                <a:gd name="T1" fmla="*/ 1 h 334"/>
                <a:gd name="T2" fmla="*/ 1 w 317"/>
                <a:gd name="T3" fmla="*/ 1 h 334"/>
                <a:gd name="T4" fmla="*/ 1 w 317"/>
                <a:gd name="T5" fmla="*/ 1 h 334"/>
                <a:gd name="T6" fmla="*/ 1 w 317"/>
                <a:gd name="T7" fmla="*/ 1 h 334"/>
                <a:gd name="T8" fmla="*/ 1 w 317"/>
                <a:gd name="T9" fmla="*/ 1 h 334"/>
                <a:gd name="T10" fmla="*/ 1 w 317"/>
                <a:gd name="T11" fmla="*/ 1 h 334"/>
                <a:gd name="T12" fmla="*/ 1 w 317"/>
                <a:gd name="T13" fmla="*/ 1 h 334"/>
                <a:gd name="T14" fmla="*/ 1 w 317"/>
                <a:gd name="T15" fmla="*/ 1 h 334"/>
                <a:gd name="T16" fmla="*/ 1 w 317"/>
                <a:gd name="T17" fmla="*/ 0 h 334"/>
                <a:gd name="T18" fmla="*/ 1 w 317"/>
                <a:gd name="T19" fmla="*/ 0 h 334"/>
                <a:gd name="T20" fmla="*/ 1 w 317"/>
                <a:gd name="T21" fmla="*/ 0 h 334"/>
                <a:gd name="T22" fmla="*/ 1 w 317"/>
                <a:gd name="T23" fmla="*/ 0 h 334"/>
                <a:gd name="T24" fmla="*/ 1 w 317"/>
                <a:gd name="T25" fmla="*/ 1 h 334"/>
                <a:gd name="T26" fmla="*/ 1 w 317"/>
                <a:gd name="T27" fmla="*/ 1 h 334"/>
                <a:gd name="T28" fmla="*/ 1 w 317"/>
                <a:gd name="T29" fmla="*/ 1 h 334"/>
                <a:gd name="T30" fmla="*/ 1 w 317"/>
                <a:gd name="T31" fmla="*/ 1 h 334"/>
                <a:gd name="T32" fmla="*/ 1 w 317"/>
                <a:gd name="T33" fmla="*/ 1 h 334"/>
                <a:gd name="T34" fmla="*/ 1 w 317"/>
                <a:gd name="T35" fmla="*/ 1 h 334"/>
                <a:gd name="T36" fmla="*/ 0 w 317"/>
                <a:gd name="T37" fmla="*/ 1 h 334"/>
                <a:gd name="T38" fmla="*/ 0 w 317"/>
                <a:gd name="T39" fmla="*/ 1 h 334"/>
                <a:gd name="T40" fmla="*/ 0 w 317"/>
                <a:gd name="T41" fmla="*/ 1 h 334"/>
                <a:gd name="T42" fmla="*/ 1 w 317"/>
                <a:gd name="T43" fmla="*/ 1 h 334"/>
                <a:gd name="T44" fmla="*/ 1 w 317"/>
                <a:gd name="T45" fmla="*/ 1 h 334"/>
                <a:gd name="T46" fmla="*/ 1 w 317"/>
                <a:gd name="T47" fmla="*/ 1 h 334"/>
                <a:gd name="T48" fmla="*/ 1 w 317"/>
                <a:gd name="T49" fmla="*/ 1 h 334"/>
                <a:gd name="T50" fmla="*/ 1 w 317"/>
                <a:gd name="T51" fmla="*/ 1 h 334"/>
                <a:gd name="T52" fmla="*/ 1 w 317"/>
                <a:gd name="T53" fmla="*/ 1 h 334"/>
                <a:gd name="T54" fmla="*/ 1 w 317"/>
                <a:gd name="T55" fmla="*/ 1 h 334"/>
                <a:gd name="T56" fmla="*/ 1 w 317"/>
                <a:gd name="T57" fmla="*/ 1 h 334"/>
                <a:gd name="T58" fmla="*/ 1 w 317"/>
                <a:gd name="T59" fmla="*/ 1 h 334"/>
                <a:gd name="T60" fmla="*/ 1 w 317"/>
                <a:gd name="T61" fmla="*/ 1 h 334"/>
                <a:gd name="T62" fmla="*/ 1 w 317"/>
                <a:gd name="T63" fmla="*/ 1 h 334"/>
                <a:gd name="T64" fmla="*/ 1 w 317"/>
                <a:gd name="T65" fmla="*/ 1 h 33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7"/>
                <a:gd name="T100" fmla="*/ 0 h 334"/>
                <a:gd name="T101" fmla="*/ 317 w 317"/>
                <a:gd name="T102" fmla="*/ 334 h 33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7" h="334">
                  <a:moveTo>
                    <a:pt x="308" y="34"/>
                  </a:moveTo>
                  <a:lnTo>
                    <a:pt x="308" y="34"/>
                  </a:lnTo>
                  <a:lnTo>
                    <a:pt x="300" y="34"/>
                  </a:lnTo>
                  <a:lnTo>
                    <a:pt x="300" y="43"/>
                  </a:lnTo>
                  <a:lnTo>
                    <a:pt x="291" y="43"/>
                  </a:lnTo>
                  <a:lnTo>
                    <a:pt x="283" y="51"/>
                  </a:lnTo>
                  <a:lnTo>
                    <a:pt x="231" y="25"/>
                  </a:lnTo>
                  <a:lnTo>
                    <a:pt x="188" y="0"/>
                  </a:lnTo>
                  <a:lnTo>
                    <a:pt x="171" y="0"/>
                  </a:lnTo>
                  <a:lnTo>
                    <a:pt x="154" y="0"/>
                  </a:lnTo>
                  <a:lnTo>
                    <a:pt x="111" y="17"/>
                  </a:lnTo>
                  <a:lnTo>
                    <a:pt x="86" y="51"/>
                  </a:lnTo>
                  <a:lnTo>
                    <a:pt x="51" y="77"/>
                  </a:lnTo>
                  <a:lnTo>
                    <a:pt x="34" y="94"/>
                  </a:lnTo>
                  <a:lnTo>
                    <a:pt x="17" y="102"/>
                  </a:lnTo>
                  <a:lnTo>
                    <a:pt x="0" y="111"/>
                  </a:lnTo>
                  <a:lnTo>
                    <a:pt x="0" y="137"/>
                  </a:lnTo>
                  <a:lnTo>
                    <a:pt x="17" y="188"/>
                  </a:lnTo>
                  <a:lnTo>
                    <a:pt x="51" y="248"/>
                  </a:lnTo>
                  <a:lnTo>
                    <a:pt x="86" y="299"/>
                  </a:lnTo>
                  <a:lnTo>
                    <a:pt x="120" y="334"/>
                  </a:lnTo>
                  <a:lnTo>
                    <a:pt x="146" y="299"/>
                  </a:lnTo>
                  <a:lnTo>
                    <a:pt x="171" y="274"/>
                  </a:lnTo>
                  <a:lnTo>
                    <a:pt x="231" y="214"/>
                  </a:lnTo>
                  <a:lnTo>
                    <a:pt x="291" y="154"/>
                  </a:lnTo>
                  <a:lnTo>
                    <a:pt x="308" y="120"/>
                  </a:lnTo>
                  <a:lnTo>
                    <a:pt x="317" y="85"/>
                  </a:lnTo>
                  <a:lnTo>
                    <a:pt x="308" y="3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06" name="Freeform 6829"/>
            <p:cNvSpPr>
              <a:spLocks/>
            </p:cNvSpPr>
            <p:nvPr/>
          </p:nvSpPr>
          <p:spPr bwMode="auto">
            <a:xfrm>
              <a:off x="4535" y="0"/>
              <a:ext cx="1225" cy="1794"/>
            </a:xfrm>
            <a:custGeom>
              <a:avLst/>
              <a:gdLst>
                <a:gd name="T0" fmla="*/ 1 w 2157"/>
                <a:gd name="T1" fmla="*/ 1 h 3158"/>
                <a:gd name="T2" fmla="*/ 1 w 2157"/>
                <a:gd name="T3" fmla="*/ 1 h 3158"/>
                <a:gd name="T4" fmla="*/ 1 w 2157"/>
                <a:gd name="T5" fmla="*/ 1 h 3158"/>
                <a:gd name="T6" fmla="*/ 1 w 2157"/>
                <a:gd name="T7" fmla="*/ 1 h 3158"/>
                <a:gd name="T8" fmla="*/ 1 w 2157"/>
                <a:gd name="T9" fmla="*/ 1 h 3158"/>
                <a:gd name="T10" fmla="*/ 1 w 2157"/>
                <a:gd name="T11" fmla="*/ 1 h 3158"/>
                <a:gd name="T12" fmla="*/ 1 w 2157"/>
                <a:gd name="T13" fmla="*/ 1 h 3158"/>
                <a:gd name="T14" fmla="*/ 1 w 2157"/>
                <a:gd name="T15" fmla="*/ 1 h 3158"/>
                <a:gd name="T16" fmla="*/ 1 w 2157"/>
                <a:gd name="T17" fmla="*/ 1 h 3158"/>
                <a:gd name="T18" fmla="*/ 1 w 2157"/>
                <a:gd name="T19" fmla="*/ 1 h 3158"/>
                <a:gd name="T20" fmla="*/ 1 w 2157"/>
                <a:gd name="T21" fmla="*/ 1 h 3158"/>
                <a:gd name="T22" fmla="*/ 1 w 2157"/>
                <a:gd name="T23" fmla="*/ 1 h 3158"/>
                <a:gd name="T24" fmla="*/ 1 w 2157"/>
                <a:gd name="T25" fmla="*/ 1 h 3158"/>
                <a:gd name="T26" fmla="*/ 1 w 2157"/>
                <a:gd name="T27" fmla="*/ 1 h 3158"/>
                <a:gd name="T28" fmla="*/ 1 w 2157"/>
                <a:gd name="T29" fmla="*/ 1 h 3158"/>
                <a:gd name="T30" fmla="*/ 1 w 2157"/>
                <a:gd name="T31" fmla="*/ 1 h 3158"/>
                <a:gd name="T32" fmla="*/ 1 w 2157"/>
                <a:gd name="T33" fmla="*/ 1 h 3158"/>
                <a:gd name="T34" fmla="*/ 1 w 2157"/>
                <a:gd name="T35" fmla="*/ 1 h 3158"/>
                <a:gd name="T36" fmla="*/ 1 w 2157"/>
                <a:gd name="T37" fmla="*/ 1 h 3158"/>
                <a:gd name="T38" fmla="*/ 1 w 2157"/>
                <a:gd name="T39" fmla="*/ 1 h 3158"/>
                <a:gd name="T40" fmla="*/ 1 w 2157"/>
                <a:gd name="T41" fmla="*/ 1 h 3158"/>
                <a:gd name="T42" fmla="*/ 1 w 2157"/>
                <a:gd name="T43" fmla="*/ 1 h 3158"/>
                <a:gd name="T44" fmla="*/ 1 w 2157"/>
                <a:gd name="T45" fmla="*/ 1 h 3158"/>
                <a:gd name="T46" fmla="*/ 1 w 2157"/>
                <a:gd name="T47" fmla="*/ 1 h 3158"/>
                <a:gd name="T48" fmla="*/ 1 w 2157"/>
                <a:gd name="T49" fmla="*/ 1 h 3158"/>
                <a:gd name="T50" fmla="*/ 1 w 2157"/>
                <a:gd name="T51" fmla="*/ 1 h 3158"/>
                <a:gd name="T52" fmla="*/ 1 w 2157"/>
                <a:gd name="T53" fmla="*/ 1 h 3158"/>
                <a:gd name="T54" fmla="*/ 1 w 2157"/>
                <a:gd name="T55" fmla="*/ 1 h 3158"/>
                <a:gd name="T56" fmla="*/ 1 w 2157"/>
                <a:gd name="T57" fmla="*/ 1 h 3158"/>
                <a:gd name="T58" fmla="*/ 1 w 2157"/>
                <a:gd name="T59" fmla="*/ 1 h 3158"/>
                <a:gd name="T60" fmla="*/ 1 w 2157"/>
                <a:gd name="T61" fmla="*/ 1 h 3158"/>
                <a:gd name="T62" fmla="*/ 1 w 2157"/>
                <a:gd name="T63" fmla="*/ 1 h 3158"/>
                <a:gd name="T64" fmla="*/ 1 w 2157"/>
                <a:gd name="T65" fmla="*/ 1 h 3158"/>
                <a:gd name="T66" fmla="*/ 1 w 2157"/>
                <a:gd name="T67" fmla="*/ 1 h 3158"/>
                <a:gd name="T68" fmla="*/ 1 w 2157"/>
                <a:gd name="T69" fmla="*/ 1 h 3158"/>
                <a:gd name="T70" fmla="*/ 1 w 2157"/>
                <a:gd name="T71" fmla="*/ 1 h 3158"/>
                <a:gd name="T72" fmla="*/ 1 w 2157"/>
                <a:gd name="T73" fmla="*/ 1 h 3158"/>
                <a:gd name="T74" fmla="*/ 1 w 2157"/>
                <a:gd name="T75" fmla="*/ 1 h 3158"/>
                <a:gd name="T76" fmla="*/ 1 w 2157"/>
                <a:gd name="T77" fmla="*/ 1 h 3158"/>
                <a:gd name="T78" fmla="*/ 1 w 2157"/>
                <a:gd name="T79" fmla="*/ 1 h 3158"/>
                <a:gd name="T80" fmla="*/ 1 w 2157"/>
                <a:gd name="T81" fmla="*/ 1 h 3158"/>
                <a:gd name="T82" fmla="*/ 1 w 2157"/>
                <a:gd name="T83" fmla="*/ 1 h 3158"/>
                <a:gd name="T84" fmla="*/ 1 w 2157"/>
                <a:gd name="T85" fmla="*/ 1 h 3158"/>
                <a:gd name="T86" fmla="*/ 1 w 2157"/>
                <a:gd name="T87" fmla="*/ 0 h 3158"/>
                <a:gd name="T88" fmla="*/ 1 w 2157"/>
                <a:gd name="T89" fmla="*/ 1 h 3158"/>
                <a:gd name="T90" fmla="*/ 1 w 2157"/>
                <a:gd name="T91" fmla="*/ 1 h 3158"/>
                <a:gd name="T92" fmla="*/ 1 w 2157"/>
                <a:gd name="T93" fmla="*/ 1 h 3158"/>
                <a:gd name="T94" fmla="*/ 1 w 2157"/>
                <a:gd name="T95" fmla="*/ 1 h 3158"/>
                <a:gd name="T96" fmla="*/ 1 w 2157"/>
                <a:gd name="T97" fmla="*/ 1 h 3158"/>
                <a:gd name="T98" fmla="*/ 1 w 2157"/>
                <a:gd name="T99" fmla="*/ 1 h 3158"/>
                <a:gd name="T100" fmla="*/ 1 w 2157"/>
                <a:gd name="T101" fmla="*/ 1 h 3158"/>
                <a:gd name="T102" fmla="*/ 1 w 2157"/>
                <a:gd name="T103" fmla="*/ 1 h 3158"/>
                <a:gd name="T104" fmla="*/ 1 w 2157"/>
                <a:gd name="T105" fmla="*/ 1 h 3158"/>
                <a:gd name="T106" fmla="*/ 1 w 2157"/>
                <a:gd name="T107" fmla="*/ 1 h 3158"/>
                <a:gd name="T108" fmla="*/ 0 w 2157"/>
                <a:gd name="T109" fmla="*/ 1 h 3158"/>
                <a:gd name="T110" fmla="*/ 1 w 2157"/>
                <a:gd name="T111" fmla="*/ 1 h 3158"/>
                <a:gd name="T112" fmla="*/ 1 w 2157"/>
                <a:gd name="T113" fmla="*/ 1 h 3158"/>
                <a:gd name="T114" fmla="*/ 1 w 2157"/>
                <a:gd name="T115" fmla="*/ 1 h 3158"/>
                <a:gd name="T116" fmla="*/ 1 w 2157"/>
                <a:gd name="T117" fmla="*/ 1 h 3158"/>
                <a:gd name="T118" fmla="*/ 1 w 2157"/>
                <a:gd name="T119" fmla="*/ 1 h 315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157"/>
                <a:gd name="T181" fmla="*/ 0 h 3158"/>
                <a:gd name="T182" fmla="*/ 2157 w 2157"/>
                <a:gd name="T183" fmla="*/ 3158 h 315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157" h="3158">
                  <a:moveTo>
                    <a:pt x="488" y="2217"/>
                  </a:moveTo>
                  <a:lnTo>
                    <a:pt x="488" y="2217"/>
                  </a:lnTo>
                  <a:lnTo>
                    <a:pt x="428" y="2114"/>
                  </a:lnTo>
                  <a:lnTo>
                    <a:pt x="377" y="2046"/>
                  </a:lnTo>
                  <a:lnTo>
                    <a:pt x="342" y="1977"/>
                  </a:lnTo>
                  <a:lnTo>
                    <a:pt x="308" y="1892"/>
                  </a:lnTo>
                  <a:lnTo>
                    <a:pt x="360" y="1823"/>
                  </a:lnTo>
                  <a:lnTo>
                    <a:pt x="419" y="1755"/>
                  </a:lnTo>
                  <a:lnTo>
                    <a:pt x="488" y="1686"/>
                  </a:lnTo>
                  <a:lnTo>
                    <a:pt x="531" y="1618"/>
                  </a:lnTo>
                  <a:lnTo>
                    <a:pt x="574" y="1678"/>
                  </a:lnTo>
                  <a:lnTo>
                    <a:pt x="616" y="1763"/>
                  </a:lnTo>
                  <a:lnTo>
                    <a:pt x="702" y="2003"/>
                  </a:lnTo>
                  <a:lnTo>
                    <a:pt x="651" y="2089"/>
                  </a:lnTo>
                  <a:lnTo>
                    <a:pt x="633" y="2140"/>
                  </a:lnTo>
                  <a:lnTo>
                    <a:pt x="625" y="2200"/>
                  </a:lnTo>
                  <a:lnTo>
                    <a:pt x="591" y="2208"/>
                  </a:lnTo>
                  <a:lnTo>
                    <a:pt x="556" y="2225"/>
                  </a:lnTo>
                  <a:lnTo>
                    <a:pt x="548" y="2268"/>
                  </a:lnTo>
                  <a:lnTo>
                    <a:pt x="539" y="2311"/>
                  </a:lnTo>
                  <a:lnTo>
                    <a:pt x="496" y="2380"/>
                  </a:lnTo>
                  <a:lnTo>
                    <a:pt x="454" y="2448"/>
                  </a:lnTo>
                  <a:lnTo>
                    <a:pt x="419" y="2516"/>
                  </a:lnTo>
                  <a:lnTo>
                    <a:pt x="428" y="2525"/>
                  </a:lnTo>
                  <a:lnTo>
                    <a:pt x="437" y="2525"/>
                  </a:lnTo>
                  <a:lnTo>
                    <a:pt x="462" y="2516"/>
                  </a:lnTo>
                  <a:lnTo>
                    <a:pt x="479" y="2508"/>
                  </a:lnTo>
                  <a:lnTo>
                    <a:pt x="488" y="2508"/>
                  </a:lnTo>
                  <a:lnTo>
                    <a:pt x="496" y="2516"/>
                  </a:lnTo>
                  <a:lnTo>
                    <a:pt x="505" y="2679"/>
                  </a:lnTo>
                  <a:lnTo>
                    <a:pt x="514" y="2842"/>
                  </a:lnTo>
                  <a:lnTo>
                    <a:pt x="539" y="3004"/>
                  </a:lnTo>
                  <a:lnTo>
                    <a:pt x="574" y="3158"/>
                  </a:lnTo>
                  <a:lnTo>
                    <a:pt x="1806" y="3158"/>
                  </a:lnTo>
                  <a:lnTo>
                    <a:pt x="1712" y="2859"/>
                  </a:lnTo>
                  <a:lnTo>
                    <a:pt x="1609" y="2576"/>
                  </a:lnTo>
                  <a:lnTo>
                    <a:pt x="1618" y="2559"/>
                  </a:lnTo>
                  <a:lnTo>
                    <a:pt x="1635" y="2542"/>
                  </a:lnTo>
                  <a:lnTo>
                    <a:pt x="1669" y="2525"/>
                  </a:lnTo>
                  <a:lnTo>
                    <a:pt x="1703" y="2508"/>
                  </a:lnTo>
                  <a:lnTo>
                    <a:pt x="1738" y="2482"/>
                  </a:lnTo>
                  <a:lnTo>
                    <a:pt x="1695" y="2439"/>
                  </a:lnTo>
                  <a:lnTo>
                    <a:pt x="1661" y="2380"/>
                  </a:lnTo>
                  <a:lnTo>
                    <a:pt x="1652" y="2345"/>
                  </a:lnTo>
                  <a:lnTo>
                    <a:pt x="1652" y="2311"/>
                  </a:lnTo>
                  <a:lnTo>
                    <a:pt x="1652" y="2277"/>
                  </a:lnTo>
                  <a:lnTo>
                    <a:pt x="1661" y="2251"/>
                  </a:lnTo>
                  <a:lnTo>
                    <a:pt x="1626" y="2285"/>
                  </a:lnTo>
                  <a:lnTo>
                    <a:pt x="1609" y="2302"/>
                  </a:lnTo>
                  <a:lnTo>
                    <a:pt x="1575" y="2311"/>
                  </a:lnTo>
                  <a:lnTo>
                    <a:pt x="1532" y="2294"/>
                  </a:lnTo>
                  <a:lnTo>
                    <a:pt x="1515" y="2251"/>
                  </a:lnTo>
                  <a:lnTo>
                    <a:pt x="1506" y="2208"/>
                  </a:lnTo>
                  <a:lnTo>
                    <a:pt x="1506" y="2106"/>
                  </a:lnTo>
                  <a:lnTo>
                    <a:pt x="1515" y="1994"/>
                  </a:lnTo>
                  <a:lnTo>
                    <a:pt x="1532" y="1875"/>
                  </a:lnTo>
                  <a:lnTo>
                    <a:pt x="1584" y="1635"/>
                  </a:lnTo>
                  <a:lnTo>
                    <a:pt x="1626" y="1404"/>
                  </a:lnTo>
                  <a:lnTo>
                    <a:pt x="1652" y="1447"/>
                  </a:lnTo>
                  <a:lnTo>
                    <a:pt x="1695" y="1498"/>
                  </a:lnTo>
                  <a:lnTo>
                    <a:pt x="1772" y="1584"/>
                  </a:lnTo>
                  <a:lnTo>
                    <a:pt x="1815" y="1626"/>
                  </a:lnTo>
                  <a:lnTo>
                    <a:pt x="1840" y="1669"/>
                  </a:lnTo>
                  <a:lnTo>
                    <a:pt x="1866" y="1720"/>
                  </a:lnTo>
                  <a:lnTo>
                    <a:pt x="1883" y="1772"/>
                  </a:lnTo>
                  <a:lnTo>
                    <a:pt x="1883" y="1815"/>
                  </a:lnTo>
                  <a:lnTo>
                    <a:pt x="1866" y="1857"/>
                  </a:lnTo>
                  <a:lnTo>
                    <a:pt x="1849" y="1892"/>
                  </a:lnTo>
                  <a:lnTo>
                    <a:pt x="1832" y="1934"/>
                  </a:lnTo>
                  <a:lnTo>
                    <a:pt x="1772" y="2011"/>
                  </a:lnTo>
                  <a:lnTo>
                    <a:pt x="1746" y="2054"/>
                  </a:lnTo>
                  <a:lnTo>
                    <a:pt x="1729" y="2097"/>
                  </a:lnTo>
                  <a:lnTo>
                    <a:pt x="1738" y="2157"/>
                  </a:lnTo>
                  <a:lnTo>
                    <a:pt x="1738" y="2174"/>
                  </a:lnTo>
                  <a:lnTo>
                    <a:pt x="1712" y="2200"/>
                  </a:lnTo>
                  <a:lnTo>
                    <a:pt x="1763" y="2251"/>
                  </a:lnTo>
                  <a:lnTo>
                    <a:pt x="1806" y="2302"/>
                  </a:lnTo>
                  <a:lnTo>
                    <a:pt x="1849" y="2345"/>
                  </a:lnTo>
                  <a:lnTo>
                    <a:pt x="1900" y="2388"/>
                  </a:lnTo>
                  <a:lnTo>
                    <a:pt x="1977" y="2234"/>
                  </a:lnTo>
                  <a:lnTo>
                    <a:pt x="2046" y="2071"/>
                  </a:lnTo>
                  <a:lnTo>
                    <a:pt x="2106" y="1900"/>
                  </a:lnTo>
                  <a:lnTo>
                    <a:pt x="2157" y="1720"/>
                  </a:lnTo>
                  <a:lnTo>
                    <a:pt x="2114" y="1609"/>
                  </a:lnTo>
                  <a:lnTo>
                    <a:pt x="2063" y="1506"/>
                  </a:lnTo>
                  <a:lnTo>
                    <a:pt x="2003" y="1412"/>
                  </a:lnTo>
                  <a:lnTo>
                    <a:pt x="1943" y="1310"/>
                  </a:lnTo>
                  <a:lnTo>
                    <a:pt x="1815" y="1121"/>
                  </a:lnTo>
                  <a:lnTo>
                    <a:pt x="1755" y="1027"/>
                  </a:lnTo>
                  <a:lnTo>
                    <a:pt x="1695" y="933"/>
                  </a:lnTo>
                  <a:lnTo>
                    <a:pt x="1669" y="882"/>
                  </a:lnTo>
                  <a:lnTo>
                    <a:pt x="1643" y="856"/>
                  </a:lnTo>
                  <a:lnTo>
                    <a:pt x="1618" y="830"/>
                  </a:lnTo>
                  <a:lnTo>
                    <a:pt x="1592" y="822"/>
                  </a:lnTo>
                  <a:lnTo>
                    <a:pt x="1566" y="813"/>
                  </a:lnTo>
                  <a:lnTo>
                    <a:pt x="1489" y="805"/>
                  </a:lnTo>
                  <a:lnTo>
                    <a:pt x="1412" y="805"/>
                  </a:lnTo>
                  <a:lnTo>
                    <a:pt x="1327" y="796"/>
                  </a:lnTo>
                  <a:lnTo>
                    <a:pt x="1301" y="573"/>
                  </a:lnTo>
                  <a:lnTo>
                    <a:pt x="1284" y="454"/>
                  </a:lnTo>
                  <a:lnTo>
                    <a:pt x="1258" y="334"/>
                  </a:lnTo>
                  <a:lnTo>
                    <a:pt x="1233" y="231"/>
                  </a:lnTo>
                  <a:lnTo>
                    <a:pt x="1190" y="137"/>
                  </a:lnTo>
                  <a:lnTo>
                    <a:pt x="1164" y="94"/>
                  </a:lnTo>
                  <a:lnTo>
                    <a:pt x="1138" y="60"/>
                  </a:lnTo>
                  <a:lnTo>
                    <a:pt x="1104" y="34"/>
                  </a:lnTo>
                  <a:lnTo>
                    <a:pt x="1070" y="17"/>
                  </a:lnTo>
                  <a:lnTo>
                    <a:pt x="1027" y="0"/>
                  </a:lnTo>
                  <a:lnTo>
                    <a:pt x="967" y="0"/>
                  </a:lnTo>
                  <a:lnTo>
                    <a:pt x="899" y="0"/>
                  </a:lnTo>
                  <a:lnTo>
                    <a:pt x="839" y="17"/>
                  </a:lnTo>
                  <a:lnTo>
                    <a:pt x="796" y="43"/>
                  </a:lnTo>
                  <a:lnTo>
                    <a:pt x="753" y="68"/>
                  </a:lnTo>
                  <a:lnTo>
                    <a:pt x="728" y="111"/>
                  </a:lnTo>
                  <a:lnTo>
                    <a:pt x="702" y="154"/>
                  </a:lnTo>
                  <a:lnTo>
                    <a:pt x="676" y="205"/>
                  </a:lnTo>
                  <a:lnTo>
                    <a:pt x="659" y="265"/>
                  </a:lnTo>
                  <a:lnTo>
                    <a:pt x="642" y="394"/>
                  </a:lnTo>
                  <a:lnTo>
                    <a:pt x="633" y="531"/>
                  </a:lnTo>
                  <a:lnTo>
                    <a:pt x="625" y="668"/>
                  </a:lnTo>
                  <a:lnTo>
                    <a:pt x="616" y="813"/>
                  </a:lnTo>
                  <a:lnTo>
                    <a:pt x="608" y="950"/>
                  </a:lnTo>
                  <a:lnTo>
                    <a:pt x="565" y="976"/>
                  </a:lnTo>
                  <a:lnTo>
                    <a:pt x="505" y="1001"/>
                  </a:lnTo>
                  <a:lnTo>
                    <a:pt x="454" y="1027"/>
                  </a:lnTo>
                  <a:lnTo>
                    <a:pt x="437" y="1053"/>
                  </a:lnTo>
                  <a:lnTo>
                    <a:pt x="428" y="1070"/>
                  </a:lnTo>
                  <a:lnTo>
                    <a:pt x="419" y="1113"/>
                  </a:lnTo>
                  <a:lnTo>
                    <a:pt x="402" y="1164"/>
                  </a:lnTo>
                  <a:lnTo>
                    <a:pt x="368" y="1258"/>
                  </a:lnTo>
                  <a:lnTo>
                    <a:pt x="351" y="1310"/>
                  </a:lnTo>
                  <a:lnTo>
                    <a:pt x="325" y="1361"/>
                  </a:lnTo>
                  <a:lnTo>
                    <a:pt x="257" y="1447"/>
                  </a:lnTo>
                  <a:lnTo>
                    <a:pt x="111" y="1618"/>
                  </a:lnTo>
                  <a:lnTo>
                    <a:pt x="51" y="1703"/>
                  </a:lnTo>
                  <a:lnTo>
                    <a:pt x="26" y="1755"/>
                  </a:lnTo>
                  <a:lnTo>
                    <a:pt x="9" y="1797"/>
                  </a:lnTo>
                  <a:lnTo>
                    <a:pt x="0" y="1849"/>
                  </a:lnTo>
                  <a:lnTo>
                    <a:pt x="0" y="1892"/>
                  </a:lnTo>
                  <a:lnTo>
                    <a:pt x="9" y="1952"/>
                  </a:lnTo>
                  <a:lnTo>
                    <a:pt x="34" y="2003"/>
                  </a:lnTo>
                  <a:lnTo>
                    <a:pt x="77" y="2080"/>
                  </a:lnTo>
                  <a:lnTo>
                    <a:pt x="154" y="2191"/>
                  </a:lnTo>
                  <a:lnTo>
                    <a:pt x="240" y="2294"/>
                  </a:lnTo>
                  <a:lnTo>
                    <a:pt x="274" y="2328"/>
                  </a:lnTo>
                  <a:lnTo>
                    <a:pt x="300" y="2345"/>
                  </a:lnTo>
                  <a:lnTo>
                    <a:pt x="317" y="2337"/>
                  </a:lnTo>
                  <a:lnTo>
                    <a:pt x="334" y="2320"/>
                  </a:lnTo>
                  <a:lnTo>
                    <a:pt x="377" y="2268"/>
                  </a:lnTo>
                  <a:lnTo>
                    <a:pt x="402" y="2243"/>
                  </a:lnTo>
                  <a:lnTo>
                    <a:pt x="428" y="2225"/>
                  </a:lnTo>
                  <a:lnTo>
                    <a:pt x="454" y="2208"/>
                  </a:lnTo>
                  <a:lnTo>
                    <a:pt x="488" y="22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1207" name="Freeform 6830"/>
            <p:cNvSpPr>
              <a:spLocks/>
            </p:cNvSpPr>
            <p:nvPr/>
          </p:nvSpPr>
          <p:spPr bwMode="auto">
            <a:xfrm>
              <a:off x="4914" y="452"/>
              <a:ext cx="389" cy="448"/>
            </a:xfrm>
            <a:custGeom>
              <a:avLst/>
              <a:gdLst>
                <a:gd name="T0" fmla="*/ 1 w 684"/>
                <a:gd name="T1" fmla="*/ 1 h 788"/>
                <a:gd name="T2" fmla="*/ 1 w 684"/>
                <a:gd name="T3" fmla="*/ 1 h 788"/>
                <a:gd name="T4" fmla="*/ 1 w 684"/>
                <a:gd name="T5" fmla="*/ 1 h 788"/>
                <a:gd name="T6" fmla="*/ 1 w 684"/>
                <a:gd name="T7" fmla="*/ 1 h 788"/>
                <a:gd name="T8" fmla="*/ 1 w 684"/>
                <a:gd name="T9" fmla="*/ 1 h 788"/>
                <a:gd name="T10" fmla="*/ 1 w 684"/>
                <a:gd name="T11" fmla="*/ 0 h 788"/>
                <a:gd name="T12" fmla="*/ 1 w 684"/>
                <a:gd name="T13" fmla="*/ 0 h 788"/>
                <a:gd name="T14" fmla="*/ 1 w 684"/>
                <a:gd name="T15" fmla="*/ 1 h 788"/>
                <a:gd name="T16" fmla="*/ 1 w 684"/>
                <a:gd name="T17" fmla="*/ 1 h 788"/>
                <a:gd name="T18" fmla="*/ 1 w 684"/>
                <a:gd name="T19" fmla="*/ 1 h 788"/>
                <a:gd name="T20" fmla="*/ 1 w 684"/>
                <a:gd name="T21" fmla="*/ 1 h 788"/>
                <a:gd name="T22" fmla="*/ 1 w 684"/>
                <a:gd name="T23" fmla="*/ 1 h 788"/>
                <a:gd name="T24" fmla="*/ 1 w 684"/>
                <a:gd name="T25" fmla="*/ 1 h 788"/>
                <a:gd name="T26" fmla="*/ 1 w 684"/>
                <a:gd name="T27" fmla="*/ 1 h 788"/>
                <a:gd name="T28" fmla="*/ 1 w 684"/>
                <a:gd name="T29" fmla="*/ 1 h 788"/>
                <a:gd name="T30" fmla="*/ 1 w 684"/>
                <a:gd name="T31" fmla="*/ 1 h 788"/>
                <a:gd name="T32" fmla="*/ 1 w 684"/>
                <a:gd name="T33" fmla="*/ 1 h 788"/>
                <a:gd name="T34" fmla="*/ 1 w 684"/>
                <a:gd name="T35" fmla="*/ 1 h 788"/>
                <a:gd name="T36" fmla="*/ 1 w 684"/>
                <a:gd name="T37" fmla="*/ 1 h 788"/>
                <a:gd name="T38" fmla="*/ 1 w 684"/>
                <a:gd name="T39" fmla="*/ 1 h 788"/>
                <a:gd name="T40" fmla="*/ 1 w 684"/>
                <a:gd name="T41" fmla="*/ 1 h 788"/>
                <a:gd name="T42" fmla="*/ 0 w 684"/>
                <a:gd name="T43" fmla="*/ 1 h 788"/>
                <a:gd name="T44" fmla="*/ 1 w 684"/>
                <a:gd name="T45" fmla="*/ 1 h 788"/>
                <a:gd name="T46" fmla="*/ 1 w 684"/>
                <a:gd name="T47" fmla="*/ 1 h 788"/>
                <a:gd name="T48" fmla="*/ 1 w 684"/>
                <a:gd name="T49" fmla="*/ 1 h 788"/>
                <a:gd name="T50" fmla="*/ 1 w 684"/>
                <a:gd name="T51" fmla="*/ 1 h 788"/>
                <a:gd name="T52" fmla="*/ 1 w 684"/>
                <a:gd name="T53" fmla="*/ 1 h 788"/>
                <a:gd name="T54" fmla="*/ 1 w 684"/>
                <a:gd name="T55" fmla="*/ 1 h 788"/>
                <a:gd name="T56" fmla="*/ 1 w 684"/>
                <a:gd name="T57" fmla="*/ 1 h 788"/>
                <a:gd name="T58" fmla="*/ 1 w 684"/>
                <a:gd name="T59" fmla="*/ 1 h 788"/>
                <a:gd name="T60" fmla="*/ 1 w 684"/>
                <a:gd name="T61" fmla="*/ 1 h 788"/>
                <a:gd name="T62" fmla="*/ 1 w 684"/>
                <a:gd name="T63" fmla="*/ 1 h 788"/>
                <a:gd name="T64" fmla="*/ 1 w 684"/>
                <a:gd name="T65" fmla="*/ 1 h 788"/>
                <a:gd name="T66" fmla="*/ 1 w 684"/>
                <a:gd name="T67" fmla="*/ 1 h 788"/>
                <a:gd name="T68" fmla="*/ 1 w 684"/>
                <a:gd name="T69" fmla="*/ 1 h 788"/>
                <a:gd name="T70" fmla="*/ 1 w 684"/>
                <a:gd name="T71" fmla="*/ 1 h 78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84"/>
                <a:gd name="T109" fmla="*/ 0 h 788"/>
                <a:gd name="T110" fmla="*/ 684 w 684"/>
                <a:gd name="T111" fmla="*/ 788 h 78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84" h="788">
                  <a:moveTo>
                    <a:pt x="488" y="282"/>
                  </a:moveTo>
                  <a:lnTo>
                    <a:pt x="684" y="360"/>
                  </a:lnTo>
                  <a:lnTo>
                    <a:pt x="522" y="60"/>
                  </a:lnTo>
                  <a:lnTo>
                    <a:pt x="505" y="26"/>
                  </a:lnTo>
                  <a:lnTo>
                    <a:pt x="479" y="0"/>
                  </a:lnTo>
                  <a:lnTo>
                    <a:pt x="470" y="60"/>
                  </a:lnTo>
                  <a:lnTo>
                    <a:pt x="462" y="120"/>
                  </a:lnTo>
                  <a:lnTo>
                    <a:pt x="419" y="274"/>
                  </a:lnTo>
                  <a:lnTo>
                    <a:pt x="393" y="342"/>
                  </a:lnTo>
                  <a:lnTo>
                    <a:pt x="368" y="394"/>
                  </a:lnTo>
                  <a:lnTo>
                    <a:pt x="333" y="437"/>
                  </a:lnTo>
                  <a:lnTo>
                    <a:pt x="325" y="445"/>
                  </a:lnTo>
                  <a:lnTo>
                    <a:pt x="308" y="445"/>
                  </a:lnTo>
                  <a:lnTo>
                    <a:pt x="265" y="394"/>
                  </a:lnTo>
                  <a:lnTo>
                    <a:pt x="239" y="334"/>
                  </a:lnTo>
                  <a:lnTo>
                    <a:pt x="188" y="231"/>
                  </a:lnTo>
                  <a:lnTo>
                    <a:pt x="162" y="137"/>
                  </a:lnTo>
                  <a:lnTo>
                    <a:pt x="137" y="60"/>
                  </a:lnTo>
                  <a:lnTo>
                    <a:pt x="0" y="368"/>
                  </a:lnTo>
                  <a:lnTo>
                    <a:pt x="120" y="291"/>
                  </a:lnTo>
                  <a:lnTo>
                    <a:pt x="128" y="368"/>
                  </a:lnTo>
                  <a:lnTo>
                    <a:pt x="154" y="437"/>
                  </a:lnTo>
                  <a:lnTo>
                    <a:pt x="171" y="496"/>
                  </a:lnTo>
                  <a:lnTo>
                    <a:pt x="205" y="556"/>
                  </a:lnTo>
                  <a:lnTo>
                    <a:pt x="274" y="676"/>
                  </a:lnTo>
                  <a:lnTo>
                    <a:pt x="342" y="788"/>
                  </a:lnTo>
                  <a:lnTo>
                    <a:pt x="368" y="651"/>
                  </a:lnTo>
                  <a:lnTo>
                    <a:pt x="393" y="531"/>
                  </a:lnTo>
                  <a:lnTo>
                    <a:pt x="436" y="411"/>
                  </a:lnTo>
                  <a:lnTo>
                    <a:pt x="488" y="282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1203" name="矩形 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5" name="Group 146"/>
          <p:cNvGrpSpPr>
            <a:grpSpLocks/>
          </p:cNvGrpSpPr>
          <p:nvPr/>
        </p:nvGrpSpPr>
        <p:grpSpPr bwMode="auto">
          <a:xfrm flipH="1">
            <a:off x="468313" y="476250"/>
            <a:ext cx="4319587" cy="6048375"/>
            <a:chOff x="385" y="2492"/>
            <a:chExt cx="585" cy="802"/>
          </a:xfrm>
        </p:grpSpPr>
        <p:sp>
          <p:nvSpPr>
            <p:cNvPr id="52255" name="Freeform 4778"/>
            <p:cNvSpPr>
              <a:spLocks/>
            </p:cNvSpPr>
            <p:nvPr/>
          </p:nvSpPr>
          <p:spPr bwMode="auto">
            <a:xfrm>
              <a:off x="385" y="2492"/>
              <a:ext cx="585" cy="802"/>
            </a:xfrm>
            <a:custGeom>
              <a:avLst/>
              <a:gdLst>
                <a:gd name="T0" fmla="*/ 0 w 2140"/>
                <a:gd name="T1" fmla="*/ 0 h 2934"/>
                <a:gd name="T2" fmla="*/ 0 w 2140"/>
                <a:gd name="T3" fmla="*/ 0 h 2934"/>
                <a:gd name="T4" fmla="*/ 0 w 2140"/>
                <a:gd name="T5" fmla="*/ 0 h 2934"/>
                <a:gd name="T6" fmla="*/ 0 w 2140"/>
                <a:gd name="T7" fmla="*/ 0 h 2934"/>
                <a:gd name="T8" fmla="*/ 0 w 2140"/>
                <a:gd name="T9" fmla="*/ 0 h 2934"/>
                <a:gd name="T10" fmla="*/ 0 w 2140"/>
                <a:gd name="T11" fmla="*/ 0 h 2934"/>
                <a:gd name="T12" fmla="*/ 0 w 2140"/>
                <a:gd name="T13" fmla="*/ 0 h 2934"/>
                <a:gd name="T14" fmla="*/ 0 w 2140"/>
                <a:gd name="T15" fmla="*/ 0 h 2934"/>
                <a:gd name="T16" fmla="*/ 0 w 2140"/>
                <a:gd name="T17" fmla="*/ 0 h 2934"/>
                <a:gd name="T18" fmla="*/ 0 w 2140"/>
                <a:gd name="T19" fmla="*/ 0 h 2934"/>
                <a:gd name="T20" fmla="*/ 0 w 2140"/>
                <a:gd name="T21" fmla="*/ 0 h 2934"/>
                <a:gd name="T22" fmla="*/ 0 w 2140"/>
                <a:gd name="T23" fmla="*/ 0 h 2934"/>
                <a:gd name="T24" fmla="*/ 0 w 2140"/>
                <a:gd name="T25" fmla="*/ 0 h 2934"/>
                <a:gd name="T26" fmla="*/ 0 w 2140"/>
                <a:gd name="T27" fmla="*/ 0 h 2934"/>
                <a:gd name="T28" fmla="*/ 0 w 2140"/>
                <a:gd name="T29" fmla="*/ 0 h 2934"/>
                <a:gd name="T30" fmla="*/ 0 w 2140"/>
                <a:gd name="T31" fmla="*/ 0 h 2934"/>
                <a:gd name="T32" fmla="*/ 0 w 2140"/>
                <a:gd name="T33" fmla="*/ 0 h 2934"/>
                <a:gd name="T34" fmla="*/ 0 w 2140"/>
                <a:gd name="T35" fmla="*/ 0 h 2934"/>
                <a:gd name="T36" fmla="*/ 0 w 2140"/>
                <a:gd name="T37" fmla="*/ 0 h 2934"/>
                <a:gd name="T38" fmla="*/ 0 w 2140"/>
                <a:gd name="T39" fmla="*/ 0 h 2934"/>
                <a:gd name="T40" fmla="*/ 0 w 2140"/>
                <a:gd name="T41" fmla="*/ 0 h 2934"/>
                <a:gd name="T42" fmla="*/ 0 w 2140"/>
                <a:gd name="T43" fmla="*/ 0 h 2934"/>
                <a:gd name="T44" fmla="*/ 0 w 2140"/>
                <a:gd name="T45" fmla="*/ 0 h 2934"/>
                <a:gd name="T46" fmla="*/ 0 w 2140"/>
                <a:gd name="T47" fmla="*/ 0 h 2934"/>
                <a:gd name="T48" fmla="*/ 0 w 2140"/>
                <a:gd name="T49" fmla="*/ 0 h 2934"/>
                <a:gd name="T50" fmla="*/ 0 w 2140"/>
                <a:gd name="T51" fmla="*/ 0 h 2934"/>
                <a:gd name="T52" fmla="*/ 0 w 2140"/>
                <a:gd name="T53" fmla="*/ 0 h 2934"/>
                <a:gd name="T54" fmla="*/ 0 w 2140"/>
                <a:gd name="T55" fmla="*/ 0 h 2934"/>
                <a:gd name="T56" fmla="*/ 0 w 2140"/>
                <a:gd name="T57" fmla="*/ 0 h 2934"/>
                <a:gd name="T58" fmla="*/ 0 w 2140"/>
                <a:gd name="T59" fmla="*/ 0 h 2934"/>
                <a:gd name="T60" fmla="*/ 0 w 2140"/>
                <a:gd name="T61" fmla="*/ 0 h 2934"/>
                <a:gd name="T62" fmla="*/ 0 w 2140"/>
                <a:gd name="T63" fmla="*/ 0 h 2934"/>
                <a:gd name="T64" fmla="*/ 0 w 2140"/>
                <a:gd name="T65" fmla="*/ 0 h 2934"/>
                <a:gd name="T66" fmla="*/ 0 w 2140"/>
                <a:gd name="T67" fmla="*/ 0 h 2934"/>
                <a:gd name="T68" fmla="*/ 0 w 2140"/>
                <a:gd name="T69" fmla="*/ 0 h 2934"/>
                <a:gd name="T70" fmla="*/ 0 w 2140"/>
                <a:gd name="T71" fmla="*/ 0 h 2934"/>
                <a:gd name="T72" fmla="*/ 0 w 2140"/>
                <a:gd name="T73" fmla="*/ 0 h 2934"/>
                <a:gd name="T74" fmla="*/ 0 w 2140"/>
                <a:gd name="T75" fmla="*/ 0 h 2934"/>
                <a:gd name="T76" fmla="*/ 0 w 2140"/>
                <a:gd name="T77" fmla="*/ 0 h 2934"/>
                <a:gd name="T78" fmla="*/ 0 w 2140"/>
                <a:gd name="T79" fmla="*/ 0 h 2934"/>
                <a:gd name="T80" fmla="*/ 0 w 2140"/>
                <a:gd name="T81" fmla="*/ 0 h 2934"/>
                <a:gd name="T82" fmla="*/ 0 w 2140"/>
                <a:gd name="T83" fmla="*/ 0 h 2934"/>
                <a:gd name="T84" fmla="*/ 0 w 2140"/>
                <a:gd name="T85" fmla="*/ 0 h 2934"/>
                <a:gd name="T86" fmla="*/ 0 w 2140"/>
                <a:gd name="T87" fmla="*/ 0 h 2934"/>
                <a:gd name="T88" fmla="*/ 0 w 2140"/>
                <a:gd name="T89" fmla="*/ 0 h 2934"/>
                <a:gd name="T90" fmla="*/ 0 w 2140"/>
                <a:gd name="T91" fmla="*/ 0 h 2934"/>
                <a:gd name="T92" fmla="*/ 0 w 2140"/>
                <a:gd name="T93" fmla="*/ 0 h 2934"/>
                <a:gd name="T94" fmla="*/ 0 w 2140"/>
                <a:gd name="T95" fmla="*/ 0 h 2934"/>
                <a:gd name="T96" fmla="*/ 0 w 2140"/>
                <a:gd name="T97" fmla="*/ 0 h 2934"/>
                <a:gd name="T98" fmla="*/ 0 w 2140"/>
                <a:gd name="T99" fmla="*/ 0 h 2934"/>
                <a:gd name="T100" fmla="*/ 0 w 2140"/>
                <a:gd name="T101" fmla="*/ 0 h 2934"/>
                <a:gd name="T102" fmla="*/ 0 w 2140"/>
                <a:gd name="T103" fmla="*/ 0 h 2934"/>
                <a:gd name="T104" fmla="*/ 0 w 2140"/>
                <a:gd name="T105" fmla="*/ 0 h 2934"/>
                <a:gd name="T106" fmla="*/ 0 w 2140"/>
                <a:gd name="T107" fmla="*/ 0 h 2934"/>
                <a:gd name="T108" fmla="*/ 0 w 2140"/>
                <a:gd name="T109" fmla="*/ 0 h 2934"/>
                <a:gd name="T110" fmla="*/ 0 w 2140"/>
                <a:gd name="T111" fmla="*/ 0 h 293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140"/>
                <a:gd name="T169" fmla="*/ 0 h 2934"/>
                <a:gd name="T170" fmla="*/ 2140 w 2140"/>
                <a:gd name="T171" fmla="*/ 2934 h 293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140" h="2934">
                  <a:moveTo>
                    <a:pt x="708" y="1644"/>
                  </a:moveTo>
                  <a:lnTo>
                    <a:pt x="708" y="1644"/>
                  </a:lnTo>
                  <a:lnTo>
                    <a:pt x="716" y="1652"/>
                  </a:lnTo>
                  <a:lnTo>
                    <a:pt x="716" y="1660"/>
                  </a:lnTo>
                  <a:lnTo>
                    <a:pt x="716" y="1888"/>
                  </a:lnTo>
                  <a:lnTo>
                    <a:pt x="716" y="1911"/>
                  </a:lnTo>
                  <a:lnTo>
                    <a:pt x="716" y="1982"/>
                  </a:lnTo>
                  <a:lnTo>
                    <a:pt x="716" y="2006"/>
                  </a:lnTo>
                  <a:lnTo>
                    <a:pt x="724" y="2084"/>
                  </a:lnTo>
                  <a:lnTo>
                    <a:pt x="716" y="2108"/>
                  </a:lnTo>
                  <a:lnTo>
                    <a:pt x="708" y="2132"/>
                  </a:lnTo>
                  <a:lnTo>
                    <a:pt x="708" y="2155"/>
                  </a:lnTo>
                  <a:lnTo>
                    <a:pt x="716" y="2163"/>
                  </a:lnTo>
                  <a:lnTo>
                    <a:pt x="716" y="2187"/>
                  </a:lnTo>
                  <a:lnTo>
                    <a:pt x="716" y="2643"/>
                  </a:lnTo>
                  <a:lnTo>
                    <a:pt x="716" y="2667"/>
                  </a:lnTo>
                  <a:lnTo>
                    <a:pt x="716" y="2674"/>
                  </a:lnTo>
                  <a:lnTo>
                    <a:pt x="724" y="2674"/>
                  </a:lnTo>
                  <a:lnTo>
                    <a:pt x="740" y="2682"/>
                  </a:lnTo>
                  <a:lnTo>
                    <a:pt x="740" y="2690"/>
                  </a:lnTo>
                  <a:lnTo>
                    <a:pt x="732" y="2910"/>
                  </a:lnTo>
                  <a:lnTo>
                    <a:pt x="732" y="2918"/>
                  </a:lnTo>
                  <a:lnTo>
                    <a:pt x="748" y="2934"/>
                  </a:lnTo>
                  <a:lnTo>
                    <a:pt x="2124" y="2934"/>
                  </a:lnTo>
                  <a:lnTo>
                    <a:pt x="2140" y="2926"/>
                  </a:lnTo>
                  <a:lnTo>
                    <a:pt x="2140" y="2910"/>
                  </a:lnTo>
                  <a:lnTo>
                    <a:pt x="2140" y="2887"/>
                  </a:lnTo>
                  <a:lnTo>
                    <a:pt x="2132" y="2761"/>
                  </a:lnTo>
                  <a:lnTo>
                    <a:pt x="2124" y="2714"/>
                  </a:lnTo>
                  <a:lnTo>
                    <a:pt x="2116" y="2690"/>
                  </a:lnTo>
                  <a:lnTo>
                    <a:pt x="2101" y="2674"/>
                  </a:lnTo>
                  <a:lnTo>
                    <a:pt x="2077" y="2667"/>
                  </a:lnTo>
                  <a:lnTo>
                    <a:pt x="1951" y="2604"/>
                  </a:lnTo>
                  <a:lnTo>
                    <a:pt x="1935" y="2604"/>
                  </a:lnTo>
                  <a:lnTo>
                    <a:pt x="1912" y="2604"/>
                  </a:lnTo>
                  <a:lnTo>
                    <a:pt x="1896" y="2604"/>
                  </a:lnTo>
                  <a:lnTo>
                    <a:pt x="1873" y="2611"/>
                  </a:lnTo>
                  <a:lnTo>
                    <a:pt x="1762" y="2651"/>
                  </a:lnTo>
                  <a:lnTo>
                    <a:pt x="1755" y="2651"/>
                  </a:lnTo>
                  <a:lnTo>
                    <a:pt x="1755" y="2643"/>
                  </a:lnTo>
                  <a:lnTo>
                    <a:pt x="1762" y="2619"/>
                  </a:lnTo>
                  <a:lnTo>
                    <a:pt x="1778" y="2604"/>
                  </a:lnTo>
                  <a:lnTo>
                    <a:pt x="1786" y="2596"/>
                  </a:lnTo>
                  <a:lnTo>
                    <a:pt x="1786" y="2588"/>
                  </a:lnTo>
                  <a:lnTo>
                    <a:pt x="1802" y="2517"/>
                  </a:lnTo>
                  <a:lnTo>
                    <a:pt x="1802" y="2486"/>
                  </a:lnTo>
                  <a:lnTo>
                    <a:pt x="1817" y="2423"/>
                  </a:lnTo>
                  <a:lnTo>
                    <a:pt x="1825" y="2399"/>
                  </a:lnTo>
                  <a:lnTo>
                    <a:pt x="1833" y="2187"/>
                  </a:lnTo>
                  <a:lnTo>
                    <a:pt x="1833" y="2163"/>
                  </a:lnTo>
                  <a:lnTo>
                    <a:pt x="1857" y="1998"/>
                  </a:lnTo>
                  <a:lnTo>
                    <a:pt x="1865" y="1966"/>
                  </a:lnTo>
                  <a:lnTo>
                    <a:pt x="1857" y="1825"/>
                  </a:lnTo>
                  <a:lnTo>
                    <a:pt x="1857" y="1801"/>
                  </a:lnTo>
                  <a:lnTo>
                    <a:pt x="1849" y="1605"/>
                  </a:lnTo>
                  <a:lnTo>
                    <a:pt x="1849" y="1573"/>
                  </a:lnTo>
                  <a:lnTo>
                    <a:pt x="1833" y="1447"/>
                  </a:lnTo>
                  <a:lnTo>
                    <a:pt x="1833" y="1424"/>
                  </a:lnTo>
                  <a:lnTo>
                    <a:pt x="1802" y="1266"/>
                  </a:lnTo>
                  <a:lnTo>
                    <a:pt x="1794" y="1235"/>
                  </a:lnTo>
                  <a:lnTo>
                    <a:pt x="1794" y="1211"/>
                  </a:lnTo>
                  <a:lnTo>
                    <a:pt x="1794" y="1188"/>
                  </a:lnTo>
                  <a:lnTo>
                    <a:pt x="1707" y="928"/>
                  </a:lnTo>
                  <a:lnTo>
                    <a:pt x="1692" y="904"/>
                  </a:lnTo>
                  <a:lnTo>
                    <a:pt x="1668" y="873"/>
                  </a:lnTo>
                  <a:lnTo>
                    <a:pt x="1637" y="849"/>
                  </a:lnTo>
                  <a:lnTo>
                    <a:pt x="1613" y="834"/>
                  </a:lnTo>
                  <a:lnTo>
                    <a:pt x="1345" y="700"/>
                  </a:lnTo>
                  <a:lnTo>
                    <a:pt x="1330" y="684"/>
                  </a:lnTo>
                  <a:lnTo>
                    <a:pt x="1259" y="621"/>
                  </a:lnTo>
                  <a:lnTo>
                    <a:pt x="1227" y="613"/>
                  </a:lnTo>
                  <a:lnTo>
                    <a:pt x="1220" y="606"/>
                  </a:lnTo>
                  <a:lnTo>
                    <a:pt x="1212" y="606"/>
                  </a:lnTo>
                  <a:lnTo>
                    <a:pt x="1220" y="606"/>
                  </a:lnTo>
                  <a:lnTo>
                    <a:pt x="1227" y="598"/>
                  </a:lnTo>
                  <a:lnTo>
                    <a:pt x="1227" y="590"/>
                  </a:lnTo>
                  <a:lnTo>
                    <a:pt x="1227" y="566"/>
                  </a:lnTo>
                  <a:lnTo>
                    <a:pt x="1220" y="543"/>
                  </a:lnTo>
                  <a:lnTo>
                    <a:pt x="1204" y="503"/>
                  </a:lnTo>
                  <a:lnTo>
                    <a:pt x="1196" y="480"/>
                  </a:lnTo>
                  <a:lnTo>
                    <a:pt x="1196" y="456"/>
                  </a:lnTo>
                  <a:lnTo>
                    <a:pt x="1196" y="433"/>
                  </a:lnTo>
                  <a:lnTo>
                    <a:pt x="1212" y="393"/>
                  </a:lnTo>
                  <a:lnTo>
                    <a:pt x="1220" y="362"/>
                  </a:lnTo>
                  <a:lnTo>
                    <a:pt x="1220" y="197"/>
                  </a:lnTo>
                  <a:lnTo>
                    <a:pt x="1212" y="173"/>
                  </a:lnTo>
                  <a:lnTo>
                    <a:pt x="1204" y="149"/>
                  </a:lnTo>
                  <a:lnTo>
                    <a:pt x="1188" y="126"/>
                  </a:lnTo>
                  <a:lnTo>
                    <a:pt x="1094" y="31"/>
                  </a:lnTo>
                  <a:lnTo>
                    <a:pt x="1070" y="23"/>
                  </a:lnTo>
                  <a:lnTo>
                    <a:pt x="1031" y="16"/>
                  </a:lnTo>
                  <a:lnTo>
                    <a:pt x="1007" y="16"/>
                  </a:lnTo>
                  <a:lnTo>
                    <a:pt x="968" y="0"/>
                  </a:lnTo>
                  <a:lnTo>
                    <a:pt x="944" y="0"/>
                  </a:lnTo>
                  <a:lnTo>
                    <a:pt x="897" y="16"/>
                  </a:lnTo>
                  <a:lnTo>
                    <a:pt x="873" y="23"/>
                  </a:lnTo>
                  <a:lnTo>
                    <a:pt x="818" y="31"/>
                  </a:lnTo>
                  <a:lnTo>
                    <a:pt x="795" y="47"/>
                  </a:lnTo>
                  <a:lnTo>
                    <a:pt x="724" y="86"/>
                  </a:lnTo>
                  <a:lnTo>
                    <a:pt x="685" y="102"/>
                  </a:lnTo>
                  <a:lnTo>
                    <a:pt x="661" y="134"/>
                  </a:lnTo>
                  <a:lnTo>
                    <a:pt x="645" y="141"/>
                  </a:lnTo>
                  <a:lnTo>
                    <a:pt x="637" y="149"/>
                  </a:lnTo>
                  <a:lnTo>
                    <a:pt x="630" y="173"/>
                  </a:lnTo>
                  <a:lnTo>
                    <a:pt x="630" y="189"/>
                  </a:lnTo>
                  <a:lnTo>
                    <a:pt x="637" y="204"/>
                  </a:lnTo>
                  <a:lnTo>
                    <a:pt x="669" y="212"/>
                  </a:lnTo>
                  <a:lnTo>
                    <a:pt x="677" y="236"/>
                  </a:lnTo>
                  <a:lnTo>
                    <a:pt x="677" y="362"/>
                  </a:lnTo>
                  <a:lnTo>
                    <a:pt x="692" y="385"/>
                  </a:lnTo>
                  <a:lnTo>
                    <a:pt x="700" y="393"/>
                  </a:lnTo>
                  <a:lnTo>
                    <a:pt x="716" y="409"/>
                  </a:lnTo>
                  <a:lnTo>
                    <a:pt x="716" y="417"/>
                  </a:lnTo>
                  <a:lnTo>
                    <a:pt x="716" y="440"/>
                  </a:lnTo>
                  <a:lnTo>
                    <a:pt x="700" y="495"/>
                  </a:lnTo>
                  <a:lnTo>
                    <a:pt x="700" y="527"/>
                  </a:lnTo>
                  <a:lnTo>
                    <a:pt x="708" y="527"/>
                  </a:lnTo>
                  <a:lnTo>
                    <a:pt x="716" y="535"/>
                  </a:lnTo>
                  <a:lnTo>
                    <a:pt x="724" y="543"/>
                  </a:lnTo>
                  <a:lnTo>
                    <a:pt x="740" y="543"/>
                  </a:lnTo>
                  <a:lnTo>
                    <a:pt x="748" y="551"/>
                  </a:lnTo>
                  <a:lnTo>
                    <a:pt x="763" y="558"/>
                  </a:lnTo>
                  <a:lnTo>
                    <a:pt x="771" y="606"/>
                  </a:lnTo>
                  <a:lnTo>
                    <a:pt x="795" y="637"/>
                  </a:lnTo>
                  <a:lnTo>
                    <a:pt x="795" y="661"/>
                  </a:lnTo>
                  <a:lnTo>
                    <a:pt x="810" y="684"/>
                  </a:lnTo>
                  <a:lnTo>
                    <a:pt x="818" y="692"/>
                  </a:lnTo>
                  <a:lnTo>
                    <a:pt x="826" y="700"/>
                  </a:lnTo>
                  <a:lnTo>
                    <a:pt x="842" y="708"/>
                  </a:lnTo>
                  <a:lnTo>
                    <a:pt x="913" y="700"/>
                  </a:lnTo>
                  <a:lnTo>
                    <a:pt x="921" y="708"/>
                  </a:lnTo>
                  <a:lnTo>
                    <a:pt x="928" y="716"/>
                  </a:lnTo>
                  <a:lnTo>
                    <a:pt x="936" y="739"/>
                  </a:lnTo>
                  <a:lnTo>
                    <a:pt x="944" y="755"/>
                  </a:lnTo>
                  <a:lnTo>
                    <a:pt x="936" y="763"/>
                  </a:lnTo>
                  <a:lnTo>
                    <a:pt x="779" y="881"/>
                  </a:lnTo>
                  <a:lnTo>
                    <a:pt x="771" y="912"/>
                  </a:lnTo>
                  <a:lnTo>
                    <a:pt x="755" y="975"/>
                  </a:lnTo>
                  <a:lnTo>
                    <a:pt x="748" y="999"/>
                  </a:lnTo>
                  <a:lnTo>
                    <a:pt x="653" y="1251"/>
                  </a:lnTo>
                  <a:lnTo>
                    <a:pt x="645" y="1274"/>
                  </a:lnTo>
                  <a:lnTo>
                    <a:pt x="637" y="1306"/>
                  </a:lnTo>
                  <a:lnTo>
                    <a:pt x="637" y="1314"/>
                  </a:lnTo>
                  <a:lnTo>
                    <a:pt x="622" y="1314"/>
                  </a:lnTo>
                  <a:lnTo>
                    <a:pt x="606" y="1314"/>
                  </a:lnTo>
                  <a:lnTo>
                    <a:pt x="559" y="1290"/>
                  </a:lnTo>
                  <a:lnTo>
                    <a:pt x="543" y="1274"/>
                  </a:lnTo>
                  <a:lnTo>
                    <a:pt x="433" y="1196"/>
                  </a:lnTo>
                  <a:lnTo>
                    <a:pt x="417" y="1188"/>
                  </a:lnTo>
                  <a:lnTo>
                    <a:pt x="409" y="1164"/>
                  </a:lnTo>
                  <a:lnTo>
                    <a:pt x="346" y="1093"/>
                  </a:lnTo>
                  <a:lnTo>
                    <a:pt x="323" y="1078"/>
                  </a:lnTo>
                  <a:lnTo>
                    <a:pt x="268" y="1070"/>
                  </a:lnTo>
                  <a:lnTo>
                    <a:pt x="244" y="1070"/>
                  </a:lnTo>
                  <a:lnTo>
                    <a:pt x="213" y="1078"/>
                  </a:lnTo>
                  <a:lnTo>
                    <a:pt x="189" y="1085"/>
                  </a:lnTo>
                  <a:lnTo>
                    <a:pt x="157" y="1078"/>
                  </a:lnTo>
                  <a:lnTo>
                    <a:pt x="134" y="1070"/>
                  </a:lnTo>
                  <a:lnTo>
                    <a:pt x="32" y="952"/>
                  </a:lnTo>
                  <a:lnTo>
                    <a:pt x="24" y="952"/>
                  </a:lnTo>
                  <a:lnTo>
                    <a:pt x="16" y="952"/>
                  </a:lnTo>
                  <a:lnTo>
                    <a:pt x="0" y="960"/>
                  </a:lnTo>
                  <a:lnTo>
                    <a:pt x="8" y="983"/>
                  </a:lnTo>
                  <a:lnTo>
                    <a:pt x="63" y="1046"/>
                  </a:lnTo>
                  <a:lnTo>
                    <a:pt x="71" y="1054"/>
                  </a:lnTo>
                  <a:lnTo>
                    <a:pt x="63" y="1062"/>
                  </a:lnTo>
                  <a:lnTo>
                    <a:pt x="55" y="1070"/>
                  </a:lnTo>
                  <a:lnTo>
                    <a:pt x="55" y="1085"/>
                  </a:lnTo>
                  <a:lnTo>
                    <a:pt x="63" y="1109"/>
                  </a:lnTo>
                  <a:lnTo>
                    <a:pt x="79" y="1133"/>
                  </a:lnTo>
                  <a:lnTo>
                    <a:pt x="87" y="1148"/>
                  </a:lnTo>
                  <a:lnTo>
                    <a:pt x="79" y="1164"/>
                  </a:lnTo>
                  <a:lnTo>
                    <a:pt x="102" y="1180"/>
                  </a:lnTo>
                  <a:lnTo>
                    <a:pt x="126" y="1203"/>
                  </a:lnTo>
                  <a:lnTo>
                    <a:pt x="142" y="1219"/>
                  </a:lnTo>
                  <a:lnTo>
                    <a:pt x="142" y="1227"/>
                  </a:lnTo>
                  <a:lnTo>
                    <a:pt x="150" y="1251"/>
                  </a:lnTo>
                  <a:lnTo>
                    <a:pt x="165" y="1274"/>
                  </a:lnTo>
                  <a:lnTo>
                    <a:pt x="165" y="1290"/>
                  </a:lnTo>
                  <a:lnTo>
                    <a:pt x="181" y="1314"/>
                  </a:lnTo>
                  <a:lnTo>
                    <a:pt x="197" y="1329"/>
                  </a:lnTo>
                  <a:lnTo>
                    <a:pt x="205" y="1329"/>
                  </a:lnTo>
                  <a:lnTo>
                    <a:pt x="220" y="1345"/>
                  </a:lnTo>
                  <a:lnTo>
                    <a:pt x="252" y="1361"/>
                  </a:lnTo>
                  <a:lnTo>
                    <a:pt x="252" y="1369"/>
                  </a:lnTo>
                  <a:lnTo>
                    <a:pt x="260" y="1376"/>
                  </a:lnTo>
                  <a:lnTo>
                    <a:pt x="244" y="1463"/>
                  </a:lnTo>
                  <a:lnTo>
                    <a:pt x="244" y="1471"/>
                  </a:lnTo>
                  <a:lnTo>
                    <a:pt x="252" y="1479"/>
                  </a:lnTo>
                  <a:lnTo>
                    <a:pt x="708" y="1644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2256" name="Freeform 4779"/>
            <p:cNvSpPr>
              <a:spLocks/>
            </p:cNvSpPr>
            <p:nvPr/>
          </p:nvSpPr>
          <p:spPr bwMode="auto">
            <a:xfrm>
              <a:off x="613" y="2643"/>
              <a:ext cx="116" cy="268"/>
            </a:xfrm>
            <a:custGeom>
              <a:avLst/>
              <a:gdLst>
                <a:gd name="T0" fmla="*/ 0 w 425"/>
                <a:gd name="T1" fmla="*/ 0 h 983"/>
                <a:gd name="T2" fmla="*/ 0 w 425"/>
                <a:gd name="T3" fmla="*/ 0 h 983"/>
                <a:gd name="T4" fmla="*/ 0 w 425"/>
                <a:gd name="T5" fmla="*/ 0 h 983"/>
                <a:gd name="T6" fmla="*/ 0 w 425"/>
                <a:gd name="T7" fmla="*/ 0 h 983"/>
                <a:gd name="T8" fmla="*/ 0 w 425"/>
                <a:gd name="T9" fmla="*/ 0 h 983"/>
                <a:gd name="T10" fmla="*/ 0 w 425"/>
                <a:gd name="T11" fmla="*/ 0 h 983"/>
                <a:gd name="T12" fmla="*/ 0 w 425"/>
                <a:gd name="T13" fmla="*/ 0 h 983"/>
                <a:gd name="T14" fmla="*/ 0 w 425"/>
                <a:gd name="T15" fmla="*/ 0 h 983"/>
                <a:gd name="T16" fmla="*/ 0 w 425"/>
                <a:gd name="T17" fmla="*/ 0 h 983"/>
                <a:gd name="T18" fmla="*/ 0 w 425"/>
                <a:gd name="T19" fmla="*/ 0 h 983"/>
                <a:gd name="T20" fmla="*/ 0 w 425"/>
                <a:gd name="T21" fmla="*/ 0 h 983"/>
                <a:gd name="T22" fmla="*/ 0 w 425"/>
                <a:gd name="T23" fmla="*/ 0 h 983"/>
                <a:gd name="T24" fmla="*/ 0 w 425"/>
                <a:gd name="T25" fmla="*/ 0 h 983"/>
                <a:gd name="T26" fmla="*/ 0 w 425"/>
                <a:gd name="T27" fmla="*/ 0 h 983"/>
                <a:gd name="T28" fmla="*/ 0 w 425"/>
                <a:gd name="T29" fmla="*/ 0 h 983"/>
                <a:gd name="T30" fmla="*/ 0 w 425"/>
                <a:gd name="T31" fmla="*/ 0 h 983"/>
                <a:gd name="T32" fmla="*/ 0 w 425"/>
                <a:gd name="T33" fmla="*/ 0 h 983"/>
                <a:gd name="T34" fmla="*/ 0 w 425"/>
                <a:gd name="T35" fmla="*/ 0 h 983"/>
                <a:gd name="T36" fmla="*/ 0 w 425"/>
                <a:gd name="T37" fmla="*/ 0 h 983"/>
                <a:gd name="T38" fmla="*/ 0 w 425"/>
                <a:gd name="T39" fmla="*/ 0 h 983"/>
                <a:gd name="T40" fmla="*/ 0 w 425"/>
                <a:gd name="T41" fmla="*/ 0 h 983"/>
                <a:gd name="T42" fmla="*/ 0 w 425"/>
                <a:gd name="T43" fmla="*/ 0 h 983"/>
                <a:gd name="T44" fmla="*/ 0 w 425"/>
                <a:gd name="T45" fmla="*/ 0 h 983"/>
                <a:gd name="T46" fmla="*/ 0 w 425"/>
                <a:gd name="T47" fmla="*/ 0 h 983"/>
                <a:gd name="T48" fmla="*/ 0 w 425"/>
                <a:gd name="T49" fmla="*/ 0 h 983"/>
                <a:gd name="T50" fmla="*/ 0 w 425"/>
                <a:gd name="T51" fmla="*/ 0 h 983"/>
                <a:gd name="T52" fmla="*/ 0 w 425"/>
                <a:gd name="T53" fmla="*/ 0 h 983"/>
                <a:gd name="T54" fmla="*/ 0 w 425"/>
                <a:gd name="T55" fmla="*/ 0 h 983"/>
                <a:gd name="T56" fmla="*/ 0 w 425"/>
                <a:gd name="T57" fmla="*/ 0 h 983"/>
                <a:gd name="T58" fmla="*/ 0 w 425"/>
                <a:gd name="T59" fmla="*/ 0 h 98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425"/>
                <a:gd name="T91" fmla="*/ 0 h 983"/>
                <a:gd name="T92" fmla="*/ 425 w 425"/>
                <a:gd name="T93" fmla="*/ 983 h 98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425" h="983">
                  <a:moveTo>
                    <a:pt x="150" y="235"/>
                  </a:moveTo>
                  <a:lnTo>
                    <a:pt x="370" y="31"/>
                  </a:lnTo>
                  <a:lnTo>
                    <a:pt x="386" y="0"/>
                  </a:lnTo>
                  <a:lnTo>
                    <a:pt x="393" y="0"/>
                  </a:lnTo>
                  <a:lnTo>
                    <a:pt x="409" y="55"/>
                  </a:lnTo>
                  <a:lnTo>
                    <a:pt x="425" y="62"/>
                  </a:lnTo>
                  <a:lnTo>
                    <a:pt x="315" y="283"/>
                  </a:lnTo>
                  <a:lnTo>
                    <a:pt x="283" y="322"/>
                  </a:lnTo>
                  <a:lnTo>
                    <a:pt x="268" y="409"/>
                  </a:lnTo>
                  <a:lnTo>
                    <a:pt x="220" y="597"/>
                  </a:lnTo>
                  <a:lnTo>
                    <a:pt x="181" y="747"/>
                  </a:lnTo>
                  <a:lnTo>
                    <a:pt x="157" y="888"/>
                  </a:lnTo>
                  <a:lnTo>
                    <a:pt x="150" y="881"/>
                  </a:lnTo>
                  <a:lnTo>
                    <a:pt x="173" y="393"/>
                  </a:lnTo>
                  <a:lnTo>
                    <a:pt x="212" y="353"/>
                  </a:lnTo>
                  <a:lnTo>
                    <a:pt x="150" y="291"/>
                  </a:lnTo>
                  <a:lnTo>
                    <a:pt x="110" y="298"/>
                  </a:lnTo>
                  <a:lnTo>
                    <a:pt x="87" y="338"/>
                  </a:lnTo>
                  <a:lnTo>
                    <a:pt x="118" y="401"/>
                  </a:lnTo>
                  <a:lnTo>
                    <a:pt x="16" y="951"/>
                  </a:lnTo>
                  <a:lnTo>
                    <a:pt x="8" y="983"/>
                  </a:lnTo>
                  <a:lnTo>
                    <a:pt x="0" y="975"/>
                  </a:lnTo>
                  <a:lnTo>
                    <a:pt x="0" y="802"/>
                  </a:lnTo>
                  <a:lnTo>
                    <a:pt x="32" y="613"/>
                  </a:lnTo>
                  <a:lnTo>
                    <a:pt x="55" y="409"/>
                  </a:lnTo>
                  <a:lnTo>
                    <a:pt x="55" y="361"/>
                  </a:lnTo>
                  <a:lnTo>
                    <a:pt x="87" y="275"/>
                  </a:lnTo>
                  <a:lnTo>
                    <a:pt x="79" y="212"/>
                  </a:lnTo>
                  <a:lnTo>
                    <a:pt x="102" y="196"/>
                  </a:lnTo>
                  <a:lnTo>
                    <a:pt x="150" y="235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2226" name="群組 75"/>
          <p:cNvGrpSpPr>
            <a:grpSpLocks/>
          </p:cNvGrpSpPr>
          <p:nvPr/>
        </p:nvGrpSpPr>
        <p:grpSpPr bwMode="auto">
          <a:xfrm>
            <a:off x="4787900" y="703263"/>
            <a:ext cx="4165600" cy="6181725"/>
            <a:chOff x="4787900" y="703263"/>
            <a:chExt cx="4165600" cy="6182121"/>
          </a:xfrm>
        </p:grpSpPr>
        <p:grpSp>
          <p:nvGrpSpPr>
            <p:cNvPr id="52228" name="组合 3109"/>
            <p:cNvGrpSpPr>
              <a:grpSpLocks/>
            </p:cNvGrpSpPr>
            <p:nvPr/>
          </p:nvGrpSpPr>
          <p:grpSpPr bwMode="auto">
            <a:xfrm>
              <a:off x="4787900" y="703263"/>
              <a:ext cx="4165600" cy="6181725"/>
              <a:chOff x="5168901" y="2141538"/>
              <a:chExt cx="2466975" cy="2859087"/>
            </a:xfrm>
          </p:grpSpPr>
          <p:sp>
            <p:nvSpPr>
              <p:cNvPr id="52251" name="Freeform 4109"/>
              <p:cNvSpPr>
                <a:spLocks/>
              </p:cNvSpPr>
              <p:nvPr/>
            </p:nvSpPr>
            <p:spPr bwMode="auto">
              <a:xfrm>
                <a:off x="6392863" y="3154363"/>
                <a:ext cx="38100" cy="125412"/>
              </a:xfrm>
              <a:custGeom>
                <a:avLst/>
                <a:gdLst>
                  <a:gd name="T0" fmla="*/ 0 w 24"/>
                  <a:gd name="T1" fmla="*/ 2147483647 h 79"/>
                  <a:gd name="T2" fmla="*/ 0 w 24"/>
                  <a:gd name="T3" fmla="*/ 2147483647 h 79"/>
                  <a:gd name="T4" fmla="*/ 2147483647 w 24"/>
                  <a:gd name="T5" fmla="*/ 2147483647 h 79"/>
                  <a:gd name="T6" fmla="*/ 2147483647 w 24"/>
                  <a:gd name="T7" fmla="*/ 2147483647 h 79"/>
                  <a:gd name="T8" fmla="*/ 2147483647 w 24"/>
                  <a:gd name="T9" fmla="*/ 2147483647 h 79"/>
                  <a:gd name="T10" fmla="*/ 2147483647 w 24"/>
                  <a:gd name="T11" fmla="*/ 2147483647 h 79"/>
                  <a:gd name="T12" fmla="*/ 2147483647 w 24"/>
                  <a:gd name="T13" fmla="*/ 2147483647 h 79"/>
                  <a:gd name="T14" fmla="*/ 0 w 24"/>
                  <a:gd name="T15" fmla="*/ 2147483647 h 79"/>
                  <a:gd name="T16" fmla="*/ 0 w 24"/>
                  <a:gd name="T17" fmla="*/ 2147483647 h 79"/>
                  <a:gd name="T18" fmla="*/ 0 w 24"/>
                  <a:gd name="T19" fmla="*/ 2147483647 h 79"/>
                  <a:gd name="T20" fmla="*/ 2147483647 w 24"/>
                  <a:gd name="T21" fmla="*/ 2147483647 h 79"/>
                  <a:gd name="T22" fmla="*/ 2147483647 w 24"/>
                  <a:gd name="T23" fmla="*/ 2147483647 h 79"/>
                  <a:gd name="T24" fmla="*/ 2147483647 w 24"/>
                  <a:gd name="T25" fmla="*/ 2147483647 h 79"/>
                  <a:gd name="T26" fmla="*/ 0 w 24"/>
                  <a:gd name="T27" fmla="*/ 2147483647 h 79"/>
                  <a:gd name="T28" fmla="*/ 0 w 24"/>
                  <a:gd name="T29" fmla="*/ 2147483647 h 79"/>
                  <a:gd name="T30" fmla="*/ 0 w 24"/>
                  <a:gd name="T31" fmla="*/ 2147483647 h 79"/>
                  <a:gd name="T32" fmla="*/ 2147483647 w 24"/>
                  <a:gd name="T33" fmla="*/ 2147483647 h 79"/>
                  <a:gd name="T34" fmla="*/ 2147483647 w 24"/>
                  <a:gd name="T35" fmla="*/ 2147483647 h 79"/>
                  <a:gd name="T36" fmla="*/ 2147483647 w 24"/>
                  <a:gd name="T37" fmla="*/ 0 h 79"/>
                  <a:gd name="T38" fmla="*/ 2147483647 w 24"/>
                  <a:gd name="T39" fmla="*/ 0 h 79"/>
                  <a:gd name="T40" fmla="*/ 2147483647 w 24"/>
                  <a:gd name="T41" fmla="*/ 0 h 79"/>
                  <a:gd name="T42" fmla="*/ 0 w 24"/>
                  <a:gd name="T43" fmla="*/ 0 h 79"/>
                  <a:gd name="T44" fmla="*/ 0 w 24"/>
                  <a:gd name="T45" fmla="*/ 2147483647 h 79"/>
                  <a:gd name="T46" fmla="*/ 0 w 24"/>
                  <a:gd name="T47" fmla="*/ 2147483647 h 79"/>
                  <a:gd name="T48" fmla="*/ 2147483647 w 24"/>
                  <a:gd name="T49" fmla="*/ 2147483647 h 79"/>
                  <a:gd name="T50" fmla="*/ 2147483647 w 24"/>
                  <a:gd name="T51" fmla="*/ 2147483647 h 79"/>
                  <a:gd name="T52" fmla="*/ 2147483647 w 24"/>
                  <a:gd name="T53" fmla="*/ 2147483647 h 79"/>
                  <a:gd name="T54" fmla="*/ 2147483647 w 24"/>
                  <a:gd name="T55" fmla="*/ 2147483647 h 79"/>
                  <a:gd name="T56" fmla="*/ 0 w 24"/>
                  <a:gd name="T57" fmla="*/ 2147483647 h 79"/>
                  <a:gd name="T58" fmla="*/ 0 w 24"/>
                  <a:gd name="T59" fmla="*/ 2147483647 h 79"/>
                  <a:gd name="T60" fmla="*/ 2147483647 w 24"/>
                  <a:gd name="T61" fmla="*/ 2147483647 h 79"/>
                  <a:gd name="T62" fmla="*/ 2147483647 w 24"/>
                  <a:gd name="T63" fmla="*/ 2147483647 h 79"/>
                  <a:gd name="T64" fmla="*/ 0 w 24"/>
                  <a:gd name="T65" fmla="*/ 2147483647 h 79"/>
                  <a:gd name="T66" fmla="*/ 0 w 24"/>
                  <a:gd name="T67" fmla="*/ 2147483647 h 79"/>
                  <a:gd name="T68" fmla="*/ 0 w 24"/>
                  <a:gd name="T69" fmla="*/ 2147483647 h 79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24"/>
                  <a:gd name="T106" fmla="*/ 0 h 79"/>
                  <a:gd name="T107" fmla="*/ 24 w 24"/>
                  <a:gd name="T108" fmla="*/ 79 h 79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24" h="79">
                    <a:moveTo>
                      <a:pt x="0" y="48"/>
                    </a:moveTo>
                    <a:lnTo>
                      <a:pt x="0" y="48"/>
                    </a:lnTo>
                    <a:lnTo>
                      <a:pt x="12" y="48"/>
                    </a:lnTo>
                    <a:lnTo>
                      <a:pt x="18" y="54"/>
                    </a:lnTo>
                    <a:lnTo>
                      <a:pt x="6" y="54"/>
                    </a:lnTo>
                    <a:lnTo>
                      <a:pt x="0" y="54"/>
                    </a:lnTo>
                    <a:lnTo>
                      <a:pt x="0" y="61"/>
                    </a:lnTo>
                    <a:lnTo>
                      <a:pt x="6" y="61"/>
                    </a:lnTo>
                    <a:lnTo>
                      <a:pt x="12" y="73"/>
                    </a:lnTo>
                    <a:lnTo>
                      <a:pt x="0" y="73"/>
                    </a:lnTo>
                    <a:lnTo>
                      <a:pt x="0" y="79"/>
                    </a:lnTo>
                    <a:lnTo>
                      <a:pt x="24" y="79"/>
                    </a:lnTo>
                    <a:lnTo>
                      <a:pt x="24" y="0"/>
                    </a:lnTo>
                    <a:lnTo>
                      <a:pt x="6" y="0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6" y="12"/>
                    </a:lnTo>
                    <a:lnTo>
                      <a:pt x="18" y="24"/>
                    </a:lnTo>
                    <a:lnTo>
                      <a:pt x="6" y="24"/>
                    </a:lnTo>
                    <a:lnTo>
                      <a:pt x="0" y="30"/>
                    </a:lnTo>
                    <a:lnTo>
                      <a:pt x="12" y="30"/>
                    </a:lnTo>
                    <a:lnTo>
                      <a:pt x="6" y="30"/>
                    </a:lnTo>
                    <a:lnTo>
                      <a:pt x="0" y="36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252" name="Freeform 4246"/>
              <p:cNvSpPr>
                <a:spLocks noEditPoints="1"/>
              </p:cNvSpPr>
              <p:nvPr/>
            </p:nvSpPr>
            <p:spPr bwMode="auto">
              <a:xfrm>
                <a:off x="5168901" y="2141538"/>
                <a:ext cx="2466975" cy="2859087"/>
              </a:xfrm>
              <a:custGeom>
                <a:avLst/>
                <a:gdLst>
                  <a:gd name="T0" fmla="*/ 2147483647 w 1554"/>
                  <a:gd name="T1" fmla="*/ 2147483647 h 1801"/>
                  <a:gd name="T2" fmla="*/ 2147483647 w 1554"/>
                  <a:gd name="T3" fmla="*/ 2147483647 h 1801"/>
                  <a:gd name="T4" fmla="*/ 2147483647 w 1554"/>
                  <a:gd name="T5" fmla="*/ 2147483647 h 1801"/>
                  <a:gd name="T6" fmla="*/ 2147483647 w 1554"/>
                  <a:gd name="T7" fmla="*/ 2147483647 h 1801"/>
                  <a:gd name="T8" fmla="*/ 2147483647 w 1554"/>
                  <a:gd name="T9" fmla="*/ 2147483647 h 1801"/>
                  <a:gd name="T10" fmla="*/ 2147483647 w 1554"/>
                  <a:gd name="T11" fmla="*/ 2147483647 h 1801"/>
                  <a:gd name="T12" fmla="*/ 2147483647 w 1554"/>
                  <a:gd name="T13" fmla="*/ 2147483647 h 1801"/>
                  <a:gd name="T14" fmla="*/ 2147483647 w 1554"/>
                  <a:gd name="T15" fmla="*/ 2147483647 h 1801"/>
                  <a:gd name="T16" fmla="*/ 2147483647 w 1554"/>
                  <a:gd name="T17" fmla="*/ 2147483647 h 1801"/>
                  <a:gd name="T18" fmla="*/ 2147483647 w 1554"/>
                  <a:gd name="T19" fmla="*/ 2147483647 h 1801"/>
                  <a:gd name="T20" fmla="*/ 2147483647 w 1554"/>
                  <a:gd name="T21" fmla="*/ 2147483647 h 1801"/>
                  <a:gd name="T22" fmla="*/ 2147483647 w 1554"/>
                  <a:gd name="T23" fmla="*/ 2147483647 h 1801"/>
                  <a:gd name="T24" fmla="*/ 2147483647 w 1554"/>
                  <a:gd name="T25" fmla="*/ 2147483647 h 1801"/>
                  <a:gd name="T26" fmla="*/ 2147483647 w 1554"/>
                  <a:gd name="T27" fmla="*/ 2147483647 h 1801"/>
                  <a:gd name="T28" fmla="*/ 2147483647 w 1554"/>
                  <a:gd name="T29" fmla="*/ 2147483647 h 1801"/>
                  <a:gd name="T30" fmla="*/ 2147483647 w 1554"/>
                  <a:gd name="T31" fmla="*/ 2147483647 h 1801"/>
                  <a:gd name="T32" fmla="*/ 2147483647 w 1554"/>
                  <a:gd name="T33" fmla="*/ 2147483647 h 1801"/>
                  <a:gd name="T34" fmla="*/ 2147483647 w 1554"/>
                  <a:gd name="T35" fmla="*/ 2147483647 h 1801"/>
                  <a:gd name="T36" fmla="*/ 2147483647 w 1554"/>
                  <a:gd name="T37" fmla="*/ 2147483647 h 1801"/>
                  <a:gd name="T38" fmla="*/ 2147483647 w 1554"/>
                  <a:gd name="T39" fmla="*/ 2147483647 h 1801"/>
                  <a:gd name="T40" fmla="*/ 2147483647 w 1554"/>
                  <a:gd name="T41" fmla="*/ 2147483647 h 1801"/>
                  <a:gd name="T42" fmla="*/ 2147483647 w 1554"/>
                  <a:gd name="T43" fmla="*/ 2147483647 h 1801"/>
                  <a:gd name="T44" fmla="*/ 2147483647 w 1554"/>
                  <a:gd name="T45" fmla="*/ 2147483647 h 1801"/>
                  <a:gd name="T46" fmla="*/ 2147483647 w 1554"/>
                  <a:gd name="T47" fmla="*/ 2147483647 h 1801"/>
                  <a:gd name="T48" fmla="*/ 2147483647 w 1554"/>
                  <a:gd name="T49" fmla="*/ 2147483647 h 1801"/>
                  <a:gd name="T50" fmla="*/ 2147483647 w 1554"/>
                  <a:gd name="T51" fmla="*/ 2147483647 h 1801"/>
                  <a:gd name="T52" fmla="*/ 2147483647 w 1554"/>
                  <a:gd name="T53" fmla="*/ 2147483647 h 1801"/>
                  <a:gd name="T54" fmla="*/ 2147483647 w 1554"/>
                  <a:gd name="T55" fmla="*/ 2147483647 h 1801"/>
                  <a:gd name="T56" fmla="*/ 2147483647 w 1554"/>
                  <a:gd name="T57" fmla="*/ 2147483647 h 1801"/>
                  <a:gd name="T58" fmla="*/ 2147483647 w 1554"/>
                  <a:gd name="T59" fmla="*/ 2147483647 h 1801"/>
                  <a:gd name="T60" fmla="*/ 2147483647 w 1554"/>
                  <a:gd name="T61" fmla="*/ 2147483647 h 1801"/>
                  <a:gd name="T62" fmla="*/ 2147483647 w 1554"/>
                  <a:gd name="T63" fmla="*/ 2147483647 h 1801"/>
                  <a:gd name="T64" fmla="*/ 2147483647 w 1554"/>
                  <a:gd name="T65" fmla="*/ 2147483647 h 1801"/>
                  <a:gd name="T66" fmla="*/ 2147483647 w 1554"/>
                  <a:gd name="T67" fmla="*/ 2147483647 h 1801"/>
                  <a:gd name="T68" fmla="*/ 2147483647 w 1554"/>
                  <a:gd name="T69" fmla="*/ 2147483647 h 1801"/>
                  <a:gd name="T70" fmla="*/ 2147483647 w 1554"/>
                  <a:gd name="T71" fmla="*/ 2147483647 h 1801"/>
                  <a:gd name="T72" fmla="*/ 2147483647 w 1554"/>
                  <a:gd name="T73" fmla="*/ 2147483647 h 1801"/>
                  <a:gd name="T74" fmla="*/ 2147483647 w 1554"/>
                  <a:gd name="T75" fmla="*/ 2147483647 h 1801"/>
                  <a:gd name="T76" fmla="*/ 2147483647 w 1554"/>
                  <a:gd name="T77" fmla="*/ 2147483647 h 1801"/>
                  <a:gd name="T78" fmla="*/ 2147483647 w 1554"/>
                  <a:gd name="T79" fmla="*/ 2147483647 h 1801"/>
                  <a:gd name="T80" fmla="*/ 2147483647 w 1554"/>
                  <a:gd name="T81" fmla="*/ 2147483647 h 1801"/>
                  <a:gd name="T82" fmla="*/ 2147483647 w 1554"/>
                  <a:gd name="T83" fmla="*/ 2147483647 h 1801"/>
                  <a:gd name="T84" fmla="*/ 2147483647 w 1554"/>
                  <a:gd name="T85" fmla="*/ 2147483647 h 1801"/>
                  <a:gd name="T86" fmla="*/ 2147483647 w 1554"/>
                  <a:gd name="T87" fmla="*/ 2147483647 h 1801"/>
                  <a:gd name="T88" fmla="*/ 2147483647 w 1554"/>
                  <a:gd name="T89" fmla="*/ 2147483647 h 1801"/>
                  <a:gd name="T90" fmla="*/ 2147483647 w 1554"/>
                  <a:gd name="T91" fmla="*/ 2147483647 h 1801"/>
                  <a:gd name="T92" fmla="*/ 2147483647 w 1554"/>
                  <a:gd name="T93" fmla="*/ 2147483647 h 1801"/>
                  <a:gd name="T94" fmla="*/ 2147483647 w 1554"/>
                  <a:gd name="T95" fmla="*/ 2147483647 h 1801"/>
                  <a:gd name="T96" fmla="*/ 2147483647 w 1554"/>
                  <a:gd name="T97" fmla="*/ 2147483647 h 1801"/>
                  <a:gd name="T98" fmla="*/ 2147483647 w 1554"/>
                  <a:gd name="T99" fmla="*/ 2147483647 h 1801"/>
                  <a:gd name="T100" fmla="*/ 2147483647 w 1554"/>
                  <a:gd name="T101" fmla="*/ 2147483647 h 1801"/>
                  <a:gd name="T102" fmla="*/ 2147483647 w 1554"/>
                  <a:gd name="T103" fmla="*/ 2147483647 h 1801"/>
                  <a:gd name="T104" fmla="*/ 2147483647 w 1554"/>
                  <a:gd name="T105" fmla="*/ 2147483647 h 1801"/>
                  <a:gd name="T106" fmla="*/ 2147483647 w 1554"/>
                  <a:gd name="T107" fmla="*/ 2147483647 h 1801"/>
                  <a:gd name="T108" fmla="*/ 2147483647 w 1554"/>
                  <a:gd name="T109" fmla="*/ 2147483647 h 1801"/>
                  <a:gd name="T110" fmla="*/ 2147483647 w 1554"/>
                  <a:gd name="T111" fmla="*/ 2147483647 h 1801"/>
                  <a:gd name="T112" fmla="*/ 2147483647 w 1554"/>
                  <a:gd name="T113" fmla="*/ 2147483647 h 1801"/>
                  <a:gd name="T114" fmla="*/ 2147483647 w 1554"/>
                  <a:gd name="T115" fmla="*/ 2147483647 h 1801"/>
                  <a:gd name="T116" fmla="*/ 2147483647 w 1554"/>
                  <a:gd name="T117" fmla="*/ 2147483647 h 1801"/>
                  <a:gd name="T118" fmla="*/ 2147483647 w 1554"/>
                  <a:gd name="T119" fmla="*/ 2147483647 h 1801"/>
                  <a:gd name="T120" fmla="*/ 2147483647 w 1554"/>
                  <a:gd name="T121" fmla="*/ 2147483647 h 1801"/>
                  <a:gd name="T122" fmla="*/ 2147483647 w 1554"/>
                  <a:gd name="T123" fmla="*/ 2147483647 h 1801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1554"/>
                  <a:gd name="T187" fmla="*/ 0 h 1801"/>
                  <a:gd name="T188" fmla="*/ 1554 w 1554"/>
                  <a:gd name="T189" fmla="*/ 1801 h 1801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1554" h="1801">
                    <a:moveTo>
                      <a:pt x="36" y="1241"/>
                    </a:moveTo>
                    <a:lnTo>
                      <a:pt x="36" y="1241"/>
                    </a:lnTo>
                    <a:lnTo>
                      <a:pt x="24" y="1265"/>
                    </a:lnTo>
                    <a:lnTo>
                      <a:pt x="18" y="1289"/>
                    </a:lnTo>
                    <a:lnTo>
                      <a:pt x="18" y="1343"/>
                    </a:lnTo>
                    <a:lnTo>
                      <a:pt x="24" y="1385"/>
                    </a:lnTo>
                    <a:lnTo>
                      <a:pt x="24" y="1409"/>
                    </a:lnTo>
                    <a:lnTo>
                      <a:pt x="78" y="1572"/>
                    </a:lnTo>
                    <a:lnTo>
                      <a:pt x="108" y="1681"/>
                    </a:lnTo>
                    <a:lnTo>
                      <a:pt x="102" y="1705"/>
                    </a:lnTo>
                    <a:lnTo>
                      <a:pt x="96" y="1717"/>
                    </a:lnTo>
                    <a:lnTo>
                      <a:pt x="84" y="1729"/>
                    </a:lnTo>
                    <a:lnTo>
                      <a:pt x="78" y="1747"/>
                    </a:lnTo>
                    <a:lnTo>
                      <a:pt x="72" y="1777"/>
                    </a:lnTo>
                    <a:lnTo>
                      <a:pt x="72" y="1801"/>
                    </a:lnTo>
                    <a:lnTo>
                      <a:pt x="1006" y="1801"/>
                    </a:lnTo>
                    <a:lnTo>
                      <a:pt x="1024" y="1795"/>
                    </a:lnTo>
                    <a:lnTo>
                      <a:pt x="1084" y="1795"/>
                    </a:lnTo>
                    <a:lnTo>
                      <a:pt x="1090" y="1789"/>
                    </a:lnTo>
                    <a:lnTo>
                      <a:pt x="1084" y="1801"/>
                    </a:lnTo>
                    <a:lnTo>
                      <a:pt x="1132" y="1801"/>
                    </a:lnTo>
                    <a:lnTo>
                      <a:pt x="1144" y="1783"/>
                    </a:lnTo>
                    <a:lnTo>
                      <a:pt x="1150" y="1783"/>
                    </a:lnTo>
                    <a:lnTo>
                      <a:pt x="1187" y="1777"/>
                    </a:lnTo>
                    <a:lnTo>
                      <a:pt x="1199" y="1765"/>
                    </a:lnTo>
                    <a:lnTo>
                      <a:pt x="1205" y="1753"/>
                    </a:lnTo>
                    <a:lnTo>
                      <a:pt x="1211" y="1735"/>
                    </a:lnTo>
                    <a:lnTo>
                      <a:pt x="1247" y="1723"/>
                    </a:lnTo>
                    <a:lnTo>
                      <a:pt x="1289" y="1717"/>
                    </a:lnTo>
                    <a:lnTo>
                      <a:pt x="1325" y="1717"/>
                    </a:lnTo>
                    <a:lnTo>
                      <a:pt x="1361" y="1723"/>
                    </a:lnTo>
                    <a:lnTo>
                      <a:pt x="1422" y="1747"/>
                    </a:lnTo>
                    <a:lnTo>
                      <a:pt x="1464" y="1765"/>
                    </a:lnTo>
                    <a:lnTo>
                      <a:pt x="1470" y="1771"/>
                    </a:lnTo>
                    <a:lnTo>
                      <a:pt x="1476" y="1777"/>
                    </a:lnTo>
                    <a:lnTo>
                      <a:pt x="1476" y="1783"/>
                    </a:lnTo>
                    <a:lnTo>
                      <a:pt x="1470" y="1801"/>
                    </a:lnTo>
                    <a:lnTo>
                      <a:pt x="1548" y="1801"/>
                    </a:lnTo>
                    <a:lnTo>
                      <a:pt x="1554" y="1729"/>
                    </a:lnTo>
                    <a:lnTo>
                      <a:pt x="1554" y="1650"/>
                    </a:lnTo>
                    <a:lnTo>
                      <a:pt x="1542" y="1578"/>
                    </a:lnTo>
                    <a:lnTo>
                      <a:pt x="1530" y="1512"/>
                    </a:lnTo>
                    <a:lnTo>
                      <a:pt x="1506" y="1452"/>
                    </a:lnTo>
                    <a:lnTo>
                      <a:pt x="1476" y="1397"/>
                    </a:lnTo>
                    <a:lnTo>
                      <a:pt x="1476" y="1391"/>
                    </a:lnTo>
                    <a:lnTo>
                      <a:pt x="1476" y="1385"/>
                    </a:lnTo>
                    <a:lnTo>
                      <a:pt x="1452" y="1349"/>
                    </a:lnTo>
                    <a:lnTo>
                      <a:pt x="1422" y="1313"/>
                    </a:lnTo>
                    <a:lnTo>
                      <a:pt x="1397" y="1289"/>
                    </a:lnTo>
                    <a:lnTo>
                      <a:pt x="1367" y="1259"/>
                    </a:lnTo>
                    <a:lnTo>
                      <a:pt x="1337" y="1241"/>
                    </a:lnTo>
                    <a:lnTo>
                      <a:pt x="1301" y="1223"/>
                    </a:lnTo>
                    <a:lnTo>
                      <a:pt x="1265" y="1211"/>
                    </a:lnTo>
                    <a:lnTo>
                      <a:pt x="1235" y="1205"/>
                    </a:lnTo>
                    <a:lnTo>
                      <a:pt x="1235" y="1193"/>
                    </a:lnTo>
                    <a:lnTo>
                      <a:pt x="1241" y="1186"/>
                    </a:lnTo>
                    <a:lnTo>
                      <a:pt x="1247" y="1186"/>
                    </a:lnTo>
                    <a:lnTo>
                      <a:pt x="1247" y="1180"/>
                    </a:lnTo>
                    <a:lnTo>
                      <a:pt x="1253" y="1162"/>
                    </a:lnTo>
                    <a:lnTo>
                      <a:pt x="1259" y="1156"/>
                    </a:lnTo>
                    <a:lnTo>
                      <a:pt x="1271" y="1144"/>
                    </a:lnTo>
                    <a:lnTo>
                      <a:pt x="1277" y="1144"/>
                    </a:lnTo>
                    <a:lnTo>
                      <a:pt x="1337" y="1066"/>
                    </a:lnTo>
                    <a:lnTo>
                      <a:pt x="1349" y="1060"/>
                    </a:lnTo>
                    <a:lnTo>
                      <a:pt x="1361" y="1048"/>
                    </a:lnTo>
                    <a:lnTo>
                      <a:pt x="1379" y="1024"/>
                    </a:lnTo>
                    <a:lnTo>
                      <a:pt x="1385" y="988"/>
                    </a:lnTo>
                    <a:lnTo>
                      <a:pt x="1422" y="927"/>
                    </a:lnTo>
                    <a:lnTo>
                      <a:pt x="1422" y="915"/>
                    </a:lnTo>
                    <a:lnTo>
                      <a:pt x="1434" y="897"/>
                    </a:lnTo>
                    <a:lnTo>
                      <a:pt x="1446" y="861"/>
                    </a:lnTo>
                    <a:lnTo>
                      <a:pt x="1452" y="831"/>
                    </a:lnTo>
                    <a:lnTo>
                      <a:pt x="1470" y="771"/>
                    </a:lnTo>
                    <a:lnTo>
                      <a:pt x="1476" y="759"/>
                    </a:lnTo>
                    <a:lnTo>
                      <a:pt x="1470" y="741"/>
                    </a:lnTo>
                    <a:lnTo>
                      <a:pt x="1458" y="717"/>
                    </a:lnTo>
                    <a:lnTo>
                      <a:pt x="1440" y="686"/>
                    </a:lnTo>
                    <a:lnTo>
                      <a:pt x="1409" y="662"/>
                    </a:lnTo>
                    <a:lnTo>
                      <a:pt x="1391" y="644"/>
                    </a:lnTo>
                    <a:lnTo>
                      <a:pt x="1385" y="632"/>
                    </a:lnTo>
                    <a:lnTo>
                      <a:pt x="1379" y="626"/>
                    </a:lnTo>
                    <a:lnTo>
                      <a:pt x="1361" y="614"/>
                    </a:lnTo>
                    <a:lnTo>
                      <a:pt x="1337" y="596"/>
                    </a:lnTo>
                    <a:lnTo>
                      <a:pt x="1283" y="554"/>
                    </a:lnTo>
                    <a:lnTo>
                      <a:pt x="1259" y="530"/>
                    </a:lnTo>
                    <a:lnTo>
                      <a:pt x="1235" y="506"/>
                    </a:lnTo>
                    <a:lnTo>
                      <a:pt x="1211" y="494"/>
                    </a:lnTo>
                    <a:lnTo>
                      <a:pt x="1187" y="482"/>
                    </a:lnTo>
                    <a:lnTo>
                      <a:pt x="1168" y="470"/>
                    </a:lnTo>
                    <a:lnTo>
                      <a:pt x="1156" y="458"/>
                    </a:lnTo>
                    <a:lnTo>
                      <a:pt x="1132" y="427"/>
                    </a:lnTo>
                    <a:lnTo>
                      <a:pt x="1114" y="415"/>
                    </a:lnTo>
                    <a:lnTo>
                      <a:pt x="1102" y="415"/>
                    </a:lnTo>
                    <a:lnTo>
                      <a:pt x="1096" y="415"/>
                    </a:lnTo>
                    <a:lnTo>
                      <a:pt x="1078" y="415"/>
                    </a:lnTo>
                    <a:lnTo>
                      <a:pt x="1054" y="409"/>
                    </a:lnTo>
                    <a:lnTo>
                      <a:pt x="952" y="391"/>
                    </a:lnTo>
                    <a:lnTo>
                      <a:pt x="849" y="379"/>
                    </a:lnTo>
                    <a:lnTo>
                      <a:pt x="819" y="343"/>
                    </a:lnTo>
                    <a:lnTo>
                      <a:pt x="819" y="337"/>
                    </a:lnTo>
                    <a:lnTo>
                      <a:pt x="819" y="331"/>
                    </a:lnTo>
                    <a:lnTo>
                      <a:pt x="837" y="313"/>
                    </a:lnTo>
                    <a:lnTo>
                      <a:pt x="843" y="289"/>
                    </a:lnTo>
                    <a:lnTo>
                      <a:pt x="855" y="277"/>
                    </a:lnTo>
                    <a:lnTo>
                      <a:pt x="861" y="253"/>
                    </a:lnTo>
                    <a:lnTo>
                      <a:pt x="867" y="204"/>
                    </a:lnTo>
                    <a:lnTo>
                      <a:pt x="861" y="150"/>
                    </a:lnTo>
                    <a:lnTo>
                      <a:pt x="855" y="102"/>
                    </a:lnTo>
                    <a:lnTo>
                      <a:pt x="843" y="66"/>
                    </a:lnTo>
                    <a:lnTo>
                      <a:pt x="837" y="54"/>
                    </a:lnTo>
                    <a:lnTo>
                      <a:pt x="807" y="30"/>
                    </a:lnTo>
                    <a:lnTo>
                      <a:pt x="795" y="18"/>
                    </a:lnTo>
                    <a:lnTo>
                      <a:pt x="783" y="18"/>
                    </a:lnTo>
                    <a:lnTo>
                      <a:pt x="711" y="6"/>
                    </a:lnTo>
                    <a:lnTo>
                      <a:pt x="686" y="0"/>
                    </a:lnTo>
                    <a:lnTo>
                      <a:pt x="650" y="6"/>
                    </a:lnTo>
                    <a:lnTo>
                      <a:pt x="626" y="6"/>
                    </a:lnTo>
                    <a:lnTo>
                      <a:pt x="614" y="6"/>
                    </a:lnTo>
                    <a:lnTo>
                      <a:pt x="566" y="18"/>
                    </a:lnTo>
                    <a:lnTo>
                      <a:pt x="554" y="24"/>
                    </a:lnTo>
                    <a:lnTo>
                      <a:pt x="542" y="36"/>
                    </a:lnTo>
                    <a:lnTo>
                      <a:pt x="542" y="48"/>
                    </a:lnTo>
                    <a:lnTo>
                      <a:pt x="542" y="60"/>
                    </a:lnTo>
                    <a:lnTo>
                      <a:pt x="548" y="78"/>
                    </a:lnTo>
                    <a:lnTo>
                      <a:pt x="554" y="84"/>
                    </a:lnTo>
                    <a:lnTo>
                      <a:pt x="536" y="150"/>
                    </a:lnTo>
                    <a:lnTo>
                      <a:pt x="542" y="168"/>
                    </a:lnTo>
                    <a:lnTo>
                      <a:pt x="536" y="186"/>
                    </a:lnTo>
                    <a:lnTo>
                      <a:pt x="530" y="192"/>
                    </a:lnTo>
                    <a:lnTo>
                      <a:pt x="524" y="204"/>
                    </a:lnTo>
                    <a:lnTo>
                      <a:pt x="500" y="241"/>
                    </a:lnTo>
                    <a:lnTo>
                      <a:pt x="500" y="253"/>
                    </a:lnTo>
                    <a:lnTo>
                      <a:pt x="512" y="259"/>
                    </a:lnTo>
                    <a:lnTo>
                      <a:pt x="524" y="271"/>
                    </a:lnTo>
                    <a:lnTo>
                      <a:pt x="524" y="283"/>
                    </a:lnTo>
                    <a:lnTo>
                      <a:pt x="518" y="295"/>
                    </a:lnTo>
                    <a:lnTo>
                      <a:pt x="524" y="301"/>
                    </a:lnTo>
                    <a:lnTo>
                      <a:pt x="518" y="313"/>
                    </a:lnTo>
                    <a:lnTo>
                      <a:pt x="524" y="325"/>
                    </a:lnTo>
                    <a:lnTo>
                      <a:pt x="524" y="331"/>
                    </a:lnTo>
                    <a:lnTo>
                      <a:pt x="524" y="337"/>
                    </a:lnTo>
                    <a:lnTo>
                      <a:pt x="518" y="349"/>
                    </a:lnTo>
                    <a:lnTo>
                      <a:pt x="518" y="361"/>
                    </a:lnTo>
                    <a:lnTo>
                      <a:pt x="524" y="367"/>
                    </a:lnTo>
                    <a:lnTo>
                      <a:pt x="536" y="373"/>
                    </a:lnTo>
                    <a:lnTo>
                      <a:pt x="548" y="379"/>
                    </a:lnTo>
                    <a:lnTo>
                      <a:pt x="614" y="397"/>
                    </a:lnTo>
                    <a:lnTo>
                      <a:pt x="632" y="403"/>
                    </a:lnTo>
                    <a:lnTo>
                      <a:pt x="644" y="421"/>
                    </a:lnTo>
                    <a:lnTo>
                      <a:pt x="656" y="439"/>
                    </a:lnTo>
                    <a:lnTo>
                      <a:pt x="644" y="445"/>
                    </a:lnTo>
                    <a:lnTo>
                      <a:pt x="644" y="458"/>
                    </a:lnTo>
                    <a:lnTo>
                      <a:pt x="632" y="476"/>
                    </a:lnTo>
                    <a:lnTo>
                      <a:pt x="584" y="512"/>
                    </a:lnTo>
                    <a:lnTo>
                      <a:pt x="554" y="530"/>
                    </a:lnTo>
                    <a:lnTo>
                      <a:pt x="536" y="542"/>
                    </a:lnTo>
                    <a:lnTo>
                      <a:pt x="524" y="542"/>
                    </a:lnTo>
                    <a:lnTo>
                      <a:pt x="518" y="554"/>
                    </a:lnTo>
                    <a:lnTo>
                      <a:pt x="506" y="566"/>
                    </a:lnTo>
                    <a:lnTo>
                      <a:pt x="500" y="566"/>
                    </a:lnTo>
                    <a:lnTo>
                      <a:pt x="482" y="572"/>
                    </a:lnTo>
                    <a:lnTo>
                      <a:pt x="476" y="578"/>
                    </a:lnTo>
                    <a:lnTo>
                      <a:pt x="470" y="584"/>
                    </a:lnTo>
                    <a:lnTo>
                      <a:pt x="427" y="650"/>
                    </a:lnTo>
                    <a:lnTo>
                      <a:pt x="403" y="711"/>
                    </a:lnTo>
                    <a:lnTo>
                      <a:pt x="385" y="759"/>
                    </a:lnTo>
                    <a:lnTo>
                      <a:pt x="367" y="789"/>
                    </a:lnTo>
                    <a:lnTo>
                      <a:pt x="349" y="813"/>
                    </a:lnTo>
                    <a:lnTo>
                      <a:pt x="343" y="819"/>
                    </a:lnTo>
                    <a:lnTo>
                      <a:pt x="337" y="837"/>
                    </a:lnTo>
                    <a:lnTo>
                      <a:pt x="331" y="849"/>
                    </a:lnTo>
                    <a:lnTo>
                      <a:pt x="319" y="855"/>
                    </a:lnTo>
                    <a:lnTo>
                      <a:pt x="301" y="867"/>
                    </a:lnTo>
                    <a:lnTo>
                      <a:pt x="277" y="891"/>
                    </a:lnTo>
                    <a:lnTo>
                      <a:pt x="247" y="927"/>
                    </a:lnTo>
                    <a:lnTo>
                      <a:pt x="229" y="964"/>
                    </a:lnTo>
                    <a:lnTo>
                      <a:pt x="217" y="970"/>
                    </a:lnTo>
                    <a:lnTo>
                      <a:pt x="210" y="976"/>
                    </a:lnTo>
                    <a:lnTo>
                      <a:pt x="210" y="982"/>
                    </a:lnTo>
                    <a:lnTo>
                      <a:pt x="204" y="988"/>
                    </a:lnTo>
                    <a:lnTo>
                      <a:pt x="198" y="994"/>
                    </a:lnTo>
                    <a:lnTo>
                      <a:pt x="186" y="1006"/>
                    </a:lnTo>
                    <a:lnTo>
                      <a:pt x="174" y="1024"/>
                    </a:lnTo>
                    <a:lnTo>
                      <a:pt x="156" y="1030"/>
                    </a:lnTo>
                    <a:lnTo>
                      <a:pt x="132" y="1048"/>
                    </a:lnTo>
                    <a:lnTo>
                      <a:pt x="114" y="1066"/>
                    </a:lnTo>
                    <a:lnTo>
                      <a:pt x="108" y="1090"/>
                    </a:lnTo>
                    <a:lnTo>
                      <a:pt x="90" y="1078"/>
                    </a:lnTo>
                    <a:lnTo>
                      <a:pt x="78" y="1078"/>
                    </a:lnTo>
                    <a:lnTo>
                      <a:pt x="66" y="1084"/>
                    </a:lnTo>
                    <a:lnTo>
                      <a:pt x="54" y="1090"/>
                    </a:lnTo>
                    <a:lnTo>
                      <a:pt x="36" y="1102"/>
                    </a:lnTo>
                    <a:lnTo>
                      <a:pt x="30" y="1108"/>
                    </a:lnTo>
                    <a:lnTo>
                      <a:pt x="24" y="1120"/>
                    </a:lnTo>
                    <a:lnTo>
                      <a:pt x="24" y="1132"/>
                    </a:lnTo>
                    <a:lnTo>
                      <a:pt x="6" y="1150"/>
                    </a:lnTo>
                    <a:lnTo>
                      <a:pt x="6" y="1186"/>
                    </a:lnTo>
                    <a:lnTo>
                      <a:pt x="6" y="1193"/>
                    </a:lnTo>
                    <a:lnTo>
                      <a:pt x="0" y="1211"/>
                    </a:lnTo>
                    <a:lnTo>
                      <a:pt x="6" y="1217"/>
                    </a:lnTo>
                    <a:lnTo>
                      <a:pt x="18" y="1229"/>
                    </a:lnTo>
                    <a:lnTo>
                      <a:pt x="36" y="1241"/>
                    </a:lnTo>
                    <a:close/>
                    <a:moveTo>
                      <a:pt x="1168" y="1476"/>
                    </a:moveTo>
                    <a:lnTo>
                      <a:pt x="1168" y="1476"/>
                    </a:lnTo>
                    <a:lnTo>
                      <a:pt x="1156" y="1434"/>
                    </a:lnTo>
                    <a:lnTo>
                      <a:pt x="1168" y="1440"/>
                    </a:lnTo>
                    <a:lnTo>
                      <a:pt x="1168" y="1476"/>
                    </a:lnTo>
                    <a:close/>
                    <a:moveTo>
                      <a:pt x="1482" y="1656"/>
                    </a:moveTo>
                    <a:lnTo>
                      <a:pt x="1482" y="1656"/>
                    </a:lnTo>
                    <a:lnTo>
                      <a:pt x="1482" y="1705"/>
                    </a:lnTo>
                    <a:lnTo>
                      <a:pt x="1482" y="1711"/>
                    </a:lnTo>
                    <a:lnTo>
                      <a:pt x="1470" y="1717"/>
                    </a:lnTo>
                    <a:lnTo>
                      <a:pt x="1458" y="1711"/>
                    </a:lnTo>
                    <a:lnTo>
                      <a:pt x="1379" y="1693"/>
                    </a:lnTo>
                    <a:lnTo>
                      <a:pt x="1319" y="1662"/>
                    </a:lnTo>
                    <a:lnTo>
                      <a:pt x="1271" y="1626"/>
                    </a:lnTo>
                    <a:lnTo>
                      <a:pt x="1229" y="1590"/>
                    </a:lnTo>
                    <a:lnTo>
                      <a:pt x="1229" y="1578"/>
                    </a:lnTo>
                    <a:lnTo>
                      <a:pt x="1217" y="1560"/>
                    </a:lnTo>
                    <a:lnTo>
                      <a:pt x="1223" y="1476"/>
                    </a:lnTo>
                    <a:lnTo>
                      <a:pt x="1223" y="1367"/>
                    </a:lnTo>
                    <a:lnTo>
                      <a:pt x="1217" y="1355"/>
                    </a:lnTo>
                    <a:lnTo>
                      <a:pt x="1211" y="1349"/>
                    </a:lnTo>
                    <a:lnTo>
                      <a:pt x="1205" y="1349"/>
                    </a:lnTo>
                    <a:lnTo>
                      <a:pt x="1187" y="1349"/>
                    </a:lnTo>
                    <a:lnTo>
                      <a:pt x="1174" y="1343"/>
                    </a:lnTo>
                    <a:lnTo>
                      <a:pt x="1162" y="1307"/>
                    </a:lnTo>
                    <a:lnTo>
                      <a:pt x="1187" y="1301"/>
                    </a:lnTo>
                    <a:lnTo>
                      <a:pt x="1217" y="1301"/>
                    </a:lnTo>
                    <a:lnTo>
                      <a:pt x="1241" y="1307"/>
                    </a:lnTo>
                    <a:lnTo>
                      <a:pt x="1295" y="1325"/>
                    </a:lnTo>
                    <a:lnTo>
                      <a:pt x="1343" y="1355"/>
                    </a:lnTo>
                    <a:lnTo>
                      <a:pt x="1385" y="1397"/>
                    </a:lnTo>
                    <a:lnTo>
                      <a:pt x="1422" y="1452"/>
                    </a:lnTo>
                    <a:lnTo>
                      <a:pt x="1452" y="1512"/>
                    </a:lnTo>
                    <a:lnTo>
                      <a:pt x="1470" y="1584"/>
                    </a:lnTo>
                    <a:lnTo>
                      <a:pt x="1482" y="1656"/>
                    </a:lnTo>
                    <a:close/>
                    <a:moveTo>
                      <a:pt x="1102" y="915"/>
                    </a:moveTo>
                    <a:lnTo>
                      <a:pt x="1102" y="915"/>
                    </a:lnTo>
                    <a:lnTo>
                      <a:pt x="1132" y="891"/>
                    </a:lnTo>
                    <a:lnTo>
                      <a:pt x="1150" y="867"/>
                    </a:lnTo>
                    <a:lnTo>
                      <a:pt x="1162" y="849"/>
                    </a:lnTo>
                    <a:lnTo>
                      <a:pt x="1168" y="825"/>
                    </a:lnTo>
                    <a:lnTo>
                      <a:pt x="1168" y="801"/>
                    </a:lnTo>
                    <a:lnTo>
                      <a:pt x="1168" y="777"/>
                    </a:lnTo>
                    <a:lnTo>
                      <a:pt x="1174" y="783"/>
                    </a:lnTo>
                    <a:lnTo>
                      <a:pt x="1199" y="795"/>
                    </a:lnTo>
                    <a:lnTo>
                      <a:pt x="1211" y="807"/>
                    </a:lnTo>
                    <a:lnTo>
                      <a:pt x="1235" y="807"/>
                    </a:lnTo>
                    <a:lnTo>
                      <a:pt x="1259" y="807"/>
                    </a:lnTo>
                    <a:lnTo>
                      <a:pt x="1259" y="813"/>
                    </a:lnTo>
                    <a:lnTo>
                      <a:pt x="1259" y="831"/>
                    </a:lnTo>
                    <a:lnTo>
                      <a:pt x="1265" y="837"/>
                    </a:lnTo>
                    <a:lnTo>
                      <a:pt x="1271" y="849"/>
                    </a:lnTo>
                    <a:lnTo>
                      <a:pt x="1271" y="855"/>
                    </a:lnTo>
                    <a:lnTo>
                      <a:pt x="1259" y="855"/>
                    </a:lnTo>
                    <a:lnTo>
                      <a:pt x="1253" y="861"/>
                    </a:lnTo>
                    <a:lnTo>
                      <a:pt x="1253" y="867"/>
                    </a:lnTo>
                    <a:lnTo>
                      <a:pt x="1253" y="897"/>
                    </a:lnTo>
                    <a:lnTo>
                      <a:pt x="1247" y="909"/>
                    </a:lnTo>
                    <a:lnTo>
                      <a:pt x="1241" y="915"/>
                    </a:lnTo>
                    <a:lnTo>
                      <a:pt x="1229" y="927"/>
                    </a:lnTo>
                    <a:lnTo>
                      <a:pt x="1229" y="939"/>
                    </a:lnTo>
                    <a:lnTo>
                      <a:pt x="1229" y="946"/>
                    </a:lnTo>
                    <a:lnTo>
                      <a:pt x="1235" y="952"/>
                    </a:lnTo>
                    <a:lnTo>
                      <a:pt x="1247" y="976"/>
                    </a:lnTo>
                    <a:lnTo>
                      <a:pt x="1241" y="982"/>
                    </a:lnTo>
                    <a:lnTo>
                      <a:pt x="1229" y="988"/>
                    </a:lnTo>
                    <a:lnTo>
                      <a:pt x="1229" y="994"/>
                    </a:lnTo>
                    <a:lnTo>
                      <a:pt x="1235" y="1006"/>
                    </a:lnTo>
                    <a:lnTo>
                      <a:pt x="1181" y="1078"/>
                    </a:lnTo>
                    <a:lnTo>
                      <a:pt x="1138" y="1078"/>
                    </a:lnTo>
                    <a:lnTo>
                      <a:pt x="1126" y="1078"/>
                    </a:lnTo>
                    <a:lnTo>
                      <a:pt x="1114" y="1084"/>
                    </a:lnTo>
                    <a:lnTo>
                      <a:pt x="1108" y="1090"/>
                    </a:lnTo>
                    <a:lnTo>
                      <a:pt x="1090" y="1108"/>
                    </a:lnTo>
                    <a:lnTo>
                      <a:pt x="1102" y="1066"/>
                    </a:lnTo>
                    <a:lnTo>
                      <a:pt x="1072" y="952"/>
                    </a:lnTo>
                    <a:lnTo>
                      <a:pt x="1102" y="915"/>
                    </a:lnTo>
                    <a:close/>
                    <a:moveTo>
                      <a:pt x="1000" y="1458"/>
                    </a:moveTo>
                    <a:lnTo>
                      <a:pt x="1042" y="1446"/>
                    </a:lnTo>
                    <a:lnTo>
                      <a:pt x="1048" y="1458"/>
                    </a:lnTo>
                    <a:lnTo>
                      <a:pt x="1072" y="1458"/>
                    </a:lnTo>
                    <a:lnTo>
                      <a:pt x="1072" y="1440"/>
                    </a:lnTo>
                    <a:lnTo>
                      <a:pt x="1078" y="1434"/>
                    </a:lnTo>
                    <a:lnTo>
                      <a:pt x="1084" y="1427"/>
                    </a:lnTo>
                    <a:lnTo>
                      <a:pt x="1090" y="1427"/>
                    </a:lnTo>
                    <a:lnTo>
                      <a:pt x="1114" y="1518"/>
                    </a:lnTo>
                    <a:lnTo>
                      <a:pt x="1120" y="1572"/>
                    </a:lnTo>
                    <a:lnTo>
                      <a:pt x="1120" y="1626"/>
                    </a:lnTo>
                    <a:lnTo>
                      <a:pt x="1114" y="1626"/>
                    </a:lnTo>
                    <a:lnTo>
                      <a:pt x="1066" y="1638"/>
                    </a:lnTo>
                    <a:lnTo>
                      <a:pt x="1066" y="1687"/>
                    </a:lnTo>
                    <a:lnTo>
                      <a:pt x="1054" y="1687"/>
                    </a:lnTo>
                    <a:lnTo>
                      <a:pt x="1042" y="1687"/>
                    </a:lnTo>
                    <a:lnTo>
                      <a:pt x="1030" y="1693"/>
                    </a:lnTo>
                    <a:lnTo>
                      <a:pt x="1030" y="1717"/>
                    </a:lnTo>
                    <a:lnTo>
                      <a:pt x="964" y="1741"/>
                    </a:lnTo>
                    <a:lnTo>
                      <a:pt x="958" y="1699"/>
                    </a:lnTo>
                    <a:lnTo>
                      <a:pt x="958" y="1632"/>
                    </a:lnTo>
                    <a:lnTo>
                      <a:pt x="964" y="1572"/>
                    </a:lnTo>
                    <a:lnTo>
                      <a:pt x="976" y="1512"/>
                    </a:lnTo>
                    <a:lnTo>
                      <a:pt x="1000" y="1458"/>
                    </a:lnTo>
                    <a:close/>
                    <a:moveTo>
                      <a:pt x="584" y="1548"/>
                    </a:moveTo>
                    <a:lnTo>
                      <a:pt x="584" y="1548"/>
                    </a:lnTo>
                    <a:lnTo>
                      <a:pt x="590" y="1548"/>
                    </a:lnTo>
                    <a:lnTo>
                      <a:pt x="596" y="1548"/>
                    </a:lnTo>
                    <a:lnTo>
                      <a:pt x="602" y="1548"/>
                    </a:lnTo>
                    <a:lnTo>
                      <a:pt x="602" y="1530"/>
                    </a:lnTo>
                    <a:lnTo>
                      <a:pt x="602" y="1500"/>
                    </a:lnTo>
                    <a:lnTo>
                      <a:pt x="668" y="1506"/>
                    </a:lnTo>
                    <a:lnTo>
                      <a:pt x="735" y="1512"/>
                    </a:lnTo>
                    <a:lnTo>
                      <a:pt x="741" y="1518"/>
                    </a:lnTo>
                    <a:lnTo>
                      <a:pt x="753" y="1518"/>
                    </a:lnTo>
                    <a:lnTo>
                      <a:pt x="753" y="1536"/>
                    </a:lnTo>
                    <a:lnTo>
                      <a:pt x="753" y="1566"/>
                    </a:lnTo>
                    <a:lnTo>
                      <a:pt x="723" y="1735"/>
                    </a:lnTo>
                    <a:lnTo>
                      <a:pt x="686" y="1723"/>
                    </a:lnTo>
                    <a:lnTo>
                      <a:pt x="686" y="1711"/>
                    </a:lnTo>
                    <a:lnTo>
                      <a:pt x="680" y="1705"/>
                    </a:lnTo>
                    <a:lnTo>
                      <a:pt x="668" y="1705"/>
                    </a:lnTo>
                    <a:lnTo>
                      <a:pt x="650" y="1699"/>
                    </a:lnTo>
                    <a:lnTo>
                      <a:pt x="656" y="1699"/>
                    </a:lnTo>
                    <a:lnTo>
                      <a:pt x="620" y="1662"/>
                    </a:lnTo>
                    <a:lnTo>
                      <a:pt x="590" y="1632"/>
                    </a:lnTo>
                    <a:lnTo>
                      <a:pt x="578" y="1608"/>
                    </a:lnTo>
                    <a:lnTo>
                      <a:pt x="572" y="1596"/>
                    </a:lnTo>
                    <a:lnTo>
                      <a:pt x="572" y="1548"/>
                    </a:lnTo>
                    <a:lnTo>
                      <a:pt x="584" y="1548"/>
                    </a:lnTo>
                    <a:close/>
                    <a:moveTo>
                      <a:pt x="337" y="1126"/>
                    </a:moveTo>
                    <a:lnTo>
                      <a:pt x="379" y="1084"/>
                    </a:lnTo>
                    <a:lnTo>
                      <a:pt x="403" y="1078"/>
                    </a:lnTo>
                    <a:lnTo>
                      <a:pt x="415" y="1066"/>
                    </a:lnTo>
                    <a:lnTo>
                      <a:pt x="421" y="1060"/>
                    </a:lnTo>
                    <a:lnTo>
                      <a:pt x="488" y="1006"/>
                    </a:lnTo>
                    <a:lnTo>
                      <a:pt x="518" y="982"/>
                    </a:lnTo>
                    <a:lnTo>
                      <a:pt x="512" y="1000"/>
                    </a:lnTo>
                    <a:lnTo>
                      <a:pt x="512" y="1012"/>
                    </a:lnTo>
                    <a:lnTo>
                      <a:pt x="524" y="1030"/>
                    </a:lnTo>
                    <a:lnTo>
                      <a:pt x="530" y="1036"/>
                    </a:lnTo>
                    <a:lnTo>
                      <a:pt x="542" y="1048"/>
                    </a:lnTo>
                    <a:lnTo>
                      <a:pt x="542" y="1054"/>
                    </a:lnTo>
                    <a:lnTo>
                      <a:pt x="530" y="1072"/>
                    </a:lnTo>
                    <a:lnTo>
                      <a:pt x="518" y="1084"/>
                    </a:lnTo>
                    <a:lnTo>
                      <a:pt x="506" y="1090"/>
                    </a:lnTo>
                    <a:lnTo>
                      <a:pt x="500" y="1096"/>
                    </a:lnTo>
                    <a:lnTo>
                      <a:pt x="451" y="1096"/>
                    </a:lnTo>
                    <a:lnTo>
                      <a:pt x="421" y="1102"/>
                    </a:lnTo>
                    <a:lnTo>
                      <a:pt x="397" y="1108"/>
                    </a:lnTo>
                    <a:lnTo>
                      <a:pt x="379" y="1114"/>
                    </a:lnTo>
                    <a:lnTo>
                      <a:pt x="337" y="1144"/>
                    </a:lnTo>
                    <a:lnTo>
                      <a:pt x="307" y="1168"/>
                    </a:lnTo>
                    <a:lnTo>
                      <a:pt x="283" y="1162"/>
                    </a:lnTo>
                    <a:lnTo>
                      <a:pt x="313" y="1144"/>
                    </a:lnTo>
                    <a:lnTo>
                      <a:pt x="337" y="1126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253" name="Freeform 4249"/>
              <p:cNvSpPr>
                <a:spLocks/>
              </p:cNvSpPr>
              <p:nvPr/>
            </p:nvSpPr>
            <p:spPr bwMode="auto">
              <a:xfrm>
                <a:off x="6200776" y="2705100"/>
                <a:ext cx="325438" cy="774700"/>
              </a:xfrm>
              <a:custGeom>
                <a:avLst/>
                <a:gdLst>
                  <a:gd name="T0" fmla="*/ 2147483647 w 205"/>
                  <a:gd name="T1" fmla="*/ 0 h 488"/>
                  <a:gd name="T2" fmla="*/ 2147483647 w 205"/>
                  <a:gd name="T3" fmla="*/ 2147483647 h 488"/>
                  <a:gd name="T4" fmla="*/ 2147483647 w 205"/>
                  <a:gd name="T5" fmla="*/ 2147483647 h 488"/>
                  <a:gd name="T6" fmla="*/ 0 w 205"/>
                  <a:gd name="T7" fmla="*/ 2147483647 h 488"/>
                  <a:gd name="T8" fmla="*/ 2147483647 w 205"/>
                  <a:gd name="T9" fmla="*/ 2147483647 h 488"/>
                  <a:gd name="T10" fmla="*/ 2147483647 w 205"/>
                  <a:gd name="T11" fmla="*/ 2147483647 h 488"/>
                  <a:gd name="T12" fmla="*/ 2147483647 w 205"/>
                  <a:gd name="T13" fmla="*/ 2147483647 h 488"/>
                  <a:gd name="T14" fmla="*/ 2147483647 w 205"/>
                  <a:gd name="T15" fmla="*/ 2147483647 h 488"/>
                  <a:gd name="T16" fmla="*/ 2147483647 w 205"/>
                  <a:gd name="T17" fmla="*/ 2147483647 h 488"/>
                  <a:gd name="T18" fmla="*/ 2147483647 w 205"/>
                  <a:gd name="T19" fmla="*/ 2147483647 h 488"/>
                  <a:gd name="T20" fmla="*/ 2147483647 w 205"/>
                  <a:gd name="T21" fmla="*/ 0 h 48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205"/>
                  <a:gd name="T34" fmla="*/ 0 h 488"/>
                  <a:gd name="T35" fmla="*/ 205 w 205"/>
                  <a:gd name="T36" fmla="*/ 488 h 488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205" h="488">
                    <a:moveTo>
                      <a:pt x="175" y="0"/>
                    </a:moveTo>
                    <a:lnTo>
                      <a:pt x="49" y="84"/>
                    </a:lnTo>
                    <a:lnTo>
                      <a:pt x="6" y="84"/>
                    </a:lnTo>
                    <a:lnTo>
                      <a:pt x="0" y="109"/>
                    </a:lnTo>
                    <a:lnTo>
                      <a:pt x="30" y="193"/>
                    </a:lnTo>
                    <a:lnTo>
                      <a:pt x="49" y="398"/>
                    </a:lnTo>
                    <a:lnTo>
                      <a:pt x="73" y="488"/>
                    </a:lnTo>
                    <a:lnTo>
                      <a:pt x="163" y="235"/>
                    </a:lnTo>
                    <a:lnTo>
                      <a:pt x="181" y="133"/>
                    </a:lnTo>
                    <a:lnTo>
                      <a:pt x="205" y="24"/>
                    </a:lnTo>
                    <a:lnTo>
                      <a:pt x="175" y="0"/>
                    </a:ln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52254" name="Freeform 4250"/>
              <p:cNvSpPr>
                <a:spLocks/>
              </p:cNvSpPr>
              <p:nvPr/>
            </p:nvSpPr>
            <p:spPr bwMode="auto">
              <a:xfrm>
                <a:off x="6267451" y="2847975"/>
                <a:ext cx="163513" cy="708025"/>
              </a:xfrm>
              <a:custGeom>
                <a:avLst/>
                <a:gdLst>
                  <a:gd name="T0" fmla="*/ 2147483647 w 103"/>
                  <a:gd name="T1" fmla="*/ 0 h 446"/>
                  <a:gd name="T2" fmla="*/ 0 w 103"/>
                  <a:gd name="T3" fmla="*/ 2147483647 h 446"/>
                  <a:gd name="T4" fmla="*/ 2147483647 w 103"/>
                  <a:gd name="T5" fmla="*/ 2147483647 h 446"/>
                  <a:gd name="T6" fmla="*/ 2147483647 w 103"/>
                  <a:gd name="T7" fmla="*/ 2147483647 h 446"/>
                  <a:gd name="T8" fmla="*/ 0 w 103"/>
                  <a:gd name="T9" fmla="*/ 2147483647 h 446"/>
                  <a:gd name="T10" fmla="*/ 2147483647 w 103"/>
                  <a:gd name="T11" fmla="*/ 2147483647 h 446"/>
                  <a:gd name="T12" fmla="*/ 2147483647 w 103"/>
                  <a:gd name="T13" fmla="*/ 2147483647 h 446"/>
                  <a:gd name="T14" fmla="*/ 2147483647 w 103"/>
                  <a:gd name="T15" fmla="*/ 2147483647 h 446"/>
                  <a:gd name="T16" fmla="*/ 2147483647 w 103"/>
                  <a:gd name="T17" fmla="*/ 2147483647 h 446"/>
                  <a:gd name="T18" fmla="*/ 2147483647 w 103"/>
                  <a:gd name="T19" fmla="*/ 2147483647 h 446"/>
                  <a:gd name="T20" fmla="*/ 2147483647 w 103"/>
                  <a:gd name="T21" fmla="*/ 2147483647 h 446"/>
                  <a:gd name="T22" fmla="*/ 2147483647 w 103"/>
                  <a:gd name="T23" fmla="*/ 0 h 44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103"/>
                  <a:gd name="T37" fmla="*/ 0 h 446"/>
                  <a:gd name="T38" fmla="*/ 103 w 103"/>
                  <a:gd name="T39" fmla="*/ 446 h 44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103" h="446">
                    <a:moveTo>
                      <a:pt x="19" y="0"/>
                    </a:moveTo>
                    <a:lnTo>
                      <a:pt x="0" y="43"/>
                    </a:lnTo>
                    <a:lnTo>
                      <a:pt x="19" y="67"/>
                    </a:lnTo>
                    <a:lnTo>
                      <a:pt x="13" y="229"/>
                    </a:lnTo>
                    <a:lnTo>
                      <a:pt x="0" y="308"/>
                    </a:lnTo>
                    <a:lnTo>
                      <a:pt x="13" y="386"/>
                    </a:lnTo>
                    <a:lnTo>
                      <a:pt x="49" y="446"/>
                    </a:lnTo>
                    <a:lnTo>
                      <a:pt x="91" y="314"/>
                    </a:lnTo>
                    <a:lnTo>
                      <a:pt x="103" y="247"/>
                    </a:lnTo>
                    <a:lnTo>
                      <a:pt x="43" y="67"/>
                    </a:lnTo>
                    <a:lnTo>
                      <a:pt x="49" y="31"/>
                    </a:ln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cxnSp>
          <p:nvCxnSpPr>
            <p:cNvPr id="11" name="直線接點 10"/>
            <p:cNvCxnSpPr/>
            <p:nvPr/>
          </p:nvCxnSpPr>
          <p:spPr>
            <a:xfrm rot="5400000">
              <a:off x="7595359" y="5589114"/>
              <a:ext cx="1081157" cy="21590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" name="直線接點 12"/>
            <p:cNvCxnSpPr/>
            <p:nvPr/>
          </p:nvCxnSpPr>
          <p:spPr>
            <a:xfrm rot="5400000">
              <a:off x="7712043" y="5624840"/>
              <a:ext cx="1000189" cy="36830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5" name="直線接點 14"/>
            <p:cNvCxnSpPr/>
            <p:nvPr/>
          </p:nvCxnSpPr>
          <p:spPr>
            <a:xfrm rot="5400000">
              <a:off x="7864448" y="5624845"/>
              <a:ext cx="847779" cy="52070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" name="直線接點 18"/>
            <p:cNvCxnSpPr/>
            <p:nvPr/>
          </p:nvCxnSpPr>
          <p:spPr>
            <a:xfrm rot="5400000">
              <a:off x="8016853" y="5624850"/>
              <a:ext cx="695370" cy="67310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" name="直線接點 20"/>
            <p:cNvCxnSpPr/>
            <p:nvPr/>
          </p:nvCxnSpPr>
          <p:spPr>
            <a:xfrm rot="10800000" flipV="1">
              <a:off x="8027988" y="5766124"/>
              <a:ext cx="746125" cy="54296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直線接點 22"/>
            <p:cNvCxnSpPr/>
            <p:nvPr/>
          </p:nvCxnSpPr>
          <p:spPr>
            <a:xfrm rot="10800000" flipV="1">
              <a:off x="8101013" y="5918534"/>
              <a:ext cx="673100" cy="39055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直線接點 28"/>
            <p:cNvCxnSpPr/>
            <p:nvPr/>
          </p:nvCxnSpPr>
          <p:spPr>
            <a:xfrm rot="10800000" flipV="1">
              <a:off x="7956550" y="6070944"/>
              <a:ext cx="817563" cy="31117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直線接點 30"/>
            <p:cNvCxnSpPr/>
            <p:nvPr/>
          </p:nvCxnSpPr>
          <p:spPr>
            <a:xfrm rot="10800000" flipV="1">
              <a:off x="7956550" y="6223354"/>
              <a:ext cx="817563" cy="15876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直線接點 32"/>
            <p:cNvCxnSpPr/>
            <p:nvPr/>
          </p:nvCxnSpPr>
          <p:spPr>
            <a:xfrm rot="10800000" flipV="1">
              <a:off x="7956550" y="6375763"/>
              <a:ext cx="889000" cy="6350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5" name="直線接點 34"/>
            <p:cNvCxnSpPr/>
            <p:nvPr/>
          </p:nvCxnSpPr>
          <p:spPr>
            <a:xfrm rot="10800000">
              <a:off x="7956550" y="6382114"/>
              <a:ext cx="936625" cy="142884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直線接點 37"/>
            <p:cNvCxnSpPr/>
            <p:nvPr/>
          </p:nvCxnSpPr>
          <p:spPr>
            <a:xfrm rot="16200000" flipH="1">
              <a:off x="7070678" y="5828059"/>
              <a:ext cx="1484407" cy="576263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2" name="直線接點 41"/>
            <p:cNvCxnSpPr/>
            <p:nvPr/>
          </p:nvCxnSpPr>
          <p:spPr>
            <a:xfrm rot="16200000" flipH="1">
              <a:off x="7069095" y="5899501"/>
              <a:ext cx="1341523" cy="576263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4" name="直線接點 43"/>
            <p:cNvCxnSpPr/>
            <p:nvPr/>
          </p:nvCxnSpPr>
          <p:spPr>
            <a:xfrm rot="16200000" flipH="1">
              <a:off x="7177843" y="5819340"/>
              <a:ext cx="1197052" cy="935038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7" name="直線接點 46"/>
            <p:cNvCxnSpPr/>
            <p:nvPr/>
          </p:nvCxnSpPr>
          <p:spPr>
            <a:xfrm rot="16200000" flipH="1">
              <a:off x="7308832" y="5877275"/>
              <a:ext cx="576300" cy="576263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直線接點 48"/>
            <p:cNvCxnSpPr/>
            <p:nvPr/>
          </p:nvCxnSpPr>
          <p:spPr>
            <a:xfrm>
              <a:off x="7235825" y="6021729"/>
              <a:ext cx="1439863" cy="836666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直線接點 50"/>
            <p:cNvCxnSpPr/>
            <p:nvPr/>
          </p:nvCxnSpPr>
          <p:spPr>
            <a:xfrm>
              <a:off x="7235825" y="6164613"/>
              <a:ext cx="649288" cy="288944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直線接點 52"/>
            <p:cNvCxnSpPr/>
            <p:nvPr/>
          </p:nvCxnSpPr>
          <p:spPr>
            <a:xfrm>
              <a:off x="7308850" y="6309084"/>
              <a:ext cx="503238" cy="144472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直線接點 55"/>
            <p:cNvCxnSpPr/>
            <p:nvPr/>
          </p:nvCxnSpPr>
          <p:spPr>
            <a:xfrm>
              <a:off x="7235825" y="6382114"/>
              <a:ext cx="576263" cy="71443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直線接點 57"/>
            <p:cNvCxnSpPr/>
            <p:nvPr/>
          </p:nvCxnSpPr>
          <p:spPr>
            <a:xfrm flipV="1">
              <a:off x="7235825" y="6382114"/>
              <a:ext cx="576263" cy="142884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直線接點 59"/>
            <p:cNvCxnSpPr/>
            <p:nvPr/>
          </p:nvCxnSpPr>
          <p:spPr>
            <a:xfrm flipV="1">
              <a:off x="7308850" y="6382114"/>
              <a:ext cx="576263" cy="215914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直線接點 61"/>
            <p:cNvCxnSpPr/>
            <p:nvPr/>
          </p:nvCxnSpPr>
          <p:spPr>
            <a:xfrm rot="5400000">
              <a:off x="7177827" y="5935208"/>
              <a:ext cx="1701909" cy="144463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3" name="直線接點 72"/>
            <p:cNvCxnSpPr/>
            <p:nvPr/>
          </p:nvCxnSpPr>
          <p:spPr>
            <a:xfrm rot="16200000" flipV="1">
              <a:off x="8005750" y="6475794"/>
              <a:ext cx="404838" cy="360362"/>
            </a:xfrm>
            <a:prstGeom prst="line">
              <a:avLst/>
            </a:prstGeom>
            <a:ln w="28575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2227" name="矩形 3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AutoShape 10"/>
          <p:cNvSpPr>
            <a:spLocks noChangeAspect="1" noChangeArrowheads="1" noTextEdit="1"/>
          </p:cNvSpPr>
          <p:nvPr/>
        </p:nvSpPr>
        <p:spPr bwMode="auto">
          <a:xfrm>
            <a:off x="4427538" y="1916113"/>
            <a:ext cx="2160587" cy="4567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0" name="Freeform 12"/>
          <p:cNvSpPr>
            <a:spLocks noEditPoints="1"/>
          </p:cNvSpPr>
          <p:nvPr/>
        </p:nvSpPr>
        <p:spPr bwMode="auto">
          <a:xfrm>
            <a:off x="4356100" y="1052513"/>
            <a:ext cx="2163763" cy="4570412"/>
          </a:xfrm>
          <a:custGeom>
            <a:avLst/>
            <a:gdLst>
              <a:gd name="T0" fmla="*/ 2147483647 w 577"/>
              <a:gd name="T1" fmla="*/ 2147483647 h 1219"/>
              <a:gd name="T2" fmla="*/ 2147483647 w 577"/>
              <a:gd name="T3" fmla="*/ 2147483647 h 1219"/>
              <a:gd name="T4" fmla="*/ 2147483647 w 577"/>
              <a:gd name="T5" fmla="*/ 2147483647 h 1219"/>
              <a:gd name="T6" fmla="*/ 2147483647 w 577"/>
              <a:gd name="T7" fmla="*/ 2147483647 h 1219"/>
              <a:gd name="T8" fmla="*/ 2147483647 w 577"/>
              <a:gd name="T9" fmla="*/ 2147483647 h 1219"/>
              <a:gd name="T10" fmla="*/ 2147483647 w 577"/>
              <a:gd name="T11" fmla="*/ 2147483647 h 1219"/>
              <a:gd name="T12" fmla="*/ 2147483647 w 577"/>
              <a:gd name="T13" fmla="*/ 2147483647 h 1219"/>
              <a:gd name="T14" fmla="*/ 2147483647 w 577"/>
              <a:gd name="T15" fmla="*/ 2147483647 h 1219"/>
              <a:gd name="T16" fmla="*/ 2147483647 w 577"/>
              <a:gd name="T17" fmla="*/ 2147483647 h 1219"/>
              <a:gd name="T18" fmla="*/ 2147483647 w 577"/>
              <a:gd name="T19" fmla="*/ 2147483647 h 1219"/>
              <a:gd name="T20" fmla="*/ 2147483647 w 577"/>
              <a:gd name="T21" fmla="*/ 2147483647 h 1219"/>
              <a:gd name="T22" fmla="*/ 2147483647 w 577"/>
              <a:gd name="T23" fmla="*/ 2147483647 h 1219"/>
              <a:gd name="T24" fmla="*/ 2147483647 w 577"/>
              <a:gd name="T25" fmla="*/ 2147483647 h 1219"/>
              <a:gd name="T26" fmla="*/ 2147483647 w 577"/>
              <a:gd name="T27" fmla="*/ 2147483647 h 1219"/>
              <a:gd name="T28" fmla="*/ 2147483647 w 577"/>
              <a:gd name="T29" fmla="*/ 2147483647 h 1219"/>
              <a:gd name="T30" fmla="*/ 2147483647 w 577"/>
              <a:gd name="T31" fmla="*/ 2147483647 h 1219"/>
              <a:gd name="T32" fmla="*/ 2147483647 w 577"/>
              <a:gd name="T33" fmla="*/ 2147483647 h 1219"/>
              <a:gd name="T34" fmla="*/ 2147483647 w 577"/>
              <a:gd name="T35" fmla="*/ 2147483647 h 1219"/>
              <a:gd name="T36" fmla="*/ 2147483647 w 577"/>
              <a:gd name="T37" fmla="*/ 2147483647 h 1219"/>
              <a:gd name="T38" fmla="*/ 2147483647 w 577"/>
              <a:gd name="T39" fmla="*/ 2147483647 h 1219"/>
              <a:gd name="T40" fmla="*/ 2147483647 w 577"/>
              <a:gd name="T41" fmla="*/ 2147483647 h 1219"/>
              <a:gd name="T42" fmla="*/ 2147483647 w 577"/>
              <a:gd name="T43" fmla="*/ 2147483647 h 1219"/>
              <a:gd name="T44" fmla="*/ 2147483647 w 577"/>
              <a:gd name="T45" fmla="*/ 2147483647 h 1219"/>
              <a:gd name="T46" fmla="*/ 2147483647 w 577"/>
              <a:gd name="T47" fmla="*/ 2147483647 h 1219"/>
              <a:gd name="T48" fmla="*/ 2147483647 w 577"/>
              <a:gd name="T49" fmla="*/ 2147483647 h 1219"/>
              <a:gd name="T50" fmla="*/ 2147483647 w 577"/>
              <a:gd name="T51" fmla="*/ 2147483647 h 1219"/>
              <a:gd name="T52" fmla="*/ 2147483647 w 577"/>
              <a:gd name="T53" fmla="*/ 2147483647 h 1219"/>
              <a:gd name="T54" fmla="*/ 2147483647 w 577"/>
              <a:gd name="T55" fmla="*/ 2147483647 h 1219"/>
              <a:gd name="T56" fmla="*/ 2147483647 w 577"/>
              <a:gd name="T57" fmla="*/ 2147483647 h 1219"/>
              <a:gd name="T58" fmla="*/ 2147483647 w 577"/>
              <a:gd name="T59" fmla="*/ 2147483647 h 1219"/>
              <a:gd name="T60" fmla="*/ 2147483647 w 577"/>
              <a:gd name="T61" fmla="*/ 2147483647 h 1219"/>
              <a:gd name="T62" fmla="*/ 2147483647 w 577"/>
              <a:gd name="T63" fmla="*/ 2147483647 h 1219"/>
              <a:gd name="T64" fmla="*/ 2147483647 w 577"/>
              <a:gd name="T65" fmla="*/ 2147483647 h 1219"/>
              <a:gd name="T66" fmla="*/ 2147483647 w 577"/>
              <a:gd name="T67" fmla="*/ 2147483647 h 1219"/>
              <a:gd name="T68" fmla="*/ 2147483647 w 577"/>
              <a:gd name="T69" fmla="*/ 2147483647 h 1219"/>
              <a:gd name="T70" fmla="*/ 2147483647 w 577"/>
              <a:gd name="T71" fmla="*/ 2147483647 h 1219"/>
              <a:gd name="T72" fmla="*/ 2147483647 w 577"/>
              <a:gd name="T73" fmla="*/ 2147483647 h 1219"/>
              <a:gd name="T74" fmla="*/ 2147483647 w 577"/>
              <a:gd name="T75" fmla="*/ 2147483647 h 1219"/>
              <a:gd name="T76" fmla="*/ 2147483647 w 577"/>
              <a:gd name="T77" fmla="*/ 2147483647 h 1219"/>
              <a:gd name="T78" fmla="*/ 2147483647 w 577"/>
              <a:gd name="T79" fmla="*/ 2147483647 h 1219"/>
              <a:gd name="T80" fmla="*/ 2147483647 w 577"/>
              <a:gd name="T81" fmla="*/ 2147483647 h 1219"/>
              <a:gd name="T82" fmla="*/ 2147483647 w 577"/>
              <a:gd name="T83" fmla="*/ 2147483647 h 1219"/>
              <a:gd name="T84" fmla="*/ 2147483647 w 577"/>
              <a:gd name="T85" fmla="*/ 2147483647 h 1219"/>
              <a:gd name="T86" fmla="*/ 2147483647 w 577"/>
              <a:gd name="T87" fmla="*/ 2147483647 h 1219"/>
              <a:gd name="T88" fmla="*/ 2147483647 w 577"/>
              <a:gd name="T89" fmla="*/ 2147483647 h 1219"/>
              <a:gd name="T90" fmla="*/ 2147483647 w 577"/>
              <a:gd name="T91" fmla="*/ 2147483647 h 1219"/>
              <a:gd name="T92" fmla="*/ 2147483647 w 577"/>
              <a:gd name="T93" fmla="*/ 2147483647 h 1219"/>
              <a:gd name="T94" fmla="*/ 2147483647 w 577"/>
              <a:gd name="T95" fmla="*/ 2147483647 h 1219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577"/>
              <a:gd name="T145" fmla="*/ 0 h 1219"/>
              <a:gd name="T146" fmla="*/ 577 w 577"/>
              <a:gd name="T147" fmla="*/ 1219 h 1219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577" h="1219">
                <a:moveTo>
                  <a:pt x="556" y="516"/>
                </a:moveTo>
                <a:cubicBezTo>
                  <a:pt x="551" y="496"/>
                  <a:pt x="525" y="384"/>
                  <a:pt x="524" y="377"/>
                </a:cubicBezTo>
                <a:cubicBezTo>
                  <a:pt x="522" y="371"/>
                  <a:pt x="500" y="287"/>
                  <a:pt x="494" y="278"/>
                </a:cubicBezTo>
                <a:cubicBezTo>
                  <a:pt x="488" y="269"/>
                  <a:pt x="479" y="240"/>
                  <a:pt x="471" y="235"/>
                </a:cubicBezTo>
                <a:cubicBezTo>
                  <a:pt x="463" y="230"/>
                  <a:pt x="451" y="215"/>
                  <a:pt x="443" y="212"/>
                </a:cubicBezTo>
                <a:cubicBezTo>
                  <a:pt x="435" y="209"/>
                  <a:pt x="411" y="200"/>
                  <a:pt x="403" y="197"/>
                </a:cubicBezTo>
                <a:cubicBezTo>
                  <a:pt x="395" y="193"/>
                  <a:pt x="380" y="187"/>
                  <a:pt x="376" y="187"/>
                </a:cubicBezTo>
                <a:cubicBezTo>
                  <a:pt x="376" y="187"/>
                  <a:pt x="365" y="188"/>
                  <a:pt x="361" y="188"/>
                </a:cubicBezTo>
                <a:cubicBezTo>
                  <a:pt x="359" y="189"/>
                  <a:pt x="359" y="190"/>
                  <a:pt x="358" y="192"/>
                </a:cubicBezTo>
                <a:cubicBezTo>
                  <a:pt x="355" y="190"/>
                  <a:pt x="352" y="187"/>
                  <a:pt x="350" y="185"/>
                </a:cubicBezTo>
                <a:cubicBezTo>
                  <a:pt x="350" y="185"/>
                  <a:pt x="350" y="185"/>
                  <a:pt x="350" y="185"/>
                </a:cubicBezTo>
                <a:cubicBezTo>
                  <a:pt x="349" y="185"/>
                  <a:pt x="349" y="185"/>
                  <a:pt x="349" y="185"/>
                </a:cubicBezTo>
                <a:cubicBezTo>
                  <a:pt x="349" y="185"/>
                  <a:pt x="349" y="185"/>
                  <a:pt x="349" y="185"/>
                </a:cubicBezTo>
                <a:cubicBezTo>
                  <a:pt x="346" y="183"/>
                  <a:pt x="339" y="175"/>
                  <a:pt x="337" y="173"/>
                </a:cubicBezTo>
                <a:cubicBezTo>
                  <a:pt x="335" y="171"/>
                  <a:pt x="339" y="169"/>
                  <a:pt x="335" y="171"/>
                </a:cubicBezTo>
                <a:cubicBezTo>
                  <a:pt x="335" y="171"/>
                  <a:pt x="335" y="171"/>
                  <a:pt x="334" y="171"/>
                </a:cubicBezTo>
                <a:cubicBezTo>
                  <a:pt x="334" y="168"/>
                  <a:pt x="334" y="166"/>
                  <a:pt x="334" y="164"/>
                </a:cubicBezTo>
                <a:cubicBezTo>
                  <a:pt x="334" y="160"/>
                  <a:pt x="336" y="157"/>
                  <a:pt x="338" y="153"/>
                </a:cubicBezTo>
                <a:cubicBezTo>
                  <a:pt x="340" y="150"/>
                  <a:pt x="343" y="147"/>
                  <a:pt x="346" y="145"/>
                </a:cubicBezTo>
                <a:cubicBezTo>
                  <a:pt x="348" y="142"/>
                  <a:pt x="362" y="124"/>
                  <a:pt x="363" y="116"/>
                </a:cubicBezTo>
                <a:cubicBezTo>
                  <a:pt x="365" y="108"/>
                  <a:pt x="367" y="96"/>
                  <a:pt x="367" y="88"/>
                </a:cubicBezTo>
                <a:cubicBezTo>
                  <a:pt x="367" y="80"/>
                  <a:pt x="368" y="68"/>
                  <a:pt x="366" y="56"/>
                </a:cubicBezTo>
                <a:cubicBezTo>
                  <a:pt x="364" y="44"/>
                  <a:pt x="362" y="37"/>
                  <a:pt x="358" y="31"/>
                </a:cubicBezTo>
                <a:cubicBezTo>
                  <a:pt x="355" y="26"/>
                  <a:pt x="352" y="21"/>
                  <a:pt x="349" y="18"/>
                </a:cubicBezTo>
                <a:cubicBezTo>
                  <a:pt x="345" y="14"/>
                  <a:pt x="340" y="8"/>
                  <a:pt x="333" y="5"/>
                </a:cubicBezTo>
                <a:cubicBezTo>
                  <a:pt x="326" y="1"/>
                  <a:pt x="320" y="0"/>
                  <a:pt x="313" y="0"/>
                </a:cubicBezTo>
                <a:cubicBezTo>
                  <a:pt x="306" y="0"/>
                  <a:pt x="288" y="0"/>
                  <a:pt x="284" y="0"/>
                </a:cubicBezTo>
                <a:cubicBezTo>
                  <a:pt x="272" y="2"/>
                  <a:pt x="258" y="10"/>
                  <a:pt x="256" y="13"/>
                </a:cubicBezTo>
                <a:cubicBezTo>
                  <a:pt x="253" y="15"/>
                  <a:pt x="244" y="19"/>
                  <a:pt x="242" y="28"/>
                </a:cubicBezTo>
                <a:cubicBezTo>
                  <a:pt x="241" y="37"/>
                  <a:pt x="236" y="62"/>
                  <a:pt x="236" y="62"/>
                </a:cubicBezTo>
                <a:cubicBezTo>
                  <a:pt x="236" y="62"/>
                  <a:pt x="235" y="73"/>
                  <a:pt x="235" y="79"/>
                </a:cubicBezTo>
                <a:cubicBezTo>
                  <a:pt x="235" y="84"/>
                  <a:pt x="236" y="96"/>
                  <a:pt x="236" y="101"/>
                </a:cubicBezTo>
                <a:cubicBezTo>
                  <a:pt x="236" y="105"/>
                  <a:pt x="241" y="113"/>
                  <a:pt x="242" y="115"/>
                </a:cubicBezTo>
                <a:cubicBezTo>
                  <a:pt x="242" y="118"/>
                  <a:pt x="244" y="124"/>
                  <a:pt x="245" y="131"/>
                </a:cubicBezTo>
                <a:cubicBezTo>
                  <a:pt x="246" y="137"/>
                  <a:pt x="248" y="149"/>
                  <a:pt x="248" y="153"/>
                </a:cubicBezTo>
                <a:cubicBezTo>
                  <a:pt x="248" y="157"/>
                  <a:pt x="248" y="168"/>
                  <a:pt x="248" y="173"/>
                </a:cubicBezTo>
                <a:cubicBezTo>
                  <a:pt x="248" y="171"/>
                  <a:pt x="248" y="165"/>
                  <a:pt x="245" y="166"/>
                </a:cubicBezTo>
                <a:cubicBezTo>
                  <a:pt x="242" y="168"/>
                  <a:pt x="241" y="175"/>
                  <a:pt x="238" y="178"/>
                </a:cubicBezTo>
                <a:cubicBezTo>
                  <a:pt x="235" y="181"/>
                  <a:pt x="181" y="200"/>
                  <a:pt x="176" y="201"/>
                </a:cubicBezTo>
                <a:cubicBezTo>
                  <a:pt x="176" y="201"/>
                  <a:pt x="152" y="209"/>
                  <a:pt x="147" y="210"/>
                </a:cubicBezTo>
                <a:cubicBezTo>
                  <a:pt x="142" y="212"/>
                  <a:pt x="135" y="211"/>
                  <a:pt x="131" y="216"/>
                </a:cubicBezTo>
                <a:cubicBezTo>
                  <a:pt x="128" y="221"/>
                  <a:pt x="126" y="224"/>
                  <a:pt x="123" y="231"/>
                </a:cubicBezTo>
                <a:cubicBezTo>
                  <a:pt x="121" y="237"/>
                  <a:pt x="109" y="262"/>
                  <a:pt x="107" y="274"/>
                </a:cubicBezTo>
                <a:cubicBezTo>
                  <a:pt x="104" y="286"/>
                  <a:pt x="99" y="306"/>
                  <a:pt x="99" y="311"/>
                </a:cubicBezTo>
                <a:cubicBezTo>
                  <a:pt x="99" y="317"/>
                  <a:pt x="98" y="330"/>
                  <a:pt x="98" y="338"/>
                </a:cubicBezTo>
                <a:cubicBezTo>
                  <a:pt x="98" y="346"/>
                  <a:pt x="98" y="359"/>
                  <a:pt x="98" y="364"/>
                </a:cubicBezTo>
                <a:cubicBezTo>
                  <a:pt x="98" y="369"/>
                  <a:pt x="94" y="396"/>
                  <a:pt x="93" y="398"/>
                </a:cubicBezTo>
                <a:cubicBezTo>
                  <a:pt x="91" y="401"/>
                  <a:pt x="91" y="407"/>
                  <a:pt x="91" y="415"/>
                </a:cubicBezTo>
                <a:cubicBezTo>
                  <a:pt x="91" y="422"/>
                  <a:pt x="93" y="434"/>
                  <a:pt x="92" y="441"/>
                </a:cubicBezTo>
                <a:cubicBezTo>
                  <a:pt x="91" y="449"/>
                  <a:pt x="86" y="475"/>
                  <a:pt x="84" y="479"/>
                </a:cubicBezTo>
                <a:cubicBezTo>
                  <a:pt x="82" y="483"/>
                  <a:pt x="78" y="513"/>
                  <a:pt x="75" y="520"/>
                </a:cubicBezTo>
                <a:cubicBezTo>
                  <a:pt x="72" y="528"/>
                  <a:pt x="72" y="538"/>
                  <a:pt x="70" y="544"/>
                </a:cubicBezTo>
                <a:cubicBezTo>
                  <a:pt x="68" y="550"/>
                  <a:pt x="64" y="584"/>
                  <a:pt x="63" y="588"/>
                </a:cubicBezTo>
                <a:cubicBezTo>
                  <a:pt x="62" y="592"/>
                  <a:pt x="62" y="601"/>
                  <a:pt x="62" y="601"/>
                </a:cubicBezTo>
                <a:cubicBezTo>
                  <a:pt x="66" y="601"/>
                  <a:pt x="66" y="601"/>
                  <a:pt x="66" y="601"/>
                </a:cubicBezTo>
                <a:cubicBezTo>
                  <a:pt x="65" y="606"/>
                  <a:pt x="65" y="614"/>
                  <a:pt x="64" y="617"/>
                </a:cubicBezTo>
                <a:cubicBezTo>
                  <a:pt x="64" y="621"/>
                  <a:pt x="60" y="630"/>
                  <a:pt x="59" y="635"/>
                </a:cubicBezTo>
                <a:cubicBezTo>
                  <a:pt x="58" y="640"/>
                  <a:pt x="57" y="650"/>
                  <a:pt x="58" y="652"/>
                </a:cubicBezTo>
                <a:cubicBezTo>
                  <a:pt x="58" y="654"/>
                  <a:pt x="58" y="660"/>
                  <a:pt x="60" y="662"/>
                </a:cubicBezTo>
                <a:cubicBezTo>
                  <a:pt x="63" y="663"/>
                  <a:pt x="63" y="666"/>
                  <a:pt x="65" y="667"/>
                </a:cubicBezTo>
                <a:cubicBezTo>
                  <a:pt x="68" y="669"/>
                  <a:pt x="70" y="673"/>
                  <a:pt x="68" y="674"/>
                </a:cubicBezTo>
                <a:cubicBezTo>
                  <a:pt x="67" y="676"/>
                  <a:pt x="64" y="684"/>
                  <a:pt x="62" y="687"/>
                </a:cubicBezTo>
                <a:cubicBezTo>
                  <a:pt x="60" y="690"/>
                  <a:pt x="47" y="702"/>
                  <a:pt x="45" y="704"/>
                </a:cubicBezTo>
                <a:cubicBezTo>
                  <a:pt x="43" y="706"/>
                  <a:pt x="18" y="726"/>
                  <a:pt x="15" y="731"/>
                </a:cubicBezTo>
                <a:cubicBezTo>
                  <a:pt x="13" y="735"/>
                  <a:pt x="13" y="740"/>
                  <a:pt x="13" y="743"/>
                </a:cubicBezTo>
                <a:cubicBezTo>
                  <a:pt x="13" y="745"/>
                  <a:pt x="11" y="755"/>
                  <a:pt x="11" y="764"/>
                </a:cubicBezTo>
                <a:cubicBezTo>
                  <a:pt x="10" y="774"/>
                  <a:pt x="9" y="781"/>
                  <a:pt x="8" y="790"/>
                </a:cubicBezTo>
                <a:cubicBezTo>
                  <a:pt x="6" y="799"/>
                  <a:pt x="4" y="839"/>
                  <a:pt x="4" y="840"/>
                </a:cubicBezTo>
                <a:cubicBezTo>
                  <a:pt x="4" y="842"/>
                  <a:pt x="0" y="872"/>
                  <a:pt x="1" y="874"/>
                </a:cubicBezTo>
                <a:cubicBezTo>
                  <a:pt x="2" y="876"/>
                  <a:pt x="11" y="884"/>
                  <a:pt x="12" y="886"/>
                </a:cubicBezTo>
                <a:cubicBezTo>
                  <a:pt x="14" y="888"/>
                  <a:pt x="25" y="893"/>
                  <a:pt x="32" y="895"/>
                </a:cubicBezTo>
                <a:cubicBezTo>
                  <a:pt x="39" y="897"/>
                  <a:pt x="54" y="898"/>
                  <a:pt x="58" y="898"/>
                </a:cubicBezTo>
                <a:cubicBezTo>
                  <a:pt x="61" y="898"/>
                  <a:pt x="134" y="855"/>
                  <a:pt x="134" y="855"/>
                </a:cubicBezTo>
                <a:cubicBezTo>
                  <a:pt x="134" y="855"/>
                  <a:pt x="140" y="701"/>
                  <a:pt x="138" y="699"/>
                </a:cubicBezTo>
                <a:cubicBezTo>
                  <a:pt x="136" y="698"/>
                  <a:pt x="126" y="691"/>
                  <a:pt x="124" y="691"/>
                </a:cubicBezTo>
                <a:cubicBezTo>
                  <a:pt x="122" y="691"/>
                  <a:pt x="109" y="689"/>
                  <a:pt x="109" y="689"/>
                </a:cubicBezTo>
                <a:cubicBezTo>
                  <a:pt x="109" y="689"/>
                  <a:pt x="105" y="683"/>
                  <a:pt x="103" y="679"/>
                </a:cubicBezTo>
                <a:cubicBezTo>
                  <a:pt x="102" y="675"/>
                  <a:pt x="105" y="641"/>
                  <a:pt x="105" y="637"/>
                </a:cubicBezTo>
                <a:cubicBezTo>
                  <a:pt x="106" y="632"/>
                  <a:pt x="105" y="619"/>
                  <a:pt x="105" y="617"/>
                </a:cubicBezTo>
                <a:cubicBezTo>
                  <a:pt x="105" y="616"/>
                  <a:pt x="105" y="608"/>
                  <a:pt x="104" y="604"/>
                </a:cubicBezTo>
                <a:cubicBezTo>
                  <a:pt x="108" y="604"/>
                  <a:pt x="108" y="604"/>
                  <a:pt x="108" y="604"/>
                </a:cubicBezTo>
                <a:cubicBezTo>
                  <a:pt x="108" y="604"/>
                  <a:pt x="116" y="570"/>
                  <a:pt x="118" y="564"/>
                </a:cubicBezTo>
                <a:cubicBezTo>
                  <a:pt x="120" y="557"/>
                  <a:pt x="127" y="542"/>
                  <a:pt x="129" y="538"/>
                </a:cubicBezTo>
                <a:cubicBezTo>
                  <a:pt x="130" y="533"/>
                  <a:pt x="137" y="518"/>
                  <a:pt x="139" y="513"/>
                </a:cubicBezTo>
                <a:cubicBezTo>
                  <a:pt x="141" y="508"/>
                  <a:pt x="142" y="494"/>
                  <a:pt x="144" y="490"/>
                </a:cubicBezTo>
                <a:cubicBezTo>
                  <a:pt x="147" y="487"/>
                  <a:pt x="147" y="487"/>
                  <a:pt x="147" y="487"/>
                </a:cubicBezTo>
                <a:cubicBezTo>
                  <a:pt x="147" y="487"/>
                  <a:pt x="151" y="490"/>
                  <a:pt x="155" y="494"/>
                </a:cubicBezTo>
                <a:cubicBezTo>
                  <a:pt x="157" y="496"/>
                  <a:pt x="162" y="497"/>
                  <a:pt x="166" y="498"/>
                </a:cubicBezTo>
                <a:cubicBezTo>
                  <a:pt x="164" y="500"/>
                  <a:pt x="163" y="503"/>
                  <a:pt x="163" y="505"/>
                </a:cubicBezTo>
                <a:cubicBezTo>
                  <a:pt x="163" y="509"/>
                  <a:pt x="164" y="516"/>
                  <a:pt x="162" y="521"/>
                </a:cubicBezTo>
                <a:cubicBezTo>
                  <a:pt x="159" y="527"/>
                  <a:pt x="146" y="552"/>
                  <a:pt x="145" y="559"/>
                </a:cubicBezTo>
                <a:cubicBezTo>
                  <a:pt x="144" y="565"/>
                  <a:pt x="142" y="621"/>
                  <a:pt x="143" y="629"/>
                </a:cubicBezTo>
                <a:cubicBezTo>
                  <a:pt x="145" y="638"/>
                  <a:pt x="149" y="666"/>
                  <a:pt x="150" y="677"/>
                </a:cubicBezTo>
                <a:cubicBezTo>
                  <a:pt x="150" y="687"/>
                  <a:pt x="153" y="699"/>
                  <a:pt x="154" y="712"/>
                </a:cubicBezTo>
                <a:cubicBezTo>
                  <a:pt x="155" y="724"/>
                  <a:pt x="158" y="767"/>
                  <a:pt x="158" y="774"/>
                </a:cubicBezTo>
                <a:cubicBezTo>
                  <a:pt x="158" y="782"/>
                  <a:pt x="163" y="788"/>
                  <a:pt x="163" y="796"/>
                </a:cubicBezTo>
                <a:cubicBezTo>
                  <a:pt x="163" y="804"/>
                  <a:pt x="164" y="813"/>
                  <a:pt x="163" y="819"/>
                </a:cubicBezTo>
                <a:cubicBezTo>
                  <a:pt x="162" y="825"/>
                  <a:pt x="160" y="838"/>
                  <a:pt x="159" y="840"/>
                </a:cubicBezTo>
                <a:cubicBezTo>
                  <a:pt x="158" y="843"/>
                  <a:pt x="158" y="849"/>
                  <a:pt x="153" y="855"/>
                </a:cubicBezTo>
                <a:cubicBezTo>
                  <a:pt x="148" y="861"/>
                  <a:pt x="148" y="891"/>
                  <a:pt x="148" y="905"/>
                </a:cubicBezTo>
                <a:cubicBezTo>
                  <a:pt x="148" y="918"/>
                  <a:pt x="146" y="926"/>
                  <a:pt x="148" y="936"/>
                </a:cubicBezTo>
                <a:cubicBezTo>
                  <a:pt x="150" y="946"/>
                  <a:pt x="153" y="948"/>
                  <a:pt x="155" y="958"/>
                </a:cubicBezTo>
                <a:cubicBezTo>
                  <a:pt x="157" y="968"/>
                  <a:pt x="155" y="977"/>
                  <a:pt x="157" y="987"/>
                </a:cubicBezTo>
                <a:cubicBezTo>
                  <a:pt x="160" y="998"/>
                  <a:pt x="163" y="1005"/>
                  <a:pt x="164" y="1012"/>
                </a:cubicBezTo>
                <a:cubicBezTo>
                  <a:pt x="166" y="1018"/>
                  <a:pt x="168" y="1035"/>
                  <a:pt x="169" y="1040"/>
                </a:cubicBezTo>
                <a:cubicBezTo>
                  <a:pt x="170" y="1046"/>
                  <a:pt x="171" y="1057"/>
                  <a:pt x="172" y="1063"/>
                </a:cubicBezTo>
                <a:cubicBezTo>
                  <a:pt x="173" y="1069"/>
                  <a:pt x="175" y="1072"/>
                  <a:pt x="176" y="1076"/>
                </a:cubicBezTo>
                <a:cubicBezTo>
                  <a:pt x="177" y="1080"/>
                  <a:pt x="178" y="1084"/>
                  <a:pt x="181" y="1087"/>
                </a:cubicBezTo>
                <a:cubicBezTo>
                  <a:pt x="184" y="1090"/>
                  <a:pt x="183" y="1096"/>
                  <a:pt x="183" y="1096"/>
                </a:cubicBezTo>
                <a:cubicBezTo>
                  <a:pt x="183" y="1096"/>
                  <a:pt x="172" y="1117"/>
                  <a:pt x="169" y="1124"/>
                </a:cubicBezTo>
                <a:cubicBezTo>
                  <a:pt x="165" y="1132"/>
                  <a:pt x="157" y="1148"/>
                  <a:pt x="156" y="1152"/>
                </a:cubicBezTo>
                <a:cubicBezTo>
                  <a:pt x="154" y="1156"/>
                  <a:pt x="150" y="1162"/>
                  <a:pt x="150" y="1170"/>
                </a:cubicBezTo>
                <a:cubicBezTo>
                  <a:pt x="150" y="1177"/>
                  <a:pt x="150" y="1183"/>
                  <a:pt x="151" y="1187"/>
                </a:cubicBezTo>
                <a:cubicBezTo>
                  <a:pt x="152" y="1191"/>
                  <a:pt x="151" y="1194"/>
                  <a:pt x="156" y="1201"/>
                </a:cubicBezTo>
                <a:cubicBezTo>
                  <a:pt x="160" y="1207"/>
                  <a:pt x="163" y="1207"/>
                  <a:pt x="167" y="1209"/>
                </a:cubicBezTo>
                <a:cubicBezTo>
                  <a:pt x="171" y="1210"/>
                  <a:pt x="183" y="1211"/>
                  <a:pt x="183" y="1211"/>
                </a:cubicBezTo>
                <a:cubicBezTo>
                  <a:pt x="183" y="1211"/>
                  <a:pt x="192" y="1210"/>
                  <a:pt x="197" y="1208"/>
                </a:cubicBezTo>
                <a:cubicBezTo>
                  <a:pt x="201" y="1206"/>
                  <a:pt x="206" y="1203"/>
                  <a:pt x="210" y="1200"/>
                </a:cubicBezTo>
                <a:cubicBezTo>
                  <a:pt x="213" y="1197"/>
                  <a:pt x="220" y="1190"/>
                  <a:pt x="221" y="1187"/>
                </a:cubicBezTo>
                <a:cubicBezTo>
                  <a:pt x="221" y="1184"/>
                  <a:pt x="223" y="1175"/>
                  <a:pt x="222" y="1169"/>
                </a:cubicBezTo>
                <a:cubicBezTo>
                  <a:pt x="221" y="1162"/>
                  <a:pt x="221" y="1149"/>
                  <a:pt x="221" y="1146"/>
                </a:cubicBezTo>
                <a:cubicBezTo>
                  <a:pt x="221" y="1144"/>
                  <a:pt x="226" y="1136"/>
                  <a:pt x="226" y="1136"/>
                </a:cubicBezTo>
                <a:cubicBezTo>
                  <a:pt x="226" y="1136"/>
                  <a:pt x="229" y="1133"/>
                  <a:pt x="234" y="1127"/>
                </a:cubicBezTo>
                <a:cubicBezTo>
                  <a:pt x="238" y="1120"/>
                  <a:pt x="241" y="1119"/>
                  <a:pt x="241" y="1114"/>
                </a:cubicBezTo>
                <a:cubicBezTo>
                  <a:pt x="241" y="1110"/>
                  <a:pt x="241" y="1102"/>
                  <a:pt x="241" y="1097"/>
                </a:cubicBezTo>
                <a:cubicBezTo>
                  <a:pt x="241" y="1092"/>
                  <a:pt x="240" y="1092"/>
                  <a:pt x="243" y="1086"/>
                </a:cubicBezTo>
                <a:cubicBezTo>
                  <a:pt x="247" y="1080"/>
                  <a:pt x="249" y="1078"/>
                  <a:pt x="249" y="1072"/>
                </a:cubicBezTo>
                <a:cubicBezTo>
                  <a:pt x="249" y="1066"/>
                  <a:pt x="252" y="1065"/>
                  <a:pt x="249" y="1062"/>
                </a:cubicBezTo>
                <a:cubicBezTo>
                  <a:pt x="245" y="1060"/>
                  <a:pt x="244" y="1044"/>
                  <a:pt x="244" y="1039"/>
                </a:cubicBezTo>
                <a:cubicBezTo>
                  <a:pt x="244" y="1034"/>
                  <a:pt x="240" y="990"/>
                  <a:pt x="240" y="983"/>
                </a:cubicBezTo>
                <a:cubicBezTo>
                  <a:pt x="240" y="975"/>
                  <a:pt x="241" y="970"/>
                  <a:pt x="243" y="966"/>
                </a:cubicBezTo>
                <a:cubicBezTo>
                  <a:pt x="246" y="962"/>
                  <a:pt x="249" y="954"/>
                  <a:pt x="249" y="948"/>
                </a:cubicBezTo>
                <a:cubicBezTo>
                  <a:pt x="249" y="941"/>
                  <a:pt x="251" y="909"/>
                  <a:pt x="254" y="900"/>
                </a:cubicBezTo>
                <a:cubicBezTo>
                  <a:pt x="256" y="892"/>
                  <a:pt x="260" y="836"/>
                  <a:pt x="260" y="827"/>
                </a:cubicBezTo>
                <a:cubicBezTo>
                  <a:pt x="260" y="818"/>
                  <a:pt x="257" y="805"/>
                  <a:pt x="257" y="798"/>
                </a:cubicBezTo>
                <a:cubicBezTo>
                  <a:pt x="257" y="791"/>
                  <a:pt x="256" y="780"/>
                  <a:pt x="256" y="773"/>
                </a:cubicBezTo>
                <a:cubicBezTo>
                  <a:pt x="256" y="765"/>
                  <a:pt x="256" y="764"/>
                  <a:pt x="256" y="756"/>
                </a:cubicBezTo>
                <a:cubicBezTo>
                  <a:pt x="256" y="749"/>
                  <a:pt x="267" y="739"/>
                  <a:pt x="267" y="739"/>
                </a:cubicBezTo>
                <a:cubicBezTo>
                  <a:pt x="267" y="739"/>
                  <a:pt x="275" y="772"/>
                  <a:pt x="277" y="782"/>
                </a:cubicBezTo>
                <a:cubicBezTo>
                  <a:pt x="278" y="793"/>
                  <a:pt x="276" y="839"/>
                  <a:pt x="276" y="845"/>
                </a:cubicBezTo>
                <a:cubicBezTo>
                  <a:pt x="276" y="851"/>
                  <a:pt x="272" y="872"/>
                  <a:pt x="272" y="877"/>
                </a:cubicBezTo>
                <a:cubicBezTo>
                  <a:pt x="272" y="882"/>
                  <a:pt x="276" y="891"/>
                  <a:pt x="276" y="894"/>
                </a:cubicBezTo>
                <a:cubicBezTo>
                  <a:pt x="276" y="897"/>
                  <a:pt x="277" y="904"/>
                  <a:pt x="276" y="907"/>
                </a:cubicBezTo>
                <a:cubicBezTo>
                  <a:pt x="275" y="910"/>
                  <a:pt x="271" y="916"/>
                  <a:pt x="270" y="923"/>
                </a:cubicBezTo>
                <a:cubicBezTo>
                  <a:pt x="270" y="931"/>
                  <a:pt x="270" y="985"/>
                  <a:pt x="270" y="992"/>
                </a:cubicBezTo>
                <a:cubicBezTo>
                  <a:pt x="270" y="998"/>
                  <a:pt x="267" y="1006"/>
                  <a:pt x="267" y="1010"/>
                </a:cubicBezTo>
                <a:cubicBezTo>
                  <a:pt x="267" y="1014"/>
                  <a:pt x="262" y="1029"/>
                  <a:pt x="262" y="1034"/>
                </a:cubicBezTo>
                <a:cubicBezTo>
                  <a:pt x="262" y="1039"/>
                  <a:pt x="264" y="1055"/>
                  <a:pt x="264" y="1065"/>
                </a:cubicBezTo>
                <a:cubicBezTo>
                  <a:pt x="264" y="1075"/>
                  <a:pt x="263" y="1086"/>
                  <a:pt x="259" y="1094"/>
                </a:cubicBezTo>
                <a:cubicBezTo>
                  <a:pt x="256" y="1102"/>
                  <a:pt x="252" y="1110"/>
                  <a:pt x="251" y="1122"/>
                </a:cubicBezTo>
                <a:cubicBezTo>
                  <a:pt x="250" y="1133"/>
                  <a:pt x="250" y="1148"/>
                  <a:pt x="251" y="1152"/>
                </a:cubicBezTo>
                <a:cubicBezTo>
                  <a:pt x="252" y="1156"/>
                  <a:pt x="249" y="1162"/>
                  <a:pt x="253" y="1165"/>
                </a:cubicBezTo>
                <a:cubicBezTo>
                  <a:pt x="256" y="1167"/>
                  <a:pt x="258" y="1169"/>
                  <a:pt x="259" y="1171"/>
                </a:cubicBezTo>
                <a:cubicBezTo>
                  <a:pt x="260" y="1174"/>
                  <a:pt x="257" y="1182"/>
                  <a:pt x="257" y="1182"/>
                </a:cubicBezTo>
                <a:cubicBezTo>
                  <a:pt x="255" y="1191"/>
                  <a:pt x="255" y="1191"/>
                  <a:pt x="255" y="1191"/>
                </a:cubicBezTo>
                <a:cubicBezTo>
                  <a:pt x="255" y="1191"/>
                  <a:pt x="254" y="1200"/>
                  <a:pt x="255" y="1206"/>
                </a:cubicBezTo>
                <a:cubicBezTo>
                  <a:pt x="256" y="1213"/>
                  <a:pt x="259" y="1212"/>
                  <a:pt x="259" y="1212"/>
                </a:cubicBezTo>
                <a:cubicBezTo>
                  <a:pt x="259" y="1212"/>
                  <a:pt x="258" y="1210"/>
                  <a:pt x="263" y="1214"/>
                </a:cubicBezTo>
                <a:cubicBezTo>
                  <a:pt x="267" y="1217"/>
                  <a:pt x="270" y="1218"/>
                  <a:pt x="273" y="1219"/>
                </a:cubicBezTo>
                <a:cubicBezTo>
                  <a:pt x="277" y="1219"/>
                  <a:pt x="311" y="1219"/>
                  <a:pt x="311" y="1219"/>
                </a:cubicBezTo>
                <a:cubicBezTo>
                  <a:pt x="311" y="1219"/>
                  <a:pt x="323" y="1219"/>
                  <a:pt x="329" y="1218"/>
                </a:cubicBezTo>
                <a:cubicBezTo>
                  <a:pt x="335" y="1217"/>
                  <a:pt x="336" y="1215"/>
                  <a:pt x="338" y="1213"/>
                </a:cubicBezTo>
                <a:cubicBezTo>
                  <a:pt x="340" y="1210"/>
                  <a:pt x="337" y="1206"/>
                  <a:pt x="337" y="1206"/>
                </a:cubicBezTo>
                <a:cubicBezTo>
                  <a:pt x="337" y="1206"/>
                  <a:pt x="332" y="1193"/>
                  <a:pt x="328" y="1187"/>
                </a:cubicBezTo>
                <a:cubicBezTo>
                  <a:pt x="325" y="1181"/>
                  <a:pt x="326" y="1182"/>
                  <a:pt x="326" y="1177"/>
                </a:cubicBezTo>
                <a:cubicBezTo>
                  <a:pt x="326" y="1172"/>
                  <a:pt x="330" y="1153"/>
                  <a:pt x="334" y="1149"/>
                </a:cubicBezTo>
                <a:cubicBezTo>
                  <a:pt x="337" y="1145"/>
                  <a:pt x="357" y="1120"/>
                  <a:pt x="360" y="1113"/>
                </a:cubicBezTo>
                <a:cubicBezTo>
                  <a:pt x="362" y="1105"/>
                  <a:pt x="372" y="1069"/>
                  <a:pt x="372" y="1063"/>
                </a:cubicBezTo>
                <a:cubicBezTo>
                  <a:pt x="372" y="1057"/>
                  <a:pt x="392" y="910"/>
                  <a:pt x="393" y="900"/>
                </a:cubicBezTo>
                <a:cubicBezTo>
                  <a:pt x="394" y="889"/>
                  <a:pt x="405" y="817"/>
                  <a:pt x="407" y="801"/>
                </a:cubicBezTo>
                <a:cubicBezTo>
                  <a:pt x="409" y="786"/>
                  <a:pt x="418" y="663"/>
                  <a:pt x="418" y="653"/>
                </a:cubicBezTo>
                <a:cubicBezTo>
                  <a:pt x="418" y="643"/>
                  <a:pt x="422" y="628"/>
                  <a:pt x="422" y="628"/>
                </a:cubicBezTo>
                <a:cubicBezTo>
                  <a:pt x="422" y="628"/>
                  <a:pt x="423" y="623"/>
                  <a:pt x="425" y="625"/>
                </a:cubicBezTo>
                <a:cubicBezTo>
                  <a:pt x="428" y="626"/>
                  <a:pt x="459" y="642"/>
                  <a:pt x="471" y="647"/>
                </a:cubicBezTo>
                <a:cubicBezTo>
                  <a:pt x="483" y="651"/>
                  <a:pt x="503" y="656"/>
                  <a:pt x="510" y="656"/>
                </a:cubicBezTo>
                <a:cubicBezTo>
                  <a:pt x="517" y="657"/>
                  <a:pt x="514" y="650"/>
                  <a:pt x="517" y="657"/>
                </a:cubicBezTo>
                <a:cubicBezTo>
                  <a:pt x="519" y="664"/>
                  <a:pt x="517" y="673"/>
                  <a:pt x="517" y="677"/>
                </a:cubicBezTo>
                <a:cubicBezTo>
                  <a:pt x="516" y="682"/>
                  <a:pt x="510" y="690"/>
                  <a:pt x="515" y="693"/>
                </a:cubicBezTo>
                <a:cubicBezTo>
                  <a:pt x="520" y="696"/>
                  <a:pt x="539" y="696"/>
                  <a:pt x="544" y="696"/>
                </a:cubicBezTo>
                <a:cubicBezTo>
                  <a:pt x="548" y="696"/>
                  <a:pt x="565" y="695"/>
                  <a:pt x="568" y="691"/>
                </a:cubicBezTo>
                <a:cubicBezTo>
                  <a:pt x="572" y="688"/>
                  <a:pt x="577" y="683"/>
                  <a:pt x="577" y="673"/>
                </a:cubicBezTo>
                <a:cubicBezTo>
                  <a:pt x="577" y="664"/>
                  <a:pt x="561" y="537"/>
                  <a:pt x="556" y="516"/>
                </a:cubicBezTo>
                <a:close/>
                <a:moveTo>
                  <a:pt x="91" y="688"/>
                </a:moveTo>
                <a:cubicBezTo>
                  <a:pt x="72" y="703"/>
                  <a:pt x="72" y="703"/>
                  <a:pt x="72" y="703"/>
                </a:cubicBezTo>
                <a:cubicBezTo>
                  <a:pt x="72" y="703"/>
                  <a:pt x="68" y="702"/>
                  <a:pt x="68" y="698"/>
                </a:cubicBezTo>
                <a:cubicBezTo>
                  <a:pt x="68" y="694"/>
                  <a:pt x="71" y="688"/>
                  <a:pt x="71" y="688"/>
                </a:cubicBezTo>
                <a:cubicBezTo>
                  <a:pt x="78" y="681"/>
                  <a:pt x="78" y="681"/>
                  <a:pt x="78" y="681"/>
                </a:cubicBezTo>
                <a:cubicBezTo>
                  <a:pt x="78" y="681"/>
                  <a:pt x="82" y="680"/>
                  <a:pt x="85" y="680"/>
                </a:cubicBezTo>
                <a:cubicBezTo>
                  <a:pt x="87" y="680"/>
                  <a:pt x="93" y="680"/>
                  <a:pt x="93" y="680"/>
                </a:cubicBezTo>
                <a:cubicBezTo>
                  <a:pt x="94" y="685"/>
                  <a:pt x="94" y="685"/>
                  <a:pt x="94" y="685"/>
                </a:cubicBezTo>
                <a:lnTo>
                  <a:pt x="91" y="688"/>
                </a:lnTo>
                <a:close/>
                <a:moveTo>
                  <a:pt x="350" y="185"/>
                </a:moveTo>
                <a:cubicBezTo>
                  <a:pt x="350" y="185"/>
                  <a:pt x="350" y="185"/>
                  <a:pt x="350" y="185"/>
                </a:cubicBezTo>
                <a:cubicBezTo>
                  <a:pt x="350" y="185"/>
                  <a:pt x="350" y="185"/>
                  <a:pt x="350" y="185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1" name="AutoShape 14"/>
          <p:cNvSpPr>
            <a:spLocks noChangeAspect="1" noChangeArrowheads="1" noTextEdit="1"/>
          </p:cNvSpPr>
          <p:nvPr/>
        </p:nvSpPr>
        <p:spPr bwMode="auto">
          <a:xfrm>
            <a:off x="6659563" y="1714500"/>
            <a:ext cx="933450" cy="2868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2" name="Freeform 16"/>
          <p:cNvSpPr>
            <a:spLocks noEditPoints="1"/>
          </p:cNvSpPr>
          <p:nvPr/>
        </p:nvSpPr>
        <p:spPr bwMode="auto">
          <a:xfrm>
            <a:off x="6732588" y="908050"/>
            <a:ext cx="930275" cy="2901950"/>
          </a:xfrm>
          <a:custGeom>
            <a:avLst/>
            <a:gdLst>
              <a:gd name="T0" fmla="*/ 2147483647 w 248"/>
              <a:gd name="T1" fmla="*/ 2147483647 h 774"/>
              <a:gd name="T2" fmla="*/ 2147483647 w 248"/>
              <a:gd name="T3" fmla="*/ 2147483647 h 774"/>
              <a:gd name="T4" fmla="*/ 2147483647 w 248"/>
              <a:gd name="T5" fmla="*/ 2147483647 h 774"/>
              <a:gd name="T6" fmla="*/ 2147483647 w 248"/>
              <a:gd name="T7" fmla="*/ 2147483647 h 774"/>
              <a:gd name="T8" fmla="*/ 2147483647 w 248"/>
              <a:gd name="T9" fmla="*/ 2147483647 h 774"/>
              <a:gd name="T10" fmla="*/ 2147483647 w 248"/>
              <a:gd name="T11" fmla="*/ 2147483647 h 774"/>
              <a:gd name="T12" fmla="*/ 2147483647 w 248"/>
              <a:gd name="T13" fmla="*/ 2147483647 h 774"/>
              <a:gd name="T14" fmla="*/ 2147483647 w 248"/>
              <a:gd name="T15" fmla="*/ 2147483647 h 774"/>
              <a:gd name="T16" fmla="*/ 2147483647 w 248"/>
              <a:gd name="T17" fmla="*/ 2147483647 h 774"/>
              <a:gd name="T18" fmla="*/ 2147483647 w 248"/>
              <a:gd name="T19" fmla="*/ 2147483647 h 774"/>
              <a:gd name="T20" fmla="*/ 2147483647 w 248"/>
              <a:gd name="T21" fmla="*/ 2147483647 h 774"/>
              <a:gd name="T22" fmla="*/ 2147483647 w 248"/>
              <a:gd name="T23" fmla="*/ 2147483647 h 774"/>
              <a:gd name="T24" fmla="*/ 2147483647 w 248"/>
              <a:gd name="T25" fmla="*/ 2147483647 h 774"/>
              <a:gd name="T26" fmla="*/ 2147483647 w 248"/>
              <a:gd name="T27" fmla="*/ 2147483647 h 774"/>
              <a:gd name="T28" fmla="*/ 2147483647 w 248"/>
              <a:gd name="T29" fmla="*/ 2147483647 h 774"/>
              <a:gd name="T30" fmla="*/ 2147483647 w 248"/>
              <a:gd name="T31" fmla="*/ 2147483647 h 774"/>
              <a:gd name="T32" fmla="*/ 2147483647 w 248"/>
              <a:gd name="T33" fmla="*/ 2147483647 h 774"/>
              <a:gd name="T34" fmla="*/ 2147483647 w 248"/>
              <a:gd name="T35" fmla="*/ 2147483647 h 774"/>
              <a:gd name="T36" fmla="*/ 2147483647 w 248"/>
              <a:gd name="T37" fmla="*/ 2147483647 h 774"/>
              <a:gd name="T38" fmla="*/ 2147483647 w 248"/>
              <a:gd name="T39" fmla="*/ 2147483647 h 774"/>
              <a:gd name="T40" fmla="*/ 2147483647 w 248"/>
              <a:gd name="T41" fmla="*/ 2147483647 h 774"/>
              <a:gd name="T42" fmla="*/ 2147483647 w 248"/>
              <a:gd name="T43" fmla="*/ 2147483647 h 774"/>
              <a:gd name="T44" fmla="*/ 0 w 248"/>
              <a:gd name="T45" fmla="*/ 2147483647 h 774"/>
              <a:gd name="T46" fmla="*/ 2147483647 w 248"/>
              <a:gd name="T47" fmla="*/ 2147483647 h 774"/>
              <a:gd name="T48" fmla="*/ 2147483647 w 248"/>
              <a:gd name="T49" fmla="*/ 2147483647 h 774"/>
              <a:gd name="T50" fmla="*/ 2147483647 w 248"/>
              <a:gd name="T51" fmla="*/ 2147483647 h 774"/>
              <a:gd name="T52" fmla="*/ 2147483647 w 248"/>
              <a:gd name="T53" fmla="*/ 2147483647 h 774"/>
              <a:gd name="T54" fmla="*/ 2147483647 w 248"/>
              <a:gd name="T55" fmla="*/ 2147483647 h 774"/>
              <a:gd name="T56" fmla="*/ 2147483647 w 248"/>
              <a:gd name="T57" fmla="*/ 2147483647 h 774"/>
              <a:gd name="T58" fmla="*/ 2147483647 w 248"/>
              <a:gd name="T59" fmla="*/ 2147483647 h 774"/>
              <a:gd name="T60" fmla="*/ 2147483647 w 248"/>
              <a:gd name="T61" fmla="*/ 2147483647 h 774"/>
              <a:gd name="T62" fmla="*/ 2147483647 w 248"/>
              <a:gd name="T63" fmla="*/ 2147483647 h 774"/>
              <a:gd name="T64" fmla="*/ 2147483647 w 248"/>
              <a:gd name="T65" fmla="*/ 2147483647 h 774"/>
              <a:gd name="T66" fmla="*/ 2147483647 w 248"/>
              <a:gd name="T67" fmla="*/ 2147483647 h 774"/>
              <a:gd name="T68" fmla="*/ 2147483647 w 248"/>
              <a:gd name="T69" fmla="*/ 2147483647 h 774"/>
              <a:gd name="T70" fmla="*/ 2147483647 w 248"/>
              <a:gd name="T71" fmla="*/ 2147483647 h 774"/>
              <a:gd name="T72" fmla="*/ 2147483647 w 248"/>
              <a:gd name="T73" fmla="*/ 2147483647 h 774"/>
              <a:gd name="T74" fmla="*/ 2147483647 w 248"/>
              <a:gd name="T75" fmla="*/ 2147483647 h 774"/>
              <a:gd name="T76" fmla="*/ 2147483647 w 248"/>
              <a:gd name="T77" fmla="*/ 2147483647 h 774"/>
              <a:gd name="T78" fmla="*/ 2147483647 w 248"/>
              <a:gd name="T79" fmla="*/ 2147483647 h 774"/>
              <a:gd name="T80" fmla="*/ 2147483647 w 248"/>
              <a:gd name="T81" fmla="*/ 2147483647 h 774"/>
              <a:gd name="T82" fmla="*/ 2147483647 w 248"/>
              <a:gd name="T83" fmla="*/ 2147483647 h 774"/>
              <a:gd name="T84" fmla="*/ 2147483647 w 248"/>
              <a:gd name="T85" fmla="*/ 2147483647 h 774"/>
              <a:gd name="T86" fmla="*/ 2147483647 w 248"/>
              <a:gd name="T87" fmla="*/ 2147483647 h 774"/>
              <a:gd name="T88" fmla="*/ 2147483647 w 248"/>
              <a:gd name="T89" fmla="*/ 2147483647 h 774"/>
              <a:gd name="T90" fmla="*/ 2147483647 w 248"/>
              <a:gd name="T91" fmla="*/ 2147483647 h 774"/>
              <a:gd name="T92" fmla="*/ 2147483647 w 248"/>
              <a:gd name="T93" fmla="*/ 2147483647 h 774"/>
              <a:gd name="T94" fmla="*/ 2147483647 w 248"/>
              <a:gd name="T95" fmla="*/ 2147483647 h 774"/>
              <a:gd name="T96" fmla="*/ 2147483647 w 248"/>
              <a:gd name="T97" fmla="*/ 2147483647 h 774"/>
              <a:gd name="T98" fmla="*/ 2147483647 w 248"/>
              <a:gd name="T99" fmla="*/ 2147483647 h 774"/>
              <a:gd name="T100" fmla="*/ 2147483647 w 248"/>
              <a:gd name="T101" fmla="*/ 2147483647 h 774"/>
              <a:gd name="T102" fmla="*/ 2147483647 w 248"/>
              <a:gd name="T103" fmla="*/ 2147483647 h 774"/>
              <a:gd name="T104" fmla="*/ 2147483647 w 248"/>
              <a:gd name="T105" fmla="*/ 2147483647 h 774"/>
              <a:gd name="T106" fmla="*/ 2147483647 w 248"/>
              <a:gd name="T107" fmla="*/ 2147483647 h 774"/>
              <a:gd name="T108" fmla="*/ 2147483647 w 248"/>
              <a:gd name="T109" fmla="*/ 2147483647 h 774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248"/>
              <a:gd name="T166" fmla="*/ 0 h 774"/>
              <a:gd name="T167" fmla="*/ 248 w 248"/>
              <a:gd name="T168" fmla="*/ 774 h 774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248" h="774">
                <a:moveTo>
                  <a:pt x="243" y="252"/>
                </a:moveTo>
                <a:cubicBezTo>
                  <a:pt x="242" y="232"/>
                  <a:pt x="237" y="202"/>
                  <a:pt x="235" y="183"/>
                </a:cubicBezTo>
                <a:cubicBezTo>
                  <a:pt x="233" y="164"/>
                  <a:pt x="232" y="139"/>
                  <a:pt x="223" y="135"/>
                </a:cubicBezTo>
                <a:cubicBezTo>
                  <a:pt x="214" y="132"/>
                  <a:pt x="166" y="115"/>
                  <a:pt x="159" y="108"/>
                </a:cubicBezTo>
                <a:cubicBezTo>
                  <a:pt x="148" y="99"/>
                  <a:pt x="154" y="91"/>
                  <a:pt x="154" y="84"/>
                </a:cubicBezTo>
                <a:cubicBezTo>
                  <a:pt x="154" y="77"/>
                  <a:pt x="157" y="73"/>
                  <a:pt x="157" y="73"/>
                </a:cubicBezTo>
                <a:cubicBezTo>
                  <a:pt x="157" y="73"/>
                  <a:pt x="174" y="10"/>
                  <a:pt x="134" y="3"/>
                </a:cubicBezTo>
                <a:cubicBezTo>
                  <a:pt x="134" y="3"/>
                  <a:pt x="78" y="0"/>
                  <a:pt x="103" y="82"/>
                </a:cubicBezTo>
                <a:cubicBezTo>
                  <a:pt x="103" y="82"/>
                  <a:pt x="104" y="93"/>
                  <a:pt x="104" y="98"/>
                </a:cubicBezTo>
                <a:cubicBezTo>
                  <a:pt x="103" y="103"/>
                  <a:pt x="100" y="112"/>
                  <a:pt x="89" y="114"/>
                </a:cubicBezTo>
                <a:cubicBezTo>
                  <a:pt x="83" y="115"/>
                  <a:pt x="35" y="135"/>
                  <a:pt x="33" y="141"/>
                </a:cubicBezTo>
                <a:cubicBezTo>
                  <a:pt x="30" y="147"/>
                  <a:pt x="26" y="165"/>
                  <a:pt x="23" y="182"/>
                </a:cubicBezTo>
                <a:cubicBezTo>
                  <a:pt x="21" y="199"/>
                  <a:pt x="14" y="263"/>
                  <a:pt x="14" y="272"/>
                </a:cubicBezTo>
                <a:cubicBezTo>
                  <a:pt x="14" y="282"/>
                  <a:pt x="11" y="345"/>
                  <a:pt x="11" y="351"/>
                </a:cubicBezTo>
                <a:cubicBezTo>
                  <a:pt x="11" y="356"/>
                  <a:pt x="10" y="401"/>
                  <a:pt x="10" y="401"/>
                </a:cubicBezTo>
                <a:cubicBezTo>
                  <a:pt x="20" y="400"/>
                  <a:pt x="20" y="400"/>
                  <a:pt x="20" y="400"/>
                </a:cubicBezTo>
                <a:cubicBezTo>
                  <a:pt x="20" y="400"/>
                  <a:pt x="16" y="417"/>
                  <a:pt x="20" y="427"/>
                </a:cubicBezTo>
                <a:cubicBezTo>
                  <a:pt x="24" y="438"/>
                  <a:pt x="31" y="446"/>
                  <a:pt x="38" y="446"/>
                </a:cubicBezTo>
                <a:cubicBezTo>
                  <a:pt x="44" y="446"/>
                  <a:pt x="43" y="449"/>
                  <a:pt x="43" y="449"/>
                </a:cubicBezTo>
                <a:cubicBezTo>
                  <a:pt x="43" y="449"/>
                  <a:pt x="38" y="587"/>
                  <a:pt x="38" y="600"/>
                </a:cubicBezTo>
                <a:cubicBezTo>
                  <a:pt x="37" y="614"/>
                  <a:pt x="33" y="700"/>
                  <a:pt x="30" y="704"/>
                </a:cubicBezTo>
                <a:cubicBezTo>
                  <a:pt x="28" y="707"/>
                  <a:pt x="23" y="723"/>
                  <a:pt x="23" y="729"/>
                </a:cubicBezTo>
                <a:cubicBezTo>
                  <a:pt x="22" y="734"/>
                  <a:pt x="0" y="749"/>
                  <a:pt x="0" y="754"/>
                </a:cubicBezTo>
                <a:cubicBezTo>
                  <a:pt x="0" y="758"/>
                  <a:pt x="4" y="769"/>
                  <a:pt x="23" y="767"/>
                </a:cubicBezTo>
                <a:cubicBezTo>
                  <a:pt x="41" y="765"/>
                  <a:pt x="45" y="754"/>
                  <a:pt x="47" y="752"/>
                </a:cubicBezTo>
                <a:cubicBezTo>
                  <a:pt x="49" y="751"/>
                  <a:pt x="73" y="749"/>
                  <a:pt x="73" y="749"/>
                </a:cubicBezTo>
                <a:cubicBezTo>
                  <a:pt x="73" y="749"/>
                  <a:pt x="78" y="743"/>
                  <a:pt x="78" y="735"/>
                </a:cubicBezTo>
                <a:cubicBezTo>
                  <a:pt x="77" y="727"/>
                  <a:pt x="88" y="713"/>
                  <a:pt x="88" y="704"/>
                </a:cubicBezTo>
                <a:cubicBezTo>
                  <a:pt x="88" y="694"/>
                  <a:pt x="99" y="595"/>
                  <a:pt x="102" y="580"/>
                </a:cubicBezTo>
                <a:cubicBezTo>
                  <a:pt x="104" y="565"/>
                  <a:pt x="123" y="472"/>
                  <a:pt x="128" y="468"/>
                </a:cubicBezTo>
                <a:cubicBezTo>
                  <a:pt x="128" y="468"/>
                  <a:pt x="154" y="553"/>
                  <a:pt x="156" y="567"/>
                </a:cubicBezTo>
                <a:cubicBezTo>
                  <a:pt x="157" y="582"/>
                  <a:pt x="159" y="597"/>
                  <a:pt x="159" y="607"/>
                </a:cubicBezTo>
                <a:cubicBezTo>
                  <a:pt x="159" y="617"/>
                  <a:pt x="161" y="703"/>
                  <a:pt x="163" y="709"/>
                </a:cubicBezTo>
                <a:cubicBezTo>
                  <a:pt x="164" y="715"/>
                  <a:pt x="166" y="740"/>
                  <a:pt x="170" y="744"/>
                </a:cubicBezTo>
                <a:cubicBezTo>
                  <a:pt x="175" y="748"/>
                  <a:pt x="190" y="745"/>
                  <a:pt x="192" y="751"/>
                </a:cubicBezTo>
                <a:cubicBezTo>
                  <a:pt x="194" y="756"/>
                  <a:pt x="206" y="765"/>
                  <a:pt x="211" y="766"/>
                </a:cubicBezTo>
                <a:cubicBezTo>
                  <a:pt x="216" y="767"/>
                  <a:pt x="248" y="774"/>
                  <a:pt x="238" y="756"/>
                </a:cubicBezTo>
                <a:cubicBezTo>
                  <a:pt x="228" y="739"/>
                  <a:pt x="220" y="732"/>
                  <a:pt x="223" y="713"/>
                </a:cubicBezTo>
                <a:cubicBezTo>
                  <a:pt x="223" y="713"/>
                  <a:pt x="226" y="684"/>
                  <a:pt x="226" y="669"/>
                </a:cubicBezTo>
                <a:cubicBezTo>
                  <a:pt x="226" y="655"/>
                  <a:pt x="221" y="605"/>
                  <a:pt x="220" y="587"/>
                </a:cubicBezTo>
                <a:cubicBezTo>
                  <a:pt x="220" y="570"/>
                  <a:pt x="216" y="507"/>
                  <a:pt x="216" y="496"/>
                </a:cubicBezTo>
                <a:cubicBezTo>
                  <a:pt x="216" y="484"/>
                  <a:pt x="218" y="441"/>
                  <a:pt x="218" y="441"/>
                </a:cubicBezTo>
                <a:cubicBezTo>
                  <a:pt x="228" y="438"/>
                  <a:pt x="228" y="438"/>
                  <a:pt x="228" y="438"/>
                </a:cubicBezTo>
                <a:cubicBezTo>
                  <a:pt x="228" y="438"/>
                  <a:pt x="244" y="430"/>
                  <a:pt x="239" y="406"/>
                </a:cubicBezTo>
                <a:cubicBezTo>
                  <a:pt x="239" y="392"/>
                  <a:pt x="242" y="395"/>
                  <a:pt x="242" y="395"/>
                </a:cubicBezTo>
                <a:cubicBezTo>
                  <a:pt x="248" y="401"/>
                  <a:pt x="248" y="401"/>
                  <a:pt x="248" y="401"/>
                </a:cubicBezTo>
                <a:cubicBezTo>
                  <a:pt x="248" y="401"/>
                  <a:pt x="248" y="342"/>
                  <a:pt x="248" y="335"/>
                </a:cubicBezTo>
                <a:cubicBezTo>
                  <a:pt x="248" y="329"/>
                  <a:pt x="244" y="273"/>
                  <a:pt x="243" y="252"/>
                </a:cubicBezTo>
                <a:close/>
                <a:moveTo>
                  <a:pt x="58" y="294"/>
                </a:moveTo>
                <a:cubicBezTo>
                  <a:pt x="58" y="294"/>
                  <a:pt x="57" y="324"/>
                  <a:pt x="56" y="330"/>
                </a:cubicBezTo>
                <a:cubicBezTo>
                  <a:pt x="55" y="336"/>
                  <a:pt x="51" y="342"/>
                  <a:pt x="51" y="342"/>
                </a:cubicBezTo>
                <a:cubicBezTo>
                  <a:pt x="51" y="342"/>
                  <a:pt x="49" y="320"/>
                  <a:pt x="49" y="316"/>
                </a:cubicBezTo>
                <a:cubicBezTo>
                  <a:pt x="49" y="312"/>
                  <a:pt x="55" y="280"/>
                  <a:pt x="55" y="280"/>
                </a:cubicBezTo>
                <a:cubicBezTo>
                  <a:pt x="58" y="279"/>
                  <a:pt x="58" y="279"/>
                  <a:pt x="58" y="279"/>
                </a:cubicBezTo>
                <a:lnTo>
                  <a:pt x="58" y="294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3" name="Freeform 20"/>
          <p:cNvSpPr>
            <a:spLocks noEditPoints="1"/>
          </p:cNvSpPr>
          <p:nvPr/>
        </p:nvSpPr>
        <p:spPr bwMode="auto">
          <a:xfrm>
            <a:off x="7789863" y="1196975"/>
            <a:ext cx="1354137" cy="3678238"/>
          </a:xfrm>
          <a:custGeom>
            <a:avLst/>
            <a:gdLst>
              <a:gd name="T0" fmla="*/ 2147483647 w 361"/>
              <a:gd name="T1" fmla="*/ 2147483647 h 981"/>
              <a:gd name="T2" fmla="*/ 2147483647 w 361"/>
              <a:gd name="T3" fmla="*/ 2147483647 h 981"/>
              <a:gd name="T4" fmla="*/ 2147483647 w 361"/>
              <a:gd name="T5" fmla="*/ 2147483647 h 981"/>
              <a:gd name="T6" fmla="*/ 2147483647 w 361"/>
              <a:gd name="T7" fmla="*/ 2147483647 h 981"/>
              <a:gd name="T8" fmla="*/ 2147483647 w 361"/>
              <a:gd name="T9" fmla="*/ 2147483647 h 981"/>
              <a:gd name="T10" fmla="*/ 2147483647 w 361"/>
              <a:gd name="T11" fmla="*/ 2147483647 h 981"/>
              <a:gd name="T12" fmla="*/ 2147483647 w 361"/>
              <a:gd name="T13" fmla="*/ 2147483647 h 981"/>
              <a:gd name="T14" fmla="*/ 2147483647 w 361"/>
              <a:gd name="T15" fmla="*/ 2147483647 h 981"/>
              <a:gd name="T16" fmla="*/ 2147483647 w 361"/>
              <a:gd name="T17" fmla="*/ 2147483647 h 981"/>
              <a:gd name="T18" fmla="*/ 2147483647 w 361"/>
              <a:gd name="T19" fmla="*/ 2147483647 h 981"/>
              <a:gd name="T20" fmla="*/ 2147483647 w 361"/>
              <a:gd name="T21" fmla="*/ 2147483647 h 981"/>
              <a:gd name="T22" fmla="*/ 2147483647 w 361"/>
              <a:gd name="T23" fmla="*/ 2147483647 h 981"/>
              <a:gd name="T24" fmla="*/ 2147483647 w 361"/>
              <a:gd name="T25" fmla="*/ 2147483647 h 981"/>
              <a:gd name="T26" fmla="*/ 2147483647 w 361"/>
              <a:gd name="T27" fmla="*/ 2147483647 h 981"/>
              <a:gd name="T28" fmla="*/ 2147483647 w 361"/>
              <a:gd name="T29" fmla="*/ 2147483647 h 981"/>
              <a:gd name="T30" fmla="*/ 2147483647 w 361"/>
              <a:gd name="T31" fmla="*/ 2147483647 h 981"/>
              <a:gd name="T32" fmla="*/ 2147483647 w 361"/>
              <a:gd name="T33" fmla="*/ 2147483647 h 981"/>
              <a:gd name="T34" fmla="*/ 2147483647 w 361"/>
              <a:gd name="T35" fmla="*/ 2147483647 h 981"/>
              <a:gd name="T36" fmla="*/ 2147483647 w 361"/>
              <a:gd name="T37" fmla="*/ 2147483647 h 981"/>
              <a:gd name="T38" fmla="*/ 2147483647 w 361"/>
              <a:gd name="T39" fmla="*/ 2147483647 h 981"/>
              <a:gd name="T40" fmla="*/ 2147483647 w 361"/>
              <a:gd name="T41" fmla="*/ 2147483647 h 981"/>
              <a:gd name="T42" fmla="*/ 2147483647 w 361"/>
              <a:gd name="T43" fmla="*/ 2147483647 h 981"/>
              <a:gd name="T44" fmla="*/ 2147483647 w 361"/>
              <a:gd name="T45" fmla="*/ 2147483647 h 981"/>
              <a:gd name="T46" fmla="*/ 2147483647 w 361"/>
              <a:gd name="T47" fmla="*/ 2147483647 h 981"/>
              <a:gd name="T48" fmla="*/ 2147483647 w 361"/>
              <a:gd name="T49" fmla="*/ 2147483647 h 981"/>
              <a:gd name="T50" fmla="*/ 2147483647 w 361"/>
              <a:gd name="T51" fmla="*/ 2147483647 h 981"/>
              <a:gd name="T52" fmla="*/ 2147483647 w 361"/>
              <a:gd name="T53" fmla="*/ 2147483647 h 981"/>
              <a:gd name="T54" fmla="*/ 2147483647 w 361"/>
              <a:gd name="T55" fmla="*/ 2147483647 h 981"/>
              <a:gd name="T56" fmla="*/ 2147483647 w 361"/>
              <a:gd name="T57" fmla="*/ 2147483647 h 981"/>
              <a:gd name="T58" fmla="*/ 2147483647 w 361"/>
              <a:gd name="T59" fmla="*/ 2147483647 h 981"/>
              <a:gd name="T60" fmla="*/ 2147483647 w 361"/>
              <a:gd name="T61" fmla="*/ 2147483647 h 981"/>
              <a:gd name="T62" fmla="*/ 2147483647 w 361"/>
              <a:gd name="T63" fmla="*/ 2147483647 h 981"/>
              <a:gd name="T64" fmla="*/ 2147483647 w 361"/>
              <a:gd name="T65" fmla="*/ 2147483647 h 981"/>
              <a:gd name="T66" fmla="*/ 2147483647 w 361"/>
              <a:gd name="T67" fmla="*/ 2147483647 h 981"/>
              <a:gd name="T68" fmla="*/ 2147483647 w 361"/>
              <a:gd name="T69" fmla="*/ 2147483647 h 981"/>
              <a:gd name="T70" fmla="*/ 2147483647 w 361"/>
              <a:gd name="T71" fmla="*/ 2147483647 h 981"/>
              <a:gd name="T72" fmla="*/ 2147483647 w 361"/>
              <a:gd name="T73" fmla="*/ 2147483647 h 981"/>
              <a:gd name="T74" fmla="*/ 2147483647 w 361"/>
              <a:gd name="T75" fmla="*/ 2147483647 h 981"/>
              <a:gd name="T76" fmla="*/ 2147483647 w 361"/>
              <a:gd name="T77" fmla="*/ 2147483647 h 981"/>
              <a:gd name="T78" fmla="*/ 2147483647 w 361"/>
              <a:gd name="T79" fmla="*/ 2147483647 h 981"/>
              <a:gd name="T80" fmla="*/ 2147483647 w 361"/>
              <a:gd name="T81" fmla="*/ 2147483647 h 981"/>
              <a:gd name="T82" fmla="*/ 2147483647 w 361"/>
              <a:gd name="T83" fmla="*/ 2147483647 h 981"/>
              <a:gd name="T84" fmla="*/ 2147483647 w 361"/>
              <a:gd name="T85" fmla="*/ 2147483647 h 981"/>
              <a:gd name="T86" fmla="*/ 2147483647 w 361"/>
              <a:gd name="T87" fmla="*/ 2147483647 h 981"/>
              <a:gd name="T88" fmla="*/ 2147483647 w 361"/>
              <a:gd name="T89" fmla="*/ 2147483647 h 981"/>
              <a:gd name="T90" fmla="*/ 2147483647 w 361"/>
              <a:gd name="T91" fmla="*/ 2147483647 h 981"/>
              <a:gd name="T92" fmla="*/ 2147483647 w 361"/>
              <a:gd name="T93" fmla="*/ 2147483647 h 981"/>
              <a:gd name="T94" fmla="*/ 2147483647 w 361"/>
              <a:gd name="T95" fmla="*/ 2147483647 h 981"/>
              <a:gd name="T96" fmla="*/ 2147483647 w 361"/>
              <a:gd name="T97" fmla="*/ 2147483647 h 981"/>
              <a:gd name="T98" fmla="*/ 2147483647 w 361"/>
              <a:gd name="T99" fmla="*/ 2147483647 h 981"/>
              <a:gd name="T100" fmla="*/ 2147483647 w 361"/>
              <a:gd name="T101" fmla="*/ 2147483647 h 981"/>
              <a:gd name="T102" fmla="*/ 2147483647 w 361"/>
              <a:gd name="T103" fmla="*/ 2147483647 h 981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w 361"/>
              <a:gd name="T157" fmla="*/ 0 h 981"/>
              <a:gd name="T158" fmla="*/ 361 w 361"/>
              <a:gd name="T159" fmla="*/ 981 h 981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T156" t="T157" r="T158" b="T159"/>
            <a:pathLst>
              <a:path w="361" h="981">
                <a:moveTo>
                  <a:pt x="360" y="361"/>
                </a:moveTo>
                <a:cubicBezTo>
                  <a:pt x="359" y="346"/>
                  <a:pt x="358" y="325"/>
                  <a:pt x="358" y="308"/>
                </a:cubicBezTo>
                <a:cubicBezTo>
                  <a:pt x="357" y="292"/>
                  <a:pt x="337" y="202"/>
                  <a:pt x="331" y="187"/>
                </a:cubicBezTo>
                <a:cubicBezTo>
                  <a:pt x="325" y="173"/>
                  <a:pt x="306" y="157"/>
                  <a:pt x="293" y="153"/>
                </a:cubicBezTo>
                <a:cubicBezTo>
                  <a:pt x="280" y="148"/>
                  <a:pt x="246" y="139"/>
                  <a:pt x="243" y="137"/>
                </a:cubicBezTo>
                <a:cubicBezTo>
                  <a:pt x="241" y="134"/>
                  <a:pt x="215" y="114"/>
                  <a:pt x="218" y="121"/>
                </a:cubicBezTo>
                <a:cubicBezTo>
                  <a:pt x="216" y="117"/>
                  <a:pt x="214" y="114"/>
                  <a:pt x="214" y="111"/>
                </a:cubicBezTo>
                <a:cubicBezTo>
                  <a:pt x="214" y="102"/>
                  <a:pt x="209" y="101"/>
                  <a:pt x="214" y="100"/>
                </a:cubicBezTo>
                <a:cubicBezTo>
                  <a:pt x="218" y="99"/>
                  <a:pt x="221" y="95"/>
                  <a:pt x="225" y="84"/>
                </a:cubicBezTo>
                <a:cubicBezTo>
                  <a:pt x="227" y="77"/>
                  <a:pt x="227" y="67"/>
                  <a:pt x="224" y="64"/>
                </a:cubicBezTo>
                <a:cubicBezTo>
                  <a:pt x="224" y="64"/>
                  <a:pt x="223" y="63"/>
                  <a:pt x="223" y="63"/>
                </a:cubicBezTo>
                <a:cubicBezTo>
                  <a:pt x="223" y="61"/>
                  <a:pt x="223" y="58"/>
                  <a:pt x="223" y="55"/>
                </a:cubicBezTo>
                <a:cubicBezTo>
                  <a:pt x="224" y="43"/>
                  <a:pt x="213" y="16"/>
                  <a:pt x="205" y="10"/>
                </a:cubicBezTo>
                <a:cubicBezTo>
                  <a:pt x="191" y="1"/>
                  <a:pt x="171" y="0"/>
                  <a:pt x="159" y="3"/>
                </a:cubicBezTo>
                <a:cubicBezTo>
                  <a:pt x="142" y="8"/>
                  <a:pt x="131" y="20"/>
                  <a:pt x="128" y="33"/>
                </a:cubicBezTo>
                <a:cubicBezTo>
                  <a:pt x="125" y="44"/>
                  <a:pt x="125" y="71"/>
                  <a:pt x="126" y="70"/>
                </a:cubicBezTo>
                <a:cubicBezTo>
                  <a:pt x="126" y="73"/>
                  <a:pt x="126" y="76"/>
                  <a:pt x="127" y="79"/>
                </a:cubicBezTo>
                <a:cubicBezTo>
                  <a:pt x="121" y="85"/>
                  <a:pt x="121" y="85"/>
                  <a:pt x="121" y="85"/>
                </a:cubicBezTo>
                <a:cubicBezTo>
                  <a:pt x="117" y="84"/>
                  <a:pt x="109" y="87"/>
                  <a:pt x="104" y="90"/>
                </a:cubicBezTo>
                <a:cubicBezTo>
                  <a:pt x="100" y="93"/>
                  <a:pt x="95" y="98"/>
                  <a:pt x="90" y="102"/>
                </a:cubicBezTo>
                <a:cubicBezTo>
                  <a:pt x="88" y="104"/>
                  <a:pt x="79" y="113"/>
                  <a:pt x="79" y="118"/>
                </a:cubicBezTo>
                <a:cubicBezTo>
                  <a:pt x="78" y="123"/>
                  <a:pt x="81" y="136"/>
                  <a:pt x="83" y="145"/>
                </a:cubicBezTo>
                <a:cubicBezTo>
                  <a:pt x="82" y="145"/>
                  <a:pt x="82" y="145"/>
                  <a:pt x="81" y="145"/>
                </a:cubicBezTo>
                <a:cubicBezTo>
                  <a:pt x="80" y="149"/>
                  <a:pt x="69" y="162"/>
                  <a:pt x="65" y="165"/>
                </a:cubicBezTo>
                <a:cubicBezTo>
                  <a:pt x="62" y="169"/>
                  <a:pt x="16" y="226"/>
                  <a:pt x="9" y="252"/>
                </a:cubicBezTo>
                <a:cubicBezTo>
                  <a:pt x="1" y="278"/>
                  <a:pt x="0" y="299"/>
                  <a:pt x="14" y="302"/>
                </a:cubicBezTo>
                <a:cubicBezTo>
                  <a:pt x="27" y="304"/>
                  <a:pt x="40" y="301"/>
                  <a:pt x="50" y="294"/>
                </a:cubicBezTo>
                <a:cubicBezTo>
                  <a:pt x="60" y="287"/>
                  <a:pt x="76" y="265"/>
                  <a:pt x="82" y="265"/>
                </a:cubicBezTo>
                <a:cubicBezTo>
                  <a:pt x="89" y="265"/>
                  <a:pt x="98" y="391"/>
                  <a:pt x="96" y="405"/>
                </a:cubicBezTo>
                <a:cubicBezTo>
                  <a:pt x="95" y="419"/>
                  <a:pt x="93" y="450"/>
                  <a:pt x="93" y="464"/>
                </a:cubicBezTo>
                <a:cubicBezTo>
                  <a:pt x="91" y="510"/>
                  <a:pt x="93" y="513"/>
                  <a:pt x="103" y="517"/>
                </a:cubicBezTo>
                <a:cubicBezTo>
                  <a:pt x="102" y="521"/>
                  <a:pt x="101" y="524"/>
                  <a:pt x="101" y="527"/>
                </a:cubicBezTo>
                <a:cubicBezTo>
                  <a:pt x="99" y="541"/>
                  <a:pt x="95" y="602"/>
                  <a:pt x="94" y="627"/>
                </a:cubicBezTo>
                <a:cubicBezTo>
                  <a:pt x="94" y="652"/>
                  <a:pt x="99" y="749"/>
                  <a:pt x="96" y="765"/>
                </a:cubicBezTo>
                <a:cubicBezTo>
                  <a:pt x="93" y="781"/>
                  <a:pt x="100" y="845"/>
                  <a:pt x="99" y="859"/>
                </a:cubicBezTo>
                <a:cubicBezTo>
                  <a:pt x="98" y="863"/>
                  <a:pt x="99" y="864"/>
                  <a:pt x="101" y="864"/>
                </a:cubicBezTo>
                <a:cubicBezTo>
                  <a:pt x="99" y="868"/>
                  <a:pt x="96" y="871"/>
                  <a:pt x="93" y="872"/>
                </a:cubicBezTo>
                <a:cubicBezTo>
                  <a:pt x="84" y="878"/>
                  <a:pt x="77" y="881"/>
                  <a:pt x="70" y="892"/>
                </a:cubicBezTo>
                <a:cubicBezTo>
                  <a:pt x="65" y="901"/>
                  <a:pt x="65" y="906"/>
                  <a:pt x="67" y="909"/>
                </a:cubicBezTo>
                <a:cubicBezTo>
                  <a:pt x="69" y="912"/>
                  <a:pt x="74" y="916"/>
                  <a:pt x="74" y="916"/>
                </a:cubicBezTo>
                <a:cubicBezTo>
                  <a:pt x="81" y="920"/>
                  <a:pt x="89" y="921"/>
                  <a:pt x="101" y="920"/>
                </a:cubicBezTo>
                <a:cubicBezTo>
                  <a:pt x="116" y="918"/>
                  <a:pt x="127" y="914"/>
                  <a:pt x="135" y="908"/>
                </a:cubicBezTo>
                <a:cubicBezTo>
                  <a:pt x="142" y="901"/>
                  <a:pt x="148" y="890"/>
                  <a:pt x="153" y="891"/>
                </a:cubicBezTo>
                <a:cubicBezTo>
                  <a:pt x="158" y="891"/>
                  <a:pt x="164" y="893"/>
                  <a:pt x="171" y="887"/>
                </a:cubicBezTo>
                <a:cubicBezTo>
                  <a:pt x="178" y="881"/>
                  <a:pt x="182" y="881"/>
                  <a:pt x="178" y="871"/>
                </a:cubicBezTo>
                <a:cubicBezTo>
                  <a:pt x="178" y="869"/>
                  <a:pt x="177" y="866"/>
                  <a:pt x="176" y="864"/>
                </a:cubicBezTo>
                <a:cubicBezTo>
                  <a:pt x="176" y="864"/>
                  <a:pt x="176" y="864"/>
                  <a:pt x="177" y="864"/>
                </a:cubicBezTo>
                <a:cubicBezTo>
                  <a:pt x="182" y="864"/>
                  <a:pt x="166" y="814"/>
                  <a:pt x="166" y="797"/>
                </a:cubicBezTo>
                <a:cubicBezTo>
                  <a:pt x="166" y="780"/>
                  <a:pt x="177" y="687"/>
                  <a:pt x="179" y="676"/>
                </a:cubicBezTo>
                <a:cubicBezTo>
                  <a:pt x="182" y="665"/>
                  <a:pt x="188" y="590"/>
                  <a:pt x="190" y="577"/>
                </a:cubicBezTo>
                <a:cubicBezTo>
                  <a:pt x="192" y="565"/>
                  <a:pt x="199" y="604"/>
                  <a:pt x="201" y="626"/>
                </a:cubicBezTo>
                <a:cubicBezTo>
                  <a:pt x="204" y="648"/>
                  <a:pt x="206" y="680"/>
                  <a:pt x="210" y="693"/>
                </a:cubicBezTo>
                <a:cubicBezTo>
                  <a:pt x="214" y="705"/>
                  <a:pt x="214" y="789"/>
                  <a:pt x="215" y="817"/>
                </a:cubicBezTo>
                <a:cubicBezTo>
                  <a:pt x="217" y="844"/>
                  <a:pt x="203" y="899"/>
                  <a:pt x="218" y="906"/>
                </a:cubicBezTo>
                <a:cubicBezTo>
                  <a:pt x="219" y="906"/>
                  <a:pt x="219" y="906"/>
                  <a:pt x="220" y="907"/>
                </a:cubicBezTo>
                <a:cubicBezTo>
                  <a:pt x="219" y="912"/>
                  <a:pt x="218" y="919"/>
                  <a:pt x="219" y="923"/>
                </a:cubicBezTo>
                <a:cubicBezTo>
                  <a:pt x="222" y="929"/>
                  <a:pt x="229" y="932"/>
                  <a:pt x="228" y="937"/>
                </a:cubicBezTo>
                <a:cubicBezTo>
                  <a:pt x="228" y="943"/>
                  <a:pt x="223" y="961"/>
                  <a:pt x="230" y="967"/>
                </a:cubicBezTo>
                <a:cubicBezTo>
                  <a:pt x="237" y="972"/>
                  <a:pt x="243" y="975"/>
                  <a:pt x="252" y="978"/>
                </a:cubicBezTo>
                <a:cubicBezTo>
                  <a:pt x="255" y="979"/>
                  <a:pt x="261" y="980"/>
                  <a:pt x="261" y="980"/>
                </a:cubicBezTo>
                <a:cubicBezTo>
                  <a:pt x="268" y="981"/>
                  <a:pt x="283" y="981"/>
                  <a:pt x="286" y="973"/>
                </a:cubicBezTo>
                <a:cubicBezTo>
                  <a:pt x="289" y="966"/>
                  <a:pt x="289" y="952"/>
                  <a:pt x="283" y="937"/>
                </a:cubicBezTo>
                <a:cubicBezTo>
                  <a:pt x="280" y="932"/>
                  <a:pt x="277" y="923"/>
                  <a:pt x="274" y="915"/>
                </a:cubicBezTo>
                <a:cubicBezTo>
                  <a:pt x="277" y="917"/>
                  <a:pt x="278" y="919"/>
                  <a:pt x="278" y="917"/>
                </a:cubicBezTo>
                <a:cubicBezTo>
                  <a:pt x="278" y="911"/>
                  <a:pt x="282" y="875"/>
                  <a:pt x="281" y="862"/>
                </a:cubicBezTo>
                <a:cubicBezTo>
                  <a:pt x="280" y="848"/>
                  <a:pt x="288" y="808"/>
                  <a:pt x="291" y="785"/>
                </a:cubicBezTo>
                <a:cubicBezTo>
                  <a:pt x="294" y="763"/>
                  <a:pt x="290" y="704"/>
                  <a:pt x="293" y="678"/>
                </a:cubicBezTo>
                <a:cubicBezTo>
                  <a:pt x="296" y="653"/>
                  <a:pt x="299" y="576"/>
                  <a:pt x="298" y="559"/>
                </a:cubicBezTo>
                <a:cubicBezTo>
                  <a:pt x="298" y="554"/>
                  <a:pt x="297" y="546"/>
                  <a:pt x="295" y="538"/>
                </a:cubicBezTo>
                <a:cubicBezTo>
                  <a:pt x="296" y="536"/>
                  <a:pt x="297" y="534"/>
                  <a:pt x="298" y="532"/>
                </a:cubicBezTo>
                <a:cubicBezTo>
                  <a:pt x="298" y="532"/>
                  <a:pt x="299" y="532"/>
                  <a:pt x="299" y="531"/>
                </a:cubicBezTo>
                <a:cubicBezTo>
                  <a:pt x="299" y="531"/>
                  <a:pt x="299" y="530"/>
                  <a:pt x="299" y="530"/>
                </a:cubicBezTo>
                <a:cubicBezTo>
                  <a:pt x="301" y="525"/>
                  <a:pt x="303" y="520"/>
                  <a:pt x="303" y="518"/>
                </a:cubicBezTo>
                <a:cubicBezTo>
                  <a:pt x="304" y="514"/>
                  <a:pt x="309" y="520"/>
                  <a:pt x="310" y="524"/>
                </a:cubicBezTo>
                <a:cubicBezTo>
                  <a:pt x="311" y="528"/>
                  <a:pt x="313" y="542"/>
                  <a:pt x="309" y="549"/>
                </a:cubicBezTo>
                <a:cubicBezTo>
                  <a:pt x="305" y="555"/>
                  <a:pt x="305" y="564"/>
                  <a:pt x="309" y="563"/>
                </a:cubicBezTo>
                <a:cubicBezTo>
                  <a:pt x="314" y="562"/>
                  <a:pt x="324" y="559"/>
                  <a:pt x="334" y="547"/>
                </a:cubicBezTo>
                <a:cubicBezTo>
                  <a:pt x="344" y="536"/>
                  <a:pt x="343" y="515"/>
                  <a:pt x="344" y="509"/>
                </a:cubicBezTo>
                <a:cubicBezTo>
                  <a:pt x="345" y="506"/>
                  <a:pt x="343" y="500"/>
                  <a:pt x="342" y="495"/>
                </a:cubicBezTo>
                <a:cubicBezTo>
                  <a:pt x="343" y="495"/>
                  <a:pt x="344" y="496"/>
                  <a:pt x="344" y="496"/>
                </a:cubicBezTo>
                <a:cubicBezTo>
                  <a:pt x="344" y="496"/>
                  <a:pt x="345" y="456"/>
                  <a:pt x="351" y="432"/>
                </a:cubicBezTo>
                <a:cubicBezTo>
                  <a:pt x="356" y="408"/>
                  <a:pt x="361" y="376"/>
                  <a:pt x="360" y="361"/>
                </a:cubicBezTo>
                <a:close/>
                <a:moveTo>
                  <a:pt x="114" y="158"/>
                </a:moveTo>
                <a:cubicBezTo>
                  <a:pt x="114" y="157"/>
                  <a:pt x="114" y="155"/>
                  <a:pt x="113" y="154"/>
                </a:cubicBezTo>
                <a:cubicBezTo>
                  <a:pt x="117" y="150"/>
                  <a:pt x="123" y="147"/>
                  <a:pt x="125" y="143"/>
                </a:cubicBezTo>
                <a:cubicBezTo>
                  <a:pt x="128" y="138"/>
                  <a:pt x="132" y="118"/>
                  <a:pt x="132" y="115"/>
                </a:cubicBezTo>
                <a:cubicBezTo>
                  <a:pt x="132" y="114"/>
                  <a:pt x="131" y="112"/>
                  <a:pt x="131" y="110"/>
                </a:cubicBezTo>
                <a:cubicBezTo>
                  <a:pt x="133" y="110"/>
                  <a:pt x="133" y="110"/>
                  <a:pt x="133" y="110"/>
                </a:cubicBezTo>
                <a:cubicBezTo>
                  <a:pt x="134" y="114"/>
                  <a:pt x="134" y="117"/>
                  <a:pt x="135" y="119"/>
                </a:cubicBezTo>
                <a:cubicBezTo>
                  <a:pt x="137" y="124"/>
                  <a:pt x="141" y="130"/>
                  <a:pt x="144" y="137"/>
                </a:cubicBezTo>
                <a:cubicBezTo>
                  <a:pt x="143" y="137"/>
                  <a:pt x="141" y="138"/>
                  <a:pt x="137" y="142"/>
                </a:cubicBezTo>
                <a:cubicBezTo>
                  <a:pt x="137" y="143"/>
                  <a:pt x="136" y="144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35" y="145"/>
                  <a:pt x="135" y="145"/>
                  <a:pt x="135" y="145"/>
                </a:cubicBezTo>
                <a:cubicBezTo>
                  <a:pt x="128" y="152"/>
                  <a:pt x="115" y="163"/>
                  <a:pt x="114" y="158"/>
                </a:cubicBezTo>
                <a:close/>
                <a:moveTo>
                  <a:pt x="302" y="491"/>
                </a:moveTo>
                <a:cubicBezTo>
                  <a:pt x="302" y="491"/>
                  <a:pt x="301" y="492"/>
                  <a:pt x="300" y="493"/>
                </a:cubicBezTo>
                <a:cubicBezTo>
                  <a:pt x="301" y="474"/>
                  <a:pt x="301" y="454"/>
                  <a:pt x="301" y="442"/>
                </a:cubicBezTo>
                <a:cubicBezTo>
                  <a:pt x="301" y="416"/>
                  <a:pt x="297" y="302"/>
                  <a:pt x="299" y="306"/>
                </a:cubicBezTo>
                <a:cubicBezTo>
                  <a:pt x="301" y="311"/>
                  <a:pt x="303" y="326"/>
                  <a:pt x="305" y="338"/>
                </a:cubicBezTo>
                <a:cubicBezTo>
                  <a:pt x="307" y="350"/>
                  <a:pt x="307" y="389"/>
                  <a:pt x="306" y="407"/>
                </a:cubicBezTo>
                <a:cubicBezTo>
                  <a:pt x="304" y="425"/>
                  <a:pt x="299" y="485"/>
                  <a:pt x="304" y="486"/>
                </a:cubicBezTo>
                <a:cubicBezTo>
                  <a:pt x="305" y="486"/>
                  <a:pt x="305" y="486"/>
                  <a:pt x="305" y="486"/>
                </a:cubicBezTo>
                <a:cubicBezTo>
                  <a:pt x="304" y="488"/>
                  <a:pt x="303" y="490"/>
                  <a:pt x="302" y="491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4" name="Freeform 24"/>
          <p:cNvSpPr>
            <a:spLocks noEditPoints="1"/>
          </p:cNvSpPr>
          <p:nvPr/>
        </p:nvSpPr>
        <p:spPr bwMode="auto">
          <a:xfrm>
            <a:off x="3563938" y="1412875"/>
            <a:ext cx="904875" cy="2466975"/>
          </a:xfrm>
          <a:custGeom>
            <a:avLst/>
            <a:gdLst>
              <a:gd name="T0" fmla="*/ 2147483647 w 241"/>
              <a:gd name="T1" fmla="*/ 2147483647 h 658"/>
              <a:gd name="T2" fmla="*/ 2147483647 w 241"/>
              <a:gd name="T3" fmla="*/ 2147483647 h 658"/>
              <a:gd name="T4" fmla="*/ 2147483647 w 241"/>
              <a:gd name="T5" fmla="*/ 2147483647 h 658"/>
              <a:gd name="T6" fmla="*/ 2147483647 w 241"/>
              <a:gd name="T7" fmla="*/ 2147483647 h 658"/>
              <a:gd name="T8" fmla="*/ 2147483647 w 241"/>
              <a:gd name="T9" fmla="*/ 2147483647 h 658"/>
              <a:gd name="T10" fmla="*/ 2147483647 w 241"/>
              <a:gd name="T11" fmla="*/ 2147483647 h 658"/>
              <a:gd name="T12" fmla="*/ 2147483647 w 241"/>
              <a:gd name="T13" fmla="*/ 2147483647 h 658"/>
              <a:gd name="T14" fmla="*/ 2147483647 w 241"/>
              <a:gd name="T15" fmla="*/ 2147483647 h 658"/>
              <a:gd name="T16" fmla="*/ 2147483647 w 241"/>
              <a:gd name="T17" fmla="*/ 2147483647 h 658"/>
              <a:gd name="T18" fmla="*/ 2147483647 w 241"/>
              <a:gd name="T19" fmla="*/ 2147483647 h 658"/>
              <a:gd name="T20" fmla="*/ 2147483647 w 241"/>
              <a:gd name="T21" fmla="*/ 2147483647 h 658"/>
              <a:gd name="T22" fmla="*/ 2147483647 w 241"/>
              <a:gd name="T23" fmla="*/ 2147483647 h 658"/>
              <a:gd name="T24" fmla="*/ 2147483647 w 241"/>
              <a:gd name="T25" fmla="*/ 2147483647 h 658"/>
              <a:gd name="T26" fmla="*/ 2147483647 w 241"/>
              <a:gd name="T27" fmla="*/ 2147483647 h 658"/>
              <a:gd name="T28" fmla="*/ 2147483647 w 241"/>
              <a:gd name="T29" fmla="*/ 2147483647 h 658"/>
              <a:gd name="T30" fmla="*/ 2147483647 w 241"/>
              <a:gd name="T31" fmla="*/ 2147483647 h 658"/>
              <a:gd name="T32" fmla="*/ 2147483647 w 241"/>
              <a:gd name="T33" fmla="*/ 2147483647 h 658"/>
              <a:gd name="T34" fmla="*/ 2147483647 w 241"/>
              <a:gd name="T35" fmla="*/ 2147483647 h 658"/>
              <a:gd name="T36" fmla="*/ 2147483647 w 241"/>
              <a:gd name="T37" fmla="*/ 2147483647 h 658"/>
              <a:gd name="T38" fmla="*/ 2147483647 w 241"/>
              <a:gd name="T39" fmla="*/ 2147483647 h 658"/>
              <a:gd name="T40" fmla="*/ 2147483647 w 241"/>
              <a:gd name="T41" fmla="*/ 2147483647 h 658"/>
              <a:gd name="T42" fmla="*/ 2147483647 w 241"/>
              <a:gd name="T43" fmla="*/ 2147483647 h 658"/>
              <a:gd name="T44" fmla="*/ 2147483647 w 241"/>
              <a:gd name="T45" fmla="*/ 2147483647 h 658"/>
              <a:gd name="T46" fmla="*/ 2147483647 w 241"/>
              <a:gd name="T47" fmla="*/ 2147483647 h 658"/>
              <a:gd name="T48" fmla="*/ 2147483647 w 241"/>
              <a:gd name="T49" fmla="*/ 2147483647 h 658"/>
              <a:gd name="T50" fmla="*/ 2147483647 w 241"/>
              <a:gd name="T51" fmla="*/ 2147483647 h 658"/>
              <a:gd name="T52" fmla="*/ 2147483647 w 241"/>
              <a:gd name="T53" fmla="*/ 2147483647 h 658"/>
              <a:gd name="T54" fmla="*/ 2147483647 w 241"/>
              <a:gd name="T55" fmla="*/ 2147483647 h 658"/>
              <a:gd name="T56" fmla="*/ 2147483647 w 241"/>
              <a:gd name="T57" fmla="*/ 2147483647 h 658"/>
              <a:gd name="T58" fmla="*/ 2147483647 w 241"/>
              <a:gd name="T59" fmla="*/ 2147483647 h 658"/>
              <a:gd name="T60" fmla="*/ 2147483647 w 241"/>
              <a:gd name="T61" fmla="*/ 2147483647 h 658"/>
              <a:gd name="T62" fmla="*/ 2147483647 w 241"/>
              <a:gd name="T63" fmla="*/ 2147483647 h 658"/>
              <a:gd name="T64" fmla="*/ 2147483647 w 241"/>
              <a:gd name="T65" fmla="*/ 2147483647 h 658"/>
              <a:gd name="T66" fmla="*/ 2147483647 w 241"/>
              <a:gd name="T67" fmla="*/ 2147483647 h 658"/>
              <a:gd name="T68" fmla="*/ 2147483647 w 241"/>
              <a:gd name="T69" fmla="*/ 2147483647 h 658"/>
              <a:gd name="T70" fmla="*/ 2147483647 w 241"/>
              <a:gd name="T71" fmla="*/ 2147483647 h 658"/>
              <a:gd name="T72" fmla="*/ 2147483647 w 241"/>
              <a:gd name="T73" fmla="*/ 2147483647 h 658"/>
              <a:gd name="T74" fmla="*/ 2147483647 w 241"/>
              <a:gd name="T75" fmla="*/ 2147483647 h 658"/>
              <a:gd name="T76" fmla="*/ 2147483647 w 241"/>
              <a:gd name="T77" fmla="*/ 2147483647 h 658"/>
              <a:gd name="T78" fmla="*/ 2147483647 w 241"/>
              <a:gd name="T79" fmla="*/ 2147483647 h 658"/>
              <a:gd name="T80" fmla="*/ 2147483647 w 241"/>
              <a:gd name="T81" fmla="*/ 2147483647 h 658"/>
              <a:gd name="T82" fmla="*/ 2147483647 w 241"/>
              <a:gd name="T83" fmla="*/ 2147483647 h 658"/>
              <a:gd name="T84" fmla="*/ 2147483647 w 241"/>
              <a:gd name="T85" fmla="*/ 2147483647 h 658"/>
              <a:gd name="T86" fmla="*/ 2147483647 w 241"/>
              <a:gd name="T87" fmla="*/ 2147483647 h 658"/>
              <a:gd name="T88" fmla="*/ 2147483647 w 241"/>
              <a:gd name="T89" fmla="*/ 2147483647 h 658"/>
              <a:gd name="T90" fmla="*/ 2147483647 w 241"/>
              <a:gd name="T91" fmla="*/ 2147483647 h 658"/>
              <a:gd name="T92" fmla="*/ 2147483647 w 241"/>
              <a:gd name="T93" fmla="*/ 2147483647 h 658"/>
              <a:gd name="T94" fmla="*/ 2147483647 w 241"/>
              <a:gd name="T95" fmla="*/ 2147483647 h 658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w 241"/>
              <a:gd name="T145" fmla="*/ 0 h 658"/>
              <a:gd name="T146" fmla="*/ 241 w 241"/>
              <a:gd name="T147" fmla="*/ 658 h 658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T144" t="T145" r="T146" b="T147"/>
            <a:pathLst>
              <a:path w="241" h="658">
                <a:moveTo>
                  <a:pt x="236" y="167"/>
                </a:moveTo>
                <a:cubicBezTo>
                  <a:pt x="233" y="132"/>
                  <a:pt x="216" y="122"/>
                  <a:pt x="212" y="118"/>
                </a:cubicBezTo>
                <a:cubicBezTo>
                  <a:pt x="208" y="114"/>
                  <a:pt x="202" y="112"/>
                  <a:pt x="199" y="110"/>
                </a:cubicBezTo>
                <a:cubicBezTo>
                  <a:pt x="196" y="108"/>
                  <a:pt x="189" y="99"/>
                  <a:pt x="184" y="96"/>
                </a:cubicBezTo>
                <a:cubicBezTo>
                  <a:pt x="178" y="93"/>
                  <a:pt x="173" y="89"/>
                  <a:pt x="171" y="86"/>
                </a:cubicBezTo>
                <a:cubicBezTo>
                  <a:pt x="169" y="83"/>
                  <a:pt x="158" y="78"/>
                  <a:pt x="158" y="78"/>
                </a:cubicBezTo>
                <a:cubicBezTo>
                  <a:pt x="156" y="75"/>
                  <a:pt x="141" y="72"/>
                  <a:pt x="132" y="73"/>
                </a:cubicBezTo>
                <a:cubicBezTo>
                  <a:pt x="134" y="69"/>
                  <a:pt x="134" y="64"/>
                  <a:pt x="135" y="59"/>
                </a:cubicBezTo>
                <a:cubicBezTo>
                  <a:pt x="137" y="54"/>
                  <a:pt x="134" y="42"/>
                  <a:pt x="135" y="37"/>
                </a:cubicBezTo>
                <a:cubicBezTo>
                  <a:pt x="135" y="31"/>
                  <a:pt x="129" y="15"/>
                  <a:pt x="125" y="11"/>
                </a:cubicBezTo>
                <a:cubicBezTo>
                  <a:pt x="113" y="0"/>
                  <a:pt x="95" y="1"/>
                  <a:pt x="84" y="1"/>
                </a:cubicBezTo>
                <a:cubicBezTo>
                  <a:pt x="73" y="0"/>
                  <a:pt x="58" y="14"/>
                  <a:pt x="58" y="31"/>
                </a:cubicBezTo>
                <a:cubicBezTo>
                  <a:pt x="55" y="38"/>
                  <a:pt x="64" y="58"/>
                  <a:pt x="66" y="62"/>
                </a:cubicBezTo>
                <a:cubicBezTo>
                  <a:pt x="68" y="65"/>
                  <a:pt x="72" y="77"/>
                  <a:pt x="73" y="78"/>
                </a:cubicBezTo>
                <a:cubicBezTo>
                  <a:pt x="74" y="80"/>
                  <a:pt x="76" y="81"/>
                  <a:pt x="77" y="83"/>
                </a:cubicBezTo>
                <a:cubicBezTo>
                  <a:pt x="77" y="85"/>
                  <a:pt x="78" y="88"/>
                  <a:pt x="78" y="90"/>
                </a:cubicBezTo>
                <a:cubicBezTo>
                  <a:pt x="77" y="90"/>
                  <a:pt x="57" y="100"/>
                  <a:pt x="57" y="100"/>
                </a:cubicBezTo>
                <a:cubicBezTo>
                  <a:pt x="57" y="100"/>
                  <a:pt x="46" y="107"/>
                  <a:pt x="45" y="116"/>
                </a:cubicBezTo>
                <a:cubicBezTo>
                  <a:pt x="44" y="125"/>
                  <a:pt x="38" y="147"/>
                  <a:pt x="38" y="155"/>
                </a:cubicBezTo>
                <a:cubicBezTo>
                  <a:pt x="37" y="163"/>
                  <a:pt x="33" y="184"/>
                  <a:pt x="32" y="194"/>
                </a:cubicBezTo>
                <a:cubicBezTo>
                  <a:pt x="31" y="203"/>
                  <a:pt x="29" y="214"/>
                  <a:pt x="28" y="221"/>
                </a:cubicBezTo>
                <a:cubicBezTo>
                  <a:pt x="27" y="228"/>
                  <a:pt x="22" y="234"/>
                  <a:pt x="20" y="236"/>
                </a:cubicBezTo>
                <a:cubicBezTo>
                  <a:pt x="18" y="238"/>
                  <a:pt x="14" y="252"/>
                  <a:pt x="15" y="255"/>
                </a:cubicBezTo>
                <a:cubicBezTo>
                  <a:pt x="15" y="258"/>
                  <a:pt x="7" y="294"/>
                  <a:pt x="7" y="298"/>
                </a:cubicBezTo>
                <a:cubicBezTo>
                  <a:pt x="7" y="298"/>
                  <a:pt x="3" y="317"/>
                  <a:pt x="3" y="319"/>
                </a:cubicBezTo>
                <a:cubicBezTo>
                  <a:pt x="2" y="322"/>
                  <a:pt x="0" y="341"/>
                  <a:pt x="2" y="345"/>
                </a:cubicBezTo>
                <a:cubicBezTo>
                  <a:pt x="4" y="348"/>
                  <a:pt x="10" y="360"/>
                  <a:pt x="15" y="358"/>
                </a:cubicBezTo>
                <a:cubicBezTo>
                  <a:pt x="20" y="357"/>
                  <a:pt x="25" y="351"/>
                  <a:pt x="25" y="348"/>
                </a:cubicBezTo>
                <a:cubicBezTo>
                  <a:pt x="24" y="346"/>
                  <a:pt x="23" y="341"/>
                  <a:pt x="21" y="342"/>
                </a:cubicBezTo>
                <a:cubicBezTo>
                  <a:pt x="19" y="343"/>
                  <a:pt x="15" y="342"/>
                  <a:pt x="15" y="342"/>
                </a:cubicBezTo>
                <a:cubicBezTo>
                  <a:pt x="15" y="341"/>
                  <a:pt x="15" y="334"/>
                  <a:pt x="16" y="331"/>
                </a:cubicBezTo>
                <a:cubicBezTo>
                  <a:pt x="17" y="329"/>
                  <a:pt x="17" y="330"/>
                  <a:pt x="18" y="326"/>
                </a:cubicBezTo>
                <a:cubicBezTo>
                  <a:pt x="18" y="322"/>
                  <a:pt x="20" y="318"/>
                  <a:pt x="20" y="316"/>
                </a:cubicBezTo>
                <a:cubicBezTo>
                  <a:pt x="20" y="314"/>
                  <a:pt x="21" y="311"/>
                  <a:pt x="21" y="309"/>
                </a:cubicBezTo>
                <a:cubicBezTo>
                  <a:pt x="21" y="309"/>
                  <a:pt x="21" y="309"/>
                  <a:pt x="21" y="309"/>
                </a:cubicBezTo>
                <a:cubicBezTo>
                  <a:pt x="26" y="305"/>
                  <a:pt x="26" y="305"/>
                  <a:pt x="26" y="305"/>
                </a:cubicBezTo>
                <a:cubicBezTo>
                  <a:pt x="26" y="305"/>
                  <a:pt x="34" y="285"/>
                  <a:pt x="35" y="280"/>
                </a:cubicBezTo>
                <a:cubicBezTo>
                  <a:pt x="36" y="276"/>
                  <a:pt x="41" y="267"/>
                  <a:pt x="41" y="262"/>
                </a:cubicBezTo>
                <a:cubicBezTo>
                  <a:pt x="41" y="258"/>
                  <a:pt x="44" y="256"/>
                  <a:pt x="45" y="256"/>
                </a:cubicBezTo>
                <a:cubicBezTo>
                  <a:pt x="46" y="256"/>
                  <a:pt x="46" y="257"/>
                  <a:pt x="47" y="257"/>
                </a:cubicBezTo>
                <a:cubicBezTo>
                  <a:pt x="44" y="263"/>
                  <a:pt x="36" y="296"/>
                  <a:pt x="34" y="304"/>
                </a:cubicBezTo>
                <a:cubicBezTo>
                  <a:pt x="29" y="335"/>
                  <a:pt x="36" y="372"/>
                  <a:pt x="37" y="399"/>
                </a:cubicBezTo>
                <a:cubicBezTo>
                  <a:pt x="39" y="426"/>
                  <a:pt x="40" y="459"/>
                  <a:pt x="40" y="481"/>
                </a:cubicBezTo>
                <a:cubicBezTo>
                  <a:pt x="40" y="503"/>
                  <a:pt x="44" y="518"/>
                  <a:pt x="47" y="526"/>
                </a:cubicBezTo>
                <a:cubicBezTo>
                  <a:pt x="49" y="535"/>
                  <a:pt x="51" y="561"/>
                  <a:pt x="50" y="571"/>
                </a:cubicBezTo>
                <a:cubicBezTo>
                  <a:pt x="50" y="582"/>
                  <a:pt x="55" y="604"/>
                  <a:pt x="56" y="612"/>
                </a:cubicBezTo>
                <a:cubicBezTo>
                  <a:pt x="57" y="620"/>
                  <a:pt x="53" y="625"/>
                  <a:pt x="45" y="628"/>
                </a:cubicBezTo>
                <a:cubicBezTo>
                  <a:pt x="38" y="631"/>
                  <a:pt x="36" y="637"/>
                  <a:pt x="40" y="640"/>
                </a:cubicBezTo>
                <a:cubicBezTo>
                  <a:pt x="57" y="646"/>
                  <a:pt x="71" y="641"/>
                  <a:pt x="76" y="640"/>
                </a:cubicBezTo>
                <a:cubicBezTo>
                  <a:pt x="80" y="638"/>
                  <a:pt x="84" y="632"/>
                  <a:pt x="88" y="632"/>
                </a:cubicBezTo>
                <a:cubicBezTo>
                  <a:pt x="91" y="631"/>
                  <a:pt x="93" y="630"/>
                  <a:pt x="95" y="628"/>
                </a:cubicBezTo>
                <a:cubicBezTo>
                  <a:pt x="97" y="625"/>
                  <a:pt x="99" y="613"/>
                  <a:pt x="99" y="606"/>
                </a:cubicBezTo>
                <a:cubicBezTo>
                  <a:pt x="100" y="600"/>
                  <a:pt x="95" y="593"/>
                  <a:pt x="93" y="585"/>
                </a:cubicBezTo>
                <a:cubicBezTo>
                  <a:pt x="90" y="578"/>
                  <a:pt x="91" y="546"/>
                  <a:pt x="92" y="534"/>
                </a:cubicBezTo>
                <a:cubicBezTo>
                  <a:pt x="93" y="521"/>
                  <a:pt x="91" y="505"/>
                  <a:pt x="89" y="497"/>
                </a:cubicBezTo>
                <a:cubicBezTo>
                  <a:pt x="87" y="488"/>
                  <a:pt x="88" y="472"/>
                  <a:pt x="88" y="463"/>
                </a:cubicBezTo>
                <a:cubicBezTo>
                  <a:pt x="87" y="455"/>
                  <a:pt x="92" y="422"/>
                  <a:pt x="92" y="413"/>
                </a:cubicBezTo>
                <a:cubicBezTo>
                  <a:pt x="93" y="403"/>
                  <a:pt x="93" y="380"/>
                  <a:pt x="93" y="380"/>
                </a:cubicBezTo>
                <a:cubicBezTo>
                  <a:pt x="96" y="379"/>
                  <a:pt x="96" y="379"/>
                  <a:pt x="96" y="379"/>
                </a:cubicBezTo>
                <a:cubicBezTo>
                  <a:pt x="96" y="379"/>
                  <a:pt x="99" y="391"/>
                  <a:pt x="103" y="401"/>
                </a:cubicBezTo>
                <a:cubicBezTo>
                  <a:pt x="107" y="411"/>
                  <a:pt x="110" y="430"/>
                  <a:pt x="113" y="447"/>
                </a:cubicBezTo>
                <a:cubicBezTo>
                  <a:pt x="116" y="465"/>
                  <a:pt x="122" y="489"/>
                  <a:pt x="125" y="497"/>
                </a:cubicBezTo>
                <a:cubicBezTo>
                  <a:pt x="127" y="505"/>
                  <a:pt x="134" y="536"/>
                  <a:pt x="134" y="548"/>
                </a:cubicBezTo>
                <a:cubicBezTo>
                  <a:pt x="134" y="560"/>
                  <a:pt x="140" y="584"/>
                  <a:pt x="143" y="596"/>
                </a:cubicBezTo>
                <a:cubicBezTo>
                  <a:pt x="146" y="608"/>
                  <a:pt x="152" y="624"/>
                  <a:pt x="152" y="629"/>
                </a:cubicBezTo>
                <a:cubicBezTo>
                  <a:pt x="152" y="635"/>
                  <a:pt x="149" y="641"/>
                  <a:pt x="149" y="649"/>
                </a:cubicBezTo>
                <a:cubicBezTo>
                  <a:pt x="149" y="657"/>
                  <a:pt x="162" y="658"/>
                  <a:pt x="172" y="658"/>
                </a:cubicBezTo>
                <a:cubicBezTo>
                  <a:pt x="177" y="658"/>
                  <a:pt x="189" y="651"/>
                  <a:pt x="190" y="645"/>
                </a:cubicBezTo>
                <a:cubicBezTo>
                  <a:pt x="192" y="639"/>
                  <a:pt x="189" y="624"/>
                  <a:pt x="189" y="615"/>
                </a:cubicBezTo>
                <a:cubicBezTo>
                  <a:pt x="188" y="606"/>
                  <a:pt x="190" y="601"/>
                  <a:pt x="187" y="593"/>
                </a:cubicBezTo>
                <a:cubicBezTo>
                  <a:pt x="184" y="585"/>
                  <a:pt x="186" y="581"/>
                  <a:pt x="186" y="574"/>
                </a:cubicBezTo>
                <a:cubicBezTo>
                  <a:pt x="187" y="566"/>
                  <a:pt x="188" y="536"/>
                  <a:pt x="188" y="528"/>
                </a:cubicBezTo>
                <a:cubicBezTo>
                  <a:pt x="186" y="495"/>
                  <a:pt x="174" y="464"/>
                  <a:pt x="171" y="457"/>
                </a:cubicBezTo>
                <a:cubicBezTo>
                  <a:pt x="167" y="449"/>
                  <a:pt x="168" y="412"/>
                  <a:pt x="168" y="404"/>
                </a:cubicBezTo>
                <a:cubicBezTo>
                  <a:pt x="168" y="396"/>
                  <a:pt x="168" y="355"/>
                  <a:pt x="167" y="349"/>
                </a:cubicBezTo>
                <a:cubicBezTo>
                  <a:pt x="167" y="343"/>
                  <a:pt x="164" y="328"/>
                  <a:pt x="164" y="320"/>
                </a:cubicBezTo>
                <a:cubicBezTo>
                  <a:pt x="165" y="316"/>
                  <a:pt x="165" y="309"/>
                  <a:pt x="166" y="303"/>
                </a:cubicBezTo>
                <a:cubicBezTo>
                  <a:pt x="175" y="301"/>
                  <a:pt x="180" y="291"/>
                  <a:pt x="183" y="288"/>
                </a:cubicBezTo>
                <a:cubicBezTo>
                  <a:pt x="186" y="284"/>
                  <a:pt x="189" y="289"/>
                  <a:pt x="194" y="291"/>
                </a:cubicBezTo>
                <a:cubicBezTo>
                  <a:pt x="199" y="293"/>
                  <a:pt x="208" y="275"/>
                  <a:pt x="210" y="271"/>
                </a:cubicBezTo>
                <a:cubicBezTo>
                  <a:pt x="211" y="267"/>
                  <a:pt x="223" y="240"/>
                  <a:pt x="224" y="237"/>
                </a:cubicBezTo>
                <a:cubicBezTo>
                  <a:pt x="241" y="201"/>
                  <a:pt x="237" y="173"/>
                  <a:pt x="236" y="167"/>
                </a:cubicBezTo>
                <a:close/>
                <a:moveTo>
                  <a:pt x="210" y="169"/>
                </a:moveTo>
                <a:cubicBezTo>
                  <a:pt x="209" y="165"/>
                  <a:pt x="208" y="161"/>
                  <a:pt x="208" y="158"/>
                </a:cubicBezTo>
                <a:cubicBezTo>
                  <a:pt x="208" y="158"/>
                  <a:pt x="208" y="158"/>
                  <a:pt x="208" y="158"/>
                </a:cubicBezTo>
                <a:cubicBezTo>
                  <a:pt x="208" y="159"/>
                  <a:pt x="209" y="163"/>
                  <a:pt x="210" y="169"/>
                </a:cubicBezTo>
                <a:close/>
                <a:moveTo>
                  <a:pt x="202" y="143"/>
                </a:moveTo>
                <a:cubicBezTo>
                  <a:pt x="200" y="138"/>
                  <a:pt x="197" y="132"/>
                  <a:pt x="193" y="126"/>
                </a:cubicBezTo>
                <a:cubicBezTo>
                  <a:pt x="193" y="126"/>
                  <a:pt x="193" y="126"/>
                  <a:pt x="193" y="126"/>
                </a:cubicBezTo>
                <a:cubicBezTo>
                  <a:pt x="197" y="132"/>
                  <a:pt x="200" y="138"/>
                  <a:pt x="202" y="143"/>
                </a:cubicBezTo>
                <a:close/>
                <a:moveTo>
                  <a:pt x="165" y="246"/>
                </a:moveTo>
                <a:cubicBezTo>
                  <a:pt x="164" y="245"/>
                  <a:pt x="163" y="244"/>
                  <a:pt x="162" y="240"/>
                </a:cubicBezTo>
                <a:cubicBezTo>
                  <a:pt x="161" y="240"/>
                  <a:pt x="161" y="240"/>
                  <a:pt x="161" y="240"/>
                </a:cubicBezTo>
                <a:cubicBezTo>
                  <a:pt x="162" y="240"/>
                  <a:pt x="162" y="241"/>
                  <a:pt x="162" y="241"/>
                </a:cubicBezTo>
                <a:cubicBezTo>
                  <a:pt x="163" y="243"/>
                  <a:pt x="164" y="245"/>
                  <a:pt x="165" y="246"/>
                </a:cubicBezTo>
                <a:close/>
                <a:moveTo>
                  <a:pt x="162" y="232"/>
                </a:moveTo>
                <a:cubicBezTo>
                  <a:pt x="162" y="232"/>
                  <a:pt x="162" y="231"/>
                  <a:pt x="162" y="231"/>
                </a:cubicBezTo>
                <a:cubicBezTo>
                  <a:pt x="162" y="231"/>
                  <a:pt x="162" y="231"/>
                  <a:pt x="162" y="232"/>
                </a:cubicBezTo>
                <a:close/>
                <a:moveTo>
                  <a:pt x="161" y="239"/>
                </a:moveTo>
                <a:cubicBezTo>
                  <a:pt x="160" y="237"/>
                  <a:pt x="161" y="236"/>
                  <a:pt x="161" y="235"/>
                </a:cubicBezTo>
                <a:cubicBezTo>
                  <a:pt x="161" y="235"/>
                  <a:pt x="161" y="235"/>
                  <a:pt x="161" y="236"/>
                </a:cubicBezTo>
                <a:cubicBezTo>
                  <a:pt x="160" y="237"/>
                  <a:pt x="161" y="238"/>
                  <a:pt x="161" y="239"/>
                </a:cubicBezTo>
                <a:close/>
                <a:moveTo>
                  <a:pt x="165" y="250"/>
                </a:moveTo>
                <a:cubicBezTo>
                  <a:pt x="165" y="250"/>
                  <a:pt x="165" y="250"/>
                  <a:pt x="165" y="250"/>
                </a:cubicBezTo>
                <a:cubicBezTo>
                  <a:pt x="165" y="251"/>
                  <a:pt x="165" y="253"/>
                  <a:pt x="164" y="254"/>
                </a:cubicBezTo>
                <a:cubicBezTo>
                  <a:pt x="165" y="253"/>
                  <a:pt x="165" y="252"/>
                  <a:pt x="165" y="250"/>
                </a:cubicBezTo>
                <a:close/>
                <a:moveTo>
                  <a:pt x="164" y="254"/>
                </a:moveTo>
                <a:cubicBezTo>
                  <a:pt x="164" y="254"/>
                  <a:pt x="164" y="255"/>
                  <a:pt x="164" y="255"/>
                </a:cubicBezTo>
                <a:cubicBezTo>
                  <a:pt x="164" y="255"/>
                  <a:pt x="164" y="254"/>
                  <a:pt x="164" y="254"/>
                </a:cubicBezTo>
                <a:close/>
                <a:moveTo>
                  <a:pt x="163" y="231"/>
                </a:moveTo>
                <a:cubicBezTo>
                  <a:pt x="163" y="231"/>
                  <a:pt x="164" y="232"/>
                  <a:pt x="165" y="232"/>
                </a:cubicBezTo>
                <a:cubicBezTo>
                  <a:pt x="165" y="232"/>
                  <a:pt x="165" y="232"/>
                  <a:pt x="165" y="232"/>
                </a:cubicBezTo>
                <a:cubicBezTo>
                  <a:pt x="164" y="232"/>
                  <a:pt x="163" y="231"/>
                  <a:pt x="163" y="231"/>
                </a:cubicBezTo>
                <a:close/>
                <a:moveTo>
                  <a:pt x="159" y="258"/>
                </a:moveTo>
                <a:cubicBezTo>
                  <a:pt x="159" y="258"/>
                  <a:pt x="159" y="258"/>
                  <a:pt x="159" y="258"/>
                </a:cubicBezTo>
                <a:cubicBezTo>
                  <a:pt x="159" y="259"/>
                  <a:pt x="159" y="259"/>
                  <a:pt x="159" y="259"/>
                </a:cubicBezTo>
                <a:cubicBezTo>
                  <a:pt x="158" y="259"/>
                  <a:pt x="158" y="259"/>
                  <a:pt x="158" y="259"/>
                </a:cubicBezTo>
                <a:cubicBezTo>
                  <a:pt x="158" y="259"/>
                  <a:pt x="159" y="259"/>
                  <a:pt x="159" y="258"/>
                </a:cubicBezTo>
                <a:close/>
                <a:moveTo>
                  <a:pt x="166" y="302"/>
                </a:moveTo>
                <a:cubicBezTo>
                  <a:pt x="166" y="298"/>
                  <a:pt x="167" y="294"/>
                  <a:pt x="166" y="292"/>
                </a:cubicBezTo>
                <a:cubicBezTo>
                  <a:pt x="167" y="293"/>
                  <a:pt x="167" y="293"/>
                  <a:pt x="167" y="293"/>
                </a:cubicBezTo>
                <a:cubicBezTo>
                  <a:pt x="167" y="294"/>
                  <a:pt x="166" y="300"/>
                  <a:pt x="166" y="302"/>
                </a:cubicBezTo>
                <a:close/>
                <a:moveTo>
                  <a:pt x="181" y="240"/>
                </a:moveTo>
                <a:cubicBezTo>
                  <a:pt x="182" y="240"/>
                  <a:pt x="183" y="240"/>
                  <a:pt x="184" y="240"/>
                </a:cubicBezTo>
                <a:cubicBezTo>
                  <a:pt x="184" y="240"/>
                  <a:pt x="184" y="240"/>
                  <a:pt x="184" y="240"/>
                </a:cubicBezTo>
                <a:cubicBezTo>
                  <a:pt x="183" y="240"/>
                  <a:pt x="182" y="240"/>
                  <a:pt x="181" y="240"/>
                </a:cubicBezTo>
                <a:close/>
                <a:moveTo>
                  <a:pt x="192" y="241"/>
                </a:moveTo>
                <a:cubicBezTo>
                  <a:pt x="192" y="241"/>
                  <a:pt x="191" y="240"/>
                  <a:pt x="191" y="240"/>
                </a:cubicBezTo>
                <a:cubicBezTo>
                  <a:pt x="191" y="240"/>
                  <a:pt x="191" y="240"/>
                  <a:pt x="191" y="240"/>
                </a:cubicBezTo>
                <a:cubicBezTo>
                  <a:pt x="194" y="241"/>
                  <a:pt x="196" y="242"/>
                  <a:pt x="199" y="242"/>
                </a:cubicBezTo>
                <a:cubicBezTo>
                  <a:pt x="196" y="242"/>
                  <a:pt x="194" y="241"/>
                  <a:pt x="192" y="241"/>
                </a:cubicBezTo>
                <a:close/>
                <a:moveTo>
                  <a:pt x="187" y="240"/>
                </a:moveTo>
                <a:cubicBezTo>
                  <a:pt x="188" y="240"/>
                  <a:pt x="189" y="240"/>
                  <a:pt x="189" y="240"/>
                </a:cubicBezTo>
                <a:cubicBezTo>
                  <a:pt x="189" y="240"/>
                  <a:pt x="188" y="240"/>
                  <a:pt x="187" y="240"/>
                </a:cubicBezTo>
                <a:close/>
                <a:moveTo>
                  <a:pt x="205" y="242"/>
                </a:moveTo>
                <a:cubicBezTo>
                  <a:pt x="205" y="242"/>
                  <a:pt x="206" y="241"/>
                  <a:pt x="206" y="241"/>
                </a:cubicBezTo>
                <a:cubicBezTo>
                  <a:pt x="207" y="240"/>
                  <a:pt x="208" y="239"/>
                  <a:pt x="210" y="237"/>
                </a:cubicBezTo>
                <a:cubicBezTo>
                  <a:pt x="208" y="239"/>
                  <a:pt x="207" y="240"/>
                  <a:pt x="207" y="240"/>
                </a:cubicBezTo>
                <a:cubicBezTo>
                  <a:pt x="206" y="241"/>
                  <a:pt x="206" y="241"/>
                  <a:pt x="205" y="242"/>
                </a:cubicBezTo>
                <a:close/>
                <a:moveTo>
                  <a:pt x="210" y="237"/>
                </a:moveTo>
                <a:cubicBezTo>
                  <a:pt x="212" y="234"/>
                  <a:pt x="214" y="232"/>
                  <a:pt x="215" y="229"/>
                </a:cubicBezTo>
                <a:cubicBezTo>
                  <a:pt x="215" y="229"/>
                  <a:pt x="215" y="229"/>
                  <a:pt x="215" y="229"/>
                </a:cubicBezTo>
                <a:cubicBezTo>
                  <a:pt x="215" y="231"/>
                  <a:pt x="212" y="234"/>
                  <a:pt x="210" y="237"/>
                </a:cubicBezTo>
                <a:close/>
                <a:moveTo>
                  <a:pt x="214" y="197"/>
                </a:moveTo>
                <a:cubicBezTo>
                  <a:pt x="214" y="199"/>
                  <a:pt x="215" y="202"/>
                  <a:pt x="215" y="206"/>
                </a:cubicBezTo>
                <a:cubicBezTo>
                  <a:pt x="215" y="203"/>
                  <a:pt x="214" y="200"/>
                  <a:pt x="214" y="197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5" name="Freeform 28"/>
          <p:cNvSpPr>
            <a:spLocks noEditPoints="1"/>
          </p:cNvSpPr>
          <p:nvPr/>
        </p:nvSpPr>
        <p:spPr bwMode="auto">
          <a:xfrm>
            <a:off x="2268538" y="1052513"/>
            <a:ext cx="1158875" cy="4181475"/>
          </a:xfrm>
          <a:custGeom>
            <a:avLst/>
            <a:gdLst>
              <a:gd name="T0" fmla="*/ 2147483647 w 309"/>
              <a:gd name="T1" fmla="*/ 2147483647 h 1115"/>
              <a:gd name="T2" fmla="*/ 2147483647 w 309"/>
              <a:gd name="T3" fmla="*/ 2147483647 h 1115"/>
              <a:gd name="T4" fmla="*/ 2147483647 w 309"/>
              <a:gd name="T5" fmla="*/ 2147483647 h 1115"/>
              <a:gd name="T6" fmla="*/ 2147483647 w 309"/>
              <a:gd name="T7" fmla="*/ 2147483647 h 1115"/>
              <a:gd name="T8" fmla="*/ 2147483647 w 309"/>
              <a:gd name="T9" fmla="*/ 2147483647 h 1115"/>
              <a:gd name="T10" fmla="*/ 2147483647 w 309"/>
              <a:gd name="T11" fmla="*/ 2147483647 h 1115"/>
              <a:gd name="T12" fmla="*/ 2147483647 w 309"/>
              <a:gd name="T13" fmla="*/ 2147483647 h 1115"/>
              <a:gd name="T14" fmla="*/ 2147483647 w 309"/>
              <a:gd name="T15" fmla="*/ 2147483647 h 1115"/>
              <a:gd name="T16" fmla="*/ 2147483647 w 309"/>
              <a:gd name="T17" fmla="*/ 2147483647 h 1115"/>
              <a:gd name="T18" fmla="*/ 2147483647 w 309"/>
              <a:gd name="T19" fmla="*/ 2147483647 h 1115"/>
              <a:gd name="T20" fmla="*/ 2147483647 w 309"/>
              <a:gd name="T21" fmla="*/ 2147483647 h 1115"/>
              <a:gd name="T22" fmla="*/ 2147483647 w 309"/>
              <a:gd name="T23" fmla="*/ 2147483647 h 1115"/>
              <a:gd name="T24" fmla="*/ 2147483647 w 309"/>
              <a:gd name="T25" fmla="*/ 2147483647 h 1115"/>
              <a:gd name="T26" fmla="*/ 2147483647 w 309"/>
              <a:gd name="T27" fmla="*/ 2147483647 h 1115"/>
              <a:gd name="T28" fmla="*/ 2147483647 w 309"/>
              <a:gd name="T29" fmla="*/ 2147483647 h 1115"/>
              <a:gd name="T30" fmla="*/ 2147483647 w 309"/>
              <a:gd name="T31" fmla="*/ 2147483647 h 1115"/>
              <a:gd name="T32" fmla="*/ 2147483647 w 309"/>
              <a:gd name="T33" fmla="*/ 2147483647 h 1115"/>
              <a:gd name="T34" fmla="*/ 2147483647 w 309"/>
              <a:gd name="T35" fmla="*/ 2147483647 h 1115"/>
              <a:gd name="T36" fmla="*/ 2147483647 w 309"/>
              <a:gd name="T37" fmla="*/ 2147483647 h 1115"/>
              <a:gd name="T38" fmla="*/ 2147483647 w 309"/>
              <a:gd name="T39" fmla="*/ 2147483647 h 1115"/>
              <a:gd name="T40" fmla="*/ 2147483647 w 309"/>
              <a:gd name="T41" fmla="*/ 2147483647 h 1115"/>
              <a:gd name="T42" fmla="*/ 2147483647 w 309"/>
              <a:gd name="T43" fmla="*/ 2147483647 h 1115"/>
              <a:gd name="T44" fmla="*/ 2147483647 w 309"/>
              <a:gd name="T45" fmla="*/ 2147483647 h 1115"/>
              <a:gd name="T46" fmla="*/ 2147483647 w 309"/>
              <a:gd name="T47" fmla="*/ 2147483647 h 1115"/>
              <a:gd name="T48" fmla="*/ 2147483647 w 309"/>
              <a:gd name="T49" fmla="*/ 2147483647 h 1115"/>
              <a:gd name="T50" fmla="*/ 2147483647 w 309"/>
              <a:gd name="T51" fmla="*/ 2147483647 h 1115"/>
              <a:gd name="T52" fmla="*/ 2147483647 w 309"/>
              <a:gd name="T53" fmla="*/ 2147483647 h 1115"/>
              <a:gd name="T54" fmla="*/ 2147483647 w 309"/>
              <a:gd name="T55" fmla="*/ 2147483647 h 1115"/>
              <a:gd name="T56" fmla="*/ 2147483647 w 309"/>
              <a:gd name="T57" fmla="*/ 2147483647 h 1115"/>
              <a:gd name="T58" fmla="*/ 2147483647 w 309"/>
              <a:gd name="T59" fmla="*/ 2147483647 h 1115"/>
              <a:gd name="T60" fmla="*/ 2147483647 w 309"/>
              <a:gd name="T61" fmla="*/ 2147483647 h 1115"/>
              <a:gd name="T62" fmla="*/ 2147483647 w 309"/>
              <a:gd name="T63" fmla="*/ 2147483647 h 1115"/>
              <a:gd name="T64" fmla="*/ 2147483647 w 309"/>
              <a:gd name="T65" fmla="*/ 2147483647 h 1115"/>
              <a:gd name="T66" fmla="*/ 2147483647 w 309"/>
              <a:gd name="T67" fmla="*/ 2147483647 h 1115"/>
              <a:gd name="T68" fmla="*/ 2147483647 w 309"/>
              <a:gd name="T69" fmla="*/ 2147483647 h 1115"/>
              <a:gd name="T70" fmla="*/ 2147483647 w 309"/>
              <a:gd name="T71" fmla="*/ 2147483647 h 1115"/>
              <a:gd name="T72" fmla="*/ 2147483647 w 309"/>
              <a:gd name="T73" fmla="*/ 2147483647 h 1115"/>
              <a:gd name="T74" fmla="*/ 2147483647 w 309"/>
              <a:gd name="T75" fmla="*/ 2147483647 h 1115"/>
              <a:gd name="T76" fmla="*/ 2147483647 w 309"/>
              <a:gd name="T77" fmla="*/ 2147483647 h 1115"/>
              <a:gd name="T78" fmla="*/ 2147483647 w 309"/>
              <a:gd name="T79" fmla="*/ 2147483647 h 1115"/>
              <a:gd name="T80" fmla="*/ 2147483647 w 309"/>
              <a:gd name="T81" fmla="*/ 2147483647 h 1115"/>
              <a:gd name="T82" fmla="*/ 2147483647 w 309"/>
              <a:gd name="T83" fmla="*/ 2147483647 h 1115"/>
              <a:gd name="T84" fmla="*/ 2147483647 w 309"/>
              <a:gd name="T85" fmla="*/ 2147483647 h 1115"/>
              <a:gd name="T86" fmla="*/ 2147483647 w 309"/>
              <a:gd name="T87" fmla="*/ 2147483647 h 1115"/>
              <a:gd name="T88" fmla="*/ 2147483647 w 309"/>
              <a:gd name="T89" fmla="*/ 2147483647 h 1115"/>
              <a:gd name="T90" fmla="*/ 2147483647 w 309"/>
              <a:gd name="T91" fmla="*/ 2147483647 h 1115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309"/>
              <a:gd name="T139" fmla="*/ 0 h 1115"/>
              <a:gd name="T140" fmla="*/ 309 w 309"/>
              <a:gd name="T141" fmla="*/ 1115 h 1115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309" h="1115">
                <a:moveTo>
                  <a:pt x="218" y="817"/>
                </a:moveTo>
                <a:cubicBezTo>
                  <a:pt x="218" y="820"/>
                  <a:pt x="219" y="842"/>
                  <a:pt x="215" y="849"/>
                </a:cubicBezTo>
                <a:cubicBezTo>
                  <a:pt x="212" y="856"/>
                  <a:pt x="197" y="890"/>
                  <a:pt x="193" y="897"/>
                </a:cubicBezTo>
                <a:cubicBezTo>
                  <a:pt x="188" y="905"/>
                  <a:pt x="178" y="923"/>
                  <a:pt x="176" y="931"/>
                </a:cubicBezTo>
                <a:cubicBezTo>
                  <a:pt x="173" y="939"/>
                  <a:pt x="171" y="962"/>
                  <a:pt x="171" y="976"/>
                </a:cubicBezTo>
                <a:cubicBezTo>
                  <a:pt x="171" y="989"/>
                  <a:pt x="177" y="1002"/>
                  <a:pt x="174" y="1009"/>
                </a:cubicBezTo>
                <a:cubicBezTo>
                  <a:pt x="172" y="1017"/>
                  <a:pt x="178" y="1038"/>
                  <a:pt x="178" y="1043"/>
                </a:cubicBezTo>
                <a:cubicBezTo>
                  <a:pt x="178" y="1048"/>
                  <a:pt x="180" y="1077"/>
                  <a:pt x="180" y="1082"/>
                </a:cubicBezTo>
                <a:cubicBezTo>
                  <a:pt x="180" y="1087"/>
                  <a:pt x="182" y="1096"/>
                  <a:pt x="181" y="1101"/>
                </a:cubicBezTo>
                <a:cubicBezTo>
                  <a:pt x="179" y="1105"/>
                  <a:pt x="176" y="1107"/>
                  <a:pt x="172" y="1109"/>
                </a:cubicBezTo>
                <a:cubicBezTo>
                  <a:pt x="169" y="1111"/>
                  <a:pt x="160" y="1115"/>
                  <a:pt x="155" y="1114"/>
                </a:cubicBezTo>
                <a:cubicBezTo>
                  <a:pt x="150" y="1113"/>
                  <a:pt x="135" y="1111"/>
                  <a:pt x="131" y="1109"/>
                </a:cubicBezTo>
                <a:cubicBezTo>
                  <a:pt x="127" y="1108"/>
                  <a:pt x="125" y="1100"/>
                  <a:pt x="129" y="1096"/>
                </a:cubicBezTo>
                <a:cubicBezTo>
                  <a:pt x="132" y="1093"/>
                  <a:pt x="138" y="1083"/>
                  <a:pt x="136" y="1079"/>
                </a:cubicBezTo>
                <a:cubicBezTo>
                  <a:pt x="133" y="1076"/>
                  <a:pt x="120" y="1058"/>
                  <a:pt x="120" y="1049"/>
                </a:cubicBezTo>
                <a:cubicBezTo>
                  <a:pt x="120" y="1041"/>
                  <a:pt x="118" y="1025"/>
                  <a:pt x="120" y="1019"/>
                </a:cubicBezTo>
                <a:cubicBezTo>
                  <a:pt x="123" y="1013"/>
                  <a:pt x="129" y="1006"/>
                  <a:pt x="127" y="1001"/>
                </a:cubicBezTo>
                <a:cubicBezTo>
                  <a:pt x="126" y="996"/>
                  <a:pt x="113" y="967"/>
                  <a:pt x="106" y="944"/>
                </a:cubicBezTo>
                <a:cubicBezTo>
                  <a:pt x="99" y="921"/>
                  <a:pt x="89" y="871"/>
                  <a:pt x="88" y="860"/>
                </a:cubicBezTo>
                <a:cubicBezTo>
                  <a:pt x="86" y="849"/>
                  <a:pt x="85" y="791"/>
                  <a:pt x="85" y="791"/>
                </a:cubicBezTo>
                <a:cubicBezTo>
                  <a:pt x="74" y="790"/>
                  <a:pt x="74" y="790"/>
                  <a:pt x="74" y="790"/>
                </a:cubicBezTo>
                <a:cubicBezTo>
                  <a:pt x="73" y="884"/>
                  <a:pt x="73" y="884"/>
                  <a:pt x="73" y="884"/>
                </a:cubicBezTo>
                <a:cubicBezTo>
                  <a:pt x="12" y="884"/>
                  <a:pt x="12" y="884"/>
                  <a:pt x="12" y="884"/>
                </a:cubicBezTo>
                <a:cubicBezTo>
                  <a:pt x="12" y="884"/>
                  <a:pt x="5" y="865"/>
                  <a:pt x="3" y="859"/>
                </a:cubicBezTo>
                <a:cubicBezTo>
                  <a:pt x="2" y="853"/>
                  <a:pt x="2" y="806"/>
                  <a:pt x="2" y="788"/>
                </a:cubicBezTo>
                <a:cubicBezTo>
                  <a:pt x="2" y="770"/>
                  <a:pt x="0" y="730"/>
                  <a:pt x="2" y="720"/>
                </a:cubicBezTo>
                <a:cubicBezTo>
                  <a:pt x="5" y="711"/>
                  <a:pt x="0" y="667"/>
                  <a:pt x="7" y="664"/>
                </a:cubicBezTo>
                <a:cubicBezTo>
                  <a:pt x="14" y="660"/>
                  <a:pt x="21" y="651"/>
                  <a:pt x="19" y="645"/>
                </a:cubicBezTo>
                <a:cubicBezTo>
                  <a:pt x="17" y="639"/>
                  <a:pt x="12" y="625"/>
                  <a:pt x="12" y="618"/>
                </a:cubicBezTo>
                <a:cubicBezTo>
                  <a:pt x="12" y="611"/>
                  <a:pt x="12" y="529"/>
                  <a:pt x="14" y="515"/>
                </a:cubicBezTo>
                <a:cubicBezTo>
                  <a:pt x="17" y="502"/>
                  <a:pt x="17" y="461"/>
                  <a:pt x="20" y="448"/>
                </a:cubicBezTo>
                <a:cubicBezTo>
                  <a:pt x="24" y="435"/>
                  <a:pt x="25" y="427"/>
                  <a:pt x="29" y="413"/>
                </a:cubicBezTo>
                <a:cubicBezTo>
                  <a:pt x="32" y="402"/>
                  <a:pt x="37" y="372"/>
                  <a:pt x="37" y="356"/>
                </a:cubicBezTo>
                <a:cubicBezTo>
                  <a:pt x="37" y="341"/>
                  <a:pt x="41" y="291"/>
                  <a:pt x="41" y="291"/>
                </a:cubicBezTo>
                <a:cubicBezTo>
                  <a:pt x="36" y="286"/>
                  <a:pt x="36" y="286"/>
                  <a:pt x="36" y="286"/>
                </a:cubicBezTo>
                <a:cubicBezTo>
                  <a:pt x="36" y="286"/>
                  <a:pt x="43" y="227"/>
                  <a:pt x="52" y="216"/>
                </a:cubicBezTo>
                <a:cubicBezTo>
                  <a:pt x="60" y="206"/>
                  <a:pt x="66" y="201"/>
                  <a:pt x="77" y="198"/>
                </a:cubicBezTo>
                <a:cubicBezTo>
                  <a:pt x="88" y="196"/>
                  <a:pt x="102" y="191"/>
                  <a:pt x="107" y="186"/>
                </a:cubicBezTo>
                <a:cubicBezTo>
                  <a:pt x="112" y="181"/>
                  <a:pt x="121" y="169"/>
                  <a:pt x="123" y="157"/>
                </a:cubicBezTo>
                <a:cubicBezTo>
                  <a:pt x="124" y="145"/>
                  <a:pt x="123" y="130"/>
                  <a:pt x="121" y="121"/>
                </a:cubicBezTo>
                <a:cubicBezTo>
                  <a:pt x="120" y="113"/>
                  <a:pt x="117" y="98"/>
                  <a:pt x="114" y="92"/>
                </a:cubicBezTo>
                <a:cubicBezTo>
                  <a:pt x="112" y="86"/>
                  <a:pt x="108" y="49"/>
                  <a:pt x="112" y="37"/>
                </a:cubicBezTo>
                <a:cubicBezTo>
                  <a:pt x="115" y="25"/>
                  <a:pt x="131" y="7"/>
                  <a:pt x="147" y="4"/>
                </a:cubicBezTo>
                <a:cubicBezTo>
                  <a:pt x="162" y="2"/>
                  <a:pt x="169" y="0"/>
                  <a:pt x="180" y="6"/>
                </a:cubicBezTo>
                <a:cubicBezTo>
                  <a:pt x="194" y="12"/>
                  <a:pt x="207" y="30"/>
                  <a:pt x="208" y="41"/>
                </a:cubicBezTo>
                <a:cubicBezTo>
                  <a:pt x="209" y="49"/>
                  <a:pt x="209" y="66"/>
                  <a:pt x="209" y="74"/>
                </a:cubicBezTo>
                <a:cubicBezTo>
                  <a:pt x="209" y="83"/>
                  <a:pt x="209" y="100"/>
                  <a:pt x="211" y="109"/>
                </a:cubicBezTo>
                <a:cubicBezTo>
                  <a:pt x="212" y="119"/>
                  <a:pt x="211" y="134"/>
                  <a:pt x="212" y="145"/>
                </a:cubicBezTo>
                <a:cubicBezTo>
                  <a:pt x="213" y="156"/>
                  <a:pt x="213" y="165"/>
                  <a:pt x="223" y="172"/>
                </a:cubicBezTo>
                <a:cubicBezTo>
                  <a:pt x="232" y="179"/>
                  <a:pt x="260" y="189"/>
                  <a:pt x="267" y="194"/>
                </a:cubicBezTo>
                <a:cubicBezTo>
                  <a:pt x="274" y="198"/>
                  <a:pt x="299" y="207"/>
                  <a:pt x="302" y="238"/>
                </a:cubicBezTo>
                <a:cubicBezTo>
                  <a:pt x="306" y="269"/>
                  <a:pt x="308" y="282"/>
                  <a:pt x="308" y="282"/>
                </a:cubicBezTo>
                <a:cubicBezTo>
                  <a:pt x="303" y="289"/>
                  <a:pt x="303" y="289"/>
                  <a:pt x="303" y="289"/>
                </a:cubicBezTo>
                <a:cubicBezTo>
                  <a:pt x="303" y="289"/>
                  <a:pt x="303" y="343"/>
                  <a:pt x="305" y="360"/>
                </a:cubicBezTo>
                <a:cubicBezTo>
                  <a:pt x="306" y="377"/>
                  <a:pt x="309" y="394"/>
                  <a:pt x="309" y="410"/>
                </a:cubicBezTo>
                <a:cubicBezTo>
                  <a:pt x="309" y="427"/>
                  <a:pt x="309" y="491"/>
                  <a:pt x="307" y="508"/>
                </a:cubicBezTo>
                <a:cubicBezTo>
                  <a:pt x="305" y="525"/>
                  <a:pt x="302" y="547"/>
                  <a:pt x="302" y="556"/>
                </a:cubicBezTo>
                <a:cubicBezTo>
                  <a:pt x="302" y="566"/>
                  <a:pt x="302" y="586"/>
                  <a:pt x="302" y="590"/>
                </a:cubicBezTo>
                <a:cubicBezTo>
                  <a:pt x="302" y="596"/>
                  <a:pt x="306" y="606"/>
                  <a:pt x="301" y="612"/>
                </a:cubicBezTo>
                <a:cubicBezTo>
                  <a:pt x="296" y="618"/>
                  <a:pt x="288" y="630"/>
                  <a:pt x="282" y="636"/>
                </a:cubicBezTo>
                <a:cubicBezTo>
                  <a:pt x="276" y="642"/>
                  <a:pt x="268" y="643"/>
                  <a:pt x="264" y="643"/>
                </a:cubicBezTo>
                <a:cubicBezTo>
                  <a:pt x="259" y="643"/>
                  <a:pt x="258" y="642"/>
                  <a:pt x="258" y="642"/>
                </a:cubicBezTo>
                <a:cubicBezTo>
                  <a:pt x="253" y="826"/>
                  <a:pt x="253" y="826"/>
                  <a:pt x="253" y="826"/>
                </a:cubicBezTo>
                <a:cubicBezTo>
                  <a:pt x="253" y="826"/>
                  <a:pt x="252" y="830"/>
                  <a:pt x="242" y="826"/>
                </a:cubicBezTo>
                <a:cubicBezTo>
                  <a:pt x="232" y="823"/>
                  <a:pt x="224" y="815"/>
                  <a:pt x="224" y="815"/>
                </a:cubicBezTo>
                <a:lnTo>
                  <a:pt x="218" y="817"/>
                </a:lnTo>
                <a:close/>
                <a:moveTo>
                  <a:pt x="254" y="282"/>
                </a:moveTo>
                <a:cubicBezTo>
                  <a:pt x="254" y="282"/>
                  <a:pt x="248" y="337"/>
                  <a:pt x="248" y="350"/>
                </a:cubicBezTo>
                <a:cubicBezTo>
                  <a:pt x="248" y="363"/>
                  <a:pt x="247" y="398"/>
                  <a:pt x="247" y="410"/>
                </a:cubicBezTo>
                <a:cubicBezTo>
                  <a:pt x="247" y="423"/>
                  <a:pt x="248" y="445"/>
                  <a:pt x="248" y="457"/>
                </a:cubicBezTo>
                <a:cubicBezTo>
                  <a:pt x="248" y="470"/>
                  <a:pt x="250" y="502"/>
                  <a:pt x="252" y="509"/>
                </a:cubicBezTo>
                <a:cubicBezTo>
                  <a:pt x="253" y="517"/>
                  <a:pt x="258" y="531"/>
                  <a:pt x="259" y="539"/>
                </a:cubicBezTo>
                <a:cubicBezTo>
                  <a:pt x="260" y="548"/>
                  <a:pt x="261" y="574"/>
                  <a:pt x="260" y="583"/>
                </a:cubicBezTo>
                <a:cubicBezTo>
                  <a:pt x="259" y="591"/>
                  <a:pt x="258" y="638"/>
                  <a:pt x="258" y="638"/>
                </a:cubicBezTo>
                <a:cubicBezTo>
                  <a:pt x="258" y="638"/>
                  <a:pt x="259" y="635"/>
                  <a:pt x="265" y="631"/>
                </a:cubicBezTo>
                <a:cubicBezTo>
                  <a:pt x="271" y="627"/>
                  <a:pt x="275" y="623"/>
                  <a:pt x="278" y="620"/>
                </a:cubicBezTo>
                <a:cubicBezTo>
                  <a:pt x="284" y="614"/>
                  <a:pt x="281" y="592"/>
                  <a:pt x="281" y="592"/>
                </a:cubicBezTo>
                <a:cubicBezTo>
                  <a:pt x="281" y="592"/>
                  <a:pt x="278" y="584"/>
                  <a:pt x="277" y="586"/>
                </a:cubicBezTo>
                <a:cubicBezTo>
                  <a:pt x="275" y="591"/>
                  <a:pt x="272" y="607"/>
                  <a:pt x="272" y="611"/>
                </a:cubicBezTo>
                <a:cubicBezTo>
                  <a:pt x="272" y="614"/>
                  <a:pt x="267" y="611"/>
                  <a:pt x="267" y="611"/>
                </a:cubicBezTo>
                <a:cubicBezTo>
                  <a:pt x="267" y="611"/>
                  <a:pt x="264" y="602"/>
                  <a:pt x="265" y="592"/>
                </a:cubicBezTo>
                <a:cubicBezTo>
                  <a:pt x="266" y="583"/>
                  <a:pt x="273" y="573"/>
                  <a:pt x="273" y="565"/>
                </a:cubicBezTo>
                <a:cubicBezTo>
                  <a:pt x="273" y="556"/>
                  <a:pt x="277" y="535"/>
                  <a:pt x="277" y="520"/>
                </a:cubicBezTo>
                <a:cubicBezTo>
                  <a:pt x="277" y="506"/>
                  <a:pt x="273" y="484"/>
                  <a:pt x="271" y="466"/>
                </a:cubicBezTo>
                <a:cubicBezTo>
                  <a:pt x="268" y="448"/>
                  <a:pt x="259" y="431"/>
                  <a:pt x="259" y="413"/>
                </a:cubicBezTo>
                <a:cubicBezTo>
                  <a:pt x="259" y="395"/>
                  <a:pt x="259" y="366"/>
                  <a:pt x="259" y="351"/>
                </a:cubicBezTo>
                <a:cubicBezTo>
                  <a:pt x="259" y="351"/>
                  <a:pt x="258" y="302"/>
                  <a:pt x="258" y="298"/>
                </a:cubicBezTo>
                <a:cubicBezTo>
                  <a:pt x="258" y="295"/>
                  <a:pt x="254" y="282"/>
                  <a:pt x="254" y="282"/>
                </a:cubicBezTo>
                <a:close/>
                <a:moveTo>
                  <a:pt x="82" y="354"/>
                </a:moveTo>
                <a:cubicBezTo>
                  <a:pt x="82" y="357"/>
                  <a:pt x="83" y="390"/>
                  <a:pt x="84" y="385"/>
                </a:cubicBezTo>
                <a:cubicBezTo>
                  <a:pt x="85" y="380"/>
                  <a:pt x="85" y="348"/>
                  <a:pt x="86" y="341"/>
                </a:cubicBezTo>
                <a:cubicBezTo>
                  <a:pt x="88" y="333"/>
                  <a:pt x="80" y="291"/>
                  <a:pt x="80" y="291"/>
                </a:cubicBezTo>
                <a:cubicBezTo>
                  <a:pt x="80" y="291"/>
                  <a:pt x="82" y="350"/>
                  <a:pt x="82" y="354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6" name="Freeform 32"/>
          <p:cNvSpPr>
            <a:spLocks/>
          </p:cNvSpPr>
          <p:nvPr/>
        </p:nvSpPr>
        <p:spPr bwMode="auto">
          <a:xfrm>
            <a:off x="1258888" y="1412875"/>
            <a:ext cx="855662" cy="2603500"/>
          </a:xfrm>
          <a:custGeom>
            <a:avLst/>
            <a:gdLst>
              <a:gd name="T0" fmla="*/ 2147483647 w 228"/>
              <a:gd name="T1" fmla="*/ 2147483647 h 694"/>
              <a:gd name="T2" fmla="*/ 2147483647 w 228"/>
              <a:gd name="T3" fmla="*/ 2147483647 h 694"/>
              <a:gd name="T4" fmla="*/ 2147483647 w 228"/>
              <a:gd name="T5" fmla="*/ 2147483647 h 694"/>
              <a:gd name="T6" fmla="*/ 2147483647 w 228"/>
              <a:gd name="T7" fmla="*/ 2147483647 h 694"/>
              <a:gd name="T8" fmla="*/ 2147483647 w 228"/>
              <a:gd name="T9" fmla="*/ 2147483647 h 694"/>
              <a:gd name="T10" fmla="*/ 2147483647 w 228"/>
              <a:gd name="T11" fmla="*/ 2147483647 h 694"/>
              <a:gd name="T12" fmla="*/ 2147483647 w 228"/>
              <a:gd name="T13" fmla="*/ 2147483647 h 694"/>
              <a:gd name="T14" fmla="*/ 2147483647 w 228"/>
              <a:gd name="T15" fmla="*/ 2147483647 h 694"/>
              <a:gd name="T16" fmla="*/ 2147483647 w 228"/>
              <a:gd name="T17" fmla="*/ 2147483647 h 694"/>
              <a:gd name="T18" fmla="*/ 2147483647 w 228"/>
              <a:gd name="T19" fmla="*/ 2147483647 h 694"/>
              <a:gd name="T20" fmla="*/ 2147483647 w 228"/>
              <a:gd name="T21" fmla="*/ 2147483647 h 694"/>
              <a:gd name="T22" fmla="*/ 2147483647 w 228"/>
              <a:gd name="T23" fmla="*/ 2147483647 h 694"/>
              <a:gd name="T24" fmla="*/ 2147483647 w 228"/>
              <a:gd name="T25" fmla="*/ 2147483647 h 694"/>
              <a:gd name="T26" fmla="*/ 2147483647 w 228"/>
              <a:gd name="T27" fmla="*/ 2147483647 h 694"/>
              <a:gd name="T28" fmla="*/ 2147483647 w 228"/>
              <a:gd name="T29" fmla="*/ 2147483647 h 694"/>
              <a:gd name="T30" fmla="*/ 2147483647 w 228"/>
              <a:gd name="T31" fmla="*/ 2147483647 h 694"/>
              <a:gd name="T32" fmla="*/ 2147483647 w 228"/>
              <a:gd name="T33" fmla="*/ 2147483647 h 694"/>
              <a:gd name="T34" fmla="*/ 2147483647 w 228"/>
              <a:gd name="T35" fmla="*/ 2147483647 h 694"/>
              <a:gd name="T36" fmla="*/ 2147483647 w 228"/>
              <a:gd name="T37" fmla="*/ 2147483647 h 694"/>
              <a:gd name="T38" fmla="*/ 2147483647 w 228"/>
              <a:gd name="T39" fmla="*/ 2147483647 h 694"/>
              <a:gd name="T40" fmla="*/ 2147483647 w 228"/>
              <a:gd name="T41" fmla="*/ 2147483647 h 694"/>
              <a:gd name="T42" fmla="*/ 2147483647 w 228"/>
              <a:gd name="T43" fmla="*/ 2147483647 h 694"/>
              <a:gd name="T44" fmla="*/ 2147483647 w 228"/>
              <a:gd name="T45" fmla="*/ 2147483647 h 694"/>
              <a:gd name="T46" fmla="*/ 2147483647 w 228"/>
              <a:gd name="T47" fmla="*/ 2147483647 h 694"/>
              <a:gd name="T48" fmla="*/ 2147483647 w 228"/>
              <a:gd name="T49" fmla="*/ 2147483647 h 694"/>
              <a:gd name="T50" fmla="*/ 2147483647 w 228"/>
              <a:gd name="T51" fmla="*/ 2147483647 h 694"/>
              <a:gd name="T52" fmla="*/ 2147483647 w 228"/>
              <a:gd name="T53" fmla="*/ 2147483647 h 694"/>
              <a:gd name="T54" fmla="*/ 2147483647 w 228"/>
              <a:gd name="T55" fmla="*/ 2147483647 h 694"/>
              <a:gd name="T56" fmla="*/ 2147483647 w 228"/>
              <a:gd name="T57" fmla="*/ 2147483647 h 694"/>
              <a:gd name="T58" fmla="*/ 2147483647 w 228"/>
              <a:gd name="T59" fmla="*/ 2147483647 h 694"/>
              <a:gd name="T60" fmla="*/ 2147483647 w 228"/>
              <a:gd name="T61" fmla="*/ 2147483647 h 694"/>
              <a:gd name="T62" fmla="*/ 2147483647 w 228"/>
              <a:gd name="T63" fmla="*/ 2147483647 h 694"/>
              <a:gd name="T64" fmla="*/ 2147483647 w 228"/>
              <a:gd name="T65" fmla="*/ 2147483647 h 694"/>
              <a:gd name="T66" fmla="*/ 2147483647 w 228"/>
              <a:gd name="T67" fmla="*/ 2147483647 h 694"/>
              <a:gd name="T68" fmla="*/ 2147483647 w 228"/>
              <a:gd name="T69" fmla="*/ 2147483647 h 694"/>
              <a:gd name="T70" fmla="*/ 2147483647 w 228"/>
              <a:gd name="T71" fmla="*/ 2147483647 h 694"/>
              <a:gd name="T72" fmla="*/ 2147483647 w 228"/>
              <a:gd name="T73" fmla="*/ 2147483647 h 694"/>
              <a:gd name="T74" fmla="*/ 2147483647 w 228"/>
              <a:gd name="T75" fmla="*/ 2147483647 h 694"/>
              <a:gd name="T76" fmla="*/ 2147483647 w 228"/>
              <a:gd name="T77" fmla="*/ 2147483647 h 694"/>
              <a:gd name="T78" fmla="*/ 2147483647 w 228"/>
              <a:gd name="T79" fmla="*/ 2147483647 h 694"/>
              <a:gd name="T80" fmla="*/ 2147483647 w 228"/>
              <a:gd name="T81" fmla="*/ 2147483647 h 694"/>
              <a:gd name="T82" fmla="*/ 2147483647 w 228"/>
              <a:gd name="T83" fmla="*/ 2147483647 h 694"/>
              <a:gd name="T84" fmla="*/ 2147483647 w 228"/>
              <a:gd name="T85" fmla="*/ 2147483647 h 694"/>
              <a:gd name="T86" fmla="*/ 2147483647 w 228"/>
              <a:gd name="T87" fmla="*/ 2147483647 h 694"/>
              <a:gd name="T88" fmla="*/ 2147483647 w 228"/>
              <a:gd name="T89" fmla="*/ 2147483647 h 694"/>
              <a:gd name="T90" fmla="*/ 2147483647 w 228"/>
              <a:gd name="T91" fmla="*/ 2147483647 h 694"/>
              <a:gd name="T92" fmla="*/ 2147483647 w 228"/>
              <a:gd name="T93" fmla="*/ 2147483647 h 694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228"/>
              <a:gd name="T142" fmla="*/ 0 h 694"/>
              <a:gd name="T143" fmla="*/ 228 w 228"/>
              <a:gd name="T144" fmla="*/ 694 h 694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228" h="694">
                <a:moveTo>
                  <a:pt x="226" y="665"/>
                </a:moveTo>
                <a:cubicBezTo>
                  <a:pt x="223" y="662"/>
                  <a:pt x="217" y="662"/>
                  <a:pt x="211" y="662"/>
                </a:cubicBezTo>
                <a:cubicBezTo>
                  <a:pt x="206" y="662"/>
                  <a:pt x="204" y="661"/>
                  <a:pt x="199" y="657"/>
                </a:cubicBezTo>
                <a:cubicBezTo>
                  <a:pt x="197" y="648"/>
                  <a:pt x="190" y="626"/>
                  <a:pt x="188" y="605"/>
                </a:cubicBezTo>
                <a:cubicBezTo>
                  <a:pt x="185" y="580"/>
                  <a:pt x="183" y="475"/>
                  <a:pt x="181" y="466"/>
                </a:cubicBezTo>
                <a:cubicBezTo>
                  <a:pt x="179" y="458"/>
                  <a:pt x="159" y="393"/>
                  <a:pt x="149" y="373"/>
                </a:cubicBezTo>
                <a:cubicBezTo>
                  <a:pt x="141" y="360"/>
                  <a:pt x="137" y="341"/>
                  <a:pt x="133" y="329"/>
                </a:cubicBezTo>
                <a:cubicBezTo>
                  <a:pt x="136" y="329"/>
                  <a:pt x="139" y="328"/>
                  <a:pt x="140" y="326"/>
                </a:cubicBezTo>
                <a:cubicBezTo>
                  <a:pt x="146" y="320"/>
                  <a:pt x="143" y="288"/>
                  <a:pt x="150" y="292"/>
                </a:cubicBezTo>
                <a:cubicBezTo>
                  <a:pt x="156" y="295"/>
                  <a:pt x="168" y="312"/>
                  <a:pt x="174" y="310"/>
                </a:cubicBezTo>
                <a:cubicBezTo>
                  <a:pt x="175" y="309"/>
                  <a:pt x="176" y="309"/>
                  <a:pt x="177" y="308"/>
                </a:cubicBezTo>
                <a:cubicBezTo>
                  <a:pt x="177" y="310"/>
                  <a:pt x="178" y="311"/>
                  <a:pt x="180" y="313"/>
                </a:cubicBezTo>
                <a:cubicBezTo>
                  <a:pt x="184" y="318"/>
                  <a:pt x="199" y="327"/>
                  <a:pt x="204" y="328"/>
                </a:cubicBezTo>
                <a:cubicBezTo>
                  <a:pt x="210" y="330"/>
                  <a:pt x="217" y="328"/>
                  <a:pt x="221" y="324"/>
                </a:cubicBezTo>
                <a:cubicBezTo>
                  <a:pt x="226" y="320"/>
                  <a:pt x="227" y="317"/>
                  <a:pt x="223" y="314"/>
                </a:cubicBezTo>
                <a:cubicBezTo>
                  <a:pt x="218" y="312"/>
                  <a:pt x="219" y="311"/>
                  <a:pt x="214" y="305"/>
                </a:cubicBezTo>
                <a:cubicBezTo>
                  <a:pt x="210" y="299"/>
                  <a:pt x="208" y="297"/>
                  <a:pt x="200" y="294"/>
                </a:cubicBezTo>
                <a:cubicBezTo>
                  <a:pt x="199" y="294"/>
                  <a:pt x="198" y="294"/>
                  <a:pt x="197" y="293"/>
                </a:cubicBezTo>
                <a:cubicBezTo>
                  <a:pt x="200" y="290"/>
                  <a:pt x="201" y="288"/>
                  <a:pt x="199" y="287"/>
                </a:cubicBezTo>
                <a:cubicBezTo>
                  <a:pt x="196" y="284"/>
                  <a:pt x="186" y="280"/>
                  <a:pt x="182" y="276"/>
                </a:cubicBezTo>
                <a:cubicBezTo>
                  <a:pt x="178" y="273"/>
                  <a:pt x="169" y="268"/>
                  <a:pt x="164" y="264"/>
                </a:cubicBezTo>
                <a:cubicBezTo>
                  <a:pt x="162" y="262"/>
                  <a:pt x="156" y="257"/>
                  <a:pt x="151" y="251"/>
                </a:cubicBezTo>
                <a:cubicBezTo>
                  <a:pt x="153" y="233"/>
                  <a:pt x="154" y="212"/>
                  <a:pt x="154" y="204"/>
                </a:cubicBezTo>
                <a:cubicBezTo>
                  <a:pt x="153" y="187"/>
                  <a:pt x="149" y="176"/>
                  <a:pt x="139" y="171"/>
                </a:cubicBezTo>
                <a:cubicBezTo>
                  <a:pt x="137" y="170"/>
                  <a:pt x="136" y="170"/>
                  <a:pt x="134" y="169"/>
                </a:cubicBezTo>
                <a:cubicBezTo>
                  <a:pt x="133" y="164"/>
                  <a:pt x="133" y="161"/>
                  <a:pt x="132" y="159"/>
                </a:cubicBezTo>
                <a:cubicBezTo>
                  <a:pt x="130" y="150"/>
                  <a:pt x="127" y="140"/>
                  <a:pt x="123" y="137"/>
                </a:cubicBezTo>
                <a:cubicBezTo>
                  <a:pt x="121" y="131"/>
                  <a:pt x="118" y="123"/>
                  <a:pt x="117" y="120"/>
                </a:cubicBezTo>
                <a:cubicBezTo>
                  <a:pt x="115" y="116"/>
                  <a:pt x="119" y="107"/>
                  <a:pt x="123" y="105"/>
                </a:cubicBezTo>
                <a:cubicBezTo>
                  <a:pt x="127" y="103"/>
                  <a:pt x="131" y="110"/>
                  <a:pt x="135" y="109"/>
                </a:cubicBezTo>
                <a:cubicBezTo>
                  <a:pt x="141" y="108"/>
                  <a:pt x="143" y="103"/>
                  <a:pt x="145" y="99"/>
                </a:cubicBezTo>
                <a:cubicBezTo>
                  <a:pt x="146" y="98"/>
                  <a:pt x="147" y="95"/>
                  <a:pt x="148" y="93"/>
                </a:cubicBezTo>
                <a:cubicBezTo>
                  <a:pt x="149" y="92"/>
                  <a:pt x="151" y="87"/>
                  <a:pt x="156" y="87"/>
                </a:cubicBezTo>
                <a:cubicBezTo>
                  <a:pt x="158" y="86"/>
                  <a:pt x="158" y="81"/>
                  <a:pt x="157" y="76"/>
                </a:cubicBezTo>
                <a:cubicBezTo>
                  <a:pt x="156" y="65"/>
                  <a:pt x="158" y="65"/>
                  <a:pt x="158" y="60"/>
                </a:cubicBezTo>
                <a:cubicBezTo>
                  <a:pt x="158" y="58"/>
                  <a:pt x="158" y="55"/>
                  <a:pt x="158" y="52"/>
                </a:cubicBezTo>
                <a:cubicBezTo>
                  <a:pt x="162" y="50"/>
                  <a:pt x="165" y="48"/>
                  <a:pt x="165" y="40"/>
                </a:cubicBezTo>
                <a:cubicBezTo>
                  <a:pt x="165" y="35"/>
                  <a:pt x="163" y="24"/>
                  <a:pt x="151" y="19"/>
                </a:cubicBezTo>
                <a:cubicBezTo>
                  <a:pt x="140" y="13"/>
                  <a:pt x="140" y="7"/>
                  <a:pt x="134" y="4"/>
                </a:cubicBezTo>
                <a:cubicBezTo>
                  <a:pt x="128" y="0"/>
                  <a:pt x="112" y="0"/>
                  <a:pt x="102" y="7"/>
                </a:cubicBezTo>
                <a:cubicBezTo>
                  <a:pt x="93" y="14"/>
                  <a:pt x="70" y="51"/>
                  <a:pt x="66" y="69"/>
                </a:cubicBezTo>
                <a:cubicBezTo>
                  <a:pt x="61" y="86"/>
                  <a:pt x="60" y="97"/>
                  <a:pt x="64" y="101"/>
                </a:cubicBezTo>
                <a:cubicBezTo>
                  <a:pt x="66" y="104"/>
                  <a:pt x="71" y="104"/>
                  <a:pt x="75" y="102"/>
                </a:cubicBezTo>
                <a:cubicBezTo>
                  <a:pt x="75" y="104"/>
                  <a:pt x="74" y="106"/>
                  <a:pt x="74" y="108"/>
                </a:cubicBezTo>
                <a:cubicBezTo>
                  <a:pt x="66" y="111"/>
                  <a:pt x="58" y="119"/>
                  <a:pt x="54" y="123"/>
                </a:cubicBezTo>
                <a:cubicBezTo>
                  <a:pt x="51" y="126"/>
                  <a:pt x="46" y="137"/>
                  <a:pt x="43" y="147"/>
                </a:cubicBezTo>
                <a:cubicBezTo>
                  <a:pt x="40" y="151"/>
                  <a:pt x="32" y="160"/>
                  <a:pt x="29" y="166"/>
                </a:cubicBezTo>
                <a:cubicBezTo>
                  <a:pt x="26" y="166"/>
                  <a:pt x="22" y="166"/>
                  <a:pt x="20" y="166"/>
                </a:cubicBezTo>
                <a:cubicBezTo>
                  <a:pt x="12" y="167"/>
                  <a:pt x="9" y="176"/>
                  <a:pt x="8" y="186"/>
                </a:cubicBezTo>
                <a:cubicBezTo>
                  <a:pt x="7" y="195"/>
                  <a:pt x="3" y="239"/>
                  <a:pt x="1" y="258"/>
                </a:cubicBezTo>
                <a:cubicBezTo>
                  <a:pt x="0" y="277"/>
                  <a:pt x="20" y="278"/>
                  <a:pt x="27" y="280"/>
                </a:cubicBezTo>
                <a:cubicBezTo>
                  <a:pt x="29" y="280"/>
                  <a:pt x="31" y="280"/>
                  <a:pt x="33" y="280"/>
                </a:cubicBezTo>
                <a:cubicBezTo>
                  <a:pt x="33" y="297"/>
                  <a:pt x="29" y="314"/>
                  <a:pt x="32" y="328"/>
                </a:cubicBezTo>
                <a:cubicBezTo>
                  <a:pt x="34" y="337"/>
                  <a:pt x="36" y="342"/>
                  <a:pt x="38" y="343"/>
                </a:cubicBezTo>
                <a:cubicBezTo>
                  <a:pt x="38" y="343"/>
                  <a:pt x="37" y="344"/>
                  <a:pt x="37" y="344"/>
                </a:cubicBezTo>
                <a:cubicBezTo>
                  <a:pt x="31" y="349"/>
                  <a:pt x="13" y="383"/>
                  <a:pt x="6" y="402"/>
                </a:cubicBezTo>
                <a:cubicBezTo>
                  <a:pt x="2" y="412"/>
                  <a:pt x="4" y="448"/>
                  <a:pt x="7" y="462"/>
                </a:cubicBezTo>
                <a:cubicBezTo>
                  <a:pt x="11" y="475"/>
                  <a:pt x="8" y="486"/>
                  <a:pt x="11" y="493"/>
                </a:cubicBezTo>
                <a:cubicBezTo>
                  <a:pt x="15" y="499"/>
                  <a:pt x="24" y="501"/>
                  <a:pt x="24" y="501"/>
                </a:cubicBezTo>
                <a:cubicBezTo>
                  <a:pt x="35" y="499"/>
                  <a:pt x="45" y="499"/>
                  <a:pt x="56" y="499"/>
                </a:cubicBezTo>
                <a:cubicBezTo>
                  <a:pt x="50" y="507"/>
                  <a:pt x="49" y="529"/>
                  <a:pt x="46" y="541"/>
                </a:cubicBezTo>
                <a:cubicBezTo>
                  <a:pt x="43" y="554"/>
                  <a:pt x="24" y="669"/>
                  <a:pt x="28" y="670"/>
                </a:cubicBezTo>
                <a:cubicBezTo>
                  <a:pt x="32" y="670"/>
                  <a:pt x="36" y="671"/>
                  <a:pt x="41" y="672"/>
                </a:cubicBezTo>
                <a:cubicBezTo>
                  <a:pt x="43" y="692"/>
                  <a:pt x="43" y="692"/>
                  <a:pt x="43" y="692"/>
                </a:cubicBezTo>
                <a:cubicBezTo>
                  <a:pt x="51" y="692"/>
                  <a:pt x="51" y="692"/>
                  <a:pt x="51" y="692"/>
                </a:cubicBezTo>
                <a:cubicBezTo>
                  <a:pt x="51" y="673"/>
                  <a:pt x="51" y="673"/>
                  <a:pt x="51" y="673"/>
                </a:cubicBezTo>
                <a:cubicBezTo>
                  <a:pt x="56" y="674"/>
                  <a:pt x="60" y="675"/>
                  <a:pt x="60" y="675"/>
                </a:cubicBezTo>
                <a:cubicBezTo>
                  <a:pt x="63" y="675"/>
                  <a:pt x="65" y="675"/>
                  <a:pt x="68" y="675"/>
                </a:cubicBezTo>
                <a:cubicBezTo>
                  <a:pt x="70" y="678"/>
                  <a:pt x="72" y="681"/>
                  <a:pt x="73" y="682"/>
                </a:cubicBezTo>
                <a:cubicBezTo>
                  <a:pt x="77" y="686"/>
                  <a:pt x="79" y="689"/>
                  <a:pt x="94" y="692"/>
                </a:cubicBezTo>
                <a:cubicBezTo>
                  <a:pt x="109" y="694"/>
                  <a:pt x="120" y="689"/>
                  <a:pt x="120" y="689"/>
                </a:cubicBezTo>
                <a:cubicBezTo>
                  <a:pt x="126" y="686"/>
                  <a:pt x="129" y="683"/>
                  <a:pt x="128" y="679"/>
                </a:cubicBezTo>
                <a:cubicBezTo>
                  <a:pt x="126" y="676"/>
                  <a:pt x="120" y="675"/>
                  <a:pt x="114" y="673"/>
                </a:cubicBezTo>
                <a:cubicBezTo>
                  <a:pt x="112" y="673"/>
                  <a:pt x="110" y="673"/>
                  <a:pt x="109" y="672"/>
                </a:cubicBezTo>
                <a:cubicBezTo>
                  <a:pt x="110" y="670"/>
                  <a:pt x="110" y="668"/>
                  <a:pt x="109" y="666"/>
                </a:cubicBezTo>
                <a:cubicBezTo>
                  <a:pt x="106" y="653"/>
                  <a:pt x="99" y="623"/>
                  <a:pt x="99" y="604"/>
                </a:cubicBezTo>
                <a:cubicBezTo>
                  <a:pt x="99" y="586"/>
                  <a:pt x="104" y="552"/>
                  <a:pt x="106" y="533"/>
                </a:cubicBezTo>
                <a:cubicBezTo>
                  <a:pt x="108" y="522"/>
                  <a:pt x="111" y="501"/>
                  <a:pt x="114" y="483"/>
                </a:cubicBezTo>
                <a:cubicBezTo>
                  <a:pt x="121" y="480"/>
                  <a:pt x="125" y="477"/>
                  <a:pt x="125" y="473"/>
                </a:cubicBezTo>
                <a:cubicBezTo>
                  <a:pt x="125" y="470"/>
                  <a:pt x="122" y="461"/>
                  <a:pt x="117" y="452"/>
                </a:cubicBezTo>
                <a:cubicBezTo>
                  <a:pt x="117" y="452"/>
                  <a:pt x="117" y="452"/>
                  <a:pt x="117" y="452"/>
                </a:cubicBezTo>
                <a:cubicBezTo>
                  <a:pt x="115" y="440"/>
                  <a:pt x="125" y="459"/>
                  <a:pt x="129" y="466"/>
                </a:cubicBezTo>
                <a:cubicBezTo>
                  <a:pt x="132" y="474"/>
                  <a:pt x="129" y="534"/>
                  <a:pt x="130" y="550"/>
                </a:cubicBezTo>
                <a:cubicBezTo>
                  <a:pt x="131" y="567"/>
                  <a:pt x="130" y="675"/>
                  <a:pt x="134" y="675"/>
                </a:cubicBezTo>
                <a:cubicBezTo>
                  <a:pt x="135" y="675"/>
                  <a:pt x="137" y="675"/>
                  <a:pt x="140" y="675"/>
                </a:cubicBezTo>
                <a:cubicBezTo>
                  <a:pt x="147" y="694"/>
                  <a:pt x="147" y="694"/>
                  <a:pt x="147" y="694"/>
                </a:cubicBezTo>
                <a:cubicBezTo>
                  <a:pt x="153" y="692"/>
                  <a:pt x="153" y="692"/>
                  <a:pt x="153" y="692"/>
                </a:cubicBezTo>
                <a:cubicBezTo>
                  <a:pt x="150" y="676"/>
                  <a:pt x="150" y="676"/>
                  <a:pt x="150" y="676"/>
                </a:cubicBezTo>
                <a:cubicBezTo>
                  <a:pt x="153" y="676"/>
                  <a:pt x="157" y="676"/>
                  <a:pt x="161" y="676"/>
                </a:cubicBezTo>
                <a:cubicBezTo>
                  <a:pt x="163" y="675"/>
                  <a:pt x="166" y="675"/>
                  <a:pt x="169" y="675"/>
                </a:cubicBezTo>
                <a:cubicBezTo>
                  <a:pt x="170" y="676"/>
                  <a:pt x="172" y="678"/>
                  <a:pt x="173" y="678"/>
                </a:cubicBezTo>
                <a:cubicBezTo>
                  <a:pt x="177" y="681"/>
                  <a:pt x="180" y="684"/>
                  <a:pt x="195" y="683"/>
                </a:cubicBezTo>
                <a:cubicBezTo>
                  <a:pt x="210" y="683"/>
                  <a:pt x="221" y="676"/>
                  <a:pt x="221" y="676"/>
                </a:cubicBezTo>
                <a:cubicBezTo>
                  <a:pt x="226" y="672"/>
                  <a:pt x="228" y="668"/>
                  <a:pt x="226" y="665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7" name="Freeform 36"/>
          <p:cNvSpPr>
            <a:spLocks noEditPoints="1"/>
          </p:cNvSpPr>
          <p:nvPr/>
        </p:nvSpPr>
        <p:spPr bwMode="auto">
          <a:xfrm>
            <a:off x="179388" y="1341438"/>
            <a:ext cx="1101725" cy="3460750"/>
          </a:xfrm>
          <a:custGeom>
            <a:avLst/>
            <a:gdLst>
              <a:gd name="T0" fmla="*/ 2147483647 w 294"/>
              <a:gd name="T1" fmla="*/ 2147483647 h 923"/>
              <a:gd name="T2" fmla="*/ 2147483647 w 294"/>
              <a:gd name="T3" fmla="*/ 2147483647 h 923"/>
              <a:gd name="T4" fmla="*/ 2147483647 w 294"/>
              <a:gd name="T5" fmla="*/ 2147483647 h 923"/>
              <a:gd name="T6" fmla="*/ 2147483647 w 294"/>
              <a:gd name="T7" fmla="*/ 2147483647 h 923"/>
              <a:gd name="T8" fmla="*/ 2147483647 w 294"/>
              <a:gd name="T9" fmla="*/ 2147483647 h 923"/>
              <a:gd name="T10" fmla="*/ 2147483647 w 294"/>
              <a:gd name="T11" fmla="*/ 2147483647 h 923"/>
              <a:gd name="T12" fmla="*/ 2147483647 w 294"/>
              <a:gd name="T13" fmla="*/ 2147483647 h 923"/>
              <a:gd name="T14" fmla="*/ 2147483647 w 294"/>
              <a:gd name="T15" fmla="*/ 2147483647 h 923"/>
              <a:gd name="T16" fmla="*/ 2147483647 w 294"/>
              <a:gd name="T17" fmla="*/ 2147483647 h 923"/>
              <a:gd name="T18" fmla="*/ 2147483647 w 294"/>
              <a:gd name="T19" fmla="*/ 2147483647 h 923"/>
              <a:gd name="T20" fmla="*/ 2147483647 w 294"/>
              <a:gd name="T21" fmla="*/ 2147483647 h 923"/>
              <a:gd name="T22" fmla="*/ 2147483647 w 294"/>
              <a:gd name="T23" fmla="*/ 2147483647 h 923"/>
              <a:gd name="T24" fmla="*/ 2147483647 w 294"/>
              <a:gd name="T25" fmla="*/ 2147483647 h 923"/>
              <a:gd name="T26" fmla="*/ 2147483647 w 294"/>
              <a:gd name="T27" fmla="*/ 2147483647 h 923"/>
              <a:gd name="T28" fmla="*/ 2147483647 w 294"/>
              <a:gd name="T29" fmla="*/ 2147483647 h 923"/>
              <a:gd name="T30" fmla="*/ 2147483647 w 294"/>
              <a:gd name="T31" fmla="*/ 2147483647 h 923"/>
              <a:gd name="T32" fmla="*/ 2147483647 w 294"/>
              <a:gd name="T33" fmla="*/ 2147483647 h 923"/>
              <a:gd name="T34" fmla="*/ 2147483647 w 294"/>
              <a:gd name="T35" fmla="*/ 2147483647 h 923"/>
              <a:gd name="T36" fmla="*/ 2147483647 w 294"/>
              <a:gd name="T37" fmla="*/ 2147483647 h 923"/>
              <a:gd name="T38" fmla="*/ 2147483647 w 294"/>
              <a:gd name="T39" fmla="*/ 2147483647 h 923"/>
              <a:gd name="T40" fmla="*/ 2147483647 w 294"/>
              <a:gd name="T41" fmla="*/ 2147483647 h 923"/>
              <a:gd name="T42" fmla="*/ 2147483647 w 294"/>
              <a:gd name="T43" fmla="*/ 2147483647 h 923"/>
              <a:gd name="T44" fmla="*/ 2147483647 w 294"/>
              <a:gd name="T45" fmla="*/ 2147483647 h 923"/>
              <a:gd name="T46" fmla="*/ 2147483647 w 294"/>
              <a:gd name="T47" fmla="*/ 2147483647 h 923"/>
              <a:gd name="T48" fmla="*/ 2147483647 w 294"/>
              <a:gd name="T49" fmla="*/ 2147483647 h 923"/>
              <a:gd name="T50" fmla="*/ 2147483647 w 294"/>
              <a:gd name="T51" fmla="*/ 2147483647 h 923"/>
              <a:gd name="T52" fmla="*/ 2147483647 w 294"/>
              <a:gd name="T53" fmla="*/ 2147483647 h 923"/>
              <a:gd name="T54" fmla="*/ 2147483647 w 294"/>
              <a:gd name="T55" fmla="*/ 2147483647 h 923"/>
              <a:gd name="T56" fmla="*/ 2147483647 w 294"/>
              <a:gd name="T57" fmla="*/ 2147483647 h 923"/>
              <a:gd name="T58" fmla="*/ 2147483647 w 294"/>
              <a:gd name="T59" fmla="*/ 2147483647 h 923"/>
              <a:gd name="T60" fmla="*/ 2147483647 w 294"/>
              <a:gd name="T61" fmla="*/ 2147483647 h 923"/>
              <a:gd name="T62" fmla="*/ 2147483647 w 294"/>
              <a:gd name="T63" fmla="*/ 2147483647 h 923"/>
              <a:gd name="T64" fmla="*/ 2147483647 w 294"/>
              <a:gd name="T65" fmla="*/ 2147483647 h 923"/>
              <a:gd name="T66" fmla="*/ 2147483647 w 294"/>
              <a:gd name="T67" fmla="*/ 2147483647 h 923"/>
              <a:gd name="T68" fmla="*/ 2147483647 w 294"/>
              <a:gd name="T69" fmla="*/ 2147483647 h 923"/>
              <a:gd name="T70" fmla="*/ 2147483647 w 294"/>
              <a:gd name="T71" fmla="*/ 2147483647 h 923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294"/>
              <a:gd name="T109" fmla="*/ 0 h 923"/>
              <a:gd name="T110" fmla="*/ 294 w 294"/>
              <a:gd name="T111" fmla="*/ 923 h 923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294" h="923">
                <a:moveTo>
                  <a:pt x="278" y="348"/>
                </a:moveTo>
                <a:cubicBezTo>
                  <a:pt x="294" y="332"/>
                  <a:pt x="283" y="310"/>
                  <a:pt x="278" y="295"/>
                </a:cubicBezTo>
                <a:cubicBezTo>
                  <a:pt x="273" y="280"/>
                  <a:pt x="257" y="176"/>
                  <a:pt x="249" y="162"/>
                </a:cubicBezTo>
                <a:cubicBezTo>
                  <a:pt x="245" y="156"/>
                  <a:pt x="237" y="152"/>
                  <a:pt x="230" y="150"/>
                </a:cubicBezTo>
                <a:cubicBezTo>
                  <a:pt x="239" y="148"/>
                  <a:pt x="245" y="144"/>
                  <a:pt x="235" y="138"/>
                </a:cubicBezTo>
                <a:cubicBezTo>
                  <a:pt x="222" y="130"/>
                  <a:pt x="211" y="91"/>
                  <a:pt x="205" y="79"/>
                </a:cubicBezTo>
                <a:cubicBezTo>
                  <a:pt x="198" y="66"/>
                  <a:pt x="189" y="36"/>
                  <a:pt x="183" y="24"/>
                </a:cubicBezTo>
                <a:cubicBezTo>
                  <a:pt x="177" y="11"/>
                  <a:pt x="168" y="3"/>
                  <a:pt x="159" y="2"/>
                </a:cubicBezTo>
                <a:cubicBezTo>
                  <a:pt x="150" y="0"/>
                  <a:pt x="131" y="2"/>
                  <a:pt x="123" y="9"/>
                </a:cubicBezTo>
                <a:cubicBezTo>
                  <a:pt x="114" y="16"/>
                  <a:pt x="102" y="31"/>
                  <a:pt x="98" y="55"/>
                </a:cubicBezTo>
                <a:cubicBezTo>
                  <a:pt x="97" y="61"/>
                  <a:pt x="98" y="70"/>
                  <a:pt x="100" y="82"/>
                </a:cubicBezTo>
                <a:cubicBezTo>
                  <a:pt x="101" y="88"/>
                  <a:pt x="88" y="118"/>
                  <a:pt x="99" y="136"/>
                </a:cubicBezTo>
                <a:cubicBezTo>
                  <a:pt x="96" y="140"/>
                  <a:pt x="93" y="142"/>
                  <a:pt x="91" y="143"/>
                </a:cubicBezTo>
                <a:cubicBezTo>
                  <a:pt x="82" y="148"/>
                  <a:pt x="75" y="148"/>
                  <a:pt x="59" y="155"/>
                </a:cubicBezTo>
                <a:cubicBezTo>
                  <a:pt x="43" y="163"/>
                  <a:pt x="40" y="186"/>
                  <a:pt x="37" y="202"/>
                </a:cubicBezTo>
                <a:cubicBezTo>
                  <a:pt x="33" y="217"/>
                  <a:pt x="9" y="273"/>
                  <a:pt x="4" y="297"/>
                </a:cubicBezTo>
                <a:cubicBezTo>
                  <a:pt x="0" y="316"/>
                  <a:pt x="24" y="376"/>
                  <a:pt x="30" y="385"/>
                </a:cubicBezTo>
                <a:cubicBezTo>
                  <a:pt x="37" y="395"/>
                  <a:pt x="44" y="403"/>
                  <a:pt x="44" y="409"/>
                </a:cubicBezTo>
                <a:cubicBezTo>
                  <a:pt x="44" y="415"/>
                  <a:pt x="41" y="428"/>
                  <a:pt x="38" y="445"/>
                </a:cubicBezTo>
                <a:cubicBezTo>
                  <a:pt x="34" y="462"/>
                  <a:pt x="34" y="494"/>
                  <a:pt x="38" y="498"/>
                </a:cubicBezTo>
                <a:cubicBezTo>
                  <a:pt x="40" y="500"/>
                  <a:pt x="43" y="501"/>
                  <a:pt x="47" y="501"/>
                </a:cubicBezTo>
                <a:cubicBezTo>
                  <a:pt x="47" y="536"/>
                  <a:pt x="47" y="613"/>
                  <a:pt x="47" y="623"/>
                </a:cubicBezTo>
                <a:cubicBezTo>
                  <a:pt x="48" y="637"/>
                  <a:pt x="51" y="875"/>
                  <a:pt x="54" y="878"/>
                </a:cubicBezTo>
                <a:cubicBezTo>
                  <a:pt x="56" y="880"/>
                  <a:pt x="60" y="881"/>
                  <a:pt x="65" y="882"/>
                </a:cubicBezTo>
                <a:cubicBezTo>
                  <a:pt x="66" y="885"/>
                  <a:pt x="68" y="888"/>
                  <a:pt x="70" y="891"/>
                </a:cubicBezTo>
                <a:cubicBezTo>
                  <a:pt x="77" y="900"/>
                  <a:pt x="83" y="903"/>
                  <a:pt x="88" y="903"/>
                </a:cubicBezTo>
                <a:cubicBezTo>
                  <a:pt x="97" y="903"/>
                  <a:pt x="102" y="896"/>
                  <a:pt x="107" y="892"/>
                </a:cubicBezTo>
                <a:cubicBezTo>
                  <a:pt x="109" y="889"/>
                  <a:pt x="111" y="883"/>
                  <a:pt x="112" y="878"/>
                </a:cubicBezTo>
                <a:cubicBezTo>
                  <a:pt x="113" y="878"/>
                  <a:pt x="113" y="878"/>
                  <a:pt x="114" y="878"/>
                </a:cubicBezTo>
                <a:cubicBezTo>
                  <a:pt x="117" y="876"/>
                  <a:pt x="122" y="861"/>
                  <a:pt x="120" y="843"/>
                </a:cubicBezTo>
                <a:cubicBezTo>
                  <a:pt x="117" y="825"/>
                  <a:pt x="114" y="738"/>
                  <a:pt x="114" y="712"/>
                </a:cubicBezTo>
                <a:cubicBezTo>
                  <a:pt x="114" y="686"/>
                  <a:pt x="119" y="611"/>
                  <a:pt x="120" y="590"/>
                </a:cubicBezTo>
                <a:cubicBezTo>
                  <a:pt x="120" y="568"/>
                  <a:pt x="121" y="535"/>
                  <a:pt x="124" y="524"/>
                </a:cubicBezTo>
                <a:cubicBezTo>
                  <a:pt x="126" y="517"/>
                  <a:pt x="128" y="506"/>
                  <a:pt x="129" y="497"/>
                </a:cubicBezTo>
                <a:cubicBezTo>
                  <a:pt x="130" y="500"/>
                  <a:pt x="131" y="502"/>
                  <a:pt x="132" y="503"/>
                </a:cubicBezTo>
                <a:cubicBezTo>
                  <a:pt x="133" y="504"/>
                  <a:pt x="136" y="504"/>
                  <a:pt x="140" y="504"/>
                </a:cubicBezTo>
                <a:cubicBezTo>
                  <a:pt x="140" y="505"/>
                  <a:pt x="140" y="506"/>
                  <a:pt x="140" y="507"/>
                </a:cubicBezTo>
                <a:cubicBezTo>
                  <a:pt x="145" y="517"/>
                  <a:pt x="154" y="532"/>
                  <a:pt x="157" y="548"/>
                </a:cubicBezTo>
                <a:cubicBezTo>
                  <a:pt x="160" y="565"/>
                  <a:pt x="173" y="645"/>
                  <a:pt x="175" y="659"/>
                </a:cubicBezTo>
                <a:cubicBezTo>
                  <a:pt x="177" y="674"/>
                  <a:pt x="180" y="774"/>
                  <a:pt x="182" y="795"/>
                </a:cubicBezTo>
                <a:cubicBezTo>
                  <a:pt x="184" y="817"/>
                  <a:pt x="184" y="882"/>
                  <a:pt x="188" y="886"/>
                </a:cubicBezTo>
                <a:cubicBezTo>
                  <a:pt x="190" y="888"/>
                  <a:pt x="197" y="890"/>
                  <a:pt x="204" y="891"/>
                </a:cubicBezTo>
                <a:cubicBezTo>
                  <a:pt x="203" y="902"/>
                  <a:pt x="203" y="902"/>
                  <a:pt x="203" y="902"/>
                </a:cubicBezTo>
                <a:cubicBezTo>
                  <a:pt x="211" y="902"/>
                  <a:pt x="211" y="902"/>
                  <a:pt x="211" y="902"/>
                </a:cubicBezTo>
                <a:cubicBezTo>
                  <a:pt x="211" y="902"/>
                  <a:pt x="210" y="894"/>
                  <a:pt x="211" y="896"/>
                </a:cubicBezTo>
                <a:cubicBezTo>
                  <a:pt x="211" y="898"/>
                  <a:pt x="212" y="904"/>
                  <a:pt x="212" y="908"/>
                </a:cubicBezTo>
                <a:cubicBezTo>
                  <a:pt x="212" y="912"/>
                  <a:pt x="212" y="915"/>
                  <a:pt x="215" y="917"/>
                </a:cubicBezTo>
                <a:cubicBezTo>
                  <a:pt x="218" y="919"/>
                  <a:pt x="237" y="922"/>
                  <a:pt x="243" y="923"/>
                </a:cubicBezTo>
                <a:cubicBezTo>
                  <a:pt x="249" y="923"/>
                  <a:pt x="255" y="920"/>
                  <a:pt x="255" y="920"/>
                </a:cubicBezTo>
                <a:cubicBezTo>
                  <a:pt x="255" y="920"/>
                  <a:pt x="258" y="917"/>
                  <a:pt x="253" y="902"/>
                </a:cubicBezTo>
                <a:cubicBezTo>
                  <a:pt x="251" y="898"/>
                  <a:pt x="249" y="892"/>
                  <a:pt x="247" y="887"/>
                </a:cubicBezTo>
                <a:cubicBezTo>
                  <a:pt x="248" y="887"/>
                  <a:pt x="248" y="887"/>
                  <a:pt x="249" y="887"/>
                </a:cubicBezTo>
                <a:cubicBezTo>
                  <a:pt x="251" y="887"/>
                  <a:pt x="241" y="856"/>
                  <a:pt x="240" y="845"/>
                </a:cubicBezTo>
                <a:cubicBezTo>
                  <a:pt x="238" y="833"/>
                  <a:pt x="241" y="779"/>
                  <a:pt x="241" y="755"/>
                </a:cubicBezTo>
                <a:cubicBezTo>
                  <a:pt x="240" y="731"/>
                  <a:pt x="234" y="646"/>
                  <a:pt x="232" y="633"/>
                </a:cubicBezTo>
                <a:cubicBezTo>
                  <a:pt x="230" y="623"/>
                  <a:pt x="228" y="536"/>
                  <a:pt x="227" y="501"/>
                </a:cubicBezTo>
                <a:cubicBezTo>
                  <a:pt x="229" y="501"/>
                  <a:pt x="231" y="500"/>
                  <a:pt x="231" y="500"/>
                </a:cubicBezTo>
                <a:cubicBezTo>
                  <a:pt x="237" y="498"/>
                  <a:pt x="222" y="443"/>
                  <a:pt x="219" y="430"/>
                </a:cubicBezTo>
                <a:cubicBezTo>
                  <a:pt x="216" y="416"/>
                  <a:pt x="226" y="409"/>
                  <a:pt x="228" y="403"/>
                </a:cubicBezTo>
                <a:cubicBezTo>
                  <a:pt x="231" y="396"/>
                  <a:pt x="262" y="364"/>
                  <a:pt x="278" y="348"/>
                </a:cubicBezTo>
                <a:close/>
                <a:moveTo>
                  <a:pt x="57" y="288"/>
                </a:moveTo>
                <a:cubicBezTo>
                  <a:pt x="62" y="279"/>
                  <a:pt x="66" y="265"/>
                  <a:pt x="66" y="265"/>
                </a:cubicBezTo>
                <a:cubicBezTo>
                  <a:pt x="66" y="268"/>
                  <a:pt x="63" y="301"/>
                  <a:pt x="63" y="306"/>
                </a:cubicBezTo>
                <a:cubicBezTo>
                  <a:pt x="63" y="310"/>
                  <a:pt x="67" y="348"/>
                  <a:pt x="63" y="345"/>
                </a:cubicBezTo>
                <a:cubicBezTo>
                  <a:pt x="58" y="341"/>
                  <a:pt x="54" y="319"/>
                  <a:pt x="53" y="315"/>
                </a:cubicBezTo>
                <a:cubicBezTo>
                  <a:pt x="51" y="308"/>
                  <a:pt x="54" y="294"/>
                  <a:pt x="57" y="288"/>
                </a:cubicBezTo>
                <a:close/>
                <a:moveTo>
                  <a:pt x="220" y="320"/>
                </a:moveTo>
                <a:cubicBezTo>
                  <a:pt x="220" y="310"/>
                  <a:pt x="219" y="294"/>
                  <a:pt x="221" y="282"/>
                </a:cubicBezTo>
                <a:cubicBezTo>
                  <a:pt x="222" y="271"/>
                  <a:pt x="228" y="252"/>
                  <a:pt x="228" y="252"/>
                </a:cubicBezTo>
                <a:cubicBezTo>
                  <a:pt x="228" y="256"/>
                  <a:pt x="230" y="278"/>
                  <a:pt x="230" y="288"/>
                </a:cubicBezTo>
                <a:cubicBezTo>
                  <a:pt x="230" y="297"/>
                  <a:pt x="231" y="306"/>
                  <a:pt x="230" y="314"/>
                </a:cubicBezTo>
                <a:cubicBezTo>
                  <a:pt x="229" y="322"/>
                  <a:pt x="226" y="326"/>
                  <a:pt x="223" y="330"/>
                </a:cubicBezTo>
                <a:cubicBezTo>
                  <a:pt x="220" y="333"/>
                  <a:pt x="220" y="330"/>
                  <a:pt x="220" y="320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3258" name="矩形 1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73" name="群組 25"/>
          <p:cNvGrpSpPr>
            <a:grpSpLocks/>
          </p:cNvGrpSpPr>
          <p:nvPr/>
        </p:nvGrpSpPr>
        <p:grpSpPr bwMode="auto">
          <a:xfrm>
            <a:off x="7235825" y="692150"/>
            <a:ext cx="1654175" cy="5927725"/>
            <a:chOff x="7236296" y="692696"/>
            <a:chExt cx="1654175" cy="5927725"/>
          </a:xfrm>
        </p:grpSpPr>
        <p:sp>
          <p:nvSpPr>
            <p:cNvPr id="54296" name="Freeform 9"/>
            <p:cNvSpPr>
              <a:spLocks noEditPoints="1"/>
            </p:cNvSpPr>
            <p:nvPr/>
          </p:nvSpPr>
          <p:spPr bwMode="auto">
            <a:xfrm>
              <a:off x="7236296" y="692696"/>
              <a:ext cx="1654175" cy="5927725"/>
            </a:xfrm>
            <a:custGeom>
              <a:avLst/>
              <a:gdLst>
                <a:gd name="T0" fmla="*/ 2147483647 w 69"/>
                <a:gd name="T1" fmla="*/ 2147483647 h 247"/>
                <a:gd name="T2" fmla="*/ 2147483647 w 69"/>
                <a:gd name="T3" fmla="*/ 2147483647 h 247"/>
                <a:gd name="T4" fmla="*/ 2147483647 w 69"/>
                <a:gd name="T5" fmla="*/ 2147483647 h 247"/>
                <a:gd name="T6" fmla="*/ 2147483647 w 69"/>
                <a:gd name="T7" fmla="*/ 2147483647 h 247"/>
                <a:gd name="T8" fmla="*/ 2147483647 w 69"/>
                <a:gd name="T9" fmla="*/ 2147483647 h 247"/>
                <a:gd name="T10" fmla="*/ 2147483647 w 69"/>
                <a:gd name="T11" fmla="*/ 2147483647 h 247"/>
                <a:gd name="T12" fmla="*/ 2147483647 w 69"/>
                <a:gd name="T13" fmla="*/ 2147483647 h 247"/>
                <a:gd name="T14" fmla="*/ 2147483647 w 69"/>
                <a:gd name="T15" fmla="*/ 2147483647 h 247"/>
                <a:gd name="T16" fmla="*/ 2147483647 w 69"/>
                <a:gd name="T17" fmla="*/ 2147483647 h 247"/>
                <a:gd name="T18" fmla="*/ 2147483647 w 69"/>
                <a:gd name="T19" fmla="*/ 2147483647 h 247"/>
                <a:gd name="T20" fmla="*/ 2147483647 w 69"/>
                <a:gd name="T21" fmla="*/ 2147483647 h 247"/>
                <a:gd name="T22" fmla="*/ 2147483647 w 69"/>
                <a:gd name="T23" fmla="*/ 2147483647 h 247"/>
                <a:gd name="T24" fmla="*/ 2147483647 w 69"/>
                <a:gd name="T25" fmla="*/ 2147483647 h 247"/>
                <a:gd name="T26" fmla="*/ 2147483647 w 69"/>
                <a:gd name="T27" fmla="*/ 2147483647 h 247"/>
                <a:gd name="T28" fmla="*/ 2147483647 w 69"/>
                <a:gd name="T29" fmla="*/ 2147483647 h 247"/>
                <a:gd name="T30" fmla="*/ 2147483647 w 69"/>
                <a:gd name="T31" fmla="*/ 2147483647 h 247"/>
                <a:gd name="T32" fmla="*/ 2147483647 w 69"/>
                <a:gd name="T33" fmla="*/ 2147483647 h 247"/>
                <a:gd name="T34" fmla="*/ 2147483647 w 69"/>
                <a:gd name="T35" fmla="*/ 2147483647 h 247"/>
                <a:gd name="T36" fmla="*/ 2147483647 w 69"/>
                <a:gd name="T37" fmla="*/ 2147483647 h 247"/>
                <a:gd name="T38" fmla="*/ 2147483647 w 69"/>
                <a:gd name="T39" fmla="*/ 2147483647 h 247"/>
                <a:gd name="T40" fmla="*/ 2147483647 w 69"/>
                <a:gd name="T41" fmla="*/ 2147483647 h 247"/>
                <a:gd name="T42" fmla="*/ 2147483647 w 69"/>
                <a:gd name="T43" fmla="*/ 2147483647 h 247"/>
                <a:gd name="T44" fmla="*/ 2147483647 w 69"/>
                <a:gd name="T45" fmla="*/ 2147483647 h 247"/>
                <a:gd name="T46" fmla="*/ 2147483647 w 69"/>
                <a:gd name="T47" fmla="*/ 2147483647 h 247"/>
                <a:gd name="T48" fmla="*/ 2147483647 w 69"/>
                <a:gd name="T49" fmla="*/ 2147483647 h 247"/>
                <a:gd name="T50" fmla="*/ 2147483647 w 69"/>
                <a:gd name="T51" fmla="*/ 2147483647 h 247"/>
                <a:gd name="T52" fmla="*/ 2147483647 w 69"/>
                <a:gd name="T53" fmla="*/ 2147483647 h 247"/>
                <a:gd name="T54" fmla="*/ 2147483647 w 69"/>
                <a:gd name="T55" fmla="*/ 2147483647 h 247"/>
                <a:gd name="T56" fmla="*/ 2147483647 w 69"/>
                <a:gd name="T57" fmla="*/ 2147483647 h 247"/>
                <a:gd name="T58" fmla="*/ 2147483647 w 69"/>
                <a:gd name="T59" fmla="*/ 2147483647 h 247"/>
                <a:gd name="T60" fmla="*/ 2147483647 w 69"/>
                <a:gd name="T61" fmla="*/ 2147483647 h 247"/>
                <a:gd name="T62" fmla="*/ 2147483647 w 69"/>
                <a:gd name="T63" fmla="*/ 2147483647 h 247"/>
                <a:gd name="T64" fmla="*/ 2147483647 w 69"/>
                <a:gd name="T65" fmla="*/ 2147483647 h 247"/>
                <a:gd name="T66" fmla="*/ 2147483647 w 69"/>
                <a:gd name="T67" fmla="*/ 2147483647 h 247"/>
                <a:gd name="T68" fmla="*/ 2147483647 w 69"/>
                <a:gd name="T69" fmla="*/ 2147483647 h 247"/>
                <a:gd name="T70" fmla="*/ 2147483647 w 69"/>
                <a:gd name="T71" fmla="*/ 2147483647 h 247"/>
                <a:gd name="T72" fmla="*/ 2147483647 w 69"/>
                <a:gd name="T73" fmla="*/ 2147483647 h 247"/>
                <a:gd name="T74" fmla="*/ 2147483647 w 69"/>
                <a:gd name="T75" fmla="*/ 2147483647 h 247"/>
                <a:gd name="T76" fmla="*/ 2147483647 w 69"/>
                <a:gd name="T77" fmla="*/ 2147483647 h 247"/>
                <a:gd name="T78" fmla="*/ 2147483647 w 69"/>
                <a:gd name="T79" fmla="*/ 2147483647 h 247"/>
                <a:gd name="T80" fmla="*/ 2147483647 w 69"/>
                <a:gd name="T81" fmla="*/ 2147483647 h 247"/>
                <a:gd name="T82" fmla="*/ 2147483647 w 69"/>
                <a:gd name="T83" fmla="*/ 2147483647 h 247"/>
                <a:gd name="T84" fmla="*/ 2147483647 w 69"/>
                <a:gd name="T85" fmla="*/ 2147483647 h 247"/>
                <a:gd name="T86" fmla="*/ 2147483647 w 69"/>
                <a:gd name="T87" fmla="*/ 2147483647 h 247"/>
                <a:gd name="T88" fmla="*/ 2147483647 w 69"/>
                <a:gd name="T89" fmla="*/ 2147483647 h 247"/>
                <a:gd name="T90" fmla="*/ 2147483647 w 69"/>
                <a:gd name="T91" fmla="*/ 2147483647 h 247"/>
                <a:gd name="T92" fmla="*/ 2147483647 w 69"/>
                <a:gd name="T93" fmla="*/ 2147483647 h 247"/>
                <a:gd name="T94" fmla="*/ 2147483647 w 69"/>
                <a:gd name="T95" fmla="*/ 2147483647 h 247"/>
                <a:gd name="T96" fmla="*/ 2147483647 w 69"/>
                <a:gd name="T97" fmla="*/ 2147483647 h 247"/>
                <a:gd name="T98" fmla="*/ 2147483647 w 69"/>
                <a:gd name="T99" fmla="*/ 2147483647 h 247"/>
                <a:gd name="T100" fmla="*/ 2147483647 w 69"/>
                <a:gd name="T101" fmla="*/ 2147483647 h 247"/>
                <a:gd name="T102" fmla="*/ 2147483647 w 69"/>
                <a:gd name="T103" fmla="*/ 2147483647 h 24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69"/>
                <a:gd name="T157" fmla="*/ 0 h 247"/>
                <a:gd name="T158" fmla="*/ 69 w 69"/>
                <a:gd name="T159" fmla="*/ 247 h 24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69" h="247">
                  <a:moveTo>
                    <a:pt x="3" y="75"/>
                  </a:moveTo>
                  <a:cubicBezTo>
                    <a:pt x="3" y="67"/>
                    <a:pt x="4" y="49"/>
                    <a:pt x="6" y="47"/>
                  </a:cubicBezTo>
                  <a:cubicBezTo>
                    <a:pt x="7" y="45"/>
                    <a:pt x="15" y="41"/>
                    <a:pt x="11" y="39"/>
                  </a:cubicBezTo>
                  <a:cubicBezTo>
                    <a:pt x="8" y="38"/>
                    <a:pt x="8" y="34"/>
                    <a:pt x="9" y="33"/>
                  </a:cubicBezTo>
                  <a:cubicBezTo>
                    <a:pt x="11" y="32"/>
                    <a:pt x="10" y="32"/>
                    <a:pt x="10" y="34"/>
                  </a:cubicBezTo>
                  <a:cubicBezTo>
                    <a:pt x="9" y="35"/>
                    <a:pt x="11" y="39"/>
                    <a:pt x="12" y="38"/>
                  </a:cubicBezTo>
                  <a:cubicBezTo>
                    <a:pt x="14" y="37"/>
                    <a:pt x="11" y="34"/>
                    <a:pt x="13" y="33"/>
                  </a:cubicBezTo>
                  <a:cubicBezTo>
                    <a:pt x="15" y="31"/>
                    <a:pt x="15" y="30"/>
                    <a:pt x="15" y="30"/>
                  </a:cubicBezTo>
                  <a:cubicBezTo>
                    <a:pt x="15" y="29"/>
                    <a:pt x="13" y="27"/>
                    <a:pt x="15" y="28"/>
                  </a:cubicBezTo>
                  <a:cubicBezTo>
                    <a:pt x="16" y="29"/>
                    <a:pt x="20" y="25"/>
                    <a:pt x="17" y="25"/>
                  </a:cubicBezTo>
                  <a:cubicBezTo>
                    <a:pt x="15" y="25"/>
                    <a:pt x="13" y="24"/>
                    <a:pt x="14" y="21"/>
                  </a:cubicBezTo>
                  <a:cubicBezTo>
                    <a:pt x="15" y="19"/>
                    <a:pt x="15" y="20"/>
                    <a:pt x="15" y="20"/>
                  </a:cubicBezTo>
                  <a:cubicBezTo>
                    <a:pt x="15" y="21"/>
                    <a:pt x="14" y="26"/>
                    <a:pt x="16" y="24"/>
                  </a:cubicBezTo>
                  <a:cubicBezTo>
                    <a:pt x="18" y="22"/>
                    <a:pt x="18" y="20"/>
                    <a:pt x="17" y="20"/>
                  </a:cubicBezTo>
                  <a:cubicBezTo>
                    <a:pt x="17" y="20"/>
                    <a:pt x="18" y="20"/>
                    <a:pt x="19" y="17"/>
                  </a:cubicBezTo>
                  <a:cubicBezTo>
                    <a:pt x="19" y="14"/>
                    <a:pt x="22" y="5"/>
                    <a:pt x="26" y="4"/>
                  </a:cubicBezTo>
                  <a:cubicBezTo>
                    <a:pt x="30" y="2"/>
                    <a:pt x="40" y="0"/>
                    <a:pt x="43" y="6"/>
                  </a:cubicBezTo>
                  <a:cubicBezTo>
                    <a:pt x="46" y="11"/>
                    <a:pt x="49" y="23"/>
                    <a:pt x="49" y="29"/>
                  </a:cubicBezTo>
                  <a:cubicBezTo>
                    <a:pt x="49" y="35"/>
                    <a:pt x="49" y="42"/>
                    <a:pt x="52" y="44"/>
                  </a:cubicBezTo>
                  <a:cubicBezTo>
                    <a:pt x="54" y="45"/>
                    <a:pt x="58" y="44"/>
                    <a:pt x="59" y="50"/>
                  </a:cubicBezTo>
                  <a:cubicBezTo>
                    <a:pt x="60" y="55"/>
                    <a:pt x="62" y="69"/>
                    <a:pt x="62" y="76"/>
                  </a:cubicBezTo>
                  <a:cubicBezTo>
                    <a:pt x="63" y="83"/>
                    <a:pt x="62" y="93"/>
                    <a:pt x="64" y="93"/>
                  </a:cubicBezTo>
                  <a:cubicBezTo>
                    <a:pt x="65" y="94"/>
                    <a:pt x="66" y="94"/>
                    <a:pt x="66" y="96"/>
                  </a:cubicBezTo>
                  <a:cubicBezTo>
                    <a:pt x="66" y="98"/>
                    <a:pt x="65" y="103"/>
                    <a:pt x="65" y="103"/>
                  </a:cubicBezTo>
                  <a:cubicBezTo>
                    <a:pt x="64" y="103"/>
                    <a:pt x="64" y="110"/>
                    <a:pt x="64" y="112"/>
                  </a:cubicBezTo>
                  <a:cubicBezTo>
                    <a:pt x="65" y="115"/>
                    <a:pt x="66" y="121"/>
                    <a:pt x="66" y="123"/>
                  </a:cubicBezTo>
                  <a:cubicBezTo>
                    <a:pt x="66" y="125"/>
                    <a:pt x="68" y="131"/>
                    <a:pt x="68" y="132"/>
                  </a:cubicBezTo>
                  <a:cubicBezTo>
                    <a:pt x="68" y="133"/>
                    <a:pt x="69" y="133"/>
                    <a:pt x="68" y="135"/>
                  </a:cubicBezTo>
                  <a:cubicBezTo>
                    <a:pt x="68" y="137"/>
                    <a:pt x="68" y="140"/>
                    <a:pt x="67" y="140"/>
                  </a:cubicBezTo>
                  <a:cubicBezTo>
                    <a:pt x="67" y="141"/>
                    <a:pt x="63" y="146"/>
                    <a:pt x="63" y="145"/>
                  </a:cubicBezTo>
                  <a:cubicBezTo>
                    <a:pt x="63" y="144"/>
                    <a:pt x="63" y="144"/>
                    <a:pt x="63" y="144"/>
                  </a:cubicBezTo>
                  <a:cubicBezTo>
                    <a:pt x="63" y="144"/>
                    <a:pt x="63" y="144"/>
                    <a:pt x="62" y="144"/>
                  </a:cubicBezTo>
                  <a:cubicBezTo>
                    <a:pt x="62" y="145"/>
                    <a:pt x="60" y="146"/>
                    <a:pt x="61" y="145"/>
                  </a:cubicBezTo>
                  <a:cubicBezTo>
                    <a:pt x="61" y="144"/>
                    <a:pt x="60" y="144"/>
                    <a:pt x="60" y="144"/>
                  </a:cubicBezTo>
                  <a:cubicBezTo>
                    <a:pt x="60" y="144"/>
                    <a:pt x="60" y="143"/>
                    <a:pt x="60" y="142"/>
                  </a:cubicBezTo>
                  <a:cubicBezTo>
                    <a:pt x="61" y="142"/>
                    <a:pt x="62" y="142"/>
                    <a:pt x="61" y="141"/>
                  </a:cubicBezTo>
                  <a:cubicBezTo>
                    <a:pt x="60" y="140"/>
                    <a:pt x="60" y="137"/>
                    <a:pt x="60" y="136"/>
                  </a:cubicBezTo>
                  <a:cubicBezTo>
                    <a:pt x="60" y="134"/>
                    <a:pt x="59" y="133"/>
                    <a:pt x="59" y="130"/>
                  </a:cubicBezTo>
                  <a:cubicBezTo>
                    <a:pt x="60" y="127"/>
                    <a:pt x="60" y="126"/>
                    <a:pt x="60" y="123"/>
                  </a:cubicBezTo>
                  <a:cubicBezTo>
                    <a:pt x="60" y="121"/>
                    <a:pt x="56" y="106"/>
                    <a:pt x="55" y="106"/>
                  </a:cubicBezTo>
                  <a:cubicBezTo>
                    <a:pt x="55" y="105"/>
                    <a:pt x="54" y="105"/>
                    <a:pt x="54" y="107"/>
                  </a:cubicBezTo>
                  <a:cubicBezTo>
                    <a:pt x="55" y="109"/>
                    <a:pt x="57" y="117"/>
                    <a:pt x="56" y="124"/>
                  </a:cubicBezTo>
                  <a:cubicBezTo>
                    <a:pt x="56" y="130"/>
                    <a:pt x="52" y="152"/>
                    <a:pt x="50" y="156"/>
                  </a:cubicBezTo>
                  <a:cubicBezTo>
                    <a:pt x="49" y="161"/>
                    <a:pt x="47" y="169"/>
                    <a:pt x="47" y="173"/>
                  </a:cubicBezTo>
                  <a:cubicBezTo>
                    <a:pt x="47" y="177"/>
                    <a:pt x="47" y="191"/>
                    <a:pt x="46" y="196"/>
                  </a:cubicBezTo>
                  <a:cubicBezTo>
                    <a:pt x="46" y="201"/>
                    <a:pt x="43" y="238"/>
                    <a:pt x="42" y="238"/>
                  </a:cubicBezTo>
                  <a:cubicBezTo>
                    <a:pt x="41" y="239"/>
                    <a:pt x="40" y="239"/>
                    <a:pt x="41" y="240"/>
                  </a:cubicBezTo>
                  <a:cubicBezTo>
                    <a:pt x="42" y="241"/>
                    <a:pt x="42" y="246"/>
                    <a:pt x="40" y="246"/>
                  </a:cubicBezTo>
                  <a:cubicBezTo>
                    <a:pt x="38" y="246"/>
                    <a:pt x="30" y="247"/>
                    <a:pt x="30" y="245"/>
                  </a:cubicBezTo>
                  <a:cubicBezTo>
                    <a:pt x="29" y="242"/>
                    <a:pt x="30" y="240"/>
                    <a:pt x="30" y="239"/>
                  </a:cubicBezTo>
                  <a:cubicBezTo>
                    <a:pt x="29" y="238"/>
                    <a:pt x="26" y="236"/>
                    <a:pt x="27" y="234"/>
                  </a:cubicBezTo>
                  <a:cubicBezTo>
                    <a:pt x="28" y="232"/>
                    <a:pt x="31" y="206"/>
                    <a:pt x="31" y="200"/>
                  </a:cubicBezTo>
                  <a:cubicBezTo>
                    <a:pt x="32" y="194"/>
                    <a:pt x="31" y="174"/>
                    <a:pt x="31" y="171"/>
                  </a:cubicBezTo>
                  <a:cubicBezTo>
                    <a:pt x="32" y="167"/>
                    <a:pt x="35" y="154"/>
                    <a:pt x="35" y="147"/>
                  </a:cubicBezTo>
                  <a:cubicBezTo>
                    <a:pt x="34" y="139"/>
                    <a:pt x="34" y="129"/>
                    <a:pt x="33" y="133"/>
                  </a:cubicBezTo>
                  <a:cubicBezTo>
                    <a:pt x="32" y="137"/>
                    <a:pt x="30" y="148"/>
                    <a:pt x="30" y="155"/>
                  </a:cubicBezTo>
                  <a:cubicBezTo>
                    <a:pt x="29" y="162"/>
                    <a:pt x="31" y="173"/>
                    <a:pt x="30" y="176"/>
                  </a:cubicBezTo>
                  <a:cubicBezTo>
                    <a:pt x="29" y="178"/>
                    <a:pt x="28" y="191"/>
                    <a:pt x="29" y="195"/>
                  </a:cubicBezTo>
                  <a:cubicBezTo>
                    <a:pt x="29" y="198"/>
                    <a:pt x="29" y="210"/>
                    <a:pt x="29" y="212"/>
                  </a:cubicBezTo>
                  <a:cubicBezTo>
                    <a:pt x="29" y="213"/>
                    <a:pt x="28" y="214"/>
                    <a:pt x="28" y="216"/>
                  </a:cubicBezTo>
                  <a:cubicBezTo>
                    <a:pt x="28" y="217"/>
                    <a:pt x="27" y="227"/>
                    <a:pt x="27" y="228"/>
                  </a:cubicBezTo>
                  <a:cubicBezTo>
                    <a:pt x="26" y="228"/>
                    <a:pt x="22" y="235"/>
                    <a:pt x="20" y="231"/>
                  </a:cubicBezTo>
                  <a:cubicBezTo>
                    <a:pt x="17" y="228"/>
                    <a:pt x="15" y="221"/>
                    <a:pt x="17" y="219"/>
                  </a:cubicBezTo>
                  <a:cubicBezTo>
                    <a:pt x="18" y="217"/>
                    <a:pt x="19" y="213"/>
                    <a:pt x="19" y="209"/>
                  </a:cubicBezTo>
                  <a:cubicBezTo>
                    <a:pt x="18" y="205"/>
                    <a:pt x="16" y="193"/>
                    <a:pt x="15" y="189"/>
                  </a:cubicBezTo>
                  <a:cubicBezTo>
                    <a:pt x="14" y="184"/>
                    <a:pt x="14" y="178"/>
                    <a:pt x="14" y="175"/>
                  </a:cubicBezTo>
                  <a:cubicBezTo>
                    <a:pt x="14" y="172"/>
                    <a:pt x="14" y="165"/>
                    <a:pt x="13" y="159"/>
                  </a:cubicBezTo>
                  <a:cubicBezTo>
                    <a:pt x="12" y="152"/>
                    <a:pt x="11" y="141"/>
                    <a:pt x="11" y="137"/>
                  </a:cubicBezTo>
                  <a:cubicBezTo>
                    <a:pt x="11" y="134"/>
                    <a:pt x="10" y="133"/>
                    <a:pt x="10" y="131"/>
                  </a:cubicBezTo>
                  <a:cubicBezTo>
                    <a:pt x="10" y="129"/>
                    <a:pt x="11" y="127"/>
                    <a:pt x="10" y="127"/>
                  </a:cubicBezTo>
                  <a:cubicBezTo>
                    <a:pt x="9" y="127"/>
                    <a:pt x="8" y="128"/>
                    <a:pt x="8" y="129"/>
                  </a:cubicBezTo>
                  <a:cubicBezTo>
                    <a:pt x="8" y="130"/>
                    <a:pt x="7" y="131"/>
                    <a:pt x="7" y="133"/>
                  </a:cubicBezTo>
                  <a:cubicBezTo>
                    <a:pt x="8" y="134"/>
                    <a:pt x="8" y="137"/>
                    <a:pt x="8" y="138"/>
                  </a:cubicBezTo>
                  <a:cubicBezTo>
                    <a:pt x="7" y="139"/>
                    <a:pt x="7" y="140"/>
                    <a:pt x="7" y="139"/>
                  </a:cubicBezTo>
                  <a:cubicBezTo>
                    <a:pt x="6" y="139"/>
                    <a:pt x="2" y="135"/>
                    <a:pt x="2" y="134"/>
                  </a:cubicBezTo>
                  <a:cubicBezTo>
                    <a:pt x="2" y="132"/>
                    <a:pt x="1" y="129"/>
                    <a:pt x="2" y="126"/>
                  </a:cubicBezTo>
                  <a:cubicBezTo>
                    <a:pt x="3" y="124"/>
                    <a:pt x="5" y="121"/>
                    <a:pt x="4" y="116"/>
                  </a:cubicBezTo>
                  <a:cubicBezTo>
                    <a:pt x="4" y="112"/>
                    <a:pt x="4" y="100"/>
                    <a:pt x="3" y="100"/>
                  </a:cubicBezTo>
                  <a:cubicBezTo>
                    <a:pt x="2" y="100"/>
                    <a:pt x="0" y="100"/>
                    <a:pt x="0" y="98"/>
                  </a:cubicBezTo>
                  <a:cubicBezTo>
                    <a:pt x="1" y="96"/>
                    <a:pt x="1" y="94"/>
                    <a:pt x="1" y="92"/>
                  </a:cubicBezTo>
                  <a:cubicBezTo>
                    <a:pt x="1" y="91"/>
                    <a:pt x="1" y="91"/>
                    <a:pt x="2" y="90"/>
                  </a:cubicBezTo>
                  <a:cubicBezTo>
                    <a:pt x="2" y="89"/>
                    <a:pt x="3" y="75"/>
                    <a:pt x="3" y="75"/>
                  </a:cubicBezTo>
                  <a:close/>
                  <a:moveTo>
                    <a:pt x="14" y="78"/>
                  </a:moveTo>
                  <a:cubicBezTo>
                    <a:pt x="14" y="80"/>
                    <a:pt x="13" y="90"/>
                    <a:pt x="13" y="91"/>
                  </a:cubicBezTo>
                  <a:cubicBezTo>
                    <a:pt x="13" y="92"/>
                    <a:pt x="14" y="92"/>
                    <a:pt x="14" y="90"/>
                  </a:cubicBezTo>
                  <a:cubicBezTo>
                    <a:pt x="15" y="88"/>
                    <a:pt x="15" y="86"/>
                    <a:pt x="16" y="83"/>
                  </a:cubicBezTo>
                  <a:cubicBezTo>
                    <a:pt x="16" y="80"/>
                    <a:pt x="15" y="68"/>
                    <a:pt x="14" y="70"/>
                  </a:cubicBezTo>
                  <a:cubicBezTo>
                    <a:pt x="13" y="72"/>
                    <a:pt x="14" y="78"/>
                    <a:pt x="14" y="78"/>
                  </a:cubicBezTo>
                  <a:close/>
                  <a:moveTo>
                    <a:pt x="50" y="71"/>
                  </a:moveTo>
                  <a:cubicBezTo>
                    <a:pt x="50" y="72"/>
                    <a:pt x="48" y="78"/>
                    <a:pt x="49" y="80"/>
                  </a:cubicBezTo>
                  <a:cubicBezTo>
                    <a:pt x="49" y="82"/>
                    <a:pt x="48" y="86"/>
                    <a:pt x="49" y="87"/>
                  </a:cubicBezTo>
                  <a:cubicBezTo>
                    <a:pt x="50" y="88"/>
                    <a:pt x="49" y="84"/>
                    <a:pt x="49" y="81"/>
                  </a:cubicBezTo>
                  <a:cubicBezTo>
                    <a:pt x="50" y="79"/>
                    <a:pt x="52" y="67"/>
                    <a:pt x="51" y="68"/>
                  </a:cubicBezTo>
                  <a:cubicBezTo>
                    <a:pt x="50" y="70"/>
                    <a:pt x="50" y="71"/>
                    <a:pt x="50" y="71"/>
                  </a:cubicBezTo>
                  <a:close/>
                  <a:moveTo>
                    <a:pt x="63" y="135"/>
                  </a:moveTo>
                  <a:cubicBezTo>
                    <a:pt x="62" y="137"/>
                    <a:pt x="62" y="140"/>
                    <a:pt x="63" y="138"/>
                  </a:cubicBezTo>
                  <a:cubicBezTo>
                    <a:pt x="64" y="137"/>
                    <a:pt x="65" y="135"/>
                    <a:pt x="64" y="134"/>
                  </a:cubicBezTo>
                  <a:cubicBezTo>
                    <a:pt x="63" y="134"/>
                    <a:pt x="62" y="133"/>
                    <a:pt x="62" y="134"/>
                  </a:cubicBezTo>
                  <a:cubicBezTo>
                    <a:pt x="62" y="134"/>
                    <a:pt x="63" y="135"/>
                    <a:pt x="63" y="135"/>
                  </a:cubicBezTo>
                  <a:close/>
                  <a:moveTo>
                    <a:pt x="11" y="102"/>
                  </a:moveTo>
                  <a:cubicBezTo>
                    <a:pt x="11" y="105"/>
                    <a:pt x="10" y="110"/>
                    <a:pt x="10" y="113"/>
                  </a:cubicBezTo>
                  <a:cubicBezTo>
                    <a:pt x="10" y="115"/>
                    <a:pt x="11" y="120"/>
                    <a:pt x="11" y="115"/>
                  </a:cubicBezTo>
                  <a:cubicBezTo>
                    <a:pt x="11" y="110"/>
                    <a:pt x="13" y="102"/>
                    <a:pt x="12" y="102"/>
                  </a:cubicBezTo>
                  <a:cubicBezTo>
                    <a:pt x="11" y="101"/>
                    <a:pt x="11" y="102"/>
                    <a:pt x="11" y="102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7" name="Oval 10"/>
            <p:cNvSpPr>
              <a:spLocks noChangeArrowheads="1"/>
            </p:cNvSpPr>
            <p:nvPr/>
          </p:nvSpPr>
          <p:spPr bwMode="auto">
            <a:xfrm>
              <a:off x="7979246" y="2205584"/>
              <a:ext cx="95250" cy="9525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4298" name="Oval 11"/>
            <p:cNvSpPr>
              <a:spLocks noChangeArrowheads="1"/>
            </p:cNvSpPr>
            <p:nvPr/>
          </p:nvSpPr>
          <p:spPr bwMode="auto">
            <a:xfrm>
              <a:off x="7979246" y="2781846"/>
              <a:ext cx="95250" cy="9525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4299" name="Oval 12"/>
            <p:cNvSpPr>
              <a:spLocks noChangeArrowheads="1"/>
            </p:cNvSpPr>
            <p:nvPr/>
          </p:nvSpPr>
          <p:spPr bwMode="auto">
            <a:xfrm>
              <a:off x="7979246" y="2661196"/>
              <a:ext cx="95250" cy="96838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4300" name="Oval 13"/>
            <p:cNvSpPr>
              <a:spLocks noChangeArrowheads="1"/>
            </p:cNvSpPr>
            <p:nvPr/>
          </p:nvSpPr>
          <p:spPr bwMode="auto">
            <a:xfrm>
              <a:off x="7979246" y="2542134"/>
              <a:ext cx="95250" cy="9525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4301" name="Oval 14"/>
            <p:cNvSpPr>
              <a:spLocks noChangeArrowheads="1"/>
            </p:cNvSpPr>
            <p:nvPr/>
          </p:nvSpPr>
          <p:spPr bwMode="auto">
            <a:xfrm>
              <a:off x="7979246" y="2421484"/>
              <a:ext cx="95250" cy="9525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4302" name="Oval 15"/>
            <p:cNvSpPr>
              <a:spLocks noChangeArrowheads="1"/>
            </p:cNvSpPr>
            <p:nvPr/>
          </p:nvSpPr>
          <p:spPr bwMode="auto">
            <a:xfrm>
              <a:off x="7979246" y="2300834"/>
              <a:ext cx="95250" cy="96838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54274" name="群組 24"/>
          <p:cNvGrpSpPr>
            <a:grpSpLocks/>
          </p:cNvGrpSpPr>
          <p:nvPr/>
        </p:nvGrpSpPr>
        <p:grpSpPr bwMode="auto">
          <a:xfrm>
            <a:off x="4910138" y="504825"/>
            <a:ext cx="1895475" cy="6099175"/>
            <a:chOff x="4909815" y="504230"/>
            <a:chExt cx="1895475" cy="6099175"/>
          </a:xfrm>
        </p:grpSpPr>
        <p:sp>
          <p:nvSpPr>
            <p:cNvPr id="54289" name="Freeform 19"/>
            <p:cNvSpPr>
              <a:spLocks/>
            </p:cNvSpPr>
            <p:nvPr/>
          </p:nvSpPr>
          <p:spPr bwMode="auto">
            <a:xfrm>
              <a:off x="4909815" y="504230"/>
              <a:ext cx="1895475" cy="6099175"/>
            </a:xfrm>
            <a:custGeom>
              <a:avLst/>
              <a:gdLst>
                <a:gd name="T0" fmla="*/ 2147483647 w 85"/>
                <a:gd name="T1" fmla="*/ 2147483647 h 273"/>
                <a:gd name="T2" fmla="*/ 2147483647 w 85"/>
                <a:gd name="T3" fmla="*/ 2147483647 h 273"/>
                <a:gd name="T4" fmla="*/ 2147483647 w 85"/>
                <a:gd name="T5" fmla="*/ 2147483647 h 273"/>
                <a:gd name="T6" fmla="*/ 2147483647 w 85"/>
                <a:gd name="T7" fmla="*/ 2147483647 h 273"/>
                <a:gd name="T8" fmla="*/ 2147483647 w 85"/>
                <a:gd name="T9" fmla="*/ 2147483647 h 273"/>
                <a:gd name="T10" fmla="*/ 2147483647 w 85"/>
                <a:gd name="T11" fmla="*/ 2147483647 h 273"/>
                <a:gd name="T12" fmla="*/ 2147483647 w 85"/>
                <a:gd name="T13" fmla="*/ 2147483647 h 273"/>
                <a:gd name="T14" fmla="*/ 2147483647 w 85"/>
                <a:gd name="T15" fmla="*/ 2147483647 h 273"/>
                <a:gd name="T16" fmla="*/ 2147483647 w 85"/>
                <a:gd name="T17" fmla="*/ 2147483647 h 273"/>
                <a:gd name="T18" fmla="*/ 2147483647 w 85"/>
                <a:gd name="T19" fmla="*/ 2147483647 h 273"/>
                <a:gd name="T20" fmla="*/ 2147483647 w 85"/>
                <a:gd name="T21" fmla="*/ 2147483647 h 273"/>
                <a:gd name="T22" fmla="*/ 2147483647 w 85"/>
                <a:gd name="T23" fmla="*/ 2147483647 h 273"/>
                <a:gd name="T24" fmla="*/ 2147483647 w 85"/>
                <a:gd name="T25" fmla="*/ 2147483647 h 273"/>
                <a:gd name="T26" fmla="*/ 2147483647 w 85"/>
                <a:gd name="T27" fmla="*/ 2147483647 h 273"/>
                <a:gd name="T28" fmla="*/ 2147483647 w 85"/>
                <a:gd name="T29" fmla="*/ 2147483647 h 273"/>
                <a:gd name="T30" fmla="*/ 2147483647 w 85"/>
                <a:gd name="T31" fmla="*/ 2147483647 h 273"/>
                <a:gd name="T32" fmla="*/ 2147483647 w 85"/>
                <a:gd name="T33" fmla="*/ 2147483647 h 273"/>
                <a:gd name="T34" fmla="*/ 2147483647 w 85"/>
                <a:gd name="T35" fmla="*/ 2147483647 h 273"/>
                <a:gd name="T36" fmla="*/ 2147483647 w 85"/>
                <a:gd name="T37" fmla="*/ 2147483647 h 273"/>
                <a:gd name="T38" fmla="*/ 2147483647 w 85"/>
                <a:gd name="T39" fmla="*/ 2147483647 h 273"/>
                <a:gd name="T40" fmla="*/ 2147483647 w 85"/>
                <a:gd name="T41" fmla="*/ 2147483647 h 273"/>
                <a:gd name="T42" fmla="*/ 2147483647 w 85"/>
                <a:gd name="T43" fmla="*/ 2147483647 h 273"/>
                <a:gd name="T44" fmla="*/ 2147483647 w 85"/>
                <a:gd name="T45" fmla="*/ 2147483647 h 273"/>
                <a:gd name="T46" fmla="*/ 2147483647 w 85"/>
                <a:gd name="T47" fmla="*/ 2147483647 h 273"/>
                <a:gd name="T48" fmla="*/ 2147483647 w 85"/>
                <a:gd name="T49" fmla="*/ 2147483647 h 273"/>
                <a:gd name="T50" fmla="*/ 2147483647 w 85"/>
                <a:gd name="T51" fmla="*/ 2147483647 h 273"/>
                <a:gd name="T52" fmla="*/ 2147483647 w 85"/>
                <a:gd name="T53" fmla="*/ 2147483647 h 273"/>
                <a:gd name="T54" fmla="*/ 2147483647 w 85"/>
                <a:gd name="T55" fmla="*/ 2147483647 h 273"/>
                <a:gd name="T56" fmla="*/ 2147483647 w 85"/>
                <a:gd name="T57" fmla="*/ 2147483647 h 273"/>
                <a:gd name="T58" fmla="*/ 2147483647 w 85"/>
                <a:gd name="T59" fmla="*/ 2147483647 h 273"/>
                <a:gd name="T60" fmla="*/ 2147483647 w 85"/>
                <a:gd name="T61" fmla="*/ 2147483647 h 273"/>
                <a:gd name="T62" fmla="*/ 2147483647 w 85"/>
                <a:gd name="T63" fmla="*/ 2147483647 h 273"/>
                <a:gd name="T64" fmla="*/ 2147483647 w 85"/>
                <a:gd name="T65" fmla="*/ 2147483647 h 273"/>
                <a:gd name="T66" fmla="*/ 2147483647 w 85"/>
                <a:gd name="T67" fmla="*/ 2147483647 h 273"/>
                <a:gd name="T68" fmla="*/ 2147483647 w 85"/>
                <a:gd name="T69" fmla="*/ 2147483647 h 273"/>
                <a:gd name="T70" fmla="*/ 2147483647 w 85"/>
                <a:gd name="T71" fmla="*/ 2147483647 h 273"/>
                <a:gd name="T72" fmla="*/ 2147483647 w 85"/>
                <a:gd name="T73" fmla="*/ 2147483647 h 273"/>
                <a:gd name="T74" fmla="*/ 2147483647 w 85"/>
                <a:gd name="T75" fmla="*/ 2147483647 h 273"/>
                <a:gd name="T76" fmla="*/ 2147483647 w 85"/>
                <a:gd name="T77" fmla="*/ 2147483647 h 273"/>
                <a:gd name="T78" fmla="*/ 2147483647 w 85"/>
                <a:gd name="T79" fmla="*/ 2147483647 h 273"/>
                <a:gd name="T80" fmla="*/ 2147483647 w 85"/>
                <a:gd name="T81" fmla="*/ 2147483647 h 273"/>
                <a:gd name="T82" fmla="*/ 2147483647 w 85"/>
                <a:gd name="T83" fmla="*/ 2147483647 h 273"/>
                <a:gd name="T84" fmla="*/ 2147483647 w 85"/>
                <a:gd name="T85" fmla="*/ 2147483647 h 273"/>
                <a:gd name="T86" fmla="*/ 2147483647 w 85"/>
                <a:gd name="T87" fmla="*/ 2147483647 h 273"/>
                <a:gd name="T88" fmla="*/ 2147483647 w 85"/>
                <a:gd name="T89" fmla="*/ 2147483647 h 273"/>
                <a:gd name="T90" fmla="*/ 2147483647 w 85"/>
                <a:gd name="T91" fmla="*/ 2147483647 h 273"/>
                <a:gd name="T92" fmla="*/ 2147483647 w 85"/>
                <a:gd name="T93" fmla="*/ 2147483647 h 273"/>
                <a:gd name="T94" fmla="*/ 2147483647 w 85"/>
                <a:gd name="T95" fmla="*/ 2147483647 h 273"/>
                <a:gd name="T96" fmla="*/ 2147483647 w 85"/>
                <a:gd name="T97" fmla="*/ 2147483647 h 273"/>
                <a:gd name="T98" fmla="*/ 2147483647 w 85"/>
                <a:gd name="T99" fmla="*/ 2147483647 h 273"/>
                <a:gd name="T100" fmla="*/ 2147483647 w 85"/>
                <a:gd name="T101" fmla="*/ 2147483647 h 273"/>
                <a:gd name="T102" fmla="*/ 2147483647 w 85"/>
                <a:gd name="T103" fmla="*/ 2147483647 h 273"/>
                <a:gd name="T104" fmla="*/ 2147483647 w 85"/>
                <a:gd name="T105" fmla="*/ 2147483647 h 273"/>
                <a:gd name="T106" fmla="*/ 2147483647 w 85"/>
                <a:gd name="T107" fmla="*/ 2147483647 h 273"/>
                <a:gd name="T108" fmla="*/ 2147483647 w 85"/>
                <a:gd name="T109" fmla="*/ 2147483647 h 273"/>
                <a:gd name="T110" fmla="*/ 2147483647 w 85"/>
                <a:gd name="T111" fmla="*/ 2147483647 h 273"/>
                <a:gd name="T112" fmla="*/ 2147483647 w 85"/>
                <a:gd name="T113" fmla="*/ 2147483647 h 273"/>
                <a:gd name="T114" fmla="*/ 2147483647 w 85"/>
                <a:gd name="T115" fmla="*/ 2147483647 h 273"/>
                <a:gd name="T116" fmla="*/ 2147483647 w 85"/>
                <a:gd name="T117" fmla="*/ 2147483647 h 273"/>
                <a:gd name="T118" fmla="*/ 2147483647 w 85"/>
                <a:gd name="T119" fmla="*/ 2147483647 h 27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85"/>
                <a:gd name="T181" fmla="*/ 0 h 273"/>
                <a:gd name="T182" fmla="*/ 85 w 85"/>
                <a:gd name="T183" fmla="*/ 273 h 27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85" h="273">
                  <a:moveTo>
                    <a:pt x="13" y="49"/>
                  </a:moveTo>
                  <a:cubicBezTo>
                    <a:pt x="16" y="47"/>
                    <a:pt x="28" y="43"/>
                    <a:pt x="29" y="41"/>
                  </a:cubicBezTo>
                  <a:cubicBezTo>
                    <a:pt x="30" y="39"/>
                    <a:pt x="31" y="38"/>
                    <a:pt x="31" y="37"/>
                  </a:cubicBezTo>
                  <a:cubicBezTo>
                    <a:pt x="31" y="37"/>
                    <a:pt x="32" y="36"/>
                    <a:pt x="32" y="35"/>
                  </a:cubicBezTo>
                  <a:cubicBezTo>
                    <a:pt x="31" y="35"/>
                    <a:pt x="30" y="29"/>
                    <a:pt x="29" y="28"/>
                  </a:cubicBezTo>
                  <a:cubicBezTo>
                    <a:pt x="28" y="28"/>
                    <a:pt x="26" y="22"/>
                    <a:pt x="27" y="21"/>
                  </a:cubicBezTo>
                  <a:cubicBezTo>
                    <a:pt x="27" y="20"/>
                    <a:pt x="28" y="20"/>
                    <a:pt x="27" y="19"/>
                  </a:cubicBezTo>
                  <a:cubicBezTo>
                    <a:pt x="27" y="18"/>
                    <a:pt x="26" y="9"/>
                    <a:pt x="29" y="6"/>
                  </a:cubicBezTo>
                  <a:cubicBezTo>
                    <a:pt x="32" y="3"/>
                    <a:pt x="36" y="0"/>
                    <a:pt x="40" y="2"/>
                  </a:cubicBezTo>
                  <a:cubicBezTo>
                    <a:pt x="44" y="3"/>
                    <a:pt x="52" y="8"/>
                    <a:pt x="52" y="12"/>
                  </a:cubicBezTo>
                  <a:cubicBezTo>
                    <a:pt x="52" y="16"/>
                    <a:pt x="51" y="21"/>
                    <a:pt x="51" y="20"/>
                  </a:cubicBezTo>
                  <a:cubicBezTo>
                    <a:pt x="52" y="20"/>
                    <a:pt x="52" y="20"/>
                    <a:pt x="52" y="22"/>
                  </a:cubicBezTo>
                  <a:cubicBezTo>
                    <a:pt x="52" y="23"/>
                    <a:pt x="51" y="27"/>
                    <a:pt x="50" y="27"/>
                  </a:cubicBezTo>
                  <a:cubicBezTo>
                    <a:pt x="50" y="28"/>
                    <a:pt x="48" y="30"/>
                    <a:pt x="48" y="32"/>
                  </a:cubicBezTo>
                  <a:cubicBezTo>
                    <a:pt x="48" y="35"/>
                    <a:pt x="47" y="38"/>
                    <a:pt x="51" y="40"/>
                  </a:cubicBezTo>
                  <a:cubicBezTo>
                    <a:pt x="56" y="43"/>
                    <a:pt x="59" y="44"/>
                    <a:pt x="66" y="45"/>
                  </a:cubicBezTo>
                  <a:cubicBezTo>
                    <a:pt x="72" y="47"/>
                    <a:pt x="76" y="47"/>
                    <a:pt x="76" y="53"/>
                  </a:cubicBezTo>
                  <a:cubicBezTo>
                    <a:pt x="77" y="60"/>
                    <a:pt x="79" y="74"/>
                    <a:pt x="80" y="77"/>
                  </a:cubicBezTo>
                  <a:cubicBezTo>
                    <a:pt x="81" y="80"/>
                    <a:pt x="85" y="96"/>
                    <a:pt x="85" y="101"/>
                  </a:cubicBezTo>
                  <a:cubicBezTo>
                    <a:pt x="84" y="105"/>
                    <a:pt x="83" y="109"/>
                    <a:pt x="82" y="112"/>
                  </a:cubicBezTo>
                  <a:cubicBezTo>
                    <a:pt x="81" y="115"/>
                    <a:pt x="78" y="126"/>
                    <a:pt x="77" y="127"/>
                  </a:cubicBezTo>
                  <a:cubicBezTo>
                    <a:pt x="76" y="128"/>
                    <a:pt x="74" y="129"/>
                    <a:pt x="74" y="130"/>
                  </a:cubicBezTo>
                  <a:cubicBezTo>
                    <a:pt x="74" y="130"/>
                    <a:pt x="80" y="147"/>
                    <a:pt x="78" y="147"/>
                  </a:cubicBezTo>
                  <a:cubicBezTo>
                    <a:pt x="76" y="148"/>
                    <a:pt x="71" y="147"/>
                    <a:pt x="71" y="148"/>
                  </a:cubicBezTo>
                  <a:cubicBezTo>
                    <a:pt x="71" y="150"/>
                    <a:pt x="71" y="176"/>
                    <a:pt x="71" y="180"/>
                  </a:cubicBezTo>
                  <a:cubicBezTo>
                    <a:pt x="71" y="183"/>
                    <a:pt x="71" y="213"/>
                    <a:pt x="70" y="217"/>
                  </a:cubicBezTo>
                  <a:cubicBezTo>
                    <a:pt x="69" y="221"/>
                    <a:pt x="69" y="246"/>
                    <a:pt x="69" y="248"/>
                  </a:cubicBezTo>
                  <a:cubicBezTo>
                    <a:pt x="68" y="250"/>
                    <a:pt x="63" y="251"/>
                    <a:pt x="66" y="252"/>
                  </a:cubicBezTo>
                  <a:cubicBezTo>
                    <a:pt x="69" y="255"/>
                    <a:pt x="74" y="262"/>
                    <a:pt x="72" y="264"/>
                  </a:cubicBezTo>
                  <a:cubicBezTo>
                    <a:pt x="71" y="266"/>
                    <a:pt x="63" y="273"/>
                    <a:pt x="59" y="263"/>
                  </a:cubicBezTo>
                  <a:cubicBezTo>
                    <a:pt x="58" y="261"/>
                    <a:pt x="57" y="260"/>
                    <a:pt x="56" y="258"/>
                  </a:cubicBezTo>
                  <a:cubicBezTo>
                    <a:pt x="56" y="257"/>
                    <a:pt x="55" y="256"/>
                    <a:pt x="54" y="256"/>
                  </a:cubicBezTo>
                  <a:cubicBezTo>
                    <a:pt x="54" y="255"/>
                    <a:pt x="53" y="255"/>
                    <a:pt x="52" y="255"/>
                  </a:cubicBezTo>
                  <a:cubicBezTo>
                    <a:pt x="50" y="254"/>
                    <a:pt x="50" y="251"/>
                    <a:pt x="50" y="249"/>
                  </a:cubicBezTo>
                  <a:cubicBezTo>
                    <a:pt x="50" y="247"/>
                    <a:pt x="50" y="245"/>
                    <a:pt x="51" y="243"/>
                  </a:cubicBezTo>
                  <a:cubicBezTo>
                    <a:pt x="51" y="241"/>
                    <a:pt x="51" y="239"/>
                    <a:pt x="51" y="237"/>
                  </a:cubicBezTo>
                  <a:cubicBezTo>
                    <a:pt x="51" y="233"/>
                    <a:pt x="53" y="221"/>
                    <a:pt x="53" y="219"/>
                  </a:cubicBezTo>
                  <a:cubicBezTo>
                    <a:pt x="53" y="217"/>
                    <a:pt x="52" y="203"/>
                    <a:pt x="52" y="199"/>
                  </a:cubicBezTo>
                  <a:cubicBezTo>
                    <a:pt x="52" y="195"/>
                    <a:pt x="50" y="169"/>
                    <a:pt x="49" y="167"/>
                  </a:cubicBezTo>
                  <a:cubicBezTo>
                    <a:pt x="49" y="164"/>
                    <a:pt x="50" y="164"/>
                    <a:pt x="48" y="161"/>
                  </a:cubicBezTo>
                  <a:cubicBezTo>
                    <a:pt x="47" y="158"/>
                    <a:pt x="46" y="151"/>
                    <a:pt x="43" y="153"/>
                  </a:cubicBezTo>
                  <a:cubicBezTo>
                    <a:pt x="37" y="159"/>
                    <a:pt x="36" y="177"/>
                    <a:pt x="35" y="182"/>
                  </a:cubicBezTo>
                  <a:cubicBezTo>
                    <a:pt x="35" y="186"/>
                    <a:pt x="31" y="202"/>
                    <a:pt x="31" y="202"/>
                  </a:cubicBezTo>
                  <a:cubicBezTo>
                    <a:pt x="31" y="215"/>
                    <a:pt x="30" y="216"/>
                    <a:pt x="29" y="220"/>
                  </a:cubicBezTo>
                  <a:cubicBezTo>
                    <a:pt x="29" y="225"/>
                    <a:pt x="28" y="236"/>
                    <a:pt x="28" y="238"/>
                  </a:cubicBezTo>
                  <a:cubicBezTo>
                    <a:pt x="28" y="241"/>
                    <a:pt x="28" y="240"/>
                    <a:pt x="28" y="244"/>
                  </a:cubicBezTo>
                  <a:cubicBezTo>
                    <a:pt x="28" y="247"/>
                    <a:pt x="26" y="248"/>
                    <a:pt x="27" y="249"/>
                  </a:cubicBezTo>
                  <a:cubicBezTo>
                    <a:pt x="27" y="250"/>
                    <a:pt x="27" y="253"/>
                    <a:pt x="26" y="253"/>
                  </a:cubicBezTo>
                  <a:cubicBezTo>
                    <a:pt x="24" y="253"/>
                    <a:pt x="22" y="254"/>
                    <a:pt x="21" y="254"/>
                  </a:cubicBezTo>
                  <a:cubicBezTo>
                    <a:pt x="19" y="255"/>
                    <a:pt x="17" y="259"/>
                    <a:pt x="14" y="261"/>
                  </a:cubicBezTo>
                  <a:cubicBezTo>
                    <a:pt x="7" y="266"/>
                    <a:pt x="0" y="259"/>
                    <a:pt x="2" y="256"/>
                  </a:cubicBezTo>
                  <a:cubicBezTo>
                    <a:pt x="3" y="254"/>
                    <a:pt x="11" y="249"/>
                    <a:pt x="12" y="247"/>
                  </a:cubicBezTo>
                  <a:cubicBezTo>
                    <a:pt x="13" y="244"/>
                    <a:pt x="13" y="239"/>
                    <a:pt x="13" y="237"/>
                  </a:cubicBezTo>
                  <a:cubicBezTo>
                    <a:pt x="13" y="234"/>
                    <a:pt x="14" y="211"/>
                    <a:pt x="14" y="206"/>
                  </a:cubicBezTo>
                  <a:cubicBezTo>
                    <a:pt x="14" y="202"/>
                    <a:pt x="17" y="177"/>
                    <a:pt x="17" y="172"/>
                  </a:cubicBezTo>
                  <a:cubicBezTo>
                    <a:pt x="18" y="155"/>
                    <a:pt x="17" y="145"/>
                    <a:pt x="9" y="145"/>
                  </a:cubicBezTo>
                  <a:cubicBezTo>
                    <a:pt x="3" y="145"/>
                    <a:pt x="12" y="127"/>
                    <a:pt x="11" y="126"/>
                  </a:cubicBezTo>
                  <a:cubicBezTo>
                    <a:pt x="9" y="126"/>
                    <a:pt x="4" y="101"/>
                    <a:pt x="5" y="92"/>
                  </a:cubicBezTo>
                  <a:cubicBezTo>
                    <a:pt x="6" y="83"/>
                    <a:pt x="0" y="55"/>
                    <a:pt x="7" y="51"/>
                  </a:cubicBezTo>
                  <a:cubicBezTo>
                    <a:pt x="10" y="49"/>
                    <a:pt x="13" y="49"/>
                    <a:pt x="13" y="49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0" name="Freeform 20"/>
            <p:cNvSpPr>
              <a:spLocks/>
            </p:cNvSpPr>
            <p:nvPr/>
          </p:nvSpPr>
          <p:spPr bwMode="auto">
            <a:xfrm>
              <a:off x="5579740" y="1397993"/>
              <a:ext cx="423863" cy="1138238"/>
            </a:xfrm>
            <a:custGeom>
              <a:avLst/>
              <a:gdLst>
                <a:gd name="T0" fmla="*/ 2147483647 w 19"/>
                <a:gd name="T1" fmla="*/ 0 h 51"/>
                <a:gd name="T2" fmla="*/ 0 w 19"/>
                <a:gd name="T3" fmla="*/ 2147483647 h 51"/>
                <a:gd name="T4" fmla="*/ 2147483647 w 19"/>
                <a:gd name="T5" fmla="*/ 2147483647 h 51"/>
                <a:gd name="T6" fmla="*/ 2147483647 w 19"/>
                <a:gd name="T7" fmla="*/ 0 h 5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51"/>
                <a:gd name="T14" fmla="*/ 19 w 19"/>
                <a:gd name="T15" fmla="*/ 51 h 5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51">
                  <a:moveTo>
                    <a:pt x="19" y="0"/>
                  </a:moveTo>
                  <a:cubicBezTo>
                    <a:pt x="19" y="4"/>
                    <a:pt x="7" y="14"/>
                    <a:pt x="0" y="1"/>
                  </a:cubicBezTo>
                  <a:cubicBezTo>
                    <a:pt x="2" y="4"/>
                    <a:pt x="7" y="43"/>
                    <a:pt x="9" y="51"/>
                  </a:cubicBezTo>
                  <a:lnTo>
                    <a:pt x="19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1" name="Freeform 21"/>
            <p:cNvSpPr>
              <a:spLocks/>
            </p:cNvSpPr>
            <p:nvPr/>
          </p:nvSpPr>
          <p:spPr bwMode="auto">
            <a:xfrm>
              <a:off x="5690865" y="1598018"/>
              <a:ext cx="177800" cy="893763"/>
            </a:xfrm>
            <a:custGeom>
              <a:avLst/>
              <a:gdLst>
                <a:gd name="T0" fmla="*/ 2147483647 w 8"/>
                <a:gd name="T1" fmla="*/ 2147483647 h 40"/>
                <a:gd name="T2" fmla="*/ 2147483647 w 8"/>
                <a:gd name="T3" fmla="*/ 0 h 40"/>
                <a:gd name="T4" fmla="*/ 2147483647 w 8"/>
                <a:gd name="T5" fmla="*/ 2147483647 h 40"/>
                <a:gd name="T6" fmla="*/ 2147483647 w 8"/>
                <a:gd name="T7" fmla="*/ 2147483647 h 40"/>
                <a:gd name="T8" fmla="*/ 0 w 8"/>
                <a:gd name="T9" fmla="*/ 2147483647 h 40"/>
                <a:gd name="T10" fmla="*/ 2147483647 w 8"/>
                <a:gd name="T11" fmla="*/ 2147483647 h 40"/>
                <a:gd name="T12" fmla="*/ 2147483647 w 8"/>
                <a:gd name="T13" fmla="*/ 2147483647 h 40"/>
                <a:gd name="T14" fmla="*/ 2147483647 w 8"/>
                <a:gd name="T15" fmla="*/ 2147483647 h 40"/>
                <a:gd name="T16" fmla="*/ 2147483647 w 8"/>
                <a:gd name="T17" fmla="*/ 214748364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8"/>
                <a:gd name="T28" fmla="*/ 0 h 40"/>
                <a:gd name="T29" fmla="*/ 8 w 8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8" h="40">
                  <a:moveTo>
                    <a:pt x="7" y="3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2" y="0"/>
                    <a:pt x="1" y="2"/>
                    <a:pt x="1" y="3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2" y="8"/>
                    <a:pt x="0" y="13"/>
                    <a:pt x="0" y="20"/>
                  </a:cubicBezTo>
                  <a:cubicBezTo>
                    <a:pt x="1" y="30"/>
                    <a:pt x="4" y="40"/>
                    <a:pt x="5" y="40"/>
                  </a:cubicBezTo>
                  <a:cubicBezTo>
                    <a:pt x="5" y="39"/>
                    <a:pt x="8" y="29"/>
                    <a:pt x="7" y="19"/>
                  </a:cubicBezTo>
                  <a:cubicBezTo>
                    <a:pt x="7" y="13"/>
                    <a:pt x="6" y="8"/>
                    <a:pt x="5" y="5"/>
                  </a:cubicBezTo>
                  <a:cubicBezTo>
                    <a:pt x="6" y="5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2" name="Freeform 22"/>
            <p:cNvSpPr>
              <a:spLocks/>
            </p:cNvSpPr>
            <p:nvPr/>
          </p:nvSpPr>
          <p:spPr bwMode="auto">
            <a:xfrm>
              <a:off x="5646415" y="1598018"/>
              <a:ext cx="133350" cy="134938"/>
            </a:xfrm>
            <a:custGeom>
              <a:avLst/>
              <a:gdLst>
                <a:gd name="T0" fmla="*/ 0 w 6"/>
                <a:gd name="T1" fmla="*/ 2147483647 h 6"/>
                <a:gd name="T2" fmla="*/ 2147483647 w 6"/>
                <a:gd name="T3" fmla="*/ 0 h 6"/>
                <a:gd name="T4" fmla="*/ 2147483647 w 6"/>
                <a:gd name="T5" fmla="*/ 0 h 6"/>
                <a:gd name="T6" fmla="*/ 2147483647 w 6"/>
                <a:gd name="T7" fmla="*/ 0 h 6"/>
                <a:gd name="T8" fmla="*/ 2147483647 w 6"/>
                <a:gd name="T9" fmla="*/ 2147483647 h 6"/>
                <a:gd name="T10" fmla="*/ 2147483647 w 6"/>
                <a:gd name="T11" fmla="*/ 2147483647 h 6"/>
                <a:gd name="T12" fmla="*/ 0 w 6"/>
                <a:gd name="T13" fmla="*/ 214748364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6"/>
                <a:gd name="T23" fmla="*/ 6 w 6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6">
                  <a:moveTo>
                    <a:pt x="0" y="6"/>
                  </a:moveTo>
                  <a:cubicBezTo>
                    <a:pt x="0" y="3"/>
                    <a:pt x="3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1"/>
                    <a:pt x="1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3" name="Freeform 23"/>
            <p:cNvSpPr>
              <a:spLocks/>
            </p:cNvSpPr>
            <p:nvPr/>
          </p:nvSpPr>
          <p:spPr bwMode="auto">
            <a:xfrm>
              <a:off x="5779765" y="1598018"/>
              <a:ext cx="111125" cy="134938"/>
            </a:xfrm>
            <a:custGeom>
              <a:avLst/>
              <a:gdLst>
                <a:gd name="T0" fmla="*/ 2147483647 w 5"/>
                <a:gd name="T1" fmla="*/ 2147483647 h 6"/>
                <a:gd name="T2" fmla="*/ 0 w 5"/>
                <a:gd name="T3" fmla="*/ 0 h 6"/>
                <a:gd name="T4" fmla="*/ 0 w 5"/>
                <a:gd name="T5" fmla="*/ 0 h 6"/>
                <a:gd name="T6" fmla="*/ 0 w 5"/>
                <a:gd name="T7" fmla="*/ 0 h 6"/>
                <a:gd name="T8" fmla="*/ 2147483647 w 5"/>
                <a:gd name="T9" fmla="*/ 2147483647 h 6"/>
                <a:gd name="T10" fmla="*/ 2147483647 w 5"/>
                <a:gd name="T11" fmla="*/ 2147483647 h 6"/>
                <a:gd name="T12" fmla="*/ 2147483647 w 5"/>
                <a:gd name="T13" fmla="*/ 2147483647 h 6"/>
                <a:gd name="T14" fmla="*/ 2147483647 w 5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6"/>
                <a:gd name="T26" fmla="*/ 5 w 5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6">
                  <a:moveTo>
                    <a:pt x="4" y="6"/>
                  </a:moveTo>
                  <a:cubicBezTo>
                    <a:pt x="4" y="3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3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4" name="Freeform 24"/>
            <p:cNvSpPr>
              <a:spLocks/>
            </p:cNvSpPr>
            <p:nvPr/>
          </p:nvSpPr>
          <p:spPr bwMode="auto">
            <a:xfrm>
              <a:off x="5624190" y="1620243"/>
              <a:ext cx="44450" cy="112713"/>
            </a:xfrm>
            <a:custGeom>
              <a:avLst/>
              <a:gdLst>
                <a:gd name="T0" fmla="*/ 0 w 28"/>
                <a:gd name="T1" fmla="*/ 0 h 71"/>
                <a:gd name="T2" fmla="*/ 0 w 28"/>
                <a:gd name="T3" fmla="*/ 0 h 71"/>
                <a:gd name="T4" fmla="*/ 2147483647 w 28"/>
                <a:gd name="T5" fmla="*/ 2147483647 h 71"/>
                <a:gd name="T6" fmla="*/ 2147483647 w 28"/>
                <a:gd name="T7" fmla="*/ 2147483647 h 71"/>
                <a:gd name="T8" fmla="*/ 0 w 28"/>
                <a:gd name="T9" fmla="*/ 0 h 71"/>
                <a:gd name="T10" fmla="*/ 0 w 28"/>
                <a:gd name="T11" fmla="*/ 0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71"/>
                <a:gd name="T20" fmla="*/ 28 w 28"/>
                <a:gd name="T21" fmla="*/ 71 h 7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71">
                  <a:moveTo>
                    <a:pt x="0" y="0"/>
                  </a:moveTo>
                  <a:lnTo>
                    <a:pt x="0" y="0"/>
                  </a:lnTo>
                  <a:lnTo>
                    <a:pt x="28" y="71"/>
                  </a:lnTo>
                  <a:lnTo>
                    <a:pt x="14" y="7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95" name="Freeform 25"/>
            <p:cNvSpPr>
              <a:spLocks/>
            </p:cNvSpPr>
            <p:nvPr/>
          </p:nvSpPr>
          <p:spPr bwMode="auto">
            <a:xfrm>
              <a:off x="5868665" y="1509118"/>
              <a:ext cx="134938" cy="223838"/>
            </a:xfrm>
            <a:custGeom>
              <a:avLst/>
              <a:gdLst>
                <a:gd name="T0" fmla="*/ 0 w 85"/>
                <a:gd name="T1" fmla="*/ 2147483647 h 141"/>
                <a:gd name="T2" fmla="*/ 2147483647 w 85"/>
                <a:gd name="T3" fmla="*/ 2147483647 h 141"/>
                <a:gd name="T4" fmla="*/ 2147483647 w 85"/>
                <a:gd name="T5" fmla="*/ 0 h 141"/>
                <a:gd name="T6" fmla="*/ 2147483647 w 85"/>
                <a:gd name="T7" fmla="*/ 0 h 141"/>
                <a:gd name="T8" fmla="*/ 0 w 85"/>
                <a:gd name="T9" fmla="*/ 2147483647 h 141"/>
                <a:gd name="T10" fmla="*/ 0 w 85"/>
                <a:gd name="T11" fmla="*/ 2147483647 h 1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5"/>
                <a:gd name="T19" fmla="*/ 0 h 141"/>
                <a:gd name="T20" fmla="*/ 85 w 85"/>
                <a:gd name="T21" fmla="*/ 141 h 1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5" h="141">
                  <a:moveTo>
                    <a:pt x="0" y="141"/>
                  </a:moveTo>
                  <a:lnTo>
                    <a:pt x="14" y="141"/>
                  </a:lnTo>
                  <a:lnTo>
                    <a:pt x="85" y="0"/>
                  </a:lnTo>
                  <a:lnTo>
                    <a:pt x="71" y="0"/>
                  </a:lnTo>
                  <a:lnTo>
                    <a:pt x="0" y="141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275" name="群組 28"/>
          <p:cNvGrpSpPr>
            <a:grpSpLocks/>
          </p:cNvGrpSpPr>
          <p:nvPr/>
        </p:nvGrpSpPr>
        <p:grpSpPr bwMode="auto">
          <a:xfrm>
            <a:off x="539750" y="404813"/>
            <a:ext cx="2087563" cy="6148387"/>
            <a:chOff x="540221" y="404664"/>
            <a:chExt cx="2087563" cy="6148388"/>
          </a:xfrm>
        </p:grpSpPr>
        <p:sp>
          <p:nvSpPr>
            <p:cNvPr id="54282" name="Freeform 23"/>
            <p:cNvSpPr>
              <a:spLocks noEditPoints="1"/>
            </p:cNvSpPr>
            <p:nvPr/>
          </p:nvSpPr>
          <p:spPr bwMode="auto">
            <a:xfrm>
              <a:off x="540221" y="404664"/>
              <a:ext cx="2087563" cy="6148388"/>
            </a:xfrm>
            <a:custGeom>
              <a:avLst/>
              <a:gdLst>
                <a:gd name="T0" fmla="*/ 2147483647 w 93"/>
                <a:gd name="T1" fmla="*/ 2147483647 h 265"/>
                <a:gd name="T2" fmla="*/ 2147483647 w 93"/>
                <a:gd name="T3" fmla="*/ 2147483647 h 265"/>
                <a:gd name="T4" fmla="*/ 2147483647 w 93"/>
                <a:gd name="T5" fmla="*/ 2147483647 h 265"/>
                <a:gd name="T6" fmla="*/ 2147483647 w 93"/>
                <a:gd name="T7" fmla="*/ 2147483647 h 265"/>
                <a:gd name="T8" fmla="*/ 2147483647 w 93"/>
                <a:gd name="T9" fmla="*/ 2147483647 h 265"/>
                <a:gd name="T10" fmla="*/ 2147483647 w 93"/>
                <a:gd name="T11" fmla="*/ 2147483647 h 265"/>
                <a:gd name="T12" fmla="*/ 2147483647 w 93"/>
                <a:gd name="T13" fmla="*/ 2147483647 h 265"/>
                <a:gd name="T14" fmla="*/ 2147483647 w 93"/>
                <a:gd name="T15" fmla="*/ 2147483647 h 265"/>
                <a:gd name="T16" fmla="*/ 2147483647 w 93"/>
                <a:gd name="T17" fmla="*/ 2147483647 h 265"/>
                <a:gd name="T18" fmla="*/ 2147483647 w 93"/>
                <a:gd name="T19" fmla="*/ 2147483647 h 265"/>
                <a:gd name="T20" fmla="*/ 2147483647 w 93"/>
                <a:gd name="T21" fmla="*/ 2147483647 h 265"/>
                <a:gd name="T22" fmla="*/ 2147483647 w 93"/>
                <a:gd name="T23" fmla="*/ 2147483647 h 265"/>
                <a:gd name="T24" fmla="*/ 2147483647 w 93"/>
                <a:gd name="T25" fmla="*/ 2147483647 h 265"/>
                <a:gd name="T26" fmla="*/ 2147483647 w 93"/>
                <a:gd name="T27" fmla="*/ 2147483647 h 265"/>
                <a:gd name="T28" fmla="*/ 2147483647 w 93"/>
                <a:gd name="T29" fmla="*/ 2147483647 h 265"/>
                <a:gd name="T30" fmla="*/ 2147483647 w 93"/>
                <a:gd name="T31" fmla="*/ 2147483647 h 265"/>
                <a:gd name="T32" fmla="*/ 2147483647 w 93"/>
                <a:gd name="T33" fmla="*/ 2147483647 h 265"/>
                <a:gd name="T34" fmla="*/ 2147483647 w 93"/>
                <a:gd name="T35" fmla="*/ 2147483647 h 265"/>
                <a:gd name="T36" fmla="*/ 2147483647 w 93"/>
                <a:gd name="T37" fmla="*/ 2147483647 h 265"/>
                <a:gd name="T38" fmla="*/ 2147483647 w 93"/>
                <a:gd name="T39" fmla="*/ 2147483647 h 265"/>
                <a:gd name="T40" fmla="*/ 2147483647 w 93"/>
                <a:gd name="T41" fmla="*/ 2147483647 h 265"/>
                <a:gd name="T42" fmla="*/ 2147483647 w 93"/>
                <a:gd name="T43" fmla="*/ 2147483647 h 265"/>
                <a:gd name="T44" fmla="*/ 2147483647 w 93"/>
                <a:gd name="T45" fmla="*/ 2147483647 h 265"/>
                <a:gd name="T46" fmla="*/ 2147483647 w 93"/>
                <a:gd name="T47" fmla="*/ 2147483647 h 265"/>
                <a:gd name="T48" fmla="*/ 2147483647 w 93"/>
                <a:gd name="T49" fmla="*/ 2147483647 h 265"/>
                <a:gd name="T50" fmla="*/ 2147483647 w 93"/>
                <a:gd name="T51" fmla="*/ 2147483647 h 265"/>
                <a:gd name="T52" fmla="*/ 2147483647 w 93"/>
                <a:gd name="T53" fmla="*/ 2147483647 h 265"/>
                <a:gd name="T54" fmla="*/ 2147483647 w 93"/>
                <a:gd name="T55" fmla="*/ 2147483647 h 265"/>
                <a:gd name="T56" fmla="*/ 2147483647 w 93"/>
                <a:gd name="T57" fmla="*/ 2147483647 h 265"/>
                <a:gd name="T58" fmla="*/ 2147483647 w 93"/>
                <a:gd name="T59" fmla="*/ 2147483647 h 265"/>
                <a:gd name="T60" fmla="*/ 2147483647 w 93"/>
                <a:gd name="T61" fmla="*/ 2147483647 h 265"/>
                <a:gd name="T62" fmla="*/ 2147483647 w 93"/>
                <a:gd name="T63" fmla="*/ 2147483647 h 265"/>
                <a:gd name="T64" fmla="*/ 2147483647 w 93"/>
                <a:gd name="T65" fmla="*/ 2147483647 h 265"/>
                <a:gd name="T66" fmla="*/ 2147483647 w 93"/>
                <a:gd name="T67" fmla="*/ 2147483647 h 265"/>
                <a:gd name="T68" fmla="*/ 2147483647 w 93"/>
                <a:gd name="T69" fmla="*/ 2147483647 h 265"/>
                <a:gd name="T70" fmla="*/ 2147483647 w 93"/>
                <a:gd name="T71" fmla="*/ 2147483647 h 265"/>
                <a:gd name="T72" fmla="*/ 2147483647 w 93"/>
                <a:gd name="T73" fmla="*/ 2147483647 h 265"/>
                <a:gd name="T74" fmla="*/ 2147483647 w 93"/>
                <a:gd name="T75" fmla="*/ 2147483647 h 265"/>
                <a:gd name="T76" fmla="*/ 2147483647 w 93"/>
                <a:gd name="T77" fmla="*/ 2147483647 h 265"/>
                <a:gd name="T78" fmla="*/ 2147483647 w 93"/>
                <a:gd name="T79" fmla="*/ 2147483647 h 265"/>
                <a:gd name="T80" fmla="*/ 2147483647 w 93"/>
                <a:gd name="T81" fmla="*/ 2147483647 h 26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3"/>
                <a:gd name="T124" fmla="*/ 0 h 265"/>
                <a:gd name="T125" fmla="*/ 93 w 93"/>
                <a:gd name="T126" fmla="*/ 265 h 26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3" h="265">
                  <a:moveTo>
                    <a:pt x="9" y="66"/>
                  </a:moveTo>
                  <a:cubicBezTo>
                    <a:pt x="10" y="62"/>
                    <a:pt x="13" y="49"/>
                    <a:pt x="17" y="46"/>
                  </a:cubicBezTo>
                  <a:cubicBezTo>
                    <a:pt x="21" y="44"/>
                    <a:pt x="36" y="37"/>
                    <a:pt x="37" y="35"/>
                  </a:cubicBezTo>
                  <a:cubicBezTo>
                    <a:pt x="38" y="34"/>
                    <a:pt x="39" y="34"/>
                    <a:pt x="39" y="34"/>
                  </a:cubicBezTo>
                  <a:cubicBezTo>
                    <a:pt x="39" y="34"/>
                    <a:pt x="41" y="31"/>
                    <a:pt x="40" y="29"/>
                  </a:cubicBezTo>
                  <a:cubicBezTo>
                    <a:pt x="40" y="28"/>
                    <a:pt x="39" y="27"/>
                    <a:pt x="38" y="25"/>
                  </a:cubicBezTo>
                  <a:cubicBezTo>
                    <a:pt x="38" y="24"/>
                    <a:pt x="38" y="23"/>
                    <a:pt x="38" y="22"/>
                  </a:cubicBezTo>
                  <a:cubicBezTo>
                    <a:pt x="38" y="19"/>
                    <a:pt x="38" y="17"/>
                    <a:pt x="38" y="15"/>
                  </a:cubicBezTo>
                  <a:cubicBezTo>
                    <a:pt x="39" y="11"/>
                    <a:pt x="41" y="3"/>
                    <a:pt x="45" y="2"/>
                  </a:cubicBezTo>
                  <a:cubicBezTo>
                    <a:pt x="49" y="1"/>
                    <a:pt x="54" y="0"/>
                    <a:pt x="57" y="2"/>
                  </a:cubicBezTo>
                  <a:cubicBezTo>
                    <a:pt x="60" y="4"/>
                    <a:pt x="64" y="13"/>
                    <a:pt x="63" y="16"/>
                  </a:cubicBezTo>
                  <a:cubicBezTo>
                    <a:pt x="62" y="18"/>
                    <a:pt x="63" y="18"/>
                    <a:pt x="63" y="18"/>
                  </a:cubicBezTo>
                  <a:cubicBezTo>
                    <a:pt x="64" y="18"/>
                    <a:pt x="64" y="19"/>
                    <a:pt x="64" y="21"/>
                  </a:cubicBezTo>
                  <a:cubicBezTo>
                    <a:pt x="63" y="22"/>
                    <a:pt x="63" y="25"/>
                    <a:pt x="61" y="25"/>
                  </a:cubicBezTo>
                  <a:cubicBezTo>
                    <a:pt x="60" y="25"/>
                    <a:pt x="60" y="27"/>
                    <a:pt x="60" y="27"/>
                  </a:cubicBezTo>
                  <a:cubicBezTo>
                    <a:pt x="59" y="28"/>
                    <a:pt x="58" y="29"/>
                    <a:pt x="59" y="30"/>
                  </a:cubicBezTo>
                  <a:cubicBezTo>
                    <a:pt x="60" y="31"/>
                    <a:pt x="61" y="36"/>
                    <a:pt x="64" y="37"/>
                  </a:cubicBezTo>
                  <a:cubicBezTo>
                    <a:pt x="67" y="39"/>
                    <a:pt x="78" y="43"/>
                    <a:pt x="80" y="49"/>
                  </a:cubicBezTo>
                  <a:cubicBezTo>
                    <a:pt x="82" y="55"/>
                    <a:pt x="86" y="74"/>
                    <a:pt x="88" y="78"/>
                  </a:cubicBezTo>
                  <a:cubicBezTo>
                    <a:pt x="90" y="82"/>
                    <a:pt x="93" y="86"/>
                    <a:pt x="91" y="87"/>
                  </a:cubicBezTo>
                  <a:cubicBezTo>
                    <a:pt x="90" y="87"/>
                    <a:pt x="86" y="88"/>
                    <a:pt x="86" y="89"/>
                  </a:cubicBezTo>
                  <a:cubicBezTo>
                    <a:pt x="87" y="91"/>
                    <a:pt x="87" y="99"/>
                    <a:pt x="84" y="104"/>
                  </a:cubicBezTo>
                  <a:cubicBezTo>
                    <a:pt x="81" y="110"/>
                    <a:pt x="80" y="116"/>
                    <a:pt x="78" y="118"/>
                  </a:cubicBezTo>
                  <a:cubicBezTo>
                    <a:pt x="76" y="120"/>
                    <a:pt x="76" y="121"/>
                    <a:pt x="75" y="124"/>
                  </a:cubicBezTo>
                  <a:cubicBezTo>
                    <a:pt x="75" y="126"/>
                    <a:pt x="73" y="136"/>
                    <a:pt x="72" y="143"/>
                  </a:cubicBezTo>
                  <a:cubicBezTo>
                    <a:pt x="72" y="150"/>
                    <a:pt x="65" y="179"/>
                    <a:pt x="64" y="183"/>
                  </a:cubicBezTo>
                  <a:cubicBezTo>
                    <a:pt x="63" y="186"/>
                    <a:pt x="61" y="190"/>
                    <a:pt x="62" y="192"/>
                  </a:cubicBezTo>
                  <a:cubicBezTo>
                    <a:pt x="63" y="194"/>
                    <a:pt x="62" y="196"/>
                    <a:pt x="61" y="199"/>
                  </a:cubicBezTo>
                  <a:cubicBezTo>
                    <a:pt x="61" y="201"/>
                    <a:pt x="59" y="221"/>
                    <a:pt x="57" y="226"/>
                  </a:cubicBezTo>
                  <a:cubicBezTo>
                    <a:pt x="56" y="230"/>
                    <a:pt x="53" y="243"/>
                    <a:pt x="55" y="244"/>
                  </a:cubicBezTo>
                  <a:cubicBezTo>
                    <a:pt x="56" y="245"/>
                    <a:pt x="61" y="249"/>
                    <a:pt x="63" y="250"/>
                  </a:cubicBezTo>
                  <a:cubicBezTo>
                    <a:pt x="66" y="251"/>
                    <a:pt x="70" y="251"/>
                    <a:pt x="69" y="253"/>
                  </a:cubicBezTo>
                  <a:cubicBezTo>
                    <a:pt x="68" y="255"/>
                    <a:pt x="68" y="257"/>
                    <a:pt x="63" y="257"/>
                  </a:cubicBezTo>
                  <a:cubicBezTo>
                    <a:pt x="58" y="256"/>
                    <a:pt x="51" y="256"/>
                    <a:pt x="50" y="254"/>
                  </a:cubicBezTo>
                  <a:cubicBezTo>
                    <a:pt x="48" y="252"/>
                    <a:pt x="44" y="252"/>
                    <a:pt x="42" y="252"/>
                  </a:cubicBezTo>
                  <a:cubicBezTo>
                    <a:pt x="40" y="252"/>
                    <a:pt x="35" y="251"/>
                    <a:pt x="34" y="249"/>
                  </a:cubicBezTo>
                  <a:cubicBezTo>
                    <a:pt x="33" y="246"/>
                    <a:pt x="35" y="245"/>
                    <a:pt x="34" y="242"/>
                  </a:cubicBezTo>
                  <a:cubicBezTo>
                    <a:pt x="32" y="240"/>
                    <a:pt x="31" y="236"/>
                    <a:pt x="34" y="233"/>
                  </a:cubicBezTo>
                  <a:cubicBezTo>
                    <a:pt x="36" y="230"/>
                    <a:pt x="39" y="226"/>
                    <a:pt x="39" y="220"/>
                  </a:cubicBezTo>
                  <a:cubicBezTo>
                    <a:pt x="39" y="214"/>
                    <a:pt x="41" y="194"/>
                    <a:pt x="42" y="192"/>
                  </a:cubicBezTo>
                  <a:cubicBezTo>
                    <a:pt x="44" y="190"/>
                    <a:pt x="44" y="185"/>
                    <a:pt x="44" y="182"/>
                  </a:cubicBezTo>
                  <a:cubicBezTo>
                    <a:pt x="43" y="180"/>
                    <a:pt x="44" y="167"/>
                    <a:pt x="44" y="162"/>
                  </a:cubicBezTo>
                  <a:cubicBezTo>
                    <a:pt x="44" y="156"/>
                    <a:pt x="43" y="144"/>
                    <a:pt x="42" y="150"/>
                  </a:cubicBezTo>
                  <a:cubicBezTo>
                    <a:pt x="40" y="155"/>
                    <a:pt x="36" y="172"/>
                    <a:pt x="36" y="177"/>
                  </a:cubicBezTo>
                  <a:cubicBezTo>
                    <a:pt x="36" y="182"/>
                    <a:pt x="33" y="196"/>
                    <a:pt x="32" y="198"/>
                  </a:cubicBezTo>
                  <a:cubicBezTo>
                    <a:pt x="31" y="201"/>
                    <a:pt x="31" y="210"/>
                    <a:pt x="30" y="215"/>
                  </a:cubicBezTo>
                  <a:cubicBezTo>
                    <a:pt x="30" y="219"/>
                    <a:pt x="28" y="232"/>
                    <a:pt x="27" y="235"/>
                  </a:cubicBezTo>
                  <a:cubicBezTo>
                    <a:pt x="26" y="238"/>
                    <a:pt x="25" y="240"/>
                    <a:pt x="26" y="241"/>
                  </a:cubicBezTo>
                  <a:cubicBezTo>
                    <a:pt x="26" y="242"/>
                    <a:pt x="29" y="244"/>
                    <a:pt x="28" y="246"/>
                  </a:cubicBezTo>
                  <a:cubicBezTo>
                    <a:pt x="27" y="249"/>
                    <a:pt x="24" y="251"/>
                    <a:pt x="24" y="251"/>
                  </a:cubicBezTo>
                  <a:cubicBezTo>
                    <a:pt x="25" y="252"/>
                    <a:pt x="25" y="252"/>
                    <a:pt x="24" y="254"/>
                  </a:cubicBezTo>
                  <a:cubicBezTo>
                    <a:pt x="23" y="255"/>
                    <a:pt x="22" y="256"/>
                    <a:pt x="22" y="256"/>
                  </a:cubicBezTo>
                  <a:cubicBezTo>
                    <a:pt x="22" y="256"/>
                    <a:pt x="21" y="256"/>
                    <a:pt x="21" y="257"/>
                  </a:cubicBezTo>
                  <a:cubicBezTo>
                    <a:pt x="21" y="259"/>
                    <a:pt x="20" y="262"/>
                    <a:pt x="17" y="263"/>
                  </a:cubicBezTo>
                  <a:cubicBezTo>
                    <a:pt x="14" y="264"/>
                    <a:pt x="11" y="265"/>
                    <a:pt x="9" y="264"/>
                  </a:cubicBezTo>
                  <a:cubicBezTo>
                    <a:pt x="7" y="262"/>
                    <a:pt x="6" y="259"/>
                    <a:pt x="7" y="257"/>
                  </a:cubicBezTo>
                  <a:cubicBezTo>
                    <a:pt x="7" y="254"/>
                    <a:pt x="12" y="252"/>
                    <a:pt x="11" y="250"/>
                  </a:cubicBezTo>
                  <a:cubicBezTo>
                    <a:pt x="10" y="248"/>
                    <a:pt x="7" y="246"/>
                    <a:pt x="6" y="243"/>
                  </a:cubicBezTo>
                  <a:cubicBezTo>
                    <a:pt x="5" y="239"/>
                    <a:pt x="6" y="235"/>
                    <a:pt x="7" y="232"/>
                  </a:cubicBezTo>
                  <a:cubicBezTo>
                    <a:pt x="8" y="229"/>
                    <a:pt x="11" y="211"/>
                    <a:pt x="11" y="207"/>
                  </a:cubicBezTo>
                  <a:cubicBezTo>
                    <a:pt x="11" y="203"/>
                    <a:pt x="12" y="190"/>
                    <a:pt x="13" y="185"/>
                  </a:cubicBezTo>
                  <a:cubicBezTo>
                    <a:pt x="13" y="181"/>
                    <a:pt x="14" y="161"/>
                    <a:pt x="15" y="157"/>
                  </a:cubicBezTo>
                  <a:cubicBezTo>
                    <a:pt x="15" y="154"/>
                    <a:pt x="16" y="137"/>
                    <a:pt x="16" y="134"/>
                  </a:cubicBezTo>
                  <a:cubicBezTo>
                    <a:pt x="15" y="131"/>
                    <a:pt x="18" y="123"/>
                    <a:pt x="17" y="121"/>
                  </a:cubicBezTo>
                  <a:cubicBezTo>
                    <a:pt x="16" y="119"/>
                    <a:pt x="7" y="105"/>
                    <a:pt x="5" y="100"/>
                  </a:cubicBezTo>
                  <a:cubicBezTo>
                    <a:pt x="3" y="96"/>
                    <a:pt x="1" y="91"/>
                    <a:pt x="1" y="89"/>
                  </a:cubicBezTo>
                  <a:cubicBezTo>
                    <a:pt x="1" y="86"/>
                    <a:pt x="2" y="85"/>
                    <a:pt x="1" y="85"/>
                  </a:cubicBezTo>
                  <a:cubicBezTo>
                    <a:pt x="0" y="84"/>
                    <a:pt x="0" y="82"/>
                    <a:pt x="3" y="77"/>
                  </a:cubicBezTo>
                  <a:cubicBezTo>
                    <a:pt x="5" y="73"/>
                    <a:pt x="9" y="66"/>
                    <a:pt x="9" y="66"/>
                  </a:cubicBezTo>
                  <a:close/>
                  <a:moveTo>
                    <a:pt x="21" y="82"/>
                  </a:moveTo>
                  <a:cubicBezTo>
                    <a:pt x="22" y="79"/>
                    <a:pt x="20" y="83"/>
                    <a:pt x="19" y="85"/>
                  </a:cubicBezTo>
                  <a:cubicBezTo>
                    <a:pt x="18" y="87"/>
                    <a:pt x="15" y="90"/>
                    <a:pt x="14" y="90"/>
                  </a:cubicBezTo>
                  <a:cubicBezTo>
                    <a:pt x="12" y="90"/>
                    <a:pt x="17" y="99"/>
                    <a:pt x="17" y="102"/>
                  </a:cubicBezTo>
                  <a:cubicBezTo>
                    <a:pt x="18" y="106"/>
                    <a:pt x="20" y="94"/>
                    <a:pt x="21" y="91"/>
                  </a:cubicBezTo>
                  <a:cubicBezTo>
                    <a:pt x="21" y="91"/>
                    <a:pt x="21" y="84"/>
                    <a:pt x="21" y="82"/>
                  </a:cubicBezTo>
                  <a:close/>
                  <a:moveTo>
                    <a:pt x="71" y="89"/>
                  </a:moveTo>
                  <a:cubicBezTo>
                    <a:pt x="71" y="92"/>
                    <a:pt x="73" y="97"/>
                    <a:pt x="73" y="101"/>
                  </a:cubicBezTo>
                  <a:cubicBezTo>
                    <a:pt x="72" y="104"/>
                    <a:pt x="71" y="114"/>
                    <a:pt x="72" y="112"/>
                  </a:cubicBezTo>
                  <a:cubicBezTo>
                    <a:pt x="73" y="111"/>
                    <a:pt x="73" y="105"/>
                    <a:pt x="73" y="103"/>
                  </a:cubicBezTo>
                  <a:cubicBezTo>
                    <a:pt x="74" y="100"/>
                    <a:pt x="76" y="91"/>
                    <a:pt x="75" y="91"/>
                  </a:cubicBezTo>
                  <a:cubicBezTo>
                    <a:pt x="75" y="91"/>
                    <a:pt x="74" y="90"/>
                    <a:pt x="74" y="88"/>
                  </a:cubicBezTo>
                  <a:cubicBezTo>
                    <a:pt x="73" y="87"/>
                    <a:pt x="71" y="84"/>
                    <a:pt x="71" y="86"/>
                  </a:cubicBezTo>
                  <a:cubicBezTo>
                    <a:pt x="71" y="88"/>
                    <a:pt x="71" y="89"/>
                    <a:pt x="71" y="89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3" name="Freeform 24"/>
            <p:cNvSpPr>
              <a:spLocks/>
            </p:cNvSpPr>
            <p:nvPr/>
          </p:nvSpPr>
          <p:spPr bwMode="auto">
            <a:xfrm>
              <a:off x="1414463" y="1219200"/>
              <a:ext cx="515938" cy="1160463"/>
            </a:xfrm>
            <a:custGeom>
              <a:avLst/>
              <a:gdLst>
                <a:gd name="T0" fmla="*/ 2147483647 w 23"/>
                <a:gd name="T1" fmla="*/ 0 h 50"/>
                <a:gd name="T2" fmla="*/ 0 w 23"/>
                <a:gd name="T3" fmla="*/ 2147483647 h 50"/>
                <a:gd name="T4" fmla="*/ 2147483647 w 23"/>
                <a:gd name="T5" fmla="*/ 2147483647 h 50"/>
                <a:gd name="T6" fmla="*/ 2147483647 w 23"/>
                <a:gd name="T7" fmla="*/ 0 h 5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3"/>
                <a:gd name="T13" fmla="*/ 0 h 50"/>
                <a:gd name="T14" fmla="*/ 23 w 23"/>
                <a:gd name="T15" fmla="*/ 50 h 5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3" h="50">
                  <a:moveTo>
                    <a:pt x="23" y="0"/>
                  </a:moveTo>
                  <a:cubicBezTo>
                    <a:pt x="22" y="4"/>
                    <a:pt x="6" y="14"/>
                    <a:pt x="0" y="1"/>
                  </a:cubicBezTo>
                  <a:cubicBezTo>
                    <a:pt x="1" y="4"/>
                    <a:pt x="7" y="42"/>
                    <a:pt x="9" y="5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4" name="Freeform 25"/>
            <p:cNvSpPr>
              <a:spLocks/>
            </p:cNvSpPr>
            <p:nvPr/>
          </p:nvSpPr>
          <p:spPr bwMode="auto">
            <a:xfrm>
              <a:off x="1549400" y="1404938"/>
              <a:ext cx="157163" cy="928688"/>
            </a:xfrm>
            <a:custGeom>
              <a:avLst/>
              <a:gdLst>
                <a:gd name="T0" fmla="*/ 2147483647 w 7"/>
                <a:gd name="T1" fmla="*/ 2147483647 h 40"/>
                <a:gd name="T2" fmla="*/ 2147483647 w 7"/>
                <a:gd name="T3" fmla="*/ 0 h 40"/>
                <a:gd name="T4" fmla="*/ 2147483647 w 7"/>
                <a:gd name="T5" fmla="*/ 2147483647 h 40"/>
                <a:gd name="T6" fmla="*/ 2147483647 w 7"/>
                <a:gd name="T7" fmla="*/ 2147483647 h 40"/>
                <a:gd name="T8" fmla="*/ 0 w 7"/>
                <a:gd name="T9" fmla="*/ 2147483647 h 40"/>
                <a:gd name="T10" fmla="*/ 2147483647 w 7"/>
                <a:gd name="T11" fmla="*/ 2147483647 h 40"/>
                <a:gd name="T12" fmla="*/ 2147483647 w 7"/>
                <a:gd name="T13" fmla="*/ 2147483647 h 40"/>
                <a:gd name="T14" fmla="*/ 2147483647 w 7"/>
                <a:gd name="T15" fmla="*/ 2147483647 h 40"/>
                <a:gd name="T16" fmla="*/ 2147483647 w 7"/>
                <a:gd name="T17" fmla="*/ 2147483647 h 4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"/>
                <a:gd name="T28" fmla="*/ 0 h 40"/>
                <a:gd name="T29" fmla="*/ 7 w 7"/>
                <a:gd name="T30" fmla="*/ 40 h 4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" h="40">
                  <a:moveTo>
                    <a:pt x="7" y="3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2" y="1"/>
                    <a:pt x="2" y="3"/>
                  </a:cubicBezTo>
                  <a:cubicBezTo>
                    <a:pt x="1" y="4"/>
                    <a:pt x="2" y="4"/>
                    <a:pt x="3" y="5"/>
                  </a:cubicBezTo>
                  <a:cubicBezTo>
                    <a:pt x="2" y="8"/>
                    <a:pt x="0" y="13"/>
                    <a:pt x="0" y="19"/>
                  </a:cubicBezTo>
                  <a:cubicBezTo>
                    <a:pt x="0" y="30"/>
                    <a:pt x="3" y="40"/>
                    <a:pt x="4" y="40"/>
                  </a:cubicBezTo>
                  <a:cubicBezTo>
                    <a:pt x="4" y="39"/>
                    <a:pt x="7" y="29"/>
                    <a:pt x="7" y="19"/>
                  </a:cubicBezTo>
                  <a:cubicBezTo>
                    <a:pt x="7" y="13"/>
                    <a:pt x="6" y="8"/>
                    <a:pt x="6" y="5"/>
                  </a:cubicBezTo>
                  <a:cubicBezTo>
                    <a:pt x="6" y="5"/>
                    <a:pt x="7" y="4"/>
                    <a:pt x="7" y="3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5" name="Freeform 26"/>
            <p:cNvSpPr>
              <a:spLocks/>
            </p:cNvSpPr>
            <p:nvPr/>
          </p:nvSpPr>
          <p:spPr bwMode="auto">
            <a:xfrm>
              <a:off x="1504950" y="1404938"/>
              <a:ext cx="157163" cy="139700"/>
            </a:xfrm>
            <a:custGeom>
              <a:avLst/>
              <a:gdLst>
                <a:gd name="T0" fmla="*/ 0 w 7"/>
                <a:gd name="T1" fmla="*/ 2147483647 h 6"/>
                <a:gd name="T2" fmla="*/ 2147483647 w 7"/>
                <a:gd name="T3" fmla="*/ 0 h 6"/>
                <a:gd name="T4" fmla="*/ 2147483647 w 7"/>
                <a:gd name="T5" fmla="*/ 0 h 6"/>
                <a:gd name="T6" fmla="*/ 2147483647 w 7"/>
                <a:gd name="T7" fmla="*/ 0 h 6"/>
                <a:gd name="T8" fmla="*/ 2147483647 w 7"/>
                <a:gd name="T9" fmla="*/ 2147483647 h 6"/>
                <a:gd name="T10" fmla="*/ 2147483647 w 7"/>
                <a:gd name="T11" fmla="*/ 2147483647 h 6"/>
                <a:gd name="T12" fmla="*/ 0 w 7"/>
                <a:gd name="T13" fmla="*/ 214748364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6"/>
                <a:gd name="T23" fmla="*/ 7 w 7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6">
                  <a:moveTo>
                    <a:pt x="0" y="6"/>
                  </a:moveTo>
                  <a:cubicBezTo>
                    <a:pt x="1" y="3"/>
                    <a:pt x="3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1" y="3"/>
                    <a:pt x="1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6" name="Freeform 27"/>
            <p:cNvSpPr>
              <a:spLocks/>
            </p:cNvSpPr>
            <p:nvPr/>
          </p:nvSpPr>
          <p:spPr bwMode="auto">
            <a:xfrm>
              <a:off x="1639888" y="1404938"/>
              <a:ext cx="111125" cy="139700"/>
            </a:xfrm>
            <a:custGeom>
              <a:avLst/>
              <a:gdLst>
                <a:gd name="T0" fmla="*/ 2147483647 w 5"/>
                <a:gd name="T1" fmla="*/ 2147483647 h 6"/>
                <a:gd name="T2" fmla="*/ 0 w 5"/>
                <a:gd name="T3" fmla="*/ 0 h 6"/>
                <a:gd name="T4" fmla="*/ 0 w 5"/>
                <a:gd name="T5" fmla="*/ 0 h 6"/>
                <a:gd name="T6" fmla="*/ 0 w 5"/>
                <a:gd name="T7" fmla="*/ 0 h 6"/>
                <a:gd name="T8" fmla="*/ 2147483647 w 5"/>
                <a:gd name="T9" fmla="*/ 2147483647 h 6"/>
                <a:gd name="T10" fmla="*/ 2147483647 w 5"/>
                <a:gd name="T11" fmla="*/ 2147483647 h 6"/>
                <a:gd name="T12" fmla="*/ 2147483647 w 5"/>
                <a:gd name="T13" fmla="*/ 2147483647 h 6"/>
                <a:gd name="T14" fmla="*/ 2147483647 w 5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6"/>
                <a:gd name="T26" fmla="*/ 5 w 5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6">
                  <a:moveTo>
                    <a:pt x="5" y="6"/>
                  </a:moveTo>
                  <a:cubicBezTo>
                    <a:pt x="5" y="3"/>
                    <a:pt x="3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3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7" name="Freeform 28"/>
            <p:cNvSpPr>
              <a:spLocks/>
            </p:cNvSpPr>
            <p:nvPr/>
          </p:nvSpPr>
          <p:spPr bwMode="auto">
            <a:xfrm>
              <a:off x="1460500" y="1450975"/>
              <a:ext cx="66675" cy="93663"/>
            </a:xfrm>
            <a:custGeom>
              <a:avLst/>
              <a:gdLst>
                <a:gd name="T0" fmla="*/ 0 w 42"/>
                <a:gd name="T1" fmla="*/ 0 h 59"/>
                <a:gd name="T2" fmla="*/ 0 w 42"/>
                <a:gd name="T3" fmla="*/ 0 h 59"/>
                <a:gd name="T4" fmla="*/ 2147483647 w 42"/>
                <a:gd name="T5" fmla="*/ 2147483647 h 59"/>
                <a:gd name="T6" fmla="*/ 2147483647 w 42"/>
                <a:gd name="T7" fmla="*/ 2147483647 h 59"/>
                <a:gd name="T8" fmla="*/ 0 w 42"/>
                <a:gd name="T9" fmla="*/ 0 h 59"/>
                <a:gd name="T10" fmla="*/ 0 w 42"/>
                <a:gd name="T11" fmla="*/ 0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59"/>
                <a:gd name="T20" fmla="*/ 42 w 42"/>
                <a:gd name="T21" fmla="*/ 59 h 5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59">
                  <a:moveTo>
                    <a:pt x="0" y="0"/>
                  </a:moveTo>
                  <a:lnTo>
                    <a:pt x="0" y="0"/>
                  </a:lnTo>
                  <a:lnTo>
                    <a:pt x="42" y="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8" name="Freeform 29"/>
            <p:cNvSpPr>
              <a:spLocks/>
            </p:cNvSpPr>
            <p:nvPr/>
          </p:nvSpPr>
          <p:spPr bwMode="auto">
            <a:xfrm>
              <a:off x="1751013" y="1335088"/>
              <a:ext cx="157163" cy="209550"/>
            </a:xfrm>
            <a:custGeom>
              <a:avLst/>
              <a:gdLst>
                <a:gd name="T0" fmla="*/ 0 w 99"/>
                <a:gd name="T1" fmla="*/ 2147483647 h 132"/>
                <a:gd name="T2" fmla="*/ 0 w 99"/>
                <a:gd name="T3" fmla="*/ 2147483647 h 132"/>
                <a:gd name="T4" fmla="*/ 2147483647 w 99"/>
                <a:gd name="T5" fmla="*/ 2147483647 h 132"/>
                <a:gd name="T6" fmla="*/ 2147483647 w 99"/>
                <a:gd name="T7" fmla="*/ 0 h 132"/>
                <a:gd name="T8" fmla="*/ 0 w 99"/>
                <a:gd name="T9" fmla="*/ 2147483647 h 132"/>
                <a:gd name="T10" fmla="*/ 0 w 99"/>
                <a:gd name="T11" fmla="*/ 2147483647 h 1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9"/>
                <a:gd name="T19" fmla="*/ 0 h 132"/>
                <a:gd name="T20" fmla="*/ 99 w 99"/>
                <a:gd name="T21" fmla="*/ 132 h 1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9" h="132">
                  <a:moveTo>
                    <a:pt x="0" y="132"/>
                  </a:moveTo>
                  <a:lnTo>
                    <a:pt x="0" y="132"/>
                  </a:lnTo>
                  <a:lnTo>
                    <a:pt x="99" y="15"/>
                  </a:lnTo>
                  <a:lnTo>
                    <a:pt x="99" y="0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4276" name="群組 35"/>
          <p:cNvGrpSpPr>
            <a:grpSpLocks/>
          </p:cNvGrpSpPr>
          <p:nvPr/>
        </p:nvGrpSpPr>
        <p:grpSpPr bwMode="auto">
          <a:xfrm>
            <a:off x="2627313" y="523875"/>
            <a:ext cx="1895475" cy="5865813"/>
            <a:chOff x="2627784" y="523875"/>
            <a:chExt cx="1895474" cy="5865813"/>
          </a:xfrm>
        </p:grpSpPr>
        <p:sp>
          <p:nvSpPr>
            <p:cNvPr id="54278" name="Freeform 33"/>
            <p:cNvSpPr>
              <a:spLocks noEditPoints="1"/>
            </p:cNvSpPr>
            <p:nvPr/>
          </p:nvSpPr>
          <p:spPr bwMode="auto">
            <a:xfrm>
              <a:off x="2627784" y="523875"/>
              <a:ext cx="1895474" cy="5865813"/>
            </a:xfrm>
            <a:custGeom>
              <a:avLst/>
              <a:gdLst>
                <a:gd name="T0" fmla="*/ 2147483647 w 79"/>
                <a:gd name="T1" fmla="*/ 2147483647 h 244"/>
                <a:gd name="T2" fmla="*/ 2147483647 w 79"/>
                <a:gd name="T3" fmla="*/ 2147483647 h 244"/>
                <a:gd name="T4" fmla="*/ 2147483647 w 79"/>
                <a:gd name="T5" fmla="*/ 2147483647 h 244"/>
                <a:gd name="T6" fmla="*/ 2147483647 w 79"/>
                <a:gd name="T7" fmla="*/ 2147483647 h 244"/>
                <a:gd name="T8" fmla="*/ 2147483647 w 79"/>
                <a:gd name="T9" fmla="*/ 2147483647 h 244"/>
                <a:gd name="T10" fmla="*/ 2147483647 w 79"/>
                <a:gd name="T11" fmla="*/ 2147483647 h 244"/>
                <a:gd name="T12" fmla="*/ 2147483647 w 79"/>
                <a:gd name="T13" fmla="*/ 2147483647 h 244"/>
                <a:gd name="T14" fmla="*/ 2147483647 w 79"/>
                <a:gd name="T15" fmla="*/ 2147483647 h 244"/>
                <a:gd name="T16" fmla="*/ 2147483647 w 79"/>
                <a:gd name="T17" fmla="*/ 2147483647 h 244"/>
                <a:gd name="T18" fmla="*/ 2147483647 w 79"/>
                <a:gd name="T19" fmla="*/ 2147483647 h 244"/>
                <a:gd name="T20" fmla="*/ 2147483647 w 79"/>
                <a:gd name="T21" fmla="*/ 2147483647 h 244"/>
                <a:gd name="T22" fmla="*/ 2147483647 w 79"/>
                <a:gd name="T23" fmla="*/ 2147483647 h 244"/>
                <a:gd name="T24" fmla="*/ 2147483647 w 79"/>
                <a:gd name="T25" fmla="*/ 2147483647 h 244"/>
                <a:gd name="T26" fmla="*/ 2147483647 w 79"/>
                <a:gd name="T27" fmla="*/ 2147483647 h 244"/>
                <a:gd name="T28" fmla="*/ 2147483647 w 79"/>
                <a:gd name="T29" fmla="*/ 2147483647 h 244"/>
                <a:gd name="T30" fmla="*/ 2147483647 w 79"/>
                <a:gd name="T31" fmla="*/ 2147483647 h 244"/>
                <a:gd name="T32" fmla="*/ 2147483647 w 79"/>
                <a:gd name="T33" fmla="*/ 2147483647 h 244"/>
                <a:gd name="T34" fmla="*/ 2147483647 w 79"/>
                <a:gd name="T35" fmla="*/ 2147483647 h 244"/>
                <a:gd name="T36" fmla="*/ 2147483647 w 79"/>
                <a:gd name="T37" fmla="*/ 2147483647 h 244"/>
                <a:gd name="T38" fmla="*/ 2147483647 w 79"/>
                <a:gd name="T39" fmla="*/ 2147483647 h 244"/>
                <a:gd name="T40" fmla="*/ 2147483647 w 79"/>
                <a:gd name="T41" fmla="*/ 2147483647 h 244"/>
                <a:gd name="T42" fmla="*/ 2147483647 w 79"/>
                <a:gd name="T43" fmla="*/ 2147483647 h 244"/>
                <a:gd name="T44" fmla="*/ 2147483647 w 79"/>
                <a:gd name="T45" fmla="*/ 2147483647 h 244"/>
                <a:gd name="T46" fmla="*/ 2147483647 w 79"/>
                <a:gd name="T47" fmla="*/ 2147483647 h 244"/>
                <a:gd name="T48" fmla="*/ 2147483647 w 79"/>
                <a:gd name="T49" fmla="*/ 2147483647 h 244"/>
                <a:gd name="T50" fmla="*/ 2147483647 w 79"/>
                <a:gd name="T51" fmla="*/ 2147483647 h 244"/>
                <a:gd name="T52" fmla="*/ 2147483647 w 79"/>
                <a:gd name="T53" fmla="*/ 2147483647 h 244"/>
                <a:gd name="T54" fmla="*/ 2147483647 w 79"/>
                <a:gd name="T55" fmla="*/ 2147483647 h 244"/>
                <a:gd name="T56" fmla="*/ 2147483647 w 79"/>
                <a:gd name="T57" fmla="*/ 2147483647 h 244"/>
                <a:gd name="T58" fmla="*/ 2147483647 w 79"/>
                <a:gd name="T59" fmla="*/ 2147483647 h 244"/>
                <a:gd name="T60" fmla="*/ 2147483647 w 79"/>
                <a:gd name="T61" fmla="*/ 2147483647 h 244"/>
                <a:gd name="T62" fmla="*/ 2147483647 w 79"/>
                <a:gd name="T63" fmla="*/ 2147483647 h 244"/>
                <a:gd name="T64" fmla="*/ 2147483647 w 79"/>
                <a:gd name="T65" fmla="*/ 2147483647 h 244"/>
                <a:gd name="T66" fmla="*/ 2147483647 w 79"/>
                <a:gd name="T67" fmla="*/ 2147483647 h 244"/>
                <a:gd name="T68" fmla="*/ 2147483647 w 79"/>
                <a:gd name="T69" fmla="*/ 2147483647 h 244"/>
                <a:gd name="T70" fmla="*/ 2147483647 w 79"/>
                <a:gd name="T71" fmla="*/ 2147483647 h 244"/>
                <a:gd name="T72" fmla="*/ 2147483647 w 79"/>
                <a:gd name="T73" fmla="*/ 2147483647 h 244"/>
                <a:gd name="T74" fmla="*/ 2147483647 w 79"/>
                <a:gd name="T75" fmla="*/ 2147483647 h 244"/>
                <a:gd name="T76" fmla="*/ 2147483647 w 79"/>
                <a:gd name="T77" fmla="*/ 2147483647 h 244"/>
                <a:gd name="T78" fmla="*/ 2147483647 w 79"/>
                <a:gd name="T79" fmla="*/ 2147483647 h 244"/>
                <a:gd name="T80" fmla="*/ 2147483647 w 79"/>
                <a:gd name="T81" fmla="*/ 2147483647 h 244"/>
                <a:gd name="T82" fmla="*/ 2147483647 w 79"/>
                <a:gd name="T83" fmla="*/ 2147483647 h 244"/>
                <a:gd name="T84" fmla="*/ 2147483647 w 79"/>
                <a:gd name="T85" fmla="*/ 2147483647 h 244"/>
                <a:gd name="T86" fmla="*/ 2147483647 w 79"/>
                <a:gd name="T87" fmla="*/ 2147483647 h 244"/>
                <a:gd name="T88" fmla="*/ 2147483647 w 79"/>
                <a:gd name="T89" fmla="*/ 2147483647 h 244"/>
                <a:gd name="T90" fmla="*/ 2147483647 w 79"/>
                <a:gd name="T91" fmla="*/ 2147483647 h 244"/>
                <a:gd name="T92" fmla="*/ 2147483647 w 79"/>
                <a:gd name="T93" fmla="*/ 2147483647 h 244"/>
                <a:gd name="T94" fmla="*/ 2147483647 w 79"/>
                <a:gd name="T95" fmla="*/ 2147483647 h 244"/>
                <a:gd name="T96" fmla="*/ 2147483647 w 79"/>
                <a:gd name="T97" fmla="*/ 2147483647 h 244"/>
                <a:gd name="T98" fmla="*/ 2147483647 w 79"/>
                <a:gd name="T99" fmla="*/ 2147483647 h 24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79"/>
                <a:gd name="T151" fmla="*/ 0 h 244"/>
                <a:gd name="T152" fmla="*/ 79 w 79"/>
                <a:gd name="T153" fmla="*/ 244 h 244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79" h="244">
                  <a:moveTo>
                    <a:pt x="79" y="123"/>
                  </a:moveTo>
                  <a:cubicBezTo>
                    <a:pt x="78" y="124"/>
                    <a:pt x="77" y="125"/>
                    <a:pt x="76" y="126"/>
                  </a:cubicBezTo>
                  <a:cubicBezTo>
                    <a:pt x="76" y="127"/>
                    <a:pt x="75" y="128"/>
                    <a:pt x="74" y="129"/>
                  </a:cubicBezTo>
                  <a:cubicBezTo>
                    <a:pt x="73" y="129"/>
                    <a:pt x="73" y="129"/>
                    <a:pt x="72" y="128"/>
                  </a:cubicBezTo>
                  <a:cubicBezTo>
                    <a:pt x="71" y="128"/>
                    <a:pt x="71" y="128"/>
                    <a:pt x="71" y="127"/>
                  </a:cubicBezTo>
                  <a:cubicBezTo>
                    <a:pt x="71" y="127"/>
                    <a:pt x="70" y="127"/>
                    <a:pt x="70" y="126"/>
                  </a:cubicBezTo>
                  <a:cubicBezTo>
                    <a:pt x="70" y="126"/>
                    <a:pt x="71" y="125"/>
                    <a:pt x="72" y="125"/>
                  </a:cubicBezTo>
                  <a:cubicBezTo>
                    <a:pt x="73" y="124"/>
                    <a:pt x="74" y="124"/>
                    <a:pt x="74" y="123"/>
                  </a:cubicBezTo>
                  <a:cubicBezTo>
                    <a:pt x="75" y="121"/>
                    <a:pt x="75" y="120"/>
                    <a:pt x="74" y="119"/>
                  </a:cubicBezTo>
                  <a:cubicBezTo>
                    <a:pt x="73" y="118"/>
                    <a:pt x="73" y="118"/>
                    <a:pt x="73" y="119"/>
                  </a:cubicBezTo>
                  <a:cubicBezTo>
                    <a:pt x="73" y="120"/>
                    <a:pt x="73" y="123"/>
                    <a:pt x="72" y="124"/>
                  </a:cubicBezTo>
                  <a:cubicBezTo>
                    <a:pt x="71" y="124"/>
                    <a:pt x="71" y="124"/>
                    <a:pt x="70" y="123"/>
                  </a:cubicBezTo>
                  <a:cubicBezTo>
                    <a:pt x="70" y="122"/>
                    <a:pt x="71" y="118"/>
                    <a:pt x="70" y="117"/>
                  </a:cubicBezTo>
                  <a:cubicBezTo>
                    <a:pt x="69" y="116"/>
                    <a:pt x="69" y="116"/>
                    <a:pt x="69" y="114"/>
                  </a:cubicBezTo>
                  <a:cubicBezTo>
                    <a:pt x="69" y="113"/>
                    <a:pt x="67" y="101"/>
                    <a:pt x="66" y="96"/>
                  </a:cubicBezTo>
                  <a:cubicBezTo>
                    <a:pt x="66" y="91"/>
                    <a:pt x="65" y="80"/>
                    <a:pt x="63" y="78"/>
                  </a:cubicBezTo>
                  <a:cubicBezTo>
                    <a:pt x="62" y="75"/>
                    <a:pt x="61" y="75"/>
                    <a:pt x="61" y="77"/>
                  </a:cubicBezTo>
                  <a:cubicBezTo>
                    <a:pt x="61" y="80"/>
                    <a:pt x="62" y="87"/>
                    <a:pt x="63" y="91"/>
                  </a:cubicBezTo>
                  <a:cubicBezTo>
                    <a:pt x="63" y="95"/>
                    <a:pt x="67" y="117"/>
                    <a:pt x="66" y="121"/>
                  </a:cubicBezTo>
                  <a:cubicBezTo>
                    <a:pt x="65" y="124"/>
                    <a:pt x="64" y="141"/>
                    <a:pt x="64" y="144"/>
                  </a:cubicBezTo>
                  <a:cubicBezTo>
                    <a:pt x="64" y="147"/>
                    <a:pt x="63" y="177"/>
                    <a:pt x="63" y="180"/>
                  </a:cubicBezTo>
                  <a:cubicBezTo>
                    <a:pt x="63" y="183"/>
                    <a:pt x="62" y="195"/>
                    <a:pt x="61" y="200"/>
                  </a:cubicBezTo>
                  <a:cubicBezTo>
                    <a:pt x="61" y="205"/>
                    <a:pt x="59" y="214"/>
                    <a:pt x="59" y="216"/>
                  </a:cubicBezTo>
                  <a:cubicBezTo>
                    <a:pt x="59" y="219"/>
                    <a:pt x="58" y="220"/>
                    <a:pt x="60" y="224"/>
                  </a:cubicBezTo>
                  <a:cubicBezTo>
                    <a:pt x="61" y="227"/>
                    <a:pt x="65" y="232"/>
                    <a:pt x="66" y="234"/>
                  </a:cubicBezTo>
                  <a:cubicBezTo>
                    <a:pt x="67" y="237"/>
                    <a:pt x="69" y="240"/>
                    <a:pt x="68" y="241"/>
                  </a:cubicBezTo>
                  <a:cubicBezTo>
                    <a:pt x="68" y="242"/>
                    <a:pt x="66" y="242"/>
                    <a:pt x="64" y="242"/>
                  </a:cubicBezTo>
                  <a:cubicBezTo>
                    <a:pt x="62" y="242"/>
                    <a:pt x="57" y="240"/>
                    <a:pt x="56" y="239"/>
                  </a:cubicBezTo>
                  <a:cubicBezTo>
                    <a:pt x="56" y="237"/>
                    <a:pt x="56" y="235"/>
                    <a:pt x="55" y="233"/>
                  </a:cubicBezTo>
                  <a:cubicBezTo>
                    <a:pt x="55" y="232"/>
                    <a:pt x="54" y="232"/>
                    <a:pt x="53" y="232"/>
                  </a:cubicBezTo>
                  <a:cubicBezTo>
                    <a:pt x="53" y="232"/>
                    <a:pt x="53" y="234"/>
                    <a:pt x="53" y="234"/>
                  </a:cubicBezTo>
                  <a:cubicBezTo>
                    <a:pt x="50" y="234"/>
                    <a:pt x="50" y="234"/>
                    <a:pt x="50" y="234"/>
                  </a:cubicBezTo>
                  <a:cubicBezTo>
                    <a:pt x="50" y="234"/>
                    <a:pt x="51" y="230"/>
                    <a:pt x="51" y="228"/>
                  </a:cubicBezTo>
                  <a:cubicBezTo>
                    <a:pt x="50" y="227"/>
                    <a:pt x="49" y="226"/>
                    <a:pt x="49" y="223"/>
                  </a:cubicBezTo>
                  <a:cubicBezTo>
                    <a:pt x="50" y="221"/>
                    <a:pt x="51" y="220"/>
                    <a:pt x="51" y="217"/>
                  </a:cubicBezTo>
                  <a:cubicBezTo>
                    <a:pt x="52" y="213"/>
                    <a:pt x="50" y="199"/>
                    <a:pt x="49" y="195"/>
                  </a:cubicBezTo>
                  <a:cubicBezTo>
                    <a:pt x="48" y="191"/>
                    <a:pt x="49" y="184"/>
                    <a:pt x="49" y="182"/>
                  </a:cubicBezTo>
                  <a:cubicBezTo>
                    <a:pt x="49" y="181"/>
                    <a:pt x="49" y="180"/>
                    <a:pt x="48" y="180"/>
                  </a:cubicBezTo>
                  <a:cubicBezTo>
                    <a:pt x="46" y="180"/>
                    <a:pt x="41" y="180"/>
                    <a:pt x="40" y="180"/>
                  </a:cubicBezTo>
                  <a:cubicBezTo>
                    <a:pt x="39" y="180"/>
                    <a:pt x="39" y="181"/>
                    <a:pt x="40" y="185"/>
                  </a:cubicBezTo>
                  <a:cubicBezTo>
                    <a:pt x="41" y="188"/>
                    <a:pt x="41" y="196"/>
                    <a:pt x="41" y="200"/>
                  </a:cubicBezTo>
                  <a:cubicBezTo>
                    <a:pt x="41" y="204"/>
                    <a:pt x="40" y="213"/>
                    <a:pt x="41" y="215"/>
                  </a:cubicBezTo>
                  <a:cubicBezTo>
                    <a:pt x="42" y="217"/>
                    <a:pt x="45" y="219"/>
                    <a:pt x="45" y="221"/>
                  </a:cubicBezTo>
                  <a:cubicBezTo>
                    <a:pt x="45" y="222"/>
                    <a:pt x="45" y="224"/>
                    <a:pt x="45" y="224"/>
                  </a:cubicBezTo>
                  <a:cubicBezTo>
                    <a:pt x="44" y="224"/>
                    <a:pt x="44" y="224"/>
                    <a:pt x="44" y="224"/>
                  </a:cubicBezTo>
                  <a:cubicBezTo>
                    <a:pt x="44" y="224"/>
                    <a:pt x="44" y="230"/>
                    <a:pt x="44" y="232"/>
                  </a:cubicBezTo>
                  <a:cubicBezTo>
                    <a:pt x="44" y="235"/>
                    <a:pt x="44" y="238"/>
                    <a:pt x="44" y="239"/>
                  </a:cubicBezTo>
                  <a:cubicBezTo>
                    <a:pt x="43" y="240"/>
                    <a:pt x="43" y="240"/>
                    <a:pt x="42" y="241"/>
                  </a:cubicBezTo>
                  <a:cubicBezTo>
                    <a:pt x="42" y="242"/>
                    <a:pt x="42" y="242"/>
                    <a:pt x="41" y="242"/>
                  </a:cubicBezTo>
                  <a:cubicBezTo>
                    <a:pt x="40" y="243"/>
                    <a:pt x="40" y="243"/>
                    <a:pt x="39" y="243"/>
                  </a:cubicBezTo>
                  <a:cubicBezTo>
                    <a:pt x="38" y="243"/>
                    <a:pt x="36" y="244"/>
                    <a:pt x="35" y="243"/>
                  </a:cubicBezTo>
                  <a:cubicBezTo>
                    <a:pt x="34" y="242"/>
                    <a:pt x="31" y="238"/>
                    <a:pt x="32" y="236"/>
                  </a:cubicBezTo>
                  <a:cubicBezTo>
                    <a:pt x="33" y="233"/>
                    <a:pt x="35" y="229"/>
                    <a:pt x="35" y="227"/>
                  </a:cubicBezTo>
                  <a:cubicBezTo>
                    <a:pt x="35" y="225"/>
                    <a:pt x="36" y="220"/>
                    <a:pt x="35" y="217"/>
                  </a:cubicBezTo>
                  <a:cubicBezTo>
                    <a:pt x="34" y="213"/>
                    <a:pt x="30" y="199"/>
                    <a:pt x="28" y="194"/>
                  </a:cubicBezTo>
                  <a:cubicBezTo>
                    <a:pt x="28" y="192"/>
                    <a:pt x="27" y="189"/>
                    <a:pt x="26" y="186"/>
                  </a:cubicBezTo>
                  <a:cubicBezTo>
                    <a:pt x="26" y="184"/>
                    <a:pt x="26" y="183"/>
                    <a:pt x="25" y="181"/>
                  </a:cubicBezTo>
                  <a:cubicBezTo>
                    <a:pt x="25" y="180"/>
                    <a:pt x="25" y="180"/>
                    <a:pt x="24" y="179"/>
                  </a:cubicBezTo>
                  <a:cubicBezTo>
                    <a:pt x="23" y="179"/>
                    <a:pt x="22" y="178"/>
                    <a:pt x="21" y="178"/>
                  </a:cubicBezTo>
                  <a:cubicBezTo>
                    <a:pt x="20" y="178"/>
                    <a:pt x="19" y="177"/>
                    <a:pt x="18" y="177"/>
                  </a:cubicBezTo>
                  <a:cubicBezTo>
                    <a:pt x="17" y="176"/>
                    <a:pt x="18" y="164"/>
                    <a:pt x="18" y="161"/>
                  </a:cubicBezTo>
                  <a:cubicBezTo>
                    <a:pt x="18" y="157"/>
                    <a:pt x="17" y="128"/>
                    <a:pt x="17" y="125"/>
                  </a:cubicBezTo>
                  <a:cubicBezTo>
                    <a:pt x="17" y="121"/>
                    <a:pt x="17" y="116"/>
                    <a:pt x="17" y="112"/>
                  </a:cubicBezTo>
                  <a:cubicBezTo>
                    <a:pt x="17" y="111"/>
                    <a:pt x="17" y="110"/>
                    <a:pt x="17" y="109"/>
                  </a:cubicBezTo>
                  <a:cubicBezTo>
                    <a:pt x="17" y="108"/>
                    <a:pt x="17" y="107"/>
                    <a:pt x="17" y="107"/>
                  </a:cubicBezTo>
                  <a:cubicBezTo>
                    <a:pt x="16" y="106"/>
                    <a:pt x="15" y="105"/>
                    <a:pt x="14" y="104"/>
                  </a:cubicBezTo>
                  <a:cubicBezTo>
                    <a:pt x="12" y="102"/>
                    <a:pt x="10" y="100"/>
                    <a:pt x="8" y="97"/>
                  </a:cubicBezTo>
                  <a:cubicBezTo>
                    <a:pt x="7" y="96"/>
                    <a:pt x="6" y="95"/>
                    <a:pt x="5" y="94"/>
                  </a:cubicBezTo>
                  <a:cubicBezTo>
                    <a:pt x="4" y="90"/>
                    <a:pt x="0" y="81"/>
                    <a:pt x="1" y="78"/>
                  </a:cubicBezTo>
                  <a:cubicBezTo>
                    <a:pt x="2" y="75"/>
                    <a:pt x="7" y="63"/>
                    <a:pt x="8" y="59"/>
                  </a:cubicBezTo>
                  <a:cubicBezTo>
                    <a:pt x="9" y="55"/>
                    <a:pt x="10" y="43"/>
                    <a:pt x="12" y="42"/>
                  </a:cubicBezTo>
                  <a:cubicBezTo>
                    <a:pt x="14" y="41"/>
                    <a:pt x="28" y="37"/>
                    <a:pt x="30" y="35"/>
                  </a:cubicBezTo>
                  <a:cubicBezTo>
                    <a:pt x="32" y="33"/>
                    <a:pt x="34" y="31"/>
                    <a:pt x="32" y="29"/>
                  </a:cubicBezTo>
                  <a:cubicBezTo>
                    <a:pt x="31" y="28"/>
                    <a:pt x="30" y="24"/>
                    <a:pt x="30" y="23"/>
                  </a:cubicBezTo>
                  <a:cubicBezTo>
                    <a:pt x="30" y="23"/>
                    <a:pt x="29" y="21"/>
                    <a:pt x="29" y="21"/>
                  </a:cubicBezTo>
                  <a:cubicBezTo>
                    <a:pt x="29" y="20"/>
                    <a:pt x="29" y="18"/>
                    <a:pt x="29" y="17"/>
                  </a:cubicBezTo>
                  <a:cubicBezTo>
                    <a:pt x="29" y="16"/>
                    <a:pt x="29" y="16"/>
                    <a:pt x="29" y="15"/>
                  </a:cubicBezTo>
                  <a:cubicBezTo>
                    <a:pt x="30" y="15"/>
                    <a:pt x="29" y="11"/>
                    <a:pt x="29" y="10"/>
                  </a:cubicBezTo>
                  <a:cubicBezTo>
                    <a:pt x="29" y="9"/>
                    <a:pt x="29" y="8"/>
                    <a:pt x="29" y="8"/>
                  </a:cubicBezTo>
                  <a:cubicBezTo>
                    <a:pt x="30" y="6"/>
                    <a:pt x="33" y="2"/>
                    <a:pt x="35" y="1"/>
                  </a:cubicBezTo>
                  <a:cubicBezTo>
                    <a:pt x="37" y="0"/>
                    <a:pt x="41" y="0"/>
                    <a:pt x="43" y="1"/>
                  </a:cubicBezTo>
                  <a:cubicBezTo>
                    <a:pt x="45" y="2"/>
                    <a:pt x="48" y="4"/>
                    <a:pt x="49" y="7"/>
                  </a:cubicBezTo>
                  <a:cubicBezTo>
                    <a:pt x="49" y="9"/>
                    <a:pt x="50" y="15"/>
                    <a:pt x="50" y="15"/>
                  </a:cubicBezTo>
                  <a:cubicBezTo>
                    <a:pt x="50" y="16"/>
                    <a:pt x="51" y="16"/>
                    <a:pt x="51" y="18"/>
                  </a:cubicBezTo>
                  <a:cubicBezTo>
                    <a:pt x="51" y="20"/>
                    <a:pt x="50" y="21"/>
                    <a:pt x="49" y="22"/>
                  </a:cubicBezTo>
                  <a:cubicBezTo>
                    <a:pt x="48" y="23"/>
                    <a:pt x="46" y="25"/>
                    <a:pt x="47" y="27"/>
                  </a:cubicBezTo>
                  <a:cubicBezTo>
                    <a:pt x="47" y="29"/>
                    <a:pt x="46" y="32"/>
                    <a:pt x="48" y="33"/>
                  </a:cubicBezTo>
                  <a:cubicBezTo>
                    <a:pt x="50" y="35"/>
                    <a:pt x="62" y="37"/>
                    <a:pt x="65" y="39"/>
                  </a:cubicBezTo>
                  <a:cubicBezTo>
                    <a:pt x="68" y="40"/>
                    <a:pt x="69" y="40"/>
                    <a:pt x="69" y="47"/>
                  </a:cubicBezTo>
                  <a:cubicBezTo>
                    <a:pt x="70" y="54"/>
                    <a:pt x="72" y="71"/>
                    <a:pt x="73" y="76"/>
                  </a:cubicBezTo>
                  <a:cubicBezTo>
                    <a:pt x="74" y="80"/>
                    <a:pt x="76" y="94"/>
                    <a:pt x="76" y="98"/>
                  </a:cubicBezTo>
                  <a:cubicBezTo>
                    <a:pt x="77" y="103"/>
                    <a:pt x="79" y="114"/>
                    <a:pt x="79" y="114"/>
                  </a:cubicBezTo>
                  <a:cubicBezTo>
                    <a:pt x="79" y="115"/>
                    <a:pt x="79" y="116"/>
                    <a:pt x="79" y="116"/>
                  </a:cubicBezTo>
                  <a:cubicBezTo>
                    <a:pt x="79" y="116"/>
                    <a:pt x="79" y="116"/>
                    <a:pt x="79" y="118"/>
                  </a:cubicBezTo>
                  <a:cubicBezTo>
                    <a:pt x="79" y="120"/>
                    <a:pt x="79" y="122"/>
                    <a:pt x="79" y="123"/>
                  </a:cubicBezTo>
                  <a:close/>
                  <a:moveTo>
                    <a:pt x="18" y="77"/>
                  </a:moveTo>
                  <a:cubicBezTo>
                    <a:pt x="18" y="78"/>
                    <a:pt x="16" y="79"/>
                    <a:pt x="16" y="82"/>
                  </a:cubicBezTo>
                  <a:cubicBezTo>
                    <a:pt x="16" y="84"/>
                    <a:pt x="15" y="85"/>
                    <a:pt x="17" y="84"/>
                  </a:cubicBezTo>
                  <a:cubicBezTo>
                    <a:pt x="19" y="82"/>
                    <a:pt x="20" y="82"/>
                    <a:pt x="20" y="80"/>
                  </a:cubicBezTo>
                  <a:cubicBezTo>
                    <a:pt x="20" y="78"/>
                    <a:pt x="20" y="77"/>
                    <a:pt x="19" y="77"/>
                  </a:cubicBezTo>
                  <a:cubicBezTo>
                    <a:pt x="19" y="76"/>
                    <a:pt x="18" y="77"/>
                    <a:pt x="18" y="77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79" name="Freeform 34"/>
            <p:cNvSpPr>
              <a:spLocks/>
            </p:cNvSpPr>
            <p:nvPr/>
          </p:nvSpPr>
          <p:spPr bwMode="auto">
            <a:xfrm>
              <a:off x="3059113" y="3097213"/>
              <a:ext cx="144462" cy="168275"/>
            </a:xfrm>
            <a:custGeom>
              <a:avLst/>
              <a:gdLst>
                <a:gd name="T0" fmla="*/ 0 w 6"/>
                <a:gd name="T1" fmla="*/ 0 h 7"/>
                <a:gd name="T2" fmla="*/ 2147483647 w 6"/>
                <a:gd name="T3" fmla="*/ 2147483647 h 7"/>
                <a:gd name="T4" fmla="*/ 2147483647 w 6"/>
                <a:gd name="T5" fmla="*/ 2147483647 h 7"/>
                <a:gd name="T6" fmla="*/ 2147483647 w 6"/>
                <a:gd name="T7" fmla="*/ 2147483647 h 7"/>
                <a:gd name="T8" fmla="*/ 2147483647 w 6"/>
                <a:gd name="T9" fmla="*/ 2147483647 h 7"/>
                <a:gd name="T10" fmla="*/ 2147483647 w 6"/>
                <a:gd name="T11" fmla="*/ 2147483647 h 7"/>
                <a:gd name="T12" fmla="*/ 2147483647 w 6"/>
                <a:gd name="T13" fmla="*/ 0 h 7"/>
                <a:gd name="T14" fmla="*/ 0 w 6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7"/>
                <a:gd name="T26" fmla="*/ 6 w 6"/>
                <a:gd name="T27" fmla="*/ 7 h 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7">
                  <a:moveTo>
                    <a:pt x="0" y="0"/>
                  </a:moveTo>
                  <a:cubicBezTo>
                    <a:pt x="1" y="5"/>
                    <a:pt x="1" y="5"/>
                    <a:pt x="1" y="5"/>
                  </a:cubicBezTo>
                  <a:cubicBezTo>
                    <a:pt x="1" y="5"/>
                    <a:pt x="1" y="7"/>
                    <a:pt x="3" y="6"/>
                  </a:cubicBezTo>
                  <a:cubicBezTo>
                    <a:pt x="4" y="5"/>
                    <a:pt x="6" y="5"/>
                    <a:pt x="6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4" y="1"/>
                    <a:pt x="4" y="1"/>
                    <a:pt x="3" y="1"/>
                  </a:cubicBezTo>
                  <a:cubicBezTo>
                    <a:pt x="2" y="1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C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0" name="Freeform 35"/>
            <p:cNvSpPr>
              <a:spLocks/>
            </p:cNvSpPr>
            <p:nvPr/>
          </p:nvSpPr>
          <p:spPr bwMode="auto">
            <a:xfrm>
              <a:off x="3227388" y="1270000"/>
              <a:ext cx="671512" cy="1322388"/>
            </a:xfrm>
            <a:custGeom>
              <a:avLst/>
              <a:gdLst>
                <a:gd name="T0" fmla="*/ 2147483647 w 28"/>
                <a:gd name="T1" fmla="*/ 2147483647 h 55"/>
                <a:gd name="T2" fmla="*/ 2147483647 w 28"/>
                <a:gd name="T3" fmla="*/ 2147483647 h 55"/>
                <a:gd name="T4" fmla="*/ 2147483647 w 28"/>
                <a:gd name="T5" fmla="*/ 2147483647 h 55"/>
                <a:gd name="T6" fmla="*/ 2147483647 w 28"/>
                <a:gd name="T7" fmla="*/ 2147483647 h 55"/>
                <a:gd name="T8" fmla="*/ 2147483647 w 28"/>
                <a:gd name="T9" fmla="*/ 0 h 55"/>
                <a:gd name="T10" fmla="*/ 2147483647 w 28"/>
                <a:gd name="T11" fmla="*/ 0 h 55"/>
                <a:gd name="T12" fmla="*/ 0 w 28"/>
                <a:gd name="T13" fmla="*/ 2147483647 h 55"/>
                <a:gd name="T14" fmla="*/ 2147483647 w 28"/>
                <a:gd name="T15" fmla="*/ 2147483647 h 55"/>
                <a:gd name="T16" fmla="*/ 2147483647 w 28"/>
                <a:gd name="T17" fmla="*/ 214748364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55"/>
                <a:gd name="T29" fmla="*/ 28 w 28"/>
                <a:gd name="T30" fmla="*/ 55 h 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55">
                  <a:moveTo>
                    <a:pt x="14" y="55"/>
                  </a:moveTo>
                  <a:cubicBezTo>
                    <a:pt x="14" y="55"/>
                    <a:pt x="18" y="16"/>
                    <a:pt x="21" y="16"/>
                  </a:cubicBezTo>
                  <a:cubicBezTo>
                    <a:pt x="24" y="17"/>
                    <a:pt x="28" y="18"/>
                    <a:pt x="28" y="18"/>
                  </a:cubicBezTo>
                  <a:cubicBezTo>
                    <a:pt x="28" y="18"/>
                    <a:pt x="22" y="2"/>
                    <a:pt x="22" y="1"/>
                  </a:cubicBezTo>
                  <a:cubicBezTo>
                    <a:pt x="21" y="3"/>
                    <a:pt x="13" y="13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18"/>
                    <a:pt x="8" y="16"/>
                    <a:pt x="9" y="18"/>
                  </a:cubicBezTo>
                  <a:cubicBezTo>
                    <a:pt x="9" y="19"/>
                    <a:pt x="14" y="55"/>
                    <a:pt x="14" y="5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4281" name="Freeform 36"/>
            <p:cNvSpPr>
              <a:spLocks/>
            </p:cNvSpPr>
            <p:nvPr/>
          </p:nvSpPr>
          <p:spPr bwMode="auto">
            <a:xfrm>
              <a:off x="3035300" y="2038350"/>
              <a:ext cx="863600" cy="985838"/>
            </a:xfrm>
            <a:custGeom>
              <a:avLst/>
              <a:gdLst>
                <a:gd name="T0" fmla="*/ 0 w 36"/>
                <a:gd name="T1" fmla="*/ 2147483647 h 41"/>
                <a:gd name="T2" fmla="*/ 2147483647 w 36"/>
                <a:gd name="T3" fmla="*/ 2147483647 h 41"/>
                <a:gd name="T4" fmla="*/ 2147483647 w 36"/>
                <a:gd name="T5" fmla="*/ 2147483647 h 41"/>
                <a:gd name="T6" fmla="*/ 2147483647 w 36"/>
                <a:gd name="T7" fmla="*/ 2147483647 h 41"/>
                <a:gd name="T8" fmla="*/ 2147483647 w 36"/>
                <a:gd name="T9" fmla="*/ 2147483647 h 41"/>
                <a:gd name="T10" fmla="*/ 2147483647 w 36"/>
                <a:gd name="T11" fmla="*/ 2147483647 h 41"/>
                <a:gd name="T12" fmla="*/ 2147483647 w 36"/>
                <a:gd name="T13" fmla="*/ 2147483647 h 41"/>
                <a:gd name="T14" fmla="*/ 2147483647 w 36"/>
                <a:gd name="T15" fmla="*/ 2147483647 h 41"/>
                <a:gd name="T16" fmla="*/ 2147483647 w 36"/>
                <a:gd name="T17" fmla="*/ 2147483647 h 41"/>
                <a:gd name="T18" fmla="*/ 2147483647 w 36"/>
                <a:gd name="T19" fmla="*/ 2147483647 h 41"/>
                <a:gd name="T20" fmla="*/ 2147483647 w 36"/>
                <a:gd name="T21" fmla="*/ 2147483647 h 41"/>
                <a:gd name="T22" fmla="*/ 2147483647 w 36"/>
                <a:gd name="T23" fmla="*/ 2147483647 h 41"/>
                <a:gd name="T24" fmla="*/ 0 w 36"/>
                <a:gd name="T25" fmla="*/ 2147483647 h 4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6"/>
                <a:gd name="T40" fmla="*/ 0 h 41"/>
                <a:gd name="T41" fmla="*/ 36 w 36"/>
                <a:gd name="T42" fmla="*/ 41 h 4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6" h="41">
                  <a:moveTo>
                    <a:pt x="0" y="21"/>
                  </a:moveTo>
                  <a:cubicBezTo>
                    <a:pt x="23" y="3"/>
                    <a:pt x="23" y="3"/>
                    <a:pt x="23" y="3"/>
                  </a:cubicBezTo>
                  <a:cubicBezTo>
                    <a:pt x="23" y="3"/>
                    <a:pt x="25" y="0"/>
                    <a:pt x="26" y="3"/>
                  </a:cubicBezTo>
                  <a:cubicBezTo>
                    <a:pt x="26" y="6"/>
                    <a:pt x="34" y="26"/>
                    <a:pt x="34" y="26"/>
                  </a:cubicBezTo>
                  <a:cubicBezTo>
                    <a:pt x="34" y="26"/>
                    <a:pt x="36" y="28"/>
                    <a:pt x="35" y="29"/>
                  </a:cubicBezTo>
                  <a:cubicBezTo>
                    <a:pt x="33" y="29"/>
                    <a:pt x="17" y="41"/>
                    <a:pt x="17" y="41"/>
                  </a:cubicBezTo>
                  <a:cubicBezTo>
                    <a:pt x="17" y="41"/>
                    <a:pt x="16" y="40"/>
                    <a:pt x="16" y="39"/>
                  </a:cubicBezTo>
                  <a:cubicBezTo>
                    <a:pt x="16" y="38"/>
                    <a:pt x="16" y="37"/>
                    <a:pt x="17" y="38"/>
                  </a:cubicBezTo>
                  <a:cubicBezTo>
                    <a:pt x="18" y="38"/>
                    <a:pt x="21" y="38"/>
                    <a:pt x="21" y="37"/>
                  </a:cubicBezTo>
                  <a:cubicBezTo>
                    <a:pt x="22" y="36"/>
                    <a:pt x="23" y="35"/>
                    <a:pt x="22" y="35"/>
                  </a:cubicBezTo>
                  <a:cubicBezTo>
                    <a:pt x="20" y="35"/>
                    <a:pt x="18" y="35"/>
                    <a:pt x="15" y="34"/>
                  </a:cubicBezTo>
                  <a:cubicBezTo>
                    <a:pt x="13" y="33"/>
                    <a:pt x="12" y="32"/>
                    <a:pt x="9" y="30"/>
                  </a:cubicBezTo>
                  <a:cubicBezTo>
                    <a:pt x="6" y="28"/>
                    <a:pt x="0" y="21"/>
                    <a:pt x="0" y="21"/>
                  </a:cubicBezTo>
                  <a:close/>
                </a:path>
              </a:pathLst>
            </a:custGeom>
            <a:solidFill>
              <a:srgbClr val="CC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4277" name="矩形 3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9" name="群組 23"/>
          <p:cNvGrpSpPr>
            <a:grpSpLocks/>
          </p:cNvGrpSpPr>
          <p:nvPr/>
        </p:nvGrpSpPr>
        <p:grpSpPr bwMode="auto">
          <a:xfrm>
            <a:off x="5651500" y="404813"/>
            <a:ext cx="2881313" cy="6165850"/>
            <a:chOff x="6145330" y="692696"/>
            <a:chExt cx="2292534" cy="5239717"/>
          </a:xfrm>
        </p:grpSpPr>
        <p:sp>
          <p:nvSpPr>
            <p:cNvPr id="13" name="Freeform 184"/>
            <p:cNvSpPr/>
            <p:nvPr/>
          </p:nvSpPr>
          <p:spPr>
            <a:xfrm>
              <a:off x="7184865" y="692696"/>
              <a:ext cx="589869" cy="489705"/>
            </a:xfrm>
            <a:custGeom>
              <a:avLst/>
              <a:gdLst>
                <a:gd name="connsiteX0" fmla="*/ 152475 w 933525"/>
                <a:gd name="connsiteY0" fmla="*/ 833437 h 833437"/>
                <a:gd name="connsiteX1" fmla="*/ 152475 w 933525"/>
                <a:gd name="connsiteY1" fmla="*/ 833437 h 833437"/>
                <a:gd name="connsiteX2" fmla="*/ 133425 w 933525"/>
                <a:gd name="connsiteY2" fmla="*/ 747712 h 833437"/>
                <a:gd name="connsiteX3" fmla="*/ 138187 w 933525"/>
                <a:gd name="connsiteY3" fmla="*/ 709612 h 833437"/>
                <a:gd name="connsiteX4" fmla="*/ 133425 w 933525"/>
                <a:gd name="connsiteY4" fmla="*/ 652462 h 833437"/>
                <a:gd name="connsiteX5" fmla="*/ 121518 w 933525"/>
                <a:gd name="connsiteY5" fmla="*/ 600075 h 833437"/>
                <a:gd name="connsiteX6" fmla="*/ 135806 w 933525"/>
                <a:gd name="connsiteY6" fmla="*/ 531019 h 833437"/>
                <a:gd name="connsiteX7" fmla="*/ 128662 w 933525"/>
                <a:gd name="connsiteY7" fmla="*/ 414337 h 833437"/>
                <a:gd name="connsiteX8" fmla="*/ 128662 w 933525"/>
                <a:gd name="connsiteY8" fmla="*/ 350044 h 833437"/>
                <a:gd name="connsiteX9" fmla="*/ 159618 w 933525"/>
                <a:gd name="connsiteY9" fmla="*/ 288131 h 833437"/>
                <a:gd name="connsiteX10" fmla="*/ 207243 w 933525"/>
                <a:gd name="connsiteY10" fmla="*/ 238125 h 833437"/>
                <a:gd name="connsiteX11" fmla="*/ 266775 w 933525"/>
                <a:gd name="connsiteY11" fmla="*/ 209550 h 833437"/>
                <a:gd name="connsiteX12" fmla="*/ 314400 w 933525"/>
                <a:gd name="connsiteY12" fmla="*/ 209550 h 833437"/>
                <a:gd name="connsiteX13" fmla="*/ 362025 w 933525"/>
                <a:gd name="connsiteY13" fmla="*/ 219075 h 833437"/>
                <a:gd name="connsiteX14" fmla="*/ 416793 w 933525"/>
                <a:gd name="connsiteY14" fmla="*/ 211931 h 833437"/>
                <a:gd name="connsiteX15" fmla="*/ 438225 w 933525"/>
                <a:gd name="connsiteY15" fmla="*/ 183356 h 833437"/>
                <a:gd name="connsiteX16" fmla="*/ 478706 w 933525"/>
                <a:gd name="connsiteY16" fmla="*/ 176212 h 833437"/>
                <a:gd name="connsiteX17" fmla="*/ 535856 w 933525"/>
                <a:gd name="connsiteY17" fmla="*/ 178594 h 833437"/>
                <a:gd name="connsiteX18" fmla="*/ 585862 w 933525"/>
                <a:gd name="connsiteY18" fmla="*/ 183356 h 833437"/>
                <a:gd name="connsiteX19" fmla="*/ 619200 w 933525"/>
                <a:gd name="connsiteY19" fmla="*/ 200025 h 833437"/>
                <a:gd name="connsiteX20" fmla="*/ 676350 w 933525"/>
                <a:gd name="connsiteY20" fmla="*/ 214312 h 833437"/>
                <a:gd name="connsiteX21" fmla="*/ 709687 w 933525"/>
                <a:gd name="connsiteY21" fmla="*/ 221456 h 833437"/>
                <a:gd name="connsiteX22" fmla="*/ 728737 w 933525"/>
                <a:gd name="connsiteY22" fmla="*/ 238125 h 833437"/>
                <a:gd name="connsiteX23" fmla="*/ 754931 w 933525"/>
                <a:gd name="connsiteY23" fmla="*/ 271462 h 833437"/>
                <a:gd name="connsiteX24" fmla="*/ 728737 w 933525"/>
                <a:gd name="connsiteY24" fmla="*/ 276225 h 833437"/>
                <a:gd name="connsiteX25" fmla="*/ 726356 w 933525"/>
                <a:gd name="connsiteY25" fmla="*/ 309562 h 833437"/>
                <a:gd name="connsiteX26" fmla="*/ 738262 w 933525"/>
                <a:gd name="connsiteY26" fmla="*/ 352425 h 833437"/>
                <a:gd name="connsiteX27" fmla="*/ 733500 w 933525"/>
                <a:gd name="connsiteY27" fmla="*/ 381000 h 833437"/>
                <a:gd name="connsiteX28" fmla="*/ 731118 w 933525"/>
                <a:gd name="connsiteY28" fmla="*/ 423862 h 833437"/>
                <a:gd name="connsiteX29" fmla="*/ 740643 w 933525"/>
                <a:gd name="connsiteY29" fmla="*/ 457200 h 833437"/>
                <a:gd name="connsiteX30" fmla="*/ 769218 w 933525"/>
                <a:gd name="connsiteY30" fmla="*/ 492919 h 833437"/>
                <a:gd name="connsiteX31" fmla="*/ 795412 w 933525"/>
                <a:gd name="connsiteY31" fmla="*/ 550069 h 833437"/>
                <a:gd name="connsiteX32" fmla="*/ 814462 w 933525"/>
                <a:gd name="connsiteY32" fmla="*/ 623887 h 833437"/>
                <a:gd name="connsiteX33" fmla="*/ 812081 w 933525"/>
                <a:gd name="connsiteY33" fmla="*/ 673894 h 833437"/>
                <a:gd name="connsiteX34" fmla="*/ 814462 w 933525"/>
                <a:gd name="connsiteY34" fmla="*/ 745331 h 833437"/>
                <a:gd name="connsiteX35" fmla="*/ 809700 w 933525"/>
                <a:gd name="connsiteY35" fmla="*/ 764381 h 833437"/>
                <a:gd name="connsiteX36" fmla="*/ 828750 w 933525"/>
                <a:gd name="connsiteY36" fmla="*/ 754856 h 833437"/>
                <a:gd name="connsiteX37" fmla="*/ 831131 w 933525"/>
                <a:gd name="connsiteY37" fmla="*/ 714375 h 833437"/>
                <a:gd name="connsiteX38" fmla="*/ 838275 w 933525"/>
                <a:gd name="connsiteY38" fmla="*/ 642937 h 833437"/>
                <a:gd name="connsiteX39" fmla="*/ 847800 w 933525"/>
                <a:gd name="connsiteY39" fmla="*/ 590550 h 833437"/>
                <a:gd name="connsiteX40" fmla="*/ 893043 w 933525"/>
                <a:gd name="connsiteY40" fmla="*/ 547687 h 833437"/>
                <a:gd name="connsiteX41" fmla="*/ 902568 w 933525"/>
                <a:gd name="connsiteY41" fmla="*/ 526256 h 833437"/>
                <a:gd name="connsiteX42" fmla="*/ 902568 w 933525"/>
                <a:gd name="connsiteY42" fmla="*/ 504825 h 833437"/>
                <a:gd name="connsiteX43" fmla="*/ 916856 w 933525"/>
                <a:gd name="connsiteY43" fmla="*/ 488156 h 833437"/>
                <a:gd name="connsiteX44" fmla="*/ 933525 w 933525"/>
                <a:gd name="connsiteY44" fmla="*/ 442912 h 833437"/>
                <a:gd name="connsiteX45" fmla="*/ 914475 w 933525"/>
                <a:gd name="connsiteY45" fmla="*/ 411956 h 833437"/>
                <a:gd name="connsiteX46" fmla="*/ 907331 w 933525"/>
                <a:gd name="connsiteY46" fmla="*/ 409575 h 833437"/>
                <a:gd name="connsiteX47" fmla="*/ 907331 w 933525"/>
                <a:gd name="connsiteY47" fmla="*/ 388144 h 833437"/>
                <a:gd name="connsiteX48" fmla="*/ 916856 w 933525"/>
                <a:gd name="connsiteY48" fmla="*/ 350044 h 833437"/>
                <a:gd name="connsiteX49" fmla="*/ 931143 w 933525"/>
                <a:gd name="connsiteY49" fmla="*/ 340519 h 833437"/>
                <a:gd name="connsiteX50" fmla="*/ 909712 w 933525"/>
                <a:gd name="connsiteY50" fmla="*/ 309562 h 833437"/>
                <a:gd name="connsiteX51" fmla="*/ 895425 w 933525"/>
                <a:gd name="connsiteY51" fmla="*/ 280987 h 833437"/>
                <a:gd name="connsiteX52" fmla="*/ 912093 w 933525"/>
                <a:gd name="connsiteY52" fmla="*/ 259556 h 833437"/>
                <a:gd name="connsiteX53" fmla="*/ 890662 w 933525"/>
                <a:gd name="connsiteY53" fmla="*/ 233362 h 833437"/>
                <a:gd name="connsiteX54" fmla="*/ 857325 w 933525"/>
                <a:gd name="connsiteY54" fmla="*/ 233362 h 833437"/>
                <a:gd name="connsiteX55" fmla="*/ 840656 w 933525"/>
                <a:gd name="connsiteY55" fmla="*/ 197644 h 833437"/>
                <a:gd name="connsiteX56" fmla="*/ 812081 w 933525"/>
                <a:gd name="connsiteY56" fmla="*/ 173831 h 833437"/>
                <a:gd name="connsiteX57" fmla="*/ 821606 w 933525"/>
                <a:gd name="connsiteY57" fmla="*/ 157162 h 833437"/>
                <a:gd name="connsiteX58" fmla="*/ 778743 w 933525"/>
                <a:gd name="connsiteY58" fmla="*/ 130969 h 833437"/>
                <a:gd name="connsiteX59" fmla="*/ 759693 w 933525"/>
                <a:gd name="connsiteY59" fmla="*/ 100012 h 833437"/>
                <a:gd name="connsiteX60" fmla="*/ 723975 w 933525"/>
                <a:gd name="connsiteY60" fmla="*/ 71437 h 833437"/>
                <a:gd name="connsiteX61" fmla="*/ 700162 w 933525"/>
                <a:gd name="connsiteY61" fmla="*/ 80962 h 833437"/>
                <a:gd name="connsiteX62" fmla="*/ 673968 w 933525"/>
                <a:gd name="connsiteY62" fmla="*/ 80962 h 833437"/>
                <a:gd name="connsiteX63" fmla="*/ 659681 w 933525"/>
                <a:gd name="connsiteY63" fmla="*/ 59531 h 833437"/>
                <a:gd name="connsiteX64" fmla="*/ 666825 w 933525"/>
                <a:gd name="connsiteY64" fmla="*/ 35719 h 833437"/>
                <a:gd name="connsiteX65" fmla="*/ 640631 w 933525"/>
                <a:gd name="connsiteY65" fmla="*/ 33337 h 833437"/>
                <a:gd name="connsiteX66" fmla="*/ 631106 w 933525"/>
                <a:gd name="connsiteY66" fmla="*/ 50006 h 833437"/>
                <a:gd name="connsiteX67" fmla="*/ 602531 w 933525"/>
                <a:gd name="connsiteY67" fmla="*/ 50006 h 833437"/>
                <a:gd name="connsiteX68" fmla="*/ 595387 w 933525"/>
                <a:gd name="connsiteY68" fmla="*/ 28575 h 833437"/>
                <a:gd name="connsiteX69" fmla="*/ 557287 w 933525"/>
                <a:gd name="connsiteY69" fmla="*/ 11906 h 833437"/>
                <a:gd name="connsiteX70" fmla="*/ 523950 w 933525"/>
                <a:gd name="connsiteY70" fmla="*/ 0 h 833437"/>
                <a:gd name="connsiteX71" fmla="*/ 488231 w 933525"/>
                <a:gd name="connsiteY71" fmla="*/ 0 h 833437"/>
                <a:gd name="connsiteX72" fmla="*/ 481087 w 933525"/>
                <a:gd name="connsiteY72" fmla="*/ 19050 h 833437"/>
                <a:gd name="connsiteX73" fmla="*/ 459656 w 933525"/>
                <a:gd name="connsiteY73" fmla="*/ 19050 h 833437"/>
                <a:gd name="connsiteX74" fmla="*/ 442987 w 933525"/>
                <a:gd name="connsiteY74" fmla="*/ 0 h 833437"/>
                <a:gd name="connsiteX75" fmla="*/ 431081 w 933525"/>
                <a:gd name="connsiteY75" fmla="*/ 0 h 833437"/>
                <a:gd name="connsiteX76" fmla="*/ 419175 w 933525"/>
                <a:gd name="connsiteY76" fmla="*/ 2381 h 833437"/>
                <a:gd name="connsiteX77" fmla="*/ 419175 w 933525"/>
                <a:gd name="connsiteY77" fmla="*/ 19050 h 833437"/>
                <a:gd name="connsiteX78" fmla="*/ 402506 w 933525"/>
                <a:gd name="connsiteY78" fmla="*/ 21431 h 833437"/>
                <a:gd name="connsiteX79" fmla="*/ 369168 w 933525"/>
                <a:gd name="connsiteY79" fmla="*/ 14287 h 833437"/>
                <a:gd name="connsiteX80" fmla="*/ 369168 w 933525"/>
                <a:gd name="connsiteY80" fmla="*/ 30956 h 833437"/>
                <a:gd name="connsiteX81" fmla="*/ 347737 w 933525"/>
                <a:gd name="connsiteY81" fmla="*/ 33337 h 833437"/>
                <a:gd name="connsiteX82" fmla="*/ 302493 w 933525"/>
                <a:gd name="connsiteY82" fmla="*/ 54769 h 833437"/>
                <a:gd name="connsiteX83" fmla="*/ 302493 w 933525"/>
                <a:gd name="connsiteY83" fmla="*/ 78581 h 833437"/>
                <a:gd name="connsiteX84" fmla="*/ 283443 w 933525"/>
                <a:gd name="connsiteY84" fmla="*/ 78581 h 833437"/>
                <a:gd name="connsiteX85" fmla="*/ 262012 w 933525"/>
                <a:gd name="connsiteY85" fmla="*/ 76200 h 833437"/>
                <a:gd name="connsiteX86" fmla="*/ 231056 w 933525"/>
                <a:gd name="connsiteY86" fmla="*/ 76200 h 833437"/>
                <a:gd name="connsiteX87" fmla="*/ 207243 w 933525"/>
                <a:gd name="connsiteY87" fmla="*/ 95250 h 833437"/>
                <a:gd name="connsiteX88" fmla="*/ 207243 w 933525"/>
                <a:gd name="connsiteY88" fmla="*/ 114300 h 833437"/>
                <a:gd name="connsiteX89" fmla="*/ 176287 w 933525"/>
                <a:gd name="connsiteY89" fmla="*/ 130969 h 833437"/>
                <a:gd name="connsiteX90" fmla="*/ 176287 w 933525"/>
                <a:gd name="connsiteY90" fmla="*/ 130969 h 833437"/>
                <a:gd name="connsiteX91" fmla="*/ 166762 w 933525"/>
                <a:gd name="connsiteY91" fmla="*/ 159544 h 833437"/>
                <a:gd name="connsiteX92" fmla="*/ 166762 w 933525"/>
                <a:gd name="connsiteY92" fmla="*/ 180975 h 833437"/>
                <a:gd name="connsiteX93" fmla="*/ 164381 w 933525"/>
                <a:gd name="connsiteY93" fmla="*/ 197644 h 833437"/>
                <a:gd name="connsiteX94" fmla="*/ 135806 w 933525"/>
                <a:gd name="connsiteY94" fmla="*/ 197644 h 833437"/>
                <a:gd name="connsiteX95" fmla="*/ 119137 w 933525"/>
                <a:gd name="connsiteY95" fmla="*/ 211931 h 833437"/>
                <a:gd name="connsiteX96" fmla="*/ 121518 w 933525"/>
                <a:gd name="connsiteY96" fmla="*/ 233362 h 833437"/>
                <a:gd name="connsiteX97" fmla="*/ 107231 w 933525"/>
                <a:gd name="connsiteY97" fmla="*/ 252412 h 833437"/>
                <a:gd name="connsiteX98" fmla="*/ 90562 w 933525"/>
                <a:gd name="connsiteY98" fmla="*/ 261937 h 833437"/>
                <a:gd name="connsiteX99" fmla="*/ 78656 w 933525"/>
                <a:gd name="connsiteY99" fmla="*/ 264319 h 833437"/>
                <a:gd name="connsiteX100" fmla="*/ 64368 w 933525"/>
                <a:gd name="connsiteY100" fmla="*/ 283369 h 833437"/>
                <a:gd name="connsiteX101" fmla="*/ 64368 w 933525"/>
                <a:gd name="connsiteY101" fmla="*/ 304800 h 833437"/>
                <a:gd name="connsiteX102" fmla="*/ 66750 w 933525"/>
                <a:gd name="connsiteY102" fmla="*/ 330994 h 833437"/>
                <a:gd name="connsiteX103" fmla="*/ 47700 w 933525"/>
                <a:gd name="connsiteY103" fmla="*/ 350044 h 833437"/>
                <a:gd name="connsiteX104" fmla="*/ 40556 w 933525"/>
                <a:gd name="connsiteY104" fmla="*/ 369094 h 833437"/>
                <a:gd name="connsiteX105" fmla="*/ 28650 w 933525"/>
                <a:gd name="connsiteY105" fmla="*/ 378619 h 833437"/>
                <a:gd name="connsiteX106" fmla="*/ 75 w 933525"/>
                <a:gd name="connsiteY106" fmla="*/ 385762 h 833437"/>
                <a:gd name="connsiteX107" fmla="*/ 75 w 933525"/>
                <a:gd name="connsiteY107" fmla="*/ 404812 h 833437"/>
                <a:gd name="connsiteX108" fmla="*/ 16743 w 933525"/>
                <a:gd name="connsiteY108" fmla="*/ 445294 h 833437"/>
                <a:gd name="connsiteX109" fmla="*/ 23887 w 933525"/>
                <a:gd name="connsiteY109" fmla="*/ 452437 h 833437"/>
                <a:gd name="connsiteX110" fmla="*/ 75 w 933525"/>
                <a:gd name="connsiteY110" fmla="*/ 461962 h 833437"/>
                <a:gd name="connsiteX111" fmla="*/ 75 w 933525"/>
                <a:gd name="connsiteY111" fmla="*/ 473869 h 833437"/>
                <a:gd name="connsiteX112" fmla="*/ 2456 w 933525"/>
                <a:gd name="connsiteY112" fmla="*/ 495300 h 833437"/>
                <a:gd name="connsiteX113" fmla="*/ 9600 w 933525"/>
                <a:gd name="connsiteY113" fmla="*/ 500062 h 833437"/>
                <a:gd name="connsiteX114" fmla="*/ 23887 w 933525"/>
                <a:gd name="connsiteY114" fmla="*/ 509587 h 833437"/>
                <a:gd name="connsiteX115" fmla="*/ 23887 w 933525"/>
                <a:gd name="connsiteY115" fmla="*/ 531019 h 833437"/>
                <a:gd name="connsiteX116" fmla="*/ 31031 w 933525"/>
                <a:gd name="connsiteY116" fmla="*/ 547687 h 833437"/>
                <a:gd name="connsiteX117" fmla="*/ 50081 w 933525"/>
                <a:gd name="connsiteY117" fmla="*/ 557212 h 833437"/>
                <a:gd name="connsiteX118" fmla="*/ 59606 w 933525"/>
                <a:gd name="connsiteY118" fmla="*/ 578644 h 833437"/>
                <a:gd name="connsiteX119" fmla="*/ 57225 w 933525"/>
                <a:gd name="connsiteY119" fmla="*/ 592931 h 833437"/>
                <a:gd name="connsiteX120" fmla="*/ 33412 w 933525"/>
                <a:gd name="connsiteY120" fmla="*/ 600075 h 833437"/>
                <a:gd name="connsiteX121" fmla="*/ 42937 w 933525"/>
                <a:gd name="connsiteY121" fmla="*/ 611981 h 833437"/>
                <a:gd name="connsiteX122" fmla="*/ 61987 w 933525"/>
                <a:gd name="connsiteY122" fmla="*/ 621506 h 833437"/>
                <a:gd name="connsiteX123" fmla="*/ 61987 w 933525"/>
                <a:gd name="connsiteY123" fmla="*/ 621506 h 833437"/>
                <a:gd name="connsiteX124" fmla="*/ 73893 w 933525"/>
                <a:gd name="connsiteY124" fmla="*/ 638175 h 833437"/>
                <a:gd name="connsiteX125" fmla="*/ 92943 w 933525"/>
                <a:gd name="connsiteY125" fmla="*/ 642937 h 833437"/>
                <a:gd name="connsiteX126" fmla="*/ 95325 w 933525"/>
                <a:gd name="connsiteY126" fmla="*/ 652462 h 833437"/>
                <a:gd name="connsiteX127" fmla="*/ 116756 w 933525"/>
                <a:gd name="connsiteY127" fmla="*/ 681037 h 833437"/>
                <a:gd name="connsiteX128" fmla="*/ 116756 w 933525"/>
                <a:gd name="connsiteY128" fmla="*/ 707231 h 833437"/>
                <a:gd name="connsiteX129" fmla="*/ 121518 w 933525"/>
                <a:gd name="connsiteY129" fmla="*/ 745331 h 833437"/>
                <a:gd name="connsiteX130" fmla="*/ 128662 w 933525"/>
                <a:gd name="connsiteY130" fmla="*/ 785812 h 833437"/>
                <a:gd name="connsiteX131" fmla="*/ 152475 w 933525"/>
                <a:gd name="connsiteY131" fmla="*/ 833437 h 833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933525" h="833437">
                  <a:moveTo>
                    <a:pt x="152475" y="833437"/>
                  </a:moveTo>
                  <a:lnTo>
                    <a:pt x="152475" y="833437"/>
                  </a:lnTo>
                  <a:lnTo>
                    <a:pt x="133425" y="747712"/>
                  </a:lnTo>
                  <a:lnTo>
                    <a:pt x="138187" y="709612"/>
                  </a:lnTo>
                  <a:lnTo>
                    <a:pt x="133425" y="652462"/>
                  </a:lnTo>
                  <a:lnTo>
                    <a:pt x="121518" y="600075"/>
                  </a:lnTo>
                  <a:lnTo>
                    <a:pt x="135806" y="531019"/>
                  </a:lnTo>
                  <a:lnTo>
                    <a:pt x="128662" y="414337"/>
                  </a:lnTo>
                  <a:lnTo>
                    <a:pt x="128662" y="350044"/>
                  </a:lnTo>
                  <a:lnTo>
                    <a:pt x="159618" y="288131"/>
                  </a:lnTo>
                  <a:lnTo>
                    <a:pt x="207243" y="238125"/>
                  </a:lnTo>
                  <a:lnTo>
                    <a:pt x="266775" y="209550"/>
                  </a:lnTo>
                  <a:lnTo>
                    <a:pt x="314400" y="209550"/>
                  </a:lnTo>
                  <a:lnTo>
                    <a:pt x="362025" y="219075"/>
                  </a:lnTo>
                  <a:lnTo>
                    <a:pt x="416793" y="211931"/>
                  </a:lnTo>
                  <a:lnTo>
                    <a:pt x="438225" y="183356"/>
                  </a:lnTo>
                  <a:lnTo>
                    <a:pt x="478706" y="176212"/>
                  </a:lnTo>
                  <a:lnTo>
                    <a:pt x="535856" y="178594"/>
                  </a:lnTo>
                  <a:lnTo>
                    <a:pt x="585862" y="183356"/>
                  </a:lnTo>
                  <a:lnTo>
                    <a:pt x="619200" y="200025"/>
                  </a:lnTo>
                  <a:lnTo>
                    <a:pt x="676350" y="214312"/>
                  </a:lnTo>
                  <a:lnTo>
                    <a:pt x="709687" y="221456"/>
                  </a:lnTo>
                  <a:lnTo>
                    <a:pt x="728737" y="238125"/>
                  </a:lnTo>
                  <a:lnTo>
                    <a:pt x="754931" y="271462"/>
                  </a:lnTo>
                  <a:lnTo>
                    <a:pt x="728737" y="276225"/>
                  </a:lnTo>
                  <a:lnTo>
                    <a:pt x="726356" y="309562"/>
                  </a:lnTo>
                  <a:lnTo>
                    <a:pt x="738262" y="352425"/>
                  </a:lnTo>
                  <a:cubicBezTo>
                    <a:pt x="733358" y="379400"/>
                    <a:pt x="733500" y="369745"/>
                    <a:pt x="733500" y="381000"/>
                  </a:cubicBezTo>
                  <a:lnTo>
                    <a:pt x="731118" y="423862"/>
                  </a:lnTo>
                  <a:lnTo>
                    <a:pt x="740643" y="457200"/>
                  </a:lnTo>
                  <a:lnTo>
                    <a:pt x="769218" y="492919"/>
                  </a:lnTo>
                  <a:lnTo>
                    <a:pt x="795412" y="550069"/>
                  </a:lnTo>
                  <a:lnTo>
                    <a:pt x="814462" y="623887"/>
                  </a:lnTo>
                  <a:lnTo>
                    <a:pt x="812081" y="673894"/>
                  </a:lnTo>
                  <a:cubicBezTo>
                    <a:pt x="812875" y="697706"/>
                    <a:pt x="813668" y="721519"/>
                    <a:pt x="814462" y="745331"/>
                  </a:cubicBezTo>
                  <a:lnTo>
                    <a:pt x="809700" y="764381"/>
                  </a:lnTo>
                  <a:cubicBezTo>
                    <a:pt x="829493" y="756958"/>
                    <a:pt x="828750" y="764019"/>
                    <a:pt x="828750" y="754856"/>
                  </a:cubicBezTo>
                  <a:lnTo>
                    <a:pt x="831131" y="714375"/>
                  </a:lnTo>
                  <a:cubicBezTo>
                    <a:pt x="833594" y="690571"/>
                    <a:pt x="838275" y="666868"/>
                    <a:pt x="838275" y="642937"/>
                  </a:cubicBezTo>
                  <a:lnTo>
                    <a:pt x="847800" y="590550"/>
                  </a:lnTo>
                  <a:lnTo>
                    <a:pt x="893043" y="547687"/>
                  </a:lnTo>
                  <a:lnTo>
                    <a:pt x="902568" y="526256"/>
                  </a:lnTo>
                  <a:lnTo>
                    <a:pt x="902568" y="504825"/>
                  </a:lnTo>
                  <a:lnTo>
                    <a:pt x="916856" y="488156"/>
                  </a:lnTo>
                  <a:lnTo>
                    <a:pt x="933525" y="442912"/>
                  </a:lnTo>
                  <a:cubicBezTo>
                    <a:pt x="927175" y="432593"/>
                    <a:pt x="921961" y="421483"/>
                    <a:pt x="914475" y="411956"/>
                  </a:cubicBezTo>
                  <a:cubicBezTo>
                    <a:pt x="912924" y="409982"/>
                    <a:pt x="907331" y="409575"/>
                    <a:pt x="907331" y="409575"/>
                  </a:cubicBezTo>
                  <a:lnTo>
                    <a:pt x="907331" y="388144"/>
                  </a:lnTo>
                  <a:cubicBezTo>
                    <a:pt x="914621" y="349264"/>
                    <a:pt x="901554" y="350044"/>
                    <a:pt x="916856" y="350044"/>
                  </a:cubicBezTo>
                  <a:lnTo>
                    <a:pt x="931143" y="340519"/>
                  </a:lnTo>
                  <a:lnTo>
                    <a:pt x="909712" y="309562"/>
                  </a:lnTo>
                  <a:lnTo>
                    <a:pt x="895425" y="280987"/>
                  </a:lnTo>
                  <a:cubicBezTo>
                    <a:pt x="912616" y="261340"/>
                    <a:pt x="912093" y="270375"/>
                    <a:pt x="912093" y="259556"/>
                  </a:cubicBezTo>
                  <a:lnTo>
                    <a:pt x="890662" y="233362"/>
                  </a:lnTo>
                  <a:lnTo>
                    <a:pt x="857325" y="233362"/>
                  </a:lnTo>
                  <a:lnTo>
                    <a:pt x="840656" y="197644"/>
                  </a:lnTo>
                  <a:lnTo>
                    <a:pt x="812081" y="173831"/>
                  </a:lnTo>
                  <a:lnTo>
                    <a:pt x="821606" y="157162"/>
                  </a:lnTo>
                  <a:lnTo>
                    <a:pt x="778743" y="130969"/>
                  </a:lnTo>
                  <a:lnTo>
                    <a:pt x="759693" y="100012"/>
                  </a:lnTo>
                  <a:lnTo>
                    <a:pt x="723975" y="71437"/>
                  </a:lnTo>
                  <a:lnTo>
                    <a:pt x="700162" y="80962"/>
                  </a:lnTo>
                  <a:lnTo>
                    <a:pt x="673968" y="80962"/>
                  </a:lnTo>
                  <a:cubicBezTo>
                    <a:pt x="658648" y="63089"/>
                    <a:pt x="659681" y="71612"/>
                    <a:pt x="659681" y="59531"/>
                  </a:cubicBezTo>
                  <a:lnTo>
                    <a:pt x="666825" y="35719"/>
                  </a:lnTo>
                  <a:lnTo>
                    <a:pt x="640631" y="33337"/>
                  </a:lnTo>
                  <a:cubicBezTo>
                    <a:pt x="633174" y="50735"/>
                    <a:pt x="639532" y="50006"/>
                    <a:pt x="631106" y="50006"/>
                  </a:cubicBezTo>
                  <a:lnTo>
                    <a:pt x="602531" y="50006"/>
                  </a:lnTo>
                  <a:lnTo>
                    <a:pt x="595387" y="28575"/>
                  </a:lnTo>
                  <a:cubicBezTo>
                    <a:pt x="558949" y="11570"/>
                    <a:pt x="572807" y="11906"/>
                    <a:pt x="557287" y="11906"/>
                  </a:cubicBezTo>
                  <a:lnTo>
                    <a:pt x="523950" y="0"/>
                  </a:lnTo>
                  <a:lnTo>
                    <a:pt x="488231" y="0"/>
                  </a:lnTo>
                  <a:lnTo>
                    <a:pt x="481087" y="19050"/>
                  </a:lnTo>
                  <a:lnTo>
                    <a:pt x="459656" y="19050"/>
                  </a:lnTo>
                  <a:lnTo>
                    <a:pt x="442987" y="0"/>
                  </a:lnTo>
                  <a:lnTo>
                    <a:pt x="431081" y="0"/>
                  </a:lnTo>
                  <a:lnTo>
                    <a:pt x="419175" y="2381"/>
                  </a:lnTo>
                  <a:lnTo>
                    <a:pt x="419175" y="19050"/>
                  </a:lnTo>
                  <a:lnTo>
                    <a:pt x="402506" y="21431"/>
                  </a:lnTo>
                  <a:lnTo>
                    <a:pt x="369168" y="14287"/>
                  </a:lnTo>
                  <a:lnTo>
                    <a:pt x="369168" y="30956"/>
                  </a:lnTo>
                  <a:lnTo>
                    <a:pt x="347737" y="33337"/>
                  </a:lnTo>
                  <a:lnTo>
                    <a:pt x="302493" y="54769"/>
                  </a:lnTo>
                  <a:lnTo>
                    <a:pt x="302493" y="78581"/>
                  </a:lnTo>
                  <a:lnTo>
                    <a:pt x="283443" y="78581"/>
                  </a:lnTo>
                  <a:lnTo>
                    <a:pt x="262012" y="76200"/>
                  </a:lnTo>
                  <a:lnTo>
                    <a:pt x="231056" y="76200"/>
                  </a:lnTo>
                  <a:cubicBezTo>
                    <a:pt x="206593" y="93324"/>
                    <a:pt x="207243" y="83180"/>
                    <a:pt x="207243" y="95250"/>
                  </a:cubicBezTo>
                  <a:lnTo>
                    <a:pt x="207243" y="114300"/>
                  </a:lnTo>
                  <a:lnTo>
                    <a:pt x="176287" y="130969"/>
                  </a:lnTo>
                  <a:lnTo>
                    <a:pt x="176287" y="130969"/>
                  </a:lnTo>
                  <a:lnTo>
                    <a:pt x="166762" y="159544"/>
                  </a:lnTo>
                  <a:lnTo>
                    <a:pt x="166762" y="180975"/>
                  </a:lnTo>
                  <a:lnTo>
                    <a:pt x="164381" y="197644"/>
                  </a:lnTo>
                  <a:lnTo>
                    <a:pt x="135806" y="197644"/>
                  </a:lnTo>
                  <a:lnTo>
                    <a:pt x="119137" y="211931"/>
                  </a:lnTo>
                  <a:lnTo>
                    <a:pt x="121518" y="233362"/>
                  </a:lnTo>
                  <a:lnTo>
                    <a:pt x="107231" y="252412"/>
                  </a:lnTo>
                  <a:lnTo>
                    <a:pt x="90562" y="261937"/>
                  </a:lnTo>
                  <a:lnTo>
                    <a:pt x="78656" y="264319"/>
                  </a:lnTo>
                  <a:lnTo>
                    <a:pt x="64368" y="283369"/>
                  </a:lnTo>
                  <a:lnTo>
                    <a:pt x="64368" y="304800"/>
                  </a:lnTo>
                  <a:lnTo>
                    <a:pt x="66750" y="330994"/>
                  </a:lnTo>
                  <a:lnTo>
                    <a:pt x="47700" y="350044"/>
                  </a:lnTo>
                  <a:lnTo>
                    <a:pt x="40556" y="369094"/>
                  </a:lnTo>
                  <a:lnTo>
                    <a:pt x="28650" y="378619"/>
                  </a:lnTo>
                  <a:lnTo>
                    <a:pt x="75" y="385762"/>
                  </a:lnTo>
                  <a:lnTo>
                    <a:pt x="75" y="404812"/>
                  </a:lnTo>
                  <a:lnTo>
                    <a:pt x="16743" y="445294"/>
                  </a:lnTo>
                  <a:lnTo>
                    <a:pt x="23887" y="452437"/>
                  </a:lnTo>
                  <a:lnTo>
                    <a:pt x="75" y="461962"/>
                  </a:lnTo>
                  <a:lnTo>
                    <a:pt x="75" y="473869"/>
                  </a:lnTo>
                  <a:cubicBezTo>
                    <a:pt x="869" y="481013"/>
                    <a:pt x="0" y="488545"/>
                    <a:pt x="2456" y="495300"/>
                  </a:cubicBezTo>
                  <a:cubicBezTo>
                    <a:pt x="3434" y="497990"/>
                    <a:pt x="9600" y="500062"/>
                    <a:pt x="9600" y="500062"/>
                  </a:cubicBezTo>
                  <a:lnTo>
                    <a:pt x="23887" y="509587"/>
                  </a:lnTo>
                  <a:lnTo>
                    <a:pt x="23887" y="531019"/>
                  </a:lnTo>
                  <a:lnTo>
                    <a:pt x="31031" y="547687"/>
                  </a:lnTo>
                  <a:cubicBezTo>
                    <a:pt x="53187" y="557534"/>
                    <a:pt x="60279" y="557212"/>
                    <a:pt x="50081" y="557212"/>
                  </a:cubicBezTo>
                  <a:lnTo>
                    <a:pt x="59606" y="578644"/>
                  </a:lnTo>
                  <a:lnTo>
                    <a:pt x="57225" y="592931"/>
                  </a:lnTo>
                  <a:cubicBezTo>
                    <a:pt x="32634" y="597850"/>
                    <a:pt x="33412" y="589599"/>
                    <a:pt x="33412" y="600075"/>
                  </a:cubicBezTo>
                  <a:lnTo>
                    <a:pt x="42937" y="611981"/>
                  </a:lnTo>
                  <a:cubicBezTo>
                    <a:pt x="58546" y="622386"/>
                    <a:pt x="51501" y="621506"/>
                    <a:pt x="61987" y="621506"/>
                  </a:cubicBezTo>
                  <a:lnTo>
                    <a:pt x="61987" y="621506"/>
                  </a:lnTo>
                  <a:lnTo>
                    <a:pt x="73893" y="638175"/>
                  </a:lnTo>
                  <a:lnTo>
                    <a:pt x="92943" y="642937"/>
                  </a:lnTo>
                  <a:lnTo>
                    <a:pt x="95325" y="652462"/>
                  </a:lnTo>
                  <a:lnTo>
                    <a:pt x="116756" y="681037"/>
                  </a:lnTo>
                  <a:lnTo>
                    <a:pt x="116756" y="707231"/>
                  </a:lnTo>
                  <a:cubicBezTo>
                    <a:pt x="121623" y="743737"/>
                    <a:pt x="121518" y="730938"/>
                    <a:pt x="121518" y="745331"/>
                  </a:cubicBezTo>
                  <a:lnTo>
                    <a:pt x="128662" y="785812"/>
                  </a:lnTo>
                  <a:lnTo>
                    <a:pt x="152475" y="833437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" name="Freeform 185"/>
            <p:cNvSpPr/>
            <p:nvPr/>
          </p:nvSpPr>
          <p:spPr>
            <a:xfrm>
              <a:off x="7215179" y="785780"/>
              <a:ext cx="569659" cy="833714"/>
            </a:xfrm>
            <a:custGeom>
              <a:avLst/>
              <a:gdLst>
                <a:gd name="connsiteX0" fmla="*/ 404812 w 902493"/>
                <a:gd name="connsiteY0" fmla="*/ 1421607 h 1421607"/>
                <a:gd name="connsiteX1" fmla="*/ 416718 w 902493"/>
                <a:gd name="connsiteY1" fmla="*/ 1409700 h 1421607"/>
                <a:gd name="connsiteX2" fmla="*/ 523875 w 902493"/>
                <a:gd name="connsiteY2" fmla="*/ 1297782 h 1421607"/>
                <a:gd name="connsiteX3" fmla="*/ 638175 w 902493"/>
                <a:gd name="connsiteY3" fmla="*/ 1209675 h 1421607"/>
                <a:gd name="connsiteX4" fmla="*/ 754856 w 902493"/>
                <a:gd name="connsiteY4" fmla="*/ 1114425 h 1421607"/>
                <a:gd name="connsiteX5" fmla="*/ 812006 w 902493"/>
                <a:gd name="connsiteY5" fmla="*/ 1064419 h 1421607"/>
                <a:gd name="connsiteX6" fmla="*/ 845343 w 902493"/>
                <a:gd name="connsiteY6" fmla="*/ 1012032 h 1421607"/>
                <a:gd name="connsiteX7" fmla="*/ 833437 w 902493"/>
                <a:gd name="connsiteY7" fmla="*/ 992982 h 1421607"/>
                <a:gd name="connsiteX8" fmla="*/ 802481 w 902493"/>
                <a:gd name="connsiteY8" fmla="*/ 983457 h 1421607"/>
                <a:gd name="connsiteX9" fmla="*/ 792956 w 902493"/>
                <a:gd name="connsiteY9" fmla="*/ 947738 h 1421607"/>
                <a:gd name="connsiteX10" fmla="*/ 778668 w 902493"/>
                <a:gd name="connsiteY10" fmla="*/ 833438 h 1421607"/>
                <a:gd name="connsiteX11" fmla="*/ 788193 w 902493"/>
                <a:gd name="connsiteY11" fmla="*/ 783432 h 1421607"/>
                <a:gd name="connsiteX12" fmla="*/ 795337 w 902493"/>
                <a:gd name="connsiteY12" fmla="*/ 726282 h 1421607"/>
                <a:gd name="connsiteX13" fmla="*/ 790575 w 902493"/>
                <a:gd name="connsiteY13" fmla="*/ 673894 h 1421607"/>
                <a:gd name="connsiteX14" fmla="*/ 821531 w 902493"/>
                <a:gd name="connsiteY14" fmla="*/ 650082 h 1421607"/>
                <a:gd name="connsiteX15" fmla="*/ 847725 w 902493"/>
                <a:gd name="connsiteY15" fmla="*/ 621507 h 1421607"/>
                <a:gd name="connsiteX16" fmla="*/ 859631 w 902493"/>
                <a:gd name="connsiteY16" fmla="*/ 588169 h 1421607"/>
                <a:gd name="connsiteX17" fmla="*/ 866775 w 902493"/>
                <a:gd name="connsiteY17" fmla="*/ 542925 h 1421607"/>
                <a:gd name="connsiteX18" fmla="*/ 883443 w 902493"/>
                <a:gd name="connsiteY18" fmla="*/ 495300 h 1421607"/>
                <a:gd name="connsiteX19" fmla="*/ 902493 w 902493"/>
                <a:gd name="connsiteY19" fmla="*/ 461963 h 1421607"/>
                <a:gd name="connsiteX20" fmla="*/ 902493 w 902493"/>
                <a:gd name="connsiteY20" fmla="*/ 426244 h 1421607"/>
                <a:gd name="connsiteX21" fmla="*/ 883443 w 902493"/>
                <a:gd name="connsiteY21" fmla="*/ 385763 h 1421607"/>
                <a:gd name="connsiteX22" fmla="*/ 876300 w 902493"/>
                <a:gd name="connsiteY22" fmla="*/ 371475 h 1421607"/>
                <a:gd name="connsiteX23" fmla="*/ 854868 w 902493"/>
                <a:gd name="connsiteY23" fmla="*/ 369094 h 1421607"/>
                <a:gd name="connsiteX24" fmla="*/ 842962 w 902493"/>
                <a:gd name="connsiteY24" fmla="*/ 385763 h 1421607"/>
                <a:gd name="connsiteX25" fmla="*/ 797718 w 902493"/>
                <a:gd name="connsiteY25" fmla="*/ 426244 h 1421607"/>
                <a:gd name="connsiteX26" fmla="*/ 778668 w 902493"/>
                <a:gd name="connsiteY26" fmla="*/ 600075 h 1421607"/>
                <a:gd name="connsiteX27" fmla="*/ 769143 w 902493"/>
                <a:gd name="connsiteY27" fmla="*/ 600075 h 1421607"/>
                <a:gd name="connsiteX28" fmla="*/ 773906 w 902493"/>
                <a:gd name="connsiteY28" fmla="*/ 452438 h 1421607"/>
                <a:gd name="connsiteX29" fmla="*/ 723900 w 902493"/>
                <a:gd name="connsiteY29" fmla="*/ 307182 h 1421607"/>
                <a:gd name="connsiteX30" fmla="*/ 704850 w 902493"/>
                <a:gd name="connsiteY30" fmla="*/ 211932 h 1421607"/>
                <a:gd name="connsiteX31" fmla="*/ 716756 w 902493"/>
                <a:gd name="connsiteY31" fmla="*/ 150019 h 1421607"/>
                <a:gd name="connsiteX32" fmla="*/ 714375 w 902493"/>
                <a:gd name="connsiteY32" fmla="*/ 95250 h 1421607"/>
                <a:gd name="connsiteX33" fmla="*/ 638175 w 902493"/>
                <a:gd name="connsiteY33" fmla="*/ 19050 h 1421607"/>
                <a:gd name="connsiteX34" fmla="*/ 490537 w 902493"/>
                <a:gd name="connsiteY34" fmla="*/ 0 h 1421607"/>
                <a:gd name="connsiteX35" fmla="*/ 352425 w 902493"/>
                <a:gd name="connsiteY35" fmla="*/ 21432 h 1421607"/>
                <a:gd name="connsiteX36" fmla="*/ 292893 w 902493"/>
                <a:gd name="connsiteY36" fmla="*/ 45244 h 1421607"/>
                <a:gd name="connsiteX37" fmla="*/ 202406 w 902493"/>
                <a:gd name="connsiteY37" fmla="*/ 45244 h 1421607"/>
                <a:gd name="connsiteX38" fmla="*/ 111918 w 902493"/>
                <a:gd name="connsiteY38" fmla="*/ 97632 h 1421607"/>
                <a:gd name="connsiteX39" fmla="*/ 69056 w 902493"/>
                <a:gd name="connsiteY39" fmla="*/ 176213 h 1421607"/>
                <a:gd name="connsiteX40" fmla="*/ 71437 w 902493"/>
                <a:gd name="connsiteY40" fmla="*/ 295275 h 1421607"/>
                <a:gd name="connsiteX41" fmla="*/ 71437 w 902493"/>
                <a:gd name="connsiteY41" fmla="*/ 395288 h 1421607"/>
                <a:gd name="connsiteX42" fmla="*/ 59531 w 902493"/>
                <a:gd name="connsiteY42" fmla="*/ 447675 h 1421607"/>
                <a:gd name="connsiteX43" fmla="*/ 83343 w 902493"/>
                <a:gd name="connsiteY43" fmla="*/ 552450 h 1421607"/>
                <a:gd name="connsiteX44" fmla="*/ 64293 w 902493"/>
                <a:gd name="connsiteY44" fmla="*/ 490538 h 1421607"/>
                <a:gd name="connsiteX45" fmla="*/ 35718 w 902493"/>
                <a:gd name="connsiteY45" fmla="*/ 469107 h 1421607"/>
                <a:gd name="connsiteX46" fmla="*/ 11906 w 902493"/>
                <a:gd name="connsiteY46" fmla="*/ 469107 h 1421607"/>
                <a:gd name="connsiteX47" fmla="*/ 0 w 902493"/>
                <a:gd name="connsiteY47" fmla="*/ 495300 h 1421607"/>
                <a:gd name="connsiteX48" fmla="*/ 9525 w 902493"/>
                <a:gd name="connsiteY48" fmla="*/ 559594 h 1421607"/>
                <a:gd name="connsiteX49" fmla="*/ 33337 w 902493"/>
                <a:gd name="connsiteY49" fmla="*/ 585788 h 1421607"/>
                <a:gd name="connsiteX50" fmla="*/ 54768 w 902493"/>
                <a:gd name="connsiteY50" fmla="*/ 645319 h 1421607"/>
                <a:gd name="connsiteX51" fmla="*/ 59531 w 902493"/>
                <a:gd name="connsiteY51" fmla="*/ 690563 h 1421607"/>
                <a:gd name="connsiteX52" fmla="*/ 76200 w 902493"/>
                <a:gd name="connsiteY52" fmla="*/ 721519 h 1421607"/>
                <a:gd name="connsiteX53" fmla="*/ 102393 w 902493"/>
                <a:gd name="connsiteY53" fmla="*/ 728663 h 1421607"/>
                <a:gd name="connsiteX54" fmla="*/ 119062 w 902493"/>
                <a:gd name="connsiteY54" fmla="*/ 728663 h 1421607"/>
                <a:gd name="connsiteX55" fmla="*/ 128587 w 902493"/>
                <a:gd name="connsiteY55" fmla="*/ 762000 h 1421607"/>
                <a:gd name="connsiteX56" fmla="*/ 152400 w 902493"/>
                <a:gd name="connsiteY56" fmla="*/ 842963 h 1421607"/>
                <a:gd name="connsiteX57" fmla="*/ 195262 w 902493"/>
                <a:gd name="connsiteY57" fmla="*/ 935832 h 1421607"/>
                <a:gd name="connsiteX58" fmla="*/ 219075 w 902493"/>
                <a:gd name="connsiteY58" fmla="*/ 957263 h 1421607"/>
                <a:gd name="connsiteX59" fmla="*/ 245268 w 902493"/>
                <a:gd name="connsiteY59" fmla="*/ 1000125 h 1421607"/>
                <a:gd name="connsiteX60" fmla="*/ 266700 w 902493"/>
                <a:gd name="connsiteY60" fmla="*/ 1073944 h 1421607"/>
                <a:gd name="connsiteX61" fmla="*/ 285750 w 902493"/>
                <a:gd name="connsiteY61" fmla="*/ 1131094 h 1421607"/>
                <a:gd name="connsiteX62" fmla="*/ 285750 w 902493"/>
                <a:gd name="connsiteY62" fmla="*/ 1238250 h 1421607"/>
                <a:gd name="connsiteX63" fmla="*/ 319087 w 902493"/>
                <a:gd name="connsiteY63" fmla="*/ 1312069 h 1421607"/>
                <a:gd name="connsiteX64" fmla="*/ 357187 w 902493"/>
                <a:gd name="connsiteY64" fmla="*/ 1359694 h 1421607"/>
                <a:gd name="connsiteX65" fmla="*/ 404812 w 902493"/>
                <a:gd name="connsiteY65" fmla="*/ 1421607 h 1421607"/>
                <a:gd name="connsiteX0" fmla="*/ 404812 w 902493"/>
                <a:gd name="connsiteY0" fmla="*/ 1421607 h 1421607"/>
                <a:gd name="connsiteX1" fmla="*/ 416718 w 902493"/>
                <a:gd name="connsiteY1" fmla="*/ 1409700 h 1421607"/>
                <a:gd name="connsiteX2" fmla="*/ 523875 w 902493"/>
                <a:gd name="connsiteY2" fmla="*/ 1297782 h 1421607"/>
                <a:gd name="connsiteX3" fmla="*/ 638175 w 902493"/>
                <a:gd name="connsiteY3" fmla="*/ 1209675 h 1421607"/>
                <a:gd name="connsiteX4" fmla="*/ 754856 w 902493"/>
                <a:gd name="connsiteY4" fmla="*/ 1114425 h 1421607"/>
                <a:gd name="connsiteX5" fmla="*/ 812006 w 902493"/>
                <a:gd name="connsiteY5" fmla="*/ 1064419 h 1421607"/>
                <a:gd name="connsiteX6" fmla="*/ 845343 w 902493"/>
                <a:gd name="connsiteY6" fmla="*/ 1012032 h 1421607"/>
                <a:gd name="connsiteX7" fmla="*/ 833437 w 902493"/>
                <a:gd name="connsiteY7" fmla="*/ 992982 h 1421607"/>
                <a:gd name="connsiteX8" fmla="*/ 802481 w 902493"/>
                <a:gd name="connsiteY8" fmla="*/ 983457 h 1421607"/>
                <a:gd name="connsiteX9" fmla="*/ 792956 w 902493"/>
                <a:gd name="connsiteY9" fmla="*/ 947738 h 1421607"/>
                <a:gd name="connsiteX10" fmla="*/ 778668 w 902493"/>
                <a:gd name="connsiteY10" fmla="*/ 833438 h 1421607"/>
                <a:gd name="connsiteX11" fmla="*/ 788193 w 902493"/>
                <a:gd name="connsiteY11" fmla="*/ 783432 h 1421607"/>
                <a:gd name="connsiteX12" fmla="*/ 795337 w 902493"/>
                <a:gd name="connsiteY12" fmla="*/ 726282 h 1421607"/>
                <a:gd name="connsiteX13" fmla="*/ 790575 w 902493"/>
                <a:gd name="connsiteY13" fmla="*/ 673894 h 1421607"/>
                <a:gd name="connsiteX14" fmla="*/ 821531 w 902493"/>
                <a:gd name="connsiteY14" fmla="*/ 650082 h 1421607"/>
                <a:gd name="connsiteX15" fmla="*/ 847725 w 902493"/>
                <a:gd name="connsiteY15" fmla="*/ 621507 h 1421607"/>
                <a:gd name="connsiteX16" fmla="*/ 859631 w 902493"/>
                <a:gd name="connsiteY16" fmla="*/ 588169 h 1421607"/>
                <a:gd name="connsiteX17" fmla="*/ 866775 w 902493"/>
                <a:gd name="connsiteY17" fmla="*/ 542925 h 1421607"/>
                <a:gd name="connsiteX18" fmla="*/ 883443 w 902493"/>
                <a:gd name="connsiteY18" fmla="*/ 495300 h 1421607"/>
                <a:gd name="connsiteX19" fmla="*/ 902493 w 902493"/>
                <a:gd name="connsiteY19" fmla="*/ 461963 h 1421607"/>
                <a:gd name="connsiteX20" fmla="*/ 902493 w 902493"/>
                <a:gd name="connsiteY20" fmla="*/ 426244 h 1421607"/>
                <a:gd name="connsiteX21" fmla="*/ 883443 w 902493"/>
                <a:gd name="connsiteY21" fmla="*/ 385763 h 1421607"/>
                <a:gd name="connsiteX22" fmla="*/ 876300 w 902493"/>
                <a:gd name="connsiteY22" fmla="*/ 371475 h 1421607"/>
                <a:gd name="connsiteX23" fmla="*/ 854868 w 902493"/>
                <a:gd name="connsiteY23" fmla="*/ 369094 h 1421607"/>
                <a:gd name="connsiteX24" fmla="*/ 842962 w 902493"/>
                <a:gd name="connsiteY24" fmla="*/ 385763 h 1421607"/>
                <a:gd name="connsiteX25" fmla="*/ 797718 w 902493"/>
                <a:gd name="connsiteY25" fmla="*/ 426244 h 1421607"/>
                <a:gd name="connsiteX26" fmla="*/ 778668 w 902493"/>
                <a:gd name="connsiteY26" fmla="*/ 600075 h 1421607"/>
                <a:gd name="connsiteX27" fmla="*/ 769143 w 902493"/>
                <a:gd name="connsiteY27" fmla="*/ 600075 h 1421607"/>
                <a:gd name="connsiteX28" fmla="*/ 773906 w 902493"/>
                <a:gd name="connsiteY28" fmla="*/ 452438 h 1421607"/>
                <a:gd name="connsiteX29" fmla="*/ 723900 w 902493"/>
                <a:gd name="connsiteY29" fmla="*/ 307182 h 1421607"/>
                <a:gd name="connsiteX30" fmla="*/ 704850 w 902493"/>
                <a:gd name="connsiteY30" fmla="*/ 211932 h 1421607"/>
                <a:gd name="connsiteX31" fmla="*/ 716756 w 902493"/>
                <a:gd name="connsiteY31" fmla="*/ 150019 h 1421607"/>
                <a:gd name="connsiteX32" fmla="*/ 714375 w 902493"/>
                <a:gd name="connsiteY32" fmla="*/ 95250 h 1421607"/>
                <a:gd name="connsiteX33" fmla="*/ 638175 w 902493"/>
                <a:gd name="connsiteY33" fmla="*/ 19050 h 1421607"/>
                <a:gd name="connsiteX34" fmla="*/ 490537 w 902493"/>
                <a:gd name="connsiteY34" fmla="*/ 0 h 1421607"/>
                <a:gd name="connsiteX35" fmla="*/ 352425 w 902493"/>
                <a:gd name="connsiteY35" fmla="*/ 21432 h 1421607"/>
                <a:gd name="connsiteX36" fmla="*/ 292893 w 902493"/>
                <a:gd name="connsiteY36" fmla="*/ 45244 h 1421607"/>
                <a:gd name="connsiteX37" fmla="*/ 202406 w 902493"/>
                <a:gd name="connsiteY37" fmla="*/ 45244 h 1421607"/>
                <a:gd name="connsiteX38" fmla="*/ 111918 w 902493"/>
                <a:gd name="connsiteY38" fmla="*/ 97632 h 1421607"/>
                <a:gd name="connsiteX39" fmla="*/ 69056 w 902493"/>
                <a:gd name="connsiteY39" fmla="*/ 176213 h 1421607"/>
                <a:gd name="connsiteX40" fmla="*/ 71437 w 902493"/>
                <a:gd name="connsiteY40" fmla="*/ 295275 h 1421607"/>
                <a:gd name="connsiteX41" fmla="*/ 71437 w 902493"/>
                <a:gd name="connsiteY41" fmla="*/ 395288 h 1421607"/>
                <a:gd name="connsiteX42" fmla="*/ 59531 w 902493"/>
                <a:gd name="connsiteY42" fmla="*/ 447675 h 1421607"/>
                <a:gd name="connsiteX43" fmla="*/ 83343 w 902493"/>
                <a:gd name="connsiteY43" fmla="*/ 552450 h 1421607"/>
                <a:gd name="connsiteX44" fmla="*/ 64293 w 902493"/>
                <a:gd name="connsiteY44" fmla="*/ 490538 h 1421607"/>
                <a:gd name="connsiteX45" fmla="*/ 35718 w 902493"/>
                <a:gd name="connsiteY45" fmla="*/ 469107 h 1421607"/>
                <a:gd name="connsiteX46" fmla="*/ 11906 w 902493"/>
                <a:gd name="connsiteY46" fmla="*/ 469107 h 1421607"/>
                <a:gd name="connsiteX47" fmla="*/ 0 w 902493"/>
                <a:gd name="connsiteY47" fmla="*/ 495300 h 1421607"/>
                <a:gd name="connsiteX48" fmla="*/ 9525 w 902493"/>
                <a:gd name="connsiteY48" fmla="*/ 559594 h 1421607"/>
                <a:gd name="connsiteX49" fmla="*/ 33337 w 902493"/>
                <a:gd name="connsiteY49" fmla="*/ 585788 h 1421607"/>
                <a:gd name="connsiteX50" fmla="*/ 54768 w 902493"/>
                <a:gd name="connsiteY50" fmla="*/ 645319 h 1421607"/>
                <a:gd name="connsiteX51" fmla="*/ 59531 w 902493"/>
                <a:gd name="connsiteY51" fmla="*/ 690563 h 1421607"/>
                <a:gd name="connsiteX52" fmla="*/ 76200 w 902493"/>
                <a:gd name="connsiteY52" fmla="*/ 721519 h 1421607"/>
                <a:gd name="connsiteX53" fmla="*/ 102393 w 902493"/>
                <a:gd name="connsiteY53" fmla="*/ 728663 h 1421607"/>
                <a:gd name="connsiteX54" fmla="*/ 119062 w 902493"/>
                <a:gd name="connsiteY54" fmla="*/ 728663 h 1421607"/>
                <a:gd name="connsiteX55" fmla="*/ 128587 w 902493"/>
                <a:gd name="connsiteY55" fmla="*/ 762000 h 1421607"/>
                <a:gd name="connsiteX56" fmla="*/ 195262 w 902493"/>
                <a:gd name="connsiteY56" fmla="*/ 935832 h 1421607"/>
                <a:gd name="connsiteX57" fmla="*/ 219075 w 902493"/>
                <a:gd name="connsiteY57" fmla="*/ 957263 h 1421607"/>
                <a:gd name="connsiteX58" fmla="*/ 245268 w 902493"/>
                <a:gd name="connsiteY58" fmla="*/ 1000125 h 1421607"/>
                <a:gd name="connsiteX59" fmla="*/ 266700 w 902493"/>
                <a:gd name="connsiteY59" fmla="*/ 1073944 h 1421607"/>
                <a:gd name="connsiteX60" fmla="*/ 285750 w 902493"/>
                <a:gd name="connsiteY60" fmla="*/ 1131094 h 1421607"/>
                <a:gd name="connsiteX61" fmla="*/ 285750 w 902493"/>
                <a:gd name="connsiteY61" fmla="*/ 1238250 h 1421607"/>
                <a:gd name="connsiteX62" fmla="*/ 319087 w 902493"/>
                <a:gd name="connsiteY62" fmla="*/ 1312069 h 1421607"/>
                <a:gd name="connsiteX63" fmla="*/ 357187 w 902493"/>
                <a:gd name="connsiteY63" fmla="*/ 1359694 h 1421607"/>
                <a:gd name="connsiteX64" fmla="*/ 404812 w 902493"/>
                <a:gd name="connsiteY64" fmla="*/ 1421607 h 1421607"/>
                <a:gd name="connsiteX0" fmla="*/ 404812 w 902493"/>
                <a:gd name="connsiteY0" fmla="*/ 1421607 h 1421607"/>
                <a:gd name="connsiteX1" fmla="*/ 416718 w 902493"/>
                <a:gd name="connsiteY1" fmla="*/ 1409700 h 1421607"/>
                <a:gd name="connsiteX2" fmla="*/ 523875 w 902493"/>
                <a:gd name="connsiteY2" fmla="*/ 1297782 h 1421607"/>
                <a:gd name="connsiteX3" fmla="*/ 638175 w 902493"/>
                <a:gd name="connsiteY3" fmla="*/ 1209675 h 1421607"/>
                <a:gd name="connsiteX4" fmla="*/ 754856 w 902493"/>
                <a:gd name="connsiteY4" fmla="*/ 1114425 h 1421607"/>
                <a:gd name="connsiteX5" fmla="*/ 812006 w 902493"/>
                <a:gd name="connsiteY5" fmla="*/ 1064419 h 1421607"/>
                <a:gd name="connsiteX6" fmla="*/ 845343 w 902493"/>
                <a:gd name="connsiteY6" fmla="*/ 1012032 h 1421607"/>
                <a:gd name="connsiteX7" fmla="*/ 833437 w 902493"/>
                <a:gd name="connsiteY7" fmla="*/ 992982 h 1421607"/>
                <a:gd name="connsiteX8" fmla="*/ 802481 w 902493"/>
                <a:gd name="connsiteY8" fmla="*/ 983457 h 1421607"/>
                <a:gd name="connsiteX9" fmla="*/ 792956 w 902493"/>
                <a:gd name="connsiteY9" fmla="*/ 947738 h 1421607"/>
                <a:gd name="connsiteX10" fmla="*/ 778668 w 902493"/>
                <a:gd name="connsiteY10" fmla="*/ 833438 h 1421607"/>
                <a:gd name="connsiteX11" fmla="*/ 788193 w 902493"/>
                <a:gd name="connsiteY11" fmla="*/ 783432 h 1421607"/>
                <a:gd name="connsiteX12" fmla="*/ 795337 w 902493"/>
                <a:gd name="connsiteY12" fmla="*/ 726282 h 1421607"/>
                <a:gd name="connsiteX13" fmla="*/ 790575 w 902493"/>
                <a:gd name="connsiteY13" fmla="*/ 673894 h 1421607"/>
                <a:gd name="connsiteX14" fmla="*/ 821531 w 902493"/>
                <a:gd name="connsiteY14" fmla="*/ 650082 h 1421607"/>
                <a:gd name="connsiteX15" fmla="*/ 847725 w 902493"/>
                <a:gd name="connsiteY15" fmla="*/ 621507 h 1421607"/>
                <a:gd name="connsiteX16" fmla="*/ 859631 w 902493"/>
                <a:gd name="connsiteY16" fmla="*/ 588169 h 1421607"/>
                <a:gd name="connsiteX17" fmla="*/ 866775 w 902493"/>
                <a:gd name="connsiteY17" fmla="*/ 542925 h 1421607"/>
                <a:gd name="connsiteX18" fmla="*/ 883443 w 902493"/>
                <a:gd name="connsiteY18" fmla="*/ 495300 h 1421607"/>
                <a:gd name="connsiteX19" fmla="*/ 902493 w 902493"/>
                <a:gd name="connsiteY19" fmla="*/ 461963 h 1421607"/>
                <a:gd name="connsiteX20" fmla="*/ 902493 w 902493"/>
                <a:gd name="connsiteY20" fmla="*/ 426244 h 1421607"/>
                <a:gd name="connsiteX21" fmla="*/ 883443 w 902493"/>
                <a:gd name="connsiteY21" fmla="*/ 385763 h 1421607"/>
                <a:gd name="connsiteX22" fmla="*/ 876300 w 902493"/>
                <a:gd name="connsiteY22" fmla="*/ 371475 h 1421607"/>
                <a:gd name="connsiteX23" fmla="*/ 854868 w 902493"/>
                <a:gd name="connsiteY23" fmla="*/ 369094 h 1421607"/>
                <a:gd name="connsiteX24" fmla="*/ 842962 w 902493"/>
                <a:gd name="connsiteY24" fmla="*/ 385763 h 1421607"/>
                <a:gd name="connsiteX25" fmla="*/ 797718 w 902493"/>
                <a:gd name="connsiteY25" fmla="*/ 426244 h 1421607"/>
                <a:gd name="connsiteX26" fmla="*/ 778668 w 902493"/>
                <a:gd name="connsiteY26" fmla="*/ 600075 h 1421607"/>
                <a:gd name="connsiteX27" fmla="*/ 769143 w 902493"/>
                <a:gd name="connsiteY27" fmla="*/ 600075 h 1421607"/>
                <a:gd name="connsiteX28" fmla="*/ 773906 w 902493"/>
                <a:gd name="connsiteY28" fmla="*/ 452438 h 1421607"/>
                <a:gd name="connsiteX29" fmla="*/ 723900 w 902493"/>
                <a:gd name="connsiteY29" fmla="*/ 307182 h 1421607"/>
                <a:gd name="connsiteX30" fmla="*/ 704850 w 902493"/>
                <a:gd name="connsiteY30" fmla="*/ 211932 h 1421607"/>
                <a:gd name="connsiteX31" fmla="*/ 716756 w 902493"/>
                <a:gd name="connsiteY31" fmla="*/ 150019 h 1421607"/>
                <a:gd name="connsiteX32" fmla="*/ 714375 w 902493"/>
                <a:gd name="connsiteY32" fmla="*/ 95250 h 1421607"/>
                <a:gd name="connsiteX33" fmla="*/ 638175 w 902493"/>
                <a:gd name="connsiteY33" fmla="*/ 19050 h 1421607"/>
                <a:gd name="connsiteX34" fmla="*/ 490537 w 902493"/>
                <a:gd name="connsiteY34" fmla="*/ 0 h 1421607"/>
                <a:gd name="connsiteX35" fmla="*/ 352425 w 902493"/>
                <a:gd name="connsiteY35" fmla="*/ 21432 h 1421607"/>
                <a:gd name="connsiteX36" fmla="*/ 292893 w 902493"/>
                <a:gd name="connsiteY36" fmla="*/ 45244 h 1421607"/>
                <a:gd name="connsiteX37" fmla="*/ 202406 w 902493"/>
                <a:gd name="connsiteY37" fmla="*/ 45244 h 1421607"/>
                <a:gd name="connsiteX38" fmla="*/ 111918 w 902493"/>
                <a:gd name="connsiteY38" fmla="*/ 97632 h 1421607"/>
                <a:gd name="connsiteX39" fmla="*/ 69056 w 902493"/>
                <a:gd name="connsiteY39" fmla="*/ 176213 h 1421607"/>
                <a:gd name="connsiteX40" fmla="*/ 71437 w 902493"/>
                <a:gd name="connsiteY40" fmla="*/ 295275 h 1421607"/>
                <a:gd name="connsiteX41" fmla="*/ 71437 w 902493"/>
                <a:gd name="connsiteY41" fmla="*/ 395288 h 1421607"/>
                <a:gd name="connsiteX42" fmla="*/ 59531 w 902493"/>
                <a:gd name="connsiteY42" fmla="*/ 447675 h 1421607"/>
                <a:gd name="connsiteX43" fmla="*/ 83343 w 902493"/>
                <a:gd name="connsiteY43" fmla="*/ 552450 h 1421607"/>
                <a:gd name="connsiteX44" fmla="*/ 64293 w 902493"/>
                <a:gd name="connsiteY44" fmla="*/ 490538 h 1421607"/>
                <a:gd name="connsiteX45" fmla="*/ 35718 w 902493"/>
                <a:gd name="connsiteY45" fmla="*/ 469107 h 1421607"/>
                <a:gd name="connsiteX46" fmla="*/ 11906 w 902493"/>
                <a:gd name="connsiteY46" fmla="*/ 469107 h 1421607"/>
                <a:gd name="connsiteX47" fmla="*/ 0 w 902493"/>
                <a:gd name="connsiteY47" fmla="*/ 495300 h 1421607"/>
                <a:gd name="connsiteX48" fmla="*/ 9525 w 902493"/>
                <a:gd name="connsiteY48" fmla="*/ 559594 h 1421607"/>
                <a:gd name="connsiteX49" fmla="*/ 33337 w 902493"/>
                <a:gd name="connsiteY49" fmla="*/ 585788 h 1421607"/>
                <a:gd name="connsiteX50" fmla="*/ 54768 w 902493"/>
                <a:gd name="connsiteY50" fmla="*/ 645319 h 1421607"/>
                <a:gd name="connsiteX51" fmla="*/ 59531 w 902493"/>
                <a:gd name="connsiteY51" fmla="*/ 690563 h 1421607"/>
                <a:gd name="connsiteX52" fmla="*/ 76200 w 902493"/>
                <a:gd name="connsiteY52" fmla="*/ 721519 h 1421607"/>
                <a:gd name="connsiteX53" fmla="*/ 102393 w 902493"/>
                <a:gd name="connsiteY53" fmla="*/ 728663 h 1421607"/>
                <a:gd name="connsiteX54" fmla="*/ 119062 w 902493"/>
                <a:gd name="connsiteY54" fmla="*/ 728663 h 1421607"/>
                <a:gd name="connsiteX55" fmla="*/ 128587 w 902493"/>
                <a:gd name="connsiteY55" fmla="*/ 762000 h 1421607"/>
                <a:gd name="connsiteX56" fmla="*/ 195262 w 902493"/>
                <a:gd name="connsiteY56" fmla="*/ 935832 h 1421607"/>
                <a:gd name="connsiteX57" fmla="*/ 219075 w 902493"/>
                <a:gd name="connsiteY57" fmla="*/ 957263 h 1421607"/>
                <a:gd name="connsiteX58" fmla="*/ 245268 w 902493"/>
                <a:gd name="connsiteY58" fmla="*/ 1000125 h 1421607"/>
                <a:gd name="connsiteX59" fmla="*/ 266700 w 902493"/>
                <a:gd name="connsiteY59" fmla="*/ 1073944 h 1421607"/>
                <a:gd name="connsiteX60" fmla="*/ 285750 w 902493"/>
                <a:gd name="connsiteY60" fmla="*/ 1131094 h 1421607"/>
                <a:gd name="connsiteX61" fmla="*/ 285750 w 902493"/>
                <a:gd name="connsiteY61" fmla="*/ 1238250 h 1421607"/>
                <a:gd name="connsiteX62" fmla="*/ 319087 w 902493"/>
                <a:gd name="connsiteY62" fmla="*/ 1312069 h 1421607"/>
                <a:gd name="connsiteX63" fmla="*/ 357187 w 902493"/>
                <a:gd name="connsiteY63" fmla="*/ 1359694 h 1421607"/>
                <a:gd name="connsiteX64" fmla="*/ 404812 w 902493"/>
                <a:gd name="connsiteY64" fmla="*/ 1421607 h 1421607"/>
                <a:gd name="connsiteX0" fmla="*/ 404812 w 902493"/>
                <a:gd name="connsiteY0" fmla="*/ 1421607 h 1421607"/>
                <a:gd name="connsiteX1" fmla="*/ 416718 w 902493"/>
                <a:gd name="connsiteY1" fmla="*/ 1409700 h 1421607"/>
                <a:gd name="connsiteX2" fmla="*/ 523875 w 902493"/>
                <a:gd name="connsiteY2" fmla="*/ 1297782 h 1421607"/>
                <a:gd name="connsiteX3" fmla="*/ 638175 w 902493"/>
                <a:gd name="connsiteY3" fmla="*/ 1209675 h 1421607"/>
                <a:gd name="connsiteX4" fmla="*/ 754856 w 902493"/>
                <a:gd name="connsiteY4" fmla="*/ 1114425 h 1421607"/>
                <a:gd name="connsiteX5" fmla="*/ 812006 w 902493"/>
                <a:gd name="connsiteY5" fmla="*/ 1064419 h 1421607"/>
                <a:gd name="connsiteX6" fmla="*/ 845343 w 902493"/>
                <a:gd name="connsiteY6" fmla="*/ 1012032 h 1421607"/>
                <a:gd name="connsiteX7" fmla="*/ 833437 w 902493"/>
                <a:gd name="connsiteY7" fmla="*/ 992982 h 1421607"/>
                <a:gd name="connsiteX8" fmla="*/ 802481 w 902493"/>
                <a:gd name="connsiteY8" fmla="*/ 983457 h 1421607"/>
                <a:gd name="connsiteX9" fmla="*/ 792956 w 902493"/>
                <a:gd name="connsiteY9" fmla="*/ 947738 h 1421607"/>
                <a:gd name="connsiteX10" fmla="*/ 778668 w 902493"/>
                <a:gd name="connsiteY10" fmla="*/ 833438 h 1421607"/>
                <a:gd name="connsiteX11" fmla="*/ 788193 w 902493"/>
                <a:gd name="connsiteY11" fmla="*/ 783432 h 1421607"/>
                <a:gd name="connsiteX12" fmla="*/ 795337 w 902493"/>
                <a:gd name="connsiteY12" fmla="*/ 726282 h 1421607"/>
                <a:gd name="connsiteX13" fmla="*/ 790575 w 902493"/>
                <a:gd name="connsiteY13" fmla="*/ 673894 h 1421607"/>
                <a:gd name="connsiteX14" fmla="*/ 821531 w 902493"/>
                <a:gd name="connsiteY14" fmla="*/ 650082 h 1421607"/>
                <a:gd name="connsiteX15" fmla="*/ 847725 w 902493"/>
                <a:gd name="connsiteY15" fmla="*/ 621507 h 1421607"/>
                <a:gd name="connsiteX16" fmla="*/ 859631 w 902493"/>
                <a:gd name="connsiteY16" fmla="*/ 588169 h 1421607"/>
                <a:gd name="connsiteX17" fmla="*/ 866775 w 902493"/>
                <a:gd name="connsiteY17" fmla="*/ 542925 h 1421607"/>
                <a:gd name="connsiteX18" fmla="*/ 883443 w 902493"/>
                <a:gd name="connsiteY18" fmla="*/ 495300 h 1421607"/>
                <a:gd name="connsiteX19" fmla="*/ 902493 w 902493"/>
                <a:gd name="connsiteY19" fmla="*/ 461963 h 1421607"/>
                <a:gd name="connsiteX20" fmla="*/ 902493 w 902493"/>
                <a:gd name="connsiteY20" fmla="*/ 426244 h 1421607"/>
                <a:gd name="connsiteX21" fmla="*/ 883443 w 902493"/>
                <a:gd name="connsiteY21" fmla="*/ 385763 h 1421607"/>
                <a:gd name="connsiteX22" fmla="*/ 876300 w 902493"/>
                <a:gd name="connsiteY22" fmla="*/ 371475 h 1421607"/>
                <a:gd name="connsiteX23" fmla="*/ 854868 w 902493"/>
                <a:gd name="connsiteY23" fmla="*/ 369094 h 1421607"/>
                <a:gd name="connsiteX24" fmla="*/ 842962 w 902493"/>
                <a:gd name="connsiteY24" fmla="*/ 385763 h 1421607"/>
                <a:gd name="connsiteX25" fmla="*/ 797718 w 902493"/>
                <a:gd name="connsiteY25" fmla="*/ 426244 h 1421607"/>
                <a:gd name="connsiteX26" fmla="*/ 778668 w 902493"/>
                <a:gd name="connsiteY26" fmla="*/ 600075 h 1421607"/>
                <a:gd name="connsiteX27" fmla="*/ 769143 w 902493"/>
                <a:gd name="connsiteY27" fmla="*/ 600075 h 1421607"/>
                <a:gd name="connsiteX28" fmla="*/ 773906 w 902493"/>
                <a:gd name="connsiteY28" fmla="*/ 452438 h 1421607"/>
                <a:gd name="connsiteX29" fmla="*/ 723900 w 902493"/>
                <a:gd name="connsiteY29" fmla="*/ 307182 h 1421607"/>
                <a:gd name="connsiteX30" fmla="*/ 704850 w 902493"/>
                <a:gd name="connsiteY30" fmla="*/ 211932 h 1421607"/>
                <a:gd name="connsiteX31" fmla="*/ 716756 w 902493"/>
                <a:gd name="connsiteY31" fmla="*/ 150019 h 1421607"/>
                <a:gd name="connsiteX32" fmla="*/ 714375 w 902493"/>
                <a:gd name="connsiteY32" fmla="*/ 95250 h 1421607"/>
                <a:gd name="connsiteX33" fmla="*/ 638175 w 902493"/>
                <a:gd name="connsiteY33" fmla="*/ 19050 h 1421607"/>
                <a:gd name="connsiteX34" fmla="*/ 490537 w 902493"/>
                <a:gd name="connsiteY34" fmla="*/ 0 h 1421607"/>
                <a:gd name="connsiteX35" fmla="*/ 352425 w 902493"/>
                <a:gd name="connsiteY35" fmla="*/ 21432 h 1421607"/>
                <a:gd name="connsiteX36" fmla="*/ 292893 w 902493"/>
                <a:gd name="connsiteY36" fmla="*/ 45244 h 1421607"/>
                <a:gd name="connsiteX37" fmla="*/ 202406 w 902493"/>
                <a:gd name="connsiteY37" fmla="*/ 45244 h 1421607"/>
                <a:gd name="connsiteX38" fmla="*/ 111918 w 902493"/>
                <a:gd name="connsiteY38" fmla="*/ 97632 h 1421607"/>
                <a:gd name="connsiteX39" fmla="*/ 69056 w 902493"/>
                <a:gd name="connsiteY39" fmla="*/ 176213 h 1421607"/>
                <a:gd name="connsiteX40" fmla="*/ 71437 w 902493"/>
                <a:gd name="connsiteY40" fmla="*/ 295275 h 1421607"/>
                <a:gd name="connsiteX41" fmla="*/ 71437 w 902493"/>
                <a:gd name="connsiteY41" fmla="*/ 395288 h 1421607"/>
                <a:gd name="connsiteX42" fmla="*/ 59531 w 902493"/>
                <a:gd name="connsiteY42" fmla="*/ 447675 h 1421607"/>
                <a:gd name="connsiteX43" fmla="*/ 83343 w 902493"/>
                <a:gd name="connsiteY43" fmla="*/ 552450 h 1421607"/>
                <a:gd name="connsiteX44" fmla="*/ 64293 w 902493"/>
                <a:gd name="connsiteY44" fmla="*/ 490538 h 1421607"/>
                <a:gd name="connsiteX45" fmla="*/ 35718 w 902493"/>
                <a:gd name="connsiteY45" fmla="*/ 469107 h 1421607"/>
                <a:gd name="connsiteX46" fmla="*/ 11906 w 902493"/>
                <a:gd name="connsiteY46" fmla="*/ 469107 h 1421607"/>
                <a:gd name="connsiteX47" fmla="*/ 0 w 902493"/>
                <a:gd name="connsiteY47" fmla="*/ 495300 h 1421607"/>
                <a:gd name="connsiteX48" fmla="*/ 9525 w 902493"/>
                <a:gd name="connsiteY48" fmla="*/ 559594 h 1421607"/>
                <a:gd name="connsiteX49" fmla="*/ 33337 w 902493"/>
                <a:gd name="connsiteY49" fmla="*/ 585788 h 1421607"/>
                <a:gd name="connsiteX50" fmla="*/ 54768 w 902493"/>
                <a:gd name="connsiteY50" fmla="*/ 645319 h 1421607"/>
                <a:gd name="connsiteX51" fmla="*/ 59531 w 902493"/>
                <a:gd name="connsiteY51" fmla="*/ 690563 h 1421607"/>
                <a:gd name="connsiteX52" fmla="*/ 76200 w 902493"/>
                <a:gd name="connsiteY52" fmla="*/ 721519 h 1421607"/>
                <a:gd name="connsiteX53" fmla="*/ 102393 w 902493"/>
                <a:gd name="connsiteY53" fmla="*/ 728663 h 1421607"/>
                <a:gd name="connsiteX54" fmla="*/ 119062 w 902493"/>
                <a:gd name="connsiteY54" fmla="*/ 728663 h 1421607"/>
                <a:gd name="connsiteX55" fmla="*/ 128587 w 902493"/>
                <a:gd name="connsiteY55" fmla="*/ 762000 h 1421607"/>
                <a:gd name="connsiteX56" fmla="*/ 195262 w 902493"/>
                <a:gd name="connsiteY56" fmla="*/ 935832 h 1421607"/>
                <a:gd name="connsiteX57" fmla="*/ 219075 w 902493"/>
                <a:gd name="connsiteY57" fmla="*/ 957263 h 1421607"/>
                <a:gd name="connsiteX58" fmla="*/ 245268 w 902493"/>
                <a:gd name="connsiteY58" fmla="*/ 1000125 h 1421607"/>
                <a:gd name="connsiteX59" fmla="*/ 266700 w 902493"/>
                <a:gd name="connsiteY59" fmla="*/ 1073944 h 1421607"/>
                <a:gd name="connsiteX60" fmla="*/ 285750 w 902493"/>
                <a:gd name="connsiteY60" fmla="*/ 1131094 h 1421607"/>
                <a:gd name="connsiteX61" fmla="*/ 285750 w 902493"/>
                <a:gd name="connsiteY61" fmla="*/ 1238250 h 1421607"/>
                <a:gd name="connsiteX62" fmla="*/ 319087 w 902493"/>
                <a:gd name="connsiteY62" fmla="*/ 1312069 h 1421607"/>
                <a:gd name="connsiteX63" fmla="*/ 357187 w 902493"/>
                <a:gd name="connsiteY63" fmla="*/ 1359694 h 1421607"/>
                <a:gd name="connsiteX64" fmla="*/ 404812 w 902493"/>
                <a:gd name="connsiteY64" fmla="*/ 1421607 h 1421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902493" h="1421607">
                  <a:moveTo>
                    <a:pt x="404812" y="1421607"/>
                  </a:moveTo>
                  <a:lnTo>
                    <a:pt x="416718" y="1409700"/>
                  </a:lnTo>
                  <a:cubicBezTo>
                    <a:pt x="452400" y="1372359"/>
                    <a:pt x="487350" y="1334299"/>
                    <a:pt x="523875" y="1297782"/>
                  </a:cubicBezTo>
                  <a:lnTo>
                    <a:pt x="638175" y="1209675"/>
                  </a:lnTo>
                  <a:cubicBezTo>
                    <a:pt x="677142" y="1178015"/>
                    <a:pt x="719361" y="1149934"/>
                    <a:pt x="754856" y="1114425"/>
                  </a:cubicBezTo>
                  <a:cubicBezTo>
                    <a:pt x="812616" y="1066292"/>
                    <a:pt x="812006" y="1091598"/>
                    <a:pt x="812006" y="1064419"/>
                  </a:cubicBezTo>
                  <a:lnTo>
                    <a:pt x="845343" y="1012032"/>
                  </a:lnTo>
                  <a:lnTo>
                    <a:pt x="833437" y="992982"/>
                  </a:lnTo>
                  <a:lnTo>
                    <a:pt x="802481" y="983457"/>
                  </a:lnTo>
                  <a:lnTo>
                    <a:pt x="792956" y="947738"/>
                  </a:lnTo>
                  <a:lnTo>
                    <a:pt x="778668" y="833438"/>
                  </a:lnTo>
                  <a:lnTo>
                    <a:pt x="788193" y="783432"/>
                  </a:lnTo>
                  <a:lnTo>
                    <a:pt x="795337" y="726282"/>
                  </a:lnTo>
                  <a:lnTo>
                    <a:pt x="790575" y="673894"/>
                  </a:lnTo>
                  <a:lnTo>
                    <a:pt x="821531" y="650082"/>
                  </a:lnTo>
                  <a:lnTo>
                    <a:pt x="847725" y="621507"/>
                  </a:lnTo>
                  <a:lnTo>
                    <a:pt x="859631" y="588169"/>
                  </a:lnTo>
                  <a:lnTo>
                    <a:pt x="866775" y="542925"/>
                  </a:lnTo>
                  <a:lnTo>
                    <a:pt x="883443" y="495300"/>
                  </a:lnTo>
                  <a:lnTo>
                    <a:pt x="902493" y="461963"/>
                  </a:lnTo>
                  <a:lnTo>
                    <a:pt x="902493" y="426244"/>
                  </a:lnTo>
                  <a:lnTo>
                    <a:pt x="883443" y="385763"/>
                  </a:lnTo>
                  <a:lnTo>
                    <a:pt x="876300" y="371475"/>
                  </a:lnTo>
                  <a:lnTo>
                    <a:pt x="854868" y="369094"/>
                  </a:lnTo>
                  <a:lnTo>
                    <a:pt x="842962" y="385763"/>
                  </a:lnTo>
                  <a:lnTo>
                    <a:pt x="797718" y="426244"/>
                  </a:lnTo>
                  <a:lnTo>
                    <a:pt x="778668" y="600075"/>
                  </a:lnTo>
                  <a:lnTo>
                    <a:pt x="769143" y="600075"/>
                  </a:lnTo>
                  <a:lnTo>
                    <a:pt x="773906" y="452438"/>
                  </a:lnTo>
                  <a:lnTo>
                    <a:pt x="723900" y="307182"/>
                  </a:lnTo>
                  <a:lnTo>
                    <a:pt x="704850" y="211932"/>
                  </a:lnTo>
                  <a:lnTo>
                    <a:pt x="716756" y="150019"/>
                  </a:lnTo>
                  <a:cubicBezTo>
                    <a:pt x="715962" y="131763"/>
                    <a:pt x="715169" y="113506"/>
                    <a:pt x="714375" y="95250"/>
                  </a:cubicBezTo>
                  <a:lnTo>
                    <a:pt x="638175" y="19050"/>
                  </a:lnTo>
                  <a:lnTo>
                    <a:pt x="490537" y="0"/>
                  </a:lnTo>
                  <a:lnTo>
                    <a:pt x="352425" y="21432"/>
                  </a:lnTo>
                  <a:lnTo>
                    <a:pt x="292893" y="45244"/>
                  </a:lnTo>
                  <a:lnTo>
                    <a:pt x="202406" y="45244"/>
                  </a:lnTo>
                  <a:lnTo>
                    <a:pt x="111918" y="97632"/>
                  </a:lnTo>
                  <a:lnTo>
                    <a:pt x="69056" y="176213"/>
                  </a:lnTo>
                  <a:cubicBezTo>
                    <a:pt x="69850" y="215900"/>
                    <a:pt x="70643" y="255588"/>
                    <a:pt x="71437" y="295275"/>
                  </a:cubicBezTo>
                  <a:lnTo>
                    <a:pt x="71437" y="395288"/>
                  </a:lnTo>
                  <a:lnTo>
                    <a:pt x="59531" y="447675"/>
                  </a:lnTo>
                  <a:lnTo>
                    <a:pt x="83343" y="552450"/>
                  </a:lnTo>
                  <a:lnTo>
                    <a:pt x="64293" y="490538"/>
                  </a:lnTo>
                  <a:lnTo>
                    <a:pt x="35718" y="469107"/>
                  </a:lnTo>
                  <a:lnTo>
                    <a:pt x="11906" y="469107"/>
                  </a:lnTo>
                  <a:cubicBezTo>
                    <a:pt x="2110" y="496046"/>
                    <a:pt x="11671" y="495300"/>
                    <a:pt x="0" y="495300"/>
                  </a:cubicBezTo>
                  <a:lnTo>
                    <a:pt x="9525" y="559594"/>
                  </a:lnTo>
                  <a:lnTo>
                    <a:pt x="33337" y="585788"/>
                  </a:lnTo>
                  <a:lnTo>
                    <a:pt x="54768" y="645319"/>
                  </a:lnTo>
                  <a:lnTo>
                    <a:pt x="59531" y="690563"/>
                  </a:lnTo>
                  <a:lnTo>
                    <a:pt x="76200" y="721519"/>
                  </a:lnTo>
                  <a:lnTo>
                    <a:pt x="102393" y="728663"/>
                  </a:lnTo>
                  <a:lnTo>
                    <a:pt x="119062" y="728663"/>
                  </a:lnTo>
                  <a:lnTo>
                    <a:pt x="128587" y="762000"/>
                  </a:lnTo>
                  <a:cubicBezTo>
                    <a:pt x="141287" y="827484"/>
                    <a:pt x="161131" y="886620"/>
                    <a:pt x="195262" y="935832"/>
                  </a:cubicBezTo>
                  <a:lnTo>
                    <a:pt x="219075" y="957263"/>
                  </a:lnTo>
                  <a:lnTo>
                    <a:pt x="245268" y="1000125"/>
                  </a:lnTo>
                  <a:lnTo>
                    <a:pt x="266700" y="1073944"/>
                  </a:lnTo>
                  <a:lnTo>
                    <a:pt x="285750" y="1131094"/>
                  </a:lnTo>
                  <a:lnTo>
                    <a:pt x="285750" y="1238250"/>
                  </a:lnTo>
                  <a:lnTo>
                    <a:pt x="319087" y="1312069"/>
                  </a:lnTo>
                  <a:lnTo>
                    <a:pt x="357187" y="1359694"/>
                  </a:lnTo>
                  <a:lnTo>
                    <a:pt x="404812" y="1421607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" name="Freeform 186"/>
            <p:cNvSpPr/>
            <p:nvPr/>
          </p:nvSpPr>
          <p:spPr>
            <a:xfrm>
              <a:off x="7365488" y="1357778"/>
              <a:ext cx="413035" cy="453281"/>
            </a:xfrm>
            <a:custGeom>
              <a:avLst/>
              <a:gdLst>
                <a:gd name="connsiteX0" fmla="*/ 45243 w 654843"/>
                <a:gd name="connsiteY0" fmla="*/ 247650 h 773906"/>
                <a:gd name="connsiteX1" fmla="*/ 95250 w 654843"/>
                <a:gd name="connsiteY1" fmla="*/ 340518 h 773906"/>
                <a:gd name="connsiteX2" fmla="*/ 169068 w 654843"/>
                <a:gd name="connsiteY2" fmla="*/ 431006 h 773906"/>
                <a:gd name="connsiteX3" fmla="*/ 278606 w 654843"/>
                <a:gd name="connsiteY3" fmla="*/ 319087 h 773906"/>
                <a:gd name="connsiteX4" fmla="*/ 497681 w 654843"/>
                <a:gd name="connsiteY4" fmla="*/ 152400 h 773906"/>
                <a:gd name="connsiteX5" fmla="*/ 604837 w 654843"/>
                <a:gd name="connsiteY5" fmla="*/ 38100 h 773906"/>
                <a:gd name="connsiteX6" fmla="*/ 573881 w 654843"/>
                <a:gd name="connsiteY6" fmla="*/ 7143 h 773906"/>
                <a:gd name="connsiteX7" fmla="*/ 592931 w 654843"/>
                <a:gd name="connsiteY7" fmla="*/ 0 h 773906"/>
                <a:gd name="connsiteX8" fmla="*/ 638175 w 654843"/>
                <a:gd name="connsiteY8" fmla="*/ 30956 h 773906"/>
                <a:gd name="connsiteX9" fmla="*/ 650081 w 654843"/>
                <a:gd name="connsiteY9" fmla="*/ 57150 h 773906"/>
                <a:gd name="connsiteX10" fmla="*/ 654843 w 654843"/>
                <a:gd name="connsiteY10" fmla="*/ 104775 h 773906"/>
                <a:gd name="connsiteX11" fmla="*/ 628650 w 654843"/>
                <a:gd name="connsiteY11" fmla="*/ 133350 h 773906"/>
                <a:gd name="connsiteX12" fmla="*/ 538162 w 654843"/>
                <a:gd name="connsiteY12" fmla="*/ 252412 h 773906"/>
                <a:gd name="connsiteX13" fmla="*/ 447675 w 654843"/>
                <a:gd name="connsiteY13" fmla="*/ 397668 h 773906"/>
                <a:gd name="connsiteX14" fmla="*/ 280987 w 654843"/>
                <a:gd name="connsiteY14" fmla="*/ 773906 h 773906"/>
                <a:gd name="connsiteX15" fmla="*/ 195262 w 654843"/>
                <a:gd name="connsiteY15" fmla="*/ 559593 h 773906"/>
                <a:gd name="connsiteX16" fmla="*/ 171450 w 654843"/>
                <a:gd name="connsiteY16" fmla="*/ 485775 h 773906"/>
                <a:gd name="connsiteX17" fmla="*/ 154781 w 654843"/>
                <a:gd name="connsiteY17" fmla="*/ 481012 h 773906"/>
                <a:gd name="connsiteX18" fmla="*/ 130968 w 654843"/>
                <a:gd name="connsiteY18" fmla="*/ 504825 h 773906"/>
                <a:gd name="connsiteX19" fmla="*/ 66675 w 654843"/>
                <a:gd name="connsiteY19" fmla="*/ 673893 h 773906"/>
                <a:gd name="connsiteX20" fmla="*/ 54768 w 654843"/>
                <a:gd name="connsiteY20" fmla="*/ 764381 h 773906"/>
                <a:gd name="connsiteX21" fmla="*/ 0 w 654843"/>
                <a:gd name="connsiteY21" fmla="*/ 628650 h 773906"/>
                <a:gd name="connsiteX22" fmla="*/ 14287 w 654843"/>
                <a:gd name="connsiteY22" fmla="*/ 502443 h 773906"/>
                <a:gd name="connsiteX23" fmla="*/ 33337 w 654843"/>
                <a:gd name="connsiteY23" fmla="*/ 414337 h 773906"/>
                <a:gd name="connsiteX24" fmla="*/ 16668 w 654843"/>
                <a:gd name="connsiteY24" fmla="*/ 338137 h 773906"/>
                <a:gd name="connsiteX25" fmla="*/ 45243 w 654843"/>
                <a:gd name="connsiteY25" fmla="*/ 247650 h 7739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654843" h="773906">
                  <a:moveTo>
                    <a:pt x="45243" y="247650"/>
                  </a:moveTo>
                  <a:lnTo>
                    <a:pt x="95250" y="340518"/>
                  </a:lnTo>
                  <a:lnTo>
                    <a:pt x="169068" y="431006"/>
                  </a:lnTo>
                  <a:lnTo>
                    <a:pt x="278606" y="319087"/>
                  </a:lnTo>
                  <a:lnTo>
                    <a:pt x="497681" y="152400"/>
                  </a:lnTo>
                  <a:lnTo>
                    <a:pt x="604837" y="38100"/>
                  </a:lnTo>
                  <a:lnTo>
                    <a:pt x="573881" y="7143"/>
                  </a:lnTo>
                  <a:lnTo>
                    <a:pt x="592931" y="0"/>
                  </a:lnTo>
                  <a:lnTo>
                    <a:pt x="638175" y="30956"/>
                  </a:lnTo>
                  <a:lnTo>
                    <a:pt x="650081" y="57150"/>
                  </a:lnTo>
                  <a:lnTo>
                    <a:pt x="654843" y="104775"/>
                  </a:lnTo>
                  <a:lnTo>
                    <a:pt x="628650" y="133350"/>
                  </a:lnTo>
                  <a:lnTo>
                    <a:pt x="538162" y="252412"/>
                  </a:lnTo>
                  <a:lnTo>
                    <a:pt x="447675" y="397668"/>
                  </a:lnTo>
                  <a:lnTo>
                    <a:pt x="280987" y="773906"/>
                  </a:lnTo>
                  <a:lnTo>
                    <a:pt x="195262" y="559593"/>
                  </a:lnTo>
                  <a:lnTo>
                    <a:pt x="171450" y="485775"/>
                  </a:lnTo>
                  <a:cubicBezTo>
                    <a:pt x="156409" y="480761"/>
                    <a:pt x="162182" y="481012"/>
                    <a:pt x="154781" y="481012"/>
                  </a:cubicBezTo>
                  <a:lnTo>
                    <a:pt x="130968" y="504825"/>
                  </a:lnTo>
                  <a:lnTo>
                    <a:pt x="66675" y="673893"/>
                  </a:lnTo>
                  <a:lnTo>
                    <a:pt x="54768" y="764381"/>
                  </a:lnTo>
                  <a:lnTo>
                    <a:pt x="0" y="628650"/>
                  </a:lnTo>
                  <a:cubicBezTo>
                    <a:pt x="4853" y="586591"/>
                    <a:pt x="14287" y="544781"/>
                    <a:pt x="14287" y="502443"/>
                  </a:cubicBezTo>
                  <a:lnTo>
                    <a:pt x="33337" y="414337"/>
                  </a:lnTo>
                  <a:lnTo>
                    <a:pt x="16668" y="338137"/>
                  </a:lnTo>
                  <a:cubicBezTo>
                    <a:pt x="15874" y="315912"/>
                    <a:pt x="15081" y="293687"/>
                    <a:pt x="45243" y="247650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" name="Freeform 187"/>
            <p:cNvSpPr/>
            <p:nvPr/>
          </p:nvSpPr>
          <p:spPr>
            <a:xfrm>
              <a:off x="6733936" y="1376665"/>
              <a:ext cx="1703928" cy="2360841"/>
            </a:xfrm>
            <a:custGeom>
              <a:avLst/>
              <a:gdLst>
                <a:gd name="connsiteX0" fmla="*/ 393700 w 2673350"/>
                <a:gd name="connsiteY0" fmla="*/ 1714500 h 4019550"/>
                <a:gd name="connsiteX1" fmla="*/ 412750 w 2673350"/>
                <a:gd name="connsiteY1" fmla="*/ 1517650 h 4019550"/>
                <a:gd name="connsiteX2" fmla="*/ 393700 w 2673350"/>
                <a:gd name="connsiteY2" fmla="*/ 1454150 h 4019550"/>
                <a:gd name="connsiteX3" fmla="*/ 425450 w 2673350"/>
                <a:gd name="connsiteY3" fmla="*/ 673100 h 4019550"/>
                <a:gd name="connsiteX4" fmla="*/ 457200 w 2673350"/>
                <a:gd name="connsiteY4" fmla="*/ 615950 h 4019550"/>
                <a:gd name="connsiteX5" fmla="*/ 958850 w 2673350"/>
                <a:gd name="connsiteY5" fmla="*/ 317500 h 4019550"/>
                <a:gd name="connsiteX6" fmla="*/ 977900 w 2673350"/>
                <a:gd name="connsiteY6" fmla="*/ 241300 h 4019550"/>
                <a:gd name="connsiteX7" fmla="*/ 1016000 w 2673350"/>
                <a:gd name="connsiteY7" fmla="*/ 381000 h 4019550"/>
                <a:gd name="connsiteX8" fmla="*/ 977900 w 2673350"/>
                <a:gd name="connsiteY8" fmla="*/ 603250 h 4019550"/>
                <a:gd name="connsiteX9" fmla="*/ 977900 w 2673350"/>
                <a:gd name="connsiteY9" fmla="*/ 1511300 h 4019550"/>
                <a:gd name="connsiteX10" fmla="*/ 1244600 w 2673350"/>
                <a:gd name="connsiteY10" fmla="*/ 730250 h 4019550"/>
                <a:gd name="connsiteX11" fmla="*/ 1422400 w 2673350"/>
                <a:gd name="connsiteY11" fmla="*/ 336550 h 4019550"/>
                <a:gd name="connsiteX12" fmla="*/ 1517650 w 2673350"/>
                <a:gd name="connsiteY12" fmla="*/ 190500 h 4019550"/>
                <a:gd name="connsiteX13" fmla="*/ 1619250 w 2673350"/>
                <a:gd name="connsiteY13" fmla="*/ 63500 h 4019550"/>
                <a:gd name="connsiteX14" fmla="*/ 1619250 w 2673350"/>
                <a:gd name="connsiteY14" fmla="*/ 0 h 4019550"/>
                <a:gd name="connsiteX15" fmla="*/ 1784350 w 2673350"/>
                <a:gd name="connsiteY15" fmla="*/ 171450 h 4019550"/>
                <a:gd name="connsiteX16" fmla="*/ 2095500 w 2673350"/>
                <a:gd name="connsiteY16" fmla="*/ 323850 h 4019550"/>
                <a:gd name="connsiteX17" fmla="*/ 2247900 w 2673350"/>
                <a:gd name="connsiteY17" fmla="*/ 368300 h 4019550"/>
                <a:gd name="connsiteX18" fmla="*/ 2349500 w 2673350"/>
                <a:gd name="connsiteY18" fmla="*/ 438150 h 4019550"/>
                <a:gd name="connsiteX19" fmla="*/ 2413000 w 2673350"/>
                <a:gd name="connsiteY19" fmla="*/ 463550 h 4019550"/>
                <a:gd name="connsiteX20" fmla="*/ 2508250 w 2673350"/>
                <a:gd name="connsiteY20" fmla="*/ 723900 h 4019550"/>
                <a:gd name="connsiteX21" fmla="*/ 2546350 w 2673350"/>
                <a:gd name="connsiteY21" fmla="*/ 939800 h 4019550"/>
                <a:gd name="connsiteX22" fmla="*/ 2597150 w 2673350"/>
                <a:gd name="connsiteY22" fmla="*/ 1174750 h 4019550"/>
                <a:gd name="connsiteX23" fmla="*/ 2546350 w 2673350"/>
                <a:gd name="connsiteY23" fmla="*/ 1257300 h 4019550"/>
                <a:gd name="connsiteX24" fmla="*/ 2603500 w 2673350"/>
                <a:gd name="connsiteY24" fmla="*/ 1270000 h 4019550"/>
                <a:gd name="connsiteX25" fmla="*/ 2603500 w 2673350"/>
                <a:gd name="connsiteY25" fmla="*/ 1422400 h 4019550"/>
                <a:gd name="connsiteX26" fmla="*/ 2565400 w 2673350"/>
                <a:gd name="connsiteY26" fmla="*/ 1454150 h 4019550"/>
                <a:gd name="connsiteX27" fmla="*/ 2622550 w 2673350"/>
                <a:gd name="connsiteY27" fmla="*/ 1549400 h 4019550"/>
                <a:gd name="connsiteX28" fmla="*/ 2622550 w 2673350"/>
                <a:gd name="connsiteY28" fmla="*/ 1606550 h 4019550"/>
                <a:gd name="connsiteX29" fmla="*/ 2673350 w 2673350"/>
                <a:gd name="connsiteY29" fmla="*/ 1733550 h 4019550"/>
                <a:gd name="connsiteX30" fmla="*/ 2647950 w 2673350"/>
                <a:gd name="connsiteY30" fmla="*/ 1771650 h 4019550"/>
                <a:gd name="connsiteX31" fmla="*/ 2647950 w 2673350"/>
                <a:gd name="connsiteY31" fmla="*/ 1879600 h 4019550"/>
                <a:gd name="connsiteX32" fmla="*/ 2635250 w 2673350"/>
                <a:gd name="connsiteY32" fmla="*/ 2063750 h 4019550"/>
                <a:gd name="connsiteX33" fmla="*/ 2584450 w 2673350"/>
                <a:gd name="connsiteY33" fmla="*/ 2209800 h 4019550"/>
                <a:gd name="connsiteX34" fmla="*/ 2501900 w 2673350"/>
                <a:gd name="connsiteY34" fmla="*/ 2336800 h 4019550"/>
                <a:gd name="connsiteX35" fmla="*/ 2120900 w 2673350"/>
                <a:gd name="connsiteY35" fmla="*/ 2330450 h 4019550"/>
                <a:gd name="connsiteX36" fmla="*/ 2171700 w 2673350"/>
                <a:gd name="connsiteY36" fmla="*/ 2616200 h 4019550"/>
                <a:gd name="connsiteX37" fmla="*/ 2324100 w 2673350"/>
                <a:gd name="connsiteY37" fmla="*/ 3752850 h 4019550"/>
                <a:gd name="connsiteX38" fmla="*/ 2222500 w 2673350"/>
                <a:gd name="connsiteY38" fmla="*/ 3663950 h 4019550"/>
                <a:gd name="connsiteX39" fmla="*/ 2209800 w 2673350"/>
                <a:gd name="connsiteY39" fmla="*/ 3867150 h 4019550"/>
                <a:gd name="connsiteX40" fmla="*/ 2139950 w 2673350"/>
                <a:gd name="connsiteY40" fmla="*/ 3949700 h 4019550"/>
                <a:gd name="connsiteX41" fmla="*/ 1879600 w 2673350"/>
                <a:gd name="connsiteY41" fmla="*/ 4000500 h 4019550"/>
                <a:gd name="connsiteX42" fmla="*/ 1543050 w 2673350"/>
                <a:gd name="connsiteY42" fmla="*/ 4019550 h 4019550"/>
                <a:gd name="connsiteX43" fmla="*/ 1104900 w 2673350"/>
                <a:gd name="connsiteY43" fmla="*/ 3994150 h 4019550"/>
                <a:gd name="connsiteX44" fmla="*/ 984250 w 2673350"/>
                <a:gd name="connsiteY44" fmla="*/ 3873500 h 4019550"/>
                <a:gd name="connsiteX45" fmla="*/ 977900 w 2673350"/>
                <a:gd name="connsiteY45" fmla="*/ 3854450 h 4019550"/>
                <a:gd name="connsiteX46" fmla="*/ 901700 w 2673350"/>
                <a:gd name="connsiteY46" fmla="*/ 3581400 h 4019550"/>
                <a:gd name="connsiteX47" fmla="*/ 869950 w 2673350"/>
                <a:gd name="connsiteY47" fmla="*/ 3803650 h 4019550"/>
                <a:gd name="connsiteX48" fmla="*/ 825500 w 2673350"/>
                <a:gd name="connsiteY48" fmla="*/ 3905250 h 4019550"/>
                <a:gd name="connsiteX49" fmla="*/ 730250 w 2673350"/>
                <a:gd name="connsiteY49" fmla="*/ 3886200 h 4019550"/>
                <a:gd name="connsiteX50" fmla="*/ 488950 w 2673350"/>
                <a:gd name="connsiteY50" fmla="*/ 3740150 h 4019550"/>
                <a:gd name="connsiteX51" fmla="*/ 527050 w 2673350"/>
                <a:gd name="connsiteY51" fmla="*/ 2940050 h 4019550"/>
                <a:gd name="connsiteX52" fmla="*/ 533400 w 2673350"/>
                <a:gd name="connsiteY52" fmla="*/ 2813050 h 4019550"/>
                <a:gd name="connsiteX53" fmla="*/ 622300 w 2673350"/>
                <a:gd name="connsiteY53" fmla="*/ 2374900 h 4019550"/>
                <a:gd name="connsiteX54" fmla="*/ 603250 w 2673350"/>
                <a:gd name="connsiteY54" fmla="*/ 2374900 h 4019550"/>
                <a:gd name="connsiteX55" fmla="*/ 438150 w 2673350"/>
                <a:gd name="connsiteY55" fmla="*/ 2514600 h 4019550"/>
                <a:gd name="connsiteX56" fmla="*/ 311150 w 2673350"/>
                <a:gd name="connsiteY56" fmla="*/ 2578100 h 4019550"/>
                <a:gd name="connsiteX57" fmla="*/ 177800 w 2673350"/>
                <a:gd name="connsiteY57" fmla="*/ 2571750 h 4019550"/>
                <a:gd name="connsiteX58" fmla="*/ 19050 w 2673350"/>
                <a:gd name="connsiteY58" fmla="*/ 2501900 h 4019550"/>
                <a:gd name="connsiteX59" fmla="*/ 0 w 2673350"/>
                <a:gd name="connsiteY59" fmla="*/ 2451100 h 4019550"/>
                <a:gd name="connsiteX60" fmla="*/ 38100 w 2673350"/>
                <a:gd name="connsiteY60" fmla="*/ 2451100 h 4019550"/>
                <a:gd name="connsiteX61" fmla="*/ 196850 w 2673350"/>
                <a:gd name="connsiteY61" fmla="*/ 2527300 h 4019550"/>
                <a:gd name="connsiteX62" fmla="*/ 311150 w 2673350"/>
                <a:gd name="connsiteY62" fmla="*/ 2501900 h 4019550"/>
                <a:gd name="connsiteX63" fmla="*/ 342900 w 2673350"/>
                <a:gd name="connsiteY63" fmla="*/ 2406650 h 4019550"/>
                <a:gd name="connsiteX64" fmla="*/ 336550 w 2673350"/>
                <a:gd name="connsiteY64" fmla="*/ 2286000 h 4019550"/>
                <a:gd name="connsiteX65" fmla="*/ 222250 w 2673350"/>
                <a:gd name="connsiteY65" fmla="*/ 1962150 h 4019550"/>
                <a:gd name="connsiteX66" fmla="*/ 381000 w 2673350"/>
                <a:gd name="connsiteY66" fmla="*/ 1816100 h 4019550"/>
                <a:gd name="connsiteX67" fmla="*/ 393700 w 2673350"/>
                <a:gd name="connsiteY67" fmla="*/ 1714500 h 4019550"/>
                <a:gd name="connsiteX0" fmla="*/ 393700 w 2673350"/>
                <a:gd name="connsiteY0" fmla="*/ 1714500 h 4019550"/>
                <a:gd name="connsiteX1" fmla="*/ 412750 w 2673350"/>
                <a:gd name="connsiteY1" fmla="*/ 1517650 h 4019550"/>
                <a:gd name="connsiteX2" fmla="*/ 393700 w 2673350"/>
                <a:gd name="connsiteY2" fmla="*/ 1454150 h 4019550"/>
                <a:gd name="connsiteX3" fmla="*/ 425450 w 2673350"/>
                <a:gd name="connsiteY3" fmla="*/ 673100 h 4019550"/>
                <a:gd name="connsiteX4" fmla="*/ 457200 w 2673350"/>
                <a:gd name="connsiteY4" fmla="*/ 615950 h 4019550"/>
                <a:gd name="connsiteX5" fmla="*/ 958850 w 2673350"/>
                <a:gd name="connsiteY5" fmla="*/ 317500 h 4019550"/>
                <a:gd name="connsiteX6" fmla="*/ 977900 w 2673350"/>
                <a:gd name="connsiteY6" fmla="*/ 241300 h 4019550"/>
                <a:gd name="connsiteX7" fmla="*/ 1016000 w 2673350"/>
                <a:gd name="connsiteY7" fmla="*/ 381000 h 4019550"/>
                <a:gd name="connsiteX8" fmla="*/ 977900 w 2673350"/>
                <a:gd name="connsiteY8" fmla="*/ 603250 h 4019550"/>
                <a:gd name="connsiteX9" fmla="*/ 977900 w 2673350"/>
                <a:gd name="connsiteY9" fmla="*/ 1511300 h 4019550"/>
                <a:gd name="connsiteX10" fmla="*/ 1244600 w 2673350"/>
                <a:gd name="connsiteY10" fmla="*/ 730250 h 4019550"/>
                <a:gd name="connsiteX11" fmla="*/ 1422400 w 2673350"/>
                <a:gd name="connsiteY11" fmla="*/ 336550 h 4019550"/>
                <a:gd name="connsiteX12" fmla="*/ 1517650 w 2673350"/>
                <a:gd name="connsiteY12" fmla="*/ 190500 h 4019550"/>
                <a:gd name="connsiteX13" fmla="*/ 1619250 w 2673350"/>
                <a:gd name="connsiteY13" fmla="*/ 63500 h 4019550"/>
                <a:gd name="connsiteX14" fmla="*/ 1619250 w 2673350"/>
                <a:gd name="connsiteY14" fmla="*/ 0 h 4019550"/>
                <a:gd name="connsiteX15" fmla="*/ 1784350 w 2673350"/>
                <a:gd name="connsiteY15" fmla="*/ 171450 h 4019550"/>
                <a:gd name="connsiteX16" fmla="*/ 2095500 w 2673350"/>
                <a:gd name="connsiteY16" fmla="*/ 323850 h 4019550"/>
                <a:gd name="connsiteX17" fmla="*/ 2247900 w 2673350"/>
                <a:gd name="connsiteY17" fmla="*/ 368300 h 4019550"/>
                <a:gd name="connsiteX18" fmla="*/ 2349500 w 2673350"/>
                <a:gd name="connsiteY18" fmla="*/ 438150 h 4019550"/>
                <a:gd name="connsiteX19" fmla="*/ 2413000 w 2673350"/>
                <a:gd name="connsiteY19" fmla="*/ 463550 h 4019550"/>
                <a:gd name="connsiteX20" fmla="*/ 2508250 w 2673350"/>
                <a:gd name="connsiteY20" fmla="*/ 723900 h 4019550"/>
                <a:gd name="connsiteX21" fmla="*/ 2546350 w 2673350"/>
                <a:gd name="connsiteY21" fmla="*/ 939800 h 4019550"/>
                <a:gd name="connsiteX22" fmla="*/ 2597150 w 2673350"/>
                <a:gd name="connsiteY22" fmla="*/ 1174750 h 4019550"/>
                <a:gd name="connsiteX23" fmla="*/ 2546350 w 2673350"/>
                <a:gd name="connsiteY23" fmla="*/ 1257300 h 4019550"/>
                <a:gd name="connsiteX24" fmla="*/ 2603500 w 2673350"/>
                <a:gd name="connsiteY24" fmla="*/ 1270000 h 4019550"/>
                <a:gd name="connsiteX25" fmla="*/ 2603500 w 2673350"/>
                <a:gd name="connsiteY25" fmla="*/ 1422400 h 4019550"/>
                <a:gd name="connsiteX26" fmla="*/ 2565400 w 2673350"/>
                <a:gd name="connsiteY26" fmla="*/ 1454150 h 4019550"/>
                <a:gd name="connsiteX27" fmla="*/ 2622550 w 2673350"/>
                <a:gd name="connsiteY27" fmla="*/ 1549400 h 4019550"/>
                <a:gd name="connsiteX28" fmla="*/ 2622550 w 2673350"/>
                <a:gd name="connsiteY28" fmla="*/ 1606550 h 4019550"/>
                <a:gd name="connsiteX29" fmla="*/ 2673350 w 2673350"/>
                <a:gd name="connsiteY29" fmla="*/ 1733550 h 4019550"/>
                <a:gd name="connsiteX30" fmla="*/ 2647950 w 2673350"/>
                <a:gd name="connsiteY30" fmla="*/ 1771650 h 4019550"/>
                <a:gd name="connsiteX31" fmla="*/ 2647950 w 2673350"/>
                <a:gd name="connsiteY31" fmla="*/ 1879600 h 4019550"/>
                <a:gd name="connsiteX32" fmla="*/ 2635250 w 2673350"/>
                <a:gd name="connsiteY32" fmla="*/ 2063750 h 4019550"/>
                <a:gd name="connsiteX33" fmla="*/ 2584450 w 2673350"/>
                <a:gd name="connsiteY33" fmla="*/ 2209800 h 4019550"/>
                <a:gd name="connsiteX34" fmla="*/ 2501900 w 2673350"/>
                <a:gd name="connsiteY34" fmla="*/ 2336800 h 4019550"/>
                <a:gd name="connsiteX35" fmla="*/ 2120900 w 2673350"/>
                <a:gd name="connsiteY35" fmla="*/ 2330450 h 4019550"/>
                <a:gd name="connsiteX36" fmla="*/ 2171700 w 2673350"/>
                <a:gd name="connsiteY36" fmla="*/ 2616200 h 4019550"/>
                <a:gd name="connsiteX37" fmla="*/ 2324100 w 2673350"/>
                <a:gd name="connsiteY37" fmla="*/ 3752850 h 4019550"/>
                <a:gd name="connsiteX38" fmla="*/ 2222500 w 2673350"/>
                <a:gd name="connsiteY38" fmla="*/ 3663950 h 4019550"/>
                <a:gd name="connsiteX39" fmla="*/ 2209800 w 2673350"/>
                <a:gd name="connsiteY39" fmla="*/ 3867150 h 4019550"/>
                <a:gd name="connsiteX40" fmla="*/ 2139950 w 2673350"/>
                <a:gd name="connsiteY40" fmla="*/ 3949700 h 4019550"/>
                <a:gd name="connsiteX41" fmla="*/ 1879600 w 2673350"/>
                <a:gd name="connsiteY41" fmla="*/ 4000500 h 4019550"/>
                <a:gd name="connsiteX42" fmla="*/ 1543050 w 2673350"/>
                <a:gd name="connsiteY42" fmla="*/ 4019550 h 4019550"/>
                <a:gd name="connsiteX43" fmla="*/ 1104900 w 2673350"/>
                <a:gd name="connsiteY43" fmla="*/ 3994150 h 4019550"/>
                <a:gd name="connsiteX44" fmla="*/ 984250 w 2673350"/>
                <a:gd name="connsiteY44" fmla="*/ 3873500 h 4019550"/>
                <a:gd name="connsiteX45" fmla="*/ 977900 w 2673350"/>
                <a:gd name="connsiteY45" fmla="*/ 3854450 h 4019550"/>
                <a:gd name="connsiteX46" fmla="*/ 901700 w 2673350"/>
                <a:gd name="connsiteY46" fmla="*/ 3581400 h 4019550"/>
                <a:gd name="connsiteX47" fmla="*/ 869950 w 2673350"/>
                <a:gd name="connsiteY47" fmla="*/ 3803650 h 4019550"/>
                <a:gd name="connsiteX48" fmla="*/ 825500 w 2673350"/>
                <a:gd name="connsiteY48" fmla="*/ 3905250 h 4019550"/>
                <a:gd name="connsiteX49" fmla="*/ 730250 w 2673350"/>
                <a:gd name="connsiteY49" fmla="*/ 3886200 h 4019550"/>
                <a:gd name="connsiteX50" fmla="*/ 488950 w 2673350"/>
                <a:gd name="connsiteY50" fmla="*/ 3740150 h 4019550"/>
                <a:gd name="connsiteX51" fmla="*/ 533400 w 2673350"/>
                <a:gd name="connsiteY51" fmla="*/ 2813050 h 4019550"/>
                <a:gd name="connsiteX52" fmla="*/ 622300 w 2673350"/>
                <a:gd name="connsiteY52" fmla="*/ 2374900 h 4019550"/>
                <a:gd name="connsiteX53" fmla="*/ 603250 w 2673350"/>
                <a:gd name="connsiteY53" fmla="*/ 2374900 h 4019550"/>
                <a:gd name="connsiteX54" fmla="*/ 438150 w 2673350"/>
                <a:gd name="connsiteY54" fmla="*/ 2514600 h 4019550"/>
                <a:gd name="connsiteX55" fmla="*/ 311150 w 2673350"/>
                <a:gd name="connsiteY55" fmla="*/ 2578100 h 4019550"/>
                <a:gd name="connsiteX56" fmla="*/ 177800 w 2673350"/>
                <a:gd name="connsiteY56" fmla="*/ 2571750 h 4019550"/>
                <a:gd name="connsiteX57" fmla="*/ 19050 w 2673350"/>
                <a:gd name="connsiteY57" fmla="*/ 2501900 h 4019550"/>
                <a:gd name="connsiteX58" fmla="*/ 0 w 2673350"/>
                <a:gd name="connsiteY58" fmla="*/ 2451100 h 4019550"/>
                <a:gd name="connsiteX59" fmla="*/ 38100 w 2673350"/>
                <a:gd name="connsiteY59" fmla="*/ 2451100 h 4019550"/>
                <a:gd name="connsiteX60" fmla="*/ 196850 w 2673350"/>
                <a:gd name="connsiteY60" fmla="*/ 2527300 h 4019550"/>
                <a:gd name="connsiteX61" fmla="*/ 311150 w 2673350"/>
                <a:gd name="connsiteY61" fmla="*/ 2501900 h 4019550"/>
                <a:gd name="connsiteX62" fmla="*/ 342900 w 2673350"/>
                <a:gd name="connsiteY62" fmla="*/ 2406650 h 4019550"/>
                <a:gd name="connsiteX63" fmla="*/ 336550 w 2673350"/>
                <a:gd name="connsiteY63" fmla="*/ 2286000 h 4019550"/>
                <a:gd name="connsiteX64" fmla="*/ 222250 w 2673350"/>
                <a:gd name="connsiteY64" fmla="*/ 1962150 h 4019550"/>
                <a:gd name="connsiteX65" fmla="*/ 381000 w 2673350"/>
                <a:gd name="connsiteY65" fmla="*/ 1816100 h 4019550"/>
                <a:gd name="connsiteX66" fmla="*/ 393700 w 2673350"/>
                <a:gd name="connsiteY66" fmla="*/ 1714500 h 4019550"/>
                <a:gd name="connsiteX0" fmla="*/ 393700 w 2673350"/>
                <a:gd name="connsiteY0" fmla="*/ 1714500 h 4019550"/>
                <a:gd name="connsiteX1" fmla="*/ 412750 w 2673350"/>
                <a:gd name="connsiteY1" fmla="*/ 1517650 h 4019550"/>
                <a:gd name="connsiteX2" fmla="*/ 393700 w 2673350"/>
                <a:gd name="connsiteY2" fmla="*/ 1454150 h 4019550"/>
                <a:gd name="connsiteX3" fmla="*/ 425450 w 2673350"/>
                <a:gd name="connsiteY3" fmla="*/ 673100 h 4019550"/>
                <a:gd name="connsiteX4" fmla="*/ 457200 w 2673350"/>
                <a:gd name="connsiteY4" fmla="*/ 615950 h 4019550"/>
                <a:gd name="connsiteX5" fmla="*/ 958850 w 2673350"/>
                <a:gd name="connsiteY5" fmla="*/ 317500 h 4019550"/>
                <a:gd name="connsiteX6" fmla="*/ 977900 w 2673350"/>
                <a:gd name="connsiteY6" fmla="*/ 241300 h 4019550"/>
                <a:gd name="connsiteX7" fmla="*/ 1016000 w 2673350"/>
                <a:gd name="connsiteY7" fmla="*/ 381000 h 4019550"/>
                <a:gd name="connsiteX8" fmla="*/ 977900 w 2673350"/>
                <a:gd name="connsiteY8" fmla="*/ 603250 h 4019550"/>
                <a:gd name="connsiteX9" fmla="*/ 977900 w 2673350"/>
                <a:gd name="connsiteY9" fmla="*/ 1511300 h 4019550"/>
                <a:gd name="connsiteX10" fmla="*/ 1244600 w 2673350"/>
                <a:gd name="connsiteY10" fmla="*/ 730250 h 4019550"/>
                <a:gd name="connsiteX11" fmla="*/ 1422400 w 2673350"/>
                <a:gd name="connsiteY11" fmla="*/ 336550 h 4019550"/>
                <a:gd name="connsiteX12" fmla="*/ 1517650 w 2673350"/>
                <a:gd name="connsiteY12" fmla="*/ 190500 h 4019550"/>
                <a:gd name="connsiteX13" fmla="*/ 1619250 w 2673350"/>
                <a:gd name="connsiteY13" fmla="*/ 63500 h 4019550"/>
                <a:gd name="connsiteX14" fmla="*/ 1619250 w 2673350"/>
                <a:gd name="connsiteY14" fmla="*/ 0 h 4019550"/>
                <a:gd name="connsiteX15" fmla="*/ 1784350 w 2673350"/>
                <a:gd name="connsiteY15" fmla="*/ 171450 h 4019550"/>
                <a:gd name="connsiteX16" fmla="*/ 2095500 w 2673350"/>
                <a:gd name="connsiteY16" fmla="*/ 323850 h 4019550"/>
                <a:gd name="connsiteX17" fmla="*/ 2247900 w 2673350"/>
                <a:gd name="connsiteY17" fmla="*/ 368300 h 4019550"/>
                <a:gd name="connsiteX18" fmla="*/ 2349500 w 2673350"/>
                <a:gd name="connsiteY18" fmla="*/ 438150 h 4019550"/>
                <a:gd name="connsiteX19" fmla="*/ 2413000 w 2673350"/>
                <a:gd name="connsiteY19" fmla="*/ 463550 h 4019550"/>
                <a:gd name="connsiteX20" fmla="*/ 2508250 w 2673350"/>
                <a:gd name="connsiteY20" fmla="*/ 723900 h 4019550"/>
                <a:gd name="connsiteX21" fmla="*/ 2546350 w 2673350"/>
                <a:gd name="connsiteY21" fmla="*/ 939800 h 4019550"/>
                <a:gd name="connsiteX22" fmla="*/ 2597150 w 2673350"/>
                <a:gd name="connsiteY22" fmla="*/ 1174750 h 4019550"/>
                <a:gd name="connsiteX23" fmla="*/ 2546350 w 2673350"/>
                <a:gd name="connsiteY23" fmla="*/ 1257300 h 4019550"/>
                <a:gd name="connsiteX24" fmla="*/ 2603500 w 2673350"/>
                <a:gd name="connsiteY24" fmla="*/ 1270000 h 4019550"/>
                <a:gd name="connsiteX25" fmla="*/ 2603500 w 2673350"/>
                <a:gd name="connsiteY25" fmla="*/ 1422400 h 4019550"/>
                <a:gd name="connsiteX26" fmla="*/ 2565400 w 2673350"/>
                <a:gd name="connsiteY26" fmla="*/ 1454150 h 4019550"/>
                <a:gd name="connsiteX27" fmla="*/ 2622550 w 2673350"/>
                <a:gd name="connsiteY27" fmla="*/ 1549400 h 4019550"/>
                <a:gd name="connsiteX28" fmla="*/ 2622550 w 2673350"/>
                <a:gd name="connsiteY28" fmla="*/ 1606550 h 4019550"/>
                <a:gd name="connsiteX29" fmla="*/ 2673350 w 2673350"/>
                <a:gd name="connsiteY29" fmla="*/ 1733550 h 4019550"/>
                <a:gd name="connsiteX30" fmla="*/ 2647950 w 2673350"/>
                <a:gd name="connsiteY30" fmla="*/ 1771650 h 4019550"/>
                <a:gd name="connsiteX31" fmla="*/ 2647950 w 2673350"/>
                <a:gd name="connsiteY31" fmla="*/ 1879600 h 4019550"/>
                <a:gd name="connsiteX32" fmla="*/ 2635250 w 2673350"/>
                <a:gd name="connsiteY32" fmla="*/ 2063750 h 4019550"/>
                <a:gd name="connsiteX33" fmla="*/ 2584450 w 2673350"/>
                <a:gd name="connsiteY33" fmla="*/ 2209800 h 4019550"/>
                <a:gd name="connsiteX34" fmla="*/ 2501900 w 2673350"/>
                <a:gd name="connsiteY34" fmla="*/ 2336800 h 4019550"/>
                <a:gd name="connsiteX35" fmla="*/ 2120900 w 2673350"/>
                <a:gd name="connsiteY35" fmla="*/ 2330450 h 4019550"/>
                <a:gd name="connsiteX36" fmla="*/ 2171700 w 2673350"/>
                <a:gd name="connsiteY36" fmla="*/ 2616200 h 4019550"/>
                <a:gd name="connsiteX37" fmla="*/ 2324100 w 2673350"/>
                <a:gd name="connsiteY37" fmla="*/ 3752850 h 4019550"/>
                <a:gd name="connsiteX38" fmla="*/ 2222500 w 2673350"/>
                <a:gd name="connsiteY38" fmla="*/ 3663950 h 4019550"/>
                <a:gd name="connsiteX39" fmla="*/ 2209800 w 2673350"/>
                <a:gd name="connsiteY39" fmla="*/ 3867150 h 4019550"/>
                <a:gd name="connsiteX40" fmla="*/ 2139950 w 2673350"/>
                <a:gd name="connsiteY40" fmla="*/ 3949700 h 4019550"/>
                <a:gd name="connsiteX41" fmla="*/ 1879600 w 2673350"/>
                <a:gd name="connsiteY41" fmla="*/ 4000500 h 4019550"/>
                <a:gd name="connsiteX42" fmla="*/ 1543050 w 2673350"/>
                <a:gd name="connsiteY42" fmla="*/ 4019550 h 4019550"/>
                <a:gd name="connsiteX43" fmla="*/ 1104900 w 2673350"/>
                <a:gd name="connsiteY43" fmla="*/ 3994150 h 4019550"/>
                <a:gd name="connsiteX44" fmla="*/ 984250 w 2673350"/>
                <a:gd name="connsiteY44" fmla="*/ 3873500 h 4019550"/>
                <a:gd name="connsiteX45" fmla="*/ 977900 w 2673350"/>
                <a:gd name="connsiteY45" fmla="*/ 3854450 h 4019550"/>
                <a:gd name="connsiteX46" fmla="*/ 901700 w 2673350"/>
                <a:gd name="connsiteY46" fmla="*/ 3581400 h 4019550"/>
                <a:gd name="connsiteX47" fmla="*/ 869950 w 2673350"/>
                <a:gd name="connsiteY47" fmla="*/ 3803650 h 4019550"/>
                <a:gd name="connsiteX48" fmla="*/ 825500 w 2673350"/>
                <a:gd name="connsiteY48" fmla="*/ 3905250 h 4019550"/>
                <a:gd name="connsiteX49" fmla="*/ 730250 w 2673350"/>
                <a:gd name="connsiteY49" fmla="*/ 3886200 h 4019550"/>
                <a:gd name="connsiteX50" fmla="*/ 442187 w 2673350"/>
                <a:gd name="connsiteY50" fmla="*/ 3740151 h 4019550"/>
                <a:gd name="connsiteX51" fmla="*/ 533400 w 2673350"/>
                <a:gd name="connsiteY51" fmla="*/ 2813050 h 4019550"/>
                <a:gd name="connsiteX52" fmla="*/ 622300 w 2673350"/>
                <a:gd name="connsiteY52" fmla="*/ 2374900 h 4019550"/>
                <a:gd name="connsiteX53" fmla="*/ 603250 w 2673350"/>
                <a:gd name="connsiteY53" fmla="*/ 2374900 h 4019550"/>
                <a:gd name="connsiteX54" fmla="*/ 438150 w 2673350"/>
                <a:gd name="connsiteY54" fmla="*/ 2514600 h 4019550"/>
                <a:gd name="connsiteX55" fmla="*/ 311150 w 2673350"/>
                <a:gd name="connsiteY55" fmla="*/ 2578100 h 4019550"/>
                <a:gd name="connsiteX56" fmla="*/ 177800 w 2673350"/>
                <a:gd name="connsiteY56" fmla="*/ 2571750 h 4019550"/>
                <a:gd name="connsiteX57" fmla="*/ 19050 w 2673350"/>
                <a:gd name="connsiteY57" fmla="*/ 2501900 h 4019550"/>
                <a:gd name="connsiteX58" fmla="*/ 0 w 2673350"/>
                <a:gd name="connsiteY58" fmla="*/ 2451100 h 4019550"/>
                <a:gd name="connsiteX59" fmla="*/ 38100 w 2673350"/>
                <a:gd name="connsiteY59" fmla="*/ 2451100 h 4019550"/>
                <a:gd name="connsiteX60" fmla="*/ 196850 w 2673350"/>
                <a:gd name="connsiteY60" fmla="*/ 2527300 h 4019550"/>
                <a:gd name="connsiteX61" fmla="*/ 311150 w 2673350"/>
                <a:gd name="connsiteY61" fmla="*/ 2501900 h 4019550"/>
                <a:gd name="connsiteX62" fmla="*/ 342900 w 2673350"/>
                <a:gd name="connsiteY62" fmla="*/ 2406650 h 4019550"/>
                <a:gd name="connsiteX63" fmla="*/ 336550 w 2673350"/>
                <a:gd name="connsiteY63" fmla="*/ 2286000 h 4019550"/>
                <a:gd name="connsiteX64" fmla="*/ 222250 w 2673350"/>
                <a:gd name="connsiteY64" fmla="*/ 1962150 h 4019550"/>
                <a:gd name="connsiteX65" fmla="*/ 381000 w 2673350"/>
                <a:gd name="connsiteY65" fmla="*/ 1816100 h 4019550"/>
                <a:gd name="connsiteX66" fmla="*/ 393700 w 2673350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451100 h 4019550"/>
                <a:gd name="connsiteX60" fmla="*/ 218699 w 2695199"/>
                <a:gd name="connsiteY60" fmla="*/ 2527300 h 4019550"/>
                <a:gd name="connsiteX61" fmla="*/ 332999 w 2695199"/>
                <a:gd name="connsiteY61" fmla="*/ 2501900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218699 w 2695199"/>
                <a:gd name="connsiteY60" fmla="*/ 2527300 h 4019550"/>
                <a:gd name="connsiteX61" fmla="*/ 332999 w 2695199"/>
                <a:gd name="connsiteY61" fmla="*/ 2501900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332999 w 2695199"/>
                <a:gd name="connsiteY61" fmla="*/ 2501900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332999 w 2695199"/>
                <a:gd name="connsiteY61" fmla="*/ 2501900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332999 w 2695199"/>
                <a:gd name="connsiteY61" fmla="*/ 2501900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271828 w 2695199"/>
                <a:gd name="connsiteY61" fmla="*/ 2327123 h 4019550"/>
                <a:gd name="connsiteX62" fmla="*/ 364749 w 2695199"/>
                <a:gd name="connsiteY62" fmla="*/ 2406650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271828 w 2695199"/>
                <a:gd name="connsiteY61" fmla="*/ 2327123 h 4019550"/>
                <a:gd name="connsiteX62" fmla="*/ 286098 w 2695199"/>
                <a:gd name="connsiteY62" fmla="*/ 2271198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245612 w 2695199"/>
                <a:gd name="connsiteY61" fmla="*/ 2327123 h 4019550"/>
                <a:gd name="connsiteX62" fmla="*/ 286098 w 2695199"/>
                <a:gd name="connsiteY62" fmla="*/ 2271198 h 4019550"/>
                <a:gd name="connsiteX63" fmla="*/ 358399 w 2695199"/>
                <a:gd name="connsiteY63" fmla="*/ 2286000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15549 w 2695199"/>
                <a:gd name="connsiteY0" fmla="*/ 1714500 h 4019550"/>
                <a:gd name="connsiteX1" fmla="*/ 434599 w 2695199"/>
                <a:gd name="connsiteY1" fmla="*/ 1517650 h 4019550"/>
                <a:gd name="connsiteX2" fmla="*/ 415549 w 2695199"/>
                <a:gd name="connsiteY2" fmla="*/ 1454150 h 4019550"/>
                <a:gd name="connsiteX3" fmla="*/ 447299 w 2695199"/>
                <a:gd name="connsiteY3" fmla="*/ 673100 h 4019550"/>
                <a:gd name="connsiteX4" fmla="*/ 479049 w 2695199"/>
                <a:gd name="connsiteY4" fmla="*/ 615950 h 4019550"/>
                <a:gd name="connsiteX5" fmla="*/ 980699 w 2695199"/>
                <a:gd name="connsiteY5" fmla="*/ 317500 h 4019550"/>
                <a:gd name="connsiteX6" fmla="*/ 999749 w 2695199"/>
                <a:gd name="connsiteY6" fmla="*/ 241300 h 4019550"/>
                <a:gd name="connsiteX7" fmla="*/ 1037849 w 2695199"/>
                <a:gd name="connsiteY7" fmla="*/ 381000 h 4019550"/>
                <a:gd name="connsiteX8" fmla="*/ 999749 w 2695199"/>
                <a:gd name="connsiteY8" fmla="*/ 603250 h 4019550"/>
                <a:gd name="connsiteX9" fmla="*/ 999749 w 2695199"/>
                <a:gd name="connsiteY9" fmla="*/ 1511300 h 4019550"/>
                <a:gd name="connsiteX10" fmla="*/ 1266449 w 2695199"/>
                <a:gd name="connsiteY10" fmla="*/ 730250 h 4019550"/>
                <a:gd name="connsiteX11" fmla="*/ 1444249 w 2695199"/>
                <a:gd name="connsiteY11" fmla="*/ 336550 h 4019550"/>
                <a:gd name="connsiteX12" fmla="*/ 1539499 w 2695199"/>
                <a:gd name="connsiteY12" fmla="*/ 190500 h 4019550"/>
                <a:gd name="connsiteX13" fmla="*/ 1641099 w 2695199"/>
                <a:gd name="connsiteY13" fmla="*/ 63500 h 4019550"/>
                <a:gd name="connsiteX14" fmla="*/ 1641099 w 2695199"/>
                <a:gd name="connsiteY14" fmla="*/ 0 h 4019550"/>
                <a:gd name="connsiteX15" fmla="*/ 1806199 w 2695199"/>
                <a:gd name="connsiteY15" fmla="*/ 171450 h 4019550"/>
                <a:gd name="connsiteX16" fmla="*/ 2117349 w 2695199"/>
                <a:gd name="connsiteY16" fmla="*/ 323850 h 4019550"/>
                <a:gd name="connsiteX17" fmla="*/ 2269749 w 2695199"/>
                <a:gd name="connsiteY17" fmla="*/ 368300 h 4019550"/>
                <a:gd name="connsiteX18" fmla="*/ 2371349 w 2695199"/>
                <a:gd name="connsiteY18" fmla="*/ 438150 h 4019550"/>
                <a:gd name="connsiteX19" fmla="*/ 2434849 w 2695199"/>
                <a:gd name="connsiteY19" fmla="*/ 463550 h 4019550"/>
                <a:gd name="connsiteX20" fmla="*/ 2530099 w 2695199"/>
                <a:gd name="connsiteY20" fmla="*/ 723900 h 4019550"/>
                <a:gd name="connsiteX21" fmla="*/ 2568199 w 2695199"/>
                <a:gd name="connsiteY21" fmla="*/ 939800 h 4019550"/>
                <a:gd name="connsiteX22" fmla="*/ 2618999 w 2695199"/>
                <a:gd name="connsiteY22" fmla="*/ 1174750 h 4019550"/>
                <a:gd name="connsiteX23" fmla="*/ 2568199 w 2695199"/>
                <a:gd name="connsiteY23" fmla="*/ 1257300 h 4019550"/>
                <a:gd name="connsiteX24" fmla="*/ 2625349 w 2695199"/>
                <a:gd name="connsiteY24" fmla="*/ 1270000 h 4019550"/>
                <a:gd name="connsiteX25" fmla="*/ 2625349 w 2695199"/>
                <a:gd name="connsiteY25" fmla="*/ 1422400 h 4019550"/>
                <a:gd name="connsiteX26" fmla="*/ 2587249 w 2695199"/>
                <a:gd name="connsiteY26" fmla="*/ 1454150 h 4019550"/>
                <a:gd name="connsiteX27" fmla="*/ 2644399 w 2695199"/>
                <a:gd name="connsiteY27" fmla="*/ 1549400 h 4019550"/>
                <a:gd name="connsiteX28" fmla="*/ 2644399 w 2695199"/>
                <a:gd name="connsiteY28" fmla="*/ 1606550 h 4019550"/>
                <a:gd name="connsiteX29" fmla="*/ 2695199 w 2695199"/>
                <a:gd name="connsiteY29" fmla="*/ 1733550 h 4019550"/>
                <a:gd name="connsiteX30" fmla="*/ 2669799 w 2695199"/>
                <a:gd name="connsiteY30" fmla="*/ 1771650 h 4019550"/>
                <a:gd name="connsiteX31" fmla="*/ 2669799 w 2695199"/>
                <a:gd name="connsiteY31" fmla="*/ 1879600 h 4019550"/>
                <a:gd name="connsiteX32" fmla="*/ 2657099 w 2695199"/>
                <a:gd name="connsiteY32" fmla="*/ 2063750 h 4019550"/>
                <a:gd name="connsiteX33" fmla="*/ 2606299 w 2695199"/>
                <a:gd name="connsiteY33" fmla="*/ 2209800 h 4019550"/>
                <a:gd name="connsiteX34" fmla="*/ 2523749 w 2695199"/>
                <a:gd name="connsiteY34" fmla="*/ 2336800 h 4019550"/>
                <a:gd name="connsiteX35" fmla="*/ 2142749 w 2695199"/>
                <a:gd name="connsiteY35" fmla="*/ 2330450 h 4019550"/>
                <a:gd name="connsiteX36" fmla="*/ 2193549 w 2695199"/>
                <a:gd name="connsiteY36" fmla="*/ 2616200 h 4019550"/>
                <a:gd name="connsiteX37" fmla="*/ 2345949 w 2695199"/>
                <a:gd name="connsiteY37" fmla="*/ 3752850 h 4019550"/>
                <a:gd name="connsiteX38" fmla="*/ 2244349 w 2695199"/>
                <a:gd name="connsiteY38" fmla="*/ 3663950 h 4019550"/>
                <a:gd name="connsiteX39" fmla="*/ 2231649 w 2695199"/>
                <a:gd name="connsiteY39" fmla="*/ 3867150 h 4019550"/>
                <a:gd name="connsiteX40" fmla="*/ 2161799 w 2695199"/>
                <a:gd name="connsiteY40" fmla="*/ 3949700 h 4019550"/>
                <a:gd name="connsiteX41" fmla="*/ 1901449 w 2695199"/>
                <a:gd name="connsiteY41" fmla="*/ 4000500 h 4019550"/>
                <a:gd name="connsiteX42" fmla="*/ 1564899 w 2695199"/>
                <a:gd name="connsiteY42" fmla="*/ 4019550 h 4019550"/>
                <a:gd name="connsiteX43" fmla="*/ 1126749 w 2695199"/>
                <a:gd name="connsiteY43" fmla="*/ 3994150 h 4019550"/>
                <a:gd name="connsiteX44" fmla="*/ 1006099 w 2695199"/>
                <a:gd name="connsiteY44" fmla="*/ 3873500 h 4019550"/>
                <a:gd name="connsiteX45" fmla="*/ 999749 w 2695199"/>
                <a:gd name="connsiteY45" fmla="*/ 3854450 h 4019550"/>
                <a:gd name="connsiteX46" fmla="*/ 923549 w 2695199"/>
                <a:gd name="connsiteY46" fmla="*/ 3581400 h 4019550"/>
                <a:gd name="connsiteX47" fmla="*/ 891799 w 2695199"/>
                <a:gd name="connsiteY47" fmla="*/ 3803650 h 4019550"/>
                <a:gd name="connsiteX48" fmla="*/ 847349 w 2695199"/>
                <a:gd name="connsiteY48" fmla="*/ 3905250 h 4019550"/>
                <a:gd name="connsiteX49" fmla="*/ 752099 w 2695199"/>
                <a:gd name="connsiteY49" fmla="*/ 3886200 h 4019550"/>
                <a:gd name="connsiteX50" fmla="*/ 464036 w 2695199"/>
                <a:gd name="connsiteY50" fmla="*/ 3740151 h 4019550"/>
                <a:gd name="connsiteX51" fmla="*/ 555249 w 2695199"/>
                <a:gd name="connsiteY51" fmla="*/ 2813050 h 4019550"/>
                <a:gd name="connsiteX52" fmla="*/ 644149 w 2695199"/>
                <a:gd name="connsiteY52" fmla="*/ 2374900 h 4019550"/>
                <a:gd name="connsiteX53" fmla="*/ 625099 w 2695199"/>
                <a:gd name="connsiteY53" fmla="*/ 2374900 h 4019550"/>
                <a:gd name="connsiteX54" fmla="*/ 459999 w 2695199"/>
                <a:gd name="connsiteY54" fmla="*/ 2514600 h 4019550"/>
                <a:gd name="connsiteX55" fmla="*/ 332999 w 2695199"/>
                <a:gd name="connsiteY55" fmla="*/ 2578100 h 4019550"/>
                <a:gd name="connsiteX56" fmla="*/ 199649 w 2695199"/>
                <a:gd name="connsiteY56" fmla="*/ 2571750 h 4019550"/>
                <a:gd name="connsiteX57" fmla="*/ 40899 w 2695199"/>
                <a:gd name="connsiteY57" fmla="*/ 2501900 h 4019550"/>
                <a:gd name="connsiteX58" fmla="*/ 0 w 2695199"/>
                <a:gd name="connsiteY58" fmla="*/ 2324386 h 4019550"/>
                <a:gd name="connsiteX59" fmla="*/ 59949 w 2695199"/>
                <a:gd name="connsiteY59" fmla="*/ 2341865 h 4019550"/>
                <a:gd name="connsiteX60" fmla="*/ 183743 w 2695199"/>
                <a:gd name="connsiteY60" fmla="*/ 2348154 h 4019550"/>
                <a:gd name="connsiteX61" fmla="*/ 245612 w 2695199"/>
                <a:gd name="connsiteY61" fmla="*/ 2327123 h 4019550"/>
                <a:gd name="connsiteX62" fmla="*/ 286098 w 2695199"/>
                <a:gd name="connsiteY62" fmla="*/ 2271198 h 4019550"/>
                <a:gd name="connsiteX63" fmla="*/ 367140 w 2695199"/>
                <a:gd name="connsiteY63" fmla="*/ 2259785 h 4019550"/>
                <a:gd name="connsiteX64" fmla="*/ 244099 w 2695199"/>
                <a:gd name="connsiteY64" fmla="*/ 1962150 h 4019550"/>
                <a:gd name="connsiteX65" fmla="*/ 402849 w 2695199"/>
                <a:gd name="connsiteY65" fmla="*/ 1816100 h 4019550"/>
                <a:gd name="connsiteX66" fmla="*/ 415549 w 2695199"/>
                <a:gd name="connsiteY66" fmla="*/ 1714500 h 4019550"/>
                <a:gd name="connsiteX0" fmla="*/ 423237 w 2702887"/>
                <a:gd name="connsiteY0" fmla="*/ 1714500 h 4019550"/>
                <a:gd name="connsiteX1" fmla="*/ 442287 w 2702887"/>
                <a:gd name="connsiteY1" fmla="*/ 1517650 h 4019550"/>
                <a:gd name="connsiteX2" fmla="*/ 423237 w 2702887"/>
                <a:gd name="connsiteY2" fmla="*/ 1454150 h 4019550"/>
                <a:gd name="connsiteX3" fmla="*/ 454987 w 2702887"/>
                <a:gd name="connsiteY3" fmla="*/ 673100 h 4019550"/>
                <a:gd name="connsiteX4" fmla="*/ 486737 w 2702887"/>
                <a:gd name="connsiteY4" fmla="*/ 615950 h 4019550"/>
                <a:gd name="connsiteX5" fmla="*/ 988387 w 2702887"/>
                <a:gd name="connsiteY5" fmla="*/ 317500 h 4019550"/>
                <a:gd name="connsiteX6" fmla="*/ 1007437 w 2702887"/>
                <a:gd name="connsiteY6" fmla="*/ 241300 h 4019550"/>
                <a:gd name="connsiteX7" fmla="*/ 1045537 w 2702887"/>
                <a:gd name="connsiteY7" fmla="*/ 381000 h 4019550"/>
                <a:gd name="connsiteX8" fmla="*/ 1007437 w 2702887"/>
                <a:gd name="connsiteY8" fmla="*/ 603250 h 4019550"/>
                <a:gd name="connsiteX9" fmla="*/ 1007437 w 2702887"/>
                <a:gd name="connsiteY9" fmla="*/ 1511300 h 4019550"/>
                <a:gd name="connsiteX10" fmla="*/ 1274137 w 2702887"/>
                <a:gd name="connsiteY10" fmla="*/ 730250 h 4019550"/>
                <a:gd name="connsiteX11" fmla="*/ 1451937 w 2702887"/>
                <a:gd name="connsiteY11" fmla="*/ 336550 h 4019550"/>
                <a:gd name="connsiteX12" fmla="*/ 1547187 w 2702887"/>
                <a:gd name="connsiteY12" fmla="*/ 190500 h 4019550"/>
                <a:gd name="connsiteX13" fmla="*/ 1648787 w 2702887"/>
                <a:gd name="connsiteY13" fmla="*/ 63500 h 4019550"/>
                <a:gd name="connsiteX14" fmla="*/ 1648787 w 2702887"/>
                <a:gd name="connsiteY14" fmla="*/ 0 h 4019550"/>
                <a:gd name="connsiteX15" fmla="*/ 1813887 w 2702887"/>
                <a:gd name="connsiteY15" fmla="*/ 171450 h 4019550"/>
                <a:gd name="connsiteX16" fmla="*/ 2125037 w 2702887"/>
                <a:gd name="connsiteY16" fmla="*/ 323850 h 4019550"/>
                <a:gd name="connsiteX17" fmla="*/ 2277437 w 2702887"/>
                <a:gd name="connsiteY17" fmla="*/ 368300 h 4019550"/>
                <a:gd name="connsiteX18" fmla="*/ 2379037 w 2702887"/>
                <a:gd name="connsiteY18" fmla="*/ 438150 h 4019550"/>
                <a:gd name="connsiteX19" fmla="*/ 2442537 w 2702887"/>
                <a:gd name="connsiteY19" fmla="*/ 463550 h 4019550"/>
                <a:gd name="connsiteX20" fmla="*/ 2537787 w 2702887"/>
                <a:gd name="connsiteY20" fmla="*/ 723900 h 4019550"/>
                <a:gd name="connsiteX21" fmla="*/ 2575887 w 2702887"/>
                <a:gd name="connsiteY21" fmla="*/ 939800 h 4019550"/>
                <a:gd name="connsiteX22" fmla="*/ 2626687 w 2702887"/>
                <a:gd name="connsiteY22" fmla="*/ 1174750 h 4019550"/>
                <a:gd name="connsiteX23" fmla="*/ 2575887 w 2702887"/>
                <a:gd name="connsiteY23" fmla="*/ 1257300 h 4019550"/>
                <a:gd name="connsiteX24" fmla="*/ 2633037 w 2702887"/>
                <a:gd name="connsiteY24" fmla="*/ 1270000 h 4019550"/>
                <a:gd name="connsiteX25" fmla="*/ 2633037 w 2702887"/>
                <a:gd name="connsiteY25" fmla="*/ 1422400 h 4019550"/>
                <a:gd name="connsiteX26" fmla="*/ 2594937 w 2702887"/>
                <a:gd name="connsiteY26" fmla="*/ 1454150 h 4019550"/>
                <a:gd name="connsiteX27" fmla="*/ 2652087 w 2702887"/>
                <a:gd name="connsiteY27" fmla="*/ 1549400 h 4019550"/>
                <a:gd name="connsiteX28" fmla="*/ 2652087 w 2702887"/>
                <a:gd name="connsiteY28" fmla="*/ 1606550 h 4019550"/>
                <a:gd name="connsiteX29" fmla="*/ 2702887 w 2702887"/>
                <a:gd name="connsiteY29" fmla="*/ 1733550 h 4019550"/>
                <a:gd name="connsiteX30" fmla="*/ 2677487 w 2702887"/>
                <a:gd name="connsiteY30" fmla="*/ 1771650 h 4019550"/>
                <a:gd name="connsiteX31" fmla="*/ 2677487 w 2702887"/>
                <a:gd name="connsiteY31" fmla="*/ 1879600 h 4019550"/>
                <a:gd name="connsiteX32" fmla="*/ 2664787 w 2702887"/>
                <a:gd name="connsiteY32" fmla="*/ 2063750 h 4019550"/>
                <a:gd name="connsiteX33" fmla="*/ 2613987 w 2702887"/>
                <a:gd name="connsiteY33" fmla="*/ 2209800 h 4019550"/>
                <a:gd name="connsiteX34" fmla="*/ 2531437 w 2702887"/>
                <a:gd name="connsiteY34" fmla="*/ 2336800 h 4019550"/>
                <a:gd name="connsiteX35" fmla="*/ 2150437 w 2702887"/>
                <a:gd name="connsiteY35" fmla="*/ 2330450 h 4019550"/>
                <a:gd name="connsiteX36" fmla="*/ 2201237 w 2702887"/>
                <a:gd name="connsiteY36" fmla="*/ 2616200 h 4019550"/>
                <a:gd name="connsiteX37" fmla="*/ 2353637 w 2702887"/>
                <a:gd name="connsiteY37" fmla="*/ 3752850 h 4019550"/>
                <a:gd name="connsiteX38" fmla="*/ 2252037 w 2702887"/>
                <a:gd name="connsiteY38" fmla="*/ 3663950 h 4019550"/>
                <a:gd name="connsiteX39" fmla="*/ 2239337 w 2702887"/>
                <a:gd name="connsiteY39" fmla="*/ 3867150 h 4019550"/>
                <a:gd name="connsiteX40" fmla="*/ 2169487 w 2702887"/>
                <a:gd name="connsiteY40" fmla="*/ 3949700 h 4019550"/>
                <a:gd name="connsiteX41" fmla="*/ 1909137 w 2702887"/>
                <a:gd name="connsiteY41" fmla="*/ 4000500 h 4019550"/>
                <a:gd name="connsiteX42" fmla="*/ 1572587 w 2702887"/>
                <a:gd name="connsiteY42" fmla="*/ 4019550 h 4019550"/>
                <a:gd name="connsiteX43" fmla="*/ 1134437 w 2702887"/>
                <a:gd name="connsiteY43" fmla="*/ 3994150 h 4019550"/>
                <a:gd name="connsiteX44" fmla="*/ 1013787 w 2702887"/>
                <a:gd name="connsiteY44" fmla="*/ 3873500 h 4019550"/>
                <a:gd name="connsiteX45" fmla="*/ 1007437 w 2702887"/>
                <a:gd name="connsiteY45" fmla="*/ 3854450 h 4019550"/>
                <a:gd name="connsiteX46" fmla="*/ 931237 w 2702887"/>
                <a:gd name="connsiteY46" fmla="*/ 3581400 h 4019550"/>
                <a:gd name="connsiteX47" fmla="*/ 899487 w 2702887"/>
                <a:gd name="connsiteY47" fmla="*/ 3803650 h 4019550"/>
                <a:gd name="connsiteX48" fmla="*/ 855037 w 2702887"/>
                <a:gd name="connsiteY48" fmla="*/ 3905250 h 4019550"/>
                <a:gd name="connsiteX49" fmla="*/ 759787 w 2702887"/>
                <a:gd name="connsiteY49" fmla="*/ 3886200 h 4019550"/>
                <a:gd name="connsiteX50" fmla="*/ 471724 w 2702887"/>
                <a:gd name="connsiteY50" fmla="*/ 3740151 h 4019550"/>
                <a:gd name="connsiteX51" fmla="*/ 562937 w 2702887"/>
                <a:gd name="connsiteY51" fmla="*/ 2813050 h 4019550"/>
                <a:gd name="connsiteX52" fmla="*/ 651837 w 2702887"/>
                <a:gd name="connsiteY52" fmla="*/ 2374900 h 4019550"/>
                <a:gd name="connsiteX53" fmla="*/ 632787 w 2702887"/>
                <a:gd name="connsiteY53" fmla="*/ 2374900 h 4019550"/>
                <a:gd name="connsiteX54" fmla="*/ 467687 w 2702887"/>
                <a:gd name="connsiteY54" fmla="*/ 2514600 h 4019550"/>
                <a:gd name="connsiteX55" fmla="*/ 340687 w 2702887"/>
                <a:gd name="connsiteY55" fmla="*/ 2578100 h 4019550"/>
                <a:gd name="connsiteX56" fmla="*/ 207337 w 2702887"/>
                <a:gd name="connsiteY56" fmla="*/ 2571750 h 4019550"/>
                <a:gd name="connsiteX57" fmla="*/ 48587 w 2702887"/>
                <a:gd name="connsiteY57" fmla="*/ 2501900 h 4019550"/>
                <a:gd name="connsiteX58" fmla="*/ 7688 w 2702887"/>
                <a:gd name="connsiteY58" fmla="*/ 2324386 h 4019550"/>
                <a:gd name="connsiteX59" fmla="*/ 67637 w 2702887"/>
                <a:gd name="connsiteY59" fmla="*/ 2341865 h 4019550"/>
                <a:gd name="connsiteX60" fmla="*/ 191431 w 2702887"/>
                <a:gd name="connsiteY60" fmla="*/ 2348154 h 4019550"/>
                <a:gd name="connsiteX61" fmla="*/ 253300 w 2702887"/>
                <a:gd name="connsiteY61" fmla="*/ 2327123 h 4019550"/>
                <a:gd name="connsiteX62" fmla="*/ 293786 w 2702887"/>
                <a:gd name="connsiteY62" fmla="*/ 2271198 h 4019550"/>
                <a:gd name="connsiteX63" fmla="*/ 374828 w 2702887"/>
                <a:gd name="connsiteY63" fmla="*/ 2259785 h 4019550"/>
                <a:gd name="connsiteX64" fmla="*/ 251787 w 2702887"/>
                <a:gd name="connsiteY64" fmla="*/ 1962150 h 4019550"/>
                <a:gd name="connsiteX65" fmla="*/ 410537 w 2702887"/>
                <a:gd name="connsiteY65" fmla="*/ 1816100 h 4019550"/>
                <a:gd name="connsiteX66" fmla="*/ 423237 w 2702887"/>
                <a:gd name="connsiteY66" fmla="*/ 1714500 h 4019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2702887" h="4019550">
                  <a:moveTo>
                    <a:pt x="423237" y="1714500"/>
                  </a:moveTo>
                  <a:lnTo>
                    <a:pt x="442287" y="1517650"/>
                  </a:lnTo>
                  <a:lnTo>
                    <a:pt x="423237" y="1454150"/>
                  </a:lnTo>
                  <a:lnTo>
                    <a:pt x="454987" y="673100"/>
                  </a:lnTo>
                  <a:lnTo>
                    <a:pt x="486737" y="615950"/>
                  </a:lnTo>
                  <a:lnTo>
                    <a:pt x="988387" y="317500"/>
                  </a:lnTo>
                  <a:lnTo>
                    <a:pt x="1007437" y="241300"/>
                  </a:lnTo>
                  <a:lnTo>
                    <a:pt x="1045537" y="381000"/>
                  </a:lnTo>
                  <a:lnTo>
                    <a:pt x="1007437" y="603250"/>
                  </a:lnTo>
                  <a:lnTo>
                    <a:pt x="1007437" y="1511300"/>
                  </a:lnTo>
                  <a:lnTo>
                    <a:pt x="1274137" y="730250"/>
                  </a:lnTo>
                  <a:lnTo>
                    <a:pt x="1451937" y="336550"/>
                  </a:lnTo>
                  <a:lnTo>
                    <a:pt x="1547187" y="190500"/>
                  </a:lnTo>
                  <a:lnTo>
                    <a:pt x="1648787" y="63500"/>
                  </a:lnTo>
                  <a:lnTo>
                    <a:pt x="1648787" y="0"/>
                  </a:lnTo>
                  <a:lnTo>
                    <a:pt x="1813887" y="171450"/>
                  </a:lnTo>
                  <a:lnTo>
                    <a:pt x="2125037" y="323850"/>
                  </a:lnTo>
                  <a:lnTo>
                    <a:pt x="2277437" y="368300"/>
                  </a:lnTo>
                  <a:lnTo>
                    <a:pt x="2379037" y="438150"/>
                  </a:lnTo>
                  <a:lnTo>
                    <a:pt x="2442537" y="463550"/>
                  </a:lnTo>
                  <a:lnTo>
                    <a:pt x="2537787" y="723900"/>
                  </a:lnTo>
                  <a:lnTo>
                    <a:pt x="2575887" y="939800"/>
                  </a:lnTo>
                  <a:lnTo>
                    <a:pt x="2626687" y="1174750"/>
                  </a:lnTo>
                  <a:lnTo>
                    <a:pt x="2575887" y="1257300"/>
                  </a:lnTo>
                  <a:cubicBezTo>
                    <a:pt x="2628740" y="1270513"/>
                    <a:pt x="2609233" y="1270000"/>
                    <a:pt x="2633037" y="1270000"/>
                  </a:cubicBezTo>
                  <a:lnTo>
                    <a:pt x="2633037" y="1422400"/>
                  </a:lnTo>
                  <a:lnTo>
                    <a:pt x="2594937" y="1454150"/>
                  </a:lnTo>
                  <a:lnTo>
                    <a:pt x="2652087" y="1549400"/>
                  </a:lnTo>
                  <a:lnTo>
                    <a:pt x="2652087" y="1606550"/>
                  </a:lnTo>
                  <a:lnTo>
                    <a:pt x="2702887" y="1733550"/>
                  </a:lnTo>
                  <a:lnTo>
                    <a:pt x="2677487" y="1771650"/>
                  </a:lnTo>
                  <a:lnTo>
                    <a:pt x="2677487" y="1879600"/>
                  </a:lnTo>
                  <a:lnTo>
                    <a:pt x="2664787" y="2063750"/>
                  </a:lnTo>
                  <a:lnTo>
                    <a:pt x="2613987" y="2209800"/>
                  </a:lnTo>
                  <a:lnTo>
                    <a:pt x="2531437" y="2336800"/>
                  </a:lnTo>
                  <a:lnTo>
                    <a:pt x="2150437" y="2330450"/>
                  </a:lnTo>
                  <a:lnTo>
                    <a:pt x="2201237" y="2616200"/>
                  </a:lnTo>
                  <a:lnTo>
                    <a:pt x="2353637" y="3752850"/>
                  </a:lnTo>
                  <a:lnTo>
                    <a:pt x="2252037" y="3663950"/>
                  </a:lnTo>
                  <a:lnTo>
                    <a:pt x="2239337" y="3867150"/>
                  </a:lnTo>
                  <a:lnTo>
                    <a:pt x="2169487" y="3949700"/>
                  </a:lnTo>
                  <a:lnTo>
                    <a:pt x="1909137" y="4000500"/>
                  </a:lnTo>
                  <a:lnTo>
                    <a:pt x="1572587" y="4019550"/>
                  </a:lnTo>
                  <a:lnTo>
                    <a:pt x="1134437" y="3994150"/>
                  </a:lnTo>
                  <a:cubicBezTo>
                    <a:pt x="1094220" y="3953933"/>
                    <a:pt x="1052045" y="3915584"/>
                    <a:pt x="1013787" y="3873500"/>
                  </a:cubicBezTo>
                  <a:cubicBezTo>
                    <a:pt x="1009284" y="3868547"/>
                    <a:pt x="1007437" y="3854450"/>
                    <a:pt x="1007437" y="3854450"/>
                  </a:cubicBezTo>
                  <a:lnTo>
                    <a:pt x="931237" y="3581400"/>
                  </a:lnTo>
                  <a:lnTo>
                    <a:pt x="899487" y="3803650"/>
                  </a:lnTo>
                  <a:lnTo>
                    <a:pt x="855037" y="3905250"/>
                  </a:lnTo>
                  <a:lnTo>
                    <a:pt x="759787" y="3886200"/>
                  </a:lnTo>
                  <a:cubicBezTo>
                    <a:pt x="516655" y="3745439"/>
                    <a:pt x="471724" y="3839442"/>
                    <a:pt x="471724" y="3740151"/>
                  </a:cubicBezTo>
                  <a:cubicBezTo>
                    <a:pt x="438916" y="3561293"/>
                    <a:pt x="540712" y="3040592"/>
                    <a:pt x="562937" y="2813050"/>
                  </a:cubicBezTo>
                  <a:lnTo>
                    <a:pt x="651837" y="2374900"/>
                  </a:lnTo>
                  <a:lnTo>
                    <a:pt x="632787" y="2374900"/>
                  </a:lnTo>
                  <a:lnTo>
                    <a:pt x="467687" y="2514600"/>
                  </a:lnTo>
                  <a:lnTo>
                    <a:pt x="340687" y="2578100"/>
                  </a:lnTo>
                  <a:lnTo>
                    <a:pt x="207337" y="2571750"/>
                  </a:lnTo>
                  <a:lnTo>
                    <a:pt x="48587" y="2501900"/>
                  </a:lnTo>
                  <a:cubicBezTo>
                    <a:pt x="0" y="2412143"/>
                    <a:pt x="21321" y="2383557"/>
                    <a:pt x="7688" y="2324386"/>
                  </a:cubicBezTo>
                  <a:lnTo>
                    <a:pt x="67637" y="2341865"/>
                  </a:lnTo>
                  <a:cubicBezTo>
                    <a:pt x="136506" y="2368591"/>
                    <a:pt x="104042" y="2335496"/>
                    <a:pt x="191431" y="2348154"/>
                  </a:cubicBezTo>
                  <a:lnTo>
                    <a:pt x="253300" y="2327123"/>
                  </a:lnTo>
                  <a:lnTo>
                    <a:pt x="293786" y="2271198"/>
                  </a:lnTo>
                  <a:lnTo>
                    <a:pt x="374828" y="2259785"/>
                  </a:lnTo>
                  <a:lnTo>
                    <a:pt x="251787" y="1962150"/>
                  </a:lnTo>
                  <a:lnTo>
                    <a:pt x="410537" y="1816100"/>
                  </a:lnTo>
                  <a:lnTo>
                    <a:pt x="423237" y="171450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424" name="Group 28"/>
            <p:cNvGrpSpPr>
              <a:grpSpLocks/>
            </p:cNvGrpSpPr>
            <p:nvPr/>
          </p:nvGrpSpPr>
          <p:grpSpPr bwMode="auto">
            <a:xfrm>
              <a:off x="6145330" y="1749502"/>
              <a:ext cx="1423573" cy="1017182"/>
              <a:chOff x="3886200" y="1757318"/>
              <a:chExt cx="1230247" cy="943882"/>
            </a:xfrm>
          </p:grpSpPr>
          <p:sp>
            <p:nvSpPr>
              <p:cNvPr id="19" name="Freeform 190"/>
              <p:cNvSpPr/>
              <p:nvPr/>
            </p:nvSpPr>
            <p:spPr>
              <a:xfrm>
                <a:off x="4280257" y="1836973"/>
                <a:ext cx="813220" cy="738584"/>
              </a:xfrm>
              <a:custGeom>
                <a:avLst/>
                <a:gdLst>
                  <a:gd name="connsiteX0" fmla="*/ 0 w 1492250"/>
                  <a:gd name="connsiteY0" fmla="*/ 0 h 1355725"/>
                  <a:gd name="connsiteX1" fmla="*/ 57150 w 1492250"/>
                  <a:gd name="connsiteY1" fmla="*/ 9525 h 1355725"/>
                  <a:gd name="connsiteX2" fmla="*/ 73025 w 1492250"/>
                  <a:gd name="connsiteY2" fmla="*/ 50800 h 1355725"/>
                  <a:gd name="connsiteX3" fmla="*/ 346075 w 1492250"/>
                  <a:gd name="connsiteY3" fmla="*/ 1044575 h 1355725"/>
                  <a:gd name="connsiteX4" fmla="*/ 911225 w 1492250"/>
                  <a:gd name="connsiteY4" fmla="*/ 1028700 h 1355725"/>
                  <a:gd name="connsiteX5" fmla="*/ 1492250 w 1492250"/>
                  <a:gd name="connsiteY5" fmla="*/ 1355725 h 1355725"/>
                  <a:gd name="connsiteX6" fmla="*/ 441325 w 1492250"/>
                  <a:gd name="connsiteY6" fmla="*/ 1339850 h 1355725"/>
                  <a:gd name="connsiteX7" fmla="*/ 396875 w 1492250"/>
                  <a:gd name="connsiteY7" fmla="*/ 1355725 h 1355725"/>
                  <a:gd name="connsiteX8" fmla="*/ 34925 w 1492250"/>
                  <a:gd name="connsiteY8" fmla="*/ 44450 h 1355725"/>
                  <a:gd name="connsiteX9" fmla="*/ 0 w 1492250"/>
                  <a:gd name="connsiteY9" fmla="*/ 0 h 135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2250" h="1355725">
                    <a:moveTo>
                      <a:pt x="0" y="0"/>
                    </a:moveTo>
                    <a:lnTo>
                      <a:pt x="57150" y="9525"/>
                    </a:lnTo>
                    <a:lnTo>
                      <a:pt x="73025" y="50800"/>
                    </a:lnTo>
                    <a:lnTo>
                      <a:pt x="346075" y="1044575"/>
                    </a:lnTo>
                    <a:lnTo>
                      <a:pt x="911225" y="1028700"/>
                    </a:lnTo>
                    <a:lnTo>
                      <a:pt x="1492250" y="1355725"/>
                    </a:lnTo>
                    <a:lnTo>
                      <a:pt x="441325" y="1339850"/>
                    </a:lnTo>
                    <a:lnTo>
                      <a:pt x="396875" y="1355725"/>
                    </a:lnTo>
                    <a:lnTo>
                      <a:pt x="34925" y="444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>
                  <a:lumMod val="75000"/>
                  <a:lumOff val="2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" name="Freeform 191"/>
              <p:cNvSpPr/>
              <p:nvPr/>
            </p:nvSpPr>
            <p:spPr>
              <a:xfrm>
                <a:off x="3886200" y="1769373"/>
                <a:ext cx="1230200" cy="883797"/>
              </a:xfrm>
              <a:custGeom>
                <a:avLst/>
                <a:gdLst>
                  <a:gd name="connsiteX0" fmla="*/ 187325 w 2257425"/>
                  <a:gd name="connsiteY0" fmla="*/ 41275 h 1622425"/>
                  <a:gd name="connsiteX1" fmla="*/ 28575 w 2257425"/>
                  <a:gd name="connsiteY1" fmla="*/ 0 h 1622425"/>
                  <a:gd name="connsiteX2" fmla="*/ 0 w 2257425"/>
                  <a:gd name="connsiteY2" fmla="*/ 22225 h 1622425"/>
                  <a:gd name="connsiteX3" fmla="*/ 330200 w 2257425"/>
                  <a:gd name="connsiteY3" fmla="*/ 1120775 h 1622425"/>
                  <a:gd name="connsiteX4" fmla="*/ 304800 w 2257425"/>
                  <a:gd name="connsiteY4" fmla="*/ 1143000 h 1622425"/>
                  <a:gd name="connsiteX5" fmla="*/ 311150 w 2257425"/>
                  <a:gd name="connsiteY5" fmla="*/ 1238250 h 1622425"/>
                  <a:gd name="connsiteX6" fmla="*/ 1089025 w 2257425"/>
                  <a:gd name="connsiteY6" fmla="*/ 1622425 h 1622425"/>
                  <a:gd name="connsiteX7" fmla="*/ 2251075 w 2257425"/>
                  <a:gd name="connsiteY7" fmla="*/ 1603375 h 1622425"/>
                  <a:gd name="connsiteX8" fmla="*/ 2257425 w 2257425"/>
                  <a:gd name="connsiteY8" fmla="*/ 1504950 h 1622425"/>
                  <a:gd name="connsiteX9" fmla="*/ 1104900 w 2257425"/>
                  <a:gd name="connsiteY9" fmla="*/ 1511300 h 1622425"/>
                  <a:gd name="connsiteX10" fmla="*/ 320675 w 2257425"/>
                  <a:gd name="connsiteY10" fmla="*/ 1155700 h 1622425"/>
                  <a:gd name="connsiteX11" fmla="*/ 349250 w 2257425"/>
                  <a:gd name="connsiteY11" fmla="*/ 1130300 h 1622425"/>
                  <a:gd name="connsiteX12" fmla="*/ 1060450 w 2257425"/>
                  <a:gd name="connsiteY12" fmla="*/ 1450975 h 1622425"/>
                  <a:gd name="connsiteX13" fmla="*/ 704850 w 2257425"/>
                  <a:gd name="connsiteY13" fmla="*/ 209550 h 1622425"/>
                  <a:gd name="connsiteX14" fmla="*/ 666750 w 2257425"/>
                  <a:gd name="connsiteY14" fmla="*/ 152400 h 1622425"/>
                  <a:gd name="connsiteX15" fmla="*/ 187325 w 2257425"/>
                  <a:gd name="connsiteY15" fmla="*/ 41275 h 162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7425" h="1622425">
                    <a:moveTo>
                      <a:pt x="187325" y="41275"/>
                    </a:moveTo>
                    <a:lnTo>
                      <a:pt x="28575" y="0"/>
                    </a:lnTo>
                    <a:lnTo>
                      <a:pt x="0" y="22225"/>
                    </a:lnTo>
                    <a:lnTo>
                      <a:pt x="330200" y="1120775"/>
                    </a:lnTo>
                    <a:lnTo>
                      <a:pt x="304800" y="1143000"/>
                    </a:lnTo>
                    <a:lnTo>
                      <a:pt x="311150" y="1238250"/>
                    </a:lnTo>
                    <a:lnTo>
                      <a:pt x="1089025" y="1622425"/>
                    </a:lnTo>
                    <a:lnTo>
                      <a:pt x="2251075" y="1603375"/>
                    </a:lnTo>
                    <a:lnTo>
                      <a:pt x="2257425" y="1504950"/>
                    </a:lnTo>
                    <a:lnTo>
                      <a:pt x="1104900" y="1511300"/>
                    </a:lnTo>
                    <a:lnTo>
                      <a:pt x="320675" y="1155700"/>
                    </a:lnTo>
                    <a:lnTo>
                      <a:pt x="349250" y="1130300"/>
                    </a:lnTo>
                    <a:lnTo>
                      <a:pt x="1060450" y="1450975"/>
                    </a:lnTo>
                    <a:lnTo>
                      <a:pt x="704850" y="209550"/>
                    </a:lnTo>
                    <a:lnTo>
                      <a:pt x="666750" y="152400"/>
                    </a:lnTo>
                    <a:lnTo>
                      <a:pt x="187325" y="41275"/>
                    </a:lnTo>
                    <a:close/>
                  </a:path>
                </a:pathLst>
              </a:custGeom>
              <a:solidFill>
                <a:schemeClr val="tx1">
                  <a:lumMod val="85000"/>
                  <a:lumOff val="1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" name="Freeform 192"/>
              <p:cNvSpPr/>
              <p:nvPr/>
            </p:nvSpPr>
            <p:spPr>
              <a:xfrm>
                <a:off x="3886200" y="1756855"/>
                <a:ext cx="1228017" cy="837479"/>
              </a:xfrm>
              <a:custGeom>
                <a:avLst/>
                <a:gdLst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41275 h 1536700"/>
                  <a:gd name="connsiteX1" fmla="*/ 25400 w 2254250"/>
                  <a:gd name="connsiteY1" fmla="*/ 0 h 1536700"/>
                  <a:gd name="connsiteX2" fmla="*/ 727075 w 2254250"/>
                  <a:gd name="connsiteY2" fmla="*/ 142875 h 1536700"/>
                  <a:gd name="connsiteX3" fmla="*/ 758825 w 2254250"/>
                  <a:gd name="connsiteY3" fmla="*/ 193675 h 1536700"/>
                  <a:gd name="connsiteX4" fmla="*/ 1123950 w 2254250"/>
                  <a:gd name="connsiteY4" fmla="*/ 1498600 h 1536700"/>
                  <a:gd name="connsiteX5" fmla="*/ 1168400 w 2254250"/>
                  <a:gd name="connsiteY5" fmla="*/ 1479550 h 1536700"/>
                  <a:gd name="connsiteX6" fmla="*/ 2203450 w 2254250"/>
                  <a:gd name="connsiteY6" fmla="*/ 1485900 h 1536700"/>
                  <a:gd name="connsiteX7" fmla="*/ 2254250 w 2254250"/>
                  <a:gd name="connsiteY7" fmla="*/ 1527175 h 1536700"/>
                  <a:gd name="connsiteX8" fmla="*/ 1098550 w 2254250"/>
                  <a:gd name="connsiteY8" fmla="*/ 1536700 h 1536700"/>
                  <a:gd name="connsiteX9" fmla="*/ 311150 w 2254250"/>
                  <a:gd name="connsiteY9" fmla="*/ 1177925 h 1536700"/>
                  <a:gd name="connsiteX10" fmla="*/ 346075 w 2254250"/>
                  <a:gd name="connsiteY10" fmla="*/ 1143000 h 1536700"/>
                  <a:gd name="connsiteX11" fmla="*/ 1054100 w 2254250"/>
                  <a:gd name="connsiteY11" fmla="*/ 1470025 h 1536700"/>
                  <a:gd name="connsiteX12" fmla="*/ 698500 w 2254250"/>
                  <a:gd name="connsiteY12" fmla="*/ 225425 h 1536700"/>
                  <a:gd name="connsiteX13" fmla="*/ 663575 w 2254250"/>
                  <a:gd name="connsiteY13" fmla="*/ 180975 h 1536700"/>
                  <a:gd name="connsiteX14" fmla="*/ 0 w 2254250"/>
                  <a:gd name="connsiteY14" fmla="*/ 41275 h 153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54250" h="1536700">
                    <a:moveTo>
                      <a:pt x="0" y="41275"/>
                    </a:moveTo>
                    <a:lnTo>
                      <a:pt x="25400" y="0"/>
                    </a:lnTo>
                    <a:lnTo>
                      <a:pt x="727075" y="142875"/>
                    </a:lnTo>
                    <a:lnTo>
                      <a:pt x="758825" y="193675"/>
                    </a:lnTo>
                    <a:lnTo>
                      <a:pt x="1123950" y="1498600"/>
                    </a:lnTo>
                    <a:lnTo>
                      <a:pt x="1168400" y="1479550"/>
                    </a:lnTo>
                    <a:lnTo>
                      <a:pt x="2203450" y="1485900"/>
                    </a:lnTo>
                    <a:lnTo>
                      <a:pt x="2254250" y="1527175"/>
                    </a:lnTo>
                    <a:lnTo>
                      <a:pt x="1098550" y="1536700"/>
                    </a:lnTo>
                    <a:lnTo>
                      <a:pt x="311150" y="1177925"/>
                    </a:lnTo>
                    <a:lnTo>
                      <a:pt x="346075" y="1143000"/>
                    </a:lnTo>
                    <a:lnTo>
                      <a:pt x="1054100" y="1470025"/>
                    </a:lnTo>
                    <a:cubicBezTo>
                      <a:pt x="934589" y="1055439"/>
                      <a:pt x="762332" y="450850"/>
                      <a:pt x="698500" y="225425"/>
                    </a:cubicBezTo>
                    <a:lnTo>
                      <a:pt x="663575" y="180975"/>
                    </a:lnTo>
                    <a:lnTo>
                      <a:pt x="0" y="4127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" name="Freeform 193"/>
              <p:cNvSpPr/>
              <p:nvPr/>
            </p:nvSpPr>
            <p:spPr>
              <a:xfrm>
                <a:off x="4123071" y="2358989"/>
                <a:ext cx="437719" cy="341751"/>
              </a:xfrm>
              <a:custGeom>
                <a:avLst/>
                <a:gdLst>
                  <a:gd name="connsiteX0" fmla="*/ 0 w 802481"/>
                  <a:gd name="connsiteY0" fmla="*/ 226219 h 626269"/>
                  <a:gd name="connsiteX1" fmla="*/ 66675 w 802481"/>
                  <a:gd name="connsiteY1" fmla="*/ 219075 h 626269"/>
                  <a:gd name="connsiteX2" fmla="*/ 80963 w 802481"/>
                  <a:gd name="connsiteY2" fmla="*/ 230981 h 626269"/>
                  <a:gd name="connsiteX3" fmla="*/ 107156 w 802481"/>
                  <a:gd name="connsiteY3" fmla="*/ 219075 h 626269"/>
                  <a:gd name="connsiteX4" fmla="*/ 138113 w 802481"/>
                  <a:gd name="connsiteY4" fmla="*/ 169069 h 626269"/>
                  <a:gd name="connsiteX5" fmla="*/ 154781 w 802481"/>
                  <a:gd name="connsiteY5" fmla="*/ 104775 h 626269"/>
                  <a:gd name="connsiteX6" fmla="*/ 171450 w 802481"/>
                  <a:gd name="connsiteY6" fmla="*/ 45244 h 626269"/>
                  <a:gd name="connsiteX7" fmla="*/ 178594 w 802481"/>
                  <a:gd name="connsiteY7" fmla="*/ 11906 h 626269"/>
                  <a:gd name="connsiteX8" fmla="*/ 202406 w 802481"/>
                  <a:gd name="connsiteY8" fmla="*/ 0 h 626269"/>
                  <a:gd name="connsiteX9" fmla="*/ 233363 w 802481"/>
                  <a:gd name="connsiteY9" fmla="*/ 21431 h 626269"/>
                  <a:gd name="connsiteX10" fmla="*/ 238125 w 802481"/>
                  <a:gd name="connsiteY10" fmla="*/ 40481 h 626269"/>
                  <a:gd name="connsiteX11" fmla="*/ 240506 w 802481"/>
                  <a:gd name="connsiteY11" fmla="*/ 61912 h 626269"/>
                  <a:gd name="connsiteX12" fmla="*/ 257175 w 802481"/>
                  <a:gd name="connsiteY12" fmla="*/ 42862 h 626269"/>
                  <a:gd name="connsiteX13" fmla="*/ 285750 w 802481"/>
                  <a:gd name="connsiteY13" fmla="*/ 42862 h 626269"/>
                  <a:gd name="connsiteX14" fmla="*/ 311944 w 802481"/>
                  <a:gd name="connsiteY14" fmla="*/ 54769 h 626269"/>
                  <a:gd name="connsiteX15" fmla="*/ 323850 w 802481"/>
                  <a:gd name="connsiteY15" fmla="*/ 78581 h 626269"/>
                  <a:gd name="connsiteX16" fmla="*/ 326231 w 802481"/>
                  <a:gd name="connsiteY16" fmla="*/ 109537 h 626269"/>
                  <a:gd name="connsiteX17" fmla="*/ 319088 w 802481"/>
                  <a:gd name="connsiteY17" fmla="*/ 130969 h 626269"/>
                  <a:gd name="connsiteX18" fmla="*/ 335756 w 802481"/>
                  <a:gd name="connsiteY18" fmla="*/ 123825 h 626269"/>
                  <a:gd name="connsiteX19" fmla="*/ 350044 w 802481"/>
                  <a:gd name="connsiteY19" fmla="*/ 123825 h 626269"/>
                  <a:gd name="connsiteX20" fmla="*/ 371475 w 802481"/>
                  <a:gd name="connsiteY20" fmla="*/ 138112 h 626269"/>
                  <a:gd name="connsiteX21" fmla="*/ 383381 w 802481"/>
                  <a:gd name="connsiteY21" fmla="*/ 259556 h 626269"/>
                  <a:gd name="connsiteX22" fmla="*/ 378619 w 802481"/>
                  <a:gd name="connsiteY22" fmla="*/ 314325 h 626269"/>
                  <a:gd name="connsiteX23" fmla="*/ 383381 w 802481"/>
                  <a:gd name="connsiteY23" fmla="*/ 352425 h 626269"/>
                  <a:gd name="connsiteX24" fmla="*/ 388144 w 802481"/>
                  <a:gd name="connsiteY24" fmla="*/ 426244 h 626269"/>
                  <a:gd name="connsiteX25" fmla="*/ 450056 w 802481"/>
                  <a:gd name="connsiteY25" fmla="*/ 431006 h 626269"/>
                  <a:gd name="connsiteX26" fmla="*/ 535781 w 802481"/>
                  <a:gd name="connsiteY26" fmla="*/ 471487 h 626269"/>
                  <a:gd name="connsiteX27" fmla="*/ 623888 w 802481"/>
                  <a:gd name="connsiteY27" fmla="*/ 514350 h 626269"/>
                  <a:gd name="connsiteX28" fmla="*/ 676275 w 802481"/>
                  <a:gd name="connsiteY28" fmla="*/ 521494 h 626269"/>
                  <a:gd name="connsiteX29" fmla="*/ 802481 w 802481"/>
                  <a:gd name="connsiteY29" fmla="*/ 521494 h 626269"/>
                  <a:gd name="connsiteX30" fmla="*/ 769144 w 802481"/>
                  <a:gd name="connsiteY30" fmla="*/ 585787 h 626269"/>
                  <a:gd name="connsiteX31" fmla="*/ 695325 w 802481"/>
                  <a:gd name="connsiteY31" fmla="*/ 626269 h 626269"/>
                  <a:gd name="connsiteX32" fmla="*/ 600075 w 802481"/>
                  <a:gd name="connsiteY32" fmla="*/ 626269 h 626269"/>
                  <a:gd name="connsiteX33" fmla="*/ 540544 w 802481"/>
                  <a:gd name="connsiteY33" fmla="*/ 597694 h 626269"/>
                  <a:gd name="connsiteX34" fmla="*/ 502444 w 802481"/>
                  <a:gd name="connsiteY34" fmla="*/ 597694 h 626269"/>
                  <a:gd name="connsiteX35" fmla="*/ 461963 w 802481"/>
                  <a:gd name="connsiteY35" fmla="*/ 566737 h 626269"/>
                  <a:gd name="connsiteX36" fmla="*/ 419100 w 802481"/>
                  <a:gd name="connsiteY36" fmla="*/ 552450 h 626269"/>
                  <a:gd name="connsiteX37" fmla="*/ 371475 w 802481"/>
                  <a:gd name="connsiteY37" fmla="*/ 550069 h 626269"/>
                  <a:gd name="connsiteX38" fmla="*/ 302419 w 802481"/>
                  <a:gd name="connsiteY38" fmla="*/ 514350 h 626269"/>
                  <a:gd name="connsiteX39" fmla="*/ 254794 w 802481"/>
                  <a:gd name="connsiteY39" fmla="*/ 483394 h 626269"/>
                  <a:gd name="connsiteX40" fmla="*/ 214313 w 802481"/>
                  <a:gd name="connsiteY40" fmla="*/ 488156 h 626269"/>
                  <a:gd name="connsiteX41" fmla="*/ 159544 w 802481"/>
                  <a:gd name="connsiteY41" fmla="*/ 400050 h 626269"/>
                  <a:gd name="connsiteX42" fmla="*/ 76200 w 802481"/>
                  <a:gd name="connsiteY42" fmla="*/ 373856 h 626269"/>
                  <a:gd name="connsiteX43" fmla="*/ 45244 w 802481"/>
                  <a:gd name="connsiteY43" fmla="*/ 347662 h 626269"/>
                  <a:gd name="connsiteX44" fmla="*/ 0 w 802481"/>
                  <a:gd name="connsiteY44" fmla="*/ 226219 h 626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802481" h="626269">
                    <a:moveTo>
                      <a:pt x="0" y="226219"/>
                    </a:moveTo>
                    <a:lnTo>
                      <a:pt x="66675" y="219075"/>
                    </a:lnTo>
                    <a:lnTo>
                      <a:pt x="80963" y="230981"/>
                    </a:lnTo>
                    <a:lnTo>
                      <a:pt x="107156" y="219075"/>
                    </a:lnTo>
                    <a:lnTo>
                      <a:pt x="138113" y="169069"/>
                    </a:lnTo>
                    <a:lnTo>
                      <a:pt x="154781" y="104775"/>
                    </a:lnTo>
                    <a:lnTo>
                      <a:pt x="171450" y="45244"/>
                    </a:lnTo>
                    <a:lnTo>
                      <a:pt x="178594" y="11906"/>
                    </a:lnTo>
                    <a:lnTo>
                      <a:pt x="202406" y="0"/>
                    </a:lnTo>
                    <a:lnTo>
                      <a:pt x="233363" y="21431"/>
                    </a:lnTo>
                    <a:lnTo>
                      <a:pt x="238125" y="40481"/>
                    </a:lnTo>
                    <a:lnTo>
                      <a:pt x="240506" y="61912"/>
                    </a:lnTo>
                    <a:lnTo>
                      <a:pt x="257175" y="42862"/>
                    </a:lnTo>
                    <a:lnTo>
                      <a:pt x="285750" y="42862"/>
                    </a:lnTo>
                    <a:lnTo>
                      <a:pt x="311944" y="54769"/>
                    </a:lnTo>
                    <a:lnTo>
                      <a:pt x="323850" y="78581"/>
                    </a:lnTo>
                    <a:lnTo>
                      <a:pt x="326231" y="109537"/>
                    </a:lnTo>
                    <a:lnTo>
                      <a:pt x="319088" y="130969"/>
                    </a:lnTo>
                    <a:lnTo>
                      <a:pt x="335756" y="123825"/>
                    </a:lnTo>
                    <a:lnTo>
                      <a:pt x="350044" y="123825"/>
                    </a:lnTo>
                    <a:lnTo>
                      <a:pt x="371475" y="138112"/>
                    </a:lnTo>
                    <a:lnTo>
                      <a:pt x="383381" y="259556"/>
                    </a:lnTo>
                    <a:lnTo>
                      <a:pt x="378619" y="314325"/>
                    </a:lnTo>
                    <a:lnTo>
                      <a:pt x="383381" y="352425"/>
                    </a:lnTo>
                    <a:lnTo>
                      <a:pt x="388144" y="426244"/>
                    </a:lnTo>
                    <a:lnTo>
                      <a:pt x="450056" y="431006"/>
                    </a:lnTo>
                    <a:lnTo>
                      <a:pt x="535781" y="471487"/>
                    </a:lnTo>
                    <a:lnTo>
                      <a:pt x="623888" y="514350"/>
                    </a:lnTo>
                    <a:cubicBezTo>
                      <a:pt x="674680" y="521606"/>
                      <a:pt x="657056" y="521494"/>
                      <a:pt x="676275" y="521494"/>
                    </a:cubicBezTo>
                    <a:lnTo>
                      <a:pt x="802481" y="521494"/>
                    </a:lnTo>
                    <a:lnTo>
                      <a:pt x="769144" y="585787"/>
                    </a:lnTo>
                    <a:lnTo>
                      <a:pt x="695325" y="626269"/>
                    </a:lnTo>
                    <a:lnTo>
                      <a:pt x="600075" y="626269"/>
                    </a:lnTo>
                    <a:lnTo>
                      <a:pt x="540544" y="597694"/>
                    </a:lnTo>
                    <a:lnTo>
                      <a:pt x="502444" y="597694"/>
                    </a:lnTo>
                    <a:lnTo>
                      <a:pt x="461963" y="566737"/>
                    </a:lnTo>
                    <a:lnTo>
                      <a:pt x="419100" y="552450"/>
                    </a:lnTo>
                    <a:lnTo>
                      <a:pt x="371475" y="550069"/>
                    </a:lnTo>
                    <a:lnTo>
                      <a:pt x="302419" y="514350"/>
                    </a:lnTo>
                    <a:cubicBezTo>
                      <a:pt x="251738" y="482976"/>
                      <a:pt x="232809" y="483394"/>
                      <a:pt x="254794" y="483394"/>
                    </a:cubicBezTo>
                    <a:lnTo>
                      <a:pt x="214313" y="488156"/>
                    </a:lnTo>
                    <a:lnTo>
                      <a:pt x="159544" y="400050"/>
                    </a:lnTo>
                    <a:lnTo>
                      <a:pt x="76200" y="373856"/>
                    </a:lnTo>
                    <a:lnTo>
                      <a:pt x="45244" y="347662"/>
                    </a:lnTo>
                    <a:lnTo>
                      <a:pt x="0" y="226219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" name="Freeform 194"/>
              <p:cNvSpPr/>
              <p:nvPr/>
            </p:nvSpPr>
            <p:spPr>
              <a:xfrm>
                <a:off x="4477831" y="2318930"/>
                <a:ext cx="586174" cy="236597"/>
              </a:xfrm>
              <a:custGeom>
                <a:avLst/>
                <a:gdLst>
                  <a:gd name="connsiteX0" fmla="*/ 1076325 w 1076325"/>
                  <a:gd name="connsiteY0" fmla="*/ 135731 h 435769"/>
                  <a:gd name="connsiteX1" fmla="*/ 1050132 w 1076325"/>
                  <a:gd name="connsiteY1" fmla="*/ 435769 h 435769"/>
                  <a:gd name="connsiteX2" fmla="*/ 971550 w 1076325"/>
                  <a:gd name="connsiteY2" fmla="*/ 395288 h 435769"/>
                  <a:gd name="connsiteX3" fmla="*/ 933450 w 1076325"/>
                  <a:gd name="connsiteY3" fmla="*/ 369094 h 435769"/>
                  <a:gd name="connsiteX4" fmla="*/ 850107 w 1076325"/>
                  <a:gd name="connsiteY4" fmla="*/ 369094 h 435769"/>
                  <a:gd name="connsiteX5" fmla="*/ 709613 w 1076325"/>
                  <a:gd name="connsiteY5" fmla="*/ 373856 h 435769"/>
                  <a:gd name="connsiteX6" fmla="*/ 645319 w 1076325"/>
                  <a:gd name="connsiteY6" fmla="*/ 361950 h 435769"/>
                  <a:gd name="connsiteX7" fmla="*/ 411957 w 1076325"/>
                  <a:gd name="connsiteY7" fmla="*/ 297656 h 435769"/>
                  <a:gd name="connsiteX8" fmla="*/ 385763 w 1076325"/>
                  <a:gd name="connsiteY8" fmla="*/ 283369 h 435769"/>
                  <a:gd name="connsiteX9" fmla="*/ 319088 w 1076325"/>
                  <a:gd name="connsiteY9" fmla="*/ 283369 h 435769"/>
                  <a:gd name="connsiteX10" fmla="*/ 273844 w 1076325"/>
                  <a:gd name="connsiteY10" fmla="*/ 307181 h 435769"/>
                  <a:gd name="connsiteX11" fmla="*/ 157163 w 1076325"/>
                  <a:gd name="connsiteY11" fmla="*/ 373856 h 435769"/>
                  <a:gd name="connsiteX12" fmla="*/ 121444 w 1076325"/>
                  <a:gd name="connsiteY12" fmla="*/ 373856 h 435769"/>
                  <a:gd name="connsiteX13" fmla="*/ 85725 w 1076325"/>
                  <a:gd name="connsiteY13" fmla="*/ 354806 h 435769"/>
                  <a:gd name="connsiteX14" fmla="*/ 83344 w 1076325"/>
                  <a:gd name="connsiteY14" fmla="*/ 333375 h 435769"/>
                  <a:gd name="connsiteX15" fmla="*/ 92869 w 1076325"/>
                  <a:gd name="connsiteY15" fmla="*/ 307181 h 435769"/>
                  <a:gd name="connsiteX16" fmla="*/ 61913 w 1076325"/>
                  <a:gd name="connsiteY16" fmla="*/ 338138 h 435769"/>
                  <a:gd name="connsiteX17" fmla="*/ 40482 w 1076325"/>
                  <a:gd name="connsiteY17" fmla="*/ 350044 h 435769"/>
                  <a:gd name="connsiteX18" fmla="*/ 11907 w 1076325"/>
                  <a:gd name="connsiteY18" fmla="*/ 335756 h 435769"/>
                  <a:gd name="connsiteX19" fmla="*/ 7144 w 1076325"/>
                  <a:gd name="connsiteY19" fmla="*/ 307181 h 435769"/>
                  <a:gd name="connsiteX20" fmla="*/ 16669 w 1076325"/>
                  <a:gd name="connsiteY20" fmla="*/ 276225 h 435769"/>
                  <a:gd name="connsiteX21" fmla="*/ 16669 w 1076325"/>
                  <a:gd name="connsiteY21" fmla="*/ 252413 h 435769"/>
                  <a:gd name="connsiteX22" fmla="*/ 0 w 1076325"/>
                  <a:gd name="connsiteY22" fmla="*/ 233363 h 435769"/>
                  <a:gd name="connsiteX23" fmla="*/ 11907 w 1076325"/>
                  <a:gd name="connsiteY23" fmla="*/ 202406 h 435769"/>
                  <a:gd name="connsiteX24" fmla="*/ 104775 w 1076325"/>
                  <a:gd name="connsiteY24" fmla="*/ 102394 h 435769"/>
                  <a:gd name="connsiteX25" fmla="*/ 164307 w 1076325"/>
                  <a:gd name="connsiteY25" fmla="*/ 45244 h 435769"/>
                  <a:gd name="connsiteX26" fmla="*/ 200025 w 1076325"/>
                  <a:gd name="connsiteY26" fmla="*/ 33338 h 435769"/>
                  <a:gd name="connsiteX27" fmla="*/ 330994 w 1076325"/>
                  <a:gd name="connsiteY27" fmla="*/ 21431 h 435769"/>
                  <a:gd name="connsiteX28" fmla="*/ 383382 w 1076325"/>
                  <a:gd name="connsiteY28" fmla="*/ 16669 h 435769"/>
                  <a:gd name="connsiteX29" fmla="*/ 445294 w 1076325"/>
                  <a:gd name="connsiteY29" fmla="*/ 0 h 435769"/>
                  <a:gd name="connsiteX30" fmla="*/ 516732 w 1076325"/>
                  <a:gd name="connsiteY30" fmla="*/ 4763 h 435769"/>
                  <a:gd name="connsiteX31" fmla="*/ 661988 w 1076325"/>
                  <a:gd name="connsiteY31" fmla="*/ 47625 h 435769"/>
                  <a:gd name="connsiteX32" fmla="*/ 881063 w 1076325"/>
                  <a:gd name="connsiteY32" fmla="*/ 97631 h 435769"/>
                  <a:gd name="connsiteX33" fmla="*/ 935832 w 1076325"/>
                  <a:gd name="connsiteY33" fmla="*/ 97631 h 435769"/>
                  <a:gd name="connsiteX34" fmla="*/ 976313 w 1076325"/>
                  <a:gd name="connsiteY34" fmla="*/ 109538 h 435769"/>
                  <a:gd name="connsiteX35" fmla="*/ 1076325 w 1076325"/>
                  <a:gd name="connsiteY35" fmla="*/ 135731 h 435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076325" h="435769">
                    <a:moveTo>
                      <a:pt x="1076325" y="135731"/>
                    </a:moveTo>
                    <a:lnTo>
                      <a:pt x="1050132" y="435769"/>
                    </a:lnTo>
                    <a:lnTo>
                      <a:pt x="971550" y="395288"/>
                    </a:lnTo>
                    <a:lnTo>
                      <a:pt x="933450" y="369094"/>
                    </a:lnTo>
                    <a:lnTo>
                      <a:pt x="850107" y="369094"/>
                    </a:lnTo>
                    <a:lnTo>
                      <a:pt x="709613" y="373856"/>
                    </a:lnTo>
                    <a:lnTo>
                      <a:pt x="645319" y="361950"/>
                    </a:lnTo>
                    <a:lnTo>
                      <a:pt x="411957" y="297656"/>
                    </a:lnTo>
                    <a:lnTo>
                      <a:pt x="385763" y="283369"/>
                    </a:lnTo>
                    <a:lnTo>
                      <a:pt x="319088" y="283369"/>
                    </a:lnTo>
                    <a:lnTo>
                      <a:pt x="273844" y="307181"/>
                    </a:lnTo>
                    <a:lnTo>
                      <a:pt x="157163" y="373856"/>
                    </a:lnTo>
                    <a:lnTo>
                      <a:pt x="121444" y="373856"/>
                    </a:lnTo>
                    <a:lnTo>
                      <a:pt x="85725" y="354806"/>
                    </a:lnTo>
                    <a:lnTo>
                      <a:pt x="83344" y="333375"/>
                    </a:lnTo>
                    <a:lnTo>
                      <a:pt x="92869" y="307181"/>
                    </a:lnTo>
                    <a:lnTo>
                      <a:pt x="61913" y="338138"/>
                    </a:lnTo>
                    <a:lnTo>
                      <a:pt x="40482" y="350044"/>
                    </a:lnTo>
                    <a:lnTo>
                      <a:pt x="11907" y="335756"/>
                    </a:lnTo>
                    <a:cubicBezTo>
                      <a:pt x="7002" y="308782"/>
                      <a:pt x="7144" y="318437"/>
                      <a:pt x="7144" y="307181"/>
                    </a:cubicBezTo>
                    <a:lnTo>
                      <a:pt x="16669" y="276225"/>
                    </a:lnTo>
                    <a:lnTo>
                      <a:pt x="16669" y="252413"/>
                    </a:lnTo>
                    <a:lnTo>
                      <a:pt x="0" y="233363"/>
                    </a:lnTo>
                    <a:lnTo>
                      <a:pt x="11907" y="202406"/>
                    </a:lnTo>
                    <a:lnTo>
                      <a:pt x="104775" y="102394"/>
                    </a:lnTo>
                    <a:lnTo>
                      <a:pt x="164307" y="45244"/>
                    </a:lnTo>
                    <a:lnTo>
                      <a:pt x="200025" y="33338"/>
                    </a:lnTo>
                    <a:cubicBezTo>
                      <a:pt x="243675" y="29296"/>
                      <a:pt x="287158" y="21431"/>
                      <a:pt x="330994" y="21431"/>
                    </a:cubicBezTo>
                    <a:lnTo>
                      <a:pt x="383382" y="16669"/>
                    </a:lnTo>
                    <a:lnTo>
                      <a:pt x="445294" y="0"/>
                    </a:lnTo>
                    <a:cubicBezTo>
                      <a:pt x="511963" y="4939"/>
                      <a:pt x="488098" y="4763"/>
                      <a:pt x="516732" y="4763"/>
                    </a:cubicBezTo>
                    <a:lnTo>
                      <a:pt x="661988" y="47625"/>
                    </a:lnTo>
                    <a:lnTo>
                      <a:pt x="881063" y="97631"/>
                    </a:lnTo>
                    <a:lnTo>
                      <a:pt x="935832" y="97631"/>
                    </a:lnTo>
                    <a:lnTo>
                      <a:pt x="976313" y="109538"/>
                    </a:lnTo>
                    <a:lnTo>
                      <a:pt x="1076325" y="135731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8" name="Freeform 189"/>
            <p:cNvSpPr/>
            <p:nvPr/>
          </p:nvSpPr>
          <p:spPr>
            <a:xfrm>
              <a:off x="7056028" y="3338186"/>
              <a:ext cx="1096374" cy="2594227"/>
            </a:xfrm>
            <a:custGeom>
              <a:avLst/>
              <a:gdLst>
                <a:gd name="connsiteX0" fmla="*/ 323850 w 1295400"/>
                <a:gd name="connsiteY0" fmla="*/ 14287 h 3481387"/>
                <a:gd name="connsiteX1" fmla="*/ 447675 w 1295400"/>
                <a:gd name="connsiteY1" fmla="*/ 0 h 3481387"/>
                <a:gd name="connsiteX2" fmla="*/ 566737 w 1295400"/>
                <a:gd name="connsiteY2" fmla="*/ 47625 h 3481387"/>
                <a:gd name="connsiteX3" fmla="*/ 647700 w 1295400"/>
                <a:gd name="connsiteY3" fmla="*/ 180975 h 3481387"/>
                <a:gd name="connsiteX4" fmla="*/ 661987 w 1295400"/>
                <a:gd name="connsiteY4" fmla="*/ 266700 h 3481387"/>
                <a:gd name="connsiteX5" fmla="*/ 642937 w 1295400"/>
                <a:gd name="connsiteY5" fmla="*/ 333375 h 3481387"/>
                <a:gd name="connsiteX6" fmla="*/ 666750 w 1295400"/>
                <a:gd name="connsiteY6" fmla="*/ 371475 h 3481387"/>
                <a:gd name="connsiteX7" fmla="*/ 800100 w 1295400"/>
                <a:gd name="connsiteY7" fmla="*/ 438150 h 3481387"/>
                <a:gd name="connsiteX8" fmla="*/ 1023937 w 1295400"/>
                <a:gd name="connsiteY8" fmla="*/ 452437 h 3481387"/>
                <a:gd name="connsiteX9" fmla="*/ 1109662 w 1295400"/>
                <a:gd name="connsiteY9" fmla="*/ 533400 h 3481387"/>
                <a:gd name="connsiteX10" fmla="*/ 1133475 w 1295400"/>
                <a:gd name="connsiteY10" fmla="*/ 628650 h 3481387"/>
                <a:gd name="connsiteX11" fmla="*/ 1238250 w 1295400"/>
                <a:gd name="connsiteY11" fmla="*/ 923925 h 3481387"/>
                <a:gd name="connsiteX12" fmla="*/ 1276350 w 1295400"/>
                <a:gd name="connsiteY12" fmla="*/ 1014412 h 3481387"/>
                <a:gd name="connsiteX13" fmla="*/ 1281112 w 1295400"/>
                <a:gd name="connsiteY13" fmla="*/ 1109662 h 3481387"/>
                <a:gd name="connsiteX14" fmla="*/ 1295400 w 1295400"/>
                <a:gd name="connsiteY14" fmla="*/ 1214437 h 3481387"/>
                <a:gd name="connsiteX15" fmla="*/ 1238250 w 1295400"/>
                <a:gd name="connsiteY15" fmla="*/ 1414462 h 3481387"/>
                <a:gd name="connsiteX16" fmla="*/ 1171575 w 1295400"/>
                <a:gd name="connsiteY16" fmla="*/ 1485900 h 3481387"/>
                <a:gd name="connsiteX17" fmla="*/ 1171575 w 1295400"/>
                <a:gd name="connsiteY17" fmla="*/ 1576387 h 3481387"/>
                <a:gd name="connsiteX18" fmla="*/ 1143000 w 1295400"/>
                <a:gd name="connsiteY18" fmla="*/ 1695450 h 3481387"/>
                <a:gd name="connsiteX19" fmla="*/ 1109662 w 1295400"/>
                <a:gd name="connsiteY19" fmla="*/ 1728787 h 3481387"/>
                <a:gd name="connsiteX20" fmla="*/ 1081087 w 1295400"/>
                <a:gd name="connsiteY20" fmla="*/ 2209800 h 3481387"/>
                <a:gd name="connsiteX21" fmla="*/ 1090612 w 1295400"/>
                <a:gd name="connsiteY21" fmla="*/ 2466975 h 3481387"/>
                <a:gd name="connsiteX22" fmla="*/ 1104900 w 1295400"/>
                <a:gd name="connsiteY22" fmla="*/ 2833687 h 3481387"/>
                <a:gd name="connsiteX23" fmla="*/ 1104900 w 1295400"/>
                <a:gd name="connsiteY23" fmla="*/ 2971800 h 3481387"/>
                <a:gd name="connsiteX24" fmla="*/ 1071562 w 1295400"/>
                <a:gd name="connsiteY24" fmla="*/ 3281362 h 3481387"/>
                <a:gd name="connsiteX25" fmla="*/ 1071562 w 1295400"/>
                <a:gd name="connsiteY25" fmla="*/ 3319462 h 3481387"/>
                <a:gd name="connsiteX26" fmla="*/ 1047750 w 1295400"/>
                <a:gd name="connsiteY26" fmla="*/ 3324225 h 3481387"/>
                <a:gd name="connsiteX27" fmla="*/ 1066800 w 1295400"/>
                <a:gd name="connsiteY27" fmla="*/ 3438525 h 3481387"/>
                <a:gd name="connsiteX28" fmla="*/ 1033462 w 1295400"/>
                <a:gd name="connsiteY28" fmla="*/ 3476625 h 3481387"/>
                <a:gd name="connsiteX29" fmla="*/ 862012 w 1295400"/>
                <a:gd name="connsiteY29" fmla="*/ 3471862 h 3481387"/>
                <a:gd name="connsiteX30" fmla="*/ 852487 w 1295400"/>
                <a:gd name="connsiteY30" fmla="*/ 3452812 h 3481387"/>
                <a:gd name="connsiteX31" fmla="*/ 842962 w 1295400"/>
                <a:gd name="connsiteY31" fmla="*/ 3395662 h 3481387"/>
                <a:gd name="connsiteX32" fmla="*/ 866775 w 1295400"/>
                <a:gd name="connsiteY32" fmla="*/ 3324225 h 3481387"/>
                <a:gd name="connsiteX33" fmla="*/ 842962 w 1295400"/>
                <a:gd name="connsiteY33" fmla="*/ 3290887 h 3481387"/>
                <a:gd name="connsiteX34" fmla="*/ 847725 w 1295400"/>
                <a:gd name="connsiteY34" fmla="*/ 3171825 h 3481387"/>
                <a:gd name="connsiteX35" fmla="*/ 819150 w 1295400"/>
                <a:gd name="connsiteY35" fmla="*/ 2943225 h 3481387"/>
                <a:gd name="connsiteX36" fmla="*/ 790575 w 1295400"/>
                <a:gd name="connsiteY36" fmla="*/ 2700337 h 3481387"/>
                <a:gd name="connsiteX37" fmla="*/ 781050 w 1295400"/>
                <a:gd name="connsiteY37" fmla="*/ 2600325 h 3481387"/>
                <a:gd name="connsiteX38" fmla="*/ 738187 w 1295400"/>
                <a:gd name="connsiteY38" fmla="*/ 2319337 h 3481387"/>
                <a:gd name="connsiteX39" fmla="*/ 733425 w 1295400"/>
                <a:gd name="connsiteY39" fmla="*/ 2733675 h 3481387"/>
                <a:gd name="connsiteX40" fmla="*/ 800100 w 1295400"/>
                <a:gd name="connsiteY40" fmla="*/ 3181350 h 3481387"/>
                <a:gd name="connsiteX41" fmla="*/ 766762 w 1295400"/>
                <a:gd name="connsiteY41" fmla="*/ 3328987 h 3481387"/>
                <a:gd name="connsiteX42" fmla="*/ 752475 w 1295400"/>
                <a:gd name="connsiteY42" fmla="*/ 3338512 h 3481387"/>
                <a:gd name="connsiteX43" fmla="*/ 714375 w 1295400"/>
                <a:gd name="connsiteY43" fmla="*/ 3328987 h 3481387"/>
                <a:gd name="connsiteX44" fmla="*/ 704850 w 1295400"/>
                <a:gd name="connsiteY44" fmla="*/ 3429000 h 3481387"/>
                <a:gd name="connsiteX45" fmla="*/ 690562 w 1295400"/>
                <a:gd name="connsiteY45" fmla="*/ 3462337 h 3481387"/>
                <a:gd name="connsiteX46" fmla="*/ 552450 w 1295400"/>
                <a:gd name="connsiteY46" fmla="*/ 3481387 h 3481387"/>
                <a:gd name="connsiteX47" fmla="*/ 485775 w 1295400"/>
                <a:gd name="connsiteY47" fmla="*/ 3443287 h 3481387"/>
                <a:gd name="connsiteX48" fmla="*/ 485775 w 1295400"/>
                <a:gd name="connsiteY48" fmla="*/ 3414712 h 3481387"/>
                <a:gd name="connsiteX49" fmla="*/ 528637 w 1295400"/>
                <a:gd name="connsiteY49" fmla="*/ 3324225 h 3481387"/>
                <a:gd name="connsiteX50" fmla="*/ 490537 w 1295400"/>
                <a:gd name="connsiteY50" fmla="*/ 3286125 h 3481387"/>
                <a:gd name="connsiteX51" fmla="*/ 471487 w 1295400"/>
                <a:gd name="connsiteY51" fmla="*/ 2976562 h 3481387"/>
                <a:gd name="connsiteX52" fmla="*/ 457200 w 1295400"/>
                <a:gd name="connsiteY52" fmla="*/ 2786062 h 3481387"/>
                <a:gd name="connsiteX53" fmla="*/ 376237 w 1295400"/>
                <a:gd name="connsiteY53" fmla="*/ 2266950 h 3481387"/>
                <a:gd name="connsiteX54" fmla="*/ 361950 w 1295400"/>
                <a:gd name="connsiteY54" fmla="*/ 2000250 h 3481387"/>
                <a:gd name="connsiteX55" fmla="*/ 323850 w 1295400"/>
                <a:gd name="connsiteY55" fmla="*/ 1981200 h 3481387"/>
                <a:gd name="connsiteX56" fmla="*/ 300037 w 1295400"/>
                <a:gd name="connsiteY56" fmla="*/ 1514475 h 3481387"/>
                <a:gd name="connsiteX57" fmla="*/ 214312 w 1295400"/>
                <a:gd name="connsiteY57" fmla="*/ 1724025 h 3481387"/>
                <a:gd name="connsiteX58" fmla="*/ 180975 w 1295400"/>
                <a:gd name="connsiteY58" fmla="*/ 1828800 h 3481387"/>
                <a:gd name="connsiteX59" fmla="*/ 161925 w 1295400"/>
                <a:gd name="connsiteY59" fmla="*/ 1843087 h 3481387"/>
                <a:gd name="connsiteX60" fmla="*/ 166687 w 1295400"/>
                <a:gd name="connsiteY60" fmla="*/ 1885950 h 3481387"/>
                <a:gd name="connsiteX61" fmla="*/ 204787 w 1295400"/>
                <a:gd name="connsiteY61" fmla="*/ 1900237 h 3481387"/>
                <a:gd name="connsiteX62" fmla="*/ 204787 w 1295400"/>
                <a:gd name="connsiteY62" fmla="*/ 1900237 h 3481387"/>
                <a:gd name="connsiteX63" fmla="*/ 233362 w 1295400"/>
                <a:gd name="connsiteY63" fmla="*/ 1928812 h 3481387"/>
                <a:gd name="connsiteX64" fmla="*/ 204787 w 1295400"/>
                <a:gd name="connsiteY64" fmla="*/ 1966912 h 3481387"/>
                <a:gd name="connsiteX65" fmla="*/ 138112 w 1295400"/>
                <a:gd name="connsiteY65" fmla="*/ 2000250 h 3481387"/>
                <a:gd name="connsiteX66" fmla="*/ 47625 w 1295400"/>
                <a:gd name="connsiteY66" fmla="*/ 1952625 h 3481387"/>
                <a:gd name="connsiteX67" fmla="*/ 28575 w 1295400"/>
                <a:gd name="connsiteY67" fmla="*/ 1900237 h 3481387"/>
                <a:gd name="connsiteX68" fmla="*/ 28575 w 1295400"/>
                <a:gd name="connsiteY68" fmla="*/ 1790700 h 3481387"/>
                <a:gd name="connsiteX69" fmla="*/ 0 w 1295400"/>
                <a:gd name="connsiteY69" fmla="*/ 1757362 h 3481387"/>
                <a:gd name="connsiteX70" fmla="*/ 42862 w 1295400"/>
                <a:gd name="connsiteY70" fmla="*/ 1600200 h 3481387"/>
                <a:gd name="connsiteX71" fmla="*/ 61912 w 1295400"/>
                <a:gd name="connsiteY71" fmla="*/ 1457325 h 3481387"/>
                <a:gd name="connsiteX72" fmla="*/ 80962 w 1295400"/>
                <a:gd name="connsiteY72" fmla="*/ 1400175 h 3481387"/>
                <a:gd name="connsiteX73" fmla="*/ 119062 w 1295400"/>
                <a:gd name="connsiteY73" fmla="*/ 1290637 h 3481387"/>
                <a:gd name="connsiteX74" fmla="*/ 119062 w 1295400"/>
                <a:gd name="connsiteY74" fmla="*/ 938212 h 3481387"/>
                <a:gd name="connsiteX75" fmla="*/ 171450 w 1295400"/>
                <a:gd name="connsiteY75" fmla="*/ 661987 h 3481387"/>
                <a:gd name="connsiteX76" fmla="*/ 195262 w 1295400"/>
                <a:gd name="connsiteY76" fmla="*/ 633412 h 3481387"/>
                <a:gd name="connsiteX77" fmla="*/ 376237 w 1295400"/>
                <a:gd name="connsiteY77" fmla="*/ 538162 h 3481387"/>
                <a:gd name="connsiteX78" fmla="*/ 400050 w 1295400"/>
                <a:gd name="connsiteY78" fmla="*/ 519112 h 3481387"/>
                <a:gd name="connsiteX79" fmla="*/ 381000 w 1295400"/>
                <a:gd name="connsiteY79" fmla="*/ 514350 h 3481387"/>
                <a:gd name="connsiteX80" fmla="*/ 342900 w 1295400"/>
                <a:gd name="connsiteY80" fmla="*/ 528637 h 3481387"/>
                <a:gd name="connsiteX81" fmla="*/ 309562 w 1295400"/>
                <a:gd name="connsiteY81" fmla="*/ 495300 h 3481387"/>
                <a:gd name="connsiteX82" fmla="*/ 300037 w 1295400"/>
                <a:gd name="connsiteY82" fmla="*/ 447675 h 3481387"/>
                <a:gd name="connsiteX83" fmla="*/ 276225 w 1295400"/>
                <a:gd name="connsiteY83" fmla="*/ 428625 h 3481387"/>
                <a:gd name="connsiteX84" fmla="*/ 271462 w 1295400"/>
                <a:gd name="connsiteY84" fmla="*/ 400050 h 3481387"/>
                <a:gd name="connsiteX85" fmla="*/ 242887 w 1295400"/>
                <a:gd name="connsiteY85" fmla="*/ 404812 h 3481387"/>
                <a:gd name="connsiteX86" fmla="*/ 223837 w 1295400"/>
                <a:gd name="connsiteY86" fmla="*/ 385762 h 3481387"/>
                <a:gd name="connsiteX87" fmla="*/ 228600 w 1295400"/>
                <a:gd name="connsiteY87" fmla="*/ 357187 h 3481387"/>
                <a:gd name="connsiteX88" fmla="*/ 228600 w 1295400"/>
                <a:gd name="connsiteY88" fmla="*/ 338137 h 3481387"/>
                <a:gd name="connsiteX89" fmla="*/ 228600 w 1295400"/>
                <a:gd name="connsiteY89" fmla="*/ 338137 h 3481387"/>
                <a:gd name="connsiteX90" fmla="*/ 214312 w 1295400"/>
                <a:gd name="connsiteY90" fmla="*/ 314325 h 3481387"/>
                <a:gd name="connsiteX91" fmla="*/ 228600 w 1295400"/>
                <a:gd name="connsiteY91" fmla="*/ 295275 h 3481387"/>
                <a:gd name="connsiteX92" fmla="*/ 209550 w 1295400"/>
                <a:gd name="connsiteY92" fmla="*/ 261937 h 3481387"/>
                <a:gd name="connsiteX93" fmla="*/ 214312 w 1295400"/>
                <a:gd name="connsiteY93" fmla="*/ 180975 h 3481387"/>
                <a:gd name="connsiteX94" fmla="*/ 257175 w 1295400"/>
                <a:gd name="connsiteY94" fmla="*/ 90487 h 3481387"/>
                <a:gd name="connsiteX95" fmla="*/ 323850 w 1295400"/>
                <a:gd name="connsiteY95" fmla="*/ 14287 h 3481387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1023937 w 1295400"/>
                <a:gd name="connsiteY8" fmla="*/ 46175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992256 w 1295400"/>
                <a:gd name="connsiteY8" fmla="*/ 46879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992256 w 1295400"/>
                <a:gd name="connsiteY8" fmla="*/ 46879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992256 w 1295400"/>
                <a:gd name="connsiteY8" fmla="*/ 46879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992256 w 1295400"/>
                <a:gd name="connsiteY8" fmla="*/ 46879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81112 w 1295400"/>
                <a:gd name="connsiteY13" fmla="*/ 1118980 h 3490705"/>
                <a:gd name="connsiteX14" fmla="*/ 1295400 w 1295400"/>
                <a:gd name="connsiteY14" fmla="*/ 1223755 h 3490705"/>
                <a:gd name="connsiteX15" fmla="*/ 1238250 w 1295400"/>
                <a:gd name="connsiteY15" fmla="*/ 1423780 h 3490705"/>
                <a:gd name="connsiteX16" fmla="*/ 1171575 w 1295400"/>
                <a:gd name="connsiteY16" fmla="*/ 1495218 h 3490705"/>
                <a:gd name="connsiteX17" fmla="*/ 1171575 w 1295400"/>
                <a:gd name="connsiteY17" fmla="*/ 1585705 h 3490705"/>
                <a:gd name="connsiteX18" fmla="*/ 1143000 w 1295400"/>
                <a:gd name="connsiteY18" fmla="*/ 1704768 h 3490705"/>
                <a:gd name="connsiteX19" fmla="*/ 1109662 w 1295400"/>
                <a:gd name="connsiteY19" fmla="*/ 1738105 h 3490705"/>
                <a:gd name="connsiteX20" fmla="*/ 1081087 w 1295400"/>
                <a:gd name="connsiteY20" fmla="*/ 2219118 h 3490705"/>
                <a:gd name="connsiteX21" fmla="*/ 1090612 w 1295400"/>
                <a:gd name="connsiteY21" fmla="*/ 2476293 h 3490705"/>
                <a:gd name="connsiteX22" fmla="*/ 1104900 w 1295400"/>
                <a:gd name="connsiteY22" fmla="*/ 2843005 h 3490705"/>
                <a:gd name="connsiteX23" fmla="*/ 1104900 w 1295400"/>
                <a:gd name="connsiteY23" fmla="*/ 2981118 h 3490705"/>
                <a:gd name="connsiteX24" fmla="*/ 1071562 w 1295400"/>
                <a:gd name="connsiteY24" fmla="*/ 3290680 h 3490705"/>
                <a:gd name="connsiteX25" fmla="*/ 1071562 w 1295400"/>
                <a:gd name="connsiteY25" fmla="*/ 3328780 h 3490705"/>
                <a:gd name="connsiteX26" fmla="*/ 1047750 w 1295400"/>
                <a:gd name="connsiteY26" fmla="*/ 3333543 h 3490705"/>
                <a:gd name="connsiteX27" fmla="*/ 1066800 w 1295400"/>
                <a:gd name="connsiteY27" fmla="*/ 3447843 h 3490705"/>
                <a:gd name="connsiteX28" fmla="*/ 1033462 w 1295400"/>
                <a:gd name="connsiteY28" fmla="*/ 3485943 h 3490705"/>
                <a:gd name="connsiteX29" fmla="*/ 862012 w 1295400"/>
                <a:gd name="connsiteY29" fmla="*/ 3481180 h 3490705"/>
                <a:gd name="connsiteX30" fmla="*/ 852487 w 1295400"/>
                <a:gd name="connsiteY30" fmla="*/ 3462130 h 3490705"/>
                <a:gd name="connsiteX31" fmla="*/ 842962 w 1295400"/>
                <a:gd name="connsiteY31" fmla="*/ 3404980 h 3490705"/>
                <a:gd name="connsiteX32" fmla="*/ 866775 w 1295400"/>
                <a:gd name="connsiteY32" fmla="*/ 3333543 h 3490705"/>
                <a:gd name="connsiteX33" fmla="*/ 842962 w 1295400"/>
                <a:gd name="connsiteY33" fmla="*/ 3300205 h 3490705"/>
                <a:gd name="connsiteX34" fmla="*/ 847725 w 1295400"/>
                <a:gd name="connsiteY34" fmla="*/ 3181143 h 3490705"/>
                <a:gd name="connsiteX35" fmla="*/ 819150 w 1295400"/>
                <a:gd name="connsiteY35" fmla="*/ 2952543 h 3490705"/>
                <a:gd name="connsiteX36" fmla="*/ 790575 w 1295400"/>
                <a:gd name="connsiteY36" fmla="*/ 2709655 h 3490705"/>
                <a:gd name="connsiteX37" fmla="*/ 781050 w 1295400"/>
                <a:gd name="connsiteY37" fmla="*/ 2609643 h 3490705"/>
                <a:gd name="connsiteX38" fmla="*/ 738187 w 1295400"/>
                <a:gd name="connsiteY38" fmla="*/ 2328655 h 3490705"/>
                <a:gd name="connsiteX39" fmla="*/ 733425 w 1295400"/>
                <a:gd name="connsiteY39" fmla="*/ 2742993 h 3490705"/>
                <a:gd name="connsiteX40" fmla="*/ 800100 w 1295400"/>
                <a:gd name="connsiteY40" fmla="*/ 3190668 h 3490705"/>
                <a:gd name="connsiteX41" fmla="*/ 766762 w 1295400"/>
                <a:gd name="connsiteY41" fmla="*/ 3338305 h 3490705"/>
                <a:gd name="connsiteX42" fmla="*/ 752475 w 1295400"/>
                <a:gd name="connsiteY42" fmla="*/ 3347830 h 3490705"/>
                <a:gd name="connsiteX43" fmla="*/ 714375 w 1295400"/>
                <a:gd name="connsiteY43" fmla="*/ 3338305 h 3490705"/>
                <a:gd name="connsiteX44" fmla="*/ 704850 w 1295400"/>
                <a:gd name="connsiteY44" fmla="*/ 3438318 h 3490705"/>
                <a:gd name="connsiteX45" fmla="*/ 690562 w 1295400"/>
                <a:gd name="connsiteY45" fmla="*/ 3471655 h 3490705"/>
                <a:gd name="connsiteX46" fmla="*/ 552450 w 1295400"/>
                <a:gd name="connsiteY46" fmla="*/ 3490705 h 3490705"/>
                <a:gd name="connsiteX47" fmla="*/ 485775 w 1295400"/>
                <a:gd name="connsiteY47" fmla="*/ 3452605 h 3490705"/>
                <a:gd name="connsiteX48" fmla="*/ 485775 w 1295400"/>
                <a:gd name="connsiteY48" fmla="*/ 3424030 h 3490705"/>
                <a:gd name="connsiteX49" fmla="*/ 528637 w 1295400"/>
                <a:gd name="connsiteY49" fmla="*/ 3333543 h 3490705"/>
                <a:gd name="connsiteX50" fmla="*/ 490537 w 1295400"/>
                <a:gd name="connsiteY50" fmla="*/ 3295443 h 3490705"/>
                <a:gd name="connsiteX51" fmla="*/ 471487 w 1295400"/>
                <a:gd name="connsiteY51" fmla="*/ 2985880 h 3490705"/>
                <a:gd name="connsiteX52" fmla="*/ 457200 w 1295400"/>
                <a:gd name="connsiteY52" fmla="*/ 2795380 h 3490705"/>
                <a:gd name="connsiteX53" fmla="*/ 376237 w 1295400"/>
                <a:gd name="connsiteY53" fmla="*/ 2276268 h 3490705"/>
                <a:gd name="connsiteX54" fmla="*/ 361950 w 1295400"/>
                <a:gd name="connsiteY54" fmla="*/ 2009568 h 3490705"/>
                <a:gd name="connsiteX55" fmla="*/ 323850 w 1295400"/>
                <a:gd name="connsiteY55" fmla="*/ 1990518 h 3490705"/>
                <a:gd name="connsiteX56" fmla="*/ 300037 w 1295400"/>
                <a:gd name="connsiteY56" fmla="*/ 1523793 h 3490705"/>
                <a:gd name="connsiteX57" fmla="*/ 214312 w 1295400"/>
                <a:gd name="connsiteY57" fmla="*/ 1733343 h 3490705"/>
                <a:gd name="connsiteX58" fmla="*/ 180975 w 1295400"/>
                <a:gd name="connsiteY58" fmla="*/ 1838118 h 3490705"/>
                <a:gd name="connsiteX59" fmla="*/ 161925 w 1295400"/>
                <a:gd name="connsiteY59" fmla="*/ 1852405 h 3490705"/>
                <a:gd name="connsiteX60" fmla="*/ 166687 w 1295400"/>
                <a:gd name="connsiteY60" fmla="*/ 1895268 h 3490705"/>
                <a:gd name="connsiteX61" fmla="*/ 204787 w 1295400"/>
                <a:gd name="connsiteY61" fmla="*/ 1909555 h 3490705"/>
                <a:gd name="connsiteX62" fmla="*/ 204787 w 1295400"/>
                <a:gd name="connsiteY62" fmla="*/ 1909555 h 3490705"/>
                <a:gd name="connsiteX63" fmla="*/ 233362 w 1295400"/>
                <a:gd name="connsiteY63" fmla="*/ 1938130 h 3490705"/>
                <a:gd name="connsiteX64" fmla="*/ 204787 w 1295400"/>
                <a:gd name="connsiteY64" fmla="*/ 1976230 h 3490705"/>
                <a:gd name="connsiteX65" fmla="*/ 138112 w 1295400"/>
                <a:gd name="connsiteY65" fmla="*/ 2009568 h 3490705"/>
                <a:gd name="connsiteX66" fmla="*/ 47625 w 1295400"/>
                <a:gd name="connsiteY66" fmla="*/ 1961943 h 3490705"/>
                <a:gd name="connsiteX67" fmla="*/ 28575 w 1295400"/>
                <a:gd name="connsiteY67" fmla="*/ 1909555 h 3490705"/>
                <a:gd name="connsiteX68" fmla="*/ 28575 w 1295400"/>
                <a:gd name="connsiteY68" fmla="*/ 1800018 h 3490705"/>
                <a:gd name="connsiteX69" fmla="*/ 0 w 1295400"/>
                <a:gd name="connsiteY69" fmla="*/ 1766680 h 3490705"/>
                <a:gd name="connsiteX70" fmla="*/ 42862 w 1295400"/>
                <a:gd name="connsiteY70" fmla="*/ 1609518 h 3490705"/>
                <a:gd name="connsiteX71" fmla="*/ 61912 w 1295400"/>
                <a:gd name="connsiteY71" fmla="*/ 1466643 h 3490705"/>
                <a:gd name="connsiteX72" fmla="*/ 80962 w 1295400"/>
                <a:gd name="connsiteY72" fmla="*/ 1409493 h 3490705"/>
                <a:gd name="connsiteX73" fmla="*/ 119062 w 1295400"/>
                <a:gd name="connsiteY73" fmla="*/ 1299955 h 3490705"/>
                <a:gd name="connsiteX74" fmla="*/ 119062 w 1295400"/>
                <a:gd name="connsiteY74" fmla="*/ 947530 h 3490705"/>
                <a:gd name="connsiteX75" fmla="*/ 171450 w 1295400"/>
                <a:gd name="connsiteY75" fmla="*/ 671305 h 3490705"/>
                <a:gd name="connsiteX76" fmla="*/ 195262 w 1295400"/>
                <a:gd name="connsiteY76" fmla="*/ 642730 h 3490705"/>
                <a:gd name="connsiteX77" fmla="*/ 376237 w 1295400"/>
                <a:gd name="connsiteY77" fmla="*/ 547480 h 3490705"/>
                <a:gd name="connsiteX78" fmla="*/ 400050 w 1295400"/>
                <a:gd name="connsiteY78" fmla="*/ 528430 h 3490705"/>
                <a:gd name="connsiteX79" fmla="*/ 381000 w 1295400"/>
                <a:gd name="connsiteY79" fmla="*/ 523668 h 3490705"/>
                <a:gd name="connsiteX80" fmla="*/ 342900 w 1295400"/>
                <a:gd name="connsiteY80" fmla="*/ 537955 h 3490705"/>
                <a:gd name="connsiteX81" fmla="*/ 309562 w 1295400"/>
                <a:gd name="connsiteY81" fmla="*/ 504618 h 3490705"/>
                <a:gd name="connsiteX82" fmla="*/ 300037 w 1295400"/>
                <a:gd name="connsiteY82" fmla="*/ 456993 h 3490705"/>
                <a:gd name="connsiteX83" fmla="*/ 276225 w 1295400"/>
                <a:gd name="connsiteY83" fmla="*/ 437943 h 3490705"/>
                <a:gd name="connsiteX84" fmla="*/ 271462 w 1295400"/>
                <a:gd name="connsiteY84" fmla="*/ 409368 h 3490705"/>
                <a:gd name="connsiteX85" fmla="*/ 242887 w 1295400"/>
                <a:gd name="connsiteY85" fmla="*/ 414130 h 3490705"/>
                <a:gd name="connsiteX86" fmla="*/ 223837 w 1295400"/>
                <a:gd name="connsiteY86" fmla="*/ 395080 h 3490705"/>
                <a:gd name="connsiteX87" fmla="*/ 228600 w 1295400"/>
                <a:gd name="connsiteY87" fmla="*/ 366505 h 3490705"/>
                <a:gd name="connsiteX88" fmla="*/ 228600 w 1295400"/>
                <a:gd name="connsiteY88" fmla="*/ 347455 h 3490705"/>
                <a:gd name="connsiteX89" fmla="*/ 228600 w 1295400"/>
                <a:gd name="connsiteY89" fmla="*/ 347455 h 3490705"/>
                <a:gd name="connsiteX90" fmla="*/ 214312 w 1295400"/>
                <a:gd name="connsiteY90" fmla="*/ 323643 h 3490705"/>
                <a:gd name="connsiteX91" fmla="*/ 228600 w 1295400"/>
                <a:gd name="connsiteY91" fmla="*/ 304593 h 3490705"/>
                <a:gd name="connsiteX92" fmla="*/ 209550 w 1295400"/>
                <a:gd name="connsiteY92" fmla="*/ 271255 h 3490705"/>
                <a:gd name="connsiteX93" fmla="*/ 214312 w 1295400"/>
                <a:gd name="connsiteY93" fmla="*/ 190293 h 3490705"/>
                <a:gd name="connsiteX94" fmla="*/ 257175 w 1295400"/>
                <a:gd name="connsiteY94" fmla="*/ 99805 h 3490705"/>
                <a:gd name="connsiteX95" fmla="*/ 323850 w 1295400"/>
                <a:gd name="connsiteY95" fmla="*/ 23605 h 3490705"/>
                <a:gd name="connsiteX0" fmla="*/ 323850 w 1295400"/>
                <a:gd name="connsiteY0" fmla="*/ 23605 h 3490705"/>
                <a:gd name="connsiteX1" fmla="*/ 447675 w 1295400"/>
                <a:gd name="connsiteY1" fmla="*/ 9318 h 3490705"/>
                <a:gd name="connsiteX2" fmla="*/ 566737 w 1295400"/>
                <a:gd name="connsiteY2" fmla="*/ 56943 h 3490705"/>
                <a:gd name="connsiteX3" fmla="*/ 647700 w 1295400"/>
                <a:gd name="connsiteY3" fmla="*/ 190293 h 3490705"/>
                <a:gd name="connsiteX4" fmla="*/ 661987 w 1295400"/>
                <a:gd name="connsiteY4" fmla="*/ 276018 h 3490705"/>
                <a:gd name="connsiteX5" fmla="*/ 642937 w 1295400"/>
                <a:gd name="connsiteY5" fmla="*/ 342693 h 3490705"/>
                <a:gd name="connsiteX6" fmla="*/ 666750 w 1295400"/>
                <a:gd name="connsiteY6" fmla="*/ 380793 h 3490705"/>
                <a:gd name="connsiteX7" fmla="*/ 800100 w 1295400"/>
                <a:gd name="connsiteY7" fmla="*/ 447468 h 3490705"/>
                <a:gd name="connsiteX8" fmla="*/ 992256 w 1295400"/>
                <a:gd name="connsiteY8" fmla="*/ 468795 h 3490705"/>
                <a:gd name="connsiteX9" fmla="*/ 1109662 w 1295400"/>
                <a:gd name="connsiteY9" fmla="*/ 542718 h 3490705"/>
                <a:gd name="connsiteX10" fmla="*/ 1133475 w 1295400"/>
                <a:gd name="connsiteY10" fmla="*/ 637968 h 3490705"/>
                <a:gd name="connsiteX11" fmla="*/ 1238250 w 1295400"/>
                <a:gd name="connsiteY11" fmla="*/ 933243 h 3490705"/>
                <a:gd name="connsiteX12" fmla="*/ 1276350 w 1295400"/>
                <a:gd name="connsiteY12" fmla="*/ 1023730 h 3490705"/>
                <a:gd name="connsiteX13" fmla="*/ 1295400 w 1295400"/>
                <a:gd name="connsiteY13" fmla="*/ 1223755 h 3490705"/>
                <a:gd name="connsiteX14" fmla="*/ 1238250 w 1295400"/>
                <a:gd name="connsiteY14" fmla="*/ 1423780 h 3490705"/>
                <a:gd name="connsiteX15" fmla="*/ 1171575 w 1295400"/>
                <a:gd name="connsiteY15" fmla="*/ 1495218 h 3490705"/>
                <a:gd name="connsiteX16" fmla="*/ 1171575 w 1295400"/>
                <a:gd name="connsiteY16" fmla="*/ 1585705 h 3490705"/>
                <a:gd name="connsiteX17" fmla="*/ 1143000 w 1295400"/>
                <a:gd name="connsiteY17" fmla="*/ 1704768 h 3490705"/>
                <a:gd name="connsiteX18" fmla="*/ 1109662 w 1295400"/>
                <a:gd name="connsiteY18" fmla="*/ 1738105 h 3490705"/>
                <a:gd name="connsiteX19" fmla="*/ 1081087 w 1295400"/>
                <a:gd name="connsiteY19" fmla="*/ 2219118 h 3490705"/>
                <a:gd name="connsiteX20" fmla="*/ 1090612 w 1295400"/>
                <a:gd name="connsiteY20" fmla="*/ 2476293 h 3490705"/>
                <a:gd name="connsiteX21" fmla="*/ 1104900 w 1295400"/>
                <a:gd name="connsiteY21" fmla="*/ 2843005 h 3490705"/>
                <a:gd name="connsiteX22" fmla="*/ 1104900 w 1295400"/>
                <a:gd name="connsiteY22" fmla="*/ 2981118 h 3490705"/>
                <a:gd name="connsiteX23" fmla="*/ 1071562 w 1295400"/>
                <a:gd name="connsiteY23" fmla="*/ 3290680 h 3490705"/>
                <a:gd name="connsiteX24" fmla="*/ 1071562 w 1295400"/>
                <a:gd name="connsiteY24" fmla="*/ 3328780 h 3490705"/>
                <a:gd name="connsiteX25" fmla="*/ 1047750 w 1295400"/>
                <a:gd name="connsiteY25" fmla="*/ 3333543 h 3490705"/>
                <a:gd name="connsiteX26" fmla="*/ 1066800 w 1295400"/>
                <a:gd name="connsiteY26" fmla="*/ 3447843 h 3490705"/>
                <a:gd name="connsiteX27" fmla="*/ 1033462 w 1295400"/>
                <a:gd name="connsiteY27" fmla="*/ 3485943 h 3490705"/>
                <a:gd name="connsiteX28" fmla="*/ 862012 w 1295400"/>
                <a:gd name="connsiteY28" fmla="*/ 3481180 h 3490705"/>
                <a:gd name="connsiteX29" fmla="*/ 852487 w 1295400"/>
                <a:gd name="connsiteY29" fmla="*/ 3462130 h 3490705"/>
                <a:gd name="connsiteX30" fmla="*/ 842962 w 1295400"/>
                <a:gd name="connsiteY30" fmla="*/ 3404980 h 3490705"/>
                <a:gd name="connsiteX31" fmla="*/ 866775 w 1295400"/>
                <a:gd name="connsiteY31" fmla="*/ 3333543 h 3490705"/>
                <a:gd name="connsiteX32" fmla="*/ 842962 w 1295400"/>
                <a:gd name="connsiteY32" fmla="*/ 3300205 h 3490705"/>
                <a:gd name="connsiteX33" fmla="*/ 847725 w 1295400"/>
                <a:gd name="connsiteY33" fmla="*/ 3181143 h 3490705"/>
                <a:gd name="connsiteX34" fmla="*/ 819150 w 1295400"/>
                <a:gd name="connsiteY34" fmla="*/ 2952543 h 3490705"/>
                <a:gd name="connsiteX35" fmla="*/ 790575 w 1295400"/>
                <a:gd name="connsiteY35" fmla="*/ 2709655 h 3490705"/>
                <a:gd name="connsiteX36" fmla="*/ 781050 w 1295400"/>
                <a:gd name="connsiteY36" fmla="*/ 2609643 h 3490705"/>
                <a:gd name="connsiteX37" fmla="*/ 738187 w 1295400"/>
                <a:gd name="connsiteY37" fmla="*/ 2328655 h 3490705"/>
                <a:gd name="connsiteX38" fmla="*/ 733425 w 1295400"/>
                <a:gd name="connsiteY38" fmla="*/ 2742993 h 3490705"/>
                <a:gd name="connsiteX39" fmla="*/ 800100 w 1295400"/>
                <a:gd name="connsiteY39" fmla="*/ 3190668 h 3490705"/>
                <a:gd name="connsiteX40" fmla="*/ 766762 w 1295400"/>
                <a:gd name="connsiteY40" fmla="*/ 3338305 h 3490705"/>
                <a:gd name="connsiteX41" fmla="*/ 752475 w 1295400"/>
                <a:gd name="connsiteY41" fmla="*/ 3347830 h 3490705"/>
                <a:gd name="connsiteX42" fmla="*/ 714375 w 1295400"/>
                <a:gd name="connsiteY42" fmla="*/ 3338305 h 3490705"/>
                <a:gd name="connsiteX43" fmla="*/ 704850 w 1295400"/>
                <a:gd name="connsiteY43" fmla="*/ 3438318 h 3490705"/>
                <a:gd name="connsiteX44" fmla="*/ 690562 w 1295400"/>
                <a:gd name="connsiteY44" fmla="*/ 3471655 h 3490705"/>
                <a:gd name="connsiteX45" fmla="*/ 552450 w 1295400"/>
                <a:gd name="connsiteY45" fmla="*/ 3490705 h 3490705"/>
                <a:gd name="connsiteX46" fmla="*/ 485775 w 1295400"/>
                <a:gd name="connsiteY46" fmla="*/ 3452605 h 3490705"/>
                <a:gd name="connsiteX47" fmla="*/ 485775 w 1295400"/>
                <a:gd name="connsiteY47" fmla="*/ 3424030 h 3490705"/>
                <a:gd name="connsiteX48" fmla="*/ 528637 w 1295400"/>
                <a:gd name="connsiteY48" fmla="*/ 3333543 h 3490705"/>
                <a:gd name="connsiteX49" fmla="*/ 490537 w 1295400"/>
                <a:gd name="connsiteY49" fmla="*/ 3295443 h 3490705"/>
                <a:gd name="connsiteX50" fmla="*/ 471487 w 1295400"/>
                <a:gd name="connsiteY50" fmla="*/ 2985880 h 3490705"/>
                <a:gd name="connsiteX51" fmla="*/ 457200 w 1295400"/>
                <a:gd name="connsiteY51" fmla="*/ 2795380 h 3490705"/>
                <a:gd name="connsiteX52" fmla="*/ 376237 w 1295400"/>
                <a:gd name="connsiteY52" fmla="*/ 2276268 h 3490705"/>
                <a:gd name="connsiteX53" fmla="*/ 361950 w 1295400"/>
                <a:gd name="connsiteY53" fmla="*/ 2009568 h 3490705"/>
                <a:gd name="connsiteX54" fmla="*/ 323850 w 1295400"/>
                <a:gd name="connsiteY54" fmla="*/ 1990518 h 3490705"/>
                <a:gd name="connsiteX55" fmla="*/ 300037 w 1295400"/>
                <a:gd name="connsiteY55" fmla="*/ 1523793 h 3490705"/>
                <a:gd name="connsiteX56" fmla="*/ 214312 w 1295400"/>
                <a:gd name="connsiteY56" fmla="*/ 1733343 h 3490705"/>
                <a:gd name="connsiteX57" fmla="*/ 180975 w 1295400"/>
                <a:gd name="connsiteY57" fmla="*/ 1838118 h 3490705"/>
                <a:gd name="connsiteX58" fmla="*/ 161925 w 1295400"/>
                <a:gd name="connsiteY58" fmla="*/ 1852405 h 3490705"/>
                <a:gd name="connsiteX59" fmla="*/ 166687 w 1295400"/>
                <a:gd name="connsiteY59" fmla="*/ 1895268 h 3490705"/>
                <a:gd name="connsiteX60" fmla="*/ 204787 w 1295400"/>
                <a:gd name="connsiteY60" fmla="*/ 1909555 h 3490705"/>
                <a:gd name="connsiteX61" fmla="*/ 204787 w 1295400"/>
                <a:gd name="connsiteY61" fmla="*/ 1909555 h 3490705"/>
                <a:gd name="connsiteX62" fmla="*/ 233362 w 1295400"/>
                <a:gd name="connsiteY62" fmla="*/ 1938130 h 3490705"/>
                <a:gd name="connsiteX63" fmla="*/ 204787 w 1295400"/>
                <a:gd name="connsiteY63" fmla="*/ 1976230 h 3490705"/>
                <a:gd name="connsiteX64" fmla="*/ 138112 w 1295400"/>
                <a:gd name="connsiteY64" fmla="*/ 2009568 h 3490705"/>
                <a:gd name="connsiteX65" fmla="*/ 47625 w 1295400"/>
                <a:gd name="connsiteY65" fmla="*/ 1961943 h 3490705"/>
                <a:gd name="connsiteX66" fmla="*/ 28575 w 1295400"/>
                <a:gd name="connsiteY66" fmla="*/ 1909555 h 3490705"/>
                <a:gd name="connsiteX67" fmla="*/ 28575 w 1295400"/>
                <a:gd name="connsiteY67" fmla="*/ 1800018 h 3490705"/>
                <a:gd name="connsiteX68" fmla="*/ 0 w 1295400"/>
                <a:gd name="connsiteY68" fmla="*/ 1766680 h 3490705"/>
                <a:gd name="connsiteX69" fmla="*/ 42862 w 1295400"/>
                <a:gd name="connsiteY69" fmla="*/ 1609518 h 3490705"/>
                <a:gd name="connsiteX70" fmla="*/ 61912 w 1295400"/>
                <a:gd name="connsiteY70" fmla="*/ 1466643 h 3490705"/>
                <a:gd name="connsiteX71" fmla="*/ 80962 w 1295400"/>
                <a:gd name="connsiteY71" fmla="*/ 1409493 h 3490705"/>
                <a:gd name="connsiteX72" fmla="*/ 119062 w 1295400"/>
                <a:gd name="connsiteY72" fmla="*/ 1299955 h 3490705"/>
                <a:gd name="connsiteX73" fmla="*/ 119062 w 1295400"/>
                <a:gd name="connsiteY73" fmla="*/ 947530 h 3490705"/>
                <a:gd name="connsiteX74" fmla="*/ 171450 w 1295400"/>
                <a:gd name="connsiteY74" fmla="*/ 671305 h 3490705"/>
                <a:gd name="connsiteX75" fmla="*/ 195262 w 1295400"/>
                <a:gd name="connsiteY75" fmla="*/ 642730 h 3490705"/>
                <a:gd name="connsiteX76" fmla="*/ 376237 w 1295400"/>
                <a:gd name="connsiteY76" fmla="*/ 547480 h 3490705"/>
                <a:gd name="connsiteX77" fmla="*/ 400050 w 1295400"/>
                <a:gd name="connsiteY77" fmla="*/ 528430 h 3490705"/>
                <a:gd name="connsiteX78" fmla="*/ 381000 w 1295400"/>
                <a:gd name="connsiteY78" fmla="*/ 523668 h 3490705"/>
                <a:gd name="connsiteX79" fmla="*/ 342900 w 1295400"/>
                <a:gd name="connsiteY79" fmla="*/ 537955 h 3490705"/>
                <a:gd name="connsiteX80" fmla="*/ 309562 w 1295400"/>
                <a:gd name="connsiteY80" fmla="*/ 504618 h 3490705"/>
                <a:gd name="connsiteX81" fmla="*/ 300037 w 1295400"/>
                <a:gd name="connsiteY81" fmla="*/ 456993 h 3490705"/>
                <a:gd name="connsiteX82" fmla="*/ 276225 w 1295400"/>
                <a:gd name="connsiteY82" fmla="*/ 437943 h 3490705"/>
                <a:gd name="connsiteX83" fmla="*/ 271462 w 1295400"/>
                <a:gd name="connsiteY83" fmla="*/ 409368 h 3490705"/>
                <a:gd name="connsiteX84" fmla="*/ 242887 w 1295400"/>
                <a:gd name="connsiteY84" fmla="*/ 414130 h 3490705"/>
                <a:gd name="connsiteX85" fmla="*/ 223837 w 1295400"/>
                <a:gd name="connsiteY85" fmla="*/ 395080 h 3490705"/>
                <a:gd name="connsiteX86" fmla="*/ 228600 w 1295400"/>
                <a:gd name="connsiteY86" fmla="*/ 366505 h 3490705"/>
                <a:gd name="connsiteX87" fmla="*/ 228600 w 1295400"/>
                <a:gd name="connsiteY87" fmla="*/ 347455 h 3490705"/>
                <a:gd name="connsiteX88" fmla="*/ 228600 w 1295400"/>
                <a:gd name="connsiteY88" fmla="*/ 347455 h 3490705"/>
                <a:gd name="connsiteX89" fmla="*/ 214312 w 1295400"/>
                <a:gd name="connsiteY89" fmla="*/ 323643 h 3490705"/>
                <a:gd name="connsiteX90" fmla="*/ 228600 w 1295400"/>
                <a:gd name="connsiteY90" fmla="*/ 304593 h 3490705"/>
                <a:gd name="connsiteX91" fmla="*/ 209550 w 1295400"/>
                <a:gd name="connsiteY91" fmla="*/ 271255 h 3490705"/>
                <a:gd name="connsiteX92" fmla="*/ 214312 w 1295400"/>
                <a:gd name="connsiteY92" fmla="*/ 190293 h 3490705"/>
                <a:gd name="connsiteX93" fmla="*/ 257175 w 1295400"/>
                <a:gd name="connsiteY93" fmla="*/ 99805 h 3490705"/>
                <a:gd name="connsiteX94" fmla="*/ 323850 w 1295400"/>
                <a:gd name="connsiteY94" fmla="*/ 23605 h 3490705"/>
                <a:gd name="connsiteX0" fmla="*/ 323850 w 1296781"/>
                <a:gd name="connsiteY0" fmla="*/ 23605 h 3490705"/>
                <a:gd name="connsiteX1" fmla="*/ 447675 w 1296781"/>
                <a:gd name="connsiteY1" fmla="*/ 9318 h 3490705"/>
                <a:gd name="connsiteX2" fmla="*/ 566737 w 1296781"/>
                <a:gd name="connsiteY2" fmla="*/ 56943 h 3490705"/>
                <a:gd name="connsiteX3" fmla="*/ 647700 w 1296781"/>
                <a:gd name="connsiteY3" fmla="*/ 190293 h 3490705"/>
                <a:gd name="connsiteX4" fmla="*/ 661987 w 1296781"/>
                <a:gd name="connsiteY4" fmla="*/ 276018 h 3490705"/>
                <a:gd name="connsiteX5" fmla="*/ 642937 w 1296781"/>
                <a:gd name="connsiteY5" fmla="*/ 342693 h 3490705"/>
                <a:gd name="connsiteX6" fmla="*/ 666750 w 1296781"/>
                <a:gd name="connsiteY6" fmla="*/ 380793 h 3490705"/>
                <a:gd name="connsiteX7" fmla="*/ 800100 w 1296781"/>
                <a:gd name="connsiteY7" fmla="*/ 447468 h 3490705"/>
                <a:gd name="connsiteX8" fmla="*/ 992256 w 1296781"/>
                <a:gd name="connsiteY8" fmla="*/ 468795 h 3490705"/>
                <a:gd name="connsiteX9" fmla="*/ 1109662 w 1296781"/>
                <a:gd name="connsiteY9" fmla="*/ 542718 h 3490705"/>
                <a:gd name="connsiteX10" fmla="*/ 1133475 w 1296781"/>
                <a:gd name="connsiteY10" fmla="*/ 637968 h 3490705"/>
                <a:gd name="connsiteX11" fmla="*/ 1238250 w 1296781"/>
                <a:gd name="connsiteY11" fmla="*/ 933243 h 3490705"/>
                <a:gd name="connsiteX12" fmla="*/ 1276350 w 1296781"/>
                <a:gd name="connsiteY12" fmla="*/ 1023730 h 3490705"/>
                <a:gd name="connsiteX13" fmla="*/ 1295400 w 1296781"/>
                <a:gd name="connsiteY13" fmla="*/ 1223755 h 3490705"/>
                <a:gd name="connsiteX14" fmla="*/ 1238250 w 1296781"/>
                <a:gd name="connsiteY14" fmla="*/ 1423780 h 3490705"/>
                <a:gd name="connsiteX15" fmla="*/ 1171575 w 1296781"/>
                <a:gd name="connsiteY15" fmla="*/ 1495218 h 3490705"/>
                <a:gd name="connsiteX16" fmla="*/ 1171575 w 1296781"/>
                <a:gd name="connsiteY16" fmla="*/ 1585705 h 3490705"/>
                <a:gd name="connsiteX17" fmla="*/ 1143000 w 1296781"/>
                <a:gd name="connsiteY17" fmla="*/ 1704768 h 3490705"/>
                <a:gd name="connsiteX18" fmla="*/ 1109662 w 1296781"/>
                <a:gd name="connsiteY18" fmla="*/ 1738105 h 3490705"/>
                <a:gd name="connsiteX19" fmla="*/ 1081087 w 1296781"/>
                <a:gd name="connsiteY19" fmla="*/ 2219118 h 3490705"/>
                <a:gd name="connsiteX20" fmla="*/ 1090612 w 1296781"/>
                <a:gd name="connsiteY20" fmla="*/ 2476293 h 3490705"/>
                <a:gd name="connsiteX21" fmla="*/ 1104900 w 1296781"/>
                <a:gd name="connsiteY21" fmla="*/ 2843005 h 3490705"/>
                <a:gd name="connsiteX22" fmla="*/ 1104900 w 1296781"/>
                <a:gd name="connsiteY22" fmla="*/ 2981118 h 3490705"/>
                <a:gd name="connsiteX23" fmla="*/ 1071562 w 1296781"/>
                <a:gd name="connsiteY23" fmla="*/ 3290680 h 3490705"/>
                <a:gd name="connsiteX24" fmla="*/ 1071562 w 1296781"/>
                <a:gd name="connsiteY24" fmla="*/ 3328780 h 3490705"/>
                <a:gd name="connsiteX25" fmla="*/ 1047750 w 1296781"/>
                <a:gd name="connsiteY25" fmla="*/ 3333543 h 3490705"/>
                <a:gd name="connsiteX26" fmla="*/ 1066800 w 1296781"/>
                <a:gd name="connsiteY26" fmla="*/ 3447843 h 3490705"/>
                <a:gd name="connsiteX27" fmla="*/ 1033462 w 1296781"/>
                <a:gd name="connsiteY27" fmla="*/ 3485943 h 3490705"/>
                <a:gd name="connsiteX28" fmla="*/ 862012 w 1296781"/>
                <a:gd name="connsiteY28" fmla="*/ 3481180 h 3490705"/>
                <a:gd name="connsiteX29" fmla="*/ 852487 w 1296781"/>
                <a:gd name="connsiteY29" fmla="*/ 3462130 h 3490705"/>
                <a:gd name="connsiteX30" fmla="*/ 842962 w 1296781"/>
                <a:gd name="connsiteY30" fmla="*/ 3404980 h 3490705"/>
                <a:gd name="connsiteX31" fmla="*/ 866775 w 1296781"/>
                <a:gd name="connsiteY31" fmla="*/ 3333543 h 3490705"/>
                <a:gd name="connsiteX32" fmla="*/ 842962 w 1296781"/>
                <a:gd name="connsiteY32" fmla="*/ 3300205 h 3490705"/>
                <a:gd name="connsiteX33" fmla="*/ 847725 w 1296781"/>
                <a:gd name="connsiteY33" fmla="*/ 3181143 h 3490705"/>
                <a:gd name="connsiteX34" fmla="*/ 819150 w 1296781"/>
                <a:gd name="connsiteY34" fmla="*/ 2952543 h 3490705"/>
                <a:gd name="connsiteX35" fmla="*/ 790575 w 1296781"/>
                <a:gd name="connsiteY35" fmla="*/ 2709655 h 3490705"/>
                <a:gd name="connsiteX36" fmla="*/ 781050 w 1296781"/>
                <a:gd name="connsiteY36" fmla="*/ 2609643 h 3490705"/>
                <a:gd name="connsiteX37" fmla="*/ 738187 w 1296781"/>
                <a:gd name="connsiteY37" fmla="*/ 2328655 h 3490705"/>
                <a:gd name="connsiteX38" fmla="*/ 733425 w 1296781"/>
                <a:gd name="connsiteY38" fmla="*/ 2742993 h 3490705"/>
                <a:gd name="connsiteX39" fmla="*/ 800100 w 1296781"/>
                <a:gd name="connsiteY39" fmla="*/ 3190668 h 3490705"/>
                <a:gd name="connsiteX40" fmla="*/ 766762 w 1296781"/>
                <a:gd name="connsiteY40" fmla="*/ 3338305 h 3490705"/>
                <a:gd name="connsiteX41" fmla="*/ 752475 w 1296781"/>
                <a:gd name="connsiteY41" fmla="*/ 3347830 h 3490705"/>
                <a:gd name="connsiteX42" fmla="*/ 714375 w 1296781"/>
                <a:gd name="connsiteY42" fmla="*/ 3338305 h 3490705"/>
                <a:gd name="connsiteX43" fmla="*/ 704850 w 1296781"/>
                <a:gd name="connsiteY43" fmla="*/ 3438318 h 3490705"/>
                <a:gd name="connsiteX44" fmla="*/ 690562 w 1296781"/>
                <a:gd name="connsiteY44" fmla="*/ 3471655 h 3490705"/>
                <a:gd name="connsiteX45" fmla="*/ 552450 w 1296781"/>
                <a:gd name="connsiteY45" fmla="*/ 3490705 h 3490705"/>
                <a:gd name="connsiteX46" fmla="*/ 485775 w 1296781"/>
                <a:gd name="connsiteY46" fmla="*/ 3452605 h 3490705"/>
                <a:gd name="connsiteX47" fmla="*/ 485775 w 1296781"/>
                <a:gd name="connsiteY47" fmla="*/ 3424030 h 3490705"/>
                <a:gd name="connsiteX48" fmla="*/ 528637 w 1296781"/>
                <a:gd name="connsiteY48" fmla="*/ 3333543 h 3490705"/>
                <a:gd name="connsiteX49" fmla="*/ 490537 w 1296781"/>
                <a:gd name="connsiteY49" fmla="*/ 3295443 h 3490705"/>
                <a:gd name="connsiteX50" fmla="*/ 471487 w 1296781"/>
                <a:gd name="connsiteY50" fmla="*/ 2985880 h 3490705"/>
                <a:gd name="connsiteX51" fmla="*/ 457200 w 1296781"/>
                <a:gd name="connsiteY51" fmla="*/ 2795380 h 3490705"/>
                <a:gd name="connsiteX52" fmla="*/ 376237 w 1296781"/>
                <a:gd name="connsiteY52" fmla="*/ 2276268 h 3490705"/>
                <a:gd name="connsiteX53" fmla="*/ 361950 w 1296781"/>
                <a:gd name="connsiteY53" fmla="*/ 2009568 h 3490705"/>
                <a:gd name="connsiteX54" fmla="*/ 323850 w 1296781"/>
                <a:gd name="connsiteY54" fmla="*/ 1990518 h 3490705"/>
                <a:gd name="connsiteX55" fmla="*/ 300037 w 1296781"/>
                <a:gd name="connsiteY55" fmla="*/ 1523793 h 3490705"/>
                <a:gd name="connsiteX56" fmla="*/ 214312 w 1296781"/>
                <a:gd name="connsiteY56" fmla="*/ 1733343 h 3490705"/>
                <a:gd name="connsiteX57" fmla="*/ 180975 w 1296781"/>
                <a:gd name="connsiteY57" fmla="*/ 1838118 h 3490705"/>
                <a:gd name="connsiteX58" fmla="*/ 161925 w 1296781"/>
                <a:gd name="connsiteY58" fmla="*/ 1852405 h 3490705"/>
                <a:gd name="connsiteX59" fmla="*/ 166687 w 1296781"/>
                <a:gd name="connsiteY59" fmla="*/ 1895268 h 3490705"/>
                <a:gd name="connsiteX60" fmla="*/ 204787 w 1296781"/>
                <a:gd name="connsiteY60" fmla="*/ 1909555 h 3490705"/>
                <a:gd name="connsiteX61" fmla="*/ 204787 w 1296781"/>
                <a:gd name="connsiteY61" fmla="*/ 1909555 h 3490705"/>
                <a:gd name="connsiteX62" fmla="*/ 233362 w 1296781"/>
                <a:gd name="connsiteY62" fmla="*/ 1938130 h 3490705"/>
                <a:gd name="connsiteX63" fmla="*/ 204787 w 1296781"/>
                <a:gd name="connsiteY63" fmla="*/ 1976230 h 3490705"/>
                <a:gd name="connsiteX64" fmla="*/ 138112 w 1296781"/>
                <a:gd name="connsiteY64" fmla="*/ 2009568 h 3490705"/>
                <a:gd name="connsiteX65" fmla="*/ 47625 w 1296781"/>
                <a:gd name="connsiteY65" fmla="*/ 1961943 h 3490705"/>
                <a:gd name="connsiteX66" fmla="*/ 28575 w 1296781"/>
                <a:gd name="connsiteY66" fmla="*/ 1909555 h 3490705"/>
                <a:gd name="connsiteX67" fmla="*/ 28575 w 1296781"/>
                <a:gd name="connsiteY67" fmla="*/ 1800018 h 3490705"/>
                <a:gd name="connsiteX68" fmla="*/ 0 w 1296781"/>
                <a:gd name="connsiteY68" fmla="*/ 1766680 h 3490705"/>
                <a:gd name="connsiteX69" fmla="*/ 42862 w 1296781"/>
                <a:gd name="connsiteY69" fmla="*/ 1609518 h 3490705"/>
                <a:gd name="connsiteX70" fmla="*/ 61912 w 1296781"/>
                <a:gd name="connsiteY70" fmla="*/ 1466643 h 3490705"/>
                <a:gd name="connsiteX71" fmla="*/ 80962 w 1296781"/>
                <a:gd name="connsiteY71" fmla="*/ 1409493 h 3490705"/>
                <a:gd name="connsiteX72" fmla="*/ 119062 w 1296781"/>
                <a:gd name="connsiteY72" fmla="*/ 1299955 h 3490705"/>
                <a:gd name="connsiteX73" fmla="*/ 119062 w 1296781"/>
                <a:gd name="connsiteY73" fmla="*/ 947530 h 3490705"/>
                <a:gd name="connsiteX74" fmla="*/ 171450 w 1296781"/>
                <a:gd name="connsiteY74" fmla="*/ 671305 h 3490705"/>
                <a:gd name="connsiteX75" fmla="*/ 195262 w 1296781"/>
                <a:gd name="connsiteY75" fmla="*/ 642730 h 3490705"/>
                <a:gd name="connsiteX76" fmla="*/ 376237 w 1296781"/>
                <a:gd name="connsiteY76" fmla="*/ 547480 h 3490705"/>
                <a:gd name="connsiteX77" fmla="*/ 400050 w 1296781"/>
                <a:gd name="connsiteY77" fmla="*/ 528430 h 3490705"/>
                <a:gd name="connsiteX78" fmla="*/ 381000 w 1296781"/>
                <a:gd name="connsiteY78" fmla="*/ 523668 h 3490705"/>
                <a:gd name="connsiteX79" fmla="*/ 342900 w 1296781"/>
                <a:gd name="connsiteY79" fmla="*/ 537955 h 3490705"/>
                <a:gd name="connsiteX80" fmla="*/ 309562 w 1296781"/>
                <a:gd name="connsiteY80" fmla="*/ 504618 h 3490705"/>
                <a:gd name="connsiteX81" fmla="*/ 300037 w 1296781"/>
                <a:gd name="connsiteY81" fmla="*/ 456993 h 3490705"/>
                <a:gd name="connsiteX82" fmla="*/ 276225 w 1296781"/>
                <a:gd name="connsiteY82" fmla="*/ 437943 h 3490705"/>
                <a:gd name="connsiteX83" fmla="*/ 271462 w 1296781"/>
                <a:gd name="connsiteY83" fmla="*/ 409368 h 3490705"/>
                <a:gd name="connsiteX84" fmla="*/ 242887 w 1296781"/>
                <a:gd name="connsiteY84" fmla="*/ 414130 h 3490705"/>
                <a:gd name="connsiteX85" fmla="*/ 223837 w 1296781"/>
                <a:gd name="connsiteY85" fmla="*/ 395080 h 3490705"/>
                <a:gd name="connsiteX86" fmla="*/ 228600 w 1296781"/>
                <a:gd name="connsiteY86" fmla="*/ 366505 h 3490705"/>
                <a:gd name="connsiteX87" fmla="*/ 228600 w 1296781"/>
                <a:gd name="connsiteY87" fmla="*/ 347455 h 3490705"/>
                <a:gd name="connsiteX88" fmla="*/ 228600 w 1296781"/>
                <a:gd name="connsiteY88" fmla="*/ 347455 h 3490705"/>
                <a:gd name="connsiteX89" fmla="*/ 214312 w 1296781"/>
                <a:gd name="connsiteY89" fmla="*/ 323643 h 3490705"/>
                <a:gd name="connsiteX90" fmla="*/ 228600 w 1296781"/>
                <a:gd name="connsiteY90" fmla="*/ 304593 h 3490705"/>
                <a:gd name="connsiteX91" fmla="*/ 209550 w 1296781"/>
                <a:gd name="connsiteY91" fmla="*/ 271255 h 3490705"/>
                <a:gd name="connsiteX92" fmla="*/ 214312 w 1296781"/>
                <a:gd name="connsiteY92" fmla="*/ 190293 h 3490705"/>
                <a:gd name="connsiteX93" fmla="*/ 257175 w 1296781"/>
                <a:gd name="connsiteY93" fmla="*/ 99805 h 3490705"/>
                <a:gd name="connsiteX94" fmla="*/ 323850 w 129678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38250 w 1303131"/>
                <a:gd name="connsiteY11" fmla="*/ 933243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23605 h 3490705"/>
                <a:gd name="connsiteX1" fmla="*/ 447675 w 1303131"/>
                <a:gd name="connsiteY1" fmla="*/ 9318 h 3490705"/>
                <a:gd name="connsiteX2" fmla="*/ 566737 w 1303131"/>
                <a:gd name="connsiteY2" fmla="*/ 56943 h 3490705"/>
                <a:gd name="connsiteX3" fmla="*/ 647700 w 1303131"/>
                <a:gd name="connsiteY3" fmla="*/ 190293 h 3490705"/>
                <a:gd name="connsiteX4" fmla="*/ 661987 w 1303131"/>
                <a:gd name="connsiteY4" fmla="*/ 276018 h 3490705"/>
                <a:gd name="connsiteX5" fmla="*/ 642937 w 1303131"/>
                <a:gd name="connsiteY5" fmla="*/ 342693 h 3490705"/>
                <a:gd name="connsiteX6" fmla="*/ 666750 w 1303131"/>
                <a:gd name="connsiteY6" fmla="*/ 380793 h 3490705"/>
                <a:gd name="connsiteX7" fmla="*/ 800100 w 1303131"/>
                <a:gd name="connsiteY7" fmla="*/ 447468 h 3490705"/>
                <a:gd name="connsiteX8" fmla="*/ 992256 w 1303131"/>
                <a:gd name="connsiteY8" fmla="*/ 468795 h 3490705"/>
                <a:gd name="connsiteX9" fmla="*/ 1109662 w 1303131"/>
                <a:gd name="connsiteY9" fmla="*/ 542718 h 3490705"/>
                <a:gd name="connsiteX10" fmla="*/ 1133475 w 1303131"/>
                <a:gd name="connsiteY10" fmla="*/ 637968 h 3490705"/>
                <a:gd name="connsiteX11" fmla="*/ 1224170 w 1303131"/>
                <a:gd name="connsiteY11" fmla="*/ 859320 h 3490705"/>
                <a:gd name="connsiteX12" fmla="*/ 1276350 w 1303131"/>
                <a:gd name="connsiteY12" fmla="*/ 1023730 h 3490705"/>
                <a:gd name="connsiteX13" fmla="*/ 1295400 w 1303131"/>
                <a:gd name="connsiteY13" fmla="*/ 1223755 h 3490705"/>
                <a:gd name="connsiteX14" fmla="*/ 1238250 w 1303131"/>
                <a:gd name="connsiteY14" fmla="*/ 1423780 h 3490705"/>
                <a:gd name="connsiteX15" fmla="*/ 1171575 w 1303131"/>
                <a:gd name="connsiteY15" fmla="*/ 1495218 h 3490705"/>
                <a:gd name="connsiteX16" fmla="*/ 1171575 w 1303131"/>
                <a:gd name="connsiteY16" fmla="*/ 1585705 h 3490705"/>
                <a:gd name="connsiteX17" fmla="*/ 1143000 w 1303131"/>
                <a:gd name="connsiteY17" fmla="*/ 1704768 h 3490705"/>
                <a:gd name="connsiteX18" fmla="*/ 1109662 w 1303131"/>
                <a:gd name="connsiteY18" fmla="*/ 1738105 h 3490705"/>
                <a:gd name="connsiteX19" fmla="*/ 1081087 w 1303131"/>
                <a:gd name="connsiteY19" fmla="*/ 2219118 h 3490705"/>
                <a:gd name="connsiteX20" fmla="*/ 1090612 w 1303131"/>
                <a:gd name="connsiteY20" fmla="*/ 2476293 h 3490705"/>
                <a:gd name="connsiteX21" fmla="*/ 1104900 w 1303131"/>
                <a:gd name="connsiteY21" fmla="*/ 2843005 h 3490705"/>
                <a:gd name="connsiteX22" fmla="*/ 1104900 w 1303131"/>
                <a:gd name="connsiteY22" fmla="*/ 2981118 h 3490705"/>
                <a:gd name="connsiteX23" fmla="*/ 1071562 w 1303131"/>
                <a:gd name="connsiteY23" fmla="*/ 3290680 h 3490705"/>
                <a:gd name="connsiteX24" fmla="*/ 1071562 w 1303131"/>
                <a:gd name="connsiteY24" fmla="*/ 3328780 h 3490705"/>
                <a:gd name="connsiteX25" fmla="*/ 1047750 w 1303131"/>
                <a:gd name="connsiteY25" fmla="*/ 3333543 h 3490705"/>
                <a:gd name="connsiteX26" fmla="*/ 1066800 w 1303131"/>
                <a:gd name="connsiteY26" fmla="*/ 3447843 h 3490705"/>
                <a:gd name="connsiteX27" fmla="*/ 1033462 w 1303131"/>
                <a:gd name="connsiteY27" fmla="*/ 3485943 h 3490705"/>
                <a:gd name="connsiteX28" fmla="*/ 862012 w 1303131"/>
                <a:gd name="connsiteY28" fmla="*/ 3481180 h 3490705"/>
                <a:gd name="connsiteX29" fmla="*/ 852487 w 1303131"/>
                <a:gd name="connsiteY29" fmla="*/ 3462130 h 3490705"/>
                <a:gd name="connsiteX30" fmla="*/ 842962 w 1303131"/>
                <a:gd name="connsiteY30" fmla="*/ 3404980 h 3490705"/>
                <a:gd name="connsiteX31" fmla="*/ 866775 w 1303131"/>
                <a:gd name="connsiteY31" fmla="*/ 3333543 h 3490705"/>
                <a:gd name="connsiteX32" fmla="*/ 842962 w 1303131"/>
                <a:gd name="connsiteY32" fmla="*/ 3300205 h 3490705"/>
                <a:gd name="connsiteX33" fmla="*/ 847725 w 1303131"/>
                <a:gd name="connsiteY33" fmla="*/ 3181143 h 3490705"/>
                <a:gd name="connsiteX34" fmla="*/ 819150 w 1303131"/>
                <a:gd name="connsiteY34" fmla="*/ 2952543 h 3490705"/>
                <a:gd name="connsiteX35" fmla="*/ 790575 w 1303131"/>
                <a:gd name="connsiteY35" fmla="*/ 2709655 h 3490705"/>
                <a:gd name="connsiteX36" fmla="*/ 781050 w 1303131"/>
                <a:gd name="connsiteY36" fmla="*/ 2609643 h 3490705"/>
                <a:gd name="connsiteX37" fmla="*/ 738187 w 1303131"/>
                <a:gd name="connsiteY37" fmla="*/ 2328655 h 3490705"/>
                <a:gd name="connsiteX38" fmla="*/ 733425 w 1303131"/>
                <a:gd name="connsiteY38" fmla="*/ 2742993 h 3490705"/>
                <a:gd name="connsiteX39" fmla="*/ 800100 w 1303131"/>
                <a:gd name="connsiteY39" fmla="*/ 3190668 h 3490705"/>
                <a:gd name="connsiteX40" fmla="*/ 766762 w 1303131"/>
                <a:gd name="connsiteY40" fmla="*/ 3338305 h 3490705"/>
                <a:gd name="connsiteX41" fmla="*/ 752475 w 1303131"/>
                <a:gd name="connsiteY41" fmla="*/ 3347830 h 3490705"/>
                <a:gd name="connsiteX42" fmla="*/ 714375 w 1303131"/>
                <a:gd name="connsiteY42" fmla="*/ 3338305 h 3490705"/>
                <a:gd name="connsiteX43" fmla="*/ 704850 w 1303131"/>
                <a:gd name="connsiteY43" fmla="*/ 3438318 h 3490705"/>
                <a:gd name="connsiteX44" fmla="*/ 690562 w 1303131"/>
                <a:gd name="connsiteY44" fmla="*/ 3471655 h 3490705"/>
                <a:gd name="connsiteX45" fmla="*/ 552450 w 1303131"/>
                <a:gd name="connsiteY45" fmla="*/ 3490705 h 3490705"/>
                <a:gd name="connsiteX46" fmla="*/ 485775 w 1303131"/>
                <a:gd name="connsiteY46" fmla="*/ 3452605 h 3490705"/>
                <a:gd name="connsiteX47" fmla="*/ 485775 w 1303131"/>
                <a:gd name="connsiteY47" fmla="*/ 3424030 h 3490705"/>
                <a:gd name="connsiteX48" fmla="*/ 528637 w 1303131"/>
                <a:gd name="connsiteY48" fmla="*/ 3333543 h 3490705"/>
                <a:gd name="connsiteX49" fmla="*/ 490537 w 1303131"/>
                <a:gd name="connsiteY49" fmla="*/ 3295443 h 3490705"/>
                <a:gd name="connsiteX50" fmla="*/ 471487 w 1303131"/>
                <a:gd name="connsiteY50" fmla="*/ 2985880 h 3490705"/>
                <a:gd name="connsiteX51" fmla="*/ 457200 w 1303131"/>
                <a:gd name="connsiteY51" fmla="*/ 2795380 h 3490705"/>
                <a:gd name="connsiteX52" fmla="*/ 376237 w 1303131"/>
                <a:gd name="connsiteY52" fmla="*/ 2276268 h 3490705"/>
                <a:gd name="connsiteX53" fmla="*/ 361950 w 1303131"/>
                <a:gd name="connsiteY53" fmla="*/ 2009568 h 3490705"/>
                <a:gd name="connsiteX54" fmla="*/ 323850 w 1303131"/>
                <a:gd name="connsiteY54" fmla="*/ 1990518 h 3490705"/>
                <a:gd name="connsiteX55" fmla="*/ 300037 w 1303131"/>
                <a:gd name="connsiteY55" fmla="*/ 1523793 h 3490705"/>
                <a:gd name="connsiteX56" fmla="*/ 214312 w 1303131"/>
                <a:gd name="connsiteY56" fmla="*/ 1733343 h 3490705"/>
                <a:gd name="connsiteX57" fmla="*/ 180975 w 1303131"/>
                <a:gd name="connsiteY57" fmla="*/ 1838118 h 3490705"/>
                <a:gd name="connsiteX58" fmla="*/ 161925 w 1303131"/>
                <a:gd name="connsiteY58" fmla="*/ 1852405 h 3490705"/>
                <a:gd name="connsiteX59" fmla="*/ 166687 w 1303131"/>
                <a:gd name="connsiteY59" fmla="*/ 1895268 h 3490705"/>
                <a:gd name="connsiteX60" fmla="*/ 204787 w 1303131"/>
                <a:gd name="connsiteY60" fmla="*/ 1909555 h 3490705"/>
                <a:gd name="connsiteX61" fmla="*/ 204787 w 1303131"/>
                <a:gd name="connsiteY61" fmla="*/ 1909555 h 3490705"/>
                <a:gd name="connsiteX62" fmla="*/ 233362 w 1303131"/>
                <a:gd name="connsiteY62" fmla="*/ 1938130 h 3490705"/>
                <a:gd name="connsiteX63" fmla="*/ 204787 w 1303131"/>
                <a:gd name="connsiteY63" fmla="*/ 1976230 h 3490705"/>
                <a:gd name="connsiteX64" fmla="*/ 138112 w 1303131"/>
                <a:gd name="connsiteY64" fmla="*/ 2009568 h 3490705"/>
                <a:gd name="connsiteX65" fmla="*/ 47625 w 1303131"/>
                <a:gd name="connsiteY65" fmla="*/ 1961943 h 3490705"/>
                <a:gd name="connsiteX66" fmla="*/ 28575 w 1303131"/>
                <a:gd name="connsiteY66" fmla="*/ 1909555 h 3490705"/>
                <a:gd name="connsiteX67" fmla="*/ 28575 w 1303131"/>
                <a:gd name="connsiteY67" fmla="*/ 1800018 h 3490705"/>
                <a:gd name="connsiteX68" fmla="*/ 0 w 1303131"/>
                <a:gd name="connsiteY68" fmla="*/ 1766680 h 3490705"/>
                <a:gd name="connsiteX69" fmla="*/ 42862 w 1303131"/>
                <a:gd name="connsiteY69" fmla="*/ 1609518 h 3490705"/>
                <a:gd name="connsiteX70" fmla="*/ 61912 w 1303131"/>
                <a:gd name="connsiteY70" fmla="*/ 1466643 h 3490705"/>
                <a:gd name="connsiteX71" fmla="*/ 80962 w 1303131"/>
                <a:gd name="connsiteY71" fmla="*/ 1409493 h 3490705"/>
                <a:gd name="connsiteX72" fmla="*/ 119062 w 1303131"/>
                <a:gd name="connsiteY72" fmla="*/ 1299955 h 3490705"/>
                <a:gd name="connsiteX73" fmla="*/ 119062 w 1303131"/>
                <a:gd name="connsiteY73" fmla="*/ 947530 h 3490705"/>
                <a:gd name="connsiteX74" fmla="*/ 171450 w 1303131"/>
                <a:gd name="connsiteY74" fmla="*/ 671305 h 3490705"/>
                <a:gd name="connsiteX75" fmla="*/ 195262 w 1303131"/>
                <a:gd name="connsiteY75" fmla="*/ 642730 h 3490705"/>
                <a:gd name="connsiteX76" fmla="*/ 376237 w 1303131"/>
                <a:gd name="connsiteY76" fmla="*/ 547480 h 3490705"/>
                <a:gd name="connsiteX77" fmla="*/ 400050 w 1303131"/>
                <a:gd name="connsiteY77" fmla="*/ 528430 h 3490705"/>
                <a:gd name="connsiteX78" fmla="*/ 381000 w 1303131"/>
                <a:gd name="connsiteY78" fmla="*/ 523668 h 3490705"/>
                <a:gd name="connsiteX79" fmla="*/ 342900 w 1303131"/>
                <a:gd name="connsiteY79" fmla="*/ 537955 h 3490705"/>
                <a:gd name="connsiteX80" fmla="*/ 309562 w 1303131"/>
                <a:gd name="connsiteY80" fmla="*/ 504618 h 3490705"/>
                <a:gd name="connsiteX81" fmla="*/ 300037 w 1303131"/>
                <a:gd name="connsiteY81" fmla="*/ 456993 h 3490705"/>
                <a:gd name="connsiteX82" fmla="*/ 276225 w 1303131"/>
                <a:gd name="connsiteY82" fmla="*/ 437943 h 3490705"/>
                <a:gd name="connsiteX83" fmla="*/ 271462 w 1303131"/>
                <a:gd name="connsiteY83" fmla="*/ 409368 h 3490705"/>
                <a:gd name="connsiteX84" fmla="*/ 242887 w 1303131"/>
                <a:gd name="connsiteY84" fmla="*/ 414130 h 3490705"/>
                <a:gd name="connsiteX85" fmla="*/ 223837 w 1303131"/>
                <a:gd name="connsiteY85" fmla="*/ 395080 h 3490705"/>
                <a:gd name="connsiteX86" fmla="*/ 228600 w 1303131"/>
                <a:gd name="connsiteY86" fmla="*/ 366505 h 3490705"/>
                <a:gd name="connsiteX87" fmla="*/ 228600 w 1303131"/>
                <a:gd name="connsiteY87" fmla="*/ 347455 h 3490705"/>
                <a:gd name="connsiteX88" fmla="*/ 228600 w 1303131"/>
                <a:gd name="connsiteY88" fmla="*/ 347455 h 3490705"/>
                <a:gd name="connsiteX89" fmla="*/ 214312 w 1303131"/>
                <a:gd name="connsiteY89" fmla="*/ 323643 h 3490705"/>
                <a:gd name="connsiteX90" fmla="*/ 228600 w 1303131"/>
                <a:gd name="connsiteY90" fmla="*/ 304593 h 3490705"/>
                <a:gd name="connsiteX91" fmla="*/ 209550 w 1303131"/>
                <a:gd name="connsiteY91" fmla="*/ 271255 h 3490705"/>
                <a:gd name="connsiteX92" fmla="*/ 214312 w 1303131"/>
                <a:gd name="connsiteY92" fmla="*/ 190293 h 3490705"/>
                <a:gd name="connsiteX93" fmla="*/ 257175 w 1303131"/>
                <a:gd name="connsiteY93" fmla="*/ 99805 h 3490705"/>
                <a:gd name="connsiteX94" fmla="*/ 323850 w 1303131"/>
                <a:gd name="connsiteY94" fmla="*/ 23605 h 3490705"/>
                <a:gd name="connsiteX0" fmla="*/ 323850 w 1303131"/>
                <a:gd name="connsiteY0" fmla="*/ 7144 h 3474244"/>
                <a:gd name="connsiteX1" fmla="*/ 566737 w 1303131"/>
                <a:gd name="connsiteY1" fmla="*/ 40482 h 3474244"/>
                <a:gd name="connsiteX2" fmla="*/ 647700 w 1303131"/>
                <a:gd name="connsiteY2" fmla="*/ 173832 h 3474244"/>
                <a:gd name="connsiteX3" fmla="*/ 661987 w 1303131"/>
                <a:gd name="connsiteY3" fmla="*/ 259557 h 3474244"/>
                <a:gd name="connsiteX4" fmla="*/ 642937 w 1303131"/>
                <a:gd name="connsiteY4" fmla="*/ 326232 h 3474244"/>
                <a:gd name="connsiteX5" fmla="*/ 666750 w 1303131"/>
                <a:gd name="connsiteY5" fmla="*/ 364332 h 3474244"/>
                <a:gd name="connsiteX6" fmla="*/ 800100 w 1303131"/>
                <a:gd name="connsiteY6" fmla="*/ 431007 h 3474244"/>
                <a:gd name="connsiteX7" fmla="*/ 992256 w 1303131"/>
                <a:gd name="connsiteY7" fmla="*/ 452334 h 3474244"/>
                <a:gd name="connsiteX8" fmla="*/ 1109662 w 1303131"/>
                <a:gd name="connsiteY8" fmla="*/ 526257 h 3474244"/>
                <a:gd name="connsiteX9" fmla="*/ 1133475 w 1303131"/>
                <a:gd name="connsiteY9" fmla="*/ 621507 h 3474244"/>
                <a:gd name="connsiteX10" fmla="*/ 1224170 w 1303131"/>
                <a:gd name="connsiteY10" fmla="*/ 842859 h 3474244"/>
                <a:gd name="connsiteX11" fmla="*/ 1276350 w 1303131"/>
                <a:gd name="connsiteY11" fmla="*/ 1007269 h 3474244"/>
                <a:gd name="connsiteX12" fmla="*/ 1295400 w 1303131"/>
                <a:gd name="connsiteY12" fmla="*/ 1207294 h 3474244"/>
                <a:gd name="connsiteX13" fmla="*/ 1238250 w 1303131"/>
                <a:gd name="connsiteY13" fmla="*/ 1407319 h 3474244"/>
                <a:gd name="connsiteX14" fmla="*/ 1171575 w 1303131"/>
                <a:gd name="connsiteY14" fmla="*/ 1478757 h 3474244"/>
                <a:gd name="connsiteX15" fmla="*/ 1171575 w 1303131"/>
                <a:gd name="connsiteY15" fmla="*/ 1569244 h 3474244"/>
                <a:gd name="connsiteX16" fmla="*/ 1143000 w 1303131"/>
                <a:gd name="connsiteY16" fmla="*/ 1688307 h 3474244"/>
                <a:gd name="connsiteX17" fmla="*/ 1109662 w 1303131"/>
                <a:gd name="connsiteY17" fmla="*/ 1721644 h 3474244"/>
                <a:gd name="connsiteX18" fmla="*/ 1081087 w 1303131"/>
                <a:gd name="connsiteY18" fmla="*/ 2202657 h 3474244"/>
                <a:gd name="connsiteX19" fmla="*/ 1090612 w 1303131"/>
                <a:gd name="connsiteY19" fmla="*/ 2459832 h 3474244"/>
                <a:gd name="connsiteX20" fmla="*/ 1104900 w 1303131"/>
                <a:gd name="connsiteY20" fmla="*/ 2826544 h 3474244"/>
                <a:gd name="connsiteX21" fmla="*/ 1104900 w 1303131"/>
                <a:gd name="connsiteY21" fmla="*/ 2964657 h 3474244"/>
                <a:gd name="connsiteX22" fmla="*/ 1071562 w 1303131"/>
                <a:gd name="connsiteY22" fmla="*/ 3274219 h 3474244"/>
                <a:gd name="connsiteX23" fmla="*/ 1071562 w 1303131"/>
                <a:gd name="connsiteY23" fmla="*/ 3312319 h 3474244"/>
                <a:gd name="connsiteX24" fmla="*/ 1047750 w 1303131"/>
                <a:gd name="connsiteY24" fmla="*/ 3317082 h 3474244"/>
                <a:gd name="connsiteX25" fmla="*/ 1066800 w 1303131"/>
                <a:gd name="connsiteY25" fmla="*/ 3431382 h 3474244"/>
                <a:gd name="connsiteX26" fmla="*/ 1033462 w 1303131"/>
                <a:gd name="connsiteY26" fmla="*/ 3469482 h 3474244"/>
                <a:gd name="connsiteX27" fmla="*/ 862012 w 1303131"/>
                <a:gd name="connsiteY27" fmla="*/ 3464719 h 3474244"/>
                <a:gd name="connsiteX28" fmla="*/ 852487 w 1303131"/>
                <a:gd name="connsiteY28" fmla="*/ 3445669 h 3474244"/>
                <a:gd name="connsiteX29" fmla="*/ 842962 w 1303131"/>
                <a:gd name="connsiteY29" fmla="*/ 3388519 h 3474244"/>
                <a:gd name="connsiteX30" fmla="*/ 866775 w 1303131"/>
                <a:gd name="connsiteY30" fmla="*/ 3317082 h 3474244"/>
                <a:gd name="connsiteX31" fmla="*/ 842962 w 1303131"/>
                <a:gd name="connsiteY31" fmla="*/ 3283744 h 3474244"/>
                <a:gd name="connsiteX32" fmla="*/ 847725 w 1303131"/>
                <a:gd name="connsiteY32" fmla="*/ 3164682 h 3474244"/>
                <a:gd name="connsiteX33" fmla="*/ 819150 w 1303131"/>
                <a:gd name="connsiteY33" fmla="*/ 2936082 h 3474244"/>
                <a:gd name="connsiteX34" fmla="*/ 790575 w 1303131"/>
                <a:gd name="connsiteY34" fmla="*/ 2693194 h 3474244"/>
                <a:gd name="connsiteX35" fmla="*/ 781050 w 1303131"/>
                <a:gd name="connsiteY35" fmla="*/ 2593182 h 3474244"/>
                <a:gd name="connsiteX36" fmla="*/ 738187 w 1303131"/>
                <a:gd name="connsiteY36" fmla="*/ 2312194 h 3474244"/>
                <a:gd name="connsiteX37" fmla="*/ 733425 w 1303131"/>
                <a:gd name="connsiteY37" fmla="*/ 2726532 h 3474244"/>
                <a:gd name="connsiteX38" fmla="*/ 800100 w 1303131"/>
                <a:gd name="connsiteY38" fmla="*/ 3174207 h 3474244"/>
                <a:gd name="connsiteX39" fmla="*/ 766762 w 1303131"/>
                <a:gd name="connsiteY39" fmla="*/ 3321844 h 3474244"/>
                <a:gd name="connsiteX40" fmla="*/ 752475 w 1303131"/>
                <a:gd name="connsiteY40" fmla="*/ 3331369 h 3474244"/>
                <a:gd name="connsiteX41" fmla="*/ 714375 w 1303131"/>
                <a:gd name="connsiteY41" fmla="*/ 3321844 h 3474244"/>
                <a:gd name="connsiteX42" fmla="*/ 704850 w 1303131"/>
                <a:gd name="connsiteY42" fmla="*/ 3421857 h 3474244"/>
                <a:gd name="connsiteX43" fmla="*/ 690562 w 1303131"/>
                <a:gd name="connsiteY43" fmla="*/ 3455194 h 3474244"/>
                <a:gd name="connsiteX44" fmla="*/ 552450 w 1303131"/>
                <a:gd name="connsiteY44" fmla="*/ 3474244 h 3474244"/>
                <a:gd name="connsiteX45" fmla="*/ 485775 w 1303131"/>
                <a:gd name="connsiteY45" fmla="*/ 3436144 h 3474244"/>
                <a:gd name="connsiteX46" fmla="*/ 485775 w 1303131"/>
                <a:gd name="connsiteY46" fmla="*/ 3407569 h 3474244"/>
                <a:gd name="connsiteX47" fmla="*/ 528637 w 1303131"/>
                <a:gd name="connsiteY47" fmla="*/ 3317082 h 3474244"/>
                <a:gd name="connsiteX48" fmla="*/ 490537 w 1303131"/>
                <a:gd name="connsiteY48" fmla="*/ 3278982 h 3474244"/>
                <a:gd name="connsiteX49" fmla="*/ 471487 w 1303131"/>
                <a:gd name="connsiteY49" fmla="*/ 2969419 h 3474244"/>
                <a:gd name="connsiteX50" fmla="*/ 457200 w 1303131"/>
                <a:gd name="connsiteY50" fmla="*/ 2778919 h 3474244"/>
                <a:gd name="connsiteX51" fmla="*/ 376237 w 1303131"/>
                <a:gd name="connsiteY51" fmla="*/ 2259807 h 3474244"/>
                <a:gd name="connsiteX52" fmla="*/ 361950 w 1303131"/>
                <a:gd name="connsiteY52" fmla="*/ 1993107 h 3474244"/>
                <a:gd name="connsiteX53" fmla="*/ 323850 w 1303131"/>
                <a:gd name="connsiteY53" fmla="*/ 1974057 h 3474244"/>
                <a:gd name="connsiteX54" fmla="*/ 300037 w 1303131"/>
                <a:gd name="connsiteY54" fmla="*/ 1507332 h 3474244"/>
                <a:gd name="connsiteX55" fmla="*/ 214312 w 1303131"/>
                <a:gd name="connsiteY55" fmla="*/ 1716882 h 3474244"/>
                <a:gd name="connsiteX56" fmla="*/ 180975 w 1303131"/>
                <a:gd name="connsiteY56" fmla="*/ 1821657 h 3474244"/>
                <a:gd name="connsiteX57" fmla="*/ 161925 w 1303131"/>
                <a:gd name="connsiteY57" fmla="*/ 1835944 h 3474244"/>
                <a:gd name="connsiteX58" fmla="*/ 166687 w 1303131"/>
                <a:gd name="connsiteY58" fmla="*/ 1878807 h 3474244"/>
                <a:gd name="connsiteX59" fmla="*/ 204787 w 1303131"/>
                <a:gd name="connsiteY59" fmla="*/ 1893094 h 3474244"/>
                <a:gd name="connsiteX60" fmla="*/ 204787 w 1303131"/>
                <a:gd name="connsiteY60" fmla="*/ 1893094 h 3474244"/>
                <a:gd name="connsiteX61" fmla="*/ 233362 w 1303131"/>
                <a:gd name="connsiteY61" fmla="*/ 1921669 h 3474244"/>
                <a:gd name="connsiteX62" fmla="*/ 204787 w 1303131"/>
                <a:gd name="connsiteY62" fmla="*/ 1959769 h 3474244"/>
                <a:gd name="connsiteX63" fmla="*/ 138112 w 1303131"/>
                <a:gd name="connsiteY63" fmla="*/ 1993107 h 3474244"/>
                <a:gd name="connsiteX64" fmla="*/ 47625 w 1303131"/>
                <a:gd name="connsiteY64" fmla="*/ 1945482 h 3474244"/>
                <a:gd name="connsiteX65" fmla="*/ 28575 w 1303131"/>
                <a:gd name="connsiteY65" fmla="*/ 1893094 h 3474244"/>
                <a:gd name="connsiteX66" fmla="*/ 28575 w 1303131"/>
                <a:gd name="connsiteY66" fmla="*/ 1783557 h 3474244"/>
                <a:gd name="connsiteX67" fmla="*/ 0 w 1303131"/>
                <a:gd name="connsiteY67" fmla="*/ 1750219 h 3474244"/>
                <a:gd name="connsiteX68" fmla="*/ 42862 w 1303131"/>
                <a:gd name="connsiteY68" fmla="*/ 1593057 h 3474244"/>
                <a:gd name="connsiteX69" fmla="*/ 61912 w 1303131"/>
                <a:gd name="connsiteY69" fmla="*/ 1450182 h 3474244"/>
                <a:gd name="connsiteX70" fmla="*/ 80962 w 1303131"/>
                <a:gd name="connsiteY70" fmla="*/ 1393032 h 3474244"/>
                <a:gd name="connsiteX71" fmla="*/ 119062 w 1303131"/>
                <a:gd name="connsiteY71" fmla="*/ 1283494 h 3474244"/>
                <a:gd name="connsiteX72" fmla="*/ 119062 w 1303131"/>
                <a:gd name="connsiteY72" fmla="*/ 931069 h 3474244"/>
                <a:gd name="connsiteX73" fmla="*/ 171450 w 1303131"/>
                <a:gd name="connsiteY73" fmla="*/ 654844 h 3474244"/>
                <a:gd name="connsiteX74" fmla="*/ 195262 w 1303131"/>
                <a:gd name="connsiteY74" fmla="*/ 626269 h 3474244"/>
                <a:gd name="connsiteX75" fmla="*/ 376237 w 1303131"/>
                <a:gd name="connsiteY75" fmla="*/ 531019 h 3474244"/>
                <a:gd name="connsiteX76" fmla="*/ 400050 w 1303131"/>
                <a:gd name="connsiteY76" fmla="*/ 511969 h 3474244"/>
                <a:gd name="connsiteX77" fmla="*/ 381000 w 1303131"/>
                <a:gd name="connsiteY77" fmla="*/ 507207 h 3474244"/>
                <a:gd name="connsiteX78" fmla="*/ 342900 w 1303131"/>
                <a:gd name="connsiteY78" fmla="*/ 521494 h 3474244"/>
                <a:gd name="connsiteX79" fmla="*/ 309562 w 1303131"/>
                <a:gd name="connsiteY79" fmla="*/ 488157 h 3474244"/>
                <a:gd name="connsiteX80" fmla="*/ 300037 w 1303131"/>
                <a:gd name="connsiteY80" fmla="*/ 440532 h 3474244"/>
                <a:gd name="connsiteX81" fmla="*/ 276225 w 1303131"/>
                <a:gd name="connsiteY81" fmla="*/ 421482 h 3474244"/>
                <a:gd name="connsiteX82" fmla="*/ 271462 w 1303131"/>
                <a:gd name="connsiteY82" fmla="*/ 392907 h 3474244"/>
                <a:gd name="connsiteX83" fmla="*/ 242887 w 1303131"/>
                <a:gd name="connsiteY83" fmla="*/ 397669 h 3474244"/>
                <a:gd name="connsiteX84" fmla="*/ 223837 w 1303131"/>
                <a:gd name="connsiteY84" fmla="*/ 378619 h 3474244"/>
                <a:gd name="connsiteX85" fmla="*/ 228600 w 1303131"/>
                <a:gd name="connsiteY85" fmla="*/ 350044 h 3474244"/>
                <a:gd name="connsiteX86" fmla="*/ 228600 w 1303131"/>
                <a:gd name="connsiteY86" fmla="*/ 330994 h 3474244"/>
                <a:gd name="connsiteX87" fmla="*/ 228600 w 1303131"/>
                <a:gd name="connsiteY87" fmla="*/ 330994 h 3474244"/>
                <a:gd name="connsiteX88" fmla="*/ 214312 w 1303131"/>
                <a:gd name="connsiteY88" fmla="*/ 307182 h 3474244"/>
                <a:gd name="connsiteX89" fmla="*/ 228600 w 1303131"/>
                <a:gd name="connsiteY89" fmla="*/ 288132 h 3474244"/>
                <a:gd name="connsiteX90" fmla="*/ 209550 w 1303131"/>
                <a:gd name="connsiteY90" fmla="*/ 254794 h 3474244"/>
                <a:gd name="connsiteX91" fmla="*/ 214312 w 1303131"/>
                <a:gd name="connsiteY91" fmla="*/ 173832 h 3474244"/>
                <a:gd name="connsiteX92" fmla="*/ 257175 w 1303131"/>
                <a:gd name="connsiteY92" fmla="*/ 83344 h 3474244"/>
                <a:gd name="connsiteX93" fmla="*/ 323850 w 1303131"/>
                <a:gd name="connsiteY93" fmla="*/ 7144 h 3474244"/>
                <a:gd name="connsiteX0" fmla="*/ 323850 w 1303131"/>
                <a:gd name="connsiteY0" fmla="*/ 0 h 3467100"/>
                <a:gd name="connsiteX1" fmla="*/ 647700 w 1303131"/>
                <a:gd name="connsiteY1" fmla="*/ 166688 h 3467100"/>
                <a:gd name="connsiteX2" fmla="*/ 661987 w 1303131"/>
                <a:gd name="connsiteY2" fmla="*/ 252413 h 3467100"/>
                <a:gd name="connsiteX3" fmla="*/ 642937 w 1303131"/>
                <a:gd name="connsiteY3" fmla="*/ 319088 h 3467100"/>
                <a:gd name="connsiteX4" fmla="*/ 666750 w 1303131"/>
                <a:gd name="connsiteY4" fmla="*/ 357188 h 3467100"/>
                <a:gd name="connsiteX5" fmla="*/ 800100 w 1303131"/>
                <a:gd name="connsiteY5" fmla="*/ 423863 h 3467100"/>
                <a:gd name="connsiteX6" fmla="*/ 992256 w 1303131"/>
                <a:gd name="connsiteY6" fmla="*/ 445190 h 3467100"/>
                <a:gd name="connsiteX7" fmla="*/ 1109662 w 1303131"/>
                <a:gd name="connsiteY7" fmla="*/ 519113 h 3467100"/>
                <a:gd name="connsiteX8" fmla="*/ 1133475 w 1303131"/>
                <a:gd name="connsiteY8" fmla="*/ 614363 h 3467100"/>
                <a:gd name="connsiteX9" fmla="*/ 1224170 w 1303131"/>
                <a:gd name="connsiteY9" fmla="*/ 835715 h 3467100"/>
                <a:gd name="connsiteX10" fmla="*/ 1276350 w 1303131"/>
                <a:gd name="connsiteY10" fmla="*/ 1000125 h 3467100"/>
                <a:gd name="connsiteX11" fmla="*/ 1295400 w 1303131"/>
                <a:gd name="connsiteY11" fmla="*/ 1200150 h 3467100"/>
                <a:gd name="connsiteX12" fmla="*/ 1238250 w 1303131"/>
                <a:gd name="connsiteY12" fmla="*/ 1400175 h 3467100"/>
                <a:gd name="connsiteX13" fmla="*/ 1171575 w 1303131"/>
                <a:gd name="connsiteY13" fmla="*/ 1471613 h 3467100"/>
                <a:gd name="connsiteX14" fmla="*/ 1171575 w 1303131"/>
                <a:gd name="connsiteY14" fmla="*/ 1562100 h 3467100"/>
                <a:gd name="connsiteX15" fmla="*/ 1143000 w 1303131"/>
                <a:gd name="connsiteY15" fmla="*/ 1681163 h 3467100"/>
                <a:gd name="connsiteX16" fmla="*/ 1109662 w 1303131"/>
                <a:gd name="connsiteY16" fmla="*/ 1714500 h 3467100"/>
                <a:gd name="connsiteX17" fmla="*/ 1081087 w 1303131"/>
                <a:gd name="connsiteY17" fmla="*/ 2195513 h 3467100"/>
                <a:gd name="connsiteX18" fmla="*/ 1090612 w 1303131"/>
                <a:gd name="connsiteY18" fmla="*/ 2452688 h 3467100"/>
                <a:gd name="connsiteX19" fmla="*/ 1104900 w 1303131"/>
                <a:gd name="connsiteY19" fmla="*/ 2819400 h 3467100"/>
                <a:gd name="connsiteX20" fmla="*/ 1104900 w 1303131"/>
                <a:gd name="connsiteY20" fmla="*/ 2957513 h 3467100"/>
                <a:gd name="connsiteX21" fmla="*/ 1071562 w 1303131"/>
                <a:gd name="connsiteY21" fmla="*/ 3267075 h 3467100"/>
                <a:gd name="connsiteX22" fmla="*/ 1071562 w 1303131"/>
                <a:gd name="connsiteY22" fmla="*/ 3305175 h 3467100"/>
                <a:gd name="connsiteX23" fmla="*/ 1047750 w 1303131"/>
                <a:gd name="connsiteY23" fmla="*/ 3309938 h 3467100"/>
                <a:gd name="connsiteX24" fmla="*/ 1066800 w 1303131"/>
                <a:gd name="connsiteY24" fmla="*/ 3424238 h 3467100"/>
                <a:gd name="connsiteX25" fmla="*/ 1033462 w 1303131"/>
                <a:gd name="connsiteY25" fmla="*/ 3462338 h 3467100"/>
                <a:gd name="connsiteX26" fmla="*/ 862012 w 1303131"/>
                <a:gd name="connsiteY26" fmla="*/ 3457575 h 3467100"/>
                <a:gd name="connsiteX27" fmla="*/ 852487 w 1303131"/>
                <a:gd name="connsiteY27" fmla="*/ 3438525 h 3467100"/>
                <a:gd name="connsiteX28" fmla="*/ 842962 w 1303131"/>
                <a:gd name="connsiteY28" fmla="*/ 3381375 h 3467100"/>
                <a:gd name="connsiteX29" fmla="*/ 866775 w 1303131"/>
                <a:gd name="connsiteY29" fmla="*/ 3309938 h 3467100"/>
                <a:gd name="connsiteX30" fmla="*/ 842962 w 1303131"/>
                <a:gd name="connsiteY30" fmla="*/ 3276600 h 3467100"/>
                <a:gd name="connsiteX31" fmla="*/ 847725 w 1303131"/>
                <a:gd name="connsiteY31" fmla="*/ 3157538 h 3467100"/>
                <a:gd name="connsiteX32" fmla="*/ 819150 w 1303131"/>
                <a:gd name="connsiteY32" fmla="*/ 2928938 h 3467100"/>
                <a:gd name="connsiteX33" fmla="*/ 790575 w 1303131"/>
                <a:gd name="connsiteY33" fmla="*/ 2686050 h 3467100"/>
                <a:gd name="connsiteX34" fmla="*/ 781050 w 1303131"/>
                <a:gd name="connsiteY34" fmla="*/ 2586038 h 3467100"/>
                <a:gd name="connsiteX35" fmla="*/ 738187 w 1303131"/>
                <a:gd name="connsiteY35" fmla="*/ 2305050 h 3467100"/>
                <a:gd name="connsiteX36" fmla="*/ 733425 w 1303131"/>
                <a:gd name="connsiteY36" fmla="*/ 2719388 h 3467100"/>
                <a:gd name="connsiteX37" fmla="*/ 800100 w 1303131"/>
                <a:gd name="connsiteY37" fmla="*/ 3167063 h 3467100"/>
                <a:gd name="connsiteX38" fmla="*/ 766762 w 1303131"/>
                <a:gd name="connsiteY38" fmla="*/ 3314700 h 3467100"/>
                <a:gd name="connsiteX39" fmla="*/ 752475 w 1303131"/>
                <a:gd name="connsiteY39" fmla="*/ 3324225 h 3467100"/>
                <a:gd name="connsiteX40" fmla="*/ 714375 w 1303131"/>
                <a:gd name="connsiteY40" fmla="*/ 3314700 h 3467100"/>
                <a:gd name="connsiteX41" fmla="*/ 704850 w 1303131"/>
                <a:gd name="connsiteY41" fmla="*/ 3414713 h 3467100"/>
                <a:gd name="connsiteX42" fmla="*/ 690562 w 1303131"/>
                <a:gd name="connsiteY42" fmla="*/ 3448050 h 3467100"/>
                <a:gd name="connsiteX43" fmla="*/ 552450 w 1303131"/>
                <a:gd name="connsiteY43" fmla="*/ 3467100 h 3467100"/>
                <a:gd name="connsiteX44" fmla="*/ 485775 w 1303131"/>
                <a:gd name="connsiteY44" fmla="*/ 3429000 h 3467100"/>
                <a:gd name="connsiteX45" fmla="*/ 485775 w 1303131"/>
                <a:gd name="connsiteY45" fmla="*/ 3400425 h 3467100"/>
                <a:gd name="connsiteX46" fmla="*/ 528637 w 1303131"/>
                <a:gd name="connsiteY46" fmla="*/ 3309938 h 3467100"/>
                <a:gd name="connsiteX47" fmla="*/ 490537 w 1303131"/>
                <a:gd name="connsiteY47" fmla="*/ 3271838 h 3467100"/>
                <a:gd name="connsiteX48" fmla="*/ 471487 w 1303131"/>
                <a:gd name="connsiteY48" fmla="*/ 2962275 h 3467100"/>
                <a:gd name="connsiteX49" fmla="*/ 457200 w 1303131"/>
                <a:gd name="connsiteY49" fmla="*/ 2771775 h 3467100"/>
                <a:gd name="connsiteX50" fmla="*/ 376237 w 1303131"/>
                <a:gd name="connsiteY50" fmla="*/ 2252663 h 3467100"/>
                <a:gd name="connsiteX51" fmla="*/ 361950 w 1303131"/>
                <a:gd name="connsiteY51" fmla="*/ 1985963 h 3467100"/>
                <a:gd name="connsiteX52" fmla="*/ 323850 w 1303131"/>
                <a:gd name="connsiteY52" fmla="*/ 1966913 h 3467100"/>
                <a:gd name="connsiteX53" fmla="*/ 300037 w 1303131"/>
                <a:gd name="connsiteY53" fmla="*/ 1500188 h 3467100"/>
                <a:gd name="connsiteX54" fmla="*/ 214312 w 1303131"/>
                <a:gd name="connsiteY54" fmla="*/ 1709738 h 3467100"/>
                <a:gd name="connsiteX55" fmla="*/ 180975 w 1303131"/>
                <a:gd name="connsiteY55" fmla="*/ 1814513 h 3467100"/>
                <a:gd name="connsiteX56" fmla="*/ 161925 w 1303131"/>
                <a:gd name="connsiteY56" fmla="*/ 1828800 h 3467100"/>
                <a:gd name="connsiteX57" fmla="*/ 166687 w 1303131"/>
                <a:gd name="connsiteY57" fmla="*/ 1871663 h 3467100"/>
                <a:gd name="connsiteX58" fmla="*/ 204787 w 1303131"/>
                <a:gd name="connsiteY58" fmla="*/ 1885950 h 3467100"/>
                <a:gd name="connsiteX59" fmla="*/ 204787 w 1303131"/>
                <a:gd name="connsiteY59" fmla="*/ 1885950 h 3467100"/>
                <a:gd name="connsiteX60" fmla="*/ 233362 w 1303131"/>
                <a:gd name="connsiteY60" fmla="*/ 1914525 h 3467100"/>
                <a:gd name="connsiteX61" fmla="*/ 204787 w 1303131"/>
                <a:gd name="connsiteY61" fmla="*/ 1952625 h 3467100"/>
                <a:gd name="connsiteX62" fmla="*/ 138112 w 1303131"/>
                <a:gd name="connsiteY62" fmla="*/ 1985963 h 3467100"/>
                <a:gd name="connsiteX63" fmla="*/ 47625 w 1303131"/>
                <a:gd name="connsiteY63" fmla="*/ 1938338 h 3467100"/>
                <a:gd name="connsiteX64" fmla="*/ 28575 w 1303131"/>
                <a:gd name="connsiteY64" fmla="*/ 1885950 h 3467100"/>
                <a:gd name="connsiteX65" fmla="*/ 28575 w 1303131"/>
                <a:gd name="connsiteY65" fmla="*/ 1776413 h 3467100"/>
                <a:gd name="connsiteX66" fmla="*/ 0 w 1303131"/>
                <a:gd name="connsiteY66" fmla="*/ 1743075 h 3467100"/>
                <a:gd name="connsiteX67" fmla="*/ 42862 w 1303131"/>
                <a:gd name="connsiteY67" fmla="*/ 1585913 h 3467100"/>
                <a:gd name="connsiteX68" fmla="*/ 61912 w 1303131"/>
                <a:gd name="connsiteY68" fmla="*/ 1443038 h 3467100"/>
                <a:gd name="connsiteX69" fmla="*/ 80962 w 1303131"/>
                <a:gd name="connsiteY69" fmla="*/ 1385888 h 3467100"/>
                <a:gd name="connsiteX70" fmla="*/ 119062 w 1303131"/>
                <a:gd name="connsiteY70" fmla="*/ 1276350 h 3467100"/>
                <a:gd name="connsiteX71" fmla="*/ 119062 w 1303131"/>
                <a:gd name="connsiteY71" fmla="*/ 923925 h 3467100"/>
                <a:gd name="connsiteX72" fmla="*/ 171450 w 1303131"/>
                <a:gd name="connsiteY72" fmla="*/ 647700 h 3467100"/>
                <a:gd name="connsiteX73" fmla="*/ 195262 w 1303131"/>
                <a:gd name="connsiteY73" fmla="*/ 619125 h 3467100"/>
                <a:gd name="connsiteX74" fmla="*/ 376237 w 1303131"/>
                <a:gd name="connsiteY74" fmla="*/ 523875 h 3467100"/>
                <a:gd name="connsiteX75" fmla="*/ 400050 w 1303131"/>
                <a:gd name="connsiteY75" fmla="*/ 504825 h 3467100"/>
                <a:gd name="connsiteX76" fmla="*/ 381000 w 1303131"/>
                <a:gd name="connsiteY76" fmla="*/ 500063 h 3467100"/>
                <a:gd name="connsiteX77" fmla="*/ 342900 w 1303131"/>
                <a:gd name="connsiteY77" fmla="*/ 514350 h 3467100"/>
                <a:gd name="connsiteX78" fmla="*/ 309562 w 1303131"/>
                <a:gd name="connsiteY78" fmla="*/ 481013 h 3467100"/>
                <a:gd name="connsiteX79" fmla="*/ 300037 w 1303131"/>
                <a:gd name="connsiteY79" fmla="*/ 433388 h 3467100"/>
                <a:gd name="connsiteX80" fmla="*/ 276225 w 1303131"/>
                <a:gd name="connsiteY80" fmla="*/ 414338 h 3467100"/>
                <a:gd name="connsiteX81" fmla="*/ 271462 w 1303131"/>
                <a:gd name="connsiteY81" fmla="*/ 385763 h 3467100"/>
                <a:gd name="connsiteX82" fmla="*/ 242887 w 1303131"/>
                <a:gd name="connsiteY82" fmla="*/ 390525 h 3467100"/>
                <a:gd name="connsiteX83" fmla="*/ 223837 w 1303131"/>
                <a:gd name="connsiteY83" fmla="*/ 371475 h 3467100"/>
                <a:gd name="connsiteX84" fmla="*/ 228600 w 1303131"/>
                <a:gd name="connsiteY84" fmla="*/ 342900 h 3467100"/>
                <a:gd name="connsiteX85" fmla="*/ 228600 w 1303131"/>
                <a:gd name="connsiteY85" fmla="*/ 323850 h 3467100"/>
                <a:gd name="connsiteX86" fmla="*/ 228600 w 1303131"/>
                <a:gd name="connsiteY86" fmla="*/ 323850 h 3467100"/>
                <a:gd name="connsiteX87" fmla="*/ 214312 w 1303131"/>
                <a:gd name="connsiteY87" fmla="*/ 300038 h 3467100"/>
                <a:gd name="connsiteX88" fmla="*/ 228600 w 1303131"/>
                <a:gd name="connsiteY88" fmla="*/ 280988 h 3467100"/>
                <a:gd name="connsiteX89" fmla="*/ 209550 w 1303131"/>
                <a:gd name="connsiteY89" fmla="*/ 247650 h 3467100"/>
                <a:gd name="connsiteX90" fmla="*/ 214312 w 1303131"/>
                <a:gd name="connsiteY90" fmla="*/ 166688 h 3467100"/>
                <a:gd name="connsiteX91" fmla="*/ 257175 w 1303131"/>
                <a:gd name="connsiteY91" fmla="*/ 76200 h 3467100"/>
                <a:gd name="connsiteX92" fmla="*/ 323850 w 1303131"/>
                <a:gd name="connsiteY92" fmla="*/ 0 h 3467100"/>
                <a:gd name="connsiteX0" fmla="*/ 257175 w 1303131"/>
                <a:gd name="connsiteY0" fmla="*/ 0 h 3390900"/>
                <a:gd name="connsiteX1" fmla="*/ 647700 w 1303131"/>
                <a:gd name="connsiteY1" fmla="*/ 90488 h 3390900"/>
                <a:gd name="connsiteX2" fmla="*/ 661987 w 1303131"/>
                <a:gd name="connsiteY2" fmla="*/ 176213 h 3390900"/>
                <a:gd name="connsiteX3" fmla="*/ 642937 w 1303131"/>
                <a:gd name="connsiteY3" fmla="*/ 242888 h 3390900"/>
                <a:gd name="connsiteX4" fmla="*/ 666750 w 1303131"/>
                <a:gd name="connsiteY4" fmla="*/ 280988 h 3390900"/>
                <a:gd name="connsiteX5" fmla="*/ 800100 w 1303131"/>
                <a:gd name="connsiteY5" fmla="*/ 347663 h 3390900"/>
                <a:gd name="connsiteX6" fmla="*/ 992256 w 1303131"/>
                <a:gd name="connsiteY6" fmla="*/ 368990 h 3390900"/>
                <a:gd name="connsiteX7" fmla="*/ 1109662 w 1303131"/>
                <a:gd name="connsiteY7" fmla="*/ 442913 h 3390900"/>
                <a:gd name="connsiteX8" fmla="*/ 1133475 w 1303131"/>
                <a:gd name="connsiteY8" fmla="*/ 538163 h 3390900"/>
                <a:gd name="connsiteX9" fmla="*/ 1224170 w 1303131"/>
                <a:gd name="connsiteY9" fmla="*/ 759515 h 3390900"/>
                <a:gd name="connsiteX10" fmla="*/ 1276350 w 1303131"/>
                <a:gd name="connsiteY10" fmla="*/ 923925 h 3390900"/>
                <a:gd name="connsiteX11" fmla="*/ 1295400 w 1303131"/>
                <a:gd name="connsiteY11" fmla="*/ 1123950 h 3390900"/>
                <a:gd name="connsiteX12" fmla="*/ 1238250 w 1303131"/>
                <a:gd name="connsiteY12" fmla="*/ 1323975 h 3390900"/>
                <a:gd name="connsiteX13" fmla="*/ 1171575 w 1303131"/>
                <a:gd name="connsiteY13" fmla="*/ 1395413 h 3390900"/>
                <a:gd name="connsiteX14" fmla="*/ 1171575 w 1303131"/>
                <a:gd name="connsiteY14" fmla="*/ 1485900 h 3390900"/>
                <a:gd name="connsiteX15" fmla="*/ 1143000 w 1303131"/>
                <a:gd name="connsiteY15" fmla="*/ 1604963 h 3390900"/>
                <a:gd name="connsiteX16" fmla="*/ 1109662 w 1303131"/>
                <a:gd name="connsiteY16" fmla="*/ 1638300 h 3390900"/>
                <a:gd name="connsiteX17" fmla="*/ 1081087 w 1303131"/>
                <a:gd name="connsiteY17" fmla="*/ 2119313 h 3390900"/>
                <a:gd name="connsiteX18" fmla="*/ 1090612 w 1303131"/>
                <a:gd name="connsiteY18" fmla="*/ 2376488 h 3390900"/>
                <a:gd name="connsiteX19" fmla="*/ 1104900 w 1303131"/>
                <a:gd name="connsiteY19" fmla="*/ 2743200 h 3390900"/>
                <a:gd name="connsiteX20" fmla="*/ 1104900 w 1303131"/>
                <a:gd name="connsiteY20" fmla="*/ 2881313 h 3390900"/>
                <a:gd name="connsiteX21" fmla="*/ 1071562 w 1303131"/>
                <a:gd name="connsiteY21" fmla="*/ 3190875 h 3390900"/>
                <a:gd name="connsiteX22" fmla="*/ 1071562 w 1303131"/>
                <a:gd name="connsiteY22" fmla="*/ 3228975 h 3390900"/>
                <a:gd name="connsiteX23" fmla="*/ 1047750 w 1303131"/>
                <a:gd name="connsiteY23" fmla="*/ 3233738 h 3390900"/>
                <a:gd name="connsiteX24" fmla="*/ 1066800 w 1303131"/>
                <a:gd name="connsiteY24" fmla="*/ 3348038 h 3390900"/>
                <a:gd name="connsiteX25" fmla="*/ 1033462 w 1303131"/>
                <a:gd name="connsiteY25" fmla="*/ 3386138 h 3390900"/>
                <a:gd name="connsiteX26" fmla="*/ 862012 w 1303131"/>
                <a:gd name="connsiteY26" fmla="*/ 3381375 h 3390900"/>
                <a:gd name="connsiteX27" fmla="*/ 852487 w 1303131"/>
                <a:gd name="connsiteY27" fmla="*/ 3362325 h 3390900"/>
                <a:gd name="connsiteX28" fmla="*/ 842962 w 1303131"/>
                <a:gd name="connsiteY28" fmla="*/ 3305175 h 3390900"/>
                <a:gd name="connsiteX29" fmla="*/ 866775 w 1303131"/>
                <a:gd name="connsiteY29" fmla="*/ 3233738 h 3390900"/>
                <a:gd name="connsiteX30" fmla="*/ 842962 w 1303131"/>
                <a:gd name="connsiteY30" fmla="*/ 3200400 h 3390900"/>
                <a:gd name="connsiteX31" fmla="*/ 847725 w 1303131"/>
                <a:gd name="connsiteY31" fmla="*/ 3081338 h 3390900"/>
                <a:gd name="connsiteX32" fmla="*/ 819150 w 1303131"/>
                <a:gd name="connsiteY32" fmla="*/ 2852738 h 3390900"/>
                <a:gd name="connsiteX33" fmla="*/ 790575 w 1303131"/>
                <a:gd name="connsiteY33" fmla="*/ 2609850 h 3390900"/>
                <a:gd name="connsiteX34" fmla="*/ 781050 w 1303131"/>
                <a:gd name="connsiteY34" fmla="*/ 2509838 h 3390900"/>
                <a:gd name="connsiteX35" fmla="*/ 738187 w 1303131"/>
                <a:gd name="connsiteY35" fmla="*/ 2228850 h 3390900"/>
                <a:gd name="connsiteX36" fmla="*/ 733425 w 1303131"/>
                <a:gd name="connsiteY36" fmla="*/ 2643188 h 3390900"/>
                <a:gd name="connsiteX37" fmla="*/ 800100 w 1303131"/>
                <a:gd name="connsiteY37" fmla="*/ 3090863 h 3390900"/>
                <a:gd name="connsiteX38" fmla="*/ 766762 w 1303131"/>
                <a:gd name="connsiteY38" fmla="*/ 3238500 h 3390900"/>
                <a:gd name="connsiteX39" fmla="*/ 752475 w 1303131"/>
                <a:gd name="connsiteY39" fmla="*/ 3248025 h 3390900"/>
                <a:gd name="connsiteX40" fmla="*/ 714375 w 1303131"/>
                <a:gd name="connsiteY40" fmla="*/ 3238500 h 3390900"/>
                <a:gd name="connsiteX41" fmla="*/ 704850 w 1303131"/>
                <a:gd name="connsiteY41" fmla="*/ 3338513 h 3390900"/>
                <a:gd name="connsiteX42" fmla="*/ 690562 w 1303131"/>
                <a:gd name="connsiteY42" fmla="*/ 3371850 h 3390900"/>
                <a:gd name="connsiteX43" fmla="*/ 552450 w 1303131"/>
                <a:gd name="connsiteY43" fmla="*/ 3390900 h 3390900"/>
                <a:gd name="connsiteX44" fmla="*/ 485775 w 1303131"/>
                <a:gd name="connsiteY44" fmla="*/ 3352800 h 3390900"/>
                <a:gd name="connsiteX45" fmla="*/ 485775 w 1303131"/>
                <a:gd name="connsiteY45" fmla="*/ 3324225 h 3390900"/>
                <a:gd name="connsiteX46" fmla="*/ 528637 w 1303131"/>
                <a:gd name="connsiteY46" fmla="*/ 3233738 h 3390900"/>
                <a:gd name="connsiteX47" fmla="*/ 490537 w 1303131"/>
                <a:gd name="connsiteY47" fmla="*/ 3195638 h 3390900"/>
                <a:gd name="connsiteX48" fmla="*/ 471487 w 1303131"/>
                <a:gd name="connsiteY48" fmla="*/ 2886075 h 3390900"/>
                <a:gd name="connsiteX49" fmla="*/ 457200 w 1303131"/>
                <a:gd name="connsiteY49" fmla="*/ 2695575 h 3390900"/>
                <a:gd name="connsiteX50" fmla="*/ 376237 w 1303131"/>
                <a:gd name="connsiteY50" fmla="*/ 2176463 h 3390900"/>
                <a:gd name="connsiteX51" fmla="*/ 361950 w 1303131"/>
                <a:gd name="connsiteY51" fmla="*/ 1909763 h 3390900"/>
                <a:gd name="connsiteX52" fmla="*/ 323850 w 1303131"/>
                <a:gd name="connsiteY52" fmla="*/ 1890713 h 3390900"/>
                <a:gd name="connsiteX53" fmla="*/ 300037 w 1303131"/>
                <a:gd name="connsiteY53" fmla="*/ 1423988 h 3390900"/>
                <a:gd name="connsiteX54" fmla="*/ 214312 w 1303131"/>
                <a:gd name="connsiteY54" fmla="*/ 1633538 h 3390900"/>
                <a:gd name="connsiteX55" fmla="*/ 180975 w 1303131"/>
                <a:gd name="connsiteY55" fmla="*/ 1738313 h 3390900"/>
                <a:gd name="connsiteX56" fmla="*/ 161925 w 1303131"/>
                <a:gd name="connsiteY56" fmla="*/ 1752600 h 3390900"/>
                <a:gd name="connsiteX57" fmla="*/ 166687 w 1303131"/>
                <a:gd name="connsiteY57" fmla="*/ 1795463 h 3390900"/>
                <a:gd name="connsiteX58" fmla="*/ 204787 w 1303131"/>
                <a:gd name="connsiteY58" fmla="*/ 1809750 h 3390900"/>
                <a:gd name="connsiteX59" fmla="*/ 204787 w 1303131"/>
                <a:gd name="connsiteY59" fmla="*/ 1809750 h 3390900"/>
                <a:gd name="connsiteX60" fmla="*/ 233362 w 1303131"/>
                <a:gd name="connsiteY60" fmla="*/ 1838325 h 3390900"/>
                <a:gd name="connsiteX61" fmla="*/ 204787 w 1303131"/>
                <a:gd name="connsiteY61" fmla="*/ 1876425 h 3390900"/>
                <a:gd name="connsiteX62" fmla="*/ 138112 w 1303131"/>
                <a:gd name="connsiteY62" fmla="*/ 1909763 h 3390900"/>
                <a:gd name="connsiteX63" fmla="*/ 47625 w 1303131"/>
                <a:gd name="connsiteY63" fmla="*/ 1862138 h 3390900"/>
                <a:gd name="connsiteX64" fmla="*/ 28575 w 1303131"/>
                <a:gd name="connsiteY64" fmla="*/ 1809750 h 3390900"/>
                <a:gd name="connsiteX65" fmla="*/ 28575 w 1303131"/>
                <a:gd name="connsiteY65" fmla="*/ 1700213 h 3390900"/>
                <a:gd name="connsiteX66" fmla="*/ 0 w 1303131"/>
                <a:gd name="connsiteY66" fmla="*/ 1666875 h 3390900"/>
                <a:gd name="connsiteX67" fmla="*/ 42862 w 1303131"/>
                <a:gd name="connsiteY67" fmla="*/ 1509713 h 3390900"/>
                <a:gd name="connsiteX68" fmla="*/ 61912 w 1303131"/>
                <a:gd name="connsiteY68" fmla="*/ 1366838 h 3390900"/>
                <a:gd name="connsiteX69" fmla="*/ 80962 w 1303131"/>
                <a:gd name="connsiteY69" fmla="*/ 1309688 h 3390900"/>
                <a:gd name="connsiteX70" fmla="*/ 119062 w 1303131"/>
                <a:gd name="connsiteY70" fmla="*/ 1200150 h 3390900"/>
                <a:gd name="connsiteX71" fmla="*/ 119062 w 1303131"/>
                <a:gd name="connsiteY71" fmla="*/ 847725 h 3390900"/>
                <a:gd name="connsiteX72" fmla="*/ 171450 w 1303131"/>
                <a:gd name="connsiteY72" fmla="*/ 571500 h 3390900"/>
                <a:gd name="connsiteX73" fmla="*/ 195262 w 1303131"/>
                <a:gd name="connsiteY73" fmla="*/ 542925 h 3390900"/>
                <a:gd name="connsiteX74" fmla="*/ 376237 w 1303131"/>
                <a:gd name="connsiteY74" fmla="*/ 447675 h 3390900"/>
                <a:gd name="connsiteX75" fmla="*/ 400050 w 1303131"/>
                <a:gd name="connsiteY75" fmla="*/ 428625 h 3390900"/>
                <a:gd name="connsiteX76" fmla="*/ 381000 w 1303131"/>
                <a:gd name="connsiteY76" fmla="*/ 423863 h 3390900"/>
                <a:gd name="connsiteX77" fmla="*/ 342900 w 1303131"/>
                <a:gd name="connsiteY77" fmla="*/ 438150 h 3390900"/>
                <a:gd name="connsiteX78" fmla="*/ 309562 w 1303131"/>
                <a:gd name="connsiteY78" fmla="*/ 404813 h 3390900"/>
                <a:gd name="connsiteX79" fmla="*/ 300037 w 1303131"/>
                <a:gd name="connsiteY79" fmla="*/ 357188 h 3390900"/>
                <a:gd name="connsiteX80" fmla="*/ 276225 w 1303131"/>
                <a:gd name="connsiteY80" fmla="*/ 338138 h 3390900"/>
                <a:gd name="connsiteX81" fmla="*/ 271462 w 1303131"/>
                <a:gd name="connsiteY81" fmla="*/ 309563 h 3390900"/>
                <a:gd name="connsiteX82" fmla="*/ 242887 w 1303131"/>
                <a:gd name="connsiteY82" fmla="*/ 314325 h 3390900"/>
                <a:gd name="connsiteX83" fmla="*/ 223837 w 1303131"/>
                <a:gd name="connsiteY83" fmla="*/ 295275 h 3390900"/>
                <a:gd name="connsiteX84" fmla="*/ 228600 w 1303131"/>
                <a:gd name="connsiteY84" fmla="*/ 266700 h 3390900"/>
                <a:gd name="connsiteX85" fmla="*/ 228600 w 1303131"/>
                <a:gd name="connsiteY85" fmla="*/ 247650 h 3390900"/>
                <a:gd name="connsiteX86" fmla="*/ 228600 w 1303131"/>
                <a:gd name="connsiteY86" fmla="*/ 247650 h 3390900"/>
                <a:gd name="connsiteX87" fmla="*/ 214312 w 1303131"/>
                <a:gd name="connsiteY87" fmla="*/ 223838 h 3390900"/>
                <a:gd name="connsiteX88" fmla="*/ 228600 w 1303131"/>
                <a:gd name="connsiteY88" fmla="*/ 204788 h 3390900"/>
                <a:gd name="connsiteX89" fmla="*/ 209550 w 1303131"/>
                <a:gd name="connsiteY89" fmla="*/ 171450 h 3390900"/>
                <a:gd name="connsiteX90" fmla="*/ 214312 w 1303131"/>
                <a:gd name="connsiteY90" fmla="*/ 90488 h 3390900"/>
                <a:gd name="connsiteX91" fmla="*/ 257175 w 1303131"/>
                <a:gd name="connsiteY91" fmla="*/ 0 h 3390900"/>
                <a:gd name="connsiteX0" fmla="*/ 214312 w 1303131"/>
                <a:gd name="connsiteY0" fmla="*/ 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300037 w 1303131"/>
                <a:gd name="connsiteY79" fmla="*/ 266700 h 3300412"/>
                <a:gd name="connsiteX80" fmla="*/ 276225 w 1303131"/>
                <a:gd name="connsiteY80" fmla="*/ 247650 h 3300412"/>
                <a:gd name="connsiteX81" fmla="*/ 271462 w 1303131"/>
                <a:gd name="connsiteY81" fmla="*/ 219075 h 3300412"/>
                <a:gd name="connsiteX82" fmla="*/ 242887 w 1303131"/>
                <a:gd name="connsiteY82" fmla="*/ 223837 h 3300412"/>
                <a:gd name="connsiteX83" fmla="*/ 223837 w 1303131"/>
                <a:gd name="connsiteY83" fmla="*/ 204787 h 3300412"/>
                <a:gd name="connsiteX84" fmla="*/ 228600 w 1303131"/>
                <a:gd name="connsiteY84" fmla="*/ 176212 h 3300412"/>
                <a:gd name="connsiteX85" fmla="*/ 228600 w 1303131"/>
                <a:gd name="connsiteY85" fmla="*/ 157162 h 3300412"/>
                <a:gd name="connsiteX86" fmla="*/ 228600 w 1303131"/>
                <a:gd name="connsiteY86" fmla="*/ 157162 h 3300412"/>
                <a:gd name="connsiteX87" fmla="*/ 214312 w 1303131"/>
                <a:gd name="connsiteY87" fmla="*/ 133350 h 3300412"/>
                <a:gd name="connsiteX88" fmla="*/ 228600 w 1303131"/>
                <a:gd name="connsiteY88" fmla="*/ 114300 h 3300412"/>
                <a:gd name="connsiteX89" fmla="*/ 209550 w 1303131"/>
                <a:gd name="connsiteY89" fmla="*/ 80962 h 3300412"/>
                <a:gd name="connsiteX90" fmla="*/ 214312 w 1303131"/>
                <a:gd name="connsiteY90" fmla="*/ 0 h 3300412"/>
                <a:gd name="connsiteX0" fmla="*/ 209550 w 1303131"/>
                <a:gd name="connsiteY0" fmla="*/ 80962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300037 w 1303131"/>
                <a:gd name="connsiteY79" fmla="*/ 266700 h 3300412"/>
                <a:gd name="connsiteX80" fmla="*/ 276225 w 1303131"/>
                <a:gd name="connsiteY80" fmla="*/ 247650 h 3300412"/>
                <a:gd name="connsiteX81" fmla="*/ 271462 w 1303131"/>
                <a:gd name="connsiteY81" fmla="*/ 219075 h 3300412"/>
                <a:gd name="connsiteX82" fmla="*/ 242887 w 1303131"/>
                <a:gd name="connsiteY82" fmla="*/ 223837 h 3300412"/>
                <a:gd name="connsiteX83" fmla="*/ 223837 w 1303131"/>
                <a:gd name="connsiteY83" fmla="*/ 204787 h 3300412"/>
                <a:gd name="connsiteX84" fmla="*/ 228600 w 1303131"/>
                <a:gd name="connsiteY84" fmla="*/ 176212 h 3300412"/>
                <a:gd name="connsiteX85" fmla="*/ 228600 w 1303131"/>
                <a:gd name="connsiteY85" fmla="*/ 157162 h 3300412"/>
                <a:gd name="connsiteX86" fmla="*/ 228600 w 1303131"/>
                <a:gd name="connsiteY86" fmla="*/ 157162 h 3300412"/>
                <a:gd name="connsiteX87" fmla="*/ 214312 w 1303131"/>
                <a:gd name="connsiteY87" fmla="*/ 133350 h 3300412"/>
                <a:gd name="connsiteX88" fmla="*/ 228600 w 1303131"/>
                <a:gd name="connsiteY88" fmla="*/ 114300 h 3300412"/>
                <a:gd name="connsiteX89" fmla="*/ 209550 w 1303131"/>
                <a:gd name="connsiteY89" fmla="*/ 80962 h 3300412"/>
                <a:gd name="connsiteX0" fmla="*/ 228600 w 1303131"/>
                <a:gd name="connsiteY0" fmla="*/ 11430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300037 w 1303131"/>
                <a:gd name="connsiteY79" fmla="*/ 266700 h 3300412"/>
                <a:gd name="connsiteX80" fmla="*/ 276225 w 1303131"/>
                <a:gd name="connsiteY80" fmla="*/ 247650 h 3300412"/>
                <a:gd name="connsiteX81" fmla="*/ 271462 w 1303131"/>
                <a:gd name="connsiteY81" fmla="*/ 219075 h 3300412"/>
                <a:gd name="connsiteX82" fmla="*/ 242887 w 1303131"/>
                <a:gd name="connsiteY82" fmla="*/ 223837 h 3300412"/>
                <a:gd name="connsiteX83" fmla="*/ 223837 w 1303131"/>
                <a:gd name="connsiteY83" fmla="*/ 204787 h 3300412"/>
                <a:gd name="connsiteX84" fmla="*/ 228600 w 1303131"/>
                <a:gd name="connsiteY84" fmla="*/ 176212 h 3300412"/>
                <a:gd name="connsiteX85" fmla="*/ 228600 w 1303131"/>
                <a:gd name="connsiteY85" fmla="*/ 157162 h 3300412"/>
                <a:gd name="connsiteX86" fmla="*/ 228600 w 1303131"/>
                <a:gd name="connsiteY86" fmla="*/ 157162 h 3300412"/>
                <a:gd name="connsiteX87" fmla="*/ 214312 w 1303131"/>
                <a:gd name="connsiteY87" fmla="*/ 133350 h 3300412"/>
                <a:gd name="connsiteX88" fmla="*/ 228600 w 1303131"/>
                <a:gd name="connsiteY88" fmla="*/ 114300 h 3300412"/>
                <a:gd name="connsiteX0" fmla="*/ 228600 w 1303131"/>
                <a:gd name="connsiteY0" fmla="*/ 11430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300037 w 1303131"/>
                <a:gd name="connsiteY79" fmla="*/ 266700 h 3300412"/>
                <a:gd name="connsiteX80" fmla="*/ 276225 w 1303131"/>
                <a:gd name="connsiteY80" fmla="*/ 247650 h 3300412"/>
                <a:gd name="connsiteX81" fmla="*/ 271462 w 1303131"/>
                <a:gd name="connsiteY81" fmla="*/ 219075 h 3300412"/>
                <a:gd name="connsiteX82" fmla="*/ 242887 w 1303131"/>
                <a:gd name="connsiteY82" fmla="*/ 223837 h 3300412"/>
                <a:gd name="connsiteX83" fmla="*/ 223837 w 1303131"/>
                <a:gd name="connsiteY83" fmla="*/ 204787 h 3300412"/>
                <a:gd name="connsiteX84" fmla="*/ 228600 w 1303131"/>
                <a:gd name="connsiteY84" fmla="*/ 176212 h 3300412"/>
                <a:gd name="connsiteX85" fmla="*/ 228600 w 1303131"/>
                <a:gd name="connsiteY85" fmla="*/ 157162 h 3300412"/>
                <a:gd name="connsiteX86" fmla="*/ 214312 w 1303131"/>
                <a:gd name="connsiteY86" fmla="*/ 133350 h 3300412"/>
                <a:gd name="connsiteX87" fmla="*/ 228600 w 1303131"/>
                <a:gd name="connsiteY87" fmla="*/ 114300 h 3300412"/>
                <a:gd name="connsiteX0" fmla="*/ 228600 w 1303131"/>
                <a:gd name="connsiteY0" fmla="*/ 11430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276225 w 1303131"/>
                <a:gd name="connsiteY79" fmla="*/ 247650 h 3300412"/>
                <a:gd name="connsiteX80" fmla="*/ 271462 w 1303131"/>
                <a:gd name="connsiteY80" fmla="*/ 219075 h 3300412"/>
                <a:gd name="connsiteX81" fmla="*/ 242887 w 1303131"/>
                <a:gd name="connsiteY81" fmla="*/ 223837 h 3300412"/>
                <a:gd name="connsiteX82" fmla="*/ 223837 w 1303131"/>
                <a:gd name="connsiteY82" fmla="*/ 204787 h 3300412"/>
                <a:gd name="connsiteX83" fmla="*/ 228600 w 1303131"/>
                <a:gd name="connsiteY83" fmla="*/ 176212 h 3300412"/>
                <a:gd name="connsiteX84" fmla="*/ 228600 w 1303131"/>
                <a:gd name="connsiteY84" fmla="*/ 157162 h 3300412"/>
                <a:gd name="connsiteX85" fmla="*/ 214312 w 1303131"/>
                <a:gd name="connsiteY85" fmla="*/ 133350 h 3300412"/>
                <a:gd name="connsiteX86" fmla="*/ 228600 w 1303131"/>
                <a:gd name="connsiteY86" fmla="*/ 114300 h 3300412"/>
                <a:gd name="connsiteX0" fmla="*/ 228600 w 1303131"/>
                <a:gd name="connsiteY0" fmla="*/ 11430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276225 w 1303131"/>
                <a:gd name="connsiteY79" fmla="*/ 247650 h 3300412"/>
                <a:gd name="connsiteX80" fmla="*/ 271462 w 1303131"/>
                <a:gd name="connsiteY80" fmla="*/ 219075 h 3300412"/>
                <a:gd name="connsiteX81" fmla="*/ 242887 w 1303131"/>
                <a:gd name="connsiteY81" fmla="*/ 223837 h 3300412"/>
                <a:gd name="connsiteX82" fmla="*/ 223837 w 1303131"/>
                <a:gd name="connsiteY82" fmla="*/ 204787 h 3300412"/>
                <a:gd name="connsiteX83" fmla="*/ 228600 w 1303131"/>
                <a:gd name="connsiteY83" fmla="*/ 157162 h 3300412"/>
                <a:gd name="connsiteX84" fmla="*/ 214312 w 1303131"/>
                <a:gd name="connsiteY84" fmla="*/ 133350 h 3300412"/>
                <a:gd name="connsiteX85" fmla="*/ 228600 w 1303131"/>
                <a:gd name="connsiteY85" fmla="*/ 11430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276225 w 1303131"/>
                <a:gd name="connsiteY79" fmla="*/ 247650 h 3300412"/>
                <a:gd name="connsiteX80" fmla="*/ 271462 w 1303131"/>
                <a:gd name="connsiteY80" fmla="*/ 219075 h 3300412"/>
                <a:gd name="connsiteX81" fmla="*/ 242887 w 1303131"/>
                <a:gd name="connsiteY81" fmla="*/ 223837 h 3300412"/>
                <a:gd name="connsiteX82" fmla="*/ 223837 w 1303131"/>
                <a:gd name="connsiteY82" fmla="*/ 204787 h 3300412"/>
                <a:gd name="connsiteX83" fmla="*/ 228600 w 1303131"/>
                <a:gd name="connsiteY83" fmla="*/ 157162 h 3300412"/>
                <a:gd name="connsiteX84" fmla="*/ 214312 w 1303131"/>
                <a:gd name="connsiteY84" fmla="*/ 13335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276225 w 1303131"/>
                <a:gd name="connsiteY79" fmla="*/ 247650 h 3300412"/>
                <a:gd name="connsiteX80" fmla="*/ 271462 w 1303131"/>
                <a:gd name="connsiteY80" fmla="*/ 219075 h 3300412"/>
                <a:gd name="connsiteX81" fmla="*/ 242887 w 1303131"/>
                <a:gd name="connsiteY81" fmla="*/ 223837 h 3300412"/>
                <a:gd name="connsiteX82" fmla="*/ 228600 w 1303131"/>
                <a:gd name="connsiteY82" fmla="*/ 157162 h 3300412"/>
                <a:gd name="connsiteX83" fmla="*/ 214312 w 1303131"/>
                <a:gd name="connsiteY83" fmla="*/ 13335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309562 w 1303131"/>
                <a:gd name="connsiteY78" fmla="*/ 314325 h 3300412"/>
                <a:gd name="connsiteX79" fmla="*/ 276225 w 1303131"/>
                <a:gd name="connsiteY79" fmla="*/ 247650 h 3300412"/>
                <a:gd name="connsiteX80" fmla="*/ 242887 w 1303131"/>
                <a:gd name="connsiteY80" fmla="*/ 223837 h 3300412"/>
                <a:gd name="connsiteX81" fmla="*/ 228600 w 1303131"/>
                <a:gd name="connsiteY81" fmla="*/ 157162 h 3300412"/>
                <a:gd name="connsiteX82" fmla="*/ 214312 w 1303131"/>
                <a:gd name="connsiteY82" fmla="*/ 13335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276225 w 1303131"/>
                <a:gd name="connsiteY78" fmla="*/ 247650 h 3300412"/>
                <a:gd name="connsiteX79" fmla="*/ 242887 w 1303131"/>
                <a:gd name="connsiteY79" fmla="*/ 223837 h 3300412"/>
                <a:gd name="connsiteX80" fmla="*/ 228600 w 1303131"/>
                <a:gd name="connsiteY80" fmla="*/ 157162 h 3300412"/>
                <a:gd name="connsiteX81" fmla="*/ 214312 w 1303131"/>
                <a:gd name="connsiteY81" fmla="*/ 13335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242887 w 1303131"/>
                <a:gd name="connsiteY78" fmla="*/ 223837 h 3300412"/>
                <a:gd name="connsiteX79" fmla="*/ 228600 w 1303131"/>
                <a:gd name="connsiteY79" fmla="*/ 157162 h 3300412"/>
                <a:gd name="connsiteX80" fmla="*/ 214312 w 1303131"/>
                <a:gd name="connsiteY80" fmla="*/ 133350 h 3300412"/>
                <a:gd name="connsiteX0" fmla="*/ 214312 w 1303131"/>
                <a:gd name="connsiteY0" fmla="*/ 133350 h 3300412"/>
                <a:gd name="connsiteX1" fmla="*/ 647700 w 1303131"/>
                <a:gd name="connsiteY1" fmla="*/ 0 h 3300412"/>
                <a:gd name="connsiteX2" fmla="*/ 661987 w 1303131"/>
                <a:gd name="connsiteY2" fmla="*/ 85725 h 3300412"/>
                <a:gd name="connsiteX3" fmla="*/ 642937 w 1303131"/>
                <a:gd name="connsiteY3" fmla="*/ 152400 h 3300412"/>
                <a:gd name="connsiteX4" fmla="*/ 666750 w 1303131"/>
                <a:gd name="connsiteY4" fmla="*/ 190500 h 3300412"/>
                <a:gd name="connsiteX5" fmla="*/ 800100 w 1303131"/>
                <a:gd name="connsiteY5" fmla="*/ 257175 h 3300412"/>
                <a:gd name="connsiteX6" fmla="*/ 992256 w 1303131"/>
                <a:gd name="connsiteY6" fmla="*/ 278502 h 3300412"/>
                <a:gd name="connsiteX7" fmla="*/ 1109662 w 1303131"/>
                <a:gd name="connsiteY7" fmla="*/ 352425 h 3300412"/>
                <a:gd name="connsiteX8" fmla="*/ 1133475 w 1303131"/>
                <a:gd name="connsiteY8" fmla="*/ 447675 h 3300412"/>
                <a:gd name="connsiteX9" fmla="*/ 1224170 w 1303131"/>
                <a:gd name="connsiteY9" fmla="*/ 669027 h 3300412"/>
                <a:gd name="connsiteX10" fmla="*/ 1276350 w 1303131"/>
                <a:gd name="connsiteY10" fmla="*/ 833437 h 3300412"/>
                <a:gd name="connsiteX11" fmla="*/ 1295400 w 1303131"/>
                <a:gd name="connsiteY11" fmla="*/ 1033462 h 3300412"/>
                <a:gd name="connsiteX12" fmla="*/ 1238250 w 1303131"/>
                <a:gd name="connsiteY12" fmla="*/ 1233487 h 3300412"/>
                <a:gd name="connsiteX13" fmla="*/ 1171575 w 1303131"/>
                <a:gd name="connsiteY13" fmla="*/ 1304925 h 3300412"/>
                <a:gd name="connsiteX14" fmla="*/ 1171575 w 1303131"/>
                <a:gd name="connsiteY14" fmla="*/ 1395412 h 3300412"/>
                <a:gd name="connsiteX15" fmla="*/ 1143000 w 1303131"/>
                <a:gd name="connsiteY15" fmla="*/ 1514475 h 3300412"/>
                <a:gd name="connsiteX16" fmla="*/ 1109662 w 1303131"/>
                <a:gd name="connsiteY16" fmla="*/ 1547812 h 3300412"/>
                <a:gd name="connsiteX17" fmla="*/ 1081087 w 1303131"/>
                <a:gd name="connsiteY17" fmla="*/ 2028825 h 3300412"/>
                <a:gd name="connsiteX18" fmla="*/ 1090612 w 1303131"/>
                <a:gd name="connsiteY18" fmla="*/ 2286000 h 3300412"/>
                <a:gd name="connsiteX19" fmla="*/ 1104900 w 1303131"/>
                <a:gd name="connsiteY19" fmla="*/ 2652712 h 3300412"/>
                <a:gd name="connsiteX20" fmla="*/ 1104900 w 1303131"/>
                <a:gd name="connsiteY20" fmla="*/ 2790825 h 3300412"/>
                <a:gd name="connsiteX21" fmla="*/ 1071562 w 1303131"/>
                <a:gd name="connsiteY21" fmla="*/ 3100387 h 3300412"/>
                <a:gd name="connsiteX22" fmla="*/ 1071562 w 1303131"/>
                <a:gd name="connsiteY22" fmla="*/ 3138487 h 3300412"/>
                <a:gd name="connsiteX23" fmla="*/ 1047750 w 1303131"/>
                <a:gd name="connsiteY23" fmla="*/ 3143250 h 3300412"/>
                <a:gd name="connsiteX24" fmla="*/ 1066800 w 1303131"/>
                <a:gd name="connsiteY24" fmla="*/ 3257550 h 3300412"/>
                <a:gd name="connsiteX25" fmla="*/ 1033462 w 1303131"/>
                <a:gd name="connsiteY25" fmla="*/ 3295650 h 3300412"/>
                <a:gd name="connsiteX26" fmla="*/ 862012 w 1303131"/>
                <a:gd name="connsiteY26" fmla="*/ 3290887 h 3300412"/>
                <a:gd name="connsiteX27" fmla="*/ 852487 w 1303131"/>
                <a:gd name="connsiteY27" fmla="*/ 3271837 h 3300412"/>
                <a:gd name="connsiteX28" fmla="*/ 842962 w 1303131"/>
                <a:gd name="connsiteY28" fmla="*/ 3214687 h 3300412"/>
                <a:gd name="connsiteX29" fmla="*/ 866775 w 1303131"/>
                <a:gd name="connsiteY29" fmla="*/ 3143250 h 3300412"/>
                <a:gd name="connsiteX30" fmla="*/ 842962 w 1303131"/>
                <a:gd name="connsiteY30" fmla="*/ 3109912 h 3300412"/>
                <a:gd name="connsiteX31" fmla="*/ 847725 w 1303131"/>
                <a:gd name="connsiteY31" fmla="*/ 2990850 h 3300412"/>
                <a:gd name="connsiteX32" fmla="*/ 819150 w 1303131"/>
                <a:gd name="connsiteY32" fmla="*/ 2762250 h 3300412"/>
                <a:gd name="connsiteX33" fmla="*/ 790575 w 1303131"/>
                <a:gd name="connsiteY33" fmla="*/ 2519362 h 3300412"/>
                <a:gd name="connsiteX34" fmla="*/ 781050 w 1303131"/>
                <a:gd name="connsiteY34" fmla="*/ 2419350 h 3300412"/>
                <a:gd name="connsiteX35" fmla="*/ 738187 w 1303131"/>
                <a:gd name="connsiteY35" fmla="*/ 2138362 h 3300412"/>
                <a:gd name="connsiteX36" fmla="*/ 733425 w 1303131"/>
                <a:gd name="connsiteY36" fmla="*/ 2552700 h 3300412"/>
                <a:gd name="connsiteX37" fmla="*/ 800100 w 1303131"/>
                <a:gd name="connsiteY37" fmla="*/ 3000375 h 3300412"/>
                <a:gd name="connsiteX38" fmla="*/ 766762 w 1303131"/>
                <a:gd name="connsiteY38" fmla="*/ 3148012 h 3300412"/>
                <a:gd name="connsiteX39" fmla="*/ 752475 w 1303131"/>
                <a:gd name="connsiteY39" fmla="*/ 3157537 h 3300412"/>
                <a:gd name="connsiteX40" fmla="*/ 714375 w 1303131"/>
                <a:gd name="connsiteY40" fmla="*/ 3148012 h 3300412"/>
                <a:gd name="connsiteX41" fmla="*/ 704850 w 1303131"/>
                <a:gd name="connsiteY41" fmla="*/ 3248025 h 3300412"/>
                <a:gd name="connsiteX42" fmla="*/ 690562 w 1303131"/>
                <a:gd name="connsiteY42" fmla="*/ 3281362 h 3300412"/>
                <a:gd name="connsiteX43" fmla="*/ 552450 w 1303131"/>
                <a:gd name="connsiteY43" fmla="*/ 3300412 h 3300412"/>
                <a:gd name="connsiteX44" fmla="*/ 485775 w 1303131"/>
                <a:gd name="connsiteY44" fmla="*/ 3262312 h 3300412"/>
                <a:gd name="connsiteX45" fmla="*/ 485775 w 1303131"/>
                <a:gd name="connsiteY45" fmla="*/ 3233737 h 3300412"/>
                <a:gd name="connsiteX46" fmla="*/ 528637 w 1303131"/>
                <a:gd name="connsiteY46" fmla="*/ 3143250 h 3300412"/>
                <a:gd name="connsiteX47" fmla="*/ 490537 w 1303131"/>
                <a:gd name="connsiteY47" fmla="*/ 3105150 h 3300412"/>
                <a:gd name="connsiteX48" fmla="*/ 471487 w 1303131"/>
                <a:gd name="connsiteY48" fmla="*/ 2795587 h 3300412"/>
                <a:gd name="connsiteX49" fmla="*/ 457200 w 1303131"/>
                <a:gd name="connsiteY49" fmla="*/ 2605087 h 3300412"/>
                <a:gd name="connsiteX50" fmla="*/ 376237 w 1303131"/>
                <a:gd name="connsiteY50" fmla="*/ 2085975 h 3300412"/>
                <a:gd name="connsiteX51" fmla="*/ 361950 w 1303131"/>
                <a:gd name="connsiteY51" fmla="*/ 1819275 h 3300412"/>
                <a:gd name="connsiteX52" fmla="*/ 323850 w 1303131"/>
                <a:gd name="connsiteY52" fmla="*/ 1800225 h 3300412"/>
                <a:gd name="connsiteX53" fmla="*/ 300037 w 1303131"/>
                <a:gd name="connsiteY53" fmla="*/ 1333500 h 3300412"/>
                <a:gd name="connsiteX54" fmla="*/ 214312 w 1303131"/>
                <a:gd name="connsiteY54" fmla="*/ 1543050 h 3300412"/>
                <a:gd name="connsiteX55" fmla="*/ 180975 w 1303131"/>
                <a:gd name="connsiteY55" fmla="*/ 1647825 h 3300412"/>
                <a:gd name="connsiteX56" fmla="*/ 161925 w 1303131"/>
                <a:gd name="connsiteY56" fmla="*/ 1662112 h 3300412"/>
                <a:gd name="connsiteX57" fmla="*/ 166687 w 1303131"/>
                <a:gd name="connsiteY57" fmla="*/ 1704975 h 3300412"/>
                <a:gd name="connsiteX58" fmla="*/ 204787 w 1303131"/>
                <a:gd name="connsiteY58" fmla="*/ 1719262 h 3300412"/>
                <a:gd name="connsiteX59" fmla="*/ 204787 w 1303131"/>
                <a:gd name="connsiteY59" fmla="*/ 1719262 h 3300412"/>
                <a:gd name="connsiteX60" fmla="*/ 233362 w 1303131"/>
                <a:gd name="connsiteY60" fmla="*/ 1747837 h 3300412"/>
                <a:gd name="connsiteX61" fmla="*/ 204787 w 1303131"/>
                <a:gd name="connsiteY61" fmla="*/ 1785937 h 3300412"/>
                <a:gd name="connsiteX62" fmla="*/ 138112 w 1303131"/>
                <a:gd name="connsiteY62" fmla="*/ 1819275 h 3300412"/>
                <a:gd name="connsiteX63" fmla="*/ 47625 w 1303131"/>
                <a:gd name="connsiteY63" fmla="*/ 1771650 h 3300412"/>
                <a:gd name="connsiteX64" fmla="*/ 28575 w 1303131"/>
                <a:gd name="connsiteY64" fmla="*/ 1719262 h 3300412"/>
                <a:gd name="connsiteX65" fmla="*/ 28575 w 1303131"/>
                <a:gd name="connsiteY65" fmla="*/ 1609725 h 3300412"/>
                <a:gd name="connsiteX66" fmla="*/ 0 w 1303131"/>
                <a:gd name="connsiteY66" fmla="*/ 1576387 h 3300412"/>
                <a:gd name="connsiteX67" fmla="*/ 42862 w 1303131"/>
                <a:gd name="connsiteY67" fmla="*/ 1419225 h 3300412"/>
                <a:gd name="connsiteX68" fmla="*/ 61912 w 1303131"/>
                <a:gd name="connsiteY68" fmla="*/ 1276350 h 3300412"/>
                <a:gd name="connsiteX69" fmla="*/ 80962 w 1303131"/>
                <a:gd name="connsiteY69" fmla="*/ 1219200 h 3300412"/>
                <a:gd name="connsiteX70" fmla="*/ 119062 w 1303131"/>
                <a:gd name="connsiteY70" fmla="*/ 1109662 h 3300412"/>
                <a:gd name="connsiteX71" fmla="*/ 119062 w 1303131"/>
                <a:gd name="connsiteY71" fmla="*/ 757237 h 3300412"/>
                <a:gd name="connsiteX72" fmla="*/ 171450 w 1303131"/>
                <a:gd name="connsiteY72" fmla="*/ 481012 h 3300412"/>
                <a:gd name="connsiteX73" fmla="*/ 195262 w 1303131"/>
                <a:gd name="connsiteY73" fmla="*/ 452437 h 3300412"/>
                <a:gd name="connsiteX74" fmla="*/ 376237 w 1303131"/>
                <a:gd name="connsiteY74" fmla="*/ 357187 h 3300412"/>
                <a:gd name="connsiteX75" fmla="*/ 400050 w 1303131"/>
                <a:gd name="connsiteY75" fmla="*/ 338137 h 3300412"/>
                <a:gd name="connsiteX76" fmla="*/ 381000 w 1303131"/>
                <a:gd name="connsiteY76" fmla="*/ 333375 h 3300412"/>
                <a:gd name="connsiteX77" fmla="*/ 342900 w 1303131"/>
                <a:gd name="connsiteY77" fmla="*/ 347662 h 3300412"/>
                <a:gd name="connsiteX78" fmla="*/ 228600 w 1303131"/>
                <a:gd name="connsiteY78" fmla="*/ 157162 h 3300412"/>
                <a:gd name="connsiteX79" fmla="*/ 214312 w 1303131"/>
                <a:gd name="connsiteY79" fmla="*/ 133350 h 3300412"/>
                <a:gd name="connsiteX0" fmla="*/ 214312 w 1303131"/>
                <a:gd name="connsiteY0" fmla="*/ 47625 h 3214687"/>
                <a:gd name="connsiteX1" fmla="*/ 661987 w 1303131"/>
                <a:gd name="connsiteY1" fmla="*/ 0 h 3214687"/>
                <a:gd name="connsiteX2" fmla="*/ 642937 w 1303131"/>
                <a:gd name="connsiteY2" fmla="*/ 66675 h 3214687"/>
                <a:gd name="connsiteX3" fmla="*/ 666750 w 1303131"/>
                <a:gd name="connsiteY3" fmla="*/ 104775 h 3214687"/>
                <a:gd name="connsiteX4" fmla="*/ 800100 w 1303131"/>
                <a:gd name="connsiteY4" fmla="*/ 171450 h 3214687"/>
                <a:gd name="connsiteX5" fmla="*/ 992256 w 1303131"/>
                <a:gd name="connsiteY5" fmla="*/ 192777 h 3214687"/>
                <a:gd name="connsiteX6" fmla="*/ 1109662 w 1303131"/>
                <a:gd name="connsiteY6" fmla="*/ 266700 h 3214687"/>
                <a:gd name="connsiteX7" fmla="*/ 1133475 w 1303131"/>
                <a:gd name="connsiteY7" fmla="*/ 361950 h 3214687"/>
                <a:gd name="connsiteX8" fmla="*/ 1224170 w 1303131"/>
                <a:gd name="connsiteY8" fmla="*/ 583302 h 3214687"/>
                <a:gd name="connsiteX9" fmla="*/ 1276350 w 1303131"/>
                <a:gd name="connsiteY9" fmla="*/ 747712 h 3214687"/>
                <a:gd name="connsiteX10" fmla="*/ 1295400 w 1303131"/>
                <a:gd name="connsiteY10" fmla="*/ 947737 h 3214687"/>
                <a:gd name="connsiteX11" fmla="*/ 1238250 w 1303131"/>
                <a:gd name="connsiteY11" fmla="*/ 1147762 h 3214687"/>
                <a:gd name="connsiteX12" fmla="*/ 1171575 w 1303131"/>
                <a:gd name="connsiteY12" fmla="*/ 1219200 h 3214687"/>
                <a:gd name="connsiteX13" fmla="*/ 1171575 w 1303131"/>
                <a:gd name="connsiteY13" fmla="*/ 1309687 h 3214687"/>
                <a:gd name="connsiteX14" fmla="*/ 1143000 w 1303131"/>
                <a:gd name="connsiteY14" fmla="*/ 1428750 h 3214687"/>
                <a:gd name="connsiteX15" fmla="*/ 1109662 w 1303131"/>
                <a:gd name="connsiteY15" fmla="*/ 1462087 h 3214687"/>
                <a:gd name="connsiteX16" fmla="*/ 1081087 w 1303131"/>
                <a:gd name="connsiteY16" fmla="*/ 1943100 h 3214687"/>
                <a:gd name="connsiteX17" fmla="*/ 1090612 w 1303131"/>
                <a:gd name="connsiteY17" fmla="*/ 2200275 h 3214687"/>
                <a:gd name="connsiteX18" fmla="*/ 1104900 w 1303131"/>
                <a:gd name="connsiteY18" fmla="*/ 2566987 h 3214687"/>
                <a:gd name="connsiteX19" fmla="*/ 1104900 w 1303131"/>
                <a:gd name="connsiteY19" fmla="*/ 2705100 h 3214687"/>
                <a:gd name="connsiteX20" fmla="*/ 1071562 w 1303131"/>
                <a:gd name="connsiteY20" fmla="*/ 3014662 h 3214687"/>
                <a:gd name="connsiteX21" fmla="*/ 1071562 w 1303131"/>
                <a:gd name="connsiteY21" fmla="*/ 3052762 h 3214687"/>
                <a:gd name="connsiteX22" fmla="*/ 1047750 w 1303131"/>
                <a:gd name="connsiteY22" fmla="*/ 3057525 h 3214687"/>
                <a:gd name="connsiteX23" fmla="*/ 1066800 w 1303131"/>
                <a:gd name="connsiteY23" fmla="*/ 3171825 h 3214687"/>
                <a:gd name="connsiteX24" fmla="*/ 1033462 w 1303131"/>
                <a:gd name="connsiteY24" fmla="*/ 3209925 h 3214687"/>
                <a:gd name="connsiteX25" fmla="*/ 862012 w 1303131"/>
                <a:gd name="connsiteY25" fmla="*/ 3205162 h 3214687"/>
                <a:gd name="connsiteX26" fmla="*/ 852487 w 1303131"/>
                <a:gd name="connsiteY26" fmla="*/ 3186112 h 3214687"/>
                <a:gd name="connsiteX27" fmla="*/ 842962 w 1303131"/>
                <a:gd name="connsiteY27" fmla="*/ 3128962 h 3214687"/>
                <a:gd name="connsiteX28" fmla="*/ 866775 w 1303131"/>
                <a:gd name="connsiteY28" fmla="*/ 3057525 h 3214687"/>
                <a:gd name="connsiteX29" fmla="*/ 842962 w 1303131"/>
                <a:gd name="connsiteY29" fmla="*/ 3024187 h 3214687"/>
                <a:gd name="connsiteX30" fmla="*/ 847725 w 1303131"/>
                <a:gd name="connsiteY30" fmla="*/ 2905125 h 3214687"/>
                <a:gd name="connsiteX31" fmla="*/ 819150 w 1303131"/>
                <a:gd name="connsiteY31" fmla="*/ 2676525 h 3214687"/>
                <a:gd name="connsiteX32" fmla="*/ 790575 w 1303131"/>
                <a:gd name="connsiteY32" fmla="*/ 2433637 h 3214687"/>
                <a:gd name="connsiteX33" fmla="*/ 781050 w 1303131"/>
                <a:gd name="connsiteY33" fmla="*/ 2333625 h 3214687"/>
                <a:gd name="connsiteX34" fmla="*/ 738187 w 1303131"/>
                <a:gd name="connsiteY34" fmla="*/ 2052637 h 3214687"/>
                <a:gd name="connsiteX35" fmla="*/ 733425 w 1303131"/>
                <a:gd name="connsiteY35" fmla="*/ 2466975 h 3214687"/>
                <a:gd name="connsiteX36" fmla="*/ 800100 w 1303131"/>
                <a:gd name="connsiteY36" fmla="*/ 2914650 h 3214687"/>
                <a:gd name="connsiteX37" fmla="*/ 766762 w 1303131"/>
                <a:gd name="connsiteY37" fmla="*/ 3062287 h 3214687"/>
                <a:gd name="connsiteX38" fmla="*/ 752475 w 1303131"/>
                <a:gd name="connsiteY38" fmla="*/ 3071812 h 3214687"/>
                <a:gd name="connsiteX39" fmla="*/ 714375 w 1303131"/>
                <a:gd name="connsiteY39" fmla="*/ 3062287 h 3214687"/>
                <a:gd name="connsiteX40" fmla="*/ 704850 w 1303131"/>
                <a:gd name="connsiteY40" fmla="*/ 3162300 h 3214687"/>
                <a:gd name="connsiteX41" fmla="*/ 690562 w 1303131"/>
                <a:gd name="connsiteY41" fmla="*/ 3195637 h 3214687"/>
                <a:gd name="connsiteX42" fmla="*/ 552450 w 1303131"/>
                <a:gd name="connsiteY42" fmla="*/ 3214687 h 3214687"/>
                <a:gd name="connsiteX43" fmla="*/ 485775 w 1303131"/>
                <a:gd name="connsiteY43" fmla="*/ 3176587 h 3214687"/>
                <a:gd name="connsiteX44" fmla="*/ 485775 w 1303131"/>
                <a:gd name="connsiteY44" fmla="*/ 3148012 h 3214687"/>
                <a:gd name="connsiteX45" fmla="*/ 528637 w 1303131"/>
                <a:gd name="connsiteY45" fmla="*/ 3057525 h 3214687"/>
                <a:gd name="connsiteX46" fmla="*/ 490537 w 1303131"/>
                <a:gd name="connsiteY46" fmla="*/ 3019425 h 3214687"/>
                <a:gd name="connsiteX47" fmla="*/ 471487 w 1303131"/>
                <a:gd name="connsiteY47" fmla="*/ 2709862 h 3214687"/>
                <a:gd name="connsiteX48" fmla="*/ 457200 w 1303131"/>
                <a:gd name="connsiteY48" fmla="*/ 2519362 h 3214687"/>
                <a:gd name="connsiteX49" fmla="*/ 376237 w 1303131"/>
                <a:gd name="connsiteY49" fmla="*/ 2000250 h 3214687"/>
                <a:gd name="connsiteX50" fmla="*/ 361950 w 1303131"/>
                <a:gd name="connsiteY50" fmla="*/ 1733550 h 3214687"/>
                <a:gd name="connsiteX51" fmla="*/ 323850 w 1303131"/>
                <a:gd name="connsiteY51" fmla="*/ 1714500 h 3214687"/>
                <a:gd name="connsiteX52" fmla="*/ 300037 w 1303131"/>
                <a:gd name="connsiteY52" fmla="*/ 1247775 h 3214687"/>
                <a:gd name="connsiteX53" fmla="*/ 214312 w 1303131"/>
                <a:gd name="connsiteY53" fmla="*/ 1457325 h 3214687"/>
                <a:gd name="connsiteX54" fmla="*/ 180975 w 1303131"/>
                <a:gd name="connsiteY54" fmla="*/ 1562100 h 3214687"/>
                <a:gd name="connsiteX55" fmla="*/ 161925 w 1303131"/>
                <a:gd name="connsiteY55" fmla="*/ 1576387 h 3214687"/>
                <a:gd name="connsiteX56" fmla="*/ 166687 w 1303131"/>
                <a:gd name="connsiteY56" fmla="*/ 1619250 h 3214687"/>
                <a:gd name="connsiteX57" fmla="*/ 204787 w 1303131"/>
                <a:gd name="connsiteY57" fmla="*/ 1633537 h 3214687"/>
                <a:gd name="connsiteX58" fmla="*/ 204787 w 1303131"/>
                <a:gd name="connsiteY58" fmla="*/ 1633537 h 3214687"/>
                <a:gd name="connsiteX59" fmla="*/ 233362 w 1303131"/>
                <a:gd name="connsiteY59" fmla="*/ 1662112 h 3214687"/>
                <a:gd name="connsiteX60" fmla="*/ 204787 w 1303131"/>
                <a:gd name="connsiteY60" fmla="*/ 1700212 h 3214687"/>
                <a:gd name="connsiteX61" fmla="*/ 138112 w 1303131"/>
                <a:gd name="connsiteY61" fmla="*/ 1733550 h 3214687"/>
                <a:gd name="connsiteX62" fmla="*/ 47625 w 1303131"/>
                <a:gd name="connsiteY62" fmla="*/ 1685925 h 3214687"/>
                <a:gd name="connsiteX63" fmla="*/ 28575 w 1303131"/>
                <a:gd name="connsiteY63" fmla="*/ 1633537 h 3214687"/>
                <a:gd name="connsiteX64" fmla="*/ 28575 w 1303131"/>
                <a:gd name="connsiteY64" fmla="*/ 1524000 h 3214687"/>
                <a:gd name="connsiteX65" fmla="*/ 0 w 1303131"/>
                <a:gd name="connsiteY65" fmla="*/ 1490662 h 3214687"/>
                <a:gd name="connsiteX66" fmla="*/ 42862 w 1303131"/>
                <a:gd name="connsiteY66" fmla="*/ 1333500 h 3214687"/>
                <a:gd name="connsiteX67" fmla="*/ 61912 w 1303131"/>
                <a:gd name="connsiteY67" fmla="*/ 1190625 h 3214687"/>
                <a:gd name="connsiteX68" fmla="*/ 80962 w 1303131"/>
                <a:gd name="connsiteY68" fmla="*/ 1133475 h 3214687"/>
                <a:gd name="connsiteX69" fmla="*/ 119062 w 1303131"/>
                <a:gd name="connsiteY69" fmla="*/ 1023937 h 3214687"/>
                <a:gd name="connsiteX70" fmla="*/ 119062 w 1303131"/>
                <a:gd name="connsiteY70" fmla="*/ 671512 h 3214687"/>
                <a:gd name="connsiteX71" fmla="*/ 171450 w 1303131"/>
                <a:gd name="connsiteY71" fmla="*/ 395287 h 3214687"/>
                <a:gd name="connsiteX72" fmla="*/ 195262 w 1303131"/>
                <a:gd name="connsiteY72" fmla="*/ 366712 h 3214687"/>
                <a:gd name="connsiteX73" fmla="*/ 376237 w 1303131"/>
                <a:gd name="connsiteY73" fmla="*/ 271462 h 3214687"/>
                <a:gd name="connsiteX74" fmla="*/ 400050 w 1303131"/>
                <a:gd name="connsiteY74" fmla="*/ 252412 h 3214687"/>
                <a:gd name="connsiteX75" fmla="*/ 381000 w 1303131"/>
                <a:gd name="connsiteY75" fmla="*/ 247650 h 3214687"/>
                <a:gd name="connsiteX76" fmla="*/ 342900 w 1303131"/>
                <a:gd name="connsiteY76" fmla="*/ 261937 h 3214687"/>
                <a:gd name="connsiteX77" fmla="*/ 228600 w 1303131"/>
                <a:gd name="connsiteY77" fmla="*/ 71437 h 3214687"/>
                <a:gd name="connsiteX78" fmla="*/ 214312 w 1303131"/>
                <a:gd name="connsiteY78" fmla="*/ 47625 h 3214687"/>
                <a:gd name="connsiteX0" fmla="*/ 214312 w 1303131"/>
                <a:gd name="connsiteY0" fmla="*/ 0 h 3167062"/>
                <a:gd name="connsiteX1" fmla="*/ 642937 w 1303131"/>
                <a:gd name="connsiteY1" fmla="*/ 19050 h 3167062"/>
                <a:gd name="connsiteX2" fmla="*/ 666750 w 1303131"/>
                <a:gd name="connsiteY2" fmla="*/ 57150 h 3167062"/>
                <a:gd name="connsiteX3" fmla="*/ 800100 w 1303131"/>
                <a:gd name="connsiteY3" fmla="*/ 123825 h 3167062"/>
                <a:gd name="connsiteX4" fmla="*/ 992256 w 1303131"/>
                <a:gd name="connsiteY4" fmla="*/ 145152 h 3167062"/>
                <a:gd name="connsiteX5" fmla="*/ 1109662 w 1303131"/>
                <a:gd name="connsiteY5" fmla="*/ 219075 h 3167062"/>
                <a:gd name="connsiteX6" fmla="*/ 1133475 w 1303131"/>
                <a:gd name="connsiteY6" fmla="*/ 314325 h 3167062"/>
                <a:gd name="connsiteX7" fmla="*/ 1224170 w 1303131"/>
                <a:gd name="connsiteY7" fmla="*/ 535677 h 3167062"/>
                <a:gd name="connsiteX8" fmla="*/ 1276350 w 1303131"/>
                <a:gd name="connsiteY8" fmla="*/ 700087 h 3167062"/>
                <a:gd name="connsiteX9" fmla="*/ 1295400 w 1303131"/>
                <a:gd name="connsiteY9" fmla="*/ 900112 h 3167062"/>
                <a:gd name="connsiteX10" fmla="*/ 1238250 w 1303131"/>
                <a:gd name="connsiteY10" fmla="*/ 1100137 h 3167062"/>
                <a:gd name="connsiteX11" fmla="*/ 1171575 w 1303131"/>
                <a:gd name="connsiteY11" fmla="*/ 1171575 h 3167062"/>
                <a:gd name="connsiteX12" fmla="*/ 1171575 w 1303131"/>
                <a:gd name="connsiteY12" fmla="*/ 1262062 h 3167062"/>
                <a:gd name="connsiteX13" fmla="*/ 1143000 w 1303131"/>
                <a:gd name="connsiteY13" fmla="*/ 1381125 h 3167062"/>
                <a:gd name="connsiteX14" fmla="*/ 1109662 w 1303131"/>
                <a:gd name="connsiteY14" fmla="*/ 1414462 h 3167062"/>
                <a:gd name="connsiteX15" fmla="*/ 1081087 w 1303131"/>
                <a:gd name="connsiteY15" fmla="*/ 1895475 h 3167062"/>
                <a:gd name="connsiteX16" fmla="*/ 1090612 w 1303131"/>
                <a:gd name="connsiteY16" fmla="*/ 2152650 h 3167062"/>
                <a:gd name="connsiteX17" fmla="*/ 1104900 w 1303131"/>
                <a:gd name="connsiteY17" fmla="*/ 2519362 h 3167062"/>
                <a:gd name="connsiteX18" fmla="*/ 1104900 w 1303131"/>
                <a:gd name="connsiteY18" fmla="*/ 2657475 h 3167062"/>
                <a:gd name="connsiteX19" fmla="*/ 1071562 w 1303131"/>
                <a:gd name="connsiteY19" fmla="*/ 2967037 h 3167062"/>
                <a:gd name="connsiteX20" fmla="*/ 1071562 w 1303131"/>
                <a:gd name="connsiteY20" fmla="*/ 3005137 h 3167062"/>
                <a:gd name="connsiteX21" fmla="*/ 1047750 w 1303131"/>
                <a:gd name="connsiteY21" fmla="*/ 3009900 h 3167062"/>
                <a:gd name="connsiteX22" fmla="*/ 1066800 w 1303131"/>
                <a:gd name="connsiteY22" fmla="*/ 3124200 h 3167062"/>
                <a:gd name="connsiteX23" fmla="*/ 1033462 w 1303131"/>
                <a:gd name="connsiteY23" fmla="*/ 3162300 h 3167062"/>
                <a:gd name="connsiteX24" fmla="*/ 862012 w 1303131"/>
                <a:gd name="connsiteY24" fmla="*/ 3157537 h 3167062"/>
                <a:gd name="connsiteX25" fmla="*/ 852487 w 1303131"/>
                <a:gd name="connsiteY25" fmla="*/ 3138487 h 3167062"/>
                <a:gd name="connsiteX26" fmla="*/ 842962 w 1303131"/>
                <a:gd name="connsiteY26" fmla="*/ 3081337 h 3167062"/>
                <a:gd name="connsiteX27" fmla="*/ 866775 w 1303131"/>
                <a:gd name="connsiteY27" fmla="*/ 3009900 h 3167062"/>
                <a:gd name="connsiteX28" fmla="*/ 842962 w 1303131"/>
                <a:gd name="connsiteY28" fmla="*/ 2976562 h 3167062"/>
                <a:gd name="connsiteX29" fmla="*/ 847725 w 1303131"/>
                <a:gd name="connsiteY29" fmla="*/ 2857500 h 3167062"/>
                <a:gd name="connsiteX30" fmla="*/ 819150 w 1303131"/>
                <a:gd name="connsiteY30" fmla="*/ 2628900 h 3167062"/>
                <a:gd name="connsiteX31" fmla="*/ 790575 w 1303131"/>
                <a:gd name="connsiteY31" fmla="*/ 2386012 h 3167062"/>
                <a:gd name="connsiteX32" fmla="*/ 781050 w 1303131"/>
                <a:gd name="connsiteY32" fmla="*/ 2286000 h 3167062"/>
                <a:gd name="connsiteX33" fmla="*/ 738187 w 1303131"/>
                <a:gd name="connsiteY33" fmla="*/ 2005012 h 3167062"/>
                <a:gd name="connsiteX34" fmla="*/ 733425 w 1303131"/>
                <a:gd name="connsiteY34" fmla="*/ 2419350 h 3167062"/>
                <a:gd name="connsiteX35" fmla="*/ 800100 w 1303131"/>
                <a:gd name="connsiteY35" fmla="*/ 2867025 h 3167062"/>
                <a:gd name="connsiteX36" fmla="*/ 766762 w 1303131"/>
                <a:gd name="connsiteY36" fmla="*/ 3014662 h 3167062"/>
                <a:gd name="connsiteX37" fmla="*/ 752475 w 1303131"/>
                <a:gd name="connsiteY37" fmla="*/ 3024187 h 3167062"/>
                <a:gd name="connsiteX38" fmla="*/ 714375 w 1303131"/>
                <a:gd name="connsiteY38" fmla="*/ 3014662 h 3167062"/>
                <a:gd name="connsiteX39" fmla="*/ 704850 w 1303131"/>
                <a:gd name="connsiteY39" fmla="*/ 3114675 h 3167062"/>
                <a:gd name="connsiteX40" fmla="*/ 690562 w 1303131"/>
                <a:gd name="connsiteY40" fmla="*/ 3148012 h 3167062"/>
                <a:gd name="connsiteX41" fmla="*/ 552450 w 1303131"/>
                <a:gd name="connsiteY41" fmla="*/ 3167062 h 3167062"/>
                <a:gd name="connsiteX42" fmla="*/ 485775 w 1303131"/>
                <a:gd name="connsiteY42" fmla="*/ 3128962 h 3167062"/>
                <a:gd name="connsiteX43" fmla="*/ 485775 w 1303131"/>
                <a:gd name="connsiteY43" fmla="*/ 3100387 h 3167062"/>
                <a:gd name="connsiteX44" fmla="*/ 528637 w 1303131"/>
                <a:gd name="connsiteY44" fmla="*/ 3009900 h 3167062"/>
                <a:gd name="connsiteX45" fmla="*/ 490537 w 1303131"/>
                <a:gd name="connsiteY45" fmla="*/ 2971800 h 3167062"/>
                <a:gd name="connsiteX46" fmla="*/ 471487 w 1303131"/>
                <a:gd name="connsiteY46" fmla="*/ 2662237 h 3167062"/>
                <a:gd name="connsiteX47" fmla="*/ 457200 w 1303131"/>
                <a:gd name="connsiteY47" fmla="*/ 2471737 h 3167062"/>
                <a:gd name="connsiteX48" fmla="*/ 376237 w 1303131"/>
                <a:gd name="connsiteY48" fmla="*/ 1952625 h 3167062"/>
                <a:gd name="connsiteX49" fmla="*/ 361950 w 1303131"/>
                <a:gd name="connsiteY49" fmla="*/ 1685925 h 3167062"/>
                <a:gd name="connsiteX50" fmla="*/ 323850 w 1303131"/>
                <a:gd name="connsiteY50" fmla="*/ 1666875 h 3167062"/>
                <a:gd name="connsiteX51" fmla="*/ 300037 w 1303131"/>
                <a:gd name="connsiteY51" fmla="*/ 1200150 h 3167062"/>
                <a:gd name="connsiteX52" fmla="*/ 214312 w 1303131"/>
                <a:gd name="connsiteY52" fmla="*/ 1409700 h 3167062"/>
                <a:gd name="connsiteX53" fmla="*/ 180975 w 1303131"/>
                <a:gd name="connsiteY53" fmla="*/ 1514475 h 3167062"/>
                <a:gd name="connsiteX54" fmla="*/ 161925 w 1303131"/>
                <a:gd name="connsiteY54" fmla="*/ 1528762 h 3167062"/>
                <a:gd name="connsiteX55" fmla="*/ 166687 w 1303131"/>
                <a:gd name="connsiteY55" fmla="*/ 1571625 h 3167062"/>
                <a:gd name="connsiteX56" fmla="*/ 204787 w 1303131"/>
                <a:gd name="connsiteY56" fmla="*/ 1585912 h 3167062"/>
                <a:gd name="connsiteX57" fmla="*/ 204787 w 1303131"/>
                <a:gd name="connsiteY57" fmla="*/ 1585912 h 3167062"/>
                <a:gd name="connsiteX58" fmla="*/ 233362 w 1303131"/>
                <a:gd name="connsiteY58" fmla="*/ 1614487 h 3167062"/>
                <a:gd name="connsiteX59" fmla="*/ 204787 w 1303131"/>
                <a:gd name="connsiteY59" fmla="*/ 1652587 h 3167062"/>
                <a:gd name="connsiteX60" fmla="*/ 138112 w 1303131"/>
                <a:gd name="connsiteY60" fmla="*/ 1685925 h 3167062"/>
                <a:gd name="connsiteX61" fmla="*/ 47625 w 1303131"/>
                <a:gd name="connsiteY61" fmla="*/ 1638300 h 3167062"/>
                <a:gd name="connsiteX62" fmla="*/ 28575 w 1303131"/>
                <a:gd name="connsiteY62" fmla="*/ 1585912 h 3167062"/>
                <a:gd name="connsiteX63" fmla="*/ 28575 w 1303131"/>
                <a:gd name="connsiteY63" fmla="*/ 1476375 h 3167062"/>
                <a:gd name="connsiteX64" fmla="*/ 0 w 1303131"/>
                <a:gd name="connsiteY64" fmla="*/ 1443037 h 3167062"/>
                <a:gd name="connsiteX65" fmla="*/ 42862 w 1303131"/>
                <a:gd name="connsiteY65" fmla="*/ 1285875 h 3167062"/>
                <a:gd name="connsiteX66" fmla="*/ 61912 w 1303131"/>
                <a:gd name="connsiteY66" fmla="*/ 1143000 h 3167062"/>
                <a:gd name="connsiteX67" fmla="*/ 80962 w 1303131"/>
                <a:gd name="connsiteY67" fmla="*/ 1085850 h 3167062"/>
                <a:gd name="connsiteX68" fmla="*/ 119062 w 1303131"/>
                <a:gd name="connsiteY68" fmla="*/ 976312 h 3167062"/>
                <a:gd name="connsiteX69" fmla="*/ 119062 w 1303131"/>
                <a:gd name="connsiteY69" fmla="*/ 623887 h 3167062"/>
                <a:gd name="connsiteX70" fmla="*/ 171450 w 1303131"/>
                <a:gd name="connsiteY70" fmla="*/ 347662 h 3167062"/>
                <a:gd name="connsiteX71" fmla="*/ 195262 w 1303131"/>
                <a:gd name="connsiteY71" fmla="*/ 319087 h 3167062"/>
                <a:gd name="connsiteX72" fmla="*/ 376237 w 1303131"/>
                <a:gd name="connsiteY72" fmla="*/ 223837 h 3167062"/>
                <a:gd name="connsiteX73" fmla="*/ 400050 w 1303131"/>
                <a:gd name="connsiteY73" fmla="*/ 204787 h 3167062"/>
                <a:gd name="connsiteX74" fmla="*/ 381000 w 1303131"/>
                <a:gd name="connsiteY74" fmla="*/ 200025 h 3167062"/>
                <a:gd name="connsiteX75" fmla="*/ 342900 w 1303131"/>
                <a:gd name="connsiteY75" fmla="*/ 214312 h 3167062"/>
                <a:gd name="connsiteX76" fmla="*/ 228600 w 1303131"/>
                <a:gd name="connsiteY76" fmla="*/ 23812 h 3167062"/>
                <a:gd name="connsiteX77" fmla="*/ 214312 w 1303131"/>
                <a:gd name="connsiteY77" fmla="*/ 0 h 3167062"/>
                <a:gd name="connsiteX0" fmla="*/ 214312 w 1303131"/>
                <a:gd name="connsiteY0" fmla="*/ 0 h 3167062"/>
                <a:gd name="connsiteX1" fmla="*/ 642937 w 1303131"/>
                <a:gd name="connsiteY1" fmla="*/ 19050 h 3167062"/>
                <a:gd name="connsiteX2" fmla="*/ 800100 w 1303131"/>
                <a:gd name="connsiteY2" fmla="*/ 123825 h 3167062"/>
                <a:gd name="connsiteX3" fmla="*/ 992256 w 1303131"/>
                <a:gd name="connsiteY3" fmla="*/ 145152 h 3167062"/>
                <a:gd name="connsiteX4" fmla="*/ 1109662 w 1303131"/>
                <a:gd name="connsiteY4" fmla="*/ 219075 h 3167062"/>
                <a:gd name="connsiteX5" fmla="*/ 1133475 w 1303131"/>
                <a:gd name="connsiteY5" fmla="*/ 314325 h 3167062"/>
                <a:gd name="connsiteX6" fmla="*/ 1224170 w 1303131"/>
                <a:gd name="connsiteY6" fmla="*/ 535677 h 3167062"/>
                <a:gd name="connsiteX7" fmla="*/ 1276350 w 1303131"/>
                <a:gd name="connsiteY7" fmla="*/ 700087 h 3167062"/>
                <a:gd name="connsiteX8" fmla="*/ 1295400 w 1303131"/>
                <a:gd name="connsiteY8" fmla="*/ 900112 h 3167062"/>
                <a:gd name="connsiteX9" fmla="*/ 1238250 w 1303131"/>
                <a:gd name="connsiteY9" fmla="*/ 1100137 h 3167062"/>
                <a:gd name="connsiteX10" fmla="*/ 1171575 w 1303131"/>
                <a:gd name="connsiteY10" fmla="*/ 1171575 h 3167062"/>
                <a:gd name="connsiteX11" fmla="*/ 1171575 w 1303131"/>
                <a:gd name="connsiteY11" fmla="*/ 1262062 h 3167062"/>
                <a:gd name="connsiteX12" fmla="*/ 1143000 w 1303131"/>
                <a:gd name="connsiteY12" fmla="*/ 1381125 h 3167062"/>
                <a:gd name="connsiteX13" fmla="*/ 1109662 w 1303131"/>
                <a:gd name="connsiteY13" fmla="*/ 1414462 h 3167062"/>
                <a:gd name="connsiteX14" fmla="*/ 1081087 w 1303131"/>
                <a:gd name="connsiteY14" fmla="*/ 1895475 h 3167062"/>
                <a:gd name="connsiteX15" fmla="*/ 1090612 w 1303131"/>
                <a:gd name="connsiteY15" fmla="*/ 2152650 h 3167062"/>
                <a:gd name="connsiteX16" fmla="*/ 1104900 w 1303131"/>
                <a:gd name="connsiteY16" fmla="*/ 2519362 h 3167062"/>
                <a:gd name="connsiteX17" fmla="*/ 1104900 w 1303131"/>
                <a:gd name="connsiteY17" fmla="*/ 2657475 h 3167062"/>
                <a:gd name="connsiteX18" fmla="*/ 1071562 w 1303131"/>
                <a:gd name="connsiteY18" fmla="*/ 2967037 h 3167062"/>
                <a:gd name="connsiteX19" fmla="*/ 1071562 w 1303131"/>
                <a:gd name="connsiteY19" fmla="*/ 3005137 h 3167062"/>
                <a:gd name="connsiteX20" fmla="*/ 1047750 w 1303131"/>
                <a:gd name="connsiteY20" fmla="*/ 3009900 h 3167062"/>
                <a:gd name="connsiteX21" fmla="*/ 1066800 w 1303131"/>
                <a:gd name="connsiteY21" fmla="*/ 3124200 h 3167062"/>
                <a:gd name="connsiteX22" fmla="*/ 1033462 w 1303131"/>
                <a:gd name="connsiteY22" fmla="*/ 3162300 h 3167062"/>
                <a:gd name="connsiteX23" fmla="*/ 862012 w 1303131"/>
                <a:gd name="connsiteY23" fmla="*/ 3157537 h 3167062"/>
                <a:gd name="connsiteX24" fmla="*/ 852487 w 1303131"/>
                <a:gd name="connsiteY24" fmla="*/ 3138487 h 3167062"/>
                <a:gd name="connsiteX25" fmla="*/ 842962 w 1303131"/>
                <a:gd name="connsiteY25" fmla="*/ 3081337 h 3167062"/>
                <a:gd name="connsiteX26" fmla="*/ 866775 w 1303131"/>
                <a:gd name="connsiteY26" fmla="*/ 3009900 h 3167062"/>
                <a:gd name="connsiteX27" fmla="*/ 842962 w 1303131"/>
                <a:gd name="connsiteY27" fmla="*/ 2976562 h 3167062"/>
                <a:gd name="connsiteX28" fmla="*/ 847725 w 1303131"/>
                <a:gd name="connsiteY28" fmla="*/ 2857500 h 3167062"/>
                <a:gd name="connsiteX29" fmla="*/ 819150 w 1303131"/>
                <a:gd name="connsiteY29" fmla="*/ 2628900 h 3167062"/>
                <a:gd name="connsiteX30" fmla="*/ 790575 w 1303131"/>
                <a:gd name="connsiteY30" fmla="*/ 2386012 h 3167062"/>
                <a:gd name="connsiteX31" fmla="*/ 781050 w 1303131"/>
                <a:gd name="connsiteY31" fmla="*/ 2286000 h 3167062"/>
                <a:gd name="connsiteX32" fmla="*/ 738187 w 1303131"/>
                <a:gd name="connsiteY32" fmla="*/ 2005012 h 3167062"/>
                <a:gd name="connsiteX33" fmla="*/ 733425 w 1303131"/>
                <a:gd name="connsiteY33" fmla="*/ 2419350 h 3167062"/>
                <a:gd name="connsiteX34" fmla="*/ 800100 w 1303131"/>
                <a:gd name="connsiteY34" fmla="*/ 2867025 h 3167062"/>
                <a:gd name="connsiteX35" fmla="*/ 766762 w 1303131"/>
                <a:gd name="connsiteY35" fmla="*/ 3014662 h 3167062"/>
                <a:gd name="connsiteX36" fmla="*/ 752475 w 1303131"/>
                <a:gd name="connsiteY36" fmla="*/ 3024187 h 3167062"/>
                <a:gd name="connsiteX37" fmla="*/ 714375 w 1303131"/>
                <a:gd name="connsiteY37" fmla="*/ 3014662 h 3167062"/>
                <a:gd name="connsiteX38" fmla="*/ 704850 w 1303131"/>
                <a:gd name="connsiteY38" fmla="*/ 3114675 h 3167062"/>
                <a:gd name="connsiteX39" fmla="*/ 690562 w 1303131"/>
                <a:gd name="connsiteY39" fmla="*/ 3148012 h 3167062"/>
                <a:gd name="connsiteX40" fmla="*/ 552450 w 1303131"/>
                <a:gd name="connsiteY40" fmla="*/ 3167062 h 3167062"/>
                <a:gd name="connsiteX41" fmla="*/ 485775 w 1303131"/>
                <a:gd name="connsiteY41" fmla="*/ 3128962 h 3167062"/>
                <a:gd name="connsiteX42" fmla="*/ 485775 w 1303131"/>
                <a:gd name="connsiteY42" fmla="*/ 3100387 h 3167062"/>
                <a:gd name="connsiteX43" fmla="*/ 528637 w 1303131"/>
                <a:gd name="connsiteY43" fmla="*/ 3009900 h 3167062"/>
                <a:gd name="connsiteX44" fmla="*/ 490537 w 1303131"/>
                <a:gd name="connsiteY44" fmla="*/ 2971800 h 3167062"/>
                <a:gd name="connsiteX45" fmla="*/ 471487 w 1303131"/>
                <a:gd name="connsiteY45" fmla="*/ 2662237 h 3167062"/>
                <a:gd name="connsiteX46" fmla="*/ 457200 w 1303131"/>
                <a:gd name="connsiteY46" fmla="*/ 2471737 h 3167062"/>
                <a:gd name="connsiteX47" fmla="*/ 376237 w 1303131"/>
                <a:gd name="connsiteY47" fmla="*/ 1952625 h 3167062"/>
                <a:gd name="connsiteX48" fmla="*/ 361950 w 1303131"/>
                <a:gd name="connsiteY48" fmla="*/ 1685925 h 3167062"/>
                <a:gd name="connsiteX49" fmla="*/ 323850 w 1303131"/>
                <a:gd name="connsiteY49" fmla="*/ 1666875 h 3167062"/>
                <a:gd name="connsiteX50" fmla="*/ 300037 w 1303131"/>
                <a:gd name="connsiteY50" fmla="*/ 1200150 h 3167062"/>
                <a:gd name="connsiteX51" fmla="*/ 214312 w 1303131"/>
                <a:gd name="connsiteY51" fmla="*/ 1409700 h 3167062"/>
                <a:gd name="connsiteX52" fmla="*/ 180975 w 1303131"/>
                <a:gd name="connsiteY52" fmla="*/ 1514475 h 3167062"/>
                <a:gd name="connsiteX53" fmla="*/ 161925 w 1303131"/>
                <a:gd name="connsiteY53" fmla="*/ 1528762 h 3167062"/>
                <a:gd name="connsiteX54" fmla="*/ 166687 w 1303131"/>
                <a:gd name="connsiteY54" fmla="*/ 1571625 h 3167062"/>
                <a:gd name="connsiteX55" fmla="*/ 204787 w 1303131"/>
                <a:gd name="connsiteY55" fmla="*/ 1585912 h 3167062"/>
                <a:gd name="connsiteX56" fmla="*/ 204787 w 1303131"/>
                <a:gd name="connsiteY56" fmla="*/ 1585912 h 3167062"/>
                <a:gd name="connsiteX57" fmla="*/ 233362 w 1303131"/>
                <a:gd name="connsiteY57" fmla="*/ 1614487 h 3167062"/>
                <a:gd name="connsiteX58" fmla="*/ 204787 w 1303131"/>
                <a:gd name="connsiteY58" fmla="*/ 1652587 h 3167062"/>
                <a:gd name="connsiteX59" fmla="*/ 138112 w 1303131"/>
                <a:gd name="connsiteY59" fmla="*/ 1685925 h 3167062"/>
                <a:gd name="connsiteX60" fmla="*/ 47625 w 1303131"/>
                <a:gd name="connsiteY60" fmla="*/ 1638300 h 3167062"/>
                <a:gd name="connsiteX61" fmla="*/ 28575 w 1303131"/>
                <a:gd name="connsiteY61" fmla="*/ 1585912 h 3167062"/>
                <a:gd name="connsiteX62" fmla="*/ 28575 w 1303131"/>
                <a:gd name="connsiteY62" fmla="*/ 1476375 h 3167062"/>
                <a:gd name="connsiteX63" fmla="*/ 0 w 1303131"/>
                <a:gd name="connsiteY63" fmla="*/ 1443037 h 3167062"/>
                <a:gd name="connsiteX64" fmla="*/ 42862 w 1303131"/>
                <a:gd name="connsiteY64" fmla="*/ 1285875 h 3167062"/>
                <a:gd name="connsiteX65" fmla="*/ 61912 w 1303131"/>
                <a:gd name="connsiteY65" fmla="*/ 1143000 h 3167062"/>
                <a:gd name="connsiteX66" fmla="*/ 80962 w 1303131"/>
                <a:gd name="connsiteY66" fmla="*/ 1085850 h 3167062"/>
                <a:gd name="connsiteX67" fmla="*/ 119062 w 1303131"/>
                <a:gd name="connsiteY67" fmla="*/ 976312 h 3167062"/>
                <a:gd name="connsiteX68" fmla="*/ 119062 w 1303131"/>
                <a:gd name="connsiteY68" fmla="*/ 623887 h 3167062"/>
                <a:gd name="connsiteX69" fmla="*/ 171450 w 1303131"/>
                <a:gd name="connsiteY69" fmla="*/ 347662 h 3167062"/>
                <a:gd name="connsiteX70" fmla="*/ 195262 w 1303131"/>
                <a:gd name="connsiteY70" fmla="*/ 319087 h 3167062"/>
                <a:gd name="connsiteX71" fmla="*/ 376237 w 1303131"/>
                <a:gd name="connsiteY71" fmla="*/ 223837 h 3167062"/>
                <a:gd name="connsiteX72" fmla="*/ 400050 w 1303131"/>
                <a:gd name="connsiteY72" fmla="*/ 204787 h 3167062"/>
                <a:gd name="connsiteX73" fmla="*/ 381000 w 1303131"/>
                <a:gd name="connsiteY73" fmla="*/ 200025 h 3167062"/>
                <a:gd name="connsiteX74" fmla="*/ 342900 w 1303131"/>
                <a:gd name="connsiteY74" fmla="*/ 214312 h 3167062"/>
                <a:gd name="connsiteX75" fmla="*/ 228600 w 1303131"/>
                <a:gd name="connsiteY75" fmla="*/ 23812 h 3167062"/>
                <a:gd name="connsiteX76" fmla="*/ 214312 w 1303131"/>
                <a:gd name="connsiteY76" fmla="*/ 0 h 3167062"/>
                <a:gd name="connsiteX0" fmla="*/ 214312 w 1303131"/>
                <a:gd name="connsiteY0" fmla="*/ 0 h 3167062"/>
                <a:gd name="connsiteX1" fmla="*/ 642937 w 1303131"/>
                <a:gd name="connsiteY1" fmla="*/ 19050 h 3167062"/>
                <a:gd name="connsiteX2" fmla="*/ 992256 w 1303131"/>
                <a:gd name="connsiteY2" fmla="*/ 145152 h 3167062"/>
                <a:gd name="connsiteX3" fmla="*/ 1109662 w 1303131"/>
                <a:gd name="connsiteY3" fmla="*/ 219075 h 3167062"/>
                <a:gd name="connsiteX4" fmla="*/ 1133475 w 1303131"/>
                <a:gd name="connsiteY4" fmla="*/ 314325 h 3167062"/>
                <a:gd name="connsiteX5" fmla="*/ 1224170 w 1303131"/>
                <a:gd name="connsiteY5" fmla="*/ 535677 h 3167062"/>
                <a:gd name="connsiteX6" fmla="*/ 1276350 w 1303131"/>
                <a:gd name="connsiteY6" fmla="*/ 700087 h 3167062"/>
                <a:gd name="connsiteX7" fmla="*/ 1295400 w 1303131"/>
                <a:gd name="connsiteY7" fmla="*/ 900112 h 3167062"/>
                <a:gd name="connsiteX8" fmla="*/ 1238250 w 1303131"/>
                <a:gd name="connsiteY8" fmla="*/ 1100137 h 3167062"/>
                <a:gd name="connsiteX9" fmla="*/ 1171575 w 1303131"/>
                <a:gd name="connsiteY9" fmla="*/ 1171575 h 3167062"/>
                <a:gd name="connsiteX10" fmla="*/ 1171575 w 1303131"/>
                <a:gd name="connsiteY10" fmla="*/ 1262062 h 3167062"/>
                <a:gd name="connsiteX11" fmla="*/ 1143000 w 1303131"/>
                <a:gd name="connsiteY11" fmla="*/ 1381125 h 3167062"/>
                <a:gd name="connsiteX12" fmla="*/ 1109662 w 1303131"/>
                <a:gd name="connsiteY12" fmla="*/ 1414462 h 3167062"/>
                <a:gd name="connsiteX13" fmla="*/ 1081087 w 1303131"/>
                <a:gd name="connsiteY13" fmla="*/ 1895475 h 3167062"/>
                <a:gd name="connsiteX14" fmla="*/ 1090612 w 1303131"/>
                <a:gd name="connsiteY14" fmla="*/ 2152650 h 3167062"/>
                <a:gd name="connsiteX15" fmla="*/ 1104900 w 1303131"/>
                <a:gd name="connsiteY15" fmla="*/ 2519362 h 3167062"/>
                <a:gd name="connsiteX16" fmla="*/ 1104900 w 1303131"/>
                <a:gd name="connsiteY16" fmla="*/ 2657475 h 3167062"/>
                <a:gd name="connsiteX17" fmla="*/ 1071562 w 1303131"/>
                <a:gd name="connsiteY17" fmla="*/ 2967037 h 3167062"/>
                <a:gd name="connsiteX18" fmla="*/ 1071562 w 1303131"/>
                <a:gd name="connsiteY18" fmla="*/ 3005137 h 3167062"/>
                <a:gd name="connsiteX19" fmla="*/ 1047750 w 1303131"/>
                <a:gd name="connsiteY19" fmla="*/ 3009900 h 3167062"/>
                <a:gd name="connsiteX20" fmla="*/ 1066800 w 1303131"/>
                <a:gd name="connsiteY20" fmla="*/ 3124200 h 3167062"/>
                <a:gd name="connsiteX21" fmla="*/ 1033462 w 1303131"/>
                <a:gd name="connsiteY21" fmla="*/ 3162300 h 3167062"/>
                <a:gd name="connsiteX22" fmla="*/ 862012 w 1303131"/>
                <a:gd name="connsiteY22" fmla="*/ 3157537 h 3167062"/>
                <a:gd name="connsiteX23" fmla="*/ 852487 w 1303131"/>
                <a:gd name="connsiteY23" fmla="*/ 3138487 h 3167062"/>
                <a:gd name="connsiteX24" fmla="*/ 842962 w 1303131"/>
                <a:gd name="connsiteY24" fmla="*/ 3081337 h 3167062"/>
                <a:gd name="connsiteX25" fmla="*/ 866775 w 1303131"/>
                <a:gd name="connsiteY25" fmla="*/ 3009900 h 3167062"/>
                <a:gd name="connsiteX26" fmla="*/ 842962 w 1303131"/>
                <a:gd name="connsiteY26" fmla="*/ 2976562 h 3167062"/>
                <a:gd name="connsiteX27" fmla="*/ 847725 w 1303131"/>
                <a:gd name="connsiteY27" fmla="*/ 2857500 h 3167062"/>
                <a:gd name="connsiteX28" fmla="*/ 819150 w 1303131"/>
                <a:gd name="connsiteY28" fmla="*/ 2628900 h 3167062"/>
                <a:gd name="connsiteX29" fmla="*/ 790575 w 1303131"/>
                <a:gd name="connsiteY29" fmla="*/ 2386012 h 3167062"/>
                <a:gd name="connsiteX30" fmla="*/ 781050 w 1303131"/>
                <a:gd name="connsiteY30" fmla="*/ 2286000 h 3167062"/>
                <a:gd name="connsiteX31" fmla="*/ 738187 w 1303131"/>
                <a:gd name="connsiteY31" fmla="*/ 2005012 h 3167062"/>
                <a:gd name="connsiteX32" fmla="*/ 733425 w 1303131"/>
                <a:gd name="connsiteY32" fmla="*/ 2419350 h 3167062"/>
                <a:gd name="connsiteX33" fmla="*/ 800100 w 1303131"/>
                <a:gd name="connsiteY33" fmla="*/ 2867025 h 3167062"/>
                <a:gd name="connsiteX34" fmla="*/ 766762 w 1303131"/>
                <a:gd name="connsiteY34" fmla="*/ 3014662 h 3167062"/>
                <a:gd name="connsiteX35" fmla="*/ 752475 w 1303131"/>
                <a:gd name="connsiteY35" fmla="*/ 3024187 h 3167062"/>
                <a:gd name="connsiteX36" fmla="*/ 714375 w 1303131"/>
                <a:gd name="connsiteY36" fmla="*/ 3014662 h 3167062"/>
                <a:gd name="connsiteX37" fmla="*/ 704850 w 1303131"/>
                <a:gd name="connsiteY37" fmla="*/ 3114675 h 3167062"/>
                <a:gd name="connsiteX38" fmla="*/ 690562 w 1303131"/>
                <a:gd name="connsiteY38" fmla="*/ 3148012 h 3167062"/>
                <a:gd name="connsiteX39" fmla="*/ 552450 w 1303131"/>
                <a:gd name="connsiteY39" fmla="*/ 3167062 h 3167062"/>
                <a:gd name="connsiteX40" fmla="*/ 485775 w 1303131"/>
                <a:gd name="connsiteY40" fmla="*/ 3128962 h 3167062"/>
                <a:gd name="connsiteX41" fmla="*/ 485775 w 1303131"/>
                <a:gd name="connsiteY41" fmla="*/ 3100387 h 3167062"/>
                <a:gd name="connsiteX42" fmla="*/ 528637 w 1303131"/>
                <a:gd name="connsiteY42" fmla="*/ 3009900 h 3167062"/>
                <a:gd name="connsiteX43" fmla="*/ 490537 w 1303131"/>
                <a:gd name="connsiteY43" fmla="*/ 2971800 h 3167062"/>
                <a:gd name="connsiteX44" fmla="*/ 471487 w 1303131"/>
                <a:gd name="connsiteY44" fmla="*/ 2662237 h 3167062"/>
                <a:gd name="connsiteX45" fmla="*/ 457200 w 1303131"/>
                <a:gd name="connsiteY45" fmla="*/ 2471737 h 3167062"/>
                <a:gd name="connsiteX46" fmla="*/ 376237 w 1303131"/>
                <a:gd name="connsiteY46" fmla="*/ 1952625 h 3167062"/>
                <a:gd name="connsiteX47" fmla="*/ 361950 w 1303131"/>
                <a:gd name="connsiteY47" fmla="*/ 1685925 h 3167062"/>
                <a:gd name="connsiteX48" fmla="*/ 323850 w 1303131"/>
                <a:gd name="connsiteY48" fmla="*/ 1666875 h 3167062"/>
                <a:gd name="connsiteX49" fmla="*/ 300037 w 1303131"/>
                <a:gd name="connsiteY49" fmla="*/ 1200150 h 3167062"/>
                <a:gd name="connsiteX50" fmla="*/ 214312 w 1303131"/>
                <a:gd name="connsiteY50" fmla="*/ 1409700 h 3167062"/>
                <a:gd name="connsiteX51" fmla="*/ 180975 w 1303131"/>
                <a:gd name="connsiteY51" fmla="*/ 1514475 h 3167062"/>
                <a:gd name="connsiteX52" fmla="*/ 161925 w 1303131"/>
                <a:gd name="connsiteY52" fmla="*/ 1528762 h 3167062"/>
                <a:gd name="connsiteX53" fmla="*/ 166687 w 1303131"/>
                <a:gd name="connsiteY53" fmla="*/ 1571625 h 3167062"/>
                <a:gd name="connsiteX54" fmla="*/ 204787 w 1303131"/>
                <a:gd name="connsiteY54" fmla="*/ 1585912 h 3167062"/>
                <a:gd name="connsiteX55" fmla="*/ 204787 w 1303131"/>
                <a:gd name="connsiteY55" fmla="*/ 1585912 h 3167062"/>
                <a:gd name="connsiteX56" fmla="*/ 233362 w 1303131"/>
                <a:gd name="connsiteY56" fmla="*/ 1614487 h 3167062"/>
                <a:gd name="connsiteX57" fmla="*/ 204787 w 1303131"/>
                <a:gd name="connsiteY57" fmla="*/ 1652587 h 3167062"/>
                <a:gd name="connsiteX58" fmla="*/ 138112 w 1303131"/>
                <a:gd name="connsiteY58" fmla="*/ 1685925 h 3167062"/>
                <a:gd name="connsiteX59" fmla="*/ 47625 w 1303131"/>
                <a:gd name="connsiteY59" fmla="*/ 1638300 h 3167062"/>
                <a:gd name="connsiteX60" fmla="*/ 28575 w 1303131"/>
                <a:gd name="connsiteY60" fmla="*/ 1585912 h 3167062"/>
                <a:gd name="connsiteX61" fmla="*/ 28575 w 1303131"/>
                <a:gd name="connsiteY61" fmla="*/ 1476375 h 3167062"/>
                <a:gd name="connsiteX62" fmla="*/ 0 w 1303131"/>
                <a:gd name="connsiteY62" fmla="*/ 1443037 h 3167062"/>
                <a:gd name="connsiteX63" fmla="*/ 42862 w 1303131"/>
                <a:gd name="connsiteY63" fmla="*/ 1285875 h 3167062"/>
                <a:gd name="connsiteX64" fmla="*/ 61912 w 1303131"/>
                <a:gd name="connsiteY64" fmla="*/ 1143000 h 3167062"/>
                <a:gd name="connsiteX65" fmla="*/ 80962 w 1303131"/>
                <a:gd name="connsiteY65" fmla="*/ 1085850 h 3167062"/>
                <a:gd name="connsiteX66" fmla="*/ 119062 w 1303131"/>
                <a:gd name="connsiteY66" fmla="*/ 976312 h 3167062"/>
                <a:gd name="connsiteX67" fmla="*/ 119062 w 1303131"/>
                <a:gd name="connsiteY67" fmla="*/ 623887 h 3167062"/>
                <a:gd name="connsiteX68" fmla="*/ 171450 w 1303131"/>
                <a:gd name="connsiteY68" fmla="*/ 347662 h 3167062"/>
                <a:gd name="connsiteX69" fmla="*/ 195262 w 1303131"/>
                <a:gd name="connsiteY69" fmla="*/ 319087 h 3167062"/>
                <a:gd name="connsiteX70" fmla="*/ 376237 w 1303131"/>
                <a:gd name="connsiteY70" fmla="*/ 223837 h 3167062"/>
                <a:gd name="connsiteX71" fmla="*/ 400050 w 1303131"/>
                <a:gd name="connsiteY71" fmla="*/ 204787 h 3167062"/>
                <a:gd name="connsiteX72" fmla="*/ 381000 w 1303131"/>
                <a:gd name="connsiteY72" fmla="*/ 200025 h 3167062"/>
                <a:gd name="connsiteX73" fmla="*/ 342900 w 1303131"/>
                <a:gd name="connsiteY73" fmla="*/ 214312 h 3167062"/>
                <a:gd name="connsiteX74" fmla="*/ 228600 w 1303131"/>
                <a:gd name="connsiteY74" fmla="*/ 23812 h 3167062"/>
                <a:gd name="connsiteX75" fmla="*/ 214312 w 1303131"/>
                <a:gd name="connsiteY75" fmla="*/ 0 h 3167062"/>
                <a:gd name="connsiteX0" fmla="*/ 214312 w 1303131"/>
                <a:gd name="connsiteY0" fmla="*/ 0 h 3167062"/>
                <a:gd name="connsiteX1" fmla="*/ 992256 w 1303131"/>
                <a:gd name="connsiteY1" fmla="*/ 145152 h 3167062"/>
                <a:gd name="connsiteX2" fmla="*/ 1109662 w 1303131"/>
                <a:gd name="connsiteY2" fmla="*/ 219075 h 3167062"/>
                <a:gd name="connsiteX3" fmla="*/ 1133475 w 1303131"/>
                <a:gd name="connsiteY3" fmla="*/ 314325 h 3167062"/>
                <a:gd name="connsiteX4" fmla="*/ 1224170 w 1303131"/>
                <a:gd name="connsiteY4" fmla="*/ 535677 h 3167062"/>
                <a:gd name="connsiteX5" fmla="*/ 1276350 w 1303131"/>
                <a:gd name="connsiteY5" fmla="*/ 700087 h 3167062"/>
                <a:gd name="connsiteX6" fmla="*/ 1295400 w 1303131"/>
                <a:gd name="connsiteY6" fmla="*/ 900112 h 3167062"/>
                <a:gd name="connsiteX7" fmla="*/ 1238250 w 1303131"/>
                <a:gd name="connsiteY7" fmla="*/ 1100137 h 3167062"/>
                <a:gd name="connsiteX8" fmla="*/ 1171575 w 1303131"/>
                <a:gd name="connsiteY8" fmla="*/ 1171575 h 3167062"/>
                <a:gd name="connsiteX9" fmla="*/ 1171575 w 1303131"/>
                <a:gd name="connsiteY9" fmla="*/ 1262062 h 3167062"/>
                <a:gd name="connsiteX10" fmla="*/ 1143000 w 1303131"/>
                <a:gd name="connsiteY10" fmla="*/ 1381125 h 3167062"/>
                <a:gd name="connsiteX11" fmla="*/ 1109662 w 1303131"/>
                <a:gd name="connsiteY11" fmla="*/ 1414462 h 3167062"/>
                <a:gd name="connsiteX12" fmla="*/ 1081087 w 1303131"/>
                <a:gd name="connsiteY12" fmla="*/ 1895475 h 3167062"/>
                <a:gd name="connsiteX13" fmla="*/ 1090612 w 1303131"/>
                <a:gd name="connsiteY13" fmla="*/ 2152650 h 3167062"/>
                <a:gd name="connsiteX14" fmla="*/ 1104900 w 1303131"/>
                <a:gd name="connsiteY14" fmla="*/ 2519362 h 3167062"/>
                <a:gd name="connsiteX15" fmla="*/ 1104900 w 1303131"/>
                <a:gd name="connsiteY15" fmla="*/ 2657475 h 3167062"/>
                <a:gd name="connsiteX16" fmla="*/ 1071562 w 1303131"/>
                <a:gd name="connsiteY16" fmla="*/ 2967037 h 3167062"/>
                <a:gd name="connsiteX17" fmla="*/ 1071562 w 1303131"/>
                <a:gd name="connsiteY17" fmla="*/ 3005137 h 3167062"/>
                <a:gd name="connsiteX18" fmla="*/ 1047750 w 1303131"/>
                <a:gd name="connsiteY18" fmla="*/ 3009900 h 3167062"/>
                <a:gd name="connsiteX19" fmla="*/ 1066800 w 1303131"/>
                <a:gd name="connsiteY19" fmla="*/ 3124200 h 3167062"/>
                <a:gd name="connsiteX20" fmla="*/ 1033462 w 1303131"/>
                <a:gd name="connsiteY20" fmla="*/ 3162300 h 3167062"/>
                <a:gd name="connsiteX21" fmla="*/ 862012 w 1303131"/>
                <a:gd name="connsiteY21" fmla="*/ 3157537 h 3167062"/>
                <a:gd name="connsiteX22" fmla="*/ 852487 w 1303131"/>
                <a:gd name="connsiteY22" fmla="*/ 3138487 h 3167062"/>
                <a:gd name="connsiteX23" fmla="*/ 842962 w 1303131"/>
                <a:gd name="connsiteY23" fmla="*/ 3081337 h 3167062"/>
                <a:gd name="connsiteX24" fmla="*/ 866775 w 1303131"/>
                <a:gd name="connsiteY24" fmla="*/ 3009900 h 3167062"/>
                <a:gd name="connsiteX25" fmla="*/ 842962 w 1303131"/>
                <a:gd name="connsiteY25" fmla="*/ 2976562 h 3167062"/>
                <a:gd name="connsiteX26" fmla="*/ 847725 w 1303131"/>
                <a:gd name="connsiteY26" fmla="*/ 2857500 h 3167062"/>
                <a:gd name="connsiteX27" fmla="*/ 819150 w 1303131"/>
                <a:gd name="connsiteY27" fmla="*/ 2628900 h 3167062"/>
                <a:gd name="connsiteX28" fmla="*/ 790575 w 1303131"/>
                <a:gd name="connsiteY28" fmla="*/ 2386012 h 3167062"/>
                <a:gd name="connsiteX29" fmla="*/ 781050 w 1303131"/>
                <a:gd name="connsiteY29" fmla="*/ 2286000 h 3167062"/>
                <a:gd name="connsiteX30" fmla="*/ 738187 w 1303131"/>
                <a:gd name="connsiteY30" fmla="*/ 2005012 h 3167062"/>
                <a:gd name="connsiteX31" fmla="*/ 733425 w 1303131"/>
                <a:gd name="connsiteY31" fmla="*/ 2419350 h 3167062"/>
                <a:gd name="connsiteX32" fmla="*/ 800100 w 1303131"/>
                <a:gd name="connsiteY32" fmla="*/ 2867025 h 3167062"/>
                <a:gd name="connsiteX33" fmla="*/ 766762 w 1303131"/>
                <a:gd name="connsiteY33" fmla="*/ 3014662 h 3167062"/>
                <a:gd name="connsiteX34" fmla="*/ 752475 w 1303131"/>
                <a:gd name="connsiteY34" fmla="*/ 3024187 h 3167062"/>
                <a:gd name="connsiteX35" fmla="*/ 714375 w 1303131"/>
                <a:gd name="connsiteY35" fmla="*/ 3014662 h 3167062"/>
                <a:gd name="connsiteX36" fmla="*/ 704850 w 1303131"/>
                <a:gd name="connsiteY36" fmla="*/ 3114675 h 3167062"/>
                <a:gd name="connsiteX37" fmla="*/ 690562 w 1303131"/>
                <a:gd name="connsiteY37" fmla="*/ 3148012 h 3167062"/>
                <a:gd name="connsiteX38" fmla="*/ 552450 w 1303131"/>
                <a:gd name="connsiteY38" fmla="*/ 3167062 h 3167062"/>
                <a:gd name="connsiteX39" fmla="*/ 485775 w 1303131"/>
                <a:gd name="connsiteY39" fmla="*/ 3128962 h 3167062"/>
                <a:gd name="connsiteX40" fmla="*/ 485775 w 1303131"/>
                <a:gd name="connsiteY40" fmla="*/ 3100387 h 3167062"/>
                <a:gd name="connsiteX41" fmla="*/ 528637 w 1303131"/>
                <a:gd name="connsiteY41" fmla="*/ 3009900 h 3167062"/>
                <a:gd name="connsiteX42" fmla="*/ 490537 w 1303131"/>
                <a:gd name="connsiteY42" fmla="*/ 2971800 h 3167062"/>
                <a:gd name="connsiteX43" fmla="*/ 471487 w 1303131"/>
                <a:gd name="connsiteY43" fmla="*/ 2662237 h 3167062"/>
                <a:gd name="connsiteX44" fmla="*/ 457200 w 1303131"/>
                <a:gd name="connsiteY44" fmla="*/ 2471737 h 3167062"/>
                <a:gd name="connsiteX45" fmla="*/ 376237 w 1303131"/>
                <a:gd name="connsiteY45" fmla="*/ 1952625 h 3167062"/>
                <a:gd name="connsiteX46" fmla="*/ 361950 w 1303131"/>
                <a:gd name="connsiteY46" fmla="*/ 1685925 h 3167062"/>
                <a:gd name="connsiteX47" fmla="*/ 323850 w 1303131"/>
                <a:gd name="connsiteY47" fmla="*/ 1666875 h 3167062"/>
                <a:gd name="connsiteX48" fmla="*/ 300037 w 1303131"/>
                <a:gd name="connsiteY48" fmla="*/ 1200150 h 3167062"/>
                <a:gd name="connsiteX49" fmla="*/ 214312 w 1303131"/>
                <a:gd name="connsiteY49" fmla="*/ 1409700 h 3167062"/>
                <a:gd name="connsiteX50" fmla="*/ 180975 w 1303131"/>
                <a:gd name="connsiteY50" fmla="*/ 1514475 h 3167062"/>
                <a:gd name="connsiteX51" fmla="*/ 161925 w 1303131"/>
                <a:gd name="connsiteY51" fmla="*/ 1528762 h 3167062"/>
                <a:gd name="connsiteX52" fmla="*/ 166687 w 1303131"/>
                <a:gd name="connsiteY52" fmla="*/ 1571625 h 3167062"/>
                <a:gd name="connsiteX53" fmla="*/ 204787 w 1303131"/>
                <a:gd name="connsiteY53" fmla="*/ 1585912 h 3167062"/>
                <a:gd name="connsiteX54" fmla="*/ 204787 w 1303131"/>
                <a:gd name="connsiteY54" fmla="*/ 1585912 h 3167062"/>
                <a:gd name="connsiteX55" fmla="*/ 233362 w 1303131"/>
                <a:gd name="connsiteY55" fmla="*/ 1614487 h 3167062"/>
                <a:gd name="connsiteX56" fmla="*/ 204787 w 1303131"/>
                <a:gd name="connsiteY56" fmla="*/ 1652587 h 3167062"/>
                <a:gd name="connsiteX57" fmla="*/ 138112 w 1303131"/>
                <a:gd name="connsiteY57" fmla="*/ 1685925 h 3167062"/>
                <a:gd name="connsiteX58" fmla="*/ 47625 w 1303131"/>
                <a:gd name="connsiteY58" fmla="*/ 1638300 h 3167062"/>
                <a:gd name="connsiteX59" fmla="*/ 28575 w 1303131"/>
                <a:gd name="connsiteY59" fmla="*/ 1585912 h 3167062"/>
                <a:gd name="connsiteX60" fmla="*/ 28575 w 1303131"/>
                <a:gd name="connsiteY60" fmla="*/ 1476375 h 3167062"/>
                <a:gd name="connsiteX61" fmla="*/ 0 w 1303131"/>
                <a:gd name="connsiteY61" fmla="*/ 1443037 h 3167062"/>
                <a:gd name="connsiteX62" fmla="*/ 42862 w 1303131"/>
                <a:gd name="connsiteY62" fmla="*/ 1285875 h 3167062"/>
                <a:gd name="connsiteX63" fmla="*/ 61912 w 1303131"/>
                <a:gd name="connsiteY63" fmla="*/ 1143000 h 3167062"/>
                <a:gd name="connsiteX64" fmla="*/ 80962 w 1303131"/>
                <a:gd name="connsiteY64" fmla="*/ 1085850 h 3167062"/>
                <a:gd name="connsiteX65" fmla="*/ 119062 w 1303131"/>
                <a:gd name="connsiteY65" fmla="*/ 976312 h 3167062"/>
                <a:gd name="connsiteX66" fmla="*/ 119062 w 1303131"/>
                <a:gd name="connsiteY66" fmla="*/ 623887 h 3167062"/>
                <a:gd name="connsiteX67" fmla="*/ 171450 w 1303131"/>
                <a:gd name="connsiteY67" fmla="*/ 347662 h 3167062"/>
                <a:gd name="connsiteX68" fmla="*/ 195262 w 1303131"/>
                <a:gd name="connsiteY68" fmla="*/ 319087 h 3167062"/>
                <a:gd name="connsiteX69" fmla="*/ 376237 w 1303131"/>
                <a:gd name="connsiteY69" fmla="*/ 223837 h 3167062"/>
                <a:gd name="connsiteX70" fmla="*/ 400050 w 1303131"/>
                <a:gd name="connsiteY70" fmla="*/ 204787 h 3167062"/>
                <a:gd name="connsiteX71" fmla="*/ 381000 w 1303131"/>
                <a:gd name="connsiteY71" fmla="*/ 200025 h 3167062"/>
                <a:gd name="connsiteX72" fmla="*/ 342900 w 1303131"/>
                <a:gd name="connsiteY72" fmla="*/ 214312 h 3167062"/>
                <a:gd name="connsiteX73" fmla="*/ 228600 w 1303131"/>
                <a:gd name="connsiteY73" fmla="*/ 23812 h 3167062"/>
                <a:gd name="connsiteX74" fmla="*/ 214312 w 1303131"/>
                <a:gd name="connsiteY74" fmla="*/ 0 h 3167062"/>
                <a:gd name="connsiteX0" fmla="*/ 214312 w 1303131"/>
                <a:gd name="connsiteY0" fmla="*/ 0 h 3167062"/>
                <a:gd name="connsiteX1" fmla="*/ 992256 w 1303131"/>
                <a:gd name="connsiteY1" fmla="*/ 145152 h 3167062"/>
                <a:gd name="connsiteX2" fmla="*/ 1109662 w 1303131"/>
                <a:gd name="connsiteY2" fmla="*/ 219075 h 3167062"/>
                <a:gd name="connsiteX3" fmla="*/ 1133475 w 1303131"/>
                <a:gd name="connsiteY3" fmla="*/ 314325 h 3167062"/>
                <a:gd name="connsiteX4" fmla="*/ 1224170 w 1303131"/>
                <a:gd name="connsiteY4" fmla="*/ 535677 h 3167062"/>
                <a:gd name="connsiteX5" fmla="*/ 1276350 w 1303131"/>
                <a:gd name="connsiteY5" fmla="*/ 700087 h 3167062"/>
                <a:gd name="connsiteX6" fmla="*/ 1295400 w 1303131"/>
                <a:gd name="connsiteY6" fmla="*/ 900112 h 3167062"/>
                <a:gd name="connsiteX7" fmla="*/ 1238250 w 1303131"/>
                <a:gd name="connsiteY7" fmla="*/ 1100137 h 3167062"/>
                <a:gd name="connsiteX8" fmla="*/ 1171575 w 1303131"/>
                <a:gd name="connsiteY8" fmla="*/ 1171575 h 3167062"/>
                <a:gd name="connsiteX9" fmla="*/ 1171575 w 1303131"/>
                <a:gd name="connsiteY9" fmla="*/ 1262062 h 3167062"/>
                <a:gd name="connsiteX10" fmla="*/ 1143000 w 1303131"/>
                <a:gd name="connsiteY10" fmla="*/ 1381125 h 3167062"/>
                <a:gd name="connsiteX11" fmla="*/ 1109662 w 1303131"/>
                <a:gd name="connsiteY11" fmla="*/ 1414462 h 3167062"/>
                <a:gd name="connsiteX12" fmla="*/ 1081087 w 1303131"/>
                <a:gd name="connsiteY12" fmla="*/ 1895475 h 3167062"/>
                <a:gd name="connsiteX13" fmla="*/ 1090612 w 1303131"/>
                <a:gd name="connsiteY13" fmla="*/ 2152650 h 3167062"/>
                <a:gd name="connsiteX14" fmla="*/ 1104900 w 1303131"/>
                <a:gd name="connsiteY14" fmla="*/ 2519362 h 3167062"/>
                <a:gd name="connsiteX15" fmla="*/ 1104900 w 1303131"/>
                <a:gd name="connsiteY15" fmla="*/ 2657475 h 3167062"/>
                <a:gd name="connsiteX16" fmla="*/ 1071562 w 1303131"/>
                <a:gd name="connsiteY16" fmla="*/ 2967037 h 3167062"/>
                <a:gd name="connsiteX17" fmla="*/ 1071562 w 1303131"/>
                <a:gd name="connsiteY17" fmla="*/ 3005137 h 3167062"/>
                <a:gd name="connsiteX18" fmla="*/ 1047750 w 1303131"/>
                <a:gd name="connsiteY18" fmla="*/ 3009900 h 3167062"/>
                <a:gd name="connsiteX19" fmla="*/ 1066800 w 1303131"/>
                <a:gd name="connsiteY19" fmla="*/ 3124200 h 3167062"/>
                <a:gd name="connsiteX20" fmla="*/ 1033462 w 1303131"/>
                <a:gd name="connsiteY20" fmla="*/ 3162300 h 3167062"/>
                <a:gd name="connsiteX21" fmla="*/ 862012 w 1303131"/>
                <a:gd name="connsiteY21" fmla="*/ 3157537 h 3167062"/>
                <a:gd name="connsiteX22" fmla="*/ 852487 w 1303131"/>
                <a:gd name="connsiteY22" fmla="*/ 3138487 h 3167062"/>
                <a:gd name="connsiteX23" fmla="*/ 842962 w 1303131"/>
                <a:gd name="connsiteY23" fmla="*/ 3081337 h 3167062"/>
                <a:gd name="connsiteX24" fmla="*/ 866775 w 1303131"/>
                <a:gd name="connsiteY24" fmla="*/ 3009900 h 3167062"/>
                <a:gd name="connsiteX25" fmla="*/ 842962 w 1303131"/>
                <a:gd name="connsiteY25" fmla="*/ 2976562 h 3167062"/>
                <a:gd name="connsiteX26" fmla="*/ 847725 w 1303131"/>
                <a:gd name="connsiteY26" fmla="*/ 2857500 h 3167062"/>
                <a:gd name="connsiteX27" fmla="*/ 819150 w 1303131"/>
                <a:gd name="connsiteY27" fmla="*/ 2628900 h 3167062"/>
                <a:gd name="connsiteX28" fmla="*/ 790575 w 1303131"/>
                <a:gd name="connsiteY28" fmla="*/ 2386012 h 3167062"/>
                <a:gd name="connsiteX29" fmla="*/ 781050 w 1303131"/>
                <a:gd name="connsiteY29" fmla="*/ 2286000 h 3167062"/>
                <a:gd name="connsiteX30" fmla="*/ 738187 w 1303131"/>
                <a:gd name="connsiteY30" fmla="*/ 2005012 h 3167062"/>
                <a:gd name="connsiteX31" fmla="*/ 733425 w 1303131"/>
                <a:gd name="connsiteY31" fmla="*/ 2419350 h 3167062"/>
                <a:gd name="connsiteX32" fmla="*/ 800100 w 1303131"/>
                <a:gd name="connsiteY32" fmla="*/ 2867025 h 3167062"/>
                <a:gd name="connsiteX33" fmla="*/ 766762 w 1303131"/>
                <a:gd name="connsiteY33" fmla="*/ 3014662 h 3167062"/>
                <a:gd name="connsiteX34" fmla="*/ 752475 w 1303131"/>
                <a:gd name="connsiteY34" fmla="*/ 3024187 h 3167062"/>
                <a:gd name="connsiteX35" fmla="*/ 714375 w 1303131"/>
                <a:gd name="connsiteY35" fmla="*/ 3014662 h 3167062"/>
                <a:gd name="connsiteX36" fmla="*/ 704850 w 1303131"/>
                <a:gd name="connsiteY36" fmla="*/ 3114675 h 3167062"/>
                <a:gd name="connsiteX37" fmla="*/ 690562 w 1303131"/>
                <a:gd name="connsiteY37" fmla="*/ 3148012 h 3167062"/>
                <a:gd name="connsiteX38" fmla="*/ 552450 w 1303131"/>
                <a:gd name="connsiteY38" fmla="*/ 3167062 h 3167062"/>
                <a:gd name="connsiteX39" fmla="*/ 485775 w 1303131"/>
                <a:gd name="connsiteY39" fmla="*/ 3128962 h 3167062"/>
                <a:gd name="connsiteX40" fmla="*/ 485775 w 1303131"/>
                <a:gd name="connsiteY40" fmla="*/ 3100387 h 3167062"/>
                <a:gd name="connsiteX41" fmla="*/ 528637 w 1303131"/>
                <a:gd name="connsiteY41" fmla="*/ 3009900 h 3167062"/>
                <a:gd name="connsiteX42" fmla="*/ 490537 w 1303131"/>
                <a:gd name="connsiteY42" fmla="*/ 2971800 h 3167062"/>
                <a:gd name="connsiteX43" fmla="*/ 471487 w 1303131"/>
                <a:gd name="connsiteY43" fmla="*/ 2662237 h 3167062"/>
                <a:gd name="connsiteX44" fmla="*/ 457200 w 1303131"/>
                <a:gd name="connsiteY44" fmla="*/ 2471737 h 3167062"/>
                <a:gd name="connsiteX45" fmla="*/ 376237 w 1303131"/>
                <a:gd name="connsiteY45" fmla="*/ 1952625 h 3167062"/>
                <a:gd name="connsiteX46" fmla="*/ 361950 w 1303131"/>
                <a:gd name="connsiteY46" fmla="*/ 1685925 h 3167062"/>
                <a:gd name="connsiteX47" fmla="*/ 323850 w 1303131"/>
                <a:gd name="connsiteY47" fmla="*/ 1666875 h 3167062"/>
                <a:gd name="connsiteX48" fmla="*/ 300037 w 1303131"/>
                <a:gd name="connsiteY48" fmla="*/ 1200150 h 3167062"/>
                <a:gd name="connsiteX49" fmla="*/ 214312 w 1303131"/>
                <a:gd name="connsiteY49" fmla="*/ 1409700 h 3167062"/>
                <a:gd name="connsiteX50" fmla="*/ 180975 w 1303131"/>
                <a:gd name="connsiteY50" fmla="*/ 1514475 h 3167062"/>
                <a:gd name="connsiteX51" fmla="*/ 161925 w 1303131"/>
                <a:gd name="connsiteY51" fmla="*/ 1528762 h 3167062"/>
                <a:gd name="connsiteX52" fmla="*/ 166687 w 1303131"/>
                <a:gd name="connsiteY52" fmla="*/ 1571625 h 3167062"/>
                <a:gd name="connsiteX53" fmla="*/ 204787 w 1303131"/>
                <a:gd name="connsiteY53" fmla="*/ 1585912 h 3167062"/>
                <a:gd name="connsiteX54" fmla="*/ 204787 w 1303131"/>
                <a:gd name="connsiteY54" fmla="*/ 1585912 h 3167062"/>
                <a:gd name="connsiteX55" fmla="*/ 233362 w 1303131"/>
                <a:gd name="connsiteY55" fmla="*/ 1614487 h 3167062"/>
                <a:gd name="connsiteX56" fmla="*/ 204787 w 1303131"/>
                <a:gd name="connsiteY56" fmla="*/ 1652587 h 3167062"/>
                <a:gd name="connsiteX57" fmla="*/ 138112 w 1303131"/>
                <a:gd name="connsiteY57" fmla="*/ 1685925 h 3167062"/>
                <a:gd name="connsiteX58" fmla="*/ 47625 w 1303131"/>
                <a:gd name="connsiteY58" fmla="*/ 1638300 h 3167062"/>
                <a:gd name="connsiteX59" fmla="*/ 28575 w 1303131"/>
                <a:gd name="connsiteY59" fmla="*/ 1585912 h 3167062"/>
                <a:gd name="connsiteX60" fmla="*/ 28575 w 1303131"/>
                <a:gd name="connsiteY60" fmla="*/ 1476375 h 3167062"/>
                <a:gd name="connsiteX61" fmla="*/ 0 w 1303131"/>
                <a:gd name="connsiteY61" fmla="*/ 1443037 h 3167062"/>
                <a:gd name="connsiteX62" fmla="*/ 42862 w 1303131"/>
                <a:gd name="connsiteY62" fmla="*/ 1285875 h 3167062"/>
                <a:gd name="connsiteX63" fmla="*/ 61912 w 1303131"/>
                <a:gd name="connsiteY63" fmla="*/ 1143000 h 3167062"/>
                <a:gd name="connsiteX64" fmla="*/ 80962 w 1303131"/>
                <a:gd name="connsiteY64" fmla="*/ 1085850 h 3167062"/>
                <a:gd name="connsiteX65" fmla="*/ 119062 w 1303131"/>
                <a:gd name="connsiteY65" fmla="*/ 976312 h 3167062"/>
                <a:gd name="connsiteX66" fmla="*/ 119062 w 1303131"/>
                <a:gd name="connsiteY66" fmla="*/ 623887 h 3167062"/>
                <a:gd name="connsiteX67" fmla="*/ 171450 w 1303131"/>
                <a:gd name="connsiteY67" fmla="*/ 347662 h 3167062"/>
                <a:gd name="connsiteX68" fmla="*/ 195262 w 1303131"/>
                <a:gd name="connsiteY68" fmla="*/ 319087 h 3167062"/>
                <a:gd name="connsiteX69" fmla="*/ 376237 w 1303131"/>
                <a:gd name="connsiteY69" fmla="*/ 223837 h 3167062"/>
                <a:gd name="connsiteX70" fmla="*/ 400050 w 1303131"/>
                <a:gd name="connsiteY70" fmla="*/ 204787 h 3167062"/>
                <a:gd name="connsiteX71" fmla="*/ 381000 w 1303131"/>
                <a:gd name="connsiteY71" fmla="*/ 200025 h 3167062"/>
                <a:gd name="connsiteX72" fmla="*/ 342900 w 1303131"/>
                <a:gd name="connsiteY72" fmla="*/ 214312 h 3167062"/>
                <a:gd name="connsiteX73" fmla="*/ 214312 w 1303131"/>
                <a:gd name="connsiteY73" fmla="*/ 0 h 3167062"/>
                <a:gd name="connsiteX0" fmla="*/ 342900 w 1303131"/>
                <a:gd name="connsiteY0" fmla="*/ 69954 h 3022704"/>
                <a:gd name="connsiteX1" fmla="*/ 992256 w 1303131"/>
                <a:gd name="connsiteY1" fmla="*/ 794 h 3022704"/>
                <a:gd name="connsiteX2" fmla="*/ 1109662 w 1303131"/>
                <a:gd name="connsiteY2" fmla="*/ 74717 h 3022704"/>
                <a:gd name="connsiteX3" fmla="*/ 1133475 w 1303131"/>
                <a:gd name="connsiteY3" fmla="*/ 169967 h 3022704"/>
                <a:gd name="connsiteX4" fmla="*/ 1224170 w 1303131"/>
                <a:gd name="connsiteY4" fmla="*/ 391319 h 3022704"/>
                <a:gd name="connsiteX5" fmla="*/ 1276350 w 1303131"/>
                <a:gd name="connsiteY5" fmla="*/ 555729 h 3022704"/>
                <a:gd name="connsiteX6" fmla="*/ 1295400 w 1303131"/>
                <a:gd name="connsiteY6" fmla="*/ 755754 h 3022704"/>
                <a:gd name="connsiteX7" fmla="*/ 1238250 w 1303131"/>
                <a:gd name="connsiteY7" fmla="*/ 955779 h 3022704"/>
                <a:gd name="connsiteX8" fmla="*/ 1171575 w 1303131"/>
                <a:gd name="connsiteY8" fmla="*/ 1027217 h 3022704"/>
                <a:gd name="connsiteX9" fmla="*/ 1171575 w 1303131"/>
                <a:gd name="connsiteY9" fmla="*/ 1117704 h 3022704"/>
                <a:gd name="connsiteX10" fmla="*/ 1143000 w 1303131"/>
                <a:gd name="connsiteY10" fmla="*/ 1236767 h 3022704"/>
                <a:gd name="connsiteX11" fmla="*/ 1109662 w 1303131"/>
                <a:gd name="connsiteY11" fmla="*/ 1270104 h 3022704"/>
                <a:gd name="connsiteX12" fmla="*/ 1081087 w 1303131"/>
                <a:gd name="connsiteY12" fmla="*/ 1751117 h 3022704"/>
                <a:gd name="connsiteX13" fmla="*/ 1090612 w 1303131"/>
                <a:gd name="connsiteY13" fmla="*/ 2008292 h 3022704"/>
                <a:gd name="connsiteX14" fmla="*/ 1104900 w 1303131"/>
                <a:gd name="connsiteY14" fmla="*/ 2375004 h 3022704"/>
                <a:gd name="connsiteX15" fmla="*/ 1104900 w 1303131"/>
                <a:gd name="connsiteY15" fmla="*/ 2513117 h 3022704"/>
                <a:gd name="connsiteX16" fmla="*/ 1071562 w 1303131"/>
                <a:gd name="connsiteY16" fmla="*/ 2822679 h 3022704"/>
                <a:gd name="connsiteX17" fmla="*/ 1071562 w 1303131"/>
                <a:gd name="connsiteY17" fmla="*/ 2860779 h 3022704"/>
                <a:gd name="connsiteX18" fmla="*/ 1047750 w 1303131"/>
                <a:gd name="connsiteY18" fmla="*/ 2865542 h 3022704"/>
                <a:gd name="connsiteX19" fmla="*/ 1066800 w 1303131"/>
                <a:gd name="connsiteY19" fmla="*/ 2979842 h 3022704"/>
                <a:gd name="connsiteX20" fmla="*/ 1033462 w 1303131"/>
                <a:gd name="connsiteY20" fmla="*/ 3017942 h 3022704"/>
                <a:gd name="connsiteX21" fmla="*/ 862012 w 1303131"/>
                <a:gd name="connsiteY21" fmla="*/ 3013179 h 3022704"/>
                <a:gd name="connsiteX22" fmla="*/ 852487 w 1303131"/>
                <a:gd name="connsiteY22" fmla="*/ 2994129 h 3022704"/>
                <a:gd name="connsiteX23" fmla="*/ 842962 w 1303131"/>
                <a:gd name="connsiteY23" fmla="*/ 2936979 h 3022704"/>
                <a:gd name="connsiteX24" fmla="*/ 866775 w 1303131"/>
                <a:gd name="connsiteY24" fmla="*/ 2865542 h 3022704"/>
                <a:gd name="connsiteX25" fmla="*/ 842962 w 1303131"/>
                <a:gd name="connsiteY25" fmla="*/ 2832204 h 3022704"/>
                <a:gd name="connsiteX26" fmla="*/ 847725 w 1303131"/>
                <a:gd name="connsiteY26" fmla="*/ 2713142 h 3022704"/>
                <a:gd name="connsiteX27" fmla="*/ 819150 w 1303131"/>
                <a:gd name="connsiteY27" fmla="*/ 2484542 h 3022704"/>
                <a:gd name="connsiteX28" fmla="*/ 790575 w 1303131"/>
                <a:gd name="connsiteY28" fmla="*/ 2241654 h 3022704"/>
                <a:gd name="connsiteX29" fmla="*/ 781050 w 1303131"/>
                <a:gd name="connsiteY29" fmla="*/ 2141642 h 3022704"/>
                <a:gd name="connsiteX30" fmla="*/ 738187 w 1303131"/>
                <a:gd name="connsiteY30" fmla="*/ 1860654 h 3022704"/>
                <a:gd name="connsiteX31" fmla="*/ 733425 w 1303131"/>
                <a:gd name="connsiteY31" fmla="*/ 2274992 h 3022704"/>
                <a:gd name="connsiteX32" fmla="*/ 800100 w 1303131"/>
                <a:gd name="connsiteY32" fmla="*/ 2722667 h 3022704"/>
                <a:gd name="connsiteX33" fmla="*/ 766762 w 1303131"/>
                <a:gd name="connsiteY33" fmla="*/ 2870304 h 3022704"/>
                <a:gd name="connsiteX34" fmla="*/ 752475 w 1303131"/>
                <a:gd name="connsiteY34" fmla="*/ 2879829 h 3022704"/>
                <a:gd name="connsiteX35" fmla="*/ 714375 w 1303131"/>
                <a:gd name="connsiteY35" fmla="*/ 2870304 h 3022704"/>
                <a:gd name="connsiteX36" fmla="*/ 704850 w 1303131"/>
                <a:gd name="connsiteY36" fmla="*/ 2970317 h 3022704"/>
                <a:gd name="connsiteX37" fmla="*/ 690562 w 1303131"/>
                <a:gd name="connsiteY37" fmla="*/ 3003654 h 3022704"/>
                <a:gd name="connsiteX38" fmla="*/ 552450 w 1303131"/>
                <a:gd name="connsiteY38" fmla="*/ 3022704 h 3022704"/>
                <a:gd name="connsiteX39" fmla="*/ 485775 w 1303131"/>
                <a:gd name="connsiteY39" fmla="*/ 2984604 h 3022704"/>
                <a:gd name="connsiteX40" fmla="*/ 485775 w 1303131"/>
                <a:gd name="connsiteY40" fmla="*/ 2956029 h 3022704"/>
                <a:gd name="connsiteX41" fmla="*/ 528637 w 1303131"/>
                <a:gd name="connsiteY41" fmla="*/ 2865542 h 3022704"/>
                <a:gd name="connsiteX42" fmla="*/ 490537 w 1303131"/>
                <a:gd name="connsiteY42" fmla="*/ 2827442 h 3022704"/>
                <a:gd name="connsiteX43" fmla="*/ 471487 w 1303131"/>
                <a:gd name="connsiteY43" fmla="*/ 2517879 h 3022704"/>
                <a:gd name="connsiteX44" fmla="*/ 457200 w 1303131"/>
                <a:gd name="connsiteY44" fmla="*/ 2327379 h 3022704"/>
                <a:gd name="connsiteX45" fmla="*/ 376237 w 1303131"/>
                <a:gd name="connsiteY45" fmla="*/ 1808267 h 3022704"/>
                <a:gd name="connsiteX46" fmla="*/ 361950 w 1303131"/>
                <a:gd name="connsiteY46" fmla="*/ 1541567 h 3022704"/>
                <a:gd name="connsiteX47" fmla="*/ 323850 w 1303131"/>
                <a:gd name="connsiteY47" fmla="*/ 1522517 h 3022704"/>
                <a:gd name="connsiteX48" fmla="*/ 300037 w 1303131"/>
                <a:gd name="connsiteY48" fmla="*/ 1055792 h 3022704"/>
                <a:gd name="connsiteX49" fmla="*/ 214312 w 1303131"/>
                <a:gd name="connsiteY49" fmla="*/ 1265342 h 3022704"/>
                <a:gd name="connsiteX50" fmla="*/ 180975 w 1303131"/>
                <a:gd name="connsiteY50" fmla="*/ 1370117 h 3022704"/>
                <a:gd name="connsiteX51" fmla="*/ 161925 w 1303131"/>
                <a:gd name="connsiteY51" fmla="*/ 1384404 h 3022704"/>
                <a:gd name="connsiteX52" fmla="*/ 166687 w 1303131"/>
                <a:gd name="connsiteY52" fmla="*/ 1427267 h 3022704"/>
                <a:gd name="connsiteX53" fmla="*/ 204787 w 1303131"/>
                <a:gd name="connsiteY53" fmla="*/ 1441554 h 3022704"/>
                <a:gd name="connsiteX54" fmla="*/ 204787 w 1303131"/>
                <a:gd name="connsiteY54" fmla="*/ 1441554 h 3022704"/>
                <a:gd name="connsiteX55" fmla="*/ 233362 w 1303131"/>
                <a:gd name="connsiteY55" fmla="*/ 1470129 h 3022704"/>
                <a:gd name="connsiteX56" fmla="*/ 204787 w 1303131"/>
                <a:gd name="connsiteY56" fmla="*/ 1508229 h 3022704"/>
                <a:gd name="connsiteX57" fmla="*/ 138112 w 1303131"/>
                <a:gd name="connsiteY57" fmla="*/ 1541567 h 3022704"/>
                <a:gd name="connsiteX58" fmla="*/ 47625 w 1303131"/>
                <a:gd name="connsiteY58" fmla="*/ 1493942 h 3022704"/>
                <a:gd name="connsiteX59" fmla="*/ 28575 w 1303131"/>
                <a:gd name="connsiteY59" fmla="*/ 1441554 h 3022704"/>
                <a:gd name="connsiteX60" fmla="*/ 28575 w 1303131"/>
                <a:gd name="connsiteY60" fmla="*/ 1332017 h 3022704"/>
                <a:gd name="connsiteX61" fmla="*/ 0 w 1303131"/>
                <a:gd name="connsiteY61" fmla="*/ 1298679 h 3022704"/>
                <a:gd name="connsiteX62" fmla="*/ 42862 w 1303131"/>
                <a:gd name="connsiteY62" fmla="*/ 1141517 h 3022704"/>
                <a:gd name="connsiteX63" fmla="*/ 61912 w 1303131"/>
                <a:gd name="connsiteY63" fmla="*/ 998642 h 3022704"/>
                <a:gd name="connsiteX64" fmla="*/ 80962 w 1303131"/>
                <a:gd name="connsiteY64" fmla="*/ 941492 h 3022704"/>
                <a:gd name="connsiteX65" fmla="*/ 119062 w 1303131"/>
                <a:gd name="connsiteY65" fmla="*/ 831954 h 3022704"/>
                <a:gd name="connsiteX66" fmla="*/ 119062 w 1303131"/>
                <a:gd name="connsiteY66" fmla="*/ 479529 h 3022704"/>
                <a:gd name="connsiteX67" fmla="*/ 171450 w 1303131"/>
                <a:gd name="connsiteY67" fmla="*/ 203304 h 3022704"/>
                <a:gd name="connsiteX68" fmla="*/ 195262 w 1303131"/>
                <a:gd name="connsiteY68" fmla="*/ 174729 h 3022704"/>
                <a:gd name="connsiteX69" fmla="*/ 376237 w 1303131"/>
                <a:gd name="connsiteY69" fmla="*/ 79479 h 3022704"/>
                <a:gd name="connsiteX70" fmla="*/ 400050 w 1303131"/>
                <a:gd name="connsiteY70" fmla="*/ 60429 h 3022704"/>
                <a:gd name="connsiteX71" fmla="*/ 381000 w 1303131"/>
                <a:gd name="connsiteY71" fmla="*/ 55667 h 3022704"/>
                <a:gd name="connsiteX72" fmla="*/ 342900 w 1303131"/>
                <a:gd name="connsiteY72" fmla="*/ 69954 h 3022704"/>
                <a:gd name="connsiteX0" fmla="*/ 381000 w 1303131"/>
                <a:gd name="connsiteY0" fmla="*/ 58048 h 3025085"/>
                <a:gd name="connsiteX1" fmla="*/ 992256 w 1303131"/>
                <a:gd name="connsiteY1" fmla="*/ 3175 h 3025085"/>
                <a:gd name="connsiteX2" fmla="*/ 1109662 w 1303131"/>
                <a:gd name="connsiteY2" fmla="*/ 77098 h 3025085"/>
                <a:gd name="connsiteX3" fmla="*/ 1133475 w 1303131"/>
                <a:gd name="connsiteY3" fmla="*/ 172348 h 3025085"/>
                <a:gd name="connsiteX4" fmla="*/ 1224170 w 1303131"/>
                <a:gd name="connsiteY4" fmla="*/ 393700 h 3025085"/>
                <a:gd name="connsiteX5" fmla="*/ 1276350 w 1303131"/>
                <a:gd name="connsiteY5" fmla="*/ 558110 h 3025085"/>
                <a:gd name="connsiteX6" fmla="*/ 1295400 w 1303131"/>
                <a:gd name="connsiteY6" fmla="*/ 758135 h 3025085"/>
                <a:gd name="connsiteX7" fmla="*/ 1238250 w 1303131"/>
                <a:gd name="connsiteY7" fmla="*/ 958160 h 3025085"/>
                <a:gd name="connsiteX8" fmla="*/ 1171575 w 1303131"/>
                <a:gd name="connsiteY8" fmla="*/ 1029598 h 3025085"/>
                <a:gd name="connsiteX9" fmla="*/ 1171575 w 1303131"/>
                <a:gd name="connsiteY9" fmla="*/ 1120085 h 3025085"/>
                <a:gd name="connsiteX10" fmla="*/ 1143000 w 1303131"/>
                <a:gd name="connsiteY10" fmla="*/ 1239148 h 3025085"/>
                <a:gd name="connsiteX11" fmla="*/ 1109662 w 1303131"/>
                <a:gd name="connsiteY11" fmla="*/ 1272485 h 3025085"/>
                <a:gd name="connsiteX12" fmla="*/ 1081087 w 1303131"/>
                <a:gd name="connsiteY12" fmla="*/ 1753498 h 3025085"/>
                <a:gd name="connsiteX13" fmla="*/ 1090612 w 1303131"/>
                <a:gd name="connsiteY13" fmla="*/ 2010673 h 3025085"/>
                <a:gd name="connsiteX14" fmla="*/ 1104900 w 1303131"/>
                <a:gd name="connsiteY14" fmla="*/ 2377385 h 3025085"/>
                <a:gd name="connsiteX15" fmla="*/ 1104900 w 1303131"/>
                <a:gd name="connsiteY15" fmla="*/ 2515498 h 3025085"/>
                <a:gd name="connsiteX16" fmla="*/ 1071562 w 1303131"/>
                <a:gd name="connsiteY16" fmla="*/ 2825060 h 3025085"/>
                <a:gd name="connsiteX17" fmla="*/ 1071562 w 1303131"/>
                <a:gd name="connsiteY17" fmla="*/ 2863160 h 3025085"/>
                <a:gd name="connsiteX18" fmla="*/ 1047750 w 1303131"/>
                <a:gd name="connsiteY18" fmla="*/ 2867923 h 3025085"/>
                <a:gd name="connsiteX19" fmla="*/ 1066800 w 1303131"/>
                <a:gd name="connsiteY19" fmla="*/ 2982223 h 3025085"/>
                <a:gd name="connsiteX20" fmla="*/ 1033462 w 1303131"/>
                <a:gd name="connsiteY20" fmla="*/ 3020323 h 3025085"/>
                <a:gd name="connsiteX21" fmla="*/ 862012 w 1303131"/>
                <a:gd name="connsiteY21" fmla="*/ 3015560 h 3025085"/>
                <a:gd name="connsiteX22" fmla="*/ 852487 w 1303131"/>
                <a:gd name="connsiteY22" fmla="*/ 2996510 h 3025085"/>
                <a:gd name="connsiteX23" fmla="*/ 842962 w 1303131"/>
                <a:gd name="connsiteY23" fmla="*/ 2939360 h 3025085"/>
                <a:gd name="connsiteX24" fmla="*/ 866775 w 1303131"/>
                <a:gd name="connsiteY24" fmla="*/ 2867923 h 3025085"/>
                <a:gd name="connsiteX25" fmla="*/ 842962 w 1303131"/>
                <a:gd name="connsiteY25" fmla="*/ 2834585 h 3025085"/>
                <a:gd name="connsiteX26" fmla="*/ 847725 w 1303131"/>
                <a:gd name="connsiteY26" fmla="*/ 2715523 h 3025085"/>
                <a:gd name="connsiteX27" fmla="*/ 819150 w 1303131"/>
                <a:gd name="connsiteY27" fmla="*/ 2486923 h 3025085"/>
                <a:gd name="connsiteX28" fmla="*/ 790575 w 1303131"/>
                <a:gd name="connsiteY28" fmla="*/ 2244035 h 3025085"/>
                <a:gd name="connsiteX29" fmla="*/ 781050 w 1303131"/>
                <a:gd name="connsiteY29" fmla="*/ 2144023 h 3025085"/>
                <a:gd name="connsiteX30" fmla="*/ 738187 w 1303131"/>
                <a:gd name="connsiteY30" fmla="*/ 1863035 h 3025085"/>
                <a:gd name="connsiteX31" fmla="*/ 733425 w 1303131"/>
                <a:gd name="connsiteY31" fmla="*/ 2277373 h 3025085"/>
                <a:gd name="connsiteX32" fmla="*/ 800100 w 1303131"/>
                <a:gd name="connsiteY32" fmla="*/ 2725048 h 3025085"/>
                <a:gd name="connsiteX33" fmla="*/ 766762 w 1303131"/>
                <a:gd name="connsiteY33" fmla="*/ 2872685 h 3025085"/>
                <a:gd name="connsiteX34" fmla="*/ 752475 w 1303131"/>
                <a:gd name="connsiteY34" fmla="*/ 2882210 h 3025085"/>
                <a:gd name="connsiteX35" fmla="*/ 714375 w 1303131"/>
                <a:gd name="connsiteY35" fmla="*/ 2872685 h 3025085"/>
                <a:gd name="connsiteX36" fmla="*/ 704850 w 1303131"/>
                <a:gd name="connsiteY36" fmla="*/ 2972698 h 3025085"/>
                <a:gd name="connsiteX37" fmla="*/ 690562 w 1303131"/>
                <a:gd name="connsiteY37" fmla="*/ 3006035 h 3025085"/>
                <a:gd name="connsiteX38" fmla="*/ 552450 w 1303131"/>
                <a:gd name="connsiteY38" fmla="*/ 3025085 h 3025085"/>
                <a:gd name="connsiteX39" fmla="*/ 485775 w 1303131"/>
                <a:gd name="connsiteY39" fmla="*/ 2986985 h 3025085"/>
                <a:gd name="connsiteX40" fmla="*/ 485775 w 1303131"/>
                <a:gd name="connsiteY40" fmla="*/ 2958410 h 3025085"/>
                <a:gd name="connsiteX41" fmla="*/ 528637 w 1303131"/>
                <a:gd name="connsiteY41" fmla="*/ 2867923 h 3025085"/>
                <a:gd name="connsiteX42" fmla="*/ 490537 w 1303131"/>
                <a:gd name="connsiteY42" fmla="*/ 2829823 h 3025085"/>
                <a:gd name="connsiteX43" fmla="*/ 471487 w 1303131"/>
                <a:gd name="connsiteY43" fmla="*/ 2520260 h 3025085"/>
                <a:gd name="connsiteX44" fmla="*/ 457200 w 1303131"/>
                <a:gd name="connsiteY44" fmla="*/ 2329760 h 3025085"/>
                <a:gd name="connsiteX45" fmla="*/ 376237 w 1303131"/>
                <a:gd name="connsiteY45" fmla="*/ 1810648 h 3025085"/>
                <a:gd name="connsiteX46" fmla="*/ 361950 w 1303131"/>
                <a:gd name="connsiteY46" fmla="*/ 1543948 h 3025085"/>
                <a:gd name="connsiteX47" fmla="*/ 323850 w 1303131"/>
                <a:gd name="connsiteY47" fmla="*/ 1524898 h 3025085"/>
                <a:gd name="connsiteX48" fmla="*/ 300037 w 1303131"/>
                <a:gd name="connsiteY48" fmla="*/ 1058173 h 3025085"/>
                <a:gd name="connsiteX49" fmla="*/ 214312 w 1303131"/>
                <a:gd name="connsiteY49" fmla="*/ 1267723 h 3025085"/>
                <a:gd name="connsiteX50" fmla="*/ 180975 w 1303131"/>
                <a:gd name="connsiteY50" fmla="*/ 1372498 h 3025085"/>
                <a:gd name="connsiteX51" fmla="*/ 161925 w 1303131"/>
                <a:gd name="connsiteY51" fmla="*/ 1386785 h 3025085"/>
                <a:gd name="connsiteX52" fmla="*/ 166687 w 1303131"/>
                <a:gd name="connsiteY52" fmla="*/ 1429648 h 3025085"/>
                <a:gd name="connsiteX53" fmla="*/ 204787 w 1303131"/>
                <a:gd name="connsiteY53" fmla="*/ 1443935 h 3025085"/>
                <a:gd name="connsiteX54" fmla="*/ 204787 w 1303131"/>
                <a:gd name="connsiteY54" fmla="*/ 1443935 h 3025085"/>
                <a:gd name="connsiteX55" fmla="*/ 233362 w 1303131"/>
                <a:gd name="connsiteY55" fmla="*/ 1472510 h 3025085"/>
                <a:gd name="connsiteX56" fmla="*/ 204787 w 1303131"/>
                <a:gd name="connsiteY56" fmla="*/ 1510610 h 3025085"/>
                <a:gd name="connsiteX57" fmla="*/ 138112 w 1303131"/>
                <a:gd name="connsiteY57" fmla="*/ 1543948 h 3025085"/>
                <a:gd name="connsiteX58" fmla="*/ 47625 w 1303131"/>
                <a:gd name="connsiteY58" fmla="*/ 1496323 h 3025085"/>
                <a:gd name="connsiteX59" fmla="*/ 28575 w 1303131"/>
                <a:gd name="connsiteY59" fmla="*/ 1443935 h 3025085"/>
                <a:gd name="connsiteX60" fmla="*/ 28575 w 1303131"/>
                <a:gd name="connsiteY60" fmla="*/ 1334398 h 3025085"/>
                <a:gd name="connsiteX61" fmla="*/ 0 w 1303131"/>
                <a:gd name="connsiteY61" fmla="*/ 1301060 h 3025085"/>
                <a:gd name="connsiteX62" fmla="*/ 42862 w 1303131"/>
                <a:gd name="connsiteY62" fmla="*/ 1143898 h 3025085"/>
                <a:gd name="connsiteX63" fmla="*/ 61912 w 1303131"/>
                <a:gd name="connsiteY63" fmla="*/ 1001023 h 3025085"/>
                <a:gd name="connsiteX64" fmla="*/ 80962 w 1303131"/>
                <a:gd name="connsiteY64" fmla="*/ 943873 h 3025085"/>
                <a:gd name="connsiteX65" fmla="*/ 119062 w 1303131"/>
                <a:gd name="connsiteY65" fmla="*/ 834335 h 3025085"/>
                <a:gd name="connsiteX66" fmla="*/ 119062 w 1303131"/>
                <a:gd name="connsiteY66" fmla="*/ 481910 h 3025085"/>
                <a:gd name="connsiteX67" fmla="*/ 171450 w 1303131"/>
                <a:gd name="connsiteY67" fmla="*/ 205685 h 3025085"/>
                <a:gd name="connsiteX68" fmla="*/ 195262 w 1303131"/>
                <a:gd name="connsiteY68" fmla="*/ 177110 h 3025085"/>
                <a:gd name="connsiteX69" fmla="*/ 376237 w 1303131"/>
                <a:gd name="connsiteY69" fmla="*/ 81860 h 3025085"/>
                <a:gd name="connsiteX70" fmla="*/ 400050 w 1303131"/>
                <a:gd name="connsiteY70" fmla="*/ 62810 h 3025085"/>
                <a:gd name="connsiteX71" fmla="*/ 381000 w 1303131"/>
                <a:gd name="connsiteY71" fmla="*/ 58048 h 3025085"/>
                <a:gd name="connsiteX0" fmla="*/ 400050 w 1303131"/>
                <a:gd name="connsiteY0" fmla="*/ 59635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66" fmla="*/ 119062 w 1303131"/>
                <a:gd name="connsiteY66" fmla="*/ 478735 h 3021910"/>
                <a:gd name="connsiteX67" fmla="*/ 171450 w 1303131"/>
                <a:gd name="connsiteY67" fmla="*/ 202510 h 3021910"/>
                <a:gd name="connsiteX68" fmla="*/ 195262 w 1303131"/>
                <a:gd name="connsiteY68" fmla="*/ 173935 h 3021910"/>
                <a:gd name="connsiteX69" fmla="*/ 376237 w 1303131"/>
                <a:gd name="connsiteY69" fmla="*/ 78685 h 3021910"/>
                <a:gd name="connsiteX70" fmla="*/ 400050 w 1303131"/>
                <a:gd name="connsiteY70" fmla="*/ 59635 h 3021910"/>
                <a:gd name="connsiteX0" fmla="*/ 376237 w 1303131"/>
                <a:gd name="connsiteY0" fmla="*/ 78685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66" fmla="*/ 119062 w 1303131"/>
                <a:gd name="connsiteY66" fmla="*/ 478735 h 3021910"/>
                <a:gd name="connsiteX67" fmla="*/ 171450 w 1303131"/>
                <a:gd name="connsiteY67" fmla="*/ 202510 h 3021910"/>
                <a:gd name="connsiteX68" fmla="*/ 195262 w 1303131"/>
                <a:gd name="connsiteY68" fmla="*/ 173935 h 3021910"/>
                <a:gd name="connsiteX69" fmla="*/ 376237 w 1303131"/>
                <a:gd name="connsiteY69" fmla="*/ 78685 h 3021910"/>
                <a:gd name="connsiteX0" fmla="*/ 195262 w 1303131"/>
                <a:gd name="connsiteY0" fmla="*/ 173935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66" fmla="*/ 119062 w 1303131"/>
                <a:gd name="connsiteY66" fmla="*/ 478735 h 3021910"/>
                <a:gd name="connsiteX67" fmla="*/ 171450 w 1303131"/>
                <a:gd name="connsiteY67" fmla="*/ 202510 h 3021910"/>
                <a:gd name="connsiteX68" fmla="*/ 195262 w 1303131"/>
                <a:gd name="connsiteY68" fmla="*/ 173935 h 3021910"/>
                <a:gd name="connsiteX0" fmla="*/ 171450 w 1303131"/>
                <a:gd name="connsiteY0" fmla="*/ 202510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66" fmla="*/ 119062 w 1303131"/>
                <a:gd name="connsiteY66" fmla="*/ 478735 h 3021910"/>
                <a:gd name="connsiteX67" fmla="*/ 171450 w 1303131"/>
                <a:gd name="connsiteY67" fmla="*/ 202510 h 3021910"/>
                <a:gd name="connsiteX0" fmla="*/ 119062 w 1303131"/>
                <a:gd name="connsiteY0" fmla="*/ 478735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66" fmla="*/ 119062 w 1303131"/>
                <a:gd name="connsiteY66" fmla="*/ 478735 h 3021910"/>
                <a:gd name="connsiteX0" fmla="*/ 119062 w 1303131"/>
                <a:gd name="connsiteY0" fmla="*/ 831160 h 3021910"/>
                <a:gd name="connsiteX1" fmla="*/ 992256 w 1303131"/>
                <a:gd name="connsiteY1" fmla="*/ 0 h 3021910"/>
                <a:gd name="connsiteX2" fmla="*/ 1109662 w 1303131"/>
                <a:gd name="connsiteY2" fmla="*/ 73923 h 3021910"/>
                <a:gd name="connsiteX3" fmla="*/ 1133475 w 1303131"/>
                <a:gd name="connsiteY3" fmla="*/ 169173 h 3021910"/>
                <a:gd name="connsiteX4" fmla="*/ 1224170 w 1303131"/>
                <a:gd name="connsiteY4" fmla="*/ 390525 h 3021910"/>
                <a:gd name="connsiteX5" fmla="*/ 1276350 w 1303131"/>
                <a:gd name="connsiteY5" fmla="*/ 554935 h 3021910"/>
                <a:gd name="connsiteX6" fmla="*/ 1295400 w 1303131"/>
                <a:gd name="connsiteY6" fmla="*/ 754960 h 3021910"/>
                <a:gd name="connsiteX7" fmla="*/ 1238250 w 1303131"/>
                <a:gd name="connsiteY7" fmla="*/ 954985 h 3021910"/>
                <a:gd name="connsiteX8" fmla="*/ 1171575 w 1303131"/>
                <a:gd name="connsiteY8" fmla="*/ 1026423 h 3021910"/>
                <a:gd name="connsiteX9" fmla="*/ 1171575 w 1303131"/>
                <a:gd name="connsiteY9" fmla="*/ 1116910 h 3021910"/>
                <a:gd name="connsiteX10" fmla="*/ 1143000 w 1303131"/>
                <a:gd name="connsiteY10" fmla="*/ 1235973 h 3021910"/>
                <a:gd name="connsiteX11" fmla="*/ 1109662 w 1303131"/>
                <a:gd name="connsiteY11" fmla="*/ 1269310 h 3021910"/>
                <a:gd name="connsiteX12" fmla="*/ 1081087 w 1303131"/>
                <a:gd name="connsiteY12" fmla="*/ 1750323 h 3021910"/>
                <a:gd name="connsiteX13" fmla="*/ 1090612 w 1303131"/>
                <a:gd name="connsiteY13" fmla="*/ 2007498 h 3021910"/>
                <a:gd name="connsiteX14" fmla="*/ 1104900 w 1303131"/>
                <a:gd name="connsiteY14" fmla="*/ 2374210 h 3021910"/>
                <a:gd name="connsiteX15" fmla="*/ 1104900 w 1303131"/>
                <a:gd name="connsiteY15" fmla="*/ 2512323 h 3021910"/>
                <a:gd name="connsiteX16" fmla="*/ 1071562 w 1303131"/>
                <a:gd name="connsiteY16" fmla="*/ 2821885 h 3021910"/>
                <a:gd name="connsiteX17" fmla="*/ 1071562 w 1303131"/>
                <a:gd name="connsiteY17" fmla="*/ 2859985 h 3021910"/>
                <a:gd name="connsiteX18" fmla="*/ 1047750 w 1303131"/>
                <a:gd name="connsiteY18" fmla="*/ 2864748 h 3021910"/>
                <a:gd name="connsiteX19" fmla="*/ 1066800 w 1303131"/>
                <a:gd name="connsiteY19" fmla="*/ 2979048 h 3021910"/>
                <a:gd name="connsiteX20" fmla="*/ 1033462 w 1303131"/>
                <a:gd name="connsiteY20" fmla="*/ 3017148 h 3021910"/>
                <a:gd name="connsiteX21" fmla="*/ 862012 w 1303131"/>
                <a:gd name="connsiteY21" fmla="*/ 3012385 h 3021910"/>
                <a:gd name="connsiteX22" fmla="*/ 852487 w 1303131"/>
                <a:gd name="connsiteY22" fmla="*/ 2993335 h 3021910"/>
                <a:gd name="connsiteX23" fmla="*/ 842962 w 1303131"/>
                <a:gd name="connsiteY23" fmla="*/ 2936185 h 3021910"/>
                <a:gd name="connsiteX24" fmla="*/ 866775 w 1303131"/>
                <a:gd name="connsiteY24" fmla="*/ 2864748 h 3021910"/>
                <a:gd name="connsiteX25" fmla="*/ 842962 w 1303131"/>
                <a:gd name="connsiteY25" fmla="*/ 2831410 h 3021910"/>
                <a:gd name="connsiteX26" fmla="*/ 847725 w 1303131"/>
                <a:gd name="connsiteY26" fmla="*/ 2712348 h 3021910"/>
                <a:gd name="connsiteX27" fmla="*/ 819150 w 1303131"/>
                <a:gd name="connsiteY27" fmla="*/ 2483748 h 3021910"/>
                <a:gd name="connsiteX28" fmla="*/ 790575 w 1303131"/>
                <a:gd name="connsiteY28" fmla="*/ 2240860 h 3021910"/>
                <a:gd name="connsiteX29" fmla="*/ 781050 w 1303131"/>
                <a:gd name="connsiteY29" fmla="*/ 2140848 h 3021910"/>
                <a:gd name="connsiteX30" fmla="*/ 738187 w 1303131"/>
                <a:gd name="connsiteY30" fmla="*/ 1859860 h 3021910"/>
                <a:gd name="connsiteX31" fmla="*/ 733425 w 1303131"/>
                <a:gd name="connsiteY31" fmla="*/ 2274198 h 3021910"/>
                <a:gd name="connsiteX32" fmla="*/ 800100 w 1303131"/>
                <a:gd name="connsiteY32" fmla="*/ 2721873 h 3021910"/>
                <a:gd name="connsiteX33" fmla="*/ 766762 w 1303131"/>
                <a:gd name="connsiteY33" fmla="*/ 2869510 h 3021910"/>
                <a:gd name="connsiteX34" fmla="*/ 752475 w 1303131"/>
                <a:gd name="connsiteY34" fmla="*/ 2879035 h 3021910"/>
                <a:gd name="connsiteX35" fmla="*/ 714375 w 1303131"/>
                <a:gd name="connsiteY35" fmla="*/ 2869510 h 3021910"/>
                <a:gd name="connsiteX36" fmla="*/ 704850 w 1303131"/>
                <a:gd name="connsiteY36" fmla="*/ 2969523 h 3021910"/>
                <a:gd name="connsiteX37" fmla="*/ 690562 w 1303131"/>
                <a:gd name="connsiteY37" fmla="*/ 3002860 h 3021910"/>
                <a:gd name="connsiteX38" fmla="*/ 552450 w 1303131"/>
                <a:gd name="connsiteY38" fmla="*/ 3021910 h 3021910"/>
                <a:gd name="connsiteX39" fmla="*/ 485775 w 1303131"/>
                <a:gd name="connsiteY39" fmla="*/ 2983810 h 3021910"/>
                <a:gd name="connsiteX40" fmla="*/ 485775 w 1303131"/>
                <a:gd name="connsiteY40" fmla="*/ 2955235 h 3021910"/>
                <a:gd name="connsiteX41" fmla="*/ 528637 w 1303131"/>
                <a:gd name="connsiteY41" fmla="*/ 2864748 h 3021910"/>
                <a:gd name="connsiteX42" fmla="*/ 490537 w 1303131"/>
                <a:gd name="connsiteY42" fmla="*/ 2826648 h 3021910"/>
                <a:gd name="connsiteX43" fmla="*/ 471487 w 1303131"/>
                <a:gd name="connsiteY43" fmla="*/ 2517085 h 3021910"/>
                <a:gd name="connsiteX44" fmla="*/ 457200 w 1303131"/>
                <a:gd name="connsiteY44" fmla="*/ 2326585 h 3021910"/>
                <a:gd name="connsiteX45" fmla="*/ 376237 w 1303131"/>
                <a:gd name="connsiteY45" fmla="*/ 1807473 h 3021910"/>
                <a:gd name="connsiteX46" fmla="*/ 361950 w 1303131"/>
                <a:gd name="connsiteY46" fmla="*/ 1540773 h 3021910"/>
                <a:gd name="connsiteX47" fmla="*/ 323850 w 1303131"/>
                <a:gd name="connsiteY47" fmla="*/ 1521723 h 3021910"/>
                <a:gd name="connsiteX48" fmla="*/ 300037 w 1303131"/>
                <a:gd name="connsiteY48" fmla="*/ 1054998 h 3021910"/>
                <a:gd name="connsiteX49" fmla="*/ 214312 w 1303131"/>
                <a:gd name="connsiteY49" fmla="*/ 1264548 h 3021910"/>
                <a:gd name="connsiteX50" fmla="*/ 180975 w 1303131"/>
                <a:gd name="connsiteY50" fmla="*/ 1369323 h 3021910"/>
                <a:gd name="connsiteX51" fmla="*/ 161925 w 1303131"/>
                <a:gd name="connsiteY51" fmla="*/ 1383610 h 3021910"/>
                <a:gd name="connsiteX52" fmla="*/ 166687 w 1303131"/>
                <a:gd name="connsiteY52" fmla="*/ 1426473 h 3021910"/>
                <a:gd name="connsiteX53" fmla="*/ 204787 w 1303131"/>
                <a:gd name="connsiteY53" fmla="*/ 1440760 h 3021910"/>
                <a:gd name="connsiteX54" fmla="*/ 204787 w 1303131"/>
                <a:gd name="connsiteY54" fmla="*/ 1440760 h 3021910"/>
                <a:gd name="connsiteX55" fmla="*/ 233362 w 1303131"/>
                <a:gd name="connsiteY55" fmla="*/ 1469335 h 3021910"/>
                <a:gd name="connsiteX56" fmla="*/ 204787 w 1303131"/>
                <a:gd name="connsiteY56" fmla="*/ 1507435 h 3021910"/>
                <a:gd name="connsiteX57" fmla="*/ 138112 w 1303131"/>
                <a:gd name="connsiteY57" fmla="*/ 1540773 h 3021910"/>
                <a:gd name="connsiteX58" fmla="*/ 47625 w 1303131"/>
                <a:gd name="connsiteY58" fmla="*/ 1493148 h 3021910"/>
                <a:gd name="connsiteX59" fmla="*/ 28575 w 1303131"/>
                <a:gd name="connsiteY59" fmla="*/ 1440760 h 3021910"/>
                <a:gd name="connsiteX60" fmla="*/ 28575 w 1303131"/>
                <a:gd name="connsiteY60" fmla="*/ 1331223 h 3021910"/>
                <a:gd name="connsiteX61" fmla="*/ 0 w 1303131"/>
                <a:gd name="connsiteY61" fmla="*/ 1297885 h 3021910"/>
                <a:gd name="connsiteX62" fmla="*/ 42862 w 1303131"/>
                <a:gd name="connsiteY62" fmla="*/ 1140723 h 3021910"/>
                <a:gd name="connsiteX63" fmla="*/ 61912 w 1303131"/>
                <a:gd name="connsiteY63" fmla="*/ 997848 h 3021910"/>
                <a:gd name="connsiteX64" fmla="*/ 80962 w 1303131"/>
                <a:gd name="connsiteY64" fmla="*/ 940698 h 3021910"/>
                <a:gd name="connsiteX65" fmla="*/ 119062 w 1303131"/>
                <a:gd name="connsiteY65" fmla="*/ 831160 h 3021910"/>
                <a:gd name="connsiteX0" fmla="*/ 119062 w 1303131"/>
                <a:gd name="connsiteY0" fmla="*/ 757237 h 2947987"/>
                <a:gd name="connsiteX1" fmla="*/ 1109662 w 1303131"/>
                <a:gd name="connsiteY1" fmla="*/ 0 h 2947987"/>
                <a:gd name="connsiteX2" fmla="*/ 1133475 w 1303131"/>
                <a:gd name="connsiteY2" fmla="*/ 95250 h 2947987"/>
                <a:gd name="connsiteX3" fmla="*/ 1224170 w 1303131"/>
                <a:gd name="connsiteY3" fmla="*/ 316602 h 2947987"/>
                <a:gd name="connsiteX4" fmla="*/ 1276350 w 1303131"/>
                <a:gd name="connsiteY4" fmla="*/ 481012 h 2947987"/>
                <a:gd name="connsiteX5" fmla="*/ 1295400 w 1303131"/>
                <a:gd name="connsiteY5" fmla="*/ 681037 h 2947987"/>
                <a:gd name="connsiteX6" fmla="*/ 1238250 w 1303131"/>
                <a:gd name="connsiteY6" fmla="*/ 881062 h 2947987"/>
                <a:gd name="connsiteX7" fmla="*/ 1171575 w 1303131"/>
                <a:gd name="connsiteY7" fmla="*/ 952500 h 2947987"/>
                <a:gd name="connsiteX8" fmla="*/ 1171575 w 1303131"/>
                <a:gd name="connsiteY8" fmla="*/ 1042987 h 2947987"/>
                <a:gd name="connsiteX9" fmla="*/ 1143000 w 1303131"/>
                <a:gd name="connsiteY9" fmla="*/ 1162050 h 2947987"/>
                <a:gd name="connsiteX10" fmla="*/ 1109662 w 1303131"/>
                <a:gd name="connsiteY10" fmla="*/ 1195387 h 2947987"/>
                <a:gd name="connsiteX11" fmla="*/ 1081087 w 1303131"/>
                <a:gd name="connsiteY11" fmla="*/ 1676400 h 2947987"/>
                <a:gd name="connsiteX12" fmla="*/ 1090612 w 1303131"/>
                <a:gd name="connsiteY12" fmla="*/ 1933575 h 2947987"/>
                <a:gd name="connsiteX13" fmla="*/ 1104900 w 1303131"/>
                <a:gd name="connsiteY13" fmla="*/ 2300287 h 2947987"/>
                <a:gd name="connsiteX14" fmla="*/ 1104900 w 1303131"/>
                <a:gd name="connsiteY14" fmla="*/ 2438400 h 2947987"/>
                <a:gd name="connsiteX15" fmla="*/ 1071562 w 1303131"/>
                <a:gd name="connsiteY15" fmla="*/ 2747962 h 2947987"/>
                <a:gd name="connsiteX16" fmla="*/ 1071562 w 1303131"/>
                <a:gd name="connsiteY16" fmla="*/ 2786062 h 2947987"/>
                <a:gd name="connsiteX17" fmla="*/ 1047750 w 1303131"/>
                <a:gd name="connsiteY17" fmla="*/ 2790825 h 2947987"/>
                <a:gd name="connsiteX18" fmla="*/ 1066800 w 1303131"/>
                <a:gd name="connsiteY18" fmla="*/ 2905125 h 2947987"/>
                <a:gd name="connsiteX19" fmla="*/ 1033462 w 1303131"/>
                <a:gd name="connsiteY19" fmla="*/ 2943225 h 2947987"/>
                <a:gd name="connsiteX20" fmla="*/ 862012 w 1303131"/>
                <a:gd name="connsiteY20" fmla="*/ 2938462 h 2947987"/>
                <a:gd name="connsiteX21" fmla="*/ 852487 w 1303131"/>
                <a:gd name="connsiteY21" fmla="*/ 2919412 h 2947987"/>
                <a:gd name="connsiteX22" fmla="*/ 842962 w 1303131"/>
                <a:gd name="connsiteY22" fmla="*/ 2862262 h 2947987"/>
                <a:gd name="connsiteX23" fmla="*/ 866775 w 1303131"/>
                <a:gd name="connsiteY23" fmla="*/ 2790825 h 2947987"/>
                <a:gd name="connsiteX24" fmla="*/ 842962 w 1303131"/>
                <a:gd name="connsiteY24" fmla="*/ 2757487 h 2947987"/>
                <a:gd name="connsiteX25" fmla="*/ 847725 w 1303131"/>
                <a:gd name="connsiteY25" fmla="*/ 2638425 h 2947987"/>
                <a:gd name="connsiteX26" fmla="*/ 819150 w 1303131"/>
                <a:gd name="connsiteY26" fmla="*/ 2409825 h 2947987"/>
                <a:gd name="connsiteX27" fmla="*/ 790575 w 1303131"/>
                <a:gd name="connsiteY27" fmla="*/ 2166937 h 2947987"/>
                <a:gd name="connsiteX28" fmla="*/ 781050 w 1303131"/>
                <a:gd name="connsiteY28" fmla="*/ 2066925 h 2947987"/>
                <a:gd name="connsiteX29" fmla="*/ 738187 w 1303131"/>
                <a:gd name="connsiteY29" fmla="*/ 1785937 h 2947987"/>
                <a:gd name="connsiteX30" fmla="*/ 733425 w 1303131"/>
                <a:gd name="connsiteY30" fmla="*/ 2200275 h 2947987"/>
                <a:gd name="connsiteX31" fmla="*/ 800100 w 1303131"/>
                <a:gd name="connsiteY31" fmla="*/ 2647950 h 2947987"/>
                <a:gd name="connsiteX32" fmla="*/ 766762 w 1303131"/>
                <a:gd name="connsiteY32" fmla="*/ 2795587 h 2947987"/>
                <a:gd name="connsiteX33" fmla="*/ 752475 w 1303131"/>
                <a:gd name="connsiteY33" fmla="*/ 2805112 h 2947987"/>
                <a:gd name="connsiteX34" fmla="*/ 714375 w 1303131"/>
                <a:gd name="connsiteY34" fmla="*/ 2795587 h 2947987"/>
                <a:gd name="connsiteX35" fmla="*/ 704850 w 1303131"/>
                <a:gd name="connsiteY35" fmla="*/ 2895600 h 2947987"/>
                <a:gd name="connsiteX36" fmla="*/ 690562 w 1303131"/>
                <a:gd name="connsiteY36" fmla="*/ 2928937 h 2947987"/>
                <a:gd name="connsiteX37" fmla="*/ 552450 w 1303131"/>
                <a:gd name="connsiteY37" fmla="*/ 2947987 h 2947987"/>
                <a:gd name="connsiteX38" fmla="*/ 485775 w 1303131"/>
                <a:gd name="connsiteY38" fmla="*/ 2909887 h 2947987"/>
                <a:gd name="connsiteX39" fmla="*/ 485775 w 1303131"/>
                <a:gd name="connsiteY39" fmla="*/ 2881312 h 2947987"/>
                <a:gd name="connsiteX40" fmla="*/ 528637 w 1303131"/>
                <a:gd name="connsiteY40" fmla="*/ 2790825 h 2947987"/>
                <a:gd name="connsiteX41" fmla="*/ 490537 w 1303131"/>
                <a:gd name="connsiteY41" fmla="*/ 2752725 h 2947987"/>
                <a:gd name="connsiteX42" fmla="*/ 471487 w 1303131"/>
                <a:gd name="connsiteY42" fmla="*/ 2443162 h 2947987"/>
                <a:gd name="connsiteX43" fmla="*/ 457200 w 1303131"/>
                <a:gd name="connsiteY43" fmla="*/ 2252662 h 2947987"/>
                <a:gd name="connsiteX44" fmla="*/ 376237 w 1303131"/>
                <a:gd name="connsiteY44" fmla="*/ 1733550 h 2947987"/>
                <a:gd name="connsiteX45" fmla="*/ 361950 w 1303131"/>
                <a:gd name="connsiteY45" fmla="*/ 1466850 h 2947987"/>
                <a:gd name="connsiteX46" fmla="*/ 323850 w 1303131"/>
                <a:gd name="connsiteY46" fmla="*/ 1447800 h 2947987"/>
                <a:gd name="connsiteX47" fmla="*/ 300037 w 1303131"/>
                <a:gd name="connsiteY47" fmla="*/ 981075 h 2947987"/>
                <a:gd name="connsiteX48" fmla="*/ 214312 w 1303131"/>
                <a:gd name="connsiteY48" fmla="*/ 1190625 h 2947987"/>
                <a:gd name="connsiteX49" fmla="*/ 180975 w 1303131"/>
                <a:gd name="connsiteY49" fmla="*/ 1295400 h 2947987"/>
                <a:gd name="connsiteX50" fmla="*/ 161925 w 1303131"/>
                <a:gd name="connsiteY50" fmla="*/ 1309687 h 2947987"/>
                <a:gd name="connsiteX51" fmla="*/ 166687 w 1303131"/>
                <a:gd name="connsiteY51" fmla="*/ 1352550 h 2947987"/>
                <a:gd name="connsiteX52" fmla="*/ 204787 w 1303131"/>
                <a:gd name="connsiteY52" fmla="*/ 1366837 h 2947987"/>
                <a:gd name="connsiteX53" fmla="*/ 204787 w 1303131"/>
                <a:gd name="connsiteY53" fmla="*/ 1366837 h 2947987"/>
                <a:gd name="connsiteX54" fmla="*/ 233362 w 1303131"/>
                <a:gd name="connsiteY54" fmla="*/ 1395412 h 2947987"/>
                <a:gd name="connsiteX55" fmla="*/ 204787 w 1303131"/>
                <a:gd name="connsiteY55" fmla="*/ 1433512 h 2947987"/>
                <a:gd name="connsiteX56" fmla="*/ 138112 w 1303131"/>
                <a:gd name="connsiteY56" fmla="*/ 1466850 h 2947987"/>
                <a:gd name="connsiteX57" fmla="*/ 47625 w 1303131"/>
                <a:gd name="connsiteY57" fmla="*/ 1419225 h 2947987"/>
                <a:gd name="connsiteX58" fmla="*/ 28575 w 1303131"/>
                <a:gd name="connsiteY58" fmla="*/ 1366837 h 2947987"/>
                <a:gd name="connsiteX59" fmla="*/ 28575 w 1303131"/>
                <a:gd name="connsiteY59" fmla="*/ 1257300 h 2947987"/>
                <a:gd name="connsiteX60" fmla="*/ 0 w 1303131"/>
                <a:gd name="connsiteY60" fmla="*/ 1223962 h 2947987"/>
                <a:gd name="connsiteX61" fmla="*/ 42862 w 1303131"/>
                <a:gd name="connsiteY61" fmla="*/ 1066800 h 2947987"/>
                <a:gd name="connsiteX62" fmla="*/ 61912 w 1303131"/>
                <a:gd name="connsiteY62" fmla="*/ 923925 h 2947987"/>
                <a:gd name="connsiteX63" fmla="*/ 80962 w 1303131"/>
                <a:gd name="connsiteY63" fmla="*/ 866775 h 2947987"/>
                <a:gd name="connsiteX64" fmla="*/ 119062 w 1303131"/>
                <a:gd name="connsiteY64" fmla="*/ 757237 h 2947987"/>
                <a:gd name="connsiteX0" fmla="*/ 119062 w 1303131"/>
                <a:gd name="connsiteY0" fmla="*/ 661987 h 2852737"/>
                <a:gd name="connsiteX1" fmla="*/ 1133475 w 1303131"/>
                <a:gd name="connsiteY1" fmla="*/ 0 h 2852737"/>
                <a:gd name="connsiteX2" fmla="*/ 1224170 w 1303131"/>
                <a:gd name="connsiteY2" fmla="*/ 221352 h 2852737"/>
                <a:gd name="connsiteX3" fmla="*/ 1276350 w 1303131"/>
                <a:gd name="connsiteY3" fmla="*/ 385762 h 2852737"/>
                <a:gd name="connsiteX4" fmla="*/ 1295400 w 1303131"/>
                <a:gd name="connsiteY4" fmla="*/ 585787 h 2852737"/>
                <a:gd name="connsiteX5" fmla="*/ 1238250 w 1303131"/>
                <a:gd name="connsiteY5" fmla="*/ 785812 h 2852737"/>
                <a:gd name="connsiteX6" fmla="*/ 1171575 w 1303131"/>
                <a:gd name="connsiteY6" fmla="*/ 857250 h 2852737"/>
                <a:gd name="connsiteX7" fmla="*/ 1171575 w 1303131"/>
                <a:gd name="connsiteY7" fmla="*/ 947737 h 2852737"/>
                <a:gd name="connsiteX8" fmla="*/ 1143000 w 1303131"/>
                <a:gd name="connsiteY8" fmla="*/ 1066800 h 2852737"/>
                <a:gd name="connsiteX9" fmla="*/ 1109662 w 1303131"/>
                <a:gd name="connsiteY9" fmla="*/ 1100137 h 2852737"/>
                <a:gd name="connsiteX10" fmla="*/ 1081087 w 1303131"/>
                <a:gd name="connsiteY10" fmla="*/ 1581150 h 2852737"/>
                <a:gd name="connsiteX11" fmla="*/ 1090612 w 1303131"/>
                <a:gd name="connsiteY11" fmla="*/ 1838325 h 2852737"/>
                <a:gd name="connsiteX12" fmla="*/ 1104900 w 1303131"/>
                <a:gd name="connsiteY12" fmla="*/ 2205037 h 2852737"/>
                <a:gd name="connsiteX13" fmla="*/ 1104900 w 1303131"/>
                <a:gd name="connsiteY13" fmla="*/ 2343150 h 2852737"/>
                <a:gd name="connsiteX14" fmla="*/ 1071562 w 1303131"/>
                <a:gd name="connsiteY14" fmla="*/ 2652712 h 2852737"/>
                <a:gd name="connsiteX15" fmla="*/ 1071562 w 1303131"/>
                <a:gd name="connsiteY15" fmla="*/ 2690812 h 2852737"/>
                <a:gd name="connsiteX16" fmla="*/ 1047750 w 1303131"/>
                <a:gd name="connsiteY16" fmla="*/ 2695575 h 2852737"/>
                <a:gd name="connsiteX17" fmla="*/ 1066800 w 1303131"/>
                <a:gd name="connsiteY17" fmla="*/ 2809875 h 2852737"/>
                <a:gd name="connsiteX18" fmla="*/ 1033462 w 1303131"/>
                <a:gd name="connsiteY18" fmla="*/ 2847975 h 2852737"/>
                <a:gd name="connsiteX19" fmla="*/ 862012 w 1303131"/>
                <a:gd name="connsiteY19" fmla="*/ 2843212 h 2852737"/>
                <a:gd name="connsiteX20" fmla="*/ 852487 w 1303131"/>
                <a:gd name="connsiteY20" fmla="*/ 2824162 h 2852737"/>
                <a:gd name="connsiteX21" fmla="*/ 842962 w 1303131"/>
                <a:gd name="connsiteY21" fmla="*/ 2767012 h 2852737"/>
                <a:gd name="connsiteX22" fmla="*/ 866775 w 1303131"/>
                <a:gd name="connsiteY22" fmla="*/ 2695575 h 2852737"/>
                <a:gd name="connsiteX23" fmla="*/ 842962 w 1303131"/>
                <a:gd name="connsiteY23" fmla="*/ 2662237 h 2852737"/>
                <a:gd name="connsiteX24" fmla="*/ 847725 w 1303131"/>
                <a:gd name="connsiteY24" fmla="*/ 2543175 h 2852737"/>
                <a:gd name="connsiteX25" fmla="*/ 819150 w 1303131"/>
                <a:gd name="connsiteY25" fmla="*/ 2314575 h 2852737"/>
                <a:gd name="connsiteX26" fmla="*/ 790575 w 1303131"/>
                <a:gd name="connsiteY26" fmla="*/ 2071687 h 2852737"/>
                <a:gd name="connsiteX27" fmla="*/ 781050 w 1303131"/>
                <a:gd name="connsiteY27" fmla="*/ 1971675 h 2852737"/>
                <a:gd name="connsiteX28" fmla="*/ 738187 w 1303131"/>
                <a:gd name="connsiteY28" fmla="*/ 1690687 h 2852737"/>
                <a:gd name="connsiteX29" fmla="*/ 733425 w 1303131"/>
                <a:gd name="connsiteY29" fmla="*/ 2105025 h 2852737"/>
                <a:gd name="connsiteX30" fmla="*/ 800100 w 1303131"/>
                <a:gd name="connsiteY30" fmla="*/ 2552700 h 2852737"/>
                <a:gd name="connsiteX31" fmla="*/ 766762 w 1303131"/>
                <a:gd name="connsiteY31" fmla="*/ 2700337 h 2852737"/>
                <a:gd name="connsiteX32" fmla="*/ 752475 w 1303131"/>
                <a:gd name="connsiteY32" fmla="*/ 2709862 h 2852737"/>
                <a:gd name="connsiteX33" fmla="*/ 714375 w 1303131"/>
                <a:gd name="connsiteY33" fmla="*/ 2700337 h 2852737"/>
                <a:gd name="connsiteX34" fmla="*/ 704850 w 1303131"/>
                <a:gd name="connsiteY34" fmla="*/ 2800350 h 2852737"/>
                <a:gd name="connsiteX35" fmla="*/ 690562 w 1303131"/>
                <a:gd name="connsiteY35" fmla="*/ 2833687 h 2852737"/>
                <a:gd name="connsiteX36" fmla="*/ 552450 w 1303131"/>
                <a:gd name="connsiteY36" fmla="*/ 2852737 h 2852737"/>
                <a:gd name="connsiteX37" fmla="*/ 485775 w 1303131"/>
                <a:gd name="connsiteY37" fmla="*/ 2814637 h 2852737"/>
                <a:gd name="connsiteX38" fmla="*/ 485775 w 1303131"/>
                <a:gd name="connsiteY38" fmla="*/ 2786062 h 2852737"/>
                <a:gd name="connsiteX39" fmla="*/ 528637 w 1303131"/>
                <a:gd name="connsiteY39" fmla="*/ 2695575 h 2852737"/>
                <a:gd name="connsiteX40" fmla="*/ 490537 w 1303131"/>
                <a:gd name="connsiteY40" fmla="*/ 2657475 h 2852737"/>
                <a:gd name="connsiteX41" fmla="*/ 471487 w 1303131"/>
                <a:gd name="connsiteY41" fmla="*/ 2347912 h 2852737"/>
                <a:gd name="connsiteX42" fmla="*/ 457200 w 1303131"/>
                <a:gd name="connsiteY42" fmla="*/ 2157412 h 2852737"/>
                <a:gd name="connsiteX43" fmla="*/ 376237 w 1303131"/>
                <a:gd name="connsiteY43" fmla="*/ 1638300 h 2852737"/>
                <a:gd name="connsiteX44" fmla="*/ 361950 w 1303131"/>
                <a:gd name="connsiteY44" fmla="*/ 1371600 h 2852737"/>
                <a:gd name="connsiteX45" fmla="*/ 323850 w 1303131"/>
                <a:gd name="connsiteY45" fmla="*/ 1352550 h 2852737"/>
                <a:gd name="connsiteX46" fmla="*/ 300037 w 1303131"/>
                <a:gd name="connsiteY46" fmla="*/ 885825 h 2852737"/>
                <a:gd name="connsiteX47" fmla="*/ 214312 w 1303131"/>
                <a:gd name="connsiteY47" fmla="*/ 1095375 h 2852737"/>
                <a:gd name="connsiteX48" fmla="*/ 180975 w 1303131"/>
                <a:gd name="connsiteY48" fmla="*/ 1200150 h 2852737"/>
                <a:gd name="connsiteX49" fmla="*/ 161925 w 1303131"/>
                <a:gd name="connsiteY49" fmla="*/ 1214437 h 2852737"/>
                <a:gd name="connsiteX50" fmla="*/ 166687 w 1303131"/>
                <a:gd name="connsiteY50" fmla="*/ 1257300 h 2852737"/>
                <a:gd name="connsiteX51" fmla="*/ 204787 w 1303131"/>
                <a:gd name="connsiteY51" fmla="*/ 1271587 h 2852737"/>
                <a:gd name="connsiteX52" fmla="*/ 204787 w 1303131"/>
                <a:gd name="connsiteY52" fmla="*/ 1271587 h 2852737"/>
                <a:gd name="connsiteX53" fmla="*/ 233362 w 1303131"/>
                <a:gd name="connsiteY53" fmla="*/ 1300162 h 2852737"/>
                <a:gd name="connsiteX54" fmla="*/ 204787 w 1303131"/>
                <a:gd name="connsiteY54" fmla="*/ 1338262 h 2852737"/>
                <a:gd name="connsiteX55" fmla="*/ 138112 w 1303131"/>
                <a:gd name="connsiteY55" fmla="*/ 1371600 h 2852737"/>
                <a:gd name="connsiteX56" fmla="*/ 47625 w 1303131"/>
                <a:gd name="connsiteY56" fmla="*/ 1323975 h 2852737"/>
                <a:gd name="connsiteX57" fmla="*/ 28575 w 1303131"/>
                <a:gd name="connsiteY57" fmla="*/ 1271587 h 2852737"/>
                <a:gd name="connsiteX58" fmla="*/ 28575 w 1303131"/>
                <a:gd name="connsiteY58" fmla="*/ 1162050 h 2852737"/>
                <a:gd name="connsiteX59" fmla="*/ 0 w 1303131"/>
                <a:gd name="connsiteY59" fmla="*/ 1128712 h 2852737"/>
                <a:gd name="connsiteX60" fmla="*/ 42862 w 1303131"/>
                <a:gd name="connsiteY60" fmla="*/ 971550 h 2852737"/>
                <a:gd name="connsiteX61" fmla="*/ 61912 w 1303131"/>
                <a:gd name="connsiteY61" fmla="*/ 828675 h 2852737"/>
                <a:gd name="connsiteX62" fmla="*/ 80962 w 1303131"/>
                <a:gd name="connsiteY62" fmla="*/ 771525 h 2852737"/>
                <a:gd name="connsiteX63" fmla="*/ 119062 w 1303131"/>
                <a:gd name="connsiteY63" fmla="*/ 661987 h 2852737"/>
                <a:gd name="connsiteX0" fmla="*/ 119062 w 1303131"/>
                <a:gd name="connsiteY0" fmla="*/ 440635 h 2631385"/>
                <a:gd name="connsiteX1" fmla="*/ 1224170 w 1303131"/>
                <a:gd name="connsiteY1" fmla="*/ 0 h 2631385"/>
                <a:gd name="connsiteX2" fmla="*/ 1276350 w 1303131"/>
                <a:gd name="connsiteY2" fmla="*/ 164410 h 2631385"/>
                <a:gd name="connsiteX3" fmla="*/ 1295400 w 1303131"/>
                <a:gd name="connsiteY3" fmla="*/ 364435 h 2631385"/>
                <a:gd name="connsiteX4" fmla="*/ 1238250 w 1303131"/>
                <a:gd name="connsiteY4" fmla="*/ 564460 h 2631385"/>
                <a:gd name="connsiteX5" fmla="*/ 1171575 w 1303131"/>
                <a:gd name="connsiteY5" fmla="*/ 635898 h 2631385"/>
                <a:gd name="connsiteX6" fmla="*/ 1171575 w 1303131"/>
                <a:gd name="connsiteY6" fmla="*/ 726385 h 2631385"/>
                <a:gd name="connsiteX7" fmla="*/ 1143000 w 1303131"/>
                <a:gd name="connsiteY7" fmla="*/ 845448 h 2631385"/>
                <a:gd name="connsiteX8" fmla="*/ 1109662 w 1303131"/>
                <a:gd name="connsiteY8" fmla="*/ 878785 h 2631385"/>
                <a:gd name="connsiteX9" fmla="*/ 1081087 w 1303131"/>
                <a:gd name="connsiteY9" fmla="*/ 1359798 h 2631385"/>
                <a:gd name="connsiteX10" fmla="*/ 1090612 w 1303131"/>
                <a:gd name="connsiteY10" fmla="*/ 1616973 h 2631385"/>
                <a:gd name="connsiteX11" fmla="*/ 1104900 w 1303131"/>
                <a:gd name="connsiteY11" fmla="*/ 1983685 h 2631385"/>
                <a:gd name="connsiteX12" fmla="*/ 1104900 w 1303131"/>
                <a:gd name="connsiteY12" fmla="*/ 2121798 h 2631385"/>
                <a:gd name="connsiteX13" fmla="*/ 1071562 w 1303131"/>
                <a:gd name="connsiteY13" fmla="*/ 2431360 h 2631385"/>
                <a:gd name="connsiteX14" fmla="*/ 1071562 w 1303131"/>
                <a:gd name="connsiteY14" fmla="*/ 2469460 h 2631385"/>
                <a:gd name="connsiteX15" fmla="*/ 1047750 w 1303131"/>
                <a:gd name="connsiteY15" fmla="*/ 2474223 h 2631385"/>
                <a:gd name="connsiteX16" fmla="*/ 1066800 w 1303131"/>
                <a:gd name="connsiteY16" fmla="*/ 2588523 h 2631385"/>
                <a:gd name="connsiteX17" fmla="*/ 1033462 w 1303131"/>
                <a:gd name="connsiteY17" fmla="*/ 2626623 h 2631385"/>
                <a:gd name="connsiteX18" fmla="*/ 862012 w 1303131"/>
                <a:gd name="connsiteY18" fmla="*/ 2621860 h 2631385"/>
                <a:gd name="connsiteX19" fmla="*/ 852487 w 1303131"/>
                <a:gd name="connsiteY19" fmla="*/ 2602810 h 2631385"/>
                <a:gd name="connsiteX20" fmla="*/ 842962 w 1303131"/>
                <a:gd name="connsiteY20" fmla="*/ 2545660 h 2631385"/>
                <a:gd name="connsiteX21" fmla="*/ 866775 w 1303131"/>
                <a:gd name="connsiteY21" fmla="*/ 2474223 h 2631385"/>
                <a:gd name="connsiteX22" fmla="*/ 842962 w 1303131"/>
                <a:gd name="connsiteY22" fmla="*/ 2440885 h 2631385"/>
                <a:gd name="connsiteX23" fmla="*/ 847725 w 1303131"/>
                <a:gd name="connsiteY23" fmla="*/ 2321823 h 2631385"/>
                <a:gd name="connsiteX24" fmla="*/ 819150 w 1303131"/>
                <a:gd name="connsiteY24" fmla="*/ 2093223 h 2631385"/>
                <a:gd name="connsiteX25" fmla="*/ 790575 w 1303131"/>
                <a:gd name="connsiteY25" fmla="*/ 1850335 h 2631385"/>
                <a:gd name="connsiteX26" fmla="*/ 781050 w 1303131"/>
                <a:gd name="connsiteY26" fmla="*/ 1750323 h 2631385"/>
                <a:gd name="connsiteX27" fmla="*/ 738187 w 1303131"/>
                <a:gd name="connsiteY27" fmla="*/ 1469335 h 2631385"/>
                <a:gd name="connsiteX28" fmla="*/ 733425 w 1303131"/>
                <a:gd name="connsiteY28" fmla="*/ 1883673 h 2631385"/>
                <a:gd name="connsiteX29" fmla="*/ 800100 w 1303131"/>
                <a:gd name="connsiteY29" fmla="*/ 2331348 h 2631385"/>
                <a:gd name="connsiteX30" fmla="*/ 766762 w 1303131"/>
                <a:gd name="connsiteY30" fmla="*/ 2478985 h 2631385"/>
                <a:gd name="connsiteX31" fmla="*/ 752475 w 1303131"/>
                <a:gd name="connsiteY31" fmla="*/ 2488510 h 2631385"/>
                <a:gd name="connsiteX32" fmla="*/ 714375 w 1303131"/>
                <a:gd name="connsiteY32" fmla="*/ 2478985 h 2631385"/>
                <a:gd name="connsiteX33" fmla="*/ 704850 w 1303131"/>
                <a:gd name="connsiteY33" fmla="*/ 2578998 h 2631385"/>
                <a:gd name="connsiteX34" fmla="*/ 690562 w 1303131"/>
                <a:gd name="connsiteY34" fmla="*/ 2612335 h 2631385"/>
                <a:gd name="connsiteX35" fmla="*/ 552450 w 1303131"/>
                <a:gd name="connsiteY35" fmla="*/ 2631385 h 2631385"/>
                <a:gd name="connsiteX36" fmla="*/ 485775 w 1303131"/>
                <a:gd name="connsiteY36" fmla="*/ 2593285 h 2631385"/>
                <a:gd name="connsiteX37" fmla="*/ 485775 w 1303131"/>
                <a:gd name="connsiteY37" fmla="*/ 2564710 h 2631385"/>
                <a:gd name="connsiteX38" fmla="*/ 528637 w 1303131"/>
                <a:gd name="connsiteY38" fmla="*/ 2474223 h 2631385"/>
                <a:gd name="connsiteX39" fmla="*/ 490537 w 1303131"/>
                <a:gd name="connsiteY39" fmla="*/ 2436123 h 2631385"/>
                <a:gd name="connsiteX40" fmla="*/ 471487 w 1303131"/>
                <a:gd name="connsiteY40" fmla="*/ 2126560 h 2631385"/>
                <a:gd name="connsiteX41" fmla="*/ 457200 w 1303131"/>
                <a:gd name="connsiteY41" fmla="*/ 1936060 h 2631385"/>
                <a:gd name="connsiteX42" fmla="*/ 376237 w 1303131"/>
                <a:gd name="connsiteY42" fmla="*/ 1416948 h 2631385"/>
                <a:gd name="connsiteX43" fmla="*/ 361950 w 1303131"/>
                <a:gd name="connsiteY43" fmla="*/ 1150248 h 2631385"/>
                <a:gd name="connsiteX44" fmla="*/ 323850 w 1303131"/>
                <a:gd name="connsiteY44" fmla="*/ 1131198 h 2631385"/>
                <a:gd name="connsiteX45" fmla="*/ 300037 w 1303131"/>
                <a:gd name="connsiteY45" fmla="*/ 664473 h 2631385"/>
                <a:gd name="connsiteX46" fmla="*/ 214312 w 1303131"/>
                <a:gd name="connsiteY46" fmla="*/ 874023 h 2631385"/>
                <a:gd name="connsiteX47" fmla="*/ 180975 w 1303131"/>
                <a:gd name="connsiteY47" fmla="*/ 978798 h 2631385"/>
                <a:gd name="connsiteX48" fmla="*/ 161925 w 1303131"/>
                <a:gd name="connsiteY48" fmla="*/ 993085 h 2631385"/>
                <a:gd name="connsiteX49" fmla="*/ 166687 w 1303131"/>
                <a:gd name="connsiteY49" fmla="*/ 1035948 h 2631385"/>
                <a:gd name="connsiteX50" fmla="*/ 204787 w 1303131"/>
                <a:gd name="connsiteY50" fmla="*/ 1050235 h 2631385"/>
                <a:gd name="connsiteX51" fmla="*/ 204787 w 1303131"/>
                <a:gd name="connsiteY51" fmla="*/ 1050235 h 2631385"/>
                <a:gd name="connsiteX52" fmla="*/ 233362 w 1303131"/>
                <a:gd name="connsiteY52" fmla="*/ 1078810 h 2631385"/>
                <a:gd name="connsiteX53" fmla="*/ 204787 w 1303131"/>
                <a:gd name="connsiteY53" fmla="*/ 1116910 h 2631385"/>
                <a:gd name="connsiteX54" fmla="*/ 138112 w 1303131"/>
                <a:gd name="connsiteY54" fmla="*/ 1150248 h 2631385"/>
                <a:gd name="connsiteX55" fmla="*/ 47625 w 1303131"/>
                <a:gd name="connsiteY55" fmla="*/ 1102623 h 2631385"/>
                <a:gd name="connsiteX56" fmla="*/ 28575 w 1303131"/>
                <a:gd name="connsiteY56" fmla="*/ 1050235 h 2631385"/>
                <a:gd name="connsiteX57" fmla="*/ 28575 w 1303131"/>
                <a:gd name="connsiteY57" fmla="*/ 940698 h 2631385"/>
                <a:gd name="connsiteX58" fmla="*/ 0 w 1303131"/>
                <a:gd name="connsiteY58" fmla="*/ 907360 h 2631385"/>
                <a:gd name="connsiteX59" fmla="*/ 42862 w 1303131"/>
                <a:gd name="connsiteY59" fmla="*/ 750198 h 2631385"/>
                <a:gd name="connsiteX60" fmla="*/ 61912 w 1303131"/>
                <a:gd name="connsiteY60" fmla="*/ 607323 h 2631385"/>
                <a:gd name="connsiteX61" fmla="*/ 80962 w 1303131"/>
                <a:gd name="connsiteY61" fmla="*/ 550173 h 2631385"/>
                <a:gd name="connsiteX62" fmla="*/ 119062 w 1303131"/>
                <a:gd name="connsiteY62" fmla="*/ 440635 h 2631385"/>
                <a:gd name="connsiteX0" fmla="*/ 119062 w 1303131"/>
                <a:gd name="connsiteY0" fmla="*/ 276225 h 2466975"/>
                <a:gd name="connsiteX1" fmla="*/ 1276350 w 1303131"/>
                <a:gd name="connsiteY1" fmla="*/ 0 h 2466975"/>
                <a:gd name="connsiteX2" fmla="*/ 1295400 w 1303131"/>
                <a:gd name="connsiteY2" fmla="*/ 200025 h 2466975"/>
                <a:gd name="connsiteX3" fmla="*/ 1238250 w 1303131"/>
                <a:gd name="connsiteY3" fmla="*/ 400050 h 2466975"/>
                <a:gd name="connsiteX4" fmla="*/ 1171575 w 1303131"/>
                <a:gd name="connsiteY4" fmla="*/ 471488 h 2466975"/>
                <a:gd name="connsiteX5" fmla="*/ 1171575 w 1303131"/>
                <a:gd name="connsiteY5" fmla="*/ 561975 h 2466975"/>
                <a:gd name="connsiteX6" fmla="*/ 1143000 w 1303131"/>
                <a:gd name="connsiteY6" fmla="*/ 681038 h 2466975"/>
                <a:gd name="connsiteX7" fmla="*/ 1109662 w 1303131"/>
                <a:gd name="connsiteY7" fmla="*/ 714375 h 2466975"/>
                <a:gd name="connsiteX8" fmla="*/ 1081087 w 1303131"/>
                <a:gd name="connsiteY8" fmla="*/ 1195388 h 2466975"/>
                <a:gd name="connsiteX9" fmla="*/ 1090612 w 1303131"/>
                <a:gd name="connsiteY9" fmla="*/ 1452563 h 2466975"/>
                <a:gd name="connsiteX10" fmla="*/ 1104900 w 1303131"/>
                <a:gd name="connsiteY10" fmla="*/ 1819275 h 2466975"/>
                <a:gd name="connsiteX11" fmla="*/ 1104900 w 1303131"/>
                <a:gd name="connsiteY11" fmla="*/ 1957388 h 2466975"/>
                <a:gd name="connsiteX12" fmla="*/ 1071562 w 1303131"/>
                <a:gd name="connsiteY12" fmla="*/ 2266950 h 2466975"/>
                <a:gd name="connsiteX13" fmla="*/ 1071562 w 1303131"/>
                <a:gd name="connsiteY13" fmla="*/ 2305050 h 2466975"/>
                <a:gd name="connsiteX14" fmla="*/ 1047750 w 1303131"/>
                <a:gd name="connsiteY14" fmla="*/ 2309813 h 2466975"/>
                <a:gd name="connsiteX15" fmla="*/ 1066800 w 1303131"/>
                <a:gd name="connsiteY15" fmla="*/ 2424113 h 2466975"/>
                <a:gd name="connsiteX16" fmla="*/ 1033462 w 1303131"/>
                <a:gd name="connsiteY16" fmla="*/ 2462213 h 2466975"/>
                <a:gd name="connsiteX17" fmla="*/ 862012 w 1303131"/>
                <a:gd name="connsiteY17" fmla="*/ 2457450 h 2466975"/>
                <a:gd name="connsiteX18" fmla="*/ 852487 w 1303131"/>
                <a:gd name="connsiteY18" fmla="*/ 2438400 h 2466975"/>
                <a:gd name="connsiteX19" fmla="*/ 842962 w 1303131"/>
                <a:gd name="connsiteY19" fmla="*/ 2381250 h 2466975"/>
                <a:gd name="connsiteX20" fmla="*/ 866775 w 1303131"/>
                <a:gd name="connsiteY20" fmla="*/ 2309813 h 2466975"/>
                <a:gd name="connsiteX21" fmla="*/ 842962 w 1303131"/>
                <a:gd name="connsiteY21" fmla="*/ 2276475 h 2466975"/>
                <a:gd name="connsiteX22" fmla="*/ 847725 w 1303131"/>
                <a:gd name="connsiteY22" fmla="*/ 2157413 h 2466975"/>
                <a:gd name="connsiteX23" fmla="*/ 819150 w 1303131"/>
                <a:gd name="connsiteY23" fmla="*/ 1928813 h 2466975"/>
                <a:gd name="connsiteX24" fmla="*/ 790575 w 1303131"/>
                <a:gd name="connsiteY24" fmla="*/ 1685925 h 2466975"/>
                <a:gd name="connsiteX25" fmla="*/ 781050 w 1303131"/>
                <a:gd name="connsiteY25" fmla="*/ 1585913 h 2466975"/>
                <a:gd name="connsiteX26" fmla="*/ 738187 w 1303131"/>
                <a:gd name="connsiteY26" fmla="*/ 1304925 h 2466975"/>
                <a:gd name="connsiteX27" fmla="*/ 733425 w 1303131"/>
                <a:gd name="connsiteY27" fmla="*/ 1719263 h 2466975"/>
                <a:gd name="connsiteX28" fmla="*/ 800100 w 1303131"/>
                <a:gd name="connsiteY28" fmla="*/ 2166938 h 2466975"/>
                <a:gd name="connsiteX29" fmla="*/ 766762 w 1303131"/>
                <a:gd name="connsiteY29" fmla="*/ 2314575 h 2466975"/>
                <a:gd name="connsiteX30" fmla="*/ 752475 w 1303131"/>
                <a:gd name="connsiteY30" fmla="*/ 2324100 h 2466975"/>
                <a:gd name="connsiteX31" fmla="*/ 714375 w 1303131"/>
                <a:gd name="connsiteY31" fmla="*/ 2314575 h 2466975"/>
                <a:gd name="connsiteX32" fmla="*/ 704850 w 1303131"/>
                <a:gd name="connsiteY32" fmla="*/ 2414588 h 2466975"/>
                <a:gd name="connsiteX33" fmla="*/ 690562 w 1303131"/>
                <a:gd name="connsiteY33" fmla="*/ 2447925 h 2466975"/>
                <a:gd name="connsiteX34" fmla="*/ 552450 w 1303131"/>
                <a:gd name="connsiteY34" fmla="*/ 2466975 h 2466975"/>
                <a:gd name="connsiteX35" fmla="*/ 485775 w 1303131"/>
                <a:gd name="connsiteY35" fmla="*/ 2428875 h 2466975"/>
                <a:gd name="connsiteX36" fmla="*/ 485775 w 1303131"/>
                <a:gd name="connsiteY36" fmla="*/ 2400300 h 2466975"/>
                <a:gd name="connsiteX37" fmla="*/ 528637 w 1303131"/>
                <a:gd name="connsiteY37" fmla="*/ 2309813 h 2466975"/>
                <a:gd name="connsiteX38" fmla="*/ 490537 w 1303131"/>
                <a:gd name="connsiteY38" fmla="*/ 2271713 h 2466975"/>
                <a:gd name="connsiteX39" fmla="*/ 471487 w 1303131"/>
                <a:gd name="connsiteY39" fmla="*/ 1962150 h 2466975"/>
                <a:gd name="connsiteX40" fmla="*/ 457200 w 1303131"/>
                <a:gd name="connsiteY40" fmla="*/ 1771650 h 2466975"/>
                <a:gd name="connsiteX41" fmla="*/ 376237 w 1303131"/>
                <a:gd name="connsiteY41" fmla="*/ 1252538 h 2466975"/>
                <a:gd name="connsiteX42" fmla="*/ 361950 w 1303131"/>
                <a:gd name="connsiteY42" fmla="*/ 985838 h 2466975"/>
                <a:gd name="connsiteX43" fmla="*/ 323850 w 1303131"/>
                <a:gd name="connsiteY43" fmla="*/ 966788 h 2466975"/>
                <a:gd name="connsiteX44" fmla="*/ 300037 w 1303131"/>
                <a:gd name="connsiteY44" fmla="*/ 500063 h 2466975"/>
                <a:gd name="connsiteX45" fmla="*/ 214312 w 1303131"/>
                <a:gd name="connsiteY45" fmla="*/ 709613 h 2466975"/>
                <a:gd name="connsiteX46" fmla="*/ 180975 w 1303131"/>
                <a:gd name="connsiteY46" fmla="*/ 814388 h 2466975"/>
                <a:gd name="connsiteX47" fmla="*/ 161925 w 1303131"/>
                <a:gd name="connsiteY47" fmla="*/ 828675 h 2466975"/>
                <a:gd name="connsiteX48" fmla="*/ 166687 w 1303131"/>
                <a:gd name="connsiteY48" fmla="*/ 871538 h 2466975"/>
                <a:gd name="connsiteX49" fmla="*/ 204787 w 1303131"/>
                <a:gd name="connsiteY49" fmla="*/ 885825 h 2466975"/>
                <a:gd name="connsiteX50" fmla="*/ 204787 w 1303131"/>
                <a:gd name="connsiteY50" fmla="*/ 885825 h 2466975"/>
                <a:gd name="connsiteX51" fmla="*/ 233362 w 1303131"/>
                <a:gd name="connsiteY51" fmla="*/ 914400 h 2466975"/>
                <a:gd name="connsiteX52" fmla="*/ 204787 w 1303131"/>
                <a:gd name="connsiteY52" fmla="*/ 952500 h 2466975"/>
                <a:gd name="connsiteX53" fmla="*/ 138112 w 1303131"/>
                <a:gd name="connsiteY53" fmla="*/ 985838 h 2466975"/>
                <a:gd name="connsiteX54" fmla="*/ 47625 w 1303131"/>
                <a:gd name="connsiteY54" fmla="*/ 938213 h 2466975"/>
                <a:gd name="connsiteX55" fmla="*/ 28575 w 1303131"/>
                <a:gd name="connsiteY55" fmla="*/ 885825 h 2466975"/>
                <a:gd name="connsiteX56" fmla="*/ 28575 w 1303131"/>
                <a:gd name="connsiteY56" fmla="*/ 776288 h 2466975"/>
                <a:gd name="connsiteX57" fmla="*/ 0 w 1303131"/>
                <a:gd name="connsiteY57" fmla="*/ 742950 h 2466975"/>
                <a:gd name="connsiteX58" fmla="*/ 42862 w 1303131"/>
                <a:gd name="connsiteY58" fmla="*/ 585788 h 2466975"/>
                <a:gd name="connsiteX59" fmla="*/ 61912 w 1303131"/>
                <a:gd name="connsiteY59" fmla="*/ 442913 h 2466975"/>
                <a:gd name="connsiteX60" fmla="*/ 80962 w 1303131"/>
                <a:gd name="connsiteY60" fmla="*/ 385763 h 2466975"/>
                <a:gd name="connsiteX61" fmla="*/ 119062 w 1303131"/>
                <a:gd name="connsiteY61" fmla="*/ 276225 h 2466975"/>
                <a:gd name="connsiteX0" fmla="*/ 119062 w 1295400"/>
                <a:gd name="connsiteY0" fmla="*/ 76200 h 2266950"/>
                <a:gd name="connsiteX1" fmla="*/ 1295400 w 1295400"/>
                <a:gd name="connsiteY1" fmla="*/ 0 h 2266950"/>
                <a:gd name="connsiteX2" fmla="*/ 1238250 w 1295400"/>
                <a:gd name="connsiteY2" fmla="*/ 200025 h 2266950"/>
                <a:gd name="connsiteX3" fmla="*/ 1171575 w 1295400"/>
                <a:gd name="connsiteY3" fmla="*/ 271463 h 2266950"/>
                <a:gd name="connsiteX4" fmla="*/ 1171575 w 1295400"/>
                <a:gd name="connsiteY4" fmla="*/ 361950 h 2266950"/>
                <a:gd name="connsiteX5" fmla="*/ 1143000 w 1295400"/>
                <a:gd name="connsiteY5" fmla="*/ 481013 h 2266950"/>
                <a:gd name="connsiteX6" fmla="*/ 1109662 w 1295400"/>
                <a:gd name="connsiteY6" fmla="*/ 514350 h 2266950"/>
                <a:gd name="connsiteX7" fmla="*/ 1081087 w 1295400"/>
                <a:gd name="connsiteY7" fmla="*/ 995363 h 2266950"/>
                <a:gd name="connsiteX8" fmla="*/ 1090612 w 1295400"/>
                <a:gd name="connsiteY8" fmla="*/ 1252538 h 2266950"/>
                <a:gd name="connsiteX9" fmla="*/ 1104900 w 1295400"/>
                <a:gd name="connsiteY9" fmla="*/ 1619250 h 2266950"/>
                <a:gd name="connsiteX10" fmla="*/ 1104900 w 1295400"/>
                <a:gd name="connsiteY10" fmla="*/ 1757363 h 2266950"/>
                <a:gd name="connsiteX11" fmla="*/ 1071562 w 1295400"/>
                <a:gd name="connsiteY11" fmla="*/ 2066925 h 2266950"/>
                <a:gd name="connsiteX12" fmla="*/ 1071562 w 1295400"/>
                <a:gd name="connsiteY12" fmla="*/ 2105025 h 2266950"/>
                <a:gd name="connsiteX13" fmla="*/ 1047750 w 1295400"/>
                <a:gd name="connsiteY13" fmla="*/ 2109788 h 2266950"/>
                <a:gd name="connsiteX14" fmla="*/ 1066800 w 1295400"/>
                <a:gd name="connsiteY14" fmla="*/ 2224088 h 2266950"/>
                <a:gd name="connsiteX15" fmla="*/ 1033462 w 1295400"/>
                <a:gd name="connsiteY15" fmla="*/ 2262188 h 2266950"/>
                <a:gd name="connsiteX16" fmla="*/ 862012 w 1295400"/>
                <a:gd name="connsiteY16" fmla="*/ 2257425 h 2266950"/>
                <a:gd name="connsiteX17" fmla="*/ 852487 w 1295400"/>
                <a:gd name="connsiteY17" fmla="*/ 2238375 h 2266950"/>
                <a:gd name="connsiteX18" fmla="*/ 842962 w 1295400"/>
                <a:gd name="connsiteY18" fmla="*/ 2181225 h 2266950"/>
                <a:gd name="connsiteX19" fmla="*/ 866775 w 1295400"/>
                <a:gd name="connsiteY19" fmla="*/ 2109788 h 2266950"/>
                <a:gd name="connsiteX20" fmla="*/ 842962 w 1295400"/>
                <a:gd name="connsiteY20" fmla="*/ 2076450 h 2266950"/>
                <a:gd name="connsiteX21" fmla="*/ 847725 w 1295400"/>
                <a:gd name="connsiteY21" fmla="*/ 1957388 h 2266950"/>
                <a:gd name="connsiteX22" fmla="*/ 819150 w 1295400"/>
                <a:gd name="connsiteY22" fmla="*/ 1728788 h 2266950"/>
                <a:gd name="connsiteX23" fmla="*/ 790575 w 1295400"/>
                <a:gd name="connsiteY23" fmla="*/ 1485900 h 2266950"/>
                <a:gd name="connsiteX24" fmla="*/ 781050 w 1295400"/>
                <a:gd name="connsiteY24" fmla="*/ 1385888 h 2266950"/>
                <a:gd name="connsiteX25" fmla="*/ 738187 w 1295400"/>
                <a:gd name="connsiteY25" fmla="*/ 1104900 h 2266950"/>
                <a:gd name="connsiteX26" fmla="*/ 733425 w 1295400"/>
                <a:gd name="connsiteY26" fmla="*/ 1519238 h 2266950"/>
                <a:gd name="connsiteX27" fmla="*/ 800100 w 1295400"/>
                <a:gd name="connsiteY27" fmla="*/ 1966913 h 2266950"/>
                <a:gd name="connsiteX28" fmla="*/ 766762 w 1295400"/>
                <a:gd name="connsiteY28" fmla="*/ 2114550 h 2266950"/>
                <a:gd name="connsiteX29" fmla="*/ 752475 w 1295400"/>
                <a:gd name="connsiteY29" fmla="*/ 2124075 h 2266950"/>
                <a:gd name="connsiteX30" fmla="*/ 714375 w 1295400"/>
                <a:gd name="connsiteY30" fmla="*/ 2114550 h 2266950"/>
                <a:gd name="connsiteX31" fmla="*/ 704850 w 1295400"/>
                <a:gd name="connsiteY31" fmla="*/ 2214563 h 2266950"/>
                <a:gd name="connsiteX32" fmla="*/ 690562 w 1295400"/>
                <a:gd name="connsiteY32" fmla="*/ 2247900 h 2266950"/>
                <a:gd name="connsiteX33" fmla="*/ 552450 w 1295400"/>
                <a:gd name="connsiteY33" fmla="*/ 2266950 h 2266950"/>
                <a:gd name="connsiteX34" fmla="*/ 485775 w 1295400"/>
                <a:gd name="connsiteY34" fmla="*/ 2228850 h 2266950"/>
                <a:gd name="connsiteX35" fmla="*/ 485775 w 1295400"/>
                <a:gd name="connsiteY35" fmla="*/ 2200275 h 2266950"/>
                <a:gd name="connsiteX36" fmla="*/ 528637 w 1295400"/>
                <a:gd name="connsiteY36" fmla="*/ 2109788 h 2266950"/>
                <a:gd name="connsiteX37" fmla="*/ 490537 w 1295400"/>
                <a:gd name="connsiteY37" fmla="*/ 2071688 h 2266950"/>
                <a:gd name="connsiteX38" fmla="*/ 471487 w 1295400"/>
                <a:gd name="connsiteY38" fmla="*/ 1762125 h 2266950"/>
                <a:gd name="connsiteX39" fmla="*/ 457200 w 1295400"/>
                <a:gd name="connsiteY39" fmla="*/ 1571625 h 2266950"/>
                <a:gd name="connsiteX40" fmla="*/ 376237 w 1295400"/>
                <a:gd name="connsiteY40" fmla="*/ 1052513 h 2266950"/>
                <a:gd name="connsiteX41" fmla="*/ 361950 w 1295400"/>
                <a:gd name="connsiteY41" fmla="*/ 785813 h 2266950"/>
                <a:gd name="connsiteX42" fmla="*/ 323850 w 1295400"/>
                <a:gd name="connsiteY42" fmla="*/ 766763 h 2266950"/>
                <a:gd name="connsiteX43" fmla="*/ 300037 w 1295400"/>
                <a:gd name="connsiteY43" fmla="*/ 300038 h 2266950"/>
                <a:gd name="connsiteX44" fmla="*/ 214312 w 1295400"/>
                <a:gd name="connsiteY44" fmla="*/ 509588 h 2266950"/>
                <a:gd name="connsiteX45" fmla="*/ 180975 w 1295400"/>
                <a:gd name="connsiteY45" fmla="*/ 614363 h 2266950"/>
                <a:gd name="connsiteX46" fmla="*/ 161925 w 1295400"/>
                <a:gd name="connsiteY46" fmla="*/ 628650 h 2266950"/>
                <a:gd name="connsiteX47" fmla="*/ 166687 w 1295400"/>
                <a:gd name="connsiteY47" fmla="*/ 671513 h 2266950"/>
                <a:gd name="connsiteX48" fmla="*/ 204787 w 1295400"/>
                <a:gd name="connsiteY48" fmla="*/ 685800 h 2266950"/>
                <a:gd name="connsiteX49" fmla="*/ 204787 w 1295400"/>
                <a:gd name="connsiteY49" fmla="*/ 685800 h 2266950"/>
                <a:gd name="connsiteX50" fmla="*/ 233362 w 1295400"/>
                <a:gd name="connsiteY50" fmla="*/ 714375 h 2266950"/>
                <a:gd name="connsiteX51" fmla="*/ 204787 w 1295400"/>
                <a:gd name="connsiteY51" fmla="*/ 752475 h 2266950"/>
                <a:gd name="connsiteX52" fmla="*/ 138112 w 1295400"/>
                <a:gd name="connsiteY52" fmla="*/ 785813 h 2266950"/>
                <a:gd name="connsiteX53" fmla="*/ 47625 w 1295400"/>
                <a:gd name="connsiteY53" fmla="*/ 738188 h 2266950"/>
                <a:gd name="connsiteX54" fmla="*/ 28575 w 1295400"/>
                <a:gd name="connsiteY54" fmla="*/ 685800 h 2266950"/>
                <a:gd name="connsiteX55" fmla="*/ 28575 w 1295400"/>
                <a:gd name="connsiteY55" fmla="*/ 576263 h 2266950"/>
                <a:gd name="connsiteX56" fmla="*/ 0 w 1295400"/>
                <a:gd name="connsiteY56" fmla="*/ 542925 h 2266950"/>
                <a:gd name="connsiteX57" fmla="*/ 42862 w 1295400"/>
                <a:gd name="connsiteY57" fmla="*/ 385763 h 2266950"/>
                <a:gd name="connsiteX58" fmla="*/ 61912 w 1295400"/>
                <a:gd name="connsiteY58" fmla="*/ 242888 h 2266950"/>
                <a:gd name="connsiteX59" fmla="*/ 80962 w 1295400"/>
                <a:gd name="connsiteY59" fmla="*/ 185738 h 2266950"/>
                <a:gd name="connsiteX60" fmla="*/ 119062 w 1295400"/>
                <a:gd name="connsiteY60" fmla="*/ 76200 h 2266950"/>
                <a:gd name="connsiteX0" fmla="*/ 119062 w 1238250"/>
                <a:gd name="connsiteY0" fmla="*/ 0 h 2190750"/>
                <a:gd name="connsiteX1" fmla="*/ 1238250 w 1238250"/>
                <a:gd name="connsiteY1" fmla="*/ 123825 h 2190750"/>
                <a:gd name="connsiteX2" fmla="*/ 1171575 w 1238250"/>
                <a:gd name="connsiteY2" fmla="*/ 195263 h 2190750"/>
                <a:gd name="connsiteX3" fmla="*/ 1171575 w 1238250"/>
                <a:gd name="connsiteY3" fmla="*/ 285750 h 2190750"/>
                <a:gd name="connsiteX4" fmla="*/ 1143000 w 1238250"/>
                <a:gd name="connsiteY4" fmla="*/ 404813 h 2190750"/>
                <a:gd name="connsiteX5" fmla="*/ 1109662 w 1238250"/>
                <a:gd name="connsiteY5" fmla="*/ 438150 h 2190750"/>
                <a:gd name="connsiteX6" fmla="*/ 1081087 w 1238250"/>
                <a:gd name="connsiteY6" fmla="*/ 919163 h 2190750"/>
                <a:gd name="connsiteX7" fmla="*/ 1090612 w 1238250"/>
                <a:gd name="connsiteY7" fmla="*/ 1176338 h 2190750"/>
                <a:gd name="connsiteX8" fmla="*/ 1104900 w 1238250"/>
                <a:gd name="connsiteY8" fmla="*/ 1543050 h 2190750"/>
                <a:gd name="connsiteX9" fmla="*/ 1104900 w 1238250"/>
                <a:gd name="connsiteY9" fmla="*/ 1681163 h 2190750"/>
                <a:gd name="connsiteX10" fmla="*/ 1071562 w 1238250"/>
                <a:gd name="connsiteY10" fmla="*/ 1990725 h 2190750"/>
                <a:gd name="connsiteX11" fmla="*/ 1071562 w 1238250"/>
                <a:gd name="connsiteY11" fmla="*/ 2028825 h 2190750"/>
                <a:gd name="connsiteX12" fmla="*/ 1047750 w 1238250"/>
                <a:gd name="connsiteY12" fmla="*/ 2033588 h 2190750"/>
                <a:gd name="connsiteX13" fmla="*/ 1066800 w 1238250"/>
                <a:gd name="connsiteY13" fmla="*/ 2147888 h 2190750"/>
                <a:gd name="connsiteX14" fmla="*/ 1033462 w 1238250"/>
                <a:gd name="connsiteY14" fmla="*/ 2185988 h 2190750"/>
                <a:gd name="connsiteX15" fmla="*/ 862012 w 1238250"/>
                <a:gd name="connsiteY15" fmla="*/ 2181225 h 2190750"/>
                <a:gd name="connsiteX16" fmla="*/ 852487 w 1238250"/>
                <a:gd name="connsiteY16" fmla="*/ 2162175 h 2190750"/>
                <a:gd name="connsiteX17" fmla="*/ 842962 w 1238250"/>
                <a:gd name="connsiteY17" fmla="*/ 2105025 h 2190750"/>
                <a:gd name="connsiteX18" fmla="*/ 866775 w 1238250"/>
                <a:gd name="connsiteY18" fmla="*/ 2033588 h 2190750"/>
                <a:gd name="connsiteX19" fmla="*/ 842962 w 1238250"/>
                <a:gd name="connsiteY19" fmla="*/ 2000250 h 2190750"/>
                <a:gd name="connsiteX20" fmla="*/ 847725 w 1238250"/>
                <a:gd name="connsiteY20" fmla="*/ 1881188 h 2190750"/>
                <a:gd name="connsiteX21" fmla="*/ 819150 w 1238250"/>
                <a:gd name="connsiteY21" fmla="*/ 1652588 h 2190750"/>
                <a:gd name="connsiteX22" fmla="*/ 790575 w 1238250"/>
                <a:gd name="connsiteY22" fmla="*/ 1409700 h 2190750"/>
                <a:gd name="connsiteX23" fmla="*/ 781050 w 1238250"/>
                <a:gd name="connsiteY23" fmla="*/ 1309688 h 2190750"/>
                <a:gd name="connsiteX24" fmla="*/ 738187 w 1238250"/>
                <a:gd name="connsiteY24" fmla="*/ 1028700 h 2190750"/>
                <a:gd name="connsiteX25" fmla="*/ 733425 w 1238250"/>
                <a:gd name="connsiteY25" fmla="*/ 1443038 h 2190750"/>
                <a:gd name="connsiteX26" fmla="*/ 800100 w 1238250"/>
                <a:gd name="connsiteY26" fmla="*/ 1890713 h 2190750"/>
                <a:gd name="connsiteX27" fmla="*/ 766762 w 1238250"/>
                <a:gd name="connsiteY27" fmla="*/ 2038350 h 2190750"/>
                <a:gd name="connsiteX28" fmla="*/ 752475 w 1238250"/>
                <a:gd name="connsiteY28" fmla="*/ 2047875 h 2190750"/>
                <a:gd name="connsiteX29" fmla="*/ 714375 w 1238250"/>
                <a:gd name="connsiteY29" fmla="*/ 2038350 h 2190750"/>
                <a:gd name="connsiteX30" fmla="*/ 704850 w 1238250"/>
                <a:gd name="connsiteY30" fmla="*/ 2138363 h 2190750"/>
                <a:gd name="connsiteX31" fmla="*/ 690562 w 1238250"/>
                <a:gd name="connsiteY31" fmla="*/ 2171700 h 2190750"/>
                <a:gd name="connsiteX32" fmla="*/ 552450 w 1238250"/>
                <a:gd name="connsiteY32" fmla="*/ 2190750 h 2190750"/>
                <a:gd name="connsiteX33" fmla="*/ 485775 w 1238250"/>
                <a:gd name="connsiteY33" fmla="*/ 2152650 h 2190750"/>
                <a:gd name="connsiteX34" fmla="*/ 485775 w 1238250"/>
                <a:gd name="connsiteY34" fmla="*/ 2124075 h 2190750"/>
                <a:gd name="connsiteX35" fmla="*/ 528637 w 1238250"/>
                <a:gd name="connsiteY35" fmla="*/ 2033588 h 2190750"/>
                <a:gd name="connsiteX36" fmla="*/ 490537 w 1238250"/>
                <a:gd name="connsiteY36" fmla="*/ 1995488 h 2190750"/>
                <a:gd name="connsiteX37" fmla="*/ 471487 w 1238250"/>
                <a:gd name="connsiteY37" fmla="*/ 1685925 h 2190750"/>
                <a:gd name="connsiteX38" fmla="*/ 457200 w 1238250"/>
                <a:gd name="connsiteY38" fmla="*/ 1495425 h 2190750"/>
                <a:gd name="connsiteX39" fmla="*/ 376237 w 1238250"/>
                <a:gd name="connsiteY39" fmla="*/ 976313 h 2190750"/>
                <a:gd name="connsiteX40" fmla="*/ 361950 w 1238250"/>
                <a:gd name="connsiteY40" fmla="*/ 709613 h 2190750"/>
                <a:gd name="connsiteX41" fmla="*/ 323850 w 1238250"/>
                <a:gd name="connsiteY41" fmla="*/ 690563 h 2190750"/>
                <a:gd name="connsiteX42" fmla="*/ 300037 w 1238250"/>
                <a:gd name="connsiteY42" fmla="*/ 223838 h 2190750"/>
                <a:gd name="connsiteX43" fmla="*/ 214312 w 1238250"/>
                <a:gd name="connsiteY43" fmla="*/ 433388 h 2190750"/>
                <a:gd name="connsiteX44" fmla="*/ 180975 w 1238250"/>
                <a:gd name="connsiteY44" fmla="*/ 538163 h 2190750"/>
                <a:gd name="connsiteX45" fmla="*/ 161925 w 1238250"/>
                <a:gd name="connsiteY45" fmla="*/ 552450 h 2190750"/>
                <a:gd name="connsiteX46" fmla="*/ 166687 w 1238250"/>
                <a:gd name="connsiteY46" fmla="*/ 595313 h 2190750"/>
                <a:gd name="connsiteX47" fmla="*/ 204787 w 1238250"/>
                <a:gd name="connsiteY47" fmla="*/ 609600 h 2190750"/>
                <a:gd name="connsiteX48" fmla="*/ 204787 w 1238250"/>
                <a:gd name="connsiteY48" fmla="*/ 609600 h 2190750"/>
                <a:gd name="connsiteX49" fmla="*/ 233362 w 1238250"/>
                <a:gd name="connsiteY49" fmla="*/ 638175 h 2190750"/>
                <a:gd name="connsiteX50" fmla="*/ 204787 w 1238250"/>
                <a:gd name="connsiteY50" fmla="*/ 676275 h 2190750"/>
                <a:gd name="connsiteX51" fmla="*/ 138112 w 1238250"/>
                <a:gd name="connsiteY51" fmla="*/ 709613 h 2190750"/>
                <a:gd name="connsiteX52" fmla="*/ 47625 w 1238250"/>
                <a:gd name="connsiteY52" fmla="*/ 661988 h 2190750"/>
                <a:gd name="connsiteX53" fmla="*/ 28575 w 1238250"/>
                <a:gd name="connsiteY53" fmla="*/ 609600 h 2190750"/>
                <a:gd name="connsiteX54" fmla="*/ 28575 w 1238250"/>
                <a:gd name="connsiteY54" fmla="*/ 500063 h 2190750"/>
                <a:gd name="connsiteX55" fmla="*/ 0 w 1238250"/>
                <a:gd name="connsiteY55" fmla="*/ 466725 h 2190750"/>
                <a:gd name="connsiteX56" fmla="*/ 42862 w 1238250"/>
                <a:gd name="connsiteY56" fmla="*/ 309563 h 2190750"/>
                <a:gd name="connsiteX57" fmla="*/ 61912 w 1238250"/>
                <a:gd name="connsiteY57" fmla="*/ 166688 h 2190750"/>
                <a:gd name="connsiteX58" fmla="*/ 80962 w 1238250"/>
                <a:gd name="connsiteY58" fmla="*/ 109538 h 2190750"/>
                <a:gd name="connsiteX59" fmla="*/ 119062 w 1238250"/>
                <a:gd name="connsiteY59" fmla="*/ 0 h 2190750"/>
                <a:gd name="connsiteX0" fmla="*/ 119062 w 1171575"/>
                <a:gd name="connsiteY0" fmla="*/ 0 h 2190750"/>
                <a:gd name="connsiteX1" fmla="*/ 1171575 w 1171575"/>
                <a:gd name="connsiteY1" fmla="*/ 195263 h 2190750"/>
                <a:gd name="connsiteX2" fmla="*/ 1171575 w 1171575"/>
                <a:gd name="connsiteY2" fmla="*/ 285750 h 2190750"/>
                <a:gd name="connsiteX3" fmla="*/ 1143000 w 1171575"/>
                <a:gd name="connsiteY3" fmla="*/ 404813 h 2190750"/>
                <a:gd name="connsiteX4" fmla="*/ 1109662 w 1171575"/>
                <a:gd name="connsiteY4" fmla="*/ 438150 h 2190750"/>
                <a:gd name="connsiteX5" fmla="*/ 1081087 w 1171575"/>
                <a:gd name="connsiteY5" fmla="*/ 919163 h 2190750"/>
                <a:gd name="connsiteX6" fmla="*/ 1090612 w 1171575"/>
                <a:gd name="connsiteY6" fmla="*/ 1176338 h 2190750"/>
                <a:gd name="connsiteX7" fmla="*/ 1104900 w 1171575"/>
                <a:gd name="connsiteY7" fmla="*/ 1543050 h 2190750"/>
                <a:gd name="connsiteX8" fmla="*/ 1104900 w 1171575"/>
                <a:gd name="connsiteY8" fmla="*/ 1681163 h 2190750"/>
                <a:gd name="connsiteX9" fmla="*/ 1071562 w 1171575"/>
                <a:gd name="connsiteY9" fmla="*/ 1990725 h 2190750"/>
                <a:gd name="connsiteX10" fmla="*/ 1071562 w 1171575"/>
                <a:gd name="connsiteY10" fmla="*/ 2028825 h 2190750"/>
                <a:gd name="connsiteX11" fmla="*/ 1047750 w 1171575"/>
                <a:gd name="connsiteY11" fmla="*/ 2033588 h 2190750"/>
                <a:gd name="connsiteX12" fmla="*/ 1066800 w 1171575"/>
                <a:gd name="connsiteY12" fmla="*/ 2147888 h 2190750"/>
                <a:gd name="connsiteX13" fmla="*/ 1033462 w 1171575"/>
                <a:gd name="connsiteY13" fmla="*/ 2185988 h 2190750"/>
                <a:gd name="connsiteX14" fmla="*/ 862012 w 1171575"/>
                <a:gd name="connsiteY14" fmla="*/ 2181225 h 2190750"/>
                <a:gd name="connsiteX15" fmla="*/ 852487 w 1171575"/>
                <a:gd name="connsiteY15" fmla="*/ 2162175 h 2190750"/>
                <a:gd name="connsiteX16" fmla="*/ 842962 w 1171575"/>
                <a:gd name="connsiteY16" fmla="*/ 2105025 h 2190750"/>
                <a:gd name="connsiteX17" fmla="*/ 866775 w 1171575"/>
                <a:gd name="connsiteY17" fmla="*/ 2033588 h 2190750"/>
                <a:gd name="connsiteX18" fmla="*/ 842962 w 1171575"/>
                <a:gd name="connsiteY18" fmla="*/ 2000250 h 2190750"/>
                <a:gd name="connsiteX19" fmla="*/ 847725 w 1171575"/>
                <a:gd name="connsiteY19" fmla="*/ 1881188 h 2190750"/>
                <a:gd name="connsiteX20" fmla="*/ 819150 w 1171575"/>
                <a:gd name="connsiteY20" fmla="*/ 1652588 h 2190750"/>
                <a:gd name="connsiteX21" fmla="*/ 790575 w 1171575"/>
                <a:gd name="connsiteY21" fmla="*/ 1409700 h 2190750"/>
                <a:gd name="connsiteX22" fmla="*/ 781050 w 1171575"/>
                <a:gd name="connsiteY22" fmla="*/ 1309688 h 2190750"/>
                <a:gd name="connsiteX23" fmla="*/ 738187 w 1171575"/>
                <a:gd name="connsiteY23" fmla="*/ 1028700 h 2190750"/>
                <a:gd name="connsiteX24" fmla="*/ 733425 w 1171575"/>
                <a:gd name="connsiteY24" fmla="*/ 1443038 h 2190750"/>
                <a:gd name="connsiteX25" fmla="*/ 800100 w 1171575"/>
                <a:gd name="connsiteY25" fmla="*/ 1890713 h 2190750"/>
                <a:gd name="connsiteX26" fmla="*/ 766762 w 1171575"/>
                <a:gd name="connsiteY26" fmla="*/ 2038350 h 2190750"/>
                <a:gd name="connsiteX27" fmla="*/ 752475 w 1171575"/>
                <a:gd name="connsiteY27" fmla="*/ 2047875 h 2190750"/>
                <a:gd name="connsiteX28" fmla="*/ 714375 w 1171575"/>
                <a:gd name="connsiteY28" fmla="*/ 2038350 h 2190750"/>
                <a:gd name="connsiteX29" fmla="*/ 704850 w 1171575"/>
                <a:gd name="connsiteY29" fmla="*/ 2138363 h 2190750"/>
                <a:gd name="connsiteX30" fmla="*/ 690562 w 1171575"/>
                <a:gd name="connsiteY30" fmla="*/ 2171700 h 2190750"/>
                <a:gd name="connsiteX31" fmla="*/ 552450 w 1171575"/>
                <a:gd name="connsiteY31" fmla="*/ 2190750 h 2190750"/>
                <a:gd name="connsiteX32" fmla="*/ 485775 w 1171575"/>
                <a:gd name="connsiteY32" fmla="*/ 2152650 h 2190750"/>
                <a:gd name="connsiteX33" fmla="*/ 485775 w 1171575"/>
                <a:gd name="connsiteY33" fmla="*/ 2124075 h 2190750"/>
                <a:gd name="connsiteX34" fmla="*/ 528637 w 1171575"/>
                <a:gd name="connsiteY34" fmla="*/ 2033588 h 2190750"/>
                <a:gd name="connsiteX35" fmla="*/ 490537 w 1171575"/>
                <a:gd name="connsiteY35" fmla="*/ 1995488 h 2190750"/>
                <a:gd name="connsiteX36" fmla="*/ 471487 w 1171575"/>
                <a:gd name="connsiteY36" fmla="*/ 1685925 h 2190750"/>
                <a:gd name="connsiteX37" fmla="*/ 457200 w 1171575"/>
                <a:gd name="connsiteY37" fmla="*/ 1495425 h 2190750"/>
                <a:gd name="connsiteX38" fmla="*/ 376237 w 1171575"/>
                <a:gd name="connsiteY38" fmla="*/ 976313 h 2190750"/>
                <a:gd name="connsiteX39" fmla="*/ 361950 w 1171575"/>
                <a:gd name="connsiteY39" fmla="*/ 709613 h 2190750"/>
                <a:gd name="connsiteX40" fmla="*/ 323850 w 1171575"/>
                <a:gd name="connsiteY40" fmla="*/ 690563 h 2190750"/>
                <a:gd name="connsiteX41" fmla="*/ 300037 w 1171575"/>
                <a:gd name="connsiteY41" fmla="*/ 223838 h 2190750"/>
                <a:gd name="connsiteX42" fmla="*/ 214312 w 1171575"/>
                <a:gd name="connsiteY42" fmla="*/ 433388 h 2190750"/>
                <a:gd name="connsiteX43" fmla="*/ 180975 w 1171575"/>
                <a:gd name="connsiteY43" fmla="*/ 538163 h 2190750"/>
                <a:gd name="connsiteX44" fmla="*/ 161925 w 1171575"/>
                <a:gd name="connsiteY44" fmla="*/ 552450 h 2190750"/>
                <a:gd name="connsiteX45" fmla="*/ 166687 w 1171575"/>
                <a:gd name="connsiteY45" fmla="*/ 595313 h 2190750"/>
                <a:gd name="connsiteX46" fmla="*/ 204787 w 1171575"/>
                <a:gd name="connsiteY46" fmla="*/ 609600 h 2190750"/>
                <a:gd name="connsiteX47" fmla="*/ 204787 w 1171575"/>
                <a:gd name="connsiteY47" fmla="*/ 609600 h 2190750"/>
                <a:gd name="connsiteX48" fmla="*/ 233362 w 1171575"/>
                <a:gd name="connsiteY48" fmla="*/ 638175 h 2190750"/>
                <a:gd name="connsiteX49" fmla="*/ 204787 w 1171575"/>
                <a:gd name="connsiteY49" fmla="*/ 676275 h 2190750"/>
                <a:gd name="connsiteX50" fmla="*/ 138112 w 1171575"/>
                <a:gd name="connsiteY50" fmla="*/ 709613 h 2190750"/>
                <a:gd name="connsiteX51" fmla="*/ 47625 w 1171575"/>
                <a:gd name="connsiteY51" fmla="*/ 661988 h 2190750"/>
                <a:gd name="connsiteX52" fmla="*/ 28575 w 1171575"/>
                <a:gd name="connsiteY52" fmla="*/ 609600 h 2190750"/>
                <a:gd name="connsiteX53" fmla="*/ 28575 w 1171575"/>
                <a:gd name="connsiteY53" fmla="*/ 500063 h 2190750"/>
                <a:gd name="connsiteX54" fmla="*/ 0 w 1171575"/>
                <a:gd name="connsiteY54" fmla="*/ 466725 h 2190750"/>
                <a:gd name="connsiteX55" fmla="*/ 42862 w 1171575"/>
                <a:gd name="connsiteY55" fmla="*/ 309563 h 2190750"/>
                <a:gd name="connsiteX56" fmla="*/ 61912 w 1171575"/>
                <a:gd name="connsiteY56" fmla="*/ 166688 h 2190750"/>
                <a:gd name="connsiteX57" fmla="*/ 80962 w 1171575"/>
                <a:gd name="connsiteY57" fmla="*/ 109538 h 2190750"/>
                <a:gd name="connsiteX58" fmla="*/ 119062 w 1171575"/>
                <a:gd name="connsiteY58" fmla="*/ 0 h 2190750"/>
                <a:gd name="connsiteX0" fmla="*/ 119062 w 1171575"/>
                <a:gd name="connsiteY0" fmla="*/ 0 h 2190750"/>
                <a:gd name="connsiteX1" fmla="*/ 1171575 w 1171575"/>
                <a:gd name="connsiteY1" fmla="*/ 285750 h 2190750"/>
                <a:gd name="connsiteX2" fmla="*/ 1143000 w 1171575"/>
                <a:gd name="connsiteY2" fmla="*/ 404813 h 2190750"/>
                <a:gd name="connsiteX3" fmla="*/ 1109662 w 1171575"/>
                <a:gd name="connsiteY3" fmla="*/ 438150 h 2190750"/>
                <a:gd name="connsiteX4" fmla="*/ 1081087 w 1171575"/>
                <a:gd name="connsiteY4" fmla="*/ 919163 h 2190750"/>
                <a:gd name="connsiteX5" fmla="*/ 1090612 w 1171575"/>
                <a:gd name="connsiteY5" fmla="*/ 1176338 h 2190750"/>
                <a:gd name="connsiteX6" fmla="*/ 1104900 w 1171575"/>
                <a:gd name="connsiteY6" fmla="*/ 1543050 h 2190750"/>
                <a:gd name="connsiteX7" fmla="*/ 1104900 w 1171575"/>
                <a:gd name="connsiteY7" fmla="*/ 1681163 h 2190750"/>
                <a:gd name="connsiteX8" fmla="*/ 1071562 w 1171575"/>
                <a:gd name="connsiteY8" fmla="*/ 1990725 h 2190750"/>
                <a:gd name="connsiteX9" fmla="*/ 1071562 w 1171575"/>
                <a:gd name="connsiteY9" fmla="*/ 2028825 h 2190750"/>
                <a:gd name="connsiteX10" fmla="*/ 1047750 w 1171575"/>
                <a:gd name="connsiteY10" fmla="*/ 2033588 h 2190750"/>
                <a:gd name="connsiteX11" fmla="*/ 1066800 w 1171575"/>
                <a:gd name="connsiteY11" fmla="*/ 2147888 h 2190750"/>
                <a:gd name="connsiteX12" fmla="*/ 1033462 w 1171575"/>
                <a:gd name="connsiteY12" fmla="*/ 2185988 h 2190750"/>
                <a:gd name="connsiteX13" fmla="*/ 862012 w 1171575"/>
                <a:gd name="connsiteY13" fmla="*/ 2181225 h 2190750"/>
                <a:gd name="connsiteX14" fmla="*/ 852487 w 1171575"/>
                <a:gd name="connsiteY14" fmla="*/ 2162175 h 2190750"/>
                <a:gd name="connsiteX15" fmla="*/ 842962 w 1171575"/>
                <a:gd name="connsiteY15" fmla="*/ 2105025 h 2190750"/>
                <a:gd name="connsiteX16" fmla="*/ 866775 w 1171575"/>
                <a:gd name="connsiteY16" fmla="*/ 2033588 h 2190750"/>
                <a:gd name="connsiteX17" fmla="*/ 842962 w 1171575"/>
                <a:gd name="connsiteY17" fmla="*/ 2000250 h 2190750"/>
                <a:gd name="connsiteX18" fmla="*/ 847725 w 1171575"/>
                <a:gd name="connsiteY18" fmla="*/ 1881188 h 2190750"/>
                <a:gd name="connsiteX19" fmla="*/ 819150 w 1171575"/>
                <a:gd name="connsiteY19" fmla="*/ 1652588 h 2190750"/>
                <a:gd name="connsiteX20" fmla="*/ 790575 w 1171575"/>
                <a:gd name="connsiteY20" fmla="*/ 1409700 h 2190750"/>
                <a:gd name="connsiteX21" fmla="*/ 781050 w 1171575"/>
                <a:gd name="connsiteY21" fmla="*/ 1309688 h 2190750"/>
                <a:gd name="connsiteX22" fmla="*/ 738187 w 1171575"/>
                <a:gd name="connsiteY22" fmla="*/ 1028700 h 2190750"/>
                <a:gd name="connsiteX23" fmla="*/ 733425 w 1171575"/>
                <a:gd name="connsiteY23" fmla="*/ 1443038 h 2190750"/>
                <a:gd name="connsiteX24" fmla="*/ 800100 w 1171575"/>
                <a:gd name="connsiteY24" fmla="*/ 1890713 h 2190750"/>
                <a:gd name="connsiteX25" fmla="*/ 766762 w 1171575"/>
                <a:gd name="connsiteY25" fmla="*/ 2038350 h 2190750"/>
                <a:gd name="connsiteX26" fmla="*/ 752475 w 1171575"/>
                <a:gd name="connsiteY26" fmla="*/ 2047875 h 2190750"/>
                <a:gd name="connsiteX27" fmla="*/ 714375 w 1171575"/>
                <a:gd name="connsiteY27" fmla="*/ 2038350 h 2190750"/>
                <a:gd name="connsiteX28" fmla="*/ 704850 w 1171575"/>
                <a:gd name="connsiteY28" fmla="*/ 2138363 h 2190750"/>
                <a:gd name="connsiteX29" fmla="*/ 690562 w 1171575"/>
                <a:gd name="connsiteY29" fmla="*/ 2171700 h 2190750"/>
                <a:gd name="connsiteX30" fmla="*/ 552450 w 1171575"/>
                <a:gd name="connsiteY30" fmla="*/ 2190750 h 2190750"/>
                <a:gd name="connsiteX31" fmla="*/ 485775 w 1171575"/>
                <a:gd name="connsiteY31" fmla="*/ 2152650 h 2190750"/>
                <a:gd name="connsiteX32" fmla="*/ 485775 w 1171575"/>
                <a:gd name="connsiteY32" fmla="*/ 2124075 h 2190750"/>
                <a:gd name="connsiteX33" fmla="*/ 528637 w 1171575"/>
                <a:gd name="connsiteY33" fmla="*/ 2033588 h 2190750"/>
                <a:gd name="connsiteX34" fmla="*/ 490537 w 1171575"/>
                <a:gd name="connsiteY34" fmla="*/ 1995488 h 2190750"/>
                <a:gd name="connsiteX35" fmla="*/ 471487 w 1171575"/>
                <a:gd name="connsiteY35" fmla="*/ 1685925 h 2190750"/>
                <a:gd name="connsiteX36" fmla="*/ 457200 w 1171575"/>
                <a:gd name="connsiteY36" fmla="*/ 1495425 h 2190750"/>
                <a:gd name="connsiteX37" fmla="*/ 376237 w 1171575"/>
                <a:gd name="connsiteY37" fmla="*/ 976313 h 2190750"/>
                <a:gd name="connsiteX38" fmla="*/ 361950 w 1171575"/>
                <a:gd name="connsiteY38" fmla="*/ 709613 h 2190750"/>
                <a:gd name="connsiteX39" fmla="*/ 323850 w 1171575"/>
                <a:gd name="connsiteY39" fmla="*/ 690563 h 2190750"/>
                <a:gd name="connsiteX40" fmla="*/ 300037 w 1171575"/>
                <a:gd name="connsiteY40" fmla="*/ 223838 h 2190750"/>
                <a:gd name="connsiteX41" fmla="*/ 214312 w 1171575"/>
                <a:gd name="connsiteY41" fmla="*/ 433388 h 2190750"/>
                <a:gd name="connsiteX42" fmla="*/ 180975 w 1171575"/>
                <a:gd name="connsiteY42" fmla="*/ 538163 h 2190750"/>
                <a:gd name="connsiteX43" fmla="*/ 161925 w 1171575"/>
                <a:gd name="connsiteY43" fmla="*/ 552450 h 2190750"/>
                <a:gd name="connsiteX44" fmla="*/ 166687 w 1171575"/>
                <a:gd name="connsiteY44" fmla="*/ 595313 h 2190750"/>
                <a:gd name="connsiteX45" fmla="*/ 204787 w 1171575"/>
                <a:gd name="connsiteY45" fmla="*/ 609600 h 2190750"/>
                <a:gd name="connsiteX46" fmla="*/ 204787 w 1171575"/>
                <a:gd name="connsiteY46" fmla="*/ 609600 h 2190750"/>
                <a:gd name="connsiteX47" fmla="*/ 233362 w 1171575"/>
                <a:gd name="connsiteY47" fmla="*/ 638175 h 2190750"/>
                <a:gd name="connsiteX48" fmla="*/ 204787 w 1171575"/>
                <a:gd name="connsiteY48" fmla="*/ 676275 h 2190750"/>
                <a:gd name="connsiteX49" fmla="*/ 138112 w 1171575"/>
                <a:gd name="connsiteY49" fmla="*/ 709613 h 2190750"/>
                <a:gd name="connsiteX50" fmla="*/ 47625 w 1171575"/>
                <a:gd name="connsiteY50" fmla="*/ 661988 h 2190750"/>
                <a:gd name="connsiteX51" fmla="*/ 28575 w 1171575"/>
                <a:gd name="connsiteY51" fmla="*/ 609600 h 2190750"/>
                <a:gd name="connsiteX52" fmla="*/ 28575 w 1171575"/>
                <a:gd name="connsiteY52" fmla="*/ 500063 h 2190750"/>
                <a:gd name="connsiteX53" fmla="*/ 0 w 1171575"/>
                <a:gd name="connsiteY53" fmla="*/ 466725 h 2190750"/>
                <a:gd name="connsiteX54" fmla="*/ 42862 w 1171575"/>
                <a:gd name="connsiteY54" fmla="*/ 309563 h 2190750"/>
                <a:gd name="connsiteX55" fmla="*/ 61912 w 1171575"/>
                <a:gd name="connsiteY55" fmla="*/ 166688 h 2190750"/>
                <a:gd name="connsiteX56" fmla="*/ 80962 w 1171575"/>
                <a:gd name="connsiteY56" fmla="*/ 109538 h 2190750"/>
                <a:gd name="connsiteX57" fmla="*/ 119062 w 1171575"/>
                <a:gd name="connsiteY57" fmla="*/ 0 h 2190750"/>
                <a:gd name="connsiteX0" fmla="*/ 119062 w 1143000"/>
                <a:gd name="connsiteY0" fmla="*/ 0 h 2190750"/>
                <a:gd name="connsiteX1" fmla="*/ 1143000 w 1143000"/>
                <a:gd name="connsiteY1" fmla="*/ 404813 h 2190750"/>
                <a:gd name="connsiteX2" fmla="*/ 1109662 w 1143000"/>
                <a:gd name="connsiteY2" fmla="*/ 438150 h 2190750"/>
                <a:gd name="connsiteX3" fmla="*/ 1081087 w 1143000"/>
                <a:gd name="connsiteY3" fmla="*/ 919163 h 2190750"/>
                <a:gd name="connsiteX4" fmla="*/ 1090612 w 1143000"/>
                <a:gd name="connsiteY4" fmla="*/ 1176338 h 2190750"/>
                <a:gd name="connsiteX5" fmla="*/ 1104900 w 1143000"/>
                <a:gd name="connsiteY5" fmla="*/ 1543050 h 2190750"/>
                <a:gd name="connsiteX6" fmla="*/ 1104900 w 1143000"/>
                <a:gd name="connsiteY6" fmla="*/ 1681163 h 2190750"/>
                <a:gd name="connsiteX7" fmla="*/ 1071562 w 1143000"/>
                <a:gd name="connsiteY7" fmla="*/ 1990725 h 2190750"/>
                <a:gd name="connsiteX8" fmla="*/ 1071562 w 1143000"/>
                <a:gd name="connsiteY8" fmla="*/ 2028825 h 2190750"/>
                <a:gd name="connsiteX9" fmla="*/ 1047750 w 1143000"/>
                <a:gd name="connsiteY9" fmla="*/ 2033588 h 2190750"/>
                <a:gd name="connsiteX10" fmla="*/ 1066800 w 1143000"/>
                <a:gd name="connsiteY10" fmla="*/ 2147888 h 2190750"/>
                <a:gd name="connsiteX11" fmla="*/ 1033462 w 1143000"/>
                <a:gd name="connsiteY11" fmla="*/ 2185988 h 2190750"/>
                <a:gd name="connsiteX12" fmla="*/ 862012 w 1143000"/>
                <a:gd name="connsiteY12" fmla="*/ 2181225 h 2190750"/>
                <a:gd name="connsiteX13" fmla="*/ 852487 w 1143000"/>
                <a:gd name="connsiteY13" fmla="*/ 2162175 h 2190750"/>
                <a:gd name="connsiteX14" fmla="*/ 842962 w 1143000"/>
                <a:gd name="connsiteY14" fmla="*/ 2105025 h 2190750"/>
                <a:gd name="connsiteX15" fmla="*/ 866775 w 1143000"/>
                <a:gd name="connsiteY15" fmla="*/ 2033588 h 2190750"/>
                <a:gd name="connsiteX16" fmla="*/ 842962 w 1143000"/>
                <a:gd name="connsiteY16" fmla="*/ 2000250 h 2190750"/>
                <a:gd name="connsiteX17" fmla="*/ 847725 w 1143000"/>
                <a:gd name="connsiteY17" fmla="*/ 1881188 h 2190750"/>
                <a:gd name="connsiteX18" fmla="*/ 819150 w 1143000"/>
                <a:gd name="connsiteY18" fmla="*/ 1652588 h 2190750"/>
                <a:gd name="connsiteX19" fmla="*/ 790575 w 1143000"/>
                <a:gd name="connsiteY19" fmla="*/ 1409700 h 2190750"/>
                <a:gd name="connsiteX20" fmla="*/ 781050 w 1143000"/>
                <a:gd name="connsiteY20" fmla="*/ 1309688 h 2190750"/>
                <a:gd name="connsiteX21" fmla="*/ 738187 w 1143000"/>
                <a:gd name="connsiteY21" fmla="*/ 1028700 h 2190750"/>
                <a:gd name="connsiteX22" fmla="*/ 733425 w 1143000"/>
                <a:gd name="connsiteY22" fmla="*/ 1443038 h 2190750"/>
                <a:gd name="connsiteX23" fmla="*/ 800100 w 1143000"/>
                <a:gd name="connsiteY23" fmla="*/ 1890713 h 2190750"/>
                <a:gd name="connsiteX24" fmla="*/ 766762 w 1143000"/>
                <a:gd name="connsiteY24" fmla="*/ 2038350 h 2190750"/>
                <a:gd name="connsiteX25" fmla="*/ 752475 w 1143000"/>
                <a:gd name="connsiteY25" fmla="*/ 2047875 h 2190750"/>
                <a:gd name="connsiteX26" fmla="*/ 714375 w 1143000"/>
                <a:gd name="connsiteY26" fmla="*/ 2038350 h 2190750"/>
                <a:gd name="connsiteX27" fmla="*/ 704850 w 1143000"/>
                <a:gd name="connsiteY27" fmla="*/ 2138363 h 2190750"/>
                <a:gd name="connsiteX28" fmla="*/ 690562 w 1143000"/>
                <a:gd name="connsiteY28" fmla="*/ 2171700 h 2190750"/>
                <a:gd name="connsiteX29" fmla="*/ 552450 w 1143000"/>
                <a:gd name="connsiteY29" fmla="*/ 2190750 h 2190750"/>
                <a:gd name="connsiteX30" fmla="*/ 485775 w 1143000"/>
                <a:gd name="connsiteY30" fmla="*/ 2152650 h 2190750"/>
                <a:gd name="connsiteX31" fmla="*/ 485775 w 1143000"/>
                <a:gd name="connsiteY31" fmla="*/ 2124075 h 2190750"/>
                <a:gd name="connsiteX32" fmla="*/ 528637 w 1143000"/>
                <a:gd name="connsiteY32" fmla="*/ 2033588 h 2190750"/>
                <a:gd name="connsiteX33" fmla="*/ 490537 w 1143000"/>
                <a:gd name="connsiteY33" fmla="*/ 1995488 h 2190750"/>
                <a:gd name="connsiteX34" fmla="*/ 471487 w 1143000"/>
                <a:gd name="connsiteY34" fmla="*/ 1685925 h 2190750"/>
                <a:gd name="connsiteX35" fmla="*/ 457200 w 1143000"/>
                <a:gd name="connsiteY35" fmla="*/ 1495425 h 2190750"/>
                <a:gd name="connsiteX36" fmla="*/ 376237 w 1143000"/>
                <a:gd name="connsiteY36" fmla="*/ 976313 h 2190750"/>
                <a:gd name="connsiteX37" fmla="*/ 361950 w 1143000"/>
                <a:gd name="connsiteY37" fmla="*/ 709613 h 2190750"/>
                <a:gd name="connsiteX38" fmla="*/ 323850 w 1143000"/>
                <a:gd name="connsiteY38" fmla="*/ 690563 h 2190750"/>
                <a:gd name="connsiteX39" fmla="*/ 300037 w 1143000"/>
                <a:gd name="connsiteY39" fmla="*/ 223838 h 2190750"/>
                <a:gd name="connsiteX40" fmla="*/ 214312 w 1143000"/>
                <a:gd name="connsiteY40" fmla="*/ 433388 h 2190750"/>
                <a:gd name="connsiteX41" fmla="*/ 180975 w 1143000"/>
                <a:gd name="connsiteY41" fmla="*/ 538163 h 2190750"/>
                <a:gd name="connsiteX42" fmla="*/ 161925 w 1143000"/>
                <a:gd name="connsiteY42" fmla="*/ 552450 h 2190750"/>
                <a:gd name="connsiteX43" fmla="*/ 166687 w 1143000"/>
                <a:gd name="connsiteY43" fmla="*/ 595313 h 2190750"/>
                <a:gd name="connsiteX44" fmla="*/ 204787 w 1143000"/>
                <a:gd name="connsiteY44" fmla="*/ 609600 h 2190750"/>
                <a:gd name="connsiteX45" fmla="*/ 204787 w 1143000"/>
                <a:gd name="connsiteY45" fmla="*/ 609600 h 2190750"/>
                <a:gd name="connsiteX46" fmla="*/ 233362 w 1143000"/>
                <a:gd name="connsiteY46" fmla="*/ 638175 h 2190750"/>
                <a:gd name="connsiteX47" fmla="*/ 204787 w 1143000"/>
                <a:gd name="connsiteY47" fmla="*/ 676275 h 2190750"/>
                <a:gd name="connsiteX48" fmla="*/ 138112 w 1143000"/>
                <a:gd name="connsiteY48" fmla="*/ 709613 h 2190750"/>
                <a:gd name="connsiteX49" fmla="*/ 47625 w 1143000"/>
                <a:gd name="connsiteY49" fmla="*/ 661988 h 2190750"/>
                <a:gd name="connsiteX50" fmla="*/ 28575 w 1143000"/>
                <a:gd name="connsiteY50" fmla="*/ 609600 h 2190750"/>
                <a:gd name="connsiteX51" fmla="*/ 28575 w 1143000"/>
                <a:gd name="connsiteY51" fmla="*/ 500063 h 2190750"/>
                <a:gd name="connsiteX52" fmla="*/ 0 w 1143000"/>
                <a:gd name="connsiteY52" fmla="*/ 466725 h 2190750"/>
                <a:gd name="connsiteX53" fmla="*/ 42862 w 1143000"/>
                <a:gd name="connsiteY53" fmla="*/ 309563 h 2190750"/>
                <a:gd name="connsiteX54" fmla="*/ 61912 w 1143000"/>
                <a:gd name="connsiteY54" fmla="*/ 166688 h 2190750"/>
                <a:gd name="connsiteX55" fmla="*/ 80962 w 1143000"/>
                <a:gd name="connsiteY55" fmla="*/ 109538 h 2190750"/>
                <a:gd name="connsiteX56" fmla="*/ 119062 w 1143000"/>
                <a:gd name="connsiteY56" fmla="*/ 0 h 2190750"/>
                <a:gd name="connsiteX0" fmla="*/ 119062 w 1109662"/>
                <a:gd name="connsiteY0" fmla="*/ 0 h 2190750"/>
                <a:gd name="connsiteX1" fmla="*/ 1109662 w 1109662"/>
                <a:gd name="connsiteY1" fmla="*/ 438150 h 2190750"/>
                <a:gd name="connsiteX2" fmla="*/ 1081087 w 1109662"/>
                <a:gd name="connsiteY2" fmla="*/ 919163 h 2190750"/>
                <a:gd name="connsiteX3" fmla="*/ 1090612 w 1109662"/>
                <a:gd name="connsiteY3" fmla="*/ 1176338 h 2190750"/>
                <a:gd name="connsiteX4" fmla="*/ 1104900 w 1109662"/>
                <a:gd name="connsiteY4" fmla="*/ 1543050 h 2190750"/>
                <a:gd name="connsiteX5" fmla="*/ 1104900 w 1109662"/>
                <a:gd name="connsiteY5" fmla="*/ 1681163 h 2190750"/>
                <a:gd name="connsiteX6" fmla="*/ 1071562 w 1109662"/>
                <a:gd name="connsiteY6" fmla="*/ 1990725 h 2190750"/>
                <a:gd name="connsiteX7" fmla="*/ 1071562 w 1109662"/>
                <a:gd name="connsiteY7" fmla="*/ 2028825 h 2190750"/>
                <a:gd name="connsiteX8" fmla="*/ 1047750 w 1109662"/>
                <a:gd name="connsiteY8" fmla="*/ 2033588 h 2190750"/>
                <a:gd name="connsiteX9" fmla="*/ 1066800 w 1109662"/>
                <a:gd name="connsiteY9" fmla="*/ 2147888 h 2190750"/>
                <a:gd name="connsiteX10" fmla="*/ 1033462 w 1109662"/>
                <a:gd name="connsiteY10" fmla="*/ 2185988 h 2190750"/>
                <a:gd name="connsiteX11" fmla="*/ 862012 w 1109662"/>
                <a:gd name="connsiteY11" fmla="*/ 2181225 h 2190750"/>
                <a:gd name="connsiteX12" fmla="*/ 852487 w 1109662"/>
                <a:gd name="connsiteY12" fmla="*/ 2162175 h 2190750"/>
                <a:gd name="connsiteX13" fmla="*/ 842962 w 1109662"/>
                <a:gd name="connsiteY13" fmla="*/ 2105025 h 2190750"/>
                <a:gd name="connsiteX14" fmla="*/ 866775 w 1109662"/>
                <a:gd name="connsiteY14" fmla="*/ 2033588 h 2190750"/>
                <a:gd name="connsiteX15" fmla="*/ 842962 w 1109662"/>
                <a:gd name="connsiteY15" fmla="*/ 2000250 h 2190750"/>
                <a:gd name="connsiteX16" fmla="*/ 847725 w 1109662"/>
                <a:gd name="connsiteY16" fmla="*/ 1881188 h 2190750"/>
                <a:gd name="connsiteX17" fmla="*/ 819150 w 1109662"/>
                <a:gd name="connsiteY17" fmla="*/ 1652588 h 2190750"/>
                <a:gd name="connsiteX18" fmla="*/ 790575 w 1109662"/>
                <a:gd name="connsiteY18" fmla="*/ 1409700 h 2190750"/>
                <a:gd name="connsiteX19" fmla="*/ 781050 w 1109662"/>
                <a:gd name="connsiteY19" fmla="*/ 1309688 h 2190750"/>
                <a:gd name="connsiteX20" fmla="*/ 738187 w 1109662"/>
                <a:gd name="connsiteY20" fmla="*/ 1028700 h 2190750"/>
                <a:gd name="connsiteX21" fmla="*/ 733425 w 1109662"/>
                <a:gd name="connsiteY21" fmla="*/ 1443038 h 2190750"/>
                <a:gd name="connsiteX22" fmla="*/ 800100 w 1109662"/>
                <a:gd name="connsiteY22" fmla="*/ 1890713 h 2190750"/>
                <a:gd name="connsiteX23" fmla="*/ 766762 w 1109662"/>
                <a:gd name="connsiteY23" fmla="*/ 2038350 h 2190750"/>
                <a:gd name="connsiteX24" fmla="*/ 752475 w 1109662"/>
                <a:gd name="connsiteY24" fmla="*/ 2047875 h 2190750"/>
                <a:gd name="connsiteX25" fmla="*/ 714375 w 1109662"/>
                <a:gd name="connsiteY25" fmla="*/ 2038350 h 2190750"/>
                <a:gd name="connsiteX26" fmla="*/ 704850 w 1109662"/>
                <a:gd name="connsiteY26" fmla="*/ 2138363 h 2190750"/>
                <a:gd name="connsiteX27" fmla="*/ 690562 w 1109662"/>
                <a:gd name="connsiteY27" fmla="*/ 2171700 h 2190750"/>
                <a:gd name="connsiteX28" fmla="*/ 552450 w 1109662"/>
                <a:gd name="connsiteY28" fmla="*/ 2190750 h 2190750"/>
                <a:gd name="connsiteX29" fmla="*/ 485775 w 1109662"/>
                <a:gd name="connsiteY29" fmla="*/ 2152650 h 2190750"/>
                <a:gd name="connsiteX30" fmla="*/ 485775 w 1109662"/>
                <a:gd name="connsiteY30" fmla="*/ 2124075 h 2190750"/>
                <a:gd name="connsiteX31" fmla="*/ 528637 w 1109662"/>
                <a:gd name="connsiteY31" fmla="*/ 2033588 h 2190750"/>
                <a:gd name="connsiteX32" fmla="*/ 490537 w 1109662"/>
                <a:gd name="connsiteY32" fmla="*/ 1995488 h 2190750"/>
                <a:gd name="connsiteX33" fmla="*/ 471487 w 1109662"/>
                <a:gd name="connsiteY33" fmla="*/ 1685925 h 2190750"/>
                <a:gd name="connsiteX34" fmla="*/ 457200 w 1109662"/>
                <a:gd name="connsiteY34" fmla="*/ 1495425 h 2190750"/>
                <a:gd name="connsiteX35" fmla="*/ 376237 w 1109662"/>
                <a:gd name="connsiteY35" fmla="*/ 976313 h 2190750"/>
                <a:gd name="connsiteX36" fmla="*/ 361950 w 1109662"/>
                <a:gd name="connsiteY36" fmla="*/ 709613 h 2190750"/>
                <a:gd name="connsiteX37" fmla="*/ 323850 w 1109662"/>
                <a:gd name="connsiteY37" fmla="*/ 690563 h 2190750"/>
                <a:gd name="connsiteX38" fmla="*/ 300037 w 1109662"/>
                <a:gd name="connsiteY38" fmla="*/ 223838 h 2190750"/>
                <a:gd name="connsiteX39" fmla="*/ 214312 w 1109662"/>
                <a:gd name="connsiteY39" fmla="*/ 433388 h 2190750"/>
                <a:gd name="connsiteX40" fmla="*/ 180975 w 1109662"/>
                <a:gd name="connsiteY40" fmla="*/ 538163 h 2190750"/>
                <a:gd name="connsiteX41" fmla="*/ 161925 w 1109662"/>
                <a:gd name="connsiteY41" fmla="*/ 552450 h 2190750"/>
                <a:gd name="connsiteX42" fmla="*/ 166687 w 1109662"/>
                <a:gd name="connsiteY42" fmla="*/ 595313 h 2190750"/>
                <a:gd name="connsiteX43" fmla="*/ 204787 w 1109662"/>
                <a:gd name="connsiteY43" fmla="*/ 609600 h 2190750"/>
                <a:gd name="connsiteX44" fmla="*/ 204787 w 1109662"/>
                <a:gd name="connsiteY44" fmla="*/ 609600 h 2190750"/>
                <a:gd name="connsiteX45" fmla="*/ 233362 w 1109662"/>
                <a:gd name="connsiteY45" fmla="*/ 638175 h 2190750"/>
                <a:gd name="connsiteX46" fmla="*/ 204787 w 1109662"/>
                <a:gd name="connsiteY46" fmla="*/ 676275 h 2190750"/>
                <a:gd name="connsiteX47" fmla="*/ 138112 w 1109662"/>
                <a:gd name="connsiteY47" fmla="*/ 709613 h 2190750"/>
                <a:gd name="connsiteX48" fmla="*/ 47625 w 1109662"/>
                <a:gd name="connsiteY48" fmla="*/ 661988 h 2190750"/>
                <a:gd name="connsiteX49" fmla="*/ 28575 w 1109662"/>
                <a:gd name="connsiteY49" fmla="*/ 609600 h 2190750"/>
                <a:gd name="connsiteX50" fmla="*/ 28575 w 1109662"/>
                <a:gd name="connsiteY50" fmla="*/ 500063 h 2190750"/>
                <a:gd name="connsiteX51" fmla="*/ 0 w 1109662"/>
                <a:gd name="connsiteY51" fmla="*/ 466725 h 2190750"/>
                <a:gd name="connsiteX52" fmla="*/ 42862 w 1109662"/>
                <a:gd name="connsiteY52" fmla="*/ 309563 h 2190750"/>
                <a:gd name="connsiteX53" fmla="*/ 61912 w 1109662"/>
                <a:gd name="connsiteY53" fmla="*/ 166688 h 2190750"/>
                <a:gd name="connsiteX54" fmla="*/ 80962 w 1109662"/>
                <a:gd name="connsiteY54" fmla="*/ 109538 h 2190750"/>
                <a:gd name="connsiteX55" fmla="*/ 119062 w 1109662"/>
                <a:gd name="connsiteY55" fmla="*/ 0 h 2190750"/>
                <a:gd name="connsiteX0" fmla="*/ 80962 w 1109662"/>
                <a:gd name="connsiteY0" fmla="*/ 0 h 2081212"/>
                <a:gd name="connsiteX1" fmla="*/ 1109662 w 1109662"/>
                <a:gd name="connsiteY1" fmla="*/ 328612 h 2081212"/>
                <a:gd name="connsiteX2" fmla="*/ 1081087 w 1109662"/>
                <a:gd name="connsiteY2" fmla="*/ 809625 h 2081212"/>
                <a:gd name="connsiteX3" fmla="*/ 1090612 w 1109662"/>
                <a:gd name="connsiteY3" fmla="*/ 1066800 h 2081212"/>
                <a:gd name="connsiteX4" fmla="*/ 1104900 w 1109662"/>
                <a:gd name="connsiteY4" fmla="*/ 1433512 h 2081212"/>
                <a:gd name="connsiteX5" fmla="*/ 1104900 w 1109662"/>
                <a:gd name="connsiteY5" fmla="*/ 1571625 h 2081212"/>
                <a:gd name="connsiteX6" fmla="*/ 1071562 w 1109662"/>
                <a:gd name="connsiteY6" fmla="*/ 1881187 h 2081212"/>
                <a:gd name="connsiteX7" fmla="*/ 1071562 w 1109662"/>
                <a:gd name="connsiteY7" fmla="*/ 1919287 h 2081212"/>
                <a:gd name="connsiteX8" fmla="*/ 1047750 w 1109662"/>
                <a:gd name="connsiteY8" fmla="*/ 1924050 h 2081212"/>
                <a:gd name="connsiteX9" fmla="*/ 1066800 w 1109662"/>
                <a:gd name="connsiteY9" fmla="*/ 2038350 h 2081212"/>
                <a:gd name="connsiteX10" fmla="*/ 1033462 w 1109662"/>
                <a:gd name="connsiteY10" fmla="*/ 2076450 h 2081212"/>
                <a:gd name="connsiteX11" fmla="*/ 862012 w 1109662"/>
                <a:gd name="connsiteY11" fmla="*/ 2071687 h 2081212"/>
                <a:gd name="connsiteX12" fmla="*/ 852487 w 1109662"/>
                <a:gd name="connsiteY12" fmla="*/ 2052637 h 2081212"/>
                <a:gd name="connsiteX13" fmla="*/ 842962 w 1109662"/>
                <a:gd name="connsiteY13" fmla="*/ 1995487 h 2081212"/>
                <a:gd name="connsiteX14" fmla="*/ 866775 w 1109662"/>
                <a:gd name="connsiteY14" fmla="*/ 1924050 h 2081212"/>
                <a:gd name="connsiteX15" fmla="*/ 842962 w 1109662"/>
                <a:gd name="connsiteY15" fmla="*/ 1890712 h 2081212"/>
                <a:gd name="connsiteX16" fmla="*/ 847725 w 1109662"/>
                <a:gd name="connsiteY16" fmla="*/ 1771650 h 2081212"/>
                <a:gd name="connsiteX17" fmla="*/ 819150 w 1109662"/>
                <a:gd name="connsiteY17" fmla="*/ 1543050 h 2081212"/>
                <a:gd name="connsiteX18" fmla="*/ 790575 w 1109662"/>
                <a:gd name="connsiteY18" fmla="*/ 1300162 h 2081212"/>
                <a:gd name="connsiteX19" fmla="*/ 781050 w 1109662"/>
                <a:gd name="connsiteY19" fmla="*/ 1200150 h 2081212"/>
                <a:gd name="connsiteX20" fmla="*/ 738187 w 1109662"/>
                <a:gd name="connsiteY20" fmla="*/ 919162 h 2081212"/>
                <a:gd name="connsiteX21" fmla="*/ 733425 w 1109662"/>
                <a:gd name="connsiteY21" fmla="*/ 1333500 h 2081212"/>
                <a:gd name="connsiteX22" fmla="*/ 800100 w 1109662"/>
                <a:gd name="connsiteY22" fmla="*/ 1781175 h 2081212"/>
                <a:gd name="connsiteX23" fmla="*/ 766762 w 1109662"/>
                <a:gd name="connsiteY23" fmla="*/ 1928812 h 2081212"/>
                <a:gd name="connsiteX24" fmla="*/ 752475 w 1109662"/>
                <a:gd name="connsiteY24" fmla="*/ 1938337 h 2081212"/>
                <a:gd name="connsiteX25" fmla="*/ 714375 w 1109662"/>
                <a:gd name="connsiteY25" fmla="*/ 1928812 h 2081212"/>
                <a:gd name="connsiteX26" fmla="*/ 704850 w 1109662"/>
                <a:gd name="connsiteY26" fmla="*/ 2028825 h 2081212"/>
                <a:gd name="connsiteX27" fmla="*/ 690562 w 1109662"/>
                <a:gd name="connsiteY27" fmla="*/ 2062162 h 2081212"/>
                <a:gd name="connsiteX28" fmla="*/ 552450 w 1109662"/>
                <a:gd name="connsiteY28" fmla="*/ 2081212 h 2081212"/>
                <a:gd name="connsiteX29" fmla="*/ 485775 w 1109662"/>
                <a:gd name="connsiteY29" fmla="*/ 2043112 h 2081212"/>
                <a:gd name="connsiteX30" fmla="*/ 485775 w 1109662"/>
                <a:gd name="connsiteY30" fmla="*/ 2014537 h 2081212"/>
                <a:gd name="connsiteX31" fmla="*/ 528637 w 1109662"/>
                <a:gd name="connsiteY31" fmla="*/ 1924050 h 2081212"/>
                <a:gd name="connsiteX32" fmla="*/ 490537 w 1109662"/>
                <a:gd name="connsiteY32" fmla="*/ 1885950 h 2081212"/>
                <a:gd name="connsiteX33" fmla="*/ 471487 w 1109662"/>
                <a:gd name="connsiteY33" fmla="*/ 1576387 h 2081212"/>
                <a:gd name="connsiteX34" fmla="*/ 457200 w 1109662"/>
                <a:gd name="connsiteY34" fmla="*/ 1385887 h 2081212"/>
                <a:gd name="connsiteX35" fmla="*/ 376237 w 1109662"/>
                <a:gd name="connsiteY35" fmla="*/ 866775 h 2081212"/>
                <a:gd name="connsiteX36" fmla="*/ 361950 w 1109662"/>
                <a:gd name="connsiteY36" fmla="*/ 600075 h 2081212"/>
                <a:gd name="connsiteX37" fmla="*/ 323850 w 1109662"/>
                <a:gd name="connsiteY37" fmla="*/ 581025 h 2081212"/>
                <a:gd name="connsiteX38" fmla="*/ 300037 w 1109662"/>
                <a:gd name="connsiteY38" fmla="*/ 114300 h 2081212"/>
                <a:gd name="connsiteX39" fmla="*/ 214312 w 1109662"/>
                <a:gd name="connsiteY39" fmla="*/ 323850 h 2081212"/>
                <a:gd name="connsiteX40" fmla="*/ 180975 w 1109662"/>
                <a:gd name="connsiteY40" fmla="*/ 428625 h 2081212"/>
                <a:gd name="connsiteX41" fmla="*/ 161925 w 1109662"/>
                <a:gd name="connsiteY41" fmla="*/ 442912 h 2081212"/>
                <a:gd name="connsiteX42" fmla="*/ 166687 w 1109662"/>
                <a:gd name="connsiteY42" fmla="*/ 485775 h 2081212"/>
                <a:gd name="connsiteX43" fmla="*/ 204787 w 1109662"/>
                <a:gd name="connsiteY43" fmla="*/ 500062 h 2081212"/>
                <a:gd name="connsiteX44" fmla="*/ 204787 w 1109662"/>
                <a:gd name="connsiteY44" fmla="*/ 500062 h 2081212"/>
                <a:gd name="connsiteX45" fmla="*/ 233362 w 1109662"/>
                <a:gd name="connsiteY45" fmla="*/ 528637 h 2081212"/>
                <a:gd name="connsiteX46" fmla="*/ 204787 w 1109662"/>
                <a:gd name="connsiteY46" fmla="*/ 566737 h 2081212"/>
                <a:gd name="connsiteX47" fmla="*/ 138112 w 1109662"/>
                <a:gd name="connsiteY47" fmla="*/ 600075 h 2081212"/>
                <a:gd name="connsiteX48" fmla="*/ 47625 w 1109662"/>
                <a:gd name="connsiteY48" fmla="*/ 552450 h 2081212"/>
                <a:gd name="connsiteX49" fmla="*/ 28575 w 1109662"/>
                <a:gd name="connsiteY49" fmla="*/ 500062 h 2081212"/>
                <a:gd name="connsiteX50" fmla="*/ 28575 w 1109662"/>
                <a:gd name="connsiteY50" fmla="*/ 390525 h 2081212"/>
                <a:gd name="connsiteX51" fmla="*/ 0 w 1109662"/>
                <a:gd name="connsiteY51" fmla="*/ 357187 h 2081212"/>
                <a:gd name="connsiteX52" fmla="*/ 42862 w 1109662"/>
                <a:gd name="connsiteY52" fmla="*/ 200025 h 2081212"/>
                <a:gd name="connsiteX53" fmla="*/ 61912 w 1109662"/>
                <a:gd name="connsiteY53" fmla="*/ 57150 h 2081212"/>
                <a:gd name="connsiteX54" fmla="*/ 80962 w 1109662"/>
                <a:gd name="connsiteY54" fmla="*/ 0 h 2081212"/>
                <a:gd name="connsiteX0" fmla="*/ 61912 w 1109662"/>
                <a:gd name="connsiteY0" fmla="*/ 0 h 2024062"/>
                <a:gd name="connsiteX1" fmla="*/ 1109662 w 1109662"/>
                <a:gd name="connsiteY1" fmla="*/ 271462 h 2024062"/>
                <a:gd name="connsiteX2" fmla="*/ 1081087 w 1109662"/>
                <a:gd name="connsiteY2" fmla="*/ 752475 h 2024062"/>
                <a:gd name="connsiteX3" fmla="*/ 1090612 w 1109662"/>
                <a:gd name="connsiteY3" fmla="*/ 1009650 h 2024062"/>
                <a:gd name="connsiteX4" fmla="*/ 1104900 w 1109662"/>
                <a:gd name="connsiteY4" fmla="*/ 1376362 h 2024062"/>
                <a:gd name="connsiteX5" fmla="*/ 1104900 w 1109662"/>
                <a:gd name="connsiteY5" fmla="*/ 1514475 h 2024062"/>
                <a:gd name="connsiteX6" fmla="*/ 1071562 w 1109662"/>
                <a:gd name="connsiteY6" fmla="*/ 1824037 h 2024062"/>
                <a:gd name="connsiteX7" fmla="*/ 1071562 w 1109662"/>
                <a:gd name="connsiteY7" fmla="*/ 1862137 h 2024062"/>
                <a:gd name="connsiteX8" fmla="*/ 1047750 w 1109662"/>
                <a:gd name="connsiteY8" fmla="*/ 1866900 h 2024062"/>
                <a:gd name="connsiteX9" fmla="*/ 1066800 w 1109662"/>
                <a:gd name="connsiteY9" fmla="*/ 1981200 h 2024062"/>
                <a:gd name="connsiteX10" fmla="*/ 1033462 w 1109662"/>
                <a:gd name="connsiteY10" fmla="*/ 2019300 h 2024062"/>
                <a:gd name="connsiteX11" fmla="*/ 862012 w 1109662"/>
                <a:gd name="connsiteY11" fmla="*/ 2014537 h 2024062"/>
                <a:gd name="connsiteX12" fmla="*/ 852487 w 1109662"/>
                <a:gd name="connsiteY12" fmla="*/ 1995487 h 2024062"/>
                <a:gd name="connsiteX13" fmla="*/ 842962 w 1109662"/>
                <a:gd name="connsiteY13" fmla="*/ 1938337 h 2024062"/>
                <a:gd name="connsiteX14" fmla="*/ 866775 w 1109662"/>
                <a:gd name="connsiteY14" fmla="*/ 1866900 h 2024062"/>
                <a:gd name="connsiteX15" fmla="*/ 842962 w 1109662"/>
                <a:gd name="connsiteY15" fmla="*/ 1833562 h 2024062"/>
                <a:gd name="connsiteX16" fmla="*/ 847725 w 1109662"/>
                <a:gd name="connsiteY16" fmla="*/ 1714500 h 2024062"/>
                <a:gd name="connsiteX17" fmla="*/ 819150 w 1109662"/>
                <a:gd name="connsiteY17" fmla="*/ 1485900 h 2024062"/>
                <a:gd name="connsiteX18" fmla="*/ 790575 w 1109662"/>
                <a:gd name="connsiteY18" fmla="*/ 1243012 h 2024062"/>
                <a:gd name="connsiteX19" fmla="*/ 781050 w 1109662"/>
                <a:gd name="connsiteY19" fmla="*/ 1143000 h 2024062"/>
                <a:gd name="connsiteX20" fmla="*/ 738187 w 1109662"/>
                <a:gd name="connsiteY20" fmla="*/ 862012 h 2024062"/>
                <a:gd name="connsiteX21" fmla="*/ 733425 w 1109662"/>
                <a:gd name="connsiteY21" fmla="*/ 1276350 h 2024062"/>
                <a:gd name="connsiteX22" fmla="*/ 800100 w 1109662"/>
                <a:gd name="connsiteY22" fmla="*/ 1724025 h 2024062"/>
                <a:gd name="connsiteX23" fmla="*/ 766762 w 1109662"/>
                <a:gd name="connsiteY23" fmla="*/ 1871662 h 2024062"/>
                <a:gd name="connsiteX24" fmla="*/ 752475 w 1109662"/>
                <a:gd name="connsiteY24" fmla="*/ 1881187 h 2024062"/>
                <a:gd name="connsiteX25" fmla="*/ 714375 w 1109662"/>
                <a:gd name="connsiteY25" fmla="*/ 1871662 h 2024062"/>
                <a:gd name="connsiteX26" fmla="*/ 704850 w 1109662"/>
                <a:gd name="connsiteY26" fmla="*/ 1971675 h 2024062"/>
                <a:gd name="connsiteX27" fmla="*/ 690562 w 1109662"/>
                <a:gd name="connsiteY27" fmla="*/ 2005012 h 2024062"/>
                <a:gd name="connsiteX28" fmla="*/ 552450 w 1109662"/>
                <a:gd name="connsiteY28" fmla="*/ 2024062 h 2024062"/>
                <a:gd name="connsiteX29" fmla="*/ 485775 w 1109662"/>
                <a:gd name="connsiteY29" fmla="*/ 1985962 h 2024062"/>
                <a:gd name="connsiteX30" fmla="*/ 485775 w 1109662"/>
                <a:gd name="connsiteY30" fmla="*/ 1957387 h 2024062"/>
                <a:gd name="connsiteX31" fmla="*/ 528637 w 1109662"/>
                <a:gd name="connsiteY31" fmla="*/ 1866900 h 2024062"/>
                <a:gd name="connsiteX32" fmla="*/ 490537 w 1109662"/>
                <a:gd name="connsiteY32" fmla="*/ 1828800 h 2024062"/>
                <a:gd name="connsiteX33" fmla="*/ 471487 w 1109662"/>
                <a:gd name="connsiteY33" fmla="*/ 1519237 h 2024062"/>
                <a:gd name="connsiteX34" fmla="*/ 457200 w 1109662"/>
                <a:gd name="connsiteY34" fmla="*/ 1328737 h 2024062"/>
                <a:gd name="connsiteX35" fmla="*/ 376237 w 1109662"/>
                <a:gd name="connsiteY35" fmla="*/ 809625 h 2024062"/>
                <a:gd name="connsiteX36" fmla="*/ 361950 w 1109662"/>
                <a:gd name="connsiteY36" fmla="*/ 542925 h 2024062"/>
                <a:gd name="connsiteX37" fmla="*/ 323850 w 1109662"/>
                <a:gd name="connsiteY37" fmla="*/ 523875 h 2024062"/>
                <a:gd name="connsiteX38" fmla="*/ 300037 w 1109662"/>
                <a:gd name="connsiteY38" fmla="*/ 57150 h 2024062"/>
                <a:gd name="connsiteX39" fmla="*/ 214312 w 1109662"/>
                <a:gd name="connsiteY39" fmla="*/ 266700 h 2024062"/>
                <a:gd name="connsiteX40" fmla="*/ 180975 w 1109662"/>
                <a:gd name="connsiteY40" fmla="*/ 371475 h 2024062"/>
                <a:gd name="connsiteX41" fmla="*/ 161925 w 1109662"/>
                <a:gd name="connsiteY41" fmla="*/ 385762 h 2024062"/>
                <a:gd name="connsiteX42" fmla="*/ 166687 w 1109662"/>
                <a:gd name="connsiteY42" fmla="*/ 428625 h 2024062"/>
                <a:gd name="connsiteX43" fmla="*/ 204787 w 1109662"/>
                <a:gd name="connsiteY43" fmla="*/ 442912 h 2024062"/>
                <a:gd name="connsiteX44" fmla="*/ 204787 w 1109662"/>
                <a:gd name="connsiteY44" fmla="*/ 442912 h 2024062"/>
                <a:gd name="connsiteX45" fmla="*/ 233362 w 1109662"/>
                <a:gd name="connsiteY45" fmla="*/ 471487 h 2024062"/>
                <a:gd name="connsiteX46" fmla="*/ 204787 w 1109662"/>
                <a:gd name="connsiteY46" fmla="*/ 509587 h 2024062"/>
                <a:gd name="connsiteX47" fmla="*/ 138112 w 1109662"/>
                <a:gd name="connsiteY47" fmla="*/ 542925 h 2024062"/>
                <a:gd name="connsiteX48" fmla="*/ 47625 w 1109662"/>
                <a:gd name="connsiteY48" fmla="*/ 495300 h 2024062"/>
                <a:gd name="connsiteX49" fmla="*/ 28575 w 1109662"/>
                <a:gd name="connsiteY49" fmla="*/ 442912 h 2024062"/>
                <a:gd name="connsiteX50" fmla="*/ 28575 w 1109662"/>
                <a:gd name="connsiteY50" fmla="*/ 333375 h 2024062"/>
                <a:gd name="connsiteX51" fmla="*/ 0 w 1109662"/>
                <a:gd name="connsiteY51" fmla="*/ 300037 h 2024062"/>
                <a:gd name="connsiteX52" fmla="*/ 42862 w 1109662"/>
                <a:gd name="connsiteY52" fmla="*/ 142875 h 2024062"/>
                <a:gd name="connsiteX53" fmla="*/ 61912 w 1109662"/>
                <a:gd name="connsiteY53" fmla="*/ 0 h 2024062"/>
                <a:gd name="connsiteX0" fmla="*/ 42862 w 1109662"/>
                <a:gd name="connsiteY0" fmla="*/ 85725 h 1966912"/>
                <a:gd name="connsiteX1" fmla="*/ 1109662 w 1109662"/>
                <a:gd name="connsiteY1" fmla="*/ 214312 h 1966912"/>
                <a:gd name="connsiteX2" fmla="*/ 1081087 w 1109662"/>
                <a:gd name="connsiteY2" fmla="*/ 695325 h 1966912"/>
                <a:gd name="connsiteX3" fmla="*/ 1090612 w 1109662"/>
                <a:gd name="connsiteY3" fmla="*/ 952500 h 1966912"/>
                <a:gd name="connsiteX4" fmla="*/ 1104900 w 1109662"/>
                <a:gd name="connsiteY4" fmla="*/ 1319212 h 1966912"/>
                <a:gd name="connsiteX5" fmla="*/ 1104900 w 1109662"/>
                <a:gd name="connsiteY5" fmla="*/ 1457325 h 1966912"/>
                <a:gd name="connsiteX6" fmla="*/ 1071562 w 1109662"/>
                <a:gd name="connsiteY6" fmla="*/ 1766887 h 1966912"/>
                <a:gd name="connsiteX7" fmla="*/ 1071562 w 1109662"/>
                <a:gd name="connsiteY7" fmla="*/ 1804987 h 1966912"/>
                <a:gd name="connsiteX8" fmla="*/ 1047750 w 1109662"/>
                <a:gd name="connsiteY8" fmla="*/ 1809750 h 1966912"/>
                <a:gd name="connsiteX9" fmla="*/ 1066800 w 1109662"/>
                <a:gd name="connsiteY9" fmla="*/ 1924050 h 1966912"/>
                <a:gd name="connsiteX10" fmla="*/ 1033462 w 1109662"/>
                <a:gd name="connsiteY10" fmla="*/ 1962150 h 1966912"/>
                <a:gd name="connsiteX11" fmla="*/ 862012 w 1109662"/>
                <a:gd name="connsiteY11" fmla="*/ 1957387 h 1966912"/>
                <a:gd name="connsiteX12" fmla="*/ 852487 w 1109662"/>
                <a:gd name="connsiteY12" fmla="*/ 1938337 h 1966912"/>
                <a:gd name="connsiteX13" fmla="*/ 842962 w 1109662"/>
                <a:gd name="connsiteY13" fmla="*/ 1881187 h 1966912"/>
                <a:gd name="connsiteX14" fmla="*/ 866775 w 1109662"/>
                <a:gd name="connsiteY14" fmla="*/ 1809750 h 1966912"/>
                <a:gd name="connsiteX15" fmla="*/ 842962 w 1109662"/>
                <a:gd name="connsiteY15" fmla="*/ 1776412 h 1966912"/>
                <a:gd name="connsiteX16" fmla="*/ 847725 w 1109662"/>
                <a:gd name="connsiteY16" fmla="*/ 1657350 h 1966912"/>
                <a:gd name="connsiteX17" fmla="*/ 819150 w 1109662"/>
                <a:gd name="connsiteY17" fmla="*/ 1428750 h 1966912"/>
                <a:gd name="connsiteX18" fmla="*/ 790575 w 1109662"/>
                <a:gd name="connsiteY18" fmla="*/ 1185862 h 1966912"/>
                <a:gd name="connsiteX19" fmla="*/ 781050 w 1109662"/>
                <a:gd name="connsiteY19" fmla="*/ 1085850 h 1966912"/>
                <a:gd name="connsiteX20" fmla="*/ 738187 w 1109662"/>
                <a:gd name="connsiteY20" fmla="*/ 804862 h 1966912"/>
                <a:gd name="connsiteX21" fmla="*/ 733425 w 1109662"/>
                <a:gd name="connsiteY21" fmla="*/ 1219200 h 1966912"/>
                <a:gd name="connsiteX22" fmla="*/ 800100 w 1109662"/>
                <a:gd name="connsiteY22" fmla="*/ 1666875 h 1966912"/>
                <a:gd name="connsiteX23" fmla="*/ 766762 w 1109662"/>
                <a:gd name="connsiteY23" fmla="*/ 1814512 h 1966912"/>
                <a:gd name="connsiteX24" fmla="*/ 752475 w 1109662"/>
                <a:gd name="connsiteY24" fmla="*/ 1824037 h 1966912"/>
                <a:gd name="connsiteX25" fmla="*/ 714375 w 1109662"/>
                <a:gd name="connsiteY25" fmla="*/ 1814512 h 1966912"/>
                <a:gd name="connsiteX26" fmla="*/ 704850 w 1109662"/>
                <a:gd name="connsiteY26" fmla="*/ 1914525 h 1966912"/>
                <a:gd name="connsiteX27" fmla="*/ 690562 w 1109662"/>
                <a:gd name="connsiteY27" fmla="*/ 1947862 h 1966912"/>
                <a:gd name="connsiteX28" fmla="*/ 552450 w 1109662"/>
                <a:gd name="connsiteY28" fmla="*/ 1966912 h 1966912"/>
                <a:gd name="connsiteX29" fmla="*/ 485775 w 1109662"/>
                <a:gd name="connsiteY29" fmla="*/ 1928812 h 1966912"/>
                <a:gd name="connsiteX30" fmla="*/ 485775 w 1109662"/>
                <a:gd name="connsiteY30" fmla="*/ 1900237 h 1966912"/>
                <a:gd name="connsiteX31" fmla="*/ 528637 w 1109662"/>
                <a:gd name="connsiteY31" fmla="*/ 1809750 h 1966912"/>
                <a:gd name="connsiteX32" fmla="*/ 490537 w 1109662"/>
                <a:gd name="connsiteY32" fmla="*/ 1771650 h 1966912"/>
                <a:gd name="connsiteX33" fmla="*/ 471487 w 1109662"/>
                <a:gd name="connsiteY33" fmla="*/ 1462087 h 1966912"/>
                <a:gd name="connsiteX34" fmla="*/ 457200 w 1109662"/>
                <a:gd name="connsiteY34" fmla="*/ 1271587 h 1966912"/>
                <a:gd name="connsiteX35" fmla="*/ 376237 w 1109662"/>
                <a:gd name="connsiteY35" fmla="*/ 752475 h 1966912"/>
                <a:gd name="connsiteX36" fmla="*/ 361950 w 1109662"/>
                <a:gd name="connsiteY36" fmla="*/ 485775 h 1966912"/>
                <a:gd name="connsiteX37" fmla="*/ 323850 w 1109662"/>
                <a:gd name="connsiteY37" fmla="*/ 466725 h 1966912"/>
                <a:gd name="connsiteX38" fmla="*/ 300037 w 1109662"/>
                <a:gd name="connsiteY38" fmla="*/ 0 h 1966912"/>
                <a:gd name="connsiteX39" fmla="*/ 214312 w 1109662"/>
                <a:gd name="connsiteY39" fmla="*/ 209550 h 1966912"/>
                <a:gd name="connsiteX40" fmla="*/ 180975 w 1109662"/>
                <a:gd name="connsiteY40" fmla="*/ 314325 h 1966912"/>
                <a:gd name="connsiteX41" fmla="*/ 161925 w 1109662"/>
                <a:gd name="connsiteY41" fmla="*/ 328612 h 1966912"/>
                <a:gd name="connsiteX42" fmla="*/ 166687 w 1109662"/>
                <a:gd name="connsiteY42" fmla="*/ 371475 h 1966912"/>
                <a:gd name="connsiteX43" fmla="*/ 204787 w 1109662"/>
                <a:gd name="connsiteY43" fmla="*/ 385762 h 1966912"/>
                <a:gd name="connsiteX44" fmla="*/ 204787 w 1109662"/>
                <a:gd name="connsiteY44" fmla="*/ 385762 h 1966912"/>
                <a:gd name="connsiteX45" fmla="*/ 233362 w 1109662"/>
                <a:gd name="connsiteY45" fmla="*/ 414337 h 1966912"/>
                <a:gd name="connsiteX46" fmla="*/ 204787 w 1109662"/>
                <a:gd name="connsiteY46" fmla="*/ 452437 h 1966912"/>
                <a:gd name="connsiteX47" fmla="*/ 138112 w 1109662"/>
                <a:gd name="connsiteY47" fmla="*/ 485775 h 1966912"/>
                <a:gd name="connsiteX48" fmla="*/ 47625 w 1109662"/>
                <a:gd name="connsiteY48" fmla="*/ 438150 h 1966912"/>
                <a:gd name="connsiteX49" fmla="*/ 28575 w 1109662"/>
                <a:gd name="connsiteY49" fmla="*/ 385762 h 1966912"/>
                <a:gd name="connsiteX50" fmla="*/ 28575 w 1109662"/>
                <a:gd name="connsiteY50" fmla="*/ 276225 h 1966912"/>
                <a:gd name="connsiteX51" fmla="*/ 0 w 1109662"/>
                <a:gd name="connsiteY51" fmla="*/ 242887 h 1966912"/>
                <a:gd name="connsiteX52" fmla="*/ 42862 w 1109662"/>
                <a:gd name="connsiteY52" fmla="*/ 85725 h 1966912"/>
                <a:gd name="connsiteX0" fmla="*/ 42862 w 1109662"/>
                <a:gd name="connsiteY0" fmla="*/ 0 h 1881187"/>
                <a:gd name="connsiteX1" fmla="*/ 1109662 w 1109662"/>
                <a:gd name="connsiteY1" fmla="*/ 128587 h 1881187"/>
                <a:gd name="connsiteX2" fmla="*/ 1081087 w 1109662"/>
                <a:gd name="connsiteY2" fmla="*/ 609600 h 1881187"/>
                <a:gd name="connsiteX3" fmla="*/ 1090612 w 1109662"/>
                <a:gd name="connsiteY3" fmla="*/ 866775 h 1881187"/>
                <a:gd name="connsiteX4" fmla="*/ 1104900 w 1109662"/>
                <a:gd name="connsiteY4" fmla="*/ 1233487 h 1881187"/>
                <a:gd name="connsiteX5" fmla="*/ 1104900 w 1109662"/>
                <a:gd name="connsiteY5" fmla="*/ 1371600 h 1881187"/>
                <a:gd name="connsiteX6" fmla="*/ 1071562 w 1109662"/>
                <a:gd name="connsiteY6" fmla="*/ 1681162 h 1881187"/>
                <a:gd name="connsiteX7" fmla="*/ 1071562 w 1109662"/>
                <a:gd name="connsiteY7" fmla="*/ 1719262 h 1881187"/>
                <a:gd name="connsiteX8" fmla="*/ 1047750 w 1109662"/>
                <a:gd name="connsiteY8" fmla="*/ 1724025 h 1881187"/>
                <a:gd name="connsiteX9" fmla="*/ 1066800 w 1109662"/>
                <a:gd name="connsiteY9" fmla="*/ 1838325 h 1881187"/>
                <a:gd name="connsiteX10" fmla="*/ 1033462 w 1109662"/>
                <a:gd name="connsiteY10" fmla="*/ 1876425 h 1881187"/>
                <a:gd name="connsiteX11" fmla="*/ 862012 w 1109662"/>
                <a:gd name="connsiteY11" fmla="*/ 1871662 h 1881187"/>
                <a:gd name="connsiteX12" fmla="*/ 852487 w 1109662"/>
                <a:gd name="connsiteY12" fmla="*/ 1852612 h 1881187"/>
                <a:gd name="connsiteX13" fmla="*/ 842962 w 1109662"/>
                <a:gd name="connsiteY13" fmla="*/ 1795462 h 1881187"/>
                <a:gd name="connsiteX14" fmla="*/ 866775 w 1109662"/>
                <a:gd name="connsiteY14" fmla="*/ 1724025 h 1881187"/>
                <a:gd name="connsiteX15" fmla="*/ 842962 w 1109662"/>
                <a:gd name="connsiteY15" fmla="*/ 1690687 h 1881187"/>
                <a:gd name="connsiteX16" fmla="*/ 847725 w 1109662"/>
                <a:gd name="connsiteY16" fmla="*/ 1571625 h 1881187"/>
                <a:gd name="connsiteX17" fmla="*/ 819150 w 1109662"/>
                <a:gd name="connsiteY17" fmla="*/ 1343025 h 1881187"/>
                <a:gd name="connsiteX18" fmla="*/ 790575 w 1109662"/>
                <a:gd name="connsiteY18" fmla="*/ 1100137 h 1881187"/>
                <a:gd name="connsiteX19" fmla="*/ 781050 w 1109662"/>
                <a:gd name="connsiteY19" fmla="*/ 1000125 h 1881187"/>
                <a:gd name="connsiteX20" fmla="*/ 738187 w 1109662"/>
                <a:gd name="connsiteY20" fmla="*/ 719137 h 1881187"/>
                <a:gd name="connsiteX21" fmla="*/ 733425 w 1109662"/>
                <a:gd name="connsiteY21" fmla="*/ 1133475 h 1881187"/>
                <a:gd name="connsiteX22" fmla="*/ 800100 w 1109662"/>
                <a:gd name="connsiteY22" fmla="*/ 1581150 h 1881187"/>
                <a:gd name="connsiteX23" fmla="*/ 766762 w 1109662"/>
                <a:gd name="connsiteY23" fmla="*/ 1728787 h 1881187"/>
                <a:gd name="connsiteX24" fmla="*/ 752475 w 1109662"/>
                <a:gd name="connsiteY24" fmla="*/ 1738312 h 1881187"/>
                <a:gd name="connsiteX25" fmla="*/ 714375 w 1109662"/>
                <a:gd name="connsiteY25" fmla="*/ 1728787 h 1881187"/>
                <a:gd name="connsiteX26" fmla="*/ 704850 w 1109662"/>
                <a:gd name="connsiteY26" fmla="*/ 1828800 h 1881187"/>
                <a:gd name="connsiteX27" fmla="*/ 690562 w 1109662"/>
                <a:gd name="connsiteY27" fmla="*/ 1862137 h 1881187"/>
                <a:gd name="connsiteX28" fmla="*/ 552450 w 1109662"/>
                <a:gd name="connsiteY28" fmla="*/ 1881187 h 1881187"/>
                <a:gd name="connsiteX29" fmla="*/ 485775 w 1109662"/>
                <a:gd name="connsiteY29" fmla="*/ 1843087 h 1881187"/>
                <a:gd name="connsiteX30" fmla="*/ 485775 w 1109662"/>
                <a:gd name="connsiteY30" fmla="*/ 1814512 h 1881187"/>
                <a:gd name="connsiteX31" fmla="*/ 528637 w 1109662"/>
                <a:gd name="connsiteY31" fmla="*/ 1724025 h 1881187"/>
                <a:gd name="connsiteX32" fmla="*/ 490537 w 1109662"/>
                <a:gd name="connsiteY32" fmla="*/ 1685925 h 1881187"/>
                <a:gd name="connsiteX33" fmla="*/ 471487 w 1109662"/>
                <a:gd name="connsiteY33" fmla="*/ 1376362 h 1881187"/>
                <a:gd name="connsiteX34" fmla="*/ 457200 w 1109662"/>
                <a:gd name="connsiteY34" fmla="*/ 1185862 h 1881187"/>
                <a:gd name="connsiteX35" fmla="*/ 376237 w 1109662"/>
                <a:gd name="connsiteY35" fmla="*/ 666750 h 1881187"/>
                <a:gd name="connsiteX36" fmla="*/ 361950 w 1109662"/>
                <a:gd name="connsiteY36" fmla="*/ 400050 h 1881187"/>
                <a:gd name="connsiteX37" fmla="*/ 323850 w 1109662"/>
                <a:gd name="connsiteY37" fmla="*/ 381000 h 1881187"/>
                <a:gd name="connsiteX38" fmla="*/ 214312 w 1109662"/>
                <a:gd name="connsiteY38" fmla="*/ 123825 h 1881187"/>
                <a:gd name="connsiteX39" fmla="*/ 180975 w 1109662"/>
                <a:gd name="connsiteY39" fmla="*/ 228600 h 1881187"/>
                <a:gd name="connsiteX40" fmla="*/ 161925 w 1109662"/>
                <a:gd name="connsiteY40" fmla="*/ 242887 h 1881187"/>
                <a:gd name="connsiteX41" fmla="*/ 166687 w 1109662"/>
                <a:gd name="connsiteY41" fmla="*/ 285750 h 1881187"/>
                <a:gd name="connsiteX42" fmla="*/ 204787 w 1109662"/>
                <a:gd name="connsiteY42" fmla="*/ 300037 h 1881187"/>
                <a:gd name="connsiteX43" fmla="*/ 204787 w 1109662"/>
                <a:gd name="connsiteY43" fmla="*/ 300037 h 1881187"/>
                <a:gd name="connsiteX44" fmla="*/ 233362 w 1109662"/>
                <a:gd name="connsiteY44" fmla="*/ 328612 h 1881187"/>
                <a:gd name="connsiteX45" fmla="*/ 204787 w 1109662"/>
                <a:gd name="connsiteY45" fmla="*/ 366712 h 1881187"/>
                <a:gd name="connsiteX46" fmla="*/ 138112 w 1109662"/>
                <a:gd name="connsiteY46" fmla="*/ 400050 h 1881187"/>
                <a:gd name="connsiteX47" fmla="*/ 47625 w 1109662"/>
                <a:gd name="connsiteY47" fmla="*/ 352425 h 1881187"/>
                <a:gd name="connsiteX48" fmla="*/ 28575 w 1109662"/>
                <a:gd name="connsiteY48" fmla="*/ 300037 h 1881187"/>
                <a:gd name="connsiteX49" fmla="*/ 28575 w 1109662"/>
                <a:gd name="connsiteY49" fmla="*/ 190500 h 1881187"/>
                <a:gd name="connsiteX50" fmla="*/ 0 w 1109662"/>
                <a:gd name="connsiteY50" fmla="*/ 157162 h 1881187"/>
                <a:gd name="connsiteX51" fmla="*/ 42862 w 1109662"/>
                <a:gd name="connsiteY51" fmla="*/ 0 h 1881187"/>
                <a:gd name="connsiteX0" fmla="*/ 0 w 1109662"/>
                <a:gd name="connsiteY0" fmla="*/ 33337 h 1757362"/>
                <a:gd name="connsiteX1" fmla="*/ 1109662 w 1109662"/>
                <a:gd name="connsiteY1" fmla="*/ 4762 h 1757362"/>
                <a:gd name="connsiteX2" fmla="*/ 1081087 w 1109662"/>
                <a:gd name="connsiteY2" fmla="*/ 485775 h 1757362"/>
                <a:gd name="connsiteX3" fmla="*/ 1090612 w 1109662"/>
                <a:gd name="connsiteY3" fmla="*/ 742950 h 1757362"/>
                <a:gd name="connsiteX4" fmla="*/ 1104900 w 1109662"/>
                <a:gd name="connsiteY4" fmla="*/ 1109662 h 1757362"/>
                <a:gd name="connsiteX5" fmla="*/ 1104900 w 1109662"/>
                <a:gd name="connsiteY5" fmla="*/ 1247775 h 1757362"/>
                <a:gd name="connsiteX6" fmla="*/ 1071562 w 1109662"/>
                <a:gd name="connsiteY6" fmla="*/ 1557337 h 1757362"/>
                <a:gd name="connsiteX7" fmla="*/ 1071562 w 1109662"/>
                <a:gd name="connsiteY7" fmla="*/ 1595437 h 1757362"/>
                <a:gd name="connsiteX8" fmla="*/ 1047750 w 1109662"/>
                <a:gd name="connsiteY8" fmla="*/ 1600200 h 1757362"/>
                <a:gd name="connsiteX9" fmla="*/ 1066800 w 1109662"/>
                <a:gd name="connsiteY9" fmla="*/ 1714500 h 1757362"/>
                <a:gd name="connsiteX10" fmla="*/ 1033462 w 1109662"/>
                <a:gd name="connsiteY10" fmla="*/ 1752600 h 1757362"/>
                <a:gd name="connsiteX11" fmla="*/ 862012 w 1109662"/>
                <a:gd name="connsiteY11" fmla="*/ 1747837 h 1757362"/>
                <a:gd name="connsiteX12" fmla="*/ 852487 w 1109662"/>
                <a:gd name="connsiteY12" fmla="*/ 1728787 h 1757362"/>
                <a:gd name="connsiteX13" fmla="*/ 842962 w 1109662"/>
                <a:gd name="connsiteY13" fmla="*/ 1671637 h 1757362"/>
                <a:gd name="connsiteX14" fmla="*/ 866775 w 1109662"/>
                <a:gd name="connsiteY14" fmla="*/ 1600200 h 1757362"/>
                <a:gd name="connsiteX15" fmla="*/ 842962 w 1109662"/>
                <a:gd name="connsiteY15" fmla="*/ 1566862 h 1757362"/>
                <a:gd name="connsiteX16" fmla="*/ 847725 w 1109662"/>
                <a:gd name="connsiteY16" fmla="*/ 1447800 h 1757362"/>
                <a:gd name="connsiteX17" fmla="*/ 819150 w 1109662"/>
                <a:gd name="connsiteY17" fmla="*/ 1219200 h 1757362"/>
                <a:gd name="connsiteX18" fmla="*/ 790575 w 1109662"/>
                <a:gd name="connsiteY18" fmla="*/ 976312 h 1757362"/>
                <a:gd name="connsiteX19" fmla="*/ 781050 w 1109662"/>
                <a:gd name="connsiteY19" fmla="*/ 876300 h 1757362"/>
                <a:gd name="connsiteX20" fmla="*/ 738187 w 1109662"/>
                <a:gd name="connsiteY20" fmla="*/ 595312 h 1757362"/>
                <a:gd name="connsiteX21" fmla="*/ 733425 w 1109662"/>
                <a:gd name="connsiteY21" fmla="*/ 1009650 h 1757362"/>
                <a:gd name="connsiteX22" fmla="*/ 800100 w 1109662"/>
                <a:gd name="connsiteY22" fmla="*/ 1457325 h 1757362"/>
                <a:gd name="connsiteX23" fmla="*/ 766762 w 1109662"/>
                <a:gd name="connsiteY23" fmla="*/ 1604962 h 1757362"/>
                <a:gd name="connsiteX24" fmla="*/ 752475 w 1109662"/>
                <a:gd name="connsiteY24" fmla="*/ 1614487 h 1757362"/>
                <a:gd name="connsiteX25" fmla="*/ 714375 w 1109662"/>
                <a:gd name="connsiteY25" fmla="*/ 1604962 h 1757362"/>
                <a:gd name="connsiteX26" fmla="*/ 704850 w 1109662"/>
                <a:gd name="connsiteY26" fmla="*/ 1704975 h 1757362"/>
                <a:gd name="connsiteX27" fmla="*/ 690562 w 1109662"/>
                <a:gd name="connsiteY27" fmla="*/ 1738312 h 1757362"/>
                <a:gd name="connsiteX28" fmla="*/ 552450 w 1109662"/>
                <a:gd name="connsiteY28" fmla="*/ 1757362 h 1757362"/>
                <a:gd name="connsiteX29" fmla="*/ 485775 w 1109662"/>
                <a:gd name="connsiteY29" fmla="*/ 1719262 h 1757362"/>
                <a:gd name="connsiteX30" fmla="*/ 485775 w 1109662"/>
                <a:gd name="connsiteY30" fmla="*/ 1690687 h 1757362"/>
                <a:gd name="connsiteX31" fmla="*/ 528637 w 1109662"/>
                <a:gd name="connsiteY31" fmla="*/ 1600200 h 1757362"/>
                <a:gd name="connsiteX32" fmla="*/ 490537 w 1109662"/>
                <a:gd name="connsiteY32" fmla="*/ 1562100 h 1757362"/>
                <a:gd name="connsiteX33" fmla="*/ 471487 w 1109662"/>
                <a:gd name="connsiteY33" fmla="*/ 1252537 h 1757362"/>
                <a:gd name="connsiteX34" fmla="*/ 457200 w 1109662"/>
                <a:gd name="connsiteY34" fmla="*/ 1062037 h 1757362"/>
                <a:gd name="connsiteX35" fmla="*/ 376237 w 1109662"/>
                <a:gd name="connsiteY35" fmla="*/ 542925 h 1757362"/>
                <a:gd name="connsiteX36" fmla="*/ 361950 w 1109662"/>
                <a:gd name="connsiteY36" fmla="*/ 276225 h 1757362"/>
                <a:gd name="connsiteX37" fmla="*/ 323850 w 1109662"/>
                <a:gd name="connsiteY37" fmla="*/ 257175 h 1757362"/>
                <a:gd name="connsiteX38" fmla="*/ 214312 w 1109662"/>
                <a:gd name="connsiteY38" fmla="*/ 0 h 1757362"/>
                <a:gd name="connsiteX39" fmla="*/ 180975 w 1109662"/>
                <a:gd name="connsiteY39" fmla="*/ 104775 h 1757362"/>
                <a:gd name="connsiteX40" fmla="*/ 161925 w 1109662"/>
                <a:gd name="connsiteY40" fmla="*/ 119062 h 1757362"/>
                <a:gd name="connsiteX41" fmla="*/ 166687 w 1109662"/>
                <a:gd name="connsiteY41" fmla="*/ 161925 h 1757362"/>
                <a:gd name="connsiteX42" fmla="*/ 204787 w 1109662"/>
                <a:gd name="connsiteY42" fmla="*/ 176212 h 1757362"/>
                <a:gd name="connsiteX43" fmla="*/ 204787 w 1109662"/>
                <a:gd name="connsiteY43" fmla="*/ 176212 h 1757362"/>
                <a:gd name="connsiteX44" fmla="*/ 233362 w 1109662"/>
                <a:gd name="connsiteY44" fmla="*/ 204787 h 1757362"/>
                <a:gd name="connsiteX45" fmla="*/ 204787 w 1109662"/>
                <a:gd name="connsiteY45" fmla="*/ 242887 h 1757362"/>
                <a:gd name="connsiteX46" fmla="*/ 138112 w 1109662"/>
                <a:gd name="connsiteY46" fmla="*/ 276225 h 1757362"/>
                <a:gd name="connsiteX47" fmla="*/ 47625 w 1109662"/>
                <a:gd name="connsiteY47" fmla="*/ 228600 h 1757362"/>
                <a:gd name="connsiteX48" fmla="*/ 28575 w 1109662"/>
                <a:gd name="connsiteY48" fmla="*/ 176212 h 1757362"/>
                <a:gd name="connsiteX49" fmla="*/ 28575 w 1109662"/>
                <a:gd name="connsiteY49" fmla="*/ 66675 h 1757362"/>
                <a:gd name="connsiteX50" fmla="*/ 0 w 1109662"/>
                <a:gd name="connsiteY50" fmla="*/ 33337 h 1757362"/>
                <a:gd name="connsiteX0" fmla="*/ 0 w 1081087"/>
                <a:gd name="connsiteY0" fmla="*/ 66675 h 1757362"/>
                <a:gd name="connsiteX1" fmla="*/ 1081087 w 1081087"/>
                <a:gd name="connsiteY1" fmla="*/ 4762 h 1757362"/>
                <a:gd name="connsiteX2" fmla="*/ 1052512 w 1081087"/>
                <a:gd name="connsiteY2" fmla="*/ 485775 h 1757362"/>
                <a:gd name="connsiteX3" fmla="*/ 1062037 w 1081087"/>
                <a:gd name="connsiteY3" fmla="*/ 742950 h 1757362"/>
                <a:gd name="connsiteX4" fmla="*/ 1076325 w 1081087"/>
                <a:gd name="connsiteY4" fmla="*/ 1109662 h 1757362"/>
                <a:gd name="connsiteX5" fmla="*/ 1076325 w 1081087"/>
                <a:gd name="connsiteY5" fmla="*/ 1247775 h 1757362"/>
                <a:gd name="connsiteX6" fmla="*/ 1042987 w 1081087"/>
                <a:gd name="connsiteY6" fmla="*/ 1557337 h 1757362"/>
                <a:gd name="connsiteX7" fmla="*/ 1042987 w 1081087"/>
                <a:gd name="connsiteY7" fmla="*/ 1595437 h 1757362"/>
                <a:gd name="connsiteX8" fmla="*/ 1019175 w 1081087"/>
                <a:gd name="connsiteY8" fmla="*/ 1600200 h 1757362"/>
                <a:gd name="connsiteX9" fmla="*/ 1038225 w 1081087"/>
                <a:gd name="connsiteY9" fmla="*/ 1714500 h 1757362"/>
                <a:gd name="connsiteX10" fmla="*/ 1004887 w 1081087"/>
                <a:gd name="connsiteY10" fmla="*/ 1752600 h 1757362"/>
                <a:gd name="connsiteX11" fmla="*/ 833437 w 1081087"/>
                <a:gd name="connsiteY11" fmla="*/ 1747837 h 1757362"/>
                <a:gd name="connsiteX12" fmla="*/ 823912 w 1081087"/>
                <a:gd name="connsiteY12" fmla="*/ 1728787 h 1757362"/>
                <a:gd name="connsiteX13" fmla="*/ 814387 w 1081087"/>
                <a:gd name="connsiteY13" fmla="*/ 1671637 h 1757362"/>
                <a:gd name="connsiteX14" fmla="*/ 838200 w 1081087"/>
                <a:gd name="connsiteY14" fmla="*/ 1600200 h 1757362"/>
                <a:gd name="connsiteX15" fmla="*/ 814387 w 1081087"/>
                <a:gd name="connsiteY15" fmla="*/ 1566862 h 1757362"/>
                <a:gd name="connsiteX16" fmla="*/ 819150 w 1081087"/>
                <a:gd name="connsiteY16" fmla="*/ 1447800 h 1757362"/>
                <a:gd name="connsiteX17" fmla="*/ 790575 w 1081087"/>
                <a:gd name="connsiteY17" fmla="*/ 1219200 h 1757362"/>
                <a:gd name="connsiteX18" fmla="*/ 762000 w 1081087"/>
                <a:gd name="connsiteY18" fmla="*/ 976312 h 1757362"/>
                <a:gd name="connsiteX19" fmla="*/ 752475 w 1081087"/>
                <a:gd name="connsiteY19" fmla="*/ 876300 h 1757362"/>
                <a:gd name="connsiteX20" fmla="*/ 709612 w 1081087"/>
                <a:gd name="connsiteY20" fmla="*/ 595312 h 1757362"/>
                <a:gd name="connsiteX21" fmla="*/ 704850 w 1081087"/>
                <a:gd name="connsiteY21" fmla="*/ 1009650 h 1757362"/>
                <a:gd name="connsiteX22" fmla="*/ 771525 w 1081087"/>
                <a:gd name="connsiteY22" fmla="*/ 1457325 h 1757362"/>
                <a:gd name="connsiteX23" fmla="*/ 738187 w 1081087"/>
                <a:gd name="connsiteY23" fmla="*/ 1604962 h 1757362"/>
                <a:gd name="connsiteX24" fmla="*/ 723900 w 1081087"/>
                <a:gd name="connsiteY24" fmla="*/ 1614487 h 1757362"/>
                <a:gd name="connsiteX25" fmla="*/ 685800 w 1081087"/>
                <a:gd name="connsiteY25" fmla="*/ 1604962 h 1757362"/>
                <a:gd name="connsiteX26" fmla="*/ 676275 w 1081087"/>
                <a:gd name="connsiteY26" fmla="*/ 1704975 h 1757362"/>
                <a:gd name="connsiteX27" fmla="*/ 661987 w 1081087"/>
                <a:gd name="connsiteY27" fmla="*/ 1738312 h 1757362"/>
                <a:gd name="connsiteX28" fmla="*/ 523875 w 1081087"/>
                <a:gd name="connsiteY28" fmla="*/ 1757362 h 1757362"/>
                <a:gd name="connsiteX29" fmla="*/ 457200 w 1081087"/>
                <a:gd name="connsiteY29" fmla="*/ 1719262 h 1757362"/>
                <a:gd name="connsiteX30" fmla="*/ 457200 w 1081087"/>
                <a:gd name="connsiteY30" fmla="*/ 1690687 h 1757362"/>
                <a:gd name="connsiteX31" fmla="*/ 500062 w 1081087"/>
                <a:gd name="connsiteY31" fmla="*/ 1600200 h 1757362"/>
                <a:gd name="connsiteX32" fmla="*/ 461962 w 1081087"/>
                <a:gd name="connsiteY32" fmla="*/ 1562100 h 1757362"/>
                <a:gd name="connsiteX33" fmla="*/ 442912 w 1081087"/>
                <a:gd name="connsiteY33" fmla="*/ 1252537 h 1757362"/>
                <a:gd name="connsiteX34" fmla="*/ 428625 w 1081087"/>
                <a:gd name="connsiteY34" fmla="*/ 1062037 h 1757362"/>
                <a:gd name="connsiteX35" fmla="*/ 347662 w 1081087"/>
                <a:gd name="connsiteY35" fmla="*/ 542925 h 1757362"/>
                <a:gd name="connsiteX36" fmla="*/ 333375 w 1081087"/>
                <a:gd name="connsiteY36" fmla="*/ 276225 h 1757362"/>
                <a:gd name="connsiteX37" fmla="*/ 295275 w 1081087"/>
                <a:gd name="connsiteY37" fmla="*/ 257175 h 1757362"/>
                <a:gd name="connsiteX38" fmla="*/ 185737 w 1081087"/>
                <a:gd name="connsiteY38" fmla="*/ 0 h 1757362"/>
                <a:gd name="connsiteX39" fmla="*/ 152400 w 1081087"/>
                <a:gd name="connsiteY39" fmla="*/ 104775 h 1757362"/>
                <a:gd name="connsiteX40" fmla="*/ 133350 w 1081087"/>
                <a:gd name="connsiteY40" fmla="*/ 119062 h 1757362"/>
                <a:gd name="connsiteX41" fmla="*/ 138112 w 1081087"/>
                <a:gd name="connsiteY41" fmla="*/ 161925 h 1757362"/>
                <a:gd name="connsiteX42" fmla="*/ 176212 w 1081087"/>
                <a:gd name="connsiteY42" fmla="*/ 176212 h 1757362"/>
                <a:gd name="connsiteX43" fmla="*/ 176212 w 1081087"/>
                <a:gd name="connsiteY43" fmla="*/ 176212 h 1757362"/>
                <a:gd name="connsiteX44" fmla="*/ 204787 w 1081087"/>
                <a:gd name="connsiteY44" fmla="*/ 204787 h 1757362"/>
                <a:gd name="connsiteX45" fmla="*/ 176212 w 1081087"/>
                <a:gd name="connsiteY45" fmla="*/ 242887 h 1757362"/>
                <a:gd name="connsiteX46" fmla="*/ 109537 w 1081087"/>
                <a:gd name="connsiteY46" fmla="*/ 276225 h 1757362"/>
                <a:gd name="connsiteX47" fmla="*/ 19050 w 1081087"/>
                <a:gd name="connsiteY47" fmla="*/ 228600 h 1757362"/>
                <a:gd name="connsiteX48" fmla="*/ 0 w 1081087"/>
                <a:gd name="connsiteY48" fmla="*/ 176212 h 1757362"/>
                <a:gd name="connsiteX49" fmla="*/ 0 w 1081087"/>
                <a:gd name="connsiteY49" fmla="*/ 66675 h 1757362"/>
                <a:gd name="connsiteX0" fmla="*/ 0 w 1081087"/>
                <a:gd name="connsiteY0" fmla="*/ 61913 h 1752600"/>
                <a:gd name="connsiteX1" fmla="*/ 1081087 w 1081087"/>
                <a:gd name="connsiteY1" fmla="*/ 0 h 1752600"/>
                <a:gd name="connsiteX2" fmla="*/ 1052512 w 1081087"/>
                <a:gd name="connsiteY2" fmla="*/ 481013 h 1752600"/>
                <a:gd name="connsiteX3" fmla="*/ 1062037 w 1081087"/>
                <a:gd name="connsiteY3" fmla="*/ 738188 h 1752600"/>
                <a:gd name="connsiteX4" fmla="*/ 1076325 w 1081087"/>
                <a:gd name="connsiteY4" fmla="*/ 1104900 h 1752600"/>
                <a:gd name="connsiteX5" fmla="*/ 1076325 w 1081087"/>
                <a:gd name="connsiteY5" fmla="*/ 1243013 h 1752600"/>
                <a:gd name="connsiteX6" fmla="*/ 1042987 w 1081087"/>
                <a:gd name="connsiteY6" fmla="*/ 1552575 h 1752600"/>
                <a:gd name="connsiteX7" fmla="*/ 1042987 w 1081087"/>
                <a:gd name="connsiteY7" fmla="*/ 1590675 h 1752600"/>
                <a:gd name="connsiteX8" fmla="*/ 1019175 w 1081087"/>
                <a:gd name="connsiteY8" fmla="*/ 1595438 h 1752600"/>
                <a:gd name="connsiteX9" fmla="*/ 1038225 w 1081087"/>
                <a:gd name="connsiteY9" fmla="*/ 1709738 h 1752600"/>
                <a:gd name="connsiteX10" fmla="*/ 1004887 w 1081087"/>
                <a:gd name="connsiteY10" fmla="*/ 1747838 h 1752600"/>
                <a:gd name="connsiteX11" fmla="*/ 833437 w 1081087"/>
                <a:gd name="connsiteY11" fmla="*/ 1743075 h 1752600"/>
                <a:gd name="connsiteX12" fmla="*/ 823912 w 1081087"/>
                <a:gd name="connsiteY12" fmla="*/ 1724025 h 1752600"/>
                <a:gd name="connsiteX13" fmla="*/ 814387 w 1081087"/>
                <a:gd name="connsiteY13" fmla="*/ 1666875 h 1752600"/>
                <a:gd name="connsiteX14" fmla="*/ 838200 w 1081087"/>
                <a:gd name="connsiteY14" fmla="*/ 1595438 h 1752600"/>
                <a:gd name="connsiteX15" fmla="*/ 814387 w 1081087"/>
                <a:gd name="connsiteY15" fmla="*/ 1562100 h 1752600"/>
                <a:gd name="connsiteX16" fmla="*/ 819150 w 1081087"/>
                <a:gd name="connsiteY16" fmla="*/ 1443038 h 1752600"/>
                <a:gd name="connsiteX17" fmla="*/ 790575 w 1081087"/>
                <a:gd name="connsiteY17" fmla="*/ 1214438 h 1752600"/>
                <a:gd name="connsiteX18" fmla="*/ 762000 w 1081087"/>
                <a:gd name="connsiteY18" fmla="*/ 971550 h 1752600"/>
                <a:gd name="connsiteX19" fmla="*/ 752475 w 1081087"/>
                <a:gd name="connsiteY19" fmla="*/ 871538 h 1752600"/>
                <a:gd name="connsiteX20" fmla="*/ 709612 w 1081087"/>
                <a:gd name="connsiteY20" fmla="*/ 590550 h 1752600"/>
                <a:gd name="connsiteX21" fmla="*/ 704850 w 1081087"/>
                <a:gd name="connsiteY21" fmla="*/ 1004888 h 1752600"/>
                <a:gd name="connsiteX22" fmla="*/ 771525 w 1081087"/>
                <a:gd name="connsiteY22" fmla="*/ 1452563 h 1752600"/>
                <a:gd name="connsiteX23" fmla="*/ 738187 w 1081087"/>
                <a:gd name="connsiteY23" fmla="*/ 1600200 h 1752600"/>
                <a:gd name="connsiteX24" fmla="*/ 723900 w 1081087"/>
                <a:gd name="connsiteY24" fmla="*/ 1609725 h 1752600"/>
                <a:gd name="connsiteX25" fmla="*/ 685800 w 1081087"/>
                <a:gd name="connsiteY25" fmla="*/ 1600200 h 1752600"/>
                <a:gd name="connsiteX26" fmla="*/ 676275 w 1081087"/>
                <a:gd name="connsiteY26" fmla="*/ 1700213 h 1752600"/>
                <a:gd name="connsiteX27" fmla="*/ 661987 w 1081087"/>
                <a:gd name="connsiteY27" fmla="*/ 1733550 h 1752600"/>
                <a:gd name="connsiteX28" fmla="*/ 523875 w 1081087"/>
                <a:gd name="connsiteY28" fmla="*/ 1752600 h 1752600"/>
                <a:gd name="connsiteX29" fmla="*/ 457200 w 1081087"/>
                <a:gd name="connsiteY29" fmla="*/ 1714500 h 1752600"/>
                <a:gd name="connsiteX30" fmla="*/ 457200 w 1081087"/>
                <a:gd name="connsiteY30" fmla="*/ 1685925 h 1752600"/>
                <a:gd name="connsiteX31" fmla="*/ 500062 w 1081087"/>
                <a:gd name="connsiteY31" fmla="*/ 1595438 h 1752600"/>
                <a:gd name="connsiteX32" fmla="*/ 461962 w 1081087"/>
                <a:gd name="connsiteY32" fmla="*/ 1557338 h 1752600"/>
                <a:gd name="connsiteX33" fmla="*/ 442912 w 1081087"/>
                <a:gd name="connsiteY33" fmla="*/ 1247775 h 1752600"/>
                <a:gd name="connsiteX34" fmla="*/ 428625 w 1081087"/>
                <a:gd name="connsiteY34" fmla="*/ 1057275 h 1752600"/>
                <a:gd name="connsiteX35" fmla="*/ 347662 w 1081087"/>
                <a:gd name="connsiteY35" fmla="*/ 538163 h 1752600"/>
                <a:gd name="connsiteX36" fmla="*/ 333375 w 1081087"/>
                <a:gd name="connsiteY36" fmla="*/ 271463 h 1752600"/>
                <a:gd name="connsiteX37" fmla="*/ 295275 w 1081087"/>
                <a:gd name="connsiteY37" fmla="*/ 252413 h 1752600"/>
                <a:gd name="connsiteX38" fmla="*/ 152400 w 1081087"/>
                <a:gd name="connsiteY38" fmla="*/ 100013 h 1752600"/>
                <a:gd name="connsiteX39" fmla="*/ 133350 w 1081087"/>
                <a:gd name="connsiteY39" fmla="*/ 114300 h 1752600"/>
                <a:gd name="connsiteX40" fmla="*/ 138112 w 1081087"/>
                <a:gd name="connsiteY40" fmla="*/ 157163 h 1752600"/>
                <a:gd name="connsiteX41" fmla="*/ 176212 w 1081087"/>
                <a:gd name="connsiteY41" fmla="*/ 171450 h 1752600"/>
                <a:gd name="connsiteX42" fmla="*/ 176212 w 1081087"/>
                <a:gd name="connsiteY42" fmla="*/ 171450 h 1752600"/>
                <a:gd name="connsiteX43" fmla="*/ 204787 w 1081087"/>
                <a:gd name="connsiteY43" fmla="*/ 200025 h 1752600"/>
                <a:gd name="connsiteX44" fmla="*/ 176212 w 1081087"/>
                <a:gd name="connsiteY44" fmla="*/ 238125 h 1752600"/>
                <a:gd name="connsiteX45" fmla="*/ 109537 w 1081087"/>
                <a:gd name="connsiteY45" fmla="*/ 271463 h 1752600"/>
                <a:gd name="connsiteX46" fmla="*/ 19050 w 1081087"/>
                <a:gd name="connsiteY46" fmla="*/ 223838 h 1752600"/>
                <a:gd name="connsiteX47" fmla="*/ 0 w 1081087"/>
                <a:gd name="connsiteY47" fmla="*/ 171450 h 1752600"/>
                <a:gd name="connsiteX48" fmla="*/ 0 w 1081087"/>
                <a:gd name="connsiteY48" fmla="*/ 61913 h 1752600"/>
                <a:gd name="connsiteX0" fmla="*/ 0 w 1081087"/>
                <a:gd name="connsiteY0" fmla="*/ 171450 h 1752600"/>
                <a:gd name="connsiteX1" fmla="*/ 1081087 w 1081087"/>
                <a:gd name="connsiteY1" fmla="*/ 0 h 1752600"/>
                <a:gd name="connsiteX2" fmla="*/ 1052512 w 1081087"/>
                <a:gd name="connsiteY2" fmla="*/ 481013 h 1752600"/>
                <a:gd name="connsiteX3" fmla="*/ 1062037 w 1081087"/>
                <a:gd name="connsiteY3" fmla="*/ 738188 h 1752600"/>
                <a:gd name="connsiteX4" fmla="*/ 1076325 w 1081087"/>
                <a:gd name="connsiteY4" fmla="*/ 1104900 h 1752600"/>
                <a:gd name="connsiteX5" fmla="*/ 1076325 w 1081087"/>
                <a:gd name="connsiteY5" fmla="*/ 1243013 h 1752600"/>
                <a:gd name="connsiteX6" fmla="*/ 1042987 w 1081087"/>
                <a:gd name="connsiteY6" fmla="*/ 1552575 h 1752600"/>
                <a:gd name="connsiteX7" fmla="*/ 1042987 w 1081087"/>
                <a:gd name="connsiteY7" fmla="*/ 1590675 h 1752600"/>
                <a:gd name="connsiteX8" fmla="*/ 1019175 w 1081087"/>
                <a:gd name="connsiteY8" fmla="*/ 1595438 h 1752600"/>
                <a:gd name="connsiteX9" fmla="*/ 1038225 w 1081087"/>
                <a:gd name="connsiteY9" fmla="*/ 1709738 h 1752600"/>
                <a:gd name="connsiteX10" fmla="*/ 1004887 w 1081087"/>
                <a:gd name="connsiteY10" fmla="*/ 1747838 h 1752600"/>
                <a:gd name="connsiteX11" fmla="*/ 833437 w 1081087"/>
                <a:gd name="connsiteY11" fmla="*/ 1743075 h 1752600"/>
                <a:gd name="connsiteX12" fmla="*/ 823912 w 1081087"/>
                <a:gd name="connsiteY12" fmla="*/ 1724025 h 1752600"/>
                <a:gd name="connsiteX13" fmla="*/ 814387 w 1081087"/>
                <a:gd name="connsiteY13" fmla="*/ 1666875 h 1752600"/>
                <a:gd name="connsiteX14" fmla="*/ 838200 w 1081087"/>
                <a:gd name="connsiteY14" fmla="*/ 1595438 h 1752600"/>
                <a:gd name="connsiteX15" fmla="*/ 814387 w 1081087"/>
                <a:gd name="connsiteY15" fmla="*/ 1562100 h 1752600"/>
                <a:gd name="connsiteX16" fmla="*/ 819150 w 1081087"/>
                <a:gd name="connsiteY16" fmla="*/ 1443038 h 1752600"/>
                <a:gd name="connsiteX17" fmla="*/ 790575 w 1081087"/>
                <a:gd name="connsiteY17" fmla="*/ 1214438 h 1752600"/>
                <a:gd name="connsiteX18" fmla="*/ 762000 w 1081087"/>
                <a:gd name="connsiteY18" fmla="*/ 971550 h 1752600"/>
                <a:gd name="connsiteX19" fmla="*/ 752475 w 1081087"/>
                <a:gd name="connsiteY19" fmla="*/ 871538 h 1752600"/>
                <a:gd name="connsiteX20" fmla="*/ 709612 w 1081087"/>
                <a:gd name="connsiteY20" fmla="*/ 590550 h 1752600"/>
                <a:gd name="connsiteX21" fmla="*/ 704850 w 1081087"/>
                <a:gd name="connsiteY21" fmla="*/ 1004888 h 1752600"/>
                <a:gd name="connsiteX22" fmla="*/ 771525 w 1081087"/>
                <a:gd name="connsiteY22" fmla="*/ 1452563 h 1752600"/>
                <a:gd name="connsiteX23" fmla="*/ 738187 w 1081087"/>
                <a:gd name="connsiteY23" fmla="*/ 1600200 h 1752600"/>
                <a:gd name="connsiteX24" fmla="*/ 723900 w 1081087"/>
                <a:gd name="connsiteY24" fmla="*/ 1609725 h 1752600"/>
                <a:gd name="connsiteX25" fmla="*/ 685800 w 1081087"/>
                <a:gd name="connsiteY25" fmla="*/ 1600200 h 1752600"/>
                <a:gd name="connsiteX26" fmla="*/ 676275 w 1081087"/>
                <a:gd name="connsiteY26" fmla="*/ 1700213 h 1752600"/>
                <a:gd name="connsiteX27" fmla="*/ 661987 w 1081087"/>
                <a:gd name="connsiteY27" fmla="*/ 1733550 h 1752600"/>
                <a:gd name="connsiteX28" fmla="*/ 523875 w 1081087"/>
                <a:gd name="connsiteY28" fmla="*/ 1752600 h 1752600"/>
                <a:gd name="connsiteX29" fmla="*/ 457200 w 1081087"/>
                <a:gd name="connsiteY29" fmla="*/ 1714500 h 1752600"/>
                <a:gd name="connsiteX30" fmla="*/ 457200 w 1081087"/>
                <a:gd name="connsiteY30" fmla="*/ 1685925 h 1752600"/>
                <a:gd name="connsiteX31" fmla="*/ 500062 w 1081087"/>
                <a:gd name="connsiteY31" fmla="*/ 1595438 h 1752600"/>
                <a:gd name="connsiteX32" fmla="*/ 461962 w 1081087"/>
                <a:gd name="connsiteY32" fmla="*/ 1557338 h 1752600"/>
                <a:gd name="connsiteX33" fmla="*/ 442912 w 1081087"/>
                <a:gd name="connsiteY33" fmla="*/ 1247775 h 1752600"/>
                <a:gd name="connsiteX34" fmla="*/ 428625 w 1081087"/>
                <a:gd name="connsiteY34" fmla="*/ 1057275 h 1752600"/>
                <a:gd name="connsiteX35" fmla="*/ 347662 w 1081087"/>
                <a:gd name="connsiteY35" fmla="*/ 538163 h 1752600"/>
                <a:gd name="connsiteX36" fmla="*/ 333375 w 1081087"/>
                <a:gd name="connsiteY36" fmla="*/ 271463 h 1752600"/>
                <a:gd name="connsiteX37" fmla="*/ 295275 w 1081087"/>
                <a:gd name="connsiteY37" fmla="*/ 252413 h 1752600"/>
                <a:gd name="connsiteX38" fmla="*/ 152400 w 1081087"/>
                <a:gd name="connsiteY38" fmla="*/ 100013 h 1752600"/>
                <a:gd name="connsiteX39" fmla="*/ 133350 w 1081087"/>
                <a:gd name="connsiteY39" fmla="*/ 114300 h 1752600"/>
                <a:gd name="connsiteX40" fmla="*/ 138112 w 1081087"/>
                <a:gd name="connsiteY40" fmla="*/ 157163 h 1752600"/>
                <a:gd name="connsiteX41" fmla="*/ 176212 w 1081087"/>
                <a:gd name="connsiteY41" fmla="*/ 171450 h 1752600"/>
                <a:gd name="connsiteX42" fmla="*/ 176212 w 1081087"/>
                <a:gd name="connsiteY42" fmla="*/ 171450 h 1752600"/>
                <a:gd name="connsiteX43" fmla="*/ 204787 w 1081087"/>
                <a:gd name="connsiteY43" fmla="*/ 200025 h 1752600"/>
                <a:gd name="connsiteX44" fmla="*/ 176212 w 1081087"/>
                <a:gd name="connsiteY44" fmla="*/ 238125 h 1752600"/>
                <a:gd name="connsiteX45" fmla="*/ 109537 w 1081087"/>
                <a:gd name="connsiteY45" fmla="*/ 271463 h 1752600"/>
                <a:gd name="connsiteX46" fmla="*/ 19050 w 1081087"/>
                <a:gd name="connsiteY46" fmla="*/ 223838 h 1752600"/>
                <a:gd name="connsiteX47" fmla="*/ 0 w 1081087"/>
                <a:gd name="connsiteY47" fmla="*/ 171450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33350 w 1062037"/>
                <a:gd name="connsiteY38" fmla="*/ 100013 h 1752600"/>
                <a:gd name="connsiteX39" fmla="*/ 114300 w 1062037"/>
                <a:gd name="connsiteY39" fmla="*/ 114300 h 1752600"/>
                <a:gd name="connsiteX40" fmla="*/ 119062 w 1062037"/>
                <a:gd name="connsiteY40" fmla="*/ 157163 h 1752600"/>
                <a:gd name="connsiteX41" fmla="*/ 157162 w 1062037"/>
                <a:gd name="connsiteY41" fmla="*/ 171450 h 1752600"/>
                <a:gd name="connsiteX42" fmla="*/ 157162 w 1062037"/>
                <a:gd name="connsiteY42" fmla="*/ 171450 h 1752600"/>
                <a:gd name="connsiteX43" fmla="*/ 185737 w 1062037"/>
                <a:gd name="connsiteY43" fmla="*/ 200025 h 1752600"/>
                <a:gd name="connsiteX44" fmla="*/ 157162 w 1062037"/>
                <a:gd name="connsiteY44" fmla="*/ 238125 h 1752600"/>
                <a:gd name="connsiteX45" fmla="*/ 90487 w 1062037"/>
                <a:gd name="connsiteY45" fmla="*/ 271463 h 1752600"/>
                <a:gd name="connsiteX46" fmla="*/ 0 w 1062037"/>
                <a:gd name="connsiteY46" fmla="*/ 223838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33350 w 1062037"/>
                <a:gd name="connsiteY38" fmla="*/ 100013 h 1752600"/>
                <a:gd name="connsiteX39" fmla="*/ 114300 w 1062037"/>
                <a:gd name="connsiteY39" fmla="*/ 114300 h 1752600"/>
                <a:gd name="connsiteX40" fmla="*/ 157162 w 1062037"/>
                <a:gd name="connsiteY40" fmla="*/ 171450 h 1752600"/>
                <a:gd name="connsiteX41" fmla="*/ 157162 w 1062037"/>
                <a:gd name="connsiteY41" fmla="*/ 171450 h 1752600"/>
                <a:gd name="connsiteX42" fmla="*/ 185737 w 1062037"/>
                <a:gd name="connsiteY42" fmla="*/ 200025 h 1752600"/>
                <a:gd name="connsiteX43" fmla="*/ 157162 w 1062037"/>
                <a:gd name="connsiteY43" fmla="*/ 238125 h 1752600"/>
                <a:gd name="connsiteX44" fmla="*/ 90487 w 1062037"/>
                <a:gd name="connsiteY44" fmla="*/ 271463 h 1752600"/>
                <a:gd name="connsiteX45" fmla="*/ 0 w 1062037"/>
                <a:gd name="connsiteY45" fmla="*/ 223838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33350 w 1062037"/>
                <a:gd name="connsiteY38" fmla="*/ 100013 h 1752600"/>
                <a:gd name="connsiteX39" fmla="*/ 157162 w 1062037"/>
                <a:gd name="connsiteY39" fmla="*/ 171450 h 1752600"/>
                <a:gd name="connsiteX40" fmla="*/ 157162 w 1062037"/>
                <a:gd name="connsiteY40" fmla="*/ 171450 h 1752600"/>
                <a:gd name="connsiteX41" fmla="*/ 185737 w 1062037"/>
                <a:gd name="connsiteY41" fmla="*/ 200025 h 1752600"/>
                <a:gd name="connsiteX42" fmla="*/ 157162 w 1062037"/>
                <a:gd name="connsiteY42" fmla="*/ 238125 h 1752600"/>
                <a:gd name="connsiteX43" fmla="*/ 90487 w 1062037"/>
                <a:gd name="connsiteY43" fmla="*/ 271463 h 1752600"/>
                <a:gd name="connsiteX44" fmla="*/ 0 w 1062037"/>
                <a:gd name="connsiteY44" fmla="*/ 223838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33350 w 1062037"/>
                <a:gd name="connsiteY38" fmla="*/ 100013 h 1752600"/>
                <a:gd name="connsiteX39" fmla="*/ 157162 w 1062037"/>
                <a:gd name="connsiteY39" fmla="*/ 171450 h 1752600"/>
                <a:gd name="connsiteX40" fmla="*/ 157162 w 1062037"/>
                <a:gd name="connsiteY40" fmla="*/ 171450 h 1752600"/>
                <a:gd name="connsiteX41" fmla="*/ 157162 w 1062037"/>
                <a:gd name="connsiteY41" fmla="*/ 238125 h 1752600"/>
                <a:gd name="connsiteX42" fmla="*/ 90487 w 1062037"/>
                <a:gd name="connsiteY42" fmla="*/ 271463 h 1752600"/>
                <a:gd name="connsiteX43" fmla="*/ 0 w 1062037"/>
                <a:gd name="connsiteY43" fmla="*/ 223838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57162 w 1062037"/>
                <a:gd name="connsiteY38" fmla="*/ 171450 h 1752600"/>
                <a:gd name="connsiteX39" fmla="*/ 157162 w 1062037"/>
                <a:gd name="connsiteY39" fmla="*/ 171450 h 1752600"/>
                <a:gd name="connsiteX40" fmla="*/ 157162 w 1062037"/>
                <a:gd name="connsiteY40" fmla="*/ 238125 h 1752600"/>
                <a:gd name="connsiteX41" fmla="*/ 90487 w 1062037"/>
                <a:gd name="connsiteY41" fmla="*/ 271463 h 1752600"/>
                <a:gd name="connsiteX42" fmla="*/ 0 w 1062037"/>
                <a:gd name="connsiteY42" fmla="*/ 223838 h 1752600"/>
                <a:gd name="connsiteX0" fmla="*/ 0 w 1062037"/>
                <a:gd name="connsiteY0" fmla="*/ 223838 h 1752600"/>
                <a:gd name="connsiteX1" fmla="*/ 1062037 w 1062037"/>
                <a:gd name="connsiteY1" fmla="*/ 0 h 1752600"/>
                <a:gd name="connsiteX2" fmla="*/ 1033462 w 1062037"/>
                <a:gd name="connsiteY2" fmla="*/ 481013 h 1752600"/>
                <a:gd name="connsiteX3" fmla="*/ 1042987 w 1062037"/>
                <a:gd name="connsiteY3" fmla="*/ 738188 h 1752600"/>
                <a:gd name="connsiteX4" fmla="*/ 1057275 w 1062037"/>
                <a:gd name="connsiteY4" fmla="*/ 1104900 h 1752600"/>
                <a:gd name="connsiteX5" fmla="*/ 1057275 w 1062037"/>
                <a:gd name="connsiteY5" fmla="*/ 1243013 h 1752600"/>
                <a:gd name="connsiteX6" fmla="*/ 1023937 w 1062037"/>
                <a:gd name="connsiteY6" fmla="*/ 1552575 h 1752600"/>
                <a:gd name="connsiteX7" fmla="*/ 1023937 w 1062037"/>
                <a:gd name="connsiteY7" fmla="*/ 1590675 h 1752600"/>
                <a:gd name="connsiteX8" fmla="*/ 1000125 w 1062037"/>
                <a:gd name="connsiteY8" fmla="*/ 1595438 h 1752600"/>
                <a:gd name="connsiteX9" fmla="*/ 1019175 w 1062037"/>
                <a:gd name="connsiteY9" fmla="*/ 1709738 h 1752600"/>
                <a:gd name="connsiteX10" fmla="*/ 985837 w 1062037"/>
                <a:gd name="connsiteY10" fmla="*/ 1747838 h 1752600"/>
                <a:gd name="connsiteX11" fmla="*/ 814387 w 1062037"/>
                <a:gd name="connsiteY11" fmla="*/ 1743075 h 1752600"/>
                <a:gd name="connsiteX12" fmla="*/ 804862 w 1062037"/>
                <a:gd name="connsiteY12" fmla="*/ 1724025 h 1752600"/>
                <a:gd name="connsiteX13" fmla="*/ 795337 w 1062037"/>
                <a:gd name="connsiteY13" fmla="*/ 1666875 h 1752600"/>
                <a:gd name="connsiteX14" fmla="*/ 819150 w 1062037"/>
                <a:gd name="connsiteY14" fmla="*/ 1595438 h 1752600"/>
                <a:gd name="connsiteX15" fmla="*/ 795337 w 1062037"/>
                <a:gd name="connsiteY15" fmla="*/ 1562100 h 1752600"/>
                <a:gd name="connsiteX16" fmla="*/ 800100 w 1062037"/>
                <a:gd name="connsiteY16" fmla="*/ 1443038 h 1752600"/>
                <a:gd name="connsiteX17" fmla="*/ 771525 w 1062037"/>
                <a:gd name="connsiteY17" fmla="*/ 1214438 h 1752600"/>
                <a:gd name="connsiteX18" fmla="*/ 742950 w 1062037"/>
                <a:gd name="connsiteY18" fmla="*/ 971550 h 1752600"/>
                <a:gd name="connsiteX19" fmla="*/ 733425 w 1062037"/>
                <a:gd name="connsiteY19" fmla="*/ 871538 h 1752600"/>
                <a:gd name="connsiteX20" fmla="*/ 690562 w 1062037"/>
                <a:gd name="connsiteY20" fmla="*/ 590550 h 1752600"/>
                <a:gd name="connsiteX21" fmla="*/ 685800 w 1062037"/>
                <a:gd name="connsiteY21" fmla="*/ 1004888 h 1752600"/>
                <a:gd name="connsiteX22" fmla="*/ 752475 w 1062037"/>
                <a:gd name="connsiteY22" fmla="*/ 1452563 h 1752600"/>
                <a:gd name="connsiteX23" fmla="*/ 719137 w 1062037"/>
                <a:gd name="connsiteY23" fmla="*/ 1600200 h 1752600"/>
                <a:gd name="connsiteX24" fmla="*/ 704850 w 1062037"/>
                <a:gd name="connsiteY24" fmla="*/ 1609725 h 1752600"/>
                <a:gd name="connsiteX25" fmla="*/ 666750 w 1062037"/>
                <a:gd name="connsiteY25" fmla="*/ 1600200 h 1752600"/>
                <a:gd name="connsiteX26" fmla="*/ 657225 w 1062037"/>
                <a:gd name="connsiteY26" fmla="*/ 1700213 h 1752600"/>
                <a:gd name="connsiteX27" fmla="*/ 642937 w 1062037"/>
                <a:gd name="connsiteY27" fmla="*/ 1733550 h 1752600"/>
                <a:gd name="connsiteX28" fmla="*/ 504825 w 1062037"/>
                <a:gd name="connsiteY28" fmla="*/ 1752600 h 1752600"/>
                <a:gd name="connsiteX29" fmla="*/ 438150 w 1062037"/>
                <a:gd name="connsiteY29" fmla="*/ 1714500 h 1752600"/>
                <a:gd name="connsiteX30" fmla="*/ 438150 w 1062037"/>
                <a:gd name="connsiteY30" fmla="*/ 1685925 h 1752600"/>
                <a:gd name="connsiteX31" fmla="*/ 481012 w 1062037"/>
                <a:gd name="connsiteY31" fmla="*/ 1595438 h 1752600"/>
                <a:gd name="connsiteX32" fmla="*/ 442912 w 1062037"/>
                <a:gd name="connsiteY32" fmla="*/ 1557338 h 1752600"/>
                <a:gd name="connsiteX33" fmla="*/ 423862 w 1062037"/>
                <a:gd name="connsiteY33" fmla="*/ 1247775 h 1752600"/>
                <a:gd name="connsiteX34" fmla="*/ 409575 w 1062037"/>
                <a:gd name="connsiteY34" fmla="*/ 1057275 h 1752600"/>
                <a:gd name="connsiteX35" fmla="*/ 328612 w 1062037"/>
                <a:gd name="connsiteY35" fmla="*/ 538163 h 1752600"/>
                <a:gd name="connsiteX36" fmla="*/ 314325 w 1062037"/>
                <a:gd name="connsiteY36" fmla="*/ 271463 h 1752600"/>
                <a:gd name="connsiteX37" fmla="*/ 276225 w 1062037"/>
                <a:gd name="connsiteY37" fmla="*/ 252413 h 1752600"/>
                <a:gd name="connsiteX38" fmla="*/ 157162 w 1062037"/>
                <a:gd name="connsiteY38" fmla="*/ 171450 h 1752600"/>
                <a:gd name="connsiteX39" fmla="*/ 157162 w 1062037"/>
                <a:gd name="connsiteY39" fmla="*/ 238125 h 1752600"/>
                <a:gd name="connsiteX40" fmla="*/ 90487 w 1062037"/>
                <a:gd name="connsiteY40" fmla="*/ 271463 h 1752600"/>
                <a:gd name="connsiteX41" fmla="*/ 0 w 1062037"/>
                <a:gd name="connsiteY41" fmla="*/ 223838 h 1752600"/>
                <a:gd name="connsiteX0" fmla="*/ 0 w 971550"/>
                <a:gd name="connsiteY0" fmla="*/ 271463 h 1752600"/>
                <a:gd name="connsiteX1" fmla="*/ 971550 w 971550"/>
                <a:gd name="connsiteY1" fmla="*/ 0 h 1752600"/>
                <a:gd name="connsiteX2" fmla="*/ 942975 w 971550"/>
                <a:gd name="connsiteY2" fmla="*/ 481013 h 1752600"/>
                <a:gd name="connsiteX3" fmla="*/ 952500 w 971550"/>
                <a:gd name="connsiteY3" fmla="*/ 738188 h 1752600"/>
                <a:gd name="connsiteX4" fmla="*/ 966788 w 971550"/>
                <a:gd name="connsiteY4" fmla="*/ 1104900 h 1752600"/>
                <a:gd name="connsiteX5" fmla="*/ 966788 w 971550"/>
                <a:gd name="connsiteY5" fmla="*/ 1243013 h 1752600"/>
                <a:gd name="connsiteX6" fmla="*/ 933450 w 971550"/>
                <a:gd name="connsiteY6" fmla="*/ 1552575 h 1752600"/>
                <a:gd name="connsiteX7" fmla="*/ 933450 w 971550"/>
                <a:gd name="connsiteY7" fmla="*/ 1590675 h 1752600"/>
                <a:gd name="connsiteX8" fmla="*/ 909638 w 971550"/>
                <a:gd name="connsiteY8" fmla="*/ 1595438 h 1752600"/>
                <a:gd name="connsiteX9" fmla="*/ 928688 w 971550"/>
                <a:gd name="connsiteY9" fmla="*/ 1709738 h 1752600"/>
                <a:gd name="connsiteX10" fmla="*/ 895350 w 971550"/>
                <a:gd name="connsiteY10" fmla="*/ 1747838 h 1752600"/>
                <a:gd name="connsiteX11" fmla="*/ 723900 w 971550"/>
                <a:gd name="connsiteY11" fmla="*/ 1743075 h 1752600"/>
                <a:gd name="connsiteX12" fmla="*/ 714375 w 971550"/>
                <a:gd name="connsiteY12" fmla="*/ 1724025 h 1752600"/>
                <a:gd name="connsiteX13" fmla="*/ 704850 w 971550"/>
                <a:gd name="connsiteY13" fmla="*/ 1666875 h 1752600"/>
                <a:gd name="connsiteX14" fmla="*/ 728663 w 971550"/>
                <a:gd name="connsiteY14" fmla="*/ 1595438 h 1752600"/>
                <a:gd name="connsiteX15" fmla="*/ 704850 w 971550"/>
                <a:gd name="connsiteY15" fmla="*/ 1562100 h 1752600"/>
                <a:gd name="connsiteX16" fmla="*/ 709613 w 971550"/>
                <a:gd name="connsiteY16" fmla="*/ 1443038 h 1752600"/>
                <a:gd name="connsiteX17" fmla="*/ 681038 w 971550"/>
                <a:gd name="connsiteY17" fmla="*/ 1214438 h 1752600"/>
                <a:gd name="connsiteX18" fmla="*/ 652463 w 971550"/>
                <a:gd name="connsiteY18" fmla="*/ 971550 h 1752600"/>
                <a:gd name="connsiteX19" fmla="*/ 642938 w 971550"/>
                <a:gd name="connsiteY19" fmla="*/ 871538 h 1752600"/>
                <a:gd name="connsiteX20" fmla="*/ 600075 w 971550"/>
                <a:gd name="connsiteY20" fmla="*/ 590550 h 1752600"/>
                <a:gd name="connsiteX21" fmla="*/ 595313 w 971550"/>
                <a:gd name="connsiteY21" fmla="*/ 1004888 h 1752600"/>
                <a:gd name="connsiteX22" fmla="*/ 661988 w 971550"/>
                <a:gd name="connsiteY22" fmla="*/ 1452563 h 1752600"/>
                <a:gd name="connsiteX23" fmla="*/ 628650 w 971550"/>
                <a:gd name="connsiteY23" fmla="*/ 1600200 h 1752600"/>
                <a:gd name="connsiteX24" fmla="*/ 614363 w 971550"/>
                <a:gd name="connsiteY24" fmla="*/ 1609725 h 1752600"/>
                <a:gd name="connsiteX25" fmla="*/ 576263 w 971550"/>
                <a:gd name="connsiteY25" fmla="*/ 1600200 h 1752600"/>
                <a:gd name="connsiteX26" fmla="*/ 566738 w 971550"/>
                <a:gd name="connsiteY26" fmla="*/ 1700213 h 1752600"/>
                <a:gd name="connsiteX27" fmla="*/ 552450 w 971550"/>
                <a:gd name="connsiteY27" fmla="*/ 1733550 h 1752600"/>
                <a:gd name="connsiteX28" fmla="*/ 414338 w 971550"/>
                <a:gd name="connsiteY28" fmla="*/ 1752600 h 1752600"/>
                <a:gd name="connsiteX29" fmla="*/ 347663 w 971550"/>
                <a:gd name="connsiteY29" fmla="*/ 1714500 h 1752600"/>
                <a:gd name="connsiteX30" fmla="*/ 347663 w 971550"/>
                <a:gd name="connsiteY30" fmla="*/ 1685925 h 1752600"/>
                <a:gd name="connsiteX31" fmla="*/ 390525 w 971550"/>
                <a:gd name="connsiteY31" fmla="*/ 1595438 h 1752600"/>
                <a:gd name="connsiteX32" fmla="*/ 352425 w 971550"/>
                <a:gd name="connsiteY32" fmla="*/ 1557338 h 1752600"/>
                <a:gd name="connsiteX33" fmla="*/ 333375 w 971550"/>
                <a:gd name="connsiteY33" fmla="*/ 1247775 h 1752600"/>
                <a:gd name="connsiteX34" fmla="*/ 319088 w 971550"/>
                <a:gd name="connsiteY34" fmla="*/ 1057275 h 1752600"/>
                <a:gd name="connsiteX35" fmla="*/ 238125 w 971550"/>
                <a:gd name="connsiteY35" fmla="*/ 538163 h 1752600"/>
                <a:gd name="connsiteX36" fmla="*/ 223838 w 971550"/>
                <a:gd name="connsiteY36" fmla="*/ 271463 h 1752600"/>
                <a:gd name="connsiteX37" fmla="*/ 185738 w 971550"/>
                <a:gd name="connsiteY37" fmla="*/ 252413 h 1752600"/>
                <a:gd name="connsiteX38" fmla="*/ 66675 w 971550"/>
                <a:gd name="connsiteY38" fmla="*/ 171450 h 1752600"/>
                <a:gd name="connsiteX39" fmla="*/ 66675 w 971550"/>
                <a:gd name="connsiteY39" fmla="*/ 238125 h 1752600"/>
                <a:gd name="connsiteX40" fmla="*/ 0 w 971550"/>
                <a:gd name="connsiteY40" fmla="*/ 271463 h 1752600"/>
                <a:gd name="connsiteX0" fmla="*/ 0 w 971550"/>
                <a:gd name="connsiteY0" fmla="*/ 271463 h 1752600"/>
                <a:gd name="connsiteX1" fmla="*/ 971550 w 971550"/>
                <a:gd name="connsiteY1" fmla="*/ 0 h 1752600"/>
                <a:gd name="connsiteX2" fmla="*/ 942975 w 971550"/>
                <a:gd name="connsiteY2" fmla="*/ 481013 h 1752600"/>
                <a:gd name="connsiteX3" fmla="*/ 952500 w 971550"/>
                <a:gd name="connsiteY3" fmla="*/ 738188 h 1752600"/>
                <a:gd name="connsiteX4" fmla="*/ 966788 w 971550"/>
                <a:gd name="connsiteY4" fmla="*/ 1104900 h 1752600"/>
                <a:gd name="connsiteX5" fmla="*/ 966788 w 971550"/>
                <a:gd name="connsiteY5" fmla="*/ 1243013 h 1752600"/>
                <a:gd name="connsiteX6" fmla="*/ 933450 w 971550"/>
                <a:gd name="connsiteY6" fmla="*/ 1552575 h 1752600"/>
                <a:gd name="connsiteX7" fmla="*/ 933450 w 971550"/>
                <a:gd name="connsiteY7" fmla="*/ 1590675 h 1752600"/>
                <a:gd name="connsiteX8" fmla="*/ 909638 w 971550"/>
                <a:gd name="connsiteY8" fmla="*/ 1595438 h 1752600"/>
                <a:gd name="connsiteX9" fmla="*/ 928688 w 971550"/>
                <a:gd name="connsiteY9" fmla="*/ 1709738 h 1752600"/>
                <a:gd name="connsiteX10" fmla="*/ 895350 w 971550"/>
                <a:gd name="connsiteY10" fmla="*/ 1747838 h 1752600"/>
                <a:gd name="connsiteX11" fmla="*/ 723900 w 971550"/>
                <a:gd name="connsiteY11" fmla="*/ 1743075 h 1752600"/>
                <a:gd name="connsiteX12" fmla="*/ 714375 w 971550"/>
                <a:gd name="connsiteY12" fmla="*/ 1724025 h 1752600"/>
                <a:gd name="connsiteX13" fmla="*/ 704850 w 971550"/>
                <a:gd name="connsiteY13" fmla="*/ 1666875 h 1752600"/>
                <a:gd name="connsiteX14" fmla="*/ 728663 w 971550"/>
                <a:gd name="connsiteY14" fmla="*/ 1595438 h 1752600"/>
                <a:gd name="connsiteX15" fmla="*/ 704850 w 971550"/>
                <a:gd name="connsiteY15" fmla="*/ 1562100 h 1752600"/>
                <a:gd name="connsiteX16" fmla="*/ 709613 w 971550"/>
                <a:gd name="connsiteY16" fmla="*/ 1443038 h 1752600"/>
                <a:gd name="connsiteX17" fmla="*/ 681038 w 971550"/>
                <a:gd name="connsiteY17" fmla="*/ 1214438 h 1752600"/>
                <a:gd name="connsiteX18" fmla="*/ 652463 w 971550"/>
                <a:gd name="connsiteY18" fmla="*/ 971550 h 1752600"/>
                <a:gd name="connsiteX19" fmla="*/ 642938 w 971550"/>
                <a:gd name="connsiteY19" fmla="*/ 871538 h 1752600"/>
                <a:gd name="connsiteX20" fmla="*/ 600075 w 971550"/>
                <a:gd name="connsiteY20" fmla="*/ 590550 h 1752600"/>
                <a:gd name="connsiteX21" fmla="*/ 595313 w 971550"/>
                <a:gd name="connsiteY21" fmla="*/ 1004888 h 1752600"/>
                <a:gd name="connsiteX22" fmla="*/ 661988 w 971550"/>
                <a:gd name="connsiteY22" fmla="*/ 1452563 h 1752600"/>
                <a:gd name="connsiteX23" fmla="*/ 628650 w 971550"/>
                <a:gd name="connsiteY23" fmla="*/ 1600200 h 1752600"/>
                <a:gd name="connsiteX24" fmla="*/ 614363 w 971550"/>
                <a:gd name="connsiteY24" fmla="*/ 1609725 h 1752600"/>
                <a:gd name="connsiteX25" fmla="*/ 576263 w 971550"/>
                <a:gd name="connsiteY25" fmla="*/ 1600200 h 1752600"/>
                <a:gd name="connsiteX26" fmla="*/ 566738 w 971550"/>
                <a:gd name="connsiteY26" fmla="*/ 1700213 h 1752600"/>
                <a:gd name="connsiteX27" fmla="*/ 552450 w 971550"/>
                <a:gd name="connsiteY27" fmla="*/ 1733550 h 1752600"/>
                <a:gd name="connsiteX28" fmla="*/ 414338 w 971550"/>
                <a:gd name="connsiteY28" fmla="*/ 1752600 h 1752600"/>
                <a:gd name="connsiteX29" fmla="*/ 347663 w 971550"/>
                <a:gd name="connsiteY29" fmla="*/ 1714500 h 1752600"/>
                <a:gd name="connsiteX30" fmla="*/ 347663 w 971550"/>
                <a:gd name="connsiteY30" fmla="*/ 1685925 h 1752600"/>
                <a:gd name="connsiteX31" fmla="*/ 390525 w 971550"/>
                <a:gd name="connsiteY31" fmla="*/ 1595438 h 1752600"/>
                <a:gd name="connsiteX32" fmla="*/ 352425 w 971550"/>
                <a:gd name="connsiteY32" fmla="*/ 1557338 h 1752600"/>
                <a:gd name="connsiteX33" fmla="*/ 333375 w 971550"/>
                <a:gd name="connsiteY33" fmla="*/ 1247775 h 1752600"/>
                <a:gd name="connsiteX34" fmla="*/ 319088 w 971550"/>
                <a:gd name="connsiteY34" fmla="*/ 1057275 h 1752600"/>
                <a:gd name="connsiteX35" fmla="*/ 238125 w 971550"/>
                <a:gd name="connsiteY35" fmla="*/ 538163 h 1752600"/>
                <a:gd name="connsiteX36" fmla="*/ 223838 w 971550"/>
                <a:gd name="connsiteY36" fmla="*/ 271463 h 1752600"/>
                <a:gd name="connsiteX37" fmla="*/ 185738 w 971550"/>
                <a:gd name="connsiteY37" fmla="*/ 252413 h 1752600"/>
                <a:gd name="connsiteX38" fmla="*/ 66675 w 971550"/>
                <a:gd name="connsiteY38" fmla="*/ 238125 h 1752600"/>
                <a:gd name="connsiteX39" fmla="*/ 0 w 971550"/>
                <a:gd name="connsiteY39" fmla="*/ 271463 h 1752600"/>
                <a:gd name="connsiteX0" fmla="*/ 0 w 904875"/>
                <a:gd name="connsiteY0" fmla="*/ 238125 h 1752600"/>
                <a:gd name="connsiteX1" fmla="*/ 904875 w 904875"/>
                <a:gd name="connsiteY1" fmla="*/ 0 h 1752600"/>
                <a:gd name="connsiteX2" fmla="*/ 876300 w 904875"/>
                <a:gd name="connsiteY2" fmla="*/ 481013 h 1752600"/>
                <a:gd name="connsiteX3" fmla="*/ 885825 w 904875"/>
                <a:gd name="connsiteY3" fmla="*/ 738188 h 1752600"/>
                <a:gd name="connsiteX4" fmla="*/ 900113 w 904875"/>
                <a:gd name="connsiteY4" fmla="*/ 1104900 h 1752600"/>
                <a:gd name="connsiteX5" fmla="*/ 900113 w 904875"/>
                <a:gd name="connsiteY5" fmla="*/ 1243013 h 1752600"/>
                <a:gd name="connsiteX6" fmla="*/ 866775 w 904875"/>
                <a:gd name="connsiteY6" fmla="*/ 1552575 h 1752600"/>
                <a:gd name="connsiteX7" fmla="*/ 866775 w 904875"/>
                <a:gd name="connsiteY7" fmla="*/ 1590675 h 1752600"/>
                <a:gd name="connsiteX8" fmla="*/ 842963 w 904875"/>
                <a:gd name="connsiteY8" fmla="*/ 1595438 h 1752600"/>
                <a:gd name="connsiteX9" fmla="*/ 862013 w 904875"/>
                <a:gd name="connsiteY9" fmla="*/ 1709738 h 1752600"/>
                <a:gd name="connsiteX10" fmla="*/ 828675 w 904875"/>
                <a:gd name="connsiteY10" fmla="*/ 1747838 h 1752600"/>
                <a:gd name="connsiteX11" fmla="*/ 657225 w 904875"/>
                <a:gd name="connsiteY11" fmla="*/ 1743075 h 1752600"/>
                <a:gd name="connsiteX12" fmla="*/ 647700 w 904875"/>
                <a:gd name="connsiteY12" fmla="*/ 1724025 h 1752600"/>
                <a:gd name="connsiteX13" fmla="*/ 638175 w 904875"/>
                <a:gd name="connsiteY13" fmla="*/ 1666875 h 1752600"/>
                <a:gd name="connsiteX14" fmla="*/ 661988 w 904875"/>
                <a:gd name="connsiteY14" fmla="*/ 1595438 h 1752600"/>
                <a:gd name="connsiteX15" fmla="*/ 638175 w 904875"/>
                <a:gd name="connsiteY15" fmla="*/ 1562100 h 1752600"/>
                <a:gd name="connsiteX16" fmla="*/ 642938 w 904875"/>
                <a:gd name="connsiteY16" fmla="*/ 1443038 h 1752600"/>
                <a:gd name="connsiteX17" fmla="*/ 614363 w 904875"/>
                <a:gd name="connsiteY17" fmla="*/ 1214438 h 1752600"/>
                <a:gd name="connsiteX18" fmla="*/ 585788 w 904875"/>
                <a:gd name="connsiteY18" fmla="*/ 971550 h 1752600"/>
                <a:gd name="connsiteX19" fmla="*/ 576263 w 904875"/>
                <a:gd name="connsiteY19" fmla="*/ 871538 h 1752600"/>
                <a:gd name="connsiteX20" fmla="*/ 533400 w 904875"/>
                <a:gd name="connsiteY20" fmla="*/ 590550 h 1752600"/>
                <a:gd name="connsiteX21" fmla="*/ 528638 w 904875"/>
                <a:gd name="connsiteY21" fmla="*/ 1004888 h 1752600"/>
                <a:gd name="connsiteX22" fmla="*/ 595313 w 904875"/>
                <a:gd name="connsiteY22" fmla="*/ 1452563 h 1752600"/>
                <a:gd name="connsiteX23" fmla="*/ 561975 w 904875"/>
                <a:gd name="connsiteY23" fmla="*/ 1600200 h 1752600"/>
                <a:gd name="connsiteX24" fmla="*/ 547688 w 904875"/>
                <a:gd name="connsiteY24" fmla="*/ 1609725 h 1752600"/>
                <a:gd name="connsiteX25" fmla="*/ 509588 w 904875"/>
                <a:gd name="connsiteY25" fmla="*/ 1600200 h 1752600"/>
                <a:gd name="connsiteX26" fmla="*/ 500063 w 904875"/>
                <a:gd name="connsiteY26" fmla="*/ 1700213 h 1752600"/>
                <a:gd name="connsiteX27" fmla="*/ 485775 w 904875"/>
                <a:gd name="connsiteY27" fmla="*/ 1733550 h 1752600"/>
                <a:gd name="connsiteX28" fmla="*/ 347663 w 904875"/>
                <a:gd name="connsiteY28" fmla="*/ 1752600 h 1752600"/>
                <a:gd name="connsiteX29" fmla="*/ 280988 w 904875"/>
                <a:gd name="connsiteY29" fmla="*/ 1714500 h 1752600"/>
                <a:gd name="connsiteX30" fmla="*/ 280988 w 904875"/>
                <a:gd name="connsiteY30" fmla="*/ 1685925 h 1752600"/>
                <a:gd name="connsiteX31" fmla="*/ 323850 w 904875"/>
                <a:gd name="connsiteY31" fmla="*/ 1595438 h 1752600"/>
                <a:gd name="connsiteX32" fmla="*/ 285750 w 904875"/>
                <a:gd name="connsiteY32" fmla="*/ 1557338 h 1752600"/>
                <a:gd name="connsiteX33" fmla="*/ 266700 w 904875"/>
                <a:gd name="connsiteY33" fmla="*/ 1247775 h 1752600"/>
                <a:gd name="connsiteX34" fmla="*/ 252413 w 904875"/>
                <a:gd name="connsiteY34" fmla="*/ 1057275 h 1752600"/>
                <a:gd name="connsiteX35" fmla="*/ 171450 w 904875"/>
                <a:gd name="connsiteY35" fmla="*/ 538163 h 1752600"/>
                <a:gd name="connsiteX36" fmla="*/ 157163 w 904875"/>
                <a:gd name="connsiteY36" fmla="*/ 271463 h 1752600"/>
                <a:gd name="connsiteX37" fmla="*/ 119063 w 904875"/>
                <a:gd name="connsiteY37" fmla="*/ 252413 h 1752600"/>
                <a:gd name="connsiteX38" fmla="*/ 0 w 904875"/>
                <a:gd name="connsiteY38" fmla="*/ 238125 h 1752600"/>
                <a:gd name="connsiteX0" fmla="*/ 0 w 785812"/>
                <a:gd name="connsiteY0" fmla="*/ 290513 h 1790700"/>
                <a:gd name="connsiteX1" fmla="*/ 785812 w 785812"/>
                <a:gd name="connsiteY1" fmla="*/ 38100 h 1790700"/>
                <a:gd name="connsiteX2" fmla="*/ 757237 w 785812"/>
                <a:gd name="connsiteY2" fmla="*/ 519113 h 1790700"/>
                <a:gd name="connsiteX3" fmla="*/ 766762 w 785812"/>
                <a:gd name="connsiteY3" fmla="*/ 776288 h 1790700"/>
                <a:gd name="connsiteX4" fmla="*/ 781050 w 785812"/>
                <a:gd name="connsiteY4" fmla="*/ 1143000 h 1790700"/>
                <a:gd name="connsiteX5" fmla="*/ 781050 w 785812"/>
                <a:gd name="connsiteY5" fmla="*/ 1281113 h 1790700"/>
                <a:gd name="connsiteX6" fmla="*/ 747712 w 785812"/>
                <a:gd name="connsiteY6" fmla="*/ 1590675 h 1790700"/>
                <a:gd name="connsiteX7" fmla="*/ 747712 w 785812"/>
                <a:gd name="connsiteY7" fmla="*/ 1628775 h 1790700"/>
                <a:gd name="connsiteX8" fmla="*/ 723900 w 785812"/>
                <a:gd name="connsiteY8" fmla="*/ 1633538 h 1790700"/>
                <a:gd name="connsiteX9" fmla="*/ 742950 w 785812"/>
                <a:gd name="connsiteY9" fmla="*/ 1747838 h 1790700"/>
                <a:gd name="connsiteX10" fmla="*/ 709612 w 785812"/>
                <a:gd name="connsiteY10" fmla="*/ 1785938 h 1790700"/>
                <a:gd name="connsiteX11" fmla="*/ 538162 w 785812"/>
                <a:gd name="connsiteY11" fmla="*/ 1781175 h 1790700"/>
                <a:gd name="connsiteX12" fmla="*/ 528637 w 785812"/>
                <a:gd name="connsiteY12" fmla="*/ 1762125 h 1790700"/>
                <a:gd name="connsiteX13" fmla="*/ 519112 w 785812"/>
                <a:gd name="connsiteY13" fmla="*/ 1704975 h 1790700"/>
                <a:gd name="connsiteX14" fmla="*/ 542925 w 785812"/>
                <a:gd name="connsiteY14" fmla="*/ 1633538 h 1790700"/>
                <a:gd name="connsiteX15" fmla="*/ 519112 w 785812"/>
                <a:gd name="connsiteY15" fmla="*/ 1600200 h 1790700"/>
                <a:gd name="connsiteX16" fmla="*/ 523875 w 785812"/>
                <a:gd name="connsiteY16" fmla="*/ 1481138 h 1790700"/>
                <a:gd name="connsiteX17" fmla="*/ 495300 w 785812"/>
                <a:gd name="connsiteY17" fmla="*/ 1252538 h 1790700"/>
                <a:gd name="connsiteX18" fmla="*/ 466725 w 785812"/>
                <a:gd name="connsiteY18" fmla="*/ 1009650 h 1790700"/>
                <a:gd name="connsiteX19" fmla="*/ 457200 w 785812"/>
                <a:gd name="connsiteY19" fmla="*/ 909638 h 1790700"/>
                <a:gd name="connsiteX20" fmla="*/ 414337 w 785812"/>
                <a:gd name="connsiteY20" fmla="*/ 628650 h 1790700"/>
                <a:gd name="connsiteX21" fmla="*/ 409575 w 785812"/>
                <a:gd name="connsiteY21" fmla="*/ 1042988 h 1790700"/>
                <a:gd name="connsiteX22" fmla="*/ 476250 w 785812"/>
                <a:gd name="connsiteY22" fmla="*/ 1490663 h 1790700"/>
                <a:gd name="connsiteX23" fmla="*/ 442912 w 785812"/>
                <a:gd name="connsiteY23" fmla="*/ 1638300 h 1790700"/>
                <a:gd name="connsiteX24" fmla="*/ 428625 w 785812"/>
                <a:gd name="connsiteY24" fmla="*/ 1647825 h 1790700"/>
                <a:gd name="connsiteX25" fmla="*/ 390525 w 785812"/>
                <a:gd name="connsiteY25" fmla="*/ 1638300 h 1790700"/>
                <a:gd name="connsiteX26" fmla="*/ 381000 w 785812"/>
                <a:gd name="connsiteY26" fmla="*/ 1738313 h 1790700"/>
                <a:gd name="connsiteX27" fmla="*/ 366712 w 785812"/>
                <a:gd name="connsiteY27" fmla="*/ 1771650 h 1790700"/>
                <a:gd name="connsiteX28" fmla="*/ 228600 w 785812"/>
                <a:gd name="connsiteY28" fmla="*/ 1790700 h 1790700"/>
                <a:gd name="connsiteX29" fmla="*/ 161925 w 785812"/>
                <a:gd name="connsiteY29" fmla="*/ 1752600 h 1790700"/>
                <a:gd name="connsiteX30" fmla="*/ 161925 w 785812"/>
                <a:gd name="connsiteY30" fmla="*/ 1724025 h 1790700"/>
                <a:gd name="connsiteX31" fmla="*/ 204787 w 785812"/>
                <a:gd name="connsiteY31" fmla="*/ 1633538 h 1790700"/>
                <a:gd name="connsiteX32" fmla="*/ 166687 w 785812"/>
                <a:gd name="connsiteY32" fmla="*/ 1595438 h 1790700"/>
                <a:gd name="connsiteX33" fmla="*/ 147637 w 785812"/>
                <a:gd name="connsiteY33" fmla="*/ 1285875 h 1790700"/>
                <a:gd name="connsiteX34" fmla="*/ 133350 w 785812"/>
                <a:gd name="connsiteY34" fmla="*/ 1095375 h 1790700"/>
                <a:gd name="connsiteX35" fmla="*/ 52387 w 785812"/>
                <a:gd name="connsiteY35" fmla="*/ 576263 h 1790700"/>
                <a:gd name="connsiteX36" fmla="*/ 38100 w 785812"/>
                <a:gd name="connsiteY36" fmla="*/ 309563 h 1790700"/>
                <a:gd name="connsiteX37" fmla="*/ 0 w 785812"/>
                <a:gd name="connsiteY37" fmla="*/ 290513 h 1790700"/>
                <a:gd name="connsiteX0" fmla="*/ 0 w 747712"/>
                <a:gd name="connsiteY0" fmla="*/ 271463 h 1752600"/>
                <a:gd name="connsiteX1" fmla="*/ 747712 w 747712"/>
                <a:gd name="connsiteY1" fmla="*/ 0 h 1752600"/>
                <a:gd name="connsiteX2" fmla="*/ 719137 w 747712"/>
                <a:gd name="connsiteY2" fmla="*/ 481013 h 1752600"/>
                <a:gd name="connsiteX3" fmla="*/ 728662 w 747712"/>
                <a:gd name="connsiteY3" fmla="*/ 738188 h 1752600"/>
                <a:gd name="connsiteX4" fmla="*/ 742950 w 747712"/>
                <a:gd name="connsiteY4" fmla="*/ 1104900 h 1752600"/>
                <a:gd name="connsiteX5" fmla="*/ 742950 w 747712"/>
                <a:gd name="connsiteY5" fmla="*/ 1243013 h 1752600"/>
                <a:gd name="connsiteX6" fmla="*/ 709612 w 747712"/>
                <a:gd name="connsiteY6" fmla="*/ 1552575 h 1752600"/>
                <a:gd name="connsiteX7" fmla="*/ 709612 w 747712"/>
                <a:gd name="connsiteY7" fmla="*/ 1590675 h 1752600"/>
                <a:gd name="connsiteX8" fmla="*/ 685800 w 747712"/>
                <a:gd name="connsiteY8" fmla="*/ 1595438 h 1752600"/>
                <a:gd name="connsiteX9" fmla="*/ 704850 w 747712"/>
                <a:gd name="connsiteY9" fmla="*/ 1709738 h 1752600"/>
                <a:gd name="connsiteX10" fmla="*/ 671512 w 747712"/>
                <a:gd name="connsiteY10" fmla="*/ 1747838 h 1752600"/>
                <a:gd name="connsiteX11" fmla="*/ 500062 w 747712"/>
                <a:gd name="connsiteY11" fmla="*/ 1743075 h 1752600"/>
                <a:gd name="connsiteX12" fmla="*/ 490537 w 747712"/>
                <a:gd name="connsiteY12" fmla="*/ 1724025 h 1752600"/>
                <a:gd name="connsiteX13" fmla="*/ 481012 w 747712"/>
                <a:gd name="connsiteY13" fmla="*/ 1666875 h 1752600"/>
                <a:gd name="connsiteX14" fmla="*/ 504825 w 747712"/>
                <a:gd name="connsiteY14" fmla="*/ 1595438 h 1752600"/>
                <a:gd name="connsiteX15" fmla="*/ 481012 w 747712"/>
                <a:gd name="connsiteY15" fmla="*/ 1562100 h 1752600"/>
                <a:gd name="connsiteX16" fmla="*/ 485775 w 747712"/>
                <a:gd name="connsiteY16" fmla="*/ 1443038 h 1752600"/>
                <a:gd name="connsiteX17" fmla="*/ 457200 w 747712"/>
                <a:gd name="connsiteY17" fmla="*/ 1214438 h 1752600"/>
                <a:gd name="connsiteX18" fmla="*/ 428625 w 747712"/>
                <a:gd name="connsiteY18" fmla="*/ 971550 h 1752600"/>
                <a:gd name="connsiteX19" fmla="*/ 419100 w 747712"/>
                <a:gd name="connsiteY19" fmla="*/ 871538 h 1752600"/>
                <a:gd name="connsiteX20" fmla="*/ 376237 w 747712"/>
                <a:gd name="connsiteY20" fmla="*/ 590550 h 1752600"/>
                <a:gd name="connsiteX21" fmla="*/ 371475 w 747712"/>
                <a:gd name="connsiteY21" fmla="*/ 1004888 h 1752600"/>
                <a:gd name="connsiteX22" fmla="*/ 438150 w 747712"/>
                <a:gd name="connsiteY22" fmla="*/ 1452563 h 1752600"/>
                <a:gd name="connsiteX23" fmla="*/ 404812 w 747712"/>
                <a:gd name="connsiteY23" fmla="*/ 1600200 h 1752600"/>
                <a:gd name="connsiteX24" fmla="*/ 390525 w 747712"/>
                <a:gd name="connsiteY24" fmla="*/ 1609725 h 1752600"/>
                <a:gd name="connsiteX25" fmla="*/ 352425 w 747712"/>
                <a:gd name="connsiteY25" fmla="*/ 1600200 h 1752600"/>
                <a:gd name="connsiteX26" fmla="*/ 342900 w 747712"/>
                <a:gd name="connsiteY26" fmla="*/ 1700213 h 1752600"/>
                <a:gd name="connsiteX27" fmla="*/ 328612 w 747712"/>
                <a:gd name="connsiteY27" fmla="*/ 1733550 h 1752600"/>
                <a:gd name="connsiteX28" fmla="*/ 190500 w 747712"/>
                <a:gd name="connsiteY28" fmla="*/ 1752600 h 1752600"/>
                <a:gd name="connsiteX29" fmla="*/ 123825 w 747712"/>
                <a:gd name="connsiteY29" fmla="*/ 1714500 h 1752600"/>
                <a:gd name="connsiteX30" fmla="*/ 123825 w 747712"/>
                <a:gd name="connsiteY30" fmla="*/ 1685925 h 1752600"/>
                <a:gd name="connsiteX31" fmla="*/ 166687 w 747712"/>
                <a:gd name="connsiteY31" fmla="*/ 1595438 h 1752600"/>
                <a:gd name="connsiteX32" fmla="*/ 128587 w 747712"/>
                <a:gd name="connsiteY32" fmla="*/ 1557338 h 1752600"/>
                <a:gd name="connsiteX33" fmla="*/ 109537 w 747712"/>
                <a:gd name="connsiteY33" fmla="*/ 1247775 h 1752600"/>
                <a:gd name="connsiteX34" fmla="*/ 95250 w 747712"/>
                <a:gd name="connsiteY34" fmla="*/ 1057275 h 1752600"/>
                <a:gd name="connsiteX35" fmla="*/ 14287 w 747712"/>
                <a:gd name="connsiteY35" fmla="*/ 538163 h 1752600"/>
                <a:gd name="connsiteX36" fmla="*/ 0 w 747712"/>
                <a:gd name="connsiteY36" fmla="*/ 271463 h 1752600"/>
                <a:gd name="connsiteX0" fmla="*/ 0 w 742950"/>
                <a:gd name="connsiteY0" fmla="*/ 113884 h 1595021"/>
                <a:gd name="connsiteX1" fmla="*/ 614588 w 742950"/>
                <a:gd name="connsiteY1" fmla="*/ 0 h 1595021"/>
                <a:gd name="connsiteX2" fmla="*/ 719137 w 742950"/>
                <a:gd name="connsiteY2" fmla="*/ 323434 h 1595021"/>
                <a:gd name="connsiteX3" fmla="*/ 728662 w 742950"/>
                <a:gd name="connsiteY3" fmla="*/ 580609 h 1595021"/>
                <a:gd name="connsiteX4" fmla="*/ 742950 w 742950"/>
                <a:gd name="connsiteY4" fmla="*/ 947321 h 1595021"/>
                <a:gd name="connsiteX5" fmla="*/ 742950 w 742950"/>
                <a:gd name="connsiteY5" fmla="*/ 1085434 h 1595021"/>
                <a:gd name="connsiteX6" fmla="*/ 709612 w 742950"/>
                <a:gd name="connsiteY6" fmla="*/ 1394996 h 1595021"/>
                <a:gd name="connsiteX7" fmla="*/ 709612 w 742950"/>
                <a:gd name="connsiteY7" fmla="*/ 1433096 h 1595021"/>
                <a:gd name="connsiteX8" fmla="*/ 685800 w 742950"/>
                <a:gd name="connsiteY8" fmla="*/ 1437859 h 1595021"/>
                <a:gd name="connsiteX9" fmla="*/ 704850 w 742950"/>
                <a:gd name="connsiteY9" fmla="*/ 1552159 h 1595021"/>
                <a:gd name="connsiteX10" fmla="*/ 671512 w 742950"/>
                <a:gd name="connsiteY10" fmla="*/ 1590259 h 1595021"/>
                <a:gd name="connsiteX11" fmla="*/ 500062 w 742950"/>
                <a:gd name="connsiteY11" fmla="*/ 1585496 h 1595021"/>
                <a:gd name="connsiteX12" fmla="*/ 490537 w 742950"/>
                <a:gd name="connsiteY12" fmla="*/ 1566446 h 1595021"/>
                <a:gd name="connsiteX13" fmla="*/ 481012 w 742950"/>
                <a:gd name="connsiteY13" fmla="*/ 1509296 h 1595021"/>
                <a:gd name="connsiteX14" fmla="*/ 504825 w 742950"/>
                <a:gd name="connsiteY14" fmla="*/ 1437859 h 1595021"/>
                <a:gd name="connsiteX15" fmla="*/ 481012 w 742950"/>
                <a:gd name="connsiteY15" fmla="*/ 1404521 h 1595021"/>
                <a:gd name="connsiteX16" fmla="*/ 485775 w 742950"/>
                <a:gd name="connsiteY16" fmla="*/ 1285459 h 1595021"/>
                <a:gd name="connsiteX17" fmla="*/ 457200 w 742950"/>
                <a:gd name="connsiteY17" fmla="*/ 1056859 h 1595021"/>
                <a:gd name="connsiteX18" fmla="*/ 428625 w 742950"/>
                <a:gd name="connsiteY18" fmla="*/ 813971 h 1595021"/>
                <a:gd name="connsiteX19" fmla="*/ 419100 w 742950"/>
                <a:gd name="connsiteY19" fmla="*/ 713959 h 1595021"/>
                <a:gd name="connsiteX20" fmla="*/ 376237 w 742950"/>
                <a:gd name="connsiteY20" fmla="*/ 432971 h 1595021"/>
                <a:gd name="connsiteX21" fmla="*/ 371475 w 742950"/>
                <a:gd name="connsiteY21" fmla="*/ 847309 h 1595021"/>
                <a:gd name="connsiteX22" fmla="*/ 438150 w 742950"/>
                <a:gd name="connsiteY22" fmla="*/ 1294984 h 1595021"/>
                <a:gd name="connsiteX23" fmla="*/ 404812 w 742950"/>
                <a:gd name="connsiteY23" fmla="*/ 1442621 h 1595021"/>
                <a:gd name="connsiteX24" fmla="*/ 390525 w 742950"/>
                <a:gd name="connsiteY24" fmla="*/ 1452146 h 1595021"/>
                <a:gd name="connsiteX25" fmla="*/ 352425 w 742950"/>
                <a:gd name="connsiteY25" fmla="*/ 1442621 h 1595021"/>
                <a:gd name="connsiteX26" fmla="*/ 342900 w 742950"/>
                <a:gd name="connsiteY26" fmla="*/ 1542634 h 1595021"/>
                <a:gd name="connsiteX27" fmla="*/ 328612 w 742950"/>
                <a:gd name="connsiteY27" fmla="*/ 1575971 h 1595021"/>
                <a:gd name="connsiteX28" fmla="*/ 190500 w 742950"/>
                <a:gd name="connsiteY28" fmla="*/ 1595021 h 1595021"/>
                <a:gd name="connsiteX29" fmla="*/ 123825 w 742950"/>
                <a:gd name="connsiteY29" fmla="*/ 1556921 h 1595021"/>
                <a:gd name="connsiteX30" fmla="*/ 123825 w 742950"/>
                <a:gd name="connsiteY30" fmla="*/ 1528346 h 1595021"/>
                <a:gd name="connsiteX31" fmla="*/ 166687 w 742950"/>
                <a:gd name="connsiteY31" fmla="*/ 1437859 h 1595021"/>
                <a:gd name="connsiteX32" fmla="*/ 128587 w 742950"/>
                <a:gd name="connsiteY32" fmla="*/ 1399759 h 1595021"/>
                <a:gd name="connsiteX33" fmla="*/ 109537 w 742950"/>
                <a:gd name="connsiteY33" fmla="*/ 1090196 h 1595021"/>
                <a:gd name="connsiteX34" fmla="*/ 95250 w 742950"/>
                <a:gd name="connsiteY34" fmla="*/ 899696 h 1595021"/>
                <a:gd name="connsiteX35" fmla="*/ 14287 w 742950"/>
                <a:gd name="connsiteY35" fmla="*/ 380584 h 1595021"/>
                <a:gd name="connsiteX36" fmla="*/ 0 w 742950"/>
                <a:gd name="connsiteY36" fmla="*/ 113884 h 1595021"/>
                <a:gd name="connsiteX0" fmla="*/ 0 w 742950"/>
                <a:gd name="connsiteY0" fmla="*/ 113884 h 1595021"/>
                <a:gd name="connsiteX1" fmla="*/ 614588 w 742950"/>
                <a:gd name="connsiteY1" fmla="*/ 0 h 1595021"/>
                <a:gd name="connsiteX2" fmla="*/ 719137 w 742950"/>
                <a:gd name="connsiteY2" fmla="*/ 323434 h 1595021"/>
                <a:gd name="connsiteX3" fmla="*/ 728662 w 742950"/>
                <a:gd name="connsiteY3" fmla="*/ 580609 h 1595021"/>
                <a:gd name="connsiteX4" fmla="*/ 742950 w 742950"/>
                <a:gd name="connsiteY4" fmla="*/ 947321 h 1595021"/>
                <a:gd name="connsiteX5" fmla="*/ 742950 w 742950"/>
                <a:gd name="connsiteY5" fmla="*/ 1085434 h 1595021"/>
                <a:gd name="connsiteX6" fmla="*/ 709612 w 742950"/>
                <a:gd name="connsiteY6" fmla="*/ 1394996 h 1595021"/>
                <a:gd name="connsiteX7" fmla="*/ 709612 w 742950"/>
                <a:gd name="connsiteY7" fmla="*/ 1433096 h 1595021"/>
                <a:gd name="connsiteX8" fmla="*/ 685800 w 742950"/>
                <a:gd name="connsiteY8" fmla="*/ 1437859 h 1595021"/>
                <a:gd name="connsiteX9" fmla="*/ 704850 w 742950"/>
                <a:gd name="connsiteY9" fmla="*/ 1552159 h 1595021"/>
                <a:gd name="connsiteX10" fmla="*/ 671512 w 742950"/>
                <a:gd name="connsiteY10" fmla="*/ 1590259 h 1595021"/>
                <a:gd name="connsiteX11" fmla="*/ 500062 w 742950"/>
                <a:gd name="connsiteY11" fmla="*/ 1585496 h 1595021"/>
                <a:gd name="connsiteX12" fmla="*/ 490537 w 742950"/>
                <a:gd name="connsiteY12" fmla="*/ 1566446 h 1595021"/>
                <a:gd name="connsiteX13" fmla="*/ 481012 w 742950"/>
                <a:gd name="connsiteY13" fmla="*/ 1509296 h 1595021"/>
                <a:gd name="connsiteX14" fmla="*/ 504825 w 742950"/>
                <a:gd name="connsiteY14" fmla="*/ 1437859 h 1595021"/>
                <a:gd name="connsiteX15" fmla="*/ 481012 w 742950"/>
                <a:gd name="connsiteY15" fmla="*/ 1404521 h 1595021"/>
                <a:gd name="connsiteX16" fmla="*/ 485775 w 742950"/>
                <a:gd name="connsiteY16" fmla="*/ 1285459 h 1595021"/>
                <a:gd name="connsiteX17" fmla="*/ 457200 w 742950"/>
                <a:gd name="connsiteY17" fmla="*/ 1056859 h 1595021"/>
                <a:gd name="connsiteX18" fmla="*/ 428625 w 742950"/>
                <a:gd name="connsiteY18" fmla="*/ 813971 h 1595021"/>
                <a:gd name="connsiteX19" fmla="*/ 419100 w 742950"/>
                <a:gd name="connsiteY19" fmla="*/ 713959 h 1595021"/>
                <a:gd name="connsiteX20" fmla="*/ 376237 w 742950"/>
                <a:gd name="connsiteY20" fmla="*/ 432971 h 1595021"/>
                <a:gd name="connsiteX21" fmla="*/ 371475 w 742950"/>
                <a:gd name="connsiteY21" fmla="*/ 847309 h 1595021"/>
                <a:gd name="connsiteX22" fmla="*/ 438150 w 742950"/>
                <a:gd name="connsiteY22" fmla="*/ 1294984 h 1595021"/>
                <a:gd name="connsiteX23" fmla="*/ 404812 w 742950"/>
                <a:gd name="connsiteY23" fmla="*/ 1442621 h 1595021"/>
                <a:gd name="connsiteX24" fmla="*/ 390525 w 742950"/>
                <a:gd name="connsiteY24" fmla="*/ 1452146 h 1595021"/>
                <a:gd name="connsiteX25" fmla="*/ 352425 w 742950"/>
                <a:gd name="connsiteY25" fmla="*/ 1442621 h 1595021"/>
                <a:gd name="connsiteX26" fmla="*/ 342900 w 742950"/>
                <a:gd name="connsiteY26" fmla="*/ 1542634 h 1595021"/>
                <a:gd name="connsiteX27" fmla="*/ 328612 w 742950"/>
                <a:gd name="connsiteY27" fmla="*/ 1575971 h 1595021"/>
                <a:gd name="connsiteX28" fmla="*/ 190500 w 742950"/>
                <a:gd name="connsiteY28" fmla="*/ 1595021 h 1595021"/>
                <a:gd name="connsiteX29" fmla="*/ 123825 w 742950"/>
                <a:gd name="connsiteY29" fmla="*/ 1556921 h 1595021"/>
                <a:gd name="connsiteX30" fmla="*/ 123825 w 742950"/>
                <a:gd name="connsiteY30" fmla="*/ 1528346 h 1595021"/>
                <a:gd name="connsiteX31" fmla="*/ 166687 w 742950"/>
                <a:gd name="connsiteY31" fmla="*/ 1437859 h 1595021"/>
                <a:gd name="connsiteX32" fmla="*/ 128587 w 742950"/>
                <a:gd name="connsiteY32" fmla="*/ 1399759 h 1595021"/>
                <a:gd name="connsiteX33" fmla="*/ 109537 w 742950"/>
                <a:gd name="connsiteY33" fmla="*/ 1090196 h 1595021"/>
                <a:gd name="connsiteX34" fmla="*/ 95250 w 742950"/>
                <a:gd name="connsiteY34" fmla="*/ 899696 h 1595021"/>
                <a:gd name="connsiteX35" fmla="*/ 14287 w 742950"/>
                <a:gd name="connsiteY35" fmla="*/ 380584 h 1595021"/>
                <a:gd name="connsiteX36" fmla="*/ 0 w 742950"/>
                <a:gd name="connsiteY36" fmla="*/ 113884 h 1595021"/>
                <a:gd name="connsiteX0" fmla="*/ 0 w 742950"/>
                <a:gd name="connsiteY0" fmla="*/ 113884 h 1595021"/>
                <a:gd name="connsiteX1" fmla="*/ 614588 w 742950"/>
                <a:gd name="connsiteY1" fmla="*/ 0 h 1595021"/>
                <a:gd name="connsiteX2" fmla="*/ 719137 w 742950"/>
                <a:gd name="connsiteY2" fmla="*/ 323434 h 1595021"/>
                <a:gd name="connsiteX3" fmla="*/ 728662 w 742950"/>
                <a:gd name="connsiteY3" fmla="*/ 580609 h 1595021"/>
                <a:gd name="connsiteX4" fmla="*/ 742950 w 742950"/>
                <a:gd name="connsiteY4" fmla="*/ 947321 h 1595021"/>
                <a:gd name="connsiteX5" fmla="*/ 742950 w 742950"/>
                <a:gd name="connsiteY5" fmla="*/ 1085434 h 1595021"/>
                <a:gd name="connsiteX6" fmla="*/ 709612 w 742950"/>
                <a:gd name="connsiteY6" fmla="*/ 1394996 h 1595021"/>
                <a:gd name="connsiteX7" fmla="*/ 709612 w 742950"/>
                <a:gd name="connsiteY7" fmla="*/ 1433096 h 1595021"/>
                <a:gd name="connsiteX8" fmla="*/ 685800 w 742950"/>
                <a:gd name="connsiteY8" fmla="*/ 1437859 h 1595021"/>
                <a:gd name="connsiteX9" fmla="*/ 704850 w 742950"/>
                <a:gd name="connsiteY9" fmla="*/ 1552159 h 1595021"/>
                <a:gd name="connsiteX10" fmla="*/ 671512 w 742950"/>
                <a:gd name="connsiteY10" fmla="*/ 1590259 h 1595021"/>
                <a:gd name="connsiteX11" fmla="*/ 500062 w 742950"/>
                <a:gd name="connsiteY11" fmla="*/ 1585496 h 1595021"/>
                <a:gd name="connsiteX12" fmla="*/ 490537 w 742950"/>
                <a:gd name="connsiteY12" fmla="*/ 1566446 h 1595021"/>
                <a:gd name="connsiteX13" fmla="*/ 481012 w 742950"/>
                <a:gd name="connsiteY13" fmla="*/ 1509296 h 1595021"/>
                <a:gd name="connsiteX14" fmla="*/ 504825 w 742950"/>
                <a:gd name="connsiteY14" fmla="*/ 1437859 h 1595021"/>
                <a:gd name="connsiteX15" fmla="*/ 481012 w 742950"/>
                <a:gd name="connsiteY15" fmla="*/ 1404521 h 1595021"/>
                <a:gd name="connsiteX16" fmla="*/ 485775 w 742950"/>
                <a:gd name="connsiteY16" fmla="*/ 1285459 h 1595021"/>
                <a:gd name="connsiteX17" fmla="*/ 457200 w 742950"/>
                <a:gd name="connsiteY17" fmla="*/ 1056859 h 1595021"/>
                <a:gd name="connsiteX18" fmla="*/ 428625 w 742950"/>
                <a:gd name="connsiteY18" fmla="*/ 813971 h 1595021"/>
                <a:gd name="connsiteX19" fmla="*/ 419100 w 742950"/>
                <a:gd name="connsiteY19" fmla="*/ 713959 h 1595021"/>
                <a:gd name="connsiteX20" fmla="*/ 376237 w 742950"/>
                <a:gd name="connsiteY20" fmla="*/ 432971 h 1595021"/>
                <a:gd name="connsiteX21" fmla="*/ 371475 w 742950"/>
                <a:gd name="connsiteY21" fmla="*/ 847309 h 1595021"/>
                <a:gd name="connsiteX22" fmla="*/ 438150 w 742950"/>
                <a:gd name="connsiteY22" fmla="*/ 1294984 h 1595021"/>
                <a:gd name="connsiteX23" fmla="*/ 404812 w 742950"/>
                <a:gd name="connsiteY23" fmla="*/ 1442621 h 1595021"/>
                <a:gd name="connsiteX24" fmla="*/ 390525 w 742950"/>
                <a:gd name="connsiteY24" fmla="*/ 1452146 h 1595021"/>
                <a:gd name="connsiteX25" fmla="*/ 352425 w 742950"/>
                <a:gd name="connsiteY25" fmla="*/ 1442621 h 1595021"/>
                <a:gd name="connsiteX26" fmla="*/ 342900 w 742950"/>
                <a:gd name="connsiteY26" fmla="*/ 1542634 h 1595021"/>
                <a:gd name="connsiteX27" fmla="*/ 328612 w 742950"/>
                <a:gd name="connsiteY27" fmla="*/ 1575971 h 1595021"/>
                <a:gd name="connsiteX28" fmla="*/ 190500 w 742950"/>
                <a:gd name="connsiteY28" fmla="*/ 1595021 h 1595021"/>
                <a:gd name="connsiteX29" fmla="*/ 123825 w 742950"/>
                <a:gd name="connsiteY29" fmla="*/ 1556921 h 1595021"/>
                <a:gd name="connsiteX30" fmla="*/ 123825 w 742950"/>
                <a:gd name="connsiteY30" fmla="*/ 1528346 h 1595021"/>
                <a:gd name="connsiteX31" fmla="*/ 166687 w 742950"/>
                <a:gd name="connsiteY31" fmla="*/ 1437859 h 1595021"/>
                <a:gd name="connsiteX32" fmla="*/ 128587 w 742950"/>
                <a:gd name="connsiteY32" fmla="*/ 1399759 h 1595021"/>
                <a:gd name="connsiteX33" fmla="*/ 109537 w 742950"/>
                <a:gd name="connsiteY33" fmla="*/ 1090196 h 1595021"/>
                <a:gd name="connsiteX34" fmla="*/ 95250 w 742950"/>
                <a:gd name="connsiteY34" fmla="*/ 899696 h 1595021"/>
                <a:gd name="connsiteX35" fmla="*/ 14287 w 742950"/>
                <a:gd name="connsiteY35" fmla="*/ 380584 h 1595021"/>
                <a:gd name="connsiteX36" fmla="*/ 0 w 742950"/>
                <a:gd name="connsiteY36" fmla="*/ 113884 h 15950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742950" h="1595021">
                  <a:moveTo>
                    <a:pt x="0" y="113884"/>
                  </a:moveTo>
                  <a:lnTo>
                    <a:pt x="614588" y="0"/>
                  </a:lnTo>
                  <a:cubicBezTo>
                    <a:pt x="676063" y="90927"/>
                    <a:pt x="730880" y="153717"/>
                    <a:pt x="719137" y="323434"/>
                  </a:cubicBezTo>
                  <a:lnTo>
                    <a:pt x="728662" y="580609"/>
                  </a:lnTo>
                  <a:lnTo>
                    <a:pt x="742950" y="947321"/>
                  </a:lnTo>
                  <a:lnTo>
                    <a:pt x="742950" y="1085434"/>
                  </a:lnTo>
                  <a:lnTo>
                    <a:pt x="709612" y="1394996"/>
                  </a:lnTo>
                  <a:lnTo>
                    <a:pt x="709612" y="1433096"/>
                  </a:lnTo>
                  <a:lnTo>
                    <a:pt x="685800" y="1437859"/>
                  </a:lnTo>
                  <a:lnTo>
                    <a:pt x="704850" y="1552159"/>
                  </a:lnTo>
                  <a:lnTo>
                    <a:pt x="671512" y="1590259"/>
                  </a:lnTo>
                  <a:lnTo>
                    <a:pt x="500062" y="1585496"/>
                  </a:lnTo>
                  <a:lnTo>
                    <a:pt x="490537" y="1566446"/>
                  </a:lnTo>
                  <a:lnTo>
                    <a:pt x="481012" y="1509296"/>
                  </a:lnTo>
                  <a:lnTo>
                    <a:pt x="504825" y="1437859"/>
                  </a:lnTo>
                  <a:lnTo>
                    <a:pt x="481012" y="1404521"/>
                  </a:lnTo>
                  <a:lnTo>
                    <a:pt x="485775" y="1285459"/>
                  </a:lnTo>
                  <a:lnTo>
                    <a:pt x="457200" y="1056859"/>
                  </a:lnTo>
                  <a:lnTo>
                    <a:pt x="428625" y="813971"/>
                  </a:lnTo>
                  <a:lnTo>
                    <a:pt x="419100" y="713959"/>
                  </a:lnTo>
                  <a:lnTo>
                    <a:pt x="376237" y="432971"/>
                  </a:lnTo>
                  <a:cubicBezTo>
                    <a:pt x="374650" y="571084"/>
                    <a:pt x="373062" y="709196"/>
                    <a:pt x="371475" y="847309"/>
                  </a:cubicBezTo>
                  <a:lnTo>
                    <a:pt x="438150" y="1294984"/>
                  </a:lnTo>
                  <a:lnTo>
                    <a:pt x="404812" y="1442621"/>
                  </a:lnTo>
                  <a:lnTo>
                    <a:pt x="390525" y="1452146"/>
                  </a:lnTo>
                  <a:lnTo>
                    <a:pt x="352425" y="1442621"/>
                  </a:lnTo>
                  <a:lnTo>
                    <a:pt x="342900" y="1542634"/>
                  </a:lnTo>
                  <a:lnTo>
                    <a:pt x="328612" y="1575971"/>
                  </a:lnTo>
                  <a:lnTo>
                    <a:pt x="190500" y="1595021"/>
                  </a:lnTo>
                  <a:lnTo>
                    <a:pt x="123825" y="1556921"/>
                  </a:lnTo>
                  <a:lnTo>
                    <a:pt x="123825" y="1528346"/>
                  </a:lnTo>
                  <a:lnTo>
                    <a:pt x="166687" y="1437859"/>
                  </a:lnTo>
                  <a:lnTo>
                    <a:pt x="128587" y="1399759"/>
                  </a:lnTo>
                  <a:lnTo>
                    <a:pt x="109537" y="1090196"/>
                  </a:lnTo>
                  <a:lnTo>
                    <a:pt x="95250" y="899696"/>
                  </a:lnTo>
                  <a:lnTo>
                    <a:pt x="14287" y="380584"/>
                  </a:lnTo>
                  <a:lnTo>
                    <a:pt x="0" y="113884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17410" name="Group 118"/>
          <p:cNvGrpSpPr>
            <a:grpSpLocks/>
          </p:cNvGrpSpPr>
          <p:nvPr/>
        </p:nvGrpSpPr>
        <p:grpSpPr bwMode="auto">
          <a:xfrm>
            <a:off x="3419475" y="404813"/>
            <a:ext cx="2174875" cy="6337300"/>
            <a:chOff x="3692184" y="457200"/>
            <a:chExt cx="1825044" cy="6092723"/>
          </a:xfrm>
        </p:grpSpPr>
        <p:sp>
          <p:nvSpPr>
            <p:cNvPr id="10" name="Freeform 60"/>
            <p:cNvSpPr/>
            <p:nvPr/>
          </p:nvSpPr>
          <p:spPr>
            <a:xfrm>
              <a:off x="3692184" y="457200"/>
              <a:ext cx="1825044" cy="6092723"/>
            </a:xfrm>
            <a:custGeom>
              <a:avLst/>
              <a:gdLst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47750 w 1771650"/>
                <a:gd name="connsiteY65" fmla="*/ 6219825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5981700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114425 w 1771650"/>
                <a:gd name="connsiteY68" fmla="*/ 6029325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10275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37118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114425 w 1771650"/>
                <a:gd name="connsiteY67" fmla="*/ 6096000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37118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090938 w 1771650"/>
                <a:gd name="connsiteY67" fmla="*/ 6096001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37118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409700 w 1771650"/>
                <a:gd name="connsiteY62" fmla="*/ 6305550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090938 w 1771650"/>
                <a:gd name="connsiteY67" fmla="*/ 6096001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37118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392923 w 1771650"/>
                <a:gd name="connsiteY62" fmla="*/ 6332394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090938 w 1771650"/>
                <a:gd name="connsiteY67" fmla="*/ 6096001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09600 h 6438900"/>
                <a:gd name="connsiteX22" fmla="*/ 1371600 w 1771650"/>
                <a:gd name="connsiteY22" fmla="*/ 685800 h 6438900"/>
                <a:gd name="connsiteX23" fmla="*/ 1314450 w 1771650"/>
                <a:gd name="connsiteY23" fmla="*/ 733425 h 6438900"/>
                <a:gd name="connsiteX24" fmla="*/ 1285875 w 1771650"/>
                <a:gd name="connsiteY24" fmla="*/ 828675 h 6438900"/>
                <a:gd name="connsiteX25" fmla="*/ 1323975 w 1771650"/>
                <a:gd name="connsiteY25" fmla="*/ 876300 h 6438900"/>
                <a:gd name="connsiteX26" fmla="*/ 1390650 w 1771650"/>
                <a:gd name="connsiteY26" fmla="*/ 885825 h 6438900"/>
                <a:gd name="connsiteX27" fmla="*/ 1390650 w 1771650"/>
                <a:gd name="connsiteY27" fmla="*/ 933450 h 6438900"/>
                <a:gd name="connsiteX28" fmla="*/ 1371600 w 1771650"/>
                <a:gd name="connsiteY28" fmla="*/ 1000125 h 6438900"/>
                <a:gd name="connsiteX29" fmla="*/ 1381125 w 1771650"/>
                <a:gd name="connsiteY29" fmla="*/ 1095375 h 6438900"/>
                <a:gd name="connsiteX30" fmla="*/ 1447800 w 1771650"/>
                <a:gd name="connsiteY30" fmla="*/ 1133475 h 6438900"/>
                <a:gd name="connsiteX31" fmla="*/ 1524000 w 1771650"/>
                <a:gd name="connsiteY31" fmla="*/ 1190625 h 6438900"/>
                <a:gd name="connsiteX32" fmla="*/ 1581150 w 1771650"/>
                <a:gd name="connsiteY32" fmla="*/ 1200150 h 6438900"/>
                <a:gd name="connsiteX33" fmla="*/ 1619250 w 1771650"/>
                <a:gd name="connsiteY33" fmla="*/ 1257300 h 6438900"/>
                <a:gd name="connsiteX34" fmla="*/ 1676400 w 1771650"/>
                <a:gd name="connsiteY34" fmla="*/ 1352550 h 6438900"/>
                <a:gd name="connsiteX35" fmla="*/ 1704975 w 1771650"/>
                <a:gd name="connsiteY35" fmla="*/ 1495425 h 6438900"/>
                <a:gd name="connsiteX36" fmla="*/ 1704975 w 1771650"/>
                <a:gd name="connsiteY36" fmla="*/ 1581150 h 6438900"/>
                <a:gd name="connsiteX37" fmla="*/ 1743075 w 1771650"/>
                <a:gd name="connsiteY37" fmla="*/ 1695450 h 6438900"/>
                <a:gd name="connsiteX38" fmla="*/ 1771650 w 1771650"/>
                <a:gd name="connsiteY38" fmla="*/ 1895475 h 6438900"/>
                <a:gd name="connsiteX39" fmla="*/ 1752600 w 1771650"/>
                <a:gd name="connsiteY39" fmla="*/ 2009775 h 6438900"/>
                <a:gd name="connsiteX40" fmla="*/ 1762125 w 1771650"/>
                <a:gd name="connsiteY40" fmla="*/ 2105025 h 6438900"/>
                <a:gd name="connsiteX41" fmla="*/ 1733550 w 1771650"/>
                <a:gd name="connsiteY41" fmla="*/ 2171700 h 6438900"/>
                <a:gd name="connsiteX42" fmla="*/ 1733550 w 1771650"/>
                <a:gd name="connsiteY42" fmla="*/ 2286000 h 6438900"/>
                <a:gd name="connsiteX43" fmla="*/ 1695450 w 1771650"/>
                <a:gd name="connsiteY43" fmla="*/ 2428875 h 6438900"/>
                <a:gd name="connsiteX44" fmla="*/ 1695450 w 1771650"/>
                <a:gd name="connsiteY44" fmla="*/ 2638425 h 6438900"/>
                <a:gd name="connsiteX45" fmla="*/ 1657350 w 1771650"/>
                <a:gd name="connsiteY45" fmla="*/ 2781300 h 6438900"/>
                <a:gd name="connsiteX46" fmla="*/ 1628775 w 1771650"/>
                <a:gd name="connsiteY46" fmla="*/ 2857500 h 6438900"/>
                <a:gd name="connsiteX47" fmla="*/ 1543050 w 1771650"/>
                <a:gd name="connsiteY47" fmla="*/ 2857500 h 6438900"/>
                <a:gd name="connsiteX48" fmla="*/ 1524000 w 1771650"/>
                <a:gd name="connsiteY48" fmla="*/ 2914650 h 6438900"/>
                <a:gd name="connsiteX49" fmla="*/ 1533525 w 1771650"/>
                <a:gd name="connsiteY49" fmla="*/ 3076575 h 6438900"/>
                <a:gd name="connsiteX50" fmla="*/ 1514475 w 1771650"/>
                <a:gd name="connsiteY50" fmla="*/ 3295650 h 6438900"/>
                <a:gd name="connsiteX51" fmla="*/ 1476375 w 1771650"/>
                <a:gd name="connsiteY51" fmla="*/ 3505200 h 6438900"/>
                <a:gd name="connsiteX52" fmla="*/ 1457325 w 1771650"/>
                <a:gd name="connsiteY52" fmla="*/ 3762375 h 6438900"/>
                <a:gd name="connsiteX53" fmla="*/ 1428750 w 1771650"/>
                <a:gd name="connsiteY53" fmla="*/ 4067175 h 6438900"/>
                <a:gd name="connsiteX54" fmla="*/ 1400175 w 1771650"/>
                <a:gd name="connsiteY54" fmla="*/ 4324350 h 6438900"/>
                <a:gd name="connsiteX55" fmla="*/ 1390650 w 1771650"/>
                <a:gd name="connsiteY55" fmla="*/ 4562475 h 6438900"/>
                <a:gd name="connsiteX56" fmla="*/ 1419225 w 1771650"/>
                <a:gd name="connsiteY56" fmla="*/ 4819650 h 6438900"/>
                <a:gd name="connsiteX57" fmla="*/ 1447800 w 1771650"/>
                <a:gd name="connsiteY57" fmla="*/ 5219700 h 6438900"/>
                <a:gd name="connsiteX58" fmla="*/ 1466850 w 1771650"/>
                <a:gd name="connsiteY58" fmla="*/ 5534025 h 6438900"/>
                <a:gd name="connsiteX59" fmla="*/ 1457325 w 1771650"/>
                <a:gd name="connsiteY59" fmla="*/ 6037118 h 6438900"/>
                <a:gd name="connsiteX60" fmla="*/ 1390650 w 1771650"/>
                <a:gd name="connsiteY60" fmla="*/ 6096000 h 6438900"/>
                <a:gd name="connsiteX61" fmla="*/ 1428750 w 1771650"/>
                <a:gd name="connsiteY61" fmla="*/ 6238875 h 6438900"/>
                <a:gd name="connsiteX62" fmla="*/ 1392923 w 1771650"/>
                <a:gd name="connsiteY62" fmla="*/ 6332394 h 6438900"/>
                <a:gd name="connsiteX63" fmla="*/ 1247775 w 1771650"/>
                <a:gd name="connsiteY63" fmla="*/ 6438900 h 6438900"/>
                <a:gd name="connsiteX64" fmla="*/ 1200150 w 1771650"/>
                <a:gd name="connsiteY64" fmla="*/ 6429375 h 6438900"/>
                <a:gd name="connsiteX65" fmla="*/ 1074594 w 1771650"/>
                <a:gd name="connsiteY65" fmla="*/ 6270156 h 6438900"/>
                <a:gd name="connsiteX66" fmla="*/ 1066800 w 1771650"/>
                <a:gd name="connsiteY66" fmla="*/ 6153150 h 6438900"/>
                <a:gd name="connsiteX67" fmla="*/ 1090938 w 1771650"/>
                <a:gd name="connsiteY67" fmla="*/ 6096001 h 6438900"/>
                <a:gd name="connsiteX68" fmla="*/ 1094293 w 1771650"/>
                <a:gd name="connsiteY68" fmla="*/ 6039391 h 6438900"/>
                <a:gd name="connsiteX69" fmla="*/ 1009650 w 1771650"/>
                <a:gd name="connsiteY69" fmla="*/ 6011899 h 6438900"/>
                <a:gd name="connsiteX70" fmla="*/ 1000125 w 1771650"/>
                <a:gd name="connsiteY70" fmla="*/ 5915025 h 6438900"/>
                <a:gd name="connsiteX71" fmla="*/ 1028700 w 1771650"/>
                <a:gd name="connsiteY71" fmla="*/ 5848350 h 6438900"/>
                <a:gd name="connsiteX72" fmla="*/ 1038225 w 1771650"/>
                <a:gd name="connsiteY72" fmla="*/ 5495925 h 6438900"/>
                <a:gd name="connsiteX73" fmla="*/ 990600 w 1771650"/>
                <a:gd name="connsiteY73" fmla="*/ 5381625 h 6438900"/>
                <a:gd name="connsiteX74" fmla="*/ 1009650 w 1771650"/>
                <a:gd name="connsiteY74" fmla="*/ 5334000 h 6438900"/>
                <a:gd name="connsiteX75" fmla="*/ 1009650 w 1771650"/>
                <a:gd name="connsiteY75" fmla="*/ 5067300 h 6438900"/>
                <a:gd name="connsiteX76" fmla="*/ 1000125 w 1771650"/>
                <a:gd name="connsiteY76" fmla="*/ 4476750 h 6438900"/>
                <a:gd name="connsiteX77" fmla="*/ 1000125 w 1771650"/>
                <a:gd name="connsiteY77" fmla="*/ 4095750 h 6438900"/>
                <a:gd name="connsiteX78" fmla="*/ 981075 w 1771650"/>
                <a:gd name="connsiteY78" fmla="*/ 3924300 h 6438900"/>
                <a:gd name="connsiteX79" fmla="*/ 933450 w 1771650"/>
                <a:gd name="connsiteY79" fmla="*/ 3790950 h 6438900"/>
                <a:gd name="connsiteX80" fmla="*/ 895350 w 1771650"/>
                <a:gd name="connsiteY80" fmla="*/ 3724275 h 6438900"/>
                <a:gd name="connsiteX81" fmla="*/ 828675 w 1771650"/>
                <a:gd name="connsiteY81" fmla="*/ 3838575 h 6438900"/>
                <a:gd name="connsiteX82" fmla="*/ 838200 w 1771650"/>
                <a:gd name="connsiteY82" fmla="*/ 3971925 h 6438900"/>
                <a:gd name="connsiteX83" fmla="*/ 828675 w 1771650"/>
                <a:gd name="connsiteY83" fmla="*/ 4486275 h 6438900"/>
                <a:gd name="connsiteX84" fmla="*/ 857250 w 1771650"/>
                <a:gd name="connsiteY84" fmla="*/ 5076825 h 6438900"/>
                <a:gd name="connsiteX85" fmla="*/ 914400 w 1771650"/>
                <a:gd name="connsiteY85" fmla="*/ 5534025 h 6438900"/>
                <a:gd name="connsiteX86" fmla="*/ 914400 w 1771650"/>
                <a:gd name="connsiteY86" fmla="*/ 5676900 h 6438900"/>
                <a:gd name="connsiteX87" fmla="*/ 923925 w 1771650"/>
                <a:gd name="connsiteY87" fmla="*/ 5867400 h 6438900"/>
                <a:gd name="connsiteX88" fmla="*/ 933450 w 1771650"/>
                <a:gd name="connsiteY88" fmla="*/ 5972175 h 6438900"/>
                <a:gd name="connsiteX89" fmla="*/ 857250 w 1771650"/>
                <a:gd name="connsiteY89" fmla="*/ 5981700 h 6438900"/>
                <a:gd name="connsiteX90" fmla="*/ 904875 w 1771650"/>
                <a:gd name="connsiteY90" fmla="*/ 6134100 h 6438900"/>
                <a:gd name="connsiteX91" fmla="*/ 904875 w 1771650"/>
                <a:gd name="connsiteY91" fmla="*/ 6210300 h 6438900"/>
                <a:gd name="connsiteX92" fmla="*/ 781050 w 1771650"/>
                <a:gd name="connsiteY92" fmla="*/ 6381750 h 6438900"/>
                <a:gd name="connsiteX93" fmla="*/ 714375 w 1771650"/>
                <a:gd name="connsiteY93" fmla="*/ 6391275 h 6438900"/>
                <a:gd name="connsiteX94" fmla="*/ 628650 w 1771650"/>
                <a:gd name="connsiteY94" fmla="*/ 6315075 h 6438900"/>
                <a:gd name="connsiteX95" fmla="*/ 561975 w 1771650"/>
                <a:gd name="connsiteY95" fmla="*/ 6248400 h 6438900"/>
                <a:gd name="connsiteX96" fmla="*/ 533400 w 1771650"/>
                <a:gd name="connsiteY96" fmla="*/ 6115050 h 6438900"/>
                <a:gd name="connsiteX97" fmla="*/ 552450 w 1771650"/>
                <a:gd name="connsiteY97" fmla="*/ 6048375 h 6438900"/>
                <a:gd name="connsiteX98" fmla="*/ 457200 w 1771650"/>
                <a:gd name="connsiteY98" fmla="*/ 5991225 h 6438900"/>
                <a:gd name="connsiteX99" fmla="*/ 419100 w 1771650"/>
                <a:gd name="connsiteY99" fmla="*/ 5391150 h 6438900"/>
                <a:gd name="connsiteX100" fmla="*/ 438150 w 1771650"/>
                <a:gd name="connsiteY100" fmla="*/ 4772025 h 6438900"/>
                <a:gd name="connsiteX101" fmla="*/ 409575 w 1771650"/>
                <a:gd name="connsiteY101" fmla="*/ 4152900 h 6438900"/>
                <a:gd name="connsiteX102" fmla="*/ 371475 w 1771650"/>
                <a:gd name="connsiteY102" fmla="*/ 3895725 h 6438900"/>
                <a:gd name="connsiteX103" fmla="*/ 295275 w 1771650"/>
                <a:gd name="connsiteY103" fmla="*/ 3695700 h 6438900"/>
                <a:gd name="connsiteX104" fmla="*/ 304800 w 1771650"/>
                <a:gd name="connsiteY104" fmla="*/ 3486150 h 6438900"/>
                <a:gd name="connsiteX105" fmla="*/ 257175 w 1771650"/>
                <a:gd name="connsiteY105" fmla="*/ 3324225 h 6438900"/>
                <a:gd name="connsiteX106" fmla="*/ 228600 w 1771650"/>
                <a:gd name="connsiteY106" fmla="*/ 2895600 h 6438900"/>
                <a:gd name="connsiteX107" fmla="*/ 247650 w 1771650"/>
                <a:gd name="connsiteY107" fmla="*/ 2628900 h 6438900"/>
                <a:gd name="connsiteX108" fmla="*/ 314325 w 1771650"/>
                <a:gd name="connsiteY108" fmla="*/ 2524125 h 6438900"/>
                <a:gd name="connsiteX109" fmla="*/ 323850 w 1771650"/>
                <a:gd name="connsiteY109" fmla="*/ 2428875 h 6438900"/>
                <a:gd name="connsiteX110" fmla="*/ 257175 w 1771650"/>
                <a:gd name="connsiteY110" fmla="*/ 2324100 h 6438900"/>
                <a:gd name="connsiteX111" fmla="*/ 209550 w 1771650"/>
                <a:gd name="connsiteY111" fmla="*/ 2381250 h 6438900"/>
                <a:gd name="connsiteX112" fmla="*/ 104775 w 1771650"/>
                <a:gd name="connsiteY112" fmla="*/ 2381250 h 6438900"/>
                <a:gd name="connsiteX113" fmla="*/ 0 w 1771650"/>
                <a:gd name="connsiteY113" fmla="*/ 2305050 h 6438900"/>
                <a:gd name="connsiteX114" fmla="*/ 9525 w 1771650"/>
                <a:gd name="connsiteY114" fmla="*/ 2143125 h 6438900"/>
                <a:gd name="connsiteX115" fmla="*/ 19050 w 1771650"/>
                <a:gd name="connsiteY115" fmla="*/ 1924050 h 6438900"/>
                <a:gd name="connsiteX116" fmla="*/ 76200 w 1771650"/>
                <a:gd name="connsiteY116" fmla="*/ 1724025 h 6438900"/>
                <a:gd name="connsiteX117" fmla="*/ 85725 w 1771650"/>
                <a:gd name="connsiteY117" fmla="*/ 1438275 h 6438900"/>
                <a:gd name="connsiteX118" fmla="*/ 152400 w 1771650"/>
                <a:gd name="connsiteY118" fmla="*/ 1352550 h 6438900"/>
                <a:gd name="connsiteX119" fmla="*/ 152400 w 1771650"/>
                <a:gd name="connsiteY119" fmla="*/ 1228725 h 6438900"/>
                <a:gd name="connsiteX120" fmla="*/ 228600 w 1771650"/>
                <a:gd name="connsiteY120" fmla="*/ 1171575 h 6438900"/>
                <a:gd name="connsiteX121" fmla="*/ 285750 w 1771650"/>
                <a:gd name="connsiteY121" fmla="*/ 1123950 h 6438900"/>
                <a:gd name="connsiteX122" fmla="*/ 419100 w 1771650"/>
                <a:gd name="connsiteY122" fmla="*/ 1095375 h 6438900"/>
                <a:gd name="connsiteX123" fmla="*/ 457200 w 1771650"/>
                <a:gd name="connsiteY123" fmla="*/ 1028700 h 6438900"/>
                <a:gd name="connsiteX124" fmla="*/ 514350 w 1771650"/>
                <a:gd name="connsiteY124" fmla="*/ 895350 h 6438900"/>
                <a:gd name="connsiteX125" fmla="*/ 485775 w 1771650"/>
                <a:gd name="connsiteY125" fmla="*/ 847725 h 6438900"/>
                <a:gd name="connsiteX126" fmla="*/ 542925 w 1771650"/>
                <a:gd name="connsiteY126" fmla="*/ 800100 h 6438900"/>
                <a:gd name="connsiteX127" fmla="*/ 542925 w 1771650"/>
                <a:gd name="connsiteY12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523875 h 6438900"/>
                <a:gd name="connsiteX21" fmla="*/ 1371600 w 1771650"/>
                <a:gd name="connsiteY21" fmla="*/ 685800 h 6438900"/>
                <a:gd name="connsiteX22" fmla="*/ 1314450 w 1771650"/>
                <a:gd name="connsiteY22" fmla="*/ 733425 h 6438900"/>
                <a:gd name="connsiteX23" fmla="*/ 1285875 w 1771650"/>
                <a:gd name="connsiteY23" fmla="*/ 828675 h 6438900"/>
                <a:gd name="connsiteX24" fmla="*/ 1323975 w 1771650"/>
                <a:gd name="connsiteY24" fmla="*/ 876300 h 6438900"/>
                <a:gd name="connsiteX25" fmla="*/ 1390650 w 1771650"/>
                <a:gd name="connsiteY25" fmla="*/ 885825 h 6438900"/>
                <a:gd name="connsiteX26" fmla="*/ 1390650 w 1771650"/>
                <a:gd name="connsiteY26" fmla="*/ 933450 h 6438900"/>
                <a:gd name="connsiteX27" fmla="*/ 1371600 w 1771650"/>
                <a:gd name="connsiteY27" fmla="*/ 1000125 h 6438900"/>
                <a:gd name="connsiteX28" fmla="*/ 1381125 w 1771650"/>
                <a:gd name="connsiteY28" fmla="*/ 1095375 h 6438900"/>
                <a:gd name="connsiteX29" fmla="*/ 1447800 w 1771650"/>
                <a:gd name="connsiteY29" fmla="*/ 1133475 h 6438900"/>
                <a:gd name="connsiteX30" fmla="*/ 1524000 w 1771650"/>
                <a:gd name="connsiteY30" fmla="*/ 1190625 h 6438900"/>
                <a:gd name="connsiteX31" fmla="*/ 1581150 w 1771650"/>
                <a:gd name="connsiteY31" fmla="*/ 1200150 h 6438900"/>
                <a:gd name="connsiteX32" fmla="*/ 1619250 w 1771650"/>
                <a:gd name="connsiteY32" fmla="*/ 1257300 h 6438900"/>
                <a:gd name="connsiteX33" fmla="*/ 1676400 w 1771650"/>
                <a:gd name="connsiteY33" fmla="*/ 1352550 h 6438900"/>
                <a:gd name="connsiteX34" fmla="*/ 1704975 w 1771650"/>
                <a:gd name="connsiteY34" fmla="*/ 1495425 h 6438900"/>
                <a:gd name="connsiteX35" fmla="*/ 1704975 w 1771650"/>
                <a:gd name="connsiteY35" fmla="*/ 1581150 h 6438900"/>
                <a:gd name="connsiteX36" fmla="*/ 1743075 w 1771650"/>
                <a:gd name="connsiteY36" fmla="*/ 1695450 h 6438900"/>
                <a:gd name="connsiteX37" fmla="*/ 1771650 w 1771650"/>
                <a:gd name="connsiteY37" fmla="*/ 1895475 h 6438900"/>
                <a:gd name="connsiteX38" fmla="*/ 1752600 w 1771650"/>
                <a:gd name="connsiteY38" fmla="*/ 2009775 h 6438900"/>
                <a:gd name="connsiteX39" fmla="*/ 1762125 w 1771650"/>
                <a:gd name="connsiteY39" fmla="*/ 2105025 h 6438900"/>
                <a:gd name="connsiteX40" fmla="*/ 1733550 w 1771650"/>
                <a:gd name="connsiteY40" fmla="*/ 2171700 h 6438900"/>
                <a:gd name="connsiteX41" fmla="*/ 1733550 w 1771650"/>
                <a:gd name="connsiteY41" fmla="*/ 2286000 h 6438900"/>
                <a:gd name="connsiteX42" fmla="*/ 1695450 w 1771650"/>
                <a:gd name="connsiteY42" fmla="*/ 2428875 h 6438900"/>
                <a:gd name="connsiteX43" fmla="*/ 1695450 w 1771650"/>
                <a:gd name="connsiteY43" fmla="*/ 2638425 h 6438900"/>
                <a:gd name="connsiteX44" fmla="*/ 1657350 w 1771650"/>
                <a:gd name="connsiteY44" fmla="*/ 2781300 h 6438900"/>
                <a:gd name="connsiteX45" fmla="*/ 1628775 w 1771650"/>
                <a:gd name="connsiteY45" fmla="*/ 2857500 h 6438900"/>
                <a:gd name="connsiteX46" fmla="*/ 1543050 w 1771650"/>
                <a:gd name="connsiteY46" fmla="*/ 2857500 h 6438900"/>
                <a:gd name="connsiteX47" fmla="*/ 1524000 w 1771650"/>
                <a:gd name="connsiteY47" fmla="*/ 2914650 h 6438900"/>
                <a:gd name="connsiteX48" fmla="*/ 1533525 w 1771650"/>
                <a:gd name="connsiteY48" fmla="*/ 3076575 h 6438900"/>
                <a:gd name="connsiteX49" fmla="*/ 1514475 w 1771650"/>
                <a:gd name="connsiteY49" fmla="*/ 3295650 h 6438900"/>
                <a:gd name="connsiteX50" fmla="*/ 1476375 w 1771650"/>
                <a:gd name="connsiteY50" fmla="*/ 3505200 h 6438900"/>
                <a:gd name="connsiteX51" fmla="*/ 1457325 w 1771650"/>
                <a:gd name="connsiteY51" fmla="*/ 3762375 h 6438900"/>
                <a:gd name="connsiteX52" fmla="*/ 1428750 w 1771650"/>
                <a:gd name="connsiteY52" fmla="*/ 4067175 h 6438900"/>
                <a:gd name="connsiteX53" fmla="*/ 1400175 w 1771650"/>
                <a:gd name="connsiteY53" fmla="*/ 4324350 h 6438900"/>
                <a:gd name="connsiteX54" fmla="*/ 1390650 w 1771650"/>
                <a:gd name="connsiteY54" fmla="*/ 4562475 h 6438900"/>
                <a:gd name="connsiteX55" fmla="*/ 1419225 w 1771650"/>
                <a:gd name="connsiteY55" fmla="*/ 4819650 h 6438900"/>
                <a:gd name="connsiteX56" fmla="*/ 1447800 w 1771650"/>
                <a:gd name="connsiteY56" fmla="*/ 5219700 h 6438900"/>
                <a:gd name="connsiteX57" fmla="*/ 1466850 w 1771650"/>
                <a:gd name="connsiteY57" fmla="*/ 5534025 h 6438900"/>
                <a:gd name="connsiteX58" fmla="*/ 1457325 w 1771650"/>
                <a:gd name="connsiteY58" fmla="*/ 6037118 h 6438900"/>
                <a:gd name="connsiteX59" fmla="*/ 1390650 w 1771650"/>
                <a:gd name="connsiteY59" fmla="*/ 6096000 h 6438900"/>
                <a:gd name="connsiteX60" fmla="*/ 1428750 w 1771650"/>
                <a:gd name="connsiteY60" fmla="*/ 6238875 h 6438900"/>
                <a:gd name="connsiteX61" fmla="*/ 1392923 w 1771650"/>
                <a:gd name="connsiteY61" fmla="*/ 6332394 h 6438900"/>
                <a:gd name="connsiteX62" fmla="*/ 1247775 w 1771650"/>
                <a:gd name="connsiteY62" fmla="*/ 6438900 h 6438900"/>
                <a:gd name="connsiteX63" fmla="*/ 1200150 w 1771650"/>
                <a:gd name="connsiteY63" fmla="*/ 6429375 h 6438900"/>
                <a:gd name="connsiteX64" fmla="*/ 1074594 w 1771650"/>
                <a:gd name="connsiteY64" fmla="*/ 6270156 h 6438900"/>
                <a:gd name="connsiteX65" fmla="*/ 1066800 w 1771650"/>
                <a:gd name="connsiteY65" fmla="*/ 6153150 h 6438900"/>
                <a:gd name="connsiteX66" fmla="*/ 1090938 w 1771650"/>
                <a:gd name="connsiteY66" fmla="*/ 6096001 h 6438900"/>
                <a:gd name="connsiteX67" fmla="*/ 1094293 w 1771650"/>
                <a:gd name="connsiteY67" fmla="*/ 6039391 h 6438900"/>
                <a:gd name="connsiteX68" fmla="*/ 1009650 w 1771650"/>
                <a:gd name="connsiteY68" fmla="*/ 6011899 h 6438900"/>
                <a:gd name="connsiteX69" fmla="*/ 1000125 w 1771650"/>
                <a:gd name="connsiteY69" fmla="*/ 5915025 h 6438900"/>
                <a:gd name="connsiteX70" fmla="*/ 1028700 w 1771650"/>
                <a:gd name="connsiteY70" fmla="*/ 5848350 h 6438900"/>
                <a:gd name="connsiteX71" fmla="*/ 1038225 w 1771650"/>
                <a:gd name="connsiteY71" fmla="*/ 5495925 h 6438900"/>
                <a:gd name="connsiteX72" fmla="*/ 990600 w 1771650"/>
                <a:gd name="connsiteY72" fmla="*/ 5381625 h 6438900"/>
                <a:gd name="connsiteX73" fmla="*/ 1009650 w 1771650"/>
                <a:gd name="connsiteY73" fmla="*/ 5334000 h 6438900"/>
                <a:gd name="connsiteX74" fmla="*/ 1009650 w 1771650"/>
                <a:gd name="connsiteY74" fmla="*/ 5067300 h 6438900"/>
                <a:gd name="connsiteX75" fmla="*/ 1000125 w 1771650"/>
                <a:gd name="connsiteY75" fmla="*/ 4476750 h 6438900"/>
                <a:gd name="connsiteX76" fmla="*/ 1000125 w 1771650"/>
                <a:gd name="connsiteY76" fmla="*/ 4095750 h 6438900"/>
                <a:gd name="connsiteX77" fmla="*/ 981075 w 1771650"/>
                <a:gd name="connsiteY77" fmla="*/ 3924300 h 6438900"/>
                <a:gd name="connsiteX78" fmla="*/ 933450 w 1771650"/>
                <a:gd name="connsiteY78" fmla="*/ 3790950 h 6438900"/>
                <a:gd name="connsiteX79" fmla="*/ 895350 w 1771650"/>
                <a:gd name="connsiteY79" fmla="*/ 3724275 h 6438900"/>
                <a:gd name="connsiteX80" fmla="*/ 828675 w 1771650"/>
                <a:gd name="connsiteY80" fmla="*/ 3838575 h 6438900"/>
                <a:gd name="connsiteX81" fmla="*/ 838200 w 1771650"/>
                <a:gd name="connsiteY81" fmla="*/ 3971925 h 6438900"/>
                <a:gd name="connsiteX82" fmla="*/ 828675 w 1771650"/>
                <a:gd name="connsiteY82" fmla="*/ 4486275 h 6438900"/>
                <a:gd name="connsiteX83" fmla="*/ 857250 w 1771650"/>
                <a:gd name="connsiteY83" fmla="*/ 5076825 h 6438900"/>
                <a:gd name="connsiteX84" fmla="*/ 914400 w 1771650"/>
                <a:gd name="connsiteY84" fmla="*/ 5534025 h 6438900"/>
                <a:gd name="connsiteX85" fmla="*/ 914400 w 1771650"/>
                <a:gd name="connsiteY85" fmla="*/ 5676900 h 6438900"/>
                <a:gd name="connsiteX86" fmla="*/ 923925 w 1771650"/>
                <a:gd name="connsiteY86" fmla="*/ 5867400 h 6438900"/>
                <a:gd name="connsiteX87" fmla="*/ 933450 w 1771650"/>
                <a:gd name="connsiteY87" fmla="*/ 5972175 h 6438900"/>
                <a:gd name="connsiteX88" fmla="*/ 857250 w 1771650"/>
                <a:gd name="connsiteY88" fmla="*/ 5981700 h 6438900"/>
                <a:gd name="connsiteX89" fmla="*/ 904875 w 1771650"/>
                <a:gd name="connsiteY89" fmla="*/ 6134100 h 6438900"/>
                <a:gd name="connsiteX90" fmla="*/ 904875 w 1771650"/>
                <a:gd name="connsiteY90" fmla="*/ 6210300 h 6438900"/>
                <a:gd name="connsiteX91" fmla="*/ 781050 w 1771650"/>
                <a:gd name="connsiteY91" fmla="*/ 6381750 h 6438900"/>
                <a:gd name="connsiteX92" fmla="*/ 714375 w 1771650"/>
                <a:gd name="connsiteY92" fmla="*/ 6391275 h 6438900"/>
                <a:gd name="connsiteX93" fmla="*/ 628650 w 1771650"/>
                <a:gd name="connsiteY93" fmla="*/ 6315075 h 6438900"/>
                <a:gd name="connsiteX94" fmla="*/ 561975 w 1771650"/>
                <a:gd name="connsiteY94" fmla="*/ 6248400 h 6438900"/>
                <a:gd name="connsiteX95" fmla="*/ 533400 w 1771650"/>
                <a:gd name="connsiteY95" fmla="*/ 6115050 h 6438900"/>
                <a:gd name="connsiteX96" fmla="*/ 552450 w 1771650"/>
                <a:gd name="connsiteY96" fmla="*/ 6048375 h 6438900"/>
                <a:gd name="connsiteX97" fmla="*/ 457200 w 1771650"/>
                <a:gd name="connsiteY97" fmla="*/ 5991225 h 6438900"/>
                <a:gd name="connsiteX98" fmla="*/ 419100 w 1771650"/>
                <a:gd name="connsiteY98" fmla="*/ 5391150 h 6438900"/>
                <a:gd name="connsiteX99" fmla="*/ 438150 w 1771650"/>
                <a:gd name="connsiteY99" fmla="*/ 4772025 h 6438900"/>
                <a:gd name="connsiteX100" fmla="*/ 409575 w 1771650"/>
                <a:gd name="connsiteY100" fmla="*/ 4152900 h 6438900"/>
                <a:gd name="connsiteX101" fmla="*/ 371475 w 1771650"/>
                <a:gd name="connsiteY101" fmla="*/ 3895725 h 6438900"/>
                <a:gd name="connsiteX102" fmla="*/ 295275 w 1771650"/>
                <a:gd name="connsiteY102" fmla="*/ 3695700 h 6438900"/>
                <a:gd name="connsiteX103" fmla="*/ 304800 w 1771650"/>
                <a:gd name="connsiteY103" fmla="*/ 3486150 h 6438900"/>
                <a:gd name="connsiteX104" fmla="*/ 257175 w 1771650"/>
                <a:gd name="connsiteY104" fmla="*/ 3324225 h 6438900"/>
                <a:gd name="connsiteX105" fmla="*/ 228600 w 1771650"/>
                <a:gd name="connsiteY105" fmla="*/ 2895600 h 6438900"/>
                <a:gd name="connsiteX106" fmla="*/ 247650 w 1771650"/>
                <a:gd name="connsiteY106" fmla="*/ 2628900 h 6438900"/>
                <a:gd name="connsiteX107" fmla="*/ 314325 w 1771650"/>
                <a:gd name="connsiteY107" fmla="*/ 2524125 h 6438900"/>
                <a:gd name="connsiteX108" fmla="*/ 323850 w 1771650"/>
                <a:gd name="connsiteY108" fmla="*/ 2428875 h 6438900"/>
                <a:gd name="connsiteX109" fmla="*/ 257175 w 1771650"/>
                <a:gd name="connsiteY109" fmla="*/ 2324100 h 6438900"/>
                <a:gd name="connsiteX110" fmla="*/ 209550 w 1771650"/>
                <a:gd name="connsiteY110" fmla="*/ 2381250 h 6438900"/>
                <a:gd name="connsiteX111" fmla="*/ 104775 w 1771650"/>
                <a:gd name="connsiteY111" fmla="*/ 2381250 h 6438900"/>
                <a:gd name="connsiteX112" fmla="*/ 0 w 1771650"/>
                <a:gd name="connsiteY112" fmla="*/ 2305050 h 6438900"/>
                <a:gd name="connsiteX113" fmla="*/ 9525 w 1771650"/>
                <a:gd name="connsiteY113" fmla="*/ 2143125 h 6438900"/>
                <a:gd name="connsiteX114" fmla="*/ 19050 w 1771650"/>
                <a:gd name="connsiteY114" fmla="*/ 1924050 h 6438900"/>
                <a:gd name="connsiteX115" fmla="*/ 76200 w 1771650"/>
                <a:gd name="connsiteY115" fmla="*/ 1724025 h 6438900"/>
                <a:gd name="connsiteX116" fmla="*/ 85725 w 1771650"/>
                <a:gd name="connsiteY116" fmla="*/ 1438275 h 6438900"/>
                <a:gd name="connsiteX117" fmla="*/ 152400 w 1771650"/>
                <a:gd name="connsiteY117" fmla="*/ 1352550 h 6438900"/>
                <a:gd name="connsiteX118" fmla="*/ 152400 w 1771650"/>
                <a:gd name="connsiteY118" fmla="*/ 1228725 h 6438900"/>
                <a:gd name="connsiteX119" fmla="*/ 228600 w 1771650"/>
                <a:gd name="connsiteY119" fmla="*/ 1171575 h 6438900"/>
                <a:gd name="connsiteX120" fmla="*/ 285750 w 1771650"/>
                <a:gd name="connsiteY120" fmla="*/ 1123950 h 6438900"/>
                <a:gd name="connsiteX121" fmla="*/ 419100 w 1771650"/>
                <a:gd name="connsiteY121" fmla="*/ 1095375 h 6438900"/>
                <a:gd name="connsiteX122" fmla="*/ 457200 w 1771650"/>
                <a:gd name="connsiteY122" fmla="*/ 1028700 h 6438900"/>
                <a:gd name="connsiteX123" fmla="*/ 514350 w 1771650"/>
                <a:gd name="connsiteY123" fmla="*/ 895350 h 6438900"/>
                <a:gd name="connsiteX124" fmla="*/ 485775 w 1771650"/>
                <a:gd name="connsiteY124" fmla="*/ 847725 h 6438900"/>
                <a:gd name="connsiteX125" fmla="*/ 542925 w 1771650"/>
                <a:gd name="connsiteY125" fmla="*/ 800100 h 6438900"/>
                <a:gd name="connsiteX126" fmla="*/ 542925 w 1771650"/>
                <a:gd name="connsiteY126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71600 w 1771650"/>
                <a:gd name="connsiteY20" fmla="*/ 685800 h 6438900"/>
                <a:gd name="connsiteX21" fmla="*/ 1314450 w 1771650"/>
                <a:gd name="connsiteY21" fmla="*/ 733425 h 6438900"/>
                <a:gd name="connsiteX22" fmla="*/ 1285875 w 1771650"/>
                <a:gd name="connsiteY22" fmla="*/ 828675 h 6438900"/>
                <a:gd name="connsiteX23" fmla="*/ 1323975 w 1771650"/>
                <a:gd name="connsiteY23" fmla="*/ 876300 h 6438900"/>
                <a:gd name="connsiteX24" fmla="*/ 1390650 w 1771650"/>
                <a:gd name="connsiteY24" fmla="*/ 885825 h 6438900"/>
                <a:gd name="connsiteX25" fmla="*/ 1390650 w 1771650"/>
                <a:gd name="connsiteY25" fmla="*/ 933450 h 6438900"/>
                <a:gd name="connsiteX26" fmla="*/ 1371600 w 1771650"/>
                <a:gd name="connsiteY26" fmla="*/ 1000125 h 6438900"/>
                <a:gd name="connsiteX27" fmla="*/ 1381125 w 1771650"/>
                <a:gd name="connsiteY27" fmla="*/ 1095375 h 6438900"/>
                <a:gd name="connsiteX28" fmla="*/ 1447800 w 1771650"/>
                <a:gd name="connsiteY28" fmla="*/ 1133475 h 6438900"/>
                <a:gd name="connsiteX29" fmla="*/ 1524000 w 1771650"/>
                <a:gd name="connsiteY29" fmla="*/ 1190625 h 6438900"/>
                <a:gd name="connsiteX30" fmla="*/ 1581150 w 1771650"/>
                <a:gd name="connsiteY30" fmla="*/ 1200150 h 6438900"/>
                <a:gd name="connsiteX31" fmla="*/ 1619250 w 1771650"/>
                <a:gd name="connsiteY31" fmla="*/ 1257300 h 6438900"/>
                <a:gd name="connsiteX32" fmla="*/ 1676400 w 1771650"/>
                <a:gd name="connsiteY32" fmla="*/ 1352550 h 6438900"/>
                <a:gd name="connsiteX33" fmla="*/ 1704975 w 1771650"/>
                <a:gd name="connsiteY33" fmla="*/ 1495425 h 6438900"/>
                <a:gd name="connsiteX34" fmla="*/ 1704975 w 1771650"/>
                <a:gd name="connsiteY34" fmla="*/ 1581150 h 6438900"/>
                <a:gd name="connsiteX35" fmla="*/ 1743075 w 1771650"/>
                <a:gd name="connsiteY35" fmla="*/ 1695450 h 6438900"/>
                <a:gd name="connsiteX36" fmla="*/ 1771650 w 1771650"/>
                <a:gd name="connsiteY36" fmla="*/ 1895475 h 6438900"/>
                <a:gd name="connsiteX37" fmla="*/ 1752600 w 1771650"/>
                <a:gd name="connsiteY37" fmla="*/ 2009775 h 6438900"/>
                <a:gd name="connsiteX38" fmla="*/ 1762125 w 1771650"/>
                <a:gd name="connsiteY38" fmla="*/ 2105025 h 6438900"/>
                <a:gd name="connsiteX39" fmla="*/ 1733550 w 1771650"/>
                <a:gd name="connsiteY39" fmla="*/ 2171700 h 6438900"/>
                <a:gd name="connsiteX40" fmla="*/ 1733550 w 1771650"/>
                <a:gd name="connsiteY40" fmla="*/ 2286000 h 6438900"/>
                <a:gd name="connsiteX41" fmla="*/ 1695450 w 1771650"/>
                <a:gd name="connsiteY41" fmla="*/ 2428875 h 6438900"/>
                <a:gd name="connsiteX42" fmla="*/ 1695450 w 1771650"/>
                <a:gd name="connsiteY42" fmla="*/ 2638425 h 6438900"/>
                <a:gd name="connsiteX43" fmla="*/ 1657350 w 1771650"/>
                <a:gd name="connsiteY43" fmla="*/ 2781300 h 6438900"/>
                <a:gd name="connsiteX44" fmla="*/ 1628775 w 1771650"/>
                <a:gd name="connsiteY44" fmla="*/ 2857500 h 6438900"/>
                <a:gd name="connsiteX45" fmla="*/ 1543050 w 1771650"/>
                <a:gd name="connsiteY45" fmla="*/ 2857500 h 6438900"/>
                <a:gd name="connsiteX46" fmla="*/ 1524000 w 1771650"/>
                <a:gd name="connsiteY46" fmla="*/ 2914650 h 6438900"/>
                <a:gd name="connsiteX47" fmla="*/ 1533525 w 1771650"/>
                <a:gd name="connsiteY47" fmla="*/ 3076575 h 6438900"/>
                <a:gd name="connsiteX48" fmla="*/ 1514475 w 1771650"/>
                <a:gd name="connsiteY48" fmla="*/ 3295650 h 6438900"/>
                <a:gd name="connsiteX49" fmla="*/ 1476375 w 1771650"/>
                <a:gd name="connsiteY49" fmla="*/ 3505200 h 6438900"/>
                <a:gd name="connsiteX50" fmla="*/ 1457325 w 1771650"/>
                <a:gd name="connsiteY50" fmla="*/ 3762375 h 6438900"/>
                <a:gd name="connsiteX51" fmla="*/ 1428750 w 1771650"/>
                <a:gd name="connsiteY51" fmla="*/ 4067175 h 6438900"/>
                <a:gd name="connsiteX52" fmla="*/ 1400175 w 1771650"/>
                <a:gd name="connsiteY52" fmla="*/ 4324350 h 6438900"/>
                <a:gd name="connsiteX53" fmla="*/ 1390650 w 1771650"/>
                <a:gd name="connsiteY53" fmla="*/ 4562475 h 6438900"/>
                <a:gd name="connsiteX54" fmla="*/ 1419225 w 1771650"/>
                <a:gd name="connsiteY54" fmla="*/ 4819650 h 6438900"/>
                <a:gd name="connsiteX55" fmla="*/ 1447800 w 1771650"/>
                <a:gd name="connsiteY55" fmla="*/ 5219700 h 6438900"/>
                <a:gd name="connsiteX56" fmla="*/ 1466850 w 1771650"/>
                <a:gd name="connsiteY56" fmla="*/ 5534025 h 6438900"/>
                <a:gd name="connsiteX57" fmla="*/ 1457325 w 1771650"/>
                <a:gd name="connsiteY57" fmla="*/ 6037118 h 6438900"/>
                <a:gd name="connsiteX58" fmla="*/ 1390650 w 1771650"/>
                <a:gd name="connsiteY58" fmla="*/ 6096000 h 6438900"/>
                <a:gd name="connsiteX59" fmla="*/ 1428750 w 1771650"/>
                <a:gd name="connsiteY59" fmla="*/ 6238875 h 6438900"/>
                <a:gd name="connsiteX60" fmla="*/ 1392923 w 1771650"/>
                <a:gd name="connsiteY60" fmla="*/ 6332394 h 6438900"/>
                <a:gd name="connsiteX61" fmla="*/ 1247775 w 1771650"/>
                <a:gd name="connsiteY61" fmla="*/ 6438900 h 6438900"/>
                <a:gd name="connsiteX62" fmla="*/ 1200150 w 1771650"/>
                <a:gd name="connsiteY62" fmla="*/ 6429375 h 6438900"/>
                <a:gd name="connsiteX63" fmla="*/ 1074594 w 1771650"/>
                <a:gd name="connsiteY63" fmla="*/ 6270156 h 6438900"/>
                <a:gd name="connsiteX64" fmla="*/ 1066800 w 1771650"/>
                <a:gd name="connsiteY64" fmla="*/ 6153150 h 6438900"/>
                <a:gd name="connsiteX65" fmla="*/ 1090938 w 1771650"/>
                <a:gd name="connsiteY65" fmla="*/ 6096001 h 6438900"/>
                <a:gd name="connsiteX66" fmla="*/ 1094293 w 1771650"/>
                <a:gd name="connsiteY66" fmla="*/ 6039391 h 6438900"/>
                <a:gd name="connsiteX67" fmla="*/ 1009650 w 1771650"/>
                <a:gd name="connsiteY67" fmla="*/ 6011899 h 6438900"/>
                <a:gd name="connsiteX68" fmla="*/ 1000125 w 1771650"/>
                <a:gd name="connsiteY68" fmla="*/ 5915025 h 6438900"/>
                <a:gd name="connsiteX69" fmla="*/ 1028700 w 1771650"/>
                <a:gd name="connsiteY69" fmla="*/ 5848350 h 6438900"/>
                <a:gd name="connsiteX70" fmla="*/ 1038225 w 1771650"/>
                <a:gd name="connsiteY70" fmla="*/ 5495925 h 6438900"/>
                <a:gd name="connsiteX71" fmla="*/ 990600 w 1771650"/>
                <a:gd name="connsiteY71" fmla="*/ 5381625 h 6438900"/>
                <a:gd name="connsiteX72" fmla="*/ 1009650 w 1771650"/>
                <a:gd name="connsiteY72" fmla="*/ 5334000 h 6438900"/>
                <a:gd name="connsiteX73" fmla="*/ 1009650 w 1771650"/>
                <a:gd name="connsiteY73" fmla="*/ 5067300 h 6438900"/>
                <a:gd name="connsiteX74" fmla="*/ 1000125 w 1771650"/>
                <a:gd name="connsiteY74" fmla="*/ 4476750 h 6438900"/>
                <a:gd name="connsiteX75" fmla="*/ 1000125 w 1771650"/>
                <a:gd name="connsiteY75" fmla="*/ 4095750 h 6438900"/>
                <a:gd name="connsiteX76" fmla="*/ 981075 w 1771650"/>
                <a:gd name="connsiteY76" fmla="*/ 3924300 h 6438900"/>
                <a:gd name="connsiteX77" fmla="*/ 933450 w 1771650"/>
                <a:gd name="connsiteY77" fmla="*/ 3790950 h 6438900"/>
                <a:gd name="connsiteX78" fmla="*/ 895350 w 1771650"/>
                <a:gd name="connsiteY78" fmla="*/ 3724275 h 6438900"/>
                <a:gd name="connsiteX79" fmla="*/ 828675 w 1771650"/>
                <a:gd name="connsiteY79" fmla="*/ 3838575 h 6438900"/>
                <a:gd name="connsiteX80" fmla="*/ 838200 w 1771650"/>
                <a:gd name="connsiteY80" fmla="*/ 3971925 h 6438900"/>
                <a:gd name="connsiteX81" fmla="*/ 828675 w 1771650"/>
                <a:gd name="connsiteY81" fmla="*/ 4486275 h 6438900"/>
                <a:gd name="connsiteX82" fmla="*/ 857250 w 1771650"/>
                <a:gd name="connsiteY82" fmla="*/ 5076825 h 6438900"/>
                <a:gd name="connsiteX83" fmla="*/ 914400 w 1771650"/>
                <a:gd name="connsiteY83" fmla="*/ 5534025 h 6438900"/>
                <a:gd name="connsiteX84" fmla="*/ 914400 w 1771650"/>
                <a:gd name="connsiteY84" fmla="*/ 5676900 h 6438900"/>
                <a:gd name="connsiteX85" fmla="*/ 923925 w 1771650"/>
                <a:gd name="connsiteY85" fmla="*/ 5867400 h 6438900"/>
                <a:gd name="connsiteX86" fmla="*/ 933450 w 1771650"/>
                <a:gd name="connsiteY86" fmla="*/ 5972175 h 6438900"/>
                <a:gd name="connsiteX87" fmla="*/ 857250 w 1771650"/>
                <a:gd name="connsiteY87" fmla="*/ 5981700 h 6438900"/>
                <a:gd name="connsiteX88" fmla="*/ 904875 w 1771650"/>
                <a:gd name="connsiteY88" fmla="*/ 6134100 h 6438900"/>
                <a:gd name="connsiteX89" fmla="*/ 904875 w 1771650"/>
                <a:gd name="connsiteY89" fmla="*/ 6210300 h 6438900"/>
                <a:gd name="connsiteX90" fmla="*/ 781050 w 1771650"/>
                <a:gd name="connsiteY90" fmla="*/ 6381750 h 6438900"/>
                <a:gd name="connsiteX91" fmla="*/ 714375 w 1771650"/>
                <a:gd name="connsiteY91" fmla="*/ 6391275 h 6438900"/>
                <a:gd name="connsiteX92" fmla="*/ 628650 w 1771650"/>
                <a:gd name="connsiteY92" fmla="*/ 6315075 h 6438900"/>
                <a:gd name="connsiteX93" fmla="*/ 561975 w 1771650"/>
                <a:gd name="connsiteY93" fmla="*/ 6248400 h 6438900"/>
                <a:gd name="connsiteX94" fmla="*/ 533400 w 1771650"/>
                <a:gd name="connsiteY94" fmla="*/ 6115050 h 6438900"/>
                <a:gd name="connsiteX95" fmla="*/ 552450 w 1771650"/>
                <a:gd name="connsiteY95" fmla="*/ 6048375 h 6438900"/>
                <a:gd name="connsiteX96" fmla="*/ 457200 w 1771650"/>
                <a:gd name="connsiteY96" fmla="*/ 5991225 h 6438900"/>
                <a:gd name="connsiteX97" fmla="*/ 419100 w 1771650"/>
                <a:gd name="connsiteY97" fmla="*/ 5391150 h 6438900"/>
                <a:gd name="connsiteX98" fmla="*/ 438150 w 1771650"/>
                <a:gd name="connsiteY98" fmla="*/ 4772025 h 6438900"/>
                <a:gd name="connsiteX99" fmla="*/ 409575 w 1771650"/>
                <a:gd name="connsiteY99" fmla="*/ 4152900 h 6438900"/>
                <a:gd name="connsiteX100" fmla="*/ 371475 w 1771650"/>
                <a:gd name="connsiteY100" fmla="*/ 3895725 h 6438900"/>
                <a:gd name="connsiteX101" fmla="*/ 295275 w 1771650"/>
                <a:gd name="connsiteY101" fmla="*/ 3695700 h 6438900"/>
                <a:gd name="connsiteX102" fmla="*/ 304800 w 1771650"/>
                <a:gd name="connsiteY102" fmla="*/ 3486150 h 6438900"/>
                <a:gd name="connsiteX103" fmla="*/ 257175 w 1771650"/>
                <a:gd name="connsiteY103" fmla="*/ 3324225 h 6438900"/>
                <a:gd name="connsiteX104" fmla="*/ 228600 w 1771650"/>
                <a:gd name="connsiteY104" fmla="*/ 2895600 h 6438900"/>
                <a:gd name="connsiteX105" fmla="*/ 247650 w 1771650"/>
                <a:gd name="connsiteY105" fmla="*/ 2628900 h 6438900"/>
                <a:gd name="connsiteX106" fmla="*/ 314325 w 1771650"/>
                <a:gd name="connsiteY106" fmla="*/ 2524125 h 6438900"/>
                <a:gd name="connsiteX107" fmla="*/ 323850 w 1771650"/>
                <a:gd name="connsiteY107" fmla="*/ 2428875 h 6438900"/>
                <a:gd name="connsiteX108" fmla="*/ 257175 w 1771650"/>
                <a:gd name="connsiteY108" fmla="*/ 2324100 h 6438900"/>
                <a:gd name="connsiteX109" fmla="*/ 209550 w 1771650"/>
                <a:gd name="connsiteY109" fmla="*/ 2381250 h 6438900"/>
                <a:gd name="connsiteX110" fmla="*/ 104775 w 1771650"/>
                <a:gd name="connsiteY110" fmla="*/ 2381250 h 6438900"/>
                <a:gd name="connsiteX111" fmla="*/ 0 w 1771650"/>
                <a:gd name="connsiteY111" fmla="*/ 2305050 h 6438900"/>
                <a:gd name="connsiteX112" fmla="*/ 9525 w 1771650"/>
                <a:gd name="connsiteY112" fmla="*/ 2143125 h 6438900"/>
                <a:gd name="connsiteX113" fmla="*/ 19050 w 1771650"/>
                <a:gd name="connsiteY113" fmla="*/ 1924050 h 6438900"/>
                <a:gd name="connsiteX114" fmla="*/ 76200 w 1771650"/>
                <a:gd name="connsiteY114" fmla="*/ 1724025 h 6438900"/>
                <a:gd name="connsiteX115" fmla="*/ 85725 w 1771650"/>
                <a:gd name="connsiteY115" fmla="*/ 1438275 h 6438900"/>
                <a:gd name="connsiteX116" fmla="*/ 152400 w 1771650"/>
                <a:gd name="connsiteY116" fmla="*/ 1352550 h 6438900"/>
                <a:gd name="connsiteX117" fmla="*/ 152400 w 1771650"/>
                <a:gd name="connsiteY117" fmla="*/ 1228725 h 6438900"/>
                <a:gd name="connsiteX118" fmla="*/ 228600 w 1771650"/>
                <a:gd name="connsiteY118" fmla="*/ 1171575 h 6438900"/>
                <a:gd name="connsiteX119" fmla="*/ 285750 w 1771650"/>
                <a:gd name="connsiteY119" fmla="*/ 1123950 h 6438900"/>
                <a:gd name="connsiteX120" fmla="*/ 419100 w 1771650"/>
                <a:gd name="connsiteY120" fmla="*/ 1095375 h 6438900"/>
                <a:gd name="connsiteX121" fmla="*/ 457200 w 1771650"/>
                <a:gd name="connsiteY121" fmla="*/ 1028700 h 6438900"/>
                <a:gd name="connsiteX122" fmla="*/ 514350 w 1771650"/>
                <a:gd name="connsiteY122" fmla="*/ 895350 h 6438900"/>
                <a:gd name="connsiteX123" fmla="*/ 485775 w 1771650"/>
                <a:gd name="connsiteY123" fmla="*/ 847725 h 6438900"/>
                <a:gd name="connsiteX124" fmla="*/ 542925 w 1771650"/>
                <a:gd name="connsiteY124" fmla="*/ 800100 h 6438900"/>
                <a:gd name="connsiteX125" fmla="*/ 542925 w 1771650"/>
                <a:gd name="connsiteY12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85775 w 1771650"/>
                <a:gd name="connsiteY2" fmla="*/ 504825 h 6438900"/>
                <a:gd name="connsiteX3" fmla="*/ 476250 w 1771650"/>
                <a:gd name="connsiteY3" fmla="*/ 400050 h 6438900"/>
                <a:gd name="connsiteX4" fmla="*/ 542925 w 1771650"/>
                <a:gd name="connsiteY4" fmla="*/ 314325 h 6438900"/>
                <a:gd name="connsiteX5" fmla="*/ 542925 w 1771650"/>
                <a:gd name="connsiteY5" fmla="*/ 247650 h 6438900"/>
                <a:gd name="connsiteX6" fmla="*/ 619125 w 1771650"/>
                <a:gd name="connsiteY6" fmla="*/ 180975 h 6438900"/>
                <a:gd name="connsiteX7" fmla="*/ 638175 w 1771650"/>
                <a:gd name="connsiteY7" fmla="*/ 104775 h 6438900"/>
                <a:gd name="connsiteX8" fmla="*/ 685800 w 1771650"/>
                <a:gd name="connsiteY8" fmla="*/ 85725 h 6438900"/>
                <a:gd name="connsiteX9" fmla="*/ 704850 w 1771650"/>
                <a:gd name="connsiteY9" fmla="*/ 38100 h 6438900"/>
                <a:gd name="connsiteX10" fmla="*/ 790575 w 1771650"/>
                <a:gd name="connsiteY10" fmla="*/ 0 h 6438900"/>
                <a:gd name="connsiteX11" fmla="*/ 904875 w 1771650"/>
                <a:gd name="connsiteY11" fmla="*/ 19050 h 6438900"/>
                <a:gd name="connsiteX12" fmla="*/ 990600 w 1771650"/>
                <a:gd name="connsiteY12" fmla="*/ 19050 h 6438900"/>
                <a:gd name="connsiteX13" fmla="*/ 1066800 w 1771650"/>
                <a:gd name="connsiteY13" fmla="*/ 38100 h 6438900"/>
                <a:gd name="connsiteX14" fmla="*/ 1143000 w 1771650"/>
                <a:gd name="connsiteY14" fmla="*/ 114300 h 6438900"/>
                <a:gd name="connsiteX15" fmla="*/ 1190625 w 1771650"/>
                <a:gd name="connsiteY15" fmla="*/ 114300 h 6438900"/>
                <a:gd name="connsiteX16" fmla="*/ 1209675 w 1771650"/>
                <a:gd name="connsiteY16" fmla="*/ 180975 h 6438900"/>
                <a:gd name="connsiteX17" fmla="*/ 1257300 w 1771650"/>
                <a:gd name="connsiteY17" fmla="*/ 257175 h 6438900"/>
                <a:gd name="connsiteX18" fmla="*/ 1285875 w 1771650"/>
                <a:gd name="connsiteY18" fmla="*/ 314325 h 6438900"/>
                <a:gd name="connsiteX19" fmla="*/ 1304925 w 1771650"/>
                <a:gd name="connsiteY19" fmla="*/ 409575 h 6438900"/>
                <a:gd name="connsiteX20" fmla="*/ 1314450 w 1771650"/>
                <a:gd name="connsiteY20" fmla="*/ 733425 h 6438900"/>
                <a:gd name="connsiteX21" fmla="*/ 1285875 w 1771650"/>
                <a:gd name="connsiteY21" fmla="*/ 828675 h 6438900"/>
                <a:gd name="connsiteX22" fmla="*/ 1323975 w 1771650"/>
                <a:gd name="connsiteY22" fmla="*/ 876300 h 6438900"/>
                <a:gd name="connsiteX23" fmla="*/ 1390650 w 1771650"/>
                <a:gd name="connsiteY23" fmla="*/ 885825 h 6438900"/>
                <a:gd name="connsiteX24" fmla="*/ 1390650 w 1771650"/>
                <a:gd name="connsiteY24" fmla="*/ 933450 h 6438900"/>
                <a:gd name="connsiteX25" fmla="*/ 1371600 w 1771650"/>
                <a:gd name="connsiteY25" fmla="*/ 1000125 h 6438900"/>
                <a:gd name="connsiteX26" fmla="*/ 1381125 w 1771650"/>
                <a:gd name="connsiteY26" fmla="*/ 1095375 h 6438900"/>
                <a:gd name="connsiteX27" fmla="*/ 1447800 w 1771650"/>
                <a:gd name="connsiteY27" fmla="*/ 1133475 h 6438900"/>
                <a:gd name="connsiteX28" fmla="*/ 1524000 w 1771650"/>
                <a:gd name="connsiteY28" fmla="*/ 1190625 h 6438900"/>
                <a:gd name="connsiteX29" fmla="*/ 1581150 w 1771650"/>
                <a:gd name="connsiteY29" fmla="*/ 1200150 h 6438900"/>
                <a:gd name="connsiteX30" fmla="*/ 1619250 w 1771650"/>
                <a:gd name="connsiteY30" fmla="*/ 1257300 h 6438900"/>
                <a:gd name="connsiteX31" fmla="*/ 1676400 w 1771650"/>
                <a:gd name="connsiteY31" fmla="*/ 1352550 h 6438900"/>
                <a:gd name="connsiteX32" fmla="*/ 1704975 w 1771650"/>
                <a:gd name="connsiteY32" fmla="*/ 1495425 h 6438900"/>
                <a:gd name="connsiteX33" fmla="*/ 1704975 w 1771650"/>
                <a:gd name="connsiteY33" fmla="*/ 1581150 h 6438900"/>
                <a:gd name="connsiteX34" fmla="*/ 1743075 w 1771650"/>
                <a:gd name="connsiteY34" fmla="*/ 1695450 h 6438900"/>
                <a:gd name="connsiteX35" fmla="*/ 1771650 w 1771650"/>
                <a:gd name="connsiteY35" fmla="*/ 1895475 h 6438900"/>
                <a:gd name="connsiteX36" fmla="*/ 1752600 w 1771650"/>
                <a:gd name="connsiteY36" fmla="*/ 2009775 h 6438900"/>
                <a:gd name="connsiteX37" fmla="*/ 1762125 w 1771650"/>
                <a:gd name="connsiteY37" fmla="*/ 2105025 h 6438900"/>
                <a:gd name="connsiteX38" fmla="*/ 1733550 w 1771650"/>
                <a:gd name="connsiteY38" fmla="*/ 2171700 h 6438900"/>
                <a:gd name="connsiteX39" fmla="*/ 1733550 w 1771650"/>
                <a:gd name="connsiteY39" fmla="*/ 2286000 h 6438900"/>
                <a:gd name="connsiteX40" fmla="*/ 1695450 w 1771650"/>
                <a:gd name="connsiteY40" fmla="*/ 2428875 h 6438900"/>
                <a:gd name="connsiteX41" fmla="*/ 1695450 w 1771650"/>
                <a:gd name="connsiteY41" fmla="*/ 2638425 h 6438900"/>
                <a:gd name="connsiteX42" fmla="*/ 1657350 w 1771650"/>
                <a:gd name="connsiteY42" fmla="*/ 2781300 h 6438900"/>
                <a:gd name="connsiteX43" fmla="*/ 1628775 w 1771650"/>
                <a:gd name="connsiteY43" fmla="*/ 2857500 h 6438900"/>
                <a:gd name="connsiteX44" fmla="*/ 1543050 w 1771650"/>
                <a:gd name="connsiteY44" fmla="*/ 2857500 h 6438900"/>
                <a:gd name="connsiteX45" fmla="*/ 1524000 w 1771650"/>
                <a:gd name="connsiteY45" fmla="*/ 2914650 h 6438900"/>
                <a:gd name="connsiteX46" fmla="*/ 1533525 w 1771650"/>
                <a:gd name="connsiteY46" fmla="*/ 3076575 h 6438900"/>
                <a:gd name="connsiteX47" fmla="*/ 1514475 w 1771650"/>
                <a:gd name="connsiteY47" fmla="*/ 3295650 h 6438900"/>
                <a:gd name="connsiteX48" fmla="*/ 1476375 w 1771650"/>
                <a:gd name="connsiteY48" fmla="*/ 3505200 h 6438900"/>
                <a:gd name="connsiteX49" fmla="*/ 1457325 w 1771650"/>
                <a:gd name="connsiteY49" fmla="*/ 3762375 h 6438900"/>
                <a:gd name="connsiteX50" fmla="*/ 1428750 w 1771650"/>
                <a:gd name="connsiteY50" fmla="*/ 4067175 h 6438900"/>
                <a:gd name="connsiteX51" fmla="*/ 1400175 w 1771650"/>
                <a:gd name="connsiteY51" fmla="*/ 4324350 h 6438900"/>
                <a:gd name="connsiteX52" fmla="*/ 1390650 w 1771650"/>
                <a:gd name="connsiteY52" fmla="*/ 4562475 h 6438900"/>
                <a:gd name="connsiteX53" fmla="*/ 1419225 w 1771650"/>
                <a:gd name="connsiteY53" fmla="*/ 4819650 h 6438900"/>
                <a:gd name="connsiteX54" fmla="*/ 1447800 w 1771650"/>
                <a:gd name="connsiteY54" fmla="*/ 5219700 h 6438900"/>
                <a:gd name="connsiteX55" fmla="*/ 1466850 w 1771650"/>
                <a:gd name="connsiteY55" fmla="*/ 5534025 h 6438900"/>
                <a:gd name="connsiteX56" fmla="*/ 1457325 w 1771650"/>
                <a:gd name="connsiteY56" fmla="*/ 6037118 h 6438900"/>
                <a:gd name="connsiteX57" fmla="*/ 1390650 w 1771650"/>
                <a:gd name="connsiteY57" fmla="*/ 6096000 h 6438900"/>
                <a:gd name="connsiteX58" fmla="*/ 1428750 w 1771650"/>
                <a:gd name="connsiteY58" fmla="*/ 6238875 h 6438900"/>
                <a:gd name="connsiteX59" fmla="*/ 1392923 w 1771650"/>
                <a:gd name="connsiteY59" fmla="*/ 6332394 h 6438900"/>
                <a:gd name="connsiteX60" fmla="*/ 1247775 w 1771650"/>
                <a:gd name="connsiteY60" fmla="*/ 6438900 h 6438900"/>
                <a:gd name="connsiteX61" fmla="*/ 1200150 w 1771650"/>
                <a:gd name="connsiteY61" fmla="*/ 6429375 h 6438900"/>
                <a:gd name="connsiteX62" fmla="*/ 1074594 w 1771650"/>
                <a:gd name="connsiteY62" fmla="*/ 6270156 h 6438900"/>
                <a:gd name="connsiteX63" fmla="*/ 1066800 w 1771650"/>
                <a:gd name="connsiteY63" fmla="*/ 6153150 h 6438900"/>
                <a:gd name="connsiteX64" fmla="*/ 1090938 w 1771650"/>
                <a:gd name="connsiteY64" fmla="*/ 6096001 h 6438900"/>
                <a:gd name="connsiteX65" fmla="*/ 1094293 w 1771650"/>
                <a:gd name="connsiteY65" fmla="*/ 6039391 h 6438900"/>
                <a:gd name="connsiteX66" fmla="*/ 1009650 w 1771650"/>
                <a:gd name="connsiteY66" fmla="*/ 6011899 h 6438900"/>
                <a:gd name="connsiteX67" fmla="*/ 1000125 w 1771650"/>
                <a:gd name="connsiteY67" fmla="*/ 5915025 h 6438900"/>
                <a:gd name="connsiteX68" fmla="*/ 1028700 w 1771650"/>
                <a:gd name="connsiteY68" fmla="*/ 5848350 h 6438900"/>
                <a:gd name="connsiteX69" fmla="*/ 1038225 w 1771650"/>
                <a:gd name="connsiteY69" fmla="*/ 5495925 h 6438900"/>
                <a:gd name="connsiteX70" fmla="*/ 990600 w 1771650"/>
                <a:gd name="connsiteY70" fmla="*/ 5381625 h 6438900"/>
                <a:gd name="connsiteX71" fmla="*/ 1009650 w 1771650"/>
                <a:gd name="connsiteY71" fmla="*/ 5334000 h 6438900"/>
                <a:gd name="connsiteX72" fmla="*/ 1009650 w 1771650"/>
                <a:gd name="connsiteY72" fmla="*/ 5067300 h 6438900"/>
                <a:gd name="connsiteX73" fmla="*/ 1000125 w 1771650"/>
                <a:gd name="connsiteY73" fmla="*/ 4476750 h 6438900"/>
                <a:gd name="connsiteX74" fmla="*/ 1000125 w 1771650"/>
                <a:gd name="connsiteY74" fmla="*/ 4095750 h 6438900"/>
                <a:gd name="connsiteX75" fmla="*/ 981075 w 1771650"/>
                <a:gd name="connsiteY75" fmla="*/ 3924300 h 6438900"/>
                <a:gd name="connsiteX76" fmla="*/ 933450 w 1771650"/>
                <a:gd name="connsiteY76" fmla="*/ 3790950 h 6438900"/>
                <a:gd name="connsiteX77" fmla="*/ 895350 w 1771650"/>
                <a:gd name="connsiteY77" fmla="*/ 3724275 h 6438900"/>
                <a:gd name="connsiteX78" fmla="*/ 828675 w 1771650"/>
                <a:gd name="connsiteY78" fmla="*/ 3838575 h 6438900"/>
                <a:gd name="connsiteX79" fmla="*/ 838200 w 1771650"/>
                <a:gd name="connsiteY79" fmla="*/ 3971925 h 6438900"/>
                <a:gd name="connsiteX80" fmla="*/ 828675 w 1771650"/>
                <a:gd name="connsiteY80" fmla="*/ 4486275 h 6438900"/>
                <a:gd name="connsiteX81" fmla="*/ 857250 w 1771650"/>
                <a:gd name="connsiteY81" fmla="*/ 5076825 h 6438900"/>
                <a:gd name="connsiteX82" fmla="*/ 914400 w 1771650"/>
                <a:gd name="connsiteY82" fmla="*/ 5534025 h 6438900"/>
                <a:gd name="connsiteX83" fmla="*/ 914400 w 1771650"/>
                <a:gd name="connsiteY83" fmla="*/ 5676900 h 6438900"/>
                <a:gd name="connsiteX84" fmla="*/ 923925 w 1771650"/>
                <a:gd name="connsiteY84" fmla="*/ 5867400 h 6438900"/>
                <a:gd name="connsiteX85" fmla="*/ 933450 w 1771650"/>
                <a:gd name="connsiteY85" fmla="*/ 5972175 h 6438900"/>
                <a:gd name="connsiteX86" fmla="*/ 857250 w 1771650"/>
                <a:gd name="connsiteY86" fmla="*/ 5981700 h 6438900"/>
                <a:gd name="connsiteX87" fmla="*/ 904875 w 1771650"/>
                <a:gd name="connsiteY87" fmla="*/ 6134100 h 6438900"/>
                <a:gd name="connsiteX88" fmla="*/ 904875 w 1771650"/>
                <a:gd name="connsiteY88" fmla="*/ 6210300 h 6438900"/>
                <a:gd name="connsiteX89" fmla="*/ 781050 w 1771650"/>
                <a:gd name="connsiteY89" fmla="*/ 6381750 h 6438900"/>
                <a:gd name="connsiteX90" fmla="*/ 714375 w 1771650"/>
                <a:gd name="connsiteY90" fmla="*/ 6391275 h 6438900"/>
                <a:gd name="connsiteX91" fmla="*/ 628650 w 1771650"/>
                <a:gd name="connsiteY91" fmla="*/ 6315075 h 6438900"/>
                <a:gd name="connsiteX92" fmla="*/ 561975 w 1771650"/>
                <a:gd name="connsiteY92" fmla="*/ 6248400 h 6438900"/>
                <a:gd name="connsiteX93" fmla="*/ 533400 w 1771650"/>
                <a:gd name="connsiteY93" fmla="*/ 6115050 h 6438900"/>
                <a:gd name="connsiteX94" fmla="*/ 552450 w 1771650"/>
                <a:gd name="connsiteY94" fmla="*/ 6048375 h 6438900"/>
                <a:gd name="connsiteX95" fmla="*/ 457200 w 1771650"/>
                <a:gd name="connsiteY95" fmla="*/ 5991225 h 6438900"/>
                <a:gd name="connsiteX96" fmla="*/ 419100 w 1771650"/>
                <a:gd name="connsiteY96" fmla="*/ 5391150 h 6438900"/>
                <a:gd name="connsiteX97" fmla="*/ 438150 w 1771650"/>
                <a:gd name="connsiteY97" fmla="*/ 4772025 h 6438900"/>
                <a:gd name="connsiteX98" fmla="*/ 409575 w 1771650"/>
                <a:gd name="connsiteY98" fmla="*/ 4152900 h 6438900"/>
                <a:gd name="connsiteX99" fmla="*/ 371475 w 1771650"/>
                <a:gd name="connsiteY99" fmla="*/ 3895725 h 6438900"/>
                <a:gd name="connsiteX100" fmla="*/ 295275 w 1771650"/>
                <a:gd name="connsiteY100" fmla="*/ 3695700 h 6438900"/>
                <a:gd name="connsiteX101" fmla="*/ 304800 w 1771650"/>
                <a:gd name="connsiteY101" fmla="*/ 3486150 h 6438900"/>
                <a:gd name="connsiteX102" fmla="*/ 257175 w 1771650"/>
                <a:gd name="connsiteY102" fmla="*/ 3324225 h 6438900"/>
                <a:gd name="connsiteX103" fmla="*/ 228600 w 1771650"/>
                <a:gd name="connsiteY103" fmla="*/ 2895600 h 6438900"/>
                <a:gd name="connsiteX104" fmla="*/ 247650 w 1771650"/>
                <a:gd name="connsiteY104" fmla="*/ 2628900 h 6438900"/>
                <a:gd name="connsiteX105" fmla="*/ 314325 w 1771650"/>
                <a:gd name="connsiteY105" fmla="*/ 2524125 h 6438900"/>
                <a:gd name="connsiteX106" fmla="*/ 323850 w 1771650"/>
                <a:gd name="connsiteY106" fmla="*/ 2428875 h 6438900"/>
                <a:gd name="connsiteX107" fmla="*/ 257175 w 1771650"/>
                <a:gd name="connsiteY107" fmla="*/ 2324100 h 6438900"/>
                <a:gd name="connsiteX108" fmla="*/ 209550 w 1771650"/>
                <a:gd name="connsiteY108" fmla="*/ 2381250 h 6438900"/>
                <a:gd name="connsiteX109" fmla="*/ 104775 w 1771650"/>
                <a:gd name="connsiteY109" fmla="*/ 2381250 h 6438900"/>
                <a:gd name="connsiteX110" fmla="*/ 0 w 1771650"/>
                <a:gd name="connsiteY110" fmla="*/ 2305050 h 6438900"/>
                <a:gd name="connsiteX111" fmla="*/ 9525 w 1771650"/>
                <a:gd name="connsiteY111" fmla="*/ 2143125 h 6438900"/>
                <a:gd name="connsiteX112" fmla="*/ 19050 w 1771650"/>
                <a:gd name="connsiteY112" fmla="*/ 1924050 h 6438900"/>
                <a:gd name="connsiteX113" fmla="*/ 76200 w 1771650"/>
                <a:gd name="connsiteY113" fmla="*/ 1724025 h 6438900"/>
                <a:gd name="connsiteX114" fmla="*/ 85725 w 1771650"/>
                <a:gd name="connsiteY114" fmla="*/ 1438275 h 6438900"/>
                <a:gd name="connsiteX115" fmla="*/ 152400 w 1771650"/>
                <a:gd name="connsiteY115" fmla="*/ 1352550 h 6438900"/>
                <a:gd name="connsiteX116" fmla="*/ 152400 w 1771650"/>
                <a:gd name="connsiteY116" fmla="*/ 1228725 h 6438900"/>
                <a:gd name="connsiteX117" fmla="*/ 228600 w 1771650"/>
                <a:gd name="connsiteY117" fmla="*/ 1171575 h 6438900"/>
                <a:gd name="connsiteX118" fmla="*/ 285750 w 1771650"/>
                <a:gd name="connsiteY118" fmla="*/ 1123950 h 6438900"/>
                <a:gd name="connsiteX119" fmla="*/ 419100 w 1771650"/>
                <a:gd name="connsiteY119" fmla="*/ 1095375 h 6438900"/>
                <a:gd name="connsiteX120" fmla="*/ 457200 w 1771650"/>
                <a:gd name="connsiteY120" fmla="*/ 1028700 h 6438900"/>
                <a:gd name="connsiteX121" fmla="*/ 514350 w 1771650"/>
                <a:gd name="connsiteY121" fmla="*/ 895350 h 6438900"/>
                <a:gd name="connsiteX122" fmla="*/ 485775 w 1771650"/>
                <a:gd name="connsiteY122" fmla="*/ 847725 h 6438900"/>
                <a:gd name="connsiteX123" fmla="*/ 542925 w 1771650"/>
                <a:gd name="connsiteY123" fmla="*/ 800100 h 6438900"/>
                <a:gd name="connsiteX124" fmla="*/ 542925 w 1771650"/>
                <a:gd name="connsiteY12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314325 h 6438900"/>
                <a:gd name="connsiteX4" fmla="*/ 542925 w 1771650"/>
                <a:gd name="connsiteY4" fmla="*/ 247650 h 6438900"/>
                <a:gd name="connsiteX5" fmla="*/ 619125 w 1771650"/>
                <a:gd name="connsiteY5" fmla="*/ 180975 h 6438900"/>
                <a:gd name="connsiteX6" fmla="*/ 638175 w 1771650"/>
                <a:gd name="connsiteY6" fmla="*/ 104775 h 6438900"/>
                <a:gd name="connsiteX7" fmla="*/ 685800 w 1771650"/>
                <a:gd name="connsiteY7" fmla="*/ 85725 h 6438900"/>
                <a:gd name="connsiteX8" fmla="*/ 704850 w 1771650"/>
                <a:gd name="connsiteY8" fmla="*/ 38100 h 6438900"/>
                <a:gd name="connsiteX9" fmla="*/ 790575 w 1771650"/>
                <a:gd name="connsiteY9" fmla="*/ 0 h 6438900"/>
                <a:gd name="connsiteX10" fmla="*/ 904875 w 1771650"/>
                <a:gd name="connsiteY10" fmla="*/ 19050 h 6438900"/>
                <a:gd name="connsiteX11" fmla="*/ 990600 w 1771650"/>
                <a:gd name="connsiteY11" fmla="*/ 19050 h 6438900"/>
                <a:gd name="connsiteX12" fmla="*/ 1066800 w 1771650"/>
                <a:gd name="connsiteY12" fmla="*/ 38100 h 6438900"/>
                <a:gd name="connsiteX13" fmla="*/ 1143000 w 1771650"/>
                <a:gd name="connsiteY13" fmla="*/ 114300 h 6438900"/>
                <a:gd name="connsiteX14" fmla="*/ 1190625 w 1771650"/>
                <a:gd name="connsiteY14" fmla="*/ 114300 h 6438900"/>
                <a:gd name="connsiteX15" fmla="*/ 1209675 w 1771650"/>
                <a:gd name="connsiteY15" fmla="*/ 180975 h 6438900"/>
                <a:gd name="connsiteX16" fmla="*/ 1257300 w 1771650"/>
                <a:gd name="connsiteY16" fmla="*/ 257175 h 6438900"/>
                <a:gd name="connsiteX17" fmla="*/ 1285875 w 1771650"/>
                <a:gd name="connsiteY17" fmla="*/ 314325 h 6438900"/>
                <a:gd name="connsiteX18" fmla="*/ 1304925 w 1771650"/>
                <a:gd name="connsiteY18" fmla="*/ 409575 h 6438900"/>
                <a:gd name="connsiteX19" fmla="*/ 1314450 w 1771650"/>
                <a:gd name="connsiteY19" fmla="*/ 733425 h 6438900"/>
                <a:gd name="connsiteX20" fmla="*/ 1285875 w 1771650"/>
                <a:gd name="connsiteY20" fmla="*/ 828675 h 6438900"/>
                <a:gd name="connsiteX21" fmla="*/ 1323975 w 1771650"/>
                <a:gd name="connsiteY21" fmla="*/ 876300 h 6438900"/>
                <a:gd name="connsiteX22" fmla="*/ 1390650 w 1771650"/>
                <a:gd name="connsiteY22" fmla="*/ 885825 h 6438900"/>
                <a:gd name="connsiteX23" fmla="*/ 1390650 w 1771650"/>
                <a:gd name="connsiteY23" fmla="*/ 933450 h 6438900"/>
                <a:gd name="connsiteX24" fmla="*/ 1371600 w 1771650"/>
                <a:gd name="connsiteY24" fmla="*/ 1000125 h 6438900"/>
                <a:gd name="connsiteX25" fmla="*/ 1381125 w 1771650"/>
                <a:gd name="connsiteY25" fmla="*/ 1095375 h 6438900"/>
                <a:gd name="connsiteX26" fmla="*/ 1447800 w 1771650"/>
                <a:gd name="connsiteY26" fmla="*/ 1133475 h 6438900"/>
                <a:gd name="connsiteX27" fmla="*/ 1524000 w 1771650"/>
                <a:gd name="connsiteY27" fmla="*/ 1190625 h 6438900"/>
                <a:gd name="connsiteX28" fmla="*/ 1581150 w 1771650"/>
                <a:gd name="connsiteY28" fmla="*/ 1200150 h 6438900"/>
                <a:gd name="connsiteX29" fmla="*/ 1619250 w 1771650"/>
                <a:gd name="connsiteY29" fmla="*/ 1257300 h 6438900"/>
                <a:gd name="connsiteX30" fmla="*/ 1676400 w 1771650"/>
                <a:gd name="connsiteY30" fmla="*/ 1352550 h 6438900"/>
                <a:gd name="connsiteX31" fmla="*/ 1704975 w 1771650"/>
                <a:gd name="connsiteY31" fmla="*/ 1495425 h 6438900"/>
                <a:gd name="connsiteX32" fmla="*/ 1704975 w 1771650"/>
                <a:gd name="connsiteY32" fmla="*/ 1581150 h 6438900"/>
                <a:gd name="connsiteX33" fmla="*/ 1743075 w 1771650"/>
                <a:gd name="connsiteY33" fmla="*/ 1695450 h 6438900"/>
                <a:gd name="connsiteX34" fmla="*/ 1771650 w 1771650"/>
                <a:gd name="connsiteY34" fmla="*/ 1895475 h 6438900"/>
                <a:gd name="connsiteX35" fmla="*/ 1752600 w 1771650"/>
                <a:gd name="connsiteY35" fmla="*/ 2009775 h 6438900"/>
                <a:gd name="connsiteX36" fmla="*/ 1762125 w 1771650"/>
                <a:gd name="connsiteY36" fmla="*/ 2105025 h 6438900"/>
                <a:gd name="connsiteX37" fmla="*/ 1733550 w 1771650"/>
                <a:gd name="connsiteY37" fmla="*/ 2171700 h 6438900"/>
                <a:gd name="connsiteX38" fmla="*/ 1733550 w 1771650"/>
                <a:gd name="connsiteY38" fmla="*/ 2286000 h 6438900"/>
                <a:gd name="connsiteX39" fmla="*/ 1695450 w 1771650"/>
                <a:gd name="connsiteY39" fmla="*/ 2428875 h 6438900"/>
                <a:gd name="connsiteX40" fmla="*/ 1695450 w 1771650"/>
                <a:gd name="connsiteY40" fmla="*/ 2638425 h 6438900"/>
                <a:gd name="connsiteX41" fmla="*/ 1657350 w 1771650"/>
                <a:gd name="connsiteY41" fmla="*/ 2781300 h 6438900"/>
                <a:gd name="connsiteX42" fmla="*/ 1628775 w 1771650"/>
                <a:gd name="connsiteY42" fmla="*/ 2857500 h 6438900"/>
                <a:gd name="connsiteX43" fmla="*/ 1543050 w 1771650"/>
                <a:gd name="connsiteY43" fmla="*/ 2857500 h 6438900"/>
                <a:gd name="connsiteX44" fmla="*/ 1524000 w 1771650"/>
                <a:gd name="connsiteY44" fmla="*/ 2914650 h 6438900"/>
                <a:gd name="connsiteX45" fmla="*/ 1533525 w 1771650"/>
                <a:gd name="connsiteY45" fmla="*/ 3076575 h 6438900"/>
                <a:gd name="connsiteX46" fmla="*/ 1514475 w 1771650"/>
                <a:gd name="connsiteY46" fmla="*/ 3295650 h 6438900"/>
                <a:gd name="connsiteX47" fmla="*/ 1476375 w 1771650"/>
                <a:gd name="connsiteY47" fmla="*/ 3505200 h 6438900"/>
                <a:gd name="connsiteX48" fmla="*/ 1457325 w 1771650"/>
                <a:gd name="connsiteY48" fmla="*/ 3762375 h 6438900"/>
                <a:gd name="connsiteX49" fmla="*/ 1428750 w 1771650"/>
                <a:gd name="connsiteY49" fmla="*/ 4067175 h 6438900"/>
                <a:gd name="connsiteX50" fmla="*/ 1400175 w 1771650"/>
                <a:gd name="connsiteY50" fmla="*/ 4324350 h 6438900"/>
                <a:gd name="connsiteX51" fmla="*/ 1390650 w 1771650"/>
                <a:gd name="connsiteY51" fmla="*/ 4562475 h 6438900"/>
                <a:gd name="connsiteX52" fmla="*/ 1419225 w 1771650"/>
                <a:gd name="connsiteY52" fmla="*/ 4819650 h 6438900"/>
                <a:gd name="connsiteX53" fmla="*/ 1447800 w 1771650"/>
                <a:gd name="connsiteY53" fmla="*/ 5219700 h 6438900"/>
                <a:gd name="connsiteX54" fmla="*/ 1466850 w 1771650"/>
                <a:gd name="connsiteY54" fmla="*/ 5534025 h 6438900"/>
                <a:gd name="connsiteX55" fmla="*/ 1457325 w 1771650"/>
                <a:gd name="connsiteY55" fmla="*/ 6037118 h 6438900"/>
                <a:gd name="connsiteX56" fmla="*/ 1390650 w 1771650"/>
                <a:gd name="connsiteY56" fmla="*/ 6096000 h 6438900"/>
                <a:gd name="connsiteX57" fmla="*/ 1428750 w 1771650"/>
                <a:gd name="connsiteY57" fmla="*/ 6238875 h 6438900"/>
                <a:gd name="connsiteX58" fmla="*/ 1392923 w 1771650"/>
                <a:gd name="connsiteY58" fmla="*/ 6332394 h 6438900"/>
                <a:gd name="connsiteX59" fmla="*/ 1247775 w 1771650"/>
                <a:gd name="connsiteY59" fmla="*/ 6438900 h 6438900"/>
                <a:gd name="connsiteX60" fmla="*/ 1200150 w 1771650"/>
                <a:gd name="connsiteY60" fmla="*/ 6429375 h 6438900"/>
                <a:gd name="connsiteX61" fmla="*/ 1074594 w 1771650"/>
                <a:gd name="connsiteY61" fmla="*/ 6270156 h 6438900"/>
                <a:gd name="connsiteX62" fmla="*/ 1066800 w 1771650"/>
                <a:gd name="connsiteY62" fmla="*/ 6153150 h 6438900"/>
                <a:gd name="connsiteX63" fmla="*/ 1090938 w 1771650"/>
                <a:gd name="connsiteY63" fmla="*/ 6096001 h 6438900"/>
                <a:gd name="connsiteX64" fmla="*/ 1094293 w 1771650"/>
                <a:gd name="connsiteY64" fmla="*/ 6039391 h 6438900"/>
                <a:gd name="connsiteX65" fmla="*/ 1009650 w 1771650"/>
                <a:gd name="connsiteY65" fmla="*/ 6011899 h 6438900"/>
                <a:gd name="connsiteX66" fmla="*/ 1000125 w 1771650"/>
                <a:gd name="connsiteY66" fmla="*/ 5915025 h 6438900"/>
                <a:gd name="connsiteX67" fmla="*/ 1028700 w 1771650"/>
                <a:gd name="connsiteY67" fmla="*/ 5848350 h 6438900"/>
                <a:gd name="connsiteX68" fmla="*/ 1038225 w 1771650"/>
                <a:gd name="connsiteY68" fmla="*/ 5495925 h 6438900"/>
                <a:gd name="connsiteX69" fmla="*/ 990600 w 1771650"/>
                <a:gd name="connsiteY69" fmla="*/ 5381625 h 6438900"/>
                <a:gd name="connsiteX70" fmla="*/ 1009650 w 1771650"/>
                <a:gd name="connsiteY70" fmla="*/ 5334000 h 6438900"/>
                <a:gd name="connsiteX71" fmla="*/ 1009650 w 1771650"/>
                <a:gd name="connsiteY71" fmla="*/ 5067300 h 6438900"/>
                <a:gd name="connsiteX72" fmla="*/ 1000125 w 1771650"/>
                <a:gd name="connsiteY72" fmla="*/ 4476750 h 6438900"/>
                <a:gd name="connsiteX73" fmla="*/ 1000125 w 1771650"/>
                <a:gd name="connsiteY73" fmla="*/ 4095750 h 6438900"/>
                <a:gd name="connsiteX74" fmla="*/ 981075 w 1771650"/>
                <a:gd name="connsiteY74" fmla="*/ 3924300 h 6438900"/>
                <a:gd name="connsiteX75" fmla="*/ 933450 w 1771650"/>
                <a:gd name="connsiteY75" fmla="*/ 3790950 h 6438900"/>
                <a:gd name="connsiteX76" fmla="*/ 895350 w 1771650"/>
                <a:gd name="connsiteY76" fmla="*/ 3724275 h 6438900"/>
                <a:gd name="connsiteX77" fmla="*/ 828675 w 1771650"/>
                <a:gd name="connsiteY77" fmla="*/ 3838575 h 6438900"/>
                <a:gd name="connsiteX78" fmla="*/ 838200 w 1771650"/>
                <a:gd name="connsiteY78" fmla="*/ 3971925 h 6438900"/>
                <a:gd name="connsiteX79" fmla="*/ 828675 w 1771650"/>
                <a:gd name="connsiteY79" fmla="*/ 4486275 h 6438900"/>
                <a:gd name="connsiteX80" fmla="*/ 857250 w 1771650"/>
                <a:gd name="connsiteY80" fmla="*/ 5076825 h 6438900"/>
                <a:gd name="connsiteX81" fmla="*/ 914400 w 1771650"/>
                <a:gd name="connsiteY81" fmla="*/ 5534025 h 6438900"/>
                <a:gd name="connsiteX82" fmla="*/ 914400 w 1771650"/>
                <a:gd name="connsiteY82" fmla="*/ 5676900 h 6438900"/>
                <a:gd name="connsiteX83" fmla="*/ 923925 w 1771650"/>
                <a:gd name="connsiteY83" fmla="*/ 5867400 h 6438900"/>
                <a:gd name="connsiteX84" fmla="*/ 933450 w 1771650"/>
                <a:gd name="connsiteY84" fmla="*/ 5972175 h 6438900"/>
                <a:gd name="connsiteX85" fmla="*/ 857250 w 1771650"/>
                <a:gd name="connsiteY85" fmla="*/ 5981700 h 6438900"/>
                <a:gd name="connsiteX86" fmla="*/ 904875 w 1771650"/>
                <a:gd name="connsiteY86" fmla="*/ 6134100 h 6438900"/>
                <a:gd name="connsiteX87" fmla="*/ 904875 w 1771650"/>
                <a:gd name="connsiteY87" fmla="*/ 6210300 h 6438900"/>
                <a:gd name="connsiteX88" fmla="*/ 781050 w 1771650"/>
                <a:gd name="connsiteY88" fmla="*/ 6381750 h 6438900"/>
                <a:gd name="connsiteX89" fmla="*/ 714375 w 1771650"/>
                <a:gd name="connsiteY89" fmla="*/ 6391275 h 6438900"/>
                <a:gd name="connsiteX90" fmla="*/ 628650 w 1771650"/>
                <a:gd name="connsiteY90" fmla="*/ 6315075 h 6438900"/>
                <a:gd name="connsiteX91" fmla="*/ 561975 w 1771650"/>
                <a:gd name="connsiteY91" fmla="*/ 6248400 h 6438900"/>
                <a:gd name="connsiteX92" fmla="*/ 533400 w 1771650"/>
                <a:gd name="connsiteY92" fmla="*/ 6115050 h 6438900"/>
                <a:gd name="connsiteX93" fmla="*/ 552450 w 1771650"/>
                <a:gd name="connsiteY93" fmla="*/ 6048375 h 6438900"/>
                <a:gd name="connsiteX94" fmla="*/ 457200 w 1771650"/>
                <a:gd name="connsiteY94" fmla="*/ 5991225 h 6438900"/>
                <a:gd name="connsiteX95" fmla="*/ 419100 w 1771650"/>
                <a:gd name="connsiteY95" fmla="*/ 5391150 h 6438900"/>
                <a:gd name="connsiteX96" fmla="*/ 438150 w 1771650"/>
                <a:gd name="connsiteY96" fmla="*/ 4772025 h 6438900"/>
                <a:gd name="connsiteX97" fmla="*/ 409575 w 1771650"/>
                <a:gd name="connsiteY97" fmla="*/ 4152900 h 6438900"/>
                <a:gd name="connsiteX98" fmla="*/ 371475 w 1771650"/>
                <a:gd name="connsiteY98" fmla="*/ 3895725 h 6438900"/>
                <a:gd name="connsiteX99" fmla="*/ 295275 w 1771650"/>
                <a:gd name="connsiteY99" fmla="*/ 3695700 h 6438900"/>
                <a:gd name="connsiteX100" fmla="*/ 304800 w 1771650"/>
                <a:gd name="connsiteY100" fmla="*/ 3486150 h 6438900"/>
                <a:gd name="connsiteX101" fmla="*/ 257175 w 1771650"/>
                <a:gd name="connsiteY101" fmla="*/ 3324225 h 6438900"/>
                <a:gd name="connsiteX102" fmla="*/ 228600 w 1771650"/>
                <a:gd name="connsiteY102" fmla="*/ 2895600 h 6438900"/>
                <a:gd name="connsiteX103" fmla="*/ 247650 w 1771650"/>
                <a:gd name="connsiteY103" fmla="*/ 2628900 h 6438900"/>
                <a:gd name="connsiteX104" fmla="*/ 314325 w 1771650"/>
                <a:gd name="connsiteY104" fmla="*/ 2524125 h 6438900"/>
                <a:gd name="connsiteX105" fmla="*/ 323850 w 1771650"/>
                <a:gd name="connsiteY105" fmla="*/ 2428875 h 6438900"/>
                <a:gd name="connsiteX106" fmla="*/ 257175 w 1771650"/>
                <a:gd name="connsiteY106" fmla="*/ 2324100 h 6438900"/>
                <a:gd name="connsiteX107" fmla="*/ 209550 w 1771650"/>
                <a:gd name="connsiteY107" fmla="*/ 2381250 h 6438900"/>
                <a:gd name="connsiteX108" fmla="*/ 104775 w 1771650"/>
                <a:gd name="connsiteY108" fmla="*/ 2381250 h 6438900"/>
                <a:gd name="connsiteX109" fmla="*/ 0 w 1771650"/>
                <a:gd name="connsiteY109" fmla="*/ 2305050 h 6438900"/>
                <a:gd name="connsiteX110" fmla="*/ 9525 w 1771650"/>
                <a:gd name="connsiteY110" fmla="*/ 2143125 h 6438900"/>
                <a:gd name="connsiteX111" fmla="*/ 19050 w 1771650"/>
                <a:gd name="connsiteY111" fmla="*/ 1924050 h 6438900"/>
                <a:gd name="connsiteX112" fmla="*/ 76200 w 1771650"/>
                <a:gd name="connsiteY112" fmla="*/ 1724025 h 6438900"/>
                <a:gd name="connsiteX113" fmla="*/ 85725 w 1771650"/>
                <a:gd name="connsiteY113" fmla="*/ 1438275 h 6438900"/>
                <a:gd name="connsiteX114" fmla="*/ 152400 w 1771650"/>
                <a:gd name="connsiteY114" fmla="*/ 1352550 h 6438900"/>
                <a:gd name="connsiteX115" fmla="*/ 152400 w 1771650"/>
                <a:gd name="connsiteY115" fmla="*/ 1228725 h 6438900"/>
                <a:gd name="connsiteX116" fmla="*/ 228600 w 1771650"/>
                <a:gd name="connsiteY116" fmla="*/ 1171575 h 6438900"/>
                <a:gd name="connsiteX117" fmla="*/ 285750 w 1771650"/>
                <a:gd name="connsiteY117" fmla="*/ 1123950 h 6438900"/>
                <a:gd name="connsiteX118" fmla="*/ 419100 w 1771650"/>
                <a:gd name="connsiteY118" fmla="*/ 1095375 h 6438900"/>
                <a:gd name="connsiteX119" fmla="*/ 457200 w 1771650"/>
                <a:gd name="connsiteY119" fmla="*/ 1028700 h 6438900"/>
                <a:gd name="connsiteX120" fmla="*/ 514350 w 1771650"/>
                <a:gd name="connsiteY120" fmla="*/ 895350 h 6438900"/>
                <a:gd name="connsiteX121" fmla="*/ 485775 w 1771650"/>
                <a:gd name="connsiteY121" fmla="*/ 847725 h 6438900"/>
                <a:gd name="connsiteX122" fmla="*/ 542925 w 1771650"/>
                <a:gd name="connsiteY122" fmla="*/ 800100 h 6438900"/>
                <a:gd name="connsiteX123" fmla="*/ 542925 w 1771650"/>
                <a:gd name="connsiteY123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685800 w 1771650"/>
                <a:gd name="connsiteY6" fmla="*/ 85725 h 6438900"/>
                <a:gd name="connsiteX7" fmla="*/ 704850 w 1771650"/>
                <a:gd name="connsiteY7" fmla="*/ 38100 h 6438900"/>
                <a:gd name="connsiteX8" fmla="*/ 790575 w 1771650"/>
                <a:gd name="connsiteY8" fmla="*/ 0 h 6438900"/>
                <a:gd name="connsiteX9" fmla="*/ 904875 w 1771650"/>
                <a:gd name="connsiteY9" fmla="*/ 19050 h 6438900"/>
                <a:gd name="connsiteX10" fmla="*/ 990600 w 1771650"/>
                <a:gd name="connsiteY10" fmla="*/ 19050 h 6438900"/>
                <a:gd name="connsiteX11" fmla="*/ 1066800 w 1771650"/>
                <a:gd name="connsiteY11" fmla="*/ 38100 h 6438900"/>
                <a:gd name="connsiteX12" fmla="*/ 1143000 w 1771650"/>
                <a:gd name="connsiteY12" fmla="*/ 114300 h 6438900"/>
                <a:gd name="connsiteX13" fmla="*/ 1190625 w 1771650"/>
                <a:gd name="connsiteY13" fmla="*/ 114300 h 6438900"/>
                <a:gd name="connsiteX14" fmla="*/ 1209675 w 1771650"/>
                <a:gd name="connsiteY14" fmla="*/ 180975 h 6438900"/>
                <a:gd name="connsiteX15" fmla="*/ 1257300 w 1771650"/>
                <a:gd name="connsiteY15" fmla="*/ 257175 h 6438900"/>
                <a:gd name="connsiteX16" fmla="*/ 1285875 w 1771650"/>
                <a:gd name="connsiteY16" fmla="*/ 314325 h 6438900"/>
                <a:gd name="connsiteX17" fmla="*/ 1304925 w 1771650"/>
                <a:gd name="connsiteY17" fmla="*/ 409575 h 6438900"/>
                <a:gd name="connsiteX18" fmla="*/ 1314450 w 1771650"/>
                <a:gd name="connsiteY18" fmla="*/ 733425 h 6438900"/>
                <a:gd name="connsiteX19" fmla="*/ 1285875 w 1771650"/>
                <a:gd name="connsiteY19" fmla="*/ 828675 h 6438900"/>
                <a:gd name="connsiteX20" fmla="*/ 1323975 w 1771650"/>
                <a:gd name="connsiteY20" fmla="*/ 876300 h 6438900"/>
                <a:gd name="connsiteX21" fmla="*/ 1390650 w 1771650"/>
                <a:gd name="connsiteY21" fmla="*/ 885825 h 6438900"/>
                <a:gd name="connsiteX22" fmla="*/ 1390650 w 1771650"/>
                <a:gd name="connsiteY22" fmla="*/ 933450 h 6438900"/>
                <a:gd name="connsiteX23" fmla="*/ 1371600 w 1771650"/>
                <a:gd name="connsiteY23" fmla="*/ 1000125 h 6438900"/>
                <a:gd name="connsiteX24" fmla="*/ 1381125 w 1771650"/>
                <a:gd name="connsiteY24" fmla="*/ 1095375 h 6438900"/>
                <a:gd name="connsiteX25" fmla="*/ 1447800 w 1771650"/>
                <a:gd name="connsiteY25" fmla="*/ 1133475 h 6438900"/>
                <a:gd name="connsiteX26" fmla="*/ 1524000 w 1771650"/>
                <a:gd name="connsiteY26" fmla="*/ 1190625 h 6438900"/>
                <a:gd name="connsiteX27" fmla="*/ 1581150 w 1771650"/>
                <a:gd name="connsiteY27" fmla="*/ 1200150 h 6438900"/>
                <a:gd name="connsiteX28" fmla="*/ 1619250 w 1771650"/>
                <a:gd name="connsiteY28" fmla="*/ 1257300 h 6438900"/>
                <a:gd name="connsiteX29" fmla="*/ 1676400 w 1771650"/>
                <a:gd name="connsiteY29" fmla="*/ 1352550 h 6438900"/>
                <a:gd name="connsiteX30" fmla="*/ 1704975 w 1771650"/>
                <a:gd name="connsiteY30" fmla="*/ 1495425 h 6438900"/>
                <a:gd name="connsiteX31" fmla="*/ 1704975 w 1771650"/>
                <a:gd name="connsiteY31" fmla="*/ 1581150 h 6438900"/>
                <a:gd name="connsiteX32" fmla="*/ 1743075 w 1771650"/>
                <a:gd name="connsiteY32" fmla="*/ 1695450 h 6438900"/>
                <a:gd name="connsiteX33" fmla="*/ 1771650 w 1771650"/>
                <a:gd name="connsiteY33" fmla="*/ 1895475 h 6438900"/>
                <a:gd name="connsiteX34" fmla="*/ 1752600 w 1771650"/>
                <a:gd name="connsiteY34" fmla="*/ 2009775 h 6438900"/>
                <a:gd name="connsiteX35" fmla="*/ 1762125 w 1771650"/>
                <a:gd name="connsiteY35" fmla="*/ 2105025 h 6438900"/>
                <a:gd name="connsiteX36" fmla="*/ 1733550 w 1771650"/>
                <a:gd name="connsiteY36" fmla="*/ 2171700 h 6438900"/>
                <a:gd name="connsiteX37" fmla="*/ 1733550 w 1771650"/>
                <a:gd name="connsiteY37" fmla="*/ 2286000 h 6438900"/>
                <a:gd name="connsiteX38" fmla="*/ 1695450 w 1771650"/>
                <a:gd name="connsiteY38" fmla="*/ 2428875 h 6438900"/>
                <a:gd name="connsiteX39" fmla="*/ 1695450 w 1771650"/>
                <a:gd name="connsiteY39" fmla="*/ 2638425 h 6438900"/>
                <a:gd name="connsiteX40" fmla="*/ 1657350 w 1771650"/>
                <a:gd name="connsiteY40" fmla="*/ 2781300 h 6438900"/>
                <a:gd name="connsiteX41" fmla="*/ 1628775 w 1771650"/>
                <a:gd name="connsiteY41" fmla="*/ 2857500 h 6438900"/>
                <a:gd name="connsiteX42" fmla="*/ 1543050 w 1771650"/>
                <a:gd name="connsiteY42" fmla="*/ 2857500 h 6438900"/>
                <a:gd name="connsiteX43" fmla="*/ 1524000 w 1771650"/>
                <a:gd name="connsiteY43" fmla="*/ 2914650 h 6438900"/>
                <a:gd name="connsiteX44" fmla="*/ 1533525 w 1771650"/>
                <a:gd name="connsiteY44" fmla="*/ 3076575 h 6438900"/>
                <a:gd name="connsiteX45" fmla="*/ 1514475 w 1771650"/>
                <a:gd name="connsiteY45" fmla="*/ 3295650 h 6438900"/>
                <a:gd name="connsiteX46" fmla="*/ 1476375 w 1771650"/>
                <a:gd name="connsiteY46" fmla="*/ 3505200 h 6438900"/>
                <a:gd name="connsiteX47" fmla="*/ 1457325 w 1771650"/>
                <a:gd name="connsiteY47" fmla="*/ 3762375 h 6438900"/>
                <a:gd name="connsiteX48" fmla="*/ 1428750 w 1771650"/>
                <a:gd name="connsiteY48" fmla="*/ 4067175 h 6438900"/>
                <a:gd name="connsiteX49" fmla="*/ 1400175 w 1771650"/>
                <a:gd name="connsiteY49" fmla="*/ 4324350 h 6438900"/>
                <a:gd name="connsiteX50" fmla="*/ 1390650 w 1771650"/>
                <a:gd name="connsiteY50" fmla="*/ 4562475 h 6438900"/>
                <a:gd name="connsiteX51" fmla="*/ 1419225 w 1771650"/>
                <a:gd name="connsiteY51" fmla="*/ 4819650 h 6438900"/>
                <a:gd name="connsiteX52" fmla="*/ 1447800 w 1771650"/>
                <a:gd name="connsiteY52" fmla="*/ 5219700 h 6438900"/>
                <a:gd name="connsiteX53" fmla="*/ 1466850 w 1771650"/>
                <a:gd name="connsiteY53" fmla="*/ 5534025 h 6438900"/>
                <a:gd name="connsiteX54" fmla="*/ 1457325 w 1771650"/>
                <a:gd name="connsiteY54" fmla="*/ 6037118 h 6438900"/>
                <a:gd name="connsiteX55" fmla="*/ 1390650 w 1771650"/>
                <a:gd name="connsiteY55" fmla="*/ 6096000 h 6438900"/>
                <a:gd name="connsiteX56" fmla="*/ 1428750 w 1771650"/>
                <a:gd name="connsiteY56" fmla="*/ 6238875 h 6438900"/>
                <a:gd name="connsiteX57" fmla="*/ 1392923 w 1771650"/>
                <a:gd name="connsiteY57" fmla="*/ 6332394 h 6438900"/>
                <a:gd name="connsiteX58" fmla="*/ 1247775 w 1771650"/>
                <a:gd name="connsiteY58" fmla="*/ 6438900 h 6438900"/>
                <a:gd name="connsiteX59" fmla="*/ 1200150 w 1771650"/>
                <a:gd name="connsiteY59" fmla="*/ 6429375 h 6438900"/>
                <a:gd name="connsiteX60" fmla="*/ 1074594 w 1771650"/>
                <a:gd name="connsiteY60" fmla="*/ 6270156 h 6438900"/>
                <a:gd name="connsiteX61" fmla="*/ 1066800 w 1771650"/>
                <a:gd name="connsiteY61" fmla="*/ 6153150 h 6438900"/>
                <a:gd name="connsiteX62" fmla="*/ 1090938 w 1771650"/>
                <a:gd name="connsiteY62" fmla="*/ 6096001 h 6438900"/>
                <a:gd name="connsiteX63" fmla="*/ 1094293 w 1771650"/>
                <a:gd name="connsiteY63" fmla="*/ 6039391 h 6438900"/>
                <a:gd name="connsiteX64" fmla="*/ 1009650 w 1771650"/>
                <a:gd name="connsiteY64" fmla="*/ 6011899 h 6438900"/>
                <a:gd name="connsiteX65" fmla="*/ 1000125 w 1771650"/>
                <a:gd name="connsiteY65" fmla="*/ 5915025 h 6438900"/>
                <a:gd name="connsiteX66" fmla="*/ 1028700 w 1771650"/>
                <a:gd name="connsiteY66" fmla="*/ 5848350 h 6438900"/>
                <a:gd name="connsiteX67" fmla="*/ 1038225 w 1771650"/>
                <a:gd name="connsiteY67" fmla="*/ 5495925 h 6438900"/>
                <a:gd name="connsiteX68" fmla="*/ 990600 w 1771650"/>
                <a:gd name="connsiteY68" fmla="*/ 5381625 h 6438900"/>
                <a:gd name="connsiteX69" fmla="*/ 1009650 w 1771650"/>
                <a:gd name="connsiteY69" fmla="*/ 5334000 h 6438900"/>
                <a:gd name="connsiteX70" fmla="*/ 1009650 w 1771650"/>
                <a:gd name="connsiteY70" fmla="*/ 5067300 h 6438900"/>
                <a:gd name="connsiteX71" fmla="*/ 1000125 w 1771650"/>
                <a:gd name="connsiteY71" fmla="*/ 4476750 h 6438900"/>
                <a:gd name="connsiteX72" fmla="*/ 1000125 w 1771650"/>
                <a:gd name="connsiteY72" fmla="*/ 4095750 h 6438900"/>
                <a:gd name="connsiteX73" fmla="*/ 981075 w 1771650"/>
                <a:gd name="connsiteY73" fmla="*/ 3924300 h 6438900"/>
                <a:gd name="connsiteX74" fmla="*/ 933450 w 1771650"/>
                <a:gd name="connsiteY74" fmla="*/ 3790950 h 6438900"/>
                <a:gd name="connsiteX75" fmla="*/ 895350 w 1771650"/>
                <a:gd name="connsiteY75" fmla="*/ 3724275 h 6438900"/>
                <a:gd name="connsiteX76" fmla="*/ 828675 w 1771650"/>
                <a:gd name="connsiteY76" fmla="*/ 3838575 h 6438900"/>
                <a:gd name="connsiteX77" fmla="*/ 838200 w 1771650"/>
                <a:gd name="connsiteY77" fmla="*/ 3971925 h 6438900"/>
                <a:gd name="connsiteX78" fmla="*/ 828675 w 1771650"/>
                <a:gd name="connsiteY78" fmla="*/ 4486275 h 6438900"/>
                <a:gd name="connsiteX79" fmla="*/ 857250 w 1771650"/>
                <a:gd name="connsiteY79" fmla="*/ 5076825 h 6438900"/>
                <a:gd name="connsiteX80" fmla="*/ 914400 w 1771650"/>
                <a:gd name="connsiteY80" fmla="*/ 5534025 h 6438900"/>
                <a:gd name="connsiteX81" fmla="*/ 914400 w 1771650"/>
                <a:gd name="connsiteY81" fmla="*/ 5676900 h 6438900"/>
                <a:gd name="connsiteX82" fmla="*/ 923925 w 1771650"/>
                <a:gd name="connsiteY82" fmla="*/ 5867400 h 6438900"/>
                <a:gd name="connsiteX83" fmla="*/ 933450 w 1771650"/>
                <a:gd name="connsiteY83" fmla="*/ 5972175 h 6438900"/>
                <a:gd name="connsiteX84" fmla="*/ 857250 w 1771650"/>
                <a:gd name="connsiteY84" fmla="*/ 5981700 h 6438900"/>
                <a:gd name="connsiteX85" fmla="*/ 904875 w 1771650"/>
                <a:gd name="connsiteY85" fmla="*/ 6134100 h 6438900"/>
                <a:gd name="connsiteX86" fmla="*/ 904875 w 1771650"/>
                <a:gd name="connsiteY86" fmla="*/ 6210300 h 6438900"/>
                <a:gd name="connsiteX87" fmla="*/ 781050 w 1771650"/>
                <a:gd name="connsiteY87" fmla="*/ 6381750 h 6438900"/>
                <a:gd name="connsiteX88" fmla="*/ 714375 w 1771650"/>
                <a:gd name="connsiteY88" fmla="*/ 6391275 h 6438900"/>
                <a:gd name="connsiteX89" fmla="*/ 628650 w 1771650"/>
                <a:gd name="connsiteY89" fmla="*/ 6315075 h 6438900"/>
                <a:gd name="connsiteX90" fmla="*/ 561975 w 1771650"/>
                <a:gd name="connsiteY90" fmla="*/ 6248400 h 6438900"/>
                <a:gd name="connsiteX91" fmla="*/ 533400 w 1771650"/>
                <a:gd name="connsiteY91" fmla="*/ 6115050 h 6438900"/>
                <a:gd name="connsiteX92" fmla="*/ 552450 w 1771650"/>
                <a:gd name="connsiteY92" fmla="*/ 6048375 h 6438900"/>
                <a:gd name="connsiteX93" fmla="*/ 457200 w 1771650"/>
                <a:gd name="connsiteY93" fmla="*/ 5991225 h 6438900"/>
                <a:gd name="connsiteX94" fmla="*/ 419100 w 1771650"/>
                <a:gd name="connsiteY94" fmla="*/ 5391150 h 6438900"/>
                <a:gd name="connsiteX95" fmla="*/ 438150 w 1771650"/>
                <a:gd name="connsiteY95" fmla="*/ 4772025 h 6438900"/>
                <a:gd name="connsiteX96" fmla="*/ 409575 w 1771650"/>
                <a:gd name="connsiteY96" fmla="*/ 4152900 h 6438900"/>
                <a:gd name="connsiteX97" fmla="*/ 371475 w 1771650"/>
                <a:gd name="connsiteY97" fmla="*/ 3895725 h 6438900"/>
                <a:gd name="connsiteX98" fmla="*/ 295275 w 1771650"/>
                <a:gd name="connsiteY98" fmla="*/ 3695700 h 6438900"/>
                <a:gd name="connsiteX99" fmla="*/ 304800 w 1771650"/>
                <a:gd name="connsiteY99" fmla="*/ 3486150 h 6438900"/>
                <a:gd name="connsiteX100" fmla="*/ 257175 w 1771650"/>
                <a:gd name="connsiteY100" fmla="*/ 3324225 h 6438900"/>
                <a:gd name="connsiteX101" fmla="*/ 228600 w 1771650"/>
                <a:gd name="connsiteY101" fmla="*/ 2895600 h 6438900"/>
                <a:gd name="connsiteX102" fmla="*/ 247650 w 1771650"/>
                <a:gd name="connsiteY102" fmla="*/ 2628900 h 6438900"/>
                <a:gd name="connsiteX103" fmla="*/ 314325 w 1771650"/>
                <a:gd name="connsiteY103" fmla="*/ 2524125 h 6438900"/>
                <a:gd name="connsiteX104" fmla="*/ 323850 w 1771650"/>
                <a:gd name="connsiteY104" fmla="*/ 2428875 h 6438900"/>
                <a:gd name="connsiteX105" fmla="*/ 257175 w 1771650"/>
                <a:gd name="connsiteY105" fmla="*/ 2324100 h 6438900"/>
                <a:gd name="connsiteX106" fmla="*/ 209550 w 1771650"/>
                <a:gd name="connsiteY106" fmla="*/ 2381250 h 6438900"/>
                <a:gd name="connsiteX107" fmla="*/ 104775 w 1771650"/>
                <a:gd name="connsiteY107" fmla="*/ 2381250 h 6438900"/>
                <a:gd name="connsiteX108" fmla="*/ 0 w 1771650"/>
                <a:gd name="connsiteY108" fmla="*/ 2305050 h 6438900"/>
                <a:gd name="connsiteX109" fmla="*/ 9525 w 1771650"/>
                <a:gd name="connsiteY109" fmla="*/ 2143125 h 6438900"/>
                <a:gd name="connsiteX110" fmla="*/ 19050 w 1771650"/>
                <a:gd name="connsiteY110" fmla="*/ 1924050 h 6438900"/>
                <a:gd name="connsiteX111" fmla="*/ 76200 w 1771650"/>
                <a:gd name="connsiteY111" fmla="*/ 1724025 h 6438900"/>
                <a:gd name="connsiteX112" fmla="*/ 85725 w 1771650"/>
                <a:gd name="connsiteY112" fmla="*/ 1438275 h 6438900"/>
                <a:gd name="connsiteX113" fmla="*/ 152400 w 1771650"/>
                <a:gd name="connsiteY113" fmla="*/ 1352550 h 6438900"/>
                <a:gd name="connsiteX114" fmla="*/ 152400 w 1771650"/>
                <a:gd name="connsiteY114" fmla="*/ 1228725 h 6438900"/>
                <a:gd name="connsiteX115" fmla="*/ 228600 w 1771650"/>
                <a:gd name="connsiteY115" fmla="*/ 1171575 h 6438900"/>
                <a:gd name="connsiteX116" fmla="*/ 285750 w 1771650"/>
                <a:gd name="connsiteY116" fmla="*/ 1123950 h 6438900"/>
                <a:gd name="connsiteX117" fmla="*/ 419100 w 1771650"/>
                <a:gd name="connsiteY117" fmla="*/ 1095375 h 6438900"/>
                <a:gd name="connsiteX118" fmla="*/ 457200 w 1771650"/>
                <a:gd name="connsiteY118" fmla="*/ 1028700 h 6438900"/>
                <a:gd name="connsiteX119" fmla="*/ 514350 w 1771650"/>
                <a:gd name="connsiteY119" fmla="*/ 895350 h 6438900"/>
                <a:gd name="connsiteX120" fmla="*/ 485775 w 1771650"/>
                <a:gd name="connsiteY120" fmla="*/ 847725 h 6438900"/>
                <a:gd name="connsiteX121" fmla="*/ 542925 w 1771650"/>
                <a:gd name="connsiteY121" fmla="*/ 800100 h 6438900"/>
                <a:gd name="connsiteX122" fmla="*/ 542925 w 1771650"/>
                <a:gd name="connsiteY122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685800 w 1771650"/>
                <a:gd name="connsiteY6" fmla="*/ 85725 h 6438900"/>
                <a:gd name="connsiteX7" fmla="*/ 704850 w 1771650"/>
                <a:gd name="connsiteY7" fmla="*/ 38100 h 6438900"/>
                <a:gd name="connsiteX8" fmla="*/ 790575 w 1771650"/>
                <a:gd name="connsiteY8" fmla="*/ 0 h 6438900"/>
                <a:gd name="connsiteX9" fmla="*/ 990600 w 1771650"/>
                <a:gd name="connsiteY9" fmla="*/ 19050 h 6438900"/>
                <a:gd name="connsiteX10" fmla="*/ 1066800 w 1771650"/>
                <a:gd name="connsiteY10" fmla="*/ 38100 h 6438900"/>
                <a:gd name="connsiteX11" fmla="*/ 1143000 w 1771650"/>
                <a:gd name="connsiteY11" fmla="*/ 114300 h 6438900"/>
                <a:gd name="connsiteX12" fmla="*/ 1190625 w 1771650"/>
                <a:gd name="connsiteY12" fmla="*/ 114300 h 6438900"/>
                <a:gd name="connsiteX13" fmla="*/ 1209675 w 1771650"/>
                <a:gd name="connsiteY13" fmla="*/ 180975 h 6438900"/>
                <a:gd name="connsiteX14" fmla="*/ 1257300 w 1771650"/>
                <a:gd name="connsiteY14" fmla="*/ 257175 h 6438900"/>
                <a:gd name="connsiteX15" fmla="*/ 1285875 w 1771650"/>
                <a:gd name="connsiteY15" fmla="*/ 314325 h 6438900"/>
                <a:gd name="connsiteX16" fmla="*/ 1304925 w 1771650"/>
                <a:gd name="connsiteY16" fmla="*/ 409575 h 6438900"/>
                <a:gd name="connsiteX17" fmla="*/ 1314450 w 1771650"/>
                <a:gd name="connsiteY17" fmla="*/ 733425 h 6438900"/>
                <a:gd name="connsiteX18" fmla="*/ 1285875 w 1771650"/>
                <a:gd name="connsiteY18" fmla="*/ 828675 h 6438900"/>
                <a:gd name="connsiteX19" fmla="*/ 1323975 w 1771650"/>
                <a:gd name="connsiteY19" fmla="*/ 876300 h 6438900"/>
                <a:gd name="connsiteX20" fmla="*/ 1390650 w 1771650"/>
                <a:gd name="connsiteY20" fmla="*/ 885825 h 6438900"/>
                <a:gd name="connsiteX21" fmla="*/ 1390650 w 1771650"/>
                <a:gd name="connsiteY21" fmla="*/ 933450 h 6438900"/>
                <a:gd name="connsiteX22" fmla="*/ 1371600 w 1771650"/>
                <a:gd name="connsiteY22" fmla="*/ 1000125 h 6438900"/>
                <a:gd name="connsiteX23" fmla="*/ 1381125 w 1771650"/>
                <a:gd name="connsiteY23" fmla="*/ 1095375 h 6438900"/>
                <a:gd name="connsiteX24" fmla="*/ 1447800 w 1771650"/>
                <a:gd name="connsiteY24" fmla="*/ 1133475 h 6438900"/>
                <a:gd name="connsiteX25" fmla="*/ 1524000 w 1771650"/>
                <a:gd name="connsiteY25" fmla="*/ 1190625 h 6438900"/>
                <a:gd name="connsiteX26" fmla="*/ 1581150 w 1771650"/>
                <a:gd name="connsiteY26" fmla="*/ 1200150 h 6438900"/>
                <a:gd name="connsiteX27" fmla="*/ 1619250 w 1771650"/>
                <a:gd name="connsiteY27" fmla="*/ 1257300 h 6438900"/>
                <a:gd name="connsiteX28" fmla="*/ 1676400 w 1771650"/>
                <a:gd name="connsiteY28" fmla="*/ 1352550 h 6438900"/>
                <a:gd name="connsiteX29" fmla="*/ 1704975 w 1771650"/>
                <a:gd name="connsiteY29" fmla="*/ 1495425 h 6438900"/>
                <a:gd name="connsiteX30" fmla="*/ 1704975 w 1771650"/>
                <a:gd name="connsiteY30" fmla="*/ 1581150 h 6438900"/>
                <a:gd name="connsiteX31" fmla="*/ 1743075 w 1771650"/>
                <a:gd name="connsiteY31" fmla="*/ 1695450 h 6438900"/>
                <a:gd name="connsiteX32" fmla="*/ 1771650 w 1771650"/>
                <a:gd name="connsiteY32" fmla="*/ 1895475 h 6438900"/>
                <a:gd name="connsiteX33" fmla="*/ 1752600 w 1771650"/>
                <a:gd name="connsiteY33" fmla="*/ 2009775 h 6438900"/>
                <a:gd name="connsiteX34" fmla="*/ 1762125 w 1771650"/>
                <a:gd name="connsiteY34" fmla="*/ 2105025 h 6438900"/>
                <a:gd name="connsiteX35" fmla="*/ 1733550 w 1771650"/>
                <a:gd name="connsiteY35" fmla="*/ 2171700 h 6438900"/>
                <a:gd name="connsiteX36" fmla="*/ 1733550 w 1771650"/>
                <a:gd name="connsiteY36" fmla="*/ 2286000 h 6438900"/>
                <a:gd name="connsiteX37" fmla="*/ 1695450 w 1771650"/>
                <a:gd name="connsiteY37" fmla="*/ 2428875 h 6438900"/>
                <a:gd name="connsiteX38" fmla="*/ 1695450 w 1771650"/>
                <a:gd name="connsiteY38" fmla="*/ 2638425 h 6438900"/>
                <a:gd name="connsiteX39" fmla="*/ 1657350 w 1771650"/>
                <a:gd name="connsiteY39" fmla="*/ 2781300 h 6438900"/>
                <a:gd name="connsiteX40" fmla="*/ 1628775 w 1771650"/>
                <a:gd name="connsiteY40" fmla="*/ 2857500 h 6438900"/>
                <a:gd name="connsiteX41" fmla="*/ 1543050 w 1771650"/>
                <a:gd name="connsiteY41" fmla="*/ 2857500 h 6438900"/>
                <a:gd name="connsiteX42" fmla="*/ 1524000 w 1771650"/>
                <a:gd name="connsiteY42" fmla="*/ 2914650 h 6438900"/>
                <a:gd name="connsiteX43" fmla="*/ 1533525 w 1771650"/>
                <a:gd name="connsiteY43" fmla="*/ 3076575 h 6438900"/>
                <a:gd name="connsiteX44" fmla="*/ 1514475 w 1771650"/>
                <a:gd name="connsiteY44" fmla="*/ 3295650 h 6438900"/>
                <a:gd name="connsiteX45" fmla="*/ 1476375 w 1771650"/>
                <a:gd name="connsiteY45" fmla="*/ 3505200 h 6438900"/>
                <a:gd name="connsiteX46" fmla="*/ 1457325 w 1771650"/>
                <a:gd name="connsiteY46" fmla="*/ 3762375 h 6438900"/>
                <a:gd name="connsiteX47" fmla="*/ 1428750 w 1771650"/>
                <a:gd name="connsiteY47" fmla="*/ 4067175 h 6438900"/>
                <a:gd name="connsiteX48" fmla="*/ 1400175 w 1771650"/>
                <a:gd name="connsiteY48" fmla="*/ 4324350 h 6438900"/>
                <a:gd name="connsiteX49" fmla="*/ 1390650 w 1771650"/>
                <a:gd name="connsiteY49" fmla="*/ 4562475 h 6438900"/>
                <a:gd name="connsiteX50" fmla="*/ 1419225 w 1771650"/>
                <a:gd name="connsiteY50" fmla="*/ 4819650 h 6438900"/>
                <a:gd name="connsiteX51" fmla="*/ 1447800 w 1771650"/>
                <a:gd name="connsiteY51" fmla="*/ 5219700 h 6438900"/>
                <a:gd name="connsiteX52" fmla="*/ 1466850 w 1771650"/>
                <a:gd name="connsiteY52" fmla="*/ 5534025 h 6438900"/>
                <a:gd name="connsiteX53" fmla="*/ 1457325 w 1771650"/>
                <a:gd name="connsiteY53" fmla="*/ 6037118 h 6438900"/>
                <a:gd name="connsiteX54" fmla="*/ 1390650 w 1771650"/>
                <a:gd name="connsiteY54" fmla="*/ 6096000 h 6438900"/>
                <a:gd name="connsiteX55" fmla="*/ 1428750 w 1771650"/>
                <a:gd name="connsiteY55" fmla="*/ 6238875 h 6438900"/>
                <a:gd name="connsiteX56" fmla="*/ 1392923 w 1771650"/>
                <a:gd name="connsiteY56" fmla="*/ 6332394 h 6438900"/>
                <a:gd name="connsiteX57" fmla="*/ 1247775 w 1771650"/>
                <a:gd name="connsiteY57" fmla="*/ 6438900 h 6438900"/>
                <a:gd name="connsiteX58" fmla="*/ 1200150 w 1771650"/>
                <a:gd name="connsiteY58" fmla="*/ 6429375 h 6438900"/>
                <a:gd name="connsiteX59" fmla="*/ 1074594 w 1771650"/>
                <a:gd name="connsiteY59" fmla="*/ 6270156 h 6438900"/>
                <a:gd name="connsiteX60" fmla="*/ 1066800 w 1771650"/>
                <a:gd name="connsiteY60" fmla="*/ 6153150 h 6438900"/>
                <a:gd name="connsiteX61" fmla="*/ 1090938 w 1771650"/>
                <a:gd name="connsiteY61" fmla="*/ 6096001 h 6438900"/>
                <a:gd name="connsiteX62" fmla="*/ 1094293 w 1771650"/>
                <a:gd name="connsiteY62" fmla="*/ 6039391 h 6438900"/>
                <a:gd name="connsiteX63" fmla="*/ 1009650 w 1771650"/>
                <a:gd name="connsiteY63" fmla="*/ 6011899 h 6438900"/>
                <a:gd name="connsiteX64" fmla="*/ 1000125 w 1771650"/>
                <a:gd name="connsiteY64" fmla="*/ 5915025 h 6438900"/>
                <a:gd name="connsiteX65" fmla="*/ 1028700 w 1771650"/>
                <a:gd name="connsiteY65" fmla="*/ 5848350 h 6438900"/>
                <a:gd name="connsiteX66" fmla="*/ 1038225 w 1771650"/>
                <a:gd name="connsiteY66" fmla="*/ 5495925 h 6438900"/>
                <a:gd name="connsiteX67" fmla="*/ 990600 w 1771650"/>
                <a:gd name="connsiteY67" fmla="*/ 5381625 h 6438900"/>
                <a:gd name="connsiteX68" fmla="*/ 1009650 w 1771650"/>
                <a:gd name="connsiteY68" fmla="*/ 5334000 h 6438900"/>
                <a:gd name="connsiteX69" fmla="*/ 1009650 w 1771650"/>
                <a:gd name="connsiteY69" fmla="*/ 5067300 h 6438900"/>
                <a:gd name="connsiteX70" fmla="*/ 1000125 w 1771650"/>
                <a:gd name="connsiteY70" fmla="*/ 4476750 h 6438900"/>
                <a:gd name="connsiteX71" fmla="*/ 1000125 w 1771650"/>
                <a:gd name="connsiteY71" fmla="*/ 4095750 h 6438900"/>
                <a:gd name="connsiteX72" fmla="*/ 981075 w 1771650"/>
                <a:gd name="connsiteY72" fmla="*/ 3924300 h 6438900"/>
                <a:gd name="connsiteX73" fmla="*/ 933450 w 1771650"/>
                <a:gd name="connsiteY73" fmla="*/ 3790950 h 6438900"/>
                <a:gd name="connsiteX74" fmla="*/ 895350 w 1771650"/>
                <a:gd name="connsiteY74" fmla="*/ 3724275 h 6438900"/>
                <a:gd name="connsiteX75" fmla="*/ 828675 w 1771650"/>
                <a:gd name="connsiteY75" fmla="*/ 3838575 h 6438900"/>
                <a:gd name="connsiteX76" fmla="*/ 838200 w 1771650"/>
                <a:gd name="connsiteY76" fmla="*/ 3971925 h 6438900"/>
                <a:gd name="connsiteX77" fmla="*/ 828675 w 1771650"/>
                <a:gd name="connsiteY77" fmla="*/ 4486275 h 6438900"/>
                <a:gd name="connsiteX78" fmla="*/ 857250 w 1771650"/>
                <a:gd name="connsiteY78" fmla="*/ 5076825 h 6438900"/>
                <a:gd name="connsiteX79" fmla="*/ 914400 w 1771650"/>
                <a:gd name="connsiteY79" fmla="*/ 5534025 h 6438900"/>
                <a:gd name="connsiteX80" fmla="*/ 914400 w 1771650"/>
                <a:gd name="connsiteY80" fmla="*/ 5676900 h 6438900"/>
                <a:gd name="connsiteX81" fmla="*/ 923925 w 1771650"/>
                <a:gd name="connsiteY81" fmla="*/ 5867400 h 6438900"/>
                <a:gd name="connsiteX82" fmla="*/ 933450 w 1771650"/>
                <a:gd name="connsiteY82" fmla="*/ 5972175 h 6438900"/>
                <a:gd name="connsiteX83" fmla="*/ 857250 w 1771650"/>
                <a:gd name="connsiteY83" fmla="*/ 5981700 h 6438900"/>
                <a:gd name="connsiteX84" fmla="*/ 904875 w 1771650"/>
                <a:gd name="connsiteY84" fmla="*/ 6134100 h 6438900"/>
                <a:gd name="connsiteX85" fmla="*/ 904875 w 1771650"/>
                <a:gd name="connsiteY85" fmla="*/ 6210300 h 6438900"/>
                <a:gd name="connsiteX86" fmla="*/ 781050 w 1771650"/>
                <a:gd name="connsiteY86" fmla="*/ 6381750 h 6438900"/>
                <a:gd name="connsiteX87" fmla="*/ 714375 w 1771650"/>
                <a:gd name="connsiteY87" fmla="*/ 6391275 h 6438900"/>
                <a:gd name="connsiteX88" fmla="*/ 628650 w 1771650"/>
                <a:gd name="connsiteY88" fmla="*/ 6315075 h 6438900"/>
                <a:gd name="connsiteX89" fmla="*/ 561975 w 1771650"/>
                <a:gd name="connsiteY89" fmla="*/ 6248400 h 6438900"/>
                <a:gd name="connsiteX90" fmla="*/ 533400 w 1771650"/>
                <a:gd name="connsiteY90" fmla="*/ 6115050 h 6438900"/>
                <a:gd name="connsiteX91" fmla="*/ 552450 w 1771650"/>
                <a:gd name="connsiteY91" fmla="*/ 6048375 h 6438900"/>
                <a:gd name="connsiteX92" fmla="*/ 457200 w 1771650"/>
                <a:gd name="connsiteY92" fmla="*/ 5991225 h 6438900"/>
                <a:gd name="connsiteX93" fmla="*/ 419100 w 1771650"/>
                <a:gd name="connsiteY93" fmla="*/ 5391150 h 6438900"/>
                <a:gd name="connsiteX94" fmla="*/ 438150 w 1771650"/>
                <a:gd name="connsiteY94" fmla="*/ 4772025 h 6438900"/>
                <a:gd name="connsiteX95" fmla="*/ 409575 w 1771650"/>
                <a:gd name="connsiteY95" fmla="*/ 4152900 h 6438900"/>
                <a:gd name="connsiteX96" fmla="*/ 371475 w 1771650"/>
                <a:gd name="connsiteY96" fmla="*/ 3895725 h 6438900"/>
                <a:gd name="connsiteX97" fmla="*/ 295275 w 1771650"/>
                <a:gd name="connsiteY97" fmla="*/ 3695700 h 6438900"/>
                <a:gd name="connsiteX98" fmla="*/ 304800 w 1771650"/>
                <a:gd name="connsiteY98" fmla="*/ 3486150 h 6438900"/>
                <a:gd name="connsiteX99" fmla="*/ 257175 w 1771650"/>
                <a:gd name="connsiteY99" fmla="*/ 3324225 h 6438900"/>
                <a:gd name="connsiteX100" fmla="*/ 228600 w 1771650"/>
                <a:gd name="connsiteY100" fmla="*/ 2895600 h 6438900"/>
                <a:gd name="connsiteX101" fmla="*/ 247650 w 1771650"/>
                <a:gd name="connsiteY101" fmla="*/ 2628900 h 6438900"/>
                <a:gd name="connsiteX102" fmla="*/ 314325 w 1771650"/>
                <a:gd name="connsiteY102" fmla="*/ 2524125 h 6438900"/>
                <a:gd name="connsiteX103" fmla="*/ 323850 w 1771650"/>
                <a:gd name="connsiteY103" fmla="*/ 2428875 h 6438900"/>
                <a:gd name="connsiteX104" fmla="*/ 257175 w 1771650"/>
                <a:gd name="connsiteY104" fmla="*/ 2324100 h 6438900"/>
                <a:gd name="connsiteX105" fmla="*/ 209550 w 1771650"/>
                <a:gd name="connsiteY105" fmla="*/ 2381250 h 6438900"/>
                <a:gd name="connsiteX106" fmla="*/ 104775 w 1771650"/>
                <a:gd name="connsiteY106" fmla="*/ 2381250 h 6438900"/>
                <a:gd name="connsiteX107" fmla="*/ 0 w 1771650"/>
                <a:gd name="connsiteY107" fmla="*/ 2305050 h 6438900"/>
                <a:gd name="connsiteX108" fmla="*/ 9525 w 1771650"/>
                <a:gd name="connsiteY108" fmla="*/ 2143125 h 6438900"/>
                <a:gd name="connsiteX109" fmla="*/ 19050 w 1771650"/>
                <a:gd name="connsiteY109" fmla="*/ 1924050 h 6438900"/>
                <a:gd name="connsiteX110" fmla="*/ 76200 w 1771650"/>
                <a:gd name="connsiteY110" fmla="*/ 1724025 h 6438900"/>
                <a:gd name="connsiteX111" fmla="*/ 85725 w 1771650"/>
                <a:gd name="connsiteY111" fmla="*/ 1438275 h 6438900"/>
                <a:gd name="connsiteX112" fmla="*/ 152400 w 1771650"/>
                <a:gd name="connsiteY112" fmla="*/ 1352550 h 6438900"/>
                <a:gd name="connsiteX113" fmla="*/ 152400 w 1771650"/>
                <a:gd name="connsiteY113" fmla="*/ 1228725 h 6438900"/>
                <a:gd name="connsiteX114" fmla="*/ 228600 w 1771650"/>
                <a:gd name="connsiteY114" fmla="*/ 1171575 h 6438900"/>
                <a:gd name="connsiteX115" fmla="*/ 285750 w 1771650"/>
                <a:gd name="connsiteY115" fmla="*/ 1123950 h 6438900"/>
                <a:gd name="connsiteX116" fmla="*/ 419100 w 1771650"/>
                <a:gd name="connsiteY116" fmla="*/ 1095375 h 6438900"/>
                <a:gd name="connsiteX117" fmla="*/ 457200 w 1771650"/>
                <a:gd name="connsiteY117" fmla="*/ 1028700 h 6438900"/>
                <a:gd name="connsiteX118" fmla="*/ 514350 w 1771650"/>
                <a:gd name="connsiteY118" fmla="*/ 895350 h 6438900"/>
                <a:gd name="connsiteX119" fmla="*/ 485775 w 1771650"/>
                <a:gd name="connsiteY119" fmla="*/ 847725 h 6438900"/>
                <a:gd name="connsiteX120" fmla="*/ 542925 w 1771650"/>
                <a:gd name="connsiteY120" fmla="*/ 800100 h 6438900"/>
                <a:gd name="connsiteX121" fmla="*/ 542925 w 1771650"/>
                <a:gd name="connsiteY121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685800 w 1771650"/>
                <a:gd name="connsiteY6" fmla="*/ 85725 h 6438900"/>
                <a:gd name="connsiteX7" fmla="*/ 704850 w 1771650"/>
                <a:gd name="connsiteY7" fmla="*/ 38100 h 6438900"/>
                <a:gd name="connsiteX8" fmla="*/ 790575 w 1771650"/>
                <a:gd name="connsiteY8" fmla="*/ 0 h 6438900"/>
                <a:gd name="connsiteX9" fmla="*/ 990600 w 1771650"/>
                <a:gd name="connsiteY9" fmla="*/ 19050 h 6438900"/>
                <a:gd name="connsiteX10" fmla="*/ 1143000 w 1771650"/>
                <a:gd name="connsiteY10" fmla="*/ 114300 h 6438900"/>
                <a:gd name="connsiteX11" fmla="*/ 1190625 w 1771650"/>
                <a:gd name="connsiteY11" fmla="*/ 114300 h 6438900"/>
                <a:gd name="connsiteX12" fmla="*/ 1209675 w 1771650"/>
                <a:gd name="connsiteY12" fmla="*/ 180975 h 6438900"/>
                <a:gd name="connsiteX13" fmla="*/ 1257300 w 1771650"/>
                <a:gd name="connsiteY13" fmla="*/ 257175 h 6438900"/>
                <a:gd name="connsiteX14" fmla="*/ 1285875 w 1771650"/>
                <a:gd name="connsiteY14" fmla="*/ 314325 h 6438900"/>
                <a:gd name="connsiteX15" fmla="*/ 1304925 w 1771650"/>
                <a:gd name="connsiteY15" fmla="*/ 409575 h 6438900"/>
                <a:gd name="connsiteX16" fmla="*/ 1314450 w 1771650"/>
                <a:gd name="connsiteY16" fmla="*/ 733425 h 6438900"/>
                <a:gd name="connsiteX17" fmla="*/ 1285875 w 1771650"/>
                <a:gd name="connsiteY17" fmla="*/ 828675 h 6438900"/>
                <a:gd name="connsiteX18" fmla="*/ 1323975 w 1771650"/>
                <a:gd name="connsiteY18" fmla="*/ 876300 h 6438900"/>
                <a:gd name="connsiteX19" fmla="*/ 1390650 w 1771650"/>
                <a:gd name="connsiteY19" fmla="*/ 885825 h 6438900"/>
                <a:gd name="connsiteX20" fmla="*/ 1390650 w 1771650"/>
                <a:gd name="connsiteY20" fmla="*/ 933450 h 6438900"/>
                <a:gd name="connsiteX21" fmla="*/ 1371600 w 1771650"/>
                <a:gd name="connsiteY21" fmla="*/ 1000125 h 6438900"/>
                <a:gd name="connsiteX22" fmla="*/ 1381125 w 1771650"/>
                <a:gd name="connsiteY22" fmla="*/ 1095375 h 6438900"/>
                <a:gd name="connsiteX23" fmla="*/ 1447800 w 1771650"/>
                <a:gd name="connsiteY23" fmla="*/ 1133475 h 6438900"/>
                <a:gd name="connsiteX24" fmla="*/ 1524000 w 1771650"/>
                <a:gd name="connsiteY24" fmla="*/ 1190625 h 6438900"/>
                <a:gd name="connsiteX25" fmla="*/ 1581150 w 1771650"/>
                <a:gd name="connsiteY25" fmla="*/ 1200150 h 6438900"/>
                <a:gd name="connsiteX26" fmla="*/ 1619250 w 1771650"/>
                <a:gd name="connsiteY26" fmla="*/ 1257300 h 6438900"/>
                <a:gd name="connsiteX27" fmla="*/ 1676400 w 1771650"/>
                <a:gd name="connsiteY27" fmla="*/ 1352550 h 6438900"/>
                <a:gd name="connsiteX28" fmla="*/ 1704975 w 1771650"/>
                <a:gd name="connsiteY28" fmla="*/ 1495425 h 6438900"/>
                <a:gd name="connsiteX29" fmla="*/ 1704975 w 1771650"/>
                <a:gd name="connsiteY29" fmla="*/ 1581150 h 6438900"/>
                <a:gd name="connsiteX30" fmla="*/ 1743075 w 1771650"/>
                <a:gd name="connsiteY30" fmla="*/ 1695450 h 6438900"/>
                <a:gd name="connsiteX31" fmla="*/ 1771650 w 1771650"/>
                <a:gd name="connsiteY31" fmla="*/ 1895475 h 6438900"/>
                <a:gd name="connsiteX32" fmla="*/ 1752600 w 1771650"/>
                <a:gd name="connsiteY32" fmla="*/ 2009775 h 6438900"/>
                <a:gd name="connsiteX33" fmla="*/ 1762125 w 1771650"/>
                <a:gd name="connsiteY33" fmla="*/ 2105025 h 6438900"/>
                <a:gd name="connsiteX34" fmla="*/ 1733550 w 1771650"/>
                <a:gd name="connsiteY34" fmla="*/ 2171700 h 6438900"/>
                <a:gd name="connsiteX35" fmla="*/ 1733550 w 1771650"/>
                <a:gd name="connsiteY35" fmla="*/ 2286000 h 6438900"/>
                <a:gd name="connsiteX36" fmla="*/ 1695450 w 1771650"/>
                <a:gd name="connsiteY36" fmla="*/ 2428875 h 6438900"/>
                <a:gd name="connsiteX37" fmla="*/ 1695450 w 1771650"/>
                <a:gd name="connsiteY37" fmla="*/ 2638425 h 6438900"/>
                <a:gd name="connsiteX38" fmla="*/ 1657350 w 1771650"/>
                <a:gd name="connsiteY38" fmla="*/ 2781300 h 6438900"/>
                <a:gd name="connsiteX39" fmla="*/ 1628775 w 1771650"/>
                <a:gd name="connsiteY39" fmla="*/ 2857500 h 6438900"/>
                <a:gd name="connsiteX40" fmla="*/ 1543050 w 1771650"/>
                <a:gd name="connsiteY40" fmla="*/ 2857500 h 6438900"/>
                <a:gd name="connsiteX41" fmla="*/ 1524000 w 1771650"/>
                <a:gd name="connsiteY41" fmla="*/ 2914650 h 6438900"/>
                <a:gd name="connsiteX42" fmla="*/ 1533525 w 1771650"/>
                <a:gd name="connsiteY42" fmla="*/ 3076575 h 6438900"/>
                <a:gd name="connsiteX43" fmla="*/ 1514475 w 1771650"/>
                <a:gd name="connsiteY43" fmla="*/ 3295650 h 6438900"/>
                <a:gd name="connsiteX44" fmla="*/ 1476375 w 1771650"/>
                <a:gd name="connsiteY44" fmla="*/ 3505200 h 6438900"/>
                <a:gd name="connsiteX45" fmla="*/ 1457325 w 1771650"/>
                <a:gd name="connsiteY45" fmla="*/ 3762375 h 6438900"/>
                <a:gd name="connsiteX46" fmla="*/ 1428750 w 1771650"/>
                <a:gd name="connsiteY46" fmla="*/ 4067175 h 6438900"/>
                <a:gd name="connsiteX47" fmla="*/ 1400175 w 1771650"/>
                <a:gd name="connsiteY47" fmla="*/ 4324350 h 6438900"/>
                <a:gd name="connsiteX48" fmla="*/ 1390650 w 1771650"/>
                <a:gd name="connsiteY48" fmla="*/ 4562475 h 6438900"/>
                <a:gd name="connsiteX49" fmla="*/ 1419225 w 1771650"/>
                <a:gd name="connsiteY49" fmla="*/ 4819650 h 6438900"/>
                <a:gd name="connsiteX50" fmla="*/ 1447800 w 1771650"/>
                <a:gd name="connsiteY50" fmla="*/ 5219700 h 6438900"/>
                <a:gd name="connsiteX51" fmla="*/ 1466850 w 1771650"/>
                <a:gd name="connsiteY51" fmla="*/ 5534025 h 6438900"/>
                <a:gd name="connsiteX52" fmla="*/ 1457325 w 1771650"/>
                <a:gd name="connsiteY52" fmla="*/ 6037118 h 6438900"/>
                <a:gd name="connsiteX53" fmla="*/ 1390650 w 1771650"/>
                <a:gd name="connsiteY53" fmla="*/ 6096000 h 6438900"/>
                <a:gd name="connsiteX54" fmla="*/ 1428750 w 1771650"/>
                <a:gd name="connsiteY54" fmla="*/ 6238875 h 6438900"/>
                <a:gd name="connsiteX55" fmla="*/ 1392923 w 1771650"/>
                <a:gd name="connsiteY55" fmla="*/ 6332394 h 6438900"/>
                <a:gd name="connsiteX56" fmla="*/ 1247775 w 1771650"/>
                <a:gd name="connsiteY56" fmla="*/ 6438900 h 6438900"/>
                <a:gd name="connsiteX57" fmla="*/ 1200150 w 1771650"/>
                <a:gd name="connsiteY57" fmla="*/ 6429375 h 6438900"/>
                <a:gd name="connsiteX58" fmla="*/ 1074594 w 1771650"/>
                <a:gd name="connsiteY58" fmla="*/ 6270156 h 6438900"/>
                <a:gd name="connsiteX59" fmla="*/ 1066800 w 1771650"/>
                <a:gd name="connsiteY59" fmla="*/ 6153150 h 6438900"/>
                <a:gd name="connsiteX60" fmla="*/ 1090938 w 1771650"/>
                <a:gd name="connsiteY60" fmla="*/ 6096001 h 6438900"/>
                <a:gd name="connsiteX61" fmla="*/ 1094293 w 1771650"/>
                <a:gd name="connsiteY61" fmla="*/ 6039391 h 6438900"/>
                <a:gd name="connsiteX62" fmla="*/ 1009650 w 1771650"/>
                <a:gd name="connsiteY62" fmla="*/ 6011899 h 6438900"/>
                <a:gd name="connsiteX63" fmla="*/ 1000125 w 1771650"/>
                <a:gd name="connsiteY63" fmla="*/ 5915025 h 6438900"/>
                <a:gd name="connsiteX64" fmla="*/ 1028700 w 1771650"/>
                <a:gd name="connsiteY64" fmla="*/ 5848350 h 6438900"/>
                <a:gd name="connsiteX65" fmla="*/ 1038225 w 1771650"/>
                <a:gd name="connsiteY65" fmla="*/ 5495925 h 6438900"/>
                <a:gd name="connsiteX66" fmla="*/ 990600 w 1771650"/>
                <a:gd name="connsiteY66" fmla="*/ 5381625 h 6438900"/>
                <a:gd name="connsiteX67" fmla="*/ 1009650 w 1771650"/>
                <a:gd name="connsiteY67" fmla="*/ 5334000 h 6438900"/>
                <a:gd name="connsiteX68" fmla="*/ 1009650 w 1771650"/>
                <a:gd name="connsiteY68" fmla="*/ 5067300 h 6438900"/>
                <a:gd name="connsiteX69" fmla="*/ 1000125 w 1771650"/>
                <a:gd name="connsiteY69" fmla="*/ 4476750 h 6438900"/>
                <a:gd name="connsiteX70" fmla="*/ 1000125 w 1771650"/>
                <a:gd name="connsiteY70" fmla="*/ 4095750 h 6438900"/>
                <a:gd name="connsiteX71" fmla="*/ 981075 w 1771650"/>
                <a:gd name="connsiteY71" fmla="*/ 3924300 h 6438900"/>
                <a:gd name="connsiteX72" fmla="*/ 933450 w 1771650"/>
                <a:gd name="connsiteY72" fmla="*/ 3790950 h 6438900"/>
                <a:gd name="connsiteX73" fmla="*/ 895350 w 1771650"/>
                <a:gd name="connsiteY73" fmla="*/ 3724275 h 6438900"/>
                <a:gd name="connsiteX74" fmla="*/ 828675 w 1771650"/>
                <a:gd name="connsiteY74" fmla="*/ 3838575 h 6438900"/>
                <a:gd name="connsiteX75" fmla="*/ 838200 w 1771650"/>
                <a:gd name="connsiteY75" fmla="*/ 3971925 h 6438900"/>
                <a:gd name="connsiteX76" fmla="*/ 828675 w 1771650"/>
                <a:gd name="connsiteY76" fmla="*/ 4486275 h 6438900"/>
                <a:gd name="connsiteX77" fmla="*/ 857250 w 1771650"/>
                <a:gd name="connsiteY77" fmla="*/ 5076825 h 6438900"/>
                <a:gd name="connsiteX78" fmla="*/ 914400 w 1771650"/>
                <a:gd name="connsiteY78" fmla="*/ 5534025 h 6438900"/>
                <a:gd name="connsiteX79" fmla="*/ 914400 w 1771650"/>
                <a:gd name="connsiteY79" fmla="*/ 5676900 h 6438900"/>
                <a:gd name="connsiteX80" fmla="*/ 923925 w 1771650"/>
                <a:gd name="connsiteY80" fmla="*/ 5867400 h 6438900"/>
                <a:gd name="connsiteX81" fmla="*/ 933450 w 1771650"/>
                <a:gd name="connsiteY81" fmla="*/ 5972175 h 6438900"/>
                <a:gd name="connsiteX82" fmla="*/ 857250 w 1771650"/>
                <a:gd name="connsiteY82" fmla="*/ 5981700 h 6438900"/>
                <a:gd name="connsiteX83" fmla="*/ 904875 w 1771650"/>
                <a:gd name="connsiteY83" fmla="*/ 6134100 h 6438900"/>
                <a:gd name="connsiteX84" fmla="*/ 904875 w 1771650"/>
                <a:gd name="connsiteY84" fmla="*/ 6210300 h 6438900"/>
                <a:gd name="connsiteX85" fmla="*/ 781050 w 1771650"/>
                <a:gd name="connsiteY85" fmla="*/ 6381750 h 6438900"/>
                <a:gd name="connsiteX86" fmla="*/ 714375 w 1771650"/>
                <a:gd name="connsiteY86" fmla="*/ 6391275 h 6438900"/>
                <a:gd name="connsiteX87" fmla="*/ 628650 w 1771650"/>
                <a:gd name="connsiteY87" fmla="*/ 6315075 h 6438900"/>
                <a:gd name="connsiteX88" fmla="*/ 561975 w 1771650"/>
                <a:gd name="connsiteY88" fmla="*/ 6248400 h 6438900"/>
                <a:gd name="connsiteX89" fmla="*/ 533400 w 1771650"/>
                <a:gd name="connsiteY89" fmla="*/ 6115050 h 6438900"/>
                <a:gd name="connsiteX90" fmla="*/ 552450 w 1771650"/>
                <a:gd name="connsiteY90" fmla="*/ 6048375 h 6438900"/>
                <a:gd name="connsiteX91" fmla="*/ 457200 w 1771650"/>
                <a:gd name="connsiteY91" fmla="*/ 5991225 h 6438900"/>
                <a:gd name="connsiteX92" fmla="*/ 419100 w 1771650"/>
                <a:gd name="connsiteY92" fmla="*/ 5391150 h 6438900"/>
                <a:gd name="connsiteX93" fmla="*/ 438150 w 1771650"/>
                <a:gd name="connsiteY93" fmla="*/ 4772025 h 6438900"/>
                <a:gd name="connsiteX94" fmla="*/ 409575 w 1771650"/>
                <a:gd name="connsiteY94" fmla="*/ 4152900 h 6438900"/>
                <a:gd name="connsiteX95" fmla="*/ 371475 w 1771650"/>
                <a:gd name="connsiteY95" fmla="*/ 3895725 h 6438900"/>
                <a:gd name="connsiteX96" fmla="*/ 295275 w 1771650"/>
                <a:gd name="connsiteY96" fmla="*/ 3695700 h 6438900"/>
                <a:gd name="connsiteX97" fmla="*/ 304800 w 1771650"/>
                <a:gd name="connsiteY97" fmla="*/ 3486150 h 6438900"/>
                <a:gd name="connsiteX98" fmla="*/ 257175 w 1771650"/>
                <a:gd name="connsiteY98" fmla="*/ 3324225 h 6438900"/>
                <a:gd name="connsiteX99" fmla="*/ 228600 w 1771650"/>
                <a:gd name="connsiteY99" fmla="*/ 2895600 h 6438900"/>
                <a:gd name="connsiteX100" fmla="*/ 247650 w 1771650"/>
                <a:gd name="connsiteY100" fmla="*/ 2628900 h 6438900"/>
                <a:gd name="connsiteX101" fmla="*/ 314325 w 1771650"/>
                <a:gd name="connsiteY101" fmla="*/ 2524125 h 6438900"/>
                <a:gd name="connsiteX102" fmla="*/ 323850 w 1771650"/>
                <a:gd name="connsiteY102" fmla="*/ 2428875 h 6438900"/>
                <a:gd name="connsiteX103" fmla="*/ 257175 w 1771650"/>
                <a:gd name="connsiteY103" fmla="*/ 2324100 h 6438900"/>
                <a:gd name="connsiteX104" fmla="*/ 209550 w 1771650"/>
                <a:gd name="connsiteY104" fmla="*/ 2381250 h 6438900"/>
                <a:gd name="connsiteX105" fmla="*/ 104775 w 1771650"/>
                <a:gd name="connsiteY105" fmla="*/ 2381250 h 6438900"/>
                <a:gd name="connsiteX106" fmla="*/ 0 w 1771650"/>
                <a:gd name="connsiteY106" fmla="*/ 2305050 h 6438900"/>
                <a:gd name="connsiteX107" fmla="*/ 9525 w 1771650"/>
                <a:gd name="connsiteY107" fmla="*/ 2143125 h 6438900"/>
                <a:gd name="connsiteX108" fmla="*/ 19050 w 1771650"/>
                <a:gd name="connsiteY108" fmla="*/ 1924050 h 6438900"/>
                <a:gd name="connsiteX109" fmla="*/ 76200 w 1771650"/>
                <a:gd name="connsiteY109" fmla="*/ 1724025 h 6438900"/>
                <a:gd name="connsiteX110" fmla="*/ 85725 w 1771650"/>
                <a:gd name="connsiteY110" fmla="*/ 1438275 h 6438900"/>
                <a:gd name="connsiteX111" fmla="*/ 152400 w 1771650"/>
                <a:gd name="connsiteY111" fmla="*/ 1352550 h 6438900"/>
                <a:gd name="connsiteX112" fmla="*/ 152400 w 1771650"/>
                <a:gd name="connsiteY112" fmla="*/ 1228725 h 6438900"/>
                <a:gd name="connsiteX113" fmla="*/ 228600 w 1771650"/>
                <a:gd name="connsiteY113" fmla="*/ 1171575 h 6438900"/>
                <a:gd name="connsiteX114" fmla="*/ 285750 w 1771650"/>
                <a:gd name="connsiteY114" fmla="*/ 1123950 h 6438900"/>
                <a:gd name="connsiteX115" fmla="*/ 419100 w 1771650"/>
                <a:gd name="connsiteY115" fmla="*/ 1095375 h 6438900"/>
                <a:gd name="connsiteX116" fmla="*/ 457200 w 1771650"/>
                <a:gd name="connsiteY116" fmla="*/ 1028700 h 6438900"/>
                <a:gd name="connsiteX117" fmla="*/ 514350 w 1771650"/>
                <a:gd name="connsiteY117" fmla="*/ 895350 h 6438900"/>
                <a:gd name="connsiteX118" fmla="*/ 485775 w 1771650"/>
                <a:gd name="connsiteY118" fmla="*/ 847725 h 6438900"/>
                <a:gd name="connsiteX119" fmla="*/ 542925 w 1771650"/>
                <a:gd name="connsiteY119" fmla="*/ 800100 h 6438900"/>
                <a:gd name="connsiteX120" fmla="*/ 542925 w 1771650"/>
                <a:gd name="connsiteY120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685800 w 1771650"/>
                <a:gd name="connsiteY6" fmla="*/ 85725 h 6438900"/>
                <a:gd name="connsiteX7" fmla="*/ 704850 w 1771650"/>
                <a:gd name="connsiteY7" fmla="*/ 38100 h 6438900"/>
                <a:gd name="connsiteX8" fmla="*/ 790575 w 1771650"/>
                <a:gd name="connsiteY8" fmla="*/ 0 h 6438900"/>
                <a:gd name="connsiteX9" fmla="*/ 990600 w 1771650"/>
                <a:gd name="connsiteY9" fmla="*/ 19050 h 6438900"/>
                <a:gd name="connsiteX10" fmla="*/ 1143000 w 1771650"/>
                <a:gd name="connsiteY10" fmla="*/ 114300 h 6438900"/>
                <a:gd name="connsiteX11" fmla="*/ 1209675 w 1771650"/>
                <a:gd name="connsiteY11" fmla="*/ 180975 h 6438900"/>
                <a:gd name="connsiteX12" fmla="*/ 1257300 w 1771650"/>
                <a:gd name="connsiteY12" fmla="*/ 257175 h 6438900"/>
                <a:gd name="connsiteX13" fmla="*/ 1285875 w 1771650"/>
                <a:gd name="connsiteY13" fmla="*/ 314325 h 6438900"/>
                <a:gd name="connsiteX14" fmla="*/ 1304925 w 1771650"/>
                <a:gd name="connsiteY14" fmla="*/ 409575 h 6438900"/>
                <a:gd name="connsiteX15" fmla="*/ 1314450 w 1771650"/>
                <a:gd name="connsiteY15" fmla="*/ 733425 h 6438900"/>
                <a:gd name="connsiteX16" fmla="*/ 1285875 w 1771650"/>
                <a:gd name="connsiteY16" fmla="*/ 828675 h 6438900"/>
                <a:gd name="connsiteX17" fmla="*/ 1323975 w 1771650"/>
                <a:gd name="connsiteY17" fmla="*/ 876300 h 6438900"/>
                <a:gd name="connsiteX18" fmla="*/ 1390650 w 1771650"/>
                <a:gd name="connsiteY18" fmla="*/ 885825 h 6438900"/>
                <a:gd name="connsiteX19" fmla="*/ 1390650 w 1771650"/>
                <a:gd name="connsiteY19" fmla="*/ 933450 h 6438900"/>
                <a:gd name="connsiteX20" fmla="*/ 1371600 w 1771650"/>
                <a:gd name="connsiteY20" fmla="*/ 1000125 h 6438900"/>
                <a:gd name="connsiteX21" fmla="*/ 1381125 w 1771650"/>
                <a:gd name="connsiteY21" fmla="*/ 1095375 h 6438900"/>
                <a:gd name="connsiteX22" fmla="*/ 1447800 w 1771650"/>
                <a:gd name="connsiteY22" fmla="*/ 1133475 h 6438900"/>
                <a:gd name="connsiteX23" fmla="*/ 1524000 w 1771650"/>
                <a:gd name="connsiteY23" fmla="*/ 1190625 h 6438900"/>
                <a:gd name="connsiteX24" fmla="*/ 1581150 w 1771650"/>
                <a:gd name="connsiteY24" fmla="*/ 1200150 h 6438900"/>
                <a:gd name="connsiteX25" fmla="*/ 1619250 w 1771650"/>
                <a:gd name="connsiteY25" fmla="*/ 1257300 h 6438900"/>
                <a:gd name="connsiteX26" fmla="*/ 1676400 w 1771650"/>
                <a:gd name="connsiteY26" fmla="*/ 1352550 h 6438900"/>
                <a:gd name="connsiteX27" fmla="*/ 1704975 w 1771650"/>
                <a:gd name="connsiteY27" fmla="*/ 1495425 h 6438900"/>
                <a:gd name="connsiteX28" fmla="*/ 1704975 w 1771650"/>
                <a:gd name="connsiteY28" fmla="*/ 1581150 h 6438900"/>
                <a:gd name="connsiteX29" fmla="*/ 1743075 w 1771650"/>
                <a:gd name="connsiteY29" fmla="*/ 1695450 h 6438900"/>
                <a:gd name="connsiteX30" fmla="*/ 1771650 w 1771650"/>
                <a:gd name="connsiteY30" fmla="*/ 1895475 h 6438900"/>
                <a:gd name="connsiteX31" fmla="*/ 1752600 w 1771650"/>
                <a:gd name="connsiteY31" fmla="*/ 2009775 h 6438900"/>
                <a:gd name="connsiteX32" fmla="*/ 1762125 w 1771650"/>
                <a:gd name="connsiteY32" fmla="*/ 2105025 h 6438900"/>
                <a:gd name="connsiteX33" fmla="*/ 1733550 w 1771650"/>
                <a:gd name="connsiteY33" fmla="*/ 2171700 h 6438900"/>
                <a:gd name="connsiteX34" fmla="*/ 1733550 w 1771650"/>
                <a:gd name="connsiteY34" fmla="*/ 2286000 h 6438900"/>
                <a:gd name="connsiteX35" fmla="*/ 1695450 w 1771650"/>
                <a:gd name="connsiteY35" fmla="*/ 2428875 h 6438900"/>
                <a:gd name="connsiteX36" fmla="*/ 1695450 w 1771650"/>
                <a:gd name="connsiteY36" fmla="*/ 2638425 h 6438900"/>
                <a:gd name="connsiteX37" fmla="*/ 1657350 w 1771650"/>
                <a:gd name="connsiteY37" fmla="*/ 2781300 h 6438900"/>
                <a:gd name="connsiteX38" fmla="*/ 1628775 w 1771650"/>
                <a:gd name="connsiteY38" fmla="*/ 2857500 h 6438900"/>
                <a:gd name="connsiteX39" fmla="*/ 1543050 w 1771650"/>
                <a:gd name="connsiteY39" fmla="*/ 2857500 h 6438900"/>
                <a:gd name="connsiteX40" fmla="*/ 1524000 w 1771650"/>
                <a:gd name="connsiteY40" fmla="*/ 2914650 h 6438900"/>
                <a:gd name="connsiteX41" fmla="*/ 1533525 w 1771650"/>
                <a:gd name="connsiteY41" fmla="*/ 3076575 h 6438900"/>
                <a:gd name="connsiteX42" fmla="*/ 1514475 w 1771650"/>
                <a:gd name="connsiteY42" fmla="*/ 3295650 h 6438900"/>
                <a:gd name="connsiteX43" fmla="*/ 1476375 w 1771650"/>
                <a:gd name="connsiteY43" fmla="*/ 3505200 h 6438900"/>
                <a:gd name="connsiteX44" fmla="*/ 1457325 w 1771650"/>
                <a:gd name="connsiteY44" fmla="*/ 3762375 h 6438900"/>
                <a:gd name="connsiteX45" fmla="*/ 1428750 w 1771650"/>
                <a:gd name="connsiteY45" fmla="*/ 4067175 h 6438900"/>
                <a:gd name="connsiteX46" fmla="*/ 1400175 w 1771650"/>
                <a:gd name="connsiteY46" fmla="*/ 4324350 h 6438900"/>
                <a:gd name="connsiteX47" fmla="*/ 1390650 w 1771650"/>
                <a:gd name="connsiteY47" fmla="*/ 4562475 h 6438900"/>
                <a:gd name="connsiteX48" fmla="*/ 1419225 w 1771650"/>
                <a:gd name="connsiteY48" fmla="*/ 4819650 h 6438900"/>
                <a:gd name="connsiteX49" fmla="*/ 1447800 w 1771650"/>
                <a:gd name="connsiteY49" fmla="*/ 5219700 h 6438900"/>
                <a:gd name="connsiteX50" fmla="*/ 1466850 w 1771650"/>
                <a:gd name="connsiteY50" fmla="*/ 5534025 h 6438900"/>
                <a:gd name="connsiteX51" fmla="*/ 1457325 w 1771650"/>
                <a:gd name="connsiteY51" fmla="*/ 6037118 h 6438900"/>
                <a:gd name="connsiteX52" fmla="*/ 1390650 w 1771650"/>
                <a:gd name="connsiteY52" fmla="*/ 6096000 h 6438900"/>
                <a:gd name="connsiteX53" fmla="*/ 1428750 w 1771650"/>
                <a:gd name="connsiteY53" fmla="*/ 6238875 h 6438900"/>
                <a:gd name="connsiteX54" fmla="*/ 1392923 w 1771650"/>
                <a:gd name="connsiteY54" fmla="*/ 6332394 h 6438900"/>
                <a:gd name="connsiteX55" fmla="*/ 1247775 w 1771650"/>
                <a:gd name="connsiteY55" fmla="*/ 6438900 h 6438900"/>
                <a:gd name="connsiteX56" fmla="*/ 1200150 w 1771650"/>
                <a:gd name="connsiteY56" fmla="*/ 6429375 h 6438900"/>
                <a:gd name="connsiteX57" fmla="*/ 1074594 w 1771650"/>
                <a:gd name="connsiteY57" fmla="*/ 6270156 h 6438900"/>
                <a:gd name="connsiteX58" fmla="*/ 1066800 w 1771650"/>
                <a:gd name="connsiteY58" fmla="*/ 6153150 h 6438900"/>
                <a:gd name="connsiteX59" fmla="*/ 1090938 w 1771650"/>
                <a:gd name="connsiteY59" fmla="*/ 6096001 h 6438900"/>
                <a:gd name="connsiteX60" fmla="*/ 1094293 w 1771650"/>
                <a:gd name="connsiteY60" fmla="*/ 6039391 h 6438900"/>
                <a:gd name="connsiteX61" fmla="*/ 1009650 w 1771650"/>
                <a:gd name="connsiteY61" fmla="*/ 6011899 h 6438900"/>
                <a:gd name="connsiteX62" fmla="*/ 1000125 w 1771650"/>
                <a:gd name="connsiteY62" fmla="*/ 5915025 h 6438900"/>
                <a:gd name="connsiteX63" fmla="*/ 1028700 w 1771650"/>
                <a:gd name="connsiteY63" fmla="*/ 5848350 h 6438900"/>
                <a:gd name="connsiteX64" fmla="*/ 1038225 w 1771650"/>
                <a:gd name="connsiteY64" fmla="*/ 5495925 h 6438900"/>
                <a:gd name="connsiteX65" fmla="*/ 990600 w 1771650"/>
                <a:gd name="connsiteY65" fmla="*/ 5381625 h 6438900"/>
                <a:gd name="connsiteX66" fmla="*/ 1009650 w 1771650"/>
                <a:gd name="connsiteY66" fmla="*/ 5334000 h 6438900"/>
                <a:gd name="connsiteX67" fmla="*/ 1009650 w 1771650"/>
                <a:gd name="connsiteY67" fmla="*/ 5067300 h 6438900"/>
                <a:gd name="connsiteX68" fmla="*/ 1000125 w 1771650"/>
                <a:gd name="connsiteY68" fmla="*/ 4476750 h 6438900"/>
                <a:gd name="connsiteX69" fmla="*/ 1000125 w 1771650"/>
                <a:gd name="connsiteY69" fmla="*/ 4095750 h 6438900"/>
                <a:gd name="connsiteX70" fmla="*/ 981075 w 1771650"/>
                <a:gd name="connsiteY70" fmla="*/ 3924300 h 6438900"/>
                <a:gd name="connsiteX71" fmla="*/ 933450 w 1771650"/>
                <a:gd name="connsiteY71" fmla="*/ 3790950 h 6438900"/>
                <a:gd name="connsiteX72" fmla="*/ 895350 w 1771650"/>
                <a:gd name="connsiteY72" fmla="*/ 3724275 h 6438900"/>
                <a:gd name="connsiteX73" fmla="*/ 828675 w 1771650"/>
                <a:gd name="connsiteY73" fmla="*/ 3838575 h 6438900"/>
                <a:gd name="connsiteX74" fmla="*/ 838200 w 1771650"/>
                <a:gd name="connsiteY74" fmla="*/ 3971925 h 6438900"/>
                <a:gd name="connsiteX75" fmla="*/ 828675 w 1771650"/>
                <a:gd name="connsiteY75" fmla="*/ 4486275 h 6438900"/>
                <a:gd name="connsiteX76" fmla="*/ 857250 w 1771650"/>
                <a:gd name="connsiteY76" fmla="*/ 5076825 h 6438900"/>
                <a:gd name="connsiteX77" fmla="*/ 914400 w 1771650"/>
                <a:gd name="connsiteY77" fmla="*/ 5534025 h 6438900"/>
                <a:gd name="connsiteX78" fmla="*/ 914400 w 1771650"/>
                <a:gd name="connsiteY78" fmla="*/ 5676900 h 6438900"/>
                <a:gd name="connsiteX79" fmla="*/ 923925 w 1771650"/>
                <a:gd name="connsiteY79" fmla="*/ 5867400 h 6438900"/>
                <a:gd name="connsiteX80" fmla="*/ 933450 w 1771650"/>
                <a:gd name="connsiteY80" fmla="*/ 5972175 h 6438900"/>
                <a:gd name="connsiteX81" fmla="*/ 857250 w 1771650"/>
                <a:gd name="connsiteY81" fmla="*/ 5981700 h 6438900"/>
                <a:gd name="connsiteX82" fmla="*/ 904875 w 1771650"/>
                <a:gd name="connsiteY82" fmla="*/ 6134100 h 6438900"/>
                <a:gd name="connsiteX83" fmla="*/ 904875 w 1771650"/>
                <a:gd name="connsiteY83" fmla="*/ 6210300 h 6438900"/>
                <a:gd name="connsiteX84" fmla="*/ 781050 w 1771650"/>
                <a:gd name="connsiteY84" fmla="*/ 6381750 h 6438900"/>
                <a:gd name="connsiteX85" fmla="*/ 714375 w 1771650"/>
                <a:gd name="connsiteY85" fmla="*/ 6391275 h 6438900"/>
                <a:gd name="connsiteX86" fmla="*/ 628650 w 1771650"/>
                <a:gd name="connsiteY86" fmla="*/ 6315075 h 6438900"/>
                <a:gd name="connsiteX87" fmla="*/ 561975 w 1771650"/>
                <a:gd name="connsiteY87" fmla="*/ 6248400 h 6438900"/>
                <a:gd name="connsiteX88" fmla="*/ 533400 w 1771650"/>
                <a:gd name="connsiteY88" fmla="*/ 6115050 h 6438900"/>
                <a:gd name="connsiteX89" fmla="*/ 552450 w 1771650"/>
                <a:gd name="connsiteY89" fmla="*/ 6048375 h 6438900"/>
                <a:gd name="connsiteX90" fmla="*/ 457200 w 1771650"/>
                <a:gd name="connsiteY90" fmla="*/ 5991225 h 6438900"/>
                <a:gd name="connsiteX91" fmla="*/ 419100 w 1771650"/>
                <a:gd name="connsiteY91" fmla="*/ 5391150 h 6438900"/>
                <a:gd name="connsiteX92" fmla="*/ 438150 w 1771650"/>
                <a:gd name="connsiteY92" fmla="*/ 4772025 h 6438900"/>
                <a:gd name="connsiteX93" fmla="*/ 409575 w 1771650"/>
                <a:gd name="connsiteY93" fmla="*/ 4152900 h 6438900"/>
                <a:gd name="connsiteX94" fmla="*/ 371475 w 1771650"/>
                <a:gd name="connsiteY94" fmla="*/ 3895725 h 6438900"/>
                <a:gd name="connsiteX95" fmla="*/ 295275 w 1771650"/>
                <a:gd name="connsiteY95" fmla="*/ 3695700 h 6438900"/>
                <a:gd name="connsiteX96" fmla="*/ 304800 w 1771650"/>
                <a:gd name="connsiteY96" fmla="*/ 3486150 h 6438900"/>
                <a:gd name="connsiteX97" fmla="*/ 257175 w 1771650"/>
                <a:gd name="connsiteY97" fmla="*/ 3324225 h 6438900"/>
                <a:gd name="connsiteX98" fmla="*/ 228600 w 1771650"/>
                <a:gd name="connsiteY98" fmla="*/ 2895600 h 6438900"/>
                <a:gd name="connsiteX99" fmla="*/ 247650 w 1771650"/>
                <a:gd name="connsiteY99" fmla="*/ 2628900 h 6438900"/>
                <a:gd name="connsiteX100" fmla="*/ 314325 w 1771650"/>
                <a:gd name="connsiteY100" fmla="*/ 2524125 h 6438900"/>
                <a:gd name="connsiteX101" fmla="*/ 323850 w 1771650"/>
                <a:gd name="connsiteY101" fmla="*/ 2428875 h 6438900"/>
                <a:gd name="connsiteX102" fmla="*/ 257175 w 1771650"/>
                <a:gd name="connsiteY102" fmla="*/ 2324100 h 6438900"/>
                <a:gd name="connsiteX103" fmla="*/ 209550 w 1771650"/>
                <a:gd name="connsiteY103" fmla="*/ 2381250 h 6438900"/>
                <a:gd name="connsiteX104" fmla="*/ 104775 w 1771650"/>
                <a:gd name="connsiteY104" fmla="*/ 2381250 h 6438900"/>
                <a:gd name="connsiteX105" fmla="*/ 0 w 1771650"/>
                <a:gd name="connsiteY105" fmla="*/ 2305050 h 6438900"/>
                <a:gd name="connsiteX106" fmla="*/ 9525 w 1771650"/>
                <a:gd name="connsiteY106" fmla="*/ 2143125 h 6438900"/>
                <a:gd name="connsiteX107" fmla="*/ 19050 w 1771650"/>
                <a:gd name="connsiteY107" fmla="*/ 1924050 h 6438900"/>
                <a:gd name="connsiteX108" fmla="*/ 76200 w 1771650"/>
                <a:gd name="connsiteY108" fmla="*/ 1724025 h 6438900"/>
                <a:gd name="connsiteX109" fmla="*/ 85725 w 1771650"/>
                <a:gd name="connsiteY109" fmla="*/ 1438275 h 6438900"/>
                <a:gd name="connsiteX110" fmla="*/ 152400 w 1771650"/>
                <a:gd name="connsiteY110" fmla="*/ 1352550 h 6438900"/>
                <a:gd name="connsiteX111" fmla="*/ 152400 w 1771650"/>
                <a:gd name="connsiteY111" fmla="*/ 1228725 h 6438900"/>
                <a:gd name="connsiteX112" fmla="*/ 228600 w 1771650"/>
                <a:gd name="connsiteY112" fmla="*/ 1171575 h 6438900"/>
                <a:gd name="connsiteX113" fmla="*/ 285750 w 1771650"/>
                <a:gd name="connsiteY113" fmla="*/ 1123950 h 6438900"/>
                <a:gd name="connsiteX114" fmla="*/ 419100 w 1771650"/>
                <a:gd name="connsiteY114" fmla="*/ 1095375 h 6438900"/>
                <a:gd name="connsiteX115" fmla="*/ 457200 w 1771650"/>
                <a:gd name="connsiteY115" fmla="*/ 1028700 h 6438900"/>
                <a:gd name="connsiteX116" fmla="*/ 514350 w 1771650"/>
                <a:gd name="connsiteY116" fmla="*/ 895350 h 6438900"/>
                <a:gd name="connsiteX117" fmla="*/ 485775 w 1771650"/>
                <a:gd name="connsiteY117" fmla="*/ 847725 h 6438900"/>
                <a:gd name="connsiteX118" fmla="*/ 542925 w 1771650"/>
                <a:gd name="connsiteY118" fmla="*/ 800100 h 6438900"/>
                <a:gd name="connsiteX119" fmla="*/ 542925 w 1771650"/>
                <a:gd name="connsiteY119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685800 w 1771650"/>
                <a:gd name="connsiteY6" fmla="*/ 85725 h 6438900"/>
                <a:gd name="connsiteX7" fmla="*/ 704850 w 1771650"/>
                <a:gd name="connsiteY7" fmla="*/ 38100 h 6438900"/>
                <a:gd name="connsiteX8" fmla="*/ 790575 w 1771650"/>
                <a:gd name="connsiteY8" fmla="*/ 0 h 6438900"/>
                <a:gd name="connsiteX9" fmla="*/ 990600 w 1771650"/>
                <a:gd name="connsiteY9" fmla="*/ 19050 h 6438900"/>
                <a:gd name="connsiteX10" fmla="*/ 1143000 w 1771650"/>
                <a:gd name="connsiteY10" fmla="*/ 114300 h 6438900"/>
                <a:gd name="connsiteX11" fmla="*/ 1257300 w 1771650"/>
                <a:gd name="connsiteY11" fmla="*/ 257175 h 6438900"/>
                <a:gd name="connsiteX12" fmla="*/ 1285875 w 1771650"/>
                <a:gd name="connsiteY12" fmla="*/ 314325 h 6438900"/>
                <a:gd name="connsiteX13" fmla="*/ 1304925 w 1771650"/>
                <a:gd name="connsiteY13" fmla="*/ 409575 h 6438900"/>
                <a:gd name="connsiteX14" fmla="*/ 1314450 w 1771650"/>
                <a:gd name="connsiteY14" fmla="*/ 733425 h 6438900"/>
                <a:gd name="connsiteX15" fmla="*/ 1285875 w 1771650"/>
                <a:gd name="connsiteY15" fmla="*/ 828675 h 6438900"/>
                <a:gd name="connsiteX16" fmla="*/ 1323975 w 1771650"/>
                <a:gd name="connsiteY16" fmla="*/ 876300 h 6438900"/>
                <a:gd name="connsiteX17" fmla="*/ 1390650 w 1771650"/>
                <a:gd name="connsiteY17" fmla="*/ 885825 h 6438900"/>
                <a:gd name="connsiteX18" fmla="*/ 1390650 w 1771650"/>
                <a:gd name="connsiteY18" fmla="*/ 933450 h 6438900"/>
                <a:gd name="connsiteX19" fmla="*/ 1371600 w 1771650"/>
                <a:gd name="connsiteY19" fmla="*/ 1000125 h 6438900"/>
                <a:gd name="connsiteX20" fmla="*/ 1381125 w 1771650"/>
                <a:gd name="connsiteY20" fmla="*/ 1095375 h 6438900"/>
                <a:gd name="connsiteX21" fmla="*/ 1447800 w 1771650"/>
                <a:gd name="connsiteY21" fmla="*/ 1133475 h 6438900"/>
                <a:gd name="connsiteX22" fmla="*/ 1524000 w 1771650"/>
                <a:gd name="connsiteY22" fmla="*/ 1190625 h 6438900"/>
                <a:gd name="connsiteX23" fmla="*/ 1581150 w 1771650"/>
                <a:gd name="connsiteY23" fmla="*/ 1200150 h 6438900"/>
                <a:gd name="connsiteX24" fmla="*/ 1619250 w 1771650"/>
                <a:gd name="connsiteY24" fmla="*/ 1257300 h 6438900"/>
                <a:gd name="connsiteX25" fmla="*/ 1676400 w 1771650"/>
                <a:gd name="connsiteY25" fmla="*/ 1352550 h 6438900"/>
                <a:gd name="connsiteX26" fmla="*/ 1704975 w 1771650"/>
                <a:gd name="connsiteY26" fmla="*/ 1495425 h 6438900"/>
                <a:gd name="connsiteX27" fmla="*/ 1704975 w 1771650"/>
                <a:gd name="connsiteY27" fmla="*/ 1581150 h 6438900"/>
                <a:gd name="connsiteX28" fmla="*/ 1743075 w 1771650"/>
                <a:gd name="connsiteY28" fmla="*/ 1695450 h 6438900"/>
                <a:gd name="connsiteX29" fmla="*/ 1771650 w 1771650"/>
                <a:gd name="connsiteY29" fmla="*/ 1895475 h 6438900"/>
                <a:gd name="connsiteX30" fmla="*/ 1752600 w 1771650"/>
                <a:gd name="connsiteY30" fmla="*/ 2009775 h 6438900"/>
                <a:gd name="connsiteX31" fmla="*/ 1762125 w 1771650"/>
                <a:gd name="connsiteY31" fmla="*/ 2105025 h 6438900"/>
                <a:gd name="connsiteX32" fmla="*/ 1733550 w 1771650"/>
                <a:gd name="connsiteY32" fmla="*/ 2171700 h 6438900"/>
                <a:gd name="connsiteX33" fmla="*/ 1733550 w 1771650"/>
                <a:gd name="connsiteY33" fmla="*/ 2286000 h 6438900"/>
                <a:gd name="connsiteX34" fmla="*/ 1695450 w 1771650"/>
                <a:gd name="connsiteY34" fmla="*/ 2428875 h 6438900"/>
                <a:gd name="connsiteX35" fmla="*/ 1695450 w 1771650"/>
                <a:gd name="connsiteY35" fmla="*/ 2638425 h 6438900"/>
                <a:gd name="connsiteX36" fmla="*/ 1657350 w 1771650"/>
                <a:gd name="connsiteY36" fmla="*/ 2781300 h 6438900"/>
                <a:gd name="connsiteX37" fmla="*/ 1628775 w 1771650"/>
                <a:gd name="connsiteY37" fmla="*/ 2857500 h 6438900"/>
                <a:gd name="connsiteX38" fmla="*/ 1543050 w 1771650"/>
                <a:gd name="connsiteY38" fmla="*/ 2857500 h 6438900"/>
                <a:gd name="connsiteX39" fmla="*/ 1524000 w 1771650"/>
                <a:gd name="connsiteY39" fmla="*/ 2914650 h 6438900"/>
                <a:gd name="connsiteX40" fmla="*/ 1533525 w 1771650"/>
                <a:gd name="connsiteY40" fmla="*/ 3076575 h 6438900"/>
                <a:gd name="connsiteX41" fmla="*/ 1514475 w 1771650"/>
                <a:gd name="connsiteY41" fmla="*/ 3295650 h 6438900"/>
                <a:gd name="connsiteX42" fmla="*/ 1476375 w 1771650"/>
                <a:gd name="connsiteY42" fmla="*/ 3505200 h 6438900"/>
                <a:gd name="connsiteX43" fmla="*/ 1457325 w 1771650"/>
                <a:gd name="connsiteY43" fmla="*/ 3762375 h 6438900"/>
                <a:gd name="connsiteX44" fmla="*/ 1428750 w 1771650"/>
                <a:gd name="connsiteY44" fmla="*/ 4067175 h 6438900"/>
                <a:gd name="connsiteX45" fmla="*/ 1400175 w 1771650"/>
                <a:gd name="connsiteY45" fmla="*/ 4324350 h 6438900"/>
                <a:gd name="connsiteX46" fmla="*/ 1390650 w 1771650"/>
                <a:gd name="connsiteY46" fmla="*/ 4562475 h 6438900"/>
                <a:gd name="connsiteX47" fmla="*/ 1419225 w 1771650"/>
                <a:gd name="connsiteY47" fmla="*/ 4819650 h 6438900"/>
                <a:gd name="connsiteX48" fmla="*/ 1447800 w 1771650"/>
                <a:gd name="connsiteY48" fmla="*/ 5219700 h 6438900"/>
                <a:gd name="connsiteX49" fmla="*/ 1466850 w 1771650"/>
                <a:gd name="connsiteY49" fmla="*/ 5534025 h 6438900"/>
                <a:gd name="connsiteX50" fmla="*/ 1457325 w 1771650"/>
                <a:gd name="connsiteY50" fmla="*/ 6037118 h 6438900"/>
                <a:gd name="connsiteX51" fmla="*/ 1390650 w 1771650"/>
                <a:gd name="connsiteY51" fmla="*/ 6096000 h 6438900"/>
                <a:gd name="connsiteX52" fmla="*/ 1428750 w 1771650"/>
                <a:gd name="connsiteY52" fmla="*/ 6238875 h 6438900"/>
                <a:gd name="connsiteX53" fmla="*/ 1392923 w 1771650"/>
                <a:gd name="connsiteY53" fmla="*/ 6332394 h 6438900"/>
                <a:gd name="connsiteX54" fmla="*/ 1247775 w 1771650"/>
                <a:gd name="connsiteY54" fmla="*/ 6438900 h 6438900"/>
                <a:gd name="connsiteX55" fmla="*/ 1200150 w 1771650"/>
                <a:gd name="connsiteY55" fmla="*/ 6429375 h 6438900"/>
                <a:gd name="connsiteX56" fmla="*/ 1074594 w 1771650"/>
                <a:gd name="connsiteY56" fmla="*/ 6270156 h 6438900"/>
                <a:gd name="connsiteX57" fmla="*/ 1066800 w 1771650"/>
                <a:gd name="connsiteY57" fmla="*/ 6153150 h 6438900"/>
                <a:gd name="connsiteX58" fmla="*/ 1090938 w 1771650"/>
                <a:gd name="connsiteY58" fmla="*/ 6096001 h 6438900"/>
                <a:gd name="connsiteX59" fmla="*/ 1094293 w 1771650"/>
                <a:gd name="connsiteY59" fmla="*/ 6039391 h 6438900"/>
                <a:gd name="connsiteX60" fmla="*/ 1009650 w 1771650"/>
                <a:gd name="connsiteY60" fmla="*/ 6011899 h 6438900"/>
                <a:gd name="connsiteX61" fmla="*/ 1000125 w 1771650"/>
                <a:gd name="connsiteY61" fmla="*/ 5915025 h 6438900"/>
                <a:gd name="connsiteX62" fmla="*/ 1028700 w 1771650"/>
                <a:gd name="connsiteY62" fmla="*/ 5848350 h 6438900"/>
                <a:gd name="connsiteX63" fmla="*/ 1038225 w 1771650"/>
                <a:gd name="connsiteY63" fmla="*/ 5495925 h 6438900"/>
                <a:gd name="connsiteX64" fmla="*/ 990600 w 1771650"/>
                <a:gd name="connsiteY64" fmla="*/ 5381625 h 6438900"/>
                <a:gd name="connsiteX65" fmla="*/ 1009650 w 1771650"/>
                <a:gd name="connsiteY65" fmla="*/ 5334000 h 6438900"/>
                <a:gd name="connsiteX66" fmla="*/ 1009650 w 1771650"/>
                <a:gd name="connsiteY66" fmla="*/ 5067300 h 6438900"/>
                <a:gd name="connsiteX67" fmla="*/ 1000125 w 1771650"/>
                <a:gd name="connsiteY67" fmla="*/ 4476750 h 6438900"/>
                <a:gd name="connsiteX68" fmla="*/ 1000125 w 1771650"/>
                <a:gd name="connsiteY68" fmla="*/ 4095750 h 6438900"/>
                <a:gd name="connsiteX69" fmla="*/ 981075 w 1771650"/>
                <a:gd name="connsiteY69" fmla="*/ 3924300 h 6438900"/>
                <a:gd name="connsiteX70" fmla="*/ 933450 w 1771650"/>
                <a:gd name="connsiteY70" fmla="*/ 3790950 h 6438900"/>
                <a:gd name="connsiteX71" fmla="*/ 895350 w 1771650"/>
                <a:gd name="connsiteY71" fmla="*/ 3724275 h 6438900"/>
                <a:gd name="connsiteX72" fmla="*/ 828675 w 1771650"/>
                <a:gd name="connsiteY72" fmla="*/ 3838575 h 6438900"/>
                <a:gd name="connsiteX73" fmla="*/ 838200 w 1771650"/>
                <a:gd name="connsiteY73" fmla="*/ 3971925 h 6438900"/>
                <a:gd name="connsiteX74" fmla="*/ 828675 w 1771650"/>
                <a:gd name="connsiteY74" fmla="*/ 4486275 h 6438900"/>
                <a:gd name="connsiteX75" fmla="*/ 857250 w 1771650"/>
                <a:gd name="connsiteY75" fmla="*/ 5076825 h 6438900"/>
                <a:gd name="connsiteX76" fmla="*/ 914400 w 1771650"/>
                <a:gd name="connsiteY76" fmla="*/ 5534025 h 6438900"/>
                <a:gd name="connsiteX77" fmla="*/ 914400 w 1771650"/>
                <a:gd name="connsiteY77" fmla="*/ 5676900 h 6438900"/>
                <a:gd name="connsiteX78" fmla="*/ 923925 w 1771650"/>
                <a:gd name="connsiteY78" fmla="*/ 5867400 h 6438900"/>
                <a:gd name="connsiteX79" fmla="*/ 933450 w 1771650"/>
                <a:gd name="connsiteY79" fmla="*/ 5972175 h 6438900"/>
                <a:gd name="connsiteX80" fmla="*/ 857250 w 1771650"/>
                <a:gd name="connsiteY80" fmla="*/ 5981700 h 6438900"/>
                <a:gd name="connsiteX81" fmla="*/ 904875 w 1771650"/>
                <a:gd name="connsiteY81" fmla="*/ 6134100 h 6438900"/>
                <a:gd name="connsiteX82" fmla="*/ 904875 w 1771650"/>
                <a:gd name="connsiteY82" fmla="*/ 6210300 h 6438900"/>
                <a:gd name="connsiteX83" fmla="*/ 781050 w 1771650"/>
                <a:gd name="connsiteY83" fmla="*/ 6381750 h 6438900"/>
                <a:gd name="connsiteX84" fmla="*/ 714375 w 1771650"/>
                <a:gd name="connsiteY84" fmla="*/ 6391275 h 6438900"/>
                <a:gd name="connsiteX85" fmla="*/ 628650 w 1771650"/>
                <a:gd name="connsiteY85" fmla="*/ 6315075 h 6438900"/>
                <a:gd name="connsiteX86" fmla="*/ 561975 w 1771650"/>
                <a:gd name="connsiteY86" fmla="*/ 6248400 h 6438900"/>
                <a:gd name="connsiteX87" fmla="*/ 533400 w 1771650"/>
                <a:gd name="connsiteY87" fmla="*/ 6115050 h 6438900"/>
                <a:gd name="connsiteX88" fmla="*/ 552450 w 1771650"/>
                <a:gd name="connsiteY88" fmla="*/ 6048375 h 6438900"/>
                <a:gd name="connsiteX89" fmla="*/ 457200 w 1771650"/>
                <a:gd name="connsiteY89" fmla="*/ 5991225 h 6438900"/>
                <a:gd name="connsiteX90" fmla="*/ 419100 w 1771650"/>
                <a:gd name="connsiteY90" fmla="*/ 5391150 h 6438900"/>
                <a:gd name="connsiteX91" fmla="*/ 438150 w 1771650"/>
                <a:gd name="connsiteY91" fmla="*/ 4772025 h 6438900"/>
                <a:gd name="connsiteX92" fmla="*/ 409575 w 1771650"/>
                <a:gd name="connsiteY92" fmla="*/ 4152900 h 6438900"/>
                <a:gd name="connsiteX93" fmla="*/ 371475 w 1771650"/>
                <a:gd name="connsiteY93" fmla="*/ 3895725 h 6438900"/>
                <a:gd name="connsiteX94" fmla="*/ 295275 w 1771650"/>
                <a:gd name="connsiteY94" fmla="*/ 3695700 h 6438900"/>
                <a:gd name="connsiteX95" fmla="*/ 304800 w 1771650"/>
                <a:gd name="connsiteY95" fmla="*/ 3486150 h 6438900"/>
                <a:gd name="connsiteX96" fmla="*/ 257175 w 1771650"/>
                <a:gd name="connsiteY96" fmla="*/ 3324225 h 6438900"/>
                <a:gd name="connsiteX97" fmla="*/ 228600 w 1771650"/>
                <a:gd name="connsiteY97" fmla="*/ 2895600 h 6438900"/>
                <a:gd name="connsiteX98" fmla="*/ 247650 w 1771650"/>
                <a:gd name="connsiteY98" fmla="*/ 2628900 h 6438900"/>
                <a:gd name="connsiteX99" fmla="*/ 314325 w 1771650"/>
                <a:gd name="connsiteY99" fmla="*/ 2524125 h 6438900"/>
                <a:gd name="connsiteX100" fmla="*/ 323850 w 1771650"/>
                <a:gd name="connsiteY100" fmla="*/ 2428875 h 6438900"/>
                <a:gd name="connsiteX101" fmla="*/ 257175 w 1771650"/>
                <a:gd name="connsiteY101" fmla="*/ 2324100 h 6438900"/>
                <a:gd name="connsiteX102" fmla="*/ 209550 w 1771650"/>
                <a:gd name="connsiteY102" fmla="*/ 2381250 h 6438900"/>
                <a:gd name="connsiteX103" fmla="*/ 104775 w 1771650"/>
                <a:gd name="connsiteY103" fmla="*/ 2381250 h 6438900"/>
                <a:gd name="connsiteX104" fmla="*/ 0 w 1771650"/>
                <a:gd name="connsiteY104" fmla="*/ 2305050 h 6438900"/>
                <a:gd name="connsiteX105" fmla="*/ 9525 w 1771650"/>
                <a:gd name="connsiteY105" fmla="*/ 2143125 h 6438900"/>
                <a:gd name="connsiteX106" fmla="*/ 19050 w 1771650"/>
                <a:gd name="connsiteY106" fmla="*/ 1924050 h 6438900"/>
                <a:gd name="connsiteX107" fmla="*/ 76200 w 1771650"/>
                <a:gd name="connsiteY107" fmla="*/ 1724025 h 6438900"/>
                <a:gd name="connsiteX108" fmla="*/ 85725 w 1771650"/>
                <a:gd name="connsiteY108" fmla="*/ 1438275 h 6438900"/>
                <a:gd name="connsiteX109" fmla="*/ 152400 w 1771650"/>
                <a:gd name="connsiteY109" fmla="*/ 1352550 h 6438900"/>
                <a:gd name="connsiteX110" fmla="*/ 152400 w 1771650"/>
                <a:gd name="connsiteY110" fmla="*/ 1228725 h 6438900"/>
                <a:gd name="connsiteX111" fmla="*/ 228600 w 1771650"/>
                <a:gd name="connsiteY111" fmla="*/ 1171575 h 6438900"/>
                <a:gd name="connsiteX112" fmla="*/ 285750 w 1771650"/>
                <a:gd name="connsiteY112" fmla="*/ 1123950 h 6438900"/>
                <a:gd name="connsiteX113" fmla="*/ 419100 w 1771650"/>
                <a:gd name="connsiteY113" fmla="*/ 1095375 h 6438900"/>
                <a:gd name="connsiteX114" fmla="*/ 457200 w 1771650"/>
                <a:gd name="connsiteY114" fmla="*/ 1028700 h 6438900"/>
                <a:gd name="connsiteX115" fmla="*/ 514350 w 1771650"/>
                <a:gd name="connsiteY115" fmla="*/ 895350 h 6438900"/>
                <a:gd name="connsiteX116" fmla="*/ 485775 w 1771650"/>
                <a:gd name="connsiteY116" fmla="*/ 847725 h 6438900"/>
                <a:gd name="connsiteX117" fmla="*/ 542925 w 1771650"/>
                <a:gd name="connsiteY117" fmla="*/ 800100 h 6438900"/>
                <a:gd name="connsiteX118" fmla="*/ 542925 w 1771650"/>
                <a:gd name="connsiteY118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19125 w 1771650"/>
                <a:gd name="connsiteY4" fmla="*/ 180975 h 6438900"/>
                <a:gd name="connsiteX5" fmla="*/ 638175 w 1771650"/>
                <a:gd name="connsiteY5" fmla="*/ 104775 h 6438900"/>
                <a:gd name="connsiteX6" fmla="*/ 704850 w 1771650"/>
                <a:gd name="connsiteY6" fmla="*/ 38100 h 6438900"/>
                <a:gd name="connsiteX7" fmla="*/ 790575 w 1771650"/>
                <a:gd name="connsiteY7" fmla="*/ 0 h 6438900"/>
                <a:gd name="connsiteX8" fmla="*/ 990600 w 1771650"/>
                <a:gd name="connsiteY8" fmla="*/ 19050 h 6438900"/>
                <a:gd name="connsiteX9" fmla="*/ 1143000 w 1771650"/>
                <a:gd name="connsiteY9" fmla="*/ 114300 h 6438900"/>
                <a:gd name="connsiteX10" fmla="*/ 1257300 w 1771650"/>
                <a:gd name="connsiteY10" fmla="*/ 257175 h 6438900"/>
                <a:gd name="connsiteX11" fmla="*/ 1285875 w 1771650"/>
                <a:gd name="connsiteY11" fmla="*/ 314325 h 6438900"/>
                <a:gd name="connsiteX12" fmla="*/ 1304925 w 1771650"/>
                <a:gd name="connsiteY12" fmla="*/ 409575 h 6438900"/>
                <a:gd name="connsiteX13" fmla="*/ 1314450 w 1771650"/>
                <a:gd name="connsiteY13" fmla="*/ 733425 h 6438900"/>
                <a:gd name="connsiteX14" fmla="*/ 1285875 w 1771650"/>
                <a:gd name="connsiteY14" fmla="*/ 828675 h 6438900"/>
                <a:gd name="connsiteX15" fmla="*/ 1323975 w 1771650"/>
                <a:gd name="connsiteY15" fmla="*/ 876300 h 6438900"/>
                <a:gd name="connsiteX16" fmla="*/ 1390650 w 1771650"/>
                <a:gd name="connsiteY16" fmla="*/ 885825 h 6438900"/>
                <a:gd name="connsiteX17" fmla="*/ 1390650 w 1771650"/>
                <a:gd name="connsiteY17" fmla="*/ 933450 h 6438900"/>
                <a:gd name="connsiteX18" fmla="*/ 1371600 w 1771650"/>
                <a:gd name="connsiteY18" fmla="*/ 1000125 h 6438900"/>
                <a:gd name="connsiteX19" fmla="*/ 1381125 w 1771650"/>
                <a:gd name="connsiteY19" fmla="*/ 1095375 h 6438900"/>
                <a:gd name="connsiteX20" fmla="*/ 1447800 w 1771650"/>
                <a:gd name="connsiteY20" fmla="*/ 1133475 h 6438900"/>
                <a:gd name="connsiteX21" fmla="*/ 1524000 w 1771650"/>
                <a:gd name="connsiteY21" fmla="*/ 1190625 h 6438900"/>
                <a:gd name="connsiteX22" fmla="*/ 1581150 w 1771650"/>
                <a:gd name="connsiteY22" fmla="*/ 1200150 h 6438900"/>
                <a:gd name="connsiteX23" fmla="*/ 1619250 w 1771650"/>
                <a:gd name="connsiteY23" fmla="*/ 1257300 h 6438900"/>
                <a:gd name="connsiteX24" fmla="*/ 1676400 w 1771650"/>
                <a:gd name="connsiteY24" fmla="*/ 1352550 h 6438900"/>
                <a:gd name="connsiteX25" fmla="*/ 1704975 w 1771650"/>
                <a:gd name="connsiteY25" fmla="*/ 1495425 h 6438900"/>
                <a:gd name="connsiteX26" fmla="*/ 1704975 w 1771650"/>
                <a:gd name="connsiteY26" fmla="*/ 1581150 h 6438900"/>
                <a:gd name="connsiteX27" fmla="*/ 1743075 w 1771650"/>
                <a:gd name="connsiteY27" fmla="*/ 1695450 h 6438900"/>
                <a:gd name="connsiteX28" fmla="*/ 1771650 w 1771650"/>
                <a:gd name="connsiteY28" fmla="*/ 1895475 h 6438900"/>
                <a:gd name="connsiteX29" fmla="*/ 1752600 w 1771650"/>
                <a:gd name="connsiteY29" fmla="*/ 2009775 h 6438900"/>
                <a:gd name="connsiteX30" fmla="*/ 1762125 w 1771650"/>
                <a:gd name="connsiteY30" fmla="*/ 2105025 h 6438900"/>
                <a:gd name="connsiteX31" fmla="*/ 1733550 w 1771650"/>
                <a:gd name="connsiteY31" fmla="*/ 2171700 h 6438900"/>
                <a:gd name="connsiteX32" fmla="*/ 1733550 w 1771650"/>
                <a:gd name="connsiteY32" fmla="*/ 2286000 h 6438900"/>
                <a:gd name="connsiteX33" fmla="*/ 1695450 w 1771650"/>
                <a:gd name="connsiteY33" fmla="*/ 2428875 h 6438900"/>
                <a:gd name="connsiteX34" fmla="*/ 1695450 w 1771650"/>
                <a:gd name="connsiteY34" fmla="*/ 2638425 h 6438900"/>
                <a:gd name="connsiteX35" fmla="*/ 1657350 w 1771650"/>
                <a:gd name="connsiteY35" fmla="*/ 2781300 h 6438900"/>
                <a:gd name="connsiteX36" fmla="*/ 1628775 w 1771650"/>
                <a:gd name="connsiteY36" fmla="*/ 2857500 h 6438900"/>
                <a:gd name="connsiteX37" fmla="*/ 1543050 w 1771650"/>
                <a:gd name="connsiteY37" fmla="*/ 2857500 h 6438900"/>
                <a:gd name="connsiteX38" fmla="*/ 1524000 w 1771650"/>
                <a:gd name="connsiteY38" fmla="*/ 2914650 h 6438900"/>
                <a:gd name="connsiteX39" fmla="*/ 1533525 w 1771650"/>
                <a:gd name="connsiteY39" fmla="*/ 3076575 h 6438900"/>
                <a:gd name="connsiteX40" fmla="*/ 1514475 w 1771650"/>
                <a:gd name="connsiteY40" fmla="*/ 3295650 h 6438900"/>
                <a:gd name="connsiteX41" fmla="*/ 1476375 w 1771650"/>
                <a:gd name="connsiteY41" fmla="*/ 3505200 h 6438900"/>
                <a:gd name="connsiteX42" fmla="*/ 1457325 w 1771650"/>
                <a:gd name="connsiteY42" fmla="*/ 3762375 h 6438900"/>
                <a:gd name="connsiteX43" fmla="*/ 1428750 w 1771650"/>
                <a:gd name="connsiteY43" fmla="*/ 4067175 h 6438900"/>
                <a:gd name="connsiteX44" fmla="*/ 1400175 w 1771650"/>
                <a:gd name="connsiteY44" fmla="*/ 4324350 h 6438900"/>
                <a:gd name="connsiteX45" fmla="*/ 1390650 w 1771650"/>
                <a:gd name="connsiteY45" fmla="*/ 4562475 h 6438900"/>
                <a:gd name="connsiteX46" fmla="*/ 1419225 w 1771650"/>
                <a:gd name="connsiteY46" fmla="*/ 4819650 h 6438900"/>
                <a:gd name="connsiteX47" fmla="*/ 1447800 w 1771650"/>
                <a:gd name="connsiteY47" fmla="*/ 5219700 h 6438900"/>
                <a:gd name="connsiteX48" fmla="*/ 1466850 w 1771650"/>
                <a:gd name="connsiteY48" fmla="*/ 5534025 h 6438900"/>
                <a:gd name="connsiteX49" fmla="*/ 1457325 w 1771650"/>
                <a:gd name="connsiteY49" fmla="*/ 6037118 h 6438900"/>
                <a:gd name="connsiteX50" fmla="*/ 1390650 w 1771650"/>
                <a:gd name="connsiteY50" fmla="*/ 6096000 h 6438900"/>
                <a:gd name="connsiteX51" fmla="*/ 1428750 w 1771650"/>
                <a:gd name="connsiteY51" fmla="*/ 6238875 h 6438900"/>
                <a:gd name="connsiteX52" fmla="*/ 1392923 w 1771650"/>
                <a:gd name="connsiteY52" fmla="*/ 6332394 h 6438900"/>
                <a:gd name="connsiteX53" fmla="*/ 1247775 w 1771650"/>
                <a:gd name="connsiteY53" fmla="*/ 6438900 h 6438900"/>
                <a:gd name="connsiteX54" fmla="*/ 1200150 w 1771650"/>
                <a:gd name="connsiteY54" fmla="*/ 6429375 h 6438900"/>
                <a:gd name="connsiteX55" fmla="*/ 1074594 w 1771650"/>
                <a:gd name="connsiteY55" fmla="*/ 6270156 h 6438900"/>
                <a:gd name="connsiteX56" fmla="*/ 1066800 w 1771650"/>
                <a:gd name="connsiteY56" fmla="*/ 6153150 h 6438900"/>
                <a:gd name="connsiteX57" fmla="*/ 1090938 w 1771650"/>
                <a:gd name="connsiteY57" fmla="*/ 6096001 h 6438900"/>
                <a:gd name="connsiteX58" fmla="*/ 1094293 w 1771650"/>
                <a:gd name="connsiteY58" fmla="*/ 6039391 h 6438900"/>
                <a:gd name="connsiteX59" fmla="*/ 1009650 w 1771650"/>
                <a:gd name="connsiteY59" fmla="*/ 6011899 h 6438900"/>
                <a:gd name="connsiteX60" fmla="*/ 1000125 w 1771650"/>
                <a:gd name="connsiteY60" fmla="*/ 5915025 h 6438900"/>
                <a:gd name="connsiteX61" fmla="*/ 1028700 w 1771650"/>
                <a:gd name="connsiteY61" fmla="*/ 5848350 h 6438900"/>
                <a:gd name="connsiteX62" fmla="*/ 1038225 w 1771650"/>
                <a:gd name="connsiteY62" fmla="*/ 5495925 h 6438900"/>
                <a:gd name="connsiteX63" fmla="*/ 990600 w 1771650"/>
                <a:gd name="connsiteY63" fmla="*/ 5381625 h 6438900"/>
                <a:gd name="connsiteX64" fmla="*/ 1009650 w 1771650"/>
                <a:gd name="connsiteY64" fmla="*/ 5334000 h 6438900"/>
                <a:gd name="connsiteX65" fmla="*/ 1009650 w 1771650"/>
                <a:gd name="connsiteY65" fmla="*/ 5067300 h 6438900"/>
                <a:gd name="connsiteX66" fmla="*/ 1000125 w 1771650"/>
                <a:gd name="connsiteY66" fmla="*/ 4476750 h 6438900"/>
                <a:gd name="connsiteX67" fmla="*/ 1000125 w 1771650"/>
                <a:gd name="connsiteY67" fmla="*/ 4095750 h 6438900"/>
                <a:gd name="connsiteX68" fmla="*/ 981075 w 1771650"/>
                <a:gd name="connsiteY68" fmla="*/ 3924300 h 6438900"/>
                <a:gd name="connsiteX69" fmla="*/ 933450 w 1771650"/>
                <a:gd name="connsiteY69" fmla="*/ 3790950 h 6438900"/>
                <a:gd name="connsiteX70" fmla="*/ 895350 w 1771650"/>
                <a:gd name="connsiteY70" fmla="*/ 3724275 h 6438900"/>
                <a:gd name="connsiteX71" fmla="*/ 828675 w 1771650"/>
                <a:gd name="connsiteY71" fmla="*/ 3838575 h 6438900"/>
                <a:gd name="connsiteX72" fmla="*/ 838200 w 1771650"/>
                <a:gd name="connsiteY72" fmla="*/ 3971925 h 6438900"/>
                <a:gd name="connsiteX73" fmla="*/ 828675 w 1771650"/>
                <a:gd name="connsiteY73" fmla="*/ 4486275 h 6438900"/>
                <a:gd name="connsiteX74" fmla="*/ 857250 w 1771650"/>
                <a:gd name="connsiteY74" fmla="*/ 5076825 h 6438900"/>
                <a:gd name="connsiteX75" fmla="*/ 914400 w 1771650"/>
                <a:gd name="connsiteY75" fmla="*/ 5534025 h 6438900"/>
                <a:gd name="connsiteX76" fmla="*/ 914400 w 1771650"/>
                <a:gd name="connsiteY76" fmla="*/ 5676900 h 6438900"/>
                <a:gd name="connsiteX77" fmla="*/ 923925 w 1771650"/>
                <a:gd name="connsiteY77" fmla="*/ 5867400 h 6438900"/>
                <a:gd name="connsiteX78" fmla="*/ 933450 w 1771650"/>
                <a:gd name="connsiteY78" fmla="*/ 5972175 h 6438900"/>
                <a:gd name="connsiteX79" fmla="*/ 857250 w 1771650"/>
                <a:gd name="connsiteY79" fmla="*/ 5981700 h 6438900"/>
                <a:gd name="connsiteX80" fmla="*/ 904875 w 1771650"/>
                <a:gd name="connsiteY80" fmla="*/ 6134100 h 6438900"/>
                <a:gd name="connsiteX81" fmla="*/ 904875 w 1771650"/>
                <a:gd name="connsiteY81" fmla="*/ 6210300 h 6438900"/>
                <a:gd name="connsiteX82" fmla="*/ 781050 w 1771650"/>
                <a:gd name="connsiteY82" fmla="*/ 6381750 h 6438900"/>
                <a:gd name="connsiteX83" fmla="*/ 714375 w 1771650"/>
                <a:gd name="connsiteY83" fmla="*/ 6391275 h 6438900"/>
                <a:gd name="connsiteX84" fmla="*/ 628650 w 1771650"/>
                <a:gd name="connsiteY84" fmla="*/ 6315075 h 6438900"/>
                <a:gd name="connsiteX85" fmla="*/ 561975 w 1771650"/>
                <a:gd name="connsiteY85" fmla="*/ 6248400 h 6438900"/>
                <a:gd name="connsiteX86" fmla="*/ 533400 w 1771650"/>
                <a:gd name="connsiteY86" fmla="*/ 6115050 h 6438900"/>
                <a:gd name="connsiteX87" fmla="*/ 552450 w 1771650"/>
                <a:gd name="connsiteY87" fmla="*/ 6048375 h 6438900"/>
                <a:gd name="connsiteX88" fmla="*/ 457200 w 1771650"/>
                <a:gd name="connsiteY88" fmla="*/ 5991225 h 6438900"/>
                <a:gd name="connsiteX89" fmla="*/ 419100 w 1771650"/>
                <a:gd name="connsiteY89" fmla="*/ 5391150 h 6438900"/>
                <a:gd name="connsiteX90" fmla="*/ 438150 w 1771650"/>
                <a:gd name="connsiteY90" fmla="*/ 4772025 h 6438900"/>
                <a:gd name="connsiteX91" fmla="*/ 409575 w 1771650"/>
                <a:gd name="connsiteY91" fmla="*/ 4152900 h 6438900"/>
                <a:gd name="connsiteX92" fmla="*/ 371475 w 1771650"/>
                <a:gd name="connsiteY92" fmla="*/ 3895725 h 6438900"/>
                <a:gd name="connsiteX93" fmla="*/ 295275 w 1771650"/>
                <a:gd name="connsiteY93" fmla="*/ 3695700 h 6438900"/>
                <a:gd name="connsiteX94" fmla="*/ 304800 w 1771650"/>
                <a:gd name="connsiteY94" fmla="*/ 3486150 h 6438900"/>
                <a:gd name="connsiteX95" fmla="*/ 257175 w 1771650"/>
                <a:gd name="connsiteY95" fmla="*/ 3324225 h 6438900"/>
                <a:gd name="connsiteX96" fmla="*/ 228600 w 1771650"/>
                <a:gd name="connsiteY96" fmla="*/ 2895600 h 6438900"/>
                <a:gd name="connsiteX97" fmla="*/ 247650 w 1771650"/>
                <a:gd name="connsiteY97" fmla="*/ 2628900 h 6438900"/>
                <a:gd name="connsiteX98" fmla="*/ 314325 w 1771650"/>
                <a:gd name="connsiteY98" fmla="*/ 2524125 h 6438900"/>
                <a:gd name="connsiteX99" fmla="*/ 323850 w 1771650"/>
                <a:gd name="connsiteY99" fmla="*/ 2428875 h 6438900"/>
                <a:gd name="connsiteX100" fmla="*/ 257175 w 1771650"/>
                <a:gd name="connsiteY100" fmla="*/ 2324100 h 6438900"/>
                <a:gd name="connsiteX101" fmla="*/ 209550 w 1771650"/>
                <a:gd name="connsiteY101" fmla="*/ 2381250 h 6438900"/>
                <a:gd name="connsiteX102" fmla="*/ 104775 w 1771650"/>
                <a:gd name="connsiteY102" fmla="*/ 2381250 h 6438900"/>
                <a:gd name="connsiteX103" fmla="*/ 0 w 1771650"/>
                <a:gd name="connsiteY103" fmla="*/ 2305050 h 6438900"/>
                <a:gd name="connsiteX104" fmla="*/ 9525 w 1771650"/>
                <a:gd name="connsiteY104" fmla="*/ 2143125 h 6438900"/>
                <a:gd name="connsiteX105" fmla="*/ 19050 w 1771650"/>
                <a:gd name="connsiteY105" fmla="*/ 1924050 h 6438900"/>
                <a:gd name="connsiteX106" fmla="*/ 76200 w 1771650"/>
                <a:gd name="connsiteY106" fmla="*/ 1724025 h 6438900"/>
                <a:gd name="connsiteX107" fmla="*/ 85725 w 1771650"/>
                <a:gd name="connsiteY107" fmla="*/ 1438275 h 6438900"/>
                <a:gd name="connsiteX108" fmla="*/ 152400 w 1771650"/>
                <a:gd name="connsiteY108" fmla="*/ 1352550 h 6438900"/>
                <a:gd name="connsiteX109" fmla="*/ 152400 w 1771650"/>
                <a:gd name="connsiteY109" fmla="*/ 1228725 h 6438900"/>
                <a:gd name="connsiteX110" fmla="*/ 228600 w 1771650"/>
                <a:gd name="connsiteY110" fmla="*/ 1171575 h 6438900"/>
                <a:gd name="connsiteX111" fmla="*/ 285750 w 1771650"/>
                <a:gd name="connsiteY111" fmla="*/ 1123950 h 6438900"/>
                <a:gd name="connsiteX112" fmla="*/ 419100 w 1771650"/>
                <a:gd name="connsiteY112" fmla="*/ 1095375 h 6438900"/>
                <a:gd name="connsiteX113" fmla="*/ 457200 w 1771650"/>
                <a:gd name="connsiteY113" fmla="*/ 1028700 h 6438900"/>
                <a:gd name="connsiteX114" fmla="*/ 514350 w 1771650"/>
                <a:gd name="connsiteY114" fmla="*/ 895350 h 6438900"/>
                <a:gd name="connsiteX115" fmla="*/ 485775 w 1771650"/>
                <a:gd name="connsiteY115" fmla="*/ 847725 h 6438900"/>
                <a:gd name="connsiteX116" fmla="*/ 542925 w 1771650"/>
                <a:gd name="connsiteY116" fmla="*/ 800100 h 6438900"/>
                <a:gd name="connsiteX117" fmla="*/ 542925 w 1771650"/>
                <a:gd name="connsiteY117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724275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5 w 1771650"/>
                <a:gd name="connsiteY94" fmla="*/ 332422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457200 w 1771650"/>
                <a:gd name="connsiteY112" fmla="*/ 1028700 h 6438900"/>
                <a:gd name="connsiteX113" fmla="*/ 514350 w 1771650"/>
                <a:gd name="connsiteY113" fmla="*/ 895350 h 6438900"/>
                <a:gd name="connsiteX114" fmla="*/ 485775 w 1771650"/>
                <a:gd name="connsiteY114" fmla="*/ 847725 h 6438900"/>
                <a:gd name="connsiteX115" fmla="*/ 542925 w 1771650"/>
                <a:gd name="connsiteY115" fmla="*/ 800100 h 6438900"/>
                <a:gd name="connsiteX116" fmla="*/ 542925 w 1771650"/>
                <a:gd name="connsiteY116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724275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5 w 1771650"/>
                <a:gd name="connsiteY94" fmla="*/ 332422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457200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724275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5 w 1771650"/>
                <a:gd name="connsiteY94" fmla="*/ 332422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724275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5 w 1771650"/>
                <a:gd name="connsiteY94" fmla="*/ 332422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5 w 1771650"/>
                <a:gd name="connsiteY94" fmla="*/ 332422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71475 w 1771650"/>
                <a:gd name="connsiteY91" fmla="*/ 3895725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409575 w 1771650"/>
                <a:gd name="connsiteY90" fmla="*/ 4152900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38150 w 1771650"/>
                <a:gd name="connsiteY89" fmla="*/ 4772025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00175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390650 w 1771650"/>
                <a:gd name="connsiteY44" fmla="*/ 4562475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1000125 w 1771650"/>
                <a:gd name="connsiteY66" fmla="*/ 4095750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81075 w 1771650"/>
                <a:gd name="connsiteY67" fmla="*/ 3924300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28675 w 1771650"/>
                <a:gd name="connsiteY70" fmla="*/ 3838575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47650 w 1771650"/>
                <a:gd name="connsiteY96" fmla="*/ 2628900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28600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28600 w 1771650"/>
                <a:gd name="connsiteY109" fmla="*/ 1171575 h 6438900"/>
                <a:gd name="connsiteX110" fmla="*/ 285750 w 1771650"/>
                <a:gd name="connsiteY110" fmla="*/ 1123950 h 6438900"/>
                <a:gd name="connsiteX111" fmla="*/ 419100 w 1771650"/>
                <a:gd name="connsiteY111" fmla="*/ 1095375 h 6438900"/>
                <a:gd name="connsiteX112" fmla="*/ 537729 w 1771650"/>
                <a:gd name="connsiteY112" fmla="*/ 1028700 h 6438900"/>
                <a:gd name="connsiteX113" fmla="*/ 514350 w 1771650"/>
                <a:gd name="connsiteY113" fmla="*/ 895350 h 6438900"/>
                <a:gd name="connsiteX114" fmla="*/ 542925 w 1771650"/>
                <a:gd name="connsiteY114" fmla="*/ 800100 h 6438900"/>
                <a:gd name="connsiteX115" fmla="*/ 542925 w 1771650"/>
                <a:gd name="connsiteY115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52400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85955 w 1771650"/>
                <a:gd name="connsiteY108" fmla="*/ 1228725 h 6438900"/>
                <a:gd name="connsiteX109" fmla="*/ 285750 w 1771650"/>
                <a:gd name="connsiteY109" fmla="*/ 1123950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85955 w 1771650"/>
                <a:gd name="connsiteY108" fmla="*/ 1228725 h 6438900"/>
                <a:gd name="connsiteX109" fmla="*/ 305882 w 1771650"/>
                <a:gd name="connsiteY109" fmla="*/ 1130661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42925 w 1771650"/>
                <a:gd name="connsiteY0" fmla="*/ 676275 h 6438900"/>
                <a:gd name="connsiteX1" fmla="*/ 476250 w 1771650"/>
                <a:gd name="connsiteY1" fmla="*/ 600075 h 6438900"/>
                <a:gd name="connsiteX2" fmla="*/ 476250 w 1771650"/>
                <a:gd name="connsiteY2" fmla="*/ 400050 h 6438900"/>
                <a:gd name="connsiteX3" fmla="*/ 542925 w 1771650"/>
                <a:gd name="connsiteY3" fmla="*/ 247650 h 6438900"/>
                <a:gd name="connsiteX4" fmla="*/ 638175 w 1771650"/>
                <a:gd name="connsiteY4" fmla="*/ 104775 h 6438900"/>
                <a:gd name="connsiteX5" fmla="*/ 704850 w 1771650"/>
                <a:gd name="connsiteY5" fmla="*/ 38100 h 6438900"/>
                <a:gd name="connsiteX6" fmla="*/ 790575 w 1771650"/>
                <a:gd name="connsiteY6" fmla="*/ 0 h 6438900"/>
                <a:gd name="connsiteX7" fmla="*/ 990600 w 1771650"/>
                <a:gd name="connsiteY7" fmla="*/ 19050 h 6438900"/>
                <a:gd name="connsiteX8" fmla="*/ 1143000 w 1771650"/>
                <a:gd name="connsiteY8" fmla="*/ 114300 h 6438900"/>
                <a:gd name="connsiteX9" fmla="*/ 1257300 w 1771650"/>
                <a:gd name="connsiteY9" fmla="*/ 257175 h 6438900"/>
                <a:gd name="connsiteX10" fmla="*/ 1285875 w 1771650"/>
                <a:gd name="connsiteY10" fmla="*/ 314325 h 6438900"/>
                <a:gd name="connsiteX11" fmla="*/ 1304925 w 1771650"/>
                <a:gd name="connsiteY11" fmla="*/ 409575 h 6438900"/>
                <a:gd name="connsiteX12" fmla="*/ 1314450 w 1771650"/>
                <a:gd name="connsiteY12" fmla="*/ 733425 h 6438900"/>
                <a:gd name="connsiteX13" fmla="*/ 1285875 w 1771650"/>
                <a:gd name="connsiteY13" fmla="*/ 828675 h 6438900"/>
                <a:gd name="connsiteX14" fmla="*/ 1323975 w 1771650"/>
                <a:gd name="connsiteY14" fmla="*/ 876300 h 6438900"/>
                <a:gd name="connsiteX15" fmla="*/ 1390650 w 1771650"/>
                <a:gd name="connsiteY15" fmla="*/ 885825 h 6438900"/>
                <a:gd name="connsiteX16" fmla="*/ 1390650 w 1771650"/>
                <a:gd name="connsiteY16" fmla="*/ 933450 h 6438900"/>
                <a:gd name="connsiteX17" fmla="*/ 1371600 w 1771650"/>
                <a:gd name="connsiteY17" fmla="*/ 1000125 h 6438900"/>
                <a:gd name="connsiteX18" fmla="*/ 1381125 w 1771650"/>
                <a:gd name="connsiteY18" fmla="*/ 1095375 h 6438900"/>
                <a:gd name="connsiteX19" fmla="*/ 1447800 w 1771650"/>
                <a:gd name="connsiteY19" fmla="*/ 1133475 h 6438900"/>
                <a:gd name="connsiteX20" fmla="*/ 1524000 w 1771650"/>
                <a:gd name="connsiteY20" fmla="*/ 1190625 h 6438900"/>
                <a:gd name="connsiteX21" fmla="*/ 1581150 w 1771650"/>
                <a:gd name="connsiteY21" fmla="*/ 1200150 h 6438900"/>
                <a:gd name="connsiteX22" fmla="*/ 1619250 w 1771650"/>
                <a:gd name="connsiteY22" fmla="*/ 1257300 h 6438900"/>
                <a:gd name="connsiteX23" fmla="*/ 1676400 w 1771650"/>
                <a:gd name="connsiteY23" fmla="*/ 1352550 h 6438900"/>
                <a:gd name="connsiteX24" fmla="*/ 1704975 w 1771650"/>
                <a:gd name="connsiteY24" fmla="*/ 1495425 h 6438900"/>
                <a:gd name="connsiteX25" fmla="*/ 1704975 w 1771650"/>
                <a:gd name="connsiteY25" fmla="*/ 1581150 h 6438900"/>
                <a:gd name="connsiteX26" fmla="*/ 1743075 w 1771650"/>
                <a:gd name="connsiteY26" fmla="*/ 1695450 h 6438900"/>
                <a:gd name="connsiteX27" fmla="*/ 1771650 w 1771650"/>
                <a:gd name="connsiteY27" fmla="*/ 1895475 h 6438900"/>
                <a:gd name="connsiteX28" fmla="*/ 1752600 w 1771650"/>
                <a:gd name="connsiteY28" fmla="*/ 2009775 h 6438900"/>
                <a:gd name="connsiteX29" fmla="*/ 1762125 w 1771650"/>
                <a:gd name="connsiteY29" fmla="*/ 2105025 h 6438900"/>
                <a:gd name="connsiteX30" fmla="*/ 1733550 w 1771650"/>
                <a:gd name="connsiteY30" fmla="*/ 2171700 h 6438900"/>
                <a:gd name="connsiteX31" fmla="*/ 1733550 w 1771650"/>
                <a:gd name="connsiteY31" fmla="*/ 2286000 h 6438900"/>
                <a:gd name="connsiteX32" fmla="*/ 1695450 w 1771650"/>
                <a:gd name="connsiteY32" fmla="*/ 2428875 h 6438900"/>
                <a:gd name="connsiteX33" fmla="*/ 1695450 w 1771650"/>
                <a:gd name="connsiteY33" fmla="*/ 2638425 h 6438900"/>
                <a:gd name="connsiteX34" fmla="*/ 1657350 w 1771650"/>
                <a:gd name="connsiteY34" fmla="*/ 2781300 h 6438900"/>
                <a:gd name="connsiteX35" fmla="*/ 1628775 w 1771650"/>
                <a:gd name="connsiteY35" fmla="*/ 2857500 h 6438900"/>
                <a:gd name="connsiteX36" fmla="*/ 1543050 w 1771650"/>
                <a:gd name="connsiteY36" fmla="*/ 2857500 h 6438900"/>
                <a:gd name="connsiteX37" fmla="*/ 1524000 w 1771650"/>
                <a:gd name="connsiteY37" fmla="*/ 2914650 h 6438900"/>
                <a:gd name="connsiteX38" fmla="*/ 1533525 w 1771650"/>
                <a:gd name="connsiteY38" fmla="*/ 3076575 h 6438900"/>
                <a:gd name="connsiteX39" fmla="*/ 1514475 w 1771650"/>
                <a:gd name="connsiteY39" fmla="*/ 3295650 h 6438900"/>
                <a:gd name="connsiteX40" fmla="*/ 1476375 w 1771650"/>
                <a:gd name="connsiteY40" fmla="*/ 3505200 h 6438900"/>
                <a:gd name="connsiteX41" fmla="*/ 1457325 w 1771650"/>
                <a:gd name="connsiteY41" fmla="*/ 3762375 h 6438900"/>
                <a:gd name="connsiteX42" fmla="*/ 1428750 w 1771650"/>
                <a:gd name="connsiteY42" fmla="*/ 4067175 h 6438900"/>
                <a:gd name="connsiteX43" fmla="*/ 1430374 w 1771650"/>
                <a:gd name="connsiteY43" fmla="*/ 4324350 h 6438900"/>
                <a:gd name="connsiteX44" fmla="*/ 1420849 w 1771650"/>
                <a:gd name="connsiteY44" fmla="*/ 4632938 h 6438900"/>
                <a:gd name="connsiteX45" fmla="*/ 1419225 w 1771650"/>
                <a:gd name="connsiteY45" fmla="*/ 4819650 h 6438900"/>
                <a:gd name="connsiteX46" fmla="*/ 1447800 w 1771650"/>
                <a:gd name="connsiteY46" fmla="*/ 5219700 h 6438900"/>
                <a:gd name="connsiteX47" fmla="*/ 1466850 w 1771650"/>
                <a:gd name="connsiteY47" fmla="*/ 5534025 h 6438900"/>
                <a:gd name="connsiteX48" fmla="*/ 1457325 w 1771650"/>
                <a:gd name="connsiteY48" fmla="*/ 6037118 h 6438900"/>
                <a:gd name="connsiteX49" fmla="*/ 1390650 w 1771650"/>
                <a:gd name="connsiteY49" fmla="*/ 6096000 h 6438900"/>
                <a:gd name="connsiteX50" fmla="*/ 1428750 w 1771650"/>
                <a:gd name="connsiteY50" fmla="*/ 6238875 h 6438900"/>
                <a:gd name="connsiteX51" fmla="*/ 1392923 w 1771650"/>
                <a:gd name="connsiteY51" fmla="*/ 6332394 h 6438900"/>
                <a:gd name="connsiteX52" fmla="*/ 1247775 w 1771650"/>
                <a:gd name="connsiteY52" fmla="*/ 6438900 h 6438900"/>
                <a:gd name="connsiteX53" fmla="*/ 1200150 w 1771650"/>
                <a:gd name="connsiteY53" fmla="*/ 6429375 h 6438900"/>
                <a:gd name="connsiteX54" fmla="*/ 1074594 w 1771650"/>
                <a:gd name="connsiteY54" fmla="*/ 6270156 h 6438900"/>
                <a:gd name="connsiteX55" fmla="*/ 1066800 w 1771650"/>
                <a:gd name="connsiteY55" fmla="*/ 6153150 h 6438900"/>
                <a:gd name="connsiteX56" fmla="*/ 1090938 w 1771650"/>
                <a:gd name="connsiteY56" fmla="*/ 6096001 h 6438900"/>
                <a:gd name="connsiteX57" fmla="*/ 1094293 w 1771650"/>
                <a:gd name="connsiteY57" fmla="*/ 6039391 h 6438900"/>
                <a:gd name="connsiteX58" fmla="*/ 1009650 w 1771650"/>
                <a:gd name="connsiteY58" fmla="*/ 6011899 h 6438900"/>
                <a:gd name="connsiteX59" fmla="*/ 1000125 w 1771650"/>
                <a:gd name="connsiteY59" fmla="*/ 5915025 h 6438900"/>
                <a:gd name="connsiteX60" fmla="*/ 1028700 w 1771650"/>
                <a:gd name="connsiteY60" fmla="*/ 5848350 h 6438900"/>
                <a:gd name="connsiteX61" fmla="*/ 1038225 w 1771650"/>
                <a:gd name="connsiteY61" fmla="*/ 5495925 h 6438900"/>
                <a:gd name="connsiteX62" fmla="*/ 990600 w 1771650"/>
                <a:gd name="connsiteY62" fmla="*/ 5381625 h 6438900"/>
                <a:gd name="connsiteX63" fmla="*/ 1009650 w 1771650"/>
                <a:gd name="connsiteY63" fmla="*/ 5334000 h 6438900"/>
                <a:gd name="connsiteX64" fmla="*/ 1009650 w 1771650"/>
                <a:gd name="connsiteY64" fmla="*/ 5067300 h 6438900"/>
                <a:gd name="connsiteX65" fmla="*/ 1000125 w 1771650"/>
                <a:gd name="connsiteY65" fmla="*/ 4476750 h 6438900"/>
                <a:gd name="connsiteX66" fmla="*/ 939728 w 1771650"/>
                <a:gd name="connsiteY66" fmla="*/ 4136015 h 6438900"/>
                <a:gd name="connsiteX67" fmla="*/ 940810 w 1771650"/>
                <a:gd name="connsiteY67" fmla="*/ 3914233 h 6438900"/>
                <a:gd name="connsiteX68" fmla="*/ 933450 w 1771650"/>
                <a:gd name="connsiteY68" fmla="*/ 3790950 h 6438900"/>
                <a:gd name="connsiteX69" fmla="*/ 895350 w 1771650"/>
                <a:gd name="connsiteY69" fmla="*/ 3412223 h 6438900"/>
                <a:gd name="connsiteX70" fmla="*/ 879006 w 1771650"/>
                <a:gd name="connsiteY70" fmla="*/ 3747979 h 6438900"/>
                <a:gd name="connsiteX71" fmla="*/ 838200 w 1771650"/>
                <a:gd name="connsiteY71" fmla="*/ 3971925 h 6438900"/>
                <a:gd name="connsiteX72" fmla="*/ 828675 w 1771650"/>
                <a:gd name="connsiteY72" fmla="*/ 4486275 h 6438900"/>
                <a:gd name="connsiteX73" fmla="*/ 857250 w 1771650"/>
                <a:gd name="connsiteY73" fmla="*/ 5076825 h 6438900"/>
                <a:gd name="connsiteX74" fmla="*/ 914400 w 1771650"/>
                <a:gd name="connsiteY74" fmla="*/ 5534025 h 6438900"/>
                <a:gd name="connsiteX75" fmla="*/ 914400 w 1771650"/>
                <a:gd name="connsiteY75" fmla="*/ 5676900 h 6438900"/>
                <a:gd name="connsiteX76" fmla="*/ 923925 w 1771650"/>
                <a:gd name="connsiteY76" fmla="*/ 5867400 h 6438900"/>
                <a:gd name="connsiteX77" fmla="*/ 933450 w 1771650"/>
                <a:gd name="connsiteY77" fmla="*/ 5972175 h 6438900"/>
                <a:gd name="connsiteX78" fmla="*/ 857250 w 1771650"/>
                <a:gd name="connsiteY78" fmla="*/ 5981700 h 6438900"/>
                <a:gd name="connsiteX79" fmla="*/ 904875 w 1771650"/>
                <a:gd name="connsiteY79" fmla="*/ 6134100 h 6438900"/>
                <a:gd name="connsiteX80" fmla="*/ 904875 w 1771650"/>
                <a:gd name="connsiteY80" fmla="*/ 6210300 h 6438900"/>
                <a:gd name="connsiteX81" fmla="*/ 781050 w 1771650"/>
                <a:gd name="connsiteY81" fmla="*/ 6381750 h 6438900"/>
                <a:gd name="connsiteX82" fmla="*/ 714375 w 1771650"/>
                <a:gd name="connsiteY82" fmla="*/ 6391275 h 6438900"/>
                <a:gd name="connsiteX83" fmla="*/ 628650 w 1771650"/>
                <a:gd name="connsiteY83" fmla="*/ 6315075 h 6438900"/>
                <a:gd name="connsiteX84" fmla="*/ 561975 w 1771650"/>
                <a:gd name="connsiteY84" fmla="*/ 6248400 h 6438900"/>
                <a:gd name="connsiteX85" fmla="*/ 533400 w 1771650"/>
                <a:gd name="connsiteY85" fmla="*/ 6115050 h 6438900"/>
                <a:gd name="connsiteX86" fmla="*/ 552450 w 1771650"/>
                <a:gd name="connsiteY86" fmla="*/ 6048375 h 6438900"/>
                <a:gd name="connsiteX87" fmla="*/ 457200 w 1771650"/>
                <a:gd name="connsiteY87" fmla="*/ 5991225 h 6438900"/>
                <a:gd name="connsiteX88" fmla="*/ 419100 w 1771650"/>
                <a:gd name="connsiteY88" fmla="*/ 5391150 h 6438900"/>
                <a:gd name="connsiteX89" fmla="*/ 418018 w 1771650"/>
                <a:gd name="connsiteY89" fmla="*/ 4882753 h 6438900"/>
                <a:gd name="connsiteX90" fmla="*/ 379377 w 1771650"/>
                <a:gd name="connsiteY90" fmla="*/ 4273694 h 6438900"/>
                <a:gd name="connsiteX91" fmla="*/ 341276 w 1771650"/>
                <a:gd name="connsiteY91" fmla="*/ 3946056 h 6438900"/>
                <a:gd name="connsiteX92" fmla="*/ 295275 w 1771650"/>
                <a:gd name="connsiteY92" fmla="*/ 3695700 h 6438900"/>
                <a:gd name="connsiteX93" fmla="*/ 304800 w 1771650"/>
                <a:gd name="connsiteY93" fmla="*/ 3486150 h 6438900"/>
                <a:gd name="connsiteX94" fmla="*/ 257176 w 1771650"/>
                <a:gd name="connsiteY94" fmla="*/ 3062505 h 6438900"/>
                <a:gd name="connsiteX95" fmla="*/ 299064 w 1771650"/>
                <a:gd name="connsiteY95" fmla="*/ 2895600 h 6438900"/>
                <a:gd name="connsiteX96" fmla="*/ 287915 w 1771650"/>
                <a:gd name="connsiteY96" fmla="*/ 2669165 h 6438900"/>
                <a:gd name="connsiteX97" fmla="*/ 314325 w 1771650"/>
                <a:gd name="connsiteY97" fmla="*/ 2524125 h 6438900"/>
                <a:gd name="connsiteX98" fmla="*/ 323850 w 1771650"/>
                <a:gd name="connsiteY98" fmla="*/ 2428875 h 6438900"/>
                <a:gd name="connsiteX99" fmla="*/ 257175 w 1771650"/>
                <a:gd name="connsiteY99" fmla="*/ 2324100 h 6438900"/>
                <a:gd name="connsiteX100" fmla="*/ 209550 w 1771650"/>
                <a:gd name="connsiteY100" fmla="*/ 2381250 h 6438900"/>
                <a:gd name="connsiteX101" fmla="*/ 104775 w 1771650"/>
                <a:gd name="connsiteY101" fmla="*/ 2381250 h 6438900"/>
                <a:gd name="connsiteX102" fmla="*/ 0 w 1771650"/>
                <a:gd name="connsiteY102" fmla="*/ 2305050 h 6438900"/>
                <a:gd name="connsiteX103" fmla="*/ 9525 w 1771650"/>
                <a:gd name="connsiteY103" fmla="*/ 2143125 h 6438900"/>
                <a:gd name="connsiteX104" fmla="*/ 19050 w 1771650"/>
                <a:gd name="connsiteY104" fmla="*/ 1924050 h 6438900"/>
                <a:gd name="connsiteX105" fmla="*/ 76200 w 1771650"/>
                <a:gd name="connsiteY105" fmla="*/ 1724025 h 6438900"/>
                <a:gd name="connsiteX106" fmla="*/ 85725 w 1771650"/>
                <a:gd name="connsiteY106" fmla="*/ 1438275 h 6438900"/>
                <a:gd name="connsiteX107" fmla="*/ 152400 w 1771650"/>
                <a:gd name="connsiteY107" fmla="*/ 1352550 h 6438900"/>
                <a:gd name="connsiteX108" fmla="*/ 185955 w 1771650"/>
                <a:gd name="connsiteY108" fmla="*/ 1228725 h 6438900"/>
                <a:gd name="connsiteX109" fmla="*/ 305882 w 1771650"/>
                <a:gd name="connsiteY109" fmla="*/ 1130661 h 6438900"/>
                <a:gd name="connsiteX110" fmla="*/ 419100 w 1771650"/>
                <a:gd name="connsiteY110" fmla="*/ 1095375 h 6438900"/>
                <a:gd name="connsiteX111" fmla="*/ 537729 w 1771650"/>
                <a:gd name="connsiteY111" fmla="*/ 1028700 h 6438900"/>
                <a:gd name="connsiteX112" fmla="*/ 514350 w 1771650"/>
                <a:gd name="connsiteY112" fmla="*/ 895350 h 6438900"/>
                <a:gd name="connsiteX113" fmla="*/ 542925 w 1771650"/>
                <a:gd name="connsiteY113" fmla="*/ 800100 h 6438900"/>
                <a:gd name="connsiteX114" fmla="*/ 542925 w 1771650"/>
                <a:gd name="connsiteY114" fmla="*/ 676275 h 6438900"/>
                <a:gd name="connsiteX0" fmla="*/ 583731 w 1812456"/>
                <a:gd name="connsiteY0" fmla="*/ 676275 h 6438900"/>
                <a:gd name="connsiteX1" fmla="*/ 517056 w 1812456"/>
                <a:gd name="connsiteY1" fmla="*/ 600075 h 6438900"/>
                <a:gd name="connsiteX2" fmla="*/ 517056 w 1812456"/>
                <a:gd name="connsiteY2" fmla="*/ 400050 h 6438900"/>
                <a:gd name="connsiteX3" fmla="*/ 583731 w 1812456"/>
                <a:gd name="connsiteY3" fmla="*/ 247650 h 6438900"/>
                <a:gd name="connsiteX4" fmla="*/ 678981 w 1812456"/>
                <a:gd name="connsiteY4" fmla="*/ 104775 h 6438900"/>
                <a:gd name="connsiteX5" fmla="*/ 745656 w 1812456"/>
                <a:gd name="connsiteY5" fmla="*/ 38100 h 6438900"/>
                <a:gd name="connsiteX6" fmla="*/ 831381 w 1812456"/>
                <a:gd name="connsiteY6" fmla="*/ 0 h 6438900"/>
                <a:gd name="connsiteX7" fmla="*/ 1031406 w 1812456"/>
                <a:gd name="connsiteY7" fmla="*/ 19050 h 6438900"/>
                <a:gd name="connsiteX8" fmla="*/ 1183806 w 1812456"/>
                <a:gd name="connsiteY8" fmla="*/ 114300 h 6438900"/>
                <a:gd name="connsiteX9" fmla="*/ 1298106 w 1812456"/>
                <a:gd name="connsiteY9" fmla="*/ 257175 h 6438900"/>
                <a:gd name="connsiteX10" fmla="*/ 1326681 w 1812456"/>
                <a:gd name="connsiteY10" fmla="*/ 314325 h 6438900"/>
                <a:gd name="connsiteX11" fmla="*/ 1345731 w 1812456"/>
                <a:gd name="connsiteY11" fmla="*/ 409575 h 6438900"/>
                <a:gd name="connsiteX12" fmla="*/ 1355256 w 1812456"/>
                <a:gd name="connsiteY12" fmla="*/ 733425 h 6438900"/>
                <a:gd name="connsiteX13" fmla="*/ 1326681 w 1812456"/>
                <a:gd name="connsiteY13" fmla="*/ 828675 h 6438900"/>
                <a:gd name="connsiteX14" fmla="*/ 1364781 w 1812456"/>
                <a:gd name="connsiteY14" fmla="*/ 876300 h 6438900"/>
                <a:gd name="connsiteX15" fmla="*/ 1431456 w 1812456"/>
                <a:gd name="connsiteY15" fmla="*/ 885825 h 6438900"/>
                <a:gd name="connsiteX16" fmla="*/ 1431456 w 1812456"/>
                <a:gd name="connsiteY16" fmla="*/ 933450 h 6438900"/>
                <a:gd name="connsiteX17" fmla="*/ 1412406 w 1812456"/>
                <a:gd name="connsiteY17" fmla="*/ 1000125 h 6438900"/>
                <a:gd name="connsiteX18" fmla="*/ 1421931 w 1812456"/>
                <a:gd name="connsiteY18" fmla="*/ 1095375 h 6438900"/>
                <a:gd name="connsiteX19" fmla="*/ 1488606 w 1812456"/>
                <a:gd name="connsiteY19" fmla="*/ 1133475 h 6438900"/>
                <a:gd name="connsiteX20" fmla="*/ 1564806 w 1812456"/>
                <a:gd name="connsiteY20" fmla="*/ 1190625 h 6438900"/>
                <a:gd name="connsiteX21" fmla="*/ 1621956 w 1812456"/>
                <a:gd name="connsiteY21" fmla="*/ 1200150 h 6438900"/>
                <a:gd name="connsiteX22" fmla="*/ 1660056 w 1812456"/>
                <a:gd name="connsiteY22" fmla="*/ 1257300 h 6438900"/>
                <a:gd name="connsiteX23" fmla="*/ 1717206 w 1812456"/>
                <a:gd name="connsiteY23" fmla="*/ 1352550 h 6438900"/>
                <a:gd name="connsiteX24" fmla="*/ 1745781 w 1812456"/>
                <a:gd name="connsiteY24" fmla="*/ 1495425 h 6438900"/>
                <a:gd name="connsiteX25" fmla="*/ 1745781 w 1812456"/>
                <a:gd name="connsiteY25" fmla="*/ 1581150 h 6438900"/>
                <a:gd name="connsiteX26" fmla="*/ 1783881 w 1812456"/>
                <a:gd name="connsiteY26" fmla="*/ 1695450 h 6438900"/>
                <a:gd name="connsiteX27" fmla="*/ 1812456 w 1812456"/>
                <a:gd name="connsiteY27" fmla="*/ 1895475 h 6438900"/>
                <a:gd name="connsiteX28" fmla="*/ 1793406 w 1812456"/>
                <a:gd name="connsiteY28" fmla="*/ 2009775 h 6438900"/>
                <a:gd name="connsiteX29" fmla="*/ 1802931 w 1812456"/>
                <a:gd name="connsiteY29" fmla="*/ 2105025 h 6438900"/>
                <a:gd name="connsiteX30" fmla="*/ 1774356 w 1812456"/>
                <a:gd name="connsiteY30" fmla="*/ 2171700 h 6438900"/>
                <a:gd name="connsiteX31" fmla="*/ 1774356 w 1812456"/>
                <a:gd name="connsiteY31" fmla="*/ 2286000 h 6438900"/>
                <a:gd name="connsiteX32" fmla="*/ 1736256 w 1812456"/>
                <a:gd name="connsiteY32" fmla="*/ 2428875 h 6438900"/>
                <a:gd name="connsiteX33" fmla="*/ 1736256 w 1812456"/>
                <a:gd name="connsiteY33" fmla="*/ 2638425 h 6438900"/>
                <a:gd name="connsiteX34" fmla="*/ 1698156 w 1812456"/>
                <a:gd name="connsiteY34" fmla="*/ 2781300 h 6438900"/>
                <a:gd name="connsiteX35" fmla="*/ 1669581 w 1812456"/>
                <a:gd name="connsiteY35" fmla="*/ 2857500 h 6438900"/>
                <a:gd name="connsiteX36" fmla="*/ 1583856 w 1812456"/>
                <a:gd name="connsiteY36" fmla="*/ 2857500 h 6438900"/>
                <a:gd name="connsiteX37" fmla="*/ 1564806 w 1812456"/>
                <a:gd name="connsiteY37" fmla="*/ 2914650 h 6438900"/>
                <a:gd name="connsiteX38" fmla="*/ 1574331 w 1812456"/>
                <a:gd name="connsiteY38" fmla="*/ 3076575 h 6438900"/>
                <a:gd name="connsiteX39" fmla="*/ 1555281 w 1812456"/>
                <a:gd name="connsiteY39" fmla="*/ 3295650 h 6438900"/>
                <a:gd name="connsiteX40" fmla="*/ 1517181 w 1812456"/>
                <a:gd name="connsiteY40" fmla="*/ 3505200 h 6438900"/>
                <a:gd name="connsiteX41" fmla="*/ 1498131 w 1812456"/>
                <a:gd name="connsiteY41" fmla="*/ 3762375 h 6438900"/>
                <a:gd name="connsiteX42" fmla="*/ 1469556 w 1812456"/>
                <a:gd name="connsiteY42" fmla="*/ 4067175 h 6438900"/>
                <a:gd name="connsiteX43" fmla="*/ 1471180 w 1812456"/>
                <a:gd name="connsiteY43" fmla="*/ 4324350 h 6438900"/>
                <a:gd name="connsiteX44" fmla="*/ 1461655 w 1812456"/>
                <a:gd name="connsiteY44" fmla="*/ 4632938 h 6438900"/>
                <a:gd name="connsiteX45" fmla="*/ 1460031 w 1812456"/>
                <a:gd name="connsiteY45" fmla="*/ 4819650 h 6438900"/>
                <a:gd name="connsiteX46" fmla="*/ 1488606 w 1812456"/>
                <a:gd name="connsiteY46" fmla="*/ 5219700 h 6438900"/>
                <a:gd name="connsiteX47" fmla="*/ 1507656 w 1812456"/>
                <a:gd name="connsiteY47" fmla="*/ 5534025 h 6438900"/>
                <a:gd name="connsiteX48" fmla="*/ 1498131 w 1812456"/>
                <a:gd name="connsiteY48" fmla="*/ 6037118 h 6438900"/>
                <a:gd name="connsiteX49" fmla="*/ 1431456 w 1812456"/>
                <a:gd name="connsiteY49" fmla="*/ 6096000 h 6438900"/>
                <a:gd name="connsiteX50" fmla="*/ 1469556 w 1812456"/>
                <a:gd name="connsiteY50" fmla="*/ 6238875 h 6438900"/>
                <a:gd name="connsiteX51" fmla="*/ 1433729 w 1812456"/>
                <a:gd name="connsiteY51" fmla="*/ 6332394 h 6438900"/>
                <a:gd name="connsiteX52" fmla="*/ 1288581 w 1812456"/>
                <a:gd name="connsiteY52" fmla="*/ 6438900 h 6438900"/>
                <a:gd name="connsiteX53" fmla="*/ 1240956 w 1812456"/>
                <a:gd name="connsiteY53" fmla="*/ 6429375 h 6438900"/>
                <a:gd name="connsiteX54" fmla="*/ 1115400 w 1812456"/>
                <a:gd name="connsiteY54" fmla="*/ 6270156 h 6438900"/>
                <a:gd name="connsiteX55" fmla="*/ 1107606 w 1812456"/>
                <a:gd name="connsiteY55" fmla="*/ 6153150 h 6438900"/>
                <a:gd name="connsiteX56" fmla="*/ 1131744 w 1812456"/>
                <a:gd name="connsiteY56" fmla="*/ 6096001 h 6438900"/>
                <a:gd name="connsiteX57" fmla="*/ 1135099 w 1812456"/>
                <a:gd name="connsiteY57" fmla="*/ 6039391 h 6438900"/>
                <a:gd name="connsiteX58" fmla="*/ 1050456 w 1812456"/>
                <a:gd name="connsiteY58" fmla="*/ 6011899 h 6438900"/>
                <a:gd name="connsiteX59" fmla="*/ 1040931 w 1812456"/>
                <a:gd name="connsiteY59" fmla="*/ 5915025 h 6438900"/>
                <a:gd name="connsiteX60" fmla="*/ 1069506 w 1812456"/>
                <a:gd name="connsiteY60" fmla="*/ 5848350 h 6438900"/>
                <a:gd name="connsiteX61" fmla="*/ 1079031 w 1812456"/>
                <a:gd name="connsiteY61" fmla="*/ 5495925 h 6438900"/>
                <a:gd name="connsiteX62" fmla="*/ 1031406 w 1812456"/>
                <a:gd name="connsiteY62" fmla="*/ 5381625 h 6438900"/>
                <a:gd name="connsiteX63" fmla="*/ 1050456 w 1812456"/>
                <a:gd name="connsiteY63" fmla="*/ 5334000 h 6438900"/>
                <a:gd name="connsiteX64" fmla="*/ 1050456 w 1812456"/>
                <a:gd name="connsiteY64" fmla="*/ 5067300 h 6438900"/>
                <a:gd name="connsiteX65" fmla="*/ 1040931 w 1812456"/>
                <a:gd name="connsiteY65" fmla="*/ 4476750 h 6438900"/>
                <a:gd name="connsiteX66" fmla="*/ 980534 w 1812456"/>
                <a:gd name="connsiteY66" fmla="*/ 4136015 h 6438900"/>
                <a:gd name="connsiteX67" fmla="*/ 981616 w 1812456"/>
                <a:gd name="connsiteY67" fmla="*/ 3914233 h 6438900"/>
                <a:gd name="connsiteX68" fmla="*/ 974256 w 1812456"/>
                <a:gd name="connsiteY68" fmla="*/ 3790950 h 6438900"/>
                <a:gd name="connsiteX69" fmla="*/ 936156 w 1812456"/>
                <a:gd name="connsiteY69" fmla="*/ 3412223 h 6438900"/>
                <a:gd name="connsiteX70" fmla="*/ 919812 w 1812456"/>
                <a:gd name="connsiteY70" fmla="*/ 3747979 h 6438900"/>
                <a:gd name="connsiteX71" fmla="*/ 879006 w 1812456"/>
                <a:gd name="connsiteY71" fmla="*/ 3971925 h 6438900"/>
                <a:gd name="connsiteX72" fmla="*/ 869481 w 1812456"/>
                <a:gd name="connsiteY72" fmla="*/ 4486275 h 6438900"/>
                <a:gd name="connsiteX73" fmla="*/ 898056 w 1812456"/>
                <a:gd name="connsiteY73" fmla="*/ 5076825 h 6438900"/>
                <a:gd name="connsiteX74" fmla="*/ 955206 w 1812456"/>
                <a:gd name="connsiteY74" fmla="*/ 5534025 h 6438900"/>
                <a:gd name="connsiteX75" fmla="*/ 955206 w 1812456"/>
                <a:gd name="connsiteY75" fmla="*/ 5676900 h 6438900"/>
                <a:gd name="connsiteX76" fmla="*/ 964731 w 1812456"/>
                <a:gd name="connsiteY76" fmla="*/ 5867400 h 6438900"/>
                <a:gd name="connsiteX77" fmla="*/ 974256 w 1812456"/>
                <a:gd name="connsiteY77" fmla="*/ 5972175 h 6438900"/>
                <a:gd name="connsiteX78" fmla="*/ 898056 w 1812456"/>
                <a:gd name="connsiteY78" fmla="*/ 5981700 h 6438900"/>
                <a:gd name="connsiteX79" fmla="*/ 945681 w 1812456"/>
                <a:gd name="connsiteY79" fmla="*/ 6134100 h 6438900"/>
                <a:gd name="connsiteX80" fmla="*/ 945681 w 1812456"/>
                <a:gd name="connsiteY80" fmla="*/ 6210300 h 6438900"/>
                <a:gd name="connsiteX81" fmla="*/ 821856 w 1812456"/>
                <a:gd name="connsiteY81" fmla="*/ 6381750 h 6438900"/>
                <a:gd name="connsiteX82" fmla="*/ 755181 w 1812456"/>
                <a:gd name="connsiteY82" fmla="*/ 6391275 h 6438900"/>
                <a:gd name="connsiteX83" fmla="*/ 669456 w 1812456"/>
                <a:gd name="connsiteY83" fmla="*/ 6315075 h 6438900"/>
                <a:gd name="connsiteX84" fmla="*/ 602781 w 1812456"/>
                <a:gd name="connsiteY84" fmla="*/ 6248400 h 6438900"/>
                <a:gd name="connsiteX85" fmla="*/ 574206 w 1812456"/>
                <a:gd name="connsiteY85" fmla="*/ 6115050 h 6438900"/>
                <a:gd name="connsiteX86" fmla="*/ 593256 w 1812456"/>
                <a:gd name="connsiteY86" fmla="*/ 6048375 h 6438900"/>
                <a:gd name="connsiteX87" fmla="*/ 498006 w 1812456"/>
                <a:gd name="connsiteY87" fmla="*/ 5991225 h 6438900"/>
                <a:gd name="connsiteX88" fmla="*/ 459906 w 1812456"/>
                <a:gd name="connsiteY88" fmla="*/ 5391150 h 6438900"/>
                <a:gd name="connsiteX89" fmla="*/ 458824 w 1812456"/>
                <a:gd name="connsiteY89" fmla="*/ 4882753 h 6438900"/>
                <a:gd name="connsiteX90" fmla="*/ 420183 w 1812456"/>
                <a:gd name="connsiteY90" fmla="*/ 4273694 h 6438900"/>
                <a:gd name="connsiteX91" fmla="*/ 382082 w 1812456"/>
                <a:gd name="connsiteY91" fmla="*/ 3946056 h 6438900"/>
                <a:gd name="connsiteX92" fmla="*/ 336081 w 1812456"/>
                <a:gd name="connsiteY92" fmla="*/ 3695700 h 6438900"/>
                <a:gd name="connsiteX93" fmla="*/ 345606 w 1812456"/>
                <a:gd name="connsiteY93" fmla="*/ 3486150 h 6438900"/>
                <a:gd name="connsiteX94" fmla="*/ 297982 w 1812456"/>
                <a:gd name="connsiteY94" fmla="*/ 3062505 h 6438900"/>
                <a:gd name="connsiteX95" fmla="*/ 339870 w 1812456"/>
                <a:gd name="connsiteY95" fmla="*/ 2895600 h 6438900"/>
                <a:gd name="connsiteX96" fmla="*/ 328721 w 1812456"/>
                <a:gd name="connsiteY96" fmla="*/ 2669165 h 6438900"/>
                <a:gd name="connsiteX97" fmla="*/ 355131 w 1812456"/>
                <a:gd name="connsiteY97" fmla="*/ 2524125 h 6438900"/>
                <a:gd name="connsiteX98" fmla="*/ 364656 w 1812456"/>
                <a:gd name="connsiteY98" fmla="*/ 2428875 h 6438900"/>
                <a:gd name="connsiteX99" fmla="*/ 297981 w 1812456"/>
                <a:gd name="connsiteY99" fmla="*/ 2324100 h 6438900"/>
                <a:gd name="connsiteX100" fmla="*/ 250356 w 1812456"/>
                <a:gd name="connsiteY100" fmla="*/ 2381250 h 6438900"/>
                <a:gd name="connsiteX101" fmla="*/ 145581 w 1812456"/>
                <a:gd name="connsiteY101" fmla="*/ 2381250 h 6438900"/>
                <a:gd name="connsiteX102" fmla="*/ 40806 w 1812456"/>
                <a:gd name="connsiteY102" fmla="*/ 2305050 h 6438900"/>
                <a:gd name="connsiteX103" fmla="*/ 0 w 1812456"/>
                <a:gd name="connsiteY103" fmla="*/ 2156547 h 6438900"/>
                <a:gd name="connsiteX104" fmla="*/ 59856 w 1812456"/>
                <a:gd name="connsiteY104" fmla="*/ 1924050 h 6438900"/>
                <a:gd name="connsiteX105" fmla="*/ 117006 w 1812456"/>
                <a:gd name="connsiteY105" fmla="*/ 1724025 h 6438900"/>
                <a:gd name="connsiteX106" fmla="*/ 126531 w 1812456"/>
                <a:gd name="connsiteY106" fmla="*/ 1438275 h 6438900"/>
                <a:gd name="connsiteX107" fmla="*/ 193206 w 1812456"/>
                <a:gd name="connsiteY107" fmla="*/ 1352550 h 6438900"/>
                <a:gd name="connsiteX108" fmla="*/ 226761 w 1812456"/>
                <a:gd name="connsiteY108" fmla="*/ 1228725 h 6438900"/>
                <a:gd name="connsiteX109" fmla="*/ 346688 w 1812456"/>
                <a:gd name="connsiteY109" fmla="*/ 1130661 h 6438900"/>
                <a:gd name="connsiteX110" fmla="*/ 459906 w 1812456"/>
                <a:gd name="connsiteY110" fmla="*/ 1095375 h 6438900"/>
                <a:gd name="connsiteX111" fmla="*/ 578535 w 1812456"/>
                <a:gd name="connsiteY111" fmla="*/ 1028700 h 6438900"/>
                <a:gd name="connsiteX112" fmla="*/ 555156 w 1812456"/>
                <a:gd name="connsiteY112" fmla="*/ 895350 h 6438900"/>
                <a:gd name="connsiteX113" fmla="*/ 583731 w 1812456"/>
                <a:gd name="connsiteY113" fmla="*/ 800100 h 6438900"/>
                <a:gd name="connsiteX114" fmla="*/ 583731 w 1812456"/>
                <a:gd name="connsiteY114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796581 w 1815631"/>
                <a:gd name="connsiteY28" fmla="*/ 2009775 h 6438900"/>
                <a:gd name="connsiteX29" fmla="*/ 1806106 w 1815631"/>
                <a:gd name="connsiteY29" fmla="*/ 2105025 h 6438900"/>
                <a:gd name="connsiteX30" fmla="*/ 1777531 w 1815631"/>
                <a:gd name="connsiteY30" fmla="*/ 2171700 h 6438900"/>
                <a:gd name="connsiteX31" fmla="*/ 1777531 w 1815631"/>
                <a:gd name="connsiteY31" fmla="*/ 2286000 h 6438900"/>
                <a:gd name="connsiteX32" fmla="*/ 1739431 w 1815631"/>
                <a:gd name="connsiteY32" fmla="*/ 2428875 h 6438900"/>
                <a:gd name="connsiteX33" fmla="*/ 1739431 w 1815631"/>
                <a:gd name="connsiteY33" fmla="*/ 2638425 h 6438900"/>
                <a:gd name="connsiteX34" fmla="*/ 1701331 w 1815631"/>
                <a:gd name="connsiteY34" fmla="*/ 2781300 h 6438900"/>
                <a:gd name="connsiteX35" fmla="*/ 1672756 w 1815631"/>
                <a:gd name="connsiteY35" fmla="*/ 2857500 h 6438900"/>
                <a:gd name="connsiteX36" fmla="*/ 1587031 w 1815631"/>
                <a:gd name="connsiteY36" fmla="*/ 2857500 h 6438900"/>
                <a:gd name="connsiteX37" fmla="*/ 1567981 w 1815631"/>
                <a:gd name="connsiteY37" fmla="*/ 2914650 h 6438900"/>
                <a:gd name="connsiteX38" fmla="*/ 1577506 w 1815631"/>
                <a:gd name="connsiteY38" fmla="*/ 3076575 h 6438900"/>
                <a:gd name="connsiteX39" fmla="*/ 1558456 w 1815631"/>
                <a:gd name="connsiteY39" fmla="*/ 3295650 h 6438900"/>
                <a:gd name="connsiteX40" fmla="*/ 1520356 w 1815631"/>
                <a:gd name="connsiteY40" fmla="*/ 3505200 h 6438900"/>
                <a:gd name="connsiteX41" fmla="*/ 1501306 w 1815631"/>
                <a:gd name="connsiteY41" fmla="*/ 3762375 h 6438900"/>
                <a:gd name="connsiteX42" fmla="*/ 1472731 w 1815631"/>
                <a:gd name="connsiteY42" fmla="*/ 4067175 h 6438900"/>
                <a:gd name="connsiteX43" fmla="*/ 1474355 w 1815631"/>
                <a:gd name="connsiteY43" fmla="*/ 4324350 h 6438900"/>
                <a:gd name="connsiteX44" fmla="*/ 1464830 w 1815631"/>
                <a:gd name="connsiteY44" fmla="*/ 4632938 h 6438900"/>
                <a:gd name="connsiteX45" fmla="*/ 1463206 w 1815631"/>
                <a:gd name="connsiteY45" fmla="*/ 4819650 h 6438900"/>
                <a:gd name="connsiteX46" fmla="*/ 1491781 w 1815631"/>
                <a:gd name="connsiteY46" fmla="*/ 5219700 h 6438900"/>
                <a:gd name="connsiteX47" fmla="*/ 1510831 w 1815631"/>
                <a:gd name="connsiteY47" fmla="*/ 5534025 h 6438900"/>
                <a:gd name="connsiteX48" fmla="*/ 1501306 w 1815631"/>
                <a:gd name="connsiteY48" fmla="*/ 6037118 h 6438900"/>
                <a:gd name="connsiteX49" fmla="*/ 1434631 w 1815631"/>
                <a:gd name="connsiteY49" fmla="*/ 6096000 h 6438900"/>
                <a:gd name="connsiteX50" fmla="*/ 1472731 w 1815631"/>
                <a:gd name="connsiteY50" fmla="*/ 6238875 h 6438900"/>
                <a:gd name="connsiteX51" fmla="*/ 1436904 w 1815631"/>
                <a:gd name="connsiteY51" fmla="*/ 6332394 h 6438900"/>
                <a:gd name="connsiteX52" fmla="*/ 1291756 w 1815631"/>
                <a:gd name="connsiteY52" fmla="*/ 6438900 h 6438900"/>
                <a:gd name="connsiteX53" fmla="*/ 1244131 w 1815631"/>
                <a:gd name="connsiteY53" fmla="*/ 6429375 h 6438900"/>
                <a:gd name="connsiteX54" fmla="*/ 1118575 w 1815631"/>
                <a:gd name="connsiteY54" fmla="*/ 6270156 h 6438900"/>
                <a:gd name="connsiteX55" fmla="*/ 1110781 w 1815631"/>
                <a:gd name="connsiteY55" fmla="*/ 6153150 h 6438900"/>
                <a:gd name="connsiteX56" fmla="*/ 1134919 w 1815631"/>
                <a:gd name="connsiteY56" fmla="*/ 6096001 h 6438900"/>
                <a:gd name="connsiteX57" fmla="*/ 1138274 w 1815631"/>
                <a:gd name="connsiteY57" fmla="*/ 6039391 h 6438900"/>
                <a:gd name="connsiteX58" fmla="*/ 1053631 w 1815631"/>
                <a:gd name="connsiteY58" fmla="*/ 6011899 h 6438900"/>
                <a:gd name="connsiteX59" fmla="*/ 1044106 w 1815631"/>
                <a:gd name="connsiteY59" fmla="*/ 5915025 h 6438900"/>
                <a:gd name="connsiteX60" fmla="*/ 1072681 w 1815631"/>
                <a:gd name="connsiteY60" fmla="*/ 5848350 h 6438900"/>
                <a:gd name="connsiteX61" fmla="*/ 1082206 w 1815631"/>
                <a:gd name="connsiteY61" fmla="*/ 5495925 h 6438900"/>
                <a:gd name="connsiteX62" fmla="*/ 1034581 w 1815631"/>
                <a:gd name="connsiteY62" fmla="*/ 5381625 h 6438900"/>
                <a:gd name="connsiteX63" fmla="*/ 1053631 w 1815631"/>
                <a:gd name="connsiteY63" fmla="*/ 5334000 h 6438900"/>
                <a:gd name="connsiteX64" fmla="*/ 1053631 w 1815631"/>
                <a:gd name="connsiteY64" fmla="*/ 5067300 h 6438900"/>
                <a:gd name="connsiteX65" fmla="*/ 1044106 w 1815631"/>
                <a:gd name="connsiteY65" fmla="*/ 4476750 h 6438900"/>
                <a:gd name="connsiteX66" fmla="*/ 983709 w 1815631"/>
                <a:gd name="connsiteY66" fmla="*/ 4136015 h 6438900"/>
                <a:gd name="connsiteX67" fmla="*/ 984791 w 1815631"/>
                <a:gd name="connsiteY67" fmla="*/ 3914233 h 6438900"/>
                <a:gd name="connsiteX68" fmla="*/ 977431 w 1815631"/>
                <a:gd name="connsiteY68" fmla="*/ 3790950 h 6438900"/>
                <a:gd name="connsiteX69" fmla="*/ 939331 w 1815631"/>
                <a:gd name="connsiteY69" fmla="*/ 3412223 h 6438900"/>
                <a:gd name="connsiteX70" fmla="*/ 922987 w 1815631"/>
                <a:gd name="connsiteY70" fmla="*/ 3747979 h 6438900"/>
                <a:gd name="connsiteX71" fmla="*/ 882181 w 1815631"/>
                <a:gd name="connsiteY71" fmla="*/ 3971925 h 6438900"/>
                <a:gd name="connsiteX72" fmla="*/ 872656 w 1815631"/>
                <a:gd name="connsiteY72" fmla="*/ 4486275 h 6438900"/>
                <a:gd name="connsiteX73" fmla="*/ 901231 w 1815631"/>
                <a:gd name="connsiteY73" fmla="*/ 5076825 h 6438900"/>
                <a:gd name="connsiteX74" fmla="*/ 958381 w 1815631"/>
                <a:gd name="connsiteY74" fmla="*/ 5534025 h 6438900"/>
                <a:gd name="connsiteX75" fmla="*/ 958381 w 1815631"/>
                <a:gd name="connsiteY75" fmla="*/ 5676900 h 6438900"/>
                <a:gd name="connsiteX76" fmla="*/ 967906 w 1815631"/>
                <a:gd name="connsiteY76" fmla="*/ 5867400 h 6438900"/>
                <a:gd name="connsiteX77" fmla="*/ 977431 w 1815631"/>
                <a:gd name="connsiteY77" fmla="*/ 5972175 h 6438900"/>
                <a:gd name="connsiteX78" fmla="*/ 901231 w 1815631"/>
                <a:gd name="connsiteY78" fmla="*/ 5981700 h 6438900"/>
                <a:gd name="connsiteX79" fmla="*/ 948856 w 1815631"/>
                <a:gd name="connsiteY79" fmla="*/ 6134100 h 6438900"/>
                <a:gd name="connsiteX80" fmla="*/ 948856 w 1815631"/>
                <a:gd name="connsiteY80" fmla="*/ 6210300 h 6438900"/>
                <a:gd name="connsiteX81" fmla="*/ 825031 w 1815631"/>
                <a:gd name="connsiteY81" fmla="*/ 6381750 h 6438900"/>
                <a:gd name="connsiteX82" fmla="*/ 758356 w 1815631"/>
                <a:gd name="connsiteY82" fmla="*/ 6391275 h 6438900"/>
                <a:gd name="connsiteX83" fmla="*/ 672631 w 1815631"/>
                <a:gd name="connsiteY83" fmla="*/ 6315075 h 6438900"/>
                <a:gd name="connsiteX84" fmla="*/ 605956 w 1815631"/>
                <a:gd name="connsiteY84" fmla="*/ 6248400 h 6438900"/>
                <a:gd name="connsiteX85" fmla="*/ 577381 w 1815631"/>
                <a:gd name="connsiteY85" fmla="*/ 6115050 h 6438900"/>
                <a:gd name="connsiteX86" fmla="*/ 596431 w 1815631"/>
                <a:gd name="connsiteY86" fmla="*/ 6048375 h 6438900"/>
                <a:gd name="connsiteX87" fmla="*/ 501181 w 1815631"/>
                <a:gd name="connsiteY87" fmla="*/ 5991225 h 6438900"/>
                <a:gd name="connsiteX88" fmla="*/ 463081 w 1815631"/>
                <a:gd name="connsiteY88" fmla="*/ 5391150 h 6438900"/>
                <a:gd name="connsiteX89" fmla="*/ 461999 w 1815631"/>
                <a:gd name="connsiteY89" fmla="*/ 4882753 h 6438900"/>
                <a:gd name="connsiteX90" fmla="*/ 423358 w 1815631"/>
                <a:gd name="connsiteY90" fmla="*/ 4273694 h 6438900"/>
                <a:gd name="connsiteX91" fmla="*/ 385257 w 1815631"/>
                <a:gd name="connsiteY91" fmla="*/ 3946056 h 6438900"/>
                <a:gd name="connsiteX92" fmla="*/ 339256 w 1815631"/>
                <a:gd name="connsiteY92" fmla="*/ 3695700 h 6438900"/>
                <a:gd name="connsiteX93" fmla="*/ 348781 w 1815631"/>
                <a:gd name="connsiteY93" fmla="*/ 3486150 h 6438900"/>
                <a:gd name="connsiteX94" fmla="*/ 301157 w 1815631"/>
                <a:gd name="connsiteY94" fmla="*/ 3062505 h 6438900"/>
                <a:gd name="connsiteX95" fmla="*/ 343045 w 1815631"/>
                <a:gd name="connsiteY95" fmla="*/ 2895600 h 6438900"/>
                <a:gd name="connsiteX96" fmla="*/ 331896 w 1815631"/>
                <a:gd name="connsiteY96" fmla="*/ 2669165 h 6438900"/>
                <a:gd name="connsiteX97" fmla="*/ 358306 w 1815631"/>
                <a:gd name="connsiteY97" fmla="*/ 2524125 h 6438900"/>
                <a:gd name="connsiteX98" fmla="*/ 367831 w 1815631"/>
                <a:gd name="connsiteY98" fmla="*/ 2428875 h 6438900"/>
                <a:gd name="connsiteX99" fmla="*/ 301156 w 1815631"/>
                <a:gd name="connsiteY99" fmla="*/ 2324100 h 6438900"/>
                <a:gd name="connsiteX100" fmla="*/ 253531 w 1815631"/>
                <a:gd name="connsiteY100" fmla="*/ 2381250 h 6438900"/>
                <a:gd name="connsiteX101" fmla="*/ 148756 w 1815631"/>
                <a:gd name="connsiteY101" fmla="*/ 2381250 h 6438900"/>
                <a:gd name="connsiteX102" fmla="*/ 43981 w 1815631"/>
                <a:gd name="connsiteY102" fmla="*/ 2305050 h 6438900"/>
                <a:gd name="connsiteX103" fmla="*/ 3175 w 1815631"/>
                <a:gd name="connsiteY103" fmla="*/ 2156547 h 6438900"/>
                <a:gd name="connsiteX104" fmla="*/ 63031 w 1815631"/>
                <a:gd name="connsiteY104" fmla="*/ 1924050 h 6438900"/>
                <a:gd name="connsiteX105" fmla="*/ 120181 w 1815631"/>
                <a:gd name="connsiteY105" fmla="*/ 1724025 h 6438900"/>
                <a:gd name="connsiteX106" fmla="*/ 129706 w 1815631"/>
                <a:gd name="connsiteY106" fmla="*/ 1438275 h 6438900"/>
                <a:gd name="connsiteX107" fmla="*/ 196381 w 1815631"/>
                <a:gd name="connsiteY107" fmla="*/ 1352550 h 6438900"/>
                <a:gd name="connsiteX108" fmla="*/ 229936 w 1815631"/>
                <a:gd name="connsiteY108" fmla="*/ 1228725 h 6438900"/>
                <a:gd name="connsiteX109" fmla="*/ 349863 w 1815631"/>
                <a:gd name="connsiteY109" fmla="*/ 1130661 h 6438900"/>
                <a:gd name="connsiteX110" fmla="*/ 463081 w 1815631"/>
                <a:gd name="connsiteY110" fmla="*/ 1095375 h 6438900"/>
                <a:gd name="connsiteX111" fmla="*/ 581710 w 1815631"/>
                <a:gd name="connsiteY111" fmla="*/ 1028700 h 6438900"/>
                <a:gd name="connsiteX112" fmla="*/ 558331 w 1815631"/>
                <a:gd name="connsiteY112" fmla="*/ 895350 h 6438900"/>
                <a:gd name="connsiteX113" fmla="*/ 586906 w 1815631"/>
                <a:gd name="connsiteY113" fmla="*/ 800100 h 6438900"/>
                <a:gd name="connsiteX114" fmla="*/ 586906 w 1815631"/>
                <a:gd name="connsiteY114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796581 w 1815631"/>
                <a:gd name="connsiteY28" fmla="*/ 2009775 h 6438900"/>
                <a:gd name="connsiteX29" fmla="*/ 1806106 w 1815631"/>
                <a:gd name="connsiteY29" fmla="*/ 2105025 h 6438900"/>
                <a:gd name="connsiteX30" fmla="*/ 1777531 w 1815631"/>
                <a:gd name="connsiteY30" fmla="*/ 2171700 h 6438900"/>
                <a:gd name="connsiteX31" fmla="*/ 1777531 w 1815631"/>
                <a:gd name="connsiteY31" fmla="*/ 2286000 h 6438900"/>
                <a:gd name="connsiteX32" fmla="*/ 1739431 w 1815631"/>
                <a:gd name="connsiteY32" fmla="*/ 2428875 h 6438900"/>
                <a:gd name="connsiteX33" fmla="*/ 1739431 w 1815631"/>
                <a:gd name="connsiteY33" fmla="*/ 2638425 h 6438900"/>
                <a:gd name="connsiteX34" fmla="*/ 1701331 w 1815631"/>
                <a:gd name="connsiteY34" fmla="*/ 2781300 h 6438900"/>
                <a:gd name="connsiteX35" fmla="*/ 1672756 w 1815631"/>
                <a:gd name="connsiteY35" fmla="*/ 2857500 h 6438900"/>
                <a:gd name="connsiteX36" fmla="*/ 1587031 w 1815631"/>
                <a:gd name="connsiteY36" fmla="*/ 2857500 h 6438900"/>
                <a:gd name="connsiteX37" fmla="*/ 1567981 w 1815631"/>
                <a:gd name="connsiteY37" fmla="*/ 2914650 h 6438900"/>
                <a:gd name="connsiteX38" fmla="*/ 1577506 w 1815631"/>
                <a:gd name="connsiteY38" fmla="*/ 3076575 h 6438900"/>
                <a:gd name="connsiteX39" fmla="*/ 1558456 w 1815631"/>
                <a:gd name="connsiteY39" fmla="*/ 3295650 h 6438900"/>
                <a:gd name="connsiteX40" fmla="*/ 1520356 w 1815631"/>
                <a:gd name="connsiteY40" fmla="*/ 3505200 h 6438900"/>
                <a:gd name="connsiteX41" fmla="*/ 1501306 w 1815631"/>
                <a:gd name="connsiteY41" fmla="*/ 3762375 h 6438900"/>
                <a:gd name="connsiteX42" fmla="*/ 1472731 w 1815631"/>
                <a:gd name="connsiteY42" fmla="*/ 4067175 h 6438900"/>
                <a:gd name="connsiteX43" fmla="*/ 1474355 w 1815631"/>
                <a:gd name="connsiteY43" fmla="*/ 4324350 h 6438900"/>
                <a:gd name="connsiteX44" fmla="*/ 1464830 w 1815631"/>
                <a:gd name="connsiteY44" fmla="*/ 4632938 h 6438900"/>
                <a:gd name="connsiteX45" fmla="*/ 1463206 w 1815631"/>
                <a:gd name="connsiteY45" fmla="*/ 4819650 h 6438900"/>
                <a:gd name="connsiteX46" fmla="*/ 1491781 w 1815631"/>
                <a:gd name="connsiteY46" fmla="*/ 5219700 h 6438900"/>
                <a:gd name="connsiteX47" fmla="*/ 1510831 w 1815631"/>
                <a:gd name="connsiteY47" fmla="*/ 5534025 h 6438900"/>
                <a:gd name="connsiteX48" fmla="*/ 1501306 w 1815631"/>
                <a:gd name="connsiteY48" fmla="*/ 6037118 h 6438900"/>
                <a:gd name="connsiteX49" fmla="*/ 1434631 w 1815631"/>
                <a:gd name="connsiteY49" fmla="*/ 6096000 h 6438900"/>
                <a:gd name="connsiteX50" fmla="*/ 1472731 w 1815631"/>
                <a:gd name="connsiteY50" fmla="*/ 6238875 h 6438900"/>
                <a:gd name="connsiteX51" fmla="*/ 1436904 w 1815631"/>
                <a:gd name="connsiteY51" fmla="*/ 6332394 h 6438900"/>
                <a:gd name="connsiteX52" fmla="*/ 1291756 w 1815631"/>
                <a:gd name="connsiteY52" fmla="*/ 6438900 h 6438900"/>
                <a:gd name="connsiteX53" fmla="*/ 1244131 w 1815631"/>
                <a:gd name="connsiteY53" fmla="*/ 6429375 h 6438900"/>
                <a:gd name="connsiteX54" fmla="*/ 1118575 w 1815631"/>
                <a:gd name="connsiteY54" fmla="*/ 6270156 h 6438900"/>
                <a:gd name="connsiteX55" fmla="*/ 1110781 w 1815631"/>
                <a:gd name="connsiteY55" fmla="*/ 6153150 h 6438900"/>
                <a:gd name="connsiteX56" fmla="*/ 1134919 w 1815631"/>
                <a:gd name="connsiteY56" fmla="*/ 6096001 h 6438900"/>
                <a:gd name="connsiteX57" fmla="*/ 1138274 w 1815631"/>
                <a:gd name="connsiteY57" fmla="*/ 6039391 h 6438900"/>
                <a:gd name="connsiteX58" fmla="*/ 1053631 w 1815631"/>
                <a:gd name="connsiteY58" fmla="*/ 6011899 h 6438900"/>
                <a:gd name="connsiteX59" fmla="*/ 1044106 w 1815631"/>
                <a:gd name="connsiteY59" fmla="*/ 5915025 h 6438900"/>
                <a:gd name="connsiteX60" fmla="*/ 1072681 w 1815631"/>
                <a:gd name="connsiteY60" fmla="*/ 5848350 h 6438900"/>
                <a:gd name="connsiteX61" fmla="*/ 1082206 w 1815631"/>
                <a:gd name="connsiteY61" fmla="*/ 5495925 h 6438900"/>
                <a:gd name="connsiteX62" fmla="*/ 1034581 w 1815631"/>
                <a:gd name="connsiteY62" fmla="*/ 5381625 h 6438900"/>
                <a:gd name="connsiteX63" fmla="*/ 1053631 w 1815631"/>
                <a:gd name="connsiteY63" fmla="*/ 5334000 h 6438900"/>
                <a:gd name="connsiteX64" fmla="*/ 1053631 w 1815631"/>
                <a:gd name="connsiteY64" fmla="*/ 5067300 h 6438900"/>
                <a:gd name="connsiteX65" fmla="*/ 1044106 w 1815631"/>
                <a:gd name="connsiteY65" fmla="*/ 4476750 h 6438900"/>
                <a:gd name="connsiteX66" fmla="*/ 983709 w 1815631"/>
                <a:gd name="connsiteY66" fmla="*/ 4136015 h 6438900"/>
                <a:gd name="connsiteX67" fmla="*/ 984791 w 1815631"/>
                <a:gd name="connsiteY67" fmla="*/ 3914233 h 6438900"/>
                <a:gd name="connsiteX68" fmla="*/ 977431 w 1815631"/>
                <a:gd name="connsiteY68" fmla="*/ 3790950 h 6438900"/>
                <a:gd name="connsiteX69" fmla="*/ 939331 w 1815631"/>
                <a:gd name="connsiteY69" fmla="*/ 3412223 h 6438900"/>
                <a:gd name="connsiteX70" fmla="*/ 922987 w 1815631"/>
                <a:gd name="connsiteY70" fmla="*/ 3747979 h 6438900"/>
                <a:gd name="connsiteX71" fmla="*/ 882181 w 1815631"/>
                <a:gd name="connsiteY71" fmla="*/ 3971925 h 6438900"/>
                <a:gd name="connsiteX72" fmla="*/ 872656 w 1815631"/>
                <a:gd name="connsiteY72" fmla="*/ 4486275 h 6438900"/>
                <a:gd name="connsiteX73" fmla="*/ 901231 w 1815631"/>
                <a:gd name="connsiteY73" fmla="*/ 5076825 h 6438900"/>
                <a:gd name="connsiteX74" fmla="*/ 958381 w 1815631"/>
                <a:gd name="connsiteY74" fmla="*/ 5534025 h 6438900"/>
                <a:gd name="connsiteX75" fmla="*/ 958381 w 1815631"/>
                <a:gd name="connsiteY75" fmla="*/ 5676900 h 6438900"/>
                <a:gd name="connsiteX76" fmla="*/ 967906 w 1815631"/>
                <a:gd name="connsiteY76" fmla="*/ 5867400 h 6438900"/>
                <a:gd name="connsiteX77" fmla="*/ 977431 w 1815631"/>
                <a:gd name="connsiteY77" fmla="*/ 5972175 h 6438900"/>
                <a:gd name="connsiteX78" fmla="*/ 901231 w 1815631"/>
                <a:gd name="connsiteY78" fmla="*/ 5981700 h 6438900"/>
                <a:gd name="connsiteX79" fmla="*/ 948856 w 1815631"/>
                <a:gd name="connsiteY79" fmla="*/ 6134100 h 6438900"/>
                <a:gd name="connsiteX80" fmla="*/ 948856 w 1815631"/>
                <a:gd name="connsiteY80" fmla="*/ 6210300 h 6438900"/>
                <a:gd name="connsiteX81" fmla="*/ 825031 w 1815631"/>
                <a:gd name="connsiteY81" fmla="*/ 6381750 h 6438900"/>
                <a:gd name="connsiteX82" fmla="*/ 758356 w 1815631"/>
                <a:gd name="connsiteY82" fmla="*/ 6391275 h 6438900"/>
                <a:gd name="connsiteX83" fmla="*/ 672631 w 1815631"/>
                <a:gd name="connsiteY83" fmla="*/ 6315075 h 6438900"/>
                <a:gd name="connsiteX84" fmla="*/ 605956 w 1815631"/>
                <a:gd name="connsiteY84" fmla="*/ 6248400 h 6438900"/>
                <a:gd name="connsiteX85" fmla="*/ 577381 w 1815631"/>
                <a:gd name="connsiteY85" fmla="*/ 6115050 h 6438900"/>
                <a:gd name="connsiteX86" fmla="*/ 596431 w 1815631"/>
                <a:gd name="connsiteY86" fmla="*/ 6048375 h 6438900"/>
                <a:gd name="connsiteX87" fmla="*/ 501181 w 1815631"/>
                <a:gd name="connsiteY87" fmla="*/ 5991225 h 6438900"/>
                <a:gd name="connsiteX88" fmla="*/ 463081 w 1815631"/>
                <a:gd name="connsiteY88" fmla="*/ 5391150 h 6438900"/>
                <a:gd name="connsiteX89" fmla="*/ 461999 w 1815631"/>
                <a:gd name="connsiteY89" fmla="*/ 4882753 h 6438900"/>
                <a:gd name="connsiteX90" fmla="*/ 423358 w 1815631"/>
                <a:gd name="connsiteY90" fmla="*/ 4273694 h 6438900"/>
                <a:gd name="connsiteX91" fmla="*/ 385257 w 1815631"/>
                <a:gd name="connsiteY91" fmla="*/ 3946056 h 6438900"/>
                <a:gd name="connsiteX92" fmla="*/ 339256 w 1815631"/>
                <a:gd name="connsiteY92" fmla="*/ 3695700 h 6438900"/>
                <a:gd name="connsiteX93" fmla="*/ 348781 w 1815631"/>
                <a:gd name="connsiteY93" fmla="*/ 3486150 h 6438900"/>
                <a:gd name="connsiteX94" fmla="*/ 301157 w 1815631"/>
                <a:gd name="connsiteY94" fmla="*/ 3062505 h 6438900"/>
                <a:gd name="connsiteX95" fmla="*/ 343045 w 1815631"/>
                <a:gd name="connsiteY95" fmla="*/ 2895600 h 6438900"/>
                <a:gd name="connsiteX96" fmla="*/ 331896 w 1815631"/>
                <a:gd name="connsiteY96" fmla="*/ 2669165 h 6438900"/>
                <a:gd name="connsiteX97" fmla="*/ 358306 w 1815631"/>
                <a:gd name="connsiteY97" fmla="*/ 2524125 h 6438900"/>
                <a:gd name="connsiteX98" fmla="*/ 367831 w 1815631"/>
                <a:gd name="connsiteY98" fmla="*/ 2428875 h 6438900"/>
                <a:gd name="connsiteX99" fmla="*/ 301156 w 1815631"/>
                <a:gd name="connsiteY99" fmla="*/ 2324100 h 6438900"/>
                <a:gd name="connsiteX100" fmla="*/ 253531 w 1815631"/>
                <a:gd name="connsiteY100" fmla="*/ 2381250 h 6438900"/>
                <a:gd name="connsiteX101" fmla="*/ 43981 w 1815631"/>
                <a:gd name="connsiteY101" fmla="*/ 2305050 h 6438900"/>
                <a:gd name="connsiteX102" fmla="*/ 3175 w 1815631"/>
                <a:gd name="connsiteY102" fmla="*/ 2156547 h 6438900"/>
                <a:gd name="connsiteX103" fmla="*/ 63031 w 1815631"/>
                <a:gd name="connsiteY103" fmla="*/ 1924050 h 6438900"/>
                <a:gd name="connsiteX104" fmla="*/ 120181 w 1815631"/>
                <a:gd name="connsiteY104" fmla="*/ 1724025 h 6438900"/>
                <a:gd name="connsiteX105" fmla="*/ 129706 w 1815631"/>
                <a:gd name="connsiteY105" fmla="*/ 1438275 h 6438900"/>
                <a:gd name="connsiteX106" fmla="*/ 196381 w 1815631"/>
                <a:gd name="connsiteY106" fmla="*/ 1352550 h 6438900"/>
                <a:gd name="connsiteX107" fmla="*/ 229936 w 1815631"/>
                <a:gd name="connsiteY107" fmla="*/ 1228725 h 6438900"/>
                <a:gd name="connsiteX108" fmla="*/ 349863 w 1815631"/>
                <a:gd name="connsiteY108" fmla="*/ 1130661 h 6438900"/>
                <a:gd name="connsiteX109" fmla="*/ 463081 w 1815631"/>
                <a:gd name="connsiteY109" fmla="*/ 1095375 h 6438900"/>
                <a:gd name="connsiteX110" fmla="*/ 581710 w 1815631"/>
                <a:gd name="connsiteY110" fmla="*/ 1028700 h 6438900"/>
                <a:gd name="connsiteX111" fmla="*/ 558331 w 1815631"/>
                <a:gd name="connsiteY111" fmla="*/ 895350 h 6438900"/>
                <a:gd name="connsiteX112" fmla="*/ 586906 w 1815631"/>
                <a:gd name="connsiteY112" fmla="*/ 800100 h 6438900"/>
                <a:gd name="connsiteX113" fmla="*/ 586906 w 1815631"/>
                <a:gd name="connsiteY113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796581 w 1815631"/>
                <a:gd name="connsiteY28" fmla="*/ 2009775 h 6438900"/>
                <a:gd name="connsiteX29" fmla="*/ 1806106 w 1815631"/>
                <a:gd name="connsiteY29" fmla="*/ 2105025 h 6438900"/>
                <a:gd name="connsiteX30" fmla="*/ 1777531 w 1815631"/>
                <a:gd name="connsiteY30" fmla="*/ 2171700 h 6438900"/>
                <a:gd name="connsiteX31" fmla="*/ 1777531 w 1815631"/>
                <a:gd name="connsiteY31" fmla="*/ 2286000 h 6438900"/>
                <a:gd name="connsiteX32" fmla="*/ 1739431 w 1815631"/>
                <a:gd name="connsiteY32" fmla="*/ 2428875 h 6438900"/>
                <a:gd name="connsiteX33" fmla="*/ 1739431 w 1815631"/>
                <a:gd name="connsiteY33" fmla="*/ 2638425 h 6438900"/>
                <a:gd name="connsiteX34" fmla="*/ 1701331 w 1815631"/>
                <a:gd name="connsiteY34" fmla="*/ 2781300 h 6438900"/>
                <a:gd name="connsiteX35" fmla="*/ 1672756 w 1815631"/>
                <a:gd name="connsiteY35" fmla="*/ 2857500 h 6438900"/>
                <a:gd name="connsiteX36" fmla="*/ 1587031 w 1815631"/>
                <a:gd name="connsiteY36" fmla="*/ 2857500 h 6438900"/>
                <a:gd name="connsiteX37" fmla="*/ 1567981 w 1815631"/>
                <a:gd name="connsiteY37" fmla="*/ 2914650 h 6438900"/>
                <a:gd name="connsiteX38" fmla="*/ 1577506 w 1815631"/>
                <a:gd name="connsiteY38" fmla="*/ 3076575 h 6438900"/>
                <a:gd name="connsiteX39" fmla="*/ 1558456 w 1815631"/>
                <a:gd name="connsiteY39" fmla="*/ 3295650 h 6438900"/>
                <a:gd name="connsiteX40" fmla="*/ 1520356 w 1815631"/>
                <a:gd name="connsiteY40" fmla="*/ 3505200 h 6438900"/>
                <a:gd name="connsiteX41" fmla="*/ 1501306 w 1815631"/>
                <a:gd name="connsiteY41" fmla="*/ 3762375 h 6438900"/>
                <a:gd name="connsiteX42" fmla="*/ 1472731 w 1815631"/>
                <a:gd name="connsiteY42" fmla="*/ 4067175 h 6438900"/>
                <a:gd name="connsiteX43" fmla="*/ 1474355 w 1815631"/>
                <a:gd name="connsiteY43" fmla="*/ 4324350 h 6438900"/>
                <a:gd name="connsiteX44" fmla="*/ 1464830 w 1815631"/>
                <a:gd name="connsiteY44" fmla="*/ 4632938 h 6438900"/>
                <a:gd name="connsiteX45" fmla="*/ 1463206 w 1815631"/>
                <a:gd name="connsiteY45" fmla="*/ 4819650 h 6438900"/>
                <a:gd name="connsiteX46" fmla="*/ 1491781 w 1815631"/>
                <a:gd name="connsiteY46" fmla="*/ 5219700 h 6438900"/>
                <a:gd name="connsiteX47" fmla="*/ 1510831 w 1815631"/>
                <a:gd name="connsiteY47" fmla="*/ 5534025 h 6438900"/>
                <a:gd name="connsiteX48" fmla="*/ 1501306 w 1815631"/>
                <a:gd name="connsiteY48" fmla="*/ 6037118 h 6438900"/>
                <a:gd name="connsiteX49" fmla="*/ 1434631 w 1815631"/>
                <a:gd name="connsiteY49" fmla="*/ 6096000 h 6438900"/>
                <a:gd name="connsiteX50" fmla="*/ 1472731 w 1815631"/>
                <a:gd name="connsiteY50" fmla="*/ 6238875 h 6438900"/>
                <a:gd name="connsiteX51" fmla="*/ 1436904 w 1815631"/>
                <a:gd name="connsiteY51" fmla="*/ 6332394 h 6438900"/>
                <a:gd name="connsiteX52" fmla="*/ 1291756 w 1815631"/>
                <a:gd name="connsiteY52" fmla="*/ 6438900 h 6438900"/>
                <a:gd name="connsiteX53" fmla="*/ 1244131 w 1815631"/>
                <a:gd name="connsiteY53" fmla="*/ 6429375 h 6438900"/>
                <a:gd name="connsiteX54" fmla="*/ 1118575 w 1815631"/>
                <a:gd name="connsiteY54" fmla="*/ 6270156 h 6438900"/>
                <a:gd name="connsiteX55" fmla="*/ 1110781 w 1815631"/>
                <a:gd name="connsiteY55" fmla="*/ 6153150 h 6438900"/>
                <a:gd name="connsiteX56" fmla="*/ 1134919 w 1815631"/>
                <a:gd name="connsiteY56" fmla="*/ 6096001 h 6438900"/>
                <a:gd name="connsiteX57" fmla="*/ 1138274 w 1815631"/>
                <a:gd name="connsiteY57" fmla="*/ 6039391 h 6438900"/>
                <a:gd name="connsiteX58" fmla="*/ 1053631 w 1815631"/>
                <a:gd name="connsiteY58" fmla="*/ 6011899 h 6438900"/>
                <a:gd name="connsiteX59" fmla="*/ 1044106 w 1815631"/>
                <a:gd name="connsiteY59" fmla="*/ 5915025 h 6438900"/>
                <a:gd name="connsiteX60" fmla="*/ 1072681 w 1815631"/>
                <a:gd name="connsiteY60" fmla="*/ 5848350 h 6438900"/>
                <a:gd name="connsiteX61" fmla="*/ 1082206 w 1815631"/>
                <a:gd name="connsiteY61" fmla="*/ 5495925 h 6438900"/>
                <a:gd name="connsiteX62" fmla="*/ 1034581 w 1815631"/>
                <a:gd name="connsiteY62" fmla="*/ 5381625 h 6438900"/>
                <a:gd name="connsiteX63" fmla="*/ 1053631 w 1815631"/>
                <a:gd name="connsiteY63" fmla="*/ 5334000 h 6438900"/>
                <a:gd name="connsiteX64" fmla="*/ 1053631 w 1815631"/>
                <a:gd name="connsiteY64" fmla="*/ 5067300 h 6438900"/>
                <a:gd name="connsiteX65" fmla="*/ 1044106 w 1815631"/>
                <a:gd name="connsiteY65" fmla="*/ 4476750 h 6438900"/>
                <a:gd name="connsiteX66" fmla="*/ 983709 w 1815631"/>
                <a:gd name="connsiteY66" fmla="*/ 4136015 h 6438900"/>
                <a:gd name="connsiteX67" fmla="*/ 984791 w 1815631"/>
                <a:gd name="connsiteY67" fmla="*/ 3914233 h 6438900"/>
                <a:gd name="connsiteX68" fmla="*/ 977431 w 1815631"/>
                <a:gd name="connsiteY68" fmla="*/ 3790950 h 6438900"/>
                <a:gd name="connsiteX69" fmla="*/ 939331 w 1815631"/>
                <a:gd name="connsiteY69" fmla="*/ 3412223 h 6438900"/>
                <a:gd name="connsiteX70" fmla="*/ 922987 w 1815631"/>
                <a:gd name="connsiteY70" fmla="*/ 3747979 h 6438900"/>
                <a:gd name="connsiteX71" fmla="*/ 882181 w 1815631"/>
                <a:gd name="connsiteY71" fmla="*/ 3971925 h 6438900"/>
                <a:gd name="connsiteX72" fmla="*/ 872656 w 1815631"/>
                <a:gd name="connsiteY72" fmla="*/ 4486275 h 6438900"/>
                <a:gd name="connsiteX73" fmla="*/ 901231 w 1815631"/>
                <a:gd name="connsiteY73" fmla="*/ 5076825 h 6438900"/>
                <a:gd name="connsiteX74" fmla="*/ 958381 w 1815631"/>
                <a:gd name="connsiteY74" fmla="*/ 5534025 h 6438900"/>
                <a:gd name="connsiteX75" fmla="*/ 958381 w 1815631"/>
                <a:gd name="connsiteY75" fmla="*/ 5676900 h 6438900"/>
                <a:gd name="connsiteX76" fmla="*/ 967906 w 1815631"/>
                <a:gd name="connsiteY76" fmla="*/ 5867400 h 6438900"/>
                <a:gd name="connsiteX77" fmla="*/ 977431 w 1815631"/>
                <a:gd name="connsiteY77" fmla="*/ 5972175 h 6438900"/>
                <a:gd name="connsiteX78" fmla="*/ 901231 w 1815631"/>
                <a:gd name="connsiteY78" fmla="*/ 5981700 h 6438900"/>
                <a:gd name="connsiteX79" fmla="*/ 948856 w 1815631"/>
                <a:gd name="connsiteY79" fmla="*/ 6134100 h 6438900"/>
                <a:gd name="connsiteX80" fmla="*/ 948856 w 1815631"/>
                <a:gd name="connsiteY80" fmla="*/ 6210300 h 6438900"/>
                <a:gd name="connsiteX81" fmla="*/ 825031 w 1815631"/>
                <a:gd name="connsiteY81" fmla="*/ 6381750 h 6438900"/>
                <a:gd name="connsiteX82" fmla="*/ 758356 w 1815631"/>
                <a:gd name="connsiteY82" fmla="*/ 6391275 h 6438900"/>
                <a:gd name="connsiteX83" fmla="*/ 672631 w 1815631"/>
                <a:gd name="connsiteY83" fmla="*/ 6315075 h 6438900"/>
                <a:gd name="connsiteX84" fmla="*/ 605956 w 1815631"/>
                <a:gd name="connsiteY84" fmla="*/ 6248400 h 6438900"/>
                <a:gd name="connsiteX85" fmla="*/ 577381 w 1815631"/>
                <a:gd name="connsiteY85" fmla="*/ 6115050 h 6438900"/>
                <a:gd name="connsiteX86" fmla="*/ 596431 w 1815631"/>
                <a:gd name="connsiteY86" fmla="*/ 6048375 h 6438900"/>
                <a:gd name="connsiteX87" fmla="*/ 501181 w 1815631"/>
                <a:gd name="connsiteY87" fmla="*/ 5991225 h 6438900"/>
                <a:gd name="connsiteX88" fmla="*/ 463081 w 1815631"/>
                <a:gd name="connsiteY88" fmla="*/ 5391150 h 6438900"/>
                <a:gd name="connsiteX89" fmla="*/ 461999 w 1815631"/>
                <a:gd name="connsiteY89" fmla="*/ 4882753 h 6438900"/>
                <a:gd name="connsiteX90" fmla="*/ 423358 w 1815631"/>
                <a:gd name="connsiteY90" fmla="*/ 4273694 h 6438900"/>
                <a:gd name="connsiteX91" fmla="*/ 385257 w 1815631"/>
                <a:gd name="connsiteY91" fmla="*/ 3946056 h 6438900"/>
                <a:gd name="connsiteX92" fmla="*/ 339256 w 1815631"/>
                <a:gd name="connsiteY92" fmla="*/ 3695700 h 6438900"/>
                <a:gd name="connsiteX93" fmla="*/ 348781 w 1815631"/>
                <a:gd name="connsiteY93" fmla="*/ 3486150 h 6438900"/>
                <a:gd name="connsiteX94" fmla="*/ 301157 w 1815631"/>
                <a:gd name="connsiteY94" fmla="*/ 3062505 h 6438900"/>
                <a:gd name="connsiteX95" fmla="*/ 343045 w 1815631"/>
                <a:gd name="connsiteY95" fmla="*/ 2895600 h 6438900"/>
                <a:gd name="connsiteX96" fmla="*/ 331896 w 1815631"/>
                <a:gd name="connsiteY96" fmla="*/ 2669165 h 6438900"/>
                <a:gd name="connsiteX97" fmla="*/ 358306 w 1815631"/>
                <a:gd name="connsiteY97" fmla="*/ 2524125 h 6438900"/>
                <a:gd name="connsiteX98" fmla="*/ 367831 w 1815631"/>
                <a:gd name="connsiteY98" fmla="*/ 2428875 h 6438900"/>
                <a:gd name="connsiteX99" fmla="*/ 301156 w 1815631"/>
                <a:gd name="connsiteY99" fmla="*/ 2324100 h 6438900"/>
                <a:gd name="connsiteX100" fmla="*/ 253531 w 1815631"/>
                <a:gd name="connsiteY100" fmla="*/ 2381250 h 6438900"/>
                <a:gd name="connsiteX101" fmla="*/ 43981 w 1815631"/>
                <a:gd name="connsiteY101" fmla="*/ 2305050 h 6438900"/>
                <a:gd name="connsiteX102" fmla="*/ 3175 w 1815631"/>
                <a:gd name="connsiteY102" fmla="*/ 2156547 h 6438900"/>
                <a:gd name="connsiteX103" fmla="*/ 63031 w 1815631"/>
                <a:gd name="connsiteY103" fmla="*/ 1924050 h 6438900"/>
                <a:gd name="connsiteX104" fmla="*/ 120181 w 1815631"/>
                <a:gd name="connsiteY104" fmla="*/ 1724025 h 6438900"/>
                <a:gd name="connsiteX105" fmla="*/ 129706 w 1815631"/>
                <a:gd name="connsiteY105" fmla="*/ 1438275 h 6438900"/>
                <a:gd name="connsiteX106" fmla="*/ 196381 w 1815631"/>
                <a:gd name="connsiteY106" fmla="*/ 1352550 h 6438900"/>
                <a:gd name="connsiteX107" fmla="*/ 229936 w 1815631"/>
                <a:gd name="connsiteY107" fmla="*/ 1228725 h 6438900"/>
                <a:gd name="connsiteX108" fmla="*/ 349863 w 1815631"/>
                <a:gd name="connsiteY108" fmla="*/ 1130661 h 6438900"/>
                <a:gd name="connsiteX109" fmla="*/ 463081 w 1815631"/>
                <a:gd name="connsiteY109" fmla="*/ 1095375 h 6438900"/>
                <a:gd name="connsiteX110" fmla="*/ 581710 w 1815631"/>
                <a:gd name="connsiteY110" fmla="*/ 1028700 h 6438900"/>
                <a:gd name="connsiteX111" fmla="*/ 558331 w 1815631"/>
                <a:gd name="connsiteY111" fmla="*/ 895350 h 6438900"/>
                <a:gd name="connsiteX112" fmla="*/ 586906 w 1815631"/>
                <a:gd name="connsiteY112" fmla="*/ 800100 h 6438900"/>
                <a:gd name="connsiteX113" fmla="*/ 586906 w 1815631"/>
                <a:gd name="connsiteY113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796581 w 1815631"/>
                <a:gd name="connsiteY28" fmla="*/ 2009775 h 6438900"/>
                <a:gd name="connsiteX29" fmla="*/ 1806106 w 1815631"/>
                <a:gd name="connsiteY29" fmla="*/ 2105025 h 6438900"/>
                <a:gd name="connsiteX30" fmla="*/ 1777531 w 1815631"/>
                <a:gd name="connsiteY30" fmla="*/ 2171700 h 6438900"/>
                <a:gd name="connsiteX31" fmla="*/ 1777531 w 1815631"/>
                <a:gd name="connsiteY31" fmla="*/ 2286000 h 6438900"/>
                <a:gd name="connsiteX32" fmla="*/ 1739431 w 1815631"/>
                <a:gd name="connsiteY32" fmla="*/ 2428875 h 6438900"/>
                <a:gd name="connsiteX33" fmla="*/ 1739431 w 1815631"/>
                <a:gd name="connsiteY33" fmla="*/ 2638425 h 6438900"/>
                <a:gd name="connsiteX34" fmla="*/ 1701331 w 1815631"/>
                <a:gd name="connsiteY34" fmla="*/ 2781300 h 6438900"/>
                <a:gd name="connsiteX35" fmla="*/ 1672756 w 1815631"/>
                <a:gd name="connsiteY35" fmla="*/ 2857500 h 6438900"/>
                <a:gd name="connsiteX36" fmla="*/ 1587031 w 1815631"/>
                <a:gd name="connsiteY36" fmla="*/ 2857500 h 6438900"/>
                <a:gd name="connsiteX37" fmla="*/ 1567981 w 1815631"/>
                <a:gd name="connsiteY37" fmla="*/ 2914650 h 6438900"/>
                <a:gd name="connsiteX38" fmla="*/ 1577506 w 1815631"/>
                <a:gd name="connsiteY38" fmla="*/ 3076575 h 6438900"/>
                <a:gd name="connsiteX39" fmla="*/ 1558456 w 1815631"/>
                <a:gd name="connsiteY39" fmla="*/ 3295650 h 6438900"/>
                <a:gd name="connsiteX40" fmla="*/ 1520356 w 1815631"/>
                <a:gd name="connsiteY40" fmla="*/ 3505200 h 6438900"/>
                <a:gd name="connsiteX41" fmla="*/ 1501306 w 1815631"/>
                <a:gd name="connsiteY41" fmla="*/ 3762375 h 6438900"/>
                <a:gd name="connsiteX42" fmla="*/ 1472731 w 1815631"/>
                <a:gd name="connsiteY42" fmla="*/ 4067175 h 6438900"/>
                <a:gd name="connsiteX43" fmla="*/ 1474355 w 1815631"/>
                <a:gd name="connsiteY43" fmla="*/ 4324350 h 6438900"/>
                <a:gd name="connsiteX44" fmla="*/ 1464830 w 1815631"/>
                <a:gd name="connsiteY44" fmla="*/ 4632938 h 6438900"/>
                <a:gd name="connsiteX45" fmla="*/ 1463206 w 1815631"/>
                <a:gd name="connsiteY45" fmla="*/ 4819650 h 6438900"/>
                <a:gd name="connsiteX46" fmla="*/ 1491781 w 1815631"/>
                <a:gd name="connsiteY46" fmla="*/ 5219700 h 6438900"/>
                <a:gd name="connsiteX47" fmla="*/ 1510831 w 1815631"/>
                <a:gd name="connsiteY47" fmla="*/ 5534025 h 6438900"/>
                <a:gd name="connsiteX48" fmla="*/ 1501306 w 1815631"/>
                <a:gd name="connsiteY48" fmla="*/ 6037118 h 6438900"/>
                <a:gd name="connsiteX49" fmla="*/ 1434631 w 1815631"/>
                <a:gd name="connsiteY49" fmla="*/ 6096000 h 6438900"/>
                <a:gd name="connsiteX50" fmla="*/ 1472731 w 1815631"/>
                <a:gd name="connsiteY50" fmla="*/ 6238875 h 6438900"/>
                <a:gd name="connsiteX51" fmla="*/ 1436904 w 1815631"/>
                <a:gd name="connsiteY51" fmla="*/ 6332394 h 6438900"/>
                <a:gd name="connsiteX52" fmla="*/ 1291756 w 1815631"/>
                <a:gd name="connsiteY52" fmla="*/ 6438900 h 6438900"/>
                <a:gd name="connsiteX53" fmla="*/ 1244131 w 1815631"/>
                <a:gd name="connsiteY53" fmla="*/ 6429375 h 6438900"/>
                <a:gd name="connsiteX54" fmla="*/ 1118575 w 1815631"/>
                <a:gd name="connsiteY54" fmla="*/ 6270156 h 6438900"/>
                <a:gd name="connsiteX55" fmla="*/ 1110781 w 1815631"/>
                <a:gd name="connsiteY55" fmla="*/ 6153150 h 6438900"/>
                <a:gd name="connsiteX56" fmla="*/ 1134919 w 1815631"/>
                <a:gd name="connsiteY56" fmla="*/ 6096001 h 6438900"/>
                <a:gd name="connsiteX57" fmla="*/ 1138274 w 1815631"/>
                <a:gd name="connsiteY57" fmla="*/ 6039391 h 6438900"/>
                <a:gd name="connsiteX58" fmla="*/ 1053631 w 1815631"/>
                <a:gd name="connsiteY58" fmla="*/ 6011899 h 6438900"/>
                <a:gd name="connsiteX59" fmla="*/ 1044106 w 1815631"/>
                <a:gd name="connsiteY59" fmla="*/ 5915025 h 6438900"/>
                <a:gd name="connsiteX60" fmla="*/ 1072681 w 1815631"/>
                <a:gd name="connsiteY60" fmla="*/ 5848350 h 6438900"/>
                <a:gd name="connsiteX61" fmla="*/ 1082206 w 1815631"/>
                <a:gd name="connsiteY61" fmla="*/ 5495925 h 6438900"/>
                <a:gd name="connsiteX62" fmla="*/ 1034581 w 1815631"/>
                <a:gd name="connsiteY62" fmla="*/ 5381625 h 6438900"/>
                <a:gd name="connsiteX63" fmla="*/ 1053631 w 1815631"/>
                <a:gd name="connsiteY63" fmla="*/ 5334000 h 6438900"/>
                <a:gd name="connsiteX64" fmla="*/ 1053631 w 1815631"/>
                <a:gd name="connsiteY64" fmla="*/ 5067300 h 6438900"/>
                <a:gd name="connsiteX65" fmla="*/ 1044106 w 1815631"/>
                <a:gd name="connsiteY65" fmla="*/ 4476750 h 6438900"/>
                <a:gd name="connsiteX66" fmla="*/ 983709 w 1815631"/>
                <a:gd name="connsiteY66" fmla="*/ 4136015 h 6438900"/>
                <a:gd name="connsiteX67" fmla="*/ 984791 w 1815631"/>
                <a:gd name="connsiteY67" fmla="*/ 3914233 h 6438900"/>
                <a:gd name="connsiteX68" fmla="*/ 977431 w 1815631"/>
                <a:gd name="connsiteY68" fmla="*/ 3790950 h 6438900"/>
                <a:gd name="connsiteX69" fmla="*/ 939331 w 1815631"/>
                <a:gd name="connsiteY69" fmla="*/ 3412223 h 6438900"/>
                <a:gd name="connsiteX70" fmla="*/ 922987 w 1815631"/>
                <a:gd name="connsiteY70" fmla="*/ 3747979 h 6438900"/>
                <a:gd name="connsiteX71" fmla="*/ 882181 w 1815631"/>
                <a:gd name="connsiteY71" fmla="*/ 3971925 h 6438900"/>
                <a:gd name="connsiteX72" fmla="*/ 872656 w 1815631"/>
                <a:gd name="connsiteY72" fmla="*/ 4486275 h 6438900"/>
                <a:gd name="connsiteX73" fmla="*/ 901231 w 1815631"/>
                <a:gd name="connsiteY73" fmla="*/ 5076825 h 6438900"/>
                <a:gd name="connsiteX74" fmla="*/ 958381 w 1815631"/>
                <a:gd name="connsiteY74" fmla="*/ 5534025 h 6438900"/>
                <a:gd name="connsiteX75" fmla="*/ 958381 w 1815631"/>
                <a:gd name="connsiteY75" fmla="*/ 5676900 h 6438900"/>
                <a:gd name="connsiteX76" fmla="*/ 967906 w 1815631"/>
                <a:gd name="connsiteY76" fmla="*/ 5867400 h 6438900"/>
                <a:gd name="connsiteX77" fmla="*/ 977431 w 1815631"/>
                <a:gd name="connsiteY77" fmla="*/ 5972175 h 6438900"/>
                <a:gd name="connsiteX78" fmla="*/ 901231 w 1815631"/>
                <a:gd name="connsiteY78" fmla="*/ 5981700 h 6438900"/>
                <a:gd name="connsiteX79" fmla="*/ 948856 w 1815631"/>
                <a:gd name="connsiteY79" fmla="*/ 6134100 h 6438900"/>
                <a:gd name="connsiteX80" fmla="*/ 948856 w 1815631"/>
                <a:gd name="connsiteY80" fmla="*/ 6210300 h 6438900"/>
                <a:gd name="connsiteX81" fmla="*/ 825031 w 1815631"/>
                <a:gd name="connsiteY81" fmla="*/ 6381750 h 6438900"/>
                <a:gd name="connsiteX82" fmla="*/ 758356 w 1815631"/>
                <a:gd name="connsiteY82" fmla="*/ 6391275 h 6438900"/>
                <a:gd name="connsiteX83" fmla="*/ 672631 w 1815631"/>
                <a:gd name="connsiteY83" fmla="*/ 6315075 h 6438900"/>
                <a:gd name="connsiteX84" fmla="*/ 605956 w 1815631"/>
                <a:gd name="connsiteY84" fmla="*/ 6248400 h 6438900"/>
                <a:gd name="connsiteX85" fmla="*/ 577381 w 1815631"/>
                <a:gd name="connsiteY85" fmla="*/ 6115050 h 6438900"/>
                <a:gd name="connsiteX86" fmla="*/ 596431 w 1815631"/>
                <a:gd name="connsiteY86" fmla="*/ 6048375 h 6438900"/>
                <a:gd name="connsiteX87" fmla="*/ 501181 w 1815631"/>
                <a:gd name="connsiteY87" fmla="*/ 5991225 h 6438900"/>
                <a:gd name="connsiteX88" fmla="*/ 463081 w 1815631"/>
                <a:gd name="connsiteY88" fmla="*/ 5391150 h 6438900"/>
                <a:gd name="connsiteX89" fmla="*/ 461999 w 1815631"/>
                <a:gd name="connsiteY89" fmla="*/ 4882753 h 6438900"/>
                <a:gd name="connsiteX90" fmla="*/ 423358 w 1815631"/>
                <a:gd name="connsiteY90" fmla="*/ 4273694 h 6438900"/>
                <a:gd name="connsiteX91" fmla="*/ 385257 w 1815631"/>
                <a:gd name="connsiteY91" fmla="*/ 3946056 h 6438900"/>
                <a:gd name="connsiteX92" fmla="*/ 339256 w 1815631"/>
                <a:gd name="connsiteY92" fmla="*/ 3695700 h 6438900"/>
                <a:gd name="connsiteX93" fmla="*/ 348781 w 1815631"/>
                <a:gd name="connsiteY93" fmla="*/ 3486150 h 6438900"/>
                <a:gd name="connsiteX94" fmla="*/ 301157 w 1815631"/>
                <a:gd name="connsiteY94" fmla="*/ 3062505 h 6438900"/>
                <a:gd name="connsiteX95" fmla="*/ 343045 w 1815631"/>
                <a:gd name="connsiteY95" fmla="*/ 2895600 h 6438900"/>
                <a:gd name="connsiteX96" fmla="*/ 331896 w 1815631"/>
                <a:gd name="connsiteY96" fmla="*/ 2669165 h 6438900"/>
                <a:gd name="connsiteX97" fmla="*/ 358306 w 1815631"/>
                <a:gd name="connsiteY97" fmla="*/ 2524125 h 6438900"/>
                <a:gd name="connsiteX98" fmla="*/ 367831 w 1815631"/>
                <a:gd name="connsiteY98" fmla="*/ 2428875 h 6438900"/>
                <a:gd name="connsiteX99" fmla="*/ 301156 w 1815631"/>
                <a:gd name="connsiteY99" fmla="*/ 2324100 h 6438900"/>
                <a:gd name="connsiteX100" fmla="*/ 253531 w 1815631"/>
                <a:gd name="connsiteY100" fmla="*/ 2381250 h 6438900"/>
                <a:gd name="connsiteX101" fmla="*/ 43981 w 1815631"/>
                <a:gd name="connsiteY101" fmla="*/ 2305050 h 6438900"/>
                <a:gd name="connsiteX102" fmla="*/ 3175 w 1815631"/>
                <a:gd name="connsiteY102" fmla="*/ 2156547 h 6438900"/>
                <a:gd name="connsiteX103" fmla="*/ 63031 w 1815631"/>
                <a:gd name="connsiteY103" fmla="*/ 1924050 h 6438900"/>
                <a:gd name="connsiteX104" fmla="*/ 120181 w 1815631"/>
                <a:gd name="connsiteY104" fmla="*/ 1724025 h 6438900"/>
                <a:gd name="connsiteX105" fmla="*/ 129706 w 1815631"/>
                <a:gd name="connsiteY105" fmla="*/ 1438275 h 6438900"/>
                <a:gd name="connsiteX106" fmla="*/ 196381 w 1815631"/>
                <a:gd name="connsiteY106" fmla="*/ 1352550 h 6438900"/>
                <a:gd name="connsiteX107" fmla="*/ 229936 w 1815631"/>
                <a:gd name="connsiteY107" fmla="*/ 1228725 h 6438900"/>
                <a:gd name="connsiteX108" fmla="*/ 349863 w 1815631"/>
                <a:gd name="connsiteY108" fmla="*/ 1130661 h 6438900"/>
                <a:gd name="connsiteX109" fmla="*/ 463081 w 1815631"/>
                <a:gd name="connsiteY109" fmla="*/ 1095375 h 6438900"/>
                <a:gd name="connsiteX110" fmla="*/ 581710 w 1815631"/>
                <a:gd name="connsiteY110" fmla="*/ 1028700 h 6438900"/>
                <a:gd name="connsiteX111" fmla="*/ 558331 w 1815631"/>
                <a:gd name="connsiteY111" fmla="*/ 895350 h 6438900"/>
                <a:gd name="connsiteX112" fmla="*/ 586906 w 1815631"/>
                <a:gd name="connsiteY112" fmla="*/ 800100 h 6438900"/>
                <a:gd name="connsiteX113" fmla="*/ 586906 w 1815631"/>
                <a:gd name="connsiteY113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806106 w 1815631"/>
                <a:gd name="connsiteY28" fmla="*/ 2105025 h 6438900"/>
                <a:gd name="connsiteX29" fmla="*/ 1777531 w 1815631"/>
                <a:gd name="connsiteY29" fmla="*/ 2171700 h 6438900"/>
                <a:gd name="connsiteX30" fmla="*/ 1777531 w 1815631"/>
                <a:gd name="connsiteY30" fmla="*/ 2286000 h 6438900"/>
                <a:gd name="connsiteX31" fmla="*/ 1739431 w 1815631"/>
                <a:gd name="connsiteY31" fmla="*/ 2428875 h 6438900"/>
                <a:gd name="connsiteX32" fmla="*/ 1739431 w 1815631"/>
                <a:gd name="connsiteY32" fmla="*/ 2638425 h 6438900"/>
                <a:gd name="connsiteX33" fmla="*/ 1701331 w 1815631"/>
                <a:gd name="connsiteY33" fmla="*/ 2781300 h 6438900"/>
                <a:gd name="connsiteX34" fmla="*/ 1672756 w 1815631"/>
                <a:gd name="connsiteY34" fmla="*/ 2857500 h 6438900"/>
                <a:gd name="connsiteX35" fmla="*/ 1587031 w 1815631"/>
                <a:gd name="connsiteY35" fmla="*/ 2857500 h 6438900"/>
                <a:gd name="connsiteX36" fmla="*/ 1567981 w 1815631"/>
                <a:gd name="connsiteY36" fmla="*/ 2914650 h 6438900"/>
                <a:gd name="connsiteX37" fmla="*/ 1577506 w 1815631"/>
                <a:gd name="connsiteY37" fmla="*/ 3076575 h 6438900"/>
                <a:gd name="connsiteX38" fmla="*/ 1558456 w 1815631"/>
                <a:gd name="connsiteY38" fmla="*/ 3295650 h 6438900"/>
                <a:gd name="connsiteX39" fmla="*/ 1520356 w 1815631"/>
                <a:gd name="connsiteY39" fmla="*/ 3505200 h 6438900"/>
                <a:gd name="connsiteX40" fmla="*/ 1501306 w 1815631"/>
                <a:gd name="connsiteY40" fmla="*/ 3762375 h 6438900"/>
                <a:gd name="connsiteX41" fmla="*/ 1472731 w 1815631"/>
                <a:gd name="connsiteY41" fmla="*/ 4067175 h 6438900"/>
                <a:gd name="connsiteX42" fmla="*/ 1474355 w 1815631"/>
                <a:gd name="connsiteY42" fmla="*/ 4324350 h 6438900"/>
                <a:gd name="connsiteX43" fmla="*/ 1464830 w 1815631"/>
                <a:gd name="connsiteY43" fmla="*/ 4632938 h 6438900"/>
                <a:gd name="connsiteX44" fmla="*/ 1463206 w 1815631"/>
                <a:gd name="connsiteY44" fmla="*/ 4819650 h 6438900"/>
                <a:gd name="connsiteX45" fmla="*/ 1491781 w 1815631"/>
                <a:gd name="connsiteY45" fmla="*/ 5219700 h 6438900"/>
                <a:gd name="connsiteX46" fmla="*/ 1510831 w 1815631"/>
                <a:gd name="connsiteY46" fmla="*/ 5534025 h 6438900"/>
                <a:gd name="connsiteX47" fmla="*/ 1501306 w 1815631"/>
                <a:gd name="connsiteY47" fmla="*/ 6037118 h 6438900"/>
                <a:gd name="connsiteX48" fmla="*/ 1434631 w 1815631"/>
                <a:gd name="connsiteY48" fmla="*/ 6096000 h 6438900"/>
                <a:gd name="connsiteX49" fmla="*/ 1472731 w 1815631"/>
                <a:gd name="connsiteY49" fmla="*/ 6238875 h 6438900"/>
                <a:gd name="connsiteX50" fmla="*/ 1436904 w 1815631"/>
                <a:gd name="connsiteY50" fmla="*/ 6332394 h 6438900"/>
                <a:gd name="connsiteX51" fmla="*/ 1291756 w 1815631"/>
                <a:gd name="connsiteY51" fmla="*/ 6438900 h 6438900"/>
                <a:gd name="connsiteX52" fmla="*/ 1244131 w 1815631"/>
                <a:gd name="connsiteY52" fmla="*/ 6429375 h 6438900"/>
                <a:gd name="connsiteX53" fmla="*/ 1118575 w 1815631"/>
                <a:gd name="connsiteY53" fmla="*/ 6270156 h 6438900"/>
                <a:gd name="connsiteX54" fmla="*/ 1110781 w 1815631"/>
                <a:gd name="connsiteY54" fmla="*/ 6153150 h 6438900"/>
                <a:gd name="connsiteX55" fmla="*/ 1134919 w 1815631"/>
                <a:gd name="connsiteY55" fmla="*/ 6096001 h 6438900"/>
                <a:gd name="connsiteX56" fmla="*/ 1138274 w 1815631"/>
                <a:gd name="connsiteY56" fmla="*/ 6039391 h 6438900"/>
                <a:gd name="connsiteX57" fmla="*/ 1053631 w 1815631"/>
                <a:gd name="connsiteY57" fmla="*/ 6011899 h 6438900"/>
                <a:gd name="connsiteX58" fmla="*/ 1044106 w 1815631"/>
                <a:gd name="connsiteY58" fmla="*/ 5915025 h 6438900"/>
                <a:gd name="connsiteX59" fmla="*/ 1072681 w 1815631"/>
                <a:gd name="connsiteY59" fmla="*/ 5848350 h 6438900"/>
                <a:gd name="connsiteX60" fmla="*/ 1082206 w 1815631"/>
                <a:gd name="connsiteY60" fmla="*/ 5495925 h 6438900"/>
                <a:gd name="connsiteX61" fmla="*/ 1034581 w 1815631"/>
                <a:gd name="connsiteY61" fmla="*/ 5381625 h 6438900"/>
                <a:gd name="connsiteX62" fmla="*/ 1053631 w 1815631"/>
                <a:gd name="connsiteY62" fmla="*/ 5334000 h 6438900"/>
                <a:gd name="connsiteX63" fmla="*/ 1053631 w 1815631"/>
                <a:gd name="connsiteY63" fmla="*/ 5067300 h 6438900"/>
                <a:gd name="connsiteX64" fmla="*/ 1044106 w 1815631"/>
                <a:gd name="connsiteY64" fmla="*/ 4476750 h 6438900"/>
                <a:gd name="connsiteX65" fmla="*/ 983709 w 1815631"/>
                <a:gd name="connsiteY65" fmla="*/ 4136015 h 6438900"/>
                <a:gd name="connsiteX66" fmla="*/ 984791 w 1815631"/>
                <a:gd name="connsiteY66" fmla="*/ 3914233 h 6438900"/>
                <a:gd name="connsiteX67" fmla="*/ 977431 w 1815631"/>
                <a:gd name="connsiteY67" fmla="*/ 3790950 h 6438900"/>
                <a:gd name="connsiteX68" fmla="*/ 939331 w 1815631"/>
                <a:gd name="connsiteY68" fmla="*/ 3412223 h 6438900"/>
                <a:gd name="connsiteX69" fmla="*/ 922987 w 1815631"/>
                <a:gd name="connsiteY69" fmla="*/ 3747979 h 6438900"/>
                <a:gd name="connsiteX70" fmla="*/ 882181 w 1815631"/>
                <a:gd name="connsiteY70" fmla="*/ 3971925 h 6438900"/>
                <a:gd name="connsiteX71" fmla="*/ 872656 w 1815631"/>
                <a:gd name="connsiteY71" fmla="*/ 4486275 h 6438900"/>
                <a:gd name="connsiteX72" fmla="*/ 901231 w 1815631"/>
                <a:gd name="connsiteY72" fmla="*/ 5076825 h 6438900"/>
                <a:gd name="connsiteX73" fmla="*/ 958381 w 1815631"/>
                <a:gd name="connsiteY73" fmla="*/ 5534025 h 6438900"/>
                <a:gd name="connsiteX74" fmla="*/ 958381 w 1815631"/>
                <a:gd name="connsiteY74" fmla="*/ 5676900 h 6438900"/>
                <a:gd name="connsiteX75" fmla="*/ 967906 w 1815631"/>
                <a:gd name="connsiteY75" fmla="*/ 5867400 h 6438900"/>
                <a:gd name="connsiteX76" fmla="*/ 977431 w 1815631"/>
                <a:gd name="connsiteY76" fmla="*/ 5972175 h 6438900"/>
                <a:gd name="connsiteX77" fmla="*/ 901231 w 1815631"/>
                <a:gd name="connsiteY77" fmla="*/ 5981700 h 6438900"/>
                <a:gd name="connsiteX78" fmla="*/ 948856 w 1815631"/>
                <a:gd name="connsiteY78" fmla="*/ 6134100 h 6438900"/>
                <a:gd name="connsiteX79" fmla="*/ 948856 w 1815631"/>
                <a:gd name="connsiteY79" fmla="*/ 6210300 h 6438900"/>
                <a:gd name="connsiteX80" fmla="*/ 825031 w 1815631"/>
                <a:gd name="connsiteY80" fmla="*/ 6381750 h 6438900"/>
                <a:gd name="connsiteX81" fmla="*/ 758356 w 1815631"/>
                <a:gd name="connsiteY81" fmla="*/ 6391275 h 6438900"/>
                <a:gd name="connsiteX82" fmla="*/ 672631 w 1815631"/>
                <a:gd name="connsiteY82" fmla="*/ 6315075 h 6438900"/>
                <a:gd name="connsiteX83" fmla="*/ 605956 w 1815631"/>
                <a:gd name="connsiteY83" fmla="*/ 6248400 h 6438900"/>
                <a:gd name="connsiteX84" fmla="*/ 577381 w 1815631"/>
                <a:gd name="connsiteY84" fmla="*/ 6115050 h 6438900"/>
                <a:gd name="connsiteX85" fmla="*/ 596431 w 1815631"/>
                <a:gd name="connsiteY85" fmla="*/ 6048375 h 6438900"/>
                <a:gd name="connsiteX86" fmla="*/ 501181 w 1815631"/>
                <a:gd name="connsiteY86" fmla="*/ 5991225 h 6438900"/>
                <a:gd name="connsiteX87" fmla="*/ 463081 w 1815631"/>
                <a:gd name="connsiteY87" fmla="*/ 5391150 h 6438900"/>
                <a:gd name="connsiteX88" fmla="*/ 461999 w 1815631"/>
                <a:gd name="connsiteY88" fmla="*/ 4882753 h 6438900"/>
                <a:gd name="connsiteX89" fmla="*/ 423358 w 1815631"/>
                <a:gd name="connsiteY89" fmla="*/ 4273694 h 6438900"/>
                <a:gd name="connsiteX90" fmla="*/ 385257 w 1815631"/>
                <a:gd name="connsiteY90" fmla="*/ 3946056 h 6438900"/>
                <a:gd name="connsiteX91" fmla="*/ 339256 w 1815631"/>
                <a:gd name="connsiteY91" fmla="*/ 3695700 h 6438900"/>
                <a:gd name="connsiteX92" fmla="*/ 348781 w 1815631"/>
                <a:gd name="connsiteY92" fmla="*/ 3486150 h 6438900"/>
                <a:gd name="connsiteX93" fmla="*/ 301157 w 1815631"/>
                <a:gd name="connsiteY93" fmla="*/ 3062505 h 6438900"/>
                <a:gd name="connsiteX94" fmla="*/ 343045 w 1815631"/>
                <a:gd name="connsiteY94" fmla="*/ 2895600 h 6438900"/>
                <a:gd name="connsiteX95" fmla="*/ 331896 w 1815631"/>
                <a:gd name="connsiteY95" fmla="*/ 2669165 h 6438900"/>
                <a:gd name="connsiteX96" fmla="*/ 358306 w 1815631"/>
                <a:gd name="connsiteY96" fmla="*/ 2524125 h 6438900"/>
                <a:gd name="connsiteX97" fmla="*/ 367831 w 1815631"/>
                <a:gd name="connsiteY97" fmla="*/ 2428875 h 6438900"/>
                <a:gd name="connsiteX98" fmla="*/ 301156 w 1815631"/>
                <a:gd name="connsiteY98" fmla="*/ 2324100 h 6438900"/>
                <a:gd name="connsiteX99" fmla="*/ 253531 w 1815631"/>
                <a:gd name="connsiteY99" fmla="*/ 2381250 h 6438900"/>
                <a:gd name="connsiteX100" fmla="*/ 43981 w 1815631"/>
                <a:gd name="connsiteY100" fmla="*/ 2305050 h 6438900"/>
                <a:gd name="connsiteX101" fmla="*/ 3175 w 1815631"/>
                <a:gd name="connsiteY101" fmla="*/ 2156547 h 6438900"/>
                <a:gd name="connsiteX102" fmla="*/ 63031 w 1815631"/>
                <a:gd name="connsiteY102" fmla="*/ 1924050 h 6438900"/>
                <a:gd name="connsiteX103" fmla="*/ 120181 w 1815631"/>
                <a:gd name="connsiteY103" fmla="*/ 1724025 h 6438900"/>
                <a:gd name="connsiteX104" fmla="*/ 129706 w 1815631"/>
                <a:gd name="connsiteY104" fmla="*/ 1438275 h 6438900"/>
                <a:gd name="connsiteX105" fmla="*/ 196381 w 1815631"/>
                <a:gd name="connsiteY105" fmla="*/ 1352550 h 6438900"/>
                <a:gd name="connsiteX106" fmla="*/ 229936 w 1815631"/>
                <a:gd name="connsiteY106" fmla="*/ 1228725 h 6438900"/>
                <a:gd name="connsiteX107" fmla="*/ 349863 w 1815631"/>
                <a:gd name="connsiteY107" fmla="*/ 1130661 h 6438900"/>
                <a:gd name="connsiteX108" fmla="*/ 463081 w 1815631"/>
                <a:gd name="connsiteY108" fmla="*/ 1095375 h 6438900"/>
                <a:gd name="connsiteX109" fmla="*/ 581710 w 1815631"/>
                <a:gd name="connsiteY109" fmla="*/ 1028700 h 6438900"/>
                <a:gd name="connsiteX110" fmla="*/ 558331 w 1815631"/>
                <a:gd name="connsiteY110" fmla="*/ 895350 h 6438900"/>
                <a:gd name="connsiteX111" fmla="*/ 586906 w 1815631"/>
                <a:gd name="connsiteY111" fmla="*/ 800100 h 6438900"/>
                <a:gd name="connsiteX112" fmla="*/ 586906 w 1815631"/>
                <a:gd name="connsiteY112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491781 w 1815631"/>
                <a:gd name="connsiteY19" fmla="*/ 1133475 h 6438900"/>
                <a:gd name="connsiteX20" fmla="*/ 1567981 w 1815631"/>
                <a:gd name="connsiteY20" fmla="*/ 1190625 h 6438900"/>
                <a:gd name="connsiteX21" fmla="*/ 1625131 w 1815631"/>
                <a:gd name="connsiteY21" fmla="*/ 1200150 h 6438900"/>
                <a:gd name="connsiteX22" fmla="*/ 1663231 w 1815631"/>
                <a:gd name="connsiteY22" fmla="*/ 1257300 h 6438900"/>
                <a:gd name="connsiteX23" fmla="*/ 1720381 w 1815631"/>
                <a:gd name="connsiteY23" fmla="*/ 1352550 h 6438900"/>
                <a:gd name="connsiteX24" fmla="*/ 1748956 w 1815631"/>
                <a:gd name="connsiteY24" fmla="*/ 1495425 h 6438900"/>
                <a:gd name="connsiteX25" fmla="*/ 1748956 w 1815631"/>
                <a:gd name="connsiteY25" fmla="*/ 1581150 h 6438900"/>
                <a:gd name="connsiteX26" fmla="*/ 1787056 w 1815631"/>
                <a:gd name="connsiteY26" fmla="*/ 1695450 h 6438900"/>
                <a:gd name="connsiteX27" fmla="*/ 1815631 w 1815631"/>
                <a:gd name="connsiteY27" fmla="*/ 1895475 h 6438900"/>
                <a:gd name="connsiteX28" fmla="*/ 1806106 w 1815631"/>
                <a:gd name="connsiteY28" fmla="*/ 2105025 h 6438900"/>
                <a:gd name="connsiteX29" fmla="*/ 1777531 w 1815631"/>
                <a:gd name="connsiteY29" fmla="*/ 2286000 h 6438900"/>
                <a:gd name="connsiteX30" fmla="*/ 1739431 w 1815631"/>
                <a:gd name="connsiteY30" fmla="*/ 2428875 h 6438900"/>
                <a:gd name="connsiteX31" fmla="*/ 1739431 w 1815631"/>
                <a:gd name="connsiteY31" fmla="*/ 2638425 h 6438900"/>
                <a:gd name="connsiteX32" fmla="*/ 1701331 w 1815631"/>
                <a:gd name="connsiteY32" fmla="*/ 2781300 h 6438900"/>
                <a:gd name="connsiteX33" fmla="*/ 1672756 w 1815631"/>
                <a:gd name="connsiteY33" fmla="*/ 2857500 h 6438900"/>
                <a:gd name="connsiteX34" fmla="*/ 1587031 w 1815631"/>
                <a:gd name="connsiteY34" fmla="*/ 2857500 h 6438900"/>
                <a:gd name="connsiteX35" fmla="*/ 1567981 w 1815631"/>
                <a:gd name="connsiteY35" fmla="*/ 2914650 h 6438900"/>
                <a:gd name="connsiteX36" fmla="*/ 1577506 w 1815631"/>
                <a:gd name="connsiteY36" fmla="*/ 3076575 h 6438900"/>
                <a:gd name="connsiteX37" fmla="*/ 1558456 w 1815631"/>
                <a:gd name="connsiteY37" fmla="*/ 3295650 h 6438900"/>
                <a:gd name="connsiteX38" fmla="*/ 1520356 w 1815631"/>
                <a:gd name="connsiteY38" fmla="*/ 3505200 h 6438900"/>
                <a:gd name="connsiteX39" fmla="*/ 1501306 w 1815631"/>
                <a:gd name="connsiteY39" fmla="*/ 3762375 h 6438900"/>
                <a:gd name="connsiteX40" fmla="*/ 1472731 w 1815631"/>
                <a:gd name="connsiteY40" fmla="*/ 4067175 h 6438900"/>
                <a:gd name="connsiteX41" fmla="*/ 1474355 w 1815631"/>
                <a:gd name="connsiteY41" fmla="*/ 4324350 h 6438900"/>
                <a:gd name="connsiteX42" fmla="*/ 1464830 w 1815631"/>
                <a:gd name="connsiteY42" fmla="*/ 4632938 h 6438900"/>
                <a:gd name="connsiteX43" fmla="*/ 1463206 w 1815631"/>
                <a:gd name="connsiteY43" fmla="*/ 4819650 h 6438900"/>
                <a:gd name="connsiteX44" fmla="*/ 1491781 w 1815631"/>
                <a:gd name="connsiteY44" fmla="*/ 5219700 h 6438900"/>
                <a:gd name="connsiteX45" fmla="*/ 1510831 w 1815631"/>
                <a:gd name="connsiteY45" fmla="*/ 5534025 h 6438900"/>
                <a:gd name="connsiteX46" fmla="*/ 1501306 w 1815631"/>
                <a:gd name="connsiteY46" fmla="*/ 6037118 h 6438900"/>
                <a:gd name="connsiteX47" fmla="*/ 1434631 w 1815631"/>
                <a:gd name="connsiteY47" fmla="*/ 6096000 h 6438900"/>
                <a:gd name="connsiteX48" fmla="*/ 1472731 w 1815631"/>
                <a:gd name="connsiteY48" fmla="*/ 6238875 h 6438900"/>
                <a:gd name="connsiteX49" fmla="*/ 1436904 w 1815631"/>
                <a:gd name="connsiteY49" fmla="*/ 6332394 h 6438900"/>
                <a:gd name="connsiteX50" fmla="*/ 1291756 w 1815631"/>
                <a:gd name="connsiteY50" fmla="*/ 6438900 h 6438900"/>
                <a:gd name="connsiteX51" fmla="*/ 1244131 w 1815631"/>
                <a:gd name="connsiteY51" fmla="*/ 6429375 h 6438900"/>
                <a:gd name="connsiteX52" fmla="*/ 1118575 w 1815631"/>
                <a:gd name="connsiteY52" fmla="*/ 6270156 h 6438900"/>
                <a:gd name="connsiteX53" fmla="*/ 1110781 w 1815631"/>
                <a:gd name="connsiteY53" fmla="*/ 6153150 h 6438900"/>
                <a:gd name="connsiteX54" fmla="*/ 1134919 w 1815631"/>
                <a:gd name="connsiteY54" fmla="*/ 6096001 h 6438900"/>
                <a:gd name="connsiteX55" fmla="*/ 1138274 w 1815631"/>
                <a:gd name="connsiteY55" fmla="*/ 6039391 h 6438900"/>
                <a:gd name="connsiteX56" fmla="*/ 1053631 w 1815631"/>
                <a:gd name="connsiteY56" fmla="*/ 6011899 h 6438900"/>
                <a:gd name="connsiteX57" fmla="*/ 1044106 w 1815631"/>
                <a:gd name="connsiteY57" fmla="*/ 5915025 h 6438900"/>
                <a:gd name="connsiteX58" fmla="*/ 1072681 w 1815631"/>
                <a:gd name="connsiteY58" fmla="*/ 5848350 h 6438900"/>
                <a:gd name="connsiteX59" fmla="*/ 1082206 w 1815631"/>
                <a:gd name="connsiteY59" fmla="*/ 5495925 h 6438900"/>
                <a:gd name="connsiteX60" fmla="*/ 1034581 w 1815631"/>
                <a:gd name="connsiteY60" fmla="*/ 5381625 h 6438900"/>
                <a:gd name="connsiteX61" fmla="*/ 1053631 w 1815631"/>
                <a:gd name="connsiteY61" fmla="*/ 5334000 h 6438900"/>
                <a:gd name="connsiteX62" fmla="*/ 1053631 w 1815631"/>
                <a:gd name="connsiteY62" fmla="*/ 5067300 h 6438900"/>
                <a:gd name="connsiteX63" fmla="*/ 1044106 w 1815631"/>
                <a:gd name="connsiteY63" fmla="*/ 4476750 h 6438900"/>
                <a:gd name="connsiteX64" fmla="*/ 983709 w 1815631"/>
                <a:gd name="connsiteY64" fmla="*/ 4136015 h 6438900"/>
                <a:gd name="connsiteX65" fmla="*/ 984791 w 1815631"/>
                <a:gd name="connsiteY65" fmla="*/ 3914233 h 6438900"/>
                <a:gd name="connsiteX66" fmla="*/ 977431 w 1815631"/>
                <a:gd name="connsiteY66" fmla="*/ 3790950 h 6438900"/>
                <a:gd name="connsiteX67" fmla="*/ 939331 w 1815631"/>
                <a:gd name="connsiteY67" fmla="*/ 3412223 h 6438900"/>
                <a:gd name="connsiteX68" fmla="*/ 922987 w 1815631"/>
                <a:gd name="connsiteY68" fmla="*/ 3747979 h 6438900"/>
                <a:gd name="connsiteX69" fmla="*/ 882181 w 1815631"/>
                <a:gd name="connsiteY69" fmla="*/ 3971925 h 6438900"/>
                <a:gd name="connsiteX70" fmla="*/ 872656 w 1815631"/>
                <a:gd name="connsiteY70" fmla="*/ 4486275 h 6438900"/>
                <a:gd name="connsiteX71" fmla="*/ 901231 w 1815631"/>
                <a:gd name="connsiteY71" fmla="*/ 5076825 h 6438900"/>
                <a:gd name="connsiteX72" fmla="*/ 958381 w 1815631"/>
                <a:gd name="connsiteY72" fmla="*/ 5534025 h 6438900"/>
                <a:gd name="connsiteX73" fmla="*/ 958381 w 1815631"/>
                <a:gd name="connsiteY73" fmla="*/ 5676900 h 6438900"/>
                <a:gd name="connsiteX74" fmla="*/ 967906 w 1815631"/>
                <a:gd name="connsiteY74" fmla="*/ 5867400 h 6438900"/>
                <a:gd name="connsiteX75" fmla="*/ 977431 w 1815631"/>
                <a:gd name="connsiteY75" fmla="*/ 5972175 h 6438900"/>
                <a:gd name="connsiteX76" fmla="*/ 901231 w 1815631"/>
                <a:gd name="connsiteY76" fmla="*/ 5981700 h 6438900"/>
                <a:gd name="connsiteX77" fmla="*/ 948856 w 1815631"/>
                <a:gd name="connsiteY77" fmla="*/ 6134100 h 6438900"/>
                <a:gd name="connsiteX78" fmla="*/ 948856 w 1815631"/>
                <a:gd name="connsiteY78" fmla="*/ 6210300 h 6438900"/>
                <a:gd name="connsiteX79" fmla="*/ 825031 w 1815631"/>
                <a:gd name="connsiteY79" fmla="*/ 6381750 h 6438900"/>
                <a:gd name="connsiteX80" fmla="*/ 758356 w 1815631"/>
                <a:gd name="connsiteY80" fmla="*/ 6391275 h 6438900"/>
                <a:gd name="connsiteX81" fmla="*/ 672631 w 1815631"/>
                <a:gd name="connsiteY81" fmla="*/ 6315075 h 6438900"/>
                <a:gd name="connsiteX82" fmla="*/ 605956 w 1815631"/>
                <a:gd name="connsiteY82" fmla="*/ 6248400 h 6438900"/>
                <a:gd name="connsiteX83" fmla="*/ 577381 w 1815631"/>
                <a:gd name="connsiteY83" fmla="*/ 6115050 h 6438900"/>
                <a:gd name="connsiteX84" fmla="*/ 596431 w 1815631"/>
                <a:gd name="connsiteY84" fmla="*/ 6048375 h 6438900"/>
                <a:gd name="connsiteX85" fmla="*/ 501181 w 1815631"/>
                <a:gd name="connsiteY85" fmla="*/ 5991225 h 6438900"/>
                <a:gd name="connsiteX86" fmla="*/ 463081 w 1815631"/>
                <a:gd name="connsiteY86" fmla="*/ 5391150 h 6438900"/>
                <a:gd name="connsiteX87" fmla="*/ 461999 w 1815631"/>
                <a:gd name="connsiteY87" fmla="*/ 4882753 h 6438900"/>
                <a:gd name="connsiteX88" fmla="*/ 423358 w 1815631"/>
                <a:gd name="connsiteY88" fmla="*/ 4273694 h 6438900"/>
                <a:gd name="connsiteX89" fmla="*/ 385257 w 1815631"/>
                <a:gd name="connsiteY89" fmla="*/ 3946056 h 6438900"/>
                <a:gd name="connsiteX90" fmla="*/ 339256 w 1815631"/>
                <a:gd name="connsiteY90" fmla="*/ 3695700 h 6438900"/>
                <a:gd name="connsiteX91" fmla="*/ 348781 w 1815631"/>
                <a:gd name="connsiteY91" fmla="*/ 3486150 h 6438900"/>
                <a:gd name="connsiteX92" fmla="*/ 301157 w 1815631"/>
                <a:gd name="connsiteY92" fmla="*/ 3062505 h 6438900"/>
                <a:gd name="connsiteX93" fmla="*/ 343045 w 1815631"/>
                <a:gd name="connsiteY93" fmla="*/ 2895600 h 6438900"/>
                <a:gd name="connsiteX94" fmla="*/ 331896 w 1815631"/>
                <a:gd name="connsiteY94" fmla="*/ 2669165 h 6438900"/>
                <a:gd name="connsiteX95" fmla="*/ 358306 w 1815631"/>
                <a:gd name="connsiteY95" fmla="*/ 2524125 h 6438900"/>
                <a:gd name="connsiteX96" fmla="*/ 367831 w 1815631"/>
                <a:gd name="connsiteY96" fmla="*/ 2428875 h 6438900"/>
                <a:gd name="connsiteX97" fmla="*/ 301156 w 1815631"/>
                <a:gd name="connsiteY97" fmla="*/ 2324100 h 6438900"/>
                <a:gd name="connsiteX98" fmla="*/ 253531 w 1815631"/>
                <a:gd name="connsiteY98" fmla="*/ 2381250 h 6438900"/>
                <a:gd name="connsiteX99" fmla="*/ 43981 w 1815631"/>
                <a:gd name="connsiteY99" fmla="*/ 2305050 h 6438900"/>
                <a:gd name="connsiteX100" fmla="*/ 3175 w 1815631"/>
                <a:gd name="connsiteY100" fmla="*/ 2156547 h 6438900"/>
                <a:gd name="connsiteX101" fmla="*/ 63031 w 1815631"/>
                <a:gd name="connsiteY101" fmla="*/ 1924050 h 6438900"/>
                <a:gd name="connsiteX102" fmla="*/ 120181 w 1815631"/>
                <a:gd name="connsiteY102" fmla="*/ 1724025 h 6438900"/>
                <a:gd name="connsiteX103" fmla="*/ 129706 w 1815631"/>
                <a:gd name="connsiteY103" fmla="*/ 1438275 h 6438900"/>
                <a:gd name="connsiteX104" fmla="*/ 196381 w 1815631"/>
                <a:gd name="connsiteY104" fmla="*/ 1352550 h 6438900"/>
                <a:gd name="connsiteX105" fmla="*/ 229936 w 1815631"/>
                <a:gd name="connsiteY105" fmla="*/ 1228725 h 6438900"/>
                <a:gd name="connsiteX106" fmla="*/ 349863 w 1815631"/>
                <a:gd name="connsiteY106" fmla="*/ 1130661 h 6438900"/>
                <a:gd name="connsiteX107" fmla="*/ 463081 w 1815631"/>
                <a:gd name="connsiteY107" fmla="*/ 1095375 h 6438900"/>
                <a:gd name="connsiteX108" fmla="*/ 581710 w 1815631"/>
                <a:gd name="connsiteY108" fmla="*/ 1028700 h 6438900"/>
                <a:gd name="connsiteX109" fmla="*/ 558331 w 1815631"/>
                <a:gd name="connsiteY109" fmla="*/ 895350 h 6438900"/>
                <a:gd name="connsiteX110" fmla="*/ 586906 w 1815631"/>
                <a:gd name="connsiteY110" fmla="*/ 800100 h 6438900"/>
                <a:gd name="connsiteX111" fmla="*/ 586906 w 1815631"/>
                <a:gd name="connsiteY111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567981 w 1815631"/>
                <a:gd name="connsiteY19" fmla="*/ 1190625 h 6438900"/>
                <a:gd name="connsiteX20" fmla="*/ 1625131 w 1815631"/>
                <a:gd name="connsiteY20" fmla="*/ 1200150 h 6438900"/>
                <a:gd name="connsiteX21" fmla="*/ 1663231 w 1815631"/>
                <a:gd name="connsiteY21" fmla="*/ 1257300 h 6438900"/>
                <a:gd name="connsiteX22" fmla="*/ 1720381 w 1815631"/>
                <a:gd name="connsiteY22" fmla="*/ 1352550 h 6438900"/>
                <a:gd name="connsiteX23" fmla="*/ 1748956 w 1815631"/>
                <a:gd name="connsiteY23" fmla="*/ 1495425 h 6438900"/>
                <a:gd name="connsiteX24" fmla="*/ 1748956 w 1815631"/>
                <a:gd name="connsiteY24" fmla="*/ 1581150 h 6438900"/>
                <a:gd name="connsiteX25" fmla="*/ 1787056 w 1815631"/>
                <a:gd name="connsiteY25" fmla="*/ 1695450 h 6438900"/>
                <a:gd name="connsiteX26" fmla="*/ 1815631 w 1815631"/>
                <a:gd name="connsiteY26" fmla="*/ 1895475 h 6438900"/>
                <a:gd name="connsiteX27" fmla="*/ 1806106 w 1815631"/>
                <a:gd name="connsiteY27" fmla="*/ 2105025 h 6438900"/>
                <a:gd name="connsiteX28" fmla="*/ 1777531 w 1815631"/>
                <a:gd name="connsiteY28" fmla="*/ 2286000 h 6438900"/>
                <a:gd name="connsiteX29" fmla="*/ 1739431 w 1815631"/>
                <a:gd name="connsiteY29" fmla="*/ 2428875 h 6438900"/>
                <a:gd name="connsiteX30" fmla="*/ 1739431 w 1815631"/>
                <a:gd name="connsiteY30" fmla="*/ 2638425 h 6438900"/>
                <a:gd name="connsiteX31" fmla="*/ 1701331 w 1815631"/>
                <a:gd name="connsiteY31" fmla="*/ 2781300 h 6438900"/>
                <a:gd name="connsiteX32" fmla="*/ 1672756 w 1815631"/>
                <a:gd name="connsiteY32" fmla="*/ 2857500 h 6438900"/>
                <a:gd name="connsiteX33" fmla="*/ 1587031 w 1815631"/>
                <a:gd name="connsiteY33" fmla="*/ 2857500 h 6438900"/>
                <a:gd name="connsiteX34" fmla="*/ 1567981 w 1815631"/>
                <a:gd name="connsiteY34" fmla="*/ 2914650 h 6438900"/>
                <a:gd name="connsiteX35" fmla="*/ 1577506 w 1815631"/>
                <a:gd name="connsiteY35" fmla="*/ 3076575 h 6438900"/>
                <a:gd name="connsiteX36" fmla="*/ 1558456 w 1815631"/>
                <a:gd name="connsiteY36" fmla="*/ 3295650 h 6438900"/>
                <a:gd name="connsiteX37" fmla="*/ 1520356 w 1815631"/>
                <a:gd name="connsiteY37" fmla="*/ 3505200 h 6438900"/>
                <a:gd name="connsiteX38" fmla="*/ 1501306 w 1815631"/>
                <a:gd name="connsiteY38" fmla="*/ 3762375 h 6438900"/>
                <a:gd name="connsiteX39" fmla="*/ 1472731 w 1815631"/>
                <a:gd name="connsiteY39" fmla="*/ 4067175 h 6438900"/>
                <a:gd name="connsiteX40" fmla="*/ 1474355 w 1815631"/>
                <a:gd name="connsiteY40" fmla="*/ 4324350 h 6438900"/>
                <a:gd name="connsiteX41" fmla="*/ 1464830 w 1815631"/>
                <a:gd name="connsiteY41" fmla="*/ 4632938 h 6438900"/>
                <a:gd name="connsiteX42" fmla="*/ 1463206 w 1815631"/>
                <a:gd name="connsiteY42" fmla="*/ 4819650 h 6438900"/>
                <a:gd name="connsiteX43" fmla="*/ 1491781 w 1815631"/>
                <a:gd name="connsiteY43" fmla="*/ 5219700 h 6438900"/>
                <a:gd name="connsiteX44" fmla="*/ 1510831 w 1815631"/>
                <a:gd name="connsiteY44" fmla="*/ 5534025 h 6438900"/>
                <a:gd name="connsiteX45" fmla="*/ 1501306 w 1815631"/>
                <a:gd name="connsiteY45" fmla="*/ 6037118 h 6438900"/>
                <a:gd name="connsiteX46" fmla="*/ 1434631 w 1815631"/>
                <a:gd name="connsiteY46" fmla="*/ 6096000 h 6438900"/>
                <a:gd name="connsiteX47" fmla="*/ 1472731 w 1815631"/>
                <a:gd name="connsiteY47" fmla="*/ 6238875 h 6438900"/>
                <a:gd name="connsiteX48" fmla="*/ 1436904 w 1815631"/>
                <a:gd name="connsiteY48" fmla="*/ 6332394 h 6438900"/>
                <a:gd name="connsiteX49" fmla="*/ 1291756 w 1815631"/>
                <a:gd name="connsiteY49" fmla="*/ 6438900 h 6438900"/>
                <a:gd name="connsiteX50" fmla="*/ 1244131 w 1815631"/>
                <a:gd name="connsiteY50" fmla="*/ 6429375 h 6438900"/>
                <a:gd name="connsiteX51" fmla="*/ 1118575 w 1815631"/>
                <a:gd name="connsiteY51" fmla="*/ 6270156 h 6438900"/>
                <a:gd name="connsiteX52" fmla="*/ 1110781 w 1815631"/>
                <a:gd name="connsiteY52" fmla="*/ 6153150 h 6438900"/>
                <a:gd name="connsiteX53" fmla="*/ 1134919 w 1815631"/>
                <a:gd name="connsiteY53" fmla="*/ 6096001 h 6438900"/>
                <a:gd name="connsiteX54" fmla="*/ 1138274 w 1815631"/>
                <a:gd name="connsiteY54" fmla="*/ 6039391 h 6438900"/>
                <a:gd name="connsiteX55" fmla="*/ 1053631 w 1815631"/>
                <a:gd name="connsiteY55" fmla="*/ 6011899 h 6438900"/>
                <a:gd name="connsiteX56" fmla="*/ 1044106 w 1815631"/>
                <a:gd name="connsiteY56" fmla="*/ 5915025 h 6438900"/>
                <a:gd name="connsiteX57" fmla="*/ 1072681 w 1815631"/>
                <a:gd name="connsiteY57" fmla="*/ 5848350 h 6438900"/>
                <a:gd name="connsiteX58" fmla="*/ 1082206 w 1815631"/>
                <a:gd name="connsiteY58" fmla="*/ 5495925 h 6438900"/>
                <a:gd name="connsiteX59" fmla="*/ 1034581 w 1815631"/>
                <a:gd name="connsiteY59" fmla="*/ 5381625 h 6438900"/>
                <a:gd name="connsiteX60" fmla="*/ 1053631 w 1815631"/>
                <a:gd name="connsiteY60" fmla="*/ 5334000 h 6438900"/>
                <a:gd name="connsiteX61" fmla="*/ 1053631 w 1815631"/>
                <a:gd name="connsiteY61" fmla="*/ 5067300 h 6438900"/>
                <a:gd name="connsiteX62" fmla="*/ 1044106 w 1815631"/>
                <a:gd name="connsiteY62" fmla="*/ 4476750 h 6438900"/>
                <a:gd name="connsiteX63" fmla="*/ 983709 w 1815631"/>
                <a:gd name="connsiteY63" fmla="*/ 4136015 h 6438900"/>
                <a:gd name="connsiteX64" fmla="*/ 984791 w 1815631"/>
                <a:gd name="connsiteY64" fmla="*/ 3914233 h 6438900"/>
                <a:gd name="connsiteX65" fmla="*/ 977431 w 1815631"/>
                <a:gd name="connsiteY65" fmla="*/ 3790950 h 6438900"/>
                <a:gd name="connsiteX66" fmla="*/ 939331 w 1815631"/>
                <a:gd name="connsiteY66" fmla="*/ 3412223 h 6438900"/>
                <a:gd name="connsiteX67" fmla="*/ 922987 w 1815631"/>
                <a:gd name="connsiteY67" fmla="*/ 3747979 h 6438900"/>
                <a:gd name="connsiteX68" fmla="*/ 882181 w 1815631"/>
                <a:gd name="connsiteY68" fmla="*/ 3971925 h 6438900"/>
                <a:gd name="connsiteX69" fmla="*/ 872656 w 1815631"/>
                <a:gd name="connsiteY69" fmla="*/ 4486275 h 6438900"/>
                <a:gd name="connsiteX70" fmla="*/ 901231 w 1815631"/>
                <a:gd name="connsiteY70" fmla="*/ 5076825 h 6438900"/>
                <a:gd name="connsiteX71" fmla="*/ 958381 w 1815631"/>
                <a:gd name="connsiteY71" fmla="*/ 5534025 h 6438900"/>
                <a:gd name="connsiteX72" fmla="*/ 958381 w 1815631"/>
                <a:gd name="connsiteY72" fmla="*/ 5676900 h 6438900"/>
                <a:gd name="connsiteX73" fmla="*/ 967906 w 1815631"/>
                <a:gd name="connsiteY73" fmla="*/ 5867400 h 6438900"/>
                <a:gd name="connsiteX74" fmla="*/ 977431 w 1815631"/>
                <a:gd name="connsiteY74" fmla="*/ 5972175 h 6438900"/>
                <a:gd name="connsiteX75" fmla="*/ 901231 w 1815631"/>
                <a:gd name="connsiteY75" fmla="*/ 5981700 h 6438900"/>
                <a:gd name="connsiteX76" fmla="*/ 948856 w 1815631"/>
                <a:gd name="connsiteY76" fmla="*/ 6134100 h 6438900"/>
                <a:gd name="connsiteX77" fmla="*/ 948856 w 1815631"/>
                <a:gd name="connsiteY77" fmla="*/ 6210300 h 6438900"/>
                <a:gd name="connsiteX78" fmla="*/ 825031 w 1815631"/>
                <a:gd name="connsiteY78" fmla="*/ 6381750 h 6438900"/>
                <a:gd name="connsiteX79" fmla="*/ 758356 w 1815631"/>
                <a:gd name="connsiteY79" fmla="*/ 6391275 h 6438900"/>
                <a:gd name="connsiteX80" fmla="*/ 672631 w 1815631"/>
                <a:gd name="connsiteY80" fmla="*/ 6315075 h 6438900"/>
                <a:gd name="connsiteX81" fmla="*/ 605956 w 1815631"/>
                <a:gd name="connsiteY81" fmla="*/ 6248400 h 6438900"/>
                <a:gd name="connsiteX82" fmla="*/ 577381 w 1815631"/>
                <a:gd name="connsiteY82" fmla="*/ 6115050 h 6438900"/>
                <a:gd name="connsiteX83" fmla="*/ 596431 w 1815631"/>
                <a:gd name="connsiteY83" fmla="*/ 6048375 h 6438900"/>
                <a:gd name="connsiteX84" fmla="*/ 501181 w 1815631"/>
                <a:gd name="connsiteY84" fmla="*/ 5991225 h 6438900"/>
                <a:gd name="connsiteX85" fmla="*/ 463081 w 1815631"/>
                <a:gd name="connsiteY85" fmla="*/ 5391150 h 6438900"/>
                <a:gd name="connsiteX86" fmla="*/ 461999 w 1815631"/>
                <a:gd name="connsiteY86" fmla="*/ 4882753 h 6438900"/>
                <a:gd name="connsiteX87" fmla="*/ 423358 w 1815631"/>
                <a:gd name="connsiteY87" fmla="*/ 4273694 h 6438900"/>
                <a:gd name="connsiteX88" fmla="*/ 385257 w 1815631"/>
                <a:gd name="connsiteY88" fmla="*/ 3946056 h 6438900"/>
                <a:gd name="connsiteX89" fmla="*/ 339256 w 1815631"/>
                <a:gd name="connsiteY89" fmla="*/ 3695700 h 6438900"/>
                <a:gd name="connsiteX90" fmla="*/ 348781 w 1815631"/>
                <a:gd name="connsiteY90" fmla="*/ 3486150 h 6438900"/>
                <a:gd name="connsiteX91" fmla="*/ 301157 w 1815631"/>
                <a:gd name="connsiteY91" fmla="*/ 3062505 h 6438900"/>
                <a:gd name="connsiteX92" fmla="*/ 343045 w 1815631"/>
                <a:gd name="connsiteY92" fmla="*/ 2895600 h 6438900"/>
                <a:gd name="connsiteX93" fmla="*/ 331896 w 1815631"/>
                <a:gd name="connsiteY93" fmla="*/ 2669165 h 6438900"/>
                <a:gd name="connsiteX94" fmla="*/ 358306 w 1815631"/>
                <a:gd name="connsiteY94" fmla="*/ 2524125 h 6438900"/>
                <a:gd name="connsiteX95" fmla="*/ 367831 w 1815631"/>
                <a:gd name="connsiteY95" fmla="*/ 2428875 h 6438900"/>
                <a:gd name="connsiteX96" fmla="*/ 301156 w 1815631"/>
                <a:gd name="connsiteY96" fmla="*/ 2324100 h 6438900"/>
                <a:gd name="connsiteX97" fmla="*/ 253531 w 1815631"/>
                <a:gd name="connsiteY97" fmla="*/ 2381250 h 6438900"/>
                <a:gd name="connsiteX98" fmla="*/ 43981 w 1815631"/>
                <a:gd name="connsiteY98" fmla="*/ 2305050 h 6438900"/>
                <a:gd name="connsiteX99" fmla="*/ 3175 w 1815631"/>
                <a:gd name="connsiteY99" fmla="*/ 2156547 h 6438900"/>
                <a:gd name="connsiteX100" fmla="*/ 63031 w 1815631"/>
                <a:gd name="connsiteY100" fmla="*/ 1924050 h 6438900"/>
                <a:gd name="connsiteX101" fmla="*/ 120181 w 1815631"/>
                <a:gd name="connsiteY101" fmla="*/ 1724025 h 6438900"/>
                <a:gd name="connsiteX102" fmla="*/ 129706 w 1815631"/>
                <a:gd name="connsiteY102" fmla="*/ 1438275 h 6438900"/>
                <a:gd name="connsiteX103" fmla="*/ 196381 w 1815631"/>
                <a:gd name="connsiteY103" fmla="*/ 1352550 h 6438900"/>
                <a:gd name="connsiteX104" fmla="*/ 229936 w 1815631"/>
                <a:gd name="connsiteY104" fmla="*/ 1228725 h 6438900"/>
                <a:gd name="connsiteX105" fmla="*/ 349863 w 1815631"/>
                <a:gd name="connsiteY105" fmla="*/ 1130661 h 6438900"/>
                <a:gd name="connsiteX106" fmla="*/ 463081 w 1815631"/>
                <a:gd name="connsiteY106" fmla="*/ 1095375 h 6438900"/>
                <a:gd name="connsiteX107" fmla="*/ 581710 w 1815631"/>
                <a:gd name="connsiteY107" fmla="*/ 1028700 h 6438900"/>
                <a:gd name="connsiteX108" fmla="*/ 558331 w 1815631"/>
                <a:gd name="connsiteY108" fmla="*/ 895350 h 6438900"/>
                <a:gd name="connsiteX109" fmla="*/ 586906 w 1815631"/>
                <a:gd name="connsiteY109" fmla="*/ 800100 h 6438900"/>
                <a:gd name="connsiteX110" fmla="*/ 586906 w 1815631"/>
                <a:gd name="connsiteY110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885825 h 6438900"/>
                <a:gd name="connsiteX16" fmla="*/ 1434631 w 1815631"/>
                <a:gd name="connsiteY16" fmla="*/ 933450 h 6438900"/>
                <a:gd name="connsiteX17" fmla="*/ 1415581 w 1815631"/>
                <a:gd name="connsiteY17" fmla="*/ 1000125 h 6438900"/>
                <a:gd name="connsiteX18" fmla="*/ 1425106 w 1815631"/>
                <a:gd name="connsiteY18" fmla="*/ 1095375 h 6438900"/>
                <a:gd name="connsiteX19" fmla="*/ 1567981 w 1815631"/>
                <a:gd name="connsiteY19" fmla="*/ 1190625 h 6438900"/>
                <a:gd name="connsiteX20" fmla="*/ 1625131 w 1815631"/>
                <a:gd name="connsiteY20" fmla="*/ 1200150 h 6438900"/>
                <a:gd name="connsiteX21" fmla="*/ 1663231 w 1815631"/>
                <a:gd name="connsiteY21" fmla="*/ 1257300 h 6438900"/>
                <a:gd name="connsiteX22" fmla="*/ 1720381 w 1815631"/>
                <a:gd name="connsiteY22" fmla="*/ 1352550 h 6438900"/>
                <a:gd name="connsiteX23" fmla="*/ 1748956 w 1815631"/>
                <a:gd name="connsiteY23" fmla="*/ 1495425 h 6438900"/>
                <a:gd name="connsiteX24" fmla="*/ 1748956 w 1815631"/>
                <a:gd name="connsiteY24" fmla="*/ 1581150 h 6438900"/>
                <a:gd name="connsiteX25" fmla="*/ 1787056 w 1815631"/>
                <a:gd name="connsiteY25" fmla="*/ 1695450 h 6438900"/>
                <a:gd name="connsiteX26" fmla="*/ 1815631 w 1815631"/>
                <a:gd name="connsiteY26" fmla="*/ 1895475 h 6438900"/>
                <a:gd name="connsiteX27" fmla="*/ 1806106 w 1815631"/>
                <a:gd name="connsiteY27" fmla="*/ 2105025 h 6438900"/>
                <a:gd name="connsiteX28" fmla="*/ 1777531 w 1815631"/>
                <a:gd name="connsiteY28" fmla="*/ 2286000 h 6438900"/>
                <a:gd name="connsiteX29" fmla="*/ 1739431 w 1815631"/>
                <a:gd name="connsiteY29" fmla="*/ 2428875 h 6438900"/>
                <a:gd name="connsiteX30" fmla="*/ 1739431 w 1815631"/>
                <a:gd name="connsiteY30" fmla="*/ 2638425 h 6438900"/>
                <a:gd name="connsiteX31" fmla="*/ 1701331 w 1815631"/>
                <a:gd name="connsiteY31" fmla="*/ 2781300 h 6438900"/>
                <a:gd name="connsiteX32" fmla="*/ 1672756 w 1815631"/>
                <a:gd name="connsiteY32" fmla="*/ 2857500 h 6438900"/>
                <a:gd name="connsiteX33" fmla="*/ 1587031 w 1815631"/>
                <a:gd name="connsiteY33" fmla="*/ 2857500 h 6438900"/>
                <a:gd name="connsiteX34" fmla="*/ 1567981 w 1815631"/>
                <a:gd name="connsiteY34" fmla="*/ 2914650 h 6438900"/>
                <a:gd name="connsiteX35" fmla="*/ 1577506 w 1815631"/>
                <a:gd name="connsiteY35" fmla="*/ 3076575 h 6438900"/>
                <a:gd name="connsiteX36" fmla="*/ 1558456 w 1815631"/>
                <a:gd name="connsiteY36" fmla="*/ 3295650 h 6438900"/>
                <a:gd name="connsiteX37" fmla="*/ 1520356 w 1815631"/>
                <a:gd name="connsiteY37" fmla="*/ 3505200 h 6438900"/>
                <a:gd name="connsiteX38" fmla="*/ 1501306 w 1815631"/>
                <a:gd name="connsiteY38" fmla="*/ 3762375 h 6438900"/>
                <a:gd name="connsiteX39" fmla="*/ 1472731 w 1815631"/>
                <a:gd name="connsiteY39" fmla="*/ 4067175 h 6438900"/>
                <a:gd name="connsiteX40" fmla="*/ 1474355 w 1815631"/>
                <a:gd name="connsiteY40" fmla="*/ 4324350 h 6438900"/>
                <a:gd name="connsiteX41" fmla="*/ 1464830 w 1815631"/>
                <a:gd name="connsiteY41" fmla="*/ 4632938 h 6438900"/>
                <a:gd name="connsiteX42" fmla="*/ 1463206 w 1815631"/>
                <a:gd name="connsiteY42" fmla="*/ 4819650 h 6438900"/>
                <a:gd name="connsiteX43" fmla="*/ 1491781 w 1815631"/>
                <a:gd name="connsiteY43" fmla="*/ 5219700 h 6438900"/>
                <a:gd name="connsiteX44" fmla="*/ 1510831 w 1815631"/>
                <a:gd name="connsiteY44" fmla="*/ 5534025 h 6438900"/>
                <a:gd name="connsiteX45" fmla="*/ 1501306 w 1815631"/>
                <a:gd name="connsiteY45" fmla="*/ 6037118 h 6438900"/>
                <a:gd name="connsiteX46" fmla="*/ 1434631 w 1815631"/>
                <a:gd name="connsiteY46" fmla="*/ 6096000 h 6438900"/>
                <a:gd name="connsiteX47" fmla="*/ 1472731 w 1815631"/>
                <a:gd name="connsiteY47" fmla="*/ 6238875 h 6438900"/>
                <a:gd name="connsiteX48" fmla="*/ 1436904 w 1815631"/>
                <a:gd name="connsiteY48" fmla="*/ 6332394 h 6438900"/>
                <a:gd name="connsiteX49" fmla="*/ 1291756 w 1815631"/>
                <a:gd name="connsiteY49" fmla="*/ 6438900 h 6438900"/>
                <a:gd name="connsiteX50" fmla="*/ 1244131 w 1815631"/>
                <a:gd name="connsiteY50" fmla="*/ 6429375 h 6438900"/>
                <a:gd name="connsiteX51" fmla="*/ 1118575 w 1815631"/>
                <a:gd name="connsiteY51" fmla="*/ 6270156 h 6438900"/>
                <a:gd name="connsiteX52" fmla="*/ 1110781 w 1815631"/>
                <a:gd name="connsiteY52" fmla="*/ 6153150 h 6438900"/>
                <a:gd name="connsiteX53" fmla="*/ 1134919 w 1815631"/>
                <a:gd name="connsiteY53" fmla="*/ 6096001 h 6438900"/>
                <a:gd name="connsiteX54" fmla="*/ 1138274 w 1815631"/>
                <a:gd name="connsiteY54" fmla="*/ 6039391 h 6438900"/>
                <a:gd name="connsiteX55" fmla="*/ 1053631 w 1815631"/>
                <a:gd name="connsiteY55" fmla="*/ 6011899 h 6438900"/>
                <a:gd name="connsiteX56" fmla="*/ 1044106 w 1815631"/>
                <a:gd name="connsiteY56" fmla="*/ 5915025 h 6438900"/>
                <a:gd name="connsiteX57" fmla="*/ 1072681 w 1815631"/>
                <a:gd name="connsiteY57" fmla="*/ 5848350 h 6438900"/>
                <a:gd name="connsiteX58" fmla="*/ 1082206 w 1815631"/>
                <a:gd name="connsiteY58" fmla="*/ 5495925 h 6438900"/>
                <a:gd name="connsiteX59" fmla="*/ 1034581 w 1815631"/>
                <a:gd name="connsiteY59" fmla="*/ 5381625 h 6438900"/>
                <a:gd name="connsiteX60" fmla="*/ 1053631 w 1815631"/>
                <a:gd name="connsiteY60" fmla="*/ 5334000 h 6438900"/>
                <a:gd name="connsiteX61" fmla="*/ 1053631 w 1815631"/>
                <a:gd name="connsiteY61" fmla="*/ 5067300 h 6438900"/>
                <a:gd name="connsiteX62" fmla="*/ 1044106 w 1815631"/>
                <a:gd name="connsiteY62" fmla="*/ 4476750 h 6438900"/>
                <a:gd name="connsiteX63" fmla="*/ 983709 w 1815631"/>
                <a:gd name="connsiteY63" fmla="*/ 4136015 h 6438900"/>
                <a:gd name="connsiteX64" fmla="*/ 984791 w 1815631"/>
                <a:gd name="connsiteY64" fmla="*/ 3914233 h 6438900"/>
                <a:gd name="connsiteX65" fmla="*/ 977431 w 1815631"/>
                <a:gd name="connsiteY65" fmla="*/ 3790950 h 6438900"/>
                <a:gd name="connsiteX66" fmla="*/ 939331 w 1815631"/>
                <a:gd name="connsiteY66" fmla="*/ 3412223 h 6438900"/>
                <a:gd name="connsiteX67" fmla="*/ 922987 w 1815631"/>
                <a:gd name="connsiteY67" fmla="*/ 3747979 h 6438900"/>
                <a:gd name="connsiteX68" fmla="*/ 882181 w 1815631"/>
                <a:gd name="connsiteY68" fmla="*/ 3971925 h 6438900"/>
                <a:gd name="connsiteX69" fmla="*/ 872656 w 1815631"/>
                <a:gd name="connsiteY69" fmla="*/ 4486275 h 6438900"/>
                <a:gd name="connsiteX70" fmla="*/ 901231 w 1815631"/>
                <a:gd name="connsiteY70" fmla="*/ 5076825 h 6438900"/>
                <a:gd name="connsiteX71" fmla="*/ 958381 w 1815631"/>
                <a:gd name="connsiteY71" fmla="*/ 5534025 h 6438900"/>
                <a:gd name="connsiteX72" fmla="*/ 958381 w 1815631"/>
                <a:gd name="connsiteY72" fmla="*/ 5676900 h 6438900"/>
                <a:gd name="connsiteX73" fmla="*/ 967906 w 1815631"/>
                <a:gd name="connsiteY73" fmla="*/ 5867400 h 6438900"/>
                <a:gd name="connsiteX74" fmla="*/ 977431 w 1815631"/>
                <a:gd name="connsiteY74" fmla="*/ 5972175 h 6438900"/>
                <a:gd name="connsiteX75" fmla="*/ 901231 w 1815631"/>
                <a:gd name="connsiteY75" fmla="*/ 5981700 h 6438900"/>
                <a:gd name="connsiteX76" fmla="*/ 948856 w 1815631"/>
                <a:gd name="connsiteY76" fmla="*/ 6134100 h 6438900"/>
                <a:gd name="connsiteX77" fmla="*/ 948856 w 1815631"/>
                <a:gd name="connsiteY77" fmla="*/ 6210300 h 6438900"/>
                <a:gd name="connsiteX78" fmla="*/ 825031 w 1815631"/>
                <a:gd name="connsiteY78" fmla="*/ 6381750 h 6438900"/>
                <a:gd name="connsiteX79" fmla="*/ 758356 w 1815631"/>
                <a:gd name="connsiteY79" fmla="*/ 6391275 h 6438900"/>
                <a:gd name="connsiteX80" fmla="*/ 672631 w 1815631"/>
                <a:gd name="connsiteY80" fmla="*/ 6315075 h 6438900"/>
                <a:gd name="connsiteX81" fmla="*/ 605956 w 1815631"/>
                <a:gd name="connsiteY81" fmla="*/ 6248400 h 6438900"/>
                <a:gd name="connsiteX82" fmla="*/ 577381 w 1815631"/>
                <a:gd name="connsiteY82" fmla="*/ 6115050 h 6438900"/>
                <a:gd name="connsiteX83" fmla="*/ 596431 w 1815631"/>
                <a:gd name="connsiteY83" fmla="*/ 6048375 h 6438900"/>
                <a:gd name="connsiteX84" fmla="*/ 501181 w 1815631"/>
                <a:gd name="connsiteY84" fmla="*/ 5991225 h 6438900"/>
                <a:gd name="connsiteX85" fmla="*/ 463081 w 1815631"/>
                <a:gd name="connsiteY85" fmla="*/ 5391150 h 6438900"/>
                <a:gd name="connsiteX86" fmla="*/ 461999 w 1815631"/>
                <a:gd name="connsiteY86" fmla="*/ 4882753 h 6438900"/>
                <a:gd name="connsiteX87" fmla="*/ 423358 w 1815631"/>
                <a:gd name="connsiteY87" fmla="*/ 4273694 h 6438900"/>
                <a:gd name="connsiteX88" fmla="*/ 385257 w 1815631"/>
                <a:gd name="connsiteY88" fmla="*/ 3946056 h 6438900"/>
                <a:gd name="connsiteX89" fmla="*/ 339256 w 1815631"/>
                <a:gd name="connsiteY89" fmla="*/ 3695700 h 6438900"/>
                <a:gd name="connsiteX90" fmla="*/ 348781 w 1815631"/>
                <a:gd name="connsiteY90" fmla="*/ 3486150 h 6438900"/>
                <a:gd name="connsiteX91" fmla="*/ 301157 w 1815631"/>
                <a:gd name="connsiteY91" fmla="*/ 3062505 h 6438900"/>
                <a:gd name="connsiteX92" fmla="*/ 343045 w 1815631"/>
                <a:gd name="connsiteY92" fmla="*/ 2895600 h 6438900"/>
                <a:gd name="connsiteX93" fmla="*/ 331896 w 1815631"/>
                <a:gd name="connsiteY93" fmla="*/ 2669165 h 6438900"/>
                <a:gd name="connsiteX94" fmla="*/ 358306 w 1815631"/>
                <a:gd name="connsiteY94" fmla="*/ 2524125 h 6438900"/>
                <a:gd name="connsiteX95" fmla="*/ 367831 w 1815631"/>
                <a:gd name="connsiteY95" fmla="*/ 2428875 h 6438900"/>
                <a:gd name="connsiteX96" fmla="*/ 301156 w 1815631"/>
                <a:gd name="connsiteY96" fmla="*/ 2324100 h 6438900"/>
                <a:gd name="connsiteX97" fmla="*/ 253531 w 1815631"/>
                <a:gd name="connsiteY97" fmla="*/ 2381250 h 6438900"/>
                <a:gd name="connsiteX98" fmla="*/ 43981 w 1815631"/>
                <a:gd name="connsiteY98" fmla="*/ 2305050 h 6438900"/>
                <a:gd name="connsiteX99" fmla="*/ 3175 w 1815631"/>
                <a:gd name="connsiteY99" fmla="*/ 2156547 h 6438900"/>
                <a:gd name="connsiteX100" fmla="*/ 63031 w 1815631"/>
                <a:gd name="connsiteY100" fmla="*/ 1924050 h 6438900"/>
                <a:gd name="connsiteX101" fmla="*/ 120181 w 1815631"/>
                <a:gd name="connsiteY101" fmla="*/ 1724025 h 6438900"/>
                <a:gd name="connsiteX102" fmla="*/ 129706 w 1815631"/>
                <a:gd name="connsiteY102" fmla="*/ 1438275 h 6438900"/>
                <a:gd name="connsiteX103" fmla="*/ 196381 w 1815631"/>
                <a:gd name="connsiteY103" fmla="*/ 1352550 h 6438900"/>
                <a:gd name="connsiteX104" fmla="*/ 229936 w 1815631"/>
                <a:gd name="connsiteY104" fmla="*/ 1228725 h 6438900"/>
                <a:gd name="connsiteX105" fmla="*/ 349863 w 1815631"/>
                <a:gd name="connsiteY105" fmla="*/ 1130661 h 6438900"/>
                <a:gd name="connsiteX106" fmla="*/ 463081 w 1815631"/>
                <a:gd name="connsiteY106" fmla="*/ 1095375 h 6438900"/>
                <a:gd name="connsiteX107" fmla="*/ 581710 w 1815631"/>
                <a:gd name="connsiteY107" fmla="*/ 1028700 h 6438900"/>
                <a:gd name="connsiteX108" fmla="*/ 558331 w 1815631"/>
                <a:gd name="connsiteY108" fmla="*/ 895350 h 6438900"/>
                <a:gd name="connsiteX109" fmla="*/ 586906 w 1815631"/>
                <a:gd name="connsiteY109" fmla="*/ 800100 h 6438900"/>
                <a:gd name="connsiteX110" fmla="*/ 586906 w 1815631"/>
                <a:gd name="connsiteY110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34631 w 1815631"/>
                <a:gd name="connsiteY15" fmla="*/ 933450 h 6438900"/>
                <a:gd name="connsiteX16" fmla="*/ 1415581 w 1815631"/>
                <a:gd name="connsiteY16" fmla="*/ 1000125 h 6438900"/>
                <a:gd name="connsiteX17" fmla="*/ 1425106 w 1815631"/>
                <a:gd name="connsiteY17" fmla="*/ 1095375 h 6438900"/>
                <a:gd name="connsiteX18" fmla="*/ 1567981 w 1815631"/>
                <a:gd name="connsiteY18" fmla="*/ 1190625 h 6438900"/>
                <a:gd name="connsiteX19" fmla="*/ 1625131 w 1815631"/>
                <a:gd name="connsiteY19" fmla="*/ 1200150 h 6438900"/>
                <a:gd name="connsiteX20" fmla="*/ 1663231 w 1815631"/>
                <a:gd name="connsiteY20" fmla="*/ 1257300 h 6438900"/>
                <a:gd name="connsiteX21" fmla="*/ 1720381 w 1815631"/>
                <a:gd name="connsiteY21" fmla="*/ 1352550 h 6438900"/>
                <a:gd name="connsiteX22" fmla="*/ 1748956 w 1815631"/>
                <a:gd name="connsiteY22" fmla="*/ 1495425 h 6438900"/>
                <a:gd name="connsiteX23" fmla="*/ 1748956 w 1815631"/>
                <a:gd name="connsiteY23" fmla="*/ 1581150 h 6438900"/>
                <a:gd name="connsiteX24" fmla="*/ 1787056 w 1815631"/>
                <a:gd name="connsiteY24" fmla="*/ 1695450 h 6438900"/>
                <a:gd name="connsiteX25" fmla="*/ 1815631 w 1815631"/>
                <a:gd name="connsiteY25" fmla="*/ 1895475 h 6438900"/>
                <a:gd name="connsiteX26" fmla="*/ 1806106 w 1815631"/>
                <a:gd name="connsiteY26" fmla="*/ 2105025 h 6438900"/>
                <a:gd name="connsiteX27" fmla="*/ 1777531 w 1815631"/>
                <a:gd name="connsiteY27" fmla="*/ 2286000 h 6438900"/>
                <a:gd name="connsiteX28" fmla="*/ 1739431 w 1815631"/>
                <a:gd name="connsiteY28" fmla="*/ 2428875 h 6438900"/>
                <a:gd name="connsiteX29" fmla="*/ 1739431 w 1815631"/>
                <a:gd name="connsiteY29" fmla="*/ 2638425 h 6438900"/>
                <a:gd name="connsiteX30" fmla="*/ 1701331 w 1815631"/>
                <a:gd name="connsiteY30" fmla="*/ 2781300 h 6438900"/>
                <a:gd name="connsiteX31" fmla="*/ 1672756 w 1815631"/>
                <a:gd name="connsiteY31" fmla="*/ 2857500 h 6438900"/>
                <a:gd name="connsiteX32" fmla="*/ 1587031 w 1815631"/>
                <a:gd name="connsiteY32" fmla="*/ 2857500 h 6438900"/>
                <a:gd name="connsiteX33" fmla="*/ 1567981 w 1815631"/>
                <a:gd name="connsiteY33" fmla="*/ 2914650 h 6438900"/>
                <a:gd name="connsiteX34" fmla="*/ 1577506 w 1815631"/>
                <a:gd name="connsiteY34" fmla="*/ 3076575 h 6438900"/>
                <a:gd name="connsiteX35" fmla="*/ 1558456 w 1815631"/>
                <a:gd name="connsiteY35" fmla="*/ 3295650 h 6438900"/>
                <a:gd name="connsiteX36" fmla="*/ 1520356 w 1815631"/>
                <a:gd name="connsiteY36" fmla="*/ 3505200 h 6438900"/>
                <a:gd name="connsiteX37" fmla="*/ 1501306 w 1815631"/>
                <a:gd name="connsiteY37" fmla="*/ 3762375 h 6438900"/>
                <a:gd name="connsiteX38" fmla="*/ 1472731 w 1815631"/>
                <a:gd name="connsiteY38" fmla="*/ 4067175 h 6438900"/>
                <a:gd name="connsiteX39" fmla="*/ 1474355 w 1815631"/>
                <a:gd name="connsiteY39" fmla="*/ 4324350 h 6438900"/>
                <a:gd name="connsiteX40" fmla="*/ 1464830 w 1815631"/>
                <a:gd name="connsiteY40" fmla="*/ 4632938 h 6438900"/>
                <a:gd name="connsiteX41" fmla="*/ 1463206 w 1815631"/>
                <a:gd name="connsiteY41" fmla="*/ 4819650 h 6438900"/>
                <a:gd name="connsiteX42" fmla="*/ 1491781 w 1815631"/>
                <a:gd name="connsiteY42" fmla="*/ 5219700 h 6438900"/>
                <a:gd name="connsiteX43" fmla="*/ 1510831 w 1815631"/>
                <a:gd name="connsiteY43" fmla="*/ 5534025 h 6438900"/>
                <a:gd name="connsiteX44" fmla="*/ 1501306 w 1815631"/>
                <a:gd name="connsiteY44" fmla="*/ 6037118 h 6438900"/>
                <a:gd name="connsiteX45" fmla="*/ 1434631 w 1815631"/>
                <a:gd name="connsiteY45" fmla="*/ 6096000 h 6438900"/>
                <a:gd name="connsiteX46" fmla="*/ 1472731 w 1815631"/>
                <a:gd name="connsiteY46" fmla="*/ 6238875 h 6438900"/>
                <a:gd name="connsiteX47" fmla="*/ 1436904 w 1815631"/>
                <a:gd name="connsiteY47" fmla="*/ 6332394 h 6438900"/>
                <a:gd name="connsiteX48" fmla="*/ 1291756 w 1815631"/>
                <a:gd name="connsiteY48" fmla="*/ 6438900 h 6438900"/>
                <a:gd name="connsiteX49" fmla="*/ 1244131 w 1815631"/>
                <a:gd name="connsiteY49" fmla="*/ 6429375 h 6438900"/>
                <a:gd name="connsiteX50" fmla="*/ 1118575 w 1815631"/>
                <a:gd name="connsiteY50" fmla="*/ 6270156 h 6438900"/>
                <a:gd name="connsiteX51" fmla="*/ 1110781 w 1815631"/>
                <a:gd name="connsiteY51" fmla="*/ 6153150 h 6438900"/>
                <a:gd name="connsiteX52" fmla="*/ 1134919 w 1815631"/>
                <a:gd name="connsiteY52" fmla="*/ 6096001 h 6438900"/>
                <a:gd name="connsiteX53" fmla="*/ 1138274 w 1815631"/>
                <a:gd name="connsiteY53" fmla="*/ 6039391 h 6438900"/>
                <a:gd name="connsiteX54" fmla="*/ 1053631 w 1815631"/>
                <a:gd name="connsiteY54" fmla="*/ 6011899 h 6438900"/>
                <a:gd name="connsiteX55" fmla="*/ 1044106 w 1815631"/>
                <a:gd name="connsiteY55" fmla="*/ 5915025 h 6438900"/>
                <a:gd name="connsiteX56" fmla="*/ 1072681 w 1815631"/>
                <a:gd name="connsiteY56" fmla="*/ 5848350 h 6438900"/>
                <a:gd name="connsiteX57" fmla="*/ 1082206 w 1815631"/>
                <a:gd name="connsiteY57" fmla="*/ 5495925 h 6438900"/>
                <a:gd name="connsiteX58" fmla="*/ 1034581 w 1815631"/>
                <a:gd name="connsiteY58" fmla="*/ 5381625 h 6438900"/>
                <a:gd name="connsiteX59" fmla="*/ 1053631 w 1815631"/>
                <a:gd name="connsiteY59" fmla="*/ 5334000 h 6438900"/>
                <a:gd name="connsiteX60" fmla="*/ 1053631 w 1815631"/>
                <a:gd name="connsiteY60" fmla="*/ 5067300 h 6438900"/>
                <a:gd name="connsiteX61" fmla="*/ 1044106 w 1815631"/>
                <a:gd name="connsiteY61" fmla="*/ 4476750 h 6438900"/>
                <a:gd name="connsiteX62" fmla="*/ 983709 w 1815631"/>
                <a:gd name="connsiteY62" fmla="*/ 4136015 h 6438900"/>
                <a:gd name="connsiteX63" fmla="*/ 984791 w 1815631"/>
                <a:gd name="connsiteY63" fmla="*/ 3914233 h 6438900"/>
                <a:gd name="connsiteX64" fmla="*/ 977431 w 1815631"/>
                <a:gd name="connsiteY64" fmla="*/ 3790950 h 6438900"/>
                <a:gd name="connsiteX65" fmla="*/ 939331 w 1815631"/>
                <a:gd name="connsiteY65" fmla="*/ 3412223 h 6438900"/>
                <a:gd name="connsiteX66" fmla="*/ 922987 w 1815631"/>
                <a:gd name="connsiteY66" fmla="*/ 3747979 h 6438900"/>
                <a:gd name="connsiteX67" fmla="*/ 882181 w 1815631"/>
                <a:gd name="connsiteY67" fmla="*/ 3971925 h 6438900"/>
                <a:gd name="connsiteX68" fmla="*/ 872656 w 1815631"/>
                <a:gd name="connsiteY68" fmla="*/ 4486275 h 6438900"/>
                <a:gd name="connsiteX69" fmla="*/ 901231 w 1815631"/>
                <a:gd name="connsiteY69" fmla="*/ 5076825 h 6438900"/>
                <a:gd name="connsiteX70" fmla="*/ 958381 w 1815631"/>
                <a:gd name="connsiteY70" fmla="*/ 5534025 h 6438900"/>
                <a:gd name="connsiteX71" fmla="*/ 958381 w 1815631"/>
                <a:gd name="connsiteY71" fmla="*/ 5676900 h 6438900"/>
                <a:gd name="connsiteX72" fmla="*/ 967906 w 1815631"/>
                <a:gd name="connsiteY72" fmla="*/ 5867400 h 6438900"/>
                <a:gd name="connsiteX73" fmla="*/ 977431 w 1815631"/>
                <a:gd name="connsiteY73" fmla="*/ 5972175 h 6438900"/>
                <a:gd name="connsiteX74" fmla="*/ 901231 w 1815631"/>
                <a:gd name="connsiteY74" fmla="*/ 5981700 h 6438900"/>
                <a:gd name="connsiteX75" fmla="*/ 948856 w 1815631"/>
                <a:gd name="connsiteY75" fmla="*/ 6134100 h 6438900"/>
                <a:gd name="connsiteX76" fmla="*/ 948856 w 1815631"/>
                <a:gd name="connsiteY76" fmla="*/ 6210300 h 6438900"/>
                <a:gd name="connsiteX77" fmla="*/ 825031 w 1815631"/>
                <a:gd name="connsiteY77" fmla="*/ 6381750 h 6438900"/>
                <a:gd name="connsiteX78" fmla="*/ 758356 w 1815631"/>
                <a:gd name="connsiteY78" fmla="*/ 6391275 h 6438900"/>
                <a:gd name="connsiteX79" fmla="*/ 672631 w 1815631"/>
                <a:gd name="connsiteY79" fmla="*/ 6315075 h 6438900"/>
                <a:gd name="connsiteX80" fmla="*/ 605956 w 1815631"/>
                <a:gd name="connsiteY80" fmla="*/ 6248400 h 6438900"/>
                <a:gd name="connsiteX81" fmla="*/ 577381 w 1815631"/>
                <a:gd name="connsiteY81" fmla="*/ 6115050 h 6438900"/>
                <a:gd name="connsiteX82" fmla="*/ 596431 w 1815631"/>
                <a:gd name="connsiteY82" fmla="*/ 6048375 h 6438900"/>
                <a:gd name="connsiteX83" fmla="*/ 501181 w 1815631"/>
                <a:gd name="connsiteY83" fmla="*/ 5991225 h 6438900"/>
                <a:gd name="connsiteX84" fmla="*/ 463081 w 1815631"/>
                <a:gd name="connsiteY84" fmla="*/ 5391150 h 6438900"/>
                <a:gd name="connsiteX85" fmla="*/ 461999 w 1815631"/>
                <a:gd name="connsiteY85" fmla="*/ 4882753 h 6438900"/>
                <a:gd name="connsiteX86" fmla="*/ 423358 w 1815631"/>
                <a:gd name="connsiteY86" fmla="*/ 4273694 h 6438900"/>
                <a:gd name="connsiteX87" fmla="*/ 385257 w 1815631"/>
                <a:gd name="connsiteY87" fmla="*/ 3946056 h 6438900"/>
                <a:gd name="connsiteX88" fmla="*/ 339256 w 1815631"/>
                <a:gd name="connsiteY88" fmla="*/ 3695700 h 6438900"/>
                <a:gd name="connsiteX89" fmla="*/ 348781 w 1815631"/>
                <a:gd name="connsiteY89" fmla="*/ 3486150 h 6438900"/>
                <a:gd name="connsiteX90" fmla="*/ 301157 w 1815631"/>
                <a:gd name="connsiteY90" fmla="*/ 3062505 h 6438900"/>
                <a:gd name="connsiteX91" fmla="*/ 343045 w 1815631"/>
                <a:gd name="connsiteY91" fmla="*/ 2895600 h 6438900"/>
                <a:gd name="connsiteX92" fmla="*/ 331896 w 1815631"/>
                <a:gd name="connsiteY92" fmla="*/ 2669165 h 6438900"/>
                <a:gd name="connsiteX93" fmla="*/ 358306 w 1815631"/>
                <a:gd name="connsiteY93" fmla="*/ 2524125 h 6438900"/>
                <a:gd name="connsiteX94" fmla="*/ 367831 w 1815631"/>
                <a:gd name="connsiteY94" fmla="*/ 2428875 h 6438900"/>
                <a:gd name="connsiteX95" fmla="*/ 301156 w 1815631"/>
                <a:gd name="connsiteY95" fmla="*/ 2324100 h 6438900"/>
                <a:gd name="connsiteX96" fmla="*/ 253531 w 1815631"/>
                <a:gd name="connsiteY96" fmla="*/ 2381250 h 6438900"/>
                <a:gd name="connsiteX97" fmla="*/ 43981 w 1815631"/>
                <a:gd name="connsiteY97" fmla="*/ 2305050 h 6438900"/>
                <a:gd name="connsiteX98" fmla="*/ 3175 w 1815631"/>
                <a:gd name="connsiteY98" fmla="*/ 2156547 h 6438900"/>
                <a:gd name="connsiteX99" fmla="*/ 63031 w 1815631"/>
                <a:gd name="connsiteY99" fmla="*/ 1924050 h 6438900"/>
                <a:gd name="connsiteX100" fmla="*/ 120181 w 1815631"/>
                <a:gd name="connsiteY100" fmla="*/ 1724025 h 6438900"/>
                <a:gd name="connsiteX101" fmla="*/ 129706 w 1815631"/>
                <a:gd name="connsiteY101" fmla="*/ 1438275 h 6438900"/>
                <a:gd name="connsiteX102" fmla="*/ 196381 w 1815631"/>
                <a:gd name="connsiteY102" fmla="*/ 1352550 h 6438900"/>
                <a:gd name="connsiteX103" fmla="*/ 229936 w 1815631"/>
                <a:gd name="connsiteY103" fmla="*/ 1228725 h 6438900"/>
                <a:gd name="connsiteX104" fmla="*/ 349863 w 1815631"/>
                <a:gd name="connsiteY104" fmla="*/ 1130661 h 6438900"/>
                <a:gd name="connsiteX105" fmla="*/ 463081 w 1815631"/>
                <a:gd name="connsiteY105" fmla="*/ 1095375 h 6438900"/>
                <a:gd name="connsiteX106" fmla="*/ 581710 w 1815631"/>
                <a:gd name="connsiteY106" fmla="*/ 1028700 h 6438900"/>
                <a:gd name="connsiteX107" fmla="*/ 558331 w 1815631"/>
                <a:gd name="connsiteY107" fmla="*/ 895350 h 6438900"/>
                <a:gd name="connsiteX108" fmla="*/ 586906 w 1815631"/>
                <a:gd name="connsiteY108" fmla="*/ 800100 h 6438900"/>
                <a:gd name="connsiteX109" fmla="*/ 586906 w 1815631"/>
                <a:gd name="connsiteY109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15581 w 1815631"/>
                <a:gd name="connsiteY15" fmla="*/ 1000125 h 6438900"/>
                <a:gd name="connsiteX16" fmla="*/ 1425106 w 1815631"/>
                <a:gd name="connsiteY16" fmla="*/ 1095375 h 6438900"/>
                <a:gd name="connsiteX17" fmla="*/ 1567981 w 1815631"/>
                <a:gd name="connsiteY17" fmla="*/ 1190625 h 6438900"/>
                <a:gd name="connsiteX18" fmla="*/ 1625131 w 1815631"/>
                <a:gd name="connsiteY18" fmla="*/ 1200150 h 6438900"/>
                <a:gd name="connsiteX19" fmla="*/ 1663231 w 1815631"/>
                <a:gd name="connsiteY19" fmla="*/ 1257300 h 6438900"/>
                <a:gd name="connsiteX20" fmla="*/ 1720381 w 1815631"/>
                <a:gd name="connsiteY20" fmla="*/ 1352550 h 6438900"/>
                <a:gd name="connsiteX21" fmla="*/ 1748956 w 1815631"/>
                <a:gd name="connsiteY21" fmla="*/ 1495425 h 6438900"/>
                <a:gd name="connsiteX22" fmla="*/ 1748956 w 1815631"/>
                <a:gd name="connsiteY22" fmla="*/ 1581150 h 6438900"/>
                <a:gd name="connsiteX23" fmla="*/ 1787056 w 1815631"/>
                <a:gd name="connsiteY23" fmla="*/ 1695450 h 6438900"/>
                <a:gd name="connsiteX24" fmla="*/ 1815631 w 1815631"/>
                <a:gd name="connsiteY24" fmla="*/ 1895475 h 6438900"/>
                <a:gd name="connsiteX25" fmla="*/ 1806106 w 1815631"/>
                <a:gd name="connsiteY25" fmla="*/ 2105025 h 6438900"/>
                <a:gd name="connsiteX26" fmla="*/ 1777531 w 1815631"/>
                <a:gd name="connsiteY26" fmla="*/ 2286000 h 6438900"/>
                <a:gd name="connsiteX27" fmla="*/ 1739431 w 1815631"/>
                <a:gd name="connsiteY27" fmla="*/ 2428875 h 6438900"/>
                <a:gd name="connsiteX28" fmla="*/ 1739431 w 1815631"/>
                <a:gd name="connsiteY28" fmla="*/ 2638425 h 6438900"/>
                <a:gd name="connsiteX29" fmla="*/ 1701331 w 1815631"/>
                <a:gd name="connsiteY29" fmla="*/ 2781300 h 6438900"/>
                <a:gd name="connsiteX30" fmla="*/ 1672756 w 1815631"/>
                <a:gd name="connsiteY30" fmla="*/ 2857500 h 6438900"/>
                <a:gd name="connsiteX31" fmla="*/ 1587031 w 1815631"/>
                <a:gd name="connsiteY31" fmla="*/ 2857500 h 6438900"/>
                <a:gd name="connsiteX32" fmla="*/ 1567981 w 1815631"/>
                <a:gd name="connsiteY32" fmla="*/ 2914650 h 6438900"/>
                <a:gd name="connsiteX33" fmla="*/ 1577506 w 1815631"/>
                <a:gd name="connsiteY33" fmla="*/ 3076575 h 6438900"/>
                <a:gd name="connsiteX34" fmla="*/ 1558456 w 1815631"/>
                <a:gd name="connsiteY34" fmla="*/ 3295650 h 6438900"/>
                <a:gd name="connsiteX35" fmla="*/ 1520356 w 1815631"/>
                <a:gd name="connsiteY35" fmla="*/ 3505200 h 6438900"/>
                <a:gd name="connsiteX36" fmla="*/ 1501306 w 1815631"/>
                <a:gd name="connsiteY36" fmla="*/ 3762375 h 6438900"/>
                <a:gd name="connsiteX37" fmla="*/ 1472731 w 1815631"/>
                <a:gd name="connsiteY37" fmla="*/ 4067175 h 6438900"/>
                <a:gd name="connsiteX38" fmla="*/ 1474355 w 1815631"/>
                <a:gd name="connsiteY38" fmla="*/ 4324350 h 6438900"/>
                <a:gd name="connsiteX39" fmla="*/ 1464830 w 1815631"/>
                <a:gd name="connsiteY39" fmla="*/ 4632938 h 6438900"/>
                <a:gd name="connsiteX40" fmla="*/ 1463206 w 1815631"/>
                <a:gd name="connsiteY40" fmla="*/ 4819650 h 6438900"/>
                <a:gd name="connsiteX41" fmla="*/ 1491781 w 1815631"/>
                <a:gd name="connsiteY41" fmla="*/ 5219700 h 6438900"/>
                <a:gd name="connsiteX42" fmla="*/ 1510831 w 1815631"/>
                <a:gd name="connsiteY42" fmla="*/ 5534025 h 6438900"/>
                <a:gd name="connsiteX43" fmla="*/ 1501306 w 1815631"/>
                <a:gd name="connsiteY43" fmla="*/ 6037118 h 6438900"/>
                <a:gd name="connsiteX44" fmla="*/ 1434631 w 1815631"/>
                <a:gd name="connsiteY44" fmla="*/ 6096000 h 6438900"/>
                <a:gd name="connsiteX45" fmla="*/ 1472731 w 1815631"/>
                <a:gd name="connsiteY45" fmla="*/ 6238875 h 6438900"/>
                <a:gd name="connsiteX46" fmla="*/ 1436904 w 1815631"/>
                <a:gd name="connsiteY46" fmla="*/ 6332394 h 6438900"/>
                <a:gd name="connsiteX47" fmla="*/ 1291756 w 1815631"/>
                <a:gd name="connsiteY47" fmla="*/ 6438900 h 6438900"/>
                <a:gd name="connsiteX48" fmla="*/ 1244131 w 1815631"/>
                <a:gd name="connsiteY48" fmla="*/ 6429375 h 6438900"/>
                <a:gd name="connsiteX49" fmla="*/ 1118575 w 1815631"/>
                <a:gd name="connsiteY49" fmla="*/ 6270156 h 6438900"/>
                <a:gd name="connsiteX50" fmla="*/ 1110781 w 1815631"/>
                <a:gd name="connsiteY50" fmla="*/ 6153150 h 6438900"/>
                <a:gd name="connsiteX51" fmla="*/ 1134919 w 1815631"/>
                <a:gd name="connsiteY51" fmla="*/ 6096001 h 6438900"/>
                <a:gd name="connsiteX52" fmla="*/ 1138274 w 1815631"/>
                <a:gd name="connsiteY52" fmla="*/ 6039391 h 6438900"/>
                <a:gd name="connsiteX53" fmla="*/ 1053631 w 1815631"/>
                <a:gd name="connsiteY53" fmla="*/ 6011899 h 6438900"/>
                <a:gd name="connsiteX54" fmla="*/ 1044106 w 1815631"/>
                <a:gd name="connsiteY54" fmla="*/ 5915025 h 6438900"/>
                <a:gd name="connsiteX55" fmla="*/ 1072681 w 1815631"/>
                <a:gd name="connsiteY55" fmla="*/ 5848350 h 6438900"/>
                <a:gd name="connsiteX56" fmla="*/ 1082206 w 1815631"/>
                <a:gd name="connsiteY56" fmla="*/ 5495925 h 6438900"/>
                <a:gd name="connsiteX57" fmla="*/ 1034581 w 1815631"/>
                <a:gd name="connsiteY57" fmla="*/ 5381625 h 6438900"/>
                <a:gd name="connsiteX58" fmla="*/ 1053631 w 1815631"/>
                <a:gd name="connsiteY58" fmla="*/ 5334000 h 6438900"/>
                <a:gd name="connsiteX59" fmla="*/ 1053631 w 1815631"/>
                <a:gd name="connsiteY59" fmla="*/ 5067300 h 6438900"/>
                <a:gd name="connsiteX60" fmla="*/ 1044106 w 1815631"/>
                <a:gd name="connsiteY60" fmla="*/ 4476750 h 6438900"/>
                <a:gd name="connsiteX61" fmla="*/ 983709 w 1815631"/>
                <a:gd name="connsiteY61" fmla="*/ 4136015 h 6438900"/>
                <a:gd name="connsiteX62" fmla="*/ 984791 w 1815631"/>
                <a:gd name="connsiteY62" fmla="*/ 3914233 h 6438900"/>
                <a:gd name="connsiteX63" fmla="*/ 977431 w 1815631"/>
                <a:gd name="connsiteY63" fmla="*/ 3790950 h 6438900"/>
                <a:gd name="connsiteX64" fmla="*/ 939331 w 1815631"/>
                <a:gd name="connsiteY64" fmla="*/ 3412223 h 6438900"/>
                <a:gd name="connsiteX65" fmla="*/ 922987 w 1815631"/>
                <a:gd name="connsiteY65" fmla="*/ 3747979 h 6438900"/>
                <a:gd name="connsiteX66" fmla="*/ 882181 w 1815631"/>
                <a:gd name="connsiteY66" fmla="*/ 3971925 h 6438900"/>
                <a:gd name="connsiteX67" fmla="*/ 872656 w 1815631"/>
                <a:gd name="connsiteY67" fmla="*/ 4486275 h 6438900"/>
                <a:gd name="connsiteX68" fmla="*/ 901231 w 1815631"/>
                <a:gd name="connsiteY68" fmla="*/ 5076825 h 6438900"/>
                <a:gd name="connsiteX69" fmla="*/ 958381 w 1815631"/>
                <a:gd name="connsiteY69" fmla="*/ 5534025 h 6438900"/>
                <a:gd name="connsiteX70" fmla="*/ 958381 w 1815631"/>
                <a:gd name="connsiteY70" fmla="*/ 5676900 h 6438900"/>
                <a:gd name="connsiteX71" fmla="*/ 967906 w 1815631"/>
                <a:gd name="connsiteY71" fmla="*/ 5867400 h 6438900"/>
                <a:gd name="connsiteX72" fmla="*/ 977431 w 1815631"/>
                <a:gd name="connsiteY72" fmla="*/ 5972175 h 6438900"/>
                <a:gd name="connsiteX73" fmla="*/ 901231 w 1815631"/>
                <a:gd name="connsiteY73" fmla="*/ 5981700 h 6438900"/>
                <a:gd name="connsiteX74" fmla="*/ 948856 w 1815631"/>
                <a:gd name="connsiteY74" fmla="*/ 6134100 h 6438900"/>
                <a:gd name="connsiteX75" fmla="*/ 948856 w 1815631"/>
                <a:gd name="connsiteY75" fmla="*/ 6210300 h 6438900"/>
                <a:gd name="connsiteX76" fmla="*/ 825031 w 1815631"/>
                <a:gd name="connsiteY76" fmla="*/ 6381750 h 6438900"/>
                <a:gd name="connsiteX77" fmla="*/ 758356 w 1815631"/>
                <a:gd name="connsiteY77" fmla="*/ 6391275 h 6438900"/>
                <a:gd name="connsiteX78" fmla="*/ 672631 w 1815631"/>
                <a:gd name="connsiteY78" fmla="*/ 6315075 h 6438900"/>
                <a:gd name="connsiteX79" fmla="*/ 605956 w 1815631"/>
                <a:gd name="connsiteY79" fmla="*/ 6248400 h 6438900"/>
                <a:gd name="connsiteX80" fmla="*/ 577381 w 1815631"/>
                <a:gd name="connsiteY80" fmla="*/ 6115050 h 6438900"/>
                <a:gd name="connsiteX81" fmla="*/ 596431 w 1815631"/>
                <a:gd name="connsiteY81" fmla="*/ 6048375 h 6438900"/>
                <a:gd name="connsiteX82" fmla="*/ 501181 w 1815631"/>
                <a:gd name="connsiteY82" fmla="*/ 5991225 h 6438900"/>
                <a:gd name="connsiteX83" fmla="*/ 463081 w 1815631"/>
                <a:gd name="connsiteY83" fmla="*/ 5391150 h 6438900"/>
                <a:gd name="connsiteX84" fmla="*/ 461999 w 1815631"/>
                <a:gd name="connsiteY84" fmla="*/ 4882753 h 6438900"/>
                <a:gd name="connsiteX85" fmla="*/ 423358 w 1815631"/>
                <a:gd name="connsiteY85" fmla="*/ 4273694 h 6438900"/>
                <a:gd name="connsiteX86" fmla="*/ 385257 w 1815631"/>
                <a:gd name="connsiteY86" fmla="*/ 3946056 h 6438900"/>
                <a:gd name="connsiteX87" fmla="*/ 339256 w 1815631"/>
                <a:gd name="connsiteY87" fmla="*/ 3695700 h 6438900"/>
                <a:gd name="connsiteX88" fmla="*/ 348781 w 1815631"/>
                <a:gd name="connsiteY88" fmla="*/ 3486150 h 6438900"/>
                <a:gd name="connsiteX89" fmla="*/ 301157 w 1815631"/>
                <a:gd name="connsiteY89" fmla="*/ 3062505 h 6438900"/>
                <a:gd name="connsiteX90" fmla="*/ 343045 w 1815631"/>
                <a:gd name="connsiteY90" fmla="*/ 2895600 h 6438900"/>
                <a:gd name="connsiteX91" fmla="*/ 331896 w 1815631"/>
                <a:gd name="connsiteY91" fmla="*/ 2669165 h 6438900"/>
                <a:gd name="connsiteX92" fmla="*/ 358306 w 1815631"/>
                <a:gd name="connsiteY92" fmla="*/ 2524125 h 6438900"/>
                <a:gd name="connsiteX93" fmla="*/ 367831 w 1815631"/>
                <a:gd name="connsiteY93" fmla="*/ 2428875 h 6438900"/>
                <a:gd name="connsiteX94" fmla="*/ 301156 w 1815631"/>
                <a:gd name="connsiteY94" fmla="*/ 2324100 h 6438900"/>
                <a:gd name="connsiteX95" fmla="*/ 253531 w 1815631"/>
                <a:gd name="connsiteY95" fmla="*/ 2381250 h 6438900"/>
                <a:gd name="connsiteX96" fmla="*/ 43981 w 1815631"/>
                <a:gd name="connsiteY96" fmla="*/ 2305050 h 6438900"/>
                <a:gd name="connsiteX97" fmla="*/ 3175 w 1815631"/>
                <a:gd name="connsiteY97" fmla="*/ 2156547 h 6438900"/>
                <a:gd name="connsiteX98" fmla="*/ 63031 w 1815631"/>
                <a:gd name="connsiteY98" fmla="*/ 1924050 h 6438900"/>
                <a:gd name="connsiteX99" fmla="*/ 120181 w 1815631"/>
                <a:gd name="connsiteY99" fmla="*/ 1724025 h 6438900"/>
                <a:gd name="connsiteX100" fmla="*/ 129706 w 1815631"/>
                <a:gd name="connsiteY100" fmla="*/ 1438275 h 6438900"/>
                <a:gd name="connsiteX101" fmla="*/ 196381 w 1815631"/>
                <a:gd name="connsiteY101" fmla="*/ 1352550 h 6438900"/>
                <a:gd name="connsiteX102" fmla="*/ 229936 w 1815631"/>
                <a:gd name="connsiteY102" fmla="*/ 1228725 h 6438900"/>
                <a:gd name="connsiteX103" fmla="*/ 349863 w 1815631"/>
                <a:gd name="connsiteY103" fmla="*/ 1130661 h 6438900"/>
                <a:gd name="connsiteX104" fmla="*/ 463081 w 1815631"/>
                <a:gd name="connsiteY104" fmla="*/ 1095375 h 6438900"/>
                <a:gd name="connsiteX105" fmla="*/ 581710 w 1815631"/>
                <a:gd name="connsiteY105" fmla="*/ 1028700 h 6438900"/>
                <a:gd name="connsiteX106" fmla="*/ 558331 w 1815631"/>
                <a:gd name="connsiteY106" fmla="*/ 895350 h 6438900"/>
                <a:gd name="connsiteX107" fmla="*/ 586906 w 1815631"/>
                <a:gd name="connsiteY107" fmla="*/ 800100 h 6438900"/>
                <a:gd name="connsiteX108" fmla="*/ 586906 w 1815631"/>
                <a:gd name="connsiteY108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15581 w 1815631"/>
                <a:gd name="connsiteY15" fmla="*/ 1000125 h 6438900"/>
                <a:gd name="connsiteX16" fmla="*/ 1425106 w 1815631"/>
                <a:gd name="connsiteY16" fmla="*/ 1095375 h 6438900"/>
                <a:gd name="connsiteX17" fmla="*/ 1567981 w 1815631"/>
                <a:gd name="connsiteY17" fmla="*/ 1190625 h 6438900"/>
                <a:gd name="connsiteX18" fmla="*/ 1625131 w 1815631"/>
                <a:gd name="connsiteY18" fmla="*/ 1200150 h 6438900"/>
                <a:gd name="connsiteX19" fmla="*/ 1663231 w 1815631"/>
                <a:gd name="connsiteY19" fmla="*/ 1257300 h 6438900"/>
                <a:gd name="connsiteX20" fmla="*/ 1720381 w 1815631"/>
                <a:gd name="connsiteY20" fmla="*/ 1352550 h 6438900"/>
                <a:gd name="connsiteX21" fmla="*/ 1748956 w 1815631"/>
                <a:gd name="connsiteY21" fmla="*/ 1495425 h 6438900"/>
                <a:gd name="connsiteX22" fmla="*/ 1748956 w 1815631"/>
                <a:gd name="connsiteY22" fmla="*/ 1581150 h 6438900"/>
                <a:gd name="connsiteX23" fmla="*/ 1787056 w 1815631"/>
                <a:gd name="connsiteY23" fmla="*/ 1695450 h 6438900"/>
                <a:gd name="connsiteX24" fmla="*/ 1815631 w 1815631"/>
                <a:gd name="connsiteY24" fmla="*/ 1895475 h 6438900"/>
                <a:gd name="connsiteX25" fmla="*/ 1806106 w 1815631"/>
                <a:gd name="connsiteY25" fmla="*/ 2105025 h 6438900"/>
                <a:gd name="connsiteX26" fmla="*/ 1777531 w 1815631"/>
                <a:gd name="connsiteY26" fmla="*/ 2286000 h 6438900"/>
                <a:gd name="connsiteX27" fmla="*/ 1739431 w 1815631"/>
                <a:gd name="connsiteY27" fmla="*/ 2428875 h 6438900"/>
                <a:gd name="connsiteX28" fmla="*/ 1739431 w 1815631"/>
                <a:gd name="connsiteY28" fmla="*/ 2638425 h 6438900"/>
                <a:gd name="connsiteX29" fmla="*/ 1701331 w 1815631"/>
                <a:gd name="connsiteY29" fmla="*/ 2781300 h 6438900"/>
                <a:gd name="connsiteX30" fmla="*/ 1672756 w 1815631"/>
                <a:gd name="connsiteY30" fmla="*/ 2857500 h 6438900"/>
                <a:gd name="connsiteX31" fmla="*/ 1587031 w 1815631"/>
                <a:gd name="connsiteY31" fmla="*/ 2857500 h 6438900"/>
                <a:gd name="connsiteX32" fmla="*/ 1567981 w 1815631"/>
                <a:gd name="connsiteY32" fmla="*/ 2914650 h 6438900"/>
                <a:gd name="connsiteX33" fmla="*/ 1577506 w 1815631"/>
                <a:gd name="connsiteY33" fmla="*/ 3076575 h 6438900"/>
                <a:gd name="connsiteX34" fmla="*/ 1558456 w 1815631"/>
                <a:gd name="connsiteY34" fmla="*/ 3295650 h 6438900"/>
                <a:gd name="connsiteX35" fmla="*/ 1520356 w 1815631"/>
                <a:gd name="connsiteY35" fmla="*/ 3505200 h 6438900"/>
                <a:gd name="connsiteX36" fmla="*/ 1501306 w 1815631"/>
                <a:gd name="connsiteY36" fmla="*/ 3762375 h 6438900"/>
                <a:gd name="connsiteX37" fmla="*/ 1472731 w 1815631"/>
                <a:gd name="connsiteY37" fmla="*/ 4067175 h 6438900"/>
                <a:gd name="connsiteX38" fmla="*/ 1474355 w 1815631"/>
                <a:gd name="connsiteY38" fmla="*/ 4324350 h 6438900"/>
                <a:gd name="connsiteX39" fmla="*/ 1464830 w 1815631"/>
                <a:gd name="connsiteY39" fmla="*/ 4632938 h 6438900"/>
                <a:gd name="connsiteX40" fmla="*/ 1463206 w 1815631"/>
                <a:gd name="connsiteY40" fmla="*/ 4819650 h 6438900"/>
                <a:gd name="connsiteX41" fmla="*/ 1491781 w 1815631"/>
                <a:gd name="connsiteY41" fmla="*/ 5219700 h 6438900"/>
                <a:gd name="connsiteX42" fmla="*/ 1510831 w 1815631"/>
                <a:gd name="connsiteY42" fmla="*/ 5534025 h 6438900"/>
                <a:gd name="connsiteX43" fmla="*/ 1501306 w 1815631"/>
                <a:gd name="connsiteY43" fmla="*/ 6037118 h 6438900"/>
                <a:gd name="connsiteX44" fmla="*/ 1434631 w 1815631"/>
                <a:gd name="connsiteY44" fmla="*/ 6096000 h 6438900"/>
                <a:gd name="connsiteX45" fmla="*/ 1472731 w 1815631"/>
                <a:gd name="connsiteY45" fmla="*/ 6238875 h 6438900"/>
                <a:gd name="connsiteX46" fmla="*/ 1436904 w 1815631"/>
                <a:gd name="connsiteY46" fmla="*/ 6332394 h 6438900"/>
                <a:gd name="connsiteX47" fmla="*/ 1291756 w 1815631"/>
                <a:gd name="connsiteY47" fmla="*/ 6438900 h 6438900"/>
                <a:gd name="connsiteX48" fmla="*/ 1244131 w 1815631"/>
                <a:gd name="connsiteY48" fmla="*/ 6429375 h 6438900"/>
                <a:gd name="connsiteX49" fmla="*/ 1118575 w 1815631"/>
                <a:gd name="connsiteY49" fmla="*/ 6270156 h 6438900"/>
                <a:gd name="connsiteX50" fmla="*/ 1110781 w 1815631"/>
                <a:gd name="connsiteY50" fmla="*/ 6153150 h 6438900"/>
                <a:gd name="connsiteX51" fmla="*/ 1134919 w 1815631"/>
                <a:gd name="connsiteY51" fmla="*/ 6096001 h 6438900"/>
                <a:gd name="connsiteX52" fmla="*/ 1138274 w 1815631"/>
                <a:gd name="connsiteY52" fmla="*/ 6039391 h 6438900"/>
                <a:gd name="connsiteX53" fmla="*/ 1053631 w 1815631"/>
                <a:gd name="connsiteY53" fmla="*/ 6011899 h 6438900"/>
                <a:gd name="connsiteX54" fmla="*/ 1044106 w 1815631"/>
                <a:gd name="connsiteY54" fmla="*/ 5915025 h 6438900"/>
                <a:gd name="connsiteX55" fmla="*/ 1072681 w 1815631"/>
                <a:gd name="connsiteY55" fmla="*/ 5848350 h 6438900"/>
                <a:gd name="connsiteX56" fmla="*/ 1082206 w 1815631"/>
                <a:gd name="connsiteY56" fmla="*/ 5495925 h 6438900"/>
                <a:gd name="connsiteX57" fmla="*/ 1034581 w 1815631"/>
                <a:gd name="connsiteY57" fmla="*/ 5381625 h 6438900"/>
                <a:gd name="connsiteX58" fmla="*/ 1053631 w 1815631"/>
                <a:gd name="connsiteY58" fmla="*/ 5334000 h 6438900"/>
                <a:gd name="connsiteX59" fmla="*/ 1053631 w 1815631"/>
                <a:gd name="connsiteY59" fmla="*/ 5067300 h 6438900"/>
                <a:gd name="connsiteX60" fmla="*/ 1044106 w 1815631"/>
                <a:gd name="connsiteY60" fmla="*/ 4476750 h 6438900"/>
                <a:gd name="connsiteX61" fmla="*/ 983709 w 1815631"/>
                <a:gd name="connsiteY61" fmla="*/ 4136015 h 6438900"/>
                <a:gd name="connsiteX62" fmla="*/ 984791 w 1815631"/>
                <a:gd name="connsiteY62" fmla="*/ 3914233 h 6438900"/>
                <a:gd name="connsiteX63" fmla="*/ 977431 w 1815631"/>
                <a:gd name="connsiteY63" fmla="*/ 3790950 h 6438900"/>
                <a:gd name="connsiteX64" fmla="*/ 939331 w 1815631"/>
                <a:gd name="connsiteY64" fmla="*/ 3412223 h 6438900"/>
                <a:gd name="connsiteX65" fmla="*/ 922987 w 1815631"/>
                <a:gd name="connsiteY65" fmla="*/ 3747979 h 6438900"/>
                <a:gd name="connsiteX66" fmla="*/ 882181 w 1815631"/>
                <a:gd name="connsiteY66" fmla="*/ 3971925 h 6438900"/>
                <a:gd name="connsiteX67" fmla="*/ 872656 w 1815631"/>
                <a:gd name="connsiteY67" fmla="*/ 4486275 h 6438900"/>
                <a:gd name="connsiteX68" fmla="*/ 901231 w 1815631"/>
                <a:gd name="connsiteY68" fmla="*/ 5076825 h 6438900"/>
                <a:gd name="connsiteX69" fmla="*/ 958381 w 1815631"/>
                <a:gd name="connsiteY69" fmla="*/ 5534025 h 6438900"/>
                <a:gd name="connsiteX70" fmla="*/ 958381 w 1815631"/>
                <a:gd name="connsiteY70" fmla="*/ 5676900 h 6438900"/>
                <a:gd name="connsiteX71" fmla="*/ 967906 w 1815631"/>
                <a:gd name="connsiteY71" fmla="*/ 5867400 h 6438900"/>
                <a:gd name="connsiteX72" fmla="*/ 977431 w 1815631"/>
                <a:gd name="connsiteY72" fmla="*/ 5972175 h 6438900"/>
                <a:gd name="connsiteX73" fmla="*/ 901231 w 1815631"/>
                <a:gd name="connsiteY73" fmla="*/ 5981700 h 6438900"/>
                <a:gd name="connsiteX74" fmla="*/ 948856 w 1815631"/>
                <a:gd name="connsiteY74" fmla="*/ 6134100 h 6438900"/>
                <a:gd name="connsiteX75" fmla="*/ 948856 w 1815631"/>
                <a:gd name="connsiteY75" fmla="*/ 6210300 h 6438900"/>
                <a:gd name="connsiteX76" fmla="*/ 825031 w 1815631"/>
                <a:gd name="connsiteY76" fmla="*/ 6381750 h 6438900"/>
                <a:gd name="connsiteX77" fmla="*/ 758356 w 1815631"/>
                <a:gd name="connsiteY77" fmla="*/ 6391275 h 6438900"/>
                <a:gd name="connsiteX78" fmla="*/ 672631 w 1815631"/>
                <a:gd name="connsiteY78" fmla="*/ 6315075 h 6438900"/>
                <a:gd name="connsiteX79" fmla="*/ 605956 w 1815631"/>
                <a:gd name="connsiteY79" fmla="*/ 6248400 h 6438900"/>
                <a:gd name="connsiteX80" fmla="*/ 577381 w 1815631"/>
                <a:gd name="connsiteY80" fmla="*/ 6115050 h 6438900"/>
                <a:gd name="connsiteX81" fmla="*/ 596431 w 1815631"/>
                <a:gd name="connsiteY81" fmla="*/ 6048375 h 6438900"/>
                <a:gd name="connsiteX82" fmla="*/ 501181 w 1815631"/>
                <a:gd name="connsiteY82" fmla="*/ 5991225 h 6438900"/>
                <a:gd name="connsiteX83" fmla="*/ 463081 w 1815631"/>
                <a:gd name="connsiteY83" fmla="*/ 5391150 h 6438900"/>
                <a:gd name="connsiteX84" fmla="*/ 461999 w 1815631"/>
                <a:gd name="connsiteY84" fmla="*/ 4882753 h 6438900"/>
                <a:gd name="connsiteX85" fmla="*/ 423358 w 1815631"/>
                <a:gd name="connsiteY85" fmla="*/ 4273694 h 6438900"/>
                <a:gd name="connsiteX86" fmla="*/ 385257 w 1815631"/>
                <a:gd name="connsiteY86" fmla="*/ 3946056 h 6438900"/>
                <a:gd name="connsiteX87" fmla="*/ 339256 w 1815631"/>
                <a:gd name="connsiteY87" fmla="*/ 3695700 h 6438900"/>
                <a:gd name="connsiteX88" fmla="*/ 348781 w 1815631"/>
                <a:gd name="connsiteY88" fmla="*/ 3486150 h 6438900"/>
                <a:gd name="connsiteX89" fmla="*/ 301157 w 1815631"/>
                <a:gd name="connsiteY89" fmla="*/ 3062505 h 6438900"/>
                <a:gd name="connsiteX90" fmla="*/ 343045 w 1815631"/>
                <a:gd name="connsiteY90" fmla="*/ 2895600 h 6438900"/>
                <a:gd name="connsiteX91" fmla="*/ 331896 w 1815631"/>
                <a:gd name="connsiteY91" fmla="*/ 2669165 h 6438900"/>
                <a:gd name="connsiteX92" fmla="*/ 358306 w 1815631"/>
                <a:gd name="connsiteY92" fmla="*/ 2524125 h 6438900"/>
                <a:gd name="connsiteX93" fmla="*/ 367831 w 1815631"/>
                <a:gd name="connsiteY93" fmla="*/ 2428875 h 6438900"/>
                <a:gd name="connsiteX94" fmla="*/ 301156 w 1815631"/>
                <a:gd name="connsiteY94" fmla="*/ 2324100 h 6438900"/>
                <a:gd name="connsiteX95" fmla="*/ 253531 w 1815631"/>
                <a:gd name="connsiteY95" fmla="*/ 2381250 h 6438900"/>
                <a:gd name="connsiteX96" fmla="*/ 43981 w 1815631"/>
                <a:gd name="connsiteY96" fmla="*/ 2305050 h 6438900"/>
                <a:gd name="connsiteX97" fmla="*/ 3175 w 1815631"/>
                <a:gd name="connsiteY97" fmla="*/ 2156547 h 6438900"/>
                <a:gd name="connsiteX98" fmla="*/ 63031 w 1815631"/>
                <a:gd name="connsiteY98" fmla="*/ 1924050 h 6438900"/>
                <a:gd name="connsiteX99" fmla="*/ 120181 w 1815631"/>
                <a:gd name="connsiteY99" fmla="*/ 1724025 h 6438900"/>
                <a:gd name="connsiteX100" fmla="*/ 129706 w 1815631"/>
                <a:gd name="connsiteY100" fmla="*/ 1438275 h 6438900"/>
                <a:gd name="connsiteX101" fmla="*/ 196381 w 1815631"/>
                <a:gd name="connsiteY101" fmla="*/ 1352550 h 6438900"/>
                <a:gd name="connsiteX102" fmla="*/ 229936 w 1815631"/>
                <a:gd name="connsiteY102" fmla="*/ 1228725 h 6438900"/>
                <a:gd name="connsiteX103" fmla="*/ 349863 w 1815631"/>
                <a:gd name="connsiteY103" fmla="*/ 1130661 h 6438900"/>
                <a:gd name="connsiteX104" fmla="*/ 463081 w 1815631"/>
                <a:gd name="connsiteY104" fmla="*/ 1095375 h 6438900"/>
                <a:gd name="connsiteX105" fmla="*/ 581710 w 1815631"/>
                <a:gd name="connsiteY105" fmla="*/ 1028700 h 6438900"/>
                <a:gd name="connsiteX106" fmla="*/ 558331 w 1815631"/>
                <a:gd name="connsiteY106" fmla="*/ 895350 h 6438900"/>
                <a:gd name="connsiteX107" fmla="*/ 586906 w 1815631"/>
                <a:gd name="connsiteY107" fmla="*/ 800100 h 6438900"/>
                <a:gd name="connsiteX108" fmla="*/ 586906 w 1815631"/>
                <a:gd name="connsiteY108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15581 w 1815631"/>
                <a:gd name="connsiteY15" fmla="*/ 1000125 h 6438900"/>
                <a:gd name="connsiteX16" fmla="*/ 1425106 w 1815631"/>
                <a:gd name="connsiteY16" fmla="*/ 1095375 h 6438900"/>
                <a:gd name="connsiteX17" fmla="*/ 1567981 w 1815631"/>
                <a:gd name="connsiteY17" fmla="*/ 1190625 h 6438900"/>
                <a:gd name="connsiteX18" fmla="*/ 1625131 w 1815631"/>
                <a:gd name="connsiteY18" fmla="*/ 1200150 h 6438900"/>
                <a:gd name="connsiteX19" fmla="*/ 1663231 w 1815631"/>
                <a:gd name="connsiteY19" fmla="*/ 1257300 h 6438900"/>
                <a:gd name="connsiteX20" fmla="*/ 1720381 w 1815631"/>
                <a:gd name="connsiteY20" fmla="*/ 1352550 h 6438900"/>
                <a:gd name="connsiteX21" fmla="*/ 1748956 w 1815631"/>
                <a:gd name="connsiteY21" fmla="*/ 1495425 h 6438900"/>
                <a:gd name="connsiteX22" fmla="*/ 1748956 w 1815631"/>
                <a:gd name="connsiteY22" fmla="*/ 1581150 h 6438900"/>
                <a:gd name="connsiteX23" fmla="*/ 1787056 w 1815631"/>
                <a:gd name="connsiteY23" fmla="*/ 1695450 h 6438900"/>
                <a:gd name="connsiteX24" fmla="*/ 1815631 w 1815631"/>
                <a:gd name="connsiteY24" fmla="*/ 1895475 h 6438900"/>
                <a:gd name="connsiteX25" fmla="*/ 1806106 w 1815631"/>
                <a:gd name="connsiteY25" fmla="*/ 2105025 h 6438900"/>
                <a:gd name="connsiteX26" fmla="*/ 1777531 w 1815631"/>
                <a:gd name="connsiteY26" fmla="*/ 2286000 h 6438900"/>
                <a:gd name="connsiteX27" fmla="*/ 1739431 w 1815631"/>
                <a:gd name="connsiteY27" fmla="*/ 2428875 h 6438900"/>
                <a:gd name="connsiteX28" fmla="*/ 1739431 w 1815631"/>
                <a:gd name="connsiteY28" fmla="*/ 2638425 h 6438900"/>
                <a:gd name="connsiteX29" fmla="*/ 1701331 w 1815631"/>
                <a:gd name="connsiteY29" fmla="*/ 2781300 h 6438900"/>
                <a:gd name="connsiteX30" fmla="*/ 1672756 w 1815631"/>
                <a:gd name="connsiteY30" fmla="*/ 2857500 h 6438900"/>
                <a:gd name="connsiteX31" fmla="*/ 1587031 w 1815631"/>
                <a:gd name="connsiteY31" fmla="*/ 2857500 h 6438900"/>
                <a:gd name="connsiteX32" fmla="*/ 1567981 w 1815631"/>
                <a:gd name="connsiteY32" fmla="*/ 2914650 h 6438900"/>
                <a:gd name="connsiteX33" fmla="*/ 1577506 w 1815631"/>
                <a:gd name="connsiteY33" fmla="*/ 3076575 h 6438900"/>
                <a:gd name="connsiteX34" fmla="*/ 1558456 w 1815631"/>
                <a:gd name="connsiteY34" fmla="*/ 3295650 h 6438900"/>
                <a:gd name="connsiteX35" fmla="*/ 1520356 w 1815631"/>
                <a:gd name="connsiteY35" fmla="*/ 3505200 h 6438900"/>
                <a:gd name="connsiteX36" fmla="*/ 1501306 w 1815631"/>
                <a:gd name="connsiteY36" fmla="*/ 3762375 h 6438900"/>
                <a:gd name="connsiteX37" fmla="*/ 1472731 w 1815631"/>
                <a:gd name="connsiteY37" fmla="*/ 4067175 h 6438900"/>
                <a:gd name="connsiteX38" fmla="*/ 1474355 w 1815631"/>
                <a:gd name="connsiteY38" fmla="*/ 4324350 h 6438900"/>
                <a:gd name="connsiteX39" fmla="*/ 1464830 w 1815631"/>
                <a:gd name="connsiteY39" fmla="*/ 4632938 h 6438900"/>
                <a:gd name="connsiteX40" fmla="*/ 1463206 w 1815631"/>
                <a:gd name="connsiteY40" fmla="*/ 4819650 h 6438900"/>
                <a:gd name="connsiteX41" fmla="*/ 1491781 w 1815631"/>
                <a:gd name="connsiteY41" fmla="*/ 5219700 h 6438900"/>
                <a:gd name="connsiteX42" fmla="*/ 1510831 w 1815631"/>
                <a:gd name="connsiteY42" fmla="*/ 5534025 h 6438900"/>
                <a:gd name="connsiteX43" fmla="*/ 1501306 w 1815631"/>
                <a:gd name="connsiteY43" fmla="*/ 6037118 h 6438900"/>
                <a:gd name="connsiteX44" fmla="*/ 1434631 w 1815631"/>
                <a:gd name="connsiteY44" fmla="*/ 6096000 h 6438900"/>
                <a:gd name="connsiteX45" fmla="*/ 1472731 w 1815631"/>
                <a:gd name="connsiteY45" fmla="*/ 6238875 h 6438900"/>
                <a:gd name="connsiteX46" fmla="*/ 1436904 w 1815631"/>
                <a:gd name="connsiteY46" fmla="*/ 6332394 h 6438900"/>
                <a:gd name="connsiteX47" fmla="*/ 1291756 w 1815631"/>
                <a:gd name="connsiteY47" fmla="*/ 6438900 h 6438900"/>
                <a:gd name="connsiteX48" fmla="*/ 1244131 w 1815631"/>
                <a:gd name="connsiteY48" fmla="*/ 6429375 h 6438900"/>
                <a:gd name="connsiteX49" fmla="*/ 1118575 w 1815631"/>
                <a:gd name="connsiteY49" fmla="*/ 6270156 h 6438900"/>
                <a:gd name="connsiteX50" fmla="*/ 1110781 w 1815631"/>
                <a:gd name="connsiteY50" fmla="*/ 6153150 h 6438900"/>
                <a:gd name="connsiteX51" fmla="*/ 1134919 w 1815631"/>
                <a:gd name="connsiteY51" fmla="*/ 6096001 h 6438900"/>
                <a:gd name="connsiteX52" fmla="*/ 1138274 w 1815631"/>
                <a:gd name="connsiteY52" fmla="*/ 6039391 h 6438900"/>
                <a:gd name="connsiteX53" fmla="*/ 1053631 w 1815631"/>
                <a:gd name="connsiteY53" fmla="*/ 6011899 h 6438900"/>
                <a:gd name="connsiteX54" fmla="*/ 1044106 w 1815631"/>
                <a:gd name="connsiteY54" fmla="*/ 5915025 h 6438900"/>
                <a:gd name="connsiteX55" fmla="*/ 1072681 w 1815631"/>
                <a:gd name="connsiteY55" fmla="*/ 5848350 h 6438900"/>
                <a:gd name="connsiteX56" fmla="*/ 1082206 w 1815631"/>
                <a:gd name="connsiteY56" fmla="*/ 5495925 h 6438900"/>
                <a:gd name="connsiteX57" fmla="*/ 1034581 w 1815631"/>
                <a:gd name="connsiteY57" fmla="*/ 5381625 h 6438900"/>
                <a:gd name="connsiteX58" fmla="*/ 1053631 w 1815631"/>
                <a:gd name="connsiteY58" fmla="*/ 5334000 h 6438900"/>
                <a:gd name="connsiteX59" fmla="*/ 1053631 w 1815631"/>
                <a:gd name="connsiteY59" fmla="*/ 5067300 h 6438900"/>
                <a:gd name="connsiteX60" fmla="*/ 1044106 w 1815631"/>
                <a:gd name="connsiteY60" fmla="*/ 4476750 h 6438900"/>
                <a:gd name="connsiteX61" fmla="*/ 983709 w 1815631"/>
                <a:gd name="connsiteY61" fmla="*/ 4136015 h 6438900"/>
                <a:gd name="connsiteX62" fmla="*/ 984791 w 1815631"/>
                <a:gd name="connsiteY62" fmla="*/ 3914233 h 6438900"/>
                <a:gd name="connsiteX63" fmla="*/ 977431 w 1815631"/>
                <a:gd name="connsiteY63" fmla="*/ 3790950 h 6438900"/>
                <a:gd name="connsiteX64" fmla="*/ 939331 w 1815631"/>
                <a:gd name="connsiteY64" fmla="*/ 3412223 h 6438900"/>
                <a:gd name="connsiteX65" fmla="*/ 922987 w 1815631"/>
                <a:gd name="connsiteY65" fmla="*/ 3747979 h 6438900"/>
                <a:gd name="connsiteX66" fmla="*/ 882181 w 1815631"/>
                <a:gd name="connsiteY66" fmla="*/ 3971925 h 6438900"/>
                <a:gd name="connsiteX67" fmla="*/ 872656 w 1815631"/>
                <a:gd name="connsiteY67" fmla="*/ 4486275 h 6438900"/>
                <a:gd name="connsiteX68" fmla="*/ 901231 w 1815631"/>
                <a:gd name="connsiteY68" fmla="*/ 5076825 h 6438900"/>
                <a:gd name="connsiteX69" fmla="*/ 958381 w 1815631"/>
                <a:gd name="connsiteY69" fmla="*/ 5534025 h 6438900"/>
                <a:gd name="connsiteX70" fmla="*/ 958381 w 1815631"/>
                <a:gd name="connsiteY70" fmla="*/ 5676900 h 6438900"/>
                <a:gd name="connsiteX71" fmla="*/ 967906 w 1815631"/>
                <a:gd name="connsiteY71" fmla="*/ 5867400 h 6438900"/>
                <a:gd name="connsiteX72" fmla="*/ 977431 w 1815631"/>
                <a:gd name="connsiteY72" fmla="*/ 5972175 h 6438900"/>
                <a:gd name="connsiteX73" fmla="*/ 901231 w 1815631"/>
                <a:gd name="connsiteY73" fmla="*/ 5981700 h 6438900"/>
                <a:gd name="connsiteX74" fmla="*/ 948856 w 1815631"/>
                <a:gd name="connsiteY74" fmla="*/ 6134100 h 6438900"/>
                <a:gd name="connsiteX75" fmla="*/ 948856 w 1815631"/>
                <a:gd name="connsiteY75" fmla="*/ 6210300 h 6438900"/>
                <a:gd name="connsiteX76" fmla="*/ 825031 w 1815631"/>
                <a:gd name="connsiteY76" fmla="*/ 6381750 h 6438900"/>
                <a:gd name="connsiteX77" fmla="*/ 758356 w 1815631"/>
                <a:gd name="connsiteY77" fmla="*/ 6391275 h 6438900"/>
                <a:gd name="connsiteX78" fmla="*/ 672631 w 1815631"/>
                <a:gd name="connsiteY78" fmla="*/ 6315075 h 6438900"/>
                <a:gd name="connsiteX79" fmla="*/ 605956 w 1815631"/>
                <a:gd name="connsiteY79" fmla="*/ 6248400 h 6438900"/>
                <a:gd name="connsiteX80" fmla="*/ 577381 w 1815631"/>
                <a:gd name="connsiteY80" fmla="*/ 6115050 h 6438900"/>
                <a:gd name="connsiteX81" fmla="*/ 596431 w 1815631"/>
                <a:gd name="connsiteY81" fmla="*/ 6048375 h 6438900"/>
                <a:gd name="connsiteX82" fmla="*/ 501181 w 1815631"/>
                <a:gd name="connsiteY82" fmla="*/ 5991225 h 6438900"/>
                <a:gd name="connsiteX83" fmla="*/ 463081 w 1815631"/>
                <a:gd name="connsiteY83" fmla="*/ 5391150 h 6438900"/>
                <a:gd name="connsiteX84" fmla="*/ 461999 w 1815631"/>
                <a:gd name="connsiteY84" fmla="*/ 4882753 h 6438900"/>
                <a:gd name="connsiteX85" fmla="*/ 423358 w 1815631"/>
                <a:gd name="connsiteY85" fmla="*/ 4273694 h 6438900"/>
                <a:gd name="connsiteX86" fmla="*/ 385257 w 1815631"/>
                <a:gd name="connsiteY86" fmla="*/ 3946056 h 6438900"/>
                <a:gd name="connsiteX87" fmla="*/ 339256 w 1815631"/>
                <a:gd name="connsiteY87" fmla="*/ 3695700 h 6438900"/>
                <a:gd name="connsiteX88" fmla="*/ 348781 w 1815631"/>
                <a:gd name="connsiteY88" fmla="*/ 3486150 h 6438900"/>
                <a:gd name="connsiteX89" fmla="*/ 301157 w 1815631"/>
                <a:gd name="connsiteY89" fmla="*/ 3062505 h 6438900"/>
                <a:gd name="connsiteX90" fmla="*/ 343045 w 1815631"/>
                <a:gd name="connsiteY90" fmla="*/ 2895600 h 6438900"/>
                <a:gd name="connsiteX91" fmla="*/ 331896 w 1815631"/>
                <a:gd name="connsiteY91" fmla="*/ 2669165 h 6438900"/>
                <a:gd name="connsiteX92" fmla="*/ 358306 w 1815631"/>
                <a:gd name="connsiteY92" fmla="*/ 2524125 h 6438900"/>
                <a:gd name="connsiteX93" fmla="*/ 367831 w 1815631"/>
                <a:gd name="connsiteY93" fmla="*/ 2428875 h 6438900"/>
                <a:gd name="connsiteX94" fmla="*/ 301156 w 1815631"/>
                <a:gd name="connsiteY94" fmla="*/ 2324100 h 6438900"/>
                <a:gd name="connsiteX95" fmla="*/ 253531 w 1815631"/>
                <a:gd name="connsiteY95" fmla="*/ 2381250 h 6438900"/>
                <a:gd name="connsiteX96" fmla="*/ 43981 w 1815631"/>
                <a:gd name="connsiteY96" fmla="*/ 2305050 h 6438900"/>
                <a:gd name="connsiteX97" fmla="*/ 3175 w 1815631"/>
                <a:gd name="connsiteY97" fmla="*/ 2156547 h 6438900"/>
                <a:gd name="connsiteX98" fmla="*/ 63031 w 1815631"/>
                <a:gd name="connsiteY98" fmla="*/ 1924050 h 6438900"/>
                <a:gd name="connsiteX99" fmla="*/ 120181 w 1815631"/>
                <a:gd name="connsiteY99" fmla="*/ 1724025 h 6438900"/>
                <a:gd name="connsiteX100" fmla="*/ 129706 w 1815631"/>
                <a:gd name="connsiteY100" fmla="*/ 1438275 h 6438900"/>
                <a:gd name="connsiteX101" fmla="*/ 196381 w 1815631"/>
                <a:gd name="connsiteY101" fmla="*/ 1352550 h 6438900"/>
                <a:gd name="connsiteX102" fmla="*/ 229936 w 1815631"/>
                <a:gd name="connsiteY102" fmla="*/ 1228725 h 6438900"/>
                <a:gd name="connsiteX103" fmla="*/ 349863 w 1815631"/>
                <a:gd name="connsiteY103" fmla="*/ 1130661 h 6438900"/>
                <a:gd name="connsiteX104" fmla="*/ 463081 w 1815631"/>
                <a:gd name="connsiteY104" fmla="*/ 1095375 h 6438900"/>
                <a:gd name="connsiteX105" fmla="*/ 581710 w 1815631"/>
                <a:gd name="connsiteY105" fmla="*/ 1028700 h 6438900"/>
                <a:gd name="connsiteX106" fmla="*/ 558331 w 1815631"/>
                <a:gd name="connsiteY106" fmla="*/ 895350 h 6438900"/>
                <a:gd name="connsiteX107" fmla="*/ 586906 w 1815631"/>
                <a:gd name="connsiteY107" fmla="*/ 800100 h 6438900"/>
                <a:gd name="connsiteX108" fmla="*/ 586906 w 1815631"/>
                <a:gd name="connsiteY108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15581 w 1815631"/>
                <a:gd name="connsiteY15" fmla="*/ 1000125 h 6438900"/>
                <a:gd name="connsiteX16" fmla="*/ 1425106 w 1815631"/>
                <a:gd name="connsiteY16" fmla="*/ 1095375 h 6438900"/>
                <a:gd name="connsiteX17" fmla="*/ 1544494 w 1815631"/>
                <a:gd name="connsiteY17" fmla="*/ 1173848 h 6438900"/>
                <a:gd name="connsiteX18" fmla="*/ 1625131 w 1815631"/>
                <a:gd name="connsiteY18" fmla="*/ 1200150 h 6438900"/>
                <a:gd name="connsiteX19" fmla="*/ 1663231 w 1815631"/>
                <a:gd name="connsiteY19" fmla="*/ 1257300 h 6438900"/>
                <a:gd name="connsiteX20" fmla="*/ 1720381 w 1815631"/>
                <a:gd name="connsiteY20" fmla="*/ 1352550 h 6438900"/>
                <a:gd name="connsiteX21" fmla="*/ 1748956 w 1815631"/>
                <a:gd name="connsiteY21" fmla="*/ 1495425 h 6438900"/>
                <a:gd name="connsiteX22" fmla="*/ 1748956 w 1815631"/>
                <a:gd name="connsiteY22" fmla="*/ 1581150 h 6438900"/>
                <a:gd name="connsiteX23" fmla="*/ 1787056 w 1815631"/>
                <a:gd name="connsiteY23" fmla="*/ 1695450 h 6438900"/>
                <a:gd name="connsiteX24" fmla="*/ 1815631 w 1815631"/>
                <a:gd name="connsiteY24" fmla="*/ 1895475 h 6438900"/>
                <a:gd name="connsiteX25" fmla="*/ 1806106 w 1815631"/>
                <a:gd name="connsiteY25" fmla="*/ 2105025 h 6438900"/>
                <a:gd name="connsiteX26" fmla="*/ 1777531 w 1815631"/>
                <a:gd name="connsiteY26" fmla="*/ 2286000 h 6438900"/>
                <a:gd name="connsiteX27" fmla="*/ 1739431 w 1815631"/>
                <a:gd name="connsiteY27" fmla="*/ 2428875 h 6438900"/>
                <a:gd name="connsiteX28" fmla="*/ 1739431 w 1815631"/>
                <a:gd name="connsiteY28" fmla="*/ 2638425 h 6438900"/>
                <a:gd name="connsiteX29" fmla="*/ 1701331 w 1815631"/>
                <a:gd name="connsiteY29" fmla="*/ 2781300 h 6438900"/>
                <a:gd name="connsiteX30" fmla="*/ 1672756 w 1815631"/>
                <a:gd name="connsiteY30" fmla="*/ 2857500 h 6438900"/>
                <a:gd name="connsiteX31" fmla="*/ 1587031 w 1815631"/>
                <a:gd name="connsiteY31" fmla="*/ 2857500 h 6438900"/>
                <a:gd name="connsiteX32" fmla="*/ 1567981 w 1815631"/>
                <a:gd name="connsiteY32" fmla="*/ 2914650 h 6438900"/>
                <a:gd name="connsiteX33" fmla="*/ 1577506 w 1815631"/>
                <a:gd name="connsiteY33" fmla="*/ 3076575 h 6438900"/>
                <a:gd name="connsiteX34" fmla="*/ 1558456 w 1815631"/>
                <a:gd name="connsiteY34" fmla="*/ 3295650 h 6438900"/>
                <a:gd name="connsiteX35" fmla="*/ 1520356 w 1815631"/>
                <a:gd name="connsiteY35" fmla="*/ 3505200 h 6438900"/>
                <a:gd name="connsiteX36" fmla="*/ 1501306 w 1815631"/>
                <a:gd name="connsiteY36" fmla="*/ 3762375 h 6438900"/>
                <a:gd name="connsiteX37" fmla="*/ 1472731 w 1815631"/>
                <a:gd name="connsiteY37" fmla="*/ 4067175 h 6438900"/>
                <a:gd name="connsiteX38" fmla="*/ 1474355 w 1815631"/>
                <a:gd name="connsiteY38" fmla="*/ 4324350 h 6438900"/>
                <a:gd name="connsiteX39" fmla="*/ 1464830 w 1815631"/>
                <a:gd name="connsiteY39" fmla="*/ 4632938 h 6438900"/>
                <a:gd name="connsiteX40" fmla="*/ 1463206 w 1815631"/>
                <a:gd name="connsiteY40" fmla="*/ 4819650 h 6438900"/>
                <a:gd name="connsiteX41" fmla="*/ 1491781 w 1815631"/>
                <a:gd name="connsiteY41" fmla="*/ 5219700 h 6438900"/>
                <a:gd name="connsiteX42" fmla="*/ 1510831 w 1815631"/>
                <a:gd name="connsiteY42" fmla="*/ 5534025 h 6438900"/>
                <a:gd name="connsiteX43" fmla="*/ 1501306 w 1815631"/>
                <a:gd name="connsiteY43" fmla="*/ 6037118 h 6438900"/>
                <a:gd name="connsiteX44" fmla="*/ 1434631 w 1815631"/>
                <a:gd name="connsiteY44" fmla="*/ 6096000 h 6438900"/>
                <a:gd name="connsiteX45" fmla="*/ 1472731 w 1815631"/>
                <a:gd name="connsiteY45" fmla="*/ 6238875 h 6438900"/>
                <a:gd name="connsiteX46" fmla="*/ 1436904 w 1815631"/>
                <a:gd name="connsiteY46" fmla="*/ 6332394 h 6438900"/>
                <a:gd name="connsiteX47" fmla="*/ 1291756 w 1815631"/>
                <a:gd name="connsiteY47" fmla="*/ 6438900 h 6438900"/>
                <a:gd name="connsiteX48" fmla="*/ 1244131 w 1815631"/>
                <a:gd name="connsiteY48" fmla="*/ 6429375 h 6438900"/>
                <a:gd name="connsiteX49" fmla="*/ 1118575 w 1815631"/>
                <a:gd name="connsiteY49" fmla="*/ 6270156 h 6438900"/>
                <a:gd name="connsiteX50" fmla="*/ 1110781 w 1815631"/>
                <a:gd name="connsiteY50" fmla="*/ 6153150 h 6438900"/>
                <a:gd name="connsiteX51" fmla="*/ 1134919 w 1815631"/>
                <a:gd name="connsiteY51" fmla="*/ 6096001 h 6438900"/>
                <a:gd name="connsiteX52" fmla="*/ 1138274 w 1815631"/>
                <a:gd name="connsiteY52" fmla="*/ 6039391 h 6438900"/>
                <a:gd name="connsiteX53" fmla="*/ 1053631 w 1815631"/>
                <a:gd name="connsiteY53" fmla="*/ 6011899 h 6438900"/>
                <a:gd name="connsiteX54" fmla="*/ 1044106 w 1815631"/>
                <a:gd name="connsiteY54" fmla="*/ 5915025 h 6438900"/>
                <a:gd name="connsiteX55" fmla="*/ 1072681 w 1815631"/>
                <a:gd name="connsiteY55" fmla="*/ 5848350 h 6438900"/>
                <a:gd name="connsiteX56" fmla="*/ 1082206 w 1815631"/>
                <a:gd name="connsiteY56" fmla="*/ 5495925 h 6438900"/>
                <a:gd name="connsiteX57" fmla="*/ 1034581 w 1815631"/>
                <a:gd name="connsiteY57" fmla="*/ 5381625 h 6438900"/>
                <a:gd name="connsiteX58" fmla="*/ 1053631 w 1815631"/>
                <a:gd name="connsiteY58" fmla="*/ 5334000 h 6438900"/>
                <a:gd name="connsiteX59" fmla="*/ 1053631 w 1815631"/>
                <a:gd name="connsiteY59" fmla="*/ 5067300 h 6438900"/>
                <a:gd name="connsiteX60" fmla="*/ 1044106 w 1815631"/>
                <a:gd name="connsiteY60" fmla="*/ 4476750 h 6438900"/>
                <a:gd name="connsiteX61" fmla="*/ 983709 w 1815631"/>
                <a:gd name="connsiteY61" fmla="*/ 4136015 h 6438900"/>
                <a:gd name="connsiteX62" fmla="*/ 984791 w 1815631"/>
                <a:gd name="connsiteY62" fmla="*/ 3914233 h 6438900"/>
                <a:gd name="connsiteX63" fmla="*/ 977431 w 1815631"/>
                <a:gd name="connsiteY63" fmla="*/ 3790950 h 6438900"/>
                <a:gd name="connsiteX64" fmla="*/ 939331 w 1815631"/>
                <a:gd name="connsiteY64" fmla="*/ 3412223 h 6438900"/>
                <a:gd name="connsiteX65" fmla="*/ 922987 w 1815631"/>
                <a:gd name="connsiteY65" fmla="*/ 3747979 h 6438900"/>
                <a:gd name="connsiteX66" fmla="*/ 882181 w 1815631"/>
                <a:gd name="connsiteY66" fmla="*/ 3971925 h 6438900"/>
                <a:gd name="connsiteX67" fmla="*/ 872656 w 1815631"/>
                <a:gd name="connsiteY67" fmla="*/ 4486275 h 6438900"/>
                <a:gd name="connsiteX68" fmla="*/ 901231 w 1815631"/>
                <a:gd name="connsiteY68" fmla="*/ 5076825 h 6438900"/>
                <a:gd name="connsiteX69" fmla="*/ 958381 w 1815631"/>
                <a:gd name="connsiteY69" fmla="*/ 5534025 h 6438900"/>
                <a:gd name="connsiteX70" fmla="*/ 958381 w 1815631"/>
                <a:gd name="connsiteY70" fmla="*/ 5676900 h 6438900"/>
                <a:gd name="connsiteX71" fmla="*/ 967906 w 1815631"/>
                <a:gd name="connsiteY71" fmla="*/ 5867400 h 6438900"/>
                <a:gd name="connsiteX72" fmla="*/ 977431 w 1815631"/>
                <a:gd name="connsiteY72" fmla="*/ 5972175 h 6438900"/>
                <a:gd name="connsiteX73" fmla="*/ 901231 w 1815631"/>
                <a:gd name="connsiteY73" fmla="*/ 5981700 h 6438900"/>
                <a:gd name="connsiteX74" fmla="*/ 948856 w 1815631"/>
                <a:gd name="connsiteY74" fmla="*/ 6134100 h 6438900"/>
                <a:gd name="connsiteX75" fmla="*/ 948856 w 1815631"/>
                <a:gd name="connsiteY75" fmla="*/ 6210300 h 6438900"/>
                <a:gd name="connsiteX76" fmla="*/ 825031 w 1815631"/>
                <a:gd name="connsiteY76" fmla="*/ 6381750 h 6438900"/>
                <a:gd name="connsiteX77" fmla="*/ 758356 w 1815631"/>
                <a:gd name="connsiteY77" fmla="*/ 6391275 h 6438900"/>
                <a:gd name="connsiteX78" fmla="*/ 672631 w 1815631"/>
                <a:gd name="connsiteY78" fmla="*/ 6315075 h 6438900"/>
                <a:gd name="connsiteX79" fmla="*/ 605956 w 1815631"/>
                <a:gd name="connsiteY79" fmla="*/ 6248400 h 6438900"/>
                <a:gd name="connsiteX80" fmla="*/ 577381 w 1815631"/>
                <a:gd name="connsiteY80" fmla="*/ 6115050 h 6438900"/>
                <a:gd name="connsiteX81" fmla="*/ 596431 w 1815631"/>
                <a:gd name="connsiteY81" fmla="*/ 6048375 h 6438900"/>
                <a:gd name="connsiteX82" fmla="*/ 501181 w 1815631"/>
                <a:gd name="connsiteY82" fmla="*/ 5991225 h 6438900"/>
                <a:gd name="connsiteX83" fmla="*/ 463081 w 1815631"/>
                <a:gd name="connsiteY83" fmla="*/ 5391150 h 6438900"/>
                <a:gd name="connsiteX84" fmla="*/ 461999 w 1815631"/>
                <a:gd name="connsiteY84" fmla="*/ 4882753 h 6438900"/>
                <a:gd name="connsiteX85" fmla="*/ 423358 w 1815631"/>
                <a:gd name="connsiteY85" fmla="*/ 4273694 h 6438900"/>
                <a:gd name="connsiteX86" fmla="*/ 385257 w 1815631"/>
                <a:gd name="connsiteY86" fmla="*/ 3946056 h 6438900"/>
                <a:gd name="connsiteX87" fmla="*/ 339256 w 1815631"/>
                <a:gd name="connsiteY87" fmla="*/ 3695700 h 6438900"/>
                <a:gd name="connsiteX88" fmla="*/ 348781 w 1815631"/>
                <a:gd name="connsiteY88" fmla="*/ 3486150 h 6438900"/>
                <a:gd name="connsiteX89" fmla="*/ 301157 w 1815631"/>
                <a:gd name="connsiteY89" fmla="*/ 3062505 h 6438900"/>
                <a:gd name="connsiteX90" fmla="*/ 343045 w 1815631"/>
                <a:gd name="connsiteY90" fmla="*/ 2895600 h 6438900"/>
                <a:gd name="connsiteX91" fmla="*/ 331896 w 1815631"/>
                <a:gd name="connsiteY91" fmla="*/ 2669165 h 6438900"/>
                <a:gd name="connsiteX92" fmla="*/ 358306 w 1815631"/>
                <a:gd name="connsiteY92" fmla="*/ 2524125 h 6438900"/>
                <a:gd name="connsiteX93" fmla="*/ 367831 w 1815631"/>
                <a:gd name="connsiteY93" fmla="*/ 2428875 h 6438900"/>
                <a:gd name="connsiteX94" fmla="*/ 301156 w 1815631"/>
                <a:gd name="connsiteY94" fmla="*/ 2324100 h 6438900"/>
                <a:gd name="connsiteX95" fmla="*/ 253531 w 1815631"/>
                <a:gd name="connsiteY95" fmla="*/ 2381250 h 6438900"/>
                <a:gd name="connsiteX96" fmla="*/ 43981 w 1815631"/>
                <a:gd name="connsiteY96" fmla="*/ 2305050 h 6438900"/>
                <a:gd name="connsiteX97" fmla="*/ 3175 w 1815631"/>
                <a:gd name="connsiteY97" fmla="*/ 2156547 h 6438900"/>
                <a:gd name="connsiteX98" fmla="*/ 63031 w 1815631"/>
                <a:gd name="connsiteY98" fmla="*/ 1924050 h 6438900"/>
                <a:gd name="connsiteX99" fmla="*/ 120181 w 1815631"/>
                <a:gd name="connsiteY99" fmla="*/ 1724025 h 6438900"/>
                <a:gd name="connsiteX100" fmla="*/ 129706 w 1815631"/>
                <a:gd name="connsiteY100" fmla="*/ 1438275 h 6438900"/>
                <a:gd name="connsiteX101" fmla="*/ 196381 w 1815631"/>
                <a:gd name="connsiteY101" fmla="*/ 1352550 h 6438900"/>
                <a:gd name="connsiteX102" fmla="*/ 229936 w 1815631"/>
                <a:gd name="connsiteY102" fmla="*/ 1228725 h 6438900"/>
                <a:gd name="connsiteX103" fmla="*/ 349863 w 1815631"/>
                <a:gd name="connsiteY103" fmla="*/ 1130661 h 6438900"/>
                <a:gd name="connsiteX104" fmla="*/ 463081 w 1815631"/>
                <a:gd name="connsiteY104" fmla="*/ 1095375 h 6438900"/>
                <a:gd name="connsiteX105" fmla="*/ 581710 w 1815631"/>
                <a:gd name="connsiteY105" fmla="*/ 1028700 h 6438900"/>
                <a:gd name="connsiteX106" fmla="*/ 558331 w 1815631"/>
                <a:gd name="connsiteY106" fmla="*/ 895350 h 6438900"/>
                <a:gd name="connsiteX107" fmla="*/ 586906 w 1815631"/>
                <a:gd name="connsiteY107" fmla="*/ 800100 h 6438900"/>
                <a:gd name="connsiteX108" fmla="*/ 586906 w 1815631"/>
                <a:gd name="connsiteY108" fmla="*/ 676275 h 6438900"/>
                <a:gd name="connsiteX0" fmla="*/ 586906 w 1815631"/>
                <a:gd name="connsiteY0" fmla="*/ 676275 h 6438900"/>
                <a:gd name="connsiteX1" fmla="*/ 520231 w 1815631"/>
                <a:gd name="connsiteY1" fmla="*/ 600075 h 6438900"/>
                <a:gd name="connsiteX2" fmla="*/ 520231 w 1815631"/>
                <a:gd name="connsiteY2" fmla="*/ 400050 h 6438900"/>
                <a:gd name="connsiteX3" fmla="*/ 586906 w 1815631"/>
                <a:gd name="connsiteY3" fmla="*/ 247650 h 6438900"/>
                <a:gd name="connsiteX4" fmla="*/ 682156 w 1815631"/>
                <a:gd name="connsiteY4" fmla="*/ 104775 h 6438900"/>
                <a:gd name="connsiteX5" fmla="*/ 748831 w 1815631"/>
                <a:gd name="connsiteY5" fmla="*/ 38100 h 6438900"/>
                <a:gd name="connsiteX6" fmla="*/ 834556 w 1815631"/>
                <a:gd name="connsiteY6" fmla="*/ 0 h 6438900"/>
                <a:gd name="connsiteX7" fmla="*/ 1034581 w 1815631"/>
                <a:gd name="connsiteY7" fmla="*/ 19050 h 6438900"/>
                <a:gd name="connsiteX8" fmla="*/ 1186981 w 1815631"/>
                <a:gd name="connsiteY8" fmla="*/ 114300 h 6438900"/>
                <a:gd name="connsiteX9" fmla="*/ 1301281 w 1815631"/>
                <a:gd name="connsiteY9" fmla="*/ 257175 h 6438900"/>
                <a:gd name="connsiteX10" fmla="*/ 1329856 w 1815631"/>
                <a:gd name="connsiteY10" fmla="*/ 314325 h 6438900"/>
                <a:gd name="connsiteX11" fmla="*/ 1348906 w 1815631"/>
                <a:gd name="connsiteY11" fmla="*/ 409575 h 6438900"/>
                <a:gd name="connsiteX12" fmla="*/ 1358431 w 1815631"/>
                <a:gd name="connsiteY12" fmla="*/ 733425 h 6438900"/>
                <a:gd name="connsiteX13" fmla="*/ 1329856 w 1815631"/>
                <a:gd name="connsiteY13" fmla="*/ 828675 h 6438900"/>
                <a:gd name="connsiteX14" fmla="*/ 1367956 w 1815631"/>
                <a:gd name="connsiteY14" fmla="*/ 876300 h 6438900"/>
                <a:gd name="connsiteX15" fmla="*/ 1415581 w 1815631"/>
                <a:gd name="connsiteY15" fmla="*/ 1000125 h 6438900"/>
                <a:gd name="connsiteX16" fmla="*/ 1425106 w 1815631"/>
                <a:gd name="connsiteY16" fmla="*/ 1095375 h 6438900"/>
                <a:gd name="connsiteX17" fmla="*/ 1544494 w 1815631"/>
                <a:gd name="connsiteY17" fmla="*/ 1173848 h 6438900"/>
                <a:gd name="connsiteX18" fmla="*/ 1625131 w 1815631"/>
                <a:gd name="connsiteY18" fmla="*/ 1200150 h 6438900"/>
                <a:gd name="connsiteX19" fmla="*/ 1663231 w 1815631"/>
                <a:gd name="connsiteY19" fmla="*/ 1257300 h 6438900"/>
                <a:gd name="connsiteX20" fmla="*/ 1720381 w 1815631"/>
                <a:gd name="connsiteY20" fmla="*/ 1352550 h 6438900"/>
                <a:gd name="connsiteX21" fmla="*/ 1748956 w 1815631"/>
                <a:gd name="connsiteY21" fmla="*/ 1495425 h 6438900"/>
                <a:gd name="connsiteX22" fmla="*/ 1748956 w 1815631"/>
                <a:gd name="connsiteY22" fmla="*/ 1581150 h 6438900"/>
                <a:gd name="connsiteX23" fmla="*/ 1787056 w 1815631"/>
                <a:gd name="connsiteY23" fmla="*/ 1695450 h 6438900"/>
                <a:gd name="connsiteX24" fmla="*/ 1815631 w 1815631"/>
                <a:gd name="connsiteY24" fmla="*/ 1895475 h 6438900"/>
                <a:gd name="connsiteX25" fmla="*/ 1806106 w 1815631"/>
                <a:gd name="connsiteY25" fmla="*/ 2105025 h 6438900"/>
                <a:gd name="connsiteX26" fmla="*/ 1777531 w 1815631"/>
                <a:gd name="connsiteY26" fmla="*/ 2286000 h 6438900"/>
                <a:gd name="connsiteX27" fmla="*/ 1739431 w 1815631"/>
                <a:gd name="connsiteY27" fmla="*/ 2428875 h 6438900"/>
                <a:gd name="connsiteX28" fmla="*/ 1739431 w 1815631"/>
                <a:gd name="connsiteY28" fmla="*/ 2638425 h 6438900"/>
                <a:gd name="connsiteX29" fmla="*/ 1701331 w 1815631"/>
                <a:gd name="connsiteY29" fmla="*/ 2781300 h 6438900"/>
                <a:gd name="connsiteX30" fmla="*/ 1672756 w 1815631"/>
                <a:gd name="connsiteY30" fmla="*/ 2857500 h 6438900"/>
                <a:gd name="connsiteX31" fmla="*/ 1587031 w 1815631"/>
                <a:gd name="connsiteY31" fmla="*/ 2857500 h 6438900"/>
                <a:gd name="connsiteX32" fmla="*/ 1567981 w 1815631"/>
                <a:gd name="connsiteY32" fmla="*/ 2914650 h 6438900"/>
                <a:gd name="connsiteX33" fmla="*/ 1577506 w 1815631"/>
                <a:gd name="connsiteY33" fmla="*/ 3076575 h 6438900"/>
                <a:gd name="connsiteX34" fmla="*/ 1558456 w 1815631"/>
                <a:gd name="connsiteY34" fmla="*/ 3295650 h 6438900"/>
                <a:gd name="connsiteX35" fmla="*/ 1520356 w 1815631"/>
                <a:gd name="connsiteY35" fmla="*/ 3505200 h 6438900"/>
                <a:gd name="connsiteX36" fmla="*/ 1501306 w 1815631"/>
                <a:gd name="connsiteY36" fmla="*/ 3762375 h 6438900"/>
                <a:gd name="connsiteX37" fmla="*/ 1472731 w 1815631"/>
                <a:gd name="connsiteY37" fmla="*/ 4067175 h 6438900"/>
                <a:gd name="connsiteX38" fmla="*/ 1474355 w 1815631"/>
                <a:gd name="connsiteY38" fmla="*/ 4324350 h 6438900"/>
                <a:gd name="connsiteX39" fmla="*/ 1464830 w 1815631"/>
                <a:gd name="connsiteY39" fmla="*/ 4632938 h 6438900"/>
                <a:gd name="connsiteX40" fmla="*/ 1463206 w 1815631"/>
                <a:gd name="connsiteY40" fmla="*/ 4819650 h 6438900"/>
                <a:gd name="connsiteX41" fmla="*/ 1491781 w 1815631"/>
                <a:gd name="connsiteY41" fmla="*/ 5219700 h 6438900"/>
                <a:gd name="connsiteX42" fmla="*/ 1510831 w 1815631"/>
                <a:gd name="connsiteY42" fmla="*/ 5534025 h 6438900"/>
                <a:gd name="connsiteX43" fmla="*/ 1501306 w 1815631"/>
                <a:gd name="connsiteY43" fmla="*/ 6037118 h 6438900"/>
                <a:gd name="connsiteX44" fmla="*/ 1434631 w 1815631"/>
                <a:gd name="connsiteY44" fmla="*/ 6096000 h 6438900"/>
                <a:gd name="connsiteX45" fmla="*/ 1472731 w 1815631"/>
                <a:gd name="connsiteY45" fmla="*/ 6238875 h 6438900"/>
                <a:gd name="connsiteX46" fmla="*/ 1436904 w 1815631"/>
                <a:gd name="connsiteY46" fmla="*/ 6332394 h 6438900"/>
                <a:gd name="connsiteX47" fmla="*/ 1291756 w 1815631"/>
                <a:gd name="connsiteY47" fmla="*/ 6438900 h 6438900"/>
                <a:gd name="connsiteX48" fmla="*/ 1244131 w 1815631"/>
                <a:gd name="connsiteY48" fmla="*/ 6429375 h 6438900"/>
                <a:gd name="connsiteX49" fmla="*/ 1118575 w 1815631"/>
                <a:gd name="connsiteY49" fmla="*/ 6270156 h 6438900"/>
                <a:gd name="connsiteX50" fmla="*/ 1110781 w 1815631"/>
                <a:gd name="connsiteY50" fmla="*/ 6153150 h 6438900"/>
                <a:gd name="connsiteX51" fmla="*/ 1134919 w 1815631"/>
                <a:gd name="connsiteY51" fmla="*/ 6096001 h 6438900"/>
                <a:gd name="connsiteX52" fmla="*/ 1138274 w 1815631"/>
                <a:gd name="connsiteY52" fmla="*/ 6039391 h 6438900"/>
                <a:gd name="connsiteX53" fmla="*/ 1053631 w 1815631"/>
                <a:gd name="connsiteY53" fmla="*/ 6011899 h 6438900"/>
                <a:gd name="connsiteX54" fmla="*/ 1044106 w 1815631"/>
                <a:gd name="connsiteY54" fmla="*/ 5915025 h 6438900"/>
                <a:gd name="connsiteX55" fmla="*/ 1072681 w 1815631"/>
                <a:gd name="connsiteY55" fmla="*/ 5848350 h 6438900"/>
                <a:gd name="connsiteX56" fmla="*/ 1082206 w 1815631"/>
                <a:gd name="connsiteY56" fmla="*/ 5495925 h 6438900"/>
                <a:gd name="connsiteX57" fmla="*/ 1034581 w 1815631"/>
                <a:gd name="connsiteY57" fmla="*/ 5381625 h 6438900"/>
                <a:gd name="connsiteX58" fmla="*/ 1053631 w 1815631"/>
                <a:gd name="connsiteY58" fmla="*/ 5334000 h 6438900"/>
                <a:gd name="connsiteX59" fmla="*/ 1053631 w 1815631"/>
                <a:gd name="connsiteY59" fmla="*/ 5067300 h 6438900"/>
                <a:gd name="connsiteX60" fmla="*/ 1044106 w 1815631"/>
                <a:gd name="connsiteY60" fmla="*/ 4476750 h 6438900"/>
                <a:gd name="connsiteX61" fmla="*/ 983709 w 1815631"/>
                <a:gd name="connsiteY61" fmla="*/ 4136015 h 6438900"/>
                <a:gd name="connsiteX62" fmla="*/ 984791 w 1815631"/>
                <a:gd name="connsiteY62" fmla="*/ 3914233 h 6438900"/>
                <a:gd name="connsiteX63" fmla="*/ 977431 w 1815631"/>
                <a:gd name="connsiteY63" fmla="*/ 3790950 h 6438900"/>
                <a:gd name="connsiteX64" fmla="*/ 939331 w 1815631"/>
                <a:gd name="connsiteY64" fmla="*/ 3412223 h 6438900"/>
                <a:gd name="connsiteX65" fmla="*/ 922987 w 1815631"/>
                <a:gd name="connsiteY65" fmla="*/ 3747979 h 6438900"/>
                <a:gd name="connsiteX66" fmla="*/ 882181 w 1815631"/>
                <a:gd name="connsiteY66" fmla="*/ 3971925 h 6438900"/>
                <a:gd name="connsiteX67" fmla="*/ 872656 w 1815631"/>
                <a:gd name="connsiteY67" fmla="*/ 4486275 h 6438900"/>
                <a:gd name="connsiteX68" fmla="*/ 901231 w 1815631"/>
                <a:gd name="connsiteY68" fmla="*/ 5076825 h 6438900"/>
                <a:gd name="connsiteX69" fmla="*/ 958381 w 1815631"/>
                <a:gd name="connsiteY69" fmla="*/ 5534025 h 6438900"/>
                <a:gd name="connsiteX70" fmla="*/ 958381 w 1815631"/>
                <a:gd name="connsiteY70" fmla="*/ 5676900 h 6438900"/>
                <a:gd name="connsiteX71" fmla="*/ 967906 w 1815631"/>
                <a:gd name="connsiteY71" fmla="*/ 5867400 h 6438900"/>
                <a:gd name="connsiteX72" fmla="*/ 977431 w 1815631"/>
                <a:gd name="connsiteY72" fmla="*/ 5972175 h 6438900"/>
                <a:gd name="connsiteX73" fmla="*/ 901231 w 1815631"/>
                <a:gd name="connsiteY73" fmla="*/ 5981700 h 6438900"/>
                <a:gd name="connsiteX74" fmla="*/ 948856 w 1815631"/>
                <a:gd name="connsiteY74" fmla="*/ 6134100 h 6438900"/>
                <a:gd name="connsiteX75" fmla="*/ 948856 w 1815631"/>
                <a:gd name="connsiteY75" fmla="*/ 6210300 h 6438900"/>
                <a:gd name="connsiteX76" fmla="*/ 825031 w 1815631"/>
                <a:gd name="connsiteY76" fmla="*/ 6381750 h 6438900"/>
                <a:gd name="connsiteX77" fmla="*/ 734868 w 1815631"/>
                <a:gd name="connsiteY77" fmla="*/ 6381209 h 6438900"/>
                <a:gd name="connsiteX78" fmla="*/ 672631 w 1815631"/>
                <a:gd name="connsiteY78" fmla="*/ 6315075 h 6438900"/>
                <a:gd name="connsiteX79" fmla="*/ 605956 w 1815631"/>
                <a:gd name="connsiteY79" fmla="*/ 6248400 h 6438900"/>
                <a:gd name="connsiteX80" fmla="*/ 577381 w 1815631"/>
                <a:gd name="connsiteY80" fmla="*/ 6115050 h 6438900"/>
                <a:gd name="connsiteX81" fmla="*/ 596431 w 1815631"/>
                <a:gd name="connsiteY81" fmla="*/ 6048375 h 6438900"/>
                <a:gd name="connsiteX82" fmla="*/ 501181 w 1815631"/>
                <a:gd name="connsiteY82" fmla="*/ 5991225 h 6438900"/>
                <a:gd name="connsiteX83" fmla="*/ 463081 w 1815631"/>
                <a:gd name="connsiteY83" fmla="*/ 5391150 h 6438900"/>
                <a:gd name="connsiteX84" fmla="*/ 461999 w 1815631"/>
                <a:gd name="connsiteY84" fmla="*/ 4882753 h 6438900"/>
                <a:gd name="connsiteX85" fmla="*/ 423358 w 1815631"/>
                <a:gd name="connsiteY85" fmla="*/ 4273694 h 6438900"/>
                <a:gd name="connsiteX86" fmla="*/ 385257 w 1815631"/>
                <a:gd name="connsiteY86" fmla="*/ 3946056 h 6438900"/>
                <a:gd name="connsiteX87" fmla="*/ 339256 w 1815631"/>
                <a:gd name="connsiteY87" fmla="*/ 3695700 h 6438900"/>
                <a:gd name="connsiteX88" fmla="*/ 348781 w 1815631"/>
                <a:gd name="connsiteY88" fmla="*/ 3486150 h 6438900"/>
                <a:gd name="connsiteX89" fmla="*/ 301157 w 1815631"/>
                <a:gd name="connsiteY89" fmla="*/ 3062505 h 6438900"/>
                <a:gd name="connsiteX90" fmla="*/ 343045 w 1815631"/>
                <a:gd name="connsiteY90" fmla="*/ 2895600 h 6438900"/>
                <a:gd name="connsiteX91" fmla="*/ 331896 w 1815631"/>
                <a:gd name="connsiteY91" fmla="*/ 2669165 h 6438900"/>
                <a:gd name="connsiteX92" fmla="*/ 358306 w 1815631"/>
                <a:gd name="connsiteY92" fmla="*/ 2524125 h 6438900"/>
                <a:gd name="connsiteX93" fmla="*/ 367831 w 1815631"/>
                <a:gd name="connsiteY93" fmla="*/ 2428875 h 6438900"/>
                <a:gd name="connsiteX94" fmla="*/ 301156 w 1815631"/>
                <a:gd name="connsiteY94" fmla="*/ 2324100 h 6438900"/>
                <a:gd name="connsiteX95" fmla="*/ 253531 w 1815631"/>
                <a:gd name="connsiteY95" fmla="*/ 2381250 h 6438900"/>
                <a:gd name="connsiteX96" fmla="*/ 43981 w 1815631"/>
                <a:gd name="connsiteY96" fmla="*/ 2305050 h 6438900"/>
                <a:gd name="connsiteX97" fmla="*/ 3175 w 1815631"/>
                <a:gd name="connsiteY97" fmla="*/ 2156547 h 6438900"/>
                <a:gd name="connsiteX98" fmla="*/ 63031 w 1815631"/>
                <a:gd name="connsiteY98" fmla="*/ 1924050 h 6438900"/>
                <a:gd name="connsiteX99" fmla="*/ 120181 w 1815631"/>
                <a:gd name="connsiteY99" fmla="*/ 1724025 h 6438900"/>
                <a:gd name="connsiteX100" fmla="*/ 129706 w 1815631"/>
                <a:gd name="connsiteY100" fmla="*/ 1438275 h 6438900"/>
                <a:gd name="connsiteX101" fmla="*/ 196381 w 1815631"/>
                <a:gd name="connsiteY101" fmla="*/ 1352550 h 6438900"/>
                <a:gd name="connsiteX102" fmla="*/ 229936 w 1815631"/>
                <a:gd name="connsiteY102" fmla="*/ 1228725 h 6438900"/>
                <a:gd name="connsiteX103" fmla="*/ 349863 w 1815631"/>
                <a:gd name="connsiteY103" fmla="*/ 1130661 h 6438900"/>
                <a:gd name="connsiteX104" fmla="*/ 463081 w 1815631"/>
                <a:gd name="connsiteY104" fmla="*/ 1095375 h 6438900"/>
                <a:gd name="connsiteX105" fmla="*/ 581710 w 1815631"/>
                <a:gd name="connsiteY105" fmla="*/ 1028700 h 6438900"/>
                <a:gd name="connsiteX106" fmla="*/ 558331 w 1815631"/>
                <a:gd name="connsiteY106" fmla="*/ 895350 h 6438900"/>
                <a:gd name="connsiteX107" fmla="*/ 586906 w 1815631"/>
                <a:gd name="connsiteY107" fmla="*/ 800100 h 6438900"/>
                <a:gd name="connsiteX108" fmla="*/ 586906 w 1815631"/>
                <a:gd name="connsiteY108" fmla="*/ 676275 h 6438900"/>
                <a:gd name="connsiteX0" fmla="*/ 586906 w 1806106"/>
                <a:gd name="connsiteY0" fmla="*/ 676275 h 6438900"/>
                <a:gd name="connsiteX1" fmla="*/ 520231 w 1806106"/>
                <a:gd name="connsiteY1" fmla="*/ 600075 h 6438900"/>
                <a:gd name="connsiteX2" fmla="*/ 520231 w 1806106"/>
                <a:gd name="connsiteY2" fmla="*/ 400050 h 6438900"/>
                <a:gd name="connsiteX3" fmla="*/ 586906 w 1806106"/>
                <a:gd name="connsiteY3" fmla="*/ 247650 h 6438900"/>
                <a:gd name="connsiteX4" fmla="*/ 682156 w 1806106"/>
                <a:gd name="connsiteY4" fmla="*/ 104775 h 6438900"/>
                <a:gd name="connsiteX5" fmla="*/ 748831 w 1806106"/>
                <a:gd name="connsiteY5" fmla="*/ 38100 h 6438900"/>
                <a:gd name="connsiteX6" fmla="*/ 834556 w 1806106"/>
                <a:gd name="connsiteY6" fmla="*/ 0 h 6438900"/>
                <a:gd name="connsiteX7" fmla="*/ 1034581 w 1806106"/>
                <a:gd name="connsiteY7" fmla="*/ 19050 h 6438900"/>
                <a:gd name="connsiteX8" fmla="*/ 1186981 w 1806106"/>
                <a:gd name="connsiteY8" fmla="*/ 114300 h 6438900"/>
                <a:gd name="connsiteX9" fmla="*/ 1301281 w 1806106"/>
                <a:gd name="connsiteY9" fmla="*/ 257175 h 6438900"/>
                <a:gd name="connsiteX10" fmla="*/ 1329856 w 1806106"/>
                <a:gd name="connsiteY10" fmla="*/ 314325 h 6438900"/>
                <a:gd name="connsiteX11" fmla="*/ 1348906 w 1806106"/>
                <a:gd name="connsiteY11" fmla="*/ 409575 h 6438900"/>
                <a:gd name="connsiteX12" fmla="*/ 1358431 w 1806106"/>
                <a:gd name="connsiteY12" fmla="*/ 733425 h 6438900"/>
                <a:gd name="connsiteX13" fmla="*/ 1329856 w 1806106"/>
                <a:gd name="connsiteY13" fmla="*/ 828675 h 6438900"/>
                <a:gd name="connsiteX14" fmla="*/ 1367956 w 1806106"/>
                <a:gd name="connsiteY14" fmla="*/ 876300 h 6438900"/>
                <a:gd name="connsiteX15" fmla="*/ 1415581 w 1806106"/>
                <a:gd name="connsiteY15" fmla="*/ 1000125 h 6438900"/>
                <a:gd name="connsiteX16" fmla="*/ 1425106 w 1806106"/>
                <a:gd name="connsiteY16" fmla="*/ 1095375 h 6438900"/>
                <a:gd name="connsiteX17" fmla="*/ 1544494 w 1806106"/>
                <a:gd name="connsiteY17" fmla="*/ 1173848 h 6438900"/>
                <a:gd name="connsiteX18" fmla="*/ 1625131 w 1806106"/>
                <a:gd name="connsiteY18" fmla="*/ 1200150 h 6438900"/>
                <a:gd name="connsiteX19" fmla="*/ 1663231 w 1806106"/>
                <a:gd name="connsiteY19" fmla="*/ 1257300 h 6438900"/>
                <a:gd name="connsiteX20" fmla="*/ 1720381 w 1806106"/>
                <a:gd name="connsiteY20" fmla="*/ 1352550 h 6438900"/>
                <a:gd name="connsiteX21" fmla="*/ 1748956 w 1806106"/>
                <a:gd name="connsiteY21" fmla="*/ 1495425 h 6438900"/>
                <a:gd name="connsiteX22" fmla="*/ 1748956 w 1806106"/>
                <a:gd name="connsiteY22" fmla="*/ 1581150 h 6438900"/>
                <a:gd name="connsiteX23" fmla="*/ 1787056 w 1806106"/>
                <a:gd name="connsiteY23" fmla="*/ 1695450 h 6438900"/>
                <a:gd name="connsiteX24" fmla="*/ 1806106 w 1806106"/>
                <a:gd name="connsiteY24" fmla="*/ 2105025 h 6438900"/>
                <a:gd name="connsiteX25" fmla="*/ 1777531 w 1806106"/>
                <a:gd name="connsiteY25" fmla="*/ 2286000 h 6438900"/>
                <a:gd name="connsiteX26" fmla="*/ 1739431 w 1806106"/>
                <a:gd name="connsiteY26" fmla="*/ 2428875 h 6438900"/>
                <a:gd name="connsiteX27" fmla="*/ 1739431 w 1806106"/>
                <a:gd name="connsiteY27" fmla="*/ 2638425 h 6438900"/>
                <a:gd name="connsiteX28" fmla="*/ 1701331 w 1806106"/>
                <a:gd name="connsiteY28" fmla="*/ 2781300 h 6438900"/>
                <a:gd name="connsiteX29" fmla="*/ 1672756 w 1806106"/>
                <a:gd name="connsiteY29" fmla="*/ 2857500 h 6438900"/>
                <a:gd name="connsiteX30" fmla="*/ 1587031 w 1806106"/>
                <a:gd name="connsiteY30" fmla="*/ 2857500 h 6438900"/>
                <a:gd name="connsiteX31" fmla="*/ 1567981 w 1806106"/>
                <a:gd name="connsiteY31" fmla="*/ 2914650 h 6438900"/>
                <a:gd name="connsiteX32" fmla="*/ 1577506 w 1806106"/>
                <a:gd name="connsiteY32" fmla="*/ 3076575 h 6438900"/>
                <a:gd name="connsiteX33" fmla="*/ 1558456 w 1806106"/>
                <a:gd name="connsiteY33" fmla="*/ 3295650 h 6438900"/>
                <a:gd name="connsiteX34" fmla="*/ 1520356 w 1806106"/>
                <a:gd name="connsiteY34" fmla="*/ 3505200 h 6438900"/>
                <a:gd name="connsiteX35" fmla="*/ 1501306 w 1806106"/>
                <a:gd name="connsiteY35" fmla="*/ 3762375 h 6438900"/>
                <a:gd name="connsiteX36" fmla="*/ 1472731 w 1806106"/>
                <a:gd name="connsiteY36" fmla="*/ 4067175 h 6438900"/>
                <a:gd name="connsiteX37" fmla="*/ 1474355 w 1806106"/>
                <a:gd name="connsiteY37" fmla="*/ 4324350 h 6438900"/>
                <a:gd name="connsiteX38" fmla="*/ 1464830 w 1806106"/>
                <a:gd name="connsiteY38" fmla="*/ 4632938 h 6438900"/>
                <a:gd name="connsiteX39" fmla="*/ 1463206 w 1806106"/>
                <a:gd name="connsiteY39" fmla="*/ 4819650 h 6438900"/>
                <a:gd name="connsiteX40" fmla="*/ 1491781 w 1806106"/>
                <a:gd name="connsiteY40" fmla="*/ 5219700 h 6438900"/>
                <a:gd name="connsiteX41" fmla="*/ 1510831 w 1806106"/>
                <a:gd name="connsiteY41" fmla="*/ 5534025 h 6438900"/>
                <a:gd name="connsiteX42" fmla="*/ 1501306 w 1806106"/>
                <a:gd name="connsiteY42" fmla="*/ 6037118 h 6438900"/>
                <a:gd name="connsiteX43" fmla="*/ 1434631 w 1806106"/>
                <a:gd name="connsiteY43" fmla="*/ 6096000 h 6438900"/>
                <a:gd name="connsiteX44" fmla="*/ 1472731 w 1806106"/>
                <a:gd name="connsiteY44" fmla="*/ 6238875 h 6438900"/>
                <a:gd name="connsiteX45" fmla="*/ 1436904 w 1806106"/>
                <a:gd name="connsiteY45" fmla="*/ 6332394 h 6438900"/>
                <a:gd name="connsiteX46" fmla="*/ 1291756 w 1806106"/>
                <a:gd name="connsiteY46" fmla="*/ 6438900 h 6438900"/>
                <a:gd name="connsiteX47" fmla="*/ 1244131 w 1806106"/>
                <a:gd name="connsiteY47" fmla="*/ 6429375 h 6438900"/>
                <a:gd name="connsiteX48" fmla="*/ 1118575 w 1806106"/>
                <a:gd name="connsiteY48" fmla="*/ 6270156 h 6438900"/>
                <a:gd name="connsiteX49" fmla="*/ 1110781 w 1806106"/>
                <a:gd name="connsiteY49" fmla="*/ 6153150 h 6438900"/>
                <a:gd name="connsiteX50" fmla="*/ 1134919 w 1806106"/>
                <a:gd name="connsiteY50" fmla="*/ 6096001 h 6438900"/>
                <a:gd name="connsiteX51" fmla="*/ 1138274 w 1806106"/>
                <a:gd name="connsiteY51" fmla="*/ 6039391 h 6438900"/>
                <a:gd name="connsiteX52" fmla="*/ 1053631 w 1806106"/>
                <a:gd name="connsiteY52" fmla="*/ 6011899 h 6438900"/>
                <a:gd name="connsiteX53" fmla="*/ 1044106 w 1806106"/>
                <a:gd name="connsiteY53" fmla="*/ 5915025 h 6438900"/>
                <a:gd name="connsiteX54" fmla="*/ 1072681 w 1806106"/>
                <a:gd name="connsiteY54" fmla="*/ 5848350 h 6438900"/>
                <a:gd name="connsiteX55" fmla="*/ 1082206 w 1806106"/>
                <a:gd name="connsiteY55" fmla="*/ 5495925 h 6438900"/>
                <a:gd name="connsiteX56" fmla="*/ 1034581 w 1806106"/>
                <a:gd name="connsiteY56" fmla="*/ 5381625 h 6438900"/>
                <a:gd name="connsiteX57" fmla="*/ 1053631 w 1806106"/>
                <a:gd name="connsiteY57" fmla="*/ 5334000 h 6438900"/>
                <a:gd name="connsiteX58" fmla="*/ 1053631 w 1806106"/>
                <a:gd name="connsiteY58" fmla="*/ 5067300 h 6438900"/>
                <a:gd name="connsiteX59" fmla="*/ 1044106 w 1806106"/>
                <a:gd name="connsiteY59" fmla="*/ 4476750 h 6438900"/>
                <a:gd name="connsiteX60" fmla="*/ 983709 w 1806106"/>
                <a:gd name="connsiteY60" fmla="*/ 4136015 h 6438900"/>
                <a:gd name="connsiteX61" fmla="*/ 984791 w 1806106"/>
                <a:gd name="connsiteY61" fmla="*/ 3914233 h 6438900"/>
                <a:gd name="connsiteX62" fmla="*/ 977431 w 1806106"/>
                <a:gd name="connsiteY62" fmla="*/ 3790950 h 6438900"/>
                <a:gd name="connsiteX63" fmla="*/ 939331 w 1806106"/>
                <a:gd name="connsiteY63" fmla="*/ 3412223 h 6438900"/>
                <a:gd name="connsiteX64" fmla="*/ 922987 w 1806106"/>
                <a:gd name="connsiteY64" fmla="*/ 3747979 h 6438900"/>
                <a:gd name="connsiteX65" fmla="*/ 882181 w 1806106"/>
                <a:gd name="connsiteY65" fmla="*/ 3971925 h 6438900"/>
                <a:gd name="connsiteX66" fmla="*/ 872656 w 1806106"/>
                <a:gd name="connsiteY66" fmla="*/ 4486275 h 6438900"/>
                <a:gd name="connsiteX67" fmla="*/ 901231 w 1806106"/>
                <a:gd name="connsiteY67" fmla="*/ 5076825 h 6438900"/>
                <a:gd name="connsiteX68" fmla="*/ 958381 w 1806106"/>
                <a:gd name="connsiteY68" fmla="*/ 5534025 h 6438900"/>
                <a:gd name="connsiteX69" fmla="*/ 958381 w 1806106"/>
                <a:gd name="connsiteY69" fmla="*/ 5676900 h 6438900"/>
                <a:gd name="connsiteX70" fmla="*/ 967906 w 1806106"/>
                <a:gd name="connsiteY70" fmla="*/ 5867400 h 6438900"/>
                <a:gd name="connsiteX71" fmla="*/ 977431 w 1806106"/>
                <a:gd name="connsiteY71" fmla="*/ 5972175 h 6438900"/>
                <a:gd name="connsiteX72" fmla="*/ 901231 w 1806106"/>
                <a:gd name="connsiteY72" fmla="*/ 5981700 h 6438900"/>
                <a:gd name="connsiteX73" fmla="*/ 948856 w 1806106"/>
                <a:gd name="connsiteY73" fmla="*/ 6134100 h 6438900"/>
                <a:gd name="connsiteX74" fmla="*/ 948856 w 1806106"/>
                <a:gd name="connsiteY74" fmla="*/ 6210300 h 6438900"/>
                <a:gd name="connsiteX75" fmla="*/ 825031 w 1806106"/>
                <a:gd name="connsiteY75" fmla="*/ 6381750 h 6438900"/>
                <a:gd name="connsiteX76" fmla="*/ 734868 w 1806106"/>
                <a:gd name="connsiteY76" fmla="*/ 6381209 h 6438900"/>
                <a:gd name="connsiteX77" fmla="*/ 672631 w 1806106"/>
                <a:gd name="connsiteY77" fmla="*/ 6315075 h 6438900"/>
                <a:gd name="connsiteX78" fmla="*/ 605956 w 1806106"/>
                <a:gd name="connsiteY78" fmla="*/ 6248400 h 6438900"/>
                <a:gd name="connsiteX79" fmla="*/ 577381 w 1806106"/>
                <a:gd name="connsiteY79" fmla="*/ 6115050 h 6438900"/>
                <a:gd name="connsiteX80" fmla="*/ 596431 w 1806106"/>
                <a:gd name="connsiteY80" fmla="*/ 6048375 h 6438900"/>
                <a:gd name="connsiteX81" fmla="*/ 501181 w 1806106"/>
                <a:gd name="connsiteY81" fmla="*/ 5991225 h 6438900"/>
                <a:gd name="connsiteX82" fmla="*/ 463081 w 1806106"/>
                <a:gd name="connsiteY82" fmla="*/ 5391150 h 6438900"/>
                <a:gd name="connsiteX83" fmla="*/ 461999 w 1806106"/>
                <a:gd name="connsiteY83" fmla="*/ 4882753 h 6438900"/>
                <a:gd name="connsiteX84" fmla="*/ 423358 w 1806106"/>
                <a:gd name="connsiteY84" fmla="*/ 4273694 h 6438900"/>
                <a:gd name="connsiteX85" fmla="*/ 385257 w 1806106"/>
                <a:gd name="connsiteY85" fmla="*/ 3946056 h 6438900"/>
                <a:gd name="connsiteX86" fmla="*/ 339256 w 1806106"/>
                <a:gd name="connsiteY86" fmla="*/ 3695700 h 6438900"/>
                <a:gd name="connsiteX87" fmla="*/ 348781 w 1806106"/>
                <a:gd name="connsiteY87" fmla="*/ 3486150 h 6438900"/>
                <a:gd name="connsiteX88" fmla="*/ 301157 w 1806106"/>
                <a:gd name="connsiteY88" fmla="*/ 3062505 h 6438900"/>
                <a:gd name="connsiteX89" fmla="*/ 343045 w 1806106"/>
                <a:gd name="connsiteY89" fmla="*/ 2895600 h 6438900"/>
                <a:gd name="connsiteX90" fmla="*/ 331896 w 1806106"/>
                <a:gd name="connsiteY90" fmla="*/ 2669165 h 6438900"/>
                <a:gd name="connsiteX91" fmla="*/ 358306 w 1806106"/>
                <a:gd name="connsiteY91" fmla="*/ 2524125 h 6438900"/>
                <a:gd name="connsiteX92" fmla="*/ 367831 w 1806106"/>
                <a:gd name="connsiteY92" fmla="*/ 2428875 h 6438900"/>
                <a:gd name="connsiteX93" fmla="*/ 301156 w 1806106"/>
                <a:gd name="connsiteY93" fmla="*/ 2324100 h 6438900"/>
                <a:gd name="connsiteX94" fmla="*/ 253531 w 1806106"/>
                <a:gd name="connsiteY94" fmla="*/ 2381250 h 6438900"/>
                <a:gd name="connsiteX95" fmla="*/ 43981 w 1806106"/>
                <a:gd name="connsiteY95" fmla="*/ 2305050 h 6438900"/>
                <a:gd name="connsiteX96" fmla="*/ 3175 w 1806106"/>
                <a:gd name="connsiteY96" fmla="*/ 2156547 h 6438900"/>
                <a:gd name="connsiteX97" fmla="*/ 63031 w 1806106"/>
                <a:gd name="connsiteY97" fmla="*/ 1924050 h 6438900"/>
                <a:gd name="connsiteX98" fmla="*/ 120181 w 1806106"/>
                <a:gd name="connsiteY98" fmla="*/ 1724025 h 6438900"/>
                <a:gd name="connsiteX99" fmla="*/ 129706 w 1806106"/>
                <a:gd name="connsiteY99" fmla="*/ 1438275 h 6438900"/>
                <a:gd name="connsiteX100" fmla="*/ 196381 w 1806106"/>
                <a:gd name="connsiteY100" fmla="*/ 1352550 h 6438900"/>
                <a:gd name="connsiteX101" fmla="*/ 229936 w 1806106"/>
                <a:gd name="connsiteY101" fmla="*/ 1228725 h 6438900"/>
                <a:gd name="connsiteX102" fmla="*/ 349863 w 1806106"/>
                <a:gd name="connsiteY102" fmla="*/ 1130661 h 6438900"/>
                <a:gd name="connsiteX103" fmla="*/ 463081 w 1806106"/>
                <a:gd name="connsiteY103" fmla="*/ 1095375 h 6438900"/>
                <a:gd name="connsiteX104" fmla="*/ 581710 w 1806106"/>
                <a:gd name="connsiteY104" fmla="*/ 1028700 h 6438900"/>
                <a:gd name="connsiteX105" fmla="*/ 558331 w 1806106"/>
                <a:gd name="connsiteY105" fmla="*/ 895350 h 6438900"/>
                <a:gd name="connsiteX106" fmla="*/ 586906 w 1806106"/>
                <a:gd name="connsiteY106" fmla="*/ 800100 h 6438900"/>
                <a:gd name="connsiteX107" fmla="*/ 586906 w 1806106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777531 w 1920190"/>
                <a:gd name="connsiteY25" fmla="*/ 2286000 h 6438900"/>
                <a:gd name="connsiteX26" fmla="*/ 1739431 w 1920190"/>
                <a:gd name="connsiteY26" fmla="*/ 2428875 h 6438900"/>
                <a:gd name="connsiteX27" fmla="*/ 1739431 w 1920190"/>
                <a:gd name="connsiteY27" fmla="*/ 2638425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44639 w 1920190"/>
                <a:gd name="connsiteY25" fmla="*/ 2413505 h 6438900"/>
                <a:gd name="connsiteX26" fmla="*/ 1739431 w 1920190"/>
                <a:gd name="connsiteY26" fmla="*/ 2428875 h 6438900"/>
                <a:gd name="connsiteX27" fmla="*/ 1739431 w 1920190"/>
                <a:gd name="connsiteY27" fmla="*/ 2638425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44639 w 1920190"/>
                <a:gd name="connsiteY25" fmla="*/ 2413505 h 6438900"/>
                <a:gd name="connsiteX26" fmla="*/ 1779697 w 1920190"/>
                <a:gd name="connsiteY26" fmla="*/ 2509405 h 6438900"/>
                <a:gd name="connsiteX27" fmla="*/ 1739431 w 1920190"/>
                <a:gd name="connsiteY27" fmla="*/ 2638425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44639 w 1920190"/>
                <a:gd name="connsiteY25" fmla="*/ 2413505 h 6438900"/>
                <a:gd name="connsiteX26" fmla="*/ 1816607 w 1920190"/>
                <a:gd name="connsiteY26" fmla="*/ 2519471 h 6438900"/>
                <a:gd name="connsiteX27" fmla="*/ 1739431 w 1920190"/>
                <a:gd name="connsiteY27" fmla="*/ 2638425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39431 w 1920190"/>
                <a:gd name="connsiteY27" fmla="*/ 2638425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66275 w 1920190"/>
                <a:gd name="connsiteY27" fmla="*/ 2641780 h 6438900"/>
                <a:gd name="connsiteX28" fmla="*/ 1701331 w 1920190"/>
                <a:gd name="connsiteY28" fmla="*/ 2781300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66275 w 1920190"/>
                <a:gd name="connsiteY27" fmla="*/ 2641780 h 6438900"/>
                <a:gd name="connsiteX28" fmla="*/ 1657711 w 1920190"/>
                <a:gd name="connsiteY28" fmla="*/ 2771234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66275 w 1920190"/>
                <a:gd name="connsiteY27" fmla="*/ 2641780 h 6438900"/>
                <a:gd name="connsiteX28" fmla="*/ 1657711 w 1920190"/>
                <a:gd name="connsiteY28" fmla="*/ 2771234 h 6438900"/>
                <a:gd name="connsiteX29" fmla="*/ 1672756 w 1920190"/>
                <a:gd name="connsiteY29" fmla="*/ 2857500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66275 w 1920190"/>
                <a:gd name="connsiteY27" fmla="*/ 2641780 h 6438900"/>
                <a:gd name="connsiteX28" fmla="*/ 1657711 w 1920190"/>
                <a:gd name="connsiteY28" fmla="*/ 2771234 h 6438900"/>
                <a:gd name="connsiteX29" fmla="*/ 1602293 w 1920190"/>
                <a:gd name="connsiteY29" fmla="*/ 2840723 h 6438900"/>
                <a:gd name="connsiteX30" fmla="*/ 1587031 w 1920190"/>
                <a:gd name="connsiteY30" fmla="*/ 2857500 h 6438900"/>
                <a:gd name="connsiteX31" fmla="*/ 1567981 w 1920190"/>
                <a:gd name="connsiteY31" fmla="*/ 2914650 h 6438900"/>
                <a:gd name="connsiteX32" fmla="*/ 1577506 w 1920190"/>
                <a:gd name="connsiteY32" fmla="*/ 3076575 h 6438900"/>
                <a:gd name="connsiteX33" fmla="*/ 1558456 w 1920190"/>
                <a:gd name="connsiteY33" fmla="*/ 3295650 h 6438900"/>
                <a:gd name="connsiteX34" fmla="*/ 1520356 w 1920190"/>
                <a:gd name="connsiteY34" fmla="*/ 3505200 h 6438900"/>
                <a:gd name="connsiteX35" fmla="*/ 1501306 w 1920190"/>
                <a:gd name="connsiteY35" fmla="*/ 3762375 h 6438900"/>
                <a:gd name="connsiteX36" fmla="*/ 1472731 w 1920190"/>
                <a:gd name="connsiteY36" fmla="*/ 4067175 h 6438900"/>
                <a:gd name="connsiteX37" fmla="*/ 1474355 w 1920190"/>
                <a:gd name="connsiteY37" fmla="*/ 4324350 h 6438900"/>
                <a:gd name="connsiteX38" fmla="*/ 1464830 w 1920190"/>
                <a:gd name="connsiteY38" fmla="*/ 4632938 h 6438900"/>
                <a:gd name="connsiteX39" fmla="*/ 1463206 w 1920190"/>
                <a:gd name="connsiteY39" fmla="*/ 4819650 h 6438900"/>
                <a:gd name="connsiteX40" fmla="*/ 1491781 w 1920190"/>
                <a:gd name="connsiteY40" fmla="*/ 5219700 h 6438900"/>
                <a:gd name="connsiteX41" fmla="*/ 1510831 w 1920190"/>
                <a:gd name="connsiteY41" fmla="*/ 5534025 h 6438900"/>
                <a:gd name="connsiteX42" fmla="*/ 1501306 w 1920190"/>
                <a:gd name="connsiteY42" fmla="*/ 6037118 h 6438900"/>
                <a:gd name="connsiteX43" fmla="*/ 1434631 w 1920190"/>
                <a:gd name="connsiteY43" fmla="*/ 6096000 h 6438900"/>
                <a:gd name="connsiteX44" fmla="*/ 1472731 w 1920190"/>
                <a:gd name="connsiteY44" fmla="*/ 6238875 h 6438900"/>
                <a:gd name="connsiteX45" fmla="*/ 1436904 w 1920190"/>
                <a:gd name="connsiteY45" fmla="*/ 6332394 h 6438900"/>
                <a:gd name="connsiteX46" fmla="*/ 1291756 w 1920190"/>
                <a:gd name="connsiteY46" fmla="*/ 6438900 h 6438900"/>
                <a:gd name="connsiteX47" fmla="*/ 1244131 w 1920190"/>
                <a:gd name="connsiteY47" fmla="*/ 6429375 h 6438900"/>
                <a:gd name="connsiteX48" fmla="*/ 1118575 w 1920190"/>
                <a:gd name="connsiteY48" fmla="*/ 6270156 h 6438900"/>
                <a:gd name="connsiteX49" fmla="*/ 1110781 w 1920190"/>
                <a:gd name="connsiteY49" fmla="*/ 6153150 h 6438900"/>
                <a:gd name="connsiteX50" fmla="*/ 1134919 w 1920190"/>
                <a:gd name="connsiteY50" fmla="*/ 6096001 h 6438900"/>
                <a:gd name="connsiteX51" fmla="*/ 1138274 w 1920190"/>
                <a:gd name="connsiteY51" fmla="*/ 6039391 h 6438900"/>
                <a:gd name="connsiteX52" fmla="*/ 1053631 w 1920190"/>
                <a:gd name="connsiteY52" fmla="*/ 6011899 h 6438900"/>
                <a:gd name="connsiteX53" fmla="*/ 1044106 w 1920190"/>
                <a:gd name="connsiteY53" fmla="*/ 5915025 h 6438900"/>
                <a:gd name="connsiteX54" fmla="*/ 1072681 w 1920190"/>
                <a:gd name="connsiteY54" fmla="*/ 5848350 h 6438900"/>
                <a:gd name="connsiteX55" fmla="*/ 1082206 w 1920190"/>
                <a:gd name="connsiteY55" fmla="*/ 5495925 h 6438900"/>
                <a:gd name="connsiteX56" fmla="*/ 1034581 w 1920190"/>
                <a:gd name="connsiteY56" fmla="*/ 5381625 h 6438900"/>
                <a:gd name="connsiteX57" fmla="*/ 1053631 w 1920190"/>
                <a:gd name="connsiteY57" fmla="*/ 5334000 h 6438900"/>
                <a:gd name="connsiteX58" fmla="*/ 1053631 w 1920190"/>
                <a:gd name="connsiteY58" fmla="*/ 5067300 h 6438900"/>
                <a:gd name="connsiteX59" fmla="*/ 1044106 w 1920190"/>
                <a:gd name="connsiteY59" fmla="*/ 4476750 h 6438900"/>
                <a:gd name="connsiteX60" fmla="*/ 983709 w 1920190"/>
                <a:gd name="connsiteY60" fmla="*/ 4136015 h 6438900"/>
                <a:gd name="connsiteX61" fmla="*/ 984791 w 1920190"/>
                <a:gd name="connsiteY61" fmla="*/ 3914233 h 6438900"/>
                <a:gd name="connsiteX62" fmla="*/ 977431 w 1920190"/>
                <a:gd name="connsiteY62" fmla="*/ 3790950 h 6438900"/>
                <a:gd name="connsiteX63" fmla="*/ 939331 w 1920190"/>
                <a:gd name="connsiteY63" fmla="*/ 3412223 h 6438900"/>
                <a:gd name="connsiteX64" fmla="*/ 922987 w 1920190"/>
                <a:gd name="connsiteY64" fmla="*/ 3747979 h 6438900"/>
                <a:gd name="connsiteX65" fmla="*/ 882181 w 1920190"/>
                <a:gd name="connsiteY65" fmla="*/ 3971925 h 6438900"/>
                <a:gd name="connsiteX66" fmla="*/ 872656 w 1920190"/>
                <a:gd name="connsiteY66" fmla="*/ 4486275 h 6438900"/>
                <a:gd name="connsiteX67" fmla="*/ 901231 w 1920190"/>
                <a:gd name="connsiteY67" fmla="*/ 5076825 h 6438900"/>
                <a:gd name="connsiteX68" fmla="*/ 958381 w 1920190"/>
                <a:gd name="connsiteY68" fmla="*/ 5534025 h 6438900"/>
                <a:gd name="connsiteX69" fmla="*/ 958381 w 1920190"/>
                <a:gd name="connsiteY69" fmla="*/ 5676900 h 6438900"/>
                <a:gd name="connsiteX70" fmla="*/ 967906 w 1920190"/>
                <a:gd name="connsiteY70" fmla="*/ 5867400 h 6438900"/>
                <a:gd name="connsiteX71" fmla="*/ 977431 w 1920190"/>
                <a:gd name="connsiteY71" fmla="*/ 5972175 h 6438900"/>
                <a:gd name="connsiteX72" fmla="*/ 901231 w 1920190"/>
                <a:gd name="connsiteY72" fmla="*/ 5981700 h 6438900"/>
                <a:gd name="connsiteX73" fmla="*/ 948856 w 1920190"/>
                <a:gd name="connsiteY73" fmla="*/ 6134100 h 6438900"/>
                <a:gd name="connsiteX74" fmla="*/ 948856 w 1920190"/>
                <a:gd name="connsiteY74" fmla="*/ 6210300 h 6438900"/>
                <a:gd name="connsiteX75" fmla="*/ 825031 w 1920190"/>
                <a:gd name="connsiteY75" fmla="*/ 6381750 h 6438900"/>
                <a:gd name="connsiteX76" fmla="*/ 734868 w 1920190"/>
                <a:gd name="connsiteY76" fmla="*/ 6381209 h 6438900"/>
                <a:gd name="connsiteX77" fmla="*/ 672631 w 1920190"/>
                <a:gd name="connsiteY77" fmla="*/ 6315075 h 6438900"/>
                <a:gd name="connsiteX78" fmla="*/ 605956 w 1920190"/>
                <a:gd name="connsiteY78" fmla="*/ 6248400 h 6438900"/>
                <a:gd name="connsiteX79" fmla="*/ 577381 w 1920190"/>
                <a:gd name="connsiteY79" fmla="*/ 6115050 h 6438900"/>
                <a:gd name="connsiteX80" fmla="*/ 596431 w 1920190"/>
                <a:gd name="connsiteY80" fmla="*/ 6048375 h 6438900"/>
                <a:gd name="connsiteX81" fmla="*/ 501181 w 1920190"/>
                <a:gd name="connsiteY81" fmla="*/ 5991225 h 6438900"/>
                <a:gd name="connsiteX82" fmla="*/ 463081 w 1920190"/>
                <a:gd name="connsiteY82" fmla="*/ 5391150 h 6438900"/>
                <a:gd name="connsiteX83" fmla="*/ 461999 w 1920190"/>
                <a:gd name="connsiteY83" fmla="*/ 4882753 h 6438900"/>
                <a:gd name="connsiteX84" fmla="*/ 423358 w 1920190"/>
                <a:gd name="connsiteY84" fmla="*/ 4273694 h 6438900"/>
                <a:gd name="connsiteX85" fmla="*/ 385257 w 1920190"/>
                <a:gd name="connsiteY85" fmla="*/ 3946056 h 6438900"/>
                <a:gd name="connsiteX86" fmla="*/ 339256 w 1920190"/>
                <a:gd name="connsiteY86" fmla="*/ 3695700 h 6438900"/>
                <a:gd name="connsiteX87" fmla="*/ 348781 w 1920190"/>
                <a:gd name="connsiteY87" fmla="*/ 3486150 h 6438900"/>
                <a:gd name="connsiteX88" fmla="*/ 301157 w 1920190"/>
                <a:gd name="connsiteY88" fmla="*/ 3062505 h 6438900"/>
                <a:gd name="connsiteX89" fmla="*/ 343045 w 1920190"/>
                <a:gd name="connsiteY89" fmla="*/ 2895600 h 6438900"/>
                <a:gd name="connsiteX90" fmla="*/ 331896 w 1920190"/>
                <a:gd name="connsiteY90" fmla="*/ 2669165 h 6438900"/>
                <a:gd name="connsiteX91" fmla="*/ 358306 w 1920190"/>
                <a:gd name="connsiteY91" fmla="*/ 2524125 h 6438900"/>
                <a:gd name="connsiteX92" fmla="*/ 367831 w 1920190"/>
                <a:gd name="connsiteY92" fmla="*/ 2428875 h 6438900"/>
                <a:gd name="connsiteX93" fmla="*/ 301156 w 1920190"/>
                <a:gd name="connsiteY93" fmla="*/ 2324100 h 6438900"/>
                <a:gd name="connsiteX94" fmla="*/ 253531 w 1920190"/>
                <a:gd name="connsiteY94" fmla="*/ 2381250 h 6438900"/>
                <a:gd name="connsiteX95" fmla="*/ 43981 w 1920190"/>
                <a:gd name="connsiteY95" fmla="*/ 2305050 h 6438900"/>
                <a:gd name="connsiteX96" fmla="*/ 3175 w 1920190"/>
                <a:gd name="connsiteY96" fmla="*/ 2156547 h 6438900"/>
                <a:gd name="connsiteX97" fmla="*/ 63031 w 1920190"/>
                <a:gd name="connsiteY97" fmla="*/ 1924050 h 6438900"/>
                <a:gd name="connsiteX98" fmla="*/ 120181 w 1920190"/>
                <a:gd name="connsiteY98" fmla="*/ 1724025 h 6438900"/>
                <a:gd name="connsiteX99" fmla="*/ 129706 w 1920190"/>
                <a:gd name="connsiteY99" fmla="*/ 1438275 h 6438900"/>
                <a:gd name="connsiteX100" fmla="*/ 196381 w 1920190"/>
                <a:gd name="connsiteY100" fmla="*/ 1352550 h 6438900"/>
                <a:gd name="connsiteX101" fmla="*/ 229936 w 1920190"/>
                <a:gd name="connsiteY101" fmla="*/ 1228725 h 6438900"/>
                <a:gd name="connsiteX102" fmla="*/ 349863 w 1920190"/>
                <a:gd name="connsiteY102" fmla="*/ 1130661 h 6438900"/>
                <a:gd name="connsiteX103" fmla="*/ 463081 w 1920190"/>
                <a:gd name="connsiteY103" fmla="*/ 1095375 h 6438900"/>
                <a:gd name="connsiteX104" fmla="*/ 581710 w 1920190"/>
                <a:gd name="connsiteY104" fmla="*/ 1028700 h 6438900"/>
                <a:gd name="connsiteX105" fmla="*/ 558331 w 1920190"/>
                <a:gd name="connsiteY105" fmla="*/ 895350 h 6438900"/>
                <a:gd name="connsiteX106" fmla="*/ 586906 w 1920190"/>
                <a:gd name="connsiteY106" fmla="*/ 800100 h 6438900"/>
                <a:gd name="connsiteX107" fmla="*/ 586906 w 1920190"/>
                <a:gd name="connsiteY107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16607 w 1920190"/>
                <a:gd name="connsiteY26" fmla="*/ 2519471 h 6438900"/>
                <a:gd name="connsiteX27" fmla="*/ 1766275 w 1920190"/>
                <a:gd name="connsiteY27" fmla="*/ 2641780 h 6438900"/>
                <a:gd name="connsiteX28" fmla="*/ 1657711 w 1920190"/>
                <a:gd name="connsiteY28" fmla="*/ 2771234 h 6438900"/>
                <a:gd name="connsiteX29" fmla="*/ 1587031 w 1920190"/>
                <a:gd name="connsiteY29" fmla="*/ 2857500 h 6438900"/>
                <a:gd name="connsiteX30" fmla="*/ 1567981 w 1920190"/>
                <a:gd name="connsiteY30" fmla="*/ 2914650 h 6438900"/>
                <a:gd name="connsiteX31" fmla="*/ 1577506 w 1920190"/>
                <a:gd name="connsiteY31" fmla="*/ 3076575 h 6438900"/>
                <a:gd name="connsiteX32" fmla="*/ 1558456 w 1920190"/>
                <a:gd name="connsiteY32" fmla="*/ 3295650 h 6438900"/>
                <a:gd name="connsiteX33" fmla="*/ 1520356 w 1920190"/>
                <a:gd name="connsiteY33" fmla="*/ 3505200 h 6438900"/>
                <a:gd name="connsiteX34" fmla="*/ 1501306 w 1920190"/>
                <a:gd name="connsiteY34" fmla="*/ 3762375 h 6438900"/>
                <a:gd name="connsiteX35" fmla="*/ 1472731 w 1920190"/>
                <a:gd name="connsiteY35" fmla="*/ 4067175 h 6438900"/>
                <a:gd name="connsiteX36" fmla="*/ 1474355 w 1920190"/>
                <a:gd name="connsiteY36" fmla="*/ 4324350 h 6438900"/>
                <a:gd name="connsiteX37" fmla="*/ 1464830 w 1920190"/>
                <a:gd name="connsiteY37" fmla="*/ 4632938 h 6438900"/>
                <a:gd name="connsiteX38" fmla="*/ 1463206 w 1920190"/>
                <a:gd name="connsiteY38" fmla="*/ 4819650 h 6438900"/>
                <a:gd name="connsiteX39" fmla="*/ 1491781 w 1920190"/>
                <a:gd name="connsiteY39" fmla="*/ 5219700 h 6438900"/>
                <a:gd name="connsiteX40" fmla="*/ 1510831 w 1920190"/>
                <a:gd name="connsiteY40" fmla="*/ 5534025 h 6438900"/>
                <a:gd name="connsiteX41" fmla="*/ 1501306 w 1920190"/>
                <a:gd name="connsiteY41" fmla="*/ 6037118 h 6438900"/>
                <a:gd name="connsiteX42" fmla="*/ 1434631 w 1920190"/>
                <a:gd name="connsiteY42" fmla="*/ 6096000 h 6438900"/>
                <a:gd name="connsiteX43" fmla="*/ 1472731 w 1920190"/>
                <a:gd name="connsiteY43" fmla="*/ 6238875 h 6438900"/>
                <a:gd name="connsiteX44" fmla="*/ 1436904 w 1920190"/>
                <a:gd name="connsiteY44" fmla="*/ 6332394 h 6438900"/>
                <a:gd name="connsiteX45" fmla="*/ 1291756 w 1920190"/>
                <a:gd name="connsiteY45" fmla="*/ 6438900 h 6438900"/>
                <a:gd name="connsiteX46" fmla="*/ 1244131 w 1920190"/>
                <a:gd name="connsiteY46" fmla="*/ 6429375 h 6438900"/>
                <a:gd name="connsiteX47" fmla="*/ 1118575 w 1920190"/>
                <a:gd name="connsiteY47" fmla="*/ 6270156 h 6438900"/>
                <a:gd name="connsiteX48" fmla="*/ 1110781 w 1920190"/>
                <a:gd name="connsiteY48" fmla="*/ 6153150 h 6438900"/>
                <a:gd name="connsiteX49" fmla="*/ 1134919 w 1920190"/>
                <a:gd name="connsiteY49" fmla="*/ 6096001 h 6438900"/>
                <a:gd name="connsiteX50" fmla="*/ 1138274 w 1920190"/>
                <a:gd name="connsiteY50" fmla="*/ 6039391 h 6438900"/>
                <a:gd name="connsiteX51" fmla="*/ 1053631 w 1920190"/>
                <a:gd name="connsiteY51" fmla="*/ 6011899 h 6438900"/>
                <a:gd name="connsiteX52" fmla="*/ 1044106 w 1920190"/>
                <a:gd name="connsiteY52" fmla="*/ 5915025 h 6438900"/>
                <a:gd name="connsiteX53" fmla="*/ 1072681 w 1920190"/>
                <a:gd name="connsiteY53" fmla="*/ 5848350 h 6438900"/>
                <a:gd name="connsiteX54" fmla="*/ 1082206 w 1920190"/>
                <a:gd name="connsiteY54" fmla="*/ 5495925 h 6438900"/>
                <a:gd name="connsiteX55" fmla="*/ 1034581 w 1920190"/>
                <a:gd name="connsiteY55" fmla="*/ 5381625 h 6438900"/>
                <a:gd name="connsiteX56" fmla="*/ 1053631 w 1920190"/>
                <a:gd name="connsiteY56" fmla="*/ 5334000 h 6438900"/>
                <a:gd name="connsiteX57" fmla="*/ 1053631 w 1920190"/>
                <a:gd name="connsiteY57" fmla="*/ 5067300 h 6438900"/>
                <a:gd name="connsiteX58" fmla="*/ 1044106 w 1920190"/>
                <a:gd name="connsiteY58" fmla="*/ 4476750 h 6438900"/>
                <a:gd name="connsiteX59" fmla="*/ 983709 w 1920190"/>
                <a:gd name="connsiteY59" fmla="*/ 4136015 h 6438900"/>
                <a:gd name="connsiteX60" fmla="*/ 984791 w 1920190"/>
                <a:gd name="connsiteY60" fmla="*/ 3914233 h 6438900"/>
                <a:gd name="connsiteX61" fmla="*/ 977431 w 1920190"/>
                <a:gd name="connsiteY61" fmla="*/ 3790950 h 6438900"/>
                <a:gd name="connsiteX62" fmla="*/ 939331 w 1920190"/>
                <a:gd name="connsiteY62" fmla="*/ 3412223 h 6438900"/>
                <a:gd name="connsiteX63" fmla="*/ 922987 w 1920190"/>
                <a:gd name="connsiteY63" fmla="*/ 3747979 h 6438900"/>
                <a:gd name="connsiteX64" fmla="*/ 882181 w 1920190"/>
                <a:gd name="connsiteY64" fmla="*/ 3971925 h 6438900"/>
                <a:gd name="connsiteX65" fmla="*/ 872656 w 1920190"/>
                <a:gd name="connsiteY65" fmla="*/ 4486275 h 6438900"/>
                <a:gd name="connsiteX66" fmla="*/ 901231 w 1920190"/>
                <a:gd name="connsiteY66" fmla="*/ 5076825 h 6438900"/>
                <a:gd name="connsiteX67" fmla="*/ 958381 w 1920190"/>
                <a:gd name="connsiteY67" fmla="*/ 5534025 h 6438900"/>
                <a:gd name="connsiteX68" fmla="*/ 958381 w 1920190"/>
                <a:gd name="connsiteY68" fmla="*/ 5676900 h 6438900"/>
                <a:gd name="connsiteX69" fmla="*/ 967906 w 1920190"/>
                <a:gd name="connsiteY69" fmla="*/ 5867400 h 6438900"/>
                <a:gd name="connsiteX70" fmla="*/ 977431 w 1920190"/>
                <a:gd name="connsiteY70" fmla="*/ 5972175 h 6438900"/>
                <a:gd name="connsiteX71" fmla="*/ 901231 w 1920190"/>
                <a:gd name="connsiteY71" fmla="*/ 5981700 h 6438900"/>
                <a:gd name="connsiteX72" fmla="*/ 948856 w 1920190"/>
                <a:gd name="connsiteY72" fmla="*/ 6134100 h 6438900"/>
                <a:gd name="connsiteX73" fmla="*/ 948856 w 1920190"/>
                <a:gd name="connsiteY73" fmla="*/ 6210300 h 6438900"/>
                <a:gd name="connsiteX74" fmla="*/ 825031 w 1920190"/>
                <a:gd name="connsiteY74" fmla="*/ 6381750 h 6438900"/>
                <a:gd name="connsiteX75" fmla="*/ 734868 w 1920190"/>
                <a:gd name="connsiteY75" fmla="*/ 6381209 h 6438900"/>
                <a:gd name="connsiteX76" fmla="*/ 672631 w 1920190"/>
                <a:gd name="connsiteY76" fmla="*/ 6315075 h 6438900"/>
                <a:gd name="connsiteX77" fmla="*/ 605956 w 1920190"/>
                <a:gd name="connsiteY77" fmla="*/ 6248400 h 6438900"/>
                <a:gd name="connsiteX78" fmla="*/ 577381 w 1920190"/>
                <a:gd name="connsiteY78" fmla="*/ 6115050 h 6438900"/>
                <a:gd name="connsiteX79" fmla="*/ 596431 w 1920190"/>
                <a:gd name="connsiteY79" fmla="*/ 6048375 h 6438900"/>
                <a:gd name="connsiteX80" fmla="*/ 501181 w 1920190"/>
                <a:gd name="connsiteY80" fmla="*/ 5991225 h 6438900"/>
                <a:gd name="connsiteX81" fmla="*/ 463081 w 1920190"/>
                <a:gd name="connsiteY81" fmla="*/ 5391150 h 6438900"/>
                <a:gd name="connsiteX82" fmla="*/ 461999 w 1920190"/>
                <a:gd name="connsiteY82" fmla="*/ 4882753 h 6438900"/>
                <a:gd name="connsiteX83" fmla="*/ 423358 w 1920190"/>
                <a:gd name="connsiteY83" fmla="*/ 4273694 h 6438900"/>
                <a:gd name="connsiteX84" fmla="*/ 385257 w 1920190"/>
                <a:gd name="connsiteY84" fmla="*/ 3946056 h 6438900"/>
                <a:gd name="connsiteX85" fmla="*/ 339256 w 1920190"/>
                <a:gd name="connsiteY85" fmla="*/ 3695700 h 6438900"/>
                <a:gd name="connsiteX86" fmla="*/ 348781 w 1920190"/>
                <a:gd name="connsiteY86" fmla="*/ 3486150 h 6438900"/>
                <a:gd name="connsiteX87" fmla="*/ 301157 w 1920190"/>
                <a:gd name="connsiteY87" fmla="*/ 3062505 h 6438900"/>
                <a:gd name="connsiteX88" fmla="*/ 343045 w 1920190"/>
                <a:gd name="connsiteY88" fmla="*/ 2895600 h 6438900"/>
                <a:gd name="connsiteX89" fmla="*/ 331896 w 1920190"/>
                <a:gd name="connsiteY89" fmla="*/ 2669165 h 6438900"/>
                <a:gd name="connsiteX90" fmla="*/ 358306 w 1920190"/>
                <a:gd name="connsiteY90" fmla="*/ 2524125 h 6438900"/>
                <a:gd name="connsiteX91" fmla="*/ 367831 w 1920190"/>
                <a:gd name="connsiteY91" fmla="*/ 2428875 h 6438900"/>
                <a:gd name="connsiteX92" fmla="*/ 301156 w 1920190"/>
                <a:gd name="connsiteY92" fmla="*/ 2324100 h 6438900"/>
                <a:gd name="connsiteX93" fmla="*/ 253531 w 1920190"/>
                <a:gd name="connsiteY93" fmla="*/ 2381250 h 6438900"/>
                <a:gd name="connsiteX94" fmla="*/ 43981 w 1920190"/>
                <a:gd name="connsiteY94" fmla="*/ 2305050 h 6438900"/>
                <a:gd name="connsiteX95" fmla="*/ 3175 w 1920190"/>
                <a:gd name="connsiteY95" fmla="*/ 2156547 h 6438900"/>
                <a:gd name="connsiteX96" fmla="*/ 63031 w 1920190"/>
                <a:gd name="connsiteY96" fmla="*/ 1924050 h 6438900"/>
                <a:gd name="connsiteX97" fmla="*/ 120181 w 1920190"/>
                <a:gd name="connsiteY97" fmla="*/ 1724025 h 6438900"/>
                <a:gd name="connsiteX98" fmla="*/ 129706 w 1920190"/>
                <a:gd name="connsiteY98" fmla="*/ 1438275 h 6438900"/>
                <a:gd name="connsiteX99" fmla="*/ 196381 w 1920190"/>
                <a:gd name="connsiteY99" fmla="*/ 1352550 h 6438900"/>
                <a:gd name="connsiteX100" fmla="*/ 229936 w 1920190"/>
                <a:gd name="connsiteY100" fmla="*/ 1228725 h 6438900"/>
                <a:gd name="connsiteX101" fmla="*/ 349863 w 1920190"/>
                <a:gd name="connsiteY101" fmla="*/ 1130661 h 6438900"/>
                <a:gd name="connsiteX102" fmla="*/ 463081 w 1920190"/>
                <a:gd name="connsiteY102" fmla="*/ 1095375 h 6438900"/>
                <a:gd name="connsiteX103" fmla="*/ 581710 w 1920190"/>
                <a:gd name="connsiteY103" fmla="*/ 1028700 h 6438900"/>
                <a:gd name="connsiteX104" fmla="*/ 558331 w 1920190"/>
                <a:gd name="connsiteY104" fmla="*/ 895350 h 6438900"/>
                <a:gd name="connsiteX105" fmla="*/ 586906 w 1920190"/>
                <a:gd name="connsiteY105" fmla="*/ 800100 h 6438900"/>
                <a:gd name="connsiteX106" fmla="*/ 586906 w 1920190"/>
                <a:gd name="connsiteY106" fmla="*/ 676275 h 6438900"/>
                <a:gd name="connsiteX0" fmla="*/ 586906 w 1920190"/>
                <a:gd name="connsiteY0" fmla="*/ 676275 h 6438900"/>
                <a:gd name="connsiteX1" fmla="*/ 520231 w 1920190"/>
                <a:gd name="connsiteY1" fmla="*/ 600075 h 6438900"/>
                <a:gd name="connsiteX2" fmla="*/ 520231 w 1920190"/>
                <a:gd name="connsiteY2" fmla="*/ 400050 h 6438900"/>
                <a:gd name="connsiteX3" fmla="*/ 586906 w 1920190"/>
                <a:gd name="connsiteY3" fmla="*/ 247650 h 6438900"/>
                <a:gd name="connsiteX4" fmla="*/ 682156 w 1920190"/>
                <a:gd name="connsiteY4" fmla="*/ 104775 h 6438900"/>
                <a:gd name="connsiteX5" fmla="*/ 748831 w 1920190"/>
                <a:gd name="connsiteY5" fmla="*/ 38100 h 6438900"/>
                <a:gd name="connsiteX6" fmla="*/ 834556 w 1920190"/>
                <a:gd name="connsiteY6" fmla="*/ 0 h 6438900"/>
                <a:gd name="connsiteX7" fmla="*/ 1034581 w 1920190"/>
                <a:gd name="connsiteY7" fmla="*/ 19050 h 6438900"/>
                <a:gd name="connsiteX8" fmla="*/ 1186981 w 1920190"/>
                <a:gd name="connsiteY8" fmla="*/ 114300 h 6438900"/>
                <a:gd name="connsiteX9" fmla="*/ 1301281 w 1920190"/>
                <a:gd name="connsiteY9" fmla="*/ 257175 h 6438900"/>
                <a:gd name="connsiteX10" fmla="*/ 1329856 w 1920190"/>
                <a:gd name="connsiteY10" fmla="*/ 314325 h 6438900"/>
                <a:gd name="connsiteX11" fmla="*/ 1348906 w 1920190"/>
                <a:gd name="connsiteY11" fmla="*/ 409575 h 6438900"/>
                <a:gd name="connsiteX12" fmla="*/ 1358431 w 1920190"/>
                <a:gd name="connsiteY12" fmla="*/ 733425 h 6438900"/>
                <a:gd name="connsiteX13" fmla="*/ 1329856 w 1920190"/>
                <a:gd name="connsiteY13" fmla="*/ 828675 h 6438900"/>
                <a:gd name="connsiteX14" fmla="*/ 1367956 w 1920190"/>
                <a:gd name="connsiteY14" fmla="*/ 876300 h 6438900"/>
                <a:gd name="connsiteX15" fmla="*/ 1415581 w 1920190"/>
                <a:gd name="connsiteY15" fmla="*/ 1000125 h 6438900"/>
                <a:gd name="connsiteX16" fmla="*/ 1425106 w 1920190"/>
                <a:gd name="connsiteY16" fmla="*/ 1095375 h 6438900"/>
                <a:gd name="connsiteX17" fmla="*/ 1544494 w 1920190"/>
                <a:gd name="connsiteY17" fmla="*/ 1173848 h 6438900"/>
                <a:gd name="connsiteX18" fmla="*/ 1625131 w 1920190"/>
                <a:gd name="connsiteY18" fmla="*/ 1200150 h 6438900"/>
                <a:gd name="connsiteX19" fmla="*/ 1663231 w 1920190"/>
                <a:gd name="connsiteY19" fmla="*/ 1257300 h 6438900"/>
                <a:gd name="connsiteX20" fmla="*/ 1720381 w 1920190"/>
                <a:gd name="connsiteY20" fmla="*/ 1352550 h 6438900"/>
                <a:gd name="connsiteX21" fmla="*/ 1748956 w 1920190"/>
                <a:gd name="connsiteY21" fmla="*/ 1495425 h 6438900"/>
                <a:gd name="connsiteX22" fmla="*/ 1748956 w 1920190"/>
                <a:gd name="connsiteY22" fmla="*/ 1581150 h 6438900"/>
                <a:gd name="connsiteX23" fmla="*/ 1787056 w 1920190"/>
                <a:gd name="connsiteY23" fmla="*/ 1695450 h 6438900"/>
                <a:gd name="connsiteX24" fmla="*/ 1920190 w 1920190"/>
                <a:gd name="connsiteY24" fmla="*/ 2266084 h 6438900"/>
                <a:gd name="connsiteX25" fmla="*/ 1878193 w 1920190"/>
                <a:gd name="connsiteY25" fmla="*/ 2420216 h 6438900"/>
                <a:gd name="connsiteX26" fmla="*/ 1836739 w 1920190"/>
                <a:gd name="connsiteY26" fmla="*/ 2522827 h 6438900"/>
                <a:gd name="connsiteX27" fmla="*/ 1766275 w 1920190"/>
                <a:gd name="connsiteY27" fmla="*/ 2641780 h 6438900"/>
                <a:gd name="connsiteX28" fmla="*/ 1657711 w 1920190"/>
                <a:gd name="connsiteY28" fmla="*/ 2771234 h 6438900"/>
                <a:gd name="connsiteX29" fmla="*/ 1587031 w 1920190"/>
                <a:gd name="connsiteY29" fmla="*/ 2857500 h 6438900"/>
                <a:gd name="connsiteX30" fmla="*/ 1567981 w 1920190"/>
                <a:gd name="connsiteY30" fmla="*/ 2914650 h 6438900"/>
                <a:gd name="connsiteX31" fmla="*/ 1577506 w 1920190"/>
                <a:gd name="connsiteY31" fmla="*/ 3076575 h 6438900"/>
                <a:gd name="connsiteX32" fmla="*/ 1558456 w 1920190"/>
                <a:gd name="connsiteY32" fmla="*/ 3295650 h 6438900"/>
                <a:gd name="connsiteX33" fmla="*/ 1520356 w 1920190"/>
                <a:gd name="connsiteY33" fmla="*/ 3505200 h 6438900"/>
                <a:gd name="connsiteX34" fmla="*/ 1501306 w 1920190"/>
                <a:gd name="connsiteY34" fmla="*/ 3762375 h 6438900"/>
                <a:gd name="connsiteX35" fmla="*/ 1472731 w 1920190"/>
                <a:gd name="connsiteY35" fmla="*/ 4067175 h 6438900"/>
                <a:gd name="connsiteX36" fmla="*/ 1474355 w 1920190"/>
                <a:gd name="connsiteY36" fmla="*/ 4324350 h 6438900"/>
                <a:gd name="connsiteX37" fmla="*/ 1464830 w 1920190"/>
                <a:gd name="connsiteY37" fmla="*/ 4632938 h 6438900"/>
                <a:gd name="connsiteX38" fmla="*/ 1463206 w 1920190"/>
                <a:gd name="connsiteY38" fmla="*/ 4819650 h 6438900"/>
                <a:gd name="connsiteX39" fmla="*/ 1491781 w 1920190"/>
                <a:gd name="connsiteY39" fmla="*/ 5219700 h 6438900"/>
                <a:gd name="connsiteX40" fmla="*/ 1510831 w 1920190"/>
                <a:gd name="connsiteY40" fmla="*/ 5534025 h 6438900"/>
                <a:gd name="connsiteX41" fmla="*/ 1501306 w 1920190"/>
                <a:gd name="connsiteY41" fmla="*/ 6037118 h 6438900"/>
                <a:gd name="connsiteX42" fmla="*/ 1434631 w 1920190"/>
                <a:gd name="connsiteY42" fmla="*/ 6096000 h 6438900"/>
                <a:gd name="connsiteX43" fmla="*/ 1472731 w 1920190"/>
                <a:gd name="connsiteY43" fmla="*/ 6238875 h 6438900"/>
                <a:gd name="connsiteX44" fmla="*/ 1436904 w 1920190"/>
                <a:gd name="connsiteY44" fmla="*/ 6332394 h 6438900"/>
                <a:gd name="connsiteX45" fmla="*/ 1291756 w 1920190"/>
                <a:gd name="connsiteY45" fmla="*/ 6438900 h 6438900"/>
                <a:gd name="connsiteX46" fmla="*/ 1244131 w 1920190"/>
                <a:gd name="connsiteY46" fmla="*/ 6429375 h 6438900"/>
                <a:gd name="connsiteX47" fmla="*/ 1118575 w 1920190"/>
                <a:gd name="connsiteY47" fmla="*/ 6270156 h 6438900"/>
                <a:gd name="connsiteX48" fmla="*/ 1110781 w 1920190"/>
                <a:gd name="connsiteY48" fmla="*/ 6153150 h 6438900"/>
                <a:gd name="connsiteX49" fmla="*/ 1134919 w 1920190"/>
                <a:gd name="connsiteY49" fmla="*/ 6096001 h 6438900"/>
                <a:gd name="connsiteX50" fmla="*/ 1138274 w 1920190"/>
                <a:gd name="connsiteY50" fmla="*/ 6039391 h 6438900"/>
                <a:gd name="connsiteX51" fmla="*/ 1053631 w 1920190"/>
                <a:gd name="connsiteY51" fmla="*/ 6011899 h 6438900"/>
                <a:gd name="connsiteX52" fmla="*/ 1044106 w 1920190"/>
                <a:gd name="connsiteY52" fmla="*/ 5915025 h 6438900"/>
                <a:gd name="connsiteX53" fmla="*/ 1072681 w 1920190"/>
                <a:gd name="connsiteY53" fmla="*/ 5848350 h 6438900"/>
                <a:gd name="connsiteX54" fmla="*/ 1082206 w 1920190"/>
                <a:gd name="connsiteY54" fmla="*/ 5495925 h 6438900"/>
                <a:gd name="connsiteX55" fmla="*/ 1034581 w 1920190"/>
                <a:gd name="connsiteY55" fmla="*/ 5381625 h 6438900"/>
                <a:gd name="connsiteX56" fmla="*/ 1053631 w 1920190"/>
                <a:gd name="connsiteY56" fmla="*/ 5334000 h 6438900"/>
                <a:gd name="connsiteX57" fmla="*/ 1053631 w 1920190"/>
                <a:gd name="connsiteY57" fmla="*/ 5067300 h 6438900"/>
                <a:gd name="connsiteX58" fmla="*/ 1044106 w 1920190"/>
                <a:gd name="connsiteY58" fmla="*/ 4476750 h 6438900"/>
                <a:gd name="connsiteX59" fmla="*/ 983709 w 1920190"/>
                <a:gd name="connsiteY59" fmla="*/ 4136015 h 6438900"/>
                <a:gd name="connsiteX60" fmla="*/ 984791 w 1920190"/>
                <a:gd name="connsiteY60" fmla="*/ 3914233 h 6438900"/>
                <a:gd name="connsiteX61" fmla="*/ 977431 w 1920190"/>
                <a:gd name="connsiteY61" fmla="*/ 3790950 h 6438900"/>
                <a:gd name="connsiteX62" fmla="*/ 939331 w 1920190"/>
                <a:gd name="connsiteY62" fmla="*/ 3412223 h 6438900"/>
                <a:gd name="connsiteX63" fmla="*/ 922987 w 1920190"/>
                <a:gd name="connsiteY63" fmla="*/ 3747979 h 6438900"/>
                <a:gd name="connsiteX64" fmla="*/ 882181 w 1920190"/>
                <a:gd name="connsiteY64" fmla="*/ 3971925 h 6438900"/>
                <a:gd name="connsiteX65" fmla="*/ 872656 w 1920190"/>
                <a:gd name="connsiteY65" fmla="*/ 4486275 h 6438900"/>
                <a:gd name="connsiteX66" fmla="*/ 901231 w 1920190"/>
                <a:gd name="connsiteY66" fmla="*/ 5076825 h 6438900"/>
                <a:gd name="connsiteX67" fmla="*/ 958381 w 1920190"/>
                <a:gd name="connsiteY67" fmla="*/ 5534025 h 6438900"/>
                <a:gd name="connsiteX68" fmla="*/ 958381 w 1920190"/>
                <a:gd name="connsiteY68" fmla="*/ 5676900 h 6438900"/>
                <a:gd name="connsiteX69" fmla="*/ 967906 w 1920190"/>
                <a:gd name="connsiteY69" fmla="*/ 5867400 h 6438900"/>
                <a:gd name="connsiteX70" fmla="*/ 977431 w 1920190"/>
                <a:gd name="connsiteY70" fmla="*/ 5972175 h 6438900"/>
                <a:gd name="connsiteX71" fmla="*/ 901231 w 1920190"/>
                <a:gd name="connsiteY71" fmla="*/ 5981700 h 6438900"/>
                <a:gd name="connsiteX72" fmla="*/ 948856 w 1920190"/>
                <a:gd name="connsiteY72" fmla="*/ 6134100 h 6438900"/>
                <a:gd name="connsiteX73" fmla="*/ 948856 w 1920190"/>
                <a:gd name="connsiteY73" fmla="*/ 6210300 h 6438900"/>
                <a:gd name="connsiteX74" fmla="*/ 825031 w 1920190"/>
                <a:gd name="connsiteY74" fmla="*/ 6381750 h 6438900"/>
                <a:gd name="connsiteX75" fmla="*/ 734868 w 1920190"/>
                <a:gd name="connsiteY75" fmla="*/ 6381209 h 6438900"/>
                <a:gd name="connsiteX76" fmla="*/ 672631 w 1920190"/>
                <a:gd name="connsiteY76" fmla="*/ 6315075 h 6438900"/>
                <a:gd name="connsiteX77" fmla="*/ 605956 w 1920190"/>
                <a:gd name="connsiteY77" fmla="*/ 6248400 h 6438900"/>
                <a:gd name="connsiteX78" fmla="*/ 577381 w 1920190"/>
                <a:gd name="connsiteY78" fmla="*/ 6115050 h 6438900"/>
                <a:gd name="connsiteX79" fmla="*/ 596431 w 1920190"/>
                <a:gd name="connsiteY79" fmla="*/ 6048375 h 6438900"/>
                <a:gd name="connsiteX80" fmla="*/ 501181 w 1920190"/>
                <a:gd name="connsiteY80" fmla="*/ 5991225 h 6438900"/>
                <a:gd name="connsiteX81" fmla="*/ 463081 w 1920190"/>
                <a:gd name="connsiteY81" fmla="*/ 5391150 h 6438900"/>
                <a:gd name="connsiteX82" fmla="*/ 461999 w 1920190"/>
                <a:gd name="connsiteY82" fmla="*/ 4882753 h 6438900"/>
                <a:gd name="connsiteX83" fmla="*/ 423358 w 1920190"/>
                <a:gd name="connsiteY83" fmla="*/ 4273694 h 6438900"/>
                <a:gd name="connsiteX84" fmla="*/ 385257 w 1920190"/>
                <a:gd name="connsiteY84" fmla="*/ 3946056 h 6438900"/>
                <a:gd name="connsiteX85" fmla="*/ 339256 w 1920190"/>
                <a:gd name="connsiteY85" fmla="*/ 3695700 h 6438900"/>
                <a:gd name="connsiteX86" fmla="*/ 348781 w 1920190"/>
                <a:gd name="connsiteY86" fmla="*/ 3486150 h 6438900"/>
                <a:gd name="connsiteX87" fmla="*/ 301157 w 1920190"/>
                <a:gd name="connsiteY87" fmla="*/ 3062505 h 6438900"/>
                <a:gd name="connsiteX88" fmla="*/ 343045 w 1920190"/>
                <a:gd name="connsiteY88" fmla="*/ 2895600 h 6438900"/>
                <a:gd name="connsiteX89" fmla="*/ 331896 w 1920190"/>
                <a:gd name="connsiteY89" fmla="*/ 2669165 h 6438900"/>
                <a:gd name="connsiteX90" fmla="*/ 358306 w 1920190"/>
                <a:gd name="connsiteY90" fmla="*/ 2524125 h 6438900"/>
                <a:gd name="connsiteX91" fmla="*/ 367831 w 1920190"/>
                <a:gd name="connsiteY91" fmla="*/ 2428875 h 6438900"/>
                <a:gd name="connsiteX92" fmla="*/ 301156 w 1920190"/>
                <a:gd name="connsiteY92" fmla="*/ 2324100 h 6438900"/>
                <a:gd name="connsiteX93" fmla="*/ 253531 w 1920190"/>
                <a:gd name="connsiteY93" fmla="*/ 2381250 h 6438900"/>
                <a:gd name="connsiteX94" fmla="*/ 43981 w 1920190"/>
                <a:gd name="connsiteY94" fmla="*/ 2305050 h 6438900"/>
                <a:gd name="connsiteX95" fmla="*/ 3175 w 1920190"/>
                <a:gd name="connsiteY95" fmla="*/ 2156547 h 6438900"/>
                <a:gd name="connsiteX96" fmla="*/ 63031 w 1920190"/>
                <a:gd name="connsiteY96" fmla="*/ 1924050 h 6438900"/>
                <a:gd name="connsiteX97" fmla="*/ 120181 w 1920190"/>
                <a:gd name="connsiteY97" fmla="*/ 1724025 h 6438900"/>
                <a:gd name="connsiteX98" fmla="*/ 129706 w 1920190"/>
                <a:gd name="connsiteY98" fmla="*/ 1438275 h 6438900"/>
                <a:gd name="connsiteX99" fmla="*/ 196381 w 1920190"/>
                <a:gd name="connsiteY99" fmla="*/ 1352550 h 6438900"/>
                <a:gd name="connsiteX100" fmla="*/ 229936 w 1920190"/>
                <a:gd name="connsiteY100" fmla="*/ 1228725 h 6438900"/>
                <a:gd name="connsiteX101" fmla="*/ 349863 w 1920190"/>
                <a:gd name="connsiteY101" fmla="*/ 1130661 h 6438900"/>
                <a:gd name="connsiteX102" fmla="*/ 463081 w 1920190"/>
                <a:gd name="connsiteY102" fmla="*/ 1095375 h 6438900"/>
                <a:gd name="connsiteX103" fmla="*/ 581710 w 1920190"/>
                <a:gd name="connsiteY103" fmla="*/ 1028700 h 6438900"/>
                <a:gd name="connsiteX104" fmla="*/ 558331 w 1920190"/>
                <a:gd name="connsiteY104" fmla="*/ 895350 h 6438900"/>
                <a:gd name="connsiteX105" fmla="*/ 586906 w 1920190"/>
                <a:gd name="connsiteY105" fmla="*/ 800100 h 6438900"/>
                <a:gd name="connsiteX106" fmla="*/ 586906 w 1920190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48956 w 1928741"/>
                <a:gd name="connsiteY22" fmla="*/ 1581150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48956 w 1928741"/>
                <a:gd name="connsiteY22" fmla="*/ 1581150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5981700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6014415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  <a:gd name="connsiteX0" fmla="*/ 586906 w 1928741"/>
                <a:gd name="connsiteY0" fmla="*/ 676275 h 6438900"/>
                <a:gd name="connsiteX1" fmla="*/ 520231 w 1928741"/>
                <a:gd name="connsiteY1" fmla="*/ 600075 h 6438900"/>
                <a:gd name="connsiteX2" fmla="*/ 520231 w 1928741"/>
                <a:gd name="connsiteY2" fmla="*/ 400050 h 6438900"/>
                <a:gd name="connsiteX3" fmla="*/ 586906 w 1928741"/>
                <a:gd name="connsiteY3" fmla="*/ 247650 h 6438900"/>
                <a:gd name="connsiteX4" fmla="*/ 682156 w 1928741"/>
                <a:gd name="connsiteY4" fmla="*/ 104775 h 6438900"/>
                <a:gd name="connsiteX5" fmla="*/ 748831 w 1928741"/>
                <a:gd name="connsiteY5" fmla="*/ 38100 h 6438900"/>
                <a:gd name="connsiteX6" fmla="*/ 834556 w 1928741"/>
                <a:gd name="connsiteY6" fmla="*/ 0 h 6438900"/>
                <a:gd name="connsiteX7" fmla="*/ 1034581 w 1928741"/>
                <a:gd name="connsiteY7" fmla="*/ 19050 h 6438900"/>
                <a:gd name="connsiteX8" fmla="*/ 1186981 w 1928741"/>
                <a:gd name="connsiteY8" fmla="*/ 114300 h 6438900"/>
                <a:gd name="connsiteX9" fmla="*/ 1301281 w 1928741"/>
                <a:gd name="connsiteY9" fmla="*/ 257175 h 6438900"/>
                <a:gd name="connsiteX10" fmla="*/ 1329856 w 1928741"/>
                <a:gd name="connsiteY10" fmla="*/ 314325 h 6438900"/>
                <a:gd name="connsiteX11" fmla="*/ 1348906 w 1928741"/>
                <a:gd name="connsiteY11" fmla="*/ 409575 h 6438900"/>
                <a:gd name="connsiteX12" fmla="*/ 1358431 w 1928741"/>
                <a:gd name="connsiteY12" fmla="*/ 733425 h 6438900"/>
                <a:gd name="connsiteX13" fmla="*/ 1329856 w 1928741"/>
                <a:gd name="connsiteY13" fmla="*/ 828675 h 6438900"/>
                <a:gd name="connsiteX14" fmla="*/ 1367956 w 1928741"/>
                <a:gd name="connsiteY14" fmla="*/ 876300 h 6438900"/>
                <a:gd name="connsiteX15" fmla="*/ 1415581 w 1928741"/>
                <a:gd name="connsiteY15" fmla="*/ 1000125 h 6438900"/>
                <a:gd name="connsiteX16" fmla="*/ 1425106 w 1928741"/>
                <a:gd name="connsiteY16" fmla="*/ 1095375 h 6438900"/>
                <a:gd name="connsiteX17" fmla="*/ 1544494 w 1928741"/>
                <a:gd name="connsiteY17" fmla="*/ 1173848 h 6438900"/>
                <a:gd name="connsiteX18" fmla="*/ 1625131 w 1928741"/>
                <a:gd name="connsiteY18" fmla="*/ 1200150 h 6438900"/>
                <a:gd name="connsiteX19" fmla="*/ 1663231 w 1928741"/>
                <a:gd name="connsiteY19" fmla="*/ 1257300 h 6438900"/>
                <a:gd name="connsiteX20" fmla="*/ 1720381 w 1928741"/>
                <a:gd name="connsiteY20" fmla="*/ 1352550 h 6438900"/>
                <a:gd name="connsiteX21" fmla="*/ 1748956 w 1928741"/>
                <a:gd name="connsiteY21" fmla="*/ 1495425 h 6438900"/>
                <a:gd name="connsiteX22" fmla="*/ 1769088 w 1928741"/>
                <a:gd name="connsiteY22" fmla="*/ 1584505 h 6438900"/>
                <a:gd name="connsiteX23" fmla="*/ 1787056 w 1928741"/>
                <a:gd name="connsiteY23" fmla="*/ 1695450 h 6438900"/>
                <a:gd name="connsiteX24" fmla="*/ 1920190 w 1928741"/>
                <a:gd name="connsiteY24" fmla="*/ 2266084 h 6438900"/>
                <a:gd name="connsiteX25" fmla="*/ 1878193 w 1928741"/>
                <a:gd name="connsiteY25" fmla="*/ 2420216 h 6438900"/>
                <a:gd name="connsiteX26" fmla="*/ 1836739 w 1928741"/>
                <a:gd name="connsiteY26" fmla="*/ 2522827 h 6438900"/>
                <a:gd name="connsiteX27" fmla="*/ 1766275 w 1928741"/>
                <a:gd name="connsiteY27" fmla="*/ 2641780 h 6438900"/>
                <a:gd name="connsiteX28" fmla="*/ 1657711 w 1928741"/>
                <a:gd name="connsiteY28" fmla="*/ 2771234 h 6438900"/>
                <a:gd name="connsiteX29" fmla="*/ 1587031 w 1928741"/>
                <a:gd name="connsiteY29" fmla="*/ 2857500 h 6438900"/>
                <a:gd name="connsiteX30" fmla="*/ 1567981 w 1928741"/>
                <a:gd name="connsiteY30" fmla="*/ 2914650 h 6438900"/>
                <a:gd name="connsiteX31" fmla="*/ 1577506 w 1928741"/>
                <a:gd name="connsiteY31" fmla="*/ 3076575 h 6438900"/>
                <a:gd name="connsiteX32" fmla="*/ 1558456 w 1928741"/>
                <a:gd name="connsiteY32" fmla="*/ 3295650 h 6438900"/>
                <a:gd name="connsiteX33" fmla="*/ 1520356 w 1928741"/>
                <a:gd name="connsiteY33" fmla="*/ 3505200 h 6438900"/>
                <a:gd name="connsiteX34" fmla="*/ 1501306 w 1928741"/>
                <a:gd name="connsiteY34" fmla="*/ 3762375 h 6438900"/>
                <a:gd name="connsiteX35" fmla="*/ 1472731 w 1928741"/>
                <a:gd name="connsiteY35" fmla="*/ 4067175 h 6438900"/>
                <a:gd name="connsiteX36" fmla="*/ 1474355 w 1928741"/>
                <a:gd name="connsiteY36" fmla="*/ 4324350 h 6438900"/>
                <a:gd name="connsiteX37" fmla="*/ 1464830 w 1928741"/>
                <a:gd name="connsiteY37" fmla="*/ 4632938 h 6438900"/>
                <a:gd name="connsiteX38" fmla="*/ 1463206 w 1928741"/>
                <a:gd name="connsiteY38" fmla="*/ 4819650 h 6438900"/>
                <a:gd name="connsiteX39" fmla="*/ 1491781 w 1928741"/>
                <a:gd name="connsiteY39" fmla="*/ 5219700 h 6438900"/>
                <a:gd name="connsiteX40" fmla="*/ 1510831 w 1928741"/>
                <a:gd name="connsiteY40" fmla="*/ 5534025 h 6438900"/>
                <a:gd name="connsiteX41" fmla="*/ 1501306 w 1928741"/>
                <a:gd name="connsiteY41" fmla="*/ 6037118 h 6438900"/>
                <a:gd name="connsiteX42" fmla="*/ 1434631 w 1928741"/>
                <a:gd name="connsiteY42" fmla="*/ 6096000 h 6438900"/>
                <a:gd name="connsiteX43" fmla="*/ 1472731 w 1928741"/>
                <a:gd name="connsiteY43" fmla="*/ 6238875 h 6438900"/>
                <a:gd name="connsiteX44" fmla="*/ 1436904 w 1928741"/>
                <a:gd name="connsiteY44" fmla="*/ 6332394 h 6438900"/>
                <a:gd name="connsiteX45" fmla="*/ 1291756 w 1928741"/>
                <a:gd name="connsiteY45" fmla="*/ 6438900 h 6438900"/>
                <a:gd name="connsiteX46" fmla="*/ 1244131 w 1928741"/>
                <a:gd name="connsiteY46" fmla="*/ 6429375 h 6438900"/>
                <a:gd name="connsiteX47" fmla="*/ 1118575 w 1928741"/>
                <a:gd name="connsiteY47" fmla="*/ 6270156 h 6438900"/>
                <a:gd name="connsiteX48" fmla="*/ 1110781 w 1928741"/>
                <a:gd name="connsiteY48" fmla="*/ 6153150 h 6438900"/>
                <a:gd name="connsiteX49" fmla="*/ 1134919 w 1928741"/>
                <a:gd name="connsiteY49" fmla="*/ 6096001 h 6438900"/>
                <a:gd name="connsiteX50" fmla="*/ 1138274 w 1928741"/>
                <a:gd name="connsiteY50" fmla="*/ 6039391 h 6438900"/>
                <a:gd name="connsiteX51" fmla="*/ 1053631 w 1928741"/>
                <a:gd name="connsiteY51" fmla="*/ 6011899 h 6438900"/>
                <a:gd name="connsiteX52" fmla="*/ 1044106 w 1928741"/>
                <a:gd name="connsiteY52" fmla="*/ 5915025 h 6438900"/>
                <a:gd name="connsiteX53" fmla="*/ 1072681 w 1928741"/>
                <a:gd name="connsiteY53" fmla="*/ 5848350 h 6438900"/>
                <a:gd name="connsiteX54" fmla="*/ 1082206 w 1928741"/>
                <a:gd name="connsiteY54" fmla="*/ 5495925 h 6438900"/>
                <a:gd name="connsiteX55" fmla="*/ 1034581 w 1928741"/>
                <a:gd name="connsiteY55" fmla="*/ 5381625 h 6438900"/>
                <a:gd name="connsiteX56" fmla="*/ 1053631 w 1928741"/>
                <a:gd name="connsiteY56" fmla="*/ 5334000 h 6438900"/>
                <a:gd name="connsiteX57" fmla="*/ 1053631 w 1928741"/>
                <a:gd name="connsiteY57" fmla="*/ 5067300 h 6438900"/>
                <a:gd name="connsiteX58" fmla="*/ 1044106 w 1928741"/>
                <a:gd name="connsiteY58" fmla="*/ 4476750 h 6438900"/>
                <a:gd name="connsiteX59" fmla="*/ 983709 w 1928741"/>
                <a:gd name="connsiteY59" fmla="*/ 4136015 h 6438900"/>
                <a:gd name="connsiteX60" fmla="*/ 984791 w 1928741"/>
                <a:gd name="connsiteY60" fmla="*/ 3914233 h 6438900"/>
                <a:gd name="connsiteX61" fmla="*/ 977431 w 1928741"/>
                <a:gd name="connsiteY61" fmla="*/ 3790950 h 6438900"/>
                <a:gd name="connsiteX62" fmla="*/ 939331 w 1928741"/>
                <a:gd name="connsiteY62" fmla="*/ 3412223 h 6438900"/>
                <a:gd name="connsiteX63" fmla="*/ 922987 w 1928741"/>
                <a:gd name="connsiteY63" fmla="*/ 3747979 h 6438900"/>
                <a:gd name="connsiteX64" fmla="*/ 882181 w 1928741"/>
                <a:gd name="connsiteY64" fmla="*/ 3971925 h 6438900"/>
                <a:gd name="connsiteX65" fmla="*/ 872656 w 1928741"/>
                <a:gd name="connsiteY65" fmla="*/ 4486275 h 6438900"/>
                <a:gd name="connsiteX66" fmla="*/ 901231 w 1928741"/>
                <a:gd name="connsiteY66" fmla="*/ 5076825 h 6438900"/>
                <a:gd name="connsiteX67" fmla="*/ 958381 w 1928741"/>
                <a:gd name="connsiteY67" fmla="*/ 5534025 h 6438900"/>
                <a:gd name="connsiteX68" fmla="*/ 958381 w 1928741"/>
                <a:gd name="connsiteY68" fmla="*/ 5676900 h 6438900"/>
                <a:gd name="connsiteX69" fmla="*/ 967906 w 1928741"/>
                <a:gd name="connsiteY69" fmla="*/ 5867400 h 6438900"/>
                <a:gd name="connsiteX70" fmla="*/ 977431 w 1928741"/>
                <a:gd name="connsiteY70" fmla="*/ 5972175 h 6438900"/>
                <a:gd name="connsiteX71" fmla="*/ 901231 w 1928741"/>
                <a:gd name="connsiteY71" fmla="*/ 6014415 h 6438900"/>
                <a:gd name="connsiteX72" fmla="*/ 948856 w 1928741"/>
                <a:gd name="connsiteY72" fmla="*/ 6134100 h 6438900"/>
                <a:gd name="connsiteX73" fmla="*/ 948856 w 1928741"/>
                <a:gd name="connsiteY73" fmla="*/ 6210300 h 6438900"/>
                <a:gd name="connsiteX74" fmla="*/ 825031 w 1928741"/>
                <a:gd name="connsiteY74" fmla="*/ 6381750 h 6438900"/>
                <a:gd name="connsiteX75" fmla="*/ 734868 w 1928741"/>
                <a:gd name="connsiteY75" fmla="*/ 6381209 h 6438900"/>
                <a:gd name="connsiteX76" fmla="*/ 672631 w 1928741"/>
                <a:gd name="connsiteY76" fmla="*/ 6315075 h 6438900"/>
                <a:gd name="connsiteX77" fmla="*/ 605956 w 1928741"/>
                <a:gd name="connsiteY77" fmla="*/ 6248400 h 6438900"/>
                <a:gd name="connsiteX78" fmla="*/ 577381 w 1928741"/>
                <a:gd name="connsiteY78" fmla="*/ 6115050 h 6438900"/>
                <a:gd name="connsiteX79" fmla="*/ 596431 w 1928741"/>
                <a:gd name="connsiteY79" fmla="*/ 6048375 h 6438900"/>
                <a:gd name="connsiteX80" fmla="*/ 501181 w 1928741"/>
                <a:gd name="connsiteY80" fmla="*/ 5991225 h 6438900"/>
                <a:gd name="connsiteX81" fmla="*/ 463081 w 1928741"/>
                <a:gd name="connsiteY81" fmla="*/ 5391150 h 6438900"/>
                <a:gd name="connsiteX82" fmla="*/ 461999 w 1928741"/>
                <a:gd name="connsiteY82" fmla="*/ 4882753 h 6438900"/>
                <a:gd name="connsiteX83" fmla="*/ 423358 w 1928741"/>
                <a:gd name="connsiteY83" fmla="*/ 4273694 h 6438900"/>
                <a:gd name="connsiteX84" fmla="*/ 385257 w 1928741"/>
                <a:gd name="connsiteY84" fmla="*/ 3946056 h 6438900"/>
                <a:gd name="connsiteX85" fmla="*/ 339256 w 1928741"/>
                <a:gd name="connsiteY85" fmla="*/ 3695700 h 6438900"/>
                <a:gd name="connsiteX86" fmla="*/ 348781 w 1928741"/>
                <a:gd name="connsiteY86" fmla="*/ 3486150 h 6438900"/>
                <a:gd name="connsiteX87" fmla="*/ 301157 w 1928741"/>
                <a:gd name="connsiteY87" fmla="*/ 3062505 h 6438900"/>
                <a:gd name="connsiteX88" fmla="*/ 343045 w 1928741"/>
                <a:gd name="connsiteY88" fmla="*/ 2895600 h 6438900"/>
                <a:gd name="connsiteX89" fmla="*/ 331896 w 1928741"/>
                <a:gd name="connsiteY89" fmla="*/ 2669165 h 6438900"/>
                <a:gd name="connsiteX90" fmla="*/ 358306 w 1928741"/>
                <a:gd name="connsiteY90" fmla="*/ 2524125 h 6438900"/>
                <a:gd name="connsiteX91" fmla="*/ 367831 w 1928741"/>
                <a:gd name="connsiteY91" fmla="*/ 2428875 h 6438900"/>
                <a:gd name="connsiteX92" fmla="*/ 301156 w 1928741"/>
                <a:gd name="connsiteY92" fmla="*/ 2324100 h 6438900"/>
                <a:gd name="connsiteX93" fmla="*/ 253531 w 1928741"/>
                <a:gd name="connsiteY93" fmla="*/ 2381250 h 6438900"/>
                <a:gd name="connsiteX94" fmla="*/ 43981 w 1928741"/>
                <a:gd name="connsiteY94" fmla="*/ 2305050 h 6438900"/>
                <a:gd name="connsiteX95" fmla="*/ 3175 w 1928741"/>
                <a:gd name="connsiteY95" fmla="*/ 2156547 h 6438900"/>
                <a:gd name="connsiteX96" fmla="*/ 63031 w 1928741"/>
                <a:gd name="connsiteY96" fmla="*/ 1924050 h 6438900"/>
                <a:gd name="connsiteX97" fmla="*/ 120181 w 1928741"/>
                <a:gd name="connsiteY97" fmla="*/ 1724025 h 6438900"/>
                <a:gd name="connsiteX98" fmla="*/ 129706 w 1928741"/>
                <a:gd name="connsiteY98" fmla="*/ 1438275 h 6438900"/>
                <a:gd name="connsiteX99" fmla="*/ 196381 w 1928741"/>
                <a:gd name="connsiteY99" fmla="*/ 1352550 h 6438900"/>
                <a:gd name="connsiteX100" fmla="*/ 229936 w 1928741"/>
                <a:gd name="connsiteY100" fmla="*/ 1228725 h 6438900"/>
                <a:gd name="connsiteX101" fmla="*/ 349863 w 1928741"/>
                <a:gd name="connsiteY101" fmla="*/ 1130661 h 6438900"/>
                <a:gd name="connsiteX102" fmla="*/ 463081 w 1928741"/>
                <a:gd name="connsiteY102" fmla="*/ 1095375 h 6438900"/>
                <a:gd name="connsiteX103" fmla="*/ 581710 w 1928741"/>
                <a:gd name="connsiteY103" fmla="*/ 1028700 h 6438900"/>
                <a:gd name="connsiteX104" fmla="*/ 558331 w 1928741"/>
                <a:gd name="connsiteY104" fmla="*/ 895350 h 6438900"/>
                <a:gd name="connsiteX105" fmla="*/ 586906 w 1928741"/>
                <a:gd name="connsiteY105" fmla="*/ 800100 h 6438900"/>
                <a:gd name="connsiteX106" fmla="*/ 586906 w 1928741"/>
                <a:gd name="connsiteY106" fmla="*/ 676275 h 643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1928741" h="6438900">
                  <a:moveTo>
                    <a:pt x="586906" y="676275"/>
                  </a:moveTo>
                  <a:cubicBezTo>
                    <a:pt x="517986" y="607355"/>
                    <a:pt x="520231" y="641031"/>
                    <a:pt x="520231" y="600075"/>
                  </a:cubicBezTo>
                  <a:cubicBezTo>
                    <a:pt x="520231" y="533400"/>
                    <a:pt x="459834" y="496923"/>
                    <a:pt x="520231" y="400050"/>
                  </a:cubicBezTo>
                  <a:lnTo>
                    <a:pt x="586906" y="247650"/>
                  </a:lnTo>
                  <a:lnTo>
                    <a:pt x="682156" y="104775"/>
                  </a:lnTo>
                  <a:lnTo>
                    <a:pt x="748831" y="38100"/>
                  </a:lnTo>
                  <a:lnTo>
                    <a:pt x="834556" y="0"/>
                  </a:lnTo>
                  <a:lnTo>
                    <a:pt x="1034581" y="19050"/>
                  </a:lnTo>
                  <a:lnTo>
                    <a:pt x="1186981" y="114300"/>
                  </a:lnTo>
                  <a:lnTo>
                    <a:pt x="1301281" y="257175"/>
                  </a:lnTo>
                  <a:lnTo>
                    <a:pt x="1329856" y="314325"/>
                  </a:lnTo>
                  <a:lnTo>
                    <a:pt x="1348906" y="409575"/>
                  </a:lnTo>
                  <a:lnTo>
                    <a:pt x="1358431" y="733425"/>
                  </a:lnTo>
                  <a:lnTo>
                    <a:pt x="1329856" y="828675"/>
                  </a:lnTo>
                  <a:lnTo>
                    <a:pt x="1367956" y="876300"/>
                  </a:lnTo>
                  <a:cubicBezTo>
                    <a:pt x="1407319" y="917575"/>
                    <a:pt x="1426550" y="945428"/>
                    <a:pt x="1415581" y="1000125"/>
                  </a:cubicBezTo>
                  <a:lnTo>
                    <a:pt x="1425106" y="1095375"/>
                  </a:lnTo>
                  <a:cubicBezTo>
                    <a:pt x="1502930" y="1127125"/>
                    <a:pt x="1496869" y="1142098"/>
                    <a:pt x="1544494" y="1173848"/>
                  </a:cubicBezTo>
                  <a:lnTo>
                    <a:pt x="1625131" y="1200150"/>
                  </a:lnTo>
                  <a:lnTo>
                    <a:pt x="1663231" y="1257300"/>
                  </a:lnTo>
                  <a:lnTo>
                    <a:pt x="1720381" y="1352550"/>
                  </a:lnTo>
                  <a:lnTo>
                    <a:pt x="1748956" y="1495425"/>
                  </a:lnTo>
                  <a:lnTo>
                    <a:pt x="1769088" y="1584505"/>
                  </a:lnTo>
                  <a:lnTo>
                    <a:pt x="1787056" y="1695450"/>
                  </a:lnTo>
                  <a:cubicBezTo>
                    <a:pt x="1928741" y="2170870"/>
                    <a:pt x="1922788" y="2166469"/>
                    <a:pt x="1920190" y="2266084"/>
                  </a:cubicBezTo>
                  <a:lnTo>
                    <a:pt x="1878193" y="2420216"/>
                  </a:lnTo>
                  <a:lnTo>
                    <a:pt x="1836739" y="2522827"/>
                  </a:lnTo>
                  <a:cubicBezTo>
                    <a:pt x="1813251" y="2562478"/>
                    <a:pt x="1816606" y="2602129"/>
                    <a:pt x="1766275" y="2641780"/>
                  </a:cubicBezTo>
                  <a:cubicBezTo>
                    <a:pt x="1683112" y="2681576"/>
                    <a:pt x="1693899" y="2728083"/>
                    <a:pt x="1657711" y="2771234"/>
                  </a:cubicBezTo>
                  <a:cubicBezTo>
                    <a:pt x="1627837" y="2807187"/>
                    <a:pt x="1601986" y="2833597"/>
                    <a:pt x="1587031" y="2857500"/>
                  </a:cubicBezTo>
                  <a:lnTo>
                    <a:pt x="1567981" y="2914650"/>
                  </a:lnTo>
                  <a:lnTo>
                    <a:pt x="1577506" y="3076575"/>
                  </a:lnTo>
                  <a:lnTo>
                    <a:pt x="1558456" y="3295650"/>
                  </a:lnTo>
                  <a:lnTo>
                    <a:pt x="1520356" y="3505200"/>
                  </a:lnTo>
                  <a:lnTo>
                    <a:pt x="1501306" y="3762375"/>
                  </a:lnTo>
                  <a:lnTo>
                    <a:pt x="1472731" y="4067175"/>
                  </a:lnTo>
                  <a:cubicBezTo>
                    <a:pt x="1473272" y="4152900"/>
                    <a:pt x="1473814" y="4238625"/>
                    <a:pt x="1474355" y="4324350"/>
                  </a:cubicBezTo>
                  <a:lnTo>
                    <a:pt x="1464830" y="4632938"/>
                  </a:lnTo>
                  <a:cubicBezTo>
                    <a:pt x="1464289" y="4695175"/>
                    <a:pt x="1463747" y="4757413"/>
                    <a:pt x="1463206" y="4819650"/>
                  </a:cubicBezTo>
                  <a:lnTo>
                    <a:pt x="1491781" y="5219700"/>
                  </a:lnTo>
                  <a:lnTo>
                    <a:pt x="1510831" y="5534025"/>
                  </a:lnTo>
                  <a:lnTo>
                    <a:pt x="1501306" y="6037118"/>
                  </a:lnTo>
                  <a:lnTo>
                    <a:pt x="1434631" y="6096000"/>
                  </a:lnTo>
                  <a:lnTo>
                    <a:pt x="1472731" y="6238875"/>
                  </a:lnTo>
                  <a:lnTo>
                    <a:pt x="1436904" y="6332394"/>
                  </a:lnTo>
                  <a:cubicBezTo>
                    <a:pt x="1382929" y="6376844"/>
                    <a:pt x="1359153" y="6424649"/>
                    <a:pt x="1291756" y="6438900"/>
                  </a:cubicBezTo>
                  <a:lnTo>
                    <a:pt x="1244131" y="6429375"/>
                  </a:lnTo>
                  <a:cubicBezTo>
                    <a:pt x="1162851" y="6382385"/>
                    <a:pt x="1169375" y="6370486"/>
                    <a:pt x="1118575" y="6270156"/>
                  </a:cubicBezTo>
                  <a:lnTo>
                    <a:pt x="1110781" y="6153150"/>
                  </a:lnTo>
                  <a:lnTo>
                    <a:pt x="1134919" y="6096001"/>
                  </a:lnTo>
                  <a:lnTo>
                    <a:pt x="1138274" y="6039391"/>
                  </a:lnTo>
                  <a:lnTo>
                    <a:pt x="1053631" y="6011899"/>
                  </a:lnTo>
                  <a:lnTo>
                    <a:pt x="1044106" y="5915025"/>
                  </a:lnTo>
                  <a:lnTo>
                    <a:pt x="1072681" y="5848350"/>
                  </a:lnTo>
                  <a:cubicBezTo>
                    <a:pt x="1075856" y="5730875"/>
                    <a:pt x="1119296" y="5731678"/>
                    <a:pt x="1082206" y="5495925"/>
                  </a:cubicBezTo>
                  <a:cubicBezTo>
                    <a:pt x="1066331" y="5457825"/>
                    <a:pt x="1040390" y="5437341"/>
                    <a:pt x="1034581" y="5381625"/>
                  </a:cubicBezTo>
                  <a:lnTo>
                    <a:pt x="1053631" y="5334000"/>
                  </a:lnTo>
                  <a:lnTo>
                    <a:pt x="1053631" y="5067300"/>
                  </a:lnTo>
                  <a:lnTo>
                    <a:pt x="1044106" y="4476750"/>
                  </a:lnTo>
                  <a:lnTo>
                    <a:pt x="983709" y="4136015"/>
                  </a:lnTo>
                  <a:cubicBezTo>
                    <a:pt x="984070" y="4062088"/>
                    <a:pt x="984430" y="3988160"/>
                    <a:pt x="984791" y="3914233"/>
                  </a:cubicBezTo>
                  <a:lnTo>
                    <a:pt x="977431" y="3790950"/>
                  </a:lnTo>
                  <a:lnTo>
                    <a:pt x="939331" y="3412223"/>
                  </a:lnTo>
                  <a:lnTo>
                    <a:pt x="922987" y="3747979"/>
                  </a:lnTo>
                  <a:lnTo>
                    <a:pt x="882181" y="3971925"/>
                  </a:lnTo>
                  <a:lnTo>
                    <a:pt x="872656" y="4486275"/>
                  </a:lnTo>
                  <a:cubicBezTo>
                    <a:pt x="911050" y="5071781"/>
                    <a:pt x="926079" y="4937677"/>
                    <a:pt x="901231" y="5076825"/>
                  </a:cubicBezTo>
                  <a:cubicBezTo>
                    <a:pt x="899784" y="5285707"/>
                    <a:pt x="961898" y="5419725"/>
                    <a:pt x="958381" y="5534025"/>
                  </a:cubicBezTo>
                  <a:lnTo>
                    <a:pt x="958381" y="5676900"/>
                  </a:lnTo>
                  <a:lnTo>
                    <a:pt x="967906" y="5867400"/>
                  </a:lnTo>
                  <a:lnTo>
                    <a:pt x="977431" y="5972175"/>
                  </a:lnTo>
                  <a:lnTo>
                    <a:pt x="901231" y="6014415"/>
                  </a:lnTo>
                  <a:lnTo>
                    <a:pt x="948856" y="6134100"/>
                  </a:lnTo>
                  <a:lnTo>
                    <a:pt x="948856" y="6210300"/>
                  </a:lnTo>
                  <a:cubicBezTo>
                    <a:pt x="907581" y="6267450"/>
                    <a:pt x="886438" y="6331311"/>
                    <a:pt x="825031" y="6381750"/>
                  </a:cubicBezTo>
                  <a:lnTo>
                    <a:pt x="734868" y="6381209"/>
                  </a:lnTo>
                  <a:lnTo>
                    <a:pt x="672631" y="6315075"/>
                  </a:lnTo>
                  <a:lnTo>
                    <a:pt x="605956" y="6248400"/>
                  </a:lnTo>
                  <a:lnTo>
                    <a:pt x="577381" y="6115050"/>
                  </a:lnTo>
                  <a:lnTo>
                    <a:pt x="596431" y="6048375"/>
                  </a:lnTo>
                  <a:lnTo>
                    <a:pt x="501181" y="5991225"/>
                  </a:lnTo>
                  <a:lnTo>
                    <a:pt x="463081" y="5391150"/>
                  </a:lnTo>
                  <a:cubicBezTo>
                    <a:pt x="462720" y="5221684"/>
                    <a:pt x="462360" y="5052219"/>
                    <a:pt x="461999" y="4882753"/>
                  </a:cubicBezTo>
                  <a:lnTo>
                    <a:pt x="423358" y="4273694"/>
                  </a:lnTo>
                  <a:lnTo>
                    <a:pt x="385257" y="3946056"/>
                  </a:lnTo>
                  <a:lnTo>
                    <a:pt x="339256" y="3695700"/>
                  </a:lnTo>
                  <a:lnTo>
                    <a:pt x="348781" y="3486150"/>
                  </a:lnTo>
                  <a:lnTo>
                    <a:pt x="301157" y="3062505"/>
                  </a:lnTo>
                  <a:lnTo>
                    <a:pt x="343045" y="2895600"/>
                  </a:lnTo>
                  <a:lnTo>
                    <a:pt x="331896" y="2669165"/>
                  </a:lnTo>
                  <a:lnTo>
                    <a:pt x="358306" y="2524125"/>
                  </a:lnTo>
                  <a:lnTo>
                    <a:pt x="367831" y="2428875"/>
                  </a:lnTo>
                  <a:lnTo>
                    <a:pt x="301156" y="2324100"/>
                  </a:lnTo>
                  <a:lnTo>
                    <a:pt x="253531" y="2381250"/>
                  </a:lnTo>
                  <a:cubicBezTo>
                    <a:pt x="160194" y="2396115"/>
                    <a:pt x="97054" y="2347227"/>
                    <a:pt x="43981" y="2305050"/>
                  </a:cubicBezTo>
                  <a:cubicBezTo>
                    <a:pt x="30379" y="2255549"/>
                    <a:pt x="0" y="2236247"/>
                    <a:pt x="3175" y="2156547"/>
                  </a:cubicBezTo>
                  <a:cubicBezTo>
                    <a:pt x="6494" y="2083528"/>
                    <a:pt x="63031" y="1997144"/>
                    <a:pt x="63031" y="1924050"/>
                  </a:cubicBezTo>
                  <a:lnTo>
                    <a:pt x="120181" y="1724025"/>
                  </a:lnTo>
                  <a:cubicBezTo>
                    <a:pt x="123356" y="1628775"/>
                    <a:pt x="150019" y="1540236"/>
                    <a:pt x="129706" y="1438275"/>
                  </a:cubicBezTo>
                  <a:cubicBezTo>
                    <a:pt x="131798" y="1402989"/>
                    <a:pt x="154023" y="1374414"/>
                    <a:pt x="196381" y="1352550"/>
                  </a:cubicBezTo>
                  <a:lnTo>
                    <a:pt x="229936" y="1228725"/>
                  </a:lnTo>
                  <a:cubicBezTo>
                    <a:pt x="254254" y="1180378"/>
                    <a:pt x="275215" y="1165586"/>
                    <a:pt x="349863" y="1130661"/>
                  </a:cubicBezTo>
                  <a:lnTo>
                    <a:pt x="463081" y="1095375"/>
                  </a:lnTo>
                  <a:lnTo>
                    <a:pt x="581710" y="1028700"/>
                  </a:lnTo>
                  <a:lnTo>
                    <a:pt x="558331" y="895350"/>
                  </a:lnTo>
                  <a:lnTo>
                    <a:pt x="586906" y="800100"/>
                  </a:lnTo>
                  <a:cubicBezTo>
                    <a:pt x="596695" y="682636"/>
                    <a:pt x="634663" y="685800"/>
                    <a:pt x="586906" y="67627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" name="Freeform 61"/>
            <p:cNvSpPr/>
            <p:nvPr/>
          </p:nvSpPr>
          <p:spPr>
            <a:xfrm>
              <a:off x="4033214" y="1810968"/>
              <a:ext cx="424956" cy="584548"/>
            </a:xfrm>
            <a:custGeom>
              <a:avLst/>
              <a:gdLst>
                <a:gd name="connsiteX0" fmla="*/ 0 w 397669"/>
                <a:gd name="connsiteY0" fmla="*/ 381000 h 600075"/>
                <a:gd name="connsiteX1" fmla="*/ 0 w 397669"/>
                <a:gd name="connsiteY1" fmla="*/ 585787 h 600075"/>
                <a:gd name="connsiteX2" fmla="*/ 30956 w 397669"/>
                <a:gd name="connsiteY2" fmla="*/ 600075 h 600075"/>
                <a:gd name="connsiteX3" fmla="*/ 69056 w 397669"/>
                <a:gd name="connsiteY3" fmla="*/ 583406 h 600075"/>
                <a:gd name="connsiteX4" fmla="*/ 109538 w 397669"/>
                <a:gd name="connsiteY4" fmla="*/ 583406 h 600075"/>
                <a:gd name="connsiteX5" fmla="*/ 159544 w 397669"/>
                <a:gd name="connsiteY5" fmla="*/ 588168 h 600075"/>
                <a:gd name="connsiteX6" fmla="*/ 207169 w 397669"/>
                <a:gd name="connsiteY6" fmla="*/ 592931 h 600075"/>
                <a:gd name="connsiteX7" fmla="*/ 238125 w 397669"/>
                <a:gd name="connsiteY7" fmla="*/ 578643 h 600075"/>
                <a:gd name="connsiteX8" fmla="*/ 271463 w 397669"/>
                <a:gd name="connsiteY8" fmla="*/ 542925 h 600075"/>
                <a:gd name="connsiteX9" fmla="*/ 288131 w 397669"/>
                <a:gd name="connsiteY9" fmla="*/ 504825 h 600075"/>
                <a:gd name="connsiteX10" fmla="*/ 309563 w 397669"/>
                <a:gd name="connsiteY10" fmla="*/ 473868 h 600075"/>
                <a:gd name="connsiteX11" fmla="*/ 342900 w 397669"/>
                <a:gd name="connsiteY11" fmla="*/ 454818 h 600075"/>
                <a:gd name="connsiteX12" fmla="*/ 357188 w 397669"/>
                <a:gd name="connsiteY12" fmla="*/ 416718 h 600075"/>
                <a:gd name="connsiteX13" fmla="*/ 345281 w 397669"/>
                <a:gd name="connsiteY13" fmla="*/ 407193 h 600075"/>
                <a:gd name="connsiteX14" fmla="*/ 364331 w 397669"/>
                <a:gd name="connsiteY14" fmla="*/ 402431 h 600075"/>
                <a:gd name="connsiteX15" fmla="*/ 378619 w 397669"/>
                <a:gd name="connsiteY15" fmla="*/ 383381 h 600075"/>
                <a:gd name="connsiteX16" fmla="*/ 381000 w 397669"/>
                <a:gd name="connsiteY16" fmla="*/ 352425 h 600075"/>
                <a:gd name="connsiteX17" fmla="*/ 364331 w 397669"/>
                <a:gd name="connsiteY17" fmla="*/ 345281 h 600075"/>
                <a:gd name="connsiteX18" fmla="*/ 390525 w 397669"/>
                <a:gd name="connsiteY18" fmla="*/ 335756 h 600075"/>
                <a:gd name="connsiteX19" fmla="*/ 397669 w 397669"/>
                <a:gd name="connsiteY19" fmla="*/ 295275 h 600075"/>
                <a:gd name="connsiteX20" fmla="*/ 369094 w 397669"/>
                <a:gd name="connsiteY20" fmla="*/ 254793 h 600075"/>
                <a:gd name="connsiteX21" fmla="*/ 352425 w 397669"/>
                <a:gd name="connsiteY21" fmla="*/ 223837 h 600075"/>
                <a:gd name="connsiteX22" fmla="*/ 321469 w 397669"/>
                <a:gd name="connsiteY22" fmla="*/ 197643 h 600075"/>
                <a:gd name="connsiteX23" fmla="*/ 309563 w 397669"/>
                <a:gd name="connsiteY23" fmla="*/ 169068 h 600075"/>
                <a:gd name="connsiteX24" fmla="*/ 297656 w 397669"/>
                <a:gd name="connsiteY24" fmla="*/ 164306 h 600075"/>
                <a:gd name="connsiteX25" fmla="*/ 297656 w 397669"/>
                <a:gd name="connsiteY25" fmla="*/ 66675 h 600075"/>
                <a:gd name="connsiteX26" fmla="*/ 292894 w 397669"/>
                <a:gd name="connsiteY26" fmla="*/ 26193 h 600075"/>
                <a:gd name="connsiteX27" fmla="*/ 266700 w 397669"/>
                <a:gd name="connsiteY27" fmla="*/ 2381 h 600075"/>
                <a:gd name="connsiteX28" fmla="*/ 235744 w 397669"/>
                <a:gd name="connsiteY28" fmla="*/ 0 h 600075"/>
                <a:gd name="connsiteX29" fmla="*/ 209550 w 397669"/>
                <a:gd name="connsiteY29" fmla="*/ 16668 h 600075"/>
                <a:gd name="connsiteX30" fmla="*/ 197644 w 397669"/>
                <a:gd name="connsiteY30" fmla="*/ 42862 h 600075"/>
                <a:gd name="connsiteX31" fmla="*/ 192881 w 397669"/>
                <a:gd name="connsiteY31" fmla="*/ 88106 h 600075"/>
                <a:gd name="connsiteX32" fmla="*/ 183356 w 397669"/>
                <a:gd name="connsiteY32" fmla="*/ 121443 h 600075"/>
                <a:gd name="connsiteX33" fmla="*/ 173831 w 397669"/>
                <a:gd name="connsiteY33" fmla="*/ 147637 h 600075"/>
                <a:gd name="connsiteX34" fmla="*/ 157163 w 397669"/>
                <a:gd name="connsiteY34" fmla="*/ 185737 h 600075"/>
                <a:gd name="connsiteX35" fmla="*/ 111919 w 397669"/>
                <a:gd name="connsiteY35" fmla="*/ 228600 h 600075"/>
                <a:gd name="connsiteX36" fmla="*/ 90488 w 397669"/>
                <a:gd name="connsiteY36" fmla="*/ 235743 h 600075"/>
                <a:gd name="connsiteX37" fmla="*/ 61913 w 397669"/>
                <a:gd name="connsiteY37" fmla="*/ 266700 h 600075"/>
                <a:gd name="connsiteX38" fmla="*/ 28575 w 397669"/>
                <a:gd name="connsiteY38" fmla="*/ 311943 h 600075"/>
                <a:gd name="connsiteX39" fmla="*/ 0 w 397669"/>
                <a:gd name="connsiteY39" fmla="*/ 381000 h 600075"/>
                <a:gd name="connsiteX0" fmla="*/ 0 w 397669"/>
                <a:gd name="connsiteY0" fmla="*/ 381000 h 600075"/>
                <a:gd name="connsiteX1" fmla="*/ 0 w 397669"/>
                <a:gd name="connsiteY1" fmla="*/ 585787 h 600075"/>
                <a:gd name="connsiteX2" fmla="*/ 30956 w 397669"/>
                <a:gd name="connsiteY2" fmla="*/ 600075 h 600075"/>
                <a:gd name="connsiteX3" fmla="*/ 69056 w 397669"/>
                <a:gd name="connsiteY3" fmla="*/ 583406 h 600075"/>
                <a:gd name="connsiteX4" fmla="*/ 109538 w 397669"/>
                <a:gd name="connsiteY4" fmla="*/ 583406 h 600075"/>
                <a:gd name="connsiteX5" fmla="*/ 159544 w 397669"/>
                <a:gd name="connsiteY5" fmla="*/ 588168 h 600075"/>
                <a:gd name="connsiteX6" fmla="*/ 207169 w 397669"/>
                <a:gd name="connsiteY6" fmla="*/ 592931 h 600075"/>
                <a:gd name="connsiteX7" fmla="*/ 238125 w 397669"/>
                <a:gd name="connsiteY7" fmla="*/ 578643 h 600075"/>
                <a:gd name="connsiteX8" fmla="*/ 271463 w 397669"/>
                <a:gd name="connsiteY8" fmla="*/ 542925 h 600075"/>
                <a:gd name="connsiteX9" fmla="*/ 288131 w 397669"/>
                <a:gd name="connsiteY9" fmla="*/ 504825 h 600075"/>
                <a:gd name="connsiteX10" fmla="*/ 309563 w 397669"/>
                <a:gd name="connsiteY10" fmla="*/ 473868 h 600075"/>
                <a:gd name="connsiteX11" fmla="*/ 342900 w 397669"/>
                <a:gd name="connsiteY11" fmla="*/ 454818 h 600075"/>
                <a:gd name="connsiteX12" fmla="*/ 357188 w 397669"/>
                <a:gd name="connsiteY12" fmla="*/ 416718 h 600075"/>
                <a:gd name="connsiteX13" fmla="*/ 345281 w 397669"/>
                <a:gd name="connsiteY13" fmla="*/ 407193 h 600075"/>
                <a:gd name="connsiteX14" fmla="*/ 364331 w 397669"/>
                <a:gd name="connsiteY14" fmla="*/ 402431 h 600075"/>
                <a:gd name="connsiteX15" fmla="*/ 378619 w 397669"/>
                <a:gd name="connsiteY15" fmla="*/ 383381 h 600075"/>
                <a:gd name="connsiteX16" fmla="*/ 381000 w 397669"/>
                <a:gd name="connsiteY16" fmla="*/ 352425 h 600075"/>
                <a:gd name="connsiteX17" fmla="*/ 364331 w 397669"/>
                <a:gd name="connsiteY17" fmla="*/ 345281 h 600075"/>
                <a:gd name="connsiteX18" fmla="*/ 390525 w 397669"/>
                <a:gd name="connsiteY18" fmla="*/ 335756 h 600075"/>
                <a:gd name="connsiteX19" fmla="*/ 397669 w 397669"/>
                <a:gd name="connsiteY19" fmla="*/ 295275 h 600075"/>
                <a:gd name="connsiteX20" fmla="*/ 369094 w 397669"/>
                <a:gd name="connsiteY20" fmla="*/ 254793 h 600075"/>
                <a:gd name="connsiteX21" fmla="*/ 352425 w 397669"/>
                <a:gd name="connsiteY21" fmla="*/ 223837 h 600075"/>
                <a:gd name="connsiteX22" fmla="*/ 321469 w 397669"/>
                <a:gd name="connsiteY22" fmla="*/ 197643 h 600075"/>
                <a:gd name="connsiteX23" fmla="*/ 309563 w 397669"/>
                <a:gd name="connsiteY23" fmla="*/ 169068 h 600075"/>
                <a:gd name="connsiteX24" fmla="*/ 297656 w 397669"/>
                <a:gd name="connsiteY24" fmla="*/ 164306 h 600075"/>
                <a:gd name="connsiteX25" fmla="*/ 297656 w 397669"/>
                <a:gd name="connsiteY25" fmla="*/ 66675 h 600075"/>
                <a:gd name="connsiteX26" fmla="*/ 292894 w 397669"/>
                <a:gd name="connsiteY26" fmla="*/ 26193 h 600075"/>
                <a:gd name="connsiteX27" fmla="*/ 266700 w 397669"/>
                <a:gd name="connsiteY27" fmla="*/ 2381 h 600075"/>
                <a:gd name="connsiteX28" fmla="*/ 235744 w 397669"/>
                <a:gd name="connsiteY28" fmla="*/ 0 h 600075"/>
                <a:gd name="connsiteX29" fmla="*/ 209550 w 397669"/>
                <a:gd name="connsiteY29" fmla="*/ 16668 h 600075"/>
                <a:gd name="connsiteX30" fmla="*/ 192881 w 397669"/>
                <a:gd name="connsiteY30" fmla="*/ 88106 h 600075"/>
                <a:gd name="connsiteX31" fmla="*/ 183356 w 397669"/>
                <a:gd name="connsiteY31" fmla="*/ 121443 h 600075"/>
                <a:gd name="connsiteX32" fmla="*/ 173831 w 397669"/>
                <a:gd name="connsiteY32" fmla="*/ 147637 h 600075"/>
                <a:gd name="connsiteX33" fmla="*/ 157163 w 397669"/>
                <a:gd name="connsiteY33" fmla="*/ 185737 h 600075"/>
                <a:gd name="connsiteX34" fmla="*/ 111919 w 397669"/>
                <a:gd name="connsiteY34" fmla="*/ 228600 h 600075"/>
                <a:gd name="connsiteX35" fmla="*/ 90488 w 397669"/>
                <a:gd name="connsiteY35" fmla="*/ 235743 h 600075"/>
                <a:gd name="connsiteX36" fmla="*/ 61913 w 397669"/>
                <a:gd name="connsiteY36" fmla="*/ 266700 h 600075"/>
                <a:gd name="connsiteX37" fmla="*/ 28575 w 397669"/>
                <a:gd name="connsiteY37" fmla="*/ 311943 h 600075"/>
                <a:gd name="connsiteX38" fmla="*/ 0 w 397669"/>
                <a:gd name="connsiteY38" fmla="*/ 381000 h 600075"/>
                <a:gd name="connsiteX0" fmla="*/ 0 w 397669"/>
                <a:gd name="connsiteY0" fmla="*/ 381000 h 600075"/>
                <a:gd name="connsiteX1" fmla="*/ 0 w 397669"/>
                <a:gd name="connsiteY1" fmla="*/ 585787 h 600075"/>
                <a:gd name="connsiteX2" fmla="*/ 30956 w 397669"/>
                <a:gd name="connsiteY2" fmla="*/ 600075 h 600075"/>
                <a:gd name="connsiteX3" fmla="*/ 69056 w 397669"/>
                <a:gd name="connsiteY3" fmla="*/ 583406 h 600075"/>
                <a:gd name="connsiteX4" fmla="*/ 109538 w 397669"/>
                <a:gd name="connsiteY4" fmla="*/ 583406 h 600075"/>
                <a:gd name="connsiteX5" fmla="*/ 159544 w 397669"/>
                <a:gd name="connsiteY5" fmla="*/ 588168 h 600075"/>
                <a:gd name="connsiteX6" fmla="*/ 207169 w 397669"/>
                <a:gd name="connsiteY6" fmla="*/ 592931 h 600075"/>
                <a:gd name="connsiteX7" fmla="*/ 238125 w 397669"/>
                <a:gd name="connsiteY7" fmla="*/ 578643 h 600075"/>
                <a:gd name="connsiteX8" fmla="*/ 271463 w 397669"/>
                <a:gd name="connsiteY8" fmla="*/ 542925 h 600075"/>
                <a:gd name="connsiteX9" fmla="*/ 288131 w 397669"/>
                <a:gd name="connsiteY9" fmla="*/ 504825 h 600075"/>
                <a:gd name="connsiteX10" fmla="*/ 309563 w 397669"/>
                <a:gd name="connsiteY10" fmla="*/ 473868 h 600075"/>
                <a:gd name="connsiteX11" fmla="*/ 342900 w 397669"/>
                <a:gd name="connsiteY11" fmla="*/ 454818 h 600075"/>
                <a:gd name="connsiteX12" fmla="*/ 357188 w 397669"/>
                <a:gd name="connsiteY12" fmla="*/ 416718 h 600075"/>
                <a:gd name="connsiteX13" fmla="*/ 345281 w 397669"/>
                <a:gd name="connsiteY13" fmla="*/ 407193 h 600075"/>
                <a:gd name="connsiteX14" fmla="*/ 364331 w 397669"/>
                <a:gd name="connsiteY14" fmla="*/ 402431 h 600075"/>
                <a:gd name="connsiteX15" fmla="*/ 378619 w 397669"/>
                <a:gd name="connsiteY15" fmla="*/ 383381 h 600075"/>
                <a:gd name="connsiteX16" fmla="*/ 381000 w 397669"/>
                <a:gd name="connsiteY16" fmla="*/ 352425 h 600075"/>
                <a:gd name="connsiteX17" fmla="*/ 364331 w 397669"/>
                <a:gd name="connsiteY17" fmla="*/ 345281 h 600075"/>
                <a:gd name="connsiteX18" fmla="*/ 390525 w 397669"/>
                <a:gd name="connsiteY18" fmla="*/ 335756 h 600075"/>
                <a:gd name="connsiteX19" fmla="*/ 397669 w 397669"/>
                <a:gd name="connsiteY19" fmla="*/ 295275 h 600075"/>
                <a:gd name="connsiteX20" fmla="*/ 369094 w 397669"/>
                <a:gd name="connsiteY20" fmla="*/ 254793 h 600075"/>
                <a:gd name="connsiteX21" fmla="*/ 352425 w 397669"/>
                <a:gd name="connsiteY21" fmla="*/ 223837 h 600075"/>
                <a:gd name="connsiteX22" fmla="*/ 321469 w 397669"/>
                <a:gd name="connsiteY22" fmla="*/ 197643 h 600075"/>
                <a:gd name="connsiteX23" fmla="*/ 309563 w 397669"/>
                <a:gd name="connsiteY23" fmla="*/ 169068 h 600075"/>
                <a:gd name="connsiteX24" fmla="*/ 297656 w 397669"/>
                <a:gd name="connsiteY24" fmla="*/ 164306 h 600075"/>
                <a:gd name="connsiteX25" fmla="*/ 297656 w 397669"/>
                <a:gd name="connsiteY25" fmla="*/ 66675 h 600075"/>
                <a:gd name="connsiteX26" fmla="*/ 292894 w 397669"/>
                <a:gd name="connsiteY26" fmla="*/ 26193 h 600075"/>
                <a:gd name="connsiteX27" fmla="*/ 266700 w 397669"/>
                <a:gd name="connsiteY27" fmla="*/ 2381 h 600075"/>
                <a:gd name="connsiteX28" fmla="*/ 235744 w 397669"/>
                <a:gd name="connsiteY28" fmla="*/ 0 h 600075"/>
                <a:gd name="connsiteX29" fmla="*/ 209550 w 397669"/>
                <a:gd name="connsiteY29" fmla="*/ 16668 h 600075"/>
                <a:gd name="connsiteX30" fmla="*/ 192881 w 397669"/>
                <a:gd name="connsiteY30" fmla="*/ 88106 h 600075"/>
                <a:gd name="connsiteX31" fmla="*/ 173831 w 397669"/>
                <a:gd name="connsiteY31" fmla="*/ 147637 h 600075"/>
                <a:gd name="connsiteX32" fmla="*/ 157163 w 397669"/>
                <a:gd name="connsiteY32" fmla="*/ 185737 h 600075"/>
                <a:gd name="connsiteX33" fmla="*/ 111919 w 397669"/>
                <a:gd name="connsiteY33" fmla="*/ 228600 h 600075"/>
                <a:gd name="connsiteX34" fmla="*/ 90488 w 397669"/>
                <a:gd name="connsiteY34" fmla="*/ 235743 h 600075"/>
                <a:gd name="connsiteX35" fmla="*/ 61913 w 397669"/>
                <a:gd name="connsiteY35" fmla="*/ 266700 h 600075"/>
                <a:gd name="connsiteX36" fmla="*/ 28575 w 397669"/>
                <a:gd name="connsiteY36" fmla="*/ 311943 h 600075"/>
                <a:gd name="connsiteX37" fmla="*/ 0 w 397669"/>
                <a:gd name="connsiteY37" fmla="*/ 381000 h 600075"/>
                <a:gd name="connsiteX0" fmla="*/ 0 w 397669"/>
                <a:gd name="connsiteY0" fmla="*/ 381000 h 600075"/>
                <a:gd name="connsiteX1" fmla="*/ 0 w 397669"/>
                <a:gd name="connsiteY1" fmla="*/ 585787 h 600075"/>
                <a:gd name="connsiteX2" fmla="*/ 30956 w 397669"/>
                <a:gd name="connsiteY2" fmla="*/ 600075 h 600075"/>
                <a:gd name="connsiteX3" fmla="*/ 69056 w 397669"/>
                <a:gd name="connsiteY3" fmla="*/ 583406 h 600075"/>
                <a:gd name="connsiteX4" fmla="*/ 109538 w 397669"/>
                <a:gd name="connsiteY4" fmla="*/ 583406 h 600075"/>
                <a:gd name="connsiteX5" fmla="*/ 159544 w 397669"/>
                <a:gd name="connsiteY5" fmla="*/ 588168 h 600075"/>
                <a:gd name="connsiteX6" fmla="*/ 207169 w 397669"/>
                <a:gd name="connsiteY6" fmla="*/ 592931 h 600075"/>
                <a:gd name="connsiteX7" fmla="*/ 238125 w 397669"/>
                <a:gd name="connsiteY7" fmla="*/ 578643 h 600075"/>
                <a:gd name="connsiteX8" fmla="*/ 271463 w 397669"/>
                <a:gd name="connsiteY8" fmla="*/ 542925 h 600075"/>
                <a:gd name="connsiteX9" fmla="*/ 288131 w 397669"/>
                <a:gd name="connsiteY9" fmla="*/ 504825 h 600075"/>
                <a:gd name="connsiteX10" fmla="*/ 309563 w 397669"/>
                <a:gd name="connsiteY10" fmla="*/ 473868 h 600075"/>
                <a:gd name="connsiteX11" fmla="*/ 342900 w 397669"/>
                <a:gd name="connsiteY11" fmla="*/ 454818 h 600075"/>
                <a:gd name="connsiteX12" fmla="*/ 357188 w 397669"/>
                <a:gd name="connsiteY12" fmla="*/ 416718 h 600075"/>
                <a:gd name="connsiteX13" fmla="*/ 345281 w 397669"/>
                <a:gd name="connsiteY13" fmla="*/ 407193 h 600075"/>
                <a:gd name="connsiteX14" fmla="*/ 364331 w 397669"/>
                <a:gd name="connsiteY14" fmla="*/ 402431 h 600075"/>
                <a:gd name="connsiteX15" fmla="*/ 378619 w 397669"/>
                <a:gd name="connsiteY15" fmla="*/ 383381 h 600075"/>
                <a:gd name="connsiteX16" fmla="*/ 381000 w 397669"/>
                <a:gd name="connsiteY16" fmla="*/ 352425 h 600075"/>
                <a:gd name="connsiteX17" fmla="*/ 364331 w 397669"/>
                <a:gd name="connsiteY17" fmla="*/ 345281 h 600075"/>
                <a:gd name="connsiteX18" fmla="*/ 390525 w 397669"/>
                <a:gd name="connsiteY18" fmla="*/ 335756 h 600075"/>
                <a:gd name="connsiteX19" fmla="*/ 397669 w 397669"/>
                <a:gd name="connsiteY19" fmla="*/ 295275 h 600075"/>
                <a:gd name="connsiteX20" fmla="*/ 369094 w 397669"/>
                <a:gd name="connsiteY20" fmla="*/ 254793 h 600075"/>
                <a:gd name="connsiteX21" fmla="*/ 352425 w 397669"/>
                <a:gd name="connsiteY21" fmla="*/ 223837 h 600075"/>
                <a:gd name="connsiteX22" fmla="*/ 321469 w 397669"/>
                <a:gd name="connsiteY22" fmla="*/ 197643 h 600075"/>
                <a:gd name="connsiteX23" fmla="*/ 309563 w 397669"/>
                <a:gd name="connsiteY23" fmla="*/ 169068 h 600075"/>
                <a:gd name="connsiteX24" fmla="*/ 297656 w 397669"/>
                <a:gd name="connsiteY24" fmla="*/ 164306 h 600075"/>
                <a:gd name="connsiteX25" fmla="*/ 297656 w 397669"/>
                <a:gd name="connsiteY25" fmla="*/ 66675 h 600075"/>
                <a:gd name="connsiteX26" fmla="*/ 292894 w 397669"/>
                <a:gd name="connsiteY26" fmla="*/ 26193 h 600075"/>
                <a:gd name="connsiteX27" fmla="*/ 266700 w 397669"/>
                <a:gd name="connsiteY27" fmla="*/ 2381 h 600075"/>
                <a:gd name="connsiteX28" fmla="*/ 235744 w 397669"/>
                <a:gd name="connsiteY28" fmla="*/ 0 h 600075"/>
                <a:gd name="connsiteX29" fmla="*/ 209550 w 397669"/>
                <a:gd name="connsiteY29" fmla="*/ 16668 h 600075"/>
                <a:gd name="connsiteX30" fmla="*/ 192881 w 397669"/>
                <a:gd name="connsiteY30" fmla="*/ 88106 h 600075"/>
                <a:gd name="connsiteX31" fmla="*/ 157163 w 397669"/>
                <a:gd name="connsiteY31" fmla="*/ 185737 h 600075"/>
                <a:gd name="connsiteX32" fmla="*/ 111919 w 397669"/>
                <a:gd name="connsiteY32" fmla="*/ 228600 h 600075"/>
                <a:gd name="connsiteX33" fmla="*/ 90488 w 397669"/>
                <a:gd name="connsiteY33" fmla="*/ 235743 h 600075"/>
                <a:gd name="connsiteX34" fmla="*/ 61913 w 397669"/>
                <a:gd name="connsiteY34" fmla="*/ 266700 h 600075"/>
                <a:gd name="connsiteX35" fmla="*/ 28575 w 397669"/>
                <a:gd name="connsiteY35" fmla="*/ 311943 h 600075"/>
                <a:gd name="connsiteX36" fmla="*/ 0 w 397669"/>
                <a:gd name="connsiteY36" fmla="*/ 381000 h 600075"/>
                <a:gd name="connsiteX0" fmla="*/ 0 w 397669"/>
                <a:gd name="connsiteY0" fmla="*/ 378619 h 597694"/>
                <a:gd name="connsiteX1" fmla="*/ 0 w 397669"/>
                <a:gd name="connsiteY1" fmla="*/ 583406 h 597694"/>
                <a:gd name="connsiteX2" fmla="*/ 30956 w 397669"/>
                <a:gd name="connsiteY2" fmla="*/ 597694 h 597694"/>
                <a:gd name="connsiteX3" fmla="*/ 69056 w 397669"/>
                <a:gd name="connsiteY3" fmla="*/ 581025 h 597694"/>
                <a:gd name="connsiteX4" fmla="*/ 109538 w 397669"/>
                <a:gd name="connsiteY4" fmla="*/ 581025 h 597694"/>
                <a:gd name="connsiteX5" fmla="*/ 159544 w 397669"/>
                <a:gd name="connsiteY5" fmla="*/ 585787 h 597694"/>
                <a:gd name="connsiteX6" fmla="*/ 207169 w 397669"/>
                <a:gd name="connsiteY6" fmla="*/ 590550 h 597694"/>
                <a:gd name="connsiteX7" fmla="*/ 238125 w 397669"/>
                <a:gd name="connsiteY7" fmla="*/ 576262 h 597694"/>
                <a:gd name="connsiteX8" fmla="*/ 271463 w 397669"/>
                <a:gd name="connsiteY8" fmla="*/ 540544 h 597694"/>
                <a:gd name="connsiteX9" fmla="*/ 288131 w 397669"/>
                <a:gd name="connsiteY9" fmla="*/ 502444 h 597694"/>
                <a:gd name="connsiteX10" fmla="*/ 309563 w 397669"/>
                <a:gd name="connsiteY10" fmla="*/ 471487 h 597694"/>
                <a:gd name="connsiteX11" fmla="*/ 342900 w 397669"/>
                <a:gd name="connsiteY11" fmla="*/ 452437 h 597694"/>
                <a:gd name="connsiteX12" fmla="*/ 357188 w 397669"/>
                <a:gd name="connsiteY12" fmla="*/ 414337 h 597694"/>
                <a:gd name="connsiteX13" fmla="*/ 345281 w 397669"/>
                <a:gd name="connsiteY13" fmla="*/ 404812 h 597694"/>
                <a:gd name="connsiteX14" fmla="*/ 364331 w 397669"/>
                <a:gd name="connsiteY14" fmla="*/ 400050 h 597694"/>
                <a:gd name="connsiteX15" fmla="*/ 378619 w 397669"/>
                <a:gd name="connsiteY15" fmla="*/ 381000 h 597694"/>
                <a:gd name="connsiteX16" fmla="*/ 381000 w 397669"/>
                <a:gd name="connsiteY16" fmla="*/ 350044 h 597694"/>
                <a:gd name="connsiteX17" fmla="*/ 364331 w 397669"/>
                <a:gd name="connsiteY17" fmla="*/ 342900 h 597694"/>
                <a:gd name="connsiteX18" fmla="*/ 390525 w 397669"/>
                <a:gd name="connsiteY18" fmla="*/ 333375 h 597694"/>
                <a:gd name="connsiteX19" fmla="*/ 397669 w 397669"/>
                <a:gd name="connsiteY19" fmla="*/ 292894 h 597694"/>
                <a:gd name="connsiteX20" fmla="*/ 369094 w 397669"/>
                <a:gd name="connsiteY20" fmla="*/ 252412 h 597694"/>
                <a:gd name="connsiteX21" fmla="*/ 352425 w 397669"/>
                <a:gd name="connsiteY21" fmla="*/ 221456 h 597694"/>
                <a:gd name="connsiteX22" fmla="*/ 321469 w 397669"/>
                <a:gd name="connsiteY22" fmla="*/ 195262 h 597694"/>
                <a:gd name="connsiteX23" fmla="*/ 309563 w 397669"/>
                <a:gd name="connsiteY23" fmla="*/ 166687 h 597694"/>
                <a:gd name="connsiteX24" fmla="*/ 297656 w 397669"/>
                <a:gd name="connsiteY24" fmla="*/ 161925 h 597694"/>
                <a:gd name="connsiteX25" fmla="*/ 297656 w 397669"/>
                <a:gd name="connsiteY25" fmla="*/ 64294 h 597694"/>
                <a:gd name="connsiteX26" fmla="*/ 292894 w 397669"/>
                <a:gd name="connsiteY26" fmla="*/ 23812 h 597694"/>
                <a:gd name="connsiteX27" fmla="*/ 266700 w 397669"/>
                <a:gd name="connsiteY27" fmla="*/ 0 h 597694"/>
                <a:gd name="connsiteX28" fmla="*/ 209550 w 397669"/>
                <a:gd name="connsiteY28" fmla="*/ 14287 h 597694"/>
                <a:gd name="connsiteX29" fmla="*/ 192881 w 397669"/>
                <a:gd name="connsiteY29" fmla="*/ 85725 h 597694"/>
                <a:gd name="connsiteX30" fmla="*/ 157163 w 397669"/>
                <a:gd name="connsiteY30" fmla="*/ 183356 h 597694"/>
                <a:gd name="connsiteX31" fmla="*/ 111919 w 397669"/>
                <a:gd name="connsiteY31" fmla="*/ 226219 h 597694"/>
                <a:gd name="connsiteX32" fmla="*/ 90488 w 397669"/>
                <a:gd name="connsiteY32" fmla="*/ 233362 h 597694"/>
                <a:gd name="connsiteX33" fmla="*/ 61913 w 397669"/>
                <a:gd name="connsiteY33" fmla="*/ 264319 h 597694"/>
                <a:gd name="connsiteX34" fmla="*/ 28575 w 397669"/>
                <a:gd name="connsiteY34" fmla="*/ 309562 h 597694"/>
                <a:gd name="connsiteX35" fmla="*/ 0 w 397669"/>
                <a:gd name="connsiteY35" fmla="*/ 378619 h 597694"/>
                <a:gd name="connsiteX0" fmla="*/ 0 w 397669"/>
                <a:gd name="connsiteY0" fmla="*/ 364332 h 583407"/>
                <a:gd name="connsiteX1" fmla="*/ 0 w 397669"/>
                <a:gd name="connsiteY1" fmla="*/ 569119 h 583407"/>
                <a:gd name="connsiteX2" fmla="*/ 30956 w 397669"/>
                <a:gd name="connsiteY2" fmla="*/ 583407 h 583407"/>
                <a:gd name="connsiteX3" fmla="*/ 69056 w 397669"/>
                <a:gd name="connsiteY3" fmla="*/ 566738 h 583407"/>
                <a:gd name="connsiteX4" fmla="*/ 109538 w 397669"/>
                <a:gd name="connsiteY4" fmla="*/ 566738 h 583407"/>
                <a:gd name="connsiteX5" fmla="*/ 159544 w 397669"/>
                <a:gd name="connsiteY5" fmla="*/ 571500 h 583407"/>
                <a:gd name="connsiteX6" fmla="*/ 207169 w 397669"/>
                <a:gd name="connsiteY6" fmla="*/ 576263 h 583407"/>
                <a:gd name="connsiteX7" fmla="*/ 238125 w 397669"/>
                <a:gd name="connsiteY7" fmla="*/ 561975 h 583407"/>
                <a:gd name="connsiteX8" fmla="*/ 271463 w 397669"/>
                <a:gd name="connsiteY8" fmla="*/ 526257 h 583407"/>
                <a:gd name="connsiteX9" fmla="*/ 288131 w 397669"/>
                <a:gd name="connsiteY9" fmla="*/ 488157 h 583407"/>
                <a:gd name="connsiteX10" fmla="*/ 309563 w 397669"/>
                <a:gd name="connsiteY10" fmla="*/ 457200 h 583407"/>
                <a:gd name="connsiteX11" fmla="*/ 342900 w 397669"/>
                <a:gd name="connsiteY11" fmla="*/ 438150 h 583407"/>
                <a:gd name="connsiteX12" fmla="*/ 357188 w 397669"/>
                <a:gd name="connsiteY12" fmla="*/ 400050 h 583407"/>
                <a:gd name="connsiteX13" fmla="*/ 345281 w 397669"/>
                <a:gd name="connsiteY13" fmla="*/ 390525 h 583407"/>
                <a:gd name="connsiteX14" fmla="*/ 364331 w 397669"/>
                <a:gd name="connsiteY14" fmla="*/ 385763 h 583407"/>
                <a:gd name="connsiteX15" fmla="*/ 378619 w 397669"/>
                <a:gd name="connsiteY15" fmla="*/ 366713 h 583407"/>
                <a:gd name="connsiteX16" fmla="*/ 381000 w 397669"/>
                <a:gd name="connsiteY16" fmla="*/ 335757 h 583407"/>
                <a:gd name="connsiteX17" fmla="*/ 364331 w 397669"/>
                <a:gd name="connsiteY17" fmla="*/ 328613 h 583407"/>
                <a:gd name="connsiteX18" fmla="*/ 390525 w 397669"/>
                <a:gd name="connsiteY18" fmla="*/ 319088 h 583407"/>
                <a:gd name="connsiteX19" fmla="*/ 397669 w 397669"/>
                <a:gd name="connsiteY19" fmla="*/ 278607 h 583407"/>
                <a:gd name="connsiteX20" fmla="*/ 369094 w 397669"/>
                <a:gd name="connsiteY20" fmla="*/ 238125 h 583407"/>
                <a:gd name="connsiteX21" fmla="*/ 352425 w 397669"/>
                <a:gd name="connsiteY21" fmla="*/ 207169 h 583407"/>
                <a:gd name="connsiteX22" fmla="*/ 321469 w 397669"/>
                <a:gd name="connsiteY22" fmla="*/ 180975 h 583407"/>
                <a:gd name="connsiteX23" fmla="*/ 309563 w 397669"/>
                <a:gd name="connsiteY23" fmla="*/ 152400 h 583407"/>
                <a:gd name="connsiteX24" fmla="*/ 297656 w 397669"/>
                <a:gd name="connsiteY24" fmla="*/ 147638 h 583407"/>
                <a:gd name="connsiteX25" fmla="*/ 297656 w 397669"/>
                <a:gd name="connsiteY25" fmla="*/ 50007 h 583407"/>
                <a:gd name="connsiteX26" fmla="*/ 292894 w 397669"/>
                <a:gd name="connsiteY26" fmla="*/ 9525 h 583407"/>
                <a:gd name="connsiteX27" fmla="*/ 209550 w 397669"/>
                <a:gd name="connsiteY27" fmla="*/ 0 h 583407"/>
                <a:gd name="connsiteX28" fmla="*/ 192881 w 397669"/>
                <a:gd name="connsiteY28" fmla="*/ 71438 h 583407"/>
                <a:gd name="connsiteX29" fmla="*/ 157163 w 397669"/>
                <a:gd name="connsiteY29" fmla="*/ 169069 h 583407"/>
                <a:gd name="connsiteX30" fmla="*/ 111919 w 397669"/>
                <a:gd name="connsiteY30" fmla="*/ 211932 h 583407"/>
                <a:gd name="connsiteX31" fmla="*/ 90488 w 397669"/>
                <a:gd name="connsiteY31" fmla="*/ 219075 h 583407"/>
                <a:gd name="connsiteX32" fmla="*/ 61913 w 397669"/>
                <a:gd name="connsiteY32" fmla="*/ 250032 h 583407"/>
                <a:gd name="connsiteX33" fmla="*/ 28575 w 397669"/>
                <a:gd name="connsiteY33" fmla="*/ 295275 h 583407"/>
                <a:gd name="connsiteX34" fmla="*/ 0 w 397669"/>
                <a:gd name="connsiteY34" fmla="*/ 364332 h 583407"/>
                <a:gd name="connsiteX0" fmla="*/ 0 w 397669"/>
                <a:gd name="connsiteY0" fmla="*/ 429104 h 648179"/>
                <a:gd name="connsiteX1" fmla="*/ 0 w 397669"/>
                <a:gd name="connsiteY1" fmla="*/ 633891 h 648179"/>
                <a:gd name="connsiteX2" fmla="*/ 30956 w 397669"/>
                <a:gd name="connsiteY2" fmla="*/ 648179 h 648179"/>
                <a:gd name="connsiteX3" fmla="*/ 69056 w 397669"/>
                <a:gd name="connsiteY3" fmla="*/ 631510 h 648179"/>
                <a:gd name="connsiteX4" fmla="*/ 109538 w 397669"/>
                <a:gd name="connsiteY4" fmla="*/ 631510 h 648179"/>
                <a:gd name="connsiteX5" fmla="*/ 159544 w 397669"/>
                <a:gd name="connsiteY5" fmla="*/ 636272 h 648179"/>
                <a:gd name="connsiteX6" fmla="*/ 207169 w 397669"/>
                <a:gd name="connsiteY6" fmla="*/ 641035 h 648179"/>
                <a:gd name="connsiteX7" fmla="*/ 238125 w 397669"/>
                <a:gd name="connsiteY7" fmla="*/ 626747 h 648179"/>
                <a:gd name="connsiteX8" fmla="*/ 271463 w 397669"/>
                <a:gd name="connsiteY8" fmla="*/ 591029 h 648179"/>
                <a:gd name="connsiteX9" fmla="*/ 288131 w 397669"/>
                <a:gd name="connsiteY9" fmla="*/ 552929 h 648179"/>
                <a:gd name="connsiteX10" fmla="*/ 309563 w 397669"/>
                <a:gd name="connsiteY10" fmla="*/ 521972 h 648179"/>
                <a:gd name="connsiteX11" fmla="*/ 342900 w 397669"/>
                <a:gd name="connsiteY11" fmla="*/ 502922 h 648179"/>
                <a:gd name="connsiteX12" fmla="*/ 357188 w 397669"/>
                <a:gd name="connsiteY12" fmla="*/ 464822 h 648179"/>
                <a:gd name="connsiteX13" fmla="*/ 345281 w 397669"/>
                <a:gd name="connsiteY13" fmla="*/ 455297 h 648179"/>
                <a:gd name="connsiteX14" fmla="*/ 364331 w 397669"/>
                <a:gd name="connsiteY14" fmla="*/ 450535 h 648179"/>
                <a:gd name="connsiteX15" fmla="*/ 378619 w 397669"/>
                <a:gd name="connsiteY15" fmla="*/ 431485 h 648179"/>
                <a:gd name="connsiteX16" fmla="*/ 381000 w 397669"/>
                <a:gd name="connsiteY16" fmla="*/ 400529 h 648179"/>
                <a:gd name="connsiteX17" fmla="*/ 364331 w 397669"/>
                <a:gd name="connsiteY17" fmla="*/ 393385 h 648179"/>
                <a:gd name="connsiteX18" fmla="*/ 390525 w 397669"/>
                <a:gd name="connsiteY18" fmla="*/ 383860 h 648179"/>
                <a:gd name="connsiteX19" fmla="*/ 397669 w 397669"/>
                <a:gd name="connsiteY19" fmla="*/ 343379 h 648179"/>
                <a:gd name="connsiteX20" fmla="*/ 369094 w 397669"/>
                <a:gd name="connsiteY20" fmla="*/ 302897 h 648179"/>
                <a:gd name="connsiteX21" fmla="*/ 352425 w 397669"/>
                <a:gd name="connsiteY21" fmla="*/ 271941 h 648179"/>
                <a:gd name="connsiteX22" fmla="*/ 321469 w 397669"/>
                <a:gd name="connsiteY22" fmla="*/ 245747 h 648179"/>
                <a:gd name="connsiteX23" fmla="*/ 309563 w 397669"/>
                <a:gd name="connsiteY23" fmla="*/ 217172 h 648179"/>
                <a:gd name="connsiteX24" fmla="*/ 297656 w 397669"/>
                <a:gd name="connsiteY24" fmla="*/ 212410 h 648179"/>
                <a:gd name="connsiteX25" fmla="*/ 297656 w 397669"/>
                <a:gd name="connsiteY25" fmla="*/ 114779 h 648179"/>
                <a:gd name="connsiteX26" fmla="*/ 292894 w 397669"/>
                <a:gd name="connsiteY26" fmla="*/ 74297 h 648179"/>
                <a:gd name="connsiteX27" fmla="*/ 209550 w 397669"/>
                <a:gd name="connsiteY27" fmla="*/ 64772 h 648179"/>
                <a:gd name="connsiteX28" fmla="*/ 192881 w 397669"/>
                <a:gd name="connsiteY28" fmla="*/ 136210 h 648179"/>
                <a:gd name="connsiteX29" fmla="*/ 157163 w 397669"/>
                <a:gd name="connsiteY29" fmla="*/ 233841 h 648179"/>
                <a:gd name="connsiteX30" fmla="*/ 111919 w 397669"/>
                <a:gd name="connsiteY30" fmla="*/ 276704 h 648179"/>
                <a:gd name="connsiteX31" fmla="*/ 90488 w 397669"/>
                <a:gd name="connsiteY31" fmla="*/ 283847 h 648179"/>
                <a:gd name="connsiteX32" fmla="*/ 61913 w 397669"/>
                <a:gd name="connsiteY32" fmla="*/ 314804 h 648179"/>
                <a:gd name="connsiteX33" fmla="*/ 28575 w 397669"/>
                <a:gd name="connsiteY33" fmla="*/ 360047 h 648179"/>
                <a:gd name="connsiteX34" fmla="*/ 0 w 397669"/>
                <a:gd name="connsiteY34" fmla="*/ 429104 h 648179"/>
                <a:gd name="connsiteX0" fmla="*/ 0 w 397669"/>
                <a:gd name="connsiteY0" fmla="*/ 429104 h 648179"/>
                <a:gd name="connsiteX1" fmla="*/ 0 w 397669"/>
                <a:gd name="connsiteY1" fmla="*/ 633891 h 648179"/>
                <a:gd name="connsiteX2" fmla="*/ 30956 w 397669"/>
                <a:gd name="connsiteY2" fmla="*/ 648179 h 648179"/>
                <a:gd name="connsiteX3" fmla="*/ 69056 w 397669"/>
                <a:gd name="connsiteY3" fmla="*/ 631510 h 648179"/>
                <a:gd name="connsiteX4" fmla="*/ 109538 w 397669"/>
                <a:gd name="connsiteY4" fmla="*/ 631510 h 648179"/>
                <a:gd name="connsiteX5" fmla="*/ 159544 w 397669"/>
                <a:gd name="connsiteY5" fmla="*/ 636272 h 648179"/>
                <a:gd name="connsiteX6" fmla="*/ 207169 w 397669"/>
                <a:gd name="connsiteY6" fmla="*/ 641035 h 648179"/>
                <a:gd name="connsiteX7" fmla="*/ 238125 w 397669"/>
                <a:gd name="connsiteY7" fmla="*/ 626747 h 648179"/>
                <a:gd name="connsiteX8" fmla="*/ 271463 w 397669"/>
                <a:gd name="connsiteY8" fmla="*/ 591029 h 648179"/>
                <a:gd name="connsiteX9" fmla="*/ 288131 w 397669"/>
                <a:gd name="connsiteY9" fmla="*/ 552929 h 648179"/>
                <a:gd name="connsiteX10" fmla="*/ 309563 w 397669"/>
                <a:gd name="connsiteY10" fmla="*/ 521972 h 648179"/>
                <a:gd name="connsiteX11" fmla="*/ 342900 w 397669"/>
                <a:gd name="connsiteY11" fmla="*/ 502922 h 648179"/>
                <a:gd name="connsiteX12" fmla="*/ 357188 w 397669"/>
                <a:gd name="connsiteY12" fmla="*/ 464822 h 648179"/>
                <a:gd name="connsiteX13" fmla="*/ 345281 w 397669"/>
                <a:gd name="connsiteY13" fmla="*/ 455297 h 648179"/>
                <a:gd name="connsiteX14" fmla="*/ 364331 w 397669"/>
                <a:gd name="connsiteY14" fmla="*/ 450535 h 648179"/>
                <a:gd name="connsiteX15" fmla="*/ 378619 w 397669"/>
                <a:gd name="connsiteY15" fmla="*/ 431485 h 648179"/>
                <a:gd name="connsiteX16" fmla="*/ 381000 w 397669"/>
                <a:gd name="connsiteY16" fmla="*/ 400529 h 648179"/>
                <a:gd name="connsiteX17" fmla="*/ 364331 w 397669"/>
                <a:gd name="connsiteY17" fmla="*/ 393385 h 648179"/>
                <a:gd name="connsiteX18" fmla="*/ 390525 w 397669"/>
                <a:gd name="connsiteY18" fmla="*/ 383860 h 648179"/>
                <a:gd name="connsiteX19" fmla="*/ 397669 w 397669"/>
                <a:gd name="connsiteY19" fmla="*/ 343379 h 648179"/>
                <a:gd name="connsiteX20" fmla="*/ 369094 w 397669"/>
                <a:gd name="connsiteY20" fmla="*/ 302897 h 648179"/>
                <a:gd name="connsiteX21" fmla="*/ 352425 w 397669"/>
                <a:gd name="connsiteY21" fmla="*/ 271941 h 648179"/>
                <a:gd name="connsiteX22" fmla="*/ 321469 w 397669"/>
                <a:gd name="connsiteY22" fmla="*/ 245747 h 648179"/>
                <a:gd name="connsiteX23" fmla="*/ 309563 w 397669"/>
                <a:gd name="connsiteY23" fmla="*/ 217172 h 648179"/>
                <a:gd name="connsiteX24" fmla="*/ 297656 w 397669"/>
                <a:gd name="connsiteY24" fmla="*/ 212410 h 648179"/>
                <a:gd name="connsiteX25" fmla="*/ 297656 w 397669"/>
                <a:gd name="connsiteY25" fmla="*/ 114779 h 648179"/>
                <a:gd name="connsiteX26" fmla="*/ 292894 w 397669"/>
                <a:gd name="connsiteY26" fmla="*/ 74297 h 648179"/>
                <a:gd name="connsiteX27" fmla="*/ 209550 w 397669"/>
                <a:gd name="connsiteY27" fmla="*/ 64772 h 648179"/>
                <a:gd name="connsiteX28" fmla="*/ 192881 w 397669"/>
                <a:gd name="connsiteY28" fmla="*/ 136210 h 648179"/>
                <a:gd name="connsiteX29" fmla="*/ 157163 w 397669"/>
                <a:gd name="connsiteY29" fmla="*/ 233841 h 648179"/>
                <a:gd name="connsiteX30" fmla="*/ 111919 w 397669"/>
                <a:gd name="connsiteY30" fmla="*/ 276704 h 648179"/>
                <a:gd name="connsiteX31" fmla="*/ 90488 w 397669"/>
                <a:gd name="connsiteY31" fmla="*/ 283847 h 648179"/>
                <a:gd name="connsiteX32" fmla="*/ 61913 w 397669"/>
                <a:gd name="connsiteY32" fmla="*/ 314804 h 648179"/>
                <a:gd name="connsiteX33" fmla="*/ 28575 w 397669"/>
                <a:gd name="connsiteY33" fmla="*/ 360047 h 648179"/>
                <a:gd name="connsiteX34" fmla="*/ 0 w 397669"/>
                <a:gd name="connsiteY34" fmla="*/ 429104 h 648179"/>
                <a:gd name="connsiteX0" fmla="*/ 0 w 397669"/>
                <a:gd name="connsiteY0" fmla="*/ 429104 h 648179"/>
                <a:gd name="connsiteX1" fmla="*/ 0 w 397669"/>
                <a:gd name="connsiteY1" fmla="*/ 633891 h 648179"/>
                <a:gd name="connsiteX2" fmla="*/ 30956 w 397669"/>
                <a:gd name="connsiteY2" fmla="*/ 648179 h 648179"/>
                <a:gd name="connsiteX3" fmla="*/ 69056 w 397669"/>
                <a:gd name="connsiteY3" fmla="*/ 631510 h 648179"/>
                <a:gd name="connsiteX4" fmla="*/ 109538 w 397669"/>
                <a:gd name="connsiteY4" fmla="*/ 631510 h 648179"/>
                <a:gd name="connsiteX5" fmla="*/ 159544 w 397669"/>
                <a:gd name="connsiteY5" fmla="*/ 636272 h 648179"/>
                <a:gd name="connsiteX6" fmla="*/ 207169 w 397669"/>
                <a:gd name="connsiteY6" fmla="*/ 641035 h 648179"/>
                <a:gd name="connsiteX7" fmla="*/ 238125 w 397669"/>
                <a:gd name="connsiteY7" fmla="*/ 626747 h 648179"/>
                <a:gd name="connsiteX8" fmla="*/ 271463 w 397669"/>
                <a:gd name="connsiteY8" fmla="*/ 591029 h 648179"/>
                <a:gd name="connsiteX9" fmla="*/ 288131 w 397669"/>
                <a:gd name="connsiteY9" fmla="*/ 552929 h 648179"/>
                <a:gd name="connsiteX10" fmla="*/ 309563 w 397669"/>
                <a:gd name="connsiteY10" fmla="*/ 521972 h 648179"/>
                <a:gd name="connsiteX11" fmla="*/ 342900 w 397669"/>
                <a:gd name="connsiteY11" fmla="*/ 502922 h 648179"/>
                <a:gd name="connsiteX12" fmla="*/ 357188 w 397669"/>
                <a:gd name="connsiteY12" fmla="*/ 464822 h 648179"/>
                <a:gd name="connsiteX13" fmla="*/ 345281 w 397669"/>
                <a:gd name="connsiteY13" fmla="*/ 455297 h 648179"/>
                <a:gd name="connsiteX14" fmla="*/ 364331 w 397669"/>
                <a:gd name="connsiteY14" fmla="*/ 450535 h 648179"/>
                <a:gd name="connsiteX15" fmla="*/ 378619 w 397669"/>
                <a:gd name="connsiteY15" fmla="*/ 431485 h 648179"/>
                <a:gd name="connsiteX16" fmla="*/ 381000 w 397669"/>
                <a:gd name="connsiteY16" fmla="*/ 400529 h 648179"/>
                <a:gd name="connsiteX17" fmla="*/ 364331 w 397669"/>
                <a:gd name="connsiteY17" fmla="*/ 393385 h 648179"/>
                <a:gd name="connsiteX18" fmla="*/ 390525 w 397669"/>
                <a:gd name="connsiteY18" fmla="*/ 383860 h 648179"/>
                <a:gd name="connsiteX19" fmla="*/ 397669 w 397669"/>
                <a:gd name="connsiteY19" fmla="*/ 343379 h 648179"/>
                <a:gd name="connsiteX20" fmla="*/ 369094 w 397669"/>
                <a:gd name="connsiteY20" fmla="*/ 302897 h 648179"/>
                <a:gd name="connsiteX21" fmla="*/ 352425 w 397669"/>
                <a:gd name="connsiteY21" fmla="*/ 271941 h 648179"/>
                <a:gd name="connsiteX22" fmla="*/ 321469 w 397669"/>
                <a:gd name="connsiteY22" fmla="*/ 245747 h 648179"/>
                <a:gd name="connsiteX23" fmla="*/ 309563 w 397669"/>
                <a:gd name="connsiteY23" fmla="*/ 217172 h 648179"/>
                <a:gd name="connsiteX24" fmla="*/ 297656 w 397669"/>
                <a:gd name="connsiteY24" fmla="*/ 212410 h 648179"/>
                <a:gd name="connsiteX25" fmla="*/ 297656 w 397669"/>
                <a:gd name="connsiteY25" fmla="*/ 114779 h 648179"/>
                <a:gd name="connsiteX26" fmla="*/ 292894 w 397669"/>
                <a:gd name="connsiteY26" fmla="*/ 74297 h 648179"/>
                <a:gd name="connsiteX27" fmla="*/ 209550 w 397669"/>
                <a:gd name="connsiteY27" fmla="*/ 64772 h 648179"/>
                <a:gd name="connsiteX28" fmla="*/ 192881 w 397669"/>
                <a:gd name="connsiteY28" fmla="*/ 136210 h 648179"/>
                <a:gd name="connsiteX29" fmla="*/ 157163 w 397669"/>
                <a:gd name="connsiteY29" fmla="*/ 233841 h 648179"/>
                <a:gd name="connsiteX30" fmla="*/ 111919 w 397669"/>
                <a:gd name="connsiteY30" fmla="*/ 276704 h 648179"/>
                <a:gd name="connsiteX31" fmla="*/ 90488 w 397669"/>
                <a:gd name="connsiteY31" fmla="*/ 283847 h 648179"/>
                <a:gd name="connsiteX32" fmla="*/ 61913 w 397669"/>
                <a:gd name="connsiteY32" fmla="*/ 314804 h 648179"/>
                <a:gd name="connsiteX33" fmla="*/ 28575 w 397669"/>
                <a:gd name="connsiteY33" fmla="*/ 360047 h 648179"/>
                <a:gd name="connsiteX34" fmla="*/ 0 w 397669"/>
                <a:gd name="connsiteY34" fmla="*/ 429104 h 648179"/>
                <a:gd name="connsiteX0" fmla="*/ 0 w 397669"/>
                <a:gd name="connsiteY0" fmla="*/ 429104 h 648179"/>
                <a:gd name="connsiteX1" fmla="*/ 0 w 397669"/>
                <a:gd name="connsiteY1" fmla="*/ 633891 h 648179"/>
                <a:gd name="connsiteX2" fmla="*/ 30956 w 397669"/>
                <a:gd name="connsiteY2" fmla="*/ 648179 h 648179"/>
                <a:gd name="connsiteX3" fmla="*/ 69056 w 397669"/>
                <a:gd name="connsiteY3" fmla="*/ 631510 h 648179"/>
                <a:gd name="connsiteX4" fmla="*/ 109538 w 397669"/>
                <a:gd name="connsiteY4" fmla="*/ 631510 h 648179"/>
                <a:gd name="connsiteX5" fmla="*/ 159544 w 397669"/>
                <a:gd name="connsiteY5" fmla="*/ 636272 h 648179"/>
                <a:gd name="connsiteX6" fmla="*/ 207169 w 397669"/>
                <a:gd name="connsiteY6" fmla="*/ 641035 h 648179"/>
                <a:gd name="connsiteX7" fmla="*/ 238125 w 397669"/>
                <a:gd name="connsiteY7" fmla="*/ 626747 h 648179"/>
                <a:gd name="connsiteX8" fmla="*/ 271463 w 397669"/>
                <a:gd name="connsiteY8" fmla="*/ 591029 h 648179"/>
                <a:gd name="connsiteX9" fmla="*/ 288131 w 397669"/>
                <a:gd name="connsiteY9" fmla="*/ 552929 h 648179"/>
                <a:gd name="connsiteX10" fmla="*/ 309563 w 397669"/>
                <a:gd name="connsiteY10" fmla="*/ 521972 h 648179"/>
                <a:gd name="connsiteX11" fmla="*/ 342900 w 397669"/>
                <a:gd name="connsiteY11" fmla="*/ 502922 h 648179"/>
                <a:gd name="connsiteX12" fmla="*/ 357188 w 397669"/>
                <a:gd name="connsiteY12" fmla="*/ 464822 h 648179"/>
                <a:gd name="connsiteX13" fmla="*/ 345281 w 397669"/>
                <a:gd name="connsiteY13" fmla="*/ 455297 h 648179"/>
                <a:gd name="connsiteX14" fmla="*/ 364331 w 397669"/>
                <a:gd name="connsiteY14" fmla="*/ 450535 h 648179"/>
                <a:gd name="connsiteX15" fmla="*/ 378619 w 397669"/>
                <a:gd name="connsiteY15" fmla="*/ 431485 h 648179"/>
                <a:gd name="connsiteX16" fmla="*/ 381000 w 397669"/>
                <a:gd name="connsiteY16" fmla="*/ 400529 h 648179"/>
                <a:gd name="connsiteX17" fmla="*/ 364331 w 397669"/>
                <a:gd name="connsiteY17" fmla="*/ 393385 h 648179"/>
                <a:gd name="connsiteX18" fmla="*/ 390525 w 397669"/>
                <a:gd name="connsiteY18" fmla="*/ 383860 h 648179"/>
                <a:gd name="connsiteX19" fmla="*/ 397669 w 397669"/>
                <a:gd name="connsiteY19" fmla="*/ 343379 h 648179"/>
                <a:gd name="connsiteX20" fmla="*/ 369094 w 397669"/>
                <a:gd name="connsiteY20" fmla="*/ 302897 h 648179"/>
                <a:gd name="connsiteX21" fmla="*/ 352425 w 397669"/>
                <a:gd name="connsiteY21" fmla="*/ 271941 h 648179"/>
                <a:gd name="connsiteX22" fmla="*/ 321469 w 397669"/>
                <a:gd name="connsiteY22" fmla="*/ 245747 h 648179"/>
                <a:gd name="connsiteX23" fmla="*/ 309563 w 397669"/>
                <a:gd name="connsiteY23" fmla="*/ 217172 h 648179"/>
                <a:gd name="connsiteX24" fmla="*/ 297656 w 397669"/>
                <a:gd name="connsiteY24" fmla="*/ 212410 h 648179"/>
                <a:gd name="connsiteX25" fmla="*/ 297656 w 397669"/>
                <a:gd name="connsiteY25" fmla="*/ 114779 h 648179"/>
                <a:gd name="connsiteX26" fmla="*/ 292894 w 397669"/>
                <a:gd name="connsiteY26" fmla="*/ 74297 h 648179"/>
                <a:gd name="connsiteX27" fmla="*/ 209550 w 397669"/>
                <a:gd name="connsiteY27" fmla="*/ 64772 h 648179"/>
                <a:gd name="connsiteX28" fmla="*/ 192881 w 397669"/>
                <a:gd name="connsiteY28" fmla="*/ 136210 h 648179"/>
                <a:gd name="connsiteX29" fmla="*/ 157163 w 397669"/>
                <a:gd name="connsiteY29" fmla="*/ 233841 h 648179"/>
                <a:gd name="connsiteX30" fmla="*/ 111919 w 397669"/>
                <a:gd name="connsiteY30" fmla="*/ 276704 h 648179"/>
                <a:gd name="connsiteX31" fmla="*/ 90488 w 397669"/>
                <a:gd name="connsiteY31" fmla="*/ 283847 h 648179"/>
                <a:gd name="connsiteX32" fmla="*/ 61913 w 397669"/>
                <a:gd name="connsiteY32" fmla="*/ 314804 h 648179"/>
                <a:gd name="connsiteX33" fmla="*/ 28575 w 397669"/>
                <a:gd name="connsiteY33" fmla="*/ 360047 h 648179"/>
                <a:gd name="connsiteX34" fmla="*/ 0 w 397669"/>
                <a:gd name="connsiteY34" fmla="*/ 429104 h 648179"/>
                <a:gd name="connsiteX0" fmla="*/ 0 w 397669"/>
                <a:gd name="connsiteY0" fmla="*/ 429104 h 648179"/>
                <a:gd name="connsiteX1" fmla="*/ 0 w 397669"/>
                <a:gd name="connsiteY1" fmla="*/ 633891 h 648179"/>
                <a:gd name="connsiteX2" fmla="*/ 30956 w 397669"/>
                <a:gd name="connsiteY2" fmla="*/ 648179 h 648179"/>
                <a:gd name="connsiteX3" fmla="*/ 69056 w 397669"/>
                <a:gd name="connsiteY3" fmla="*/ 631510 h 648179"/>
                <a:gd name="connsiteX4" fmla="*/ 109538 w 397669"/>
                <a:gd name="connsiteY4" fmla="*/ 631510 h 648179"/>
                <a:gd name="connsiteX5" fmla="*/ 159544 w 397669"/>
                <a:gd name="connsiteY5" fmla="*/ 636272 h 648179"/>
                <a:gd name="connsiteX6" fmla="*/ 207169 w 397669"/>
                <a:gd name="connsiteY6" fmla="*/ 641035 h 648179"/>
                <a:gd name="connsiteX7" fmla="*/ 238125 w 397669"/>
                <a:gd name="connsiteY7" fmla="*/ 626747 h 648179"/>
                <a:gd name="connsiteX8" fmla="*/ 271463 w 397669"/>
                <a:gd name="connsiteY8" fmla="*/ 591029 h 648179"/>
                <a:gd name="connsiteX9" fmla="*/ 288131 w 397669"/>
                <a:gd name="connsiteY9" fmla="*/ 552929 h 648179"/>
                <a:gd name="connsiteX10" fmla="*/ 309563 w 397669"/>
                <a:gd name="connsiteY10" fmla="*/ 521972 h 648179"/>
                <a:gd name="connsiteX11" fmla="*/ 342900 w 397669"/>
                <a:gd name="connsiteY11" fmla="*/ 502922 h 648179"/>
                <a:gd name="connsiteX12" fmla="*/ 357188 w 397669"/>
                <a:gd name="connsiteY12" fmla="*/ 464822 h 648179"/>
                <a:gd name="connsiteX13" fmla="*/ 345281 w 397669"/>
                <a:gd name="connsiteY13" fmla="*/ 455297 h 648179"/>
                <a:gd name="connsiteX14" fmla="*/ 364331 w 397669"/>
                <a:gd name="connsiteY14" fmla="*/ 450535 h 648179"/>
                <a:gd name="connsiteX15" fmla="*/ 378619 w 397669"/>
                <a:gd name="connsiteY15" fmla="*/ 431485 h 648179"/>
                <a:gd name="connsiteX16" fmla="*/ 381000 w 397669"/>
                <a:gd name="connsiteY16" fmla="*/ 400529 h 648179"/>
                <a:gd name="connsiteX17" fmla="*/ 364331 w 397669"/>
                <a:gd name="connsiteY17" fmla="*/ 393385 h 648179"/>
                <a:gd name="connsiteX18" fmla="*/ 390525 w 397669"/>
                <a:gd name="connsiteY18" fmla="*/ 383860 h 648179"/>
                <a:gd name="connsiteX19" fmla="*/ 397669 w 397669"/>
                <a:gd name="connsiteY19" fmla="*/ 343379 h 648179"/>
                <a:gd name="connsiteX20" fmla="*/ 369094 w 397669"/>
                <a:gd name="connsiteY20" fmla="*/ 302897 h 648179"/>
                <a:gd name="connsiteX21" fmla="*/ 352425 w 397669"/>
                <a:gd name="connsiteY21" fmla="*/ 271941 h 648179"/>
                <a:gd name="connsiteX22" fmla="*/ 321469 w 397669"/>
                <a:gd name="connsiteY22" fmla="*/ 245747 h 648179"/>
                <a:gd name="connsiteX23" fmla="*/ 309563 w 397669"/>
                <a:gd name="connsiteY23" fmla="*/ 217172 h 648179"/>
                <a:gd name="connsiteX24" fmla="*/ 297656 w 397669"/>
                <a:gd name="connsiteY24" fmla="*/ 212410 h 648179"/>
                <a:gd name="connsiteX25" fmla="*/ 297656 w 397669"/>
                <a:gd name="connsiteY25" fmla="*/ 114779 h 648179"/>
                <a:gd name="connsiteX26" fmla="*/ 292894 w 397669"/>
                <a:gd name="connsiteY26" fmla="*/ 74297 h 648179"/>
                <a:gd name="connsiteX27" fmla="*/ 209550 w 397669"/>
                <a:gd name="connsiteY27" fmla="*/ 64772 h 648179"/>
                <a:gd name="connsiteX28" fmla="*/ 205463 w 397669"/>
                <a:gd name="connsiteY28" fmla="*/ 153825 h 648179"/>
                <a:gd name="connsiteX29" fmla="*/ 157163 w 397669"/>
                <a:gd name="connsiteY29" fmla="*/ 233841 h 648179"/>
                <a:gd name="connsiteX30" fmla="*/ 111919 w 397669"/>
                <a:gd name="connsiteY30" fmla="*/ 276704 h 648179"/>
                <a:gd name="connsiteX31" fmla="*/ 90488 w 397669"/>
                <a:gd name="connsiteY31" fmla="*/ 283847 h 648179"/>
                <a:gd name="connsiteX32" fmla="*/ 61913 w 397669"/>
                <a:gd name="connsiteY32" fmla="*/ 314804 h 648179"/>
                <a:gd name="connsiteX33" fmla="*/ 28575 w 397669"/>
                <a:gd name="connsiteY33" fmla="*/ 360047 h 648179"/>
                <a:gd name="connsiteX34" fmla="*/ 0 w 397669"/>
                <a:gd name="connsiteY34" fmla="*/ 429104 h 648179"/>
                <a:gd name="connsiteX0" fmla="*/ 0 w 397669"/>
                <a:gd name="connsiteY0" fmla="*/ 426587 h 645662"/>
                <a:gd name="connsiteX1" fmla="*/ 0 w 397669"/>
                <a:gd name="connsiteY1" fmla="*/ 631374 h 645662"/>
                <a:gd name="connsiteX2" fmla="*/ 30956 w 397669"/>
                <a:gd name="connsiteY2" fmla="*/ 645662 h 645662"/>
                <a:gd name="connsiteX3" fmla="*/ 69056 w 397669"/>
                <a:gd name="connsiteY3" fmla="*/ 628993 h 645662"/>
                <a:gd name="connsiteX4" fmla="*/ 109538 w 397669"/>
                <a:gd name="connsiteY4" fmla="*/ 628993 h 645662"/>
                <a:gd name="connsiteX5" fmla="*/ 159544 w 397669"/>
                <a:gd name="connsiteY5" fmla="*/ 633755 h 645662"/>
                <a:gd name="connsiteX6" fmla="*/ 207169 w 397669"/>
                <a:gd name="connsiteY6" fmla="*/ 638518 h 645662"/>
                <a:gd name="connsiteX7" fmla="*/ 238125 w 397669"/>
                <a:gd name="connsiteY7" fmla="*/ 624230 h 645662"/>
                <a:gd name="connsiteX8" fmla="*/ 271463 w 397669"/>
                <a:gd name="connsiteY8" fmla="*/ 588512 h 645662"/>
                <a:gd name="connsiteX9" fmla="*/ 288131 w 397669"/>
                <a:gd name="connsiteY9" fmla="*/ 550412 h 645662"/>
                <a:gd name="connsiteX10" fmla="*/ 309563 w 397669"/>
                <a:gd name="connsiteY10" fmla="*/ 519455 h 645662"/>
                <a:gd name="connsiteX11" fmla="*/ 342900 w 397669"/>
                <a:gd name="connsiteY11" fmla="*/ 500405 h 645662"/>
                <a:gd name="connsiteX12" fmla="*/ 357188 w 397669"/>
                <a:gd name="connsiteY12" fmla="*/ 462305 h 645662"/>
                <a:gd name="connsiteX13" fmla="*/ 345281 w 397669"/>
                <a:gd name="connsiteY13" fmla="*/ 452780 h 645662"/>
                <a:gd name="connsiteX14" fmla="*/ 364331 w 397669"/>
                <a:gd name="connsiteY14" fmla="*/ 448018 h 645662"/>
                <a:gd name="connsiteX15" fmla="*/ 378619 w 397669"/>
                <a:gd name="connsiteY15" fmla="*/ 428968 h 645662"/>
                <a:gd name="connsiteX16" fmla="*/ 381000 w 397669"/>
                <a:gd name="connsiteY16" fmla="*/ 398012 h 645662"/>
                <a:gd name="connsiteX17" fmla="*/ 364331 w 397669"/>
                <a:gd name="connsiteY17" fmla="*/ 390868 h 645662"/>
                <a:gd name="connsiteX18" fmla="*/ 390525 w 397669"/>
                <a:gd name="connsiteY18" fmla="*/ 381343 h 645662"/>
                <a:gd name="connsiteX19" fmla="*/ 397669 w 397669"/>
                <a:gd name="connsiteY19" fmla="*/ 340862 h 645662"/>
                <a:gd name="connsiteX20" fmla="*/ 369094 w 397669"/>
                <a:gd name="connsiteY20" fmla="*/ 300380 h 645662"/>
                <a:gd name="connsiteX21" fmla="*/ 352425 w 397669"/>
                <a:gd name="connsiteY21" fmla="*/ 269424 h 645662"/>
                <a:gd name="connsiteX22" fmla="*/ 321469 w 397669"/>
                <a:gd name="connsiteY22" fmla="*/ 243230 h 645662"/>
                <a:gd name="connsiteX23" fmla="*/ 309563 w 397669"/>
                <a:gd name="connsiteY23" fmla="*/ 214655 h 645662"/>
                <a:gd name="connsiteX24" fmla="*/ 297656 w 397669"/>
                <a:gd name="connsiteY24" fmla="*/ 209893 h 645662"/>
                <a:gd name="connsiteX25" fmla="*/ 297656 w 397669"/>
                <a:gd name="connsiteY25" fmla="*/ 112262 h 645662"/>
                <a:gd name="connsiteX26" fmla="*/ 292894 w 397669"/>
                <a:gd name="connsiteY26" fmla="*/ 71780 h 645662"/>
                <a:gd name="connsiteX27" fmla="*/ 219616 w 397669"/>
                <a:gd name="connsiteY27" fmla="*/ 64772 h 645662"/>
                <a:gd name="connsiteX28" fmla="*/ 205463 w 397669"/>
                <a:gd name="connsiteY28" fmla="*/ 151308 h 645662"/>
                <a:gd name="connsiteX29" fmla="*/ 157163 w 397669"/>
                <a:gd name="connsiteY29" fmla="*/ 231324 h 645662"/>
                <a:gd name="connsiteX30" fmla="*/ 111919 w 397669"/>
                <a:gd name="connsiteY30" fmla="*/ 274187 h 645662"/>
                <a:gd name="connsiteX31" fmla="*/ 90488 w 397669"/>
                <a:gd name="connsiteY31" fmla="*/ 281330 h 645662"/>
                <a:gd name="connsiteX32" fmla="*/ 61913 w 397669"/>
                <a:gd name="connsiteY32" fmla="*/ 312287 h 645662"/>
                <a:gd name="connsiteX33" fmla="*/ 28575 w 397669"/>
                <a:gd name="connsiteY33" fmla="*/ 357530 h 645662"/>
                <a:gd name="connsiteX34" fmla="*/ 0 w 397669"/>
                <a:gd name="connsiteY34" fmla="*/ 426587 h 645662"/>
                <a:gd name="connsiteX0" fmla="*/ 0 w 397669"/>
                <a:gd name="connsiteY0" fmla="*/ 426587 h 645662"/>
                <a:gd name="connsiteX1" fmla="*/ 0 w 397669"/>
                <a:gd name="connsiteY1" fmla="*/ 631374 h 645662"/>
                <a:gd name="connsiteX2" fmla="*/ 30956 w 397669"/>
                <a:gd name="connsiteY2" fmla="*/ 645662 h 645662"/>
                <a:gd name="connsiteX3" fmla="*/ 69056 w 397669"/>
                <a:gd name="connsiteY3" fmla="*/ 628993 h 645662"/>
                <a:gd name="connsiteX4" fmla="*/ 109538 w 397669"/>
                <a:gd name="connsiteY4" fmla="*/ 628993 h 645662"/>
                <a:gd name="connsiteX5" fmla="*/ 159544 w 397669"/>
                <a:gd name="connsiteY5" fmla="*/ 633755 h 645662"/>
                <a:gd name="connsiteX6" fmla="*/ 207169 w 397669"/>
                <a:gd name="connsiteY6" fmla="*/ 638518 h 645662"/>
                <a:gd name="connsiteX7" fmla="*/ 238125 w 397669"/>
                <a:gd name="connsiteY7" fmla="*/ 624230 h 645662"/>
                <a:gd name="connsiteX8" fmla="*/ 271463 w 397669"/>
                <a:gd name="connsiteY8" fmla="*/ 588512 h 645662"/>
                <a:gd name="connsiteX9" fmla="*/ 288131 w 397669"/>
                <a:gd name="connsiteY9" fmla="*/ 550412 h 645662"/>
                <a:gd name="connsiteX10" fmla="*/ 309563 w 397669"/>
                <a:gd name="connsiteY10" fmla="*/ 519455 h 645662"/>
                <a:gd name="connsiteX11" fmla="*/ 342900 w 397669"/>
                <a:gd name="connsiteY11" fmla="*/ 500405 h 645662"/>
                <a:gd name="connsiteX12" fmla="*/ 357188 w 397669"/>
                <a:gd name="connsiteY12" fmla="*/ 462305 h 645662"/>
                <a:gd name="connsiteX13" fmla="*/ 345281 w 397669"/>
                <a:gd name="connsiteY13" fmla="*/ 452780 h 645662"/>
                <a:gd name="connsiteX14" fmla="*/ 364331 w 397669"/>
                <a:gd name="connsiteY14" fmla="*/ 448018 h 645662"/>
                <a:gd name="connsiteX15" fmla="*/ 378619 w 397669"/>
                <a:gd name="connsiteY15" fmla="*/ 428968 h 645662"/>
                <a:gd name="connsiteX16" fmla="*/ 381000 w 397669"/>
                <a:gd name="connsiteY16" fmla="*/ 398012 h 645662"/>
                <a:gd name="connsiteX17" fmla="*/ 364331 w 397669"/>
                <a:gd name="connsiteY17" fmla="*/ 390868 h 645662"/>
                <a:gd name="connsiteX18" fmla="*/ 390525 w 397669"/>
                <a:gd name="connsiteY18" fmla="*/ 381343 h 645662"/>
                <a:gd name="connsiteX19" fmla="*/ 397669 w 397669"/>
                <a:gd name="connsiteY19" fmla="*/ 340862 h 645662"/>
                <a:gd name="connsiteX20" fmla="*/ 369094 w 397669"/>
                <a:gd name="connsiteY20" fmla="*/ 300380 h 645662"/>
                <a:gd name="connsiteX21" fmla="*/ 352425 w 397669"/>
                <a:gd name="connsiteY21" fmla="*/ 269424 h 645662"/>
                <a:gd name="connsiteX22" fmla="*/ 321469 w 397669"/>
                <a:gd name="connsiteY22" fmla="*/ 243230 h 645662"/>
                <a:gd name="connsiteX23" fmla="*/ 309563 w 397669"/>
                <a:gd name="connsiteY23" fmla="*/ 214655 h 645662"/>
                <a:gd name="connsiteX24" fmla="*/ 297656 w 397669"/>
                <a:gd name="connsiteY24" fmla="*/ 209893 h 645662"/>
                <a:gd name="connsiteX25" fmla="*/ 297656 w 397669"/>
                <a:gd name="connsiteY25" fmla="*/ 112262 h 645662"/>
                <a:gd name="connsiteX26" fmla="*/ 292894 w 397669"/>
                <a:gd name="connsiteY26" fmla="*/ 71780 h 645662"/>
                <a:gd name="connsiteX27" fmla="*/ 219616 w 397669"/>
                <a:gd name="connsiteY27" fmla="*/ 64772 h 645662"/>
                <a:gd name="connsiteX28" fmla="*/ 207980 w 397669"/>
                <a:gd name="connsiteY28" fmla="*/ 176474 h 645662"/>
                <a:gd name="connsiteX29" fmla="*/ 157163 w 397669"/>
                <a:gd name="connsiteY29" fmla="*/ 231324 h 645662"/>
                <a:gd name="connsiteX30" fmla="*/ 111919 w 397669"/>
                <a:gd name="connsiteY30" fmla="*/ 274187 h 645662"/>
                <a:gd name="connsiteX31" fmla="*/ 90488 w 397669"/>
                <a:gd name="connsiteY31" fmla="*/ 281330 h 645662"/>
                <a:gd name="connsiteX32" fmla="*/ 61913 w 397669"/>
                <a:gd name="connsiteY32" fmla="*/ 312287 h 645662"/>
                <a:gd name="connsiteX33" fmla="*/ 28575 w 397669"/>
                <a:gd name="connsiteY33" fmla="*/ 357530 h 645662"/>
                <a:gd name="connsiteX34" fmla="*/ 0 w 397669"/>
                <a:gd name="connsiteY34" fmla="*/ 426587 h 645662"/>
                <a:gd name="connsiteX0" fmla="*/ 0 w 397669"/>
                <a:gd name="connsiteY0" fmla="*/ 426587 h 645662"/>
                <a:gd name="connsiteX1" fmla="*/ 0 w 397669"/>
                <a:gd name="connsiteY1" fmla="*/ 631374 h 645662"/>
                <a:gd name="connsiteX2" fmla="*/ 30956 w 397669"/>
                <a:gd name="connsiteY2" fmla="*/ 645662 h 645662"/>
                <a:gd name="connsiteX3" fmla="*/ 69056 w 397669"/>
                <a:gd name="connsiteY3" fmla="*/ 628993 h 645662"/>
                <a:gd name="connsiteX4" fmla="*/ 109538 w 397669"/>
                <a:gd name="connsiteY4" fmla="*/ 628993 h 645662"/>
                <a:gd name="connsiteX5" fmla="*/ 159544 w 397669"/>
                <a:gd name="connsiteY5" fmla="*/ 633755 h 645662"/>
                <a:gd name="connsiteX6" fmla="*/ 207169 w 397669"/>
                <a:gd name="connsiteY6" fmla="*/ 638518 h 645662"/>
                <a:gd name="connsiteX7" fmla="*/ 238125 w 397669"/>
                <a:gd name="connsiteY7" fmla="*/ 624230 h 645662"/>
                <a:gd name="connsiteX8" fmla="*/ 271463 w 397669"/>
                <a:gd name="connsiteY8" fmla="*/ 588512 h 645662"/>
                <a:gd name="connsiteX9" fmla="*/ 288131 w 397669"/>
                <a:gd name="connsiteY9" fmla="*/ 550412 h 645662"/>
                <a:gd name="connsiteX10" fmla="*/ 309563 w 397669"/>
                <a:gd name="connsiteY10" fmla="*/ 519455 h 645662"/>
                <a:gd name="connsiteX11" fmla="*/ 342900 w 397669"/>
                <a:gd name="connsiteY11" fmla="*/ 500405 h 645662"/>
                <a:gd name="connsiteX12" fmla="*/ 357188 w 397669"/>
                <a:gd name="connsiteY12" fmla="*/ 462305 h 645662"/>
                <a:gd name="connsiteX13" fmla="*/ 345281 w 397669"/>
                <a:gd name="connsiteY13" fmla="*/ 452780 h 645662"/>
                <a:gd name="connsiteX14" fmla="*/ 364331 w 397669"/>
                <a:gd name="connsiteY14" fmla="*/ 448018 h 645662"/>
                <a:gd name="connsiteX15" fmla="*/ 378619 w 397669"/>
                <a:gd name="connsiteY15" fmla="*/ 428968 h 645662"/>
                <a:gd name="connsiteX16" fmla="*/ 381000 w 397669"/>
                <a:gd name="connsiteY16" fmla="*/ 398012 h 645662"/>
                <a:gd name="connsiteX17" fmla="*/ 364331 w 397669"/>
                <a:gd name="connsiteY17" fmla="*/ 390868 h 645662"/>
                <a:gd name="connsiteX18" fmla="*/ 390525 w 397669"/>
                <a:gd name="connsiteY18" fmla="*/ 381343 h 645662"/>
                <a:gd name="connsiteX19" fmla="*/ 397669 w 397669"/>
                <a:gd name="connsiteY19" fmla="*/ 340862 h 645662"/>
                <a:gd name="connsiteX20" fmla="*/ 369094 w 397669"/>
                <a:gd name="connsiteY20" fmla="*/ 300380 h 645662"/>
                <a:gd name="connsiteX21" fmla="*/ 352425 w 397669"/>
                <a:gd name="connsiteY21" fmla="*/ 269424 h 645662"/>
                <a:gd name="connsiteX22" fmla="*/ 321469 w 397669"/>
                <a:gd name="connsiteY22" fmla="*/ 243230 h 645662"/>
                <a:gd name="connsiteX23" fmla="*/ 309563 w 397669"/>
                <a:gd name="connsiteY23" fmla="*/ 214655 h 645662"/>
                <a:gd name="connsiteX24" fmla="*/ 297656 w 397669"/>
                <a:gd name="connsiteY24" fmla="*/ 209893 h 645662"/>
                <a:gd name="connsiteX25" fmla="*/ 297656 w 397669"/>
                <a:gd name="connsiteY25" fmla="*/ 112262 h 645662"/>
                <a:gd name="connsiteX26" fmla="*/ 292894 w 397669"/>
                <a:gd name="connsiteY26" fmla="*/ 71780 h 645662"/>
                <a:gd name="connsiteX27" fmla="*/ 219616 w 397669"/>
                <a:gd name="connsiteY27" fmla="*/ 64772 h 645662"/>
                <a:gd name="connsiteX28" fmla="*/ 207980 w 397669"/>
                <a:gd name="connsiteY28" fmla="*/ 176474 h 645662"/>
                <a:gd name="connsiteX29" fmla="*/ 164714 w 397669"/>
                <a:gd name="connsiteY29" fmla="*/ 243907 h 645662"/>
                <a:gd name="connsiteX30" fmla="*/ 111919 w 397669"/>
                <a:gd name="connsiteY30" fmla="*/ 274187 h 645662"/>
                <a:gd name="connsiteX31" fmla="*/ 90488 w 397669"/>
                <a:gd name="connsiteY31" fmla="*/ 281330 h 645662"/>
                <a:gd name="connsiteX32" fmla="*/ 61913 w 397669"/>
                <a:gd name="connsiteY32" fmla="*/ 312287 h 645662"/>
                <a:gd name="connsiteX33" fmla="*/ 28575 w 397669"/>
                <a:gd name="connsiteY33" fmla="*/ 357530 h 645662"/>
                <a:gd name="connsiteX34" fmla="*/ 0 w 397669"/>
                <a:gd name="connsiteY34" fmla="*/ 426587 h 645662"/>
                <a:gd name="connsiteX0" fmla="*/ 0 w 397669"/>
                <a:gd name="connsiteY0" fmla="*/ 426587 h 645662"/>
                <a:gd name="connsiteX1" fmla="*/ 0 w 397669"/>
                <a:gd name="connsiteY1" fmla="*/ 631374 h 645662"/>
                <a:gd name="connsiteX2" fmla="*/ 30956 w 397669"/>
                <a:gd name="connsiteY2" fmla="*/ 645662 h 645662"/>
                <a:gd name="connsiteX3" fmla="*/ 69056 w 397669"/>
                <a:gd name="connsiteY3" fmla="*/ 628993 h 645662"/>
                <a:gd name="connsiteX4" fmla="*/ 109538 w 397669"/>
                <a:gd name="connsiteY4" fmla="*/ 628993 h 645662"/>
                <a:gd name="connsiteX5" fmla="*/ 159544 w 397669"/>
                <a:gd name="connsiteY5" fmla="*/ 633755 h 645662"/>
                <a:gd name="connsiteX6" fmla="*/ 207169 w 397669"/>
                <a:gd name="connsiteY6" fmla="*/ 638518 h 645662"/>
                <a:gd name="connsiteX7" fmla="*/ 238125 w 397669"/>
                <a:gd name="connsiteY7" fmla="*/ 624230 h 645662"/>
                <a:gd name="connsiteX8" fmla="*/ 271463 w 397669"/>
                <a:gd name="connsiteY8" fmla="*/ 588512 h 645662"/>
                <a:gd name="connsiteX9" fmla="*/ 288131 w 397669"/>
                <a:gd name="connsiteY9" fmla="*/ 550412 h 645662"/>
                <a:gd name="connsiteX10" fmla="*/ 309563 w 397669"/>
                <a:gd name="connsiteY10" fmla="*/ 519455 h 645662"/>
                <a:gd name="connsiteX11" fmla="*/ 342900 w 397669"/>
                <a:gd name="connsiteY11" fmla="*/ 500405 h 645662"/>
                <a:gd name="connsiteX12" fmla="*/ 357188 w 397669"/>
                <a:gd name="connsiteY12" fmla="*/ 462305 h 645662"/>
                <a:gd name="connsiteX13" fmla="*/ 345281 w 397669"/>
                <a:gd name="connsiteY13" fmla="*/ 452780 h 645662"/>
                <a:gd name="connsiteX14" fmla="*/ 364331 w 397669"/>
                <a:gd name="connsiteY14" fmla="*/ 448018 h 645662"/>
                <a:gd name="connsiteX15" fmla="*/ 378619 w 397669"/>
                <a:gd name="connsiteY15" fmla="*/ 428968 h 645662"/>
                <a:gd name="connsiteX16" fmla="*/ 381000 w 397669"/>
                <a:gd name="connsiteY16" fmla="*/ 398012 h 645662"/>
                <a:gd name="connsiteX17" fmla="*/ 364331 w 397669"/>
                <a:gd name="connsiteY17" fmla="*/ 390868 h 645662"/>
                <a:gd name="connsiteX18" fmla="*/ 390525 w 397669"/>
                <a:gd name="connsiteY18" fmla="*/ 381343 h 645662"/>
                <a:gd name="connsiteX19" fmla="*/ 397669 w 397669"/>
                <a:gd name="connsiteY19" fmla="*/ 340862 h 645662"/>
                <a:gd name="connsiteX20" fmla="*/ 369094 w 397669"/>
                <a:gd name="connsiteY20" fmla="*/ 300380 h 645662"/>
                <a:gd name="connsiteX21" fmla="*/ 352425 w 397669"/>
                <a:gd name="connsiteY21" fmla="*/ 269424 h 645662"/>
                <a:gd name="connsiteX22" fmla="*/ 321469 w 397669"/>
                <a:gd name="connsiteY22" fmla="*/ 243230 h 645662"/>
                <a:gd name="connsiteX23" fmla="*/ 309563 w 397669"/>
                <a:gd name="connsiteY23" fmla="*/ 214655 h 645662"/>
                <a:gd name="connsiteX24" fmla="*/ 297656 w 397669"/>
                <a:gd name="connsiteY24" fmla="*/ 209893 h 645662"/>
                <a:gd name="connsiteX25" fmla="*/ 297656 w 397669"/>
                <a:gd name="connsiteY25" fmla="*/ 112262 h 645662"/>
                <a:gd name="connsiteX26" fmla="*/ 292894 w 397669"/>
                <a:gd name="connsiteY26" fmla="*/ 71780 h 645662"/>
                <a:gd name="connsiteX27" fmla="*/ 219616 w 397669"/>
                <a:gd name="connsiteY27" fmla="*/ 64772 h 645662"/>
                <a:gd name="connsiteX28" fmla="*/ 207980 w 397669"/>
                <a:gd name="connsiteY28" fmla="*/ 176474 h 645662"/>
                <a:gd name="connsiteX29" fmla="*/ 164714 w 397669"/>
                <a:gd name="connsiteY29" fmla="*/ 243907 h 645662"/>
                <a:gd name="connsiteX30" fmla="*/ 111919 w 397669"/>
                <a:gd name="connsiteY30" fmla="*/ 274187 h 645662"/>
                <a:gd name="connsiteX31" fmla="*/ 90488 w 397669"/>
                <a:gd name="connsiteY31" fmla="*/ 281330 h 645662"/>
                <a:gd name="connsiteX32" fmla="*/ 61913 w 397669"/>
                <a:gd name="connsiteY32" fmla="*/ 312287 h 645662"/>
                <a:gd name="connsiteX33" fmla="*/ 28575 w 397669"/>
                <a:gd name="connsiteY33" fmla="*/ 357530 h 645662"/>
                <a:gd name="connsiteX34" fmla="*/ 0 w 397669"/>
                <a:gd name="connsiteY34" fmla="*/ 426587 h 645662"/>
                <a:gd name="connsiteX0" fmla="*/ 0 w 397669"/>
                <a:gd name="connsiteY0" fmla="*/ 426587 h 645662"/>
                <a:gd name="connsiteX1" fmla="*/ 0 w 397669"/>
                <a:gd name="connsiteY1" fmla="*/ 631374 h 645662"/>
                <a:gd name="connsiteX2" fmla="*/ 30956 w 397669"/>
                <a:gd name="connsiteY2" fmla="*/ 645662 h 645662"/>
                <a:gd name="connsiteX3" fmla="*/ 69056 w 397669"/>
                <a:gd name="connsiteY3" fmla="*/ 628993 h 645662"/>
                <a:gd name="connsiteX4" fmla="*/ 109538 w 397669"/>
                <a:gd name="connsiteY4" fmla="*/ 628993 h 645662"/>
                <a:gd name="connsiteX5" fmla="*/ 159544 w 397669"/>
                <a:gd name="connsiteY5" fmla="*/ 633755 h 645662"/>
                <a:gd name="connsiteX6" fmla="*/ 207169 w 397669"/>
                <a:gd name="connsiteY6" fmla="*/ 638518 h 645662"/>
                <a:gd name="connsiteX7" fmla="*/ 238125 w 397669"/>
                <a:gd name="connsiteY7" fmla="*/ 624230 h 645662"/>
                <a:gd name="connsiteX8" fmla="*/ 271463 w 397669"/>
                <a:gd name="connsiteY8" fmla="*/ 588512 h 645662"/>
                <a:gd name="connsiteX9" fmla="*/ 288131 w 397669"/>
                <a:gd name="connsiteY9" fmla="*/ 550412 h 645662"/>
                <a:gd name="connsiteX10" fmla="*/ 309563 w 397669"/>
                <a:gd name="connsiteY10" fmla="*/ 519455 h 645662"/>
                <a:gd name="connsiteX11" fmla="*/ 342900 w 397669"/>
                <a:gd name="connsiteY11" fmla="*/ 500405 h 645662"/>
                <a:gd name="connsiteX12" fmla="*/ 357188 w 397669"/>
                <a:gd name="connsiteY12" fmla="*/ 462305 h 645662"/>
                <a:gd name="connsiteX13" fmla="*/ 345281 w 397669"/>
                <a:gd name="connsiteY13" fmla="*/ 452780 h 645662"/>
                <a:gd name="connsiteX14" fmla="*/ 364331 w 397669"/>
                <a:gd name="connsiteY14" fmla="*/ 448018 h 645662"/>
                <a:gd name="connsiteX15" fmla="*/ 378619 w 397669"/>
                <a:gd name="connsiteY15" fmla="*/ 428968 h 645662"/>
                <a:gd name="connsiteX16" fmla="*/ 381000 w 397669"/>
                <a:gd name="connsiteY16" fmla="*/ 398012 h 645662"/>
                <a:gd name="connsiteX17" fmla="*/ 364331 w 397669"/>
                <a:gd name="connsiteY17" fmla="*/ 390868 h 645662"/>
                <a:gd name="connsiteX18" fmla="*/ 390525 w 397669"/>
                <a:gd name="connsiteY18" fmla="*/ 381343 h 645662"/>
                <a:gd name="connsiteX19" fmla="*/ 397669 w 397669"/>
                <a:gd name="connsiteY19" fmla="*/ 340862 h 645662"/>
                <a:gd name="connsiteX20" fmla="*/ 369094 w 397669"/>
                <a:gd name="connsiteY20" fmla="*/ 300380 h 645662"/>
                <a:gd name="connsiteX21" fmla="*/ 352425 w 397669"/>
                <a:gd name="connsiteY21" fmla="*/ 269424 h 645662"/>
                <a:gd name="connsiteX22" fmla="*/ 321469 w 397669"/>
                <a:gd name="connsiteY22" fmla="*/ 243230 h 645662"/>
                <a:gd name="connsiteX23" fmla="*/ 309563 w 397669"/>
                <a:gd name="connsiteY23" fmla="*/ 214655 h 645662"/>
                <a:gd name="connsiteX24" fmla="*/ 297656 w 397669"/>
                <a:gd name="connsiteY24" fmla="*/ 209893 h 645662"/>
                <a:gd name="connsiteX25" fmla="*/ 297656 w 397669"/>
                <a:gd name="connsiteY25" fmla="*/ 112262 h 645662"/>
                <a:gd name="connsiteX26" fmla="*/ 292894 w 397669"/>
                <a:gd name="connsiteY26" fmla="*/ 71780 h 645662"/>
                <a:gd name="connsiteX27" fmla="*/ 219616 w 397669"/>
                <a:gd name="connsiteY27" fmla="*/ 64772 h 645662"/>
                <a:gd name="connsiteX28" fmla="*/ 207980 w 397669"/>
                <a:gd name="connsiteY28" fmla="*/ 176474 h 645662"/>
                <a:gd name="connsiteX29" fmla="*/ 164714 w 397669"/>
                <a:gd name="connsiteY29" fmla="*/ 243907 h 645662"/>
                <a:gd name="connsiteX30" fmla="*/ 111919 w 397669"/>
                <a:gd name="connsiteY30" fmla="*/ 274187 h 645662"/>
                <a:gd name="connsiteX31" fmla="*/ 90488 w 397669"/>
                <a:gd name="connsiteY31" fmla="*/ 281330 h 645662"/>
                <a:gd name="connsiteX32" fmla="*/ 61913 w 397669"/>
                <a:gd name="connsiteY32" fmla="*/ 312287 h 645662"/>
                <a:gd name="connsiteX33" fmla="*/ 28575 w 397669"/>
                <a:gd name="connsiteY33" fmla="*/ 357530 h 645662"/>
                <a:gd name="connsiteX34" fmla="*/ 0 w 397669"/>
                <a:gd name="connsiteY34" fmla="*/ 426587 h 645662"/>
                <a:gd name="connsiteX0" fmla="*/ 0 w 397669"/>
                <a:gd name="connsiteY0" fmla="*/ 408313 h 627388"/>
                <a:gd name="connsiteX1" fmla="*/ 0 w 397669"/>
                <a:gd name="connsiteY1" fmla="*/ 613100 h 627388"/>
                <a:gd name="connsiteX2" fmla="*/ 30956 w 397669"/>
                <a:gd name="connsiteY2" fmla="*/ 627388 h 627388"/>
                <a:gd name="connsiteX3" fmla="*/ 69056 w 397669"/>
                <a:gd name="connsiteY3" fmla="*/ 610719 h 627388"/>
                <a:gd name="connsiteX4" fmla="*/ 109538 w 397669"/>
                <a:gd name="connsiteY4" fmla="*/ 610719 h 627388"/>
                <a:gd name="connsiteX5" fmla="*/ 159544 w 397669"/>
                <a:gd name="connsiteY5" fmla="*/ 615481 h 627388"/>
                <a:gd name="connsiteX6" fmla="*/ 207169 w 397669"/>
                <a:gd name="connsiteY6" fmla="*/ 620244 h 627388"/>
                <a:gd name="connsiteX7" fmla="*/ 238125 w 397669"/>
                <a:gd name="connsiteY7" fmla="*/ 605956 h 627388"/>
                <a:gd name="connsiteX8" fmla="*/ 271463 w 397669"/>
                <a:gd name="connsiteY8" fmla="*/ 570238 h 627388"/>
                <a:gd name="connsiteX9" fmla="*/ 288131 w 397669"/>
                <a:gd name="connsiteY9" fmla="*/ 532138 h 627388"/>
                <a:gd name="connsiteX10" fmla="*/ 309563 w 397669"/>
                <a:gd name="connsiteY10" fmla="*/ 501181 h 627388"/>
                <a:gd name="connsiteX11" fmla="*/ 342900 w 397669"/>
                <a:gd name="connsiteY11" fmla="*/ 482131 h 627388"/>
                <a:gd name="connsiteX12" fmla="*/ 357188 w 397669"/>
                <a:gd name="connsiteY12" fmla="*/ 444031 h 627388"/>
                <a:gd name="connsiteX13" fmla="*/ 345281 w 397669"/>
                <a:gd name="connsiteY13" fmla="*/ 434506 h 627388"/>
                <a:gd name="connsiteX14" fmla="*/ 364331 w 397669"/>
                <a:gd name="connsiteY14" fmla="*/ 429744 h 627388"/>
                <a:gd name="connsiteX15" fmla="*/ 378619 w 397669"/>
                <a:gd name="connsiteY15" fmla="*/ 410694 h 627388"/>
                <a:gd name="connsiteX16" fmla="*/ 381000 w 397669"/>
                <a:gd name="connsiteY16" fmla="*/ 379738 h 627388"/>
                <a:gd name="connsiteX17" fmla="*/ 364331 w 397669"/>
                <a:gd name="connsiteY17" fmla="*/ 372594 h 627388"/>
                <a:gd name="connsiteX18" fmla="*/ 390525 w 397669"/>
                <a:gd name="connsiteY18" fmla="*/ 363069 h 627388"/>
                <a:gd name="connsiteX19" fmla="*/ 397669 w 397669"/>
                <a:gd name="connsiteY19" fmla="*/ 322588 h 627388"/>
                <a:gd name="connsiteX20" fmla="*/ 369094 w 397669"/>
                <a:gd name="connsiteY20" fmla="*/ 282106 h 627388"/>
                <a:gd name="connsiteX21" fmla="*/ 352425 w 397669"/>
                <a:gd name="connsiteY21" fmla="*/ 251150 h 627388"/>
                <a:gd name="connsiteX22" fmla="*/ 321469 w 397669"/>
                <a:gd name="connsiteY22" fmla="*/ 224956 h 627388"/>
                <a:gd name="connsiteX23" fmla="*/ 309563 w 397669"/>
                <a:gd name="connsiteY23" fmla="*/ 196381 h 627388"/>
                <a:gd name="connsiteX24" fmla="*/ 297656 w 397669"/>
                <a:gd name="connsiteY24" fmla="*/ 191619 h 627388"/>
                <a:gd name="connsiteX25" fmla="*/ 297656 w 397669"/>
                <a:gd name="connsiteY25" fmla="*/ 93988 h 627388"/>
                <a:gd name="connsiteX26" fmla="*/ 292894 w 397669"/>
                <a:gd name="connsiteY26" fmla="*/ 53506 h 627388"/>
                <a:gd name="connsiteX27" fmla="*/ 222133 w 397669"/>
                <a:gd name="connsiteY27" fmla="*/ 81731 h 627388"/>
                <a:gd name="connsiteX28" fmla="*/ 207980 w 397669"/>
                <a:gd name="connsiteY28" fmla="*/ 158200 h 627388"/>
                <a:gd name="connsiteX29" fmla="*/ 164714 w 397669"/>
                <a:gd name="connsiteY29" fmla="*/ 225633 h 627388"/>
                <a:gd name="connsiteX30" fmla="*/ 111919 w 397669"/>
                <a:gd name="connsiteY30" fmla="*/ 255913 h 627388"/>
                <a:gd name="connsiteX31" fmla="*/ 90488 w 397669"/>
                <a:gd name="connsiteY31" fmla="*/ 263056 h 627388"/>
                <a:gd name="connsiteX32" fmla="*/ 61913 w 397669"/>
                <a:gd name="connsiteY32" fmla="*/ 294013 h 627388"/>
                <a:gd name="connsiteX33" fmla="*/ 28575 w 397669"/>
                <a:gd name="connsiteY33" fmla="*/ 339256 h 627388"/>
                <a:gd name="connsiteX34" fmla="*/ 0 w 397669"/>
                <a:gd name="connsiteY34" fmla="*/ 408313 h 627388"/>
                <a:gd name="connsiteX0" fmla="*/ 0 w 397669"/>
                <a:gd name="connsiteY0" fmla="*/ 408313 h 627388"/>
                <a:gd name="connsiteX1" fmla="*/ 0 w 397669"/>
                <a:gd name="connsiteY1" fmla="*/ 613100 h 627388"/>
                <a:gd name="connsiteX2" fmla="*/ 30956 w 397669"/>
                <a:gd name="connsiteY2" fmla="*/ 627388 h 627388"/>
                <a:gd name="connsiteX3" fmla="*/ 69056 w 397669"/>
                <a:gd name="connsiteY3" fmla="*/ 610719 h 627388"/>
                <a:gd name="connsiteX4" fmla="*/ 109538 w 397669"/>
                <a:gd name="connsiteY4" fmla="*/ 610719 h 627388"/>
                <a:gd name="connsiteX5" fmla="*/ 159544 w 397669"/>
                <a:gd name="connsiteY5" fmla="*/ 615481 h 627388"/>
                <a:gd name="connsiteX6" fmla="*/ 207169 w 397669"/>
                <a:gd name="connsiteY6" fmla="*/ 620244 h 627388"/>
                <a:gd name="connsiteX7" fmla="*/ 238125 w 397669"/>
                <a:gd name="connsiteY7" fmla="*/ 605956 h 627388"/>
                <a:gd name="connsiteX8" fmla="*/ 271463 w 397669"/>
                <a:gd name="connsiteY8" fmla="*/ 570238 h 627388"/>
                <a:gd name="connsiteX9" fmla="*/ 288131 w 397669"/>
                <a:gd name="connsiteY9" fmla="*/ 532138 h 627388"/>
                <a:gd name="connsiteX10" fmla="*/ 309563 w 397669"/>
                <a:gd name="connsiteY10" fmla="*/ 501181 h 627388"/>
                <a:gd name="connsiteX11" fmla="*/ 342900 w 397669"/>
                <a:gd name="connsiteY11" fmla="*/ 482131 h 627388"/>
                <a:gd name="connsiteX12" fmla="*/ 357188 w 397669"/>
                <a:gd name="connsiteY12" fmla="*/ 444031 h 627388"/>
                <a:gd name="connsiteX13" fmla="*/ 345281 w 397669"/>
                <a:gd name="connsiteY13" fmla="*/ 434506 h 627388"/>
                <a:gd name="connsiteX14" fmla="*/ 364331 w 397669"/>
                <a:gd name="connsiteY14" fmla="*/ 429744 h 627388"/>
                <a:gd name="connsiteX15" fmla="*/ 378619 w 397669"/>
                <a:gd name="connsiteY15" fmla="*/ 410694 h 627388"/>
                <a:gd name="connsiteX16" fmla="*/ 381000 w 397669"/>
                <a:gd name="connsiteY16" fmla="*/ 379738 h 627388"/>
                <a:gd name="connsiteX17" fmla="*/ 364331 w 397669"/>
                <a:gd name="connsiteY17" fmla="*/ 372594 h 627388"/>
                <a:gd name="connsiteX18" fmla="*/ 390525 w 397669"/>
                <a:gd name="connsiteY18" fmla="*/ 363069 h 627388"/>
                <a:gd name="connsiteX19" fmla="*/ 397669 w 397669"/>
                <a:gd name="connsiteY19" fmla="*/ 322588 h 627388"/>
                <a:gd name="connsiteX20" fmla="*/ 369094 w 397669"/>
                <a:gd name="connsiteY20" fmla="*/ 282106 h 627388"/>
                <a:gd name="connsiteX21" fmla="*/ 352425 w 397669"/>
                <a:gd name="connsiteY21" fmla="*/ 251150 h 627388"/>
                <a:gd name="connsiteX22" fmla="*/ 321469 w 397669"/>
                <a:gd name="connsiteY22" fmla="*/ 224956 h 627388"/>
                <a:gd name="connsiteX23" fmla="*/ 309563 w 397669"/>
                <a:gd name="connsiteY23" fmla="*/ 196381 h 627388"/>
                <a:gd name="connsiteX24" fmla="*/ 297656 w 397669"/>
                <a:gd name="connsiteY24" fmla="*/ 191619 h 627388"/>
                <a:gd name="connsiteX25" fmla="*/ 297656 w 397669"/>
                <a:gd name="connsiteY25" fmla="*/ 93988 h 627388"/>
                <a:gd name="connsiteX26" fmla="*/ 292894 w 397669"/>
                <a:gd name="connsiteY26" fmla="*/ 53506 h 627388"/>
                <a:gd name="connsiteX27" fmla="*/ 222133 w 397669"/>
                <a:gd name="connsiteY27" fmla="*/ 81731 h 627388"/>
                <a:gd name="connsiteX28" fmla="*/ 207980 w 397669"/>
                <a:gd name="connsiteY28" fmla="*/ 158200 h 627388"/>
                <a:gd name="connsiteX29" fmla="*/ 164714 w 397669"/>
                <a:gd name="connsiteY29" fmla="*/ 225633 h 627388"/>
                <a:gd name="connsiteX30" fmla="*/ 111919 w 397669"/>
                <a:gd name="connsiteY30" fmla="*/ 255913 h 627388"/>
                <a:gd name="connsiteX31" fmla="*/ 90488 w 397669"/>
                <a:gd name="connsiteY31" fmla="*/ 263056 h 627388"/>
                <a:gd name="connsiteX32" fmla="*/ 61913 w 397669"/>
                <a:gd name="connsiteY32" fmla="*/ 294013 h 627388"/>
                <a:gd name="connsiteX33" fmla="*/ 28575 w 397669"/>
                <a:gd name="connsiteY33" fmla="*/ 339256 h 627388"/>
                <a:gd name="connsiteX34" fmla="*/ 0 w 397669"/>
                <a:gd name="connsiteY34" fmla="*/ 408313 h 627388"/>
                <a:gd name="connsiteX0" fmla="*/ 0 w 397669"/>
                <a:gd name="connsiteY0" fmla="*/ 408313 h 627388"/>
                <a:gd name="connsiteX1" fmla="*/ 0 w 397669"/>
                <a:gd name="connsiteY1" fmla="*/ 613100 h 627388"/>
                <a:gd name="connsiteX2" fmla="*/ 30956 w 397669"/>
                <a:gd name="connsiteY2" fmla="*/ 627388 h 627388"/>
                <a:gd name="connsiteX3" fmla="*/ 69056 w 397669"/>
                <a:gd name="connsiteY3" fmla="*/ 610719 h 627388"/>
                <a:gd name="connsiteX4" fmla="*/ 109538 w 397669"/>
                <a:gd name="connsiteY4" fmla="*/ 610719 h 627388"/>
                <a:gd name="connsiteX5" fmla="*/ 159544 w 397669"/>
                <a:gd name="connsiteY5" fmla="*/ 615481 h 627388"/>
                <a:gd name="connsiteX6" fmla="*/ 207169 w 397669"/>
                <a:gd name="connsiteY6" fmla="*/ 620244 h 627388"/>
                <a:gd name="connsiteX7" fmla="*/ 238125 w 397669"/>
                <a:gd name="connsiteY7" fmla="*/ 605956 h 627388"/>
                <a:gd name="connsiteX8" fmla="*/ 271463 w 397669"/>
                <a:gd name="connsiteY8" fmla="*/ 570238 h 627388"/>
                <a:gd name="connsiteX9" fmla="*/ 288131 w 397669"/>
                <a:gd name="connsiteY9" fmla="*/ 532138 h 627388"/>
                <a:gd name="connsiteX10" fmla="*/ 309563 w 397669"/>
                <a:gd name="connsiteY10" fmla="*/ 501181 h 627388"/>
                <a:gd name="connsiteX11" fmla="*/ 342900 w 397669"/>
                <a:gd name="connsiteY11" fmla="*/ 482131 h 627388"/>
                <a:gd name="connsiteX12" fmla="*/ 357188 w 397669"/>
                <a:gd name="connsiteY12" fmla="*/ 444031 h 627388"/>
                <a:gd name="connsiteX13" fmla="*/ 345281 w 397669"/>
                <a:gd name="connsiteY13" fmla="*/ 434506 h 627388"/>
                <a:gd name="connsiteX14" fmla="*/ 364331 w 397669"/>
                <a:gd name="connsiteY14" fmla="*/ 429744 h 627388"/>
                <a:gd name="connsiteX15" fmla="*/ 378619 w 397669"/>
                <a:gd name="connsiteY15" fmla="*/ 410694 h 627388"/>
                <a:gd name="connsiteX16" fmla="*/ 381000 w 397669"/>
                <a:gd name="connsiteY16" fmla="*/ 379738 h 627388"/>
                <a:gd name="connsiteX17" fmla="*/ 364331 w 397669"/>
                <a:gd name="connsiteY17" fmla="*/ 372594 h 627388"/>
                <a:gd name="connsiteX18" fmla="*/ 390525 w 397669"/>
                <a:gd name="connsiteY18" fmla="*/ 363069 h 627388"/>
                <a:gd name="connsiteX19" fmla="*/ 397669 w 397669"/>
                <a:gd name="connsiteY19" fmla="*/ 322588 h 627388"/>
                <a:gd name="connsiteX20" fmla="*/ 369094 w 397669"/>
                <a:gd name="connsiteY20" fmla="*/ 282106 h 627388"/>
                <a:gd name="connsiteX21" fmla="*/ 352425 w 397669"/>
                <a:gd name="connsiteY21" fmla="*/ 251150 h 627388"/>
                <a:gd name="connsiteX22" fmla="*/ 321469 w 397669"/>
                <a:gd name="connsiteY22" fmla="*/ 224956 h 627388"/>
                <a:gd name="connsiteX23" fmla="*/ 309563 w 397669"/>
                <a:gd name="connsiteY23" fmla="*/ 196381 h 627388"/>
                <a:gd name="connsiteX24" fmla="*/ 297656 w 397669"/>
                <a:gd name="connsiteY24" fmla="*/ 191619 h 627388"/>
                <a:gd name="connsiteX25" fmla="*/ 297656 w 397669"/>
                <a:gd name="connsiteY25" fmla="*/ 116637 h 627388"/>
                <a:gd name="connsiteX26" fmla="*/ 292894 w 397669"/>
                <a:gd name="connsiteY26" fmla="*/ 53506 h 627388"/>
                <a:gd name="connsiteX27" fmla="*/ 222133 w 397669"/>
                <a:gd name="connsiteY27" fmla="*/ 81731 h 627388"/>
                <a:gd name="connsiteX28" fmla="*/ 207980 w 397669"/>
                <a:gd name="connsiteY28" fmla="*/ 158200 h 627388"/>
                <a:gd name="connsiteX29" fmla="*/ 164714 w 397669"/>
                <a:gd name="connsiteY29" fmla="*/ 225633 h 627388"/>
                <a:gd name="connsiteX30" fmla="*/ 111919 w 397669"/>
                <a:gd name="connsiteY30" fmla="*/ 255913 h 627388"/>
                <a:gd name="connsiteX31" fmla="*/ 90488 w 397669"/>
                <a:gd name="connsiteY31" fmla="*/ 263056 h 627388"/>
                <a:gd name="connsiteX32" fmla="*/ 61913 w 397669"/>
                <a:gd name="connsiteY32" fmla="*/ 294013 h 627388"/>
                <a:gd name="connsiteX33" fmla="*/ 28575 w 397669"/>
                <a:gd name="connsiteY33" fmla="*/ 339256 h 627388"/>
                <a:gd name="connsiteX34" fmla="*/ 0 w 397669"/>
                <a:gd name="connsiteY34" fmla="*/ 408313 h 627388"/>
                <a:gd name="connsiteX0" fmla="*/ 0 w 397669"/>
                <a:gd name="connsiteY0" fmla="*/ 408313 h 627388"/>
                <a:gd name="connsiteX1" fmla="*/ 0 w 397669"/>
                <a:gd name="connsiteY1" fmla="*/ 613100 h 627388"/>
                <a:gd name="connsiteX2" fmla="*/ 30956 w 397669"/>
                <a:gd name="connsiteY2" fmla="*/ 627388 h 627388"/>
                <a:gd name="connsiteX3" fmla="*/ 69056 w 397669"/>
                <a:gd name="connsiteY3" fmla="*/ 610719 h 627388"/>
                <a:gd name="connsiteX4" fmla="*/ 109538 w 397669"/>
                <a:gd name="connsiteY4" fmla="*/ 610719 h 627388"/>
                <a:gd name="connsiteX5" fmla="*/ 159544 w 397669"/>
                <a:gd name="connsiteY5" fmla="*/ 615481 h 627388"/>
                <a:gd name="connsiteX6" fmla="*/ 207169 w 397669"/>
                <a:gd name="connsiteY6" fmla="*/ 620244 h 627388"/>
                <a:gd name="connsiteX7" fmla="*/ 238125 w 397669"/>
                <a:gd name="connsiteY7" fmla="*/ 605956 h 627388"/>
                <a:gd name="connsiteX8" fmla="*/ 271463 w 397669"/>
                <a:gd name="connsiteY8" fmla="*/ 570238 h 627388"/>
                <a:gd name="connsiteX9" fmla="*/ 288131 w 397669"/>
                <a:gd name="connsiteY9" fmla="*/ 532138 h 627388"/>
                <a:gd name="connsiteX10" fmla="*/ 309563 w 397669"/>
                <a:gd name="connsiteY10" fmla="*/ 501181 h 627388"/>
                <a:gd name="connsiteX11" fmla="*/ 342900 w 397669"/>
                <a:gd name="connsiteY11" fmla="*/ 482131 h 627388"/>
                <a:gd name="connsiteX12" fmla="*/ 357188 w 397669"/>
                <a:gd name="connsiteY12" fmla="*/ 444031 h 627388"/>
                <a:gd name="connsiteX13" fmla="*/ 345281 w 397669"/>
                <a:gd name="connsiteY13" fmla="*/ 434506 h 627388"/>
                <a:gd name="connsiteX14" fmla="*/ 364331 w 397669"/>
                <a:gd name="connsiteY14" fmla="*/ 429744 h 627388"/>
                <a:gd name="connsiteX15" fmla="*/ 378619 w 397669"/>
                <a:gd name="connsiteY15" fmla="*/ 410694 h 627388"/>
                <a:gd name="connsiteX16" fmla="*/ 381000 w 397669"/>
                <a:gd name="connsiteY16" fmla="*/ 379738 h 627388"/>
                <a:gd name="connsiteX17" fmla="*/ 364331 w 397669"/>
                <a:gd name="connsiteY17" fmla="*/ 372594 h 627388"/>
                <a:gd name="connsiteX18" fmla="*/ 390525 w 397669"/>
                <a:gd name="connsiteY18" fmla="*/ 363069 h 627388"/>
                <a:gd name="connsiteX19" fmla="*/ 397669 w 397669"/>
                <a:gd name="connsiteY19" fmla="*/ 322588 h 627388"/>
                <a:gd name="connsiteX20" fmla="*/ 369094 w 397669"/>
                <a:gd name="connsiteY20" fmla="*/ 282106 h 627388"/>
                <a:gd name="connsiteX21" fmla="*/ 352425 w 397669"/>
                <a:gd name="connsiteY21" fmla="*/ 251150 h 627388"/>
                <a:gd name="connsiteX22" fmla="*/ 321469 w 397669"/>
                <a:gd name="connsiteY22" fmla="*/ 224956 h 627388"/>
                <a:gd name="connsiteX23" fmla="*/ 309563 w 397669"/>
                <a:gd name="connsiteY23" fmla="*/ 196381 h 627388"/>
                <a:gd name="connsiteX24" fmla="*/ 285073 w 397669"/>
                <a:gd name="connsiteY24" fmla="*/ 191619 h 627388"/>
                <a:gd name="connsiteX25" fmla="*/ 297656 w 397669"/>
                <a:gd name="connsiteY25" fmla="*/ 116637 h 627388"/>
                <a:gd name="connsiteX26" fmla="*/ 292894 w 397669"/>
                <a:gd name="connsiteY26" fmla="*/ 53506 h 627388"/>
                <a:gd name="connsiteX27" fmla="*/ 222133 w 397669"/>
                <a:gd name="connsiteY27" fmla="*/ 81731 h 627388"/>
                <a:gd name="connsiteX28" fmla="*/ 207980 w 397669"/>
                <a:gd name="connsiteY28" fmla="*/ 158200 h 627388"/>
                <a:gd name="connsiteX29" fmla="*/ 164714 w 397669"/>
                <a:gd name="connsiteY29" fmla="*/ 225633 h 627388"/>
                <a:gd name="connsiteX30" fmla="*/ 111919 w 397669"/>
                <a:gd name="connsiteY30" fmla="*/ 255913 h 627388"/>
                <a:gd name="connsiteX31" fmla="*/ 90488 w 397669"/>
                <a:gd name="connsiteY31" fmla="*/ 263056 h 627388"/>
                <a:gd name="connsiteX32" fmla="*/ 61913 w 397669"/>
                <a:gd name="connsiteY32" fmla="*/ 294013 h 627388"/>
                <a:gd name="connsiteX33" fmla="*/ 28575 w 397669"/>
                <a:gd name="connsiteY33" fmla="*/ 339256 h 627388"/>
                <a:gd name="connsiteX34" fmla="*/ 0 w 397669"/>
                <a:gd name="connsiteY34" fmla="*/ 408313 h 627388"/>
                <a:gd name="connsiteX0" fmla="*/ 0 w 397669"/>
                <a:gd name="connsiteY0" fmla="*/ 408313 h 627388"/>
                <a:gd name="connsiteX1" fmla="*/ 0 w 397669"/>
                <a:gd name="connsiteY1" fmla="*/ 613100 h 627388"/>
                <a:gd name="connsiteX2" fmla="*/ 30956 w 397669"/>
                <a:gd name="connsiteY2" fmla="*/ 627388 h 627388"/>
                <a:gd name="connsiteX3" fmla="*/ 69056 w 397669"/>
                <a:gd name="connsiteY3" fmla="*/ 610719 h 627388"/>
                <a:gd name="connsiteX4" fmla="*/ 109538 w 397669"/>
                <a:gd name="connsiteY4" fmla="*/ 610719 h 627388"/>
                <a:gd name="connsiteX5" fmla="*/ 159544 w 397669"/>
                <a:gd name="connsiteY5" fmla="*/ 615481 h 627388"/>
                <a:gd name="connsiteX6" fmla="*/ 207169 w 397669"/>
                <a:gd name="connsiteY6" fmla="*/ 620244 h 627388"/>
                <a:gd name="connsiteX7" fmla="*/ 238125 w 397669"/>
                <a:gd name="connsiteY7" fmla="*/ 605956 h 627388"/>
                <a:gd name="connsiteX8" fmla="*/ 271463 w 397669"/>
                <a:gd name="connsiteY8" fmla="*/ 570238 h 627388"/>
                <a:gd name="connsiteX9" fmla="*/ 288131 w 397669"/>
                <a:gd name="connsiteY9" fmla="*/ 532138 h 627388"/>
                <a:gd name="connsiteX10" fmla="*/ 309563 w 397669"/>
                <a:gd name="connsiteY10" fmla="*/ 501181 h 627388"/>
                <a:gd name="connsiteX11" fmla="*/ 342900 w 397669"/>
                <a:gd name="connsiteY11" fmla="*/ 482131 h 627388"/>
                <a:gd name="connsiteX12" fmla="*/ 357188 w 397669"/>
                <a:gd name="connsiteY12" fmla="*/ 444031 h 627388"/>
                <a:gd name="connsiteX13" fmla="*/ 345281 w 397669"/>
                <a:gd name="connsiteY13" fmla="*/ 434506 h 627388"/>
                <a:gd name="connsiteX14" fmla="*/ 364331 w 397669"/>
                <a:gd name="connsiteY14" fmla="*/ 429744 h 627388"/>
                <a:gd name="connsiteX15" fmla="*/ 378619 w 397669"/>
                <a:gd name="connsiteY15" fmla="*/ 410694 h 627388"/>
                <a:gd name="connsiteX16" fmla="*/ 381000 w 397669"/>
                <a:gd name="connsiteY16" fmla="*/ 379738 h 627388"/>
                <a:gd name="connsiteX17" fmla="*/ 364331 w 397669"/>
                <a:gd name="connsiteY17" fmla="*/ 372594 h 627388"/>
                <a:gd name="connsiteX18" fmla="*/ 390525 w 397669"/>
                <a:gd name="connsiteY18" fmla="*/ 363069 h 627388"/>
                <a:gd name="connsiteX19" fmla="*/ 397669 w 397669"/>
                <a:gd name="connsiteY19" fmla="*/ 322588 h 627388"/>
                <a:gd name="connsiteX20" fmla="*/ 369094 w 397669"/>
                <a:gd name="connsiteY20" fmla="*/ 282106 h 627388"/>
                <a:gd name="connsiteX21" fmla="*/ 352425 w 397669"/>
                <a:gd name="connsiteY21" fmla="*/ 251150 h 627388"/>
                <a:gd name="connsiteX22" fmla="*/ 321469 w 397669"/>
                <a:gd name="connsiteY22" fmla="*/ 224956 h 627388"/>
                <a:gd name="connsiteX23" fmla="*/ 309563 w 397669"/>
                <a:gd name="connsiteY23" fmla="*/ 196381 h 627388"/>
                <a:gd name="connsiteX24" fmla="*/ 285073 w 397669"/>
                <a:gd name="connsiteY24" fmla="*/ 191619 h 627388"/>
                <a:gd name="connsiteX25" fmla="*/ 287590 w 397669"/>
                <a:gd name="connsiteY25" fmla="*/ 116637 h 627388"/>
                <a:gd name="connsiteX26" fmla="*/ 292894 w 397669"/>
                <a:gd name="connsiteY26" fmla="*/ 53506 h 627388"/>
                <a:gd name="connsiteX27" fmla="*/ 222133 w 397669"/>
                <a:gd name="connsiteY27" fmla="*/ 81731 h 627388"/>
                <a:gd name="connsiteX28" fmla="*/ 207980 w 397669"/>
                <a:gd name="connsiteY28" fmla="*/ 158200 h 627388"/>
                <a:gd name="connsiteX29" fmla="*/ 164714 w 397669"/>
                <a:gd name="connsiteY29" fmla="*/ 225633 h 627388"/>
                <a:gd name="connsiteX30" fmla="*/ 111919 w 397669"/>
                <a:gd name="connsiteY30" fmla="*/ 255913 h 627388"/>
                <a:gd name="connsiteX31" fmla="*/ 90488 w 397669"/>
                <a:gd name="connsiteY31" fmla="*/ 263056 h 627388"/>
                <a:gd name="connsiteX32" fmla="*/ 61913 w 397669"/>
                <a:gd name="connsiteY32" fmla="*/ 294013 h 627388"/>
                <a:gd name="connsiteX33" fmla="*/ 28575 w 397669"/>
                <a:gd name="connsiteY33" fmla="*/ 339256 h 627388"/>
                <a:gd name="connsiteX34" fmla="*/ 0 w 397669"/>
                <a:gd name="connsiteY34" fmla="*/ 408313 h 627388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45281 w 397669"/>
                <a:gd name="connsiteY13" fmla="*/ 420064 h 612946"/>
                <a:gd name="connsiteX14" fmla="*/ 364331 w 397669"/>
                <a:gd name="connsiteY14" fmla="*/ 415302 h 612946"/>
                <a:gd name="connsiteX15" fmla="*/ 378619 w 397669"/>
                <a:gd name="connsiteY15" fmla="*/ 396252 h 612946"/>
                <a:gd name="connsiteX16" fmla="*/ 381000 w 397669"/>
                <a:gd name="connsiteY16" fmla="*/ 365296 h 612946"/>
                <a:gd name="connsiteX17" fmla="*/ 364331 w 397669"/>
                <a:gd name="connsiteY17" fmla="*/ 358152 h 612946"/>
                <a:gd name="connsiteX18" fmla="*/ 390525 w 397669"/>
                <a:gd name="connsiteY18" fmla="*/ 348627 h 612946"/>
                <a:gd name="connsiteX19" fmla="*/ 397669 w 397669"/>
                <a:gd name="connsiteY19" fmla="*/ 308146 h 612946"/>
                <a:gd name="connsiteX20" fmla="*/ 369094 w 397669"/>
                <a:gd name="connsiteY20" fmla="*/ 267664 h 612946"/>
                <a:gd name="connsiteX21" fmla="*/ 352425 w 397669"/>
                <a:gd name="connsiteY21" fmla="*/ 236708 h 612946"/>
                <a:gd name="connsiteX22" fmla="*/ 321469 w 397669"/>
                <a:gd name="connsiteY22" fmla="*/ 210514 h 612946"/>
                <a:gd name="connsiteX23" fmla="*/ 309563 w 397669"/>
                <a:gd name="connsiteY23" fmla="*/ 181939 h 612946"/>
                <a:gd name="connsiteX24" fmla="*/ 285073 w 397669"/>
                <a:gd name="connsiteY24" fmla="*/ 177177 h 612946"/>
                <a:gd name="connsiteX25" fmla="*/ 287590 w 397669"/>
                <a:gd name="connsiteY25" fmla="*/ 102195 h 612946"/>
                <a:gd name="connsiteX26" fmla="*/ 287860 w 397669"/>
                <a:gd name="connsiteY26" fmla="*/ 66746 h 612946"/>
                <a:gd name="connsiteX27" fmla="*/ 222133 w 397669"/>
                <a:gd name="connsiteY27" fmla="*/ 67289 h 612946"/>
                <a:gd name="connsiteX28" fmla="*/ 207980 w 397669"/>
                <a:gd name="connsiteY28" fmla="*/ 143758 h 612946"/>
                <a:gd name="connsiteX29" fmla="*/ 164714 w 397669"/>
                <a:gd name="connsiteY29" fmla="*/ 211191 h 612946"/>
                <a:gd name="connsiteX30" fmla="*/ 111919 w 397669"/>
                <a:gd name="connsiteY30" fmla="*/ 241471 h 612946"/>
                <a:gd name="connsiteX31" fmla="*/ 90488 w 397669"/>
                <a:gd name="connsiteY31" fmla="*/ 248614 h 612946"/>
                <a:gd name="connsiteX32" fmla="*/ 61913 w 397669"/>
                <a:gd name="connsiteY32" fmla="*/ 279571 h 612946"/>
                <a:gd name="connsiteX33" fmla="*/ 28575 w 397669"/>
                <a:gd name="connsiteY33" fmla="*/ 324814 h 612946"/>
                <a:gd name="connsiteX34" fmla="*/ 0 w 397669"/>
                <a:gd name="connsiteY34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45281 w 397669"/>
                <a:gd name="connsiteY13" fmla="*/ 420064 h 612946"/>
                <a:gd name="connsiteX14" fmla="*/ 364331 w 397669"/>
                <a:gd name="connsiteY14" fmla="*/ 415302 h 612946"/>
                <a:gd name="connsiteX15" fmla="*/ 378619 w 397669"/>
                <a:gd name="connsiteY15" fmla="*/ 396252 h 612946"/>
                <a:gd name="connsiteX16" fmla="*/ 381000 w 397669"/>
                <a:gd name="connsiteY16" fmla="*/ 365296 h 612946"/>
                <a:gd name="connsiteX17" fmla="*/ 364331 w 397669"/>
                <a:gd name="connsiteY17" fmla="*/ 358152 h 612946"/>
                <a:gd name="connsiteX18" fmla="*/ 390525 w 397669"/>
                <a:gd name="connsiteY18" fmla="*/ 348627 h 612946"/>
                <a:gd name="connsiteX19" fmla="*/ 397669 w 397669"/>
                <a:gd name="connsiteY19" fmla="*/ 308146 h 612946"/>
                <a:gd name="connsiteX20" fmla="*/ 369094 w 397669"/>
                <a:gd name="connsiteY20" fmla="*/ 267664 h 612946"/>
                <a:gd name="connsiteX21" fmla="*/ 352425 w 397669"/>
                <a:gd name="connsiteY21" fmla="*/ 236708 h 612946"/>
                <a:gd name="connsiteX22" fmla="*/ 321469 w 397669"/>
                <a:gd name="connsiteY22" fmla="*/ 210514 h 612946"/>
                <a:gd name="connsiteX23" fmla="*/ 285073 w 397669"/>
                <a:gd name="connsiteY23" fmla="*/ 177177 h 612946"/>
                <a:gd name="connsiteX24" fmla="*/ 287590 w 397669"/>
                <a:gd name="connsiteY24" fmla="*/ 102195 h 612946"/>
                <a:gd name="connsiteX25" fmla="*/ 287860 w 397669"/>
                <a:gd name="connsiteY25" fmla="*/ 66746 h 612946"/>
                <a:gd name="connsiteX26" fmla="*/ 222133 w 397669"/>
                <a:gd name="connsiteY26" fmla="*/ 67289 h 612946"/>
                <a:gd name="connsiteX27" fmla="*/ 207980 w 397669"/>
                <a:gd name="connsiteY27" fmla="*/ 143758 h 612946"/>
                <a:gd name="connsiteX28" fmla="*/ 164714 w 397669"/>
                <a:gd name="connsiteY28" fmla="*/ 211191 h 612946"/>
                <a:gd name="connsiteX29" fmla="*/ 111919 w 397669"/>
                <a:gd name="connsiteY29" fmla="*/ 241471 h 612946"/>
                <a:gd name="connsiteX30" fmla="*/ 90488 w 397669"/>
                <a:gd name="connsiteY30" fmla="*/ 248614 h 612946"/>
                <a:gd name="connsiteX31" fmla="*/ 61913 w 397669"/>
                <a:gd name="connsiteY31" fmla="*/ 279571 h 612946"/>
                <a:gd name="connsiteX32" fmla="*/ 28575 w 397669"/>
                <a:gd name="connsiteY32" fmla="*/ 324814 h 612946"/>
                <a:gd name="connsiteX33" fmla="*/ 0 w 397669"/>
                <a:gd name="connsiteY33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45281 w 397669"/>
                <a:gd name="connsiteY13" fmla="*/ 420064 h 612946"/>
                <a:gd name="connsiteX14" fmla="*/ 364331 w 397669"/>
                <a:gd name="connsiteY14" fmla="*/ 415302 h 612946"/>
                <a:gd name="connsiteX15" fmla="*/ 378619 w 397669"/>
                <a:gd name="connsiteY15" fmla="*/ 396252 h 612946"/>
                <a:gd name="connsiteX16" fmla="*/ 381000 w 397669"/>
                <a:gd name="connsiteY16" fmla="*/ 365296 h 612946"/>
                <a:gd name="connsiteX17" fmla="*/ 364331 w 397669"/>
                <a:gd name="connsiteY17" fmla="*/ 358152 h 612946"/>
                <a:gd name="connsiteX18" fmla="*/ 390525 w 397669"/>
                <a:gd name="connsiteY18" fmla="*/ 348627 h 612946"/>
                <a:gd name="connsiteX19" fmla="*/ 397669 w 397669"/>
                <a:gd name="connsiteY19" fmla="*/ 308146 h 612946"/>
                <a:gd name="connsiteX20" fmla="*/ 369094 w 397669"/>
                <a:gd name="connsiteY20" fmla="*/ 267664 h 612946"/>
                <a:gd name="connsiteX21" fmla="*/ 321469 w 397669"/>
                <a:gd name="connsiteY21" fmla="*/ 210514 h 612946"/>
                <a:gd name="connsiteX22" fmla="*/ 285073 w 397669"/>
                <a:gd name="connsiteY22" fmla="*/ 177177 h 612946"/>
                <a:gd name="connsiteX23" fmla="*/ 287590 w 397669"/>
                <a:gd name="connsiteY23" fmla="*/ 102195 h 612946"/>
                <a:gd name="connsiteX24" fmla="*/ 287860 w 397669"/>
                <a:gd name="connsiteY24" fmla="*/ 66746 h 612946"/>
                <a:gd name="connsiteX25" fmla="*/ 222133 w 397669"/>
                <a:gd name="connsiteY25" fmla="*/ 67289 h 612946"/>
                <a:gd name="connsiteX26" fmla="*/ 207980 w 397669"/>
                <a:gd name="connsiteY26" fmla="*/ 143758 h 612946"/>
                <a:gd name="connsiteX27" fmla="*/ 164714 w 397669"/>
                <a:gd name="connsiteY27" fmla="*/ 211191 h 612946"/>
                <a:gd name="connsiteX28" fmla="*/ 111919 w 397669"/>
                <a:gd name="connsiteY28" fmla="*/ 241471 h 612946"/>
                <a:gd name="connsiteX29" fmla="*/ 90488 w 397669"/>
                <a:gd name="connsiteY29" fmla="*/ 248614 h 612946"/>
                <a:gd name="connsiteX30" fmla="*/ 61913 w 397669"/>
                <a:gd name="connsiteY30" fmla="*/ 279571 h 612946"/>
                <a:gd name="connsiteX31" fmla="*/ 28575 w 397669"/>
                <a:gd name="connsiteY31" fmla="*/ 324814 h 612946"/>
                <a:gd name="connsiteX32" fmla="*/ 0 w 397669"/>
                <a:gd name="connsiteY32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45281 w 397669"/>
                <a:gd name="connsiteY13" fmla="*/ 420064 h 612946"/>
                <a:gd name="connsiteX14" fmla="*/ 364331 w 397669"/>
                <a:gd name="connsiteY14" fmla="*/ 415302 h 612946"/>
                <a:gd name="connsiteX15" fmla="*/ 378619 w 397669"/>
                <a:gd name="connsiteY15" fmla="*/ 396252 h 612946"/>
                <a:gd name="connsiteX16" fmla="*/ 381000 w 397669"/>
                <a:gd name="connsiteY16" fmla="*/ 365296 h 612946"/>
                <a:gd name="connsiteX17" fmla="*/ 364331 w 397669"/>
                <a:gd name="connsiteY17" fmla="*/ 358152 h 612946"/>
                <a:gd name="connsiteX18" fmla="*/ 390525 w 397669"/>
                <a:gd name="connsiteY18" fmla="*/ 348627 h 612946"/>
                <a:gd name="connsiteX19" fmla="*/ 397669 w 397669"/>
                <a:gd name="connsiteY19" fmla="*/ 308146 h 612946"/>
                <a:gd name="connsiteX20" fmla="*/ 369094 w 397669"/>
                <a:gd name="connsiteY20" fmla="*/ 267664 h 612946"/>
                <a:gd name="connsiteX21" fmla="*/ 285073 w 397669"/>
                <a:gd name="connsiteY21" fmla="*/ 177177 h 612946"/>
                <a:gd name="connsiteX22" fmla="*/ 287590 w 397669"/>
                <a:gd name="connsiteY22" fmla="*/ 102195 h 612946"/>
                <a:gd name="connsiteX23" fmla="*/ 287860 w 397669"/>
                <a:gd name="connsiteY23" fmla="*/ 66746 h 612946"/>
                <a:gd name="connsiteX24" fmla="*/ 222133 w 397669"/>
                <a:gd name="connsiteY24" fmla="*/ 67289 h 612946"/>
                <a:gd name="connsiteX25" fmla="*/ 207980 w 397669"/>
                <a:gd name="connsiteY25" fmla="*/ 143758 h 612946"/>
                <a:gd name="connsiteX26" fmla="*/ 164714 w 397669"/>
                <a:gd name="connsiteY26" fmla="*/ 211191 h 612946"/>
                <a:gd name="connsiteX27" fmla="*/ 111919 w 397669"/>
                <a:gd name="connsiteY27" fmla="*/ 241471 h 612946"/>
                <a:gd name="connsiteX28" fmla="*/ 90488 w 397669"/>
                <a:gd name="connsiteY28" fmla="*/ 248614 h 612946"/>
                <a:gd name="connsiteX29" fmla="*/ 61913 w 397669"/>
                <a:gd name="connsiteY29" fmla="*/ 279571 h 612946"/>
                <a:gd name="connsiteX30" fmla="*/ 28575 w 397669"/>
                <a:gd name="connsiteY30" fmla="*/ 324814 h 612946"/>
                <a:gd name="connsiteX31" fmla="*/ 0 w 397669"/>
                <a:gd name="connsiteY31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45281 w 397669"/>
                <a:gd name="connsiteY13" fmla="*/ 420064 h 612946"/>
                <a:gd name="connsiteX14" fmla="*/ 364331 w 397669"/>
                <a:gd name="connsiteY14" fmla="*/ 415302 h 612946"/>
                <a:gd name="connsiteX15" fmla="*/ 378619 w 397669"/>
                <a:gd name="connsiteY15" fmla="*/ 396252 h 612946"/>
                <a:gd name="connsiteX16" fmla="*/ 381000 w 397669"/>
                <a:gd name="connsiteY16" fmla="*/ 365296 h 612946"/>
                <a:gd name="connsiteX17" fmla="*/ 390525 w 397669"/>
                <a:gd name="connsiteY17" fmla="*/ 348627 h 612946"/>
                <a:gd name="connsiteX18" fmla="*/ 397669 w 397669"/>
                <a:gd name="connsiteY18" fmla="*/ 308146 h 612946"/>
                <a:gd name="connsiteX19" fmla="*/ 369094 w 397669"/>
                <a:gd name="connsiteY19" fmla="*/ 267664 h 612946"/>
                <a:gd name="connsiteX20" fmla="*/ 285073 w 397669"/>
                <a:gd name="connsiteY20" fmla="*/ 177177 h 612946"/>
                <a:gd name="connsiteX21" fmla="*/ 287590 w 397669"/>
                <a:gd name="connsiteY21" fmla="*/ 102195 h 612946"/>
                <a:gd name="connsiteX22" fmla="*/ 287860 w 397669"/>
                <a:gd name="connsiteY22" fmla="*/ 66746 h 612946"/>
                <a:gd name="connsiteX23" fmla="*/ 222133 w 397669"/>
                <a:gd name="connsiteY23" fmla="*/ 67289 h 612946"/>
                <a:gd name="connsiteX24" fmla="*/ 207980 w 397669"/>
                <a:gd name="connsiteY24" fmla="*/ 143758 h 612946"/>
                <a:gd name="connsiteX25" fmla="*/ 164714 w 397669"/>
                <a:gd name="connsiteY25" fmla="*/ 211191 h 612946"/>
                <a:gd name="connsiteX26" fmla="*/ 111919 w 397669"/>
                <a:gd name="connsiteY26" fmla="*/ 241471 h 612946"/>
                <a:gd name="connsiteX27" fmla="*/ 90488 w 397669"/>
                <a:gd name="connsiteY27" fmla="*/ 248614 h 612946"/>
                <a:gd name="connsiteX28" fmla="*/ 61913 w 397669"/>
                <a:gd name="connsiteY28" fmla="*/ 279571 h 612946"/>
                <a:gd name="connsiteX29" fmla="*/ 28575 w 397669"/>
                <a:gd name="connsiteY29" fmla="*/ 324814 h 612946"/>
                <a:gd name="connsiteX30" fmla="*/ 0 w 397669"/>
                <a:gd name="connsiteY30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64331 w 397669"/>
                <a:gd name="connsiteY13" fmla="*/ 415302 h 612946"/>
                <a:gd name="connsiteX14" fmla="*/ 378619 w 397669"/>
                <a:gd name="connsiteY14" fmla="*/ 396252 h 612946"/>
                <a:gd name="connsiteX15" fmla="*/ 381000 w 397669"/>
                <a:gd name="connsiteY15" fmla="*/ 365296 h 612946"/>
                <a:gd name="connsiteX16" fmla="*/ 390525 w 397669"/>
                <a:gd name="connsiteY16" fmla="*/ 348627 h 612946"/>
                <a:gd name="connsiteX17" fmla="*/ 397669 w 397669"/>
                <a:gd name="connsiteY17" fmla="*/ 308146 h 612946"/>
                <a:gd name="connsiteX18" fmla="*/ 369094 w 397669"/>
                <a:gd name="connsiteY18" fmla="*/ 267664 h 612946"/>
                <a:gd name="connsiteX19" fmla="*/ 285073 w 397669"/>
                <a:gd name="connsiteY19" fmla="*/ 177177 h 612946"/>
                <a:gd name="connsiteX20" fmla="*/ 287590 w 397669"/>
                <a:gd name="connsiteY20" fmla="*/ 102195 h 612946"/>
                <a:gd name="connsiteX21" fmla="*/ 287860 w 397669"/>
                <a:gd name="connsiteY21" fmla="*/ 66746 h 612946"/>
                <a:gd name="connsiteX22" fmla="*/ 222133 w 397669"/>
                <a:gd name="connsiteY22" fmla="*/ 67289 h 612946"/>
                <a:gd name="connsiteX23" fmla="*/ 207980 w 397669"/>
                <a:gd name="connsiteY23" fmla="*/ 143758 h 612946"/>
                <a:gd name="connsiteX24" fmla="*/ 164714 w 397669"/>
                <a:gd name="connsiteY24" fmla="*/ 211191 h 612946"/>
                <a:gd name="connsiteX25" fmla="*/ 111919 w 397669"/>
                <a:gd name="connsiteY25" fmla="*/ 241471 h 612946"/>
                <a:gd name="connsiteX26" fmla="*/ 90488 w 397669"/>
                <a:gd name="connsiteY26" fmla="*/ 248614 h 612946"/>
                <a:gd name="connsiteX27" fmla="*/ 61913 w 397669"/>
                <a:gd name="connsiteY27" fmla="*/ 279571 h 612946"/>
                <a:gd name="connsiteX28" fmla="*/ 28575 w 397669"/>
                <a:gd name="connsiteY28" fmla="*/ 324814 h 612946"/>
                <a:gd name="connsiteX29" fmla="*/ 0 w 397669"/>
                <a:gd name="connsiteY29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57188 w 397669"/>
                <a:gd name="connsiteY12" fmla="*/ 429589 h 612946"/>
                <a:gd name="connsiteX13" fmla="*/ 378619 w 397669"/>
                <a:gd name="connsiteY13" fmla="*/ 396252 h 612946"/>
                <a:gd name="connsiteX14" fmla="*/ 381000 w 397669"/>
                <a:gd name="connsiteY14" fmla="*/ 365296 h 612946"/>
                <a:gd name="connsiteX15" fmla="*/ 390525 w 397669"/>
                <a:gd name="connsiteY15" fmla="*/ 348627 h 612946"/>
                <a:gd name="connsiteX16" fmla="*/ 397669 w 397669"/>
                <a:gd name="connsiteY16" fmla="*/ 308146 h 612946"/>
                <a:gd name="connsiteX17" fmla="*/ 369094 w 397669"/>
                <a:gd name="connsiteY17" fmla="*/ 267664 h 612946"/>
                <a:gd name="connsiteX18" fmla="*/ 285073 w 397669"/>
                <a:gd name="connsiteY18" fmla="*/ 177177 h 612946"/>
                <a:gd name="connsiteX19" fmla="*/ 287590 w 397669"/>
                <a:gd name="connsiteY19" fmla="*/ 102195 h 612946"/>
                <a:gd name="connsiteX20" fmla="*/ 287860 w 397669"/>
                <a:gd name="connsiteY20" fmla="*/ 66746 h 612946"/>
                <a:gd name="connsiteX21" fmla="*/ 222133 w 397669"/>
                <a:gd name="connsiteY21" fmla="*/ 67289 h 612946"/>
                <a:gd name="connsiteX22" fmla="*/ 207980 w 397669"/>
                <a:gd name="connsiteY22" fmla="*/ 143758 h 612946"/>
                <a:gd name="connsiteX23" fmla="*/ 164714 w 397669"/>
                <a:gd name="connsiteY23" fmla="*/ 211191 h 612946"/>
                <a:gd name="connsiteX24" fmla="*/ 111919 w 397669"/>
                <a:gd name="connsiteY24" fmla="*/ 241471 h 612946"/>
                <a:gd name="connsiteX25" fmla="*/ 90488 w 397669"/>
                <a:gd name="connsiteY25" fmla="*/ 248614 h 612946"/>
                <a:gd name="connsiteX26" fmla="*/ 61913 w 397669"/>
                <a:gd name="connsiteY26" fmla="*/ 279571 h 612946"/>
                <a:gd name="connsiteX27" fmla="*/ 28575 w 397669"/>
                <a:gd name="connsiteY27" fmla="*/ 324814 h 612946"/>
                <a:gd name="connsiteX28" fmla="*/ 0 w 397669"/>
                <a:gd name="connsiteY28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78619 w 397669"/>
                <a:gd name="connsiteY12" fmla="*/ 396252 h 612946"/>
                <a:gd name="connsiteX13" fmla="*/ 381000 w 397669"/>
                <a:gd name="connsiteY13" fmla="*/ 365296 h 612946"/>
                <a:gd name="connsiteX14" fmla="*/ 390525 w 397669"/>
                <a:gd name="connsiteY14" fmla="*/ 348627 h 612946"/>
                <a:gd name="connsiteX15" fmla="*/ 397669 w 397669"/>
                <a:gd name="connsiteY15" fmla="*/ 308146 h 612946"/>
                <a:gd name="connsiteX16" fmla="*/ 369094 w 397669"/>
                <a:gd name="connsiteY16" fmla="*/ 267664 h 612946"/>
                <a:gd name="connsiteX17" fmla="*/ 285073 w 397669"/>
                <a:gd name="connsiteY17" fmla="*/ 177177 h 612946"/>
                <a:gd name="connsiteX18" fmla="*/ 287590 w 397669"/>
                <a:gd name="connsiteY18" fmla="*/ 102195 h 612946"/>
                <a:gd name="connsiteX19" fmla="*/ 287860 w 397669"/>
                <a:gd name="connsiteY19" fmla="*/ 66746 h 612946"/>
                <a:gd name="connsiteX20" fmla="*/ 222133 w 397669"/>
                <a:gd name="connsiteY20" fmla="*/ 67289 h 612946"/>
                <a:gd name="connsiteX21" fmla="*/ 207980 w 397669"/>
                <a:gd name="connsiteY21" fmla="*/ 143758 h 612946"/>
                <a:gd name="connsiteX22" fmla="*/ 164714 w 397669"/>
                <a:gd name="connsiteY22" fmla="*/ 211191 h 612946"/>
                <a:gd name="connsiteX23" fmla="*/ 111919 w 397669"/>
                <a:gd name="connsiteY23" fmla="*/ 241471 h 612946"/>
                <a:gd name="connsiteX24" fmla="*/ 90488 w 397669"/>
                <a:gd name="connsiteY24" fmla="*/ 248614 h 612946"/>
                <a:gd name="connsiteX25" fmla="*/ 61913 w 397669"/>
                <a:gd name="connsiteY25" fmla="*/ 279571 h 612946"/>
                <a:gd name="connsiteX26" fmla="*/ 28575 w 397669"/>
                <a:gd name="connsiteY26" fmla="*/ 324814 h 612946"/>
                <a:gd name="connsiteX27" fmla="*/ 0 w 397669"/>
                <a:gd name="connsiteY27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09538 w 397669"/>
                <a:gd name="connsiteY4" fmla="*/ 596277 h 612946"/>
                <a:gd name="connsiteX5" fmla="*/ 159544 w 397669"/>
                <a:gd name="connsiteY5" fmla="*/ 601039 h 612946"/>
                <a:gd name="connsiteX6" fmla="*/ 207169 w 397669"/>
                <a:gd name="connsiteY6" fmla="*/ 605802 h 612946"/>
                <a:gd name="connsiteX7" fmla="*/ 238125 w 397669"/>
                <a:gd name="connsiteY7" fmla="*/ 591514 h 612946"/>
                <a:gd name="connsiteX8" fmla="*/ 271463 w 397669"/>
                <a:gd name="connsiteY8" fmla="*/ 555796 h 612946"/>
                <a:gd name="connsiteX9" fmla="*/ 288131 w 397669"/>
                <a:gd name="connsiteY9" fmla="*/ 517696 h 612946"/>
                <a:gd name="connsiteX10" fmla="*/ 309563 w 397669"/>
                <a:gd name="connsiteY10" fmla="*/ 486739 h 612946"/>
                <a:gd name="connsiteX11" fmla="*/ 342900 w 397669"/>
                <a:gd name="connsiteY11" fmla="*/ 467689 h 612946"/>
                <a:gd name="connsiteX12" fmla="*/ 378619 w 397669"/>
                <a:gd name="connsiteY12" fmla="*/ 396252 h 612946"/>
                <a:gd name="connsiteX13" fmla="*/ 390525 w 397669"/>
                <a:gd name="connsiteY13" fmla="*/ 348627 h 612946"/>
                <a:gd name="connsiteX14" fmla="*/ 397669 w 397669"/>
                <a:gd name="connsiteY14" fmla="*/ 308146 h 612946"/>
                <a:gd name="connsiteX15" fmla="*/ 369094 w 397669"/>
                <a:gd name="connsiteY15" fmla="*/ 267664 h 612946"/>
                <a:gd name="connsiteX16" fmla="*/ 285073 w 397669"/>
                <a:gd name="connsiteY16" fmla="*/ 177177 h 612946"/>
                <a:gd name="connsiteX17" fmla="*/ 287590 w 397669"/>
                <a:gd name="connsiteY17" fmla="*/ 102195 h 612946"/>
                <a:gd name="connsiteX18" fmla="*/ 287860 w 397669"/>
                <a:gd name="connsiteY18" fmla="*/ 66746 h 612946"/>
                <a:gd name="connsiteX19" fmla="*/ 222133 w 397669"/>
                <a:gd name="connsiteY19" fmla="*/ 67289 h 612946"/>
                <a:gd name="connsiteX20" fmla="*/ 207980 w 397669"/>
                <a:gd name="connsiteY20" fmla="*/ 143758 h 612946"/>
                <a:gd name="connsiteX21" fmla="*/ 164714 w 397669"/>
                <a:gd name="connsiteY21" fmla="*/ 211191 h 612946"/>
                <a:gd name="connsiteX22" fmla="*/ 111919 w 397669"/>
                <a:gd name="connsiteY22" fmla="*/ 241471 h 612946"/>
                <a:gd name="connsiteX23" fmla="*/ 90488 w 397669"/>
                <a:gd name="connsiteY23" fmla="*/ 248614 h 612946"/>
                <a:gd name="connsiteX24" fmla="*/ 61913 w 397669"/>
                <a:gd name="connsiteY24" fmla="*/ 279571 h 612946"/>
                <a:gd name="connsiteX25" fmla="*/ 28575 w 397669"/>
                <a:gd name="connsiteY25" fmla="*/ 324814 h 612946"/>
                <a:gd name="connsiteX26" fmla="*/ 0 w 397669"/>
                <a:gd name="connsiteY26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38125 w 397669"/>
                <a:gd name="connsiteY6" fmla="*/ 591514 h 612946"/>
                <a:gd name="connsiteX7" fmla="*/ 271463 w 397669"/>
                <a:gd name="connsiteY7" fmla="*/ 555796 h 612946"/>
                <a:gd name="connsiteX8" fmla="*/ 288131 w 397669"/>
                <a:gd name="connsiteY8" fmla="*/ 517696 h 612946"/>
                <a:gd name="connsiteX9" fmla="*/ 309563 w 397669"/>
                <a:gd name="connsiteY9" fmla="*/ 486739 h 612946"/>
                <a:gd name="connsiteX10" fmla="*/ 342900 w 397669"/>
                <a:gd name="connsiteY10" fmla="*/ 467689 h 612946"/>
                <a:gd name="connsiteX11" fmla="*/ 378619 w 397669"/>
                <a:gd name="connsiteY11" fmla="*/ 396252 h 612946"/>
                <a:gd name="connsiteX12" fmla="*/ 390525 w 397669"/>
                <a:gd name="connsiteY12" fmla="*/ 348627 h 612946"/>
                <a:gd name="connsiteX13" fmla="*/ 397669 w 397669"/>
                <a:gd name="connsiteY13" fmla="*/ 308146 h 612946"/>
                <a:gd name="connsiteX14" fmla="*/ 369094 w 397669"/>
                <a:gd name="connsiteY14" fmla="*/ 267664 h 612946"/>
                <a:gd name="connsiteX15" fmla="*/ 285073 w 397669"/>
                <a:gd name="connsiteY15" fmla="*/ 177177 h 612946"/>
                <a:gd name="connsiteX16" fmla="*/ 287590 w 397669"/>
                <a:gd name="connsiteY16" fmla="*/ 102195 h 612946"/>
                <a:gd name="connsiteX17" fmla="*/ 287860 w 397669"/>
                <a:gd name="connsiteY17" fmla="*/ 66746 h 612946"/>
                <a:gd name="connsiteX18" fmla="*/ 222133 w 397669"/>
                <a:gd name="connsiteY18" fmla="*/ 67289 h 612946"/>
                <a:gd name="connsiteX19" fmla="*/ 207980 w 397669"/>
                <a:gd name="connsiteY19" fmla="*/ 143758 h 612946"/>
                <a:gd name="connsiteX20" fmla="*/ 164714 w 397669"/>
                <a:gd name="connsiteY20" fmla="*/ 211191 h 612946"/>
                <a:gd name="connsiteX21" fmla="*/ 111919 w 397669"/>
                <a:gd name="connsiteY21" fmla="*/ 241471 h 612946"/>
                <a:gd name="connsiteX22" fmla="*/ 90488 w 397669"/>
                <a:gd name="connsiteY22" fmla="*/ 248614 h 612946"/>
                <a:gd name="connsiteX23" fmla="*/ 61913 w 397669"/>
                <a:gd name="connsiteY23" fmla="*/ 279571 h 612946"/>
                <a:gd name="connsiteX24" fmla="*/ 28575 w 397669"/>
                <a:gd name="connsiteY24" fmla="*/ 324814 h 612946"/>
                <a:gd name="connsiteX25" fmla="*/ 0 w 397669"/>
                <a:gd name="connsiteY25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38125 w 397669"/>
                <a:gd name="connsiteY6" fmla="*/ 591514 h 612946"/>
                <a:gd name="connsiteX7" fmla="*/ 271463 w 397669"/>
                <a:gd name="connsiteY7" fmla="*/ 555796 h 612946"/>
                <a:gd name="connsiteX8" fmla="*/ 288131 w 397669"/>
                <a:gd name="connsiteY8" fmla="*/ 517696 h 612946"/>
                <a:gd name="connsiteX9" fmla="*/ 309563 w 397669"/>
                <a:gd name="connsiteY9" fmla="*/ 486739 h 612946"/>
                <a:gd name="connsiteX10" fmla="*/ 342900 w 397669"/>
                <a:gd name="connsiteY10" fmla="*/ 467689 h 612946"/>
                <a:gd name="connsiteX11" fmla="*/ 378619 w 397669"/>
                <a:gd name="connsiteY11" fmla="*/ 396252 h 612946"/>
                <a:gd name="connsiteX12" fmla="*/ 390525 w 397669"/>
                <a:gd name="connsiteY12" fmla="*/ 348627 h 612946"/>
                <a:gd name="connsiteX13" fmla="*/ 397669 w 397669"/>
                <a:gd name="connsiteY13" fmla="*/ 308146 h 612946"/>
                <a:gd name="connsiteX14" fmla="*/ 369094 w 397669"/>
                <a:gd name="connsiteY14" fmla="*/ 267664 h 612946"/>
                <a:gd name="connsiteX15" fmla="*/ 285073 w 397669"/>
                <a:gd name="connsiteY15" fmla="*/ 177177 h 612946"/>
                <a:gd name="connsiteX16" fmla="*/ 287590 w 397669"/>
                <a:gd name="connsiteY16" fmla="*/ 102195 h 612946"/>
                <a:gd name="connsiteX17" fmla="*/ 287860 w 397669"/>
                <a:gd name="connsiteY17" fmla="*/ 66746 h 612946"/>
                <a:gd name="connsiteX18" fmla="*/ 222133 w 397669"/>
                <a:gd name="connsiteY18" fmla="*/ 67289 h 612946"/>
                <a:gd name="connsiteX19" fmla="*/ 207980 w 397669"/>
                <a:gd name="connsiteY19" fmla="*/ 143758 h 612946"/>
                <a:gd name="connsiteX20" fmla="*/ 164714 w 397669"/>
                <a:gd name="connsiteY20" fmla="*/ 211191 h 612946"/>
                <a:gd name="connsiteX21" fmla="*/ 111919 w 397669"/>
                <a:gd name="connsiteY21" fmla="*/ 241471 h 612946"/>
                <a:gd name="connsiteX22" fmla="*/ 90488 w 397669"/>
                <a:gd name="connsiteY22" fmla="*/ 248614 h 612946"/>
                <a:gd name="connsiteX23" fmla="*/ 28575 w 397669"/>
                <a:gd name="connsiteY23" fmla="*/ 324814 h 612946"/>
                <a:gd name="connsiteX24" fmla="*/ 0 w 397669"/>
                <a:gd name="connsiteY24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38125 w 397669"/>
                <a:gd name="connsiteY6" fmla="*/ 591514 h 612946"/>
                <a:gd name="connsiteX7" fmla="*/ 271463 w 397669"/>
                <a:gd name="connsiteY7" fmla="*/ 555796 h 612946"/>
                <a:gd name="connsiteX8" fmla="*/ 288131 w 397669"/>
                <a:gd name="connsiteY8" fmla="*/ 517696 h 612946"/>
                <a:gd name="connsiteX9" fmla="*/ 309563 w 397669"/>
                <a:gd name="connsiteY9" fmla="*/ 486739 h 612946"/>
                <a:gd name="connsiteX10" fmla="*/ 342900 w 397669"/>
                <a:gd name="connsiteY10" fmla="*/ 467689 h 612946"/>
                <a:gd name="connsiteX11" fmla="*/ 378619 w 397669"/>
                <a:gd name="connsiteY11" fmla="*/ 396252 h 612946"/>
                <a:gd name="connsiteX12" fmla="*/ 390525 w 397669"/>
                <a:gd name="connsiteY12" fmla="*/ 348627 h 612946"/>
                <a:gd name="connsiteX13" fmla="*/ 397669 w 397669"/>
                <a:gd name="connsiteY13" fmla="*/ 308146 h 612946"/>
                <a:gd name="connsiteX14" fmla="*/ 369094 w 397669"/>
                <a:gd name="connsiteY14" fmla="*/ 267664 h 612946"/>
                <a:gd name="connsiteX15" fmla="*/ 285073 w 397669"/>
                <a:gd name="connsiteY15" fmla="*/ 177177 h 612946"/>
                <a:gd name="connsiteX16" fmla="*/ 287590 w 397669"/>
                <a:gd name="connsiteY16" fmla="*/ 102195 h 612946"/>
                <a:gd name="connsiteX17" fmla="*/ 287860 w 397669"/>
                <a:gd name="connsiteY17" fmla="*/ 66746 h 612946"/>
                <a:gd name="connsiteX18" fmla="*/ 222133 w 397669"/>
                <a:gd name="connsiteY18" fmla="*/ 67289 h 612946"/>
                <a:gd name="connsiteX19" fmla="*/ 207980 w 397669"/>
                <a:gd name="connsiteY19" fmla="*/ 143758 h 612946"/>
                <a:gd name="connsiteX20" fmla="*/ 164714 w 397669"/>
                <a:gd name="connsiteY20" fmla="*/ 211191 h 612946"/>
                <a:gd name="connsiteX21" fmla="*/ 90488 w 397669"/>
                <a:gd name="connsiteY21" fmla="*/ 248614 h 612946"/>
                <a:gd name="connsiteX22" fmla="*/ 28575 w 397669"/>
                <a:gd name="connsiteY22" fmla="*/ 324814 h 612946"/>
                <a:gd name="connsiteX23" fmla="*/ 0 w 397669"/>
                <a:gd name="connsiteY23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38125 w 397669"/>
                <a:gd name="connsiteY6" fmla="*/ 591514 h 612946"/>
                <a:gd name="connsiteX7" fmla="*/ 271463 w 397669"/>
                <a:gd name="connsiteY7" fmla="*/ 555796 h 612946"/>
                <a:gd name="connsiteX8" fmla="*/ 288131 w 397669"/>
                <a:gd name="connsiteY8" fmla="*/ 517696 h 612946"/>
                <a:gd name="connsiteX9" fmla="*/ 309563 w 397669"/>
                <a:gd name="connsiteY9" fmla="*/ 486739 h 612946"/>
                <a:gd name="connsiteX10" fmla="*/ 342900 w 397669"/>
                <a:gd name="connsiteY10" fmla="*/ 467689 h 612946"/>
                <a:gd name="connsiteX11" fmla="*/ 378619 w 397669"/>
                <a:gd name="connsiteY11" fmla="*/ 396252 h 612946"/>
                <a:gd name="connsiteX12" fmla="*/ 397669 w 397669"/>
                <a:gd name="connsiteY12" fmla="*/ 308146 h 612946"/>
                <a:gd name="connsiteX13" fmla="*/ 369094 w 397669"/>
                <a:gd name="connsiteY13" fmla="*/ 267664 h 612946"/>
                <a:gd name="connsiteX14" fmla="*/ 285073 w 397669"/>
                <a:gd name="connsiteY14" fmla="*/ 177177 h 612946"/>
                <a:gd name="connsiteX15" fmla="*/ 287590 w 397669"/>
                <a:gd name="connsiteY15" fmla="*/ 102195 h 612946"/>
                <a:gd name="connsiteX16" fmla="*/ 287860 w 397669"/>
                <a:gd name="connsiteY16" fmla="*/ 66746 h 612946"/>
                <a:gd name="connsiteX17" fmla="*/ 222133 w 397669"/>
                <a:gd name="connsiteY17" fmla="*/ 67289 h 612946"/>
                <a:gd name="connsiteX18" fmla="*/ 207980 w 397669"/>
                <a:gd name="connsiteY18" fmla="*/ 143758 h 612946"/>
                <a:gd name="connsiteX19" fmla="*/ 164714 w 397669"/>
                <a:gd name="connsiteY19" fmla="*/ 211191 h 612946"/>
                <a:gd name="connsiteX20" fmla="*/ 90488 w 397669"/>
                <a:gd name="connsiteY20" fmla="*/ 248614 h 612946"/>
                <a:gd name="connsiteX21" fmla="*/ 28575 w 397669"/>
                <a:gd name="connsiteY21" fmla="*/ 324814 h 612946"/>
                <a:gd name="connsiteX22" fmla="*/ 0 w 397669"/>
                <a:gd name="connsiteY22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38125 w 397669"/>
                <a:gd name="connsiteY6" fmla="*/ 591514 h 612946"/>
                <a:gd name="connsiteX7" fmla="*/ 271463 w 397669"/>
                <a:gd name="connsiteY7" fmla="*/ 555796 h 612946"/>
                <a:gd name="connsiteX8" fmla="*/ 309563 w 397669"/>
                <a:gd name="connsiteY8" fmla="*/ 486739 h 612946"/>
                <a:gd name="connsiteX9" fmla="*/ 342900 w 397669"/>
                <a:gd name="connsiteY9" fmla="*/ 467689 h 612946"/>
                <a:gd name="connsiteX10" fmla="*/ 378619 w 397669"/>
                <a:gd name="connsiteY10" fmla="*/ 396252 h 612946"/>
                <a:gd name="connsiteX11" fmla="*/ 397669 w 397669"/>
                <a:gd name="connsiteY11" fmla="*/ 308146 h 612946"/>
                <a:gd name="connsiteX12" fmla="*/ 369094 w 397669"/>
                <a:gd name="connsiteY12" fmla="*/ 267664 h 612946"/>
                <a:gd name="connsiteX13" fmla="*/ 285073 w 397669"/>
                <a:gd name="connsiteY13" fmla="*/ 177177 h 612946"/>
                <a:gd name="connsiteX14" fmla="*/ 287590 w 397669"/>
                <a:gd name="connsiteY14" fmla="*/ 102195 h 612946"/>
                <a:gd name="connsiteX15" fmla="*/ 287860 w 397669"/>
                <a:gd name="connsiteY15" fmla="*/ 66746 h 612946"/>
                <a:gd name="connsiteX16" fmla="*/ 222133 w 397669"/>
                <a:gd name="connsiteY16" fmla="*/ 67289 h 612946"/>
                <a:gd name="connsiteX17" fmla="*/ 207980 w 397669"/>
                <a:gd name="connsiteY17" fmla="*/ 143758 h 612946"/>
                <a:gd name="connsiteX18" fmla="*/ 164714 w 397669"/>
                <a:gd name="connsiteY18" fmla="*/ 211191 h 612946"/>
                <a:gd name="connsiteX19" fmla="*/ 90488 w 397669"/>
                <a:gd name="connsiteY19" fmla="*/ 248614 h 612946"/>
                <a:gd name="connsiteX20" fmla="*/ 28575 w 397669"/>
                <a:gd name="connsiteY20" fmla="*/ 324814 h 612946"/>
                <a:gd name="connsiteX21" fmla="*/ 0 w 397669"/>
                <a:gd name="connsiteY21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159544 w 397669"/>
                <a:gd name="connsiteY4" fmla="*/ 601039 h 612946"/>
                <a:gd name="connsiteX5" fmla="*/ 207169 w 397669"/>
                <a:gd name="connsiteY5" fmla="*/ 605802 h 612946"/>
                <a:gd name="connsiteX6" fmla="*/ 271463 w 397669"/>
                <a:gd name="connsiteY6" fmla="*/ 555796 h 612946"/>
                <a:gd name="connsiteX7" fmla="*/ 309563 w 397669"/>
                <a:gd name="connsiteY7" fmla="*/ 486739 h 612946"/>
                <a:gd name="connsiteX8" fmla="*/ 342900 w 397669"/>
                <a:gd name="connsiteY8" fmla="*/ 467689 h 612946"/>
                <a:gd name="connsiteX9" fmla="*/ 378619 w 397669"/>
                <a:gd name="connsiteY9" fmla="*/ 396252 h 612946"/>
                <a:gd name="connsiteX10" fmla="*/ 397669 w 397669"/>
                <a:gd name="connsiteY10" fmla="*/ 308146 h 612946"/>
                <a:gd name="connsiteX11" fmla="*/ 369094 w 397669"/>
                <a:gd name="connsiteY11" fmla="*/ 267664 h 612946"/>
                <a:gd name="connsiteX12" fmla="*/ 285073 w 397669"/>
                <a:gd name="connsiteY12" fmla="*/ 177177 h 612946"/>
                <a:gd name="connsiteX13" fmla="*/ 287590 w 397669"/>
                <a:gd name="connsiteY13" fmla="*/ 102195 h 612946"/>
                <a:gd name="connsiteX14" fmla="*/ 287860 w 397669"/>
                <a:gd name="connsiteY14" fmla="*/ 66746 h 612946"/>
                <a:gd name="connsiteX15" fmla="*/ 222133 w 397669"/>
                <a:gd name="connsiteY15" fmla="*/ 67289 h 612946"/>
                <a:gd name="connsiteX16" fmla="*/ 207980 w 397669"/>
                <a:gd name="connsiteY16" fmla="*/ 143758 h 612946"/>
                <a:gd name="connsiteX17" fmla="*/ 164714 w 397669"/>
                <a:gd name="connsiteY17" fmla="*/ 211191 h 612946"/>
                <a:gd name="connsiteX18" fmla="*/ 90488 w 397669"/>
                <a:gd name="connsiteY18" fmla="*/ 248614 h 612946"/>
                <a:gd name="connsiteX19" fmla="*/ 28575 w 397669"/>
                <a:gd name="connsiteY19" fmla="*/ 324814 h 612946"/>
                <a:gd name="connsiteX20" fmla="*/ 0 w 397669"/>
                <a:gd name="connsiteY20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207169 w 397669"/>
                <a:gd name="connsiteY4" fmla="*/ 605802 h 612946"/>
                <a:gd name="connsiteX5" fmla="*/ 271463 w 397669"/>
                <a:gd name="connsiteY5" fmla="*/ 555796 h 612946"/>
                <a:gd name="connsiteX6" fmla="*/ 309563 w 397669"/>
                <a:gd name="connsiteY6" fmla="*/ 486739 h 612946"/>
                <a:gd name="connsiteX7" fmla="*/ 342900 w 397669"/>
                <a:gd name="connsiteY7" fmla="*/ 467689 h 612946"/>
                <a:gd name="connsiteX8" fmla="*/ 378619 w 397669"/>
                <a:gd name="connsiteY8" fmla="*/ 396252 h 612946"/>
                <a:gd name="connsiteX9" fmla="*/ 397669 w 397669"/>
                <a:gd name="connsiteY9" fmla="*/ 308146 h 612946"/>
                <a:gd name="connsiteX10" fmla="*/ 369094 w 397669"/>
                <a:gd name="connsiteY10" fmla="*/ 267664 h 612946"/>
                <a:gd name="connsiteX11" fmla="*/ 285073 w 397669"/>
                <a:gd name="connsiteY11" fmla="*/ 177177 h 612946"/>
                <a:gd name="connsiteX12" fmla="*/ 287590 w 397669"/>
                <a:gd name="connsiteY12" fmla="*/ 102195 h 612946"/>
                <a:gd name="connsiteX13" fmla="*/ 287860 w 397669"/>
                <a:gd name="connsiteY13" fmla="*/ 66746 h 612946"/>
                <a:gd name="connsiteX14" fmla="*/ 222133 w 397669"/>
                <a:gd name="connsiteY14" fmla="*/ 67289 h 612946"/>
                <a:gd name="connsiteX15" fmla="*/ 207980 w 397669"/>
                <a:gd name="connsiteY15" fmla="*/ 143758 h 612946"/>
                <a:gd name="connsiteX16" fmla="*/ 164714 w 397669"/>
                <a:gd name="connsiteY16" fmla="*/ 211191 h 612946"/>
                <a:gd name="connsiteX17" fmla="*/ 90488 w 397669"/>
                <a:gd name="connsiteY17" fmla="*/ 248614 h 612946"/>
                <a:gd name="connsiteX18" fmla="*/ 28575 w 397669"/>
                <a:gd name="connsiteY18" fmla="*/ 324814 h 612946"/>
                <a:gd name="connsiteX19" fmla="*/ 0 w 397669"/>
                <a:gd name="connsiteY19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207169 w 397669"/>
                <a:gd name="connsiteY4" fmla="*/ 605802 h 612946"/>
                <a:gd name="connsiteX5" fmla="*/ 271463 w 397669"/>
                <a:gd name="connsiteY5" fmla="*/ 555796 h 612946"/>
                <a:gd name="connsiteX6" fmla="*/ 309563 w 397669"/>
                <a:gd name="connsiteY6" fmla="*/ 486739 h 612946"/>
                <a:gd name="connsiteX7" fmla="*/ 378619 w 397669"/>
                <a:gd name="connsiteY7" fmla="*/ 396252 h 612946"/>
                <a:gd name="connsiteX8" fmla="*/ 397669 w 397669"/>
                <a:gd name="connsiteY8" fmla="*/ 308146 h 612946"/>
                <a:gd name="connsiteX9" fmla="*/ 369094 w 397669"/>
                <a:gd name="connsiteY9" fmla="*/ 267664 h 612946"/>
                <a:gd name="connsiteX10" fmla="*/ 285073 w 397669"/>
                <a:gd name="connsiteY10" fmla="*/ 177177 h 612946"/>
                <a:gd name="connsiteX11" fmla="*/ 287590 w 397669"/>
                <a:gd name="connsiteY11" fmla="*/ 102195 h 612946"/>
                <a:gd name="connsiteX12" fmla="*/ 287860 w 397669"/>
                <a:gd name="connsiteY12" fmla="*/ 66746 h 612946"/>
                <a:gd name="connsiteX13" fmla="*/ 222133 w 397669"/>
                <a:gd name="connsiteY13" fmla="*/ 67289 h 612946"/>
                <a:gd name="connsiteX14" fmla="*/ 207980 w 397669"/>
                <a:gd name="connsiteY14" fmla="*/ 143758 h 612946"/>
                <a:gd name="connsiteX15" fmla="*/ 164714 w 397669"/>
                <a:gd name="connsiteY15" fmla="*/ 211191 h 612946"/>
                <a:gd name="connsiteX16" fmla="*/ 90488 w 397669"/>
                <a:gd name="connsiteY16" fmla="*/ 248614 h 612946"/>
                <a:gd name="connsiteX17" fmla="*/ 28575 w 397669"/>
                <a:gd name="connsiteY17" fmla="*/ 324814 h 612946"/>
                <a:gd name="connsiteX18" fmla="*/ 0 w 397669"/>
                <a:gd name="connsiteY18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207169 w 397669"/>
                <a:gd name="connsiteY4" fmla="*/ 605802 h 612946"/>
                <a:gd name="connsiteX5" fmla="*/ 271463 w 397669"/>
                <a:gd name="connsiteY5" fmla="*/ 555796 h 612946"/>
                <a:gd name="connsiteX6" fmla="*/ 309563 w 397669"/>
                <a:gd name="connsiteY6" fmla="*/ 486739 h 612946"/>
                <a:gd name="connsiteX7" fmla="*/ 378619 w 397669"/>
                <a:gd name="connsiteY7" fmla="*/ 396252 h 612946"/>
                <a:gd name="connsiteX8" fmla="*/ 397669 w 397669"/>
                <a:gd name="connsiteY8" fmla="*/ 308146 h 612946"/>
                <a:gd name="connsiteX9" fmla="*/ 369094 w 397669"/>
                <a:gd name="connsiteY9" fmla="*/ 267664 h 612946"/>
                <a:gd name="connsiteX10" fmla="*/ 285073 w 397669"/>
                <a:gd name="connsiteY10" fmla="*/ 177177 h 612946"/>
                <a:gd name="connsiteX11" fmla="*/ 287590 w 397669"/>
                <a:gd name="connsiteY11" fmla="*/ 102195 h 612946"/>
                <a:gd name="connsiteX12" fmla="*/ 287860 w 397669"/>
                <a:gd name="connsiteY12" fmla="*/ 66746 h 612946"/>
                <a:gd name="connsiteX13" fmla="*/ 222133 w 397669"/>
                <a:gd name="connsiteY13" fmla="*/ 67289 h 612946"/>
                <a:gd name="connsiteX14" fmla="*/ 207980 w 397669"/>
                <a:gd name="connsiteY14" fmla="*/ 143758 h 612946"/>
                <a:gd name="connsiteX15" fmla="*/ 164714 w 397669"/>
                <a:gd name="connsiteY15" fmla="*/ 211191 h 612946"/>
                <a:gd name="connsiteX16" fmla="*/ 90488 w 397669"/>
                <a:gd name="connsiteY16" fmla="*/ 248614 h 612946"/>
                <a:gd name="connsiteX17" fmla="*/ 28575 w 397669"/>
                <a:gd name="connsiteY17" fmla="*/ 324814 h 612946"/>
                <a:gd name="connsiteX18" fmla="*/ 0 w 397669"/>
                <a:gd name="connsiteY18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207169 w 397669"/>
                <a:gd name="connsiteY4" fmla="*/ 605802 h 612946"/>
                <a:gd name="connsiteX5" fmla="*/ 271463 w 397669"/>
                <a:gd name="connsiteY5" fmla="*/ 555796 h 612946"/>
                <a:gd name="connsiteX6" fmla="*/ 309563 w 397669"/>
                <a:gd name="connsiteY6" fmla="*/ 486739 h 612946"/>
                <a:gd name="connsiteX7" fmla="*/ 378619 w 397669"/>
                <a:gd name="connsiteY7" fmla="*/ 396252 h 612946"/>
                <a:gd name="connsiteX8" fmla="*/ 397669 w 397669"/>
                <a:gd name="connsiteY8" fmla="*/ 308146 h 612946"/>
                <a:gd name="connsiteX9" fmla="*/ 369094 w 397669"/>
                <a:gd name="connsiteY9" fmla="*/ 267664 h 612946"/>
                <a:gd name="connsiteX10" fmla="*/ 285073 w 397669"/>
                <a:gd name="connsiteY10" fmla="*/ 177177 h 612946"/>
                <a:gd name="connsiteX11" fmla="*/ 287590 w 397669"/>
                <a:gd name="connsiteY11" fmla="*/ 102195 h 612946"/>
                <a:gd name="connsiteX12" fmla="*/ 287860 w 397669"/>
                <a:gd name="connsiteY12" fmla="*/ 66746 h 612946"/>
                <a:gd name="connsiteX13" fmla="*/ 222133 w 397669"/>
                <a:gd name="connsiteY13" fmla="*/ 67289 h 612946"/>
                <a:gd name="connsiteX14" fmla="*/ 207980 w 397669"/>
                <a:gd name="connsiteY14" fmla="*/ 143758 h 612946"/>
                <a:gd name="connsiteX15" fmla="*/ 164714 w 397669"/>
                <a:gd name="connsiteY15" fmla="*/ 211191 h 612946"/>
                <a:gd name="connsiteX16" fmla="*/ 90488 w 397669"/>
                <a:gd name="connsiteY16" fmla="*/ 248614 h 612946"/>
                <a:gd name="connsiteX17" fmla="*/ 28575 w 397669"/>
                <a:gd name="connsiteY17" fmla="*/ 324814 h 612946"/>
                <a:gd name="connsiteX18" fmla="*/ 0 w 397669"/>
                <a:gd name="connsiteY18" fmla="*/ 393871 h 612946"/>
                <a:gd name="connsiteX0" fmla="*/ 0 w 397669"/>
                <a:gd name="connsiteY0" fmla="*/ 393871 h 612946"/>
                <a:gd name="connsiteX1" fmla="*/ 0 w 397669"/>
                <a:gd name="connsiteY1" fmla="*/ 598658 h 612946"/>
                <a:gd name="connsiteX2" fmla="*/ 30956 w 397669"/>
                <a:gd name="connsiteY2" fmla="*/ 612946 h 612946"/>
                <a:gd name="connsiteX3" fmla="*/ 69056 w 397669"/>
                <a:gd name="connsiteY3" fmla="*/ 596277 h 612946"/>
                <a:gd name="connsiteX4" fmla="*/ 207169 w 397669"/>
                <a:gd name="connsiteY4" fmla="*/ 605802 h 612946"/>
                <a:gd name="connsiteX5" fmla="*/ 271463 w 397669"/>
                <a:gd name="connsiteY5" fmla="*/ 555796 h 612946"/>
                <a:gd name="connsiteX6" fmla="*/ 309563 w 397669"/>
                <a:gd name="connsiteY6" fmla="*/ 486739 h 612946"/>
                <a:gd name="connsiteX7" fmla="*/ 378619 w 397669"/>
                <a:gd name="connsiteY7" fmla="*/ 396252 h 612946"/>
                <a:gd name="connsiteX8" fmla="*/ 397669 w 397669"/>
                <a:gd name="connsiteY8" fmla="*/ 308146 h 612946"/>
                <a:gd name="connsiteX9" fmla="*/ 369094 w 397669"/>
                <a:gd name="connsiteY9" fmla="*/ 267664 h 612946"/>
                <a:gd name="connsiteX10" fmla="*/ 285073 w 397669"/>
                <a:gd name="connsiteY10" fmla="*/ 177177 h 612946"/>
                <a:gd name="connsiteX11" fmla="*/ 287590 w 397669"/>
                <a:gd name="connsiteY11" fmla="*/ 102195 h 612946"/>
                <a:gd name="connsiteX12" fmla="*/ 287860 w 397669"/>
                <a:gd name="connsiteY12" fmla="*/ 66746 h 612946"/>
                <a:gd name="connsiteX13" fmla="*/ 222133 w 397669"/>
                <a:gd name="connsiteY13" fmla="*/ 67289 h 612946"/>
                <a:gd name="connsiteX14" fmla="*/ 207980 w 397669"/>
                <a:gd name="connsiteY14" fmla="*/ 143758 h 612946"/>
                <a:gd name="connsiteX15" fmla="*/ 164714 w 397669"/>
                <a:gd name="connsiteY15" fmla="*/ 211191 h 612946"/>
                <a:gd name="connsiteX16" fmla="*/ 90488 w 397669"/>
                <a:gd name="connsiteY16" fmla="*/ 248614 h 612946"/>
                <a:gd name="connsiteX17" fmla="*/ 28575 w 397669"/>
                <a:gd name="connsiteY17" fmla="*/ 324814 h 612946"/>
                <a:gd name="connsiteX18" fmla="*/ 0 w 397669"/>
                <a:gd name="connsiteY18" fmla="*/ 393871 h 612946"/>
                <a:gd name="connsiteX0" fmla="*/ 0 w 397669"/>
                <a:gd name="connsiteY0" fmla="*/ 393871 h 619331"/>
                <a:gd name="connsiteX1" fmla="*/ 0 w 397669"/>
                <a:gd name="connsiteY1" fmla="*/ 598658 h 619331"/>
                <a:gd name="connsiteX2" fmla="*/ 30956 w 397669"/>
                <a:gd name="connsiteY2" fmla="*/ 612946 h 619331"/>
                <a:gd name="connsiteX3" fmla="*/ 69056 w 397669"/>
                <a:gd name="connsiteY3" fmla="*/ 596277 h 619331"/>
                <a:gd name="connsiteX4" fmla="*/ 207169 w 397669"/>
                <a:gd name="connsiteY4" fmla="*/ 605802 h 619331"/>
                <a:gd name="connsiteX5" fmla="*/ 271463 w 397669"/>
                <a:gd name="connsiteY5" fmla="*/ 555796 h 619331"/>
                <a:gd name="connsiteX6" fmla="*/ 309563 w 397669"/>
                <a:gd name="connsiteY6" fmla="*/ 486739 h 619331"/>
                <a:gd name="connsiteX7" fmla="*/ 378619 w 397669"/>
                <a:gd name="connsiteY7" fmla="*/ 396252 h 619331"/>
                <a:gd name="connsiteX8" fmla="*/ 397669 w 397669"/>
                <a:gd name="connsiteY8" fmla="*/ 308146 h 619331"/>
                <a:gd name="connsiteX9" fmla="*/ 369094 w 397669"/>
                <a:gd name="connsiteY9" fmla="*/ 267664 h 619331"/>
                <a:gd name="connsiteX10" fmla="*/ 285073 w 397669"/>
                <a:gd name="connsiteY10" fmla="*/ 177177 h 619331"/>
                <a:gd name="connsiteX11" fmla="*/ 287590 w 397669"/>
                <a:gd name="connsiteY11" fmla="*/ 102195 h 619331"/>
                <a:gd name="connsiteX12" fmla="*/ 287860 w 397669"/>
                <a:gd name="connsiteY12" fmla="*/ 66746 h 619331"/>
                <a:gd name="connsiteX13" fmla="*/ 222133 w 397669"/>
                <a:gd name="connsiteY13" fmla="*/ 67289 h 619331"/>
                <a:gd name="connsiteX14" fmla="*/ 207980 w 397669"/>
                <a:gd name="connsiteY14" fmla="*/ 143758 h 619331"/>
                <a:gd name="connsiteX15" fmla="*/ 164714 w 397669"/>
                <a:gd name="connsiteY15" fmla="*/ 211191 h 619331"/>
                <a:gd name="connsiteX16" fmla="*/ 90488 w 397669"/>
                <a:gd name="connsiteY16" fmla="*/ 248614 h 619331"/>
                <a:gd name="connsiteX17" fmla="*/ 28575 w 397669"/>
                <a:gd name="connsiteY17" fmla="*/ 324814 h 619331"/>
                <a:gd name="connsiteX18" fmla="*/ 0 w 397669"/>
                <a:gd name="connsiteY18" fmla="*/ 393871 h 619331"/>
                <a:gd name="connsiteX0" fmla="*/ 0 w 403903"/>
                <a:gd name="connsiteY0" fmla="*/ 393871 h 619331"/>
                <a:gd name="connsiteX1" fmla="*/ 0 w 403903"/>
                <a:gd name="connsiteY1" fmla="*/ 598658 h 619331"/>
                <a:gd name="connsiteX2" fmla="*/ 30956 w 403903"/>
                <a:gd name="connsiteY2" fmla="*/ 612946 h 619331"/>
                <a:gd name="connsiteX3" fmla="*/ 69056 w 403903"/>
                <a:gd name="connsiteY3" fmla="*/ 596277 h 619331"/>
                <a:gd name="connsiteX4" fmla="*/ 207169 w 403903"/>
                <a:gd name="connsiteY4" fmla="*/ 605802 h 619331"/>
                <a:gd name="connsiteX5" fmla="*/ 271463 w 403903"/>
                <a:gd name="connsiteY5" fmla="*/ 555796 h 619331"/>
                <a:gd name="connsiteX6" fmla="*/ 309563 w 403903"/>
                <a:gd name="connsiteY6" fmla="*/ 486739 h 619331"/>
                <a:gd name="connsiteX7" fmla="*/ 378619 w 403903"/>
                <a:gd name="connsiteY7" fmla="*/ 396252 h 619331"/>
                <a:gd name="connsiteX8" fmla="*/ 397669 w 403903"/>
                <a:gd name="connsiteY8" fmla="*/ 308146 h 619331"/>
                <a:gd name="connsiteX9" fmla="*/ 369094 w 403903"/>
                <a:gd name="connsiteY9" fmla="*/ 267664 h 619331"/>
                <a:gd name="connsiteX10" fmla="*/ 285073 w 403903"/>
                <a:gd name="connsiteY10" fmla="*/ 177177 h 619331"/>
                <a:gd name="connsiteX11" fmla="*/ 287590 w 403903"/>
                <a:gd name="connsiteY11" fmla="*/ 102195 h 619331"/>
                <a:gd name="connsiteX12" fmla="*/ 287860 w 403903"/>
                <a:gd name="connsiteY12" fmla="*/ 66746 h 619331"/>
                <a:gd name="connsiteX13" fmla="*/ 222133 w 403903"/>
                <a:gd name="connsiteY13" fmla="*/ 67289 h 619331"/>
                <a:gd name="connsiteX14" fmla="*/ 207980 w 403903"/>
                <a:gd name="connsiteY14" fmla="*/ 143758 h 619331"/>
                <a:gd name="connsiteX15" fmla="*/ 164714 w 403903"/>
                <a:gd name="connsiteY15" fmla="*/ 211191 h 619331"/>
                <a:gd name="connsiteX16" fmla="*/ 90488 w 403903"/>
                <a:gd name="connsiteY16" fmla="*/ 248614 h 619331"/>
                <a:gd name="connsiteX17" fmla="*/ 28575 w 403903"/>
                <a:gd name="connsiteY17" fmla="*/ 324814 h 619331"/>
                <a:gd name="connsiteX18" fmla="*/ 0 w 403903"/>
                <a:gd name="connsiteY18" fmla="*/ 393871 h 619331"/>
                <a:gd name="connsiteX0" fmla="*/ 0 w 403903"/>
                <a:gd name="connsiteY0" fmla="*/ 393871 h 619331"/>
                <a:gd name="connsiteX1" fmla="*/ 0 w 403903"/>
                <a:gd name="connsiteY1" fmla="*/ 598658 h 619331"/>
                <a:gd name="connsiteX2" fmla="*/ 30956 w 403903"/>
                <a:gd name="connsiteY2" fmla="*/ 612946 h 619331"/>
                <a:gd name="connsiteX3" fmla="*/ 69056 w 403903"/>
                <a:gd name="connsiteY3" fmla="*/ 596277 h 619331"/>
                <a:gd name="connsiteX4" fmla="*/ 207169 w 403903"/>
                <a:gd name="connsiteY4" fmla="*/ 605802 h 619331"/>
                <a:gd name="connsiteX5" fmla="*/ 271463 w 403903"/>
                <a:gd name="connsiteY5" fmla="*/ 555796 h 619331"/>
                <a:gd name="connsiteX6" fmla="*/ 309563 w 403903"/>
                <a:gd name="connsiteY6" fmla="*/ 486739 h 619331"/>
                <a:gd name="connsiteX7" fmla="*/ 378619 w 403903"/>
                <a:gd name="connsiteY7" fmla="*/ 396252 h 619331"/>
                <a:gd name="connsiteX8" fmla="*/ 397669 w 403903"/>
                <a:gd name="connsiteY8" fmla="*/ 308146 h 619331"/>
                <a:gd name="connsiteX9" fmla="*/ 369094 w 403903"/>
                <a:gd name="connsiteY9" fmla="*/ 267664 h 619331"/>
                <a:gd name="connsiteX10" fmla="*/ 285073 w 403903"/>
                <a:gd name="connsiteY10" fmla="*/ 177177 h 619331"/>
                <a:gd name="connsiteX11" fmla="*/ 287590 w 403903"/>
                <a:gd name="connsiteY11" fmla="*/ 102195 h 619331"/>
                <a:gd name="connsiteX12" fmla="*/ 287860 w 403903"/>
                <a:gd name="connsiteY12" fmla="*/ 66746 h 619331"/>
                <a:gd name="connsiteX13" fmla="*/ 222133 w 403903"/>
                <a:gd name="connsiteY13" fmla="*/ 67289 h 619331"/>
                <a:gd name="connsiteX14" fmla="*/ 207980 w 403903"/>
                <a:gd name="connsiteY14" fmla="*/ 143758 h 619331"/>
                <a:gd name="connsiteX15" fmla="*/ 164714 w 403903"/>
                <a:gd name="connsiteY15" fmla="*/ 211191 h 619331"/>
                <a:gd name="connsiteX16" fmla="*/ 90488 w 403903"/>
                <a:gd name="connsiteY16" fmla="*/ 248614 h 619331"/>
                <a:gd name="connsiteX17" fmla="*/ 28575 w 403903"/>
                <a:gd name="connsiteY17" fmla="*/ 324814 h 619331"/>
                <a:gd name="connsiteX18" fmla="*/ 0 w 403903"/>
                <a:gd name="connsiteY18" fmla="*/ 393871 h 619331"/>
                <a:gd name="connsiteX0" fmla="*/ 0 w 403903"/>
                <a:gd name="connsiteY0" fmla="*/ 393871 h 619331"/>
                <a:gd name="connsiteX1" fmla="*/ 0 w 403903"/>
                <a:gd name="connsiteY1" fmla="*/ 598658 h 619331"/>
                <a:gd name="connsiteX2" fmla="*/ 30956 w 403903"/>
                <a:gd name="connsiteY2" fmla="*/ 612946 h 619331"/>
                <a:gd name="connsiteX3" fmla="*/ 69056 w 403903"/>
                <a:gd name="connsiteY3" fmla="*/ 596277 h 619331"/>
                <a:gd name="connsiteX4" fmla="*/ 207169 w 403903"/>
                <a:gd name="connsiteY4" fmla="*/ 605802 h 619331"/>
                <a:gd name="connsiteX5" fmla="*/ 271463 w 403903"/>
                <a:gd name="connsiteY5" fmla="*/ 555796 h 619331"/>
                <a:gd name="connsiteX6" fmla="*/ 309563 w 403903"/>
                <a:gd name="connsiteY6" fmla="*/ 486739 h 619331"/>
                <a:gd name="connsiteX7" fmla="*/ 378619 w 403903"/>
                <a:gd name="connsiteY7" fmla="*/ 396252 h 619331"/>
                <a:gd name="connsiteX8" fmla="*/ 397669 w 403903"/>
                <a:gd name="connsiteY8" fmla="*/ 308146 h 619331"/>
                <a:gd name="connsiteX9" fmla="*/ 369094 w 403903"/>
                <a:gd name="connsiteY9" fmla="*/ 267664 h 619331"/>
                <a:gd name="connsiteX10" fmla="*/ 285073 w 403903"/>
                <a:gd name="connsiteY10" fmla="*/ 177177 h 619331"/>
                <a:gd name="connsiteX11" fmla="*/ 287590 w 403903"/>
                <a:gd name="connsiteY11" fmla="*/ 102195 h 619331"/>
                <a:gd name="connsiteX12" fmla="*/ 287860 w 403903"/>
                <a:gd name="connsiteY12" fmla="*/ 66746 h 619331"/>
                <a:gd name="connsiteX13" fmla="*/ 222133 w 403903"/>
                <a:gd name="connsiteY13" fmla="*/ 67289 h 619331"/>
                <a:gd name="connsiteX14" fmla="*/ 207980 w 403903"/>
                <a:gd name="connsiteY14" fmla="*/ 143758 h 619331"/>
                <a:gd name="connsiteX15" fmla="*/ 164714 w 403903"/>
                <a:gd name="connsiteY15" fmla="*/ 211191 h 619331"/>
                <a:gd name="connsiteX16" fmla="*/ 90488 w 403903"/>
                <a:gd name="connsiteY16" fmla="*/ 248614 h 619331"/>
                <a:gd name="connsiteX17" fmla="*/ 28575 w 403903"/>
                <a:gd name="connsiteY17" fmla="*/ 324814 h 619331"/>
                <a:gd name="connsiteX18" fmla="*/ 0 w 403903"/>
                <a:gd name="connsiteY18" fmla="*/ 393871 h 619331"/>
                <a:gd name="connsiteX0" fmla="*/ 0 w 403903"/>
                <a:gd name="connsiteY0" fmla="*/ 393871 h 619331"/>
                <a:gd name="connsiteX1" fmla="*/ 0 w 403903"/>
                <a:gd name="connsiteY1" fmla="*/ 598658 h 619331"/>
                <a:gd name="connsiteX2" fmla="*/ 30956 w 403903"/>
                <a:gd name="connsiteY2" fmla="*/ 612946 h 619331"/>
                <a:gd name="connsiteX3" fmla="*/ 69056 w 403903"/>
                <a:gd name="connsiteY3" fmla="*/ 596277 h 619331"/>
                <a:gd name="connsiteX4" fmla="*/ 207169 w 403903"/>
                <a:gd name="connsiteY4" fmla="*/ 605802 h 619331"/>
                <a:gd name="connsiteX5" fmla="*/ 271463 w 403903"/>
                <a:gd name="connsiteY5" fmla="*/ 555796 h 619331"/>
                <a:gd name="connsiteX6" fmla="*/ 309563 w 403903"/>
                <a:gd name="connsiteY6" fmla="*/ 486739 h 619331"/>
                <a:gd name="connsiteX7" fmla="*/ 378619 w 403903"/>
                <a:gd name="connsiteY7" fmla="*/ 396252 h 619331"/>
                <a:gd name="connsiteX8" fmla="*/ 397669 w 403903"/>
                <a:gd name="connsiteY8" fmla="*/ 308146 h 619331"/>
                <a:gd name="connsiteX9" fmla="*/ 369094 w 403903"/>
                <a:gd name="connsiteY9" fmla="*/ 267664 h 619331"/>
                <a:gd name="connsiteX10" fmla="*/ 285073 w 403903"/>
                <a:gd name="connsiteY10" fmla="*/ 207375 h 619331"/>
                <a:gd name="connsiteX11" fmla="*/ 287590 w 403903"/>
                <a:gd name="connsiteY11" fmla="*/ 102195 h 619331"/>
                <a:gd name="connsiteX12" fmla="*/ 287860 w 403903"/>
                <a:gd name="connsiteY12" fmla="*/ 66746 h 619331"/>
                <a:gd name="connsiteX13" fmla="*/ 222133 w 403903"/>
                <a:gd name="connsiteY13" fmla="*/ 67289 h 619331"/>
                <a:gd name="connsiteX14" fmla="*/ 207980 w 403903"/>
                <a:gd name="connsiteY14" fmla="*/ 143758 h 619331"/>
                <a:gd name="connsiteX15" fmla="*/ 164714 w 403903"/>
                <a:gd name="connsiteY15" fmla="*/ 211191 h 619331"/>
                <a:gd name="connsiteX16" fmla="*/ 90488 w 403903"/>
                <a:gd name="connsiteY16" fmla="*/ 248614 h 619331"/>
                <a:gd name="connsiteX17" fmla="*/ 28575 w 403903"/>
                <a:gd name="connsiteY17" fmla="*/ 324814 h 619331"/>
                <a:gd name="connsiteX18" fmla="*/ 0 w 403903"/>
                <a:gd name="connsiteY18" fmla="*/ 393871 h 619331"/>
                <a:gd name="connsiteX0" fmla="*/ 25166 w 429069"/>
                <a:gd name="connsiteY0" fmla="*/ 393871 h 619331"/>
                <a:gd name="connsiteX1" fmla="*/ 25166 w 429069"/>
                <a:gd name="connsiteY1" fmla="*/ 598658 h 619331"/>
                <a:gd name="connsiteX2" fmla="*/ 56122 w 429069"/>
                <a:gd name="connsiteY2" fmla="*/ 612946 h 619331"/>
                <a:gd name="connsiteX3" fmla="*/ 94222 w 429069"/>
                <a:gd name="connsiteY3" fmla="*/ 596277 h 619331"/>
                <a:gd name="connsiteX4" fmla="*/ 232335 w 429069"/>
                <a:gd name="connsiteY4" fmla="*/ 605802 h 619331"/>
                <a:gd name="connsiteX5" fmla="*/ 296629 w 429069"/>
                <a:gd name="connsiteY5" fmla="*/ 555796 h 619331"/>
                <a:gd name="connsiteX6" fmla="*/ 334729 w 429069"/>
                <a:gd name="connsiteY6" fmla="*/ 486739 h 619331"/>
                <a:gd name="connsiteX7" fmla="*/ 403785 w 429069"/>
                <a:gd name="connsiteY7" fmla="*/ 396252 h 619331"/>
                <a:gd name="connsiteX8" fmla="*/ 422835 w 429069"/>
                <a:gd name="connsiteY8" fmla="*/ 308146 h 619331"/>
                <a:gd name="connsiteX9" fmla="*/ 394260 w 429069"/>
                <a:gd name="connsiteY9" fmla="*/ 267664 h 619331"/>
                <a:gd name="connsiteX10" fmla="*/ 310239 w 429069"/>
                <a:gd name="connsiteY10" fmla="*/ 207375 h 619331"/>
                <a:gd name="connsiteX11" fmla="*/ 312756 w 429069"/>
                <a:gd name="connsiteY11" fmla="*/ 102195 h 619331"/>
                <a:gd name="connsiteX12" fmla="*/ 313026 w 429069"/>
                <a:gd name="connsiteY12" fmla="*/ 66746 h 619331"/>
                <a:gd name="connsiteX13" fmla="*/ 247299 w 429069"/>
                <a:gd name="connsiteY13" fmla="*/ 67289 h 619331"/>
                <a:gd name="connsiteX14" fmla="*/ 233146 w 429069"/>
                <a:gd name="connsiteY14" fmla="*/ 143758 h 619331"/>
                <a:gd name="connsiteX15" fmla="*/ 189880 w 429069"/>
                <a:gd name="connsiteY15" fmla="*/ 211191 h 619331"/>
                <a:gd name="connsiteX16" fmla="*/ 115654 w 429069"/>
                <a:gd name="connsiteY16" fmla="*/ 248614 h 619331"/>
                <a:gd name="connsiteX17" fmla="*/ 53741 w 429069"/>
                <a:gd name="connsiteY17" fmla="*/ 324814 h 619331"/>
                <a:gd name="connsiteX18" fmla="*/ 25166 w 429069"/>
                <a:gd name="connsiteY18" fmla="*/ 393871 h 619331"/>
                <a:gd name="connsiteX0" fmla="*/ 42782 w 446685"/>
                <a:gd name="connsiteY0" fmla="*/ 393871 h 619331"/>
                <a:gd name="connsiteX1" fmla="*/ 42782 w 446685"/>
                <a:gd name="connsiteY1" fmla="*/ 598658 h 619331"/>
                <a:gd name="connsiteX2" fmla="*/ 73738 w 446685"/>
                <a:gd name="connsiteY2" fmla="*/ 612946 h 619331"/>
                <a:gd name="connsiteX3" fmla="*/ 111838 w 446685"/>
                <a:gd name="connsiteY3" fmla="*/ 596277 h 619331"/>
                <a:gd name="connsiteX4" fmla="*/ 249951 w 446685"/>
                <a:gd name="connsiteY4" fmla="*/ 605802 h 619331"/>
                <a:gd name="connsiteX5" fmla="*/ 314245 w 446685"/>
                <a:gd name="connsiteY5" fmla="*/ 555796 h 619331"/>
                <a:gd name="connsiteX6" fmla="*/ 352345 w 446685"/>
                <a:gd name="connsiteY6" fmla="*/ 486739 h 619331"/>
                <a:gd name="connsiteX7" fmla="*/ 421401 w 446685"/>
                <a:gd name="connsiteY7" fmla="*/ 396252 h 619331"/>
                <a:gd name="connsiteX8" fmla="*/ 440451 w 446685"/>
                <a:gd name="connsiteY8" fmla="*/ 308146 h 619331"/>
                <a:gd name="connsiteX9" fmla="*/ 411876 w 446685"/>
                <a:gd name="connsiteY9" fmla="*/ 267664 h 619331"/>
                <a:gd name="connsiteX10" fmla="*/ 327855 w 446685"/>
                <a:gd name="connsiteY10" fmla="*/ 207375 h 619331"/>
                <a:gd name="connsiteX11" fmla="*/ 330372 w 446685"/>
                <a:gd name="connsiteY11" fmla="*/ 102195 h 619331"/>
                <a:gd name="connsiteX12" fmla="*/ 330642 w 446685"/>
                <a:gd name="connsiteY12" fmla="*/ 66746 h 619331"/>
                <a:gd name="connsiteX13" fmla="*/ 264915 w 446685"/>
                <a:gd name="connsiteY13" fmla="*/ 67289 h 619331"/>
                <a:gd name="connsiteX14" fmla="*/ 250762 w 446685"/>
                <a:gd name="connsiteY14" fmla="*/ 143758 h 619331"/>
                <a:gd name="connsiteX15" fmla="*/ 207496 w 446685"/>
                <a:gd name="connsiteY15" fmla="*/ 211191 h 619331"/>
                <a:gd name="connsiteX16" fmla="*/ 133270 w 446685"/>
                <a:gd name="connsiteY16" fmla="*/ 248614 h 619331"/>
                <a:gd name="connsiteX17" fmla="*/ 71357 w 446685"/>
                <a:gd name="connsiteY17" fmla="*/ 324814 h 619331"/>
                <a:gd name="connsiteX18" fmla="*/ 42782 w 446685"/>
                <a:gd name="connsiteY18" fmla="*/ 393871 h 619331"/>
                <a:gd name="connsiteX0" fmla="*/ 42782 w 449201"/>
                <a:gd name="connsiteY0" fmla="*/ 419037 h 619331"/>
                <a:gd name="connsiteX1" fmla="*/ 45298 w 449201"/>
                <a:gd name="connsiteY1" fmla="*/ 598658 h 619331"/>
                <a:gd name="connsiteX2" fmla="*/ 76254 w 449201"/>
                <a:gd name="connsiteY2" fmla="*/ 612946 h 619331"/>
                <a:gd name="connsiteX3" fmla="*/ 114354 w 449201"/>
                <a:gd name="connsiteY3" fmla="*/ 596277 h 619331"/>
                <a:gd name="connsiteX4" fmla="*/ 252467 w 449201"/>
                <a:gd name="connsiteY4" fmla="*/ 605802 h 619331"/>
                <a:gd name="connsiteX5" fmla="*/ 316761 w 449201"/>
                <a:gd name="connsiteY5" fmla="*/ 555796 h 619331"/>
                <a:gd name="connsiteX6" fmla="*/ 354861 w 449201"/>
                <a:gd name="connsiteY6" fmla="*/ 486739 h 619331"/>
                <a:gd name="connsiteX7" fmla="*/ 423917 w 449201"/>
                <a:gd name="connsiteY7" fmla="*/ 396252 h 619331"/>
                <a:gd name="connsiteX8" fmla="*/ 442967 w 449201"/>
                <a:gd name="connsiteY8" fmla="*/ 308146 h 619331"/>
                <a:gd name="connsiteX9" fmla="*/ 414392 w 449201"/>
                <a:gd name="connsiteY9" fmla="*/ 267664 h 619331"/>
                <a:gd name="connsiteX10" fmla="*/ 330371 w 449201"/>
                <a:gd name="connsiteY10" fmla="*/ 207375 h 619331"/>
                <a:gd name="connsiteX11" fmla="*/ 332888 w 449201"/>
                <a:gd name="connsiteY11" fmla="*/ 102195 h 619331"/>
                <a:gd name="connsiteX12" fmla="*/ 333158 w 449201"/>
                <a:gd name="connsiteY12" fmla="*/ 66746 h 619331"/>
                <a:gd name="connsiteX13" fmla="*/ 267431 w 449201"/>
                <a:gd name="connsiteY13" fmla="*/ 67289 h 619331"/>
                <a:gd name="connsiteX14" fmla="*/ 253278 w 449201"/>
                <a:gd name="connsiteY14" fmla="*/ 143758 h 619331"/>
                <a:gd name="connsiteX15" fmla="*/ 210012 w 449201"/>
                <a:gd name="connsiteY15" fmla="*/ 211191 h 619331"/>
                <a:gd name="connsiteX16" fmla="*/ 135786 w 449201"/>
                <a:gd name="connsiteY16" fmla="*/ 248614 h 619331"/>
                <a:gd name="connsiteX17" fmla="*/ 73873 w 449201"/>
                <a:gd name="connsiteY17" fmla="*/ 324814 h 619331"/>
                <a:gd name="connsiteX18" fmla="*/ 42782 w 449201"/>
                <a:gd name="connsiteY18" fmla="*/ 419037 h 619331"/>
                <a:gd name="connsiteX0" fmla="*/ 42782 w 449201"/>
                <a:gd name="connsiteY0" fmla="*/ 419037 h 619331"/>
                <a:gd name="connsiteX1" fmla="*/ 45298 w 449201"/>
                <a:gd name="connsiteY1" fmla="*/ 598658 h 619331"/>
                <a:gd name="connsiteX2" fmla="*/ 76254 w 449201"/>
                <a:gd name="connsiteY2" fmla="*/ 612946 h 619331"/>
                <a:gd name="connsiteX3" fmla="*/ 114354 w 449201"/>
                <a:gd name="connsiteY3" fmla="*/ 596277 h 619331"/>
                <a:gd name="connsiteX4" fmla="*/ 252467 w 449201"/>
                <a:gd name="connsiteY4" fmla="*/ 605802 h 619331"/>
                <a:gd name="connsiteX5" fmla="*/ 316761 w 449201"/>
                <a:gd name="connsiteY5" fmla="*/ 555796 h 619331"/>
                <a:gd name="connsiteX6" fmla="*/ 354861 w 449201"/>
                <a:gd name="connsiteY6" fmla="*/ 486739 h 619331"/>
                <a:gd name="connsiteX7" fmla="*/ 423917 w 449201"/>
                <a:gd name="connsiteY7" fmla="*/ 396252 h 619331"/>
                <a:gd name="connsiteX8" fmla="*/ 442967 w 449201"/>
                <a:gd name="connsiteY8" fmla="*/ 308146 h 619331"/>
                <a:gd name="connsiteX9" fmla="*/ 414392 w 449201"/>
                <a:gd name="connsiteY9" fmla="*/ 267664 h 619331"/>
                <a:gd name="connsiteX10" fmla="*/ 330371 w 449201"/>
                <a:gd name="connsiteY10" fmla="*/ 207375 h 619331"/>
                <a:gd name="connsiteX11" fmla="*/ 332888 w 449201"/>
                <a:gd name="connsiteY11" fmla="*/ 102195 h 619331"/>
                <a:gd name="connsiteX12" fmla="*/ 333158 w 449201"/>
                <a:gd name="connsiteY12" fmla="*/ 66746 h 619331"/>
                <a:gd name="connsiteX13" fmla="*/ 267431 w 449201"/>
                <a:gd name="connsiteY13" fmla="*/ 67289 h 619331"/>
                <a:gd name="connsiteX14" fmla="*/ 253278 w 449201"/>
                <a:gd name="connsiteY14" fmla="*/ 143758 h 619331"/>
                <a:gd name="connsiteX15" fmla="*/ 210012 w 449201"/>
                <a:gd name="connsiteY15" fmla="*/ 211191 h 619331"/>
                <a:gd name="connsiteX16" fmla="*/ 135786 w 449201"/>
                <a:gd name="connsiteY16" fmla="*/ 248614 h 619331"/>
                <a:gd name="connsiteX17" fmla="*/ 81424 w 449201"/>
                <a:gd name="connsiteY17" fmla="*/ 334881 h 619331"/>
                <a:gd name="connsiteX18" fmla="*/ 42782 w 449201"/>
                <a:gd name="connsiteY18" fmla="*/ 419037 h 619331"/>
                <a:gd name="connsiteX0" fmla="*/ 42782 w 449201"/>
                <a:gd name="connsiteY0" fmla="*/ 419037 h 619331"/>
                <a:gd name="connsiteX1" fmla="*/ 45298 w 449201"/>
                <a:gd name="connsiteY1" fmla="*/ 598658 h 619331"/>
                <a:gd name="connsiteX2" fmla="*/ 76254 w 449201"/>
                <a:gd name="connsiteY2" fmla="*/ 612946 h 619331"/>
                <a:gd name="connsiteX3" fmla="*/ 114354 w 449201"/>
                <a:gd name="connsiteY3" fmla="*/ 596277 h 619331"/>
                <a:gd name="connsiteX4" fmla="*/ 252467 w 449201"/>
                <a:gd name="connsiteY4" fmla="*/ 605802 h 619331"/>
                <a:gd name="connsiteX5" fmla="*/ 316761 w 449201"/>
                <a:gd name="connsiteY5" fmla="*/ 555796 h 619331"/>
                <a:gd name="connsiteX6" fmla="*/ 354861 w 449201"/>
                <a:gd name="connsiteY6" fmla="*/ 486739 h 619331"/>
                <a:gd name="connsiteX7" fmla="*/ 423917 w 449201"/>
                <a:gd name="connsiteY7" fmla="*/ 396252 h 619331"/>
                <a:gd name="connsiteX8" fmla="*/ 442967 w 449201"/>
                <a:gd name="connsiteY8" fmla="*/ 308146 h 619331"/>
                <a:gd name="connsiteX9" fmla="*/ 414392 w 449201"/>
                <a:gd name="connsiteY9" fmla="*/ 267664 h 619331"/>
                <a:gd name="connsiteX10" fmla="*/ 330371 w 449201"/>
                <a:gd name="connsiteY10" fmla="*/ 207375 h 619331"/>
                <a:gd name="connsiteX11" fmla="*/ 332888 w 449201"/>
                <a:gd name="connsiteY11" fmla="*/ 102195 h 619331"/>
                <a:gd name="connsiteX12" fmla="*/ 333158 w 449201"/>
                <a:gd name="connsiteY12" fmla="*/ 66746 h 619331"/>
                <a:gd name="connsiteX13" fmla="*/ 267431 w 449201"/>
                <a:gd name="connsiteY13" fmla="*/ 67289 h 619331"/>
                <a:gd name="connsiteX14" fmla="*/ 253278 w 449201"/>
                <a:gd name="connsiteY14" fmla="*/ 143758 h 619331"/>
                <a:gd name="connsiteX15" fmla="*/ 210012 w 449201"/>
                <a:gd name="connsiteY15" fmla="*/ 211191 h 619331"/>
                <a:gd name="connsiteX16" fmla="*/ 143335 w 449201"/>
                <a:gd name="connsiteY16" fmla="*/ 273780 h 619331"/>
                <a:gd name="connsiteX17" fmla="*/ 81424 w 449201"/>
                <a:gd name="connsiteY17" fmla="*/ 334881 h 619331"/>
                <a:gd name="connsiteX18" fmla="*/ 42782 w 449201"/>
                <a:gd name="connsiteY18" fmla="*/ 419037 h 619331"/>
                <a:gd name="connsiteX0" fmla="*/ 42782 w 449201"/>
                <a:gd name="connsiteY0" fmla="*/ 419037 h 619331"/>
                <a:gd name="connsiteX1" fmla="*/ 45298 w 449201"/>
                <a:gd name="connsiteY1" fmla="*/ 598658 h 619331"/>
                <a:gd name="connsiteX2" fmla="*/ 76254 w 449201"/>
                <a:gd name="connsiteY2" fmla="*/ 612946 h 619331"/>
                <a:gd name="connsiteX3" fmla="*/ 114354 w 449201"/>
                <a:gd name="connsiteY3" fmla="*/ 596277 h 619331"/>
                <a:gd name="connsiteX4" fmla="*/ 252467 w 449201"/>
                <a:gd name="connsiteY4" fmla="*/ 605802 h 619331"/>
                <a:gd name="connsiteX5" fmla="*/ 316761 w 449201"/>
                <a:gd name="connsiteY5" fmla="*/ 555796 h 619331"/>
                <a:gd name="connsiteX6" fmla="*/ 354861 w 449201"/>
                <a:gd name="connsiteY6" fmla="*/ 486739 h 619331"/>
                <a:gd name="connsiteX7" fmla="*/ 423917 w 449201"/>
                <a:gd name="connsiteY7" fmla="*/ 396252 h 619331"/>
                <a:gd name="connsiteX8" fmla="*/ 442967 w 449201"/>
                <a:gd name="connsiteY8" fmla="*/ 308146 h 619331"/>
                <a:gd name="connsiteX9" fmla="*/ 414392 w 449201"/>
                <a:gd name="connsiteY9" fmla="*/ 267664 h 619331"/>
                <a:gd name="connsiteX10" fmla="*/ 330371 w 449201"/>
                <a:gd name="connsiteY10" fmla="*/ 207375 h 619331"/>
                <a:gd name="connsiteX11" fmla="*/ 332888 w 449201"/>
                <a:gd name="connsiteY11" fmla="*/ 102195 h 619331"/>
                <a:gd name="connsiteX12" fmla="*/ 333158 w 449201"/>
                <a:gd name="connsiteY12" fmla="*/ 66746 h 619331"/>
                <a:gd name="connsiteX13" fmla="*/ 267431 w 449201"/>
                <a:gd name="connsiteY13" fmla="*/ 67289 h 619331"/>
                <a:gd name="connsiteX14" fmla="*/ 253278 w 449201"/>
                <a:gd name="connsiteY14" fmla="*/ 143758 h 619331"/>
                <a:gd name="connsiteX15" fmla="*/ 210012 w 449201"/>
                <a:gd name="connsiteY15" fmla="*/ 211191 h 619331"/>
                <a:gd name="connsiteX16" fmla="*/ 143335 w 449201"/>
                <a:gd name="connsiteY16" fmla="*/ 273780 h 619331"/>
                <a:gd name="connsiteX17" fmla="*/ 81425 w 449201"/>
                <a:gd name="connsiteY17" fmla="*/ 352496 h 619331"/>
                <a:gd name="connsiteX18" fmla="*/ 42782 w 449201"/>
                <a:gd name="connsiteY18" fmla="*/ 419037 h 619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449201" h="619331">
                  <a:moveTo>
                    <a:pt x="42782" y="419037"/>
                  </a:moveTo>
                  <a:cubicBezTo>
                    <a:pt x="0" y="504915"/>
                    <a:pt x="45298" y="530396"/>
                    <a:pt x="45298" y="598658"/>
                  </a:cubicBezTo>
                  <a:lnTo>
                    <a:pt x="76254" y="612946"/>
                  </a:lnTo>
                  <a:lnTo>
                    <a:pt x="114354" y="596277"/>
                  </a:lnTo>
                  <a:cubicBezTo>
                    <a:pt x="162908" y="586870"/>
                    <a:pt x="206429" y="579979"/>
                    <a:pt x="252467" y="605802"/>
                  </a:cubicBezTo>
                  <a:cubicBezTo>
                    <a:pt x="283964" y="619331"/>
                    <a:pt x="295331" y="595115"/>
                    <a:pt x="316761" y="555796"/>
                  </a:cubicBezTo>
                  <a:lnTo>
                    <a:pt x="354861" y="486739"/>
                  </a:lnTo>
                  <a:lnTo>
                    <a:pt x="423917" y="396252"/>
                  </a:lnTo>
                  <a:cubicBezTo>
                    <a:pt x="430267" y="366883"/>
                    <a:pt x="449201" y="347582"/>
                    <a:pt x="442967" y="308146"/>
                  </a:cubicBezTo>
                  <a:lnTo>
                    <a:pt x="414392" y="267664"/>
                  </a:lnTo>
                  <a:cubicBezTo>
                    <a:pt x="395626" y="245836"/>
                    <a:pt x="343955" y="234953"/>
                    <a:pt x="330371" y="207375"/>
                  </a:cubicBezTo>
                  <a:lnTo>
                    <a:pt x="332888" y="102195"/>
                  </a:lnTo>
                  <a:lnTo>
                    <a:pt x="333158" y="66746"/>
                  </a:lnTo>
                  <a:cubicBezTo>
                    <a:pt x="320477" y="13240"/>
                    <a:pt x="270048" y="0"/>
                    <a:pt x="267431" y="67289"/>
                  </a:cubicBezTo>
                  <a:lnTo>
                    <a:pt x="253278" y="143758"/>
                  </a:lnTo>
                  <a:cubicBezTo>
                    <a:pt x="248923" y="168753"/>
                    <a:pt x="247083" y="188713"/>
                    <a:pt x="210012" y="211191"/>
                  </a:cubicBezTo>
                  <a:lnTo>
                    <a:pt x="143335" y="273780"/>
                  </a:lnTo>
                  <a:cubicBezTo>
                    <a:pt x="112631" y="294147"/>
                    <a:pt x="94513" y="322062"/>
                    <a:pt x="81425" y="352496"/>
                  </a:cubicBezTo>
                  <a:lnTo>
                    <a:pt x="42782" y="419037"/>
                  </a:ln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" name="Freeform 62"/>
            <p:cNvSpPr/>
            <p:nvPr/>
          </p:nvSpPr>
          <p:spPr>
            <a:xfrm>
              <a:off x="4324955" y="684608"/>
              <a:ext cx="531527" cy="1220987"/>
            </a:xfrm>
            <a:custGeom>
              <a:avLst/>
              <a:gdLst>
                <a:gd name="connsiteX0" fmla="*/ 23813 w 559594"/>
                <a:gd name="connsiteY0" fmla="*/ 319088 h 1223963"/>
                <a:gd name="connsiteX1" fmla="*/ 42863 w 559594"/>
                <a:gd name="connsiteY1" fmla="*/ 259556 h 1223963"/>
                <a:gd name="connsiteX2" fmla="*/ 40482 w 559594"/>
                <a:gd name="connsiteY2" fmla="*/ 180975 h 1223963"/>
                <a:gd name="connsiteX3" fmla="*/ 57150 w 559594"/>
                <a:gd name="connsiteY3" fmla="*/ 164306 h 1223963"/>
                <a:gd name="connsiteX4" fmla="*/ 35719 w 559594"/>
                <a:gd name="connsiteY4" fmla="*/ 123825 h 1223963"/>
                <a:gd name="connsiteX5" fmla="*/ 64294 w 559594"/>
                <a:gd name="connsiteY5" fmla="*/ 69056 h 1223963"/>
                <a:gd name="connsiteX6" fmla="*/ 92869 w 559594"/>
                <a:gd name="connsiteY6" fmla="*/ 28575 h 1223963"/>
                <a:gd name="connsiteX7" fmla="*/ 185738 w 559594"/>
                <a:gd name="connsiteY7" fmla="*/ 0 h 1223963"/>
                <a:gd name="connsiteX8" fmla="*/ 216694 w 559594"/>
                <a:gd name="connsiteY8" fmla="*/ 21431 h 1223963"/>
                <a:gd name="connsiteX9" fmla="*/ 264319 w 559594"/>
                <a:gd name="connsiteY9" fmla="*/ 23813 h 1223963"/>
                <a:gd name="connsiteX10" fmla="*/ 319088 w 559594"/>
                <a:gd name="connsiteY10" fmla="*/ 28575 h 1223963"/>
                <a:gd name="connsiteX11" fmla="*/ 383382 w 559594"/>
                <a:gd name="connsiteY11" fmla="*/ 16669 h 1223963"/>
                <a:gd name="connsiteX12" fmla="*/ 411957 w 559594"/>
                <a:gd name="connsiteY12" fmla="*/ 4763 h 1223963"/>
                <a:gd name="connsiteX13" fmla="*/ 457200 w 559594"/>
                <a:gd name="connsiteY13" fmla="*/ 14288 h 1223963"/>
                <a:gd name="connsiteX14" fmla="*/ 495300 w 559594"/>
                <a:gd name="connsiteY14" fmla="*/ 45244 h 1223963"/>
                <a:gd name="connsiteX15" fmla="*/ 523875 w 559594"/>
                <a:gd name="connsiteY15" fmla="*/ 100013 h 1223963"/>
                <a:gd name="connsiteX16" fmla="*/ 545307 w 559594"/>
                <a:gd name="connsiteY16" fmla="*/ 173831 h 1223963"/>
                <a:gd name="connsiteX17" fmla="*/ 533400 w 559594"/>
                <a:gd name="connsiteY17" fmla="*/ 242888 h 1223963"/>
                <a:gd name="connsiteX18" fmla="*/ 533400 w 559594"/>
                <a:gd name="connsiteY18" fmla="*/ 316706 h 1223963"/>
                <a:gd name="connsiteX19" fmla="*/ 531019 w 559594"/>
                <a:gd name="connsiteY19" fmla="*/ 350044 h 1223963"/>
                <a:gd name="connsiteX20" fmla="*/ 547688 w 559594"/>
                <a:gd name="connsiteY20" fmla="*/ 319088 h 1223963"/>
                <a:gd name="connsiteX21" fmla="*/ 559594 w 559594"/>
                <a:gd name="connsiteY21" fmla="*/ 323850 h 1223963"/>
                <a:gd name="connsiteX22" fmla="*/ 552450 w 559594"/>
                <a:gd name="connsiteY22" fmla="*/ 364331 h 1223963"/>
                <a:gd name="connsiteX23" fmla="*/ 547688 w 559594"/>
                <a:gd name="connsiteY23" fmla="*/ 407194 h 1223963"/>
                <a:gd name="connsiteX24" fmla="*/ 533400 w 559594"/>
                <a:gd name="connsiteY24" fmla="*/ 423863 h 1223963"/>
                <a:gd name="connsiteX25" fmla="*/ 528638 w 559594"/>
                <a:gd name="connsiteY25" fmla="*/ 447675 h 1223963"/>
                <a:gd name="connsiteX26" fmla="*/ 516732 w 559594"/>
                <a:gd name="connsiteY26" fmla="*/ 476250 h 1223963"/>
                <a:gd name="connsiteX27" fmla="*/ 488157 w 559594"/>
                <a:gd name="connsiteY27" fmla="*/ 478631 h 1223963"/>
                <a:gd name="connsiteX28" fmla="*/ 466725 w 559594"/>
                <a:gd name="connsiteY28" fmla="*/ 566738 h 1223963"/>
                <a:gd name="connsiteX29" fmla="*/ 431007 w 559594"/>
                <a:gd name="connsiteY29" fmla="*/ 628650 h 1223963"/>
                <a:gd name="connsiteX30" fmla="*/ 414338 w 559594"/>
                <a:gd name="connsiteY30" fmla="*/ 638175 h 1223963"/>
                <a:gd name="connsiteX31" fmla="*/ 416719 w 559594"/>
                <a:gd name="connsiteY31" fmla="*/ 738188 h 1223963"/>
                <a:gd name="connsiteX32" fmla="*/ 440532 w 559594"/>
                <a:gd name="connsiteY32" fmla="*/ 778669 h 1223963"/>
                <a:gd name="connsiteX33" fmla="*/ 373857 w 559594"/>
                <a:gd name="connsiteY33" fmla="*/ 904875 h 1223963"/>
                <a:gd name="connsiteX34" fmla="*/ 297657 w 559594"/>
                <a:gd name="connsiteY34" fmla="*/ 935831 h 1223963"/>
                <a:gd name="connsiteX35" fmla="*/ 242888 w 559594"/>
                <a:gd name="connsiteY35" fmla="*/ 1023938 h 1223963"/>
                <a:gd name="connsiteX36" fmla="*/ 190500 w 559594"/>
                <a:gd name="connsiteY36" fmla="*/ 1223963 h 1223963"/>
                <a:gd name="connsiteX37" fmla="*/ 140494 w 559594"/>
                <a:gd name="connsiteY37" fmla="*/ 969169 h 1223963"/>
                <a:gd name="connsiteX38" fmla="*/ 92869 w 559594"/>
                <a:gd name="connsiteY38" fmla="*/ 923925 h 1223963"/>
                <a:gd name="connsiteX39" fmla="*/ 83344 w 559594"/>
                <a:gd name="connsiteY39" fmla="*/ 745331 h 1223963"/>
                <a:gd name="connsiteX40" fmla="*/ 88107 w 559594"/>
                <a:gd name="connsiteY40" fmla="*/ 590550 h 1223963"/>
                <a:gd name="connsiteX41" fmla="*/ 61913 w 559594"/>
                <a:gd name="connsiteY41" fmla="*/ 552450 h 1223963"/>
                <a:gd name="connsiteX42" fmla="*/ 52388 w 559594"/>
                <a:gd name="connsiteY42" fmla="*/ 504825 h 1223963"/>
                <a:gd name="connsiteX43" fmla="*/ 45244 w 559594"/>
                <a:gd name="connsiteY43" fmla="*/ 438150 h 1223963"/>
                <a:gd name="connsiteX44" fmla="*/ 21432 w 559594"/>
                <a:gd name="connsiteY44" fmla="*/ 428625 h 1223963"/>
                <a:gd name="connsiteX45" fmla="*/ 0 w 559594"/>
                <a:gd name="connsiteY45" fmla="*/ 369094 h 1223963"/>
                <a:gd name="connsiteX46" fmla="*/ 23813 w 559594"/>
                <a:gd name="connsiteY46" fmla="*/ 319088 h 1223963"/>
                <a:gd name="connsiteX0" fmla="*/ 61913 w 597694"/>
                <a:gd name="connsiteY0" fmla="*/ 319088 h 1223963"/>
                <a:gd name="connsiteX1" fmla="*/ 80963 w 597694"/>
                <a:gd name="connsiteY1" fmla="*/ 259556 h 1223963"/>
                <a:gd name="connsiteX2" fmla="*/ 78582 w 597694"/>
                <a:gd name="connsiteY2" fmla="*/ 180975 h 1223963"/>
                <a:gd name="connsiteX3" fmla="*/ 95250 w 597694"/>
                <a:gd name="connsiteY3" fmla="*/ 164306 h 1223963"/>
                <a:gd name="connsiteX4" fmla="*/ 73819 w 597694"/>
                <a:gd name="connsiteY4" fmla="*/ 123825 h 1223963"/>
                <a:gd name="connsiteX5" fmla="*/ 102394 w 597694"/>
                <a:gd name="connsiteY5" fmla="*/ 69056 h 1223963"/>
                <a:gd name="connsiteX6" fmla="*/ 130969 w 597694"/>
                <a:gd name="connsiteY6" fmla="*/ 28575 h 1223963"/>
                <a:gd name="connsiteX7" fmla="*/ 223838 w 597694"/>
                <a:gd name="connsiteY7" fmla="*/ 0 h 1223963"/>
                <a:gd name="connsiteX8" fmla="*/ 254794 w 597694"/>
                <a:gd name="connsiteY8" fmla="*/ 21431 h 1223963"/>
                <a:gd name="connsiteX9" fmla="*/ 302419 w 597694"/>
                <a:gd name="connsiteY9" fmla="*/ 23813 h 1223963"/>
                <a:gd name="connsiteX10" fmla="*/ 357188 w 597694"/>
                <a:gd name="connsiteY10" fmla="*/ 28575 h 1223963"/>
                <a:gd name="connsiteX11" fmla="*/ 421482 w 597694"/>
                <a:gd name="connsiteY11" fmla="*/ 16669 h 1223963"/>
                <a:gd name="connsiteX12" fmla="*/ 450057 w 597694"/>
                <a:gd name="connsiteY12" fmla="*/ 4763 h 1223963"/>
                <a:gd name="connsiteX13" fmla="*/ 495300 w 597694"/>
                <a:gd name="connsiteY13" fmla="*/ 14288 h 1223963"/>
                <a:gd name="connsiteX14" fmla="*/ 533400 w 597694"/>
                <a:gd name="connsiteY14" fmla="*/ 45244 h 1223963"/>
                <a:gd name="connsiteX15" fmla="*/ 561975 w 597694"/>
                <a:gd name="connsiteY15" fmla="*/ 100013 h 1223963"/>
                <a:gd name="connsiteX16" fmla="*/ 583407 w 597694"/>
                <a:gd name="connsiteY16" fmla="*/ 173831 h 1223963"/>
                <a:gd name="connsiteX17" fmla="*/ 571500 w 597694"/>
                <a:gd name="connsiteY17" fmla="*/ 242888 h 1223963"/>
                <a:gd name="connsiteX18" fmla="*/ 571500 w 597694"/>
                <a:gd name="connsiteY18" fmla="*/ 316706 h 1223963"/>
                <a:gd name="connsiteX19" fmla="*/ 569119 w 597694"/>
                <a:gd name="connsiteY19" fmla="*/ 350044 h 1223963"/>
                <a:gd name="connsiteX20" fmla="*/ 585788 w 597694"/>
                <a:gd name="connsiteY20" fmla="*/ 319088 h 1223963"/>
                <a:gd name="connsiteX21" fmla="*/ 597694 w 597694"/>
                <a:gd name="connsiteY21" fmla="*/ 323850 h 1223963"/>
                <a:gd name="connsiteX22" fmla="*/ 590550 w 597694"/>
                <a:gd name="connsiteY22" fmla="*/ 364331 h 1223963"/>
                <a:gd name="connsiteX23" fmla="*/ 585788 w 597694"/>
                <a:gd name="connsiteY23" fmla="*/ 407194 h 1223963"/>
                <a:gd name="connsiteX24" fmla="*/ 571500 w 597694"/>
                <a:gd name="connsiteY24" fmla="*/ 423863 h 1223963"/>
                <a:gd name="connsiteX25" fmla="*/ 566738 w 597694"/>
                <a:gd name="connsiteY25" fmla="*/ 447675 h 1223963"/>
                <a:gd name="connsiteX26" fmla="*/ 554832 w 597694"/>
                <a:gd name="connsiteY26" fmla="*/ 476250 h 1223963"/>
                <a:gd name="connsiteX27" fmla="*/ 526257 w 597694"/>
                <a:gd name="connsiteY27" fmla="*/ 478631 h 1223963"/>
                <a:gd name="connsiteX28" fmla="*/ 504825 w 597694"/>
                <a:gd name="connsiteY28" fmla="*/ 566738 h 1223963"/>
                <a:gd name="connsiteX29" fmla="*/ 469107 w 597694"/>
                <a:gd name="connsiteY29" fmla="*/ 628650 h 1223963"/>
                <a:gd name="connsiteX30" fmla="*/ 452438 w 597694"/>
                <a:gd name="connsiteY30" fmla="*/ 638175 h 1223963"/>
                <a:gd name="connsiteX31" fmla="*/ 454819 w 597694"/>
                <a:gd name="connsiteY31" fmla="*/ 738188 h 1223963"/>
                <a:gd name="connsiteX32" fmla="*/ 478632 w 597694"/>
                <a:gd name="connsiteY32" fmla="*/ 778669 h 1223963"/>
                <a:gd name="connsiteX33" fmla="*/ 411957 w 597694"/>
                <a:gd name="connsiteY33" fmla="*/ 904875 h 1223963"/>
                <a:gd name="connsiteX34" fmla="*/ 335757 w 597694"/>
                <a:gd name="connsiteY34" fmla="*/ 935831 h 1223963"/>
                <a:gd name="connsiteX35" fmla="*/ 280988 w 597694"/>
                <a:gd name="connsiteY35" fmla="*/ 1023938 h 1223963"/>
                <a:gd name="connsiteX36" fmla="*/ 228600 w 597694"/>
                <a:gd name="connsiteY36" fmla="*/ 1223963 h 1223963"/>
                <a:gd name="connsiteX37" fmla="*/ 178594 w 597694"/>
                <a:gd name="connsiteY37" fmla="*/ 969169 h 1223963"/>
                <a:gd name="connsiteX38" fmla="*/ 130969 w 597694"/>
                <a:gd name="connsiteY38" fmla="*/ 923925 h 1223963"/>
                <a:gd name="connsiteX39" fmla="*/ 121444 w 597694"/>
                <a:gd name="connsiteY39" fmla="*/ 745331 h 1223963"/>
                <a:gd name="connsiteX40" fmla="*/ 126207 w 597694"/>
                <a:gd name="connsiteY40" fmla="*/ 590550 h 1223963"/>
                <a:gd name="connsiteX41" fmla="*/ 100013 w 597694"/>
                <a:gd name="connsiteY41" fmla="*/ 552450 h 1223963"/>
                <a:gd name="connsiteX42" fmla="*/ 90488 w 597694"/>
                <a:gd name="connsiteY42" fmla="*/ 504825 h 1223963"/>
                <a:gd name="connsiteX43" fmla="*/ 83344 w 597694"/>
                <a:gd name="connsiteY43" fmla="*/ 438150 h 1223963"/>
                <a:gd name="connsiteX44" fmla="*/ 59532 w 597694"/>
                <a:gd name="connsiteY44" fmla="*/ 428625 h 1223963"/>
                <a:gd name="connsiteX45" fmla="*/ 0 w 597694"/>
                <a:gd name="connsiteY45" fmla="*/ 297657 h 1223963"/>
                <a:gd name="connsiteX46" fmla="*/ 61913 w 597694"/>
                <a:gd name="connsiteY46" fmla="*/ 319088 h 1223963"/>
                <a:gd name="connsiteX0" fmla="*/ 61913 w 597694"/>
                <a:gd name="connsiteY0" fmla="*/ 319088 h 1223963"/>
                <a:gd name="connsiteX1" fmla="*/ 80963 w 597694"/>
                <a:gd name="connsiteY1" fmla="*/ 259556 h 1223963"/>
                <a:gd name="connsiteX2" fmla="*/ 78582 w 597694"/>
                <a:gd name="connsiteY2" fmla="*/ 180975 h 1223963"/>
                <a:gd name="connsiteX3" fmla="*/ 95250 w 597694"/>
                <a:gd name="connsiteY3" fmla="*/ 164306 h 1223963"/>
                <a:gd name="connsiteX4" fmla="*/ 73819 w 597694"/>
                <a:gd name="connsiteY4" fmla="*/ 123825 h 1223963"/>
                <a:gd name="connsiteX5" fmla="*/ 102394 w 597694"/>
                <a:gd name="connsiteY5" fmla="*/ 69056 h 1223963"/>
                <a:gd name="connsiteX6" fmla="*/ 130969 w 597694"/>
                <a:gd name="connsiteY6" fmla="*/ 28575 h 1223963"/>
                <a:gd name="connsiteX7" fmla="*/ 223838 w 597694"/>
                <a:gd name="connsiteY7" fmla="*/ 0 h 1223963"/>
                <a:gd name="connsiteX8" fmla="*/ 254794 w 597694"/>
                <a:gd name="connsiteY8" fmla="*/ 21431 h 1223963"/>
                <a:gd name="connsiteX9" fmla="*/ 302419 w 597694"/>
                <a:gd name="connsiteY9" fmla="*/ 23813 h 1223963"/>
                <a:gd name="connsiteX10" fmla="*/ 357188 w 597694"/>
                <a:gd name="connsiteY10" fmla="*/ 28575 h 1223963"/>
                <a:gd name="connsiteX11" fmla="*/ 421482 w 597694"/>
                <a:gd name="connsiteY11" fmla="*/ 16669 h 1223963"/>
                <a:gd name="connsiteX12" fmla="*/ 450057 w 597694"/>
                <a:gd name="connsiteY12" fmla="*/ 4763 h 1223963"/>
                <a:gd name="connsiteX13" fmla="*/ 495300 w 597694"/>
                <a:gd name="connsiteY13" fmla="*/ 14288 h 1223963"/>
                <a:gd name="connsiteX14" fmla="*/ 533400 w 597694"/>
                <a:gd name="connsiteY14" fmla="*/ 45244 h 1223963"/>
                <a:gd name="connsiteX15" fmla="*/ 561975 w 597694"/>
                <a:gd name="connsiteY15" fmla="*/ 100013 h 1223963"/>
                <a:gd name="connsiteX16" fmla="*/ 583407 w 597694"/>
                <a:gd name="connsiteY16" fmla="*/ 173831 h 1223963"/>
                <a:gd name="connsiteX17" fmla="*/ 571500 w 597694"/>
                <a:gd name="connsiteY17" fmla="*/ 242888 h 1223963"/>
                <a:gd name="connsiteX18" fmla="*/ 571500 w 597694"/>
                <a:gd name="connsiteY18" fmla="*/ 316706 h 1223963"/>
                <a:gd name="connsiteX19" fmla="*/ 569119 w 597694"/>
                <a:gd name="connsiteY19" fmla="*/ 350044 h 1223963"/>
                <a:gd name="connsiteX20" fmla="*/ 585788 w 597694"/>
                <a:gd name="connsiteY20" fmla="*/ 319088 h 1223963"/>
                <a:gd name="connsiteX21" fmla="*/ 597694 w 597694"/>
                <a:gd name="connsiteY21" fmla="*/ 323850 h 1223963"/>
                <a:gd name="connsiteX22" fmla="*/ 590550 w 597694"/>
                <a:gd name="connsiteY22" fmla="*/ 364331 h 1223963"/>
                <a:gd name="connsiteX23" fmla="*/ 585788 w 597694"/>
                <a:gd name="connsiteY23" fmla="*/ 407194 h 1223963"/>
                <a:gd name="connsiteX24" fmla="*/ 571500 w 597694"/>
                <a:gd name="connsiteY24" fmla="*/ 423863 h 1223963"/>
                <a:gd name="connsiteX25" fmla="*/ 566738 w 597694"/>
                <a:gd name="connsiteY25" fmla="*/ 447675 h 1223963"/>
                <a:gd name="connsiteX26" fmla="*/ 554832 w 597694"/>
                <a:gd name="connsiteY26" fmla="*/ 476250 h 1223963"/>
                <a:gd name="connsiteX27" fmla="*/ 526257 w 597694"/>
                <a:gd name="connsiteY27" fmla="*/ 478631 h 1223963"/>
                <a:gd name="connsiteX28" fmla="*/ 504825 w 597694"/>
                <a:gd name="connsiteY28" fmla="*/ 566738 h 1223963"/>
                <a:gd name="connsiteX29" fmla="*/ 469107 w 597694"/>
                <a:gd name="connsiteY29" fmla="*/ 628650 h 1223963"/>
                <a:gd name="connsiteX30" fmla="*/ 452438 w 597694"/>
                <a:gd name="connsiteY30" fmla="*/ 638175 h 1223963"/>
                <a:gd name="connsiteX31" fmla="*/ 454819 w 597694"/>
                <a:gd name="connsiteY31" fmla="*/ 738188 h 1223963"/>
                <a:gd name="connsiteX32" fmla="*/ 478632 w 597694"/>
                <a:gd name="connsiteY32" fmla="*/ 778669 h 1223963"/>
                <a:gd name="connsiteX33" fmla="*/ 411957 w 597694"/>
                <a:gd name="connsiteY33" fmla="*/ 904875 h 1223963"/>
                <a:gd name="connsiteX34" fmla="*/ 335757 w 597694"/>
                <a:gd name="connsiteY34" fmla="*/ 935831 h 1223963"/>
                <a:gd name="connsiteX35" fmla="*/ 280988 w 597694"/>
                <a:gd name="connsiteY35" fmla="*/ 1023938 h 1223963"/>
                <a:gd name="connsiteX36" fmla="*/ 228600 w 597694"/>
                <a:gd name="connsiteY36" fmla="*/ 1223963 h 1223963"/>
                <a:gd name="connsiteX37" fmla="*/ 178594 w 597694"/>
                <a:gd name="connsiteY37" fmla="*/ 969169 h 1223963"/>
                <a:gd name="connsiteX38" fmla="*/ 130969 w 597694"/>
                <a:gd name="connsiteY38" fmla="*/ 923925 h 1223963"/>
                <a:gd name="connsiteX39" fmla="*/ 121444 w 597694"/>
                <a:gd name="connsiteY39" fmla="*/ 745331 h 1223963"/>
                <a:gd name="connsiteX40" fmla="*/ 126207 w 597694"/>
                <a:gd name="connsiteY40" fmla="*/ 590550 h 1223963"/>
                <a:gd name="connsiteX41" fmla="*/ 100013 w 597694"/>
                <a:gd name="connsiteY41" fmla="*/ 552450 h 1223963"/>
                <a:gd name="connsiteX42" fmla="*/ 90488 w 597694"/>
                <a:gd name="connsiteY42" fmla="*/ 504825 h 1223963"/>
                <a:gd name="connsiteX43" fmla="*/ 83344 w 597694"/>
                <a:gd name="connsiteY43" fmla="*/ 438150 h 1223963"/>
                <a:gd name="connsiteX44" fmla="*/ 59532 w 597694"/>
                <a:gd name="connsiteY44" fmla="*/ 428625 h 1223963"/>
                <a:gd name="connsiteX45" fmla="*/ 0 w 597694"/>
                <a:gd name="connsiteY45" fmla="*/ 297657 h 1223963"/>
                <a:gd name="connsiteX46" fmla="*/ 11907 w 597694"/>
                <a:gd name="connsiteY46" fmla="*/ 226219 h 1223963"/>
                <a:gd name="connsiteX47" fmla="*/ 61913 w 597694"/>
                <a:gd name="connsiteY47" fmla="*/ 319088 h 1223963"/>
                <a:gd name="connsiteX0" fmla="*/ 77787 w 613568"/>
                <a:gd name="connsiteY0" fmla="*/ 319088 h 1223963"/>
                <a:gd name="connsiteX1" fmla="*/ 96837 w 613568"/>
                <a:gd name="connsiteY1" fmla="*/ 259556 h 1223963"/>
                <a:gd name="connsiteX2" fmla="*/ 94456 w 613568"/>
                <a:gd name="connsiteY2" fmla="*/ 180975 h 1223963"/>
                <a:gd name="connsiteX3" fmla="*/ 111124 w 613568"/>
                <a:gd name="connsiteY3" fmla="*/ 164306 h 1223963"/>
                <a:gd name="connsiteX4" fmla="*/ 89693 w 613568"/>
                <a:gd name="connsiteY4" fmla="*/ 123825 h 1223963"/>
                <a:gd name="connsiteX5" fmla="*/ 118268 w 613568"/>
                <a:gd name="connsiteY5" fmla="*/ 69056 h 1223963"/>
                <a:gd name="connsiteX6" fmla="*/ 146843 w 613568"/>
                <a:gd name="connsiteY6" fmla="*/ 28575 h 1223963"/>
                <a:gd name="connsiteX7" fmla="*/ 239712 w 613568"/>
                <a:gd name="connsiteY7" fmla="*/ 0 h 1223963"/>
                <a:gd name="connsiteX8" fmla="*/ 270668 w 613568"/>
                <a:gd name="connsiteY8" fmla="*/ 21431 h 1223963"/>
                <a:gd name="connsiteX9" fmla="*/ 318293 w 613568"/>
                <a:gd name="connsiteY9" fmla="*/ 23813 h 1223963"/>
                <a:gd name="connsiteX10" fmla="*/ 373062 w 613568"/>
                <a:gd name="connsiteY10" fmla="*/ 28575 h 1223963"/>
                <a:gd name="connsiteX11" fmla="*/ 437356 w 613568"/>
                <a:gd name="connsiteY11" fmla="*/ 16669 h 1223963"/>
                <a:gd name="connsiteX12" fmla="*/ 465931 w 613568"/>
                <a:gd name="connsiteY12" fmla="*/ 4763 h 1223963"/>
                <a:gd name="connsiteX13" fmla="*/ 511174 w 613568"/>
                <a:gd name="connsiteY13" fmla="*/ 14288 h 1223963"/>
                <a:gd name="connsiteX14" fmla="*/ 549274 w 613568"/>
                <a:gd name="connsiteY14" fmla="*/ 45244 h 1223963"/>
                <a:gd name="connsiteX15" fmla="*/ 577849 w 613568"/>
                <a:gd name="connsiteY15" fmla="*/ 100013 h 1223963"/>
                <a:gd name="connsiteX16" fmla="*/ 599281 w 613568"/>
                <a:gd name="connsiteY16" fmla="*/ 173831 h 1223963"/>
                <a:gd name="connsiteX17" fmla="*/ 587374 w 613568"/>
                <a:gd name="connsiteY17" fmla="*/ 242888 h 1223963"/>
                <a:gd name="connsiteX18" fmla="*/ 587374 w 613568"/>
                <a:gd name="connsiteY18" fmla="*/ 316706 h 1223963"/>
                <a:gd name="connsiteX19" fmla="*/ 584993 w 613568"/>
                <a:gd name="connsiteY19" fmla="*/ 350044 h 1223963"/>
                <a:gd name="connsiteX20" fmla="*/ 601662 w 613568"/>
                <a:gd name="connsiteY20" fmla="*/ 319088 h 1223963"/>
                <a:gd name="connsiteX21" fmla="*/ 613568 w 613568"/>
                <a:gd name="connsiteY21" fmla="*/ 323850 h 1223963"/>
                <a:gd name="connsiteX22" fmla="*/ 606424 w 613568"/>
                <a:gd name="connsiteY22" fmla="*/ 364331 h 1223963"/>
                <a:gd name="connsiteX23" fmla="*/ 601662 w 613568"/>
                <a:gd name="connsiteY23" fmla="*/ 407194 h 1223963"/>
                <a:gd name="connsiteX24" fmla="*/ 587374 w 613568"/>
                <a:gd name="connsiteY24" fmla="*/ 423863 h 1223963"/>
                <a:gd name="connsiteX25" fmla="*/ 582612 w 613568"/>
                <a:gd name="connsiteY25" fmla="*/ 447675 h 1223963"/>
                <a:gd name="connsiteX26" fmla="*/ 570706 w 613568"/>
                <a:gd name="connsiteY26" fmla="*/ 476250 h 1223963"/>
                <a:gd name="connsiteX27" fmla="*/ 542131 w 613568"/>
                <a:gd name="connsiteY27" fmla="*/ 478631 h 1223963"/>
                <a:gd name="connsiteX28" fmla="*/ 520699 w 613568"/>
                <a:gd name="connsiteY28" fmla="*/ 566738 h 1223963"/>
                <a:gd name="connsiteX29" fmla="*/ 484981 w 613568"/>
                <a:gd name="connsiteY29" fmla="*/ 628650 h 1223963"/>
                <a:gd name="connsiteX30" fmla="*/ 468312 w 613568"/>
                <a:gd name="connsiteY30" fmla="*/ 638175 h 1223963"/>
                <a:gd name="connsiteX31" fmla="*/ 470693 w 613568"/>
                <a:gd name="connsiteY31" fmla="*/ 738188 h 1223963"/>
                <a:gd name="connsiteX32" fmla="*/ 494506 w 613568"/>
                <a:gd name="connsiteY32" fmla="*/ 778669 h 1223963"/>
                <a:gd name="connsiteX33" fmla="*/ 427831 w 613568"/>
                <a:gd name="connsiteY33" fmla="*/ 904875 h 1223963"/>
                <a:gd name="connsiteX34" fmla="*/ 351631 w 613568"/>
                <a:gd name="connsiteY34" fmla="*/ 935831 h 1223963"/>
                <a:gd name="connsiteX35" fmla="*/ 296862 w 613568"/>
                <a:gd name="connsiteY35" fmla="*/ 1023938 h 1223963"/>
                <a:gd name="connsiteX36" fmla="*/ 244474 w 613568"/>
                <a:gd name="connsiteY36" fmla="*/ 1223963 h 1223963"/>
                <a:gd name="connsiteX37" fmla="*/ 194468 w 613568"/>
                <a:gd name="connsiteY37" fmla="*/ 969169 h 1223963"/>
                <a:gd name="connsiteX38" fmla="*/ 146843 w 613568"/>
                <a:gd name="connsiteY38" fmla="*/ 923925 h 1223963"/>
                <a:gd name="connsiteX39" fmla="*/ 137318 w 613568"/>
                <a:gd name="connsiteY39" fmla="*/ 745331 h 1223963"/>
                <a:gd name="connsiteX40" fmla="*/ 142081 w 613568"/>
                <a:gd name="connsiteY40" fmla="*/ 590550 h 1223963"/>
                <a:gd name="connsiteX41" fmla="*/ 115887 w 613568"/>
                <a:gd name="connsiteY41" fmla="*/ 552450 h 1223963"/>
                <a:gd name="connsiteX42" fmla="*/ 106362 w 613568"/>
                <a:gd name="connsiteY42" fmla="*/ 504825 h 1223963"/>
                <a:gd name="connsiteX43" fmla="*/ 99218 w 613568"/>
                <a:gd name="connsiteY43" fmla="*/ 438150 h 1223963"/>
                <a:gd name="connsiteX44" fmla="*/ 75406 w 613568"/>
                <a:gd name="connsiteY44" fmla="*/ 428625 h 1223963"/>
                <a:gd name="connsiteX45" fmla="*/ 15874 w 613568"/>
                <a:gd name="connsiteY45" fmla="*/ 297657 h 1223963"/>
                <a:gd name="connsiteX46" fmla="*/ 27781 w 613568"/>
                <a:gd name="connsiteY46" fmla="*/ 226219 h 1223963"/>
                <a:gd name="connsiteX47" fmla="*/ 77787 w 613568"/>
                <a:gd name="connsiteY47" fmla="*/ 319088 h 1223963"/>
                <a:gd name="connsiteX0" fmla="*/ 77787 w 613568"/>
                <a:gd name="connsiteY0" fmla="*/ 319088 h 1223963"/>
                <a:gd name="connsiteX1" fmla="*/ 96837 w 613568"/>
                <a:gd name="connsiteY1" fmla="*/ 259556 h 1223963"/>
                <a:gd name="connsiteX2" fmla="*/ 94456 w 613568"/>
                <a:gd name="connsiteY2" fmla="*/ 180975 h 1223963"/>
                <a:gd name="connsiteX3" fmla="*/ 111124 w 613568"/>
                <a:gd name="connsiteY3" fmla="*/ 164306 h 1223963"/>
                <a:gd name="connsiteX4" fmla="*/ 89693 w 613568"/>
                <a:gd name="connsiteY4" fmla="*/ 123825 h 1223963"/>
                <a:gd name="connsiteX5" fmla="*/ 118268 w 613568"/>
                <a:gd name="connsiteY5" fmla="*/ 69056 h 1223963"/>
                <a:gd name="connsiteX6" fmla="*/ 146843 w 613568"/>
                <a:gd name="connsiteY6" fmla="*/ 28575 h 1223963"/>
                <a:gd name="connsiteX7" fmla="*/ 239712 w 613568"/>
                <a:gd name="connsiteY7" fmla="*/ 0 h 1223963"/>
                <a:gd name="connsiteX8" fmla="*/ 270668 w 613568"/>
                <a:gd name="connsiteY8" fmla="*/ 21431 h 1223963"/>
                <a:gd name="connsiteX9" fmla="*/ 318293 w 613568"/>
                <a:gd name="connsiteY9" fmla="*/ 23813 h 1223963"/>
                <a:gd name="connsiteX10" fmla="*/ 373062 w 613568"/>
                <a:gd name="connsiteY10" fmla="*/ 28575 h 1223963"/>
                <a:gd name="connsiteX11" fmla="*/ 437356 w 613568"/>
                <a:gd name="connsiteY11" fmla="*/ 16669 h 1223963"/>
                <a:gd name="connsiteX12" fmla="*/ 465931 w 613568"/>
                <a:gd name="connsiteY12" fmla="*/ 4763 h 1223963"/>
                <a:gd name="connsiteX13" fmla="*/ 511174 w 613568"/>
                <a:gd name="connsiteY13" fmla="*/ 14288 h 1223963"/>
                <a:gd name="connsiteX14" fmla="*/ 549274 w 613568"/>
                <a:gd name="connsiteY14" fmla="*/ 45244 h 1223963"/>
                <a:gd name="connsiteX15" fmla="*/ 577849 w 613568"/>
                <a:gd name="connsiteY15" fmla="*/ 100013 h 1223963"/>
                <a:gd name="connsiteX16" fmla="*/ 599281 w 613568"/>
                <a:gd name="connsiteY16" fmla="*/ 173831 h 1223963"/>
                <a:gd name="connsiteX17" fmla="*/ 587374 w 613568"/>
                <a:gd name="connsiteY17" fmla="*/ 242888 h 1223963"/>
                <a:gd name="connsiteX18" fmla="*/ 587374 w 613568"/>
                <a:gd name="connsiteY18" fmla="*/ 316706 h 1223963"/>
                <a:gd name="connsiteX19" fmla="*/ 584993 w 613568"/>
                <a:gd name="connsiteY19" fmla="*/ 350044 h 1223963"/>
                <a:gd name="connsiteX20" fmla="*/ 601662 w 613568"/>
                <a:gd name="connsiteY20" fmla="*/ 319088 h 1223963"/>
                <a:gd name="connsiteX21" fmla="*/ 613568 w 613568"/>
                <a:gd name="connsiteY21" fmla="*/ 323850 h 1223963"/>
                <a:gd name="connsiteX22" fmla="*/ 606424 w 613568"/>
                <a:gd name="connsiteY22" fmla="*/ 364331 h 1223963"/>
                <a:gd name="connsiteX23" fmla="*/ 601662 w 613568"/>
                <a:gd name="connsiteY23" fmla="*/ 407194 h 1223963"/>
                <a:gd name="connsiteX24" fmla="*/ 587374 w 613568"/>
                <a:gd name="connsiteY24" fmla="*/ 423863 h 1223963"/>
                <a:gd name="connsiteX25" fmla="*/ 582612 w 613568"/>
                <a:gd name="connsiteY25" fmla="*/ 447675 h 1223963"/>
                <a:gd name="connsiteX26" fmla="*/ 570706 w 613568"/>
                <a:gd name="connsiteY26" fmla="*/ 476250 h 1223963"/>
                <a:gd name="connsiteX27" fmla="*/ 542131 w 613568"/>
                <a:gd name="connsiteY27" fmla="*/ 478631 h 1223963"/>
                <a:gd name="connsiteX28" fmla="*/ 520699 w 613568"/>
                <a:gd name="connsiteY28" fmla="*/ 566738 h 1223963"/>
                <a:gd name="connsiteX29" fmla="*/ 484981 w 613568"/>
                <a:gd name="connsiteY29" fmla="*/ 628650 h 1223963"/>
                <a:gd name="connsiteX30" fmla="*/ 468312 w 613568"/>
                <a:gd name="connsiteY30" fmla="*/ 638175 h 1223963"/>
                <a:gd name="connsiteX31" fmla="*/ 470693 w 613568"/>
                <a:gd name="connsiteY31" fmla="*/ 738188 h 1223963"/>
                <a:gd name="connsiteX32" fmla="*/ 494506 w 613568"/>
                <a:gd name="connsiteY32" fmla="*/ 778669 h 1223963"/>
                <a:gd name="connsiteX33" fmla="*/ 427831 w 613568"/>
                <a:gd name="connsiteY33" fmla="*/ 904875 h 1223963"/>
                <a:gd name="connsiteX34" fmla="*/ 351631 w 613568"/>
                <a:gd name="connsiteY34" fmla="*/ 935831 h 1223963"/>
                <a:gd name="connsiteX35" fmla="*/ 296862 w 613568"/>
                <a:gd name="connsiteY35" fmla="*/ 1023938 h 1223963"/>
                <a:gd name="connsiteX36" fmla="*/ 244474 w 613568"/>
                <a:gd name="connsiteY36" fmla="*/ 1223963 h 1223963"/>
                <a:gd name="connsiteX37" fmla="*/ 194468 w 613568"/>
                <a:gd name="connsiteY37" fmla="*/ 969169 h 1223963"/>
                <a:gd name="connsiteX38" fmla="*/ 146843 w 613568"/>
                <a:gd name="connsiteY38" fmla="*/ 923925 h 1223963"/>
                <a:gd name="connsiteX39" fmla="*/ 137318 w 613568"/>
                <a:gd name="connsiteY39" fmla="*/ 745331 h 1223963"/>
                <a:gd name="connsiteX40" fmla="*/ 142081 w 613568"/>
                <a:gd name="connsiteY40" fmla="*/ 590550 h 1223963"/>
                <a:gd name="connsiteX41" fmla="*/ 115887 w 613568"/>
                <a:gd name="connsiteY41" fmla="*/ 552450 h 1223963"/>
                <a:gd name="connsiteX42" fmla="*/ 106362 w 613568"/>
                <a:gd name="connsiteY42" fmla="*/ 504825 h 1223963"/>
                <a:gd name="connsiteX43" fmla="*/ 99218 w 613568"/>
                <a:gd name="connsiteY43" fmla="*/ 438150 h 1223963"/>
                <a:gd name="connsiteX44" fmla="*/ 75406 w 613568"/>
                <a:gd name="connsiteY44" fmla="*/ 428625 h 1223963"/>
                <a:gd name="connsiteX45" fmla="*/ 15874 w 613568"/>
                <a:gd name="connsiteY45" fmla="*/ 297657 h 1223963"/>
                <a:gd name="connsiteX46" fmla="*/ 27781 w 613568"/>
                <a:gd name="connsiteY46" fmla="*/ 226219 h 1223963"/>
                <a:gd name="connsiteX47" fmla="*/ 77787 w 613568"/>
                <a:gd name="connsiteY47" fmla="*/ 319088 h 1223963"/>
                <a:gd name="connsiteX0" fmla="*/ 77787 w 619256"/>
                <a:gd name="connsiteY0" fmla="*/ 319088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06424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0699 w 619256"/>
                <a:gd name="connsiteY28" fmla="*/ 566738 h 1223963"/>
                <a:gd name="connsiteX29" fmla="*/ 484981 w 619256"/>
                <a:gd name="connsiteY29" fmla="*/ 62865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77787 w 619256"/>
                <a:gd name="connsiteY47" fmla="*/ 319088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06424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0699 w 619256"/>
                <a:gd name="connsiteY28" fmla="*/ 566738 h 1223963"/>
                <a:gd name="connsiteX29" fmla="*/ 484981 w 619256"/>
                <a:gd name="connsiteY29" fmla="*/ 62865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06424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0699 w 619256"/>
                <a:gd name="connsiteY28" fmla="*/ 566738 h 1223963"/>
                <a:gd name="connsiteX29" fmla="*/ 484981 w 619256"/>
                <a:gd name="connsiteY29" fmla="*/ 62865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13377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0699 w 619256"/>
                <a:gd name="connsiteY28" fmla="*/ 566738 h 1223963"/>
                <a:gd name="connsiteX29" fmla="*/ 484981 w 619256"/>
                <a:gd name="connsiteY29" fmla="*/ 62865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13377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6388 w 619256"/>
                <a:gd name="connsiteY28" fmla="*/ 566106 h 1223963"/>
                <a:gd name="connsiteX29" fmla="*/ 484981 w 619256"/>
                <a:gd name="connsiteY29" fmla="*/ 62865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13377 w 619256"/>
                <a:gd name="connsiteY22" fmla="*/ 364331 h 1223963"/>
                <a:gd name="connsiteX23" fmla="*/ 601662 w 619256"/>
                <a:gd name="connsiteY23" fmla="*/ 407194 h 1223963"/>
                <a:gd name="connsiteX24" fmla="*/ 587374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6388 w 619256"/>
                <a:gd name="connsiteY28" fmla="*/ 566106 h 1223963"/>
                <a:gd name="connsiteX29" fmla="*/ 492566 w 619256"/>
                <a:gd name="connsiteY29" fmla="*/ 62549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19256"/>
                <a:gd name="connsiteY0" fmla="*/ 321139 h 1223963"/>
                <a:gd name="connsiteX1" fmla="*/ 96837 w 619256"/>
                <a:gd name="connsiteY1" fmla="*/ 259556 h 1223963"/>
                <a:gd name="connsiteX2" fmla="*/ 94456 w 619256"/>
                <a:gd name="connsiteY2" fmla="*/ 180975 h 1223963"/>
                <a:gd name="connsiteX3" fmla="*/ 111124 w 619256"/>
                <a:gd name="connsiteY3" fmla="*/ 164306 h 1223963"/>
                <a:gd name="connsiteX4" fmla="*/ 89693 w 619256"/>
                <a:gd name="connsiteY4" fmla="*/ 123825 h 1223963"/>
                <a:gd name="connsiteX5" fmla="*/ 118268 w 619256"/>
                <a:gd name="connsiteY5" fmla="*/ 69056 h 1223963"/>
                <a:gd name="connsiteX6" fmla="*/ 146843 w 619256"/>
                <a:gd name="connsiteY6" fmla="*/ 28575 h 1223963"/>
                <a:gd name="connsiteX7" fmla="*/ 239712 w 619256"/>
                <a:gd name="connsiteY7" fmla="*/ 0 h 1223963"/>
                <a:gd name="connsiteX8" fmla="*/ 270668 w 619256"/>
                <a:gd name="connsiteY8" fmla="*/ 21431 h 1223963"/>
                <a:gd name="connsiteX9" fmla="*/ 318293 w 619256"/>
                <a:gd name="connsiteY9" fmla="*/ 23813 h 1223963"/>
                <a:gd name="connsiteX10" fmla="*/ 373062 w 619256"/>
                <a:gd name="connsiteY10" fmla="*/ 28575 h 1223963"/>
                <a:gd name="connsiteX11" fmla="*/ 437356 w 619256"/>
                <a:gd name="connsiteY11" fmla="*/ 16669 h 1223963"/>
                <a:gd name="connsiteX12" fmla="*/ 465931 w 619256"/>
                <a:gd name="connsiteY12" fmla="*/ 4763 h 1223963"/>
                <a:gd name="connsiteX13" fmla="*/ 511174 w 619256"/>
                <a:gd name="connsiteY13" fmla="*/ 14288 h 1223963"/>
                <a:gd name="connsiteX14" fmla="*/ 549274 w 619256"/>
                <a:gd name="connsiteY14" fmla="*/ 45244 h 1223963"/>
                <a:gd name="connsiteX15" fmla="*/ 577849 w 619256"/>
                <a:gd name="connsiteY15" fmla="*/ 100013 h 1223963"/>
                <a:gd name="connsiteX16" fmla="*/ 599281 w 619256"/>
                <a:gd name="connsiteY16" fmla="*/ 173831 h 1223963"/>
                <a:gd name="connsiteX17" fmla="*/ 587374 w 619256"/>
                <a:gd name="connsiteY17" fmla="*/ 242888 h 1223963"/>
                <a:gd name="connsiteX18" fmla="*/ 587374 w 619256"/>
                <a:gd name="connsiteY18" fmla="*/ 316706 h 1223963"/>
                <a:gd name="connsiteX19" fmla="*/ 584993 w 619256"/>
                <a:gd name="connsiteY19" fmla="*/ 350044 h 1223963"/>
                <a:gd name="connsiteX20" fmla="*/ 601662 w 619256"/>
                <a:gd name="connsiteY20" fmla="*/ 319088 h 1223963"/>
                <a:gd name="connsiteX21" fmla="*/ 619256 w 619256"/>
                <a:gd name="connsiteY21" fmla="*/ 323850 h 1223963"/>
                <a:gd name="connsiteX22" fmla="*/ 613377 w 619256"/>
                <a:gd name="connsiteY22" fmla="*/ 364331 h 1223963"/>
                <a:gd name="connsiteX23" fmla="*/ 601662 w 619256"/>
                <a:gd name="connsiteY23" fmla="*/ 407194 h 1223963"/>
                <a:gd name="connsiteX24" fmla="*/ 594326 w 619256"/>
                <a:gd name="connsiteY24" fmla="*/ 423863 h 1223963"/>
                <a:gd name="connsiteX25" fmla="*/ 582612 w 619256"/>
                <a:gd name="connsiteY25" fmla="*/ 447675 h 1223963"/>
                <a:gd name="connsiteX26" fmla="*/ 570706 w 619256"/>
                <a:gd name="connsiteY26" fmla="*/ 476250 h 1223963"/>
                <a:gd name="connsiteX27" fmla="*/ 542131 w 619256"/>
                <a:gd name="connsiteY27" fmla="*/ 478631 h 1223963"/>
                <a:gd name="connsiteX28" fmla="*/ 526388 w 619256"/>
                <a:gd name="connsiteY28" fmla="*/ 566106 h 1223963"/>
                <a:gd name="connsiteX29" fmla="*/ 492566 w 619256"/>
                <a:gd name="connsiteY29" fmla="*/ 625490 h 1223963"/>
                <a:gd name="connsiteX30" fmla="*/ 468312 w 619256"/>
                <a:gd name="connsiteY30" fmla="*/ 638175 h 1223963"/>
                <a:gd name="connsiteX31" fmla="*/ 470693 w 619256"/>
                <a:gd name="connsiteY31" fmla="*/ 738188 h 1223963"/>
                <a:gd name="connsiteX32" fmla="*/ 494506 w 619256"/>
                <a:gd name="connsiteY32" fmla="*/ 778669 h 1223963"/>
                <a:gd name="connsiteX33" fmla="*/ 427831 w 619256"/>
                <a:gd name="connsiteY33" fmla="*/ 904875 h 1223963"/>
                <a:gd name="connsiteX34" fmla="*/ 351631 w 619256"/>
                <a:gd name="connsiteY34" fmla="*/ 935831 h 1223963"/>
                <a:gd name="connsiteX35" fmla="*/ 296862 w 619256"/>
                <a:gd name="connsiteY35" fmla="*/ 1023938 h 1223963"/>
                <a:gd name="connsiteX36" fmla="*/ 244474 w 619256"/>
                <a:gd name="connsiteY36" fmla="*/ 1223963 h 1223963"/>
                <a:gd name="connsiteX37" fmla="*/ 194468 w 619256"/>
                <a:gd name="connsiteY37" fmla="*/ 969169 h 1223963"/>
                <a:gd name="connsiteX38" fmla="*/ 146843 w 619256"/>
                <a:gd name="connsiteY38" fmla="*/ 923925 h 1223963"/>
                <a:gd name="connsiteX39" fmla="*/ 137318 w 619256"/>
                <a:gd name="connsiteY39" fmla="*/ 745331 h 1223963"/>
                <a:gd name="connsiteX40" fmla="*/ 142081 w 619256"/>
                <a:gd name="connsiteY40" fmla="*/ 590550 h 1223963"/>
                <a:gd name="connsiteX41" fmla="*/ 115887 w 619256"/>
                <a:gd name="connsiteY41" fmla="*/ 552450 h 1223963"/>
                <a:gd name="connsiteX42" fmla="*/ 106362 w 619256"/>
                <a:gd name="connsiteY42" fmla="*/ 504825 h 1223963"/>
                <a:gd name="connsiteX43" fmla="*/ 99218 w 619256"/>
                <a:gd name="connsiteY43" fmla="*/ 438150 h 1223963"/>
                <a:gd name="connsiteX44" fmla="*/ 75406 w 619256"/>
                <a:gd name="connsiteY44" fmla="*/ 428625 h 1223963"/>
                <a:gd name="connsiteX45" fmla="*/ 15874 w 619256"/>
                <a:gd name="connsiteY45" fmla="*/ 297657 h 1223963"/>
                <a:gd name="connsiteX46" fmla="*/ 27781 w 619256"/>
                <a:gd name="connsiteY46" fmla="*/ 226219 h 1223963"/>
                <a:gd name="connsiteX47" fmla="*/ 83940 w 619256"/>
                <a:gd name="connsiteY47" fmla="*/ 321139 h 1223963"/>
                <a:gd name="connsiteX0" fmla="*/ 83940 w 621152"/>
                <a:gd name="connsiteY0" fmla="*/ 321139 h 1223963"/>
                <a:gd name="connsiteX1" fmla="*/ 96837 w 621152"/>
                <a:gd name="connsiteY1" fmla="*/ 259556 h 1223963"/>
                <a:gd name="connsiteX2" fmla="*/ 94456 w 621152"/>
                <a:gd name="connsiteY2" fmla="*/ 180975 h 1223963"/>
                <a:gd name="connsiteX3" fmla="*/ 111124 w 621152"/>
                <a:gd name="connsiteY3" fmla="*/ 164306 h 1223963"/>
                <a:gd name="connsiteX4" fmla="*/ 89693 w 621152"/>
                <a:gd name="connsiteY4" fmla="*/ 123825 h 1223963"/>
                <a:gd name="connsiteX5" fmla="*/ 118268 w 621152"/>
                <a:gd name="connsiteY5" fmla="*/ 69056 h 1223963"/>
                <a:gd name="connsiteX6" fmla="*/ 146843 w 621152"/>
                <a:gd name="connsiteY6" fmla="*/ 28575 h 1223963"/>
                <a:gd name="connsiteX7" fmla="*/ 239712 w 621152"/>
                <a:gd name="connsiteY7" fmla="*/ 0 h 1223963"/>
                <a:gd name="connsiteX8" fmla="*/ 270668 w 621152"/>
                <a:gd name="connsiteY8" fmla="*/ 21431 h 1223963"/>
                <a:gd name="connsiteX9" fmla="*/ 318293 w 621152"/>
                <a:gd name="connsiteY9" fmla="*/ 23813 h 1223963"/>
                <a:gd name="connsiteX10" fmla="*/ 373062 w 621152"/>
                <a:gd name="connsiteY10" fmla="*/ 28575 h 1223963"/>
                <a:gd name="connsiteX11" fmla="*/ 437356 w 621152"/>
                <a:gd name="connsiteY11" fmla="*/ 16669 h 1223963"/>
                <a:gd name="connsiteX12" fmla="*/ 465931 w 621152"/>
                <a:gd name="connsiteY12" fmla="*/ 4763 h 1223963"/>
                <a:gd name="connsiteX13" fmla="*/ 511174 w 621152"/>
                <a:gd name="connsiteY13" fmla="*/ 14288 h 1223963"/>
                <a:gd name="connsiteX14" fmla="*/ 549274 w 621152"/>
                <a:gd name="connsiteY14" fmla="*/ 45244 h 1223963"/>
                <a:gd name="connsiteX15" fmla="*/ 577849 w 621152"/>
                <a:gd name="connsiteY15" fmla="*/ 100013 h 1223963"/>
                <a:gd name="connsiteX16" fmla="*/ 599281 w 621152"/>
                <a:gd name="connsiteY16" fmla="*/ 173831 h 1223963"/>
                <a:gd name="connsiteX17" fmla="*/ 587374 w 621152"/>
                <a:gd name="connsiteY17" fmla="*/ 242888 h 1223963"/>
                <a:gd name="connsiteX18" fmla="*/ 587374 w 621152"/>
                <a:gd name="connsiteY18" fmla="*/ 316706 h 1223963"/>
                <a:gd name="connsiteX19" fmla="*/ 584993 w 621152"/>
                <a:gd name="connsiteY19" fmla="*/ 350044 h 1223963"/>
                <a:gd name="connsiteX20" fmla="*/ 601662 w 621152"/>
                <a:gd name="connsiteY20" fmla="*/ 319088 h 1223963"/>
                <a:gd name="connsiteX21" fmla="*/ 621152 w 621152"/>
                <a:gd name="connsiteY21" fmla="*/ 318794 h 1223963"/>
                <a:gd name="connsiteX22" fmla="*/ 613377 w 621152"/>
                <a:gd name="connsiteY22" fmla="*/ 364331 h 1223963"/>
                <a:gd name="connsiteX23" fmla="*/ 601662 w 621152"/>
                <a:gd name="connsiteY23" fmla="*/ 407194 h 1223963"/>
                <a:gd name="connsiteX24" fmla="*/ 594326 w 621152"/>
                <a:gd name="connsiteY24" fmla="*/ 423863 h 1223963"/>
                <a:gd name="connsiteX25" fmla="*/ 582612 w 621152"/>
                <a:gd name="connsiteY25" fmla="*/ 447675 h 1223963"/>
                <a:gd name="connsiteX26" fmla="*/ 570706 w 621152"/>
                <a:gd name="connsiteY26" fmla="*/ 476250 h 1223963"/>
                <a:gd name="connsiteX27" fmla="*/ 542131 w 621152"/>
                <a:gd name="connsiteY27" fmla="*/ 478631 h 1223963"/>
                <a:gd name="connsiteX28" fmla="*/ 526388 w 621152"/>
                <a:gd name="connsiteY28" fmla="*/ 566106 h 1223963"/>
                <a:gd name="connsiteX29" fmla="*/ 492566 w 621152"/>
                <a:gd name="connsiteY29" fmla="*/ 625490 h 1223963"/>
                <a:gd name="connsiteX30" fmla="*/ 468312 w 621152"/>
                <a:gd name="connsiteY30" fmla="*/ 638175 h 1223963"/>
                <a:gd name="connsiteX31" fmla="*/ 470693 w 621152"/>
                <a:gd name="connsiteY31" fmla="*/ 738188 h 1223963"/>
                <a:gd name="connsiteX32" fmla="*/ 494506 w 621152"/>
                <a:gd name="connsiteY32" fmla="*/ 778669 h 1223963"/>
                <a:gd name="connsiteX33" fmla="*/ 427831 w 621152"/>
                <a:gd name="connsiteY33" fmla="*/ 904875 h 1223963"/>
                <a:gd name="connsiteX34" fmla="*/ 351631 w 621152"/>
                <a:gd name="connsiteY34" fmla="*/ 935831 h 1223963"/>
                <a:gd name="connsiteX35" fmla="*/ 296862 w 621152"/>
                <a:gd name="connsiteY35" fmla="*/ 1023938 h 1223963"/>
                <a:gd name="connsiteX36" fmla="*/ 244474 w 621152"/>
                <a:gd name="connsiteY36" fmla="*/ 1223963 h 1223963"/>
                <a:gd name="connsiteX37" fmla="*/ 194468 w 621152"/>
                <a:gd name="connsiteY37" fmla="*/ 969169 h 1223963"/>
                <a:gd name="connsiteX38" fmla="*/ 146843 w 621152"/>
                <a:gd name="connsiteY38" fmla="*/ 923925 h 1223963"/>
                <a:gd name="connsiteX39" fmla="*/ 137318 w 621152"/>
                <a:gd name="connsiteY39" fmla="*/ 745331 h 1223963"/>
                <a:gd name="connsiteX40" fmla="*/ 142081 w 621152"/>
                <a:gd name="connsiteY40" fmla="*/ 590550 h 1223963"/>
                <a:gd name="connsiteX41" fmla="*/ 115887 w 621152"/>
                <a:gd name="connsiteY41" fmla="*/ 552450 h 1223963"/>
                <a:gd name="connsiteX42" fmla="*/ 106362 w 621152"/>
                <a:gd name="connsiteY42" fmla="*/ 504825 h 1223963"/>
                <a:gd name="connsiteX43" fmla="*/ 99218 w 621152"/>
                <a:gd name="connsiteY43" fmla="*/ 438150 h 1223963"/>
                <a:gd name="connsiteX44" fmla="*/ 75406 w 621152"/>
                <a:gd name="connsiteY44" fmla="*/ 428625 h 1223963"/>
                <a:gd name="connsiteX45" fmla="*/ 15874 w 621152"/>
                <a:gd name="connsiteY45" fmla="*/ 297657 h 1223963"/>
                <a:gd name="connsiteX46" fmla="*/ 27781 w 621152"/>
                <a:gd name="connsiteY46" fmla="*/ 226219 h 1223963"/>
                <a:gd name="connsiteX47" fmla="*/ 83940 w 621152"/>
                <a:gd name="connsiteY47" fmla="*/ 321139 h 1223963"/>
                <a:gd name="connsiteX0" fmla="*/ 83940 w 621152"/>
                <a:gd name="connsiteY0" fmla="*/ 321139 h 1223963"/>
                <a:gd name="connsiteX1" fmla="*/ 96837 w 621152"/>
                <a:gd name="connsiteY1" fmla="*/ 259556 h 1223963"/>
                <a:gd name="connsiteX2" fmla="*/ 94456 w 621152"/>
                <a:gd name="connsiteY2" fmla="*/ 180975 h 1223963"/>
                <a:gd name="connsiteX3" fmla="*/ 111124 w 621152"/>
                <a:gd name="connsiteY3" fmla="*/ 164306 h 1223963"/>
                <a:gd name="connsiteX4" fmla="*/ 89693 w 621152"/>
                <a:gd name="connsiteY4" fmla="*/ 123825 h 1223963"/>
                <a:gd name="connsiteX5" fmla="*/ 118268 w 621152"/>
                <a:gd name="connsiteY5" fmla="*/ 69056 h 1223963"/>
                <a:gd name="connsiteX6" fmla="*/ 146843 w 621152"/>
                <a:gd name="connsiteY6" fmla="*/ 28575 h 1223963"/>
                <a:gd name="connsiteX7" fmla="*/ 239712 w 621152"/>
                <a:gd name="connsiteY7" fmla="*/ 0 h 1223963"/>
                <a:gd name="connsiteX8" fmla="*/ 270668 w 621152"/>
                <a:gd name="connsiteY8" fmla="*/ 21431 h 1223963"/>
                <a:gd name="connsiteX9" fmla="*/ 318293 w 621152"/>
                <a:gd name="connsiteY9" fmla="*/ 23813 h 1223963"/>
                <a:gd name="connsiteX10" fmla="*/ 373062 w 621152"/>
                <a:gd name="connsiteY10" fmla="*/ 28575 h 1223963"/>
                <a:gd name="connsiteX11" fmla="*/ 437356 w 621152"/>
                <a:gd name="connsiteY11" fmla="*/ 16669 h 1223963"/>
                <a:gd name="connsiteX12" fmla="*/ 465931 w 621152"/>
                <a:gd name="connsiteY12" fmla="*/ 4763 h 1223963"/>
                <a:gd name="connsiteX13" fmla="*/ 511174 w 621152"/>
                <a:gd name="connsiteY13" fmla="*/ 14288 h 1223963"/>
                <a:gd name="connsiteX14" fmla="*/ 549274 w 621152"/>
                <a:gd name="connsiteY14" fmla="*/ 45244 h 1223963"/>
                <a:gd name="connsiteX15" fmla="*/ 577849 w 621152"/>
                <a:gd name="connsiteY15" fmla="*/ 100013 h 1223963"/>
                <a:gd name="connsiteX16" fmla="*/ 599281 w 621152"/>
                <a:gd name="connsiteY16" fmla="*/ 173831 h 1223963"/>
                <a:gd name="connsiteX17" fmla="*/ 593694 w 621152"/>
                <a:gd name="connsiteY17" fmla="*/ 242888 h 1223963"/>
                <a:gd name="connsiteX18" fmla="*/ 587374 w 621152"/>
                <a:gd name="connsiteY18" fmla="*/ 316706 h 1223963"/>
                <a:gd name="connsiteX19" fmla="*/ 584993 w 621152"/>
                <a:gd name="connsiteY19" fmla="*/ 350044 h 1223963"/>
                <a:gd name="connsiteX20" fmla="*/ 601662 w 621152"/>
                <a:gd name="connsiteY20" fmla="*/ 319088 h 1223963"/>
                <a:gd name="connsiteX21" fmla="*/ 621152 w 621152"/>
                <a:gd name="connsiteY21" fmla="*/ 318794 h 1223963"/>
                <a:gd name="connsiteX22" fmla="*/ 613377 w 621152"/>
                <a:gd name="connsiteY22" fmla="*/ 364331 h 1223963"/>
                <a:gd name="connsiteX23" fmla="*/ 601662 w 621152"/>
                <a:gd name="connsiteY23" fmla="*/ 407194 h 1223963"/>
                <a:gd name="connsiteX24" fmla="*/ 594326 w 621152"/>
                <a:gd name="connsiteY24" fmla="*/ 423863 h 1223963"/>
                <a:gd name="connsiteX25" fmla="*/ 582612 w 621152"/>
                <a:gd name="connsiteY25" fmla="*/ 447675 h 1223963"/>
                <a:gd name="connsiteX26" fmla="*/ 570706 w 621152"/>
                <a:gd name="connsiteY26" fmla="*/ 476250 h 1223963"/>
                <a:gd name="connsiteX27" fmla="*/ 542131 w 621152"/>
                <a:gd name="connsiteY27" fmla="*/ 478631 h 1223963"/>
                <a:gd name="connsiteX28" fmla="*/ 526388 w 621152"/>
                <a:gd name="connsiteY28" fmla="*/ 566106 h 1223963"/>
                <a:gd name="connsiteX29" fmla="*/ 492566 w 621152"/>
                <a:gd name="connsiteY29" fmla="*/ 625490 h 1223963"/>
                <a:gd name="connsiteX30" fmla="*/ 468312 w 621152"/>
                <a:gd name="connsiteY30" fmla="*/ 638175 h 1223963"/>
                <a:gd name="connsiteX31" fmla="*/ 470693 w 621152"/>
                <a:gd name="connsiteY31" fmla="*/ 738188 h 1223963"/>
                <a:gd name="connsiteX32" fmla="*/ 494506 w 621152"/>
                <a:gd name="connsiteY32" fmla="*/ 778669 h 1223963"/>
                <a:gd name="connsiteX33" fmla="*/ 427831 w 621152"/>
                <a:gd name="connsiteY33" fmla="*/ 904875 h 1223963"/>
                <a:gd name="connsiteX34" fmla="*/ 351631 w 621152"/>
                <a:gd name="connsiteY34" fmla="*/ 935831 h 1223963"/>
                <a:gd name="connsiteX35" fmla="*/ 296862 w 621152"/>
                <a:gd name="connsiteY35" fmla="*/ 1023938 h 1223963"/>
                <a:gd name="connsiteX36" fmla="*/ 244474 w 621152"/>
                <a:gd name="connsiteY36" fmla="*/ 1223963 h 1223963"/>
                <a:gd name="connsiteX37" fmla="*/ 194468 w 621152"/>
                <a:gd name="connsiteY37" fmla="*/ 969169 h 1223963"/>
                <a:gd name="connsiteX38" fmla="*/ 146843 w 621152"/>
                <a:gd name="connsiteY38" fmla="*/ 923925 h 1223963"/>
                <a:gd name="connsiteX39" fmla="*/ 137318 w 621152"/>
                <a:gd name="connsiteY39" fmla="*/ 745331 h 1223963"/>
                <a:gd name="connsiteX40" fmla="*/ 142081 w 621152"/>
                <a:gd name="connsiteY40" fmla="*/ 590550 h 1223963"/>
                <a:gd name="connsiteX41" fmla="*/ 115887 w 621152"/>
                <a:gd name="connsiteY41" fmla="*/ 552450 h 1223963"/>
                <a:gd name="connsiteX42" fmla="*/ 106362 w 621152"/>
                <a:gd name="connsiteY42" fmla="*/ 504825 h 1223963"/>
                <a:gd name="connsiteX43" fmla="*/ 99218 w 621152"/>
                <a:gd name="connsiteY43" fmla="*/ 438150 h 1223963"/>
                <a:gd name="connsiteX44" fmla="*/ 75406 w 621152"/>
                <a:gd name="connsiteY44" fmla="*/ 428625 h 1223963"/>
                <a:gd name="connsiteX45" fmla="*/ 15874 w 621152"/>
                <a:gd name="connsiteY45" fmla="*/ 297657 h 1223963"/>
                <a:gd name="connsiteX46" fmla="*/ 27781 w 621152"/>
                <a:gd name="connsiteY46" fmla="*/ 226219 h 1223963"/>
                <a:gd name="connsiteX47" fmla="*/ 83940 w 621152"/>
                <a:gd name="connsiteY47" fmla="*/ 321139 h 1223963"/>
                <a:gd name="connsiteX0" fmla="*/ 83940 w 621152"/>
                <a:gd name="connsiteY0" fmla="*/ 321139 h 1223963"/>
                <a:gd name="connsiteX1" fmla="*/ 96837 w 621152"/>
                <a:gd name="connsiteY1" fmla="*/ 259556 h 1223963"/>
                <a:gd name="connsiteX2" fmla="*/ 94456 w 621152"/>
                <a:gd name="connsiteY2" fmla="*/ 180975 h 1223963"/>
                <a:gd name="connsiteX3" fmla="*/ 106068 w 621152"/>
                <a:gd name="connsiteY3" fmla="*/ 164306 h 1223963"/>
                <a:gd name="connsiteX4" fmla="*/ 89693 w 621152"/>
                <a:gd name="connsiteY4" fmla="*/ 123825 h 1223963"/>
                <a:gd name="connsiteX5" fmla="*/ 118268 w 621152"/>
                <a:gd name="connsiteY5" fmla="*/ 69056 h 1223963"/>
                <a:gd name="connsiteX6" fmla="*/ 146843 w 621152"/>
                <a:gd name="connsiteY6" fmla="*/ 28575 h 1223963"/>
                <a:gd name="connsiteX7" fmla="*/ 239712 w 621152"/>
                <a:gd name="connsiteY7" fmla="*/ 0 h 1223963"/>
                <a:gd name="connsiteX8" fmla="*/ 270668 w 621152"/>
                <a:gd name="connsiteY8" fmla="*/ 21431 h 1223963"/>
                <a:gd name="connsiteX9" fmla="*/ 318293 w 621152"/>
                <a:gd name="connsiteY9" fmla="*/ 23813 h 1223963"/>
                <a:gd name="connsiteX10" fmla="*/ 373062 w 621152"/>
                <a:gd name="connsiteY10" fmla="*/ 28575 h 1223963"/>
                <a:gd name="connsiteX11" fmla="*/ 437356 w 621152"/>
                <a:gd name="connsiteY11" fmla="*/ 16669 h 1223963"/>
                <a:gd name="connsiteX12" fmla="*/ 465931 w 621152"/>
                <a:gd name="connsiteY12" fmla="*/ 4763 h 1223963"/>
                <a:gd name="connsiteX13" fmla="*/ 511174 w 621152"/>
                <a:gd name="connsiteY13" fmla="*/ 14288 h 1223963"/>
                <a:gd name="connsiteX14" fmla="*/ 549274 w 621152"/>
                <a:gd name="connsiteY14" fmla="*/ 45244 h 1223963"/>
                <a:gd name="connsiteX15" fmla="*/ 577849 w 621152"/>
                <a:gd name="connsiteY15" fmla="*/ 100013 h 1223963"/>
                <a:gd name="connsiteX16" fmla="*/ 599281 w 621152"/>
                <a:gd name="connsiteY16" fmla="*/ 173831 h 1223963"/>
                <a:gd name="connsiteX17" fmla="*/ 593694 w 621152"/>
                <a:gd name="connsiteY17" fmla="*/ 242888 h 1223963"/>
                <a:gd name="connsiteX18" fmla="*/ 587374 w 621152"/>
                <a:gd name="connsiteY18" fmla="*/ 316706 h 1223963"/>
                <a:gd name="connsiteX19" fmla="*/ 584993 w 621152"/>
                <a:gd name="connsiteY19" fmla="*/ 350044 h 1223963"/>
                <a:gd name="connsiteX20" fmla="*/ 601662 w 621152"/>
                <a:gd name="connsiteY20" fmla="*/ 319088 h 1223963"/>
                <a:gd name="connsiteX21" fmla="*/ 621152 w 621152"/>
                <a:gd name="connsiteY21" fmla="*/ 318794 h 1223963"/>
                <a:gd name="connsiteX22" fmla="*/ 613377 w 621152"/>
                <a:gd name="connsiteY22" fmla="*/ 364331 h 1223963"/>
                <a:gd name="connsiteX23" fmla="*/ 601662 w 621152"/>
                <a:gd name="connsiteY23" fmla="*/ 407194 h 1223963"/>
                <a:gd name="connsiteX24" fmla="*/ 594326 w 621152"/>
                <a:gd name="connsiteY24" fmla="*/ 423863 h 1223963"/>
                <a:gd name="connsiteX25" fmla="*/ 582612 w 621152"/>
                <a:gd name="connsiteY25" fmla="*/ 447675 h 1223963"/>
                <a:gd name="connsiteX26" fmla="*/ 570706 w 621152"/>
                <a:gd name="connsiteY26" fmla="*/ 476250 h 1223963"/>
                <a:gd name="connsiteX27" fmla="*/ 542131 w 621152"/>
                <a:gd name="connsiteY27" fmla="*/ 478631 h 1223963"/>
                <a:gd name="connsiteX28" fmla="*/ 526388 w 621152"/>
                <a:gd name="connsiteY28" fmla="*/ 566106 h 1223963"/>
                <a:gd name="connsiteX29" fmla="*/ 492566 w 621152"/>
                <a:gd name="connsiteY29" fmla="*/ 625490 h 1223963"/>
                <a:gd name="connsiteX30" fmla="*/ 468312 w 621152"/>
                <a:gd name="connsiteY30" fmla="*/ 638175 h 1223963"/>
                <a:gd name="connsiteX31" fmla="*/ 470693 w 621152"/>
                <a:gd name="connsiteY31" fmla="*/ 738188 h 1223963"/>
                <a:gd name="connsiteX32" fmla="*/ 494506 w 621152"/>
                <a:gd name="connsiteY32" fmla="*/ 778669 h 1223963"/>
                <a:gd name="connsiteX33" fmla="*/ 427831 w 621152"/>
                <a:gd name="connsiteY33" fmla="*/ 904875 h 1223963"/>
                <a:gd name="connsiteX34" fmla="*/ 351631 w 621152"/>
                <a:gd name="connsiteY34" fmla="*/ 935831 h 1223963"/>
                <a:gd name="connsiteX35" fmla="*/ 296862 w 621152"/>
                <a:gd name="connsiteY35" fmla="*/ 1023938 h 1223963"/>
                <a:gd name="connsiteX36" fmla="*/ 244474 w 621152"/>
                <a:gd name="connsiteY36" fmla="*/ 1223963 h 1223963"/>
                <a:gd name="connsiteX37" fmla="*/ 194468 w 621152"/>
                <a:gd name="connsiteY37" fmla="*/ 969169 h 1223963"/>
                <a:gd name="connsiteX38" fmla="*/ 146843 w 621152"/>
                <a:gd name="connsiteY38" fmla="*/ 923925 h 1223963"/>
                <a:gd name="connsiteX39" fmla="*/ 137318 w 621152"/>
                <a:gd name="connsiteY39" fmla="*/ 745331 h 1223963"/>
                <a:gd name="connsiteX40" fmla="*/ 142081 w 621152"/>
                <a:gd name="connsiteY40" fmla="*/ 590550 h 1223963"/>
                <a:gd name="connsiteX41" fmla="*/ 115887 w 621152"/>
                <a:gd name="connsiteY41" fmla="*/ 552450 h 1223963"/>
                <a:gd name="connsiteX42" fmla="*/ 106362 w 621152"/>
                <a:gd name="connsiteY42" fmla="*/ 504825 h 1223963"/>
                <a:gd name="connsiteX43" fmla="*/ 99218 w 621152"/>
                <a:gd name="connsiteY43" fmla="*/ 438150 h 1223963"/>
                <a:gd name="connsiteX44" fmla="*/ 75406 w 621152"/>
                <a:gd name="connsiteY44" fmla="*/ 428625 h 1223963"/>
                <a:gd name="connsiteX45" fmla="*/ 15874 w 621152"/>
                <a:gd name="connsiteY45" fmla="*/ 297657 h 1223963"/>
                <a:gd name="connsiteX46" fmla="*/ 27781 w 621152"/>
                <a:gd name="connsiteY46" fmla="*/ 226219 h 1223963"/>
                <a:gd name="connsiteX47" fmla="*/ 83940 w 621152"/>
                <a:gd name="connsiteY47" fmla="*/ 321139 h 1223963"/>
                <a:gd name="connsiteX0" fmla="*/ 85836 w 623048"/>
                <a:gd name="connsiteY0" fmla="*/ 321139 h 1223963"/>
                <a:gd name="connsiteX1" fmla="*/ 98733 w 623048"/>
                <a:gd name="connsiteY1" fmla="*/ 259556 h 1223963"/>
                <a:gd name="connsiteX2" fmla="*/ 96352 w 623048"/>
                <a:gd name="connsiteY2" fmla="*/ 180975 h 1223963"/>
                <a:gd name="connsiteX3" fmla="*/ 107964 w 623048"/>
                <a:gd name="connsiteY3" fmla="*/ 164306 h 1223963"/>
                <a:gd name="connsiteX4" fmla="*/ 91589 w 623048"/>
                <a:gd name="connsiteY4" fmla="*/ 123825 h 1223963"/>
                <a:gd name="connsiteX5" fmla="*/ 120164 w 623048"/>
                <a:gd name="connsiteY5" fmla="*/ 69056 h 1223963"/>
                <a:gd name="connsiteX6" fmla="*/ 148739 w 623048"/>
                <a:gd name="connsiteY6" fmla="*/ 28575 h 1223963"/>
                <a:gd name="connsiteX7" fmla="*/ 241608 w 623048"/>
                <a:gd name="connsiteY7" fmla="*/ 0 h 1223963"/>
                <a:gd name="connsiteX8" fmla="*/ 272564 w 623048"/>
                <a:gd name="connsiteY8" fmla="*/ 21431 h 1223963"/>
                <a:gd name="connsiteX9" fmla="*/ 320189 w 623048"/>
                <a:gd name="connsiteY9" fmla="*/ 23813 h 1223963"/>
                <a:gd name="connsiteX10" fmla="*/ 374958 w 623048"/>
                <a:gd name="connsiteY10" fmla="*/ 28575 h 1223963"/>
                <a:gd name="connsiteX11" fmla="*/ 439252 w 623048"/>
                <a:gd name="connsiteY11" fmla="*/ 16669 h 1223963"/>
                <a:gd name="connsiteX12" fmla="*/ 467827 w 623048"/>
                <a:gd name="connsiteY12" fmla="*/ 4763 h 1223963"/>
                <a:gd name="connsiteX13" fmla="*/ 513070 w 623048"/>
                <a:gd name="connsiteY13" fmla="*/ 14288 h 1223963"/>
                <a:gd name="connsiteX14" fmla="*/ 551170 w 623048"/>
                <a:gd name="connsiteY14" fmla="*/ 45244 h 1223963"/>
                <a:gd name="connsiteX15" fmla="*/ 579745 w 623048"/>
                <a:gd name="connsiteY15" fmla="*/ 100013 h 1223963"/>
                <a:gd name="connsiteX16" fmla="*/ 601177 w 623048"/>
                <a:gd name="connsiteY16" fmla="*/ 173831 h 1223963"/>
                <a:gd name="connsiteX17" fmla="*/ 595590 w 623048"/>
                <a:gd name="connsiteY17" fmla="*/ 242888 h 1223963"/>
                <a:gd name="connsiteX18" fmla="*/ 589270 w 623048"/>
                <a:gd name="connsiteY18" fmla="*/ 316706 h 1223963"/>
                <a:gd name="connsiteX19" fmla="*/ 586889 w 623048"/>
                <a:gd name="connsiteY19" fmla="*/ 350044 h 1223963"/>
                <a:gd name="connsiteX20" fmla="*/ 603558 w 623048"/>
                <a:gd name="connsiteY20" fmla="*/ 319088 h 1223963"/>
                <a:gd name="connsiteX21" fmla="*/ 623048 w 623048"/>
                <a:gd name="connsiteY21" fmla="*/ 318794 h 1223963"/>
                <a:gd name="connsiteX22" fmla="*/ 615273 w 623048"/>
                <a:gd name="connsiteY22" fmla="*/ 364331 h 1223963"/>
                <a:gd name="connsiteX23" fmla="*/ 603558 w 623048"/>
                <a:gd name="connsiteY23" fmla="*/ 407194 h 1223963"/>
                <a:gd name="connsiteX24" fmla="*/ 596222 w 623048"/>
                <a:gd name="connsiteY24" fmla="*/ 423863 h 1223963"/>
                <a:gd name="connsiteX25" fmla="*/ 584508 w 623048"/>
                <a:gd name="connsiteY25" fmla="*/ 447675 h 1223963"/>
                <a:gd name="connsiteX26" fmla="*/ 572602 w 623048"/>
                <a:gd name="connsiteY26" fmla="*/ 476250 h 1223963"/>
                <a:gd name="connsiteX27" fmla="*/ 544027 w 623048"/>
                <a:gd name="connsiteY27" fmla="*/ 478631 h 1223963"/>
                <a:gd name="connsiteX28" fmla="*/ 528284 w 623048"/>
                <a:gd name="connsiteY28" fmla="*/ 566106 h 1223963"/>
                <a:gd name="connsiteX29" fmla="*/ 494462 w 623048"/>
                <a:gd name="connsiteY29" fmla="*/ 625490 h 1223963"/>
                <a:gd name="connsiteX30" fmla="*/ 470208 w 623048"/>
                <a:gd name="connsiteY30" fmla="*/ 638175 h 1223963"/>
                <a:gd name="connsiteX31" fmla="*/ 472589 w 623048"/>
                <a:gd name="connsiteY31" fmla="*/ 738188 h 1223963"/>
                <a:gd name="connsiteX32" fmla="*/ 496402 w 623048"/>
                <a:gd name="connsiteY32" fmla="*/ 778669 h 1223963"/>
                <a:gd name="connsiteX33" fmla="*/ 429727 w 623048"/>
                <a:gd name="connsiteY33" fmla="*/ 904875 h 1223963"/>
                <a:gd name="connsiteX34" fmla="*/ 353527 w 623048"/>
                <a:gd name="connsiteY34" fmla="*/ 935831 h 1223963"/>
                <a:gd name="connsiteX35" fmla="*/ 298758 w 623048"/>
                <a:gd name="connsiteY35" fmla="*/ 1023938 h 1223963"/>
                <a:gd name="connsiteX36" fmla="*/ 246370 w 623048"/>
                <a:gd name="connsiteY36" fmla="*/ 1223963 h 1223963"/>
                <a:gd name="connsiteX37" fmla="*/ 196364 w 623048"/>
                <a:gd name="connsiteY37" fmla="*/ 969169 h 1223963"/>
                <a:gd name="connsiteX38" fmla="*/ 148739 w 623048"/>
                <a:gd name="connsiteY38" fmla="*/ 923925 h 1223963"/>
                <a:gd name="connsiteX39" fmla="*/ 139214 w 623048"/>
                <a:gd name="connsiteY39" fmla="*/ 745331 h 1223963"/>
                <a:gd name="connsiteX40" fmla="*/ 143977 w 623048"/>
                <a:gd name="connsiteY40" fmla="*/ 590550 h 1223963"/>
                <a:gd name="connsiteX41" fmla="*/ 117783 w 623048"/>
                <a:gd name="connsiteY41" fmla="*/ 552450 h 1223963"/>
                <a:gd name="connsiteX42" fmla="*/ 108258 w 623048"/>
                <a:gd name="connsiteY42" fmla="*/ 504825 h 1223963"/>
                <a:gd name="connsiteX43" fmla="*/ 101114 w 623048"/>
                <a:gd name="connsiteY43" fmla="*/ 438150 h 1223963"/>
                <a:gd name="connsiteX44" fmla="*/ 77302 w 623048"/>
                <a:gd name="connsiteY44" fmla="*/ 428625 h 1223963"/>
                <a:gd name="connsiteX45" fmla="*/ 17770 w 623048"/>
                <a:gd name="connsiteY45" fmla="*/ 297657 h 1223963"/>
                <a:gd name="connsiteX46" fmla="*/ 29677 w 623048"/>
                <a:gd name="connsiteY46" fmla="*/ 226219 h 1223963"/>
                <a:gd name="connsiteX47" fmla="*/ 85836 w 623048"/>
                <a:gd name="connsiteY47" fmla="*/ 321139 h 1223963"/>
                <a:gd name="connsiteX0" fmla="*/ 85836 w 623048"/>
                <a:gd name="connsiteY0" fmla="*/ 321139 h 1223963"/>
                <a:gd name="connsiteX1" fmla="*/ 98733 w 623048"/>
                <a:gd name="connsiteY1" fmla="*/ 259556 h 1223963"/>
                <a:gd name="connsiteX2" fmla="*/ 96352 w 623048"/>
                <a:gd name="connsiteY2" fmla="*/ 180975 h 1223963"/>
                <a:gd name="connsiteX3" fmla="*/ 107964 w 623048"/>
                <a:gd name="connsiteY3" fmla="*/ 164306 h 1223963"/>
                <a:gd name="connsiteX4" fmla="*/ 91589 w 623048"/>
                <a:gd name="connsiteY4" fmla="*/ 123825 h 1223963"/>
                <a:gd name="connsiteX5" fmla="*/ 117004 w 623048"/>
                <a:gd name="connsiteY5" fmla="*/ 63368 h 1223963"/>
                <a:gd name="connsiteX6" fmla="*/ 148739 w 623048"/>
                <a:gd name="connsiteY6" fmla="*/ 28575 h 1223963"/>
                <a:gd name="connsiteX7" fmla="*/ 241608 w 623048"/>
                <a:gd name="connsiteY7" fmla="*/ 0 h 1223963"/>
                <a:gd name="connsiteX8" fmla="*/ 272564 w 623048"/>
                <a:gd name="connsiteY8" fmla="*/ 21431 h 1223963"/>
                <a:gd name="connsiteX9" fmla="*/ 320189 w 623048"/>
                <a:gd name="connsiteY9" fmla="*/ 23813 h 1223963"/>
                <a:gd name="connsiteX10" fmla="*/ 374958 w 623048"/>
                <a:gd name="connsiteY10" fmla="*/ 28575 h 1223963"/>
                <a:gd name="connsiteX11" fmla="*/ 439252 w 623048"/>
                <a:gd name="connsiteY11" fmla="*/ 16669 h 1223963"/>
                <a:gd name="connsiteX12" fmla="*/ 467827 w 623048"/>
                <a:gd name="connsiteY12" fmla="*/ 4763 h 1223963"/>
                <a:gd name="connsiteX13" fmla="*/ 513070 w 623048"/>
                <a:gd name="connsiteY13" fmla="*/ 14288 h 1223963"/>
                <a:gd name="connsiteX14" fmla="*/ 551170 w 623048"/>
                <a:gd name="connsiteY14" fmla="*/ 45244 h 1223963"/>
                <a:gd name="connsiteX15" fmla="*/ 579745 w 623048"/>
                <a:gd name="connsiteY15" fmla="*/ 100013 h 1223963"/>
                <a:gd name="connsiteX16" fmla="*/ 601177 w 623048"/>
                <a:gd name="connsiteY16" fmla="*/ 173831 h 1223963"/>
                <a:gd name="connsiteX17" fmla="*/ 595590 w 623048"/>
                <a:gd name="connsiteY17" fmla="*/ 242888 h 1223963"/>
                <a:gd name="connsiteX18" fmla="*/ 589270 w 623048"/>
                <a:gd name="connsiteY18" fmla="*/ 316706 h 1223963"/>
                <a:gd name="connsiteX19" fmla="*/ 586889 w 623048"/>
                <a:gd name="connsiteY19" fmla="*/ 350044 h 1223963"/>
                <a:gd name="connsiteX20" fmla="*/ 603558 w 623048"/>
                <a:gd name="connsiteY20" fmla="*/ 319088 h 1223963"/>
                <a:gd name="connsiteX21" fmla="*/ 623048 w 623048"/>
                <a:gd name="connsiteY21" fmla="*/ 318794 h 1223963"/>
                <a:gd name="connsiteX22" fmla="*/ 615273 w 623048"/>
                <a:gd name="connsiteY22" fmla="*/ 364331 h 1223963"/>
                <a:gd name="connsiteX23" fmla="*/ 603558 w 623048"/>
                <a:gd name="connsiteY23" fmla="*/ 407194 h 1223963"/>
                <a:gd name="connsiteX24" fmla="*/ 596222 w 623048"/>
                <a:gd name="connsiteY24" fmla="*/ 423863 h 1223963"/>
                <a:gd name="connsiteX25" fmla="*/ 584508 w 623048"/>
                <a:gd name="connsiteY25" fmla="*/ 447675 h 1223963"/>
                <a:gd name="connsiteX26" fmla="*/ 572602 w 623048"/>
                <a:gd name="connsiteY26" fmla="*/ 476250 h 1223963"/>
                <a:gd name="connsiteX27" fmla="*/ 544027 w 623048"/>
                <a:gd name="connsiteY27" fmla="*/ 478631 h 1223963"/>
                <a:gd name="connsiteX28" fmla="*/ 528284 w 623048"/>
                <a:gd name="connsiteY28" fmla="*/ 566106 h 1223963"/>
                <a:gd name="connsiteX29" fmla="*/ 494462 w 623048"/>
                <a:gd name="connsiteY29" fmla="*/ 625490 h 1223963"/>
                <a:gd name="connsiteX30" fmla="*/ 470208 w 623048"/>
                <a:gd name="connsiteY30" fmla="*/ 638175 h 1223963"/>
                <a:gd name="connsiteX31" fmla="*/ 472589 w 623048"/>
                <a:gd name="connsiteY31" fmla="*/ 738188 h 1223963"/>
                <a:gd name="connsiteX32" fmla="*/ 496402 w 623048"/>
                <a:gd name="connsiteY32" fmla="*/ 778669 h 1223963"/>
                <a:gd name="connsiteX33" fmla="*/ 429727 w 623048"/>
                <a:gd name="connsiteY33" fmla="*/ 904875 h 1223963"/>
                <a:gd name="connsiteX34" fmla="*/ 353527 w 623048"/>
                <a:gd name="connsiteY34" fmla="*/ 935831 h 1223963"/>
                <a:gd name="connsiteX35" fmla="*/ 298758 w 623048"/>
                <a:gd name="connsiteY35" fmla="*/ 1023938 h 1223963"/>
                <a:gd name="connsiteX36" fmla="*/ 246370 w 623048"/>
                <a:gd name="connsiteY36" fmla="*/ 1223963 h 1223963"/>
                <a:gd name="connsiteX37" fmla="*/ 196364 w 623048"/>
                <a:gd name="connsiteY37" fmla="*/ 969169 h 1223963"/>
                <a:gd name="connsiteX38" fmla="*/ 148739 w 623048"/>
                <a:gd name="connsiteY38" fmla="*/ 923925 h 1223963"/>
                <a:gd name="connsiteX39" fmla="*/ 139214 w 623048"/>
                <a:gd name="connsiteY39" fmla="*/ 745331 h 1223963"/>
                <a:gd name="connsiteX40" fmla="*/ 143977 w 623048"/>
                <a:gd name="connsiteY40" fmla="*/ 590550 h 1223963"/>
                <a:gd name="connsiteX41" fmla="*/ 117783 w 623048"/>
                <a:gd name="connsiteY41" fmla="*/ 552450 h 1223963"/>
                <a:gd name="connsiteX42" fmla="*/ 108258 w 623048"/>
                <a:gd name="connsiteY42" fmla="*/ 504825 h 1223963"/>
                <a:gd name="connsiteX43" fmla="*/ 101114 w 623048"/>
                <a:gd name="connsiteY43" fmla="*/ 438150 h 1223963"/>
                <a:gd name="connsiteX44" fmla="*/ 77302 w 623048"/>
                <a:gd name="connsiteY44" fmla="*/ 428625 h 1223963"/>
                <a:gd name="connsiteX45" fmla="*/ 17770 w 623048"/>
                <a:gd name="connsiteY45" fmla="*/ 297657 h 1223963"/>
                <a:gd name="connsiteX46" fmla="*/ 29677 w 623048"/>
                <a:gd name="connsiteY46" fmla="*/ 226219 h 1223963"/>
                <a:gd name="connsiteX47" fmla="*/ 85836 w 623048"/>
                <a:gd name="connsiteY47" fmla="*/ 321139 h 1223963"/>
                <a:gd name="connsiteX0" fmla="*/ 85836 w 623048"/>
                <a:gd name="connsiteY0" fmla="*/ 321139 h 1223963"/>
                <a:gd name="connsiteX1" fmla="*/ 98733 w 623048"/>
                <a:gd name="connsiteY1" fmla="*/ 259556 h 1223963"/>
                <a:gd name="connsiteX2" fmla="*/ 96352 w 623048"/>
                <a:gd name="connsiteY2" fmla="*/ 180975 h 1223963"/>
                <a:gd name="connsiteX3" fmla="*/ 107964 w 623048"/>
                <a:gd name="connsiteY3" fmla="*/ 164306 h 1223963"/>
                <a:gd name="connsiteX4" fmla="*/ 91589 w 623048"/>
                <a:gd name="connsiteY4" fmla="*/ 123825 h 1223963"/>
                <a:gd name="connsiteX5" fmla="*/ 117004 w 623048"/>
                <a:gd name="connsiteY5" fmla="*/ 63368 h 1223963"/>
                <a:gd name="connsiteX6" fmla="*/ 148739 w 623048"/>
                <a:gd name="connsiteY6" fmla="*/ 28575 h 1223963"/>
                <a:gd name="connsiteX7" fmla="*/ 241608 w 623048"/>
                <a:gd name="connsiteY7" fmla="*/ 0 h 1223963"/>
                <a:gd name="connsiteX8" fmla="*/ 272564 w 623048"/>
                <a:gd name="connsiteY8" fmla="*/ 21431 h 1223963"/>
                <a:gd name="connsiteX9" fmla="*/ 320189 w 623048"/>
                <a:gd name="connsiteY9" fmla="*/ 23813 h 1223963"/>
                <a:gd name="connsiteX10" fmla="*/ 374958 w 623048"/>
                <a:gd name="connsiteY10" fmla="*/ 22254 h 1223963"/>
                <a:gd name="connsiteX11" fmla="*/ 439252 w 623048"/>
                <a:gd name="connsiteY11" fmla="*/ 16669 h 1223963"/>
                <a:gd name="connsiteX12" fmla="*/ 467827 w 623048"/>
                <a:gd name="connsiteY12" fmla="*/ 4763 h 1223963"/>
                <a:gd name="connsiteX13" fmla="*/ 513070 w 623048"/>
                <a:gd name="connsiteY13" fmla="*/ 14288 h 1223963"/>
                <a:gd name="connsiteX14" fmla="*/ 551170 w 623048"/>
                <a:gd name="connsiteY14" fmla="*/ 45244 h 1223963"/>
                <a:gd name="connsiteX15" fmla="*/ 579745 w 623048"/>
                <a:gd name="connsiteY15" fmla="*/ 100013 h 1223963"/>
                <a:gd name="connsiteX16" fmla="*/ 601177 w 623048"/>
                <a:gd name="connsiteY16" fmla="*/ 173831 h 1223963"/>
                <a:gd name="connsiteX17" fmla="*/ 595590 w 623048"/>
                <a:gd name="connsiteY17" fmla="*/ 242888 h 1223963"/>
                <a:gd name="connsiteX18" fmla="*/ 589270 w 623048"/>
                <a:gd name="connsiteY18" fmla="*/ 316706 h 1223963"/>
                <a:gd name="connsiteX19" fmla="*/ 586889 w 623048"/>
                <a:gd name="connsiteY19" fmla="*/ 350044 h 1223963"/>
                <a:gd name="connsiteX20" fmla="*/ 603558 w 623048"/>
                <a:gd name="connsiteY20" fmla="*/ 319088 h 1223963"/>
                <a:gd name="connsiteX21" fmla="*/ 623048 w 623048"/>
                <a:gd name="connsiteY21" fmla="*/ 318794 h 1223963"/>
                <a:gd name="connsiteX22" fmla="*/ 615273 w 623048"/>
                <a:gd name="connsiteY22" fmla="*/ 364331 h 1223963"/>
                <a:gd name="connsiteX23" fmla="*/ 603558 w 623048"/>
                <a:gd name="connsiteY23" fmla="*/ 407194 h 1223963"/>
                <a:gd name="connsiteX24" fmla="*/ 596222 w 623048"/>
                <a:gd name="connsiteY24" fmla="*/ 423863 h 1223963"/>
                <a:gd name="connsiteX25" fmla="*/ 584508 w 623048"/>
                <a:gd name="connsiteY25" fmla="*/ 447675 h 1223963"/>
                <a:gd name="connsiteX26" fmla="*/ 572602 w 623048"/>
                <a:gd name="connsiteY26" fmla="*/ 476250 h 1223963"/>
                <a:gd name="connsiteX27" fmla="*/ 544027 w 623048"/>
                <a:gd name="connsiteY27" fmla="*/ 478631 h 1223963"/>
                <a:gd name="connsiteX28" fmla="*/ 528284 w 623048"/>
                <a:gd name="connsiteY28" fmla="*/ 566106 h 1223963"/>
                <a:gd name="connsiteX29" fmla="*/ 494462 w 623048"/>
                <a:gd name="connsiteY29" fmla="*/ 625490 h 1223963"/>
                <a:gd name="connsiteX30" fmla="*/ 470208 w 623048"/>
                <a:gd name="connsiteY30" fmla="*/ 638175 h 1223963"/>
                <a:gd name="connsiteX31" fmla="*/ 472589 w 623048"/>
                <a:gd name="connsiteY31" fmla="*/ 738188 h 1223963"/>
                <a:gd name="connsiteX32" fmla="*/ 496402 w 623048"/>
                <a:gd name="connsiteY32" fmla="*/ 778669 h 1223963"/>
                <a:gd name="connsiteX33" fmla="*/ 429727 w 623048"/>
                <a:gd name="connsiteY33" fmla="*/ 904875 h 1223963"/>
                <a:gd name="connsiteX34" fmla="*/ 353527 w 623048"/>
                <a:gd name="connsiteY34" fmla="*/ 935831 h 1223963"/>
                <a:gd name="connsiteX35" fmla="*/ 298758 w 623048"/>
                <a:gd name="connsiteY35" fmla="*/ 1023938 h 1223963"/>
                <a:gd name="connsiteX36" fmla="*/ 246370 w 623048"/>
                <a:gd name="connsiteY36" fmla="*/ 1223963 h 1223963"/>
                <a:gd name="connsiteX37" fmla="*/ 196364 w 623048"/>
                <a:gd name="connsiteY37" fmla="*/ 969169 h 1223963"/>
                <a:gd name="connsiteX38" fmla="*/ 148739 w 623048"/>
                <a:gd name="connsiteY38" fmla="*/ 923925 h 1223963"/>
                <a:gd name="connsiteX39" fmla="*/ 139214 w 623048"/>
                <a:gd name="connsiteY39" fmla="*/ 745331 h 1223963"/>
                <a:gd name="connsiteX40" fmla="*/ 143977 w 623048"/>
                <a:gd name="connsiteY40" fmla="*/ 590550 h 1223963"/>
                <a:gd name="connsiteX41" fmla="*/ 117783 w 623048"/>
                <a:gd name="connsiteY41" fmla="*/ 552450 h 1223963"/>
                <a:gd name="connsiteX42" fmla="*/ 108258 w 623048"/>
                <a:gd name="connsiteY42" fmla="*/ 504825 h 1223963"/>
                <a:gd name="connsiteX43" fmla="*/ 101114 w 623048"/>
                <a:gd name="connsiteY43" fmla="*/ 438150 h 1223963"/>
                <a:gd name="connsiteX44" fmla="*/ 77302 w 623048"/>
                <a:gd name="connsiteY44" fmla="*/ 428625 h 1223963"/>
                <a:gd name="connsiteX45" fmla="*/ 17770 w 623048"/>
                <a:gd name="connsiteY45" fmla="*/ 297657 h 1223963"/>
                <a:gd name="connsiteX46" fmla="*/ 29677 w 623048"/>
                <a:gd name="connsiteY46" fmla="*/ 226219 h 1223963"/>
                <a:gd name="connsiteX47" fmla="*/ 85836 w 623048"/>
                <a:gd name="connsiteY47" fmla="*/ 321139 h 1223963"/>
                <a:gd name="connsiteX0" fmla="*/ 85836 w 623048"/>
                <a:gd name="connsiteY0" fmla="*/ 321139 h 1223963"/>
                <a:gd name="connsiteX1" fmla="*/ 98733 w 623048"/>
                <a:gd name="connsiteY1" fmla="*/ 259556 h 1223963"/>
                <a:gd name="connsiteX2" fmla="*/ 96352 w 623048"/>
                <a:gd name="connsiteY2" fmla="*/ 180975 h 1223963"/>
                <a:gd name="connsiteX3" fmla="*/ 107964 w 623048"/>
                <a:gd name="connsiteY3" fmla="*/ 164306 h 1223963"/>
                <a:gd name="connsiteX4" fmla="*/ 91589 w 623048"/>
                <a:gd name="connsiteY4" fmla="*/ 123825 h 1223963"/>
                <a:gd name="connsiteX5" fmla="*/ 117004 w 623048"/>
                <a:gd name="connsiteY5" fmla="*/ 63368 h 1223963"/>
                <a:gd name="connsiteX6" fmla="*/ 148739 w 623048"/>
                <a:gd name="connsiteY6" fmla="*/ 28575 h 1223963"/>
                <a:gd name="connsiteX7" fmla="*/ 241608 w 623048"/>
                <a:gd name="connsiteY7" fmla="*/ 0 h 1223963"/>
                <a:gd name="connsiteX8" fmla="*/ 272564 w 623048"/>
                <a:gd name="connsiteY8" fmla="*/ 16375 h 1223963"/>
                <a:gd name="connsiteX9" fmla="*/ 320189 w 623048"/>
                <a:gd name="connsiteY9" fmla="*/ 23813 h 1223963"/>
                <a:gd name="connsiteX10" fmla="*/ 374958 w 623048"/>
                <a:gd name="connsiteY10" fmla="*/ 22254 h 1223963"/>
                <a:gd name="connsiteX11" fmla="*/ 439252 w 623048"/>
                <a:gd name="connsiteY11" fmla="*/ 16669 h 1223963"/>
                <a:gd name="connsiteX12" fmla="*/ 467827 w 623048"/>
                <a:gd name="connsiteY12" fmla="*/ 4763 h 1223963"/>
                <a:gd name="connsiteX13" fmla="*/ 513070 w 623048"/>
                <a:gd name="connsiteY13" fmla="*/ 14288 h 1223963"/>
                <a:gd name="connsiteX14" fmla="*/ 551170 w 623048"/>
                <a:gd name="connsiteY14" fmla="*/ 45244 h 1223963"/>
                <a:gd name="connsiteX15" fmla="*/ 579745 w 623048"/>
                <a:gd name="connsiteY15" fmla="*/ 100013 h 1223963"/>
                <a:gd name="connsiteX16" fmla="*/ 601177 w 623048"/>
                <a:gd name="connsiteY16" fmla="*/ 173831 h 1223963"/>
                <a:gd name="connsiteX17" fmla="*/ 595590 w 623048"/>
                <a:gd name="connsiteY17" fmla="*/ 242888 h 1223963"/>
                <a:gd name="connsiteX18" fmla="*/ 589270 w 623048"/>
                <a:gd name="connsiteY18" fmla="*/ 316706 h 1223963"/>
                <a:gd name="connsiteX19" fmla="*/ 586889 w 623048"/>
                <a:gd name="connsiteY19" fmla="*/ 350044 h 1223963"/>
                <a:gd name="connsiteX20" fmla="*/ 603558 w 623048"/>
                <a:gd name="connsiteY20" fmla="*/ 319088 h 1223963"/>
                <a:gd name="connsiteX21" fmla="*/ 623048 w 623048"/>
                <a:gd name="connsiteY21" fmla="*/ 318794 h 1223963"/>
                <a:gd name="connsiteX22" fmla="*/ 615273 w 623048"/>
                <a:gd name="connsiteY22" fmla="*/ 364331 h 1223963"/>
                <a:gd name="connsiteX23" fmla="*/ 603558 w 623048"/>
                <a:gd name="connsiteY23" fmla="*/ 407194 h 1223963"/>
                <a:gd name="connsiteX24" fmla="*/ 596222 w 623048"/>
                <a:gd name="connsiteY24" fmla="*/ 423863 h 1223963"/>
                <a:gd name="connsiteX25" fmla="*/ 584508 w 623048"/>
                <a:gd name="connsiteY25" fmla="*/ 447675 h 1223963"/>
                <a:gd name="connsiteX26" fmla="*/ 572602 w 623048"/>
                <a:gd name="connsiteY26" fmla="*/ 476250 h 1223963"/>
                <a:gd name="connsiteX27" fmla="*/ 544027 w 623048"/>
                <a:gd name="connsiteY27" fmla="*/ 478631 h 1223963"/>
                <a:gd name="connsiteX28" fmla="*/ 528284 w 623048"/>
                <a:gd name="connsiteY28" fmla="*/ 566106 h 1223963"/>
                <a:gd name="connsiteX29" fmla="*/ 494462 w 623048"/>
                <a:gd name="connsiteY29" fmla="*/ 625490 h 1223963"/>
                <a:gd name="connsiteX30" fmla="*/ 470208 w 623048"/>
                <a:gd name="connsiteY30" fmla="*/ 638175 h 1223963"/>
                <a:gd name="connsiteX31" fmla="*/ 472589 w 623048"/>
                <a:gd name="connsiteY31" fmla="*/ 738188 h 1223963"/>
                <a:gd name="connsiteX32" fmla="*/ 496402 w 623048"/>
                <a:gd name="connsiteY32" fmla="*/ 778669 h 1223963"/>
                <a:gd name="connsiteX33" fmla="*/ 429727 w 623048"/>
                <a:gd name="connsiteY33" fmla="*/ 904875 h 1223963"/>
                <a:gd name="connsiteX34" fmla="*/ 353527 w 623048"/>
                <a:gd name="connsiteY34" fmla="*/ 935831 h 1223963"/>
                <a:gd name="connsiteX35" fmla="*/ 298758 w 623048"/>
                <a:gd name="connsiteY35" fmla="*/ 1023938 h 1223963"/>
                <a:gd name="connsiteX36" fmla="*/ 246370 w 623048"/>
                <a:gd name="connsiteY36" fmla="*/ 1223963 h 1223963"/>
                <a:gd name="connsiteX37" fmla="*/ 196364 w 623048"/>
                <a:gd name="connsiteY37" fmla="*/ 969169 h 1223963"/>
                <a:gd name="connsiteX38" fmla="*/ 148739 w 623048"/>
                <a:gd name="connsiteY38" fmla="*/ 923925 h 1223963"/>
                <a:gd name="connsiteX39" fmla="*/ 139214 w 623048"/>
                <a:gd name="connsiteY39" fmla="*/ 745331 h 1223963"/>
                <a:gd name="connsiteX40" fmla="*/ 143977 w 623048"/>
                <a:gd name="connsiteY40" fmla="*/ 590550 h 1223963"/>
                <a:gd name="connsiteX41" fmla="*/ 117783 w 623048"/>
                <a:gd name="connsiteY41" fmla="*/ 552450 h 1223963"/>
                <a:gd name="connsiteX42" fmla="*/ 108258 w 623048"/>
                <a:gd name="connsiteY42" fmla="*/ 504825 h 1223963"/>
                <a:gd name="connsiteX43" fmla="*/ 101114 w 623048"/>
                <a:gd name="connsiteY43" fmla="*/ 438150 h 1223963"/>
                <a:gd name="connsiteX44" fmla="*/ 77302 w 623048"/>
                <a:gd name="connsiteY44" fmla="*/ 428625 h 1223963"/>
                <a:gd name="connsiteX45" fmla="*/ 17770 w 623048"/>
                <a:gd name="connsiteY45" fmla="*/ 297657 h 1223963"/>
                <a:gd name="connsiteX46" fmla="*/ 29677 w 623048"/>
                <a:gd name="connsiteY46" fmla="*/ 226219 h 1223963"/>
                <a:gd name="connsiteX47" fmla="*/ 85836 w 623048"/>
                <a:gd name="connsiteY47" fmla="*/ 321139 h 1223963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79745 w 623048"/>
                <a:gd name="connsiteY15" fmla="*/ 103805 h 1227755"/>
                <a:gd name="connsiteX16" fmla="*/ 601177 w 623048"/>
                <a:gd name="connsiteY16" fmla="*/ 177623 h 1227755"/>
                <a:gd name="connsiteX17" fmla="*/ 595590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3558 w 623048"/>
                <a:gd name="connsiteY23" fmla="*/ 410986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0042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1177 w 623048"/>
                <a:gd name="connsiteY16" fmla="*/ 177623 h 1227755"/>
                <a:gd name="connsiteX17" fmla="*/ 595590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3558 w 623048"/>
                <a:gd name="connsiteY23" fmla="*/ 410986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0042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1177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3558 w 623048"/>
                <a:gd name="connsiteY23" fmla="*/ 410986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0042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3558 w 623048"/>
                <a:gd name="connsiteY23" fmla="*/ 410986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0042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0042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027 w 623048"/>
                <a:gd name="connsiteY27" fmla="*/ 482423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0208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2589 w 623048"/>
                <a:gd name="connsiteY31" fmla="*/ 741980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496402 w 623048"/>
                <a:gd name="connsiteY32" fmla="*/ 782461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2288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15273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48739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6364 w 623048"/>
                <a:gd name="connsiteY37" fmla="*/ 972961 h 1227755"/>
                <a:gd name="connsiteX38" fmla="*/ 139328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39214 w 623048"/>
                <a:gd name="connsiteY39" fmla="*/ 74912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70525 w 623048"/>
                <a:gd name="connsiteY39" fmla="*/ 732263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89270 w 623048"/>
                <a:gd name="connsiteY18" fmla="*/ 320498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99383 w 623048"/>
                <a:gd name="connsiteY17" fmla="*/ 246680 h 1227755"/>
                <a:gd name="connsiteX18" fmla="*/ 562776 w 623048"/>
                <a:gd name="connsiteY18" fmla="*/ 318090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606233 w 623048"/>
                <a:gd name="connsiteY16" fmla="*/ 177623 h 1227755"/>
                <a:gd name="connsiteX17" fmla="*/ 570481 w 623048"/>
                <a:gd name="connsiteY17" fmla="*/ 244272 h 1227755"/>
                <a:gd name="connsiteX18" fmla="*/ 562776 w 623048"/>
                <a:gd name="connsiteY18" fmla="*/ 318090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84169 w 623048"/>
                <a:gd name="connsiteY15" fmla="*/ 104437 h 1227755"/>
                <a:gd name="connsiteX16" fmla="*/ 582149 w 623048"/>
                <a:gd name="connsiteY16" fmla="*/ 177623 h 1227755"/>
                <a:gd name="connsiteX17" fmla="*/ 570481 w 623048"/>
                <a:gd name="connsiteY17" fmla="*/ 244272 h 1227755"/>
                <a:gd name="connsiteX18" fmla="*/ 562776 w 623048"/>
                <a:gd name="connsiteY18" fmla="*/ 318090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64901 w 623048"/>
                <a:gd name="connsiteY15" fmla="*/ 104437 h 1227755"/>
                <a:gd name="connsiteX16" fmla="*/ 582149 w 623048"/>
                <a:gd name="connsiteY16" fmla="*/ 177623 h 1227755"/>
                <a:gd name="connsiteX17" fmla="*/ 570481 w 623048"/>
                <a:gd name="connsiteY17" fmla="*/ 244272 h 1227755"/>
                <a:gd name="connsiteX18" fmla="*/ 562776 w 623048"/>
                <a:gd name="connsiteY18" fmla="*/ 318090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374958 w 623048"/>
                <a:gd name="connsiteY10" fmla="*/ 26046 h 1227755"/>
                <a:gd name="connsiteX11" fmla="*/ 439252 w 623048"/>
                <a:gd name="connsiteY11" fmla="*/ 20461 h 1227755"/>
                <a:gd name="connsiteX12" fmla="*/ 467827 w 623048"/>
                <a:gd name="connsiteY12" fmla="*/ 8555 h 1227755"/>
                <a:gd name="connsiteX13" fmla="*/ 513070 w 623048"/>
                <a:gd name="connsiteY13" fmla="*/ 18080 h 1227755"/>
                <a:gd name="connsiteX14" fmla="*/ 551170 w 623048"/>
                <a:gd name="connsiteY14" fmla="*/ 49036 h 1227755"/>
                <a:gd name="connsiteX15" fmla="*/ 564901 w 623048"/>
                <a:gd name="connsiteY15" fmla="*/ 104437 h 1227755"/>
                <a:gd name="connsiteX16" fmla="*/ 572515 w 623048"/>
                <a:gd name="connsiteY16" fmla="*/ 177623 h 1227755"/>
                <a:gd name="connsiteX17" fmla="*/ 570481 w 623048"/>
                <a:gd name="connsiteY17" fmla="*/ 244272 h 1227755"/>
                <a:gd name="connsiteX18" fmla="*/ 562776 w 623048"/>
                <a:gd name="connsiteY18" fmla="*/ 318090 h 1227755"/>
                <a:gd name="connsiteX19" fmla="*/ 586889 w 623048"/>
                <a:gd name="connsiteY19" fmla="*/ 353836 h 1227755"/>
                <a:gd name="connsiteX20" fmla="*/ 603558 w 623048"/>
                <a:gd name="connsiteY20" fmla="*/ 313560 h 1227755"/>
                <a:gd name="connsiteX21" fmla="*/ 623048 w 623048"/>
                <a:gd name="connsiteY21" fmla="*/ 322586 h 1227755"/>
                <a:gd name="connsiteX22" fmla="*/ 621931 w 623048"/>
                <a:gd name="connsiteY22" fmla="*/ 368123 h 1227755"/>
                <a:gd name="connsiteX23" fmla="*/ 607350 w 623048"/>
                <a:gd name="connsiteY23" fmla="*/ 412882 h 1227755"/>
                <a:gd name="connsiteX24" fmla="*/ 596222 w 623048"/>
                <a:gd name="connsiteY24" fmla="*/ 427655 h 1227755"/>
                <a:gd name="connsiteX25" fmla="*/ 584508 w 623048"/>
                <a:gd name="connsiteY25" fmla="*/ 451467 h 1227755"/>
                <a:gd name="connsiteX26" fmla="*/ 572602 w 623048"/>
                <a:gd name="connsiteY26" fmla="*/ 484466 h 1227755"/>
                <a:gd name="connsiteX27" fmla="*/ 544659 w 623048"/>
                <a:gd name="connsiteY27" fmla="*/ 488112 h 1227755"/>
                <a:gd name="connsiteX28" fmla="*/ 528284 w 623048"/>
                <a:gd name="connsiteY28" fmla="*/ 569898 h 1227755"/>
                <a:gd name="connsiteX29" fmla="*/ 494462 w 623048"/>
                <a:gd name="connsiteY29" fmla="*/ 629282 h 1227755"/>
                <a:gd name="connsiteX30" fmla="*/ 475264 w 623048"/>
                <a:gd name="connsiteY30" fmla="*/ 641967 h 1227755"/>
                <a:gd name="connsiteX31" fmla="*/ 478278 w 623048"/>
                <a:gd name="connsiteY31" fmla="*/ 740084 h 1227755"/>
                <a:gd name="connsiteX32" fmla="*/ 500194 w 623048"/>
                <a:gd name="connsiteY32" fmla="*/ 780565 h 1227755"/>
                <a:gd name="connsiteX33" fmla="*/ 429727 w 623048"/>
                <a:gd name="connsiteY33" fmla="*/ 908667 h 1227755"/>
                <a:gd name="connsiteX34" fmla="*/ 353527 w 623048"/>
                <a:gd name="connsiteY34" fmla="*/ 939623 h 1227755"/>
                <a:gd name="connsiteX35" fmla="*/ 298758 w 623048"/>
                <a:gd name="connsiteY35" fmla="*/ 1027730 h 1227755"/>
                <a:gd name="connsiteX36" fmla="*/ 246370 w 623048"/>
                <a:gd name="connsiteY36" fmla="*/ 1227755 h 1227755"/>
                <a:gd name="connsiteX37" fmla="*/ 190090 w 623048"/>
                <a:gd name="connsiteY37" fmla="*/ 976098 h 1227755"/>
                <a:gd name="connsiteX38" fmla="*/ 139328 w 623048"/>
                <a:gd name="connsiteY38" fmla="*/ 927717 h 1227755"/>
                <a:gd name="connsiteX39" fmla="*/ 197019 w 623048"/>
                <a:gd name="connsiteY39" fmla="*/ 729855 h 1227755"/>
                <a:gd name="connsiteX40" fmla="*/ 143977 w 623048"/>
                <a:gd name="connsiteY40" fmla="*/ 594342 h 1227755"/>
                <a:gd name="connsiteX41" fmla="*/ 117783 w 623048"/>
                <a:gd name="connsiteY41" fmla="*/ 556242 h 1227755"/>
                <a:gd name="connsiteX42" fmla="*/ 108258 w 623048"/>
                <a:gd name="connsiteY42" fmla="*/ 508617 h 1227755"/>
                <a:gd name="connsiteX43" fmla="*/ 101114 w 623048"/>
                <a:gd name="connsiteY43" fmla="*/ 441942 h 1227755"/>
                <a:gd name="connsiteX44" fmla="*/ 77302 w 623048"/>
                <a:gd name="connsiteY44" fmla="*/ 432417 h 1227755"/>
                <a:gd name="connsiteX45" fmla="*/ 17770 w 623048"/>
                <a:gd name="connsiteY45" fmla="*/ 301449 h 1227755"/>
                <a:gd name="connsiteX46" fmla="*/ 29677 w 623048"/>
                <a:gd name="connsiteY46" fmla="*/ 230011 h 1227755"/>
                <a:gd name="connsiteX47" fmla="*/ 85836 w 623048"/>
                <a:gd name="connsiteY47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320189 w 623048"/>
                <a:gd name="connsiteY9" fmla="*/ 27605 h 1227755"/>
                <a:gd name="connsiteX10" fmla="*/ 439252 w 623048"/>
                <a:gd name="connsiteY10" fmla="*/ 20461 h 1227755"/>
                <a:gd name="connsiteX11" fmla="*/ 467827 w 623048"/>
                <a:gd name="connsiteY11" fmla="*/ 8555 h 1227755"/>
                <a:gd name="connsiteX12" fmla="*/ 513070 w 623048"/>
                <a:gd name="connsiteY12" fmla="*/ 18080 h 1227755"/>
                <a:gd name="connsiteX13" fmla="*/ 551170 w 623048"/>
                <a:gd name="connsiteY13" fmla="*/ 49036 h 1227755"/>
                <a:gd name="connsiteX14" fmla="*/ 564901 w 623048"/>
                <a:gd name="connsiteY14" fmla="*/ 104437 h 1227755"/>
                <a:gd name="connsiteX15" fmla="*/ 572515 w 623048"/>
                <a:gd name="connsiteY15" fmla="*/ 177623 h 1227755"/>
                <a:gd name="connsiteX16" fmla="*/ 570481 w 623048"/>
                <a:gd name="connsiteY16" fmla="*/ 244272 h 1227755"/>
                <a:gd name="connsiteX17" fmla="*/ 562776 w 623048"/>
                <a:gd name="connsiteY17" fmla="*/ 318090 h 1227755"/>
                <a:gd name="connsiteX18" fmla="*/ 586889 w 623048"/>
                <a:gd name="connsiteY18" fmla="*/ 353836 h 1227755"/>
                <a:gd name="connsiteX19" fmla="*/ 603558 w 623048"/>
                <a:gd name="connsiteY19" fmla="*/ 313560 h 1227755"/>
                <a:gd name="connsiteX20" fmla="*/ 623048 w 623048"/>
                <a:gd name="connsiteY20" fmla="*/ 322586 h 1227755"/>
                <a:gd name="connsiteX21" fmla="*/ 621931 w 623048"/>
                <a:gd name="connsiteY21" fmla="*/ 368123 h 1227755"/>
                <a:gd name="connsiteX22" fmla="*/ 607350 w 623048"/>
                <a:gd name="connsiteY22" fmla="*/ 412882 h 1227755"/>
                <a:gd name="connsiteX23" fmla="*/ 596222 w 623048"/>
                <a:gd name="connsiteY23" fmla="*/ 427655 h 1227755"/>
                <a:gd name="connsiteX24" fmla="*/ 584508 w 623048"/>
                <a:gd name="connsiteY24" fmla="*/ 451467 h 1227755"/>
                <a:gd name="connsiteX25" fmla="*/ 572602 w 623048"/>
                <a:gd name="connsiteY25" fmla="*/ 484466 h 1227755"/>
                <a:gd name="connsiteX26" fmla="*/ 544659 w 623048"/>
                <a:gd name="connsiteY26" fmla="*/ 488112 h 1227755"/>
                <a:gd name="connsiteX27" fmla="*/ 528284 w 623048"/>
                <a:gd name="connsiteY27" fmla="*/ 569898 h 1227755"/>
                <a:gd name="connsiteX28" fmla="*/ 494462 w 623048"/>
                <a:gd name="connsiteY28" fmla="*/ 629282 h 1227755"/>
                <a:gd name="connsiteX29" fmla="*/ 475264 w 623048"/>
                <a:gd name="connsiteY29" fmla="*/ 641967 h 1227755"/>
                <a:gd name="connsiteX30" fmla="*/ 478278 w 623048"/>
                <a:gd name="connsiteY30" fmla="*/ 740084 h 1227755"/>
                <a:gd name="connsiteX31" fmla="*/ 500194 w 623048"/>
                <a:gd name="connsiteY31" fmla="*/ 780565 h 1227755"/>
                <a:gd name="connsiteX32" fmla="*/ 429727 w 623048"/>
                <a:gd name="connsiteY32" fmla="*/ 908667 h 1227755"/>
                <a:gd name="connsiteX33" fmla="*/ 353527 w 623048"/>
                <a:gd name="connsiteY33" fmla="*/ 939623 h 1227755"/>
                <a:gd name="connsiteX34" fmla="*/ 298758 w 623048"/>
                <a:gd name="connsiteY34" fmla="*/ 1027730 h 1227755"/>
                <a:gd name="connsiteX35" fmla="*/ 246370 w 623048"/>
                <a:gd name="connsiteY35" fmla="*/ 1227755 h 1227755"/>
                <a:gd name="connsiteX36" fmla="*/ 190090 w 623048"/>
                <a:gd name="connsiteY36" fmla="*/ 976098 h 1227755"/>
                <a:gd name="connsiteX37" fmla="*/ 139328 w 623048"/>
                <a:gd name="connsiteY37" fmla="*/ 927717 h 1227755"/>
                <a:gd name="connsiteX38" fmla="*/ 197019 w 623048"/>
                <a:gd name="connsiteY38" fmla="*/ 729855 h 1227755"/>
                <a:gd name="connsiteX39" fmla="*/ 143977 w 623048"/>
                <a:gd name="connsiteY39" fmla="*/ 594342 h 1227755"/>
                <a:gd name="connsiteX40" fmla="*/ 117783 w 623048"/>
                <a:gd name="connsiteY40" fmla="*/ 556242 h 1227755"/>
                <a:gd name="connsiteX41" fmla="*/ 108258 w 623048"/>
                <a:gd name="connsiteY41" fmla="*/ 508617 h 1227755"/>
                <a:gd name="connsiteX42" fmla="*/ 101114 w 623048"/>
                <a:gd name="connsiteY42" fmla="*/ 441942 h 1227755"/>
                <a:gd name="connsiteX43" fmla="*/ 77302 w 623048"/>
                <a:gd name="connsiteY43" fmla="*/ 432417 h 1227755"/>
                <a:gd name="connsiteX44" fmla="*/ 17770 w 623048"/>
                <a:gd name="connsiteY44" fmla="*/ 301449 h 1227755"/>
                <a:gd name="connsiteX45" fmla="*/ 29677 w 623048"/>
                <a:gd name="connsiteY45" fmla="*/ 230011 h 1227755"/>
                <a:gd name="connsiteX46" fmla="*/ 85836 w 623048"/>
                <a:gd name="connsiteY46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439252 w 623048"/>
                <a:gd name="connsiteY9" fmla="*/ 20461 h 1227755"/>
                <a:gd name="connsiteX10" fmla="*/ 467827 w 623048"/>
                <a:gd name="connsiteY10" fmla="*/ 8555 h 1227755"/>
                <a:gd name="connsiteX11" fmla="*/ 513070 w 623048"/>
                <a:gd name="connsiteY11" fmla="*/ 18080 h 1227755"/>
                <a:gd name="connsiteX12" fmla="*/ 551170 w 623048"/>
                <a:gd name="connsiteY12" fmla="*/ 49036 h 1227755"/>
                <a:gd name="connsiteX13" fmla="*/ 564901 w 623048"/>
                <a:gd name="connsiteY13" fmla="*/ 104437 h 1227755"/>
                <a:gd name="connsiteX14" fmla="*/ 572515 w 623048"/>
                <a:gd name="connsiteY14" fmla="*/ 177623 h 1227755"/>
                <a:gd name="connsiteX15" fmla="*/ 570481 w 623048"/>
                <a:gd name="connsiteY15" fmla="*/ 244272 h 1227755"/>
                <a:gd name="connsiteX16" fmla="*/ 562776 w 623048"/>
                <a:gd name="connsiteY16" fmla="*/ 318090 h 1227755"/>
                <a:gd name="connsiteX17" fmla="*/ 586889 w 623048"/>
                <a:gd name="connsiteY17" fmla="*/ 353836 h 1227755"/>
                <a:gd name="connsiteX18" fmla="*/ 603558 w 623048"/>
                <a:gd name="connsiteY18" fmla="*/ 313560 h 1227755"/>
                <a:gd name="connsiteX19" fmla="*/ 623048 w 623048"/>
                <a:gd name="connsiteY19" fmla="*/ 322586 h 1227755"/>
                <a:gd name="connsiteX20" fmla="*/ 621931 w 623048"/>
                <a:gd name="connsiteY20" fmla="*/ 368123 h 1227755"/>
                <a:gd name="connsiteX21" fmla="*/ 607350 w 623048"/>
                <a:gd name="connsiteY21" fmla="*/ 412882 h 1227755"/>
                <a:gd name="connsiteX22" fmla="*/ 596222 w 623048"/>
                <a:gd name="connsiteY22" fmla="*/ 427655 h 1227755"/>
                <a:gd name="connsiteX23" fmla="*/ 584508 w 623048"/>
                <a:gd name="connsiteY23" fmla="*/ 451467 h 1227755"/>
                <a:gd name="connsiteX24" fmla="*/ 572602 w 623048"/>
                <a:gd name="connsiteY24" fmla="*/ 484466 h 1227755"/>
                <a:gd name="connsiteX25" fmla="*/ 544659 w 623048"/>
                <a:gd name="connsiteY25" fmla="*/ 488112 h 1227755"/>
                <a:gd name="connsiteX26" fmla="*/ 528284 w 623048"/>
                <a:gd name="connsiteY26" fmla="*/ 569898 h 1227755"/>
                <a:gd name="connsiteX27" fmla="*/ 494462 w 623048"/>
                <a:gd name="connsiteY27" fmla="*/ 629282 h 1227755"/>
                <a:gd name="connsiteX28" fmla="*/ 475264 w 623048"/>
                <a:gd name="connsiteY28" fmla="*/ 641967 h 1227755"/>
                <a:gd name="connsiteX29" fmla="*/ 478278 w 623048"/>
                <a:gd name="connsiteY29" fmla="*/ 740084 h 1227755"/>
                <a:gd name="connsiteX30" fmla="*/ 500194 w 623048"/>
                <a:gd name="connsiteY30" fmla="*/ 780565 h 1227755"/>
                <a:gd name="connsiteX31" fmla="*/ 429727 w 623048"/>
                <a:gd name="connsiteY31" fmla="*/ 908667 h 1227755"/>
                <a:gd name="connsiteX32" fmla="*/ 353527 w 623048"/>
                <a:gd name="connsiteY32" fmla="*/ 939623 h 1227755"/>
                <a:gd name="connsiteX33" fmla="*/ 298758 w 623048"/>
                <a:gd name="connsiteY33" fmla="*/ 1027730 h 1227755"/>
                <a:gd name="connsiteX34" fmla="*/ 246370 w 623048"/>
                <a:gd name="connsiteY34" fmla="*/ 1227755 h 1227755"/>
                <a:gd name="connsiteX35" fmla="*/ 190090 w 623048"/>
                <a:gd name="connsiteY35" fmla="*/ 976098 h 1227755"/>
                <a:gd name="connsiteX36" fmla="*/ 139328 w 623048"/>
                <a:gd name="connsiteY36" fmla="*/ 927717 h 1227755"/>
                <a:gd name="connsiteX37" fmla="*/ 197019 w 623048"/>
                <a:gd name="connsiteY37" fmla="*/ 729855 h 1227755"/>
                <a:gd name="connsiteX38" fmla="*/ 143977 w 623048"/>
                <a:gd name="connsiteY38" fmla="*/ 594342 h 1227755"/>
                <a:gd name="connsiteX39" fmla="*/ 117783 w 623048"/>
                <a:gd name="connsiteY39" fmla="*/ 556242 h 1227755"/>
                <a:gd name="connsiteX40" fmla="*/ 108258 w 623048"/>
                <a:gd name="connsiteY40" fmla="*/ 508617 h 1227755"/>
                <a:gd name="connsiteX41" fmla="*/ 101114 w 623048"/>
                <a:gd name="connsiteY41" fmla="*/ 441942 h 1227755"/>
                <a:gd name="connsiteX42" fmla="*/ 77302 w 623048"/>
                <a:gd name="connsiteY42" fmla="*/ 432417 h 1227755"/>
                <a:gd name="connsiteX43" fmla="*/ 17770 w 623048"/>
                <a:gd name="connsiteY43" fmla="*/ 301449 h 1227755"/>
                <a:gd name="connsiteX44" fmla="*/ 29677 w 623048"/>
                <a:gd name="connsiteY44" fmla="*/ 230011 h 1227755"/>
                <a:gd name="connsiteX45" fmla="*/ 85836 w 623048"/>
                <a:gd name="connsiteY45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439252 w 623048"/>
                <a:gd name="connsiteY9" fmla="*/ 20461 h 1227755"/>
                <a:gd name="connsiteX10" fmla="*/ 467827 w 623048"/>
                <a:gd name="connsiteY10" fmla="*/ 8555 h 1227755"/>
                <a:gd name="connsiteX11" fmla="*/ 513070 w 623048"/>
                <a:gd name="connsiteY11" fmla="*/ 18080 h 1227755"/>
                <a:gd name="connsiteX12" fmla="*/ 551170 w 623048"/>
                <a:gd name="connsiteY12" fmla="*/ 49036 h 1227755"/>
                <a:gd name="connsiteX13" fmla="*/ 564901 w 623048"/>
                <a:gd name="connsiteY13" fmla="*/ 104437 h 1227755"/>
                <a:gd name="connsiteX14" fmla="*/ 572515 w 623048"/>
                <a:gd name="connsiteY14" fmla="*/ 177623 h 1227755"/>
                <a:gd name="connsiteX15" fmla="*/ 570481 w 623048"/>
                <a:gd name="connsiteY15" fmla="*/ 244272 h 1227755"/>
                <a:gd name="connsiteX16" fmla="*/ 562776 w 623048"/>
                <a:gd name="connsiteY16" fmla="*/ 318090 h 1227755"/>
                <a:gd name="connsiteX17" fmla="*/ 586889 w 623048"/>
                <a:gd name="connsiteY17" fmla="*/ 353836 h 1227755"/>
                <a:gd name="connsiteX18" fmla="*/ 603558 w 623048"/>
                <a:gd name="connsiteY18" fmla="*/ 313560 h 1227755"/>
                <a:gd name="connsiteX19" fmla="*/ 623048 w 623048"/>
                <a:gd name="connsiteY19" fmla="*/ 322586 h 1227755"/>
                <a:gd name="connsiteX20" fmla="*/ 621931 w 623048"/>
                <a:gd name="connsiteY20" fmla="*/ 368123 h 1227755"/>
                <a:gd name="connsiteX21" fmla="*/ 607350 w 623048"/>
                <a:gd name="connsiteY21" fmla="*/ 412882 h 1227755"/>
                <a:gd name="connsiteX22" fmla="*/ 596222 w 623048"/>
                <a:gd name="connsiteY22" fmla="*/ 427655 h 1227755"/>
                <a:gd name="connsiteX23" fmla="*/ 584508 w 623048"/>
                <a:gd name="connsiteY23" fmla="*/ 451467 h 1227755"/>
                <a:gd name="connsiteX24" fmla="*/ 572602 w 623048"/>
                <a:gd name="connsiteY24" fmla="*/ 484466 h 1227755"/>
                <a:gd name="connsiteX25" fmla="*/ 544659 w 623048"/>
                <a:gd name="connsiteY25" fmla="*/ 488112 h 1227755"/>
                <a:gd name="connsiteX26" fmla="*/ 528284 w 623048"/>
                <a:gd name="connsiteY26" fmla="*/ 569898 h 1227755"/>
                <a:gd name="connsiteX27" fmla="*/ 494462 w 623048"/>
                <a:gd name="connsiteY27" fmla="*/ 629282 h 1227755"/>
                <a:gd name="connsiteX28" fmla="*/ 475264 w 623048"/>
                <a:gd name="connsiteY28" fmla="*/ 641967 h 1227755"/>
                <a:gd name="connsiteX29" fmla="*/ 478278 w 623048"/>
                <a:gd name="connsiteY29" fmla="*/ 740084 h 1227755"/>
                <a:gd name="connsiteX30" fmla="*/ 500194 w 623048"/>
                <a:gd name="connsiteY30" fmla="*/ 780565 h 1227755"/>
                <a:gd name="connsiteX31" fmla="*/ 429727 w 623048"/>
                <a:gd name="connsiteY31" fmla="*/ 908667 h 1227755"/>
                <a:gd name="connsiteX32" fmla="*/ 353527 w 623048"/>
                <a:gd name="connsiteY32" fmla="*/ 939623 h 1227755"/>
                <a:gd name="connsiteX33" fmla="*/ 298758 w 623048"/>
                <a:gd name="connsiteY33" fmla="*/ 1027730 h 1227755"/>
                <a:gd name="connsiteX34" fmla="*/ 246370 w 623048"/>
                <a:gd name="connsiteY34" fmla="*/ 1227755 h 1227755"/>
                <a:gd name="connsiteX35" fmla="*/ 190090 w 623048"/>
                <a:gd name="connsiteY35" fmla="*/ 976098 h 1227755"/>
                <a:gd name="connsiteX36" fmla="*/ 139328 w 623048"/>
                <a:gd name="connsiteY36" fmla="*/ 927717 h 1227755"/>
                <a:gd name="connsiteX37" fmla="*/ 197019 w 623048"/>
                <a:gd name="connsiteY37" fmla="*/ 729855 h 1227755"/>
                <a:gd name="connsiteX38" fmla="*/ 143977 w 623048"/>
                <a:gd name="connsiteY38" fmla="*/ 594342 h 1227755"/>
                <a:gd name="connsiteX39" fmla="*/ 117783 w 623048"/>
                <a:gd name="connsiteY39" fmla="*/ 556242 h 1227755"/>
                <a:gd name="connsiteX40" fmla="*/ 108258 w 623048"/>
                <a:gd name="connsiteY40" fmla="*/ 508617 h 1227755"/>
                <a:gd name="connsiteX41" fmla="*/ 101114 w 623048"/>
                <a:gd name="connsiteY41" fmla="*/ 441942 h 1227755"/>
                <a:gd name="connsiteX42" fmla="*/ 77302 w 623048"/>
                <a:gd name="connsiteY42" fmla="*/ 432417 h 1227755"/>
                <a:gd name="connsiteX43" fmla="*/ 17770 w 623048"/>
                <a:gd name="connsiteY43" fmla="*/ 301449 h 1227755"/>
                <a:gd name="connsiteX44" fmla="*/ 29677 w 623048"/>
                <a:gd name="connsiteY44" fmla="*/ 230011 h 1227755"/>
                <a:gd name="connsiteX45" fmla="*/ 85836 w 623048"/>
                <a:gd name="connsiteY45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439252 w 623048"/>
                <a:gd name="connsiteY9" fmla="*/ 20461 h 1227755"/>
                <a:gd name="connsiteX10" fmla="*/ 467827 w 623048"/>
                <a:gd name="connsiteY10" fmla="*/ 8555 h 1227755"/>
                <a:gd name="connsiteX11" fmla="*/ 513070 w 623048"/>
                <a:gd name="connsiteY11" fmla="*/ 18080 h 1227755"/>
                <a:gd name="connsiteX12" fmla="*/ 551170 w 623048"/>
                <a:gd name="connsiteY12" fmla="*/ 49036 h 1227755"/>
                <a:gd name="connsiteX13" fmla="*/ 564901 w 623048"/>
                <a:gd name="connsiteY13" fmla="*/ 104437 h 1227755"/>
                <a:gd name="connsiteX14" fmla="*/ 572515 w 623048"/>
                <a:gd name="connsiteY14" fmla="*/ 177623 h 1227755"/>
                <a:gd name="connsiteX15" fmla="*/ 570481 w 623048"/>
                <a:gd name="connsiteY15" fmla="*/ 244272 h 1227755"/>
                <a:gd name="connsiteX16" fmla="*/ 562776 w 623048"/>
                <a:gd name="connsiteY16" fmla="*/ 318090 h 1227755"/>
                <a:gd name="connsiteX17" fmla="*/ 586889 w 623048"/>
                <a:gd name="connsiteY17" fmla="*/ 353836 h 1227755"/>
                <a:gd name="connsiteX18" fmla="*/ 603558 w 623048"/>
                <a:gd name="connsiteY18" fmla="*/ 313560 h 1227755"/>
                <a:gd name="connsiteX19" fmla="*/ 623048 w 623048"/>
                <a:gd name="connsiteY19" fmla="*/ 322586 h 1227755"/>
                <a:gd name="connsiteX20" fmla="*/ 621931 w 623048"/>
                <a:gd name="connsiteY20" fmla="*/ 368123 h 1227755"/>
                <a:gd name="connsiteX21" fmla="*/ 607350 w 623048"/>
                <a:gd name="connsiteY21" fmla="*/ 412882 h 1227755"/>
                <a:gd name="connsiteX22" fmla="*/ 596222 w 623048"/>
                <a:gd name="connsiteY22" fmla="*/ 427655 h 1227755"/>
                <a:gd name="connsiteX23" fmla="*/ 584508 w 623048"/>
                <a:gd name="connsiteY23" fmla="*/ 451467 h 1227755"/>
                <a:gd name="connsiteX24" fmla="*/ 572602 w 623048"/>
                <a:gd name="connsiteY24" fmla="*/ 484466 h 1227755"/>
                <a:gd name="connsiteX25" fmla="*/ 544659 w 623048"/>
                <a:gd name="connsiteY25" fmla="*/ 488112 h 1227755"/>
                <a:gd name="connsiteX26" fmla="*/ 528284 w 623048"/>
                <a:gd name="connsiteY26" fmla="*/ 569898 h 1227755"/>
                <a:gd name="connsiteX27" fmla="*/ 494462 w 623048"/>
                <a:gd name="connsiteY27" fmla="*/ 629282 h 1227755"/>
                <a:gd name="connsiteX28" fmla="*/ 475264 w 623048"/>
                <a:gd name="connsiteY28" fmla="*/ 641967 h 1227755"/>
                <a:gd name="connsiteX29" fmla="*/ 478278 w 623048"/>
                <a:gd name="connsiteY29" fmla="*/ 740084 h 1227755"/>
                <a:gd name="connsiteX30" fmla="*/ 500194 w 623048"/>
                <a:gd name="connsiteY30" fmla="*/ 780565 h 1227755"/>
                <a:gd name="connsiteX31" fmla="*/ 429727 w 623048"/>
                <a:gd name="connsiteY31" fmla="*/ 908667 h 1227755"/>
                <a:gd name="connsiteX32" fmla="*/ 353527 w 623048"/>
                <a:gd name="connsiteY32" fmla="*/ 939623 h 1227755"/>
                <a:gd name="connsiteX33" fmla="*/ 298758 w 623048"/>
                <a:gd name="connsiteY33" fmla="*/ 1027730 h 1227755"/>
                <a:gd name="connsiteX34" fmla="*/ 246370 w 623048"/>
                <a:gd name="connsiteY34" fmla="*/ 1227755 h 1227755"/>
                <a:gd name="connsiteX35" fmla="*/ 190090 w 623048"/>
                <a:gd name="connsiteY35" fmla="*/ 976098 h 1227755"/>
                <a:gd name="connsiteX36" fmla="*/ 139328 w 623048"/>
                <a:gd name="connsiteY36" fmla="*/ 927717 h 1227755"/>
                <a:gd name="connsiteX37" fmla="*/ 197019 w 623048"/>
                <a:gd name="connsiteY37" fmla="*/ 729855 h 1227755"/>
                <a:gd name="connsiteX38" fmla="*/ 148795 w 623048"/>
                <a:gd name="connsiteY38" fmla="*/ 628061 h 1227755"/>
                <a:gd name="connsiteX39" fmla="*/ 117783 w 623048"/>
                <a:gd name="connsiteY39" fmla="*/ 556242 h 1227755"/>
                <a:gd name="connsiteX40" fmla="*/ 108258 w 623048"/>
                <a:gd name="connsiteY40" fmla="*/ 508617 h 1227755"/>
                <a:gd name="connsiteX41" fmla="*/ 101114 w 623048"/>
                <a:gd name="connsiteY41" fmla="*/ 441942 h 1227755"/>
                <a:gd name="connsiteX42" fmla="*/ 77302 w 623048"/>
                <a:gd name="connsiteY42" fmla="*/ 432417 h 1227755"/>
                <a:gd name="connsiteX43" fmla="*/ 17770 w 623048"/>
                <a:gd name="connsiteY43" fmla="*/ 301449 h 1227755"/>
                <a:gd name="connsiteX44" fmla="*/ 29677 w 623048"/>
                <a:gd name="connsiteY44" fmla="*/ 230011 h 1227755"/>
                <a:gd name="connsiteX45" fmla="*/ 85836 w 623048"/>
                <a:gd name="connsiteY45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439252 w 623048"/>
                <a:gd name="connsiteY9" fmla="*/ 20461 h 1227755"/>
                <a:gd name="connsiteX10" fmla="*/ 467827 w 623048"/>
                <a:gd name="connsiteY10" fmla="*/ 8555 h 1227755"/>
                <a:gd name="connsiteX11" fmla="*/ 513070 w 623048"/>
                <a:gd name="connsiteY11" fmla="*/ 18080 h 1227755"/>
                <a:gd name="connsiteX12" fmla="*/ 551170 w 623048"/>
                <a:gd name="connsiteY12" fmla="*/ 49036 h 1227755"/>
                <a:gd name="connsiteX13" fmla="*/ 564901 w 623048"/>
                <a:gd name="connsiteY13" fmla="*/ 104437 h 1227755"/>
                <a:gd name="connsiteX14" fmla="*/ 572515 w 623048"/>
                <a:gd name="connsiteY14" fmla="*/ 177623 h 1227755"/>
                <a:gd name="connsiteX15" fmla="*/ 570481 w 623048"/>
                <a:gd name="connsiteY15" fmla="*/ 244272 h 1227755"/>
                <a:gd name="connsiteX16" fmla="*/ 562776 w 623048"/>
                <a:gd name="connsiteY16" fmla="*/ 318090 h 1227755"/>
                <a:gd name="connsiteX17" fmla="*/ 586889 w 623048"/>
                <a:gd name="connsiteY17" fmla="*/ 353836 h 1227755"/>
                <a:gd name="connsiteX18" fmla="*/ 603558 w 623048"/>
                <a:gd name="connsiteY18" fmla="*/ 313560 h 1227755"/>
                <a:gd name="connsiteX19" fmla="*/ 623048 w 623048"/>
                <a:gd name="connsiteY19" fmla="*/ 322586 h 1227755"/>
                <a:gd name="connsiteX20" fmla="*/ 621931 w 623048"/>
                <a:gd name="connsiteY20" fmla="*/ 368123 h 1227755"/>
                <a:gd name="connsiteX21" fmla="*/ 607350 w 623048"/>
                <a:gd name="connsiteY21" fmla="*/ 412882 h 1227755"/>
                <a:gd name="connsiteX22" fmla="*/ 596222 w 623048"/>
                <a:gd name="connsiteY22" fmla="*/ 427655 h 1227755"/>
                <a:gd name="connsiteX23" fmla="*/ 584508 w 623048"/>
                <a:gd name="connsiteY23" fmla="*/ 451467 h 1227755"/>
                <a:gd name="connsiteX24" fmla="*/ 572602 w 623048"/>
                <a:gd name="connsiteY24" fmla="*/ 484466 h 1227755"/>
                <a:gd name="connsiteX25" fmla="*/ 544659 w 623048"/>
                <a:gd name="connsiteY25" fmla="*/ 488112 h 1227755"/>
                <a:gd name="connsiteX26" fmla="*/ 528284 w 623048"/>
                <a:gd name="connsiteY26" fmla="*/ 569898 h 1227755"/>
                <a:gd name="connsiteX27" fmla="*/ 494462 w 623048"/>
                <a:gd name="connsiteY27" fmla="*/ 629282 h 1227755"/>
                <a:gd name="connsiteX28" fmla="*/ 475264 w 623048"/>
                <a:gd name="connsiteY28" fmla="*/ 641967 h 1227755"/>
                <a:gd name="connsiteX29" fmla="*/ 478278 w 623048"/>
                <a:gd name="connsiteY29" fmla="*/ 740084 h 1227755"/>
                <a:gd name="connsiteX30" fmla="*/ 500194 w 623048"/>
                <a:gd name="connsiteY30" fmla="*/ 780565 h 1227755"/>
                <a:gd name="connsiteX31" fmla="*/ 429727 w 623048"/>
                <a:gd name="connsiteY31" fmla="*/ 908667 h 1227755"/>
                <a:gd name="connsiteX32" fmla="*/ 353527 w 623048"/>
                <a:gd name="connsiteY32" fmla="*/ 939623 h 1227755"/>
                <a:gd name="connsiteX33" fmla="*/ 298758 w 623048"/>
                <a:gd name="connsiteY33" fmla="*/ 1027730 h 1227755"/>
                <a:gd name="connsiteX34" fmla="*/ 246370 w 623048"/>
                <a:gd name="connsiteY34" fmla="*/ 1227755 h 1227755"/>
                <a:gd name="connsiteX35" fmla="*/ 190090 w 623048"/>
                <a:gd name="connsiteY35" fmla="*/ 976098 h 1227755"/>
                <a:gd name="connsiteX36" fmla="*/ 139328 w 623048"/>
                <a:gd name="connsiteY36" fmla="*/ 927717 h 1227755"/>
                <a:gd name="connsiteX37" fmla="*/ 197019 w 623048"/>
                <a:gd name="connsiteY37" fmla="*/ 729855 h 1227755"/>
                <a:gd name="connsiteX38" fmla="*/ 148795 w 623048"/>
                <a:gd name="connsiteY38" fmla="*/ 628061 h 1227755"/>
                <a:gd name="connsiteX39" fmla="*/ 117783 w 623048"/>
                <a:gd name="connsiteY39" fmla="*/ 556242 h 1227755"/>
                <a:gd name="connsiteX40" fmla="*/ 108258 w 623048"/>
                <a:gd name="connsiteY40" fmla="*/ 508617 h 1227755"/>
                <a:gd name="connsiteX41" fmla="*/ 101114 w 623048"/>
                <a:gd name="connsiteY41" fmla="*/ 441942 h 1227755"/>
                <a:gd name="connsiteX42" fmla="*/ 77302 w 623048"/>
                <a:gd name="connsiteY42" fmla="*/ 432417 h 1227755"/>
                <a:gd name="connsiteX43" fmla="*/ 17770 w 623048"/>
                <a:gd name="connsiteY43" fmla="*/ 301449 h 1227755"/>
                <a:gd name="connsiteX44" fmla="*/ 29677 w 623048"/>
                <a:gd name="connsiteY44" fmla="*/ 230011 h 1227755"/>
                <a:gd name="connsiteX45" fmla="*/ 85836 w 623048"/>
                <a:gd name="connsiteY45" fmla="*/ 324931 h 1227755"/>
                <a:gd name="connsiteX0" fmla="*/ 85836 w 623048"/>
                <a:gd name="connsiteY0" fmla="*/ 324931 h 1227755"/>
                <a:gd name="connsiteX1" fmla="*/ 98733 w 623048"/>
                <a:gd name="connsiteY1" fmla="*/ 263348 h 1227755"/>
                <a:gd name="connsiteX2" fmla="*/ 96352 w 623048"/>
                <a:gd name="connsiteY2" fmla="*/ 184767 h 1227755"/>
                <a:gd name="connsiteX3" fmla="*/ 107964 w 623048"/>
                <a:gd name="connsiteY3" fmla="*/ 168098 h 1227755"/>
                <a:gd name="connsiteX4" fmla="*/ 91589 w 623048"/>
                <a:gd name="connsiteY4" fmla="*/ 127617 h 1227755"/>
                <a:gd name="connsiteX5" fmla="*/ 117004 w 623048"/>
                <a:gd name="connsiteY5" fmla="*/ 67160 h 1227755"/>
                <a:gd name="connsiteX6" fmla="*/ 148739 w 623048"/>
                <a:gd name="connsiteY6" fmla="*/ 32367 h 1227755"/>
                <a:gd name="connsiteX7" fmla="*/ 242240 w 623048"/>
                <a:gd name="connsiteY7" fmla="*/ 0 h 1227755"/>
                <a:gd name="connsiteX8" fmla="*/ 272564 w 623048"/>
                <a:gd name="connsiteY8" fmla="*/ 20167 h 1227755"/>
                <a:gd name="connsiteX9" fmla="*/ 439252 w 623048"/>
                <a:gd name="connsiteY9" fmla="*/ 20461 h 1227755"/>
                <a:gd name="connsiteX10" fmla="*/ 467827 w 623048"/>
                <a:gd name="connsiteY10" fmla="*/ 8555 h 1227755"/>
                <a:gd name="connsiteX11" fmla="*/ 513070 w 623048"/>
                <a:gd name="connsiteY11" fmla="*/ 18080 h 1227755"/>
                <a:gd name="connsiteX12" fmla="*/ 551170 w 623048"/>
                <a:gd name="connsiteY12" fmla="*/ 49036 h 1227755"/>
                <a:gd name="connsiteX13" fmla="*/ 564901 w 623048"/>
                <a:gd name="connsiteY13" fmla="*/ 104437 h 1227755"/>
                <a:gd name="connsiteX14" fmla="*/ 572515 w 623048"/>
                <a:gd name="connsiteY14" fmla="*/ 177623 h 1227755"/>
                <a:gd name="connsiteX15" fmla="*/ 570481 w 623048"/>
                <a:gd name="connsiteY15" fmla="*/ 244272 h 1227755"/>
                <a:gd name="connsiteX16" fmla="*/ 562776 w 623048"/>
                <a:gd name="connsiteY16" fmla="*/ 318090 h 1227755"/>
                <a:gd name="connsiteX17" fmla="*/ 586889 w 623048"/>
                <a:gd name="connsiteY17" fmla="*/ 353836 h 1227755"/>
                <a:gd name="connsiteX18" fmla="*/ 603558 w 623048"/>
                <a:gd name="connsiteY18" fmla="*/ 313560 h 1227755"/>
                <a:gd name="connsiteX19" fmla="*/ 623048 w 623048"/>
                <a:gd name="connsiteY19" fmla="*/ 322586 h 1227755"/>
                <a:gd name="connsiteX20" fmla="*/ 621931 w 623048"/>
                <a:gd name="connsiteY20" fmla="*/ 368123 h 1227755"/>
                <a:gd name="connsiteX21" fmla="*/ 607350 w 623048"/>
                <a:gd name="connsiteY21" fmla="*/ 412882 h 1227755"/>
                <a:gd name="connsiteX22" fmla="*/ 596222 w 623048"/>
                <a:gd name="connsiteY22" fmla="*/ 427655 h 1227755"/>
                <a:gd name="connsiteX23" fmla="*/ 584508 w 623048"/>
                <a:gd name="connsiteY23" fmla="*/ 451467 h 1227755"/>
                <a:gd name="connsiteX24" fmla="*/ 572602 w 623048"/>
                <a:gd name="connsiteY24" fmla="*/ 484466 h 1227755"/>
                <a:gd name="connsiteX25" fmla="*/ 544659 w 623048"/>
                <a:gd name="connsiteY25" fmla="*/ 488112 h 1227755"/>
                <a:gd name="connsiteX26" fmla="*/ 528284 w 623048"/>
                <a:gd name="connsiteY26" fmla="*/ 569898 h 1227755"/>
                <a:gd name="connsiteX27" fmla="*/ 494462 w 623048"/>
                <a:gd name="connsiteY27" fmla="*/ 629282 h 1227755"/>
                <a:gd name="connsiteX28" fmla="*/ 475264 w 623048"/>
                <a:gd name="connsiteY28" fmla="*/ 641967 h 1227755"/>
                <a:gd name="connsiteX29" fmla="*/ 478278 w 623048"/>
                <a:gd name="connsiteY29" fmla="*/ 740084 h 1227755"/>
                <a:gd name="connsiteX30" fmla="*/ 500194 w 623048"/>
                <a:gd name="connsiteY30" fmla="*/ 780565 h 1227755"/>
                <a:gd name="connsiteX31" fmla="*/ 429727 w 623048"/>
                <a:gd name="connsiteY31" fmla="*/ 908667 h 1227755"/>
                <a:gd name="connsiteX32" fmla="*/ 353527 w 623048"/>
                <a:gd name="connsiteY32" fmla="*/ 939623 h 1227755"/>
                <a:gd name="connsiteX33" fmla="*/ 298758 w 623048"/>
                <a:gd name="connsiteY33" fmla="*/ 1027730 h 1227755"/>
                <a:gd name="connsiteX34" fmla="*/ 246370 w 623048"/>
                <a:gd name="connsiteY34" fmla="*/ 1227755 h 1227755"/>
                <a:gd name="connsiteX35" fmla="*/ 190090 w 623048"/>
                <a:gd name="connsiteY35" fmla="*/ 976098 h 1227755"/>
                <a:gd name="connsiteX36" fmla="*/ 139328 w 623048"/>
                <a:gd name="connsiteY36" fmla="*/ 927717 h 1227755"/>
                <a:gd name="connsiteX37" fmla="*/ 197019 w 623048"/>
                <a:gd name="connsiteY37" fmla="*/ 729855 h 1227755"/>
                <a:gd name="connsiteX38" fmla="*/ 148795 w 623048"/>
                <a:gd name="connsiteY38" fmla="*/ 628061 h 1227755"/>
                <a:gd name="connsiteX39" fmla="*/ 117783 w 623048"/>
                <a:gd name="connsiteY39" fmla="*/ 556242 h 1227755"/>
                <a:gd name="connsiteX40" fmla="*/ 108258 w 623048"/>
                <a:gd name="connsiteY40" fmla="*/ 508617 h 1227755"/>
                <a:gd name="connsiteX41" fmla="*/ 101114 w 623048"/>
                <a:gd name="connsiteY41" fmla="*/ 441942 h 1227755"/>
                <a:gd name="connsiteX42" fmla="*/ 77302 w 623048"/>
                <a:gd name="connsiteY42" fmla="*/ 432417 h 1227755"/>
                <a:gd name="connsiteX43" fmla="*/ 17770 w 623048"/>
                <a:gd name="connsiteY43" fmla="*/ 301449 h 1227755"/>
                <a:gd name="connsiteX44" fmla="*/ 29677 w 623048"/>
                <a:gd name="connsiteY44" fmla="*/ 230011 h 1227755"/>
                <a:gd name="connsiteX45" fmla="*/ 85836 w 623048"/>
                <a:gd name="connsiteY45" fmla="*/ 324931 h 1227755"/>
                <a:gd name="connsiteX0" fmla="*/ 76202 w 613414"/>
                <a:gd name="connsiteY0" fmla="*/ 324931 h 1227755"/>
                <a:gd name="connsiteX1" fmla="*/ 89099 w 613414"/>
                <a:gd name="connsiteY1" fmla="*/ 263348 h 1227755"/>
                <a:gd name="connsiteX2" fmla="*/ 86718 w 613414"/>
                <a:gd name="connsiteY2" fmla="*/ 184767 h 1227755"/>
                <a:gd name="connsiteX3" fmla="*/ 98330 w 613414"/>
                <a:gd name="connsiteY3" fmla="*/ 168098 h 1227755"/>
                <a:gd name="connsiteX4" fmla="*/ 81955 w 613414"/>
                <a:gd name="connsiteY4" fmla="*/ 127617 h 1227755"/>
                <a:gd name="connsiteX5" fmla="*/ 107370 w 613414"/>
                <a:gd name="connsiteY5" fmla="*/ 67160 h 1227755"/>
                <a:gd name="connsiteX6" fmla="*/ 139105 w 613414"/>
                <a:gd name="connsiteY6" fmla="*/ 32367 h 1227755"/>
                <a:gd name="connsiteX7" fmla="*/ 232606 w 613414"/>
                <a:gd name="connsiteY7" fmla="*/ 0 h 1227755"/>
                <a:gd name="connsiteX8" fmla="*/ 262930 w 613414"/>
                <a:gd name="connsiteY8" fmla="*/ 20167 h 1227755"/>
                <a:gd name="connsiteX9" fmla="*/ 429618 w 613414"/>
                <a:gd name="connsiteY9" fmla="*/ 20461 h 1227755"/>
                <a:gd name="connsiteX10" fmla="*/ 458193 w 613414"/>
                <a:gd name="connsiteY10" fmla="*/ 8555 h 1227755"/>
                <a:gd name="connsiteX11" fmla="*/ 503436 w 613414"/>
                <a:gd name="connsiteY11" fmla="*/ 18080 h 1227755"/>
                <a:gd name="connsiteX12" fmla="*/ 541536 w 613414"/>
                <a:gd name="connsiteY12" fmla="*/ 49036 h 1227755"/>
                <a:gd name="connsiteX13" fmla="*/ 555267 w 613414"/>
                <a:gd name="connsiteY13" fmla="*/ 104437 h 1227755"/>
                <a:gd name="connsiteX14" fmla="*/ 562881 w 613414"/>
                <a:gd name="connsiteY14" fmla="*/ 177623 h 1227755"/>
                <a:gd name="connsiteX15" fmla="*/ 560847 w 613414"/>
                <a:gd name="connsiteY15" fmla="*/ 244272 h 1227755"/>
                <a:gd name="connsiteX16" fmla="*/ 553142 w 613414"/>
                <a:gd name="connsiteY16" fmla="*/ 318090 h 1227755"/>
                <a:gd name="connsiteX17" fmla="*/ 577255 w 613414"/>
                <a:gd name="connsiteY17" fmla="*/ 353836 h 1227755"/>
                <a:gd name="connsiteX18" fmla="*/ 593924 w 613414"/>
                <a:gd name="connsiteY18" fmla="*/ 313560 h 1227755"/>
                <a:gd name="connsiteX19" fmla="*/ 613414 w 613414"/>
                <a:gd name="connsiteY19" fmla="*/ 322586 h 1227755"/>
                <a:gd name="connsiteX20" fmla="*/ 612297 w 613414"/>
                <a:gd name="connsiteY20" fmla="*/ 368123 h 1227755"/>
                <a:gd name="connsiteX21" fmla="*/ 597716 w 613414"/>
                <a:gd name="connsiteY21" fmla="*/ 412882 h 1227755"/>
                <a:gd name="connsiteX22" fmla="*/ 586588 w 613414"/>
                <a:gd name="connsiteY22" fmla="*/ 427655 h 1227755"/>
                <a:gd name="connsiteX23" fmla="*/ 574874 w 613414"/>
                <a:gd name="connsiteY23" fmla="*/ 451467 h 1227755"/>
                <a:gd name="connsiteX24" fmla="*/ 562968 w 613414"/>
                <a:gd name="connsiteY24" fmla="*/ 484466 h 1227755"/>
                <a:gd name="connsiteX25" fmla="*/ 535025 w 613414"/>
                <a:gd name="connsiteY25" fmla="*/ 488112 h 1227755"/>
                <a:gd name="connsiteX26" fmla="*/ 518650 w 613414"/>
                <a:gd name="connsiteY26" fmla="*/ 569898 h 1227755"/>
                <a:gd name="connsiteX27" fmla="*/ 484828 w 613414"/>
                <a:gd name="connsiteY27" fmla="*/ 629282 h 1227755"/>
                <a:gd name="connsiteX28" fmla="*/ 465630 w 613414"/>
                <a:gd name="connsiteY28" fmla="*/ 641967 h 1227755"/>
                <a:gd name="connsiteX29" fmla="*/ 468644 w 613414"/>
                <a:gd name="connsiteY29" fmla="*/ 740084 h 1227755"/>
                <a:gd name="connsiteX30" fmla="*/ 490560 w 613414"/>
                <a:gd name="connsiteY30" fmla="*/ 780565 h 1227755"/>
                <a:gd name="connsiteX31" fmla="*/ 420093 w 613414"/>
                <a:gd name="connsiteY31" fmla="*/ 908667 h 1227755"/>
                <a:gd name="connsiteX32" fmla="*/ 343893 w 613414"/>
                <a:gd name="connsiteY32" fmla="*/ 939623 h 1227755"/>
                <a:gd name="connsiteX33" fmla="*/ 289124 w 613414"/>
                <a:gd name="connsiteY33" fmla="*/ 1027730 h 1227755"/>
                <a:gd name="connsiteX34" fmla="*/ 236736 w 613414"/>
                <a:gd name="connsiteY34" fmla="*/ 1227755 h 1227755"/>
                <a:gd name="connsiteX35" fmla="*/ 180456 w 613414"/>
                <a:gd name="connsiteY35" fmla="*/ 976098 h 1227755"/>
                <a:gd name="connsiteX36" fmla="*/ 129694 w 613414"/>
                <a:gd name="connsiteY36" fmla="*/ 927717 h 1227755"/>
                <a:gd name="connsiteX37" fmla="*/ 187385 w 613414"/>
                <a:gd name="connsiteY37" fmla="*/ 729855 h 1227755"/>
                <a:gd name="connsiteX38" fmla="*/ 139161 w 613414"/>
                <a:gd name="connsiteY38" fmla="*/ 628061 h 1227755"/>
                <a:gd name="connsiteX39" fmla="*/ 108149 w 613414"/>
                <a:gd name="connsiteY39" fmla="*/ 556242 h 1227755"/>
                <a:gd name="connsiteX40" fmla="*/ 98624 w 613414"/>
                <a:gd name="connsiteY40" fmla="*/ 508617 h 1227755"/>
                <a:gd name="connsiteX41" fmla="*/ 91480 w 613414"/>
                <a:gd name="connsiteY41" fmla="*/ 441942 h 1227755"/>
                <a:gd name="connsiteX42" fmla="*/ 67668 w 613414"/>
                <a:gd name="connsiteY42" fmla="*/ 432417 h 1227755"/>
                <a:gd name="connsiteX43" fmla="*/ 8136 w 613414"/>
                <a:gd name="connsiteY43" fmla="*/ 301449 h 1227755"/>
                <a:gd name="connsiteX44" fmla="*/ 29677 w 613414"/>
                <a:gd name="connsiteY44" fmla="*/ 256505 h 1227755"/>
                <a:gd name="connsiteX45" fmla="*/ 76202 w 613414"/>
                <a:gd name="connsiteY45" fmla="*/ 324931 h 1227755"/>
                <a:gd name="connsiteX0" fmla="*/ 76202 w 613414"/>
                <a:gd name="connsiteY0" fmla="*/ 324931 h 1227755"/>
                <a:gd name="connsiteX1" fmla="*/ 89099 w 613414"/>
                <a:gd name="connsiteY1" fmla="*/ 263348 h 1227755"/>
                <a:gd name="connsiteX2" fmla="*/ 86718 w 613414"/>
                <a:gd name="connsiteY2" fmla="*/ 184767 h 1227755"/>
                <a:gd name="connsiteX3" fmla="*/ 98330 w 613414"/>
                <a:gd name="connsiteY3" fmla="*/ 168098 h 1227755"/>
                <a:gd name="connsiteX4" fmla="*/ 81955 w 613414"/>
                <a:gd name="connsiteY4" fmla="*/ 127617 h 1227755"/>
                <a:gd name="connsiteX5" fmla="*/ 107370 w 613414"/>
                <a:gd name="connsiteY5" fmla="*/ 67160 h 1227755"/>
                <a:gd name="connsiteX6" fmla="*/ 139105 w 613414"/>
                <a:gd name="connsiteY6" fmla="*/ 32367 h 1227755"/>
                <a:gd name="connsiteX7" fmla="*/ 232606 w 613414"/>
                <a:gd name="connsiteY7" fmla="*/ 0 h 1227755"/>
                <a:gd name="connsiteX8" fmla="*/ 262930 w 613414"/>
                <a:gd name="connsiteY8" fmla="*/ 20167 h 1227755"/>
                <a:gd name="connsiteX9" fmla="*/ 429618 w 613414"/>
                <a:gd name="connsiteY9" fmla="*/ 20461 h 1227755"/>
                <a:gd name="connsiteX10" fmla="*/ 458193 w 613414"/>
                <a:gd name="connsiteY10" fmla="*/ 8555 h 1227755"/>
                <a:gd name="connsiteX11" fmla="*/ 503436 w 613414"/>
                <a:gd name="connsiteY11" fmla="*/ 18080 h 1227755"/>
                <a:gd name="connsiteX12" fmla="*/ 541536 w 613414"/>
                <a:gd name="connsiteY12" fmla="*/ 49036 h 1227755"/>
                <a:gd name="connsiteX13" fmla="*/ 555267 w 613414"/>
                <a:gd name="connsiteY13" fmla="*/ 104437 h 1227755"/>
                <a:gd name="connsiteX14" fmla="*/ 562881 w 613414"/>
                <a:gd name="connsiteY14" fmla="*/ 177623 h 1227755"/>
                <a:gd name="connsiteX15" fmla="*/ 560847 w 613414"/>
                <a:gd name="connsiteY15" fmla="*/ 244272 h 1227755"/>
                <a:gd name="connsiteX16" fmla="*/ 553142 w 613414"/>
                <a:gd name="connsiteY16" fmla="*/ 318090 h 1227755"/>
                <a:gd name="connsiteX17" fmla="*/ 577255 w 613414"/>
                <a:gd name="connsiteY17" fmla="*/ 353836 h 1227755"/>
                <a:gd name="connsiteX18" fmla="*/ 593924 w 613414"/>
                <a:gd name="connsiteY18" fmla="*/ 313560 h 1227755"/>
                <a:gd name="connsiteX19" fmla="*/ 613414 w 613414"/>
                <a:gd name="connsiteY19" fmla="*/ 322586 h 1227755"/>
                <a:gd name="connsiteX20" fmla="*/ 612297 w 613414"/>
                <a:gd name="connsiteY20" fmla="*/ 368123 h 1227755"/>
                <a:gd name="connsiteX21" fmla="*/ 597716 w 613414"/>
                <a:gd name="connsiteY21" fmla="*/ 412882 h 1227755"/>
                <a:gd name="connsiteX22" fmla="*/ 586588 w 613414"/>
                <a:gd name="connsiteY22" fmla="*/ 427655 h 1227755"/>
                <a:gd name="connsiteX23" fmla="*/ 574874 w 613414"/>
                <a:gd name="connsiteY23" fmla="*/ 451467 h 1227755"/>
                <a:gd name="connsiteX24" fmla="*/ 562968 w 613414"/>
                <a:gd name="connsiteY24" fmla="*/ 484466 h 1227755"/>
                <a:gd name="connsiteX25" fmla="*/ 535025 w 613414"/>
                <a:gd name="connsiteY25" fmla="*/ 488112 h 1227755"/>
                <a:gd name="connsiteX26" fmla="*/ 518650 w 613414"/>
                <a:gd name="connsiteY26" fmla="*/ 569898 h 1227755"/>
                <a:gd name="connsiteX27" fmla="*/ 484828 w 613414"/>
                <a:gd name="connsiteY27" fmla="*/ 629282 h 1227755"/>
                <a:gd name="connsiteX28" fmla="*/ 465630 w 613414"/>
                <a:gd name="connsiteY28" fmla="*/ 641967 h 1227755"/>
                <a:gd name="connsiteX29" fmla="*/ 468644 w 613414"/>
                <a:gd name="connsiteY29" fmla="*/ 740084 h 1227755"/>
                <a:gd name="connsiteX30" fmla="*/ 490560 w 613414"/>
                <a:gd name="connsiteY30" fmla="*/ 780565 h 1227755"/>
                <a:gd name="connsiteX31" fmla="*/ 420093 w 613414"/>
                <a:gd name="connsiteY31" fmla="*/ 908667 h 1227755"/>
                <a:gd name="connsiteX32" fmla="*/ 343893 w 613414"/>
                <a:gd name="connsiteY32" fmla="*/ 939623 h 1227755"/>
                <a:gd name="connsiteX33" fmla="*/ 289124 w 613414"/>
                <a:gd name="connsiteY33" fmla="*/ 1027730 h 1227755"/>
                <a:gd name="connsiteX34" fmla="*/ 236736 w 613414"/>
                <a:gd name="connsiteY34" fmla="*/ 1227755 h 1227755"/>
                <a:gd name="connsiteX35" fmla="*/ 180456 w 613414"/>
                <a:gd name="connsiteY35" fmla="*/ 976098 h 1227755"/>
                <a:gd name="connsiteX36" fmla="*/ 129694 w 613414"/>
                <a:gd name="connsiteY36" fmla="*/ 927717 h 1227755"/>
                <a:gd name="connsiteX37" fmla="*/ 187385 w 613414"/>
                <a:gd name="connsiteY37" fmla="*/ 729855 h 1227755"/>
                <a:gd name="connsiteX38" fmla="*/ 139161 w 613414"/>
                <a:gd name="connsiteY38" fmla="*/ 628061 h 1227755"/>
                <a:gd name="connsiteX39" fmla="*/ 108149 w 613414"/>
                <a:gd name="connsiteY39" fmla="*/ 556242 h 1227755"/>
                <a:gd name="connsiteX40" fmla="*/ 98624 w 613414"/>
                <a:gd name="connsiteY40" fmla="*/ 508617 h 1227755"/>
                <a:gd name="connsiteX41" fmla="*/ 91480 w 613414"/>
                <a:gd name="connsiteY41" fmla="*/ 441942 h 1227755"/>
                <a:gd name="connsiteX42" fmla="*/ 67668 w 613414"/>
                <a:gd name="connsiteY42" fmla="*/ 432417 h 1227755"/>
                <a:gd name="connsiteX43" fmla="*/ 22588 w 613414"/>
                <a:gd name="connsiteY43" fmla="*/ 303858 h 1227755"/>
                <a:gd name="connsiteX44" fmla="*/ 29677 w 613414"/>
                <a:gd name="connsiteY44" fmla="*/ 256505 h 1227755"/>
                <a:gd name="connsiteX45" fmla="*/ 76202 w 613414"/>
                <a:gd name="connsiteY45" fmla="*/ 324931 h 1227755"/>
                <a:gd name="connsiteX0" fmla="*/ 76202 w 613414"/>
                <a:gd name="connsiteY0" fmla="*/ 324931 h 1227755"/>
                <a:gd name="connsiteX1" fmla="*/ 89099 w 613414"/>
                <a:gd name="connsiteY1" fmla="*/ 263348 h 1227755"/>
                <a:gd name="connsiteX2" fmla="*/ 86718 w 613414"/>
                <a:gd name="connsiteY2" fmla="*/ 184767 h 1227755"/>
                <a:gd name="connsiteX3" fmla="*/ 98330 w 613414"/>
                <a:gd name="connsiteY3" fmla="*/ 168098 h 1227755"/>
                <a:gd name="connsiteX4" fmla="*/ 81955 w 613414"/>
                <a:gd name="connsiteY4" fmla="*/ 127617 h 1227755"/>
                <a:gd name="connsiteX5" fmla="*/ 107370 w 613414"/>
                <a:gd name="connsiteY5" fmla="*/ 67160 h 1227755"/>
                <a:gd name="connsiteX6" fmla="*/ 139105 w 613414"/>
                <a:gd name="connsiteY6" fmla="*/ 32367 h 1227755"/>
                <a:gd name="connsiteX7" fmla="*/ 232606 w 613414"/>
                <a:gd name="connsiteY7" fmla="*/ 0 h 1227755"/>
                <a:gd name="connsiteX8" fmla="*/ 262930 w 613414"/>
                <a:gd name="connsiteY8" fmla="*/ 20167 h 1227755"/>
                <a:gd name="connsiteX9" fmla="*/ 458193 w 613414"/>
                <a:gd name="connsiteY9" fmla="*/ 8555 h 1227755"/>
                <a:gd name="connsiteX10" fmla="*/ 503436 w 613414"/>
                <a:gd name="connsiteY10" fmla="*/ 18080 h 1227755"/>
                <a:gd name="connsiteX11" fmla="*/ 541536 w 613414"/>
                <a:gd name="connsiteY11" fmla="*/ 49036 h 1227755"/>
                <a:gd name="connsiteX12" fmla="*/ 555267 w 613414"/>
                <a:gd name="connsiteY12" fmla="*/ 104437 h 1227755"/>
                <a:gd name="connsiteX13" fmla="*/ 562881 w 613414"/>
                <a:gd name="connsiteY13" fmla="*/ 177623 h 1227755"/>
                <a:gd name="connsiteX14" fmla="*/ 560847 w 613414"/>
                <a:gd name="connsiteY14" fmla="*/ 244272 h 1227755"/>
                <a:gd name="connsiteX15" fmla="*/ 553142 w 613414"/>
                <a:gd name="connsiteY15" fmla="*/ 318090 h 1227755"/>
                <a:gd name="connsiteX16" fmla="*/ 577255 w 613414"/>
                <a:gd name="connsiteY16" fmla="*/ 353836 h 1227755"/>
                <a:gd name="connsiteX17" fmla="*/ 593924 w 613414"/>
                <a:gd name="connsiteY17" fmla="*/ 313560 h 1227755"/>
                <a:gd name="connsiteX18" fmla="*/ 613414 w 613414"/>
                <a:gd name="connsiteY18" fmla="*/ 322586 h 1227755"/>
                <a:gd name="connsiteX19" fmla="*/ 612297 w 613414"/>
                <a:gd name="connsiteY19" fmla="*/ 368123 h 1227755"/>
                <a:gd name="connsiteX20" fmla="*/ 597716 w 613414"/>
                <a:gd name="connsiteY20" fmla="*/ 412882 h 1227755"/>
                <a:gd name="connsiteX21" fmla="*/ 586588 w 613414"/>
                <a:gd name="connsiteY21" fmla="*/ 427655 h 1227755"/>
                <a:gd name="connsiteX22" fmla="*/ 574874 w 613414"/>
                <a:gd name="connsiteY22" fmla="*/ 451467 h 1227755"/>
                <a:gd name="connsiteX23" fmla="*/ 562968 w 613414"/>
                <a:gd name="connsiteY23" fmla="*/ 484466 h 1227755"/>
                <a:gd name="connsiteX24" fmla="*/ 535025 w 613414"/>
                <a:gd name="connsiteY24" fmla="*/ 488112 h 1227755"/>
                <a:gd name="connsiteX25" fmla="*/ 518650 w 613414"/>
                <a:gd name="connsiteY25" fmla="*/ 569898 h 1227755"/>
                <a:gd name="connsiteX26" fmla="*/ 484828 w 613414"/>
                <a:gd name="connsiteY26" fmla="*/ 629282 h 1227755"/>
                <a:gd name="connsiteX27" fmla="*/ 465630 w 613414"/>
                <a:gd name="connsiteY27" fmla="*/ 641967 h 1227755"/>
                <a:gd name="connsiteX28" fmla="*/ 468644 w 613414"/>
                <a:gd name="connsiteY28" fmla="*/ 740084 h 1227755"/>
                <a:gd name="connsiteX29" fmla="*/ 490560 w 613414"/>
                <a:gd name="connsiteY29" fmla="*/ 780565 h 1227755"/>
                <a:gd name="connsiteX30" fmla="*/ 420093 w 613414"/>
                <a:gd name="connsiteY30" fmla="*/ 908667 h 1227755"/>
                <a:gd name="connsiteX31" fmla="*/ 343893 w 613414"/>
                <a:gd name="connsiteY31" fmla="*/ 939623 h 1227755"/>
                <a:gd name="connsiteX32" fmla="*/ 289124 w 613414"/>
                <a:gd name="connsiteY32" fmla="*/ 1027730 h 1227755"/>
                <a:gd name="connsiteX33" fmla="*/ 236736 w 613414"/>
                <a:gd name="connsiteY33" fmla="*/ 1227755 h 1227755"/>
                <a:gd name="connsiteX34" fmla="*/ 180456 w 613414"/>
                <a:gd name="connsiteY34" fmla="*/ 976098 h 1227755"/>
                <a:gd name="connsiteX35" fmla="*/ 129694 w 613414"/>
                <a:gd name="connsiteY35" fmla="*/ 927717 h 1227755"/>
                <a:gd name="connsiteX36" fmla="*/ 187385 w 613414"/>
                <a:gd name="connsiteY36" fmla="*/ 729855 h 1227755"/>
                <a:gd name="connsiteX37" fmla="*/ 139161 w 613414"/>
                <a:gd name="connsiteY37" fmla="*/ 628061 h 1227755"/>
                <a:gd name="connsiteX38" fmla="*/ 108149 w 613414"/>
                <a:gd name="connsiteY38" fmla="*/ 556242 h 1227755"/>
                <a:gd name="connsiteX39" fmla="*/ 98624 w 613414"/>
                <a:gd name="connsiteY39" fmla="*/ 508617 h 1227755"/>
                <a:gd name="connsiteX40" fmla="*/ 91480 w 613414"/>
                <a:gd name="connsiteY40" fmla="*/ 441942 h 1227755"/>
                <a:gd name="connsiteX41" fmla="*/ 67668 w 613414"/>
                <a:gd name="connsiteY41" fmla="*/ 432417 h 1227755"/>
                <a:gd name="connsiteX42" fmla="*/ 22588 w 613414"/>
                <a:gd name="connsiteY42" fmla="*/ 303858 h 1227755"/>
                <a:gd name="connsiteX43" fmla="*/ 29677 w 613414"/>
                <a:gd name="connsiteY43" fmla="*/ 256505 h 1227755"/>
                <a:gd name="connsiteX44" fmla="*/ 76202 w 613414"/>
                <a:gd name="connsiteY44" fmla="*/ 324931 h 1227755"/>
                <a:gd name="connsiteX0" fmla="*/ 76202 w 613414"/>
                <a:gd name="connsiteY0" fmla="*/ 324931 h 1227755"/>
                <a:gd name="connsiteX1" fmla="*/ 89099 w 613414"/>
                <a:gd name="connsiteY1" fmla="*/ 263348 h 1227755"/>
                <a:gd name="connsiteX2" fmla="*/ 86718 w 613414"/>
                <a:gd name="connsiteY2" fmla="*/ 184767 h 1227755"/>
                <a:gd name="connsiteX3" fmla="*/ 98330 w 613414"/>
                <a:gd name="connsiteY3" fmla="*/ 168098 h 1227755"/>
                <a:gd name="connsiteX4" fmla="*/ 81955 w 613414"/>
                <a:gd name="connsiteY4" fmla="*/ 127617 h 1227755"/>
                <a:gd name="connsiteX5" fmla="*/ 107370 w 613414"/>
                <a:gd name="connsiteY5" fmla="*/ 67160 h 1227755"/>
                <a:gd name="connsiteX6" fmla="*/ 139105 w 613414"/>
                <a:gd name="connsiteY6" fmla="*/ 32367 h 1227755"/>
                <a:gd name="connsiteX7" fmla="*/ 232606 w 613414"/>
                <a:gd name="connsiteY7" fmla="*/ 0 h 1227755"/>
                <a:gd name="connsiteX8" fmla="*/ 458193 w 613414"/>
                <a:gd name="connsiteY8" fmla="*/ 8555 h 1227755"/>
                <a:gd name="connsiteX9" fmla="*/ 503436 w 613414"/>
                <a:gd name="connsiteY9" fmla="*/ 18080 h 1227755"/>
                <a:gd name="connsiteX10" fmla="*/ 541536 w 613414"/>
                <a:gd name="connsiteY10" fmla="*/ 49036 h 1227755"/>
                <a:gd name="connsiteX11" fmla="*/ 555267 w 613414"/>
                <a:gd name="connsiteY11" fmla="*/ 104437 h 1227755"/>
                <a:gd name="connsiteX12" fmla="*/ 562881 w 613414"/>
                <a:gd name="connsiteY12" fmla="*/ 177623 h 1227755"/>
                <a:gd name="connsiteX13" fmla="*/ 560847 w 613414"/>
                <a:gd name="connsiteY13" fmla="*/ 244272 h 1227755"/>
                <a:gd name="connsiteX14" fmla="*/ 553142 w 613414"/>
                <a:gd name="connsiteY14" fmla="*/ 318090 h 1227755"/>
                <a:gd name="connsiteX15" fmla="*/ 577255 w 613414"/>
                <a:gd name="connsiteY15" fmla="*/ 353836 h 1227755"/>
                <a:gd name="connsiteX16" fmla="*/ 593924 w 613414"/>
                <a:gd name="connsiteY16" fmla="*/ 313560 h 1227755"/>
                <a:gd name="connsiteX17" fmla="*/ 613414 w 613414"/>
                <a:gd name="connsiteY17" fmla="*/ 322586 h 1227755"/>
                <a:gd name="connsiteX18" fmla="*/ 612297 w 613414"/>
                <a:gd name="connsiteY18" fmla="*/ 368123 h 1227755"/>
                <a:gd name="connsiteX19" fmla="*/ 597716 w 613414"/>
                <a:gd name="connsiteY19" fmla="*/ 412882 h 1227755"/>
                <a:gd name="connsiteX20" fmla="*/ 586588 w 613414"/>
                <a:gd name="connsiteY20" fmla="*/ 427655 h 1227755"/>
                <a:gd name="connsiteX21" fmla="*/ 574874 w 613414"/>
                <a:gd name="connsiteY21" fmla="*/ 451467 h 1227755"/>
                <a:gd name="connsiteX22" fmla="*/ 562968 w 613414"/>
                <a:gd name="connsiteY22" fmla="*/ 484466 h 1227755"/>
                <a:gd name="connsiteX23" fmla="*/ 535025 w 613414"/>
                <a:gd name="connsiteY23" fmla="*/ 488112 h 1227755"/>
                <a:gd name="connsiteX24" fmla="*/ 518650 w 613414"/>
                <a:gd name="connsiteY24" fmla="*/ 569898 h 1227755"/>
                <a:gd name="connsiteX25" fmla="*/ 484828 w 613414"/>
                <a:gd name="connsiteY25" fmla="*/ 629282 h 1227755"/>
                <a:gd name="connsiteX26" fmla="*/ 465630 w 613414"/>
                <a:gd name="connsiteY26" fmla="*/ 641967 h 1227755"/>
                <a:gd name="connsiteX27" fmla="*/ 468644 w 613414"/>
                <a:gd name="connsiteY27" fmla="*/ 740084 h 1227755"/>
                <a:gd name="connsiteX28" fmla="*/ 490560 w 613414"/>
                <a:gd name="connsiteY28" fmla="*/ 780565 h 1227755"/>
                <a:gd name="connsiteX29" fmla="*/ 420093 w 613414"/>
                <a:gd name="connsiteY29" fmla="*/ 908667 h 1227755"/>
                <a:gd name="connsiteX30" fmla="*/ 343893 w 613414"/>
                <a:gd name="connsiteY30" fmla="*/ 939623 h 1227755"/>
                <a:gd name="connsiteX31" fmla="*/ 289124 w 613414"/>
                <a:gd name="connsiteY31" fmla="*/ 1027730 h 1227755"/>
                <a:gd name="connsiteX32" fmla="*/ 236736 w 613414"/>
                <a:gd name="connsiteY32" fmla="*/ 1227755 h 1227755"/>
                <a:gd name="connsiteX33" fmla="*/ 180456 w 613414"/>
                <a:gd name="connsiteY33" fmla="*/ 976098 h 1227755"/>
                <a:gd name="connsiteX34" fmla="*/ 129694 w 613414"/>
                <a:gd name="connsiteY34" fmla="*/ 927717 h 1227755"/>
                <a:gd name="connsiteX35" fmla="*/ 187385 w 613414"/>
                <a:gd name="connsiteY35" fmla="*/ 729855 h 1227755"/>
                <a:gd name="connsiteX36" fmla="*/ 139161 w 613414"/>
                <a:gd name="connsiteY36" fmla="*/ 628061 h 1227755"/>
                <a:gd name="connsiteX37" fmla="*/ 108149 w 613414"/>
                <a:gd name="connsiteY37" fmla="*/ 556242 h 1227755"/>
                <a:gd name="connsiteX38" fmla="*/ 98624 w 613414"/>
                <a:gd name="connsiteY38" fmla="*/ 508617 h 1227755"/>
                <a:gd name="connsiteX39" fmla="*/ 91480 w 613414"/>
                <a:gd name="connsiteY39" fmla="*/ 441942 h 1227755"/>
                <a:gd name="connsiteX40" fmla="*/ 67668 w 613414"/>
                <a:gd name="connsiteY40" fmla="*/ 432417 h 1227755"/>
                <a:gd name="connsiteX41" fmla="*/ 22588 w 613414"/>
                <a:gd name="connsiteY41" fmla="*/ 303858 h 1227755"/>
                <a:gd name="connsiteX42" fmla="*/ 29677 w 613414"/>
                <a:gd name="connsiteY42" fmla="*/ 256505 h 1227755"/>
                <a:gd name="connsiteX43" fmla="*/ 76202 w 613414"/>
                <a:gd name="connsiteY43" fmla="*/ 324931 h 1227755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86718 w 613414"/>
                <a:gd name="connsiteY2" fmla="*/ 176212 h 1219200"/>
                <a:gd name="connsiteX3" fmla="*/ 98330 w 613414"/>
                <a:gd name="connsiteY3" fmla="*/ 159543 h 1219200"/>
                <a:gd name="connsiteX4" fmla="*/ 81955 w 613414"/>
                <a:gd name="connsiteY4" fmla="*/ 119062 h 1219200"/>
                <a:gd name="connsiteX5" fmla="*/ 107370 w 613414"/>
                <a:gd name="connsiteY5" fmla="*/ 58605 h 1219200"/>
                <a:gd name="connsiteX6" fmla="*/ 139105 w 613414"/>
                <a:gd name="connsiteY6" fmla="*/ 23812 h 1219200"/>
                <a:gd name="connsiteX7" fmla="*/ 458193 w 613414"/>
                <a:gd name="connsiteY7" fmla="*/ 0 h 1219200"/>
                <a:gd name="connsiteX8" fmla="*/ 503436 w 613414"/>
                <a:gd name="connsiteY8" fmla="*/ 9525 h 1219200"/>
                <a:gd name="connsiteX9" fmla="*/ 541536 w 613414"/>
                <a:gd name="connsiteY9" fmla="*/ 40481 h 1219200"/>
                <a:gd name="connsiteX10" fmla="*/ 555267 w 613414"/>
                <a:gd name="connsiteY10" fmla="*/ 95882 h 1219200"/>
                <a:gd name="connsiteX11" fmla="*/ 562881 w 613414"/>
                <a:gd name="connsiteY11" fmla="*/ 169068 h 1219200"/>
                <a:gd name="connsiteX12" fmla="*/ 560847 w 613414"/>
                <a:gd name="connsiteY12" fmla="*/ 235717 h 1219200"/>
                <a:gd name="connsiteX13" fmla="*/ 553142 w 613414"/>
                <a:gd name="connsiteY13" fmla="*/ 309535 h 1219200"/>
                <a:gd name="connsiteX14" fmla="*/ 577255 w 613414"/>
                <a:gd name="connsiteY14" fmla="*/ 345281 h 1219200"/>
                <a:gd name="connsiteX15" fmla="*/ 593924 w 613414"/>
                <a:gd name="connsiteY15" fmla="*/ 305005 h 1219200"/>
                <a:gd name="connsiteX16" fmla="*/ 613414 w 613414"/>
                <a:gd name="connsiteY16" fmla="*/ 314031 h 1219200"/>
                <a:gd name="connsiteX17" fmla="*/ 612297 w 613414"/>
                <a:gd name="connsiteY17" fmla="*/ 359568 h 1219200"/>
                <a:gd name="connsiteX18" fmla="*/ 597716 w 613414"/>
                <a:gd name="connsiteY18" fmla="*/ 404327 h 1219200"/>
                <a:gd name="connsiteX19" fmla="*/ 586588 w 613414"/>
                <a:gd name="connsiteY19" fmla="*/ 419100 h 1219200"/>
                <a:gd name="connsiteX20" fmla="*/ 574874 w 613414"/>
                <a:gd name="connsiteY20" fmla="*/ 442912 h 1219200"/>
                <a:gd name="connsiteX21" fmla="*/ 562968 w 613414"/>
                <a:gd name="connsiteY21" fmla="*/ 475911 h 1219200"/>
                <a:gd name="connsiteX22" fmla="*/ 535025 w 613414"/>
                <a:gd name="connsiteY22" fmla="*/ 479557 h 1219200"/>
                <a:gd name="connsiteX23" fmla="*/ 518650 w 613414"/>
                <a:gd name="connsiteY23" fmla="*/ 561343 h 1219200"/>
                <a:gd name="connsiteX24" fmla="*/ 484828 w 613414"/>
                <a:gd name="connsiteY24" fmla="*/ 620727 h 1219200"/>
                <a:gd name="connsiteX25" fmla="*/ 465630 w 613414"/>
                <a:gd name="connsiteY25" fmla="*/ 633412 h 1219200"/>
                <a:gd name="connsiteX26" fmla="*/ 468644 w 613414"/>
                <a:gd name="connsiteY26" fmla="*/ 731529 h 1219200"/>
                <a:gd name="connsiteX27" fmla="*/ 490560 w 613414"/>
                <a:gd name="connsiteY27" fmla="*/ 772010 h 1219200"/>
                <a:gd name="connsiteX28" fmla="*/ 420093 w 613414"/>
                <a:gd name="connsiteY28" fmla="*/ 900112 h 1219200"/>
                <a:gd name="connsiteX29" fmla="*/ 343893 w 613414"/>
                <a:gd name="connsiteY29" fmla="*/ 931068 h 1219200"/>
                <a:gd name="connsiteX30" fmla="*/ 289124 w 613414"/>
                <a:gd name="connsiteY30" fmla="*/ 1019175 h 1219200"/>
                <a:gd name="connsiteX31" fmla="*/ 236736 w 613414"/>
                <a:gd name="connsiteY31" fmla="*/ 1219200 h 1219200"/>
                <a:gd name="connsiteX32" fmla="*/ 180456 w 613414"/>
                <a:gd name="connsiteY32" fmla="*/ 967543 h 1219200"/>
                <a:gd name="connsiteX33" fmla="*/ 129694 w 613414"/>
                <a:gd name="connsiteY33" fmla="*/ 919162 h 1219200"/>
                <a:gd name="connsiteX34" fmla="*/ 187385 w 613414"/>
                <a:gd name="connsiteY34" fmla="*/ 721300 h 1219200"/>
                <a:gd name="connsiteX35" fmla="*/ 139161 w 613414"/>
                <a:gd name="connsiteY35" fmla="*/ 619506 h 1219200"/>
                <a:gd name="connsiteX36" fmla="*/ 108149 w 613414"/>
                <a:gd name="connsiteY36" fmla="*/ 547687 h 1219200"/>
                <a:gd name="connsiteX37" fmla="*/ 98624 w 613414"/>
                <a:gd name="connsiteY37" fmla="*/ 500062 h 1219200"/>
                <a:gd name="connsiteX38" fmla="*/ 91480 w 613414"/>
                <a:gd name="connsiteY38" fmla="*/ 433387 h 1219200"/>
                <a:gd name="connsiteX39" fmla="*/ 67668 w 613414"/>
                <a:gd name="connsiteY39" fmla="*/ 423862 h 1219200"/>
                <a:gd name="connsiteX40" fmla="*/ 22588 w 613414"/>
                <a:gd name="connsiteY40" fmla="*/ 295303 h 1219200"/>
                <a:gd name="connsiteX41" fmla="*/ 29677 w 613414"/>
                <a:gd name="connsiteY41" fmla="*/ 247950 h 1219200"/>
                <a:gd name="connsiteX42" fmla="*/ 76202 w 613414"/>
                <a:gd name="connsiteY42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86718 w 613414"/>
                <a:gd name="connsiteY2" fmla="*/ 176212 h 1219200"/>
                <a:gd name="connsiteX3" fmla="*/ 98330 w 613414"/>
                <a:gd name="connsiteY3" fmla="*/ 159543 h 1219200"/>
                <a:gd name="connsiteX4" fmla="*/ 81955 w 613414"/>
                <a:gd name="connsiteY4" fmla="*/ 119062 h 1219200"/>
                <a:gd name="connsiteX5" fmla="*/ 139105 w 613414"/>
                <a:gd name="connsiteY5" fmla="*/ 23812 h 1219200"/>
                <a:gd name="connsiteX6" fmla="*/ 458193 w 613414"/>
                <a:gd name="connsiteY6" fmla="*/ 0 h 1219200"/>
                <a:gd name="connsiteX7" fmla="*/ 503436 w 613414"/>
                <a:gd name="connsiteY7" fmla="*/ 9525 h 1219200"/>
                <a:gd name="connsiteX8" fmla="*/ 541536 w 613414"/>
                <a:gd name="connsiteY8" fmla="*/ 40481 h 1219200"/>
                <a:gd name="connsiteX9" fmla="*/ 555267 w 613414"/>
                <a:gd name="connsiteY9" fmla="*/ 95882 h 1219200"/>
                <a:gd name="connsiteX10" fmla="*/ 562881 w 613414"/>
                <a:gd name="connsiteY10" fmla="*/ 169068 h 1219200"/>
                <a:gd name="connsiteX11" fmla="*/ 560847 w 613414"/>
                <a:gd name="connsiteY11" fmla="*/ 235717 h 1219200"/>
                <a:gd name="connsiteX12" fmla="*/ 553142 w 613414"/>
                <a:gd name="connsiteY12" fmla="*/ 309535 h 1219200"/>
                <a:gd name="connsiteX13" fmla="*/ 577255 w 613414"/>
                <a:gd name="connsiteY13" fmla="*/ 345281 h 1219200"/>
                <a:gd name="connsiteX14" fmla="*/ 593924 w 613414"/>
                <a:gd name="connsiteY14" fmla="*/ 305005 h 1219200"/>
                <a:gd name="connsiteX15" fmla="*/ 613414 w 613414"/>
                <a:gd name="connsiteY15" fmla="*/ 314031 h 1219200"/>
                <a:gd name="connsiteX16" fmla="*/ 612297 w 613414"/>
                <a:gd name="connsiteY16" fmla="*/ 359568 h 1219200"/>
                <a:gd name="connsiteX17" fmla="*/ 597716 w 613414"/>
                <a:gd name="connsiteY17" fmla="*/ 404327 h 1219200"/>
                <a:gd name="connsiteX18" fmla="*/ 586588 w 613414"/>
                <a:gd name="connsiteY18" fmla="*/ 419100 h 1219200"/>
                <a:gd name="connsiteX19" fmla="*/ 574874 w 613414"/>
                <a:gd name="connsiteY19" fmla="*/ 442912 h 1219200"/>
                <a:gd name="connsiteX20" fmla="*/ 562968 w 613414"/>
                <a:gd name="connsiteY20" fmla="*/ 475911 h 1219200"/>
                <a:gd name="connsiteX21" fmla="*/ 535025 w 613414"/>
                <a:gd name="connsiteY21" fmla="*/ 479557 h 1219200"/>
                <a:gd name="connsiteX22" fmla="*/ 518650 w 613414"/>
                <a:gd name="connsiteY22" fmla="*/ 561343 h 1219200"/>
                <a:gd name="connsiteX23" fmla="*/ 484828 w 613414"/>
                <a:gd name="connsiteY23" fmla="*/ 620727 h 1219200"/>
                <a:gd name="connsiteX24" fmla="*/ 465630 w 613414"/>
                <a:gd name="connsiteY24" fmla="*/ 633412 h 1219200"/>
                <a:gd name="connsiteX25" fmla="*/ 468644 w 613414"/>
                <a:gd name="connsiteY25" fmla="*/ 731529 h 1219200"/>
                <a:gd name="connsiteX26" fmla="*/ 490560 w 613414"/>
                <a:gd name="connsiteY26" fmla="*/ 772010 h 1219200"/>
                <a:gd name="connsiteX27" fmla="*/ 420093 w 613414"/>
                <a:gd name="connsiteY27" fmla="*/ 900112 h 1219200"/>
                <a:gd name="connsiteX28" fmla="*/ 343893 w 613414"/>
                <a:gd name="connsiteY28" fmla="*/ 931068 h 1219200"/>
                <a:gd name="connsiteX29" fmla="*/ 289124 w 613414"/>
                <a:gd name="connsiteY29" fmla="*/ 1019175 h 1219200"/>
                <a:gd name="connsiteX30" fmla="*/ 236736 w 613414"/>
                <a:gd name="connsiteY30" fmla="*/ 1219200 h 1219200"/>
                <a:gd name="connsiteX31" fmla="*/ 180456 w 613414"/>
                <a:gd name="connsiteY31" fmla="*/ 967543 h 1219200"/>
                <a:gd name="connsiteX32" fmla="*/ 129694 w 613414"/>
                <a:gd name="connsiteY32" fmla="*/ 919162 h 1219200"/>
                <a:gd name="connsiteX33" fmla="*/ 187385 w 613414"/>
                <a:gd name="connsiteY33" fmla="*/ 721300 h 1219200"/>
                <a:gd name="connsiteX34" fmla="*/ 139161 w 613414"/>
                <a:gd name="connsiteY34" fmla="*/ 619506 h 1219200"/>
                <a:gd name="connsiteX35" fmla="*/ 108149 w 613414"/>
                <a:gd name="connsiteY35" fmla="*/ 547687 h 1219200"/>
                <a:gd name="connsiteX36" fmla="*/ 98624 w 613414"/>
                <a:gd name="connsiteY36" fmla="*/ 500062 h 1219200"/>
                <a:gd name="connsiteX37" fmla="*/ 91480 w 613414"/>
                <a:gd name="connsiteY37" fmla="*/ 433387 h 1219200"/>
                <a:gd name="connsiteX38" fmla="*/ 67668 w 613414"/>
                <a:gd name="connsiteY38" fmla="*/ 423862 h 1219200"/>
                <a:gd name="connsiteX39" fmla="*/ 22588 w 613414"/>
                <a:gd name="connsiteY39" fmla="*/ 295303 h 1219200"/>
                <a:gd name="connsiteX40" fmla="*/ 29677 w 613414"/>
                <a:gd name="connsiteY40" fmla="*/ 247950 h 1219200"/>
                <a:gd name="connsiteX41" fmla="*/ 76202 w 613414"/>
                <a:gd name="connsiteY41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86718 w 613414"/>
                <a:gd name="connsiteY2" fmla="*/ 176212 h 1219200"/>
                <a:gd name="connsiteX3" fmla="*/ 98330 w 613414"/>
                <a:gd name="connsiteY3" fmla="*/ 159543 h 1219200"/>
                <a:gd name="connsiteX4" fmla="*/ 139105 w 613414"/>
                <a:gd name="connsiteY4" fmla="*/ 23812 h 1219200"/>
                <a:gd name="connsiteX5" fmla="*/ 458193 w 613414"/>
                <a:gd name="connsiteY5" fmla="*/ 0 h 1219200"/>
                <a:gd name="connsiteX6" fmla="*/ 503436 w 613414"/>
                <a:gd name="connsiteY6" fmla="*/ 9525 h 1219200"/>
                <a:gd name="connsiteX7" fmla="*/ 541536 w 613414"/>
                <a:gd name="connsiteY7" fmla="*/ 40481 h 1219200"/>
                <a:gd name="connsiteX8" fmla="*/ 555267 w 613414"/>
                <a:gd name="connsiteY8" fmla="*/ 95882 h 1219200"/>
                <a:gd name="connsiteX9" fmla="*/ 562881 w 613414"/>
                <a:gd name="connsiteY9" fmla="*/ 169068 h 1219200"/>
                <a:gd name="connsiteX10" fmla="*/ 560847 w 613414"/>
                <a:gd name="connsiteY10" fmla="*/ 235717 h 1219200"/>
                <a:gd name="connsiteX11" fmla="*/ 553142 w 613414"/>
                <a:gd name="connsiteY11" fmla="*/ 309535 h 1219200"/>
                <a:gd name="connsiteX12" fmla="*/ 577255 w 613414"/>
                <a:gd name="connsiteY12" fmla="*/ 345281 h 1219200"/>
                <a:gd name="connsiteX13" fmla="*/ 593924 w 613414"/>
                <a:gd name="connsiteY13" fmla="*/ 305005 h 1219200"/>
                <a:gd name="connsiteX14" fmla="*/ 613414 w 613414"/>
                <a:gd name="connsiteY14" fmla="*/ 314031 h 1219200"/>
                <a:gd name="connsiteX15" fmla="*/ 612297 w 613414"/>
                <a:gd name="connsiteY15" fmla="*/ 359568 h 1219200"/>
                <a:gd name="connsiteX16" fmla="*/ 597716 w 613414"/>
                <a:gd name="connsiteY16" fmla="*/ 404327 h 1219200"/>
                <a:gd name="connsiteX17" fmla="*/ 586588 w 613414"/>
                <a:gd name="connsiteY17" fmla="*/ 419100 h 1219200"/>
                <a:gd name="connsiteX18" fmla="*/ 574874 w 613414"/>
                <a:gd name="connsiteY18" fmla="*/ 442912 h 1219200"/>
                <a:gd name="connsiteX19" fmla="*/ 562968 w 613414"/>
                <a:gd name="connsiteY19" fmla="*/ 475911 h 1219200"/>
                <a:gd name="connsiteX20" fmla="*/ 535025 w 613414"/>
                <a:gd name="connsiteY20" fmla="*/ 479557 h 1219200"/>
                <a:gd name="connsiteX21" fmla="*/ 518650 w 613414"/>
                <a:gd name="connsiteY21" fmla="*/ 561343 h 1219200"/>
                <a:gd name="connsiteX22" fmla="*/ 484828 w 613414"/>
                <a:gd name="connsiteY22" fmla="*/ 620727 h 1219200"/>
                <a:gd name="connsiteX23" fmla="*/ 465630 w 613414"/>
                <a:gd name="connsiteY23" fmla="*/ 633412 h 1219200"/>
                <a:gd name="connsiteX24" fmla="*/ 468644 w 613414"/>
                <a:gd name="connsiteY24" fmla="*/ 731529 h 1219200"/>
                <a:gd name="connsiteX25" fmla="*/ 490560 w 613414"/>
                <a:gd name="connsiteY25" fmla="*/ 772010 h 1219200"/>
                <a:gd name="connsiteX26" fmla="*/ 420093 w 613414"/>
                <a:gd name="connsiteY26" fmla="*/ 900112 h 1219200"/>
                <a:gd name="connsiteX27" fmla="*/ 343893 w 613414"/>
                <a:gd name="connsiteY27" fmla="*/ 931068 h 1219200"/>
                <a:gd name="connsiteX28" fmla="*/ 289124 w 613414"/>
                <a:gd name="connsiteY28" fmla="*/ 1019175 h 1219200"/>
                <a:gd name="connsiteX29" fmla="*/ 236736 w 613414"/>
                <a:gd name="connsiteY29" fmla="*/ 1219200 h 1219200"/>
                <a:gd name="connsiteX30" fmla="*/ 180456 w 613414"/>
                <a:gd name="connsiteY30" fmla="*/ 967543 h 1219200"/>
                <a:gd name="connsiteX31" fmla="*/ 129694 w 613414"/>
                <a:gd name="connsiteY31" fmla="*/ 919162 h 1219200"/>
                <a:gd name="connsiteX32" fmla="*/ 187385 w 613414"/>
                <a:gd name="connsiteY32" fmla="*/ 721300 h 1219200"/>
                <a:gd name="connsiteX33" fmla="*/ 139161 w 613414"/>
                <a:gd name="connsiteY33" fmla="*/ 619506 h 1219200"/>
                <a:gd name="connsiteX34" fmla="*/ 108149 w 613414"/>
                <a:gd name="connsiteY34" fmla="*/ 547687 h 1219200"/>
                <a:gd name="connsiteX35" fmla="*/ 98624 w 613414"/>
                <a:gd name="connsiteY35" fmla="*/ 500062 h 1219200"/>
                <a:gd name="connsiteX36" fmla="*/ 91480 w 613414"/>
                <a:gd name="connsiteY36" fmla="*/ 433387 h 1219200"/>
                <a:gd name="connsiteX37" fmla="*/ 67668 w 613414"/>
                <a:gd name="connsiteY37" fmla="*/ 423862 h 1219200"/>
                <a:gd name="connsiteX38" fmla="*/ 22588 w 613414"/>
                <a:gd name="connsiteY38" fmla="*/ 295303 h 1219200"/>
                <a:gd name="connsiteX39" fmla="*/ 29677 w 613414"/>
                <a:gd name="connsiteY39" fmla="*/ 247950 h 1219200"/>
                <a:gd name="connsiteX40" fmla="*/ 76202 w 613414"/>
                <a:gd name="connsiteY40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98330 w 613414"/>
                <a:gd name="connsiteY2" fmla="*/ 159543 h 1219200"/>
                <a:gd name="connsiteX3" fmla="*/ 139105 w 613414"/>
                <a:gd name="connsiteY3" fmla="*/ 23812 h 1219200"/>
                <a:gd name="connsiteX4" fmla="*/ 458193 w 613414"/>
                <a:gd name="connsiteY4" fmla="*/ 0 h 1219200"/>
                <a:gd name="connsiteX5" fmla="*/ 503436 w 613414"/>
                <a:gd name="connsiteY5" fmla="*/ 9525 h 1219200"/>
                <a:gd name="connsiteX6" fmla="*/ 541536 w 613414"/>
                <a:gd name="connsiteY6" fmla="*/ 40481 h 1219200"/>
                <a:gd name="connsiteX7" fmla="*/ 555267 w 613414"/>
                <a:gd name="connsiteY7" fmla="*/ 95882 h 1219200"/>
                <a:gd name="connsiteX8" fmla="*/ 562881 w 613414"/>
                <a:gd name="connsiteY8" fmla="*/ 169068 h 1219200"/>
                <a:gd name="connsiteX9" fmla="*/ 560847 w 613414"/>
                <a:gd name="connsiteY9" fmla="*/ 235717 h 1219200"/>
                <a:gd name="connsiteX10" fmla="*/ 553142 w 613414"/>
                <a:gd name="connsiteY10" fmla="*/ 309535 h 1219200"/>
                <a:gd name="connsiteX11" fmla="*/ 577255 w 613414"/>
                <a:gd name="connsiteY11" fmla="*/ 345281 h 1219200"/>
                <a:gd name="connsiteX12" fmla="*/ 593924 w 613414"/>
                <a:gd name="connsiteY12" fmla="*/ 305005 h 1219200"/>
                <a:gd name="connsiteX13" fmla="*/ 613414 w 613414"/>
                <a:gd name="connsiteY13" fmla="*/ 314031 h 1219200"/>
                <a:gd name="connsiteX14" fmla="*/ 612297 w 613414"/>
                <a:gd name="connsiteY14" fmla="*/ 359568 h 1219200"/>
                <a:gd name="connsiteX15" fmla="*/ 597716 w 613414"/>
                <a:gd name="connsiteY15" fmla="*/ 404327 h 1219200"/>
                <a:gd name="connsiteX16" fmla="*/ 586588 w 613414"/>
                <a:gd name="connsiteY16" fmla="*/ 419100 h 1219200"/>
                <a:gd name="connsiteX17" fmla="*/ 574874 w 613414"/>
                <a:gd name="connsiteY17" fmla="*/ 442912 h 1219200"/>
                <a:gd name="connsiteX18" fmla="*/ 562968 w 613414"/>
                <a:gd name="connsiteY18" fmla="*/ 475911 h 1219200"/>
                <a:gd name="connsiteX19" fmla="*/ 535025 w 613414"/>
                <a:gd name="connsiteY19" fmla="*/ 479557 h 1219200"/>
                <a:gd name="connsiteX20" fmla="*/ 518650 w 613414"/>
                <a:gd name="connsiteY20" fmla="*/ 561343 h 1219200"/>
                <a:gd name="connsiteX21" fmla="*/ 484828 w 613414"/>
                <a:gd name="connsiteY21" fmla="*/ 620727 h 1219200"/>
                <a:gd name="connsiteX22" fmla="*/ 465630 w 613414"/>
                <a:gd name="connsiteY22" fmla="*/ 633412 h 1219200"/>
                <a:gd name="connsiteX23" fmla="*/ 468644 w 613414"/>
                <a:gd name="connsiteY23" fmla="*/ 731529 h 1219200"/>
                <a:gd name="connsiteX24" fmla="*/ 490560 w 613414"/>
                <a:gd name="connsiteY24" fmla="*/ 772010 h 1219200"/>
                <a:gd name="connsiteX25" fmla="*/ 420093 w 613414"/>
                <a:gd name="connsiteY25" fmla="*/ 900112 h 1219200"/>
                <a:gd name="connsiteX26" fmla="*/ 343893 w 613414"/>
                <a:gd name="connsiteY26" fmla="*/ 931068 h 1219200"/>
                <a:gd name="connsiteX27" fmla="*/ 289124 w 613414"/>
                <a:gd name="connsiteY27" fmla="*/ 1019175 h 1219200"/>
                <a:gd name="connsiteX28" fmla="*/ 236736 w 613414"/>
                <a:gd name="connsiteY28" fmla="*/ 1219200 h 1219200"/>
                <a:gd name="connsiteX29" fmla="*/ 180456 w 613414"/>
                <a:gd name="connsiteY29" fmla="*/ 967543 h 1219200"/>
                <a:gd name="connsiteX30" fmla="*/ 129694 w 613414"/>
                <a:gd name="connsiteY30" fmla="*/ 919162 h 1219200"/>
                <a:gd name="connsiteX31" fmla="*/ 187385 w 613414"/>
                <a:gd name="connsiteY31" fmla="*/ 721300 h 1219200"/>
                <a:gd name="connsiteX32" fmla="*/ 139161 w 613414"/>
                <a:gd name="connsiteY32" fmla="*/ 619506 h 1219200"/>
                <a:gd name="connsiteX33" fmla="*/ 108149 w 613414"/>
                <a:gd name="connsiteY33" fmla="*/ 547687 h 1219200"/>
                <a:gd name="connsiteX34" fmla="*/ 98624 w 613414"/>
                <a:gd name="connsiteY34" fmla="*/ 500062 h 1219200"/>
                <a:gd name="connsiteX35" fmla="*/ 91480 w 613414"/>
                <a:gd name="connsiteY35" fmla="*/ 433387 h 1219200"/>
                <a:gd name="connsiteX36" fmla="*/ 67668 w 613414"/>
                <a:gd name="connsiteY36" fmla="*/ 423862 h 1219200"/>
                <a:gd name="connsiteX37" fmla="*/ 22588 w 613414"/>
                <a:gd name="connsiteY37" fmla="*/ 295303 h 1219200"/>
                <a:gd name="connsiteX38" fmla="*/ 29677 w 613414"/>
                <a:gd name="connsiteY38" fmla="*/ 247950 h 1219200"/>
                <a:gd name="connsiteX39" fmla="*/ 76202 w 613414"/>
                <a:gd name="connsiteY39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03436 w 613414"/>
                <a:gd name="connsiteY4" fmla="*/ 9525 h 1219200"/>
                <a:gd name="connsiteX5" fmla="*/ 541536 w 613414"/>
                <a:gd name="connsiteY5" fmla="*/ 40481 h 1219200"/>
                <a:gd name="connsiteX6" fmla="*/ 555267 w 613414"/>
                <a:gd name="connsiteY6" fmla="*/ 95882 h 1219200"/>
                <a:gd name="connsiteX7" fmla="*/ 562881 w 613414"/>
                <a:gd name="connsiteY7" fmla="*/ 169068 h 1219200"/>
                <a:gd name="connsiteX8" fmla="*/ 560847 w 613414"/>
                <a:gd name="connsiteY8" fmla="*/ 235717 h 1219200"/>
                <a:gd name="connsiteX9" fmla="*/ 553142 w 613414"/>
                <a:gd name="connsiteY9" fmla="*/ 309535 h 1219200"/>
                <a:gd name="connsiteX10" fmla="*/ 577255 w 613414"/>
                <a:gd name="connsiteY10" fmla="*/ 345281 h 1219200"/>
                <a:gd name="connsiteX11" fmla="*/ 593924 w 613414"/>
                <a:gd name="connsiteY11" fmla="*/ 305005 h 1219200"/>
                <a:gd name="connsiteX12" fmla="*/ 613414 w 613414"/>
                <a:gd name="connsiteY12" fmla="*/ 314031 h 1219200"/>
                <a:gd name="connsiteX13" fmla="*/ 612297 w 613414"/>
                <a:gd name="connsiteY13" fmla="*/ 359568 h 1219200"/>
                <a:gd name="connsiteX14" fmla="*/ 597716 w 613414"/>
                <a:gd name="connsiteY14" fmla="*/ 404327 h 1219200"/>
                <a:gd name="connsiteX15" fmla="*/ 586588 w 613414"/>
                <a:gd name="connsiteY15" fmla="*/ 419100 h 1219200"/>
                <a:gd name="connsiteX16" fmla="*/ 574874 w 613414"/>
                <a:gd name="connsiteY16" fmla="*/ 442912 h 1219200"/>
                <a:gd name="connsiteX17" fmla="*/ 562968 w 613414"/>
                <a:gd name="connsiteY17" fmla="*/ 475911 h 1219200"/>
                <a:gd name="connsiteX18" fmla="*/ 535025 w 613414"/>
                <a:gd name="connsiteY18" fmla="*/ 479557 h 1219200"/>
                <a:gd name="connsiteX19" fmla="*/ 518650 w 613414"/>
                <a:gd name="connsiteY19" fmla="*/ 561343 h 1219200"/>
                <a:gd name="connsiteX20" fmla="*/ 484828 w 613414"/>
                <a:gd name="connsiteY20" fmla="*/ 620727 h 1219200"/>
                <a:gd name="connsiteX21" fmla="*/ 465630 w 613414"/>
                <a:gd name="connsiteY21" fmla="*/ 633412 h 1219200"/>
                <a:gd name="connsiteX22" fmla="*/ 468644 w 613414"/>
                <a:gd name="connsiteY22" fmla="*/ 731529 h 1219200"/>
                <a:gd name="connsiteX23" fmla="*/ 490560 w 613414"/>
                <a:gd name="connsiteY23" fmla="*/ 772010 h 1219200"/>
                <a:gd name="connsiteX24" fmla="*/ 420093 w 613414"/>
                <a:gd name="connsiteY24" fmla="*/ 900112 h 1219200"/>
                <a:gd name="connsiteX25" fmla="*/ 343893 w 613414"/>
                <a:gd name="connsiteY25" fmla="*/ 931068 h 1219200"/>
                <a:gd name="connsiteX26" fmla="*/ 289124 w 613414"/>
                <a:gd name="connsiteY26" fmla="*/ 1019175 h 1219200"/>
                <a:gd name="connsiteX27" fmla="*/ 236736 w 613414"/>
                <a:gd name="connsiteY27" fmla="*/ 1219200 h 1219200"/>
                <a:gd name="connsiteX28" fmla="*/ 180456 w 613414"/>
                <a:gd name="connsiteY28" fmla="*/ 967543 h 1219200"/>
                <a:gd name="connsiteX29" fmla="*/ 129694 w 613414"/>
                <a:gd name="connsiteY29" fmla="*/ 919162 h 1219200"/>
                <a:gd name="connsiteX30" fmla="*/ 187385 w 613414"/>
                <a:gd name="connsiteY30" fmla="*/ 721300 h 1219200"/>
                <a:gd name="connsiteX31" fmla="*/ 139161 w 613414"/>
                <a:gd name="connsiteY31" fmla="*/ 619506 h 1219200"/>
                <a:gd name="connsiteX32" fmla="*/ 108149 w 613414"/>
                <a:gd name="connsiteY32" fmla="*/ 547687 h 1219200"/>
                <a:gd name="connsiteX33" fmla="*/ 98624 w 613414"/>
                <a:gd name="connsiteY33" fmla="*/ 500062 h 1219200"/>
                <a:gd name="connsiteX34" fmla="*/ 91480 w 613414"/>
                <a:gd name="connsiteY34" fmla="*/ 433387 h 1219200"/>
                <a:gd name="connsiteX35" fmla="*/ 67668 w 613414"/>
                <a:gd name="connsiteY35" fmla="*/ 423862 h 1219200"/>
                <a:gd name="connsiteX36" fmla="*/ 22588 w 613414"/>
                <a:gd name="connsiteY36" fmla="*/ 295303 h 1219200"/>
                <a:gd name="connsiteX37" fmla="*/ 29677 w 613414"/>
                <a:gd name="connsiteY37" fmla="*/ 247950 h 1219200"/>
                <a:gd name="connsiteX38" fmla="*/ 76202 w 613414"/>
                <a:gd name="connsiteY38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03436 w 613414"/>
                <a:gd name="connsiteY4" fmla="*/ 9525 h 1219200"/>
                <a:gd name="connsiteX5" fmla="*/ 541536 w 613414"/>
                <a:gd name="connsiteY5" fmla="*/ 40481 h 1219200"/>
                <a:gd name="connsiteX6" fmla="*/ 555267 w 613414"/>
                <a:gd name="connsiteY6" fmla="*/ 95882 h 1219200"/>
                <a:gd name="connsiteX7" fmla="*/ 560847 w 613414"/>
                <a:gd name="connsiteY7" fmla="*/ 235717 h 1219200"/>
                <a:gd name="connsiteX8" fmla="*/ 553142 w 613414"/>
                <a:gd name="connsiteY8" fmla="*/ 309535 h 1219200"/>
                <a:gd name="connsiteX9" fmla="*/ 577255 w 613414"/>
                <a:gd name="connsiteY9" fmla="*/ 345281 h 1219200"/>
                <a:gd name="connsiteX10" fmla="*/ 593924 w 613414"/>
                <a:gd name="connsiteY10" fmla="*/ 305005 h 1219200"/>
                <a:gd name="connsiteX11" fmla="*/ 613414 w 613414"/>
                <a:gd name="connsiteY11" fmla="*/ 314031 h 1219200"/>
                <a:gd name="connsiteX12" fmla="*/ 612297 w 613414"/>
                <a:gd name="connsiteY12" fmla="*/ 359568 h 1219200"/>
                <a:gd name="connsiteX13" fmla="*/ 597716 w 613414"/>
                <a:gd name="connsiteY13" fmla="*/ 404327 h 1219200"/>
                <a:gd name="connsiteX14" fmla="*/ 586588 w 613414"/>
                <a:gd name="connsiteY14" fmla="*/ 419100 h 1219200"/>
                <a:gd name="connsiteX15" fmla="*/ 574874 w 613414"/>
                <a:gd name="connsiteY15" fmla="*/ 442912 h 1219200"/>
                <a:gd name="connsiteX16" fmla="*/ 562968 w 613414"/>
                <a:gd name="connsiteY16" fmla="*/ 475911 h 1219200"/>
                <a:gd name="connsiteX17" fmla="*/ 535025 w 613414"/>
                <a:gd name="connsiteY17" fmla="*/ 479557 h 1219200"/>
                <a:gd name="connsiteX18" fmla="*/ 518650 w 613414"/>
                <a:gd name="connsiteY18" fmla="*/ 561343 h 1219200"/>
                <a:gd name="connsiteX19" fmla="*/ 484828 w 613414"/>
                <a:gd name="connsiteY19" fmla="*/ 620727 h 1219200"/>
                <a:gd name="connsiteX20" fmla="*/ 465630 w 613414"/>
                <a:gd name="connsiteY20" fmla="*/ 633412 h 1219200"/>
                <a:gd name="connsiteX21" fmla="*/ 468644 w 613414"/>
                <a:gd name="connsiteY21" fmla="*/ 731529 h 1219200"/>
                <a:gd name="connsiteX22" fmla="*/ 490560 w 613414"/>
                <a:gd name="connsiteY22" fmla="*/ 772010 h 1219200"/>
                <a:gd name="connsiteX23" fmla="*/ 420093 w 613414"/>
                <a:gd name="connsiteY23" fmla="*/ 900112 h 1219200"/>
                <a:gd name="connsiteX24" fmla="*/ 343893 w 613414"/>
                <a:gd name="connsiteY24" fmla="*/ 931068 h 1219200"/>
                <a:gd name="connsiteX25" fmla="*/ 289124 w 613414"/>
                <a:gd name="connsiteY25" fmla="*/ 1019175 h 1219200"/>
                <a:gd name="connsiteX26" fmla="*/ 236736 w 613414"/>
                <a:gd name="connsiteY26" fmla="*/ 1219200 h 1219200"/>
                <a:gd name="connsiteX27" fmla="*/ 180456 w 613414"/>
                <a:gd name="connsiteY27" fmla="*/ 967543 h 1219200"/>
                <a:gd name="connsiteX28" fmla="*/ 129694 w 613414"/>
                <a:gd name="connsiteY28" fmla="*/ 919162 h 1219200"/>
                <a:gd name="connsiteX29" fmla="*/ 187385 w 613414"/>
                <a:gd name="connsiteY29" fmla="*/ 721300 h 1219200"/>
                <a:gd name="connsiteX30" fmla="*/ 139161 w 613414"/>
                <a:gd name="connsiteY30" fmla="*/ 619506 h 1219200"/>
                <a:gd name="connsiteX31" fmla="*/ 108149 w 613414"/>
                <a:gd name="connsiteY31" fmla="*/ 547687 h 1219200"/>
                <a:gd name="connsiteX32" fmla="*/ 98624 w 613414"/>
                <a:gd name="connsiteY32" fmla="*/ 500062 h 1219200"/>
                <a:gd name="connsiteX33" fmla="*/ 91480 w 613414"/>
                <a:gd name="connsiteY33" fmla="*/ 433387 h 1219200"/>
                <a:gd name="connsiteX34" fmla="*/ 67668 w 613414"/>
                <a:gd name="connsiteY34" fmla="*/ 423862 h 1219200"/>
                <a:gd name="connsiteX35" fmla="*/ 22588 w 613414"/>
                <a:gd name="connsiteY35" fmla="*/ 295303 h 1219200"/>
                <a:gd name="connsiteX36" fmla="*/ 29677 w 613414"/>
                <a:gd name="connsiteY36" fmla="*/ 247950 h 1219200"/>
                <a:gd name="connsiteX37" fmla="*/ 76202 w 613414"/>
                <a:gd name="connsiteY37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03436 w 613414"/>
                <a:gd name="connsiteY4" fmla="*/ 9525 h 1219200"/>
                <a:gd name="connsiteX5" fmla="*/ 541536 w 613414"/>
                <a:gd name="connsiteY5" fmla="*/ 40481 h 1219200"/>
                <a:gd name="connsiteX6" fmla="*/ 555267 w 613414"/>
                <a:gd name="connsiteY6" fmla="*/ 95882 h 1219200"/>
                <a:gd name="connsiteX7" fmla="*/ 553142 w 613414"/>
                <a:gd name="connsiteY7" fmla="*/ 309535 h 1219200"/>
                <a:gd name="connsiteX8" fmla="*/ 577255 w 613414"/>
                <a:gd name="connsiteY8" fmla="*/ 345281 h 1219200"/>
                <a:gd name="connsiteX9" fmla="*/ 593924 w 613414"/>
                <a:gd name="connsiteY9" fmla="*/ 305005 h 1219200"/>
                <a:gd name="connsiteX10" fmla="*/ 613414 w 613414"/>
                <a:gd name="connsiteY10" fmla="*/ 314031 h 1219200"/>
                <a:gd name="connsiteX11" fmla="*/ 612297 w 613414"/>
                <a:gd name="connsiteY11" fmla="*/ 359568 h 1219200"/>
                <a:gd name="connsiteX12" fmla="*/ 597716 w 613414"/>
                <a:gd name="connsiteY12" fmla="*/ 404327 h 1219200"/>
                <a:gd name="connsiteX13" fmla="*/ 586588 w 613414"/>
                <a:gd name="connsiteY13" fmla="*/ 419100 h 1219200"/>
                <a:gd name="connsiteX14" fmla="*/ 574874 w 613414"/>
                <a:gd name="connsiteY14" fmla="*/ 442912 h 1219200"/>
                <a:gd name="connsiteX15" fmla="*/ 562968 w 613414"/>
                <a:gd name="connsiteY15" fmla="*/ 475911 h 1219200"/>
                <a:gd name="connsiteX16" fmla="*/ 535025 w 613414"/>
                <a:gd name="connsiteY16" fmla="*/ 479557 h 1219200"/>
                <a:gd name="connsiteX17" fmla="*/ 518650 w 613414"/>
                <a:gd name="connsiteY17" fmla="*/ 561343 h 1219200"/>
                <a:gd name="connsiteX18" fmla="*/ 484828 w 613414"/>
                <a:gd name="connsiteY18" fmla="*/ 620727 h 1219200"/>
                <a:gd name="connsiteX19" fmla="*/ 465630 w 613414"/>
                <a:gd name="connsiteY19" fmla="*/ 633412 h 1219200"/>
                <a:gd name="connsiteX20" fmla="*/ 468644 w 613414"/>
                <a:gd name="connsiteY20" fmla="*/ 731529 h 1219200"/>
                <a:gd name="connsiteX21" fmla="*/ 490560 w 613414"/>
                <a:gd name="connsiteY21" fmla="*/ 772010 h 1219200"/>
                <a:gd name="connsiteX22" fmla="*/ 420093 w 613414"/>
                <a:gd name="connsiteY22" fmla="*/ 900112 h 1219200"/>
                <a:gd name="connsiteX23" fmla="*/ 343893 w 613414"/>
                <a:gd name="connsiteY23" fmla="*/ 931068 h 1219200"/>
                <a:gd name="connsiteX24" fmla="*/ 289124 w 613414"/>
                <a:gd name="connsiteY24" fmla="*/ 1019175 h 1219200"/>
                <a:gd name="connsiteX25" fmla="*/ 236736 w 613414"/>
                <a:gd name="connsiteY25" fmla="*/ 1219200 h 1219200"/>
                <a:gd name="connsiteX26" fmla="*/ 180456 w 613414"/>
                <a:gd name="connsiteY26" fmla="*/ 967543 h 1219200"/>
                <a:gd name="connsiteX27" fmla="*/ 129694 w 613414"/>
                <a:gd name="connsiteY27" fmla="*/ 919162 h 1219200"/>
                <a:gd name="connsiteX28" fmla="*/ 187385 w 613414"/>
                <a:gd name="connsiteY28" fmla="*/ 721300 h 1219200"/>
                <a:gd name="connsiteX29" fmla="*/ 139161 w 613414"/>
                <a:gd name="connsiteY29" fmla="*/ 619506 h 1219200"/>
                <a:gd name="connsiteX30" fmla="*/ 108149 w 613414"/>
                <a:gd name="connsiteY30" fmla="*/ 547687 h 1219200"/>
                <a:gd name="connsiteX31" fmla="*/ 98624 w 613414"/>
                <a:gd name="connsiteY31" fmla="*/ 500062 h 1219200"/>
                <a:gd name="connsiteX32" fmla="*/ 91480 w 613414"/>
                <a:gd name="connsiteY32" fmla="*/ 433387 h 1219200"/>
                <a:gd name="connsiteX33" fmla="*/ 67668 w 613414"/>
                <a:gd name="connsiteY33" fmla="*/ 423862 h 1219200"/>
                <a:gd name="connsiteX34" fmla="*/ 22588 w 613414"/>
                <a:gd name="connsiteY34" fmla="*/ 295303 h 1219200"/>
                <a:gd name="connsiteX35" fmla="*/ 29677 w 613414"/>
                <a:gd name="connsiteY35" fmla="*/ 247950 h 1219200"/>
                <a:gd name="connsiteX36" fmla="*/ 76202 w 613414"/>
                <a:gd name="connsiteY36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03436 w 613414"/>
                <a:gd name="connsiteY4" fmla="*/ 9525 h 1219200"/>
                <a:gd name="connsiteX5" fmla="*/ 541536 w 613414"/>
                <a:gd name="connsiteY5" fmla="*/ 40481 h 1219200"/>
                <a:gd name="connsiteX6" fmla="*/ 553142 w 613414"/>
                <a:gd name="connsiteY6" fmla="*/ 309535 h 1219200"/>
                <a:gd name="connsiteX7" fmla="*/ 577255 w 613414"/>
                <a:gd name="connsiteY7" fmla="*/ 345281 h 1219200"/>
                <a:gd name="connsiteX8" fmla="*/ 593924 w 613414"/>
                <a:gd name="connsiteY8" fmla="*/ 305005 h 1219200"/>
                <a:gd name="connsiteX9" fmla="*/ 613414 w 613414"/>
                <a:gd name="connsiteY9" fmla="*/ 314031 h 1219200"/>
                <a:gd name="connsiteX10" fmla="*/ 612297 w 613414"/>
                <a:gd name="connsiteY10" fmla="*/ 359568 h 1219200"/>
                <a:gd name="connsiteX11" fmla="*/ 597716 w 613414"/>
                <a:gd name="connsiteY11" fmla="*/ 404327 h 1219200"/>
                <a:gd name="connsiteX12" fmla="*/ 586588 w 613414"/>
                <a:gd name="connsiteY12" fmla="*/ 419100 h 1219200"/>
                <a:gd name="connsiteX13" fmla="*/ 574874 w 613414"/>
                <a:gd name="connsiteY13" fmla="*/ 442912 h 1219200"/>
                <a:gd name="connsiteX14" fmla="*/ 562968 w 613414"/>
                <a:gd name="connsiteY14" fmla="*/ 475911 h 1219200"/>
                <a:gd name="connsiteX15" fmla="*/ 535025 w 613414"/>
                <a:gd name="connsiteY15" fmla="*/ 479557 h 1219200"/>
                <a:gd name="connsiteX16" fmla="*/ 518650 w 613414"/>
                <a:gd name="connsiteY16" fmla="*/ 561343 h 1219200"/>
                <a:gd name="connsiteX17" fmla="*/ 484828 w 613414"/>
                <a:gd name="connsiteY17" fmla="*/ 620727 h 1219200"/>
                <a:gd name="connsiteX18" fmla="*/ 465630 w 613414"/>
                <a:gd name="connsiteY18" fmla="*/ 633412 h 1219200"/>
                <a:gd name="connsiteX19" fmla="*/ 468644 w 613414"/>
                <a:gd name="connsiteY19" fmla="*/ 731529 h 1219200"/>
                <a:gd name="connsiteX20" fmla="*/ 490560 w 613414"/>
                <a:gd name="connsiteY20" fmla="*/ 772010 h 1219200"/>
                <a:gd name="connsiteX21" fmla="*/ 420093 w 613414"/>
                <a:gd name="connsiteY21" fmla="*/ 900112 h 1219200"/>
                <a:gd name="connsiteX22" fmla="*/ 343893 w 613414"/>
                <a:gd name="connsiteY22" fmla="*/ 931068 h 1219200"/>
                <a:gd name="connsiteX23" fmla="*/ 289124 w 613414"/>
                <a:gd name="connsiteY23" fmla="*/ 1019175 h 1219200"/>
                <a:gd name="connsiteX24" fmla="*/ 236736 w 613414"/>
                <a:gd name="connsiteY24" fmla="*/ 1219200 h 1219200"/>
                <a:gd name="connsiteX25" fmla="*/ 180456 w 613414"/>
                <a:gd name="connsiteY25" fmla="*/ 967543 h 1219200"/>
                <a:gd name="connsiteX26" fmla="*/ 129694 w 613414"/>
                <a:gd name="connsiteY26" fmla="*/ 919162 h 1219200"/>
                <a:gd name="connsiteX27" fmla="*/ 187385 w 613414"/>
                <a:gd name="connsiteY27" fmla="*/ 721300 h 1219200"/>
                <a:gd name="connsiteX28" fmla="*/ 139161 w 613414"/>
                <a:gd name="connsiteY28" fmla="*/ 619506 h 1219200"/>
                <a:gd name="connsiteX29" fmla="*/ 108149 w 613414"/>
                <a:gd name="connsiteY29" fmla="*/ 547687 h 1219200"/>
                <a:gd name="connsiteX30" fmla="*/ 98624 w 613414"/>
                <a:gd name="connsiteY30" fmla="*/ 500062 h 1219200"/>
                <a:gd name="connsiteX31" fmla="*/ 91480 w 613414"/>
                <a:gd name="connsiteY31" fmla="*/ 433387 h 1219200"/>
                <a:gd name="connsiteX32" fmla="*/ 67668 w 613414"/>
                <a:gd name="connsiteY32" fmla="*/ 423862 h 1219200"/>
                <a:gd name="connsiteX33" fmla="*/ 22588 w 613414"/>
                <a:gd name="connsiteY33" fmla="*/ 295303 h 1219200"/>
                <a:gd name="connsiteX34" fmla="*/ 29677 w 613414"/>
                <a:gd name="connsiteY34" fmla="*/ 247950 h 1219200"/>
                <a:gd name="connsiteX35" fmla="*/ 76202 w 613414"/>
                <a:gd name="connsiteY35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03436 w 613414"/>
                <a:gd name="connsiteY4" fmla="*/ 9525 h 1219200"/>
                <a:gd name="connsiteX5" fmla="*/ 553142 w 613414"/>
                <a:gd name="connsiteY5" fmla="*/ 309535 h 1219200"/>
                <a:gd name="connsiteX6" fmla="*/ 577255 w 613414"/>
                <a:gd name="connsiteY6" fmla="*/ 345281 h 1219200"/>
                <a:gd name="connsiteX7" fmla="*/ 593924 w 613414"/>
                <a:gd name="connsiteY7" fmla="*/ 305005 h 1219200"/>
                <a:gd name="connsiteX8" fmla="*/ 613414 w 613414"/>
                <a:gd name="connsiteY8" fmla="*/ 314031 h 1219200"/>
                <a:gd name="connsiteX9" fmla="*/ 612297 w 613414"/>
                <a:gd name="connsiteY9" fmla="*/ 359568 h 1219200"/>
                <a:gd name="connsiteX10" fmla="*/ 597716 w 613414"/>
                <a:gd name="connsiteY10" fmla="*/ 404327 h 1219200"/>
                <a:gd name="connsiteX11" fmla="*/ 586588 w 613414"/>
                <a:gd name="connsiteY11" fmla="*/ 419100 h 1219200"/>
                <a:gd name="connsiteX12" fmla="*/ 574874 w 613414"/>
                <a:gd name="connsiteY12" fmla="*/ 442912 h 1219200"/>
                <a:gd name="connsiteX13" fmla="*/ 562968 w 613414"/>
                <a:gd name="connsiteY13" fmla="*/ 475911 h 1219200"/>
                <a:gd name="connsiteX14" fmla="*/ 535025 w 613414"/>
                <a:gd name="connsiteY14" fmla="*/ 479557 h 1219200"/>
                <a:gd name="connsiteX15" fmla="*/ 518650 w 613414"/>
                <a:gd name="connsiteY15" fmla="*/ 561343 h 1219200"/>
                <a:gd name="connsiteX16" fmla="*/ 484828 w 613414"/>
                <a:gd name="connsiteY16" fmla="*/ 620727 h 1219200"/>
                <a:gd name="connsiteX17" fmla="*/ 465630 w 613414"/>
                <a:gd name="connsiteY17" fmla="*/ 633412 h 1219200"/>
                <a:gd name="connsiteX18" fmla="*/ 468644 w 613414"/>
                <a:gd name="connsiteY18" fmla="*/ 731529 h 1219200"/>
                <a:gd name="connsiteX19" fmla="*/ 490560 w 613414"/>
                <a:gd name="connsiteY19" fmla="*/ 772010 h 1219200"/>
                <a:gd name="connsiteX20" fmla="*/ 420093 w 613414"/>
                <a:gd name="connsiteY20" fmla="*/ 900112 h 1219200"/>
                <a:gd name="connsiteX21" fmla="*/ 343893 w 613414"/>
                <a:gd name="connsiteY21" fmla="*/ 931068 h 1219200"/>
                <a:gd name="connsiteX22" fmla="*/ 289124 w 613414"/>
                <a:gd name="connsiteY22" fmla="*/ 1019175 h 1219200"/>
                <a:gd name="connsiteX23" fmla="*/ 236736 w 613414"/>
                <a:gd name="connsiteY23" fmla="*/ 1219200 h 1219200"/>
                <a:gd name="connsiteX24" fmla="*/ 180456 w 613414"/>
                <a:gd name="connsiteY24" fmla="*/ 967543 h 1219200"/>
                <a:gd name="connsiteX25" fmla="*/ 129694 w 613414"/>
                <a:gd name="connsiteY25" fmla="*/ 919162 h 1219200"/>
                <a:gd name="connsiteX26" fmla="*/ 187385 w 613414"/>
                <a:gd name="connsiteY26" fmla="*/ 721300 h 1219200"/>
                <a:gd name="connsiteX27" fmla="*/ 139161 w 613414"/>
                <a:gd name="connsiteY27" fmla="*/ 619506 h 1219200"/>
                <a:gd name="connsiteX28" fmla="*/ 108149 w 613414"/>
                <a:gd name="connsiteY28" fmla="*/ 547687 h 1219200"/>
                <a:gd name="connsiteX29" fmla="*/ 98624 w 613414"/>
                <a:gd name="connsiteY29" fmla="*/ 500062 h 1219200"/>
                <a:gd name="connsiteX30" fmla="*/ 91480 w 613414"/>
                <a:gd name="connsiteY30" fmla="*/ 433387 h 1219200"/>
                <a:gd name="connsiteX31" fmla="*/ 67668 w 613414"/>
                <a:gd name="connsiteY31" fmla="*/ 423862 h 1219200"/>
                <a:gd name="connsiteX32" fmla="*/ 22588 w 613414"/>
                <a:gd name="connsiteY32" fmla="*/ 295303 h 1219200"/>
                <a:gd name="connsiteX33" fmla="*/ 29677 w 613414"/>
                <a:gd name="connsiteY33" fmla="*/ 247950 h 1219200"/>
                <a:gd name="connsiteX34" fmla="*/ 76202 w 613414"/>
                <a:gd name="connsiteY34" fmla="*/ 316376 h 1219200"/>
                <a:gd name="connsiteX0" fmla="*/ 76202 w 613414"/>
                <a:gd name="connsiteY0" fmla="*/ 316376 h 1219200"/>
                <a:gd name="connsiteX1" fmla="*/ 89099 w 613414"/>
                <a:gd name="connsiteY1" fmla="*/ 254793 h 1219200"/>
                <a:gd name="connsiteX2" fmla="*/ 139105 w 613414"/>
                <a:gd name="connsiteY2" fmla="*/ 23812 h 1219200"/>
                <a:gd name="connsiteX3" fmla="*/ 458193 w 613414"/>
                <a:gd name="connsiteY3" fmla="*/ 0 h 1219200"/>
                <a:gd name="connsiteX4" fmla="*/ 553142 w 613414"/>
                <a:gd name="connsiteY4" fmla="*/ 309535 h 1219200"/>
                <a:gd name="connsiteX5" fmla="*/ 577255 w 613414"/>
                <a:gd name="connsiteY5" fmla="*/ 345281 h 1219200"/>
                <a:gd name="connsiteX6" fmla="*/ 593924 w 613414"/>
                <a:gd name="connsiteY6" fmla="*/ 305005 h 1219200"/>
                <a:gd name="connsiteX7" fmla="*/ 613414 w 613414"/>
                <a:gd name="connsiteY7" fmla="*/ 314031 h 1219200"/>
                <a:gd name="connsiteX8" fmla="*/ 612297 w 613414"/>
                <a:gd name="connsiteY8" fmla="*/ 359568 h 1219200"/>
                <a:gd name="connsiteX9" fmla="*/ 597716 w 613414"/>
                <a:gd name="connsiteY9" fmla="*/ 404327 h 1219200"/>
                <a:gd name="connsiteX10" fmla="*/ 586588 w 613414"/>
                <a:gd name="connsiteY10" fmla="*/ 419100 h 1219200"/>
                <a:gd name="connsiteX11" fmla="*/ 574874 w 613414"/>
                <a:gd name="connsiteY11" fmla="*/ 442912 h 1219200"/>
                <a:gd name="connsiteX12" fmla="*/ 562968 w 613414"/>
                <a:gd name="connsiteY12" fmla="*/ 475911 h 1219200"/>
                <a:gd name="connsiteX13" fmla="*/ 535025 w 613414"/>
                <a:gd name="connsiteY13" fmla="*/ 479557 h 1219200"/>
                <a:gd name="connsiteX14" fmla="*/ 518650 w 613414"/>
                <a:gd name="connsiteY14" fmla="*/ 561343 h 1219200"/>
                <a:gd name="connsiteX15" fmla="*/ 484828 w 613414"/>
                <a:gd name="connsiteY15" fmla="*/ 620727 h 1219200"/>
                <a:gd name="connsiteX16" fmla="*/ 465630 w 613414"/>
                <a:gd name="connsiteY16" fmla="*/ 633412 h 1219200"/>
                <a:gd name="connsiteX17" fmla="*/ 468644 w 613414"/>
                <a:gd name="connsiteY17" fmla="*/ 731529 h 1219200"/>
                <a:gd name="connsiteX18" fmla="*/ 490560 w 613414"/>
                <a:gd name="connsiteY18" fmla="*/ 772010 h 1219200"/>
                <a:gd name="connsiteX19" fmla="*/ 420093 w 613414"/>
                <a:gd name="connsiteY19" fmla="*/ 900112 h 1219200"/>
                <a:gd name="connsiteX20" fmla="*/ 343893 w 613414"/>
                <a:gd name="connsiteY20" fmla="*/ 931068 h 1219200"/>
                <a:gd name="connsiteX21" fmla="*/ 289124 w 613414"/>
                <a:gd name="connsiteY21" fmla="*/ 1019175 h 1219200"/>
                <a:gd name="connsiteX22" fmla="*/ 236736 w 613414"/>
                <a:gd name="connsiteY22" fmla="*/ 1219200 h 1219200"/>
                <a:gd name="connsiteX23" fmla="*/ 180456 w 613414"/>
                <a:gd name="connsiteY23" fmla="*/ 967543 h 1219200"/>
                <a:gd name="connsiteX24" fmla="*/ 129694 w 613414"/>
                <a:gd name="connsiteY24" fmla="*/ 919162 h 1219200"/>
                <a:gd name="connsiteX25" fmla="*/ 187385 w 613414"/>
                <a:gd name="connsiteY25" fmla="*/ 721300 h 1219200"/>
                <a:gd name="connsiteX26" fmla="*/ 139161 w 613414"/>
                <a:gd name="connsiteY26" fmla="*/ 619506 h 1219200"/>
                <a:gd name="connsiteX27" fmla="*/ 108149 w 613414"/>
                <a:gd name="connsiteY27" fmla="*/ 547687 h 1219200"/>
                <a:gd name="connsiteX28" fmla="*/ 98624 w 613414"/>
                <a:gd name="connsiteY28" fmla="*/ 500062 h 1219200"/>
                <a:gd name="connsiteX29" fmla="*/ 91480 w 613414"/>
                <a:gd name="connsiteY29" fmla="*/ 433387 h 1219200"/>
                <a:gd name="connsiteX30" fmla="*/ 67668 w 613414"/>
                <a:gd name="connsiteY30" fmla="*/ 423862 h 1219200"/>
                <a:gd name="connsiteX31" fmla="*/ 22588 w 613414"/>
                <a:gd name="connsiteY31" fmla="*/ 295303 h 1219200"/>
                <a:gd name="connsiteX32" fmla="*/ 29677 w 613414"/>
                <a:gd name="connsiteY32" fmla="*/ 247950 h 1219200"/>
                <a:gd name="connsiteX33" fmla="*/ 76202 w 613414"/>
                <a:gd name="connsiteY33" fmla="*/ 316376 h 1219200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97716 w 613414"/>
                <a:gd name="connsiteY9" fmla="*/ 566593 h 1381466"/>
                <a:gd name="connsiteX10" fmla="*/ 586588 w 613414"/>
                <a:gd name="connsiteY10" fmla="*/ 581366 h 1381466"/>
                <a:gd name="connsiteX11" fmla="*/ 574874 w 613414"/>
                <a:gd name="connsiteY11" fmla="*/ 605178 h 1381466"/>
                <a:gd name="connsiteX12" fmla="*/ 562968 w 613414"/>
                <a:gd name="connsiteY12" fmla="*/ 638177 h 1381466"/>
                <a:gd name="connsiteX13" fmla="*/ 535025 w 613414"/>
                <a:gd name="connsiteY13" fmla="*/ 641823 h 1381466"/>
                <a:gd name="connsiteX14" fmla="*/ 518650 w 613414"/>
                <a:gd name="connsiteY14" fmla="*/ 723609 h 1381466"/>
                <a:gd name="connsiteX15" fmla="*/ 484828 w 613414"/>
                <a:gd name="connsiteY15" fmla="*/ 782993 h 1381466"/>
                <a:gd name="connsiteX16" fmla="*/ 465630 w 613414"/>
                <a:gd name="connsiteY16" fmla="*/ 795678 h 1381466"/>
                <a:gd name="connsiteX17" fmla="*/ 468644 w 613414"/>
                <a:gd name="connsiteY17" fmla="*/ 893795 h 1381466"/>
                <a:gd name="connsiteX18" fmla="*/ 490560 w 613414"/>
                <a:gd name="connsiteY18" fmla="*/ 934276 h 1381466"/>
                <a:gd name="connsiteX19" fmla="*/ 420093 w 613414"/>
                <a:gd name="connsiteY19" fmla="*/ 1062378 h 1381466"/>
                <a:gd name="connsiteX20" fmla="*/ 343893 w 613414"/>
                <a:gd name="connsiteY20" fmla="*/ 1093334 h 1381466"/>
                <a:gd name="connsiteX21" fmla="*/ 289124 w 613414"/>
                <a:gd name="connsiteY21" fmla="*/ 1181441 h 1381466"/>
                <a:gd name="connsiteX22" fmla="*/ 236736 w 613414"/>
                <a:gd name="connsiteY22" fmla="*/ 1381466 h 1381466"/>
                <a:gd name="connsiteX23" fmla="*/ 180456 w 613414"/>
                <a:gd name="connsiteY23" fmla="*/ 1129809 h 1381466"/>
                <a:gd name="connsiteX24" fmla="*/ 129694 w 613414"/>
                <a:gd name="connsiteY24" fmla="*/ 1081428 h 1381466"/>
                <a:gd name="connsiteX25" fmla="*/ 187385 w 613414"/>
                <a:gd name="connsiteY25" fmla="*/ 883566 h 1381466"/>
                <a:gd name="connsiteX26" fmla="*/ 139161 w 613414"/>
                <a:gd name="connsiteY26" fmla="*/ 781772 h 1381466"/>
                <a:gd name="connsiteX27" fmla="*/ 108149 w 613414"/>
                <a:gd name="connsiteY27" fmla="*/ 709953 h 1381466"/>
                <a:gd name="connsiteX28" fmla="*/ 98624 w 613414"/>
                <a:gd name="connsiteY28" fmla="*/ 662328 h 1381466"/>
                <a:gd name="connsiteX29" fmla="*/ 91480 w 613414"/>
                <a:gd name="connsiteY29" fmla="*/ 595653 h 1381466"/>
                <a:gd name="connsiteX30" fmla="*/ 67668 w 613414"/>
                <a:gd name="connsiteY30" fmla="*/ 586128 h 1381466"/>
                <a:gd name="connsiteX31" fmla="*/ 22588 w 613414"/>
                <a:gd name="connsiteY31" fmla="*/ 457569 h 1381466"/>
                <a:gd name="connsiteX32" fmla="*/ 29677 w 613414"/>
                <a:gd name="connsiteY32" fmla="*/ 410216 h 1381466"/>
                <a:gd name="connsiteX33" fmla="*/ 76202 w 613414"/>
                <a:gd name="connsiteY33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97716 w 613414"/>
                <a:gd name="connsiteY9" fmla="*/ 566593 h 1381466"/>
                <a:gd name="connsiteX10" fmla="*/ 586588 w 613414"/>
                <a:gd name="connsiteY10" fmla="*/ 581366 h 1381466"/>
                <a:gd name="connsiteX11" fmla="*/ 574874 w 613414"/>
                <a:gd name="connsiteY11" fmla="*/ 605178 h 1381466"/>
                <a:gd name="connsiteX12" fmla="*/ 562968 w 613414"/>
                <a:gd name="connsiteY12" fmla="*/ 638177 h 1381466"/>
                <a:gd name="connsiteX13" fmla="*/ 535025 w 613414"/>
                <a:gd name="connsiteY13" fmla="*/ 641823 h 1381466"/>
                <a:gd name="connsiteX14" fmla="*/ 518650 w 613414"/>
                <a:gd name="connsiteY14" fmla="*/ 723609 h 1381466"/>
                <a:gd name="connsiteX15" fmla="*/ 484828 w 613414"/>
                <a:gd name="connsiteY15" fmla="*/ 782993 h 1381466"/>
                <a:gd name="connsiteX16" fmla="*/ 465630 w 613414"/>
                <a:gd name="connsiteY16" fmla="*/ 795678 h 1381466"/>
                <a:gd name="connsiteX17" fmla="*/ 468644 w 613414"/>
                <a:gd name="connsiteY17" fmla="*/ 893795 h 1381466"/>
                <a:gd name="connsiteX18" fmla="*/ 490560 w 613414"/>
                <a:gd name="connsiteY18" fmla="*/ 934276 h 1381466"/>
                <a:gd name="connsiteX19" fmla="*/ 420093 w 613414"/>
                <a:gd name="connsiteY19" fmla="*/ 1062378 h 1381466"/>
                <a:gd name="connsiteX20" fmla="*/ 343893 w 613414"/>
                <a:gd name="connsiteY20" fmla="*/ 1093334 h 1381466"/>
                <a:gd name="connsiteX21" fmla="*/ 289124 w 613414"/>
                <a:gd name="connsiteY21" fmla="*/ 1181441 h 1381466"/>
                <a:gd name="connsiteX22" fmla="*/ 236736 w 613414"/>
                <a:gd name="connsiteY22" fmla="*/ 1381466 h 1381466"/>
                <a:gd name="connsiteX23" fmla="*/ 180456 w 613414"/>
                <a:gd name="connsiteY23" fmla="*/ 1129809 h 1381466"/>
                <a:gd name="connsiteX24" fmla="*/ 129694 w 613414"/>
                <a:gd name="connsiteY24" fmla="*/ 1081428 h 1381466"/>
                <a:gd name="connsiteX25" fmla="*/ 187385 w 613414"/>
                <a:gd name="connsiteY25" fmla="*/ 883566 h 1381466"/>
                <a:gd name="connsiteX26" fmla="*/ 139161 w 613414"/>
                <a:gd name="connsiteY26" fmla="*/ 781772 h 1381466"/>
                <a:gd name="connsiteX27" fmla="*/ 108149 w 613414"/>
                <a:gd name="connsiteY27" fmla="*/ 709953 h 1381466"/>
                <a:gd name="connsiteX28" fmla="*/ 98624 w 613414"/>
                <a:gd name="connsiteY28" fmla="*/ 662328 h 1381466"/>
                <a:gd name="connsiteX29" fmla="*/ 91480 w 613414"/>
                <a:gd name="connsiteY29" fmla="*/ 595653 h 1381466"/>
                <a:gd name="connsiteX30" fmla="*/ 67668 w 613414"/>
                <a:gd name="connsiteY30" fmla="*/ 586128 h 1381466"/>
                <a:gd name="connsiteX31" fmla="*/ 22588 w 613414"/>
                <a:gd name="connsiteY31" fmla="*/ 457569 h 1381466"/>
                <a:gd name="connsiteX32" fmla="*/ 29677 w 613414"/>
                <a:gd name="connsiteY32" fmla="*/ 410216 h 1381466"/>
                <a:gd name="connsiteX33" fmla="*/ 76202 w 613414"/>
                <a:gd name="connsiteY33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97716 w 613414"/>
                <a:gd name="connsiteY9" fmla="*/ 566593 h 1381466"/>
                <a:gd name="connsiteX10" fmla="*/ 586588 w 613414"/>
                <a:gd name="connsiteY10" fmla="*/ 581366 h 1381466"/>
                <a:gd name="connsiteX11" fmla="*/ 574874 w 613414"/>
                <a:gd name="connsiteY11" fmla="*/ 605178 h 1381466"/>
                <a:gd name="connsiteX12" fmla="*/ 562968 w 613414"/>
                <a:gd name="connsiteY12" fmla="*/ 638177 h 1381466"/>
                <a:gd name="connsiteX13" fmla="*/ 535025 w 613414"/>
                <a:gd name="connsiteY13" fmla="*/ 641823 h 1381466"/>
                <a:gd name="connsiteX14" fmla="*/ 518650 w 613414"/>
                <a:gd name="connsiteY14" fmla="*/ 723609 h 1381466"/>
                <a:gd name="connsiteX15" fmla="*/ 484828 w 613414"/>
                <a:gd name="connsiteY15" fmla="*/ 782993 h 1381466"/>
                <a:gd name="connsiteX16" fmla="*/ 465630 w 613414"/>
                <a:gd name="connsiteY16" fmla="*/ 795678 h 1381466"/>
                <a:gd name="connsiteX17" fmla="*/ 468644 w 613414"/>
                <a:gd name="connsiteY17" fmla="*/ 893795 h 1381466"/>
                <a:gd name="connsiteX18" fmla="*/ 490560 w 613414"/>
                <a:gd name="connsiteY18" fmla="*/ 934276 h 1381466"/>
                <a:gd name="connsiteX19" fmla="*/ 420093 w 613414"/>
                <a:gd name="connsiteY19" fmla="*/ 1062378 h 1381466"/>
                <a:gd name="connsiteX20" fmla="*/ 343893 w 613414"/>
                <a:gd name="connsiteY20" fmla="*/ 1093334 h 1381466"/>
                <a:gd name="connsiteX21" fmla="*/ 289124 w 613414"/>
                <a:gd name="connsiteY21" fmla="*/ 1181441 h 1381466"/>
                <a:gd name="connsiteX22" fmla="*/ 236736 w 613414"/>
                <a:gd name="connsiteY22" fmla="*/ 1381466 h 1381466"/>
                <a:gd name="connsiteX23" fmla="*/ 180456 w 613414"/>
                <a:gd name="connsiteY23" fmla="*/ 1129809 h 1381466"/>
                <a:gd name="connsiteX24" fmla="*/ 129694 w 613414"/>
                <a:gd name="connsiteY24" fmla="*/ 1081428 h 1381466"/>
                <a:gd name="connsiteX25" fmla="*/ 187385 w 613414"/>
                <a:gd name="connsiteY25" fmla="*/ 883566 h 1381466"/>
                <a:gd name="connsiteX26" fmla="*/ 139161 w 613414"/>
                <a:gd name="connsiteY26" fmla="*/ 781772 h 1381466"/>
                <a:gd name="connsiteX27" fmla="*/ 108149 w 613414"/>
                <a:gd name="connsiteY27" fmla="*/ 709953 h 1381466"/>
                <a:gd name="connsiteX28" fmla="*/ 98624 w 613414"/>
                <a:gd name="connsiteY28" fmla="*/ 662328 h 1381466"/>
                <a:gd name="connsiteX29" fmla="*/ 91480 w 613414"/>
                <a:gd name="connsiteY29" fmla="*/ 595653 h 1381466"/>
                <a:gd name="connsiteX30" fmla="*/ 67668 w 613414"/>
                <a:gd name="connsiteY30" fmla="*/ 586128 h 1381466"/>
                <a:gd name="connsiteX31" fmla="*/ 22588 w 613414"/>
                <a:gd name="connsiteY31" fmla="*/ 457569 h 1381466"/>
                <a:gd name="connsiteX32" fmla="*/ 29677 w 613414"/>
                <a:gd name="connsiteY32" fmla="*/ 410216 h 1381466"/>
                <a:gd name="connsiteX33" fmla="*/ 76202 w 613414"/>
                <a:gd name="connsiteY33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97716 w 613414"/>
                <a:gd name="connsiteY9" fmla="*/ 566593 h 1381466"/>
                <a:gd name="connsiteX10" fmla="*/ 586588 w 613414"/>
                <a:gd name="connsiteY10" fmla="*/ 581366 h 1381466"/>
                <a:gd name="connsiteX11" fmla="*/ 574874 w 613414"/>
                <a:gd name="connsiteY11" fmla="*/ 605178 h 1381466"/>
                <a:gd name="connsiteX12" fmla="*/ 562968 w 613414"/>
                <a:gd name="connsiteY12" fmla="*/ 638177 h 1381466"/>
                <a:gd name="connsiteX13" fmla="*/ 535025 w 613414"/>
                <a:gd name="connsiteY13" fmla="*/ 641823 h 1381466"/>
                <a:gd name="connsiteX14" fmla="*/ 518650 w 613414"/>
                <a:gd name="connsiteY14" fmla="*/ 723609 h 1381466"/>
                <a:gd name="connsiteX15" fmla="*/ 484828 w 613414"/>
                <a:gd name="connsiteY15" fmla="*/ 782993 h 1381466"/>
                <a:gd name="connsiteX16" fmla="*/ 465630 w 613414"/>
                <a:gd name="connsiteY16" fmla="*/ 795678 h 1381466"/>
                <a:gd name="connsiteX17" fmla="*/ 468644 w 613414"/>
                <a:gd name="connsiteY17" fmla="*/ 893795 h 1381466"/>
                <a:gd name="connsiteX18" fmla="*/ 490560 w 613414"/>
                <a:gd name="connsiteY18" fmla="*/ 934276 h 1381466"/>
                <a:gd name="connsiteX19" fmla="*/ 420093 w 613414"/>
                <a:gd name="connsiteY19" fmla="*/ 1062378 h 1381466"/>
                <a:gd name="connsiteX20" fmla="*/ 343893 w 613414"/>
                <a:gd name="connsiteY20" fmla="*/ 1093334 h 1381466"/>
                <a:gd name="connsiteX21" fmla="*/ 289124 w 613414"/>
                <a:gd name="connsiteY21" fmla="*/ 1181441 h 1381466"/>
                <a:gd name="connsiteX22" fmla="*/ 236736 w 613414"/>
                <a:gd name="connsiteY22" fmla="*/ 1381466 h 1381466"/>
                <a:gd name="connsiteX23" fmla="*/ 180456 w 613414"/>
                <a:gd name="connsiteY23" fmla="*/ 1129809 h 1381466"/>
                <a:gd name="connsiteX24" fmla="*/ 129694 w 613414"/>
                <a:gd name="connsiteY24" fmla="*/ 1081428 h 1381466"/>
                <a:gd name="connsiteX25" fmla="*/ 187385 w 613414"/>
                <a:gd name="connsiteY25" fmla="*/ 883566 h 1381466"/>
                <a:gd name="connsiteX26" fmla="*/ 139161 w 613414"/>
                <a:gd name="connsiteY26" fmla="*/ 781772 h 1381466"/>
                <a:gd name="connsiteX27" fmla="*/ 108149 w 613414"/>
                <a:gd name="connsiteY27" fmla="*/ 709953 h 1381466"/>
                <a:gd name="connsiteX28" fmla="*/ 98624 w 613414"/>
                <a:gd name="connsiteY28" fmla="*/ 662328 h 1381466"/>
                <a:gd name="connsiteX29" fmla="*/ 91480 w 613414"/>
                <a:gd name="connsiteY29" fmla="*/ 595653 h 1381466"/>
                <a:gd name="connsiteX30" fmla="*/ 67668 w 613414"/>
                <a:gd name="connsiteY30" fmla="*/ 586128 h 1381466"/>
                <a:gd name="connsiteX31" fmla="*/ 22588 w 613414"/>
                <a:gd name="connsiteY31" fmla="*/ 457569 h 1381466"/>
                <a:gd name="connsiteX32" fmla="*/ 29677 w 613414"/>
                <a:gd name="connsiteY32" fmla="*/ 410216 h 1381466"/>
                <a:gd name="connsiteX33" fmla="*/ 76202 w 613414"/>
                <a:gd name="connsiteY33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97716 w 613414"/>
                <a:gd name="connsiteY9" fmla="*/ 566593 h 1381466"/>
                <a:gd name="connsiteX10" fmla="*/ 586588 w 613414"/>
                <a:gd name="connsiteY10" fmla="*/ 581366 h 1381466"/>
                <a:gd name="connsiteX11" fmla="*/ 574874 w 613414"/>
                <a:gd name="connsiteY11" fmla="*/ 605178 h 1381466"/>
                <a:gd name="connsiteX12" fmla="*/ 562968 w 613414"/>
                <a:gd name="connsiteY12" fmla="*/ 638177 h 1381466"/>
                <a:gd name="connsiteX13" fmla="*/ 535025 w 613414"/>
                <a:gd name="connsiteY13" fmla="*/ 641823 h 1381466"/>
                <a:gd name="connsiteX14" fmla="*/ 518650 w 613414"/>
                <a:gd name="connsiteY14" fmla="*/ 723609 h 1381466"/>
                <a:gd name="connsiteX15" fmla="*/ 484828 w 613414"/>
                <a:gd name="connsiteY15" fmla="*/ 782993 h 1381466"/>
                <a:gd name="connsiteX16" fmla="*/ 465630 w 613414"/>
                <a:gd name="connsiteY16" fmla="*/ 795678 h 1381466"/>
                <a:gd name="connsiteX17" fmla="*/ 468644 w 613414"/>
                <a:gd name="connsiteY17" fmla="*/ 893795 h 1381466"/>
                <a:gd name="connsiteX18" fmla="*/ 490560 w 613414"/>
                <a:gd name="connsiteY18" fmla="*/ 934276 h 1381466"/>
                <a:gd name="connsiteX19" fmla="*/ 420093 w 613414"/>
                <a:gd name="connsiteY19" fmla="*/ 1062378 h 1381466"/>
                <a:gd name="connsiteX20" fmla="*/ 343893 w 613414"/>
                <a:gd name="connsiteY20" fmla="*/ 1093334 h 1381466"/>
                <a:gd name="connsiteX21" fmla="*/ 289124 w 613414"/>
                <a:gd name="connsiteY21" fmla="*/ 1181441 h 1381466"/>
                <a:gd name="connsiteX22" fmla="*/ 236736 w 613414"/>
                <a:gd name="connsiteY22" fmla="*/ 1381466 h 1381466"/>
                <a:gd name="connsiteX23" fmla="*/ 180456 w 613414"/>
                <a:gd name="connsiteY23" fmla="*/ 1129809 h 1381466"/>
                <a:gd name="connsiteX24" fmla="*/ 129694 w 613414"/>
                <a:gd name="connsiteY24" fmla="*/ 1081428 h 1381466"/>
                <a:gd name="connsiteX25" fmla="*/ 187385 w 613414"/>
                <a:gd name="connsiteY25" fmla="*/ 883566 h 1381466"/>
                <a:gd name="connsiteX26" fmla="*/ 139161 w 613414"/>
                <a:gd name="connsiteY26" fmla="*/ 781772 h 1381466"/>
                <a:gd name="connsiteX27" fmla="*/ 108149 w 613414"/>
                <a:gd name="connsiteY27" fmla="*/ 709953 h 1381466"/>
                <a:gd name="connsiteX28" fmla="*/ 98624 w 613414"/>
                <a:gd name="connsiteY28" fmla="*/ 662328 h 1381466"/>
                <a:gd name="connsiteX29" fmla="*/ 91480 w 613414"/>
                <a:gd name="connsiteY29" fmla="*/ 595653 h 1381466"/>
                <a:gd name="connsiteX30" fmla="*/ 67668 w 613414"/>
                <a:gd name="connsiteY30" fmla="*/ 586128 h 1381466"/>
                <a:gd name="connsiteX31" fmla="*/ 22588 w 613414"/>
                <a:gd name="connsiteY31" fmla="*/ 457569 h 1381466"/>
                <a:gd name="connsiteX32" fmla="*/ 29677 w 613414"/>
                <a:gd name="connsiteY32" fmla="*/ 410216 h 1381466"/>
                <a:gd name="connsiteX33" fmla="*/ 76202 w 613414"/>
                <a:gd name="connsiteY33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86588 w 613414"/>
                <a:gd name="connsiteY9" fmla="*/ 581366 h 1381466"/>
                <a:gd name="connsiteX10" fmla="*/ 574874 w 613414"/>
                <a:gd name="connsiteY10" fmla="*/ 605178 h 1381466"/>
                <a:gd name="connsiteX11" fmla="*/ 562968 w 613414"/>
                <a:gd name="connsiteY11" fmla="*/ 638177 h 1381466"/>
                <a:gd name="connsiteX12" fmla="*/ 535025 w 613414"/>
                <a:gd name="connsiteY12" fmla="*/ 641823 h 1381466"/>
                <a:gd name="connsiteX13" fmla="*/ 518650 w 613414"/>
                <a:gd name="connsiteY13" fmla="*/ 723609 h 1381466"/>
                <a:gd name="connsiteX14" fmla="*/ 484828 w 613414"/>
                <a:gd name="connsiteY14" fmla="*/ 782993 h 1381466"/>
                <a:gd name="connsiteX15" fmla="*/ 465630 w 613414"/>
                <a:gd name="connsiteY15" fmla="*/ 795678 h 1381466"/>
                <a:gd name="connsiteX16" fmla="*/ 468644 w 613414"/>
                <a:gd name="connsiteY16" fmla="*/ 893795 h 1381466"/>
                <a:gd name="connsiteX17" fmla="*/ 490560 w 613414"/>
                <a:gd name="connsiteY17" fmla="*/ 934276 h 1381466"/>
                <a:gd name="connsiteX18" fmla="*/ 420093 w 613414"/>
                <a:gd name="connsiteY18" fmla="*/ 1062378 h 1381466"/>
                <a:gd name="connsiteX19" fmla="*/ 343893 w 613414"/>
                <a:gd name="connsiteY19" fmla="*/ 1093334 h 1381466"/>
                <a:gd name="connsiteX20" fmla="*/ 289124 w 613414"/>
                <a:gd name="connsiteY20" fmla="*/ 1181441 h 1381466"/>
                <a:gd name="connsiteX21" fmla="*/ 236736 w 613414"/>
                <a:gd name="connsiteY21" fmla="*/ 1381466 h 1381466"/>
                <a:gd name="connsiteX22" fmla="*/ 180456 w 613414"/>
                <a:gd name="connsiteY22" fmla="*/ 1129809 h 1381466"/>
                <a:gd name="connsiteX23" fmla="*/ 129694 w 613414"/>
                <a:gd name="connsiteY23" fmla="*/ 1081428 h 1381466"/>
                <a:gd name="connsiteX24" fmla="*/ 187385 w 613414"/>
                <a:gd name="connsiteY24" fmla="*/ 883566 h 1381466"/>
                <a:gd name="connsiteX25" fmla="*/ 139161 w 613414"/>
                <a:gd name="connsiteY25" fmla="*/ 781772 h 1381466"/>
                <a:gd name="connsiteX26" fmla="*/ 108149 w 613414"/>
                <a:gd name="connsiteY26" fmla="*/ 709953 h 1381466"/>
                <a:gd name="connsiteX27" fmla="*/ 98624 w 613414"/>
                <a:gd name="connsiteY27" fmla="*/ 662328 h 1381466"/>
                <a:gd name="connsiteX28" fmla="*/ 91480 w 613414"/>
                <a:gd name="connsiteY28" fmla="*/ 595653 h 1381466"/>
                <a:gd name="connsiteX29" fmla="*/ 67668 w 613414"/>
                <a:gd name="connsiteY29" fmla="*/ 586128 h 1381466"/>
                <a:gd name="connsiteX30" fmla="*/ 22588 w 613414"/>
                <a:gd name="connsiteY30" fmla="*/ 457569 h 1381466"/>
                <a:gd name="connsiteX31" fmla="*/ 29677 w 613414"/>
                <a:gd name="connsiteY31" fmla="*/ 410216 h 1381466"/>
                <a:gd name="connsiteX32" fmla="*/ 76202 w 613414"/>
                <a:gd name="connsiteY32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86588 w 613414"/>
                <a:gd name="connsiteY9" fmla="*/ 581366 h 1381466"/>
                <a:gd name="connsiteX10" fmla="*/ 562968 w 613414"/>
                <a:gd name="connsiteY10" fmla="*/ 638177 h 1381466"/>
                <a:gd name="connsiteX11" fmla="*/ 535025 w 613414"/>
                <a:gd name="connsiteY11" fmla="*/ 641823 h 1381466"/>
                <a:gd name="connsiteX12" fmla="*/ 518650 w 613414"/>
                <a:gd name="connsiteY12" fmla="*/ 723609 h 1381466"/>
                <a:gd name="connsiteX13" fmla="*/ 484828 w 613414"/>
                <a:gd name="connsiteY13" fmla="*/ 782993 h 1381466"/>
                <a:gd name="connsiteX14" fmla="*/ 465630 w 613414"/>
                <a:gd name="connsiteY14" fmla="*/ 795678 h 1381466"/>
                <a:gd name="connsiteX15" fmla="*/ 468644 w 613414"/>
                <a:gd name="connsiteY15" fmla="*/ 893795 h 1381466"/>
                <a:gd name="connsiteX16" fmla="*/ 490560 w 613414"/>
                <a:gd name="connsiteY16" fmla="*/ 934276 h 1381466"/>
                <a:gd name="connsiteX17" fmla="*/ 420093 w 613414"/>
                <a:gd name="connsiteY17" fmla="*/ 1062378 h 1381466"/>
                <a:gd name="connsiteX18" fmla="*/ 343893 w 613414"/>
                <a:gd name="connsiteY18" fmla="*/ 1093334 h 1381466"/>
                <a:gd name="connsiteX19" fmla="*/ 289124 w 613414"/>
                <a:gd name="connsiteY19" fmla="*/ 1181441 h 1381466"/>
                <a:gd name="connsiteX20" fmla="*/ 236736 w 613414"/>
                <a:gd name="connsiteY20" fmla="*/ 1381466 h 1381466"/>
                <a:gd name="connsiteX21" fmla="*/ 180456 w 613414"/>
                <a:gd name="connsiteY21" fmla="*/ 1129809 h 1381466"/>
                <a:gd name="connsiteX22" fmla="*/ 129694 w 613414"/>
                <a:gd name="connsiteY22" fmla="*/ 1081428 h 1381466"/>
                <a:gd name="connsiteX23" fmla="*/ 187385 w 613414"/>
                <a:gd name="connsiteY23" fmla="*/ 883566 h 1381466"/>
                <a:gd name="connsiteX24" fmla="*/ 139161 w 613414"/>
                <a:gd name="connsiteY24" fmla="*/ 781772 h 1381466"/>
                <a:gd name="connsiteX25" fmla="*/ 108149 w 613414"/>
                <a:gd name="connsiteY25" fmla="*/ 709953 h 1381466"/>
                <a:gd name="connsiteX26" fmla="*/ 98624 w 613414"/>
                <a:gd name="connsiteY26" fmla="*/ 662328 h 1381466"/>
                <a:gd name="connsiteX27" fmla="*/ 91480 w 613414"/>
                <a:gd name="connsiteY27" fmla="*/ 595653 h 1381466"/>
                <a:gd name="connsiteX28" fmla="*/ 67668 w 613414"/>
                <a:gd name="connsiteY28" fmla="*/ 586128 h 1381466"/>
                <a:gd name="connsiteX29" fmla="*/ 22588 w 613414"/>
                <a:gd name="connsiteY29" fmla="*/ 457569 h 1381466"/>
                <a:gd name="connsiteX30" fmla="*/ 29677 w 613414"/>
                <a:gd name="connsiteY30" fmla="*/ 410216 h 1381466"/>
                <a:gd name="connsiteX31" fmla="*/ 76202 w 613414"/>
                <a:gd name="connsiteY31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62968 w 613414"/>
                <a:gd name="connsiteY9" fmla="*/ 638177 h 1381466"/>
                <a:gd name="connsiteX10" fmla="*/ 535025 w 613414"/>
                <a:gd name="connsiteY10" fmla="*/ 641823 h 1381466"/>
                <a:gd name="connsiteX11" fmla="*/ 518650 w 613414"/>
                <a:gd name="connsiteY11" fmla="*/ 723609 h 1381466"/>
                <a:gd name="connsiteX12" fmla="*/ 484828 w 613414"/>
                <a:gd name="connsiteY12" fmla="*/ 782993 h 1381466"/>
                <a:gd name="connsiteX13" fmla="*/ 465630 w 613414"/>
                <a:gd name="connsiteY13" fmla="*/ 795678 h 1381466"/>
                <a:gd name="connsiteX14" fmla="*/ 468644 w 613414"/>
                <a:gd name="connsiteY14" fmla="*/ 893795 h 1381466"/>
                <a:gd name="connsiteX15" fmla="*/ 490560 w 613414"/>
                <a:gd name="connsiteY15" fmla="*/ 934276 h 1381466"/>
                <a:gd name="connsiteX16" fmla="*/ 420093 w 613414"/>
                <a:gd name="connsiteY16" fmla="*/ 1062378 h 1381466"/>
                <a:gd name="connsiteX17" fmla="*/ 343893 w 613414"/>
                <a:gd name="connsiteY17" fmla="*/ 1093334 h 1381466"/>
                <a:gd name="connsiteX18" fmla="*/ 289124 w 613414"/>
                <a:gd name="connsiteY18" fmla="*/ 1181441 h 1381466"/>
                <a:gd name="connsiteX19" fmla="*/ 236736 w 613414"/>
                <a:gd name="connsiteY19" fmla="*/ 1381466 h 1381466"/>
                <a:gd name="connsiteX20" fmla="*/ 180456 w 613414"/>
                <a:gd name="connsiteY20" fmla="*/ 1129809 h 1381466"/>
                <a:gd name="connsiteX21" fmla="*/ 129694 w 613414"/>
                <a:gd name="connsiteY21" fmla="*/ 1081428 h 1381466"/>
                <a:gd name="connsiteX22" fmla="*/ 187385 w 613414"/>
                <a:gd name="connsiteY22" fmla="*/ 883566 h 1381466"/>
                <a:gd name="connsiteX23" fmla="*/ 139161 w 613414"/>
                <a:gd name="connsiteY23" fmla="*/ 781772 h 1381466"/>
                <a:gd name="connsiteX24" fmla="*/ 108149 w 613414"/>
                <a:gd name="connsiteY24" fmla="*/ 709953 h 1381466"/>
                <a:gd name="connsiteX25" fmla="*/ 98624 w 613414"/>
                <a:gd name="connsiteY25" fmla="*/ 662328 h 1381466"/>
                <a:gd name="connsiteX26" fmla="*/ 91480 w 613414"/>
                <a:gd name="connsiteY26" fmla="*/ 595653 h 1381466"/>
                <a:gd name="connsiteX27" fmla="*/ 67668 w 613414"/>
                <a:gd name="connsiteY27" fmla="*/ 586128 h 1381466"/>
                <a:gd name="connsiteX28" fmla="*/ 22588 w 613414"/>
                <a:gd name="connsiteY28" fmla="*/ 457569 h 1381466"/>
                <a:gd name="connsiteX29" fmla="*/ 29677 w 613414"/>
                <a:gd name="connsiteY29" fmla="*/ 410216 h 1381466"/>
                <a:gd name="connsiteX30" fmla="*/ 76202 w 613414"/>
                <a:gd name="connsiteY30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62968 w 613414"/>
                <a:gd name="connsiteY9" fmla="*/ 638177 h 1381466"/>
                <a:gd name="connsiteX10" fmla="*/ 535025 w 613414"/>
                <a:gd name="connsiteY10" fmla="*/ 641823 h 1381466"/>
                <a:gd name="connsiteX11" fmla="*/ 518650 w 613414"/>
                <a:gd name="connsiteY11" fmla="*/ 723609 h 1381466"/>
                <a:gd name="connsiteX12" fmla="*/ 484828 w 613414"/>
                <a:gd name="connsiteY12" fmla="*/ 782993 h 1381466"/>
                <a:gd name="connsiteX13" fmla="*/ 465630 w 613414"/>
                <a:gd name="connsiteY13" fmla="*/ 795678 h 1381466"/>
                <a:gd name="connsiteX14" fmla="*/ 468644 w 613414"/>
                <a:gd name="connsiteY14" fmla="*/ 893795 h 1381466"/>
                <a:gd name="connsiteX15" fmla="*/ 490560 w 613414"/>
                <a:gd name="connsiteY15" fmla="*/ 934276 h 1381466"/>
                <a:gd name="connsiteX16" fmla="*/ 420093 w 613414"/>
                <a:gd name="connsiteY16" fmla="*/ 1062378 h 1381466"/>
                <a:gd name="connsiteX17" fmla="*/ 343893 w 613414"/>
                <a:gd name="connsiteY17" fmla="*/ 1093334 h 1381466"/>
                <a:gd name="connsiteX18" fmla="*/ 289124 w 613414"/>
                <a:gd name="connsiteY18" fmla="*/ 1181441 h 1381466"/>
                <a:gd name="connsiteX19" fmla="*/ 236736 w 613414"/>
                <a:gd name="connsiteY19" fmla="*/ 1381466 h 1381466"/>
                <a:gd name="connsiteX20" fmla="*/ 180456 w 613414"/>
                <a:gd name="connsiteY20" fmla="*/ 1129809 h 1381466"/>
                <a:gd name="connsiteX21" fmla="*/ 129694 w 613414"/>
                <a:gd name="connsiteY21" fmla="*/ 1081428 h 1381466"/>
                <a:gd name="connsiteX22" fmla="*/ 187385 w 613414"/>
                <a:gd name="connsiteY22" fmla="*/ 883566 h 1381466"/>
                <a:gd name="connsiteX23" fmla="*/ 139161 w 613414"/>
                <a:gd name="connsiteY23" fmla="*/ 781772 h 1381466"/>
                <a:gd name="connsiteX24" fmla="*/ 108149 w 613414"/>
                <a:gd name="connsiteY24" fmla="*/ 709953 h 1381466"/>
                <a:gd name="connsiteX25" fmla="*/ 91480 w 613414"/>
                <a:gd name="connsiteY25" fmla="*/ 595653 h 1381466"/>
                <a:gd name="connsiteX26" fmla="*/ 67668 w 613414"/>
                <a:gd name="connsiteY26" fmla="*/ 586128 h 1381466"/>
                <a:gd name="connsiteX27" fmla="*/ 22588 w 613414"/>
                <a:gd name="connsiteY27" fmla="*/ 457569 h 1381466"/>
                <a:gd name="connsiteX28" fmla="*/ 29677 w 613414"/>
                <a:gd name="connsiteY28" fmla="*/ 410216 h 1381466"/>
                <a:gd name="connsiteX29" fmla="*/ 76202 w 613414"/>
                <a:gd name="connsiteY29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62968 w 613414"/>
                <a:gd name="connsiteY9" fmla="*/ 638177 h 1381466"/>
                <a:gd name="connsiteX10" fmla="*/ 535025 w 613414"/>
                <a:gd name="connsiteY10" fmla="*/ 641823 h 1381466"/>
                <a:gd name="connsiteX11" fmla="*/ 518650 w 613414"/>
                <a:gd name="connsiteY11" fmla="*/ 723609 h 1381466"/>
                <a:gd name="connsiteX12" fmla="*/ 484828 w 613414"/>
                <a:gd name="connsiteY12" fmla="*/ 782993 h 1381466"/>
                <a:gd name="connsiteX13" fmla="*/ 465630 w 613414"/>
                <a:gd name="connsiteY13" fmla="*/ 795678 h 1381466"/>
                <a:gd name="connsiteX14" fmla="*/ 468644 w 613414"/>
                <a:gd name="connsiteY14" fmla="*/ 893795 h 1381466"/>
                <a:gd name="connsiteX15" fmla="*/ 490560 w 613414"/>
                <a:gd name="connsiteY15" fmla="*/ 934276 h 1381466"/>
                <a:gd name="connsiteX16" fmla="*/ 420093 w 613414"/>
                <a:gd name="connsiteY16" fmla="*/ 1062378 h 1381466"/>
                <a:gd name="connsiteX17" fmla="*/ 343893 w 613414"/>
                <a:gd name="connsiteY17" fmla="*/ 1093334 h 1381466"/>
                <a:gd name="connsiteX18" fmla="*/ 289124 w 613414"/>
                <a:gd name="connsiteY18" fmla="*/ 1181441 h 1381466"/>
                <a:gd name="connsiteX19" fmla="*/ 236736 w 613414"/>
                <a:gd name="connsiteY19" fmla="*/ 1381466 h 1381466"/>
                <a:gd name="connsiteX20" fmla="*/ 180456 w 613414"/>
                <a:gd name="connsiteY20" fmla="*/ 1129809 h 1381466"/>
                <a:gd name="connsiteX21" fmla="*/ 129694 w 613414"/>
                <a:gd name="connsiteY21" fmla="*/ 1081428 h 1381466"/>
                <a:gd name="connsiteX22" fmla="*/ 187385 w 613414"/>
                <a:gd name="connsiteY22" fmla="*/ 883566 h 1381466"/>
                <a:gd name="connsiteX23" fmla="*/ 139161 w 613414"/>
                <a:gd name="connsiteY23" fmla="*/ 781772 h 1381466"/>
                <a:gd name="connsiteX24" fmla="*/ 91480 w 613414"/>
                <a:gd name="connsiteY24" fmla="*/ 595653 h 1381466"/>
                <a:gd name="connsiteX25" fmla="*/ 67668 w 613414"/>
                <a:gd name="connsiteY25" fmla="*/ 586128 h 1381466"/>
                <a:gd name="connsiteX26" fmla="*/ 22588 w 613414"/>
                <a:gd name="connsiteY26" fmla="*/ 457569 h 1381466"/>
                <a:gd name="connsiteX27" fmla="*/ 29677 w 613414"/>
                <a:gd name="connsiteY27" fmla="*/ 410216 h 1381466"/>
                <a:gd name="connsiteX28" fmla="*/ 76202 w 613414"/>
                <a:gd name="connsiteY28" fmla="*/ 478642 h 1381466"/>
                <a:gd name="connsiteX0" fmla="*/ 76202 w 613414"/>
                <a:gd name="connsiteY0" fmla="*/ 478642 h 1381466"/>
                <a:gd name="connsiteX1" fmla="*/ 89099 w 613414"/>
                <a:gd name="connsiteY1" fmla="*/ 417059 h 1381466"/>
                <a:gd name="connsiteX2" fmla="*/ 139105 w 613414"/>
                <a:gd name="connsiteY2" fmla="*/ 186078 h 1381466"/>
                <a:gd name="connsiteX3" fmla="*/ 458193 w 613414"/>
                <a:gd name="connsiteY3" fmla="*/ 162266 h 1381466"/>
                <a:gd name="connsiteX4" fmla="*/ 553142 w 613414"/>
                <a:gd name="connsiteY4" fmla="*/ 471801 h 1381466"/>
                <a:gd name="connsiteX5" fmla="*/ 577255 w 613414"/>
                <a:gd name="connsiteY5" fmla="*/ 507547 h 1381466"/>
                <a:gd name="connsiteX6" fmla="*/ 593924 w 613414"/>
                <a:gd name="connsiteY6" fmla="*/ 467271 h 1381466"/>
                <a:gd name="connsiteX7" fmla="*/ 613414 w 613414"/>
                <a:gd name="connsiteY7" fmla="*/ 476297 h 1381466"/>
                <a:gd name="connsiteX8" fmla="*/ 612297 w 613414"/>
                <a:gd name="connsiteY8" fmla="*/ 521834 h 1381466"/>
                <a:gd name="connsiteX9" fmla="*/ 562968 w 613414"/>
                <a:gd name="connsiteY9" fmla="*/ 638177 h 1381466"/>
                <a:gd name="connsiteX10" fmla="*/ 535025 w 613414"/>
                <a:gd name="connsiteY10" fmla="*/ 641823 h 1381466"/>
                <a:gd name="connsiteX11" fmla="*/ 518650 w 613414"/>
                <a:gd name="connsiteY11" fmla="*/ 723609 h 1381466"/>
                <a:gd name="connsiteX12" fmla="*/ 484828 w 613414"/>
                <a:gd name="connsiteY12" fmla="*/ 782993 h 1381466"/>
                <a:gd name="connsiteX13" fmla="*/ 465630 w 613414"/>
                <a:gd name="connsiteY13" fmla="*/ 795678 h 1381466"/>
                <a:gd name="connsiteX14" fmla="*/ 468644 w 613414"/>
                <a:gd name="connsiteY14" fmla="*/ 893795 h 1381466"/>
                <a:gd name="connsiteX15" fmla="*/ 490560 w 613414"/>
                <a:gd name="connsiteY15" fmla="*/ 934276 h 1381466"/>
                <a:gd name="connsiteX16" fmla="*/ 420093 w 613414"/>
                <a:gd name="connsiteY16" fmla="*/ 1062378 h 1381466"/>
                <a:gd name="connsiteX17" fmla="*/ 343893 w 613414"/>
                <a:gd name="connsiteY17" fmla="*/ 1093334 h 1381466"/>
                <a:gd name="connsiteX18" fmla="*/ 289124 w 613414"/>
                <a:gd name="connsiteY18" fmla="*/ 1181441 h 1381466"/>
                <a:gd name="connsiteX19" fmla="*/ 236736 w 613414"/>
                <a:gd name="connsiteY19" fmla="*/ 1381466 h 1381466"/>
                <a:gd name="connsiteX20" fmla="*/ 180456 w 613414"/>
                <a:gd name="connsiteY20" fmla="*/ 1129809 h 1381466"/>
                <a:gd name="connsiteX21" fmla="*/ 129694 w 613414"/>
                <a:gd name="connsiteY21" fmla="*/ 1081428 h 1381466"/>
                <a:gd name="connsiteX22" fmla="*/ 187385 w 613414"/>
                <a:gd name="connsiteY22" fmla="*/ 883566 h 1381466"/>
                <a:gd name="connsiteX23" fmla="*/ 139161 w 613414"/>
                <a:gd name="connsiteY23" fmla="*/ 781772 h 1381466"/>
                <a:gd name="connsiteX24" fmla="*/ 91480 w 613414"/>
                <a:gd name="connsiteY24" fmla="*/ 595653 h 1381466"/>
                <a:gd name="connsiteX25" fmla="*/ 67668 w 613414"/>
                <a:gd name="connsiteY25" fmla="*/ 586128 h 1381466"/>
                <a:gd name="connsiteX26" fmla="*/ 22588 w 613414"/>
                <a:gd name="connsiteY26" fmla="*/ 457569 h 1381466"/>
                <a:gd name="connsiteX27" fmla="*/ 29677 w 613414"/>
                <a:gd name="connsiteY27" fmla="*/ 410216 h 1381466"/>
                <a:gd name="connsiteX28" fmla="*/ 76202 w 613414"/>
                <a:gd name="connsiteY28" fmla="*/ 478642 h 1381466"/>
                <a:gd name="connsiteX0" fmla="*/ 76202 w 613414"/>
                <a:gd name="connsiteY0" fmla="*/ 375645 h 1278469"/>
                <a:gd name="connsiteX1" fmla="*/ 89099 w 613414"/>
                <a:gd name="connsiteY1" fmla="*/ 314062 h 1278469"/>
                <a:gd name="connsiteX2" fmla="*/ 139105 w 613414"/>
                <a:gd name="connsiteY2" fmla="*/ 83081 h 1278469"/>
                <a:gd name="connsiteX3" fmla="*/ 289023 w 613414"/>
                <a:gd name="connsiteY3" fmla="*/ 13189 h 1278469"/>
                <a:gd name="connsiteX4" fmla="*/ 458193 w 613414"/>
                <a:gd name="connsiteY4" fmla="*/ 59269 h 1278469"/>
                <a:gd name="connsiteX5" fmla="*/ 553142 w 613414"/>
                <a:gd name="connsiteY5" fmla="*/ 368804 h 1278469"/>
                <a:gd name="connsiteX6" fmla="*/ 577255 w 613414"/>
                <a:gd name="connsiteY6" fmla="*/ 404550 h 1278469"/>
                <a:gd name="connsiteX7" fmla="*/ 593924 w 613414"/>
                <a:gd name="connsiteY7" fmla="*/ 364274 h 1278469"/>
                <a:gd name="connsiteX8" fmla="*/ 613414 w 613414"/>
                <a:gd name="connsiteY8" fmla="*/ 373300 h 1278469"/>
                <a:gd name="connsiteX9" fmla="*/ 612297 w 613414"/>
                <a:gd name="connsiteY9" fmla="*/ 418837 h 1278469"/>
                <a:gd name="connsiteX10" fmla="*/ 562968 w 613414"/>
                <a:gd name="connsiteY10" fmla="*/ 535180 h 1278469"/>
                <a:gd name="connsiteX11" fmla="*/ 535025 w 613414"/>
                <a:gd name="connsiteY11" fmla="*/ 538826 h 1278469"/>
                <a:gd name="connsiteX12" fmla="*/ 518650 w 613414"/>
                <a:gd name="connsiteY12" fmla="*/ 620612 h 1278469"/>
                <a:gd name="connsiteX13" fmla="*/ 484828 w 613414"/>
                <a:gd name="connsiteY13" fmla="*/ 679996 h 1278469"/>
                <a:gd name="connsiteX14" fmla="*/ 465630 w 613414"/>
                <a:gd name="connsiteY14" fmla="*/ 692681 h 1278469"/>
                <a:gd name="connsiteX15" fmla="*/ 468644 w 613414"/>
                <a:gd name="connsiteY15" fmla="*/ 790798 h 1278469"/>
                <a:gd name="connsiteX16" fmla="*/ 490560 w 613414"/>
                <a:gd name="connsiteY16" fmla="*/ 831279 h 1278469"/>
                <a:gd name="connsiteX17" fmla="*/ 420093 w 613414"/>
                <a:gd name="connsiteY17" fmla="*/ 959381 h 1278469"/>
                <a:gd name="connsiteX18" fmla="*/ 343893 w 613414"/>
                <a:gd name="connsiteY18" fmla="*/ 990337 h 1278469"/>
                <a:gd name="connsiteX19" fmla="*/ 289124 w 613414"/>
                <a:gd name="connsiteY19" fmla="*/ 1078444 h 1278469"/>
                <a:gd name="connsiteX20" fmla="*/ 236736 w 613414"/>
                <a:gd name="connsiteY20" fmla="*/ 1278469 h 1278469"/>
                <a:gd name="connsiteX21" fmla="*/ 180456 w 613414"/>
                <a:gd name="connsiteY21" fmla="*/ 1026812 h 1278469"/>
                <a:gd name="connsiteX22" fmla="*/ 129694 w 613414"/>
                <a:gd name="connsiteY22" fmla="*/ 978431 h 1278469"/>
                <a:gd name="connsiteX23" fmla="*/ 187385 w 613414"/>
                <a:gd name="connsiteY23" fmla="*/ 780569 h 1278469"/>
                <a:gd name="connsiteX24" fmla="*/ 139161 w 613414"/>
                <a:gd name="connsiteY24" fmla="*/ 678775 h 1278469"/>
                <a:gd name="connsiteX25" fmla="*/ 91480 w 613414"/>
                <a:gd name="connsiteY25" fmla="*/ 492656 h 1278469"/>
                <a:gd name="connsiteX26" fmla="*/ 67668 w 613414"/>
                <a:gd name="connsiteY26" fmla="*/ 483131 h 1278469"/>
                <a:gd name="connsiteX27" fmla="*/ 22588 w 613414"/>
                <a:gd name="connsiteY27" fmla="*/ 354572 h 1278469"/>
                <a:gd name="connsiteX28" fmla="*/ 29677 w 613414"/>
                <a:gd name="connsiteY28" fmla="*/ 307219 h 1278469"/>
                <a:gd name="connsiteX29" fmla="*/ 76202 w 613414"/>
                <a:gd name="connsiteY29" fmla="*/ 375645 h 1278469"/>
                <a:gd name="connsiteX0" fmla="*/ 76202 w 613414"/>
                <a:gd name="connsiteY0" fmla="*/ 375645 h 1278469"/>
                <a:gd name="connsiteX1" fmla="*/ 89099 w 613414"/>
                <a:gd name="connsiteY1" fmla="*/ 314062 h 1278469"/>
                <a:gd name="connsiteX2" fmla="*/ 139105 w 613414"/>
                <a:gd name="connsiteY2" fmla="*/ 83081 h 1278469"/>
                <a:gd name="connsiteX3" fmla="*/ 289023 w 613414"/>
                <a:gd name="connsiteY3" fmla="*/ 13189 h 1278469"/>
                <a:gd name="connsiteX4" fmla="*/ 458193 w 613414"/>
                <a:gd name="connsiteY4" fmla="*/ 59269 h 1278469"/>
                <a:gd name="connsiteX5" fmla="*/ 553142 w 613414"/>
                <a:gd name="connsiteY5" fmla="*/ 368804 h 1278469"/>
                <a:gd name="connsiteX6" fmla="*/ 577255 w 613414"/>
                <a:gd name="connsiteY6" fmla="*/ 404550 h 1278469"/>
                <a:gd name="connsiteX7" fmla="*/ 593924 w 613414"/>
                <a:gd name="connsiteY7" fmla="*/ 364274 h 1278469"/>
                <a:gd name="connsiteX8" fmla="*/ 613414 w 613414"/>
                <a:gd name="connsiteY8" fmla="*/ 373300 h 1278469"/>
                <a:gd name="connsiteX9" fmla="*/ 612297 w 613414"/>
                <a:gd name="connsiteY9" fmla="*/ 418837 h 1278469"/>
                <a:gd name="connsiteX10" fmla="*/ 562968 w 613414"/>
                <a:gd name="connsiteY10" fmla="*/ 535180 h 1278469"/>
                <a:gd name="connsiteX11" fmla="*/ 535025 w 613414"/>
                <a:gd name="connsiteY11" fmla="*/ 538826 h 1278469"/>
                <a:gd name="connsiteX12" fmla="*/ 518650 w 613414"/>
                <a:gd name="connsiteY12" fmla="*/ 620612 h 1278469"/>
                <a:gd name="connsiteX13" fmla="*/ 484828 w 613414"/>
                <a:gd name="connsiteY13" fmla="*/ 679996 h 1278469"/>
                <a:gd name="connsiteX14" fmla="*/ 465630 w 613414"/>
                <a:gd name="connsiteY14" fmla="*/ 692681 h 1278469"/>
                <a:gd name="connsiteX15" fmla="*/ 468644 w 613414"/>
                <a:gd name="connsiteY15" fmla="*/ 790798 h 1278469"/>
                <a:gd name="connsiteX16" fmla="*/ 490560 w 613414"/>
                <a:gd name="connsiteY16" fmla="*/ 831279 h 1278469"/>
                <a:gd name="connsiteX17" fmla="*/ 420093 w 613414"/>
                <a:gd name="connsiteY17" fmla="*/ 959381 h 1278469"/>
                <a:gd name="connsiteX18" fmla="*/ 343893 w 613414"/>
                <a:gd name="connsiteY18" fmla="*/ 990337 h 1278469"/>
                <a:gd name="connsiteX19" fmla="*/ 289124 w 613414"/>
                <a:gd name="connsiteY19" fmla="*/ 1078444 h 1278469"/>
                <a:gd name="connsiteX20" fmla="*/ 236736 w 613414"/>
                <a:gd name="connsiteY20" fmla="*/ 1278469 h 1278469"/>
                <a:gd name="connsiteX21" fmla="*/ 180456 w 613414"/>
                <a:gd name="connsiteY21" fmla="*/ 1026812 h 1278469"/>
                <a:gd name="connsiteX22" fmla="*/ 129694 w 613414"/>
                <a:gd name="connsiteY22" fmla="*/ 978431 h 1278469"/>
                <a:gd name="connsiteX23" fmla="*/ 187385 w 613414"/>
                <a:gd name="connsiteY23" fmla="*/ 780569 h 1278469"/>
                <a:gd name="connsiteX24" fmla="*/ 139161 w 613414"/>
                <a:gd name="connsiteY24" fmla="*/ 678775 h 1278469"/>
                <a:gd name="connsiteX25" fmla="*/ 91480 w 613414"/>
                <a:gd name="connsiteY25" fmla="*/ 492656 h 1278469"/>
                <a:gd name="connsiteX26" fmla="*/ 67668 w 613414"/>
                <a:gd name="connsiteY26" fmla="*/ 483131 h 1278469"/>
                <a:gd name="connsiteX27" fmla="*/ 22588 w 613414"/>
                <a:gd name="connsiteY27" fmla="*/ 354572 h 1278469"/>
                <a:gd name="connsiteX28" fmla="*/ 29677 w 613414"/>
                <a:gd name="connsiteY28" fmla="*/ 307219 h 1278469"/>
                <a:gd name="connsiteX29" fmla="*/ 76202 w 613414"/>
                <a:gd name="connsiteY29" fmla="*/ 375645 h 1278469"/>
                <a:gd name="connsiteX0" fmla="*/ 76202 w 613414"/>
                <a:gd name="connsiteY0" fmla="*/ 395327 h 1298151"/>
                <a:gd name="connsiteX1" fmla="*/ 89099 w 613414"/>
                <a:gd name="connsiteY1" fmla="*/ 333744 h 1298151"/>
                <a:gd name="connsiteX2" fmla="*/ 139105 w 613414"/>
                <a:gd name="connsiteY2" fmla="*/ 102763 h 1298151"/>
                <a:gd name="connsiteX3" fmla="*/ 289023 w 613414"/>
                <a:gd name="connsiteY3" fmla="*/ 32871 h 1298151"/>
                <a:gd name="connsiteX4" fmla="*/ 458193 w 613414"/>
                <a:gd name="connsiteY4" fmla="*/ 78951 h 1298151"/>
                <a:gd name="connsiteX5" fmla="*/ 553142 w 613414"/>
                <a:gd name="connsiteY5" fmla="*/ 388486 h 1298151"/>
                <a:gd name="connsiteX6" fmla="*/ 577255 w 613414"/>
                <a:gd name="connsiteY6" fmla="*/ 424232 h 1298151"/>
                <a:gd name="connsiteX7" fmla="*/ 593924 w 613414"/>
                <a:gd name="connsiteY7" fmla="*/ 383956 h 1298151"/>
                <a:gd name="connsiteX8" fmla="*/ 613414 w 613414"/>
                <a:gd name="connsiteY8" fmla="*/ 392982 h 1298151"/>
                <a:gd name="connsiteX9" fmla="*/ 612297 w 613414"/>
                <a:gd name="connsiteY9" fmla="*/ 438519 h 1298151"/>
                <a:gd name="connsiteX10" fmla="*/ 562968 w 613414"/>
                <a:gd name="connsiteY10" fmla="*/ 554862 h 1298151"/>
                <a:gd name="connsiteX11" fmla="*/ 535025 w 613414"/>
                <a:gd name="connsiteY11" fmla="*/ 558508 h 1298151"/>
                <a:gd name="connsiteX12" fmla="*/ 518650 w 613414"/>
                <a:gd name="connsiteY12" fmla="*/ 640294 h 1298151"/>
                <a:gd name="connsiteX13" fmla="*/ 484828 w 613414"/>
                <a:gd name="connsiteY13" fmla="*/ 699678 h 1298151"/>
                <a:gd name="connsiteX14" fmla="*/ 465630 w 613414"/>
                <a:gd name="connsiteY14" fmla="*/ 712363 h 1298151"/>
                <a:gd name="connsiteX15" fmla="*/ 468644 w 613414"/>
                <a:gd name="connsiteY15" fmla="*/ 810480 h 1298151"/>
                <a:gd name="connsiteX16" fmla="*/ 490560 w 613414"/>
                <a:gd name="connsiteY16" fmla="*/ 850961 h 1298151"/>
                <a:gd name="connsiteX17" fmla="*/ 420093 w 613414"/>
                <a:gd name="connsiteY17" fmla="*/ 979063 h 1298151"/>
                <a:gd name="connsiteX18" fmla="*/ 343893 w 613414"/>
                <a:gd name="connsiteY18" fmla="*/ 1010019 h 1298151"/>
                <a:gd name="connsiteX19" fmla="*/ 289124 w 613414"/>
                <a:gd name="connsiteY19" fmla="*/ 1098126 h 1298151"/>
                <a:gd name="connsiteX20" fmla="*/ 236736 w 613414"/>
                <a:gd name="connsiteY20" fmla="*/ 1298151 h 1298151"/>
                <a:gd name="connsiteX21" fmla="*/ 180456 w 613414"/>
                <a:gd name="connsiteY21" fmla="*/ 1046494 h 1298151"/>
                <a:gd name="connsiteX22" fmla="*/ 129694 w 613414"/>
                <a:gd name="connsiteY22" fmla="*/ 998113 h 1298151"/>
                <a:gd name="connsiteX23" fmla="*/ 187385 w 613414"/>
                <a:gd name="connsiteY23" fmla="*/ 800251 h 1298151"/>
                <a:gd name="connsiteX24" fmla="*/ 139161 w 613414"/>
                <a:gd name="connsiteY24" fmla="*/ 698457 h 1298151"/>
                <a:gd name="connsiteX25" fmla="*/ 91480 w 613414"/>
                <a:gd name="connsiteY25" fmla="*/ 512338 h 1298151"/>
                <a:gd name="connsiteX26" fmla="*/ 67668 w 613414"/>
                <a:gd name="connsiteY26" fmla="*/ 502813 h 1298151"/>
                <a:gd name="connsiteX27" fmla="*/ 22588 w 613414"/>
                <a:gd name="connsiteY27" fmla="*/ 374254 h 1298151"/>
                <a:gd name="connsiteX28" fmla="*/ 29677 w 613414"/>
                <a:gd name="connsiteY28" fmla="*/ 326901 h 1298151"/>
                <a:gd name="connsiteX29" fmla="*/ 76202 w 613414"/>
                <a:gd name="connsiteY29" fmla="*/ 395327 h 1298151"/>
                <a:gd name="connsiteX0" fmla="*/ 76202 w 613414"/>
                <a:gd name="connsiteY0" fmla="*/ 395327 h 1298151"/>
                <a:gd name="connsiteX1" fmla="*/ 89099 w 613414"/>
                <a:gd name="connsiteY1" fmla="*/ 333744 h 1298151"/>
                <a:gd name="connsiteX2" fmla="*/ 139105 w 613414"/>
                <a:gd name="connsiteY2" fmla="*/ 102763 h 1298151"/>
                <a:gd name="connsiteX3" fmla="*/ 289023 w 613414"/>
                <a:gd name="connsiteY3" fmla="*/ 32871 h 1298151"/>
                <a:gd name="connsiteX4" fmla="*/ 458193 w 613414"/>
                <a:gd name="connsiteY4" fmla="*/ 78951 h 1298151"/>
                <a:gd name="connsiteX5" fmla="*/ 553142 w 613414"/>
                <a:gd name="connsiteY5" fmla="*/ 388486 h 1298151"/>
                <a:gd name="connsiteX6" fmla="*/ 577255 w 613414"/>
                <a:gd name="connsiteY6" fmla="*/ 424232 h 1298151"/>
                <a:gd name="connsiteX7" fmla="*/ 593924 w 613414"/>
                <a:gd name="connsiteY7" fmla="*/ 383956 h 1298151"/>
                <a:gd name="connsiteX8" fmla="*/ 613414 w 613414"/>
                <a:gd name="connsiteY8" fmla="*/ 392982 h 1298151"/>
                <a:gd name="connsiteX9" fmla="*/ 612297 w 613414"/>
                <a:gd name="connsiteY9" fmla="*/ 438519 h 1298151"/>
                <a:gd name="connsiteX10" fmla="*/ 562968 w 613414"/>
                <a:gd name="connsiteY10" fmla="*/ 554862 h 1298151"/>
                <a:gd name="connsiteX11" fmla="*/ 535025 w 613414"/>
                <a:gd name="connsiteY11" fmla="*/ 558508 h 1298151"/>
                <a:gd name="connsiteX12" fmla="*/ 518650 w 613414"/>
                <a:gd name="connsiteY12" fmla="*/ 640294 h 1298151"/>
                <a:gd name="connsiteX13" fmla="*/ 484828 w 613414"/>
                <a:gd name="connsiteY13" fmla="*/ 699678 h 1298151"/>
                <a:gd name="connsiteX14" fmla="*/ 465630 w 613414"/>
                <a:gd name="connsiteY14" fmla="*/ 712363 h 1298151"/>
                <a:gd name="connsiteX15" fmla="*/ 468644 w 613414"/>
                <a:gd name="connsiteY15" fmla="*/ 810480 h 1298151"/>
                <a:gd name="connsiteX16" fmla="*/ 490560 w 613414"/>
                <a:gd name="connsiteY16" fmla="*/ 850961 h 1298151"/>
                <a:gd name="connsiteX17" fmla="*/ 420093 w 613414"/>
                <a:gd name="connsiteY17" fmla="*/ 979063 h 1298151"/>
                <a:gd name="connsiteX18" fmla="*/ 343893 w 613414"/>
                <a:gd name="connsiteY18" fmla="*/ 1010019 h 1298151"/>
                <a:gd name="connsiteX19" fmla="*/ 289124 w 613414"/>
                <a:gd name="connsiteY19" fmla="*/ 1098126 h 1298151"/>
                <a:gd name="connsiteX20" fmla="*/ 236736 w 613414"/>
                <a:gd name="connsiteY20" fmla="*/ 1298151 h 1298151"/>
                <a:gd name="connsiteX21" fmla="*/ 180456 w 613414"/>
                <a:gd name="connsiteY21" fmla="*/ 1046494 h 1298151"/>
                <a:gd name="connsiteX22" fmla="*/ 129694 w 613414"/>
                <a:gd name="connsiteY22" fmla="*/ 998113 h 1298151"/>
                <a:gd name="connsiteX23" fmla="*/ 187385 w 613414"/>
                <a:gd name="connsiteY23" fmla="*/ 800251 h 1298151"/>
                <a:gd name="connsiteX24" fmla="*/ 139161 w 613414"/>
                <a:gd name="connsiteY24" fmla="*/ 698457 h 1298151"/>
                <a:gd name="connsiteX25" fmla="*/ 91480 w 613414"/>
                <a:gd name="connsiteY25" fmla="*/ 512338 h 1298151"/>
                <a:gd name="connsiteX26" fmla="*/ 67668 w 613414"/>
                <a:gd name="connsiteY26" fmla="*/ 502813 h 1298151"/>
                <a:gd name="connsiteX27" fmla="*/ 22588 w 613414"/>
                <a:gd name="connsiteY27" fmla="*/ 374254 h 1298151"/>
                <a:gd name="connsiteX28" fmla="*/ 29677 w 613414"/>
                <a:gd name="connsiteY28" fmla="*/ 326901 h 1298151"/>
                <a:gd name="connsiteX29" fmla="*/ 76202 w 613414"/>
                <a:gd name="connsiteY29" fmla="*/ 395327 h 1298151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87385 w 613414"/>
                <a:gd name="connsiteY23" fmla="*/ 813096 h 1310996"/>
                <a:gd name="connsiteX24" fmla="*/ 139161 w 613414"/>
                <a:gd name="connsiteY24" fmla="*/ 711302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87385 w 613414"/>
                <a:gd name="connsiteY23" fmla="*/ 813096 h 1310996"/>
                <a:gd name="connsiteX24" fmla="*/ 139161 w 613414"/>
                <a:gd name="connsiteY24" fmla="*/ 711302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87385 w 613414"/>
                <a:gd name="connsiteY23" fmla="*/ 813096 h 1310996"/>
                <a:gd name="connsiteX24" fmla="*/ 139161 w 613414"/>
                <a:gd name="connsiteY24" fmla="*/ 711302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356462 w 613414"/>
                <a:gd name="connsiteY3" fmla="*/ 183807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356462 w 613414"/>
                <a:gd name="connsiteY3" fmla="*/ 183807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356462 w 613414"/>
                <a:gd name="connsiteY3" fmla="*/ 183807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356462 w 613414"/>
                <a:gd name="connsiteY3" fmla="*/ 183807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89471 w 613414"/>
                <a:gd name="connsiteY3" fmla="*/ 309050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89471 w 613414"/>
                <a:gd name="connsiteY3" fmla="*/ 309050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89471 w 613414"/>
                <a:gd name="connsiteY3" fmla="*/ 309050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89471 w 613414"/>
                <a:gd name="connsiteY3" fmla="*/ 309050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02316 w 613414"/>
                <a:gd name="connsiteY4" fmla="*/ 280148 h 1310996"/>
                <a:gd name="connsiteX5" fmla="*/ 289023 w 613414"/>
                <a:gd name="connsiteY5" fmla="*/ 45716 h 1310996"/>
                <a:gd name="connsiteX6" fmla="*/ 458193 w 613414"/>
                <a:gd name="connsiteY6" fmla="*/ 91796 h 1310996"/>
                <a:gd name="connsiteX7" fmla="*/ 553142 w 613414"/>
                <a:gd name="connsiteY7" fmla="*/ 401331 h 1310996"/>
                <a:gd name="connsiteX8" fmla="*/ 577255 w 613414"/>
                <a:gd name="connsiteY8" fmla="*/ 437077 h 1310996"/>
                <a:gd name="connsiteX9" fmla="*/ 593924 w 613414"/>
                <a:gd name="connsiteY9" fmla="*/ 396801 h 1310996"/>
                <a:gd name="connsiteX10" fmla="*/ 613414 w 613414"/>
                <a:gd name="connsiteY10" fmla="*/ 405827 h 1310996"/>
                <a:gd name="connsiteX11" fmla="*/ 612297 w 613414"/>
                <a:gd name="connsiteY11" fmla="*/ 451364 h 1310996"/>
                <a:gd name="connsiteX12" fmla="*/ 562968 w 613414"/>
                <a:gd name="connsiteY12" fmla="*/ 567707 h 1310996"/>
                <a:gd name="connsiteX13" fmla="*/ 535025 w 613414"/>
                <a:gd name="connsiteY13" fmla="*/ 571353 h 1310996"/>
                <a:gd name="connsiteX14" fmla="*/ 518650 w 613414"/>
                <a:gd name="connsiteY14" fmla="*/ 653139 h 1310996"/>
                <a:gd name="connsiteX15" fmla="*/ 484828 w 613414"/>
                <a:gd name="connsiteY15" fmla="*/ 712523 h 1310996"/>
                <a:gd name="connsiteX16" fmla="*/ 465630 w 613414"/>
                <a:gd name="connsiteY16" fmla="*/ 725208 h 1310996"/>
                <a:gd name="connsiteX17" fmla="*/ 468644 w 613414"/>
                <a:gd name="connsiteY17" fmla="*/ 823325 h 1310996"/>
                <a:gd name="connsiteX18" fmla="*/ 490560 w 613414"/>
                <a:gd name="connsiteY18" fmla="*/ 863806 h 1310996"/>
                <a:gd name="connsiteX19" fmla="*/ 420093 w 613414"/>
                <a:gd name="connsiteY19" fmla="*/ 991908 h 1310996"/>
                <a:gd name="connsiteX20" fmla="*/ 343893 w 613414"/>
                <a:gd name="connsiteY20" fmla="*/ 1022864 h 1310996"/>
                <a:gd name="connsiteX21" fmla="*/ 289124 w 613414"/>
                <a:gd name="connsiteY21" fmla="*/ 1110971 h 1310996"/>
                <a:gd name="connsiteX22" fmla="*/ 236736 w 613414"/>
                <a:gd name="connsiteY22" fmla="*/ 1310996 h 1310996"/>
                <a:gd name="connsiteX23" fmla="*/ 180456 w 613414"/>
                <a:gd name="connsiteY23" fmla="*/ 1059339 h 1310996"/>
                <a:gd name="connsiteX24" fmla="*/ 129694 w 613414"/>
                <a:gd name="connsiteY24" fmla="*/ 1010958 h 1310996"/>
                <a:gd name="connsiteX25" fmla="*/ 187385 w 613414"/>
                <a:gd name="connsiteY25" fmla="*/ 813096 h 1310996"/>
                <a:gd name="connsiteX26" fmla="*/ 139161 w 613414"/>
                <a:gd name="connsiteY26" fmla="*/ 711302 h 1310996"/>
                <a:gd name="connsiteX27" fmla="*/ 91480 w 613414"/>
                <a:gd name="connsiteY27" fmla="*/ 525183 h 1310996"/>
                <a:gd name="connsiteX28" fmla="*/ 67668 w 613414"/>
                <a:gd name="connsiteY28" fmla="*/ 515658 h 1310996"/>
                <a:gd name="connsiteX29" fmla="*/ 22588 w 613414"/>
                <a:gd name="connsiteY29" fmla="*/ 387099 h 1310996"/>
                <a:gd name="connsiteX30" fmla="*/ 29677 w 613414"/>
                <a:gd name="connsiteY30" fmla="*/ 339746 h 1310996"/>
                <a:gd name="connsiteX31" fmla="*/ 76202 w 613414"/>
                <a:gd name="connsiteY31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02316 w 613414"/>
                <a:gd name="connsiteY4" fmla="*/ 280148 h 1310996"/>
                <a:gd name="connsiteX5" fmla="*/ 289023 w 613414"/>
                <a:gd name="connsiteY5" fmla="*/ 45716 h 1310996"/>
                <a:gd name="connsiteX6" fmla="*/ 458193 w 613414"/>
                <a:gd name="connsiteY6" fmla="*/ 91796 h 1310996"/>
                <a:gd name="connsiteX7" fmla="*/ 553142 w 613414"/>
                <a:gd name="connsiteY7" fmla="*/ 401331 h 1310996"/>
                <a:gd name="connsiteX8" fmla="*/ 577255 w 613414"/>
                <a:gd name="connsiteY8" fmla="*/ 437077 h 1310996"/>
                <a:gd name="connsiteX9" fmla="*/ 593924 w 613414"/>
                <a:gd name="connsiteY9" fmla="*/ 396801 h 1310996"/>
                <a:gd name="connsiteX10" fmla="*/ 613414 w 613414"/>
                <a:gd name="connsiteY10" fmla="*/ 405827 h 1310996"/>
                <a:gd name="connsiteX11" fmla="*/ 612297 w 613414"/>
                <a:gd name="connsiteY11" fmla="*/ 451364 h 1310996"/>
                <a:gd name="connsiteX12" fmla="*/ 562968 w 613414"/>
                <a:gd name="connsiteY12" fmla="*/ 567707 h 1310996"/>
                <a:gd name="connsiteX13" fmla="*/ 535025 w 613414"/>
                <a:gd name="connsiteY13" fmla="*/ 571353 h 1310996"/>
                <a:gd name="connsiteX14" fmla="*/ 518650 w 613414"/>
                <a:gd name="connsiteY14" fmla="*/ 653139 h 1310996"/>
                <a:gd name="connsiteX15" fmla="*/ 484828 w 613414"/>
                <a:gd name="connsiteY15" fmla="*/ 712523 h 1310996"/>
                <a:gd name="connsiteX16" fmla="*/ 465630 w 613414"/>
                <a:gd name="connsiteY16" fmla="*/ 725208 h 1310996"/>
                <a:gd name="connsiteX17" fmla="*/ 468644 w 613414"/>
                <a:gd name="connsiteY17" fmla="*/ 823325 h 1310996"/>
                <a:gd name="connsiteX18" fmla="*/ 490560 w 613414"/>
                <a:gd name="connsiteY18" fmla="*/ 863806 h 1310996"/>
                <a:gd name="connsiteX19" fmla="*/ 420093 w 613414"/>
                <a:gd name="connsiteY19" fmla="*/ 991908 h 1310996"/>
                <a:gd name="connsiteX20" fmla="*/ 343893 w 613414"/>
                <a:gd name="connsiteY20" fmla="*/ 1022864 h 1310996"/>
                <a:gd name="connsiteX21" fmla="*/ 289124 w 613414"/>
                <a:gd name="connsiteY21" fmla="*/ 1110971 h 1310996"/>
                <a:gd name="connsiteX22" fmla="*/ 236736 w 613414"/>
                <a:gd name="connsiteY22" fmla="*/ 1310996 h 1310996"/>
                <a:gd name="connsiteX23" fmla="*/ 180456 w 613414"/>
                <a:gd name="connsiteY23" fmla="*/ 1059339 h 1310996"/>
                <a:gd name="connsiteX24" fmla="*/ 129694 w 613414"/>
                <a:gd name="connsiteY24" fmla="*/ 1010958 h 1310996"/>
                <a:gd name="connsiteX25" fmla="*/ 187385 w 613414"/>
                <a:gd name="connsiteY25" fmla="*/ 813096 h 1310996"/>
                <a:gd name="connsiteX26" fmla="*/ 139161 w 613414"/>
                <a:gd name="connsiteY26" fmla="*/ 711302 h 1310996"/>
                <a:gd name="connsiteX27" fmla="*/ 91480 w 613414"/>
                <a:gd name="connsiteY27" fmla="*/ 525183 h 1310996"/>
                <a:gd name="connsiteX28" fmla="*/ 67668 w 613414"/>
                <a:gd name="connsiteY28" fmla="*/ 515658 h 1310996"/>
                <a:gd name="connsiteX29" fmla="*/ 22588 w 613414"/>
                <a:gd name="connsiteY29" fmla="*/ 387099 h 1310996"/>
                <a:gd name="connsiteX30" fmla="*/ 29677 w 613414"/>
                <a:gd name="connsiteY30" fmla="*/ 339746 h 1310996"/>
                <a:gd name="connsiteX31" fmla="*/ 76202 w 613414"/>
                <a:gd name="connsiteY31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02316 w 613414"/>
                <a:gd name="connsiteY4" fmla="*/ 280148 h 1310996"/>
                <a:gd name="connsiteX5" fmla="*/ 289023 w 613414"/>
                <a:gd name="connsiteY5" fmla="*/ 45716 h 1310996"/>
                <a:gd name="connsiteX6" fmla="*/ 458193 w 613414"/>
                <a:gd name="connsiteY6" fmla="*/ 91796 h 1310996"/>
                <a:gd name="connsiteX7" fmla="*/ 553142 w 613414"/>
                <a:gd name="connsiteY7" fmla="*/ 401331 h 1310996"/>
                <a:gd name="connsiteX8" fmla="*/ 577255 w 613414"/>
                <a:gd name="connsiteY8" fmla="*/ 437077 h 1310996"/>
                <a:gd name="connsiteX9" fmla="*/ 593924 w 613414"/>
                <a:gd name="connsiteY9" fmla="*/ 396801 h 1310996"/>
                <a:gd name="connsiteX10" fmla="*/ 613414 w 613414"/>
                <a:gd name="connsiteY10" fmla="*/ 405827 h 1310996"/>
                <a:gd name="connsiteX11" fmla="*/ 612297 w 613414"/>
                <a:gd name="connsiteY11" fmla="*/ 451364 h 1310996"/>
                <a:gd name="connsiteX12" fmla="*/ 562968 w 613414"/>
                <a:gd name="connsiteY12" fmla="*/ 567707 h 1310996"/>
                <a:gd name="connsiteX13" fmla="*/ 535025 w 613414"/>
                <a:gd name="connsiteY13" fmla="*/ 571353 h 1310996"/>
                <a:gd name="connsiteX14" fmla="*/ 518650 w 613414"/>
                <a:gd name="connsiteY14" fmla="*/ 653139 h 1310996"/>
                <a:gd name="connsiteX15" fmla="*/ 484828 w 613414"/>
                <a:gd name="connsiteY15" fmla="*/ 712523 h 1310996"/>
                <a:gd name="connsiteX16" fmla="*/ 465630 w 613414"/>
                <a:gd name="connsiteY16" fmla="*/ 725208 h 1310996"/>
                <a:gd name="connsiteX17" fmla="*/ 468644 w 613414"/>
                <a:gd name="connsiteY17" fmla="*/ 823325 h 1310996"/>
                <a:gd name="connsiteX18" fmla="*/ 490560 w 613414"/>
                <a:gd name="connsiteY18" fmla="*/ 863806 h 1310996"/>
                <a:gd name="connsiteX19" fmla="*/ 420093 w 613414"/>
                <a:gd name="connsiteY19" fmla="*/ 991908 h 1310996"/>
                <a:gd name="connsiteX20" fmla="*/ 343893 w 613414"/>
                <a:gd name="connsiteY20" fmla="*/ 1022864 h 1310996"/>
                <a:gd name="connsiteX21" fmla="*/ 289124 w 613414"/>
                <a:gd name="connsiteY21" fmla="*/ 1110971 h 1310996"/>
                <a:gd name="connsiteX22" fmla="*/ 236736 w 613414"/>
                <a:gd name="connsiteY22" fmla="*/ 1310996 h 1310996"/>
                <a:gd name="connsiteX23" fmla="*/ 180456 w 613414"/>
                <a:gd name="connsiteY23" fmla="*/ 1059339 h 1310996"/>
                <a:gd name="connsiteX24" fmla="*/ 129694 w 613414"/>
                <a:gd name="connsiteY24" fmla="*/ 1010958 h 1310996"/>
                <a:gd name="connsiteX25" fmla="*/ 187385 w 613414"/>
                <a:gd name="connsiteY25" fmla="*/ 813096 h 1310996"/>
                <a:gd name="connsiteX26" fmla="*/ 139161 w 613414"/>
                <a:gd name="connsiteY26" fmla="*/ 711302 h 1310996"/>
                <a:gd name="connsiteX27" fmla="*/ 91480 w 613414"/>
                <a:gd name="connsiteY27" fmla="*/ 525183 h 1310996"/>
                <a:gd name="connsiteX28" fmla="*/ 67668 w 613414"/>
                <a:gd name="connsiteY28" fmla="*/ 515658 h 1310996"/>
                <a:gd name="connsiteX29" fmla="*/ 22588 w 613414"/>
                <a:gd name="connsiteY29" fmla="*/ 387099 h 1310996"/>
                <a:gd name="connsiteX30" fmla="*/ 29677 w 613414"/>
                <a:gd name="connsiteY30" fmla="*/ 339746 h 1310996"/>
                <a:gd name="connsiteX31" fmla="*/ 76202 w 613414"/>
                <a:gd name="connsiteY31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02316 w 613414"/>
                <a:gd name="connsiteY4" fmla="*/ 280148 h 1310996"/>
                <a:gd name="connsiteX5" fmla="*/ 289023 w 613414"/>
                <a:gd name="connsiteY5" fmla="*/ 45716 h 1310996"/>
                <a:gd name="connsiteX6" fmla="*/ 458193 w 613414"/>
                <a:gd name="connsiteY6" fmla="*/ 91796 h 1310996"/>
                <a:gd name="connsiteX7" fmla="*/ 553142 w 613414"/>
                <a:gd name="connsiteY7" fmla="*/ 401331 h 1310996"/>
                <a:gd name="connsiteX8" fmla="*/ 577255 w 613414"/>
                <a:gd name="connsiteY8" fmla="*/ 437077 h 1310996"/>
                <a:gd name="connsiteX9" fmla="*/ 593924 w 613414"/>
                <a:gd name="connsiteY9" fmla="*/ 396801 h 1310996"/>
                <a:gd name="connsiteX10" fmla="*/ 613414 w 613414"/>
                <a:gd name="connsiteY10" fmla="*/ 405827 h 1310996"/>
                <a:gd name="connsiteX11" fmla="*/ 612297 w 613414"/>
                <a:gd name="connsiteY11" fmla="*/ 451364 h 1310996"/>
                <a:gd name="connsiteX12" fmla="*/ 562968 w 613414"/>
                <a:gd name="connsiteY12" fmla="*/ 567707 h 1310996"/>
                <a:gd name="connsiteX13" fmla="*/ 535025 w 613414"/>
                <a:gd name="connsiteY13" fmla="*/ 571353 h 1310996"/>
                <a:gd name="connsiteX14" fmla="*/ 518650 w 613414"/>
                <a:gd name="connsiteY14" fmla="*/ 653139 h 1310996"/>
                <a:gd name="connsiteX15" fmla="*/ 484828 w 613414"/>
                <a:gd name="connsiteY15" fmla="*/ 712523 h 1310996"/>
                <a:gd name="connsiteX16" fmla="*/ 465630 w 613414"/>
                <a:gd name="connsiteY16" fmla="*/ 725208 h 1310996"/>
                <a:gd name="connsiteX17" fmla="*/ 468644 w 613414"/>
                <a:gd name="connsiteY17" fmla="*/ 823325 h 1310996"/>
                <a:gd name="connsiteX18" fmla="*/ 490560 w 613414"/>
                <a:gd name="connsiteY18" fmla="*/ 863806 h 1310996"/>
                <a:gd name="connsiteX19" fmla="*/ 420093 w 613414"/>
                <a:gd name="connsiteY19" fmla="*/ 991908 h 1310996"/>
                <a:gd name="connsiteX20" fmla="*/ 343893 w 613414"/>
                <a:gd name="connsiteY20" fmla="*/ 1022864 h 1310996"/>
                <a:gd name="connsiteX21" fmla="*/ 289124 w 613414"/>
                <a:gd name="connsiteY21" fmla="*/ 1110971 h 1310996"/>
                <a:gd name="connsiteX22" fmla="*/ 236736 w 613414"/>
                <a:gd name="connsiteY22" fmla="*/ 1310996 h 1310996"/>
                <a:gd name="connsiteX23" fmla="*/ 180456 w 613414"/>
                <a:gd name="connsiteY23" fmla="*/ 1059339 h 1310996"/>
                <a:gd name="connsiteX24" fmla="*/ 129694 w 613414"/>
                <a:gd name="connsiteY24" fmla="*/ 1010958 h 1310996"/>
                <a:gd name="connsiteX25" fmla="*/ 187385 w 613414"/>
                <a:gd name="connsiteY25" fmla="*/ 813096 h 1310996"/>
                <a:gd name="connsiteX26" fmla="*/ 139161 w 613414"/>
                <a:gd name="connsiteY26" fmla="*/ 711302 h 1310996"/>
                <a:gd name="connsiteX27" fmla="*/ 91480 w 613414"/>
                <a:gd name="connsiteY27" fmla="*/ 525183 h 1310996"/>
                <a:gd name="connsiteX28" fmla="*/ 67668 w 613414"/>
                <a:gd name="connsiteY28" fmla="*/ 515658 h 1310996"/>
                <a:gd name="connsiteX29" fmla="*/ 22588 w 613414"/>
                <a:gd name="connsiteY29" fmla="*/ 387099 h 1310996"/>
                <a:gd name="connsiteX30" fmla="*/ 29677 w 613414"/>
                <a:gd name="connsiteY30" fmla="*/ 339746 h 1310996"/>
                <a:gd name="connsiteX31" fmla="*/ 76202 w 613414"/>
                <a:gd name="connsiteY31" fmla="*/ 408172 h 1310996"/>
                <a:gd name="connsiteX0" fmla="*/ 84935 w 622147"/>
                <a:gd name="connsiteY0" fmla="*/ 408172 h 1310996"/>
                <a:gd name="connsiteX1" fmla="*/ 97832 w 622147"/>
                <a:gd name="connsiteY1" fmla="*/ 346589 h 1310996"/>
                <a:gd name="connsiteX2" fmla="*/ 147838 w 622147"/>
                <a:gd name="connsiteY2" fmla="*/ 115608 h 1310996"/>
                <a:gd name="connsiteX3" fmla="*/ 114708 w 622147"/>
                <a:gd name="connsiteY3" fmla="*/ 312261 h 1310996"/>
                <a:gd name="connsiteX4" fmla="*/ 211049 w 622147"/>
                <a:gd name="connsiteY4" fmla="*/ 280148 h 1310996"/>
                <a:gd name="connsiteX5" fmla="*/ 297756 w 622147"/>
                <a:gd name="connsiteY5" fmla="*/ 45716 h 1310996"/>
                <a:gd name="connsiteX6" fmla="*/ 466926 w 622147"/>
                <a:gd name="connsiteY6" fmla="*/ 91796 h 1310996"/>
                <a:gd name="connsiteX7" fmla="*/ 561875 w 622147"/>
                <a:gd name="connsiteY7" fmla="*/ 401331 h 1310996"/>
                <a:gd name="connsiteX8" fmla="*/ 585988 w 622147"/>
                <a:gd name="connsiteY8" fmla="*/ 437077 h 1310996"/>
                <a:gd name="connsiteX9" fmla="*/ 602657 w 622147"/>
                <a:gd name="connsiteY9" fmla="*/ 396801 h 1310996"/>
                <a:gd name="connsiteX10" fmla="*/ 622147 w 622147"/>
                <a:gd name="connsiteY10" fmla="*/ 405827 h 1310996"/>
                <a:gd name="connsiteX11" fmla="*/ 621030 w 622147"/>
                <a:gd name="connsiteY11" fmla="*/ 451364 h 1310996"/>
                <a:gd name="connsiteX12" fmla="*/ 571701 w 622147"/>
                <a:gd name="connsiteY12" fmla="*/ 567707 h 1310996"/>
                <a:gd name="connsiteX13" fmla="*/ 543758 w 622147"/>
                <a:gd name="connsiteY13" fmla="*/ 571353 h 1310996"/>
                <a:gd name="connsiteX14" fmla="*/ 527383 w 622147"/>
                <a:gd name="connsiteY14" fmla="*/ 653139 h 1310996"/>
                <a:gd name="connsiteX15" fmla="*/ 493561 w 622147"/>
                <a:gd name="connsiteY15" fmla="*/ 712523 h 1310996"/>
                <a:gd name="connsiteX16" fmla="*/ 474363 w 622147"/>
                <a:gd name="connsiteY16" fmla="*/ 725208 h 1310996"/>
                <a:gd name="connsiteX17" fmla="*/ 477377 w 622147"/>
                <a:gd name="connsiteY17" fmla="*/ 823325 h 1310996"/>
                <a:gd name="connsiteX18" fmla="*/ 499293 w 622147"/>
                <a:gd name="connsiteY18" fmla="*/ 863806 h 1310996"/>
                <a:gd name="connsiteX19" fmla="*/ 428826 w 622147"/>
                <a:gd name="connsiteY19" fmla="*/ 991908 h 1310996"/>
                <a:gd name="connsiteX20" fmla="*/ 352626 w 622147"/>
                <a:gd name="connsiteY20" fmla="*/ 1022864 h 1310996"/>
                <a:gd name="connsiteX21" fmla="*/ 297857 w 622147"/>
                <a:gd name="connsiteY21" fmla="*/ 1110971 h 1310996"/>
                <a:gd name="connsiteX22" fmla="*/ 245469 w 622147"/>
                <a:gd name="connsiteY22" fmla="*/ 1310996 h 1310996"/>
                <a:gd name="connsiteX23" fmla="*/ 189189 w 622147"/>
                <a:gd name="connsiteY23" fmla="*/ 1059339 h 1310996"/>
                <a:gd name="connsiteX24" fmla="*/ 138427 w 622147"/>
                <a:gd name="connsiteY24" fmla="*/ 1010958 h 1310996"/>
                <a:gd name="connsiteX25" fmla="*/ 196118 w 622147"/>
                <a:gd name="connsiteY25" fmla="*/ 813096 h 1310996"/>
                <a:gd name="connsiteX26" fmla="*/ 147894 w 622147"/>
                <a:gd name="connsiteY26" fmla="*/ 711302 h 1310996"/>
                <a:gd name="connsiteX27" fmla="*/ 100213 w 622147"/>
                <a:gd name="connsiteY27" fmla="*/ 525183 h 1310996"/>
                <a:gd name="connsiteX28" fmla="*/ 76401 w 622147"/>
                <a:gd name="connsiteY28" fmla="*/ 515658 h 1310996"/>
                <a:gd name="connsiteX29" fmla="*/ 31321 w 622147"/>
                <a:gd name="connsiteY29" fmla="*/ 387099 h 1310996"/>
                <a:gd name="connsiteX30" fmla="*/ 38410 w 622147"/>
                <a:gd name="connsiteY30" fmla="*/ 339746 h 1310996"/>
                <a:gd name="connsiteX31" fmla="*/ 84935 w 622147"/>
                <a:gd name="connsiteY31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105975 w 613414"/>
                <a:gd name="connsiteY3" fmla="*/ 312261 h 1310996"/>
                <a:gd name="connsiteX4" fmla="*/ 289023 w 613414"/>
                <a:gd name="connsiteY4" fmla="*/ 45716 h 1310996"/>
                <a:gd name="connsiteX5" fmla="*/ 458193 w 613414"/>
                <a:gd name="connsiteY5" fmla="*/ 91796 h 1310996"/>
                <a:gd name="connsiteX6" fmla="*/ 553142 w 613414"/>
                <a:gd name="connsiteY6" fmla="*/ 401331 h 1310996"/>
                <a:gd name="connsiteX7" fmla="*/ 577255 w 613414"/>
                <a:gd name="connsiteY7" fmla="*/ 437077 h 1310996"/>
                <a:gd name="connsiteX8" fmla="*/ 593924 w 613414"/>
                <a:gd name="connsiteY8" fmla="*/ 396801 h 1310996"/>
                <a:gd name="connsiteX9" fmla="*/ 613414 w 613414"/>
                <a:gd name="connsiteY9" fmla="*/ 405827 h 1310996"/>
                <a:gd name="connsiteX10" fmla="*/ 612297 w 613414"/>
                <a:gd name="connsiteY10" fmla="*/ 451364 h 1310996"/>
                <a:gd name="connsiteX11" fmla="*/ 562968 w 613414"/>
                <a:gd name="connsiteY11" fmla="*/ 567707 h 1310996"/>
                <a:gd name="connsiteX12" fmla="*/ 535025 w 613414"/>
                <a:gd name="connsiteY12" fmla="*/ 571353 h 1310996"/>
                <a:gd name="connsiteX13" fmla="*/ 518650 w 613414"/>
                <a:gd name="connsiteY13" fmla="*/ 653139 h 1310996"/>
                <a:gd name="connsiteX14" fmla="*/ 484828 w 613414"/>
                <a:gd name="connsiteY14" fmla="*/ 712523 h 1310996"/>
                <a:gd name="connsiteX15" fmla="*/ 465630 w 613414"/>
                <a:gd name="connsiteY15" fmla="*/ 725208 h 1310996"/>
                <a:gd name="connsiteX16" fmla="*/ 468644 w 613414"/>
                <a:gd name="connsiteY16" fmla="*/ 823325 h 1310996"/>
                <a:gd name="connsiteX17" fmla="*/ 490560 w 613414"/>
                <a:gd name="connsiteY17" fmla="*/ 863806 h 1310996"/>
                <a:gd name="connsiteX18" fmla="*/ 420093 w 613414"/>
                <a:gd name="connsiteY18" fmla="*/ 991908 h 1310996"/>
                <a:gd name="connsiteX19" fmla="*/ 343893 w 613414"/>
                <a:gd name="connsiteY19" fmla="*/ 1022864 h 1310996"/>
                <a:gd name="connsiteX20" fmla="*/ 289124 w 613414"/>
                <a:gd name="connsiteY20" fmla="*/ 1110971 h 1310996"/>
                <a:gd name="connsiteX21" fmla="*/ 236736 w 613414"/>
                <a:gd name="connsiteY21" fmla="*/ 1310996 h 1310996"/>
                <a:gd name="connsiteX22" fmla="*/ 180456 w 613414"/>
                <a:gd name="connsiteY22" fmla="*/ 1059339 h 1310996"/>
                <a:gd name="connsiteX23" fmla="*/ 129694 w 613414"/>
                <a:gd name="connsiteY23" fmla="*/ 1010958 h 1310996"/>
                <a:gd name="connsiteX24" fmla="*/ 187385 w 613414"/>
                <a:gd name="connsiteY24" fmla="*/ 813096 h 1310996"/>
                <a:gd name="connsiteX25" fmla="*/ 139161 w 613414"/>
                <a:gd name="connsiteY25" fmla="*/ 711302 h 1310996"/>
                <a:gd name="connsiteX26" fmla="*/ 91480 w 613414"/>
                <a:gd name="connsiteY26" fmla="*/ 525183 h 1310996"/>
                <a:gd name="connsiteX27" fmla="*/ 67668 w 613414"/>
                <a:gd name="connsiteY27" fmla="*/ 515658 h 1310996"/>
                <a:gd name="connsiteX28" fmla="*/ 22588 w 613414"/>
                <a:gd name="connsiteY28" fmla="*/ 387099 h 1310996"/>
                <a:gd name="connsiteX29" fmla="*/ 29677 w 613414"/>
                <a:gd name="connsiteY29" fmla="*/ 339746 h 1310996"/>
                <a:gd name="connsiteX30" fmla="*/ 76202 w 613414"/>
                <a:gd name="connsiteY30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87385 w 613414"/>
                <a:gd name="connsiteY23" fmla="*/ 813096 h 1310996"/>
                <a:gd name="connsiteX24" fmla="*/ 139161 w 613414"/>
                <a:gd name="connsiteY24" fmla="*/ 711302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97019 w 613414"/>
                <a:gd name="connsiteY23" fmla="*/ 764926 h 1310996"/>
                <a:gd name="connsiteX24" fmla="*/ 139161 w 613414"/>
                <a:gd name="connsiteY24" fmla="*/ 711302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97019 w 613414"/>
                <a:gd name="connsiteY23" fmla="*/ 764926 h 1310996"/>
                <a:gd name="connsiteX24" fmla="*/ 141569 w 613414"/>
                <a:gd name="connsiteY24" fmla="*/ 677583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97019 w 613414"/>
                <a:gd name="connsiteY23" fmla="*/ 764926 h 1310996"/>
                <a:gd name="connsiteX24" fmla="*/ 141569 w 613414"/>
                <a:gd name="connsiteY24" fmla="*/ 677583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84828 w 613414"/>
                <a:gd name="connsiteY13" fmla="*/ 712523 h 1310996"/>
                <a:gd name="connsiteX14" fmla="*/ 465630 w 613414"/>
                <a:gd name="connsiteY14" fmla="*/ 725208 h 1310996"/>
                <a:gd name="connsiteX15" fmla="*/ 468644 w 613414"/>
                <a:gd name="connsiteY15" fmla="*/ 823325 h 1310996"/>
                <a:gd name="connsiteX16" fmla="*/ 490560 w 613414"/>
                <a:gd name="connsiteY16" fmla="*/ 863806 h 1310996"/>
                <a:gd name="connsiteX17" fmla="*/ 420093 w 613414"/>
                <a:gd name="connsiteY17" fmla="*/ 991908 h 1310996"/>
                <a:gd name="connsiteX18" fmla="*/ 343893 w 613414"/>
                <a:gd name="connsiteY18" fmla="*/ 1022864 h 1310996"/>
                <a:gd name="connsiteX19" fmla="*/ 289124 w 613414"/>
                <a:gd name="connsiteY19" fmla="*/ 1110971 h 1310996"/>
                <a:gd name="connsiteX20" fmla="*/ 236736 w 613414"/>
                <a:gd name="connsiteY20" fmla="*/ 1310996 h 1310996"/>
                <a:gd name="connsiteX21" fmla="*/ 180456 w 613414"/>
                <a:gd name="connsiteY21" fmla="*/ 1059339 h 1310996"/>
                <a:gd name="connsiteX22" fmla="*/ 129694 w 613414"/>
                <a:gd name="connsiteY22" fmla="*/ 1010958 h 1310996"/>
                <a:gd name="connsiteX23" fmla="*/ 197019 w 613414"/>
                <a:gd name="connsiteY23" fmla="*/ 764926 h 1310996"/>
                <a:gd name="connsiteX24" fmla="*/ 141569 w 613414"/>
                <a:gd name="connsiteY24" fmla="*/ 677583 h 1310996"/>
                <a:gd name="connsiteX25" fmla="*/ 91480 w 613414"/>
                <a:gd name="connsiteY25" fmla="*/ 525183 h 1310996"/>
                <a:gd name="connsiteX26" fmla="*/ 67668 w 613414"/>
                <a:gd name="connsiteY26" fmla="*/ 515658 h 1310996"/>
                <a:gd name="connsiteX27" fmla="*/ 22588 w 613414"/>
                <a:gd name="connsiteY27" fmla="*/ 387099 h 1310996"/>
                <a:gd name="connsiteX28" fmla="*/ 29677 w 613414"/>
                <a:gd name="connsiteY28" fmla="*/ 339746 h 1310996"/>
                <a:gd name="connsiteX29" fmla="*/ 76202 w 613414"/>
                <a:gd name="connsiteY29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65630 w 613414"/>
                <a:gd name="connsiteY13" fmla="*/ 725208 h 1310996"/>
                <a:gd name="connsiteX14" fmla="*/ 468644 w 613414"/>
                <a:gd name="connsiteY14" fmla="*/ 823325 h 1310996"/>
                <a:gd name="connsiteX15" fmla="*/ 490560 w 613414"/>
                <a:gd name="connsiteY15" fmla="*/ 863806 h 1310996"/>
                <a:gd name="connsiteX16" fmla="*/ 420093 w 613414"/>
                <a:gd name="connsiteY16" fmla="*/ 991908 h 1310996"/>
                <a:gd name="connsiteX17" fmla="*/ 343893 w 613414"/>
                <a:gd name="connsiteY17" fmla="*/ 1022864 h 1310996"/>
                <a:gd name="connsiteX18" fmla="*/ 289124 w 613414"/>
                <a:gd name="connsiteY18" fmla="*/ 1110971 h 1310996"/>
                <a:gd name="connsiteX19" fmla="*/ 236736 w 613414"/>
                <a:gd name="connsiteY19" fmla="*/ 1310996 h 1310996"/>
                <a:gd name="connsiteX20" fmla="*/ 180456 w 613414"/>
                <a:gd name="connsiteY20" fmla="*/ 1059339 h 1310996"/>
                <a:gd name="connsiteX21" fmla="*/ 129694 w 613414"/>
                <a:gd name="connsiteY21" fmla="*/ 1010958 h 1310996"/>
                <a:gd name="connsiteX22" fmla="*/ 197019 w 613414"/>
                <a:gd name="connsiteY22" fmla="*/ 764926 h 1310996"/>
                <a:gd name="connsiteX23" fmla="*/ 141569 w 613414"/>
                <a:gd name="connsiteY23" fmla="*/ 677583 h 1310996"/>
                <a:gd name="connsiteX24" fmla="*/ 91480 w 613414"/>
                <a:gd name="connsiteY24" fmla="*/ 525183 h 1310996"/>
                <a:gd name="connsiteX25" fmla="*/ 67668 w 613414"/>
                <a:gd name="connsiteY25" fmla="*/ 515658 h 1310996"/>
                <a:gd name="connsiteX26" fmla="*/ 22588 w 613414"/>
                <a:gd name="connsiteY26" fmla="*/ 387099 h 1310996"/>
                <a:gd name="connsiteX27" fmla="*/ 29677 w 613414"/>
                <a:gd name="connsiteY27" fmla="*/ 339746 h 1310996"/>
                <a:gd name="connsiteX28" fmla="*/ 76202 w 613414"/>
                <a:gd name="connsiteY28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43954 w 613414"/>
                <a:gd name="connsiteY13" fmla="*/ 730026 h 1310996"/>
                <a:gd name="connsiteX14" fmla="*/ 468644 w 613414"/>
                <a:gd name="connsiteY14" fmla="*/ 823325 h 1310996"/>
                <a:gd name="connsiteX15" fmla="*/ 490560 w 613414"/>
                <a:gd name="connsiteY15" fmla="*/ 863806 h 1310996"/>
                <a:gd name="connsiteX16" fmla="*/ 420093 w 613414"/>
                <a:gd name="connsiteY16" fmla="*/ 991908 h 1310996"/>
                <a:gd name="connsiteX17" fmla="*/ 343893 w 613414"/>
                <a:gd name="connsiteY17" fmla="*/ 1022864 h 1310996"/>
                <a:gd name="connsiteX18" fmla="*/ 289124 w 613414"/>
                <a:gd name="connsiteY18" fmla="*/ 1110971 h 1310996"/>
                <a:gd name="connsiteX19" fmla="*/ 236736 w 613414"/>
                <a:gd name="connsiteY19" fmla="*/ 1310996 h 1310996"/>
                <a:gd name="connsiteX20" fmla="*/ 180456 w 613414"/>
                <a:gd name="connsiteY20" fmla="*/ 1059339 h 1310996"/>
                <a:gd name="connsiteX21" fmla="*/ 129694 w 613414"/>
                <a:gd name="connsiteY21" fmla="*/ 1010958 h 1310996"/>
                <a:gd name="connsiteX22" fmla="*/ 197019 w 613414"/>
                <a:gd name="connsiteY22" fmla="*/ 764926 h 1310996"/>
                <a:gd name="connsiteX23" fmla="*/ 141569 w 613414"/>
                <a:gd name="connsiteY23" fmla="*/ 677583 h 1310996"/>
                <a:gd name="connsiteX24" fmla="*/ 91480 w 613414"/>
                <a:gd name="connsiteY24" fmla="*/ 525183 h 1310996"/>
                <a:gd name="connsiteX25" fmla="*/ 67668 w 613414"/>
                <a:gd name="connsiteY25" fmla="*/ 515658 h 1310996"/>
                <a:gd name="connsiteX26" fmla="*/ 22588 w 613414"/>
                <a:gd name="connsiteY26" fmla="*/ 387099 h 1310996"/>
                <a:gd name="connsiteX27" fmla="*/ 29677 w 613414"/>
                <a:gd name="connsiteY27" fmla="*/ 339746 h 1310996"/>
                <a:gd name="connsiteX28" fmla="*/ 76202 w 613414"/>
                <a:gd name="connsiteY28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518650 w 613414"/>
                <a:gd name="connsiteY12" fmla="*/ 653139 h 1310996"/>
                <a:gd name="connsiteX13" fmla="*/ 443954 w 613414"/>
                <a:gd name="connsiteY13" fmla="*/ 730026 h 1310996"/>
                <a:gd name="connsiteX14" fmla="*/ 468644 w 613414"/>
                <a:gd name="connsiteY14" fmla="*/ 823325 h 1310996"/>
                <a:gd name="connsiteX15" fmla="*/ 490560 w 613414"/>
                <a:gd name="connsiteY15" fmla="*/ 863806 h 1310996"/>
                <a:gd name="connsiteX16" fmla="*/ 420093 w 613414"/>
                <a:gd name="connsiteY16" fmla="*/ 991908 h 1310996"/>
                <a:gd name="connsiteX17" fmla="*/ 343893 w 613414"/>
                <a:gd name="connsiteY17" fmla="*/ 1022864 h 1310996"/>
                <a:gd name="connsiteX18" fmla="*/ 289124 w 613414"/>
                <a:gd name="connsiteY18" fmla="*/ 1110971 h 1310996"/>
                <a:gd name="connsiteX19" fmla="*/ 236736 w 613414"/>
                <a:gd name="connsiteY19" fmla="*/ 1310996 h 1310996"/>
                <a:gd name="connsiteX20" fmla="*/ 180456 w 613414"/>
                <a:gd name="connsiteY20" fmla="*/ 1059339 h 1310996"/>
                <a:gd name="connsiteX21" fmla="*/ 129694 w 613414"/>
                <a:gd name="connsiteY21" fmla="*/ 1010958 h 1310996"/>
                <a:gd name="connsiteX22" fmla="*/ 197019 w 613414"/>
                <a:gd name="connsiteY22" fmla="*/ 764926 h 1310996"/>
                <a:gd name="connsiteX23" fmla="*/ 141569 w 613414"/>
                <a:gd name="connsiteY23" fmla="*/ 677583 h 1310996"/>
                <a:gd name="connsiteX24" fmla="*/ 91480 w 613414"/>
                <a:gd name="connsiteY24" fmla="*/ 525183 h 1310996"/>
                <a:gd name="connsiteX25" fmla="*/ 67668 w 613414"/>
                <a:gd name="connsiteY25" fmla="*/ 515658 h 1310996"/>
                <a:gd name="connsiteX26" fmla="*/ 22588 w 613414"/>
                <a:gd name="connsiteY26" fmla="*/ 387099 h 1310996"/>
                <a:gd name="connsiteX27" fmla="*/ 29677 w 613414"/>
                <a:gd name="connsiteY27" fmla="*/ 339746 h 1310996"/>
                <a:gd name="connsiteX28" fmla="*/ 76202 w 613414"/>
                <a:gd name="connsiteY28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197019 w 613414"/>
                <a:gd name="connsiteY21" fmla="*/ 764926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197019 w 613414"/>
                <a:gd name="connsiteY21" fmla="*/ 764926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06653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06653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23512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23512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23512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89099 w 613414"/>
                <a:gd name="connsiteY1" fmla="*/ 346589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23512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76202 w 613414"/>
                <a:gd name="connsiteY0" fmla="*/ 408172 h 1310996"/>
                <a:gd name="connsiteX1" fmla="*/ 113184 w 613414"/>
                <a:gd name="connsiteY1" fmla="*/ 385126 h 1310996"/>
                <a:gd name="connsiteX2" fmla="*/ 139105 w 613414"/>
                <a:gd name="connsiteY2" fmla="*/ 115608 h 1310996"/>
                <a:gd name="connsiteX3" fmla="*/ 289023 w 613414"/>
                <a:gd name="connsiteY3" fmla="*/ 45716 h 1310996"/>
                <a:gd name="connsiteX4" fmla="*/ 458193 w 613414"/>
                <a:gd name="connsiteY4" fmla="*/ 91796 h 1310996"/>
                <a:gd name="connsiteX5" fmla="*/ 553142 w 613414"/>
                <a:gd name="connsiteY5" fmla="*/ 401331 h 1310996"/>
                <a:gd name="connsiteX6" fmla="*/ 577255 w 613414"/>
                <a:gd name="connsiteY6" fmla="*/ 437077 h 1310996"/>
                <a:gd name="connsiteX7" fmla="*/ 593924 w 613414"/>
                <a:gd name="connsiteY7" fmla="*/ 396801 h 1310996"/>
                <a:gd name="connsiteX8" fmla="*/ 613414 w 613414"/>
                <a:gd name="connsiteY8" fmla="*/ 405827 h 1310996"/>
                <a:gd name="connsiteX9" fmla="*/ 612297 w 613414"/>
                <a:gd name="connsiteY9" fmla="*/ 451364 h 1310996"/>
                <a:gd name="connsiteX10" fmla="*/ 562968 w 613414"/>
                <a:gd name="connsiteY10" fmla="*/ 567707 h 1310996"/>
                <a:gd name="connsiteX11" fmla="*/ 535025 w 613414"/>
                <a:gd name="connsiteY11" fmla="*/ 571353 h 1310996"/>
                <a:gd name="connsiteX12" fmla="*/ 443954 w 613414"/>
                <a:gd name="connsiteY12" fmla="*/ 730026 h 1310996"/>
                <a:gd name="connsiteX13" fmla="*/ 468644 w 613414"/>
                <a:gd name="connsiteY13" fmla="*/ 823325 h 1310996"/>
                <a:gd name="connsiteX14" fmla="*/ 490560 w 613414"/>
                <a:gd name="connsiteY14" fmla="*/ 863806 h 1310996"/>
                <a:gd name="connsiteX15" fmla="*/ 420093 w 613414"/>
                <a:gd name="connsiteY15" fmla="*/ 991908 h 1310996"/>
                <a:gd name="connsiteX16" fmla="*/ 343893 w 613414"/>
                <a:gd name="connsiteY16" fmla="*/ 1022864 h 1310996"/>
                <a:gd name="connsiteX17" fmla="*/ 289124 w 613414"/>
                <a:gd name="connsiteY17" fmla="*/ 1110971 h 1310996"/>
                <a:gd name="connsiteX18" fmla="*/ 236736 w 613414"/>
                <a:gd name="connsiteY18" fmla="*/ 1310996 h 1310996"/>
                <a:gd name="connsiteX19" fmla="*/ 180456 w 613414"/>
                <a:gd name="connsiteY19" fmla="*/ 1059339 h 1310996"/>
                <a:gd name="connsiteX20" fmla="*/ 129694 w 613414"/>
                <a:gd name="connsiteY20" fmla="*/ 1010958 h 1310996"/>
                <a:gd name="connsiteX21" fmla="*/ 223512 w 613414"/>
                <a:gd name="connsiteY21" fmla="*/ 801054 h 1310996"/>
                <a:gd name="connsiteX22" fmla="*/ 141569 w 613414"/>
                <a:gd name="connsiteY22" fmla="*/ 677583 h 1310996"/>
                <a:gd name="connsiteX23" fmla="*/ 91480 w 613414"/>
                <a:gd name="connsiteY23" fmla="*/ 525183 h 1310996"/>
                <a:gd name="connsiteX24" fmla="*/ 67668 w 613414"/>
                <a:gd name="connsiteY24" fmla="*/ 515658 h 1310996"/>
                <a:gd name="connsiteX25" fmla="*/ 22588 w 613414"/>
                <a:gd name="connsiteY25" fmla="*/ 387099 h 1310996"/>
                <a:gd name="connsiteX26" fmla="*/ 29677 w 613414"/>
                <a:gd name="connsiteY26" fmla="*/ 339746 h 1310996"/>
                <a:gd name="connsiteX27" fmla="*/ 76202 w 613414"/>
                <a:gd name="connsiteY27" fmla="*/ 408172 h 1310996"/>
                <a:gd name="connsiteX0" fmla="*/ 53614 w 590826"/>
                <a:gd name="connsiteY0" fmla="*/ 408172 h 1310996"/>
                <a:gd name="connsiteX1" fmla="*/ 90596 w 590826"/>
                <a:gd name="connsiteY1" fmla="*/ 385126 h 1310996"/>
                <a:gd name="connsiteX2" fmla="*/ 116517 w 590826"/>
                <a:gd name="connsiteY2" fmla="*/ 115608 h 1310996"/>
                <a:gd name="connsiteX3" fmla="*/ 266435 w 590826"/>
                <a:gd name="connsiteY3" fmla="*/ 45716 h 1310996"/>
                <a:gd name="connsiteX4" fmla="*/ 435605 w 590826"/>
                <a:gd name="connsiteY4" fmla="*/ 91796 h 1310996"/>
                <a:gd name="connsiteX5" fmla="*/ 530554 w 590826"/>
                <a:gd name="connsiteY5" fmla="*/ 401331 h 1310996"/>
                <a:gd name="connsiteX6" fmla="*/ 554667 w 590826"/>
                <a:gd name="connsiteY6" fmla="*/ 437077 h 1310996"/>
                <a:gd name="connsiteX7" fmla="*/ 571336 w 590826"/>
                <a:gd name="connsiteY7" fmla="*/ 396801 h 1310996"/>
                <a:gd name="connsiteX8" fmla="*/ 590826 w 590826"/>
                <a:gd name="connsiteY8" fmla="*/ 405827 h 1310996"/>
                <a:gd name="connsiteX9" fmla="*/ 589709 w 590826"/>
                <a:gd name="connsiteY9" fmla="*/ 451364 h 1310996"/>
                <a:gd name="connsiteX10" fmla="*/ 540380 w 590826"/>
                <a:gd name="connsiteY10" fmla="*/ 567707 h 1310996"/>
                <a:gd name="connsiteX11" fmla="*/ 512437 w 590826"/>
                <a:gd name="connsiteY11" fmla="*/ 571353 h 1310996"/>
                <a:gd name="connsiteX12" fmla="*/ 421366 w 590826"/>
                <a:gd name="connsiteY12" fmla="*/ 730026 h 1310996"/>
                <a:gd name="connsiteX13" fmla="*/ 446056 w 590826"/>
                <a:gd name="connsiteY13" fmla="*/ 823325 h 1310996"/>
                <a:gd name="connsiteX14" fmla="*/ 467972 w 590826"/>
                <a:gd name="connsiteY14" fmla="*/ 863806 h 1310996"/>
                <a:gd name="connsiteX15" fmla="*/ 397505 w 590826"/>
                <a:gd name="connsiteY15" fmla="*/ 991908 h 1310996"/>
                <a:gd name="connsiteX16" fmla="*/ 321305 w 590826"/>
                <a:gd name="connsiteY16" fmla="*/ 1022864 h 1310996"/>
                <a:gd name="connsiteX17" fmla="*/ 266536 w 590826"/>
                <a:gd name="connsiteY17" fmla="*/ 1110971 h 1310996"/>
                <a:gd name="connsiteX18" fmla="*/ 214148 w 590826"/>
                <a:gd name="connsiteY18" fmla="*/ 1310996 h 1310996"/>
                <a:gd name="connsiteX19" fmla="*/ 157868 w 590826"/>
                <a:gd name="connsiteY19" fmla="*/ 1059339 h 1310996"/>
                <a:gd name="connsiteX20" fmla="*/ 107106 w 590826"/>
                <a:gd name="connsiteY20" fmla="*/ 1010958 h 1310996"/>
                <a:gd name="connsiteX21" fmla="*/ 200924 w 590826"/>
                <a:gd name="connsiteY21" fmla="*/ 801054 h 1310996"/>
                <a:gd name="connsiteX22" fmla="*/ 118981 w 590826"/>
                <a:gd name="connsiteY22" fmla="*/ 677583 h 1310996"/>
                <a:gd name="connsiteX23" fmla="*/ 68892 w 590826"/>
                <a:gd name="connsiteY23" fmla="*/ 525183 h 1310996"/>
                <a:gd name="connsiteX24" fmla="*/ 45080 w 590826"/>
                <a:gd name="connsiteY24" fmla="*/ 515658 h 1310996"/>
                <a:gd name="connsiteX25" fmla="*/ 0 w 590826"/>
                <a:gd name="connsiteY25" fmla="*/ 387099 h 1310996"/>
                <a:gd name="connsiteX26" fmla="*/ 53614 w 590826"/>
                <a:gd name="connsiteY26" fmla="*/ 408172 h 1310996"/>
                <a:gd name="connsiteX0" fmla="*/ 53614 w 590826"/>
                <a:gd name="connsiteY0" fmla="*/ 408172 h 1310996"/>
                <a:gd name="connsiteX1" fmla="*/ 90596 w 590826"/>
                <a:gd name="connsiteY1" fmla="*/ 385126 h 1310996"/>
                <a:gd name="connsiteX2" fmla="*/ 116517 w 590826"/>
                <a:gd name="connsiteY2" fmla="*/ 115608 h 1310996"/>
                <a:gd name="connsiteX3" fmla="*/ 266435 w 590826"/>
                <a:gd name="connsiteY3" fmla="*/ 45716 h 1310996"/>
                <a:gd name="connsiteX4" fmla="*/ 435605 w 590826"/>
                <a:gd name="connsiteY4" fmla="*/ 91796 h 1310996"/>
                <a:gd name="connsiteX5" fmla="*/ 530554 w 590826"/>
                <a:gd name="connsiteY5" fmla="*/ 401331 h 1310996"/>
                <a:gd name="connsiteX6" fmla="*/ 554667 w 590826"/>
                <a:gd name="connsiteY6" fmla="*/ 437077 h 1310996"/>
                <a:gd name="connsiteX7" fmla="*/ 571336 w 590826"/>
                <a:gd name="connsiteY7" fmla="*/ 396801 h 1310996"/>
                <a:gd name="connsiteX8" fmla="*/ 590826 w 590826"/>
                <a:gd name="connsiteY8" fmla="*/ 405827 h 1310996"/>
                <a:gd name="connsiteX9" fmla="*/ 589709 w 590826"/>
                <a:gd name="connsiteY9" fmla="*/ 451364 h 1310996"/>
                <a:gd name="connsiteX10" fmla="*/ 540380 w 590826"/>
                <a:gd name="connsiteY10" fmla="*/ 567707 h 1310996"/>
                <a:gd name="connsiteX11" fmla="*/ 512437 w 590826"/>
                <a:gd name="connsiteY11" fmla="*/ 571353 h 1310996"/>
                <a:gd name="connsiteX12" fmla="*/ 421366 w 590826"/>
                <a:gd name="connsiteY12" fmla="*/ 730026 h 1310996"/>
                <a:gd name="connsiteX13" fmla="*/ 446056 w 590826"/>
                <a:gd name="connsiteY13" fmla="*/ 823325 h 1310996"/>
                <a:gd name="connsiteX14" fmla="*/ 467972 w 590826"/>
                <a:gd name="connsiteY14" fmla="*/ 863806 h 1310996"/>
                <a:gd name="connsiteX15" fmla="*/ 397505 w 590826"/>
                <a:gd name="connsiteY15" fmla="*/ 991908 h 1310996"/>
                <a:gd name="connsiteX16" fmla="*/ 321305 w 590826"/>
                <a:gd name="connsiteY16" fmla="*/ 1022864 h 1310996"/>
                <a:gd name="connsiteX17" fmla="*/ 266536 w 590826"/>
                <a:gd name="connsiteY17" fmla="*/ 1110971 h 1310996"/>
                <a:gd name="connsiteX18" fmla="*/ 214148 w 590826"/>
                <a:gd name="connsiteY18" fmla="*/ 1310996 h 1310996"/>
                <a:gd name="connsiteX19" fmla="*/ 157868 w 590826"/>
                <a:gd name="connsiteY19" fmla="*/ 1059339 h 1310996"/>
                <a:gd name="connsiteX20" fmla="*/ 107106 w 590826"/>
                <a:gd name="connsiteY20" fmla="*/ 1010958 h 1310996"/>
                <a:gd name="connsiteX21" fmla="*/ 200924 w 590826"/>
                <a:gd name="connsiteY21" fmla="*/ 801054 h 1310996"/>
                <a:gd name="connsiteX22" fmla="*/ 118981 w 590826"/>
                <a:gd name="connsiteY22" fmla="*/ 677583 h 1310996"/>
                <a:gd name="connsiteX23" fmla="*/ 68892 w 590826"/>
                <a:gd name="connsiteY23" fmla="*/ 525183 h 1310996"/>
                <a:gd name="connsiteX24" fmla="*/ 45080 w 590826"/>
                <a:gd name="connsiteY24" fmla="*/ 515658 h 1310996"/>
                <a:gd name="connsiteX25" fmla="*/ 0 w 590826"/>
                <a:gd name="connsiteY25" fmla="*/ 387099 h 1310996"/>
                <a:gd name="connsiteX26" fmla="*/ 53614 w 590826"/>
                <a:gd name="connsiteY26" fmla="*/ 408172 h 1310996"/>
                <a:gd name="connsiteX0" fmla="*/ 53614 w 590826"/>
                <a:gd name="connsiteY0" fmla="*/ 408172 h 1310996"/>
                <a:gd name="connsiteX1" fmla="*/ 90596 w 590826"/>
                <a:gd name="connsiteY1" fmla="*/ 385126 h 1310996"/>
                <a:gd name="connsiteX2" fmla="*/ 116517 w 590826"/>
                <a:gd name="connsiteY2" fmla="*/ 115608 h 1310996"/>
                <a:gd name="connsiteX3" fmla="*/ 266435 w 590826"/>
                <a:gd name="connsiteY3" fmla="*/ 45716 h 1310996"/>
                <a:gd name="connsiteX4" fmla="*/ 435605 w 590826"/>
                <a:gd name="connsiteY4" fmla="*/ 91796 h 1310996"/>
                <a:gd name="connsiteX5" fmla="*/ 530554 w 590826"/>
                <a:gd name="connsiteY5" fmla="*/ 401331 h 1310996"/>
                <a:gd name="connsiteX6" fmla="*/ 554667 w 590826"/>
                <a:gd name="connsiteY6" fmla="*/ 437077 h 1310996"/>
                <a:gd name="connsiteX7" fmla="*/ 571336 w 590826"/>
                <a:gd name="connsiteY7" fmla="*/ 396801 h 1310996"/>
                <a:gd name="connsiteX8" fmla="*/ 590826 w 590826"/>
                <a:gd name="connsiteY8" fmla="*/ 405827 h 1310996"/>
                <a:gd name="connsiteX9" fmla="*/ 589709 w 590826"/>
                <a:gd name="connsiteY9" fmla="*/ 451364 h 1310996"/>
                <a:gd name="connsiteX10" fmla="*/ 540380 w 590826"/>
                <a:gd name="connsiteY10" fmla="*/ 567707 h 1310996"/>
                <a:gd name="connsiteX11" fmla="*/ 512437 w 590826"/>
                <a:gd name="connsiteY11" fmla="*/ 571353 h 1310996"/>
                <a:gd name="connsiteX12" fmla="*/ 421366 w 590826"/>
                <a:gd name="connsiteY12" fmla="*/ 730026 h 1310996"/>
                <a:gd name="connsiteX13" fmla="*/ 446056 w 590826"/>
                <a:gd name="connsiteY13" fmla="*/ 823325 h 1310996"/>
                <a:gd name="connsiteX14" fmla="*/ 467972 w 590826"/>
                <a:gd name="connsiteY14" fmla="*/ 863806 h 1310996"/>
                <a:gd name="connsiteX15" fmla="*/ 397505 w 590826"/>
                <a:gd name="connsiteY15" fmla="*/ 991908 h 1310996"/>
                <a:gd name="connsiteX16" fmla="*/ 321305 w 590826"/>
                <a:gd name="connsiteY16" fmla="*/ 1022864 h 1310996"/>
                <a:gd name="connsiteX17" fmla="*/ 266536 w 590826"/>
                <a:gd name="connsiteY17" fmla="*/ 1110971 h 1310996"/>
                <a:gd name="connsiteX18" fmla="*/ 214148 w 590826"/>
                <a:gd name="connsiteY18" fmla="*/ 1310996 h 1310996"/>
                <a:gd name="connsiteX19" fmla="*/ 157868 w 590826"/>
                <a:gd name="connsiteY19" fmla="*/ 1059339 h 1310996"/>
                <a:gd name="connsiteX20" fmla="*/ 107106 w 590826"/>
                <a:gd name="connsiteY20" fmla="*/ 1010958 h 1310996"/>
                <a:gd name="connsiteX21" fmla="*/ 200924 w 590826"/>
                <a:gd name="connsiteY21" fmla="*/ 801054 h 1310996"/>
                <a:gd name="connsiteX22" fmla="*/ 118981 w 590826"/>
                <a:gd name="connsiteY22" fmla="*/ 677583 h 1310996"/>
                <a:gd name="connsiteX23" fmla="*/ 68892 w 590826"/>
                <a:gd name="connsiteY23" fmla="*/ 525183 h 1310996"/>
                <a:gd name="connsiteX24" fmla="*/ 45080 w 590826"/>
                <a:gd name="connsiteY24" fmla="*/ 515658 h 1310996"/>
                <a:gd name="connsiteX25" fmla="*/ 0 w 590826"/>
                <a:gd name="connsiteY25" fmla="*/ 387099 h 1310996"/>
                <a:gd name="connsiteX26" fmla="*/ 53614 w 590826"/>
                <a:gd name="connsiteY26" fmla="*/ 408172 h 1310996"/>
                <a:gd name="connsiteX0" fmla="*/ 53614 w 590826"/>
                <a:gd name="connsiteY0" fmla="*/ 408172 h 1310996"/>
                <a:gd name="connsiteX1" fmla="*/ 90596 w 590826"/>
                <a:gd name="connsiteY1" fmla="*/ 385126 h 1310996"/>
                <a:gd name="connsiteX2" fmla="*/ 116517 w 590826"/>
                <a:gd name="connsiteY2" fmla="*/ 115608 h 1310996"/>
                <a:gd name="connsiteX3" fmla="*/ 266435 w 590826"/>
                <a:gd name="connsiteY3" fmla="*/ 45716 h 1310996"/>
                <a:gd name="connsiteX4" fmla="*/ 435605 w 590826"/>
                <a:gd name="connsiteY4" fmla="*/ 91796 h 1310996"/>
                <a:gd name="connsiteX5" fmla="*/ 530554 w 590826"/>
                <a:gd name="connsiteY5" fmla="*/ 401331 h 1310996"/>
                <a:gd name="connsiteX6" fmla="*/ 554667 w 590826"/>
                <a:gd name="connsiteY6" fmla="*/ 437077 h 1310996"/>
                <a:gd name="connsiteX7" fmla="*/ 571336 w 590826"/>
                <a:gd name="connsiteY7" fmla="*/ 396801 h 1310996"/>
                <a:gd name="connsiteX8" fmla="*/ 590826 w 590826"/>
                <a:gd name="connsiteY8" fmla="*/ 405827 h 1310996"/>
                <a:gd name="connsiteX9" fmla="*/ 589709 w 590826"/>
                <a:gd name="connsiteY9" fmla="*/ 451364 h 1310996"/>
                <a:gd name="connsiteX10" fmla="*/ 540380 w 590826"/>
                <a:gd name="connsiteY10" fmla="*/ 567707 h 1310996"/>
                <a:gd name="connsiteX11" fmla="*/ 512437 w 590826"/>
                <a:gd name="connsiteY11" fmla="*/ 571353 h 1310996"/>
                <a:gd name="connsiteX12" fmla="*/ 421366 w 590826"/>
                <a:gd name="connsiteY12" fmla="*/ 730026 h 1310996"/>
                <a:gd name="connsiteX13" fmla="*/ 446056 w 590826"/>
                <a:gd name="connsiteY13" fmla="*/ 823325 h 1310996"/>
                <a:gd name="connsiteX14" fmla="*/ 467972 w 590826"/>
                <a:gd name="connsiteY14" fmla="*/ 863806 h 1310996"/>
                <a:gd name="connsiteX15" fmla="*/ 397505 w 590826"/>
                <a:gd name="connsiteY15" fmla="*/ 991908 h 1310996"/>
                <a:gd name="connsiteX16" fmla="*/ 321305 w 590826"/>
                <a:gd name="connsiteY16" fmla="*/ 1022864 h 1310996"/>
                <a:gd name="connsiteX17" fmla="*/ 266536 w 590826"/>
                <a:gd name="connsiteY17" fmla="*/ 1110971 h 1310996"/>
                <a:gd name="connsiteX18" fmla="*/ 214148 w 590826"/>
                <a:gd name="connsiteY18" fmla="*/ 1310996 h 1310996"/>
                <a:gd name="connsiteX19" fmla="*/ 157868 w 590826"/>
                <a:gd name="connsiteY19" fmla="*/ 1059339 h 1310996"/>
                <a:gd name="connsiteX20" fmla="*/ 107106 w 590826"/>
                <a:gd name="connsiteY20" fmla="*/ 1010958 h 1310996"/>
                <a:gd name="connsiteX21" fmla="*/ 200924 w 590826"/>
                <a:gd name="connsiteY21" fmla="*/ 801054 h 1310996"/>
                <a:gd name="connsiteX22" fmla="*/ 118981 w 590826"/>
                <a:gd name="connsiteY22" fmla="*/ 677583 h 1310996"/>
                <a:gd name="connsiteX23" fmla="*/ 68892 w 590826"/>
                <a:gd name="connsiteY23" fmla="*/ 525183 h 1310996"/>
                <a:gd name="connsiteX24" fmla="*/ 45080 w 590826"/>
                <a:gd name="connsiteY24" fmla="*/ 515658 h 1310996"/>
                <a:gd name="connsiteX25" fmla="*/ 0 w 590826"/>
                <a:gd name="connsiteY25" fmla="*/ 387099 h 1310996"/>
                <a:gd name="connsiteX26" fmla="*/ 53614 w 590826"/>
                <a:gd name="connsiteY26" fmla="*/ 408172 h 1310996"/>
                <a:gd name="connsiteX0" fmla="*/ 63248 w 590826"/>
                <a:gd name="connsiteY0" fmla="*/ 403355 h 1310996"/>
                <a:gd name="connsiteX1" fmla="*/ 90596 w 590826"/>
                <a:gd name="connsiteY1" fmla="*/ 385126 h 1310996"/>
                <a:gd name="connsiteX2" fmla="*/ 116517 w 590826"/>
                <a:gd name="connsiteY2" fmla="*/ 115608 h 1310996"/>
                <a:gd name="connsiteX3" fmla="*/ 266435 w 590826"/>
                <a:gd name="connsiteY3" fmla="*/ 45716 h 1310996"/>
                <a:gd name="connsiteX4" fmla="*/ 435605 w 590826"/>
                <a:gd name="connsiteY4" fmla="*/ 91796 h 1310996"/>
                <a:gd name="connsiteX5" fmla="*/ 530554 w 590826"/>
                <a:gd name="connsiteY5" fmla="*/ 401331 h 1310996"/>
                <a:gd name="connsiteX6" fmla="*/ 554667 w 590826"/>
                <a:gd name="connsiteY6" fmla="*/ 437077 h 1310996"/>
                <a:gd name="connsiteX7" fmla="*/ 571336 w 590826"/>
                <a:gd name="connsiteY7" fmla="*/ 396801 h 1310996"/>
                <a:gd name="connsiteX8" fmla="*/ 590826 w 590826"/>
                <a:gd name="connsiteY8" fmla="*/ 405827 h 1310996"/>
                <a:gd name="connsiteX9" fmla="*/ 589709 w 590826"/>
                <a:gd name="connsiteY9" fmla="*/ 451364 h 1310996"/>
                <a:gd name="connsiteX10" fmla="*/ 540380 w 590826"/>
                <a:gd name="connsiteY10" fmla="*/ 567707 h 1310996"/>
                <a:gd name="connsiteX11" fmla="*/ 512437 w 590826"/>
                <a:gd name="connsiteY11" fmla="*/ 571353 h 1310996"/>
                <a:gd name="connsiteX12" fmla="*/ 421366 w 590826"/>
                <a:gd name="connsiteY12" fmla="*/ 730026 h 1310996"/>
                <a:gd name="connsiteX13" fmla="*/ 446056 w 590826"/>
                <a:gd name="connsiteY13" fmla="*/ 823325 h 1310996"/>
                <a:gd name="connsiteX14" fmla="*/ 467972 w 590826"/>
                <a:gd name="connsiteY14" fmla="*/ 863806 h 1310996"/>
                <a:gd name="connsiteX15" fmla="*/ 397505 w 590826"/>
                <a:gd name="connsiteY15" fmla="*/ 991908 h 1310996"/>
                <a:gd name="connsiteX16" fmla="*/ 321305 w 590826"/>
                <a:gd name="connsiteY16" fmla="*/ 1022864 h 1310996"/>
                <a:gd name="connsiteX17" fmla="*/ 266536 w 590826"/>
                <a:gd name="connsiteY17" fmla="*/ 1110971 h 1310996"/>
                <a:gd name="connsiteX18" fmla="*/ 214148 w 590826"/>
                <a:gd name="connsiteY18" fmla="*/ 1310996 h 1310996"/>
                <a:gd name="connsiteX19" fmla="*/ 157868 w 590826"/>
                <a:gd name="connsiteY19" fmla="*/ 1059339 h 1310996"/>
                <a:gd name="connsiteX20" fmla="*/ 107106 w 590826"/>
                <a:gd name="connsiteY20" fmla="*/ 1010958 h 1310996"/>
                <a:gd name="connsiteX21" fmla="*/ 200924 w 590826"/>
                <a:gd name="connsiteY21" fmla="*/ 801054 h 1310996"/>
                <a:gd name="connsiteX22" fmla="*/ 118981 w 590826"/>
                <a:gd name="connsiteY22" fmla="*/ 677583 h 1310996"/>
                <a:gd name="connsiteX23" fmla="*/ 68892 w 590826"/>
                <a:gd name="connsiteY23" fmla="*/ 525183 h 1310996"/>
                <a:gd name="connsiteX24" fmla="*/ 45080 w 590826"/>
                <a:gd name="connsiteY24" fmla="*/ 515658 h 1310996"/>
                <a:gd name="connsiteX25" fmla="*/ 0 w 590826"/>
                <a:gd name="connsiteY25" fmla="*/ 387099 h 1310996"/>
                <a:gd name="connsiteX26" fmla="*/ 63248 w 590826"/>
                <a:gd name="connsiteY26" fmla="*/ 403355 h 1310996"/>
                <a:gd name="connsiteX0" fmla="*/ 38012 w 565590"/>
                <a:gd name="connsiteY0" fmla="*/ 403355 h 1310996"/>
                <a:gd name="connsiteX1" fmla="*/ 65360 w 565590"/>
                <a:gd name="connsiteY1" fmla="*/ 385126 h 1310996"/>
                <a:gd name="connsiteX2" fmla="*/ 91281 w 565590"/>
                <a:gd name="connsiteY2" fmla="*/ 115608 h 1310996"/>
                <a:gd name="connsiteX3" fmla="*/ 241199 w 565590"/>
                <a:gd name="connsiteY3" fmla="*/ 45716 h 1310996"/>
                <a:gd name="connsiteX4" fmla="*/ 410369 w 565590"/>
                <a:gd name="connsiteY4" fmla="*/ 91796 h 1310996"/>
                <a:gd name="connsiteX5" fmla="*/ 505318 w 565590"/>
                <a:gd name="connsiteY5" fmla="*/ 401331 h 1310996"/>
                <a:gd name="connsiteX6" fmla="*/ 529431 w 565590"/>
                <a:gd name="connsiteY6" fmla="*/ 437077 h 1310996"/>
                <a:gd name="connsiteX7" fmla="*/ 546100 w 565590"/>
                <a:gd name="connsiteY7" fmla="*/ 396801 h 1310996"/>
                <a:gd name="connsiteX8" fmla="*/ 565590 w 565590"/>
                <a:gd name="connsiteY8" fmla="*/ 405827 h 1310996"/>
                <a:gd name="connsiteX9" fmla="*/ 564473 w 565590"/>
                <a:gd name="connsiteY9" fmla="*/ 451364 h 1310996"/>
                <a:gd name="connsiteX10" fmla="*/ 515144 w 565590"/>
                <a:gd name="connsiteY10" fmla="*/ 567707 h 1310996"/>
                <a:gd name="connsiteX11" fmla="*/ 487201 w 565590"/>
                <a:gd name="connsiteY11" fmla="*/ 571353 h 1310996"/>
                <a:gd name="connsiteX12" fmla="*/ 396130 w 565590"/>
                <a:gd name="connsiteY12" fmla="*/ 730026 h 1310996"/>
                <a:gd name="connsiteX13" fmla="*/ 420820 w 565590"/>
                <a:gd name="connsiteY13" fmla="*/ 823325 h 1310996"/>
                <a:gd name="connsiteX14" fmla="*/ 442736 w 565590"/>
                <a:gd name="connsiteY14" fmla="*/ 863806 h 1310996"/>
                <a:gd name="connsiteX15" fmla="*/ 372269 w 565590"/>
                <a:gd name="connsiteY15" fmla="*/ 991908 h 1310996"/>
                <a:gd name="connsiteX16" fmla="*/ 296069 w 565590"/>
                <a:gd name="connsiteY16" fmla="*/ 1022864 h 1310996"/>
                <a:gd name="connsiteX17" fmla="*/ 241300 w 565590"/>
                <a:gd name="connsiteY17" fmla="*/ 1110971 h 1310996"/>
                <a:gd name="connsiteX18" fmla="*/ 188912 w 565590"/>
                <a:gd name="connsiteY18" fmla="*/ 1310996 h 1310996"/>
                <a:gd name="connsiteX19" fmla="*/ 132632 w 565590"/>
                <a:gd name="connsiteY19" fmla="*/ 1059339 h 1310996"/>
                <a:gd name="connsiteX20" fmla="*/ 81870 w 565590"/>
                <a:gd name="connsiteY20" fmla="*/ 1010958 h 1310996"/>
                <a:gd name="connsiteX21" fmla="*/ 175688 w 565590"/>
                <a:gd name="connsiteY21" fmla="*/ 801054 h 1310996"/>
                <a:gd name="connsiteX22" fmla="*/ 93745 w 565590"/>
                <a:gd name="connsiteY22" fmla="*/ 677583 h 1310996"/>
                <a:gd name="connsiteX23" fmla="*/ 43656 w 565590"/>
                <a:gd name="connsiteY23" fmla="*/ 525183 h 1310996"/>
                <a:gd name="connsiteX24" fmla="*/ 19844 w 565590"/>
                <a:gd name="connsiteY24" fmla="*/ 515658 h 1310996"/>
                <a:gd name="connsiteX25" fmla="*/ 1257 w 565590"/>
                <a:gd name="connsiteY25" fmla="*/ 387099 h 1310996"/>
                <a:gd name="connsiteX26" fmla="*/ 38012 w 565590"/>
                <a:gd name="connsiteY26" fmla="*/ 403355 h 1310996"/>
                <a:gd name="connsiteX0" fmla="*/ 38012 w 565590"/>
                <a:gd name="connsiteY0" fmla="*/ 403355 h 1310996"/>
                <a:gd name="connsiteX1" fmla="*/ 65360 w 565590"/>
                <a:gd name="connsiteY1" fmla="*/ 385126 h 1310996"/>
                <a:gd name="connsiteX2" fmla="*/ 91281 w 565590"/>
                <a:gd name="connsiteY2" fmla="*/ 115608 h 1310996"/>
                <a:gd name="connsiteX3" fmla="*/ 241199 w 565590"/>
                <a:gd name="connsiteY3" fmla="*/ 45716 h 1310996"/>
                <a:gd name="connsiteX4" fmla="*/ 410369 w 565590"/>
                <a:gd name="connsiteY4" fmla="*/ 91796 h 1310996"/>
                <a:gd name="connsiteX5" fmla="*/ 505318 w 565590"/>
                <a:gd name="connsiteY5" fmla="*/ 401331 h 1310996"/>
                <a:gd name="connsiteX6" fmla="*/ 529431 w 565590"/>
                <a:gd name="connsiteY6" fmla="*/ 437077 h 1310996"/>
                <a:gd name="connsiteX7" fmla="*/ 546100 w 565590"/>
                <a:gd name="connsiteY7" fmla="*/ 396801 h 1310996"/>
                <a:gd name="connsiteX8" fmla="*/ 565590 w 565590"/>
                <a:gd name="connsiteY8" fmla="*/ 405827 h 1310996"/>
                <a:gd name="connsiteX9" fmla="*/ 564473 w 565590"/>
                <a:gd name="connsiteY9" fmla="*/ 451364 h 1310996"/>
                <a:gd name="connsiteX10" fmla="*/ 515144 w 565590"/>
                <a:gd name="connsiteY10" fmla="*/ 567707 h 1310996"/>
                <a:gd name="connsiteX11" fmla="*/ 487201 w 565590"/>
                <a:gd name="connsiteY11" fmla="*/ 571353 h 1310996"/>
                <a:gd name="connsiteX12" fmla="*/ 396130 w 565590"/>
                <a:gd name="connsiteY12" fmla="*/ 730026 h 1310996"/>
                <a:gd name="connsiteX13" fmla="*/ 420820 w 565590"/>
                <a:gd name="connsiteY13" fmla="*/ 823325 h 1310996"/>
                <a:gd name="connsiteX14" fmla="*/ 442736 w 565590"/>
                <a:gd name="connsiteY14" fmla="*/ 863806 h 1310996"/>
                <a:gd name="connsiteX15" fmla="*/ 372269 w 565590"/>
                <a:gd name="connsiteY15" fmla="*/ 991908 h 1310996"/>
                <a:gd name="connsiteX16" fmla="*/ 296069 w 565590"/>
                <a:gd name="connsiteY16" fmla="*/ 1022864 h 1310996"/>
                <a:gd name="connsiteX17" fmla="*/ 241300 w 565590"/>
                <a:gd name="connsiteY17" fmla="*/ 1110971 h 1310996"/>
                <a:gd name="connsiteX18" fmla="*/ 188912 w 565590"/>
                <a:gd name="connsiteY18" fmla="*/ 1310996 h 1310996"/>
                <a:gd name="connsiteX19" fmla="*/ 132632 w 565590"/>
                <a:gd name="connsiteY19" fmla="*/ 1059339 h 1310996"/>
                <a:gd name="connsiteX20" fmla="*/ 81870 w 565590"/>
                <a:gd name="connsiteY20" fmla="*/ 1010958 h 1310996"/>
                <a:gd name="connsiteX21" fmla="*/ 175688 w 565590"/>
                <a:gd name="connsiteY21" fmla="*/ 801054 h 1310996"/>
                <a:gd name="connsiteX22" fmla="*/ 93745 w 565590"/>
                <a:gd name="connsiteY22" fmla="*/ 677583 h 1310996"/>
                <a:gd name="connsiteX23" fmla="*/ 43656 w 565590"/>
                <a:gd name="connsiteY23" fmla="*/ 525183 h 1310996"/>
                <a:gd name="connsiteX24" fmla="*/ 19844 w 565590"/>
                <a:gd name="connsiteY24" fmla="*/ 515658 h 1310996"/>
                <a:gd name="connsiteX25" fmla="*/ 1257 w 565590"/>
                <a:gd name="connsiteY25" fmla="*/ 387099 h 1310996"/>
                <a:gd name="connsiteX26" fmla="*/ 38012 w 565590"/>
                <a:gd name="connsiteY26" fmla="*/ 403355 h 1310996"/>
                <a:gd name="connsiteX0" fmla="*/ 36755 w 564333"/>
                <a:gd name="connsiteY0" fmla="*/ 403355 h 1310996"/>
                <a:gd name="connsiteX1" fmla="*/ 64103 w 564333"/>
                <a:gd name="connsiteY1" fmla="*/ 385126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64103 w 564333"/>
                <a:gd name="connsiteY1" fmla="*/ 385126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64103 w 564333"/>
                <a:gd name="connsiteY1" fmla="*/ 385126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504061 w 564333"/>
                <a:gd name="connsiteY5" fmla="*/ 401331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479976 w 564333"/>
                <a:gd name="connsiteY5" fmla="*/ 384472 h 1310996"/>
                <a:gd name="connsiteX6" fmla="*/ 528174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479976 w 564333"/>
                <a:gd name="connsiteY5" fmla="*/ 384472 h 1310996"/>
                <a:gd name="connsiteX6" fmla="*/ 488020 w 564333"/>
                <a:gd name="connsiteY6" fmla="*/ 378897 h 1310996"/>
                <a:gd name="connsiteX7" fmla="*/ 528174 w 564333"/>
                <a:gd name="connsiteY7" fmla="*/ 437077 h 1310996"/>
                <a:gd name="connsiteX8" fmla="*/ 544843 w 564333"/>
                <a:gd name="connsiteY8" fmla="*/ 396801 h 1310996"/>
                <a:gd name="connsiteX9" fmla="*/ 564333 w 564333"/>
                <a:gd name="connsiteY9" fmla="*/ 405827 h 1310996"/>
                <a:gd name="connsiteX10" fmla="*/ 563216 w 564333"/>
                <a:gd name="connsiteY10" fmla="*/ 451364 h 1310996"/>
                <a:gd name="connsiteX11" fmla="*/ 513887 w 564333"/>
                <a:gd name="connsiteY11" fmla="*/ 567707 h 1310996"/>
                <a:gd name="connsiteX12" fmla="*/ 485944 w 564333"/>
                <a:gd name="connsiteY12" fmla="*/ 571353 h 1310996"/>
                <a:gd name="connsiteX13" fmla="*/ 394873 w 564333"/>
                <a:gd name="connsiteY13" fmla="*/ 730026 h 1310996"/>
                <a:gd name="connsiteX14" fmla="*/ 419563 w 564333"/>
                <a:gd name="connsiteY14" fmla="*/ 823325 h 1310996"/>
                <a:gd name="connsiteX15" fmla="*/ 441479 w 564333"/>
                <a:gd name="connsiteY15" fmla="*/ 863806 h 1310996"/>
                <a:gd name="connsiteX16" fmla="*/ 371012 w 564333"/>
                <a:gd name="connsiteY16" fmla="*/ 991908 h 1310996"/>
                <a:gd name="connsiteX17" fmla="*/ 294812 w 564333"/>
                <a:gd name="connsiteY17" fmla="*/ 1022864 h 1310996"/>
                <a:gd name="connsiteX18" fmla="*/ 240043 w 564333"/>
                <a:gd name="connsiteY18" fmla="*/ 1110971 h 1310996"/>
                <a:gd name="connsiteX19" fmla="*/ 187655 w 564333"/>
                <a:gd name="connsiteY19" fmla="*/ 1310996 h 1310996"/>
                <a:gd name="connsiteX20" fmla="*/ 131375 w 564333"/>
                <a:gd name="connsiteY20" fmla="*/ 1059339 h 1310996"/>
                <a:gd name="connsiteX21" fmla="*/ 80613 w 564333"/>
                <a:gd name="connsiteY21" fmla="*/ 1010958 h 1310996"/>
                <a:gd name="connsiteX22" fmla="*/ 174431 w 564333"/>
                <a:gd name="connsiteY22" fmla="*/ 801054 h 1310996"/>
                <a:gd name="connsiteX23" fmla="*/ 92488 w 564333"/>
                <a:gd name="connsiteY23" fmla="*/ 677583 h 1310996"/>
                <a:gd name="connsiteX24" fmla="*/ 42399 w 564333"/>
                <a:gd name="connsiteY24" fmla="*/ 525183 h 1310996"/>
                <a:gd name="connsiteX25" fmla="*/ 23404 w 564333"/>
                <a:gd name="connsiteY25" fmla="*/ 498798 h 1310996"/>
                <a:gd name="connsiteX26" fmla="*/ 0 w 564333"/>
                <a:gd name="connsiteY26" fmla="*/ 387099 h 1310996"/>
                <a:gd name="connsiteX27" fmla="*/ 36755 w 564333"/>
                <a:gd name="connsiteY27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479976 w 564333"/>
                <a:gd name="connsiteY5" fmla="*/ 384472 h 1310996"/>
                <a:gd name="connsiteX6" fmla="*/ 488020 w 564333"/>
                <a:gd name="connsiteY6" fmla="*/ 378897 h 1310996"/>
                <a:gd name="connsiteX7" fmla="*/ 494455 w 564333"/>
                <a:gd name="connsiteY7" fmla="*/ 437077 h 1310996"/>
                <a:gd name="connsiteX8" fmla="*/ 544843 w 564333"/>
                <a:gd name="connsiteY8" fmla="*/ 396801 h 1310996"/>
                <a:gd name="connsiteX9" fmla="*/ 564333 w 564333"/>
                <a:gd name="connsiteY9" fmla="*/ 405827 h 1310996"/>
                <a:gd name="connsiteX10" fmla="*/ 563216 w 564333"/>
                <a:gd name="connsiteY10" fmla="*/ 451364 h 1310996"/>
                <a:gd name="connsiteX11" fmla="*/ 513887 w 564333"/>
                <a:gd name="connsiteY11" fmla="*/ 567707 h 1310996"/>
                <a:gd name="connsiteX12" fmla="*/ 485944 w 564333"/>
                <a:gd name="connsiteY12" fmla="*/ 571353 h 1310996"/>
                <a:gd name="connsiteX13" fmla="*/ 394873 w 564333"/>
                <a:gd name="connsiteY13" fmla="*/ 730026 h 1310996"/>
                <a:gd name="connsiteX14" fmla="*/ 419563 w 564333"/>
                <a:gd name="connsiteY14" fmla="*/ 823325 h 1310996"/>
                <a:gd name="connsiteX15" fmla="*/ 441479 w 564333"/>
                <a:gd name="connsiteY15" fmla="*/ 863806 h 1310996"/>
                <a:gd name="connsiteX16" fmla="*/ 371012 w 564333"/>
                <a:gd name="connsiteY16" fmla="*/ 991908 h 1310996"/>
                <a:gd name="connsiteX17" fmla="*/ 294812 w 564333"/>
                <a:gd name="connsiteY17" fmla="*/ 1022864 h 1310996"/>
                <a:gd name="connsiteX18" fmla="*/ 240043 w 564333"/>
                <a:gd name="connsiteY18" fmla="*/ 1110971 h 1310996"/>
                <a:gd name="connsiteX19" fmla="*/ 187655 w 564333"/>
                <a:gd name="connsiteY19" fmla="*/ 1310996 h 1310996"/>
                <a:gd name="connsiteX20" fmla="*/ 131375 w 564333"/>
                <a:gd name="connsiteY20" fmla="*/ 1059339 h 1310996"/>
                <a:gd name="connsiteX21" fmla="*/ 80613 w 564333"/>
                <a:gd name="connsiteY21" fmla="*/ 1010958 h 1310996"/>
                <a:gd name="connsiteX22" fmla="*/ 174431 w 564333"/>
                <a:gd name="connsiteY22" fmla="*/ 801054 h 1310996"/>
                <a:gd name="connsiteX23" fmla="*/ 92488 w 564333"/>
                <a:gd name="connsiteY23" fmla="*/ 677583 h 1310996"/>
                <a:gd name="connsiteX24" fmla="*/ 42399 w 564333"/>
                <a:gd name="connsiteY24" fmla="*/ 525183 h 1310996"/>
                <a:gd name="connsiteX25" fmla="*/ 23404 w 564333"/>
                <a:gd name="connsiteY25" fmla="*/ 498798 h 1310996"/>
                <a:gd name="connsiteX26" fmla="*/ 0 w 564333"/>
                <a:gd name="connsiteY26" fmla="*/ 387099 h 1310996"/>
                <a:gd name="connsiteX27" fmla="*/ 36755 w 564333"/>
                <a:gd name="connsiteY27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479976 w 564333"/>
                <a:gd name="connsiteY5" fmla="*/ 384472 h 1310996"/>
                <a:gd name="connsiteX6" fmla="*/ 494455 w 564333"/>
                <a:gd name="connsiteY6" fmla="*/ 437077 h 1310996"/>
                <a:gd name="connsiteX7" fmla="*/ 544843 w 564333"/>
                <a:gd name="connsiteY7" fmla="*/ 396801 h 1310996"/>
                <a:gd name="connsiteX8" fmla="*/ 564333 w 564333"/>
                <a:gd name="connsiteY8" fmla="*/ 405827 h 1310996"/>
                <a:gd name="connsiteX9" fmla="*/ 563216 w 564333"/>
                <a:gd name="connsiteY9" fmla="*/ 451364 h 1310996"/>
                <a:gd name="connsiteX10" fmla="*/ 513887 w 564333"/>
                <a:gd name="connsiteY10" fmla="*/ 567707 h 1310996"/>
                <a:gd name="connsiteX11" fmla="*/ 485944 w 564333"/>
                <a:gd name="connsiteY11" fmla="*/ 571353 h 1310996"/>
                <a:gd name="connsiteX12" fmla="*/ 394873 w 564333"/>
                <a:gd name="connsiteY12" fmla="*/ 730026 h 1310996"/>
                <a:gd name="connsiteX13" fmla="*/ 419563 w 564333"/>
                <a:gd name="connsiteY13" fmla="*/ 823325 h 1310996"/>
                <a:gd name="connsiteX14" fmla="*/ 441479 w 564333"/>
                <a:gd name="connsiteY14" fmla="*/ 863806 h 1310996"/>
                <a:gd name="connsiteX15" fmla="*/ 371012 w 564333"/>
                <a:gd name="connsiteY15" fmla="*/ 991908 h 1310996"/>
                <a:gd name="connsiteX16" fmla="*/ 294812 w 564333"/>
                <a:gd name="connsiteY16" fmla="*/ 1022864 h 1310996"/>
                <a:gd name="connsiteX17" fmla="*/ 240043 w 564333"/>
                <a:gd name="connsiteY17" fmla="*/ 1110971 h 1310996"/>
                <a:gd name="connsiteX18" fmla="*/ 187655 w 564333"/>
                <a:gd name="connsiteY18" fmla="*/ 1310996 h 1310996"/>
                <a:gd name="connsiteX19" fmla="*/ 131375 w 564333"/>
                <a:gd name="connsiteY19" fmla="*/ 1059339 h 1310996"/>
                <a:gd name="connsiteX20" fmla="*/ 80613 w 564333"/>
                <a:gd name="connsiteY20" fmla="*/ 1010958 h 1310996"/>
                <a:gd name="connsiteX21" fmla="*/ 174431 w 564333"/>
                <a:gd name="connsiteY21" fmla="*/ 801054 h 1310996"/>
                <a:gd name="connsiteX22" fmla="*/ 92488 w 564333"/>
                <a:gd name="connsiteY22" fmla="*/ 677583 h 1310996"/>
                <a:gd name="connsiteX23" fmla="*/ 42399 w 564333"/>
                <a:gd name="connsiteY23" fmla="*/ 525183 h 1310996"/>
                <a:gd name="connsiteX24" fmla="*/ 23404 w 564333"/>
                <a:gd name="connsiteY24" fmla="*/ 498798 h 1310996"/>
                <a:gd name="connsiteX25" fmla="*/ 0 w 564333"/>
                <a:gd name="connsiteY25" fmla="*/ 387099 h 1310996"/>
                <a:gd name="connsiteX26" fmla="*/ 36755 w 564333"/>
                <a:gd name="connsiteY26" fmla="*/ 403355 h 1310996"/>
                <a:gd name="connsiteX0" fmla="*/ 36755 w 564333"/>
                <a:gd name="connsiteY0" fmla="*/ 403355 h 1310996"/>
                <a:gd name="connsiteX1" fmla="*/ 73737 w 564333"/>
                <a:gd name="connsiteY1" fmla="*/ 322504 h 1310996"/>
                <a:gd name="connsiteX2" fmla="*/ 90024 w 564333"/>
                <a:gd name="connsiteY2" fmla="*/ 115608 h 1310996"/>
                <a:gd name="connsiteX3" fmla="*/ 239942 w 564333"/>
                <a:gd name="connsiteY3" fmla="*/ 45716 h 1310996"/>
                <a:gd name="connsiteX4" fmla="*/ 409112 w 564333"/>
                <a:gd name="connsiteY4" fmla="*/ 91796 h 1310996"/>
                <a:gd name="connsiteX5" fmla="*/ 479976 w 564333"/>
                <a:gd name="connsiteY5" fmla="*/ 384472 h 1310996"/>
                <a:gd name="connsiteX6" fmla="*/ 494455 w 564333"/>
                <a:gd name="connsiteY6" fmla="*/ 437077 h 1310996"/>
                <a:gd name="connsiteX7" fmla="*/ 564333 w 564333"/>
                <a:gd name="connsiteY7" fmla="*/ 405827 h 1310996"/>
                <a:gd name="connsiteX8" fmla="*/ 563216 w 564333"/>
                <a:gd name="connsiteY8" fmla="*/ 451364 h 1310996"/>
                <a:gd name="connsiteX9" fmla="*/ 513887 w 564333"/>
                <a:gd name="connsiteY9" fmla="*/ 567707 h 1310996"/>
                <a:gd name="connsiteX10" fmla="*/ 485944 w 564333"/>
                <a:gd name="connsiteY10" fmla="*/ 571353 h 1310996"/>
                <a:gd name="connsiteX11" fmla="*/ 394873 w 564333"/>
                <a:gd name="connsiteY11" fmla="*/ 730026 h 1310996"/>
                <a:gd name="connsiteX12" fmla="*/ 419563 w 564333"/>
                <a:gd name="connsiteY12" fmla="*/ 823325 h 1310996"/>
                <a:gd name="connsiteX13" fmla="*/ 441479 w 564333"/>
                <a:gd name="connsiteY13" fmla="*/ 863806 h 1310996"/>
                <a:gd name="connsiteX14" fmla="*/ 371012 w 564333"/>
                <a:gd name="connsiteY14" fmla="*/ 991908 h 1310996"/>
                <a:gd name="connsiteX15" fmla="*/ 294812 w 564333"/>
                <a:gd name="connsiteY15" fmla="*/ 1022864 h 1310996"/>
                <a:gd name="connsiteX16" fmla="*/ 240043 w 564333"/>
                <a:gd name="connsiteY16" fmla="*/ 1110971 h 1310996"/>
                <a:gd name="connsiteX17" fmla="*/ 187655 w 564333"/>
                <a:gd name="connsiteY17" fmla="*/ 1310996 h 1310996"/>
                <a:gd name="connsiteX18" fmla="*/ 131375 w 564333"/>
                <a:gd name="connsiteY18" fmla="*/ 1059339 h 1310996"/>
                <a:gd name="connsiteX19" fmla="*/ 80613 w 564333"/>
                <a:gd name="connsiteY19" fmla="*/ 1010958 h 1310996"/>
                <a:gd name="connsiteX20" fmla="*/ 174431 w 564333"/>
                <a:gd name="connsiteY20" fmla="*/ 801054 h 1310996"/>
                <a:gd name="connsiteX21" fmla="*/ 92488 w 564333"/>
                <a:gd name="connsiteY21" fmla="*/ 677583 h 1310996"/>
                <a:gd name="connsiteX22" fmla="*/ 42399 w 564333"/>
                <a:gd name="connsiteY22" fmla="*/ 525183 h 1310996"/>
                <a:gd name="connsiteX23" fmla="*/ 23404 w 564333"/>
                <a:gd name="connsiteY23" fmla="*/ 498798 h 1310996"/>
                <a:gd name="connsiteX24" fmla="*/ 0 w 564333"/>
                <a:gd name="connsiteY24" fmla="*/ 387099 h 1310996"/>
                <a:gd name="connsiteX25" fmla="*/ 36755 w 564333"/>
                <a:gd name="connsiteY25" fmla="*/ 403355 h 1310996"/>
                <a:gd name="connsiteX0" fmla="*/ 36755 w 563588"/>
                <a:gd name="connsiteY0" fmla="*/ 403355 h 1310996"/>
                <a:gd name="connsiteX1" fmla="*/ 73737 w 563588"/>
                <a:gd name="connsiteY1" fmla="*/ 322504 h 1310996"/>
                <a:gd name="connsiteX2" fmla="*/ 90024 w 563588"/>
                <a:gd name="connsiteY2" fmla="*/ 115608 h 1310996"/>
                <a:gd name="connsiteX3" fmla="*/ 239942 w 563588"/>
                <a:gd name="connsiteY3" fmla="*/ 45716 h 1310996"/>
                <a:gd name="connsiteX4" fmla="*/ 409112 w 563588"/>
                <a:gd name="connsiteY4" fmla="*/ 91796 h 1310996"/>
                <a:gd name="connsiteX5" fmla="*/ 479976 w 563588"/>
                <a:gd name="connsiteY5" fmla="*/ 384472 h 1310996"/>
                <a:gd name="connsiteX6" fmla="*/ 494455 w 563588"/>
                <a:gd name="connsiteY6" fmla="*/ 437077 h 1310996"/>
                <a:gd name="connsiteX7" fmla="*/ 513754 w 563588"/>
                <a:gd name="connsiteY7" fmla="*/ 376925 h 1310996"/>
                <a:gd name="connsiteX8" fmla="*/ 563216 w 563588"/>
                <a:gd name="connsiteY8" fmla="*/ 451364 h 1310996"/>
                <a:gd name="connsiteX9" fmla="*/ 513887 w 563588"/>
                <a:gd name="connsiteY9" fmla="*/ 567707 h 1310996"/>
                <a:gd name="connsiteX10" fmla="*/ 485944 w 563588"/>
                <a:gd name="connsiteY10" fmla="*/ 571353 h 1310996"/>
                <a:gd name="connsiteX11" fmla="*/ 394873 w 563588"/>
                <a:gd name="connsiteY11" fmla="*/ 730026 h 1310996"/>
                <a:gd name="connsiteX12" fmla="*/ 419563 w 563588"/>
                <a:gd name="connsiteY12" fmla="*/ 823325 h 1310996"/>
                <a:gd name="connsiteX13" fmla="*/ 441479 w 563588"/>
                <a:gd name="connsiteY13" fmla="*/ 863806 h 1310996"/>
                <a:gd name="connsiteX14" fmla="*/ 371012 w 563588"/>
                <a:gd name="connsiteY14" fmla="*/ 991908 h 1310996"/>
                <a:gd name="connsiteX15" fmla="*/ 294812 w 563588"/>
                <a:gd name="connsiteY15" fmla="*/ 1022864 h 1310996"/>
                <a:gd name="connsiteX16" fmla="*/ 240043 w 563588"/>
                <a:gd name="connsiteY16" fmla="*/ 1110971 h 1310996"/>
                <a:gd name="connsiteX17" fmla="*/ 187655 w 563588"/>
                <a:gd name="connsiteY17" fmla="*/ 1310996 h 1310996"/>
                <a:gd name="connsiteX18" fmla="*/ 131375 w 563588"/>
                <a:gd name="connsiteY18" fmla="*/ 1059339 h 1310996"/>
                <a:gd name="connsiteX19" fmla="*/ 80613 w 563588"/>
                <a:gd name="connsiteY19" fmla="*/ 1010958 h 1310996"/>
                <a:gd name="connsiteX20" fmla="*/ 174431 w 563588"/>
                <a:gd name="connsiteY20" fmla="*/ 801054 h 1310996"/>
                <a:gd name="connsiteX21" fmla="*/ 92488 w 563588"/>
                <a:gd name="connsiteY21" fmla="*/ 677583 h 1310996"/>
                <a:gd name="connsiteX22" fmla="*/ 42399 w 563588"/>
                <a:gd name="connsiteY22" fmla="*/ 525183 h 1310996"/>
                <a:gd name="connsiteX23" fmla="*/ 23404 w 563588"/>
                <a:gd name="connsiteY23" fmla="*/ 498798 h 1310996"/>
                <a:gd name="connsiteX24" fmla="*/ 0 w 563588"/>
                <a:gd name="connsiteY24" fmla="*/ 387099 h 1310996"/>
                <a:gd name="connsiteX25" fmla="*/ 36755 w 563588"/>
                <a:gd name="connsiteY25" fmla="*/ 403355 h 1310996"/>
                <a:gd name="connsiteX0" fmla="*/ 36755 w 534685"/>
                <a:gd name="connsiteY0" fmla="*/ 403355 h 1310996"/>
                <a:gd name="connsiteX1" fmla="*/ 73737 w 534685"/>
                <a:gd name="connsiteY1" fmla="*/ 322504 h 1310996"/>
                <a:gd name="connsiteX2" fmla="*/ 90024 w 534685"/>
                <a:gd name="connsiteY2" fmla="*/ 115608 h 1310996"/>
                <a:gd name="connsiteX3" fmla="*/ 239942 w 534685"/>
                <a:gd name="connsiteY3" fmla="*/ 45716 h 1310996"/>
                <a:gd name="connsiteX4" fmla="*/ 409112 w 534685"/>
                <a:gd name="connsiteY4" fmla="*/ 91796 h 1310996"/>
                <a:gd name="connsiteX5" fmla="*/ 479976 w 534685"/>
                <a:gd name="connsiteY5" fmla="*/ 384472 h 1310996"/>
                <a:gd name="connsiteX6" fmla="*/ 494455 w 534685"/>
                <a:gd name="connsiteY6" fmla="*/ 437077 h 1310996"/>
                <a:gd name="connsiteX7" fmla="*/ 513754 w 534685"/>
                <a:gd name="connsiteY7" fmla="*/ 376925 h 1310996"/>
                <a:gd name="connsiteX8" fmla="*/ 534313 w 534685"/>
                <a:gd name="connsiteY8" fmla="*/ 441730 h 1310996"/>
                <a:gd name="connsiteX9" fmla="*/ 513887 w 534685"/>
                <a:gd name="connsiteY9" fmla="*/ 567707 h 1310996"/>
                <a:gd name="connsiteX10" fmla="*/ 485944 w 534685"/>
                <a:gd name="connsiteY10" fmla="*/ 571353 h 1310996"/>
                <a:gd name="connsiteX11" fmla="*/ 394873 w 534685"/>
                <a:gd name="connsiteY11" fmla="*/ 730026 h 1310996"/>
                <a:gd name="connsiteX12" fmla="*/ 419563 w 534685"/>
                <a:gd name="connsiteY12" fmla="*/ 823325 h 1310996"/>
                <a:gd name="connsiteX13" fmla="*/ 441479 w 534685"/>
                <a:gd name="connsiteY13" fmla="*/ 863806 h 1310996"/>
                <a:gd name="connsiteX14" fmla="*/ 371012 w 534685"/>
                <a:gd name="connsiteY14" fmla="*/ 991908 h 1310996"/>
                <a:gd name="connsiteX15" fmla="*/ 294812 w 534685"/>
                <a:gd name="connsiteY15" fmla="*/ 1022864 h 1310996"/>
                <a:gd name="connsiteX16" fmla="*/ 240043 w 534685"/>
                <a:gd name="connsiteY16" fmla="*/ 1110971 h 1310996"/>
                <a:gd name="connsiteX17" fmla="*/ 187655 w 534685"/>
                <a:gd name="connsiteY17" fmla="*/ 1310996 h 1310996"/>
                <a:gd name="connsiteX18" fmla="*/ 131375 w 534685"/>
                <a:gd name="connsiteY18" fmla="*/ 1059339 h 1310996"/>
                <a:gd name="connsiteX19" fmla="*/ 80613 w 534685"/>
                <a:gd name="connsiteY19" fmla="*/ 1010958 h 1310996"/>
                <a:gd name="connsiteX20" fmla="*/ 174431 w 534685"/>
                <a:gd name="connsiteY20" fmla="*/ 801054 h 1310996"/>
                <a:gd name="connsiteX21" fmla="*/ 92488 w 534685"/>
                <a:gd name="connsiteY21" fmla="*/ 677583 h 1310996"/>
                <a:gd name="connsiteX22" fmla="*/ 42399 w 534685"/>
                <a:gd name="connsiteY22" fmla="*/ 525183 h 1310996"/>
                <a:gd name="connsiteX23" fmla="*/ 23404 w 534685"/>
                <a:gd name="connsiteY23" fmla="*/ 498798 h 1310996"/>
                <a:gd name="connsiteX24" fmla="*/ 0 w 534685"/>
                <a:gd name="connsiteY24" fmla="*/ 387099 h 1310996"/>
                <a:gd name="connsiteX25" fmla="*/ 36755 w 534685"/>
                <a:gd name="connsiteY25" fmla="*/ 403355 h 1310996"/>
                <a:gd name="connsiteX0" fmla="*/ 36755 w 551545"/>
                <a:gd name="connsiteY0" fmla="*/ 403355 h 1310996"/>
                <a:gd name="connsiteX1" fmla="*/ 73737 w 551545"/>
                <a:gd name="connsiteY1" fmla="*/ 322504 h 1310996"/>
                <a:gd name="connsiteX2" fmla="*/ 90024 w 551545"/>
                <a:gd name="connsiteY2" fmla="*/ 115608 h 1310996"/>
                <a:gd name="connsiteX3" fmla="*/ 239942 w 551545"/>
                <a:gd name="connsiteY3" fmla="*/ 45716 h 1310996"/>
                <a:gd name="connsiteX4" fmla="*/ 409112 w 551545"/>
                <a:gd name="connsiteY4" fmla="*/ 91796 h 1310996"/>
                <a:gd name="connsiteX5" fmla="*/ 479976 w 551545"/>
                <a:gd name="connsiteY5" fmla="*/ 384472 h 1310996"/>
                <a:gd name="connsiteX6" fmla="*/ 494455 w 551545"/>
                <a:gd name="connsiteY6" fmla="*/ 437077 h 1310996"/>
                <a:gd name="connsiteX7" fmla="*/ 513754 w 551545"/>
                <a:gd name="connsiteY7" fmla="*/ 376925 h 1310996"/>
                <a:gd name="connsiteX8" fmla="*/ 534313 w 551545"/>
                <a:gd name="connsiteY8" fmla="*/ 441730 h 1310996"/>
                <a:gd name="connsiteX9" fmla="*/ 513887 w 551545"/>
                <a:gd name="connsiteY9" fmla="*/ 567707 h 1310996"/>
                <a:gd name="connsiteX10" fmla="*/ 485944 w 551545"/>
                <a:gd name="connsiteY10" fmla="*/ 571353 h 1310996"/>
                <a:gd name="connsiteX11" fmla="*/ 394873 w 551545"/>
                <a:gd name="connsiteY11" fmla="*/ 730026 h 1310996"/>
                <a:gd name="connsiteX12" fmla="*/ 419563 w 551545"/>
                <a:gd name="connsiteY12" fmla="*/ 823325 h 1310996"/>
                <a:gd name="connsiteX13" fmla="*/ 441479 w 551545"/>
                <a:gd name="connsiteY13" fmla="*/ 863806 h 1310996"/>
                <a:gd name="connsiteX14" fmla="*/ 371012 w 551545"/>
                <a:gd name="connsiteY14" fmla="*/ 991908 h 1310996"/>
                <a:gd name="connsiteX15" fmla="*/ 294812 w 551545"/>
                <a:gd name="connsiteY15" fmla="*/ 1022864 h 1310996"/>
                <a:gd name="connsiteX16" fmla="*/ 240043 w 551545"/>
                <a:gd name="connsiteY16" fmla="*/ 1110971 h 1310996"/>
                <a:gd name="connsiteX17" fmla="*/ 187655 w 551545"/>
                <a:gd name="connsiteY17" fmla="*/ 1310996 h 1310996"/>
                <a:gd name="connsiteX18" fmla="*/ 131375 w 551545"/>
                <a:gd name="connsiteY18" fmla="*/ 1059339 h 1310996"/>
                <a:gd name="connsiteX19" fmla="*/ 80613 w 551545"/>
                <a:gd name="connsiteY19" fmla="*/ 1010958 h 1310996"/>
                <a:gd name="connsiteX20" fmla="*/ 174431 w 551545"/>
                <a:gd name="connsiteY20" fmla="*/ 801054 h 1310996"/>
                <a:gd name="connsiteX21" fmla="*/ 92488 w 551545"/>
                <a:gd name="connsiteY21" fmla="*/ 677583 h 1310996"/>
                <a:gd name="connsiteX22" fmla="*/ 42399 w 551545"/>
                <a:gd name="connsiteY22" fmla="*/ 525183 h 1310996"/>
                <a:gd name="connsiteX23" fmla="*/ 23404 w 551545"/>
                <a:gd name="connsiteY23" fmla="*/ 498798 h 1310996"/>
                <a:gd name="connsiteX24" fmla="*/ 0 w 551545"/>
                <a:gd name="connsiteY24" fmla="*/ 387099 h 1310996"/>
                <a:gd name="connsiteX25" fmla="*/ 36755 w 551545"/>
                <a:gd name="connsiteY25" fmla="*/ 403355 h 1310996"/>
                <a:gd name="connsiteX0" fmla="*/ 36755 w 551545"/>
                <a:gd name="connsiteY0" fmla="*/ 370828 h 1278469"/>
                <a:gd name="connsiteX1" fmla="*/ 73737 w 551545"/>
                <a:gd name="connsiteY1" fmla="*/ 289977 h 1278469"/>
                <a:gd name="connsiteX2" fmla="*/ 90024 w 551545"/>
                <a:gd name="connsiteY2" fmla="*/ 83081 h 1278469"/>
                <a:gd name="connsiteX3" fmla="*/ 242352 w 551545"/>
                <a:gd name="connsiteY3" fmla="*/ 90262 h 1278469"/>
                <a:gd name="connsiteX4" fmla="*/ 409112 w 551545"/>
                <a:gd name="connsiteY4" fmla="*/ 59269 h 1278469"/>
                <a:gd name="connsiteX5" fmla="*/ 479976 w 551545"/>
                <a:gd name="connsiteY5" fmla="*/ 351945 h 1278469"/>
                <a:gd name="connsiteX6" fmla="*/ 494455 w 551545"/>
                <a:gd name="connsiteY6" fmla="*/ 404550 h 1278469"/>
                <a:gd name="connsiteX7" fmla="*/ 513754 w 551545"/>
                <a:gd name="connsiteY7" fmla="*/ 344398 h 1278469"/>
                <a:gd name="connsiteX8" fmla="*/ 534313 w 551545"/>
                <a:gd name="connsiteY8" fmla="*/ 409203 h 1278469"/>
                <a:gd name="connsiteX9" fmla="*/ 513887 w 551545"/>
                <a:gd name="connsiteY9" fmla="*/ 535180 h 1278469"/>
                <a:gd name="connsiteX10" fmla="*/ 485944 w 551545"/>
                <a:gd name="connsiteY10" fmla="*/ 538826 h 1278469"/>
                <a:gd name="connsiteX11" fmla="*/ 394873 w 551545"/>
                <a:gd name="connsiteY11" fmla="*/ 697499 h 1278469"/>
                <a:gd name="connsiteX12" fmla="*/ 419563 w 551545"/>
                <a:gd name="connsiteY12" fmla="*/ 790798 h 1278469"/>
                <a:gd name="connsiteX13" fmla="*/ 441479 w 551545"/>
                <a:gd name="connsiteY13" fmla="*/ 831279 h 1278469"/>
                <a:gd name="connsiteX14" fmla="*/ 371012 w 551545"/>
                <a:gd name="connsiteY14" fmla="*/ 959381 h 1278469"/>
                <a:gd name="connsiteX15" fmla="*/ 294812 w 551545"/>
                <a:gd name="connsiteY15" fmla="*/ 990337 h 1278469"/>
                <a:gd name="connsiteX16" fmla="*/ 240043 w 551545"/>
                <a:gd name="connsiteY16" fmla="*/ 1078444 h 1278469"/>
                <a:gd name="connsiteX17" fmla="*/ 187655 w 551545"/>
                <a:gd name="connsiteY17" fmla="*/ 1278469 h 1278469"/>
                <a:gd name="connsiteX18" fmla="*/ 131375 w 551545"/>
                <a:gd name="connsiteY18" fmla="*/ 1026812 h 1278469"/>
                <a:gd name="connsiteX19" fmla="*/ 80613 w 551545"/>
                <a:gd name="connsiteY19" fmla="*/ 978431 h 1278469"/>
                <a:gd name="connsiteX20" fmla="*/ 174431 w 551545"/>
                <a:gd name="connsiteY20" fmla="*/ 768527 h 1278469"/>
                <a:gd name="connsiteX21" fmla="*/ 92488 w 551545"/>
                <a:gd name="connsiteY21" fmla="*/ 645056 h 1278469"/>
                <a:gd name="connsiteX22" fmla="*/ 42399 w 551545"/>
                <a:gd name="connsiteY22" fmla="*/ 492656 h 1278469"/>
                <a:gd name="connsiteX23" fmla="*/ 23404 w 551545"/>
                <a:gd name="connsiteY23" fmla="*/ 466271 h 1278469"/>
                <a:gd name="connsiteX24" fmla="*/ 0 w 551545"/>
                <a:gd name="connsiteY24" fmla="*/ 354572 h 1278469"/>
                <a:gd name="connsiteX25" fmla="*/ 36755 w 551545"/>
                <a:gd name="connsiteY25" fmla="*/ 370828 h 1278469"/>
                <a:gd name="connsiteX0" fmla="*/ 36755 w 551545"/>
                <a:gd name="connsiteY0" fmla="*/ 370828 h 1278469"/>
                <a:gd name="connsiteX1" fmla="*/ 73737 w 551545"/>
                <a:gd name="connsiteY1" fmla="*/ 289977 h 1278469"/>
                <a:gd name="connsiteX2" fmla="*/ 92433 w 551545"/>
                <a:gd name="connsiteY2" fmla="*/ 136068 h 1278469"/>
                <a:gd name="connsiteX3" fmla="*/ 242352 w 551545"/>
                <a:gd name="connsiteY3" fmla="*/ 90262 h 1278469"/>
                <a:gd name="connsiteX4" fmla="*/ 409112 w 551545"/>
                <a:gd name="connsiteY4" fmla="*/ 59269 h 1278469"/>
                <a:gd name="connsiteX5" fmla="*/ 479976 w 551545"/>
                <a:gd name="connsiteY5" fmla="*/ 351945 h 1278469"/>
                <a:gd name="connsiteX6" fmla="*/ 494455 w 551545"/>
                <a:gd name="connsiteY6" fmla="*/ 404550 h 1278469"/>
                <a:gd name="connsiteX7" fmla="*/ 513754 w 551545"/>
                <a:gd name="connsiteY7" fmla="*/ 344398 h 1278469"/>
                <a:gd name="connsiteX8" fmla="*/ 534313 w 551545"/>
                <a:gd name="connsiteY8" fmla="*/ 409203 h 1278469"/>
                <a:gd name="connsiteX9" fmla="*/ 513887 w 551545"/>
                <a:gd name="connsiteY9" fmla="*/ 535180 h 1278469"/>
                <a:gd name="connsiteX10" fmla="*/ 485944 w 551545"/>
                <a:gd name="connsiteY10" fmla="*/ 538826 h 1278469"/>
                <a:gd name="connsiteX11" fmla="*/ 394873 w 551545"/>
                <a:gd name="connsiteY11" fmla="*/ 697499 h 1278469"/>
                <a:gd name="connsiteX12" fmla="*/ 419563 w 551545"/>
                <a:gd name="connsiteY12" fmla="*/ 790798 h 1278469"/>
                <a:gd name="connsiteX13" fmla="*/ 441479 w 551545"/>
                <a:gd name="connsiteY13" fmla="*/ 831279 h 1278469"/>
                <a:gd name="connsiteX14" fmla="*/ 371012 w 551545"/>
                <a:gd name="connsiteY14" fmla="*/ 959381 h 1278469"/>
                <a:gd name="connsiteX15" fmla="*/ 294812 w 551545"/>
                <a:gd name="connsiteY15" fmla="*/ 990337 h 1278469"/>
                <a:gd name="connsiteX16" fmla="*/ 240043 w 551545"/>
                <a:gd name="connsiteY16" fmla="*/ 1078444 h 1278469"/>
                <a:gd name="connsiteX17" fmla="*/ 187655 w 551545"/>
                <a:gd name="connsiteY17" fmla="*/ 1278469 h 1278469"/>
                <a:gd name="connsiteX18" fmla="*/ 131375 w 551545"/>
                <a:gd name="connsiteY18" fmla="*/ 1026812 h 1278469"/>
                <a:gd name="connsiteX19" fmla="*/ 80613 w 551545"/>
                <a:gd name="connsiteY19" fmla="*/ 978431 h 1278469"/>
                <a:gd name="connsiteX20" fmla="*/ 174431 w 551545"/>
                <a:gd name="connsiteY20" fmla="*/ 768527 h 1278469"/>
                <a:gd name="connsiteX21" fmla="*/ 92488 w 551545"/>
                <a:gd name="connsiteY21" fmla="*/ 645056 h 1278469"/>
                <a:gd name="connsiteX22" fmla="*/ 42399 w 551545"/>
                <a:gd name="connsiteY22" fmla="*/ 492656 h 1278469"/>
                <a:gd name="connsiteX23" fmla="*/ 23404 w 551545"/>
                <a:gd name="connsiteY23" fmla="*/ 466271 h 1278469"/>
                <a:gd name="connsiteX24" fmla="*/ 0 w 551545"/>
                <a:gd name="connsiteY24" fmla="*/ 354572 h 1278469"/>
                <a:gd name="connsiteX25" fmla="*/ 36755 w 551545"/>
                <a:gd name="connsiteY25" fmla="*/ 370828 h 1278469"/>
                <a:gd name="connsiteX0" fmla="*/ 36755 w 551545"/>
                <a:gd name="connsiteY0" fmla="*/ 326281 h 1233922"/>
                <a:gd name="connsiteX1" fmla="*/ 73737 w 551545"/>
                <a:gd name="connsiteY1" fmla="*/ 245430 h 1233922"/>
                <a:gd name="connsiteX2" fmla="*/ 92433 w 551545"/>
                <a:gd name="connsiteY2" fmla="*/ 91521 h 1233922"/>
                <a:gd name="connsiteX3" fmla="*/ 242352 w 551545"/>
                <a:gd name="connsiteY3" fmla="*/ 45715 h 1233922"/>
                <a:gd name="connsiteX4" fmla="*/ 413929 w 551545"/>
                <a:gd name="connsiteY4" fmla="*/ 67709 h 1233922"/>
                <a:gd name="connsiteX5" fmla="*/ 479976 w 551545"/>
                <a:gd name="connsiteY5" fmla="*/ 307398 h 1233922"/>
                <a:gd name="connsiteX6" fmla="*/ 494455 w 551545"/>
                <a:gd name="connsiteY6" fmla="*/ 360003 h 1233922"/>
                <a:gd name="connsiteX7" fmla="*/ 513754 w 551545"/>
                <a:gd name="connsiteY7" fmla="*/ 299851 h 1233922"/>
                <a:gd name="connsiteX8" fmla="*/ 534313 w 551545"/>
                <a:gd name="connsiteY8" fmla="*/ 364656 h 1233922"/>
                <a:gd name="connsiteX9" fmla="*/ 513887 w 551545"/>
                <a:gd name="connsiteY9" fmla="*/ 490633 h 1233922"/>
                <a:gd name="connsiteX10" fmla="*/ 485944 w 551545"/>
                <a:gd name="connsiteY10" fmla="*/ 494279 h 1233922"/>
                <a:gd name="connsiteX11" fmla="*/ 394873 w 551545"/>
                <a:gd name="connsiteY11" fmla="*/ 652952 h 1233922"/>
                <a:gd name="connsiteX12" fmla="*/ 419563 w 551545"/>
                <a:gd name="connsiteY12" fmla="*/ 746251 h 1233922"/>
                <a:gd name="connsiteX13" fmla="*/ 441479 w 551545"/>
                <a:gd name="connsiteY13" fmla="*/ 786732 h 1233922"/>
                <a:gd name="connsiteX14" fmla="*/ 371012 w 551545"/>
                <a:gd name="connsiteY14" fmla="*/ 914834 h 1233922"/>
                <a:gd name="connsiteX15" fmla="*/ 294812 w 551545"/>
                <a:gd name="connsiteY15" fmla="*/ 945790 h 1233922"/>
                <a:gd name="connsiteX16" fmla="*/ 240043 w 551545"/>
                <a:gd name="connsiteY16" fmla="*/ 1033897 h 1233922"/>
                <a:gd name="connsiteX17" fmla="*/ 187655 w 551545"/>
                <a:gd name="connsiteY17" fmla="*/ 1233922 h 1233922"/>
                <a:gd name="connsiteX18" fmla="*/ 131375 w 551545"/>
                <a:gd name="connsiteY18" fmla="*/ 982265 h 1233922"/>
                <a:gd name="connsiteX19" fmla="*/ 80613 w 551545"/>
                <a:gd name="connsiteY19" fmla="*/ 933884 h 1233922"/>
                <a:gd name="connsiteX20" fmla="*/ 174431 w 551545"/>
                <a:gd name="connsiteY20" fmla="*/ 723980 h 1233922"/>
                <a:gd name="connsiteX21" fmla="*/ 92488 w 551545"/>
                <a:gd name="connsiteY21" fmla="*/ 600509 h 1233922"/>
                <a:gd name="connsiteX22" fmla="*/ 42399 w 551545"/>
                <a:gd name="connsiteY22" fmla="*/ 448109 h 1233922"/>
                <a:gd name="connsiteX23" fmla="*/ 23404 w 551545"/>
                <a:gd name="connsiteY23" fmla="*/ 421724 h 1233922"/>
                <a:gd name="connsiteX24" fmla="*/ 0 w 551545"/>
                <a:gd name="connsiteY24" fmla="*/ 310025 h 1233922"/>
                <a:gd name="connsiteX25" fmla="*/ 36755 w 551545"/>
                <a:gd name="connsiteY25" fmla="*/ 326281 h 1233922"/>
                <a:gd name="connsiteX0" fmla="*/ 36755 w 551545"/>
                <a:gd name="connsiteY0" fmla="*/ 326282 h 1233923"/>
                <a:gd name="connsiteX1" fmla="*/ 73737 w 551545"/>
                <a:gd name="connsiteY1" fmla="*/ 245431 h 1233923"/>
                <a:gd name="connsiteX2" fmla="*/ 92433 w 551545"/>
                <a:gd name="connsiteY2" fmla="*/ 91522 h 1233923"/>
                <a:gd name="connsiteX3" fmla="*/ 242352 w 551545"/>
                <a:gd name="connsiteY3" fmla="*/ 45716 h 1233923"/>
                <a:gd name="connsiteX4" fmla="*/ 413929 w 551545"/>
                <a:gd name="connsiteY4" fmla="*/ 67710 h 1233923"/>
                <a:gd name="connsiteX5" fmla="*/ 479976 w 551545"/>
                <a:gd name="connsiteY5" fmla="*/ 307399 h 1233923"/>
                <a:gd name="connsiteX6" fmla="*/ 494455 w 551545"/>
                <a:gd name="connsiteY6" fmla="*/ 360004 h 1233923"/>
                <a:gd name="connsiteX7" fmla="*/ 513754 w 551545"/>
                <a:gd name="connsiteY7" fmla="*/ 299852 h 1233923"/>
                <a:gd name="connsiteX8" fmla="*/ 534313 w 551545"/>
                <a:gd name="connsiteY8" fmla="*/ 364657 h 1233923"/>
                <a:gd name="connsiteX9" fmla="*/ 513887 w 551545"/>
                <a:gd name="connsiteY9" fmla="*/ 490634 h 1233923"/>
                <a:gd name="connsiteX10" fmla="*/ 485944 w 551545"/>
                <a:gd name="connsiteY10" fmla="*/ 494280 h 1233923"/>
                <a:gd name="connsiteX11" fmla="*/ 394873 w 551545"/>
                <a:gd name="connsiteY11" fmla="*/ 652953 h 1233923"/>
                <a:gd name="connsiteX12" fmla="*/ 419563 w 551545"/>
                <a:gd name="connsiteY12" fmla="*/ 746252 h 1233923"/>
                <a:gd name="connsiteX13" fmla="*/ 441479 w 551545"/>
                <a:gd name="connsiteY13" fmla="*/ 786733 h 1233923"/>
                <a:gd name="connsiteX14" fmla="*/ 371012 w 551545"/>
                <a:gd name="connsiteY14" fmla="*/ 914835 h 1233923"/>
                <a:gd name="connsiteX15" fmla="*/ 294812 w 551545"/>
                <a:gd name="connsiteY15" fmla="*/ 945791 h 1233923"/>
                <a:gd name="connsiteX16" fmla="*/ 240043 w 551545"/>
                <a:gd name="connsiteY16" fmla="*/ 1033898 h 1233923"/>
                <a:gd name="connsiteX17" fmla="*/ 187655 w 551545"/>
                <a:gd name="connsiteY17" fmla="*/ 1233923 h 1233923"/>
                <a:gd name="connsiteX18" fmla="*/ 131375 w 551545"/>
                <a:gd name="connsiteY18" fmla="*/ 982266 h 1233923"/>
                <a:gd name="connsiteX19" fmla="*/ 80613 w 551545"/>
                <a:gd name="connsiteY19" fmla="*/ 933885 h 1233923"/>
                <a:gd name="connsiteX20" fmla="*/ 174431 w 551545"/>
                <a:gd name="connsiteY20" fmla="*/ 723981 h 1233923"/>
                <a:gd name="connsiteX21" fmla="*/ 92488 w 551545"/>
                <a:gd name="connsiteY21" fmla="*/ 600510 h 1233923"/>
                <a:gd name="connsiteX22" fmla="*/ 42399 w 551545"/>
                <a:gd name="connsiteY22" fmla="*/ 448110 h 1233923"/>
                <a:gd name="connsiteX23" fmla="*/ 23404 w 551545"/>
                <a:gd name="connsiteY23" fmla="*/ 421725 h 1233923"/>
                <a:gd name="connsiteX24" fmla="*/ 0 w 551545"/>
                <a:gd name="connsiteY24" fmla="*/ 310026 h 1233923"/>
                <a:gd name="connsiteX25" fmla="*/ 36755 w 551545"/>
                <a:gd name="connsiteY25" fmla="*/ 326282 h 1233923"/>
                <a:gd name="connsiteX0" fmla="*/ 36755 w 551545"/>
                <a:gd name="connsiteY0" fmla="*/ 326282 h 1233923"/>
                <a:gd name="connsiteX1" fmla="*/ 73737 w 551545"/>
                <a:gd name="connsiteY1" fmla="*/ 245431 h 1233923"/>
                <a:gd name="connsiteX2" fmla="*/ 92433 w 551545"/>
                <a:gd name="connsiteY2" fmla="*/ 91522 h 1233923"/>
                <a:gd name="connsiteX3" fmla="*/ 242352 w 551545"/>
                <a:gd name="connsiteY3" fmla="*/ 45716 h 1233923"/>
                <a:gd name="connsiteX4" fmla="*/ 413929 w 551545"/>
                <a:gd name="connsiteY4" fmla="*/ 67710 h 1233923"/>
                <a:gd name="connsiteX5" fmla="*/ 479976 w 551545"/>
                <a:gd name="connsiteY5" fmla="*/ 307399 h 1233923"/>
                <a:gd name="connsiteX6" fmla="*/ 494455 w 551545"/>
                <a:gd name="connsiteY6" fmla="*/ 360004 h 1233923"/>
                <a:gd name="connsiteX7" fmla="*/ 513754 w 551545"/>
                <a:gd name="connsiteY7" fmla="*/ 299852 h 1233923"/>
                <a:gd name="connsiteX8" fmla="*/ 534313 w 551545"/>
                <a:gd name="connsiteY8" fmla="*/ 364657 h 1233923"/>
                <a:gd name="connsiteX9" fmla="*/ 513887 w 551545"/>
                <a:gd name="connsiteY9" fmla="*/ 490634 h 1233923"/>
                <a:gd name="connsiteX10" fmla="*/ 485944 w 551545"/>
                <a:gd name="connsiteY10" fmla="*/ 494280 h 1233923"/>
                <a:gd name="connsiteX11" fmla="*/ 394873 w 551545"/>
                <a:gd name="connsiteY11" fmla="*/ 652953 h 1233923"/>
                <a:gd name="connsiteX12" fmla="*/ 419563 w 551545"/>
                <a:gd name="connsiteY12" fmla="*/ 746252 h 1233923"/>
                <a:gd name="connsiteX13" fmla="*/ 441479 w 551545"/>
                <a:gd name="connsiteY13" fmla="*/ 786733 h 1233923"/>
                <a:gd name="connsiteX14" fmla="*/ 371012 w 551545"/>
                <a:gd name="connsiteY14" fmla="*/ 914835 h 1233923"/>
                <a:gd name="connsiteX15" fmla="*/ 294812 w 551545"/>
                <a:gd name="connsiteY15" fmla="*/ 945791 h 1233923"/>
                <a:gd name="connsiteX16" fmla="*/ 240043 w 551545"/>
                <a:gd name="connsiteY16" fmla="*/ 1033898 h 1233923"/>
                <a:gd name="connsiteX17" fmla="*/ 187655 w 551545"/>
                <a:gd name="connsiteY17" fmla="*/ 1233923 h 1233923"/>
                <a:gd name="connsiteX18" fmla="*/ 131375 w 551545"/>
                <a:gd name="connsiteY18" fmla="*/ 982266 h 1233923"/>
                <a:gd name="connsiteX19" fmla="*/ 80613 w 551545"/>
                <a:gd name="connsiteY19" fmla="*/ 933885 h 1233923"/>
                <a:gd name="connsiteX20" fmla="*/ 174431 w 551545"/>
                <a:gd name="connsiteY20" fmla="*/ 723981 h 1233923"/>
                <a:gd name="connsiteX21" fmla="*/ 92488 w 551545"/>
                <a:gd name="connsiteY21" fmla="*/ 600510 h 1233923"/>
                <a:gd name="connsiteX22" fmla="*/ 42399 w 551545"/>
                <a:gd name="connsiteY22" fmla="*/ 448110 h 1233923"/>
                <a:gd name="connsiteX23" fmla="*/ 23404 w 551545"/>
                <a:gd name="connsiteY23" fmla="*/ 421725 h 1233923"/>
                <a:gd name="connsiteX24" fmla="*/ 0 w 551545"/>
                <a:gd name="connsiteY24" fmla="*/ 310026 h 1233923"/>
                <a:gd name="connsiteX25" fmla="*/ 36755 w 551545"/>
                <a:gd name="connsiteY25" fmla="*/ 326282 h 1233923"/>
                <a:gd name="connsiteX0" fmla="*/ 36755 w 551545"/>
                <a:gd name="connsiteY0" fmla="*/ 326282 h 1233923"/>
                <a:gd name="connsiteX1" fmla="*/ 73737 w 551545"/>
                <a:gd name="connsiteY1" fmla="*/ 245431 h 1233923"/>
                <a:gd name="connsiteX2" fmla="*/ 92433 w 551545"/>
                <a:gd name="connsiteY2" fmla="*/ 91522 h 1233923"/>
                <a:gd name="connsiteX3" fmla="*/ 242352 w 551545"/>
                <a:gd name="connsiteY3" fmla="*/ 45716 h 1233923"/>
                <a:gd name="connsiteX4" fmla="*/ 413929 w 551545"/>
                <a:gd name="connsiteY4" fmla="*/ 67710 h 1233923"/>
                <a:gd name="connsiteX5" fmla="*/ 479976 w 551545"/>
                <a:gd name="connsiteY5" fmla="*/ 307399 h 1233923"/>
                <a:gd name="connsiteX6" fmla="*/ 494455 w 551545"/>
                <a:gd name="connsiteY6" fmla="*/ 360004 h 1233923"/>
                <a:gd name="connsiteX7" fmla="*/ 513754 w 551545"/>
                <a:gd name="connsiteY7" fmla="*/ 299852 h 1233923"/>
                <a:gd name="connsiteX8" fmla="*/ 534313 w 551545"/>
                <a:gd name="connsiteY8" fmla="*/ 364657 h 1233923"/>
                <a:gd name="connsiteX9" fmla="*/ 513887 w 551545"/>
                <a:gd name="connsiteY9" fmla="*/ 490634 h 1233923"/>
                <a:gd name="connsiteX10" fmla="*/ 485944 w 551545"/>
                <a:gd name="connsiteY10" fmla="*/ 494280 h 1233923"/>
                <a:gd name="connsiteX11" fmla="*/ 394873 w 551545"/>
                <a:gd name="connsiteY11" fmla="*/ 652953 h 1233923"/>
                <a:gd name="connsiteX12" fmla="*/ 419563 w 551545"/>
                <a:gd name="connsiteY12" fmla="*/ 746252 h 1233923"/>
                <a:gd name="connsiteX13" fmla="*/ 441479 w 551545"/>
                <a:gd name="connsiteY13" fmla="*/ 786733 h 1233923"/>
                <a:gd name="connsiteX14" fmla="*/ 371012 w 551545"/>
                <a:gd name="connsiteY14" fmla="*/ 914835 h 1233923"/>
                <a:gd name="connsiteX15" fmla="*/ 294812 w 551545"/>
                <a:gd name="connsiteY15" fmla="*/ 945791 h 1233923"/>
                <a:gd name="connsiteX16" fmla="*/ 240043 w 551545"/>
                <a:gd name="connsiteY16" fmla="*/ 1033898 h 1233923"/>
                <a:gd name="connsiteX17" fmla="*/ 187655 w 551545"/>
                <a:gd name="connsiteY17" fmla="*/ 1233923 h 1233923"/>
                <a:gd name="connsiteX18" fmla="*/ 131375 w 551545"/>
                <a:gd name="connsiteY18" fmla="*/ 982266 h 1233923"/>
                <a:gd name="connsiteX19" fmla="*/ 80613 w 551545"/>
                <a:gd name="connsiteY19" fmla="*/ 933885 h 1233923"/>
                <a:gd name="connsiteX20" fmla="*/ 174431 w 551545"/>
                <a:gd name="connsiteY20" fmla="*/ 723981 h 1233923"/>
                <a:gd name="connsiteX21" fmla="*/ 92488 w 551545"/>
                <a:gd name="connsiteY21" fmla="*/ 600510 h 1233923"/>
                <a:gd name="connsiteX22" fmla="*/ 42399 w 551545"/>
                <a:gd name="connsiteY22" fmla="*/ 448110 h 1233923"/>
                <a:gd name="connsiteX23" fmla="*/ 23404 w 551545"/>
                <a:gd name="connsiteY23" fmla="*/ 421725 h 1233923"/>
                <a:gd name="connsiteX24" fmla="*/ 0 w 551545"/>
                <a:gd name="connsiteY24" fmla="*/ 310026 h 1233923"/>
                <a:gd name="connsiteX25" fmla="*/ 36755 w 551545"/>
                <a:gd name="connsiteY25" fmla="*/ 326282 h 1233923"/>
                <a:gd name="connsiteX0" fmla="*/ 36755 w 551545"/>
                <a:gd name="connsiteY0" fmla="*/ 326282 h 1233923"/>
                <a:gd name="connsiteX1" fmla="*/ 73737 w 551545"/>
                <a:gd name="connsiteY1" fmla="*/ 245431 h 1233923"/>
                <a:gd name="connsiteX2" fmla="*/ 92433 w 551545"/>
                <a:gd name="connsiteY2" fmla="*/ 91522 h 1233923"/>
                <a:gd name="connsiteX3" fmla="*/ 242352 w 551545"/>
                <a:gd name="connsiteY3" fmla="*/ 45716 h 1233923"/>
                <a:gd name="connsiteX4" fmla="*/ 413929 w 551545"/>
                <a:gd name="connsiteY4" fmla="*/ 67710 h 1233923"/>
                <a:gd name="connsiteX5" fmla="*/ 479976 w 551545"/>
                <a:gd name="connsiteY5" fmla="*/ 307399 h 1233923"/>
                <a:gd name="connsiteX6" fmla="*/ 494455 w 551545"/>
                <a:gd name="connsiteY6" fmla="*/ 360004 h 1233923"/>
                <a:gd name="connsiteX7" fmla="*/ 513754 w 551545"/>
                <a:gd name="connsiteY7" fmla="*/ 299852 h 1233923"/>
                <a:gd name="connsiteX8" fmla="*/ 534313 w 551545"/>
                <a:gd name="connsiteY8" fmla="*/ 364657 h 1233923"/>
                <a:gd name="connsiteX9" fmla="*/ 513887 w 551545"/>
                <a:gd name="connsiteY9" fmla="*/ 490634 h 1233923"/>
                <a:gd name="connsiteX10" fmla="*/ 485944 w 551545"/>
                <a:gd name="connsiteY10" fmla="*/ 494280 h 1233923"/>
                <a:gd name="connsiteX11" fmla="*/ 394873 w 551545"/>
                <a:gd name="connsiteY11" fmla="*/ 652953 h 1233923"/>
                <a:gd name="connsiteX12" fmla="*/ 419563 w 551545"/>
                <a:gd name="connsiteY12" fmla="*/ 746252 h 1233923"/>
                <a:gd name="connsiteX13" fmla="*/ 441479 w 551545"/>
                <a:gd name="connsiteY13" fmla="*/ 786733 h 1233923"/>
                <a:gd name="connsiteX14" fmla="*/ 371012 w 551545"/>
                <a:gd name="connsiteY14" fmla="*/ 914835 h 1233923"/>
                <a:gd name="connsiteX15" fmla="*/ 294812 w 551545"/>
                <a:gd name="connsiteY15" fmla="*/ 945791 h 1233923"/>
                <a:gd name="connsiteX16" fmla="*/ 240043 w 551545"/>
                <a:gd name="connsiteY16" fmla="*/ 1033898 h 1233923"/>
                <a:gd name="connsiteX17" fmla="*/ 187655 w 551545"/>
                <a:gd name="connsiteY17" fmla="*/ 1233923 h 1233923"/>
                <a:gd name="connsiteX18" fmla="*/ 131375 w 551545"/>
                <a:gd name="connsiteY18" fmla="*/ 982266 h 1233923"/>
                <a:gd name="connsiteX19" fmla="*/ 80613 w 551545"/>
                <a:gd name="connsiteY19" fmla="*/ 933885 h 1233923"/>
                <a:gd name="connsiteX20" fmla="*/ 174431 w 551545"/>
                <a:gd name="connsiteY20" fmla="*/ 723981 h 1233923"/>
                <a:gd name="connsiteX21" fmla="*/ 92488 w 551545"/>
                <a:gd name="connsiteY21" fmla="*/ 600510 h 1233923"/>
                <a:gd name="connsiteX22" fmla="*/ 42399 w 551545"/>
                <a:gd name="connsiteY22" fmla="*/ 448110 h 1233923"/>
                <a:gd name="connsiteX23" fmla="*/ 23404 w 551545"/>
                <a:gd name="connsiteY23" fmla="*/ 421725 h 1233923"/>
                <a:gd name="connsiteX24" fmla="*/ 0 w 551545"/>
                <a:gd name="connsiteY24" fmla="*/ 310026 h 1233923"/>
                <a:gd name="connsiteX25" fmla="*/ 36755 w 551545"/>
                <a:gd name="connsiteY25" fmla="*/ 326282 h 1233923"/>
                <a:gd name="connsiteX0" fmla="*/ 36755 w 534313"/>
                <a:gd name="connsiteY0" fmla="*/ 326282 h 1233923"/>
                <a:gd name="connsiteX1" fmla="*/ 73737 w 534313"/>
                <a:gd name="connsiteY1" fmla="*/ 245431 h 1233923"/>
                <a:gd name="connsiteX2" fmla="*/ 92433 w 534313"/>
                <a:gd name="connsiteY2" fmla="*/ 91522 h 1233923"/>
                <a:gd name="connsiteX3" fmla="*/ 242352 w 534313"/>
                <a:gd name="connsiteY3" fmla="*/ 45716 h 1233923"/>
                <a:gd name="connsiteX4" fmla="*/ 413929 w 534313"/>
                <a:gd name="connsiteY4" fmla="*/ 67710 h 1233923"/>
                <a:gd name="connsiteX5" fmla="*/ 479976 w 534313"/>
                <a:gd name="connsiteY5" fmla="*/ 307399 h 1233923"/>
                <a:gd name="connsiteX6" fmla="*/ 494455 w 534313"/>
                <a:gd name="connsiteY6" fmla="*/ 360004 h 1233923"/>
                <a:gd name="connsiteX7" fmla="*/ 534313 w 534313"/>
                <a:gd name="connsiteY7" fmla="*/ 364657 h 1233923"/>
                <a:gd name="connsiteX8" fmla="*/ 513887 w 534313"/>
                <a:gd name="connsiteY8" fmla="*/ 490634 h 1233923"/>
                <a:gd name="connsiteX9" fmla="*/ 485944 w 534313"/>
                <a:gd name="connsiteY9" fmla="*/ 494280 h 1233923"/>
                <a:gd name="connsiteX10" fmla="*/ 394873 w 534313"/>
                <a:gd name="connsiteY10" fmla="*/ 652953 h 1233923"/>
                <a:gd name="connsiteX11" fmla="*/ 419563 w 534313"/>
                <a:gd name="connsiteY11" fmla="*/ 746252 h 1233923"/>
                <a:gd name="connsiteX12" fmla="*/ 441479 w 534313"/>
                <a:gd name="connsiteY12" fmla="*/ 786733 h 1233923"/>
                <a:gd name="connsiteX13" fmla="*/ 371012 w 534313"/>
                <a:gd name="connsiteY13" fmla="*/ 914835 h 1233923"/>
                <a:gd name="connsiteX14" fmla="*/ 294812 w 534313"/>
                <a:gd name="connsiteY14" fmla="*/ 945791 h 1233923"/>
                <a:gd name="connsiteX15" fmla="*/ 240043 w 534313"/>
                <a:gd name="connsiteY15" fmla="*/ 1033898 h 1233923"/>
                <a:gd name="connsiteX16" fmla="*/ 187655 w 534313"/>
                <a:gd name="connsiteY16" fmla="*/ 1233923 h 1233923"/>
                <a:gd name="connsiteX17" fmla="*/ 131375 w 534313"/>
                <a:gd name="connsiteY17" fmla="*/ 982266 h 1233923"/>
                <a:gd name="connsiteX18" fmla="*/ 80613 w 534313"/>
                <a:gd name="connsiteY18" fmla="*/ 933885 h 1233923"/>
                <a:gd name="connsiteX19" fmla="*/ 174431 w 534313"/>
                <a:gd name="connsiteY19" fmla="*/ 723981 h 1233923"/>
                <a:gd name="connsiteX20" fmla="*/ 92488 w 534313"/>
                <a:gd name="connsiteY20" fmla="*/ 600510 h 1233923"/>
                <a:gd name="connsiteX21" fmla="*/ 42399 w 534313"/>
                <a:gd name="connsiteY21" fmla="*/ 448110 h 1233923"/>
                <a:gd name="connsiteX22" fmla="*/ 23404 w 534313"/>
                <a:gd name="connsiteY22" fmla="*/ 421725 h 1233923"/>
                <a:gd name="connsiteX23" fmla="*/ 0 w 534313"/>
                <a:gd name="connsiteY23" fmla="*/ 310026 h 1233923"/>
                <a:gd name="connsiteX24" fmla="*/ 36755 w 534313"/>
                <a:gd name="connsiteY24" fmla="*/ 326282 h 1233923"/>
                <a:gd name="connsiteX0" fmla="*/ 36755 w 534313"/>
                <a:gd name="connsiteY0" fmla="*/ 326282 h 1233923"/>
                <a:gd name="connsiteX1" fmla="*/ 73737 w 534313"/>
                <a:gd name="connsiteY1" fmla="*/ 245431 h 1233923"/>
                <a:gd name="connsiteX2" fmla="*/ 92433 w 534313"/>
                <a:gd name="connsiteY2" fmla="*/ 91522 h 1233923"/>
                <a:gd name="connsiteX3" fmla="*/ 242352 w 534313"/>
                <a:gd name="connsiteY3" fmla="*/ 45716 h 1233923"/>
                <a:gd name="connsiteX4" fmla="*/ 413929 w 534313"/>
                <a:gd name="connsiteY4" fmla="*/ 67710 h 1233923"/>
                <a:gd name="connsiteX5" fmla="*/ 479976 w 534313"/>
                <a:gd name="connsiteY5" fmla="*/ 307399 h 1233923"/>
                <a:gd name="connsiteX6" fmla="*/ 494455 w 534313"/>
                <a:gd name="connsiteY6" fmla="*/ 360004 h 1233923"/>
                <a:gd name="connsiteX7" fmla="*/ 534313 w 534313"/>
                <a:gd name="connsiteY7" fmla="*/ 364657 h 1233923"/>
                <a:gd name="connsiteX8" fmla="*/ 513887 w 534313"/>
                <a:gd name="connsiteY8" fmla="*/ 490634 h 1233923"/>
                <a:gd name="connsiteX9" fmla="*/ 485944 w 534313"/>
                <a:gd name="connsiteY9" fmla="*/ 494280 h 1233923"/>
                <a:gd name="connsiteX10" fmla="*/ 394873 w 534313"/>
                <a:gd name="connsiteY10" fmla="*/ 652953 h 1233923"/>
                <a:gd name="connsiteX11" fmla="*/ 419563 w 534313"/>
                <a:gd name="connsiteY11" fmla="*/ 746252 h 1233923"/>
                <a:gd name="connsiteX12" fmla="*/ 441479 w 534313"/>
                <a:gd name="connsiteY12" fmla="*/ 786733 h 1233923"/>
                <a:gd name="connsiteX13" fmla="*/ 371012 w 534313"/>
                <a:gd name="connsiteY13" fmla="*/ 914835 h 1233923"/>
                <a:gd name="connsiteX14" fmla="*/ 294812 w 534313"/>
                <a:gd name="connsiteY14" fmla="*/ 945791 h 1233923"/>
                <a:gd name="connsiteX15" fmla="*/ 240043 w 534313"/>
                <a:gd name="connsiteY15" fmla="*/ 1033898 h 1233923"/>
                <a:gd name="connsiteX16" fmla="*/ 187655 w 534313"/>
                <a:gd name="connsiteY16" fmla="*/ 1233923 h 1233923"/>
                <a:gd name="connsiteX17" fmla="*/ 131375 w 534313"/>
                <a:gd name="connsiteY17" fmla="*/ 982266 h 1233923"/>
                <a:gd name="connsiteX18" fmla="*/ 80613 w 534313"/>
                <a:gd name="connsiteY18" fmla="*/ 933885 h 1233923"/>
                <a:gd name="connsiteX19" fmla="*/ 174431 w 534313"/>
                <a:gd name="connsiteY19" fmla="*/ 723981 h 1233923"/>
                <a:gd name="connsiteX20" fmla="*/ 92488 w 534313"/>
                <a:gd name="connsiteY20" fmla="*/ 600510 h 1233923"/>
                <a:gd name="connsiteX21" fmla="*/ 42399 w 534313"/>
                <a:gd name="connsiteY21" fmla="*/ 448110 h 1233923"/>
                <a:gd name="connsiteX22" fmla="*/ 23404 w 534313"/>
                <a:gd name="connsiteY22" fmla="*/ 421725 h 1233923"/>
                <a:gd name="connsiteX23" fmla="*/ 0 w 534313"/>
                <a:gd name="connsiteY23" fmla="*/ 310026 h 1233923"/>
                <a:gd name="connsiteX24" fmla="*/ 36755 w 534313"/>
                <a:gd name="connsiteY24" fmla="*/ 326282 h 1233923"/>
                <a:gd name="connsiteX0" fmla="*/ 36755 w 537887"/>
                <a:gd name="connsiteY0" fmla="*/ 326282 h 1233923"/>
                <a:gd name="connsiteX1" fmla="*/ 73737 w 537887"/>
                <a:gd name="connsiteY1" fmla="*/ 245431 h 1233923"/>
                <a:gd name="connsiteX2" fmla="*/ 92433 w 537887"/>
                <a:gd name="connsiteY2" fmla="*/ 91522 h 1233923"/>
                <a:gd name="connsiteX3" fmla="*/ 242352 w 537887"/>
                <a:gd name="connsiteY3" fmla="*/ 45716 h 1233923"/>
                <a:gd name="connsiteX4" fmla="*/ 413929 w 537887"/>
                <a:gd name="connsiteY4" fmla="*/ 67710 h 1233923"/>
                <a:gd name="connsiteX5" fmla="*/ 479976 w 537887"/>
                <a:gd name="connsiteY5" fmla="*/ 307399 h 1233923"/>
                <a:gd name="connsiteX6" fmla="*/ 494455 w 537887"/>
                <a:gd name="connsiteY6" fmla="*/ 360004 h 1233923"/>
                <a:gd name="connsiteX7" fmla="*/ 534313 w 537887"/>
                <a:gd name="connsiteY7" fmla="*/ 364657 h 1233923"/>
                <a:gd name="connsiteX8" fmla="*/ 513887 w 537887"/>
                <a:gd name="connsiteY8" fmla="*/ 490634 h 1233923"/>
                <a:gd name="connsiteX9" fmla="*/ 485944 w 537887"/>
                <a:gd name="connsiteY9" fmla="*/ 494280 h 1233923"/>
                <a:gd name="connsiteX10" fmla="*/ 394873 w 537887"/>
                <a:gd name="connsiteY10" fmla="*/ 652953 h 1233923"/>
                <a:gd name="connsiteX11" fmla="*/ 419563 w 537887"/>
                <a:gd name="connsiteY11" fmla="*/ 746252 h 1233923"/>
                <a:gd name="connsiteX12" fmla="*/ 441479 w 537887"/>
                <a:gd name="connsiteY12" fmla="*/ 786733 h 1233923"/>
                <a:gd name="connsiteX13" fmla="*/ 371012 w 537887"/>
                <a:gd name="connsiteY13" fmla="*/ 914835 h 1233923"/>
                <a:gd name="connsiteX14" fmla="*/ 294812 w 537887"/>
                <a:gd name="connsiteY14" fmla="*/ 945791 h 1233923"/>
                <a:gd name="connsiteX15" fmla="*/ 240043 w 537887"/>
                <a:gd name="connsiteY15" fmla="*/ 1033898 h 1233923"/>
                <a:gd name="connsiteX16" fmla="*/ 187655 w 537887"/>
                <a:gd name="connsiteY16" fmla="*/ 1233923 h 1233923"/>
                <a:gd name="connsiteX17" fmla="*/ 131375 w 537887"/>
                <a:gd name="connsiteY17" fmla="*/ 982266 h 1233923"/>
                <a:gd name="connsiteX18" fmla="*/ 80613 w 537887"/>
                <a:gd name="connsiteY18" fmla="*/ 933885 h 1233923"/>
                <a:gd name="connsiteX19" fmla="*/ 174431 w 537887"/>
                <a:gd name="connsiteY19" fmla="*/ 723981 h 1233923"/>
                <a:gd name="connsiteX20" fmla="*/ 92488 w 537887"/>
                <a:gd name="connsiteY20" fmla="*/ 600510 h 1233923"/>
                <a:gd name="connsiteX21" fmla="*/ 42399 w 537887"/>
                <a:gd name="connsiteY21" fmla="*/ 448110 h 1233923"/>
                <a:gd name="connsiteX22" fmla="*/ 23404 w 537887"/>
                <a:gd name="connsiteY22" fmla="*/ 421725 h 1233923"/>
                <a:gd name="connsiteX23" fmla="*/ 0 w 537887"/>
                <a:gd name="connsiteY23" fmla="*/ 310026 h 1233923"/>
                <a:gd name="connsiteX24" fmla="*/ 36755 w 537887"/>
                <a:gd name="connsiteY24" fmla="*/ 326282 h 1233923"/>
                <a:gd name="connsiteX0" fmla="*/ 36755 w 537887"/>
                <a:gd name="connsiteY0" fmla="*/ 326282 h 1233923"/>
                <a:gd name="connsiteX1" fmla="*/ 73737 w 537887"/>
                <a:gd name="connsiteY1" fmla="*/ 245431 h 1233923"/>
                <a:gd name="connsiteX2" fmla="*/ 92433 w 537887"/>
                <a:gd name="connsiteY2" fmla="*/ 91522 h 1233923"/>
                <a:gd name="connsiteX3" fmla="*/ 242352 w 537887"/>
                <a:gd name="connsiteY3" fmla="*/ 45716 h 1233923"/>
                <a:gd name="connsiteX4" fmla="*/ 413929 w 537887"/>
                <a:gd name="connsiteY4" fmla="*/ 67710 h 1233923"/>
                <a:gd name="connsiteX5" fmla="*/ 479976 w 537887"/>
                <a:gd name="connsiteY5" fmla="*/ 307399 h 1233923"/>
                <a:gd name="connsiteX6" fmla="*/ 494455 w 537887"/>
                <a:gd name="connsiteY6" fmla="*/ 360004 h 1233923"/>
                <a:gd name="connsiteX7" fmla="*/ 534313 w 537887"/>
                <a:gd name="connsiteY7" fmla="*/ 364657 h 1233923"/>
                <a:gd name="connsiteX8" fmla="*/ 485944 w 537887"/>
                <a:gd name="connsiteY8" fmla="*/ 494280 h 1233923"/>
                <a:gd name="connsiteX9" fmla="*/ 394873 w 537887"/>
                <a:gd name="connsiteY9" fmla="*/ 652953 h 1233923"/>
                <a:gd name="connsiteX10" fmla="*/ 419563 w 537887"/>
                <a:gd name="connsiteY10" fmla="*/ 746252 h 1233923"/>
                <a:gd name="connsiteX11" fmla="*/ 441479 w 537887"/>
                <a:gd name="connsiteY11" fmla="*/ 786733 h 1233923"/>
                <a:gd name="connsiteX12" fmla="*/ 371012 w 537887"/>
                <a:gd name="connsiteY12" fmla="*/ 914835 h 1233923"/>
                <a:gd name="connsiteX13" fmla="*/ 294812 w 537887"/>
                <a:gd name="connsiteY13" fmla="*/ 945791 h 1233923"/>
                <a:gd name="connsiteX14" fmla="*/ 240043 w 537887"/>
                <a:gd name="connsiteY14" fmla="*/ 1033898 h 1233923"/>
                <a:gd name="connsiteX15" fmla="*/ 187655 w 537887"/>
                <a:gd name="connsiteY15" fmla="*/ 1233923 h 1233923"/>
                <a:gd name="connsiteX16" fmla="*/ 131375 w 537887"/>
                <a:gd name="connsiteY16" fmla="*/ 982266 h 1233923"/>
                <a:gd name="connsiteX17" fmla="*/ 80613 w 537887"/>
                <a:gd name="connsiteY17" fmla="*/ 933885 h 1233923"/>
                <a:gd name="connsiteX18" fmla="*/ 174431 w 537887"/>
                <a:gd name="connsiteY18" fmla="*/ 723981 h 1233923"/>
                <a:gd name="connsiteX19" fmla="*/ 92488 w 537887"/>
                <a:gd name="connsiteY19" fmla="*/ 600510 h 1233923"/>
                <a:gd name="connsiteX20" fmla="*/ 42399 w 537887"/>
                <a:gd name="connsiteY20" fmla="*/ 448110 h 1233923"/>
                <a:gd name="connsiteX21" fmla="*/ 23404 w 537887"/>
                <a:gd name="connsiteY21" fmla="*/ 421725 h 1233923"/>
                <a:gd name="connsiteX22" fmla="*/ 0 w 537887"/>
                <a:gd name="connsiteY22" fmla="*/ 310026 h 1233923"/>
                <a:gd name="connsiteX23" fmla="*/ 36755 w 537887"/>
                <a:gd name="connsiteY23" fmla="*/ 326282 h 1233923"/>
                <a:gd name="connsiteX0" fmla="*/ 36755 w 537887"/>
                <a:gd name="connsiteY0" fmla="*/ 326282 h 1233923"/>
                <a:gd name="connsiteX1" fmla="*/ 73737 w 537887"/>
                <a:gd name="connsiteY1" fmla="*/ 245431 h 1233923"/>
                <a:gd name="connsiteX2" fmla="*/ 92433 w 537887"/>
                <a:gd name="connsiteY2" fmla="*/ 91522 h 1233923"/>
                <a:gd name="connsiteX3" fmla="*/ 242352 w 537887"/>
                <a:gd name="connsiteY3" fmla="*/ 45716 h 1233923"/>
                <a:gd name="connsiteX4" fmla="*/ 413929 w 537887"/>
                <a:gd name="connsiteY4" fmla="*/ 67710 h 1233923"/>
                <a:gd name="connsiteX5" fmla="*/ 479976 w 537887"/>
                <a:gd name="connsiteY5" fmla="*/ 307399 h 1233923"/>
                <a:gd name="connsiteX6" fmla="*/ 494455 w 537887"/>
                <a:gd name="connsiteY6" fmla="*/ 360004 h 1233923"/>
                <a:gd name="connsiteX7" fmla="*/ 534313 w 537887"/>
                <a:gd name="connsiteY7" fmla="*/ 364657 h 1233923"/>
                <a:gd name="connsiteX8" fmla="*/ 485944 w 537887"/>
                <a:gd name="connsiteY8" fmla="*/ 494280 h 1233923"/>
                <a:gd name="connsiteX9" fmla="*/ 394873 w 537887"/>
                <a:gd name="connsiteY9" fmla="*/ 652953 h 1233923"/>
                <a:gd name="connsiteX10" fmla="*/ 419563 w 537887"/>
                <a:gd name="connsiteY10" fmla="*/ 746252 h 1233923"/>
                <a:gd name="connsiteX11" fmla="*/ 441479 w 537887"/>
                <a:gd name="connsiteY11" fmla="*/ 786733 h 1233923"/>
                <a:gd name="connsiteX12" fmla="*/ 371012 w 537887"/>
                <a:gd name="connsiteY12" fmla="*/ 914835 h 1233923"/>
                <a:gd name="connsiteX13" fmla="*/ 294812 w 537887"/>
                <a:gd name="connsiteY13" fmla="*/ 945791 h 1233923"/>
                <a:gd name="connsiteX14" fmla="*/ 240043 w 537887"/>
                <a:gd name="connsiteY14" fmla="*/ 1033898 h 1233923"/>
                <a:gd name="connsiteX15" fmla="*/ 187655 w 537887"/>
                <a:gd name="connsiteY15" fmla="*/ 1233923 h 1233923"/>
                <a:gd name="connsiteX16" fmla="*/ 131375 w 537887"/>
                <a:gd name="connsiteY16" fmla="*/ 982266 h 1233923"/>
                <a:gd name="connsiteX17" fmla="*/ 80613 w 537887"/>
                <a:gd name="connsiteY17" fmla="*/ 933885 h 1233923"/>
                <a:gd name="connsiteX18" fmla="*/ 174431 w 537887"/>
                <a:gd name="connsiteY18" fmla="*/ 723981 h 1233923"/>
                <a:gd name="connsiteX19" fmla="*/ 92488 w 537887"/>
                <a:gd name="connsiteY19" fmla="*/ 600510 h 1233923"/>
                <a:gd name="connsiteX20" fmla="*/ 42399 w 537887"/>
                <a:gd name="connsiteY20" fmla="*/ 448110 h 1233923"/>
                <a:gd name="connsiteX21" fmla="*/ 23404 w 537887"/>
                <a:gd name="connsiteY21" fmla="*/ 421725 h 1233923"/>
                <a:gd name="connsiteX22" fmla="*/ 0 w 537887"/>
                <a:gd name="connsiteY22" fmla="*/ 310026 h 1233923"/>
                <a:gd name="connsiteX23" fmla="*/ 36755 w 537887"/>
                <a:gd name="connsiteY23" fmla="*/ 326282 h 1233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7887" h="1233923">
                  <a:moveTo>
                    <a:pt x="36755" y="326282"/>
                  </a:moveTo>
                  <a:cubicBezTo>
                    <a:pt x="73168" y="361953"/>
                    <a:pt x="78269" y="272381"/>
                    <a:pt x="73737" y="245431"/>
                  </a:cubicBezTo>
                  <a:cubicBezTo>
                    <a:pt x="72177" y="184628"/>
                    <a:pt x="72666" y="131580"/>
                    <a:pt x="92433" y="91522"/>
                  </a:cubicBezTo>
                  <a:cubicBezTo>
                    <a:pt x="125754" y="41377"/>
                    <a:pt x="189171" y="49685"/>
                    <a:pt x="242352" y="45716"/>
                  </a:cubicBezTo>
                  <a:cubicBezTo>
                    <a:pt x="287505" y="0"/>
                    <a:pt x="383558" y="15666"/>
                    <a:pt x="413929" y="67710"/>
                  </a:cubicBezTo>
                  <a:cubicBezTo>
                    <a:pt x="496961" y="132352"/>
                    <a:pt x="448326" y="204221"/>
                    <a:pt x="479976" y="307399"/>
                  </a:cubicBezTo>
                  <a:cubicBezTo>
                    <a:pt x="467942" y="365879"/>
                    <a:pt x="479996" y="356920"/>
                    <a:pt x="494455" y="360004"/>
                  </a:cubicBezTo>
                  <a:cubicBezTo>
                    <a:pt x="507741" y="298932"/>
                    <a:pt x="537887" y="319752"/>
                    <a:pt x="534313" y="364657"/>
                  </a:cubicBezTo>
                  <a:cubicBezTo>
                    <a:pt x="518190" y="407865"/>
                    <a:pt x="509293" y="477566"/>
                    <a:pt x="485944" y="494280"/>
                  </a:cubicBezTo>
                  <a:cubicBezTo>
                    <a:pt x="455587" y="547171"/>
                    <a:pt x="461359" y="600063"/>
                    <a:pt x="394873" y="652953"/>
                  </a:cubicBezTo>
                  <a:cubicBezTo>
                    <a:pt x="395667" y="686291"/>
                    <a:pt x="418769" y="712914"/>
                    <a:pt x="419563" y="746252"/>
                  </a:cubicBezTo>
                  <a:lnTo>
                    <a:pt x="441479" y="786733"/>
                  </a:lnTo>
                  <a:lnTo>
                    <a:pt x="371012" y="914835"/>
                  </a:lnTo>
                  <a:lnTo>
                    <a:pt x="294812" y="945791"/>
                  </a:lnTo>
                  <a:lnTo>
                    <a:pt x="240043" y="1033898"/>
                  </a:lnTo>
                  <a:lnTo>
                    <a:pt x="187655" y="1233923"/>
                  </a:lnTo>
                  <a:lnTo>
                    <a:pt x="131375" y="982266"/>
                  </a:lnTo>
                  <a:lnTo>
                    <a:pt x="80613" y="933885"/>
                  </a:lnTo>
                  <a:cubicBezTo>
                    <a:pt x="99843" y="867931"/>
                    <a:pt x="174471" y="799569"/>
                    <a:pt x="174431" y="723981"/>
                  </a:cubicBezTo>
                  <a:cubicBezTo>
                    <a:pt x="177625" y="646698"/>
                    <a:pt x="130240" y="653709"/>
                    <a:pt x="92488" y="600510"/>
                  </a:cubicBezTo>
                  <a:cubicBezTo>
                    <a:pt x="47602" y="539679"/>
                    <a:pt x="54314" y="480717"/>
                    <a:pt x="42399" y="448110"/>
                  </a:cubicBezTo>
                  <a:lnTo>
                    <a:pt x="23404" y="421725"/>
                  </a:lnTo>
                  <a:cubicBezTo>
                    <a:pt x="3560" y="378069"/>
                    <a:pt x="3676" y="362610"/>
                    <a:pt x="0" y="310026"/>
                  </a:cubicBezTo>
                  <a:cubicBezTo>
                    <a:pt x="1422" y="292112"/>
                    <a:pt x="24064" y="276032"/>
                    <a:pt x="36755" y="326282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17411" name="Group 122"/>
          <p:cNvGrpSpPr>
            <a:grpSpLocks/>
          </p:cNvGrpSpPr>
          <p:nvPr/>
        </p:nvGrpSpPr>
        <p:grpSpPr bwMode="auto">
          <a:xfrm>
            <a:off x="755650" y="549275"/>
            <a:ext cx="2573338" cy="6192838"/>
            <a:chOff x="1212804" y="169629"/>
            <a:chExt cx="2412247" cy="6582054"/>
          </a:xfrm>
        </p:grpSpPr>
        <p:sp>
          <p:nvSpPr>
            <p:cNvPr id="6" name="Freeform 56"/>
            <p:cNvSpPr/>
            <p:nvPr/>
          </p:nvSpPr>
          <p:spPr>
            <a:xfrm rot="8981247" flipV="1">
              <a:off x="2681581" y="2152176"/>
              <a:ext cx="943470" cy="811578"/>
            </a:xfrm>
            <a:custGeom>
              <a:avLst/>
              <a:gdLst>
                <a:gd name="connsiteX0" fmla="*/ 114300 w 968375"/>
                <a:gd name="connsiteY0" fmla="*/ 384175 h 847725"/>
                <a:gd name="connsiteX1" fmla="*/ 254000 w 968375"/>
                <a:gd name="connsiteY1" fmla="*/ 374650 h 847725"/>
                <a:gd name="connsiteX2" fmla="*/ 384175 w 968375"/>
                <a:gd name="connsiteY2" fmla="*/ 342900 h 847725"/>
                <a:gd name="connsiteX3" fmla="*/ 511175 w 968375"/>
                <a:gd name="connsiteY3" fmla="*/ 323850 h 847725"/>
                <a:gd name="connsiteX4" fmla="*/ 612775 w 968375"/>
                <a:gd name="connsiteY4" fmla="*/ 234950 h 847725"/>
                <a:gd name="connsiteX5" fmla="*/ 749300 w 968375"/>
                <a:gd name="connsiteY5" fmla="*/ 0 h 847725"/>
                <a:gd name="connsiteX6" fmla="*/ 968375 w 968375"/>
                <a:gd name="connsiteY6" fmla="*/ 117475 h 847725"/>
                <a:gd name="connsiteX7" fmla="*/ 714375 w 968375"/>
                <a:gd name="connsiteY7" fmla="*/ 409575 h 847725"/>
                <a:gd name="connsiteX8" fmla="*/ 609600 w 968375"/>
                <a:gd name="connsiteY8" fmla="*/ 485775 h 847725"/>
                <a:gd name="connsiteX9" fmla="*/ 400050 w 968375"/>
                <a:gd name="connsiteY9" fmla="*/ 673100 h 847725"/>
                <a:gd name="connsiteX10" fmla="*/ 314325 w 968375"/>
                <a:gd name="connsiteY10" fmla="*/ 701675 h 847725"/>
                <a:gd name="connsiteX11" fmla="*/ 190500 w 968375"/>
                <a:gd name="connsiteY11" fmla="*/ 847725 h 847725"/>
                <a:gd name="connsiteX12" fmla="*/ 152400 w 968375"/>
                <a:gd name="connsiteY12" fmla="*/ 815975 h 847725"/>
                <a:gd name="connsiteX13" fmla="*/ 184150 w 968375"/>
                <a:gd name="connsiteY13" fmla="*/ 739775 h 847725"/>
                <a:gd name="connsiteX14" fmla="*/ 130175 w 968375"/>
                <a:gd name="connsiteY14" fmla="*/ 762000 h 847725"/>
                <a:gd name="connsiteX15" fmla="*/ 0 w 968375"/>
                <a:gd name="connsiteY15" fmla="*/ 733425 h 847725"/>
                <a:gd name="connsiteX16" fmla="*/ 3175 w 968375"/>
                <a:gd name="connsiteY16" fmla="*/ 679450 h 847725"/>
                <a:gd name="connsiteX17" fmla="*/ 82550 w 968375"/>
                <a:gd name="connsiteY17" fmla="*/ 698500 h 847725"/>
                <a:gd name="connsiteX18" fmla="*/ 15875 w 968375"/>
                <a:gd name="connsiteY18" fmla="*/ 647700 h 847725"/>
                <a:gd name="connsiteX19" fmla="*/ 41275 w 968375"/>
                <a:gd name="connsiteY19" fmla="*/ 628650 h 847725"/>
                <a:gd name="connsiteX20" fmla="*/ 92075 w 968375"/>
                <a:gd name="connsiteY20" fmla="*/ 654050 h 847725"/>
                <a:gd name="connsiteX21" fmla="*/ 79375 w 968375"/>
                <a:gd name="connsiteY21" fmla="*/ 628650 h 847725"/>
                <a:gd name="connsiteX22" fmla="*/ 111125 w 968375"/>
                <a:gd name="connsiteY22" fmla="*/ 622300 h 847725"/>
                <a:gd name="connsiteX23" fmla="*/ 187325 w 968375"/>
                <a:gd name="connsiteY23" fmla="*/ 647700 h 847725"/>
                <a:gd name="connsiteX24" fmla="*/ 241300 w 968375"/>
                <a:gd name="connsiteY24" fmla="*/ 647700 h 847725"/>
                <a:gd name="connsiteX25" fmla="*/ 273050 w 968375"/>
                <a:gd name="connsiteY25" fmla="*/ 600075 h 847725"/>
                <a:gd name="connsiteX26" fmla="*/ 311150 w 968375"/>
                <a:gd name="connsiteY26" fmla="*/ 511175 h 847725"/>
                <a:gd name="connsiteX27" fmla="*/ 295275 w 968375"/>
                <a:gd name="connsiteY27" fmla="*/ 447675 h 847725"/>
                <a:gd name="connsiteX28" fmla="*/ 231775 w 968375"/>
                <a:gd name="connsiteY28" fmla="*/ 454025 h 847725"/>
                <a:gd name="connsiteX29" fmla="*/ 133350 w 968375"/>
                <a:gd name="connsiteY29" fmla="*/ 441325 h 847725"/>
                <a:gd name="connsiteX30" fmla="*/ 114300 w 968375"/>
                <a:gd name="connsiteY30" fmla="*/ 384175 h 847725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612775 w 968375"/>
                <a:gd name="connsiteY4" fmla="*/ 250561 h 863336"/>
                <a:gd name="connsiteX5" fmla="*/ 749300 w 968375"/>
                <a:gd name="connsiteY5" fmla="*/ 15611 h 863336"/>
                <a:gd name="connsiteX6" fmla="*/ 968375 w 968375"/>
                <a:gd name="connsiteY6" fmla="*/ 133086 h 863336"/>
                <a:gd name="connsiteX7" fmla="*/ 714375 w 968375"/>
                <a:gd name="connsiteY7" fmla="*/ 425186 h 863336"/>
                <a:gd name="connsiteX8" fmla="*/ 609600 w 968375"/>
                <a:gd name="connsiteY8" fmla="*/ 501386 h 863336"/>
                <a:gd name="connsiteX9" fmla="*/ 400050 w 968375"/>
                <a:gd name="connsiteY9" fmla="*/ 688711 h 863336"/>
                <a:gd name="connsiteX10" fmla="*/ 314325 w 968375"/>
                <a:gd name="connsiteY10" fmla="*/ 717286 h 863336"/>
                <a:gd name="connsiteX11" fmla="*/ 190500 w 968375"/>
                <a:gd name="connsiteY11" fmla="*/ 863336 h 863336"/>
                <a:gd name="connsiteX12" fmla="*/ 152400 w 968375"/>
                <a:gd name="connsiteY12" fmla="*/ 831586 h 863336"/>
                <a:gd name="connsiteX13" fmla="*/ 184150 w 968375"/>
                <a:gd name="connsiteY13" fmla="*/ 755386 h 863336"/>
                <a:gd name="connsiteX14" fmla="*/ 130175 w 968375"/>
                <a:gd name="connsiteY14" fmla="*/ 777611 h 863336"/>
                <a:gd name="connsiteX15" fmla="*/ 0 w 968375"/>
                <a:gd name="connsiteY15" fmla="*/ 749036 h 863336"/>
                <a:gd name="connsiteX16" fmla="*/ 3175 w 968375"/>
                <a:gd name="connsiteY16" fmla="*/ 695061 h 863336"/>
                <a:gd name="connsiteX17" fmla="*/ 82550 w 968375"/>
                <a:gd name="connsiteY17" fmla="*/ 714111 h 863336"/>
                <a:gd name="connsiteX18" fmla="*/ 15875 w 968375"/>
                <a:gd name="connsiteY18" fmla="*/ 663311 h 863336"/>
                <a:gd name="connsiteX19" fmla="*/ 41275 w 968375"/>
                <a:gd name="connsiteY19" fmla="*/ 644261 h 863336"/>
                <a:gd name="connsiteX20" fmla="*/ 92075 w 968375"/>
                <a:gd name="connsiteY20" fmla="*/ 669661 h 863336"/>
                <a:gd name="connsiteX21" fmla="*/ 79375 w 968375"/>
                <a:gd name="connsiteY21" fmla="*/ 644261 h 863336"/>
                <a:gd name="connsiteX22" fmla="*/ 111125 w 968375"/>
                <a:gd name="connsiteY22" fmla="*/ 637911 h 863336"/>
                <a:gd name="connsiteX23" fmla="*/ 187325 w 968375"/>
                <a:gd name="connsiteY23" fmla="*/ 663311 h 863336"/>
                <a:gd name="connsiteX24" fmla="*/ 241300 w 968375"/>
                <a:gd name="connsiteY24" fmla="*/ 663311 h 863336"/>
                <a:gd name="connsiteX25" fmla="*/ 273050 w 968375"/>
                <a:gd name="connsiteY25" fmla="*/ 615686 h 863336"/>
                <a:gd name="connsiteX26" fmla="*/ 311150 w 968375"/>
                <a:gd name="connsiteY26" fmla="*/ 526786 h 863336"/>
                <a:gd name="connsiteX27" fmla="*/ 295275 w 968375"/>
                <a:gd name="connsiteY27" fmla="*/ 463286 h 863336"/>
                <a:gd name="connsiteX28" fmla="*/ 231775 w 968375"/>
                <a:gd name="connsiteY28" fmla="*/ 469636 h 863336"/>
                <a:gd name="connsiteX29" fmla="*/ 133350 w 968375"/>
                <a:gd name="connsiteY29" fmla="*/ 456936 h 863336"/>
                <a:gd name="connsiteX30" fmla="*/ 114300 w 968375"/>
                <a:gd name="connsiteY30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612775 w 968375"/>
                <a:gd name="connsiteY4" fmla="*/ 250561 h 863336"/>
                <a:gd name="connsiteX5" fmla="*/ 749300 w 968375"/>
                <a:gd name="connsiteY5" fmla="*/ 15611 h 863336"/>
                <a:gd name="connsiteX6" fmla="*/ 968375 w 968375"/>
                <a:gd name="connsiteY6" fmla="*/ 133086 h 863336"/>
                <a:gd name="connsiteX7" fmla="*/ 714375 w 968375"/>
                <a:gd name="connsiteY7" fmla="*/ 425186 h 863336"/>
                <a:gd name="connsiteX8" fmla="*/ 609600 w 968375"/>
                <a:gd name="connsiteY8" fmla="*/ 501386 h 863336"/>
                <a:gd name="connsiteX9" fmla="*/ 400050 w 968375"/>
                <a:gd name="connsiteY9" fmla="*/ 688711 h 863336"/>
                <a:gd name="connsiteX10" fmla="*/ 314325 w 968375"/>
                <a:gd name="connsiteY10" fmla="*/ 717286 h 863336"/>
                <a:gd name="connsiteX11" fmla="*/ 190500 w 968375"/>
                <a:gd name="connsiteY11" fmla="*/ 863336 h 863336"/>
                <a:gd name="connsiteX12" fmla="*/ 152400 w 968375"/>
                <a:gd name="connsiteY12" fmla="*/ 831586 h 863336"/>
                <a:gd name="connsiteX13" fmla="*/ 184150 w 968375"/>
                <a:gd name="connsiteY13" fmla="*/ 755386 h 863336"/>
                <a:gd name="connsiteX14" fmla="*/ 130175 w 968375"/>
                <a:gd name="connsiteY14" fmla="*/ 777611 h 863336"/>
                <a:gd name="connsiteX15" fmla="*/ 0 w 968375"/>
                <a:gd name="connsiteY15" fmla="*/ 749036 h 863336"/>
                <a:gd name="connsiteX16" fmla="*/ 3175 w 968375"/>
                <a:gd name="connsiteY16" fmla="*/ 695061 h 863336"/>
                <a:gd name="connsiteX17" fmla="*/ 82550 w 968375"/>
                <a:gd name="connsiteY17" fmla="*/ 714111 h 863336"/>
                <a:gd name="connsiteX18" fmla="*/ 15875 w 968375"/>
                <a:gd name="connsiteY18" fmla="*/ 663311 h 863336"/>
                <a:gd name="connsiteX19" fmla="*/ 41275 w 968375"/>
                <a:gd name="connsiteY19" fmla="*/ 644261 h 863336"/>
                <a:gd name="connsiteX20" fmla="*/ 92075 w 968375"/>
                <a:gd name="connsiteY20" fmla="*/ 669661 h 863336"/>
                <a:gd name="connsiteX21" fmla="*/ 79375 w 968375"/>
                <a:gd name="connsiteY21" fmla="*/ 644261 h 863336"/>
                <a:gd name="connsiteX22" fmla="*/ 111125 w 968375"/>
                <a:gd name="connsiteY22" fmla="*/ 637911 h 863336"/>
                <a:gd name="connsiteX23" fmla="*/ 187325 w 968375"/>
                <a:gd name="connsiteY23" fmla="*/ 663311 h 863336"/>
                <a:gd name="connsiteX24" fmla="*/ 241300 w 968375"/>
                <a:gd name="connsiteY24" fmla="*/ 663311 h 863336"/>
                <a:gd name="connsiteX25" fmla="*/ 273050 w 968375"/>
                <a:gd name="connsiteY25" fmla="*/ 615686 h 863336"/>
                <a:gd name="connsiteX26" fmla="*/ 311150 w 968375"/>
                <a:gd name="connsiteY26" fmla="*/ 526786 h 863336"/>
                <a:gd name="connsiteX27" fmla="*/ 295275 w 968375"/>
                <a:gd name="connsiteY27" fmla="*/ 463286 h 863336"/>
                <a:gd name="connsiteX28" fmla="*/ 231775 w 968375"/>
                <a:gd name="connsiteY28" fmla="*/ 469636 h 863336"/>
                <a:gd name="connsiteX29" fmla="*/ 133350 w 968375"/>
                <a:gd name="connsiteY29" fmla="*/ 456936 h 863336"/>
                <a:gd name="connsiteX30" fmla="*/ 114300 w 968375"/>
                <a:gd name="connsiteY30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4659"/>
                <a:gd name="connsiteX1" fmla="*/ 254000 w 968375"/>
                <a:gd name="connsiteY1" fmla="*/ 390261 h 864659"/>
                <a:gd name="connsiteX2" fmla="*/ 384175 w 968375"/>
                <a:gd name="connsiteY2" fmla="*/ 358511 h 864659"/>
                <a:gd name="connsiteX3" fmla="*/ 511175 w 968375"/>
                <a:gd name="connsiteY3" fmla="*/ 339461 h 864659"/>
                <a:gd name="connsiteX4" fmla="*/ 749300 w 968375"/>
                <a:gd name="connsiteY4" fmla="*/ 15611 h 864659"/>
                <a:gd name="connsiteX5" fmla="*/ 968375 w 968375"/>
                <a:gd name="connsiteY5" fmla="*/ 133086 h 864659"/>
                <a:gd name="connsiteX6" fmla="*/ 609600 w 968375"/>
                <a:gd name="connsiteY6" fmla="*/ 501386 h 864659"/>
                <a:gd name="connsiteX7" fmla="*/ 400050 w 968375"/>
                <a:gd name="connsiteY7" fmla="*/ 688711 h 864659"/>
                <a:gd name="connsiteX8" fmla="*/ 314325 w 968375"/>
                <a:gd name="connsiteY8" fmla="*/ 717286 h 864659"/>
                <a:gd name="connsiteX9" fmla="*/ 190500 w 968375"/>
                <a:gd name="connsiteY9" fmla="*/ 863336 h 864659"/>
                <a:gd name="connsiteX10" fmla="*/ 152400 w 968375"/>
                <a:gd name="connsiteY10" fmla="*/ 831586 h 864659"/>
                <a:gd name="connsiteX11" fmla="*/ 184150 w 968375"/>
                <a:gd name="connsiteY11" fmla="*/ 755386 h 864659"/>
                <a:gd name="connsiteX12" fmla="*/ 130175 w 968375"/>
                <a:gd name="connsiteY12" fmla="*/ 777611 h 864659"/>
                <a:gd name="connsiteX13" fmla="*/ 0 w 968375"/>
                <a:gd name="connsiteY13" fmla="*/ 749036 h 864659"/>
                <a:gd name="connsiteX14" fmla="*/ 3175 w 968375"/>
                <a:gd name="connsiteY14" fmla="*/ 695061 h 864659"/>
                <a:gd name="connsiteX15" fmla="*/ 82550 w 968375"/>
                <a:gd name="connsiteY15" fmla="*/ 714111 h 864659"/>
                <a:gd name="connsiteX16" fmla="*/ 15875 w 968375"/>
                <a:gd name="connsiteY16" fmla="*/ 663311 h 864659"/>
                <a:gd name="connsiteX17" fmla="*/ 41275 w 968375"/>
                <a:gd name="connsiteY17" fmla="*/ 644261 h 864659"/>
                <a:gd name="connsiteX18" fmla="*/ 92075 w 968375"/>
                <a:gd name="connsiteY18" fmla="*/ 669661 h 864659"/>
                <a:gd name="connsiteX19" fmla="*/ 79375 w 968375"/>
                <a:gd name="connsiteY19" fmla="*/ 644261 h 864659"/>
                <a:gd name="connsiteX20" fmla="*/ 111125 w 968375"/>
                <a:gd name="connsiteY20" fmla="*/ 637911 h 864659"/>
                <a:gd name="connsiteX21" fmla="*/ 187325 w 968375"/>
                <a:gd name="connsiteY21" fmla="*/ 663311 h 864659"/>
                <a:gd name="connsiteX22" fmla="*/ 241300 w 968375"/>
                <a:gd name="connsiteY22" fmla="*/ 663311 h 864659"/>
                <a:gd name="connsiteX23" fmla="*/ 273050 w 968375"/>
                <a:gd name="connsiteY23" fmla="*/ 615686 h 864659"/>
                <a:gd name="connsiteX24" fmla="*/ 311150 w 968375"/>
                <a:gd name="connsiteY24" fmla="*/ 526786 h 864659"/>
                <a:gd name="connsiteX25" fmla="*/ 295275 w 968375"/>
                <a:gd name="connsiteY25" fmla="*/ 463286 h 864659"/>
                <a:gd name="connsiteX26" fmla="*/ 231775 w 968375"/>
                <a:gd name="connsiteY26" fmla="*/ 469636 h 864659"/>
                <a:gd name="connsiteX27" fmla="*/ 133350 w 968375"/>
                <a:gd name="connsiteY27" fmla="*/ 456936 h 864659"/>
                <a:gd name="connsiteX28" fmla="*/ 114300 w 968375"/>
                <a:gd name="connsiteY28" fmla="*/ 399786 h 864659"/>
                <a:gd name="connsiteX0" fmla="*/ 135995 w 990070"/>
                <a:gd name="connsiteY0" fmla="*/ 399786 h 864659"/>
                <a:gd name="connsiteX1" fmla="*/ 275695 w 990070"/>
                <a:gd name="connsiteY1" fmla="*/ 390261 h 864659"/>
                <a:gd name="connsiteX2" fmla="*/ 405870 w 990070"/>
                <a:gd name="connsiteY2" fmla="*/ 358511 h 864659"/>
                <a:gd name="connsiteX3" fmla="*/ 532870 w 990070"/>
                <a:gd name="connsiteY3" fmla="*/ 339461 h 864659"/>
                <a:gd name="connsiteX4" fmla="*/ 770995 w 990070"/>
                <a:gd name="connsiteY4" fmla="*/ 15611 h 864659"/>
                <a:gd name="connsiteX5" fmla="*/ 990070 w 990070"/>
                <a:gd name="connsiteY5" fmla="*/ 133086 h 864659"/>
                <a:gd name="connsiteX6" fmla="*/ 631295 w 990070"/>
                <a:gd name="connsiteY6" fmla="*/ 501386 h 864659"/>
                <a:gd name="connsiteX7" fmla="*/ 421745 w 990070"/>
                <a:gd name="connsiteY7" fmla="*/ 688711 h 864659"/>
                <a:gd name="connsiteX8" fmla="*/ 336020 w 990070"/>
                <a:gd name="connsiteY8" fmla="*/ 717286 h 864659"/>
                <a:gd name="connsiteX9" fmla="*/ 212195 w 990070"/>
                <a:gd name="connsiteY9" fmla="*/ 863336 h 864659"/>
                <a:gd name="connsiteX10" fmla="*/ 174095 w 990070"/>
                <a:gd name="connsiteY10" fmla="*/ 831586 h 864659"/>
                <a:gd name="connsiteX11" fmla="*/ 205845 w 990070"/>
                <a:gd name="connsiteY11" fmla="*/ 755386 h 864659"/>
                <a:gd name="connsiteX12" fmla="*/ 151870 w 990070"/>
                <a:gd name="connsiteY12" fmla="*/ 777611 h 864659"/>
                <a:gd name="connsiteX13" fmla="*/ 21695 w 990070"/>
                <a:gd name="connsiteY13" fmla="*/ 749036 h 864659"/>
                <a:gd name="connsiteX14" fmla="*/ 24870 w 990070"/>
                <a:gd name="connsiteY14" fmla="*/ 695061 h 864659"/>
                <a:gd name="connsiteX15" fmla="*/ 104245 w 990070"/>
                <a:gd name="connsiteY15" fmla="*/ 714111 h 864659"/>
                <a:gd name="connsiteX16" fmla="*/ 37570 w 990070"/>
                <a:gd name="connsiteY16" fmla="*/ 663311 h 864659"/>
                <a:gd name="connsiteX17" fmla="*/ 62970 w 990070"/>
                <a:gd name="connsiteY17" fmla="*/ 644261 h 864659"/>
                <a:gd name="connsiteX18" fmla="*/ 113770 w 990070"/>
                <a:gd name="connsiteY18" fmla="*/ 669661 h 864659"/>
                <a:gd name="connsiteX19" fmla="*/ 101070 w 990070"/>
                <a:gd name="connsiteY19" fmla="*/ 644261 h 864659"/>
                <a:gd name="connsiteX20" fmla="*/ 132820 w 990070"/>
                <a:gd name="connsiteY20" fmla="*/ 637911 h 864659"/>
                <a:gd name="connsiteX21" fmla="*/ 209020 w 990070"/>
                <a:gd name="connsiteY21" fmla="*/ 663311 h 864659"/>
                <a:gd name="connsiteX22" fmla="*/ 262995 w 990070"/>
                <a:gd name="connsiteY22" fmla="*/ 663311 h 864659"/>
                <a:gd name="connsiteX23" fmla="*/ 294745 w 990070"/>
                <a:gd name="connsiteY23" fmla="*/ 615686 h 864659"/>
                <a:gd name="connsiteX24" fmla="*/ 332845 w 990070"/>
                <a:gd name="connsiteY24" fmla="*/ 526786 h 864659"/>
                <a:gd name="connsiteX25" fmla="*/ 316970 w 990070"/>
                <a:gd name="connsiteY25" fmla="*/ 463286 h 864659"/>
                <a:gd name="connsiteX26" fmla="*/ 253470 w 990070"/>
                <a:gd name="connsiteY26" fmla="*/ 469636 h 864659"/>
                <a:gd name="connsiteX27" fmla="*/ 155045 w 990070"/>
                <a:gd name="connsiteY27" fmla="*/ 456936 h 864659"/>
                <a:gd name="connsiteX28" fmla="*/ 135995 w 990070"/>
                <a:gd name="connsiteY28" fmla="*/ 399786 h 864659"/>
                <a:gd name="connsiteX0" fmla="*/ 156104 w 1010179"/>
                <a:gd name="connsiteY0" fmla="*/ 399786 h 864659"/>
                <a:gd name="connsiteX1" fmla="*/ 295804 w 1010179"/>
                <a:gd name="connsiteY1" fmla="*/ 390261 h 864659"/>
                <a:gd name="connsiteX2" fmla="*/ 425979 w 1010179"/>
                <a:gd name="connsiteY2" fmla="*/ 358511 h 864659"/>
                <a:gd name="connsiteX3" fmla="*/ 552979 w 1010179"/>
                <a:gd name="connsiteY3" fmla="*/ 339461 h 864659"/>
                <a:gd name="connsiteX4" fmla="*/ 791104 w 1010179"/>
                <a:gd name="connsiteY4" fmla="*/ 15611 h 864659"/>
                <a:gd name="connsiteX5" fmla="*/ 1010179 w 1010179"/>
                <a:gd name="connsiteY5" fmla="*/ 133086 h 864659"/>
                <a:gd name="connsiteX6" fmla="*/ 651404 w 1010179"/>
                <a:gd name="connsiteY6" fmla="*/ 501386 h 864659"/>
                <a:gd name="connsiteX7" fmla="*/ 441854 w 1010179"/>
                <a:gd name="connsiteY7" fmla="*/ 688711 h 864659"/>
                <a:gd name="connsiteX8" fmla="*/ 356129 w 1010179"/>
                <a:gd name="connsiteY8" fmla="*/ 717286 h 864659"/>
                <a:gd name="connsiteX9" fmla="*/ 232304 w 1010179"/>
                <a:gd name="connsiteY9" fmla="*/ 863336 h 864659"/>
                <a:gd name="connsiteX10" fmla="*/ 194204 w 1010179"/>
                <a:gd name="connsiteY10" fmla="*/ 831586 h 864659"/>
                <a:gd name="connsiteX11" fmla="*/ 225954 w 1010179"/>
                <a:gd name="connsiteY11" fmla="*/ 755386 h 864659"/>
                <a:gd name="connsiteX12" fmla="*/ 171979 w 1010179"/>
                <a:gd name="connsiteY12" fmla="*/ 777611 h 864659"/>
                <a:gd name="connsiteX13" fmla="*/ 41804 w 1010179"/>
                <a:gd name="connsiteY13" fmla="*/ 749036 h 864659"/>
                <a:gd name="connsiteX14" fmla="*/ 44979 w 1010179"/>
                <a:gd name="connsiteY14" fmla="*/ 695061 h 864659"/>
                <a:gd name="connsiteX15" fmla="*/ 124354 w 1010179"/>
                <a:gd name="connsiteY15" fmla="*/ 714111 h 864659"/>
                <a:gd name="connsiteX16" fmla="*/ 57679 w 1010179"/>
                <a:gd name="connsiteY16" fmla="*/ 663311 h 864659"/>
                <a:gd name="connsiteX17" fmla="*/ 83079 w 1010179"/>
                <a:gd name="connsiteY17" fmla="*/ 644261 h 864659"/>
                <a:gd name="connsiteX18" fmla="*/ 133879 w 1010179"/>
                <a:gd name="connsiteY18" fmla="*/ 669661 h 864659"/>
                <a:gd name="connsiteX19" fmla="*/ 121179 w 1010179"/>
                <a:gd name="connsiteY19" fmla="*/ 644261 h 864659"/>
                <a:gd name="connsiteX20" fmla="*/ 152929 w 1010179"/>
                <a:gd name="connsiteY20" fmla="*/ 637911 h 864659"/>
                <a:gd name="connsiteX21" fmla="*/ 229129 w 1010179"/>
                <a:gd name="connsiteY21" fmla="*/ 663311 h 864659"/>
                <a:gd name="connsiteX22" fmla="*/ 283104 w 1010179"/>
                <a:gd name="connsiteY22" fmla="*/ 663311 h 864659"/>
                <a:gd name="connsiteX23" fmla="*/ 314854 w 1010179"/>
                <a:gd name="connsiteY23" fmla="*/ 615686 h 864659"/>
                <a:gd name="connsiteX24" fmla="*/ 352954 w 1010179"/>
                <a:gd name="connsiteY24" fmla="*/ 526786 h 864659"/>
                <a:gd name="connsiteX25" fmla="*/ 337079 w 1010179"/>
                <a:gd name="connsiteY25" fmla="*/ 463286 h 864659"/>
                <a:gd name="connsiteX26" fmla="*/ 273579 w 1010179"/>
                <a:gd name="connsiteY26" fmla="*/ 469636 h 864659"/>
                <a:gd name="connsiteX27" fmla="*/ 175154 w 1010179"/>
                <a:gd name="connsiteY27" fmla="*/ 456936 h 864659"/>
                <a:gd name="connsiteX28" fmla="*/ 156104 w 1010179"/>
                <a:gd name="connsiteY28" fmla="*/ 399786 h 864659"/>
                <a:gd name="connsiteX0" fmla="*/ 153723 w 1007798"/>
                <a:gd name="connsiteY0" fmla="*/ 399786 h 864659"/>
                <a:gd name="connsiteX1" fmla="*/ 293423 w 1007798"/>
                <a:gd name="connsiteY1" fmla="*/ 390261 h 864659"/>
                <a:gd name="connsiteX2" fmla="*/ 423598 w 1007798"/>
                <a:gd name="connsiteY2" fmla="*/ 358511 h 864659"/>
                <a:gd name="connsiteX3" fmla="*/ 550598 w 1007798"/>
                <a:gd name="connsiteY3" fmla="*/ 339461 h 864659"/>
                <a:gd name="connsiteX4" fmla="*/ 788723 w 1007798"/>
                <a:gd name="connsiteY4" fmla="*/ 15611 h 864659"/>
                <a:gd name="connsiteX5" fmla="*/ 1007798 w 1007798"/>
                <a:gd name="connsiteY5" fmla="*/ 133086 h 864659"/>
                <a:gd name="connsiteX6" fmla="*/ 649023 w 1007798"/>
                <a:gd name="connsiteY6" fmla="*/ 501386 h 864659"/>
                <a:gd name="connsiteX7" fmla="*/ 439473 w 1007798"/>
                <a:gd name="connsiteY7" fmla="*/ 688711 h 864659"/>
                <a:gd name="connsiteX8" fmla="*/ 353748 w 1007798"/>
                <a:gd name="connsiteY8" fmla="*/ 717286 h 864659"/>
                <a:gd name="connsiteX9" fmla="*/ 229923 w 1007798"/>
                <a:gd name="connsiteY9" fmla="*/ 863336 h 864659"/>
                <a:gd name="connsiteX10" fmla="*/ 191823 w 1007798"/>
                <a:gd name="connsiteY10" fmla="*/ 831586 h 864659"/>
                <a:gd name="connsiteX11" fmla="*/ 223573 w 1007798"/>
                <a:gd name="connsiteY11" fmla="*/ 755386 h 864659"/>
                <a:gd name="connsiteX12" fmla="*/ 169598 w 1007798"/>
                <a:gd name="connsiteY12" fmla="*/ 777611 h 864659"/>
                <a:gd name="connsiteX13" fmla="*/ 41804 w 1007798"/>
                <a:gd name="connsiteY13" fmla="*/ 739511 h 864659"/>
                <a:gd name="connsiteX14" fmla="*/ 42598 w 1007798"/>
                <a:gd name="connsiteY14" fmla="*/ 695061 h 864659"/>
                <a:gd name="connsiteX15" fmla="*/ 121973 w 1007798"/>
                <a:gd name="connsiteY15" fmla="*/ 714111 h 864659"/>
                <a:gd name="connsiteX16" fmla="*/ 55298 w 1007798"/>
                <a:gd name="connsiteY16" fmla="*/ 663311 h 864659"/>
                <a:gd name="connsiteX17" fmla="*/ 80698 w 1007798"/>
                <a:gd name="connsiteY17" fmla="*/ 644261 h 864659"/>
                <a:gd name="connsiteX18" fmla="*/ 131498 w 1007798"/>
                <a:gd name="connsiteY18" fmla="*/ 669661 h 864659"/>
                <a:gd name="connsiteX19" fmla="*/ 118798 w 1007798"/>
                <a:gd name="connsiteY19" fmla="*/ 644261 h 864659"/>
                <a:gd name="connsiteX20" fmla="*/ 150548 w 1007798"/>
                <a:gd name="connsiteY20" fmla="*/ 637911 h 864659"/>
                <a:gd name="connsiteX21" fmla="*/ 226748 w 1007798"/>
                <a:gd name="connsiteY21" fmla="*/ 663311 h 864659"/>
                <a:gd name="connsiteX22" fmla="*/ 280723 w 1007798"/>
                <a:gd name="connsiteY22" fmla="*/ 663311 h 864659"/>
                <a:gd name="connsiteX23" fmla="*/ 312473 w 1007798"/>
                <a:gd name="connsiteY23" fmla="*/ 615686 h 864659"/>
                <a:gd name="connsiteX24" fmla="*/ 350573 w 1007798"/>
                <a:gd name="connsiteY24" fmla="*/ 526786 h 864659"/>
                <a:gd name="connsiteX25" fmla="*/ 334698 w 1007798"/>
                <a:gd name="connsiteY25" fmla="*/ 463286 h 864659"/>
                <a:gd name="connsiteX26" fmla="*/ 271198 w 1007798"/>
                <a:gd name="connsiteY26" fmla="*/ 469636 h 864659"/>
                <a:gd name="connsiteX27" fmla="*/ 172773 w 1007798"/>
                <a:gd name="connsiteY27" fmla="*/ 456936 h 864659"/>
                <a:gd name="connsiteX28" fmla="*/ 153723 w 1007798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695061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55386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55386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69674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69674 h 888472"/>
                <a:gd name="connsiteX12" fmla="*/ 145785 w 998273"/>
                <a:gd name="connsiteY12" fmla="*/ 772848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407395 h 896081"/>
                <a:gd name="connsiteX1" fmla="*/ 283898 w 998273"/>
                <a:gd name="connsiteY1" fmla="*/ 397870 h 896081"/>
                <a:gd name="connsiteX2" fmla="*/ 414073 w 998273"/>
                <a:gd name="connsiteY2" fmla="*/ 366120 h 896081"/>
                <a:gd name="connsiteX3" fmla="*/ 541073 w 998273"/>
                <a:gd name="connsiteY3" fmla="*/ 347070 h 896081"/>
                <a:gd name="connsiteX4" fmla="*/ 781735 w 998273"/>
                <a:gd name="connsiteY4" fmla="*/ 15611 h 896081"/>
                <a:gd name="connsiteX5" fmla="*/ 998273 w 998273"/>
                <a:gd name="connsiteY5" fmla="*/ 140695 h 896081"/>
                <a:gd name="connsiteX6" fmla="*/ 639498 w 998273"/>
                <a:gd name="connsiteY6" fmla="*/ 508995 h 896081"/>
                <a:gd name="connsiteX7" fmla="*/ 429948 w 998273"/>
                <a:gd name="connsiteY7" fmla="*/ 696320 h 896081"/>
                <a:gd name="connsiteX8" fmla="*/ 344223 w 998273"/>
                <a:gd name="connsiteY8" fmla="*/ 724895 h 896081"/>
                <a:gd name="connsiteX9" fmla="*/ 220398 w 998273"/>
                <a:gd name="connsiteY9" fmla="*/ 870945 h 896081"/>
                <a:gd name="connsiteX10" fmla="*/ 182298 w 998273"/>
                <a:gd name="connsiteY10" fmla="*/ 839195 h 896081"/>
                <a:gd name="connsiteX11" fmla="*/ 214048 w 998273"/>
                <a:gd name="connsiteY11" fmla="*/ 777283 h 896081"/>
                <a:gd name="connsiteX12" fmla="*/ 145785 w 998273"/>
                <a:gd name="connsiteY12" fmla="*/ 780457 h 896081"/>
                <a:gd name="connsiteX13" fmla="*/ 32279 w 998273"/>
                <a:gd name="connsiteY13" fmla="*/ 747120 h 896081"/>
                <a:gd name="connsiteX14" fmla="*/ 33073 w 998273"/>
                <a:gd name="connsiteY14" fmla="*/ 709814 h 896081"/>
                <a:gd name="connsiteX15" fmla="*/ 112448 w 998273"/>
                <a:gd name="connsiteY15" fmla="*/ 721720 h 896081"/>
                <a:gd name="connsiteX16" fmla="*/ 45773 w 998273"/>
                <a:gd name="connsiteY16" fmla="*/ 670920 h 896081"/>
                <a:gd name="connsiteX17" fmla="*/ 71173 w 998273"/>
                <a:gd name="connsiteY17" fmla="*/ 651870 h 896081"/>
                <a:gd name="connsiteX18" fmla="*/ 121973 w 998273"/>
                <a:gd name="connsiteY18" fmla="*/ 677270 h 896081"/>
                <a:gd name="connsiteX19" fmla="*/ 109273 w 998273"/>
                <a:gd name="connsiteY19" fmla="*/ 651870 h 896081"/>
                <a:gd name="connsiteX20" fmla="*/ 141023 w 998273"/>
                <a:gd name="connsiteY20" fmla="*/ 645520 h 896081"/>
                <a:gd name="connsiteX21" fmla="*/ 217223 w 998273"/>
                <a:gd name="connsiteY21" fmla="*/ 670920 h 896081"/>
                <a:gd name="connsiteX22" fmla="*/ 271198 w 998273"/>
                <a:gd name="connsiteY22" fmla="*/ 670920 h 896081"/>
                <a:gd name="connsiteX23" fmla="*/ 341048 w 998273"/>
                <a:gd name="connsiteY23" fmla="*/ 534395 h 896081"/>
                <a:gd name="connsiteX24" fmla="*/ 325173 w 998273"/>
                <a:gd name="connsiteY24" fmla="*/ 470895 h 896081"/>
                <a:gd name="connsiteX25" fmla="*/ 261673 w 998273"/>
                <a:gd name="connsiteY25" fmla="*/ 477245 h 896081"/>
                <a:gd name="connsiteX26" fmla="*/ 163248 w 998273"/>
                <a:gd name="connsiteY26" fmla="*/ 464545 h 896081"/>
                <a:gd name="connsiteX27" fmla="*/ 144198 w 998273"/>
                <a:gd name="connsiteY27" fmla="*/ 407395 h 8960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998273" h="896081">
                  <a:moveTo>
                    <a:pt x="144198" y="407395"/>
                  </a:moveTo>
                  <a:lnTo>
                    <a:pt x="283898" y="397870"/>
                  </a:lnTo>
                  <a:lnTo>
                    <a:pt x="414073" y="366120"/>
                  </a:lnTo>
                  <a:lnTo>
                    <a:pt x="541073" y="347070"/>
                  </a:lnTo>
                  <a:cubicBezTo>
                    <a:pt x="658548" y="277219"/>
                    <a:pt x="702360" y="123561"/>
                    <a:pt x="781735" y="15611"/>
                  </a:cubicBezTo>
                  <a:cubicBezTo>
                    <a:pt x="885716" y="0"/>
                    <a:pt x="975254" y="96774"/>
                    <a:pt x="998273" y="140695"/>
                  </a:cubicBezTo>
                  <a:cubicBezTo>
                    <a:pt x="792956" y="344424"/>
                    <a:pt x="754328" y="443378"/>
                    <a:pt x="639498" y="508995"/>
                  </a:cubicBezTo>
                  <a:cubicBezTo>
                    <a:pt x="548217" y="609537"/>
                    <a:pt x="502179" y="638641"/>
                    <a:pt x="429948" y="696320"/>
                  </a:cubicBezTo>
                  <a:lnTo>
                    <a:pt x="344223" y="724895"/>
                  </a:lnTo>
                  <a:cubicBezTo>
                    <a:pt x="302948" y="785484"/>
                    <a:pt x="266435" y="805593"/>
                    <a:pt x="220398" y="870945"/>
                  </a:cubicBezTo>
                  <a:cubicBezTo>
                    <a:pt x="171979" y="896081"/>
                    <a:pt x="171185" y="868828"/>
                    <a:pt x="182298" y="839195"/>
                  </a:cubicBezTo>
                  <a:lnTo>
                    <a:pt x="214048" y="777283"/>
                  </a:lnTo>
                  <a:lnTo>
                    <a:pt x="145785" y="780457"/>
                  </a:lnTo>
                  <a:lnTo>
                    <a:pt x="32279" y="747120"/>
                  </a:lnTo>
                  <a:cubicBezTo>
                    <a:pt x="0" y="724365"/>
                    <a:pt x="8203" y="703993"/>
                    <a:pt x="33073" y="709814"/>
                  </a:cubicBezTo>
                  <a:lnTo>
                    <a:pt x="112448" y="721720"/>
                  </a:lnTo>
                  <a:lnTo>
                    <a:pt x="45773" y="670920"/>
                  </a:lnTo>
                  <a:cubicBezTo>
                    <a:pt x="39952" y="659807"/>
                    <a:pt x="41274" y="636789"/>
                    <a:pt x="71173" y="651870"/>
                  </a:cubicBezTo>
                  <a:lnTo>
                    <a:pt x="121973" y="677270"/>
                  </a:lnTo>
                  <a:lnTo>
                    <a:pt x="109273" y="651870"/>
                  </a:lnTo>
                  <a:cubicBezTo>
                    <a:pt x="91281" y="630703"/>
                    <a:pt x="106627" y="616681"/>
                    <a:pt x="141023" y="645520"/>
                  </a:cubicBezTo>
                  <a:lnTo>
                    <a:pt x="217223" y="670920"/>
                  </a:lnTo>
                  <a:lnTo>
                    <a:pt x="271198" y="670920"/>
                  </a:lnTo>
                  <a:cubicBezTo>
                    <a:pt x="311150" y="606363"/>
                    <a:pt x="329671" y="601334"/>
                    <a:pt x="341048" y="534395"/>
                  </a:cubicBezTo>
                  <a:lnTo>
                    <a:pt x="325173" y="470895"/>
                  </a:lnTo>
                  <a:lnTo>
                    <a:pt x="261673" y="477245"/>
                  </a:lnTo>
                  <a:lnTo>
                    <a:pt x="163248" y="464545"/>
                  </a:lnTo>
                  <a:cubicBezTo>
                    <a:pt x="128323" y="455020"/>
                    <a:pt x="100542" y="419301"/>
                    <a:pt x="144198" y="407395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" name="Freeform 57"/>
            <p:cNvSpPr/>
            <p:nvPr/>
          </p:nvSpPr>
          <p:spPr>
            <a:xfrm flipH="1">
              <a:off x="1212804" y="169629"/>
              <a:ext cx="1709853" cy="6582054"/>
            </a:xfrm>
            <a:custGeom>
              <a:avLst/>
              <a:gdLst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30515 h 9318172"/>
                <a:gd name="connsiteX1" fmla="*/ 957943 w 2728686"/>
                <a:gd name="connsiteY1" fmla="*/ 203200 h 9318172"/>
                <a:gd name="connsiteX2" fmla="*/ 1320800 w 2728686"/>
                <a:gd name="connsiteY2" fmla="*/ 0 h 9318172"/>
                <a:gd name="connsiteX3" fmla="*/ 1901371 w 2728686"/>
                <a:gd name="connsiteY3" fmla="*/ 116115 h 9318172"/>
                <a:gd name="connsiteX4" fmla="*/ 2191657 w 2728686"/>
                <a:gd name="connsiteY4" fmla="*/ 638629 h 9318172"/>
                <a:gd name="connsiteX5" fmla="*/ 2148114 w 2728686"/>
                <a:gd name="connsiteY5" fmla="*/ 899886 h 9318172"/>
                <a:gd name="connsiteX6" fmla="*/ 2293257 w 2728686"/>
                <a:gd name="connsiteY6" fmla="*/ 1088572 h 9318172"/>
                <a:gd name="connsiteX7" fmla="*/ 2336800 w 2728686"/>
                <a:gd name="connsiteY7" fmla="*/ 1640115 h 9318172"/>
                <a:gd name="connsiteX8" fmla="*/ 2540000 w 2728686"/>
                <a:gd name="connsiteY8" fmla="*/ 1988458 h 9318172"/>
                <a:gd name="connsiteX9" fmla="*/ 2510971 w 2728686"/>
                <a:gd name="connsiteY9" fmla="*/ 2685143 h 9318172"/>
                <a:gd name="connsiteX10" fmla="*/ 2264228 w 2728686"/>
                <a:gd name="connsiteY10" fmla="*/ 3454400 h 9318172"/>
                <a:gd name="connsiteX11" fmla="*/ 2264228 w 2728686"/>
                <a:gd name="connsiteY11" fmla="*/ 3585029 h 9318172"/>
                <a:gd name="connsiteX12" fmla="*/ 1959428 w 2728686"/>
                <a:gd name="connsiteY12" fmla="*/ 3817258 h 9318172"/>
                <a:gd name="connsiteX13" fmla="*/ 2061028 w 2728686"/>
                <a:gd name="connsiteY13" fmla="*/ 5471886 h 9318172"/>
                <a:gd name="connsiteX14" fmla="*/ 2162628 w 2728686"/>
                <a:gd name="connsiteY14" fmla="*/ 6299200 h 9318172"/>
                <a:gd name="connsiteX15" fmla="*/ 2380343 w 2728686"/>
                <a:gd name="connsiteY15" fmla="*/ 7242629 h 9318172"/>
                <a:gd name="connsiteX16" fmla="*/ 2540000 w 2728686"/>
                <a:gd name="connsiteY16" fmla="*/ 8026400 h 9318172"/>
                <a:gd name="connsiteX17" fmla="*/ 2598057 w 2728686"/>
                <a:gd name="connsiteY17" fmla="*/ 8360229 h 9318172"/>
                <a:gd name="connsiteX18" fmla="*/ 2699657 w 2728686"/>
                <a:gd name="connsiteY18" fmla="*/ 8505372 h 9318172"/>
                <a:gd name="connsiteX19" fmla="*/ 2714171 w 2728686"/>
                <a:gd name="connsiteY19" fmla="*/ 8766629 h 9318172"/>
                <a:gd name="connsiteX20" fmla="*/ 2627086 w 2728686"/>
                <a:gd name="connsiteY20" fmla="*/ 8810172 h 9318172"/>
                <a:gd name="connsiteX21" fmla="*/ 2728686 w 2728686"/>
                <a:gd name="connsiteY21" fmla="*/ 9114972 h 9318172"/>
                <a:gd name="connsiteX22" fmla="*/ 2612571 w 2728686"/>
                <a:gd name="connsiteY22" fmla="*/ 9303658 h 9318172"/>
                <a:gd name="connsiteX23" fmla="*/ 2510971 w 2728686"/>
                <a:gd name="connsiteY23" fmla="*/ 9318172 h 9318172"/>
                <a:gd name="connsiteX24" fmla="*/ 2307771 w 2728686"/>
                <a:gd name="connsiteY24" fmla="*/ 9129486 h 9318172"/>
                <a:gd name="connsiteX25" fmla="*/ 2249714 w 2728686"/>
                <a:gd name="connsiteY25" fmla="*/ 9013372 h 9318172"/>
                <a:gd name="connsiteX26" fmla="*/ 2278743 w 2728686"/>
                <a:gd name="connsiteY26" fmla="*/ 8911772 h 9318172"/>
                <a:gd name="connsiteX27" fmla="*/ 2162628 w 2728686"/>
                <a:gd name="connsiteY27" fmla="*/ 8853715 h 9318172"/>
                <a:gd name="connsiteX28" fmla="*/ 1915886 w 2728686"/>
                <a:gd name="connsiteY28" fmla="*/ 8853715 h 9318172"/>
                <a:gd name="connsiteX29" fmla="*/ 1727200 w 2728686"/>
                <a:gd name="connsiteY29" fmla="*/ 8650515 h 9318172"/>
                <a:gd name="connsiteX30" fmla="*/ 1770743 w 2728686"/>
                <a:gd name="connsiteY30" fmla="*/ 8476343 h 9318172"/>
                <a:gd name="connsiteX31" fmla="*/ 1785257 w 2728686"/>
                <a:gd name="connsiteY31" fmla="*/ 8302172 h 9318172"/>
                <a:gd name="connsiteX32" fmla="*/ 1698171 w 2728686"/>
                <a:gd name="connsiteY32" fmla="*/ 8113486 h 9318172"/>
                <a:gd name="connsiteX33" fmla="*/ 1712686 w 2728686"/>
                <a:gd name="connsiteY33" fmla="*/ 7866743 h 9318172"/>
                <a:gd name="connsiteX34" fmla="*/ 1654628 w 2728686"/>
                <a:gd name="connsiteY34" fmla="*/ 7765143 h 9318172"/>
                <a:gd name="connsiteX35" fmla="*/ 1727200 w 2728686"/>
                <a:gd name="connsiteY35" fmla="*/ 7242629 h 9318172"/>
                <a:gd name="connsiteX36" fmla="*/ 1582057 w 2728686"/>
                <a:gd name="connsiteY36" fmla="*/ 6981372 h 9318172"/>
                <a:gd name="connsiteX37" fmla="*/ 1596571 w 2728686"/>
                <a:gd name="connsiteY37" fmla="*/ 6458858 h 9318172"/>
                <a:gd name="connsiteX38" fmla="*/ 1393371 w 2728686"/>
                <a:gd name="connsiteY38" fmla="*/ 5950858 h 9318172"/>
                <a:gd name="connsiteX39" fmla="*/ 1335314 w 2728686"/>
                <a:gd name="connsiteY39" fmla="*/ 6255658 h 9318172"/>
                <a:gd name="connsiteX40" fmla="*/ 1436914 w 2728686"/>
                <a:gd name="connsiteY40" fmla="*/ 6618515 h 9318172"/>
                <a:gd name="connsiteX41" fmla="*/ 1451428 w 2728686"/>
                <a:gd name="connsiteY41" fmla="*/ 7286172 h 9318172"/>
                <a:gd name="connsiteX42" fmla="*/ 1524000 w 2728686"/>
                <a:gd name="connsiteY42" fmla="*/ 7721600 h 9318172"/>
                <a:gd name="connsiteX43" fmla="*/ 1582057 w 2728686"/>
                <a:gd name="connsiteY43" fmla="*/ 7924800 h 9318172"/>
                <a:gd name="connsiteX44" fmla="*/ 1582057 w 2728686"/>
                <a:gd name="connsiteY44" fmla="*/ 8215086 h 9318172"/>
                <a:gd name="connsiteX45" fmla="*/ 1582057 w 2728686"/>
                <a:gd name="connsiteY45" fmla="*/ 8432800 h 9318172"/>
                <a:gd name="connsiteX46" fmla="*/ 1509486 w 2728686"/>
                <a:gd name="connsiteY46" fmla="*/ 8592458 h 9318172"/>
                <a:gd name="connsiteX47" fmla="*/ 1335314 w 2728686"/>
                <a:gd name="connsiteY47" fmla="*/ 8592458 h 9318172"/>
                <a:gd name="connsiteX48" fmla="*/ 1233714 w 2728686"/>
                <a:gd name="connsiteY48" fmla="*/ 8534400 h 9318172"/>
                <a:gd name="connsiteX49" fmla="*/ 1016000 w 2728686"/>
                <a:gd name="connsiteY49" fmla="*/ 8737600 h 9318172"/>
                <a:gd name="connsiteX50" fmla="*/ 580571 w 2728686"/>
                <a:gd name="connsiteY50" fmla="*/ 8839200 h 9318172"/>
                <a:gd name="connsiteX51" fmla="*/ 406400 w 2728686"/>
                <a:gd name="connsiteY51" fmla="*/ 8853715 h 9318172"/>
                <a:gd name="connsiteX52" fmla="*/ 391886 w 2728686"/>
                <a:gd name="connsiteY52" fmla="*/ 8708572 h 9318172"/>
                <a:gd name="connsiteX53" fmla="*/ 537028 w 2728686"/>
                <a:gd name="connsiteY53" fmla="*/ 8636000 h 9318172"/>
                <a:gd name="connsiteX54" fmla="*/ 783771 w 2728686"/>
                <a:gd name="connsiteY54" fmla="*/ 8418286 h 9318172"/>
                <a:gd name="connsiteX55" fmla="*/ 725714 w 2728686"/>
                <a:gd name="connsiteY55" fmla="*/ 8142515 h 9318172"/>
                <a:gd name="connsiteX56" fmla="*/ 769257 w 2728686"/>
                <a:gd name="connsiteY56" fmla="*/ 7982858 h 9318172"/>
                <a:gd name="connsiteX57" fmla="*/ 827314 w 2728686"/>
                <a:gd name="connsiteY57" fmla="*/ 7678058 h 9318172"/>
                <a:gd name="connsiteX58" fmla="*/ 870857 w 2728686"/>
                <a:gd name="connsiteY58" fmla="*/ 6908800 h 9318172"/>
                <a:gd name="connsiteX59" fmla="*/ 798286 w 2728686"/>
                <a:gd name="connsiteY59" fmla="*/ 6821715 h 9318172"/>
                <a:gd name="connsiteX60" fmla="*/ 769257 w 2728686"/>
                <a:gd name="connsiteY60" fmla="*/ 6589486 h 9318172"/>
                <a:gd name="connsiteX61" fmla="*/ 667657 w 2728686"/>
                <a:gd name="connsiteY61" fmla="*/ 6313715 h 9318172"/>
                <a:gd name="connsiteX62" fmla="*/ 420914 w 2728686"/>
                <a:gd name="connsiteY62" fmla="*/ 4833258 h 9318172"/>
                <a:gd name="connsiteX63" fmla="*/ 420914 w 2728686"/>
                <a:gd name="connsiteY63" fmla="*/ 4339772 h 9318172"/>
                <a:gd name="connsiteX64" fmla="*/ 478971 w 2728686"/>
                <a:gd name="connsiteY64" fmla="*/ 3933372 h 9318172"/>
                <a:gd name="connsiteX65" fmla="*/ 740228 w 2728686"/>
                <a:gd name="connsiteY65" fmla="*/ 3483429 h 9318172"/>
                <a:gd name="connsiteX66" fmla="*/ 595086 w 2728686"/>
                <a:gd name="connsiteY66" fmla="*/ 3483429 h 9318172"/>
                <a:gd name="connsiteX67" fmla="*/ 464457 w 2728686"/>
                <a:gd name="connsiteY67" fmla="*/ 3410858 h 9318172"/>
                <a:gd name="connsiteX68" fmla="*/ 29028 w 2728686"/>
                <a:gd name="connsiteY68" fmla="*/ 3410858 h 9318172"/>
                <a:gd name="connsiteX69" fmla="*/ 0 w 2728686"/>
                <a:gd name="connsiteY69" fmla="*/ 3352800 h 9318172"/>
                <a:gd name="connsiteX70" fmla="*/ 159657 w 2728686"/>
                <a:gd name="connsiteY70" fmla="*/ 2989943 h 9318172"/>
                <a:gd name="connsiteX71" fmla="*/ 522514 w 2728686"/>
                <a:gd name="connsiteY71" fmla="*/ 2989943 h 9318172"/>
                <a:gd name="connsiteX72" fmla="*/ 638628 w 2728686"/>
                <a:gd name="connsiteY72" fmla="*/ 2917372 h 9318172"/>
                <a:gd name="connsiteX73" fmla="*/ 580571 w 2728686"/>
                <a:gd name="connsiteY73" fmla="*/ 2627086 h 9318172"/>
                <a:gd name="connsiteX74" fmla="*/ 638628 w 2728686"/>
                <a:gd name="connsiteY74" fmla="*/ 2409372 h 9318172"/>
                <a:gd name="connsiteX75" fmla="*/ 856343 w 2728686"/>
                <a:gd name="connsiteY75" fmla="*/ 2090058 h 9318172"/>
                <a:gd name="connsiteX76" fmla="*/ 841828 w 2728686"/>
                <a:gd name="connsiteY76" fmla="*/ 1915886 h 9318172"/>
                <a:gd name="connsiteX77" fmla="*/ 885371 w 2728686"/>
                <a:gd name="connsiteY77" fmla="*/ 1785258 h 9318172"/>
                <a:gd name="connsiteX78" fmla="*/ 1016000 w 2728686"/>
                <a:gd name="connsiteY78" fmla="*/ 1625600 h 9318172"/>
                <a:gd name="connsiteX79" fmla="*/ 1030514 w 2728686"/>
                <a:gd name="connsiteY79" fmla="*/ 1393372 h 9318172"/>
                <a:gd name="connsiteX80" fmla="*/ 1074057 w 2728686"/>
                <a:gd name="connsiteY80" fmla="*/ 1320800 h 9318172"/>
                <a:gd name="connsiteX81" fmla="*/ 1059543 w 2728686"/>
                <a:gd name="connsiteY81" fmla="*/ 1233715 h 9318172"/>
                <a:gd name="connsiteX82" fmla="*/ 856343 w 2728686"/>
                <a:gd name="connsiteY82" fmla="*/ 1030515 h 9318172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901371 w 2728686"/>
                <a:gd name="connsiteY3" fmla="*/ 145503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91657 w 2728686"/>
                <a:gd name="connsiteY4" fmla="*/ 668017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43019 w 2728686"/>
                <a:gd name="connsiteY4" fmla="*/ 541558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43019 w 2728686"/>
                <a:gd name="connsiteY4" fmla="*/ 541558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43019 w 2728686"/>
                <a:gd name="connsiteY4" fmla="*/ 541558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143019 w 2728686"/>
                <a:gd name="connsiteY4" fmla="*/ 541558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478971 w 2728686"/>
                <a:gd name="connsiteY64" fmla="*/ 3962760 h 9347560"/>
                <a:gd name="connsiteX65" fmla="*/ 740228 w 2728686"/>
                <a:gd name="connsiteY65" fmla="*/ 3512817 h 9347560"/>
                <a:gd name="connsiteX66" fmla="*/ 595086 w 2728686"/>
                <a:gd name="connsiteY66" fmla="*/ 3512817 h 9347560"/>
                <a:gd name="connsiteX67" fmla="*/ 464457 w 2728686"/>
                <a:gd name="connsiteY67" fmla="*/ 3440246 h 9347560"/>
                <a:gd name="connsiteX68" fmla="*/ 29028 w 2728686"/>
                <a:gd name="connsiteY68" fmla="*/ 3440246 h 9347560"/>
                <a:gd name="connsiteX69" fmla="*/ 0 w 2728686"/>
                <a:gd name="connsiteY69" fmla="*/ 3382188 h 9347560"/>
                <a:gd name="connsiteX70" fmla="*/ 159657 w 2728686"/>
                <a:gd name="connsiteY70" fmla="*/ 3019331 h 9347560"/>
                <a:gd name="connsiteX71" fmla="*/ 522514 w 2728686"/>
                <a:gd name="connsiteY71" fmla="*/ 3019331 h 9347560"/>
                <a:gd name="connsiteX72" fmla="*/ 638628 w 2728686"/>
                <a:gd name="connsiteY72" fmla="*/ 2946760 h 9347560"/>
                <a:gd name="connsiteX73" fmla="*/ 580571 w 2728686"/>
                <a:gd name="connsiteY73" fmla="*/ 2656474 h 9347560"/>
                <a:gd name="connsiteX74" fmla="*/ 638628 w 2728686"/>
                <a:gd name="connsiteY74" fmla="*/ 2438760 h 9347560"/>
                <a:gd name="connsiteX75" fmla="*/ 856343 w 2728686"/>
                <a:gd name="connsiteY75" fmla="*/ 2119446 h 9347560"/>
                <a:gd name="connsiteX76" fmla="*/ 841828 w 2728686"/>
                <a:gd name="connsiteY76" fmla="*/ 1945274 h 9347560"/>
                <a:gd name="connsiteX77" fmla="*/ 885371 w 2728686"/>
                <a:gd name="connsiteY77" fmla="*/ 1814646 h 9347560"/>
                <a:gd name="connsiteX78" fmla="*/ 1016000 w 2728686"/>
                <a:gd name="connsiteY78" fmla="*/ 1654988 h 9347560"/>
                <a:gd name="connsiteX79" fmla="*/ 1030514 w 2728686"/>
                <a:gd name="connsiteY79" fmla="*/ 1422760 h 9347560"/>
                <a:gd name="connsiteX80" fmla="*/ 1074057 w 2728686"/>
                <a:gd name="connsiteY80" fmla="*/ 1350188 h 9347560"/>
                <a:gd name="connsiteX81" fmla="*/ 1059543 w 2728686"/>
                <a:gd name="connsiteY81" fmla="*/ 1263103 h 9347560"/>
                <a:gd name="connsiteX82" fmla="*/ 856343 w 2728686"/>
                <a:gd name="connsiteY82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740228 w 2728686"/>
                <a:gd name="connsiteY64" fmla="*/ 3512817 h 9347560"/>
                <a:gd name="connsiteX65" fmla="*/ 595086 w 2728686"/>
                <a:gd name="connsiteY65" fmla="*/ 3512817 h 9347560"/>
                <a:gd name="connsiteX66" fmla="*/ 464457 w 2728686"/>
                <a:gd name="connsiteY66" fmla="*/ 3440246 h 9347560"/>
                <a:gd name="connsiteX67" fmla="*/ 29028 w 2728686"/>
                <a:gd name="connsiteY67" fmla="*/ 3440246 h 9347560"/>
                <a:gd name="connsiteX68" fmla="*/ 0 w 2728686"/>
                <a:gd name="connsiteY68" fmla="*/ 3382188 h 9347560"/>
                <a:gd name="connsiteX69" fmla="*/ 159657 w 2728686"/>
                <a:gd name="connsiteY69" fmla="*/ 3019331 h 9347560"/>
                <a:gd name="connsiteX70" fmla="*/ 522514 w 2728686"/>
                <a:gd name="connsiteY70" fmla="*/ 3019331 h 9347560"/>
                <a:gd name="connsiteX71" fmla="*/ 638628 w 2728686"/>
                <a:gd name="connsiteY71" fmla="*/ 2946760 h 9347560"/>
                <a:gd name="connsiteX72" fmla="*/ 580571 w 2728686"/>
                <a:gd name="connsiteY72" fmla="*/ 2656474 h 9347560"/>
                <a:gd name="connsiteX73" fmla="*/ 638628 w 2728686"/>
                <a:gd name="connsiteY73" fmla="*/ 2438760 h 9347560"/>
                <a:gd name="connsiteX74" fmla="*/ 856343 w 2728686"/>
                <a:gd name="connsiteY74" fmla="*/ 2119446 h 9347560"/>
                <a:gd name="connsiteX75" fmla="*/ 841828 w 2728686"/>
                <a:gd name="connsiteY75" fmla="*/ 1945274 h 9347560"/>
                <a:gd name="connsiteX76" fmla="*/ 885371 w 2728686"/>
                <a:gd name="connsiteY76" fmla="*/ 1814646 h 9347560"/>
                <a:gd name="connsiteX77" fmla="*/ 1016000 w 2728686"/>
                <a:gd name="connsiteY77" fmla="*/ 1654988 h 9347560"/>
                <a:gd name="connsiteX78" fmla="*/ 1030514 w 2728686"/>
                <a:gd name="connsiteY78" fmla="*/ 1422760 h 9347560"/>
                <a:gd name="connsiteX79" fmla="*/ 1074057 w 2728686"/>
                <a:gd name="connsiteY79" fmla="*/ 1350188 h 9347560"/>
                <a:gd name="connsiteX80" fmla="*/ 1059543 w 2728686"/>
                <a:gd name="connsiteY80" fmla="*/ 1263103 h 9347560"/>
                <a:gd name="connsiteX81" fmla="*/ 856343 w 2728686"/>
                <a:gd name="connsiteY81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82057 w 2728686"/>
                <a:gd name="connsiteY36" fmla="*/ 7010760 h 9347560"/>
                <a:gd name="connsiteX37" fmla="*/ 1596571 w 2728686"/>
                <a:gd name="connsiteY37" fmla="*/ 6488246 h 9347560"/>
                <a:gd name="connsiteX38" fmla="*/ 1393371 w 2728686"/>
                <a:gd name="connsiteY38" fmla="*/ 5980246 h 9347560"/>
                <a:gd name="connsiteX39" fmla="*/ 1335314 w 2728686"/>
                <a:gd name="connsiteY39" fmla="*/ 6285046 h 9347560"/>
                <a:gd name="connsiteX40" fmla="*/ 1436914 w 2728686"/>
                <a:gd name="connsiteY40" fmla="*/ 6647903 h 9347560"/>
                <a:gd name="connsiteX41" fmla="*/ 1451428 w 2728686"/>
                <a:gd name="connsiteY41" fmla="*/ 7315560 h 9347560"/>
                <a:gd name="connsiteX42" fmla="*/ 1524000 w 2728686"/>
                <a:gd name="connsiteY42" fmla="*/ 7750988 h 9347560"/>
                <a:gd name="connsiteX43" fmla="*/ 1582057 w 2728686"/>
                <a:gd name="connsiteY43" fmla="*/ 7954188 h 9347560"/>
                <a:gd name="connsiteX44" fmla="*/ 1582057 w 2728686"/>
                <a:gd name="connsiteY44" fmla="*/ 8244474 h 9347560"/>
                <a:gd name="connsiteX45" fmla="*/ 1582057 w 2728686"/>
                <a:gd name="connsiteY45" fmla="*/ 8462188 h 9347560"/>
                <a:gd name="connsiteX46" fmla="*/ 1509486 w 2728686"/>
                <a:gd name="connsiteY46" fmla="*/ 8621846 h 9347560"/>
                <a:gd name="connsiteX47" fmla="*/ 1335314 w 2728686"/>
                <a:gd name="connsiteY47" fmla="*/ 8621846 h 9347560"/>
                <a:gd name="connsiteX48" fmla="*/ 1233714 w 2728686"/>
                <a:gd name="connsiteY48" fmla="*/ 8563788 h 9347560"/>
                <a:gd name="connsiteX49" fmla="*/ 1016000 w 2728686"/>
                <a:gd name="connsiteY49" fmla="*/ 8766988 h 9347560"/>
                <a:gd name="connsiteX50" fmla="*/ 580571 w 2728686"/>
                <a:gd name="connsiteY50" fmla="*/ 8868588 h 9347560"/>
                <a:gd name="connsiteX51" fmla="*/ 406400 w 2728686"/>
                <a:gd name="connsiteY51" fmla="*/ 8883103 h 9347560"/>
                <a:gd name="connsiteX52" fmla="*/ 391886 w 2728686"/>
                <a:gd name="connsiteY52" fmla="*/ 8737960 h 9347560"/>
                <a:gd name="connsiteX53" fmla="*/ 537028 w 2728686"/>
                <a:gd name="connsiteY53" fmla="*/ 8665388 h 9347560"/>
                <a:gd name="connsiteX54" fmla="*/ 783771 w 2728686"/>
                <a:gd name="connsiteY54" fmla="*/ 8447674 h 9347560"/>
                <a:gd name="connsiteX55" fmla="*/ 725714 w 2728686"/>
                <a:gd name="connsiteY55" fmla="*/ 8171903 h 9347560"/>
                <a:gd name="connsiteX56" fmla="*/ 769257 w 2728686"/>
                <a:gd name="connsiteY56" fmla="*/ 8012246 h 9347560"/>
                <a:gd name="connsiteX57" fmla="*/ 827314 w 2728686"/>
                <a:gd name="connsiteY57" fmla="*/ 7707446 h 9347560"/>
                <a:gd name="connsiteX58" fmla="*/ 870857 w 2728686"/>
                <a:gd name="connsiteY58" fmla="*/ 6938188 h 9347560"/>
                <a:gd name="connsiteX59" fmla="*/ 798286 w 2728686"/>
                <a:gd name="connsiteY59" fmla="*/ 6851103 h 9347560"/>
                <a:gd name="connsiteX60" fmla="*/ 769257 w 2728686"/>
                <a:gd name="connsiteY60" fmla="*/ 6618874 h 9347560"/>
                <a:gd name="connsiteX61" fmla="*/ 667657 w 2728686"/>
                <a:gd name="connsiteY61" fmla="*/ 6343103 h 9347560"/>
                <a:gd name="connsiteX62" fmla="*/ 420914 w 2728686"/>
                <a:gd name="connsiteY62" fmla="*/ 4862646 h 9347560"/>
                <a:gd name="connsiteX63" fmla="*/ 420914 w 2728686"/>
                <a:gd name="connsiteY63" fmla="*/ 4369160 h 9347560"/>
                <a:gd name="connsiteX64" fmla="*/ 740228 w 2728686"/>
                <a:gd name="connsiteY64" fmla="*/ 3512817 h 9347560"/>
                <a:gd name="connsiteX65" fmla="*/ 595086 w 2728686"/>
                <a:gd name="connsiteY65" fmla="*/ 3512817 h 9347560"/>
                <a:gd name="connsiteX66" fmla="*/ 464457 w 2728686"/>
                <a:gd name="connsiteY66" fmla="*/ 3440246 h 9347560"/>
                <a:gd name="connsiteX67" fmla="*/ 29028 w 2728686"/>
                <a:gd name="connsiteY67" fmla="*/ 3440246 h 9347560"/>
                <a:gd name="connsiteX68" fmla="*/ 0 w 2728686"/>
                <a:gd name="connsiteY68" fmla="*/ 3382188 h 9347560"/>
                <a:gd name="connsiteX69" fmla="*/ 159657 w 2728686"/>
                <a:gd name="connsiteY69" fmla="*/ 3019331 h 9347560"/>
                <a:gd name="connsiteX70" fmla="*/ 522514 w 2728686"/>
                <a:gd name="connsiteY70" fmla="*/ 3019331 h 9347560"/>
                <a:gd name="connsiteX71" fmla="*/ 638628 w 2728686"/>
                <a:gd name="connsiteY71" fmla="*/ 2946760 h 9347560"/>
                <a:gd name="connsiteX72" fmla="*/ 580571 w 2728686"/>
                <a:gd name="connsiteY72" fmla="*/ 2656474 h 9347560"/>
                <a:gd name="connsiteX73" fmla="*/ 638628 w 2728686"/>
                <a:gd name="connsiteY73" fmla="*/ 2438760 h 9347560"/>
                <a:gd name="connsiteX74" fmla="*/ 856343 w 2728686"/>
                <a:gd name="connsiteY74" fmla="*/ 2119446 h 9347560"/>
                <a:gd name="connsiteX75" fmla="*/ 841828 w 2728686"/>
                <a:gd name="connsiteY75" fmla="*/ 1945274 h 9347560"/>
                <a:gd name="connsiteX76" fmla="*/ 885371 w 2728686"/>
                <a:gd name="connsiteY76" fmla="*/ 1814646 h 9347560"/>
                <a:gd name="connsiteX77" fmla="*/ 1016000 w 2728686"/>
                <a:gd name="connsiteY77" fmla="*/ 1654988 h 9347560"/>
                <a:gd name="connsiteX78" fmla="*/ 1030514 w 2728686"/>
                <a:gd name="connsiteY78" fmla="*/ 1422760 h 9347560"/>
                <a:gd name="connsiteX79" fmla="*/ 1074057 w 2728686"/>
                <a:gd name="connsiteY79" fmla="*/ 1350188 h 9347560"/>
                <a:gd name="connsiteX80" fmla="*/ 1059543 w 2728686"/>
                <a:gd name="connsiteY80" fmla="*/ 1263103 h 9347560"/>
                <a:gd name="connsiteX81" fmla="*/ 856343 w 2728686"/>
                <a:gd name="connsiteY81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96571 w 2728686"/>
                <a:gd name="connsiteY36" fmla="*/ 6488246 h 9347560"/>
                <a:gd name="connsiteX37" fmla="*/ 1393371 w 2728686"/>
                <a:gd name="connsiteY37" fmla="*/ 5980246 h 9347560"/>
                <a:gd name="connsiteX38" fmla="*/ 1335314 w 2728686"/>
                <a:gd name="connsiteY38" fmla="*/ 6285046 h 9347560"/>
                <a:gd name="connsiteX39" fmla="*/ 1436914 w 2728686"/>
                <a:gd name="connsiteY39" fmla="*/ 6647903 h 9347560"/>
                <a:gd name="connsiteX40" fmla="*/ 1451428 w 2728686"/>
                <a:gd name="connsiteY40" fmla="*/ 7315560 h 9347560"/>
                <a:gd name="connsiteX41" fmla="*/ 1524000 w 2728686"/>
                <a:gd name="connsiteY41" fmla="*/ 7750988 h 9347560"/>
                <a:gd name="connsiteX42" fmla="*/ 1582057 w 2728686"/>
                <a:gd name="connsiteY42" fmla="*/ 7954188 h 9347560"/>
                <a:gd name="connsiteX43" fmla="*/ 1582057 w 2728686"/>
                <a:gd name="connsiteY43" fmla="*/ 8244474 h 9347560"/>
                <a:gd name="connsiteX44" fmla="*/ 1582057 w 2728686"/>
                <a:gd name="connsiteY44" fmla="*/ 8462188 h 9347560"/>
                <a:gd name="connsiteX45" fmla="*/ 1509486 w 2728686"/>
                <a:gd name="connsiteY45" fmla="*/ 8621846 h 9347560"/>
                <a:gd name="connsiteX46" fmla="*/ 1335314 w 2728686"/>
                <a:gd name="connsiteY46" fmla="*/ 8621846 h 9347560"/>
                <a:gd name="connsiteX47" fmla="*/ 1233714 w 2728686"/>
                <a:gd name="connsiteY47" fmla="*/ 8563788 h 9347560"/>
                <a:gd name="connsiteX48" fmla="*/ 1016000 w 2728686"/>
                <a:gd name="connsiteY48" fmla="*/ 8766988 h 9347560"/>
                <a:gd name="connsiteX49" fmla="*/ 580571 w 2728686"/>
                <a:gd name="connsiteY49" fmla="*/ 8868588 h 9347560"/>
                <a:gd name="connsiteX50" fmla="*/ 406400 w 2728686"/>
                <a:gd name="connsiteY50" fmla="*/ 8883103 h 9347560"/>
                <a:gd name="connsiteX51" fmla="*/ 391886 w 2728686"/>
                <a:gd name="connsiteY51" fmla="*/ 8737960 h 9347560"/>
                <a:gd name="connsiteX52" fmla="*/ 537028 w 2728686"/>
                <a:gd name="connsiteY52" fmla="*/ 8665388 h 9347560"/>
                <a:gd name="connsiteX53" fmla="*/ 783771 w 2728686"/>
                <a:gd name="connsiteY53" fmla="*/ 8447674 h 9347560"/>
                <a:gd name="connsiteX54" fmla="*/ 725714 w 2728686"/>
                <a:gd name="connsiteY54" fmla="*/ 8171903 h 9347560"/>
                <a:gd name="connsiteX55" fmla="*/ 769257 w 2728686"/>
                <a:gd name="connsiteY55" fmla="*/ 8012246 h 9347560"/>
                <a:gd name="connsiteX56" fmla="*/ 827314 w 2728686"/>
                <a:gd name="connsiteY56" fmla="*/ 7707446 h 9347560"/>
                <a:gd name="connsiteX57" fmla="*/ 870857 w 2728686"/>
                <a:gd name="connsiteY57" fmla="*/ 6938188 h 9347560"/>
                <a:gd name="connsiteX58" fmla="*/ 798286 w 2728686"/>
                <a:gd name="connsiteY58" fmla="*/ 6851103 h 9347560"/>
                <a:gd name="connsiteX59" fmla="*/ 769257 w 2728686"/>
                <a:gd name="connsiteY59" fmla="*/ 6618874 h 9347560"/>
                <a:gd name="connsiteX60" fmla="*/ 667657 w 2728686"/>
                <a:gd name="connsiteY60" fmla="*/ 6343103 h 9347560"/>
                <a:gd name="connsiteX61" fmla="*/ 420914 w 2728686"/>
                <a:gd name="connsiteY61" fmla="*/ 4862646 h 9347560"/>
                <a:gd name="connsiteX62" fmla="*/ 420914 w 2728686"/>
                <a:gd name="connsiteY62" fmla="*/ 4369160 h 9347560"/>
                <a:gd name="connsiteX63" fmla="*/ 740228 w 2728686"/>
                <a:gd name="connsiteY63" fmla="*/ 3512817 h 9347560"/>
                <a:gd name="connsiteX64" fmla="*/ 595086 w 2728686"/>
                <a:gd name="connsiteY64" fmla="*/ 3512817 h 9347560"/>
                <a:gd name="connsiteX65" fmla="*/ 464457 w 2728686"/>
                <a:gd name="connsiteY65" fmla="*/ 3440246 h 9347560"/>
                <a:gd name="connsiteX66" fmla="*/ 29028 w 2728686"/>
                <a:gd name="connsiteY66" fmla="*/ 3440246 h 9347560"/>
                <a:gd name="connsiteX67" fmla="*/ 0 w 2728686"/>
                <a:gd name="connsiteY67" fmla="*/ 3382188 h 9347560"/>
                <a:gd name="connsiteX68" fmla="*/ 159657 w 2728686"/>
                <a:gd name="connsiteY68" fmla="*/ 3019331 h 9347560"/>
                <a:gd name="connsiteX69" fmla="*/ 522514 w 2728686"/>
                <a:gd name="connsiteY69" fmla="*/ 3019331 h 9347560"/>
                <a:gd name="connsiteX70" fmla="*/ 638628 w 2728686"/>
                <a:gd name="connsiteY70" fmla="*/ 2946760 h 9347560"/>
                <a:gd name="connsiteX71" fmla="*/ 580571 w 2728686"/>
                <a:gd name="connsiteY71" fmla="*/ 2656474 h 9347560"/>
                <a:gd name="connsiteX72" fmla="*/ 638628 w 2728686"/>
                <a:gd name="connsiteY72" fmla="*/ 2438760 h 9347560"/>
                <a:gd name="connsiteX73" fmla="*/ 856343 w 2728686"/>
                <a:gd name="connsiteY73" fmla="*/ 2119446 h 9347560"/>
                <a:gd name="connsiteX74" fmla="*/ 841828 w 2728686"/>
                <a:gd name="connsiteY74" fmla="*/ 1945274 h 9347560"/>
                <a:gd name="connsiteX75" fmla="*/ 885371 w 2728686"/>
                <a:gd name="connsiteY75" fmla="*/ 1814646 h 9347560"/>
                <a:gd name="connsiteX76" fmla="*/ 1016000 w 2728686"/>
                <a:gd name="connsiteY76" fmla="*/ 1654988 h 9347560"/>
                <a:gd name="connsiteX77" fmla="*/ 1030514 w 2728686"/>
                <a:gd name="connsiteY77" fmla="*/ 1422760 h 9347560"/>
                <a:gd name="connsiteX78" fmla="*/ 1074057 w 2728686"/>
                <a:gd name="connsiteY78" fmla="*/ 1350188 h 9347560"/>
                <a:gd name="connsiteX79" fmla="*/ 1059543 w 2728686"/>
                <a:gd name="connsiteY79" fmla="*/ 1263103 h 9347560"/>
                <a:gd name="connsiteX80" fmla="*/ 856343 w 2728686"/>
                <a:gd name="connsiteY80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654628 w 2728686"/>
                <a:gd name="connsiteY34" fmla="*/ 7794531 h 9347560"/>
                <a:gd name="connsiteX35" fmla="*/ 1727200 w 2728686"/>
                <a:gd name="connsiteY35" fmla="*/ 7272017 h 9347560"/>
                <a:gd name="connsiteX36" fmla="*/ 1596571 w 2728686"/>
                <a:gd name="connsiteY36" fmla="*/ 6488246 h 9347560"/>
                <a:gd name="connsiteX37" fmla="*/ 1393371 w 2728686"/>
                <a:gd name="connsiteY37" fmla="*/ 5980246 h 9347560"/>
                <a:gd name="connsiteX38" fmla="*/ 1335314 w 2728686"/>
                <a:gd name="connsiteY38" fmla="*/ 6285046 h 9347560"/>
                <a:gd name="connsiteX39" fmla="*/ 1436914 w 2728686"/>
                <a:gd name="connsiteY39" fmla="*/ 6647903 h 9347560"/>
                <a:gd name="connsiteX40" fmla="*/ 1451428 w 2728686"/>
                <a:gd name="connsiteY40" fmla="*/ 7315560 h 9347560"/>
                <a:gd name="connsiteX41" fmla="*/ 1524000 w 2728686"/>
                <a:gd name="connsiteY41" fmla="*/ 7750988 h 9347560"/>
                <a:gd name="connsiteX42" fmla="*/ 1582057 w 2728686"/>
                <a:gd name="connsiteY42" fmla="*/ 7954188 h 9347560"/>
                <a:gd name="connsiteX43" fmla="*/ 1582057 w 2728686"/>
                <a:gd name="connsiteY43" fmla="*/ 8244474 h 9347560"/>
                <a:gd name="connsiteX44" fmla="*/ 1582057 w 2728686"/>
                <a:gd name="connsiteY44" fmla="*/ 8462188 h 9347560"/>
                <a:gd name="connsiteX45" fmla="*/ 1509486 w 2728686"/>
                <a:gd name="connsiteY45" fmla="*/ 8621846 h 9347560"/>
                <a:gd name="connsiteX46" fmla="*/ 1335314 w 2728686"/>
                <a:gd name="connsiteY46" fmla="*/ 8621846 h 9347560"/>
                <a:gd name="connsiteX47" fmla="*/ 1233714 w 2728686"/>
                <a:gd name="connsiteY47" fmla="*/ 8563788 h 9347560"/>
                <a:gd name="connsiteX48" fmla="*/ 1016000 w 2728686"/>
                <a:gd name="connsiteY48" fmla="*/ 8766988 h 9347560"/>
                <a:gd name="connsiteX49" fmla="*/ 580571 w 2728686"/>
                <a:gd name="connsiteY49" fmla="*/ 8868588 h 9347560"/>
                <a:gd name="connsiteX50" fmla="*/ 406400 w 2728686"/>
                <a:gd name="connsiteY50" fmla="*/ 8883103 h 9347560"/>
                <a:gd name="connsiteX51" fmla="*/ 391886 w 2728686"/>
                <a:gd name="connsiteY51" fmla="*/ 8737960 h 9347560"/>
                <a:gd name="connsiteX52" fmla="*/ 537028 w 2728686"/>
                <a:gd name="connsiteY52" fmla="*/ 8665388 h 9347560"/>
                <a:gd name="connsiteX53" fmla="*/ 783771 w 2728686"/>
                <a:gd name="connsiteY53" fmla="*/ 8447674 h 9347560"/>
                <a:gd name="connsiteX54" fmla="*/ 725714 w 2728686"/>
                <a:gd name="connsiteY54" fmla="*/ 8171903 h 9347560"/>
                <a:gd name="connsiteX55" fmla="*/ 769257 w 2728686"/>
                <a:gd name="connsiteY55" fmla="*/ 8012246 h 9347560"/>
                <a:gd name="connsiteX56" fmla="*/ 827314 w 2728686"/>
                <a:gd name="connsiteY56" fmla="*/ 7707446 h 9347560"/>
                <a:gd name="connsiteX57" fmla="*/ 870857 w 2728686"/>
                <a:gd name="connsiteY57" fmla="*/ 6938188 h 9347560"/>
                <a:gd name="connsiteX58" fmla="*/ 798286 w 2728686"/>
                <a:gd name="connsiteY58" fmla="*/ 6851103 h 9347560"/>
                <a:gd name="connsiteX59" fmla="*/ 769257 w 2728686"/>
                <a:gd name="connsiteY59" fmla="*/ 6618874 h 9347560"/>
                <a:gd name="connsiteX60" fmla="*/ 667657 w 2728686"/>
                <a:gd name="connsiteY60" fmla="*/ 6343103 h 9347560"/>
                <a:gd name="connsiteX61" fmla="*/ 420914 w 2728686"/>
                <a:gd name="connsiteY61" fmla="*/ 4862646 h 9347560"/>
                <a:gd name="connsiteX62" fmla="*/ 420914 w 2728686"/>
                <a:gd name="connsiteY62" fmla="*/ 4369160 h 9347560"/>
                <a:gd name="connsiteX63" fmla="*/ 740228 w 2728686"/>
                <a:gd name="connsiteY63" fmla="*/ 3512817 h 9347560"/>
                <a:gd name="connsiteX64" fmla="*/ 595086 w 2728686"/>
                <a:gd name="connsiteY64" fmla="*/ 3512817 h 9347560"/>
                <a:gd name="connsiteX65" fmla="*/ 464457 w 2728686"/>
                <a:gd name="connsiteY65" fmla="*/ 3440246 h 9347560"/>
                <a:gd name="connsiteX66" fmla="*/ 29028 w 2728686"/>
                <a:gd name="connsiteY66" fmla="*/ 3440246 h 9347560"/>
                <a:gd name="connsiteX67" fmla="*/ 0 w 2728686"/>
                <a:gd name="connsiteY67" fmla="*/ 3382188 h 9347560"/>
                <a:gd name="connsiteX68" fmla="*/ 159657 w 2728686"/>
                <a:gd name="connsiteY68" fmla="*/ 3019331 h 9347560"/>
                <a:gd name="connsiteX69" fmla="*/ 522514 w 2728686"/>
                <a:gd name="connsiteY69" fmla="*/ 3019331 h 9347560"/>
                <a:gd name="connsiteX70" fmla="*/ 638628 w 2728686"/>
                <a:gd name="connsiteY70" fmla="*/ 2946760 h 9347560"/>
                <a:gd name="connsiteX71" fmla="*/ 580571 w 2728686"/>
                <a:gd name="connsiteY71" fmla="*/ 2656474 h 9347560"/>
                <a:gd name="connsiteX72" fmla="*/ 638628 w 2728686"/>
                <a:gd name="connsiteY72" fmla="*/ 2438760 h 9347560"/>
                <a:gd name="connsiteX73" fmla="*/ 856343 w 2728686"/>
                <a:gd name="connsiteY73" fmla="*/ 2119446 h 9347560"/>
                <a:gd name="connsiteX74" fmla="*/ 841828 w 2728686"/>
                <a:gd name="connsiteY74" fmla="*/ 1945274 h 9347560"/>
                <a:gd name="connsiteX75" fmla="*/ 885371 w 2728686"/>
                <a:gd name="connsiteY75" fmla="*/ 1814646 h 9347560"/>
                <a:gd name="connsiteX76" fmla="*/ 1016000 w 2728686"/>
                <a:gd name="connsiteY76" fmla="*/ 1654988 h 9347560"/>
                <a:gd name="connsiteX77" fmla="*/ 1030514 w 2728686"/>
                <a:gd name="connsiteY77" fmla="*/ 1422760 h 9347560"/>
                <a:gd name="connsiteX78" fmla="*/ 1074057 w 2728686"/>
                <a:gd name="connsiteY78" fmla="*/ 1350188 h 9347560"/>
                <a:gd name="connsiteX79" fmla="*/ 1059543 w 2728686"/>
                <a:gd name="connsiteY79" fmla="*/ 1263103 h 9347560"/>
                <a:gd name="connsiteX80" fmla="*/ 856343 w 2728686"/>
                <a:gd name="connsiteY80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698171 w 2728686"/>
                <a:gd name="connsiteY32" fmla="*/ 8142874 h 9347560"/>
                <a:gd name="connsiteX33" fmla="*/ 1712686 w 2728686"/>
                <a:gd name="connsiteY33" fmla="*/ 7896131 h 9347560"/>
                <a:gd name="connsiteX34" fmla="*/ 1727200 w 2728686"/>
                <a:gd name="connsiteY34" fmla="*/ 7272017 h 9347560"/>
                <a:gd name="connsiteX35" fmla="*/ 1596571 w 2728686"/>
                <a:gd name="connsiteY35" fmla="*/ 6488246 h 9347560"/>
                <a:gd name="connsiteX36" fmla="*/ 1393371 w 2728686"/>
                <a:gd name="connsiteY36" fmla="*/ 5980246 h 9347560"/>
                <a:gd name="connsiteX37" fmla="*/ 1335314 w 2728686"/>
                <a:gd name="connsiteY37" fmla="*/ 6285046 h 9347560"/>
                <a:gd name="connsiteX38" fmla="*/ 1436914 w 2728686"/>
                <a:gd name="connsiteY38" fmla="*/ 6647903 h 9347560"/>
                <a:gd name="connsiteX39" fmla="*/ 1451428 w 2728686"/>
                <a:gd name="connsiteY39" fmla="*/ 7315560 h 9347560"/>
                <a:gd name="connsiteX40" fmla="*/ 1524000 w 2728686"/>
                <a:gd name="connsiteY40" fmla="*/ 7750988 h 9347560"/>
                <a:gd name="connsiteX41" fmla="*/ 1582057 w 2728686"/>
                <a:gd name="connsiteY41" fmla="*/ 7954188 h 9347560"/>
                <a:gd name="connsiteX42" fmla="*/ 1582057 w 2728686"/>
                <a:gd name="connsiteY42" fmla="*/ 8244474 h 9347560"/>
                <a:gd name="connsiteX43" fmla="*/ 1582057 w 2728686"/>
                <a:gd name="connsiteY43" fmla="*/ 8462188 h 9347560"/>
                <a:gd name="connsiteX44" fmla="*/ 1509486 w 2728686"/>
                <a:gd name="connsiteY44" fmla="*/ 8621846 h 9347560"/>
                <a:gd name="connsiteX45" fmla="*/ 1335314 w 2728686"/>
                <a:gd name="connsiteY45" fmla="*/ 8621846 h 9347560"/>
                <a:gd name="connsiteX46" fmla="*/ 1233714 w 2728686"/>
                <a:gd name="connsiteY46" fmla="*/ 8563788 h 9347560"/>
                <a:gd name="connsiteX47" fmla="*/ 1016000 w 2728686"/>
                <a:gd name="connsiteY47" fmla="*/ 8766988 h 9347560"/>
                <a:gd name="connsiteX48" fmla="*/ 580571 w 2728686"/>
                <a:gd name="connsiteY48" fmla="*/ 8868588 h 9347560"/>
                <a:gd name="connsiteX49" fmla="*/ 406400 w 2728686"/>
                <a:gd name="connsiteY49" fmla="*/ 8883103 h 9347560"/>
                <a:gd name="connsiteX50" fmla="*/ 391886 w 2728686"/>
                <a:gd name="connsiteY50" fmla="*/ 8737960 h 9347560"/>
                <a:gd name="connsiteX51" fmla="*/ 537028 w 2728686"/>
                <a:gd name="connsiteY51" fmla="*/ 8665388 h 9347560"/>
                <a:gd name="connsiteX52" fmla="*/ 783771 w 2728686"/>
                <a:gd name="connsiteY52" fmla="*/ 8447674 h 9347560"/>
                <a:gd name="connsiteX53" fmla="*/ 725714 w 2728686"/>
                <a:gd name="connsiteY53" fmla="*/ 8171903 h 9347560"/>
                <a:gd name="connsiteX54" fmla="*/ 769257 w 2728686"/>
                <a:gd name="connsiteY54" fmla="*/ 8012246 h 9347560"/>
                <a:gd name="connsiteX55" fmla="*/ 827314 w 2728686"/>
                <a:gd name="connsiteY55" fmla="*/ 7707446 h 9347560"/>
                <a:gd name="connsiteX56" fmla="*/ 870857 w 2728686"/>
                <a:gd name="connsiteY56" fmla="*/ 6938188 h 9347560"/>
                <a:gd name="connsiteX57" fmla="*/ 798286 w 2728686"/>
                <a:gd name="connsiteY57" fmla="*/ 6851103 h 9347560"/>
                <a:gd name="connsiteX58" fmla="*/ 769257 w 2728686"/>
                <a:gd name="connsiteY58" fmla="*/ 6618874 h 9347560"/>
                <a:gd name="connsiteX59" fmla="*/ 667657 w 2728686"/>
                <a:gd name="connsiteY59" fmla="*/ 6343103 h 9347560"/>
                <a:gd name="connsiteX60" fmla="*/ 420914 w 2728686"/>
                <a:gd name="connsiteY60" fmla="*/ 4862646 h 9347560"/>
                <a:gd name="connsiteX61" fmla="*/ 420914 w 2728686"/>
                <a:gd name="connsiteY61" fmla="*/ 4369160 h 9347560"/>
                <a:gd name="connsiteX62" fmla="*/ 740228 w 2728686"/>
                <a:gd name="connsiteY62" fmla="*/ 3512817 h 9347560"/>
                <a:gd name="connsiteX63" fmla="*/ 595086 w 2728686"/>
                <a:gd name="connsiteY63" fmla="*/ 3512817 h 9347560"/>
                <a:gd name="connsiteX64" fmla="*/ 464457 w 2728686"/>
                <a:gd name="connsiteY64" fmla="*/ 3440246 h 9347560"/>
                <a:gd name="connsiteX65" fmla="*/ 29028 w 2728686"/>
                <a:gd name="connsiteY65" fmla="*/ 3440246 h 9347560"/>
                <a:gd name="connsiteX66" fmla="*/ 0 w 2728686"/>
                <a:gd name="connsiteY66" fmla="*/ 3382188 h 9347560"/>
                <a:gd name="connsiteX67" fmla="*/ 159657 w 2728686"/>
                <a:gd name="connsiteY67" fmla="*/ 3019331 h 9347560"/>
                <a:gd name="connsiteX68" fmla="*/ 522514 w 2728686"/>
                <a:gd name="connsiteY68" fmla="*/ 3019331 h 9347560"/>
                <a:gd name="connsiteX69" fmla="*/ 638628 w 2728686"/>
                <a:gd name="connsiteY69" fmla="*/ 2946760 h 9347560"/>
                <a:gd name="connsiteX70" fmla="*/ 580571 w 2728686"/>
                <a:gd name="connsiteY70" fmla="*/ 2656474 h 9347560"/>
                <a:gd name="connsiteX71" fmla="*/ 638628 w 2728686"/>
                <a:gd name="connsiteY71" fmla="*/ 2438760 h 9347560"/>
                <a:gd name="connsiteX72" fmla="*/ 856343 w 2728686"/>
                <a:gd name="connsiteY72" fmla="*/ 2119446 h 9347560"/>
                <a:gd name="connsiteX73" fmla="*/ 841828 w 2728686"/>
                <a:gd name="connsiteY73" fmla="*/ 1945274 h 9347560"/>
                <a:gd name="connsiteX74" fmla="*/ 885371 w 2728686"/>
                <a:gd name="connsiteY74" fmla="*/ 1814646 h 9347560"/>
                <a:gd name="connsiteX75" fmla="*/ 1016000 w 2728686"/>
                <a:gd name="connsiteY75" fmla="*/ 1654988 h 9347560"/>
                <a:gd name="connsiteX76" fmla="*/ 1030514 w 2728686"/>
                <a:gd name="connsiteY76" fmla="*/ 1422760 h 9347560"/>
                <a:gd name="connsiteX77" fmla="*/ 1074057 w 2728686"/>
                <a:gd name="connsiteY77" fmla="*/ 1350188 h 9347560"/>
                <a:gd name="connsiteX78" fmla="*/ 1059543 w 2728686"/>
                <a:gd name="connsiteY78" fmla="*/ 1263103 h 9347560"/>
                <a:gd name="connsiteX79" fmla="*/ 856343 w 2728686"/>
                <a:gd name="connsiteY79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712686 w 2728686"/>
                <a:gd name="connsiteY32" fmla="*/ 7896131 h 9347560"/>
                <a:gd name="connsiteX33" fmla="*/ 1727200 w 2728686"/>
                <a:gd name="connsiteY33" fmla="*/ 7272017 h 9347560"/>
                <a:gd name="connsiteX34" fmla="*/ 1596571 w 2728686"/>
                <a:gd name="connsiteY34" fmla="*/ 6488246 h 9347560"/>
                <a:gd name="connsiteX35" fmla="*/ 1393371 w 2728686"/>
                <a:gd name="connsiteY35" fmla="*/ 5980246 h 9347560"/>
                <a:gd name="connsiteX36" fmla="*/ 1335314 w 2728686"/>
                <a:gd name="connsiteY36" fmla="*/ 6285046 h 9347560"/>
                <a:gd name="connsiteX37" fmla="*/ 1436914 w 2728686"/>
                <a:gd name="connsiteY37" fmla="*/ 6647903 h 9347560"/>
                <a:gd name="connsiteX38" fmla="*/ 1451428 w 2728686"/>
                <a:gd name="connsiteY38" fmla="*/ 7315560 h 9347560"/>
                <a:gd name="connsiteX39" fmla="*/ 1524000 w 2728686"/>
                <a:gd name="connsiteY39" fmla="*/ 7750988 h 9347560"/>
                <a:gd name="connsiteX40" fmla="*/ 1582057 w 2728686"/>
                <a:gd name="connsiteY40" fmla="*/ 7954188 h 9347560"/>
                <a:gd name="connsiteX41" fmla="*/ 1582057 w 2728686"/>
                <a:gd name="connsiteY41" fmla="*/ 8244474 h 9347560"/>
                <a:gd name="connsiteX42" fmla="*/ 1582057 w 2728686"/>
                <a:gd name="connsiteY42" fmla="*/ 8462188 h 9347560"/>
                <a:gd name="connsiteX43" fmla="*/ 1509486 w 2728686"/>
                <a:gd name="connsiteY43" fmla="*/ 8621846 h 9347560"/>
                <a:gd name="connsiteX44" fmla="*/ 1335314 w 2728686"/>
                <a:gd name="connsiteY44" fmla="*/ 8621846 h 9347560"/>
                <a:gd name="connsiteX45" fmla="*/ 1233714 w 2728686"/>
                <a:gd name="connsiteY45" fmla="*/ 8563788 h 9347560"/>
                <a:gd name="connsiteX46" fmla="*/ 1016000 w 2728686"/>
                <a:gd name="connsiteY46" fmla="*/ 8766988 h 9347560"/>
                <a:gd name="connsiteX47" fmla="*/ 580571 w 2728686"/>
                <a:gd name="connsiteY47" fmla="*/ 8868588 h 9347560"/>
                <a:gd name="connsiteX48" fmla="*/ 406400 w 2728686"/>
                <a:gd name="connsiteY48" fmla="*/ 8883103 h 9347560"/>
                <a:gd name="connsiteX49" fmla="*/ 391886 w 2728686"/>
                <a:gd name="connsiteY49" fmla="*/ 8737960 h 9347560"/>
                <a:gd name="connsiteX50" fmla="*/ 537028 w 2728686"/>
                <a:gd name="connsiteY50" fmla="*/ 8665388 h 9347560"/>
                <a:gd name="connsiteX51" fmla="*/ 783771 w 2728686"/>
                <a:gd name="connsiteY51" fmla="*/ 8447674 h 9347560"/>
                <a:gd name="connsiteX52" fmla="*/ 725714 w 2728686"/>
                <a:gd name="connsiteY52" fmla="*/ 8171903 h 9347560"/>
                <a:gd name="connsiteX53" fmla="*/ 769257 w 2728686"/>
                <a:gd name="connsiteY53" fmla="*/ 8012246 h 9347560"/>
                <a:gd name="connsiteX54" fmla="*/ 827314 w 2728686"/>
                <a:gd name="connsiteY54" fmla="*/ 7707446 h 9347560"/>
                <a:gd name="connsiteX55" fmla="*/ 870857 w 2728686"/>
                <a:gd name="connsiteY55" fmla="*/ 6938188 h 9347560"/>
                <a:gd name="connsiteX56" fmla="*/ 798286 w 2728686"/>
                <a:gd name="connsiteY56" fmla="*/ 6851103 h 9347560"/>
                <a:gd name="connsiteX57" fmla="*/ 769257 w 2728686"/>
                <a:gd name="connsiteY57" fmla="*/ 6618874 h 9347560"/>
                <a:gd name="connsiteX58" fmla="*/ 667657 w 2728686"/>
                <a:gd name="connsiteY58" fmla="*/ 6343103 h 9347560"/>
                <a:gd name="connsiteX59" fmla="*/ 420914 w 2728686"/>
                <a:gd name="connsiteY59" fmla="*/ 4862646 h 9347560"/>
                <a:gd name="connsiteX60" fmla="*/ 420914 w 2728686"/>
                <a:gd name="connsiteY60" fmla="*/ 4369160 h 9347560"/>
                <a:gd name="connsiteX61" fmla="*/ 740228 w 2728686"/>
                <a:gd name="connsiteY61" fmla="*/ 3512817 h 9347560"/>
                <a:gd name="connsiteX62" fmla="*/ 595086 w 2728686"/>
                <a:gd name="connsiteY62" fmla="*/ 3512817 h 9347560"/>
                <a:gd name="connsiteX63" fmla="*/ 464457 w 2728686"/>
                <a:gd name="connsiteY63" fmla="*/ 3440246 h 9347560"/>
                <a:gd name="connsiteX64" fmla="*/ 29028 w 2728686"/>
                <a:gd name="connsiteY64" fmla="*/ 3440246 h 9347560"/>
                <a:gd name="connsiteX65" fmla="*/ 0 w 2728686"/>
                <a:gd name="connsiteY65" fmla="*/ 3382188 h 9347560"/>
                <a:gd name="connsiteX66" fmla="*/ 159657 w 2728686"/>
                <a:gd name="connsiteY66" fmla="*/ 3019331 h 9347560"/>
                <a:gd name="connsiteX67" fmla="*/ 522514 w 2728686"/>
                <a:gd name="connsiteY67" fmla="*/ 3019331 h 9347560"/>
                <a:gd name="connsiteX68" fmla="*/ 638628 w 2728686"/>
                <a:gd name="connsiteY68" fmla="*/ 2946760 h 9347560"/>
                <a:gd name="connsiteX69" fmla="*/ 580571 w 2728686"/>
                <a:gd name="connsiteY69" fmla="*/ 2656474 h 9347560"/>
                <a:gd name="connsiteX70" fmla="*/ 638628 w 2728686"/>
                <a:gd name="connsiteY70" fmla="*/ 2438760 h 9347560"/>
                <a:gd name="connsiteX71" fmla="*/ 856343 w 2728686"/>
                <a:gd name="connsiteY71" fmla="*/ 2119446 h 9347560"/>
                <a:gd name="connsiteX72" fmla="*/ 841828 w 2728686"/>
                <a:gd name="connsiteY72" fmla="*/ 1945274 h 9347560"/>
                <a:gd name="connsiteX73" fmla="*/ 885371 w 2728686"/>
                <a:gd name="connsiteY73" fmla="*/ 1814646 h 9347560"/>
                <a:gd name="connsiteX74" fmla="*/ 1016000 w 2728686"/>
                <a:gd name="connsiteY74" fmla="*/ 1654988 h 9347560"/>
                <a:gd name="connsiteX75" fmla="*/ 1030514 w 2728686"/>
                <a:gd name="connsiteY75" fmla="*/ 1422760 h 9347560"/>
                <a:gd name="connsiteX76" fmla="*/ 1074057 w 2728686"/>
                <a:gd name="connsiteY76" fmla="*/ 1350188 h 9347560"/>
                <a:gd name="connsiteX77" fmla="*/ 1059543 w 2728686"/>
                <a:gd name="connsiteY77" fmla="*/ 1263103 h 9347560"/>
                <a:gd name="connsiteX78" fmla="*/ 856343 w 2728686"/>
                <a:gd name="connsiteY78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712686 w 2728686"/>
                <a:gd name="connsiteY32" fmla="*/ 7896131 h 9347560"/>
                <a:gd name="connsiteX33" fmla="*/ 1727200 w 2728686"/>
                <a:gd name="connsiteY33" fmla="*/ 7272017 h 9347560"/>
                <a:gd name="connsiteX34" fmla="*/ 1596571 w 2728686"/>
                <a:gd name="connsiteY34" fmla="*/ 6488246 h 9347560"/>
                <a:gd name="connsiteX35" fmla="*/ 1393371 w 2728686"/>
                <a:gd name="connsiteY35" fmla="*/ 5980246 h 9347560"/>
                <a:gd name="connsiteX36" fmla="*/ 1335314 w 2728686"/>
                <a:gd name="connsiteY36" fmla="*/ 6285046 h 9347560"/>
                <a:gd name="connsiteX37" fmla="*/ 1436914 w 2728686"/>
                <a:gd name="connsiteY37" fmla="*/ 6647903 h 9347560"/>
                <a:gd name="connsiteX38" fmla="*/ 1451428 w 2728686"/>
                <a:gd name="connsiteY38" fmla="*/ 7315560 h 9347560"/>
                <a:gd name="connsiteX39" fmla="*/ 1524000 w 2728686"/>
                <a:gd name="connsiteY39" fmla="*/ 7750988 h 9347560"/>
                <a:gd name="connsiteX40" fmla="*/ 1582057 w 2728686"/>
                <a:gd name="connsiteY40" fmla="*/ 7954188 h 9347560"/>
                <a:gd name="connsiteX41" fmla="*/ 1582057 w 2728686"/>
                <a:gd name="connsiteY41" fmla="*/ 8244474 h 9347560"/>
                <a:gd name="connsiteX42" fmla="*/ 1582057 w 2728686"/>
                <a:gd name="connsiteY42" fmla="*/ 8462188 h 9347560"/>
                <a:gd name="connsiteX43" fmla="*/ 1509486 w 2728686"/>
                <a:gd name="connsiteY43" fmla="*/ 8621846 h 9347560"/>
                <a:gd name="connsiteX44" fmla="*/ 1335314 w 2728686"/>
                <a:gd name="connsiteY44" fmla="*/ 8621846 h 9347560"/>
                <a:gd name="connsiteX45" fmla="*/ 1233714 w 2728686"/>
                <a:gd name="connsiteY45" fmla="*/ 8563788 h 9347560"/>
                <a:gd name="connsiteX46" fmla="*/ 1016000 w 2728686"/>
                <a:gd name="connsiteY46" fmla="*/ 8766988 h 9347560"/>
                <a:gd name="connsiteX47" fmla="*/ 580571 w 2728686"/>
                <a:gd name="connsiteY47" fmla="*/ 8868588 h 9347560"/>
                <a:gd name="connsiteX48" fmla="*/ 406400 w 2728686"/>
                <a:gd name="connsiteY48" fmla="*/ 8883103 h 9347560"/>
                <a:gd name="connsiteX49" fmla="*/ 391886 w 2728686"/>
                <a:gd name="connsiteY49" fmla="*/ 8737960 h 9347560"/>
                <a:gd name="connsiteX50" fmla="*/ 537028 w 2728686"/>
                <a:gd name="connsiteY50" fmla="*/ 8665388 h 9347560"/>
                <a:gd name="connsiteX51" fmla="*/ 783771 w 2728686"/>
                <a:gd name="connsiteY51" fmla="*/ 8447674 h 9347560"/>
                <a:gd name="connsiteX52" fmla="*/ 725714 w 2728686"/>
                <a:gd name="connsiteY52" fmla="*/ 8171903 h 9347560"/>
                <a:gd name="connsiteX53" fmla="*/ 769257 w 2728686"/>
                <a:gd name="connsiteY53" fmla="*/ 8012246 h 9347560"/>
                <a:gd name="connsiteX54" fmla="*/ 827314 w 2728686"/>
                <a:gd name="connsiteY54" fmla="*/ 7707446 h 9347560"/>
                <a:gd name="connsiteX55" fmla="*/ 870857 w 2728686"/>
                <a:gd name="connsiteY55" fmla="*/ 6938188 h 9347560"/>
                <a:gd name="connsiteX56" fmla="*/ 798286 w 2728686"/>
                <a:gd name="connsiteY56" fmla="*/ 6851103 h 9347560"/>
                <a:gd name="connsiteX57" fmla="*/ 769257 w 2728686"/>
                <a:gd name="connsiteY57" fmla="*/ 6618874 h 9347560"/>
                <a:gd name="connsiteX58" fmla="*/ 667657 w 2728686"/>
                <a:gd name="connsiteY58" fmla="*/ 6343103 h 9347560"/>
                <a:gd name="connsiteX59" fmla="*/ 420914 w 2728686"/>
                <a:gd name="connsiteY59" fmla="*/ 4862646 h 9347560"/>
                <a:gd name="connsiteX60" fmla="*/ 420914 w 2728686"/>
                <a:gd name="connsiteY60" fmla="*/ 4369160 h 9347560"/>
                <a:gd name="connsiteX61" fmla="*/ 740228 w 2728686"/>
                <a:gd name="connsiteY61" fmla="*/ 3512817 h 9347560"/>
                <a:gd name="connsiteX62" fmla="*/ 595086 w 2728686"/>
                <a:gd name="connsiteY62" fmla="*/ 3512817 h 9347560"/>
                <a:gd name="connsiteX63" fmla="*/ 388257 w 2728686"/>
                <a:gd name="connsiteY63" fmla="*/ 3478346 h 9347560"/>
                <a:gd name="connsiteX64" fmla="*/ 29028 w 2728686"/>
                <a:gd name="connsiteY64" fmla="*/ 3440246 h 9347560"/>
                <a:gd name="connsiteX65" fmla="*/ 0 w 2728686"/>
                <a:gd name="connsiteY65" fmla="*/ 3382188 h 9347560"/>
                <a:gd name="connsiteX66" fmla="*/ 159657 w 2728686"/>
                <a:gd name="connsiteY66" fmla="*/ 3019331 h 9347560"/>
                <a:gd name="connsiteX67" fmla="*/ 522514 w 2728686"/>
                <a:gd name="connsiteY67" fmla="*/ 3019331 h 9347560"/>
                <a:gd name="connsiteX68" fmla="*/ 638628 w 2728686"/>
                <a:gd name="connsiteY68" fmla="*/ 2946760 h 9347560"/>
                <a:gd name="connsiteX69" fmla="*/ 580571 w 2728686"/>
                <a:gd name="connsiteY69" fmla="*/ 2656474 h 9347560"/>
                <a:gd name="connsiteX70" fmla="*/ 638628 w 2728686"/>
                <a:gd name="connsiteY70" fmla="*/ 2438760 h 9347560"/>
                <a:gd name="connsiteX71" fmla="*/ 856343 w 2728686"/>
                <a:gd name="connsiteY71" fmla="*/ 2119446 h 9347560"/>
                <a:gd name="connsiteX72" fmla="*/ 841828 w 2728686"/>
                <a:gd name="connsiteY72" fmla="*/ 1945274 h 9347560"/>
                <a:gd name="connsiteX73" fmla="*/ 885371 w 2728686"/>
                <a:gd name="connsiteY73" fmla="*/ 1814646 h 9347560"/>
                <a:gd name="connsiteX74" fmla="*/ 1016000 w 2728686"/>
                <a:gd name="connsiteY74" fmla="*/ 1654988 h 9347560"/>
                <a:gd name="connsiteX75" fmla="*/ 1030514 w 2728686"/>
                <a:gd name="connsiteY75" fmla="*/ 1422760 h 9347560"/>
                <a:gd name="connsiteX76" fmla="*/ 1074057 w 2728686"/>
                <a:gd name="connsiteY76" fmla="*/ 1350188 h 9347560"/>
                <a:gd name="connsiteX77" fmla="*/ 1059543 w 2728686"/>
                <a:gd name="connsiteY77" fmla="*/ 1263103 h 9347560"/>
                <a:gd name="connsiteX78" fmla="*/ 856343 w 2728686"/>
                <a:gd name="connsiteY78" fmla="*/ 1059903 h 9347560"/>
                <a:gd name="connsiteX0" fmla="*/ 856343 w 2728686"/>
                <a:gd name="connsiteY0" fmla="*/ 1059903 h 9347560"/>
                <a:gd name="connsiteX1" fmla="*/ 957943 w 2728686"/>
                <a:gd name="connsiteY1" fmla="*/ 232588 h 9347560"/>
                <a:gd name="connsiteX2" fmla="*/ 1320800 w 2728686"/>
                <a:gd name="connsiteY2" fmla="*/ 29388 h 9347560"/>
                <a:gd name="connsiteX3" fmla="*/ 1872188 w 2728686"/>
                <a:gd name="connsiteY3" fmla="*/ 223324 h 9347560"/>
                <a:gd name="connsiteX4" fmla="*/ 2065198 w 2728686"/>
                <a:gd name="connsiteY4" fmla="*/ 551285 h 9347560"/>
                <a:gd name="connsiteX5" fmla="*/ 2148114 w 2728686"/>
                <a:gd name="connsiteY5" fmla="*/ 929274 h 9347560"/>
                <a:gd name="connsiteX6" fmla="*/ 2293257 w 2728686"/>
                <a:gd name="connsiteY6" fmla="*/ 1117960 h 9347560"/>
                <a:gd name="connsiteX7" fmla="*/ 2336800 w 2728686"/>
                <a:gd name="connsiteY7" fmla="*/ 1669503 h 9347560"/>
                <a:gd name="connsiteX8" fmla="*/ 2540000 w 2728686"/>
                <a:gd name="connsiteY8" fmla="*/ 2017846 h 9347560"/>
                <a:gd name="connsiteX9" fmla="*/ 2510971 w 2728686"/>
                <a:gd name="connsiteY9" fmla="*/ 2714531 h 9347560"/>
                <a:gd name="connsiteX10" fmla="*/ 2264228 w 2728686"/>
                <a:gd name="connsiteY10" fmla="*/ 3483788 h 9347560"/>
                <a:gd name="connsiteX11" fmla="*/ 2264228 w 2728686"/>
                <a:gd name="connsiteY11" fmla="*/ 3614417 h 9347560"/>
                <a:gd name="connsiteX12" fmla="*/ 1959428 w 2728686"/>
                <a:gd name="connsiteY12" fmla="*/ 3846646 h 9347560"/>
                <a:gd name="connsiteX13" fmla="*/ 2061028 w 2728686"/>
                <a:gd name="connsiteY13" fmla="*/ 5501274 h 9347560"/>
                <a:gd name="connsiteX14" fmla="*/ 2162628 w 2728686"/>
                <a:gd name="connsiteY14" fmla="*/ 6328588 h 9347560"/>
                <a:gd name="connsiteX15" fmla="*/ 2380343 w 2728686"/>
                <a:gd name="connsiteY15" fmla="*/ 7272017 h 9347560"/>
                <a:gd name="connsiteX16" fmla="*/ 2540000 w 2728686"/>
                <a:gd name="connsiteY16" fmla="*/ 8055788 h 9347560"/>
                <a:gd name="connsiteX17" fmla="*/ 2598057 w 2728686"/>
                <a:gd name="connsiteY17" fmla="*/ 8389617 h 9347560"/>
                <a:gd name="connsiteX18" fmla="*/ 2699657 w 2728686"/>
                <a:gd name="connsiteY18" fmla="*/ 8534760 h 9347560"/>
                <a:gd name="connsiteX19" fmla="*/ 2714171 w 2728686"/>
                <a:gd name="connsiteY19" fmla="*/ 8796017 h 9347560"/>
                <a:gd name="connsiteX20" fmla="*/ 2627086 w 2728686"/>
                <a:gd name="connsiteY20" fmla="*/ 8839560 h 9347560"/>
                <a:gd name="connsiteX21" fmla="*/ 2728686 w 2728686"/>
                <a:gd name="connsiteY21" fmla="*/ 9144360 h 9347560"/>
                <a:gd name="connsiteX22" fmla="*/ 2612571 w 2728686"/>
                <a:gd name="connsiteY22" fmla="*/ 9333046 h 9347560"/>
                <a:gd name="connsiteX23" fmla="*/ 2510971 w 2728686"/>
                <a:gd name="connsiteY23" fmla="*/ 9347560 h 9347560"/>
                <a:gd name="connsiteX24" fmla="*/ 2307771 w 2728686"/>
                <a:gd name="connsiteY24" fmla="*/ 9158874 h 9347560"/>
                <a:gd name="connsiteX25" fmla="*/ 2249714 w 2728686"/>
                <a:gd name="connsiteY25" fmla="*/ 9042760 h 9347560"/>
                <a:gd name="connsiteX26" fmla="*/ 2278743 w 2728686"/>
                <a:gd name="connsiteY26" fmla="*/ 8941160 h 9347560"/>
                <a:gd name="connsiteX27" fmla="*/ 2162628 w 2728686"/>
                <a:gd name="connsiteY27" fmla="*/ 8883103 h 9347560"/>
                <a:gd name="connsiteX28" fmla="*/ 1915886 w 2728686"/>
                <a:gd name="connsiteY28" fmla="*/ 8883103 h 9347560"/>
                <a:gd name="connsiteX29" fmla="*/ 1727200 w 2728686"/>
                <a:gd name="connsiteY29" fmla="*/ 8679903 h 9347560"/>
                <a:gd name="connsiteX30" fmla="*/ 1770743 w 2728686"/>
                <a:gd name="connsiteY30" fmla="*/ 8505731 h 9347560"/>
                <a:gd name="connsiteX31" fmla="*/ 1785257 w 2728686"/>
                <a:gd name="connsiteY31" fmla="*/ 8331560 h 9347560"/>
                <a:gd name="connsiteX32" fmla="*/ 1712686 w 2728686"/>
                <a:gd name="connsiteY32" fmla="*/ 7896131 h 9347560"/>
                <a:gd name="connsiteX33" fmla="*/ 1727200 w 2728686"/>
                <a:gd name="connsiteY33" fmla="*/ 7272017 h 9347560"/>
                <a:gd name="connsiteX34" fmla="*/ 1596571 w 2728686"/>
                <a:gd name="connsiteY34" fmla="*/ 6488246 h 9347560"/>
                <a:gd name="connsiteX35" fmla="*/ 1393371 w 2728686"/>
                <a:gd name="connsiteY35" fmla="*/ 5980246 h 9347560"/>
                <a:gd name="connsiteX36" fmla="*/ 1335314 w 2728686"/>
                <a:gd name="connsiteY36" fmla="*/ 6285046 h 9347560"/>
                <a:gd name="connsiteX37" fmla="*/ 1436914 w 2728686"/>
                <a:gd name="connsiteY37" fmla="*/ 6647903 h 9347560"/>
                <a:gd name="connsiteX38" fmla="*/ 1451428 w 2728686"/>
                <a:gd name="connsiteY38" fmla="*/ 7315560 h 9347560"/>
                <a:gd name="connsiteX39" fmla="*/ 1524000 w 2728686"/>
                <a:gd name="connsiteY39" fmla="*/ 7750988 h 9347560"/>
                <a:gd name="connsiteX40" fmla="*/ 1582057 w 2728686"/>
                <a:gd name="connsiteY40" fmla="*/ 7954188 h 9347560"/>
                <a:gd name="connsiteX41" fmla="*/ 1582057 w 2728686"/>
                <a:gd name="connsiteY41" fmla="*/ 8244474 h 9347560"/>
                <a:gd name="connsiteX42" fmla="*/ 1582057 w 2728686"/>
                <a:gd name="connsiteY42" fmla="*/ 8462188 h 9347560"/>
                <a:gd name="connsiteX43" fmla="*/ 1509486 w 2728686"/>
                <a:gd name="connsiteY43" fmla="*/ 8621846 h 9347560"/>
                <a:gd name="connsiteX44" fmla="*/ 1335314 w 2728686"/>
                <a:gd name="connsiteY44" fmla="*/ 8621846 h 9347560"/>
                <a:gd name="connsiteX45" fmla="*/ 1233714 w 2728686"/>
                <a:gd name="connsiteY45" fmla="*/ 8563788 h 9347560"/>
                <a:gd name="connsiteX46" fmla="*/ 1016000 w 2728686"/>
                <a:gd name="connsiteY46" fmla="*/ 8766988 h 9347560"/>
                <a:gd name="connsiteX47" fmla="*/ 580571 w 2728686"/>
                <a:gd name="connsiteY47" fmla="*/ 8868588 h 9347560"/>
                <a:gd name="connsiteX48" fmla="*/ 406400 w 2728686"/>
                <a:gd name="connsiteY48" fmla="*/ 8883103 h 9347560"/>
                <a:gd name="connsiteX49" fmla="*/ 391886 w 2728686"/>
                <a:gd name="connsiteY49" fmla="*/ 8737960 h 9347560"/>
                <a:gd name="connsiteX50" fmla="*/ 537028 w 2728686"/>
                <a:gd name="connsiteY50" fmla="*/ 8665388 h 9347560"/>
                <a:gd name="connsiteX51" fmla="*/ 783771 w 2728686"/>
                <a:gd name="connsiteY51" fmla="*/ 8447674 h 9347560"/>
                <a:gd name="connsiteX52" fmla="*/ 725714 w 2728686"/>
                <a:gd name="connsiteY52" fmla="*/ 8171903 h 9347560"/>
                <a:gd name="connsiteX53" fmla="*/ 769257 w 2728686"/>
                <a:gd name="connsiteY53" fmla="*/ 8012246 h 9347560"/>
                <a:gd name="connsiteX54" fmla="*/ 827314 w 2728686"/>
                <a:gd name="connsiteY54" fmla="*/ 7707446 h 9347560"/>
                <a:gd name="connsiteX55" fmla="*/ 870857 w 2728686"/>
                <a:gd name="connsiteY55" fmla="*/ 6938188 h 9347560"/>
                <a:gd name="connsiteX56" fmla="*/ 798286 w 2728686"/>
                <a:gd name="connsiteY56" fmla="*/ 6851103 h 9347560"/>
                <a:gd name="connsiteX57" fmla="*/ 769257 w 2728686"/>
                <a:gd name="connsiteY57" fmla="*/ 6618874 h 9347560"/>
                <a:gd name="connsiteX58" fmla="*/ 667657 w 2728686"/>
                <a:gd name="connsiteY58" fmla="*/ 6343103 h 9347560"/>
                <a:gd name="connsiteX59" fmla="*/ 420914 w 2728686"/>
                <a:gd name="connsiteY59" fmla="*/ 4862646 h 9347560"/>
                <a:gd name="connsiteX60" fmla="*/ 420914 w 2728686"/>
                <a:gd name="connsiteY60" fmla="*/ 4369160 h 9347560"/>
                <a:gd name="connsiteX61" fmla="*/ 740228 w 2728686"/>
                <a:gd name="connsiteY61" fmla="*/ 3512817 h 9347560"/>
                <a:gd name="connsiteX62" fmla="*/ 595086 w 2728686"/>
                <a:gd name="connsiteY62" fmla="*/ 3512817 h 9347560"/>
                <a:gd name="connsiteX63" fmla="*/ 362857 w 2728686"/>
                <a:gd name="connsiteY63" fmla="*/ 3529146 h 9347560"/>
                <a:gd name="connsiteX64" fmla="*/ 29028 w 2728686"/>
                <a:gd name="connsiteY64" fmla="*/ 3440246 h 9347560"/>
                <a:gd name="connsiteX65" fmla="*/ 0 w 2728686"/>
                <a:gd name="connsiteY65" fmla="*/ 3382188 h 9347560"/>
                <a:gd name="connsiteX66" fmla="*/ 159657 w 2728686"/>
                <a:gd name="connsiteY66" fmla="*/ 3019331 h 9347560"/>
                <a:gd name="connsiteX67" fmla="*/ 522514 w 2728686"/>
                <a:gd name="connsiteY67" fmla="*/ 3019331 h 9347560"/>
                <a:gd name="connsiteX68" fmla="*/ 638628 w 2728686"/>
                <a:gd name="connsiteY68" fmla="*/ 2946760 h 9347560"/>
                <a:gd name="connsiteX69" fmla="*/ 580571 w 2728686"/>
                <a:gd name="connsiteY69" fmla="*/ 2656474 h 9347560"/>
                <a:gd name="connsiteX70" fmla="*/ 638628 w 2728686"/>
                <a:gd name="connsiteY70" fmla="*/ 2438760 h 9347560"/>
                <a:gd name="connsiteX71" fmla="*/ 856343 w 2728686"/>
                <a:gd name="connsiteY71" fmla="*/ 2119446 h 9347560"/>
                <a:gd name="connsiteX72" fmla="*/ 841828 w 2728686"/>
                <a:gd name="connsiteY72" fmla="*/ 1945274 h 9347560"/>
                <a:gd name="connsiteX73" fmla="*/ 885371 w 2728686"/>
                <a:gd name="connsiteY73" fmla="*/ 1814646 h 9347560"/>
                <a:gd name="connsiteX74" fmla="*/ 1016000 w 2728686"/>
                <a:gd name="connsiteY74" fmla="*/ 1654988 h 9347560"/>
                <a:gd name="connsiteX75" fmla="*/ 1030514 w 2728686"/>
                <a:gd name="connsiteY75" fmla="*/ 1422760 h 9347560"/>
                <a:gd name="connsiteX76" fmla="*/ 1074057 w 2728686"/>
                <a:gd name="connsiteY76" fmla="*/ 1350188 h 9347560"/>
                <a:gd name="connsiteX77" fmla="*/ 1059543 w 2728686"/>
                <a:gd name="connsiteY77" fmla="*/ 1263103 h 9347560"/>
                <a:gd name="connsiteX78" fmla="*/ 856343 w 2728686"/>
                <a:gd name="connsiteY78" fmla="*/ 1059903 h 9347560"/>
                <a:gd name="connsiteX0" fmla="*/ 856343 w 2765481"/>
                <a:gd name="connsiteY0" fmla="*/ 1059903 h 9347560"/>
                <a:gd name="connsiteX1" fmla="*/ 957943 w 2765481"/>
                <a:gd name="connsiteY1" fmla="*/ 232588 h 9347560"/>
                <a:gd name="connsiteX2" fmla="*/ 1320800 w 2765481"/>
                <a:gd name="connsiteY2" fmla="*/ 29388 h 9347560"/>
                <a:gd name="connsiteX3" fmla="*/ 1872188 w 2765481"/>
                <a:gd name="connsiteY3" fmla="*/ 223324 h 9347560"/>
                <a:gd name="connsiteX4" fmla="*/ 2065198 w 2765481"/>
                <a:gd name="connsiteY4" fmla="*/ 551285 h 9347560"/>
                <a:gd name="connsiteX5" fmla="*/ 2148114 w 2765481"/>
                <a:gd name="connsiteY5" fmla="*/ 929274 h 9347560"/>
                <a:gd name="connsiteX6" fmla="*/ 2293257 w 2765481"/>
                <a:gd name="connsiteY6" fmla="*/ 1117960 h 9347560"/>
                <a:gd name="connsiteX7" fmla="*/ 2336800 w 2765481"/>
                <a:gd name="connsiteY7" fmla="*/ 1669503 h 9347560"/>
                <a:gd name="connsiteX8" fmla="*/ 2540000 w 2765481"/>
                <a:gd name="connsiteY8" fmla="*/ 2017846 h 9347560"/>
                <a:gd name="connsiteX9" fmla="*/ 2510971 w 2765481"/>
                <a:gd name="connsiteY9" fmla="*/ 2714531 h 9347560"/>
                <a:gd name="connsiteX10" fmla="*/ 2264228 w 2765481"/>
                <a:gd name="connsiteY10" fmla="*/ 3483788 h 9347560"/>
                <a:gd name="connsiteX11" fmla="*/ 2264228 w 2765481"/>
                <a:gd name="connsiteY11" fmla="*/ 3614417 h 9347560"/>
                <a:gd name="connsiteX12" fmla="*/ 1959428 w 2765481"/>
                <a:gd name="connsiteY12" fmla="*/ 3846646 h 9347560"/>
                <a:gd name="connsiteX13" fmla="*/ 2061028 w 2765481"/>
                <a:gd name="connsiteY13" fmla="*/ 5501274 h 9347560"/>
                <a:gd name="connsiteX14" fmla="*/ 2162628 w 2765481"/>
                <a:gd name="connsiteY14" fmla="*/ 6328588 h 9347560"/>
                <a:gd name="connsiteX15" fmla="*/ 2380343 w 2765481"/>
                <a:gd name="connsiteY15" fmla="*/ 7272017 h 9347560"/>
                <a:gd name="connsiteX16" fmla="*/ 2540000 w 2765481"/>
                <a:gd name="connsiteY16" fmla="*/ 8055788 h 9347560"/>
                <a:gd name="connsiteX17" fmla="*/ 2598057 w 2765481"/>
                <a:gd name="connsiteY17" fmla="*/ 8389617 h 9347560"/>
                <a:gd name="connsiteX18" fmla="*/ 2699657 w 2765481"/>
                <a:gd name="connsiteY18" fmla="*/ 8534760 h 9347560"/>
                <a:gd name="connsiteX19" fmla="*/ 2714171 w 2765481"/>
                <a:gd name="connsiteY19" fmla="*/ 8796017 h 9347560"/>
                <a:gd name="connsiteX20" fmla="*/ 2627086 w 2765481"/>
                <a:gd name="connsiteY20" fmla="*/ 8839560 h 9347560"/>
                <a:gd name="connsiteX21" fmla="*/ 2728686 w 2765481"/>
                <a:gd name="connsiteY21" fmla="*/ 9144360 h 9347560"/>
                <a:gd name="connsiteX22" fmla="*/ 2612571 w 2765481"/>
                <a:gd name="connsiteY22" fmla="*/ 9333046 h 9347560"/>
                <a:gd name="connsiteX23" fmla="*/ 2510971 w 2765481"/>
                <a:gd name="connsiteY23" fmla="*/ 9347560 h 9347560"/>
                <a:gd name="connsiteX24" fmla="*/ 2307771 w 2765481"/>
                <a:gd name="connsiteY24" fmla="*/ 9158874 h 9347560"/>
                <a:gd name="connsiteX25" fmla="*/ 2249714 w 2765481"/>
                <a:gd name="connsiteY25" fmla="*/ 9042760 h 9347560"/>
                <a:gd name="connsiteX26" fmla="*/ 2278743 w 2765481"/>
                <a:gd name="connsiteY26" fmla="*/ 8941160 h 9347560"/>
                <a:gd name="connsiteX27" fmla="*/ 2162628 w 2765481"/>
                <a:gd name="connsiteY27" fmla="*/ 8883103 h 9347560"/>
                <a:gd name="connsiteX28" fmla="*/ 1915886 w 2765481"/>
                <a:gd name="connsiteY28" fmla="*/ 8883103 h 9347560"/>
                <a:gd name="connsiteX29" fmla="*/ 1727200 w 2765481"/>
                <a:gd name="connsiteY29" fmla="*/ 8679903 h 9347560"/>
                <a:gd name="connsiteX30" fmla="*/ 1770743 w 2765481"/>
                <a:gd name="connsiteY30" fmla="*/ 8505731 h 9347560"/>
                <a:gd name="connsiteX31" fmla="*/ 1785257 w 2765481"/>
                <a:gd name="connsiteY31" fmla="*/ 8331560 h 9347560"/>
                <a:gd name="connsiteX32" fmla="*/ 1712686 w 2765481"/>
                <a:gd name="connsiteY32" fmla="*/ 7896131 h 9347560"/>
                <a:gd name="connsiteX33" fmla="*/ 1727200 w 2765481"/>
                <a:gd name="connsiteY33" fmla="*/ 7272017 h 9347560"/>
                <a:gd name="connsiteX34" fmla="*/ 1596571 w 2765481"/>
                <a:gd name="connsiteY34" fmla="*/ 6488246 h 9347560"/>
                <a:gd name="connsiteX35" fmla="*/ 1393371 w 2765481"/>
                <a:gd name="connsiteY35" fmla="*/ 5980246 h 9347560"/>
                <a:gd name="connsiteX36" fmla="*/ 1335314 w 2765481"/>
                <a:gd name="connsiteY36" fmla="*/ 6285046 h 9347560"/>
                <a:gd name="connsiteX37" fmla="*/ 1436914 w 2765481"/>
                <a:gd name="connsiteY37" fmla="*/ 6647903 h 9347560"/>
                <a:gd name="connsiteX38" fmla="*/ 1451428 w 2765481"/>
                <a:gd name="connsiteY38" fmla="*/ 7315560 h 9347560"/>
                <a:gd name="connsiteX39" fmla="*/ 1524000 w 2765481"/>
                <a:gd name="connsiteY39" fmla="*/ 7750988 h 9347560"/>
                <a:gd name="connsiteX40" fmla="*/ 1582057 w 2765481"/>
                <a:gd name="connsiteY40" fmla="*/ 7954188 h 9347560"/>
                <a:gd name="connsiteX41" fmla="*/ 1582057 w 2765481"/>
                <a:gd name="connsiteY41" fmla="*/ 8244474 h 9347560"/>
                <a:gd name="connsiteX42" fmla="*/ 1582057 w 2765481"/>
                <a:gd name="connsiteY42" fmla="*/ 8462188 h 9347560"/>
                <a:gd name="connsiteX43" fmla="*/ 1509486 w 2765481"/>
                <a:gd name="connsiteY43" fmla="*/ 8621846 h 9347560"/>
                <a:gd name="connsiteX44" fmla="*/ 1335314 w 2765481"/>
                <a:gd name="connsiteY44" fmla="*/ 8621846 h 9347560"/>
                <a:gd name="connsiteX45" fmla="*/ 1233714 w 2765481"/>
                <a:gd name="connsiteY45" fmla="*/ 8563788 h 9347560"/>
                <a:gd name="connsiteX46" fmla="*/ 1016000 w 2765481"/>
                <a:gd name="connsiteY46" fmla="*/ 8766988 h 9347560"/>
                <a:gd name="connsiteX47" fmla="*/ 580571 w 2765481"/>
                <a:gd name="connsiteY47" fmla="*/ 8868588 h 9347560"/>
                <a:gd name="connsiteX48" fmla="*/ 406400 w 2765481"/>
                <a:gd name="connsiteY48" fmla="*/ 8883103 h 9347560"/>
                <a:gd name="connsiteX49" fmla="*/ 391886 w 2765481"/>
                <a:gd name="connsiteY49" fmla="*/ 8737960 h 9347560"/>
                <a:gd name="connsiteX50" fmla="*/ 537028 w 2765481"/>
                <a:gd name="connsiteY50" fmla="*/ 8665388 h 9347560"/>
                <a:gd name="connsiteX51" fmla="*/ 783771 w 2765481"/>
                <a:gd name="connsiteY51" fmla="*/ 8447674 h 9347560"/>
                <a:gd name="connsiteX52" fmla="*/ 725714 w 2765481"/>
                <a:gd name="connsiteY52" fmla="*/ 8171903 h 9347560"/>
                <a:gd name="connsiteX53" fmla="*/ 769257 w 2765481"/>
                <a:gd name="connsiteY53" fmla="*/ 8012246 h 9347560"/>
                <a:gd name="connsiteX54" fmla="*/ 827314 w 2765481"/>
                <a:gd name="connsiteY54" fmla="*/ 7707446 h 9347560"/>
                <a:gd name="connsiteX55" fmla="*/ 870857 w 2765481"/>
                <a:gd name="connsiteY55" fmla="*/ 6938188 h 9347560"/>
                <a:gd name="connsiteX56" fmla="*/ 798286 w 2765481"/>
                <a:gd name="connsiteY56" fmla="*/ 6851103 h 9347560"/>
                <a:gd name="connsiteX57" fmla="*/ 769257 w 2765481"/>
                <a:gd name="connsiteY57" fmla="*/ 6618874 h 9347560"/>
                <a:gd name="connsiteX58" fmla="*/ 667657 w 2765481"/>
                <a:gd name="connsiteY58" fmla="*/ 6343103 h 9347560"/>
                <a:gd name="connsiteX59" fmla="*/ 420914 w 2765481"/>
                <a:gd name="connsiteY59" fmla="*/ 4862646 h 9347560"/>
                <a:gd name="connsiteX60" fmla="*/ 420914 w 2765481"/>
                <a:gd name="connsiteY60" fmla="*/ 4369160 h 9347560"/>
                <a:gd name="connsiteX61" fmla="*/ 740228 w 2765481"/>
                <a:gd name="connsiteY61" fmla="*/ 3512817 h 9347560"/>
                <a:gd name="connsiteX62" fmla="*/ 595086 w 2765481"/>
                <a:gd name="connsiteY62" fmla="*/ 3512817 h 9347560"/>
                <a:gd name="connsiteX63" fmla="*/ 362857 w 2765481"/>
                <a:gd name="connsiteY63" fmla="*/ 3529146 h 9347560"/>
                <a:gd name="connsiteX64" fmla="*/ 29028 w 2765481"/>
                <a:gd name="connsiteY64" fmla="*/ 3440246 h 9347560"/>
                <a:gd name="connsiteX65" fmla="*/ 0 w 2765481"/>
                <a:gd name="connsiteY65" fmla="*/ 3382188 h 9347560"/>
                <a:gd name="connsiteX66" fmla="*/ 159657 w 2765481"/>
                <a:gd name="connsiteY66" fmla="*/ 3019331 h 9347560"/>
                <a:gd name="connsiteX67" fmla="*/ 522514 w 2765481"/>
                <a:gd name="connsiteY67" fmla="*/ 3019331 h 9347560"/>
                <a:gd name="connsiteX68" fmla="*/ 638628 w 2765481"/>
                <a:gd name="connsiteY68" fmla="*/ 2946760 h 9347560"/>
                <a:gd name="connsiteX69" fmla="*/ 580571 w 2765481"/>
                <a:gd name="connsiteY69" fmla="*/ 2656474 h 9347560"/>
                <a:gd name="connsiteX70" fmla="*/ 638628 w 2765481"/>
                <a:gd name="connsiteY70" fmla="*/ 2438760 h 9347560"/>
                <a:gd name="connsiteX71" fmla="*/ 856343 w 2765481"/>
                <a:gd name="connsiteY71" fmla="*/ 2119446 h 9347560"/>
                <a:gd name="connsiteX72" fmla="*/ 841828 w 2765481"/>
                <a:gd name="connsiteY72" fmla="*/ 1945274 h 9347560"/>
                <a:gd name="connsiteX73" fmla="*/ 885371 w 2765481"/>
                <a:gd name="connsiteY73" fmla="*/ 1814646 h 9347560"/>
                <a:gd name="connsiteX74" fmla="*/ 1016000 w 2765481"/>
                <a:gd name="connsiteY74" fmla="*/ 1654988 h 9347560"/>
                <a:gd name="connsiteX75" fmla="*/ 1030514 w 2765481"/>
                <a:gd name="connsiteY75" fmla="*/ 1422760 h 9347560"/>
                <a:gd name="connsiteX76" fmla="*/ 1074057 w 2765481"/>
                <a:gd name="connsiteY76" fmla="*/ 1350188 h 9347560"/>
                <a:gd name="connsiteX77" fmla="*/ 1059543 w 2765481"/>
                <a:gd name="connsiteY77" fmla="*/ 1263103 h 9347560"/>
                <a:gd name="connsiteX78" fmla="*/ 856343 w 2765481"/>
                <a:gd name="connsiteY78" fmla="*/ 1059903 h 9347560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728686 w 2765481"/>
                <a:gd name="connsiteY21" fmla="*/ 9144360 h 9364989"/>
                <a:gd name="connsiteX22" fmla="*/ 2612571 w 2765481"/>
                <a:gd name="connsiteY22" fmla="*/ 9333046 h 9364989"/>
                <a:gd name="connsiteX23" fmla="*/ 2510971 w 2765481"/>
                <a:gd name="connsiteY23" fmla="*/ 9347560 h 9364989"/>
                <a:gd name="connsiteX24" fmla="*/ 2307771 w 2765481"/>
                <a:gd name="connsiteY24" fmla="*/ 9158874 h 9364989"/>
                <a:gd name="connsiteX25" fmla="*/ 2249714 w 2765481"/>
                <a:gd name="connsiteY25" fmla="*/ 9042760 h 9364989"/>
                <a:gd name="connsiteX26" fmla="*/ 2278743 w 2765481"/>
                <a:gd name="connsiteY26" fmla="*/ 8941160 h 9364989"/>
                <a:gd name="connsiteX27" fmla="*/ 2162628 w 2765481"/>
                <a:gd name="connsiteY27" fmla="*/ 8883103 h 9364989"/>
                <a:gd name="connsiteX28" fmla="*/ 1915886 w 2765481"/>
                <a:gd name="connsiteY28" fmla="*/ 8883103 h 9364989"/>
                <a:gd name="connsiteX29" fmla="*/ 1727200 w 2765481"/>
                <a:gd name="connsiteY29" fmla="*/ 8679903 h 9364989"/>
                <a:gd name="connsiteX30" fmla="*/ 1770743 w 2765481"/>
                <a:gd name="connsiteY30" fmla="*/ 8505731 h 9364989"/>
                <a:gd name="connsiteX31" fmla="*/ 1785257 w 2765481"/>
                <a:gd name="connsiteY31" fmla="*/ 8331560 h 9364989"/>
                <a:gd name="connsiteX32" fmla="*/ 1712686 w 2765481"/>
                <a:gd name="connsiteY32" fmla="*/ 7896131 h 9364989"/>
                <a:gd name="connsiteX33" fmla="*/ 1727200 w 2765481"/>
                <a:gd name="connsiteY33" fmla="*/ 7272017 h 9364989"/>
                <a:gd name="connsiteX34" fmla="*/ 1596571 w 2765481"/>
                <a:gd name="connsiteY34" fmla="*/ 6488246 h 9364989"/>
                <a:gd name="connsiteX35" fmla="*/ 1393371 w 2765481"/>
                <a:gd name="connsiteY35" fmla="*/ 5980246 h 9364989"/>
                <a:gd name="connsiteX36" fmla="*/ 1335314 w 2765481"/>
                <a:gd name="connsiteY36" fmla="*/ 6285046 h 9364989"/>
                <a:gd name="connsiteX37" fmla="*/ 1436914 w 2765481"/>
                <a:gd name="connsiteY37" fmla="*/ 6647903 h 9364989"/>
                <a:gd name="connsiteX38" fmla="*/ 1451428 w 2765481"/>
                <a:gd name="connsiteY38" fmla="*/ 7315560 h 9364989"/>
                <a:gd name="connsiteX39" fmla="*/ 1524000 w 2765481"/>
                <a:gd name="connsiteY39" fmla="*/ 7750988 h 9364989"/>
                <a:gd name="connsiteX40" fmla="*/ 1582057 w 2765481"/>
                <a:gd name="connsiteY40" fmla="*/ 7954188 h 9364989"/>
                <a:gd name="connsiteX41" fmla="*/ 1582057 w 2765481"/>
                <a:gd name="connsiteY41" fmla="*/ 8244474 h 9364989"/>
                <a:gd name="connsiteX42" fmla="*/ 1582057 w 2765481"/>
                <a:gd name="connsiteY42" fmla="*/ 8462188 h 9364989"/>
                <a:gd name="connsiteX43" fmla="*/ 1509486 w 2765481"/>
                <a:gd name="connsiteY43" fmla="*/ 8621846 h 9364989"/>
                <a:gd name="connsiteX44" fmla="*/ 1335314 w 2765481"/>
                <a:gd name="connsiteY44" fmla="*/ 8621846 h 9364989"/>
                <a:gd name="connsiteX45" fmla="*/ 1233714 w 2765481"/>
                <a:gd name="connsiteY45" fmla="*/ 8563788 h 9364989"/>
                <a:gd name="connsiteX46" fmla="*/ 1016000 w 2765481"/>
                <a:gd name="connsiteY46" fmla="*/ 8766988 h 9364989"/>
                <a:gd name="connsiteX47" fmla="*/ 580571 w 2765481"/>
                <a:gd name="connsiteY47" fmla="*/ 8868588 h 9364989"/>
                <a:gd name="connsiteX48" fmla="*/ 406400 w 2765481"/>
                <a:gd name="connsiteY48" fmla="*/ 8883103 h 9364989"/>
                <a:gd name="connsiteX49" fmla="*/ 391886 w 2765481"/>
                <a:gd name="connsiteY49" fmla="*/ 8737960 h 9364989"/>
                <a:gd name="connsiteX50" fmla="*/ 537028 w 2765481"/>
                <a:gd name="connsiteY50" fmla="*/ 8665388 h 9364989"/>
                <a:gd name="connsiteX51" fmla="*/ 783771 w 2765481"/>
                <a:gd name="connsiteY51" fmla="*/ 8447674 h 9364989"/>
                <a:gd name="connsiteX52" fmla="*/ 725714 w 2765481"/>
                <a:gd name="connsiteY52" fmla="*/ 8171903 h 9364989"/>
                <a:gd name="connsiteX53" fmla="*/ 769257 w 2765481"/>
                <a:gd name="connsiteY53" fmla="*/ 8012246 h 9364989"/>
                <a:gd name="connsiteX54" fmla="*/ 827314 w 2765481"/>
                <a:gd name="connsiteY54" fmla="*/ 7707446 h 9364989"/>
                <a:gd name="connsiteX55" fmla="*/ 870857 w 2765481"/>
                <a:gd name="connsiteY55" fmla="*/ 6938188 h 9364989"/>
                <a:gd name="connsiteX56" fmla="*/ 798286 w 2765481"/>
                <a:gd name="connsiteY56" fmla="*/ 6851103 h 9364989"/>
                <a:gd name="connsiteX57" fmla="*/ 769257 w 2765481"/>
                <a:gd name="connsiteY57" fmla="*/ 6618874 h 9364989"/>
                <a:gd name="connsiteX58" fmla="*/ 667657 w 2765481"/>
                <a:gd name="connsiteY58" fmla="*/ 6343103 h 9364989"/>
                <a:gd name="connsiteX59" fmla="*/ 420914 w 2765481"/>
                <a:gd name="connsiteY59" fmla="*/ 4862646 h 9364989"/>
                <a:gd name="connsiteX60" fmla="*/ 420914 w 2765481"/>
                <a:gd name="connsiteY60" fmla="*/ 4369160 h 9364989"/>
                <a:gd name="connsiteX61" fmla="*/ 740228 w 2765481"/>
                <a:gd name="connsiteY61" fmla="*/ 3512817 h 9364989"/>
                <a:gd name="connsiteX62" fmla="*/ 595086 w 2765481"/>
                <a:gd name="connsiteY62" fmla="*/ 3512817 h 9364989"/>
                <a:gd name="connsiteX63" fmla="*/ 362857 w 2765481"/>
                <a:gd name="connsiteY63" fmla="*/ 3529146 h 9364989"/>
                <a:gd name="connsiteX64" fmla="*/ 29028 w 2765481"/>
                <a:gd name="connsiteY64" fmla="*/ 3440246 h 9364989"/>
                <a:gd name="connsiteX65" fmla="*/ 0 w 2765481"/>
                <a:gd name="connsiteY65" fmla="*/ 3382188 h 9364989"/>
                <a:gd name="connsiteX66" fmla="*/ 159657 w 2765481"/>
                <a:gd name="connsiteY66" fmla="*/ 3019331 h 9364989"/>
                <a:gd name="connsiteX67" fmla="*/ 522514 w 2765481"/>
                <a:gd name="connsiteY67" fmla="*/ 3019331 h 9364989"/>
                <a:gd name="connsiteX68" fmla="*/ 638628 w 2765481"/>
                <a:gd name="connsiteY68" fmla="*/ 2946760 h 9364989"/>
                <a:gd name="connsiteX69" fmla="*/ 580571 w 2765481"/>
                <a:gd name="connsiteY69" fmla="*/ 2656474 h 9364989"/>
                <a:gd name="connsiteX70" fmla="*/ 638628 w 2765481"/>
                <a:gd name="connsiteY70" fmla="*/ 2438760 h 9364989"/>
                <a:gd name="connsiteX71" fmla="*/ 856343 w 2765481"/>
                <a:gd name="connsiteY71" fmla="*/ 2119446 h 9364989"/>
                <a:gd name="connsiteX72" fmla="*/ 841828 w 2765481"/>
                <a:gd name="connsiteY72" fmla="*/ 1945274 h 9364989"/>
                <a:gd name="connsiteX73" fmla="*/ 885371 w 2765481"/>
                <a:gd name="connsiteY73" fmla="*/ 1814646 h 9364989"/>
                <a:gd name="connsiteX74" fmla="*/ 1016000 w 2765481"/>
                <a:gd name="connsiteY74" fmla="*/ 1654988 h 9364989"/>
                <a:gd name="connsiteX75" fmla="*/ 1030514 w 2765481"/>
                <a:gd name="connsiteY75" fmla="*/ 1422760 h 9364989"/>
                <a:gd name="connsiteX76" fmla="*/ 1074057 w 2765481"/>
                <a:gd name="connsiteY76" fmla="*/ 1350188 h 9364989"/>
                <a:gd name="connsiteX77" fmla="*/ 1059543 w 2765481"/>
                <a:gd name="connsiteY77" fmla="*/ 1263103 h 9364989"/>
                <a:gd name="connsiteX78" fmla="*/ 856343 w 2765481"/>
                <a:gd name="connsiteY78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728686 w 2765481"/>
                <a:gd name="connsiteY21" fmla="*/ 9144360 h 9364989"/>
                <a:gd name="connsiteX22" fmla="*/ 2612571 w 2765481"/>
                <a:gd name="connsiteY22" fmla="*/ 9333046 h 9364989"/>
                <a:gd name="connsiteX23" fmla="*/ 2510971 w 2765481"/>
                <a:gd name="connsiteY23" fmla="*/ 9347560 h 9364989"/>
                <a:gd name="connsiteX24" fmla="*/ 2307771 w 2765481"/>
                <a:gd name="connsiteY24" fmla="*/ 9158874 h 9364989"/>
                <a:gd name="connsiteX25" fmla="*/ 2249714 w 2765481"/>
                <a:gd name="connsiteY25" fmla="*/ 9042760 h 9364989"/>
                <a:gd name="connsiteX26" fmla="*/ 2278743 w 2765481"/>
                <a:gd name="connsiteY26" fmla="*/ 8941160 h 9364989"/>
                <a:gd name="connsiteX27" fmla="*/ 2162628 w 2765481"/>
                <a:gd name="connsiteY27" fmla="*/ 8883103 h 9364989"/>
                <a:gd name="connsiteX28" fmla="*/ 1915886 w 2765481"/>
                <a:gd name="connsiteY28" fmla="*/ 8883103 h 9364989"/>
                <a:gd name="connsiteX29" fmla="*/ 1727200 w 2765481"/>
                <a:gd name="connsiteY29" fmla="*/ 8679903 h 9364989"/>
                <a:gd name="connsiteX30" fmla="*/ 1770743 w 2765481"/>
                <a:gd name="connsiteY30" fmla="*/ 8505731 h 9364989"/>
                <a:gd name="connsiteX31" fmla="*/ 1785257 w 2765481"/>
                <a:gd name="connsiteY31" fmla="*/ 8331560 h 9364989"/>
                <a:gd name="connsiteX32" fmla="*/ 1712686 w 2765481"/>
                <a:gd name="connsiteY32" fmla="*/ 7896131 h 9364989"/>
                <a:gd name="connsiteX33" fmla="*/ 1727200 w 2765481"/>
                <a:gd name="connsiteY33" fmla="*/ 7272017 h 9364989"/>
                <a:gd name="connsiteX34" fmla="*/ 1596571 w 2765481"/>
                <a:gd name="connsiteY34" fmla="*/ 6488246 h 9364989"/>
                <a:gd name="connsiteX35" fmla="*/ 1393371 w 2765481"/>
                <a:gd name="connsiteY35" fmla="*/ 5980246 h 9364989"/>
                <a:gd name="connsiteX36" fmla="*/ 1335314 w 2765481"/>
                <a:gd name="connsiteY36" fmla="*/ 6285046 h 9364989"/>
                <a:gd name="connsiteX37" fmla="*/ 1436914 w 2765481"/>
                <a:gd name="connsiteY37" fmla="*/ 6647903 h 9364989"/>
                <a:gd name="connsiteX38" fmla="*/ 1451428 w 2765481"/>
                <a:gd name="connsiteY38" fmla="*/ 7315560 h 9364989"/>
                <a:gd name="connsiteX39" fmla="*/ 1524000 w 2765481"/>
                <a:gd name="connsiteY39" fmla="*/ 7750988 h 9364989"/>
                <a:gd name="connsiteX40" fmla="*/ 1582057 w 2765481"/>
                <a:gd name="connsiteY40" fmla="*/ 7954188 h 9364989"/>
                <a:gd name="connsiteX41" fmla="*/ 1582057 w 2765481"/>
                <a:gd name="connsiteY41" fmla="*/ 8244474 h 9364989"/>
                <a:gd name="connsiteX42" fmla="*/ 1582057 w 2765481"/>
                <a:gd name="connsiteY42" fmla="*/ 8462188 h 9364989"/>
                <a:gd name="connsiteX43" fmla="*/ 1509486 w 2765481"/>
                <a:gd name="connsiteY43" fmla="*/ 8621846 h 9364989"/>
                <a:gd name="connsiteX44" fmla="*/ 1335314 w 2765481"/>
                <a:gd name="connsiteY44" fmla="*/ 8621846 h 9364989"/>
                <a:gd name="connsiteX45" fmla="*/ 1233714 w 2765481"/>
                <a:gd name="connsiteY45" fmla="*/ 8563788 h 9364989"/>
                <a:gd name="connsiteX46" fmla="*/ 1016000 w 2765481"/>
                <a:gd name="connsiteY46" fmla="*/ 8766988 h 9364989"/>
                <a:gd name="connsiteX47" fmla="*/ 580571 w 2765481"/>
                <a:gd name="connsiteY47" fmla="*/ 8868588 h 9364989"/>
                <a:gd name="connsiteX48" fmla="*/ 406400 w 2765481"/>
                <a:gd name="connsiteY48" fmla="*/ 8883103 h 9364989"/>
                <a:gd name="connsiteX49" fmla="*/ 391886 w 2765481"/>
                <a:gd name="connsiteY49" fmla="*/ 8737960 h 9364989"/>
                <a:gd name="connsiteX50" fmla="*/ 537028 w 2765481"/>
                <a:gd name="connsiteY50" fmla="*/ 8665388 h 9364989"/>
                <a:gd name="connsiteX51" fmla="*/ 783771 w 2765481"/>
                <a:gd name="connsiteY51" fmla="*/ 8447674 h 9364989"/>
                <a:gd name="connsiteX52" fmla="*/ 725714 w 2765481"/>
                <a:gd name="connsiteY52" fmla="*/ 8171903 h 9364989"/>
                <a:gd name="connsiteX53" fmla="*/ 769257 w 2765481"/>
                <a:gd name="connsiteY53" fmla="*/ 8012246 h 9364989"/>
                <a:gd name="connsiteX54" fmla="*/ 827314 w 2765481"/>
                <a:gd name="connsiteY54" fmla="*/ 7707446 h 9364989"/>
                <a:gd name="connsiteX55" fmla="*/ 870857 w 2765481"/>
                <a:gd name="connsiteY55" fmla="*/ 6938188 h 9364989"/>
                <a:gd name="connsiteX56" fmla="*/ 798286 w 2765481"/>
                <a:gd name="connsiteY56" fmla="*/ 6851103 h 9364989"/>
                <a:gd name="connsiteX57" fmla="*/ 769257 w 2765481"/>
                <a:gd name="connsiteY57" fmla="*/ 6618874 h 9364989"/>
                <a:gd name="connsiteX58" fmla="*/ 667657 w 2765481"/>
                <a:gd name="connsiteY58" fmla="*/ 6343103 h 9364989"/>
                <a:gd name="connsiteX59" fmla="*/ 420914 w 2765481"/>
                <a:gd name="connsiteY59" fmla="*/ 4862646 h 9364989"/>
                <a:gd name="connsiteX60" fmla="*/ 420914 w 2765481"/>
                <a:gd name="connsiteY60" fmla="*/ 4369160 h 9364989"/>
                <a:gd name="connsiteX61" fmla="*/ 740228 w 2765481"/>
                <a:gd name="connsiteY61" fmla="*/ 3512817 h 9364989"/>
                <a:gd name="connsiteX62" fmla="*/ 595086 w 2765481"/>
                <a:gd name="connsiteY62" fmla="*/ 3512817 h 9364989"/>
                <a:gd name="connsiteX63" fmla="*/ 362857 w 2765481"/>
                <a:gd name="connsiteY63" fmla="*/ 3529146 h 9364989"/>
                <a:gd name="connsiteX64" fmla="*/ 29028 w 2765481"/>
                <a:gd name="connsiteY64" fmla="*/ 3440246 h 9364989"/>
                <a:gd name="connsiteX65" fmla="*/ 0 w 2765481"/>
                <a:gd name="connsiteY65" fmla="*/ 3382188 h 9364989"/>
                <a:gd name="connsiteX66" fmla="*/ 159657 w 2765481"/>
                <a:gd name="connsiteY66" fmla="*/ 3019331 h 9364989"/>
                <a:gd name="connsiteX67" fmla="*/ 522514 w 2765481"/>
                <a:gd name="connsiteY67" fmla="*/ 3019331 h 9364989"/>
                <a:gd name="connsiteX68" fmla="*/ 638628 w 2765481"/>
                <a:gd name="connsiteY68" fmla="*/ 2946760 h 9364989"/>
                <a:gd name="connsiteX69" fmla="*/ 580571 w 2765481"/>
                <a:gd name="connsiteY69" fmla="*/ 2656474 h 9364989"/>
                <a:gd name="connsiteX70" fmla="*/ 638628 w 2765481"/>
                <a:gd name="connsiteY70" fmla="*/ 2438760 h 9364989"/>
                <a:gd name="connsiteX71" fmla="*/ 856343 w 2765481"/>
                <a:gd name="connsiteY71" fmla="*/ 2119446 h 9364989"/>
                <a:gd name="connsiteX72" fmla="*/ 841828 w 2765481"/>
                <a:gd name="connsiteY72" fmla="*/ 1945274 h 9364989"/>
                <a:gd name="connsiteX73" fmla="*/ 885371 w 2765481"/>
                <a:gd name="connsiteY73" fmla="*/ 1814646 h 9364989"/>
                <a:gd name="connsiteX74" fmla="*/ 1016000 w 2765481"/>
                <a:gd name="connsiteY74" fmla="*/ 1654988 h 9364989"/>
                <a:gd name="connsiteX75" fmla="*/ 1030514 w 2765481"/>
                <a:gd name="connsiteY75" fmla="*/ 1422760 h 9364989"/>
                <a:gd name="connsiteX76" fmla="*/ 1074057 w 2765481"/>
                <a:gd name="connsiteY76" fmla="*/ 1350188 h 9364989"/>
                <a:gd name="connsiteX77" fmla="*/ 1059543 w 2765481"/>
                <a:gd name="connsiteY77" fmla="*/ 1263103 h 9364989"/>
                <a:gd name="connsiteX78" fmla="*/ 856343 w 2765481"/>
                <a:gd name="connsiteY78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728686 w 2765481"/>
                <a:gd name="connsiteY21" fmla="*/ 9144360 h 9364989"/>
                <a:gd name="connsiteX22" fmla="*/ 2612571 w 2765481"/>
                <a:gd name="connsiteY22" fmla="*/ 9333046 h 9364989"/>
                <a:gd name="connsiteX23" fmla="*/ 2510971 w 2765481"/>
                <a:gd name="connsiteY23" fmla="*/ 9347560 h 9364989"/>
                <a:gd name="connsiteX24" fmla="*/ 2249714 w 2765481"/>
                <a:gd name="connsiteY24" fmla="*/ 9042760 h 9364989"/>
                <a:gd name="connsiteX25" fmla="*/ 2278743 w 2765481"/>
                <a:gd name="connsiteY25" fmla="*/ 8941160 h 9364989"/>
                <a:gd name="connsiteX26" fmla="*/ 2162628 w 2765481"/>
                <a:gd name="connsiteY26" fmla="*/ 8883103 h 9364989"/>
                <a:gd name="connsiteX27" fmla="*/ 1915886 w 2765481"/>
                <a:gd name="connsiteY27" fmla="*/ 8883103 h 9364989"/>
                <a:gd name="connsiteX28" fmla="*/ 1727200 w 2765481"/>
                <a:gd name="connsiteY28" fmla="*/ 8679903 h 9364989"/>
                <a:gd name="connsiteX29" fmla="*/ 1770743 w 2765481"/>
                <a:gd name="connsiteY29" fmla="*/ 8505731 h 9364989"/>
                <a:gd name="connsiteX30" fmla="*/ 1785257 w 2765481"/>
                <a:gd name="connsiteY30" fmla="*/ 8331560 h 9364989"/>
                <a:gd name="connsiteX31" fmla="*/ 1712686 w 2765481"/>
                <a:gd name="connsiteY31" fmla="*/ 7896131 h 9364989"/>
                <a:gd name="connsiteX32" fmla="*/ 1727200 w 2765481"/>
                <a:gd name="connsiteY32" fmla="*/ 7272017 h 9364989"/>
                <a:gd name="connsiteX33" fmla="*/ 1596571 w 2765481"/>
                <a:gd name="connsiteY33" fmla="*/ 6488246 h 9364989"/>
                <a:gd name="connsiteX34" fmla="*/ 1393371 w 2765481"/>
                <a:gd name="connsiteY34" fmla="*/ 5980246 h 9364989"/>
                <a:gd name="connsiteX35" fmla="*/ 1335314 w 2765481"/>
                <a:gd name="connsiteY35" fmla="*/ 6285046 h 9364989"/>
                <a:gd name="connsiteX36" fmla="*/ 1436914 w 2765481"/>
                <a:gd name="connsiteY36" fmla="*/ 6647903 h 9364989"/>
                <a:gd name="connsiteX37" fmla="*/ 1451428 w 2765481"/>
                <a:gd name="connsiteY37" fmla="*/ 7315560 h 9364989"/>
                <a:gd name="connsiteX38" fmla="*/ 1524000 w 2765481"/>
                <a:gd name="connsiteY38" fmla="*/ 7750988 h 9364989"/>
                <a:gd name="connsiteX39" fmla="*/ 1582057 w 2765481"/>
                <a:gd name="connsiteY39" fmla="*/ 7954188 h 9364989"/>
                <a:gd name="connsiteX40" fmla="*/ 1582057 w 2765481"/>
                <a:gd name="connsiteY40" fmla="*/ 8244474 h 9364989"/>
                <a:gd name="connsiteX41" fmla="*/ 1582057 w 2765481"/>
                <a:gd name="connsiteY41" fmla="*/ 8462188 h 9364989"/>
                <a:gd name="connsiteX42" fmla="*/ 1509486 w 2765481"/>
                <a:gd name="connsiteY42" fmla="*/ 8621846 h 9364989"/>
                <a:gd name="connsiteX43" fmla="*/ 1335314 w 2765481"/>
                <a:gd name="connsiteY43" fmla="*/ 8621846 h 9364989"/>
                <a:gd name="connsiteX44" fmla="*/ 1233714 w 2765481"/>
                <a:gd name="connsiteY44" fmla="*/ 8563788 h 9364989"/>
                <a:gd name="connsiteX45" fmla="*/ 1016000 w 2765481"/>
                <a:gd name="connsiteY45" fmla="*/ 8766988 h 9364989"/>
                <a:gd name="connsiteX46" fmla="*/ 580571 w 2765481"/>
                <a:gd name="connsiteY46" fmla="*/ 8868588 h 9364989"/>
                <a:gd name="connsiteX47" fmla="*/ 406400 w 2765481"/>
                <a:gd name="connsiteY47" fmla="*/ 8883103 h 9364989"/>
                <a:gd name="connsiteX48" fmla="*/ 391886 w 2765481"/>
                <a:gd name="connsiteY48" fmla="*/ 8737960 h 9364989"/>
                <a:gd name="connsiteX49" fmla="*/ 537028 w 2765481"/>
                <a:gd name="connsiteY49" fmla="*/ 8665388 h 9364989"/>
                <a:gd name="connsiteX50" fmla="*/ 783771 w 2765481"/>
                <a:gd name="connsiteY50" fmla="*/ 8447674 h 9364989"/>
                <a:gd name="connsiteX51" fmla="*/ 725714 w 2765481"/>
                <a:gd name="connsiteY51" fmla="*/ 8171903 h 9364989"/>
                <a:gd name="connsiteX52" fmla="*/ 769257 w 2765481"/>
                <a:gd name="connsiteY52" fmla="*/ 8012246 h 9364989"/>
                <a:gd name="connsiteX53" fmla="*/ 827314 w 2765481"/>
                <a:gd name="connsiteY53" fmla="*/ 7707446 h 9364989"/>
                <a:gd name="connsiteX54" fmla="*/ 870857 w 2765481"/>
                <a:gd name="connsiteY54" fmla="*/ 6938188 h 9364989"/>
                <a:gd name="connsiteX55" fmla="*/ 798286 w 2765481"/>
                <a:gd name="connsiteY55" fmla="*/ 6851103 h 9364989"/>
                <a:gd name="connsiteX56" fmla="*/ 769257 w 2765481"/>
                <a:gd name="connsiteY56" fmla="*/ 6618874 h 9364989"/>
                <a:gd name="connsiteX57" fmla="*/ 667657 w 2765481"/>
                <a:gd name="connsiteY57" fmla="*/ 6343103 h 9364989"/>
                <a:gd name="connsiteX58" fmla="*/ 420914 w 2765481"/>
                <a:gd name="connsiteY58" fmla="*/ 4862646 h 9364989"/>
                <a:gd name="connsiteX59" fmla="*/ 420914 w 2765481"/>
                <a:gd name="connsiteY59" fmla="*/ 4369160 h 9364989"/>
                <a:gd name="connsiteX60" fmla="*/ 740228 w 2765481"/>
                <a:gd name="connsiteY60" fmla="*/ 3512817 h 9364989"/>
                <a:gd name="connsiteX61" fmla="*/ 595086 w 2765481"/>
                <a:gd name="connsiteY61" fmla="*/ 3512817 h 9364989"/>
                <a:gd name="connsiteX62" fmla="*/ 362857 w 2765481"/>
                <a:gd name="connsiteY62" fmla="*/ 3529146 h 9364989"/>
                <a:gd name="connsiteX63" fmla="*/ 29028 w 2765481"/>
                <a:gd name="connsiteY63" fmla="*/ 3440246 h 9364989"/>
                <a:gd name="connsiteX64" fmla="*/ 0 w 2765481"/>
                <a:gd name="connsiteY64" fmla="*/ 3382188 h 9364989"/>
                <a:gd name="connsiteX65" fmla="*/ 159657 w 2765481"/>
                <a:gd name="connsiteY65" fmla="*/ 3019331 h 9364989"/>
                <a:gd name="connsiteX66" fmla="*/ 522514 w 2765481"/>
                <a:gd name="connsiteY66" fmla="*/ 3019331 h 9364989"/>
                <a:gd name="connsiteX67" fmla="*/ 638628 w 2765481"/>
                <a:gd name="connsiteY67" fmla="*/ 2946760 h 9364989"/>
                <a:gd name="connsiteX68" fmla="*/ 580571 w 2765481"/>
                <a:gd name="connsiteY68" fmla="*/ 2656474 h 9364989"/>
                <a:gd name="connsiteX69" fmla="*/ 638628 w 2765481"/>
                <a:gd name="connsiteY69" fmla="*/ 2438760 h 9364989"/>
                <a:gd name="connsiteX70" fmla="*/ 856343 w 2765481"/>
                <a:gd name="connsiteY70" fmla="*/ 2119446 h 9364989"/>
                <a:gd name="connsiteX71" fmla="*/ 841828 w 2765481"/>
                <a:gd name="connsiteY71" fmla="*/ 1945274 h 9364989"/>
                <a:gd name="connsiteX72" fmla="*/ 885371 w 2765481"/>
                <a:gd name="connsiteY72" fmla="*/ 1814646 h 9364989"/>
                <a:gd name="connsiteX73" fmla="*/ 1016000 w 2765481"/>
                <a:gd name="connsiteY73" fmla="*/ 1654988 h 9364989"/>
                <a:gd name="connsiteX74" fmla="*/ 1030514 w 2765481"/>
                <a:gd name="connsiteY74" fmla="*/ 1422760 h 9364989"/>
                <a:gd name="connsiteX75" fmla="*/ 1074057 w 2765481"/>
                <a:gd name="connsiteY75" fmla="*/ 1350188 h 9364989"/>
                <a:gd name="connsiteX76" fmla="*/ 1059543 w 2765481"/>
                <a:gd name="connsiteY76" fmla="*/ 1263103 h 9364989"/>
                <a:gd name="connsiteX77" fmla="*/ 856343 w 2765481"/>
                <a:gd name="connsiteY77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728686 w 2765481"/>
                <a:gd name="connsiteY21" fmla="*/ 9144360 h 9364989"/>
                <a:gd name="connsiteX22" fmla="*/ 2612571 w 2765481"/>
                <a:gd name="connsiteY22" fmla="*/ 9333046 h 9364989"/>
                <a:gd name="connsiteX23" fmla="*/ 2510971 w 2765481"/>
                <a:gd name="connsiteY23" fmla="*/ 9347560 h 9364989"/>
                <a:gd name="connsiteX24" fmla="*/ 2249714 w 2765481"/>
                <a:gd name="connsiteY24" fmla="*/ 9042760 h 9364989"/>
                <a:gd name="connsiteX25" fmla="*/ 2278743 w 2765481"/>
                <a:gd name="connsiteY25" fmla="*/ 8941160 h 9364989"/>
                <a:gd name="connsiteX26" fmla="*/ 2162628 w 2765481"/>
                <a:gd name="connsiteY26" fmla="*/ 8883103 h 9364989"/>
                <a:gd name="connsiteX27" fmla="*/ 1915886 w 2765481"/>
                <a:gd name="connsiteY27" fmla="*/ 8883103 h 9364989"/>
                <a:gd name="connsiteX28" fmla="*/ 1727200 w 2765481"/>
                <a:gd name="connsiteY28" fmla="*/ 8679903 h 9364989"/>
                <a:gd name="connsiteX29" fmla="*/ 1770743 w 2765481"/>
                <a:gd name="connsiteY29" fmla="*/ 8505731 h 9364989"/>
                <a:gd name="connsiteX30" fmla="*/ 1785257 w 2765481"/>
                <a:gd name="connsiteY30" fmla="*/ 8331560 h 9364989"/>
                <a:gd name="connsiteX31" fmla="*/ 1712686 w 2765481"/>
                <a:gd name="connsiteY31" fmla="*/ 7896131 h 9364989"/>
                <a:gd name="connsiteX32" fmla="*/ 1727200 w 2765481"/>
                <a:gd name="connsiteY32" fmla="*/ 7272017 h 9364989"/>
                <a:gd name="connsiteX33" fmla="*/ 1596571 w 2765481"/>
                <a:gd name="connsiteY33" fmla="*/ 6488246 h 9364989"/>
                <a:gd name="connsiteX34" fmla="*/ 1393371 w 2765481"/>
                <a:gd name="connsiteY34" fmla="*/ 5980246 h 9364989"/>
                <a:gd name="connsiteX35" fmla="*/ 1335314 w 2765481"/>
                <a:gd name="connsiteY35" fmla="*/ 6285046 h 9364989"/>
                <a:gd name="connsiteX36" fmla="*/ 1436914 w 2765481"/>
                <a:gd name="connsiteY36" fmla="*/ 6647903 h 9364989"/>
                <a:gd name="connsiteX37" fmla="*/ 1451428 w 2765481"/>
                <a:gd name="connsiteY37" fmla="*/ 7315560 h 9364989"/>
                <a:gd name="connsiteX38" fmla="*/ 1524000 w 2765481"/>
                <a:gd name="connsiteY38" fmla="*/ 7750988 h 9364989"/>
                <a:gd name="connsiteX39" fmla="*/ 1582057 w 2765481"/>
                <a:gd name="connsiteY39" fmla="*/ 7954188 h 9364989"/>
                <a:gd name="connsiteX40" fmla="*/ 1582057 w 2765481"/>
                <a:gd name="connsiteY40" fmla="*/ 8244474 h 9364989"/>
                <a:gd name="connsiteX41" fmla="*/ 1582057 w 2765481"/>
                <a:gd name="connsiteY41" fmla="*/ 8462188 h 9364989"/>
                <a:gd name="connsiteX42" fmla="*/ 1509486 w 2765481"/>
                <a:gd name="connsiteY42" fmla="*/ 8621846 h 9364989"/>
                <a:gd name="connsiteX43" fmla="*/ 1335314 w 2765481"/>
                <a:gd name="connsiteY43" fmla="*/ 8621846 h 9364989"/>
                <a:gd name="connsiteX44" fmla="*/ 1233714 w 2765481"/>
                <a:gd name="connsiteY44" fmla="*/ 8563788 h 9364989"/>
                <a:gd name="connsiteX45" fmla="*/ 1016000 w 2765481"/>
                <a:gd name="connsiteY45" fmla="*/ 8766988 h 9364989"/>
                <a:gd name="connsiteX46" fmla="*/ 580571 w 2765481"/>
                <a:gd name="connsiteY46" fmla="*/ 8868588 h 9364989"/>
                <a:gd name="connsiteX47" fmla="*/ 406400 w 2765481"/>
                <a:gd name="connsiteY47" fmla="*/ 8883103 h 9364989"/>
                <a:gd name="connsiteX48" fmla="*/ 391886 w 2765481"/>
                <a:gd name="connsiteY48" fmla="*/ 8737960 h 9364989"/>
                <a:gd name="connsiteX49" fmla="*/ 537028 w 2765481"/>
                <a:gd name="connsiteY49" fmla="*/ 8665388 h 9364989"/>
                <a:gd name="connsiteX50" fmla="*/ 783771 w 2765481"/>
                <a:gd name="connsiteY50" fmla="*/ 8447674 h 9364989"/>
                <a:gd name="connsiteX51" fmla="*/ 725714 w 2765481"/>
                <a:gd name="connsiteY51" fmla="*/ 8171903 h 9364989"/>
                <a:gd name="connsiteX52" fmla="*/ 769257 w 2765481"/>
                <a:gd name="connsiteY52" fmla="*/ 8012246 h 9364989"/>
                <a:gd name="connsiteX53" fmla="*/ 827314 w 2765481"/>
                <a:gd name="connsiteY53" fmla="*/ 7707446 h 9364989"/>
                <a:gd name="connsiteX54" fmla="*/ 870857 w 2765481"/>
                <a:gd name="connsiteY54" fmla="*/ 6938188 h 9364989"/>
                <a:gd name="connsiteX55" fmla="*/ 798286 w 2765481"/>
                <a:gd name="connsiteY55" fmla="*/ 6851103 h 9364989"/>
                <a:gd name="connsiteX56" fmla="*/ 769257 w 2765481"/>
                <a:gd name="connsiteY56" fmla="*/ 6618874 h 9364989"/>
                <a:gd name="connsiteX57" fmla="*/ 667657 w 2765481"/>
                <a:gd name="connsiteY57" fmla="*/ 6343103 h 9364989"/>
                <a:gd name="connsiteX58" fmla="*/ 420914 w 2765481"/>
                <a:gd name="connsiteY58" fmla="*/ 4862646 h 9364989"/>
                <a:gd name="connsiteX59" fmla="*/ 420914 w 2765481"/>
                <a:gd name="connsiteY59" fmla="*/ 4369160 h 9364989"/>
                <a:gd name="connsiteX60" fmla="*/ 740228 w 2765481"/>
                <a:gd name="connsiteY60" fmla="*/ 3512817 h 9364989"/>
                <a:gd name="connsiteX61" fmla="*/ 595086 w 2765481"/>
                <a:gd name="connsiteY61" fmla="*/ 3512817 h 9364989"/>
                <a:gd name="connsiteX62" fmla="*/ 362857 w 2765481"/>
                <a:gd name="connsiteY62" fmla="*/ 3529146 h 9364989"/>
                <a:gd name="connsiteX63" fmla="*/ 29028 w 2765481"/>
                <a:gd name="connsiteY63" fmla="*/ 3440246 h 9364989"/>
                <a:gd name="connsiteX64" fmla="*/ 0 w 2765481"/>
                <a:gd name="connsiteY64" fmla="*/ 3382188 h 9364989"/>
                <a:gd name="connsiteX65" fmla="*/ 159657 w 2765481"/>
                <a:gd name="connsiteY65" fmla="*/ 3019331 h 9364989"/>
                <a:gd name="connsiteX66" fmla="*/ 522514 w 2765481"/>
                <a:gd name="connsiteY66" fmla="*/ 3019331 h 9364989"/>
                <a:gd name="connsiteX67" fmla="*/ 638628 w 2765481"/>
                <a:gd name="connsiteY67" fmla="*/ 2946760 h 9364989"/>
                <a:gd name="connsiteX68" fmla="*/ 580571 w 2765481"/>
                <a:gd name="connsiteY68" fmla="*/ 2656474 h 9364989"/>
                <a:gd name="connsiteX69" fmla="*/ 638628 w 2765481"/>
                <a:gd name="connsiteY69" fmla="*/ 2438760 h 9364989"/>
                <a:gd name="connsiteX70" fmla="*/ 856343 w 2765481"/>
                <a:gd name="connsiteY70" fmla="*/ 2119446 h 9364989"/>
                <a:gd name="connsiteX71" fmla="*/ 841828 w 2765481"/>
                <a:gd name="connsiteY71" fmla="*/ 1945274 h 9364989"/>
                <a:gd name="connsiteX72" fmla="*/ 885371 w 2765481"/>
                <a:gd name="connsiteY72" fmla="*/ 1814646 h 9364989"/>
                <a:gd name="connsiteX73" fmla="*/ 1016000 w 2765481"/>
                <a:gd name="connsiteY73" fmla="*/ 1654988 h 9364989"/>
                <a:gd name="connsiteX74" fmla="*/ 1030514 w 2765481"/>
                <a:gd name="connsiteY74" fmla="*/ 1422760 h 9364989"/>
                <a:gd name="connsiteX75" fmla="*/ 1074057 w 2765481"/>
                <a:gd name="connsiteY75" fmla="*/ 1350188 h 9364989"/>
                <a:gd name="connsiteX76" fmla="*/ 1059543 w 2765481"/>
                <a:gd name="connsiteY76" fmla="*/ 1263103 h 9364989"/>
                <a:gd name="connsiteX77" fmla="*/ 856343 w 2765481"/>
                <a:gd name="connsiteY77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727200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12817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29028 w 2765481"/>
                <a:gd name="connsiteY62" fmla="*/ 3440246 h 9364989"/>
                <a:gd name="connsiteX63" fmla="*/ 0 w 2765481"/>
                <a:gd name="connsiteY63" fmla="*/ 3382188 h 9364989"/>
                <a:gd name="connsiteX64" fmla="*/ 159657 w 2765481"/>
                <a:gd name="connsiteY64" fmla="*/ 3019331 h 9364989"/>
                <a:gd name="connsiteX65" fmla="*/ 522514 w 2765481"/>
                <a:gd name="connsiteY65" fmla="*/ 3019331 h 9364989"/>
                <a:gd name="connsiteX66" fmla="*/ 638628 w 2765481"/>
                <a:gd name="connsiteY66" fmla="*/ 2946760 h 9364989"/>
                <a:gd name="connsiteX67" fmla="*/ 580571 w 2765481"/>
                <a:gd name="connsiteY67" fmla="*/ 2656474 h 9364989"/>
                <a:gd name="connsiteX68" fmla="*/ 638628 w 2765481"/>
                <a:gd name="connsiteY68" fmla="*/ 2438760 h 9364989"/>
                <a:gd name="connsiteX69" fmla="*/ 856343 w 2765481"/>
                <a:gd name="connsiteY69" fmla="*/ 2119446 h 9364989"/>
                <a:gd name="connsiteX70" fmla="*/ 841828 w 2765481"/>
                <a:gd name="connsiteY70" fmla="*/ 1945274 h 9364989"/>
                <a:gd name="connsiteX71" fmla="*/ 885371 w 2765481"/>
                <a:gd name="connsiteY71" fmla="*/ 1814646 h 9364989"/>
                <a:gd name="connsiteX72" fmla="*/ 1016000 w 2765481"/>
                <a:gd name="connsiteY72" fmla="*/ 1654988 h 9364989"/>
                <a:gd name="connsiteX73" fmla="*/ 1030514 w 2765481"/>
                <a:gd name="connsiteY73" fmla="*/ 1422760 h 9364989"/>
                <a:gd name="connsiteX74" fmla="*/ 1074057 w 2765481"/>
                <a:gd name="connsiteY74" fmla="*/ 1350188 h 9364989"/>
                <a:gd name="connsiteX75" fmla="*/ 1059543 w 2765481"/>
                <a:gd name="connsiteY75" fmla="*/ 1263103 h 9364989"/>
                <a:gd name="connsiteX76" fmla="*/ 856343 w 2765481"/>
                <a:gd name="connsiteY76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64228 w 2765481"/>
                <a:gd name="connsiteY11" fmla="*/ 3614417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22514 w 2765481"/>
                <a:gd name="connsiteY64" fmla="*/ 3019331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22514 w 2765481"/>
                <a:gd name="connsiteY64" fmla="*/ 3019331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264228 w 2765481"/>
                <a:gd name="connsiteY10" fmla="*/ 3483788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22514 w 2765481"/>
                <a:gd name="connsiteY64" fmla="*/ 3019331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345541 w 2765481"/>
                <a:gd name="connsiteY10" fmla="*/ 3483789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22514 w 2765481"/>
                <a:gd name="connsiteY64" fmla="*/ 3019331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345541 w 2765481"/>
                <a:gd name="connsiteY10" fmla="*/ 3483789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36067 w 2765481"/>
                <a:gd name="connsiteY64" fmla="*/ 3090479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345541 w 2765481"/>
                <a:gd name="connsiteY10" fmla="*/ 3483789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159657 w 2765481"/>
                <a:gd name="connsiteY63" fmla="*/ 3019331 h 9364989"/>
                <a:gd name="connsiteX64" fmla="*/ 536067 w 2765481"/>
                <a:gd name="connsiteY64" fmla="*/ 3090479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56343 w 2765481"/>
                <a:gd name="connsiteY0" fmla="*/ 1059903 h 9364989"/>
                <a:gd name="connsiteX1" fmla="*/ 957943 w 2765481"/>
                <a:gd name="connsiteY1" fmla="*/ 232588 h 9364989"/>
                <a:gd name="connsiteX2" fmla="*/ 1320800 w 2765481"/>
                <a:gd name="connsiteY2" fmla="*/ 29388 h 9364989"/>
                <a:gd name="connsiteX3" fmla="*/ 1872188 w 2765481"/>
                <a:gd name="connsiteY3" fmla="*/ 223324 h 9364989"/>
                <a:gd name="connsiteX4" fmla="*/ 2065198 w 2765481"/>
                <a:gd name="connsiteY4" fmla="*/ 551285 h 9364989"/>
                <a:gd name="connsiteX5" fmla="*/ 2148114 w 2765481"/>
                <a:gd name="connsiteY5" fmla="*/ 929274 h 9364989"/>
                <a:gd name="connsiteX6" fmla="*/ 2293257 w 2765481"/>
                <a:gd name="connsiteY6" fmla="*/ 1117960 h 9364989"/>
                <a:gd name="connsiteX7" fmla="*/ 2336800 w 2765481"/>
                <a:gd name="connsiteY7" fmla="*/ 1669503 h 9364989"/>
                <a:gd name="connsiteX8" fmla="*/ 2540000 w 2765481"/>
                <a:gd name="connsiteY8" fmla="*/ 2017846 h 9364989"/>
                <a:gd name="connsiteX9" fmla="*/ 2510971 w 2765481"/>
                <a:gd name="connsiteY9" fmla="*/ 2714531 h 9364989"/>
                <a:gd name="connsiteX10" fmla="*/ 2345541 w 2765481"/>
                <a:gd name="connsiteY10" fmla="*/ 3483789 h 9364989"/>
                <a:gd name="connsiteX11" fmla="*/ 2277780 w 2765481"/>
                <a:gd name="connsiteY11" fmla="*/ 3621193 h 9364989"/>
                <a:gd name="connsiteX12" fmla="*/ 1959428 w 2765481"/>
                <a:gd name="connsiteY12" fmla="*/ 3846646 h 9364989"/>
                <a:gd name="connsiteX13" fmla="*/ 2061028 w 2765481"/>
                <a:gd name="connsiteY13" fmla="*/ 5501274 h 9364989"/>
                <a:gd name="connsiteX14" fmla="*/ 2162628 w 2765481"/>
                <a:gd name="connsiteY14" fmla="*/ 6328588 h 9364989"/>
                <a:gd name="connsiteX15" fmla="*/ 2380343 w 2765481"/>
                <a:gd name="connsiteY15" fmla="*/ 7272017 h 9364989"/>
                <a:gd name="connsiteX16" fmla="*/ 2540000 w 2765481"/>
                <a:gd name="connsiteY16" fmla="*/ 8055788 h 9364989"/>
                <a:gd name="connsiteX17" fmla="*/ 2598057 w 2765481"/>
                <a:gd name="connsiteY17" fmla="*/ 8389617 h 9364989"/>
                <a:gd name="connsiteX18" fmla="*/ 2699657 w 2765481"/>
                <a:gd name="connsiteY18" fmla="*/ 8534760 h 9364989"/>
                <a:gd name="connsiteX19" fmla="*/ 2714171 w 2765481"/>
                <a:gd name="connsiteY19" fmla="*/ 8796017 h 9364989"/>
                <a:gd name="connsiteX20" fmla="*/ 2627086 w 2765481"/>
                <a:gd name="connsiteY20" fmla="*/ 8839560 h 9364989"/>
                <a:gd name="connsiteX21" fmla="*/ 2612571 w 2765481"/>
                <a:gd name="connsiteY21" fmla="*/ 9333046 h 9364989"/>
                <a:gd name="connsiteX22" fmla="*/ 2510971 w 2765481"/>
                <a:gd name="connsiteY22" fmla="*/ 9347560 h 9364989"/>
                <a:gd name="connsiteX23" fmla="*/ 2249714 w 2765481"/>
                <a:gd name="connsiteY23" fmla="*/ 9042760 h 9364989"/>
                <a:gd name="connsiteX24" fmla="*/ 2278743 w 2765481"/>
                <a:gd name="connsiteY24" fmla="*/ 8941160 h 9364989"/>
                <a:gd name="connsiteX25" fmla="*/ 2162628 w 2765481"/>
                <a:gd name="connsiteY25" fmla="*/ 8883103 h 9364989"/>
                <a:gd name="connsiteX26" fmla="*/ 1915886 w 2765481"/>
                <a:gd name="connsiteY26" fmla="*/ 8883103 h 9364989"/>
                <a:gd name="connsiteX27" fmla="*/ 1815289 w 2765481"/>
                <a:gd name="connsiteY27" fmla="*/ 8679903 h 9364989"/>
                <a:gd name="connsiteX28" fmla="*/ 1770743 w 2765481"/>
                <a:gd name="connsiteY28" fmla="*/ 8505731 h 9364989"/>
                <a:gd name="connsiteX29" fmla="*/ 1785257 w 2765481"/>
                <a:gd name="connsiteY29" fmla="*/ 8331560 h 9364989"/>
                <a:gd name="connsiteX30" fmla="*/ 1712686 w 2765481"/>
                <a:gd name="connsiteY30" fmla="*/ 7896131 h 9364989"/>
                <a:gd name="connsiteX31" fmla="*/ 1727200 w 2765481"/>
                <a:gd name="connsiteY31" fmla="*/ 7272017 h 9364989"/>
                <a:gd name="connsiteX32" fmla="*/ 1596571 w 2765481"/>
                <a:gd name="connsiteY32" fmla="*/ 6488246 h 9364989"/>
                <a:gd name="connsiteX33" fmla="*/ 1393371 w 2765481"/>
                <a:gd name="connsiteY33" fmla="*/ 5980246 h 9364989"/>
                <a:gd name="connsiteX34" fmla="*/ 1335314 w 2765481"/>
                <a:gd name="connsiteY34" fmla="*/ 6285046 h 9364989"/>
                <a:gd name="connsiteX35" fmla="*/ 1436914 w 2765481"/>
                <a:gd name="connsiteY35" fmla="*/ 6647903 h 9364989"/>
                <a:gd name="connsiteX36" fmla="*/ 1451428 w 2765481"/>
                <a:gd name="connsiteY36" fmla="*/ 7315560 h 9364989"/>
                <a:gd name="connsiteX37" fmla="*/ 1524000 w 2765481"/>
                <a:gd name="connsiteY37" fmla="*/ 7750988 h 9364989"/>
                <a:gd name="connsiteX38" fmla="*/ 1582057 w 2765481"/>
                <a:gd name="connsiteY38" fmla="*/ 7954188 h 9364989"/>
                <a:gd name="connsiteX39" fmla="*/ 1582057 w 2765481"/>
                <a:gd name="connsiteY39" fmla="*/ 8244474 h 9364989"/>
                <a:gd name="connsiteX40" fmla="*/ 1582057 w 2765481"/>
                <a:gd name="connsiteY40" fmla="*/ 8462188 h 9364989"/>
                <a:gd name="connsiteX41" fmla="*/ 1509486 w 2765481"/>
                <a:gd name="connsiteY41" fmla="*/ 8621846 h 9364989"/>
                <a:gd name="connsiteX42" fmla="*/ 1335314 w 2765481"/>
                <a:gd name="connsiteY42" fmla="*/ 8621846 h 9364989"/>
                <a:gd name="connsiteX43" fmla="*/ 1233714 w 2765481"/>
                <a:gd name="connsiteY43" fmla="*/ 8563788 h 9364989"/>
                <a:gd name="connsiteX44" fmla="*/ 1016000 w 2765481"/>
                <a:gd name="connsiteY44" fmla="*/ 8766988 h 9364989"/>
                <a:gd name="connsiteX45" fmla="*/ 580571 w 2765481"/>
                <a:gd name="connsiteY45" fmla="*/ 8868588 h 9364989"/>
                <a:gd name="connsiteX46" fmla="*/ 406400 w 2765481"/>
                <a:gd name="connsiteY46" fmla="*/ 8883103 h 9364989"/>
                <a:gd name="connsiteX47" fmla="*/ 391886 w 2765481"/>
                <a:gd name="connsiteY47" fmla="*/ 8737960 h 9364989"/>
                <a:gd name="connsiteX48" fmla="*/ 537028 w 2765481"/>
                <a:gd name="connsiteY48" fmla="*/ 8665388 h 9364989"/>
                <a:gd name="connsiteX49" fmla="*/ 783771 w 2765481"/>
                <a:gd name="connsiteY49" fmla="*/ 8447674 h 9364989"/>
                <a:gd name="connsiteX50" fmla="*/ 725714 w 2765481"/>
                <a:gd name="connsiteY50" fmla="*/ 8171903 h 9364989"/>
                <a:gd name="connsiteX51" fmla="*/ 769257 w 2765481"/>
                <a:gd name="connsiteY51" fmla="*/ 8012246 h 9364989"/>
                <a:gd name="connsiteX52" fmla="*/ 827314 w 2765481"/>
                <a:gd name="connsiteY52" fmla="*/ 7707446 h 9364989"/>
                <a:gd name="connsiteX53" fmla="*/ 870857 w 2765481"/>
                <a:gd name="connsiteY53" fmla="*/ 6938188 h 9364989"/>
                <a:gd name="connsiteX54" fmla="*/ 798286 w 2765481"/>
                <a:gd name="connsiteY54" fmla="*/ 6851103 h 9364989"/>
                <a:gd name="connsiteX55" fmla="*/ 769257 w 2765481"/>
                <a:gd name="connsiteY55" fmla="*/ 6618874 h 9364989"/>
                <a:gd name="connsiteX56" fmla="*/ 667657 w 2765481"/>
                <a:gd name="connsiteY56" fmla="*/ 6343103 h 9364989"/>
                <a:gd name="connsiteX57" fmla="*/ 420914 w 2765481"/>
                <a:gd name="connsiteY57" fmla="*/ 4862646 h 9364989"/>
                <a:gd name="connsiteX58" fmla="*/ 420914 w 2765481"/>
                <a:gd name="connsiteY58" fmla="*/ 4369160 h 9364989"/>
                <a:gd name="connsiteX59" fmla="*/ 740228 w 2765481"/>
                <a:gd name="connsiteY59" fmla="*/ 3512817 h 9364989"/>
                <a:gd name="connsiteX60" fmla="*/ 595086 w 2765481"/>
                <a:gd name="connsiteY60" fmla="*/ 3554731 h 9364989"/>
                <a:gd name="connsiteX61" fmla="*/ 362857 w 2765481"/>
                <a:gd name="connsiteY61" fmla="*/ 3529146 h 9364989"/>
                <a:gd name="connsiteX62" fmla="*/ 0 w 2765481"/>
                <a:gd name="connsiteY62" fmla="*/ 3382188 h 9364989"/>
                <a:gd name="connsiteX63" fmla="*/ 210479 w 2765481"/>
                <a:gd name="connsiteY63" fmla="*/ 3083703 h 9364989"/>
                <a:gd name="connsiteX64" fmla="*/ 536067 w 2765481"/>
                <a:gd name="connsiteY64" fmla="*/ 3090479 h 9364989"/>
                <a:gd name="connsiteX65" fmla="*/ 638628 w 2765481"/>
                <a:gd name="connsiteY65" fmla="*/ 2946760 h 9364989"/>
                <a:gd name="connsiteX66" fmla="*/ 580571 w 2765481"/>
                <a:gd name="connsiteY66" fmla="*/ 2656474 h 9364989"/>
                <a:gd name="connsiteX67" fmla="*/ 638628 w 2765481"/>
                <a:gd name="connsiteY67" fmla="*/ 2438760 h 9364989"/>
                <a:gd name="connsiteX68" fmla="*/ 856343 w 2765481"/>
                <a:gd name="connsiteY68" fmla="*/ 2119446 h 9364989"/>
                <a:gd name="connsiteX69" fmla="*/ 841828 w 2765481"/>
                <a:gd name="connsiteY69" fmla="*/ 1945274 h 9364989"/>
                <a:gd name="connsiteX70" fmla="*/ 885371 w 2765481"/>
                <a:gd name="connsiteY70" fmla="*/ 1814646 h 9364989"/>
                <a:gd name="connsiteX71" fmla="*/ 1016000 w 2765481"/>
                <a:gd name="connsiteY71" fmla="*/ 1654988 h 9364989"/>
                <a:gd name="connsiteX72" fmla="*/ 1030514 w 2765481"/>
                <a:gd name="connsiteY72" fmla="*/ 1422760 h 9364989"/>
                <a:gd name="connsiteX73" fmla="*/ 1074057 w 2765481"/>
                <a:gd name="connsiteY73" fmla="*/ 1350188 h 9364989"/>
                <a:gd name="connsiteX74" fmla="*/ 1059543 w 2765481"/>
                <a:gd name="connsiteY74" fmla="*/ 1263103 h 9364989"/>
                <a:gd name="connsiteX75" fmla="*/ 856343 w 2765481"/>
                <a:gd name="connsiteY75" fmla="*/ 1059903 h 9364989"/>
                <a:gd name="connsiteX0" fmla="*/ 815686 w 2724824"/>
                <a:gd name="connsiteY0" fmla="*/ 1059903 h 9364989"/>
                <a:gd name="connsiteX1" fmla="*/ 917286 w 2724824"/>
                <a:gd name="connsiteY1" fmla="*/ 232588 h 9364989"/>
                <a:gd name="connsiteX2" fmla="*/ 1280143 w 2724824"/>
                <a:gd name="connsiteY2" fmla="*/ 29388 h 9364989"/>
                <a:gd name="connsiteX3" fmla="*/ 1831531 w 2724824"/>
                <a:gd name="connsiteY3" fmla="*/ 223324 h 9364989"/>
                <a:gd name="connsiteX4" fmla="*/ 2024541 w 2724824"/>
                <a:gd name="connsiteY4" fmla="*/ 551285 h 9364989"/>
                <a:gd name="connsiteX5" fmla="*/ 2107457 w 2724824"/>
                <a:gd name="connsiteY5" fmla="*/ 929274 h 9364989"/>
                <a:gd name="connsiteX6" fmla="*/ 2252600 w 2724824"/>
                <a:gd name="connsiteY6" fmla="*/ 1117960 h 9364989"/>
                <a:gd name="connsiteX7" fmla="*/ 2296143 w 2724824"/>
                <a:gd name="connsiteY7" fmla="*/ 1669503 h 9364989"/>
                <a:gd name="connsiteX8" fmla="*/ 2499343 w 2724824"/>
                <a:gd name="connsiteY8" fmla="*/ 2017846 h 9364989"/>
                <a:gd name="connsiteX9" fmla="*/ 2470314 w 2724824"/>
                <a:gd name="connsiteY9" fmla="*/ 2714531 h 9364989"/>
                <a:gd name="connsiteX10" fmla="*/ 2304884 w 2724824"/>
                <a:gd name="connsiteY10" fmla="*/ 3483789 h 9364989"/>
                <a:gd name="connsiteX11" fmla="*/ 2237123 w 2724824"/>
                <a:gd name="connsiteY11" fmla="*/ 3621193 h 9364989"/>
                <a:gd name="connsiteX12" fmla="*/ 1918771 w 2724824"/>
                <a:gd name="connsiteY12" fmla="*/ 3846646 h 9364989"/>
                <a:gd name="connsiteX13" fmla="*/ 2020371 w 2724824"/>
                <a:gd name="connsiteY13" fmla="*/ 5501274 h 9364989"/>
                <a:gd name="connsiteX14" fmla="*/ 2121971 w 2724824"/>
                <a:gd name="connsiteY14" fmla="*/ 6328588 h 9364989"/>
                <a:gd name="connsiteX15" fmla="*/ 2339686 w 2724824"/>
                <a:gd name="connsiteY15" fmla="*/ 7272017 h 9364989"/>
                <a:gd name="connsiteX16" fmla="*/ 2499343 w 2724824"/>
                <a:gd name="connsiteY16" fmla="*/ 8055788 h 9364989"/>
                <a:gd name="connsiteX17" fmla="*/ 2557400 w 2724824"/>
                <a:gd name="connsiteY17" fmla="*/ 8389617 h 9364989"/>
                <a:gd name="connsiteX18" fmla="*/ 2659000 w 2724824"/>
                <a:gd name="connsiteY18" fmla="*/ 8534760 h 9364989"/>
                <a:gd name="connsiteX19" fmla="*/ 2673514 w 2724824"/>
                <a:gd name="connsiteY19" fmla="*/ 8796017 h 9364989"/>
                <a:gd name="connsiteX20" fmla="*/ 2586429 w 2724824"/>
                <a:gd name="connsiteY20" fmla="*/ 8839560 h 9364989"/>
                <a:gd name="connsiteX21" fmla="*/ 2571914 w 2724824"/>
                <a:gd name="connsiteY21" fmla="*/ 9333046 h 9364989"/>
                <a:gd name="connsiteX22" fmla="*/ 2470314 w 2724824"/>
                <a:gd name="connsiteY22" fmla="*/ 9347560 h 9364989"/>
                <a:gd name="connsiteX23" fmla="*/ 2209057 w 2724824"/>
                <a:gd name="connsiteY23" fmla="*/ 9042760 h 9364989"/>
                <a:gd name="connsiteX24" fmla="*/ 2238086 w 2724824"/>
                <a:gd name="connsiteY24" fmla="*/ 8941160 h 9364989"/>
                <a:gd name="connsiteX25" fmla="*/ 2121971 w 2724824"/>
                <a:gd name="connsiteY25" fmla="*/ 8883103 h 9364989"/>
                <a:gd name="connsiteX26" fmla="*/ 1875229 w 2724824"/>
                <a:gd name="connsiteY26" fmla="*/ 8883103 h 9364989"/>
                <a:gd name="connsiteX27" fmla="*/ 1774632 w 2724824"/>
                <a:gd name="connsiteY27" fmla="*/ 8679903 h 9364989"/>
                <a:gd name="connsiteX28" fmla="*/ 1730086 w 2724824"/>
                <a:gd name="connsiteY28" fmla="*/ 8505731 h 9364989"/>
                <a:gd name="connsiteX29" fmla="*/ 1744600 w 2724824"/>
                <a:gd name="connsiteY29" fmla="*/ 8331560 h 9364989"/>
                <a:gd name="connsiteX30" fmla="*/ 1672029 w 2724824"/>
                <a:gd name="connsiteY30" fmla="*/ 7896131 h 9364989"/>
                <a:gd name="connsiteX31" fmla="*/ 1686543 w 2724824"/>
                <a:gd name="connsiteY31" fmla="*/ 7272017 h 9364989"/>
                <a:gd name="connsiteX32" fmla="*/ 1555914 w 2724824"/>
                <a:gd name="connsiteY32" fmla="*/ 6488246 h 9364989"/>
                <a:gd name="connsiteX33" fmla="*/ 1352714 w 2724824"/>
                <a:gd name="connsiteY33" fmla="*/ 5980246 h 9364989"/>
                <a:gd name="connsiteX34" fmla="*/ 1294657 w 2724824"/>
                <a:gd name="connsiteY34" fmla="*/ 6285046 h 9364989"/>
                <a:gd name="connsiteX35" fmla="*/ 1396257 w 2724824"/>
                <a:gd name="connsiteY35" fmla="*/ 6647903 h 9364989"/>
                <a:gd name="connsiteX36" fmla="*/ 1410771 w 2724824"/>
                <a:gd name="connsiteY36" fmla="*/ 7315560 h 9364989"/>
                <a:gd name="connsiteX37" fmla="*/ 1483343 w 2724824"/>
                <a:gd name="connsiteY37" fmla="*/ 7750988 h 9364989"/>
                <a:gd name="connsiteX38" fmla="*/ 1541400 w 2724824"/>
                <a:gd name="connsiteY38" fmla="*/ 7954188 h 9364989"/>
                <a:gd name="connsiteX39" fmla="*/ 1541400 w 2724824"/>
                <a:gd name="connsiteY39" fmla="*/ 8244474 h 9364989"/>
                <a:gd name="connsiteX40" fmla="*/ 1541400 w 2724824"/>
                <a:gd name="connsiteY40" fmla="*/ 8462188 h 9364989"/>
                <a:gd name="connsiteX41" fmla="*/ 1468829 w 2724824"/>
                <a:gd name="connsiteY41" fmla="*/ 8621846 h 9364989"/>
                <a:gd name="connsiteX42" fmla="*/ 1294657 w 2724824"/>
                <a:gd name="connsiteY42" fmla="*/ 8621846 h 9364989"/>
                <a:gd name="connsiteX43" fmla="*/ 1193057 w 2724824"/>
                <a:gd name="connsiteY43" fmla="*/ 8563788 h 9364989"/>
                <a:gd name="connsiteX44" fmla="*/ 975343 w 2724824"/>
                <a:gd name="connsiteY44" fmla="*/ 8766988 h 9364989"/>
                <a:gd name="connsiteX45" fmla="*/ 539914 w 2724824"/>
                <a:gd name="connsiteY45" fmla="*/ 8868588 h 9364989"/>
                <a:gd name="connsiteX46" fmla="*/ 365743 w 2724824"/>
                <a:gd name="connsiteY46" fmla="*/ 8883103 h 9364989"/>
                <a:gd name="connsiteX47" fmla="*/ 351229 w 2724824"/>
                <a:gd name="connsiteY47" fmla="*/ 8737960 h 9364989"/>
                <a:gd name="connsiteX48" fmla="*/ 496371 w 2724824"/>
                <a:gd name="connsiteY48" fmla="*/ 8665388 h 9364989"/>
                <a:gd name="connsiteX49" fmla="*/ 743114 w 2724824"/>
                <a:gd name="connsiteY49" fmla="*/ 8447674 h 9364989"/>
                <a:gd name="connsiteX50" fmla="*/ 685057 w 2724824"/>
                <a:gd name="connsiteY50" fmla="*/ 8171903 h 9364989"/>
                <a:gd name="connsiteX51" fmla="*/ 728600 w 2724824"/>
                <a:gd name="connsiteY51" fmla="*/ 8012246 h 9364989"/>
                <a:gd name="connsiteX52" fmla="*/ 786657 w 2724824"/>
                <a:gd name="connsiteY52" fmla="*/ 7707446 h 9364989"/>
                <a:gd name="connsiteX53" fmla="*/ 830200 w 2724824"/>
                <a:gd name="connsiteY53" fmla="*/ 6938188 h 9364989"/>
                <a:gd name="connsiteX54" fmla="*/ 757629 w 2724824"/>
                <a:gd name="connsiteY54" fmla="*/ 6851103 h 9364989"/>
                <a:gd name="connsiteX55" fmla="*/ 728600 w 2724824"/>
                <a:gd name="connsiteY55" fmla="*/ 6618874 h 9364989"/>
                <a:gd name="connsiteX56" fmla="*/ 627000 w 2724824"/>
                <a:gd name="connsiteY56" fmla="*/ 6343103 h 9364989"/>
                <a:gd name="connsiteX57" fmla="*/ 380257 w 2724824"/>
                <a:gd name="connsiteY57" fmla="*/ 4862646 h 9364989"/>
                <a:gd name="connsiteX58" fmla="*/ 380257 w 2724824"/>
                <a:gd name="connsiteY58" fmla="*/ 4369160 h 9364989"/>
                <a:gd name="connsiteX59" fmla="*/ 699571 w 2724824"/>
                <a:gd name="connsiteY59" fmla="*/ 3512817 h 9364989"/>
                <a:gd name="connsiteX60" fmla="*/ 554429 w 2724824"/>
                <a:gd name="connsiteY60" fmla="*/ 3554731 h 9364989"/>
                <a:gd name="connsiteX61" fmla="*/ 322200 w 2724824"/>
                <a:gd name="connsiteY61" fmla="*/ 3529146 h 9364989"/>
                <a:gd name="connsiteX62" fmla="*/ 0 w 2724824"/>
                <a:gd name="connsiteY62" fmla="*/ 3355084 h 9364989"/>
                <a:gd name="connsiteX63" fmla="*/ 169822 w 2724824"/>
                <a:gd name="connsiteY63" fmla="*/ 3083703 h 9364989"/>
                <a:gd name="connsiteX64" fmla="*/ 495410 w 2724824"/>
                <a:gd name="connsiteY64" fmla="*/ 3090479 h 9364989"/>
                <a:gd name="connsiteX65" fmla="*/ 597971 w 2724824"/>
                <a:gd name="connsiteY65" fmla="*/ 2946760 h 9364989"/>
                <a:gd name="connsiteX66" fmla="*/ 539914 w 2724824"/>
                <a:gd name="connsiteY66" fmla="*/ 2656474 h 9364989"/>
                <a:gd name="connsiteX67" fmla="*/ 597971 w 2724824"/>
                <a:gd name="connsiteY67" fmla="*/ 2438760 h 9364989"/>
                <a:gd name="connsiteX68" fmla="*/ 815686 w 2724824"/>
                <a:gd name="connsiteY68" fmla="*/ 2119446 h 9364989"/>
                <a:gd name="connsiteX69" fmla="*/ 801171 w 2724824"/>
                <a:gd name="connsiteY69" fmla="*/ 1945274 h 9364989"/>
                <a:gd name="connsiteX70" fmla="*/ 844714 w 2724824"/>
                <a:gd name="connsiteY70" fmla="*/ 1814646 h 9364989"/>
                <a:gd name="connsiteX71" fmla="*/ 975343 w 2724824"/>
                <a:gd name="connsiteY71" fmla="*/ 1654988 h 9364989"/>
                <a:gd name="connsiteX72" fmla="*/ 989857 w 2724824"/>
                <a:gd name="connsiteY72" fmla="*/ 1422760 h 9364989"/>
                <a:gd name="connsiteX73" fmla="*/ 1033400 w 2724824"/>
                <a:gd name="connsiteY73" fmla="*/ 1350188 h 9364989"/>
                <a:gd name="connsiteX74" fmla="*/ 1018886 w 2724824"/>
                <a:gd name="connsiteY74" fmla="*/ 1263103 h 9364989"/>
                <a:gd name="connsiteX75" fmla="*/ 815686 w 2724824"/>
                <a:gd name="connsiteY75" fmla="*/ 1059903 h 9364989"/>
                <a:gd name="connsiteX0" fmla="*/ 815686 w 2724824"/>
                <a:gd name="connsiteY0" fmla="*/ 1059903 h 9364989"/>
                <a:gd name="connsiteX1" fmla="*/ 917286 w 2724824"/>
                <a:gd name="connsiteY1" fmla="*/ 232588 h 9364989"/>
                <a:gd name="connsiteX2" fmla="*/ 1280143 w 2724824"/>
                <a:gd name="connsiteY2" fmla="*/ 29388 h 9364989"/>
                <a:gd name="connsiteX3" fmla="*/ 1831531 w 2724824"/>
                <a:gd name="connsiteY3" fmla="*/ 223324 h 9364989"/>
                <a:gd name="connsiteX4" fmla="*/ 2024541 w 2724824"/>
                <a:gd name="connsiteY4" fmla="*/ 551285 h 9364989"/>
                <a:gd name="connsiteX5" fmla="*/ 2107457 w 2724824"/>
                <a:gd name="connsiteY5" fmla="*/ 929274 h 9364989"/>
                <a:gd name="connsiteX6" fmla="*/ 2252600 w 2724824"/>
                <a:gd name="connsiteY6" fmla="*/ 1117960 h 9364989"/>
                <a:gd name="connsiteX7" fmla="*/ 2296143 w 2724824"/>
                <a:gd name="connsiteY7" fmla="*/ 1669503 h 9364989"/>
                <a:gd name="connsiteX8" fmla="*/ 2499343 w 2724824"/>
                <a:gd name="connsiteY8" fmla="*/ 2017846 h 9364989"/>
                <a:gd name="connsiteX9" fmla="*/ 2470314 w 2724824"/>
                <a:gd name="connsiteY9" fmla="*/ 2714531 h 9364989"/>
                <a:gd name="connsiteX10" fmla="*/ 2304884 w 2724824"/>
                <a:gd name="connsiteY10" fmla="*/ 3483789 h 9364989"/>
                <a:gd name="connsiteX11" fmla="*/ 2237123 w 2724824"/>
                <a:gd name="connsiteY11" fmla="*/ 3621193 h 9364989"/>
                <a:gd name="connsiteX12" fmla="*/ 1918771 w 2724824"/>
                <a:gd name="connsiteY12" fmla="*/ 3846646 h 9364989"/>
                <a:gd name="connsiteX13" fmla="*/ 2020371 w 2724824"/>
                <a:gd name="connsiteY13" fmla="*/ 5501274 h 9364989"/>
                <a:gd name="connsiteX14" fmla="*/ 2121971 w 2724824"/>
                <a:gd name="connsiteY14" fmla="*/ 6328588 h 9364989"/>
                <a:gd name="connsiteX15" fmla="*/ 2339686 w 2724824"/>
                <a:gd name="connsiteY15" fmla="*/ 7272017 h 9364989"/>
                <a:gd name="connsiteX16" fmla="*/ 2499343 w 2724824"/>
                <a:gd name="connsiteY16" fmla="*/ 8055788 h 9364989"/>
                <a:gd name="connsiteX17" fmla="*/ 2557400 w 2724824"/>
                <a:gd name="connsiteY17" fmla="*/ 8389617 h 9364989"/>
                <a:gd name="connsiteX18" fmla="*/ 2659000 w 2724824"/>
                <a:gd name="connsiteY18" fmla="*/ 8534760 h 9364989"/>
                <a:gd name="connsiteX19" fmla="*/ 2673514 w 2724824"/>
                <a:gd name="connsiteY19" fmla="*/ 8796017 h 9364989"/>
                <a:gd name="connsiteX20" fmla="*/ 2586429 w 2724824"/>
                <a:gd name="connsiteY20" fmla="*/ 8839560 h 9364989"/>
                <a:gd name="connsiteX21" fmla="*/ 2571914 w 2724824"/>
                <a:gd name="connsiteY21" fmla="*/ 9333046 h 9364989"/>
                <a:gd name="connsiteX22" fmla="*/ 2470314 w 2724824"/>
                <a:gd name="connsiteY22" fmla="*/ 9347560 h 9364989"/>
                <a:gd name="connsiteX23" fmla="*/ 2209057 w 2724824"/>
                <a:gd name="connsiteY23" fmla="*/ 9042760 h 9364989"/>
                <a:gd name="connsiteX24" fmla="*/ 2238086 w 2724824"/>
                <a:gd name="connsiteY24" fmla="*/ 8941160 h 9364989"/>
                <a:gd name="connsiteX25" fmla="*/ 2121971 w 2724824"/>
                <a:gd name="connsiteY25" fmla="*/ 8883103 h 9364989"/>
                <a:gd name="connsiteX26" fmla="*/ 1875229 w 2724824"/>
                <a:gd name="connsiteY26" fmla="*/ 8883103 h 9364989"/>
                <a:gd name="connsiteX27" fmla="*/ 1774632 w 2724824"/>
                <a:gd name="connsiteY27" fmla="*/ 8679903 h 9364989"/>
                <a:gd name="connsiteX28" fmla="*/ 1730086 w 2724824"/>
                <a:gd name="connsiteY28" fmla="*/ 8505731 h 9364989"/>
                <a:gd name="connsiteX29" fmla="*/ 1744600 w 2724824"/>
                <a:gd name="connsiteY29" fmla="*/ 8331560 h 9364989"/>
                <a:gd name="connsiteX30" fmla="*/ 1672029 w 2724824"/>
                <a:gd name="connsiteY30" fmla="*/ 7896131 h 9364989"/>
                <a:gd name="connsiteX31" fmla="*/ 1686543 w 2724824"/>
                <a:gd name="connsiteY31" fmla="*/ 7272017 h 9364989"/>
                <a:gd name="connsiteX32" fmla="*/ 1555914 w 2724824"/>
                <a:gd name="connsiteY32" fmla="*/ 6488246 h 9364989"/>
                <a:gd name="connsiteX33" fmla="*/ 1352714 w 2724824"/>
                <a:gd name="connsiteY33" fmla="*/ 5980246 h 9364989"/>
                <a:gd name="connsiteX34" fmla="*/ 1294657 w 2724824"/>
                <a:gd name="connsiteY34" fmla="*/ 6285046 h 9364989"/>
                <a:gd name="connsiteX35" fmla="*/ 1396257 w 2724824"/>
                <a:gd name="connsiteY35" fmla="*/ 6647903 h 9364989"/>
                <a:gd name="connsiteX36" fmla="*/ 1410771 w 2724824"/>
                <a:gd name="connsiteY36" fmla="*/ 7315560 h 9364989"/>
                <a:gd name="connsiteX37" fmla="*/ 1483343 w 2724824"/>
                <a:gd name="connsiteY37" fmla="*/ 7750988 h 9364989"/>
                <a:gd name="connsiteX38" fmla="*/ 1541400 w 2724824"/>
                <a:gd name="connsiteY38" fmla="*/ 7954188 h 9364989"/>
                <a:gd name="connsiteX39" fmla="*/ 1541400 w 2724824"/>
                <a:gd name="connsiteY39" fmla="*/ 8244474 h 9364989"/>
                <a:gd name="connsiteX40" fmla="*/ 1541400 w 2724824"/>
                <a:gd name="connsiteY40" fmla="*/ 8462188 h 9364989"/>
                <a:gd name="connsiteX41" fmla="*/ 1468829 w 2724824"/>
                <a:gd name="connsiteY41" fmla="*/ 8621846 h 9364989"/>
                <a:gd name="connsiteX42" fmla="*/ 1294657 w 2724824"/>
                <a:gd name="connsiteY42" fmla="*/ 8621846 h 9364989"/>
                <a:gd name="connsiteX43" fmla="*/ 1193057 w 2724824"/>
                <a:gd name="connsiteY43" fmla="*/ 8563788 h 9364989"/>
                <a:gd name="connsiteX44" fmla="*/ 975343 w 2724824"/>
                <a:gd name="connsiteY44" fmla="*/ 8766988 h 9364989"/>
                <a:gd name="connsiteX45" fmla="*/ 539914 w 2724824"/>
                <a:gd name="connsiteY45" fmla="*/ 8868588 h 9364989"/>
                <a:gd name="connsiteX46" fmla="*/ 365743 w 2724824"/>
                <a:gd name="connsiteY46" fmla="*/ 8883103 h 9364989"/>
                <a:gd name="connsiteX47" fmla="*/ 351229 w 2724824"/>
                <a:gd name="connsiteY47" fmla="*/ 8737960 h 9364989"/>
                <a:gd name="connsiteX48" fmla="*/ 496371 w 2724824"/>
                <a:gd name="connsiteY48" fmla="*/ 8665388 h 9364989"/>
                <a:gd name="connsiteX49" fmla="*/ 743114 w 2724824"/>
                <a:gd name="connsiteY49" fmla="*/ 8447674 h 9364989"/>
                <a:gd name="connsiteX50" fmla="*/ 685057 w 2724824"/>
                <a:gd name="connsiteY50" fmla="*/ 8171903 h 9364989"/>
                <a:gd name="connsiteX51" fmla="*/ 728600 w 2724824"/>
                <a:gd name="connsiteY51" fmla="*/ 8012246 h 9364989"/>
                <a:gd name="connsiteX52" fmla="*/ 786657 w 2724824"/>
                <a:gd name="connsiteY52" fmla="*/ 7707446 h 9364989"/>
                <a:gd name="connsiteX53" fmla="*/ 830200 w 2724824"/>
                <a:gd name="connsiteY53" fmla="*/ 6938188 h 9364989"/>
                <a:gd name="connsiteX54" fmla="*/ 757629 w 2724824"/>
                <a:gd name="connsiteY54" fmla="*/ 6851103 h 9364989"/>
                <a:gd name="connsiteX55" fmla="*/ 728600 w 2724824"/>
                <a:gd name="connsiteY55" fmla="*/ 6618874 h 9364989"/>
                <a:gd name="connsiteX56" fmla="*/ 627000 w 2724824"/>
                <a:gd name="connsiteY56" fmla="*/ 6343103 h 9364989"/>
                <a:gd name="connsiteX57" fmla="*/ 380257 w 2724824"/>
                <a:gd name="connsiteY57" fmla="*/ 4862646 h 9364989"/>
                <a:gd name="connsiteX58" fmla="*/ 380257 w 2724824"/>
                <a:gd name="connsiteY58" fmla="*/ 4369160 h 9364989"/>
                <a:gd name="connsiteX59" fmla="*/ 699571 w 2724824"/>
                <a:gd name="connsiteY59" fmla="*/ 3512817 h 9364989"/>
                <a:gd name="connsiteX60" fmla="*/ 554429 w 2724824"/>
                <a:gd name="connsiteY60" fmla="*/ 3554731 h 9364989"/>
                <a:gd name="connsiteX61" fmla="*/ 322200 w 2724824"/>
                <a:gd name="connsiteY61" fmla="*/ 3529146 h 9364989"/>
                <a:gd name="connsiteX62" fmla="*/ 0 w 2724824"/>
                <a:gd name="connsiteY62" fmla="*/ 3355084 h 9364989"/>
                <a:gd name="connsiteX63" fmla="*/ 169822 w 2724824"/>
                <a:gd name="connsiteY63" fmla="*/ 3083703 h 9364989"/>
                <a:gd name="connsiteX64" fmla="*/ 495410 w 2724824"/>
                <a:gd name="connsiteY64" fmla="*/ 3090479 h 9364989"/>
                <a:gd name="connsiteX65" fmla="*/ 597971 w 2724824"/>
                <a:gd name="connsiteY65" fmla="*/ 2946760 h 9364989"/>
                <a:gd name="connsiteX66" fmla="*/ 539914 w 2724824"/>
                <a:gd name="connsiteY66" fmla="*/ 2656474 h 9364989"/>
                <a:gd name="connsiteX67" fmla="*/ 597971 w 2724824"/>
                <a:gd name="connsiteY67" fmla="*/ 2438760 h 9364989"/>
                <a:gd name="connsiteX68" fmla="*/ 815686 w 2724824"/>
                <a:gd name="connsiteY68" fmla="*/ 2119446 h 9364989"/>
                <a:gd name="connsiteX69" fmla="*/ 801171 w 2724824"/>
                <a:gd name="connsiteY69" fmla="*/ 1945274 h 9364989"/>
                <a:gd name="connsiteX70" fmla="*/ 844714 w 2724824"/>
                <a:gd name="connsiteY70" fmla="*/ 1814646 h 9364989"/>
                <a:gd name="connsiteX71" fmla="*/ 975343 w 2724824"/>
                <a:gd name="connsiteY71" fmla="*/ 1654988 h 9364989"/>
                <a:gd name="connsiteX72" fmla="*/ 989857 w 2724824"/>
                <a:gd name="connsiteY72" fmla="*/ 1422760 h 9364989"/>
                <a:gd name="connsiteX73" fmla="*/ 1033400 w 2724824"/>
                <a:gd name="connsiteY73" fmla="*/ 1350188 h 9364989"/>
                <a:gd name="connsiteX74" fmla="*/ 1018886 w 2724824"/>
                <a:gd name="connsiteY74" fmla="*/ 1263103 h 9364989"/>
                <a:gd name="connsiteX75" fmla="*/ 815686 w 2724824"/>
                <a:gd name="connsiteY75" fmla="*/ 1059903 h 9364989"/>
                <a:gd name="connsiteX0" fmla="*/ 815686 w 2724824"/>
                <a:gd name="connsiteY0" fmla="*/ 1059903 h 9364989"/>
                <a:gd name="connsiteX1" fmla="*/ 917286 w 2724824"/>
                <a:gd name="connsiteY1" fmla="*/ 232588 h 9364989"/>
                <a:gd name="connsiteX2" fmla="*/ 1280143 w 2724824"/>
                <a:gd name="connsiteY2" fmla="*/ 29388 h 9364989"/>
                <a:gd name="connsiteX3" fmla="*/ 1831531 w 2724824"/>
                <a:gd name="connsiteY3" fmla="*/ 223324 h 9364989"/>
                <a:gd name="connsiteX4" fmla="*/ 2024541 w 2724824"/>
                <a:gd name="connsiteY4" fmla="*/ 551285 h 9364989"/>
                <a:gd name="connsiteX5" fmla="*/ 2107457 w 2724824"/>
                <a:gd name="connsiteY5" fmla="*/ 929274 h 9364989"/>
                <a:gd name="connsiteX6" fmla="*/ 2252600 w 2724824"/>
                <a:gd name="connsiteY6" fmla="*/ 1117960 h 9364989"/>
                <a:gd name="connsiteX7" fmla="*/ 2296143 w 2724824"/>
                <a:gd name="connsiteY7" fmla="*/ 1669503 h 9364989"/>
                <a:gd name="connsiteX8" fmla="*/ 2499343 w 2724824"/>
                <a:gd name="connsiteY8" fmla="*/ 2017846 h 9364989"/>
                <a:gd name="connsiteX9" fmla="*/ 2470314 w 2724824"/>
                <a:gd name="connsiteY9" fmla="*/ 2714531 h 9364989"/>
                <a:gd name="connsiteX10" fmla="*/ 2304884 w 2724824"/>
                <a:gd name="connsiteY10" fmla="*/ 3483789 h 9364989"/>
                <a:gd name="connsiteX11" fmla="*/ 2237123 w 2724824"/>
                <a:gd name="connsiteY11" fmla="*/ 3621193 h 9364989"/>
                <a:gd name="connsiteX12" fmla="*/ 1918771 w 2724824"/>
                <a:gd name="connsiteY12" fmla="*/ 3846646 h 9364989"/>
                <a:gd name="connsiteX13" fmla="*/ 2020371 w 2724824"/>
                <a:gd name="connsiteY13" fmla="*/ 5501274 h 9364989"/>
                <a:gd name="connsiteX14" fmla="*/ 2121971 w 2724824"/>
                <a:gd name="connsiteY14" fmla="*/ 6328588 h 9364989"/>
                <a:gd name="connsiteX15" fmla="*/ 2339686 w 2724824"/>
                <a:gd name="connsiteY15" fmla="*/ 7272017 h 9364989"/>
                <a:gd name="connsiteX16" fmla="*/ 2499343 w 2724824"/>
                <a:gd name="connsiteY16" fmla="*/ 8055788 h 9364989"/>
                <a:gd name="connsiteX17" fmla="*/ 2557400 w 2724824"/>
                <a:gd name="connsiteY17" fmla="*/ 8389617 h 9364989"/>
                <a:gd name="connsiteX18" fmla="*/ 2659000 w 2724824"/>
                <a:gd name="connsiteY18" fmla="*/ 8534760 h 9364989"/>
                <a:gd name="connsiteX19" fmla="*/ 2673514 w 2724824"/>
                <a:gd name="connsiteY19" fmla="*/ 8796017 h 9364989"/>
                <a:gd name="connsiteX20" fmla="*/ 2586429 w 2724824"/>
                <a:gd name="connsiteY20" fmla="*/ 8839560 h 9364989"/>
                <a:gd name="connsiteX21" fmla="*/ 2571914 w 2724824"/>
                <a:gd name="connsiteY21" fmla="*/ 9333046 h 9364989"/>
                <a:gd name="connsiteX22" fmla="*/ 2470314 w 2724824"/>
                <a:gd name="connsiteY22" fmla="*/ 9347560 h 9364989"/>
                <a:gd name="connsiteX23" fmla="*/ 2209057 w 2724824"/>
                <a:gd name="connsiteY23" fmla="*/ 9042760 h 9364989"/>
                <a:gd name="connsiteX24" fmla="*/ 2238086 w 2724824"/>
                <a:gd name="connsiteY24" fmla="*/ 8941160 h 9364989"/>
                <a:gd name="connsiteX25" fmla="*/ 2121971 w 2724824"/>
                <a:gd name="connsiteY25" fmla="*/ 8883103 h 9364989"/>
                <a:gd name="connsiteX26" fmla="*/ 1875229 w 2724824"/>
                <a:gd name="connsiteY26" fmla="*/ 8883103 h 9364989"/>
                <a:gd name="connsiteX27" fmla="*/ 1774632 w 2724824"/>
                <a:gd name="connsiteY27" fmla="*/ 8679903 h 9364989"/>
                <a:gd name="connsiteX28" fmla="*/ 1730086 w 2724824"/>
                <a:gd name="connsiteY28" fmla="*/ 8505731 h 9364989"/>
                <a:gd name="connsiteX29" fmla="*/ 1744600 w 2724824"/>
                <a:gd name="connsiteY29" fmla="*/ 8331560 h 9364989"/>
                <a:gd name="connsiteX30" fmla="*/ 1672029 w 2724824"/>
                <a:gd name="connsiteY30" fmla="*/ 7896131 h 9364989"/>
                <a:gd name="connsiteX31" fmla="*/ 1686543 w 2724824"/>
                <a:gd name="connsiteY31" fmla="*/ 7272017 h 9364989"/>
                <a:gd name="connsiteX32" fmla="*/ 1555914 w 2724824"/>
                <a:gd name="connsiteY32" fmla="*/ 6488246 h 9364989"/>
                <a:gd name="connsiteX33" fmla="*/ 1352714 w 2724824"/>
                <a:gd name="connsiteY33" fmla="*/ 5980246 h 9364989"/>
                <a:gd name="connsiteX34" fmla="*/ 1294657 w 2724824"/>
                <a:gd name="connsiteY34" fmla="*/ 6285046 h 9364989"/>
                <a:gd name="connsiteX35" fmla="*/ 1396257 w 2724824"/>
                <a:gd name="connsiteY35" fmla="*/ 6647903 h 9364989"/>
                <a:gd name="connsiteX36" fmla="*/ 1410771 w 2724824"/>
                <a:gd name="connsiteY36" fmla="*/ 7315560 h 9364989"/>
                <a:gd name="connsiteX37" fmla="*/ 1483343 w 2724824"/>
                <a:gd name="connsiteY37" fmla="*/ 7750988 h 9364989"/>
                <a:gd name="connsiteX38" fmla="*/ 1541400 w 2724824"/>
                <a:gd name="connsiteY38" fmla="*/ 7954188 h 9364989"/>
                <a:gd name="connsiteX39" fmla="*/ 1541400 w 2724824"/>
                <a:gd name="connsiteY39" fmla="*/ 8244474 h 9364989"/>
                <a:gd name="connsiteX40" fmla="*/ 1541400 w 2724824"/>
                <a:gd name="connsiteY40" fmla="*/ 8462188 h 9364989"/>
                <a:gd name="connsiteX41" fmla="*/ 1468829 w 2724824"/>
                <a:gd name="connsiteY41" fmla="*/ 8621846 h 9364989"/>
                <a:gd name="connsiteX42" fmla="*/ 1294657 w 2724824"/>
                <a:gd name="connsiteY42" fmla="*/ 8621846 h 9364989"/>
                <a:gd name="connsiteX43" fmla="*/ 1193057 w 2724824"/>
                <a:gd name="connsiteY43" fmla="*/ 8563788 h 9364989"/>
                <a:gd name="connsiteX44" fmla="*/ 975343 w 2724824"/>
                <a:gd name="connsiteY44" fmla="*/ 8766988 h 9364989"/>
                <a:gd name="connsiteX45" fmla="*/ 539914 w 2724824"/>
                <a:gd name="connsiteY45" fmla="*/ 8868588 h 9364989"/>
                <a:gd name="connsiteX46" fmla="*/ 365743 w 2724824"/>
                <a:gd name="connsiteY46" fmla="*/ 8883103 h 9364989"/>
                <a:gd name="connsiteX47" fmla="*/ 351229 w 2724824"/>
                <a:gd name="connsiteY47" fmla="*/ 8737960 h 9364989"/>
                <a:gd name="connsiteX48" fmla="*/ 496371 w 2724824"/>
                <a:gd name="connsiteY48" fmla="*/ 8665388 h 9364989"/>
                <a:gd name="connsiteX49" fmla="*/ 743114 w 2724824"/>
                <a:gd name="connsiteY49" fmla="*/ 8447674 h 9364989"/>
                <a:gd name="connsiteX50" fmla="*/ 685057 w 2724824"/>
                <a:gd name="connsiteY50" fmla="*/ 8171903 h 9364989"/>
                <a:gd name="connsiteX51" fmla="*/ 728600 w 2724824"/>
                <a:gd name="connsiteY51" fmla="*/ 8012246 h 9364989"/>
                <a:gd name="connsiteX52" fmla="*/ 786657 w 2724824"/>
                <a:gd name="connsiteY52" fmla="*/ 7707446 h 9364989"/>
                <a:gd name="connsiteX53" fmla="*/ 830200 w 2724824"/>
                <a:gd name="connsiteY53" fmla="*/ 6938188 h 9364989"/>
                <a:gd name="connsiteX54" fmla="*/ 757629 w 2724824"/>
                <a:gd name="connsiteY54" fmla="*/ 6851103 h 9364989"/>
                <a:gd name="connsiteX55" fmla="*/ 728600 w 2724824"/>
                <a:gd name="connsiteY55" fmla="*/ 6618874 h 9364989"/>
                <a:gd name="connsiteX56" fmla="*/ 627000 w 2724824"/>
                <a:gd name="connsiteY56" fmla="*/ 6343103 h 9364989"/>
                <a:gd name="connsiteX57" fmla="*/ 380257 w 2724824"/>
                <a:gd name="connsiteY57" fmla="*/ 4862646 h 9364989"/>
                <a:gd name="connsiteX58" fmla="*/ 380257 w 2724824"/>
                <a:gd name="connsiteY58" fmla="*/ 4369160 h 9364989"/>
                <a:gd name="connsiteX59" fmla="*/ 699571 w 2724824"/>
                <a:gd name="connsiteY59" fmla="*/ 3512817 h 9364989"/>
                <a:gd name="connsiteX60" fmla="*/ 554429 w 2724824"/>
                <a:gd name="connsiteY60" fmla="*/ 3554731 h 9364989"/>
                <a:gd name="connsiteX61" fmla="*/ 322200 w 2724824"/>
                <a:gd name="connsiteY61" fmla="*/ 3529146 h 9364989"/>
                <a:gd name="connsiteX62" fmla="*/ 0 w 2724824"/>
                <a:gd name="connsiteY62" fmla="*/ 3355084 h 9364989"/>
                <a:gd name="connsiteX63" fmla="*/ 169822 w 2724824"/>
                <a:gd name="connsiteY63" fmla="*/ 3083703 h 9364989"/>
                <a:gd name="connsiteX64" fmla="*/ 495410 w 2724824"/>
                <a:gd name="connsiteY64" fmla="*/ 3090479 h 9364989"/>
                <a:gd name="connsiteX65" fmla="*/ 597971 w 2724824"/>
                <a:gd name="connsiteY65" fmla="*/ 2946760 h 9364989"/>
                <a:gd name="connsiteX66" fmla="*/ 539914 w 2724824"/>
                <a:gd name="connsiteY66" fmla="*/ 2656474 h 9364989"/>
                <a:gd name="connsiteX67" fmla="*/ 597971 w 2724824"/>
                <a:gd name="connsiteY67" fmla="*/ 2438760 h 9364989"/>
                <a:gd name="connsiteX68" fmla="*/ 815686 w 2724824"/>
                <a:gd name="connsiteY68" fmla="*/ 2119446 h 9364989"/>
                <a:gd name="connsiteX69" fmla="*/ 801171 w 2724824"/>
                <a:gd name="connsiteY69" fmla="*/ 1945274 h 9364989"/>
                <a:gd name="connsiteX70" fmla="*/ 844714 w 2724824"/>
                <a:gd name="connsiteY70" fmla="*/ 1814646 h 9364989"/>
                <a:gd name="connsiteX71" fmla="*/ 975343 w 2724824"/>
                <a:gd name="connsiteY71" fmla="*/ 1654988 h 9364989"/>
                <a:gd name="connsiteX72" fmla="*/ 989857 w 2724824"/>
                <a:gd name="connsiteY72" fmla="*/ 1422760 h 9364989"/>
                <a:gd name="connsiteX73" fmla="*/ 1033400 w 2724824"/>
                <a:gd name="connsiteY73" fmla="*/ 1350188 h 9364989"/>
                <a:gd name="connsiteX74" fmla="*/ 1018886 w 2724824"/>
                <a:gd name="connsiteY74" fmla="*/ 1263103 h 9364989"/>
                <a:gd name="connsiteX75" fmla="*/ 815686 w 2724824"/>
                <a:gd name="connsiteY75" fmla="*/ 1059903 h 9364989"/>
                <a:gd name="connsiteX0" fmla="*/ 815686 w 2724824"/>
                <a:gd name="connsiteY0" fmla="*/ 1059903 h 9364989"/>
                <a:gd name="connsiteX1" fmla="*/ 917286 w 2724824"/>
                <a:gd name="connsiteY1" fmla="*/ 232588 h 9364989"/>
                <a:gd name="connsiteX2" fmla="*/ 1280143 w 2724824"/>
                <a:gd name="connsiteY2" fmla="*/ 29388 h 9364989"/>
                <a:gd name="connsiteX3" fmla="*/ 1831531 w 2724824"/>
                <a:gd name="connsiteY3" fmla="*/ 223324 h 9364989"/>
                <a:gd name="connsiteX4" fmla="*/ 2024541 w 2724824"/>
                <a:gd name="connsiteY4" fmla="*/ 551285 h 9364989"/>
                <a:gd name="connsiteX5" fmla="*/ 2107457 w 2724824"/>
                <a:gd name="connsiteY5" fmla="*/ 929274 h 9364989"/>
                <a:gd name="connsiteX6" fmla="*/ 2252600 w 2724824"/>
                <a:gd name="connsiteY6" fmla="*/ 1117960 h 9364989"/>
                <a:gd name="connsiteX7" fmla="*/ 2296143 w 2724824"/>
                <a:gd name="connsiteY7" fmla="*/ 1669503 h 9364989"/>
                <a:gd name="connsiteX8" fmla="*/ 2499343 w 2724824"/>
                <a:gd name="connsiteY8" fmla="*/ 2017846 h 9364989"/>
                <a:gd name="connsiteX9" fmla="*/ 2470314 w 2724824"/>
                <a:gd name="connsiteY9" fmla="*/ 2714531 h 9364989"/>
                <a:gd name="connsiteX10" fmla="*/ 2304884 w 2724824"/>
                <a:gd name="connsiteY10" fmla="*/ 3483789 h 9364989"/>
                <a:gd name="connsiteX11" fmla="*/ 2237123 w 2724824"/>
                <a:gd name="connsiteY11" fmla="*/ 3621193 h 9364989"/>
                <a:gd name="connsiteX12" fmla="*/ 1918771 w 2724824"/>
                <a:gd name="connsiteY12" fmla="*/ 3846646 h 9364989"/>
                <a:gd name="connsiteX13" fmla="*/ 2020371 w 2724824"/>
                <a:gd name="connsiteY13" fmla="*/ 5501274 h 9364989"/>
                <a:gd name="connsiteX14" fmla="*/ 2121971 w 2724824"/>
                <a:gd name="connsiteY14" fmla="*/ 6328588 h 9364989"/>
                <a:gd name="connsiteX15" fmla="*/ 2339686 w 2724824"/>
                <a:gd name="connsiteY15" fmla="*/ 7272017 h 9364989"/>
                <a:gd name="connsiteX16" fmla="*/ 2499343 w 2724824"/>
                <a:gd name="connsiteY16" fmla="*/ 8055788 h 9364989"/>
                <a:gd name="connsiteX17" fmla="*/ 2557400 w 2724824"/>
                <a:gd name="connsiteY17" fmla="*/ 8389617 h 9364989"/>
                <a:gd name="connsiteX18" fmla="*/ 2659000 w 2724824"/>
                <a:gd name="connsiteY18" fmla="*/ 8534760 h 9364989"/>
                <a:gd name="connsiteX19" fmla="*/ 2673514 w 2724824"/>
                <a:gd name="connsiteY19" fmla="*/ 8796017 h 9364989"/>
                <a:gd name="connsiteX20" fmla="*/ 2586429 w 2724824"/>
                <a:gd name="connsiteY20" fmla="*/ 8839560 h 9364989"/>
                <a:gd name="connsiteX21" fmla="*/ 2571914 w 2724824"/>
                <a:gd name="connsiteY21" fmla="*/ 9333046 h 9364989"/>
                <a:gd name="connsiteX22" fmla="*/ 2470314 w 2724824"/>
                <a:gd name="connsiteY22" fmla="*/ 9347560 h 9364989"/>
                <a:gd name="connsiteX23" fmla="*/ 2209057 w 2724824"/>
                <a:gd name="connsiteY23" fmla="*/ 9042760 h 9364989"/>
                <a:gd name="connsiteX24" fmla="*/ 2238086 w 2724824"/>
                <a:gd name="connsiteY24" fmla="*/ 8941160 h 9364989"/>
                <a:gd name="connsiteX25" fmla="*/ 2121971 w 2724824"/>
                <a:gd name="connsiteY25" fmla="*/ 8883103 h 9364989"/>
                <a:gd name="connsiteX26" fmla="*/ 1875229 w 2724824"/>
                <a:gd name="connsiteY26" fmla="*/ 8883103 h 9364989"/>
                <a:gd name="connsiteX27" fmla="*/ 1774632 w 2724824"/>
                <a:gd name="connsiteY27" fmla="*/ 8679903 h 9364989"/>
                <a:gd name="connsiteX28" fmla="*/ 1730086 w 2724824"/>
                <a:gd name="connsiteY28" fmla="*/ 8505731 h 9364989"/>
                <a:gd name="connsiteX29" fmla="*/ 1744600 w 2724824"/>
                <a:gd name="connsiteY29" fmla="*/ 8331560 h 9364989"/>
                <a:gd name="connsiteX30" fmla="*/ 1672029 w 2724824"/>
                <a:gd name="connsiteY30" fmla="*/ 7896131 h 9364989"/>
                <a:gd name="connsiteX31" fmla="*/ 1686543 w 2724824"/>
                <a:gd name="connsiteY31" fmla="*/ 7272017 h 9364989"/>
                <a:gd name="connsiteX32" fmla="*/ 1555914 w 2724824"/>
                <a:gd name="connsiteY32" fmla="*/ 6488246 h 9364989"/>
                <a:gd name="connsiteX33" fmla="*/ 1352714 w 2724824"/>
                <a:gd name="connsiteY33" fmla="*/ 5980246 h 9364989"/>
                <a:gd name="connsiteX34" fmla="*/ 1294657 w 2724824"/>
                <a:gd name="connsiteY34" fmla="*/ 6285046 h 9364989"/>
                <a:gd name="connsiteX35" fmla="*/ 1396257 w 2724824"/>
                <a:gd name="connsiteY35" fmla="*/ 6647903 h 9364989"/>
                <a:gd name="connsiteX36" fmla="*/ 1410771 w 2724824"/>
                <a:gd name="connsiteY36" fmla="*/ 7315560 h 9364989"/>
                <a:gd name="connsiteX37" fmla="*/ 1483343 w 2724824"/>
                <a:gd name="connsiteY37" fmla="*/ 7750988 h 9364989"/>
                <a:gd name="connsiteX38" fmla="*/ 1541400 w 2724824"/>
                <a:gd name="connsiteY38" fmla="*/ 7954188 h 9364989"/>
                <a:gd name="connsiteX39" fmla="*/ 1541400 w 2724824"/>
                <a:gd name="connsiteY39" fmla="*/ 8244474 h 9364989"/>
                <a:gd name="connsiteX40" fmla="*/ 1541400 w 2724824"/>
                <a:gd name="connsiteY40" fmla="*/ 8462188 h 9364989"/>
                <a:gd name="connsiteX41" fmla="*/ 1468829 w 2724824"/>
                <a:gd name="connsiteY41" fmla="*/ 8621846 h 9364989"/>
                <a:gd name="connsiteX42" fmla="*/ 1294657 w 2724824"/>
                <a:gd name="connsiteY42" fmla="*/ 8621846 h 9364989"/>
                <a:gd name="connsiteX43" fmla="*/ 1193057 w 2724824"/>
                <a:gd name="connsiteY43" fmla="*/ 8563788 h 9364989"/>
                <a:gd name="connsiteX44" fmla="*/ 975343 w 2724824"/>
                <a:gd name="connsiteY44" fmla="*/ 8766988 h 9364989"/>
                <a:gd name="connsiteX45" fmla="*/ 539914 w 2724824"/>
                <a:gd name="connsiteY45" fmla="*/ 8868588 h 9364989"/>
                <a:gd name="connsiteX46" fmla="*/ 365743 w 2724824"/>
                <a:gd name="connsiteY46" fmla="*/ 8883103 h 9364989"/>
                <a:gd name="connsiteX47" fmla="*/ 351229 w 2724824"/>
                <a:gd name="connsiteY47" fmla="*/ 8737960 h 9364989"/>
                <a:gd name="connsiteX48" fmla="*/ 496371 w 2724824"/>
                <a:gd name="connsiteY48" fmla="*/ 8665388 h 9364989"/>
                <a:gd name="connsiteX49" fmla="*/ 743114 w 2724824"/>
                <a:gd name="connsiteY49" fmla="*/ 8447674 h 9364989"/>
                <a:gd name="connsiteX50" fmla="*/ 685057 w 2724824"/>
                <a:gd name="connsiteY50" fmla="*/ 8171903 h 9364989"/>
                <a:gd name="connsiteX51" fmla="*/ 728600 w 2724824"/>
                <a:gd name="connsiteY51" fmla="*/ 8012246 h 9364989"/>
                <a:gd name="connsiteX52" fmla="*/ 786657 w 2724824"/>
                <a:gd name="connsiteY52" fmla="*/ 7707446 h 9364989"/>
                <a:gd name="connsiteX53" fmla="*/ 830200 w 2724824"/>
                <a:gd name="connsiteY53" fmla="*/ 6938188 h 9364989"/>
                <a:gd name="connsiteX54" fmla="*/ 757629 w 2724824"/>
                <a:gd name="connsiteY54" fmla="*/ 6851103 h 9364989"/>
                <a:gd name="connsiteX55" fmla="*/ 728600 w 2724824"/>
                <a:gd name="connsiteY55" fmla="*/ 6618874 h 9364989"/>
                <a:gd name="connsiteX56" fmla="*/ 627000 w 2724824"/>
                <a:gd name="connsiteY56" fmla="*/ 6343103 h 9364989"/>
                <a:gd name="connsiteX57" fmla="*/ 380257 w 2724824"/>
                <a:gd name="connsiteY57" fmla="*/ 4862646 h 9364989"/>
                <a:gd name="connsiteX58" fmla="*/ 380257 w 2724824"/>
                <a:gd name="connsiteY58" fmla="*/ 4369160 h 9364989"/>
                <a:gd name="connsiteX59" fmla="*/ 699571 w 2724824"/>
                <a:gd name="connsiteY59" fmla="*/ 3512817 h 9364989"/>
                <a:gd name="connsiteX60" fmla="*/ 554429 w 2724824"/>
                <a:gd name="connsiteY60" fmla="*/ 3554731 h 9364989"/>
                <a:gd name="connsiteX61" fmla="*/ 322200 w 2724824"/>
                <a:gd name="connsiteY61" fmla="*/ 3529146 h 9364989"/>
                <a:gd name="connsiteX62" fmla="*/ 0 w 2724824"/>
                <a:gd name="connsiteY62" fmla="*/ 3355084 h 9364989"/>
                <a:gd name="connsiteX63" fmla="*/ 169822 w 2724824"/>
                <a:gd name="connsiteY63" fmla="*/ 3083703 h 9364989"/>
                <a:gd name="connsiteX64" fmla="*/ 495410 w 2724824"/>
                <a:gd name="connsiteY64" fmla="*/ 3090479 h 9364989"/>
                <a:gd name="connsiteX65" fmla="*/ 597971 w 2724824"/>
                <a:gd name="connsiteY65" fmla="*/ 2946760 h 9364989"/>
                <a:gd name="connsiteX66" fmla="*/ 539914 w 2724824"/>
                <a:gd name="connsiteY66" fmla="*/ 2656474 h 9364989"/>
                <a:gd name="connsiteX67" fmla="*/ 597971 w 2724824"/>
                <a:gd name="connsiteY67" fmla="*/ 2438760 h 9364989"/>
                <a:gd name="connsiteX68" fmla="*/ 815686 w 2724824"/>
                <a:gd name="connsiteY68" fmla="*/ 2119446 h 9364989"/>
                <a:gd name="connsiteX69" fmla="*/ 801171 w 2724824"/>
                <a:gd name="connsiteY69" fmla="*/ 1945274 h 9364989"/>
                <a:gd name="connsiteX70" fmla="*/ 844714 w 2724824"/>
                <a:gd name="connsiteY70" fmla="*/ 1814646 h 9364989"/>
                <a:gd name="connsiteX71" fmla="*/ 975343 w 2724824"/>
                <a:gd name="connsiteY71" fmla="*/ 1654988 h 9364989"/>
                <a:gd name="connsiteX72" fmla="*/ 989857 w 2724824"/>
                <a:gd name="connsiteY72" fmla="*/ 1422760 h 9364989"/>
                <a:gd name="connsiteX73" fmla="*/ 1033400 w 2724824"/>
                <a:gd name="connsiteY73" fmla="*/ 1350188 h 9364989"/>
                <a:gd name="connsiteX74" fmla="*/ 1018886 w 2724824"/>
                <a:gd name="connsiteY74" fmla="*/ 1263103 h 9364989"/>
                <a:gd name="connsiteX75" fmla="*/ 815686 w 2724824"/>
                <a:gd name="connsiteY75" fmla="*/ 1059903 h 9364989"/>
                <a:gd name="connsiteX0" fmla="*/ 674731 w 2583869"/>
                <a:gd name="connsiteY0" fmla="*/ 1059903 h 9364989"/>
                <a:gd name="connsiteX1" fmla="*/ 776331 w 2583869"/>
                <a:gd name="connsiteY1" fmla="*/ 232588 h 9364989"/>
                <a:gd name="connsiteX2" fmla="*/ 1139188 w 2583869"/>
                <a:gd name="connsiteY2" fmla="*/ 29388 h 9364989"/>
                <a:gd name="connsiteX3" fmla="*/ 1690576 w 2583869"/>
                <a:gd name="connsiteY3" fmla="*/ 223324 h 9364989"/>
                <a:gd name="connsiteX4" fmla="*/ 1883586 w 2583869"/>
                <a:gd name="connsiteY4" fmla="*/ 551285 h 9364989"/>
                <a:gd name="connsiteX5" fmla="*/ 1966502 w 2583869"/>
                <a:gd name="connsiteY5" fmla="*/ 929274 h 9364989"/>
                <a:gd name="connsiteX6" fmla="*/ 2111645 w 2583869"/>
                <a:gd name="connsiteY6" fmla="*/ 1117960 h 9364989"/>
                <a:gd name="connsiteX7" fmla="*/ 2155188 w 2583869"/>
                <a:gd name="connsiteY7" fmla="*/ 1669503 h 9364989"/>
                <a:gd name="connsiteX8" fmla="*/ 2358388 w 2583869"/>
                <a:gd name="connsiteY8" fmla="*/ 2017846 h 9364989"/>
                <a:gd name="connsiteX9" fmla="*/ 2329359 w 2583869"/>
                <a:gd name="connsiteY9" fmla="*/ 2714531 h 9364989"/>
                <a:gd name="connsiteX10" fmla="*/ 2163929 w 2583869"/>
                <a:gd name="connsiteY10" fmla="*/ 3483789 h 9364989"/>
                <a:gd name="connsiteX11" fmla="*/ 2096168 w 2583869"/>
                <a:gd name="connsiteY11" fmla="*/ 3621193 h 9364989"/>
                <a:gd name="connsiteX12" fmla="*/ 1777816 w 2583869"/>
                <a:gd name="connsiteY12" fmla="*/ 3846646 h 9364989"/>
                <a:gd name="connsiteX13" fmla="*/ 1879416 w 2583869"/>
                <a:gd name="connsiteY13" fmla="*/ 5501274 h 9364989"/>
                <a:gd name="connsiteX14" fmla="*/ 1981016 w 2583869"/>
                <a:gd name="connsiteY14" fmla="*/ 6328588 h 9364989"/>
                <a:gd name="connsiteX15" fmla="*/ 2198731 w 2583869"/>
                <a:gd name="connsiteY15" fmla="*/ 7272017 h 9364989"/>
                <a:gd name="connsiteX16" fmla="*/ 2358388 w 2583869"/>
                <a:gd name="connsiteY16" fmla="*/ 8055788 h 9364989"/>
                <a:gd name="connsiteX17" fmla="*/ 2416445 w 2583869"/>
                <a:gd name="connsiteY17" fmla="*/ 8389617 h 9364989"/>
                <a:gd name="connsiteX18" fmla="*/ 2518045 w 2583869"/>
                <a:gd name="connsiteY18" fmla="*/ 8534760 h 9364989"/>
                <a:gd name="connsiteX19" fmla="*/ 2532559 w 2583869"/>
                <a:gd name="connsiteY19" fmla="*/ 8796017 h 9364989"/>
                <a:gd name="connsiteX20" fmla="*/ 2445474 w 2583869"/>
                <a:gd name="connsiteY20" fmla="*/ 8839560 h 9364989"/>
                <a:gd name="connsiteX21" fmla="*/ 2430959 w 2583869"/>
                <a:gd name="connsiteY21" fmla="*/ 9333046 h 9364989"/>
                <a:gd name="connsiteX22" fmla="*/ 2329359 w 2583869"/>
                <a:gd name="connsiteY22" fmla="*/ 9347560 h 9364989"/>
                <a:gd name="connsiteX23" fmla="*/ 2068102 w 2583869"/>
                <a:gd name="connsiteY23" fmla="*/ 9042760 h 9364989"/>
                <a:gd name="connsiteX24" fmla="*/ 2097131 w 2583869"/>
                <a:gd name="connsiteY24" fmla="*/ 8941160 h 9364989"/>
                <a:gd name="connsiteX25" fmla="*/ 1981016 w 2583869"/>
                <a:gd name="connsiteY25" fmla="*/ 8883103 h 9364989"/>
                <a:gd name="connsiteX26" fmla="*/ 1734274 w 2583869"/>
                <a:gd name="connsiteY26" fmla="*/ 8883103 h 9364989"/>
                <a:gd name="connsiteX27" fmla="*/ 1633677 w 2583869"/>
                <a:gd name="connsiteY27" fmla="*/ 8679903 h 9364989"/>
                <a:gd name="connsiteX28" fmla="*/ 1589131 w 2583869"/>
                <a:gd name="connsiteY28" fmla="*/ 8505731 h 9364989"/>
                <a:gd name="connsiteX29" fmla="*/ 1603645 w 2583869"/>
                <a:gd name="connsiteY29" fmla="*/ 8331560 h 9364989"/>
                <a:gd name="connsiteX30" fmla="*/ 1531074 w 2583869"/>
                <a:gd name="connsiteY30" fmla="*/ 7896131 h 9364989"/>
                <a:gd name="connsiteX31" fmla="*/ 1545588 w 2583869"/>
                <a:gd name="connsiteY31" fmla="*/ 7272017 h 9364989"/>
                <a:gd name="connsiteX32" fmla="*/ 1414959 w 2583869"/>
                <a:gd name="connsiteY32" fmla="*/ 6488246 h 9364989"/>
                <a:gd name="connsiteX33" fmla="*/ 1211759 w 2583869"/>
                <a:gd name="connsiteY33" fmla="*/ 5980246 h 9364989"/>
                <a:gd name="connsiteX34" fmla="*/ 1153702 w 2583869"/>
                <a:gd name="connsiteY34" fmla="*/ 6285046 h 9364989"/>
                <a:gd name="connsiteX35" fmla="*/ 1255302 w 2583869"/>
                <a:gd name="connsiteY35" fmla="*/ 6647903 h 9364989"/>
                <a:gd name="connsiteX36" fmla="*/ 1269816 w 2583869"/>
                <a:gd name="connsiteY36" fmla="*/ 7315560 h 9364989"/>
                <a:gd name="connsiteX37" fmla="*/ 1342388 w 2583869"/>
                <a:gd name="connsiteY37" fmla="*/ 7750988 h 9364989"/>
                <a:gd name="connsiteX38" fmla="*/ 1400445 w 2583869"/>
                <a:gd name="connsiteY38" fmla="*/ 7954188 h 9364989"/>
                <a:gd name="connsiteX39" fmla="*/ 1400445 w 2583869"/>
                <a:gd name="connsiteY39" fmla="*/ 8244474 h 9364989"/>
                <a:gd name="connsiteX40" fmla="*/ 1400445 w 2583869"/>
                <a:gd name="connsiteY40" fmla="*/ 8462188 h 9364989"/>
                <a:gd name="connsiteX41" fmla="*/ 1327874 w 2583869"/>
                <a:gd name="connsiteY41" fmla="*/ 8621846 h 9364989"/>
                <a:gd name="connsiteX42" fmla="*/ 1153702 w 2583869"/>
                <a:gd name="connsiteY42" fmla="*/ 8621846 h 9364989"/>
                <a:gd name="connsiteX43" fmla="*/ 1052102 w 2583869"/>
                <a:gd name="connsiteY43" fmla="*/ 8563788 h 9364989"/>
                <a:gd name="connsiteX44" fmla="*/ 834388 w 2583869"/>
                <a:gd name="connsiteY44" fmla="*/ 8766988 h 9364989"/>
                <a:gd name="connsiteX45" fmla="*/ 398959 w 2583869"/>
                <a:gd name="connsiteY45" fmla="*/ 8868588 h 9364989"/>
                <a:gd name="connsiteX46" fmla="*/ 224788 w 2583869"/>
                <a:gd name="connsiteY46" fmla="*/ 8883103 h 9364989"/>
                <a:gd name="connsiteX47" fmla="*/ 210274 w 2583869"/>
                <a:gd name="connsiteY47" fmla="*/ 8737960 h 9364989"/>
                <a:gd name="connsiteX48" fmla="*/ 355416 w 2583869"/>
                <a:gd name="connsiteY48" fmla="*/ 8665388 h 9364989"/>
                <a:gd name="connsiteX49" fmla="*/ 602159 w 2583869"/>
                <a:gd name="connsiteY49" fmla="*/ 8447674 h 9364989"/>
                <a:gd name="connsiteX50" fmla="*/ 544102 w 2583869"/>
                <a:gd name="connsiteY50" fmla="*/ 8171903 h 9364989"/>
                <a:gd name="connsiteX51" fmla="*/ 587645 w 2583869"/>
                <a:gd name="connsiteY51" fmla="*/ 8012246 h 9364989"/>
                <a:gd name="connsiteX52" fmla="*/ 645702 w 2583869"/>
                <a:gd name="connsiteY52" fmla="*/ 7707446 h 9364989"/>
                <a:gd name="connsiteX53" fmla="*/ 689245 w 2583869"/>
                <a:gd name="connsiteY53" fmla="*/ 6938188 h 9364989"/>
                <a:gd name="connsiteX54" fmla="*/ 616674 w 2583869"/>
                <a:gd name="connsiteY54" fmla="*/ 6851103 h 9364989"/>
                <a:gd name="connsiteX55" fmla="*/ 587645 w 2583869"/>
                <a:gd name="connsiteY55" fmla="*/ 6618874 h 9364989"/>
                <a:gd name="connsiteX56" fmla="*/ 486045 w 2583869"/>
                <a:gd name="connsiteY56" fmla="*/ 6343103 h 9364989"/>
                <a:gd name="connsiteX57" fmla="*/ 239302 w 2583869"/>
                <a:gd name="connsiteY57" fmla="*/ 4862646 h 9364989"/>
                <a:gd name="connsiteX58" fmla="*/ 239302 w 2583869"/>
                <a:gd name="connsiteY58" fmla="*/ 4369160 h 9364989"/>
                <a:gd name="connsiteX59" fmla="*/ 558616 w 2583869"/>
                <a:gd name="connsiteY59" fmla="*/ 3512817 h 9364989"/>
                <a:gd name="connsiteX60" fmla="*/ 413474 w 2583869"/>
                <a:gd name="connsiteY60" fmla="*/ 3554731 h 9364989"/>
                <a:gd name="connsiteX61" fmla="*/ 181245 w 2583869"/>
                <a:gd name="connsiteY61" fmla="*/ 3529146 h 9364989"/>
                <a:gd name="connsiteX62" fmla="*/ 28867 w 2583869"/>
                <a:gd name="connsiteY62" fmla="*/ 3083703 h 9364989"/>
                <a:gd name="connsiteX63" fmla="*/ 354455 w 2583869"/>
                <a:gd name="connsiteY63" fmla="*/ 3090479 h 9364989"/>
                <a:gd name="connsiteX64" fmla="*/ 457016 w 2583869"/>
                <a:gd name="connsiteY64" fmla="*/ 2946760 h 9364989"/>
                <a:gd name="connsiteX65" fmla="*/ 398959 w 2583869"/>
                <a:gd name="connsiteY65" fmla="*/ 2656474 h 9364989"/>
                <a:gd name="connsiteX66" fmla="*/ 457016 w 2583869"/>
                <a:gd name="connsiteY66" fmla="*/ 2438760 h 9364989"/>
                <a:gd name="connsiteX67" fmla="*/ 674731 w 2583869"/>
                <a:gd name="connsiteY67" fmla="*/ 2119446 h 9364989"/>
                <a:gd name="connsiteX68" fmla="*/ 660216 w 2583869"/>
                <a:gd name="connsiteY68" fmla="*/ 1945274 h 9364989"/>
                <a:gd name="connsiteX69" fmla="*/ 703759 w 2583869"/>
                <a:gd name="connsiteY69" fmla="*/ 1814646 h 9364989"/>
                <a:gd name="connsiteX70" fmla="*/ 834388 w 2583869"/>
                <a:gd name="connsiteY70" fmla="*/ 1654988 h 9364989"/>
                <a:gd name="connsiteX71" fmla="*/ 848902 w 2583869"/>
                <a:gd name="connsiteY71" fmla="*/ 1422760 h 9364989"/>
                <a:gd name="connsiteX72" fmla="*/ 892445 w 2583869"/>
                <a:gd name="connsiteY72" fmla="*/ 1350188 h 9364989"/>
                <a:gd name="connsiteX73" fmla="*/ 877931 w 2583869"/>
                <a:gd name="connsiteY73" fmla="*/ 1263103 h 9364989"/>
                <a:gd name="connsiteX74" fmla="*/ 674731 w 2583869"/>
                <a:gd name="connsiteY74" fmla="*/ 1059903 h 9364989"/>
                <a:gd name="connsiteX0" fmla="*/ 523657 w 2432795"/>
                <a:gd name="connsiteY0" fmla="*/ 1059903 h 9364989"/>
                <a:gd name="connsiteX1" fmla="*/ 625257 w 2432795"/>
                <a:gd name="connsiteY1" fmla="*/ 232588 h 9364989"/>
                <a:gd name="connsiteX2" fmla="*/ 988114 w 2432795"/>
                <a:gd name="connsiteY2" fmla="*/ 29388 h 9364989"/>
                <a:gd name="connsiteX3" fmla="*/ 1539502 w 2432795"/>
                <a:gd name="connsiteY3" fmla="*/ 223324 h 9364989"/>
                <a:gd name="connsiteX4" fmla="*/ 1732512 w 2432795"/>
                <a:gd name="connsiteY4" fmla="*/ 551285 h 9364989"/>
                <a:gd name="connsiteX5" fmla="*/ 1815428 w 2432795"/>
                <a:gd name="connsiteY5" fmla="*/ 929274 h 9364989"/>
                <a:gd name="connsiteX6" fmla="*/ 1960571 w 2432795"/>
                <a:gd name="connsiteY6" fmla="*/ 1117960 h 9364989"/>
                <a:gd name="connsiteX7" fmla="*/ 2004114 w 2432795"/>
                <a:gd name="connsiteY7" fmla="*/ 1669503 h 9364989"/>
                <a:gd name="connsiteX8" fmla="*/ 2207314 w 2432795"/>
                <a:gd name="connsiteY8" fmla="*/ 2017846 h 9364989"/>
                <a:gd name="connsiteX9" fmla="*/ 2178285 w 2432795"/>
                <a:gd name="connsiteY9" fmla="*/ 2714531 h 9364989"/>
                <a:gd name="connsiteX10" fmla="*/ 2012855 w 2432795"/>
                <a:gd name="connsiteY10" fmla="*/ 3483789 h 9364989"/>
                <a:gd name="connsiteX11" fmla="*/ 1945094 w 2432795"/>
                <a:gd name="connsiteY11" fmla="*/ 3621193 h 9364989"/>
                <a:gd name="connsiteX12" fmla="*/ 1626742 w 2432795"/>
                <a:gd name="connsiteY12" fmla="*/ 3846646 h 9364989"/>
                <a:gd name="connsiteX13" fmla="*/ 1728342 w 2432795"/>
                <a:gd name="connsiteY13" fmla="*/ 5501274 h 9364989"/>
                <a:gd name="connsiteX14" fmla="*/ 1829942 w 2432795"/>
                <a:gd name="connsiteY14" fmla="*/ 6328588 h 9364989"/>
                <a:gd name="connsiteX15" fmla="*/ 2047657 w 2432795"/>
                <a:gd name="connsiteY15" fmla="*/ 7272017 h 9364989"/>
                <a:gd name="connsiteX16" fmla="*/ 2207314 w 2432795"/>
                <a:gd name="connsiteY16" fmla="*/ 8055788 h 9364989"/>
                <a:gd name="connsiteX17" fmla="*/ 2265371 w 2432795"/>
                <a:gd name="connsiteY17" fmla="*/ 8389617 h 9364989"/>
                <a:gd name="connsiteX18" fmla="*/ 2366971 w 2432795"/>
                <a:gd name="connsiteY18" fmla="*/ 8534760 h 9364989"/>
                <a:gd name="connsiteX19" fmla="*/ 2381485 w 2432795"/>
                <a:gd name="connsiteY19" fmla="*/ 8796017 h 9364989"/>
                <a:gd name="connsiteX20" fmla="*/ 2294400 w 2432795"/>
                <a:gd name="connsiteY20" fmla="*/ 8839560 h 9364989"/>
                <a:gd name="connsiteX21" fmla="*/ 2279885 w 2432795"/>
                <a:gd name="connsiteY21" fmla="*/ 9333046 h 9364989"/>
                <a:gd name="connsiteX22" fmla="*/ 2178285 w 2432795"/>
                <a:gd name="connsiteY22" fmla="*/ 9347560 h 9364989"/>
                <a:gd name="connsiteX23" fmla="*/ 1917028 w 2432795"/>
                <a:gd name="connsiteY23" fmla="*/ 9042760 h 9364989"/>
                <a:gd name="connsiteX24" fmla="*/ 1946057 w 2432795"/>
                <a:gd name="connsiteY24" fmla="*/ 8941160 h 9364989"/>
                <a:gd name="connsiteX25" fmla="*/ 1829942 w 2432795"/>
                <a:gd name="connsiteY25" fmla="*/ 8883103 h 9364989"/>
                <a:gd name="connsiteX26" fmla="*/ 1583200 w 2432795"/>
                <a:gd name="connsiteY26" fmla="*/ 8883103 h 9364989"/>
                <a:gd name="connsiteX27" fmla="*/ 1482603 w 2432795"/>
                <a:gd name="connsiteY27" fmla="*/ 8679903 h 9364989"/>
                <a:gd name="connsiteX28" fmla="*/ 1438057 w 2432795"/>
                <a:gd name="connsiteY28" fmla="*/ 8505731 h 9364989"/>
                <a:gd name="connsiteX29" fmla="*/ 1452571 w 2432795"/>
                <a:gd name="connsiteY29" fmla="*/ 8331560 h 9364989"/>
                <a:gd name="connsiteX30" fmla="*/ 1380000 w 2432795"/>
                <a:gd name="connsiteY30" fmla="*/ 7896131 h 9364989"/>
                <a:gd name="connsiteX31" fmla="*/ 1394514 w 2432795"/>
                <a:gd name="connsiteY31" fmla="*/ 7272017 h 9364989"/>
                <a:gd name="connsiteX32" fmla="*/ 1263885 w 2432795"/>
                <a:gd name="connsiteY32" fmla="*/ 6488246 h 9364989"/>
                <a:gd name="connsiteX33" fmla="*/ 1060685 w 2432795"/>
                <a:gd name="connsiteY33" fmla="*/ 5980246 h 9364989"/>
                <a:gd name="connsiteX34" fmla="*/ 1002628 w 2432795"/>
                <a:gd name="connsiteY34" fmla="*/ 6285046 h 9364989"/>
                <a:gd name="connsiteX35" fmla="*/ 1104228 w 2432795"/>
                <a:gd name="connsiteY35" fmla="*/ 6647903 h 9364989"/>
                <a:gd name="connsiteX36" fmla="*/ 1118742 w 2432795"/>
                <a:gd name="connsiteY36" fmla="*/ 7315560 h 9364989"/>
                <a:gd name="connsiteX37" fmla="*/ 1191314 w 2432795"/>
                <a:gd name="connsiteY37" fmla="*/ 7750988 h 9364989"/>
                <a:gd name="connsiteX38" fmla="*/ 1249371 w 2432795"/>
                <a:gd name="connsiteY38" fmla="*/ 7954188 h 9364989"/>
                <a:gd name="connsiteX39" fmla="*/ 1249371 w 2432795"/>
                <a:gd name="connsiteY39" fmla="*/ 8244474 h 9364989"/>
                <a:gd name="connsiteX40" fmla="*/ 1249371 w 2432795"/>
                <a:gd name="connsiteY40" fmla="*/ 8462188 h 9364989"/>
                <a:gd name="connsiteX41" fmla="*/ 1176800 w 2432795"/>
                <a:gd name="connsiteY41" fmla="*/ 8621846 h 9364989"/>
                <a:gd name="connsiteX42" fmla="*/ 1002628 w 2432795"/>
                <a:gd name="connsiteY42" fmla="*/ 8621846 h 9364989"/>
                <a:gd name="connsiteX43" fmla="*/ 901028 w 2432795"/>
                <a:gd name="connsiteY43" fmla="*/ 8563788 h 9364989"/>
                <a:gd name="connsiteX44" fmla="*/ 683314 w 2432795"/>
                <a:gd name="connsiteY44" fmla="*/ 8766988 h 9364989"/>
                <a:gd name="connsiteX45" fmla="*/ 247885 w 2432795"/>
                <a:gd name="connsiteY45" fmla="*/ 8868588 h 9364989"/>
                <a:gd name="connsiteX46" fmla="*/ 73714 w 2432795"/>
                <a:gd name="connsiteY46" fmla="*/ 8883103 h 9364989"/>
                <a:gd name="connsiteX47" fmla="*/ 59200 w 2432795"/>
                <a:gd name="connsiteY47" fmla="*/ 8737960 h 9364989"/>
                <a:gd name="connsiteX48" fmla="*/ 204342 w 2432795"/>
                <a:gd name="connsiteY48" fmla="*/ 8665388 h 9364989"/>
                <a:gd name="connsiteX49" fmla="*/ 451085 w 2432795"/>
                <a:gd name="connsiteY49" fmla="*/ 8447674 h 9364989"/>
                <a:gd name="connsiteX50" fmla="*/ 393028 w 2432795"/>
                <a:gd name="connsiteY50" fmla="*/ 8171903 h 9364989"/>
                <a:gd name="connsiteX51" fmla="*/ 436571 w 2432795"/>
                <a:gd name="connsiteY51" fmla="*/ 8012246 h 9364989"/>
                <a:gd name="connsiteX52" fmla="*/ 494628 w 2432795"/>
                <a:gd name="connsiteY52" fmla="*/ 7707446 h 9364989"/>
                <a:gd name="connsiteX53" fmla="*/ 538171 w 2432795"/>
                <a:gd name="connsiteY53" fmla="*/ 6938188 h 9364989"/>
                <a:gd name="connsiteX54" fmla="*/ 465600 w 2432795"/>
                <a:gd name="connsiteY54" fmla="*/ 6851103 h 9364989"/>
                <a:gd name="connsiteX55" fmla="*/ 436571 w 2432795"/>
                <a:gd name="connsiteY55" fmla="*/ 6618874 h 9364989"/>
                <a:gd name="connsiteX56" fmla="*/ 334971 w 2432795"/>
                <a:gd name="connsiteY56" fmla="*/ 6343103 h 9364989"/>
                <a:gd name="connsiteX57" fmla="*/ 88228 w 2432795"/>
                <a:gd name="connsiteY57" fmla="*/ 4862646 h 9364989"/>
                <a:gd name="connsiteX58" fmla="*/ 88228 w 2432795"/>
                <a:gd name="connsiteY58" fmla="*/ 4369160 h 9364989"/>
                <a:gd name="connsiteX59" fmla="*/ 407542 w 2432795"/>
                <a:gd name="connsiteY59" fmla="*/ 3512817 h 9364989"/>
                <a:gd name="connsiteX60" fmla="*/ 262400 w 2432795"/>
                <a:gd name="connsiteY60" fmla="*/ 3554731 h 9364989"/>
                <a:gd name="connsiteX61" fmla="*/ 30171 w 2432795"/>
                <a:gd name="connsiteY61" fmla="*/ 3529146 h 9364989"/>
                <a:gd name="connsiteX62" fmla="*/ 203381 w 2432795"/>
                <a:gd name="connsiteY62" fmla="*/ 3090479 h 9364989"/>
                <a:gd name="connsiteX63" fmla="*/ 305942 w 2432795"/>
                <a:gd name="connsiteY63" fmla="*/ 2946760 h 9364989"/>
                <a:gd name="connsiteX64" fmla="*/ 247885 w 2432795"/>
                <a:gd name="connsiteY64" fmla="*/ 2656474 h 9364989"/>
                <a:gd name="connsiteX65" fmla="*/ 305942 w 2432795"/>
                <a:gd name="connsiteY65" fmla="*/ 2438760 h 9364989"/>
                <a:gd name="connsiteX66" fmla="*/ 523657 w 2432795"/>
                <a:gd name="connsiteY66" fmla="*/ 2119446 h 9364989"/>
                <a:gd name="connsiteX67" fmla="*/ 509142 w 2432795"/>
                <a:gd name="connsiteY67" fmla="*/ 1945274 h 9364989"/>
                <a:gd name="connsiteX68" fmla="*/ 552685 w 2432795"/>
                <a:gd name="connsiteY68" fmla="*/ 1814646 h 9364989"/>
                <a:gd name="connsiteX69" fmla="*/ 683314 w 2432795"/>
                <a:gd name="connsiteY69" fmla="*/ 1654988 h 9364989"/>
                <a:gd name="connsiteX70" fmla="*/ 697828 w 2432795"/>
                <a:gd name="connsiteY70" fmla="*/ 1422760 h 9364989"/>
                <a:gd name="connsiteX71" fmla="*/ 741371 w 2432795"/>
                <a:gd name="connsiteY71" fmla="*/ 1350188 h 9364989"/>
                <a:gd name="connsiteX72" fmla="*/ 726857 w 2432795"/>
                <a:gd name="connsiteY72" fmla="*/ 1263103 h 9364989"/>
                <a:gd name="connsiteX73" fmla="*/ 523657 w 2432795"/>
                <a:gd name="connsiteY73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62401 w 2432796"/>
                <a:gd name="connsiteY60" fmla="*/ 3554731 h 9364989"/>
                <a:gd name="connsiteX61" fmla="*/ 203382 w 2432796"/>
                <a:gd name="connsiteY61" fmla="*/ 3090479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62401 w 2432796"/>
                <a:gd name="connsiteY60" fmla="*/ 3554731 h 9364989"/>
                <a:gd name="connsiteX61" fmla="*/ 203382 w 2432796"/>
                <a:gd name="connsiteY61" fmla="*/ 3090479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62401 w 2432796"/>
                <a:gd name="connsiteY60" fmla="*/ 3554731 h 9364989"/>
                <a:gd name="connsiteX61" fmla="*/ 203382 w 2432796"/>
                <a:gd name="connsiteY61" fmla="*/ 3090479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62401 w 2432796"/>
                <a:gd name="connsiteY60" fmla="*/ 3554731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62401 w 2432796"/>
                <a:gd name="connsiteY60" fmla="*/ 3554731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407543 w 2432796"/>
                <a:gd name="connsiteY59" fmla="*/ 3512817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387214 w 2432796"/>
                <a:gd name="connsiteY59" fmla="*/ 3445056 h 9364989"/>
                <a:gd name="connsiteX60" fmla="*/ 298540 w 2432796"/>
                <a:gd name="connsiteY60" fmla="*/ 3486970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1060686 w 2432796"/>
                <a:gd name="connsiteY33" fmla="*/ 5980246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387214 w 2432796"/>
                <a:gd name="connsiteY59" fmla="*/ 3445056 h 9364989"/>
                <a:gd name="connsiteX60" fmla="*/ 298540 w 2432796"/>
                <a:gd name="connsiteY60" fmla="*/ 3439536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930585 w 2432796"/>
                <a:gd name="connsiteY33" fmla="*/ 5514049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387214 w 2432796"/>
                <a:gd name="connsiteY59" fmla="*/ 3445056 h 9364989"/>
                <a:gd name="connsiteX60" fmla="*/ 298540 w 2432796"/>
                <a:gd name="connsiteY60" fmla="*/ 3439536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  <a:gd name="connsiteX0" fmla="*/ 523658 w 2432796"/>
                <a:gd name="connsiteY0" fmla="*/ 1059903 h 9364989"/>
                <a:gd name="connsiteX1" fmla="*/ 625258 w 2432796"/>
                <a:gd name="connsiteY1" fmla="*/ 232588 h 9364989"/>
                <a:gd name="connsiteX2" fmla="*/ 988115 w 2432796"/>
                <a:gd name="connsiteY2" fmla="*/ 29388 h 9364989"/>
                <a:gd name="connsiteX3" fmla="*/ 1539503 w 2432796"/>
                <a:gd name="connsiteY3" fmla="*/ 223324 h 9364989"/>
                <a:gd name="connsiteX4" fmla="*/ 1732513 w 2432796"/>
                <a:gd name="connsiteY4" fmla="*/ 551285 h 9364989"/>
                <a:gd name="connsiteX5" fmla="*/ 1815429 w 2432796"/>
                <a:gd name="connsiteY5" fmla="*/ 929274 h 9364989"/>
                <a:gd name="connsiteX6" fmla="*/ 1960572 w 2432796"/>
                <a:gd name="connsiteY6" fmla="*/ 1117960 h 9364989"/>
                <a:gd name="connsiteX7" fmla="*/ 2004115 w 2432796"/>
                <a:gd name="connsiteY7" fmla="*/ 1669503 h 9364989"/>
                <a:gd name="connsiteX8" fmla="*/ 2207315 w 2432796"/>
                <a:gd name="connsiteY8" fmla="*/ 2017846 h 9364989"/>
                <a:gd name="connsiteX9" fmla="*/ 2178286 w 2432796"/>
                <a:gd name="connsiteY9" fmla="*/ 2714531 h 9364989"/>
                <a:gd name="connsiteX10" fmla="*/ 2012856 w 2432796"/>
                <a:gd name="connsiteY10" fmla="*/ 3483789 h 9364989"/>
                <a:gd name="connsiteX11" fmla="*/ 1945095 w 2432796"/>
                <a:gd name="connsiteY11" fmla="*/ 3621193 h 9364989"/>
                <a:gd name="connsiteX12" fmla="*/ 1626743 w 2432796"/>
                <a:gd name="connsiteY12" fmla="*/ 3846646 h 9364989"/>
                <a:gd name="connsiteX13" fmla="*/ 1728343 w 2432796"/>
                <a:gd name="connsiteY13" fmla="*/ 5501274 h 9364989"/>
                <a:gd name="connsiteX14" fmla="*/ 1829943 w 2432796"/>
                <a:gd name="connsiteY14" fmla="*/ 6328588 h 9364989"/>
                <a:gd name="connsiteX15" fmla="*/ 2047658 w 2432796"/>
                <a:gd name="connsiteY15" fmla="*/ 7272017 h 9364989"/>
                <a:gd name="connsiteX16" fmla="*/ 2207315 w 2432796"/>
                <a:gd name="connsiteY16" fmla="*/ 8055788 h 9364989"/>
                <a:gd name="connsiteX17" fmla="*/ 2265372 w 2432796"/>
                <a:gd name="connsiteY17" fmla="*/ 8389617 h 9364989"/>
                <a:gd name="connsiteX18" fmla="*/ 2366972 w 2432796"/>
                <a:gd name="connsiteY18" fmla="*/ 8534760 h 9364989"/>
                <a:gd name="connsiteX19" fmla="*/ 2381486 w 2432796"/>
                <a:gd name="connsiteY19" fmla="*/ 8796017 h 9364989"/>
                <a:gd name="connsiteX20" fmla="*/ 2294401 w 2432796"/>
                <a:gd name="connsiteY20" fmla="*/ 8839560 h 9364989"/>
                <a:gd name="connsiteX21" fmla="*/ 2279886 w 2432796"/>
                <a:gd name="connsiteY21" fmla="*/ 9333046 h 9364989"/>
                <a:gd name="connsiteX22" fmla="*/ 2178286 w 2432796"/>
                <a:gd name="connsiteY22" fmla="*/ 9347560 h 9364989"/>
                <a:gd name="connsiteX23" fmla="*/ 1917029 w 2432796"/>
                <a:gd name="connsiteY23" fmla="*/ 9042760 h 9364989"/>
                <a:gd name="connsiteX24" fmla="*/ 1946058 w 2432796"/>
                <a:gd name="connsiteY24" fmla="*/ 8941160 h 9364989"/>
                <a:gd name="connsiteX25" fmla="*/ 1829943 w 2432796"/>
                <a:gd name="connsiteY25" fmla="*/ 8883103 h 9364989"/>
                <a:gd name="connsiteX26" fmla="*/ 1583201 w 2432796"/>
                <a:gd name="connsiteY26" fmla="*/ 8883103 h 9364989"/>
                <a:gd name="connsiteX27" fmla="*/ 1482604 w 2432796"/>
                <a:gd name="connsiteY27" fmla="*/ 8679903 h 9364989"/>
                <a:gd name="connsiteX28" fmla="*/ 1438058 w 2432796"/>
                <a:gd name="connsiteY28" fmla="*/ 8505731 h 9364989"/>
                <a:gd name="connsiteX29" fmla="*/ 1452572 w 2432796"/>
                <a:gd name="connsiteY29" fmla="*/ 8331560 h 9364989"/>
                <a:gd name="connsiteX30" fmla="*/ 1380001 w 2432796"/>
                <a:gd name="connsiteY30" fmla="*/ 7896131 h 9364989"/>
                <a:gd name="connsiteX31" fmla="*/ 1394515 w 2432796"/>
                <a:gd name="connsiteY31" fmla="*/ 7272017 h 9364989"/>
                <a:gd name="connsiteX32" fmla="*/ 1263886 w 2432796"/>
                <a:gd name="connsiteY32" fmla="*/ 6488246 h 9364989"/>
                <a:gd name="connsiteX33" fmla="*/ 948654 w 2432796"/>
                <a:gd name="connsiteY33" fmla="*/ 5405632 h 9364989"/>
                <a:gd name="connsiteX34" fmla="*/ 1002629 w 2432796"/>
                <a:gd name="connsiteY34" fmla="*/ 6285046 h 9364989"/>
                <a:gd name="connsiteX35" fmla="*/ 1104229 w 2432796"/>
                <a:gd name="connsiteY35" fmla="*/ 6647903 h 9364989"/>
                <a:gd name="connsiteX36" fmla="*/ 1118743 w 2432796"/>
                <a:gd name="connsiteY36" fmla="*/ 7315560 h 9364989"/>
                <a:gd name="connsiteX37" fmla="*/ 1191315 w 2432796"/>
                <a:gd name="connsiteY37" fmla="*/ 7750988 h 9364989"/>
                <a:gd name="connsiteX38" fmla="*/ 1249372 w 2432796"/>
                <a:gd name="connsiteY38" fmla="*/ 7954188 h 9364989"/>
                <a:gd name="connsiteX39" fmla="*/ 1249372 w 2432796"/>
                <a:gd name="connsiteY39" fmla="*/ 8244474 h 9364989"/>
                <a:gd name="connsiteX40" fmla="*/ 1249372 w 2432796"/>
                <a:gd name="connsiteY40" fmla="*/ 8462188 h 9364989"/>
                <a:gd name="connsiteX41" fmla="*/ 1176801 w 2432796"/>
                <a:gd name="connsiteY41" fmla="*/ 8621846 h 9364989"/>
                <a:gd name="connsiteX42" fmla="*/ 1002629 w 2432796"/>
                <a:gd name="connsiteY42" fmla="*/ 8621846 h 9364989"/>
                <a:gd name="connsiteX43" fmla="*/ 901029 w 2432796"/>
                <a:gd name="connsiteY43" fmla="*/ 8563788 h 9364989"/>
                <a:gd name="connsiteX44" fmla="*/ 683315 w 2432796"/>
                <a:gd name="connsiteY44" fmla="*/ 8766988 h 9364989"/>
                <a:gd name="connsiteX45" fmla="*/ 247886 w 2432796"/>
                <a:gd name="connsiteY45" fmla="*/ 8868588 h 9364989"/>
                <a:gd name="connsiteX46" fmla="*/ 73715 w 2432796"/>
                <a:gd name="connsiteY46" fmla="*/ 8883103 h 9364989"/>
                <a:gd name="connsiteX47" fmla="*/ 59201 w 2432796"/>
                <a:gd name="connsiteY47" fmla="*/ 8737960 h 9364989"/>
                <a:gd name="connsiteX48" fmla="*/ 204343 w 2432796"/>
                <a:gd name="connsiteY48" fmla="*/ 8665388 h 9364989"/>
                <a:gd name="connsiteX49" fmla="*/ 451086 w 2432796"/>
                <a:gd name="connsiteY49" fmla="*/ 8447674 h 9364989"/>
                <a:gd name="connsiteX50" fmla="*/ 393029 w 2432796"/>
                <a:gd name="connsiteY50" fmla="*/ 8171903 h 9364989"/>
                <a:gd name="connsiteX51" fmla="*/ 436572 w 2432796"/>
                <a:gd name="connsiteY51" fmla="*/ 8012246 h 9364989"/>
                <a:gd name="connsiteX52" fmla="*/ 494629 w 2432796"/>
                <a:gd name="connsiteY52" fmla="*/ 7707446 h 9364989"/>
                <a:gd name="connsiteX53" fmla="*/ 538172 w 2432796"/>
                <a:gd name="connsiteY53" fmla="*/ 6938188 h 9364989"/>
                <a:gd name="connsiteX54" fmla="*/ 465601 w 2432796"/>
                <a:gd name="connsiteY54" fmla="*/ 6851103 h 9364989"/>
                <a:gd name="connsiteX55" fmla="*/ 436572 w 2432796"/>
                <a:gd name="connsiteY55" fmla="*/ 6618874 h 9364989"/>
                <a:gd name="connsiteX56" fmla="*/ 334972 w 2432796"/>
                <a:gd name="connsiteY56" fmla="*/ 6343103 h 9364989"/>
                <a:gd name="connsiteX57" fmla="*/ 88229 w 2432796"/>
                <a:gd name="connsiteY57" fmla="*/ 4862646 h 9364989"/>
                <a:gd name="connsiteX58" fmla="*/ 88229 w 2432796"/>
                <a:gd name="connsiteY58" fmla="*/ 4369160 h 9364989"/>
                <a:gd name="connsiteX59" fmla="*/ 387214 w 2432796"/>
                <a:gd name="connsiteY59" fmla="*/ 3445056 h 9364989"/>
                <a:gd name="connsiteX60" fmla="*/ 298540 w 2432796"/>
                <a:gd name="connsiteY60" fmla="*/ 3439536 h 9364989"/>
                <a:gd name="connsiteX61" fmla="*/ 216934 w 2432796"/>
                <a:gd name="connsiteY61" fmla="*/ 3117584 h 9364989"/>
                <a:gd name="connsiteX62" fmla="*/ 305943 w 2432796"/>
                <a:gd name="connsiteY62" fmla="*/ 2946760 h 9364989"/>
                <a:gd name="connsiteX63" fmla="*/ 247886 w 2432796"/>
                <a:gd name="connsiteY63" fmla="*/ 2656474 h 9364989"/>
                <a:gd name="connsiteX64" fmla="*/ 305943 w 2432796"/>
                <a:gd name="connsiteY64" fmla="*/ 2438760 h 9364989"/>
                <a:gd name="connsiteX65" fmla="*/ 523658 w 2432796"/>
                <a:gd name="connsiteY65" fmla="*/ 2119446 h 9364989"/>
                <a:gd name="connsiteX66" fmla="*/ 509143 w 2432796"/>
                <a:gd name="connsiteY66" fmla="*/ 1945274 h 9364989"/>
                <a:gd name="connsiteX67" fmla="*/ 552686 w 2432796"/>
                <a:gd name="connsiteY67" fmla="*/ 1814646 h 9364989"/>
                <a:gd name="connsiteX68" fmla="*/ 683315 w 2432796"/>
                <a:gd name="connsiteY68" fmla="*/ 1654988 h 9364989"/>
                <a:gd name="connsiteX69" fmla="*/ 697829 w 2432796"/>
                <a:gd name="connsiteY69" fmla="*/ 1422760 h 9364989"/>
                <a:gd name="connsiteX70" fmla="*/ 741372 w 2432796"/>
                <a:gd name="connsiteY70" fmla="*/ 1350188 h 9364989"/>
                <a:gd name="connsiteX71" fmla="*/ 726858 w 2432796"/>
                <a:gd name="connsiteY71" fmla="*/ 1263103 h 9364989"/>
                <a:gd name="connsiteX72" fmla="*/ 523658 w 2432796"/>
                <a:gd name="connsiteY72" fmla="*/ 1059903 h 9364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2432796" h="9364989">
                  <a:moveTo>
                    <a:pt x="523658" y="1059903"/>
                  </a:moveTo>
                  <a:cubicBezTo>
                    <a:pt x="489431" y="745220"/>
                    <a:pt x="474659" y="518088"/>
                    <a:pt x="625258" y="232588"/>
                  </a:cubicBezTo>
                  <a:cubicBezTo>
                    <a:pt x="736483" y="125944"/>
                    <a:pt x="808797" y="77666"/>
                    <a:pt x="988115" y="29388"/>
                  </a:cubicBezTo>
                  <a:cubicBezTo>
                    <a:pt x="1220550" y="0"/>
                    <a:pt x="1404345" y="116525"/>
                    <a:pt x="1539503" y="223324"/>
                  </a:cubicBezTo>
                  <a:cubicBezTo>
                    <a:pt x="1704359" y="381282"/>
                    <a:pt x="1645478" y="364143"/>
                    <a:pt x="1732513" y="551285"/>
                  </a:cubicBezTo>
                  <a:cubicBezTo>
                    <a:pt x="1771043" y="807622"/>
                    <a:pt x="1820288" y="812542"/>
                    <a:pt x="1815429" y="929274"/>
                  </a:cubicBezTo>
                  <a:cubicBezTo>
                    <a:pt x="1863810" y="1079718"/>
                    <a:pt x="1912191" y="1055065"/>
                    <a:pt x="1960572" y="1117960"/>
                  </a:cubicBezTo>
                  <a:cubicBezTo>
                    <a:pt x="2111274" y="1652003"/>
                    <a:pt x="1989601" y="1485655"/>
                    <a:pt x="2004115" y="1669503"/>
                  </a:cubicBezTo>
                  <a:cubicBezTo>
                    <a:pt x="2101031" y="1756434"/>
                    <a:pt x="2139582" y="1901732"/>
                    <a:pt x="2207315" y="2017846"/>
                  </a:cubicBezTo>
                  <a:cubicBezTo>
                    <a:pt x="2256005" y="2250074"/>
                    <a:pt x="2217145" y="2482303"/>
                    <a:pt x="2178286" y="2714531"/>
                  </a:cubicBezTo>
                  <a:cubicBezTo>
                    <a:pt x="2096038" y="2970950"/>
                    <a:pt x="2153470" y="3227370"/>
                    <a:pt x="2012856" y="3483789"/>
                  </a:cubicBezTo>
                  <a:cubicBezTo>
                    <a:pt x="2061494" y="3527332"/>
                    <a:pt x="1945095" y="3577650"/>
                    <a:pt x="1945095" y="3621193"/>
                  </a:cubicBezTo>
                  <a:cubicBezTo>
                    <a:pt x="1826555" y="3644394"/>
                    <a:pt x="1796437" y="3759508"/>
                    <a:pt x="1626743" y="3846646"/>
                  </a:cubicBezTo>
                  <a:cubicBezTo>
                    <a:pt x="1796797" y="4456555"/>
                    <a:pt x="1694476" y="4949731"/>
                    <a:pt x="1728343" y="5501274"/>
                  </a:cubicBezTo>
                  <a:cubicBezTo>
                    <a:pt x="1815935" y="6333399"/>
                    <a:pt x="1761870" y="6114579"/>
                    <a:pt x="1829943" y="6328588"/>
                  </a:cubicBezTo>
                  <a:lnTo>
                    <a:pt x="2047658" y="7272017"/>
                  </a:lnTo>
                  <a:lnTo>
                    <a:pt x="2207315" y="8055788"/>
                  </a:lnTo>
                  <a:lnTo>
                    <a:pt x="2265372" y="8389617"/>
                  </a:lnTo>
                  <a:lnTo>
                    <a:pt x="2366972" y="8534760"/>
                  </a:lnTo>
                  <a:cubicBezTo>
                    <a:pt x="2432796" y="8669278"/>
                    <a:pt x="2376648" y="8708931"/>
                    <a:pt x="2381486" y="8796017"/>
                  </a:cubicBezTo>
                  <a:lnTo>
                    <a:pt x="2294401" y="8839560"/>
                  </a:lnTo>
                  <a:cubicBezTo>
                    <a:pt x="2289563" y="9004055"/>
                    <a:pt x="2399919" y="9185491"/>
                    <a:pt x="2279886" y="9333046"/>
                  </a:cubicBezTo>
                  <a:cubicBezTo>
                    <a:pt x="2246020" y="9364989"/>
                    <a:pt x="2212153" y="9345622"/>
                    <a:pt x="2178286" y="9347560"/>
                  </a:cubicBezTo>
                  <a:cubicBezTo>
                    <a:pt x="2142021" y="9320498"/>
                    <a:pt x="2000728" y="9276493"/>
                    <a:pt x="1917029" y="9042760"/>
                  </a:cubicBezTo>
                  <a:cubicBezTo>
                    <a:pt x="1913153" y="9012281"/>
                    <a:pt x="1909279" y="8981804"/>
                    <a:pt x="1946058" y="8941160"/>
                  </a:cubicBezTo>
                  <a:lnTo>
                    <a:pt x="1829943" y="8883103"/>
                  </a:lnTo>
                  <a:lnTo>
                    <a:pt x="1583201" y="8883103"/>
                  </a:lnTo>
                  <a:lnTo>
                    <a:pt x="1482604" y="8679903"/>
                  </a:lnTo>
                  <a:lnTo>
                    <a:pt x="1438058" y="8505731"/>
                  </a:lnTo>
                  <a:lnTo>
                    <a:pt x="1452572" y="8331560"/>
                  </a:lnTo>
                  <a:lnTo>
                    <a:pt x="1380001" y="7896131"/>
                  </a:lnTo>
                  <a:lnTo>
                    <a:pt x="1394515" y="7272017"/>
                  </a:lnTo>
                  <a:cubicBezTo>
                    <a:pt x="1350972" y="7010760"/>
                    <a:pt x="1268519" y="6905145"/>
                    <a:pt x="1263886" y="6488246"/>
                  </a:cubicBezTo>
                  <a:lnTo>
                    <a:pt x="948654" y="5405632"/>
                  </a:lnTo>
                  <a:lnTo>
                    <a:pt x="1002629" y="6285046"/>
                  </a:lnTo>
                  <a:lnTo>
                    <a:pt x="1104229" y="6647903"/>
                  </a:lnTo>
                  <a:lnTo>
                    <a:pt x="1118743" y="7315560"/>
                  </a:lnTo>
                  <a:cubicBezTo>
                    <a:pt x="1192137" y="7741242"/>
                    <a:pt x="1191315" y="7594099"/>
                    <a:pt x="1191315" y="7750988"/>
                  </a:cubicBezTo>
                  <a:lnTo>
                    <a:pt x="1249372" y="7954188"/>
                  </a:lnTo>
                  <a:lnTo>
                    <a:pt x="1249372" y="8244474"/>
                  </a:lnTo>
                  <a:lnTo>
                    <a:pt x="1249372" y="8462188"/>
                  </a:lnTo>
                  <a:lnTo>
                    <a:pt x="1176801" y="8621846"/>
                  </a:lnTo>
                  <a:lnTo>
                    <a:pt x="1002629" y="8621846"/>
                  </a:lnTo>
                  <a:lnTo>
                    <a:pt x="901029" y="8563788"/>
                  </a:lnTo>
                  <a:lnTo>
                    <a:pt x="683315" y="8766988"/>
                  </a:lnTo>
                  <a:lnTo>
                    <a:pt x="247886" y="8868588"/>
                  </a:lnTo>
                  <a:lnTo>
                    <a:pt x="73715" y="8883103"/>
                  </a:lnTo>
                  <a:cubicBezTo>
                    <a:pt x="11616" y="8865214"/>
                    <a:pt x="0" y="8782953"/>
                    <a:pt x="59201" y="8737960"/>
                  </a:cubicBezTo>
                  <a:lnTo>
                    <a:pt x="204343" y="8665388"/>
                  </a:lnTo>
                  <a:lnTo>
                    <a:pt x="451086" y="8447674"/>
                  </a:lnTo>
                  <a:lnTo>
                    <a:pt x="393029" y="8171903"/>
                  </a:lnTo>
                  <a:lnTo>
                    <a:pt x="436572" y="8012246"/>
                  </a:lnTo>
                  <a:lnTo>
                    <a:pt x="494629" y="7707446"/>
                  </a:lnTo>
                  <a:lnTo>
                    <a:pt x="538172" y="6938188"/>
                  </a:lnTo>
                  <a:cubicBezTo>
                    <a:pt x="513982" y="6909160"/>
                    <a:pt x="479627" y="6917399"/>
                    <a:pt x="465601" y="6851103"/>
                  </a:cubicBezTo>
                  <a:lnTo>
                    <a:pt x="436572" y="6618874"/>
                  </a:lnTo>
                  <a:lnTo>
                    <a:pt x="334972" y="6343103"/>
                  </a:lnTo>
                  <a:lnTo>
                    <a:pt x="88229" y="4862646"/>
                  </a:lnTo>
                  <a:lnTo>
                    <a:pt x="88229" y="4369160"/>
                  </a:lnTo>
                  <a:cubicBezTo>
                    <a:pt x="136301" y="3850248"/>
                    <a:pt x="280776" y="3730504"/>
                    <a:pt x="387214" y="3445056"/>
                  </a:cubicBezTo>
                  <a:cubicBezTo>
                    <a:pt x="338833" y="3459027"/>
                    <a:pt x="350310" y="3467352"/>
                    <a:pt x="298540" y="3439536"/>
                  </a:cubicBezTo>
                  <a:cubicBezTo>
                    <a:pt x="305171" y="3351076"/>
                    <a:pt x="281956" y="3205360"/>
                    <a:pt x="216934" y="3117584"/>
                  </a:cubicBezTo>
                  <a:cubicBezTo>
                    <a:pt x="224017" y="3110335"/>
                    <a:pt x="260462" y="3060169"/>
                    <a:pt x="305943" y="2946760"/>
                  </a:cubicBezTo>
                  <a:lnTo>
                    <a:pt x="247886" y="2656474"/>
                  </a:lnTo>
                  <a:lnTo>
                    <a:pt x="305943" y="2438760"/>
                  </a:lnTo>
                  <a:lnTo>
                    <a:pt x="523658" y="2119446"/>
                  </a:lnTo>
                  <a:lnTo>
                    <a:pt x="509143" y="1945274"/>
                  </a:lnTo>
                  <a:lnTo>
                    <a:pt x="552686" y="1814646"/>
                  </a:lnTo>
                  <a:lnTo>
                    <a:pt x="683315" y="1654988"/>
                  </a:lnTo>
                  <a:lnTo>
                    <a:pt x="697829" y="1422760"/>
                  </a:lnTo>
                  <a:lnTo>
                    <a:pt x="741372" y="1350188"/>
                  </a:lnTo>
                  <a:lnTo>
                    <a:pt x="726858" y="1263103"/>
                  </a:lnTo>
                  <a:cubicBezTo>
                    <a:pt x="659125" y="1195370"/>
                    <a:pt x="581663" y="1254096"/>
                    <a:pt x="523658" y="105990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" name="Freeform 58"/>
            <p:cNvSpPr/>
            <p:nvPr/>
          </p:nvSpPr>
          <p:spPr>
            <a:xfrm flipH="1">
              <a:off x="1827399" y="363666"/>
              <a:ext cx="599713" cy="1343070"/>
            </a:xfrm>
            <a:custGeom>
              <a:avLst/>
              <a:gdLst>
                <a:gd name="connsiteX0" fmla="*/ 275771 w 827314"/>
                <a:gd name="connsiteY0" fmla="*/ 0 h 1654897"/>
                <a:gd name="connsiteX1" fmla="*/ 740229 w 827314"/>
                <a:gd name="connsiteY1" fmla="*/ 377372 h 1654897"/>
                <a:gd name="connsiteX2" fmla="*/ 827314 w 827314"/>
                <a:gd name="connsiteY2" fmla="*/ 508000 h 1654897"/>
                <a:gd name="connsiteX3" fmla="*/ 682171 w 827314"/>
                <a:gd name="connsiteY3" fmla="*/ 1045029 h 1654897"/>
                <a:gd name="connsiteX4" fmla="*/ 783771 w 827314"/>
                <a:gd name="connsiteY4" fmla="*/ 1233715 h 1654897"/>
                <a:gd name="connsiteX5" fmla="*/ 275771 w 827314"/>
                <a:gd name="connsiteY5" fmla="*/ 1625600 h 1654897"/>
                <a:gd name="connsiteX6" fmla="*/ 145143 w 827314"/>
                <a:gd name="connsiteY6" fmla="*/ 1596572 h 1654897"/>
                <a:gd name="connsiteX7" fmla="*/ 348343 w 827314"/>
                <a:gd name="connsiteY7" fmla="*/ 1204686 h 1654897"/>
                <a:gd name="connsiteX8" fmla="*/ 0 w 827314"/>
                <a:gd name="connsiteY8" fmla="*/ 261257 h 1654897"/>
                <a:gd name="connsiteX9" fmla="*/ 275771 w 827314"/>
                <a:gd name="connsiteY9" fmla="*/ 0 h 1654897"/>
                <a:gd name="connsiteX0" fmla="*/ 275771 w 827314"/>
                <a:gd name="connsiteY0" fmla="*/ 0 h 1654897"/>
                <a:gd name="connsiteX1" fmla="*/ 740229 w 827314"/>
                <a:gd name="connsiteY1" fmla="*/ 377372 h 1654897"/>
                <a:gd name="connsiteX2" fmla="*/ 827314 w 827314"/>
                <a:gd name="connsiteY2" fmla="*/ 508000 h 1654897"/>
                <a:gd name="connsiteX3" fmla="*/ 682171 w 827314"/>
                <a:gd name="connsiteY3" fmla="*/ 1045029 h 1654897"/>
                <a:gd name="connsiteX4" fmla="*/ 783771 w 827314"/>
                <a:gd name="connsiteY4" fmla="*/ 1233715 h 1654897"/>
                <a:gd name="connsiteX5" fmla="*/ 275771 w 827314"/>
                <a:gd name="connsiteY5" fmla="*/ 1625600 h 1654897"/>
                <a:gd name="connsiteX6" fmla="*/ 145143 w 827314"/>
                <a:gd name="connsiteY6" fmla="*/ 1596572 h 1654897"/>
                <a:gd name="connsiteX7" fmla="*/ 348343 w 827314"/>
                <a:gd name="connsiteY7" fmla="*/ 1204686 h 1654897"/>
                <a:gd name="connsiteX8" fmla="*/ 0 w 827314"/>
                <a:gd name="connsiteY8" fmla="*/ 261257 h 1654897"/>
                <a:gd name="connsiteX9" fmla="*/ 275771 w 827314"/>
                <a:gd name="connsiteY9" fmla="*/ 0 h 1654897"/>
                <a:gd name="connsiteX0" fmla="*/ 275771 w 827314"/>
                <a:gd name="connsiteY0" fmla="*/ 0 h 1654897"/>
                <a:gd name="connsiteX1" fmla="*/ 740229 w 827314"/>
                <a:gd name="connsiteY1" fmla="*/ 377372 h 1654897"/>
                <a:gd name="connsiteX2" fmla="*/ 827314 w 827314"/>
                <a:gd name="connsiteY2" fmla="*/ 508000 h 1654897"/>
                <a:gd name="connsiteX3" fmla="*/ 682171 w 827314"/>
                <a:gd name="connsiteY3" fmla="*/ 1045029 h 1654897"/>
                <a:gd name="connsiteX4" fmla="*/ 783771 w 827314"/>
                <a:gd name="connsiteY4" fmla="*/ 1233715 h 1654897"/>
                <a:gd name="connsiteX5" fmla="*/ 275771 w 827314"/>
                <a:gd name="connsiteY5" fmla="*/ 1625600 h 1654897"/>
                <a:gd name="connsiteX6" fmla="*/ 145143 w 827314"/>
                <a:gd name="connsiteY6" fmla="*/ 1596572 h 1654897"/>
                <a:gd name="connsiteX7" fmla="*/ 348343 w 827314"/>
                <a:gd name="connsiteY7" fmla="*/ 1204686 h 1654897"/>
                <a:gd name="connsiteX8" fmla="*/ 0 w 827314"/>
                <a:gd name="connsiteY8" fmla="*/ 261257 h 1654897"/>
                <a:gd name="connsiteX9" fmla="*/ 275771 w 827314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915988"/>
                <a:gd name="connsiteY0" fmla="*/ 0 h 1654897"/>
                <a:gd name="connsiteX1" fmla="*/ 828903 w 915988"/>
                <a:gd name="connsiteY1" fmla="*/ 377372 h 1654897"/>
                <a:gd name="connsiteX2" fmla="*/ 915988 w 915988"/>
                <a:gd name="connsiteY2" fmla="*/ 508000 h 1654897"/>
                <a:gd name="connsiteX3" fmla="*/ 770845 w 915988"/>
                <a:gd name="connsiteY3" fmla="*/ 1045029 h 1654897"/>
                <a:gd name="connsiteX4" fmla="*/ 872445 w 915988"/>
                <a:gd name="connsiteY4" fmla="*/ 1233715 h 1654897"/>
                <a:gd name="connsiteX5" fmla="*/ 364445 w 915988"/>
                <a:gd name="connsiteY5" fmla="*/ 1625600 h 1654897"/>
                <a:gd name="connsiteX6" fmla="*/ 233817 w 915988"/>
                <a:gd name="connsiteY6" fmla="*/ 1596572 h 1654897"/>
                <a:gd name="connsiteX7" fmla="*/ 437017 w 915988"/>
                <a:gd name="connsiteY7" fmla="*/ 1204686 h 1654897"/>
                <a:gd name="connsiteX8" fmla="*/ 88674 w 915988"/>
                <a:gd name="connsiteY8" fmla="*/ 261257 h 1654897"/>
                <a:gd name="connsiteX9" fmla="*/ 364445 w 915988"/>
                <a:gd name="connsiteY9" fmla="*/ 0 h 1654897"/>
                <a:gd name="connsiteX0" fmla="*/ 364445 w 896031"/>
                <a:gd name="connsiteY0" fmla="*/ 0 h 1654897"/>
                <a:gd name="connsiteX1" fmla="*/ 828903 w 896031"/>
                <a:gd name="connsiteY1" fmla="*/ 377372 h 1654897"/>
                <a:gd name="connsiteX2" fmla="*/ 882651 w 896031"/>
                <a:gd name="connsiteY2" fmla="*/ 546100 h 1654897"/>
                <a:gd name="connsiteX3" fmla="*/ 770845 w 896031"/>
                <a:gd name="connsiteY3" fmla="*/ 1045029 h 1654897"/>
                <a:gd name="connsiteX4" fmla="*/ 872445 w 896031"/>
                <a:gd name="connsiteY4" fmla="*/ 1233715 h 1654897"/>
                <a:gd name="connsiteX5" fmla="*/ 364445 w 896031"/>
                <a:gd name="connsiteY5" fmla="*/ 1625600 h 1654897"/>
                <a:gd name="connsiteX6" fmla="*/ 233817 w 896031"/>
                <a:gd name="connsiteY6" fmla="*/ 1596572 h 1654897"/>
                <a:gd name="connsiteX7" fmla="*/ 437017 w 896031"/>
                <a:gd name="connsiteY7" fmla="*/ 1204686 h 1654897"/>
                <a:gd name="connsiteX8" fmla="*/ 88674 w 896031"/>
                <a:gd name="connsiteY8" fmla="*/ 261257 h 1654897"/>
                <a:gd name="connsiteX9" fmla="*/ 364445 w 896031"/>
                <a:gd name="connsiteY9" fmla="*/ 0 h 1654897"/>
                <a:gd name="connsiteX0" fmla="*/ 364445 w 910773"/>
                <a:gd name="connsiteY0" fmla="*/ 0 h 1654897"/>
                <a:gd name="connsiteX1" fmla="*/ 828903 w 910773"/>
                <a:gd name="connsiteY1" fmla="*/ 377372 h 1654897"/>
                <a:gd name="connsiteX2" fmla="*/ 882651 w 910773"/>
                <a:gd name="connsiteY2" fmla="*/ 546100 h 1654897"/>
                <a:gd name="connsiteX3" fmla="*/ 770845 w 910773"/>
                <a:gd name="connsiteY3" fmla="*/ 1045029 h 1654897"/>
                <a:gd name="connsiteX4" fmla="*/ 872445 w 910773"/>
                <a:gd name="connsiteY4" fmla="*/ 1233715 h 1654897"/>
                <a:gd name="connsiteX5" fmla="*/ 364445 w 910773"/>
                <a:gd name="connsiteY5" fmla="*/ 1625600 h 1654897"/>
                <a:gd name="connsiteX6" fmla="*/ 233817 w 910773"/>
                <a:gd name="connsiteY6" fmla="*/ 1596572 h 1654897"/>
                <a:gd name="connsiteX7" fmla="*/ 437017 w 910773"/>
                <a:gd name="connsiteY7" fmla="*/ 1204686 h 1654897"/>
                <a:gd name="connsiteX8" fmla="*/ 88674 w 910773"/>
                <a:gd name="connsiteY8" fmla="*/ 261257 h 1654897"/>
                <a:gd name="connsiteX9" fmla="*/ 364445 w 910773"/>
                <a:gd name="connsiteY9" fmla="*/ 0 h 1654897"/>
                <a:gd name="connsiteX0" fmla="*/ 364445 w 896031"/>
                <a:gd name="connsiteY0" fmla="*/ 0 h 1654897"/>
                <a:gd name="connsiteX1" fmla="*/ 828903 w 896031"/>
                <a:gd name="connsiteY1" fmla="*/ 377372 h 1654897"/>
                <a:gd name="connsiteX2" fmla="*/ 858838 w 896031"/>
                <a:gd name="connsiteY2" fmla="*/ 546100 h 1654897"/>
                <a:gd name="connsiteX3" fmla="*/ 770845 w 896031"/>
                <a:gd name="connsiteY3" fmla="*/ 1045029 h 1654897"/>
                <a:gd name="connsiteX4" fmla="*/ 872445 w 896031"/>
                <a:gd name="connsiteY4" fmla="*/ 1233715 h 1654897"/>
                <a:gd name="connsiteX5" fmla="*/ 364445 w 896031"/>
                <a:gd name="connsiteY5" fmla="*/ 1625600 h 1654897"/>
                <a:gd name="connsiteX6" fmla="*/ 233817 w 896031"/>
                <a:gd name="connsiteY6" fmla="*/ 1596572 h 1654897"/>
                <a:gd name="connsiteX7" fmla="*/ 437017 w 896031"/>
                <a:gd name="connsiteY7" fmla="*/ 1204686 h 1654897"/>
                <a:gd name="connsiteX8" fmla="*/ 88674 w 896031"/>
                <a:gd name="connsiteY8" fmla="*/ 261257 h 1654897"/>
                <a:gd name="connsiteX9" fmla="*/ 364445 w 896031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72445 w 906010"/>
                <a:gd name="connsiteY4" fmla="*/ 1233715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72445 w 906010"/>
                <a:gd name="connsiteY4" fmla="*/ 1233715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72445 w 906010"/>
                <a:gd name="connsiteY4" fmla="*/ 1233715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43870 w 906010"/>
                <a:gd name="connsiteY4" fmla="*/ 1209903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43870 w 906010"/>
                <a:gd name="connsiteY4" fmla="*/ 1248003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43870 w 906010"/>
                <a:gd name="connsiteY4" fmla="*/ 1248003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654897"/>
                <a:gd name="connsiteX1" fmla="*/ 828903 w 906010"/>
                <a:gd name="connsiteY1" fmla="*/ 377372 h 1654897"/>
                <a:gd name="connsiteX2" fmla="*/ 858838 w 906010"/>
                <a:gd name="connsiteY2" fmla="*/ 546100 h 1654897"/>
                <a:gd name="connsiteX3" fmla="*/ 770845 w 906010"/>
                <a:gd name="connsiteY3" fmla="*/ 1045029 h 1654897"/>
                <a:gd name="connsiteX4" fmla="*/ 843870 w 906010"/>
                <a:gd name="connsiteY4" fmla="*/ 1248003 h 1654897"/>
                <a:gd name="connsiteX5" fmla="*/ 364445 w 906010"/>
                <a:gd name="connsiteY5" fmla="*/ 1625600 h 1654897"/>
                <a:gd name="connsiteX6" fmla="*/ 233817 w 906010"/>
                <a:gd name="connsiteY6" fmla="*/ 1596572 h 1654897"/>
                <a:gd name="connsiteX7" fmla="*/ 437017 w 906010"/>
                <a:gd name="connsiteY7" fmla="*/ 1204686 h 1654897"/>
                <a:gd name="connsiteX8" fmla="*/ 88674 w 906010"/>
                <a:gd name="connsiteY8" fmla="*/ 261257 h 1654897"/>
                <a:gd name="connsiteX9" fmla="*/ 364445 w 906010"/>
                <a:gd name="connsiteY9" fmla="*/ 0 h 1654897"/>
                <a:gd name="connsiteX0" fmla="*/ 364445 w 906010"/>
                <a:gd name="connsiteY0" fmla="*/ 0 h 1910590"/>
                <a:gd name="connsiteX1" fmla="*/ 828903 w 906010"/>
                <a:gd name="connsiteY1" fmla="*/ 377372 h 1910590"/>
                <a:gd name="connsiteX2" fmla="*/ 858838 w 906010"/>
                <a:gd name="connsiteY2" fmla="*/ 546100 h 1910590"/>
                <a:gd name="connsiteX3" fmla="*/ 770845 w 906010"/>
                <a:gd name="connsiteY3" fmla="*/ 1045029 h 1910590"/>
                <a:gd name="connsiteX4" fmla="*/ 843870 w 906010"/>
                <a:gd name="connsiteY4" fmla="*/ 1248003 h 1910590"/>
                <a:gd name="connsiteX5" fmla="*/ 364445 w 906010"/>
                <a:gd name="connsiteY5" fmla="*/ 1625600 h 1910590"/>
                <a:gd name="connsiteX6" fmla="*/ 233817 w 906010"/>
                <a:gd name="connsiteY6" fmla="*/ 1596572 h 1910590"/>
                <a:gd name="connsiteX7" fmla="*/ 437017 w 906010"/>
                <a:gd name="connsiteY7" fmla="*/ 1204686 h 1910590"/>
                <a:gd name="connsiteX8" fmla="*/ 88674 w 906010"/>
                <a:gd name="connsiteY8" fmla="*/ 261257 h 1910590"/>
                <a:gd name="connsiteX9" fmla="*/ 364445 w 906010"/>
                <a:gd name="connsiteY9" fmla="*/ 0 h 1910590"/>
                <a:gd name="connsiteX0" fmla="*/ 364445 w 906010"/>
                <a:gd name="connsiteY0" fmla="*/ 0 h 1910590"/>
                <a:gd name="connsiteX1" fmla="*/ 828903 w 906010"/>
                <a:gd name="connsiteY1" fmla="*/ 377372 h 1910590"/>
                <a:gd name="connsiteX2" fmla="*/ 858838 w 906010"/>
                <a:gd name="connsiteY2" fmla="*/ 546100 h 1910590"/>
                <a:gd name="connsiteX3" fmla="*/ 770845 w 906010"/>
                <a:gd name="connsiteY3" fmla="*/ 1045029 h 1910590"/>
                <a:gd name="connsiteX4" fmla="*/ 843870 w 906010"/>
                <a:gd name="connsiteY4" fmla="*/ 1248003 h 1910590"/>
                <a:gd name="connsiteX5" fmla="*/ 364445 w 906010"/>
                <a:gd name="connsiteY5" fmla="*/ 1625600 h 1910590"/>
                <a:gd name="connsiteX6" fmla="*/ 233817 w 906010"/>
                <a:gd name="connsiteY6" fmla="*/ 1596572 h 1910590"/>
                <a:gd name="connsiteX7" fmla="*/ 437017 w 906010"/>
                <a:gd name="connsiteY7" fmla="*/ 1204686 h 1910590"/>
                <a:gd name="connsiteX8" fmla="*/ 88674 w 906010"/>
                <a:gd name="connsiteY8" fmla="*/ 261257 h 1910590"/>
                <a:gd name="connsiteX9" fmla="*/ 364445 w 906010"/>
                <a:gd name="connsiteY9" fmla="*/ 0 h 1910590"/>
                <a:gd name="connsiteX0" fmla="*/ 364445 w 906010"/>
                <a:gd name="connsiteY0" fmla="*/ 0 h 1910590"/>
                <a:gd name="connsiteX1" fmla="*/ 828903 w 906010"/>
                <a:gd name="connsiteY1" fmla="*/ 377372 h 1910590"/>
                <a:gd name="connsiteX2" fmla="*/ 858838 w 906010"/>
                <a:gd name="connsiteY2" fmla="*/ 546100 h 1910590"/>
                <a:gd name="connsiteX3" fmla="*/ 770845 w 906010"/>
                <a:gd name="connsiteY3" fmla="*/ 1045029 h 1910590"/>
                <a:gd name="connsiteX4" fmla="*/ 843870 w 906010"/>
                <a:gd name="connsiteY4" fmla="*/ 1248003 h 1910590"/>
                <a:gd name="connsiteX5" fmla="*/ 364445 w 906010"/>
                <a:gd name="connsiteY5" fmla="*/ 1625600 h 1910590"/>
                <a:gd name="connsiteX6" fmla="*/ 233817 w 906010"/>
                <a:gd name="connsiteY6" fmla="*/ 1596572 h 1910590"/>
                <a:gd name="connsiteX7" fmla="*/ 437017 w 906010"/>
                <a:gd name="connsiteY7" fmla="*/ 1204686 h 1910590"/>
                <a:gd name="connsiteX8" fmla="*/ 88674 w 906010"/>
                <a:gd name="connsiteY8" fmla="*/ 261257 h 1910590"/>
                <a:gd name="connsiteX9" fmla="*/ 364445 w 906010"/>
                <a:gd name="connsiteY9" fmla="*/ 0 h 1910590"/>
                <a:gd name="connsiteX0" fmla="*/ 364445 w 906010"/>
                <a:gd name="connsiteY0" fmla="*/ 0 h 1910590"/>
                <a:gd name="connsiteX1" fmla="*/ 828903 w 906010"/>
                <a:gd name="connsiteY1" fmla="*/ 377372 h 1910590"/>
                <a:gd name="connsiteX2" fmla="*/ 858838 w 906010"/>
                <a:gd name="connsiteY2" fmla="*/ 546100 h 1910590"/>
                <a:gd name="connsiteX3" fmla="*/ 770845 w 906010"/>
                <a:gd name="connsiteY3" fmla="*/ 1045029 h 1910590"/>
                <a:gd name="connsiteX4" fmla="*/ 843870 w 906010"/>
                <a:gd name="connsiteY4" fmla="*/ 1248003 h 1910590"/>
                <a:gd name="connsiteX5" fmla="*/ 364445 w 906010"/>
                <a:gd name="connsiteY5" fmla="*/ 1625600 h 1910590"/>
                <a:gd name="connsiteX6" fmla="*/ 233817 w 906010"/>
                <a:gd name="connsiteY6" fmla="*/ 1596572 h 1910590"/>
                <a:gd name="connsiteX7" fmla="*/ 437017 w 906010"/>
                <a:gd name="connsiteY7" fmla="*/ 1204686 h 1910590"/>
                <a:gd name="connsiteX8" fmla="*/ 88674 w 906010"/>
                <a:gd name="connsiteY8" fmla="*/ 261257 h 1910590"/>
                <a:gd name="connsiteX9" fmla="*/ 364445 w 906010"/>
                <a:gd name="connsiteY9" fmla="*/ 0 h 1910590"/>
                <a:gd name="connsiteX0" fmla="*/ 364445 w 906010"/>
                <a:gd name="connsiteY0" fmla="*/ 0 h 1910590"/>
                <a:gd name="connsiteX1" fmla="*/ 828903 w 906010"/>
                <a:gd name="connsiteY1" fmla="*/ 377372 h 1910590"/>
                <a:gd name="connsiteX2" fmla="*/ 858838 w 906010"/>
                <a:gd name="connsiteY2" fmla="*/ 546100 h 1910590"/>
                <a:gd name="connsiteX3" fmla="*/ 770845 w 906010"/>
                <a:gd name="connsiteY3" fmla="*/ 1045029 h 1910590"/>
                <a:gd name="connsiteX4" fmla="*/ 843870 w 906010"/>
                <a:gd name="connsiteY4" fmla="*/ 1248003 h 1910590"/>
                <a:gd name="connsiteX5" fmla="*/ 364445 w 906010"/>
                <a:gd name="connsiteY5" fmla="*/ 1625600 h 1910590"/>
                <a:gd name="connsiteX6" fmla="*/ 233817 w 906010"/>
                <a:gd name="connsiteY6" fmla="*/ 1596572 h 1910590"/>
                <a:gd name="connsiteX7" fmla="*/ 437017 w 906010"/>
                <a:gd name="connsiteY7" fmla="*/ 1204686 h 1910590"/>
                <a:gd name="connsiteX8" fmla="*/ 88674 w 906010"/>
                <a:gd name="connsiteY8" fmla="*/ 261257 h 1910590"/>
                <a:gd name="connsiteX9" fmla="*/ 364445 w 906010"/>
                <a:gd name="connsiteY9" fmla="*/ 0 h 1910590"/>
                <a:gd name="connsiteX0" fmla="*/ 311649 w 853214"/>
                <a:gd name="connsiteY0" fmla="*/ 0 h 1910590"/>
                <a:gd name="connsiteX1" fmla="*/ 776107 w 853214"/>
                <a:gd name="connsiteY1" fmla="*/ 377372 h 1910590"/>
                <a:gd name="connsiteX2" fmla="*/ 806042 w 853214"/>
                <a:gd name="connsiteY2" fmla="*/ 546100 h 1910590"/>
                <a:gd name="connsiteX3" fmla="*/ 718049 w 853214"/>
                <a:gd name="connsiteY3" fmla="*/ 1045029 h 1910590"/>
                <a:gd name="connsiteX4" fmla="*/ 791074 w 853214"/>
                <a:gd name="connsiteY4" fmla="*/ 1248003 h 1910590"/>
                <a:gd name="connsiteX5" fmla="*/ 311649 w 853214"/>
                <a:gd name="connsiteY5" fmla="*/ 1625600 h 1910590"/>
                <a:gd name="connsiteX6" fmla="*/ 181021 w 853214"/>
                <a:gd name="connsiteY6" fmla="*/ 1596572 h 1910590"/>
                <a:gd name="connsiteX7" fmla="*/ 384221 w 853214"/>
                <a:gd name="connsiteY7" fmla="*/ 1204686 h 1910590"/>
                <a:gd name="connsiteX8" fmla="*/ 315546 w 853214"/>
                <a:gd name="connsiteY8" fmla="*/ 1000368 h 1910590"/>
                <a:gd name="connsiteX9" fmla="*/ 35878 w 853214"/>
                <a:gd name="connsiteY9" fmla="*/ 261257 h 1910590"/>
                <a:gd name="connsiteX10" fmla="*/ 311649 w 853214"/>
                <a:gd name="connsiteY10" fmla="*/ 0 h 1910590"/>
                <a:gd name="connsiteX0" fmla="*/ 311649 w 853214"/>
                <a:gd name="connsiteY0" fmla="*/ 0 h 1910590"/>
                <a:gd name="connsiteX1" fmla="*/ 776107 w 853214"/>
                <a:gd name="connsiteY1" fmla="*/ 377372 h 1910590"/>
                <a:gd name="connsiteX2" fmla="*/ 806042 w 853214"/>
                <a:gd name="connsiteY2" fmla="*/ 546100 h 1910590"/>
                <a:gd name="connsiteX3" fmla="*/ 718049 w 853214"/>
                <a:gd name="connsiteY3" fmla="*/ 1045029 h 1910590"/>
                <a:gd name="connsiteX4" fmla="*/ 791074 w 853214"/>
                <a:gd name="connsiteY4" fmla="*/ 1248003 h 1910590"/>
                <a:gd name="connsiteX5" fmla="*/ 311649 w 853214"/>
                <a:gd name="connsiteY5" fmla="*/ 1625600 h 1910590"/>
                <a:gd name="connsiteX6" fmla="*/ 181021 w 853214"/>
                <a:gd name="connsiteY6" fmla="*/ 1596572 h 1910590"/>
                <a:gd name="connsiteX7" fmla="*/ 384221 w 853214"/>
                <a:gd name="connsiteY7" fmla="*/ 1204686 h 1910590"/>
                <a:gd name="connsiteX8" fmla="*/ 315546 w 853214"/>
                <a:gd name="connsiteY8" fmla="*/ 1000368 h 1910590"/>
                <a:gd name="connsiteX9" fmla="*/ 35878 w 853214"/>
                <a:gd name="connsiteY9" fmla="*/ 261257 h 1910590"/>
                <a:gd name="connsiteX10" fmla="*/ 311649 w 853214"/>
                <a:gd name="connsiteY10" fmla="*/ 0 h 1910590"/>
                <a:gd name="connsiteX0" fmla="*/ 311649 w 853214"/>
                <a:gd name="connsiteY0" fmla="*/ 0 h 1910590"/>
                <a:gd name="connsiteX1" fmla="*/ 776107 w 853214"/>
                <a:gd name="connsiteY1" fmla="*/ 377372 h 1910590"/>
                <a:gd name="connsiteX2" fmla="*/ 806042 w 853214"/>
                <a:gd name="connsiteY2" fmla="*/ 546100 h 1910590"/>
                <a:gd name="connsiteX3" fmla="*/ 718049 w 853214"/>
                <a:gd name="connsiteY3" fmla="*/ 1045029 h 1910590"/>
                <a:gd name="connsiteX4" fmla="*/ 791074 w 853214"/>
                <a:gd name="connsiteY4" fmla="*/ 1248003 h 1910590"/>
                <a:gd name="connsiteX5" fmla="*/ 311649 w 853214"/>
                <a:gd name="connsiteY5" fmla="*/ 1625600 h 1910590"/>
                <a:gd name="connsiteX6" fmla="*/ 181021 w 853214"/>
                <a:gd name="connsiteY6" fmla="*/ 1596572 h 1910590"/>
                <a:gd name="connsiteX7" fmla="*/ 384221 w 853214"/>
                <a:gd name="connsiteY7" fmla="*/ 1204686 h 1910590"/>
                <a:gd name="connsiteX8" fmla="*/ 308769 w 853214"/>
                <a:gd name="connsiteY8" fmla="*/ 946159 h 1910590"/>
                <a:gd name="connsiteX9" fmla="*/ 35878 w 853214"/>
                <a:gd name="connsiteY9" fmla="*/ 261257 h 1910590"/>
                <a:gd name="connsiteX10" fmla="*/ 311649 w 853214"/>
                <a:gd name="connsiteY10" fmla="*/ 0 h 1910590"/>
                <a:gd name="connsiteX0" fmla="*/ 311649 w 853214"/>
                <a:gd name="connsiteY0" fmla="*/ 0 h 1910590"/>
                <a:gd name="connsiteX1" fmla="*/ 776107 w 853214"/>
                <a:gd name="connsiteY1" fmla="*/ 377372 h 1910590"/>
                <a:gd name="connsiteX2" fmla="*/ 806042 w 853214"/>
                <a:gd name="connsiteY2" fmla="*/ 546100 h 1910590"/>
                <a:gd name="connsiteX3" fmla="*/ 718049 w 853214"/>
                <a:gd name="connsiteY3" fmla="*/ 1045029 h 1910590"/>
                <a:gd name="connsiteX4" fmla="*/ 791074 w 853214"/>
                <a:gd name="connsiteY4" fmla="*/ 1248003 h 1910590"/>
                <a:gd name="connsiteX5" fmla="*/ 311649 w 853214"/>
                <a:gd name="connsiteY5" fmla="*/ 1625600 h 1910590"/>
                <a:gd name="connsiteX6" fmla="*/ 181021 w 853214"/>
                <a:gd name="connsiteY6" fmla="*/ 1596572 h 1910590"/>
                <a:gd name="connsiteX7" fmla="*/ 384221 w 853214"/>
                <a:gd name="connsiteY7" fmla="*/ 1204686 h 1910590"/>
                <a:gd name="connsiteX8" fmla="*/ 308769 w 853214"/>
                <a:gd name="connsiteY8" fmla="*/ 946159 h 1910590"/>
                <a:gd name="connsiteX9" fmla="*/ 35878 w 853214"/>
                <a:gd name="connsiteY9" fmla="*/ 261257 h 1910590"/>
                <a:gd name="connsiteX10" fmla="*/ 311649 w 853214"/>
                <a:gd name="connsiteY10" fmla="*/ 0 h 19105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53214" h="1910590">
                  <a:moveTo>
                    <a:pt x="311649" y="0"/>
                  </a:moveTo>
                  <a:cubicBezTo>
                    <a:pt x="442656" y="6729"/>
                    <a:pt x="568901" y="446844"/>
                    <a:pt x="776107" y="377372"/>
                  </a:cubicBezTo>
                  <a:cubicBezTo>
                    <a:pt x="843235" y="368528"/>
                    <a:pt x="853214" y="473983"/>
                    <a:pt x="806042" y="546100"/>
                  </a:cubicBezTo>
                  <a:cubicBezTo>
                    <a:pt x="648123" y="787022"/>
                    <a:pt x="656892" y="861256"/>
                    <a:pt x="718049" y="1045029"/>
                  </a:cubicBezTo>
                  <a:cubicBezTo>
                    <a:pt x="799541" y="1065062"/>
                    <a:pt x="757207" y="1185108"/>
                    <a:pt x="791074" y="1248003"/>
                  </a:cubicBezTo>
                  <a:cubicBezTo>
                    <a:pt x="588403" y="1340531"/>
                    <a:pt x="457170" y="1447346"/>
                    <a:pt x="311649" y="1625600"/>
                  </a:cubicBezTo>
                  <a:cubicBezTo>
                    <a:pt x="0" y="1910590"/>
                    <a:pt x="157209" y="1654897"/>
                    <a:pt x="181021" y="1596572"/>
                  </a:cubicBezTo>
                  <a:cubicBezTo>
                    <a:pt x="263041" y="1494517"/>
                    <a:pt x="297438" y="1321027"/>
                    <a:pt x="384221" y="1204686"/>
                  </a:cubicBezTo>
                  <a:cubicBezTo>
                    <a:pt x="400995" y="1109836"/>
                    <a:pt x="366826" y="1103397"/>
                    <a:pt x="308769" y="946159"/>
                  </a:cubicBezTo>
                  <a:cubicBezTo>
                    <a:pt x="60981" y="863457"/>
                    <a:pt x="30881" y="432502"/>
                    <a:pt x="35878" y="261257"/>
                  </a:cubicBezTo>
                  <a:cubicBezTo>
                    <a:pt x="80177" y="107496"/>
                    <a:pt x="124475" y="25173"/>
                    <a:pt x="311649" y="0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" name="Freeform 59"/>
            <p:cNvSpPr/>
            <p:nvPr/>
          </p:nvSpPr>
          <p:spPr>
            <a:xfrm flipH="1">
              <a:off x="1561025" y="2563870"/>
              <a:ext cx="1043174" cy="784582"/>
            </a:xfrm>
            <a:custGeom>
              <a:avLst/>
              <a:gdLst>
                <a:gd name="connsiteX0" fmla="*/ 114300 w 968375"/>
                <a:gd name="connsiteY0" fmla="*/ 384175 h 847725"/>
                <a:gd name="connsiteX1" fmla="*/ 254000 w 968375"/>
                <a:gd name="connsiteY1" fmla="*/ 374650 h 847725"/>
                <a:gd name="connsiteX2" fmla="*/ 384175 w 968375"/>
                <a:gd name="connsiteY2" fmla="*/ 342900 h 847725"/>
                <a:gd name="connsiteX3" fmla="*/ 511175 w 968375"/>
                <a:gd name="connsiteY3" fmla="*/ 323850 h 847725"/>
                <a:gd name="connsiteX4" fmla="*/ 612775 w 968375"/>
                <a:gd name="connsiteY4" fmla="*/ 234950 h 847725"/>
                <a:gd name="connsiteX5" fmla="*/ 749300 w 968375"/>
                <a:gd name="connsiteY5" fmla="*/ 0 h 847725"/>
                <a:gd name="connsiteX6" fmla="*/ 968375 w 968375"/>
                <a:gd name="connsiteY6" fmla="*/ 117475 h 847725"/>
                <a:gd name="connsiteX7" fmla="*/ 714375 w 968375"/>
                <a:gd name="connsiteY7" fmla="*/ 409575 h 847725"/>
                <a:gd name="connsiteX8" fmla="*/ 609600 w 968375"/>
                <a:gd name="connsiteY8" fmla="*/ 485775 h 847725"/>
                <a:gd name="connsiteX9" fmla="*/ 400050 w 968375"/>
                <a:gd name="connsiteY9" fmla="*/ 673100 h 847725"/>
                <a:gd name="connsiteX10" fmla="*/ 314325 w 968375"/>
                <a:gd name="connsiteY10" fmla="*/ 701675 h 847725"/>
                <a:gd name="connsiteX11" fmla="*/ 190500 w 968375"/>
                <a:gd name="connsiteY11" fmla="*/ 847725 h 847725"/>
                <a:gd name="connsiteX12" fmla="*/ 152400 w 968375"/>
                <a:gd name="connsiteY12" fmla="*/ 815975 h 847725"/>
                <a:gd name="connsiteX13" fmla="*/ 184150 w 968375"/>
                <a:gd name="connsiteY13" fmla="*/ 739775 h 847725"/>
                <a:gd name="connsiteX14" fmla="*/ 130175 w 968375"/>
                <a:gd name="connsiteY14" fmla="*/ 762000 h 847725"/>
                <a:gd name="connsiteX15" fmla="*/ 0 w 968375"/>
                <a:gd name="connsiteY15" fmla="*/ 733425 h 847725"/>
                <a:gd name="connsiteX16" fmla="*/ 3175 w 968375"/>
                <a:gd name="connsiteY16" fmla="*/ 679450 h 847725"/>
                <a:gd name="connsiteX17" fmla="*/ 82550 w 968375"/>
                <a:gd name="connsiteY17" fmla="*/ 698500 h 847725"/>
                <a:gd name="connsiteX18" fmla="*/ 15875 w 968375"/>
                <a:gd name="connsiteY18" fmla="*/ 647700 h 847725"/>
                <a:gd name="connsiteX19" fmla="*/ 41275 w 968375"/>
                <a:gd name="connsiteY19" fmla="*/ 628650 h 847725"/>
                <a:gd name="connsiteX20" fmla="*/ 92075 w 968375"/>
                <a:gd name="connsiteY20" fmla="*/ 654050 h 847725"/>
                <a:gd name="connsiteX21" fmla="*/ 79375 w 968375"/>
                <a:gd name="connsiteY21" fmla="*/ 628650 h 847725"/>
                <a:gd name="connsiteX22" fmla="*/ 111125 w 968375"/>
                <a:gd name="connsiteY22" fmla="*/ 622300 h 847725"/>
                <a:gd name="connsiteX23" fmla="*/ 187325 w 968375"/>
                <a:gd name="connsiteY23" fmla="*/ 647700 h 847725"/>
                <a:gd name="connsiteX24" fmla="*/ 241300 w 968375"/>
                <a:gd name="connsiteY24" fmla="*/ 647700 h 847725"/>
                <a:gd name="connsiteX25" fmla="*/ 273050 w 968375"/>
                <a:gd name="connsiteY25" fmla="*/ 600075 h 847725"/>
                <a:gd name="connsiteX26" fmla="*/ 311150 w 968375"/>
                <a:gd name="connsiteY26" fmla="*/ 511175 h 847725"/>
                <a:gd name="connsiteX27" fmla="*/ 295275 w 968375"/>
                <a:gd name="connsiteY27" fmla="*/ 447675 h 847725"/>
                <a:gd name="connsiteX28" fmla="*/ 231775 w 968375"/>
                <a:gd name="connsiteY28" fmla="*/ 454025 h 847725"/>
                <a:gd name="connsiteX29" fmla="*/ 133350 w 968375"/>
                <a:gd name="connsiteY29" fmla="*/ 441325 h 847725"/>
                <a:gd name="connsiteX30" fmla="*/ 114300 w 968375"/>
                <a:gd name="connsiteY30" fmla="*/ 384175 h 847725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612775 w 968375"/>
                <a:gd name="connsiteY4" fmla="*/ 250561 h 863336"/>
                <a:gd name="connsiteX5" fmla="*/ 749300 w 968375"/>
                <a:gd name="connsiteY5" fmla="*/ 15611 h 863336"/>
                <a:gd name="connsiteX6" fmla="*/ 968375 w 968375"/>
                <a:gd name="connsiteY6" fmla="*/ 133086 h 863336"/>
                <a:gd name="connsiteX7" fmla="*/ 714375 w 968375"/>
                <a:gd name="connsiteY7" fmla="*/ 425186 h 863336"/>
                <a:gd name="connsiteX8" fmla="*/ 609600 w 968375"/>
                <a:gd name="connsiteY8" fmla="*/ 501386 h 863336"/>
                <a:gd name="connsiteX9" fmla="*/ 400050 w 968375"/>
                <a:gd name="connsiteY9" fmla="*/ 688711 h 863336"/>
                <a:gd name="connsiteX10" fmla="*/ 314325 w 968375"/>
                <a:gd name="connsiteY10" fmla="*/ 717286 h 863336"/>
                <a:gd name="connsiteX11" fmla="*/ 190500 w 968375"/>
                <a:gd name="connsiteY11" fmla="*/ 863336 h 863336"/>
                <a:gd name="connsiteX12" fmla="*/ 152400 w 968375"/>
                <a:gd name="connsiteY12" fmla="*/ 831586 h 863336"/>
                <a:gd name="connsiteX13" fmla="*/ 184150 w 968375"/>
                <a:gd name="connsiteY13" fmla="*/ 755386 h 863336"/>
                <a:gd name="connsiteX14" fmla="*/ 130175 w 968375"/>
                <a:gd name="connsiteY14" fmla="*/ 777611 h 863336"/>
                <a:gd name="connsiteX15" fmla="*/ 0 w 968375"/>
                <a:gd name="connsiteY15" fmla="*/ 749036 h 863336"/>
                <a:gd name="connsiteX16" fmla="*/ 3175 w 968375"/>
                <a:gd name="connsiteY16" fmla="*/ 695061 h 863336"/>
                <a:gd name="connsiteX17" fmla="*/ 82550 w 968375"/>
                <a:gd name="connsiteY17" fmla="*/ 714111 h 863336"/>
                <a:gd name="connsiteX18" fmla="*/ 15875 w 968375"/>
                <a:gd name="connsiteY18" fmla="*/ 663311 h 863336"/>
                <a:gd name="connsiteX19" fmla="*/ 41275 w 968375"/>
                <a:gd name="connsiteY19" fmla="*/ 644261 h 863336"/>
                <a:gd name="connsiteX20" fmla="*/ 92075 w 968375"/>
                <a:gd name="connsiteY20" fmla="*/ 669661 h 863336"/>
                <a:gd name="connsiteX21" fmla="*/ 79375 w 968375"/>
                <a:gd name="connsiteY21" fmla="*/ 644261 h 863336"/>
                <a:gd name="connsiteX22" fmla="*/ 111125 w 968375"/>
                <a:gd name="connsiteY22" fmla="*/ 637911 h 863336"/>
                <a:gd name="connsiteX23" fmla="*/ 187325 w 968375"/>
                <a:gd name="connsiteY23" fmla="*/ 663311 h 863336"/>
                <a:gd name="connsiteX24" fmla="*/ 241300 w 968375"/>
                <a:gd name="connsiteY24" fmla="*/ 663311 h 863336"/>
                <a:gd name="connsiteX25" fmla="*/ 273050 w 968375"/>
                <a:gd name="connsiteY25" fmla="*/ 615686 h 863336"/>
                <a:gd name="connsiteX26" fmla="*/ 311150 w 968375"/>
                <a:gd name="connsiteY26" fmla="*/ 526786 h 863336"/>
                <a:gd name="connsiteX27" fmla="*/ 295275 w 968375"/>
                <a:gd name="connsiteY27" fmla="*/ 463286 h 863336"/>
                <a:gd name="connsiteX28" fmla="*/ 231775 w 968375"/>
                <a:gd name="connsiteY28" fmla="*/ 469636 h 863336"/>
                <a:gd name="connsiteX29" fmla="*/ 133350 w 968375"/>
                <a:gd name="connsiteY29" fmla="*/ 456936 h 863336"/>
                <a:gd name="connsiteX30" fmla="*/ 114300 w 968375"/>
                <a:gd name="connsiteY30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612775 w 968375"/>
                <a:gd name="connsiteY4" fmla="*/ 250561 h 863336"/>
                <a:gd name="connsiteX5" fmla="*/ 749300 w 968375"/>
                <a:gd name="connsiteY5" fmla="*/ 15611 h 863336"/>
                <a:gd name="connsiteX6" fmla="*/ 968375 w 968375"/>
                <a:gd name="connsiteY6" fmla="*/ 133086 h 863336"/>
                <a:gd name="connsiteX7" fmla="*/ 714375 w 968375"/>
                <a:gd name="connsiteY7" fmla="*/ 425186 h 863336"/>
                <a:gd name="connsiteX8" fmla="*/ 609600 w 968375"/>
                <a:gd name="connsiteY8" fmla="*/ 501386 h 863336"/>
                <a:gd name="connsiteX9" fmla="*/ 400050 w 968375"/>
                <a:gd name="connsiteY9" fmla="*/ 688711 h 863336"/>
                <a:gd name="connsiteX10" fmla="*/ 314325 w 968375"/>
                <a:gd name="connsiteY10" fmla="*/ 717286 h 863336"/>
                <a:gd name="connsiteX11" fmla="*/ 190500 w 968375"/>
                <a:gd name="connsiteY11" fmla="*/ 863336 h 863336"/>
                <a:gd name="connsiteX12" fmla="*/ 152400 w 968375"/>
                <a:gd name="connsiteY12" fmla="*/ 831586 h 863336"/>
                <a:gd name="connsiteX13" fmla="*/ 184150 w 968375"/>
                <a:gd name="connsiteY13" fmla="*/ 755386 h 863336"/>
                <a:gd name="connsiteX14" fmla="*/ 130175 w 968375"/>
                <a:gd name="connsiteY14" fmla="*/ 777611 h 863336"/>
                <a:gd name="connsiteX15" fmla="*/ 0 w 968375"/>
                <a:gd name="connsiteY15" fmla="*/ 749036 h 863336"/>
                <a:gd name="connsiteX16" fmla="*/ 3175 w 968375"/>
                <a:gd name="connsiteY16" fmla="*/ 695061 h 863336"/>
                <a:gd name="connsiteX17" fmla="*/ 82550 w 968375"/>
                <a:gd name="connsiteY17" fmla="*/ 714111 h 863336"/>
                <a:gd name="connsiteX18" fmla="*/ 15875 w 968375"/>
                <a:gd name="connsiteY18" fmla="*/ 663311 h 863336"/>
                <a:gd name="connsiteX19" fmla="*/ 41275 w 968375"/>
                <a:gd name="connsiteY19" fmla="*/ 644261 h 863336"/>
                <a:gd name="connsiteX20" fmla="*/ 92075 w 968375"/>
                <a:gd name="connsiteY20" fmla="*/ 669661 h 863336"/>
                <a:gd name="connsiteX21" fmla="*/ 79375 w 968375"/>
                <a:gd name="connsiteY21" fmla="*/ 644261 h 863336"/>
                <a:gd name="connsiteX22" fmla="*/ 111125 w 968375"/>
                <a:gd name="connsiteY22" fmla="*/ 637911 h 863336"/>
                <a:gd name="connsiteX23" fmla="*/ 187325 w 968375"/>
                <a:gd name="connsiteY23" fmla="*/ 663311 h 863336"/>
                <a:gd name="connsiteX24" fmla="*/ 241300 w 968375"/>
                <a:gd name="connsiteY24" fmla="*/ 663311 h 863336"/>
                <a:gd name="connsiteX25" fmla="*/ 273050 w 968375"/>
                <a:gd name="connsiteY25" fmla="*/ 615686 h 863336"/>
                <a:gd name="connsiteX26" fmla="*/ 311150 w 968375"/>
                <a:gd name="connsiteY26" fmla="*/ 526786 h 863336"/>
                <a:gd name="connsiteX27" fmla="*/ 295275 w 968375"/>
                <a:gd name="connsiteY27" fmla="*/ 463286 h 863336"/>
                <a:gd name="connsiteX28" fmla="*/ 231775 w 968375"/>
                <a:gd name="connsiteY28" fmla="*/ 469636 h 863336"/>
                <a:gd name="connsiteX29" fmla="*/ 133350 w 968375"/>
                <a:gd name="connsiteY29" fmla="*/ 456936 h 863336"/>
                <a:gd name="connsiteX30" fmla="*/ 114300 w 968375"/>
                <a:gd name="connsiteY30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714375 w 968375"/>
                <a:gd name="connsiteY6" fmla="*/ 425186 h 863336"/>
                <a:gd name="connsiteX7" fmla="*/ 609600 w 968375"/>
                <a:gd name="connsiteY7" fmla="*/ 501386 h 863336"/>
                <a:gd name="connsiteX8" fmla="*/ 400050 w 968375"/>
                <a:gd name="connsiteY8" fmla="*/ 688711 h 863336"/>
                <a:gd name="connsiteX9" fmla="*/ 314325 w 968375"/>
                <a:gd name="connsiteY9" fmla="*/ 717286 h 863336"/>
                <a:gd name="connsiteX10" fmla="*/ 190500 w 968375"/>
                <a:gd name="connsiteY10" fmla="*/ 863336 h 863336"/>
                <a:gd name="connsiteX11" fmla="*/ 152400 w 968375"/>
                <a:gd name="connsiteY11" fmla="*/ 831586 h 863336"/>
                <a:gd name="connsiteX12" fmla="*/ 184150 w 968375"/>
                <a:gd name="connsiteY12" fmla="*/ 755386 h 863336"/>
                <a:gd name="connsiteX13" fmla="*/ 130175 w 968375"/>
                <a:gd name="connsiteY13" fmla="*/ 777611 h 863336"/>
                <a:gd name="connsiteX14" fmla="*/ 0 w 968375"/>
                <a:gd name="connsiteY14" fmla="*/ 749036 h 863336"/>
                <a:gd name="connsiteX15" fmla="*/ 3175 w 968375"/>
                <a:gd name="connsiteY15" fmla="*/ 695061 h 863336"/>
                <a:gd name="connsiteX16" fmla="*/ 82550 w 968375"/>
                <a:gd name="connsiteY16" fmla="*/ 714111 h 863336"/>
                <a:gd name="connsiteX17" fmla="*/ 15875 w 968375"/>
                <a:gd name="connsiteY17" fmla="*/ 663311 h 863336"/>
                <a:gd name="connsiteX18" fmla="*/ 41275 w 968375"/>
                <a:gd name="connsiteY18" fmla="*/ 644261 h 863336"/>
                <a:gd name="connsiteX19" fmla="*/ 92075 w 968375"/>
                <a:gd name="connsiteY19" fmla="*/ 669661 h 863336"/>
                <a:gd name="connsiteX20" fmla="*/ 79375 w 968375"/>
                <a:gd name="connsiteY20" fmla="*/ 644261 h 863336"/>
                <a:gd name="connsiteX21" fmla="*/ 111125 w 968375"/>
                <a:gd name="connsiteY21" fmla="*/ 637911 h 863336"/>
                <a:gd name="connsiteX22" fmla="*/ 187325 w 968375"/>
                <a:gd name="connsiteY22" fmla="*/ 663311 h 863336"/>
                <a:gd name="connsiteX23" fmla="*/ 241300 w 968375"/>
                <a:gd name="connsiteY23" fmla="*/ 663311 h 863336"/>
                <a:gd name="connsiteX24" fmla="*/ 273050 w 968375"/>
                <a:gd name="connsiteY24" fmla="*/ 615686 h 863336"/>
                <a:gd name="connsiteX25" fmla="*/ 311150 w 968375"/>
                <a:gd name="connsiteY25" fmla="*/ 526786 h 863336"/>
                <a:gd name="connsiteX26" fmla="*/ 295275 w 968375"/>
                <a:gd name="connsiteY26" fmla="*/ 463286 h 863336"/>
                <a:gd name="connsiteX27" fmla="*/ 231775 w 968375"/>
                <a:gd name="connsiteY27" fmla="*/ 469636 h 863336"/>
                <a:gd name="connsiteX28" fmla="*/ 133350 w 968375"/>
                <a:gd name="connsiteY28" fmla="*/ 456936 h 863336"/>
                <a:gd name="connsiteX29" fmla="*/ 114300 w 968375"/>
                <a:gd name="connsiteY29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3336"/>
                <a:gd name="connsiteX1" fmla="*/ 254000 w 968375"/>
                <a:gd name="connsiteY1" fmla="*/ 390261 h 863336"/>
                <a:gd name="connsiteX2" fmla="*/ 384175 w 968375"/>
                <a:gd name="connsiteY2" fmla="*/ 358511 h 863336"/>
                <a:gd name="connsiteX3" fmla="*/ 511175 w 968375"/>
                <a:gd name="connsiteY3" fmla="*/ 339461 h 863336"/>
                <a:gd name="connsiteX4" fmla="*/ 749300 w 968375"/>
                <a:gd name="connsiteY4" fmla="*/ 15611 h 863336"/>
                <a:gd name="connsiteX5" fmla="*/ 968375 w 968375"/>
                <a:gd name="connsiteY5" fmla="*/ 133086 h 863336"/>
                <a:gd name="connsiteX6" fmla="*/ 609600 w 968375"/>
                <a:gd name="connsiteY6" fmla="*/ 501386 h 863336"/>
                <a:gd name="connsiteX7" fmla="*/ 400050 w 968375"/>
                <a:gd name="connsiteY7" fmla="*/ 688711 h 863336"/>
                <a:gd name="connsiteX8" fmla="*/ 314325 w 968375"/>
                <a:gd name="connsiteY8" fmla="*/ 717286 h 863336"/>
                <a:gd name="connsiteX9" fmla="*/ 190500 w 968375"/>
                <a:gd name="connsiteY9" fmla="*/ 863336 h 863336"/>
                <a:gd name="connsiteX10" fmla="*/ 152400 w 968375"/>
                <a:gd name="connsiteY10" fmla="*/ 831586 h 863336"/>
                <a:gd name="connsiteX11" fmla="*/ 184150 w 968375"/>
                <a:gd name="connsiteY11" fmla="*/ 755386 h 863336"/>
                <a:gd name="connsiteX12" fmla="*/ 130175 w 968375"/>
                <a:gd name="connsiteY12" fmla="*/ 777611 h 863336"/>
                <a:gd name="connsiteX13" fmla="*/ 0 w 968375"/>
                <a:gd name="connsiteY13" fmla="*/ 749036 h 863336"/>
                <a:gd name="connsiteX14" fmla="*/ 3175 w 968375"/>
                <a:gd name="connsiteY14" fmla="*/ 695061 h 863336"/>
                <a:gd name="connsiteX15" fmla="*/ 82550 w 968375"/>
                <a:gd name="connsiteY15" fmla="*/ 714111 h 863336"/>
                <a:gd name="connsiteX16" fmla="*/ 15875 w 968375"/>
                <a:gd name="connsiteY16" fmla="*/ 663311 h 863336"/>
                <a:gd name="connsiteX17" fmla="*/ 41275 w 968375"/>
                <a:gd name="connsiteY17" fmla="*/ 644261 h 863336"/>
                <a:gd name="connsiteX18" fmla="*/ 92075 w 968375"/>
                <a:gd name="connsiteY18" fmla="*/ 669661 h 863336"/>
                <a:gd name="connsiteX19" fmla="*/ 79375 w 968375"/>
                <a:gd name="connsiteY19" fmla="*/ 644261 h 863336"/>
                <a:gd name="connsiteX20" fmla="*/ 111125 w 968375"/>
                <a:gd name="connsiteY20" fmla="*/ 637911 h 863336"/>
                <a:gd name="connsiteX21" fmla="*/ 187325 w 968375"/>
                <a:gd name="connsiteY21" fmla="*/ 663311 h 863336"/>
                <a:gd name="connsiteX22" fmla="*/ 241300 w 968375"/>
                <a:gd name="connsiteY22" fmla="*/ 663311 h 863336"/>
                <a:gd name="connsiteX23" fmla="*/ 273050 w 968375"/>
                <a:gd name="connsiteY23" fmla="*/ 615686 h 863336"/>
                <a:gd name="connsiteX24" fmla="*/ 311150 w 968375"/>
                <a:gd name="connsiteY24" fmla="*/ 526786 h 863336"/>
                <a:gd name="connsiteX25" fmla="*/ 295275 w 968375"/>
                <a:gd name="connsiteY25" fmla="*/ 463286 h 863336"/>
                <a:gd name="connsiteX26" fmla="*/ 231775 w 968375"/>
                <a:gd name="connsiteY26" fmla="*/ 469636 h 863336"/>
                <a:gd name="connsiteX27" fmla="*/ 133350 w 968375"/>
                <a:gd name="connsiteY27" fmla="*/ 456936 h 863336"/>
                <a:gd name="connsiteX28" fmla="*/ 114300 w 968375"/>
                <a:gd name="connsiteY28" fmla="*/ 399786 h 863336"/>
                <a:gd name="connsiteX0" fmla="*/ 114300 w 968375"/>
                <a:gd name="connsiteY0" fmla="*/ 399786 h 864659"/>
                <a:gd name="connsiteX1" fmla="*/ 254000 w 968375"/>
                <a:gd name="connsiteY1" fmla="*/ 390261 h 864659"/>
                <a:gd name="connsiteX2" fmla="*/ 384175 w 968375"/>
                <a:gd name="connsiteY2" fmla="*/ 358511 h 864659"/>
                <a:gd name="connsiteX3" fmla="*/ 511175 w 968375"/>
                <a:gd name="connsiteY3" fmla="*/ 339461 h 864659"/>
                <a:gd name="connsiteX4" fmla="*/ 749300 w 968375"/>
                <a:gd name="connsiteY4" fmla="*/ 15611 h 864659"/>
                <a:gd name="connsiteX5" fmla="*/ 968375 w 968375"/>
                <a:gd name="connsiteY5" fmla="*/ 133086 h 864659"/>
                <a:gd name="connsiteX6" fmla="*/ 609600 w 968375"/>
                <a:gd name="connsiteY6" fmla="*/ 501386 h 864659"/>
                <a:gd name="connsiteX7" fmla="*/ 400050 w 968375"/>
                <a:gd name="connsiteY7" fmla="*/ 688711 h 864659"/>
                <a:gd name="connsiteX8" fmla="*/ 314325 w 968375"/>
                <a:gd name="connsiteY8" fmla="*/ 717286 h 864659"/>
                <a:gd name="connsiteX9" fmla="*/ 190500 w 968375"/>
                <a:gd name="connsiteY9" fmla="*/ 863336 h 864659"/>
                <a:gd name="connsiteX10" fmla="*/ 152400 w 968375"/>
                <a:gd name="connsiteY10" fmla="*/ 831586 h 864659"/>
                <a:gd name="connsiteX11" fmla="*/ 184150 w 968375"/>
                <a:gd name="connsiteY11" fmla="*/ 755386 h 864659"/>
                <a:gd name="connsiteX12" fmla="*/ 130175 w 968375"/>
                <a:gd name="connsiteY12" fmla="*/ 777611 h 864659"/>
                <a:gd name="connsiteX13" fmla="*/ 0 w 968375"/>
                <a:gd name="connsiteY13" fmla="*/ 749036 h 864659"/>
                <a:gd name="connsiteX14" fmla="*/ 3175 w 968375"/>
                <a:gd name="connsiteY14" fmla="*/ 695061 h 864659"/>
                <a:gd name="connsiteX15" fmla="*/ 82550 w 968375"/>
                <a:gd name="connsiteY15" fmla="*/ 714111 h 864659"/>
                <a:gd name="connsiteX16" fmla="*/ 15875 w 968375"/>
                <a:gd name="connsiteY16" fmla="*/ 663311 h 864659"/>
                <a:gd name="connsiteX17" fmla="*/ 41275 w 968375"/>
                <a:gd name="connsiteY17" fmla="*/ 644261 h 864659"/>
                <a:gd name="connsiteX18" fmla="*/ 92075 w 968375"/>
                <a:gd name="connsiteY18" fmla="*/ 669661 h 864659"/>
                <a:gd name="connsiteX19" fmla="*/ 79375 w 968375"/>
                <a:gd name="connsiteY19" fmla="*/ 644261 h 864659"/>
                <a:gd name="connsiteX20" fmla="*/ 111125 w 968375"/>
                <a:gd name="connsiteY20" fmla="*/ 637911 h 864659"/>
                <a:gd name="connsiteX21" fmla="*/ 187325 w 968375"/>
                <a:gd name="connsiteY21" fmla="*/ 663311 h 864659"/>
                <a:gd name="connsiteX22" fmla="*/ 241300 w 968375"/>
                <a:gd name="connsiteY22" fmla="*/ 663311 h 864659"/>
                <a:gd name="connsiteX23" fmla="*/ 273050 w 968375"/>
                <a:gd name="connsiteY23" fmla="*/ 615686 h 864659"/>
                <a:gd name="connsiteX24" fmla="*/ 311150 w 968375"/>
                <a:gd name="connsiteY24" fmla="*/ 526786 h 864659"/>
                <a:gd name="connsiteX25" fmla="*/ 295275 w 968375"/>
                <a:gd name="connsiteY25" fmla="*/ 463286 h 864659"/>
                <a:gd name="connsiteX26" fmla="*/ 231775 w 968375"/>
                <a:gd name="connsiteY26" fmla="*/ 469636 h 864659"/>
                <a:gd name="connsiteX27" fmla="*/ 133350 w 968375"/>
                <a:gd name="connsiteY27" fmla="*/ 456936 h 864659"/>
                <a:gd name="connsiteX28" fmla="*/ 114300 w 968375"/>
                <a:gd name="connsiteY28" fmla="*/ 399786 h 864659"/>
                <a:gd name="connsiteX0" fmla="*/ 135995 w 990070"/>
                <a:gd name="connsiteY0" fmla="*/ 399786 h 864659"/>
                <a:gd name="connsiteX1" fmla="*/ 275695 w 990070"/>
                <a:gd name="connsiteY1" fmla="*/ 390261 h 864659"/>
                <a:gd name="connsiteX2" fmla="*/ 405870 w 990070"/>
                <a:gd name="connsiteY2" fmla="*/ 358511 h 864659"/>
                <a:gd name="connsiteX3" fmla="*/ 532870 w 990070"/>
                <a:gd name="connsiteY3" fmla="*/ 339461 h 864659"/>
                <a:gd name="connsiteX4" fmla="*/ 770995 w 990070"/>
                <a:gd name="connsiteY4" fmla="*/ 15611 h 864659"/>
                <a:gd name="connsiteX5" fmla="*/ 990070 w 990070"/>
                <a:gd name="connsiteY5" fmla="*/ 133086 h 864659"/>
                <a:gd name="connsiteX6" fmla="*/ 631295 w 990070"/>
                <a:gd name="connsiteY6" fmla="*/ 501386 h 864659"/>
                <a:gd name="connsiteX7" fmla="*/ 421745 w 990070"/>
                <a:gd name="connsiteY7" fmla="*/ 688711 h 864659"/>
                <a:gd name="connsiteX8" fmla="*/ 336020 w 990070"/>
                <a:gd name="connsiteY8" fmla="*/ 717286 h 864659"/>
                <a:gd name="connsiteX9" fmla="*/ 212195 w 990070"/>
                <a:gd name="connsiteY9" fmla="*/ 863336 h 864659"/>
                <a:gd name="connsiteX10" fmla="*/ 174095 w 990070"/>
                <a:gd name="connsiteY10" fmla="*/ 831586 h 864659"/>
                <a:gd name="connsiteX11" fmla="*/ 205845 w 990070"/>
                <a:gd name="connsiteY11" fmla="*/ 755386 h 864659"/>
                <a:gd name="connsiteX12" fmla="*/ 151870 w 990070"/>
                <a:gd name="connsiteY12" fmla="*/ 777611 h 864659"/>
                <a:gd name="connsiteX13" fmla="*/ 21695 w 990070"/>
                <a:gd name="connsiteY13" fmla="*/ 749036 h 864659"/>
                <a:gd name="connsiteX14" fmla="*/ 24870 w 990070"/>
                <a:gd name="connsiteY14" fmla="*/ 695061 h 864659"/>
                <a:gd name="connsiteX15" fmla="*/ 104245 w 990070"/>
                <a:gd name="connsiteY15" fmla="*/ 714111 h 864659"/>
                <a:gd name="connsiteX16" fmla="*/ 37570 w 990070"/>
                <a:gd name="connsiteY16" fmla="*/ 663311 h 864659"/>
                <a:gd name="connsiteX17" fmla="*/ 62970 w 990070"/>
                <a:gd name="connsiteY17" fmla="*/ 644261 h 864659"/>
                <a:gd name="connsiteX18" fmla="*/ 113770 w 990070"/>
                <a:gd name="connsiteY18" fmla="*/ 669661 h 864659"/>
                <a:gd name="connsiteX19" fmla="*/ 101070 w 990070"/>
                <a:gd name="connsiteY19" fmla="*/ 644261 h 864659"/>
                <a:gd name="connsiteX20" fmla="*/ 132820 w 990070"/>
                <a:gd name="connsiteY20" fmla="*/ 637911 h 864659"/>
                <a:gd name="connsiteX21" fmla="*/ 209020 w 990070"/>
                <a:gd name="connsiteY21" fmla="*/ 663311 h 864659"/>
                <a:gd name="connsiteX22" fmla="*/ 262995 w 990070"/>
                <a:gd name="connsiteY22" fmla="*/ 663311 h 864659"/>
                <a:gd name="connsiteX23" fmla="*/ 294745 w 990070"/>
                <a:gd name="connsiteY23" fmla="*/ 615686 h 864659"/>
                <a:gd name="connsiteX24" fmla="*/ 332845 w 990070"/>
                <a:gd name="connsiteY24" fmla="*/ 526786 h 864659"/>
                <a:gd name="connsiteX25" fmla="*/ 316970 w 990070"/>
                <a:gd name="connsiteY25" fmla="*/ 463286 h 864659"/>
                <a:gd name="connsiteX26" fmla="*/ 253470 w 990070"/>
                <a:gd name="connsiteY26" fmla="*/ 469636 h 864659"/>
                <a:gd name="connsiteX27" fmla="*/ 155045 w 990070"/>
                <a:gd name="connsiteY27" fmla="*/ 456936 h 864659"/>
                <a:gd name="connsiteX28" fmla="*/ 135995 w 990070"/>
                <a:gd name="connsiteY28" fmla="*/ 399786 h 864659"/>
                <a:gd name="connsiteX0" fmla="*/ 156104 w 1010179"/>
                <a:gd name="connsiteY0" fmla="*/ 399786 h 864659"/>
                <a:gd name="connsiteX1" fmla="*/ 295804 w 1010179"/>
                <a:gd name="connsiteY1" fmla="*/ 390261 h 864659"/>
                <a:gd name="connsiteX2" fmla="*/ 425979 w 1010179"/>
                <a:gd name="connsiteY2" fmla="*/ 358511 h 864659"/>
                <a:gd name="connsiteX3" fmla="*/ 552979 w 1010179"/>
                <a:gd name="connsiteY3" fmla="*/ 339461 h 864659"/>
                <a:gd name="connsiteX4" fmla="*/ 791104 w 1010179"/>
                <a:gd name="connsiteY4" fmla="*/ 15611 h 864659"/>
                <a:gd name="connsiteX5" fmla="*/ 1010179 w 1010179"/>
                <a:gd name="connsiteY5" fmla="*/ 133086 h 864659"/>
                <a:gd name="connsiteX6" fmla="*/ 651404 w 1010179"/>
                <a:gd name="connsiteY6" fmla="*/ 501386 h 864659"/>
                <a:gd name="connsiteX7" fmla="*/ 441854 w 1010179"/>
                <a:gd name="connsiteY7" fmla="*/ 688711 h 864659"/>
                <a:gd name="connsiteX8" fmla="*/ 356129 w 1010179"/>
                <a:gd name="connsiteY8" fmla="*/ 717286 h 864659"/>
                <a:gd name="connsiteX9" fmla="*/ 232304 w 1010179"/>
                <a:gd name="connsiteY9" fmla="*/ 863336 h 864659"/>
                <a:gd name="connsiteX10" fmla="*/ 194204 w 1010179"/>
                <a:gd name="connsiteY10" fmla="*/ 831586 h 864659"/>
                <a:gd name="connsiteX11" fmla="*/ 225954 w 1010179"/>
                <a:gd name="connsiteY11" fmla="*/ 755386 h 864659"/>
                <a:gd name="connsiteX12" fmla="*/ 171979 w 1010179"/>
                <a:gd name="connsiteY12" fmla="*/ 777611 h 864659"/>
                <a:gd name="connsiteX13" fmla="*/ 41804 w 1010179"/>
                <a:gd name="connsiteY13" fmla="*/ 749036 h 864659"/>
                <a:gd name="connsiteX14" fmla="*/ 44979 w 1010179"/>
                <a:gd name="connsiteY14" fmla="*/ 695061 h 864659"/>
                <a:gd name="connsiteX15" fmla="*/ 124354 w 1010179"/>
                <a:gd name="connsiteY15" fmla="*/ 714111 h 864659"/>
                <a:gd name="connsiteX16" fmla="*/ 57679 w 1010179"/>
                <a:gd name="connsiteY16" fmla="*/ 663311 h 864659"/>
                <a:gd name="connsiteX17" fmla="*/ 83079 w 1010179"/>
                <a:gd name="connsiteY17" fmla="*/ 644261 h 864659"/>
                <a:gd name="connsiteX18" fmla="*/ 133879 w 1010179"/>
                <a:gd name="connsiteY18" fmla="*/ 669661 h 864659"/>
                <a:gd name="connsiteX19" fmla="*/ 121179 w 1010179"/>
                <a:gd name="connsiteY19" fmla="*/ 644261 h 864659"/>
                <a:gd name="connsiteX20" fmla="*/ 152929 w 1010179"/>
                <a:gd name="connsiteY20" fmla="*/ 637911 h 864659"/>
                <a:gd name="connsiteX21" fmla="*/ 229129 w 1010179"/>
                <a:gd name="connsiteY21" fmla="*/ 663311 h 864659"/>
                <a:gd name="connsiteX22" fmla="*/ 283104 w 1010179"/>
                <a:gd name="connsiteY22" fmla="*/ 663311 h 864659"/>
                <a:gd name="connsiteX23" fmla="*/ 314854 w 1010179"/>
                <a:gd name="connsiteY23" fmla="*/ 615686 h 864659"/>
                <a:gd name="connsiteX24" fmla="*/ 352954 w 1010179"/>
                <a:gd name="connsiteY24" fmla="*/ 526786 h 864659"/>
                <a:gd name="connsiteX25" fmla="*/ 337079 w 1010179"/>
                <a:gd name="connsiteY25" fmla="*/ 463286 h 864659"/>
                <a:gd name="connsiteX26" fmla="*/ 273579 w 1010179"/>
                <a:gd name="connsiteY26" fmla="*/ 469636 h 864659"/>
                <a:gd name="connsiteX27" fmla="*/ 175154 w 1010179"/>
                <a:gd name="connsiteY27" fmla="*/ 456936 h 864659"/>
                <a:gd name="connsiteX28" fmla="*/ 156104 w 1010179"/>
                <a:gd name="connsiteY28" fmla="*/ 399786 h 864659"/>
                <a:gd name="connsiteX0" fmla="*/ 153723 w 1007798"/>
                <a:gd name="connsiteY0" fmla="*/ 399786 h 864659"/>
                <a:gd name="connsiteX1" fmla="*/ 293423 w 1007798"/>
                <a:gd name="connsiteY1" fmla="*/ 390261 h 864659"/>
                <a:gd name="connsiteX2" fmla="*/ 423598 w 1007798"/>
                <a:gd name="connsiteY2" fmla="*/ 358511 h 864659"/>
                <a:gd name="connsiteX3" fmla="*/ 550598 w 1007798"/>
                <a:gd name="connsiteY3" fmla="*/ 339461 h 864659"/>
                <a:gd name="connsiteX4" fmla="*/ 788723 w 1007798"/>
                <a:gd name="connsiteY4" fmla="*/ 15611 h 864659"/>
                <a:gd name="connsiteX5" fmla="*/ 1007798 w 1007798"/>
                <a:gd name="connsiteY5" fmla="*/ 133086 h 864659"/>
                <a:gd name="connsiteX6" fmla="*/ 649023 w 1007798"/>
                <a:gd name="connsiteY6" fmla="*/ 501386 h 864659"/>
                <a:gd name="connsiteX7" fmla="*/ 439473 w 1007798"/>
                <a:gd name="connsiteY7" fmla="*/ 688711 h 864659"/>
                <a:gd name="connsiteX8" fmla="*/ 353748 w 1007798"/>
                <a:gd name="connsiteY8" fmla="*/ 717286 h 864659"/>
                <a:gd name="connsiteX9" fmla="*/ 229923 w 1007798"/>
                <a:gd name="connsiteY9" fmla="*/ 863336 h 864659"/>
                <a:gd name="connsiteX10" fmla="*/ 191823 w 1007798"/>
                <a:gd name="connsiteY10" fmla="*/ 831586 h 864659"/>
                <a:gd name="connsiteX11" fmla="*/ 223573 w 1007798"/>
                <a:gd name="connsiteY11" fmla="*/ 755386 h 864659"/>
                <a:gd name="connsiteX12" fmla="*/ 169598 w 1007798"/>
                <a:gd name="connsiteY12" fmla="*/ 777611 h 864659"/>
                <a:gd name="connsiteX13" fmla="*/ 41804 w 1007798"/>
                <a:gd name="connsiteY13" fmla="*/ 739511 h 864659"/>
                <a:gd name="connsiteX14" fmla="*/ 42598 w 1007798"/>
                <a:gd name="connsiteY14" fmla="*/ 695061 h 864659"/>
                <a:gd name="connsiteX15" fmla="*/ 121973 w 1007798"/>
                <a:gd name="connsiteY15" fmla="*/ 714111 h 864659"/>
                <a:gd name="connsiteX16" fmla="*/ 55298 w 1007798"/>
                <a:gd name="connsiteY16" fmla="*/ 663311 h 864659"/>
                <a:gd name="connsiteX17" fmla="*/ 80698 w 1007798"/>
                <a:gd name="connsiteY17" fmla="*/ 644261 h 864659"/>
                <a:gd name="connsiteX18" fmla="*/ 131498 w 1007798"/>
                <a:gd name="connsiteY18" fmla="*/ 669661 h 864659"/>
                <a:gd name="connsiteX19" fmla="*/ 118798 w 1007798"/>
                <a:gd name="connsiteY19" fmla="*/ 644261 h 864659"/>
                <a:gd name="connsiteX20" fmla="*/ 150548 w 1007798"/>
                <a:gd name="connsiteY20" fmla="*/ 637911 h 864659"/>
                <a:gd name="connsiteX21" fmla="*/ 226748 w 1007798"/>
                <a:gd name="connsiteY21" fmla="*/ 663311 h 864659"/>
                <a:gd name="connsiteX22" fmla="*/ 280723 w 1007798"/>
                <a:gd name="connsiteY22" fmla="*/ 663311 h 864659"/>
                <a:gd name="connsiteX23" fmla="*/ 312473 w 1007798"/>
                <a:gd name="connsiteY23" fmla="*/ 615686 h 864659"/>
                <a:gd name="connsiteX24" fmla="*/ 350573 w 1007798"/>
                <a:gd name="connsiteY24" fmla="*/ 526786 h 864659"/>
                <a:gd name="connsiteX25" fmla="*/ 334698 w 1007798"/>
                <a:gd name="connsiteY25" fmla="*/ 463286 h 864659"/>
                <a:gd name="connsiteX26" fmla="*/ 271198 w 1007798"/>
                <a:gd name="connsiteY26" fmla="*/ 469636 h 864659"/>
                <a:gd name="connsiteX27" fmla="*/ 172773 w 1007798"/>
                <a:gd name="connsiteY27" fmla="*/ 456936 h 864659"/>
                <a:gd name="connsiteX28" fmla="*/ 153723 w 1007798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695061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02948 w 998273"/>
                <a:gd name="connsiteY23" fmla="*/ 615686 h 864659"/>
                <a:gd name="connsiteX24" fmla="*/ 341048 w 998273"/>
                <a:gd name="connsiteY24" fmla="*/ 526786 h 864659"/>
                <a:gd name="connsiteX25" fmla="*/ 325173 w 998273"/>
                <a:gd name="connsiteY25" fmla="*/ 463286 h 864659"/>
                <a:gd name="connsiteX26" fmla="*/ 261673 w 998273"/>
                <a:gd name="connsiteY26" fmla="*/ 469636 h 864659"/>
                <a:gd name="connsiteX27" fmla="*/ 163248 w 998273"/>
                <a:gd name="connsiteY27" fmla="*/ 456936 h 864659"/>
                <a:gd name="connsiteX28" fmla="*/ 144198 w 998273"/>
                <a:gd name="connsiteY28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64659"/>
                <a:gd name="connsiteX1" fmla="*/ 283898 w 998273"/>
                <a:gd name="connsiteY1" fmla="*/ 390261 h 864659"/>
                <a:gd name="connsiteX2" fmla="*/ 414073 w 998273"/>
                <a:gd name="connsiteY2" fmla="*/ 358511 h 864659"/>
                <a:gd name="connsiteX3" fmla="*/ 541073 w 998273"/>
                <a:gd name="connsiteY3" fmla="*/ 339461 h 864659"/>
                <a:gd name="connsiteX4" fmla="*/ 779198 w 998273"/>
                <a:gd name="connsiteY4" fmla="*/ 15611 h 864659"/>
                <a:gd name="connsiteX5" fmla="*/ 998273 w 998273"/>
                <a:gd name="connsiteY5" fmla="*/ 133086 h 864659"/>
                <a:gd name="connsiteX6" fmla="*/ 639498 w 998273"/>
                <a:gd name="connsiteY6" fmla="*/ 501386 h 864659"/>
                <a:gd name="connsiteX7" fmla="*/ 429948 w 998273"/>
                <a:gd name="connsiteY7" fmla="*/ 688711 h 864659"/>
                <a:gd name="connsiteX8" fmla="*/ 344223 w 998273"/>
                <a:gd name="connsiteY8" fmla="*/ 717286 h 864659"/>
                <a:gd name="connsiteX9" fmla="*/ 220398 w 998273"/>
                <a:gd name="connsiteY9" fmla="*/ 863336 h 864659"/>
                <a:gd name="connsiteX10" fmla="*/ 182298 w 998273"/>
                <a:gd name="connsiteY10" fmla="*/ 831586 h 864659"/>
                <a:gd name="connsiteX11" fmla="*/ 214048 w 998273"/>
                <a:gd name="connsiteY11" fmla="*/ 755386 h 864659"/>
                <a:gd name="connsiteX12" fmla="*/ 160073 w 998273"/>
                <a:gd name="connsiteY12" fmla="*/ 777611 h 864659"/>
                <a:gd name="connsiteX13" fmla="*/ 32279 w 998273"/>
                <a:gd name="connsiteY13" fmla="*/ 739511 h 864659"/>
                <a:gd name="connsiteX14" fmla="*/ 33073 w 998273"/>
                <a:gd name="connsiteY14" fmla="*/ 702205 h 864659"/>
                <a:gd name="connsiteX15" fmla="*/ 112448 w 998273"/>
                <a:gd name="connsiteY15" fmla="*/ 714111 h 864659"/>
                <a:gd name="connsiteX16" fmla="*/ 45773 w 998273"/>
                <a:gd name="connsiteY16" fmla="*/ 663311 h 864659"/>
                <a:gd name="connsiteX17" fmla="*/ 71173 w 998273"/>
                <a:gd name="connsiteY17" fmla="*/ 644261 h 864659"/>
                <a:gd name="connsiteX18" fmla="*/ 121973 w 998273"/>
                <a:gd name="connsiteY18" fmla="*/ 669661 h 864659"/>
                <a:gd name="connsiteX19" fmla="*/ 109273 w 998273"/>
                <a:gd name="connsiteY19" fmla="*/ 644261 h 864659"/>
                <a:gd name="connsiteX20" fmla="*/ 141023 w 998273"/>
                <a:gd name="connsiteY20" fmla="*/ 637911 h 864659"/>
                <a:gd name="connsiteX21" fmla="*/ 217223 w 998273"/>
                <a:gd name="connsiteY21" fmla="*/ 663311 h 864659"/>
                <a:gd name="connsiteX22" fmla="*/ 271198 w 998273"/>
                <a:gd name="connsiteY22" fmla="*/ 663311 h 864659"/>
                <a:gd name="connsiteX23" fmla="*/ 341048 w 998273"/>
                <a:gd name="connsiteY23" fmla="*/ 526786 h 864659"/>
                <a:gd name="connsiteX24" fmla="*/ 325173 w 998273"/>
                <a:gd name="connsiteY24" fmla="*/ 463286 h 864659"/>
                <a:gd name="connsiteX25" fmla="*/ 261673 w 998273"/>
                <a:gd name="connsiteY25" fmla="*/ 469636 h 864659"/>
                <a:gd name="connsiteX26" fmla="*/ 163248 w 998273"/>
                <a:gd name="connsiteY26" fmla="*/ 456936 h 864659"/>
                <a:gd name="connsiteX27" fmla="*/ 144198 w 998273"/>
                <a:gd name="connsiteY27" fmla="*/ 399786 h 864659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55386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55386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69674 h 888472"/>
                <a:gd name="connsiteX12" fmla="*/ 160073 w 998273"/>
                <a:gd name="connsiteY12" fmla="*/ 777611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399786 h 888472"/>
                <a:gd name="connsiteX1" fmla="*/ 283898 w 998273"/>
                <a:gd name="connsiteY1" fmla="*/ 390261 h 888472"/>
                <a:gd name="connsiteX2" fmla="*/ 414073 w 998273"/>
                <a:gd name="connsiteY2" fmla="*/ 358511 h 888472"/>
                <a:gd name="connsiteX3" fmla="*/ 541073 w 998273"/>
                <a:gd name="connsiteY3" fmla="*/ 339461 h 888472"/>
                <a:gd name="connsiteX4" fmla="*/ 779198 w 998273"/>
                <a:gd name="connsiteY4" fmla="*/ 15611 h 888472"/>
                <a:gd name="connsiteX5" fmla="*/ 998273 w 998273"/>
                <a:gd name="connsiteY5" fmla="*/ 133086 h 888472"/>
                <a:gd name="connsiteX6" fmla="*/ 639498 w 998273"/>
                <a:gd name="connsiteY6" fmla="*/ 501386 h 888472"/>
                <a:gd name="connsiteX7" fmla="*/ 429948 w 998273"/>
                <a:gd name="connsiteY7" fmla="*/ 688711 h 888472"/>
                <a:gd name="connsiteX8" fmla="*/ 344223 w 998273"/>
                <a:gd name="connsiteY8" fmla="*/ 717286 h 888472"/>
                <a:gd name="connsiteX9" fmla="*/ 220398 w 998273"/>
                <a:gd name="connsiteY9" fmla="*/ 863336 h 888472"/>
                <a:gd name="connsiteX10" fmla="*/ 182298 w 998273"/>
                <a:gd name="connsiteY10" fmla="*/ 831586 h 888472"/>
                <a:gd name="connsiteX11" fmla="*/ 214048 w 998273"/>
                <a:gd name="connsiteY11" fmla="*/ 769674 h 888472"/>
                <a:gd name="connsiteX12" fmla="*/ 145785 w 998273"/>
                <a:gd name="connsiteY12" fmla="*/ 772848 h 888472"/>
                <a:gd name="connsiteX13" fmla="*/ 32279 w 998273"/>
                <a:gd name="connsiteY13" fmla="*/ 739511 h 888472"/>
                <a:gd name="connsiteX14" fmla="*/ 33073 w 998273"/>
                <a:gd name="connsiteY14" fmla="*/ 702205 h 888472"/>
                <a:gd name="connsiteX15" fmla="*/ 112448 w 998273"/>
                <a:gd name="connsiteY15" fmla="*/ 714111 h 888472"/>
                <a:gd name="connsiteX16" fmla="*/ 45773 w 998273"/>
                <a:gd name="connsiteY16" fmla="*/ 663311 h 888472"/>
                <a:gd name="connsiteX17" fmla="*/ 71173 w 998273"/>
                <a:gd name="connsiteY17" fmla="*/ 644261 h 888472"/>
                <a:gd name="connsiteX18" fmla="*/ 121973 w 998273"/>
                <a:gd name="connsiteY18" fmla="*/ 669661 h 888472"/>
                <a:gd name="connsiteX19" fmla="*/ 109273 w 998273"/>
                <a:gd name="connsiteY19" fmla="*/ 644261 h 888472"/>
                <a:gd name="connsiteX20" fmla="*/ 141023 w 998273"/>
                <a:gd name="connsiteY20" fmla="*/ 637911 h 888472"/>
                <a:gd name="connsiteX21" fmla="*/ 217223 w 998273"/>
                <a:gd name="connsiteY21" fmla="*/ 663311 h 888472"/>
                <a:gd name="connsiteX22" fmla="*/ 271198 w 998273"/>
                <a:gd name="connsiteY22" fmla="*/ 663311 h 888472"/>
                <a:gd name="connsiteX23" fmla="*/ 341048 w 998273"/>
                <a:gd name="connsiteY23" fmla="*/ 526786 h 888472"/>
                <a:gd name="connsiteX24" fmla="*/ 325173 w 998273"/>
                <a:gd name="connsiteY24" fmla="*/ 463286 h 888472"/>
                <a:gd name="connsiteX25" fmla="*/ 261673 w 998273"/>
                <a:gd name="connsiteY25" fmla="*/ 469636 h 888472"/>
                <a:gd name="connsiteX26" fmla="*/ 163248 w 998273"/>
                <a:gd name="connsiteY26" fmla="*/ 456936 h 888472"/>
                <a:gd name="connsiteX27" fmla="*/ 144198 w 998273"/>
                <a:gd name="connsiteY27" fmla="*/ 399786 h 888472"/>
                <a:gd name="connsiteX0" fmla="*/ 144198 w 998273"/>
                <a:gd name="connsiteY0" fmla="*/ 407395 h 896081"/>
                <a:gd name="connsiteX1" fmla="*/ 283898 w 998273"/>
                <a:gd name="connsiteY1" fmla="*/ 397870 h 896081"/>
                <a:gd name="connsiteX2" fmla="*/ 414073 w 998273"/>
                <a:gd name="connsiteY2" fmla="*/ 366120 h 896081"/>
                <a:gd name="connsiteX3" fmla="*/ 541073 w 998273"/>
                <a:gd name="connsiteY3" fmla="*/ 347070 h 896081"/>
                <a:gd name="connsiteX4" fmla="*/ 781735 w 998273"/>
                <a:gd name="connsiteY4" fmla="*/ 15611 h 896081"/>
                <a:gd name="connsiteX5" fmla="*/ 998273 w 998273"/>
                <a:gd name="connsiteY5" fmla="*/ 140695 h 896081"/>
                <a:gd name="connsiteX6" fmla="*/ 639498 w 998273"/>
                <a:gd name="connsiteY6" fmla="*/ 508995 h 896081"/>
                <a:gd name="connsiteX7" fmla="*/ 429948 w 998273"/>
                <a:gd name="connsiteY7" fmla="*/ 696320 h 896081"/>
                <a:gd name="connsiteX8" fmla="*/ 344223 w 998273"/>
                <a:gd name="connsiteY8" fmla="*/ 724895 h 896081"/>
                <a:gd name="connsiteX9" fmla="*/ 220398 w 998273"/>
                <a:gd name="connsiteY9" fmla="*/ 870945 h 896081"/>
                <a:gd name="connsiteX10" fmla="*/ 182298 w 998273"/>
                <a:gd name="connsiteY10" fmla="*/ 839195 h 896081"/>
                <a:gd name="connsiteX11" fmla="*/ 214048 w 998273"/>
                <a:gd name="connsiteY11" fmla="*/ 777283 h 896081"/>
                <a:gd name="connsiteX12" fmla="*/ 145785 w 998273"/>
                <a:gd name="connsiteY12" fmla="*/ 780457 h 896081"/>
                <a:gd name="connsiteX13" fmla="*/ 32279 w 998273"/>
                <a:gd name="connsiteY13" fmla="*/ 747120 h 896081"/>
                <a:gd name="connsiteX14" fmla="*/ 33073 w 998273"/>
                <a:gd name="connsiteY14" fmla="*/ 709814 h 896081"/>
                <a:gd name="connsiteX15" fmla="*/ 112448 w 998273"/>
                <a:gd name="connsiteY15" fmla="*/ 721720 h 896081"/>
                <a:gd name="connsiteX16" fmla="*/ 45773 w 998273"/>
                <a:gd name="connsiteY16" fmla="*/ 670920 h 896081"/>
                <a:gd name="connsiteX17" fmla="*/ 71173 w 998273"/>
                <a:gd name="connsiteY17" fmla="*/ 651870 h 896081"/>
                <a:gd name="connsiteX18" fmla="*/ 121973 w 998273"/>
                <a:gd name="connsiteY18" fmla="*/ 677270 h 896081"/>
                <a:gd name="connsiteX19" fmla="*/ 109273 w 998273"/>
                <a:gd name="connsiteY19" fmla="*/ 651870 h 896081"/>
                <a:gd name="connsiteX20" fmla="*/ 141023 w 998273"/>
                <a:gd name="connsiteY20" fmla="*/ 645520 h 896081"/>
                <a:gd name="connsiteX21" fmla="*/ 217223 w 998273"/>
                <a:gd name="connsiteY21" fmla="*/ 670920 h 896081"/>
                <a:gd name="connsiteX22" fmla="*/ 271198 w 998273"/>
                <a:gd name="connsiteY22" fmla="*/ 670920 h 896081"/>
                <a:gd name="connsiteX23" fmla="*/ 341048 w 998273"/>
                <a:gd name="connsiteY23" fmla="*/ 534395 h 896081"/>
                <a:gd name="connsiteX24" fmla="*/ 325173 w 998273"/>
                <a:gd name="connsiteY24" fmla="*/ 470895 h 896081"/>
                <a:gd name="connsiteX25" fmla="*/ 261673 w 998273"/>
                <a:gd name="connsiteY25" fmla="*/ 477245 h 896081"/>
                <a:gd name="connsiteX26" fmla="*/ 163248 w 998273"/>
                <a:gd name="connsiteY26" fmla="*/ 464545 h 896081"/>
                <a:gd name="connsiteX27" fmla="*/ 144198 w 998273"/>
                <a:gd name="connsiteY27" fmla="*/ 407395 h 896081"/>
                <a:gd name="connsiteX0" fmla="*/ 144198 w 998273"/>
                <a:gd name="connsiteY0" fmla="*/ 407395 h 839195"/>
                <a:gd name="connsiteX1" fmla="*/ 283898 w 998273"/>
                <a:gd name="connsiteY1" fmla="*/ 397870 h 839195"/>
                <a:gd name="connsiteX2" fmla="*/ 414073 w 998273"/>
                <a:gd name="connsiteY2" fmla="*/ 366120 h 839195"/>
                <a:gd name="connsiteX3" fmla="*/ 541073 w 998273"/>
                <a:gd name="connsiteY3" fmla="*/ 347070 h 839195"/>
                <a:gd name="connsiteX4" fmla="*/ 781735 w 998273"/>
                <a:gd name="connsiteY4" fmla="*/ 15611 h 839195"/>
                <a:gd name="connsiteX5" fmla="*/ 998273 w 998273"/>
                <a:gd name="connsiteY5" fmla="*/ 140695 h 839195"/>
                <a:gd name="connsiteX6" fmla="*/ 639498 w 998273"/>
                <a:gd name="connsiteY6" fmla="*/ 508995 h 839195"/>
                <a:gd name="connsiteX7" fmla="*/ 429948 w 998273"/>
                <a:gd name="connsiteY7" fmla="*/ 696320 h 839195"/>
                <a:gd name="connsiteX8" fmla="*/ 344223 w 998273"/>
                <a:gd name="connsiteY8" fmla="*/ 724895 h 839195"/>
                <a:gd name="connsiteX9" fmla="*/ 182298 w 998273"/>
                <a:gd name="connsiteY9" fmla="*/ 839195 h 839195"/>
                <a:gd name="connsiteX10" fmla="*/ 214048 w 998273"/>
                <a:gd name="connsiteY10" fmla="*/ 777283 h 839195"/>
                <a:gd name="connsiteX11" fmla="*/ 145785 w 998273"/>
                <a:gd name="connsiteY11" fmla="*/ 780457 h 839195"/>
                <a:gd name="connsiteX12" fmla="*/ 32279 w 998273"/>
                <a:gd name="connsiteY12" fmla="*/ 747120 h 839195"/>
                <a:gd name="connsiteX13" fmla="*/ 33073 w 998273"/>
                <a:gd name="connsiteY13" fmla="*/ 709814 h 839195"/>
                <a:gd name="connsiteX14" fmla="*/ 112448 w 998273"/>
                <a:gd name="connsiteY14" fmla="*/ 721720 h 839195"/>
                <a:gd name="connsiteX15" fmla="*/ 45773 w 998273"/>
                <a:gd name="connsiteY15" fmla="*/ 670920 h 839195"/>
                <a:gd name="connsiteX16" fmla="*/ 71173 w 998273"/>
                <a:gd name="connsiteY16" fmla="*/ 651870 h 839195"/>
                <a:gd name="connsiteX17" fmla="*/ 121973 w 998273"/>
                <a:gd name="connsiteY17" fmla="*/ 677270 h 839195"/>
                <a:gd name="connsiteX18" fmla="*/ 109273 w 998273"/>
                <a:gd name="connsiteY18" fmla="*/ 651870 h 839195"/>
                <a:gd name="connsiteX19" fmla="*/ 141023 w 998273"/>
                <a:gd name="connsiteY19" fmla="*/ 645520 h 839195"/>
                <a:gd name="connsiteX20" fmla="*/ 217223 w 998273"/>
                <a:gd name="connsiteY20" fmla="*/ 670920 h 839195"/>
                <a:gd name="connsiteX21" fmla="*/ 271198 w 998273"/>
                <a:gd name="connsiteY21" fmla="*/ 670920 h 839195"/>
                <a:gd name="connsiteX22" fmla="*/ 341048 w 998273"/>
                <a:gd name="connsiteY22" fmla="*/ 534395 h 839195"/>
                <a:gd name="connsiteX23" fmla="*/ 325173 w 998273"/>
                <a:gd name="connsiteY23" fmla="*/ 470895 h 839195"/>
                <a:gd name="connsiteX24" fmla="*/ 261673 w 998273"/>
                <a:gd name="connsiteY24" fmla="*/ 477245 h 839195"/>
                <a:gd name="connsiteX25" fmla="*/ 163248 w 998273"/>
                <a:gd name="connsiteY25" fmla="*/ 464545 h 839195"/>
                <a:gd name="connsiteX26" fmla="*/ 144198 w 998273"/>
                <a:gd name="connsiteY26" fmla="*/ 407395 h 839195"/>
                <a:gd name="connsiteX0" fmla="*/ 144198 w 998273"/>
                <a:gd name="connsiteY0" fmla="*/ 407395 h 780457"/>
                <a:gd name="connsiteX1" fmla="*/ 283898 w 998273"/>
                <a:gd name="connsiteY1" fmla="*/ 397870 h 780457"/>
                <a:gd name="connsiteX2" fmla="*/ 414073 w 998273"/>
                <a:gd name="connsiteY2" fmla="*/ 366120 h 780457"/>
                <a:gd name="connsiteX3" fmla="*/ 541073 w 998273"/>
                <a:gd name="connsiteY3" fmla="*/ 347070 h 780457"/>
                <a:gd name="connsiteX4" fmla="*/ 781735 w 998273"/>
                <a:gd name="connsiteY4" fmla="*/ 15611 h 780457"/>
                <a:gd name="connsiteX5" fmla="*/ 998273 w 998273"/>
                <a:gd name="connsiteY5" fmla="*/ 140695 h 780457"/>
                <a:gd name="connsiteX6" fmla="*/ 639498 w 998273"/>
                <a:gd name="connsiteY6" fmla="*/ 508995 h 780457"/>
                <a:gd name="connsiteX7" fmla="*/ 429948 w 998273"/>
                <a:gd name="connsiteY7" fmla="*/ 696320 h 780457"/>
                <a:gd name="connsiteX8" fmla="*/ 344223 w 998273"/>
                <a:gd name="connsiteY8" fmla="*/ 724895 h 780457"/>
                <a:gd name="connsiteX9" fmla="*/ 214048 w 998273"/>
                <a:gd name="connsiteY9" fmla="*/ 777283 h 780457"/>
                <a:gd name="connsiteX10" fmla="*/ 145785 w 998273"/>
                <a:gd name="connsiteY10" fmla="*/ 780457 h 780457"/>
                <a:gd name="connsiteX11" fmla="*/ 32279 w 998273"/>
                <a:gd name="connsiteY11" fmla="*/ 747120 h 780457"/>
                <a:gd name="connsiteX12" fmla="*/ 33073 w 998273"/>
                <a:gd name="connsiteY12" fmla="*/ 709814 h 780457"/>
                <a:gd name="connsiteX13" fmla="*/ 112448 w 998273"/>
                <a:gd name="connsiteY13" fmla="*/ 721720 h 780457"/>
                <a:gd name="connsiteX14" fmla="*/ 45773 w 998273"/>
                <a:gd name="connsiteY14" fmla="*/ 670920 h 780457"/>
                <a:gd name="connsiteX15" fmla="*/ 71173 w 998273"/>
                <a:gd name="connsiteY15" fmla="*/ 651870 h 780457"/>
                <a:gd name="connsiteX16" fmla="*/ 121973 w 998273"/>
                <a:gd name="connsiteY16" fmla="*/ 677270 h 780457"/>
                <a:gd name="connsiteX17" fmla="*/ 109273 w 998273"/>
                <a:gd name="connsiteY17" fmla="*/ 651870 h 780457"/>
                <a:gd name="connsiteX18" fmla="*/ 141023 w 998273"/>
                <a:gd name="connsiteY18" fmla="*/ 645520 h 780457"/>
                <a:gd name="connsiteX19" fmla="*/ 217223 w 998273"/>
                <a:gd name="connsiteY19" fmla="*/ 670920 h 780457"/>
                <a:gd name="connsiteX20" fmla="*/ 271198 w 998273"/>
                <a:gd name="connsiteY20" fmla="*/ 670920 h 780457"/>
                <a:gd name="connsiteX21" fmla="*/ 341048 w 998273"/>
                <a:gd name="connsiteY21" fmla="*/ 534395 h 780457"/>
                <a:gd name="connsiteX22" fmla="*/ 325173 w 998273"/>
                <a:gd name="connsiteY22" fmla="*/ 470895 h 780457"/>
                <a:gd name="connsiteX23" fmla="*/ 261673 w 998273"/>
                <a:gd name="connsiteY23" fmla="*/ 477245 h 780457"/>
                <a:gd name="connsiteX24" fmla="*/ 163248 w 998273"/>
                <a:gd name="connsiteY24" fmla="*/ 464545 h 780457"/>
                <a:gd name="connsiteX25" fmla="*/ 144198 w 998273"/>
                <a:gd name="connsiteY25" fmla="*/ 407395 h 780457"/>
                <a:gd name="connsiteX0" fmla="*/ 144198 w 998273"/>
                <a:gd name="connsiteY0" fmla="*/ 407395 h 780457"/>
                <a:gd name="connsiteX1" fmla="*/ 283898 w 998273"/>
                <a:gd name="connsiteY1" fmla="*/ 397870 h 780457"/>
                <a:gd name="connsiteX2" fmla="*/ 414073 w 998273"/>
                <a:gd name="connsiteY2" fmla="*/ 366120 h 780457"/>
                <a:gd name="connsiteX3" fmla="*/ 541073 w 998273"/>
                <a:gd name="connsiteY3" fmla="*/ 347070 h 780457"/>
                <a:gd name="connsiteX4" fmla="*/ 781735 w 998273"/>
                <a:gd name="connsiteY4" fmla="*/ 15611 h 780457"/>
                <a:gd name="connsiteX5" fmla="*/ 998273 w 998273"/>
                <a:gd name="connsiteY5" fmla="*/ 140695 h 780457"/>
                <a:gd name="connsiteX6" fmla="*/ 639498 w 998273"/>
                <a:gd name="connsiteY6" fmla="*/ 508995 h 780457"/>
                <a:gd name="connsiteX7" fmla="*/ 429948 w 998273"/>
                <a:gd name="connsiteY7" fmla="*/ 696320 h 780457"/>
                <a:gd name="connsiteX8" fmla="*/ 346504 w 998273"/>
                <a:gd name="connsiteY8" fmla="*/ 741518 h 780457"/>
                <a:gd name="connsiteX9" fmla="*/ 214048 w 998273"/>
                <a:gd name="connsiteY9" fmla="*/ 777283 h 780457"/>
                <a:gd name="connsiteX10" fmla="*/ 145785 w 998273"/>
                <a:gd name="connsiteY10" fmla="*/ 780457 h 780457"/>
                <a:gd name="connsiteX11" fmla="*/ 32279 w 998273"/>
                <a:gd name="connsiteY11" fmla="*/ 747120 h 780457"/>
                <a:gd name="connsiteX12" fmla="*/ 33073 w 998273"/>
                <a:gd name="connsiteY12" fmla="*/ 709814 h 780457"/>
                <a:gd name="connsiteX13" fmla="*/ 112448 w 998273"/>
                <a:gd name="connsiteY13" fmla="*/ 721720 h 780457"/>
                <a:gd name="connsiteX14" fmla="*/ 45773 w 998273"/>
                <a:gd name="connsiteY14" fmla="*/ 670920 h 780457"/>
                <a:gd name="connsiteX15" fmla="*/ 71173 w 998273"/>
                <a:gd name="connsiteY15" fmla="*/ 651870 h 780457"/>
                <a:gd name="connsiteX16" fmla="*/ 121973 w 998273"/>
                <a:gd name="connsiteY16" fmla="*/ 677270 h 780457"/>
                <a:gd name="connsiteX17" fmla="*/ 109273 w 998273"/>
                <a:gd name="connsiteY17" fmla="*/ 651870 h 780457"/>
                <a:gd name="connsiteX18" fmla="*/ 141023 w 998273"/>
                <a:gd name="connsiteY18" fmla="*/ 645520 h 780457"/>
                <a:gd name="connsiteX19" fmla="*/ 217223 w 998273"/>
                <a:gd name="connsiteY19" fmla="*/ 670920 h 780457"/>
                <a:gd name="connsiteX20" fmla="*/ 271198 w 998273"/>
                <a:gd name="connsiteY20" fmla="*/ 670920 h 780457"/>
                <a:gd name="connsiteX21" fmla="*/ 341048 w 998273"/>
                <a:gd name="connsiteY21" fmla="*/ 534395 h 780457"/>
                <a:gd name="connsiteX22" fmla="*/ 325173 w 998273"/>
                <a:gd name="connsiteY22" fmla="*/ 470895 h 780457"/>
                <a:gd name="connsiteX23" fmla="*/ 261673 w 998273"/>
                <a:gd name="connsiteY23" fmla="*/ 477245 h 780457"/>
                <a:gd name="connsiteX24" fmla="*/ 163248 w 998273"/>
                <a:gd name="connsiteY24" fmla="*/ 464545 h 780457"/>
                <a:gd name="connsiteX25" fmla="*/ 144198 w 998273"/>
                <a:gd name="connsiteY25" fmla="*/ 407395 h 780457"/>
                <a:gd name="connsiteX0" fmla="*/ 144198 w 998273"/>
                <a:gd name="connsiteY0" fmla="*/ 407395 h 780457"/>
                <a:gd name="connsiteX1" fmla="*/ 283898 w 998273"/>
                <a:gd name="connsiteY1" fmla="*/ 397870 h 780457"/>
                <a:gd name="connsiteX2" fmla="*/ 414073 w 998273"/>
                <a:gd name="connsiteY2" fmla="*/ 366120 h 780457"/>
                <a:gd name="connsiteX3" fmla="*/ 541073 w 998273"/>
                <a:gd name="connsiteY3" fmla="*/ 347070 h 780457"/>
                <a:gd name="connsiteX4" fmla="*/ 781735 w 998273"/>
                <a:gd name="connsiteY4" fmla="*/ 15611 h 780457"/>
                <a:gd name="connsiteX5" fmla="*/ 998273 w 998273"/>
                <a:gd name="connsiteY5" fmla="*/ 140695 h 780457"/>
                <a:gd name="connsiteX6" fmla="*/ 639498 w 998273"/>
                <a:gd name="connsiteY6" fmla="*/ 508995 h 780457"/>
                <a:gd name="connsiteX7" fmla="*/ 429948 w 998273"/>
                <a:gd name="connsiteY7" fmla="*/ 696320 h 780457"/>
                <a:gd name="connsiteX8" fmla="*/ 346504 w 998273"/>
                <a:gd name="connsiteY8" fmla="*/ 741518 h 780457"/>
                <a:gd name="connsiteX9" fmla="*/ 214048 w 998273"/>
                <a:gd name="connsiteY9" fmla="*/ 777283 h 780457"/>
                <a:gd name="connsiteX10" fmla="*/ 145785 w 998273"/>
                <a:gd name="connsiteY10" fmla="*/ 780457 h 780457"/>
                <a:gd name="connsiteX11" fmla="*/ 32279 w 998273"/>
                <a:gd name="connsiteY11" fmla="*/ 747120 h 780457"/>
                <a:gd name="connsiteX12" fmla="*/ 33073 w 998273"/>
                <a:gd name="connsiteY12" fmla="*/ 709814 h 780457"/>
                <a:gd name="connsiteX13" fmla="*/ 112448 w 998273"/>
                <a:gd name="connsiteY13" fmla="*/ 721720 h 780457"/>
                <a:gd name="connsiteX14" fmla="*/ 45773 w 998273"/>
                <a:gd name="connsiteY14" fmla="*/ 670920 h 780457"/>
                <a:gd name="connsiteX15" fmla="*/ 71173 w 998273"/>
                <a:gd name="connsiteY15" fmla="*/ 651870 h 780457"/>
                <a:gd name="connsiteX16" fmla="*/ 121973 w 998273"/>
                <a:gd name="connsiteY16" fmla="*/ 677270 h 780457"/>
                <a:gd name="connsiteX17" fmla="*/ 109273 w 998273"/>
                <a:gd name="connsiteY17" fmla="*/ 651870 h 780457"/>
                <a:gd name="connsiteX18" fmla="*/ 141023 w 998273"/>
                <a:gd name="connsiteY18" fmla="*/ 645520 h 780457"/>
                <a:gd name="connsiteX19" fmla="*/ 217223 w 998273"/>
                <a:gd name="connsiteY19" fmla="*/ 670920 h 780457"/>
                <a:gd name="connsiteX20" fmla="*/ 278037 w 998273"/>
                <a:gd name="connsiteY20" fmla="*/ 644798 h 780457"/>
                <a:gd name="connsiteX21" fmla="*/ 341048 w 998273"/>
                <a:gd name="connsiteY21" fmla="*/ 534395 h 780457"/>
                <a:gd name="connsiteX22" fmla="*/ 325173 w 998273"/>
                <a:gd name="connsiteY22" fmla="*/ 470895 h 780457"/>
                <a:gd name="connsiteX23" fmla="*/ 261673 w 998273"/>
                <a:gd name="connsiteY23" fmla="*/ 477245 h 780457"/>
                <a:gd name="connsiteX24" fmla="*/ 163248 w 998273"/>
                <a:gd name="connsiteY24" fmla="*/ 464545 h 780457"/>
                <a:gd name="connsiteX25" fmla="*/ 144198 w 998273"/>
                <a:gd name="connsiteY25" fmla="*/ 407395 h 780457"/>
                <a:gd name="connsiteX0" fmla="*/ 144198 w 998273"/>
                <a:gd name="connsiteY0" fmla="*/ 407395 h 780457"/>
                <a:gd name="connsiteX1" fmla="*/ 283898 w 998273"/>
                <a:gd name="connsiteY1" fmla="*/ 397870 h 780457"/>
                <a:gd name="connsiteX2" fmla="*/ 414073 w 998273"/>
                <a:gd name="connsiteY2" fmla="*/ 366120 h 780457"/>
                <a:gd name="connsiteX3" fmla="*/ 541073 w 998273"/>
                <a:gd name="connsiteY3" fmla="*/ 347070 h 780457"/>
                <a:gd name="connsiteX4" fmla="*/ 781735 w 998273"/>
                <a:gd name="connsiteY4" fmla="*/ 15611 h 780457"/>
                <a:gd name="connsiteX5" fmla="*/ 998273 w 998273"/>
                <a:gd name="connsiteY5" fmla="*/ 140695 h 780457"/>
                <a:gd name="connsiteX6" fmla="*/ 639498 w 998273"/>
                <a:gd name="connsiteY6" fmla="*/ 508995 h 780457"/>
                <a:gd name="connsiteX7" fmla="*/ 429948 w 998273"/>
                <a:gd name="connsiteY7" fmla="*/ 696320 h 780457"/>
                <a:gd name="connsiteX8" fmla="*/ 346504 w 998273"/>
                <a:gd name="connsiteY8" fmla="*/ 741518 h 780457"/>
                <a:gd name="connsiteX9" fmla="*/ 214048 w 998273"/>
                <a:gd name="connsiteY9" fmla="*/ 777283 h 780457"/>
                <a:gd name="connsiteX10" fmla="*/ 145785 w 998273"/>
                <a:gd name="connsiteY10" fmla="*/ 780457 h 780457"/>
                <a:gd name="connsiteX11" fmla="*/ 32279 w 998273"/>
                <a:gd name="connsiteY11" fmla="*/ 747120 h 780457"/>
                <a:gd name="connsiteX12" fmla="*/ 33073 w 998273"/>
                <a:gd name="connsiteY12" fmla="*/ 709814 h 780457"/>
                <a:gd name="connsiteX13" fmla="*/ 112448 w 998273"/>
                <a:gd name="connsiteY13" fmla="*/ 721720 h 780457"/>
                <a:gd name="connsiteX14" fmla="*/ 45773 w 998273"/>
                <a:gd name="connsiteY14" fmla="*/ 670920 h 780457"/>
                <a:gd name="connsiteX15" fmla="*/ 71173 w 998273"/>
                <a:gd name="connsiteY15" fmla="*/ 651870 h 780457"/>
                <a:gd name="connsiteX16" fmla="*/ 121973 w 998273"/>
                <a:gd name="connsiteY16" fmla="*/ 677270 h 780457"/>
                <a:gd name="connsiteX17" fmla="*/ 109273 w 998273"/>
                <a:gd name="connsiteY17" fmla="*/ 651870 h 780457"/>
                <a:gd name="connsiteX18" fmla="*/ 141023 w 998273"/>
                <a:gd name="connsiteY18" fmla="*/ 645520 h 780457"/>
                <a:gd name="connsiteX19" fmla="*/ 217223 w 998273"/>
                <a:gd name="connsiteY19" fmla="*/ 670920 h 780457"/>
                <a:gd name="connsiteX20" fmla="*/ 278037 w 998273"/>
                <a:gd name="connsiteY20" fmla="*/ 644798 h 780457"/>
                <a:gd name="connsiteX21" fmla="*/ 341048 w 998273"/>
                <a:gd name="connsiteY21" fmla="*/ 534395 h 780457"/>
                <a:gd name="connsiteX22" fmla="*/ 325173 w 998273"/>
                <a:gd name="connsiteY22" fmla="*/ 470895 h 780457"/>
                <a:gd name="connsiteX23" fmla="*/ 261673 w 998273"/>
                <a:gd name="connsiteY23" fmla="*/ 477245 h 780457"/>
                <a:gd name="connsiteX24" fmla="*/ 163248 w 998273"/>
                <a:gd name="connsiteY24" fmla="*/ 464545 h 780457"/>
                <a:gd name="connsiteX25" fmla="*/ 144198 w 998273"/>
                <a:gd name="connsiteY25" fmla="*/ 407395 h 780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998273" h="780457">
                  <a:moveTo>
                    <a:pt x="144198" y="407395"/>
                  </a:moveTo>
                  <a:lnTo>
                    <a:pt x="283898" y="397870"/>
                  </a:lnTo>
                  <a:lnTo>
                    <a:pt x="414073" y="366120"/>
                  </a:lnTo>
                  <a:lnTo>
                    <a:pt x="541073" y="347070"/>
                  </a:lnTo>
                  <a:cubicBezTo>
                    <a:pt x="658548" y="277219"/>
                    <a:pt x="702360" y="123561"/>
                    <a:pt x="781735" y="15611"/>
                  </a:cubicBezTo>
                  <a:cubicBezTo>
                    <a:pt x="885716" y="0"/>
                    <a:pt x="975254" y="96774"/>
                    <a:pt x="998273" y="140695"/>
                  </a:cubicBezTo>
                  <a:cubicBezTo>
                    <a:pt x="792956" y="344424"/>
                    <a:pt x="754328" y="443378"/>
                    <a:pt x="639498" y="508995"/>
                  </a:cubicBezTo>
                  <a:cubicBezTo>
                    <a:pt x="548217" y="609537"/>
                    <a:pt x="502179" y="638641"/>
                    <a:pt x="429948" y="696320"/>
                  </a:cubicBezTo>
                  <a:lnTo>
                    <a:pt x="346504" y="741518"/>
                  </a:lnTo>
                  <a:cubicBezTo>
                    <a:pt x="310521" y="755012"/>
                    <a:pt x="247121" y="768023"/>
                    <a:pt x="214048" y="777283"/>
                  </a:cubicBezTo>
                  <a:lnTo>
                    <a:pt x="145785" y="780457"/>
                  </a:lnTo>
                  <a:lnTo>
                    <a:pt x="32279" y="747120"/>
                  </a:lnTo>
                  <a:cubicBezTo>
                    <a:pt x="0" y="724365"/>
                    <a:pt x="8203" y="703993"/>
                    <a:pt x="33073" y="709814"/>
                  </a:cubicBezTo>
                  <a:lnTo>
                    <a:pt x="112448" y="721720"/>
                  </a:lnTo>
                  <a:lnTo>
                    <a:pt x="45773" y="670920"/>
                  </a:lnTo>
                  <a:cubicBezTo>
                    <a:pt x="39952" y="659807"/>
                    <a:pt x="41274" y="636789"/>
                    <a:pt x="71173" y="651870"/>
                  </a:cubicBezTo>
                  <a:lnTo>
                    <a:pt x="121973" y="677270"/>
                  </a:lnTo>
                  <a:lnTo>
                    <a:pt x="109273" y="651870"/>
                  </a:lnTo>
                  <a:cubicBezTo>
                    <a:pt x="91281" y="630703"/>
                    <a:pt x="106627" y="616681"/>
                    <a:pt x="141023" y="645520"/>
                  </a:cubicBezTo>
                  <a:lnTo>
                    <a:pt x="217223" y="670920"/>
                  </a:lnTo>
                  <a:cubicBezTo>
                    <a:pt x="237494" y="662213"/>
                    <a:pt x="246366" y="663004"/>
                    <a:pt x="278037" y="644798"/>
                  </a:cubicBezTo>
                  <a:cubicBezTo>
                    <a:pt x="317989" y="580241"/>
                    <a:pt x="329671" y="601334"/>
                    <a:pt x="341048" y="534395"/>
                  </a:cubicBezTo>
                  <a:lnTo>
                    <a:pt x="325173" y="470895"/>
                  </a:lnTo>
                  <a:lnTo>
                    <a:pt x="261673" y="477245"/>
                  </a:lnTo>
                  <a:lnTo>
                    <a:pt x="163248" y="464545"/>
                  </a:lnTo>
                  <a:cubicBezTo>
                    <a:pt x="128323" y="455020"/>
                    <a:pt x="100542" y="419301"/>
                    <a:pt x="144198" y="407395"/>
                  </a:cubicBezTo>
                  <a:close/>
                </a:path>
              </a:pathLst>
            </a:custGeom>
            <a:solidFill>
              <a:schemeClr val="accent6">
                <a:lumMod val="40000"/>
                <a:lumOff val="6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7412" name="矩形 2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297" name="Group 8"/>
          <p:cNvGrpSpPr>
            <a:grpSpLocks noChangeAspect="1"/>
          </p:cNvGrpSpPr>
          <p:nvPr/>
        </p:nvGrpSpPr>
        <p:grpSpPr bwMode="auto">
          <a:xfrm>
            <a:off x="6804025" y="620713"/>
            <a:ext cx="2082800" cy="5991225"/>
            <a:chOff x="4331" y="389"/>
            <a:chExt cx="1312" cy="3774"/>
          </a:xfrm>
        </p:grpSpPr>
        <p:sp>
          <p:nvSpPr>
            <p:cNvPr id="55316" name="AutoShape 7"/>
            <p:cNvSpPr>
              <a:spLocks noChangeAspect="1" noChangeArrowheads="1" noTextEdit="1"/>
            </p:cNvSpPr>
            <p:nvPr/>
          </p:nvSpPr>
          <p:spPr bwMode="auto">
            <a:xfrm>
              <a:off x="4331" y="436"/>
              <a:ext cx="1296" cy="37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7" name="Freeform 9"/>
            <p:cNvSpPr>
              <a:spLocks noEditPoints="1"/>
            </p:cNvSpPr>
            <p:nvPr/>
          </p:nvSpPr>
          <p:spPr bwMode="auto">
            <a:xfrm>
              <a:off x="4331" y="389"/>
              <a:ext cx="1312" cy="3774"/>
            </a:xfrm>
            <a:custGeom>
              <a:avLst/>
              <a:gdLst>
                <a:gd name="T0" fmla="*/ 2147483647 w 85"/>
                <a:gd name="T1" fmla="*/ 2147483647 h 244"/>
                <a:gd name="T2" fmla="*/ 2147483647 w 85"/>
                <a:gd name="T3" fmla="*/ 2147483647 h 244"/>
                <a:gd name="T4" fmla="*/ 2147483647 w 85"/>
                <a:gd name="T5" fmla="*/ 2147483647 h 244"/>
                <a:gd name="T6" fmla="*/ 2147483647 w 85"/>
                <a:gd name="T7" fmla="*/ 2147483647 h 244"/>
                <a:gd name="T8" fmla="*/ 2147483647 w 85"/>
                <a:gd name="T9" fmla="*/ 2147483647 h 244"/>
                <a:gd name="T10" fmla="*/ 2147483647 w 85"/>
                <a:gd name="T11" fmla="*/ 2147483647 h 244"/>
                <a:gd name="T12" fmla="*/ 2147483647 w 85"/>
                <a:gd name="T13" fmla="*/ 2147483647 h 244"/>
                <a:gd name="T14" fmla="*/ 2147483647 w 85"/>
                <a:gd name="T15" fmla="*/ 2147483647 h 244"/>
                <a:gd name="T16" fmla="*/ 2147483647 w 85"/>
                <a:gd name="T17" fmla="*/ 2147483647 h 244"/>
                <a:gd name="T18" fmla="*/ 2147483647 w 85"/>
                <a:gd name="T19" fmla="*/ 2147483647 h 244"/>
                <a:gd name="T20" fmla="*/ 2147483647 w 85"/>
                <a:gd name="T21" fmla="*/ 2147483647 h 244"/>
                <a:gd name="T22" fmla="*/ 2147483647 w 85"/>
                <a:gd name="T23" fmla="*/ 2147483647 h 244"/>
                <a:gd name="T24" fmla="*/ 2147483647 w 85"/>
                <a:gd name="T25" fmla="*/ 2147483647 h 244"/>
                <a:gd name="T26" fmla="*/ 2147483647 w 85"/>
                <a:gd name="T27" fmla="*/ 2147483647 h 244"/>
                <a:gd name="T28" fmla="*/ 2147483647 w 85"/>
                <a:gd name="T29" fmla="*/ 2147483647 h 244"/>
                <a:gd name="T30" fmla="*/ 2147483647 w 85"/>
                <a:gd name="T31" fmla="*/ 2147483647 h 244"/>
                <a:gd name="T32" fmla="*/ 2147483647 w 85"/>
                <a:gd name="T33" fmla="*/ 2147483647 h 244"/>
                <a:gd name="T34" fmla="*/ 2147483647 w 85"/>
                <a:gd name="T35" fmla="*/ 2147483647 h 244"/>
                <a:gd name="T36" fmla="*/ 2147483647 w 85"/>
                <a:gd name="T37" fmla="*/ 2147483647 h 244"/>
                <a:gd name="T38" fmla="*/ 2147483647 w 85"/>
                <a:gd name="T39" fmla="*/ 2147483647 h 244"/>
                <a:gd name="T40" fmla="*/ 2147483647 w 85"/>
                <a:gd name="T41" fmla="*/ 2147483647 h 244"/>
                <a:gd name="T42" fmla="*/ 2147483647 w 85"/>
                <a:gd name="T43" fmla="*/ 2147483647 h 244"/>
                <a:gd name="T44" fmla="*/ 2147483647 w 85"/>
                <a:gd name="T45" fmla="*/ 2147483647 h 244"/>
                <a:gd name="T46" fmla="*/ 2147483647 w 85"/>
                <a:gd name="T47" fmla="*/ 2147483647 h 244"/>
                <a:gd name="T48" fmla="*/ 2147483647 w 85"/>
                <a:gd name="T49" fmla="*/ 2147483647 h 244"/>
                <a:gd name="T50" fmla="*/ 2147483647 w 85"/>
                <a:gd name="T51" fmla="*/ 2147483647 h 244"/>
                <a:gd name="T52" fmla="*/ 2147483647 w 85"/>
                <a:gd name="T53" fmla="*/ 2147483647 h 244"/>
                <a:gd name="T54" fmla="*/ 2147483647 w 85"/>
                <a:gd name="T55" fmla="*/ 2147483647 h 244"/>
                <a:gd name="T56" fmla="*/ 2147483647 w 85"/>
                <a:gd name="T57" fmla="*/ 2147483647 h 244"/>
                <a:gd name="T58" fmla="*/ 2147483647 w 85"/>
                <a:gd name="T59" fmla="*/ 2147483647 h 244"/>
                <a:gd name="T60" fmla="*/ 2147483647 w 85"/>
                <a:gd name="T61" fmla="*/ 2147483647 h 244"/>
                <a:gd name="T62" fmla="*/ 2147483647 w 85"/>
                <a:gd name="T63" fmla="*/ 2147483647 h 244"/>
                <a:gd name="T64" fmla="*/ 2147483647 w 85"/>
                <a:gd name="T65" fmla="*/ 2147483647 h 244"/>
                <a:gd name="T66" fmla="*/ 2147483647 w 85"/>
                <a:gd name="T67" fmla="*/ 2147483647 h 244"/>
                <a:gd name="T68" fmla="*/ 2147483647 w 85"/>
                <a:gd name="T69" fmla="*/ 2147483647 h 244"/>
                <a:gd name="T70" fmla="*/ 2147483647 w 85"/>
                <a:gd name="T71" fmla="*/ 2147483647 h 244"/>
                <a:gd name="T72" fmla="*/ 2147483647 w 85"/>
                <a:gd name="T73" fmla="*/ 2147483647 h 244"/>
                <a:gd name="T74" fmla="*/ 2147483647 w 85"/>
                <a:gd name="T75" fmla="*/ 2147483647 h 244"/>
                <a:gd name="T76" fmla="*/ 2147483647 w 85"/>
                <a:gd name="T77" fmla="*/ 2147483647 h 244"/>
                <a:gd name="T78" fmla="*/ 2147483647 w 85"/>
                <a:gd name="T79" fmla="*/ 2147483647 h 244"/>
                <a:gd name="T80" fmla="*/ 2147483647 w 85"/>
                <a:gd name="T81" fmla="*/ 2147483647 h 244"/>
                <a:gd name="T82" fmla="*/ 2147483647 w 85"/>
                <a:gd name="T83" fmla="*/ 2147483647 h 244"/>
                <a:gd name="T84" fmla="*/ 2147483647 w 85"/>
                <a:gd name="T85" fmla="*/ 2147483647 h 244"/>
                <a:gd name="T86" fmla="*/ 2147483647 w 85"/>
                <a:gd name="T87" fmla="*/ 2147483647 h 244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5"/>
                <a:gd name="T133" fmla="*/ 0 h 244"/>
                <a:gd name="T134" fmla="*/ 85 w 85"/>
                <a:gd name="T135" fmla="*/ 244 h 244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5" h="244">
                  <a:moveTo>
                    <a:pt x="70" y="74"/>
                  </a:moveTo>
                  <a:cubicBezTo>
                    <a:pt x="71" y="78"/>
                    <a:pt x="71" y="81"/>
                    <a:pt x="71" y="81"/>
                  </a:cubicBezTo>
                  <a:cubicBezTo>
                    <a:pt x="70" y="81"/>
                    <a:pt x="71" y="83"/>
                    <a:pt x="72" y="85"/>
                  </a:cubicBezTo>
                  <a:cubicBezTo>
                    <a:pt x="72" y="86"/>
                    <a:pt x="74" y="93"/>
                    <a:pt x="75" y="96"/>
                  </a:cubicBezTo>
                  <a:cubicBezTo>
                    <a:pt x="76" y="98"/>
                    <a:pt x="78" y="110"/>
                    <a:pt x="78" y="111"/>
                  </a:cubicBezTo>
                  <a:cubicBezTo>
                    <a:pt x="78" y="113"/>
                    <a:pt x="79" y="116"/>
                    <a:pt x="80" y="117"/>
                  </a:cubicBezTo>
                  <a:cubicBezTo>
                    <a:pt x="80" y="117"/>
                    <a:pt x="80" y="119"/>
                    <a:pt x="80" y="122"/>
                  </a:cubicBezTo>
                  <a:cubicBezTo>
                    <a:pt x="81" y="125"/>
                    <a:pt x="82" y="128"/>
                    <a:pt x="83" y="129"/>
                  </a:cubicBezTo>
                  <a:cubicBezTo>
                    <a:pt x="84" y="131"/>
                    <a:pt x="83" y="132"/>
                    <a:pt x="83" y="133"/>
                  </a:cubicBezTo>
                  <a:cubicBezTo>
                    <a:pt x="83" y="133"/>
                    <a:pt x="83" y="135"/>
                    <a:pt x="84" y="136"/>
                  </a:cubicBezTo>
                  <a:cubicBezTo>
                    <a:pt x="84" y="136"/>
                    <a:pt x="84" y="138"/>
                    <a:pt x="84" y="138"/>
                  </a:cubicBezTo>
                  <a:cubicBezTo>
                    <a:pt x="84" y="139"/>
                    <a:pt x="84" y="142"/>
                    <a:pt x="85" y="143"/>
                  </a:cubicBezTo>
                  <a:cubicBezTo>
                    <a:pt x="85" y="144"/>
                    <a:pt x="84" y="144"/>
                    <a:pt x="83" y="143"/>
                  </a:cubicBezTo>
                  <a:cubicBezTo>
                    <a:pt x="83" y="142"/>
                    <a:pt x="82" y="139"/>
                    <a:pt x="82" y="138"/>
                  </a:cubicBezTo>
                  <a:cubicBezTo>
                    <a:pt x="82" y="137"/>
                    <a:pt x="81" y="138"/>
                    <a:pt x="80" y="139"/>
                  </a:cubicBezTo>
                  <a:cubicBezTo>
                    <a:pt x="80" y="139"/>
                    <a:pt x="77" y="142"/>
                    <a:pt x="76" y="142"/>
                  </a:cubicBezTo>
                  <a:cubicBezTo>
                    <a:pt x="75" y="143"/>
                    <a:pt x="75" y="141"/>
                    <a:pt x="76" y="141"/>
                  </a:cubicBezTo>
                  <a:cubicBezTo>
                    <a:pt x="76" y="140"/>
                    <a:pt x="76" y="140"/>
                    <a:pt x="75" y="140"/>
                  </a:cubicBezTo>
                  <a:cubicBezTo>
                    <a:pt x="75" y="140"/>
                    <a:pt x="75" y="139"/>
                    <a:pt x="75" y="139"/>
                  </a:cubicBezTo>
                  <a:cubicBezTo>
                    <a:pt x="75" y="139"/>
                    <a:pt x="76" y="138"/>
                    <a:pt x="75" y="138"/>
                  </a:cubicBezTo>
                  <a:cubicBezTo>
                    <a:pt x="75" y="138"/>
                    <a:pt x="75" y="137"/>
                    <a:pt x="75" y="135"/>
                  </a:cubicBezTo>
                  <a:cubicBezTo>
                    <a:pt x="75" y="132"/>
                    <a:pt x="75" y="131"/>
                    <a:pt x="74" y="129"/>
                  </a:cubicBezTo>
                  <a:cubicBezTo>
                    <a:pt x="73" y="126"/>
                    <a:pt x="74" y="125"/>
                    <a:pt x="74" y="122"/>
                  </a:cubicBezTo>
                  <a:cubicBezTo>
                    <a:pt x="75" y="119"/>
                    <a:pt x="73" y="113"/>
                    <a:pt x="71" y="110"/>
                  </a:cubicBezTo>
                  <a:cubicBezTo>
                    <a:pt x="70" y="107"/>
                    <a:pt x="66" y="99"/>
                    <a:pt x="64" y="95"/>
                  </a:cubicBezTo>
                  <a:cubicBezTo>
                    <a:pt x="62" y="91"/>
                    <a:pt x="61" y="85"/>
                    <a:pt x="61" y="84"/>
                  </a:cubicBezTo>
                  <a:cubicBezTo>
                    <a:pt x="61" y="83"/>
                    <a:pt x="60" y="83"/>
                    <a:pt x="59" y="83"/>
                  </a:cubicBezTo>
                  <a:cubicBezTo>
                    <a:pt x="58" y="83"/>
                    <a:pt x="58" y="81"/>
                    <a:pt x="58" y="80"/>
                  </a:cubicBezTo>
                  <a:cubicBezTo>
                    <a:pt x="57" y="78"/>
                    <a:pt x="57" y="81"/>
                    <a:pt x="57" y="83"/>
                  </a:cubicBezTo>
                  <a:cubicBezTo>
                    <a:pt x="57" y="84"/>
                    <a:pt x="60" y="90"/>
                    <a:pt x="60" y="92"/>
                  </a:cubicBezTo>
                  <a:cubicBezTo>
                    <a:pt x="60" y="93"/>
                    <a:pt x="61" y="98"/>
                    <a:pt x="62" y="100"/>
                  </a:cubicBezTo>
                  <a:cubicBezTo>
                    <a:pt x="63" y="102"/>
                    <a:pt x="66" y="121"/>
                    <a:pt x="66" y="123"/>
                  </a:cubicBezTo>
                  <a:cubicBezTo>
                    <a:pt x="67" y="126"/>
                    <a:pt x="67" y="129"/>
                    <a:pt x="66" y="129"/>
                  </a:cubicBezTo>
                  <a:cubicBezTo>
                    <a:pt x="66" y="130"/>
                    <a:pt x="74" y="157"/>
                    <a:pt x="75" y="161"/>
                  </a:cubicBezTo>
                  <a:cubicBezTo>
                    <a:pt x="76" y="165"/>
                    <a:pt x="82" y="183"/>
                    <a:pt x="83" y="185"/>
                  </a:cubicBezTo>
                  <a:cubicBezTo>
                    <a:pt x="84" y="187"/>
                    <a:pt x="76" y="188"/>
                    <a:pt x="74" y="188"/>
                  </a:cubicBezTo>
                  <a:cubicBezTo>
                    <a:pt x="71" y="189"/>
                    <a:pt x="61" y="189"/>
                    <a:pt x="61" y="189"/>
                  </a:cubicBezTo>
                  <a:cubicBezTo>
                    <a:pt x="60" y="190"/>
                    <a:pt x="60" y="190"/>
                    <a:pt x="59" y="193"/>
                  </a:cubicBezTo>
                  <a:cubicBezTo>
                    <a:pt x="59" y="196"/>
                    <a:pt x="58" y="199"/>
                    <a:pt x="57" y="201"/>
                  </a:cubicBezTo>
                  <a:cubicBezTo>
                    <a:pt x="56" y="203"/>
                    <a:pt x="55" y="204"/>
                    <a:pt x="56" y="205"/>
                  </a:cubicBezTo>
                  <a:cubicBezTo>
                    <a:pt x="56" y="207"/>
                    <a:pt x="57" y="208"/>
                    <a:pt x="58" y="209"/>
                  </a:cubicBezTo>
                  <a:cubicBezTo>
                    <a:pt x="60" y="211"/>
                    <a:pt x="61" y="212"/>
                    <a:pt x="63" y="213"/>
                  </a:cubicBezTo>
                  <a:cubicBezTo>
                    <a:pt x="65" y="215"/>
                    <a:pt x="64" y="218"/>
                    <a:pt x="64" y="220"/>
                  </a:cubicBezTo>
                  <a:cubicBezTo>
                    <a:pt x="63" y="221"/>
                    <a:pt x="65" y="229"/>
                    <a:pt x="65" y="229"/>
                  </a:cubicBezTo>
                  <a:cubicBezTo>
                    <a:pt x="63" y="229"/>
                    <a:pt x="63" y="229"/>
                    <a:pt x="63" y="229"/>
                  </a:cubicBezTo>
                  <a:cubicBezTo>
                    <a:pt x="63" y="229"/>
                    <a:pt x="63" y="223"/>
                    <a:pt x="62" y="222"/>
                  </a:cubicBezTo>
                  <a:cubicBezTo>
                    <a:pt x="62" y="221"/>
                    <a:pt x="59" y="224"/>
                    <a:pt x="57" y="226"/>
                  </a:cubicBezTo>
                  <a:cubicBezTo>
                    <a:pt x="56" y="228"/>
                    <a:pt x="55" y="234"/>
                    <a:pt x="54" y="235"/>
                  </a:cubicBezTo>
                  <a:cubicBezTo>
                    <a:pt x="53" y="237"/>
                    <a:pt x="49" y="237"/>
                    <a:pt x="49" y="237"/>
                  </a:cubicBezTo>
                  <a:cubicBezTo>
                    <a:pt x="48" y="237"/>
                    <a:pt x="48" y="240"/>
                    <a:pt x="48" y="240"/>
                  </a:cubicBezTo>
                  <a:cubicBezTo>
                    <a:pt x="47" y="240"/>
                    <a:pt x="47" y="240"/>
                    <a:pt x="47" y="240"/>
                  </a:cubicBezTo>
                  <a:cubicBezTo>
                    <a:pt x="47" y="238"/>
                    <a:pt x="47" y="238"/>
                    <a:pt x="47" y="238"/>
                  </a:cubicBezTo>
                  <a:cubicBezTo>
                    <a:pt x="46" y="238"/>
                    <a:pt x="46" y="238"/>
                    <a:pt x="46" y="238"/>
                  </a:cubicBezTo>
                  <a:cubicBezTo>
                    <a:pt x="46" y="238"/>
                    <a:pt x="46" y="238"/>
                    <a:pt x="46" y="240"/>
                  </a:cubicBezTo>
                  <a:cubicBezTo>
                    <a:pt x="45" y="242"/>
                    <a:pt x="43" y="243"/>
                    <a:pt x="41" y="243"/>
                  </a:cubicBezTo>
                  <a:cubicBezTo>
                    <a:pt x="39" y="243"/>
                    <a:pt x="34" y="244"/>
                    <a:pt x="32" y="244"/>
                  </a:cubicBezTo>
                  <a:cubicBezTo>
                    <a:pt x="31" y="244"/>
                    <a:pt x="30" y="242"/>
                    <a:pt x="32" y="241"/>
                  </a:cubicBezTo>
                  <a:cubicBezTo>
                    <a:pt x="33" y="240"/>
                    <a:pt x="37" y="235"/>
                    <a:pt x="39" y="231"/>
                  </a:cubicBezTo>
                  <a:cubicBezTo>
                    <a:pt x="44" y="221"/>
                    <a:pt x="45" y="210"/>
                    <a:pt x="44" y="207"/>
                  </a:cubicBezTo>
                  <a:cubicBezTo>
                    <a:pt x="44" y="206"/>
                    <a:pt x="41" y="201"/>
                    <a:pt x="38" y="196"/>
                  </a:cubicBezTo>
                  <a:cubicBezTo>
                    <a:pt x="35" y="192"/>
                    <a:pt x="34" y="192"/>
                    <a:pt x="32" y="192"/>
                  </a:cubicBezTo>
                  <a:cubicBezTo>
                    <a:pt x="30" y="192"/>
                    <a:pt x="17" y="193"/>
                    <a:pt x="15" y="192"/>
                  </a:cubicBezTo>
                  <a:cubicBezTo>
                    <a:pt x="12" y="191"/>
                    <a:pt x="16" y="170"/>
                    <a:pt x="17" y="164"/>
                  </a:cubicBezTo>
                  <a:cubicBezTo>
                    <a:pt x="18" y="158"/>
                    <a:pt x="19" y="132"/>
                    <a:pt x="20" y="130"/>
                  </a:cubicBezTo>
                  <a:cubicBezTo>
                    <a:pt x="20" y="128"/>
                    <a:pt x="16" y="130"/>
                    <a:pt x="14" y="130"/>
                  </a:cubicBezTo>
                  <a:cubicBezTo>
                    <a:pt x="12" y="130"/>
                    <a:pt x="3" y="125"/>
                    <a:pt x="1" y="123"/>
                  </a:cubicBezTo>
                  <a:cubicBezTo>
                    <a:pt x="0" y="121"/>
                    <a:pt x="10" y="104"/>
                    <a:pt x="14" y="98"/>
                  </a:cubicBezTo>
                  <a:cubicBezTo>
                    <a:pt x="18" y="92"/>
                    <a:pt x="17" y="90"/>
                    <a:pt x="17" y="87"/>
                  </a:cubicBezTo>
                  <a:cubicBezTo>
                    <a:pt x="17" y="85"/>
                    <a:pt x="17" y="86"/>
                    <a:pt x="16" y="88"/>
                  </a:cubicBezTo>
                  <a:cubicBezTo>
                    <a:pt x="15" y="89"/>
                    <a:pt x="13" y="91"/>
                    <a:pt x="10" y="89"/>
                  </a:cubicBezTo>
                  <a:cubicBezTo>
                    <a:pt x="6" y="87"/>
                    <a:pt x="7" y="77"/>
                    <a:pt x="8" y="73"/>
                  </a:cubicBezTo>
                  <a:cubicBezTo>
                    <a:pt x="9" y="69"/>
                    <a:pt x="13" y="49"/>
                    <a:pt x="14" y="46"/>
                  </a:cubicBezTo>
                  <a:cubicBezTo>
                    <a:pt x="15" y="43"/>
                    <a:pt x="23" y="42"/>
                    <a:pt x="25" y="39"/>
                  </a:cubicBezTo>
                  <a:cubicBezTo>
                    <a:pt x="27" y="36"/>
                    <a:pt x="28" y="25"/>
                    <a:pt x="29" y="18"/>
                  </a:cubicBezTo>
                  <a:cubicBezTo>
                    <a:pt x="31" y="10"/>
                    <a:pt x="36" y="6"/>
                    <a:pt x="39" y="3"/>
                  </a:cubicBezTo>
                  <a:cubicBezTo>
                    <a:pt x="43" y="0"/>
                    <a:pt x="52" y="5"/>
                    <a:pt x="55" y="7"/>
                  </a:cubicBezTo>
                  <a:cubicBezTo>
                    <a:pt x="57" y="10"/>
                    <a:pt x="58" y="17"/>
                    <a:pt x="56" y="19"/>
                  </a:cubicBezTo>
                  <a:cubicBezTo>
                    <a:pt x="55" y="22"/>
                    <a:pt x="54" y="21"/>
                    <a:pt x="54" y="23"/>
                  </a:cubicBezTo>
                  <a:cubicBezTo>
                    <a:pt x="54" y="25"/>
                    <a:pt x="53" y="27"/>
                    <a:pt x="53" y="28"/>
                  </a:cubicBezTo>
                  <a:cubicBezTo>
                    <a:pt x="52" y="29"/>
                    <a:pt x="55" y="38"/>
                    <a:pt x="55" y="40"/>
                  </a:cubicBezTo>
                  <a:cubicBezTo>
                    <a:pt x="56" y="42"/>
                    <a:pt x="61" y="43"/>
                    <a:pt x="65" y="45"/>
                  </a:cubicBezTo>
                  <a:cubicBezTo>
                    <a:pt x="68" y="46"/>
                    <a:pt x="67" y="60"/>
                    <a:pt x="68" y="63"/>
                  </a:cubicBezTo>
                  <a:cubicBezTo>
                    <a:pt x="68" y="63"/>
                    <a:pt x="69" y="70"/>
                    <a:pt x="70" y="74"/>
                  </a:cubicBezTo>
                  <a:close/>
                  <a:moveTo>
                    <a:pt x="78" y="131"/>
                  </a:moveTo>
                  <a:cubicBezTo>
                    <a:pt x="77" y="131"/>
                    <a:pt x="77" y="133"/>
                    <a:pt x="77" y="134"/>
                  </a:cubicBezTo>
                  <a:cubicBezTo>
                    <a:pt x="78" y="136"/>
                    <a:pt x="78" y="135"/>
                    <a:pt x="79" y="134"/>
                  </a:cubicBezTo>
                  <a:cubicBezTo>
                    <a:pt x="80" y="134"/>
                    <a:pt x="79" y="133"/>
                    <a:pt x="79" y="132"/>
                  </a:cubicBezTo>
                  <a:cubicBezTo>
                    <a:pt x="79" y="132"/>
                    <a:pt x="78" y="131"/>
                    <a:pt x="78" y="131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8" name="Freeform 10"/>
            <p:cNvSpPr>
              <a:spLocks/>
            </p:cNvSpPr>
            <p:nvPr/>
          </p:nvSpPr>
          <p:spPr bwMode="auto">
            <a:xfrm>
              <a:off x="4686" y="1023"/>
              <a:ext cx="509" cy="712"/>
            </a:xfrm>
            <a:custGeom>
              <a:avLst/>
              <a:gdLst>
                <a:gd name="T0" fmla="*/ 2147483647 w 33"/>
                <a:gd name="T1" fmla="*/ 0 h 46"/>
                <a:gd name="T2" fmla="*/ 2147483647 w 33"/>
                <a:gd name="T3" fmla="*/ 0 h 46"/>
                <a:gd name="T4" fmla="*/ 2147483647 w 33"/>
                <a:gd name="T5" fmla="*/ 2147483647 h 46"/>
                <a:gd name="T6" fmla="*/ 2147483647 w 33"/>
                <a:gd name="T7" fmla="*/ 2147483647 h 46"/>
                <a:gd name="T8" fmla="*/ 2147483647 w 33"/>
                <a:gd name="T9" fmla="*/ 2147483647 h 46"/>
                <a:gd name="T10" fmla="*/ 2147483647 w 33"/>
                <a:gd name="T11" fmla="*/ 2147483647 h 46"/>
                <a:gd name="T12" fmla="*/ 2147483647 w 33"/>
                <a:gd name="T13" fmla="*/ 2147483647 h 46"/>
                <a:gd name="T14" fmla="*/ 2147483647 w 33"/>
                <a:gd name="T15" fmla="*/ 0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46"/>
                <a:gd name="T26" fmla="*/ 33 w 33"/>
                <a:gd name="T27" fmla="*/ 46 h 4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46">
                  <a:moveTo>
                    <a:pt x="10" y="0"/>
                  </a:moveTo>
                  <a:cubicBezTo>
                    <a:pt x="10" y="0"/>
                    <a:pt x="15" y="7"/>
                    <a:pt x="23" y="0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3" y="15"/>
                    <a:pt x="27" y="11"/>
                    <a:pt x="25" y="14"/>
                  </a:cubicBezTo>
                  <a:cubicBezTo>
                    <a:pt x="22" y="17"/>
                    <a:pt x="16" y="46"/>
                    <a:pt x="16" y="46"/>
                  </a:cubicBezTo>
                  <a:cubicBezTo>
                    <a:pt x="11" y="13"/>
                    <a:pt x="11" y="13"/>
                    <a:pt x="11" y="13"/>
                  </a:cubicBezTo>
                  <a:cubicBezTo>
                    <a:pt x="11" y="13"/>
                    <a:pt x="5" y="11"/>
                    <a:pt x="3" y="14"/>
                  </a:cubicBezTo>
                  <a:cubicBezTo>
                    <a:pt x="0" y="17"/>
                    <a:pt x="10" y="0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 w="2540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5298" name="Group 13"/>
          <p:cNvGrpSpPr>
            <a:grpSpLocks noChangeAspect="1"/>
          </p:cNvGrpSpPr>
          <p:nvPr/>
        </p:nvGrpSpPr>
        <p:grpSpPr bwMode="auto">
          <a:xfrm>
            <a:off x="4937125" y="506413"/>
            <a:ext cx="1887538" cy="5926137"/>
            <a:chOff x="3019" y="319"/>
            <a:chExt cx="1189" cy="3733"/>
          </a:xfrm>
        </p:grpSpPr>
        <p:sp>
          <p:nvSpPr>
            <p:cNvPr id="55313" name="AutoShape 12"/>
            <p:cNvSpPr>
              <a:spLocks noChangeAspect="1" noChangeArrowheads="1" noTextEdit="1"/>
            </p:cNvSpPr>
            <p:nvPr/>
          </p:nvSpPr>
          <p:spPr bwMode="auto">
            <a:xfrm>
              <a:off x="3061" y="346"/>
              <a:ext cx="1134" cy="370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4" name="Freeform 14"/>
            <p:cNvSpPr>
              <a:spLocks noEditPoints="1"/>
            </p:cNvSpPr>
            <p:nvPr/>
          </p:nvSpPr>
          <p:spPr bwMode="auto">
            <a:xfrm>
              <a:off x="3019" y="319"/>
              <a:ext cx="1189" cy="3733"/>
            </a:xfrm>
            <a:custGeom>
              <a:avLst/>
              <a:gdLst>
                <a:gd name="T0" fmla="*/ 2147483647 w 85"/>
                <a:gd name="T1" fmla="*/ 2147483647 h 266"/>
                <a:gd name="T2" fmla="*/ 2147483647 w 85"/>
                <a:gd name="T3" fmla="*/ 2147483647 h 266"/>
                <a:gd name="T4" fmla="*/ 2147483647 w 85"/>
                <a:gd name="T5" fmla="*/ 2147483647 h 266"/>
                <a:gd name="T6" fmla="*/ 2147483647 w 85"/>
                <a:gd name="T7" fmla="*/ 2147483647 h 266"/>
                <a:gd name="T8" fmla="*/ 2147483647 w 85"/>
                <a:gd name="T9" fmla="*/ 2147483647 h 266"/>
                <a:gd name="T10" fmla="*/ 2147483647 w 85"/>
                <a:gd name="T11" fmla="*/ 2147483647 h 266"/>
                <a:gd name="T12" fmla="*/ 2147483647 w 85"/>
                <a:gd name="T13" fmla="*/ 2147483647 h 266"/>
                <a:gd name="T14" fmla="*/ 2147483647 w 85"/>
                <a:gd name="T15" fmla="*/ 2147483647 h 266"/>
                <a:gd name="T16" fmla="*/ 2147483647 w 85"/>
                <a:gd name="T17" fmla="*/ 2147483647 h 266"/>
                <a:gd name="T18" fmla="*/ 2147483647 w 85"/>
                <a:gd name="T19" fmla="*/ 2147483647 h 266"/>
                <a:gd name="T20" fmla="*/ 2147483647 w 85"/>
                <a:gd name="T21" fmla="*/ 2147483647 h 266"/>
                <a:gd name="T22" fmla="*/ 2147483647 w 85"/>
                <a:gd name="T23" fmla="*/ 2147483647 h 266"/>
                <a:gd name="T24" fmla="*/ 2147483647 w 85"/>
                <a:gd name="T25" fmla="*/ 2147483647 h 266"/>
                <a:gd name="T26" fmla="*/ 2147483647 w 85"/>
                <a:gd name="T27" fmla="*/ 2147483647 h 266"/>
                <a:gd name="T28" fmla="*/ 2147483647 w 85"/>
                <a:gd name="T29" fmla="*/ 2147483647 h 266"/>
                <a:gd name="T30" fmla="*/ 2147483647 w 85"/>
                <a:gd name="T31" fmla="*/ 2147483647 h 266"/>
                <a:gd name="T32" fmla="*/ 2147483647 w 85"/>
                <a:gd name="T33" fmla="*/ 2147483647 h 266"/>
                <a:gd name="T34" fmla="*/ 2147483647 w 85"/>
                <a:gd name="T35" fmla="*/ 2147483647 h 266"/>
                <a:gd name="T36" fmla="*/ 2147483647 w 85"/>
                <a:gd name="T37" fmla="*/ 2147483647 h 266"/>
                <a:gd name="T38" fmla="*/ 2147483647 w 85"/>
                <a:gd name="T39" fmla="*/ 2147483647 h 266"/>
                <a:gd name="T40" fmla="*/ 2147483647 w 85"/>
                <a:gd name="T41" fmla="*/ 2147483647 h 266"/>
                <a:gd name="T42" fmla="*/ 2147483647 w 85"/>
                <a:gd name="T43" fmla="*/ 2147483647 h 266"/>
                <a:gd name="T44" fmla="*/ 2147483647 w 85"/>
                <a:gd name="T45" fmla="*/ 2147483647 h 266"/>
                <a:gd name="T46" fmla="*/ 2147483647 w 85"/>
                <a:gd name="T47" fmla="*/ 2147483647 h 266"/>
                <a:gd name="T48" fmla="*/ 2147483647 w 85"/>
                <a:gd name="T49" fmla="*/ 2147483647 h 266"/>
                <a:gd name="T50" fmla="*/ 2147483647 w 85"/>
                <a:gd name="T51" fmla="*/ 2147483647 h 266"/>
                <a:gd name="T52" fmla="*/ 2147483647 w 85"/>
                <a:gd name="T53" fmla="*/ 2147483647 h 266"/>
                <a:gd name="T54" fmla="*/ 2147483647 w 85"/>
                <a:gd name="T55" fmla="*/ 2147483647 h 266"/>
                <a:gd name="T56" fmla="*/ 2147483647 w 85"/>
                <a:gd name="T57" fmla="*/ 2147483647 h 266"/>
                <a:gd name="T58" fmla="*/ 2147483647 w 85"/>
                <a:gd name="T59" fmla="*/ 2147483647 h 266"/>
                <a:gd name="T60" fmla="*/ 2147483647 w 85"/>
                <a:gd name="T61" fmla="*/ 2147483647 h 266"/>
                <a:gd name="T62" fmla="*/ 2147483647 w 85"/>
                <a:gd name="T63" fmla="*/ 2147483647 h 266"/>
                <a:gd name="T64" fmla="*/ 2147483647 w 85"/>
                <a:gd name="T65" fmla="*/ 2147483647 h 266"/>
                <a:gd name="T66" fmla="*/ 2147483647 w 85"/>
                <a:gd name="T67" fmla="*/ 2147483647 h 266"/>
                <a:gd name="T68" fmla="*/ 2147483647 w 85"/>
                <a:gd name="T69" fmla="*/ 2147483647 h 266"/>
                <a:gd name="T70" fmla="*/ 2147483647 w 85"/>
                <a:gd name="T71" fmla="*/ 2147483647 h 266"/>
                <a:gd name="T72" fmla="*/ 2147483647 w 85"/>
                <a:gd name="T73" fmla="*/ 2147483647 h 266"/>
                <a:gd name="T74" fmla="*/ 2147483647 w 85"/>
                <a:gd name="T75" fmla="*/ 2147483647 h 266"/>
                <a:gd name="T76" fmla="*/ 2147483647 w 85"/>
                <a:gd name="T77" fmla="*/ 2147483647 h 266"/>
                <a:gd name="T78" fmla="*/ 2147483647 w 85"/>
                <a:gd name="T79" fmla="*/ 2147483647 h 266"/>
                <a:gd name="T80" fmla="*/ 2147483647 w 85"/>
                <a:gd name="T81" fmla="*/ 2147483647 h 266"/>
                <a:gd name="T82" fmla="*/ 2147483647 w 85"/>
                <a:gd name="T83" fmla="*/ 2147483647 h 266"/>
                <a:gd name="T84" fmla="*/ 2147483647 w 85"/>
                <a:gd name="T85" fmla="*/ 2147483647 h 266"/>
                <a:gd name="T86" fmla="*/ 2147483647 w 85"/>
                <a:gd name="T87" fmla="*/ 2147483647 h 266"/>
                <a:gd name="T88" fmla="*/ 2147483647 w 85"/>
                <a:gd name="T89" fmla="*/ 2147483647 h 266"/>
                <a:gd name="T90" fmla="*/ 2147483647 w 85"/>
                <a:gd name="T91" fmla="*/ 2147483647 h 266"/>
                <a:gd name="T92" fmla="*/ 2147483647 w 85"/>
                <a:gd name="T93" fmla="*/ 2147483647 h 266"/>
                <a:gd name="T94" fmla="*/ 2147483647 w 85"/>
                <a:gd name="T95" fmla="*/ 2147483647 h 266"/>
                <a:gd name="T96" fmla="*/ 2147483647 w 85"/>
                <a:gd name="T97" fmla="*/ 2147483647 h 266"/>
                <a:gd name="T98" fmla="*/ 2147483647 w 85"/>
                <a:gd name="T99" fmla="*/ 2147483647 h 266"/>
                <a:gd name="T100" fmla="*/ 2147483647 w 85"/>
                <a:gd name="T101" fmla="*/ 2147483647 h 266"/>
                <a:gd name="T102" fmla="*/ 2147483647 w 85"/>
                <a:gd name="T103" fmla="*/ 2147483647 h 266"/>
                <a:gd name="T104" fmla="*/ 2147483647 w 85"/>
                <a:gd name="T105" fmla="*/ 2147483647 h 266"/>
                <a:gd name="T106" fmla="*/ 2147483647 w 85"/>
                <a:gd name="T107" fmla="*/ 2147483647 h 266"/>
                <a:gd name="T108" fmla="*/ 2147483647 w 85"/>
                <a:gd name="T109" fmla="*/ 2147483647 h 266"/>
                <a:gd name="T110" fmla="*/ 2147483647 w 85"/>
                <a:gd name="T111" fmla="*/ 2147483647 h 266"/>
                <a:gd name="T112" fmla="*/ 2147483647 w 85"/>
                <a:gd name="T113" fmla="*/ 2147483647 h 266"/>
                <a:gd name="T114" fmla="*/ 2147483647 w 85"/>
                <a:gd name="T115" fmla="*/ 2147483647 h 266"/>
                <a:gd name="T116" fmla="*/ 2147483647 w 85"/>
                <a:gd name="T117" fmla="*/ 2147483647 h 266"/>
                <a:gd name="T118" fmla="*/ 2147483647 w 85"/>
                <a:gd name="T119" fmla="*/ 2147483647 h 266"/>
                <a:gd name="T120" fmla="*/ 2147483647 w 85"/>
                <a:gd name="T121" fmla="*/ 2147483647 h 266"/>
                <a:gd name="T122" fmla="*/ 2147483647 w 85"/>
                <a:gd name="T123" fmla="*/ 2147483647 h 26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85"/>
                <a:gd name="T187" fmla="*/ 0 h 266"/>
                <a:gd name="T188" fmla="*/ 85 w 85"/>
                <a:gd name="T189" fmla="*/ 266 h 266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85" h="266">
                  <a:moveTo>
                    <a:pt x="35" y="12"/>
                  </a:moveTo>
                  <a:cubicBezTo>
                    <a:pt x="38" y="4"/>
                    <a:pt x="49" y="0"/>
                    <a:pt x="57" y="5"/>
                  </a:cubicBezTo>
                  <a:cubicBezTo>
                    <a:pt x="59" y="7"/>
                    <a:pt x="61" y="9"/>
                    <a:pt x="62" y="12"/>
                  </a:cubicBezTo>
                  <a:cubicBezTo>
                    <a:pt x="62" y="13"/>
                    <a:pt x="63" y="14"/>
                    <a:pt x="63" y="15"/>
                  </a:cubicBezTo>
                  <a:cubicBezTo>
                    <a:pt x="63" y="20"/>
                    <a:pt x="59" y="24"/>
                    <a:pt x="59" y="29"/>
                  </a:cubicBezTo>
                  <a:cubicBezTo>
                    <a:pt x="58" y="30"/>
                    <a:pt x="58" y="33"/>
                    <a:pt x="56" y="34"/>
                  </a:cubicBezTo>
                  <a:cubicBezTo>
                    <a:pt x="55" y="36"/>
                    <a:pt x="53" y="38"/>
                    <a:pt x="55" y="40"/>
                  </a:cubicBezTo>
                  <a:cubicBezTo>
                    <a:pt x="56" y="41"/>
                    <a:pt x="71" y="47"/>
                    <a:pt x="73" y="48"/>
                  </a:cubicBezTo>
                  <a:cubicBezTo>
                    <a:pt x="75" y="50"/>
                    <a:pt x="77" y="55"/>
                    <a:pt x="77" y="60"/>
                  </a:cubicBezTo>
                  <a:cubicBezTo>
                    <a:pt x="77" y="64"/>
                    <a:pt x="77" y="70"/>
                    <a:pt x="79" y="69"/>
                  </a:cubicBezTo>
                  <a:cubicBezTo>
                    <a:pt x="80" y="68"/>
                    <a:pt x="84" y="65"/>
                    <a:pt x="84" y="67"/>
                  </a:cubicBezTo>
                  <a:cubicBezTo>
                    <a:pt x="85" y="69"/>
                    <a:pt x="82" y="71"/>
                    <a:pt x="81" y="71"/>
                  </a:cubicBezTo>
                  <a:cubicBezTo>
                    <a:pt x="80" y="72"/>
                    <a:pt x="81" y="73"/>
                    <a:pt x="82" y="75"/>
                  </a:cubicBezTo>
                  <a:cubicBezTo>
                    <a:pt x="83" y="77"/>
                    <a:pt x="83" y="79"/>
                    <a:pt x="83" y="80"/>
                  </a:cubicBezTo>
                  <a:cubicBezTo>
                    <a:pt x="83" y="81"/>
                    <a:pt x="82" y="83"/>
                    <a:pt x="82" y="85"/>
                  </a:cubicBezTo>
                  <a:cubicBezTo>
                    <a:pt x="82" y="86"/>
                    <a:pt x="83" y="91"/>
                    <a:pt x="83" y="92"/>
                  </a:cubicBezTo>
                  <a:cubicBezTo>
                    <a:pt x="82" y="94"/>
                    <a:pt x="79" y="100"/>
                    <a:pt x="76" y="101"/>
                  </a:cubicBezTo>
                  <a:cubicBezTo>
                    <a:pt x="73" y="102"/>
                    <a:pt x="68" y="99"/>
                    <a:pt x="67" y="98"/>
                  </a:cubicBezTo>
                  <a:cubicBezTo>
                    <a:pt x="66" y="97"/>
                    <a:pt x="66" y="101"/>
                    <a:pt x="67" y="108"/>
                  </a:cubicBezTo>
                  <a:cubicBezTo>
                    <a:pt x="67" y="114"/>
                    <a:pt x="68" y="124"/>
                    <a:pt x="69" y="130"/>
                  </a:cubicBezTo>
                  <a:cubicBezTo>
                    <a:pt x="69" y="135"/>
                    <a:pt x="70" y="146"/>
                    <a:pt x="70" y="147"/>
                  </a:cubicBezTo>
                  <a:cubicBezTo>
                    <a:pt x="69" y="147"/>
                    <a:pt x="67" y="146"/>
                    <a:pt x="67" y="148"/>
                  </a:cubicBezTo>
                  <a:cubicBezTo>
                    <a:pt x="67" y="149"/>
                    <a:pt x="66" y="162"/>
                    <a:pt x="66" y="168"/>
                  </a:cubicBezTo>
                  <a:cubicBezTo>
                    <a:pt x="66" y="174"/>
                    <a:pt x="65" y="203"/>
                    <a:pt x="65" y="207"/>
                  </a:cubicBezTo>
                  <a:cubicBezTo>
                    <a:pt x="65" y="211"/>
                    <a:pt x="62" y="240"/>
                    <a:pt x="62" y="243"/>
                  </a:cubicBezTo>
                  <a:cubicBezTo>
                    <a:pt x="61" y="247"/>
                    <a:pt x="58" y="252"/>
                    <a:pt x="57" y="253"/>
                  </a:cubicBezTo>
                  <a:cubicBezTo>
                    <a:pt x="57" y="255"/>
                    <a:pt x="57" y="261"/>
                    <a:pt x="56" y="262"/>
                  </a:cubicBezTo>
                  <a:cubicBezTo>
                    <a:pt x="56" y="263"/>
                    <a:pt x="55" y="264"/>
                    <a:pt x="53" y="265"/>
                  </a:cubicBezTo>
                  <a:cubicBezTo>
                    <a:pt x="52" y="265"/>
                    <a:pt x="45" y="266"/>
                    <a:pt x="42" y="266"/>
                  </a:cubicBezTo>
                  <a:cubicBezTo>
                    <a:pt x="38" y="265"/>
                    <a:pt x="34" y="265"/>
                    <a:pt x="36" y="262"/>
                  </a:cubicBezTo>
                  <a:cubicBezTo>
                    <a:pt x="38" y="258"/>
                    <a:pt x="41" y="255"/>
                    <a:pt x="38" y="256"/>
                  </a:cubicBezTo>
                  <a:cubicBezTo>
                    <a:pt x="35" y="257"/>
                    <a:pt x="33" y="257"/>
                    <a:pt x="32" y="258"/>
                  </a:cubicBezTo>
                  <a:cubicBezTo>
                    <a:pt x="31" y="258"/>
                    <a:pt x="19" y="258"/>
                    <a:pt x="17" y="258"/>
                  </a:cubicBezTo>
                  <a:cubicBezTo>
                    <a:pt x="15" y="258"/>
                    <a:pt x="13" y="254"/>
                    <a:pt x="15" y="253"/>
                  </a:cubicBezTo>
                  <a:cubicBezTo>
                    <a:pt x="17" y="252"/>
                    <a:pt x="22" y="253"/>
                    <a:pt x="24" y="251"/>
                  </a:cubicBezTo>
                  <a:cubicBezTo>
                    <a:pt x="26" y="250"/>
                    <a:pt x="32" y="241"/>
                    <a:pt x="31" y="240"/>
                  </a:cubicBezTo>
                  <a:cubicBezTo>
                    <a:pt x="29" y="239"/>
                    <a:pt x="27" y="237"/>
                    <a:pt x="28" y="233"/>
                  </a:cubicBezTo>
                  <a:cubicBezTo>
                    <a:pt x="28" y="229"/>
                    <a:pt x="27" y="222"/>
                    <a:pt x="27" y="219"/>
                  </a:cubicBezTo>
                  <a:cubicBezTo>
                    <a:pt x="26" y="216"/>
                    <a:pt x="25" y="197"/>
                    <a:pt x="25" y="193"/>
                  </a:cubicBezTo>
                  <a:cubicBezTo>
                    <a:pt x="26" y="190"/>
                    <a:pt x="22" y="171"/>
                    <a:pt x="21" y="168"/>
                  </a:cubicBezTo>
                  <a:cubicBezTo>
                    <a:pt x="20" y="165"/>
                    <a:pt x="20" y="149"/>
                    <a:pt x="18" y="148"/>
                  </a:cubicBezTo>
                  <a:cubicBezTo>
                    <a:pt x="16" y="147"/>
                    <a:pt x="10" y="149"/>
                    <a:pt x="10" y="144"/>
                  </a:cubicBezTo>
                  <a:cubicBezTo>
                    <a:pt x="11" y="139"/>
                    <a:pt x="12" y="122"/>
                    <a:pt x="14" y="116"/>
                  </a:cubicBezTo>
                  <a:cubicBezTo>
                    <a:pt x="16" y="110"/>
                    <a:pt x="19" y="95"/>
                    <a:pt x="16" y="98"/>
                  </a:cubicBezTo>
                  <a:cubicBezTo>
                    <a:pt x="12" y="101"/>
                    <a:pt x="7" y="106"/>
                    <a:pt x="4" y="98"/>
                  </a:cubicBezTo>
                  <a:cubicBezTo>
                    <a:pt x="0" y="91"/>
                    <a:pt x="2" y="86"/>
                    <a:pt x="3" y="80"/>
                  </a:cubicBezTo>
                  <a:cubicBezTo>
                    <a:pt x="4" y="75"/>
                    <a:pt x="6" y="65"/>
                    <a:pt x="6" y="61"/>
                  </a:cubicBezTo>
                  <a:cubicBezTo>
                    <a:pt x="6" y="56"/>
                    <a:pt x="6" y="48"/>
                    <a:pt x="9" y="47"/>
                  </a:cubicBezTo>
                  <a:cubicBezTo>
                    <a:pt x="11" y="45"/>
                    <a:pt x="28" y="40"/>
                    <a:pt x="30" y="37"/>
                  </a:cubicBezTo>
                  <a:cubicBezTo>
                    <a:pt x="33" y="35"/>
                    <a:pt x="38" y="32"/>
                    <a:pt x="36" y="30"/>
                  </a:cubicBezTo>
                  <a:cubicBezTo>
                    <a:pt x="34" y="28"/>
                    <a:pt x="33" y="26"/>
                    <a:pt x="33" y="23"/>
                  </a:cubicBezTo>
                  <a:cubicBezTo>
                    <a:pt x="34" y="20"/>
                    <a:pt x="34" y="16"/>
                    <a:pt x="35" y="12"/>
                  </a:cubicBezTo>
                  <a:close/>
                  <a:moveTo>
                    <a:pt x="42" y="153"/>
                  </a:moveTo>
                  <a:cubicBezTo>
                    <a:pt x="42" y="156"/>
                    <a:pt x="42" y="172"/>
                    <a:pt x="43" y="178"/>
                  </a:cubicBezTo>
                  <a:cubicBezTo>
                    <a:pt x="43" y="183"/>
                    <a:pt x="42" y="190"/>
                    <a:pt x="43" y="197"/>
                  </a:cubicBezTo>
                  <a:cubicBezTo>
                    <a:pt x="44" y="203"/>
                    <a:pt x="45" y="210"/>
                    <a:pt x="45" y="213"/>
                  </a:cubicBezTo>
                  <a:cubicBezTo>
                    <a:pt x="45" y="217"/>
                    <a:pt x="45" y="223"/>
                    <a:pt x="45" y="224"/>
                  </a:cubicBezTo>
                  <a:cubicBezTo>
                    <a:pt x="45" y="224"/>
                    <a:pt x="47" y="227"/>
                    <a:pt x="46" y="218"/>
                  </a:cubicBezTo>
                  <a:cubicBezTo>
                    <a:pt x="46" y="210"/>
                    <a:pt x="47" y="204"/>
                    <a:pt x="46" y="197"/>
                  </a:cubicBezTo>
                  <a:cubicBezTo>
                    <a:pt x="45" y="191"/>
                    <a:pt x="46" y="182"/>
                    <a:pt x="45" y="177"/>
                  </a:cubicBezTo>
                  <a:cubicBezTo>
                    <a:pt x="45" y="171"/>
                    <a:pt x="45" y="157"/>
                    <a:pt x="44" y="155"/>
                  </a:cubicBezTo>
                  <a:cubicBezTo>
                    <a:pt x="43" y="153"/>
                    <a:pt x="42" y="153"/>
                    <a:pt x="42" y="153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5" name="Freeform 15"/>
            <p:cNvSpPr>
              <a:spLocks/>
            </p:cNvSpPr>
            <p:nvPr/>
          </p:nvSpPr>
          <p:spPr bwMode="auto">
            <a:xfrm>
              <a:off x="3467" y="796"/>
              <a:ext cx="279" cy="561"/>
            </a:xfrm>
            <a:custGeom>
              <a:avLst/>
              <a:gdLst>
                <a:gd name="T0" fmla="*/ 2147483647 w 20"/>
                <a:gd name="T1" fmla="*/ 0 h 40"/>
                <a:gd name="T2" fmla="*/ 0 w 20"/>
                <a:gd name="T3" fmla="*/ 2147483647 h 40"/>
                <a:gd name="T4" fmla="*/ 2147483647 w 20"/>
                <a:gd name="T5" fmla="*/ 2147483647 h 40"/>
                <a:gd name="T6" fmla="*/ 2147483647 w 20"/>
                <a:gd name="T7" fmla="*/ 2147483647 h 40"/>
                <a:gd name="T8" fmla="*/ 2147483647 w 20"/>
                <a:gd name="T9" fmla="*/ 2147483647 h 40"/>
                <a:gd name="T10" fmla="*/ 2147483647 w 20"/>
                <a:gd name="T11" fmla="*/ 2147483647 h 40"/>
                <a:gd name="T12" fmla="*/ 2147483647 w 20"/>
                <a:gd name="T13" fmla="*/ 2147483647 h 40"/>
                <a:gd name="T14" fmla="*/ 2147483647 w 20"/>
                <a:gd name="T15" fmla="*/ 2147483647 h 40"/>
                <a:gd name="T16" fmla="*/ 2147483647 w 20"/>
                <a:gd name="T17" fmla="*/ 2147483647 h 40"/>
                <a:gd name="T18" fmla="*/ 2147483647 w 20"/>
                <a:gd name="T19" fmla="*/ 2147483647 h 40"/>
                <a:gd name="T20" fmla="*/ 2147483647 w 20"/>
                <a:gd name="T21" fmla="*/ 2147483647 h 40"/>
                <a:gd name="T22" fmla="*/ 2147483647 w 20"/>
                <a:gd name="T23" fmla="*/ 0 h 4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40"/>
                <a:gd name="T38" fmla="*/ 20 w 20"/>
                <a:gd name="T39" fmla="*/ 40 h 4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40">
                  <a:moveTo>
                    <a:pt x="3" y="0"/>
                  </a:moveTo>
                  <a:cubicBezTo>
                    <a:pt x="2" y="1"/>
                    <a:pt x="0" y="4"/>
                    <a:pt x="0" y="6"/>
                  </a:cubicBezTo>
                  <a:cubicBezTo>
                    <a:pt x="1" y="9"/>
                    <a:pt x="7" y="26"/>
                    <a:pt x="8" y="29"/>
                  </a:cubicBezTo>
                  <a:cubicBezTo>
                    <a:pt x="9" y="32"/>
                    <a:pt x="11" y="38"/>
                    <a:pt x="12" y="39"/>
                  </a:cubicBezTo>
                  <a:cubicBezTo>
                    <a:pt x="12" y="40"/>
                    <a:pt x="15" y="32"/>
                    <a:pt x="17" y="26"/>
                  </a:cubicBezTo>
                  <a:cubicBezTo>
                    <a:pt x="17" y="26"/>
                    <a:pt x="19" y="20"/>
                    <a:pt x="20" y="17"/>
                  </a:cubicBezTo>
                  <a:cubicBezTo>
                    <a:pt x="20" y="15"/>
                    <a:pt x="20" y="11"/>
                    <a:pt x="20" y="10"/>
                  </a:cubicBezTo>
                  <a:cubicBezTo>
                    <a:pt x="20" y="9"/>
                    <a:pt x="20" y="10"/>
                    <a:pt x="18" y="11"/>
                  </a:cubicBezTo>
                  <a:cubicBezTo>
                    <a:pt x="16" y="12"/>
                    <a:pt x="14" y="13"/>
                    <a:pt x="13" y="12"/>
                  </a:cubicBezTo>
                  <a:cubicBezTo>
                    <a:pt x="12" y="11"/>
                    <a:pt x="8" y="8"/>
                    <a:pt x="6" y="6"/>
                  </a:cubicBezTo>
                  <a:cubicBezTo>
                    <a:pt x="4" y="4"/>
                    <a:pt x="3" y="2"/>
                    <a:pt x="3" y="1"/>
                  </a:cubicBezTo>
                  <a:cubicBezTo>
                    <a:pt x="3" y="0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5299" name="Group 18"/>
          <p:cNvGrpSpPr>
            <a:grpSpLocks noChangeAspect="1"/>
          </p:cNvGrpSpPr>
          <p:nvPr/>
        </p:nvGrpSpPr>
        <p:grpSpPr bwMode="auto">
          <a:xfrm>
            <a:off x="2411413" y="836613"/>
            <a:ext cx="2301875" cy="5818187"/>
            <a:chOff x="1519" y="527"/>
            <a:chExt cx="1450" cy="3665"/>
          </a:xfrm>
        </p:grpSpPr>
        <p:sp>
          <p:nvSpPr>
            <p:cNvPr id="55310" name="AutoShape 17"/>
            <p:cNvSpPr>
              <a:spLocks noChangeAspect="1" noChangeArrowheads="1" noTextEdit="1"/>
            </p:cNvSpPr>
            <p:nvPr/>
          </p:nvSpPr>
          <p:spPr bwMode="auto">
            <a:xfrm>
              <a:off x="1519" y="527"/>
              <a:ext cx="1450" cy="3665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1" name="Freeform 19"/>
            <p:cNvSpPr>
              <a:spLocks noEditPoints="1"/>
            </p:cNvSpPr>
            <p:nvPr/>
          </p:nvSpPr>
          <p:spPr bwMode="auto">
            <a:xfrm>
              <a:off x="1518" y="512"/>
              <a:ext cx="1435" cy="3665"/>
            </a:xfrm>
            <a:custGeom>
              <a:avLst/>
              <a:gdLst>
                <a:gd name="T0" fmla="*/ 2147483647 w 95"/>
                <a:gd name="T1" fmla="*/ 2147483647 h 243"/>
                <a:gd name="T2" fmla="*/ 2147483647 w 95"/>
                <a:gd name="T3" fmla="*/ 2147483647 h 243"/>
                <a:gd name="T4" fmla="*/ 2147483647 w 95"/>
                <a:gd name="T5" fmla="*/ 2147483647 h 243"/>
                <a:gd name="T6" fmla="*/ 2147483647 w 95"/>
                <a:gd name="T7" fmla="*/ 2147483647 h 243"/>
                <a:gd name="T8" fmla="*/ 2147483647 w 95"/>
                <a:gd name="T9" fmla="*/ 2147483647 h 243"/>
                <a:gd name="T10" fmla="*/ 2147483647 w 95"/>
                <a:gd name="T11" fmla="*/ 2147483647 h 243"/>
                <a:gd name="T12" fmla="*/ 2147483647 w 95"/>
                <a:gd name="T13" fmla="*/ 2147483647 h 243"/>
                <a:gd name="T14" fmla="*/ 2147483647 w 95"/>
                <a:gd name="T15" fmla="*/ 2147483647 h 243"/>
                <a:gd name="T16" fmla="*/ 2147483647 w 95"/>
                <a:gd name="T17" fmla="*/ 2147483647 h 243"/>
                <a:gd name="T18" fmla="*/ 2147483647 w 95"/>
                <a:gd name="T19" fmla="*/ 2147483647 h 243"/>
                <a:gd name="T20" fmla="*/ 2147483647 w 95"/>
                <a:gd name="T21" fmla="*/ 2147483647 h 243"/>
                <a:gd name="T22" fmla="*/ 2147483647 w 95"/>
                <a:gd name="T23" fmla="*/ 2147483647 h 243"/>
                <a:gd name="T24" fmla="*/ 2147483647 w 95"/>
                <a:gd name="T25" fmla="*/ 2147483647 h 243"/>
                <a:gd name="T26" fmla="*/ 2147483647 w 95"/>
                <a:gd name="T27" fmla="*/ 2147483647 h 243"/>
                <a:gd name="T28" fmla="*/ 2147483647 w 95"/>
                <a:gd name="T29" fmla="*/ 2147483647 h 243"/>
                <a:gd name="T30" fmla="*/ 2147483647 w 95"/>
                <a:gd name="T31" fmla="*/ 2147483647 h 243"/>
                <a:gd name="T32" fmla="*/ 2147483647 w 95"/>
                <a:gd name="T33" fmla="*/ 2147483647 h 243"/>
                <a:gd name="T34" fmla="*/ 2147483647 w 95"/>
                <a:gd name="T35" fmla="*/ 2147483647 h 243"/>
                <a:gd name="T36" fmla="*/ 2147483647 w 95"/>
                <a:gd name="T37" fmla="*/ 2147483647 h 243"/>
                <a:gd name="T38" fmla="*/ 2147483647 w 95"/>
                <a:gd name="T39" fmla="*/ 2147483647 h 243"/>
                <a:gd name="T40" fmla="*/ 2147483647 w 95"/>
                <a:gd name="T41" fmla="*/ 2147483647 h 243"/>
                <a:gd name="T42" fmla="*/ 2147483647 w 95"/>
                <a:gd name="T43" fmla="*/ 2147483647 h 243"/>
                <a:gd name="T44" fmla="*/ 2147483647 w 95"/>
                <a:gd name="T45" fmla="*/ 2147483647 h 243"/>
                <a:gd name="T46" fmla="*/ 2147483647 w 95"/>
                <a:gd name="T47" fmla="*/ 2147483647 h 243"/>
                <a:gd name="T48" fmla="*/ 2147483647 w 95"/>
                <a:gd name="T49" fmla="*/ 2147483647 h 243"/>
                <a:gd name="T50" fmla="*/ 2147483647 w 95"/>
                <a:gd name="T51" fmla="*/ 2147483647 h 243"/>
                <a:gd name="T52" fmla="*/ 2147483647 w 95"/>
                <a:gd name="T53" fmla="*/ 2147483647 h 243"/>
                <a:gd name="T54" fmla="*/ 2147483647 w 95"/>
                <a:gd name="T55" fmla="*/ 2147483647 h 243"/>
                <a:gd name="T56" fmla="*/ 2147483647 w 95"/>
                <a:gd name="T57" fmla="*/ 2147483647 h 243"/>
                <a:gd name="T58" fmla="*/ 2147483647 w 95"/>
                <a:gd name="T59" fmla="*/ 2147483647 h 243"/>
                <a:gd name="T60" fmla="*/ 2147483647 w 95"/>
                <a:gd name="T61" fmla="*/ 2147483647 h 243"/>
                <a:gd name="T62" fmla="*/ 2147483647 w 95"/>
                <a:gd name="T63" fmla="*/ 2147483647 h 243"/>
                <a:gd name="T64" fmla="*/ 2147483647 w 95"/>
                <a:gd name="T65" fmla="*/ 2147483647 h 243"/>
                <a:gd name="T66" fmla="*/ 2147483647 w 95"/>
                <a:gd name="T67" fmla="*/ 2147483647 h 243"/>
                <a:gd name="T68" fmla="*/ 2147483647 w 95"/>
                <a:gd name="T69" fmla="*/ 2147483647 h 243"/>
                <a:gd name="T70" fmla="*/ 2147483647 w 95"/>
                <a:gd name="T71" fmla="*/ 2147483647 h 243"/>
                <a:gd name="T72" fmla="*/ 2147483647 w 95"/>
                <a:gd name="T73" fmla="*/ 2147483647 h 243"/>
                <a:gd name="T74" fmla="*/ 2147483647 w 95"/>
                <a:gd name="T75" fmla="*/ 2147483647 h 243"/>
                <a:gd name="T76" fmla="*/ 2147483647 w 95"/>
                <a:gd name="T77" fmla="*/ 2147483647 h 243"/>
                <a:gd name="T78" fmla="*/ 2147483647 w 95"/>
                <a:gd name="T79" fmla="*/ 2147483647 h 243"/>
                <a:gd name="T80" fmla="*/ 2147483647 w 95"/>
                <a:gd name="T81" fmla="*/ 2147483647 h 243"/>
                <a:gd name="T82" fmla="*/ 2147483647 w 95"/>
                <a:gd name="T83" fmla="*/ 2147483647 h 243"/>
                <a:gd name="T84" fmla="*/ 2147483647 w 95"/>
                <a:gd name="T85" fmla="*/ 2147483647 h 243"/>
                <a:gd name="T86" fmla="*/ 2147483647 w 95"/>
                <a:gd name="T87" fmla="*/ 2147483647 h 243"/>
                <a:gd name="T88" fmla="*/ 2147483647 w 95"/>
                <a:gd name="T89" fmla="*/ 2147483647 h 24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5"/>
                <a:gd name="T136" fmla="*/ 0 h 243"/>
                <a:gd name="T137" fmla="*/ 95 w 95"/>
                <a:gd name="T138" fmla="*/ 243 h 24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5" h="243">
                  <a:moveTo>
                    <a:pt x="7" y="236"/>
                  </a:moveTo>
                  <a:cubicBezTo>
                    <a:pt x="10" y="236"/>
                    <a:pt x="17" y="232"/>
                    <a:pt x="19" y="230"/>
                  </a:cubicBezTo>
                  <a:cubicBezTo>
                    <a:pt x="21" y="229"/>
                    <a:pt x="25" y="230"/>
                    <a:pt x="29" y="229"/>
                  </a:cubicBezTo>
                  <a:cubicBezTo>
                    <a:pt x="34" y="228"/>
                    <a:pt x="29" y="221"/>
                    <a:pt x="29" y="218"/>
                  </a:cubicBezTo>
                  <a:cubicBezTo>
                    <a:pt x="29" y="214"/>
                    <a:pt x="29" y="213"/>
                    <a:pt x="29" y="211"/>
                  </a:cubicBezTo>
                  <a:cubicBezTo>
                    <a:pt x="30" y="210"/>
                    <a:pt x="34" y="198"/>
                    <a:pt x="35" y="197"/>
                  </a:cubicBezTo>
                  <a:cubicBezTo>
                    <a:pt x="35" y="196"/>
                    <a:pt x="39" y="197"/>
                    <a:pt x="41" y="196"/>
                  </a:cubicBezTo>
                  <a:cubicBezTo>
                    <a:pt x="42" y="196"/>
                    <a:pt x="42" y="185"/>
                    <a:pt x="42" y="183"/>
                  </a:cubicBezTo>
                  <a:cubicBezTo>
                    <a:pt x="42" y="181"/>
                    <a:pt x="43" y="178"/>
                    <a:pt x="44" y="177"/>
                  </a:cubicBezTo>
                  <a:cubicBezTo>
                    <a:pt x="45" y="176"/>
                    <a:pt x="45" y="171"/>
                    <a:pt x="46" y="168"/>
                  </a:cubicBezTo>
                  <a:cubicBezTo>
                    <a:pt x="47" y="166"/>
                    <a:pt x="50" y="156"/>
                    <a:pt x="51" y="153"/>
                  </a:cubicBezTo>
                  <a:cubicBezTo>
                    <a:pt x="52" y="149"/>
                    <a:pt x="52" y="149"/>
                    <a:pt x="53" y="146"/>
                  </a:cubicBezTo>
                  <a:cubicBezTo>
                    <a:pt x="55" y="144"/>
                    <a:pt x="57" y="136"/>
                    <a:pt x="58" y="133"/>
                  </a:cubicBezTo>
                  <a:cubicBezTo>
                    <a:pt x="59" y="130"/>
                    <a:pt x="61" y="125"/>
                    <a:pt x="61" y="126"/>
                  </a:cubicBezTo>
                  <a:cubicBezTo>
                    <a:pt x="61" y="128"/>
                    <a:pt x="62" y="133"/>
                    <a:pt x="62" y="136"/>
                  </a:cubicBezTo>
                  <a:cubicBezTo>
                    <a:pt x="62" y="139"/>
                    <a:pt x="64" y="148"/>
                    <a:pt x="64" y="152"/>
                  </a:cubicBezTo>
                  <a:cubicBezTo>
                    <a:pt x="64" y="156"/>
                    <a:pt x="65" y="169"/>
                    <a:pt x="65" y="172"/>
                  </a:cubicBezTo>
                  <a:cubicBezTo>
                    <a:pt x="65" y="175"/>
                    <a:pt x="64" y="188"/>
                    <a:pt x="64" y="192"/>
                  </a:cubicBezTo>
                  <a:cubicBezTo>
                    <a:pt x="64" y="196"/>
                    <a:pt x="64" y="196"/>
                    <a:pt x="64" y="196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198"/>
                    <a:pt x="69" y="211"/>
                    <a:pt x="69" y="214"/>
                  </a:cubicBezTo>
                  <a:cubicBezTo>
                    <a:pt x="68" y="216"/>
                    <a:pt x="69" y="217"/>
                    <a:pt x="68" y="219"/>
                  </a:cubicBezTo>
                  <a:cubicBezTo>
                    <a:pt x="67" y="221"/>
                    <a:pt x="68" y="224"/>
                    <a:pt x="68" y="226"/>
                  </a:cubicBezTo>
                  <a:cubicBezTo>
                    <a:pt x="67" y="228"/>
                    <a:pt x="67" y="229"/>
                    <a:pt x="68" y="231"/>
                  </a:cubicBezTo>
                  <a:cubicBezTo>
                    <a:pt x="68" y="232"/>
                    <a:pt x="69" y="234"/>
                    <a:pt x="69" y="237"/>
                  </a:cubicBezTo>
                  <a:cubicBezTo>
                    <a:pt x="69" y="239"/>
                    <a:pt x="69" y="241"/>
                    <a:pt x="71" y="242"/>
                  </a:cubicBezTo>
                  <a:cubicBezTo>
                    <a:pt x="72" y="243"/>
                    <a:pt x="78" y="242"/>
                    <a:pt x="79" y="241"/>
                  </a:cubicBezTo>
                  <a:cubicBezTo>
                    <a:pt x="80" y="240"/>
                    <a:pt x="80" y="238"/>
                    <a:pt x="80" y="235"/>
                  </a:cubicBezTo>
                  <a:cubicBezTo>
                    <a:pt x="79" y="232"/>
                    <a:pt x="77" y="229"/>
                    <a:pt x="76" y="228"/>
                  </a:cubicBezTo>
                  <a:cubicBezTo>
                    <a:pt x="75" y="226"/>
                    <a:pt x="75" y="224"/>
                    <a:pt x="75" y="222"/>
                  </a:cubicBezTo>
                  <a:cubicBezTo>
                    <a:pt x="75" y="221"/>
                    <a:pt x="76" y="219"/>
                    <a:pt x="75" y="218"/>
                  </a:cubicBezTo>
                  <a:cubicBezTo>
                    <a:pt x="74" y="216"/>
                    <a:pt x="75" y="215"/>
                    <a:pt x="76" y="211"/>
                  </a:cubicBezTo>
                  <a:cubicBezTo>
                    <a:pt x="77" y="207"/>
                    <a:pt x="79" y="198"/>
                    <a:pt x="79" y="198"/>
                  </a:cubicBezTo>
                  <a:cubicBezTo>
                    <a:pt x="79" y="197"/>
                    <a:pt x="82" y="195"/>
                    <a:pt x="84" y="195"/>
                  </a:cubicBezTo>
                  <a:cubicBezTo>
                    <a:pt x="85" y="194"/>
                    <a:pt x="84" y="185"/>
                    <a:pt x="83" y="181"/>
                  </a:cubicBezTo>
                  <a:cubicBezTo>
                    <a:pt x="82" y="177"/>
                    <a:pt x="82" y="168"/>
                    <a:pt x="82" y="163"/>
                  </a:cubicBezTo>
                  <a:cubicBezTo>
                    <a:pt x="81" y="158"/>
                    <a:pt x="83" y="146"/>
                    <a:pt x="83" y="142"/>
                  </a:cubicBezTo>
                  <a:cubicBezTo>
                    <a:pt x="83" y="137"/>
                    <a:pt x="85" y="127"/>
                    <a:pt x="85" y="127"/>
                  </a:cubicBezTo>
                  <a:cubicBezTo>
                    <a:pt x="85" y="127"/>
                    <a:pt x="87" y="127"/>
                    <a:pt x="87" y="128"/>
                  </a:cubicBezTo>
                  <a:cubicBezTo>
                    <a:pt x="88" y="128"/>
                    <a:pt x="86" y="134"/>
                    <a:pt x="85" y="136"/>
                  </a:cubicBezTo>
                  <a:cubicBezTo>
                    <a:pt x="84" y="137"/>
                    <a:pt x="85" y="141"/>
                    <a:pt x="85" y="143"/>
                  </a:cubicBezTo>
                  <a:cubicBezTo>
                    <a:pt x="85" y="144"/>
                    <a:pt x="86" y="145"/>
                    <a:pt x="87" y="145"/>
                  </a:cubicBezTo>
                  <a:cubicBezTo>
                    <a:pt x="88" y="145"/>
                    <a:pt x="86" y="147"/>
                    <a:pt x="84" y="149"/>
                  </a:cubicBezTo>
                  <a:cubicBezTo>
                    <a:pt x="83" y="150"/>
                    <a:pt x="87" y="150"/>
                    <a:pt x="88" y="148"/>
                  </a:cubicBezTo>
                  <a:cubicBezTo>
                    <a:pt x="90" y="147"/>
                    <a:pt x="92" y="144"/>
                    <a:pt x="92" y="143"/>
                  </a:cubicBezTo>
                  <a:cubicBezTo>
                    <a:pt x="93" y="141"/>
                    <a:pt x="93" y="134"/>
                    <a:pt x="93" y="133"/>
                  </a:cubicBezTo>
                  <a:cubicBezTo>
                    <a:pt x="93" y="131"/>
                    <a:pt x="93" y="127"/>
                    <a:pt x="94" y="127"/>
                  </a:cubicBezTo>
                  <a:cubicBezTo>
                    <a:pt x="95" y="127"/>
                    <a:pt x="95" y="120"/>
                    <a:pt x="95" y="117"/>
                  </a:cubicBezTo>
                  <a:cubicBezTo>
                    <a:pt x="95" y="113"/>
                    <a:pt x="91" y="93"/>
                    <a:pt x="89" y="84"/>
                  </a:cubicBezTo>
                  <a:cubicBezTo>
                    <a:pt x="86" y="76"/>
                    <a:pt x="87" y="59"/>
                    <a:pt x="87" y="56"/>
                  </a:cubicBezTo>
                  <a:cubicBezTo>
                    <a:pt x="88" y="53"/>
                    <a:pt x="84" y="51"/>
                    <a:pt x="82" y="50"/>
                  </a:cubicBezTo>
                  <a:cubicBezTo>
                    <a:pt x="80" y="50"/>
                    <a:pt x="78" y="48"/>
                    <a:pt x="79" y="48"/>
                  </a:cubicBezTo>
                  <a:cubicBezTo>
                    <a:pt x="79" y="48"/>
                    <a:pt x="78" y="46"/>
                    <a:pt x="78" y="44"/>
                  </a:cubicBezTo>
                  <a:cubicBezTo>
                    <a:pt x="79" y="43"/>
                    <a:pt x="79" y="43"/>
                    <a:pt x="78" y="42"/>
                  </a:cubicBezTo>
                  <a:cubicBezTo>
                    <a:pt x="77" y="40"/>
                    <a:pt x="78" y="40"/>
                    <a:pt x="79" y="38"/>
                  </a:cubicBezTo>
                  <a:cubicBezTo>
                    <a:pt x="79" y="38"/>
                    <a:pt x="79" y="37"/>
                    <a:pt x="79" y="37"/>
                  </a:cubicBezTo>
                  <a:cubicBezTo>
                    <a:pt x="80" y="37"/>
                    <a:pt x="81" y="38"/>
                    <a:pt x="82" y="38"/>
                  </a:cubicBezTo>
                  <a:cubicBezTo>
                    <a:pt x="81" y="37"/>
                    <a:pt x="80" y="37"/>
                    <a:pt x="79" y="36"/>
                  </a:cubicBezTo>
                  <a:cubicBezTo>
                    <a:pt x="79" y="36"/>
                    <a:pt x="78" y="36"/>
                    <a:pt x="78" y="35"/>
                  </a:cubicBezTo>
                  <a:cubicBezTo>
                    <a:pt x="78" y="34"/>
                    <a:pt x="78" y="34"/>
                    <a:pt x="79" y="32"/>
                  </a:cubicBezTo>
                  <a:cubicBezTo>
                    <a:pt x="80" y="31"/>
                    <a:pt x="79" y="30"/>
                    <a:pt x="78" y="29"/>
                  </a:cubicBezTo>
                  <a:cubicBezTo>
                    <a:pt x="79" y="30"/>
                    <a:pt x="80" y="30"/>
                    <a:pt x="82" y="30"/>
                  </a:cubicBezTo>
                  <a:cubicBezTo>
                    <a:pt x="80" y="30"/>
                    <a:pt x="79" y="29"/>
                    <a:pt x="78" y="28"/>
                  </a:cubicBezTo>
                  <a:cubicBezTo>
                    <a:pt x="78" y="28"/>
                    <a:pt x="77" y="27"/>
                    <a:pt x="77" y="27"/>
                  </a:cubicBezTo>
                  <a:cubicBezTo>
                    <a:pt x="77" y="26"/>
                    <a:pt x="76" y="23"/>
                    <a:pt x="76" y="22"/>
                  </a:cubicBezTo>
                  <a:cubicBezTo>
                    <a:pt x="76" y="21"/>
                    <a:pt x="76" y="19"/>
                    <a:pt x="76" y="18"/>
                  </a:cubicBezTo>
                  <a:cubicBezTo>
                    <a:pt x="77" y="19"/>
                    <a:pt x="78" y="20"/>
                    <a:pt x="79" y="22"/>
                  </a:cubicBezTo>
                  <a:cubicBezTo>
                    <a:pt x="78" y="20"/>
                    <a:pt x="77" y="18"/>
                    <a:pt x="75" y="17"/>
                  </a:cubicBezTo>
                  <a:cubicBezTo>
                    <a:pt x="75" y="17"/>
                    <a:pt x="75" y="16"/>
                    <a:pt x="74" y="16"/>
                  </a:cubicBezTo>
                  <a:cubicBezTo>
                    <a:pt x="73" y="14"/>
                    <a:pt x="73" y="12"/>
                    <a:pt x="73" y="10"/>
                  </a:cubicBezTo>
                  <a:cubicBezTo>
                    <a:pt x="72" y="7"/>
                    <a:pt x="71" y="2"/>
                    <a:pt x="60" y="1"/>
                  </a:cubicBezTo>
                  <a:cubicBezTo>
                    <a:pt x="49" y="0"/>
                    <a:pt x="48" y="14"/>
                    <a:pt x="48" y="16"/>
                  </a:cubicBezTo>
                  <a:cubicBezTo>
                    <a:pt x="48" y="17"/>
                    <a:pt x="48" y="17"/>
                    <a:pt x="47" y="17"/>
                  </a:cubicBezTo>
                  <a:cubicBezTo>
                    <a:pt x="47" y="18"/>
                    <a:pt x="46" y="19"/>
                    <a:pt x="44" y="19"/>
                  </a:cubicBezTo>
                  <a:cubicBezTo>
                    <a:pt x="45" y="19"/>
                    <a:pt x="46" y="19"/>
                    <a:pt x="47" y="18"/>
                  </a:cubicBezTo>
                  <a:cubicBezTo>
                    <a:pt x="47" y="20"/>
                    <a:pt x="46" y="21"/>
                    <a:pt x="46" y="21"/>
                  </a:cubicBezTo>
                  <a:cubicBezTo>
                    <a:pt x="44" y="22"/>
                    <a:pt x="43" y="23"/>
                    <a:pt x="41" y="21"/>
                  </a:cubicBezTo>
                  <a:cubicBezTo>
                    <a:pt x="42" y="23"/>
                    <a:pt x="44" y="23"/>
                    <a:pt x="45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22"/>
                    <a:pt x="45" y="22"/>
                    <a:pt x="45" y="23"/>
                  </a:cubicBezTo>
                  <a:cubicBezTo>
                    <a:pt x="45" y="24"/>
                    <a:pt x="44" y="25"/>
                    <a:pt x="44" y="27"/>
                  </a:cubicBezTo>
                  <a:cubicBezTo>
                    <a:pt x="44" y="28"/>
                    <a:pt x="43" y="29"/>
                    <a:pt x="43" y="30"/>
                  </a:cubicBezTo>
                  <a:cubicBezTo>
                    <a:pt x="43" y="30"/>
                    <a:pt x="43" y="30"/>
                    <a:pt x="43" y="30"/>
                  </a:cubicBezTo>
                  <a:cubicBezTo>
                    <a:pt x="41" y="32"/>
                    <a:pt x="38" y="35"/>
                    <a:pt x="34" y="35"/>
                  </a:cubicBezTo>
                  <a:cubicBezTo>
                    <a:pt x="36" y="36"/>
                    <a:pt x="39" y="35"/>
                    <a:pt x="41" y="33"/>
                  </a:cubicBezTo>
                  <a:cubicBezTo>
                    <a:pt x="43" y="34"/>
                    <a:pt x="42" y="35"/>
                    <a:pt x="43" y="36"/>
                  </a:cubicBezTo>
                  <a:cubicBezTo>
                    <a:pt x="44" y="36"/>
                    <a:pt x="43" y="36"/>
                    <a:pt x="43" y="37"/>
                  </a:cubicBezTo>
                  <a:cubicBezTo>
                    <a:pt x="43" y="37"/>
                    <a:pt x="42" y="38"/>
                    <a:pt x="41" y="39"/>
                  </a:cubicBezTo>
                  <a:cubicBezTo>
                    <a:pt x="40" y="41"/>
                    <a:pt x="41" y="41"/>
                    <a:pt x="40" y="42"/>
                  </a:cubicBezTo>
                  <a:cubicBezTo>
                    <a:pt x="39" y="43"/>
                    <a:pt x="35" y="42"/>
                    <a:pt x="33" y="44"/>
                  </a:cubicBezTo>
                  <a:cubicBezTo>
                    <a:pt x="31" y="45"/>
                    <a:pt x="31" y="46"/>
                    <a:pt x="30" y="50"/>
                  </a:cubicBezTo>
                  <a:cubicBezTo>
                    <a:pt x="29" y="54"/>
                    <a:pt x="27" y="63"/>
                    <a:pt x="25" y="67"/>
                  </a:cubicBezTo>
                  <a:cubicBezTo>
                    <a:pt x="24" y="71"/>
                    <a:pt x="21" y="77"/>
                    <a:pt x="20" y="82"/>
                  </a:cubicBezTo>
                  <a:cubicBezTo>
                    <a:pt x="19" y="87"/>
                    <a:pt x="24" y="104"/>
                    <a:pt x="24" y="106"/>
                  </a:cubicBezTo>
                  <a:cubicBezTo>
                    <a:pt x="24" y="109"/>
                    <a:pt x="30" y="107"/>
                    <a:pt x="30" y="109"/>
                  </a:cubicBezTo>
                  <a:cubicBezTo>
                    <a:pt x="30" y="111"/>
                    <a:pt x="35" y="110"/>
                    <a:pt x="35" y="110"/>
                  </a:cubicBezTo>
                  <a:cubicBezTo>
                    <a:pt x="35" y="110"/>
                    <a:pt x="38" y="112"/>
                    <a:pt x="37" y="113"/>
                  </a:cubicBezTo>
                  <a:cubicBezTo>
                    <a:pt x="37" y="114"/>
                    <a:pt x="35" y="125"/>
                    <a:pt x="34" y="129"/>
                  </a:cubicBezTo>
                  <a:cubicBezTo>
                    <a:pt x="33" y="132"/>
                    <a:pt x="33" y="142"/>
                    <a:pt x="33" y="146"/>
                  </a:cubicBezTo>
                  <a:cubicBezTo>
                    <a:pt x="32" y="150"/>
                    <a:pt x="30" y="156"/>
                    <a:pt x="30" y="159"/>
                  </a:cubicBezTo>
                  <a:cubicBezTo>
                    <a:pt x="30" y="162"/>
                    <a:pt x="30" y="166"/>
                    <a:pt x="29" y="170"/>
                  </a:cubicBezTo>
                  <a:cubicBezTo>
                    <a:pt x="27" y="174"/>
                    <a:pt x="26" y="183"/>
                    <a:pt x="25" y="188"/>
                  </a:cubicBezTo>
                  <a:cubicBezTo>
                    <a:pt x="24" y="193"/>
                    <a:pt x="22" y="210"/>
                    <a:pt x="19" y="216"/>
                  </a:cubicBezTo>
                  <a:cubicBezTo>
                    <a:pt x="17" y="223"/>
                    <a:pt x="2" y="230"/>
                    <a:pt x="1" y="232"/>
                  </a:cubicBezTo>
                  <a:cubicBezTo>
                    <a:pt x="0" y="233"/>
                    <a:pt x="4" y="236"/>
                    <a:pt x="7" y="236"/>
                  </a:cubicBezTo>
                  <a:close/>
                  <a:moveTo>
                    <a:pt x="38" y="99"/>
                  </a:moveTo>
                  <a:cubicBezTo>
                    <a:pt x="37" y="100"/>
                    <a:pt x="34" y="101"/>
                    <a:pt x="34" y="100"/>
                  </a:cubicBezTo>
                  <a:cubicBezTo>
                    <a:pt x="33" y="99"/>
                    <a:pt x="35" y="99"/>
                    <a:pt x="34" y="97"/>
                  </a:cubicBezTo>
                  <a:cubicBezTo>
                    <a:pt x="32" y="94"/>
                    <a:pt x="32" y="93"/>
                    <a:pt x="32" y="91"/>
                  </a:cubicBezTo>
                  <a:cubicBezTo>
                    <a:pt x="32" y="89"/>
                    <a:pt x="31" y="88"/>
                    <a:pt x="31" y="84"/>
                  </a:cubicBezTo>
                  <a:cubicBezTo>
                    <a:pt x="32" y="81"/>
                    <a:pt x="31" y="78"/>
                    <a:pt x="32" y="76"/>
                  </a:cubicBezTo>
                  <a:cubicBezTo>
                    <a:pt x="33" y="74"/>
                    <a:pt x="34" y="71"/>
                    <a:pt x="34" y="70"/>
                  </a:cubicBezTo>
                  <a:cubicBezTo>
                    <a:pt x="34" y="68"/>
                    <a:pt x="37" y="66"/>
                    <a:pt x="37" y="64"/>
                  </a:cubicBezTo>
                  <a:cubicBezTo>
                    <a:pt x="37" y="65"/>
                    <a:pt x="37" y="66"/>
                    <a:pt x="37" y="66"/>
                  </a:cubicBezTo>
                  <a:cubicBezTo>
                    <a:pt x="37" y="66"/>
                    <a:pt x="39" y="80"/>
                    <a:pt x="39" y="85"/>
                  </a:cubicBezTo>
                  <a:cubicBezTo>
                    <a:pt x="39" y="90"/>
                    <a:pt x="39" y="93"/>
                    <a:pt x="39" y="96"/>
                  </a:cubicBezTo>
                  <a:cubicBezTo>
                    <a:pt x="39" y="98"/>
                    <a:pt x="39" y="99"/>
                    <a:pt x="38" y="99"/>
                  </a:cubicBezTo>
                  <a:close/>
                  <a:moveTo>
                    <a:pt x="82" y="30"/>
                  </a:moveTo>
                  <a:cubicBezTo>
                    <a:pt x="82" y="30"/>
                    <a:pt x="82" y="30"/>
                    <a:pt x="82" y="30"/>
                  </a:cubicBezTo>
                  <a:cubicBezTo>
                    <a:pt x="82" y="30"/>
                    <a:pt x="82" y="30"/>
                    <a:pt x="82" y="30"/>
                  </a:cubicBezTo>
                  <a:close/>
                  <a:moveTo>
                    <a:pt x="79" y="22"/>
                  </a:moveTo>
                  <a:cubicBezTo>
                    <a:pt x="79" y="22"/>
                    <a:pt x="79" y="22"/>
                    <a:pt x="79" y="22"/>
                  </a:cubicBezTo>
                  <a:cubicBezTo>
                    <a:pt x="79" y="22"/>
                    <a:pt x="79" y="22"/>
                    <a:pt x="79" y="22"/>
                  </a:cubicBezTo>
                  <a:close/>
                  <a:moveTo>
                    <a:pt x="41" y="21"/>
                  </a:moveTo>
                  <a:cubicBezTo>
                    <a:pt x="41" y="21"/>
                    <a:pt x="41" y="21"/>
                    <a:pt x="41" y="21"/>
                  </a:cubicBezTo>
                  <a:cubicBezTo>
                    <a:pt x="41" y="21"/>
                    <a:pt x="41" y="21"/>
                    <a:pt x="41" y="21"/>
                  </a:cubicBezTo>
                  <a:close/>
                  <a:moveTo>
                    <a:pt x="44" y="19"/>
                  </a:moveTo>
                  <a:cubicBezTo>
                    <a:pt x="44" y="19"/>
                    <a:pt x="44" y="19"/>
                    <a:pt x="44" y="19"/>
                  </a:cubicBezTo>
                  <a:cubicBezTo>
                    <a:pt x="44" y="19"/>
                    <a:pt x="44" y="19"/>
                    <a:pt x="44" y="19"/>
                  </a:cubicBezTo>
                  <a:close/>
                  <a:moveTo>
                    <a:pt x="34" y="35"/>
                  </a:moveTo>
                  <a:cubicBezTo>
                    <a:pt x="34" y="35"/>
                    <a:pt x="34" y="35"/>
                    <a:pt x="34" y="35"/>
                  </a:cubicBezTo>
                  <a:cubicBezTo>
                    <a:pt x="34" y="35"/>
                    <a:pt x="34" y="35"/>
                    <a:pt x="34" y="35"/>
                  </a:cubicBezTo>
                  <a:close/>
                  <a:moveTo>
                    <a:pt x="82" y="38"/>
                  </a:moveTo>
                  <a:cubicBezTo>
                    <a:pt x="82" y="38"/>
                    <a:pt x="82" y="38"/>
                    <a:pt x="82" y="38"/>
                  </a:cubicBezTo>
                  <a:cubicBezTo>
                    <a:pt x="82" y="38"/>
                    <a:pt x="82" y="38"/>
                    <a:pt x="82" y="38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12" name="Freeform 20"/>
            <p:cNvSpPr>
              <a:spLocks/>
            </p:cNvSpPr>
            <p:nvPr/>
          </p:nvSpPr>
          <p:spPr bwMode="auto">
            <a:xfrm>
              <a:off x="2153" y="1160"/>
              <a:ext cx="483" cy="543"/>
            </a:xfrm>
            <a:custGeom>
              <a:avLst/>
              <a:gdLst>
                <a:gd name="T0" fmla="*/ 2147483647 w 32"/>
                <a:gd name="T1" fmla="*/ 0 h 36"/>
                <a:gd name="T2" fmla="*/ 2147483647 w 32"/>
                <a:gd name="T3" fmla="*/ 2147483647 h 36"/>
                <a:gd name="T4" fmla="*/ 2147483647 w 32"/>
                <a:gd name="T5" fmla="*/ 2147483647 h 36"/>
                <a:gd name="T6" fmla="*/ 2147483647 w 32"/>
                <a:gd name="T7" fmla="*/ 2147483647 h 36"/>
                <a:gd name="T8" fmla="*/ 2147483647 w 32"/>
                <a:gd name="T9" fmla="*/ 2147483647 h 36"/>
                <a:gd name="T10" fmla="*/ 2147483647 w 32"/>
                <a:gd name="T11" fmla="*/ 2147483647 h 36"/>
                <a:gd name="T12" fmla="*/ 2147483647 w 32"/>
                <a:gd name="T13" fmla="*/ 2147483647 h 36"/>
                <a:gd name="T14" fmla="*/ 2147483647 w 32"/>
                <a:gd name="T15" fmla="*/ 0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36"/>
                <a:gd name="T26" fmla="*/ 32 w 32"/>
                <a:gd name="T27" fmla="*/ 36 h 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36">
                  <a:moveTo>
                    <a:pt x="9" y="0"/>
                  </a:moveTo>
                  <a:cubicBezTo>
                    <a:pt x="9" y="0"/>
                    <a:pt x="17" y="8"/>
                    <a:pt x="25" y="1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26" y="11"/>
                    <a:pt x="24" y="14"/>
                  </a:cubicBezTo>
                  <a:cubicBezTo>
                    <a:pt x="22" y="17"/>
                    <a:pt x="16" y="36"/>
                    <a:pt x="16" y="36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4" y="12"/>
                    <a:pt x="2" y="15"/>
                  </a:cubicBezTo>
                  <a:cubicBezTo>
                    <a:pt x="0" y="18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 w="238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5300" name="群組 26"/>
          <p:cNvGrpSpPr>
            <a:grpSpLocks/>
          </p:cNvGrpSpPr>
          <p:nvPr/>
        </p:nvGrpSpPr>
        <p:grpSpPr bwMode="auto">
          <a:xfrm>
            <a:off x="323850" y="620713"/>
            <a:ext cx="2036763" cy="5926137"/>
            <a:chOff x="228600" y="620713"/>
            <a:chExt cx="2036763" cy="5926137"/>
          </a:xfrm>
        </p:grpSpPr>
        <p:sp>
          <p:nvSpPr>
            <p:cNvPr id="55302" name="AutoShape 22"/>
            <p:cNvSpPr>
              <a:spLocks noChangeAspect="1" noChangeArrowheads="1" noTextEdit="1"/>
            </p:cNvSpPr>
            <p:nvPr/>
          </p:nvSpPr>
          <p:spPr bwMode="auto">
            <a:xfrm>
              <a:off x="250825" y="620713"/>
              <a:ext cx="1993900" cy="5903912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3" name="Freeform 24"/>
            <p:cNvSpPr>
              <a:spLocks noEditPoints="1"/>
            </p:cNvSpPr>
            <p:nvPr/>
          </p:nvSpPr>
          <p:spPr bwMode="auto">
            <a:xfrm>
              <a:off x="228600" y="620713"/>
              <a:ext cx="2036763" cy="5926137"/>
            </a:xfrm>
            <a:custGeom>
              <a:avLst/>
              <a:gdLst>
                <a:gd name="T0" fmla="*/ 2147483647 w 92"/>
                <a:gd name="T1" fmla="*/ 2147483647 h 268"/>
                <a:gd name="T2" fmla="*/ 2147483647 w 92"/>
                <a:gd name="T3" fmla="*/ 2147483647 h 268"/>
                <a:gd name="T4" fmla="*/ 2147483647 w 92"/>
                <a:gd name="T5" fmla="*/ 2147483647 h 268"/>
                <a:gd name="T6" fmla="*/ 2147483647 w 92"/>
                <a:gd name="T7" fmla="*/ 2147483647 h 268"/>
                <a:gd name="T8" fmla="*/ 2147483647 w 92"/>
                <a:gd name="T9" fmla="*/ 2147483647 h 268"/>
                <a:gd name="T10" fmla="*/ 2147483647 w 92"/>
                <a:gd name="T11" fmla="*/ 2147483647 h 268"/>
                <a:gd name="T12" fmla="*/ 2147483647 w 92"/>
                <a:gd name="T13" fmla="*/ 2147483647 h 268"/>
                <a:gd name="T14" fmla="*/ 2147483647 w 92"/>
                <a:gd name="T15" fmla="*/ 2147483647 h 268"/>
                <a:gd name="T16" fmla="*/ 2147483647 w 92"/>
                <a:gd name="T17" fmla="*/ 2147483647 h 268"/>
                <a:gd name="T18" fmla="*/ 2147483647 w 92"/>
                <a:gd name="T19" fmla="*/ 2147483647 h 268"/>
                <a:gd name="T20" fmla="*/ 2147483647 w 92"/>
                <a:gd name="T21" fmla="*/ 2147483647 h 268"/>
                <a:gd name="T22" fmla="*/ 2147483647 w 92"/>
                <a:gd name="T23" fmla="*/ 2147483647 h 268"/>
                <a:gd name="T24" fmla="*/ 2147483647 w 92"/>
                <a:gd name="T25" fmla="*/ 2147483647 h 268"/>
                <a:gd name="T26" fmla="*/ 2147483647 w 92"/>
                <a:gd name="T27" fmla="*/ 2147483647 h 268"/>
                <a:gd name="T28" fmla="*/ 2147483647 w 92"/>
                <a:gd name="T29" fmla="*/ 2147483647 h 268"/>
                <a:gd name="T30" fmla="*/ 2147483647 w 92"/>
                <a:gd name="T31" fmla="*/ 2147483647 h 268"/>
                <a:gd name="T32" fmla="*/ 2147483647 w 92"/>
                <a:gd name="T33" fmla="*/ 2147483647 h 268"/>
                <a:gd name="T34" fmla="*/ 2147483647 w 92"/>
                <a:gd name="T35" fmla="*/ 2147483647 h 268"/>
                <a:gd name="T36" fmla="*/ 2147483647 w 92"/>
                <a:gd name="T37" fmla="*/ 2147483647 h 268"/>
                <a:gd name="T38" fmla="*/ 2147483647 w 92"/>
                <a:gd name="T39" fmla="*/ 2147483647 h 268"/>
                <a:gd name="T40" fmla="*/ 2147483647 w 92"/>
                <a:gd name="T41" fmla="*/ 2147483647 h 268"/>
                <a:gd name="T42" fmla="*/ 2147483647 w 92"/>
                <a:gd name="T43" fmla="*/ 2147483647 h 268"/>
                <a:gd name="T44" fmla="*/ 2147483647 w 92"/>
                <a:gd name="T45" fmla="*/ 2147483647 h 268"/>
                <a:gd name="T46" fmla="*/ 2147483647 w 92"/>
                <a:gd name="T47" fmla="*/ 2147483647 h 268"/>
                <a:gd name="T48" fmla="*/ 2147483647 w 92"/>
                <a:gd name="T49" fmla="*/ 2147483647 h 268"/>
                <a:gd name="T50" fmla="*/ 2147483647 w 92"/>
                <a:gd name="T51" fmla="*/ 2147483647 h 268"/>
                <a:gd name="T52" fmla="*/ 2147483647 w 92"/>
                <a:gd name="T53" fmla="*/ 2147483647 h 268"/>
                <a:gd name="T54" fmla="*/ 2147483647 w 92"/>
                <a:gd name="T55" fmla="*/ 2147483647 h 268"/>
                <a:gd name="T56" fmla="*/ 2147483647 w 92"/>
                <a:gd name="T57" fmla="*/ 2147483647 h 268"/>
                <a:gd name="T58" fmla="*/ 2147483647 w 92"/>
                <a:gd name="T59" fmla="*/ 2147483647 h 268"/>
                <a:gd name="T60" fmla="*/ 2147483647 w 92"/>
                <a:gd name="T61" fmla="*/ 2147483647 h 268"/>
                <a:gd name="T62" fmla="*/ 2147483647 w 92"/>
                <a:gd name="T63" fmla="*/ 2147483647 h 268"/>
                <a:gd name="T64" fmla="*/ 2147483647 w 92"/>
                <a:gd name="T65" fmla="*/ 2147483647 h 268"/>
                <a:gd name="T66" fmla="*/ 2147483647 w 92"/>
                <a:gd name="T67" fmla="*/ 2147483647 h 268"/>
                <a:gd name="T68" fmla="*/ 2147483647 w 92"/>
                <a:gd name="T69" fmla="*/ 2147483647 h 268"/>
                <a:gd name="T70" fmla="*/ 2147483647 w 92"/>
                <a:gd name="T71" fmla="*/ 2147483647 h 268"/>
                <a:gd name="T72" fmla="*/ 2147483647 w 92"/>
                <a:gd name="T73" fmla="*/ 2147483647 h 268"/>
                <a:gd name="T74" fmla="*/ 2147483647 w 92"/>
                <a:gd name="T75" fmla="*/ 2147483647 h 268"/>
                <a:gd name="T76" fmla="*/ 2147483647 w 92"/>
                <a:gd name="T77" fmla="*/ 2147483647 h 268"/>
                <a:gd name="T78" fmla="*/ 2147483647 w 92"/>
                <a:gd name="T79" fmla="*/ 2147483647 h 268"/>
                <a:gd name="T80" fmla="*/ 2147483647 w 92"/>
                <a:gd name="T81" fmla="*/ 2147483647 h 26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2"/>
                <a:gd name="T124" fmla="*/ 0 h 268"/>
                <a:gd name="T125" fmla="*/ 92 w 92"/>
                <a:gd name="T126" fmla="*/ 268 h 26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2" h="268">
                  <a:moveTo>
                    <a:pt x="66" y="237"/>
                  </a:moveTo>
                  <a:cubicBezTo>
                    <a:pt x="66" y="237"/>
                    <a:pt x="66" y="237"/>
                    <a:pt x="66" y="236"/>
                  </a:cubicBezTo>
                  <a:cubicBezTo>
                    <a:pt x="64" y="235"/>
                    <a:pt x="65" y="232"/>
                    <a:pt x="65" y="230"/>
                  </a:cubicBezTo>
                  <a:cubicBezTo>
                    <a:pt x="64" y="224"/>
                    <a:pt x="60" y="207"/>
                    <a:pt x="59" y="202"/>
                  </a:cubicBezTo>
                  <a:cubicBezTo>
                    <a:pt x="58" y="197"/>
                    <a:pt x="56" y="179"/>
                    <a:pt x="55" y="176"/>
                  </a:cubicBezTo>
                  <a:cubicBezTo>
                    <a:pt x="54" y="173"/>
                    <a:pt x="46" y="145"/>
                    <a:pt x="46" y="151"/>
                  </a:cubicBezTo>
                  <a:cubicBezTo>
                    <a:pt x="45" y="157"/>
                    <a:pt x="44" y="164"/>
                    <a:pt x="44" y="170"/>
                  </a:cubicBezTo>
                  <a:cubicBezTo>
                    <a:pt x="44" y="177"/>
                    <a:pt x="44" y="177"/>
                    <a:pt x="44" y="177"/>
                  </a:cubicBezTo>
                  <a:cubicBezTo>
                    <a:pt x="44" y="177"/>
                    <a:pt x="44" y="183"/>
                    <a:pt x="44" y="186"/>
                  </a:cubicBezTo>
                  <a:cubicBezTo>
                    <a:pt x="44" y="188"/>
                    <a:pt x="41" y="198"/>
                    <a:pt x="43" y="202"/>
                  </a:cubicBezTo>
                  <a:cubicBezTo>
                    <a:pt x="45" y="206"/>
                    <a:pt x="48" y="226"/>
                    <a:pt x="48" y="228"/>
                  </a:cubicBezTo>
                  <a:cubicBezTo>
                    <a:pt x="47" y="231"/>
                    <a:pt x="49" y="242"/>
                    <a:pt x="49" y="243"/>
                  </a:cubicBezTo>
                  <a:cubicBezTo>
                    <a:pt x="49" y="244"/>
                    <a:pt x="51" y="248"/>
                    <a:pt x="49" y="249"/>
                  </a:cubicBezTo>
                  <a:cubicBezTo>
                    <a:pt x="47" y="249"/>
                    <a:pt x="48" y="249"/>
                    <a:pt x="48" y="250"/>
                  </a:cubicBezTo>
                  <a:cubicBezTo>
                    <a:pt x="49" y="251"/>
                    <a:pt x="45" y="254"/>
                    <a:pt x="45" y="253"/>
                  </a:cubicBezTo>
                  <a:cubicBezTo>
                    <a:pt x="44" y="253"/>
                    <a:pt x="43" y="254"/>
                    <a:pt x="42" y="256"/>
                  </a:cubicBezTo>
                  <a:cubicBezTo>
                    <a:pt x="42" y="258"/>
                    <a:pt x="36" y="264"/>
                    <a:pt x="33" y="265"/>
                  </a:cubicBezTo>
                  <a:cubicBezTo>
                    <a:pt x="29" y="268"/>
                    <a:pt x="21" y="264"/>
                    <a:pt x="24" y="260"/>
                  </a:cubicBezTo>
                  <a:cubicBezTo>
                    <a:pt x="26" y="258"/>
                    <a:pt x="34" y="250"/>
                    <a:pt x="32" y="248"/>
                  </a:cubicBezTo>
                  <a:cubicBezTo>
                    <a:pt x="31" y="247"/>
                    <a:pt x="28" y="246"/>
                    <a:pt x="28" y="243"/>
                  </a:cubicBezTo>
                  <a:cubicBezTo>
                    <a:pt x="28" y="240"/>
                    <a:pt x="25" y="216"/>
                    <a:pt x="24" y="212"/>
                  </a:cubicBezTo>
                  <a:cubicBezTo>
                    <a:pt x="24" y="208"/>
                    <a:pt x="24" y="208"/>
                    <a:pt x="24" y="208"/>
                  </a:cubicBezTo>
                  <a:cubicBezTo>
                    <a:pt x="24" y="208"/>
                    <a:pt x="23" y="190"/>
                    <a:pt x="23" y="185"/>
                  </a:cubicBezTo>
                  <a:cubicBezTo>
                    <a:pt x="23" y="181"/>
                    <a:pt x="18" y="158"/>
                    <a:pt x="18" y="154"/>
                  </a:cubicBezTo>
                  <a:cubicBezTo>
                    <a:pt x="18" y="151"/>
                    <a:pt x="18" y="150"/>
                    <a:pt x="18" y="150"/>
                  </a:cubicBezTo>
                  <a:cubicBezTo>
                    <a:pt x="18" y="150"/>
                    <a:pt x="19" y="145"/>
                    <a:pt x="16" y="145"/>
                  </a:cubicBezTo>
                  <a:cubicBezTo>
                    <a:pt x="14" y="145"/>
                    <a:pt x="8" y="144"/>
                    <a:pt x="9" y="141"/>
                  </a:cubicBezTo>
                  <a:cubicBezTo>
                    <a:pt x="11" y="138"/>
                    <a:pt x="14" y="129"/>
                    <a:pt x="12" y="129"/>
                  </a:cubicBezTo>
                  <a:cubicBezTo>
                    <a:pt x="11" y="129"/>
                    <a:pt x="0" y="110"/>
                    <a:pt x="3" y="94"/>
                  </a:cubicBezTo>
                  <a:cubicBezTo>
                    <a:pt x="5" y="78"/>
                    <a:pt x="5" y="53"/>
                    <a:pt x="13" y="49"/>
                  </a:cubicBezTo>
                  <a:cubicBezTo>
                    <a:pt x="21" y="45"/>
                    <a:pt x="23" y="45"/>
                    <a:pt x="27" y="44"/>
                  </a:cubicBezTo>
                  <a:cubicBezTo>
                    <a:pt x="30" y="42"/>
                    <a:pt x="35" y="40"/>
                    <a:pt x="35" y="37"/>
                  </a:cubicBezTo>
                  <a:cubicBezTo>
                    <a:pt x="35" y="34"/>
                    <a:pt x="34" y="33"/>
                    <a:pt x="34" y="31"/>
                  </a:cubicBezTo>
                  <a:cubicBezTo>
                    <a:pt x="34" y="30"/>
                    <a:pt x="35" y="27"/>
                    <a:pt x="34" y="27"/>
                  </a:cubicBezTo>
                  <a:cubicBezTo>
                    <a:pt x="33" y="27"/>
                    <a:pt x="31" y="25"/>
                    <a:pt x="31" y="23"/>
                  </a:cubicBezTo>
                  <a:cubicBezTo>
                    <a:pt x="31" y="20"/>
                    <a:pt x="31" y="19"/>
                    <a:pt x="32" y="19"/>
                  </a:cubicBezTo>
                  <a:cubicBezTo>
                    <a:pt x="32" y="19"/>
                    <a:pt x="32" y="16"/>
                    <a:pt x="32" y="14"/>
                  </a:cubicBezTo>
                  <a:cubicBezTo>
                    <a:pt x="32" y="12"/>
                    <a:pt x="34" y="4"/>
                    <a:pt x="37" y="3"/>
                  </a:cubicBezTo>
                  <a:cubicBezTo>
                    <a:pt x="40" y="1"/>
                    <a:pt x="52" y="0"/>
                    <a:pt x="54" y="6"/>
                  </a:cubicBezTo>
                  <a:cubicBezTo>
                    <a:pt x="56" y="12"/>
                    <a:pt x="57" y="17"/>
                    <a:pt x="56" y="18"/>
                  </a:cubicBezTo>
                  <a:cubicBezTo>
                    <a:pt x="56" y="18"/>
                    <a:pt x="57" y="20"/>
                    <a:pt x="57" y="22"/>
                  </a:cubicBezTo>
                  <a:cubicBezTo>
                    <a:pt x="57" y="23"/>
                    <a:pt x="55" y="27"/>
                    <a:pt x="54" y="28"/>
                  </a:cubicBezTo>
                  <a:cubicBezTo>
                    <a:pt x="54" y="28"/>
                    <a:pt x="52" y="36"/>
                    <a:pt x="52" y="38"/>
                  </a:cubicBezTo>
                  <a:cubicBezTo>
                    <a:pt x="52" y="39"/>
                    <a:pt x="57" y="43"/>
                    <a:pt x="60" y="44"/>
                  </a:cubicBezTo>
                  <a:cubicBezTo>
                    <a:pt x="62" y="45"/>
                    <a:pt x="66" y="47"/>
                    <a:pt x="66" y="47"/>
                  </a:cubicBezTo>
                  <a:cubicBezTo>
                    <a:pt x="69" y="48"/>
                    <a:pt x="77" y="48"/>
                    <a:pt x="78" y="55"/>
                  </a:cubicBezTo>
                  <a:cubicBezTo>
                    <a:pt x="78" y="63"/>
                    <a:pt x="81" y="87"/>
                    <a:pt x="82" y="94"/>
                  </a:cubicBezTo>
                  <a:cubicBezTo>
                    <a:pt x="82" y="100"/>
                    <a:pt x="83" y="128"/>
                    <a:pt x="83" y="133"/>
                  </a:cubicBezTo>
                  <a:cubicBezTo>
                    <a:pt x="83" y="135"/>
                    <a:pt x="83" y="137"/>
                    <a:pt x="83" y="139"/>
                  </a:cubicBezTo>
                  <a:cubicBezTo>
                    <a:pt x="83" y="140"/>
                    <a:pt x="83" y="141"/>
                    <a:pt x="82" y="141"/>
                  </a:cubicBezTo>
                  <a:cubicBezTo>
                    <a:pt x="82" y="142"/>
                    <a:pt x="82" y="141"/>
                    <a:pt x="81" y="142"/>
                  </a:cubicBezTo>
                  <a:cubicBezTo>
                    <a:pt x="82" y="143"/>
                    <a:pt x="82" y="143"/>
                    <a:pt x="82" y="145"/>
                  </a:cubicBezTo>
                  <a:cubicBezTo>
                    <a:pt x="83" y="146"/>
                    <a:pt x="84" y="152"/>
                    <a:pt x="81" y="154"/>
                  </a:cubicBezTo>
                  <a:cubicBezTo>
                    <a:pt x="78" y="155"/>
                    <a:pt x="76" y="155"/>
                    <a:pt x="76" y="157"/>
                  </a:cubicBezTo>
                  <a:cubicBezTo>
                    <a:pt x="76" y="159"/>
                    <a:pt x="75" y="175"/>
                    <a:pt x="77" y="182"/>
                  </a:cubicBezTo>
                  <a:cubicBezTo>
                    <a:pt x="79" y="189"/>
                    <a:pt x="82" y="218"/>
                    <a:pt x="84" y="227"/>
                  </a:cubicBezTo>
                  <a:cubicBezTo>
                    <a:pt x="85" y="236"/>
                    <a:pt x="86" y="241"/>
                    <a:pt x="85" y="242"/>
                  </a:cubicBezTo>
                  <a:cubicBezTo>
                    <a:pt x="85" y="243"/>
                    <a:pt x="82" y="245"/>
                    <a:pt x="83" y="246"/>
                  </a:cubicBezTo>
                  <a:cubicBezTo>
                    <a:pt x="84" y="248"/>
                    <a:pt x="92" y="255"/>
                    <a:pt x="89" y="259"/>
                  </a:cubicBezTo>
                  <a:cubicBezTo>
                    <a:pt x="86" y="263"/>
                    <a:pt x="84" y="264"/>
                    <a:pt x="80" y="261"/>
                  </a:cubicBezTo>
                  <a:cubicBezTo>
                    <a:pt x="76" y="258"/>
                    <a:pt x="74" y="255"/>
                    <a:pt x="73" y="252"/>
                  </a:cubicBezTo>
                  <a:cubicBezTo>
                    <a:pt x="71" y="247"/>
                    <a:pt x="71" y="250"/>
                    <a:pt x="70" y="248"/>
                  </a:cubicBezTo>
                  <a:cubicBezTo>
                    <a:pt x="68" y="246"/>
                    <a:pt x="67" y="245"/>
                    <a:pt x="68" y="244"/>
                  </a:cubicBezTo>
                  <a:cubicBezTo>
                    <a:pt x="70" y="242"/>
                    <a:pt x="68" y="239"/>
                    <a:pt x="66" y="237"/>
                  </a:cubicBezTo>
                  <a:close/>
                  <a:moveTo>
                    <a:pt x="68" y="102"/>
                  </a:moveTo>
                  <a:cubicBezTo>
                    <a:pt x="68" y="105"/>
                    <a:pt x="69" y="111"/>
                    <a:pt x="70" y="112"/>
                  </a:cubicBezTo>
                  <a:cubicBezTo>
                    <a:pt x="71" y="113"/>
                    <a:pt x="72" y="115"/>
                    <a:pt x="71" y="112"/>
                  </a:cubicBezTo>
                  <a:cubicBezTo>
                    <a:pt x="70" y="108"/>
                    <a:pt x="69" y="90"/>
                    <a:pt x="68" y="93"/>
                  </a:cubicBezTo>
                  <a:cubicBezTo>
                    <a:pt x="68" y="95"/>
                    <a:pt x="68" y="102"/>
                    <a:pt x="68" y="102"/>
                  </a:cubicBezTo>
                  <a:close/>
                  <a:moveTo>
                    <a:pt x="77" y="146"/>
                  </a:moveTo>
                  <a:cubicBezTo>
                    <a:pt x="77" y="146"/>
                    <a:pt x="76" y="146"/>
                    <a:pt x="75" y="147"/>
                  </a:cubicBezTo>
                  <a:cubicBezTo>
                    <a:pt x="75" y="147"/>
                    <a:pt x="75" y="149"/>
                    <a:pt x="75" y="150"/>
                  </a:cubicBezTo>
                  <a:cubicBezTo>
                    <a:pt x="75" y="151"/>
                    <a:pt x="75" y="152"/>
                    <a:pt x="76" y="152"/>
                  </a:cubicBezTo>
                  <a:cubicBezTo>
                    <a:pt x="77" y="152"/>
                    <a:pt x="77" y="148"/>
                    <a:pt x="77" y="147"/>
                  </a:cubicBezTo>
                  <a:cubicBezTo>
                    <a:pt x="77" y="147"/>
                    <a:pt x="77" y="146"/>
                    <a:pt x="77" y="146"/>
                  </a:cubicBezTo>
                  <a:close/>
                  <a:moveTo>
                    <a:pt x="19" y="92"/>
                  </a:moveTo>
                  <a:cubicBezTo>
                    <a:pt x="18" y="90"/>
                    <a:pt x="18" y="88"/>
                    <a:pt x="17" y="87"/>
                  </a:cubicBezTo>
                  <a:cubicBezTo>
                    <a:pt x="16" y="87"/>
                    <a:pt x="15" y="92"/>
                    <a:pt x="14" y="94"/>
                  </a:cubicBezTo>
                  <a:cubicBezTo>
                    <a:pt x="14" y="96"/>
                    <a:pt x="17" y="102"/>
                    <a:pt x="17" y="104"/>
                  </a:cubicBezTo>
                  <a:cubicBezTo>
                    <a:pt x="17" y="106"/>
                    <a:pt x="19" y="104"/>
                    <a:pt x="20" y="102"/>
                  </a:cubicBezTo>
                  <a:cubicBezTo>
                    <a:pt x="22" y="101"/>
                    <a:pt x="21" y="99"/>
                    <a:pt x="21" y="96"/>
                  </a:cubicBezTo>
                  <a:cubicBezTo>
                    <a:pt x="21" y="96"/>
                    <a:pt x="21" y="95"/>
                    <a:pt x="19" y="92"/>
                  </a:cubicBezTo>
                  <a:close/>
                </a:path>
              </a:pathLst>
            </a:custGeom>
            <a:solidFill>
              <a:srgbClr val="001638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4" name="Freeform 25"/>
            <p:cNvSpPr>
              <a:spLocks/>
            </p:cNvSpPr>
            <p:nvPr/>
          </p:nvSpPr>
          <p:spPr bwMode="auto">
            <a:xfrm>
              <a:off x="936625" y="1527175"/>
              <a:ext cx="531813" cy="973137"/>
            </a:xfrm>
            <a:custGeom>
              <a:avLst/>
              <a:gdLst>
                <a:gd name="T0" fmla="*/ 2147483647 w 24"/>
                <a:gd name="T1" fmla="*/ 0 h 44"/>
                <a:gd name="T2" fmla="*/ 0 w 24"/>
                <a:gd name="T3" fmla="*/ 2147483647 h 44"/>
                <a:gd name="T4" fmla="*/ 2147483647 w 24"/>
                <a:gd name="T5" fmla="*/ 2147483647 h 44"/>
                <a:gd name="T6" fmla="*/ 2147483647 w 24"/>
                <a:gd name="T7" fmla="*/ 0 h 4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4"/>
                <a:gd name="T13" fmla="*/ 0 h 44"/>
                <a:gd name="T14" fmla="*/ 24 w 24"/>
                <a:gd name="T15" fmla="*/ 44 h 4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4" h="44">
                  <a:moveTo>
                    <a:pt x="24" y="0"/>
                  </a:moveTo>
                  <a:cubicBezTo>
                    <a:pt x="24" y="5"/>
                    <a:pt x="7" y="15"/>
                    <a:pt x="0" y="1"/>
                  </a:cubicBezTo>
                  <a:cubicBezTo>
                    <a:pt x="2" y="4"/>
                    <a:pt x="8" y="35"/>
                    <a:pt x="10" y="44"/>
                  </a:cubicBez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5" name="Freeform 26"/>
            <p:cNvSpPr>
              <a:spLocks/>
            </p:cNvSpPr>
            <p:nvPr/>
          </p:nvSpPr>
          <p:spPr bwMode="auto">
            <a:xfrm>
              <a:off x="1047750" y="1725613"/>
              <a:ext cx="222250" cy="774700"/>
            </a:xfrm>
            <a:custGeom>
              <a:avLst/>
              <a:gdLst>
                <a:gd name="T0" fmla="*/ 2147483647 w 10"/>
                <a:gd name="T1" fmla="*/ 2147483647 h 35"/>
                <a:gd name="T2" fmla="*/ 2147483647 w 10"/>
                <a:gd name="T3" fmla="*/ 0 h 35"/>
                <a:gd name="T4" fmla="*/ 2147483647 w 10"/>
                <a:gd name="T5" fmla="*/ 2147483647 h 35"/>
                <a:gd name="T6" fmla="*/ 2147483647 w 10"/>
                <a:gd name="T7" fmla="*/ 2147483647 h 35"/>
                <a:gd name="T8" fmla="*/ 2147483647 w 10"/>
                <a:gd name="T9" fmla="*/ 2147483647 h 35"/>
                <a:gd name="T10" fmla="*/ 2147483647 w 10"/>
                <a:gd name="T11" fmla="*/ 2147483647 h 35"/>
                <a:gd name="T12" fmla="*/ 2147483647 w 10"/>
                <a:gd name="T13" fmla="*/ 2147483647 h 35"/>
                <a:gd name="T14" fmla="*/ 2147483647 w 10"/>
                <a:gd name="T15" fmla="*/ 2147483647 h 35"/>
                <a:gd name="T16" fmla="*/ 2147483647 w 10"/>
                <a:gd name="T17" fmla="*/ 2147483647 h 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35"/>
                <a:gd name="T29" fmla="*/ 10 w 10"/>
                <a:gd name="T30" fmla="*/ 35 h 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35">
                  <a:moveTo>
                    <a:pt x="9" y="3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3" y="2"/>
                  </a:cubicBezTo>
                  <a:cubicBezTo>
                    <a:pt x="3" y="3"/>
                    <a:pt x="3" y="4"/>
                    <a:pt x="4" y="5"/>
                  </a:cubicBezTo>
                  <a:cubicBezTo>
                    <a:pt x="3" y="8"/>
                    <a:pt x="0" y="13"/>
                    <a:pt x="2" y="20"/>
                  </a:cubicBezTo>
                  <a:cubicBezTo>
                    <a:pt x="4" y="31"/>
                    <a:pt x="5" y="34"/>
                    <a:pt x="6" y="34"/>
                  </a:cubicBezTo>
                  <a:cubicBezTo>
                    <a:pt x="4" y="35"/>
                    <a:pt x="7" y="31"/>
                    <a:pt x="9" y="20"/>
                  </a:cubicBezTo>
                  <a:cubicBezTo>
                    <a:pt x="10" y="13"/>
                    <a:pt x="8" y="8"/>
                    <a:pt x="7" y="5"/>
                  </a:cubicBezTo>
                  <a:cubicBezTo>
                    <a:pt x="8" y="4"/>
                    <a:pt x="9" y="4"/>
                    <a:pt x="9" y="3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6" name="Freeform 27"/>
            <p:cNvSpPr>
              <a:spLocks/>
            </p:cNvSpPr>
            <p:nvPr/>
          </p:nvSpPr>
          <p:spPr bwMode="auto">
            <a:xfrm>
              <a:off x="1047750" y="1725613"/>
              <a:ext cx="133350" cy="133350"/>
            </a:xfrm>
            <a:custGeom>
              <a:avLst/>
              <a:gdLst>
                <a:gd name="T0" fmla="*/ 0 w 6"/>
                <a:gd name="T1" fmla="*/ 2147483647 h 6"/>
                <a:gd name="T2" fmla="*/ 2147483647 w 6"/>
                <a:gd name="T3" fmla="*/ 0 h 6"/>
                <a:gd name="T4" fmla="*/ 2147483647 w 6"/>
                <a:gd name="T5" fmla="*/ 0 h 6"/>
                <a:gd name="T6" fmla="*/ 2147483647 w 6"/>
                <a:gd name="T7" fmla="*/ 0 h 6"/>
                <a:gd name="T8" fmla="*/ 0 w 6"/>
                <a:gd name="T9" fmla="*/ 2147483647 h 6"/>
                <a:gd name="T10" fmla="*/ 0 w 6"/>
                <a:gd name="T11" fmla="*/ 2147483647 h 6"/>
                <a:gd name="T12" fmla="*/ 0 w 6"/>
                <a:gd name="T13" fmla="*/ 2147483647 h 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"/>
                <a:gd name="T22" fmla="*/ 0 h 6"/>
                <a:gd name="T23" fmla="*/ 6 w 6"/>
                <a:gd name="T24" fmla="*/ 6 h 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" h="6">
                  <a:moveTo>
                    <a:pt x="0" y="6"/>
                  </a:moveTo>
                  <a:cubicBezTo>
                    <a:pt x="0" y="2"/>
                    <a:pt x="3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0" y="3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7" name="Freeform 28"/>
            <p:cNvSpPr>
              <a:spLocks/>
            </p:cNvSpPr>
            <p:nvPr/>
          </p:nvSpPr>
          <p:spPr bwMode="auto">
            <a:xfrm>
              <a:off x="1181100" y="1725613"/>
              <a:ext cx="111125" cy="133350"/>
            </a:xfrm>
            <a:custGeom>
              <a:avLst/>
              <a:gdLst>
                <a:gd name="T0" fmla="*/ 2147483647 w 5"/>
                <a:gd name="T1" fmla="*/ 2147483647 h 6"/>
                <a:gd name="T2" fmla="*/ 0 w 5"/>
                <a:gd name="T3" fmla="*/ 0 h 6"/>
                <a:gd name="T4" fmla="*/ 0 w 5"/>
                <a:gd name="T5" fmla="*/ 0 h 6"/>
                <a:gd name="T6" fmla="*/ 0 w 5"/>
                <a:gd name="T7" fmla="*/ 0 h 6"/>
                <a:gd name="T8" fmla="*/ 2147483647 w 5"/>
                <a:gd name="T9" fmla="*/ 2147483647 h 6"/>
                <a:gd name="T10" fmla="*/ 2147483647 w 5"/>
                <a:gd name="T11" fmla="*/ 2147483647 h 6"/>
                <a:gd name="T12" fmla="*/ 2147483647 w 5"/>
                <a:gd name="T13" fmla="*/ 2147483647 h 6"/>
                <a:gd name="T14" fmla="*/ 2147483647 w 5"/>
                <a:gd name="T15" fmla="*/ 2147483647 h 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"/>
                <a:gd name="T25" fmla="*/ 0 h 6"/>
                <a:gd name="T26" fmla="*/ 5 w 5"/>
                <a:gd name="T27" fmla="*/ 6 h 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" h="6">
                  <a:moveTo>
                    <a:pt x="4" y="6"/>
                  </a:moveTo>
                  <a:cubicBezTo>
                    <a:pt x="4" y="3"/>
                    <a:pt x="2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5" y="3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5" y="6"/>
                    <a:pt x="5" y="6"/>
                    <a:pt x="5" y="6"/>
                  </a:cubicBezTo>
                  <a:cubicBezTo>
                    <a:pt x="4" y="6"/>
                    <a:pt x="4" y="6"/>
                    <a:pt x="4" y="6"/>
                  </a:cubicBez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8" name="Freeform 29"/>
            <p:cNvSpPr>
              <a:spLocks/>
            </p:cNvSpPr>
            <p:nvPr/>
          </p:nvSpPr>
          <p:spPr bwMode="auto">
            <a:xfrm>
              <a:off x="981075" y="1747838"/>
              <a:ext cx="66675" cy="111125"/>
            </a:xfrm>
            <a:custGeom>
              <a:avLst/>
              <a:gdLst>
                <a:gd name="T0" fmla="*/ 0 w 42"/>
                <a:gd name="T1" fmla="*/ 2147483647 h 70"/>
                <a:gd name="T2" fmla="*/ 0 w 42"/>
                <a:gd name="T3" fmla="*/ 0 h 70"/>
                <a:gd name="T4" fmla="*/ 2147483647 w 42"/>
                <a:gd name="T5" fmla="*/ 2147483647 h 70"/>
                <a:gd name="T6" fmla="*/ 2147483647 w 42"/>
                <a:gd name="T7" fmla="*/ 2147483647 h 70"/>
                <a:gd name="T8" fmla="*/ 0 w 42"/>
                <a:gd name="T9" fmla="*/ 2147483647 h 70"/>
                <a:gd name="T10" fmla="*/ 0 w 42"/>
                <a:gd name="T11" fmla="*/ 2147483647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2"/>
                <a:gd name="T19" fmla="*/ 0 h 70"/>
                <a:gd name="T20" fmla="*/ 42 w 42"/>
                <a:gd name="T21" fmla="*/ 70 h 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2" h="70">
                  <a:moveTo>
                    <a:pt x="0" y="14"/>
                  </a:moveTo>
                  <a:lnTo>
                    <a:pt x="0" y="0"/>
                  </a:lnTo>
                  <a:lnTo>
                    <a:pt x="42" y="7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5309" name="Freeform 30"/>
            <p:cNvSpPr>
              <a:spLocks/>
            </p:cNvSpPr>
            <p:nvPr/>
          </p:nvSpPr>
          <p:spPr bwMode="auto">
            <a:xfrm>
              <a:off x="1270000" y="1658938"/>
              <a:ext cx="176213" cy="200025"/>
            </a:xfrm>
            <a:custGeom>
              <a:avLst/>
              <a:gdLst>
                <a:gd name="T0" fmla="*/ 0 w 111"/>
                <a:gd name="T1" fmla="*/ 2147483647 h 126"/>
                <a:gd name="T2" fmla="*/ 2147483647 w 111"/>
                <a:gd name="T3" fmla="*/ 2147483647 h 126"/>
                <a:gd name="T4" fmla="*/ 2147483647 w 111"/>
                <a:gd name="T5" fmla="*/ 0 h 126"/>
                <a:gd name="T6" fmla="*/ 2147483647 w 111"/>
                <a:gd name="T7" fmla="*/ 0 h 126"/>
                <a:gd name="T8" fmla="*/ 0 w 111"/>
                <a:gd name="T9" fmla="*/ 2147483647 h 126"/>
                <a:gd name="T10" fmla="*/ 0 w 111"/>
                <a:gd name="T11" fmla="*/ 2147483647 h 1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1"/>
                <a:gd name="T19" fmla="*/ 0 h 126"/>
                <a:gd name="T20" fmla="*/ 111 w 111"/>
                <a:gd name="T21" fmla="*/ 126 h 1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1" h="126">
                  <a:moveTo>
                    <a:pt x="0" y="126"/>
                  </a:moveTo>
                  <a:lnTo>
                    <a:pt x="14" y="126"/>
                  </a:lnTo>
                  <a:lnTo>
                    <a:pt x="111" y="0"/>
                  </a:lnTo>
                  <a:lnTo>
                    <a:pt x="0" y="126"/>
                  </a:lnTo>
                  <a:close/>
                </a:path>
              </a:pathLst>
            </a:custGeom>
            <a:solidFill>
              <a:srgbClr val="00365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5301" name="矩形 2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21" name="Group 10"/>
          <p:cNvGrpSpPr>
            <a:grpSpLocks noChangeAspect="1"/>
          </p:cNvGrpSpPr>
          <p:nvPr/>
        </p:nvGrpSpPr>
        <p:grpSpPr bwMode="auto">
          <a:xfrm>
            <a:off x="6767513" y="549275"/>
            <a:ext cx="2376487" cy="5643563"/>
            <a:chOff x="4014" y="301"/>
            <a:chExt cx="1495" cy="3307"/>
          </a:xfrm>
        </p:grpSpPr>
        <p:sp>
          <p:nvSpPr>
            <p:cNvPr id="56335" name="Freeform 13"/>
            <p:cNvSpPr>
              <a:spLocks noEditPoints="1"/>
            </p:cNvSpPr>
            <p:nvPr/>
          </p:nvSpPr>
          <p:spPr bwMode="auto">
            <a:xfrm>
              <a:off x="4014" y="301"/>
              <a:ext cx="1495" cy="3307"/>
            </a:xfrm>
            <a:custGeom>
              <a:avLst/>
              <a:gdLst>
                <a:gd name="T0" fmla="*/ 2147483647 w 169"/>
                <a:gd name="T1" fmla="*/ 2147483647 h 374"/>
                <a:gd name="T2" fmla="*/ 2147483647 w 169"/>
                <a:gd name="T3" fmla="*/ 2147483647 h 374"/>
                <a:gd name="T4" fmla="*/ 2147483647 w 169"/>
                <a:gd name="T5" fmla="*/ 2147483647 h 374"/>
                <a:gd name="T6" fmla="*/ 0 w 169"/>
                <a:gd name="T7" fmla="*/ 2147483647 h 374"/>
                <a:gd name="T8" fmla="*/ 2147483647 w 169"/>
                <a:gd name="T9" fmla="*/ 2147483647 h 374"/>
                <a:gd name="T10" fmla="*/ 2147483647 w 169"/>
                <a:gd name="T11" fmla="*/ 2147483647 h 374"/>
                <a:gd name="T12" fmla="*/ 2147483647 w 169"/>
                <a:gd name="T13" fmla="*/ 2147483647 h 374"/>
                <a:gd name="T14" fmla="*/ 2147483647 w 169"/>
                <a:gd name="T15" fmla="*/ 2147483647 h 374"/>
                <a:gd name="T16" fmla="*/ 2147483647 w 169"/>
                <a:gd name="T17" fmla="*/ 2147483647 h 374"/>
                <a:gd name="T18" fmla="*/ 2147483647 w 169"/>
                <a:gd name="T19" fmla="*/ 2147483647 h 374"/>
                <a:gd name="T20" fmla="*/ 2147483647 w 169"/>
                <a:gd name="T21" fmla="*/ 2147483647 h 374"/>
                <a:gd name="T22" fmla="*/ 2147483647 w 169"/>
                <a:gd name="T23" fmla="*/ 2147483647 h 374"/>
                <a:gd name="T24" fmla="*/ 2147483647 w 169"/>
                <a:gd name="T25" fmla="*/ 2147483647 h 374"/>
                <a:gd name="T26" fmla="*/ 2147483647 w 169"/>
                <a:gd name="T27" fmla="*/ 2147483647 h 374"/>
                <a:gd name="T28" fmla="*/ 2147483647 w 169"/>
                <a:gd name="T29" fmla="*/ 2147483647 h 374"/>
                <a:gd name="T30" fmla="*/ 2147483647 w 169"/>
                <a:gd name="T31" fmla="*/ 2147483647 h 374"/>
                <a:gd name="T32" fmla="*/ 2147483647 w 169"/>
                <a:gd name="T33" fmla="*/ 2147483647 h 374"/>
                <a:gd name="T34" fmla="*/ 2147483647 w 169"/>
                <a:gd name="T35" fmla="*/ 2147483647 h 374"/>
                <a:gd name="T36" fmla="*/ 2147483647 w 169"/>
                <a:gd name="T37" fmla="*/ 2147483647 h 374"/>
                <a:gd name="T38" fmla="*/ 2147483647 w 169"/>
                <a:gd name="T39" fmla="*/ 2147483647 h 374"/>
                <a:gd name="T40" fmla="*/ 2147483647 w 169"/>
                <a:gd name="T41" fmla="*/ 2147483647 h 374"/>
                <a:gd name="T42" fmla="*/ 2147483647 w 169"/>
                <a:gd name="T43" fmla="*/ 2147483647 h 374"/>
                <a:gd name="T44" fmla="*/ 2147483647 w 169"/>
                <a:gd name="T45" fmla="*/ 2147483647 h 374"/>
                <a:gd name="T46" fmla="*/ 2147483647 w 169"/>
                <a:gd name="T47" fmla="*/ 2147483647 h 374"/>
                <a:gd name="T48" fmla="*/ 2147483647 w 169"/>
                <a:gd name="T49" fmla="*/ 2147483647 h 374"/>
                <a:gd name="T50" fmla="*/ 2147483647 w 169"/>
                <a:gd name="T51" fmla="*/ 2147483647 h 374"/>
                <a:gd name="T52" fmla="*/ 2147483647 w 169"/>
                <a:gd name="T53" fmla="*/ 2147483647 h 374"/>
                <a:gd name="T54" fmla="*/ 2147483647 w 169"/>
                <a:gd name="T55" fmla="*/ 2147483647 h 374"/>
                <a:gd name="T56" fmla="*/ 2147483647 w 169"/>
                <a:gd name="T57" fmla="*/ 2147483647 h 374"/>
                <a:gd name="T58" fmla="*/ 2147483647 w 169"/>
                <a:gd name="T59" fmla="*/ 2147483647 h 374"/>
                <a:gd name="T60" fmla="*/ 2147483647 w 169"/>
                <a:gd name="T61" fmla="*/ 2147483647 h 374"/>
                <a:gd name="T62" fmla="*/ 2147483647 w 169"/>
                <a:gd name="T63" fmla="*/ 2147483647 h 374"/>
                <a:gd name="T64" fmla="*/ 2147483647 w 169"/>
                <a:gd name="T65" fmla="*/ 2147483647 h 374"/>
                <a:gd name="T66" fmla="*/ 2147483647 w 169"/>
                <a:gd name="T67" fmla="*/ 2147483647 h 374"/>
                <a:gd name="T68" fmla="*/ 2147483647 w 169"/>
                <a:gd name="T69" fmla="*/ 2147483647 h 374"/>
                <a:gd name="T70" fmla="*/ 2147483647 w 169"/>
                <a:gd name="T71" fmla="*/ 2147483647 h 374"/>
                <a:gd name="T72" fmla="*/ 2147483647 w 169"/>
                <a:gd name="T73" fmla="*/ 2147483647 h 374"/>
                <a:gd name="T74" fmla="*/ 2147483647 w 169"/>
                <a:gd name="T75" fmla="*/ 2147483647 h 374"/>
                <a:gd name="T76" fmla="*/ 2147483647 w 169"/>
                <a:gd name="T77" fmla="*/ 2147483647 h 374"/>
                <a:gd name="T78" fmla="*/ 2147483647 w 169"/>
                <a:gd name="T79" fmla="*/ 2147483647 h 374"/>
                <a:gd name="T80" fmla="*/ 2147483647 w 169"/>
                <a:gd name="T81" fmla="*/ 2147483647 h 374"/>
                <a:gd name="T82" fmla="*/ 2147483647 w 169"/>
                <a:gd name="T83" fmla="*/ 2147483647 h 374"/>
                <a:gd name="T84" fmla="*/ 2147483647 w 169"/>
                <a:gd name="T85" fmla="*/ 2147483647 h 374"/>
                <a:gd name="T86" fmla="*/ 2147483647 w 169"/>
                <a:gd name="T87" fmla="*/ 2147483647 h 374"/>
                <a:gd name="T88" fmla="*/ 2147483647 w 169"/>
                <a:gd name="T89" fmla="*/ 2147483647 h 374"/>
                <a:gd name="T90" fmla="*/ 2147483647 w 169"/>
                <a:gd name="T91" fmla="*/ 2147483647 h 374"/>
                <a:gd name="T92" fmla="*/ 2147483647 w 169"/>
                <a:gd name="T93" fmla="*/ 2147483647 h 374"/>
                <a:gd name="T94" fmla="*/ 2147483647 w 169"/>
                <a:gd name="T95" fmla="*/ 2147483647 h 374"/>
                <a:gd name="T96" fmla="*/ 2147483647 w 169"/>
                <a:gd name="T97" fmla="*/ 2147483647 h 374"/>
                <a:gd name="T98" fmla="*/ 2147483647 w 169"/>
                <a:gd name="T99" fmla="*/ 2147483647 h 374"/>
                <a:gd name="T100" fmla="*/ 2147483647 w 169"/>
                <a:gd name="T101" fmla="*/ 2147483647 h 374"/>
                <a:gd name="T102" fmla="*/ 2147483647 w 169"/>
                <a:gd name="T103" fmla="*/ 2147483647 h 374"/>
                <a:gd name="T104" fmla="*/ 2147483647 w 169"/>
                <a:gd name="T105" fmla="*/ 2147483647 h 374"/>
                <a:gd name="T106" fmla="*/ 2147483647 w 169"/>
                <a:gd name="T107" fmla="*/ 2147483647 h 374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69"/>
                <a:gd name="T163" fmla="*/ 0 h 374"/>
                <a:gd name="T164" fmla="*/ 169 w 169"/>
                <a:gd name="T165" fmla="*/ 374 h 374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69" h="374">
                  <a:moveTo>
                    <a:pt x="38" y="197"/>
                  </a:moveTo>
                  <a:cubicBezTo>
                    <a:pt x="38" y="196"/>
                    <a:pt x="38" y="195"/>
                    <a:pt x="38" y="194"/>
                  </a:cubicBezTo>
                  <a:cubicBezTo>
                    <a:pt x="38" y="193"/>
                    <a:pt x="37" y="190"/>
                    <a:pt x="37" y="188"/>
                  </a:cubicBezTo>
                  <a:cubicBezTo>
                    <a:pt x="37" y="186"/>
                    <a:pt x="37" y="186"/>
                    <a:pt x="36" y="187"/>
                  </a:cubicBezTo>
                  <a:cubicBezTo>
                    <a:pt x="36" y="188"/>
                    <a:pt x="32" y="187"/>
                    <a:pt x="30" y="186"/>
                  </a:cubicBezTo>
                  <a:cubicBezTo>
                    <a:pt x="28" y="185"/>
                    <a:pt x="26" y="184"/>
                    <a:pt x="25" y="184"/>
                  </a:cubicBezTo>
                  <a:cubicBezTo>
                    <a:pt x="24" y="183"/>
                    <a:pt x="26" y="177"/>
                    <a:pt x="27" y="170"/>
                  </a:cubicBezTo>
                  <a:cubicBezTo>
                    <a:pt x="28" y="163"/>
                    <a:pt x="28" y="158"/>
                    <a:pt x="29" y="157"/>
                  </a:cubicBezTo>
                  <a:cubicBezTo>
                    <a:pt x="29" y="155"/>
                    <a:pt x="29" y="155"/>
                    <a:pt x="28" y="155"/>
                  </a:cubicBezTo>
                  <a:cubicBezTo>
                    <a:pt x="28" y="154"/>
                    <a:pt x="28" y="154"/>
                    <a:pt x="27" y="155"/>
                  </a:cubicBezTo>
                  <a:cubicBezTo>
                    <a:pt x="26" y="155"/>
                    <a:pt x="16" y="142"/>
                    <a:pt x="12" y="136"/>
                  </a:cubicBezTo>
                  <a:cubicBezTo>
                    <a:pt x="7" y="130"/>
                    <a:pt x="1" y="114"/>
                    <a:pt x="0" y="110"/>
                  </a:cubicBezTo>
                  <a:cubicBezTo>
                    <a:pt x="0" y="107"/>
                    <a:pt x="4" y="104"/>
                    <a:pt x="4" y="103"/>
                  </a:cubicBezTo>
                  <a:cubicBezTo>
                    <a:pt x="5" y="102"/>
                    <a:pt x="7" y="99"/>
                    <a:pt x="9" y="98"/>
                  </a:cubicBezTo>
                  <a:cubicBezTo>
                    <a:pt x="11" y="96"/>
                    <a:pt x="13" y="94"/>
                    <a:pt x="14" y="93"/>
                  </a:cubicBezTo>
                  <a:cubicBezTo>
                    <a:pt x="15" y="91"/>
                    <a:pt x="18" y="88"/>
                    <a:pt x="20" y="87"/>
                  </a:cubicBezTo>
                  <a:cubicBezTo>
                    <a:pt x="23" y="86"/>
                    <a:pt x="24" y="85"/>
                    <a:pt x="24" y="83"/>
                  </a:cubicBezTo>
                  <a:cubicBezTo>
                    <a:pt x="24" y="82"/>
                    <a:pt x="24" y="82"/>
                    <a:pt x="26" y="82"/>
                  </a:cubicBezTo>
                  <a:cubicBezTo>
                    <a:pt x="27" y="81"/>
                    <a:pt x="27" y="81"/>
                    <a:pt x="27" y="80"/>
                  </a:cubicBezTo>
                  <a:cubicBezTo>
                    <a:pt x="28" y="79"/>
                    <a:pt x="29" y="78"/>
                    <a:pt x="29" y="77"/>
                  </a:cubicBezTo>
                  <a:cubicBezTo>
                    <a:pt x="30" y="76"/>
                    <a:pt x="30" y="75"/>
                    <a:pt x="32" y="75"/>
                  </a:cubicBezTo>
                  <a:cubicBezTo>
                    <a:pt x="34" y="75"/>
                    <a:pt x="34" y="71"/>
                    <a:pt x="36" y="66"/>
                  </a:cubicBezTo>
                  <a:cubicBezTo>
                    <a:pt x="38" y="62"/>
                    <a:pt x="44" y="62"/>
                    <a:pt x="52" y="60"/>
                  </a:cubicBezTo>
                  <a:cubicBezTo>
                    <a:pt x="60" y="58"/>
                    <a:pt x="65" y="60"/>
                    <a:pt x="67" y="60"/>
                  </a:cubicBezTo>
                  <a:cubicBezTo>
                    <a:pt x="68" y="60"/>
                    <a:pt x="68" y="53"/>
                    <a:pt x="69" y="50"/>
                  </a:cubicBezTo>
                  <a:cubicBezTo>
                    <a:pt x="69" y="47"/>
                    <a:pt x="68" y="43"/>
                    <a:pt x="67" y="42"/>
                  </a:cubicBezTo>
                  <a:cubicBezTo>
                    <a:pt x="67" y="41"/>
                    <a:pt x="67" y="42"/>
                    <a:pt x="66" y="42"/>
                  </a:cubicBezTo>
                  <a:cubicBezTo>
                    <a:pt x="65" y="42"/>
                    <a:pt x="64" y="41"/>
                    <a:pt x="64" y="40"/>
                  </a:cubicBezTo>
                  <a:cubicBezTo>
                    <a:pt x="63" y="39"/>
                    <a:pt x="62" y="36"/>
                    <a:pt x="62" y="34"/>
                  </a:cubicBezTo>
                  <a:cubicBezTo>
                    <a:pt x="61" y="32"/>
                    <a:pt x="63" y="32"/>
                    <a:pt x="63" y="32"/>
                  </a:cubicBezTo>
                  <a:cubicBezTo>
                    <a:pt x="64" y="33"/>
                    <a:pt x="63" y="33"/>
                    <a:pt x="62" y="30"/>
                  </a:cubicBezTo>
                  <a:cubicBezTo>
                    <a:pt x="59" y="25"/>
                    <a:pt x="60" y="18"/>
                    <a:pt x="60" y="18"/>
                  </a:cubicBezTo>
                  <a:cubicBezTo>
                    <a:pt x="63" y="0"/>
                    <a:pt x="83" y="0"/>
                    <a:pt x="92" y="8"/>
                  </a:cubicBezTo>
                  <a:cubicBezTo>
                    <a:pt x="99" y="14"/>
                    <a:pt x="97" y="26"/>
                    <a:pt x="97" y="27"/>
                  </a:cubicBezTo>
                  <a:cubicBezTo>
                    <a:pt x="96" y="28"/>
                    <a:pt x="97" y="26"/>
                    <a:pt x="99" y="27"/>
                  </a:cubicBezTo>
                  <a:cubicBezTo>
                    <a:pt x="100" y="28"/>
                    <a:pt x="99" y="35"/>
                    <a:pt x="99" y="36"/>
                  </a:cubicBezTo>
                  <a:cubicBezTo>
                    <a:pt x="98" y="38"/>
                    <a:pt x="96" y="39"/>
                    <a:pt x="96" y="38"/>
                  </a:cubicBezTo>
                  <a:cubicBezTo>
                    <a:pt x="95" y="38"/>
                    <a:pt x="95" y="41"/>
                    <a:pt x="95" y="43"/>
                  </a:cubicBezTo>
                  <a:cubicBezTo>
                    <a:pt x="95" y="45"/>
                    <a:pt x="93" y="47"/>
                    <a:pt x="92" y="47"/>
                  </a:cubicBezTo>
                  <a:cubicBezTo>
                    <a:pt x="91" y="47"/>
                    <a:pt x="92" y="48"/>
                    <a:pt x="93" y="47"/>
                  </a:cubicBezTo>
                  <a:cubicBezTo>
                    <a:pt x="93" y="47"/>
                    <a:pt x="94" y="50"/>
                    <a:pt x="95" y="52"/>
                  </a:cubicBezTo>
                  <a:cubicBezTo>
                    <a:pt x="95" y="54"/>
                    <a:pt x="99" y="56"/>
                    <a:pt x="101" y="56"/>
                  </a:cubicBezTo>
                  <a:cubicBezTo>
                    <a:pt x="102" y="57"/>
                    <a:pt x="101" y="58"/>
                    <a:pt x="100" y="58"/>
                  </a:cubicBezTo>
                  <a:cubicBezTo>
                    <a:pt x="100" y="59"/>
                    <a:pt x="102" y="59"/>
                    <a:pt x="103" y="60"/>
                  </a:cubicBezTo>
                  <a:cubicBezTo>
                    <a:pt x="105" y="60"/>
                    <a:pt x="113" y="59"/>
                    <a:pt x="116" y="59"/>
                  </a:cubicBezTo>
                  <a:cubicBezTo>
                    <a:pt x="119" y="59"/>
                    <a:pt x="127" y="59"/>
                    <a:pt x="126" y="61"/>
                  </a:cubicBezTo>
                  <a:cubicBezTo>
                    <a:pt x="126" y="62"/>
                    <a:pt x="127" y="62"/>
                    <a:pt x="128" y="63"/>
                  </a:cubicBezTo>
                  <a:cubicBezTo>
                    <a:pt x="129" y="63"/>
                    <a:pt x="129" y="63"/>
                    <a:pt x="129" y="65"/>
                  </a:cubicBezTo>
                  <a:cubicBezTo>
                    <a:pt x="130" y="66"/>
                    <a:pt x="130" y="66"/>
                    <a:pt x="131" y="66"/>
                  </a:cubicBezTo>
                  <a:cubicBezTo>
                    <a:pt x="132" y="66"/>
                    <a:pt x="138" y="72"/>
                    <a:pt x="139" y="74"/>
                  </a:cubicBezTo>
                  <a:cubicBezTo>
                    <a:pt x="141" y="76"/>
                    <a:pt x="149" y="82"/>
                    <a:pt x="152" y="84"/>
                  </a:cubicBezTo>
                  <a:cubicBezTo>
                    <a:pt x="155" y="86"/>
                    <a:pt x="164" y="97"/>
                    <a:pt x="167" y="101"/>
                  </a:cubicBezTo>
                  <a:cubicBezTo>
                    <a:pt x="169" y="105"/>
                    <a:pt x="167" y="108"/>
                    <a:pt x="165" y="110"/>
                  </a:cubicBezTo>
                  <a:cubicBezTo>
                    <a:pt x="164" y="111"/>
                    <a:pt x="158" y="119"/>
                    <a:pt x="157" y="122"/>
                  </a:cubicBezTo>
                  <a:cubicBezTo>
                    <a:pt x="156" y="124"/>
                    <a:pt x="138" y="143"/>
                    <a:pt x="138" y="144"/>
                  </a:cubicBezTo>
                  <a:cubicBezTo>
                    <a:pt x="137" y="145"/>
                    <a:pt x="148" y="175"/>
                    <a:pt x="150" y="179"/>
                  </a:cubicBezTo>
                  <a:cubicBezTo>
                    <a:pt x="151" y="182"/>
                    <a:pt x="135" y="183"/>
                    <a:pt x="131" y="184"/>
                  </a:cubicBezTo>
                  <a:cubicBezTo>
                    <a:pt x="127" y="184"/>
                    <a:pt x="127" y="185"/>
                    <a:pt x="125" y="186"/>
                  </a:cubicBezTo>
                  <a:cubicBezTo>
                    <a:pt x="123" y="187"/>
                    <a:pt x="116" y="188"/>
                    <a:pt x="115" y="188"/>
                  </a:cubicBezTo>
                  <a:cubicBezTo>
                    <a:pt x="114" y="187"/>
                    <a:pt x="114" y="189"/>
                    <a:pt x="115" y="191"/>
                  </a:cubicBezTo>
                  <a:cubicBezTo>
                    <a:pt x="115" y="193"/>
                    <a:pt x="116" y="193"/>
                    <a:pt x="115" y="195"/>
                  </a:cubicBezTo>
                  <a:cubicBezTo>
                    <a:pt x="115" y="196"/>
                    <a:pt x="117" y="207"/>
                    <a:pt x="117" y="209"/>
                  </a:cubicBezTo>
                  <a:cubicBezTo>
                    <a:pt x="117" y="210"/>
                    <a:pt x="117" y="215"/>
                    <a:pt x="116" y="217"/>
                  </a:cubicBezTo>
                  <a:cubicBezTo>
                    <a:pt x="116" y="219"/>
                    <a:pt x="119" y="234"/>
                    <a:pt x="119" y="239"/>
                  </a:cubicBezTo>
                  <a:cubicBezTo>
                    <a:pt x="119" y="244"/>
                    <a:pt x="120" y="254"/>
                    <a:pt x="120" y="255"/>
                  </a:cubicBezTo>
                  <a:cubicBezTo>
                    <a:pt x="119" y="257"/>
                    <a:pt x="119" y="257"/>
                    <a:pt x="120" y="258"/>
                  </a:cubicBezTo>
                  <a:cubicBezTo>
                    <a:pt x="120" y="260"/>
                    <a:pt x="120" y="260"/>
                    <a:pt x="120" y="262"/>
                  </a:cubicBezTo>
                  <a:cubicBezTo>
                    <a:pt x="120" y="264"/>
                    <a:pt x="122" y="269"/>
                    <a:pt x="123" y="269"/>
                  </a:cubicBezTo>
                  <a:cubicBezTo>
                    <a:pt x="123" y="270"/>
                    <a:pt x="123" y="271"/>
                    <a:pt x="122" y="272"/>
                  </a:cubicBezTo>
                  <a:cubicBezTo>
                    <a:pt x="122" y="273"/>
                    <a:pt x="122" y="273"/>
                    <a:pt x="123" y="274"/>
                  </a:cubicBezTo>
                  <a:cubicBezTo>
                    <a:pt x="123" y="275"/>
                    <a:pt x="123" y="275"/>
                    <a:pt x="124" y="276"/>
                  </a:cubicBezTo>
                  <a:cubicBezTo>
                    <a:pt x="124" y="278"/>
                    <a:pt x="124" y="279"/>
                    <a:pt x="124" y="280"/>
                  </a:cubicBezTo>
                  <a:cubicBezTo>
                    <a:pt x="125" y="281"/>
                    <a:pt x="125" y="283"/>
                    <a:pt x="125" y="285"/>
                  </a:cubicBezTo>
                  <a:cubicBezTo>
                    <a:pt x="125" y="286"/>
                    <a:pt x="125" y="286"/>
                    <a:pt x="125" y="287"/>
                  </a:cubicBezTo>
                  <a:cubicBezTo>
                    <a:pt x="125" y="287"/>
                    <a:pt x="126" y="303"/>
                    <a:pt x="126" y="307"/>
                  </a:cubicBezTo>
                  <a:cubicBezTo>
                    <a:pt x="126" y="312"/>
                    <a:pt x="123" y="328"/>
                    <a:pt x="123" y="329"/>
                  </a:cubicBezTo>
                  <a:cubicBezTo>
                    <a:pt x="122" y="331"/>
                    <a:pt x="126" y="333"/>
                    <a:pt x="127" y="335"/>
                  </a:cubicBezTo>
                  <a:cubicBezTo>
                    <a:pt x="127" y="338"/>
                    <a:pt x="126" y="343"/>
                    <a:pt x="125" y="346"/>
                  </a:cubicBezTo>
                  <a:cubicBezTo>
                    <a:pt x="125" y="348"/>
                    <a:pt x="125" y="350"/>
                    <a:pt x="125" y="350"/>
                  </a:cubicBezTo>
                  <a:cubicBezTo>
                    <a:pt x="126" y="350"/>
                    <a:pt x="126" y="354"/>
                    <a:pt x="126" y="355"/>
                  </a:cubicBezTo>
                  <a:cubicBezTo>
                    <a:pt x="126" y="356"/>
                    <a:pt x="126" y="356"/>
                    <a:pt x="124" y="358"/>
                  </a:cubicBezTo>
                  <a:cubicBezTo>
                    <a:pt x="123" y="359"/>
                    <a:pt x="120" y="361"/>
                    <a:pt x="120" y="364"/>
                  </a:cubicBezTo>
                  <a:cubicBezTo>
                    <a:pt x="120" y="367"/>
                    <a:pt x="110" y="370"/>
                    <a:pt x="105" y="371"/>
                  </a:cubicBezTo>
                  <a:cubicBezTo>
                    <a:pt x="98" y="374"/>
                    <a:pt x="90" y="370"/>
                    <a:pt x="89" y="369"/>
                  </a:cubicBezTo>
                  <a:cubicBezTo>
                    <a:pt x="88" y="367"/>
                    <a:pt x="90" y="364"/>
                    <a:pt x="92" y="363"/>
                  </a:cubicBezTo>
                  <a:cubicBezTo>
                    <a:pt x="96" y="362"/>
                    <a:pt x="102" y="349"/>
                    <a:pt x="103" y="345"/>
                  </a:cubicBezTo>
                  <a:cubicBezTo>
                    <a:pt x="104" y="342"/>
                    <a:pt x="103" y="341"/>
                    <a:pt x="102" y="339"/>
                  </a:cubicBezTo>
                  <a:cubicBezTo>
                    <a:pt x="102" y="337"/>
                    <a:pt x="101" y="334"/>
                    <a:pt x="100" y="333"/>
                  </a:cubicBezTo>
                  <a:cubicBezTo>
                    <a:pt x="100" y="332"/>
                    <a:pt x="100" y="331"/>
                    <a:pt x="101" y="331"/>
                  </a:cubicBezTo>
                  <a:cubicBezTo>
                    <a:pt x="102" y="330"/>
                    <a:pt x="101" y="330"/>
                    <a:pt x="101" y="328"/>
                  </a:cubicBezTo>
                  <a:cubicBezTo>
                    <a:pt x="102" y="327"/>
                    <a:pt x="100" y="320"/>
                    <a:pt x="99" y="318"/>
                  </a:cubicBezTo>
                  <a:cubicBezTo>
                    <a:pt x="98" y="315"/>
                    <a:pt x="97" y="306"/>
                    <a:pt x="97" y="304"/>
                  </a:cubicBezTo>
                  <a:cubicBezTo>
                    <a:pt x="97" y="302"/>
                    <a:pt x="98" y="296"/>
                    <a:pt x="98" y="294"/>
                  </a:cubicBezTo>
                  <a:cubicBezTo>
                    <a:pt x="99" y="291"/>
                    <a:pt x="98" y="291"/>
                    <a:pt x="98" y="289"/>
                  </a:cubicBezTo>
                  <a:cubicBezTo>
                    <a:pt x="97" y="286"/>
                    <a:pt x="97" y="287"/>
                    <a:pt x="98" y="286"/>
                  </a:cubicBezTo>
                  <a:cubicBezTo>
                    <a:pt x="98" y="285"/>
                    <a:pt x="97" y="283"/>
                    <a:pt x="97" y="280"/>
                  </a:cubicBezTo>
                  <a:cubicBezTo>
                    <a:pt x="96" y="277"/>
                    <a:pt x="97" y="276"/>
                    <a:pt x="97" y="275"/>
                  </a:cubicBezTo>
                  <a:cubicBezTo>
                    <a:pt x="97" y="273"/>
                    <a:pt x="98" y="273"/>
                    <a:pt x="97" y="272"/>
                  </a:cubicBezTo>
                  <a:cubicBezTo>
                    <a:pt x="96" y="270"/>
                    <a:pt x="96" y="269"/>
                    <a:pt x="96" y="268"/>
                  </a:cubicBezTo>
                  <a:cubicBezTo>
                    <a:pt x="96" y="266"/>
                    <a:pt x="95" y="265"/>
                    <a:pt x="93" y="263"/>
                  </a:cubicBezTo>
                  <a:cubicBezTo>
                    <a:pt x="92" y="261"/>
                    <a:pt x="91" y="258"/>
                    <a:pt x="90" y="256"/>
                  </a:cubicBezTo>
                  <a:cubicBezTo>
                    <a:pt x="90" y="255"/>
                    <a:pt x="88" y="250"/>
                    <a:pt x="88" y="248"/>
                  </a:cubicBezTo>
                  <a:cubicBezTo>
                    <a:pt x="88" y="246"/>
                    <a:pt x="88" y="246"/>
                    <a:pt x="87" y="245"/>
                  </a:cubicBezTo>
                  <a:cubicBezTo>
                    <a:pt x="87" y="244"/>
                    <a:pt x="77" y="217"/>
                    <a:pt x="77" y="216"/>
                  </a:cubicBezTo>
                  <a:cubicBezTo>
                    <a:pt x="76" y="214"/>
                    <a:pt x="76" y="212"/>
                    <a:pt x="75" y="212"/>
                  </a:cubicBezTo>
                  <a:cubicBezTo>
                    <a:pt x="74" y="212"/>
                    <a:pt x="72" y="220"/>
                    <a:pt x="72" y="223"/>
                  </a:cubicBezTo>
                  <a:cubicBezTo>
                    <a:pt x="72" y="226"/>
                    <a:pt x="71" y="233"/>
                    <a:pt x="69" y="236"/>
                  </a:cubicBezTo>
                  <a:cubicBezTo>
                    <a:pt x="68" y="238"/>
                    <a:pt x="68" y="241"/>
                    <a:pt x="67" y="247"/>
                  </a:cubicBezTo>
                  <a:cubicBezTo>
                    <a:pt x="67" y="254"/>
                    <a:pt x="64" y="265"/>
                    <a:pt x="63" y="267"/>
                  </a:cubicBezTo>
                  <a:cubicBezTo>
                    <a:pt x="62" y="269"/>
                    <a:pt x="62" y="270"/>
                    <a:pt x="63" y="271"/>
                  </a:cubicBezTo>
                  <a:cubicBezTo>
                    <a:pt x="63" y="272"/>
                    <a:pt x="62" y="273"/>
                    <a:pt x="62" y="275"/>
                  </a:cubicBezTo>
                  <a:cubicBezTo>
                    <a:pt x="62" y="277"/>
                    <a:pt x="60" y="298"/>
                    <a:pt x="59" y="302"/>
                  </a:cubicBezTo>
                  <a:cubicBezTo>
                    <a:pt x="59" y="305"/>
                    <a:pt x="58" y="322"/>
                    <a:pt x="56" y="323"/>
                  </a:cubicBezTo>
                  <a:cubicBezTo>
                    <a:pt x="54" y="325"/>
                    <a:pt x="55" y="325"/>
                    <a:pt x="57" y="326"/>
                  </a:cubicBezTo>
                  <a:cubicBezTo>
                    <a:pt x="58" y="327"/>
                    <a:pt x="56" y="332"/>
                    <a:pt x="55" y="334"/>
                  </a:cubicBezTo>
                  <a:cubicBezTo>
                    <a:pt x="54" y="337"/>
                    <a:pt x="54" y="338"/>
                    <a:pt x="54" y="338"/>
                  </a:cubicBezTo>
                  <a:cubicBezTo>
                    <a:pt x="55" y="338"/>
                    <a:pt x="55" y="340"/>
                    <a:pt x="56" y="341"/>
                  </a:cubicBezTo>
                  <a:cubicBezTo>
                    <a:pt x="56" y="343"/>
                    <a:pt x="47" y="345"/>
                    <a:pt x="46" y="345"/>
                  </a:cubicBezTo>
                  <a:cubicBezTo>
                    <a:pt x="44" y="345"/>
                    <a:pt x="45" y="345"/>
                    <a:pt x="43" y="344"/>
                  </a:cubicBezTo>
                  <a:cubicBezTo>
                    <a:pt x="41" y="344"/>
                    <a:pt x="40" y="345"/>
                    <a:pt x="38" y="347"/>
                  </a:cubicBezTo>
                  <a:cubicBezTo>
                    <a:pt x="36" y="349"/>
                    <a:pt x="27" y="352"/>
                    <a:pt x="21" y="353"/>
                  </a:cubicBezTo>
                  <a:cubicBezTo>
                    <a:pt x="14" y="355"/>
                    <a:pt x="9" y="349"/>
                    <a:pt x="8" y="349"/>
                  </a:cubicBezTo>
                  <a:cubicBezTo>
                    <a:pt x="7" y="348"/>
                    <a:pt x="7" y="347"/>
                    <a:pt x="8" y="345"/>
                  </a:cubicBezTo>
                  <a:cubicBezTo>
                    <a:pt x="9" y="344"/>
                    <a:pt x="11" y="344"/>
                    <a:pt x="13" y="344"/>
                  </a:cubicBezTo>
                  <a:cubicBezTo>
                    <a:pt x="15" y="345"/>
                    <a:pt x="17" y="342"/>
                    <a:pt x="22" y="339"/>
                  </a:cubicBezTo>
                  <a:cubicBezTo>
                    <a:pt x="27" y="337"/>
                    <a:pt x="32" y="330"/>
                    <a:pt x="33" y="328"/>
                  </a:cubicBezTo>
                  <a:cubicBezTo>
                    <a:pt x="34" y="326"/>
                    <a:pt x="35" y="324"/>
                    <a:pt x="36" y="324"/>
                  </a:cubicBezTo>
                  <a:cubicBezTo>
                    <a:pt x="37" y="324"/>
                    <a:pt x="37" y="324"/>
                    <a:pt x="38" y="323"/>
                  </a:cubicBezTo>
                  <a:cubicBezTo>
                    <a:pt x="38" y="322"/>
                    <a:pt x="34" y="320"/>
                    <a:pt x="32" y="320"/>
                  </a:cubicBezTo>
                  <a:cubicBezTo>
                    <a:pt x="31" y="319"/>
                    <a:pt x="31" y="314"/>
                    <a:pt x="31" y="313"/>
                  </a:cubicBezTo>
                  <a:cubicBezTo>
                    <a:pt x="31" y="311"/>
                    <a:pt x="31" y="310"/>
                    <a:pt x="31" y="309"/>
                  </a:cubicBezTo>
                  <a:cubicBezTo>
                    <a:pt x="32" y="309"/>
                    <a:pt x="34" y="304"/>
                    <a:pt x="35" y="302"/>
                  </a:cubicBezTo>
                  <a:cubicBezTo>
                    <a:pt x="36" y="300"/>
                    <a:pt x="36" y="292"/>
                    <a:pt x="36" y="289"/>
                  </a:cubicBezTo>
                  <a:cubicBezTo>
                    <a:pt x="36" y="285"/>
                    <a:pt x="36" y="279"/>
                    <a:pt x="37" y="278"/>
                  </a:cubicBezTo>
                  <a:cubicBezTo>
                    <a:pt x="38" y="276"/>
                    <a:pt x="39" y="271"/>
                    <a:pt x="40" y="270"/>
                  </a:cubicBezTo>
                  <a:cubicBezTo>
                    <a:pt x="40" y="268"/>
                    <a:pt x="40" y="263"/>
                    <a:pt x="39" y="261"/>
                  </a:cubicBezTo>
                  <a:cubicBezTo>
                    <a:pt x="39" y="258"/>
                    <a:pt x="40" y="253"/>
                    <a:pt x="41" y="250"/>
                  </a:cubicBezTo>
                  <a:cubicBezTo>
                    <a:pt x="42" y="248"/>
                    <a:pt x="41" y="248"/>
                    <a:pt x="40" y="246"/>
                  </a:cubicBezTo>
                  <a:cubicBezTo>
                    <a:pt x="39" y="244"/>
                    <a:pt x="39" y="223"/>
                    <a:pt x="38" y="217"/>
                  </a:cubicBezTo>
                  <a:cubicBezTo>
                    <a:pt x="38" y="217"/>
                    <a:pt x="38" y="198"/>
                    <a:pt x="38" y="197"/>
                  </a:cubicBezTo>
                  <a:close/>
                  <a:moveTo>
                    <a:pt x="34" y="104"/>
                  </a:moveTo>
                  <a:cubicBezTo>
                    <a:pt x="34" y="102"/>
                    <a:pt x="34" y="103"/>
                    <a:pt x="33" y="104"/>
                  </a:cubicBezTo>
                  <a:cubicBezTo>
                    <a:pt x="33" y="106"/>
                    <a:pt x="28" y="108"/>
                    <a:pt x="27" y="109"/>
                  </a:cubicBezTo>
                  <a:cubicBezTo>
                    <a:pt x="26" y="110"/>
                    <a:pt x="24" y="113"/>
                    <a:pt x="24" y="114"/>
                  </a:cubicBezTo>
                  <a:cubicBezTo>
                    <a:pt x="23" y="116"/>
                    <a:pt x="24" y="115"/>
                    <a:pt x="25" y="116"/>
                  </a:cubicBezTo>
                  <a:cubicBezTo>
                    <a:pt x="26" y="117"/>
                    <a:pt x="26" y="120"/>
                    <a:pt x="26" y="122"/>
                  </a:cubicBezTo>
                  <a:cubicBezTo>
                    <a:pt x="26" y="124"/>
                    <a:pt x="30" y="127"/>
                    <a:pt x="30" y="128"/>
                  </a:cubicBezTo>
                  <a:cubicBezTo>
                    <a:pt x="31" y="129"/>
                    <a:pt x="31" y="130"/>
                    <a:pt x="31" y="130"/>
                  </a:cubicBezTo>
                  <a:cubicBezTo>
                    <a:pt x="32" y="129"/>
                    <a:pt x="34" y="130"/>
                    <a:pt x="35" y="131"/>
                  </a:cubicBezTo>
                  <a:cubicBezTo>
                    <a:pt x="35" y="131"/>
                    <a:pt x="36" y="127"/>
                    <a:pt x="37" y="126"/>
                  </a:cubicBezTo>
                  <a:cubicBezTo>
                    <a:pt x="37" y="125"/>
                    <a:pt x="37" y="126"/>
                    <a:pt x="37" y="124"/>
                  </a:cubicBezTo>
                  <a:cubicBezTo>
                    <a:pt x="37" y="123"/>
                    <a:pt x="36" y="116"/>
                    <a:pt x="36" y="114"/>
                  </a:cubicBezTo>
                  <a:cubicBezTo>
                    <a:pt x="36" y="112"/>
                    <a:pt x="36" y="112"/>
                    <a:pt x="35" y="109"/>
                  </a:cubicBezTo>
                  <a:cubicBezTo>
                    <a:pt x="35" y="109"/>
                    <a:pt x="35" y="105"/>
                    <a:pt x="34" y="104"/>
                  </a:cubicBezTo>
                  <a:close/>
                  <a:moveTo>
                    <a:pt x="125" y="107"/>
                  </a:moveTo>
                  <a:cubicBezTo>
                    <a:pt x="125" y="109"/>
                    <a:pt x="126" y="123"/>
                    <a:pt x="127" y="121"/>
                  </a:cubicBezTo>
                  <a:cubicBezTo>
                    <a:pt x="127" y="120"/>
                    <a:pt x="130" y="116"/>
                    <a:pt x="133" y="115"/>
                  </a:cubicBezTo>
                  <a:cubicBezTo>
                    <a:pt x="136" y="114"/>
                    <a:pt x="137" y="114"/>
                    <a:pt x="136" y="113"/>
                  </a:cubicBezTo>
                  <a:cubicBezTo>
                    <a:pt x="136" y="112"/>
                    <a:pt x="136" y="108"/>
                    <a:pt x="137" y="107"/>
                  </a:cubicBezTo>
                  <a:cubicBezTo>
                    <a:pt x="138" y="106"/>
                    <a:pt x="139" y="105"/>
                    <a:pt x="138" y="104"/>
                  </a:cubicBezTo>
                  <a:cubicBezTo>
                    <a:pt x="137" y="103"/>
                    <a:pt x="134" y="101"/>
                    <a:pt x="132" y="100"/>
                  </a:cubicBezTo>
                  <a:cubicBezTo>
                    <a:pt x="131" y="99"/>
                    <a:pt x="126" y="96"/>
                    <a:pt x="125" y="96"/>
                  </a:cubicBezTo>
                  <a:cubicBezTo>
                    <a:pt x="124" y="96"/>
                    <a:pt x="124" y="96"/>
                    <a:pt x="124" y="98"/>
                  </a:cubicBezTo>
                  <a:cubicBezTo>
                    <a:pt x="124" y="99"/>
                    <a:pt x="125" y="107"/>
                    <a:pt x="125" y="10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6" name="Freeform 14"/>
            <p:cNvSpPr>
              <a:spLocks/>
            </p:cNvSpPr>
            <p:nvPr/>
          </p:nvSpPr>
          <p:spPr bwMode="auto">
            <a:xfrm>
              <a:off x="4403" y="707"/>
              <a:ext cx="566" cy="1000"/>
            </a:xfrm>
            <a:custGeom>
              <a:avLst/>
              <a:gdLst>
                <a:gd name="T0" fmla="*/ 2147483647 w 64"/>
                <a:gd name="T1" fmla="*/ 2147483647 h 113"/>
                <a:gd name="T2" fmla="*/ 2147483647 w 64"/>
                <a:gd name="T3" fmla="*/ 2147483647 h 113"/>
                <a:gd name="T4" fmla="*/ 2147483647 w 64"/>
                <a:gd name="T5" fmla="*/ 2147483647 h 113"/>
                <a:gd name="T6" fmla="*/ 2147483647 w 64"/>
                <a:gd name="T7" fmla="*/ 2147483647 h 113"/>
                <a:gd name="T8" fmla="*/ 2147483647 w 64"/>
                <a:gd name="T9" fmla="*/ 2147483647 h 113"/>
                <a:gd name="T10" fmla="*/ 2147483647 w 64"/>
                <a:gd name="T11" fmla="*/ 2147483647 h 113"/>
                <a:gd name="T12" fmla="*/ 2147483647 w 64"/>
                <a:gd name="T13" fmla="*/ 2147483647 h 113"/>
                <a:gd name="T14" fmla="*/ 2147483647 w 64"/>
                <a:gd name="T15" fmla="*/ 2147483647 h 113"/>
                <a:gd name="T16" fmla="*/ 2147483647 w 64"/>
                <a:gd name="T17" fmla="*/ 2147483647 h 113"/>
                <a:gd name="T18" fmla="*/ 2147483647 w 64"/>
                <a:gd name="T19" fmla="*/ 2147483647 h 113"/>
                <a:gd name="T20" fmla="*/ 2147483647 w 64"/>
                <a:gd name="T21" fmla="*/ 2147483647 h 113"/>
                <a:gd name="T22" fmla="*/ 2147483647 w 64"/>
                <a:gd name="T23" fmla="*/ 2147483647 h 113"/>
                <a:gd name="T24" fmla="*/ 2147483647 w 64"/>
                <a:gd name="T25" fmla="*/ 2147483647 h 113"/>
                <a:gd name="T26" fmla="*/ 2147483647 w 64"/>
                <a:gd name="T27" fmla="*/ 2147483647 h 113"/>
                <a:gd name="T28" fmla="*/ 2147483647 w 64"/>
                <a:gd name="T29" fmla="*/ 2147483647 h 113"/>
                <a:gd name="T30" fmla="*/ 0 w 64"/>
                <a:gd name="T31" fmla="*/ 2147483647 h 113"/>
                <a:gd name="T32" fmla="*/ 2147483647 w 64"/>
                <a:gd name="T33" fmla="*/ 2147483647 h 113"/>
                <a:gd name="T34" fmla="*/ 2147483647 w 64"/>
                <a:gd name="T35" fmla="*/ 2147483647 h 113"/>
                <a:gd name="T36" fmla="*/ 0 w 64"/>
                <a:gd name="T37" fmla="*/ 2147483647 h 113"/>
                <a:gd name="T38" fmla="*/ 2147483647 w 64"/>
                <a:gd name="T39" fmla="*/ 2147483647 h 113"/>
                <a:gd name="T40" fmla="*/ 2147483647 w 64"/>
                <a:gd name="T41" fmla="*/ 2147483647 h 113"/>
                <a:gd name="T42" fmla="*/ 2147483647 w 64"/>
                <a:gd name="T43" fmla="*/ 2147483647 h 113"/>
                <a:gd name="T44" fmla="*/ 2147483647 w 64"/>
                <a:gd name="T45" fmla="*/ 2147483647 h 113"/>
                <a:gd name="T46" fmla="*/ 2147483647 w 64"/>
                <a:gd name="T47" fmla="*/ 2147483647 h 113"/>
                <a:gd name="T48" fmla="*/ 2147483647 w 64"/>
                <a:gd name="T49" fmla="*/ 2147483647 h 113"/>
                <a:gd name="T50" fmla="*/ 2147483647 w 64"/>
                <a:gd name="T51" fmla="*/ 2147483647 h 113"/>
                <a:gd name="T52" fmla="*/ 2147483647 w 64"/>
                <a:gd name="T53" fmla="*/ 2147483647 h 113"/>
                <a:gd name="T54" fmla="*/ 2147483647 w 64"/>
                <a:gd name="T55" fmla="*/ 2147483647 h 113"/>
                <a:gd name="T56" fmla="*/ 2147483647 w 64"/>
                <a:gd name="T57" fmla="*/ 2147483647 h 113"/>
                <a:gd name="T58" fmla="*/ 2147483647 w 64"/>
                <a:gd name="T59" fmla="*/ 2147483647 h 11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64"/>
                <a:gd name="T91" fmla="*/ 0 h 113"/>
                <a:gd name="T92" fmla="*/ 64 w 64"/>
                <a:gd name="T93" fmla="*/ 113 h 11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64" h="113">
                  <a:moveTo>
                    <a:pt x="44" y="30"/>
                  </a:moveTo>
                  <a:cubicBezTo>
                    <a:pt x="44" y="33"/>
                    <a:pt x="43" y="49"/>
                    <a:pt x="45" y="53"/>
                  </a:cubicBezTo>
                  <a:cubicBezTo>
                    <a:pt x="47" y="58"/>
                    <a:pt x="58" y="81"/>
                    <a:pt x="60" y="83"/>
                  </a:cubicBezTo>
                  <a:cubicBezTo>
                    <a:pt x="61" y="85"/>
                    <a:pt x="64" y="90"/>
                    <a:pt x="63" y="91"/>
                  </a:cubicBezTo>
                  <a:cubicBezTo>
                    <a:pt x="62" y="91"/>
                    <a:pt x="60" y="91"/>
                    <a:pt x="59" y="93"/>
                  </a:cubicBezTo>
                  <a:cubicBezTo>
                    <a:pt x="58" y="94"/>
                    <a:pt x="57" y="95"/>
                    <a:pt x="57" y="97"/>
                  </a:cubicBezTo>
                  <a:cubicBezTo>
                    <a:pt x="58" y="98"/>
                    <a:pt x="59" y="101"/>
                    <a:pt x="60" y="102"/>
                  </a:cubicBezTo>
                  <a:cubicBezTo>
                    <a:pt x="60" y="102"/>
                    <a:pt x="61" y="103"/>
                    <a:pt x="61" y="103"/>
                  </a:cubicBezTo>
                  <a:cubicBezTo>
                    <a:pt x="61" y="104"/>
                    <a:pt x="61" y="105"/>
                    <a:pt x="62" y="106"/>
                  </a:cubicBezTo>
                  <a:cubicBezTo>
                    <a:pt x="63" y="107"/>
                    <a:pt x="63" y="106"/>
                    <a:pt x="63" y="106"/>
                  </a:cubicBezTo>
                  <a:cubicBezTo>
                    <a:pt x="63" y="106"/>
                    <a:pt x="62" y="107"/>
                    <a:pt x="61" y="106"/>
                  </a:cubicBezTo>
                  <a:cubicBezTo>
                    <a:pt x="59" y="106"/>
                    <a:pt x="47" y="108"/>
                    <a:pt x="44" y="108"/>
                  </a:cubicBezTo>
                  <a:cubicBezTo>
                    <a:pt x="41" y="108"/>
                    <a:pt x="24" y="112"/>
                    <a:pt x="21" y="112"/>
                  </a:cubicBezTo>
                  <a:cubicBezTo>
                    <a:pt x="18" y="112"/>
                    <a:pt x="11" y="113"/>
                    <a:pt x="8" y="112"/>
                  </a:cubicBezTo>
                  <a:cubicBezTo>
                    <a:pt x="5" y="111"/>
                    <a:pt x="1" y="109"/>
                    <a:pt x="1" y="109"/>
                  </a:cubicBezTo>
                  <a:cubicBezTo>
                    <a:pt x="1" y="108"/>
                    <a:pt x="0" y="105"/>
                    <a:pt x="0" y="104"/>
                  </a:cubicBezTo>
                  <a:cubicBezTo>
                    <a:pt x="0" y="103"/>
                    <a:pt x="1" y="100"/>
                    <a:pt x="1" y="100"/>
                  </a:cubicBezTo>
                  <a:cubicBezTo>
                    <a:pt x="1" y="99"/>
                    <a:pt x="1" y="98"/>
                    <a:pt x="1" y="96"/>
                  </a:cubicBezTo>
                  <a:cubicBezTo>
                    <a:pt x="1" y="95"/>
                    <a:pt x="0" y="94"/>
                    <a:pt x="0" y="93"/>
                  </a:cubicBezTo>
                  <a:cubicBezTo>
                    <a:pt x="0" y="93"/>
                    <a:pt x="2" y="85"/>
                    <a:pt x="3" y="81"/>
                  </a:cubicBezTo>
                  <a:cubicBezTo>
                    <a:pt x="4" y="77"/>
                    <a:pt x="8" y="64"/>
                    <a:pt x="9" y="59"/>
                  </a:cubicBezTo>
                  <a:cubicBezTo>
                    <a:pt x="10" y="54"/>
                    <a:pt x="14" y="38"/>
                    <a:pt x="16" y="33"/>
                  </a:cubicBezTo>
                  <a:cubicBezTo>
                    <a:pt x="18" y="29"/>
                    <a:pt x="21" y="19"/>
                    <a:pt x="22" y="17"/>
                  </a:cubicBezTo>
                  <a:cubicBezTo>
                    <a:pt x="22" y="15"/>
                    <a:pt x="25" y="0"/>
                    <a:pt x="25" y="5"/>
                  </a:cubicBezTo>
                  <a:cubicBezTo>
                    <a:pt x="25" y="5"/>
                    <a:pt x="32" y="10"/>
                    <a:pt x="33" y="10"/>
                  </a:cubicBezTo>
                  <a:cubicBezTo>
                    <a:pt x="35" y="10"/>
                    <a:pt x="43" y="5"/>
                    <a:pt x="44" y="4"/>
                  </a:cubicBezTo>
                  <a:cubicBezTo>
                    <a:pt x="46" y="3"/>
                    <a:pt x="49" y="1"/>
                    <a:pt x="49" y="2"/>
                  </a:cubicBezTo>
                  <a:cubicBezTo>
                    <a:pt x="50" y="2"/>
                    <a:pt x="51" y="5"/>
                    <a:pt x="50" y="5"/>
                  </a:cubicBezTo>
                  <a:cubicBezTo>
                    <a:pt x="49" y="6"/>
                    <a:pt x="48" y="9"/>
                    <a:pt x="47" y="12"/>
                  </a:cubicBezTo>
                  <a:cubicBezTo>
                    <a:pt x="45" y="20"/>
                    <a:pt x="44" y="30"/>
                    <a:pt x="44" y="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7" name="Freeform 15"/>
            <p:cNvSpPr>
              <a:spLocks/>
            </p:cNvSpPr>
            <p:nvPr/>
          </p:nvSpPr>
          <p:spPr bwMode="auto">
            <a:xfrm>
              <a:off x="4713" y="769"/>
              <a:ext cx="141" cy="97"/>
            </a:xfrm>
            <a:custGeom>
              <a:avLst/>
              <a:gdLst>
                <a:gd name="T0" fmla="*/ 141 w 141"/>
                <a:gd name="T1" fmla="*/ 0 h 97"/>
                <a:gd name="T2" fmla="*/ 141 w 141"/>
                <a:gd name="T3" fmla="*/ 0 h 97"/>
                <a:gd name="T4" fmla="*/ 0 w 141"/>
                <a:gd name="T5" fmla="*/ 97 h 97"/>
                <a:gd name="T6" fmla="*/ 0 w 141"/>
                <a:gd name="T7" fmla="*/ 97 h 97"/>
                <a:gd name="T8" fmla="*/ 141 w 141"/>
                <a:gd name="T9" fmla="*/ 0 h 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1"/>
                <a:gd name="T16" fmla="*/ 0 h 97"/>
                <a:gd name="T17" fmla="*/ 141 w 141"/>
                <a:gd name="T18" fmla="*/ 97 h 9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1" h="97">
                  <a:moveTo>
                    <a:pt x="141" y="0"/>
                  </a:moveTo>
                  <a:lnTo>
                    <a:pt x="141" y="0"/>
                  </a:lnTo>
                  <a:lnTo>
                    <a:pt x="0" y="97"/>
                  </a:lnTo>
                  <a:lnTo>
                    <a:pt x="14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8" name="Freeform 16"/>
            <p:cNvSpPr>
              <a:spLocks/>
            </p:cNvSpPr>
            <p:nvPr/>
          </p:nvSpPr>
          <p:spPr bwMode="auto">
            <a:xfrm>
              <a:off x="4607" y="805"/>
              <a:ext cx="79" cy="70"/>
            </a:xfrm>
            <a:custGeom>
              <a:avLst/>
              <a:gdLst>
                <a:gd name="T0" fmla="*/ 79 w 79"/>
                <a:gd name="T1" fmla="*/ 70 h 70"/>
                <a:gd name="T2" fmla="*/ 0 w 79"/>
                <a:gd name="T3" fmla="*/ 0 h 70"/>
                <a:gd name="T4" fmla="*/ 79 w 79"/>
                <a:gd name="T5" fmla="*/ 70 h 70"/>
                <a:gd name="T6" fmla="*/ 79 w 79"/>
                <a:gd name="T7" fmla="*/ 70 h 7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9"/>
                <a:gd name="T13" fmla="*/ 0 h 70"/>
                <a:gd name="T14" fmla="*/ 79 w 79"/>
                <a:gd name="T15" fmla="*/ 70 h 7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9" h="70">
                  <a:moveTo>
                    <a:pt x="79" y="70"/>
                  </a:moveTo>
                  <a:lnTo>
                    <a:pt x="0" y="0"/>
                  </a:lnTo>
                  <a:lnTo>
                    <a:pt x="79" y="7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9" name="Freeform 17"/>
            <p:cNvSpPr>
              <a:spLocks/>
            </p:cNvSpPr>
            <p:nvPr/>
          </p:nvSpPr>
          <p:spPr bwMode="auto">
            <a:xfrm>
              <a:off x="4615" y="831"/>
              <a:ext cx="195" cy="893"/>
            </a:xfrm>
            <a:custGeom>
              <a:avLst/>
              <a:gdLst>
                <a:gd name="T0" fmla="*/ 0 w 22"/>
                <a:gd name="T1" fmla="*/ 2147483647 h 101"/>
                <a:gd name="T2" fmla="*/ 2147483647 w 22"/>
                <a:gd name="T3" fmla="*/ 2147483647 h 101"/>
                <a:gd name="T4" fmla="*/ 2147483647 w 22"/>
                <a:gd name="T5" fmla="*/ 2147483647 h 101"/>
                <a:gd name="T6" fmla="*/ 2147483647 w 22"/>
                <a:gd name="T7" fmla="*/ 2147483647 h 101"/>
                <a:gd name="T8" fmla="*/ 2147483647 w 22"/>
                <a:gd name="T9" fmla="*/ 2147483647 h 101"/>
                <a:gd name="T10" fmla="*/ 2147483647 w 22"/>
                <a:gd name="T11" fmla="*/ 2147483647 h 101"/>
                <a:gd name="T12" fmla="*/ 2147483647 w 22"/>
                <a:gd name="T13" fmla="*/ 0 h 101"/>
                <a:gd name="T14" fmla="*/ 2147483647 w 22"/>
                <a:gd name="T15" fmla="*/ 2147483647 h 101"/>
                <a:gd name="T16" fmla="*/ 2147483647 w 22"/>
                <a:gd name="T17" fmla="*/ 2147483647 h 101"/>
                <a:gd name="T18" fmla="*/ 2147483647 w 22"/>
                <a:gd name="T19" fmla="*/ 2147483647 h 101"/>
                <a:gd name="T20" fmla="*/ 2147483647 w 22"/>
                <a:gd name="T21" fmla="*/ 2147483647 h 101"/>
                <a:gd name="T22" fmla="*/ 2147483647 w 22"/>
                <a:gd name="T23" fmla="*/ 2147483647 h 101"/>
                <a:gd name="T24" fmla="*/ 2147483647 w 22"/>
                <a:gd name="T25" fmla="*/ 2147483647 h 101"/>
                <a:gd name="T26" fmla="*/ 2147483647 w 22"/>
                <a:gd name="T27" fmla="*/ 2147483647 h 101"/>
                <a:gd name="T28" fmla="*/ 2147483647 w 22"/>
                <a:gd name="T29" fmla="*/ 2147483647 h 101"/>
                <a:gd name="T30" fmla="*/ 0 w 22"/>
                <a:gd name="T31" fmla="*/ 2147483647 h 10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2"/>
                <a:gd name="T49" fmla="*/ 0 h 101"/>
                <a:gd name="T50" fmla="*/ 22 w 22"/>
                <a:gd name="T51" fmla="*/ 101 h 10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2" h="101">
                  <a:moveTo>
                    <a:pt x="0" y="59"/>
                  </a:moveTo>
                  <a:cubicBezTo>
                    <a:pt x="1" y="54"/>
                    <a:pt x="1" y="49"/>
                    <a:pt x="1" y="47"/>
                  </a:cubicBezTo>
                  <a:cubicBezTo>
                    <a:pt x="1" y="45"/>
                    <a:pt x="1" y="33"/>
                    <a:pt x="2" y="28"/>
                  </a:cubicBezTo>
                  <a:cubicBezTo>
                    <a:pt x="3" y="22"/>
                    <a:pt x="3" y="15"/>
                    <a:pt x="4" y="13"/>
                  </a:cubicBezTo>
                  <a:cubicBezTo>
                    <a:pt x="5" y="12"/>
                    <a:pt x="6" y="11"/>
                    <a:pt x="6" y="9"/>
                  </a:cubicBezTo>
                  <a:cubicBezTo>
                    <a:pt x="5" y="8"/>
                    <a:pt x="4" y="7"/>
                    <a:pt x="4" y="5"/>
                  </a:cubicBezTo>
                  <a:cubicBezTo>
                    <a:pt x="4" y="3"/>
                    <a:pt x="6" y="0"/>
                    <a:pt x="9" y="0"/>
                  </a:cubicBezTo>
                  <a:cubicBezTo>
                    <a:pt x="12" y="0"/>
                    <a:pt x="14" y="2"/>
                    <a:pt x="15" y="5"/>
                  </a:cubicBezTo>
                  <a:cubicBezTo>
                    <a:pt x="15" y="6"/>
                    <a:pt x="14" y="8"/>
                    <a:pt x="13" y="9"/>
                  </a:cubicBezTo>
                  <a:cubicBezTo>
                    <a:pt x="13" y="10"/>
                    <a:pt x="14" y="12"/>
                    <a:pt x="14" y="13"/>
                  </a:cubicBezTo>
                  <a:cubicBezTo>
                    <a:pt x="14" y="15"/>
                    <a:pt x="16" y="26"/>
                    <a:pt x="16" y="26"/>
                  </a:cubicBezTo>
                  <a:cubicBezTo>
                    <a:pt x="16" y="30"/>
                    <a:pt x="18" y="67"/>
                    <a:pt x="18" y="71"/>
                  </a:cubicBezTo>
                  <a:cubicBezTo>
                    <a:pt x="19" y="76"/>
                    <a:pt x="22" y="85"/>
                    <a:pt x="19" y="89"/>
                  </a:cubicBezTo>
                  <a:cubicBezTo>
                    <a:pt x="17" y="92"/>
                    <a:pt x="12" y="101"/>
                    <a:pt x="11" y="100"/>
                  </a:cubicBezTo>
                  <a:cubicBezTo>
                    <a:pt x="10" y="99"/>
                    <a:pt x="4" y="94"/>
                    <a:pt x="3" y="90"/>
                  </a:cubicBezTo>
                  <a:cubicBezTo>
                    <a:pt x="3" y="90"/>
                    <a:pt x="0" y="64"/>
                    <a:pt x="0" y="59"/>
                  </a:cubicBezTo>
                  <a:close/>
                </a:path>
              </a:pathLst>
            </a:custGeom>
            <a:solidFill>
              <a:srgbClr val="1A1A1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6322" name="群組 25"/>
          <p:cNvGrpSpPr>
            <a:grpSpLocks/>
          </p:cNvGrpSpPr>
          <p:nvPr/>
        </p:nvGrpSpPr>
        <p:grpSpPr bwMode="auto">
          <a:xfrm>
            <a:off x="4211638" y="333375"/>
            <a:ext cx="2379662" cy="6051550"/>
            <a:chOff x="4179888" y="585788"/>
            <a:chExt cx="2379662" cy="6051550"/>
          </a:xfrm>
        </p:grpSpPr>
        <p:sp>
          <p:nvSpPr>
            <p:cNvPr id="56333" name="Freeform 24"/>
            <p:cNvSpPr>
              <a:spLocks noEditPoints="1"/>
            </p:cNvSpPr>
            <p:nvPr/>
          </p:nvSpPr>
          <p:spPr bwMode="auto">
            <a:xfrm>
              <a:off x="4179888" y="585788"/>
              <a:ext cx="2379662" cy="6051550"/>
            </a:xfrm>
            <a:custGeom>
              <a:avLst/>
              <a:gdLst>
                <a:gd name="T0" fmla="*/ 2147483647 w 134"/>
                <a:gd name="T1" fmla="*/ 2147483647 h 341"/>
                <a:gd name="T2" fmla="*/ 2147483647 w 134"/>
                <a:gd name="T3" fmla="*/ 2147483647 h 341"/>
                <a:gd name="T4" fmla="*/ 2147483647 w 134"/>
                <a:gd name="T5" fmla="*/ 2147483647 h 341"/>
                <a:gd name="T6" fmla="*/ 2147483647 w 134"/>
                <a:gd name="T7" fmla="*/ 2147483647 h 341"/>
                <a:gd name="T8" fmla="*/ 2147483647 w 134"/>
                <a:gd name="T9" fmla="*/ 2147483647 h 341"/>
                <a:gd name="T10" fmla="*/ 2147483647 w 134"/>
                <a:gd name="T11" fmla="*/ 2147483647 h 341"/>
                <a:gd name="T12" fmla="*/ 2147483647 w 134"/>
                <a:gd name="T13" fmla="*/ 2147483647 h 341"/>
                <a:gd name="T14" fmla="*/ 2147483647 w 134"/>
                <a:gd name="T15" fmla="*/ 2147483647 h 341"/>
                <a:gd name="T16" fmla="*/ 2147483647 w 134"/>
                <a:gd name="T17" fmla="*/ 2147483647 h 341"/>
                <a:gd name="T18" fmla="*/ 2147483647 w 134"/>
                <a:gd name="T19" fmla="*/ 2147483647 h 341"/>
                <a:gd name="T20" fmla="*/ 2147483647 w 134"/>
                <a:gd name="T21" fmla="*/ 2147483647 h 341"/>
                <a:gd name="T22" fmla="*/ 2147483647 w 134"/>
                <a:gd name="T23" fmla="*/ 2147483647 h 341"/>
                <a:gd name="T24" fmla="*/ 2147483647 w 134"/>
                <a:gd name="T25" fmla="*/ 2147483647 h 341"/>
                <a:gd name="T26" fmla="*/ 2147483647 w 134"/>
                <a:gd name="T27" fmla="*/ 2147483647 h 341"/>
                <a:gd name="T28" fmla="*/ 2147483647 w 134"/>
                <a:gd name="T29" fmla="*/ 2147483647 h 341"/>
                <a:gd name="T30" fmla="*/ 2147483647 w 134"/>
                <a:gd name="T31" fmla="*/ 2147483647 h 341"/>
                <a:gd name="T32" fmla="*/ 2147483647 w 134"/>
                <a:gd name="T33" fmla="*/ 2147483647 h 341"/>
                <a:gd name="T34" fmla="*/ 2147483647 w 134"/>
                <a:gd name="T35" fmla="*/ 2147483647 h 341"/>
                <a:gd name="T36" fmla="*/ 2147483647 w 134"/>
                <a:gd name="T37" fmla="*/ 2147483647 h 341"/>
                <a:gd name="T38" fmla="*/ 0 w 134"/>
                <a:gd name="T39" fmla="*/ 2147483647 h 341"/>
                <a:gd name="T40" fmla="*/ 2147483647 w 134"/>
                <a:gd name="T41" fmla="*/ 2147483647 h 341"/>
                <a:gd name="T42" fmla="*/ 2147483647 w 134"/>
                <a:gd name="T43" fmla="*/ 2147483647 h 341"/>
                <a:gd name="T44" fmla="*/ 2147483647 w 134"/>
                <a:gd name="T45" fmla="*/ 2147483647 h 341"/>
                <a:gd name="T46" fmla="*/ 2147483647 w 134"/>
                <a:gd name="T47" fmla="*/ 2147483647 h 341"/>
                <a:gd name="T48" fmla="*/ 2147483647 w 134"/>
                <a:gd name="T49" fmla="*/ 2147483647 h 341"/>
                <a:gd name="T50" fmla="*/ 2147483647 w 134"/>
                <a:gd name="T51" fmla="*/ 2147483647 h 341"/>
                <a:gd name="T52" fmla="*/ 2147483647 w 134"/>
                <a:gd name="T53" fmla="*/ 2147483647 h 341"/>
                <a:gd name="T54" fmla="*/ 2147483647 w 134"/>
                <a:gd name="T55" fmla="*/ 2147483647 h 341"/>
                <a:gd name="T56" fmla="*/ 2147483647 w 134"/>
                <a:gd name="T57" fmla="*/ 2147483647 h 341"/>
                <a:gd name="T58" fmla="*/ 2147483647 w 134"/>
                <a:gd name="T59" fmla="*/ 2147483647 h 341"/>
                <a:gd name="T60" fmla="*/ 2147483647 w 134"/>
                <a:gd name="T61" fmla="*/ 2147483647 h 341"/>
                <a:gd name="T62" fmla="*/ 2147483647 w 134"/>
                <a:gd name="T63" fmla="*/ 2147483647 h 341"/>
                <a:gd name="T64" fmla="*/ 2147483647 w 134"/>
                <a:gd name="T65" fmla="*/ 2147483647 h 341"/>
                <a:gd name="T66" fmla="*/ 2147483647 w 134"/>
                <a:gd name="T67" fmla="*/ 2147483647 h 341"/>
                <a:gd name="T68" fmla="*/ 2147483647 w 134"/>
                <a:gd name="T69" fmla="*/ 2147483647 h 341"/>
                <a:gd name="T70" fmla="*/ 2147483647 w 134"/>
                <a:gd name="T71" fmla="*/ 2147483647 h 34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34"/>
                <a:gd name="T109" fmla="*/ 0 h 341"/>
                <a:gd name="T110" fmla="*/ 134 w 134"/>
                <a:gd name="T111" fmla="*/ 341 h 34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34" h="341">
                  <a:moveTo>
                    <a:pt x="90" y="27"/>
                  </a:moveTo>
                  <a:cubicBezTo>
                    <a:pt x="90" y="31"/>
                    <a:pt x="92" y="34"/>
                    <a:pt x="93" y="37"/>
                  </a:cubicBezTo>
                  <a:cubicBezTo>
                    <a:pt x="94" y="41"/>
                    <a:pt x="91" y="48"/>
                    <a:pt x="91" y="51"/>
                  </a:cubicBezTo>
                  <a:cubicBezTo>
                    <a:pt x="90" y="56"/>
                    <a:pt x="102" y="53"/>
                    <a:pt x="105" y="57"/>
                  </a:cubicBezTo>
                  <a:cubicBezTo>
                    <a:pt x="111" y="63"/>
                    <a:pt x="115" y="77"/>
                    <a:pt x="115" y="81"/>
                  </a:cubicBezTo>
                  <a:cubicBezTo>
                    <a:pt x="115" y="85"/>
                    <a:pt x="117" y="107"/>
                    <a:pt x="119" y="115"/>
                  </a:cubicBezTo>
                  <a:cubicBezTo>
                    <a:pt x="120" y="123"/>
                    <a:pt x="121" y="140"/>
                    <a:pt x="122" y="140"/>
                  </a:cubicBezTo>
                  <a:cubicBezTo>
                    <a:pt x="123" y="140"/>
                    <a:pt x="125" y="148"/>
                    <a:pt x="126" y="158"/>
                  </a:cubicBezTo>
                  <a:cubicBezTo>
                    <a:pt x="128" y="167"/>
                    <a:pt x="130" y="172"/>
                    <a:pt x="132" y="181"/>
                  </a:cubicBezTo>
                  <a:cubicBezTo>
                    <a:pt x="134" y="190"/>
                    <a:pt x="123" y="188"/>
                    <a:pt x="119" y="189"/>
                  </a:cubicBezTo>
                  <a:cubicBezTo>
                    <a:pt x="114" y="190"/>
                    <a:pt x="115" y="191"/>
                    <a:pt x="115" y="193"/>
                  </a:cubicBezTo>
                  <a:cubicBezTo>
                    <a:pt x="114" y="195"/>
                    <a:pt x="109" y="195"/>
                    <a:pt x="107" y="196"/>
                  </a:cubicBezTo>
                  <a:cubicBezTo>
                    <a:pt x="105" y="197"/>
                    <a:pt x="107" y="211"/>
                    <a:pt x="107" y="219"/>
                  </a:cubicBezTo>
                  <a:cubicBezTo>
                    <a:pt x="107" y="227"/>
                    <a:pt x="108" y="242"/>
                    <a:pt x="107" y="244"/>
                  </a:cubicBezTo>
                  <a:cubicBezTo>
                    <a:pt x="107" y="246"/>
                    <a:pt x="99" y="245"/>
                    <a:pt x="97" y="246"/>
                  </a:cubicBezTo>
                  <a:cubicBezTo>
                    <a:pt x="96" y="247"/>
                    <a:pt x="95" y="259"/>
                    <a:pt x="95" y="265"/>
                  </a:cubicBezTo>
                  <a:cubicBezTo>
                    <a:pt x="94" y="271"/>
                    <a:pt x="91" y="282"/>
                    <a:pt x="89" y="286"/>
                  </a:cubicBezTo>
                  <a:cubicBezTo>
                    <a:pt x="88" y="290"/>
                    <a:pt x="88" y="297"/>
                    <a:pt x="88" y="301"/>
                  </a:cubicBezTo>
                  <a:cubicBezTo>
                    <a:pt x="89" y="304"/>
                    <a:pt x="89" y="323"/>
                    <a:pt x="89" y="327"/>
                  </a:cubicBezTo>
                  <a:cubicBezTo>
                    <a:pt x="89" y="331"/>
                    <a:pt x="86" y="334"/>
                    <a:pt x="83" y="337"/>
                  </a:cubicBezTo>
                  <a:cubicBezTo>
                    <a:pt x="80" y="341"/>
                    <a:pt x="80" y="340"/>
                    <a:pt x="79" y="339"/>
                  </a:cubicBezTo>
                  <a:cubicBezTo>
                    <a:pt x="78" y="338"/>
                    <a:pt x="73" y="332"/>
                    <a:pt x="72" y="329"/>
                  </a:cubicBezTo>
                  <a:cubicBezTo>
                    <a:pt x="72" y="327"/>
                    <a:pt x="73" y="317"/>
                    <a:pt x="73" y="310"/>
                  </a:cubicBezTo>
                  <a:cubicBezTo>
                    <a:pt x="73" y="303"/>
                    <a:pt x="75" y="299"/>
                    <a:pt x="76" y="296"/>
                  </a:cubicBezTo>
                  <a:cubicBezTo>
                    <a:pt x="78" y="293"/>
                    <a:pt x="78" y="281"/>
                    <a:pt x="77" y="278"/>
                  </a:cubicBezTo>
                  <a:cubicBezTo>
                    <a:pt x="77" y="274"/>
                    <a:pt x="75" y="253"/>
                    <a:pt x="74" y="251"/>
                  </a:cubicBezTo>
                  <a:cubicBezTo>
                    <a:pt x="74" y="248"/>
                    <a:pt x="66" y="249"/>
                    <a:pt x="62" y="249"/>
                  </a:cubicBezTo>
                  <a:cubicBezTo>
                    <a:pt x="58" y="249"/>
                    <a:pt x="59" y="250"/>
                    <a:pt x="58" y="255"/>
                  </a:cubicBezTo>
                  <a:cubicBezTo>
                    <a:pt x="57" y="260"/>
                    <a:pt x="55" y="265"/>
                    <a:pt x="52" y="270"/>
                  </a:cubicBezTo>
                  <a:cubicBezTo>
                    <a:pt x="49" y="275"/>
                    <a:pt x="44" y="286"/>
                    <a:pt x="41" y="291"/>
                  </a:cubicBezTo>
                  <a:cubicBezTo>
                    <a:pt x="39" y="296"/>
                    <a:pt x="40" y="297"/>
                    <a:pt x="41" y="298"/>
                  </a:cubicBezTo>
                  <a:cubicBezTo>
                    <a:pt x="42" y="299"/>
                    <a:pt x="45" y="300"/>
                    <a:pt x="46" y="305"/>
                  </a:cubicBezTo>
                  <a:cubicBezTo>
                    <a:pt x="48" y="310"/>
                    <a:pt x="43" y="312"/>
                    <a:pt x="41" y="314"/>
                  </a:cubicBezTo>
                  <a:cubicBezTo>
                    <a:pt x="39" y="316"/>
                    <a:pt x="40" y="327"/>
                    <a:pt x="40" y="327"/>
                  </a:cubicBezTo>
                  <a:cubicBezTo>
                    <a:pt x="37" y="327"/>
                    <a:pt x="37" y="327"/>
                    <a:pt x="37" y="327"/>
                  </a:cubicBezTo>
                  <a:cubicBezTo>
                    <a:pt x="37" y="327"/>
                    <a:pt x="38" y="319"/>
                    <a:pt x="38" y="315"/>
                  </a:cubicBezTo>
                  <a:cubicBezTo>
                    <a:pt x="37" y="312"/>
                    <a:pt x="34" y="316"/>
                    <a:pt x="32" y="320"/>
                  </a:cubicBezTo>
                  <a:cubicBezTo>
                    <a:pt x="29" y="324"/>
                    <a:pt x="27" y="329"/>
                    <a:pt x="25" y="330"/>
                  </a:cubicBezTo>
                  <a:cubicBezTo>
                    <a:pt x="23" y="332"/>
                    <a:pt x="14" y="331"/>
                    <a:pt x="8" y="331"/>
                  </a:cubicBezTo>
                  <a:cubicBezTo>
                    <a:pt x="3" y="330"/>
                    <a:pt x="0" y="330"/>
                    <a:pt x="0" y="328"/>
                  </a:cubicBezTo>
                  <a:cubicBezTo>
                    <a:pt x="0" y="326"/>
                    <a:pt x="8" y="324"/>
                    <a:pt x="13" y="321"/>
                  </a:cubicBezTo>
                  <a:cubicBezTo>
                    <a:pt x="18" y="319"/>
                    <a:pt x="18" y="317"/>
                    <a:pt x="19" y="316"/>
                  </a:cubicBezTo>
                  <a:cubicBezTo>
                    <a:pt x="19" y="314"/>
                    <a:pt x="26" y="297"/>
                    <a:pt x="27" y="291"/>
                  </a:cubicBezTo>
                  <a:cubicBezTo>
                    <a:pt x="28" y="285"/>
                    <a:pt x="33" y="262"/>
                    <a:pt x="34" y="256"/>
                  </a:cubicBezTo>
                  <a:cubicBezTo>
                    <a:pt x="36" y="249"/>
                    <a:pt x="36" y="245"/>
                    <a:pt x="35" y="245"/>
                  </a:cubicBezTo>
                  <a:cubicBezTo>
                    <a:pt x="33" y="245"/>
                    <a:pt x="35" y="240"/>
                    <a:pt x="36" y="236"/>
                  </a:cubicBezTo>
                  <a:cubicBezTo>
                    <a:pt x="36" y="231"/>
                    <a:pt x="35" y="201"/>
                    <a:pt x="35" y="191"/>
                  </a:cubicBezTo>
                  <a:cubicBezTo>
                    <a:pt x="35" y="181"/>
                    <a:pt x="39" y="165"/>
                    <a:pt x="40" y="163"/>
                  </a:cubicBezTo>
                  <a:cubicBezTo>
                    <a:pt x="41" y="161"/>
                    <a:pt x="38" y="162"/>
                    <a:pt x="36" y="162"/>
                  </a:cubicBezTo>
                  <a:cubicBezTo>
                    <a:pt x="34" y="162"/>
                    <a:pt x="33" y="156"/>
                    <a:pt x="32" y="153"/>
                  </a:cubicBezTo>
                  <a:cubicBezTo>
                    <a:pt x="31" y="150"/>
                    <a:pt x="24" y="129"/>
                    <a:pt x="22" y="122"/>
                  </a:cubicBezTo>
                  <a:cubicBezTo>
                    <a:pt x="20" y="115"/>
                    <a:pt x="25" y="103"/>
                    <a:pt x="25" y="95"/>
                  </a:cubicBezTo>
                  <a:cubicBezTo>
                    <a:pt x="25" y="86"/>
                    <a:pt x="29" y="72"/>
                    <a:pt x="31" y="66"/>
                  </a:cubicBezTo>
                  <a:cubicBezTo>
                    <a:pt x="33" y="60"/>
                    <a:pt x="36" y="56"/>
                    <a:pt x="38" y="56"/>
                  </a:cubicBezTo>
                  <a:cubicBezTo>
                    <a:pt x="40" y="56"/>
                    <a:pt x="44" y="55"/>
                    <a:pt x="47" y="49"/>
                  </a:cubicBezTo>
                  <a:cubicBezTo>
                    <a:pt x="49" y="43"/>
                    <a:pt x="50" y="33"/>
                    <a:pt x="51" y="23"/>
                  </a:cubicBezTo>
                  <a:cubicBezTo>
                    <a:pt x="51" y="13"/>
                    <a:pt x="58" y="6"/>
                    <a:pt x="61" y="3"/>
                  </a:cubicBezTo>
                  <a:cubicBezTo>
                    <a:pt x="64" y="0"/>
                    <a:pt x="73" y="1"/>
                    <a:pt x="75" y="2"/>
                  </a:cubicBezTo>
                  <a:cubicBezTo>
                    <a:pt x="77" y="2"/>
                    <a:pt x="82" y="5"/>
                    <a:pt x="85" y="10"/>
                  </a:cubicBezTo>
                  <a:cubicBezTo>
                    <a:pt x="88" y="14"/>
                    <a:pt x="86" y="18"/>
                    <a:pt x="89" y="21"/>
                  </a:cubicBezTo>
                  <a:cubicBezTo>
                    <a:pt x="89" y="21"/>
                    <a:pt x="90" y="23"/>
                    <a:pt x="90" y="27"/>
                  </a:cubicBezTo>
                  <a:close/>
                  <a:moveTo>
                    <a:pt x="95" y="106"/>
                  </a:moveTo>
                  <a:cubicBezTo>
                    <a:pt x="94" y="108"/>
                    <a:pt x="95" y="114"/>
                    <a:pt x="98" y="122"/>
                  </a:cubicBezTo>
                  <a:cubicBezTo>
                    <a:pt x="100" y="130"/>
                    <a:pt x="100" y="127"/>
                    <a:pt x="100" y="125"/>
                  </a:cubicBezTo>
                  <a:cubicBezTo>
                    <a:pt x="100" y="122"/>
                    <a:pt x="99" y="117"/>
                    <a:pt x="98" y="113"/>
                  </a:cubicBezTo>
                  <a:cubicBezTo>
                    <a:pt x="98" y="110"/>
                    <a:pt x="97" y="106"/>
                    <a:pt x="96" y="104"/>
                  </a:cubicBezTo>
                  <a:cubicBezTo>
                    <a:pt x="96" y="104"/>
                    <a:pt x="96" y="103"/>
                    <a:pt x="95" y="106"/>
                  </a:cubicBezTo>
                  <a:close/>
                  <a:moveTo>
                    <a:pt x="41" y="105"/>
                  </a:moveTo>
                  <a:cubicBezTo>
                    <a:pt x="40" y="108"/>
                    <a:pt x="40" y="111"/>
                    <a:pt x="40" y="118"/>
                  </a:cubicBezTo>
                  <a:cubicBezTo>
                    <a:pt x="40" y="125"/>
                    <a:pt x="41" y="127"/>
                    <a:pt x="42" y="125"/>
                  </a:cubicBezTo>
                  <a:cubicBezTo>
                    <a:pt x="43" y="124"/>
                    <a:pt x="43" y="118"/>
                    <a:pt x="43" y="115"/>
                  </a:cubicBezTo>
                  <a:cubicBezTo>
                    <a:pt x="43" y="112"/>
                    <a:pt x="43" y="107"/>
                    <a:pt x="42" y="105"/>
                  </a:cubicBezTo>
                  <a:cubicBezTo>
                    <a:pt x="42" y="105"/>
                    <a:pt x="42" y="102"/>
                    <a:pt x="41" y="10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4" name="Freeform 25"/>
            <p:cNvSpPr>
              <a:spLocks/>
            </p:cNvSpPr>
            <p:nvPr/>
          </p:nvSpPr>
          <p:spPr bwMode="auto">
            <a:xfrm>
              <a:off x="5264150" y="1792288"/>
              <a:ext cx="195262" cy="781050"/>
            </a:xfrm>
            <a:custGeom>
              <a:avLst/>
              <a:gdLst>
                <a:gd name="T0" fmla="*/ 2147483647 w 11"/>
                <a:gd name="T1" fmla="*/ 0 h 44"/>
                <a:gd name="T2" fmla="*/ 0 w 11"/>
                <a:gd name="T3" fmla="*/ 2147483647 h 44"/>
                <a:gd name="T4" fmla="*/ 2147483647 w 11"/>
                <a:gd name="T5" fmla="*/ 2147483647 h 44"/>
                <a:gd name="T6" fmla="*/ 2147483647 w 11"/>
                <a:gd name="T7" fmla="*/ 2147483647 h 44"/>
                <a:gd name="T8" fmla="*/ 2147483647 w 11"/>
                <a:gd name="T9" fmla="*/ 2147483647 h 44"/>
                <a:gd name="T10" fmla="*/ 2147483647 w 11"/>
                <a:gd name="T11" fmla="*/ 0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44"/>
                <a:gd name="T20" fmla="*/ 11 w 11"/>
                <a:gd name="T21" fmla="*/ 44 h 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44">
                  <a:moveTo>
                    <a:pt x="11" y="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5"/>
                    <a:pt x="1" y="9"/>
                  </a:cubicBezTo>
                  <a:cubicBezTo>
                    <a:pt x="2" y="12"/>
                    <a:pt x="4" y="44"/>
                    <a:pt x="5" y="44"/>
                  </a:cubicBezTo>
                  <a:cubicBezTo>
                    <a:pt x="5" y="44"/>
                    <a:pt x="6" y="16"/>
                    <a:pt x="7" y="13"/>
                  </a:cubicBezTo>
                  <a:cubicBezTo>
                    <a:pt x="8" y="10"/>
                    <a:pt x="11" y="0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6323" name="Group 25"/>
          <p:cNvGrpSpPr>
            <a:grpSpLocks noChangeAspect="1"/>
          </p:cNvGrpSpPr>
          <p:nvPr/>
        </p:nvGrpSpPr>
        <p:grpSpPr bwMode="auto">
          <a:xfrm>
            <a:off x="2268538" y="404813"/>
            <a:ext cx="1860550" cy="5903912"/>
            <a:chOff x="1429" y="255"/>
            <a:chExt cx="1173" cy="3719"/>
          </a:xfrm>
        </p:grpSpPr>
        <p:sp>
          <p:nvSpPr>
            <p:cNvPr id="56330" name="AutoShape 24"/>
            <p:cNvSpPr>
              <a:spLocks noChangeAspect="1" noChangeArrowheads="1" noTextEdit="1"/>
            </p:cNvSpPr>
            <p:nvPr/>
          </p:nvSpPr>
          <p:spPr bwMode="auto">
            <a:xfrm>
              <a:off x="1429" y="255"/>
              <a:ext cx="1173" cy="371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1" name="Freeform 26"/>
            <p:cNvSpPr>
              <a:spLocks noEditPoints="1"/>
            </p:cNvSpPr>
            <p:nvPr/>
          </p:nvSpPr>
          <p:spPr bwMode="auto">
            <a:xfrm>
              <a:off x="1428" y="272"/>
              <a:ext cx="1190" cy="3686"/>
            </a:xfrm>
            <a:custGeom>
              <a:avLst/>
              <a:gdLst>
                <a:gd name="T0" fmla="*/ 2147483647 w 73"/>
                <a:gd name="T1" fmla="*/ 2147483647 h 226"/>
                <a:gd name="T2" fmla="*/ 2147483647 w 73"/>
                <a:gd name="T3" fmla="*/ 2147483647 h 226"/>
                <a:gd name="T4" fmla="*/ 2147483647 w 73"/>
                <a:gd name="T5" fmla="*/ 2147483647 h 226"/>
                <a:gd name="T6" fmla="*/ 2147483647 w 73"/>
                <a:gd name="T7" fmla="*/ 2147483647 h 226"/>
                <a:gd name="T8" fmla="*/ 2147483647 w 73"/>
                <a:gd name="T9" fmla="*/ 2147483647 h 226"/>
                <a:gd name="T10" fmla="*/ 2147483647 w 73"/>
                <a:gd name="T11" fmla="*/ 2147483647 h 226"/>
                <a:gd name="T12" fmla="*/ 2147483647 w 73"/>
                <a:gd name="T13" fmla="*/ 2147483647 h 226"/>
                <a:gd name="T14" fmla="*/ 2147483647 w 73"/>
                <a:gd name="T15" fmla="*/ 2147483647 h 226"/>
                <a:gd name="T16" fmla="*/ 2147483647 w 73"/>
                <a:gd name="T17" fmla="*/ 2147483647 h 226"/>
                <a:gd name="T18" fmla="*/ 2147483647 w 73"/>
                <a:gd name="T19" fmla="*/ 2147483647 h 226"/>
                <a:gd name="T20" fmla="*/ 2147483647 w 73"/>
                <a:gd name="T21" fmla="*/ 2147483647 h 226"/>
                <a:gd name="T22" fmla="*/ 2147483647 w 73"/>
                <a:gd name="T23" fmla="*/ 2147483647 h 226"/>
                <a:gd name="T24" fmla="*/ 2147483647 w 73"/>
                <a:gd name="T25" fmla="*/ 2147483647 h 226"/>
                <a:gd name="T26" fmla="*/ 2147483647 w 73"/>
                <a:gd name="T27" fmla="*/ 2147483647 h 226"/>
                <a:gd name="T28" fmla="*/ 0 w 73"/>
                <a:gd name="T29" fmla="*/ 2147483647 h 226"/>
                <a:gd name="T30" fmla="*/ 2147483647 w 73"/>
                <a:gd name="T31" fmla="*/ 2147483647 h 226"/>
                <a:gd name="T32" fmla="*/ 2147483647 w 73"/>
                <a:gd name="T33" fmla="*/ 2147483647 h 226"/>
                <a:gd name="T34" fmla="*/ 2147483647 w 73"/>
                <a:gd name="T35" fmla="*/ 2147483647 h 226"/>
                <a:gd name="T36" fmla="*/ 2147483647 w 73"/>
                <a:gd name="T37" fmla="*/ 2147483647 h 226"/>
                <a:gd name="T38" fmla="*/ 2147483647 w 73"/>
                <a:gd name="T39" fmla="*/ 2147483647 h 226"/>
                <a:gd name="T40" fmla="*/ 2147483647 w 73"/>
                <a:gd name="T41" fmla="*/ 2147483647 h 226"/>
                <a:gd name="T42" fmla="*/ 2147483647 w 73"/>
                <a:gd name="T43" fmla="*/ 2147483647 h 226"/>
                <a:gd name="T44" fmla="*/ 2147483647 w 73"/>
                <a:gd name="T45" fmla="*/ 2147483647 h 226"/>
                <a:gd name="T46" fmla="*/ 2147483647 w 73"/>
                <a:gd name="T47" fmla="*/ 2147483647 h 226"/>
                <a:gd name="T48" fmla="*/ 2147483647 w 73"/>
                <a:gd name="T49" fmla="*/ 2147483647 h 226"/>
                <a:gd name="T50" fmla="*/ 2147483647 w 73"/>
                <a:gd name="T51" fmla="*/ 2147483647 h 226"/>
                <a:gd name="T52" fmla="*/ 2147483647 w 73"/>
                <a:gd name="T53" fmla="*/ 2147483647 h 226"/>
                <a:gd name="T54" fmla="*/ 2147483647 w 73"/>
                <a:gd name="T55" fmla="*/ 2147483647 h 226"/>
                <a:gd name="T56" fmla="*/ 2147483647 w 73"/>
                <a:gd name="T57" fmla="*/ 2147483647 h 226"/>
                <a:gd name="T58" fmla="*/ 2147483647 w 73"/>
                <a:gd name="T59" fmla="*/ 2147483647 h 226"/>
                <a:gd name="T60" fmla="*/ 2147483647 w 73"/>
                <a:gd name="T61" fmla="*/ 2147483647 h 226"/>
                <a:gd name="T62" fmla="*/ 2147483647 w 73"/>
                <a:gd name="T63" fmla="*/ 2147483647 h 226"/>
                <a:gd name="T64" fmla="*/ 2147483647 w 73"/>
                <a:gd name="T65" fmla="*/ 2147483647 h 226"/>
                <a:gd name="T66" fmla="*/ 2147483647 w 73"/>
                <a:gd name="T67" fmla="*/ 2147483647 h 226"/>
                <a:gd name="T68" fmla="*/ 2147483647 w 73"/>
                <a:gd name="T69" fmla="*/ 2147483647 h 226"/>
                <a:gd name="T70" fmla="*/ 2147483647 w 73"/>
                <a:gd name="T71" fmla="*/ 2147483647 h 226"/>
                <a:gd name="T72" fmla="*/ 2147483647 w 73"/>
                <a:gd name="T73" fmla="*/ 2147483647 h 226"/>
                <a:gd name="T74" fmla="*/ 2147483647 w 73"/>
                <a:gd name="T75" fmla="*/ 2147483647 h 22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73"/>
                <a:gd name="T115" fmla="*/ 0 h 226"/>
                <a:gd name="T116" fmla="*/ 73 w 73"/>
                <a:gd name="T117" fmla="*/ 226 h 22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73" h="226">
                  <a:moveTo>
                    <a:pt x="72" y="72"/>
                  </a:moveTo>
                  <a:cubicBezTo>
                    <a:pt x="73" y="74"/>
                    <a:pt x="73" y="76"/>
                    <a:pt x="72" y="80"/>
                  </a:cubicBezTo>
                  <a:cubicBezTo>
                    <a:pt x="72" y="83"/>
                    <a:pt x="63" y="90"/>
                    <a:pt x="62" y="91"/>
                  </a:cubicBezTo>
                  <a:cubicBezTo>
                    <a:pt x="61" y="92"/>
                    <a:pt x="66" y="111"/>
                    <a:pt x="66" y="112"/>
                  </a:cubicBezTo>
                  <a:cubicBezTo>
                    <a:pt x="67" y="114"/>
                    <a:pt x="67" y="114"/>
                    <a:pt x="66" y="115"/>
                  </a:cubicBezTo>
                  <a:cubicBezTo>
                    <a:pt x="64" y="115"/>
                    <a:pt x="65" y="117"/>
                    <a:pt x="65" y="119"/>
                  </a:cubicBezTo>
                  <a:cubicBezTo>
                    <a:pt x="64" y="122"/>
                    <a:pt x="63" y="140"/>
                    <a:pt x="62" y="144"/>
                  </a:cubicBezTo>
                  <a:cubicBezTo>
                    <a:pt x="61" y="147"/>
                    <a:pt x="64" y="175"/>
                    <a:pt x="65" y="178"/>
                  </a:cubicBezTo>
                  <a:cubicBezTo>
                    <a:pt x="65" y="181"/>
                    <a:pt x="66" y="208"/>
                    <a:pt x="66" y="209"/>
                  </a:cubicBezTo>
                  <a:cubicBezTo>
                    <a:pt x="66" y="210"/>
                    <a:pt x="62" y="211"/>
                    <a:pt x="61" y="211"/>
                  </a:cubicBezTo>
                  <a:cubicBezTo>
                    <a:pt x="60" y="212"/>
                    <a:pt x="62" y="217"/>
                    <a:pt x="63" y="220"/>
                  </a:cubicBezTo>
                  <a:cubicBezTo>
                    <a:pt x="63" y="222"/>
                    <a:pt x="61" y="224"/>
                    <a:pt x="58" y="225"/>
                  </a:cubicBezTo>
                  <a:cubicBezTo>
                    <a:pt x="55" y="226"/>
                    <a:pt x="54" y="225"/>
                    <a:pt x="53" y="223"/>
                  </a:cubicBezTo>
                  <a:cubicBezTo>
                    <a:pt x="51" y="222"/>
                    <a:pt x="52" y="219"/>
                    <a:pt x="53" y="216"/>
                  </a:cubicBezTo>
                  <a:cubicBezTo>
                    <a:pt x="53" y="213"/>
                    <a:pt x="52" y="211"/>
                    <a:pt x="51" y="210"/>
                  </a:cubicBezTo>
                  <a:cubicBezTo>
                    <a:pt x="50" y="209"/>
                    <a:pt x="50" y="172"/>
                    <a:pt x="50" y="168"/>
                  </a:cubicBezTo>
                  <a:cubicBezTo>
                    <a:pt x="50" y="164"/>
                    <a:pt x="48" y="146"/>
                    <a:pt x="47" y="140"/>
                  </a:cubicBezTo>
                  <a:cubicBezTo>
                    <a:pt x="45" y="134"/>
                    <a:pt x="42" y="120"/>
                    <a:pt x="41" y="118"/>
                  </a:cubicBezTo>
                  <a:cubicBezTo>
                    <a:pt x="40" y="115"/>
                    <a:pt x="34" y="132"/>
                    <a:pt x="33" y="136"/>
                  </a:cubicBezTo>
                  <a:cubicBezTo>
                    <a:pt x="32" y="140"/>
                    <a:pt x="29" y="153"/>
                    <a:pt x="28" y="155"/>
                  </a:cubicBezTo>
                  <a:cubicBezTo>
                    <a:pt x="27" y="157"/>
                    <a:pt x="29" y="184"/>
                    <a:pt x="29" y="189"/>
                  </a:cubicBezTo>
                  <a:cubicBezTo>
                    <a:pt x="28" y="194"/>
                    <a:pt x="31" y="207"/>
                    <a:pt x="31" y="208"/>
                  </a:cubicBezTo>
                  <a:cubicBezTo>
                    <a:pt x="32" y="210"/>
                    <a:pt x="31" y="211"/>
                    <a:pt x="30" y="214"/>
                  </a:cubicBezTo>
                  <a:cubicBezTo>
                    <a:pt x="29" y="216"/>
                    <a:pt x="29" y="221"/>
                    <a:pt x="29" y="22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8" y="221"/>
                    <a:pt x="28" y="215"/>
                    <a:pt x="28" y="214"/>
                  </a:cubicBezTo>
                  <a:cubicBezTo>
                    <a:pt x="28" y="213"/>
                    <a:pt x="26" y="215"/>
                    <a:pt x="24" y="216"/>
                  </a:cubicBezTo>
                  <a:cubicBezTo>
                    <a:pt x="22" y="217"/>
                    <a:pt x="19" y="221"/>
                    <a:pt x="18" y="222"/>
                  </a:cubicBezTo>
                  <a:cubicBezTo>
                    <a:pt x="17" y="224"/>
                    <a:pt x="9" y="224"/>
                    <a:pt x="7" y="224"/>
                  </a:cubicBezTo>
                  <a:cubicBezTo>
                    <a:pt x="4" y="224"/>
                    <a:pt x="1" y="224"/>
                    <a:pt x="0" y="223"/>
                  </a:cubicBezTo>
                  <a:cubicBezTo>
                    <a:pt x="0" y="222"/>
                    <a:pt x="10" y="220"/>
                    <a:pt x="11" y="220"/>
                  </a:cubicBezTo>
                  <a:cubicBezTo>
                    <a:pt x="12" y="219"/>
                    <a:pt x="15" y="212"/>
                    <a:pt x="16" y="211"/>
                  </a:cubicBezTo>
                  <a:cubicBezTo>
                    <a:pt x="16" y="210"/>
                    <a:pt x="13" y="211"/>
                    <a:pt x="12" y="211"/>
                  </a:cubicBezTo>
                  <a:cubicBezTo>
                    <a:pt x="11" y="211"/>
                    <a:pt x="12" y="198"/>
                    <a:pt x="12" y="195"/>
                  </a:cubicBezTo>
                  <a:cubicBezTo>
                    <a:pt x="12" y="193"/>
                    <a:pt x="11" y="166"/>
                    <a:pt x="11" y="163"/>
                  </a:cubicBezTo>
                  <a:cubicBezTo>
                    <a:pt x="11" y="161"/>
                    <a:pt x="10" y="156"/>
                    <a:pt x="10" y="154"/>
                  </a:cubicBezTo>
                  <a:cubicBezTo>
                    <a:pt x="10" y="151"/>
                    <a:pt x="14" y="126"/>
                    <a:pt x="15" y="122"/>
                  </a:cubicBezTo>
                  <a:cubicBezTo>
                    <a:pt x="16" y="118"/>
                    <a:pt x="18" y="107"/>
                    <a:pt x="18" y="104"/>
                  </a:cubicBezTo>
                  <a:cubicBezTo>
                    <a:pt x="18" y="102"/>
                    <a:pt x="19" y="91"/>
                    <a:pt x="20" y="90"/>
                  </a:cubicBezTo>
                  <a:cubicBezTo>
                    <a:pt x="20" y="88"/>
                    <a:pt x="13" y="83"/>
                    <a:pt x="10" y="80"/>
                  </a:cubicBezTo>
                  <a:cubicBezTo>
                    <a:pt x="6" y="77"/>
                    <a:pt x="7" y="75"/>
                    <a:pt x="8" y="70"/>
                  </a:cubicBezTo>
                  <a:cubicBezTo>
                    <a:pt x="9" y="65"/>
                    <a:pt x="13" y="45"/>
                    <a:pt x="15" y="41"/>
                  </a:cubicBezTo>
                  <a:cubicBezTo>
                    <a:pt x="16" y="36"/>
                    <a:pt x="21" y="34"/>
                    <a:pt x="24" y="34"/>
                  </a:cubicBezTo>
                  <a:cubicBezTo>
                    <a:pt x="27" y="34"/>
                    <a:pt x="31" y="32"/>
                    <a:pt x="32" y="31"/>
                  </a:cubicBezTo>
                  <a:cubicBezTo>
                    <a:pt x="34" y="29"/>
                    <a:pt x="32" y="29"/>
                    <a:pt x="30" y="30"/>
                  </a:cubicBezTo>
                  <a:cubicBezTo>
                    <a:pt x="28" y="30"/>
                    <a:pt x="31" y="24"/>
                    <a:pt x="32" y="22"/>
                  </a:cubicBezTo>
                  <a:cubicBezTo>
                    <a:pt x="32" y="21"/>
                    <a:pt x="29" y="16"/>
                    <a:pt x="28" y="13"/>
                  </a:cubicBezTo>
                  <a:cubicBezTo>
                    <a:pt x="27" y="11"/>
                    <a:pt x="34" y="3"/>
                    <a:pt x="36" y="1"/>
                  </a:cubicBezTo>
                  <a:cubicBezTo>
                    <a:pt x="38" y="0"/>
                    <a:pt x="40" y="0"/>
                    <a:pt x="42" y="0"/>
                  </a:cubicBezTo>
                  <a:cubicBezTo>
                    <a:pt x="44" y="1"/>
                    <a:pt x="46" y="1"/>
                    <a:pt x="47" y="3"/>
                  </a:cubicBezTo>
                  <a:cubicBezTo>
                    <a:pt x="48" y="3"/>
                    <a:pt x="48" y="4"/>
                    <a:pt x="49" y="5"/>
                  </a:cubicBezTo>
                  <a:cubicBezTo>
                    <a:pt x="50" y="7"/>
                    <a:pt x="52" y="9"/>
                    <a:pt x="52" y="10"/>
                  </a:cubicBezTo>
                  <a:cubicBezTo>
                    <a:pt x="52" y="12"/>
                    <a:pt x="52" y="14"/>
                    <a:pt x="52" y="15"/>
                  </a:cubicBezTo>
                  <a:cubicBezTo>
                    <a:pt x="52" y="17"/>
                    <a:pt x="51" y="20"/>
                    <a:pt x="50" y="21"/>
                  </a:cubicBezTo>
                  <a:cubicBezTo>
                    <a:pt x="49" y="22"/>
                    <a:pt x="50" y="26"/>
                    <a:pt x="51" y="27"/>
                  </a:cubicBezTo>
                  <a:cubicBezTo>
                    <a:pt x="51" y="27"/>
                    <a:pt x="51" y="27"/>
                    <a:pt x="51" y="28"/>
                  </a:cubicBezTo>
                  <a:cubicBezTo>
                    <a:pt x="51" y="29"/>
                    <a:pt x="50" y="29"/>
                    <a:pt x="50" y="29"/>
                  </a:cubicBezTo>
                  <a:cubicBezTo>
                    <a:pt x="49" y="29"/>
                    <a:pt x="49" y="29"/>
                    <a:pt x="48" y="29"/>
                  </a:cubicBezTo>
                  <a:cubicBezTo>
                    <a:pt x="47" y="29"/>
                    <a:pt x="49" y="31"/>
                    <a:pt x="49" y="31"/>
                  </a:cubicBezTo>
                  <a:cubicBezTo>
                    <a:pt x="50" y="32"/>
                    <a:pt x="51" y="33"/>
                    <a:pt x="52" y="34"/>
                  </a:cubicBezTo>
                  <a:cubicBezTo>
                    <a:pt x="52" y="35"/>
                    <a:pt x="53" y="35"/>
                    <a:pt x="54" y="35"/>
                  </a:cubicBezTo>
                  <a:cubicBezTo>
                    <a:pt x="55" y="36"/>
                    <a:pt x="56" y="37"/>
                    <a:pt x="57" y="37"/>
                  </a:cubicBezTo>
                  <a:cubicBezTo>
                    <a:pt x="60" y="38"/>
                    <a:pt x="62" y="39"/>
                    <a:pt x="64" y="40"/>
                  </a:cubicBezTo>
                  <a:cubicBezTo>
                    <a:pt x="66" y="40"/>
                    <a:pt x="67" y="46"/>
                    <a:pt x="67" y="49"/>
                  </a:cubicBezTo>
                  <a:cubicBezTo>
                    <a:pt x="68" y="52"/>
                    <a:pt x="70" y="65"/>
                    <a:pt x="71" y="67"/>
                  </a:cubicBezTo>
                  <a:cubicBezTo>
                    <a:pt x="71" y="67"/>
                    <a:pt x="72" y="70"/>
                    <a:pt x="72" y="72"/>
                  </a:cubicBezTo>
                  <a:close/>
                  <a:moveTo>
                    <a:pt x="58" y="68"/>
                  </a:moveTo>
                  <a:cubicBezTo>
                    <a:pt x="58" y="67"/>
                    <a:pt x="56" y="69"/>
                    <a:pt x="56" y="71"/>
                  </a:cubicBezTo>
                  <a:cubicBezTo>
                    <a:pt x="56" y="73"/>
                    <a:pt x="58" y="78"/>
                    <a:pt x="59" y="78"/>
                  </a:cubicBezTo>
                  <a:cubicBezTo>
                    <a:pt x="61" y="78"/>
                    <a:pt x="58" y="73"/>
                    <a:pt x="58" y="71"/>
                  </a:cubicBezTo>
                  <a:cubicBezTo>
                    <a:pt x="58" y="71"/>
                    <a:pt x="58" y="68"/>
                    <a:pt x="58" y="68"/>
                  </a:cubicBezTo>
                  <a:close/>
                  <a:moveTo>
                    <a:pt x="19" y="67"/>
                  </a:moveTo>
                  <a:cubicBezTo>
                    <a:pt x="19" y="67"/>
                    <a:pt x="19" y="71"/>
                    <a:pt x="19" y="73"/>
                  </a:cubicBezTo>
                  <a:cubicBezTo>
                    <a:pt x="19" y="76"/>
                    <a:pt x="20" y="75"/>
                    <a:pt x="21" y="76"/>
                  </a:cubicBezTo>
                  <a:cubicBezTo>
                    <a:pt x="21" y="76"/>
                    <a:pt x="20" y="71"/>
                    <a:pt x="20" y="69"/>
                  </a:cubicBezTo>
                  <a:cubicBezTo>
                    <a:pt x="20" y="69"/>
                    <a:pt x="20" y="68"/>
                    <a:pt x="19" y="6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32" name="Freeform 27"/>
            <p:cNvSpPr>
              <a:spLocks/>
            </p:cNvSpPr>
            <p:nvPr/>
          </p:nvSpPr>
          <p:spPr bwMode="auto">
            <a:xfrm>
              <a:off x="1884" y="826"/>
              <a:ext cx="391" cy="490"/>
            </a:xfrm>
            <a:custGeom>
              <a:avLst/>
              <a:gdLst>
                <a:gd name="T0" fmla="*/ 2147483647 w 24"/>
                <a:gd name="T1" fmla="*/ 2147483647 h 30"/>
                <a:gd name="T2" fmla="*/ 2147483647 w 24"/>
                <a:gd name="T3" fmla="*/ 2147483647 h 30"/>
                <a:gd name="T4" fmla="*/ 2147483647 w 24"/>
                <a:gd name="T5" fmla="*/ 2147483647 h 30"/>
                <a:gd name="T6" fmla="*/ 2147483647 w 24"/>
                <a:gd name="T7" fmla="*/ 0 h 30"/>
                <a:gd name="T8" fmla="*/ 2147483647 w 24"/>
                <a:gd name="T9" fmla="*/ 2147483647 h 30"/>
                <a:gd name="T10" fmla="*/ 2147483647 w 24"/>
                <a:gd name="T11" fmla="*/ 2147483647 h 30"/>
                <a:gd name="T12" fmla="*/ 0 w 24"/>
                <a:gd name="T13" fmla="*/ 2147483647 h 30"/>
                <a:gd name="T14" fmla="*/ 2147483647 w 24"/>
                <a:gd name="T15" fmla="*/ 2147483647 h 30"/>
                <a:gd name="T16" fmla="*/ 2147483647 w 24"/>
                <a:gd name="T17" fmla="*/ 2147483647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"/>
                <a:gd name="T28" fmla="*/ 0 h 30"/>
                <a:gd name="T29" fmla="*/ 24 w 24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" h="30">
                  <a:moveTo>
                    <a:pt x="12" y="30"/>
                  </a:moveTo>
                  <a:cubicBezTo>
                    <a:pt x="12" y="30"/>
                    <a:pt x="15" y="13"/>
                    <a:pt x="17" y="13"/>
                  </a:cubicBezTo>
                  <a:cubicBezTo>
                    <a:pt x="19" y="14"/>
                    <a:pt x="24" y="16"/>
                    <a:pt x="24" y="16"/>
                  </a:cubicBezTo>
                  <a:cubicBezTo>
                    <a:pt x="24" y="16"/>
                    <a:pt x="21" y="1"/>
                    <a:pt x="20" y="0"/>
                  </a:cubicBezTo>
                  <a:cubicBezTo>
                    <a:pt x="20" y="1"/>
                    <a:pt x="15" y="12"/>
                    <a:pt x="8" y="6"/>
                  </a:cubicBezTo>
                  <a:cubicBezTo>
                    <a:pt x="5" y="1"/>
                    <a:pt x="5" y="1"/>
                    <a:pt x="5" y="1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7" y="13"/>
                    <a:pt x="8" y="14"/>
                  </a:cubicBezTo>
                  <a:cubicBezTo>
                    <a:pt x="8" y="16"/>
                    <a:pt x="12" y="30"/>
                    <a:pt x="12" y="3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6324" name="群組 1"/>
          <p:cNvGrpSpPr>
            <a:grpSpLocks/>
          </p:cNvGrpSpPr>
          <p:nvPr/>
        </p:nvGrpSpPr>
        <p:grpSpPr bwMode="auto">
          <a:xfrm>
            <a:off x="395288" y="260350"/>
            <a:ext cx="1639887" cy="6040438"/>
            <a:chOff x="6820544" y="373063"/>
            <a:chExt cx="1639888" cy="6040437"/>
          </a:xfrm>
        </p:grpSpPr>
        <p:sp>
          <p:nvSpPr>
            <p:cNvPr id="56326" name="Freeform 37"/>
            <p:cNvSpPr>
              <a:spLocks/>
            </p:cNvSpPr>
            <p:nvPr/>
          </p:nvSpPr>
          <p:spPr bwMode="auto">
            <a:xfrm>
              <a:off x="6820544" y="373063"/>
              <a:ext cx="1639888" cy="6040437"/>
            </a:xfrm>
            <a:custGeom>
              <a:avLst/>
              <a:gdLst>
                <a:gd name="T0" fmla="*/ 2147483647 w 101"/>
                <a:gd name="T1" fmla="*/ 2147483647 h 372"/>
                <a:gd name="T2" fmla="*/ 2147483647 w 101"/>
                <a:gd name="T3" fmla="*/ 2147483647 h 372"/>
                <a:gd name="T4" fmla="*/ 2147483647 w 101"/>
                <a:gd name="T5" fmla="*/ 2147483647 h 372"/>
                <a:gd name="T6" fmla="*/ 2147483647 w 101"/>
                <a:gd name="T7" fmla="*/ 2147483647 h 372"/>
                <a:gd name="T8" fmla="*/ 2147483647 w 101"/>
                <a:gd name="T9" fmla="*/ 2147483647 h 372"/>
                <a:gd name="T10" fmla="*/ 2147483647 w 101"/>
                <a:gd name="T11" fmla="*/ 2147483647 h 372"/>
                <a:gd name="T12" fmla="*/ 2147483647 w 101"/>
                <a:gd name="T13" fmla="*/ 2147483647 h 372"/>
                <a:gd name="T14" fmla="*/ 2147483647 w 101"/>
                <a:gd name="T15" fmla="*/ 2147483647 h 372"/>
                <a:gd name="T16" fmla="*/ 2147483647 w 101"/>
                <a:gd name="T17" fmla="*/ 2147483647 h 372"/>
                <a:gd name="T18" fmla="*/ 2147483647 w 101"/>
                <a:gd name="T19" fmla="*/ 2147483647 h 372"/>
                <a:gd name="T20" fmla="*/ 2147483647 w 101"/>
                <a:gd name="T21" fmla="*/ 2147483647 h 372"/>
                <a:gd name="T22" fmla="*/ 2147483647 w 101"/>
                <a:gd name="T23" fmla="*/ 2147483647 h 372"/>
                <a:gd name="T24" fmla="*/ 2147483647 w 101"/>
                <a:gd name="T25" fmla="*/ 2147483647 h 372"/>
                <a:gd name="T26" fmla="*/ 2147483647 w 101"/>
                <a:gd name="T27" fmla="*/ 2147483647 h 372"/>
                <a:gd name="T28" fmla="*/ 2147483647 w 101"/>
                <a:gd name="T29" fmla="*/ 2147483647 h 372"/>
                <a:gd name="T30" fmla="*/ 2147483647 w 101"/>
                <a:gd name="T31" fmla="*/ 2147483647 h 372"/>
                <a:gd name="T32" fmla="*/ 2147483647 w 101"/>
                <a:gd name="T33" fmla="*/ 2147483647 h 372"/>
                <a:gd name="T34" fmla="*/ 2147483647 w 101"/>
                <a:gd name="T35" fmla="*/ 2147483647 h 372"/>
                <a:gd name="T36" fmla="*/ 2147483647 w 101"/>
                <a:gd name="T37" fmla="*/ 2147483647 h 372"/>
                <a:gd name="T38" fmla="*/ 2147483647 w 101"/>
                <a:gd name="T39" fmla="*/ 2147483647 h 372"/>
                <a:gd name="T40" fmla="*/ 0 w 101"/>
                <a:gd name="T41" fmla="*/ 2147483647 h 372"/>
                <a:gd name="T42" fmla="*/ 2147483647 w 101"/>
                <a:gd name="T43" fmla="*/ 2147483647 h 372"/>
                <a:gd name="T44" fmla="*/ 2147483647 w 101"/>
                <a:gd name="T45" fmla="*/ 2147483647 h 372"/>
                <a:gd name="T46" fmla="*/ 2147483647 w 101"/>
                <a:gd name="T47" fmla="*/ 2147483647 h 372"/>
                <a:gd name="T48" fmla="*/ 2147483647 w 101"/>
                <a:gd name="T49" fmla="*/ 2147483647 h 372"/>
                <a:gd name="T50" fmla="*/ 2147483647 w 101"/>
                <a:gd name="T51" fmla="*/ 2147483647 h 372"/>
                <a:gd name="T52" fmla="*/ 2147483647 w 101"/>
                <a:gd name="T53" fmla="*/ 2147483647 h 372"/>
                <a:gd name="T54" fmla="*/ 2147483647 w 101"/>
                <a:gd name="T55" fmla="*/ 2147483647 h 372"/>
                <a:gd name="T56" fmla="*/ 2147483647 w 101"/>
                <a:gd name="T57" fmla="*/ 2147483647 h 372"/>
                <a:gd name="T58" fmla="*/ 2147483647 w 101"/>
                <a:gd name="T59" fmla="*/ 2147483647 h 372"/>
                <a:gd name="T60" fmla="*/ 2147483647 w 101"/>
                <a:gd name="T61" fmla="*/ 2147483647 h 372"/>
                <a:gd name="T62" fmla="*/ 2147483647 w 101"/>
                <a:gd name="T63" fmla="*/ 2147483647 h 372"/>
                <a:gd name="T64" fmla="*/ 2147483647 w 101"/>
                <a:gd name="T65" fmla="*/ 2147483647 h 372"/>
                <a:gd name="T66" fmla="*/ 2147483647 w 101"/>
                <a:gd name="T67" fmla="*/ 2147483647 h 372"/>
                <a:gd name="T68" fmla="*/ 2147483647 w 101"/>
                <a:gd name="T69" fmla="*/ 2147483647 h 372"/>
                <a:gd name="T70" fmla="*/ 2147483647 w 101"/>
                <a:gd name="T71" fmla="*/ 2147483647 h 372"/>
                <a:gd name="T72" fmla="*/ 2147483647 w 101"/>
                <a:gd name="T73" fmla="*/ 2147483647 h 372"/>
                <a:gd name="T74" fmla="*/ 2147483647 w 101"/>
                <a:gd name="T75" fmla="*/ 2147483647 h 372"/>
                <a:gd name="T76" fmla="*/ 2147483647 w 101"/>
                <a:gd name="T77" fmla="*/ 2147483647 h 372"/>
                <a:gd name="T78" fmla="*/ 2147483647 w 101"/>
                <a:gd name="T79" fmla="*/ 2147483647 h 372"/>
                <a:gd name="T80" fmla="*/ 2147483647 w 101"/>
                <a:gd name="T81" fmla="*/ 2147483647 h 372"/>
                <a:gd name="T82" fmla="*/ 2147483647 w 101"/>
                <a:gd name="T83" fmla="*/ 2147483647 h 372"/>
                <a:gd name="T84" fmla="*/ 2147483647 w 101"/>
                <a:gd name="T85" fmla="*/ 2147483647 h 372"/>
                <a:gd name="T86" fmla="*/ 2147483647 w 101"/>
                <a:gd name="T87" fmla="*/ 2147483647 h 372"/>
                <a:gd name="T88" fmla="*/ 2147483647 w 101"/>
                <a:gd name="T89" fmla="*/ 2147483647 h 372"/>
                <a:gd name="T90" fmla="*/ 2147483647 w 101"/>
                <a:gd name="T91" fmla="*/ 2147483647 h 372"/>
                <a:gd name="T92" fmla="*/ 2147483647 w 101"/>
                <a:gd name="T93" fmla="*/ 2147483647 h 372"/>
                <a:gd name="T94" fmla="*/ 2147483647 w 101"/>
                <a:gd name="T95" fmla="*/ 2147483647 h 372"/>
                <a:gd name="T96" fmla="*/ 2147483647 w 101"/>
                <a:gd name="T97" fmla="*/ 2147483647 h 372"/>
                <a:gd name="T98" fmla="*/ 2147483647 w 101"/>
                <a:gd name="T99" fmla="*/ 2147483647 h 372"/>
                <a:gd name="T100" fmla="*/ 2147483647 w 101"/>
                <a:gd name="T101" fmla="*/ 2147483647 h 372"/>
                <a:gd name="T102" fmla="*/ 2147483647 w 101"/>
                <a:gd name="T103" fmla="*/ 2147483647 h 37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01"/>
                <a:gd name="T157" fmla="*/ 0 h 372"/>
                <a:gd name="T158" fmla="*/ 101 w 101"/>
                <a:gd name="T159" fmla="*/ 372 h 37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01" h="372">
                  <a:moveTo>
                    <a:pt x="74" y="341"/>
                  </a:moveTo>
                  <a:cubicBezTo>
                    <a:pt x="74" y="341"/>
                    <a:pt x="80" y="358"/>
                    <a:pt x="77" y="363"/>
                  </a:cubicBezTo>
                  <a:cubicBezTo>
                    <a:pt x="73" y="367"/>
                    <a:pt x="70" y="372"/>
                    <a:pt x="66" y="369"/>
                  </a:cubicBezTo>
                  <a:cubicBezTo>
                    <a:pt x="63" y="366"/>
                    <a:pt x="58" y="362"/>
                    <a:pt x="58" y="356"/>
                  </a:cubicBezTo>
                  <a:cubicBezTo>
                    <a:pt x="58" y="350"/>
                    <a:pt x="59" y="348"/>
                    <a:pt x="56" y="349"/>
                  </a:cubicBezTo>
                  <a:cubicBezTo>
                    <a:pt x="54" y="349"/>
                    <a:pt x="44" y="350"/>
                    <a:pt x="39" y="350"/>
                  </a:cubicBezTo>
                  <a:cubicBezTo>
                    <a:pt x="34" y="350"/>
                    <a:pt x="33" y="349"/>
                    <a:pt x="35" y="348"/>
                  </a:cubicBezTo>
                  <a:cubicBezTo>
                    <a:pt x="38" y="346"/>
                    <a:pt x="50" y="341"/>
                    <a:pt x="51" y="332"/>
                  </a:cubicBezTo>
                  <a:cubicBezTo>
                    <a:pt x="53" y="322"/>
                    <a:pt x="56" y="312"/>
                    <a:pt x="50" y="297"/>
                  </a:cubicBezTo>
                  <a:cubicBezTo>
                    <a:pt x="45" y="281"/>
                    <a:pt x="43" y="272"/>
                    <a:pt x="42" y="264"/>
                  </a:cubicBezTo>
                  <a:cubicBezTo>
                    <a:pt x="39" y="246"/>
                    <a:pt x="40" y="246"/>
                    <a:pt x="36" y="244"/>
                  </a:cubicBezTo>
                  <a:cubicBezTo>
                    <a:pt x="36" y="244"/>
                    <a:pt x="33" y="242"/>
                    <a:pt x="30" y="241"/>
                  </a:cubicBezTo>
                  <a:cubicBezTo>
                    <a:pt x="28" y="241"/>
                    <a:pt x="23" y="240"/>
                    <a:pt x="23" y="236"/>
                  </a:cubicBezTo>
                  <a:cubicBezTo>
                    <a:pt x="23" y="233"/>
                    <a:pt x="22" y="212"/>
                    <a:pt x="22" y="203"/>
                  </a:cubicBezTo>
                  <a:cubicBezTo>
                    <a:pt x="21" y="195"/>
                    <a:pt x="19" y="181"/>
                    <a:pt x="20" y="175"/>
                  </a:cubicBezTo>
                  <a:cubicBezTo>
                    <a:pt x="20" y="169"/>
                    <a:pt x="21" y="165"/>
                    <a:pt x="19" y="164"/>
                  </a:cubicBezTo>
                  <a:cubicBezTo>
                    <a:pt x="18" y="163"/>
                    <a:pt x="16" y="161"/>
                    <a:pt x="16" y="161"/>
                  </a:cubicBezTo>
                  <a:cubicBezTo>
                    <a:pt x="16" y="161"/>
                    <a:pt x="19" y="151"/>
                    <a:pt x="20" y="148"/>
                  </a:cubicBezTo>
                  <a:cubicBezTo>
                    <a:pt x="20" y="144"/>
                    <a:pt x="25" y="134"/>
                    <a:pt x="23" y="132"/>
                  </a:cubicBezTo>
                  <a:cubicBezTo>
                    <a:pt x="21" y="131"/>
                    <a:pt x="9" y="123"/>
                    <a:pt x="5" y="120"/>
                  </a:cubicBezTo>
                  <a:cubicBezTo>
                    <a:pt x="2" y="118"/>
                    <a:pt x="0" y="116"/>
                    <a:pt x="0" y="112"/>
                  </a:cubicBezTo>
                  <a:cubicBezTo>
                    <a:pt x="0" y="107"/>
                    <a:pt x="3" y="102"/>
                    <a:pt x="12" y="90"/>
                  </a:cubicBezTo>
                  <a:cubicBezTo>
                    <a:pt x="21" y="77"/>
                    <a:pt x="28" y="67"/>
                    <a:pt x="30" y="64"/>
                  </a:cubicBezTo>
                  <a:cubicBezTo>
                    <a:pt x="33" y="61"/>
                    <a:pt x="34" y="61"/>
                    <a:pt x="39" y="60"/>
                  </a:cubicBezTo>
                  <a:cubicBezTo>
                    <a:pt x="43" y="59"/>
                    <a:pt x="51" y="59"/>
                    <a:pt x="52" y="56"/>
                  </a:cubicBezTo>
                  <a:cubicBezTo>
                    <a:pt x="53" y="54"/>
                    <a:pt x="52" y="54"/>
                    <a:pt x="51" y="50"/>
                  </a:cubicBezTo>
                  <a:cubicBezTo>
                    <a:pt x="49" y="47"/>
                    <a:pt x="44" y="37"/>
                    <a:pt x="43" y="33"/>
                  </a:cubicBezTo>
                  <a:cubicBezTo>
                    <a:pt x="43" y="30"/>
                    <a:pt x="35" y="14"/>
                    <a:pt x="46" y="8"/>
                  </a:cubicBezTo>
                  <a:cubicBezTo>
                    <a:pt x="56" y="2"/>
                    <a:pt x="70" y="0"/>
                    <a:pt x="77" y="12"/>
                  </a:cubicBezTo>
                  <a:cubicBezTo>
                    <a:pt x="80" y="19"/>
                    <a:pt x="79" y="24"/>
                    <a:pt x="79" y="25"/>
                  </a:cubicBezTo>
                  <a:cubicBezTo>
                    <a:pt x="79" y="25"/>
                    <a:pt x="83" y="24"/>
                    <a:pt x="81" y="29"/>
                  </a:cubicBezTo>
                  <a:cubicBezTo>
                    <a:pt x="80" y="33"/>
                    <a:pt x="80" y="34"/>
                    <a:pt x="80" y="36"/>
                  </a:cubicBezTo>
                  <a:cubicBezTo>
                    <a:pt x="80" y="37"/>
                    <a:pt x="80" y="37"/>
                    <a:pt x="79" y="37"/>
                  </a:cubicBezTo>
                  <a:cubicBezTo>
                    <a:pt x="77" y="37"/>
                    <a:pt x="74" y="43"/>
                    <a:pt x="75" y="45"/>
                  </a:cubicBezTo>
                  <a:cubicBezTo>
                    <a:pt x="76" y="48"/>
                    <a:pt x="78" y="50"/>
                    <a:pt x="79" y="51"/>
                  </a:cubicBezTo>
                  <a:cubicBezTo>
                    <a:pt x="79" y="54"/>
                    <a:pt x="81" y="54"/>
                    <a:pt x="83" y="56"/>
                  </a:cubicBezTo>
                  <a:cubicBezTo>
                    <a:pt x="85" y="59"/>
                    <a:pt x="101" y="66"/>
                    <a:pt x="101" y="74"/>
                  </a:cubicBezTo>
                  <a:cubicBezTo>
                    <a:pt x="101" y="83"/>
                    <a:pt x="97" y="95"/>
                    <a:pt x="92" y="107"/>
                  </a:cubicBezTo>
                  <a:cubicBezTo>
                    <a:pt x="88" y="118"/>
                    <a:pt x="83" y="123"/>
                    <a:pt x="83" y="133"/>
                  </a:cubicBezTo>
                  <a:cubicBezTo>
                    <a:pt x="83" y="143"/>
                    <a:pt x="89" y="164"/>
                    <a:pt x="90" y="168"/>
                  </a:cubicBezTo>
                  <a:cubicBezTo>
                    <a:pt x="90" y="171"/>
                    <a:pt x="89" y="171"/>
                    <a:pt x="87" y="171"/>
                  </a:cubicBezTo>
                  <a:cubicBezTo>
                    <a:pt x="86" y="171"/>
                    <a:pt x="89" y="177"/>
                    <a:pt x="87" y="188"/>
                  </a:cubicBezTo>
                  <a:cubicBezTo>
                    <a:pt x="84" y="199"/>
                    <a:pt x="82" y="215"/>
                    <a:pt x="82" y="225"/>
                  </a:cubicBezTo>
                  <a:cubicBezTo>
                    <a:pt x="82" y="235"/>
                    <a:pt x="82" y="246"/>
                    <a:pt x="78" y="248"/>
                  </a:cubicBezTo>
                  <a:cubicBezTo>
                    <a:pt x="74" y="250"/>
                    <a:pt x="68" y="248"/>
                    <a:pt x="68" y="252"/>
                  </a:cubicBezTo>
                  <a:cubicBezTo>
                    <a:pt x="68" y="256"/>
                    <a:pt x="76" y="271"/>
                    <a:pt x="74" y="283"/>
                  </a:cubicBezTo>
                  <a:cubicBezTo>
                    <a:pt x="72" y="296"/>
                    <a:pt x="70" y="309"/>
                    <a:pt x="72" y="310"/>
                  </a:cubicBezTo>
                  <a:cubicBezTo>
                    <a:pt x="74" y="311"/>
                    <a:pt x="82" y="319"/>
                    <a:pt x="78" y="325"/>
                  </a:cubicBezTo>
                  <a:cubicBezTo>
                    <a:pt x="77" y="328"/>
                    <a:pt x="74" y="325"/>
                    <a:pt x="74" y="331"/>
                  </a:cubicBezTo>
                  <a:cubicBezTo>
                    <a:pt x="74" y="336"/>
                    <a:pt x="74" y="339"/>
                    <a:pt x="74" y="339"/>
                  </a:cubicBezTo>
                  <a:cubicBezTo>
                    <a:pt x="73" y="340"/>
                    <a:pt x="73" y="340"/>
                    <a:pt x="73" y="340"/>
                  </a:cubicBezTo>
                  <a:cubicBezTo>
                    <a:pt x="73" y="340"/>
                    <a:pt x="74" y="340"/>
                    <a:pt x="74" y="341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27" name="Freeform 38"/>
            <p:cNvSpPr>
              <a:spLocks/>
            </p:cNvSpPr>
            <p:nvPr/>
          </p:nvSpPr>
          <p:spPr bwMode="auto">
            <a:xfrm>
              <a:off x="7388225" y="1103313"/>
              <a:ext cx="714375" cy="666750"/>
            </a:xfrm>
            <a:custGeom>
              <a:avLst/>
              <a:gdLst>
                <a:gd name="T0" fmla="*/ 2147483647 w 44"/>
                <a:gd name="T1" fmla="*/ 2147483647 h 41"/>
                <a:gd name="T2" fmla="*/ 2147483647 w 44"/>
                <a:gd name="T3" fmla="*/ 2147483647 h 41"/>
                <a:gd name="T4" fmla="*/ 2147483647 w 44"/>
                <a:gd name="T5" fmla="*/ 2147483647 h 41"/>
                <a:gd name="T6" fmla="*/ 2147483647 w 44"/>
                <a:gd name="T7" fmla="*/ 2147483647 h 41"/>
                <a:gd name="T8" fmla="*/ 2147483647 w 44"/>
                <a:gd name="T9" fmla="*/ 2147483647 h 41"/>
                <a:gd name="T10" fmla="*/ 2147483647 w 44"/>
                <a:gd name="T11" fmla="*/ 0 h 41"/>
                <a:gd name="T12" fmla="*/ 2147483647 w 44"/>
                <a:gd name="T13" fmla="*/ 2147483647 h 41"/>
                <a:gd name="T14" fmla="*/ 2147483647 w 44"/>
                <a:gd name="T15" fmla="*/ 2147483647 h 41"/>
                <a:gd name="T16" fmla="*/ 2147483647 w 44"/>
                <a:gd name="T17" fmla="*/ 2147483647 h 41"/>
                <a:gd name="T18" fmla="*/ 2147483647 w 44"/>
                <a:gd name="T19" fmla="*/ 2147483647 h 41"/>
                <a:gd name="T20" fmla="*/ 2147483647 w 44"/>
                <a:gd name="T21" fmla="*/ 2147483647 h 41"/>
                <a:gd name="T22" fmla="*/ 0 w 44"/>
                <a:gd name="T23" fmla="*/ 2147483647 h 41"/>
                <a:gd name="T24" fmla="*/ 2147483647 w 44"/>
                <a:gd name="T25" fmla="*/ 2147483647 h 41"/>
                <a:gd name="T26" fmla="*/ 2147483647 w 44"/>
                <a:gd name="T27" fmla="*/ 2147483647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4"/>
                <a:gd name="T43" fmla="*/ 0 h 41"/>
                <a:gd name="T44" fmla="*/ 44 w 44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4" h="41">
                  <a:moveTo>
                    <a:pt x="9" y="41"/>
                  </a:moveTo>
                  <a:cubicBezTo>
                    <a:pt x="22" y="25"/>
                    <a:pt x="22" y="25"/>
                    <a:pt x="22" y="25"/>
                  </a:cubicBezTo>
                  <a:cubicBezTo>
                    <a:pt x="32" y="29"/>
                    <a:pt x="32" y="29"/>
                    <a:pt x="32" y="29"/>
                  </a:cubicBezTo>
                  <a:cubicBezTo>
                    <a:pt x="32" y="29"/>
                    <a:pt x="36" y="20"/>
                    <a:pt x="39" y="15"/>
                  </a:cubicBezTo>
                  <a:cubicBezTo>
                    <a:pt x="42" y="11"/>
                    <a:pt x="44" y="6"/>
                    <a:pt x="44" y="6"/>
                  </a:cubicBezTo>
                  <a:cubicBezTo>
                    <a:pt x="40" y="0"/>
                    <a:pt x="40" y="0"/>
                    <a:pt x="40" y="0"/>
                  </a:cubicBezTo>
                  <a:cubicBezTo>
                    <a:pt x="40" y="0"/>
                    <a:pt x="23" y="17"/>
                    <a:pt x="20" y="22"/>
                  </a:cubicBezTo>
                  <a:cubicBezTo>
                    <a:pt x="20" y="22"/>
                    <a:pt x="16" y="26"/>
                    <a:pt x="15" y="27"/>
                  </a:cubicBezTo>
                  <a:cubicBezTo>
                    <a:pt x="14" y="29"/>
                    <a:pt x="13" y="26"/>
                    <a:pt x="12" y="24"/>
                  </a:cubicBezTo>
                  <a:cubicBezTo>
                    <a:pt x="13" y="20"/>
                    <a:pt x="17" y="13"/>
                    <a:pt x="17" y="13"/>
                  </a:cubicBezTo>
                  <a:cubicBezTo>
                    <a:pt x="13" y="13"/>
                    <a:pt x="13" y="13"/>
                    <a:pt x="13" y="13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7" y="23"/>
                    <a:pt x="7" y="24"/>
                  </a:cubicBezTo>
                  <a:cubicBezTo>
                    <a:pt x="8" y="25"/>
                    <a:pt x="9" y="38"/>
                    <a:pt x="9" y="4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28" name="Freeform 39"/>
            <p:cNvSpPr>
              <a:spLocks/>
            </p:cNvSpPr>
            <p:nvPr/>
          </p:nvSpPr>
          <p:spPr bwMode="auto">
            <a:xfrm>
              <a:off x="7046913" y="1931988"/>
              <a:ext cx="177800" cy="211137"/>
            </a:xfrm>
            <a:custGeom>
              <a:avLst/>
              <a:gdLst>
                <a:gd name="T0" fmla="*/ 2147483647 w 11"/>
                <a:gd name="T1" fmla="*/ 2147483647 h 13"/>
                <a:gd name="T2" fmla="*/ 2147483647 w 11"/>
                <a:gd name="T3" fmla="*/ 2147483647 h 13"/>
                <a:gd name="T4" fmla="*/ 2147483647 w 11"/>
                <a:gd name="T5" fmla="*/ 2147483647 h 13"/>
                <a:gd name="T6" fmla="*/ 2147483647 w 11"/>
                <a:gd name="T7" fmla="*/ 2147483647 h 13"/>
                <a:gd name="T8" fmla="*/ 2147483647 w 11"/>
                <a:gd name="T9" fmla="*/ 2147483647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3"/>
                <a:gd name="T17" fmla="*/ 11 w 11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3">
                  <a:moveTo>
                    <a:pt x="3" y="13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11" y="2"/>
                    <a:pt x="11" y="0"/>
                    <a:pt x="8" y="2"/>
                  </a:cubicBezTo>
                  <a:cubicBezTo>
                    <a:pt x="6" y="4"/>
                    <a:pt x="0" y="8"/>
                    <a:pt x="2" y="10"/>
                  </a:cubicBezTo>
                  <a:cubicBezTo>
                    <a:pt x="3" y="12"/>
                    <a:pt x="3" y="13"/>
                    <a:pt x="3" y="1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6329" name="Freeform 40"/>
            <p:cNvSpPr>
              <a:spLocks/>
            </p:cNvSpPr>
            <p:nvPr/>
          </p:nvSpPr>
          <p:spPr bwMode="auto">
            <a:xfrm>
              <a:off x="7388225" y="2387600"/>
              <a:ext cx="195263" cy="193675"/>
            </a:xfrm>
            <a:custGeom>
              <a:avLst/>
              <a:gdLst>
                <a:gd name="T0" fmla="*/ 2147483647 w 12"/>
                <a:gd name="T1" fmla="*/ 2147483647 h 12"/>
                <a:gd name="T2" fmla="*/ 2147483647 w 12"/>
                <a:gd name="T3" fmla="*/ 2147483647 h 12"/>
                <a:gd name="T4" fmla="*/ 2147483647 w 12"/>
                <a:gd name="T5" fmla="*/ 2147483647 h 12"/>
                <a:gd name="T6" fmla="*/ 2147483647 w 12"/>
                <a:gd name="T7" fmla="*/ 2147483647 h 12"/>
                <a:gd name="T8" fmla="*/ 2147483647 w 12"/>
                <a:gd name="T9" fmla="*/ 2147483647 h 12"/>
                <a:gd name="T10" fmla="*/ 2147483647 w 12"/>
                <a:gd name="T11" fmla="*/ 0 h 12"/>
                <a:gd name="T12" fmla="*/ 0 w 12"/>
                <a:gd name="T13" fmla="*/ 2147483647 h 12"/>
                <a:gd name="T14" fmla="*/ 2147483647 w 12"/>
                <a:gd name="T15" fmla="*/ 214748364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"/>
                <a:gd name="T25" fmla="*/ 0 h 12"/>
                <a:gd name="T26" fmla="*/ 12 w 12"/>
                <a:gd name="T27" fmla="*/ 12 h 1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" h="12">
                  <a:moveTo>
                    <a:pt x="3" y="12"/>
                  </a:moveTo>
                  <a:cubicBezTo>
                    <a:pt x="3" y="12"/>
                    <a:pt x="7" y="12"/>
                    <a:pt x="9" y="12"/>
                  </a:cubicBezTo>
                  <a:cubicBezTo>
                    <a:pt x="11" y="11"/>
                    <a:pt x="12" y="9"/>
                    <a:pt x="12" y="9"/>
                  </a:cubicBezTo>
                  <a:cubicBezTo>
                    <a:pt x="12" y="9"/>
                    <a:pt x="10" y="10"/>
                    <a:pt x="8" y="10"/>
                  </a:cubicBezTo>
                  <a:cubicBezTo>
                    <a:pt x="6" y="9"/>
                    <a:pt x="6" y="7"/>
                    <a:pt x="6" y="4"/>
                  </a:cubicBezTo>
                  <a:cubicBezTo>
                    <a:pt x="7" y="1"/>
                    <a:pt x="8" y="0"/>
                    <a:pt x="6" y="0"/>
                  </a:cubicBezTo>
                  <a:cubicBezTo>
                    <a:pt x="4" y="0"/>
                    <a:pt x="0" y="0"/>
                    <a:pt x="0" y="3"/>
                  </a:cubicBezTo>
                  <a:cubicBezTo>
                    <a:pt x="0" y="5"/>
                    <a:pt x="1" y="11"/>
                    <a:pt x="3" y="1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6325" name="矩形 1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45" name="Group 6"/>
          <p:cNvGrpSpPr>
            <a:grpSpLocks noChangeAspect="1"/>
          </p:cNvGrpSpPr>
          <p:nvPr/>
        </p:nvGrpSpPr>
        <p:grpSpPr bwMode="auto">
          <a:xfrm>
            <a:off x="7092950" y="625475"/>
            <a:ext cx="1673225" cy="6232525"/>
            <a:chOff x="2845" y="336"/>
            <a:chExt cx="1054" cy="3926"/>
          </a:xfrm>
        </p:grpSpPr>
        <p:sp>
          <p:nvSpPr>
            <p:cNvPr id="57366" name="Freeform 9"/>
            <p:cNvSpPr>
              <a:spLocks/>
            </p:cNvSpPr>
            <p:nvPr/>
          </p:nvSpPr>
          <p:spPr bwMode="auto">
            <a:xfrm>
              <a:off x="2845" y="336"/>
              <a:ext cx="1054" cy="3926"/>
            </a:xfrm>
            <a:custGeom>
              <a:avLst/>
              <a:gdLst>
                <a:gd name="T0" fmla="*/ 2147483647 w 103"/>
                <a:gd name="T1" fmla="*/ 2147483647 h 384"/>
                <a:gd name="T2" fmla="*/ 2147483647 w 103"/>
                <a:gd name="T3" fmla="*/ 2147483647 h 384"/>
                <a:gd name="T4" fmla="*/ 2147483647 w 103"/>
                <a:gd name="T5" fmla="*/ 2147483647 h 384"/>
                <a:gd name="T6" fmla="*/ 2147483647 w 103"/>
                <a:gd name="T7" fmla="*/ 2147483647 h 384"/>
                <a:gd name="T8" fmla="*/ 2147483647 w 103"/>
                <a:gd name="T9" fmla="*/ 2147483647 h 384"/>
                <a:gd name="T10" fmla="*/ 2147483647 w 103"/>
                <a:gd name="T11" fmla="*/ 2147483647 h 384"/>
                <a:gd name="T12" fmla="*/ 2147483647 w 103"/>
                <a:gd name="T13" fmla="*/ 2147483647 h 384"/>
                <a:gd name="T14" fmla="*/ 2147483647 w 103"/>
                <a:gd name="T15" fmla="*/ 2147483647 h 384"/>
                <a:gd name="T16" fmla="*/ 2147483647 w 103"/>
                <a:gd name="T17" fmla="*/ 2147483647 h 384"/>
                <a:gd name="T18" fmla="*/ 2147483647 w 103"/>
                <a:gd name="T19" fmla="*/ 2147483647 h 384"/>
                <a:gd name="T20" fmla="*/ 2147483647 w 103"/>
                <a:gd name="T21" fmla="*/ 2147483647 h 384"/>
                <a:gd name="T22" fmla="*/ 2147483647 w 103"/>
                <a:gd name="T23" fmla="*/ 2147483647 h 384"/>
                <a:gd name="T24" fmla="*/ 2147483647 w 103"/>
                <a:gd name="T25" fmla="*/ 2147483647 h 384"/>
                <a:gd name="T26" fmla="*/ 2147483647 w 103"/>
                <a:gd name="T27" fmla="*/ 2147483647 h 384"/>
                <a:gd name="T28" fmla="*/ 2147483647 w 103"/>
                <a:gd name="T29" fmla="*/ 2147483647 h 384"/>
                <a:gd name="T30" fmla="*/ 2147483647 w 103"/>
                <a:gd name="T31" fmla="*/ 2147483647 h 384"/>
                <a:gd name="T32" fmla="*/ 2147483647 w 103"/>
                <a:gd name="T33" fmla="*/ 2147483647 h 384"/>
                <a:gd name="T34" fmla="*/ 2147483647 w 103"/>
                <a:gd name="T35" fmla="*/ 2147483647 h 384"/>
                <a:gd name="T36" fmla="*/ 2147483647 w 103"/>
                <a:gd name="T37" fmla="*/ 2147483647 h 384"/>
                <a:gd name="T38" fmla="*/ 2147483647 w 103"/>
                <a:gd name="T39" fmla="*/ 2147483647 h 384"/>
                <a:gd name="T40" fmla="*/ 2147483647 w 103"/>
                <a:gd name="T41" fmla="*/ 2147483647 h 384"/>
                <a:gd name="T42" fmla="*/ 2147483647 w 103"/>
                <a:gd name="T43" fmla="*/ 2147483647 h 384"/>
                <a:gd name="T44" fmla="*/ 2147483647 w 103"/>
                <a:gd name="T45" fmla="*/ 2147483647 h 384"/>
                <a:gd name="T46" fmla="*/ 2147483647 w 103"/>
                <a:gd name="T47" fmla="*/ 2147483647 h 384"/>
                <a:gd name="T48" fmla="*/ 2147483647 w 103"/>
                <a:gd name="T49" fmla="*/ 2147483647 h 384"/>
                <a:gd name="T50" fmla="*/ 2147483647 w 103"/>
                <a:gd name="T51" fmla="*/ 2147483647 h 384"/>
                <a:gd name="T52" fmla="*/ 2147483647 w 103"/>
                <a:gd name="T53" fmla="*/ 2147483647 h 384"/>
                <a:gd name="T54" fmla="*/ 2147483647 w 103"/>
                <a:gd name="T55" fmla="*/ 2147483647 h 384"/>
                <a:gd name="T56" fmla="*/ 2147483647 w 103"/>
                <a:gd name="T57" fmla="*/ 2147483647 h 384"/>
                <a:gd name="T58" fmla="*/ 2147483647 w 103"/>
                <a:gd name="T59" fmla="*/ 2147483647 h 384"/>
                <a:gd name="T60" fmla="*/ 2147483647 w 103"/>
                <a:gd name="T61" fmla="*/ 2147483647 h 384"/>
                <a:gd name="T62" fmla="*/ 2147483647 w 103"/>
                <a:gd name="T63" fmla="*/ 2147483647 h 384"/>
                <a:gd name="T64" fmla="*/ 2147483647 w 103"/>
                <a:gd name="T65" fmla="*/ 2147483647 h 384"/>
                <a:gd name="T66" fmla="*/ 0 w 103"/>
                <a:gd name="T67" fmla="*/ 2147483647 h 384"/>
                <a:gd name="T68" fmla="*/ 2147483647 w 103"/>
                <a:gd name="T69" fmla="*/ 2147483647 h 384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03"/>
                <a:gd name="T106" fmla="*/ 0 h 384"/>
                <a:gd name="T107" fmla="*/ 103 w 103"/>
                <a:gd name="T108" fmla="*/ 384 h 384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03" h="384">
                  <a:moveTo>
                    <a:pt x="4" y="88"/>
                  </a:moveTo>
                  <a:cubicBezTo>
                    <a:pt x="5" y="81"/>
                    <a:pt x="4" y="74"/>
                    <a:pt x="9" y="71"/>
                  </a:cubicBezTo>
                  <a:cubicBezTo>
                    <a:pt x="14" y="69"/>
                    <a:pt x="26" y="65"/>
                    <a:pt x="30" y="62"/>
                  </a:cubicBezTo>
                  <a:cubicBezTo>
                    <a:pt x="34" y="60"/>
                    <a:pt x="37" y="56"/>
                    <a:pt x="37" y="50"/>
                  </a:cubicBezTo>
                  <a:cubicBezTo>
                    <a:pt x="36" y="43"/>
                    <a:pt x="35" y="39"/>
                    <a:pt x="33" y="37"/>
                  </a:cubicBezTo>
                  <a:cubicBezTo>
                    <a:pt x="32" y="34"/>
                    <a:pt x="31" y="27"/>
                    <a:pt x="32" y="27"/>
                  </a:cubicBezTo>
                  <a:cubicBezTo>
                    <a:pt x="33" y="27"/>
                    <a:pt x="32" y="20"/>
                    <a:pt x="33" y="15"/>
                  </a:cubicBezTo>
                  <a:cubicBezTo>
                    <a:pt x="33" y="11"/>
                    <a:pt x="36" y="7"/>
                    <a:pt x="41" y="4"/>
                  </a:cubicBezTo>
                  <a:cubicBezTo>
                    <a:pt x="45" y="2"/>
                    <a:pt x="45" y="2"/>
                    <a:pt x="45" y="2"/>
                  </a:cubicBezTo>
                  <a:cubicBezTo>
                    <a:pt x="45" y="2"/>
                    <a:pt x="52" y="0"/>
                    <a:pt x="57" y="5"/>
                  </a:cubicBezTo>
                  <a:cubicBezTo>
                    <a:pt x="59" y="6"/>
                    <a:pt x="61" y="7"/>
                    <a:pt x="62" y="9"/>
                  </a:cubicBezTo>
                  <a:cubicBezTo>
                    <a:pt x="63" y="10"/>
                    <a:pt x="63" y="12"/>
                    <a:pt x="64" y="13"/>
                  </a:cubicBezTo>
                  <a:cubicBezTo>
                    <a:pt x="65" y="16"/>
                    <a:pt x="66" y="20"/>
                    <a:pt x="65" y="24"/>
                  </a:cubicBezTo>
                  <a:cubicBezTo>
                    <a:pt x="65" y="28"/>
                    <a:pt x="65" y="29"/>
                    <a:pt x="65" y="29"/>
                  </a:cubicBezTo>
                  <a:cubicBezTo>
                    <a:pt x="65" y="28"/>
                    <a:pt x="66" y="28"/>
                    <a:pt x="66" y="29"/>
                  </a:cubicBezTo>
                  <a:cubicBezTo>
                    <a:pt x="65" y="31"/>
                    <a:pt x="64" y="40"/>
                    <a:pt x="63" y="40"/>
                  </a:cubicBezTo>
                  <a:cubicBezTo>
                    <a:pt x="61" y="40"/>
                    <a:pt x="60" y="43"/>
                    <a:pt x="60" y="47"/>
                  </a:cubicBezTo>
                  <a:cubicBezTo>
                    <a:pt x="59" y="51"/>
                    <a:pt x="62" y="55"/>
                    <a:pt x="71" y="57"/>
                  </a:cubicBezTo>
                  <a:cubicBezTo>
                    <a:pt x="79" y="60"/>
                    <a:pt x="93" y="62"/>
                    <a:pt x="95" y="69"/>
                  </a:cubicBezTo>
                  <a:cubicBezTo>
                    <a:pt x="97" y="77"/>
                    <a:pt x="101" y="116"/>
                    <a:pt x="100" y="126"/>
                  </a:cubicBezTo>
                  <a:cubicBezTo>
                    <a:pt x="99" y="136"/>
                    <a:pt x="96" y="167"/>
                    <a:pt x="95" y="171"/>
                  </a:cubicBezTo>
                  <a:cubicBezTo>
                    <a:pt x="94" y="175"/>
                    <a:pt x="93" y="185"/>
                    <a:pt x="93" y="188"/>
                  </a:cubicBezTo>
                  <a:cubicBezTo>
                    <a:pt x="93" y="191"/>
                    <a:pt x="94" y="192"/>
                    <a:pt x="92" y="191"/>
                  </a:cubicBezTo>
                  <a:cubicBezTo>
                    <a:pt x="90" y="191"/>
                    <a:pt x="89" y="193"/>
                    <a:pt x="90" y="196"/>
                  </a:cubicBezTo>
                  <a:cubicBezTo>
                    <a:pt x="90" y="199"/>
                    <a:pt x="90" y="203"/>
                    <a:pt x="88" y="206"/>
                  </a:cubicBezTo>
                  <a:cubicBezTo>
                    <a:pt x="85" y="210"/>
                    <a:pt x="83" y="213"/>
                    <a:pt x="83" y="214"/>
                  </a:cubicBezTo>
                  <a:cubicBezTo>
                    <a:pt x="83" y="216"/>
                    <a:pt x="83" y="239"/>
                    <a:pt x="83" y="250"/>
                  </a:cubicBezTo>
                  <a:cubicBezTo>
                    <a:pt x="82" y="260"/>
                    <a:pt x="84" y="268"/>
                    <a:pt x="85" y="271"/>
                  </a:cubicBezTo>
                  <a:cubicBezTo>
                    <a:pt x="86" y="275"/>
                    <a:pt x="87" y="282"/>
                    <a:pt x="87" y="291"/>
                  </a:cubicBezTo>
                  <a:cubicBezTo>
                    <a:pt x="87" y="299"/>
                    <a:pt x="89" y="315"/>
                    <a:pt x="88" y="320"/>
                  </a:cubicBezTo>
                  <a:cubicBezTo>
                    <a:pt x="86" y="325"/>
                    <a:pt x="84" y="328"/>
                    <a:pt x="88" y="331"/>
                  </a:cubicBezTo>
                  <a:cubicBezTo>
                    <a:pt x="91" y="334"/>
                    <a:pt x="96" y="339"/>
                    <a:pt x="93" y="341"/>
                  </a:cubicBezTo>
                  <a:cubicBezTo>
                    <a:pt x="90" y="344"/>
                    <a:pt x="90" y="350"/>
                    <a:pt x="91" y="353"/>
                  </a:cubicBezTo>
                  <a:cubicBezTo>
                    <a:pt x="93" y="357"/>
                    <a:pt x="94" y="359"/>
                    <a:pt x="96" y="363"/>
                  </a:cubicBezTo>
                  <a:cubicBezTo>
                    <a:pt x="98" y="367"/>
                    <a:pt x="102" y="370"/>
                    <a:pt x="102" y="375"/>
                  </a:cubicBezTo>
                  <a:cubicBezTo>
                    <a:pt x="103" y="380"/>
                    <a:pt x="92" y="384"/>
                    <a:pt x="89" y="378"/>
                  </a:cubicBezTo>
                  <a:cubicBezTo>
                    <a:pt x="86" y="375"/>
                    <a:pt x="83" y="372"/>
                    <a:pt x="81" y="369"/>
                  </a:cubicBezTo>
                  <a:cubicBezTo>
                    <a:pt x="79" y="367"/>
                    <a:pt x="81" y="361"/>
                    <a:pt x="78" y="359"/>
                  </a:cubicBezTo>
                  <a:cubicBezTo>
                    <a:pt x="76" y="358"/>
                    <a:pt x="73" y="360"/>
                    <a:pt x="73" y="360"/>
                  </a:cubicBezTo>
                  <a:cubicBezTo>
                    <a:pt x="72" y="360"/>
                    <a:pt x="71" y="360"/>
                    <a:pt x="70" y="359"/>
                  </a:cubicBezTo>
                  <a:cubicBezTo>
                    <a:pt x="70" y="358"/>
                    <a:pt x="65" y="354"/>
                    <a:pt x="66" y="352"/>
                  </a:cubicBezTo>
                  <a:cubicBezTo>
                    <a:pt x="67" y="350"/>
                    <a:pt x="68" y="349"/>
                    <a:pt x="66" y="347"/>
                  </a:cubicBezTo>
                  <a:cubicBezTo>
                    <a:pt x="64" y="345"/>
                    <a:pt x="63" y="340"/>
                    <a:pt x="61" y="326"/>
                  </a:cubicBezTo>
                  <a:cubicBezTo>
                    <a:pt x="59" y="312"/>
                    <a:pt x="53" y="270"/>
                    <a:pt x="53" y="260"/>
                  </a:cubicBezTo>
                  <a:cubicBezTo>
                    <a:pt x="53" y="249"/>
                    <a:pt x="50" y="203"/>
                    <a:pt x="47" y="208"/>
                  </a:cubicBezTo>
                  <a:cubicBezTo>
                    <a:pt x="43" y="212"/>
                    <a:pt x="43" y="216"/>
                    <a:pt x="42" y="229"/>
                  </a:cubicBezTo>
                  <a:cubicBezTo>
                    <a:pt x="41" y="243"/>
                    <a:pt x="40" y="261"/>
                    <a:pt x="41" y="269"/>
                  </a:cubicBezTo>
                  <a:cubicBezTo>
                    <a:pt x="41" y="277"/>
                    <a:pt x="40" y="296"/>
                    <a:pt x="41" y="297"/>
                  </a:cubicBezTo>
                  <a:cubicBezTo>
                    <a:pt x="42" y="297"/>
                    <a:pt x="46" y="302"/>
                    <a:pt x="44" y="304"/>
                  </a:cubicBezTo>
                  <a:cubicBezTo>
                    <a:pt x="43" y="307"/>
                    <a:pt x="44" y="311"/>
                    <a:pt x="45" y="314"/>
                  </a:cubicBezTo>
                  <a:cubicBezTo>
                    <a:pt x="46" y="318"/>
                    <a:pt x="47" y="320"/>
                    <a:pt x="45" y="321"/>
                  </a:cubicBezTo>
                  <a:cubicBezTo>
                    <a:pt x="44" y="322"/>
                    <a:pt x="44" y="325"/>
                    <a:pt x="44" y="326"/>
                  </a:cubicBezTo>
                  <a:cubicBezTo>
                    <a:pt x="44" y="328"/>
                    <a:pt x="40" y="330"/>
                    <a:pt x="40" y="331"/>
                  </a:cubicBezTo>
                  <a:cubicBezTo>
                    <a:pt x="40" y="331"/>
                    <a:pt x="40" y="331"/>
                    <a:pt x="39" y="331"/>
                  </a:cubicBezTo>
                  <a:cubicBezTo>
                    <a:pt x="37" y="330"/>
                    <a:pt x="35" y="331"/>
                    <a:pt x="35" y="333"/>
                  </a:cubicBezTo>
                  <a:cubicBezTo>
                    <a:pt x="35" y="336"/>
                    <a:pt x="37" y="338"/>
                    <a:pt x="33" y="340"/>
                  </a:cubicBezTo>
                  <a:cubicBezTo>
                    <a:pt x="29" y="343"/>
                    <a:pt x="26" y="346"/>
                    <a:pt x="22" y="345"/>
                  </a:cubicBezTo>
                  <a:cubicBezTo>
                    <a:pt x="17" y="344"/>
                    <a:pt x="10" y="343"/>
                    <a:pt x="13" y="338"/>
                  </a:cubicBezTo>
                  <a:cubicBezTo>
                    <a:pt x="17" y="334"/>
                    <a:pt x="25" y="324"/>
                    <a:pt x="25" y="322"/>
                  </a:cubicBezTo>
                  <a:cubicBezTo>
                    <a:pt x="25" y="319"/>
                    <a:pt x="27" y="320"/>
                    <a:pt x="24" y="317"/>
                  </a:cubicBezTo>
                  <a:cubicBezTo>
                    <a:pt x="22" y="313"/>
                    <a:pt x="20" y="305"/>
                    <a:pt x="19" y="299"/>
                  </a:cubicBezTo>
                  <a:cubicBezTo>
                    <a:pt x="19" y="292"/>
                    <a:pt x="15" y="252"/>
                    <a:pt x="14" y="245"/>
                  </a:cubicBezTo>
                  <a:cubicBezTo>
                    <a:pt x="13" y="237"/>
                    <a:pt x="9" y="213"/>
                    <a:pt x="9" y="207"/>
                  </a:cubicBezTo>
                  <a:cubicBezTo>
                    <a:pt x="10" y="201"/>
                    <a:pt x="12" y="198"/>
                    <a:pt x="9" y="198"/>
                  </a:cubicBezTo>
                  <a:cubicBezTo>
                    <a:pt x="6" y="198"/>
                    <a:pt x="3" y="200"/>
                    <a:pt x="4" y="196"/>
                  </a:cubicBezTo>
                  <a:cubicBezTo>
                    <a:pt x="5" y="192"/>
                    <a:pt x="10" y="183"/>
                    <a:pt x="6" y="180"/>
                  </a:cubicBezTo>
                  <a:cubicBezTo>
                    <a:pt x="3" y="177"/>
                    <a:pt x="0" y="178"/>
                    <a:pt x="0" y="172"/>
                  </a:cubicBezTo>
                  <a:cubicBezTo>
                    <a:pt x="0" y="166"/>
                    <a:pt x="0" y="135"/>
                    <a:pt x="0" y="126"/>
                  </a:cubicBezTo>
                  <a:cubicBezTo>
                    <a:pt x="0" y="116"/>
                    <a:pt x="3" y="97"/>
                    <a:pt x="3" y="93"/>
                  </a:cubicBezTo>
                  <a:cubicBezTo>
                    <a:pt x="3" y="89"/>
                    <a:pt x="4" y="88"/>
                    <a:pt x="4" y="8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7" name="Freeform 10"/>
            <p:cNvSpPr>
              <a:spLocks/>
            </p:cNvSpPr>
            <p:nvPr/>
          </p:nvSpPr>
          <p:spPr bwMode="auto">
            <a:xfrm>
              <a:off x="3213" y="878"/>
              <a:ext cx="287" cy="808"/>
            </a:xfrm>
            <a:custGeom>
              <a:avLst/>
              <a:gdLst>
                <a:gd name="T0" fmla="*/ 2147483647 w 28"/>
                <a:gd name="T1" fmla="*/ 0 h 79"/>
                <a:gd name="T2" fmla="*/ 0 w 28"/>
                <a:gd name="T3" fmla="*/ 2147483647 h 79"/>
                <a:gd name="T4" fmla="*/ 2147483647 w 28"/>
                <a:gd name="T5" fmla="*/ 2147483647 h 79"/>
                <a:gd name="T6" fmla="*/ 2147483647 w 28"/>
                <a:gd name="T7" fmla="*/ 0 h 7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8"/>
                <a:gd name="T13" fmla="*/ 0 h 79"/>
                <a:gd name="T14" fmla="*/ 28 w 28"/>
                <a:gd name="T15" fmla="*/ 79 h 7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8" h="79">
                  <a:moveTo>
                    <a:pt x="28" y="0"/>
                  </a:moveTo>
                  <a:cubicBezTo>
                    <a:pt x="27" y="6"/>
                    <a:pt x="8" y="23"/>
                    <a:pt x="0" y="2"/>
                  </a:cubicBezTo>
                  <a:cubicBezTo>
                    <a:pt x="2" y="7"/>
                    <a:pt x="9" y="67"/>
                    <a:pt x="12" y="79"/>
                  </a:cubicBez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8" name="Freeform 11"/>
            <p:cNvSpPr>
              <a:spLocks/>
            </p:cNvSpPr>
            <p:nvPr/>
          </p:nvSpPr>
          <p:spPr bwMode="auto">
            <a:xfrm>
              <a:off x="3295" y="1031"/>
              <a:ext cx="92" cy="644"/>
            </a:xfrm>
            <a:custGeom>
              <a:avLst/>
              <a:gdLst>
                <a:gd name="T0" fmla="*/ 2147483647 w 9"/>
                <a:gd name="T1" fmla="*/ 2147483647 h 63"/>
                <a:gd name="T2" fmla="*/ 2147483647 w 9"/>
                <a:gd name="T3" fmla="*/ 0 h 63"/>
                <a:gd name="T4" fmla="*/ 2147483647 w 9"/>
                <a:gd name="T5" fmla="*/ 2147483647 h 63"/>
                <a:gd name="T6" fmla="*/ 2147483647 w 9"/>
                <a:gd name="T7" fmla="*/ 2147483647 h 63"/>
                <a:gd name="T8" fmla="*/ 0 w 9"/>
                <a:gd name="T9" fmla="*/ 2147483647 h 63"/>
                <a:gd name="T10" fmla="*/ 2147483647 w 9"/>
                <a:gd name="T11" fmla="*/ 2147483647 h 63"/>
                <a:gd name="T12" fmla="*/ 2147483647 w 9"/>
                <a:gd name="T13" fmla="*/ 2147483647 h 63"/>
                <a:gd name="T14" fmla="*/ 2147483647 w 9"/>
                <a:gd name="T15" fmla="*/ 2147483647 h 63"/>
                <a:gd name="T16" fmla="*/ 2147483647 w 9"/>
                <a:gd name="T17" fmla="*/ 2147483647 h 6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63"/>
                <a:gd name="T29" fmla="*/ 9 w 9"/>
                <a:gd name="T30" fmla="*/ 63 h 6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63">
                  <a:moveTo>
                    <a:pt x="8" y="4"/>
                  </a:move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2"/>
                    <a:pt x="1" y="4"/>
                  </a:cubicBezTo>
                  <a:cubicBezTo>
                    <a:pt x="1" y="6"/>
                    <a:pt x="2" y="7"/>
                    <a:pt x="3" y="8"/>
                  </a:cubicBezTo>
                  <a:cubicBezTo>
                    <a:pt x="2" y="13"/>
                    <a:pt x="0" y="20"/>
                    <a:pt x="0" y="30"/>
                  </a:cubicBezTo>
                  <a:cubicBezTo>
                    <a:pt x="0" y="46"/>
                    <a:pt x="3" y="63"/>
                    <a:pt x="4" y="63"/>
                  </a:cubicBezTo>
                  <a:cubicBezTo>
                    <a:pt x="4" y="61"/>
                    <a:pt x="8" y="46"/>
                    <a:pt x="9" y="30"/>
                  </a:cubicBezTo>
                  <a:cubicBezTo>
                    <a:pt x="9" y="20"/>
                    <a:pt x="7" y="13"/>
                    <a:pt x="6" y="8"/>
                  </a:cubicBezTo>
                  <a:cubicBezTo>
                    <a:pt x="7" y="7"/>
                    <a:pt x="8" y="6"/>
                    <a:pt x="8" y="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9" name="Freeform 12"/>
            <p:cNvSpPr>
              <a:spLocks/>
            </p:cNvSpPr>
            <p:nvPr/>
          </p:nvSpPr>
          <p:spPr bwMode="auto">
            <a:xfrm>
              <a:off x="3275" y="1021"/>
              <a:ext cx="71" cy="92"/>
            </a:xfrm>
            <a:custGeom>
              <a:avLst/>
              <a:gdLst>
                <a:gd name="T0" fmla="*/ 0 w 7"/>
                <a:gd name="T1" fmla="*/ 2147483647 h 9"/>
                <a:gd name="T2" fmla="*/ 2147483647 w 7"/>
                <a:gd name="T3" fmla="*/ 0 h 9"/>
                <a:gd name="T4" fmla="*/ 2147483647 w 7"/>
                <a:gd name="T5" fmla="*/ 2147483647 h 9"/>
                <a:gd name="T6" fmla="*/ 0 w 7"/>
                <a:gd name="T7" fmla="*/ 2147483647 h 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9"/>
                <a:gd name="T14" fmla="*/ 7 w 7"/>
                <a:gd name="T15" fmla="*/ 9 h 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9">
                  <a:moveTo>
                    <a:pt x="0" y="9"/>
                  </a:moveTo>
                  <a:cubicBezTo>
                    <a:pt x="0" y="4"/>
                    <a:pt x="3" y="0"/>
                    <a:pt x="7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"/>
                    <a:pt x="0" y="4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0" name="Freeform 13"/>
            <p:cNvSpPr>
              <a:spLocks/>
            </p:cNvSpPr>
            <p:nvPr/>
          </p:nvSpPr>
          <p:spPr bwMode="auto">
            <a:xfrm>
              <a:off x="3346" y="1021"/>
              <a:ext cx="62" cy="102"/>
            </a:xfrm>
            <a:custGeom>
              <a:avLst/>
              <a:gdLst>
                <a:gd name="T0" fmla="*/ 2147483647 w 6"/>
                <a:gd name="T1" fmla="*/ 2147483647 h 10"/>
                <a:gd name="T2" fmla="*/ 0 w 6"/>
                <a:gd name="T3" fmla="*/ 2147483647 h 10"/>
                <a:gd name="T4" fmla="*/ 0 w 6"/>
                <a:gd name="T5" fmla="*/ 0 h 10"/>
                <a:gd name="T6" fmla="*/ 2147483647 w 6"/>
                <a:gd name="T7" fmla="*/ 2147483647 h 10"/>
                <a:gd name="T8" fmla="*/ 2147483647 w 6"/>
                <a:gd name="T9" fmla="*/ 2147483647 h 10"/>
                <a:gd name="T10" fmla="*/ 2147483647 w 6"/>
                <a:gd name="T11" fmla="*/ 214748364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"/>
                <a:gd name="T19" fmla="*/ 0 h 10"/>
                <a:gd name="T20" fmla="*/ 6 w 6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" h="10">
                  <a:moveTo>
                    <a:pt x="5" y="10"/>
                  </a:moveTo>
                  <a:cubicBezTo>
                    <a:pt x="6" y="5"/>
                    <a:pt x="3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5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lnTo>
                    <a:pt x="5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1" name="Freeform 14"/>
            <p:cNvSpPr>
              <a:spLocks/>
            </p:cNvSpPr>
            <p:nvPr/>
          </p:nvSpPr>
          <p:spPr bwMode="auto">
            <a:xfrm>
              <a:off x="3234" y="1052"/>
              <a:ext cx="41" cy="61"/>
            </a:xfrm>
            <a:custGeom>
              <a:avLst/>
              <a:gdLst>
                <a:gd name="T0" fmla="*/ 0 w 41"/>
                <a:gd name="T1" fmla="*/ 0 h 61"/>
                <a:gd name="T2" fmla="*/ 10 w 41"/>
                <a:gd name="T3" fmla="*/ 0 h 61"/>
                <a:gd name="T4" fmla="*/ 41 w 41"/>
                <a:gd name="T5" fmla="*/ 61 h 61"/>
                <a:gd name="T6" fmla="*/ 41 w 41"/>
                <a:gd name="T7" fmla="*/ 61 h 61"/>
                <a:gd name="T8" fmla="*/ 0 w 41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1"/>
                <a:gd name="T16" fmla="*/ 0 h 61"/>
                <a:gd name="T17" fmla="*/ 41 w 41"/>
                <a:gd name="T18" fmla="*/ 61 h 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1" h="61">
                  <a:moveTo>
                    <a:pt x="0" y="0"/>
                  </a:moveTo>
                  <a:lnTo>
                    <a:pt x="10" y="0"/>
                  </a:lnTo>
                  <a:lnTo>
                    <a:pt x="41" y="6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72" name="Freeform 15"/>
            <p:cNvSpPr>
              <a:spLocks/>
            </p:cNvSpPr>
            <p:nvPr/>
          </p:nvSpPr>
          <p:spPr bwMode="auto">
            <a:xfrm>
              <a:off x="3397" y="1011"/>
              <a:ext cx="72" cy="112"/>
            </a:xfrm>
            <a:custGeom>
              <a:avLst/>
              <a:gdLst>
                <a:gd name="T0" fmla="*/ 0 w 72"/>
                <a:gd name="T1" fmla="*/ 112 h 112"/>
                <a:gd name="T2" fmla="*/ 11 w 72"/>
                <a:gd name="T3" fmla="*/ 112 h 112"/>
                <a:gd name="T4" fmla="*/ 72 w 72"/>
                <a:gd name="T5" fmla="*/ 10 h 112"/>
                <a:gd name="T6" fmla="*/ 72 w 72"/>
                <a:gd name="T7" fmla="*/ 0 h 112"/>
                <a:gd name="T8" fmla="*/ 0 w 72"/>
                <a:gd name="T9" fmla="*/ 112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"/>
                <a:gd name="T16" fmla="*/ 0 h 112"/>
                <a:gd name="T17" fmla="*/ 72 w 72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" h="112">
                  <a:moveTo>
                    <a:pt x="0" y="112"/>
                  </a:moveTo>
                  <a:lnTo>
                    <a:pt x="11" y="112"/>
                  </a:lnTo>
                  <a:lnTo>
                    <a:pt x="72" y="10"/>
                  </a:lnTo>
                  <a:lnTo>
                    <a:pt x="72" y="0"/>
                  </a:lnTo>
                  <a:lnTo>
                    <a:pt x="0" y="1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46" name="Group 20"/>
          <p:cNvGrpSpPr>
            <a:grpSpLocks noChangeAspect="1"/>
          </p:cNvGrpSpPr>
          <p:nvPr/>
        </p:nvGrpSpPr>
        <p:grpSpPr bwMode="auto">
          <a:xfrm>
            <a:off x="323850" y="260350"/>
            <a:ext cx="2232025" cy="6278563"/>
            <a:chOff x="2188" y="187"/>
            <a:chExt cx="1406" cy="3955"/>
          </a:xfrm>
        </p:grpSpPr>
        <p:sp>
          <p:nvSpPr>
            <p:cNvPr id="57362" name="Freeform 23"/>
            <p:cNvSpPr>
              <a:spLocks/>
            </p:cNvSpPr>
            <p:nvPr/>
          </p:nvSpPr>
          <p:spPr bwMode="auto">
            <a:xfrm>
              <a:off x="2188" y="187"/>
              <a:ext cx="1406" cy="3955"/>
            </a:xfrm>
            <a:custGeom>
              <a:avLst/>
              <a:gdLst>
                <a:gd name="T0" fmla="*/ 2147483647 w 120"/>
                <a:gd name="T1" fmla="*/ 2147483647 h 337"/>
                <a:gd name="T2" fmla="*/ 2147483647 w 120"/>
                <a:gd name="T3" fmla="*/ 2147483647 h 337"/>
                <a:gd name="T4" fmla="*/ 2147483647 w 120"/>
                <a:gd name="T5" fmla="*/ 2147483647 h 337"/>
                <a:gd name="T6" fmla="*/ 2147483647 w 120"/>
                <a:gd name="T7" fmla="*/ 2147483647 h 337"/>
                <a:gd name="T8" fmla="*/ 2147483647 w 120"/>
                <a:gd name="T9" fmla="*/ 2147483647 h 337"/>
                <a:gd name="T10" fmla="*/ 2147483647 w 120"/>
                <a:gd name="T11" fmla="*/ 2147483647 h 337"/>
                <a:gd name="T12" fmla="*/ 2147483647 w 120"/>
                <a:gd name="T13" fmla="*/ 2147483647 h 337"/>
                <a:gd name="T14" fmla="*/ 2147483647 w 120"/>
                <a:gd name="T15" fmla="*/ 2147483647 h 337"/>
                <a:gd name="T16" fmla="*/ 2147483647 w 120"/>
                <a:gd name="T17" fmla="*/ 2147483647 h 337"/>
                <a:gd name="T18" fmla="*/ 2147483647 w 120"/>
                <a:gd name="T19" fmla="*/ 2147483647 h 337"/>
                <a:gd name="T20" fmla="*/ 2147483647 w 120"/>
                <a:gd name="T21" fmla="*/ 2147483647 h 337"/>
                <a:gd name="T22" fmla="*/ 2147483647 w 120"/>
                <a:gd name="T23" fmla="*/ 2147483647 h 337"/>
                <a:gd name="T24" fmla="*/ 2147483647 w 120"/>
                <a:gd name="T25" fmla="*/ 2147483647 h 337"/>
                <a:gd name="T26" fmla="*/ 2147483647 w 120"/>
                <a:gd name="T27" fmla="*/ 2147483647 h 337"/>
                <a:gd name="T28" fmla="*/ 2147483647 w 120"/>
                <a:gd name="T29" fmla="*/ 2147483647 h 337"/>
                <a:gd name="T30" fmla="*/ 2147483647 w 120"/>
                <a:gd name="T31" fmla="*/ 2147483647 h 337"/>
                <a:gd name="T32" fmla="*/ 2147483647 w 120"/>
                <a:gd name="T33" fmla="*/ 2147483647 h 337"/>
                <a:gd name="T34" fmla="*/ 2147483647 w 120"/>
                <a:gd name="T35" fmla="*/ 2147483647 h 337"/>
                <a:gd name="T36" fmla="*/ 2147483647 w 120"/>
                <a:gd name="T37" fmla="*/ 2147483647 h 337"/>
                <a:gd name="T38" fmla="*/ 2147483647 w 120"/>
                <a:gd name="T39" fmla="*/ 2147483647 h 337"/>
                <a:gd name="T40" fmla="*/ 2147483647 w 120"/>
                <a:gd name="T41" fmla="*/ 2147483647 h 337"/>
                <a:gd name="T42" fmla="*/ 2147483647 w 120"/>
                <a:gd name="T43" fmla="*/ 2147483647 h 337"/>
                <a:gd name="T44" fmla="*/ 2147483647 w 120"/>
                <a:gd name="T45" fmla="*/ 2147483647 h 337"/>
                <a:gd name="T46" fmla="*/ 2147483647 w 120"/>
                <a:gd name="T47" fmla="*/ 2147483647 h 337"/>
                <a:gd name="T48" fmla="*/ 2147483647 w 120"/>
                <a:gd name="T49" fmla="*/ 2147483647 h 337"/>
                <a:gd name="T50" fmla="*/ 2147483647 w 120"/>
                <a:gd name="T51" fmla="*/ 2147483647 h 337"/>
                <a:gd name="T52" fmla="*/ 2147483647 w 120"/>
                <a:gd name="T53" fmla="*/ 2147483647 h 337"/>
                <a:gd name="T54" fmla="*/ 2147483647 w 120"/>
                <a:gd name="T55" fmla="*/ 2147483647 h 337"/>
                <a:gd name="T56" fmla="*/ 2147483647 w 120"/>
                <a:gd name="T57" fmla="*/ 2147483647 h 337"/>
                <a:gd name="T58" fmla="*/ 2147483647 w 120"/>
                <a:gd name="T59" fmla="*/ 2147483647 h 337"/>
                <a:gd name="T60" fmla="*/ 2147483647 w 120"/>
                <a:gd name="T61" fmla="*/ 2147483647 h 337"/>
                <a:gd name="T62" fmla="*/ 2147483647 w 120"/>
                <a:gd name="T63" fmla="*/ 2147483647 h 337"/>
                <a:gd name="T64" fmla="*/ 2147483647 w 120"/>
                <a:gd name="T65" fmla="*/ 2147483647 h 337"/>
                <a:gd name="T66" fmla="*/ 2147483647 w 120"/>
                <a:gd name="T67" fmla="*/ 2147483647 h 337"/>
                <a:gd name="T68" fmla="*/ 2147483647 w 120"/>
                <a:gd name="T69" fmla="*/ 2147483647 h 337"/>
                <a:gd name="T70" fmla="*/ 2147483647 w 120"/>
                <a:gd name="T71" fmla="*/ 2147483647 h 337"/>
                <a:gd name="T72" fmla="*/ 2147483647 w 120"/>
                <a:gd name="T73" fmla="*/ 2147483647 h 337"/>
                <a:gd name="T74" fmla="*/ 2147483647 w 120"/>
                <a:gd name="T75" fmla="*/ 2147483647 h 337"/>
                <a:gd name="T76" fmla="*/ 2147483647 w 120"/>
                <a:gd name="T77" fmla="*/ 2147483647 h 337"/>
                <a:gd name="T78" fmla="*/ 2147483647 w 120"/>
                <a:gd name="T79" fmla="*/ 2147483647 h 337"/>
                <a:gd name="T80" fmla="*/ 2147483647 w 120"/>
                <a:gd name="T81" fmla="*/ 2147483647 h 337"/>
                <a:gd name="T82" fmla="*/ 2147483647 w 120"/>
                <a:gd name="T83" fmla="*/ 2147483647 h 337"/>
                <a:gd name="T84" fmla="*/ 2147483647 w 120"/>
                <a:gd name="T85" fmla="*/ 2147483647 h 337"/>
                <a:gd name="T86" fmla="*/ 2147483647 w 120"/>
                <a:gd name="T87" fmla="*/ 2147483647 h 337"/>
                <a:gd name="T88" fmla="*/ 2147483647 w 120"/>
                <a:gd name="T89" fmla="*/ 2147483647 h 337"/>
                <a:gd name="T90" fmla="*/ 2147483647 w 120"/>
                <a:gd name="T91" fmla="*/ 2147483647 h 337"/>
                <a:gd name="T92" fmla="*/ 2147483647 w 120"/>
                <a:gd name="T93" fmla="*/ 2147483647 h 337"/>
                <a:gd name="T94" fmla="*/ 2147483647 w 120"/>
                <a:gd name="T95" fmla="*/ 2147483647 h 337"/>
                <a:gd name="T96" fmla="*/ 2147483647 w 120"/>
                <a:gd name="T97" fmla="*/ 2147483647 h 337"/>
                <a:gd name="T98" fmla="*/ 2147483647 w 120"/>
                <a:gd name="T99" fmla="*/ 2147483647 h 337"/>
                <a:gd name="T100" fmla="*/ 2147483647 w 120"/>
                <a:gd name="T101" fmla="*/ 2147483647 h 337"/>
                <a:gd name="T102" fmla="*/ 2147483647 w 120"/>
                <a:gd name="T103" fmla="*/ 2147483647 h 337"/>
                <a:gd name="T104" fmla="*/ 2147483647 w 120"/>
                <a:gd name="T105" fmla="*/ 2147483647 h 33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20"/>
                <a:gd name="T160" fmla="*/ 0 h 337"/>
                <a:gd name="T161" fmla="*/ 120 w 120"/>
                <a:gd name="T162" fmla="*/ 337 h 33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20" h="337">
                  <a:moveTo>
                    <a:pt x="80" y="203"/>
                  </a:moveTo>
                  <a:cubicBezTo>
                    <a:pt x="80" y="206"/>
                    <a:pt x="80" y="207"/>
                    <a:pt x="81" y="207"/>
                  </a:cubicBezTo>
                  <a:cubicBezTo>
                    <a:pt x="81" y="208"/>
                    <a:pt x="81" y="208"/>
                    <a:pt x="82" y="210"/>
                  </a:cubicBezTo>
                  <a:cubicBezTo>
                    <a:pt x="82" y="212"/>
                    <a:pt x="88" y="228"/>
                    <a:pt x="88" y="233"/>
                  </a:cubicBezTo>
                  <a:cubicBezTo>
                    <a:pt x="88" y="238"/>
                    <a:pt x="87" y="245"/>
                    <a:pt x="87" y="247"/>
                  </a:cubicBezTo>
                  <a:cubicBezTo>
                    <a:pt x="86" y="248"/>
                    <a:pt x="85" y="249"/>
                    <a:pt x="87" y="250"/>
                  </a:cubicBezTo>
                  <a:cubicBezTo>
                    <a:pt x="90" y="252"/>
                    <a:pt x="91" y="253"/>
                    <a:pt x="91" y="254"/>
                  </a:cubicBezTo>
                  <a:cubicBezTo>
                    <a:pt x="92" y="256"/>
                    <a:pt x="91" y="257"/>
                    <a:pt x="92" y="262"/>
                  </a:cubicBezTo>
                  <a:cubicBezTo>
                    <a:pt x="93" y="267"/>
                    <a:pt x="94" y="276"/>
                    <a:pt x="94" y="278"/>
                  </a:cubicBezTo>
                  <a:cubicBezTo>
                    <a:pt x="94" y="281"/>
                    <a:pt x="93" y="283"/>
                    <a:pt x="95" y="286"/>
                  </a:cubicBezTo>
                  <a:cubicBezTo>
                    <a:pt x="96" y="290"/>
                    <a:pt x="98" y="293"/>
                    <a:pt x="99" y="297"/>
                  </a:cubicBezTo>
                  <a:cubicBezTo>
                    <a:pt x="100" y="300"/>
                    <a:pt x="101" y="307"/>
                    <a:pt x="102" y="309"/>
                  </a:cubicBezTo>
                  <a:cubicBezTo>
                    <a:pt x="103" y="310"/>
                    <a:pt x="105" y="314"/>
                    <a:pt x="105" y="314"/>
                  </a:cubicBezTo>
                  <a:cubicBezTo>
                    <a:pt x="103" y="317"/>
                    <a:pt x="105" y="321"/>
                    <a:pt x="110" y="322"/>
                  </a:cubicBezTo>
                  <a:cubicBezTo>
                    <a:pt x="114" y="323"/>
                    <a:pt x="120" y="325"/>
                    <a:pt x="120" y="328"/>
                  </a:cubicBezTo>
                  <a:cubicBezTo>
                    <a:pt x="120" y="330"/>
                    <a:pt x="116" y="332"/>
                    <a:pt x="112" y="332"/>
                  </a:cubicBezTo>
                  <a:cubicBezTo>
                    <a:pt x="107" y="332"/>
                    <a:pt x="101" y="333"/>
                    <a:pt x="97" y="328"/>
                  </a:cubicBezTo>
                  <a:cubicBezTo>
                    <a:pt x="92" y="323"/>
                    <a:pt x="91" y="320"/>
                    <a:pt x="88" y="320"/>
                  </a:cubicBezTo>
                  <a:cubicBezTo>
                    <a:pt x="86" y="320"/>
                    <a:pt x="83" y="319"/>
                    <a:pt x="83" y="321"/>
                  </a:cubicBezTo>
                  <a:cubicBezTo>
                    <a:pt x="83" y="323"/>
                    <a:pt x="84" y="330"/>
                    <a:pt x="84" y="330"/>
                  </a:cubicBezTo>
                  <a:cubicBezTo>
                    <a:pt x="81" y="330"/>
                    <a:pt x="81" y="330"/>
                    <a:pt x="81" y="330"/>
                  </a:cubicBezTo>
                  <a:cubicBezTo>
                    <a:pt x="81" y="330"/>
                    <a:pt x="82" y="320"/>
                    <a:pt x="81" y="320"/>
                  </a:cubicBezTo>
                  <a:cubicBezTo>
                    <a:pt x="78" y="320"/>
                    <a:pt x="77" y="319"/>
                    <a:pt x="76" y="317"/>
                  </a:cubicBezTo>
                  <a:cubicBezTo>
                    <a:pt x="74" y="314"/>
                    <a:pt x="74" y="315"/>
                    <a:pt x="73" y="315"/>
                  </a:cubicBezTo>
                  <a:cubicBezTo>
                    <a:pt x="73" y="317"/>
                    <a:pt x="72" y="311"/>
                    <a:pt x="71" y="308"/>
                  </a:cubicBezTo>
                  <a:cubicBezTo>
                    <a:pt x="71" y="304"/>
                    <a:pt x="69" y="292"/>
                    <a:pt x="69" y="289"/>
                  </a:cubicBezTo>
                  <a:cubicBezTo>
                    <a:pt x="68" y="285"/>
                    <a:pt x="69" y="281"/>
                    <a:pt x="68" y="278"/>
                  </a:cubicBezTo>
                  <a:cubicBezTo>
                    <a:pt x="67" y="274"/>
                    <a:pt x="66" y="265"/>
                    <a:pt x="65" y="264"/>
                  </a:cubicBezTo>
                  <a:cubicBezTo>
                    <a:pt x="65" y="263"/>
                    <a:pt x="65" y="258"/>
                    <a:pt x="65" y="257"/>
                  </a:cubicBezTo>
                  <a:cubicBezTo>
                    <a:pt x="65" y="255"/>
                    <a:pt x="62" y="251"/>
                    <a:pt x="63" y="250"/>
                  </a:cubicBezTo>
                  <a:cubicBezTo>
                    <a:pt x="64" y="248"/>
                    <a:pt x="64" y="248"/>
                    <a:pt x="63" y="247"/>
                  </a:cubicBezTo>
                  <a:cubicBezTo>
                    <a:pt x="62" y="245"/>
                    <a:pt x="62" y="245"/>
                    <a:pt x="61" y="243"/>
                  </a:cubicBezTo>
                  <a:cubicBezTo>
                    <a:pt x="60" y="240"/>
                    <a:pt x="59" y="237"/>
                    <a:pt x="59" y="235"/>
                  </a:cubicBezTo>
                  <a:cubicBezTo>
                    <a:pt x="59" y="233"/>
                    <a:pt x="60" y="233"/>
                    <a:pt x="58" y="231"/>
                  </a:cubicBezTo>
                  <a:cubicBezTo>
                    <a:pt x="56" y="230"/>
                    <a:pt x="53" y="222"/>
                    <a:pt x="52" y="219"/>
                  </a:cubicBezTo>
                  <a:cubicBezTo>
                    <a:pt x="50" y="215"/>
                    <a:pt x="44" y="193"/>
                    <a:pt x="44" y="195"/>
                  </a:cubicBezTo>
                  <a:cubicBezTo>
                    <a:pt x="43" y="197"/>
                    <a:pt x="42" y="223"/>
                    <a:pt x="41" y="230"/>
                  </a:cubicBezTo>
                  <a:cubicBezTo>
                    <a:pt x="39" y="236"/>
                    <a:pt x="38" y="238"/>
                    <a:pt x="39" y="240"/>
                  </a:cubicBezTo>
                  <a:cubicBezTo>
                    <a:pt x="40" y="243"/>
                    <a:pt x="41" y="244"/>
                    <a:pt x="40" y="248"/>
                  </a:cubicBezTo>
                  <a:cubicBezTo>
                    <a:pt x="39" y="251"/>
                    <a:pt x="38" y="253"/>
                    <a:pt x="39" y="256"/>
                  </a:cubicBezTo>
                  <a:cubicBezTo>
                    <a:pt x="40" y="258"/>
                    <a:pt x="45" y="288"/>
                    <a:pt x="44" y="296"/>
                  </a:cubicBezTo>
                  <a:cubicBezTo>
                    <a:pt x="44" y="305"/>
                    <a:pt x="44" y="311"/>
                    <a:pt x="43" y="312"/>
                  </a:cubicBezTo>
                  <a:cubicBezTo>
                    <a:pt x="41" y="313"/>
                    <a:pt x="42" y="316"/>
                    <a:pt x="44" y="320"/>
                  </a:cubicBezTo>
                  <a:cubicBezTo>
                    <a:pt x="47" y="324"/>
                    <a:pt x="49" y="331"/>
                    <a:pt x="47" y="333"/>
                  </a:cubicBezTo>
                  <a:cubicBezTo>
                    <a:pt x="46" y="336"/>
                    <a:pt x="43" y="337"/>
                    <a:pt x="37" y="334"/>
                  </a:cubicBezTo>
                  <a:cubicBezTo>
                    <a:pt x="30" y="331"/>
                    <a:pt x="29" y="329"/>
                    <a:pt x="29" y="324"/>
                  </a:cubicBezTo>
                  <a:cubicBezTo>
                    <a:pt x="28" y="319"/>
                    <a:pt x="29" y="315"/>
                    <a:pt x="28" y="315"/>
                  </a:cubicBezTo>
                  <a:cubicBezTo>
                    <a:pt x="26" y="315"/>
                    <a:pt x="20" y="315"/>
                    <a:pt x="19" y="311"/>
                  </a:cubicBezTo>
                  <a:cubicBezTo>
                    <a:pt x="18" y="308"/>
                    <a:pt x="18" y="309"/>
                    <a:pt x="18" y="305"/>
                  </a:cubicBezTo>
                  <a:cubicBezTo>
                    <a:pt x="18" y="301"/>
                    <a:pt x="16" y="288"/>
                    <a:pt x="16" y="284"/>
                  </a:cubicBezTo>
                  <a:cubicBezTo>
                    <a:pt x="16" y="281"/>
                    <a:pt x="16" y="279"/>
                    <a:pt x="15" y="274"/>
                  </a:cubicBezTo>
                  <a:cubicBezTo>
                    <a:pt x="14" y="269"/>
                    <a:pt x="13" y="254"/>
                    <a:pt x="13" y="249"/>
                  </a:cubicBezTo>
                  <a:cubicBezTo>
                    <a:pt x="14" y="244"/>
                    <a:pt x="17" y="237"/>
                    <a:pt x="15" y="233"/>
                  </a:cubicBezTo>
                  <a:cubicBezTo>
                    <a:pt x="14" y="230"/>
                    <a:pt x="14" y="229"/>
                    <a:pt x="15" y="227"/>
                  </a:cubicBezTo>
                  <a:cubicBezTo>
                    <a:pt x="15" y="225"/>
                    <a:pt x="15" y="226"/>
                    <a:pt x="15" y="224"/>
                  </a:cubicBezTo>
                  <a:cubicBezTo>
                    <a:pt x="14" y="222"/>
                    <a:pt x="12" y="211"/>
                    <a:pt x="11" y="209"/>
                  </a:cubicBezTo>
                  <a:cubicBezTo>
                    <a:pt x="11" y="207"/>
                    <a:pt x="12" y="208"/>
                    <a:pt x="11" y="206"/>
                  </a:cubicBezTo>
                  <a:cubicBezTo>
                    <a:pt x="11" y="204"/>
                    <a:pt x="11" y="203"/>
                    <a:pt x="10" y="201"/>
                  </a:cubicBezTo>
                  <a:cubicBezTo>
                    <a:pt x="10" y="200"/>
                    <a:pt x="10" y="201"/>
                    <a:pt x="9" y="199"/>
                  </a:cubicBezTo>
                  <a:cubicBezTo>
                    <a:pt x="8" y="197"/>
                    <a:pt x="9" y="197"/>
                    <a:pt x="8" y="195"/>
                  </a:cubicBezTo>
                  <a:cubicBezTo>
                    <a:pt x="7" y="193"/>
                    <a:pt x="6" y="189"/>
                    <a:pt x="6" y="188"/>
                  </a:cubicBezTo>
                  <a:cubicBezTo>
                    <a:pt x="5" y="187"/>
                    <a:pt x="4" y="179"/>
                    <a:pt x="5" y="171"/>
                  </a:cubicBezTo>
                  <a:cubicBezTo>
                    <a:pt x="7" y="164"/>
                    <a:pt x="12" y="148"/>
                    <a:pt x="12" y="144"/>
                  </a:cubicBezTo>
                  <a:cubicBezTo>
                    <a:pt x="12" y="140"/>
                    <a:pt x="12" y="131"/>
                    <a:pt x="13" y="130"/>
                  </a:cubicBezTo>
                  <a:cubicBezTo>
                    <a:pt x="14" y="128"/>
                    <a:pt x="15" y="128"/>
                    <a:pt x="14" y="126"/>
                  </a:cubicBezTo>
                  <a:cubicBezTo>
                    <a:pt x="14" y="124"/>
                    <a:pt x="11" y="120"/>
                    <a:pt x="11" y="118"/>
                  </a:cubicBezTo>
                  <a:cubicBezTo>
                    <a:pt x="11" y="115"/>
                    <a:pt x="10" y="115"/>
                    <a:pt x="9" y="113"/>
                  </a:cubicBezTo>
                  <a:cubicBezTo>
                    <a:pt x="8" y="110"/>
                    <a:pt x="8" y="108"/>
                    <a:pt x="7" y="108"/>
                  </a:cubicBezTo>
                  <a:cubicBezTo>
                    <a:pt x="7" y="108"/>
                    <a:pt x="2" y="96"/>
                    <a:pt x="2" y="95"/>
                  </a:cubicBezTo>
                  <a:cubicBezTo>
                    <a:pt x="2" y="94"/>
                    <a:pt x="3" y="91"/>
                    <a:pt x="2" y="90"/>
                  </a:cubicBezTo>
                  <a:cubicBezTo>
                    <a:pt x="0" y="88"/>
                    <a:pt x="0" y="85"/>
                    <a:pt x="1" y="81"/>
                  </a:cubicBezTo>
                  <a:cubicBezTo>
                    <a:pt x="1" y="76"/>
                    <a:pt x="0" y="68"/>
                    <a:pt x="4" y="64"/>
                  </a:cubicBezTo>
                  <a:cubicBezTo>
                    <a:pt x="9" y="60"/>
                    <a:pt x="11" y="57"/>
                    <a:pt x="11" y="55"/>
                  </a:cubicBezTo>
                  <a:cubicBezTo>
                    <a:pt x="10" y="52"/>
                    <a:pt x="10" y="52"/>
                    <a:pt x="9" y="55"/>
                  </a:cubicBezTo>
                  <a:cubicBezTo>
                    <a:pt x="8" y="57"/>
                    <a:pt x="0" y="64"/>
                    <a:pt x="3" y="62"/>
                  </a:cubicBezTo>
                  <a:cubicBezTo>
                    <a:pt x="5" y="59"/>
                    <a:pt x="11" y="53"/>
                    <a:pt x="9" y="50"/>
                  </a:cubicBezTo>
                  <a:cubicBezTo>
                    <a:pt x="7" y="48"/>
                    <a:pt x="7" y="46"/>
                    <a:pt x="8" y="43"/>
                  </a:cubicBezTo>
                  <a:cubicBezTo>
                    <a:pt x="8" y="40"/>
                    <a:pt x="8" y="38"/>
                    <a:pt x="7" y="35"/>
                  </a:cubicBezTo>
                  <a:cubicBezTo>
                    <a:pt x="6" y="33"/>
                    <a:pt x="6" y="14"/>
                    <a:pt x="10" y="9"/>
                  </a:cubicBezTo>
                  <a:cubicBezTo>
                    <a:pt x="15" y="2"/>
                    <a:pt x="26" y="0"/>
                    <a:pt x="32" y="4"/>
                  </a:cubicBezTo>
                  <a:cubicBezTo>
                    <a:pt x="37" y="7"/>
                    <a:pt x="46" y="26"/>
                    <a:pt x="47" y="32"/>
                  </a:cubicBezTo>
                  <a:cubicBezTo>
                    <a:pt x="47" y="38"/>
                    <a:pt x="44" y="54"/>
                    <a:pt x="47" y="54"/>
                  </a:cubicBezTo>
                  <a:cubicBezTo>
                    <a:pt x="51" y="55"/>
                    <a:pt x="62" y="65"/>
                    <a:pt x="63" y="67"/>
                  </a:cubicBezTo>
                  <a:cubicBezTo>
                    <a:pt x="64" y="68"/>
                    <a:pt x="64" y="69"/>
                    <a:pt x="66" y="70"/>
                  </a:cubicBezTo>
                  <a:cubicBezTo>
                    <a:pt x="67" y="72"/>
                    <a:pt x="67" y="73"/>
                    <a:pt x="68" y="74"/>
                  </a:cubicBezTo>
                  <a:cubicBezTo>
                    <a:pt x="69" y="75"/>
                    <a:pt x="72" y="82"/>
                    <a:pt x="73" y="83"/>
                  </a:cubicBezTo>
                  <a:cubicBezTo>
                    <a:pt x="75" y="85"/>
                    <a:pt x="76" y="88"/>
                    <a:pt x="78" y="90"/>
                  </a:cubicBezTo>
                  <a:cubicBezTo>
                    <a:pt x="81" y="92"/>
                    <a:pt x="80" y="94"/>
                    <a:pt x="81" y="95"/>
                  </a:cubicBezTo>
                  <a:cubicBezTo>
                    <a:pt x="82" y="96"/>
                    <a:pt x="83" y="98"/>
                    <a:pt x="84" y="99"/>
                  </a:cubicBezTo>
                  <a:cubicBezTo>
                    <a:pt x="86" y="100"/>
                    <a:pt x="86" y="100"/>
                    <a:pt x="86" y="102"/>
                  </a:cubicBezTo>
                  <a:cubicBezTo>
                    <a:pt x="87" y="103"/>
                    <a:pt x="89" y="107"/>
                    <a:pt x="88" y="111"/>
                  </a:cubicBezTo>
                  <a:cubicBezTo>
                    <a:pt x="87" y="115"/>
                    <a:pt x="85" y="120"/>
                    <a:pt x="80" y="120"/>
                  </a:cubicBezTo>
                  <a:cubicBezTo>
                    <a:pt x="75" y="121"/>
                    <a:pt x="67" y="120"/>
                    <a:pt x="67" y="122"/>
                  </a:cubicBezTo>
                  <a:cubicBezTo>
                    <a:pt x="67" y="123"/>
                    <a:pt x="70" y="135"/>
                    <a:pt x="71" y="137"/>
                  </a:cubicBezTo>
                  <a:cubicBezTo>
                    <a:pt x="73" y="140"/>
                    <a:pt x="74" y="142"/>
                    <a:pt x="73" y="143"/>
                  </a:cubicBezTo>
                  <a:cubicBezTo>
                    <a:pt x="72" y="143"/>
                    <a:pt x="66" y="147"/>
                    <a:pt x="66" y="149"/>
                  </a:cubicBezTo>
                  <a:cubicBezTo>
                    <a:pt x="66" y="150"/>
                    <a:pt x="68" y="152"/>
                    <a:pt x="67" y="154"/>
                  </a:cubicBezTo>
                  <a:cubicBezTo>
                    <a:pt x="67" y="156"/>
                    <a:pt x="66" y="158"/>
                    <a:pt x="67" y="159"/>
                  </a:cubicBezTo>
                  <a:cubicBezTo>
                    <a:pt x="67" y="160"/>
                    <a:pt x="67" y="161"/>
                    <a:pt x="67" y="162"/>
                  </a:cubicBezTo>
                  <a:cubicBezTo>
                    <a:pt x="67" y="163"/>
                    <a:pt x="67" y="164"/>
                    <a:pt x="68" y="165"/>
                  </a:cubicBezTo>
                  <a:cubicBezTo>
                    <a:pt x="68" y="167"/>
                    <a:pt x="69" y="167"/>
                    <a:pt x="69" y="168"/>
                  </a:cubicBezTo>
                  <a:cubicBezTo>
                    <a:pt x="69" y="169"/>
                    <a:pt x="70" y="172"/>
                    <a:pt x="70" y="173"/>
                  </a:cubicBezTo>
                  <a:cubicBezTo>
                    <a:pt x="71" y="174"/>
                    <a:pt x="71" y="174"/>
                    <a:pt x="71" y="175"/>
                  </a:cubicBezTo>
                  <a:cubicBezTo>
                    <a:pt x="71" y="176"/>
                    <a:pt x="71" y="177"/>
                    <a:pt x="72" y="179"/>
                  </a:cubicBezTo>
                  <a:cubicBezTo>
                    <a:pt x="73" y="180"/>
                    <a:pt x="73" y="180"/>
                    <a:pt x="73" y="181"/>
                  </a:cubicBezTo>
                  <a:cubicBezTo>
                    <a:pt x="73" y="183"/>
                    <a:pt x="80" y="203"/>
                    <a:pt x="80" y="20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3" name="Freeform 24"/>
            <p:cNvSpPr>
              <a:spLocks/>
            </p:cNvSpPr>
            <p:nvPr/>
          </p:nvSpPr>
          <p:spPr bwMode="auto">
            <a:xfrm>
              <a:off x="2539" y="949"/>
              <a:ext cx="223" cy="458"/>
            </a:xfrm>
            <a:custGeom>
              <a:avLst/>
              <a:gdLst>
                <a:gd name="T0" fmla="*/ 2147483647 w 19"/>
                <a:gd name="T1" fmla="*/ 2147483647 h 39"/>
                <a:gd name="T2" fmla="*/ 0 w 19"/>
                <a:gd name="T3" fmla="*/ 2147483647 h 39"/>
                <a:gd name="T4" fmla="*/ 2147483647 w 19"/>
                <a:gd name="T5" fmla="*/ 2147483647 h 39"/>
                <a:gd name="T6" fmla="*/ 2147483647 w 19"/>
                <a:gd name="T7" fmla="*/ 0 h 39"/>
                <a:gd name="T8" fmla="*/ 2147483647 w 19"/>
                <a:gd name="T9" fmla="*/ 214748364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39"/>
                <a:gd name="T17" fmla="*/ 19 w 19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39">
                  <a:moveTo>
                    <a:pt x="10" y="7"/>
                  </a:moveTo>
                  <a:cubicBezTo>
                    <a:pt x="5" y="8"/>
                    <a:pt x="0" y="1"/>
                    <a:pt x="0" y="1"/>
                  </a:cubicBezTo>
                  <a:cubicBezTo>
                    <a:pt x="19" y="39"/>
                    <a:pt x="19" y="39"/>
                    <a:pt x="19" y="39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6" y="0"/>
                    <a:pt x="13" y="7"/>
                    <a:pt x="10" y="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4" name="Freeform 25"/>
            <p:cNvSpPr>
              <a:spLocks/>
            </p:cNvSpPr>
            <p:nvPr/>
          </p:nvSpPr>
          <p:spPr bwMode="auto">
            <a:xfrm>
              <a:off x="2305" y="1912"/>
              <a:ext cx="691" cy="199"/>
            </a:xfrm>
            <a:custGeom>
              <a:avLst/>
              <a:gdLst>
                <a:gd name="T0" fmla="*/ 2147483647 w 59"/>
                <a:gd name="T1" fmla="*/ 0 h 17"/>
                <a:gd name="T2" fmla="*/ 0 w 59"/>
                <a:gd name="T3" fmla="*/ 2147483647 h 17"/>
                <a:gd name="T4" fmla="*/ 2147483647 w 59"/>
                <a:gd name="T5" fmla="*/ 2147483647 h 17"/>
                <a:gd name="T6" fmla="*/ 2147483647 w 59"/>
                <a:gd name="T7" fmla="*/ 2147483647 h 17"/>
                <a:gd name="T8" fmla="*/ 2147483647 w 59"/>
                <a:gd name="T9" fmla="*/ 2147483647 h 17"/>
                <a:gd name="T10" fmla="*/ 2147483647 w 59"/>
                <a:gd name="T11" fmla="*/ 2147483647 h 17"/>
                <a:gd name="T12" fmla="*/ 2147483647 w 59"/>
                <a:gd name="T13" fmla="*/ 2147483647 h 17"/>
                <a:gd name="T14" fmla="*/ 2147483647 w 59"/>
                <a:gd name="T15" fmla="*/ 2147483647 h 17"/>
                <a:gd name="T16" fmla="*/ 2147483647 w 59"/>
                <a:gd name="T17" fmla="*/ 2147483647 h 17"/>
                <a:gd name="T18" fmla="*/ 2147483647 w 59"/>
                <a:gd name="T19" fmla="*/ 0 h 1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9"/>
                <a:gd name="T31" fmla="*/ 0 h 17"/>
                <a:gd name="T32" fmla="*/ 59 w 59"/>
                <a:gd name="T33" fmla="*/ 17 h 1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9" h="17">
                  <a:moveTo>
                    <a:pt x="1" y="0"/>
                  </a:moveTo>
                  <a:cubicBezTo>
                    <a:pt x="1" y="0"/>
                    <a:pt x="0" y="4"/>
                    <a:pt x="0" y="5"/>
                  </a:cubicBezTo>
                  <a:cubicBezTo>
                    <a:pt x="0" y="5"/>
                    <a:pt x="2" y="6"/>
                    <a:pt x="4" y="6"/>
                  </a:cubicBezTo>
                  <a:cubicBezTo>
                    <a:pt x="6" y="7"/>
                    <a:pt x="32" y="17"/>
                    <a:pt x="42" y="17"/>
                  </a:cubicBezTo>
                  <a:cubicBezTo>
                    <a:pt x="45" y="17"/>
                    <a:pt x="51" y="14"/>
                    <a:pt x="53" y="13"/>
                  </a:cubicBezTo>
                  <a:cubicBezTo>
                    <a:pt x="55" y="11"/>
                    <a:pt x="57" y="9"/>
                    <a:pt x="57" y="9"/>
                  </a:cubicBezTo>
                  <a:cubicBezTo>
                    <a:pt x="57" y="9"/>
                    <a:pt x="59" y="6"/>
                    <a:pt x="57" y="3"/>
                  </a:cubicBezTo>
                  <a:cubicBezTo>
                    <a:pt x="56" y="2"/>
                    <a:pt x="57" y="5"/>
                    <a:pt x="55" y="6"/>
                  </a:cubicBezTo>
                  <a:cubicBezTo>
                    <a:pt x="52" y="9"/>
                    <a:pt x="46" y="13"/>
                    <a:pt x="36" y="11"/>
                  </a:cubicBezTo>
                  <a:cubicBezTo>
                    <a:pt x="26" y="9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5" name="Oval 26"/>
            <p:cNvSpPr>
              <a:spLocks noChangeArrowheads="1"/>
            </p:cNvSpPr>
            <p:nvPr/>
          </p:nvSpPr>
          <p:spPr bwMode="auto">
            <a:xfrm>
              <a:off x="2703" y="1994"/>
              <a:ext cx="153" cy="153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</p:grpSp>
      <p:grpSp>
        <p:nvGrpSpPr>
          <p:cNvPr id="57347" name="Group 31"/>
          <p:cNvGrpSpPr>
            <a:grpSpLocks noChangeAspect="1"/>
          </p:cNvGrpSpPr>
          <p:nvPr/>
        </p:nvGrpSpPr>
        <p:grpSpPr bwMode="auto">
          <a:xfrm>
            <a:off x="4787900" y="476250"/>
            <a:ext cx="2120900" cy="6005513"/>
            <a:chOff x="580" y="333"/>
            <a:chExt cx="1336" cy="3783"/>
          </a:xfrm>
        </p:grpSpPr>
        <p:sp>
          <p:nvSpPr>
            <p:cNvPr id="57355" name="Freeform 33"/>
            <p:cNvSpPr>
              <a:spLocks noEditPoints="1"/>
            </p:cNvSpPr>
            <p:nvPr/>
          </p:nvSpPr>
          <p:spPr bwMode="auto">
            <a:xfrm>
              <a:off x="580" y="333"/>
              <a:ext cx="1336" cy="3783"/>
            </a:xfrm>
            <a:custGeom>
              <a:avLst/>
              <a:gdLst>
                <a:gd name="T0" fmla="*/ 2147483647 w 125"/>
                <a:gd name="T1" fmla="*/ 2147483647 h 353"/>
                <a:gd name="T2" fmla="*/ 2147483647 w 125"/>
                <a:gd name="T3" fmla="*/ 2147483647 h 353"/>
                <a:gd name="T4" fmla="*/ 2147483647 w 125"/>
                <a:gd name="T5" fmla="*/ 2147483647 h 353"/>
                <a:gd name="T6" fmla="*/ 2147483647 w 125"/>
                <a:gd name="T7" fmla="*/ 2147483647 h 353"/>
                <a:gd name="T8" fmla="*/ 2147483647 w 125"/>
                <a:gd name="T9" fmla="*/ 2147483647 h 353"/>
                <a:gd name="T10" fmla="*/ 2147483647 w 125"/>
                <a:gd name="T11" fmla="*/ 2147483647 h 353"/>
                <a:gd name="T12" fmla="*/ 2147483647 w 125"/>
                <a:gd name="T13" fmla="*/ 2147483647 h 353"/>
                <a:gd name="T14" fmla="*/ 2147483647 w 125"/>
                <a:gd name="T15" fmla="*/ 2147483647 h 353"/>
                <a:gd name="T16" fmla="*/ 2147483647 w 125"/>
                <a:gd name="T17" fmla="*/ 2147483647 h 353"/>
                <a:gd name="T18" fmla="*/ 2147483647 w 125"/>
                <a:gd name="T19" fmla="*/ 2147483647 h 353"/>
                <a:gd name="T20" fmla="*/ 2147483647 w 125"/>
                <a:gd name="T21" fmla="*/ 2147483647 h 353"/>
                <a:gd name="T22" fmla="*/ 2147483647 w 125"/>
                <a:gd name="T23" fmla="*/ 2147483647 h 353"/>
                <a:gd name="T24" fmla="*/ 2147483647 w 125"/>
                <a:gd name="T25" fmla="*/ 2147483647 h 353"/>
                <a:gd name="T26" fmla="*/ 2147483647 w 125"/>
                <a:gd name="T27" fmla="*/ 2147483647 h 353"/>
                <a:gd name="T28" fmla="*/ 2147483647 w 125"/>
                <a:gd name="T29" fmla="*/ 2147483647 h 353"/>
                <a:gd name="T30" fmla="*/ 2147483647 w 125"/>
                <a:gd name="T31" fmla="*/ 2147483647 h 353"/>
                <a:gd name="T32" fmla="*/ 2147483647 w 125"/>
                <a:gd name="T33" fmla="*/ 2147483647 h 353"/>
                <a:gd name="T34" fmla="*/ 2147483647 w 125"/>
                <a:gd name="T35" fmla="*/ 2147483647 h 353"/>
                <a:gd name="T36" fmla="*/ 2147483647 w 125"/>
                <a:gd name="T37" fmla="*/ 2147483647 h 353"/>
                <a:gd name="T38" fmla="*/ 2147483647 w 125"/>
                <a:gd name="T39" fmla="*/ 2147483647 h 353"/>
                <a:gd name="T40" fmla="*/ 2147483647 w 125"/>
                <a:gd name="T41" fmla="*/ 2147483647 h 353"/>
                <a:gd name="T42" fmla="*/ 2147483647 w 125"/>
                <a:gd name="T43" fmla="*/ 2147483647 h 353"/>
                <a:gd name="T44" fmla="*/ 2147483647 w 125"/>
                <a:gd name="T45" fmla="*/ 2147483647 h 353"/>
                <a:gd name="T46" fmla="*/ 2147483647 w 125"/>
                <a:gd name="T47" fmla="*/ 2147483647 h 353"/>
                <a:gd name="T48" fmla="*/ 2147483647 w 125"/>
                <a:gd name="T49" fmla="*/ 2147483647 h 353"/>
                <a:gd name="T50" fmla="*/ 2147483647 w 125"/>
                <a:gd name="T51" fmla="*/ 2147483647 h 353"/>
                <a:gd name="T52" fmla="*/ 2147483647 w 125"/>
                <a:gd name="T53" fmla="*/ 2147483647 h 353"/>
                <a:gd name="T54" fmla="*/ 2147483647 w 125"/>
                <a:gd name="T55" fmla="*/ 2147483647 h 353"/>
                <a:gd name="T56" fmla="*/ 2147483647 w 125"/>
                <a:gd name="T57" fmla="*/ 2147483647 h 353"/>
                <a:gd name="T58" fmla="*/ 2147483647 w 125"/>
                <a:gd name="T59" fmla="*/ 2147483647 h 353"/>
                <a:gd name="T60" fmla="*/ 2147483647 w 125"/>
                <a:gd name="T61" fmla="*/ 2147483647 h 353"/>
                <a:gd name="T62" fmla="*/ 2147483647 w 125"/>
                <a:gd name="T63" fmla="*/ 2147483647 h 35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5"/>
                <a:gd name="T97" fmla="*/ 0 h 353"/>
                <a:gd name="T98" fmla="*/ 125 w 125"/>
                <a:gd name="T99" fmla="*/ 353 h 35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5" h="353">
                  <a:moveTo>
                    <a:pt x="125" y="134"/>
                  </a:moveTo>
                  <a:cubicBezTo>
                    <a:pt x="124" y="141"/>
                    <a:pt x="120" y="161"/>
                    <a:pt x="118" y="167"/>
                  </a:cubicBezTo>
                  <a:cubicBezTo>
                    <a:pt x="117" y="173"/>
                    <a:pt x="112" y="176"/>
                    <a:pt x="106" y="186"/>
                  </a:cubicBezTo>
                  <a:cubicBezTo>
                    <a:pt x="100" y="195"/>
                    <a:pt x="99" y="207"/>
                    <a:pt x="100" y="213"/>
                  </a:cubicBezTo>
                  <a:cubicBezTo>
                    <a:pt x="100" y="218"/>
                    <a:pt x="94" y="260"/>
                    <a:pt x="92" y="269"/>
                  </a:cubicBezTo>
                  <a:cubicBezTo>
                    <a:pt x="90" y="278"/>
                    <a:pt x="82" y="298"/>
                    <a:pt x="77" y="309"/>
                  </a:cubicBezTo>
                  <a:cubicBezTo>
                    <a:pt x="72" y="319"/>
                    <a:pt x="73" y="321"/>
                    <a:pt x="74" y="325"/>
                  </a:cubicBezTo>
                  <a:cubicBezTo>
                    <a:pt x="74" y="329"/>
                    <a:pt x="73" y="333"/>
                    <a:pt x="71" y="335"/>
                  </a:cubicBezTo>
                  <a:cubicBezTo>
                    <a:pt x="68" y="337"/>
                    <a:pt x="68" y="341"/>
                    <a:pt x="68" y="347"/>
                  </a:cubicBezTo>
                  <a:cubicBezTo>
                    <a:pt x="68" y="353"/>
                    <a:pt x="50" y="351"/>
                    <a:pt x="47" y="349"/>
                  </a:cubicBezTo>
                  <a:cubicBezTo>
                    <a:pt x="44" y="348"/>
                    <a:pt x="49" y="341"/>
                    <a:pt x="51" y="338"/>
                  </a:cubicBezTo>
                  <a:cubicBezTo>
                    <a:pt x="53" y="334"/>
                    <a:pt x="53" y="333"/>
                    <a:pt x="51" y="331"/>
                  </a:cubicBezTo>
                  <a:cubicBezTo>
                    <a:pt x="48" y="329"/>
                    <a:pt x="48" y="327"/>
                    <a:pt x="48" y="325"/>
                  </a:cubicBezTo>
                  <a:cubicBezTo>
                    <a:pt x="48" y="322"/>
                    <a:pt x="49" y="321"/>
                    <a:pt x="47" y="318"/>
                  </a:cubicBezTo>
                  <a:cubicBezTo>
                    <a:pt x="45" y="314"/>
                    <a:pt x="41" y="293"/>
                    <a:pt x="40" y="284"/>
                  </a:cubicBezTo>
                  <a:cubicBezTo>
                    <a:pt x="39" y="275"/>
                    <a:pt x="37" y="249"/>
                    <a:pt x="37" y="237"/>
                  </a:cubicBezTo>
                  <a:cubicBezTo>
                    <a:pt x="36" y="224"/>
                    <a:pt x="35" y="216"/>
                    <a:pt x="31" y="209"/>
                  </a:cubicBezTo>
                  <a:cubicBezTo>
                    <a:pt x="28" y="203"/>
                    <a:pt x="28" y="203"/>
                    <a:pt x="27" y="203"/>
                  </a:cubicBezTo>
                  <a:cubicBezTo>
                    <a:pt x="25" y="203"/>
                    <a:pt x="25" y="190"/>
                    <a:pt x="24" y="180"/>
                  </a:cubicBezTo>
                  <a:cubicBezTo>
                    <a:pt x="24" y="169"/>
                    <a:pt x="26" y="152"/>
                    <a:pt x="27" y="144"/>
                  </a:cubicBezTo>
                  <a:cubicBezTo>
                    <a:pt x="29" y="136"/>
                    <a:pt x="29" y="130"/>
                    <a:pt x="29" y="120"/>
                  </a:cubicBezTo>
                  <a:cubicBezTo>
                    <a:pt x="29" y="109"/>
                    <a:pt x="27" y="126"/>
                    <a:pt x="25" y="135"/>
                  </a:cubicBezTo>
                  <a:cubicBezTo>
                    <a:pt x="23" y="145"/>
                    <a:pt x="22" y="166"/>
                    <a:pt x="22" y="170"/>
                  </a:cubicBezTo>
                  <a:cubicBezTo>
                    <a:pt x="22" y="174"/>
                    <a:pt x="23" y="181"/>
                    <a:pt x="21" y="181"/>
                  </a:cubicBezTo>
                  <a:cubicBezTo>
                    <a:pt x="20" y="181"/>
                    <a:pt x="20" y="182"/>
                    <a:pt x="21" y="184"/>
                  </a:cubicBezTo>
                  <a:cubicBezTo>
                    <a:pt x="22" y="187"/>
                    <a:pt x="23" y="194"/>
                    <a:pt x="24" y="198"/>
                  </a:cubicBezTo>
                  <a:cubicBezTo>
                    <a:pt x="24" y="200"/>
                    <a:pt x="24" y="203"/>
                    <a:pt x="23" y="203"/>
                  </a:cubicBezTo>
                  <a:cubicBezTo>
                    <a:pt x="22" y="204"/>
                    <a:pt x="22" y="203"/>
                    <a:pt x="21" y="204"/>
                  </a:cubicBezTo>
                  <a:cubicBezTo>
                    <a:pt x="21" y="204"/>
                    <a:pt x="22" y="206"/>
                    <a:pt x="22" y="206"/>
                  </a:cubicBezTo>
                  <a:cubicBezTo>
                    <a:pt x="22" y="208"/>
                    <a:pt x="21" y="210"/>
                    <a:pt x="18" y="209"/>
                  </a:cubicBezTo>
                  <a:cubicBezTo>
                    <a:pt x="15" y="208"/>
                    <a:pt x="13" y="205"/>
                    <a:pt x="10" y="204"/>
                  </a:cubicBezTo>
                  <a:cubicBezTo>
                    <a:pt x="8" y="202"/>
                    <a:pt x="5" y="198"/>
                    <a:pt x="3" y="195"/>
                  </a:cubicBezTo>
                  <a:cubicBezTo>
                    <a:pt x="1" y="192"/>
                    <a:pt x="5" y="188"/>
                    <a:pt x="6" y="185"/>
                  </a:cubicBezTo>
                  <a:cubicBezTo>
                    <a:pt x="7" y="181"/>
                    <a:pt x="4" y="181"/>
                    <a:pt x="2" y="181"/>
                  </a:cubicBezTo>
                  <a:cubicBezTo>
                    <a:pt x="0" y="181"/>
                    <a:pt x="4" y="155"/>
                    <a:pt x="5" y="139"/>
                  </a:cubicBezTo>
                  <a:cubicBezTo>
                    <a:pt x="5" y="123"/>
                    <a:pt x="10" y="83"/>
                    <a:pt x="11" y="71"/>
                  </a:cubicBezTo>
                  <a:cubicBezTo>
                    <a:pt x="12" y="60"/>
                    <a:pt x="20" y="60"/>
                    <a:pt x="32" y="56"/>
                  </a:cubicBezTo>
                  <a:cubicBezTo>
                    <a:pt x="43" y="51"/>
                    <a:pt x="48" y="46"/>
                    <a:pt x="51" y="45"/>
                  </a:cubicBezTo>
                  <a:cubicBezTo>
                    <a:pt x="54" y="43"/>
                    <a:pt x="52" y="33"/>
                    <a:pt x="51" y="32"/>
                  </a:cubicBezTo>
                  <a:cubicBezTo>
                    <a:pt x="51" y="31"/>
                    <a:pt x="50" y="30"/>
                    <a:pt x="50" y="28"/>
                  </a:cubicBezTo>
                  <a:cubicBezTo>
                    <a:pt x="51" y="27"/>
                    <a:pt x="50" y="25"/>
                    <a:pt x="49" y="22"/>
                  </a:cubicBezTo>
                  <a:cubicBezTo>
                    <a:pt x="48" y="20"/>
                    <a:pt x="49" y="16"/>
                    <a:pt x="51" y="8"/>
                  </a:cubicBezTo>
                  <a:cubicBezTo>
                    <a:pt x="53" y="0"/>
                    <a:pt x="66" y="0"/>
                    <a:pt x="74" y="1"/>
                  </a:cubicBezTo>
                  <a:cubicBezTo>
                    <a:pt x="82" y="2"/>
                    <a:pt x="86" y="12"/>
                    <a:pt x="85" y="18"/>
                  </a:cubicBezTo>
                  <a:cubicBezTo>
                    <a:pt x="84" y="23"/>
                    <a:pt x="82" y="26"/>
                    <a:pt x="82" y="28"/>
                  </a:cubicBezTo>
                  <a:cubicBezTo>
                    <a:pt x="82" y="30"/>
                    <a:pt x="82" y="33"/>
                    <a:pt x="81" y="34"/>
                  </a:cubicBezTo>
                  <a:cubicBezTo>
                    <a:pt x="80" y="35"/>
                    <a:pt x="78" y="38"/>
                    <a:pt x="77" y="44"/>
                  </a:cubicBezTo>
                  <a:cubicBezTo>
                    <a:pt x="77" y="51"/>
                    <a:pt x="98" y="54"/>
                    <a:pt x="108" y="58"/>
                  </a:cubicBezTo>
                  <a:cubicBezTo>
                    <a:pt x="118" y="62"/>
                    <a:pt x="122" y="110"/>
                    <a:pt x="124" y="124"/>
                  </a:cubicBezTo>
                  <a:cubicBezTo>
                    <a:pt x="124" y="124"/>
                    <a:pt x="125" y="127"/>
                    <a:pt x="125" y="134"/>
                  </a:cubicBezTo>
                  <a:close/>
                  <a:moveTo>
                    <a:pt x="102" y="117"/>
                  </a:moveTo>
                  <a:cubicBezTo>
                    <a:pt x="99" y="116"/>
                    <a:pt x="101" y="132"/>
                    <a:pt x="101" y="142"/>
                  </a:cubicBezTo>
                  <a:cubicBezTo>
                    <a:pt x="101" y="152"/>
                    <a:pt x="104" y="128"/>
                    <a:pt x="103" y="124"/>
                  </a:cubicBezTo>
                  <a:cubicBezTo>
                    <a:pt x="103" y="124"/>
                    <a:pt x="104" y="119"/>
                    <a:pt x="102" y="117"/>
                  </a:cubicBezTo>
                  <a:close/>
                  <a:moveTo>
                    <a:pt x="15" y="194"/>
                  </a:moveTo>
                  <a:cubicBezTo>
                    <a:pt x="14" y="194"/>
                    <a:pt x="14" y="199"/>
                    <a:pt x="16" y="201"/>
                  </a:cubicBezTo>
                  <a:cubicBezTo>
                    <a:pt x="19" y="204"/>
                    <a:pt x="18" y="197"/>
                    <a:pt x="18" y="194"/>
                  </a:cubicBezTo>
                  <a:cubicBezTo>
                    <a:pt x="18" y="194"/>
                    <a:pt x="17" y="193"/>
                    <a:pt x="15" y="194"/>
                  </a:cubicBezTo>
                  <a:close/>
                  <a:moveTo>
                    <a:pt x="69" y="233"/>
                  </a:moveTo>
                  <a:cubicBezTo>
                    <a:pt x="67" y="233"/>
                    <a:pt x="66" y="244"/>
                    <a:pt x="67" y="251"/>
                  </a:cubicBezTo>
                  <a:cubicBezTo>
                    <a:pt x="69" y="257"/>
                    <a:pt x="67" y="262"/>
                    <a:pt x="67" y="269"/>
                  </a:cubicBezTo>
                  <a:cubicBezTo>
                    <a:pt x="67" y="276"/>
                    <a:pt x="69" y="272"/>
                    <a:pt x="69" y="269"/>
                  </a:cubicBezTo>
                  <a:cubicBezTo>
                    <a:pt x="70" y="266"/>
                    <a:pt x="71" y="257"/>
                    <a:pt x="72" y="252"/>
                  </a:cubicBezTo>
                  <a:cubicBezTo>
                    <a:pt x="73" y="244"/>
                    <a:pt x="70" y="237"/>
                    <a:pt x="70" y="234"/>
                  </a:cubicBezTo>
                  <a:cubicBezTo>
                    <a:pt x="70" y="234"/>
                    <a:pt x="71" y="233"/>
                    <a:pt x="69" y="23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6" name="Freeform 34"/>
            <p:cNvSpPr>
              <a:spLocks/>
            </p:cNvSpPr>
            <p:nvPr/>
          </p:nvSpPr>
          <p:spPr bwMode="auto">
            <a:xfrm>
              <a:off x="1125" y="815"/>
              <a:ext cx="310" cy="879"/>
            </a:xfrm>
            <a:custGeom>
              <a:avLst/>
              <a:gdLst>
                <a:gd name="T0" fmla="*/ 2147483647 w 29"/>
                <a:gd name="T1" fmla="*/ 2147483647 h 82"/>
                <a:gd name="T2" fmla="*/ 0 w 29"/>
                <a:gd name="T3" fmla="*/ 0 h 82"/>
                <a:gd name="T4" fmla="*/ 2147483647 w 29"/>
                <a:gd name="T5" fmla="*/ 2147483647 h 82"/>
                <a:gd name="T6" fmla="*/ 2147483647 w 29"/>
                <a:gd name="T7" fmla="*/ 2147483647 h 8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9"/>
                <a:gd name="T13" fmla="*/ 0 h 82"/>
                <a:gd name="T14" fmla="*/ 29 w 29"/>
                <a:gd name="T15" fmla="*/ 82 h 8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9" h="82">
                  <a:moveTo>
                    <a:pt x="29" y="3"/>
                  </a:moveTo>
                  <a:cubicBezTo>
                    <a:pt x="28" y="10"/>
                    <a:pt x="10" y="22"/>
                    <a:pt x="0" y="0"/>
                  </a:cubicBezTo>
                  <a:cubicBezTo>
                    <a:pt x="3" y="5"/>
                    <a:pt x="11" y="68"/>
                    <a:pt x="14" y="82"/>
                  </a:cubicBezTo>
                  <a:lnTo>
                    <a:pt x="29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7" name="Freeform 35"/>
            <p:cNvSpPr>
              <a:spLocks/>
            </p:cNvSpPr>
            <p:nvPr/>
          </p:nvSpPr>
          <p:spPr bwMode="auto">
            <a:xfrm>
              <a:off x="1221" y="954"/>
              <a:ext cx="107" cy="708"/>
            </a:xfrm>
            <a:custGeom>
              <a:avLst/>
              <a:gdLst>
                <a:gd name="T0" fmla="*/ 2147483647 w 10"/>
                <a:gd name="T1" fmla="*/ 2147483647 h 66"/>
                <a:gd name="T2" fmla="*/ 2147483647 w 10"/>
                <a:gd name="T3" fmla="*/ 0 h 66"/>
                <a:gd name="T4" fmla="*/ 2147483647 w 10"/>
                <a:gd name="T5" fmla="*/ 2147483647 h 66"/>
                <a:gd name="T6" fmla="*/ 2147483647 w 10"/>
                <a:gd name="T7" fmla="*/ 2147483647 h 66"/>
                <a:gd name="T8" fmla="*/ 0 w 10"/>
                <a:gd name="T9" fmla="*/ 2147483647 h 66"/>
                <a:gd name="T10" fmla="*/ 2147483647 w 10"/>
                <a:gd name="T11" fmla="*/ 2147483647 h 66"/>
                <a:gd name="T12" fmla="*/ 2147483647 w 10"/>
                <a:gd name="T13" fmla="*/ 2147483647 h 66"/>
                <a:gd name="T14" fmla="*/ 2147483647 w 10"/>
                <a:gd name="T15" fmla="*/ 2147483647 h 66"/>
                <a:gd name="T16" fmla="*/ 2147483647 w 10"/>
                <a:gd name="T17" fmla="*/ 2147483647 h 6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"/>
                <a:gd name="T28" fmla="*/ 0 h 66"/>
                <a:gd name="T29" fmla="*/ 10 w 10"/>
                <a:gd name="T30" fmla="*/ 66 h 6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" h="66">
                  <a:moveTo>
                    <a:pt x="10" y="4"/>
                  </a:moveTo>
                  <a:cubicBezTo>
                    <a:pt x="10" y="2"/>
                    <a:pt x="8" y="0"/>
                    <a:pt x="6" y="0"/>
                  </a:cubicBezTo>
                  <a:cubicBezTo>
                    <a:pt x="4" y="0"/>
                    <a:pt x="2" y="2"/>
                    <a:pt x="2" y="4"/>
                  </a:cubicBezTo>
                  <a:cubicBezTo>
                    <a:pt x="2" y="6"/>
                    <a:pt x="3" y="7"/>
                    <a:pt x="4" y="8"/>
                  </a:cubicBezTo>
                  <a:cubicBezTo>
                    <a:pt x="3" y="13"/>
                    <a:pt x="0" y="21"/>
                    <a:pt x="0" y="32"/>
                  </a:cubicBezTo>
                  <a:cubicBezTo>
                    <a:pt x="0" y="48"/>
                    <a:pt x="4" y="66"/>
                    <a:pt x="5" y="66"/>
                  </a:cubicBezTo>
                  <a:cubicBezTo>
                    <a:pt x="5" y="65"/>
                    <a:pt x="10" y="48"/>
                    <a:pt x="10" y="32"/>
                  </a:cubicBezTo>
                  <a:cubicBezTo>
                    <a:pt x="10" y="21"/>
                    <a:pt x="9" y="13"/>
                    <a:pt x="8" y="8"/>
                  </a:cubicBezTo>
                  <a:cubicBezTo>
                    <a:pt x="9" y="7"/>
                    <a:pt x="10" y="6"/>
                    <a:pt x="10" y="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8" name="Freeform 36"/>
            <p:cNvSpPr>
              <a:spLocks/>
            </p:cNvSpPr>
            <p:nvPr/>
          </p:nvSpPr>
          <p:spPr bwMode="auto">
            <a:xfrm>
              <a:off x="1200" y="954"/>
              <a:ext cx="96" cy="97"/>
            </a:xfrm>
            <a:custGeom>
              <a:avLst/>
              <a:gdLst>
                <a:gd name="T0" fmla="*/ 0 w 9"/>
                <a:gd name="T1" fmla="*/ 2147483647 h 9"/>
                <a:gd name="T2" fmla="*/ 2147483647 w 9"/>
                <a:gd name="T3" fmla="*/ 0 h 9"/>
                <a:gd name="T4" fmla="*/ 2147483647 w 9"/>
                <a:gd name="T5" fmla="*/ 0 h 9"/>
                <a:gd name="T6" fmla="*/ 2147483647 w 9"/>
                <a:gd name="T7" fmla="*/ 2147483647 h 9"/>
                <a:gd name="T8" fmla="*/ 0 w 9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9"/>
                <a:gd name="T17" fmla="*/ 9 w 9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9">
                  <a:moveTo>
                    <a:pt x="0" y="9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1" y="4"/>
                    <a:pt x="1" y="9"/>
                  </a:cubicBezTo>
                  <a:lnTo>
                    <a:pt x="0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9" name="Freeform 37"/>
            <p:cNvSpPr>
              <a:spLocks/>
            </p:cNvSpPr>
            <p:nvPr/>
          </p:nvSpPr>
          <p:spPr bwMode="auto">
            <a:xfrm>
              <a:off x="1285" y="954"/>
              <a:ext cx="75" cy="108"/>
            </a:xfrm>
            <a:custGeom>
              <a:avLst/>
              <a:gdLst>
                <a:gd name="T0" fmla="*/ 2147483647 w 7"/>
                <a:gd name="T1" fmla="*/ 2147483647 h 10"/>
                <a:gd name="T2" fmla="*/ 0 w 7"/>
                <a:gd name="T3" fmla="*/ 0 h 10"/>
                <a:gd name="T4" fmla="*/ 0 w 7"/>
                <a:gd name="T5" fmla="*/ 0 h 10"/>
                <a:gd name="T6" fmla="*/ 2147483647 w 7"/>
                <a:gd name="T7" fmla="*/ 2147483647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0"/>
                <a:gd name="T14" fmla="*/ 7 w 7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0">
                  <a:moveTo>
                    <a:pt x="7" y="10"/>
                  </a:moveTo>
                  <a:cubicBezTo>
                    <a:pt x="7" y="5"/>
                    <a:pt x="4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4" y="0"/>
                    <a:pt x="7" y="4"/>
                    <a:pt x="7" y="1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0" name="Freeform 38"/>
            <p:cNvSpPr>
              <a:spLocks/>
            </p:cNvSpPr>
            <p:nvPr/>
          </p:nvSpPr>
          <p:spPr bwMode="auto">
            <a:xfrm>
              <a:off x="1157" y="987"/>
              <a:ext cx="54" cy="64"/>
            </a:xfrm>
            <a:custGeom>
              <a:avLst/>
              <a:gdLst>
                <a:gd name="T0" fmla="*/ 0 w 54"/>
                <a:gd name="T1" fmla="*/ 0 h 64"/>
                <a:gd name="T2" fmla="*/ 0 w 54"/>
                <a:gd name="T3" fmla="*/ 0 h 64"/>
                <a:gd name="T4" fmla="*/ 54 w 54"/>
                <a:gd name="T5" fmla="*/ 64 h 64"/>
                <a:gd name="T6" fmla="*/ 43 w 54"/>
                <a:gd name="T7" fmla="*/ 64 h 64"/>
                <a:gd name="T8" fmla="*/ 0 w 54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64"/>
                <a:gd name="T17" fmla="*/ 54 w 54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64">
                  <a:moveTo>
                    <a:pt x="0" y="0"/>
                  </a:moveTo>
                  <a:lnTo>
                    <a:pt x="0" y="0"/>
                  </a:lnTo>
                  <a:lnTo>
                    <a:pt x="54" y="64"/>
                  </a:lnTo>
                  <a:lnTo>
                    <a:pt x="43" y="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61" name="Freeform 39"/>
            <p:cNvSpPr>
              <a:spLocks/>
            </p:cNvSpPr>
            <p:nvPr/>
          </p:nvSpPr>
          <p:spPr bwMode="auto">
            <a:xfrm>
              <a:off x="1360" y="987"/>
              <a:ext cx="54" cy="75"/>
            </a:xfrm>
            <a:custGeom>
              <a:avLst/>
              <a:gdLst>
                <a:gd name="T0" fmla="*/ 0 w 54"/>
                <a:gd name="T1" fmla="*/ 75 h 75"/>
                <a:gd name="T2" fmla="*/ 43 w 54"/>
                <a:gd name="T3" fmla="*/ 0 h 75"/>
                <a:gd name="T4" fmla="*/ 54 w 54"/>
                <a:gd name="T5" fmla="*/ 0 h 75"/>
                <a:gd name="T6" fmla="*/ 0 w 54"/>
                <a:gd name="T7" fmla="*/ 75 h 75"/>
                <a:gd name="T8" fmla="*/ 0 w 54"/>
                <a:gd name="T9" fmla="*/ 75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75"/>
                <a:gd name="T17" fmla="*/ 54 w 54"/>
                <a:gd name="T18" fmla="*/ 75 h 7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75">
                  <a:moveTo>
                    <a:pt x="0" y="75"/>
                  </a:moveTo>
                  <a:lnTo>
                    <a:pt x="43" y="0"/>
                  </a:lnTo>
                  <a:lnTo>
                    <a:pt x="54" y="0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7348" name="群組 23"/>
          <p:cNvGrpSpPr>
            <a:grpSpLocks/>
          </p:cNvGrpSpPr>
          <p:nvPr/>
        </p:nvGrpSpPr>
        <p:grpSpPr bwMode="auto">
          <a:xfrm>
            <a:off x="2376488" y="260350"/>
            <a:ext cx="2339975" cy="6329363"/>
            <a:chOff x="3419872" y="314325"/>
            <a:chExt cx="2339975" cy="6329363"/>
          </a:xfrm>
        </p:grpSpPr>
        <p:sp>
          <p:nvSpPr>
            <p:cNvPr id="57350" name="Freeform 18"/>
            <p:cNvSpPr>
              <a:spLocks/>
            </p:cNvSpPr>
            <p:nvPr/>
          </p:nvSpPr>
          <p:spPr bwMode="auto">
            <a:xfrm>
              <a:off x="5005388" y="2792413"/>
              <a:ext cx="34925" cy="125413"/>
            </a:xfrm>
            <a:custGeom>
              <a:avLst/>
              <a:gdLst>
                <a:gd name="T0" fmla="*/ 0 w 2"/>
                <a:gd name="T1" fmla="*/ 2147483647 h 7"/>
                <a:gd name="T2" fmla="*/ 2147483647 w 2"/>
                <a:gd name="T3" fmla="*/ 2147483647 h 7"/>
                <a:gd name="T4" fmla="*/ 2147483647 w 2"/>
                <a:gd name="T5" fmla="*/ 2147483647 h 7"/>
                <a:gd name="T6" fmla="*/ 2147483647 w 2"/>
                <a:gd name="T7" fmla="*/ 2147483647 h 7"/>
                <a:gd name="T8" fmla="*/ 0 w 2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"/>
                <a:gd name="T16" fmla="*/ 0 h 7"/>
                <a:gd name="T17" fmla="*/ 2 w 2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" h="7">
                  <a:moveTo>
                    <a:pt x="0" y="7"/>
                  </a:moveTo>
                  <a:cubicBezTo>
                    <a:pt x="0" y="5"/>
                    <a:pt x="0" y="3"/>
                    <a:pt x="1" y="2"/>
                  </a:cubicBezTo>
                  <a:cubicBezTo>
                    <a:pt x="1" y="2"/>
                    <a:pt x="2" y="0"/>
                    <a:pt x="2" y="3"/>
                  </a:cubicBezTo>
                  <a:cubicBezTo>
                    <a:pt x="2" y="5"/>
                    <a:pt x="2" y="5"/>
                    <a:pt x="2" y="6"/>
                  </a:cubicBezTo>
                  <a:lnTo>
                    <a:pt x="0" y="7"/>
                  </a:ln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1" name="Freeform 19"/>
            <p:cNvSpPr>
              <a:spLocks noEditPoints="1"/>
            </p:cNvSpPr>
            <p:nvPr/>
          </p:nvSpPr>
          <p:spPr bwMode="auto">
            <a:xfrm>
              <a:off x="3419872" y="314325"/>
              <a:ext cx="2339975" cy="6329363"/>
            </a:xfrm>
            <a:custGeom>
              <a:avLst/>
              <a:gdLst>
                <a:gd name="T0" fmla="*/ 2147483647 w 131"/>
                <a:gd name="T1" fmla="*/ 2147483647 h 355"/>
                <a:gd name="T2" fmla="*/ 2147483647 w 131"/>
                <a:gd name="T3" fmla="*/ 2147483647 h 355"/>
                <a:gd name="T4" fmla="*/ 2147483647 w 131"/>
                <a:gd name="T5" fmla="*/ 2147483647 h 355"/>
                <a:gd name="T6" fmla="*/ 2147483647 w 131"/>
                <a:gd name="T7" fmla="*/ 2147483647 h 355"/>
                <a:gd name="T8" fmla="*/ 2147483647 w 131"/>
                <a:gd name="T9" fmla="*/ 2147483647 h 355"/>
                <a:gd name="T10" fmla="*/ 2147483647 w 131"/>
                <a:gd name="T11" fmla="*/ 2147483647 h 355"/>
                <a:gd name="T12" fmla="*/ 2147483647 w 131"/>
                <a:gd name="T13" fmla="*/ 2147483647 h 355"/>
                <a:gd name="T14" fmla="*/ 2147483647 w 131"/>
                <a:gd name="T15" fmla="*/ 2147483647 h 355"/>
                <a:gd name="T16" fmla="*/ 2147483647 w 131"/>
                <a:gd name="T17" fmla="*/ 2147483647 h 355"/>
                <a:gd name="T18" fmla="*/ 2147483647 w 131"/>
                <a:gd name="T19" fmla="*/ 2147483647 h 355"/>
                <a:gd name="T20" fmla="*/ 2147483647 w 131"/>
                <a:gd name="T21" fmla="*/ 2147483647 h 355"/>
                <a:gd name="T22" fmla="*/ 2147483647 w 131"/>
                <a:gd name="T23" fmla="*/ 2147483647 h 355"/>
                <a:gd name="T24" fmla="*/ 2147483647 w 131"/>
                <a:gd name="T25" fmla="*/ 2147483647 h 355"/>
                <a:gd name="T26" fmla="*/ 2147483647 w 131"/>
                <a:gd name="T27" fmla="*/ 2147483647 h 355"/>
                <a:gd name="T28" fmla="*/ 2147483647 w 131"/>
                <a:gd name="T29" fmla="*/ 2147483647 h 355"/>
                <a:gd name="T30" fmla="*/ 2147483647 w 131"/>
                <a:gd name="T31" fmla="*/ 2147483647 h 355"/>
                <a:gd name="T32" fmla="*/ 2147483647 w 131"/>
                <a:gd name="T33" fmla="*/ 2147483647 h 355"/>
                <a:gd name="T34" fmla="*/ 2147483647 w 131"/>
                <a:gd name="T35" fmla="*/ 2147483647 h 355"/>
                <a:gd name="T36" fmla="*/ 2147483647 w 131"/>
                <a:gd name="T37" fmla="*/ 2147483647 h 355"/>
                <a:gd name="T38" fmla="*/ 2147483647 w 131"/>
                <a:gd name="T39" fmla="*/ 2147483647 h 355"/>
                <a:gd name="T40" fmla="*/ 2147483647 w 131"/>
                <a:gd name="T41" fmla="*/ 2147483647 h 355"/>
                <a:gd name="T42" fmla="*/ 2147483647 w 131"/>
                <a:gd name="T43" fmla="*/ 2147483647 h 355"/>
                <a:gd name="T44" fmla="*/ 2147483647 w 131"/>
                <a:gd name="T45" fmla="*/ 2147483647 h 355"/>
                <a:gd name="T46" fmla="*/ 2147483647 w 131"/>
                <a:gd name="T47" fmla="*/ 2147483647 h 355"/>
                <a:gd name="T48" fmla="*/ 2147483647 w 131"/>
                <a:gd name="T49" fmla="*/ 2147483647 h 355"/>
                <a:gd name="T50" fmla="*/ 2147483647 w 131"/>
                <a:gd name="T51" fmla="*/ 2147483647 h 355"/>
                <a:gd name="T52" fmla="*/ 2147483647 w 131"/>
                <a:gd name="T53" fmla="*/ 2147483647 h 355"/>
                <a:gd name="T54" fmla="*/ 2147483647 w 131"/>
                <a:gd name="T55" fmla="*/ 2147483647 h 355"/>
                <a:gd name="T56" fmla="*/ 2147483647 w 131"/>
                <a:gd name="T57" fmla="*/ 2147483647 h 355"/>
                <a:gd name="T58" fmla="*/ 2147483647 w 131"/>
                <a:gd name="T59" fmla="*/ 2147483647 h 355"/>
                <a:gd name="T60" fmla="*/ 2147483647 w 131"/>
                <a:gd name="T61" fmla="*/ 2147483647 h 355"/>
                <a:gd name="T62" fmla="*/ 2147483647 w 131"/>
                <a:gd name="T63" fmla="*/ 2147483647 h 355"/>
                <a:gd name="T64" fmla="*/ 2147483647 w 131"/>
                <a:gd name="T65" fmla="*/ 2147483647 h 355"/>
                <a:gd name="T66" fmla="*/ 2147483647 w 131"/>
                <a:gd name="T67" fmla="*/ 2147483647 h 355"/>
                <a:gd name="T68" fmla="*/ 2147483647 w 131"/>
                <a:gd name="T69" fmla="*/ 2147483647 h 355"/>
                <a:gd name="T70" fmla="*/ 2147483647 w 131"/>
                <a:gd name="T71" fmla="*/ 2147483647 h 355"/>
                <a:gd name="T72" fmla="*/ 2147483647 w 131"/>
                <a:gd name="T73" fmla="*/ 2147483647 h 355"/>
                <a:gd name="T74" fmla="*/ 2147483647 w 131"/>
                <a:gd name="T75" fmla="*/ 2147483647 h 355"/>
                <a:gd name="T76" fmla="*/ 2147483647 w 131"/>
                <a:gd name="T77" fmla="*/ 2147483647 h 355"/>
                <a:gd name="T78" fmla="*/ 2147483647 w 131"/>
                <a:gd name="T79" fmla="*/ 2147483647 h 355"/>
                <a:gd name="T80" fmla="*/ 2147483647 w 131"/>
                <a:gd name="T81" fmla="*/ 2147483647 h 355"/>
                <a:gd name="T82" fmla="*/ 2147483647 w 131"/>
                <a:gd name="T83" fmla="*/ 2147483647 h 355"/>
                <a:gd name="T84" fmla="*/ 2147483647 w 131"/>
                <a:gd name="T85" fmla="*/ 2147483647 h 355"/>
                <a:gd name="T86" fmla="*/ 2147483647 w 131"/>
                <a:gd name="T87" fmla="*/ 2147483647 h 355"/>
                <a:gd name="T88" fmla="*/ 2147483647 w 131"/>
                <a:gd name="T89" fmla="*/ 2147483647 h 355"/>
                <a:gd name="T90" fmla="*/ 2147483647 w 131"/>
                <a:gd name="T91" fmla="*/ 2147483647 h 355"/>
                <a:gd name="T92" fmla="*/ 2147483647 w 131"/>
                <a:gd name="T93" fmla="*/ 2147483647 h 355"/>
                <a:gd name="T94" fmla="*/ 2147483647 w 131"/>
                <a:gd name="T95" fmla="*/ 2147483647 h 355"/>
                <a:gd name="T96" fmla="*/ 2147483647 w 131"/>
                <a:gd name="T97" fmla="*/ 2147483647 h 355"/>
                <a:gd name="T98" fmla="*/ 2147483647 w 131"/>
                <a:gd name="T99" fmla="*/ 2147483647 h 355"/>
                <a:gd name="T100" fmla="*/ 2147483647 w 131"/>
                <a:gd name="T101" fmla="*/ 2147483647 h 35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31"/>
                <a:gd name="T154" fmla="*/ 0 h 355"/>
                <a:gd name="T155" fmla="*/ 131 w 131"/>
                <a:gd name="T156" fmla="*/ 355 h 35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31" h="355">
                  <a:moveTo>
                    <a:pt x="45" y="234"/>
                  </a:moveTo>
                  <a:cubicBezTo>
                    <a:pt x="44" y="238"/>
                    <a:pt x="41" y="248"/>
                    <a:pt x="41" y="250"/>
                  </a:cubicBezTo>
                  <a:cubicBezTo>
                    <a:pt x="40" y="252"/>
                    <a:pt x="39" y="264"/>
                    <a:pt x="38" y="268"/>
                  </a:cubicBezTo>
                  <a:cubicBezTo>
                    <a:pt x="37" y="272"/>
                    <a:pt x="37" y="300"/>
                    <a:pt x="37" y="302"/>
                  </a:cubicBezTo>
                  <a:cubicBezTo>
                    <a:pt x="37" y="305"/>
                    <a:pt x="38" y="313"/>
                    <a:pt x="39" y="317"/>
                  </a:cubicBezTo>
                  <a:cubicBezTo>
                    <a:pt x="40" y="321"/>
                    <a:pt x="41" y="330"/>
                    <a:pt x="41" y="333"/>
                  </a:cubicBezTo>
                  <a:cubicBezTo>
                    <a:pt x="41" y="336"/>
                    <a:pt x="42" y="341"/>
                    <a:pt x="44" y="344"/>
                  </a:cubicBezTo>
                  <a:cubicBezTo>
                    <a:pt x="46" y="347"/>
                    <a:pt x="46" y="349"/>
                    <a:pt x="46" y="352"/>
                  </a:cubicBezTo>
                  <a:cubicBezTo>
                    <a:pt x="45" y="355"/>
                    <a:pt x="40" y="355"/>
                    <a:pt x="37" y="355"/>
                  </a:cubicBezTo>
                  <a:cubicBezTo>
                    <a:pt x="34" y="354"/>
                    <a:pt x="28" y="352"/>
                    <a:pt x="28" y="351"/>
                  </a:cubicBezTo>
                  <a:cubicBezTo>
                    <a:pt x="27" y="349"/>
                    <a:pt x="26" y="344"/>
                    <a:pt x="25" y="342"/>
                  </a:cubicBezTo>
                  <a:cubicBezTo>
                    <a:pt x="25" y="340"/>
                    <a:pt x="24" y="338"/>
                    <a:pt x="24" y="338"/>
                  </a:cubicBezTo>
                  <a:cubicBezTo>
                    <a:pt x="24" y="338"/>
                    <a:pt x="24" y="339"/>
                    <a:pt x="24" y="341"/>
                  </a:cubicBezTo>
                  <a:cubicBezTo>
                    <a:pt x="24" y="343"/>
                    <a:pt x="24" y="346"/>
                    <a:pt x="24" y="346"/>
                  </a:cubicBezTo>
                  <a:cubicBezTo>
                    <a:pt x="24" y="346"/>
                    <a:pt x="22" y="346"/>
                    <a:pt x="22" y="345"/>
                  </a:cubicBezTo>
                  <a:cubicBezTo>
                    <a:pt x="22" y="345"/>
                    <a:pt x="22" y="339"/>
                    <a:pt x="22" y="337"/>
                  </a:cubicBezTo>
                  <a:cubicBezTo>
                    <a:pt x="22" y="336"/>
                    <a:pt x="22" y="334"/>
                    <a:pt x="22" y="333"/>
                  </a:cubicBezTo>
                  <a:cubicBezTo>
                    <a:pt x="20" y="329"/>
                    <a:pt x="22" y="325"/>
                    <a:pt x="24" y="324"/>
                  </a:cubicBezTo>
                  <a:cubicBezTo>
                    <a:pt x="25" y="322"/>
                    <a:pt x="25" y="314"/>
                    <a:pt x="25" y="311"/>
                  </a:cubicBezTo>
                  <a:cubicBezTo>
                    <a:pt x="25" y="308"/>
                    <a:pt x="22" y="296"/>
                    <a:pt x="21" y="293"/>
                  </a:cubicBezTo>
                  <a:cubicBezTo>
                    <a:pt x="20" y="290"/>
                    <a:pt x="18" y="269"/>
                    <a:pt x="18" y="264"/>
                  </a:cubicBezTo>
                  <a:cubicBezTo>
                    <a:pt x="17" y="260"/>
                    <a:pt x="20" y="242"/>
                    <a:pt x="21" y="236"/>
                  </a:cubicBezTo>
                  <a:cubicBezTo>
                    <a:pt x="23" y="230"/>
                    <a:pt x="22" y="208"/>
                    <a:pt x="22" y="205"/>
                  </a:cubicBezTo>
                  <a:cubicBezTo>
                    <a:pt x="22" y="203"/>
                    <a:pt x="20" y="186"/>
                    <a:pt x="20" y="181"/>
                  </a:cubicBezTo>
                  <a:cubicBezTo>
                    <a:pt x="20" y="176"/>
                    <a:pt x="18" y="176"/>
                    <a:pt x="17" y="176"/>
                  </a:cubicBezTo>
                  <a:cubicBezTo>
                    <a:pt x="16" y="175"/>
                    <a:pt x="14" y="174"/>
                    <a:pt x="14" y="173"/>
                  </a:cubicBezTo>
                  <a:cubicBezTo>
                    <a:pt x="14" y="172"/>
                    <a:pt x="16" y="170"/>
                    <a:pt x="16" y="168"/>
                  </a:cubicBezTo>
                  <a:cubicBezTo>
                    <a:pt x="16" y="165"/>
                    <a:pt x="16" y="160"/>
                    <a:pt x="15" y="158"/>
                  </a:cubicBezTo>
                  <a:cubicBezTo>
                    <a:pt x="14" y="157"/>
                    <a:pt x="11" y="150"/>
                    <a:pt x="10" y="148"/>
                  </a:cubicBezTo>
                  <a:cubicBezTo>
                    <a:pt x="9" y="146"/>
                    <a:pt x="6" y="138"/>
                    <a:pt x="3" y="131"/>
                  </a:cubicBezTo>
                  <a:cubicBezTo>
                    <a:pt x="0" y="125"/>
                    <a:pt x="2" y="117"/>
                    <a:pt x="3" y="115"/>
                  </a:cubicBezTo>
                  <a:cubicBezTo>
                    <a:pt x="4" y="114"/>
                    <a:pt x="13" y="97"/>
                    <a:pt x="14" y="93"/>
                  </a:cubicBezTo>
                  <a:cubicBezTo>
                    <a:pt x="16" y="90"/>
                    <a:pt x="20" y="78"/>
                    <a:pt x="22" y="75"/>
                  </a:cubicBezTo>
                  <a:cubicBezTo>
                    <a:pt x="25" y="71"/>
                    <a:pt x="29" y="66"/>
                    <a:pt x="32" y="66"/>
                  </a:cubicBezTo>
                  <a:cubicBezTo>
                    <a:pt x="35" y="65"/>
                    <a:pt x="41" y="64"/>
                    <a:pt x="42" y="61"/>
                  </a:cubicBezTo>
                  <a:cubicBezTo>
                    <a:pt x="43" y="61"/>
                    <a:pt x="45" y="55"/>
                    <a:pt x="45" y="50"/>
                  </a:cubicBezTo>
                  <a:cubicBezTo>
                    <a:pt x="46" y="45"/>
                    <a:pt x="45" y="41"/>
                    <a:pt x="43" y="35"/>
                  </a:cubicBezTo>
                  <a:cubicBezTo>
                    <a:pt x="41" y="22"/>
                    <a:pt x="44" y="18"/>
                    <a:pt x="49" y="10"/>
                  </a:cubicBezTo>
                  <a:cubicBezTo>
                    <a:pt x="53" y="3"/>
                    <a:pt x="66" y="1"/>
                    <a:pt x="67" y="2"/>
                  </a:cubicBezTo>
                  <a:cubicBezTo>
                    <a:pt x="69" y="2"/>
                    <a:pt x="68" y="4"/>
                    <a:pt x="70" y="2"/>
                  </a:cubicBezTo>
                  <a:cubicBezTo>
                    <a:pt x="73" y="0"/>
                    <a:pt x="79" y="4"/>
                    <a:pt x="83" y="8"/>
                  </a:cubicBezTo>
                  <a:cubicBezTo>
                    <a:pt x="86" y="12"/>
                    <a:pt x="88" y="25"/>
                    <a:pt x="88" y="30"/>
                  </a:cubicBezTo>
                  <a:cubicBezTo>
                    <a:pt x="88" y="36"/>
                    <a:pt x="85" y="48"/>
                    <a:pt x="85" y="49"/>
                  </a:cubicBezTo>
                  <a:cubicBezTo>
                    <a:pt x="85" y="51"/>
                    <a:pt x="93" y="67"/>
                    <a:pt x="93" y="67"/>
                  </a:cubicBezTo>
                  <a:cubicBezTo>
                    <a:pt x="94" y="67"/>
                    <a:pt x="103" y="68"/>
                    <a:pt x="105" y="69"/>
                  </a:cubicBezTo>
                  <a:cubicBezTo>
                    <a:pt x="106" y="71"/>
                    <a:pt x="108" y="74"/>
                    <a:pt x="109" y="79"/>
                  </a:cubicBezTo>
                  <a:cubicBezTo>
                    <a:pt x="109" y="85"/>
                    <a:pt x="105" y="99"/>
                    <a:pt x="105" y="103"/>
                  </a:cubicBezTo>
                  <a:cubicBezTo>
                    <a:pt x="105" y="107"/>
                    <a:pt x="105" y="122"/>
                    <a:pt x="105" y="125"/>
                  </a:cubicBezTo>
                  <a:cubicBezTo>
                    <a:pt x="105" y="129"/>
                    <a:pt x="106" y="137"/>
                    <a:pt x="106" y="143"/>
                  </a:cubicBezTo>
                  <a:cubicBezTo>
                    <a:pt x="106" y="149"/>
                    <a:pt x="102" y="172"/>
                    <a:pt x="102" y="174"/>
                  </a:cubicBezTo>
                  <a:cubicBezTo>
                    <a:pt x="102" y="176"/>
                    <a:pt x="102" y="180"/>
                    <a:pt x="100" y="183"/>
                  </a:cubicBezTo>
                  <a:cubicBezTo>
                    <a:pt x="98" y="186"/>
                    <a:pt x="96" y="205"/>
                    <a:pt x="97" y="206"/>
                  </a:cubicBezTo>
                  <a:cubicBezTo>
                    <a:pt x="98" y="207"/>
                    <a:pt x="99" y="217"/>
                    <a:pt x="100" y="221"/>
                  </a:cubicBezTo>
                  <a:cubicBezTo>
                    <a:pt x="100" y="225"/>
                    <a:pt x="105" y="248"/>
                    <a:pt x="105" y="253"/>
                  </a:cubicBezTo>
                  <a:cubicBezTo>
                    <a:pt x="106" y="258"/>
                    <a:pt x="110" y="285"/>
                    <a:pt x="110" y="291"/>
                  </a:cubicBezTo>
                  <a:cubicBezTo>
                    <a:pt x="110" y="297"/>
                    <a:pt x="115" y="316"/>
                    <a:pt x="115" y="317"/>
                  </a:cubicBezTo>
                  <a:cubicBezTo>
                    <a:pt x="115" y="318"/>
                    <a:pt x="121" y="331"/>
                    <a:pt x="123" y="333"/>
                  </a:cubicBezTo>
                  <a:cubicBezTo>
                    <a:pt x="125" y="334"/>
                    <a:pt x="130" y="340"/>
                    <a:pt x="131" y="342"/>
                  </a:cubicBezTo>
                  <a:cubicBezTo>
                    <a:pt x="131" y="345"/>
                    <a:pt x="126" y="346"/>
                    <a:pt x="124" y="346"/>
                  </a:cubicBezTo>
                  <a:cubicBezTo>
                    <a:pt x="123" y="346"/>
                    <a:pt x="117" y="346"/>
                    <a:pt x="115" y="345"/>
                  </a:cubicBezTo>
                  <a:cubicBezTo>
                    <a:pt x="113" y="344"/>
                    <a:pt x="111" y="339"/>
                    <a:pt x="110" y="338"/>
                  </a:cubicBezTo>
                  <a:cubicBezTo>
                    <a:pt x="109" y="336"/>
                    <a:pt x="106" y="330"/>
                    <a:pt x="104" y="330"/>
                  </a:cubicBezTo>
                  <a:cubicBezTo>
                    <a:pt x="102" y="330"/>
                    <a:pt x="102" y="332"/>
                    <a:pt x="102" y="332"/>
                  </a:cubicBezTo>
                  <a:cubicBezTo>
                    <a:pt x="102" y="341"/>
                    <a:pt x="102" y="341"/>
                    <a:pt x="102" y="341"/>
                  </a:cubicBezTo>
                  <a:cubicBezTo>
                    <a:pt x="100" y="341"/>
                    <a:pt x="100" y="341"/>
                    <a:pt x="100" y="341"/>
                  </a:cubicBezTo>
                  <a:cubicBezTo>
                    <a:pt x="100" y="341"/>
                    <a:pt x="100" y="334"/>
                    <a:pt x="100" y="333"/>
                  </a:cubicBezTo>
                  <a:cubicBezTo>
                    <a:pt x="100" y="331"/>
                    <a:pt x="100" y="327"/>
                    <a:pt x="100" y="326"/>
                  </a:cubicBezTo>
                  <a:cubicBezTo>
                    <a:pt x="99" y="325"/>
                    <a:pt x="98" y="324"/>
                    <a:pt x="96" y="323"/>
                  </a:cubicBezTo>
                  <a:cubicBezTo>
                    <a:pt x="95" y="321"/>
                    <a:pt x="98" y="312"/>
                    <a:pt x="98" y="307"/>
                  </a:cubicBezTo>
                  <a:cubicBezTo>
                    <a:pt x="98" y="305"/>
                    <a:pt x="96" y="297"/>
                    <a:pt x="95" y="295"/>
                  </a:cubicBezTo>
                  <a:cubicBezTo>
                    <a:pt x="94" y="293"/>
                    <a:pt x="89" y="274"/>
                    <a:pt x="89" y="274"/>
                  </a:cubicBezTo>
                  <a:cubicBezTo>
                    <a:pt x="89" y="274"/>
                    <a:pt x="87" y="267"/>
                    <a:pt x="87" y="264"/>
                  </a:cubicBezTo>
                  <a:cubicBezTo>
                    <a:pt x="86" y="262"/>
                    <a:pt x="86" y="255"/>
                    <a:pt x="85" y="253"/>
                  </a:cubicBezTo>
                  <a:cubicBezTo>
                    <a:pt x="83" y="251"/>
                    <a:pt x="79" y="239"/>
                    <a:pt x="77" y="235"/>
                  </a:cubicBezTo>
                  <a:lnTo>
                    <a:pt x="45" y="234"/>
                  </a:lnTo>
                  <a:close/>
                  <a:moveTo>
                    <a:pt x="92" y="161"/>
                  </a:moveTo>
                  <a:cubicBezTo>
                    <a:pt x="92" y="159"/>
                    <a:pt x="92" y="151"/>
                    <a:pt x="92" y="149"/>
                  </a:cubicBezTo>
                  <a:cubicBezTo>
                    <a:pt x="92" y="147"/>
                    <a:pt x="92" y="146"/>
                    <a:pt x="92" y="145"/>
                  </a:cubicBezTo>
                  <a:cubicBezTo>
                    <a:pt x="90" y="146"/>
                    <a:pt x="90" y="146"/>
                    <a:pt x="90" y="146"/>
                  </a:cubicBezTo>
                  <a:cubicBezTo>
                    <a:pt x="90" y="148"/>
                    <a:pt x="90" y="152"/>
                    <a:pt x="90" y="155"/>
                  </a:cubicBezTo>
                  <a:cubicBezTo>
                    <a:pt x="90" y="157"/>
                    <a:pt x="89" y="160"/>
                    <a:pt x="89" y="161"/>
                  </a:cubicBezTo>
                  <a:lnTo>
                    <a:pt x="92" y="161"/>
                  </a:lnTo>
                  <a:close/>
                  <a:moveTo>
                    <a:pt x="89" y="161"/>
                  </a:moveTo>
                  <a:cubicBezTo>
                    <a:pt x="88" y="162"/>
                    <a:pt x="87" y="163"/>
                    <a:pt x="87" y="168"/>
                  </a:cubicBezTo>
                  <a:cubicBezTo>
                    <a:pt x="87" y="173"/>
                    <a:pt x="89" y="174"/>
                    <a:pt x="89" y="176"/>
                  </a:cubicBezTo>
                  <a:cubicBezTo>
                    <a:pt x="89" y="177"/>
                    <a:pt x="90" y="180"/>
                    <a:pt x="90" y="180"/>
                  </a:cubicBezTo>
                  <a:cubicBezTo>
                    <a:pt x="90" y="180"/>
                    <a:pt x="91" y="178"/>
                    <a:pt x="91" y="177"/>
                  </a:cubicBezTo>
                  <a:cubicBezTo>
                    <a:pt x="91" y="176"/>
                    <a:pt x="91" y="176"/>
                    <a:pt x="92" y="174"/>
                  </a:cubicBezTo>
                  <a:cubicBezTo>
                    <a:pt x="92" y="172"/>
                    <a:pt x="92" y="171"/>
                    <a:pt x="92" y="169"/>
                  </a:cubicBezTo>
                  <a:cubicBezTo>
                    <a:pt x="92" y="167"/>
                    <a:pt x="92" y="162"/>
                    <a:pt x="92" y="161"/>
                  </a:cubicBezTo>
                  <a:lnTo>
                    <a:pt x="89" y="161"/>
                  </a:lnTo>
                  <a:close/>
                  <a:moveTo>
                    <a:pt x="25" y="107"/>
                  </a:moveTo>
                  <a:cubicBezTo>
                    <a:pt x="25" y="108"/>
                    <a:pt x="25" y="108"/>
                    <a:pt x="25" y="108"/>
                  </a:cubicBezTo>
                  <a:cubicBezTo>
                    <a:pt x="16" y="117"/>
                    <a:pt x="16" y="117"/>
                    <a:pt x="16" y="117"/>
                  </a:cubicBezTo>
                  <a:cubicBezTo>
                    <a:pt x="16" y="117"/>
                    <a:pt x="14" y="120"/>
                    <a:pt x="14" y="122"/>
                  </a:cubicBezTo>
                  <a:cubicBezTo>
                    <a:pt x="14" y="124"/>
                    <a:pt x="15" y="128"/>
                    <a:pt x="15" y="128"/>
                  </a:cubicBezTo>
                  <a:cubicBezTo>
                    <a:pt x="15" y="128"/>
                    <a:pt x="17" y="143"/>
                    <a:pt x="19" y="147"/>
                  </a:cubicBezTo>
                  <a:cubicBezTo>
                    <a:pt x="28" y="146"/>
                    <a:pt x="28" y="146"/>
                    <a:pt x="28" y="146"/>
                  </a:cubicBezTo>
                  <a:cubicBezTo>
                    <a:pt x="29" y="143"/>
                    <a:pt x="31" y="136"/>
                    <a:pt x="32" y="135"/>
                  </a:cubicBezTo>
                  <a:cubicBezTo>
                    <a:pt x="33" y="133"/>
                    <a:pt x="35" y="125"/>
                    <a:pt x="36" y="122"/>
                  </a:cubicBezTo>
                  <a:cubicBezTo>
                    <a:pt x="37" y="120"/>
                    <a:pt x="38" y="119"/>
                    <a:pt x="37" y="116"/>
                  </a:cubicBezTo>
                  <a:cubicBezTo>
                    <a:pt x="36" y="113"/>
                    <a:pt x="35" y="110"/>
                    <a:pt x="34" y="108"/>
                  </a:cubicBezTo>
                  <a:lnTo>
                    <a:pt x="25" y="107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2" name="Freeform 20"/>
            <p:cNvSpPr>
              <a:spLocks/>
            </p:cNvSpPr>
            <p:nvPr/>
          </p:nvSpPr>
          <p:spPr bwMode="auto">
            <a:xfrm>
              <a:off x="3844925" y="2097088"/>
              <a:ext cx="160338" cy="142875"/>
            </a:xfrm>
            <a:custGeom>
              <a:avLst/>
              <a:gdLst>
                <a:gd name="T0" fmla="*/ 2147483647 w 9"/>
                <a:gd name="T1" fmla="*/ 2147483647 h 8"/>
                <a:gd name="T2" fmla="*/ 2147483647 w 9"/>
                <a:gd name="T3" fmla="*/ 2147483647 h 8"/>
                <a:gd name="T4" fmla="*/ 2147483647 w 9"/>
                <a:gd name="T5" fmla="*/ 2147483647 h 8"/>
                <a:gd name="T6" fmla="*/ 0 w 9"/>
                <a:gd name="T7" fmla="*/ 2147483647 h 8"/>
                <a:gd name="T8" fmla="*/ 2147483647 w 9"/>
                <a:gd name="T9" fmla="*/ 21474836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8"/>
                <a:gd name="T17" fmla="*/ 9 w 9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8">
                  <a:moveTo>
                    <a:pt x="9" y="8"/>
                  </a:moveTo>
                  <a:cubicBezTo>
                    <a:pt x="9" y="6"/>
                    <a:pt x="8" y="4"/>
                    <a:pt x="7" y="2"/>
                  </a:cubicBezTo>
                  <a:cubicBezTo>
                    <a:pt x="7" y="1"/>
                    <a:pt x="7" y="0"/>
                    <a:pt x="5" y="2"/>
                  </a:cubicBezTo>
                  <a:cubicBezTo>
                    <a:pt x="4" y="3"/>
                    <a:pt x="1" y="6"/>
                    <a:pt x="0" y="7"/>
                  </a:cubicBezTo>
                  <a:lnTo>
                    <a:pt x="9" y="8"/>
                  </a:ln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3" name="Freeform 21"/>
            <p:cNvSpPr>
              <a:spLocks/>
            </p:cNvSpPr>
            <p:nvPr/>
          </p:nvSpPr>
          <p:spPr bwMode="auto">
            <a:xfrm>
              <a:off x="3736975" y="2917825"/>
              <a:ext cx="160338" cy="123825"/>
            </a:xfrm>
            <a:custGeom>
              <a:avLst/>
              <a:gdLst>
                <a:gd name="T0" fmla="*/ 0 w 9"/>
                <a:gd name="T1" fmla="*/ 2147483647 h 7"/>
                <a:gd name="T2" fmla="*/ 2147483647 w 9"/>
                <a:gd name="T3" fmla="*/ 2147483647 h 7"/>
                <a:gd name="T4" fmla="*/ 2147483647 w 9"/>
                <a:gd name="T5" fmla="*/ 0 h 7"/>
                <a:gd name="T6" fmla="*/ 2147483647 w 9"/>
                <a:gd name="T7" fmla="*/ 0 h 7"/>
                <a:gd name="T8" fmla="*/ 0 w 9"/>
                <a:gd name="T9" fmla="*/ 2147483647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7"/>
                <a:gd name="T17" fmla="*/ 9 w 9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7">
                  <a:moveTo>
                    <a:pt x="0" y="1"/>
                  </a:moveTo>
                  <a:cubicBezTo>
                    <a:pt x="3" y="5"/>
                    <a:pt x="3" y="7"/>
                    <a:pt x="5" y="6"/>
                  </a:cubicBezTo>
                  <a:cubicBezTo>
                    <a:pt x="7" y="4"/>
                    <a:pt x="9" y="2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7354" name="Freeform 22"/>
            <p:cNvSpPr>
              <a:spLocks/>
            </p:cNvSpPr>
            <p:nvPr/>
          </p:nvSpPr>
          <p:spPr bwMode="auto">
            <a:xfrm>
              <a:off x="4237038" y="1544638"/>
              <a:ext cx="750888" cy="981075"/>
            </a:xfrm>
            <a:custGeom>
              <a:avLst/>
              <a:gdLst>
                <a:gd name="T0" fmla="*/ 2147483647 w 42"/>
                <a:gd name="T1" fmla="*/ 2147483647 h 55"/>
                <a:gd name="T2" fmla="*/ 2147483647 w 42"/>
                <a:gd name="T3" fmla="*/ 2147483647 h 55"/>
                <a:gd name="T4" fmla="*/ 2147483647 w 42"/>
                <a:gd name="T5" fmla="*/ 2147483647 h 55"/>
                <a:gd name="T6" fmla="*/ 2147483647 w 42"/>
                <a:gd name="T7" fmla="*/ 0 h 55"/>
                <a:gd name="T8" fmla="*/ 2147483647 w 42"/>
                <a:gd name="T9" fmla="*/ 2147483647 h 55"/>
                <a:gd name="T10" fmla="*/ 2147483647 w 42"/>
                <a:gd name="T11" fmla="*/ 2147483647 h 55"/>
                <a:gd name="T12" fmla="*/ 0 w 42"/>
                <a:gd name="T13" fmla="*/ 2147483647 h 55"/>
                <a:gd name="T14" fmla="*/ 2147483647 w 42"/>
                <a:gd name="T15" fmla="*/ 2147483647 h 55"/>
                <a:gd name="T16" fmla="*/ 2147483647 w 42"/>
                <a:gd name="T17" fmla="*/ 214748364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2"/>
                <a:gd name="T28" fmla="*/ 0 h 55"/>
                <a:gd name="T29" fmla="*/ 42 w 42"/>
                <a:gd name="T30" fmla="*/ 55 h 5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2" h="55">
                  <a:moveTo>
                    <a:pt x="24" y="55"/>
                  </a:moveTo>
                  <a:cubicBezTo>
                    <a:pt x="24" y="55"/>
                    <a:pt x="29" y="14"/>
                    <a:pt x="33" y="16"/>
                  </a:cubicBezTo>
                  <a:cubicBezTo>
                    <a:pt x="37" y="19"/>
                    <a:pt x="42" y="22"/>
                    <a:pt x="42" y="22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32" y="0"/>
                    <a:pt x="31" y="7"/>
                    <a:pt x="20" y="8"/>
                  </a:cubicBezTo>
                  <a:cubicBezTo>
                    <a:pt x="12" y="9"/>
                    <a:pt x="9" y="1"/>
                    <a:pt x="9" y="1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19"/>
                    <a:pt x="3" y="13"/>
                    <a:pt x="9" y="15"/>
                  </a:cubicBezTo>
                  <a:cubicBezTo>
                    <a:pt x="14" y="18"/>
                    <a:pt x="24" y="55"/>
                    <a:pt x="24" y="5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7349" name="矩形 2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9" name="群組 108556"/>
          <p:cNvGrpSpPr>
            <a:grpSpLocks/>
          </p:cNvGrpSpPr>
          <p:nvPr/>
        </p:nvGrpSpPr>
        <p:grpSpPr bwMode="auto">
          <a:xfrm>
            <a:off x="7019925" y="2060575"/>
            <a:ext cx="1681163" cy="4503738"/>
            <a:chOff x="5748338" y="1441450"/>
            <a:chExt cx="2295525" cy="5265738"/>
          </a:xfrm>
        </p:grpSpPr>
        <p:sp>
          <p:nvSpPr>
            <p:cNvPr id="58393" name="Freeform 9"/>
            <p:cNvSpPr>
              <a:spLocks/>
            </p:cNvSpPr>
            <p:nvPr/>
          </p:nvSpPr>
          <p:spPr bwMode="auto">
            <a:xfrm>
              <a:off x="5748338" y="1441450"/>
              <a:ext cx="2295525" cy="5265738"/>
            </a:xfrm>
            <a:custGeom>
              <a:avLst/>
              <a:gdLst>
                <a:gd name="T0" fmla="*/ 2147483647 w 134"/>
                <a:gd name="T1" fmla="*/ 2147483647 h 307"/>
                <a:gd name="T2" fmla="*/ 2147483647 w 134"/>
                <a:gd name="T3" fmla="*/ 2147483647 h 307"/>
                <a:gd name="T4" fmla="*/ 2147483647 w 134"/>
                <a:gd name="T5" fmla="*/ 2147483647 h 307"/>
                <a:gd name="T6" fmla="*/ 2147483647 w 134"/>
                <a:gd name="T7" fmla="*/ 2147483647 h 307"/>
                <a:gd name="T8" fmla="*/ 2147483647 w 134"/>
                <a:gd name="T9" fmla="*/ 2147483647 h 307"/>
                <a:gd name="T10" fmla="*/ 2147483647 w 134"/>
                <a:gd name="T11" fmla="*/ 2147483647 h 307"/>
                <a:gd name="T12" fmla="*/ 2147483647 w 134"/>
                <a:gd name="T13" fmla="*/ 2147483647 h 307"/>
                <a:gd name="T14" fmla="*/ 2147483647 w 134"/>
                <a:gd name="T15" fmla="*/ 2147483647 h 307"/>
                <a:gd name="T16" fmla="*/ 2147483647 w 134"/>
                <a:gd name="T17" fmla="*/ 2147483647 h 307"/>
                <a:gd name="T18" fmla="*/ 2147483647 w 134"/>
                <a:gd name="T19" fmla="*/ 2147483647 h 307"/>
                <a:gd name="T20" fmla="*/ 2147483647 w 134"/>
                <a:gd name="T21" fmla="*/ 2147483647 h 307"/>
                <a:gd name="T22" fmla="*/ 2147483647 w 134"/>
                <a:gd name="T23" fmla="*/ 2147483647 h 307"/>
                <a:gd name="T24" fmla="*/ 2147483647 w 134"/>
                <a:gd name="T25" fmla="*/ 2147483647 h 307"/>
                <a:gd name="T26" fmla="*/ 2147483647 w 134"/>
                <a:gd name="T27" fmla="*/ 2147483647 h 307"/>
                <a:gd name="T28" fmla="*/ 2147483647 w 134"/>
                <a:gd name="T29" fmla="*/ 2147483647 h 307"/>
                <a:gd name="T30" fmla="*/ 2147483647 w 134"/>
                <a:gd name="T31" fmla="*/ 2147483647 h 307"/>
                <a:gd name="T32" fmla="*/ 2147483647 w 134"/>
                <a:gd name="T33" fmla="*/ 2147483647 h 307"/>
                <a:gd name="T34" fmla="*/ 2147483647 w 134"/>
                <a:gd name="T35" fmla="*/ 2147483647 h 307"/>
                <a:gd name="T36" fmla="*/ 2147483647 w 134"/>
                <a:gd name="T37" fmla="*/ 2147483647 h 307"/>
                <a:gd name="T38" fmla="*/ 2147483647 w 134"/>
                <a:gd name="T39" fmla="*/ 2147483647 h 307"/>
                <a:gd name="T40" fmla="*/ 2147483647 w 134"/>
                <a:gd name="T41" fmla="*/ 2147483647 h 307"/>
                <a:gd name="T42" fmla="*/ 2147483647 w 134"/>
                <a:gd name="T43" fmla="*/ 2147483647 h 307"/>
                <a:gd name="T44" fmla="*/ 2147483647 w 134"/>
                <a:gd name="T45" fmla="*/ 2147483647 h 307"/>
                <a:gd name="T46" fmla="*/ 2147483647 w 134"/>
                <a:gd name="T47" fmla="*/ 2147483647 h 307"/>
                <a:gd name="T48" fmla="*/ 2147483647 w 134"/>
                <a:gd name="T49" fmla="*/ 2147483647 h 307"/>
                <a:gd name="T50" fmla="*/ 2147483647 w 134"/>
                <a:gd name="T51" fmla="*/ 2147483647 h 307"/>
                <a:gd name="T52" fmla="*/ 0 w 134"/>
                <a:gd name="T53" fmla="*/ 2147483647 h 307"/>
                <a:gd name="T54" fmla="*/ 2147483647 w 134"/>
                <a:gd name="T55" fmla="*/ 2147483647 h 307"/>
                <a:gd name="T56" fmla="*/ 2147483647 w 134"/>
                <a:gd name="T57" fmla="*/ 2147483647 h 307"/>
                <a:gd name="T58" fmla="*/ 2147483647 w 134"/>
                <a:gd name="T59" fmla="*/ 2147483647 h 307"/>
                <a:gd name="T60" fmla="*/ 2147483647 w 134"/>
                <a:gd name="T61" fmla="*/ 2147483647 h 307"/>
                <a:gd name="T62" fmla="*/ 2147483647 w 134"/>
                <a:gd name="T63" fmla="*/ 2147483647 h 307"/>
                <a:gd name="T64" fmla="*/ 2147483647 w 134"/>
                <a:gd name="T65" fmla="*/ 2147483647 h 307"/>
                <a:gd name="T66" fmla="*/ 2147483647 w 134"/>
                <a:gd name="T67" fmla="*/ 2147483647 h 307"/>
                <a:gd name="T68" fmla="*/ 2147483647 w 134"/>
                <a:gd name="T69" fmla="*/ 2147483647 h 307"/>
                <a:gd name="T70" fmla="*/ 2147483647 w 134"/>
                <a:gd name="T71" fmla="*/ 2147483647 h 307"/>
                <a:gd name="T72" fmla="*/ 2147483647 w 134"/>
                <a:gd name="T73" fmla="*/ 2147483647 h 307"/>
                <a:gd name="T74" fmla="*/ 2147483647 w 134"/>
                <a:gd name="T75" fmla="*/ 2147483647 h 307"/>
                <a:gd name="T76" fmla="*/ 2147483647 w 134"/>
                <a:gd name="T77" fmla="*/ 2147483647 h 307"/>
                <a:gd name="T78" fmla="*/ 2147483647 w 134"/>
                <a:gd name="T79" fmla="*/ 2147483647 h 307"/>
                <a:gd name="T80" fmla="*/ 2147483647 w 134"/>
                <a:gd name="T81" fmla="*/ 2147483647 h 307"/>
                <a:gd name="T82" fmla="*/ 2147483647 w 134"/>
                <a:gd name="T83" fmla="*/ 2147483647 h 307"/>
                <a:gd name="T84" fmla="*/ 2147483647 w 134"/>
                <a:gd name="T85" fmla="*/ 2147483647 h 307"/>
                <a:gd name="T86" fmla="*/ 2147483647 w 134"/>
                <a:gd name="T87" fmla="*/ 2147483647 h 307"/>
                <a:gd name="T88" fmla="*/ 2147483647 w 134"/>
                <a:gd name="T89" fmla="*/ 2147483647 h 307"/>
                <a:gd name="T90" fmla="*/ 2147483647 w 134"/>
                <a:gd name="T91" fmla="*/ 2147483647 h 307"/>
                <a:gd name="T92" fmla="*/ 2147483647 w 134"/>
                <a:gd name="T93" fmla="*/ 2147483647 h 307"/>
                <a:gd name="T94" fmla="*/ 2147483647 w 134"/>
                <a:gd name="T95" fmla="*/ 2147483647 h 307"/>
                <a:gd name="T96" fmla="*/ 2147483647 w 134"/>
                <a:gd name="T97" fmla="*/ 2147483647 h 307"/>
                <a:gd name="T98" fmla="*/ 2147483647 w 134"/>
                <a:gd name="T99" fmla="*/ 2147483647 h 307"/>
                <a:gd name="T100" fmla="*/ 2147483647 w 134"/>
                <a:gd name="T101" fmla="*/ 2147483647 h 307"/>
                <a:gd name="T102" fmla="*/ 2147483647 w 134"/>
                <a:gd name="T103" fmla="*/ 2147483647 h 307"/>
                <a:gd name="T104" fmla="*/ 2147483647 w 134"/>
                <a:gd name="T105" fmla="*/ 2147483647 h 307"/>
                <a:gd name="T106" fmla="*/ 2147483647 w 134"/>
                <a:gd name="T107" fmla="*/ 2147483647 h 307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34"/>
                <a:gd name="T163" fmla="*/ 0 h 307"/>
                <a:gd name="T164" fmla="*/ 134 w 134"/>
                <a:gd name="T165" fmla="*/ 307 h 307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34" h="307">
                  <a:moveTo>
                    <a:pt x="124" y="194"/>
                  </a:moveTo>
                  <a:cubicBezTo>
                    <a:pt x="123" y="198"/>
                    <a:pt x="123" y="202"/>
                    <a:pt x="123" y="203"/>
                  </a:cubicBezTo>
                  <a:cubicBezTo>
                    <a:pt x="123" y="204"/>
                    <a:pt x="122" y="204"/>
                    <a:pt x="122" y="205"/>
                  </a:cubicBezTo>
                  <a:cubicBezTo>
                    <a:pt x="122" y="207"/>
                    <a:pt x="121" y="209"/>
                    <a:pt x="122" y="211"/>
                  </a:cubicBezTo>
                  <a:cubicBezTo>
                    <a:pt x="122" y="213"/>
                    <a:pt x="121" y="221"/>
                    <a:pt x="121" y="222"/>
                  </a:cubicBezTo>
                  <a:cubicBezTo>
                    <a:pt x="122" y="223"/>
                    <a:pt x="122" y="224"/>
                    <a:pt x="121" y="226"/>
                  </a:cubicBezTo>
                  <a:cubicBezTo>
                    <a:pt x="121" y="228"/>
                    <a:pt x="122" y="241"/>
                    <a:pt x="122" y="242"/>
                  </a:cubicBezTo>
                  <a:cubicBezTo>
                    <a:pt x="121" y="244"/>
                    <a:pt x="121" y="245"/>
                    <a:pt x="121" y="247"/>
                  </a:cubicBezTo>
                  <a:cubicBezTo>
                    <a:pt x="121" y="249"/>
                    <a:pt x="121" y="251"/>
                    <a:pt x="121" y="253"/>
                  </a:cubicBezTo>
                  <a:cubicBezTo>
                    <a:pt x="120" y="254"/>
                    <a:pt x="121" y="255"/>
                    <a:pt x="120" y="259"/>
                  </a:cubicBezTo>
                  <a:cubicBezTo>
                    <a:pt x="120" y="262"/>
                    <a:pt x="119" y="271"/>
                    <a:pt x="119" y="274"/>
                  </a:cubicBezTo>
                  <a:cubicBezTo>
                    <a:pt x="119" y="276"/>
                    <a:pt x="120" y="284"/>
                    <a:pt x="118" y="285"/>
                  </a:cubicBezTo>
                  <a:cubicBezTo>
                    <a:pt x="116" y="285"/>
                    <a:pt x="114" y="286"/>
                    <a:pt x="113" y="286"/>
                  </a:cubicBezTo>
                  <a:cubicBezTo>
                    <a:pt x="112" y="286"/>
                    <a:pt x="112" y="285"/>
                    <a:pt x="112" y="286"/>
                  </a:cubicBezTo>
                  <a:cubicBezTo>
                    <a:pt x="113" y="287"/>
                    <a:pt x="113" y="297"/>
                    <a:pt x="110" y="300"/>
                  </a:cubicBezTo>
                  <a:cubicBezTo>
                    <a:pt x="107" y="303"/>
                    <a:pt x="103" y="307"/>
                    <a:pt x="100" y="302"/>
                  </a:cubicBezTo>
                  <a:cubicBezTo>
                    <a:pt x="98" y="298"/>
                    <a:pt x="98" y="295"/>
                    <a:pt x="99" y="292"/>
                  </a:cubicBezTo>
                  <a:cubicBezTo>
                    <a:pt x="101" y="288"/>
                    <a:pt x="102" y="284"/>
                    <a:pt x="101" y="284"/>
                  </a:cubicBezTo>
                  <a:cubicBezTo>
                    <a:pt x="96" y="284"/>
                    <a:pt x="95" y="275"/>
                    <a:pt x="96" y="272"/>
                  </a:cubicBezTo>
                  <a:cubicBezTo>
                    <a:pt x="97" y="269"/>
                    <a:pt x="96" y="264"/>
                    <a:pt x="97" y="263"/>
                  </a:cubicBezTo>
                  <a:cubicBezTo>
                    <a:pt x="99" y="262"/>
                    <a:pt x="98" y="235"/>
                    <a:pt x="99" y="230"/>
                  </a:cubicBezTo>
                  <a:cubicBezTo>
                    <a:pt x="99" y="226"/>
                    <a:pt x="100" y="221"/>
                    <a:pt x="99" y="220"/>
                  </a:cubicBezTo>
                  <a:cubicBezTo>
                    <a:pt x="98" y="219"/>
                    <a:pt x="98" y="216"/>
                    <a:pt x="98" y="213"/>
                  </a:cubicBezTo>
                  <a:cubicBezTo>
                    <a:pt x="99" y="211"/>
                    <a:pt x="98" y="180"/>
                    <a:pt x="98" y="177"/>
                  </a:cubicBezTo>
                  <a:cubicBezTo>
                    <a:pt x="98" y="173"/>
                    <a:pt x="99" y="170"/>
                    <a:pt x="97" y="173"/>
                  </a:cubicBezTo>
                  <a:cubicBezTo>
                    <a:pt x="96" y="177"/>
                    <a:pt x="87" y="201"/>
                    <a:pt x="86" y="202"/>
                  </a:cubicBezTo>
                  <a:cubicBezTo>
                    <a:pt x="84" y="204"/>
                    <a:pt x="84" y="204"/>
                    <a:pt x="84" y="206"/>
                  </a:cubicBezTo>
                  <a:cubicBezTo>
                    <a:pt x="83" y="208"/>
                    <a:pt x="83" y="212"/>
                    <a:pt x="82" y="214"/>
                  </a:cubicBezTo>
                  <a:cubicBezTo>
                    <a:pt x="82" y="215"/>
                    <a:pt x="81" y="214"/>
                    <a:pt x="81" y="216"/>
                  </a:cubicBezTo>
                  <a:cubicBezTo>
                    <a:pt x="81" y="217"/>
                    <a:pt x="81" y="222"/>
                    <a:pt x="80" y="223"/>
                  </a:cubicBezTo>
                  <a:cubicBezTo>
                    <a:pt x="78" y="224"/>
                    <a:pt x="78" y="224"/>
                    <a:pt x="78" y="225"/>
                  </a:cubicBezTo>
                  <a:cubicBezTo>
                    <a:pt x="78" y="227"/>
                    <a:pt x="79" y="228"/>
                    <a:pt x="78" y="229"/>
                  </a:cubicBezTo>
                  <a:cubicBezTo>
                    <a:pt x="77" y="230"/>
                    <a:pt x="77" y="230"/>
                    <a:pt x="77" y="232"/>
                  </a:cubicBezTo>
                  <a:cubicBezTo>
                    <a:pt x="77" y="234"/>
                    <a:pt x="76" y="236"/>
                    <a:pt x="76" y="238"/>
                  </a:cubicBezTo>
                  <a:cubicBezTo>
                    <a:pt x="76" y="239"/>
                    <a:pt x="76" y="247"/>
                    <a:pt x="75" y="250"/>
                  </a:cubicBezTo>
                  <a:cubicBezTo>
                    <a:pt x="74" y="253"/>
                    <a:pt x="74" y="255"/>
                    <a:pt x="74" y="258"/>
                  </a:cubicBezTo>
                  <a:cubicBezTo>
                    <a:pt x="74" y="262"/>
                    <a:pt x="73" y="266"/>
                    <a:pt x="73" y="269"/>
                  </a:cubicBezTo>
                  <a:cubicBezTo>
                    <a:pt x="72" y="271"/>
                    <a:pt x="72" y="287"/>
                    <a:pt x="69" y="287"/>
                  </a:cubicBezTo>
                  <a:cubicBezTo>
                    <a:pt x="66" y="287"/>
                    <a:pt x="62" y="286"/>
                    <a:pt x="62" y="286"/>
                  </a:cubicBezTo>
                  <a:cubicBezTo>
                    <a:pt x="63" y="287"/>
                    <a:pt x="63" y="291"/>
                    <a:pt x="63" y="291"/>
                  </a:cubicBezTo>
                  <a:cubicBezTo>
                    <a:pt x="61" y="291"/>
                    <a:pt x="61" y="291"/>
                    <a:pt x="61" y="291"/>
                  </a:cubicBezTo>
                  <a:cubicBezTo>
                    <a:pt x="61" y="286"/>
                    <a:pt x="61" y="286"/>
                    <a:pt x="61" y="286"/>
                  </a:cubicBezTo>
                  <a:cubicBezTo>
                    <a:pt x="61" y="286"/>
                    <a:pt x="56" y="284"/>
                    <a:pt x="55" y="285"/>
                  </a:cubicBezTo>
                  <a:cubicBezTo>
                    <a:pt x="54" y="286"/>
                    <a:pt x="52" y="290"/>
                    <a:pt x="49" y="293"/>
                  </a:cubicBezTo>
                  <a:cubicBezTo>
                    <a:pt x="47" y="296"/>
                    <a:pt x="46" y="298"/>
                    <a:pt x="39" y="297"/>
                  </a:cubicBezTo>
                  <a:cubicBezTo>
                    <a:pt x="31" y="297"/>
                    <a:pt x="28" y="293"/>
                    <a:pt x="31" y="291"/>
                  </a:cubicBezTo>
                  <a:cubicBezTo>
                    <a:pt x="35" y="289"/>
                    <a:pt x="40" y="288"/>
                    <a:pt x="42" y="285"/>
                  </a:cubicBezTo>
                  <a:cubicBezTo>
                    <a:pt x="44" y="282"/>
                    <a:pt x="45" y="281"/>
                    <a:pt x="44" y="280"/>
                  </a:cubicBezTo>
                  <a:cubicBezTo>
                    <a:pt x="43" y="279"/>
                    <a:pt x="42" y="277"/>
                    <a:pt x="44" y="276"/>
                  </a:cubicBezTo>
                  <a:cubicBezTo>
                    <a:pt x="45" y="274"/>
                    <a:pt x="46" y="273"/>
                    <a:pt x="47" y="269"/>
                  </a:cubicBezTo>
                  <a:cubicBezTo>
                    <a:pt x="48" y="266"/>
                    <a:pt x="49" y="253"/>
                    <a:pt x="51" y="250"/>
                  </a:cubicBezTo>
                  <a:cubicBezTo>
                    <a:pt x="52" y="247"/>
                    <a:pt x="52" y="246"/>
                    <a:pt x="52" y="244"/>
                  </a:cubicBezTo>
                  <a:cubicBezTo>
                    <a:pt x="52" y="241"/>
                    <a:pt x="52" y="239"/>
                    <a:pt x="53" y="237"/>
                  </a:cubicBezTo>
                  <a:cubicBezTo>
                    <a:pt x="55" y="235"/>
                    <a:pt x="57" y="229"/>
                    <a:pt x="56" y="227"/>
                  </a:cubicBezTo>
                  <a:cubicBezTo>
                    <a:pt x="56" y="225"/>
                    <a:pt x="57" y="226"/>
                    <a:pt x="57" y="225"/>
                  </a:cubicBezTo>
                  <a:cubicBezTo>
                    <a:pt x="57" y="224"/>
                    <a:pt x="56" y="223"/>
                    <a:pt x="57" y="222"/>
                  </a:cubicBezTo>
                  <a:cubicBezTo>
                    <a:pt x="58" y="221"/>
                    <a:pt x="58" y="221"/>
                    <a:pt x="58" y="219"/>
                  </a:cubicBezTo>
                  <a:cubicBezTo>
                    <a:pt x="57" y="216"/>
                    <a:pt x="58" y="212"/>
                    <a:pt x="59" y="206"/>
                  </a:cubicBezTo>
                  <a:cubicBezTo>
                    <a:pt x="60" y="199"/>
                    <a:pt x="65" y="174"/>
                    <a:pt x="66" y="168"/>
                  </a:cubicBezTo>
                  <a:cubicBezTo>
                    <a:pt x="67" y="162"/>
                    <a:pt x="71" y="145"/>
                    <a:pt x="71" y="141"/>
                  </a:cubicBezTo>
                  <a:cubicBezTo>
                    <a:pt x="71" y="137"/>
                    <a:pt x="71" y="135"/>
                    <a:pt x="71" y="134"/>
                  </a:cubicBezTo>
                  <a:cubicBezTo>
                    <a:pt x="72" y="133"/>
                    <a:pt x="70" y="133"/>
                    <a:pt x="70" y="131"/>
                  </a:cubicBezTo>
                  <a:cubicBezTo>
                    <a:pt x="70" y="129"/>
                    <a:pt x="74" y="121"/>
                    <a:pt x="74" y="118"/>
                  </a:cubicBezTo>
                  <a:cubicBezTo>
                    <a:pt x="75" y="116"/>
                    <a:pt x="76" y="114"/>
                    <a:pt x="76" y="112"/>
                  </a:cubicBezTo>
                  <a:cubicBezTo>
                    <a:pt x="76" y="111"/>
                    <a:pt x="77" y="102"/>
                    <a:pt x="77" y="101"/>
                  </a:cubicBezTo>
                  <a:cubicBezTo>
                    <a:pt x="76" y="99"/>
                    <a:pt x="72" y="89"/>
                    <a:pt x="73" y="86"/>
                  </a:cubicBezTo>
                  <a:cubicBezTo>
                    <a:pt x="74" y="82"/>
                    <a:pt x="75" y="80"/>
                    <a:pt x="75" y="79"/>
                  </a:cubicBezTo>
                  <a:cubicBezTo>
                    <a:pt x="74" y="77"/>
                    <a:pt x="75" y="75"/>
                    <a:pt x="74" y="75"/>
                  </a:cubicBezTo>
                  <a:cubicBezTo>
                    <a:pt x="74" y="76"/>
                    <a:pt x="54" y="81"/>
                    <a:pt x="49" y="82"/>
                  </a:cubicBezTo>
                  <a:cubicBezTo>
                    <a:pt x="43" y="83"/>
                    <a:pt x="36" y="83"/>
                    <a:pt x="32" y="79"/>
                  </a:cubicBezTo>
                  <a:cubicBezTo>
                    <a:pt x="27" y="75"/>
                    <a:pt x="18" y="64"/>
                    <a:pt x="16" y="63"/>
                  </a:cubicBezTo>
                  <a:cubicBezTo>
                    <a:pt x="13" y="62"/>
                    <a:pt x="12" y="60"/>
                    <a:pt x="12" y="59"/>
                  </a:cubicBezTo>
                  <a:cubicBezTo>
                    <a:pt x="13" y="59"/>
                    <a:pt x="17" y="55"/>
                    <a:pt x="17" y="54"/>
                  </a:cubicBezTo>
                  <a:cubicBezTo>
                    <a:pt x="16" y="54"/>
                    <a:pt x="14" y="49"/>
                    <a:pt x="13" y="48"/>
                  </a:cubicBezTo>
                  <a:cubicBezTo>
                    <a:pt x="12" y="48"/>
                    <a:pt x="8" y="45"/>
                    <a:pt x="6" y="41"/>
                  </a:cubicBezTo>
                  <a:cubicBezTo>
                    <a:pt x="4" y="38"/>
                    <a:pt x="3" y="36"/>
                    <a:pt x="2" y="35"/>
                  </a:cubicBezTo>
                  <a:cubicBezTo>
                    <a:pt x="1" y="34"/>
                    <a:pt x="0" y="32"/>
                    <a:pt x="0" y="31"/>
                  </a:cubicBezTo>
                  <a:cubicBezTo>
                    <a:pt x="1" y="30"/>
                    <a:pt x="2" y="31"/>
                    <a:pt x="3" y="32"/>
                  </a:cubicBezTo>
                  <a:cubicBezTo>
                    <a:pt x="3" y="32"/>
                    <a:pt x="7" y="37"/>
                    <a:pt x="6" y="35"/>
                  </a:cubicBezTo>
                  <a:cubicBezTo>
                    <a:pt x="5" y="34"/>
                    <a:pt x="4" y="32"/>
                    <a:pt x="3" y="31"/>
                  </a:cubicBezTo>
                  <a:cubicBezTo>
                    <a:pt x="3" y="29"/>
                    <a:pt x="0" y="24"/>
                    <a:pt x="0" y="23"/>
                  </a:cubicBezTo>
                  <a:cubicBezTo>
                    <a:pt x="1" y="22"/>
                    <a:pt x="2" y="23"/>
                    <a:pt x="2" y="24"/>
                  </a:cubicBezTo>
                  <a:cubicBezTo>
                    <a:pt x="2" y="24"/>
                    <a:pt x="6" y="30"/>
                    <a:pt x="7" y="31"/>
                  </a:cubicBezTo>
                  <a:cubicBezTo>
                    <a:pt x="7" y="31"/>
                    <a:pt x="8" y="31"/>
                    <a:pt x="7" y="30"/>
                  </a:cubicBezTo>
                  <a:cubicBezTo>
                    <a:pt x="6" y="29"/>
                    <a:pt x="5" y="28"/>
                    <a:pt x="5" y="26"/>
                  </a:cubicBezTo>
                  <a:cubicBezTo>
                    <a:pt x="4" y="24"/>
                    <a:pt x="1" y="19"/>
                    <a:pt x="2" y="18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9"/>
                    <a:pt x="6" y="22"/>
                    <a:pt x="6" y="21"/>
                  </a:cubicBezTo>
                  <a:cubicBezTo>
                    <a:pt x="5" y="20"/>
                    <a:pt x="4" y="18"/>
                    <a:pt x="5" y="17"/>
                  </a:cubicBezTo>
                  <a:cubicBezTo>
                    <a:pt x="5" y="16"/>
                    <a:pt x="6" y="16"/>
                    <a:pt x="7" y="17"/>
                  </a:cubicBezTo>
                  <a:cubicBezTo>
                    <a:pt x="7" y="18"/>
                    <a:pt x="15" y="33"/>
                    <a:pt x="18" y="32"/>
                  </a:cubicBezTo>
                  <a:cubicBezTo>
                    <a:pt x="20" y="32"/>
                    <a:pt x="20" y="32"/>
                    <a:pt x="20" y="31"/>
                  </a:cubicBezTo>
                  <a:cubicBezTo>
                    <a:pt x="20" y="29"/>
                    <a:pt x="19" y="25"/>
                    <a:pt x="20" y="23"/>
                  </a:cubicBezTo>
                  <a:cubicBezTo>
                    <a:pt x="20" y="22"/>
                    <a:pt x="22" y="21"/>
                    <a:pt x="22" y="23"/>
                  </a:cubicBezTo>
                  <a:cubicBezTo>
                    <a:pt x="23" y="24"/>
                    <a:pt x="23" y="34"/>
                    <a:pt x="23" y="36"/>
                  </a:cubicBezTo>
                  <a:cubicBezTo>
                    <a:pt x="23" y="38"/>
                    <a:pt x="23" y="40"/>
                    <a:pt x="23" y="42"/>
                  </a:cubicBezTo>
                  <a:cubicBezTo>
                    <a:pt x="23" y="43"/>
                    <a:pt x="22" y="43"/>
                    <a:pt x="23" y="44"/>
                  </a:cubicBezTo>
                  <a:cubicBezTo>
                    <a:pt x="23" y="46"/>
                    <a:pt x="25" y="49"/>
                    <a:pt x="26" y="49"/>
                  </a:cubicBezTo>
                  <a:cubicBezTo>
                    <a:pt x="27" y="50"/>
                    <a:pt x="33" y="58"/>
                    <a:pt x="34" y="60"/>
                  </a:cubicBezTo>
                  <a:cubicBezTo>
                    <a:pt x="34" y="61"/>
                    <a:pt x="34" y="61"/>
                    <a:pt x="35" y="61"/>
                  </a:cubicBezTo>
                  <a:cubicBezTo>
                    <a:pt x="36" y="62"/>
                    <a:pt x="37" y="64"/>
                    <a:pt x="38" y="64"/>
                  </a:cubicBezTo>
                  <a:cubicBezTo>
                    <a:pt x="39" y="64"/>
                    <a:pt x="40" y="66"/>
                    <a:pt x="41" y="66"/>
                  </a:cubicBezTo>
                  <a:cubicBezTo>
                    <a:pt x="42" y="66"/>
                    <a:pt x="43" y="65"/>
                    <a:pt x="44" y="65"/>
                  </a:cubicBezTo>
                  <a:cubicBezTo>
                    <a:pt x="45" y="65"/>
                    <a:pt x="46" y="66"/>
                    <a:pt x="47" y="65"/>
                  </a:cubicBezTo>
                  <a:cubicBezTo>
                    <a:pt x="48" y="65"/>
                    <a:pt x="50" y="63"/>
                    <a:pt x="52" y="63"/>
                  </a:cubicBezTo>
                  <a:cubicBezTo>
                    <a:pt x="54" y="63"/>
                    <a:pt x="57" y="62"/>
                    <a:pt x="58" y="61"/>
                  </a:cubicBezTo>
                  <a:cubicBezTo>
                    <a:pt x="59" y="60"/>
                    <a:pt x="61" y="59"/>
                    <a:pt x="61" y="59"/>
                  </a:cubicBezTo>
                  <a:cubicBezTo>
                    <a:pt x="62" y="59"/>
                    <a:pt x="62" y="59"/>
                    <a:pt x="61" y="58"/>
                  </a:cubicBezTo>
                  <a:cubicBezTo>
                    <a:pt x="61" y="58"/>
                    <a:pt x="61" y="57"/>
                    <a:pt x="62" y="56"/>
                  </a:cubicBezTo>
                  <a:cubicBezTo>
                    <a:pt x="62" y="55"/>
                    <a:pt x="63" y="53"/>
                    <a:pt x="63" y="53"/>
                  </a:cubicBezTo>
                  <a:cubicBezTo>
                    <a:pt x="63" y="53"/>
                    <a:pt x="59" y="48"/>
                    <a:pt x="57" y="47"/>
                  </a:cubicBezTo>
                  <a:cubicBezTo>
                    <a:pt x="55" y="45"/>
                    <a:pt x="48" y="41"/>
                    <a:pt x="45" y="38"/>
                  </a:cubicBezTo>
                  <a:cubicBezTo>
                    <a:pt x="43" y="35"/>
                    <a:pt x="37" y="28"/>
                    <a:pt x="37" y="27"/>
                  </a:cubicBezTo>
                  <a:cubicBezTo>
                    <a:pt x="38" y="26"/>
                    <a:pt x="38" y="26"/>
                    <a:pt x="39" y="27"/>
                  </a:cubicBezTo>
                  <a:cubicBezTo>
                    <a:pt x="40" y="27"/>
                    <a:pt x="45" y="33"/>
                    <a:pt x="45" y="32"/>
                  </a:cubicBezTo>
                  <a:cubicBezTo>
                    <a:pt x="45" y="32"/>
                    <a:pt x="42" y="29"/>
                    <a:pt x="41" y="27"/>
                  </a:cubicBezTo>
                  <a:cubicBezTo>
                    <a:pt x="39" y="25"/>
                    <a:pt x="36" y="20"/>
                    <a:pt x="36" y="19"/>
                  </a:cubicBezTo>
                  <a:cubicBezTo>
                    <a:pt x="37" y="18"/>
                    <a:pt x="38" y="18"/>
                    <a:pt x="38" y="19"/>
                  </a:cubicBezTo>
                  <a:cubicBezTo>
                    <a:pt x="39" y="20"/>
                    <a:pt x="45" y="27"/>
                    <a:pt x="45" y="27"/>
                  </a:cubicBezTo>
                  <a:cubicBezTo>
                    <a:pt x="45" y="27"/>
                    <a:pt x="45" y="26"/>
                    <a:pt x="44" y="25"/>
                  </a:cubicBezTo>
                  <a:cubicBezTo>
                    <a:pt x="44" y="24"/>
                    <a:pt x="36" y="16"/>
                    <a:pt x="36" y="14"/>
                  </a:cubicBezTo>
                  <a:cubicBezTo>
                    <a:pt x="36" y="13"/>
                    <a:pt x="37" y="13"/>
                    <a:pt x="38" y="14"/>
                  </a:cubicBezTo>
                  <a:cubicBezTo>
                    <a:pt x="38" y="14"/>
                    <a:pt x="40" y="15"/>
                    <a:pt x="39" y="14"/>
                  </a:cubicBezTo>
                  <a:cubicBezTo>
                    <a:pt x="39" y="14"/>
                    <a:pt x="38" y="13"/>
                    <a:pt x="39" y="12"/>
                  </a:cubicBezTo>
                  <a:cubicBezTo>
                    <a:pt x="40" y="12"/>
                    <a:pt x="40" y="12"/>
                    <a:pt x="41" y="13"/>
                  </a:cubicBezTo>
                  <a:cubicBezTo>
                    <a:pt x="42" y="14"/>
                    <a:pt x="55" y="29"/>
                    <a:pt x="55" y="27"/>
                  </a:cubicBezTo>
                  <a:cubicBezTo>
                    <a:pt x="54" y="25"/>
                    <a:pt x="54" y="18"/>
                    <a:pt x="56" y="17"/>
                  </a:cubicBezTo>
                  <a:cubicBezTo>
                    <a:pt x="57" y="16"/>
                    <a:pt x="58" y="17"/>
                    <a:pt x="58" y="18"/>
                  </a:cubicBezTo>
                  <a:cubicBezTo>
                    <a:pt x="57" y="19"/>
                    <a:pt x="57" y="24"/>
                    <a:pt x="58" y="27"/>
                  </a:cubicBezTo>
                  <a:cubicBezTo>
                    <a:pt x="59" y="30"/>
                    <a:pt x="59" y="33"/>
                    <a:pt x="60" y="34"/>
                  </a:cubicBezTo>
                  <a:cubicBezTo>
                    <a:pt x="60" y="36"/>
                    <a:pt x="68" y="43"/>
                    <a:pt x="69" y="44"/>
                  </a:cubicBezTo>
                  <a:cubicBezTo>
                    <a:pt x="71" y="45"/>
                    <a:pt x="70" y="44"/>
                    <a:pt x="71" y="44"/>
                  </a:cubicBezTo>
                  <a:cubicBezTo>
                    <a:pt x="71" y="44"/>
                    <a:pt x="79" y="51"/>
                    <a:pt x="81" y="51"/>
                  </a:cubicBezTo>
                  <a:cubicBezTo>
                    <a:pt x="82" y="50"/>
                    <a:pt x="84" y="49"/>
                    <a:pt x="85" y="48"/>
                  </a:cubicBezTo>
                  <a:cubicBezTo>
                    <a:pt x="86" y="46"/>
                    <a:pt x="87" y="46"/>
                    <a:pt x="87" y="44"/>
                  </a:cubicBezTo>
                  <a:cubicBezTo>
                    <a:pt x="86" y="42"/>
                    <a:pt x="85" y="32"/>
                    <a:pt x="86" y="28"/>
                  </a:cubicBezTo>
                  <a:cubicBezTo>
                    <a:pt x="86" y="23"/>
                    <a:pt x="91" y="7"/>
                    <a:pt x="97" y="4"/>
                  </a:cubicBezTo>
                  <a:cubicBezTo>
                    <a:pt x="102" y="0"/>
                    <a:pt x="105" y="1"/>
                    <a:pt x="105" y="1"/>
                  </a:cubicBezTo>
                  <a:cubicBezTo>
                    <a:pt x="105" y="2"/>
                    <a:pt x="106" y="1"/>
                    <a:pt x="106" y="1"/>
                  </a:cubicBezTo>
                  <a:cubicBezTo>
                    <a:pt x="107" y="0"/>
                    <a:pt x="116" y="0"/>
                    <a:pt x="119" y="7"/>
                  </a:cubicBezTo>
                  <a:cubicBezTo>
                    <a:pt x="122" y="14"/>
                    <a:pt x="126" y="24"/>
                    <a:pt x="125" y="31"/>
                  </a:cubicBezTo>
                  <a:cubicBezTo>
                    <a:pt x="123" y="39"/>
                    <a:pt x="121" y="46"/>
                    <a:pt x="122" y="48"/>
                  </a:cubicBezTo>
                  <a:cubicBezTo>
                    <a:pt x="122" y="49"/>
                    <a:pt x="122" y="50"/>
                    <a:pt x="124" y="50"/>
                  </a:cubicBezTo>
                  <a:cubicBezTo>
                    <a:pt x="126" y="51"/>
                    <a:pt x="128" y="51"/>
                    <a:pt x="130" y="53"/>
                  </a:cubicBezTo>
                  <a:cubicBezTo>
                    <a:pt x="132" y="56"/>
                    <a:pt x="134" y="58"/>
                    <a:pt x="134" y="63"/>
                  </a:cubicBezTo>
                  <a:cubicBezTo>
                    <a:pt x="134" y="68"/>
                    <a:pt x="133" y="75"/>
                    <a:pt x="132" y="78"/>
                  </a:cubicBezTo>
                  <a:cubicBezTo>
                    <a:pt x="131" y="81"/>
                    <a:pt x="132" y="81"/>
                    <a:pt x="131" y="82"/>
                  </a:cubicBezTo>
                  <a:cubicBezTo>
                    <a:pt x="131" y="83"/>
                    <a:pt x="130" y="83"/>
                    <a:pt x="131" y="84"/>
                  </a:cubicBezTo>
                  <a:cubicBezTo>
                    <a:pt x="131" y="85"/>
                    <a:pt x="130" y="93"/>
                    <a:pt x="129" y="94"/>
                  </a:cubicBezTo>
                  <a:cubicBezTo>
                    <a:pt x="128" y="95"/>
                    <a:pt x="128" y="95"/>
                    <a:pt x="128" y="95"/>
                  </a:cubicBezTo>
                  <a:cubicBezTo>
                    <a:pt x="128" y="96"/>
                    <a:pt x="127" y="97"/>
                    <a:pt x="128" y="98"/>
                  </a:cubicBezTo>
                  <a:cubicBezTo>
                    <a:pt x="128" y="98"/>
                    <a:pt x="128" y="100"/>
                    <a:pt x="127" y="101"/>
                  </a:cubicBezTo>
                  <a:cubicBezTo>
                    <a:pt x="127" y="102"/>
                    <a:pt x="126" y="102"/>
                    <a:pt x="127" y="103"/>
                  </a:cubicBezTo>
                  <a:cubicBezTo>
                    <a:pt x="127" y="104"/>
                    <a:pt x="127" y="105"/>
                    <a:pt x="126" y="106"/>
                  </a:cubicBezTo>
                  <a:cubicBezTo>
                    <a:pt x="125" y="108"/>
                    <a:pt x="125" y="109"/>
                    <a:pt x="126" y="109"/>
                  </a:cubicBezTo>
                  <a:cubicBezTo>
                    <a:pt x="126" y="110"/>
                    <a:pt x="126" y="111"/>
                    <a:pt x="125" y="112"/>
                  </a:cubicBezTo>
                  <a:cubicBezTo>
                    <a:pt x="125" y="114"/>
                    <a:pt x="125" y="114"/>
                    <a:pt x="125" y="115"/>
                  </a:cubicBezTo>
                  <a:cubicBezTo>
                    <a:pt x="125" y="117"/>
                    <a:pt x="130" y="134"/>
                    <a:pt x="129" y="134"/>
                  </a:cubicBezTo>
                  <a:cubicBezTo>
                    <a:pt x="128" y="134"/>
                    <a:pt x="127" y="133"/>
                    <a:pt x="128" y="135"/>
                  </a:cubicBezTo>
                  <a:cubicBezTo>
                    <a:pt x="128" y="136"/>
                    <a:pt x="132" y="152"/>
                    <a:pt x="132" y="159"/>
                  </a:cubicBezTo>
                  <a:cubicBezTo>
                    <a:pt x="131" y="167"/>
                    <a:pt x="127" y="183"/>
                    <a:pt x="126" y="186"/>
                  </a:cubicBezTo>
                  <a:cubicBezTo>
                    <a:pt x="125" y="188"/>
                    <a:pt x="124" y="194"/>
                    <a:pt x="124" y="19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4" name="Freeform 10"/>
            <p:cNvSpPr>
              <a:spLocks/>
            </p:cNvSpPr>
            <p:nvPr/>
          </p:nvSpPr>
          <p:spPr bwMode="auto">
            <a:xfrm>
              <a:off x="7050088" y="3140075"/>
              <a:ext cx="874713" cy="171450"/>
            </a:xfrm>
            <a:custGeom>
              <a:avLst/>
              <a:gdLst>
                <a:gd name="T0" fmla="*/ 0 w 51"/>
                <a:gd name="T1" fmla="*/ 0 h 10"/>
                <a:gd name="T2" fmla="*/ 2147483647 w 51"/>
                <a:gd name="T3" fmla="*/ 2147483647 h 10"/>
                <a:gd name="T4" fmla="*/ 2147483647 w 51"/>
                <a:gd name="T5" fmla="*/ 2147483647 h 10"/>
                <a:gd name="T6" fmla="*/ 2147483647 w 51"/>
                <a:gd name="T7" fmla="*/ 2147483647 h 10"/>
                <a:gd name="T8" fmla="*/ 2147483647 w 51"/>
                <a:gd name="T9" fmla="*/ 2147483647 h 10"/>
                <a:gd name="T10" fmla="*/ 2147483647 w 51"/>
                <a:gd name="T11" fmla="*/ 2147483647 h 10"/>
                <a:gd name="T12" fmla="*/ 2147483647 w 51"/>
                <a:gd name="T13" fmla="*/ 2147483647 h 10"/>
                <a:gd name="T14" fmla="*/ 2147483647 w 51"/>
                <a:gd name="T15" fmla="*/ 2147483647 h 10"/>
                <a:gd name="T16" fmla="*/ 0 w 51"/>
                <a:gd name="T17" fmla="*/ 0 h 1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1"/>
                <a:gd name="T28" fmla="*/ 0 h 10"/>
                <a:gd name="T29" fmla="*/ 51 w 51"/>
                <a:gd name="T30" fmla="*/ 10 h 1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1" h="10">
                  <a:moveTo>
                    <a:pt x="0" y="0"/>
                  </a:moveTo>
                  <a:cubicBezTo>
                    <a:pt x="0" y="0"/>
                    <a:pt x="0" y="0"/>
                    <a:pt x="1" y="2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1" y="3"/>
                    <a:pt x="5" y="4"/>
                  </a:cubicBezTo>
                  <a:cubicBezTo>
                    <a:pt x="9" y="5"/>
                    <a:pt x="39" y="10"/>
                    <a:pt x="45" y="8"/>
                  </a:cubicBezTo>
                  <a:cubicBezTo>
                    <a:pt x="51" y="5"/>
                    <a:pt x="51" y="5"/>
                    <a:pt x="51" y="5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45" y="7"/>
                    <a:pt x="31" y="5"/>
                  </a:cubicBezTo>
                  <a:cubicBezTo>
                    <a:pt x="18" y="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5" name="Freeform 11"/>
            <p:cNvSpPr>
              <a:spLocks/>
            </p:cNvSpPr>
            <p:nvPr/>
          </p:nvSpPr>
          <p:spPr bwMode="auto">
            <a:xfrm>
              <a:off x="7685088" y="3276600"/>
              <a:ext cx="119063" cy="720725"/>
            </a:xfrm>
            <a:custGeom>
              <a:avLst/>
              <a:gdLst>
                <a:gd name="T0" fmla="*/ 0 w 75"/>
                <a:gd name="T1" fmla="*/ 0 h 454"/>
                <a:gd name="T2" fmla="*/ 2147483647 w 75"/>
                <a:gd name="T3" fmla="*/ 0 h 454"/>
                <a:gd name="T4" fmla="*/ 2147483647 w 75"/>
                <a:gd name="T5" fmla="*/ 2147483647 h 454"/>
                <a:gd name="T6" fmla="*/ 2147483647 w 75"/>
                <a:gd name="T7" fmla="*/ 2147483647 h 454"/>
                <a:gd name="T8" fmla="*/ 0 w 75"/>
                <a:gd name="T9" fmla="*/ 0 h 4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454"/>
                <a:gd name="T17" fmla="*/ 75 w 75"/>
                <a:gd name="T18" fmla="*/ 454 h 45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454">
                  <a:moveTo>
                    <a:pt x="0" y="0"/>
                  </a:moveTo>
                  <a:lnTo>
                    <a:pt x="32" y="0"/>
                  </a:lnTo>
                  <a:lnTo>
                    <a:pt x="75" y="454"/>
                  </a:lnTo>
                  <a:lnTo>
                    <a:pt x="32" y="4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6" name="Freeform 12"/>
            <p:cNvSpPr>
              <a:spLocks/>
            </p:cNvSpPr>
            <p:nvPr/>
          </p:nvSpPr>
          <p:spPr bwMode="auto">
            <a:xfrm>
              <a:off x="7632700" y="3929062"/>
              <a:ext cx="325438" cy="119063"/>
            </a:xfrm>
            <a:custGeom>
              <a:avLst/>
              <a:gdLst>
                <a:gd name="T0" fmla="*/ 2147483647 w 19"/>
                <a:gd name="T1" fmla="*/ 0 h 7"/>
                <a:gd name="T2" fmla="*/ 2147483647 w 19"/>
                <a:gd name="T3" fmla="*/ 2147483647 h 7"/>
                <a:gd name="T4" fmla="*/ 2147483647 w 19"/>
                <a:gd name="T5" fmla="*/ 2147483647 h 7"/>
                <a:gd name="T6" fmla="*/ 2147483647 w 19"/>
                <a:gd name="T7" fmla="*/ 2147483647 h 7"/>
                <a:gd name="T8" fmla="*/ 2147483647 w 19"/>
                <a:gd name="T9" fmla="*/ 2147483647 h 7"/>
                <a:gd name="T10" fmla="*/ 0 w 19"/>
                <a:gd name="T11" fmla="*/ 0 h 7"/>
                <a:gd name="T12" fmla="*/ 2147483647 w 19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9"/>
                <a:gd name="T22" fmla="*/ 0 h 7"/>
                <a:gd name="T23" fmla="*/ 19 w 19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9" h="7">
                  <a:moveTo>
                    <a:pt x="2" y="0"/>
                  </a:moveTo>
                  <a:cubicBezTo>
                    <a:pt x="2" y="0"/>
                    <a:pt x="5" y="5"/>
                    <a:pt x="10" y="5"/>
                  </a:cubicBezTo>
                  <a:cubicBezTo>
                    <a:pt x="15" y="4"/>
                    <a:pt x="19" y="1"/>
                    <a:pt x="19" y="1"/>
                  </a:cubicBezTo>
                  <a:cubicBezTo>
                    <a:pt x="19" y="3"/>
                    <a:pt x="19" y="3"/>
                    <a:pt x="19" y="3"/>
                  </a:cubicBezTo>
                  <a:cubicBezTo>
                    <a:pt x="19" y="3"/>
                    <a:pt x="13" y="7"/>
                    <a:pt x="10" y="6"/>
                  </a:cubicBezTo>
                  <a:cubicBezTo>
                    <a:pt x="8" y="6"/>
                    <a:pt x="6" y="7"/>
                    <a:pt x="0" y="0"/>
                  </a:cubicBez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7" name="Freeform 13"/>
            <p:cNvSpPr>
              <a:spLocks/>
            </p:cNvSpPr>
            <p:nvPr/>
          </p:nvSpPr>
          <p:spPr bwMode="auto">
            <a:xfrm>
              <a:off x="6948488" y="3911600"/>
              <a:ext cx="85725" cy="85725"/>
            </a:xfrm>
            <a:custGeom>
              <a:avLst/>
              <a:gdLst>
                <a:gd name="T0" fmla="*/ 2147483647 w 5"/>
                <a:gd name="T1" fmla="*/ 0 h 5"/>
                <a:gd name="T2" fmla="*/ 2147483647 w 5"/>
                <a:gd name="T3" fmla="*/ 0 h 5"/>
                <a:gd name="T4" fmla="*/ 2147483647 w 5"/>
                <a:gd name="T5" fmla="*/ 2147483647 h 5"/>
                <a:gd name="T6" fmla="*/ 0 w 5"/>
                <a:gd name="T7" fmla="*/ 2147483647 h 5"/>
                <a:gd name="T8" fmla="*/ 0 w 5"/>
                <a:gd name="T9" fmla="*/ 2147483647 h 5"/>
                <a:gd name="T10" fmla="*/ 2147483647 w 5"/>
                <a:gd name="T11" fmla="*/ 2147483647 h 5"/>
                <a:gd name="T12" fmla="*/ 2147483647 w 5"/>
                <a:gd name="T13" fmla="*/ 0 h 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5"/>
                <a:gd name="T23" fmla="*/ 5 w 5"/>
                <a:gd name="T24" fmla="*/ 5 h 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5">
                  <a:moveTo>
                    <a:pt x="3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3" y="4"/>
                    <a:pt x="2" y="5"/>
                  </a:cubicBezTo>
                  <a:cubicBezTo>
                    <a:pt x="0" y="5"/>
                    <a:pt x="0" y="5"/>
                    <a:pt x="0" y="5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1" y="4"/>
                    <a:pt x="2" y="3"/>
                  </a:cubicBezTo>
                  <a:cubicBezTo>
                    <a:pt x="3" y="1"/>
                    <a:pt x="3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8" name="Freeform 14"/>
            <p:cNvSpPr>
              <a:spLocks/>
            </p:cNvSpPr>
            <p:nvPr/>
          </p:nvSpPr>
          <p:spPr bwMode="auto">
            <a:xfrm>
              <a:off x="7034213" y="3843337"/>
              <a:ext cx="101600" cy="171450"/>
            </a:xfrm>
            <a:custGeom>
              <a:avLst/>
              <a:gdLst>
                <a:gd name="T0" fmla="*/ 2147483647 w 64"/>
                <a:gd name="T1" fmla="*/ 0 h 108"/>
                <a:gd name="T2" fmla="*/ 2147483647 w 64"/>
                <a:gd name="T3" fmla="*/ 2147483647 h 108"/>
                <a:gd name="T4" fmla="*/ 2147483647 w 64"/>
                <a:gd name="T5" fmla="*/ 2147483647 h 108"/>
                <a:gd name="T6" fmla="*/ 0 w 64"/>
                <a:gd name="T7" fmla="*/ 2147483647 h 108"/>
                <a:gd name="T8" fmla="*/ 2147483647 w 64"/>
                <a:gd name="T9" fmla="*/ 0 h 1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4"/>
                <a:gd name="T16" fmla="*/ 0 h 108"/>
                <a:gd name="T17" fmla="*/ 64 w 64"/>
                <a:gd name="T18" fmla="*/ 108 h 10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4" h="108">
                  <a:moveTo>
                    <a:pt x="32" y="0"/>
                  </a:moveTo>
                  <a:lnTo>
                    <a:pt x="64" y="10"/>
                  </a:lnTo>
                  <a:lnTo>
                    <a:pt x="32" y="108"/>
                  </a:lnTo>
                  <a:lnTo>
                    <a:pt x="0" y="86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9" name="Freeform 15"/>
            <p:cNvSpPr>
              <a:spLocks/>
            </p:cNvSpPr>
            <p:nvPr/>
          </p:nvSpPr>
          <p:spPr bwMode="auto">
            <a:xfrm>
              <a:off x="7531100" y="3859212"/>
              <a:ext cx="119063" cy="138113"/>
            </a:xfrm>
            <a:custGeom>
              <a:avLst/>
              <a:gdLst>
                <a:gd name="T0" fmla="*/ 0 w 75"/>
                <a:gd name="T1" fmla="*/ 2147483647 h 87"/>
                <a:gd name="T2" fmla="*/ 2147483647 w 75"/>
                <a:gd name="T3" fmla="*/ 0 h 87"/>
                <a:gd name="T4" fmla="*/ 2147483647 w 75"/>
                <a:gd name="T5" fmla="*/ 2147483647 h 87"/>
                <a:gd name="T6" fmla="*/ 2147483647 w 75"/>
                <a:gd name="T7" fmla="*/ 2147483647 h 87"/>
                <a:gd name="T8" fmla="*/ 0 w 75"/>
                <a:gd name="T9" fmla="*/ 2147483647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5"/>
                <a:gd name="T16" fmla="*/ 0 h 87"/>
                <a:gd name="T17" fmla="*/ 75 w 75"/>
                <a:gd name="T18" fmla="*/ 87 h 8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5" h="87">
                  <a:moveTo>
                    <a:pt x="0" y="11"/>
                  </a:moveTo>
                  <a:lnTo>
                    <a:pt x="32" y="0"/>
                  </a:lnTo>
                  <a:lnTo>
                    <a:pt x="75" y="76"/>
                  </a:lnTo>
                  <a:lnTo>
                    <a:pt x="32" y="87"/>
                  </a:lnTo>
                  <a:lnTo>
                    <a:pt x="0" y="11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70" name="群組 108595"/>
          <p:cNvGrpSpPr>
            <a:grpSpLocks/>
          </p:cNvGrpSpPr>
          <p:nvPr/>
        </p:nvGrpSpPr>
        <p:grpSpPr bwMode="auto">
          <a:xfrm>
            <a:off x="5148263" y="260350"/>
            <a:ext cx="2663825" cy="5589588"/>
            <a:chOff x="631825" y="882651"/>
            <a:chExt cx="2919412" cy="5921375"/>
          </a:xfrm>
        </p:grpSpPr>
        <p:sp>
          <p:nvSpPr>
            <p:cNvPr id="58391" name="Freeform 55"/>
            <p:cNvSpPr>
              <a:spLocks/>
            </p:cNvSpPr>
            <p:nvPr/>
          </p:nvSpPr>
          <p:spPr bwMode="auto">
            <a:xfrm>
              <a:off x="631825" y="882651"/>
              <a:ext cx="2919412" cy="5921375"/>
            </a:xfrm>
            <a:custGeom>
              <a:avLst/>
              <a:gdLst>
                <a:gd name="T0" fmla="*/ 2147483647 w 139"/>
                <a:gd name="T1" fmla="*/ 2147483647 h 282"/>
                <a:gd name="T2" fmla="*/ 2147483647 w 139"/>
                <a:gd name="T3" fmla="*/ 2147483647 h 282"/>
                <a:gd name="T4" fmla="*/ 2147483647 w 139"/>
                <a:gd name="T5" fmla="*/ 2147483647 h 282"/>
                <a:gd name="T6" fmla="*/ 2147483647 w 139"/>
                <a:gd name="T7" fmla="*/ 2147483647 h 282"/>
                <a:gd name="T8" fmla="*/ 2147483647 w 139"/>
                <a:gd name="T9" fmla="*/ 2147483647 h 282"/>
                <a:gd name="T10" fmla="*/ 2147483647 w 139"/>
                <a:gd name="T11" fmla="*/ 2147483647 h 282"/>
                <a:gd name="T12" fmla="*/ 2147483647 w 139"/>
                <a:gd name="T13" fmla="*/ 2147483647 h 282"/>
                <a:gd name="T14" fmla="*/ 2147483647 w 139"/>
                <a:gd name="T15" fmla="*/ 2147483647 h 282"/>
                <a:gd name="T16" fmla="*/ 2147483647 w 139"/>
                <a:gd name="T17" fmla="*/ 2147483647 h 282"/>
                <a:gd name="T18" fmla="*/ 2147483647 w 139"/>
                <a:gd name="T19" fmla="*/ 2147483647 h 282"/>
                <a:gd name="T20" fmla="*/ 2147483647 w 139"/>
                <a:gd name="T21" fmla="*/ 2147483647 h 282"/>
                <a:gd name="T22" fmla="*/ 2147483647 w 139"/>
                <a:gd name="T23" fmla="*/ 2147483647 h 282"/>
                <a:gd name="T24" fmla="*/ 2147483647 w 139"/>
                <a:gd name="T25" fmla="*/ 2147483647 h 282"/>
                <a:gd name="T26" fmla="*/ 2147483647 w 139"/>
                <a:gd name="T27" fmla="*/ 2147483647 h 282"/>
                <a:gd name="T28" fmla="*/ 2147483647 w 139"/>
                <a:gd name="T29" fmla="*/ 2147483647 h 282"/>
                <a:gd name="T30" fmla="*/ 2147483647 w 139"/>
                <a:gd name="T31" fmla="*/ 2147483647 h 282"/>
                <a:gd name="T32" fmla="*/ 2147483647 w 139"/>
                <a:gd name="T33" fmla="*/ 2147483647 h 282"/>
                <a:gd name="T34" fmla="*/ 2147483647 w 139"/>
                <a:gd name="T35" fmla="*/ 2147483647 h 282"/>
                <a:gd name="T36" fmla="*/ 2147483647 w 139"/>
                <a:gd name="T37" fmla="*/ 2147483647 h 282"/>
                <a:gd name="T38" fmla="*/ 2147483647 w 139"/>
                <a:gd name="T39" fmla="*/ 2147483647 h 282"/>
                <a:gd name="T40" fmla="*/ 2147483647 w 139"/>
                <a:gd name="T41" fmla="*/ 2147483647 h 282"/>
                <a:gd name="T42" fmla="*/ 2147483647 w 139"/>
                <a:gd name="T43" fmla="*/ 2147483647 h 282"/>
                <a:gd name="T44" fmla="*/ 2147483647 w 139"/>
                <a:gd name="T45" fmla="*/ 2147483647 h 282"/>
                <a:gd name="T46" fmla="*/ 2147483647 w 139"/>
                <a:gd name="T47" fmla="*/ 2147483647 h 282"/>
                <a:gd name="T48" fmla="*/ 2147483647 w 139"/>
                <a:gd name="T49" fmla="*/ 2147483647 h 282"/>
                <a:gd name="T50" fmla="*/ 2147483647 w 139"/>
                <a:gd name="T51" fmla="*/ 2147483647 h 282"/>
                <a:gd name="T52" fmla="*/ 2147483647 w 139"/>
                <a:gd name="T53" fmla="*/ 2147483647 h 282"/>
                <a:gd name="T54" fmla="*/ 2147483647 w 139"/>
                <a:gd name="T55" fmla="*/ 2147483647 h 282"/>
                <a:gd name="T56" fmla="*/ 2147483647 w 139"/>
                <a:gd name="T57" fmla="*/ 2147483647 h 282"/>
                <a:gd name="T58" fmla="*/ 2147483647 w 139"/>
                <a:gd name="T59" fmla="*/ 2147483647 h 282"/>
                <a:gd name="T60" fmla="*/ 2147483647 w 139"/>
                <a:gd name="T61" fmla="*/ 2147483647 h 282"/>
                <a:gd name="T62" fmla="*/ 2147483647 w 139"/>
                <a:gd name="T63" fmla="*/ 2147483647 h 282"/>
                <a:gd name="T64" fmla="*/ 2147483647 w 139"/>
                <a:gd name="T65" fmla="*/ 2147483647 h 282"/>
                <a:gd name="T66" fmla="*/ 2147483647 w 139"/>
                <a:gd name="T67" fmla="*/ 2147483647 h 282"/>
                <a:gd name="T68" fmla="*/ 2147483647 w 139"/>
                <a:gd name="T69" fmla="*/ 2147483647 h 282"/>
                <a:gd name="T70" fmla="*/ 2147483647 w 139"/>
                <a:gd name="T71" fmla="*/ 2147483647 h 282"/>
                <a:gd name="T72" fmla="*/ 2147483647 w 139"/>
                <a:gd name="T73" fmla="*/ 2147483647 h 282"/>
                <a:gd name="T74" fmla="*/ 2147483647 w 139"/>
                <a:gd name="T75" fmla="*/ 2147483647 h 282"/>
                <a:gd name="T76" fmla="*/ 2147483647 w 139"/>
                <a:gd name="T77" fmla="*/ 2147483647 h 282"/>
                <a:gd name="T78" fmla="*/ 2147483647 w 139"/>
                <a:gd name="T79" fmla="*/ 2147483647 h 282"/>
                <a:gd name="T80" fmla="*/ 2147483647 w 139"/>
                <a:gd name="T81" fmla="*/ 2147483647 h 282"/>
                <a:gd name="T82" fmla="*/ 2147483647 w 139"/>
                <a:gd name="T83" fmla="*/ 2147483647 h 282"/>
                <a:gd name="T84" fmla="*/ 2147483647 w 139"/>
                <a:gd name="T85" fmla="*/ 2147483647 h 282"/>
                <a:gd name="T86" fmla="*/ 2147483647 w 139"/>
                <a:gd name="T87" fmla="*/ 2147483647 h 282"/>
                <a:gd name="T88" fmla="*/ 2147483647 w 139"/>
                <a:gd name="T89" fmla="*/ 2147483647 h 282"/>
                <a:gd name="T90" fmla="*/ 2147483647 w 139"/>
                <a:gd name="T91" fmla="*/ 2147483647 h 282"/>
                <a:gd name="T92" fmla="*/ 2147483647 w 139"/>
                <a:gd name="T93" fmla="*/ 2147483647 h 282"/>
                <a:gd name="T94" fmla="*/ 2147483647 w 139"/>
                <a:gd name="T95" fmla="*/ 2147483647 h 282"/>
                <a:gd name="T96" fmla="*/ 2147483647 w 139"/>
                <a:gd name="T97" fmla="*/ 2147483647 h 282"/>
                <a:gd name="T98" fmla="*/ 2147483647 w 139"/>
                <a:gd name="T99" fmla="*/ 2147483647 h 282"/>
                <a:gd name="T100" fmla="*/ 2147483647 w 139"/>
                <a:gd name="T101" fmla="*/ 2147483647 h 282"/>
                <a:gd name="T102" fmla="*/ 2147483647 w 139"/>
                <a:gd name="T103" fmla="*/ 2147483647 h 282"/>
                <a:gd name="T104" fmla="*/ 2147483647 w 139"/>
                <a:gd name="T105" fmla="*/ 2147483647 h 282"/>
                <a:gd name="T106" fmla="*/ 2147483647 w 139"/>
                <a:gd name="T107" fmla="*/ 2147483647 h 282"/>
                <a:gd name="T108" fmla="*/ 2147483647 w 139"/>
                <a:gd name="T109" fmla="*/ 2147483647 h 282"/>
                <a:gd name="T110" fmla="*/ 2147483647 w 139"/>
                <a:gd name="T111" fmla="*/ 2147483647 h 282"/>
                <a:gd name="T112" fmla="*/ 2147483647 w 139"/>
                <a:gd name="T113" fmla="*/ 2147483647 h 282"/>
                <a:gd name="T114" fmla="*/ 2147483647 w 139"/>
                <a:gd name="T115" fmla="*/ 2147483647 h 282"/>
                <a:gd name="T116" fmla="*/ 2147483647 w 139"/>
                <a:gd name="T117" fmla="*/ 2147483647 h 282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39"/>
                <a:gd name="T178" fmla="*/ 0 h 282"/>
                <a:gd name="T179" fmla="*/ 139 w 139"/>
                <a:gd name="T180" fmla="*/ 282 h 282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39" h="282">
                  <a:moveTo>
                    <a:pt x="70" y="185"/>
                  </a:moveTo>
                  <a:cubicBezTo>
                    <a:pt x="69" y="191"/>
                    <a:pt x="70" y="208"/>
                    <a:pt x="70" y="213"/>
                  </a:cubicBezTo>
                  <a:cubicBezTo>
                    <a:pt x="71" y="218"/>
                    <a:pt x="72" y="247"/>
                    <a:pt x="72" y="248"/>
                  </a:cubicBezTo>
                  <a:cubicBezTo>
                    <a:pt x="72" y="249"/>
                    <a:pt x="72" y="250"/>
                    <a:pt x="71" y="253"/>
                  </a:cubicBezTo>
                  <a:cubicBezTo>
                    <a:pt x="71" y="255"/>
                    <a:pt x="70" y="262"/>
                    <a:pt x="70" y="262"/>
                  </a:cubicBezTo>
                  <a:cubicBezTo>
                    <a:pt x="69" y="262"/>
                    <a:pt x="67" y="263"/>
                    <a:pt x="68" y="263"/>
                  </a:cubicBezTo>
                  <a:cubicBezTo>
                    <a:pt x="68" y="264"/>
                    <a:pt x="70" y="277"/>
                    <a:pt x="69" y="278"/>
                  </a:cubicBezTo>
                  <a:cubicBezTo>
                    <a:pt x="67" y="280"/>
                    <a:pt x="65" y="281"/>
                    <a:pt x="62" y="280"/>
                  </a:cubicBezTo>
                  <a:cubicBezTo>
                    <a:pt x="59" y="279"/>
                    <a:pt x="58" y="277"/>
                    <a:pt x="58" y="274"/>
                  </a:cubicBezTo>
                  <a:cubicBezTo>
                    <a:pt x="59" y="272"/>
                    <a:pt x="60" y="269"/>
                    <a:pt x="59" y="266"/>
                  </a:cubicBezTo>
                  <a:cubicBezTo>
                    <a:pt x="59" y="263"/>
                    <a:pt x="60" y="263"/>
                    <a:pt x="59" y="263"/>
                  </a:cubicBezTo>
                  <a:cubicBezTo>
                    <a:pt x="58" y="263"/>
                    <a:pt x="57" y="263"/>
                    <a:pt x="57" y="261"/>
                  </a:cubicBezTo>
                  <a:cubicBezTo>
                    <a:pt x="57" y="259"/>
                    <a:pt x="57" y="258"/>
                    <a:pt x="57" y="257"/>
                  </a:cubicBezTo>
                  <a:cubicBezTo>
                    <a:pt x="56" y="256"/>
                    <a:pt x="55" y="251"/>
                    <a:pt x="56" y="248"/>
                  </a:cubicBezTo>
                  <a:cubicBezTo>
                    <a:pt x="57" y="245"/>
                    <a:pt x="57" y="242"/>
                    <a:pt x="57" y="238"/>
                  </a:cubicBezTo>
                  <a:cubicBezTo>
                    <a:pt x="57" y="234"/>
                    <a:pt x="56" y="230"/>
                    <a:pt x="57" y="229"/>
                  </a:cubicBezTo>
                  <a:cubicBezTo>
                    <a:pt x="57" y="227"/>
                    <a:pt x="57" y="223"/>
                    <a:pt x="56" y="222"/>
                  </a:cubicBezTo>
                  <a:cubicBezTo>
                    <a:pt x="56" y="221"/>
                    <a:pt x="56" y="214"/>
                    <a:pt x="56" y="214"/>
                  </a:cubicBezTo>
                  <a:cubicBezTo>
                    <a:pt x="56" y="213"/>
                    <a:pt x="55" y="211"/>
                    <a:pt x="55" y="209"/>
                  </a:cubicBezTo>
                  <a:cubicBezTo>
                    <a:pt x="55" y="208"/>
                    <a:pt x="54" y="197"/>
                    <a:pt x="54" y="195"/>
                  </a:cubicBezTo>
                  <a:cubicBezTo>
                    <a:pt x="54" y="194"/>
                    <a:pt x="54" y="194"/>
                    <a:pt x="54" y="193"/>
                  </a:cubicBezTo>
                  <a:cubicBezTo>
                    <a:pt x="53" y="192"/>
                    <a:pt x="53" y="190"/>
                    <a:pt x="53" y="189"/>
                  </a:cubicBezTo>
                  <a:cubicBezTo>
                    <a:pt x="54" y="188"/>
                    <a:pt x="53" y="187"/>
                    <a:pt x="53" y="186"/>
                  </a:cubicBezTo>
                  <a:cubicBezTo>
                    <a:pt x="53" y="185"/>
                    <a:pt x="53" y="184"/>
                    <a:pt x="53" y="183"/>
                  </a:cubicBezTo>
                  <a:cubicBezTo>
                    <a:pt x="53" y="182"/>
                    <a:pt x="50" y="166"/>
                    <a:pt x="49" y="166"/>
                  </a:cubicBezTo>
                  <a:cubicBezTo>
                    <a:pt x="48" y="166"/>
                    <a:pt x="47" y="165"/>
                    <a:pt x="46" y="168"/>
                  </a:cubicBezTo>
                  <a:cubicBezTo>
                    <a:pt x="46" y="168"/>
                    <a:pt x="40" y="186"/>
                    <a:pt x="41" y="187"/>
                  </a:cubicBezTo>
                  <a:cubicBezTo>
                    <a:pt x="41" y="189"/>
                    <a:pt x="40" y="190"/>
                    <a:pt x="40" y="191"/>
                  </a:cubicBezTo>
                  <a:cubicBezTo>
                    <a:pt x="39" y="193"/>
                    <a:pt x="40" y="193"/>
                    <a:pt x="40" y="194"/>
                  </a:cubicBezTo>
                  <a:cubicBezTo>
                    <a:pt x="40" y="196"/>
                    <a:pt x="40" y="197"/>
                    <a:pt x="39" y="198"/>
                  </a:cubicBezTo>
                  <a:cubicBezTo>
                    <a:pt x="38" y="199"/>
                    <a:pt x="38" y="199"/>
                    <a:pt x="38" y="203"/>
                  </a:cubicBezTo>
                  <a:cubicBezTo>
                    <a:pt x="37" y="206"/>
                    <a:pt x="37" y="215"/>
                    <a:pt x="37" y="216"/>
                  </a:cubicBezTo>
                  <a:cubicBezTo>
                    <a:pt x="37" y="218"/>
                    <a:pt x="37" y="220"/>
                    <a:pt x="37" y="223"/>
                  </a:cubicBezTo>
                  <a:cubicBezTo>
                    <a:pt x="37" y="226"/>
                    <a:pt x="38" y="242"/>
                    <a:pt x="38" y="244"/>
                  </a:cubicBezTo>
                  <a:cubicBezTo>
                    <a:pt x="39" y="246"/>
                    <a:pt x="39" y="248"/>
                    <a:pt x="39" y="251"/>
                  </a:cubicBezTo>
                  <a:cubicBezTo>
                    <a:pt x="39" y="253"/>
                    <a:pt x="40" y="262"/>
                    <a:pt x="39" y="262"/>
                  </a:cubicBezTo>
                  <a:cubicBezTo>
                    <a:pt x="38" y="262"/>
                    <a:pt x="37" y="263"/>
                    <a:pt x="37" y="263"/>
                  </a:cubicBezTo>
                  <a:cubicBezTo>
                    <a:pt x="38" y="264"/>
                    <a:pt x="38" y="265"/>
                    <a:pt x="36" y="267"/>
                  </a:cubicBezTo>
                  <a:cubicBezTo>
                    <a:pt x="34" y="269"/>
                    <a:pt x="33" y="271"/>
                    <a:pt x="33" y="273"/>
                  </a:cubicBezTo>
                  <a:cubicBezTo>
                    <a:pt x="33" y="275"/>
                    <a:pt x="33" y="277"/>
                    <a:pt x="33" y="277"/>
                  </a:cubicBezTo>
                  <a:cubicBezTo>
                    <a:pt x="31" y="277"/>
                    <a:pt x="31" y="277"/>
                    <a:pt x="31" y="277"/>
                  </a:cubicBezTo>
                  <a:cubicBezTo>
                    <a:pt x="31" y="277"/>
                    <a:pt x="32" y="270"/>
                    <a:pt x="32" y="271"/>
                  </a:cubicBezTo>
                  <a:cubicBezTo>
                    <a:pt x="31" y="272"/>
                    <a:pt x="31" y="275"/>
                    <a:pt x="31" y="277"/>
                  </a:cubicBezTo>
                  <a:cubicBezTo>
                    <a:pt x="31" y="278"/>
                    <a:pt x="29" y="280"/>
                    <a:pt x="28" y="281"/>
                  </a:cubicBezTo>
                  <a:cubicBezTo>
                    <a:pt x="26" y="281"/>
                    <a:pt x="22" y="282"/>
                    <a:pt x="20" y="282"/>
                  </a:cubicBezTo>
                  <a:cubicBezTo>
                    <a:pt x="19" y="282"/>
                    <a:pt x="16" y="280"/>
                    <a:pt x="19" y="278"/>
                  </a:cubicBezTo>
                  <a:cubicBezTo>
                    <a:pt x="22" y="275"/>
                    <a:pt x="23" y="273"/>
                    <a:pt x="24" y="271"/>
                  </a:cubicBezTo>
                  <a:cubicBezTo>
                    <a:pt x="25" y="268"/>
                    <a:pt x="26" y="266"/>
                    <a:pt x="25" y="266"/>
                  </a:cubicBezTo>
                  <a:cubicBezTo>
                    <a:pt x="24" y="265"/>
                    <a:pt x="24" y="265"/>
                    <a:pt x="24" y="264"/>
                  </a:cubicBezTo>
                  <a:cubicBezTo>
                    <a:pt x="24" y="263"/>
                    <a:pt x="22" y="250"/>
                    <a:pt x="22" y="246"/>
                  </a:cubicBezTo>
                  <a:cubicBezTo>
                    <a:pt x="22" y="243"/>
                    <a:pt x="21" y="224"/>
                    <a:pt x="21" y="221"/>
                  </a:cubicBezTo>
                  <a:cubicBezTo>
                    <a:pt x="22" y="219"/>
                    <a:pt x="22" y="216"/>
                    <a:pt x="22" y="215"/>
                  </a:cubicBezTo>
                  <a:cubicBezTo>
                    <a:pt x="21" y="213"/>
                    <a:pt x="22" y="208"/>
                    <a:pt x="22" y="208"/>
                  </a:cubicBezTo>
                  <a:cubicBezTo>
                    <a:pt x="22" y="207"/>
                    <a:pt x="23" y="203"/>
                    <a:pt x="22" y="201"/>
                  </a:cubicBezTo>
                  <a:cubicBezTo>
                    <a:pt x="22" y="199"/>
                    <a:pt x="22" y="198"/>
                    <a:pt x="22" y="196"/>
                  </a:cubicBezTo>
                  <a:cubicBezTo>
                    <a:pt x="22" y="195"/>
                    <a:pt x="23" y="176"/>
                    <a:pt x="24" y="173"/>
                  </a:cubicBezTo>
                  <a:cubicBezTo>
                    <a:pt x="24" y="170"/>
                    <a:pt x="27" y="155"/>
                    <a:pt x="27" y="154"/>
                  </a:cubicBezTo>
                  <a:cubicBezTo>
                    <a:pt x="26" y="153"/>
                    <a:pt x="26" y="153"/>
                    <a:pt x="27" y="153"/>
                  </a:cubicBezTo>
                  <a:cubicBezTo>
                    <a:pt x="27" y="152"/>
                    <a:pt x="29" y="145"/>
                    <a:pt x="29" y="143"/>
                  </a:cubicBezTo>
                  <a:cubicBezTo>
                    <a:pt x="29" y="141"/>
                    <a:pt x="30" y="137"/>
                    <a:pt x="31" y="134"/>
                  </a:cubicBezTo>
                  <a:cubicBezTo>
                    <a:pt x="32" y="132"/>
                    <a:pt x="31" y="129"/>
                    <a:pt x="31" y="127"/>
                  </a:cubicBezTo>
                  <a:cubicBezTo>
                    <a:pt x="30" y="124"/>
                    <a:pt x="31" y="114"/>
                    <a:pt x="31" y="109"/>
                  </a:cubicBezTo>
                  <a:cubicBezTo>
                    <a:pt x="32" y="104"/>
                    <a:pt x="31" y="93"/>
                    <a:pt x="30" y="89"/>
                  </a:cubicBezTo>
                  <a:cubicBezTo>
                    <a:pt x="26" y="78"/>
                    <a:pt x="21" y="67"/>
                    <a:pt x="20" y="64"/>
                  </a:cubicBezTo>
                  <a:cubicBezTo>
                    <a:pt x="19" y="61"/>
                    <a:pt x="18" y="57"/>
                    <a:pt x="17" y="56"/>
                  </a:cubicBezTo>
                  <a:cubicBezTo>
                    <a:pt x="17" y="55"/>
                    <a:pt x="15" y="50"/>
                    <a:pt x="15" y="49"/>
                  </a:cubicBezTo>
                  <a:cubicBezTo>
                    <a:pt x="14" y="47"/>
                    <a:pt x="10" y="34"/>
                    <a:pt x="9" y="30"/>
                  </a:cubicBezTo>
                  <a:cubicBezTo>
                    <a:pt x="8" y="26"/>
                    <a:pt x="8" y="24"/>
                    <a:pt x="7" y="23"/>
                  </a:cubicBezTo>
                  <a:cubicBezTo>
                    <a:pt x="6" y="21"/>
                    <a:pt x="5" y="19"/>
                    <a:pt x="5" y="18"/>
                  </a:cubicBezTo>
                  <a:cubicBezTo>
                    <a:pt x="5" y="16"/>
                    <a:pt x="5" y="15"/>
                    <a:pt x="4" y="14"/>
                  </a:cubicBezTo>
                  <a:cubicBezTo>
                    <a:pt x="3" y="13"/>
                    <a:pt x="0" y="8"/>
                    <a:pt x="0" y="8"/>
                  </a:cubicBezTo>
                  <a:cubicBezTo>
                    <a:pt x="0" y="7"/>
                    <a:pt x="1" y="7"/>
                    <a:pt x="2" y="8"/>
                  </a:cubicBezTo>
                  <a:cubicBezTo>
                    <a:pt x="2" y="9"/>
                    <a:pt x="5" y="13"/>
                    <a:pt x="6" y="12"/>
                  </a:cubicBezTo>
                  <a:cubicBezTo>
                    <a:pt x="6" y="12"/>
                    <a:pt x="6" y="12"/>
                    <a:pt x="6" y="10"/>
                  </a:cubicBezTo>
                  <a:cubicBezTo>
                    <a:pt x="5" y="8"/>
                    <a:pt x="3" y="3"/>
                    <a:pt x="3" y="2"/>
                  </a:cubicBezTo>
                  <a:cubicBezTo>
                    <a:pt x="4" y="2"/>
                    <a:pt x="4" y="2"/>
                    <a:pt x="5" y="4"/>
                  </a:cubicBezTo>
                  <a:cubicBezTo>
                    <a:pt x="6" y="7"/>
                    <a:pt x="8" y="10"/>
                    <a:pt x="8" y="10"/>
                  </a:cubicBezTo>
                  <a:cubicBezTo>
                    <a:pt x="8" y="10"/>
                    <a:pt x="8" y="9"/>
                    <a:pt x="8" y="7"/>
                  </a:cubicBezTo>
                  <a:cubicBezTo>
                    <a:pt x="7" y="6"/>
                    <a:pt x="6" y="2"/>
                    <a:pt x="6" y="1"/>
                  </a:cubicBezTo>
                  <a:cubicBezTo>
                    <a:pt x="6" y="0"/>
                    <a:pt x="7" y="0"/>
                    <a:pt x="8" y="2"/>
                  </a:cubicBezTo>
                  <a:cubicBezTo>
                    <a:pt x="8" y="4"/>
                    <a:pt x="9" y="8"/>
                    <a:pt x="10" y="8"/>
                  </a:cubicBezTo>
                  <a:cubicBezTo>
                    <a:pt x="11" y="8"/>
                    <a:pt x="10" y="5"/>
                    <a:pt x="10" y="4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10" y="0"/>
                    <a:pt x="10" y="1"/>
                    <a:pt x="11" y="2"/>
                  </a:cubicBezTo>
                  <a:cubicBezTo>
                    <a:pt x="11" y="3"/>
                    <a:pt x="12" y="7"/>
                    <a:pt x="12" y="9"/>
                  </a:cubicBezTo>
                  <a:cubicBezTo>
                    <a:pt x="12" y="10"/>
                    <a:pt x="12" y="13"/>
                    <a:pt x="13" y="13"/>
                  </a:cubicBezTo>
                  <a:cubicBezTo>
                    <a:pt x="14" y="12"/>
                    <a:pt x="14" y="12"/>
                    <a:pt x="15" y="10"/>
                  </a:cubicBezTo>
                  <a:cubicBezTo>
                    <a:pt x="17" y="8"/>
                    <a:pt x="17" y="10"/>
                    <a:pt x="16" y="11"/>
                  </a:cubicBezTo>
                  <a:cubicBezTo>
                    <a:pt x="16" y="13"/>
                    <a:pt x="14" y="13"/>
                    <a:pt x="14" y="15"/>
                  </a:cubicBezTo>
                  <a:cubicBezTo>
                    <a:pt x="14" y="15"/>
                    <a:pt x="13" y="16"/>
                    <a:pt x="14" y="17"/>
                  </a:cubicBezTo>
                  <a:cubicBezTo>
                    <a:pt x="14" y="18"/>
                    <a:pt x="13" y="20"/>
                    <a:pt x="14" y="22"/>
                  </a:cubicBezTo>
                  <a:cubicBezTo>
                    <a:pt x="14" y="25"/>
                    <a:pt x="23" y="46"/>
                    <a:pt x="23" y="48"/>
                  </a:cubicBezTo>
                  <a:cubicBezTo>
                    <a:pt x="24" y="51"/>
                    <a:pt x="24" y="54"/>
                    <a:pt x="25" y="56"/>
                  </a:cubicBezTo>
                  <a:cubicBezTo>
                    <a:pt x="27" y="59"/>
                    <a:pt x="30" y="65"/>
                    <a:pt x="31" y="67"/>
                  </a:cubicBezTo>
                  <a:cubicBezTo>
                    <a:pt x="31" y="70"/>
                    <a:pt x="31" y="70"/>
                    <a:pt x="34" y="75"/>
                  </a:cubicBezTo>
                  <a:cubicBezTo>
                    <a:pt x="35" y="77"/>
                    <a:pt x="38" y="80"/>
                    <a:pt x="39" y="82"/>
                  </a:cubicBezTo>
                  <a:cubicBezTo>
                    <a:pt x="40" y="84"/>
                    <a:pt x="41" y="86"/>
                    <a:pt x="42" y="86"/>
                  </a:cubicBezTo>
                  <a:cubicBezTo>
                    <a:pt x="43" y="86"/>
                    <a:pt x="44" y="85"/>
                    <a:pt x="44" y="83"/>
                  </a:cubicBezTo>
                  <a:cubicBezTo>
                    <a:pt x="44" y="82"/>
                    <a:pt x="46" y="78"/>
                    <a:pt x="45" y="77"/>
                  </a:cubicBezTo>
                  <a:cubicBezTo>
                    <a:pt x="44" y="76"/>
                    <a:pt x="41" y="74"/>
                    <a:pt x="42" y="73"/>
                  </a:cubicBezTo>
                  <a:cubicBezTo>
                    <a:pt x="42" y="72"/>
                    <a:pt x="43" y="70"/>
                    <a:pt x="43" y="70"/>
                  </a:cubicBezTo>
                  <a:cubicBezTo>
                    <a:pt x="43" y="69"/>
                    <a:pt x="43" y="67"/>
                    <a:pt x="43" y="67"/>
                  </a:cubicBezTo>
                  <a:cubicBezTo>
                    <a:pt x="44" y="66"/>
                    <a:pt x="44" y="65"/>
                    <a:pt x="44" y="64"/>
                  </a:cubicBezTo>
                  <a:cubicBezTo>
                    <a:pt x="44" y="64"/>
                    <a:pt x="44" y="64"/>
                    <a:pt x="43" y="64"/>
                  </a:cubicBezTo>
                  <a:cubicBezTo>
                    <a:pt x="42" y="65"/>
                    <a:pt x="42" y="65"/>
                    <a:pt x="42" y="66"/>
                  </a:cubicBezTo>
                  <a:cubicBezTo>
                    <a:pt x="41" y="66"/>
                    <a:pt x="42" y="65"/>
                    <a:pt x="43" y="63"/>
                  </a:cubicBezTo>
                  <a:cubicBezTo>
                    <a:pt x="44" y="62"/>
                    <a:pt x="44" y="58"/>
                    <a:pt x="46" y="57"/>
                  </a:cubicBezTo>
                  <a:cubicBezTo>
                    <a:pt x="48" y="55"/>
                    <a:pt x="53" y="55"/>
                    <a:pt x="54" y="56"/>
                  </a:cubicBezTo>
                  <a:cubicBezTo>
                    <a:pt x="55" y="57"/>
                    <a:pt x="55" y="56"/>
                    <a:pt x="56" y="56"/>
                  </a:cubicBezTo>
                  <a:cubicBezTo>
                    <a:pt x="56" y="56"/>
                    <a:pt x="56" y="55"/>
                    <a:pt x="58" y="56"/>
                  </a:cubicBezTo>
                  <a:cubicBezTo>
                    <a:pt x="59" y="58"/>
                    <a:pt x="66" y="61"/>
                    <a:pt x="66" y="67"/>
                  </a:cubicBezTo>
                  <a:cubicBezTo>
                    <a:pt x="67" y="73"/>
                    <a:pt x="65" y="82"/>
                    <a:pt x="63" y="84"/>
                  </a:cubicBezTo>
                  <a:cubicBezTo>
                    <a:pt x="62" y="87"/>
                    <a:pt x="61" y="86"/>
                    <a:pt x="61" y="86"/>
                  </a:cubicBezTo>
                  <a:cubicBezTo>
                    <a:pt x="61" y="86"/>
                    <a:pt x="63" y="85"/>
                    <a:pt x="63" y="83"/>
                  </a:cubicBezTo>
                  <a:cubicBezTo>
                    <a:pt x="64" y="82"/>
                    <a:pt x="66" y="74"/>
                    <a:pt x="65" y="75"/>
                  </a:cubicBezTo>
                  <a:cubicBezTo>
                    <a:pt x="64" y="76"/>
                    <a:pt x="64" y="79"/>
                    <a:pt x="63" y="81"/>
                  </a:cubicBezTo>
                  <a:cubicBezTo>
                    <a:pt x="61" y="82"/>
                    <a:pt x="61" y="82"/>
                    <a:pt x="61" y="82"/>
                  </a:cubicBezTo>
                  <a:cubicBezTo>
                    <a:pt x="61" y="82"/>
                    <a:pt x="62" y="80"/>
                    <a:pt x="63" y="79"/>
                  </a:cubicBezTo>
                  <a:cubicBezTo>
                    <a:pt x="63" y="78"/>
                    <a:pt x="64" y="75"/>
                    <a:pt x="63" y="76"/>
                  </a:cubicBezTo>
                  <a:cubicBezTo>
                    <a:pt x="62" y="78"/>
                    <a:pt x="62" y="79"/>
                    <a:pt x="62" y="79"/>
                  </a:cubicBezTo>
                  <a:cubicBezTo>
                    <a:pt x="62" y="79"/>
                    <a:pt x="62" y="78"/>
                    <a:pt x="62" y="77"/>
                  </a:cubicBezTo>
                  <a:cubicBezTo>
                    <a:pt x="63" y="75"/>
                    <a:pt x="63" y="75"/>
                    <a:pt x="62" y="75"/>
                  </a:cubicBezTo>
                  <a:cubicBezTo>
                    <a:pt x="61" y="75"/>
                    <a:pt x="60" y="75"/>
                    <a:pt x="60" y="75"/>
                  </a:cubicBezTo>
                  <a:cubicBezTo>
                    <a:pt x="59" y="76"/>
                    <a:pt x="55" y="82"/>
                    <a:pt x="56" y="83"/>
                  </a:cubicBezTo>
                  <a:cubicBezTo>
                    <a:pt x="56" y="85"/>
                    <a:pt x="55" y="87"/>
                    <a:pt x="56" y="88"/>
                  </a:cubicBezTo>
                  <a:cubicBezTo>
                    <a:pt x="57" y="88"/>
                    <a:pt x="61" y="89"/>
                    <a:pt x="62" y="88"/>
                  </a:cubicBezTo>
                  <a:cubicBezTo>
                    <a:pt x="63" y="88"/>
                    <a:pt x="66" y="85"/>
                    <a:pt x="68" y="84"/>
                  </a:cubicBezTo>
                  <a:cubicBezTo>
                    <a:pt x="71" y="83"/>
                    <a:pt x="73" y="84"/>
                    <a:pt x="74" y="82"/>
                  </a:cubicBezTo>
                  <a:cubicBezTo>
                    <a:pt x="76" y="79"/>
                    <a:pt x="83" y="73"/>
                    <a:pt x="86" y="72"/>
                  </a:cubicBezTo>
                  <a:cubicBezTo>
                    <a:pt x="88" y="71"/>
                    <a:pt x="89" y="70"/>
                    <a:pt x="91" y="67"/>
                  </a:cubicBezTo>
                  <a:cubicBezTo>
                    <a:pt x="93" y="65"/>
                    <a:pt x="101" y="58"/>
                    <a:pt x="103" y="57"/>
                  </a:cubicBezTo>
                  <a:cubicBezTo>
                    <a:pt x="104" y="56"/>
                    <a:pt x="115" y="46"/>
                    <a:pt x="116" y="45"/>
                  </a:cubicBezTo>
                  <a:cubicBezTo>
                    <a:pt x="117" y="44"/>
                    <a:pt x="117" y="43"/>
                    <a:pt x="119" y="40"/>
                  </a:cubicBezTo>
                  <a:cubicBezTo>
                    <a:pt x="120" y="37"/>
                    <a:pt x="120" y="38"/>
                    <a:pt x="120" y="37"/>
                  </a:cubicBezTo>
                  <a:cubicBezTo>
                    <a:pt x="121" y="35"/>
                    <a:pt x="122" y="34"/>
                    <a:pt x="122" y="33"/>
                  </a:cubicBezTo>
                  <a:cubicBezTo>
                    <a:pt x="122" y="32"/>
                    <a:pt x="122" y="31"/>
                    <a:pt x="123" y="31"/>
                  </a:cubicBezTo>
                  <a:cubicBezTo>
                    <a:pt x="123" y="31"/>
                    <a:pt x="124" y="34"/>
                    <a:pt x="123" y="35"/>
                  </a:cubicBezTo>
                  <a:cubicBezTo>
                    <a:pt x="123" y="35"/>
                    <a:pt x="123" y="36"/>
                    <a:pt x="124" y="35"/>
                  </a:cubicBezTo>
                  <a:cubicBezTo>
                    <a:pt x="124" y="34"/>
                    <a:pt x="126" y="31"/>
                    <a:pt x="127" y="30"/>
                  </a:cubicBezTo>
                  <a:cubicBezTo>
                    <a:pt x="128" y="29"/>
                    <a:pt x="131" y="26"/>
                    <a:pt x="132" y="26"/>
                  </a:cubicBezTo>
                  <a:cubicBezTo>
                    <a:pt x="132" y="27"/>
                    <a:pt x="132" y="27"/>
                    <a:pt x="131" y="28"/>
                  </a:cubicBezTo>
                  <a:cubicBezTo>
                    <a:pt x="131" y="29"/>
                    <a:pt x="128" y="33"/>
                    <a:pt x="127" y="34"/>
                  </a:cubicBezTo>
                  <a:cubicBezTo>
                    <a:pt x="127" y="35"/>
                    <a:pt x="126" y="35"/>
                    <a:pt x="127" y="36"/>
                  </a:cubicBezTo>
                  <a:cubicBezTo>
                    <a:pt x="127" y="36"/>
                    <a:pt x="127" y="35"/>
                    <a:pt x="128" y="35"/>
                  </a:cubicBezTo>
                  <a:cubicBezTo>
                    <a:pt x="129" y="34"/>
                    <a:pt x="132" y="32"/>
                    <a:pt x="133" y="32"/>
                  </a:cubicBezTo>
                  <a:cubicBezTo>
                    <a:pt x="134" y="31"/>
                    <a:pt x="137" y="29"/>
                    <a:pt x="137" y="29"/>
                  </a:cubicBezTo>
                  <a:cubicBezTo>
                    <a:pt x="137" y="29"/>
                    <a:pt x="139" y="30"/>
                    <a:pt x="136" y="32"/>
                  </a:cubicBezTo>
                  <a:cubicBezTo>
                    <a:pt x="134" y="33"/>
                    <a:pt x="128" y="36"/>
                    <a:pt x="129" y="37"/>
                  </a:cubicBezTo>
                  <a:cubicBezTo>
                    <a:pt x="129" y="38"/>
                    <a:pt x="129" y="37"/>
                    <a:pt x="130" y="37"/>
                  </a:cubicBezTo>
                  <a:cubicBezTo>
                    <a:pt x="131" y="36"/>
                    <a:pt x="136" y="32"/>
                    <a:pt x="137" y="32"/>
                  </a:cubicBezTo>
                  <a:cubicBezTo>
                    <a:pt x="138" y="33"/>
                    <a:pt x="137" y="34"/>
                    <a:pt x="135" y="35"/>
                  </a:cubicBezTo>
                  <a:cubicBezTo>
                    <a:pt x="132" y="37"/>
                    <a:pt x="129" y="39"/>
                    <a:pt x="129" y="40"/>
                  </a:cubicBezTo>
                  <a:cubicBezTo>
                    <a:pt x="129" y="40"/>
                    <a:pt x="129" y="40"/>
                    <a:pt x="129" y="40"/>
                  </a:cubicBezTo>
                  <a:cubicBezTo>
                    <a:pt x="130" y="39"/>
                    <a:pt x="134" y="36"/>
                    <a:pt x="135" y="36"/>
                  </a:cubicBezTo>
                  <a:cubicBezTo>
                    <a:pt x="135" y="37"/>
                    <a:pt x="135" y="38"/>
                    <a:pt x="133" y="39"/>
                  </a:cubicBezTo>
                  <a:cubicBezTo>
                    <a:pt x="132" y="40"/>
                    <a:pt x="129" y="42"/>
                    <a:pt x="129" y="43"/>
                  </a:cubicBezTo>
                  <a:cubicBezTo>
                    <a:pt x="128" y="44"/>
                    <a:pt x="124" y="48"/>
                    <a:pt x="122" y="49"/>
                  </a:cubicBezTo>
                  <a:cubicBezTo>
                    <a:pt x="120" y="50"/>
                    <a:pt x="119" y="51"/>
                    <a:pt x="117" y="53"/>
                  </a:cubicBezTo>
                  <a:cubicBezTo>
                    <a:pt x="115" y="55"/>
                    <a:pt x="106" y="64"/>
                    <a:pt x="105" y="66"/>
                  </a:cubicBezTo>
                  <a:cubicBezTo>
                    <a:pt x="103" y="67"/>
                    <a:pt x="94" y="76"/>
                    <a:pt x="94" y="76"/>
                  </a:cubicBezTo>
                  <a:cubicBezTo>
                    <a:pt x="93" y="77"/>
                    <a:pt x="89" y="81"/>
                    <a:pt x="87" y="82"/>
                  </a:cubicBezTo>
                  <a:cubicBezTo>
                    <a:pt x="85" y="84"/>
                    <a:pt x="77" y="92"/>
                    <a:pt x="76" y="93"/>
                  </a:cubicBezTo>
                  <a:cubicBezTo>
                    <a:pt x="75" y="93"/>
                    <a:pt x="70" y="95"/>
                    <a:pt x="69" y="98"/>
                  </a:cubicBezTo>
                  <a:cubicBezTo>
                    <a:pt x="67" y="100"/>
                    <a:pt x="65" y="102"/>
                    <a:pt x="65" y="105"/>
                  </a:cubicBezTo>
                  <a:cubicBezTo>
                    <a:pt x="64" y="107"/>
                    <a:pt x="63" y="110"/>
                    <a:pt x="62" y="112"/>
                  </a:cubicBezTo>
                  <a:cubicBezTo>
                    <a:pt x="62" y="114"/>
                    <a:pt x="62" y="117"/>
                    <a:pt x="62" y="118"/>
                  </a:cubicBezTo>
                  <a:cubicBezTo>
                    <a:pt x="61" y="119"/>
                    <a:pt x="61" y="119"/>
                    <a:pt x="61" y="120"/>
                  </a:cubicBezTo>
                  <a:cubicBezTo>
                    <a:pt x="61" y="121"/>
                    <a:pt x="62" y="123"/>
                    <a:pt x="62" y="123"/>
                  </a:cubicBezTo>
                  <a:cubicBezTo>
                    <a:pt x="62" y="123"/>
                    <a:pt x="61" y="123"/>
                    <a:pt x="61" y="123"/>
                  </a:cubicBezTo>
                  <a:cubicBezTo>
                    <a:pt x="61" y="124"/>
                    <a:pt x="61" y="124"/>
                    <a:pt x="62" y="124"/>
                  </a:cubicBezTo>
                  <a:cubicBezTo>
                    <a:pt x="62" y="124"/>
                    <a:pt x="61" y="125"/>
                    <a:pt x="61" y="125"/>
                  </a:cubicBezTo>
                  <a:cubicBezTo>
                    <a:pt x="61" y="125"/>
                    <a:pt x="61" y="126"/>
                    <a:pt x="62" y="126"/>
                  </a:cubicBezTo>
                  <a:cubicBezTo>
                    <a:pt x="62" y="127"/>
                    <a:pt x="62" y="128"/>
                    <a:pt x="61" y="128"/>
                  </a:cubicBezTo>
                  <a:cubicBezTo>
                    <a:pt x="61" y="128"/>
                    <a:pt x="62" y="129"/>
                    <a:pt x="62" y="129"/>
                  </a:cubicBezTo>
                  <a:cubicBezTo>
                    <a:pt x="63" y="130"/>
                    <a:pt x="62" y="133"/>
                    <a:pt x="63" y="131"/>
                  </a:cubicBezTo>
                  <a:cubicBezTo>
                    <a:pt x="64" y="131"/>
                    <a:pt x="65" y="132"/>
                    <a:pt x="66" y="135"/>
                  </a:cubicBezTo>
                  <a:cubicBezTo>
                    <a:pt x="67" y="139"/>
                    <a:pt x="69" y="145"/>
                    <a:pt x="70" y="149"/>
                  </a:cubicBezTo>
                  <a:cubicBezTo>
                    <a:pt x="70" y="152"/>
                    <a:pt x="71" y="159"/>
                    <a:pt x="71" y="166"/>
                  </a:cubicBezTo>
                  <a:cubicBezTo>
                    <a:pt x="71" y="172"/>
                    <a:pt x="70" y="185"/>
                    <a:pt x="70" y="18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2" name="Freeform 56"/>
            <p:cNvSpPr>
              <a:spLocks/>
            </p:cNvSpPr>
            <p:nvPr/>
          </p:nvSpPr>
          <p:spPr bwMode="auto">
            <a:xfrm>
              <a:off x="1116013" y="2352676"/>
              <a:ext cx="1301750" cy="1616075"/>
            </a:xfrm>
            <a:custGeom>
              <a:avLst/>
              <a:gdLst>
                <a:gd name="T0" fmla="*/ 0 w 62"/>
                <a:gd name="T1" fmla="*/ 2147483647 h 77"/>
                <a:gd name="T2" fmla="*/ 2147483647 w 62"/>
                <a:gd name="T3" fmla="*/ 2147483647 h 77"/>
                <a:gd name="T4" fmla="*/ 2147483647 w 62"/>
                <a:gd name="T5" fmla="*/ 0 h 77"/>
                <a:gd name="T6" fmla="*/ 2147483647 w 62"/>
                <a:gd name="T7" fmla="*/ 2147483647 h 77"/>
                <a:gd name="T8" fmla="*/ 2147483647 w 62"/>
                <a:gd name="T9" fmla="*/ 2147483647 h 77"/>
                <a:gd name="T10" fmla="*/ 2147483647 w 62"/>
                <a:gd name="T11" fmla="*/ 2147483647 h 77"/>
                <a:gd name="T12" fmla="*/ 2147483647 w 62"/>
                <a:gd name="T13" fmla="*/ 2147483647 h 77"/>
                <a:gd name="T14" fmla="*/ 2147483647 w 62"/>
                <a:gd name="T15" fmla="*/ 2147483647 h 77"/>
                <a:gd name="T16" fmla="*/ 2147483647 w 62"/>
                <a:gd name="T17" fmla="*/ 2147483647 h 77"/>
                <a:gd name="T18" fmla="*/ 2147483647 w 62"/>
                <a:gd name="T19" fmla="*/ 2147483647 h 77"/>
                <a:gd name="T20" fmla="*/ 2147483647 w 62"/>
                <a:gd name="T21" fmla="*/ 2147483647 h 77"/>
                <a:gd name="T22" fmla="*/ 2147483647 w 62"/>
                <a:gd name="T23" fmla="*/ 2147483647 h 77"/>
                <a:gd name="T24" fmla="*/ 2147483647 w 62"/>
                <a:gd name="T25" fmla="*/ 2147483647 h 77"/>
                <a:gd name="T26" fmla="*/ 2147483647 w 62"/>
                <a:gd name="T27" fmla="*/ 2147483647 h 77"/>
                <a:gd name="T28" fmla="*/ 2147483647 w 62"/>
                <a:gd name="T29" fmla="*/ 2147483647 h 77"/>
                <a:gd name="T30" fmla="*/ 2147483647 w 62"/>
                <a:gd name="T31" fmla="*/ 2147483647 h 77"/>
                <a:gd name="T32" fmla="*/ 2147483647 w 62"/>
                <a:gd name="T33" fmla="*/ 2147483647 h 77"/>
                <a:gd name="T34" fmla="*/ 2147483647 w 62"/>
                <a:gd name="T35" fmla="*/ 2147483647 h 77"/>
                <a:gd name="T36" fmla="*/ 2147483647 w 62"/>
                <a:gd name="T37" fmla="*/ 2147483647 h 77"/>
                <a:gd name="T38" fmla="*/ 2147483647 w 62"/>
                <a:gd name="T39" fmla="*/ 2147483647 h 77"/>
                <a:gd name="T40" fmla="*/ 2147483647 w 62"/>
                <a:gd name="T41" fmla="*/ 2147483647 h 77"/>
                <a:gd name="T42" fmla="*/ 2147483647 w 62"/>
                <a:gd name="T43" fmla="*/ 2147483647 h 77"/>
                <a:gd name="T44" fmla="*/ 2147483647 w 62"/>
                <a:gd name="T45" fmla="*/ 2147483647 h 77"/>
                <a:gd name="T46" fmla="*/ 2147483647 w 62"/>
                <a:gd name="T47" fmla="*/ 2147483647 h 77"/>
                <a:gd name="T48" fmla="*/ 2147483647 w 62"/>
                <a:gd name="T49" fmla="*/ 2147483647 h 77"/>
                <a:gd name="T50" fmla="*/ 2147483647 w 62"/>
                <a:gd name="T51" fmla="*/ 2147483647 h 77"/>
                <a:gd name="T52" fmla="*/ 2147483647 w 62"/>
                <a:gd name="T53" fmla="*/ 2147483647 h 77"/>
                <a:gd name="T54" fmla="*/ 2147483647 w 62"/>
                <a:gd name="T55" fmla="*/ 2147483647 h 77"/>
                <a:gd name="T56" fmla="*/ 2147483647 w 62"/>
                <a:gd name="T57" fmla="*/ 2147483647 h 77"/>
                <a:gd name="T58" fmla="*/ 2147483647 w 62"/>
                <a:gd name="T59" fmla="*/ 2147483647 h 77"/>
                <a:gd name="T60" fmla="*/ 2147483647 w 62"/>
                <a:gd name="T61" fmla="*/ 2147483647 h 77"/>
                <a:gd name="T62" fmla="*/ 2147483647 w 62"/>
                <a:gd name="T63" fmla="*/ 2147483647 h 77"/>
                <a:gd name="T64" fmla="*/ 2147483647 w 62"/>
                <a:gd name="T65" fmla="*/ 2147483647 h 77"/>
                <a:gd name="T66" fmla="*/ 2147483647 w 62"/>
                <a:gd name="T67" fmla="*/ 2147483647 h 77"/>
                <a:gd name="T68" fmla="*/ 0 w 62"/>
                <a:gd name="T69" fmla="*/ 2147483647 h 77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62"/>
                <a:gd name="T106" fmla="*/ 0 h 77"/>
                <a:gd name="T107" fmla="*/ 62 w 62"/>
                <a:gd name="T108" fmla="*/ 77 h 77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62" h="77">
                  <a:moveTo>
                    <a:pt x="0" y="3"/>
                  </a:moveTo>
                  <a:cubicBezTo>
                    <a:pt x="0" y="3"/>
                    <a:pt x="6" y="2"/>
                    <a:pt x="7" y="1"/>
                  </a:cubicBezTo>
                  <a:cubicBezTo>
                    <a:pt x="8" y="0"/>
                    <a:pt x="9" y="0"/>
                    <a:pt x="9" y="0"/>
                  </a:cubicBezTo>
                  <a:cubicBezTo>
                    <a:pt x="9" y="0"/>
                    <a:pt x="10" y="3"/>
                    <a:pt x="11" y="4"/>
                  </a:cubicBezTo>
                  <a:cubicBezTo>
                    <a:pt x="13" y="6"/>
                    <a:pt x="17" y="9"/>
                    <a:pt x="17" y="11"/>
                  </a:cubicBezTo>
                  <a:cubicBezTo>
                    <a:pt x="17" y="13"/>
                    <a:pt x="18" y="15"/>
                    <a:pt x="18" y="15"/>
                  </a:cubicBezTo>
                  <a:cubicBezTo>
                    <a:pt x="19" y="15"/>
                    <a:pt x="20" y="15"/>
                    <a:pt x="21" y="15"/>
                  </a:cubicBezTo>
                  <a:cubicBezTo>
                    <a:pt x="21" y="14"/>
                    <a:pt x="21" y="11"/>
                    <a:pt x="21" y="11"/>
                  </a:cubicBezTo>
                  <a:cubicBezTo>
                    <a:pt x="22" y="11"/>
                    <a:pt x="34" y="11"/>
                    <a:pt x="34" y="11"/>
                  </a:cubicBezTo>
                  <a:cubicBezTo>
                    <a:pt x="34" y="12"/>
                    <a:pt x="33" y="13"/>
                    <a:pt x="33" y="14"/>
                  </a:cubicBezTo>
                  <a:cubicBezTo>
                    <a:pt x="34" y="14"/>
                    <a:pt x="33" y="16"/>
                    <a:pt x="34" y="16"/>
                  </a:cubicBezTo>
                  <a:cubicBezTo>
                    <a:pt x="35" y="17"/>
                    <a:pt x="38" y="18"/>
                    <a:pt x="39" y="18"/>
                  </a:cubicBezTo>
                  <a:cubicBezTo>
                    <a:pt x="39" y="17"/>
                    <a:pt x="45" y="14"/>
                    <a:pt x="48" y="13"/>
                  </a:cubicBezTo>
                  <a:cubicBezTo>
                    <a:pt x="51" y="12"/>
                    <a:pt x="51" y="11"/>
                    <a:pt x="53" y="10"/>
                  </a:cubicBezTo>
                  <a:cubicBezTo>
                    <a:pt x="54" y="9"/>
                    <a:pt x="54" y="9"/>
                    <a:pt x="54" y="9"/>
                  </a:cubicBezTo>
                  <a:cubicBezTo>
                    <a:pt x="54" y="9"/>
                    <a:pt x="62" y="14"/>
                    <a:pt x="61" y="15"/>
                  </a:cubicBezTo>
                  <a:cubicBezTo>
                    <a:pt x="60" y="16"/>
                    <a:pt x="55" y="22"/>
                    <a:pt x="53" y="24"/>
                  </a:cubicBezTo>
                  <a:cubicBezTo>
                    <a:pt x="51" y="25"/>
                    <a:pt x="47" y="27"/>
                    <a:pt x="46" y="30"/>
                  </a:cubicBezTo>
                  <a:cubicBezTo>
                    <a:pt x="44" y="33"/>
                    <a:pt x="42" y="38"/>
                    <a:pt x="42" y="40"/>
                  </a:cubicBezTo>
                  <a:cubicBezTo>
                    <a:pt x="41" y="43"/>
                    <a:pt x="41" y="48"/>
                    <a:pt x="40" y="48"/>
                  </a:cubicBezTo>
                  <a:cubicBezTo>
                    <a:pt x="39" y="49"/>
                    <a:pt x="40" y="52"/>
                    <a:pt x="40" y="53"/>
                  </a:cubicBezTo>
                  <a:cubicBezTo>
                    <a:pt x="40" y="53"/>
                    <a:pt x="40" y="53"/>
                    <a:pt x="40" y="54"/>
                  </a:cubicBezTo>
                  <a:cubicBezTo>
                    <a:pt x="39" y="54"/>
                    <a:pt x="39" y="55"/>
                    <a:pt x="39" y="55"/>
                  </a:cubicBezTo>
                  <a:cubicBezTo>
                    <a:pt x="40" y="56"/>
                    <a:pt x="40" y="56"/>
                    <a:pt x="40" y="57"/>
                  </a:cubicBezTo>
                  <a:cubicBezTo>
                    <a:pt x="40" y="58"/>
                    <a:pt x="43" y="61"/>
                    <a:pt x="43" y="63"/>
                  </a:cubicBezTo>
                  <a:cubicBezTo>
                    <a:pt x="44" y="65"/>
                    <a:pt x="45" y="70"/>
                    <a:pt x="45" y="71"/>
                  </a:cubicBezTo>
                  <a:cubicBezTo>
                    <a:pt x="46" y="72"/>
                    <a:pt x="46" y="72"/>
                    <a:pt x="46" y="72"/>
                  </a:cubicBezTo>
                  <a:cubicBezTo>
                    <a:pt x="46" y="72"/>
                    <a:pt x="31" y="76"/>
                    <a:pt x="24" y="76"/>
                  </a:cubicBezTo>
                  <a:cubicBezTo>
                    <a:pt x="17" y="76"/>
                    <a:pt x="5" y="77"/>
                    <a:pt x="5" y="76"/>
                  </a:cubicBezTo>
                  <a:cubicBezTo>
                    <a:pt x="5" y="75"/>
                    <a:pt x="5" y="73"/>
                    <a:pt x="5" y="71"/>
                  </a:cubicBezTo>
                  <a:cubicBezTo>
                    <a:pt x="5" y="69"/>
                    <a:pt x="5" y="65"/>
                    <a:pt x="6" y="63"/>
                  </a:cubicBezTo>
                  <a:cubicBezTo>
                    <a:pt x="7" y="61"/>
                    <a:pt x="8" y="59"/>
                    <a:pt x="8" y="56"/>
                  </a:cubicBezTo>
                  <a:cubicBezTo>
                    <a:pt x="7" y="53"/>
                    <a:pt x="6" y="45"/>
                    <a:pt x="6" y="41"/>
                  </a:cubicBezTo>
                  <a:cubicBezTo>
                    <a:pt x="7" y="36"/>
                    <a:pt x="8" y="23"/>
                    <a:pt x="7" y="21"/>
                  </a:cubicBezTo>
                  <a:cubicBezTo>
                    <a:pt x="6" y="18"/>
                    <a:pt x="0" y="3"/>
                    <a:pt x="0" y="3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71" name="群組 49"/>
          <p:cNvGrpSpPr>
            <a:grpSpLocks/>
          </p:cNvGrpSpPr>
          <p:nvPr/>
        </p:nvGrpSpPr>
        <p:grpSpPr bwMode="auto">
          <a:xfrm>
            <a:off x="395288" y="260350"/>
            <a:ext cx="3111500" cy="3600450"/>
            <a:chOff x="-30567904" y="-12988824"/>
            <a:chExt cx="27557137" cy="34588099"/>
          </a:xfrm>
        </p:grpSpPr>
        <p:sp>
          <p:nvSpPr>
            <p:cNvPr id="58381" name="Freeform 95"/>
            <p:cNvSpPr>
              <a:spLocks noEditPoints="1"/>
            </p:cNvSpPr>
            <p:nvPr/>
          </p:nvSpPr>
          <p:spPr bwMode="auto">
            <a:xfrm>
              <a:off x="-30567904" y="-12988824"/>
              <a:ext cx="27557137" cy="34588099"/>
            </a:xfrm>
            <a:custGeom>
              <a:avLst/>
              <a:gdLst>
                <a:gd name="T0" fmla="*/ 2147483647 w 117"/>
                <a:gd name="T1" fmla="*/ 2147483647 h 147"/>
                <a:gd name="T2" fmla="*/ 2147483647 w 117"/>
                <a:gd name="T3" fmla="*/ 2147483647 h 147"/>
                <a:gd name="T4" fmla="*/ 2147483647 w 117"/>
                <a:gd name="T5" fmla="*/ 2147483647 h 147"/>
                <a:gd name="T6" fmla="*/ 2147483647 w 117"/>
                <a:gd name="T7" fmla="*/ 2147483647 h 147"/>
                <a:gd name="T8" fmla="*/ 2147483647 w 117"/>
                <a:gd name="T9" fmla="*/ 2147483647 h 147"/>
                <a:gd name="T10" fmla="*/ 2147483647 w 117"/>
                <a:gd name="T11" fmla="*/ 2147483647 h 147"/>
                <a:gd name="T12" fmla="*/ 0 w 117"/>
                <a:gd name="T13" fmla="*/ 2147483647 h 147"/>
                <a:gd name="T14" fmla="*/ 2147483647 w 117"/>
                <a:gd name="T15" fmla="*/ 2147483647 h 147"/>
                <a:gd name="T16" fmla="*/ 2147483647 w 117"/>
                <a:gd name="T17" fmla="*/ 2147483647 h 147"/>
                <a:gd name="T18" fmla="*/ 2147483647 w 117"/>
                <a:gd name="T19" fmla="*/ 2147483647 h 147"/>
                <a:gd name="T20" fmla="*/ 2147483647 w 117"/>
                <a:gd name="T21" fmla="*/ 2147483647 h 147"/>
                <a:gd name="T22" fmla="*/ 2147483647 w 117"/>
                <a:gd name="T23" fmla="*/ 2147483647 h 147"/>
                <a:gd name="T24" fmla="*/ 2147483647 w 117"/>
                <a:gd name="T25" fmla="*/ 2147483647 h 147"/>
                <a:gd name="T26" fmla="*/ 2147483647 w 117"/>
                <a:gd name="T27" fmla="*/ 2147483647 h 147"/>
                <a:gd name="T28" fmla="*/ 2147483647 w 117"/>
                <a:gd name="T29" fmla="*/ 2147483647 h 147"/>
                <a:gd name="T30" fmla="*/ 2147483647 w 117"/>
                <a:gd name="T31" fmla="*/ 2147483647 h 147"/>
                <a:gd name="T32" fmla="*/ 2147483647 w 117"/>
                <a:gd name="T33" fmla="*/ 2147483647 h 147"/>
                <a:gd name="T34" fmla="*/ 2147483647 w 117"/>
                <a:gd name="T35" fmla="*/ 2147483647 h 147"/>
                <a:gd name="T36" fmla="*/ 2147483647 w 117"/>
                <a:gd name="T37" fmla="*/ 2147483647 h 147"/>
                <a:gd name="T38" fmla="*/ 2147483647 w 117"/>
                <a:gd name="T39" fmla="*/ 2147483647 h 147"/>
                <a:gd name="T40" fmla="*/ 2147483647 w 117"/>
                <a:gd name="T41" fmla="*/ 2147483647 h 147"/>
                <a:gd name="T42" fmla="*/ 2147483647 w 117"/>
                <a:gd name="T43" fmla="*/ 2147483647 h 147"/>
                <a:gd name="T44" fmla="*/ 2147483647 w 117"/>
                <a:gd name="T45" fmla="*/ 2147483647 h 147"/>
                <a:gd name="T46" fmla="*/ 2147483647 w 117"/>
                <a:gd name="T47" fmla="*/ 2147483647 h 147"/>
                <a:gd name="T48" fmla="*/ 2147483647 w 117"/>
                <a:gd name="T49" fmla="*/ 2147483647 h 147"/>
                <a:gd name="T50" fmla="*/ 2147483647 w 117"/>
                <a:gd name="T51" fmla="*/ 2147483647 h 147"/>
                <a:gd name="T52" fmla="*/ 2147483647 w 117"/>
                <a:gd name="T53" fmla="*/ 2147483647 h 147"/>
                <a:gd name="T54" fmla="*/ 2147483647 w 117"/>
                <a:gd name="T55" fmla="*/ 2147483647 h 147"/>
                <a:gd name="T56" fmla="*/ 2147483647 w 117"/>
                <a:gd name="T57" fmla="*/ 2147483647 h 147"/>
                <a:gd name="T58" fmla="*/ 2147483647 w 117"/>
                <a:gd name="T59" fmla="*/ 2147483647 h 147"/>
                <a:gd name="T60" fmla="*/ 2147483647 w 117"/>
                <a:gd name="T61" fmla="*/ 2147483647 h 147"/>
                <a:gd name="T62" fmla="*/ 2147483647 w 117"/>
                <a:gd name="T63" fmla="*/ 2147483647 h 147"/>
                <a:gd name="T64" fmla="*/ 2147483647 w 117"/>
                <a:gd name="T65" fmla="*/ 2147483647 h 147"/>
                <a:gd name="T66" fmla="*/ 2147483647 w 117"/>
                <a:gd name="T67" fmla="*/ 2147483647 h 147"/>
                <a:gd name="T68" fmla="*/ 2147483647 w 117"/>
                <a:gd name="T69" fmla="*/ 2147483647 h 147"/>
                <a:gd name="T70" fmla="*/ 2147483647 w 117"/>
                <a:gd name="T71" fmla="*/ 2147483647 h 147"/>
                <a:gd name="T72" fmla="*/ 2147483647 w 117"/>
                <a:gd name="T73" fmla="*/ 2147483647 h 147"/>
                <a:gd name="T74" fmla="*/ 2147483647 w 117"/>
                <a:gd name="T75" fmla="*/ 2147483647 h 147"/>
                <a:gd name="T76" fmla="*/ 2147483647 w 117"/>
                <a:gd name="T77" fmla="*/ 2147483647 h 147"/>
                <a:gd name="T78" fmla="*/ 2147483647 w 117"/>
                <a:gd name="T79" fmla="*/ 2147483647 h 147"/>
                <a:gd name="T80" fmla="*/ 2147483647 w 117"/>
                <a:gd name="T81" fmla="*/ 2147483647 h 147"/>
                <a:gd name="T82" fmla="*/ 2147483647 w 117"/>
                <a:gd name="T83" fmla="*/ 2147483647 h 147"/>
                <a:gd name="T84" fmla="*/ 2147483647 w 117"/>
                <a:gd name="T85" fmla="*/ 2147483647 h 147"/>
                <a:gd name="T86" fmla="*/ 2147483647 w 117"/>
                <a:gd name="T87" fmla="*/ 2147483647 h 147"/>
                <a:gd name="T88" fmla="*/ 2147483647 w 117"/>
                <a:gd name="T89" fmla="*/ 2147483647 h 147"/>
                <a:gd name="T90" fmla="*/ 2147483647 w 117"/>
                <a:gd name="T91" fmla="*/ 2147483647 h 147"/>
                <a:gd name="T92" fmla="*/ 2147483647 w 117"/>
                <a:gd name="T93" fmla="*/ 2147483647 h 147"/>
                <a:gd name="T94" fmla="*/ 2147483647 w 117"/>
                <a:gd name="T95" fmla="*/ 2147483647 h 147"/>
                <a:gd name="T96" fmla="*/ 2147483647 w 117"/>
                <a:gd name="T97" fmla="*/ 2147483647 h 147"/>
                <a:gd name="T98" fmla="*/ 2147483647 w 117"/>
                <a:gd name="T99" fmla="*/ 2147483647 h 147"/>
                <a:gd name="T100" fmla="*/ 2147483647 w 117"/>
                <a:gd name="T101" fmla="*/ 2147483647 h 147"/>
                <a:gd name="T102" fmla="*/ 2147483647 w 117"/>
                <a:gd name="T103" fmla="*/ 2147483647 h 147"/>
                <a:gd name="T104" fmla="*/ 2147483647 w 117"/>
                <a:gd name="T105" fmla="*/ 2147483647 h 147"/>
                <a:gd name="T106" fmla="*/ 2147483647 w 117"/>
                <a:gd name="T107" fmla="*/ 2147483647 h 147"/>
                <a:gd name="T108" fmla="*/ 2147483647 w 117"/>
                <a:gd name="T109" fmla="*/ 2147483647 h 147"/>
                <a:gd name="T110" fmla="*/ 2147483647 w 117"/>
                <a:gd name="T111" fmla="*/ 2147483647 h 147"/>
                <a:gd name="T112" fmla="*/ 2147483647 w 117"/>
                <a:gd name="T113" fmla="*/ 2147483647 h 147"/>
                <a:gd name="T114" fmla="*/ 2147483647 w 117"/>
                <a:gd name="T115" fmla="*/ 2147483647 h 147"/>
                <a:gd name="T116" fmla="*/ 2147483647 w 117"/>
                <a:gd name="T117" fmla="*/ 2147483647 h 147"/>
                <a:gd name="T118" fmla="*/ 2147483647 w 117"/>
                <a:gd name="T119" fmla="*/ 2147483647 h 147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7"/>
                <a:gd name="T181" fmla="*/ 0 h 147"/>
                <a:gd name="T182" fmla="*/ 117 w 117"/>
                <a:gd name="T183" fmla="*/ 147 h 147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7" h="147">
                  <a:moveTo>
                    <a:pt x="38" y="69"/>
                  </a:moveTo>
                  <a:cubicBezTo>
                    <a:pt x="37" y="67"/>
                    <a:pt x="36" y="66"/>
                    <a:pt x="36" y="65"/>
                  </a:cubicBezTo>
                  <a:cubicBezTo>
                    <a:pt x="35" y="64"/>
                    <a:pt x="34" y="62"/>
                    <a:pt x="33" y="62"/>
                  </a:cubicBezTo>
                  <a:cubicBezTo>
                    <a:pt x="33" y="62"/>
                    <a:pt x="31" y="59"/>
                    <a:pt x="30" y="59"/>
                  </a:cubicBezTo>
                  <a:cubicBezTo>
                    <a:pt x="30" y="58"/>
                    <a:pt x="29" y="56"/>
                    <a:pt x="29" y="56"/>
                  </a:cubicBezTo>
                  <a:cubicBezTo>
                    <a:pt x="28" y="55"/>
                    <a:pt x="25" y="53"/>
                    <a:pt x="24" y="52"/>
                  </a:cubicBezTo>
                  <a:cubicBezTo>
                    <a:pt x="22" y="51"/>
                    <a:pt x="19" y="45"/>
                    <a:pt x="19" y="44"/>
                  </a:cubicBezTo>
                  <a:cubicBezTo>
                    <a:pt x="18" y="43"/>
                    <a:pt x="16" y="40"/>
                    <a:pt x="16" y="39"/>
                  </a:cubicBezTo>
                  <a:cubicBezTo>
                    <a:pt x="16" y="39"/>
                    <a:pt x="15" y="37"/>
                    <a:pt x="14" y="37"/>
                  </a:cubicBezTo>
                  <a:cubicBezTo>
                    <a:pt x="14" y="37"/>
                    <a:pt x="13" y="36"/>
                    <a:pt x="13" y="36"/>
                  </a:cubicBezTo>
                  <a:cubicBezTo>
                    <a:pt x="13" y="35"/>
                    <a:pt x="11" y="34"/>
                    <a:pt x="11" y="33"/>
                  </a:cubicBezTo>
                  <a:cubicBezTo>
                    <a:pt x="10" y="32"/>
                    <a:pt x="11" y="29"/>
                    <a:pt x="11" y="28"/>
                  </a:cubicBezTo>
                  <a:cubicBezTo>
                    <a:pt x="11" y="27"/>
                    <a:pt x="11" y="27"/>
                    <a:pt x="10" y="25"/>
                  </a:cubicBezTo>
                  <a:cubicBezTo>
                    <a:pt x="9" y="24"/>
                    <a:pt x="8" y="23"/>
                    <a:pt x="8" y="23"/>
                  </a:cubicBezTo>
                  <a:cubicBezTo>
                    <a:pt x="8" y="23"/>
                    <a:pt x="4" y="18"/>
                    <a:pt x="3" y="17"/>
                  </a:cubicBezTo>
                  <a:cubicBezTo>
                    <a:pt x="2" y="16"/>
                    <a:pt x="2" y="15"/>
                    <a:pt x="2" y="14"/>
                  </a:cubicBezTo>
                  <a:cubicBezTo>
                    <a:pt x="2" y="13"/>
                    <a:pt x="1" y="10"/>
                    <a:pt x="0" y="8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8"/>
                    <a:pt x="0" y="4"/>
                    <a:pt x="0" y="4"/>
                  </a:cubicBezTo>
                  <a:cubicBezTo>
                    <a:pt x="0" y="3"/>
                    <a:pt x="1" y="3"/>
                    <a:pt x="1" y="3"/>
                  </a:cubicBezTo>
                  <a:cubicBezTo>
                    <a:pt x="1" y="3"/>
                    <a:pt x="1" y="2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1"/>
                    <a:pt x="2" y="1"/>
                    <a:pt x="3" y="1"/>
                  </a:cubicBezTo>
                  <a:cubicBezTo>
                    <a:pt x="4" y="1"/>
                    <a:pt x="7" y="6"/>
                    <a:pt x="7" y="8"/>
                  </a:cubicBezTo>
                  <a:cubicBezTo>
                    <a:pt x="8" y="9"/>
                    <a:pt x="10" y="12"/>
                    <a:pt x="11" y="13"/>
                  </a:cubicBezTo>
                  <a:cubicBezTo>
                    <a:pt x="11" y="14"/>
                    <a:pt x="12" y="9"/>
                    <a:pt x="13" y="8"/>
                  </a:cubicBezTo>
                  <a:cubicBezTo>
                    <a:pt x="14" y="7"/>
                    <a:pt x="14" y="7"/>
                    <a:pt x="15" y="7"/>
                  </a:cubicBezTo>
                  <a:cubicBezTo>
                    <a:pt x="16" y="7"/>
                    <a:pt x="15" y="8"/>
                    <a:pt x="15" y="8"/>
                  </a:cubicBezTo>
                  <a:cubicBezTo>
                    <a:pt x="14" y="9"/>
                    <a:pt x="14" y="11"/>
                    <a:pt x="13" y="12"/>
                  </a:cubicBezTo>
                  <a:cubicBezTo>
                    <a:pt x="13" y="14"/>
                    <a:pt x="13" y="19"/>
                    <a:pt x="13" y="19"/>
                  </a:cubicBezTo>
                  <a:cubicBezTo>
                    <a:pt x="13" y="20"/>
                    <a:pt x="16" y="24"/>
                    <a:pt x="17" y="25"/>
                  </a:cubicBezTo>
                  <a:cubicBezTo>
                    <a:pt x="17" y="25"/>
                    <a:pt x="17" y="26"/>
                    <a:pt x="17" y="25"/>
                  </a:cubicBezTo>
                  <a:cubicBezTo>
                    <a:pt x="18" y="25"/>
                    <a:pt x="26" y="38"/>
                    <a:pt x="26" y="38"/>
                  </a:cubicBezTo>
                  <a:cubicBezTo>
                    <a:pt x="27" y="39"/>
                    <a:pt x="29" y="42"/>
                    <a:pt x="30" y="42"/>
                  </a:cubicBezTo>
                  <a:cubicBezTo>
                    <a:pt x="31" y="43"/>
                    <a:pt x="32" y="45"/>
                    <a:pt x="32" y="46"/>
                  </a:cubicBezTo>
                  <a:cubicBezTo>
                    <a:pt x="33" y="46"/>
                    <a:pt x="33" y="46"/>
                    <a:pt x="33" y="46"/>
                  </a:cubicBezTo>
                  <a:cubicBezTo>
                    <a:pt x="33" y="47"/>
                    <a:pt x="36" y="50"/>
                    <a:pt x="36" y="50"/>
                  </a:cubicBezTo>
                  <a:cubicBezTo>
                    <a:pt x="37" y="51"/>
                    <a:pt x="37" y="51"/>
                    <a:pt x="37" y="52"/>
                  </a:cubicBezTo>
                  <a:cubicBezTo>
                    <a:pt x="37" y="52"/>
                    <a:pt x="38" y="52"/>
                    <a:pt x="38" y="52"/>
                  </a:cubicBezTo>
                  <a:cubicBezTo>
                    <a:pt x="38" y="53"/>
                    <a:pt x="42" y="54"/>
                    <a:pt x="42" y="55"/>
                  </a:cubicBezTo>
                  <a:cubicBezTo>
                    <a:pt x="43" y="55"/>
                    <a:pt x="45" y="54"/>
                    <a:pt x="46" y="54"/>
                  </a:cubicBezTo>
                  <a:cubicBezTo>
                    <a:pt x="47" y="54"/>
                    <a:pt x="48" y="55"/>
                    <a:pt x="48" y="55"/>
                  </a:cubicBezTo>
                  <a:cubicBezTo>
                    <a:pt x="48" y="56"/>
                    <a:pt x="48" y="55"/>
                    <a:pt x="48" y="55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49" y="54"/>
                    <a:pt x="50" y="53"/>
                    <a:pt x="50" y="52"/>
                  </a:cubicBezTo>
                  <a:cubicBezTo>
                    <a:pt x="50" y="51"/>
                    <a:pt x="51" y="52"/>
                    <a:pt x="52" y="52"/>
                  </a:cubicBezTo>
                  <a:cubicBezTo>
                    <a:pt x="52" y="52"/>
                    <a:pt x="52" y="48"/>
                    <a:pt x="52" y="48"/>
                  </a:cubicBezTo>
                  <a:cubicBezTo>
                    <a:pt x="52" y="47"/>
                    <a:pt x="51" y="48"/>
                    <a:pt x="51" y="48"/>
                  </a:cubicBezTo>
                  <a:cubicBezTo>
                    <a:pt x="51" y="48"/>
                    <a:pt x="50" y="47"/>
                    <a:pt x="50" y="46"/>
                  </a:cubicBezTo>
                  <a:cubicBezTo>
                    <a:pt x="49" y="45"/>
                    <a:pt x="49" y="43"/>
                    <a:pt x="50" y="42"/>
                  </a:cubicBezTo>
                  <a:cubicBezTo>
                    <a:pt x="50" y="42"/>
                    <a:pt x="50" y="40"/>
                    <a:pt x="51" y="35"/>
                  </a:cubicBezTo>
                  <a:cubicBezTo>
                    <a:pt x="52" y="30"/>
                    <a:pt x="57" y="31"/>
                    <a:pt x="57" y="31"/>
                  </a:cubicBezTo>
                  <a:cubicBezTo>
                    <a:pt x="58" y="31"/>
                    <a:pt x="58" y="32"/>
                    <a:pt x="59" y="31"/>
                  </a:cubicBezTo>
                  <a:cubicBezTo>
                    <a:pt x="59" y="31"/>
                    <a:pt x="59" y="30"/>
                    <a:pt x="63" y="31"/>
                  </a:cubicBezTo>
                  <a:cubicBezTo>
                    <a:pt x="67" y="32"/>
                    <a:pt x="69" y="37"/>
                    <a:pt x="69" y="39"/>
                  </a:cubicBezTo>
                  <a:cubicBezTo>
                    <a:pt x="70" y="42"/>
                    <a:pt x="69" y="45"/>
                    <a:pt x="68" y="45"/>
                  </a:cubicBezTo>
                  <a:cubicBezTo>
                    <a:pt x="68" y="46"/>
                    <a:pt x="68" y="46"/>
                    <a:pt x="68" y="46"/>
                  </a:cubicBezTo>
                  <a:cubicBezTo>
                    <a:pt x="69" y="46"/>
                    <a:pt x="68" y="48"/>
                    <a:pt x="67" y="48"/>
                  </a:cubicBezTo>
                  <a:cubicBezTo>
                    <a:pt x="67" y="49"/>
                    <a:pt x="67" y="50"/>
                    <a:pt x="66" y="50"/>
                  </a:cubicBezTo>
                  <a:cubicBezTo>
                    <a:pt x="66" y="51"/>
                    <a:pt x="66" y="51"/>
                    <a:pt x="66" y="51"/>
                  </a:cubicBezTo>
                  <a:cubicBezTo>
                    <a:pt x="65" y="51"/>
                    <a:pt x="65" y="51"/>
                    <a:pt x="65" y="52"/>
                  </a:cubicBezTo>
                  <a:cubicBezTo>
                    <a:pt x="65" y="52"/>
                    <a:pt x="65" y="53"/>
                    <a:pt x="65" y="53"/>
                  </a:cubicBezTo>
                  <a:cubicBezTo>
                    <a:pt x="64" y="54"/>
                    <a:pt x="64" y="54"/>
                    <a:pt x="64" y="54"/>
                  </a:cubicBezTo>
                  <a:cubicBezTo>
                    <a:pt x="65" y="54"/>
                    <a:pt x="66" y="55"/>
                    <a:pt x="66" y="55"/>
                  </a:cubicBezTo>
                  <a:cubicBezTo>
                    <a:pt x="66" y="55"/>
                    <a:pt x="66" y="56"/>
                    <a:pt x="66" y="56"/>
                  </a:cubicBezTo>
                  <a:cubicBezTo>
                    <a:pt x="66" y="56"/>
                    <a:pt x="66" y="56"/>
                    <a:pt x="66" y="56"/>
                  </a:cubicBezTo>
                  <a:cubicBezTo>
                    <a:pt x="66" y="55"/>
                    <a:pt x="69" y="55"/>
                    <a:pt x="70" y="54"/>
                  </a:cubicBezTo>
                  <a:cubicBezTo>
                    <a:pt x="71" y="54"/>
                    <a:pt x="71" y="53"/>
                    <a:pt x="72" y="53"/>
                  </a:cubicBezTo>
                  <a:cubicBezTo>
                    <a:pt x="72" y="53"/>
                    <a:pt x="72" y="53"/>
                    <a:pt x="72" y="53"/>
                  </a:cubicBezTo>
                  <a:cubicBezTo>
                    <a:pt x="73" y="53"/>
                    <a:pt x="74" y="52"/>
                    <a:pt x="74" y="52"/>
                  </a:cubicBezTo>
                  <a:cubicBezTo>
                    <a:pt x="75" y="52"/>
                    <a:pt x="75" y="52"/>
                    <a:pt x="75" y="51"/>
                  </a:cubicBezTo>
                  <a:cubicBezTo>
                    <a:pt x="75" y="50"/>
                    <a:pt x="77" y="50"/>
                    <a:pt x="78" y="50"/>
                  </a:cubicBezTo>
                  <a:cubicBezTo>
                    <a:pt x="78" y="49"/>
                    <a:pt x="79" y="48"/>
                    <a:pt x="79" y="48"/>
                  </a:cubicBezTo>
                  <a:cubicBezTo>
                    <a:pt x="79" y="47"/>
                    <a:pt x="81" y="46"/>
                    <a:pt x="81" y="46"/>
                  </a:cubicBezTo>
                  <a:cubicBezTo>
                    <a:pt x="82" y="46"/>
                    <a:pt x="82" y="45"/>
                    <a:pt x="82" y="44"/>
                  </a:cubicBezTo>
                  <a:cubicBezTo>
                    <a:pt x="83" y="43"/>
                    <a:pt x="84" y="43"/>
                    <a:pt x="85" y="43"/>
                  </a:cubicBezTo>
                  <a:cubicBezTo>
                    <a:pt x="85" y="43"/>
                    <a:pt x="85" y="43"/>
                    <a:pt x="85" y="43"/>
                  </a:cubicBezTo>
                  <a:cubicBezTo>
                    <a:pt x="85" y="42"/>
                    <a:pt x="86" y="41"/>
                    <a:pt x="86" y="40"/>
                  </a:cubicBezTo>
                  <a:cubicBezTo>
                    <a:pt x="87" y="40"/>
                    <a:pt x="92" y="34"/>
                    <a:pt x="93" y="33"/>
                  </a:cubicBezTo>
                  <a:cubicBezTo>
                    <a:pt x="94" y="32"/>
                    <a:pt x="98" y="27"/>
                    <a:pt x="99" y="26"/>
                  </a:cubicBezTo>
                  <a:cubicBezTo>
                    <a:pt x="99" y="26"/>
                    <a:pt x="99" y="26"/>
                    <a:pt x="99" y="26"/>
                  </a:cubicBezTo>
                  <a:cubicBezTo>
                    <a:pt x="100" y="27"/>
                    <a:pt x="104" y="20"/>
                    <a:pt x="104" y="19"/>
                  </a:cubicBezTo>
                  <a:cubicBezTo>
                    <a:pt x="105" y="19"/>
                    <a:pt x="104" y="16"/>
                    <a:pt x="104" y="15"/>
                  </a:cubicBezTo>
                  <a:cubicBezTo>
                    <a:pt x="104" y="14"/>
                    <a:pt x="104" y="13"/>
                    <a:pt x="104" y="12"/>
                  </a:cubicBezTo>
                  <a:cubicBezTo>
                    <a:pt x="105" y="11"/>
                    <a:pt x="104" y="9"/>
                    <a:pt x="104" y="9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5" y="7"/>
                    <a:pt x="105" y="8"/>
                    <a:pt x="106" y="9"/>
                  </a:cubicBezTo>
                  <a:cubicBezTo>
                    <a:pt x="106" y="10"/>
                    <a:pt x="106" y="12"/>
                    <a:pt x="106" y="12"/>
                  </a:cubicBezTo>
                  <a:cubicBezTo>
                    <a:pt x="106" y="13"/>
                    <a:pt x="106" y="13"/>
                    <a:pt x="107" y="13"/>
                  </a:cubicBezTo>
                  <a:cubicBezTo>
                    <a:pt x="107" y="13"/>
                    <a:pt x="111" y="6"/>
                    <a:pt x="112" y="5"/>
                  </a:cubicBezTo>
                  <a:cubicBezTo>
                    <a:pt x="112" y="3"/>
                    <a:pt x="113" y="3"/>
                    <a:pt x="113" y="3"/>
                  </a:cubicBezTo>
                  <a:cubicBezTo>
                    <a:pt x="114" y="3"/>
                    <a:pt x="114" y="4"/>
                    <a:pt x="114" y="4"/>
                  </a:cubicBezTo>
                  <a:cubicBezTo>
                    <a:pt x="114" y="4"/>
                    <a:pt x="114" y="4"/>
                    <a:pt x="114" y="3"/>
                  </a:cubicBezTo>
                  <a:cubicBezTo>
                    <a:pt x="114" y="3"/>
                    <a:pt x="115" y="3"/>
                    <a:pt x="115" y="3"/>
                  </a:cubicBezTo>
                  <a:cubicBezTo>
                    <a:pt x="115" y="4"/>
                    <a:pt x="115" y="5"/>
                    <a:pt x="115" y="5"/>
                  </a:cubicBezTo>
                  <a:cubicBezTo>
                    <a:pt x="115" y="5"/>
                    <a:pt x="115" y="6"/>
                    <a:pt x="115" y="5"/>
                  </a:cubicBezTo>
                  <a:cubicBezTo>
                    <a:pt x="115" y="5"/>
                    <a:pt x="116" y="5"/>
                    <a:pt x="116" y="5"/>
                  </a:cubicBezTo>
                  <a:cubicBezTo>
                    <a:pt x="116" y="6"/>
                    <a:pt x="115" y="8"/>
                    <a:pt x="115" y="9"/>
                  </a:cubicBezTo>
                  <a:cubicBezTo>
                    <a:pt x="115" y="11"/>
                    <a:pt x="114" y="12"/>
                    <a:pt x="114" y="13"/>
                  </a:cubicBezTo>
                  <a:cubicBezTo>
                    <a:pt x="114" y="13"/>
                    <a:pt x="114" y="14"/>
                    <a:pt x="114" y="13"/>
                  </a:cubicBezTo>
                  <a:cubicBezTo>
                    <a:pt x="114" y="13"/>
                    <a:pt x="115" y="11"/>
                    <a:pt x="115" y="10"/>
                  </a:cubicBezTo>
                  <a:cubicBezTo>
                    <a:pt x="116" y="10"/>
                    <a:pt x="116" y="9"/>
                    <a:pt x="116" y="10"/>
                  </a:cubicBezTo>
                  <a:cubicBezTo>
                    <a:pt x="117" y="11"/>
                    <a:pt x="115" y="14"/>
                    <a:pt x="115" y="15"/>
                  </a:cubicBezTo>
                  <a:cubicBezTo>
                    <a:pt x="115" y="16"/>
                    <a:pt x="115" y="16"/>
                    <a:pt x="114" y="18"/>
                  </a:cubicBezTo>
                  <a:cubicBezTo>
                    <a:pt x="113" y="19"/>
                    <a:pt x="110" y="22"/>
                    <a:pt x="109" y="23"/>
                  </a:cubicBezTo>
                  <a:cubicBezTo>
                    <a:pt x="107" y="24"/>
                    <a:pt x="105" y="29"/>
                    <a:pt x="104" y="30"/>
                  </a:cubicBezTo>
                  <a:cubicBezTo>
                    <a:pt x="104" y="30"/>
                    <a:pt x="107" y="32"/>
                    <a:pt x="107" y="33"/>
                  </a:cubicBezTo>
                  <a:cubicBezTo>
                    <a:pt x="108" y="33"/>
                    <a:pt x="107" y="34"/>
                    <a:pt x="106" y="35"/>
                  </a:cubicBezTo>
                  <a:cubicBezTo>
                    <a:pt x="106" y="35"/>
                    <a:pt x="104" y="37"/>
                    <a:pt x="103" y="38"/>
                  </a:cubicBezTo>
                  <a:cubicBezTo>
                    <a:pt x="103" y="38"/>
                    <a:pt x="99" y="42"/>
                    <a:pt x="98" y="44"/>
                  </a:cubicBezTo>
                  <a:cubicBezTo>
                    <a:pt x="97" y="45"/>
                    <a:pt x="95" y="47"/>
                    <a:pt x="94" y="47"/>
                  </a:cubicBezTo>
                  <a:cubicBezTo>
                    <a:pt x="93" y="47"/>
                    <a:pt x="91" y="49"/>
                    <a:pt x="90" y="49"/>
                  </a:cubicBezTo>
                  <a:cubicBezTo>
                    <a:pt x="90" y="50"/>
                    <a:pt x="90" y="50"/>
                    <a:pt x="89" y="50"/>
                  </a:cubicBezTo>
                  <a:cubicBezTo>
                    <a:pt x="89" y="50"/>
                    <a:pt x="89" y="50"/>
                    <a:pt x="88" y="51"/>
                  </a:cubicBezTo>
                  <a:cubicBezTo>
                    <a:pt x="88" y="52"/>
                    <a:pt x="87" y="52"/>
                    <a:pt x="86" y="53"/>
                  </a:cubicBezTo>
                  <a:cubicBezTo>
                    <a:pt x="85" y="53"/>
                    <a:pt x="85" y="53"/>
                    <a:pt x="84" y="56"/>
                  </a:cubicBezTo>
                  <a:cubicBezTo>
                    <a:pt x="83" y="58"/>
                    <a:pt x="82" y="59"/>
                    <a:pt x="79" y="61"/>
                  </a:cubicBezTo>
                  <a:cubicBezTo>
                    <a:pt x="76" y="62"/>
                    <a:pt x="73" y="65"/>
                    <a:pt x="72" y="67"/>
                  </a:cubicBezTo>
                  <a:cubicBezTo>
                    <a:pt x="70" y="69"/>
                    <a:pt x="70" y="73"/>
                    <a:pt x="70" y="76"/>
                  </a:cubicBezTo>
                  <a:cubicBezTo>
                    <a:pt x="70" y="79"/>
                    <a:pt x="70" y="80"/>
                    <a:pt x="68" y="83"/>
                  </a:cubicBezTo>
                  <a:cubicBezTo>
                    <a:pt x="67" y="85"/>
                    <a:pt x="68" y="88"/>
                    <a:pt x="69" y="89"/>
                  </a:cubicBezTo>
                  <a:cubicBezTo>
                    <a:pt x="69" y="90"/>
                    <a:pt x="72" y="96"/>
                    <a:pt x="72" y="98"/>
                  </a:cubicBezTo>
                  <a:cubicBezTo>
                    <a:pt x="72" y="99"/>
                    <a:pt x="72" y="98"/>
                    <a:pt x="74" y="96"/>
                  </a:cubicBezTo>
                  <a:cubicBezTo>
                    <a:pt x="76" y="94"/>
                    <a:pt x="82" y="88"/>
                    <a:pt x="85" y="86"/>
                  </a:cubicBezTo>
                  <a:cubicBezTo>
                    <a:pt x="88" y="83"/>
                    <a:pt x="89" y="83"/>
                    <a:pt x="92" y="83"/>
                  </a:cubicBezTo>
                  <a:cubicBezTo>
                    <a:pt x="94" y="84"/>
                    <a:pt x="96" y="87"/>
                    <a:pt x="97" y="90"/>
                  </a:cubicBezTo>
                  <a:cubicBezTo>
                    <a:pt x="98" y="92"/>
                    <a:pt x="96" y="97"/>
                    <a:pt x="96" y="99"/>
                  </a:cubicBezTo>
                  <a:cubicBezTo>
                    <a:pt x="95" y="100"/>
                    <a:pt x="93" y="114"/>
                    <a:pt x="93" y="117"/>
                  </a:cubicBezTo>
                  <a:cubicBezTo>
                    <a:pt x="93" y="119"/>
                    <a:pt x="92" y="123"/>
                    <a:pt x="92" y="125"/>
                  </a:cubicBezTo>
                  <a:cubicBezTo>
                    <a:pt x="91" y="126"/>
                    <a:pt x="91" y="127"/>
                    <a:pt x="91" y="127"/>
                  </a:cubicBezTo>
                  <a:cubicBezTo>
                    <a:pt x="92" y="128"/>
                    <a:pt x="92" y="129"/>
                    <a:pt x="90" y="130"/>
                  </a:cubicBezTo>
                  <a:cubicBezTo>
                    <a:pt x="88" y="130"/>
                    <a:pt x="86" y="129"/>
                    <a:pt x="85" y="129"/>
                  </a:cubicBezTo>
                  <a:cubicBezTo>
                    <a:pt x="84" y="129"/>
                    <a:pt x="85" y="132"/>
                    <a:pt x="85" y="133"/>
                  </a:cubicBezTo>
                  <a:cubicBezTo>
                    <a:pt x="86" y="134"/>
                    <a:pt x="87" y="137"/>
                    <a:pt x="88" y="139"/>
                  </a:cubicBezTo>
                  <a:cubicBezTo>
                    <a:pt x="88" y="141"/>
                    <a:pt x="93" y="142"/>
                    <a:pt x="93" y="145"/>
                  </a:cubicBezTo>
                  <a:cubicBezTo>
                    <a:pt x="94" y="147"/>
                    <a:pt x="86" y="146"/>
                    <a:pt x="84" y="145"/>
                  </a:cubicBezTo>
                  <a:cubicBezTo>
                    <a:pt x="82" y="145"/>
                    <a:pt x="82" y="144"/>
                    <a:pt x="82" y="142"/>
                  </a:cubicBezTo>
                  <a:cubicBezTo>
                    <a:pt x="82" y="141"/>
                    <a:pt x="81" y="139"/>
                    <a:pt x="80" y="138"/>
                  </a:cubicBezTo>
                  <a:cubicBezTo>
                    <a:pt x="79" y="137"/>
                    <a:pt x="79" y="137"/>
                    <a:pt x="79" y="138"/>
                  </a:cubicBezTo>
                  <a:cubicBezTo>
                    <a:pt x="79" y="139"/>
                    <a:pt x="80" y="142"/>
                    <a:pt x="80" y="142"/>
                  </a:cubicBezTo>
                  <a:cubicBezTo>
                    <a:pt x="80" y="143"/>
                    <a:pt x="79" y="143"/>
                    <a:pt x="79" y="143"/>
                  </a:cubicBezTo>
                  <a:cubicBezTo>
                    <a:pt x="79" y="143"/>
                    <a:pt x="79" y="142"/>
                    <a:pt x="79" y="141"/>
                  </a:cubicBezTo>
                  <a:cubicBezTo>
                    <a:pt x="79" y="141"/>
                    <a:pt x="78" y="139"/>
                    <a:pt x="78" y="138"/>
                  </a:cubicBezTo>
                  <a:cubicBezTo>
                    <a:pt x="77" y="136"/>
                    <a:pt x="77" y="136"/>
                    <a:pt x="76" y="135"/>
                  </a:cubicBezTo>
                  <a:cubicBezTo>
                    <a:pt x="75" y="134"/>
                    <a:pt x="71" y="135"/>
                    <a:pt x="69" y="136"/>
                  </a:cubicBezTo>
                  <a:cubicBezTo>
                    <a:pt x="67" y="136"/>
                    <a:pt x="61" y="138"/>
                    <a:pt x="59" y="138"/>
                  </a:cubicBezTo>
                  <a:cubicBezTo>
                    <a:pt x="57" y="138"/>
                    <a:pt x="56" y="139"/>
                    <a:pt x="55" y="139"/>
                  </a:cubicBezTo>
                  <a:cubicBezTo>
                    <a:pt x="55" y="140"/>
                    <a:pt x="57" y="142"/>
                    <a:pt x="58" y="143"/>
                  </a:cubicBezTo>
                  <a:cubicBezTo>
                    <a:pt x="59" y="144"/>
                    <a:pt x="58" y="145"/>
                    <a:pt x="56" y="146"/>
                  </a:cubicBezTo>
                  <a:cubicBezTo>
                    <a:pt x="53" y="146"/>
                    <a:pt x="48" y="144"/>
                    <a:pt x="47" y="143"/>
                  </a:cubicBezTo>
                  <a:cubicBezTo>
                    <a:pt x="46" y="142"/>
                    <a:pt x="46" y="140"/>
                    <a:pt x="46" y="139"/>
                  </a:cubicBezTo>
                  <a:cubicBezTo>
                    <a:pt x="46" y="138"/>
                    <a:pt x="46" y="136"/>
                    <a:pt x="46" y="135"/>
                  </a:cubicBezTo>
                  <a:cubicBezTo>
                    <a:pt x="46" y="134"/>
                    <a:pt x="46" y="137"/>
                    <a:pt x="46" y="137"/>
                  </a:cubicBezTo>
                  <a:cubicBezTo>
                    <a:pt x="46" y="137"/>
                    <a:pt x="45" y="137"/>
                    <a:pt x="44" y="137"/>
                  </a:cubicBezTo>
                  <a:cubicBezTo>
                    <a:pt x="44" y="137"/>
                    <a:pt x="45" y="135"/>
                    <a:pt x="46" y="134"/>
                  </a:cubicBezTo>
                  <a:cubicBezTo>
                    <a:pt x="46" y="133"/>
                    <a:pt x="45" y="131"/>
                    <a:pt x="45" y="129"/>
                  </a:cubicBezTo>
                  <a:cubicBezTo>
                    <a:pt x="44" y="128"/>
                    <a:pt x="45" y="126"/>
                    <a:pt x="46" y="126"/>
                  </a:cubicBezTo>
                  <a:cubicBezTo>
                    <a:pt x="46" y="125"/>
                    <a:pt x="46" y="125"/>
                    <a:pt x="45" y="125"/>
                  </a:cubicBezTo>
                  <a:cubicBezTo>
                    <a:pt x="44" y="125"/>
                    <a:pt x="42" y="122"/>
                    <a:pt x="41" y="119"/>
                  </a:cubicBezTo>
                  <a:cubicBezTo>
                    <a:pt x="39" y="116"/>
                    <a:pt x="40" y="110"/>
                    <a:pt x="40" y="109"/>
                  </a:cubicBezTo>
                  <a:cubicBezTo>
                    <a:pt x="40" y="108"/>
                    <a:pt x="37" y="108"/>
                    <a:pt x="36" y="107"/>
                  </a:cubicBezTo>
                  <a:cubicBezTo>
                    <a:pt x="35" y="107"/>
                    <a:pt x="39" y="95"/>
                    <a:pt x="40" y="93"/>
                  </a:cubicBezTo>
                  <a:cubicBezTo>
                    <a:pt x="40" y="92"/>
                    <a:pt x="40" y="91"/>
                    <a:pt x="40" y="90"/>
                  </a:cubicBezTo>
                  <a:cubicBezTo>
                    <a:pt x="40" y="89"/>
                    <a:pt x="41" y="89"/>
                    <a:pt x="40" y="88"/>
                  </a:cubicBezTo>
                  <a:cubicBezTo>
                    <a:pt x="40" y="87"/>
                    <a:pt x="40" y="86"/>
                    <a:pt x="40" y="85"/>
                  </a:cubicBezTo>
                  <a:cubicBezTo>
                    <a:pt x="40" y="84"/>
                    <a:pt x="40" y="83"/>
                    <a:pt x="40" y="82"/>
                  </a:cubicBezTo>
                  <a:cubicBezTo>
                    <a:pt x="39" y="81"/>
                    <a:pt x="39" y="79"/>
                    <a:pt x="39" y="79"/>
                  </a:cubicBezTo>
                  <a:cubicBezTo>
                    <a:pt x="40" y="78"/>
                    <a:pt x="39" y="77"/>
                    <a:pt x="39" y="76"/>
                  </a:cubicBezTo>
                  <a:cubicBezTo>
                    <a:pt x="39" y="76"/>
                    <a:pt x="38" y="72"/>
                    <a:pt x="38" y="69"/>
                  </a:cubicBezTo>
                  <a:close/>
                  <a:moveTo>
                    <a:pt x="79" y="113"/>
                  </a:moveTo>
                  <a:cubicBezTo>
                    <a:pt x="78" y="115"/>
                    <a:pt x="75" y="117"/>
                    <a:pt x="75" y="117"/>
                  </a:cubicBezTo>
                  <a:cubicBezTo>
                    <a:pt x="76" y="118"/>
                    <a:pt x="79" y="120"/>
                    <a:pt x="80" y="119"/>
                  </a:cubicBezTo>
                  <a:cubicBezTo>
                    <a:pt x="80" y="119"/>
                    <a:pt x="80" y="118"/>
                    <a:pt x="81" y="118"/>
                  </a:cubicBezTo>
                  <a:cubicBezTo>
                    <a:pt x="81" y="118"/>
                    <a:pt x="80" y="116"/>
                    <a:pt x="81" y="116"/>
                  </a:cubicBezTo>
                  <a:cubicBezTo>
                    <a:pt x="81" y="115"/>
                    <a:pt x="82" y="114"/>
                    <a:pt x="82" y="113"/>
                  </a:cubicBezTo>
                  <a:cubicBezTo>
                    <a:pt x="82" y="112"/>
                    <a:pt x="82" y="112"/>
                    <a:pt x="82" y="111"/>
                  </a:cubicBezTo>
                  <a:cubicBezTo>
                    <a:pt x="82" y="111"/>
                    <a:pt x="82" y="109"/>
                    <a:pt x="81" y="110"/>
                  </a:cubicBezTo>
                  <a:cubicBezTo>
                    <a:pt x="81" y="111"/>
                    <a:pt x="79" y="113"/>
                    <a:pt x="79" y="113"/>
                  </a:cubicBezTo>
                  <a:close/>
                </a:path>
              </a:pathLst>
            </a:custGeom>
            <a:solidFill>
              <a:srgbClr val="0005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2" name="Freeform 96"/>
            <p:cNvSpPr>
              <a:spLocks/>
            </p:cNvSpPr>
            <p:nvPr/>
          </p:nvSpPr>
          <p:spPr bwMode="auto">
            <a:xfrm>
              <a:off x="-16907892" y="181965"/>
              <a:ext cx="2832116" cy="12002099"/>
            </a:xfrm>
            <a:custGeom>
              <a:avLst/>
              <a:gdLst>
                <a:gd name="T0" fmla="*/ 2147483647 w 12"/>
                <a:gd name="T1" fmla="*/ 2147483647 h 51"/>
                <a:gd name="T2" fmla="*/ 2147483647 w 12"/>
                <a:gd name="T3" fmla="*/ 2147483647 h 51"/>
                <a:gd name="T4" fmla="*/ 2147483647 w 12"/>
                <a:gd name="T5" fmla="*/ 2147483647 h 51"/>
                <a:gd name="T6" fmla="*/ 2147483647 w 12"/>
                <a:gd name="T7" fmla="*/ 2147483647 h 51"/>
                <a:gd name="T8" fmla="*/ 2147483647 w 12"/>
                <a:gd name="T9" fmla="*/ 2147483647 h 51"/>
                <a:gd name="T10" fmla="*/ 2147483647 w 12"/>
                <a:gd name="T11" fmla="*/ 2147483647 h 51"/>
                <a:gd name="T12" fmla="*/ 2147483647 w 12"/>
                <a:gd name="T13" fmla="*/ 2147483647 h 51"/>
                <a:gd name="T14" fmla="*/ 2147483647 w 12"/>
                <a:gd name="T15" fmla="*/ 2147483647 h 51"/>
                <a:gd name="T16" fmla="*/ 0 w 12"/>
                <a:gd name="T17" fmla="*/ 2147483647 h 51"/>
                <a:gd name="T18" fmla="*/ 0 w 12"/>
                <a:gd name="T19" fmla="*/ 2147483647 h 51"/>
                <a:gd name="T20" fmla="*/ 0 w 12"/>
                <a:gd name="T21" fmla="*/ 2147483647 h 51"/>
                <a:gd name="T22" fmla="*/ 0 w 12"/>
                <a:gd name="T23" fmla="*/ 2147483647 h 51"/>
                <a:gd name="T24" fmla="*/ 2147483647 w 12"/>
                <a:gd name="T25" fmla="*/ 2147483647 h 51"/>
                <a:gd name="T26" fmla="*/ 2147483647 w 12"/>
                <a:gd name="T27" fmla="*/ 2147483647 h 51"/>
                <a:gd name="T28" fmla="*/ 2147483647 w 12"/>
                <a:gd name="T29" fmla="*/ 2147483647 h 51"/>
                <a:gd name="T30" fmla="*/ 2147483647 w 12"/>
                <a:gd name="T31" fmla="*/ 2147483647 h 51"/>
                <a:gd name="T32" fmla="*/ 2147483647 w 12"/>
                <a:gd name="T33" fmla="*/ 2147483647 h 51"/>
                <a:gd name="T34" fmla="*/ 2147483647 w 12"/>
                <a:gd name="T35" fmla="*/ 2147483647 h 51"/>
                <a:gd name="T36" fmla="*/ 2147483647 w 12"/>
                <a:gd name="T37" fmla="*/ 2147483647 h 51"/>
                <a:gd name="T38" fmla="*/ 2147483647 w 12"/>
                <a:gd name="T39" fmla="*/ 2147483647 h 51"/>
                <a:gd name="T40" fmla="*/ 2147483647 w 12"/>
                <a:gd name="T41" fmla="*/ 0 h 51"/>
                <a:gd name="T42" fmla="*/ 2147483647 w 12"/>
                <a:gd name="T43" fmla="*/ 0 h 51"/>
                <a:gd name="T44" fmla="*/ 2147483647 w 12"/>
                <a:gd name="T45" fmla="*/ 0 h 51"/>
                <a:gd name="T46" fmla="*/ 2147483647 w 12"/>
                <a:gd name="T47" fmla="*/ 0 h 51"/>
                <a:gd name="T48" fmla="*/ 2147483647 w 12"/>
                <a:gd name="T49" fmla="*/ 2147483647 h 51"/>
                <a:gd name="T50" fmla="*/ 2147483647 w 12"/>
                <a:gd name="T51" fmla="*/ 2147483647 h 51"/>
                <a:gd name="T52" fmla="*/ 2147483647 w 12"/>
                <a:gd name="T53" fmla="*/ 2147483647 h 51"/>
                <a:gd name="T54" fmla="*/ 2147483647 w 12"/>
                <a:gd name="T55" fmla="*/ 2147483647 h 51"/>
                <a:gd name="T56" fmla="*/ 2147483647 w 12"/>
                <a:gd name="T57" fmla="*/ 2147483647 h 51"/>
                <a:gd name="T58" fmla="*/ 2147483647 w 12"/>
                <a:gd name="T59" fmla="*/ 2147483647 h 51"/>
                <a:gd name="T60" fmla="*/ 2147483647 w 12"/>
                <a:gd name="T61" fmla="*/ 2147483647 h 51"/>
                <a:gd name="T62" fmla="*/ 2147483647 w 12"/>
                <a:gd name="T63" fmla="*/ 2147483647 h 51"/>
                <a:gd name="T64" fmla="*/ 0 w 12"/>
                <a:gd name="T65" fmla="*/ 2147483647 h 51"/>
                <a:gd name="T66" fmla="*/ 0 w 12"/>
                <a:gd name="T67" fmla="*/ 2147483647 h 51"/>
                <a:gd name="T68" fmla="*/ 0 w 12"/>
                <a:gd name="T69" fmla="*/ 2147483647 h 51"/>
                <a:gd name="T70" fmla="*/ 0 w 12"/>
                <a:gd name="T71" fmla="*/ 2147483647 h 51"/>
                <a:gd name="T72" fmla="*/ 2147483647 w 12"/>
                <a:gd name="T73" fmla="*/ 2147483647 h 51"/>
                <a:gd name="T74" fmla="*/ 2147483647 w 12"/>
                <a:gd name="T75" fmla="*/ 2147483647 h 51"/>
                <a:gd name="T76" fmla="*/ 2147483647 w 12"/>
                <a:gd name="T77" fmla="*/ 2147483647 h 51"/>
                <a:gd name="T78" fmla="*/ 2147483647 w 12"/>
                <a:gd name="T79" fmla="*/ 2147483647 h 51"/>
                <a:gd name="T80" fmla="*/ 2147483647 w 12"/>
                <a:gd name="T81" fmla="*/ 2147483647 h 51"/>
                <a:gd name="T82" fmla="*/ 2147483647 w 12"/>
                <a:gd name="T83" fmla="*/ 2147483647 h 51"/>
                <a:gd name="T84" fmla="*/ 2147483647 w 12"/>
                <a:gd name="T85" fmla="*/ 2147483647 h 51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2"/>
                <a:gd name="T130" fmla="*/ 0 h 51"/>
                <a:gd name="T131" fmla="*/ 12 w 12"/>
                <a:gd name="T132" fmla="*/ 51 h 51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2" h="51">
                  <a:moveTo>
                    <a:pt x="11" y="49"/>
                  </a:moveTo>
                  <a:cubicBezTo>
                    <a:pt x="11" y="49"/>
                    <a:pt x="11" y="49"/>
                    <a:pt x="11" y="49"/>
                  </a:cubicBezTo>
                  <a:cubicBezTo>
                    <a:pt x="11" y="49"/>
                    <a:pt x="9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7" y="51"/>
                    <a:pt x="6" y="51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4" y="50"/>
                    <a:pt x="3" y="42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0"/>
                    <a:pt x="0" y="33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1"/>
                    <a:pt x="6" y="25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10" y="20"/>
                    <a:pt x="12" y="9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5"/>
                    <a:pt x="9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5" y="4"/>
                    <a:pt x="5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5" y="0"/>
                    <a:pt x="5" y="4"/>
                    <a:pt x="7" y="4"/>
                  </a:cubicBezTo>
                  <a:cubicBezTo>
                    <a:pt x="7" y="4"/>
                    <a:pt x="7" y="4"/>
                    <a:pt x="7" y="4"/>
                  </a:cubicBezTo>
                  <a:cubicBezTo>
                    <a:pt x="8" y="4"/>
                    <a:pt x="12" y="5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2" y="9"/>
                    <a:pt x="9" y="20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6" y="25"/>
                    <a:pt x="0" y="31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0" y="33"/>
                    <a:pt x="3" y="40"/>
                    <a:pt x="3" y="41"/>
                  </a:cubicBezTo>
                  <a:cubicBezTo>
                    <a:pt x="3" y="41"/>
                    <a:pt x="3" y="41"/>
                    <a:pt x="3" y="41"/>
                  </a:cubicBezTo>
                  <a:cubicBezTo>
                    <a:pt x="3" y="42"/>
                    <a:pt x="3" y="50"/>
                    <a:pt x="6" y="51"/>
                  </a:cubicBezTo>
                  <a:cubicBezTo>
                    <a:pt x="6" y="51"/>
                    <a:pt x="6" y="51"/>
                    <a:pt x="6" y="51"/>
                  </a:cubicBezTo>
                  <a:cubicBezTo>
                    <a:pt x="6" y="51"/>
                    <a:pt x="7" y="51"/>
                    <a:pt x="7" y="51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9" y="51"/>
                    <a:pt x="11" y="50"/>
                    <a:pt x="11" y="4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3" name="Freeform 97"/>
            <p:cNvSpPr>
              <a:spLocks/>
            </p:cNvSpPr>
            <p:nvPr/>
          </p:nvSpPr>
          <p:spPr bwMode="auto">
            <a:xfrm>
              <a:off x="-18554464" y="891060"/>
              <a:ext cx="2120798" cy="12238464"/>
            </a:xfrm>
            <a:custGeom>
              <a:avLst/>
              <a:gdLst>
                <a:gd name="T0" fmla="*/ 2147483647 w 9"/>
                <a:gd name="T1" fmla="*/ 2147483647 h 52"/>
                <a:gd name="T2" fmla="*/ 2147483647 w 9"/>
                <a:gd name="T3" fmla="*/ 2147483647 h 52"/>
                <a:gd name="T4" fmla="*/ 2147483647 w 9"/>
                <a:gd name="T5" fmla="*/ 2147483647 h 52"/>
                <a:gd name="T6" fmla="*/ 2147483647 w 9"/>
                <a:gd name="T7" fmla="*/ 2147483647 h 52"/>
                <a:gd name="T8" fmla="*/ 2147483647 w 9"/>
                <a:gd name="T9" fmla="*/ 2147483647 h 52"/>
                <a:gd name="T10" fmla="*/ 2147483647 w 9"/>
                <a:gd name="T11" fmla="*/ 2147483647 h 52"/>
                <a:gd name="T12" fmla="*/ 2147483647 w 9"/>
                <a:gd name="T13" fmla="*/ 2147483647 h 52"/>
                <a:gd name="T14" fmla="*/ 2147483647 w 9"/>
                <a:gd name="T15" fmla="*/ 2147483647 h 52"/>
                <a:gd name="T16" fmla="*/ 2147483647 w 9"/>
                <a:gd name="T17" fmla="*/ 2147483647 h 52"/>
                <a:gd name="T18" fmla="*/ 2147483647 w 9"/>
                <a:gd name="T19" fmla="*/ 2147483647 h 52"/>
                <a:gd name="T20" fmla="*/ 2147483647 w 9"/>
                <a:gd name="T21" fmla="*/ 2147483647 h 52"/>
                <a:gd name="T22" fmla="*/ 2147483647 w 9"/>
                <a:gd name="T23" fmla="*/ 2147483647 h 52"/>
                <a:gd name="T24" fmla="*/ 0 w 9"/>
                <a:gd name="T25" fmla="*/ 2147483647 h 52"/>
                <a:gd name="T26" fmla="*/ 0 w 9"/>
                <a:gd name="T27" fmla="*/ 2147483647 h 52"/>
                <a:gd name="T28" fmla="*/ 0 w 9"/>
                <a:gd name="T29" fmla="*/ 2147483647 h 52"/>
                <a:gd name="T30" fmla="*/ 2147483647 w 9"/>
                <a:gd name="T31" fmla="*/ 0 h 52"/>
                <a:gd name="T32" fmla="*/ 2147483647 w 9"/>
                <a:gd name="T33" fmla="*/ 0 h 52"/>
                <a:gd name="T34" fmla="*/ 0 w 9"/>
                <a:gd name="T35" fmla="*/ 2147483647 h 52"/>
                <a:gd name="T36" fmla="*/ 0 w 9"/>
                <a:gd name="T37" fmla="*/ 2147483647 h 52"/>
                <a:gd name="T38" fmla="*/ 0 w 9"/>
                <a:gd name="T39" fmla="*/ 2147483647 h 52"/>
                <a:gd name="T40" fmla="*/ 2147483647 w 9"/>
                <a:gd name="T41" fmla="*/ 2147483647 h 52"/>
                <a:gd name="T42" fmla="*/ 2147483647 w 9"/>
                <a:gd name="T43" fmla="*/ 2147483647 h 52"/>
                <a:gd name="T44" fmla="*/ 2147483647 w 9"/>
                <a:gd name="T45" fmla="*/ 2147483647 h 52"/>
                <a:gd name="T46" fmla="*/ 2147483647 w 9"/>
                <a:gd name="T47" fmla="*/ 2147483647 h 52"/>
                <a:gd name="T48" fmla="*/ 2147483647 w 9"/>
                <a:gd name="T49" fmla="*/ 2147483647 h 52"/>
                <a:gd name="T50" fmla="*/ 2147483647 w 9"/>
                <a:gd name="T51" fmla="*/ 2147483647 h 52"/>
                <a:gd name="T52" fmla="*/ 2147483647 w 9"/>
                <a:gd name="T53" fmla="*/ 2147483647 h 52"/>
                <a:gd name="T54" fmla="*/ 2147483647 w 9"/>
                <a:gd name="T55" fmla="*/ 2147483647 h 52"/>
                <a:gd name="T56" fmla="*/ 2147483647 w 9"/>
                <a:gd name="T57" fmla="*/ 2147483647 h 52"/>
                <a:gd name="T58" fmla="*/ 2147483647 w 9"/>
                <a:gd name="T59" fmla="*/ 2147483647 h 52"/>
                <a:gd name="T60" fmla="*/ 2147483647 w 9"/>
                <a:gd name="T61" fmla="*/ 2147483647 h 52"/>
                <a:gd name="T62" fmla="*/ 2147483647 w 9"/>
                <a:gd name="T63" fmla="*/ 2147483647 h 52"/>
                <a:gd name="T64" fmla="*/ 2147483647 w 9"/>
                <a:gd name="T65" fmla="*/ 2147483647 h 52"/>
                <a:gd name="T66" fmla="*/ 2147483647 w 9"/>
                <a:gd name="T67" fmla="*/ 2147483647 h 52"/>
                <a:gd name="T68" fmla="*/ 2147483647 w 9"/>
                <a:gd name="T69" fmla="*/ 2147483647 h 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"/>
                <a:gd name="T106" fmla="*/ 0 h 52"/>
                <a:gd name="T107" fmla="*/ 9 w 9"/>
                <a:gd name="T108" fmla="*/ 52 h 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" h="52">
                  <a:moveTo>
                    <a:pt x="7" y="48"/>
                  </a:moveTo>
                  <a:cubicBezTo>
                    <a:pt x="8" y="45"/>
                    <a:pt x="8" y="43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9" y="41"/>
                    <a:pt x="9" y="40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37"/>
                    <a:pt x="8" y="34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7" y="31"/>
                    <a:pt x="7" y="31"/>
                    <a:pt x="7" y="30"/>
                  </a:cubicBezTo>
                  <a:cubicBezTo>
                    <a:pt x="7" y="30"/>
                    <a:pt x="7" y="30"/>
                    <a:pt x="7" y="30"/>
                  </a:cubicBezTo>
                  <a:cubicBezTo>
                    <a:pt x="7" y="29"/>
                    <a:pt x="7" y="28"/>
                    <a:pt x="8" y="2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8" y="25"/>
                    <a:pt x="9" y="25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4"/>
                    <a:pt x="8" y="23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1"/>
                    <a:pt x="8" y="21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18"/>
                    <a:pt x="8" y="16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14"/>
                    <a:pt x="9" y="13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0"/>
                    <a:pt x="8" y="9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6" y="8"/>
                    <a:pt x="2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6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5"/>
                    <a:pt x="1" y="2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2"/>
                    <a:pt x="0" y="5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7"/>
                    <a:pt x="1" y="7"/>
                    <a:pt x="1" y="7"/>
                  </a:cubicBezTo>
                  <a:cubicBezTo>
                    <a:pt x="1" y="7"/>
                    <a:pt x="1" y="7"/>
                    <a:pt x="1" y="7"/>
                  </a:cubicBezTo>
                  <a:cubicBezTo>
                    <a:pt x="2" y="7"/>
                    <a:pt x="6" y="8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8" y="9"/>
                    <a:pt x="9" y="10"/>
                    <a:pt x="9" y="13"/>
                  </a:cubicBezTo>
                  <a:cubicBezTo>
                    <a:pt x="9" y="13"/>
                    <a:pt x="9" y="13"/>
                    <a:pt x="9" y="13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8" y="16"/>
                    <a:pt x="8" y="18"/>
                    <a:pt x="8" y="20"/>
                  </a:cubicBezTo>
                  <a:cubicBezTo>
                    <a:pt x="8" y="20"/>
                    <a:pt x="8" y="20"/>
                    <a:pt x="8" y="20"/>
                  </a:cubicBezTo>
                  <a:cubicBezTo>
                    <a:pt x="8" y="21"/>
                    <a:pt x="8" y="21"/>
                    <a:pt x="8" y="22"/>
                  </a:cubicBezTo>
                  <a:cubicBezTo>
                    <a:pt x="8" y="22"/>
                    <a:pt x="8" y="22"/>
                    <a:pt x="8" y="22"/>
                  </a:cubicBezTo>
                  <a:cubicBezTo>
                    <a:pt x="8" y="23"/>
                    <a:pt x="9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9" y="25"/>
                    <a:pt x="8" y="25"/>
                    <a:pt x="8" y="26"/>
                  </a:cubicBezTo>
                  <a:cubicBezTo>
                    <a:pt x="8" y="26"/>
                    <a:pt x="8" y="26"/>
                    <a:pt x="8" y="26"/>
                  </a:cubicBezTo>
                  <a:cubicBezTo>
                    <a:pt x="7" y="28"/>
                    <a:pt x="6" y="29"/>
                    <a:pt x="6" y="30"/>
                  </a:cubicBezTo>
                  <a:cubicBezTo>
                    <a:pt x="6" y="30"/>
                    <a:pt x="6" y="30"/>
                    <a:pt x="6" y="30"/>
                  </a:cubicBezTo>
                  <a:cubicBezTo>
                    <a:pt x="6" y="31"/>
                    <a:pt x="7" y="31"/>
                    <a:pt x="7" y="32"/>
                  </a:cubicBezTo>
                  <a:cubicBezTo>
                    <a:pt x="7" y="32"/>
                    <a:pt x="7" y="32"/>
                    <a:pt x="7" y="32"/>
                  </a:cubicBezTo>
                  <a:cubicBezTo>
                    <a:pt x="8" y="34"/>
                    <a:pt x="9" y="37"/>
                    <a:pt x="9" y="40"/>
                  </a:cubicBezTo>
                  <a:cubicBezTo>
                    <a:pt x="9" y="40"/>
                    <a:pt x="9" y="40"/>
                    <a:pt x="9" y="40"/>
                  </a:cubicBezTo>
                  <a:cubicBezTo>
                    <a:pt x="9" y="40"/>
                    <a:pt x="9" y="41"/>
                    <a:pt x="9" y="41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8" y="43"/>
                    <a:pt x="8" y="45"/>
                    <a:pt x="7" y="48"/>
                  </a:cubicBezTo>
                  <a:cubicBezTo>
                    <a:pt x="7" y="48"/>
                    <a:pt x="7" y="48"/>
                    <a:pt x="7" y="48"/>
                  </a:cubicBezTo>
                  <a:cubicBezTo>
                    <a:pt x="7" y="50"/>
                    <a:pt x="6" y="52"/>
                    <a:pt x="6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2"/>
                    <a:pt x="6" y="52"/>
                    <a:pt x="6" y="52"/>
                  </a:cubicBezTo>
                  <a:cubicBezTo>
                    <a:pt x="6" y="52"/>
                    <a:pt x="7" y="50"/>
                    <a:pt x="7" y="48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4" name="Oval 98"/>
            <p:cNvSpPr>
              <a:spLocks noChangeArrowheads="1"/>
            </p:cNvSpPr>
            <p:nvPr/>
          </p:nvSpPr>
          <p:spPr bwMode="auto">
            <a:xfrm>
              <a:off x="-16907892" y="7719375"/>
              <a:ext cx="474215" cy="472730"/>
            </a:xfrm>
            <a:prstGeom prst="ellipse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58385" name="Freeform 99"/>
            <p:cNvSpPr>
              <a:spLocks/>
            </p:cNvSpPr>
            <p:nvPr/>
          </p:nvSpPr>
          <p:spPr bwMode="auto">
            <a:xfrm>
              <a:off x="-20201047" y="6773923"/>
              <a:ext cx="3056053" cy="945468"/>
            </a:xfrm>
            <a:custGeom>
              <a:avLst/>
              <a:gdLst>
                <a:gd name="T0" fmla="*/ 2147483647 w 13"/>
                <a:gd name="T1" fmla="*/ 2147483647 h 4"/>
                <a:gd name="T2" fmla="*/ 2147483647 w 13"/>
                <a:gd name="T3" fmla="*/ 2147483647 h 4"/>
                <a:gd name="T4" fmla="*/ 2147483647 w 13"/>
                <a:gd name="T5" fmla="*/ 2147483647 h 4"/>
                <a:gd name="T6" fmla="*/ 0 w 13"/>
                <a:gd name="T7" fmla="*/ 0 h 4"/>
                <a:gd name="T8" fmla="*/ 0 w 13"/>
                <a:gd name="T9" fmla="*/ 0 h 4"/>
                <a:gd name="T10" fmla="*/ 0 w 13"/>
                <a:gd name="T11" fmla="*/ 0 h 4"/>
                <a:gd name="T12" fmla="*/ 2147483647 w 13"/>
                <a:gd name="T13" fmla="*/ 2147483647 h 4"/>
                <a:gd name="T14" fmla="*/ 2147483647 w 13"/>
                <a:gd name="T15" fmla="*/ 2147483647 h 4"/>
                <a:gd name="T16" fmla="*/ 2147483647 w 13"/>
                <a:gd name="T17" fmla="*/ 2147483647 h 4"/>
                <a:gd name="T18" fmla="*/ 2147483647 w 13"/>
                <a:gd name="T19" fmla="*/ 2147483647 h 4"/>
                <a:gd name="T20" fmla="*/ 2147483647 w 13"/>
                <a:gd name="T21" fmla="*/ 2147483647 h 4"/>
                <a:gd name="T22" fmla="*/ 2147483647 w 13"/>
                <a:gd name="T23" fmla="*/ 2147483647 h 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3"/>
                <a:gd name="T37" fmla="*/ 0 h 4"/>
                <a:gd name="T38" fmla="*/ 13 w 13"/>
                <a:gd name="T39" fmla="*/ 4 h 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3" h="4">
                  <a:moveTo>
                    <a:pt x="13" y="4"/>
                  </a:moveTo>
                  <a:cubicBezTo>
                    <a:pt x="13" y="4"/>
                    <a:pt x="9" y="3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4" y="1"/>
                    <a:pt x="1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4" y="1"/>
                    <a:pt x="6" y="2"/>
                  </a:cubicBezTo>
                  <a:cubicBezTo>
                    <a:pt x="6" y="2"/>
                    <a:pt x="6" y="2"/>
                    <a:pt x="6" y="2"/>
                  </a:cubicBezTo>
                  <a:cubicBezTo>
                    <a:pt x="9" y="3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13" y="4"/>
                    <a:pt x="13" y="4"/>
                    <a:pt x="13" y="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6" name="Freeform 100"/>
            <p:cNvSpPr>
              <a:spLocks/>
            </p:cNvSpPr>
            <p:nvPr/>
          </p:nvSpPr>
          <p:spPr bwMode="auto">
            <a:xfrm>
              <a:off x="-19963945" y="7246653"/>
              <a:ext cx="2581837" cy="709095"/>
            </a:xfrm>
            <a:custGeom>
              <a:avLst/>
              <a:gdLst>
                <a:gd name="T0" fmla="*/ 2147483647 w 11"/>
                <a:gd name="T1" fmla="*/ 2147483647 h 3"/>
                <a:gd name="T2" fmla="*/ 2147483647 w 11"/>
                <a:gd name="T3" fmla="*/ 2147483647 h 3"/>
                <a:gd name="T4" fmla="*/ 2147483647 w 11"/>
                <a:gd name="T5" fmla="*/ 2147483647 h 3"/>
                <a:gd name="T6" fmla="*/ 0 w 11"/>
                <a:gd name="T7" fmla="*/ 0 h 3"/>
                <a:gd name="T8" fmla="*/ 0 w 11"/>
                <a:gd name="T9" fmla="*/ 0 h 3"/>
                <a:gd name="T10" fmla="*/ 0 w 11"/>
                <a:gd name="T11" fmla="*/ 0 h 3"/>
                <a:gd name="T12" fmla="*/ 2147483647 w 11"/>
                <a:gd name="T13" fmla="*/ 2147483647 h 3"/>
                <a:gd name="T14" fmla="*/ 2147483647 w 11"/>
                <a:gd name="T15" fmla="*/ 2147483647 h 3"/>
                <a:gd name="T16" fmla="*/ 2147483647 w 11"/>
                <a:gd name="T17" fmla="*/ 2147483647 h 3"/>
                <a:gd name="T18" fmla="*/ 2147483647 w 11"/>
                <a:gd name="T19" fmla="*/ 2147483647 h 3"/>
                <a:gd name="T20" fmla="*/ 2147483647 w 11"/>
                <a:gd name="T21" fmla="*/ 2147483647 h 3"/>
                <a:gd name="T22" fmla="*/ 2147483647 w 11"/>
                <a:gd name="T23" fmla="*/ 2147483647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"/>
                <a:gd name="T37" fmla="*/ 0 h 3"/>
                <a:gd name="T38" fmla="*/ 11 w 11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" h="3">
                  <a:moveTo>
                    <a:pt x="11" y="3"/>
                  </a:moveTo>
                  <a:cubicBezTo>
                    <a:pt x="11" y="3"/>
                    <a:pt x="7" y="3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3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1"/>
                    <a:pt x="5" y="2"/>
                  </a:cubicBezTo>
                  <a:cubicBezTo>
                    <a:pt x="5" y="2"/>
                    <a:pt x="5" y="2"/>
                    <a:pt x="5" y="2"/>
                  </a:cubicBezTo>
                  <a:cubicBezTo>
                    <a:pt x="7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ubicBezTo>
                    <a:pt x="11" y="3"/>
                    <a:pt x="11" y="3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7" name="Freeform 101"/>
            <p:cNvSpPr>
              <a:spLocks/>
            </p:cNvSpPr>
            <p:nvPr/>
          </p:nvSpPr>
          <p:spPr bwMode="auto">
            <a:xfrm>
              <a:off x="-19726832" y="7719375"/>
              <a:ext cx="2344725" cy="709095"/>
            </a:xfrm>
            <a:custGeom>
              <a:avLst/>
              <a:gdLst>
                <a:gd name="T0" fmla="*/ 2147483647 w 10"/>
                <a:gd name="T1" fmla="*/ 2147483647 h 3"/>
                <a:gd name="T2" fmla="*/ 2147483647 w 10"/>
                <a:gd name="T3" fmla="*/ 2147483647 h 3"/>
                <a:gd name="T4" fmla="*/ 2147483647 w 10"/>
                <a:gd name="T5" fmla="*/ 2147483647 h 3"/>
                <a:gd name="T6" fmla="*/ 0 w 10"/>
                <a:gd name="T7" fmla="*/ 0 h 3"/>
                <a:gd name="T8" fmla="*/ 0 w 10"/>
                <a:gd name="T9" fmla="*/ 0 h 3"/>
                <a:gd name="T10" fmla="*/ 0 w 10"/>
                <a:gd name="T11" fmla="*/ 0 h 3"/>
                <a:gd name="T12" fmla="*/ 2147483647 w 10"/>
                <a:gd name="T13" fmla="*/ 2147483647 h 3"/>
                <a:gd name="T14" fmla="*/ 2147483647 w 10"/>
                <a:gd name="T15" fmla="*/ 2147483647 h 3"/>
                <a:gd name="T16" fmla="*/ 2147483647 w 10"/>
                <a:gd name="T17" fmla="*/ 2147483647 h 3"/>
                <a:gd name="T18" fmla="*/ 2147483647 w 10"/>
                <a:gd name="T19" fmla="*/ 2147483647 h 3"/>
                <a:gd name="T20" fmla="*/ 2147483647 w 10"/>
                <a:gd name="T21" fmla="*/ 2147483647 h 3"/>
                <a:gd name="T22" fmla="*/ 2147483647 w 10"/>
                <a:gd name="T23" fmla="*/ 2147483647 h 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"/>
                <a:gd name="T37" fmla="*/ 0 h 3"/>
                <a:gd name="T38" fmla="*/ 10 w 10"/>
                <a:gd name="T39" fmla="*/ 3 h 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" h="3">
                  <a:moveTo>
                    <a:pt x="10" y="3"/>
                  </a:moveTo>
                  <a:cubicBezTo>
                    <a:pt x="10" y="3"/>
                    <a:pt x="6" y="2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2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6" y="2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10" y="3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8" name="Freeform 102"/>
            <p:cNvSpPr>
              <a:spLocks/>
            </p:cNvSpPr>
            <p:nvPr/>
          </p:nvSpPr>
          <p:spPr bwMode="auto">
            <a:xfrm>
              <a:off x="-16196574" y="6773923"/>
              <a:ext cx="1409480" cy="472730"/>
            </a:xfrm>
            <a:custGeom>
              <a:avLst/>
              <a:gdLst>
                <a:gd name="T0" fmla="*/ 2147483647 w 6"/>
                <a:gd name="T1" fmla="*/ 2147483647 h 2"/>
                <a:gd name="T2" fmla="*/ 2147483647 w 6"/>
                <a:gd name="T3" fmla="*/ 0 h 2"/>
                <a:gd name="T4" fmla="*/ 2147483647 w 6"/>
                <a:gd name="T5" fmla="*/ 0 h 2"/>
                <a:gd name="T6" fmla="*/ 2147483647 w 6"/>
                <a:gd name="T7" fmla="*/ 0 h 2"/>
                <a:gd name="T8" fmla="*/ 2147483647 w 6"/>
                <a:gd name="T9" fmla="*/ 2147483647 h 2"/>
                <a:gd name="T10" fmla="*/ 2147483647 w 6"/>
                <a:gd name="T11" fmla="*/ 2147483647 h 2"/>
                <a:gd name="T12" fmla="*/ 2147483647 w 6"/>
                <a:gd name="T13" fmla="*/ 2147483647 h 2"/>
                <a:gd name="T14" fmla="*/ 2147483647 w 6"/>
                <a:gd name="T15" fmla="*/ 2147483647 h 2"/>
                <a:gd name="T16" fmla="*/ 2147483647 w 6"/>
                <a:gd name="T17" fmla="*/ 2147483647 h 2"/>
                <a:gd name="T18" fmla="*/ 2147483647 w 6"/>
                <a:gd name="T19" fmla="*/ 2147483647 h 2"/>
                <a:gd name="T20" fmla="*/ 0 w 6"/>
                <a:gd name="T21" fmla="*/ 2147483647 h 2"/>
                <a:gd name="T22" fmla="*/ 0 w 6"/>
                <a:gd name="T23" fmla="*/ 2147483647 h 2"/>
                <a:gd name="T24" fmla="*/ 0 w 6"/>
                <a:gd name="T25" fmla="*/ 2147483647 h 2"/>
                <a:gd name="T26" fmla="*/ 2147483647 w 6"/>
                <a:gd name="T27" fmla="*/ 2147483647 h 2"/>
                <a:gd name="T28" fmla="*/ 2147483647 w 6"/>
                <a:gd name="T29" fmla="*/ 2147483647 h 2"/>
                <a:gd name="T30" fmla="*/ 2147483647 w 6"/>
                <a:gd name="T31" fmla="*/ 2147483647 h 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"/>
                <a:gd name="T49" fmla="*/ 0 h 2"/>
                <a:gd name="T50" fmla="*/ 6 w 6"/>
                <a:gd name="T51" fmla="*/ 2 h 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" h="2">
                  <a:moveTo>
                    <a:pt x="1" y="2"/>
                  </a:moveTo>
                  <a:cubicBezTo>
                    <a:pt x="3" y="2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6" y="0"/>
                    <a:pt x="5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0" y="2"/>
                    <a:pt x="0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9" name="Freeform 103"/>
            <p:cNvSpPr>
              <a:spLocks/>
            </p:cNvSpPr>
            <p:nvPr/>
          </p:nvSpPr>
          <p:spPr bwMode="auto">
            <a:xfrm>
              <a:off x="-16196574" y="7246653"/>
              <a:ext cx="1172367" cy="236365"/>
            </a:xfrm>
            <a:custGeom>
              <a:avLst/>
              <a:gdLst>
                <a:gd name="T0" fmla="*/ 2147483647 w 5"/>
                <a:gd name="T1" fmla="*/ 2147483647 h 1"/>
                <a:gd name="T2" fmla="*/ 2147483647 w 5"/>
                <a:gd name="T3" fmla="*/ 0 h 1"/>
                <a:gd name="T4" fmla="*/ 2147483647 w 5"/>
                <a:gd name="T5" fmla="*/ 0 h 1"/>
                <a:gd name="T6" fmla="*/ 2147483647 w 5"/>
                <a:gd name="T7" fmla="*/ 0 h 1"/>
                <a:gd name="T8" fmla="*/ 2147483647 w 5"/>
                <a:gd name="T9" fmla="*/ 2147483647 h 1"/>
                <a:gd name="T10" fmla="*/ 2147483647 w 5"/>
                <a:gd name="T11" fmla="*/ 2147483647 h 1"/>
                <a:gd name="T12" fmla="*/ 2147483647 w 5"/>
                <a:gd name="T13" fmla="*/ 2147483647 h 1"/>
                <a:gd name="T14" fmla="*/ 2147483647 w 5"/>
                <a:gd name="T15" fmla="*/ 2147483647 h 1"/>
                <a:gd name="T16" fmla="*/ 2147483647 w 5"/>
                <a:gd name="T17" fmla="*/ 2147483647 h 1"/>
                <a:gd name="T18" fmla="*/ 2147483647 w 5"/>
                <a:gd name="T19" fmla="*/ 2147483647 h 1"/>
                <a:gd name="T20" fmla="*/ 0 w 5"/>
                <a:gd name="T21" fmla="*/ 2147483647 h 1"/>
                <a:gd name="T22" fmla="*/ 0 w 5"/>
                <a:gd name="T23" fmla="*/ 2147483647 h 1"/>
                <a:gd name="T24" fmla="*/ 0 w 5"/>
                <a:gd name="T25" fmla="*/ 2147483647 h 1"/>
                <a:gd name="T26" fmla="*/ 2147483647 w 5"/>
                <a:gd name="T27" fmla="*/ 2147483647 h 1"/>
                <a:gd name="T28" fmla="*/ 2147483647 w 5"/>
                <a:gd name="T29" fmla="*/ 2147483647 h 1"/>
                <a:gd name="T30" fmla="*/ 2147483647 w 5"/>
                <a:gd name="T31" fmla="*/ 2147483647 h 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"/>
                <a:gd name="T49" fmla="*/ 0 h 1"/>
                <a:gd name="T50" fmla="*/ 5 w 5"/>
                <a:gd name="T51" fmla="*/ 1 h 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" h="1">
                  <a:moveTo>
                    <a:pt x="1" y="1"/>
                  </a:moveTo>
                  <a:cubicBezTo>
                    <a:pt x="3" y="1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0"/>
                    <a:pt x="5" y="0"/>
                    <a:pt x="4" y="1"/>
                  </a:cubicBezTo>
                  <a:cubicBezTo>
                    <a:pt x="4" y="1"/>
                    <a:pt x="4" y="1"/>
                    <a:pt x="4" y="1"/>
                  </a:cubicBezTo>
                  <a:cubicBezTo>
                    <a:pt x="3" y="1"/>
                    <a:pt x="2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90" name="Freeform 104"/>
            <p:cNvSpPr>
              <a:spLocks/>
            </p:cNvSpPr>
            <p:nvPr/>
          </p:nvSpPr>
          <p:spPr bwMode="auto">
            <a:xfrm>
              <a:off x="-15959461" y="7719375"/>
              <a:ext cx="935265" cy="472730"/>
            </a:xfrm>
            <a:custGeom>
              <a:avLst/>
              <a:gdLst>
                <a:gd name="T0" fmla="*/ 2147483647 w 4"/>
                <a:gd name="T1" fmla="*/ 2147483647 h 2"/>
                <a:gd name="T2" fmla="*/ 2147483647 w 4"/>
                <a:gd name="T3" fmla="*/ 0 h 2"/>
                <a:gd name="T4" fmla="*/ 2147483647 w 4"/>
                <a:gd name="T5" fmla="*/ 0 h 2"/>
                <a:gd name="T6" fmla="*/ 2147483647 w 4"/>
                <a:gd name="T7" fmla="*/ 0 h 2"/>
                <a:gd name="T8" fmla="*/ 2147483647 w 4"/>
                <a:gd name="T9" fmla="*/ 2147483647 h 2"/>
                <a:gd name="T10" fmla="*/ 2147483647 w 4"/>
                <a:gd name="T11" fmla="*/ 2147483647 h 2"/>
                <a:gd name="T12" fmla="*/ 2147483647 w 4"/>
                <a:gd name="T13" fmla="*/ 2147483647 h 2"/>
                <a:gd name="T14" fmla="*/ 2147483647 w 4"/>
                <a:gd name="T15" fmla="*/ 2147483647 h 2"/>
                <a:gd name="T16" fmla="*/ 2147483647 w 4"/>
                <a:gd name="T17" fmla="*/ 2147483647 h 2"/>
                <a:gd name="T18" fmla="*/ 2147483647 w 4"/>
                <a:gd name="T19" fmla="*/ 2147483647 h 2"/>
                <a:gd name="T20" fmla="*/ 0 w 4"/>
                <a:gd name="T21" fmla="*/ 2147483647 h 2"/>
                <a:gd name="T22" fmla="*/ 0 w 4"/>
                <a:gd name="T23" fmla="*/ 2147483647 h 2"/>
                <a:gd name="T24" fmla="*/ 0 w 4"/>
                <a:gd name="T25" fmla="*/ 2147483647 h 2"/>
                <a:gd name="T26" fmla="*/ 2147483647 w 4"/>
                <a:gd name="T27" fmla="*/ 2147483647 h 2"/>
                <a:gd name="T28" fmla="*/ 2147483647 w 4"/>
                <a:gd name="T29" fmla="*/ 2147483647 h 2"/>
                <a:gd name="T30" fmla="*/ 2147483647 w 4"/>
                <a:gd name="T31" fmla="*/ 2147483647 h 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"/>
                <a:gd name="T49" fmla="*/ 0 h 2"/>
                <a:gd name="T50" fmla="*/ 4 w 4"/>
                <a:gd name="T51" fmla="*/ 2 h 2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" h="2">
                  <a:moveTo>
                    <a:pt x="1" y="2"/>
                  </a:moveTo>
                  <a:cubicBezTo>
                    <a:pt x="2" y="2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3" y="1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  <a:cubicBezTo>
                    <a:pt x="2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8372" name="Group 141"/>
          <p:cNvGrpSpPr>
            <a:grpSpLocks noChangeAspect="1"/>
          </p:cNvGrpSpPr>
          <p:nvPr/>
        </p:nvGrpSpPr>
        <p:grpSpPr bwMode="auto">
          <a:xfrm>
            <a:off x="2051050" y="3716338"/>
            <a:ext cx="3036888" cy="2878137"/>
            <a:chOff x="103" y="2320"/>
            <a:chExt cx="1913" cy="1813"/>
          </a:xfrm>
        </p:grpSpPr>
        <p:sp>
          <p:nvSpPr>
            <p:cNvPr id="58374" name="Freeform 144"/>
            <p:cNvSpPr>
              <a:spLocks/>
            </p:cNvSpPr>
            <p:nvPr/>
          </p:nvSpPr>
          <p:spPr bwMode="auto">
            <a:xfrm>
              <a:off x="103" y="2320"/>
              <a:ext cx="1913" cy="1813"/>
            </a:xfrm>
            <a:custGeom>
              <a:avLst/>
              <a:gdLst>
                <a:gd name="T0" fmla="*/ 2147483647 w 198"/>
                <a:gd name="T1" fmla="*/ 2147483647 h 188"/>
                <a:gd name="T2" fmla="*/ 2147483647 w 198"/>
                <a:gd name="T3" fmla="*/ 2147483647 h 188"/>
                <a:gd name="T4" fmla="*/ 2147483647 w 198"/>
                <a:gd name="T5" fmla="*/ 2147483647 h 188"/>
                <a:gd name="T6" fmla="*/ 2147483647 w 198"/>
                <a:gd name="T7" fmla="*/ 2147483647 h 188"/>
                <a:gd name="T8" fmla="*/ 2147483647 w 198"/>
                <a:gd name="T9" fmla="*/ 2147483647 h 188"/>
                <a:gd name="T10" fmla="*/ 2147483647 w 198"/>
                <a:gd name="T11" fmla="*/ 2147483647 h 188"/>
                <a:gd name="T12" fmla="*/ 2147483647 w 198"/>
                <a:gd name="T13" fmla="*/ 2147483647 h 188"/>
                <a:gd name="T14" fmla="*/ 2147483647 w 198"/>
                <a:gd name="T15" fmla="*/ 2147483647 h 188"/>
                <a:gd name="T16" fmla="*/ 2147483647 w 198"/>
                <a:gd name="T17" fmla="*/ 2147483647 h 188"/>
                <a:gd name="T18" fmla="*/ 2147483647 w 198"/>
                <a:gd name="T19" fmla="*/ 2147483647 h 188"/>
                <a:gd name="T20" fmla="*/ 2147483647 w 198"/>
                <a:gd name="T21" fmla="*/ 2147483647 h 188"/>
                <a:gd name="T22" fmla="*/ 2147483647 w 198"/>
                <a:gd name="T23" fmla="*/ 2147483647 h 188"/>
                <a:gd name="T24" fmla="*/ 2147483647 w 198"/>
                <a:gd name="T25" fmla="*/ 2147483647 h 188"/>
                <a:gd name="T26" fmla="*/ 2147483647 w 198"/>
                <a:gd name="T27" fmla="*/ 2147483647 h 188"/>
                <a:gd name="T28" fmla="*/ 2147483647 w 198"/>
                <a:gd name="T29" fmla="*/ 2147483647 h 188"/>
                <a:gd name="T30" fmla="*/ 2147483647 w 198"/>
                <a:gd name="T31" fmla="*/ 2147483647 h 188"/>
                <a:gd name="T32" fmla="*/ 2147483647 w 198"/>
                <a:gd name="T33" fmla="*/ 2147483647 h 188"/>
                <a:gd name="T34" fmla="*/ 2147483647 w 198"/>
                <a:gd name="T35" fmla="*/ 2147483647 h 188"/>
                <a:gd name="T36" fmla="*/ 2147483647 w 198"/>
                <a:gd name="T37" fmla="*/ 2147483647 h 188"/>
                <a:gd name="T38" fmla="*/ 2147483647 w 198"/>
                <a:gd name="T39" fmla="*/ 2147483647 h 188"/>
                <a:gd name="T40" fmla="*/ 2147483647 w 198"/>
                <a:gd name="T41" fmla="*/ 2147483647 h 188"/>
                <a:gd name="T42" fmla="*/ 2147483647 w 198"/>
                <a:gd name="T43" fmla="*/ 2147483647 h 188"/>
                <a:gd name="T44" fmla="*/ 2147483647 w 198"/>
                <a:gd name="T45" fmla="*/ 2147483647 h 188"/>
                <a:gd name="T46" fmla="*/ 2147483647 w 198"/>
                <a:gd name="T47" fmla="*/ 2147483647 h 188"/>
                <a:gd name="T48" fmla="*/ 2147483647 w 198"/>
                <a:gd name="T49" fmla="*/ 2147483647 h 188"/>
                <a:gd name="T50" fmla="*/ 2147483647 w 198"/>
                <a:gd name="T51" fmla="*/ 2147483647 h 188"/>
                <a:gd name="T52" fmla="*/ 2147483647 w 198"/>
                <a:gd name="T53" fmla="*/ 2147483647 h 188"/>
                <a:gd name="T54" fmla="*/ 2147483647 w 198"/>
                <a:gd name="T55" fmla="*/ 2147483647 h 188"/>
                <a:gd name="T56" fmla="*/ 2147483647 w 198"/>
                <a:gd name="T57" fmla="*/ 2147483647 h 188"/>
                <a:gd name="T58" fmla="*/ 2147483647 w 198"/>
                <a:gd name="T59" fmla="*/ 2147483647 h 188"/>
                <a:gd name="T60" fmla="*/ 2147483647 w 198"/>
                <a:gd name="T61" fmla="*/ 2147483647 h 188"/>
                <a:gd name="T62" fmla="*/ 2147483647 w 198"/>
                <a:gd name="T63" fmla="*/ 2147483647 h 188"/>
                <a:gd name="T64" fmla="*/ 2147483647 w 198"/>
                <a:gd name="T65" fmla="*/ 2147483647 h 188"/>
                <a:gd name="T66" fmla="*/ 2147483647 w 198"/>
                <a:gd name="T67" fmla="*/ 2147483647 h 188"/>
                <a:gd name="T68" fmla="*/ 2147483647 w 198"/>
                <a:gd name="T69" fmla="*/ 2147483647 h 188"/>
                <a:gd name="T70" fmla="*/ 2147483647 w 198"/>
                <a:gd name="T71" fmla="*/ 2147483647 h 188"/>
                <a:gd name="T72" fmla="*/ 2147483647 w 198"/>
                <a:gd name="T73" fmla="*/ 2147483647 h 188"/>
                <a:gd name="T74" fmla="*/ 2147483647 w 198"/>
                <a:gd name="T75" fmla="*/ 2147483647 h 188"/>
                <a:gd name="T76" fmla="*/ 2147483647 w 198"/>
                <a:gd name="T77" fmla="*/ 2147483647 h 188"/>
                <a:gd name="T78" fmla="*/ 2147483647 w 198"/>
                <a:gd name="T79" fmla="*/ 2147483647 h 188"/>
                <a:gd name="T80" fmla="*/ 2147483647 w 198"/>
                <a:gd name="T81" fmla="*/ 2147483647 h 188"/>
                <a:gd name="T82" fmla="*/ 2147483647 w 198"/>
                <a:gd name="T83" fmla="*/ 2147483647 h 188"/>
                <a:gd name="T84" fmla="*/ 2147483647 w 198"/>
                <a:gd name="T85" fmla="*/ 2147483647 h 188"/>
                <a:gd name="T86" fmla="*/ 2147483647 w 198"/>
                <a:gd name="T87" fmla="*/ 2147483647 h 188"/>
                <a:gd name="T88" fmla="*/ 2147483647 w 198"/>
                <a:gd name="T89" fmla="*/ 2147483647 h 188"/>
                <a:gd name="T90" fmla="*/ 0 w 198"/>
                <a:gd name="T91" fmla="*/ 2147483647 h 188"/>
                <a:gd name="T92" fmla="*/ 2147483647 w 198"/>
                <a:gd name="T93" fmla="*/ 2147483647 h 188"/>
                <a:gd name="T94" fmla="*/ 2147483647 w 198"/>
                <a:gd name="T95" fmla="*/ 2147483647 h 188"/>
                <a:gd name="T96" fmla="*/ 2147483647 w 198"/>
                <a:gd name="T97" fmla="*/ 2147483647 h 188"/>
                <a:gd name="T98" fmla="*/ 2147483647 w 198"/>
                <a:gd name="T99" fmla="*/ 2147483647 h 188"/>
                <a:gd name="T100" fmla="*/ 2147483647 w 198"/>
                <a:gd name="T101" fmla="*/ 2147483647 h 188"/>
                <a:gd name="T102" fmla="*/ 2147483647 w 198"/>
                <a:gd name="T103" fmla="*/ 2147483647 h 188"/>
                <a:gd name="T104" fmla="*/ 2147483647 w 198"/>
                <a:gd name="T105" fmla="*/ 2147483647 h 188"/>
                <a:gd name="T106" fmla="*/ 2147483647 w 198"/>
                <a:gd name="T107" fmla="*/ 2147483647 h 188"/>
                <a:gd name="T108" fmla="*/ 2147483647 w 198"/>
                <a:gd name="T109" fmla="*/ 2147483647 h 188"/>
                <a:gd name="T110" fmla="*/ 2147483647 w 198"/>
                <a:gd name="T111" fmla="*/ 2147483647 h 188"/>
                <a:gd name="T112" fmla="*/ 2147483647 w 198"/>
                <a:gd name="T113" fmla="*/ 2147483647 h 18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"/>
                <a:gd name="T172" fmla="*/ 0 h 188"/>
                <a:gd name="T173" fmla="*/ 198 w 198"/>
                <a:gd name="T174" fmla="*/ 188 h 18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" h="188">
                  <a:moveTo>
                    <a:pt x="98" y="0"/>
                  </a:moveTo>
                  <a:cubicBezTo>
                    <a:pt x="99" y="0"/>
                    <a:pt x="99" y="0"/>
                    <a:pt x="100" y="1"/>
                  </a:cubicBezTo>
                  <a:cubicBezTo>
                    <a:pt x="101" y="1"/>
                    <a:pt x="102" y="3"/>
                    <a:pt x="103" y="5"/>
                  </a:cubicBezTo>
                  <a:cubicBezTo>
                    <a:pt x="104" y="6"/>
                    <a:pt x="106" y="11"/>
                    <a:pt x="107" y="12"/>
                  </a:cubicBezTo>
                  <a:cubicBezTo>
                    <a:pt x="107" y="13"/>
                    <a:pt x="107" y="13"/>
                    <a:pt x="107" y="14"/>
                  </a:cubicBezTo>
                  <a:cubicBezTo>
                    <a:pt x="107" y="15"/>
                    <a:pt x="107" y="15"/>
                    <a:pt x="108" y="16"/>
                  </a:cubicBezTo>
                  <a:cubicBezTo>
                    <a:pt x="108" y="16"/>
                    <a:pt x="108" y="18"/>
                    <a:pt x="108" y="18"/>
                  </a:cubicBezTo>
                  <a:cubicBezTo>
                    <a:pt x="108" y="19"/>
                    <a:pt x="107" y="18"/>
                    <a:pt x="107" y="19"/>
                  </a:cubicBezTo>
                  <a:cubicBezTo>
                    <a:pt x="108" y="19"/>
                    <a:pt x="111" y="20"/>
                    <a:pt x="112" y="20"/>
                  </a:cubicBezTo>
                  <a:cubicBezTo>
                    <a:pt x="113" y="19"/>
                    <a:pt x="114" y="19"/>
                    <a:pt x="114" y="19"/>
                  </a:cubicBezTo>
                  <a:cubicBezTo>
                    <a:pt x="114" y="20"/>
                    <a:pt x="114" y="20"/>
                    <a:pt x="115" y="19"/>
                  </a:cubicBezTo>
                  <a:cubicBezTo>
                    <a:pt x="115" y="19"/>
                    <a:pt x="121" y="20"/>
                    <a:pt x="123" y="20"/>
                  </a:cubicBezTo>
                  <a:cubicBezTo>
                    <a:pt x="124" y="20"/>
                    <a:pt x="127" y="19"/>
                    <a:pt x="128" y="20"/>
                  </a:cubicBezTo>
                  <a:cubicBezTo>
                    <a:pt x="129" y="22"/>
                    <a:pt x="129" y="24"/>
                    <a:pt x="131" y="24"/>
                  </a:cubicBezTo>
                  <a:cubicBezTo>
                    <a:pt x="132" y="25"/>
                    <a:pt x="132" y="25"/>
                    <a:pt x="133" y="25"/>
                  </a:cubicBezTo>
                  <a:cubicBezTo>
                    <a:pt x="133" y="26"/>
                    <a:pt x="133" y="26"/>
                    <a:pt x="134" y="26"/>
                  </a:cubicBezTo>
                  <a:cubicBezTo>
                    <a:pt x="135" y="26"/>
                    <a:pt x="135" y="26"/>
                    <a:pt x="136" y="27"/>
                  </a:cubicBezTo>
                  <a:cubicBezTo>
                    <a:pt x="136" y="28"/>
                    <a:pt x="137" y="28"/>
                    <a:pt x="138" y="28"/>
                  </a:cubicBezTo>
                  <a:cubicBezTo>
                    <a:pt x="138" y="28"/>
                    <a:pt x="139" y="28"/>
                    <a:pt x="140" y="29"/>
                  </a:cubicBezTo>
                  <a:cubicBezTo>
                    <a:pt x="140" y="29"/>
                    <a:pt x="142" y="29"/>
                    <a:pt x="143" y="29"/>
                  </a:cubicBezTo>
                  <a:cubicBezTo>
                    <a:pt x="144" y="30"/>
                    <a:pt x="146" y="31"/>
                    <a:pt x="147" y="31"/>
                  </a:cubicBezTo>
                  <a:cubicBezTo>
                    <a:pt x="148" y="31"/>
                    <a:pt x="147" y="32"/>
                    <a:pt x="149" y="32"/>
                  </a:cubicBezTo>
                  <a:cubicBezTo>
                    <a:pt x="151" y="32"/>
                    <a:pt x="152" y="33"/>
                    <a:pt x="153" y="32"/>
                  </a:cubicBezTo>
                  <a:cubicBezTo>
                    <a:pt x="155" y="31"/>
                    <a:pt x="157" y="29"/>
                    <a:pt x="158" y="29"/>
                  </a:cubicBezTo>
                  <a:cubicBezTo>
                    <a:pt x="159" y="29"/>
                    <a:pt x="159" y="29"/>
                    <a:pt x="160" y="29"/>
                  </a:cubicBezTo>
                  <a:cubicBezTo>
                    <a:pt x="161" y="28"/>
                    <a:pt x="162" y="26"/>
                    <a:pt x="163" y="25"/>
                  </a:cubicBezTo>
                  <a:cubicBezTo>
                    <a:pt x="164" y="25"/>
                    <a:pt x="164" y="25"/>
                    <a:pt x="164" y="25"/>
                  </a:cubicBezTo>
                  <a:cubicBezTo>
                    <a:pt x="165" y="24"/>
                    <a:pt x="173" y="15"/>
                    <a:pt x="174" y="14"/>
                  </a:cubicBezTo>
                  <a:cubicBezTo>
                    <a:pt x="175" y="14"/>
                    <a:pt x="175" y="14"/>
                    <a:pt x="175" y="13"/>
                  </a:cubicBezTo>
                  <a:cubicBezTo>
                    <a:pt x="175" y="11"/>
                    <a:pt x="174" y="8"/>
                    <a:pt x="174" y="6"/>
                  </a:cubicBezTo>
                  <a:cubicBezTo>
                    <a:pt x="174" y="5"/>
                    <a:pt x="174" y="4"/>
                    <a:pt x="175" y="4"/>
                  </a:cubicBezTo>
                  <a:cubicBezTo>
                    <a:pt x="175" y="4"/>
                    <a:pt x="176" y="4"/>
                    <a:pt x="177" y="6"/>
                  </a:cubicBezTo>
                  <a:cubicBezTo>
                    <a:pt x="177" y="8"/>
                    <a:pt x="177" y="9"/>
                    <a:pt x="180" y="9"/>
                  </a:cubicBezTo>
                  <a:cubicBezTo>
                    <a:pt x="182" y="9"/>
                    <a:pt x="183" y="9"/>
                    <a:pt x="185" y="8"/>
                  </a:cubicBezTo>
                  <a:cubicBezTo>
                    <a:pt x="186" y="7"/>
                    <a:pt x="189" y="7"/>
                    <a:pt x="190" y="7"/>
                  </a:cubicBezTo>
                  <a:cubicBezTo>
                    <a:pt x="191" y="6"/>
                    <a:pt x="193" y="6"/>
                    <a:pt x="193" y="7"/>
                  </a:cubicBezTo>
                  <a:cubicBezTo>
                    <a:pt x="193" y="7"/>
                    <a:pt x="193" y="7"/>
                    <a:pt x="193" y="8"/>
                  </a:cubicBezTo>
                  <a:cubicBezTo>
                    <a:pt x="192" y="8"/>
                    <a:pt x="194" y="7"/>
                    <a:pt x="194" y="7"/>
                  </a:cubicBezTo>
                  <a:cubicBezTo>
                    <a:pt x="195" y="7"/>
                    <a:pt x="197" y="6"/>
                    <a:pt x="198" y="7"/>
                  </a:cubicBezTo>
                  <a:cubicBezTo>
                    <a:pt x="198" y="7"/>
                    <a:pt x="198" y="8"/>
                    <a:pt x="198" y="8"/>
                  </a:cubicBezTo>
                  <a:cubicBezTo>
                    <a:pt x="197" y="8"/>
                    <a:pt x="197" y="8"/>
                    <a:pt x="197" y="9"/>
                  </a:cubicBezTo>
                  <a:cubicBezTo>
                    <a:pt x="198" y="9"/>
                    <a:pt x="198" y="9"/>
                    <a:pt x="197" y="10"/>
                  </a:cubicBezTo>
                  <a:cubicBezTo>
                    <a:pt x="195" y="10"/>
                    <a:pt x="192" y="12"/>
                    <a:pt x="191" y="12"/>
                  </a:cubicBezTo>
                  <a:cubicBezTo>
                    <a:pt x="190" y="12"/>
                    <a:pt x="188" y="13"/>
                    <a:pt x="188" y="13"/>
                  </a:cubicBezTo>
                  <a:cubicBezTo>
                    <a:pt x="187" y="14"/>
                    <a:pt x="185" y="15"/>
                    <a:pt x="184" y="16"/>
                  </a:cubicBezTo>
                  <a:cubicBezTo>
                    <a:pt x="184" y="16"/>
                    <a:pt x="181" y="18"/>
                    <a:pt x="181" y="19"/>
                  </a:cubicBezTo>
                  <a:cubicBezTo>
                    <a:pt x="181" y="20"/>
                    <a:pt x="180" y="19"/>
                    <a:pt x="181" y="20"/>
                  </a:cubicBezTo>
                  <a:cubicBezTo>
                    <a:pt x="181" y="21"/>
                    <a:pt x="187" y="26"/>
                    <a:pt x="186" y="27"/>
                  </a:cubicBezTo>
                  <a:cubicBezTo>
                    <a:pt x="185" y="27"/>
                    <a:pt x="174" y="36"/>
                    <a:pt x="172" y="38"/>
                  </a:cubicBezTo>
                  <a:cubicBezTo>
                    <a:pt x="171" y="39"/>
                    <a:pt x="157" y="49"/>
                    <a:pt x="153" y="49"/>
                  </a:cubicBezTo>
                  <a:cubicBezTo>
                    <a:pt x="150" y="48"/>
                    <a:pt x="147" y="47"/>
                    <a:pt x="145" y="47"/>
                  </a:cubicBezTo>
                  <a:cubicBezTo>
                    <a:pt x="143" y="48"/>
                    <a:pt x="135" y="47"/>
                    <a:pt x="134" y="47"/>
                  </a:cubicBezTo>
                  <a:cubicBezTo>
                    <a:pt x="133" y="46"/>
                    <a:pt x="133" y="46"/>
                    <a:pt x="133" y="47"/>
                  </a:cubicBezTo>
                  <a:cubicBezTo>
                    <a:pt x="133" y="48"/>
                    <a:pt x="133" y="56"/>
                    <a:pt x="133" y="57"/>
                  </a:cubicBezTo>
                  <a:cubicBezTo>
                    <a:pt x="133" y="58"/>
                    <a:pt x="133" y="58"/>
                    <a:pt x="134" y="60"/>
                  </a:cubicBezTo>
                  <a:cubicBezTo>
                    <a:pt x="134" y="62"/>
                    <a:pt x="134" y="64"/>
                    <a:pt x="135" y="65"/>
                  </a:cubicBezTo>
                  <a:cubicBezTo>
                    <a:pt x="135" y="66"/>
                    <a:pt x="136" y="76"/>
                    <a:pt x="137" y="79"/>
                  </a:cubicBezTo>
                  <a:cubicBezTo>
                    <a:pt x="137" y="81"/>
                    <a:pt x="139" y="91"/>
                    <a:pt x="140" y="93"/>
                  </a:cubicBezTo>
                  <a:cubicBezTo>
                    <a:pt x="141" y="95"/>
                    <a:pt x="142" y="99"/>
                    <a:pt x="142" y="99"/>
                  </a:cubicBezTo>
                  <a:cubicBezTo>
                    <a:pt x="141" y="99"/>
                    <a:pt x="140" y="99"/>
                    <a:pt x="140" y="100"/>
                  </a:cubicBezTo>
                  <a:cubicBezTo>
                    <a:pt x="141" y="101"/>
                    <a:pt x="145" y="109"/>
                    <a:pt x="145" y="109"/>
                  </a:cubicBezTo>
                  <a:cubicBezTo>
                    <a:pt x="146" y="113"/>
                    <a:pt x="147" y="117"/>
                    <a:pt x="149" y="118"/>
                  </a:cubicBezTo>
                  <a:cubicBezTo>
                    <a:pt x="150" y="119"/>
                    <a:pt x="151" y="122"/>
                    <a:pt x="151" y="123"/>
                  </a:cubicBezTo>
                  <a:cubicBezTo>
                    <a:pt x="151" y="124"/>
                    <a:pt x="150" y="125"/>
                    <a:pt x="151" y="127"/>
                  </a:cubicBezTo>
                  <a:cubicBezTo>
                    <a:pt x="153" y="129"/>
                    <a:pt x="153" y="130"/>
                    <a:pt x="154" y="131"/>
                  </a:cubicBezTo>
                  <a:cubicBezTo>
                    <a:pt x="155" y="131"/>
                    <a:pt x="156" y="133"/>
                    <a:pt x="156" y="135"/>
                  </a:cubicBezTo>
                  <a:cubicBezTo>
                    <a:pt x="155" y="136"/>
                    <a:pt x="154" y="136"/>
                    <a:pt x="155" y="138"/>
                  </a:cubicBezTo>
                  <a:cubicBezTo>
                    <a:pt x="156" y="141"/>
                    <a:pt x="156" y="143"/>
                    <a:pt x="155" y="147"/>
                  </a:cubicBezTo>
                  <a:cubicBezTo>
                    <a:pt x="154" y="151"/>
                    <a:pt x="153" y="153"/>
                    <a:pt x="153" y="157"/>
                  </a:cubicBezTo>
                  <a:cubicBezTo>
                    <a:pt x="154" y="161"/>
                    <a:pt x="154" y="164"/>
                    <a:pt x="154" y="166"/>
                  </a:cubicBezTo>
                  <a:cubicBezTo>
                    <a:pt x="154" y="168"/>
                    <a:pt x="153" y="169"/>
                    <a:pt x="154" y="172"/>
                  </a:cubicBezTo>
                  <a:cubicBezTo>
                    <a:pt x="155" y="174"/>
                    <a:pt x="156" y="176"/>
                    <a:pt x="159" y="178"/>
                  </a:cubicBezTo>
                  <a:cubicBezTo>
                    <a:pt x="163" y="181"/>
                    <a:pt x="165" y="182"/>
                    <a:pt x="165" y="183"/>
                  </a:cubicBezTo>
                  <a:cubicBezTo>
                    <a:pt x="165" y="183"/>
                    <a:pt x="166" y="183"/>
                    <a:pt x="167" y="183"/>
                  </a:cubicBezTo>
                  <a:cubicBezTo>
                    <a:pt x="168" y="183"/>
                    <a:pt x="169" y="183"/>
                    <a:pt x="169" y="185"/>
                  </a:cubicBezTo>
                  <a:cubicBezTo>
                    <a:pt x="169" y="186"/>
                    <a:pt x="167" y="188"/>
                    <a:pt x="163" y="188"/>
                  </a:cubicBezTo>
                  <a:cubicBezTo>
                    <a:pt x="160" y="188"/>
                    <a:pt x="152" y="188"/>
                    <a:pt x="150" y="186"/>
                  </a:cubicBezTo>
                  <a:cubicBezTo>
                    <a:pt x="148" y="183"/>
                    <a:pt x="147" y="182"/>
                    <a:pt x="147" y="182"/>
                  </a:cubicBezTo>
                  <a:cubicBezTo>
                    <a:pt x="146" y="182"/>
                    <a:pt x="146" y="183"/>
                    <a:pt x="144" y="183"/>
                  </a:cubicBezTo>
                  <a:cubicBezTo>
                    <a:pt x="142" y="182"/>
                    <a:pt x="137" y="181"/>
                    <a:pt x="138" y="180"/>
                  </a:cubicBezTo>
                  <a:cubicBezTo>
                    <a:pt x="138" y="178"/>
                    <a:pt x="140" y="172"/>
                    <a:pt x="139" y="171"/>
                  </a:cubicBezTo>
                  <a:cubicBezTo>
                    <a:pt x="139" y="171"/>
                    <a:pt x="137" y="167"/>
                    <a:pt x="137" y="166"/>
                  </a:cubicBezTo>
                  <a:cubicBezTo>
                    <a:pt x="138" y="164"/>
                    <a:pt x="138" y="164"/>
                    <a:pt x="138" y="162"/>
                  </a:cubicBezTo>
                  <a:cubicBezTo>
                    <a:pt x="137" y="161"/>
                    <a:pt x="137" y="161"/>
                    <a:pt x="137" y="159"/>
                  </a:cubicBezTo>
                  <a:cubicBezTo>
                    <a:pt x="137" y="158"/>
                    <a:pt x="137" y="152"/>
                    <a:pt x="137" y="150"/>
                  </a:cubicBezTo>
                  <a:cubicBezTo>
                    <a:pt x="137" y="149"/>
                    <a:pt x="137" y="147"/>
                    <a:pt x="136" y="146"/>
                  </a:cubicBezTo>
                  <a:cubicBezTo>
                    <a:pt x="136" y="145"/>
                    <a:pt x="136" y="144"/>
                    <a:pt x="137" y="144"/>
                  </a:cubicBezTo>
                  <a:cubicBezTo>
                    <a:pt x="137" y="143"/>
                    <a:pt x="138" y="142"/>
                    <a:pt x="136" y="142"/>
                  </a:cubicBezTo>
                  <a:cubicBezTo>
                    <a:pt x="135" y="142"/>
                    <a:pt x="135" y="143"/>
                    <a:pt x="133" y="139"/>
                  </a:cubicBezTo>
                  <a:cubicBezTo>
                    <a:pt x="131" y="136"/>
                    <a:pt x="128" y="129"/>
                    <a:pt x="126" y="128"/>
                  </a:cubicBezTo>
                  <a:cubicBezTo>
                    <a:pt x="125" y="127"/>
                    <a:pt x="115" y="112"/>
                    <a:pt x="112" y="108"/>
                  </a:cubicBezTo>
                  <a:cubicBezTo>
                    <a:pt x="108" y="104"/>
                    <a:pt x="108" y="103"/>
                    <a:pt x="105" y="103"/>
                  </a:cubicBezTo>
                  <a:cubicBezTo>
                    <a:pt x="102" y="102"/>
                    <a:pt x="98" y="103"/>
                    <a:pt x="95" y="106"/>
                  </a:cubicBezTo>
                  <a:cubicBezTo>
                    <a:pt x="92" y="109"/>
                    <a:pt x="93" y="112"/>
                    <a:pt x="91" y="114"/>
                  </a:cubicBezTo>
                  <a:cubicBezTo>
                    <a:pt x="88" y="117"/>
                    <a:pt x="83" y="127"/>
                    <a:pt x="83" y="129"/>
                  </a:cubicBezTo>
                  <a:cubicBezTo>
                    <a:pt x="82" y="131"/>
                    <a:pt x="79" y="137"/>
                    <a:pt x="77" y="138"/>
                  </a:cubicBezTo>
                  <a:cubicBezTo>
                    <a:pt x="75" y="139"/>
                    <a:pt x="72" y="140"/>
                    <a:pt x="72" y="142"/>
                  </a:cubicBezTo>
                  <a:cubicBezTo>
                    <a:pt x="72" y="144"/>
                    <a:pt x="72" y="144"/>
                    <a:pt x="71" y="145"/>
                  </a:cubicBezTo>
                  <a:cubicBezTo>
                    <a:pt x="71" y="147"/>
                    <a:pt x="70" y="148"/>
                    <a:pt x="70" y="149"/>
                  </a:cubicBezTo>
                  <a:cubicBezTo>
                    <a:pt x="71" y="151"/>
                    <a:pt x="70" y="153"/>
                    <a:pt x="70" y="154"/>
                  </a:cubicBezTo>
                  <a:cubicBezTo>
                    <a:pt x="70" y="155"/>
                    <a:pt x="67" y="163"/>
                    <a:pt x="68" y="165"/>
                  </a:cubicBezTo>
                  <a:cubicBezTo>
                    <a:pt x="68" y="166"/>
                    <a:pt x="69" y="170"/>
                    <a:pt x="69" y="171"/>
                  </a:cubicBezTo>
                  <a:cubicBezTo>
                    <a:pt x="68" y="173"/>
                    <a:pt x="68" y="172"/>
                    <a:pt x="68" y="174"/>
                  </a:cubicBezTo>
                  <a:cubicBezTo>
                    <a:pt x="68" y="176"/>
                    <a:pt x="70" y="181"/>
                    <a:pt x="69" y="181"/>
                  </a:cubicBezTo>
                  <a:cubicBezTo>
                    <a:pt x="68" y="182"/>
                    <a:pt x="62" y="183"/>
                    <a:pt x="61" y="183"/>
                  </a:cubicBezTo>
                  <a:cubicBezTo>
                    <a:pt x="60" y="183"/>
                    <a:pt x="61" y="182"/>
                    <a:pt x="59" y="182"/>
                  </a:cubicBezTo>
                  <a:cubicBezTo>
                    <a:pt x="58" y="183"/>
                    <a:pt x="57" y="183"/>
                    <a:pt x="56" y="184"/>
                  </a:cubicBezTo>
                  <a:cubicBezTo>
                    <a:pt x="55" y="186"/>
                    <a:pt x="53" y="187"/>
                    <a:pt x="48" y="188"/>
                  </a:cubicBezTo>
                  <a:cubicBezTo>
                    <a:pt x="42" y="188"/>
                    <a:pt x="40" y="187"/>
                    <a:pt x="38" y="187"/>
                  </a:cubicBezTo>
                  <a:cubicBezTo>
                    <a:pt x="36" y="186"/>
                    <a:pt x="34" y="184"/>
                    <a:pt x="36" y="184"/>
                  </a:cubicBezTo>
                  <a:cubicBezTo>
                    <a:pt x="39" y="183"/>
                    <a:pt x="40" y="183"/>
                    <a:pt x="41" y="182"/>
                  </a:cubicBezTo>
                  <a:cubicBezTo>
                    <a:pt x="42" y="182"/>
                    <a:pt x="50" y="176"/>
                    <a:pt x="51" y="174"/>
                  </a:cubicBezTo>
                  <a:cubicBezTo>
                    <a:pt x="51" y="172"/>
                    <a:pt x="52" y="172"/>
                    <a:pt x="51" y="171"/>
                  </a:cubicBezTo>
                  <a:cubicBezTo>
                    <a:pt x="51" y="171"/>
                    <a:pt x="50" y="170"/>
                    <a:pt x="51" y="169"/>
                  </a:cubicBezTo>
                  <a:cubicBezTo>
                    <a:pt x="51" y="168"/>
                    <a:pt x="55" y="161"/>
                    <a:pt x="54" y="159"/>
                  </a:cubicBezTo>
                  <a:cubicBezTo>
                    <a:pt x="53" y="157"/>
                    <a:pt x="51" y="146"/>
                    <a:pt x="52" y="145"/>
                  </a:cubicBezTo>
                  <a:cubicBezTo>
                    <a:pt x="53" y="143"/>
                    <a:pt x="54" y="141"/>
                    <a:pt x="53" y="140"/>
                  </a:cubicBezTo>
                  <a:cubicBezTo>
                    <a:pt x="52" y="138"/>
                    <a:pt x="51" y="137"/>
                    <a:pt x="52" y="136"/>
                  </a:cubicBezTo>
                  <a:cubicBezTo>
                    <a:pt x="53" y="134"/>
                    <a:pt x="54" y="134"/>
                    <a:pt x="54" y="132"/>
                  </a:cubicBezTo>
                  <a:cubicBezTo>
                    <a:pt x="55" y="130"/>
                    <a:pt x="56" y="128"/>
                    <a:pt x="56" y="126"/>
                  </a:cubicBezTo>
                  <a:cubicBezTo>
                    <a:pt x="56" y="125"/>
                    <a:pt x="56" y="123"/>
                    <a:pt x="57" y="122"/>
                  </a:cubicBezTo>
                  <a:cubicBezTo>
                    <a:pt x="58" y="121"/>
                    <a:pt x="58" y="120"/>
                    <a:pt x="59" y="116"/>
                  </a:cubicBezTo>
                  <a:cubicBezTo>
                    <a:pt x="61" y="112"/>
                    <a:pt x="64" y="106"/>
                    <a:pt x="64" y="104"/>
                  </a:cubicBezTo>
                  <a:cubicBezTo>
                    <a:pt x="65" y="103"/>
                    <a:pt x="66" y="100"/>
                    <a:pt x="65" y="100"/>
                  </a:cubicBezTo>
                  <a:cubicBezTo>
                    <a:pt x="64" y="100"/>
                    <a:pt x="64" y="98"/>
                    <a:pt x="65" y="96"/>
                  </a:cubicBezTo>
                  <a:cubicBezTo>
                    <a:pt x="66" y="93"/>
                    <a:pt x="68" y="79"/>
                    <a:pt x="68" y="75"/>
                  </a:cubicBezTo>
                  <a:cubicBezTo>
                    <a:pt x="69" y="72"/>
                    <a:pt x="71" y="59"/>
                    <a:pt x="71" y="55"/>
                  </a:cubicBezTo>
                  <a:cubicBezTo>
                    <a:pt x="70" y="51"/>
                    <a:pt x="71" y="48"/>
                    <a:pt x="70" y="48"/>
                  </a:cubicBezTo>
                  <a:cubicBezTo>
                    <a:pt x="69" y="49"/>
                    <a:pt x="62" y="50"/>
                    <a:pt x="60" y="52"/>
                  </a:cubicBezTo>
                  <a:cubicBezTo>
                    <a:pt x="58" y="53"/>
                    <a:pt x="50" y="56"/>
                    <a:pt x="48" y="55"/>
                  </a:cubicBezTo>
                  <a:cubicBezTo>
                    <a:pt x="47" y="54"/>
                    <a:pt x="46" y="54"/>
                    <a:pt x="44" y="54"/>
                  </a:cubicBezTo>
                  <a:cubicBezTo>
                    <a:pt x="42" y="53"/>
                    <a:pt x="38" y="51"/>
                    <a:pt x="36" y="49"/>
                  </a:cubicBezTo>
                  <a:cubicBezTo>
                    <a:pt x="33" y="46"/>
                    <a:pt x="28" y="41"/>
                    <a:pt x="25" y="40"/>
                  </a:cubicBezTo>
                  <a:cubicBezTo>
                    <a:pt x="22" y="38"/>
                    <a:pt x="16" y="36"/>
                    <a:pt x="17" y="34"/>
                  </a:cubicBezTo>
                  <a:cubicBezTo>
                    <a:pt x="18" y="33"/>
                    <a:pt x="23" y="28"/>
                    <a:pt x="21" y="27"/>
                  </a:cubicBezTo>
                  <a:cubicBezTo>
                    <a:pt x="19" y="25"/>
                    <a:pt x="14" y="23"/>
                    <a:pt x="12" y="22"/>
                  </a:cubicBezTo>
                  <a:cubicBezTo>
                    <a:pt x="9" y="22"/>
                    <a:pt x="4" y="20"/>
                    <a:pt x="3" y="20"/>
                  </a:cubicBezTo>
                  <a:cubicBezTo>
                    <a:pt x="2" y="20"/>
                    <a:pt x="0" y="20"/>
                    <a:pt x="0" y="19"/>
                  </a:cubicBezTo>
                  <a:cubicBezTo>
                    <a:pt x="0" y="18"/>
                    <a:pt x="1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7"/>
                    <a:pt x="1" y="17"/>
                    <a:pt x="1" y="16"/>
                  </a:cubicBezTo>
                  <a:cubicBezTo>
                    <a:pt x="1" y="16"/>
                    <a:pt x="2" y="16"/>
                    <a:pt x="4" y="16"/>
                  </a:cubicBezTo>
                  <a:cubicBezTo>
                    <a:pt x="5" y="17"/>
                    <a:pt x="5" y="17"/>
                    <a:pt x="5" y="16"/>
                  </a:cubicBezTo>
                  <a:cubicBezTo>
                    <a:pt x="4" y="16"/>
                    <a:pt x="4" y="15"/>
                    <a:pt x="5" y="15"/>
                  </a:cubicBezTo>
                  <a:cubicBezTo>
                    <a:pt x="6" y="15"/>
                    <a:pt x="12" y="16"/>
                    <a:pt x="12" y="17"/>
                  </a:cubicBezTo>
                  <a:cubicBezTo>
                    <a:pt x="13" y="17"/>
                    <a:pt x="13" y="17"/>
                    <a:pt x="14" y="17"/>
                  </a:cubicBezTo>
                  <a:cubicBezTo>
                    <a:pt x="15" y="17"/>
                    <a:pt x="22" y="20"/>
                    <a:pt x="23" y="20"/>
                  </a:cubicBezTo>
                  <a:cubicBezTo>
                    <a:pt x="24" y="20"/>
                    <a:pt x="25" y="21"/>
                    <a:pt x="26" y="22"/>
                  </a:cubicBezTo>
                  <a:cubicBezTo>
                    <a:pt x="26" y="23"/>
                    <a:pt x="26" y="23"/>
                    <a:pt x="28" y="24"/>
                  </a:cubicBezTo>
                  <a:cubicBezTo>
                    <a:pt x="30" y="26"/>
                    <a:pt x="33" y="29"/>
                    <a:pt x="34" y="29"/>
                  </a:cubicBezTo>
                  <a:cubicBezTo>
                    <a:pt x="35" y="29"/>
                    <a:pt x="37" y="31"/>
                    <a:pt x="37" y="32"/>
                  </a:cubicBezTo>
                  <a:cubicBezTo>
                    <a:pt x="37" y="32"/>
                    <a:pt x="37" y="33"/>
                    <a:pt x="38" y="33"/>
                  </a:cubicBezTo>
                  <a:cubicBezTo>
                    <a:pt x="39" y="33"/>
                    <a:pt x="41" y="33"/>
                    <a:pt x="43" y="35"/>
                  </a:cubicBezTo>
                  <a:cubicBezTo>
                    <a:pt x="44" y="37"/>
                    <a:pt x="45" y="38"/>
                    <a:pt x="46" y="38"/>
                  </a:cubicBezTo>
                  <a:cubicBezTo>
                    <a:pt x="47" y="38"/>
                    <a:pt x="48" y="39"/>
                    <a:pt x="49" y="39"/>
                  </a:cubicBezTo>
                  <a:cubicBezTo>
                    <a:pt x="49" y="40"/>
                    <a:pt x="49" y="41"/>
                    <a:pt x="49" y="40"/>
                  </a:cubicBezTo>
                  <a:cubicBezTo>
                    <a:pt x="50" y="40"/>
                    <a:pt x="51" y="39"/>
                    <a:pt x="52" y="38"/>
                  </a:cubicBezTo>
                  <a:cubicBezTo>
                    <a:pt x="52" y="37"/>
                    <a:pt x="54" y="35"/>
                    <a:pt x="55" y="35"/>
                  </a:cubicBezTo>
                  <a:cubicBezTo>
                    <a:pt x="56" y="35"/>
                    <a:pt x="58" y="33"/>
                    <a:pt x="59" y="33"/>
                  </a:cubicBezTo>
                  <a:cubicBezTo>
                    <a:pt x="59" y="32"/>
                    <a:pt x="59" y="32"/>
                    <a:pt x="60" y="32"/>
                  </a:cubicBezTo>
                  <a:cubicBezTo>
                    <a:pt x="60" y="32"/>
                    <a:pt x="61" y="31"/>
                    <a:pt x="61" y="31"/>
                  </a:cubicBezTo>
                  <a:cubicBezTo>
                    <a:pt x="62" y="31"/>
                    <a:pt x="63" y="31"/>
                    <a:pt x="63" y="30"/>
                  </a:cubicBezTo>
                  <a:cubicBezTo>
                    <a:pt x="64" y="29"/>
                    <a:pt x="65" y="27"/>
                    <a:pt x="66" y="27"/>
                  </a:cubicBezTo>
                  <a:cubicBezTo>
                    <a:pt x="66" y="27"/>
                    <a:pt x="67" y="27"/>
                    <a:pt x="67" y="26"/>
                  </a:cubicBezTo>
                  <a:cubicBezTo>
                    <a:pt x="68" y="25"/>
                    <a:pt x="69" y="23"/>
                    <a:pt x="69" y="23"/>
                  </a:cubicBezTo>
                  <a:cubicBezTo>
                    <a:pt x="70" y="23"/>
                    <a:pt x="70" y="23"/>
                    <a:pt x="70" y="23"/>
                  </a:cubicBezTo>
                  <a:cubicBezTo>
                    <a:pt x="71" y="22"/>
                    <a:pt x="76" y="21"/>
                    <a:pt x="78" y="21"/>
                  </a:cubicBezTo>
                  <a:cubicBezTo>
                    <a:pt x="79" y="21"/>
                    <a:pt x="86" y="20"/>
                    <a:pt x="85" y="19"/>
                  </a:cubicBezTo>
                  <a:cubicBezTo>
                    <a:pt x="84" y="19"/>
                    <a:pt x="83" y="19"/>
                    <a:pt x="83" y="18"/>
                  </a:cubicBezTo>
                  <a:cubicBezTo>
                    <a:pt x="83" y="16"/>
                    <a:pt x="83" y="16"/>
                    <a:pt x="84" y="15"/>
                  </a:cubicBezTo>
                  <a:cubicBezTo>
                    <a:pt x="84" y="15"/>
                    <a:pt x="84" y="10"/>
                    <a:pt x="85" y="8"/>
                  </a:cubicBezTo>
                  <a:cubicBezTo>
                    <a:pt x="86" y="6"/>
                    <a:pt x="93" y="0"/>
                    <a:pt x="94" y="0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5" name="Freeform 145"/>
            <p:cNvSpPr>
              <a:spLocks/>
            </p:cNvSpPr>
            <p:nvPr/>
          </p:nvSpPr>
          <p:spPr bwMode="auto">
            <a:xfrm>
              <a:off x="953" y="2436"/>
              <a:ext cx="358" cy="559"/>
            </a:xfrm>
            <a:custGeom>
              <a:avLst/>
              <a:gdLst>
                <a:gd name="T0" fmla="*/ 2147483647 w 37"/>
                <a:gd name="T1" fmla="*/ 2147483647 h 58"/>
                <a:gd name="T2" fmla="*/ 2147483647 w 37"/>
                <a:gd name="T3" fmla="*/ 2147483647 h 58"/>
                <a:gd name="T4" fmla="*/ 2147483647 w 37"/>
                <a:gd name="T5" fmla="*/ 2147483647 h 58"/>
                <a:gd name="T6" fmla="*/ 2147483647 w 37"/>
                <a:gd name="T7" fmla="*/ 2147483647 h 58"/>
                <a:gd name="T8" fmla="*/ 2147483647 w 37"/>
                <a:gd name="T9" fmla="*/ 2147483647 h 58"/>
                <a:gd name="T10" fmla="*/ 2147483647 w 37"/>
                <a:gd name="T11" fmla="*/ 2147483647 h 58"/>
                <a:gd name="T12" fmla="*/ 2147483647 w 37"/>
                <a:gd name="T13" fmla="*/ 2147483647 h 58"/>
                <a:gd name="T14" fmla="*/ 2147483647 w 37"/>
                <a:gd name="T15" fmla="*/ 2147483647 h 58"/>
                <a:gd name="T16" fmla="*/ 2147483647 w 37"/>
                <a:gd name="T17" fmla="*/ 2147483647 h 58"/>
                <a:gd name="T18" fmla="*/ 2147483647 w 37"/>
                <a:gd name="T19" fmla="*/ 2147483647 h 58"/>
                <a:gd name="T20" fmla="*/ 0 w 37"/>
                <a:gd name="T21" fmla="*/ 2147483647 h 58"/>
                <a:gd name="T22" fmla="*/ 0 w 37"/>
                <a:gd name="T23" fmla="*/ 2147483647 h 58"/>
                <a:gd name="T24" fmla="*/ 2147483647 w 37"/>
                <a:gd name="T25" fmla="*/ 2147483647 h 58"/>
                <a:gd name="T26" fmla="*/ 2147483647 w 37"/>
                <a:gd name="T27" fmla="*/ 2147483647 h 58"/>
                <a:gd name="T28" fmla="*/ 2147483647 w 37"/>
                <a:gd name="T29" fmla="*/ 2147483647 h 58"/>
                <a:gd name="T30" fmla="*/ 2147483647 w 37"/>
                <a:gd name="T31" fmla="*/ 2147483647 h 58"/>
                <a:gd name="T32" fmla="*/ 2147483647 w 37"/>
                <a:gd name="T33" fmla="*/ 2147483647 h 58"/>
                <a:gd name="T34" fmla="*/ 2147483647 w 37"/>
                <a:gd name="T35" fmla="*/ 2147483647 h 58"/>
                <a:gd name="T36" fmla="*/ 2147483647 w 37"/>
                <a:gd name="T37" fmla="*/ 2147483647 h 5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7"/>
                <a:gd name="T58" fmla="*/ 0 h 58"/>
                <a:gd name="T59" fmla="*/ 37 w 37"/>
                <a:gd name="T60" fmla="*/ 58 h 5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7" h="58">
                  <a:moveTo>
                    <a:pt x="21" y="17"/>
                  </a:moveTo>
                  <a:cubicBezTo>
                    <a:pt x="22" y="20"/>
                    <a:pt x="23" y="28"/>
                    <a:pt x="24" y="31"/>
                  </a:cubicBezTo>
                  <a:cubicBezTo>
                    <a:pt x="25" y="34"/>
                    <a:pt x="29" y="44"/>
                    <a:pt x="31" y="48"/>
                  </a:cubicBezTo>
                  <a:cubicBezTo>
                    <a:pt x="33" y="52"/>
                    <a:pt x="37" y="58"/>
                    <a:pt x="36" y="58"/>
                  </a:cubicBezTo>
                  <a:cubicBezTo>
                    <a:pt x="34" y="57"/>
                    <a:pt x="26" y="53"/>
                    <a:pt x="24" y="53"/>
                  </a:cubicBezTo>
                  <a:cubicBezTo>
                    <a:pt x="21" y="53"/>
                    <a:pt x="7" y="54"/>
                    <a:pt x="5" y="54"/>
                  </a:cubicBezTo>
                  <a:cubicBezTo>
                    <a:pt x="4" y="55"/>
                    <a:pt x="1" y="56"/>
                    <a:pt x="1" y="55"/>
                  </a:cubicBezTo>
                  <a:cubicBezTo>
                    <a:pt x="1" y="54"/>
                    <a:pt x="3" y="47"/>
                    <a:pt x="3" y="44"/>
                  </a:cubicBezTo>
                  <a:cubicBezTo>
                    <a:pt x="3" y="40"/>
                    <a:pt x="3" y="20"/>
                    <a:pt x="3" y="18"/>
                  </a:cubicBezTo>
                  <a:cubicBezTo>
                    <a:pt x="3" y="16"/>
                    <a:pt x="2" y="10"/>
                    <a:pt x="1" y="8"/>
                  </a:cubicBezTo>
                  <a:cubicBezTo>
                    <a:pt x="1" y="7"/>
                    <a:pt x="0" y="7"/>
                    <a:pt x="0" y="7"/>
                  </a:cubicBezTo>
                  <a:cubicBezTo>
                    <a:pt x="0" y="7"/>
                    <a:pt x="0" y="6"/>
                    <a:pt x="0" y="5"/>
                  </a:cubicBezTo>
                  <a:cubicBezTo>
                    <a:pt x="0" y="5"/>
                    <a:pt x="1" y="4"/>
                    <a:pt x="2" y="3"/>
                  </a:cubicBezTo>
                  <a:cubicBezTo>
                    <a:pt x="3" y="3"/>
                    <a:pt x="4" y="1"/>
                    <a:pt x="6" y="1"/>
                  </a:cubicBezTo>
                  <a:cubicBezTo>
                    <a:pt x="9" y="0"/>
                    <a:pt x="13" y="0"/>
                    <a:pt x="15" y="1"/>
                  </a:cubicBezTo>
                  <a:cubicBezTo>
                    <a:pt x="16" y="2"/>
                    <a:pt x="18" y="5"/>
                    <a:pt x="18" y="6"/>
                  </a:cubicBezTo>
                  <a:cubicBezTo>
                    <a:pt x="19" y="7"/>
                    <a:pt x="19" y="7"/>
                    <a:pt x="19" y="8"/>
                  </a:cubicBezTo>
                  <a:cubicBezTo>
                    <a:pt x="19" y="10"/>
                    <a:pt x="20" y="13"/>
                    <a:pt x="20" y="14"/>
                  </a:cubicBezTo>
                  <a:cubicBezTo>
                    <a:pt x="21" y="16"/>
                    <a:pt x="21" y="17"/>
                    <a:pt x="21" y="1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6" name="Freeform 146"/>
            <p:cNvSpPr>
              <a:spLocks/>
            </p:cNvSpPr>
            <p:nvPr/>
          </p:nvSpPr>
          <p:spPr bwMode="auto">
            <a:xfrm>
              <a:off x="905" y="2417"/>
              <a:ext cx="184" cy="491"/>
            </a:xfrm>
            <a:custGeom>
              <a:avLst/>
              <a:gdLst>
                <a:gd name="T0" fmla="*/ 2147483647 w 19"/>
                <a:gd name="T1" fmla="*/ 2147483647 h 51"/>
                <a:gd name="T2" fmla="*/ 2147483647 w 19"/>
                <a:gd name="T3" fmla="*/ 2147483647 h 51"/>
                <a:gd name="T4" fmla="*/ 2147483647 w 19"/>
                <a:gd name="T5" fmla="*/ 2147483647 h 51"/>
                <a:gd name="T6" fmla="*/ 2147483647 w 19"/>
                <a:gd name="T7" fmla="*/ 2147483647 h 51"/>
                <a:gd name="T8" fmla="*/ 2147483647 w 19"/>
                <a:gd name="T9" fmla="*/ 2147483647 h 51"/>
                <a:gd name="T10" fmla="*/ 2147483647 w 19"/>
                <a:gd name="T11" fmla="*/ 2147483647 h 51"/>
                <a:gd name="T12" fmla="*/ 2147483647 w 19"/>
                <a:gd name="T13" fmla="*/ 2147483647 h 51"/>
                <a:gd name="T14" fmla="*/ 2147483647 w 19"/>
                <a:gd name="T15" fmla="*/ 2147483647 h 51"/>
                <a:gd name="T16" fmla="*/ 2147483647 w 19"/>
                <a:gd name="T17" fmla="*/ 2147483647 h 51"/>
                <a:gd name="T18" fmla="*/ 2147483647 w 19"/>
                <a:gd name="T19" fmla="*/ 214748364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51"/>
                <a:gd name="T32" fmla="*/ 19 w 19"/>
                <a:gd name="T33" fmla="*/ 51 h 5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51">
                  <a:moveTo>
                    <a:pt x="18" y="19"/>
                  </a:moveTo>
                  <a:cubicBezTo>
                    <a:pt x="18" y="21"/>
                    <a:pt x="16" y="44"/>
                    <a:pt x="14" y="45"/>
                  </a:cubicBezTo>
                  <a:cubicBezTo>
                    <a:pt x="13" y="47"/>
                    <a:pt x="8" y="51"/>
                    <a:pt x="7" y="49"/>
                  </a:cubicBezTo>
                  <a:cubicBezTo>
                    <a:pt x="5" y="47"/>
                    <a:pt x="0" y="45"/>
                    <a:pt x="1" y="42"/>
                  </a:cubicBezTo>
                  <a:cubicBezTo>
                    <a:pt x="2" y="38"/>
                    <a:pt x="4" y="29"/>
                    <a:pt x="5" y="25"/>
                  </a:cubicBezTo>
                  <a:cubicBezTo>
                    <a:pt x="6" y="21"/>
                    <a:pt x="8" y="12"/>
                    <a:pt x="9" y="9"/>
                  </a:cubicBezTo>
                  <a:cubicBezTo>
                    <a:pt x="9" y="7"/>
                    <a:pt x="9" y="2"/>
                    <a:pt x="11" y="1"/>
                  </a:cubicBezTo>
                  <a:cubicBezTo>
                    <a:pt x="12" y="1"/>
                    <a:pt x="19" y="0"/>
                    <a:pt x="19" y="3"/>
                  </a:cubicBezTo>
                  <a:cubicBezTo>
                    <a:pt x="19" y="5"/>
                    <a:pt x="18" y="15"/>
                    <a:pt x="18" y="16"/>
                  </a:cubicBezTo>
                  <a:cubicBezTo>
                    <a:pt x="18" y="17"/>
                    <a:pt x="18" y="19"/>
                    <a:pt x="18" y="19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7" name="Freeform 147"/>
            <p:cNvSpPr>
              <a:spLocks/>
            </p:cNvSpPr>
            <p:nvPr/>
          </p:nvSpPr>
          <p:spPr bwMode="auto">
            <a:xfrm>
              <a:off x="963" y="2445"/>
              <a:ext cx="39" cy="68"/>
            </a:xfrm>
            <a:custGeom>
              <a:avLst/>
              <a:gdLst>
                <a:gd name="T0" fmla="*/ 0 w 39"/>
                <a:gd name="T1" fmla="*/ 68 h 68"/>
                <a:gd name="T2" fmla="*/ 39 w 39"/>
                <a:gd name="T3" fmla="*/ 0 h 68"/>
                <a:gd name="T4" fmla="*/ 39 w 39"/>
                <a:gd name="T5" fmla="*/ 0 h 68"/>
                <a:gd name="T6" fmla="*/ 0 w 39"/>
                <a:gd name="T7" fmla="*/ 68 h 68"/>
                <a:gd name="T8" fmla="*/ 0 w 39"/>
                <a:gd name="T9" fmla="*/ 68 h 68"/>
                <a:gd name="T10" fmla="*/ 0 w 39"/>
                <a:gd name="T11" fmla="*/ 68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9"/>
                <a:gd name="T19" fmla="*/ 0 h 68"/>
                <a:gd name="T20" fmla="*/ 39 w 39"/>
                <a:gd name="T21" fmla="*/ 68 h 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9" h="68">
                  <a:moveTo>
                    <a:pt x="0" y="68"/>
                  </a:moveTo>
                  <a:lnTo>
                    <a:pt x="39" y="0"/>
                  </a:lnTo>
                  <a:lnTo>
                    <a:pt x="0" y="68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8" name="Freeform 148"/>
            <p:cNvSpPr>
              <a:spLocks/>
            </p:cNvSpPr>
            <p:nvPr/>
          </p:nvSpPr>
          <p:spPr bwMode="auto">
            <a:xfrm>
              <a:off x="1089" y="2455"/>
              <a:ext cx="58" cy="68"/>
            </a:xfrm>
            <a:custGeom>
              <a:avLst/>
              <a:gdLst>
                <a:gd name="T0" fmla="*/ 0 w 58"/>
                <a:gd name="T1" fmla="*/ 0 h 68"/>
                <a:gd name="T2" fmla="*/ 0 w 58"/>
                <a:gd name="T3" fmla="*/ 0 h 68"/>
                <a:gd name="T4" fmla="*/ 58 w 58"/>
                <a:gd name="T5" fmla="*/ 68 h 68"/>
                <a:gd name="T6" fmla="*/ 58 w 58"/>
                <a:gd name="T7" fmla="*/ 68 h 68"/>
                <a:gd name="T8" fmla="*/ 0 w 58"/>
                <a:gd name="T9" fmla="*/ 0 h 68"/>
                <a:gd name="T10" fmla="*/ 0 w 58"/>
                <a:gd name="T11" fmla="*/ 0 h 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8"/>
                <a:gd name="T19" fmla="*/ 0 h 68"/>
                <a:gd name="T20" fmla="*/ 58 w 58"/>
                <a:gd name="T21" fmla="*/ 68 h 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8" h="68">
                  <a:moveTo>
                    <a:pt x="0" y="0"/>
                  </a:moveTo>
                  <a:lnTo>
                    <a:pt x="0" y="0"/>
                  </a:lnTo>
                  <a:lnTo>
                    <a:pt x="58" y="6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79" name="Freeform 149"/>
            <p:cNvSpPr>
              <a:spLocks/>
            </p:cNvSpPr>
            <p:nvPr/>
          </p:nvSpPr>
          <p:spPr bwMode="auto">
            <a:xfrm>
              <a:off x="953" y="2947"/>
              <a:ext cx="358" cy="67"/>
            </a:xfrm>
            <a:custGeom>
              <a:avLst/>
              <a:gdLst>
                <a:gd name="T0" fmla="*/ 2147483647 w 37"/>
                <a:gd name="T1" fmla="*/ 2147483647 h 7"/>
                <a:gd name="T2" fmla="*/ 2147483647 w 37"/>
                <a:gd name="T3" fmla="*/ 2147483647 h 7"/>
                <a:gd name="T4" fmla="*/ 2147483647 w 37"/>
                <a:gd name="T5" fmla="*/ 2147483647 h 7"/>
                <a:gd name="T6" fmla="*/ 2147483647 w 37"/>
                <a:gd name="T7" fmla="*/ 2147483647 h 7"/>
                <a:gd name="T8" fmla="*/ 2147483647 w 37"/>
                <a:gd name="T9" fmla="*/ 2147483647 h 7"/>
                <a:gd name="T10" fmla="*/ 2147483647 w 37"/>
                <a:gd name="T11" fmla="*/ 2147483647 h 7"/>
                <a:gd name="T12" fmla="*/ 2147483647 w 37"/>
                <a:gd name="T13" fmla="*/ 2147483647 h 7"/>
                <a:gd name="T14" fmla="*/ 0 w 37"/>
                <a:gd name="T15" fmla="*/ 2147483647 h 7"/>
                <a:gd name="T16" fmla="*/ 2147483647 w 37"/>
                <a:gd name="T17" fmla="*/ 2147483647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7"/>
                <a:gd name="T29" fmla="*/ 37 w 37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7">
                  <a:moveTo>
                    <a:pt x="1" y="3"/>
                  </a:moveTo>
                  <a:cubicBezTo>
                    <a:pt x="1" y="3"/>
                    <a:pt x="11" y="1"/>
                    <a:pt x="15" y="1"/>
                  </a:cubicBezTo>
                  <a:cubicBezTo>
                    <a:pt x="19" y="1"/>
                    <a:pt x="23" y="0"/>
                    <a:pt x="27" y="1"/>
                  </a:cubicBezTo>
                  <a:cubicBezTo>
                    <a:pt x="30" y="2"/>
                    <a:pt x="36" y="5"/>
                    <a:pt x="36" y="5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7" y="7"/>
                    <a:pt x="28" y="4"/>
                    <a:pt x="23" y="3"/>
                  </a:cubicBezTo>
                  <a:cubicBezTo>
                    <a:pt x="19" y="3"/>
                    <a:pt x="7" y="4"/>
                    <a:pt x="4" y="4"/>
                  </a:cubicBezTo>
                  <a:cubicBezTo>
                    <a:pt x="1" y="5"/>
                    <a:pt x="0" y="5"/>
                    <a:pt x="0" y="5"/>
                  </a:cubicBezTo>
                  <a:lnTo>
                    <a:pt x="1" y="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8380" name="Freeform 150"/>
            <p:cNvSpPr>
              <a:spLocks/>
            </p:cNvSpPr>
            <p:nvPr/>
          </p:nvSpPr>
          <p:spPr bwMode="auto">
            <a:xfrm>
              <a:off x="1089" y="2956"/>
              <a:ext cx="67" cy="20"/>
            </a:xfrm>
            <a:custGeom>
              <a:avLst/>
              <a:gdLst>
                <a:gd name="T0" fmla="*/ 2147483647 w 7"/>
                <a:gd name="T1" fmla="*/ 2147483647 h 2"/>
                <a:gd name="T2" fmla="*/ 2147483647 w 7"/>
                <a:gd name="T3" fmla="*/ 2147483647 h 2"/>
                <a:gd name="T4" fmla="*/ 2147483647 w 7"/>
                <a:gd name="T5" fmla="*/ 2147483647 h 2"/>
                <a:gd name="T6" fmla="*/ 0 w 7"/>
                <a:gd name="T7" fmla="*/ 2147483647 h 2"/>
                <a:gd name="T8" fmla="*/ 0 w 7"/>
                <a:gd name="T9" fmla="*/ 2147483647 h 2"/>
                <a:gd name="T10" fmla="*/ 2147483647 w 7"/>
                <a:gd name="T11" fmla="*/ 0 h 2"/>
                <a:gd name="T12" fmla="*/ 2147483647 w 7"/>
                <a:gd name="T13" fmla="*/ 0 h 2"/>
                <a:gd name="T14" fmla="*/ 2147483647 w 7"/>
                <a:gd name="T15" fmla="*/ 2147483647 h 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"/>
                <a:gd name="T25" fmla="*/ 0 h 2"/>
                <a:gd name="T26" fmla="*/ 7 w 7"/>
                <a:gd name="T27" fmla="*/ 2 h 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" h="2">
                  <a:moveTo>
                    <a:pt x="7" y="1"/>
                  </a:moveTo>
                  <a:cubicBezTo>
                    <a:pt x="7" y="2"/>
                    <a:pt x="6" y="2"/>
                    <a:pt x="5" y="2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1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1" y="0"/>
                    <a:pt x="1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6" y="0"/>
                    <a:pt x="7" y="0"/>
                    <a:pt x="7" y="1"/>
                  </a:cubicBezTo>
                  <a:close/>
                </a:path>
              </a:pathLst>
            </a:custGeom>
            <a:solidFill>
              <a:srgbClr val="33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8373" name="矩形 3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393" name="Group 6"/>
          <p:cNvGrpSpPr>
            <a:grpSpLocks noChangeAspect="1"/>
          </p:cNvGrpSpPr>
          <p:nvPr/>
        </p:nvGrpSpPr>
        <p:grpSpPr bwMode="auto">
          <a:xfrm>
            <a:off x="6897688" y="692150"/>
            <a:ext cx="2073275" cy="5643563"/>
            <a:chOff x="1197" y="720"/>
            <a:chExt cx="810" cy="2204"/>
          </a:xfrm>
        </p:grpSpPr>
        <p:sp>
          <p:nvSpPr>
            <p:cNvPr id="59414" name="Freeform 9"/>
            <p:cNvSpPr>
              <a:spLocks/>
            </p:cNvSpPr>
            <p:nvPr/>
          </p:nvSpPr>
          <p:spPr bwMode="auto">
            <a:xfrm>
              <a:off x="1197" y="720"/>
              <a:ext cx="810" cy="2204"/>
            </a:xfrm>
            <a:custGeom>
              <a:avLst/>
              <a:gdLst>
                <a:gd name="T0" fmla="*/ 119633037 w 343"/>
                <a:gd name="T1" fmla="*/ 344242618 h 933"/>
                <a:gd name="T2" fmla="*/ 214393463 w 343"/>
                <a:gd name="T3" fmla="*/ 311239983 h 933"/>
                <a:gd name="T4" fmla="*/ 160906089 w 343"/>
                <a:gd name="T5" fmla="*/ 224990535 h 933"/>
                <a:gd name="T6" fmla="*/ 143057983 w 343"/>
                <a:gd name="T7" fmla="*/ 161586560 h 933"/>
                <a:gd name="T8" fmla="*/ 205995084 w 343"/>
                <a:gd name="T9" fmla="*/ 47012097 h 933"/>
                <a:gd name="T10" fmla="*/ 313352814 w 343"/>
                <a:gd name="T11" fmla="*/ 6697709 h 933"/>
                <a:gd name="T12" fmla="*/ 402147826 w 343"/>
                <a:gd name="T13" fmla="*/ 86450864 h 933"/>
                <a:gd name="T14" fmla="*/ 462311223 w 343"/>
                <a:gd name="T15" fmla="*/ 235255116 h 933"/>
                <a:gd name="T16" fmla="*/ 444526330 w 343"/>
                <a:gd name="T17" fmla="*/ 286629119 h 933"/>
                <a:gd name="T18" fmla="*/ 470555140 w 343"/>
                <a:gd name="T19" fmla="*/ 301818412 h 933"/>
                <a:gd name="T20" fmla="*/ 533997604 w 343"/>
                <a:gd name="T21" fmla="*/ 342403297 h 933"/>
                <a:gd name="T22" fmla="*/ 550237272 w 343"/>
                <a:gd name="T23" fmla="*/ 559612547 h 933"/>
                <a:gd name="T24" fmla="*/ 585497830 w 343"/>
                <a:gd name="T25" fmla="*/ 774963880 h 933"/>
                <a:gd name="T26" fmla="*/ 582786433 w 343"/>
                <a:gd name="T27" fmla="*/ 870478572 h 933"/>
                <a:gd name="T28" fmla="*/ 566150786 w 343"/>
                <a:gd name="T29" fmla="*/ 939449345 h 933"/>
                <a:gd name="T30" fmla="*/ 510624876 w 343"/>
                <a:gd name="T31" fmla="*/ 966565350 h 933"/>
                <a:gd name="T32" fmla="*/ 519351827 w 343"/>
                <a:gd name="T33" fmla="*/ 1054855195 h 933"/>
                <a:gd name="T34" fmla="*/ 579229575 w 343"/>
                <a:gd name="T35" fmla="*/ 1372805012 h 933"/>
                <a:gd name="T36" fmla="*/ 624690972 w 343"/>
                <a:gd name="T37" fmla="*/ 1604202104 h 933"/>
                <a:gd name="T38" fmla="*/ 647339301 w 343"/>
                <a:gd name="T39" fmla="*/ 1757351688 h 933"/>
                <a:gd name="T40" fmla="*/ 660424740 w 343"/>
                <a:gd name="T41" fmla="*/ 1910721398 h 933"/>
                <a:gd name="T42" fmla="*/ 676193162 w 343"/>
                <a:gd name="T43" fmla="*/ 1959574838 h 933"/>
                <a:gd name="T44" fmla="*/ 725002545 w 343"/>
                <a:gd name="T45" fmla="*/ 2034917167 h 933"/>
                <a:gd name="T46" fmla="*/ 654105401 w 343"/>
                <a:gd name="T47" fmla="*/ 2052736481 h 933"/>
                <a:gd name="T48" fmla="*/ 603396377 w 343"/>
                <a:gd name="T49" fmla="*/ 1981121779 h 933"/>
                <a:gd name="T50" fmla="*/ 569705226 w 343"/>
                <a:gd name="T51" fmla="*/ 1979634115 h 933"/>
                <a:gd name="T52" fmla="*/ 563324223 w 343"/>
                <a:gd name="T53" fmla="*/ 1992734026 h 933"/>
                <a:gd name="T54" fmla="*/ 554571276 w 343"/>
                <a:gd name="T55" fmla="*/ 1956864387 h 933"/>
                <a:gd name="T56" fmla="*/ 543502306 w 343"/>
                <a:gd name="T57" fmla="*/ 1927698912 h 933"/>
                <a:gd name="T58" fmla="*/ 517362260 w 343"/>
                <a:gd name="T59" fmla="*/ 1887951670 h 933"/>
                <a:gd name="T60" fmla="*/ 472539568 w 343"/>
                <a:gd name="T61" fmla="*/ 1625757511 h 933"/>
                <a:gd name="T62" fmla="*/ 408823848 w 343"/>
                <a:gd name="T63" fmla="*/ 1306091135 h 933"/>
                <a:gd name="T64" fmla="*/ 311368234 w 343"/>
                <a:gd name="T65" fmla="*/ 1081456566 h 933"/>
                <a:gd name="T66" fmla="*/ 285201286 w 343"/>
                <a:gd name="T67" fmla="*/ 1443427938 h 933"/>
                <a:gd name="T68" fmla="*/ 303124619 w 343"/>
                <a:gd name="T69" fmla="*/ 1697351652 h 933"/>
                <a:gd name="T70" fmla="*/ 318040100 w 343"/>
                <a:gd name="T71" fmla="*/ 1790597959 h 933"/>
                <a:gd name="T72" fmla="*/ 300271607 w 343"/>
                <a:gd name="T73" fmla="*/ 1878840634 h 933"/>
                <a:gd name="T74" fmla="*/ 285201286 w 343"/>
                <a:gd name="T75" fmla="*/ 1927698912 h 933"/>
                <a:gd name="T76" fmla="*/ 285201286 w 343"/>
                <a:gd name="T77" fmla="*/ 1961574114 h 933"/>
                <a:gd name="T78" fmla="*/ 232134223 w 343"/>
                <a:gd name="T79" fmla="*/ 2025296939 h 933"/>
                <a:gd name="T80" fmla="*/ 188237699 w 343"/>
                <a:gd name="T81" fmla="*/ 1983979788 h 933"/>
                <a:gd name="T82" fmla="*/ 199259816 w 343"/>
                <a:gd name="T83" fmla="*/ 1872131631 h 933"/>
                <a:gd name="T84" fmla="*/ 181502431 w 343"/>
                <a:gd name="T85" fmla="*/ 1717254905 h 933"/>
                <a:gd name="T86" fmla="*/ 165596322 w 343"/>
                <a:gd name="T87" fmla="*/ 1510199870 h 933"/>
                <a:gd name="T88" fmla="*/ 145772177 w 343"/>
                <a:gd name="T89" fmla="*/ 1368086819 h 933"/>
                <a:gd name="T90" fmla="*/ 92771236 w 343"/>
                <a:gd name="T91" fmla="*/ 1040181142 h 933"/>
                <a:gd name="T92" fmla="*/ 95473641 w 343"/>
                <a:gd name="T93" fmla="*/ 993166721 h 933"/>
                <a:gd name="T94" fmla="*/ 126311553 w 343"/>
                <a:gd name="T95" fmla="*/ 786085682 h 933"/>
                <a:gd name="T96" fmla="*/ 160906089 w 343"/>
                <a:gd name="T97" fmla="*/ 697778904 h 933"/>
                <a:gd name="T98" fmla="*/ 134676229 w 343"/>
                <a:gd name="T99" fmla="*/ 630874382 h 933"/>
                <a:gd name="T100" fmla="*/ 123597587 w 343"/>
                <a:gd name="T101" fmla="*/ 661912893 h 933"/>
                <a:gd name="T102" fmla="*/ 126311553 w 343"/>
                <a:gd name="T103" fmla="*/ 724086975 h 933"/>
                <a:gd name="T104" fmla="*/ 112016943 w 343"/>
                <a:gd name="T105" fmla="*/ 739936041 h 933"/>
                <a:gd name="T106" fmla="*/ 108527266 w 343"/>
                <a:gd name="T107" fmla="*/ 799210387 h 933"/>
                <a:gd name="T108" fmla="*/ 116918693 w 343"/>
                <a:gd name="T109" fmla="*/ 846226018 h 933"/>
                <a:gd name="T110" fmla="*/ 97458523 w 343"/>
                <a:gd name="T111" fmla="*/ 999596938 h 933"/>
                <a:gd name="T112" fmla="*/ 35730414 w 343"/>
                <a:gd name="T113" fmla="*/ 903571844 h 933"/>
                <a:gd name="T114" fmla="*/ 22649661 w 343"/>
                <a:gd name="T115" fmla="*/ 826387472 h 933"/>
                <a:gd name="T116" fmla="*/ 1984819 w 343"/>
                <a:gd name="T117" fmla="*/ 719407485 h 933"/>
                <a:gd name="T118" fmla="*/ 28853002 w 343"/>
                <a:gd name="T119" fmla="*/ 677095534 h 933"/>
                <a:gd name="T120" fmla="*/ 40428970 w 343"/>
                <a:gd name="T121" fmla="*/ 617734256 h 933"/>
                <a:gd name="T122" fmla="*/ 50659432 w 343"/>
                <a:gd name="T123" fmla="*/ 399681693 h 933"/>
                <a:gd name="T124" fmla="*/ 119633037 w 343"/>
                <a:gd name="T125" fmla="*/ 344242618 h 93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43"/>
                <a:gd name="T190" fmla="*/ 0 h 933"/>
                <a:gd name="T191" fmla="*/ 343 w 343"/>
                <a:gd name="T192" fmla="*/ 933 h 93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43" h="933">
                  <a:moveTo>
                    <a:pt x="54" y="155"/>
                  </a:moveTo>
                  <a:cubicBezTo>
                    <a:pt x="82" y="147"/>
                    <a:pt x="88" y="146"/>
                    <a:pt x="97" y="140"/>
                  </a:cubicBezTo>
                  <a:cubicBezTo>
                    <a:pt x="108" y="133"/>
                    <a:pt x="74" y="117"/>
                    <a:pt x="73" y="101"/>
                  </a:cubicBezTo>
                  <a:cubicBezTo>
                    <a:pt x="76" y="78"/>
                    <a:pt x="64" y="83"/>
                    <a:pt x="65" y="73"/>
                  </a:cubicBezTo>
                  <a:cubicBezTo>
                    <a:pt x="67" y="58"/>
                    <a:pt x="90" y="32"/>
                    <a:pt x="93" y="21"/>
                  </a:cubicBezTo>
                  <a:cubicBezTo>
                    <a:pt x="97" y="9"/>
                    <a:pt x="132" y="0"/>
                    <a:pt x="142" y="3"/>
                  </a:cubicBezTo>
                  <a:cubicBezTo>
                    <a:pt x="146" y="3"/>
                    <a:pt x="179" y="23"/>
                    <a:pt x="182" y="39"/>
                  </a:cubicBezTo>
                  <a:cubicBezTo>
                    <a:pt x="185" y="54"/>
                    <a:pt x="206" y="88"/>
                    <a:pt x="209" y="106"/>
                  </a:cubicBezTo>
                  <a:cubicBezTo>
                    <a:pt x="213" y="122"/>
                    <a:pt x="195" y="118"/>
                    <a:pt x="201" y="129"/>
                  </a:cubicBezTo>
                  <a:cubicBezTo>
                    <a:pt x="204" y="135"/>
                    <a:pt x="210" y="136"/>
                    <a:pt x="213" y="136"/>
                  </a:cubicBezTo>
                  <a:cubicBezTo>
                    <a:pt x="225" y="139"/>
                    <a:pt x="242" y="135"/>
                    <a:pt x="242" y="154"/>
                  </a:cubicBezTo>
                  <a:cubicBezTo>
                    <a:pt x="242" y="167"/>
                    <a:pt x="249" y="239"/>
                    <a:pt x="249" y="252"/>
                  </a:cubicBezTo>
                  <a:cubicBezTo>
                    <a:pt x="249" y="314"/>
                    <a:pt x="261" y="321"/>
                    <a:pt x="265" y="349"/>
                  </a:cubicBezTo>
                  <a:cubicBezTo>
                    <a:pt x="267" y="360"/>
                    <a:pt x="264" y="371"/>
                    <a:pt x="264" y="392"/>
                  </a:cubicBezTo>
                  <a:cubicBezTo>
                    <a:pt x="265" y="400"/>
                    <a:pt x="256" y="412"/>
                    <a:pt x="256" y="423"/>
                  </a:cubicBezTo>
                  <a:cubicBezTo>
                    <a:pt x="256" y="440"/>
                    <a:pt x="235" y="432"/>
                    <a:pt x="231" y="435"/>
                  </a:cubicBezTo>
                  <a:cubicBezTo>
                    <a:pt x="225" y="438"/>
                    <a:pt x="229" y="454"/>
                    <a:pt x="235" y="475"/>
                  </a:cubicBezTo>
                  <a:cubicBezTo>
                    <a:pt x="239" y="494"/>
                    <a:pt x="264" y="555"/>
                    <a:pt x="262" y="618"/>
                  </a:cubicBezTo>
                  <a:cubicBezTo>
                    <a:pt x="262" y="635"/>
                    <a:pt x="283" y="706"/>
                    <a:pt x="283" y="722"/>
                  </a:cubicBezTo>
                  <a:cubicBezTo>
                    <a:pt x="278" y="771"/>
                    <a:pt x="293" y="766"/>
                    <a:pt x="293" y="791"/>
                  </a:cubicBezTo>
                  <a:cubicBezTo>
                    <a:pt x="285" y="837"/>
                    <a:pt x="295" y="846"/>
                    <a:pt x="299" y="860"/>
                  </a:cubicBezTo>
                  <a:cubicBezTo>
                    <a:pt x="299" y="862"/>
                    <a:pt x="301" y="873"/>
                    <a:pt x="306" y="882"/>
                  </a:cubicBezTo>
                  <a:cubicBezTo>
                    <a:pt x="314" y="898"/>
                    <a:pt x="323" y="910"/>
                    <a:pt x="328" y="916"/>
                  </a:cubicBezTo>
                  <a:cubicBezTo>
                    <a:pt x="335" y="926"/>
                    <a:pt x="343" y="933"/>
                    <a:pt x="296" y="924"/>
                  </a:cubicBezTo>
                  <a:cubicBezTo>
                    <a:pt x="274" y="916"/>
                    <a:pt x="282" y="905"/>
                    <a:pt x="273" y="892"/>
                  </a:cubicBezTo>
                  <a:cubicBezTo>
                    <a:pt x="255" y="860"/>
                    <a:pt x="257" y="879"/>
                    <a:pt x="258" y="891"/>
                  </a:cubicBezTo>
                  <a:cubicBezTo>
                    <a:pt x="258" y="897"/>
                    <a:pt x="258" y="897"/>
                    <a:pt x="255" y="897"/>
                  </a:cubicBezTo>
                  <a:cubicBezTo>
                    <a:pt x="251" y="897"/>
                    <a:pt x="252" y="890"/>
                    <a:pt x="251" y="881"/>
                  </a:cubicBezTo>
                  <a:cubicBezTo>
                    <a:pt x="251" y="876"/>
                    <a:pt x="251" y="869"/>
                    <a:pt x="246" y="868"/>
                  </a:cubicBezTo>
                  <a:cubicBezTo>
                    <a:pt x="235" y="867"/>
                    <a:pt x="235" y="861"/>
                    <a:pt x="234" y="850"/>
                  </a:cubicBezTo>
                  <a:cubicBezTo>
                    <a:pt x="226" y="805"/>
                    <a:pt x="232" y="746"/>
                    <a:pt x="214" y="732"/>
                  </a:cubicBezTo>
                  <a:cubicBezTo>
                    <a:pt x="210" y="729"/>
                    <a:pt x="192" y="613"/>
                    <a:pt x="185" y="588"/>
                  </a:cubicBezTo>
                  <a:cubicBezTo>
                    <a:pt x="175" y="542"/>
                    <a:pt x="155" y="500"/>
                    <a:pt x="141" y="487"/>
                  </a:cubicBezTo>
                  <a:cubicBezTo>
                    <a:pt x="130" y="475"/>
                    <a:pt x="127" y="597"/>
                    <a:pt x="129" y="650"/>
                  </a:cubicBezTo>
                  <a:cubicBezTo>
                    <a:pt x="129" y="667"/>
                    <a:pt x="133" y="738"/>
                    <a:pt x="137" y="764"/>
                  </a:cubicBezTo>
                  <a:cubicBezTo>
                    <a:pt x="136" y="792"/>
                    <a:pt x="146" y="799"/>
                    <a:pt x="144" y="806"/>
                  </a:cubicBezTo>
                  <a:cubicBezTo>
                    <a:pt x="141" y="818"/>
                    <a:pt x="137" y="839"/>
                    <a:pt x="136" y="846"/>
                  </a:cubicBezTo>
                  <a:cubicBezTo>
                    <a:pt x="136" y="852"/>
                    <a:pt x="131" y="860"/>
                    <a:pt x="129" y="868"/>
                  </a:cubicBezTo>
                  <a:cubicBezTo>
                    <a:pt x="128" y="873"/>
                    <a:pt x="129" y="877"/>
                    <a:pt x="129" y="883"/>
                  </a:cubicBezTo>
                  <a:cubicBezTo>
                    <a:pt x="129" y="897"/>
                    <a:pt x="111" y="911"/>
                    <a:pt x="105" y="912"/>
                  </a:cubicBezTo>
                  <a:cubicBezTo>
                    <a:pt x="94" y="907"/>
                    <a:pt x="86" y="896"/>
                    <a:pt x="85" y="893"/>
                  </a:cubicBezTo>
                  <a:cubicBezTo>
                    <a:pt x="83" y="881"/>
                    <a:pt x="90" y="889"/>
                    <a:pt x="90" y="843"/>
                  </a:cubicBezTo>
                  <a:cubicBezTo>
                    <a:pt x="90" y="832"/>
                    <a:pt x="82" y="786"/>
                    <a:pt x="82" y="773"/>
                  </a:cubicBezTo>
                  <a:cubicBezTo>
                    <a:pt x="82" y="749"/>
                    <a:pt x="75" y="709"/>
                    <a:pt x="75" y="680"/>
                  </a:cubicBezTo>
                  <a:cubicBezTo>
                    <a:pt x="75" y="667"/>
                    <a:pt x="66" y="629"/>
                    <a:pt x="66" y="616"/>
                  </a:cubicBezTo>
                  <a:cubicBezTo>
                    <a:pt x="63" y="510"/>
                    <a:pt x="42" y="508"/>
                    <a:pt x="42" y="468"/>
                  </a:cubicBezTo>
                  <a:cubicBezTo>
                    <a:pt x="41" y="459"/>
                    <a:pt x="44" y="452"/>
                    <a:pt x="43" y="447"/>
                  </a:cubicBezTo>
                  <a:cubicBezTo>
                    <a:pt x="43" y="444"/>
                    <a:pt x="49" y="393"/>
                    <a:pt x="57" y="354"/>
                  </a:cubicBezTo>
                  <a:cubicBezTo>
                    <a:pt x="61" y="337"/>
                    <a:pt x="77" y="328"/>
                    <a:pt x="73" y="314"/>
                  </a:cubicBezTo>
                  <a:cubicBezTo>
                    <a:pt x="72" y="310"/>
                    <a:pt x="63" y="287"/>
                    <a:pt x="61" y="284"/>
                  </a:cubicBezTo>
                  <a:cubicBezTo>
                    <a:pt x="57" y="281"/>
                    <a:pt x="58" y="291"/>
                    <a:pt x="56" y="298"/>
                  </a:cubicBezTo>
                  <a:cubicBezTo>
                    <a:pt x="50" y="311"/>
                    <a:pt x="62" y="313"/>
                    <a:pt x="57" y="326"/>
                  </a:cubicBezTo>
                  <a:cubicBezTo>
                    <a:pt x="56" y="330"/>
                    <a:pt x="52" y="330"/>
                    <a:pt x="51" y="333"/>
                  </a:cubicBezTo>
                  <a:cubicBezTo>
                    <a:pt x="48" y="341"/>
                    <a:pt x="52" y="352"/>
                    <a:pt x="49" y="360"/>
                  </a:cubicBezTo>
                  <a:cubicBezTo>
                    <a:pt x="38" y="370"/>
                    <a:pt x="55" y="377"/>
                    <a:pt x="53" y="381"/>
                  </a:cubicBezTo>
                  <a:cubicBezTo>
                    <a:pt x="51" y="397"/>
                    <a:pt x="51" y="448"/>
                    <a:pt x="44" y="450"/>
                  </a:cubicBezTo>
                  <a:cubicBezTo>
                    <a:pt x="41" y="446"/>
                    <a:pt x="16" y="408"/>
                    <a:pt x="16" y="407"/>
                  </a:cubicBezTo>
                  <a:cubicBezTo>
                    <a:pt x="15" y="397"/>
                    <a:pt x="9" y="388"/>
                    <a:pt x="10" y="372"/>
                  </a:cubicBezTo>
                  <a:cubicBezTo>
                    <a:pt x="8" y="361"/>
                    <a:pt x="0" y="336"/>
                    <a:pt x="1" y="324"/>
                  </a:cubicBezTo>
                  <a:cubicBezTo>
                    <a:pt x="1" y="315"/>
                    <a:pt x="13" y="313"/>
                    <a:pt x="13" y="305"/>
                  </a:cubicBezTo>
                  <a:cubicBezTo>
                    <a:pt x="13" y="294"/>
                    <a:pt x="19" y="285"/>
                    <a:pt x="18" y="278"/>
                  </a:cubicBezTo>
                  <a:cubicBezTo>
                    <a:pt x="15" y="251"/>
                    <a:pt x="23" y="222"/>
                    <a:pt x="23" y="180"/>
                  </a:cubicBezTo>
                  <a:cubicBezTo>
                    <a:pt x="23" y="162"/>
                    <a:pt x="38" y="161"/>
                    <a:pt x="54" y="15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15" name="Freeform 10"/>
            <p:cNvSpPr>
              <a:spLocks/>
            </p:cNvSpPr>
            <p:nvPr/>
          </p:nvSpPr>
          <p:spPr bwMode="auto">
            <a:xfrm>
              <a:off x="1417" y="994"/>
              <a:ext cx="233" cy="505"/>
            </a:xfrm>
            <a:custGeom>
              <a:avLst/>
              <a:gdLst>
                <a:gd name="T0" fmla="*/ 148006713 w 99"/>
                <a:gd name="T1" fmla="*/ 72044412 h 214"/>
                <a:gd name="T2" fmla="*/ 187829611 w 99"/>
                <a:gd name="T3" fmla="*/ 97961930 h 214"/>
                <a:gd name="T4" fmla="*/ 112646456 w 99"/>
                <a:gd name="T5" fmla="*/ 266571131 h 214"/>
                <a:gd name="T6" fmla="*/ 106265779 w 99"/>
                <a:gd name="T7" fmla="*/ 447560134 h 214"/>
                <a:gd name="T8" fmla="*/ 89599666 w 99"/>
                <a:gd name="T9" fmla="*/ 283809013 h 214"/>
                <a:gd name="T10" fmla="*/ 75389796 w 99"/>
                <a:gd name="T11" fmla="*/ 223012241 h 214"/>
                <a:gd name="T12" fmla="*/ 16926983 w 99"/>
                <a:gd name="T13" fmla="*/ 100645018 h 214"/>
                <a:gd name="T14" fmla="*/ 16926983 w 99"/>
                <a:gd name="T15" fmla="*/ 48136794 h 214"/>
                <a:gd name="T16" fmla="*/ 56847294 w 99"/>
                <a:gd name="T17" fmla="*/ 72044412 h 214"/>
                <a:gd name="T18" fmla="*/ 100144028 w 99"/>
                <a:gd name="T19" fmla="*/ 179527052 h 214"/>
                <a:gd name="T20" fmla="*/ 148006713 w 99"/>
                <a:gd name="T21" fmla="*/ 72044412 h 21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9"/>
                <a:gd name="T34" fmla="*/ 0 h 214"/>
                <a:gd name="T35" fmla="*/ 99 w 99"/>
                <a:gd name="T36" fmla="*/ 214 h 21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9" h="214">
                  <a:moveTo>
                    <a:pt x="71" y="33"/>
                  </a:moveTo>
                  <a:cubicBezTo>
                    <a:pt x="74" y="26"/>
                    <a:pt x="68" y="37"/>
                    <a:pt x="90" y="45"/>
                  </a:cubicBezTo>
                  <a:cubicBezTo>
                    <a:pt x="99" y="48"/>
                    <a:pt x="63" y="63"/>
                    <a:pt x="54" y="122"/>
                  </a:cubicBezTo>
                  <a:cubicBezTo>
                    <a:pt x="53" y="134"/>
                    <a:pt x="52" y="214"/>
                    <a:pt x="51" y="205"/>
                  </a:cubicBezTo>
                  <a:cubicBezTo>
                    <a:pt x="50" y="199"/>
                    <a:pt x="43" y="146"/>
                    <a:pt x="43" y="130"/>
                  </a:cubicBezTo>
                  <a:cubicBezTo>
                    <a:pt x="43" y="122"/>
                    <a:pt x="37" y="104"/>
                    <a:pt x="36" y="102"/>
                  </a:cubicBezTo>
                  <a:cubicBezTo>
                    <a:pt x="30" y="89"/>
                    <a:pt x="10" y="56"/>
                    <a:pt x="8" y="46"/>
                  </a:cubicBezTo>
                  <a:cubicBezTo>
                    <a:pt x="7" y="41"/>
                    <a:pt x="0" y="32"/>
                    <a:pt x="8" y="22"/>
                  </a:cubicBezTo>
                  <a:cubicBezTo>
                    <a:pt x="26" y="0"/>
                    <a:pt x="3" y="24"/>
                    <a:pt x="27" y="33"/>
                  </a:cubicBezTo>
                  <a:cubicBezTo>
                    <a:pt x="37" y="37"/>
                    <a:pt x="43" y="82"/>
                    <a:pt x="48" y="82"/>
                  </a:cubicBezTo>
                  <a:cubicBezTo>
                    <a:pt x="52" y="83"/>
                    <a:pt x="70" y="37"/>
                    <a:pt x="71" y="3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16" name="Freeform 11"/>
            <p:cNvSpPr>
              <a:spLocks/>
            </p:cNvSpPr>
            <p:nvPr/>
          </p:nvSpPr>
          <p:spPr bwMode="auto">
            <a:xfrm>
              <a:off x="1686" y="1454"/>
              <a:ext cx="35" cy="156"/>
            </a:xfrm>
            <a:custGeom>
              <a:avLst/>
              <a:gdLst>
                <a:gd name="T0" fmla="*/ 3961001 w 15"/>
                <a:gd name="T1" fmla="*/ 51443122 h 66"/>
                <a:gd name="T2" fmla="*/ 0 w 15"/>
                <a:gd name="T3" fmla="*/ 8480158 h 66"/>
                <a:gd name="T4" fmla="*/ 5234181 w 15"/>
                <a:gd name="T5" fmla="*/ 44482614 h 66"/>
                <a:gd name="T6" fmla="*/ 20101652 w 15"/>
                <a:gd name="T7" fmla="*/ 105140661 h 66"/>
                <a:gd name="T8" fmla="*/ 27113354 w 15"/>
                <a:gd name="T9" fmla="*/ 143373766 h 66"/>
                <a:gd name="T10" fmla="*/ 3961001 w 15"/>
                <a:gd name="T11" fmla="*/ 51443122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"/>
                <a:gd name="T19" fmla="*/ 0 h 66"/>
                <a:gd name="T20" fmla="*/ 15 w 15"/>
                <a:gd name="T21" fmla="*/ 66 h 6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" h="66">
                  <a:moveTo>
                    <a:pt x="2" y="23"/>
                  </a:moveTo>
                  <a:cubicBezTo>
                    <a:pt x="0" y="16"/>
                    <a:pt x="0" y="4"/>
                    <a:pt x="0" y="4"/>
                  </a:cubicBezTo>
                  <a:cubicBezTo>
                    <a:pt x="1" y="0"/>
                    <a:pt x="1" y="12"/>
                    <a:pt x="3" y="20"/>
                  </a:cubicBezTo>
                  <a:cubicBezTo>
                    <a:pt x="3" y="20"/>
                    <a:pt x="9" y="40"/>
                    <a:pt x="11" y="47"/>
                  </a:cubicBezTo>
                  <a:cubicBezTo>
                    <a:pt x="13" y="53"/>
                    <a:pt x="15" y="64"/>
                    <a:pt x="15" y="64"/>
                  </a:cubicBezTo>
                  <a:cubicBezTo>
                    <a:pt x="15" y="66"/>
                    <a:pt x="5" y="41"/>
                    <a:pt x="2" y="2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9394" name="Group 16"/>
          <p:cNvGrpSpPr>
            <a:grpSpLocks noChangeAspect="1"/>
          </p:cNvGrpSpPr>
          <p:nvPr/>
        </p:nvGrpSpPr>
        <p:grpSpPr bwMode="auto">
          <a:xfrm>
            <a:off x="5389563" y="1000125"/>
            <a:ext cx="1558925" cy="5070475"/>
            <a:chOff x="2764" y="795"/>
            <a:chExt cx="982" cy="3194"/>
          </a:xfrm>
        </p:grpSpPr>
        <p:sp>
          <p:nvSpPr>
            <p:cNvPr id="59410" name="Freeform 19"/>
            <p:cNvSpPr>
              <a:spLocks/>
            </p:cNvSpPr>
            <p:nvPr/>
          </p:nvSpPr>
          <p:spPr bwMode="auto">
            <a:xfrm>
              <a:off x="2764" y="1576"/>
              <a:ext cx="924" cy="2413"/>
            </a:xfrm>
            <a:custGeom>
              <a:avLst/>
              <a:gdLst>
                <a:gd name="T0" fmla="*/ 2147483647 w 221"/>
                <a:gd name="T1" fmla="*/ 2147483647 h 578"/>
                <a:gd name="T2" fmla="*/ 2147483647 w 221"/>
                <a:gd name="T3" fmla="*/ 2147483647 h 578"/>
                <a:gd name="T4" fmla="*/ 2147483647 w 221"/>
                <a:gd name="T5" fmla="*/ 2147483647 h 578"/>
                <a:gd name="T6" fmla="*/ 2147483647 w 221"/>
                <a:gd name="T7" fmla="*/ 2147483647 h 578"/>
                <a:gd name="T8" fmla="*/ 2147483647 w 221"/>
                <a:gd name="T9" fmla="*/ 2147483647 h 578"/>
                <a:gd name="T10" fmla="*/ 2147483647 w 221"/>
                <a:gd name="T11" fmla="*/ 2147483647 h 578"/>
                <a:gd name="T12" fmla="*/ 2147483647 w 221"/>
                <a:gd name="T13" fmla="*/ 0 h 578"/>
                <a:gd name="T14" fmla="*/ 2147483647 w 221"/>
                <a:gd name="T15" fmla="*/ 0 h 578"/>
                <a:gd name="T16" fmla="*/ 2147483647 w 221"/>
                <a:gd name="T17" fmla="*/ 2147483647 h 578"/>
                <a:gd name="T18" fmla="*/ 2147483647 w 221"/>
                <a:gd name="T19" fmla="*/ 2147483647 h 578"/>
                <a:gd name="T20" fmla="*/ 2147483647 w 221"/>
                <a:gd name="T21" fmla="*/ 2147483647 h 578"/>
                <a:gd name="T22" fmla="*/ 2147483647 w 221"/>
                <a:gd name="T23" fmla="*/ 2147483647 h 578"/>
                <a:gd name="T24" fmla="*/ 2147483647 w 221"/>
                <a:gd name="T25" fmla="*/ 2147483647 h 578"/>
                <a:gd name="T26" fmla="*/ 2147483647 w 221"/>
                <a:gd name="T27" fmla="*/ 2147483647 h 578"/>
                <a:gd name="T28" fmla="*/ 2147483647 w 221"/>
                <a:gd name="T29" fmla="*/ 2147483647 h 578"/>
                <a:gd name="T30" fmla="*/ 2147483647 w 221"/>
                <a:gd name="T31" fmla="*/ 2147483647 h 578"/>
                <a:gd name="T32" fmla="*/ 2147483647 w 221"/>
                <a:gd name="T33" fmla="*/ 2147483647 h 578"/>
                <a:gd name="T34" fmla="*/ 2147483647 w 221"/>
                <a:gd name="T35" fmla="*/ 2147483647 h 578"/>
                <a:gd name="T36" fmla="*/ 2147483647 w 221"/>
                <a:gd name="T37" fmla="*/ 2147483647 h 578"/>
                <a:gd name="T38" fmla="*/ 2147483647 w 221"/>
                <a:gd name="T39" fmla="*/ 2147483647 h 578"/>
                <a:gd name="T40" fmla="*/ 2147483647 w 221"/>
                <a:gd name="T41" fmla="*/ 2147483647 h 578"/>
                <a:gd name="T42" fmla="*/ 2147483647 w 221"/>
                <a:gd name="T43" fmla="*/ 2147483647 h 578"/>
                <a:gd name="T44" fmla="*/ 2147483647 w 221"/>
                <a:gd name="T45" fmla="*/ 2147483647 h 578"/>
                <a:gd name="T46" fmla="*/ 2147483647 w 221"/>
                <a:gd name="T47" fmla="*/ 2147483647 h 578"/>
                <a:gd name="T48" fmla="*/ 2147483647 w 221"/>
                <a:gd name="T49" fmla="*/ 2147483647 h 578"/>
                <a:gd name="T50" fmla="*/ 2147483647 w 221"/>
                <a:gd name="T51" fmla="*/ 2147483647 h 578"/>
                <a:gd name="T52" fmla="*/ 2147483647 w 221"/>
                <a:gd name="T53" fmla="*/ 2147483647 h 578"/>
                <a:gd name="T54" fmla="*/ 2147483647 w 221"/>
                <a:gd name="T55" fmla="*/ 2147483647 h 578"/>
                <a:gd name="T56" fmla="*/ 2147483647 w 221"/>
                <a:gd name="T57" fmla="*/ 2147483647 h 578"/>
                <a:gd name="T58" fmla="*/ 2147483647 w 221"/>
                <a:gd name="T59" fmla="*/ 2147483647 h 578"/>
                <a:gd name="T60" fmla="*/ 2147483647 w 221"/>
                <a:gd name="T61" fmla="*/ 2147483647 h 578"/>
                <a:gd name="T62" fmla="*/ 2147483647 w 221"/>
                <a:gd name="T63" fmla="*/ 2147483647 h 578"/>
                <a:gd name="T64" fmla="*/ 2147483647 w 221"/>
                <a:gd name="T65" fmla="*/ 2147483647 h 578"/>
                <a:gd name="T66" fmla="*/ 2147483647 w 221"/>
                <a:gd name="T67" fmla="*/ 2147483647 h 578"/>
                <a:gd name="T68" fmla="*/ 2147483647 w 221"/>
                <a:gd name="T69" fmla="*/ 2147483647 h 578"/>
                <a:gd name="T70" fmla="*/ 2147483647 w 221"/>
                <a:gd name="T71" fmla="*/ 2147483647 h 578"/>
                <a:gd name="T72" fmla="*/ 2147483647 w 221"/>
                <a:gd name="T73" fmla="*/ 2147483647 h 578"/>
                <a:gd name="T74" fmla="*/ 2147483647 w 221"/>
                <a:gd name="T75" fmla="*/ 2147483647 h 578"/>
                <a:gd name="T76" fmla="*/ 2147483647 w 221"/>
                <a:gd name="T77" fmla="*/ 2147483647 h 578"/>
                <a:gd name="T78" fmla="*/ 2147483647 w 221"/>
                <a:gd name="T79" fmla="*/ 2147483647 h 578"/>
                <a:gd name="T80" fmla="*/ 2147483647 w 221"/>
                <a:gd name="T81" fmla="*/ 2147483647 h 578"/>
                <a:gd name="T82" fmla="*/ 2147483647 w 221"/>
                <a:gd name="T83" fmla="*/ 2147483647 h 578"/>
                <a:gd name="T84" fmla="*/ 2147483647 w 221"/>
                <a:gd name="T85" fmla="*/ 2147483647 h 578"/>
                <a:gd name="T86" fmla="*/ 2147483647 w 221"/>
                <a:gd name="T87" fmla="*/ 2147483647 h 578"/>
                <a:gd name="T88" fmla="*/ 2147483647 w 221"/>
                <a:gd name="T89" fmla="*/ 2147483647 h 57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21"/>
                <a:gd name="T136" fmla="*/ 0 h 578"/>
                <a:gd name="T137" fmla="*/ 221 w 221"/>
                <a:gd name="T138" fmla="*/ 578 h 57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21" h="578">
                  <a:moveTo>
                    <a:pt x="199" y="96"/>
                  </a:moveTo>
                  <a:cubicBezTo>
                    <a:pt x="197" y="75"/>
                    <a:pt x="191" y="74"/>
                    <a:pt x="192" y="69"/>
                  </a:cubicBezTo>
                  <a:cubicBezTo>
                    <a:pt x="192" y="67"/>
                    <a:pt x="200" y="70"/>
                    <a:pt x="202" y="67"/>
                  </a:cubicBezTo>
                  <a:cubicBezTo>
                    <a:pt x="203" y="66"/>
                    <a:pt x="203" y="65"/>
                    <a:pt x="203" y="64"/>
                  </a:cubicBezTo>
                  <a:cubicBezTo>
                    <a:pt x="203" y="56"/>
                    <a:pt x="120" y="33"/>
                    <a:pt x="120" y="26"/>
                  </a:cubicBezTo>
                  <a:cubicBezTo>
                    <a:pt x="120" y="21"/>
                    <a:pt x="124" y="6"/>
                    <a:pt x="124" y="1"/>
                  </a:cubicBezTo>
                  <a:cubicBezTo>
                    <a:pt x="124" y="1"/>
                    <a:pt x="124" y="1"/>
                    <a:pt x="124" y="0"/>
                  </a:cubicBezTo>
                  <a:cubicBezTo>
                    <a:pt x="123" y="0"/>
                    <a:pt x="123" y="0"/>
                    <a:pt x="123" y="0"/>
                  </a:cubicBezTo>
                  <a:cubicBezTo>
                    <a:pt x="122" y="29"/>
                    <a:pt x="96" y="42"/>
                    <a:pt x="90" y="77"/>
                  </a:cubicBezTo>
                  <a:cubicBezTo>
                    <a:pt x="88" y="92"/>
                    <a:pt x="95" y="101"/>
                    <a:pt x="91" y="130"/>
                  </a:cubicBezTo>
                  <a:cubicBezTo>
                    <a:pt x="85" y="158"/>
                    <a:pt x="81" y="190"/>
                    <a:pt x="75" y="219"/>
                  </a:cubicBezTo>
                  <a:cubicBezTo>
                    <a:pt x="69" y="251"/>
                    <a:pt x="70" y="283"/>
                    <a:pt x="70" y="309"/>
                  </a:cubicBezTo>
                  <a:cubicBezTo>
                    <a:pt x="71" y="319"/>
                    <a:pt x="68" y="332"/>
                    <a:pt x="68" y="346"/>
                  </a:cubicBezTo>
                  <a:cubicBezTo>
                    <a:pt x="68" y="368"/>
                    <a:pt x="65" y="370"/>
                    <a:pt x="62" y="382"/>
                  </a:cubicBezTo>
                  <a:cubicBezTo>
                    <a:pt x="53" y="417"/>
                    <a:pt x="54" y="461"/>
                    <a:pt x="47" y="492"/>
                  </a:cubicBezTo>
                  <a:cubicBezTo>
                    <a:pt x="44" y="523"/>
                    <a:pt x="40" y="531"/>
                    <a:pt x="34" y="543"/>
                  </a:cubicBezTo>
                  <a:cubicBezTo>
                    <a:pt x="29" y="554"/>
                    <a:pt x="26" y="561"/>
                    <a:pt x="12" y="563"/>
                  </a:cubicBezTo>
                  <a:cubicBezTo>
                    <a:pt x="0" y="567"/>
                    <a:pt x="11" y="576"/>
                    <a:pt x="21" y="576"/>
                  </a:cubicBezTo>
                  <a:cubicBezTo>
                    <a:pt x="29" y="576"/>
                    <a:pt x="44" y="578"/>
                    <a:pt x="51" y="570"/>
                  </a:cubicBezTo>
                  <a:cubicBezTo>
                    <a:pt x="54" y="565"/>
                    <a:pt x="58" y="554"/>
                    <a:pt x="59" y="553"/>
                  </a:cubicBezTo>
                  <a:cubicBezTo>
                    <a:pt x="62" y="551"/>
                    <a:pt x="67" y="550"/>
                    <a:pt x="68" y="554"/>
                  </a:cubicBezTo>
                  <a:cubicBezTo>
                    <a:pt x="69" y="558"/>
                    <a:pt x="69" y="575"/>
                    <a:pt x="70" y="576"/>
                  </a:cubicBezTo>
                  <a:cubicBezTo>
                    <a:pt x="71" y="576"/>
                    <a:pt x="72" y="576"/>
                    <a:pt x="73" y="576"/>
                  </a:cubicBezTo>
                  <a:cubicBezTo>
                    <a:pt x="74" y="575"/>
                    <a:pt x="74" y="562"/>
                    <a:pt x="75" y="547"/>
                  </a:cubicBezTo>
                  <a:cubicBezTo>
                    <a:pt x="75" y="543"/>
                    <a:pt x="83" y="539"/>
                    <a:pt x="82" y="526"/>
                  </a:cubicBezTo>
                  <a:cubicBezTo>
                    <a:pt x="82" y="522"/>
                    <a:pt x="74" y="510"/>
                    <a:pt x="74" y="505"/>
                  </a:cubicBezTo>
                  <a:cubicBezTo>
                    <a:pt x="75" y="495"/>
                    <a:pt x="79" y="489"/>
                    <a:pt x="84" y="472"/>
                  </a:cubicBezTo>
                  <a:cubicBezTo>
                    <a:pt x="93" y="446"/>
                    <a:pt x="102" y="426"/>
                    <a:pt x="106" y="401"/>
                  </a:cubicBezTo>
                  <a:cubicBezTo>
                    <a:pt x="108" y="353"/>
                    <a:pt x="116" y="345"/>
                    <a:pt x="118" y="329"/>
                  </a:cubicBezTo>
                  <a:cubicBezTo>
                    <a:pt x="121" y="306"/>
                    <a:pt x="118" y="303"/>
                    <a:pt x="125" y="302"/>
                  </a:cubicBezTo>
                  <a:cubicBezTo>
                    <a:pt x="137" y="300"/>
                    <a:pt x="143" y="300"/>
                    <a:pt x="158" y="300"/>
                  </a:cubicBezTo>
                  <a:cubicBezTo>
                    <a:pt x="164" y="300"/>
                    <a:pt x="162" y="299"/>
                    <a:pt x="162" y="316"/>
                  </a:cubicBezTo>
                  <a:cubicBezTo>
                    <a:pt x="162" y="324"/>
                    <a:pt x="171" y="343"/>
                    <a:pt x="166" y="375"/>
                  </a:cubicBezTo>
                  <a:cubicBezTo>
                    <a:pt x="165" y="419"/>
                    <a:pt x="167" y="481"/>
                    <a:pt x="156" y="500"/>
                  </a:cubicBezTo>
                  <a:cubicBezTo>
                    <a:pt x="156" y="502"/>
                    <a:pt x="156" y="505"/>
                    <a:pt x="156" y="506"/>
                  </a:cubicBezTo>
                  <a:cubicBezTo>
                    <a:pt x="154" y="528"/>
                    <a:pt x="151" y="532"/>
                    <a:pt x="146" y="551"/>
                  </a:cubicBezTo>
                  <a:cubicBezTo>
                    <a:pt x="143" y="566"/>
                    <a:pt x="149" y="565"/>
                    <a:pt x="160" y="564"/>
                  </a:cubicBezTo>
                  <a:cubicBezTo>
                    <a:pt x="170" y="564"/>
                    <a:pt x="185" y="551"/>
                    <a:pt x="183" y="541"/>
                  </a:cubicBezTo>
                  <a:cubicBezTo>
                    <a:pt x="181" y="532"/>
                    <a:pt x="184" y="506"/>
                    <a:pt x="183" y="496"/>
                  </a:cubicBezTo>
                  <a:cubicBezTo>
                    <a:pt x="182" y="485"/>
                    <a:pt x="194" y="461"/>
                    <a:pt x="197" y="449"/>
                  </a:cubicBezTo>
                  <a:cubicBezTo>
                    <a:pt x="207" y="420"/>
                    <a:pt x="209" y="389"/>
                    <a:pt x="207" y="355"/>
                  </a:cubicBezTo>
                  <a:cubicBezTo>
                    <a:pt x="206" y="340"/>
                    <a:pt x="206" y="318"/>
                    <a:pt x="205" y="301"/>
                  </a:cubicBezTo>
                  <a:cubicBezTo>
                    <a:pt x="205" y="295"/>
                    <a:pt x="211" y="294"/>
                    <a:pt x="210" y="285"/>
                  </a:cubicBezTo>
                  <a:cubicBezTo>
                    <a:pt x="215" y="239"/>
                    <a:pt x="221" y="196"/>
                    <a:pt x="217" y="160"/>
                  </a:cubicBezTo>
                  <a:cubicBezTo>
                    <a:pt x="214" y="142"/>
                    <a:pt x="200" y="113"/>
                    <a:pt x="199" y="9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11" name="Freeform 20"/>
            <p:cNvSpPr>
              <a:spLocks/>
            </p:cNvSpPr>
            <p:nvPr/>
          </p:nvSpPr>
          <p:spPr bwMode="auto">
            <a:xfrm>
              <a:off x="2881" y="1250"/>
              <a:ext cx="865" cy="701"/>
            </a:xfrm>
            <a:custGeom>
              <a:avLst/>
              <a:gdLst>
                <a:gd name="T0" fmla="*/ 2147483647 w 207"/>
                <a:gd name="T1" fmla="*/ 2147483647 h 168"/>
                <a:gd name="T2" fmla="*/ 2147483647 w 207"/>
                <a:gd name="T3" fmla="*/ 2147483647 h 168"/>
                <a:gd name="T4" fmla="*/ 2147483647 w 207"/>
                <a:gd name="T5" fmla="*/ 2147483647 h 168"/>
                <a:gd name="T6" fmla="*/ 2147483647 w 207"/>
                <a:gd name="T7" fmla="*/ 2147483647 h 168"/>
                <a:gd name="T8" fmla="*/ 2147483647 w 207"/>
                <a:gd name="T9" fmla="*/ 2147483647 h 168"/>
                <a:gd name="T10" fmla="*/ 2147483647 w 207"/>
                <a:gd name="T11" fmla="*/ 2147483647 h 168"/>
                <a:gd name="T12" fmla="*/ 2147483647 w 207"/>
                <a:gd name="T13" fmla="*/ 2147483647 h 168"/>
                <a:gd name="T14" fmla="*/ 2147483647 w 207"/>
                <a:gd name="T15" fmla="*/ 2147483647 h 168"/>
                <a:gd name="T16" fmla="*/ 2147483647 w 207"/>
                <a:gd name="T17" fmla="*/ 2147483647 h 168"/>
                <a:gd name="T18" fmla="*/ 2147483647 w 207"/>
                <a:gd name="T19" fmla="*/ 2147483647 h 168"/>
                <a:gd name="T20" fmla="*/ 2147483647 w 207"/>
                <a:gd name="T21" fmla="*/ 2147483647 h 168"/>
                <a:gd name="T22" fmla="*/ 2147483647 w 207"/>
                <a:gd name="T23" fmla="*/ 2147483647 h 168"/>
                <a:gd name="T24" fmla="*/ 2147483647 w 207"/>
                <a:gd name="T25" fmla="*/ 2147483647 h 168"/>
                <a:gd name="T26" fmla="*/ 2147483647 w 207"/>
                <a:gd name="T27" fmla="*/ 2147483647 h 168"/>
                <a:gd name="T28" fmla="*/ 2147483647 w 207"/>
                <a:gd name="T29" fmla="*/ 2147483647 h 16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7"/>
                <a:gd name="T46" fmla="*/ 0 h 168"/>
                <a:gd name="T47" fmla="*/ 207 w 207"/>
                <a:gd name="T48" fmla="*/ 168 h 16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7" h="168">
                  <a:moveTo>
                    <a:pt x="157" y="22"/>
                  </a:moveTo>
                  <a:cubicBezTo>
                    <a:pt x="163" y="27"/>
                    <a:pt x="190" y="19"/>
                    <a:pt x="193" y="19"/>
                  </a:cubicBezTo>
                  <a:cubicBezTo>
                    <a:pt x="205" y="19"/>
                    <a:pt x="207" y="31"/>
                    <a:pt x="207" y="42"/>
                  </a:cubicBezTo>
                  <a:cubicBezTo>
                    <a:pt x="207" y="68"/>
                    <a:pt x="196" y="89"/>
                    <a:pt x="190" y="103"/>
                  </a:cubicBezTo>
                  <a:cubicBezTo>
                    <a:pt x="175" y="141"/>
                    <a:pt x="156" y="158"/>
                    <a:pt x="146" y="158"/>
                  </a:cubicBezTo>
                  <a:cubicBezTo>
                    <a:pt x="138" y="158"/>
                    <a:pt x="136" y="156"/>
                    <a:pt x="131" y="141"/>
                  </a:cubicBezTo>
                  <a:cubicBezTo>
                    <a:pt x="110" y="86"/>
                    <a:pt x="86" y="168"/>
                    <a:pt x="62" y="152"/>
                  </a:cubicBezTo>
                  <a:cubicBezTo>
                    <a:pt x="58" y="149"/>
                    <a:pt x="49" y="134"/>
                    <a:pt x="44" y="139"/>
                  </a:cubicBezTo>
                  <a:cubicBezTo>
                    <a:pt x="38" y="146"/>
                    <a:pt x="19" y="145"/>
                    <a:pt x="14" y="144"/>
                  </a:cubicBezTo>
                  <a:cubicBezTo>
                    <a:pt x="4" y="141"/>
                    <a:pt x="0" y="118"/>
                    <a:pt x="16" y="95"/>
                  </a:cubicBezTo>
                  <a:cubicBezTo>
                    <a:pt x="38" y="65"/>
                    <a:pt x="46" y="47"/>
                    <a:pt x="56" y="32"/>
                  </a:cubicBezTo>
                  <a:cubicBezTo>
                    <a:pt x="66" y="17"/>
                    <a:pt x="80" y="18"/>
                    <a:pt x="91" y="17"/>
                  </a:cubicBezTo>
                  <a:cubicBezTo>
                    <a:pt x="101" y="16"/>
                    <a:pt x="99" y="10"/>
                    <a:pt x="106" y="4"/>
                  </a:cubicBezTo>
                  <a:cubicBezTo>
                    <a:pt x="111" y="0"/>
                    <a:pt x="119" y="5"/>
                    <a:pt x="135" y="4"/>
                  </a:cubicBezTo>
                  <a:cubicBezTo>
                    <a:pt x="154" y="3"/>
                    <a:pt x="146" y="12"/>
                    <a:pt x="157" y="22"/>
                  </a:cubicBezTo>
                  <a:close/>
                </a:path>
              </a:pathLst>
            </a:custGeom>
            <a:solidFill>
              <a:srgbClr val="E6E6E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12" name="Freeform 21"/>
            <p:cNvSpPr>
              <a:spLocks/>
            </p:cNvSpPr>
            <p:nvPr/>
          </p:nvSpPr>
          <p:spPr bwMode="auto">
            <a:xfrm>
              <a:off x="3219" y="795"/>
              <a:ext cx="477" cy="781"/>
            </a:xfrm>
            <a:custGeom>
              <a:avLst/>
              <a:gdLst>
                <a:gd name="T0" fmla="*/ 2147483647 w 114"/>
                <a:gd name="T1" fmla="*/ 2147483647 h 187"/>
                <a:gd name="T2" fmla="*/ 2147483647 w 114"/>
                <a:gd name="T3" fmla="*/ 2147483647 h 187"/>
                <a:gd name="T4" fmla="*/ 2147483647 w 114"/>
                <a:gd name="T5" fmla="*/ 2147483647 h 187"/>
                <a:gd name="T6" fmla="*/ 2147483647 w 114"/>
                <a:gd name="T7" fmla="*/ 2147483647 h 187"/>
                <a:gd name="T8" fmla="*/ 2147483647 w 114"/>
                <a:gd name="T9" fmla="*/ 2147483647 h 187"/>
                <a:gd name="T10" fmla="*/ 2147483647 w 114"/>
                <a:gd name="T11" fmla="*/ 2147483647 h 187"/>
                <a:gd name="T12" fmla="*/ 2147483647 w 114"/>
                <a:gd name="T13" fmla="*/ 2147483647 h 187"/>
                <a:gd name="T14" fmla="*/ 2147483647 w 114"/>
                <a:gd name="T15" fmla="*/ 2147483647 h 187"/>
                <a:gd name="T16" fmla="*/ 2147483647 w 114"/>
                <a:gd name="T17" fmla="*/ 2147483647 h 187"/>
                <a:gd name="T18" fmla="*/ 2147483647 w 114"/>
                <a:gd name="T19" fmla="*/ 2147483647 h 187"/>
                <a:gd name="T20" fmla="*/ 2147483647 w 114"/>
                <a:gd name="T21" fmla="*/ 2147483647 h 187"/>
                <a:gd name="T22" fmla="*/ 2147483647 w 114"/>
                <a:gd name="T23" fmla="*/ 2147483647 h 187"/>
                <a:gd name="T24" fmla="*/ 2147483647 w 114"/>
                <a:gd name="T25" fmla="*/ 0 h 187"/>
                <a:gd name="T26" fmla="*/ 0 w 114"/>
                <a:gd name="T27" fmla="*/ 2147483647 h 187"/>
                <a:gd name="T28" fmla="*/ 2147483647 w 114"/>
                <a:gd name="T29" fmla="*/ 2147483647 h 187"/>
                <a:gd name="T30" fmla="*/ 2147483647 w 114"/>
                <a:gd name="T31" fmla="*/ 2147483647 h 187"/>
                <a:gd name="T32" fmla="*/ 2147483647 w 114"/>
                <a:gd name="T33" fmla="*/ 2147483647 h 187"/>
                <a:gd name="T34" fmla="*/ 2147483647 w 114"/>
                <a:gd name="T35" fmla="*/ 2147483647 h 187"/>
                <a:gd name="T36" fmla="*/ 2147483647 w 114"/>
                <a:gd name="T37" fmla="*/ 2147483647 h 187"/>
                <a:gd name="T38" fmla="*/ 2147483647 w 114"/>
                <a:gd name="T39" fmla="*/ 2147483647 h 187"/>
                <a:gd name="T40" fmla="*/ 2147483647 w 114"/>
                <a:gd name="T41" fmla="*/ 2147483647 h 187"/>
                <a:gd name="T42" fmla="*/ 2147483647 w 114"/>
                <a:gd name="T43" fmla="*/ 2147483647 h 18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14"/>
                <a:gd name="T67" fmla="*/ 0 h 187"/>
                <a:gd name="T68" fmla="*/ 114 w 114"/>
                <a:gd name="T69" fmla="*/ 187 h 18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14" h="187">
                  <a:moveTo>
                    <a:pt x="58" y="117"/>
                  </a:moveTo>
                  <a:cubicBezTo>
                    <a:pt x="59" y="114"/>
                    <a:pt x="65" y="116"/>
                    <a:pt x="70" y="126"/>
                  </a:cubicBezTo>
                  <a:cubicBezTo>
                    <a:pt x="74" y="132"/>
                    <a:pt x="79" y="136"/>
                    <a:pt x="85" y="138"/>
                  </a:cubicBezTo>
                  <a:cubicBezTo>
                    <a:pt x="88" y="140"/>
                    <a:pt x="88" y="142"/>
                    <a:pt x="85" y="146"/>
                  </a:cubicBezTo>
                  <a:cubicBezTo>
                    <a:pt x="83" y="153"/>
                    <a:pt x="91" y="147"/>
                    <a:pt x="93" y="151"/>
                  </a:cubicBezTo>
                  <a:cubicBezTo>
                    <a:pt x="98" y="166"/>
                    <a:pt x="106" y="163"/>
                    <a:pt x="105" y="157"/>
                  </a:cubicBezTo>
                  <a:cubicBezTo>
                    <a:pt x="103" y="146"/>
                    <a:pt x="102" y="147"/>
                    <a:pt x="102" y="144"/>
                  </a:cubicBezTo>
                  <a:cubicBezTo>
                    <a:pt x="102" y="136"/>
                    <a:pt x="111" y="142"/>
                    <a:pt x="112" y="135"/>
                  </a:cubicBezTo>
                  <a:cubicBezTo>
                    <a:pt x="112" y="133"/>
                    <a:pt x="113" y="130"/>
                    <a:pt x="111" y="125"/>
                  </a:cubicBezTo>
                  <a:cubicBezTo>
                    <a:pt x="107" y="118"/>
                    <a:pt x="103" y="111"/>
                    <a:pt x="103" y="107"/>
                  </a:cubicBezTo>
                  <a:cubicBezTo>
                    <a:pt x="103" y="98"/>
                    <a:pt x="114" y="81"/>
                    <a:pt x="108" y="68"/>
                  </a:cubicBezTo>
                  <a:cubicBezTo>
                    <a:pt x="101" y="52"/>
                    <a:pt x="94" y="43"/>
                    <a:pt x="89" y="32"/>
                  </a:cubicBezTo>
                  <a:cubicBezTo>
                    <a:pt x="81" y="8"/>
                    <a:pt x="51" y="0"/>
                    <a:pt x="36" y="0"/>
                  </a:cubicBezTo>
                  <a:cubicBezTo>
                    <a:pt x="18" y="0"/>
                    <a:pt x="4" y="17"/>
                    <a:pt x="0" y="41"/>
                  </a:cubicBezTo>
                  <a:cubicBezTo>
                    <a:pt x="0" y="54"/>
                    <a:pt x="4" y="52"/>
                    <a:pt x="14" y="76"/>
                  </a:cubicBezTo>
                  <a:cubicBezTo>
                    <a:pt x="18" y="84"/>
                    <a:pt x="24" y="95"/>
                    <a:pt x="32" y="97"/>
                  </a:cubicBezTo>
                  <a:cubicBezTo>
                    <a:pt x="40" y="98"/>
                    <a:pt x="36" y="110"/>
                    <a:pt x="36" y="114"/>
                  </a:cubicBezTo>
                  <a:cubicBezTo>
                    <a:pt x="36" y="118"/>
                    <a:pt x="28" y="117"/>
                    <a:pt x="27" y="132"/>
                  </a:cubicBezTo>
                  <a:cubicBezTo>
                    <a:pt x="27" y="140"/>
                    <a:pt x="15" y="177"/>
                    <a:pt x="14" y="187"/>
                  </a:cubicBezTo>
                  <a:cubicBezTo>
                    <a:pt x="14" y="187"/>
                    <a:pt x="14" y="187"/>
                    <a:pt x="14" y="187"/>
                  </a:cubicBezTo>
                  <a:cubicBezTo>
                    <a:pt x="15" y="187"/>
                    <a:pt x="15" y="187"/>
                    <a:pt x="15" y="187"/>
                  </a:cubicBezTo>
                  <a:cubicBezTo>
                    <a:pt x="18" y="177"/>
                    <a:pt x="56" y="122"/>
                    <a:pt x="58" y="117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13" name="Freeform 22"/>
            <p:cNvSpPr>
              <a:spLocks noEditPoints="1"/>
            </p:cNvSpPr>
            <p:nvPr/>
          </p:nvSpPr>
          <p:spPr bwMode="auto">
            <a:xfrm>
              <a:off x="2956" y="1647"/>
              <a:ext cx="514" cy="275"/>
            </a:xfrm>
            <a:custGeom>
              <a:avLst/>
              <a:gdLst>
                <a:gd name="T0" fmla="*/ 2147483647 w 123"/>
                <a:gd name="T1" fmla="*/ 2147483647 h 66"/>
                <a:gd name="T2" fmla="*/ 2147483647 w 123"/>
                <a:gd name="T3" fmla="*/ 2147483647 h 66"/>
                <a:gd name="T4" fmla="*/ 2147483647 w 123"/>
                <a:gd name="T5" fmla="*/ 2147483647 h 66"/>
                <a:gd name="T6" fmla="*/ 2147483647 w 123"/>
                <a:gd name="T7" fmla="*/ 2147483647 h 66"/>
                <a:gd name="T8" fmla="*/ 2147483647 w 123"/>
                <a:gd name="T9" fmla="*/ 2147483647 h 66"/>
                <a:gd name="T10" fmla="*/ 2147483647 w 123"/>
                <a:gd name="T11" fmla="*/ 2147483647 h 66"/>
                <a:gd name="T12" fmla="*/ 2147483647 w 123"/>
                <a:gd name="T13" fmla="*/ 2147483647 h 66"/>
                <a:gd name="T14" fmla="*/ 2147483647 w 123"/>
                <a:gd name="T15" fmla="*/ 2147483647 h 66"/>
                <a:gd name="T16" fmla="*/ 2147483647 w 123"/>
                <a:gd name="T17" fmla="*/ 2147483647 h 66"/>
                <a:gd name="T18" fmla="*/ 2147483647 w 123"/>
                <a:gd name="T19" fmla="*/ 2147483647 h 66"/>
                <a:gd name="T20" fmla="*/ 2147483647 w 123"/>
                <a:gd name="T21" fmla="*/ 2147483647 h 66"/>
                <a:gd name="T22" fmla="*/ 2147483647 w 123"/>
                <a:gd name="T23" fmla="*/ 2147483647 h 66"/>
                <a:gd name="T24" fmla="*/ 2147483647 w 123"/>
                <a:gd name="T25" fmla="*/ 2147483647 h 66"/>
                <a:gd name="T26" fmla="*/ 2147483647 w 123"/>
                <a:gd name="T27" fmla="*/ 2147483647 h 66"/>
                <a:gd name="T28" fmla="*/ 2147483647 w 123"/>
                <a:gd name="T29" fmla="*/ 2147483647 h 66"/>
                <a:gd name="T30" fmla="*/ 0 w 123"/>
                <a:gd name="T31" fmla="*/ 2147483647 h 66"/>
                <a:gd name="T32" fmla="*/ 2147483647 w 123"/>
                <a:gd name="T33" fmla="*/ 2147483647 h 66"/>
                <a:gd name="T34" fmla="*/ 2147483647 w 123"/>
                <a:gd name="T35" fmla="*/ 2147483647 h 66"/>
                <a:gd name="T36" fmla="*/ 2147483647 w 123"/>
                <a:gd name="T37" fmla="*/ 2147483647 h 66"/>
                <a:gd name="T38" fmla="*/ 2147483647 w 123"/>
                <a:gd name="T39" fmla="*/ 2147483647 h 66"/>
                <a:gd name="T40" fmla="*/ 2147483647 w 123"/>
                <a:gd name="T41" fmla="*/ 2147483647 h 66"/>
                <a:gd name="T42" fmla="*/ 2147483647 w 123"/>
                <a:gd name="T43" fmla="*/ 2147483647 h 66"/>
                <a:gd name="T44" fmla="*/ 2147483647 w 123"/>
                <a:gd name="T45" fmla="*/ 2147483647 h 66"/>
                <a:gd name="T46" fmla="*/ 2147483647 w 123"/>
                <a:gd name="T47" fmla="*/ 2147483647 h 66"/>
                <a:gd name="T48" fmla="*/ 2147483647 w 123"/>
                <a:gd name="T49" fmla="*/ 2147483647 h 6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3"/>
                <a:gd name="T76" fmla="*/ 0 h 66"/>
                <a:gd name="T77" fmla="*/ 123 w 123"/>
                <a:gd name="T78" fmla="*/ 66 h 6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3" h="66">
                  <a:moveTo>
                    <a:pt x="121" y="62"/>
                  </a:moveTo>
                  <a:cubicBezTo>
                    <a:pt x="118" y="59"/>
                    <a:pt x="110" y="45"/>
                    <a:pt x="107" y="34"/>
                  </a:cubicBezTo>
                  <a:cubicBezTo>
                    <a:pt x="106" y="30"/>
                    <a:pt x="105" y="27"/>
                    <a:pt x="107" y="25"/>
                  </a:cubicBezTo>
                  <a:cubicBezTo>
                    <a:pt x="111" y="23"/>
                    <a:pt x="118" y="19"/>
                    <a:pt x="116" y="16"/>
                  </a:cubicBezTo>
                  <a:cubicBezTo>
                    <a:pt x="114" y="13"/>
                    <a:pt x="105" y="11"/>
                    <a:pt x="99" y="10"/>
                  </a:cubicBezTo>
                  <a:cubicBezTo>
                    <a:pt x="87" y="8"/>
                    <a:pt x="84" y="9"/>
                    <a:pt x="71" y="11"/>
                  </a:cubicBezTo>
                  <a:cubicBezTo>
                    <a:pt x="66" y="12"/>
                    <a:pt x="61" y="12"/>
                    <a:pt x="56" y="12"/>
                  </a:cubicBezTo>
                  <a:cubicBezTo>
                    <a:pt x="53" y="11"/>
                    <a:pt x="51" y="10"/>
                    <a:pt x="49" y="9"/>
                  </a:cubicBezTo>
                  <a:cubicBezTo>
                    <a:pt x="47" y="7"/>
                    <a:pt x="41" y="0"/>
                    <a:pt x="35" y="1"/>
                  </a:cubicBezTo>
                  <a:cubicBezTo>
                    <a:pt x="33" y="2"/>
                    <a:pt x="32" y="1"/>
                    <a:pt x="29" y="1"/>
                  </a:cubicBezTo>
                  <a:cubicBezTo>
                    <a:pt x="26" y="1"/>
                    <a:pt x="26" y="0"/>
                    <a:pt x="24" y="2"/>
                  </a:cubicBezTo>
                  <a:cubicBezTo>
                    <a:pt x="20" y="4"/>
                    <a:pt x="18" y="8"/>
                    <a:pt x="16" y="10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4" y="10"/>
                    <a:pt x="11" y="11"/>
                    <a:pt x="10" y="14"/>
                  </a:cubicBezTo>
                  <a:cubicBezTo>
                    <a:pt x="7" y="19"/>
                    <a:pt x="6" y="21"/>
                    <a:pt x="5" y="27"/>
                  </a:cubicBezTo>
                  <a:cubicBezTo>
                    <a:pt x="4" y="33"/>
                    <a:pt x="1" y="35"/>
                    <a:pt x="0" y="41"/>
                  </a:cubicBezTo>
                  <a:cubicBezTo>
                    <a:pt x="0" y="44"/>
                    <a:pt x="3" y="49"/>
                    <a:pt x="19" y="49"/>
                  </a:cubicBezTo>
                  <a:cubicBezTo>
                    <a:pt x="30" y="49"/>
                    <a:pt x="47" y="43"/>
                    <a:pt x="47" y="48"/>
                  </a:cubicBezTo>
                  <a:cubicBezTo>
                    <a:pt x="47" y="50"/>
                    <a:pt x="46" y="52"/>
                    <a:pt x="49" y="55"/>
                  </a:cubicBezTo>
                  <a:cubicBezTo>
                    <a:pt x="52" y="57"/>
                    <a:pt x="65" y="61"/>
                    <a:pt x="84" y="63"/>
                  </a:cubicBezTo>
                  <a:cubicBezTo>
                    <a:pt x="109" y="64"/>
                    <a:pt x="123" y="66"/>
                    <a:pt x="121" y="62"/>
                  </a:cubicBezTo>
                  <a:close/>
                  <a:moveTo>
                    <a:pt x="29" y="10"/>
                  </a:moveTo>
                  <a:cubicBezTo>
                    <a:pt x="30" y="11"/>
                    <a:pt x="30" y="11"/>
                    <a:pt x="30" y="11"/>
                  </a:cubicBezTo>
                  <a:cubicBezTo>
                    <a:pt x="28" y="11"/>
                    <a:pt x="25" y="10"/>
                    <a:pt x="23" y="10"/>
                  </a:cubicBezTo>
                  <a:cubicBezTo>
                    <a:pt x="26" y="8"/>
                    <a:pt x="28" y="9"/>
                    <a:pt x="29" y="1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9395" name="Freeform 30"/>
          <p:cNvSpPr>
            <a:spLocks noEditPoints="1"/>
          </p:cNvSpPr>
          <p:nvPr/>
        </p:nvSpPr>
        <p:spPr bwMode="auto">
          <a:xfrm>
            <a:off x="3708400" y="514350"/>
            <a:ext cx="1884363" cy="5661025"/>
          </a:xfrm>
          <a:custGeom>
            <a:avLst/>
            <a:gdLst>
              <a:gd name="T0" fmla="*/ 2147483647 w 398"/>
              <a:gd name="T1" fmla="*/ 2147483647 h 1195"/>
              <a:gd name="T2" fmla="*/ 2147483647 w 398"/>
              <a:gd name="T3" fmla="*/ 2147483647 h 1195"/>
              <a:gd name="T4" fmla="*/ 2147483647 w 398"/>
              <a:gd name="T5" fmla="*/ 2147483647 h 1195"/>
              <a:gd name="T6" fmla="*/ 2147483647 w 398"/>
              <a:gd name="T7" fmla="*/ 2147483647 h 1195"/>
              <a:gd name="T8" fmla="*/ 2147483647 w 398"/>
              <a:gd name="T9" fmla="*/ 2147483647 h 1195"/>
              <a:gd name="T10" fmla="*/ 2147483647 w 398"/>
              <a:gd name="T11" fmla="*/ 2147483647 h 1195"/>
              <a:gd name="T12" fmla="*/ 2147483647 w 398"/>
              <a:gd name="T13" fmla="*/ 2147483647 h 1195"/>
              <a:gd name="T14" fmla="*/ 2147483647 w 398"/>
              <a:gd name="T15" fmla="*/ 2147483647 h 1195"/>
              <a:gd name="T16" fmla="*/ 2147483647 w 398"/>
              <a:gd name="T17" fmla="*/ 2147483647 h 1195"/>
              <a:gd name="T18" fmla="*/ 2147483647 w 398"/>
              <a:gd name="T19" fmla="*/ 2147483647 h 1195"/>
              <a:gd name="T20" fmla="*/ 2147483647 w 398"/>
              <a:gd name="T21" fmla="*/ 2147483647 h 1195"/>
              <a:gd name="T22" fmla="*/ 2147483647 w 398"/>
              <a:gd name="T23" fmla="*/ 2147483647 h 1195"/>
              <a:gd name="T24" fmla="*/ 2147483647 w 398"/>
              <a:gd name="T25" fmla="*/ 2147483647 h 1195"/>
              <a:gd name="T26" fmla="*/ 2147483647 w 398"/>
              <a:gd name="T27" fmla="*/ 2147483647 h 1195"/>
              <a:gd name="T28" fmla="*/ 2147483647 w 398"/>
              <a:gd name="T29" fmla="*/ 2147483647 h 1195"/>
              <a:gd name="T30" fmla="*/ 2147483647 w 398"/>
              <a:gd name="T31" fmla="*/ 2147483647 h 1195"/>
              <a:gd name="T32" fmla="*/ 2147483647 w 398"/>
              <a:gd name="T33" fmla="*/ 2147483647 h 1195"/>
              <a:gd name="T34" fmla="*/ 2147483647 w 398"/>
              <a:gd name="T35" fmla="*/ 2147483647 h 1195"/>
              <a:gd name="T36" fmla="*/ 2147483647 w 398"/>
              <a:gd name="T37" fmla="*/ 2147483647 h 1195"/>
              <a:gd name="T38" fmla="*/ 2147483647 w 398"/>
              <a:gd name="T39" fmla="*/ 2147483647 h 1195"/>
              <a:gd name="T40" fmla="*/ 2147483647 w 398"/>
              <a:gd name="T41" fmla="*/ 2147483647 h 1195"/>
              <a:gd name="T42" fmla="*/ 2147483647 w 398"/>
              <a:gd name="T43" fmla="*/ 2147483647 h 1195"/>
              <a:gd name="T44" fmla="*/ 2147483647 w 398"/>
              <a:gd name="T45" fmla="*/ 2147483647 h 1195"/>
              <a:gd name="T46" fmla="*/ 2147483647 w 398"/>
              <a:gd name="T47" fmla="*/ 2147483647 h 1195"/>
              <a:gd name="T48" fmla="*/ 2147483647 w 398"/>
              <a:gd name="T49" fmla="*/ 2147483647 h 1195"/>
              <a:gd name="T50" fmla="*/ 2147483647 w 398"/>
              <a:gd name="T51" fmla="*/ 2147483647 h 1195"/>
              <a:gd name="T52" fmla="*/ 2147483647 w 398"/>
              <a:gd name="T53" fmla="*/ 2147483647 h 1195"/>
              <a:gd name="T54" fmla="*/ 2147483647 w 398"/>
              <a:gd name="T55" fmla="*/ 2147483647 h 1195"/>
              <a:gd name="T56" fmla="*/ 2147483647 w 398"/>
              <a:gd name="T57" fmla="*/ 2147483647 h 1195"/>
              <a:gd name="T58" fmla="*/ 2147483647 w 398"/>
              <a:gd name="T59" fmla="*/ 2147483647 h 1195"/>
              <a:gd name="T60" fmla="*/ 2147483647 w 398"/>
              <a:gd name="T61" fmla="*/ 2147483647 h 1195"/>
              <a:gd name="T62" fmla="*/ 2147483647 w 398"/>
              <a:gd name="T63" fmla="*/ 2147483647 h 1195"/>
              <a:gd name="T64" fmla="*/ 2147483647 w 398"/>
              <a:gd name="T65" fmla="*/ 2147483647 h 1195"/>
              <a:gd name="T66" fmla="*/ 2147483647 w 398"/>
              <a:gd name="T67" fmla="*/ 2147483647 h 1195"/>
              <a:gd name="T68" fmla="*/ 2147483647 w 398"/>
              <a:gd name="T69" fmla="*/ 2147483647 h 1195"/>
              <a:gd name="T70" fmla="*/ 2147483647 w 398"/>
              <a:gd name="T71" fmla="*/ 2147483647 h 1195"/>
              <a:gd name="T72" fmla="*/ 2147483647 w 398"/>
              <a:gd name="T73" fmla="*/ 2147483647 h 1195"/>
              <a:gd name="T74" fmla="*/ 2147483647 w 398"/>
              <a:gd name="T75" fmla="*/ 2147483647 h 1195"/>
              <a:gd name="T76" fmla="*/ 2147483647 w 398"/>
              <a:gd name="T77" fmla="*/ 2147483647 h 1195"/>
              <a:gd name="T78" fmla="*/ 2147483647 w 398"/>
              <a:gd name="T79" fmla="*/ 2147483647 h 1195"/>
              <a:gd name="T80" fmla="*/ 2147483647 w 398"/>
              <a:gd name="T81" fmla="*/ 2147483647 h 1195"/>
              <a:gd name="T82" fmla="*/ 2147483647 w 398"/>
              <a:gd name="T83" fmla="*/ 2147483647 h 1195"/>
              <a:gd name="T84" fmla="*/ 2147483647 w 398"/>
              <a:gd name="T85" fmla="*/ 2147483647 h 1195"/>
              <a:gd name="T86" fmla="*/ 2147483647 w 398"/>
              <a:gd name="T87" fmla="*/ 2147483647 h 1195"/>
              <a:gd name="T88" fmla="*/ 2147483647 w 398"/>
              <a:gd name="T89" fmla="*/ 2147483647 h 1195"/>
              <a:gd name="T90" fmla="*/ 2147483647 w 398"/>
              <a:gd name="T91" fmla="*/ 2147483647 h 1195"/>
              <a:gd name="T92" fmla="*/ 2147483647 w 398"/>
              <a:gd name="T93" fmla="*/ 2147483647 h 1195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398"/>
              <a:gd name="T142" fmla="*/ 0 h 1195"/>
              <a:gd name="T143" fmla="*/ 398 w 398"/>
              <a:gd name="T144" fmla="*/ 1195 h 1195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398" h="1195">
                <a:moveTo>
                  <a:pt x="397" y="506"/>
                </a:moveTo>
                <a:cubicBezTo>
                  <a:pt x="397" y="491"/>
                  <a:pt x="390" y="486"/>
                  <a:pt x="390" y="475"/>
                </a:cubicBezTo>
                <a:cubicBezTo>
                  <a:pt x="390" y="456"/>
                  <a:pt x="392" y="439"/>
                  <a:pt x="392" y="420"/>
                </a:cubicBezTo>
                <a:cubicBezTo>
                  <a:pt x="392" y="377"/>
                  <a:pt x="381" y="414"/>
                  <a:pt x="380" y="329"/>
                </a:cubicBezTo>
                <a:cubicBezTo>
                  <a:pt x="380" y="307"/>
                  <a:pt x="378" y="262"/>
                  <a:pt x="378" y="241"/>
                </a:cubicBezTo>
                <a:cubicBezTo>
                  <a:pt x="378" y="229"/>
                  <a:pt x="300" y="209"/>
                  <a:pt x="272" y="171"/>
                </a:cubicBezTo>
                <a:cubicBezTo>
                  <a:pt x="265" y="163"/>
                  <a:pt x="276" y="151"/>
                  <a:pt x="274" y="138"/>
                </a:cubicBezTo>
                <a:cubicBezTo>
                  <a:pt x="274" y="117"/>
                  <a:pt x="282" y="137"/>
                  <a:pt x="287" y="116"/>
                </a:cubicBezTo>
                <a:cubicBezTo>
                  <a:pt x="292" y="104"/>
                  <a:pt x="287" y="105"/>
                  <a:pt x="287" y="92"/>
                </a:cubicBezTo>
                <a:cubicBezTo>
                  <a:pt x="292" y="59"/>
                  <a:pt x="289" y="46"/>
                  <a:pt x="281" y="33"/>
                </a:cubicBezTo>
                <a:cubicBezTo>
                  <a:pt x="250" y="0"/>
                  <a:pt x="202" y="3"/>
                  <a:pt x="187" y="26"/>
                </a:cubicBezTo>
                <a:cubicBezTo>
                  <a:pt x="160" y="57"/>
                  <a:pt x="175" y="63"/>
                  <a:pt x="175" y="95"/>
                </a:cubicBezTo>
                <a:cubicBezTo>
                  <a:pt x="175" y="109"/>
                  <a:pt x="175" y="120"/>
                  <a:pt x="182" y="132"/>
                </a:cubicBezTo>
                <a:cubicBezTo>
                  <a:pt x="186" y="136"/>
                  <a:pt x="186" y="132"/>
                  <a:pt x="189" y="141"/>
                </a:cubicBezTo>
                <a:cubicBezTo>
                  <a:pt x="192" y="146"/>
                  <a:pt x="193" y="155"/>
                  <a:pt x="195" y="161"/>
                </a:cubicBezTo>
                <a:cubicBezTo>
                  <a:pt x="197" y="168"/>
                  <a:pt x="193" y="172"/>
                  <a:pt x="188" y="178"/>
                </a:cubicBezTo>
                <a:cubicBezTo>
                  <a:pt x="174" y="190"/>
                  <a:pt x="164" y="184"/>
                  <a:pt x="152" y="190"/>
                </a:cubicBezTo>
                <a:cubicBezTo>
                  <a:pt x="144" y="193"/>
                  <a:pt x="128" y="200"/>
                  <a:pt x="111" y="203"/>
                </a:cubicBezTo>
                <a:cubicBezTo>
                  <a:pt x="99" y="206"/>
                  <a:pt x="80" y="202"/>
                  <a:pt x="80" y="213"/>
                </a:cubicBezTo>
                <a:cubicBezTo>
                  <a:pt x="80" y="229"/>
                  <a:pt x="61" y="273"/>
                  <a:pt x="49" y="296"/>
                </a:cubicBezTo>
                <a:cubicBezTo>
                  <a:pt x="42" y="313"/>
                  <a:pt x="31" y="331"/>
                  <a:pt x="20" y="360"/>
                </a:cubicBezTo>
                <a:cubicBezTo>
                  <a:pt x="0" y="404"/>
                  <a:pt x="7" y="410"/>
                  <a:pt x="7" y="434"/>
                </a:cubicBezTo>
                <a:cubicBezTo>
                  <a:pt x="7" y="457"/>
                  <a:pt x="18" y="473"/>
                  <a:pt x="24" y="500"/>
                </a:cubicBezTo>
                <a:cubicBezTo>
                  <a:pt x="28" y="509"/>
                  <a:pt x="38" y="539"/>
                  <a:pt x="38" y="548"/>
                </a:cubicBezTo>
                <a:cubicBezTo>
                  <a:pt x="38" y="554"/>
                  <a:pt x="38" y="562"/>
                  <a:pt x="49" y="561"/>
                </a:cubicBezTo>
                <a:cubicBezTo>
                  <a:pt x="50" y="560"/>
                  <a:pt x="56" y="559"/>
                  <a:pt x="62" y="556"/>
                </a:cubicBezTo>
                <a:cubicBezTo>
                  <a:pt x="63" y="578"/>
                  <a:pt x="67" y="599"/>
                  <a:pt x="67" y="600"/>
                </a:cubicBezTo>
                <a:cubicBezTo>
                  <a:pt x="67" y="614"/>
                  <a:pt x="80" y="615"/>
                  <a:pt x="78" y="630"/>
                </a:cubicBezTo>
                <a:cubicBezTo>
                  <a:pt x="79" y="660"/>
                  <a:pt x="82" y="727"/>
                  <a:pt x="82" y="754"/>
                </a:cubicBezTo>
                <a:cubicBezTo>
                  <a:pt x="83" y="828"/>
                  <a:pt x="90" y="804"/>
                  <a:pt x="90" y="833"/>
                </a:cubicBezTo>
                <a:cubicBezTo>
                  <a:pt x="97" y="868"/>
                  <a:pt x="112" y="953"/>
                  <a:pt x="117" y="990"/>
                </a:cubicBezTo>
                <a:cubicBezTo>
                  <a:pt x="117" y="1010"/>
                  <a:pt x="131" y="1053"/>
                  <a:pt x="131" y="1071"/>
                </a:cubicBezTo>
                <a:cubicBezTo>
                  <a:pt x="133" y="1080"/>
                  <a:pt x="140" y="1068"/>
                  <a:pt x="139" y="1078"/>
                </a:cubicBezTo>
                <a:cubicBezTo>
                  <a:pt x="139" y="1102"/>
                  <a:pt x="132" y="1096"/>
                  <a:pt x="132" y="1115"/>
                </a:cubicBezTo>
                <a:cubicBezTo>
                  <a:pt x="132" y="1133"/>
                  <a:pt x="133" y="1135"/>
                  <a:pt x="140" y="1139"/>
                </a:cubicBezTo>
                <a:cubicBezTo>
                  <a:pt x="153" y="1144"/>
                  <a:pt x="161" y="1142"/>
                  <a:pt x="173" y="1139"/>
                </a:cubicBezTo>
                <a:cubicBezTo>
                  <a:pt x="176" y="1137"/>
                  <a:pt x="180" y="1125"/>
                  <a:pt x="184" y="1108"/>
                </a:cubicBezTo>
                <a:cubicBezTo>
                  <a:pt x="182" y="1129"/>
                  <a:pt x="174" y="1169"/>
                  <a:pt x="175" y="1177"/>
                </a:cubicBezTo>
                <a:cubicBezTo>
                  <a:pt x="177" y="1195"/>
                  <a:pt x="201" y="1193"/>
                  <a:pt x="219" y="1193"/>
                </a:cubicBezTo>
                <a:cubicBezTo>
                  <a:pt x="226" y="1194"/>
                  <a:pt x="244" y="1181"/>
                  <a:pt x="250" y="1171"/>
                </a:cubicBezTo>
                <a:cubicBezTo>
                  <a:pt x="252" y="1165"/>
                  <a:pt x="242" y="1143"/>
                  <a:pt x="241" y="1123"/>
                </a:cubicBezTo>
                <a:cubicBezTo>
                  <a:pt x="241" y="1120"/>
                  <a:pt x="246" y="1122"/>
                  <a:pt x="248" y="1114"/>
                </a:cubicBezTo>
                <a:cubicBezTo>
                  <a:pt x="248" y="1103"/>
                  <a:pt x="251" y="1086"/>
                  <a:pt x="257" y="1066"/>
                </a:cubicBezTo>
                <a:cubicBezTo>
                  <a:pt x="257" y="1053"/>
                  <a:pt x="278" y="1020"/>
                  <a:pt x="278" y="1004"/>
                </a:cubicBezTo>
                <a:cubicBezTo>
                  <a:pt x="286" y="948"/>
                  <a:pt x="294" y="890"/>
                  <a:pt x="298" y="796"/>
                </a:cubicBezTo>
                <a:cubicBezTo>
                  <a:pt x="298" y="767"/>
                  <a:pt x="314" y="699"/>
                  <a:pt x="314" y="668"/>
                </a:cubicBezTo>
                <a:cubicBezTo>
                  <a:pt x="314" y="650"/>
                  <a:pt x="324" y="671"/>
                  <a:pt x="325" y="642"/>
                </a:cubicBezTo>
                <a:cubicBezTo>
                  <a:pt x="325" y="639"/>
                  <a:pt x="329" y="545"/>
                  <a:pt x="328" y="542"/>
                </a:cubicBezTo>
                <a:cubicBezTo>
                  <a:pt x="328" y="538"/>
                  <a:pt x="325" y="509"/>
                  <a:pt x="323" y="482"/>
                </a:cubicBezTo>
                <a:cubicBezTo>
                  <a:pt x="320" y="449"/>
                  <a:pt x="319" y="418"/>
                  <a:pt x="323" y="429"/>
                </a:cubicBezTo>
                <a:cubicBezTo>
                  <a:pt x="323" y="430"/>
                  <a:pt x="320" y="450"/>
                  <a:pt x="322" y="471"/>
                </a:cubicBezTo>
                <a:cubicBezTo>
                  <a:pt x="324" y="491"/>
                  <a:pt x="329" y="480"/>
                  <a:pt x="330" y="531"/>
                </a:cubicBezTo>
                <a:cubicBezTo>
                  <a:pt x="332" y="555"/>
                  <a:pt x="335" y="573"/>
                  <a:pt x="335" y="576"/>
                </a:cubicBezTo>
                <a:cubicBezTo>
                  <a:pt x="336" y="588"/>
                  <a:pt x="336" y="599"/>
                  <a:pt x="338" y="604"/>
                </a:cubicBezTo>
                <a:cubicBezTo>
                  <a:pt x="338" y="604"/>
                  <a:pt x="339" y="605"/>
                  <a:pt x="340" y="605"/>
                </a:cubicBezTo>
                <a:cubicBezTo>
                  <a:pt x="341" y="605"/>
                  <a:pt x="339" y="607"/>
                  <a:pt x="339" y="608"/>
                </a:cubicBezTo>
                <a:cubicBezTo>
                  <a:pt x="336" y="616"/>
                  <a:pt x="338" y="629"/>
                  <a:pt x="338" y="630"/>
                </a:cubicBezTo>
                <a:cubicBezTo>
                  <a:pt x="338" y="632"/>
                  <a:pt x="338" y="651"/>
                  <a:pt x="338" y="652"/>
                </a:cubicBezTo>
                <a:cubicBezTo>
                  <a:pt x="339" y="657"/>
                  <a:pt x="349" y="662"/>
                  <a:pt x="351" y="651"/>
                </a:cubicBezTo>
                <a:cubicBezTo>
                  <a:pt x="351" y="649"/>
                  <a:pt x="350" y="639"/>
                  <a:pt x="351" y="636"/>
                </a:cubicBezTo>
                <a:cubicBezTo>
                  <a:pt x="355" y="630"/>
                  <a:pt x="360" y="632"/>
                  <a:pt x="361" y="640"/>
                </a:cubicBezTo>
                <a:cubicBezTo>
                  <a:pt x="361" y="640"/>
                  <a:pt x="360" y="644"/>
                  <a:pt x="359" y="649"/>
                </a:cubicBezTo>
                <a:cubicBezTo>
                  <a:pt x="359" y="654"/>
                  <a:pt x="359" y="656"/>
                  <a:pt x="354" y="659"/>
                </a:cubicBezTo>
                <a:cubicBezTo>
                  <a:pt x="349" y="661"/>
                  <a:pt x="348" y="663"/>
                  <a:pt x="341" y="662"/>
                </a:cubicBezTo>
                <a:cubicBezTo>
                  <a:pt x="333" y="663"/>
                  <a:pt x="328" y="664"/>
                  <a:pt x="330" y="670"/>
                </a:cubicBezTo>
                <a:cubicBezTo>
                  <a:pt x="333" y="674"/>
                  <a:pt x="337" y="674"/>
                  <a:pt x="341" y="674"/>
                </a:cubicBezTo>
                <a:cubicBezTo>
                  <a:pt x="345" y="674"/>
                  <a:pt x="367" y="672"/>
                  <a:pt x="373" y="661"/>
                </a:cubicBezTo>
                <a:cubicBezTo>
                  <a:pt x="373" y="659"/>
                  <a:pt x="376" y="655"/>
                  <a:pt x="380" y="651"/>
                </a:cubicBezTo>
                <a:cubicBezTo>
                  <a:pt x="382" y="647"/>
                  <a:pt x="383" y="642"/>
                  <a:pt x="383" y="633"/>
                </a:cubicBezTo>
                <a:cubicBezTo>
                  <a:pt x="383" y="629"/>
                  <a:pt x="382" y="618"/>
                  <a:pt x="382" y="614"/>
                </a:cubicBezTo>
                <a:cubicBezTo>
                  <a:pt x="382" y="614"/>
                  <a:pt x="382" y="613"/>
                  <a:pt x="382" y="613"/>
                </a:cubicBezTo>
                <a:cubicBezTo>
                  <a:pt x="384" y="614"/>
                  <a:pt x="384" y="612"/>
                  <a:pt x="383" y="606"/>
                </a:cubicBezTo>
                <a:cubicBezTo>
                  <a:pt x="383" y="600"/>
                  <a:pt x="387" y="576"/>
                  <a:pt x="389" y="563"/>
                </a:cubicBezTo>
                <a:cubicBezTo>
                  <a:pt x="392" y="547"/>
                  <a:pt x="398" y="518"/>
                  <a:pt x="397" y="506"/>
                </a:cubicBezTo>
                <a:close/>
                <a:moveTo>
                  <a:pt x="84" y="490"/>
                </a:moveTo>
                <a:cubicBezTo>
                  <a:pt x="81" y="496"/>
                  <a:pt x="79" y="499"/>
                  <a:pt x="78" y="501"/>
                </a:cubicBezTo>
                <a:cubicBezTo>
                  <a:pt x="76" y="498"/>
                  <a:pt x="75" y="495"/>
                  <a:pt x="74" y="492"/>
                </a:cubicBezTo>
                <a:cubicBezTo>
                  <a:pt x="72" y="489"/>
                  <a:pt x="65" y="448"/>
                  <a:pt x="62" y="433"/>
                </a:cubicBezTo>
                <a:cubicBezTo>
                  <a:pt x="62" y="421"/>
                  <a:pt x="64" y="411"/>
                  <a:pt x="68" y="405"/>
                </a:cubicBezTo>
                <a:cubicBezTo>
                  <a:pt x="76" y="397"/>
                  <a:pt x="77" y="383"/>
                  <a:pt x="78" y="383"/>
                </a:cubicBezTo>
                <a:cubicBezTo>
                  <a:pt x="81" y="376"/>
                  <a:pt x="83" y="367"/>
                  <a:pt x="86" y="360"/>
                </a:cubicBezTo>
                <a:cubicBezTo>
                  <a:pt x="90" y="351"/>
                  <a:pt x="94" y="345"/>
                  <a:pt x="98" y="352"/>
                </a:cubicBezTo>
                <a:cubicBezTo>
                  <a:pt x="104" y="364"/>
                  <a:pt x="107" y="420"/>
                  <a:pt x="108" y="422"/>
                </a:cubicBezTo>
                <a:cubicBezTo>
                  <a:pt x="112" y="439"/>
                  <a:pt x="96" y="461"/>
                  <a:pt x="84" y="490"/>
                </a:cubicBezTo>
                <a:close/>
                <a:moveTo>
                  <a:pt x="200" y="850"/>
                </a:moveTo>
                <a:cubicBezTo>
                  <a:pt x="200" y="854"/>
                  <a:pt x="190" y="934"/>
                  <a:pt x="190" y="950"/>
                </a:cubicBezTo>
                <a:cubicBezTo>
                  <a:pt x="190" y="961"/>
                  <a:pt x="189" y="974"/>
                  <a:pt x="189" y="988"/>
                </a:cubicBezTo>
                <a:cubicBezTo>
                  <a:pt x="187" y="973"/>
                  <a:pt x="186" y="953"/>
                  <a:pt x="185" y="951"/>
                </a:cubicBezTo>
                <a:cubicBezTo>
                  <a:pt x="181" y="936"/>
                  <a:pt x="179" y="938"/>
                  <a:pt x="178" y="928"/>
                </a:cubicBezTo>
                <a:cubicBezTo>
                  <a:pt x="179" y="925"/>
                  <a:pt x="177" y="859"/>
                  <a:pt x="178" y="846"/>
                </a:cubicBezTo>
                <a:cubicBezTo>
                  <a:pt x="178" y="831"/>
                  <a:pt x="172" y="839"/>
                  <a:pt x="182" y="799"/>
                </a:cubicBezTo>
                <a:cubicBezTo>
                  <a:pt x="183" y="793"/>
                  <a:pt x="195" y="685"/>
                  <a:pt x="197" y="691"/>
                </a:cubicBezTo>
                <a:cubicBezTo>
                  <a:pt x="202" y="694"/>
                  <a:pt x="200" y="774"/>
                  <a:pt x="202" y="783"/>
                </a:cubicBezTo>
                <a:cubicBezTo>
                  <a:pt x="204" y="796"/>
                  <a:pt x="200" y="847"/>
                  <a:pt x="200" y="850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pic>
        <p:nvPicPr>
          <p:cNvPr id="59396" name="Picture 3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4570413" y="1270000"/>
            <a:ext cx="438150" cy="1293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59397" name="Freeform 32"/>
          <p:cNvSpPr>
            <a:spLocks/>
          </p:cNvSpPr>
          <p:nvPr/>
        </p:nvSpPr>
        <p:spPr bwMode="auto">
          <a:xfrm>
            <a:off x="4567238" y="2711450"/>
            <a:ext cx="98425" cy="204788"/>
          </a:xfrm>
          <a:custGeom>
            <a:avLst/>
            <a:gdLst>
              <a:gd name="T0" fmla="*/ 2147483647 w 21"/>
              <a:gd name="T1" fmla="*/ 2147483647 h 43"/>
              <a:gd name="T2" fmla="*/ 2147483647 w 21"/>
              <a:gd name="T3" fmla="*/ 2147483647 h 43"/>
              <a:gd name="T4" fmla="*/ 2147483647 w 21"/>
              <a:gd name="T5" fmla="*/ 0 h 43"/>
              <a:gd name="T6" fmla="*/ 2147483647 w 21"/>
              <a:gd name="T7" fmla="*/ 2147483647 h 43"/>
              <a:gd name="T8" fmla="*/ 2147483647 w 21"/>
              <a:gd name="T9" fmla="*/ 2147483647 h 4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21"/>
              <a:gd name="T16" fmla="*/ 0 h 43"/>
              <a:gd name="T17" fmla="*/ 21 w 21"/>
              <a:gd name="T18" fmla="*/ 43 h 43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21" h="43">
                <a:moveTo>
                  <a:pt x="17" y="42"/>
                </a:moveTo>
                <a:cubicBezTo>
                  <a:pt x="21" y="42"/>
                  <a:pt x="20" y="39"/>
                  <a:pt x="19" y="18"/>
                </a:cubicBezTo>
                <a:cubicBezTo>
                  <a:pt x="19" y="12"/>
                  <a:pt x="20" y="6"/>
                  <a:pt x="21" y="0"/>
                </a:cubicBezTo>
                <a:cubicBezTo>
                  <a:pt x="18" y="15"/>
                  <a:pt x="13" y="19"/>
                  <a:pt x="9" y="26"/>
                </a:cubicBezTo>
                <a:cubicBezTo>
                  <a:pt x="0" y="43"/>
                  <a:pt x="3" y="41"/>
                  <a:pt x="17" y="42"/>
                </a:cubicBez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9398" name="Freeform 33"/>
          <p:cNvSpPr>
            <a:spLocks/>
          </p:cNvSpPr>
          <p:nvPr/>
        </p:nvSpPr>
        <p:spPr bwMode="auto">
          <a:xfrm>
            <a:off x="4591050" y="1528763"/>
            <a:ext cx="141288" cy="95250"/>
          </a:xfrm>
          <a:custGeom>
            <a:avLst/>
            <a:gdLst>
              <a:gd name="T0" fmla="*/ 2147483647 w 30"/>
              <a:gd name="T1" fmla="*/ 2147483647 h 20"/>
              <a:gd name="T2" fmla="*/ 2147483647 w 30"/>
              <a:gd name="T3" fmla="*/ 0 h 20"/>
              <a:gd name="T4" fmla="*/ 2147483647 w 30"/>
              <a:gd name="T5" fmla="*/ 0 h 20"/>
              <a:gd name="T6" fmla="*/ 2147483647 w 30"/>
              <a:gd name="T7" fmla="*/ 2147483647 h 20"/>
              <a:gd name="T8" fmla="*/ 2147483647 w 30"/>
              <a:gd name="T9" fmla="*/ 2147483647 h 20"/>
              <a:gd name="T10" fmla="*/ 2147483647 w 30"/>
              <a:gd name="T11" fmla="*/ 2147483647 h 20"/>
              <a:gd name="T12" fmla="*/ 2147483647 w 30"/>
              <a:gd name="T13" fmla="*/ 2147483647 h 20"/>
              <a:gd name="T14" fmla="*/ 2147483647 w 30"/>
              <a:gd name="T15" fmla="*/ 2147483647 h 20"/>
              <a:gd name="T16" fmla="*/ 2147483647 w 30"/>
              <a:gd name="T17" fmla="*/ 2147483647 h 20"/>
              <a:gd name="T18" fmla="*/ 2147483647 w 30"/>
              <a:gd name="T19" fmla="*/ 2147483647 h 20"/>
              <a:gd name="T20" fmla="*/ 0 w 30"/>
              <a:gd name="T21" fmla="*/ 2147483647 h 20"/>
              <a:gd name="T22" fmla="*/ 0 w 30"/>
              <a:gd name="T23" fmla="*/ 2147483647 h 20"/>
              <a:gd name="T24" fmla="*/ 2147483647 w 30"/>
              <a:gd name="T25" fmla="*/ 2147483647 h 20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w 30"/>
              <a:gd name="T40" fmla="*/ 0 h 20"/>
              <a:gd name="T41" fmla="*/ 30 w 30"/>
              <a:gd name="T42" fmla="*/ 20 h 20"/>
            </a:gdLst>
            <a:ahLst/>
            <a:cxnLst>
              <a:cxn ang="T26">
                <a:pos x="T0" y="T1"/>
              </a:cxn>
              <a:cxn ang="T27">
                <a:pos x="T2" y="T3"/>
              </a:cxn>
              <a:cxn ang="T28">
                <a:pos x="T4" y="T5"/>
              </a:cxn>
              <a:cxn ang="T29">
                <a:pos x="T6" y="T7"/>
              </a:cxn>
              <a:cxn ang="T30">
                <a:pos x="T8" y="T9"/>
              </a:cxn>
              <a:cxn ang="T31">
                <a:pos x="T10" y="T11"/>
              </a:cxn>
              <a:cxn ang="T32">
                <a:pos x="T12" y="T13"/>
              </a:cxn>
              <a:cxn ang="T33">
                <a:pos x="T14" y="T15"/>
              </a:cxn>
              <a:cxn ang="T34">
                <a:pos x="T16" y="T17"/>
              </a:cxn>
              <a:cxn ang="T35">
                <a:pos x="T18" y="T19"/>
              </a:cxn>
              <a:cxn ang="T36">
                <a:pos x="T20" y="T21"/>
              </a:cxn>
              <a:cxn ang="T37">
                <a:pos x="T22" y="T23"/>
              </a:cxn>
              <a:cxn ang="T38">
                <a:pos x="T24" y="T25"/>
              </a:cxn>
            </a:cxnLst>
            <a:rect l="T39" t="T40" r="T41" b="T42"/>
            <a:pathLst>
              <a:path w="30" h="20">
                <a:moveTo>
                  <a:pt x="1" y="17"/>
                </a:moveTo>
                <a:cubicBezTo>
                  <a:pt x="1" y="17"/>
                  <a:pt x="9" y="6"/>
                  <a:pt x="17" y="0"/>
                </a:cubicBezTo>
                <a:cubicBezTo>
                  <a:pt x="18" y="0"/>
                  <a:pt x="19" y="0"/>
                  <a:pt x="20" y="0"/>
                </a:cubicBezTo>
                <a:cubicBezTo>
                  <a:pt x="25" y="0"/>
                  <a:pt x="28" y="1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30" y="4"/>
                  <a:pt x="30" y="4"/>
                  <a:pt x="30" y="4"/>
                </a:cubicBezTo>
                <a:cubicBezTo>
                  <a:pt x="30" y="4"/>
                  <a:pt x="29" y="4"/>
                  <a:pt x="27" y="3"/>
                </a:cubicBezTo>
                <a:cubicBezTo>
                  <a:pt x="25" y="2"/>
                  <a:pt x="22" y="2"/>
                  <a:pt x="20" y="2"/>
                </a:cubicBezTo>
                <a:cubicBezTo>
                  <a:pt x="19" y="2"/>
                  <a:pt x="18" y="2"/>
                  <a:pt x="18" y="2"/>
                </a:cubicBezTo>
                <a:cubicBezTo>
                  <a:pt x="10" y="7"/>
                  <a:pt x="1" y="19"/>
                  <a:pt x="1" y="19"/>
                </a:cubicBezTo>
                <a:cubicBezTo>
                  <a:pt x="0" y="20"/>
                  <a:pt x="0" y="20"/>
                  <a:pt x="0" y="20"/>
                </a:cubicBezTo>
                <a:cubicBezTo>
                  <a:pt x="0" y="17"/>
                  <a:pt x="0" y="17"/>
                  <a:pt x="0" y="17"/>
                </a:cubicBezTo>
                <a:lnTo>
                  <a:pt x="1" y="17"/>
                </a:lnTo>
                <a:close/>
              </a:path>
            </a:pathLst>
          </a:custGeom>
          <a:solidFill>
            <a:srgbClr val="CCCCCC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59399" name="Freeform 34"/>
          <p:cNvSpPr>
            <a:spLocks/>
          </p:cNvSpPr>
          <p:nvPr/>
        </p:nvSpPr>
        <p:spPr bwMode="auto">
          <a:xfrm>
            <a:off x="4822825" y="1595438"/>
            <a:ext cx="117475" cy="61912"/>
          </a:xfrm>
          <a:custGeom>
            <a:avLst/>
            <a:gdLst>
              <a:gd name="T0" fmla="*/ 2147483647 w 25"/>
              <a:gd name="T1" fmla="*/ 2147483647 h 13"/>
              <a:gd name="T2" fmla="*/ 2147483647 w 25"/>
              <a:gd name="T3" fmla="*/ 2147483647 h 13"/>
              <a:gd name="T4" fmla="*/ 2147483647 w 25"/>
              <a:gd name="T5" fmla="*/ 2147483647 h 13"/>
              <a:gd name="T6" fmla="*/ 0 w 25"/>
              <a:gd name="T7" fmla="*/ 2147483647 h 13"/>
              <a:gd name="T8" fmla="*/ 2147483647 w 25"/>
              <a:gd name="T9" fmla="*/ 2147483647 h 13"/>
              <a:gd name="T10" fmla="*/ 2147483647 w 25"/>
              <a:gd name="T11" fmla="*/ 0 h 13"/>
              <a:gd name="T12" fmla="*/ 2147483647 w 25"/>
              <a:gd name="T13" fmla="*/ 0 h 13"/>
              <a:gd name="T14" fmla="*/ 2147483647 w 25"/>
              <a:gd name="T15" fmla="*/ 2147483647 h 13"/>
              <a:gd name="T16" fmla="*/ 2147483647 w 25"/>
              <a:gd name="T17" fmla="*/ 2147483647 h 13"/>
              <a:gd name="T18" fmla="*/ 2147483647 w 25"/>
              <a:gd name="T19" fmla="*/ 2147483647 h 13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w 25"/>
              <a:gd name="T31" fmla="*/ 0 h 13"/>
              <a:gd name="T32" fmla="*/ 25 w 25"/>
              <a:gd name="T33" fmla="*/ 13 h 13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T30" t="T31" r="T32" b="T33"/>
            <a:pathLst>
              <a:path w="25" h="13">
                <a:moveTo>
                  <a:pt x="21" y="9"/>
                </a:moveTo>
                <a:cubicBezTo>
                  <a:pt x="19" y="6"/>
                  <a:pt x="16" y="3"/>
                  <a:pt x="13" y="2"/>
                </a:cubicBezTo>
                <a:cubicBezTo>
                  <a:pt x="13" y="2"/>
                  <a:pt x="12" y="2"/>
                  <a:pt x="11" y="2"/>
                </a:cubicBezTo>
                <a:cubicBezTo>
                  <a:pt x="7" y="2"/>
                  <a:pt x="0" y="5"/>
                  <a:pt x="0" y="5"/>
                </a:cubicBezTo>
                <a:cubicBezTo>
                  <a:pt x="3" y="2"/>
                  <a:pt x="3" y="2"/>
                  <a:pt x="3" y="2"/>
                </a:cubicBezTo>
                <a:cubicBezTo>
                  <a:pt x="6" y="1"/>
                  <a:pt x="6" y="0"/>
                  <a:pt x="11" y="0"/>
                </a:cubicBezTo>
                <a:cubicBezTo>
                  <a:pt x="12" y="0"/>
                  <a:pt x="13" y="0"/>
                  <a:pt x="14" y="0"/>
                </a:cubicBezTo>
                <a:cubicBezTo>
                  <a:pt x="21" y="3"/>
                  <a:pt x="25" y="10"/>
                  <a:pt x="25" y="10"/>
                </a:cubicBezTo>
                <a:cubicBezTo>
                  <a:pt x="24" y="13"/>
                  <a:pt x="24" y="13"/>
                  <a:pt x="24" y="13"/>
                </a:cubicBezTo>
                <a:cubicBezTo>
                  <a:pt x="24" y="13"/>
                  <a:pt x="23" y="11"/>
                  <a:pt x="21" y="9"/>
                </a:cubicBezTo>
                <a:close/>
              </a:path>
            </a:pathLst>
          </a:custGeom>
          <a:solidFill>
            <a:srgbClr val="CCCCCC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59400" name="Group 39"/>
          <p:cNvGrpSpPr>
            <a:grpSpLocks noChangeAspect="1"/>
          </p:cNvGrpSpPr>
          <p:nvPr/>
        </p:nvGrpSpPr>
        <p:grpSpPr bwMode="auto">
          <a:xfrm>
            <a:off x="1754188" y="457200"/>
            <a:ext cx="1954212" cy="5635625"/>
            <a:chOff x="1154" y="1125"/>
            <a:chExt cx="602" cy="1736"/>
          </a:xfrm>
        </p:grpSpPr>
        <p:sp>
          <p:nvSpPr>
            <p:cNvPr id="59406" name="Freeform 42"/>
            <p:cNvSpPr>
              <a:spLocks/>
            </p:cNvSpPr>
            <p:nvPr/>
          </p:nvSpPr>
          <p:spPr bwMode="auto">
            <a:xfrm>
              <a:off x="1154" y="1125"/>
              <a:ext cx="602" cy="1736"/>
            </a:xfrm>
            <a:custGeom>
              <a:avLst/>
              <a:gdLst>
                <a:gd name="T0" fmla="*/ 348938041 w 255"/>
                <a:gd name="T1" fmla="*/ 68270457 h 735"/>
                <a:gd name="T2" fmla="*/ 358433453 w 255"/>
                <a:gd name="T3" fmla="*/ 119862319 h 735"/>
                <a:gd name="T4" fmla="*/ 347377581 w 255"/>
                <a:gd name="T5" fmla="*/ 159541588 h 735"/>
                <a:gd name="T6" fmla="*/ 348938041 w 255"/>
                <a:gd name="T7" fmla="*/ 195064019 h 735"/>
                <a:gd name="T8" fmla="*/ 379646813 w 255"/>
                <a:gd name="T9" fmla="*/ 230717810 h 735"/>
                <a:gd name="T10" fmla="*/ 481518749 w 255"/>
                <a:gd name="T11" fmla="*/ 283103253 h 735"/>
                <a:gd name="T12" fmla="*/ 531474595 w 255"/>
                <a:gd name="T13" fmla="*/ 380852746 h 735"/>
                <a:gd name="T14" fmla="*/ 560340975 w 255"/>
                <a:gd name="T15" fmla="*/ 575917143 h 735"/>
                <a:gd name="T16" fmla="*/ 497246328 w 255"/>
                <a:gd name="T17" fmla="*/ 631376613 h 735"/>
                <a:gd name="T18" fmla="*/ 461649789 w 255"/>
                <a:gd name="T19" fmla="*/ 675565607 h 735"/>
                <a:gd name="T20" fmla="*/ 465332763 w 255"/>
                <a:gd name="T21" fmla="*/ 779516591 h 735"/>
                <a:gd name="T22" fmla="*/ 479539770 w 255"/>
                <a:gd name="T23" fmla="*/ 857308714 h 735"/>
                <a:gd name="T24" fmla="*/ 456966296 w 255"/>
                <a:gd name="T25" fmla="*/ 893119562 h 735"/>
                <a:gd name="T26" fmla="*/ 452293077 w 255"/>
                <a:gd name="T27" fmla="*/ 961418116 h 735"/>
                <a:gd name="T28" fmla="*/ 441986009 w 255"/>
                <a:gd name="T29" fmla="*/ 1101301482 h 735"/>
                <a:gd name="T30" fmla="*/ 419900556 w 255"/>
                <a:gd name="T31" fmla="*/ 1442848971 h 735"/>
                <a:gd name="T32" fmla="*/ 417917346 w 255"/>
                <a:gd name="T33" fmla="*/ 1508406054 h 735"/>
                <a:gd name="T34" fmla="*/ 404193827 w 255"/>
                <a:gd name="T35" fmla="*/ 1543993182 h 735"/>
                <a:gd name="T36" fmla="*/ 415227942 w 255"/>
                <a:gd name="T37" fmla="*/ 1608796874 h 735"/>
                <a:gd name="T38" fmla="*/ 331191897 w 255"/>
                <a:gd name="T39" fmla="*/ 1612266341 h 735"/>
                <a:gd name="T40" fmla="*/ 320996333 w 255"/>
                <a:gd name="T41" fmla="*/ 1555123532 h 735"/>
                <a:gd name="T42" fmla="*/ 311855756 w 255"/>
                <a:gd name="T43" fmla="*/ 1497939607 h 735"/>
                <a:gd name="T44" fmla="*/ 303645063 w 255"/>
                <a:gd name="T45" fmla="*/ 1420149298 h 735"/>
                <a:gd name="T46" fmla="*/ 324896574 w 255"/>
                <a:gd name="T47" fmla="*/ 1275478938 h 735"/>
                <a:gd name="T48" fmla="*/ 314710453 w 255"/>
                <a:gd name="T49" fmla="*/ 1034599197 h 735"/>
                <a:gd name="T50" fmla="*/ 292142721 w 255"/>
                <a:gd name="T51" fmla="*/ 932508713 h 735"/>
                <a:gd name="T52" fmla="*/ 274429666 w 255"/>
                <a:gd name="T53" fmla="*/ 1010392743 h 735"/>
                <a:gd name="T54" fmla="*/ 257040095 w 255"/>
                <a:gd name="T55" fmla="*/ 1078661669 h 735"/>
                <a:gd name="T56" fmla="*/ 235321640 w 255"/>
                <a:gd name="T57" fmla="*/ 1187437135 h 735"/>
                <a:gd name="T58" fmla="*/ 248317962 w 255"/>
                <a:gd name="T59" fmla="*/ 1376085013 h 735"/>
                <a:gd name="T60" fmla="*/ 242177658 w 255"/>
                <a:gd name="T61" fmla="*/ 1477290898 h 735"/>
                <a:gd name="T62" fmla="*/ 242177658 w 255"/>
                <a:gd name="T63" fmla="*/ 1519519473 h 735"/>
                <a:gd name="T64" fmla="*/ 221646318 w 255"/>
                <a:gd name="T65" fmla="*/ 1560036897 h 735"/>
                <a:gd name="T66" fmla="*/ 153806950 w 255"/>
                <a:gd name="T67" fmla="*/ 1574980153 h 735"/>
                <a:gd name="T68" fmla="*/ 66291620 w 255"/>
                <a:gd name="T69" fmla="*/ 1612266341 h 735"/>
                <a:gd name="T70" fmla="*/ 1979749 w 255"/>
                <a:gd name="T71" fmla="*/ 1592972042 h 735"/>
                <a:gd name="T72" fmla="*/ 37065731 w 255"/>
                <a:gd name="T73" fmla="*/ 1561873816 h 735"/>
                <a:gd name="T74" fmla="*/ 103362176 w 255"/>
                <a:gd name="T75" fmla="*/ 1475247189 h 735"/>
                <a:gd name="T76" fmla="*/ 108045367 w 255"/>
                <a:gd name="T77" fmla="*/ 1203376245 h 735"/>
                <a:gd name="T78" fmla="*/ 111573624 w 255"/>
                <a:gd name="T79" fmla="*/ 1057084221 h 735"/>
                <a:gd name="T80" fmla="*/ 123112077 w 255"/>
                <a:gd name="T81" fmla="*/ 972501908 h 735"/>
                <a:gd name="T82" fmla="*/ 134140979 w 255"/>
                <a:gd name="T83" fmla="*/ 875325998 h 735"/>
                <a:gd name="T84" fmla="*/ 151828122 w 255"/>
                <a:gd name="T85" fmla="*/ 733463016 h 735"/>
                <a:gd name="T86" fmla="*/ 135970303 w 255"/>
                <a:gd name="T87" fmla="*/ 715587220 h 735"/>
                <a:gd name="T88" fmla="*/ 118224160 w 255"/>
                <a:gd name="T89" fmla="*/ 720296214 h 735"/>
                <a:gd name="T90" fmla="*/ 108045367 w 255"/>
                <a:gd name="T91" fmla="*/ 693099777 h 735"/>
                <a:gd name="T92" fmla="*/ 98572014 w 255"/>
                <a:gd name="T93" fmla="*/ 616433055 h 735"/>
                <a:gd name="T94" fmla="*/ 105184550 w 255"/>
                <a:gd name="T95" fmla="*/ 580628555 h 735"/>
                <a:gd name="T96" fmla="*/ 123112077 w 255"/>
                <a:gd name="T97" fmla="*/ 498034323 h 735"/>
                <a:gd name="T98" fmla="*/ 132098391 w 255"/>
                <a:gd name="T99" fmla="*/ 320838164 h 735"/>
                <a:gd name="T100" fmla="*/ 239369345 w 255"/>
                <a:gd name="T101" fmla="*/ 254928346 h 735"/>
                <a:gd name="T102" fmla="*/ 244015821 w 255"/>
                <a:gd name="T103" fmla="*/ 221263089 h 735"/>
                <a:gd name="T104" fmla="*/ 226328451 w 255"/>
                <a:gd name="T105" fmla="*/ 183951204 h 735"/>
                <a:gd name="T106" fmla="*/ 206578550 w 255"/>
                <a:gd name="T107" fmla="*/ 137053352 h 735"/>
                <a:gd name="T108" fmla="*/ 193565457 w 255"/>
                <a:gd name="T109" fmla="*/ 88125358 h 735"/>
                <a:gd name="T110" fmla="*/ 214947585 w 255"/>
                <a:gd name="T111" fmla="*/ 26187478 h 735"/>
                <a:gd name="T112" fmla="*/ 300836599 w 255"/>
                <a:gd name="T113" fmla="*/ 8406392 h 735"/>
                <a:gd name="T114" fmla="*/ 348938041 w 255"/>
                <a:gd name="T115" fmla="*/ 68270457 h 7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5"/>
                <a:gd name="T175" fmla="*/ 0 h 735"/>
                <a:gd name="T176" fmla="*/ 255 w 255"/>
                <a:gd name="T177" fmla="*/ 735 h 7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5" h="735">
                  <a:moveTo>
                    <a:pt x="159" y="31"/>
                  </a:moveTo>
                  <a:cubicBezTo>
                    <a:pt x="159" y="50"/>
                    <a:pt x="164" y="40"/>
                    <a:pt x="163" y="54"/>
                  </a:cubicBezTo>
                  <a:cubicBezTo>
                    <a:pt x="163" y="61"/>
                    <a:pt x="158" y="61"/>
                    <a:pt x="158" y="72"/>
                  </a:cubicBezTo>
                  <a:cubicBezTo>
                    <a:pt x="159" y="78"/>
                    <a:pt x="157" y="84"/>
                    <a:pt x="159" y="88"/>
                  </a:cubicBezTo>
                  <a:cubicBezTo>
                    <a:pt x="161" y="94"/>
                    <a:pt x="168" y="97"/>
                    <a:pt x="173" y="104"/>
                  </a:cubicBezTo>
                  <a:cubicBezTo>
                    <a:pt x="181" y="114"/>
                    <a:pt x="202" y="120"/>
                    <a:pt x="219" y="128"/>
                  </a:cubicBezTo>
                  <a:cubicBezTo>
                    <a:pt x="241" y="133"/>
                    <a:pt x="235" y="138"/>
                    <a:pt x="242" y="172"/>
                  </a:cubicBezTo>
                  <a:cubicBezTo>
                    <a:pt x="245" y="185"/>
                    <a:pt x="255" y="249"/>
                    <a:pt x="255" y="260"/>
                  </a:cubicBezTo>
                  <a:cubicBezTo>
                    <a:pt x="255" y="270"/>
                    <a:pt x="237" y="280"/>
                    <a:pt x="226" y="285"/>
                  </a:cubicBezTo>
                  <a:cubicBezTo>
                    <a:pt x="215" y="290"/>
                    <a:pt x="209" y="288"/>
                    <a:pt x="210" y="305"/>
                  </a:cubicBezTo>
                  <a:cubicBezTo>
                    <a:pt x="209" y="319"/>
                    <a:pt x="210" y="328"/>
                    <a:pt x="212" y="352"/>
                  </a:cubicBezTo>
                  <a:cubicBezTo>
                    <a:pt x="212" y="359"/>
                    <a:pt x="215" y="377"/>
                    <a:pt x="218" y="387"/>
                  </a:cubicBezTo>
                  <a:cubicBezTo>
                    <a:pt x="219" y="392"/>
                    <a:pt x="209" y="388"/>
                    <a:pt x="208" y="403"/>
                  </a:cubicBezTo>
                  <a:cubicBezTo>
                    <a:pt x="207" y="413"/>
                    <a:pt x="206" y="423"/>
                    <a:pt x="206" y="434"/>
                  </a:cubicBezTo>
                  <a:cubicBezTo>
                    <a:pt x="206" y="448"/>
                    <a:pt x="201" y="483"/>
                    <a:pt x="201" y="497"/>
                  </a:cubicBezTo>
                  <a:cubicBezTo>
                    <a:pt x="201" y="563"/>
                    <a:pt x="200" y="608"/>
                    <a:pt x="191" y="651"/>
                  </a:cubicBezTo>
                  <a:cubicBezTo>
                    <a:pt x="189" y="659"/>
                    <a:pt x="192" y="674"/>
                    <a:pt x="190" y="681"/>
                  </a:cubicBezTo>
                  <a:cubicBezTo>
                    <a:pt x="184" y="692"/>
                    <a:pt x="180" y="688"/>
                    <a:pt x="184" y="697"/>
                  </a:cubicBezTo>
                  <a:cubicBezTo>
                    <a:pt x="192" y="708"/>
                    <a:pt x="192" y="721"/>
                    <a:pt x="189" y="726"/>
                  </a:cubicBezTo>
                  <a:cubicBezTo>
                    <a:pt x="186" y="731"/>
                    <a:pt x="162" y="735"/>
                    <a:pt x="151" y="728"/>
                  </a:cubicBezTo>
                  <a:cubicBezTo>
                    <a:pt x="140" y="722"/>
                    <a:pt x="146" y="706"/>
                    <a:pt x="146" y="702"/>
                  </a:cubicBezTo>
                  <a:cubicBezTo>
                    <a:pt x="148" y="695"/>
                    <a:pt x="145" y="681"/>
                    <a:pt x="142" y="676"/>
                  </a:cubicBezTo>
                  <a:cubicBezTo>
                    <a:pt x="141" y="676"/>
                    <a:pt x="135" y="658"/>
                    <a:pt x="138" y="641"/>
                  </a:cubicBezTo>
                  <a:cubicBezTo>
                    <a:pt x="138" y="622"/>
                    <a:pt x="148" y="600"/>
                    <a:pt x="148" y="576"/>
                  </a:cubicBezTo>
                  <a:cubicBezTo>
                    <a:pt x="144" y="528"/>
                    <a:pt x="148" y="496"/>
                    <a:pt x="143" y="467"/>
                  </a:cubicBezTo>
                  <a:cubicBezTo>
                    <a:pt x="143" y="455"/>
                    <a:pt x="138" y="420"/>
                    <a:pt x="133" y="421"/>
                  </a:cubicBezTo>
                  <a:cubicBezTo>
                    <a:pt x="129" y="424"/>
                    <a:pt x="127" y="444"/>
                    <a:pt x="125" y="456"/>
                  </a:cubicBezTo>
                  <a:cubicBezTo>
                    <a:pt x="121" y="464"/>
                    <a:pt x="119" y="473"/>
                    <a:pt x="117" y="487"/>
                  </a:cubicBezTo>
                  <a:cubicBezTo>
                    <a:pt x="117" y="489"/>
                    <a:pt x="114" y="515"/>
                    <a:pt x="107" y="536"/>
                  </a:cubicBezTo>
                  <a:cubicBezTo>
                    <a:pt x="103" y="546"/>
                    <a:pt x="113" y="588"/>
                    <a:pt x="113" y="621"/>
                  </a:cubicBezTo>
                  <a:cubicBezTo>
                    <a:pt x="111" y="632"/>
                    <a:pt x="107" y="656"/>
                    <a:pt x="110" y="667"/>
                  </a:cubicBezTo>
                  <a:cubicBezTo>
                    <a:pt x="110" y="673"/>
                    <a:pt x="114" y="680"/>
                    <a:pt x="110" y="686"/>
                  </a:cubicBezTo>
                  <a:cubicBezTo>
                    <a:pt x="106" y="691"/>
                    <a:pt x="114" y="697"/>
                    <a:pt x="101" y="704"/>
                  </a:cubicBezTo>
                  <a:cubicBezTo>
                    <a:pt x="92" y="709"/>
                    <a:pt x="80" y="704"/>
                    <a:pt x="70" y="711"/>
                  </a:cubicBezTo>
                  <a:cubicBezTo>
                    <a:pt x="58" y="723"/>
                    <a:pt x="39" y="727"/>
                    <a:pt x="30" y="728"/>
                  </a:cubicBezTo>
                  <a:cubicBezTo>
                    <a:pt x="25" y="729"/>
                    <a:pt x="5" y="734"/>
                    <a:pt x="1" y="719"/>
                  </a:cubicBezTo>
                  <a:cubicBezTo>
                    <a:pt x="0" y="715"/>
                    <a:pt x="0" y="710"/>
                    <a:pt x="17" y="705"/>
                  </a:cubicBezTo>
                  <a:cubicBezTo>
                    <a:pt x="31" y="698"/>
                    <a:pt x="46" y="689"/>
                    <a:pt x="47" y="666"/>
                  </a:cubicBezTo>
                  <a:cubicBezTo>
                    <a:pt x="49" y="609"/>
                    <a:pt x="56" y="597"/>
                    <a:pt x="49" y="543"/>
                  </a:cubicBezTo>
                  <a:cubicBezTo>
                    <a:pt x="49" y="530"/>
                    <a:pt x="45" y="496"/>
                    <a:pt x="51" y="477"/>
                  </a:cubicBezTo>
                  <a:cubicBezTo>
                    <a:pt x="53" y="468"/>
                    <a:pt x="56" y="447"/>
                    <a:pt x="56" y="439"/>
                  </a:cubicBezTo>
                  <a:cubicBezTo>
                    <a:pt x="56" y="429"/>
                    <a:pt x="61" y="408"/>
                    <a:pt x="61" y="395"/>
                  </a:cubicBezTo>
                  <a:cubicBezTo>
                    <a:pt x="61" y="386"/>
                    <a:pt x="63" y="345"/>
                    <a:pt x="69" y="331"/>
                  </a:cubicBezTo>
                  <a:cubicBezTo>
                    <a:pt x="71" y="321"/>
                    <a:pt x="67" y="321"/>
                    <a:pt x="62" y="323"/>
                  </a:cubicBezTo>
                  <a:cubicBezTo>
                    <a:pt x="59" y="324"/>
                    <a:pt x="56" y="325"/>
                    <a:pt x="54" y="325"/>
                  </a:cubicBezTo>
                  <a:cubicBezTo>
                    <a:pt x="50" y="322"/>
                    <a:pt x="49" y="319"/>
                    <a:pt x="49" y="313"/>
                  </a:cubicBezTo>
                  <a:cubicBezTo>
                    <a:pt x="47" y="309"/>
                    <a:pt x="47" y="284"/>
                    <a:pt x="45" y="278"/>
                  </a:cubicBezTo>
                  <a:cubicBezTo>
                    <a:pt x="43" y="273"/>
                    <a:pt x="47" y="267"/>
                    <a:pt x="48" y="262"/>
                  </a:cubicBezTo>
                  <a:cubicBezTo>
                    <a:pt x="48" y="249"/>
                    <a:pt x="56" y="237"/>
                    <a:pt x="56" y="225"/>
                  </a:cubicBezTo>
                  <a:cubicBezTo>
                    <a:pt x="60" y="205"/>
                    <a:pt x="60" y="166"/>
                    <a:pt x="60" y="145"/>
                  </a:cubicBezTo>
                  <a:cubicBezTo>
                    <a:pt x="60" y="132"/>
                    <a:pt x="85" y="134"/>
                    <a:pt x="109" y="115"/>
                  </a:cubicBezTo>
                  <a:cubicBezTo>
                    <a:pt x="114" y="111"/>
                    <a:pt x="117" y="108"/>
                    <a:pt x="111" y="100"/>
                  </a:cubicBezTo>
                  <a:cubicBezTo>
                    <a:pt x="107" y="94"/>
                    <a:pt x="105" y="89"/>
                    <a:pt x="103" y="83"/>
                  </a:cubicBezTo>
                  <a:cubicBezTo>
                    <a:pt x="97" y="66"/>
                    <a:pt x="96" y="68"/>
                    <a:pt x="94" y="62"/>
                  </a:cubicBezTo>
                  <a:cubicBezTo>
                    <a:pt x="92" y="56"/>
                    <a:pt x="88" y="48"/>
                    <a:pt x="88" y="40"/>
                  </a:cubicBezTo>
                  <a:cubicBezTo>
                    <a:pt x="86" y="31"/>
                    <a:pt x="91" y="16"/>
                    <a:pt x="98" y="12"/>
                  </a:cubicBezTo>
                  <a:cubicBezTo>
                    <a:pt x="111" y="0"/>
                    <a:pt x="125" y="4"/>
                    <a:pt x="137" y="4"/>
                  </a:cubicBezTo>
                  <a:cubicBezTo>
                    <a:pt x="144" y="4"/>
                    <a:pt x="158" y="17"/>
                    <a:pt x="159" y="3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07" name="Freeform 43"/>
            <p:cNvSpPr>
              <a:spLocks/>
            </p:cNvSpPr>
            <p:nvPr/>
          </p:nvSpPr>
          <p:spPr bwMode="auto">
            <a:xfrm>
              <a:off x="1265" y="1784"/>
              <a:ext cx="66" cy="70"/>
            </a:xfrm>
            <a:custGeom>
              <a:avLst/>
              <a:gdLst>
                <a:gd name="T0" fmla="*/ 17326122 w 28"/>
                <a:gd name="T1" fmla="*/ 14590764 h 30"/>
                <a:gd name="T2" fmla="*/ 58186508 w 28"/>
                <a:gd name="T3" fmla="*/ 5234181 h 30"/>
                <a:gd name="T4" fmla="*/ 45420414 w 28"/>
                <a:gd name="T5" fmla="*/ 5234181 h 30"/>
                <a:gd name="T6" fmla="*/ 15386779 w 28"/>
                <a:gd name="T7" fmla="*/ 23105809 h 30"/>
                <a:gd name="T8" fmla="*/ 1947959 w 28"/>
                <a:gd name="T9" fmla="*/ 50319329 h 30"/>
                <a:gd name="T10" fmla="*/ 17326122 w 28"/>
                <a:gd name="T11" fmla="*/ 14590764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30"/>
                <a:gd name="T20" fmla="*/ 28 w 28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30">
                  <a:moveTo>
                    <a:pt x="8" y="8"/>
                  </a:moveTo>
                  <a:cubicBezTo>
                    <a:pt x="13" y="0"/>
                    <a:pt x="28" y="3"/>
                    <a:pt x="27" y="3"/>
                  </a:cubicBezTo>
                  <a:cubicBezTo>
                    <a:pt x="25" y="4"/>
                    <a:pt x="24" y="3"/>
                    <a:pt x="21" y="3"/>
                  </a:cubicBezTo>
                  <a:cubicBezTo>
                    <a:pt x="17" y="3"/>
                    <a:pt x="14" y="3"/>
                    <a:pt x="7" y="13"/>
                  </a:cubicBezTo>
                  <a:cubicBezTo>
                    <a:pt x="3" y="20"/>
                    <a:pt x="1" y="30"/>
                    <a:pt x="1" y="28"/>
                  </a:cubicBezTo>
                  <a:cubicBezTo>
                    <a:pt x="0" y="25"/>
                    <a:pt x="2" y="16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08" name="Freeform 44"/>
            <p:cNvSpPr>
              <a:spLocks/>
            </p:cNvSpPr>
            <p:nvPr/>
          </p:nvSpPr>
          <p:spPr bwMode="auto">
            <a:xfrm>
              <a:off x="1397" y="1323"/>
              <a:ext cx="158" cy="385"/>
            </a:xfrm>
            <a:custGeom>
              <a:avLst/>
              <a:gdLst>
                <a:gd name="T0" fmla="*/ 97022143 w 67"/>
                <a:gd name="T1" fmla="*/ 71481426 h 163"/>
                <a:gd name="T2" fmla="*/ 122547763 w 67"/>
                <a:gd name="T3" fmla="*/ 40516289 h 163"/>
                <a:gd name="T4" fmla="*/ 129117239 w 67"/>
                <a:gd name="T5" fmla="*/ 11094595 h 163"/>
                <a:gd name="T6" fmla="*/ 138200377 w 67"/>
                <a:gd name="T7" fmla="*/ 63947975 h 163"/>
                <a:gd name="T8" fmla="*/ 75960574 w 67"/>
                <a:gd name="T9" fmla="*/ 226034955 h 163"/>
                <a:gd name="T10" fmla="*/ 43100022 w 67"/>
                <a:gd name="T11" fmla="*/ 332206484 h 163"/>
                <a:gd name="T12" fmla="*/ 34869962 w 67"/>
                <a:gd name="T13" fmla="*/ 348013265 h 163"/>
                <a:gd name="T14" fmla="*/ 10886888 w 67"/>
                <a:gd name="T15" fmla="*/ 256984598 h 163"/>
                <a:gd name="T16" fmla="*/ 4616592 w 67"/>
                <a:gd name="T17" fmla="*/ 141790184 h 163"/>
                <a:gd name="T18" fmla="*/ 10886888 w 67"/>
                <a:gd name="T19" fmla="*/ 79894754 h 163"/>
                <a:gd name="T20" fmla="*/ 19404188 w 67"/>
                <a:gd name="T21" fmla="*/ 42033273 h 163"/>
                <a:gd name="T22" fmla="*/ 28306975 w 67"/>
                <a:gd name="T23" fmla="*/ 63947975 h 163"/>
                <a:gd name="T24" fmla="*/ 36561646 w 67"/>
                <a:gd name="T25" fmla="*/ 86315210 h 163"/>
                <a:gd name="T26" fmla="*/ 51966469 w 67"/>
                <a:gd name="T27" fmla="*/ 112364064 h 163"/>
                <a:gd name="T28" fmla="*/ 97022143 w 67"/>
                <a:gd name="T29" fmla="*/ 71481426 h 16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67"/>
                <a:gd name="T46" fmla="*/ 0 h 163"/>
                <a:gd name="T47" fmla="*/ 67 w 67"/>
                <a:gd name="T48" fmla="*/ 163 h 16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67" h="163">
                  <a:moveTo>
                    <a:pt x="45" y="32"/>
                  </a:moveTo>
                  <a:cubicBezTo>
                    <a:pt x="50" y="28"/>
                    <a:pt x="56" y="21"/>
                    <a:pt x="57" y="18"/>
                  </a:cubicBezTo>
                  <a:cubicBezTo>
                    <a:pt x="62" y="9"/>
                    <a:pt x="51" y="0"/>
                    <a:pt x="60" y="5"/>
                  </a:cubicBezTo>
                  <a:cubicBezTo>
                    <a:pt x="67" y="9"/>
                    <a:pt x="66" y="26"/>
                    <a:pt x="64" y="29"/>
                  </a:cubicBezTo>
                  <a:cubicBezTo>
                    <a:pt x="58" y="46"/>
                    <a:pt x="41" y="79"/>
                    <a:pt x="35" y="102"/>
                  </a:cubicBezTo>
                  <a:cubicBezTo>
                    <a:pt x="28" y="127"/>
                    <a:pt x="23" y="134"/>
                    <a:pt x="20" y="150"/>
                  </a:cubicBezTo>
                  <a:cubicBezTo>
                    <a:pt x="18" y="163"/>
                    <a:pt x="17" y="159"/>
                    <a:pt x="16" y="157"/>
                  </a:cubicBezTo>
                  <a:cubicBezTo>
                    <a:pt x="9" y="137"/>
                    <a:pt x="13" y="142"/>
                    <a:pt x="5" y="116"/>
                  </a:cubicBezTo>
                  <a:cubicBezTo>
                    <a:pt x="0" y="99"/>
                    <a:pt x="0" y="78"/>
                    <a:pt x="2" y="64"/>
                  </a:cubicBezTo>
                  <a:cubicBezTo>
                    <a:pt x="4" y="49"/>
                    <a:pt x="2" y="47"/>
                    <a:pt x="5" y="36"/>
                  </a:cubicBezTo>
                  <a:cubicBezTo>
                    <a:pt x="7" y="28"/>
                    <a:pt x="5" y="27"/>
                    <a:pt x="9" y="19"/>
                  </a:cubicBezTo>
                  <a:cubicBezTo>
                    <a:pt x="10" y="17"/>
                    <a:pt x="13" y="25"/>
                    <a:pt x="13" y="29"/>
                  </a:cubicBezTo>
                  <a:cubicBezTo>
                    <a:pt x="13" y="39"/>
                    <a:pt x="15" y="37"/>
                    <a:pt x="17" y="39"/>
                  </a:cubicBezTo>
                  <a:cubicBezTo>
                    <a:pt x="22" y="44"/>
                    <a:pt x="21" y="51"/>
                    <a:pt x="24" y="51"/>
                  </a:cubicBezTo>
                  <a:cubicBezTo>
                    <a:pt x="30" y="51"/>
                    <a:pt x="34" y="40"/>
                    <a:pt x="45" y="32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09" name="Freeform 45"/>
            <p:cNvSpPr>
              <a:spLocks/>
            </p:cNvSpPr>
            <p:nvPr/>
          </p:nvSpPr>
          <p:spPr bwMode="auto">
            <a:xfrm>
              <a:off x="1475" y="1750"/>
              <a:ext cx="23" cy="93"/>
            </a:xfrm>
            <a:custGeom>
              <a:avLst/>
              <a:gdLst>
                <a:gd name="T0" fmla="*/ 10891319 w 10"/>
                <a:gd name="T1" fmla="*/ 62308812 h 39"/>
                <a:gd name="T2" fmla="*/ 9843035 w 10"/>
                <a:gd name="T3" fmla="*/ 101666568 h 39"/>
                <a:gd name="T4" fmla="*/ 4296119 w 10"/>
                <a:gd name="T5" fmla="*/ 93984676 h 39"/>
                <a:gd name="T6" fmla="*/ 5547481 w 10"/>
                <a:gd name="T7" fmla="*/ 54567323 h 39"/>
                <a:gd name="T8" fmla="*/ 4296119 w 10"/>
                <a:gd name="T9" fmla="*/ 0 h 39"/>
                <a:gd name="T10" fmla="*/ 10891319 w 10"/>
                <a:gd name="T11" fmla="*/ 62308812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"/>
                <a:gd name="T19" fmla="*/ 0 h 39"/>
                <a:gd name="T20" fmla="*/ 10 w 10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" h="39">
                  <a:moveTo>
                    <a:pt x="8" y="24"/>
                  </a:moveTo>
                  <a:cubicBezTo>
                    <a:pt x="8" y="36"/>
                    <a:pt x="10" y="39"/>
                    <a:pt x="7" y="39"/>
                  </a:cubicBezTo>
                  <a:cubicBezTo>
                    <a:pt x="5" y="39"/>
                    <a:pt x="3" y="39"/>
                    <a:pt x="3" y="36"/>
                  </a:cubicBezTo>
                  <a:cubicBezTo>
                    <a:pt x="4" y="33"/>
                    <a:pt x="3" y="29"/>
                    <a:pt x="4" y="21"/>
                  </a:cubicBezTo>
                  <a:cubicBezTo>
                    <a:pt x="5" y="0"/>
                    <a:pt x="0" y="0"/>
                    <a:pt x="3" y="0"/>
                  </a:cubicBezTo>
                  <a:cubicBezTo>
                    <a:pt x="6" y="0"/>
                    <a:pt x="8" y="12"/>
                    <a:pt x="8" y="2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59401" name="Group 50"/>
          <p:cNvGrpSpPr>
            <a:grpSpLocks noChangeAspect="1"/>
          </p:cNvGrpSpPr>
          <p:nvPr/>
        </p:nvGrpSpPr>
        <p:grpSpPr bwMode="auto">
          <a:xfrm>
            <a:off x="26988" y="620713"/>
            <a:ext cx="1952625" cy="5019675"/>
            <a:chOff x="-341" y="794"/>
            <a:chExt cx="872" cy="2241"/>
          </a:xfrm>
        </p:grpSpPr>
        <p:sp>
          <p:nvSpPr>
            <p:cNvPr id="59403" name="Freeform 52"/>
            <p:cNvSpPr>
              <a:spLocks/>
            </p:cNvSpPr>
            <p:nvPr/>
          </p:nvSpPr>
          <p:spPr bwMode="auto">
            <a:xfrm>
              <a:off x="-341" y="794"/>
              <a:ext cx="872" cy="2241"/>
            </a:xfrm>
            <a:custGeom>
              <a:avLst/>
              <a:gdLst>
                <a:gd name="T0" fmla="*/ 559149846 w 369"/>
                <a:gd name="T1" fmla="*/ 191656958 h 949"/>
                <a:gd name="T2" fmla="*/ 507089620 w 369"/>
                <a:gd name="T3" fmla="*/ 309731303 h 949"/>
                <a:gd name="T4" fmla="*/ 563515876 w 369"/>
                <a:gd name="T5" fmla="*/ 322779936 h 949"/>
                <a:gd name="T6" fmla="*/ 652830879 w 369"/>
                <a:gd name="T7" fmla="*/ 406577918 h 949"/>
                <a:gd name="T8" fmla="*/ 672456534 w 369"/>
                <a:gd name="T9" fmla="*/ 830329836 h 949"/>
                <a:gd name="T10" fmla="*/ 639275438 w 369"/>
                <a:gd name="T11" fmla="*/ 1026650491 h 949"/>
                <a:gd name="T12" fmla="*/ 744434614 w 369"/>
                <a:gd name="T13" fmla="*/ 1360495231 h 949"/>
                <a:gd name="T14" fmla="*/ 675344635 w 369"/>
                <a:gd name="T15" fmla="*/ 1748459922 h 949"/>
                <a:gd name="T16" fmla="*/ 744434614 w 369"/>
                <a:gd name="T17" fmla="*/ 1881099129 h 949"/>
                <a:gd name="T18" fmla="*/ 731237917 w 369"/>
                <a:gd name="T19" fmla="*/ 1944800527 h 949"/>
                <a:gd name="T20" fmla="*/ 614830180 w 369"/>
                <a:gd name="T21" fmla="*/ 1913991427 h 949"/>
                <a:gd name="T22" fmla="*/ 514767226 w 369"/>
                <a:gd name="T23" fmla="*/ 1892672188 h 949"/>
                <a:gd name="T24" fmla="*/ 565604818 w 369"/>
                <a:gd name="T25" fmla="*/ 1435277603 h 949"/>
                <a:gd name="T26" fmla="*/ 480367428 w 369"/>
                <a:gd name="T27" fmla="*/ 1274433598 h 949"/>
                <a:gd name="T28" fmla="*/ 422601176 w 369"/>
                <a:gd name="T29" fmla="*/ 1532331949 h 949"/>
                <a:gd name="T30" fmla="*/ 419868249 w 369"/>
                <a:gd name="T31" fmla="*/ 1702521937 h 949"/>
                <a:gd name="T32" fmla="*/ 462720611 w 369"/>
                <a:gd name="T33" fmla="*/ 1879116281 h 949"/>
                <a:gd name="T34" fmla="*/ 518282977 w 369"/>
                <a:gd name="T35" fmla="*/ 1993584624 h 949"/>
                <a:gd name="T36" fmla="*/ 453927149 w 369"/>
                <a:gd name="T37" fmla="*/ 2071239707 h 949"/>
                <a:gd name="T38" fmla="*/ 324681308 w 369"/>
                <a:gd name="T39" fmla="*/ 1960767287 h 949"/>
                <a:gd name="T40" fmla="*/ 324681308 w 369"/>
                <a:gd name="T41" fmla="*/ 1885935343 h 949"/>
                <a:gd name="T42" fmla="*/ 263693847 w 369"/>
                <a:gd name="T43" fmla="*/ 1681954729 h 949"/>
                <a:gd name="T44" fmla="*/ 261059075 w 369"/>
                <a:gd name="T45" fmla="*/ 1110665196 h 949"/>
                <a:gd name="T46" fmla="*/ 163785310 w 369"/>
                <a:gd name="T47" fmla="*/ 1170852480 h 949"/>
                <a:gd name="T48" fmla="*/ 122778278 w 369"/>
                <a:gd name="T49" fmla="*/ 916177465 h 949"/>
                <a:gd name="T50" fmla="*/ 192086157 w 369"/>
                <a:gd name="T51" fmla="*/ 731409316 h 949"/>
                <a:gd name="T52" fmla="*/ 163785310 w 369"/>
                <a:gd name="T53" fmla="*/ 717123745 h 949"/>
                <a:gd name="T54" fmla="*/ 96546031 w 369"/>
                <a:gd name="T55" fmla="*/ 850055542 h 949"/>
                <a:gd name="T56" fmla="*/ 78404486 w 369"/>
                <a:gd name="T57" fmla="*/ 541257100 h 949"/>
                <a:gd name="T58" fmla="*/ 236612759 w 369"/>
                <a:gd name="T59" fmla="*/ 324284603 h 949"/>
                <a:gd name="T60" fmla="*/ 380219778 w 369"/>
                <a:gd name="T61" fmla="*/ 245112989 h 949"/>
                <a:gd name="T62" fmla="*/ 364178538 w 369"/>
                <a:gd name="T63" fmla="*/ 181405999 h 949"/>
                <a:gd name="T64" fmla="*/ 373490152 w 369"/>
                <a:gd name="T65" fmla="*/ 63690422 h 949"/>
                <a:gd name="T66" fmla="*/ 574039839 w 369"/>
                <a:gd name="T67" fmla="*/ 108484321 h 94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69"/>
                <a:gd name="T103" fmla="*/ 0 h 949"/>
                <a:gd name="T104" fmla="*/ 369 w 369"/>
                <a:gd name="T105" fmla="*/ 949 h 94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69" h="949">
                  <a:moveTo>
                    <a:pt x="257" y="49"/>
                  </a:moveTo>
                  <a:cubicBezTo>
                    <a:pt x="255" y="61"/>
                    <a:pt x="254" y="68"/>
                    <a:pt x="250" y="87"/>
                  </a:cubicBezTo>
                  <a:cubicBezTo>
                    <a:pt x="250" y="91"/>
                    <a:pt x="246" y="105"/>
                    <a:pt x="239" y="124"/>
                  </a:cubicBezTo>
                  <a:cubicBezTo>
                    <a:pt x="234" y="132"/>
                    <a:pt x="226" y="135"/>
                    <a:pt x="227" y="140"/>
                  </a:cubicBezTo>
                  <a:cubicBezTo>
                    <a:pt x="227" y="141"/>
                    <a:pt x="228" y="142"/>
                    <a:pt x="228" y="142"/>
                  </a:cubicBezTo>
                  <a:cubicBezTo>
                    <a:pt x="231" y="145"/>
                    <a:pt x="244" y="145"/>
                    <a:pt x="252" y="146"/>
                  </a:cubicBezTo>
                  <a:cubicBezTo>
                    <a:pt x="257" y="146"/>
                    <a:pt x="268" y="152"/>
                    <a:pt x="276" y="158"/>
                  </a:cubicBezTo>
                  <a:cubicBezTo>
                    <a:pt x="284" y="163"/>
                    <a:pt x="291" y="172"/>
                    <a:pt x="292" y="184"/>
                  </a:cubicBezTo>
                  <a:cubicBezTo>
                    <a:pt x="290" y="256"/>
                    <a:pt x="310" y="279"/>
                    <a:pt x="305" y="315"/>
                  </a:cubicBezTo>
                  <a:cubicBezTo>
                    <a:pt x="304" y="332"/>
                    <a:pt x="306" y="341"/>
                    <a:pt x="301" y="376"/>
                  </a:cubicBezTo>
                  <a:cubicBezTo>
                    <a:pt x="300" y="391"/>
                    <a:pt x="290" y="397"/>
                    <a:pt x="290" y="429"/>
                  </a:cubicBezTo>
                  <a:cubicBezTo>
                    <a:pt x="289" y="444"/>
                    <a:pt x="286" y="451"/>
                    <a:pt x="286" y="465"/>
                  </a:cubicBezTo>
                  <a:cubicBezTo>
                    <a:pt x="286" y="477"/>
                    <a:pt x="315" y="535"/>
                    <a:pt x="315" y="546"/>
                  </a:cubicBezTo>
                  <a:cubicBezTo>
                    <a:pt x="315" y="564"/>
                    <a:pt x="326" y="598"/>
                    <a:pt x="333" y="616"/>
                  </a:cubicBezTo>
                  <a:cubicBezTo>
                    <a:pt x="340" y="652"/>
                    <a:pt x="316" y="732"/>
                    <a:pt x="310" y="759"/>
                  </a:cubicBezTo>
                  <a:cubicBezTo>
                    <a:pt x="307" y="769"/>
                    <a:pt x="305" y="781"/>
                    <a:pt x="302" y="792"/>
                  </a:cubicBezTo>
                  <a:cubicBezTo>
                    <a:pt x="298" y="803"/>
                    <a:pt x="290" y="803"/>
                    <a:pt x="302" y="825"/>
                  </a:cubicBezTo>
                  <a:cubicBezTo>
                    <a:pt x="306" y="837"/>
                    <a:pt x="315" y="845"/>
                    <a:pt x="333" y="852"/>
                  </a:cubicBezTo>
                  <a:cubicBezTo>
                    <a:pt x="356" y="862"/>
                    <a:pt x="369" y="854"/>
                    <a:pt x="369" y="866"/>
                  </a:cubicBezTo>
                  <a:cubicBezTo>
                    <a:pt x="369" y="879"/>
                    <a:pt x="348" y="880"/>
                    <a:pt x="327" y="881"/>
                  </a:cubicBezTo>
                  <a:cubicBezTo>
                    <a:pt x="315" y="880"/>
                    <a:pt x="301" y="880"/>
                    <a:pt x="279" y="865"/>
                  </a:cubicBezTo>
                  <a:cubicBezTo>
                    <a:pt x="277" y="864"/>
                    <a:pt x="275" y="864"/>
                    <a:pt x="275" y="867"/>
                  </a:cubicBezTo>
                  <a:cubicBezTo>
                    <a:pt x="275" y="873"/>
                    <a:pt x="267" y="874"/>
                    <a:pt x="249" y="872"/>
                  </a:cubicBezTo>
                  <a:cubicBezTo>
                    <a:pt x="234" y="871"/>
                    <a:pt x="231" y="874"/>
                    <a:pt x="230" y="857"/>
                  </a:cubicBezTo>
                  <a:cubicBezTo>
                    <a:pt x="229" y="857"/>
                    <a:pt x="233" y="807"/>
                    <a:pt x="238" y="769"/>
                  </a:cubicBezTo>
                  <a:cubicBezTo>
                    <a:pt x="238" y="740"/>
                    <a:pt x="253" y="656"/>
                    <a:pt x="253" y="650"/>
                  </a:cubicBezTo>
                  <a:cubicBezTo>
                    <a:pt x="253" y="626"/>
                    <a:pt x="239" y="616"/>
                    <a:pt x="232" y="605"/>
                  </a:cubicBezTo>
                  <a:cubicBezTo>
                    <a:pt x="223" y="592"/>
                    <a:pt x="220" y="579"/>
                    <a:pt x="215" y="577"/>
                  </a:cubicBezTo>
                  <a:cubicBezTo>
                    <a:pt x="205" y="575"/>
                    <a:pt x="208" y="600"/>
                    <a:pt x="202" y="623"/>
                  </a:cubicBezTo>
                  <a:cubicBezTo>
                    <a:pt x="186" y="671"/>
                    <a:pt x="196" y="670"/>
                    <a:pt x="189" y="694"/>
                  </a:cubicBezTo>
                  <a:cubicBezTo>
                    <a:pt x="186" y="711"/>
                    <a:pt x="182" y="718"/>
                    <a:pt x="181" y="736"/>
                  </a:cubicBezTo>
                  <a:cubicBezTo>
                    <a:pt x="180" y="750"/>
                    <a:pt x="195" y="747"/>
                    <a:pt x="188" y="771"/>
                  </a:cubicBezTo>
                  <a:cubicBezTo>
                    <a:pt x="188" y="772"/>
                    <a:pt x="188" y="773"/>
                    <a:pt x="188" y="775"/>
                  </a:cubicBezTo>
                  <a:cubicBezTo>
                    <a:pt x="193" y="810"/>
                    <a:pt x="208" y="829"/>
                    <a:pt x="207" y="851"/>
                  </a:cubicBezTo>
                  <a:cubicBezTo>
                    <a:pt x="206" y="854"/>
                    <a:pt x="204" y="863"/>
                    <a:pt x="203" y="863"/>
                  </a:cubicBezTo>
                  <a:cubicBezTo>
                    <a:pt x="191" y="863"/>
                    <a:pt x="213" y="885"/>
                    <a:pt x="232" y="903"/>
                  </a:cubicBezTo>
                  <a:cubicBezTo>
                    <a:pt x="243" y="913"/>
                    <a:pt x="261" y="921"/>
                    <a:pt x="254" y="931"/>
                  </a:cubicBezTo>
                  <a:cubicBezTo>
                    <a:pt x="244" y="949"/>
                    <a:pt x="216" y="938"/>
                    <a:pt x="203" y="938"/>
                  </a:cubicBezTo>
                  <a:cubicBezTo>
                    <a:pt x="175" y="938"/>
                    <a:pt x="169" y="908"/>
                    <a:pt x="149" y="908"/>
                  </a:cubicBezTo>
                  <a:cubicBezTo>
                    <a:pt x="144" y="909"/>
                    <a:pt x="144" y="901"/>
                    <a:pt x="145" y="888"/>
                  </a:cubicBezTo>
                  <a:cubicBezTo>
                    <a:pt x="145" y="874"/>
                    <a:pt x="139" y="868"/>
                    <a:pt x="139" y="861"/>
                  </a:cubicBezTo>
                  <a:cubicBezTo>
                    <a:pt x="139" y="856"/>
                    <a:pt x="146" y="859"/>
                    <a:pt x="145" y="854"/>
                  </a:cubicBezTo>
                  <a:cubicBezTo>
                    <a:pt x="144" y="847"/>
                    <a:pt x="138" y="853"/>
                    <a:pt x="137" y="837"/>
                  </a:cubicBezTo>
                  <a:cubicBezTo>
                    <a:pt x="137" y="825"/>
                    <a:pt x="118" y="777"/>
                    <a:pt x="118" y="762"/>
                  </a:cubicBezTo>
                  <a:cubicBezTo>
                    <a:pt x="118" y="708"/>
                    <a:pt x="125" y="640"/>
                    <a:pt x="125" y="567"/>
                  </a:cubicBezTo>
                  <a:cubicBezTo>
                    <a:pt x="125" y="562"/>
                    <a:pt x="125" y="507"/>
                    <a:pt x="117" y="503"/>
                  </a:cubicBezTo>
                  <a:cubicBezTo>
                    <a:pt x="110" y="500"/>
                    <a:pt x="103" y="512"/>
                    <a:pt x="103" y="524"/>
                  </a:cubicBezTo>
                  <a:cubicBezTo>
                    <a:pt x="101" y="541"/>
                    <a:pt x="87" y="534"/>
                    <a:pt x="73" y="530"/>
                  </a:cubicBezTo>
                  <a:cubicBezTo>
                    <a:pt x="28" y="513"/>
                    <a:pt x="35" y="508"/>
                    <a:pt x="35" y="496"/>
                  </a:cubicBezTo>
                  <a:cubicBezTo>
                    <a:pt x="35" y="479"/>
                    <a:pt x="53" y="431"/>
                    <a:pt x="55" y="415"/>
                  </a:cubicBezTo>
                  <a:cubicBezTo>
                    <a:pt x="56" y="412"/>
                    <a:pt x="71" y="355"/>
                    <a:pt x="78" y="335"/>
                  </a:cubicBezTo>
                  <a:cubicBezTo>
                    <a:pt x="85" y="344"/>
                    <a:pt x="86" y="332"/>
                    <a:pt x="86" y="331"/>
                  </a:cubicBezTo>
                  <a:cubicBezTo>
                    <a:pt x="85" y="326"/>
                    <a:pt x="82" y="302"/>
                    <a:pt x="74" y="312"/>
                  </a:cubicBezTo>
                  <a:cubicBezTo>
                    <a:pt x="72" y="315"/>
                    <a:pt x="67" y="315"/>
                    <a:pt x="73" y="325"/>
                  </a:cubicBezTo>
                  <a:cubicBezTo>
                    <a:pt x="91" y="352"/>
                    <a:pt x="86" y="413"/>
                    <a:pt x="79" y="427"/>
                  </a:cubicBezTo>
                  <a:cubicBezTo>
                    <a:pt x="75" y="435"/>
                    <a:pt x="44" y="385"/>
                    <a:pt x="43" y="385"/>
                  </a:cubicBezTo>
                  <a:cubicBezTo>
                    <a:pt x="29" y="369"/>
                    <a:pt x="0" y="338"/>
                    <a:pt x="0" y="317"/>
                  </a:cubicBezTo>
                  <a:cubicBezTo>
                    <a:pt x="2" y="298"/>
                    <a:pt x="25" y="263"/>
                    <a:pt x="35" y="245"/>
                  </a:cubicBezTo>
                  <a:cubicBezTo>
                    <a:pt x="55" y="219"/>
                    <a:pt x="69" y="208"/>
                    <a:pt x="72" y="183"/>
                  </a:cubicBezTo>
                  <a:cubicBezTo>
                    <a:pt x="81" y="147"/>
                    <a:pt x="98" y="149"/>
                    <a:pt x="106" y="147"/>
                  </a:cubicBezTo>
                  <a:cubicBezTo>
                    <a:pt x="133" y="145"/>
                    <a:pt x="155" y="144"/>
                    <a:pt x="157" y="131"/>
                  </a:cubicBezTo>
                  <a:cubicBezTo>
                    <a:pt x="158" y="126"/>
                    <a:pt x="172" y="120"/>
                    <a:pt x="170" y="111"/>
                  </a:cubicBezTo>
                  <a:cubicBezTo>
                    <a:pt x="169" y="109"/>
                    <a:pt x="170" y="98"/>
                    <a:pt x="169" y="92"/>
                  </a:cubicBezTo>
                  <a:cubicBezTo>
                    <a:pt x="168" y="86"/>
                    <a:pt x="164" y="85"/>
                    <a:pt x="163" y="82"/>
                  </a:cubicBezTo>
                  <a:cubicBezTo>
                    <a:pt x="159" y="60"/>
                    <a:pt x="165" y="61"/>
                    <a:pt x="164" y="51"/>
                  </a:cubicBezTo>
                  <a:cubicBezTo>
                    <a:pt x="164" y="44"/>
                    <a:pt x="165" y="32"/>
                    <a:pt x="167" y="29"/>
                  </a:cubicBezTo>
                  <a:cubicBezTo>
                    <a:pt x="176" y="13"/>
                    <a:pt x="190" y="1"/>
                    <a:pt x="213" y="0"/>
                  </a:cubicBezTo>
                  <a:cubicBezTo>
                    <a:pt x="242" y="4"/>
                    <a:pt x="260" y="28"/>
                    <a:pt x="257" y="4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04" name="Freeform 53"/>
            <p:cNvSpPr>
              <a:spLocks/>
            </p:cNvSpPr>
            <p:nvPr/>
          </p:nvSpPr>
          <p:spPr bwMode="auto">
            <a:xfrm>
              <a:off x="-5" y="1053"/>
              <a:ext cx="335" cy="721"/>
            </a:xfrm>
            <a:custGeom>
              <a:avLst/>
              <a:gdLst>
                <a:gd name="T0" fmla="*/ 186951360 w 142"/>
                <a:gd name="T1" fmla="*/ 69615931 h 305"/>
                <a:gd name="T2" fmla="*/ 193163370 w 142"/>
                <a:gd name="T3" fmla="*/ 123537916 h 305"/>
                <a:gd name="T4" fmla="*/ 212750916 w 142"/>
                <a:gd name="T5" fmla="*/ 174917991 h 305"/>
                <a:gd name="T6" fmla="*/ 260690282 w 142"/>
                <a:gd name="T7" fmla="*/ 310187787 h 305"/>
                <a:gd name="T8" fmla="*/ 260690282 w 142"/>
                <a:gd name="T9" fmla="*/ 380541549 h 305"/>
                <a:gd name="T10" fmla="*/ 279926031 w 142"/>
                <a:gd name="T11" fmla="*/ 501190964 h 305"/>
                <a:gd name="T12" fmla="*/ 306698389 w 142"/>
                <a:gd name="T13" fmla="*/ 635938804 h 305"/>
                <a:gd name="T14" fmla="*/ 292616089 w 142"/>
                <a:gd name="T15" fmla="*/ 679009747 h 305"/>
                <a:gd name="T16" fmla="*/ 212750916 w 142"/>
                <a:gd name="T17" fmla="*/ 683967275 h 305"/>
                <a:gd name="T18" fmla="*/ 158476787 w 142"/>
                <a:gd name="T19" fmla="*/ 679009747 h 305"/>
                <a:gd name="T20" fmla="*/ 150185739 w 142"/>
                <a:gd name="T21" fmla="*/ 663018815 h 305"/>
                <a:gd name="T22" fmla="*/ 89348029 w 142"/>
                <a:gd name="T23" fmla="*/ 661007240 h 305"/>
                <a:gd name="T24" fmla="*/ 1965173 w 142"/>
                <a:gd name="T25" fmla="*/ 629667610 h 305"/>
                <a:gd name="T26" fmla="*/ 73765440 w 142"/>
                <a:gd name="T27" fmla="*/ 454532591 h 305"/>
                <a:gd name="T28" fmla="*/ 115135732 w 142"/>
                <a:gd name="T29" fmla="*/ 334726778 h 305"/>
                <a:gd name="T30" fmla="*/ 104204357 w 142"/>
                <a:gd name="T31" fmla="*/ 234185472 h 305"/>
                <a:gd name="T32" fmla="*/ 52244671 w 142"/>
                <a:gd name="T33" fmla="*/ 22957794 h 305"/>
                <a:gd name="T34" fmla="*/ 89348029 w 142"/>
                <a:gd name="T35" fmla="*/ 72472243 h 305"/>
                <a:gd name="T36" fmla="*/ 158476787 w 142"/>
                <a:gd name="T37" fmla="*/ 110297165 h 305"/>
                <a:gd name="T38" fmla="*/ 186951360 w 142"/>
                <a:gd name="T39" fmla="*/ 69615931 h 3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2"/>
                <a:gd name="T61" fmla="*/ 0 h 305"/>
                <a:gd name="T62" fmla="*/ 142 w 142"/>
                <a:gd name="T63" fmla="*/ 305 h 30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2" h="305">
                  <a:moveTo>
                    <a:pt x="86" y="31"/>
                  </a:moveTo>
                  <a:cubicBezTo>
                    <a:pt x="87" y="33"/>
                    <a:pt x="86" y="45"/>
                    <a:pt x="89" y="55"/>
                  </a:cubicBezTo>
                  <a:cubicBezTo>
                    <a:pt x="92" y="65"/>
                    <a:pt x="98" y="74"/>
                    <a:pt x="98" y="78"/>
                  </a:cubicBezTo>
                  <a:cubicBezTo>
                    <a:pt x="100" y="87"/>
                    <a:pt x="120" y="121"/>
                    <a:pt x="120" y="138"/>
                  </a:cubicBezTo>
                  <a:cubicBezTo>
                    <a:pt x="119" y="152"/>
                    <a:pt x="120" y="149"/>
                    <a:pt x="120" y="169"/>
                  </a:cubicBezTo>
                  <a:cubicBezTo>
                    <a:pt x="120" y="185"/>
                    <a:pt x="124" y="208"/>
                    <a:pt x="129" y="223"/>
                  </a:cubicBezTo>
                  <a:cubicBezTo>
                    <a:pt x="138" y="252"/>
                    <a:pt x="139" y="268"/>
                    <a:pt x="141" y="283"/>
                  </a:cubicBezTo>
                  <a:cubicBezTo>
                    <a:pt x="142" y="295"/>
                    <a:pt x="142" y="300"/>
                    <a:pt x="135" y="302"/>
                  </a:cubicBezTo>
                  <a:cubicBezTo>
                    <a:pt x="125" y="305"/>
                    <a:pt x="117" y="304"/>
                    <a:pt x="98" y="304"/>
                  </a:cubicBezTo>
                  <a:cubicBezTo>
                    <a:pt x="91" y="304"/>
                    <a:pt x="72" y="305"/>
                    <a:pt x="73" y="302"/>
                  </a:cubicBezTo>
                  <a:cubicBezTo>
                    <a:pt x="75" y="297"/>
                    <a:pt x="72" y="296"/>
                    <a:pt x="69" y="295"/>
                  </a:cubicBezTo>
                  <a:cubicBezTo>
                    <a:pt x="61" y="294"/>
                    <a:pt x="57" y="295"/>
                    <a:pt x="41" y="294"/>
                  </a:cubicBezTo>
                  <a:cubicBezTo>
                    <a:pt x="27" y="293"/>
                    <a:pt x="2" y="294"/>
                    <a:pt x="1" y="280"/>
                  </a:cubicBezTo>
                  <a:cubicBezTo>
                    <a:pt x="0" y="270"/>
                    <a:pt x="34" y="214"/>
                    <a:pt x="34" y="202"/>
                  </a:cubicBezTo>
                  <a:cubicBezTo>
                    <a:pt x="35" y="192"/>
                    <a:pt x="53" y="160"/>
                    <a:pt x="53" y="149"/>
                  </a:cubicBezTo>
                  <a:cubicBezTo>
                    <a:pt x="53" y="127"/>
                    <a:pt x="50" y="119"/>
                    <a:pt x="48" y="104"/>
                  </a:cubicBezTo>
                  <a:cubicBezTo>
                    <a:pt x="43" y="69"/>
                    <a:pt x="16" y="20"/>
                    <a:pt x="24" y="10"/>
                  </a:cubicBezTo>
                  <a:cubicBezTo>
                    <a:pt x="34" y="0"/>
                    <a:pt x="23" y="13"/>
                    <a:pt x="41" y="32"/>
                  </a:cubicBezTo>
                  <a:cubicBezTo>
                    <a:pt x="50" y="41"/>
                    <a:pt x="66" y="49"/>
                    <a:pt x="73" y="49"/>
                  </a:cubicBezTo>
                  <a:cubicBezTo>
                    <a:pt x="84" y="48"/>
                    <a:pt x="81" y="26"/>
                    <a:pt x="86" y="3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59405" name="Freeform 54"/>
            <p:cNvSpPr>
              <a:spLocks/>
            </p:cNvSpPr>
            <p:nvPr/>
          </p:nvSpPr>
          <p:spPr bwMode="auto">
            <a:xfrm>
              <a:off x="122" y="1174"/>
              <a:ext cx="168" cy="560"/>
            </a:xfrm>
            <a:custGeom>
              <a:avLst/>
              <a:gdLst>
                <a:gd name="T0" fmla="*/ 77108067 w 71"/>
                <a:gd name="T1" fmla="*/ 29046054 h 237"/>
                <a:gd name="T2" fmla="*/ 68658021 w 71"/>
                <a:gd name="T3" fmla="*/ 51093215 h 237"/>
                <a:gd name="T4" fmla="*/ 80023505 w 71"/>
                <a:gd name="T5" fmla="*/ 80295454 h 237"/>
                <a:gd name="T6" fmla="*/ 123676606 w 71"/>
                <a:gd name="T7" fmla="*/ 272110442 h 237"/>
                <a:gd name="T8" fmla="*/ 139208545 w 71"/>
                <a:gd name="T9" fmla="*/ 379672076 h 237"/>
                <a:gd name="T10" fmla="*/ 155531588 w 71"/>
                <a:gd name="T11" fmla="*/ 504266402 h 237"/>
                <a:gd name="T12" fmla="*/ 137111452 w 71"/>
                <a:gd name="T13" fmla="*/ 526594565 h 237"/>
                <a:gd name="T14" fmla="*/ 95555519 w 71"/>
                <a:gd name="T15" fmla="*/ 504266402 h 237"/>
                <a:gd name="T16" fmla="*/ 68658021 w 71"/>
                <a:gd name="T17" fmla="*/ 430395190 h 237"/>
                <a:gd name="T18" fmla="*/ 48112170 w 71"/>
                <a:gd name="T19" fmla="*/ 260570872 h 237"/>
                <a:gd name="T20" fmla="*/ 23251900 w 71"/>
                <a:gd name="T21" fmla="*/ 65117123 h 237"/>
                <a:gd name="T22" fmla="*/ 13486329 w 71"/>
                <a:gd name="T23" fmla="*/ 49248060 h 237"/>
                <a:gd name="T24" fmla="*/ 4804137 w 71"/>
                <a:gd name="T25" fmla="*/ 26407958 h 237"/>
                <a:gd name="T26" fmla="*/ 41555989 w 71"/>
                <a:gd name="T27" fmla="*/ 0 h 237"/>
                <a:gd name="T28" fmla="*/ 77108067 w 71"/>
                <a:gd name="T29" fmla="*/ 29046054 h 23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1"/>
                <a:gd name="T46" fmla="*/ 0 h 237"/>
                <a:gd name="T47" fmla="*/ 71 w 71"/>
                <a:gd name="T48" fmla="*/ 237 h 23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1" h="237">
                  <a:moveTo>
                    <a:pt x="34" y="13"/>
                  </a:moveTo>
                  <a:cubicBezTo>
                    <a:pt x="36" y="15"/>
                    <a:pt x="29" y="20"/>
                    <a:pt x="30" y="23"/>
                  </a:cubicBezTo>
                  <a:cubicBezTo>
                    <a:pt x="31" y="26"/>
                    <a:pt x="33" y="33"/>
                    <a:pt x="35" y="36"/>
                  </a:cubicBezTo>
                  <a:cubicBezTo>
                    <a:pt x="43" y="59"/>
                    <a:pt x="45" y="81"/>
                    <a:pt x="54" y="122"/>
                  </a:cubicBezTo>
                  <a:cubicBezTo>
                    <a:pt x="57" y="138"/>
                    <a:pt x="59" y="157"/>
                    <a:pt x="61" y="170"/>
                  </a:cubicBezTo>
                  <a:cubicBezTo>
                    <a:pt x="67" y="207"/>
                    <a:pt x="71" y="215"/>
                    <a:pt x="68" y="226"/>
                  </a:cubicBezTo>
                  <a:cubicBezTo>
                    <a:pt x="66" y="232"/>
                    <a:pt x="65" y="236"/>
                    <a:pt x="60" y="236"/>
                  </a:cubicBezTo>
                  <a:cubicBezTo>
                    <a:pt x="55" y="237"/>
                    <a:pt x="50" y="232"/>
                    <a:pt x="42" y="226"/>
                  </a:cubicBezTo>
                  <a:cubicBezTo>
                    <a:pt x="34" y="221"/>
                    <a:pt x="33" y="208"/>
                    <a:pt x="30" y="193"/>
                  </a:cubicBezTo>
                  <a:cubicBezTo>
                    <a:pt x="26" y="172"/>
                    <a:pt x="21" y="146"/>
                    <a:pt x="21" y="117"/>
                  </a:cubicBezTo>
                  <a:cubicBezTo>
                    <a:pt x="21" y="80"/>
                    <a:pt x="11" y="49"/>
                    <a:pt x="10" y="29"/>
                  </a:cubicBezTo>
                  <a:cubicBezTo>
                    <a:pt x="10" y="26"/>
                    <a:pt x="8" y="24"/>
                    <a:pt x="6" y="22"/>
                  </a:cubicBezTo>
                  <a:cubicBezTo>
                    <a:pt x="4" y="17"/>
                    <a:pt x="0" y="14"/>
                    <a:pt x="2" y="12"/>
                  </a:cubicBezTo>
                  <a:cubicBezTo>
                    <a:pt x="13" y="5"/>
                    <a:pt x="12" y="0"/>
                    <a:pt x="18" y="0"/>
                  </a:cubicBezTo>
                  <a:cubicBezTo>
                    <a:pt x="24" y="0"/>
                    <a:pt x="29" y="5"/>
                    <a:pt x="34" y="1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59402" name="矩形 2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AutoShape 4"/>
          <p:cNvSpPr>
            <a:spLocks noChangeAspect="1" noChangeArrowheads="1"/>
          </p:cNvSpPr>
          <p:nvPr/>
        </p:nvSpPr>
        <p:spPr bwMode="auto">
          <a:xfrm>
            <a:off x="7667625" y="4508500"/>
            <a:ext cx="1012825" cy="15636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60418" name="AutoShape 19"/>
          <p:cNvSpPr>
            <a:spLocks noChangeAspect="1" noChangeArrowheads="1"/>
          </p:cNvSpPr>
          <p:nvPr/>
        </p:nvSpPr>
        <p:spPr bwMode="auto">
          <a:xfrm>
            <a:off x="6227763" y="2600325"/>
            <a:ext cx="2741612" cy="42322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60419" name="群組 14"/>
          <p:cNvGrpSpPr>
            <a:grpSpLocks/>
          </p:cNvGrpSpPr>
          <p:nvPr/>
        </p:nvGrpSpPr>
        <p:grpSpPr bwMode="auto">
          <a:xfrm>
            <a:off x="2916238" y="404813"/>
            <a:ext cx="1798637" cy="6100762"/>
            <a:chOff x="685131" y="503238"/>
            <a:chExt cx="1798637" cy="6100763"/>
          </a:xfrm>
        </p:grpSpPr>
        <p:sp>
          <p:nvSpPr>
            <p:cNvPr id="60446" name="Freeform 11"/>
            <p:cNvSpPr>
              <a:spLocks/>
            </p:cNvSpPr>
            <p:nvPr/>
          </p:nvSpPr>
          <p:spPr bwMode="auto">
            <a:xfrm>
              <a:off x="685131" y="503238"/>
              <a:ext cx="1798637" cy="6100763"/>
            </a:xfrm>
            <a:custGeom>
              <a:avLst/>
              <a:gdLst>
                <a:gd name="T0" fmla="*/ 2147483647 w 116"/>
                <a:gd name="T1" fmla="*/ 2147483647 h 393"/>
                <a:gd name="T2" fmla="*/ 2147483647 w 116"/>
                <a:gd name="T3" fmla="*/ 2147483647 h 393"/>
                <a:gd name="T4" fmla="*/ 2147483647 w 116"/>
                <a:gd name="T5" fmla="*/ 2147483647 h 393"/>
                <a:gd name="T6" fmla="*/ 2147483647 w 116"/>
                <a:gd name="T7" fmla="*/ 2147483647 h 393"/>
                <a:gd name="T8" fmla="*/ 2147483647 w 116"/>
                <a:gd name="T9" fmla="*/ 2147483647 h 393"/>
                <a:gd name="T10" fmla="*/ 2147483647 w 116"/>
                <a:gd name="T11" fmla="*/ 2147483647 h 393"/>
                <a:gd name="T12" fmla="*/ 2147483647 w 116"/>
                <a:gd name="T13" fmla="*/ 2147483647 h 393"/>
                <a:gd name="T14" fmla="*/ 0 w 116"/>
                <a:gd name="T15" fmla="*/ 2147483647 h 393"/>
                <a:gd name="T16" fmla="*/ 2147483647 w 116"/>
                <a:gd name="T17" fmla="*/ 2147483647 h 393"/>
                <a:gd name="T18" fmla="*/ 2147483647 w 116"/>
                <a:gd name="T19" fmla="*/ 2147483647 h 393"/>
                <a:gd name="T20" fmla="*/ 2147483647 w 116"/>
                <a:gd name="T21" fmla="*/ 2147483647 h 393"/>
                <a:gd name="T22" fmla="*/ 2147483647 w 116"/>
                <a:gd name="T23" fmla="*/ 2147483647 h 393"/>
                <a:gd name="T24" fmla="*/ 2147483647 w 116"/>
                <a:gd name="T25" fmla="*/ 2147483647 h 393"/>
                <a:gd name="T26" fmla="*/ 2147483647 w 116"/>
                <a:gd name="T27" fmla="*/ 2147483647 h 393"/>
                <a:gd name="T28" fmla="*/ 2147483647 w 116"/>
                <a:gd name="T29" fmla="*/ 2147483647 h 393"/>
                <a:gd name="T30" fmla="*/ 2147483647 w 116"/>
                <a:gd name="T31" fmla="*/ 2147483647 h 393"/>
                <a:gd name="T32" fmla="*/ 2147483647 w 116"/>
                <a:gd name="T33" fmla="*/ 2147483647 h 393"/>
                <a:gd name="T34" fmla="*/ 2147483647 w 116"/>
                <a:gd name="T35" fmla="*/ 2147483647 h 393"/>
                <a:gd name="T36" fmla="*/ 2147483647 w 116"/>
                <a:gd name="T37" fmla="*/ 2147483647 h 393"/>
                <a:gd name="T38" fmla="*/ 2147483647 w 116"/>
                <a:gd name="T39" fmla="*/ 2147483647 h 393"/>
                <a:gd name="T40" fmla="*/ 2147483647 w 116"/>
                <a:gd name="T41" fmla="*/ 2147483647 h 393"/>
                <a:gd name="T42" fmla="*/ 2147483647 w 116"/>
                <a:gd name="T43" fmla="*/ 2147483647 h 393"/>
                <a:gd name="T44" fmla="*/ 2147483647 w 116"/>
                <a:gd name="T45" fmla="*/ 2147483647 h 393"/>
                <a:gd name="T46" fmla="*/ 2147483647 w 116"/>
                <a:gd name="T47" fmla="*/ 2147483647 h 393"/>
                <a:gd name="T48" fmla="*/ 2147483647 w 116"/>
                <a:gd name="T49" fmla="*/ 2147483647 h 393"/>
                <a:gd name="T50" fmla="*/ 2147483647 w 116"/>
                <a:gd name="T51" fmla="*/ 2147483647 h 393"/>
                <a:gd name="T52" fmla="*/ 2147483647 w 116"/>
                <a:gd name="T53" fmla="*/ 2147483647 h 393"/>
                <a:gd name="T54" fmla="*/ 2147483647 w 116"/>
                <a:gd name="T55" fmla="*/ 2147483647 h 393"/>
                <a:gd name="T56" fmla="*/ 2147483647 w 116"/>
                <a:gd name="T57" fmla="*/ 2147483647 h 393"/>
                <a:gd name="T58" fmla="*/ 2147483647 w 116"/>
                <a:gd name="T59" fmla="*/ 2147483647 h 393"/>
                <a:gd name="T60" fmla="*/ 2147483647 w 116"/>
                <a:gd name="T61" fmla="*/ 2147483647 h 393"/>
                <a:gd name="T62" fmla="*/ 2147483647 w 116"/>
                <a:gd name="T63" fmla="*/ 2147483647 h 393"/>
                <a:gd name="T64" fmla="*/ 2147483647 w 116"/>
                <a:gd name="T65" fmla="*/ 2147483647 h 393"/>
                <a:gd name="T66" fmla="*/ 2147483647 w 116"/>
                <a:gd name="T67" fmla="*/ 2147483647 h 393"/>
                <a:gd name="T68" fmla="*/ 2147483647 w 116"/>
                <a:gd name="T69" fmla="*/ 2147483647 h 393"/>
                <a:gd name="T70" fmla="*/ 2147483647 w 116"/>
                <a:gd name="T71" fmla="*/ 2147483647 h 393"/>
                <a:gd name="T72" fmla="*/ 2147483647 w 116"/>
                <a:gd name="T73" fmla="*/ 2147483647 h 393"/>
                <a:gd name="T74" fmla="*/ 2147483647 w 116"/>
                <a:gd name="T75" fmla="*/ 2147483647 h 393"/>
                <a:gd name="T76" fmla="*/ 2147483647 w 116"/>
                <a:gd name="T77" fmla="*/ 2147483647 h 393"/>
                <a:gd name="T78" fmla="*/ 2147483647 w 116"/>
                <a:gd name="T79" fmla="*/ 2147483647 h 393"/>
                <a:gd name="T80" fmla="*/ 2147483647 w 116"/>
                <a:gd name="T81" fmla="*/ 2147483647 h 393"/>
                <a:gd name="T82" fmla="*/ 2147483647 w 116"/>
                <a:gd name="T83" fmla="*/ 2147483647 h 393"/>
                <a:gd name="T84" fmla="*/ 2147483647 w 116"/>
                <a:gd name="T85" fmla="*/ 2147483647 h 393"/>
                <a:gd name="T86" fmla="*/ 2147483647 w 116"/>
                <a:gd name="T87" fmla="*/ 2147483647 h 393"/>
                <a:gd name="T88" fmla="*/ 2147483647 w 116"/>
                <a:gd name="T89" fmla="*/ 2147483647 h 393"/>
                <a:gd name="T90" fmla="*/ 2147483647 w 116"/>
                <a:gd name="T91" fmla="*/ 2147483647 h 393"/>
                <a:gd name="T92" fmla="*/ 2147483647 w 116"/>
                <a:gd name="T93" fmla="*/ 2147483647 h 393"/>
                <a:gd name="T94" fmla="*/ 2147483647 w 116"/>
                <a:gd name="T95" fmla="*/ 2147483647 h 393"/>
                <a:gd name="T96" fmla="*/ 2147483647 w 116"/>
                <a:gd name="T97" fmla="*/ 2147483647 h 393"/>
                <a:gd name="T98" fmla="*/ 2147483647 w 116"/>
                <a:gd name="T99" fmla="*/ 2147483647 h 393"/>
                <a:gd name="T100" fmla="*/ 2147483647 w 116"/>
                <a:gd name="T101" fmla="*/ 2147483647 h 393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6"/>
                <a:gd name="T154" fmla="*/ 0 h 393"/>
                <a:gd name="T155" fmla="*/ 116 w 116"/>
                <a:gd name="T156" fmla="*/ 393 h 393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6" h="393">
                  <a:moveTo>
                    <a:pt x="35" y="294"/>
                  </a:moveTo>
                  <a:cubicBezTo>
                    <a:pt x="35" y="294"/>
                    <a:pt x="31" y="315"/>
                    <a:pt x="31" y="331"/>
                  </a:cubicBezTo>
                  <a:cubicBezTo>
                    <a:pt x="31" y="347"/>
                    <a:pt x="29" y="366"/>
                    <a:pt x="29" y="369"/>
                  </a:cubicBezTo>
                  <a:cubicBezTo>
                    <a:pt x="29" y="372"/>
                    <a:pt x="28" y="372"/>
                    <a:pt x="26" y="372"/>
                  </a:cubicBezTo>
                  <a:cubicBezTo>
                    <a:pt x="24" y="371"/>
                    <a:pt x="21" y="371"/>
                    <a:pt x="21" y="371"/>
                  </a:cubicBezTo>
                  <a:cubicBezTo>
                    <a:pt x="21" y="371"/>
                    <a:pt x="22" y="380"/>
                    <a:pt x="21" y="383"/>
                  </a:cubicBezTo>
                  <a:cubicBezTo>
                    <a:pt x="19" y="386"/>
                    <a:pt x="14" y="390"/>
                    <a:pt x="8" y="391"/>
                  </a:cubicBezTo>
                  <a:cubicBezTo>
                    <a:pt x="2" y="391"/>
                    <a:pt x="0" y="390"/>
                    <a:pt x="0" y="388"/>
                  </a:cubicBezTo>
                  <a:cubicBezTo>
                    <a:pt x="0" y="385"/>
                    <a:pt x="2" y="381"/>
                    <a:pt x="4" y="377"/>
                  </a:cubicBezTo>
                  <a:cubicBezTo>
                    <a:pt x="6" y="373"/>
                    <a:pt x="5" y="369"/>
                    <a:pt x="4" y="369"/>
                  </a:cubicBezTo>
                  <a:cubicBezTo>
                    <a:pt x="3" y="369"/>
                    <a:pt x="1" y="368"/>
                    <a:pt x="1" y="368"/>
                  </a:cubicBezTo>
                  <a:cubicBezTo>
                    <a:pt x="1" y="368"/>
                    <a:pt x="0" y="353"/>
                    <a:pt x="2" y="337"/>
                  </a:cubicBezTo>
                  <a:cubicBezTo>
                    <a:pt x="3" y="322"/>
                    <a:pt x="7" y="286"/>
                    <a:pt x="8" y="278"/>
                  </a:cubicBezTo>
                  <a:cubicBezTo>
                    <a:pt x="9" y="270"/>
                    <a:pt x="13" y="264"/>
                    <a:pt x="12" y="237"/>
                  </a:cubicBezTo>
                  <a:cubicBezTo>
                    <a:pt x="12" y="209"/>
                    <a:pt x="10" y="205"/>
                    <a:pt x="13" y="190"/>
                  </a:cubicBezTo>
                  <a:cubicBezTo>
                    <a:pt x="15" y="176"/>
                    <a:pt x="18" y="168"/>
                    <a:pt x="20" y="161"/>
                  </a:cubicBezTo>
                  <a:cubicBezTo>
                    <a:pt x="21" y="153"/>
                    <a:pt x="22" y="139"/>
                    <a:pt x="21" y="139"/>
                  </a:cubicBezTo>
                  <a:cubicBezTo>
                    <a:pt x="21" y="139"/>
                    <a:pt x="11" y="142"/>
                    <a:pt x="10" y="136"/>
                  </a:cubicBezTo>
                  <a:cubicBezTo>
                    <a:pt x="9" y="131"/>
                    <a:pt x="7" y="115"/>
                    <a:pt x="9" y="105"/>
                  </a:cubicBezTo>
                  <a:cubicBezTo>
                    <a:pt x="11" y="94"/>
                    <a:pt x="13" y="81"/>
                    <a:pt x="14" y="77"/>
                  </a:cubicBezTo>
                  <a:cubicBezTo>
                    <a:pt x="15" y="74"/>
                    <a:pt x="17" y="71"/>
                    <a:pt x="21" y="69"/>
                  </a:cubicBezTo>
                  <a:cubicBezTo>
                    <a:pt x="25" y="67"/>
                    <a:pt x="34" y="69"/>
                    <a:pt x="34" y="64"/>
                  </a:cubicBezTo>
                  <a:cubicBezTo>
                    <a:pt x="34" y="60"/>
                    <a:pt x="34" y="53"/>
                    <a:pt x="36" y="35"/>
                  </a:cubicBezTo>
                  <a:cubicBezTo>
                    <a:pt x="39" y="18"/>
                    <a:pt x="39" y="12"/>
                    <a:pt x="44" y="7"/>
                  </a:cubicBezTo>
                  <a:cubicBezTo>
                    <a:pt x="50" y="3"/>
                    <a:pt x="59" y="0"/>
                    <a:pt x="65" y="4"/>
                  </a:cubicBezTo>
                  <a:cubicBezTo>
                    <a:pt x="71" y="7"/>
                    <a:pt x="79" y="13"/>
                    <a:pt x="80" y="34"/>
                  </a:cubicBezTo>
                  <a:cubicBezTo>
                    <a:pt x="82" y="54"/>
                    <a:pt x="83" y="61"/>
                    <a:pt x="85" y="64"/>
                  </a:cubicBezTo>
                  <a:cubicBezTo>
                    <a:pt x="87" y="67"/>
                    <a:pt x="85" y="67"/>
                    <a:pt x="89" y="67"/>
                  </a:cubicBezTo>
                  <a:cubicBezTo>
                    <a:pt x="93" y="67"/>
                    <a:pt x="103" y="66"/>
                    <a:pt x="103" y="77"/>
                  </a:cubicBezTo>
                  <a:cubicBezTo>
                    <a:pt x="102" y="87"/>
                    <a:pt x="102" y="106"/>
                    <a:pt x="100" y="115"/>
                  </a:cubicBezTo>
                  <a:cubicBezTo>
                    <a:pt x="97" y="124"/>
                    <a:pt x="96" y="126"/>
                    <a:pt x="91" y="130"/>
                  </a:cubicBezTo>
                  <a:cubicBezTo>
                    <a:pt x="86" y="134"/>
                    <a:pt x="82" y="133"/>
                    <a:pt x="84" y="137"/>
                  </a:cubicBezTo>
                  <a:cubicBezTo>
                    <a:pt x="85" y="141"/>
                    <a:pt x="87" y="158"/>
                    <a:pt x="91" y="174"/>
                  </a:cubicBezTo>
                  <a:cubicBezTo>
                    <a:pt x="95" y="189"/>
                    <a:pt x="98" y="192"/>
                    <a:pt x="99" y="227"/>
                  </a:cubicBezTo>
                  <a:cubicBezTo>
                    <a:pt x="100" y="262"/>
                    <a:pt x="100" y="266"/>
                    <a:pt x="103" y="285"/>
                  </a:cubicBezTo>
                  <a:cubicBezTo>
                    <a:pt x="107" y="304"/>
                    <a:pt x="112" y="316"/>
                    <a:pt x="113" y="336"/>
                  </a:cubicBezTo>
                  <a:cubicBezTo>
                    <a:pt x="113" y="356"/>
                    <a:pt x="115" y="364"/>
                    <a:pt x="116" y="367"/>
                  </a:cubicBezTo>
                  <a:cubicBezTo>
                    <a:pt x="116" y="369"/>
                    <a:pt x="112" y="369"/>
                    <a:pt x="112" y="369"/>
                  </a:cubicBezTo>
                  <a:cubicBezTo>
                    <a:pt x="112" y="369"/>
                    <a:pt x="111" y="374"/>
                    <a:pt x="113" y="378"/>
                  </a:cubicBezTo>
                  <a:cubicBezTo>
                    <a:pt x="116" y="383"/>
                    <a:pt x="116" y="388"/>
                    <a:pt x="115" y="390"/>
                  </a:cubicBezTo>
                  <a:cubicBezTo>
                    <a:pt x="114" y="392"/>
                    <a:pt x="110" y="393"/>
                    <a:pt x="106" y="391"/>
                  </a:cubicBezTo>
                  <a:cubicBezTo>
                    <a:pt x="101" y="390"/>
                    <a:pt x="96" y="387"/>
                    <a:pt x="96" y="382"/>
                  </a:cubicBezTo>
                  <a:cubicBezTo>
                    <a:pt x="96" y="376"/>
                    <a:pt x="96" y="371"/>
                    <a:pt x="95" y="371"/>
                  </a:cubicBezTo>
                  <a:cubicBezTo>
                    <a:pt x="94" y="372"/>
                    <a:pt x="84" y="372"/>
                    <a:pt x="84" y="370"/>
                  </a:cubicBezTo>
                  <a:cubicBezTo>
                    <a:pt x="84" y="368"/>
                    <a:pt x="81" y="341"/>
                    <a:pt x="80" y="331"/>
                  </a:cubicBezTo>
                  <a:cubicBezTo>
                    <a:pt x="79" y="320"/>
                    <a:pt x="77" y="290"/>
                    <a:pt x="75" y="280"/>
                  </a:cubicBezTo>
                  <a:cubicBezTo>
                    <a:pt x="72" y="271"/>
                    <a:pt x="73" y="259"/>
                    <a:pt x="68" y="240"/>
                  </a:cubicBezTo>
                  <a:cubicBezTo>
                    <a:pt x="64" y="222"/>
                    <a:pt x="58" y="204"/>
                    <a:pt x="56" y="202"/>
                  </a:cubicBezTo>
                  <a:cubicBezTo>
                    <a:pt x="53" y="199"/>
                    <a:pt x="52" y="206"/>
                    <a:pt x="50" y="213"/>
                  </a:cubicBezTo>
                  <a:cubicBezTo>
                    <a:pt x="49" y="220"/>
                    <a:pt x="43" y="243"/>
                    <a:pt x="41" y="259"/>
                  </a:cubicBezTo>
                  <a:cubicBezTo>
                    <a:pt x="39" y="274"/>
                    <a:pt x="37" y="289"/>
                    <a:pt x="35" y="29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47" name="Freeform 12"/>
            <p:cNvSpPr>
              <a:spLocks/>
            </p:cNvSpPr>
            <p:nvPr/>
          </p:nvSpPr>
          <p:spPr bwMode="auto">
            <a:xfrm>
              <a:off x="1149350" y="2351088"/>
              <a:ext cx="279400" cy="341313"/>
            </a:xfrm>
            <a:custGeom>
              <a:avLst/>
              <a:gdLst>
                <a:gd name="T0" fmla="*/ 2147483647 w 18"/>
                <a:gd name="T1" fmla="*/ 2147483647 h 22"/>
                <a:gd name="T2" fmla="*/ 2147483647 w 18"/>
                <a:gd name="T3" fmla="*/ 2147483647 h 22"/>
                <a:gd name="T4" fmla="*/ 2147483647 w 18"/>
                <a:gd name="T5" fmla="*/ 2147483647 h 22"/>
                <a:gd name="T6" fmla="*/ 2147483647 w 18"/>
                <a:gd name="T7" fmla="*/ 2147483647 h 22"/>
                <a:gd name="T8" fmla="*/ 2147483647 w 18"/>
                <a:gd name="T9" fmla="*/ 2147483647 h 22"/>
                <a:gd name="T10" fmla="*/ 2147483647 w 18"/>
                <a:gd name="T11" fmla="*/ 2147483647 h 22"/>
                <a:gd name="T12" fmla="*/ 2147483647 w 18"/>
                <a:gd name="T13" fmla="*/ 2147483647 h 22"/>
                <a:gd name="T14" fmla="*/ 2147483647 w 18"/>
                <a:gd name="T15" fmla="*/ 2147483647 h 22"/>
                <a:gd name="T16" fmla="*/ 2147483647 w 18"/>
                <a:gd name="T17" fmla="*/ 2147483647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"/>
                <a:gd name="T28" fmla="*/ 0 h 22"/>
                <a:gd name="T29" fmla="*/ 18 w 18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" h="22">
                  <a:moveTo>
                    <a:pt x="15" y="21"/>
                  </a:moveTo>
                  <a:cubicBezTo>
                    <a:pt x="15" y="21"/>
                    <a:pt x="18" y="18"/>
                    <a:pt x="18" y="16"/>
                  </a:cubicBezTo>
                  <a:cubicBezTo>
                    <a:pt x="18" y="13"/>
                    <a:pt x="17" y="11"/>
                    <a:pt x="17" y="9"/>
                  </a:cubicBezTo>
                  <a:cubicBezTo>
                    <a:pt x="17" y="6"/>
                    <a:pt x="17" y="4"/>
                    <a:pt x="15" y="4"/>
                  </a:cubicBezTo>
                  <a:cubicBezTo>
                    <a:pt x="14" y="4"/>
                    <a:pt x="8" y="1"/>
                    <a:pt x="6" y="1"/>
                  </a:cubicBezTo>
                  <a:cubicBezTo>
                    <a:pt x="4" y="0"/>
                    <a:pt x="3" y="8"/>
                    <a:pt x="2" y="11"/>
                  </a:cubicBezTo>
                  <a:cubicBezTo>
                    <a:pt x="1" y="14"/>
                    <a:pt x="0" y="20"/>
                    <a:pt x="2" y="21"/>
                  </a:cubicBezTo>
                  <a:cubicBezTo>
                    <a:pt x="3" y="21"/>
                    <a:pt x="8" y="19"/>
                    <a:pt x="10" y="20"/>
                  </a:cubicBezTo>
                  <a:cubicBezTo>
                    <a:pt x="12" y="21"/>
                    <a:pt x="14" y="22"/>
                    <a:pt x="15" y="21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231F2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48" name="Freeform 13"/>
            <p:cNvSpPr>
              <a:spLocks/>
            </p:cNvSpPr>
            <p:nvPr/>
          </p:nvSpPr>
          <p:spPr bwMode="auto">
            <a:xfrm>
              <a:off x="1614488" y="2211388"/>
              <a:ext cx="263525" cy="357188"/>
            </a:xfrm>
            <a:custGeom>
              <a:avLst/>
              <a:gdLst>
                <a:gd name="T0" fmla="*/ 2147483647 w 17"/>
                <a:gd name="T1" fmla="*/ 2147483647 h 23"/>
                <a:gd name="T2" fmla="*/ 2147483647 w 17"/>
                <a:gd name="T3" fmla="*/ 2147483647 h 23"/>
                <a:gd name="T4" fmla="*/ 2147483647 w 17"/>
                <a:gd name="T5" fmla="*/ 2147483647 h 23"/>
                <a:gd name="T6" fmla="*/ 2147483647 w 17"/>
                <a:gd name="T7" fmla="*/ 2147483647 h 23"/>
                <a:gd name="T8" fmla="*/ 0 w 17"/>
                <a:gd name="T9" fmla="*/ 2147483647 h 23"/>
                <a:gd name="T10" fmla="*/ 2147483647 w 17"/>
                <a:gd name="T11" fmla="*/ 2147483647 h 23"/>
                <a:gd name="T12" fmla="*/ 2147483647 w 17"/>
                <a:gd name="T13" fmla="*/ 2147483647 h 23"/>
                <a:gd name="T14" fmla="*/ 0 w 17"/>
                <a:gd name="T15" fmla="*/ 2147483647 h 23"/>
                <a:gd name="T16" fmla="*/ 2147483647 w 17"/>
                <a:gd name="T17" fmla="*/ 2147483647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23"/>
                <a:gd name="T29" fmla="*/ 17 w 17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23">
                  <a:moveTo>
                    <a:pt x="13" y="23"/>
                  </a:moveTo>
                  <a:cubicBezTo>
                    <a:pt x="14" y="23"/>
                    <a:pt x="17" y="21"/>
                    <a:pt x="16" y="18"/>
                  </a:cubicBezTo>
                  <a:cubicBezTo>
                    <a:pt x="15" y="15"/>
                    <a:pt x="13" y="11"/>
                    <a:pt x="13" y="7"/>
                  </a:cubicBezTo>
                  <a:cubicBezTo>
                    <a:pt x="13" y="3"/>
                    <a:pt x="12" y="2"/>
                    <a:pt x="8" y="2"/>
                  </a:cubicBezTo>
                  <a:cubicBezTo>
                    <a:pt x="5" y="2"/>
                    <a:pt x="0" y="0"/>
                    <a:pt x="0" y="3"/>
                  </a:cubicBezTo>
                  <a:cubicBezTo>
                    <a:pt x="0" y="7"/>
                    <a:pt x="2" y="10"/>
                    <a:pt x="2" y="12"/>
                  </a:cubicBezTo>
                  <a:cubicBezTo>
                    <a:pt x="2" y="14"/>
                    <a:pt x="1" y="15"/>
                    <a:pt x="1" y="15"/>
                  </a:cubicBezTo>
                  <a:cubicBezTo>
                    <a:pt x="1" y="15"/>
                    <a:pt x="0" y="18"/>
                    <a:pt x="0" y="20"/>
                  </a:cubicBezTo>
                  <a:cubicBezTo>
                    <a:pt x="0" y="23"/>
                    <a:pt x="11" y="23"/>
                    <a:pt x="13" y="23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231F2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49" name="Freeform 14"/>
            <p:cNvSpPr>
              <a:spLocks/>
            </p:cNvSpPr>
            <p:nvPr/>
          </p:nvSpPr>
          <p:spPr bwMode="auto">
            <a:xfrm>
              <a:off x="963613" y="2971800"/>
              <a:ext cx="1116012" cy="263525"/>
            </a:xfrm>
            <a:custGeom>
              <a:avLst/>
              <a:gdLst>
                <a:gd name="T0" fmla="*/ 2147483647 w 72"/>
                <a:gd name="T1" fmla="*/ 2147483647 h 17"/>
                <a:gd name="T2" fmla="*/ 2147483647 w 72"/>
                <a:gd name="T3" fmla="*/ 2147483647 h 17"/>
                <a:gd name="T4" fmla="*/ 2147483647 w 72"/>
                <a:gd name="T5" fmla="*/ 2147483647 h 17"/>
                <a:gd name="T6" fmla="*/ 0 w 72"/>
                <a:gd name="T7" fmla="*/ 2147483647 h 17"/>
                <a:gd name="T8" fmla="*/ 2147483647 w 72"/>
                <a:gd name="T9" fmla="*/ 2147483647 h 17"/>
                <a:gd name="T10" fmla="*/ 2147483647 w 72"/>
                <a:gd name="T11" fmla="*/ 2147483647 h 17"/>
                <a:gd name="T12" fmla="*/ 2147483647 w 72"/>
                <a:gd name="T13" fmla="*/ 2147483647 h 17"/>
                <a:gd name="T14" fmla="*/ 2147483647 w 72"/>
                <a:gd name="T15" fmla="*/ 2147483647 h 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2"/>
                <a:gd name="T25" fmla="*/ 0 h 17"/>
                <a:gd name="T26" fmla="*/ 72 w 72"/>
                <a:gd name="T27" fmla="*/ 17 h 1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2" h="17">
                  <a:moveTo>
                    <a:pt x="72" y="10"/>
                  </a:moveTo>
                  <a:cubicBezTo>
                    <a:pt x="72" y="10"/>
                    <a:pt x="64" y="16"/>
                    <a:pt x="44" y="16"/>
                  </a:cubicBezTo>
                  <a:cubicBezTo>
                    <a:pt x="24" y="16"/>
                    <a:pt x="25" y="17"/>
                    <a:pt x="15" y="13"/>
                  </a:cubicBezTo>
                  <a:cubicBezTo>
                    <a:pt x="6" y="10"/>
                    <a:pt x="0" y="8"/>
                    <a:pt x="0" y="8"/>
                  </a:cubicBezTo>
                  <a:cubicBezTo>
                    <a:pt x="2" y="2"/>
                    <a:pt x="2" y="2"/>
                    <a:pt x="2" y="2"/>
                  </a:cubicBezTo>
                  <a:cubicBezTo>
                    <a:pt x="2" y="2"/>
                    <a:pt x="15" y="0"/>
                    <a:pt x="35" y="2"/>
                  </a:cubicBezTo>
                  <a:cubicBezTo>
                    <a:pt x="56" y="5"/>
                    <a:pt x="71" y="7"/>
                    <a:pt x="71" y="7"/>
                  </a:cubicBezTo>
                  <a:lnTo>
                    <a:pt x="72" y="10"/>
                  </a:ln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231F2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50" name="Freeform 15"/>
            <p:cNvSpPr>
              <a:spLocks/>
            </p:cNvSpPr>
            <p:nvPr/>
          </p:nvSpPr>
          <p:spPr bwMode="auto">
            <a:xfrm>
              <a:off x="1181100" y="1543050"/>
              <a:ext cx="728662" cy="838200"/>
            </a:xfrm>
            <a:custGeom>
              <a:avLst/>
              <a:gdLst>
                <a:gd name="T0" fmla="*/ 2147483647 w 47"/>
                <a:gd name="T1" fmla="*/ 2147483647 h 54"/>
                <a:gd name="T2" fmla="*/ 2147483647 w 47"/>
                <a:gd name="T3" fmla="*/ 2147483647 h 54"/>
                <a:gd name="T4" fmla="*/ 2147483647 w 47"/>
                <a:gd name="T5" fmla="*/ 2147483647 h 54"/>
                <a:gd name="T6" fmla="*/ 2147483647 w 47"/>
                <a:gd name="T7" fmla="*/ 0 h 54"/>
                <a:gd name="T8" fmla="*/ 2147483647 w 47"/>
                <a:gd name="T9" fmla="*/ 2147483647 h 54"/>
                <a:gd name="T10" fmla="*/ 2147483647 w 47"/>
                <a:gd name="T11" fmla="*/ 2147483647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7"/>
                <a:gd name="T19" fmla="*/ 0 h 54"/>
                <a:gd name="T20" fmla="*/ 47 w 47"/>
                <a:gd name="T21" fmla="*/ 54 h 5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7" h="54">
                  <a:moveTo>
                    <a:pt x="24" y="54"/>
                  </a:moveTo>
                  <a:cubicBezTo>
                    <a:pt x="24" y="54"/>
                    <a:pt x="29" y="33"/>
                    <a:pt x="38" y="23"/>
                  </a:cubicBezTo>
                  <a:cubicBezTo>
                    <a:pt x="47" y="12"/>
                    <a:pt x="45" y="6"/>
                    <a:pt x="45" y="3"/>
                  </a:cubicBezTo>
                  <a:cubicBezTo>
                    <a:pt x="45" y="0"/>
                    <a:pt x="25" y="11"/>
                    <a:pt x="7" y="0"/>
                  </a:cubicBezTo>
                  <a:cubicBezTo>
                    <a:pt x="7" y="0"/>
                    <a:pt x="0" y="12"/>
                    <a:pt x="5" y="18"/>
                  </a:cubicBezTo>
                  <a:cubicBezTo>
                    <a:pt x="17" y="30"/>
                    <a:pt x="23" y="50"/>
                    <a:pt x="24" y="54"/>
                  </a:cubicBezTo>
                  <a:close/>
                </a:path>
              </a:pathLst>
            </a:custGeom>
            <a:solidFill>
              <a:srgbClr val="FFFFFF"/>
            </a:solidFill>
            <a:ln w="15875" cap="flat">
              <a:solidFill>
                <a:srgbClr val="231F20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0420" name="群組 15"/>
          <p:cNvGrpSpPr>
            <a:grpSpLocks/>
          </p:cNvGrpSpPr>
          <p:nvPr/>
        </p:nvGrpSpPr>
        <p:grpSpPr bwMode="auto">
          <a:xfrm>
            <a:off x="4787900" y="1484313"/>
            <a:ext cx="3887788" cy="4968875"/>
            <a:chOff x="-27327544" y="-15509104"/>
            <a:chExt cx="25241128" cy="37640919"/>
          </a:xfrm>
        </p:grpSpPr>
        <p:sp>
          <p:nvSpPr>
            <p:cNvPr id="17" name="手繪多邊形 16"/>
            <p:cNvSpPr/>
            <p:nvPr/>
          </p:nvSpPr>
          <p:spPr>
            <a:xfrm>
              <a:off x="-20700328" y="-6513766"/>
              <a:ext cx="4287590" cy="4425514"/>
            </a:xfrm>
            <a:custGeom>
              <a:avLst/>
              <a:gdLst>
                <a:gd name="connsiteX0" fmla="*/ 3931920 w 4206240"/>
                <a:gd name="connsiteY0" fmla="*/ 3749040 h 4114800"/>
                <a:gd name="connsiteX1" fmla="*/ 548640 w 4206240"/>
                <a:gd name="connsiteY1" fmla="*/ 0 h 4114800"/>
                <a:gd name="connsiteX2" fmla="*/ 0 w 4206240"/>
                <a:gd name="connsiteY2" fmla="*/ 0 h 4114800"/>
                <a:gd name="connsiteX3" fmla="*/ 3200400 w 4206240"/>
                <a:gd name="connsiteY3" fmla="*/ 4114800 h 4114800"/>
                <a:gd name="connsiteX4" fmla="*/ 4206240 w 4206240"/>
                <a:gd name="connsiteY4" fmla="*/ 3931920 h 4114800"/>
                <a:gd name="connsiteX0" fmla="*/ 4373880 w 4648200"/>
                <a:gd name="connsiteY0" fmla="*/ 4434840 h 4800600"/>
                <a:gd name="connsiteX1" fmla="*/ 990600 w 4648200"/>
                <a:gd name="connsiteY1" fmla="*/ 685800 h 4800600"/>
                <a:gd name="connsiteX2" fmla="*/ 441960 w 4648200"/>
                <a:gd name="connsiteY2" fmla="*/ 685800 h 4800600"/>
                <a:gd name="connsiteX3" fmla="*/ 3642360 w 4648200"/>
                <a:gd name="connsiteY3" fmla="*/ 4800600 h 4800600"/>
                <a:gd name="connsiteX4" fmla="*/ 4648200 w 4648200"/>
                <a:gd name="connsiteY4" fmla="*/ 4617720 h 4800600"/>
                <a:gd name="connsiteX0" fmla="*/ 4373880 w 4648200"/>
                <a:gd name="connsiteY0" fmla="*/ 4434840 h 4800600"/>
                <a:gd name="connsiteX1" fmla="*/ 1416350 w 4648200"/>
                <a:gd name="connsiteY1" fmla="*/ 1260662 h 4800600"/>
                <a:gd name="connsiteX2" fmla="*/ 441960 w 4648200"/>
                <a:gd name="connsiteY2" fmla="*/ 685800 h 4800600"/>
                <a:gd name="connsiteX3" fmla="*/ 3642360 w 4648200"/>
                <a:gd name="connsiteY3" fmla="*/ 4800600 h 4800600"/>
                <a:gd name="connsiteX4" fmla="*/ 4648200 w 4648200"/>
                <a:gd name="connsiteY4" fmla="*/ 4617720 h 4800600"/>
                <a:gd name="connsiteX0" fmla="*/ 4373880 w 4648200"/>
                <a:gd name="connsiteY0" fmla="*/ 4434840 h 4800600"/>
                <a:gd name="connsiteX1" fmla="*/ 971520 w 4648200"/>
                <a:gd name="connsiteY1" fmla="*/ 700928 h 4800600"/>
                <a:gd name="connsiteX2" fmla="*/ 441960 w 4648200"/>
                <a:gd name="connsiteY2" fmla="*/ 685800 h 4800600"/>
                <a:gd name="connsiteX3" fmla="*/ 3642360 w 4648200"/>
                <a:gd name="connsiteY3" fmla="*/ 4800600 h 4800600"/>
                <a:gd name="connsiteX4" fmla="*/ 4648200 w 4648200"/>
                <a:gd name="connsiteY4" fmla="*/ 4617720 h 4800600"/>
                <a:gd name="connsiteX0" fmla="*/ 4373880 w 4648200"/>
                <a:gd name="connsiteY0" fmla="*/ 4434840 h 4800600"/>
                <a:gd name="connsiteX1" fmla="*/ 971520 w 4648200"/>
                <a:gd name="connsiteY1" fmla="*/ 700928 h 4800600"/>
                <a:gd name="connsiteX2" fmla="*/ 441960 w 4648200"/>
                <a:gd name="connsiteY2" fmla="*/ 685800 h 4800600"/>
                <a:gd name="connsiteX3" fmla="*/ 3642360 w 4648200"/>
                <a:gd name="connsiteY3" fmla="*/ 4800600 h 4800600"/>
                <a:gd name="connsiteX4" fmla="*/ 4648200 w 4648200"/>
                <a:gd name="connsiteY4" fmla="*/ 4617720 h 4800600"/>
                <a:gd name="connsiteX0" fmla="*/ 4373880 w 4648200"/>
                <a:gd name="connsiteY0" fmla="*/ 4434840 h 4800600"/>
                <a:gd name="connsiteX1" fmla="*/ 971520 w 4648200"/>
                <a:gd name="connsiteY1" fmla="*/ 700928 h 4800600"/>
                <a:gd name="connsiteX2" fmla="*/ 441960 w 4648200"/>
                <a:gd name="connsiteY2" fmla="*/ 685800 h 4800600"/>
                <a:gd name="connsiteX3" fmla="*/ 3642360 w 4648200"/>
                <a:gd name="connsiteY3" fmla="*/ 4800600 h 4800600"/>
                <a:gd name="connsiteX4" fmla="*/ 4648200 w 4648200"/>
                <a:gd name="connsiteY4" fmla="*/ 4617720 h 4800600"/>
                <a:gd name="connsiteX0" fmla="*/ 3931920 w 4206240"/>
                <a:gd name="connsiteY0" fmla="*/ 3786060 h 4151820"/>
                <a:gd name="connsiteX1" fmla="*/ 529560 w 4206240"/>
                <a:gd name="connsiteY1" fmla="*/ 52148 h 4151820"/>
                <a:gd name="connsiteX2" fmla="*/ 0 w 4206240"/>
                <a:gd name="connsiteY2" fmla="*/ 37020 h 4151820"/>
                <a:gd name="connsiteX3" fmla="*/ 3200400 w 4206240"/>
                <a:gd name="connsiteY3" fmla="*/ 4151820 h 4151820"/>
                <a:gd name="connsiteX4" fmla="*/ 4206240 w 4206240"/>
                <a:gd name="connsiteY4" fmla="*/ 3968940 h 4151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206240" h="4151820">
                  <a:moveTo>
                    <a:pt x="3931920" y="3786060"/>
                  </a:moveTo>
                  <a:cubicBezTo>
                    <a:pt x="2804160" y="2536380"/>
                    <a:pt x="1184880" y="676988"/>
                    <a:pt x="529560" y="52148"/>
                  </a:cubicBezTo>
                  <a:cubicBezTo>
                    <a:pt x="347581" y="76046"/>
                    <a:pt x="341419" y="0"/>
                    <a:pt x="0" y="37020"/>
                  </a:cubicBezTo>
                  <a:lnTo>
                    <a:pt x="3200400" y="4151820"/>
                  </a:lnTo>
                  <a:lnTo>
                    <a:pt x="4206240" y="3968940"/>
                  </a:ln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60431" name="Freeform 26"/>
            <p:cNvSpPr>
              <a:spLocks noEditPoints="1"/>
            </p:cNvSpPr>
            <p:nvPr/>
          </p:nvSpPr>
          <p:spPr bwMode="auto">
            <a:xfrm>
              <a:off x="-27327544" y="-15509104"/>
              <a:ext cx="22466496" cy="33195688"/>
            </a:xfrm>
            <a:custGeom>
              <a:avLst/>
              <a:gdLst>
                <a:gd name="T0" fmla="*/ 2147483647 w 245"/>
                <a:gd name="T1" fmla="*/ 2147483647 h 339"/>
                <a:gd name="T2" fmla="*/ 2147483647 w 245"/>
                <a:gd name="T3" fmla="*/ 2147483647 h 339"/>
                <a:gd name="T4" fmla="*/ 2147483647 w 245"/>
                <a:gd name="T5" fmla="*/ 2147483647 h 339"/>
                <a:gd name="T6" fmla="*/ 2147483647 w 245"/>
                <a:gd name="T7" fmla="*/ 2147483647 h 339"/>
                <a:gd name="T8" fmla="*/ 2147483647 w 245"/>
                <a:gd name="T9" fmla="*/ 2147483647 h 339"/>
                <a:gd name="T10" fmla="*/ 2147483647 w 245"/>
                <a:gd name="T11" fmla="*/ 2147483647 h 339"/>
                <a:gd name="T12" fmla="*/ 2147483647 w 245"/>
                <a:gd name="T13" fmla="*/ 2147483647 h 339"/>
                <a:gd name="T14" fmla="*/ 2147483647 w 245"/>
                <a:gd name="T15" fmla="*/ 2147483647 h 339"/>
                <a:gd name="T16" fmla="*/ 2147483647 w 245"/>
                <a:gd name="T17" fmla="*/ 2147483647 h 339"/>
                <a:gd name="T18" fmla="*/ 2147483647 w 245"/>
                <a:gd name="T19" fmla="*/ 2147483647 h 339"/>
                <a:gd name="T20" fmla="*/ 2147483647 w 245"/>
                <a:gd name="T21" fmla="*/ 2147483647 h 339"/>
                <a:gd name="T22" fmla="*/ 2147483647 w 245"/>
                <a:gd name="T23" fmla="*/ 2147483647 h 339"/>
                <a:gd name="T24" fmla="*/ 2147483647 w 245"/>
                <a:gd name="T25" fmla="*/ 2147483647 h 339"/>
                <a:gd name="T26" fmla="*/ 2147483647 w 245"/>
                <a:gd name="T27" fmla="*/ 2147483647 h 339"/>
                <a:gd name="T28" fmla="*/ 2147483647 w 245"/>
                <a:gd name="T29" fmla="*/ 2147483647 h 339"/>
                <a:gd name="T30" fmla="*/ 2147483647 w 245"/>
                <a:gd name="T31" fmla="*/ 2147483647 h 339"/>
                <a:gd name="T32" fmla="*/ 2147483647 w 245"/>
                <a:gd name="T33" fmla="*/ 2147483647 h 339"/>
                <a:gd name="T34" fmla="*/ 2147483647 w 245"/>
                <a:gd name="T35" fmla="*/ 2147483647 h 339"/>
                <a:gd name="T36" fmla="*/ 2147483647 w 245"/>
                <a:gd name="T37" fmla="*/ 2147483647 h 339"/>
                <a:gd name="T38" fmla="*/ 2147483647 w 245"/>
                <a:gd name="T39" fmla="*/ 2147483647 h 339"/>
                <a:gd name="T40" fmla="*/ 2147483647 w 245"/>
                <a:gd name="T41" fmla="*/ 2147483647 h 339"/>
                <a:gd name="T42" fmla="*/ 2147483647 w 245"/>
                <a:gd name="T43" fmla="*/ 2147483647 h 339"/>
                <a:gd name="T44" fmla="*/ 2147483647 w 245"/>
                <a:gd name="T45" fmla="*/ 2147483647 h 339"/>
                <a:gd name="T46" fmla="*/ 2147483647 w 245"/>
                <a:gd name="T47" fmla="*/ 2147483647 h 339"/>
                <a:gd name="T48" fmla="*/ 2147483647 w 245"/>
                <a:gd name="T49" fmla="*/ 2147483647 h 339"/>
                <a:gd name="T50" fmla="*/ 2147483647 w 245"/>
                <a:gd name="T51" fmla="*/ 2147483647 h 339"/>
                <a:gd name="T52" fmla="*/ 2147483647 w 245"/>
                <a:gd name="T53" fmla="*/ 2147483647 h 339"/>
                <a:gd name="T54" fmla="*/ 2147483647 w 245"/>
                <a:gd name="T55" fmla="*/ 2147483647 h 339"/>
                <a:gd name="T56" fmla="*/ 2147483647 w 245"/>
                <a:gd name="T57" fmla="*/ 2147483647 h 339"/>
                <a:gd name="T58" fmla="*/ 2147483647 w 245"/>
                <a:gd name="T59" fmla="*/ 2147483647 h 339"/>
                <a:gd name="T60" fmla="*/ 2147483647 w 245"/>
                <a:gd name="T61" fmla="*/ 2147483647 h 339"/>
                <a:gd name="T62" fmla="*/ 2147483647 w 245"/>
                <a:gd name="T63" fmla="*/ 2147483647 h 339"/>
                <a:gd name="T64" fmla="*/ 2147483647 w 245"/>
                <a:gd name="T65" fmla="*/ 2147483647 h 339"/>
                <a:gd name="T66" fmla="*/ 2147483647 w 245"/>
                <a:gd name="T67" fmla="*/ 2147483647 h 339"/>
                <a:gd name="T68" fmla="*/ 2147483647 w 245"/>
                <a:gd name="T69" fmla="*/ 2147483647 h 339"/>
                <a:gd name="T70" fmla="*/ 2147483647 w 245"/>
                <a:gd name="T71" fmla="*/ 2147483647 h 339"/>
                <a:gd name="T72" fmla="*/ 2147483647 w 245"/>
                <a:gd name="T73" fmla="*/ 2147483647 h 339"/>
                <a:gd name="T74" fmla="*/ 2147483647 w 245"/>
                <a:gd name="T75" fmla="*/ 2147483647 h 339"/>
                <a:gd name="T76" fmla="*/ 2147483647 w 245"/>
                <a:gd name="T77" fmla="*/ 2147483647 h 339"/>
                <a:gd name="T78" fmla="*/ 2147483647 w 245"/>
                <a:gd name="T79" fmla="*/ 2147483647 h 339"/>
                <a:gd name="T80" fmla="*/ 2147483647 w 245"/>
                <a:gd name="T81" fmla="*/ 2147483647 h 339"/>
                <a:gd name="T82" fmla="*/ 2147483647 w 245"/>
                <a:gd name="T83" fmla="*/ 2147483647 h 339"/>
                <a:gd name="T84" fmla="*/ 2147483647 w 245"/>
                <a:gd name="T85" fmla="*/ 2147483647 h 339"/>
                <a:gd name="T86" fmla="*/ 2147483647 w 245"/>
                <a:gd name="T87" fmla="*/ 2147483647 h 339"/>
                <a:gd name="T88" fmla="*/ 2147483647 w 245"/>
                <a:gd name="T89" fmla="*/ 2147483647 h 339"/>
                <a:gd name="T90" fmla="*/ 2147483647 w 245"/>
                <a:gd name="T91" fmla="*/ 2147483647 h 339"/>
                <a:gd name="T92" fmla="*/ 2147483647 w 245"/>
                <a:gd name="T93" fmla="*/ 2147483647 h 339"/>
                <a:gd name="T94" fmla="*/ 2147483647 w 245"/>
                <a:gd name="T95" fmla="*/ 2147483647 h 33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245"/>
                <a:gd name="T145" fmla="*/ 0 h 339"/>
                <a:gd name="T146" fmla="*/ 245 w 245"/>
                <a:gd name="T147" fmla="*/ 339 h 33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245" h="339">
                  <a:moveTo>
                    <a:pt x="99" y="180"/>
                  </a:moveTo>
                  <a:cubicBezTo>
                    <a:pt x="99" y="180"/>
                    <a:pt x="99" y="183"/>
                    <a:pt x="101" y="184"/>
                  </a:cubicBezTo>
                  <a:cubicBezTo>
                    <a:pt x="103" y="186"/>
                    <a:pt x="105" y="187"/>
                    <a:pt x="106" y="188"/>
                  </a:cubicBezTo>
                  <a:cubicBezTo>
                    <a:pt x="106" y="189"/>
                    <a:pt x="109" y="191"/>
                    <a:pt x="109" y="191"/>
                  </a:cubicBezTo>
                  <a:cubicBezTo>
                    <a:pt x="109" y="192"/>
                    <a:pt x="112" y="193"/>
                    <a:pt x="110" y="194"/>
                  </a:cubicBezTo>
                  <a:cubicBezTo>
                    <a:pt x="109" y="194"/>
                    <a:pt x="97" y="199"/>
                    <a:pt x="96" y="198"/>
                  </a:cubicBezTo>
                  <a:cubicBezTo>
                    <a:pt x="95" y="197"/>
                    <a:pt x="94" y="196"/>
                    <a:pt x="95" y="196"/>
                  </a:cubicBezTo>
                  <a:cubicBezTo>
                    <a:pt x="96" y="195"/>
                    <a:pt x="97" y="196"/>
                    <a:pt x="96" y="194"/>
                  </a:cubicBezTo>
                  <a:cubicBezTo>
                    <a:pt x="96" y="192"/>
                    <a:pt x="96" y="191"/>
                    <a:pt x="97" y="189"/>
                  </a:cubicBezTo>
                  <a:cubicBezTo>
                    <a:pt x="98" y="187"/>
                    <a:pt x="99" y="181"/>
                    <a:pt x="99" y="180"/>
                  </a:cubicBezTo>
                  <a:close/>
                  <a:moveTo>
                    <a:pt x="42" y="308"/>
                  </a:moveTo>
                  <a:cubicBezTo>
                    <a:pt x="42" y="308"/>
                    <a:pt x="43" y="310"/>
                    <a:pt x="38" y="312"/>
                  </a:cubicBezTo>
                  <a:cubicBezTo>
                    <a:pt x="33" y="313"/>
                    <a:pt x="29" y="316"/>
                    <a:pt x="19" y="315"/>
                  </a:cubicBezTo>
                  <a:cubicBezTo>
                    <a:pt x="10" y="314"/>
                    <a:pt x="8" y="312"/>
                    <a:pt x="6" y="315"/>
                  </a:cubicBezTo>
                  <a:cubicBezTo>
                    <a:pt x="5" y="317"/>
                    <a:pt x="0" y="322"/>
                    <a:pt x="8" y="326"/>
                  </a:cubicBezTo>
                  <a:cubicBezTo>
                    <a:pt x="15" y="331"/>
                    <a:pt x="33" y="339"/>
                    <a:pt x="43" y="336"/>
                  </a:cubicBezTo>
                  <a:cubicBezTo>
                    <a:pt x="54" y="334"/>
                    <a:pt x="58" y="333"/>
                    <a:pt x="58" y="333"/>
                  </a:cubicBezTo>
                  <a:cubicBezTo>
                    <a:pt x="58" y="336"/>
                    <a:pt x="58" y="336"/>
                    <a:pt x="58" y="336"/>
                  </a:cubicBezTo>
                  <a:cubicBezTo>
                    <a:pt x="58" y="336"/>
                    <a:pt x="78" y="337"/>
                    <a:pt x="79" y="334"/>
                  </a:cubicBezTo>
                  <a:cubicBezTo>
                    <a:pt x="81" y="331"/>
                    <a:pt x="82" y="329"/>
                    <a:pt x="81" y="326"/>
                  </a:cubicBezTo>
                  <a:cubicBezTo>
                    <a:pt x="79" y="322"/>
                    <a:pt x="80" y="320"/>
                    <a:pt x="79" y="316"/>
                  </a:cubicBezTo>
                  <a:cubicBezTo>
                    <a:pt x="79" y="313"/>
                    <a:pt x="77" y="311"/>
                    <a:pt x="78" y="309"/>
                  </a:cubicBezTo>
                  <a:cubicBezTo>
                    <a:pt x="78" y="307"/>
                    <a:pt x="79" y="305"/>
                    <a:pt x="79" y="303"/>
                  </a:cubicBezTo>
                  <a:cubicBezTo>
                    <a:pt x="79" y="300"/>
                    <a:pt x="81" y="297"/>
                    <a:pt x="81" y="296"/>
                  </a:cubicBezTo>
                  <a:cubicBezTo>
                    <a:pt x="81" y="295"/>
                    <a:pt x="83" y="290"/>
                    <a:pt x="84" y="287"/>
                  </a:cubicBezTo>
                  <a:cubicBezTo>
                    <a:pt x="85" y="284"/>
                    <a:pt x="86" y="280"/>
                    <a:pt x="87" y="274"/>
                  </a:cubicBezTo>
                  <a:cubicBezTo>
                    <a:pt x="89" y="268"/>
                    <a:pt x="90" y="265"/>
                    <a:pt x="91" y="259"/>
                  </a:cubicBezTo>
                  <a:cubicBezTo>
                    <a:pt x="92" y="253"/>
                    <a:pt x="91" y="250"/>
                    <a:pt x="92" y="249"/>
                  </a:cubicBezTo>
                  <a:cubicBezTo>
                    <a:pt x="93" y="248"/>
                    <a:pt x="94" y="248"/>
                    <a:pt x="93" y="246"/>
                  </a:cubicBezTo>
                  <a:cubicBezTo>
                    <a:pt x="93" y="245"/>
                    <a:pt x="93" y="242"/>
                    <a:pt x="94" y="240"/>
                  </a:cubicBezTo>
                  <a:cubicBezTo>
                    <a:pt x="95" y="238"/>
                    <a:pt x="95" y="237"/>
                    <a:pt x="95" y="236"/>
                  </a:cubicBezTo>
                  <a:cubicBezTo>
                    <a:pt x="95" y="235"/>
                    <a:pt x="97" y="235"/>
                    <a:pt x="98" y="234"/>
                  </a:cubicBezTo>
                  <a:cubicBezTo>
                    <a:pt x="99" y="233"/>
                    <a:pt x="102" y="230"/>
                    <a:pt x="112" y="229"/>
                  </a:cubicBezTo>
                  <a:cubicBezTo>
                    <a:pt x="122" y="228"/>
                    <a:pt x="130" y="228"/>
                    <a:pt x="132" y="228"/>
                  </a:cubicBezTo>
                  <a:cubicBezTo>
                    <a:pt x="134" y="228"/>
                    <a:pt x="135" y="228"/>
                    <a:pt x="135" y="228"/>
                  </a:cubicBezTo>
                  <a:cubicBezTo>
                    <a:pt x="135" y="228"/>
                    <a:pt x="146" y="228"/>
                    <a:pt x="146" y="228"/>
                  </a:cubicBezTo>
                  <a:cubicBezTo>
                    <a:pt x="140" y="230"/>
                    <a:pt x="152" y="242"/>
                    <a:pt x="161" y="243"/>
                  </a:cubicBezTo>
                  <a:cubicBezTo>
                    <a:pt x="170" y="244"/>
                    <a:pt x="178" y="245"/>
                    <a:pt x="182" y="246"/>
                  </a:cubicBezTo>
                  <a:cubicBezTo>
                    <a:pt x="186" y="247"/>
                    <a:pt x="185" y="247"/>
                    <a:pt x="191" y="247"/>
                  </a:cubicBezTo>
                  <a:cubicBezTo>
                    <a:pt x="197" y="247"/>
                    <a:pt x="199" y="248"/>
                    <a:pt x="200" y="246"/>
                  </a:cubicBezTo>
                  <a:cubicBezTo>
                    <a:pt x="201" y="244"/>
                    <a:pt x="201" y="244"/>
                    <a:pt x="206" y="244"/>
                  </a:cubicBezTo>
                  <a:cubicBezTo>
                    <a:pt x="210" y="243"/>
                    <a:pt x="215" y="243"/>
                    <a:pt x="217" y="241"/>
                  </a:cubicBezTo>
                  <a:cubicBezTo>
                    <a:pt x="220" y="238"/>
                    <a:pt x="218" y="239"/>
                    <a:pt x="221" y="237"/>
                  </a:cubicBezTo>
                  <a:cubicBezTo>
                    <a:pt x="224" y="236"/>
                    <a:pt x="225" y="234"/>
                    <a:pt x="226" y="233"/>
                  </a:cubicBezTo>
                  <a:cubicBezTo>
                    <a:pt x="227" y="232"/>
                    <a:pt x="229" y="232"/>
                    <a:pt x="227" y="228"/>
                  </a:cubicBezTo>
                  <a:cubicBezTo>
                    <a:pt x="226" y="224"/>
                    <a:pt x="224" y="216"/>
                    <a:pt x="224" y="208"/>
                  </a:cubicBezTo>
                  <a:cubicBezTo>
                    <a:pt x="225" y="200"/>
                    <a:pt x="228" y="168"/>
                    <a:pt x="229" y="162"/>
                  </a:cubicBezTo>
                  <a:cubicBezTo>
                    <a:pt x="231" y="157"/>
                    <a:pt x="236" y="152"/>
                    <a:pt x="239" y="147"/>
                  </a:cubicBezTo>
                  <a:cubicBezTo>
                    <a:pt x="242" y="141"/>
                    <a:pt x="245" y="134"/>
                    <a:pt x="244" y="132"/>
                  </a:cubicBezTo>
                  <a:cubicBezTo>
                    <a:pt x="243" y="129"/>
                    <a:pt x="243" y="123"/>
                    <a:pt x="242" y="118"/>
                  </a:cubicBezTo>
                  <a:cubicBezTo>
                    <a:pt x="242" y="112"/>
                    <a:pt x="241" y="108"/>
                    <a:pt x="238" y="99"/>
                  </a:cubicBezTo>
                  <a:cubicBezTo>
                    <a:pt x="235" y="90"/>
                    <a:pt x="228" y="74"/>
                    <a:pt x="225" y="69"/>
                  </a:cubicBezTo>
                  <a:cubicBezTo>
                    <a:pt x="223" y="63"/>
                    <a:pt x="219" y="55"/>
                    <a:pt x="220" y="50"/>
                  </a:cubicBezTo>
                  <a:cubicBezTo>
                    <a:pt x="221" y="45"/>
                    <a:pt x="227" y="34"/>
                    <a:pt x="225" y="23"/>
                  </a:cubicBezTo>
                  <a:cubicBezTo>
                    <a:pt x="223" y="12"/>
                    <a:pt x="218" y="1"/>
                    <a:pt x="204" y="0"/>
                  </a:cubicBezTo>
                  <a:cubicBezTo>
                    <a:pt x="190" y="0"/>
                    <a:pt x="181" y="7"/>
                    <a:pt x="176" y="11"/>
                  </a:cubicBezTo>
                  <a:cubicBezTo>
                    <a:pt x="172" y="14"/>
                    <a:pt x="166" y="23"/>
                    <a:pt x="168" y="23"/>
                  </a:cubicBezTo>
                  <a:cubicBezTo>
                    <a:pt x="171" y="22"/>
                    <a:pt x="173" y="21"/>
                    <a:pt x="172" y="22"/>
                  </a:cubicBezTo>
                  <a:cubicBezTo>
                    <a:pt x="172" y="23"/>
                    <a:pt x="170" y="31"/>
                    <a:pt x="171" y="35"/>
                  </a:cubicBezTo>
                  <a:cubicBezTo>
                    <a:pt x="171" y="38"/>
                    <a:pt x="173" y="38"/>
                    <a:pt x="172" y="41"/>
                  </a:cubicBezTo>
                  <a:cubicBezTo>
                    <a:pt x="172" y="41"/>
                    <a:pt x="170" y="48"/>
                    <a:pt x="169" y="50"/>
                  </a:cubicBezTo>
                  <a:cubicBezTo>
                    <a:pt x="168" y="52"/>
                    <a:pt x="168" y="53"/>
                    <a:pt x="170" y="54"/>
                  </a:cubicBezTo>
                  <a:cubicBezTo>
                    <a:pt x="172" y="54"/>
                    <a:pt x="172" y="53"/>
                    <a:pt x="173" y="55"/>
                  </a:cubicBezTo>
                  <a:cubicBezTo>
                    <a:pt x="173" y="57"/>
                    <a:pt x="173" y="59"/>
                    <a:pt x="174" y="60"/>
                  </a:cubicBezTo>
                  <a:cubicBezTo>
                    <a:pt x="175" y="60"/>
                    <a:pt x="176" y="60"/>
                    <a:pt x="175" y="61"/>
                  </a:cubicBezTo>
                  <a:cubicBezTo>
                    <a:pt x="175" y="62"/>
                    <a:pt x="175" y="63"/>
                    <a:pt x="176" y="63"/>
                  </a:cubicBezTo>
                  <a:cubicBezTo>
                    <a:pt x="177" y="64"/>
                    <a:pt x="178" y="64"/>
                    <a:pt x="178" y="66"/>
                  </a:cubicBezTo>
                  <a:cubicBezTo>
                    <a:pt x="178" y="68"/>
                    <a:pt x="178" y="69"/>
                    <a:pt x="179" y="70"/>
                  </a:cubicBezTo>
                  <a:cubicBezTo>
                    <a:pt x="181" y="72"/>
                    <a:pt x="179" y="74"/>
                    <a:pt x="178" y="75"/>
                  </a:cubicBezTo>
                  <a:cubicBezTo>
                    <a:pt x="178" y="77"/>
                    <a:pt x="177" y="81"/>
                    <a:pt x="176" y="83"/>
                  </a:cubicBezTo>
                  <a:cubicBezTo>
                    <a:pt x="174" y="85"/>
                    <a:pt x="173" y="86"/>
                    <a:pt x="172" y="87"/>
                  </a:cubicBezTo>
                  <a:cubicBezTo>
                    <a:pt x="172" y="88"/>
                    <a:pt x="170" y="86"/>
                    <a:pt x="164" y="89"/>
                  </a:cubicBezTo>
                  <a:cubicBezTo>
                    <a:pt x="159" y="91"/>
                    <a:pt x="156" y="95"/>
                    <a:pt x="156" y="96"/>
                  </a:cubicBezTo>
                  <a:cubicBezTo>
                    <a:pt x="156" y="97"/>
                    <a:pt x="156" y="96"/>
                    <a:pt x="154" y="95"/>
                  </a:cubicBezTo>
                  <a:cubicBezTo>
                    <a:pt x="153" y="95"/>
                    <a:pt x="153" y="96"/>
                    <a:pt x="151" y="96"/>
                  </a:cubicBezTo>
                  <a:cubicBezTo>
                    <a:pt x="150" y="97"/>
                    <a:pt x="149" y="96"/>
                    <a:pt x="148" y="98"/>
                  </a:cubicBezTo>
                  <a:cubicBezTo>
                    <a:pt x="146" y="99"/>
                    <a:pt x="146" y="99"/>
                    <a:pt x="145" y="99"/>
                  </a:cubicBezTo>
                  <a:cubicBezTo>
                    <a:pt x="143" y="99"/>
                    <a:pt x="143" y="99"/>
                    <a:pt x="141" y="100"/>
                  </a:cubicBezTo>
                  <a:cubicBezTo>
                    <a:pt x="139" y="102"/>
                    <a:pt x="139" y="103"/>
                    <a:pt x="137" y="102"/>
                  </a:cubicBezTo>
                  <a:cubicBezTo>
                    <a:pt x="135" y="101"/>
                    <a:pt x="134" y="99"/>
                    <a:pt x="132" y="101"/>
                  </a:cubicBezTo>
                  <a:cubicBezTo>
                    <a:pt x="130" y="103"/>
                    <a:pt x="130" y="103"/>
                    <a:pt x="128" y="104"/>
                  </a:cubicBezTo>
                  <a:cubicBezTo>
                    <a:pt x="125" y="104"/>
                    <a:pt x="122" y="104"/>
                    <a:pt x="121" y="104"/>
                  </a:cubicBezTo>
                  <a:cubicBezTo>
                    <a:pt x="119" y="105"/>
                    <a:pt x="116" y="105"/>
                    <a:pt x="114" y="102"/>
                  </a:cubicBezTo>
                  <a:cubicBezTo>
                    <a:pt x="113" y="99"/>
                    <a:pt x="110" y="92"/>
                    <a:pt x="107" y="90"/>
                  </a:cubicBezTo>
                  <a:cubicBezTo>
                    <a:pt x="105" y="89"/>
                    <a:pt x="104" y="90"/>
                    <a:pt x="102" y="89"/>
                  </a:cubicBezTo>
                  <a:cubicBezTo>
                    <a:pt x="100" y="88"/>
                    <a:pt x="97" y="88"/>
                    <a:pt x="96" y="88"/>
                  </a:cubicBezTo>
                  <a:cubicBezTo>
                    <a:pt x="95" y="89"/>
                    <a:pt x="95" y="89"/>
                    <a:pt x="95" y="90"/>
                  </a:cubicBezTo>
                  <a:cubicBezTo>
                    <a:pt x="94" y="92"/>
                    <a:pt x="95" y="93"/>
                    <a:pt x="94" y="93"/>
                  </a:cubicBezTo>
                  <a:cubicBezTo>
                    <a:pt x="93" y="93"/>
                    <a:pt x="91" y="93"/>
                    <a:pt x="91" y="95"/>
                  </a:cubicBezTo>
                  <a:cubicBezTo>
                    <a:pt x="91" y="97"/>
                    <a:pt x="91" y="98"/>
                    <a:pt x="91" y="99"/>
                  </a:cubicBezTo>
                  <a:cubicBezTo>
                    <a:pt x="90" y="99"/>
                    <a:pt x="90" y="102"/>
                    <a:pt x="91" y="103"/>
                  </a:cubicBezTo>
                  <a:cubicBezTo>
                    <a:pt x="92" y="104"/>
                    <a:pt x="92" y="105"/>
                    <a:pt x="92" y="106"/>
                  </a:cubicBezTo>
                  <a:cubicBezTo>
                    <a:pt x="91" y="106"/>
                    <a:pt x="92" y="109"/>
                    <a:pt x="93" y="110"/>
                  </a:cubicBezTo>
                  <a:cubicBezTo>
                    <a:pt x="94" y="112"/>
                    <a:pt x="97" y="112"/>
                    <a:pt x="97" y="111"/>
                  </a:cubicBezTo>
                  <a:cubicBezTo>
                    <a:pt x="98" y="110"/>
                    <a:pt x="97" y="109"/>
                    <a:pt x="98" y="110"/>
                  </a:cubicBezTo>
                  <a:cubicBezTo>
                    <a:pt x="99" y="111"/>
                    <a:pt x="101" y="113"/>
                    <a:pt x="104" y="115"/>
                  </a:cubicBezTo>
                  <a:cubicBezTo>
                    <a:pt x="107" y="116"/>
                    <a:pt x="108" y="116"/>
                    <a:pt x="109" y="116"/>
                  </a:cubicBezTo>
                  <a:cubicBezTo>
                    <a:pt x="110" y="115"/>
                    <a:pt x="111" y="115"/>
                    <a:pt x="112" y="116"/>
                  </a:cubicBezTo>
                  <a:cubicBezTo>
                    <a:pt x="114" y="117"/>
                    <a:pt x="115" y="117"/>
                    <a:pt x="116" y="118"/>
                  </a:cubicBezTo>
                  <a:cubicBezTo>
                    <a:pt x="116" y="118"/>
                    <a:pt x="116" y="119"/>
                    <a:pt x="115" y="120"/>
                  </a:cubicBezTo>
                  <a:cubicBezTo>
                    <a:pt x="114" y="121"/>
                    <a:pt x="113" y="121"/>
                    <a:pt x="114" y="123"/>
                  </a:cubicBezTo>
                  <a:cubicBezTo>
                    <a:pt x="114" y="125"/>
                    <a:pt x="117" y="129"/>
                    <a:pt x="118" y="128"/>
                  </a:cubicBezTo>
                  <a:cubicBezTo>
                    <a:pt x="119" y="127"/>
                    <a:pt x="121" y="127"/>
                    <a:pt x="122" y="127"/>
                  </a:cubicBezTo>
                  <a:cubicBezTo>
                    <a:pt x="124" y="126"/>
                    <a:pt x="131" y="123"/>
                    <a:pt x="132" y="123"/>
                  </a:cubicBezTo>
                  <a:cubicBezTo>
                    <a:pt x="134" y="123"/>
                    <a:pt x="144" y="125"/>
                    <a:pt x="155" y="122"/>
                  </a:cubicBezTo>
                  <a:cubicBezTo>
                    <a:pt x="155" y="122"/>
                    <a:pt x="157" y="121"/>
                    <a:pt x="159" y="122"/>
                  </a:cubicBezTo>
                  <a:cubicBezTo>
                    <a:pt x="160" y="124"/>
                    <a:pt x="161" y="126"/>
                    <a:pt x="163" y="123"/>
                  </a:cubicBezTo>
                  <a:cubicBezTo>
                    <a:pt x="165" y="121"/>
                    <a:pt x="166" y="121"/>
                    <a:pt x="166" y="121"/>
                  </a:cubicBezTo>
                  <a:cubicBezTo>
                    <a:pt x="167" y="121"/>
                    <a:pt x="166" y="123"/>
                    <a:pt x="166" y="125"/>
                  </a:cubicBezTo>
                  <a:cubicBezTo>
                    <a:pt x="165" y="127"/>
                    <a:pt x="161" y="139"/>
                    <a:pt x="161" y="141"/>
                  </a:cubicBezTo>
                  <a:cubicBezTo>
                    <a:pt x="160" y="143"/>
                    <a:pt x="150" y="153"/>
                    <a:pt x="145" y="153"/>
                  </a:cubicBezTo>
                  <a:cubicBezTo>
                    <a:pt x="140" y="154"/>
                    <a:pt x="140" y="154"/>
                    <a:pt x="136" y="153"/>
                  </a:cubicBezTo>
                  <a:cubicBezTo>
                    <a:pt x="133" y="152"/>
                    <a:pt x="132" y="151"/>
                    <a:pt x="130" y="150"/>
                  </a:cubicBezTo>
                  <a:cubicBezTo>
                    <a:pt x="127" y="148"/>
                    <a:pt x="126" y="146"/>
                    <a:pt x="125" y="144"/>
                  </a:cubicBezTo>
                  <a:cubicBezTo>
                    <a:pt x="125" y="142"/>
                    <a:pt x="124" y="140"/>
                    <a:pt x="121" y="138"/>
                  </a:cubicBezTo>
                  <a:cubicBezTo>
                    <a:pt x="119" y="136"/>
                    <a:pt x="116" y="133"/>
                    <a:pt x="115" y="134"/>
                  </a:cubicBezTo>
                  <a:cubicBezTo>
                    <a:pt x="114" y="134"/>
                    <a:pt x="111" y="134"/>
                    <a:pt x="110" y="134"/>
                  </a:cubicBezTo>
                  <a:cubicBezTo>
                    <a:pt x="109" y="134"/>
                    <a:pt x="109" y="136"/>
                    <a:pt x="111" y="136"/>
                  </a:cubicBezTo>
                  <a:cubicBezTo>
                    <a:pt x="111" y="137"/>
                    <a:pt x="110" y="136"/>
                    <a:pt x="108" y="135"/>
                  </a:cubicBezTo>
                  <a:cubicBezTo>
                    <a:pt x="107" y="133"/>
                    <a:pt x="106" y="127"/>
                    <a:pt x="105" y="127"/>
                  </a:cubicBezTo>
                  <a:cubicBezTo>
                    <a:pt x="105" y="127"/>
                    <a:pt x="102" y="126"/>
                    <a:pt x="102" y="129"/>
                  </a:cubicBezTo>
                  <a:cubicBezTo>
                    <a:pt x="102" y="131"/>
                    <a:pt x="102" y="134"/>
                    <a:pt x="103" y="136"/>
                  </a:cubicBezTo>
                  <a:cubicBezTo>
                    <a:pt x="104" y="138"/>
                    <a:pt x="104" y="139"/>
                    <a:pt x="104" y="140"/>
                  </a:cubicBezTo>
                  <a:cubicBezTo>
                    <a:pt x="104" y="141"/>
                    <a:pt x="104" y="142"/>
                    <a:pt x="104" y="142"/>
                  </a:cubicBezTo>
                  <a:cubicBezTo>
                    <a:pt x="104" y="142"/>
                    <a:pt x="95" y="136"/>
                    <a:pt x="90" y="135"/>
                  </a:cubicBezTo>
                  <a:cubicBezTo>
                    <a:pt x="84" y="135"/>
                    <a:pt x="85" y="135"/>
                    <a:pt x="82" y="136"/>
                  </a:cubicBezTo>
                  <a:cubicBezTo>
                    <a:pt x="79" y="137"/>
                    <a:pt x="76" y="138"/>
                    <a:pt x="74" y="141"/>
                  </a:cubicBezTo>
                  <a:cubicBezTo>
                    <a:pt x="71" y="143"/>
                    <a:pt x="66" y="158"/>
                    <a:pt x="64" y="165"/>
                  </a:cubicBezTo>
                  <a:cubicBezTo>
                    <a:pt x="61" y="172"/>
                    <a:pt x="58" y="189"/>
                    <a:pt x="56" y="193"/>
                  </a:cubicBezTo>
                  <a:cubicBezTo>
                    <a:pt x="54" y="197"/>
                    <a:pt x="55" y="196"/>
                    <a:pt x="53" y="202"/>
                  </a:cubicBezTo>
                  <a:cubicBezTo>
                    <a:pt x="51" y="207"/>
                    <a:pt x="49" y="214"/>
                    <a:pt x="49" y="216"/>
                  </a:cubicBezTo>
                  <a:cubicBezTo>
                    <a:pt x="49" y="218"/>
                    <a:pt x="50" y="218"/>
                    <a:pt x="51" y="219"/>
                  </a:cubicBezTo>
                  <a:cubicBezTo>
                    <a:pt x="51" y="220"/>
                    <a:pt x="51" y="222"/>
                    <a:pt x="48" y="223"/>
                  </a:cubicBezTo>
                  <a:cubicBezTo>
                    <a:pt x="45" y="225"/>
                    <a:pt x="41" y="225"/>
                    <a:pt x="38" y="227"/>
                  </a:cubicBezTo>
                  <a:cubicBezTo>
                    <a:pt x="34" y="228"/>
                    <a:pt x="32" y="229"/>
                    <a:pt x="29" y="230"/>
                  </a:cubicBezTo>
                  <a:cubicBezTo>
                    <a:pt x="25" y="231"/>
                    <a:pt x="24" y="232"/>
                    <a:pt x="19" y="232"/>
                  </a:cubicBezTo>
                  <a:cubicBezTo>
                    <a:pt x="13" y="232"/>
                    <a:pt x="9" y="230"/>
                    <a:pt x="8" y="231"/>
                  </a:cubicBezTo>
                  <a:cubicBezTo>
                    <a:pt x="6" y="232"/>
                    <a:pt x="6" y="233"/>
                    <a:pt x="5" y="233"/>
                  </a:cubicBezTo>
                  <a:cubicBezTo>
                    <a:pt x="5" y="233"/>
                    <a:pt x="2" y="238"/>
                    <a:pt x="5" y="241"/>
                  </a:cubicBezTo>
                  <a:cubicBezTo>
                    <a:pt x="8" y="244"/>
                    <a:pt x="25" y="254"/>
                    <a:pt x="37" y="254"/>
                  </a:cubicBezTo>
                  <a:cubicBezTo>
                    <a:pt x="48" y="255"/>
                    <a:pt x="51" y="254"/>
                    <a:pt x="52" y="254"/>
                  </a:cubicBezTo>
                  <a:cubicBezTo>
                    <a:pt x="52" y="254"/>
                    <a:pt x="48" y="269"/>
                    <a:pt x="46" y="276"/>
                  </a:cubicBezTo>
                  <a:cubicBezTo>
                    <a:pt x="45" y="282"/>
                    <a:pt x="45" y="285"/>
                    <a:pt x="43" y="290"/>
                  </a:cubicBezTo>
                  <a:cubicBezTo>
                    <a:pt x="41" y="295"/>
                    <a:pt x="40" y="299"/>
                    <a:pt x="41" y="301"/>
                  </a:cubicBezTo>
                  <a:cubicBezTo>
                    <a:pt x="41" y="303"/>
                    <a:pt x="41" y="308"/>
                    <a:pt x="42" y="30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" name="手繪多邊形 18"/>
            <p:cNvSpPr/>
            <p:nvPr/>
          </p:nvSpPr>
          <p:spPr>
            <a:xfrm>
              <a:off x="-14217413" y="-9676569"/>
              <a:ext cx="7554819" cy="9680815"/>
            </a:xfrm>
            <a:custGeom>
              <a:avLst/>
              <a:gdLst>
                <a:gd name="connsiteX0" fmla="*/ 7863840 w 7863840"/>
                <a:gd name="connsiteY0" fmla="*/ 0 h 9784080"/>
                <a:gd name="connsiteX1" fmla="*/ 4023360 w 7863840"/>
                <a:gd name="connsiteY1" fmla="*/ 2468880 h 9784080"/>
                <a:gd name="connsiteX2" fmla="*/ 2377440 w 7863840"/>
                <a:gd name="connsiteY2" fmla="*/ 6309360 h 9784080"/>
                <a:gd name="connsiteX3" fmla="*/ 0 w 7863840"/>
                <a:gd name="connsiteY3" fmla="*/ 9784080 h 9784080"/>
                <a:gd name="connsiteX4" fmla="*/ 1005840 w 7863840"/>
                <a:gd name="connsiteY4" fmla="*/ 9601200 h 9784080"/>
                <a:gd name="connsiteX5" fmla="*/ 2011680 w 7863840"/>
                <a:gd name="connsiteY5" fmla="*/ 9601200 h 9784080"/>
                <a:gd name="connsiteX6" fmla="*/ 2103120 w 7863840"/>
                <a:gd name="connsiteY6" fmla="*/ 7680960 h 9784080"/>
                <a:gd name="connsiteX7" fmla="*/ 3931920 w 7863840"/>
                <a:gd name="connsiteY7" fmla="*/ 5212080 h 9784080"/>
                <a:gd name="connsiteX8" fmla="*/ 7680960 w 7863840"/>
                <a:gd name="connsiteY8" fmla="*/ 91440 h 9784080"/>
                <a:gd name="connsiteX0" fmla="*/ 7863840 w 7863840"/>
                <a:gd name="connsiteY0" fmla="*/ 59903 h 9843983"/>
                <a:gd name="connsiteX1" fmla="*/ 7607967 w 7863840"/>
                <a:gd name="connsiteY1" fmla="*/ 0 h 9843983"/>
                <a:gd name="connsiteX2" fmla="*/ 4023360 w 7863840"/>
                <a:gd name="connsiteY2" fmla="*/ 2528783 h 9843983"/>
                <a:gd name="connsiteX3" fmla="*/ 2377440 w 7863840"/>
                <a:gd name="connsiteY3" fmla="*/ 6369263 h 9843983"/>
                <a:gd name="connsiteX4" fmla="*/ 0 w 7863840"/>
                <a:gd name="connsiteY4" fmla="*/ 9843983 h 9843983"/>
                <a:gd name="connsiteX5" fmla="*/ 1005840 w 7863840"/>
                <a:gd name="connsiteY5" fmla="*/ 9661103 h 9843983"/>
                <a:gd name="connsiteX6" fmla="*/ 2011680 w 7863840"/>
                <a:gd name="connsiteY6" fmla="*/ 9661103 h 9843983"/>
                <a:gd name="connsiteX7" fmla="*/ 2103120 w 7863840"/>
                <a:gd name="connsiteY7" fmla="*/ 7740863 h 9843983"/>
                <a:gd name="connsiteX8" fmla="*/ 3931920 w 7863840"/>
                <a:gd name="connsiteY8" fmla="*/ 5271983 h 9843983"/>
                <a:gd name="connsiteX9" fmla="*/ 7680960 w 7863840"/>
                <a:gd name="connsiteY9" fmla="*/ 151343 h 9843983"/>
                <a:gd name="connsiteX0" fmla="*/ 7863840 w 7863840"/>
                <a:gd name="connsiteY0" fmla="*/ 59903 h 9843983"/>
                <a:gd name="connsiteX1" fmla="*/ 7607967 w 7863840"/>
                <a:gd name="connsiteY1" fmla="*/ 0 h 9843983"/>
                <a:gd name="connsiteX2" fmla="*/ 4023360 w 7863840"/>
                <a:gd name="connsiteY2" fmla="*/ 2528783 h 9843983"/>
                <a:gd name="connsiteX3" fmla="*/ 2377440 w 7863840"/>
                <a:gd name="connsiteY3" fmla="*/ 6369263 h 9843983"/>
                <a:gd name="connsiteX4" fmla="*/ 0 w 7863840"/>
                <a:gd name="connsiteY4" fmla="*/ 9843983 h 9843983"/>
                <a:gd name="connsiteX5" fmla="*/ 1005840 w 7863840"/>
                <a:gd name="connsiteY5" fmla="*/ 9661103 h 9843983"/>
                <a:gd name="connsiteX6" fmla="*/ 2011680 w 7863840"/>
                <a:gd name="connsiteY6" fmla="*/ 9661103 h 9843983"/>
                <a:gd name="connsiteX7" fmla="*/ 2103120 w 7863840"/>
                <a:gd name="connsiteY7" fmla="*/ 7740863 h 9843983"/>
                <a:gd name="connsiteX8" fmla="*/ 3931920 w 7863840"/>
                <a:gd name="connsiteY8" fmla="*/ 5271983 h 9843983"/>
                <a:gd name="connsiteX9" fmla="*/ 7812665 w 7863840"/>
                <a:gd name="connsiteY9" fmla="*/ 279546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2103120 w 7812665"/>
                <a:gd name="connsiteY6" fmla="*/ 7740863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981143"/>
                <a:gd name="connsiteX1" fmla="*/ 4023360 w 7812665"/>
                <a:gd name="connsiteY1" fmla="*/ 2528783 h 9981143"/>
                <a:gd name="connsiteX2" fmla="*/ 2377440 w 7812665"/>
                <a:gd name="connsiteY2" fmla="*/ 6369263 h 9981143"/>
                <a:gd name="connsiteX3" fmla="*/ 0 w 7812665"/>
                <a:gd name="connsiteY3" fmla="*/ 9843983 h 9981143"/>
                <a:gd name="connsiteX4" fmla="*/ 1005840 w 7812665"/>
                <a:gd name="connsiteY4" fmla="*/ 9661103 h 9981143"/>
                <a:gd name="connsiteX5" fmla="*/ 2011680 w 7812665"/>
                <a:gd name="connsiteY5" fmla="*/ 9661103 h 9981143"/>
                <a:gd name="connsiteX6" fmla="*/ 1995812 w 7812665"/>
                <a:gd name="connsiteY6" fmla="*/ 7727426 h 9981143"/>
                <a:gd name="connsiteX7" fmla="*/ 3931920 w 7812665"/>
                <a:gd name="connsiteY7" fmla="*/ 5271983 h 9981143"/>
                <a:gd name="connsiteX8" fmla="*/ 7812665 w 7812665"/>
                <a:gd name="connsiteY8" fmla="*/ 279546 h 9981143"/>
                <a:gd name="connsiteX9" fmla="*/ 7607967 w 7812665"/>
                <a:gd name="connsiteY9" fmla="*/ 0 h 998114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607967 w 7812665"/>
                <a:gd name="connsiteY0" fmla="*/ 0 h 9843983"/>
                <a:gd name="connsiteX1" fmla="*/ 4023360 w 7812665"/>
                <a:gd name="connsiteY1" fmla="*/ 2528783 h 9843983"/>
                <a:gd name="connsiteX2" fmla="*/ 2377440 w 7812665"/>
                <a:gd name="connsiteY2" fmla="*/ 6369263 h 9843983"/>
                <a:gd name="connsiteX3" fmla="*/ 0 w 7812665"/>
                <a:gd name="connsiteY3" fmla="*/ 9843983 h 9843983"/>
                <a:gd name="connsiteX4" fmla="*/ 1005840 w 7812665"/>
                <a:gd name="connsiteY4" fmla="*/ 9661103 h 9843983"/>
                <a:gd name="connsiteX5" fmla="*/ 2011680 w 7812665"/>
                <a:gd name="connsiteY5" fmla="*/ 9661103 h 9843983"/>
                <a:gd name="connsiteX6" fmla="*/ 1995812 w 7812665"/>
                <a:gd name="connsiteY6" fmla="*/ 7727426 h 9843983"/>
                <a:gd name="connsiteX7" fmla="*/ 3931920 w 7812665"/>
                <a:gd name="connsiteY7" fmla="*/ 5271983 h 9843983"/>
                <a:gd name="connsiteX8" fmla="*/ 7812665 w 7812665"/>
                <a:gd name="connsiteY8" fmla="*/ 279546 h 9843983"/>
                <a:gd name="connsiteX9" fmla="*/ 7607967 w 7812665"/>
                <a:gd name="connsiteY9" fmla="*/ 0 h 9843983"/>
                <a:gd name="connsiteX0" fmla="*/ 7836567 w 8041265"/>
                <a:gd name="connsiteY0" fmla="*/ 0 h 10392623"/>
                <a:gd name="connsiteX1" fmla="*/ 4251960 w 8041265"/>
                <a:gd name="connsiteY1" fmla="*/ 2528783 h 10392623"/>
                <a:gd name="connsiteX2" fmla="*/ 2606040 w 8041265"/>
                <a:gd name="connsiteY2" fmla="*/ 6369263 h 10392623"/>
                <a:gd name="connsiteX3" fmla="*/ 228600 w 8041265"/>
                <a:gd name="connsiteY3" fmla="*/ 9843983 h 10392623"/>
                <a:gd name="connsiteX4" fmla="*/ 1234440 w 8041265"/>
                <a:gd name="connsiteY4" fmla="*/ 9661103 h 10392623"/>
                <a:gd name="connsiteX5" fmla="*/ 2240280 w 8041265"/>
                <a:gd name="connsiteY5" fmla="*/ 9661103 h 10392623"/>
                <a:gd name="connsiteX6" fmla="*/ 2224412 w 8041265"/>
                <a:gd name="connsiteY6" fmla="*/ 7727426 h 10392623"/>
                <a:gd name="connsiteX7" fmla="*/ 4160520 w 8041265"/>
                <a:gd name="connsiteY7" fmla="*/ 5271983 h 10392623"/>
                <a:gd name="connsiteX8" fmla="*/ 8041265 w 8041265"/>
                <a:gd name="connsiteY8" fmla="*/ 279546 h 10392623"/>
                <a:gd name="connsiteX9" fmla="*/ 7836567 w 8041265"/>
                <a:gd name="connsiteY9" fmla="*/ 0 h 10392623"/>
                <a:gd name="connsiteX0" fmla="*/ 7836567 w 8041265"/>
                <a:gd name="connsiteY0" fmla="*/ 0 h 10392623"/>
                <a:gd name="connsiteX1" fmla="*/ 4251960 w 8041265"/>
                <a:gd name="connsiteY1" fmla="*/ 2528783 h 10392623"/>
                <a:gd name="connsiteX2" fmla="*/ 2606040 w 8041265"/>
                <a:gd name="connsiteY2" fmla="*/ 6369263 h 10392623"/>
                <a:gd name="connsiteX3" fmla="*/ 228600 w 8041265"/>
                <a:gd name="connsiteY3" fmla="*/ 9843983 h 10392623"/>
                <a:gd name="connsiteX4" fmla="*/ 1234440 w 8041265"/>
                <a:gd name="connsiteY4" fmla="*/ 9661103 h 10392623"/>
                <a:gd name="connsiteX5" fmla="*/ 2240280 w 8041265"/>
                <a:gd name="connsiteY5" fmla="*/ 9661103 h 10392623"/>
                <a:gd name="connsiteX6" fmla="*/ 2224412 w 8041265"/>
                <a:gd name="connsiteY6" fmla="*/ 7727426 h 10392623"/>
                <a:gd name="connsiteX7" fmla="*/ 4160520 w 8041265"/>
                <a:gd name="connsiteY7" fmla="*/ 5271983 h 10392623"/>
                <a:gd name="connsiteX8" fmla="*/ 8041265 w 8041265"/>
                <a:gd name="connsiteY8" fmla="*/ 279546 h 10392623"/>
                <a:gd name="connsiteX9" fmla="*/ 7836567 w 8041265"/>
                <a:gd name="connsiteY9" fmla="*/ 0 h 10392623"/>
                <a:gd name="connsiteX0" fmla="*/ 7607967 w 7812665"/>
                <a:gd name="connsiteY0" fmla="*/ 0 h 10195242"/>
                <a:gd name="connsiteX1" fmla="*/ 4023360 w 7812665"/>
                <a:gd name="connsiteY1" fmla="*/ 2528783 h 10195242"/>
                <a:gd name="connsiteX2" fmla="*/ 2377440 w 7812665"/>
                <a:gd name="connsiteY2" fmla="*/ 6369263 h 10195242"/>
                <a:gd name="connsiteX3" fmla="*/ 0 w 7812665"/>
                <a:gd name="connsiteY3" fmla="*/ 9843983 h 10195242"/>
                <a:gd name="connsiteX4" fmla="*/ 1005840 w 7812665"/>
                <a:gd name="connsiteY4" fmla="*/ 9661103 h 10195242"/>
                <a:gd name="connsiteX5" fmla="*/ 2011680 w 7812665"/>
                <a:gd name="connsiteY5" fmla="*/ 9661103 h 10195242"/>
                <a:gd name="connsiteX6" fmla="*/ 1995812 w 7812665"/>
                <a:gd name="connsiteY6" fmla="*/ 7727426 h 10195242"/>
                <a:gd name="connsiteX7" fmla="*/ 3931920 w 7812665"/>
                <a:gd name="connsiteY7" fmla="*/ 5271983 h 10195242"/>
                <a:gd name="connsiteX8" fmla="*/ 7812665 w 7812665"/>
                <a:gd name="connsiteY8" fmla="*/ 279546 h 10195242"/>
                <a:gd name="connsiteX9" fmla="*/ 7607967 w 7812665"/>
                <a:gd name="connsiteY9" fmla="*/ 0 h 10195242"/>
                <a:gd name="connsiteX0" fmla="*/ 7607967 w 7812665"/>
                <a:gd name="connsiteY0" fmla="*/ 0 h 9974721"/>
                <a:gd name="connsiteX1" fmla="*/ 4023360 w 7812665"/>
                <a:gd name="connsiteY1" fmla="*/ 2528783 h 9974721"/>
                <a:gd name="connsiteX2" fmla="*/ 2377440 w 7812665"/>
                <a:gd name="connsiteY2" fmla="*/ 6369263 h 9974721"/>
                <a:gd name="connsiteX3" fmla="*/ 0 w 7812665"/>
                <a:gd name="connsiteY3" fmla="*/ 9843983 h 9974721"/>
                <a:gd name="connsiteX4" fmla="*/ 1005840 w 7812665"/>
                <a:gd name="connsiteY4" fmla="*/ 9661103 h 9974721"/>
                <a:gd name="connsiteX5" fmla="*/ 2011680 w 7812665"/>
                <a:gd name="connsiteY5" fmla="*/ 9661103 h 9974721"/>
                <a:gd name="connsiteX6" fmla="*/ 1995812 w 7812665"/>
                <a:gd name="connsiteY6" fmla="*/ 7727426 h 9974721"/>
                <a:gd name="connsiteX7" fmla="*/ 3931920 w 7812665"/>
                <a:gd name="connsiteY7" fmla="*/ 5271983 h 9974721"/>
                <a:gd name="connsiteX8" fmla="*/ 7812665 w 7812665"/>
                <a:gd name="connsiteY8" fmla="*/ 279546 h 9974721"/>
                <a:gd name="connsiteX9" fmla="*/ 7607967 w 7812665"/>
                <a:gd name="connsiteY9" fmla="*/ 0 h 9974721"/>
                <a:gd name="connsiteX0" fmla="*/ 7607967 w 7812665"/>
                <a:gd name="connsiteY0" fmla="*/ 0 h 9973843"/>
                <a:gd name="connsiteX1" fmla="*/ 4023360 w 7812665"/>
                <a:gd name="connsiteY1" fmla="*/ 2528783 h 9973843"/>
                <a:gd name="connsiteX2" fmla="*/ 2377440 w 7812665"/>
                <a:gd name="connsiteY2" fmla="*/ 6369263 h 9973843"/>
                <a:gd name="connsiteX3" fmla="*/ 0 w 7812665"/>
                <a:gd name="connsiteY3" fmla="*/ 9843983 h 9973843"/>
                <a:gd name="connsiteX4" fmla="*/ 1005840 w 7812665"/>
                <a:gd name="connsiteY4" fmla="*/ 9661103 h 9973843"/>
                <a:gd name="connsiteX5" fmla="*/ 2011680 w 7812665"/>
                <a:gd name="connsiteY5" fmla="*/ 9661103 h 9973843"/>
                <a:gd name="connsiteX6" fmla="*/ 1995812 w 7812665"/>
                <a:gd name="connsiteY6" fmla="*/ 7727426 h 9973843"/>
                <a:gd name="connsiteX7" fmla="*/ 3931920 w 7812665"/>
                <a:gd name="connsiteY7" fmla="*/ 5271983 h 9973843"/>
                <a:gd name="connsiteX8" fmla="*/ 7812665 w 7812665"/>
                <a:gd name="connsiteY8" fmla="*/ 279546 h 9973843"/>
                <a:gd name="connsiteX9" fmla="*/ 7607967 w 7812665"/>
                <a:gd name="connsiteY9" fmla="*/ 0 h 9973843"/>
                <a:gd name="connsiteX0" fmla="*/ 7607967 w 7812665"/>
                <a:gd name="connsiteY0" fmla="*/ 0 h 9973843"/>
                <a:gd name="connsiteX1" fmla="*/ 4023360 w 7812665"/>
                <a:gd name="connsiteY1" fmla="*/ 2528783 h 9973843"/>
                <a:gd name="connsiteX2" fmla="*/ 2377440 w 7812665"/>
                <a:gd name="connsiteY2" fmla="*/ 6369263 h 9973843"/>
                <a:gd name="connsiteX3" fmla="*/ 0 w 7812665"/>
                <a:gd name="connsiteY3" fmla="*/ 9843983 h 9973843"/>
                <a:gd name="connsiteX4" fmla="*/ 1005840 w 7812665"/>
                <a:gd name="connsiteY4" fmla="*/ 9661103 h 9973843"/>
                <a:gd name="connsiteX5" fmla="*/ 2011680 w 7812665"/>
                <a:gd name="connsiteY5" fmla="*/ 9661103 h 9973843"/>
                <a:gd name="connsiteX6" fmla="*/ 1995812 w 7812665"/>
                <a:gd name="connsiteY6" fmla="*/ 7727426 h 9973843"/>
                <a:gd name="connsiteX7" fmla="*/ 3931920 w 7812665"/>
                <a:gd name="connsiteY7" fmla="*/ 5271983 h 9973843"/>
                <a:gd name="connsiteX8" fmla="*/ 7812665 w 7812665"/>
                <a:gd name="connsiteY8" fmla="*/ 279546 h 9973843"/>
                <a:gd name="connsiteX9" fmla="*/ 7607967 w 7812665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  <a:gd name="connsiteX0" fmla="*/ 7682072 w 7886770"/>
                <a:gd name="connsiteY0" fmla="*/ 0 h 9973843"/>
                <a:gd name="connsiteX1" fmla="*/ 4097465 w 7886770"/>
                <a:gd name="connsiteY1" fmla="*/ 2528783 h 9973843"/>
                <a:gd name="connsiteX2" fmla="*/ 2451545 w 7886770"/>
                <a:gd name="connsiteY2" fmla="*/ 6369263 h 9973843"/>
                <a:gd name="connsiteX3" fmla="*/ 74105 w 7886770"/>
                <a:gd name="connsiteY3" fmla="*/ 9843983 h 9973843"/>
                <a:gd name="connsiteX4" fmla="*/ 1079945 w 7886770"/>
                <a:gd name="connsiteY4" fmla="*/ 9661103 h 9973843"/>
                <a:gd name="connsiteX5" fmla="*/ 2085785 w 7886770"/>
                <a:gd name="connsiteY5" fmla="*/ 9661103 h 9973843"/>
                <a:gd name="connsiteX6" fmla="*/ 2069917 w 7886770"/>
                <a:gd name="connsiteY6" fmla="*/ 7727426 h 9973843"/>
                <a:gd name="connsiteX7" fmla="*/ 4006025 w 7886770"/>
                <a:gd name="connsiteY7" fmla="*/ 5271983 h 9973843"/>
                <a:gd name="connsiteX8" fmla="*/ 7886770 w 7886770"/>
                <a:gd name="connsiteY8" fmla="*/ 279546 h 9973843"/>
                <a:gd name="connsiteX9" fmla="*/ 7682072 w 7886770"/>
                <a:gd name="connsiteY9" fmla="*/ 0 h 9973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7886770" h="9973843">
                  <a:moveTo>
                    <a:pt x="7682072" y="0"/>
                  </a:moveTo>
                  <a:cubicBezTo>
                    <a:pt x="7050521" y="374873"/>
                    <a:pt x="4969219" y="1467239"/>
                    <a:pt x="4097465" y="2528783"/>
                  </a:cubicBezTo>
                  <a:cubicBezTo>
                    <a:pt x="2976746" y="4169374"/>
                    <a:pt x="2921826" y="5580809"/>
                    <a:pt x="2451545" y="6369263"/>
                  </a:cubicBezTo>
                  <a:cubicBezTo>
                    <a:pt x="1612891" y="7322304"/>
                    <a:pt x="0" y="9528742"/>
                    <a:pt x="74105" y="9843983"/>
                  </a:cubicBezTo>
                  <a:cubicBezTo>
                    <a:pt x="323154" y="9973843"/>
                    <a:pt x="744665" y="9691583"/>
                    <a:pt x="1079945" y="9661103"/>
                  </a:cubicBezTo>
                  <a:cubicBezTo>
                    <a:pt x="1415225" y="9630623"/>
                    <a:pt x="1888854" y="9824327"/>
                    <a:pt x="2085785" y="9661103"/>
                  </a:cubicBezTo>
                  <a:cubicBezTo>
                    <a:pt x="2231673" y="9411301"/>
                    <a:pt x="1511379" y="8827663"/>
                    <a:pt x="2069917" y="7727426"/>
                  </a:cubicBezTo>
                  <a:cubicBezTo>
                    <a:pt x="3512203" y="5974806"/>
                    <a:pt x="3083225" y="5890536"/>
                    <a:pt x="4006025" y="5271983"/>
                  </a:cubicBezTo>
                  <a:cubicBezTo>
                    <a:pt x="3447014" y="3421429"/>
                    <a:pt x="7062457" y="1101424"/>
                    <a:pt x="7886770" y="279546"/>
                  </a:cubicBezTo>
                  <a:lnTo>
                    <a:pt x="7682072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0" name="手繪多邊形 19"/>
            <p:cNvSpPr/>
            <p:nvPr/>
          </p:nvSpPr>
          <p:spPr>
            <a:xfrm>
              <a:off x="-10548225" y="-9604414"/>
              <a:ext cx="3597044" cy="2886205"/>
            </a:xfrm>
            <a:custGeom>
              <a:avLst/>
              <a:gdLst>
                <a:gd name="connsiteX0" fmla="*/ 3749040 w 3840480"/>
                <a:gd name="connsiteY0" fmla="*/ 0 h 3200400"/>
                <a:gd name="connsiteX1" fmla="*/ 0 w 3840480"/>
                <a:gd name="connsiteY1" fmla="*/ 1920240 h 3200400"/>
                <a:gd name="connsiteX2" fmla="*/ 1097280 w 3840480"/>
                <a:gd name="connsiteY2" fmla="*/ 3200400 h 3200400"/>
                <a:gd name="connsiteX3" fmla="*/ 3840480 w 3840480"/>
                <a:gd name="connsiteY3" fmla="*/ 457200 h 3200400"/>
                <a:gd name="connsiteX4" fmla="*/ 3840480 w 3840480"/>
                <a:gd name="connsiteY4" fmla="*/ 0 h 3200400"/>
                <a:gd name="connsiteX0" fmla="*/ 3749040 w 3840480"/>
                <a:gd name="connsiteY0" fmla="*/ 0 h 3200400"/>
                <a:gd name="connsiteX1" fmla="*/ 0 w 3840480"/>
                <a:gd name="connsiteY1" fmla="*/ 1920240 h 3200400"/>
                <a:gd name="connsiteX2" fmla="*/ 1097280 w 3840480"/>
                <a:gd name="connsiteY2" fmla="*/ 3200400 h 3200400"/>
                <a:gd name="connsiteX3" fmla="*/ 3840480 w 3840480"/>
                <a:gd name="connsiteY3" fmla="*/ 457200 h 3200400"/>
                <a:gd name="connsiteX4" fmla="*/ 3748842 w 3840480"/>
                <a:gd name="connsiteY4" fmla="*/ 6518 h 3200400"/>
                <a:gd name="connsiteX0" fmla="*/ 3749040 w 3923788"/>
                <a:gd name="connsiteY0" fmla="*/ 0 h 3200400"/>
                <a:gd name="connsiteX1" fmla="*/ 0 w 3923788"/>
                <a:gd name="connsiteY1" fmla="*/ 1920240 h 3200400"/>
                <a:gd name="connsiteX2" fmla="*/ 1097280 w 3923788"/>
                <a:gd name="connsiteY2" fmla="*/ 3200400 h 3200400"/>
                <a:gd name="connsiteX3" fmla="*/ 3923788 w 3923788"/>
                <a:gd name="connsiteY3" fmla="*/ 293316 h 3200400"/>
                <a:gd name="connsiteX4" fmla="*/ 3748842 w 3923788"/>
                <a:gd name="connsiteY4" fmla="*/ 6518 h 3200400"/>
                <a:gd name="connsiteX0" fmla="*/ 3749040 w 3923788"/>
                <a:gd name="connsiteY0" fmla="*/ 0 h 3200400"/>
                <a:gd name="connsiteX1" fmla="*/ 0 w 3923788"/>
                <a:gd name="connsiteY1" fmla="*/ 1920240 h 3200400"/>
                <a:gd name="connsiteX2" fmla="*/ 1097280 w 3923788"/>
                <a:gd name="connsiteY2" fmla="*/ 3200400 h 3200400"/>
                <a:gd name="connsiteX3" fmla="*/ 3923788 w 3923788"/>
                <a:gd name="connsiteY3" fmla="*/ 293316 h 3200400"/>
                <a:gd name="connsiteX4" fmla="*/ 3748842 w 3923788"/>
                <a:gd name="connsiteY4" fmla="*/ 6518 h 3200400"/>
                <a:gd name="connsiteX5" fmla="*/ 3749040 w 3923788"/>
                <a:gd name="connsiteY5" fmla="*/ 0 h 3200400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3748842 w 4402807"/>
                <a:gd name="connsiteY0" fmla="*/ 271154 h 3465036"/>
                <a:gd name="connsiteX1" fmla="*/ 0 w 4402807"/>
                <a:gd name="connsiteY1" fmla="*/ 2184876 h 3465036"/>
                <a:gd name="connsiteX2" fmla="*/ 1097280 w 4402807"/>
                <a:gd name="connsiteY2" fmla="*/ 3465036 h 3465036"/>
                <a:gd name="connsiteX3" fmla="*/ 3923788 w 4402807"/>
                <a:gd name="connsiteY3" fmla="*/ 557952 h 3465036"/>
                <a:gd name="connsiteX4" fmla="*/ 3748842 w 4402807"/>
                <a:gd name="connsiteY4" fmla="*/ 271154 h 3465036"/>
                <a:gd name="connsiteX0" fmla="*/ 3748842 w 4365715"/>
                <a:gd name="connsiteY0" fmla="*/ 245516 h 3439398"/>
                <a:gd name="connsiteX1" fmla="*/ 0 w 4365715"/>
                <a:gd name="connsiteY1" fmla="*/ 2159238 h 3439398"/>
                <a:gd name="connsiteX2" fmla="*/ 1097280 w 4365715"/>
                <a:gd name="connsiteY2" fmla="*/ 3439398 h 3439398"/>
                <a:gd name="connsiteX3" fmla="*/ 3923788 w 4365715"/>
                <a:gd name="connsiteY3" fmla="*/ 532314 h 3439398"/>
                <a:gd name="connsiteX4" fmla="*/ 3748842 w 4365715"/>
                <a:gd name="connsiteY4" fmla="*/ 245516 h 3439398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3748842 w 3923788"/>
                <a:gd name="connsiteY0" fmla="*/ 0 h 3193882"/>
                <a:gd name="connsiteX1" fmla="*/ 0 w 3923788"/>
                <a:gd name="connsiteY1" fmla="*/ 1913722 h 3193882"/>
                <a:gd name="connsiteX2" fmla="*/ 1097280 w 3923788"/>
                <a:gd name="connsiteY2" fmla="*/ 3193882 h 3193882"/>
                <a:gd name="connsiteX3" fmla="*/ 3923788 w 3923788"/>
                <a:gd name="connsiteY3" fmla="*/ 286798 h 3193882"/>
                <a:gd name="connsiteX4" fmla="*/ 3748842 w 3923788"/>
                <a:gd name="connsiteY4" fmla="*/ 0 h 3193882"/>
                <a:gd name="connsiteX0" fmla="*/ 4331059 w 4506005"/>
                <a:gd name="connsiteY0" fmla="*/ 0 h 3465036"/>
                <a:gd name="connsiteX1" fmla="*/ 582217 w 4506005"/>
                <a:gd name="connsiteY1" fmla="*/ 1913722 h 3465036"/>
                <a:gd name="connsiteX2" fmla="*/ 1679497 w 4506005"/>
                <a:gd name="connsiteY2" fmla="*/ 3193882 h 3465036"/>
                <a:gd name="connsiteX3" fmla="*/ 4506005 w 4506005"/>
                <a:gd name="connsiteY3" fmla="*/ 286798 h 3465036"/>
                <a:gd name="connsiteX4" fmla="*/ 4331059 w 4506005"/>
                <a:gd name="connsiteY4" fmla="*/ 0 h 3465036"/>
                <a:gd name="connsiteX0" fmla="*/ 3868127 w 4043073"/>
                <a:gd name="connsiteY0" fmla="*/ 0 h 3465036"/>
                <a:gd name="connsiteX1" fmla="*/ 119285 w 4043073"/>
                <a:gd name="connsiteY1" fmla="*/ 1913722 h 3465036"/>
                <a:gd name="connsiteX2" fmla="*/ 1216565 w 4043073"/>
                <a:gd name="connsiteY2" fmla="*/ 3193882 h 3465036"/>
                <a:gd name="connsiteX3" fmla="*/ 4043073 w 4043073"/>
                <a:gd name="connsiteY3" fmla="*/ 286798 h 3465036"/>
                <a:gd name="connsiteX4" fmla="*/ 3868127 w 4043073"/>
                <a:gd name="connsiteY4" fmla="*/ 0 h 3465036"/>
                <a:gd name="connsiteX0" fmla="*/ 3868127 w 4043073"/>
                <a:gd name="connsiteY0" fmla="*/ 0 h 3193882"/>
                <a:gd name="connsiteX1" fmla="*/ 119285 w 4043073"/>
                <a:gd name="connsiteY1" fmla="*/ 1913722 h 3193882"/>
                <a:gd name="connsiteX2" fmla="*/ 1216565 w 4043073"/>
                <a:gd name="connsiteY2" fmla="*/ 3193882 h 3193882"/>
                <a:gd name="connsiteX3" fmla="*/ 4043073 w 4043073"/>
                <a:gd name="connsiteY3" fmla="*/ 286798 h 3193882"/>
                <a:gd name="connsiteX4" fmla="*/ 3868127 w 4043073"/>
                <a:gd name="connsiteY4" fmla="*/ 0 h 3193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43073" h="3193882">
                  <a:moveTo>
                    <a:pt x="3868127" y="0"/>
                  </a:moveTo>
                  <a:cubicBezTo>
                    <a:pt x="3161821" y="236382"/>
                    <a:pt x="701502" y="1456530"/>
                    <a:pt x="119285" y="1913722"/>
                  </a:cubicBezTo>
                  <a:cubicBezTo>
                    <a:pt x="0" y="1957183"/>
                    <a:pt x="604916" y="2754053"/>
                    <a:pt x="1216565" y="3193882"/>
                  </a:cubicBezTo>
                  <a:cubicBezTo>
                    <a:pt x="2158734" y="2224854"/>
                    <a:pt x="2888049" y="1296286"/>
                    <a:pt x="4043073" y="286798"/>
                  </a:cubicBezTo>
                  <a:cubicBezTo>
                    <a:pt x="3873583" y="20681"/>
                    <a:pt x="3964231" y="125200"/>
                    <a:pt x="3868127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1" name="手繪多邊形 20"/>
            <p:cNvSpPr/>
            <p:nvPr/>
          </p:nvSpPr>
          <p:spPr>
            <a:xfrm>
              <a:off x="-16886847" y="1050491"/>
              <a:ext cx="1731527" cy="2453274"/>
            </a:xfrm>
            <a:custGeom>
              <a:avLst/>
              <a:gdLst>
                <a:gd name="connsiteX0" fmla="*/ 1280160 w 1554480"/>
                <a:gd name="connsiteY0" fmla="*/ 0 h 2468880"/>
                <a:gd name="connsiteX1" fmla="*/ 1554480 w 1554480"/>
                <a:gd name="connsiteY1" fmla="*/ 1645920 h 2468880"/>
                <a:gd name="connsiteX2" fmla="*/ 274320 w 1554480"/>
                <a:gd name="connsiteY2" fmla="*/ 2377440 h 2468880"/>
                <a:gd name="connsiteX3" fmla="*/ 0 w 1554480"/>
                <a:gd name="connsiteY3" fmla="*/ 2468880 h 2468880"/>
                <a:gd name="connsiteX4" fmla="*/ 274320 w 1554480"/>
                <a:gd name="connsiteY4" fmla="*/ 1097280 h 2468880"/>
                <a:gd name="connsiteX5" fmla="*/ 1371600 w 1554480"/>
                <a:gd name="connsiteY5" fmla="*/ 182880 h 2468880"/>
                <a:gd name="connsiteX0" fmla="*/ 1280160 w 1554480"/>
                <a:gd name="connsiteY0" fmla="*/ 0 h 2468880"/>
                <a:gd name="connsiteX1" fmla="*/ 1554480 w 1554480"/>
                <a:gd name="connsiteY1" fmla="*/ 1645920 h 2468880"/>
                <a:gd name="connsiteX2" fmla="*/ 274320 w 1554480"/>
                <a:gd name="connsiteY2" fmla="*/ 2377440 h 2468880"/>
                <a:gd name="connsiteX3" fmla="*/ 0 w 1554480"/>
                <a:gd name="connsiteY3" fmla="*/ 2468880 h 2468880"/>
                <a:gd name="connsiteX4" fmla="*/ 274320 w 1554480"/>
                <a:gd name="connsiteY4" fmla="*/ 1097280 h 2468880"/>
                <a:gd name="connsiteX5" fmla="*/ 1266313 w 1554480"/>
                <a:gd name="connsiteY5" fmla="*/ 16207 h 2468880"/>
                <a:gd name="connsiteX0" fmla="*/ 1280160 w 1554480"/>
                <a:gd name="connsiteY0" fmla="*/ 0 h 2468880"/>
                <a:gd name="connsiteX1" fmla="*/ 1554480 w 1554480"/>
                <a:gd name="connsiteY1" fmla="*/ 1645920 h 2468880"/>
                <a:gd name="connsiteX2" fmla="*/ 274320 w 1554480"/>
                <a:gd name="connsiteY2" fmla="*/ 2377440 h 2468880"/>
                <a:gd name="connsiteX3" fmla="*/ 0 w 1554480"/>
                <a:gd name="connsiteY3" fmla="*/ 2468880 h 2468880"/>
                <a:gd name="connsiteX4" fmla="*/ 274320 w 1554480"/>
                <a:gd name="connsiteY4" fmla="*/ 1097280 h 2468880"/>
                <a:gd name="connsiteX5" fmla="*/ 1266313 w 1554480"/>
                <a:gd name="connsiteY5" fmla="*/ 16207 h 2468880"/>
                <a:gd name="connsiteX6" fmla="*/ 1280160 w 1554480"/>
                <a:gd name="connsiteY6" fmla="*/ 0 h 2468880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74320 w 1554480"/>
                <a:gd name="connsiteY2" fmla="*/ 2361233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74320 w 1554480"/>
                <a:gd name="connsiteY2" fmla="*/ 2361233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74320 w 1554480"/>
                <a:gd name="connsiteY2" fmla="*/ 2361233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74320 w 1554480"/>
                <a:gd name="connsiteY2" fmla="*/ 2361233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74320 w 1554480"/>
                <a:gd name="connsiteY2" fmla="*/ 2361233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59756 w 1554480"/>
                <a:gd name="connsiteY2" fmla="*/ 2252785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66313 w 1554480"/>
                <a:gd name="connsiteY0" fmla="*/ 0 h 2452673"/>
                <a:gd name="connsiteX1" fmla="*/ 1554480 w 1554480"/>
                <a:gd name="connsiteY1" fmla="*/ 1629713 h 2452673"/>
                <a:gd name="connsiteX2" fmla="*/ 259756 w 1554480"/>
                <a:gd name="connsiteY2" fmla="*/ 2252785 h 2452673"/>
                <a:gd name="connsiteX3" fmla="*/ 0 w 1554480"/>
                <a:gd name="connsiteY3" fmla="*/ 2452673 h 2452673"/>
                <a:gd name="connsiteX4" fmla="*/ 274320 w 1554480"/>
                <a:gd name="connsiteY4" fmla="*/ 1081073 h 2452673"/>
                <a:gd name="connsiteX5" fmla="*/ 1266313 w 1554480"/>
                <a:gd name="connsiteY5" fmla="*/ 0 h 2452673"/>
                <a:gd name="connsiteX0" fmla="*/ 1217609 w 1505776"/>
                <a:gd name="connsiteY0" fmla="*/ 0 h 2441868"/>
                <a:gd name="connsiteX1" fmla="*/ 1505776 w 1505776"/>
                <a:gd name="connsiteY1" fmla="*/ 1629713 h 2441868"/>
                <a:gd name="connsiteX2" fmla="*/ 211052 w 1505776"/>
                <a:gd name="connsiteY2" fmla="*/ 2252785 h 2441868"/>
                <a:gd name="connsiteX3" fmla="*/ 0 w 1505776"/>
                <a:gd name="connsiteY3" fmla="*/ 2441868 h 2441868"/>
                <a:gd name="connsiteX4" fmla="*/ 225616 w 1505776"/>
                <a:gd name="connsiteY4" fmla="*/ 1081073 h 2441868"/>
                <a:gd name="connsiteX5" fmla="*/ 1217609 w 1505776"/>
                <a:gd name="connsiteY5" fmla="*/ 0 h 2441868"/>
                <a:gd name="connsiteX0" fmla="*/ 1217609 w 1505776"/>
                <a:gd name="connsiteY0" fmla="*/ 0 h 2441868"/>
                <a:gd name="connsiteX1" fmla="*/ 1505776 w 1505776"/>
                <a:gd name="connsiteY1" fmla="*/ 1629713 h 2441868"/>
                <a:gd name="connsiteX2" fmla="*/ 211052 w 1505776"/>
                <a:gd name="connsiteY2" fmla="*/ 2252785 h 2441868"/>
                <a:gd name="connsiteX3" fmla="*/ 0 w 1505776"/>
                <a:gd name="connsiteY3" fmla="*/ 2441868 h 2441868"/>
                <a:gd name="connsiteX4" fmla="*/ 225616 w 1505776"/>
                <a:gd name="connsiteY4" fmla="*/ 1081073 h 2441868"/>
                <a:gd name="connsiteX5" fmla="*/ 1217609 w 1505776"/>
                <a:gd name="connsiteY5" fmla="*/ 0 h 2441868"/>
                <a:gd name="connsiteX0" fmla="*/ 1217609 w 1505776"/>
                <a:gd name="connsiteY0" fmla="*/ 0 h 2441868"/>
                <a:gd name="connsiteX1" fmla="*/ 1505776 w 1505776"/>
                <a:gd name="connsiteY1" fmla="*/ 1629713 h 2441868"/>
                <a:gd name="connsiteX2" fmla="*/ 211052 w 1505776"/>
                <a:gd name="connsiteY2" fmla="*/ 2252785 h 2441868"/>
                <a:gd name="connsiteX3" fmla="*/ 0 w 1505776"/>
                <a:gd name="connsiteY3" fmla="*/ 2441868 h 2441868"/>
                <a:gd name="connsiteX4" fmla="*/ 225616 w 1505776"/>
                <a:gd name="connsiteY4" fmla="*/ 1081073 h 2441868"/>
                <a:gd name="connsiteX5" fmla="*/ 1217609 w 1505776"/>
                <a:gd name="connsiteY5" fmla="*/ 0 h 2441868"/>
                <a:gd name="connsiteX0" fmla="*/ 1217609 w 1505776"/>
                <a:gd name="connsiteY0" fmla="*/ 0 h 2441868"/>
                <a:gd name="connsiteX1" fmla="*/ 1505776 w 1505776"/>
                <a:gd name="connsiteY1" fmla="*/ 1629713 h 2441868"/>
                <a:gd name="connsiteX2" fmla="*/ 211052 w 1505776"/>
                <a:gd name="connsiteY2" fmla="*/ 2252785 h 2441868"/>
                <a:gd name="connsiteX3" fmla="*/ 0 w 1505776"/>
                <a:gd name="connsiteY3" fmla="*/ 2441868 h 2441868"/>
                <a:gd name="connsiteX4" fmla="*/ 225616 w 1505776"/>
                <a:gd name="connsiteY4" fmla="*/ 1081073 h 2441868"/>
                <a:gd name="connsiteX5" fmla="*/ 1217609 w 1505776"/>
                <a:gd name="connsiteY5" fmla="*/ 0 h 244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05776" h="2441868">
                  <a:moveTo>
                    <a:pt x="1217609" y="0"/>
                  </a:moveTo>
                  <a:cubicBezTo>
                    <a:pt x="1219910" y="556429"/>
                    <a:pt x="1317577" y="1048829"/>
                    <a:pt x="1505776" y="1629713"/>
                  </a:cubicBezTo>
                  <a:lnTo>
                    <a:pt x="211052" y="2252785"/>
                  </a:lnTo>
                  <a:cubicBezTo>
                    <a:pt x="216868" y="2400486"/>
                    <a:pt x="169062" y="2393369"/>
                    <a:pt x="0" y="2441868"/>
                  </a:cubicBezTo>
                  <a:lnTo>
                    <a:pt x="225616" y="1081073"/>
                  </a:lnTo>
                  <a:lnTo>
                    <a:pt x="1217609" y="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2" name="手繪多邊形 21"/>
            <p:cNvSpPr/>
            <p:nvPr/>
          </p:nvSpPr>
          <p:spPr>
            <a:xfrm>
              <a:off x="-19329540" y="-5720060"/>
              <a:ext cx="999754" cy="577241"/>
            </a:xfrm>
            <a:custGeom>
              <a:avLst/>
              <a:gdLst>
                <a:gd name="connsiteX0" fmla="*/ 0 w 2926080"/>
                <a:gd name="connsiteY0" fmla="*/ 914400 h 1554480"/>
                <a:gd name="connsiteX1" fmla="*/ 548640 w 2926080"/>
                <a:gd name="connsiteY1" fmla="*/ 1554480 h 1554480"/>
                <a:gd name="connsiteX2" fmla="*/ 2926080 w 2926080"/>
                <a:gd name="connsiteY2" fmla="*/ 640080 h 1554480"/>
                <a:gd name="connsiteX3" fmla="*/ 2468880 w 2926080"/>
                <a:gd name="connsiteY3" fmla="*/ 0 h 1554480"/>
                <a:gd name="connsiteX4" fmla="*/ 182880 w 2926080"/>
                <a:gd name="connsiteY4" fmla="*/ 914400 h 1554480"/>
                <a:gd name="connsiteX0" fmla="*/ 0 w 2926080"/>
                <a:gd name="connsiteY0" fmla="*/ 914400 h 1554480"/>
                <a:gd name="connsiteX1" fmla="*/ 548640 w 2926080"/>
                <a:gd name="connsiteY1" fmla="*/ 1554480 h 1554480"/>
                <a:gd name="connsiteX2" fmla="*/ 2926080 w 2926080"/>
                <a:gd name="connsiteY2" fmla="*/ 640080 h 1554480"/>
                <a:gd name="connsiteX3" fmla="*/ 2468880 w 2926080"/>
                <a:gd name="connsiteY3" fmla="*/ 0 h 1554480"/>
                <a:gd name="connsiteX0" fmla="*/ 0 w 2926080"/>
                <a:gd name="connsiteY0" fmla="*/ 783954 h 1424034"/>
                <a:gd name="connsiteX1" fmla="*/ 548640 w 2926080"/>
                <a:gd name="connsiteY1" fmla="*/ 1424034 h 1424034"/>
                <a:gd name="connsiteX2" fmla="*/ 2926080 w 2926080"/>
                <a:gd name="connsiteY2" fmla="*/ 509634 h 1424034"/>
                <a:gd name="connsiteX3" fmla="*/ 2190730 w 2926080"/>
                <a:gd name="connsiteY3" fmla="*/ 0 h 1424034"/>
                <a:gd name="connsiteX0" fmla="*/ 0 w 2589045"/>
                <a:gd name="connsiteY0" fmla="*/ 783954 h 1424034"/>
                <a:gd name="connsiteX1" fmla="*/ 548640 w 2589045"/>
                <a:gd name="connsiteY1" fmla="*/ 1424034 h 1424034"/>
                <a:gd name="connsiteX2" fmla="*/ 2589045 w 2589045"/>
                <a:gd name="connsiteY2" fmla="*/ 565265 h 1424034"/>
                <a:gd name="connsiteX3" fmla="*/ 2190730 w 2589045"/>
                <a:gd name="connsiteY3" fmla="*/ 0 h 1424034"/>
                <a:gd name="connsiteX0" fmla="*/ 0 w 2589045"/>
                <a:gd name="connsiteY0" fmla="*/ 729602 h 1369682"/>
                <a:gd name="connsiteX1" fmla="*/ 548640 w 2589045"/>
                <a:gd name="connsiteY1" fmla="*/ 1369682 h 1369682"/>
                <a:gd name="connsiteX2" fmla="*/ 2589045 w 2589045"/>
                <a:gd name="connsiteY2" fmla="*/ 510913 h 1369682"/>
                <a:gd name="connsiteX3" fmla="*/ 2144771 w 2589045"/>
                <a:gd name="connsiteY3" fmla="*/ 0 h 1369682"/>
                <a:gd name="connsiteX0" fmla="*/ 0 w 2497126"/>
                <a:gd name="connsiteY0" fmla="*/ 710716 h 1369682"/>
                <a:gd name="connsiteX1" fmla="*/ 456721 w 2497126"/>
                <a:gd name="connsiteY1" fmla="*/ 1369682 h 1369682"/>
                <a:gd name="connsiteX2" fmla="*/ 2497126 w 2497126"/>
                <a:gd name="connsiteY2" fmla="*/ 510913 h 1369682"/>
                <a:gd name="connsiteX3" fmla="*/ 2052852 w 2497126"/>
                <a:gd name="connsiteY3" fmla="*/ 0 h 1369682"/>
                <a:gd name="connsiteX0" fmla="*/ 0 w 2497126"/>
                <a:gd name="connsiteY0" fmla="*/ 710716 h 1369682"/>
                <a:gd name="connsiteX1" fmla="*/ 456721 w 2497126"/>
                <a:gd name="connsiteY1" fmla="*/ 1369682 h 1369682"/>
                <a:gd name="connsiteX2" fmla="*/ 2497126 w 2497126"/>
                <a:gd name="connsiteY2" fmla="*/ 510913 h 1369682"/>
                <a:gd name="connsiteX3" fmla="*/ 2052852 w 2497126"/>
                <a:gd name="connsiteY3" fmla="*/ 0 h 1369682"/>
                <a:gd name="connsiteX0" fmla="*/ 0 w 2497126"/>
                <a:gd name="connsiteY0" fmla="*/ 710716 h 1282718"/>
                <a:gd name="connsiteX1" fmla="*/ 459593 w 2497126"/>
                <a:gd name="connsiteY1" fmla="*/ 1282718 h 1282718"/>
                <a:gd name="connsiteX2" fmla="*/ 2497126 w 2497126"/>
                <a:gd name="connsiteY2" fmla="*/ 510913 h 1282718"/>
                <a:gd name="connsiteX3" fmla="*/ 2052852 w 2497126"/>
                <a:gd name="connsiteY3" fmla="*/ 0 h 1282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97126" h="1282718">
                  <a:moveTo>
                    <a:pt x="0" y="710716"/>
                  </a:moveTo>
                  <a:lnTo>
                    <a:pt x="459593" y="1282718"/>
                  </a:lnTo>
                  <a:lnTo>
                    <a:pt x="2497126" y="510913"/>
                  </a:lnTo>
                  <a:lnTo>
                    <a:pt x="2052852" y="0"/>
                  </a:ln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3" name="手繪多邊形 22"/>
            <p:cNvSpPr/>
            <p:nvPr/>
          </p:nvSpPr>
          <p:spPr>
            <a:xfrm>
              <a:off x="-18041198" y="-6934675"/>
              <a:ext cx="1947964" cy="1142460"/>
            </a:xfrm>
            <a:custGeom>
              <a:avLst/>
              <a:gdLst>
                <a:gd name="connsiteX0" fmla="*/ 0 w 2926080"/>
                <a:gd name="connsiteY0" fmla="*/ 914400 h 1554480"/>
                <a:gd name="connsiteX1" fmla="*/ 548640 w 2926080"/>
                <a:gd name="connsiteY1" fmla="*/ 1554480 h 1554480"/>
                <a:gd name="connsiteX2" fmla="*/ 2926080 w 2926080"/>
                <a:gd name="connsiteY2" fmla="*/ 640080 h 1554480"/>
                <a:gd name="connsiteX3" fmla="*/ 2468880 w 2926080"/>
                <a:gd name="connsiteY3" fmla="*/ 0 h 1554480"/>
                <a:gd name="connsiteX4" fmla="*/ 182880 w 2926080"/>
                <a:gd name="connsiteY4" fmla="*/ 914400 h 1554480"/>
                <a:gd name="connsiteX0" fmla="*/ 0 w 4324256"/>
                <a:gd name="connsiteY0" fmla="*/ 914400 h 1554480"/>
                <a:gd name="connsiteX1" fmla="*/ 548640 w 4324256"/>
                <a:gd name="connsiteY1" fmla="*/ 1554480 h 1554480"/>
                <a:gd name="connsiteX2" fmla="*/ 4324256 w 4324256"/>
                <a:gd name="connsiteY2" fmla="*/ 0 h 1554480"/>
                <a:gd name="connsiteX3" fmla="*/ 2468880 w 4324256"/>
                <a:gd name="connsiteY3" fmla="*/ 0 h 1554480"/>
                <a:gd name="connsiteX4" fmla="*/ 182880 w 4324256"/>
                <a:gd name="connsiteY4" fmla="*/ 914400 h 1554480"/>
                <a:gd name="connsiteX0" fmla="*/ 0 w 4324256"/>
                <a:gd name="connsiteY0" fmla="*/ 1486940 h 2127020"/>
                <a:gd name="connsiteX1" fmla="*/ 548640 w 4324256"/>
                <a:gd name="connsiteY1" fmla="*/ 2127020 h 2127020"/>
                <a:gd name="connsiteX2" fmla="*/ 4324256 w 4324256"/>
                <a:gd name="connsiteY2" fmla="*/ 572540 h 2127020"/>
                <a:gd name="connsiteX3" fmla="*/ 3877416 w 4324256"/>
                <a:gd name="connsiteY3" fmla="*/ 0 h 2127020"/>
                <a:gd name="connsiteX4" fmla="*/ 182880 w 4324256"/>
                <a:gd name="connsiteY4" fmla="*/ 1486940 h 2127020"/>
                <a:gd name="connsiteX0" fmla="*/ 0 w 5030551"/>
                <a:gd name="connsiteY0" fmla="*/ 1486940 h 2127020"/>
                <a:gd name="connsiteX1" fmla="*/ 548640 w 5030551"/>
                <a:gd name="connsiteY1" fmla="*/ 2127020 h 2127020"/>
                <a:gd name="connsiteX2" fmla="*/ 5030551 w 5030551"/>
                <a:gd name="connsiteY2" fmla="*/ 275130 h 2127020"/>
                <a:gd name="connsiteX3" fmla="*/ 3877416 w 5030551"/>
                <a:gd name="connsiteY3" fmla="*/ 0 h 2127020"/>
                <a:gd name="connsiteX4" fmla="*/ 182880 w 5030551"/>
                <a:gd name="connsiteY4" fmla="*/ 1486940 h 2127020"/>
                <a:gd name="connsiteX0" fmla="*/ 0 w 5030551"/>
                <a:gd name="connsiteY0" fmla="*/ 1720799 h 2360879"/>
                <a:gd name="connsiteX1" fmla="*/ 548640 w 5030551"/>
                <a:gd name="connsiteY1" fmla="*/ 2360879 h 2360879"/>
                <a:gd name="connsiteX2" fmla="*/ 5030551 w 5030551"/>
                <a:gd name="connsiteY2" fmla="*/ 508989 h 2360879"/>
                <a:gd name="connsiteX3" fmla="*/ 4482812 w 5030551"/>
                <a:gd name="connsiteY3" fmla="*/ 0 h 2360879"/>
                <a:gd name="connsiteX4" fmla="*/ 182880 w 5030551"/>
                <a:gd name="connsiteY4" fmla="*/ 1720799 h 2360879"/>
                <a:gd name="connsiteX0" fmla="*/ 0 w 5030551"/>
                <a:gd name="connsiteY0" fmla="*/ 1762068 h 2402148"/>
                <a:gd name="connsiteX1" fmla="*/ 548640 w 5030551"/>
                <a:gd name="connsiteY1" fmla="*/ 2402148 h 2402148"/>
                <a:gd name="connsiteX2" fmla="*/ 5030551 w 5030551"/>
                <a:gd name="connsiteY2" fmla="*/ 550258 h 2402148"/>
                <a:gd name="connsiteX3" fmla="*/ 4569297 w 5030551"/>
                <a:gd name="connsiteY3" fmla="*/ 0 h 2402148"/>
                <a:gd name="connsiteX4" fmla="*/ 182880 w 5030551"/>
                <a:gd name="connsiteY4" fmla="*/ 1762068 h 24021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030551" h="2402148">
                  <a:moveTo>
                    <a:pt x="0" y="1762068"/>
                  </a:moveTo>
                  <a:lnTo>
                    <a:pt x="548640" y="2402148"/>
                  </a:lnTo>
                  <a:lnTo>
                    <a:pt x="5030551" y="550258"/>
                  </a:lnTo>
                  <a:lnTo>
                    <a:pt x="4569297" y="0"/>
                  </a:lnTo>
                  <a:lnTo>
                    <a:pt x="182880" y="1762068"/>
                  </a:lnTo>
                </a:path>
              </a:pathLst>
            </a:custGeom>
            <a:solidFill>
              <a:schemeClr val="accent6">
                <a:lumMod val="60000"/>
                <a:lumOff val="40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60437" name="群組 19"/>
            <p:cNvGrpSpPr>
              <a:grpSpLocks/>
            </p:cNvGrpSpPr>
            <p:nvPr/>
          </p:nvGrpSpPr>
          <p:grpSpPr bwMode="auto">
            <a:xfrm>
              <a:off x="-19262648" y="-6025769"/>
              <a:ext cx="17176232" cy="28157585"/>
              <a:chOff x="-27651580" y="-22898829"/>
              <a:chExt cx="36723572" cy="47038245"/>
            </a:xfrm>
          </p:grpSpPr>
          <p:grpSp>
            <p:nvGrpSpPr>
              <p:cNvPr id="60438" name="群組 17"/>
              <p:cNvGrpSpPr>
                <a:grpSpLocks/>
              </p:cNvGrpSpPr>
              <p:nvPr/>
            </p:nvGrpSpPr>
            <p:grpSpPr bwMode="auto">
              <a:xfrm>
                <a:off x="-26954341" y="-22898829"/>
                <a:ext cx="36026333" cy="37300629"/>
                <a:chOff x="-26954341" y="-22898829"/>
                <a:chExt cx="36026333" cy="37300629"/>
              </a:xfrm>
            </p:grpSpPr>
            <p:grpSp>
              <p:nvGrpSpPr>
                <p:cNvPr id="60440" name="群組 14"/>
                <p:cNvGrpSpPr>
                  <a:grpSpLocks/>
                </p:cNvGrpSpPr>
                <p:nvPr/>
              </p:nvGrpSpPr>
              <p:grpSpPr bwMode="auto">
                <a:xfrm>
                  <a:off x="-26954341" y="-22898829"/>
                  <a:ext cx="36026333" cy="27348049"/>
                  <a:chOff x="-30662245" y="-12809089"/>
                  <a:chExt cx="36026333" cy="27348049"/>
                </a:xfrm>
              </p:grpSpPr>
              <p:grpSp>
                <p:nvGrpSpPr>
                  <p:cNvPr id="60442" name="群組 11"/>
                  <p:cNvGrpSpPr>
                    <a:grpSpLocks/>
                  </p:cNvGrpSpPr>
                  <p:nvPr/>
                </p:nvGrpSpPr>
                <p:grpSpPr bwMode="auto">
                  <a:xfrm>
                    <a:off x="-30662245" y="-12809089"/>
                    <a:ext cx="35377363" cy="25337229"/>
                    <a:chOff x="-28646021" y="-22898829"/>
                    <a:chExt cx="35377363" cy="25337229"/>
                  </a:xfrm>
                </p:grpSpPr>
                <p:sp>
                  <p:nvSpPr>
                    <p:cNvPr id="31" name="手繪多邊形 9"/>
                    <p:cNvSpPr/>
                    <p:nvPr/>
                  </p:nvSpPr>
                  <p:spPr>
                    <a:xfrm>
                      <a:off x="-28648894" y="-22890376"/>
                      <a:ext cx="35390147" cy="24911127"/>
                    </a:xfrm>
                    <a:custGeom>
                      <a:avLst/>
                      <a:gdLst>
                        <a:gd name="connsiteX0" fmla="*/ 6766560 w 17190720"/>
                        <a:gd name="connsiteY0" fmla="*/ 8869680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937760 w 17190720"/>
                        <a:gd name="connsiteY3" fmla="*/ 13807440 h 25877520"/>
                        <a:gd name="connsiteX4" fmla="*/ 7040880 w 17190720"/>
                        <a:gd name="connsiteY4" fmla="*/ 13807440 h 25877520"/>
                        <a:gd name="connsiteX5" fmla="*/ 6217920 w 17190720"/>
                        <a:gd name="connsiteY5" fmla="*/ 19293840 h 25877520"/>
                        <a:gd name="connsiteX6" fmla="*/ 1828800 w 17190720"/>
                        <a:gd name="connsiteY6" fmla="*/ 18745200 h 25877520"/>
                        <a:gd name="connsiteX7" fmla="*/ 1737360 w 17190720"/>
                        <a:gd name="connsiteY7" fmla="*/ 19842480 h 25877520"/>
                        <a:gd name="connsiteX8" fmla="*/ 822960 w 17190720"/>
                        <a:gd name="connsiteY8" fmla="*/ 20116800 h 25877520"/>
                        <a:gd name="connsiteX9" fmla="*/ 1188720 w 17190720"/>
                        <a:gd name="connsiteY9" fmla="*/ 21214080 h 25877520"/>
                        <a:gd name="connsiteX10" fmla="*/ 0 w 17190720"/>
                        <a:gd name="connsiteY10" fmla="*/ 22128480 h 25877520"/>
                        <a:gd name="connsiteX11" fmla="*/ 457200 w 17190720"/>
                        <a:gd name="connsiteY11" fmla="*/ 24414480 h 25877520"/>
                        <a:gd name="connsiteX12" fmla="*/ 2011680 w 17190720"/>
                        <a:gd name="connsiteY12" fmla="*/ 23774400 h 25877520"/>
                        <a:gd name="connsiteX13" fmla="*/ 1737360 w 17190720"/>
                        <a:gd name="connsiteY13" fmla="*/ 22402800 h 25877520"/>
                        <a:gd name="connsiteX14" fmla="*/ 1463040 w 17190720"/>
                        <a:gd name="connsiteY14" fmla="*/ 22402800 h 25877520"/>
                        <a:gd name="connsiteX15" fmla="*/ 4572000 w 17190720"/>
                        <a:gd name="connsiteY15" fmla="*/ 21122640 h 25877520"/>
                        <a:gd name="connsiteX16" fmla="*/ 6492240 w 17190720"/>
                        <a:gd name="connsiteY16" fmla="*/ 21579840 h 25877520"/>
                        <a:gd name="connsiteX17" fmla="*/ 7863840 w 17190720"/>
                        <a:gd name="connsiteY17" fmla="*/ 25420320 h 25877520"/>
                        <a:gd name="connsiteX18" fmla="*/ 8595360 w 17190720"/>
                        <a:gd name="connsiteY18" fmla="*/ 25877520 h 25877520"/>
                        <a:gd name="connsiteX19" fmla="*/ 9509760 w 17190720"/>
                        <a:gd name="connsiteY19" fmla="*/ 25237440 h 25877520"/>
                        <a:gd name="connsiteX20" fmla="*/ 9326880 w 17190720"/>
                        <a:gd name="connsiteY20" fmla="*/ 24505920 h 25877520"/>
                        <a:gd name="connsiteX21" fmla="*/ 8686800 w 17190720"/>
                        <a:gd name="connsiteY21" fmla="*/ 24140160 h 25877520"/>
                        <a:gd name="connsiteX22" fmla="*/ 7955280 w 17190720"/>
                        <a:gd name="connsiteY22" fmla="*/ 21488400 h 25877520"/>
                        <a:gd name="connsiteX23" fmla="*/ 8229600 w 17190720"/>
                        <a:gd name="connsiteY23" fmla="*/ 20939760 h 25877520"/>
                        <a:gd name="connsiteX24" fmla="*/ 12161520 w 17190720"/>
                        <a:gd name="connsiteY24" fmla="*/ 21945600 h 25877520"/>
                        <a:gd name="connsiteX25" fmla="*/ 12070080 w 17190720"/>
                        <a:gd name="connsiteY25" fmla="*/ 23317200 h 25877520"/>
                        <a:gd name="connsiteX26" fmla="*/ 12801600 w 17190720"/>
                        <a:gd name="connsiteY26" fmla="*/ 23957280 h 25877520"/>
                        <a:gd name="connsiteX27" fmla="*/ 13441680 w 17190720"/>
                        <a:gd name="connsiteY27" fmla="*/ 23042880 h 25877520"/>
                        <a:gd name="connsiteX28" fmla="*/ 13441680 w 17190720"/>
                        <a:gd name="connsiteY28" fmla="*/ 21579840 h 25877520"/>
                        <a:gd name="connsiteX29" fmla="*/ 9235440 w 17190720"/>
                        <a:gd name="connsiteY29" fmla="*/ 20116800 h 25877520"/>
                        <a:gd name="connsiteX30" fmla="*/ 9509760 w 17190720"/>
                        <a:gd name="connsiteY30" fmla="*/ 19476720 h 25877520"/>
                        <a:gd name="connsiteX31" fmla="*/ 9326880 w 17190720"/>
                        <a:gd name="connsiteY31" fmla="*/ 18562320 h 25877520"/>
                        <a:gd name="connsiteX32" fmla="*/ 7680960 w 17190720"/>
                        <a:gd name="connsiteY32" fmla="*/ 18928080 h 25877520"/>
                        <a:gd name="connsiteX33" fmla="*/ 7955280 w 17190720"/>
                        <a:gd name="connsiteY33" fmla="*/ 14447520 h 25877520"/>
                        <a:gd name="connsiteX34" fmla="*/ 8961120 w 17190720"/>
                        <a:gd name="connsiteY34" fmla="*/ 14447520 h 25877520"/>
                        <a:gd name="connsiteX35" fmla="*/ 8961120 w 17190720"/>
                        <a:gd name="connsiteY35" fmla="*/ 15361920 h 25877520"/>
                        <a:gd name="connsiteX36" fmla="*/ 9875520 w 17190720"/>
                        <a:gd name="connsiteY36" fmla="*/ 15453360 h 25877520"/>
                        <a:gd name="connsiteX37" fmla="*/ 10332720 w 17190720"/>
                        <a:gd name="connsiteY37" fmla="*/ 13716000 h 25877520"/>
                        <a:gd name="connsiteX38" fmla="*/ 14538960 w 17190720"/>
                        <a:gd name="connsiteY38" fmla="*/ 13258800 h 25877520"/>
                        <a:gd name="connsiteX39" fmla="*/ 15727680 w 17190720"/>
                        <a:gd name="connsiteY39" fmla="*/ 8961120 h 25877520"/>
                        <a:gd name="connsiteX40" fmla="*/ 15361920 w 17190720"/>
                        <a:gd name="connsiteY40" fmla="*/ 6309360 h 25877520"/>
                        <a:gd name="connsiteX41" fmla="*/ 17190720 w 17190720"/>
                        <a:gd name="connsiteY41" fmla="*/ 1737360 h 25877520"/>
                        <a:gd name="connsiteX42" fmla="*/ 16824960 w 17190720"/>
                        <a:gd name="connsiteY42" fmla="*/ 0 h 25877520"/>
                        <a:gd name="connsiteX43" fmla="*/ 15179040 w 17190720"/>
                        <a:gd name="connsiteY43" fmla="*/ 365760 h 25877520"/>
                        <a:gd name="connsiteX44" fmla="*/ 14447520 w 17190720"/>
                        <a:gd name="connsiteY44" fmla="*/ 822960 h 25877520"/>
                        <a:gd name="connsiteX45" fmla="*/ 6126480 w 17190720"/>
                        <a:gd name="connsiteY45" fmla="*/ 8046720 h 25877520"/>
                        <a:gd name="connsiteX0" fmla="*/ 6766560 w 17190720"/>
                        <a:gd name="connsiteY0" fmla="*/ 8869680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937760 w 17190720"/>
                        <a:gd name="connsiteY3" fmla="*/ 13807440 h 25877520"/>
                        <a:gd name="connsiteX4" fmla="*/ 7040880 w 17190720"/>
                        <a:gd name="connsiteY4" fmla="*/ 13807440 h 25877520"/>
                        <a:gd name="connsiteX5" fmla="*/ 6217920 w 17190720"/>
                        <a:gd name="connsiteY5" fmla="*/ 19293840 h 25877520"/>
                        <a:gd name="connsiteX6" fmla="*/ 1828800 w 17190720"/>
                        <a:gd name="connsiteY6" fmla="*/ 18745200 h 25877520"/>
                        <a:gd name="connsiteX7" fmla="*/ 1737360 w 17190720"/>
                        <a:gd name="connsiteY7" fmla="*/ 19842480 h 25877520"/>
                        <a:gd name="connsiteX8" fmla="*/ 822960 w 17190720"/>
                        <a:gd name="connsiteY8" fmla="*/ 20116800 h 25877520"/>
                        <a:gd name="connsiteX9" fmla="*/ 1188720 w 17190720"/>
                        <a:gd name="connsiteY9" fmla="*/ 21214080 h 25877520"/>
                        <a:gd name="connsiteX10" fmla="*/ 0 w 17190720"/>
                        <a:gd name="connsiteY10" fmla="*/ 22128480 h 25877520"/>
                        <a:gd name="connsiteX11" fmla="*/ 457200 w 17190720"/>
                        <a:gd name="connsiteY11" fmla="*/ 24414480 h 25877520"/>
                        <a:gd name="connsiteX12" fmla="*/ 2011680 w 17190720"/>
                        <a:gd name="connsiteY12" fmla="*/ 23774400 h 25877520"/>
                        <a:gd name="connsiteX13" fmla="*/ 1737360 w 17190720"/>
                        <a:gd name="connsiteY13" fmla="*/ 22402800 h 25877520"/>
                        <a:gd name="connsiteX14" fmla="*/ 1463040 w 17190720"/>
                        <a:gd name="connsiteY14" fmla="*/ 22402800 h 25877520"/>
                        <a:gd name="connsiteX15" fmla="*/ 4572000 w 17190720"/>
                        <a:gd name="connsiteY15" fmla="*/ 21122640 h 25877520"/>
                        <a:gd name="connsiteX16" fmla="*/ 6492240 w 17190720"/>
                        <a:gd name="connsiteY16" fmla="*/ 21579840 h 25877520"/>
                        <a:gd name="connsiteX17" fmla="*/ 7863840 w 17190720"/>
                        <a:gd name="connsiteY17" fmla="*/ 25420320 h 25877520"/>
                        <a:gd name="connsiteX18" fmla="*/ 8595360 w 17190720"/>
                        <a:gd name="connsiteY18" fmla="*/ 25877520 h 25877520"/>
                        <a:gd name="connsiteX19" fmla="*/ 9509760 w 17190720"/>
                        <a:gd name="connsiteY19" fmla="*/ 25237440 h 25877520"/>
                        <a:gd name="connsiteX20" fmla="*/ 9326880 w 17190720"/>
                        <a:gd name="connsiteY20" fmla="*/ 24505920 h 25877520"/>
                        <a:gd name="connsiteX21" fmla="*/ 8686800 w 17190720"/>
                        <a:gd name="connsiteY21" fmla="*/ 24140160 h 25877520"/>
                        <a:gd name="connsiteX22" fmla="*/ 7955280 w 17190720"/>
                        <a:gd name="connsiteY22" fmla="*/ 21488400 h 25877520"/>
                        <a:gd name="connsiteX23" fmla="*/ 8229600 w 17190720"/>
                        <a:gd name="connsiteY23" fmla="*/ 20939760 h 25877520"/>
                        <a:gd name="connsiteX24" fmla="*/ 12161520 w 17190720"/>
                        <a:gd name="connsiteY24" fmla="*/ 21945600 h 25877520"/>
                        <a:gd name="connsiteX25" fmla="*/ 12070080 w 17190720"/>
                        <a:gd name="connsiteY25" fmla="*/ 23317200 h 25877520"/>
                        <a:gd name="connsiteX26" fmla="*/ 12801600 w 17190720"/>
                        <a:gd name="connsiteY26" fmla="*/ 23957280 h 25877520"/>
                        <a:gd name="connsiteX27" fmla="*/ 13441680 w 17190720"/>
                        <a:gd name="connsiteY27" fmla="*/ 23042880 h 25877520"/>
                        <a:gd name="connsiteX28" fmla="*/ 13441680 w 17190720"/>
                        <a:gd name="connsiteY28" fmla="*/ 21579840 h 25877520"/>
                        <a:gd name="connsiteX29" fmla="*/ 9235440 w 17190720"/>
                        <a:gd name="connsiteY29" fmla="*/ 20116800 h 25877520"/>
                        <a:gd name="connsiteX30" fmla="*/ 9509760 w 17190720"/>
                        <a:gd name="connsiteY30" fmla="*/ 19476720 h 25877520"/>
                        <a:gd name="connsiteX31" fmla="*/ 9326880 w 17190720"/>
                        <a:gd name="connsiteY31" fmla="*/ 18562320 h 25877520"/>
                        <a:gd name="connsiteX32" fmla="*/ 7680960 w 17190720"/>
                        <a:gd name="connsiteY32" fmla="*/ 18928080 h 25877520"/>
                        <a:gd name="connsiteX33" fmla="*/ 7955280 w 17190720"/>
                        <a:gd name="connsiteY33" fmla="*/ 14447520 h 25877520"/>
                        <a:gd name="connsiteX34" fmla="*/ 8961120 w 17190720"/>
                        <a:gd name="connsiteY34" fmla="*/ 14447520 h 25877520"/>
                        <a:gd name="connsiteX35" fmla="*/ 8961120 w 17190720"/>
                        <a:gd name="connsiteY35" fmla="*/ 15361920 h 25877520"/>
                        <a:gd name="connsiteX36" fmla="*/ 9875520 w 17190720"/>
                        <a:gd name="connsiteY36" fmla="*/ 15453360 h 25877520"/>
                        <a:gd name="connsiteX37" fmla="*/ 10332720 w 17190720"/>
                        <a:gd name="connsiteY37" fmla="*/ 13716000 h 25877520"/>
                        <a:gd name="connsiteX38" fmla="*/ 14538960 w 17190720"/>
                        <a:gd name="connsiteY38" fmla="*/ 13258800 h 25877520"/>
                        <a:gd name="connsiteX39" fmla="*/ 15727680 w 17190720"/>
                        <a:gd name="connsiteY39" fmla="*/ 8961120 h 25877520"/>
                        <a:gd name="connsiteX40" fmla="*/ 15361920 w 17190720"/>
                        <a:gd name="connsiteY40" fmla="*/ 6309360 h 25877520"/>
                        <a:gd name="connsiteX41" fmla="*/ 17190720 w 17190720"/>
                        <a:gd name="connsiteY41" fmla="*/ 1737360 h 25877520"/>
                        <a:gd name="connsiteX42" fmla="*/ 16824960 w 17190720"/>
                        <a:gd name="connsiteY42" fmla="*/ 0 h 25877520"/>
                        <a:gd name="connsiteX43" fmla="*/ 15179040 w 17190720"/>
                        <a:gd name="connsiteY43" fmla="*/ 365760 h 25877520"/>
                        <a:gd name="connsiteX44" fmla="*/ 14447520 w 17190720"/>
                        <a:gd name="connsiteY44" fmla="*/ 822960 h 25877520"/>
                        <a:gd name="connsiteX45" fmla="*/ 6912768 w 17190720"/>
                        <a:gd name="connsiteY45" fmla="*/ 9365744 h 25877520"/>
                        <a:gd name="connsiteX0" fmla="*/ 6766560 w 17190720"/>
                        <a:gd name="connsiteY0" fmla="*/ 8869680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937760 w 17190720"/>
                        <a:gd name="connsiteY3" fmla="*/ 13807440 h 25877520"/>
                        <a:gd name="connsiteX4" fmla="*/ 7040880 w 17190720"/>
                        <a:gd name="connsiteY4" fmla="*/ 13807440 h 25877520"/>
                        <a:gd name="connsiteX5" fmla="*/ 6217920 w 17190720"/>
                        <a:gd name="connsiteY5" fmla="*/ 19293840 h 25877520"/>
                        <a:gd name="connsiteX6" fmla="*/ 1828800 w 17190720"/>
                        <a:gd name="connsiteY6" fmla="*/ 18745200 h 25877520"/>
                        <a:gd name="connsiteX7" fmla="*/ 1737360 w 17190720"/>
                        <a:gd name="connsiteY7" fmla="*/ 19842480 h 25877520"/>
                        <a:gd name="connsiteX8" fmla="*/ 822960 w 17190720"/>
                        <a:gd name="connsiteY8" fmla="*/ 20116800 h 25877520"/>
                        <a:gd name="connsiteX9" fmla="*/ 1188720 w 17190720"/>
                        <a:gd name="connsiteY9" fmla="*/ 21214080 h 25877520"/>
                        <a:gd name="connsiteX10" fmla="*/ 0 w 17190720"/>
                        <a:gd name="connsiteY10" fmla="*/ 22128480 h 25877520"/>
                        <a:gd name="connsiteX11" fmla="*/ 457200 w 17190720"/>
                        <a:gd name="connsiteY11" fmla="*/ 24414480 h 25877520"/>
                        <a:gd name="connsiteX12" fmla="*/ 2011680 w 17190720"/>
                        <a:gd name="connsiteY12" fmla="*/ 23774400 h 25877520"/>
                        <a:gd name="connsiteX13" fmla="*/ 1737360 w 17190720"/>
                        <a:gd name="connsiteY13" fmla="*/ 22402800 h 25877520"/>
                        <a:gd name="connsiteX14" fmla="*/ 1463040 w 17190720"/>
                        <a:gd name="connsiteY14" fmla="*/ 22402800 h 25877520"/>
                        <a:gd name="connsiteX15" fmla="*/ 4572000 w 17190720"/>
                        <a:gd name="connsiteY15" fmla="*/ 21122640 h 25877520"/>
                        <a:gd name="connsiteX16" fmla="*/ 6492240 w 17190720"/>
                        <a:gd name="connsiteY16" fmla="*/ 21579840 h 25877520"/>
                        <a:gd name="connsiteX17" fmla="*/ 7863840 w 17190720"/>
                        <a:gd name="connsiteY17" fmla="*/ 25420320 h 25877520"/>
                        <a:gd name="connsiteX18" fmla="*/ 8595360 w 17190720"/>
                        <a:gd name="connsiteY18" fmla="*/ 25877520 h 25877520"/>
                        <a:gd name="connsiteX19" fmla="*/ 9509760 w 17190720"/>
                        <a:gd name="connsiteY19" fmla="*/ 25237440 h 25877520"/>
                        <a:gd name="connsiteX20" fmla="*/ 9326880 w 17190720"/>
                        <a:gd name="connsiteY20" fmla="*/ 24505920 h 25877520"/>
                        <a:gd name="connsiteX21" fmla="*/ 8686800 w 17190720"/>
                        <a:gd name="connsiteY21" fmla="*/ 24140160 h 25877520"/>
                        <a:gd name="connsiteX22" fmla="*/ 7955280 w 17190720"/>
                        <a:gd name="connsiteY22" fmla="*/ 21488400 h 25877520"/>
                        <a:gd name="connsiteX23" fmla="*/ 8229600 w 17190720"/>
                        <a:gd name="connsiteY23" fmla="*/ 20939760 h 25877520"/>
                        <a:gd name="connsiteX24" fmla="*/ 12161520 w 17190720"/>
                        <a:gd name="connsiteY24" fmla="*/ 21945600 h 25877520"/>
                        <a:gd name="connsiteX25" fmla="*/ 12070080 w 17190720"/>
                        <a:gd name="connsiteY25" fmla="*/ 23317200 h 25877520"/>
                        <a:gd name="connsiteX26" fmla="*/ 12801600 w 17190720"/>
                        <a:gd name="connsiteY26" fmla="*/ 23957280 h 25877520"/>
                        <a:gd name="connsiteX27" fmla="*/ 13441680 w 17190720"/>
                        <a:gd name="connsiteY27" fmla="*/ 23042880 h 25877520"/>
                        <a:gd name="connsiteX28" fmla="*/ 13441680 w 17190720"/>
                        <a:gd name="connsiteY28" fmla="*/ 21579840 h 25877520"/>
                        <a:gd name="connsiteX29" fmla="*/ 9235440 w 17190720"/>
                        <a:gd name="connsiteY29" fmla="*/ 20116800 h 25877520"/>
                        <a:gd name="connsiteX30" fmla="*/ 9509760 w 17190720"/>
                        <a:gd name="connsiteY30" fmla="*/ 19476720 h 25877520"/>
                        <a:gd name="connsiteX31" fmla="*/ 9326880 w 17190720"/>
                        <a:gd name="connsiteY31" fmla="*/ 18562320 h 25877520"/>
                        <a:gd name="connsiteX32" fmla="*/ 7680960 w 17190720"/>
                        <a:gd name="connsiteY32" fmla="*/ 18928080 h 25877520"/>
                        <a:gd name="connsiteX33" fmla="*/ 7955280 w 17190720"/>
                        <a:gd name="connsiteY33" fmla="*/ 14447520 h 25877520"/>
                        <a:gd name="connsiteX34" fmla="*/ 8961120 w 17190720"/>
                        <a:gd name="connsiteY34" fmla="*/ 14447520 h 25877520"/>
                        <a:gd name="connsiteX35" fmla="*/ 8961120 w 17190720"/>
                        <a:gd name="connsiteY35" fmla="*/ 15361920 h 25877520"/>
                        <a:gd name="connsiteX36" fmla="*/ 9875520 w 17190720"/>
                        <a:gd name="connsiteY36" fmla="*/ 15453360 h 25877520"/>
                        <a:gd name="connsiteX37" fmla="*/ 10332720 w 17190720"/>
                        <a:gd name="connsiteY37" fmla="*/ 13716000 h 25877520"/>
                        <a:gd name="connsiteX38" fmla="*/ 14538960 w 17190720"/>
                        <a:gd name="connsiteY38" fmla="*/ 13258800 h 25877520"/>
                        <a:gd name="connsiteX39" fmla="*/ 15727680 w 17190720"/>
                        <a:gd name="connsiteY39" fmla="*/ 8961120 h 25877520"/>
                        <a:gd name="connsiteX40" fmla="*/ 15361920 w 17190720"/>
                        <a:gd name="connsiteY40" fmla="*/ 6309360 h 25877520"/>
                        <a:gd name="connsiteX41" fmla="*/ 17190720 w 17190720"/>
                        <a:gd name="connsiteY41" fmla="*/ 1737360 h 25877520"/>
                        <a:gd name="connsiteX42" fmla="*/ 16824960 w 17190720"/>
                        <a:gd name="connsiteY42" fmla="*/ 0 h 25877520"/>
                        <a:gd name="connsiteX43" fmla="*/ 15179040 w 17190720"/>
                        <a:gd name="connsiteY43" fmla="*/ 365760 h 25877520"/>
                        <a:gd name="connsiteX44" fmla="*/ 14447520 w 17190720"/>
                        <a:gd name="connsiteY44" fmla="*/ 822960 h 25877520"/>
                        <a:gd name="connsiteX45" fmla="*/ 6912768 w 17190720"/>
                        <a:gd name="connsiteY45" fmla="*/ 9365744 h 25877520"/>
                        <a:gd name="connsiteX46" fmla="*/ 6766560 w 17190720"/>
                        <a:gd name="connsiteY46" fmla="*/ 8869680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937760 w 17190720"/>
                        <a:gd name="connsiteY3" fmla="*/ 13807440 h 25877520"/>
                        <a:gd name="connsiteX4" fmla="*/ 7040880 w 17190720"/>
                        <a:gd name="connsiteY4" fmla="*/ 13807440 h 25877520"/>
                        <a:gd name="connsiteX5" fmla="*/ 6217920 w 17190720"/>
                        <a:gd name="connsiteY5" fmla="*/ 19293840 h 25877520"/>
                        <a:gd name="connsiteX6" fmla="*/ 1828800 w 17190720"/>
                        <a:gd name="connsiteY6" fmla="*/ 18745200 h 25877520"/>
                        <a:gd name="connsiteX7" fmla="*/ 1737360 w 17190720"/>
                        <a:gd name="connsiteY7" fmla="*/ 19842480 h 25877520"/>
                        <a:gd name="connsiteX8" fmla="*/ 822960 w 17190720"/>
                        <a:gd name="connsiteY8" fmla="*/ 20116800 h 25877520"/>
                        <a:gd name="connsiteX9" fmla="*/ 1188720 w 17190720"/>
                        <a:gd name="connsiteY9" fmla="*/ 21214080 h 25877520"/>
                        <a:gd name="connsiteX10" fmla="*/ 0 w 17190720"/>
                        <a:gd name="connsiteY10" fmla="*/ 22128480 h 25877520"/>
                        <a:gd name="connsiteX11" fmla="*/ 457200 w 17190720"/>
                        <a:gd name="connsiteY11" fmla="*/ 24414480 h 25877520"/>
                        <a:gd name="connsiteX12" fmla="*/ 2011680 w 17190720"/>
                        <a:gd name="connsiteY12" fmla="*/ 23774400 h 25877520"/>
                        <a:gd name="connsiteX13" fmla="*/ 1737360 w 17190720"/>
                        <a:gd name="connsiteY13" fmla="*/ 22402800 h 25877520"/>
                        <a:gd name="connsiteX14" fmla="*/ 1463040 w 17190720"/>
                        <a:gd name="connsiteY14" fmla="*/ 22402800 h 25877520"/>
                        <a:gd name="connsiteX15" fmla="*/ 4572000 w 17190720"/>
                        <a:gd name="connsiteY15" fmla="*/ 21122640 h 25877520"/>
                        <a:gd name="connsiteX16" fmla="*/ 6492240 w 17190720"/>
                        <a:gd name="connsiteY16" fmla="*/ 21579840 h 25877520"/>
                        <a:gd name="connsiteX17" fmla="*/ 7863840 w 17190720"/>
                        <a:gd name="connsiteY17" fmla="*/ 25420320 h 25877520"/>
                        <a:gd name="connsiteX18" fmla="*/ 8595360 w 17190720"/>
                        <a:gd name="connsiteY18" fmla="*/ 25877520 h 25877520"/>
                        <a:gd name="connsiteX19" fmla="*/ 9509760 w 17190720"/>
                        <a:gd name="connsiteY19" fmla="*/ 25237440 h 25877520"/>
                        <a:gd name="connsiteX20" fmla="*/ 9326880 w 17190720"/>
                        <a:gd name="connsiteY20" fmla="*/ 24505920 h 25877520"/>
                        <a:gd name="connsiteX21" fmla="*/ 8686800 w 17190720"/>
                        <a:gd name="connsiteY21" fmla="*/ 24140160 h 25877520"/>
                        <a:gd name="connsiteX22" fmla="*/ 7955280 w 17190720"/>
                        <a:gd name="connsiteY22" fmla="*/ 21488400 h 25877520"/>
                        <a:gd name="connsiteX23" fmla="*/ 8229600 w 17190720"/>
                        <a:gd name="connsiteY23" fmla="*/ 20939760 h 25877520"/>
                        <a:gd name="connsiteX24" fmla="*/ 12161520 w 17190720"/>
                        <a:gd name="connsiteY24" fmla="*/ 21945600 h 25877520"/>
                        <a:gd name="connsiteX25" fmla="*/ 12070080 w 17190720"/>
                        <a:gd name="connsiteY25" fmla="*/ 23317200 h 25877520"/>
                        <a:gd name="connsiteX26" fmla="*/ 12801600 w 17190720"/>
                        <a:gd name="connsiteY26" fmla="*/ 23957280 h 25877520"/>
                        <a:gd name="connsiteX27" fmla="*/ 13441680 w 17190720"/>
                        <a:gd name="connsiteY27" fmla="*/ 23042880 h 25877520"/>
                        <a:gd name="connsiteX28" fmla="*/ 13441680 w 17190720"/>
                        <a:gd name="connsiteY28" fmla="*/ 21579840 h 25877520"/>
                        <a:gd name="connsiteX29" fmla="*/ 9235440 w 17190720"/>
                        <a:gd name="connsiteY29" fmla="*/ 20116800 h 25877520"/>
                        <a:gd name="connsiteX30" fmla="*/ 9509760 w 17190720"/>
                        <a:gd name="connsiteY30" fmla="*/ 19476720 h 25877520"/>
                        <a:gd name="connsiteX31" fmla="*/ 9326880 w 17190720"/>
                        <a:gd name="connsiteY31" fmla="*/ 18562320 h 25877520"/>
                        <a:gd name="connsiteX32" fmla="*/ 7680960 w 17190720"/>
                        <a:gd name="connsiteY32" fmla="*/ 18928080 h 25877520"/>
                        <a:gd name="connsiteX33" fmla="*/ 7955280 w 17190720"/>
                        <a:gd name="connsiteY33" fmla="*/ 14447520 h 25877520"/>
                        <a:gd name="connsiteX34" fmla="*/ 8961120 w 17190720"/>
                        <a:gd name="connsiteY34" fmla="*/ 14447520 h 25877520"/>
                        <a:gd name="connsiteX35" fmla="*/ 8961120 w 17190720"/>
                        <a:gd name="connsiteY35" fmla="*/ 15361920 h 25877520"/>
                        <a:gd name="connsiteX36" fmla="*/ 9875520 w 17190720"/>
                        <a:gd name="connsiteY36" fmla="*/ 15453360 h 25877520"/>
                        <a:gd name="connsiteX37" fmla="*/ 10332720 w 17190720"/>
                        <a:gd name="connsiteY37" fmla="*/ 13716000 h 25877520"/>
                        <a:gd name="connsiteX38" fmla="*/ 14538960 w 17190720"/>
                        <a:gd name="connsiteY38" fmla="*/ 13258800 h 25877520"/>
                        <a:gd name="connsiteX39" fmla="*/ 15727680 w 17190720"/>
                        <a:gd name="connsiteY39" fmla="*/ 8961120 h 25877520"/>
                        <a:gd name="connsiteX40" fmla="*/ 15361920 w 17190720"/>
                        <a:gd name="connsiteY40" fmla="*/ 6309360 h 25877520"/>
                        <a:gd name="connsiteX41" fmla="*/ 17190720 w 17190720"/>
                        <a:gd name="connsiteY41" fmla="*/ 1737360 h 25877520"/>
                        <a:gd name="connsiteX42" fmla="*/ 16824960 w 17190720"/>
                        <a:gd name="connsiteY42" fmla="*/ 0 h 25877520"/>
                        <a:gd name="connsiteX43" fmla="*/ 15179040 w 17190720"/>
                        <a:gd name="connsiteY43" fmla="*/ 365760 h 25877520"/>
                        <a:gd name="connsiteX44" fmla="*/ 14447520 w 17190720"/>
                        <a:gd name="connsiteY44" fmla="*/ 822960 h 25877520"/>
                        <a:gd name="connsiteX45" fmla="*/ 6912768 w 17190720"/>
                        <a:gd name="connsiteY45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936104 w 17190720"/>
                        <a:gd name="connsiteY3" fmla="*/ 12938760 h 25877520"/>
                        <a:gd name="connsiteX4" fmla="*/ 4937760 w 17190720"/>
                        <a:gd name="connsiteY4" fmla="*/ 13807440 h 25877520"/>
                        <a:gd name="connsiteX5" fmla="*/ 7040880 w 17190720"/>
                        <a:gd name="connsiteY5" fmla="*/ 13807440 h 25877520"/>
                        <a:gd name="connsiteX6" fmla="*/ 6217920 w 17190720"/>
                        <a:gd name="connsiteY6" fmla="*/ 19293840 h 25877520"/>
                        <a:gd name="connsiteX7" fmla="*/ 1828800 w 17190720"/>
                        <a:gd name="connsiteY7" fmla="*/ 18745200 h 25877520"/>
                        <a:gd name="connsiteX8" fmla="*/ 1737360 w 17190720"/>
                        <a:gd name="connsiteY8" fmla="*/ 19842480 h 25877520"/>
                        <a:gd name="connsiteX9" fmla="*/ 822960 w 17190720"/>
                        <a:gd name="connsiteY9" fmla="*/ 20116800 h 25877520"/>
                        <a:gd name="connsiteX10" fmla="*/ 1188720 w 17190720"/>
                        <a:gd name="connsiteY10" fmla="*/ 21214080 h 25877520"/>
                        <a:gd name="connsiteX11" fmla="*/ 0 w 17190720"/>
                        <a:gd name="connsiteY11" fmla="*/ 22128480 h 25877520"/>
                        <a:gd name="connsiteX12" fmla="*/ 457200 w 17190720"/>
                        <a:gd name="connsiteY12" fmla="*/ 24414480 h 25877520"/>
                        <a:gd name="connsiteX13" fmla="*/ 2011680 w 17190720"/>
                        <a:gd name="connsiteY13" fmla="*/ 23774400 h 25877520"/>
                        <a:gd name="connsiteX14" fmla="*/ 1737360 w 17190720"/>
                        <a:gd name="connsiteY14" fmla="*/ 22402800 h 25877520"/>
                        <a:gd name="connsiteX15" fmla="*/ 1463040 w 17190720"/>
                        <a:gd name="connsiteY15" fmla="*/ 22402800 h 25877520"/>
                        <a:gd name="connsiteX16" fmla="*/ 4572000 w 17190720"/>
                        <a:gd name="connsiteY16" fmla="*/ 21122640 h 25877520"/>
                        <a:gd name="connsiteX17" fmla="*/ 6492240 w 17190720"/>
                        <a:gd name="connsiteY17" fmla="*/ 21579840 h 25877520"/>
                        <a:gd name="connsiteX18" fmla="*/ 7863840 w 17190720"/>
                        <a:gd name="connsiteY18" fmla="*/ 25420320 h 25877520"/>
                        <a:gd name="connsiteX19" fmla="*/ 8595360 w 17190720"/>
                        <a:gd name="connsiteY19" fmla="*/ 25877520 h 25877520"/>
                        <a:gd name="connsiteX20" fmla="*/ 9509760 w 17190720"/>
                        <a:gd name="connsiteY20" fmla="*/ 25237440 h 25877520"/>
                        <a:gd name="connsiteX21" fmla="*/ 9326880 w 17190720"/>
                        <a:gd name="connsiteY21" fmla="*/ 24505920 h 25877520"/>
                        <a:gd name="connsiteX22" fmla="*/ 8686800 w 17190720"/>
                        <a:gd name="connsiteY22" fmla="*/ 24140160 h 25877520"/>
                        <a:gd name="connsiteX23" fmla="*/ 7955280 w 17190720"/>
                        <a:gd name="connsiteY23" fmla="*/ 21488400 h 25877520"/>
                        <a:gd name="connsiteX24" fmla="*/ 8229600 w 17190720"/>
                        <a:gd name="connsiteY24" fmla="*/ 20939760 h 25877520"/>
                        <a:gd name="connsiteX25" fmla="*/ 12161520 w 17190720"/>
                        <a:gd name="connsiteY25" fmla="*/ 21945600 h 25877520"/>
                        <a:gd name="connsiteX26" fmla="*/ 12070080 w 17190720"/>
                        <a:gd name="connsiteY26" fmla="*/ 23317200 h 25877520"/>
                        <a:gd name="connsiteX27" fmla="*/ 12801600 w 17190720"/>
                        <a:gd name="connsiteY27" fmla="*/ 23957280 h 25877520"/>
                        <a:gd name="connsiteX28" fmla="*/ 13441680 w 17190720"/>
                        <a:gd name="connsiteY28" fmla="*/ 23042880 h 25877520"/>
                        <a:gd name="connsiteX29" fmla="*/ 13441680 w 17190720"/>
                        <a:gd name="connsiteY29" fmla="*/ 21579840 h 25877520"/>
                        <a:gd name="connsiteX30" fmla="*/ 9235440 w 17190720"/>
                        <a:gd name="connsiteY30" fmla="*/ 20116800 h 25877520"/>
                        <a:gd name="connsiteX31" fmla="*/ 9509760 w 17190720"/>
                        <a:gd name="connsiteY31" fmla="*/ 19476720 h 25877520"/>
                        <a:gd name="connsiteX32" fmla="*/ 9326880 w 17190720"/>
                        <a:gd name="connsiteY32" fmla="*/ 18562320 h 25877520"/>
                        <a:gd name="connsiteX33" fmla="*/ 7680960 w 17190720"/>
                        <a:gd name="connsiteY33" fmla="*/ 18928080 h 25877520"/>
                        <a:gd name="connsiteX34" fmla="*/ 7955280 w 17190720"/>
                        <a:gd name="connsiteY34" fmla="*/ 14447520 h 25877520"/>
                        <a:gd name="connsiteX35" fmla="*/ 8961120 w 17190720"/>
                        <a:gd name="connsiteY35" fmla="*/ 14447520 h 25877520"/>
                        <a:gd name="connsiteX36" fmla="*/ 8961120 w 17190720"/>
                        <a:gd name="connsiteY36" fmla="*/ 15361920 h 25877520"/>
                        <a:gd name="connsiteX37" fmla="*/ 9875520 w 17190720"/>
                        <a:gd name="connsiteY37" fmla="*/ 15453360 h 25877520"/>
                        <a:gd name="connsiteX38" fmla="*/ 10332720 w 17190720"/>
                        <a:gd name="connsiteY38" fmla="*/ 13716000 h 25877520"/>
                        <a:gd name="connsiteX39" fmla="*/ 14538960 w 17190720"/>
                        <a:gd name="connsiteY39" fmla="*/ 13258800 h 25877520"/>
                        <a:gd name="connsiteX40" fmla="*/ 15727680 w 17190720"/>
                        <a:gd name="connsiteY40" fmla="*/ 8961120 h 25877520"/>
                        <a:gd name="connsiteX41" fmla="*/ 15361920 w 17190720"/>
                        <a:gd name="connsiteY41" fmla="*/ 6309360 h 25877520"/>
                        <a:gd name="connsiteX42" fmla="*/ 17190720 w 17190720"/>
                        <a:gd name="connsiteY42" fmla="*/ 1737360 h 25877520"/>
                        <a:gd name="connsiteX43" fmla="*/ 16824960 w 17190720"/>
                        <a:gd name="connsiteY43" fmla="*/ 0 h 25877520"/>
                        <a:gd name="connsiteX44" fmla="*/ 15179040 w 17190720"/>
                        <a:gd name="connsiteY44" fmla="*/ 365760 h 25877520"/>
                        <a:gd name="connsiteX45" fmla="*/ 14447520 w 17190720"/>
                        <a:gd name="connsiteY45" fmla="*/ 822960 h 25877520"/>
                        <a:gd name="connsiteX46" fmla="*/ 6912768 w 17190720"/>
                        <a:gd name="connsiteY46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936104 w 17190720"/>
                        <a:gd name="connsiteY3" fmla="*/ 12938760 h 25877520"/>
                        <a:gd name="connsiteX4" fmla="*/ 4464496 w 17190720"/>
                        <a:gd name="connsiteY4" fmla="*/ 12938760 h 25877520"/>
                        <a:gd name="connsiteX5" fmla="*/ 4937760 w 17190720"/>
                        <a:gd name="connsiteY5" fmla="*/ 13807440 h 25877520"/>
                        <a:gd name="connsiteX6" fmla="*/ 7040880 w 17190720"/>
                        <a:gd name="connsiteY6" fmla="*/ 13807440 h 25877520"/>
                        <a:gd name="connsiteX7" fmla="*/ 6217920 w 17190720"/>
                        <a:gd name="connsiteY7" fmla="*/ 19293840 h 25877520"/>
                        <a:gd name="connsiteX8" fmla="*/ 1828800 w 17190720"/>
                        <a:gd name="connsiteY8" fmla="*/ 18745200 h 25877520"/>
                        <a:gd name="connsiteX9" fmla="*/ 1737360 w 17190720"/>
                        <a:gd name="connsiteY9" fmla="*/ 19842480 h 25877520"/>
                        <a:gd name="connsiteX10" fmla="*/ 822960 w 17190720"/>
                        <a:gd name="connsiteY10" fmla="*/ 20116800 h 25877520"/>
                        <a:gd name="connsiteX11" fmla="*/ 1188720 w 17190720"/>
                        <a:gd name="connsiteY11" fmla="*/ 21214080 h 25877520"/>
                        <a:gd name="connsiteX12" fmla="*/ 0 w 17190720"/>
                        <a:gd name="connsiteY12" fmla="*/ 22128480 h 25877520"/>
                        <a:gd name="connsiteX13" fmla="*/ 457200 w 17190720"/>
                        <a:gd name="connsiteY13" fmla="*/ 24414480 h 25877520"/>
                        <a:gd name="connsiteX14" fmla="*/ 2011680 w 17190720"/>
                        <a:gd name="connsiteY14" fmla="*/ 23774400 h 25877520"/>
                        <a:gd name="connsiteX15" fmla="*/ 1737360 w 17190720"/>
                        <a:gd name="connsiteY15" fmla="*/ 22402800 h 25877520"/>
                        <a:gd name="connsiteX16" fmla="*/ 1463040 w 17190720"/>
                        <a:gd name="connsiteY16" fmla="*/ 22402800 h 25877520"/>
                        <a:gd name="connsiteX17" fmla="*/ 4572000 w 17190720"/>
                        <a:gd name="connsiteY17" fmla="*/ 21122640 h 25877520"/>
                        <a:gd name="connsiteX18" fmla="*/ 6492240 w 17190720"/>
                        <a:gd name="connsiteY18" fmla="*/ 21579840 h 25877520"/>
                        <a:gd name="connsiteX19" fmla="*/ 7863840 w 17190720"/>
                        <a:gd name="connsiteY19" fmla="*/ 25420320 h 25877520"/>
                        <a:gd name="connsiteX20" fmla="*/ 8595360 w 17190720"/>
                        <a:gd name="connsiteY20" fmla="*/ 25877520 h 25877520"/>
                        <a:gd name="connsiteX21" fmla="*/ 9509760 w 17190720"/>
                        <a:gd name="connsiteY21" fmla="*/ 25237440 h 25877520"/>
                        <a:gd name="connsiteX22" fmla="*/ 9326880 w 17190720"/>
                        <a:gd name="connsiteY22" fmla="*/ 24505920 h 25877520"/>
                        <a:gd name="connsiteX23" fmla="*/ 8686800 w 17190720"/>
                        <a:gd name="connsiteY23" fmla="*/ 24140160 h 25877520"/>
                        <a:gd name="connsiteX24" fmla="*/ 7955280 w 17190720"/>
                        <a:gd name="connsiteY24" fmla="*/ 21488400 h 25877520"/>
                        <a:gd name="connsiteX25" fmla="*/ 8229600 w 17190720"/>
                        <a:gd name="connsiteY25" fmla="*/ 20939760 h 25877520"/>
                        <a:gd name="connsiteX26" fmla="*/ 12161520 w 17190720"/>
                        <a:gd name="connsiteY26" fmla="*/ 21945600 h 25877520"/>
                        <a:gd name="connsiteX27" fmla="*/ 12070080 w 17190720"/>
                        <a:gd name="connsiteY27" fmla="*/ 23317200 h 25877520"/>
                        <a:gd name="connsiteX28" fmla="*/ 12801600 w 17190720"/>
                        <a:gd name="connsiteY28" fmla="*/ 23957280 h 25877520"/>
                        <a:gd name="connsiteX29" fmla="*/ 13441680 w 17190720"/>
                        <a:gd name="connsiteY29" fmla="*/ 23042880 h 25877520"/>
                        <a:gd name="connsiteX30" fmla="*/ 13441680 w 17190720"/>
                        <a:gd name="connsiteY30" fmla="*/ 21579840 h 25877520"/>
                        <a:gd name="connsiteX31" fmla="*/ 9235440 w 17190720"/>
                        <a:gd name="connsiteY31" fmla="*/ 20116800 h 25877520"/>
                        <a:gd name="connsiteX32" fmla="*/ 9509760 w 17190720"/>
                        <a:gd name="connsiteY32" fmla="*/ 19476720 h 25877520"/>
                        <a:gd name="connsiteX33" fmla="*/ 9326880 w 17190720"/>
                        <a:gd name="connsiteY33" fmla="*/ 18562320 h 25877520"/>
                        <a:gd name="connsiteX34" fmla="*/ 7680960 w 17190720"/>
                        <a:gd name="connsiteY34" fmla="*/ 18928080 h 25877520"/>
                        <a:gd name="connsiteX35" fmla="*/ 7955280 w 17190720"/>
                        <a:gd name="connsiteY35" fmla="*/ 14447520 h 25877520"/>
                        <a:gd name="connsiteX36" fmla="*/ 8961120 w 17190720"/>
                        <a:gd name="connsiteY36" fmla="*/ 14447520 h 25877520"/>
                        <a:gd name="connsiteX37" fmla="*/ 8961120 w 17190720"/>
                        <a:gd name="connsiteY37" fmla="*/ 15361920 h 25877520"/>
                        <a:gd name="connsiteX38" fmla="*/ 9875520 w 17190720"/>
                        <a:gd name="connsiteY38" fmla="*/ 15453360 h 25877520"/>
                        <a:gd name="connsiteX39" fmla="*/ 10332720 w 17190720"/>
                        <a:gd name="connsiteY39" fmla="*/ 13716000 h 25877520"/>
                        <a:gd name="connsiteX40" fmla="*/ 14538960 w 17190720"/>
                        <a:gd name="connsiteY40" fmla="*/ 13258800 h 25877520"/>
                        <a:gd name="connsiteX41" fmla="*/ 15727680 w 17190720"/>
                        <a:gd name="connsiteY41" fmla="*/ 8961120 h 25877520"/>
                        <a:gd name="connsiteX42" fmla="*/ 15361920 w 17190720"/>
                        <a:gd name="connsiteY42" fmla="*/ 6309360 h 25877520"/>
                        <a:gd name="connsiteX43" fmla="*/ 17190720 w 17190720"/>
                        <a:gd name="connsiteY43" fmla="*/ 1737360 h 25877520"/>
                        <a:gd name="connsiteX44" fmla="*/ 16824960 w 17190720"/>
                        <a:gd name="connsiteY44" fmla="*/ 0 h 25877520"/>
                        <a:gd name="connsiteX45" fmla="*/ 15179040 w 17190720"/>
                        <a:gd name="connsiteY45" fmla="*/ 365760 h 25877520"/>
                        <a:gd name="connsiteX46" fmla="*/ 14447520 w 17190720"/>
                        <a:gd name="connsiteY46" fmla="*/ 822960 h 25877520"/>
                        <a:gd name="connsiteX47" fmla="*/ 6912768 w 17190720"/>
                        <a:gd name="connsiteY47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936104 w 17190720"/>
                        <a:gd name="connsiteY4" fmla="*/ 12938760 h 25877520"/>
                        <a:gd name="connsiteX5" fmla="*/ 4464496 w 17190720"/>
                        <a:gd name="connsiteY5" fmla="*/ 12938760 h 25877520"/>
                        <a:gd name="connsiteX6" fmla="*/ 4937760 w 17190720"/>
                        <a:gd name="connsiteY6" fmla="*/ 13807440 h 25877520"/>
                        <a:gd name="connsiteX7" fmla="*/ 7040880 w 17190720"/>
                        <a:gd name="connsiteY7" fmla="*/ 13807440 h 25877520"/>
                        <a:gd name="connsiteX8" fmla="*/ 6217920 w 17190720"/>
                        <a:gd name="connsiteY8" fmla="*/ 19293840 h 25877520"/>
                        <a:gd name="connsiteX9" fmla="*/ 1828800 w 17190720"/>
                        <a:gd name="connsiteY9" fmla="*/ 18745200 h 25877520"/>
                        <a:gd name="connsiteX10" fmla="*/ 1737360 w 17190720"/>
                        <a:gd name="connsiteY10" fmla="*/ 19842480 h 25877520"/>
                        <a:gd name="connsiteX11" fmla="*/ 822960 w 17190720"/>
                        <a:gd name="connsiteY11" fmla="*/ 20116800 h 25877520"/>
                        <a:gd name="connsiteX12" fmla="*/ 1188720 w 17190720"/>
                        <a:gd name="connsiteY12" fmla="*/ 21214080 h 25877520"/>
                        <a:gd name="connsiteX13" fmla="*/ 0 w 17190720"/>
                        <a:gd name="connsiteY13" fmla="*/ 22128480 h 25877520"/>
                        <a:gd name="connsiteX14" fmla="*/ 457200 w 17190720"/>
                        <a:gd name="connsiteY14" fmla="*/ 24414480 h 25877520"/>
                        <a:gd name="connsiteX15" fmla="*/ 2011680 w 17190720"/>
                        <a:gd name="connsiteY15" fmla="*/ 23774400 h 25877520"/>
                        <a:gd name="connsiteX16" fmla="*/ 1737360 w 17190720"/>
                        <a:gd name="connsiteY16" fmla="*/ 22402800 h 25877520"/>
                        <a:gd name="connsiteX17" fmla="*/ 1463040 w 17190720"/>
                        <a:gd name="connsiteY17" fmla="*/ 22402800 h 25877520"/>
                        <a:gd name="connsiteX18" fmla="*/ 4572000 w 17190720"/>
                        <a:gd name="connsiteY18" fmla="*/ 21122640 h 25877520"/>
                        <a:gd name="connsiteX19" fmla="*/ 6492240 w 17190720"/>
                        <a:gd name="connsiteY19" fmla="*/ 21579840 h 25877520"/>
                        <a:gd name="connsiteX20" fmla="*/ 7863840 w 17190720"/>
                        <a:gd name="connsiteY20" fmla="*/ 25420320 h 25877520"/>
                        <a:gd name="connsiteX21" fmla="*/ 8595360 w 17190720"/>
                        <a:gd name="connsiteY21" fmla="*/ 25877520 h 25877520"/>
                        <a:gd name="connsiteX22" fmla="*/ 9509760 w 17190720"/>
                        <a:gd name="connsiteY22" fmla="*/ 25237440 h 25877520"/>
                        <a:gd name="connsiteX23" fmla="*/ 9326880 w 17190720"/>
                        <a:gd name="connsiteY23" fmla="*/ 24505920 h 25877520"/>
                        <a:gd name="connsiteX24" fmla="*/ 8686800 w 17190720"/>
                        <a:gd name="connsiteY24" fmla="*/ 24140160 h 25877520"/>
                        <a:gd name="connsiteX25" fmla="*/ 7955280 w 17190720"/>
                        <a:gd name="connsiteY25" fmla="*/ 21488400 h 25877520"/>
                        <a:gd name="connsiteX26" fmla="*/ 8229600 w 17190720"/>
                        <a:gd name="connsiteY26" fmla="*/ 20939760 h 25877520"/>
                        <a:gd name="connsiteX27" fmla="*/ 12161520 w 17190720"/>
                        <a:gd name="connsiteY27" fmla="*/ 21945600 h 25877520"/>
                        <a:gd name="connsiteX28" fmla="*/ 12070080 w 17190720"/>
                        <a:gd name="connsiteY28" fmla="*/ 23317200 h 25877520"/>
                        <a:gd name="connsiteX29" fmla="*/ 12801600 w 17190720"/>
                        <a:gd name="connsiteY29" fmla="*/ 23957280 h 25877520"/>
                        <a:gd name="connsiteX30" fmla="*/ 13441680 w 17190720"/>
                        <a:gd name="connsiteY30" fmla="*/ 23042880 h 25877520"/>
                        <a:gd name="connsiteX31" fmla="*/ 13441680 w 17190720"/>
                        <a:gd name="connsiteY31" fmla="*/ 21579840 h 25877520"/>
                        <a:gd name="connsiteX32" fmla="*/ 9235440 w 17190720"/>
                        <a:gd name="connsiteY32" fmla="*/ 20116800 h 25877520"/>
                        <a:gd name="connsiteX33" fmla="*/ 9509760 w 17190720"/>
                        <a:gd name="connsiteY33" fmla="*/ 19476720 h 25877520"/>
                        <a:gd name="connsiteX34" fmla="*/ 9326880 w 17190720"/>
                        <a:gd name="connsiteY34" fmla="*/ 18562320 h 25877520"/>
                        <a:gd name="connsiteX35" fmla="*/ 7680960 w 17190720"/>
                        <a:gd name="connsiteY35" fmla="*/ 18928080 h 25877520"/>
                        <a:gd name="connsiteX36" fmla="*/ 7955280 w 17190720"/>
                        <a:gd name="connsiteY36" fmla="*/ 14447520 h 25877520"/>
                        <a:gd name="connsiteX37" fmla="*/ 8961120 w 17190720"/>
                        <a:gd name="connsiteY37" fmla="*/ 14447520 h 25877520"/>
                        <a:gd name="connsiteX38" fmla="*/ 8961120 w 17190720"/>
                        <a:gd name="connsiteY38" fmla="*/ 15361920 h 25877520"/>
                        <a:gd name="connsiteX39" fmla="*/ 9875520 w 17190720"/>
                        <a:gd name="connsiteY39" fmla="*/ 15453360 h 25877520"/>
                        <a:gd name="connsiteX40" fmla="*/ 10332720 w 17190720"/>
                        <a:gd name="connsiteY40" fmla="*/ 13716000 h 25877520"/>
                        <a:gd name="connsiteX41" fmla="*/ 14538960 w 17190720"/>
                        <a:gd name="connsiteY41" fmla="*/ 13258800 h 25877520"/>
                        <a:gd name="connsiteX42" fmla="*/ 15727680 w 17190720"/>
                        <a:gd name="connsiteY42" fmla="*/ 8961120 h 25877520"/>
                        <a:gd name="connsiteX43" fmla="*/ 15361920 w 17190720"/>
                        <a:gd name="connsiteY43" fmla="*/ 6309360 h 25877520"/>
                        <a:gd name="connsiteX44" fmla="*/ 17190720 w 17190720"/>
                        <a:gd name="connsiteY44" fmla="*/ 1737360 h 25877520"/>
                        <a:gd name="connsiteX45" fmla="*/ 16824960 w 17190720"/>
                        <a:gd name="connsiteY45" fmla="*/ 0 h 25877520"/>
                        <a:gd name="connsiteX46" fmla="*/ 15179040 w 17190720"/>
                        <a:gd name="connsiteY46" fmla="*/ 365760 h 25877520"/>
                        <a:gd name="connsiteX47" fmla="*/ 14447520 w 17190720"/>
                        <a:gd name="connsiteY47" fmla="*/ 822960 h 25877520"/>
                        <a:gd name="connsiteX48" fmla="*/ 6912768 w 17190720"/>
                        <a:gd name="connsiteY48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1008112 w 17190720"/>
                        <a:gd name="connsiteY4" fmla="*/ 12938760 h 25877520"/>
                        <a:gd name="connsiteX5" fmla="*/ 4464496 w 17190720"/>
                        <a:gd name="connsiteY5" fmla="*/ 12938760 h 25877520"/>
                        <a:gd name="connsiteX6" fmla="*/ 4937760 w 17190720"/>
                        <a:gd name="connsiteY6" fmla="*/ 13807440 h 25877520"/>
                        <a:gd name="connsiteX7" fmla="*/ 7040880 w 17190720"/>
                        <a:gd name="connsiteY7" fmla="*/ 13807440 h 25877520"/>
                        <a:gd name="connsiteX8" fmla="*/ 6217920 w 17190720"/>
                        <a:gd name="connsiteY8" fmla="*/ 19293840 h 25877520"/>
                        <a:gd name="connsiteX9" fmla="*/ 1828800 w 17190720"/>
                        <a:gd name="connsiteY9" fmla="*/ 18745200 h 25877520"/>
                        <a:gd name="connsiteX10" fmla="*/ 1737360 w 17190720"/>
                        <a:gd name="connsiteY10" fmla="*/ 19842480 h 25877520"/>
                        <a:gd name="connsiteX11" fmla="*/ 822960 w 17190720"/>
                        <a:gd name="connsiteY11" fmla="*/ 20116800 h 25877520"/>
                        <a:gd name="connsiteX12" fmla="*/ 1188720 w 17190720"/>
                        <a:gd name="connsiteY12" fmla="*/ 21214080 h 25877520"/>
                        <a:gd name="connsiteX13" fmla="*/ 0 w 17190720"/>
                        <a:gd name="connsiteY13" fmla="*/ 22128480 h 25877520"/>
                        <a:gd name="connsiteX14" fmla="*/ 457200 w 17190720"/>
                        <a:gd name="connsiteY14" fmla="*/ 24414480 h 25877520"/>
                        <a:gd name="connsiteX15" fmla="*/ 2011680 w 17190720"/>
                        <a:gd name="connsiteY15" fmla="*/ 23774400 h 25877520"/>
                        <a:gd name="connsiteX16" fmla="*/ 1737360 w 17190720"/>
                        <a:gd name="connsiteY16" fmla="*/ 22402800 h 25877520"/>
                        <a:gd name="connsiteX17" fmla="*/ 1463040 w 17190720"/>
                        <a:gd name="connsiteY17" fmla="*/ 22402800 h 25877520"/>
                        <a:gd name="connsiteX18" fmla="*/ 4572000 w 17190720"/>
                        <a:gd name="connsiteY18" fmla="*/ 21122640 h 25877520"/>
                        <a:gd name="connsiteX19" fmla="*/ 6492240 w 17190720"/>
                        <a:gd name="connsiteY19" fmla="*/ 21579840 h 25877520"/>
                        <a:gd name="connsiteX20" fmla="*/ 7863840 w 17190720"/>
                        <a:gd name="connsiteY20" fmla="*/ 25420320 h 25877520"/>
                        <a:gd name="connsiteX21" fmla="*/ 8595360 w 17190720"/>
                        <a:gd name="connsiteY21" fmla="*/ 25877520 h 25877520"/>
                        <a:gd name="connsiteX22" fmla="*/ 9509760 w 17190720"/>
                        <a:gd name="connsiteY22" fmla="*/ 25237440 h 25877520"/>
                        <a:gd name="connsiteX23" fmla="*/ 9326880 w 17190720"/>
                        <a:gd name="connsiteY23" fmla="*/ 24505920 h 25877520"/>
                        <a:gd name="connsiteX24" fmla="*/ 8686800 w 17190720"/>
                        <a:gd name="connsiteY24" fmla="*/ 24140160 h 25877520"/>
                        <a:gd name="connsiteX25" fmla="*/ 7955280 w 17190720"/>
                        <a:gd name="connsiteY25" fmla="*/ 21488400 h 25877520"/>
                        <a:gd name="connsiteX26" fmla="*/ 8229600 w 17190720"/>
                        <a:gd name="connsiteY26" fmla="*/ 20939760 h 25877520"/>
                        <a:gd name="connsiteX27" fmla="*/ 12161520 w 17190720"/>
                        <a:gd name="connsiteY27" fmla="*/ 21945600 h 25877520"/>
                        <a:gd name="connsiteX28" fmla="*/ 12070080 w 17190720"/>
                        <a:gd name="connsiteY28" fmla="*/ 23317200 h 25877520"/>
                        <a:gd name="connsiteX29" fmla="*/ 12801600 w 17190720"/>
                        <a:gd name="connsiteY29" fmla="*/ 23957280 h 25877520"/>
                        <a:gd name="connsiteX30" fmla="*/ 13441680 w 17190720"/>
                        <a:gd name="connsiteY30" fmla="*/ 23042880 h 25877520"/>
                        <a:gd name="connsiteX31" fmla="*/ 13441680 w 17190720"/>
                        <a:gd name="connsiteY31" fmla="*/ 21579840 h 25877520"/>
                        <a:gd name="connsiteX32" fmla="*/ 9235440 w 17190720"/>
                        <a:gd name="connsiteY32" fmla="*/ 20116800 h 25877520"/>
                        <a:gd name="connsiteX33" fmla="*/ 9509760 w 17190720"/>
                        <a:gd name="connsiteY33" fmla="*/ 19476720 h 25877520"/>
                        <a:gd name="connsiteX34" fmla="*/ 9326880 w 17190720"/>
                        <a:gd name="connsiteY34" fmla="*/ 18562320 h 25877520"/>
                        <a:gd name="connsiteX35" fmla="*/ 7680960 w 17190720"/>
                        <a:gd name="connsiteY35" fmla="*/ 18928080 h 25877520"/>
                        <a:gd name="connsiteX36" fmla="*/ 7955280 w 17190720"/>
                        <a:gd name="connsiteY36" fmla="*/ 14447520 h 25877520"/>
                        <a:gd name="connsiteX37" fmla="*/ 8961120 w 17190720"/>
                        <a:gd name="connsiteY37" fmla="*/ 14447520 h 25877520"/>
                        <a:gd name="connsiteX38" fmla="*/ 8961120 w 17190720"/>
                        <a:gd name="connsiteY38" fmla="*/ 15361920 h 25877520"/>
                        <a:gd name="connsiteX39" fmla="*/ 9875520 w 17190720"/>
                        <a:gd name="connsiteY39" fmla="*/ 15453360 h 25877520"/>
                        <a:gd name="connsiteX40" fmla="*/ 10332720 w 17190720"/>
                        <a:gd name="connsiteY40" fmla="*/ 13716000 h 25877520"/>
                        <a:gd name="connsiteX41" fmla="*/ 14538960 w 17190720"/>
                        <a:gd name="connsiteY41" fmla="*/ 13258800 h 25877520"/>
                        <a:gd name="connsiteX42" fmla="*/ 15727680 w 17190720"/>
                        <a:gd name="connsiteY42" fmla="*/ 8961120 h 25877520"/>
                        <a:gd name="connsiteX43" fmla="*/ 15361920 w 17190720"/>
                        <a:gd name="connsiteY43" fmla="*/ 6309360 h 25877520"/>
                        <a:gd name="connsiteX44" fmla="*/ 17190720 w 17190720"/>
                        <a:gd name="connsiteY44" fmla="*/ 1737360 h 25877520"/>
                        <a:gd name="connsiteX45" fmla="*/ 16824960 w 17190720"/>
                        <a:gd name="connsiteY45" fmla="*/ 0 h 25877520"/>
                        <a:gd name="connsiteX46" fmla="*/ 15179040 w 17190720"/>
                        <a:gd name="connsiteY46" fmla="*/ 365760 h 25877520"/>
                        <a:gd name="connsiteX47" fmla="*/ 14447520 w 17190720"/>
                        <a:gd name="connsiteY47" fmla="*/ 822960 h 25877520"/>
                        <a:gd name="connsiteX48" fmla="*/ 6912768 w 17190720"/>
                        <a:gd name="connsiteY48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1080120 w 17190720"/>
                        <a:gd name="connsiteY4" fmla="*/ 12938760 h 25877520"/>
                        <a:gd name="connsiteX5" fmla="*/ 4464496 w 17190720"/>
                        <a:gd name="connsiteY5" fmla="*/ 12938760 h 25877520"/>
                        <a:gd name="connsiteX6" fmla="*/ 4937760 w 17190720"/>
                        <a:gd name="connsiteY6" fmla="*/ 13807440 h 25877520"/>
                        <a:gd name="connsiteX7" fmla="*/ 7040880 w 17190720"/>
                        <a:gd name="connsiteY7" fmla="*/ 13807440 h 25877520"/>
                        <a:gd name="connsiteX8" fmla="*/ 6217920 w 17190720"/>
                        <a:gd name="connsiteY8" fmla="*/ 19293840 h 25877520"/>
                        <a:gd name="connsiteX9" fmla="*/ 1828800 w 17190720"/>
                        <a:gd name="connsiteY9" fmla="*/ 18745200 h 25877520"/>
                        <a:gd name="connsiteX10" fmla="*/ 1737360 w 17190720"/>
                        <a:gd name="connsiteY10" fmla="*/ 19842480 h 25877520"/>
                        <a:gd name="connsiteX11" fmla="*/ 822960 w 17190720"/>
                        <a:gd name="connsiteY11" fmla="*/ 20116800 h 25877520"/>
                        <a:gd name="connsiteX12" fmla="*/ 1188720 w 17190720"/>
                        <a:gd name="connsiteY12" fmla="*/ 21214080 h 25877520"/>
                        <a:gd name="connsiteX13" fmla="*/ 0 w 17190720"/>
                        <a:gd name="connsiteY13" fmla="*/ 22128480 h 25877520"/>
                        <a:gd name="connsiteX14" fmla="*/ 457200 w 17190720"/>
                        <a:gd name="connsiteY14" fmla="*/ 24414480 h 25877520"/>
                        <a:gd name="connsiteX15" fmla="*/ 2011680 w 17190720"/>
                        <a:gd name="connsiteY15" fmla="*/ 23774400 h 25877520"/>
                        <a:gd name="connsiteX16" fmla="*/ 1737360 w 17190720"/>
                        <a:gd name="connsiteY16" fmla="*/ 22402800 h 25877520"/>
                        <a:gd name="connsiteX17" fmla="*/ 1463040 w 17190720"/>
                        <a:gd name="connsiteY17" fmla="*/ 22402800 h 25877520"/>
                        <a:gd name="connsiteX18" fmla="*/ 4572000 w 17190720"/>
                        <a:gd name="connsiteY18" fmla="*/ 21122640 h 25877520"/>
                        <a:gd name="connsiteX19" fmla="*/ 6492240 w 17190720"/>
                        <a:gd name="connsiteY19" fmla="*/ 21579840 h 25877520"/>
                        <a:gd name="connsiteX20" fmla="*/ 7863840 w 17190720"/>
                        <a:gd name="connsiteY20" fmla="*/ 25420320 h 25877520"/>
                        <a:gd name="connsiteX21" fmla="*/ 8595360 w 17190720"/>
                        <a:gd name="connsiteY21" fmla="*/ 25877520 h 25877520"/>
                        <a:gd name="connsiteX22" fmla="*/ 9509760 w 17190720"/>
                        <a:gd name="connsiteY22" fmla="*/ 25237440 h 25877520"/>
                        <a:gd name="connsiteX23" fmla="*/ 9326880 w 17190720"/>
                        <a:gd name="connsiteY23" fmla="*/ 24505920 h 25877520"/>
                        <a:gd name="connsiteX24" fmla="*/ 8686800 w 17190720"/>
                        <a:gd name="connsiteY24" fmla="*/ 24140160 h 25877520"/>
                        <a:gd name="connsiteX25" fmla="*/ 7955280 w 17190720"/>
                        <a:gd name="connsiteY25" fmla="*/ 21488400 h 25877520"/>
                        <a:gd name="connsiteX26" fmla="*/ 8229600 w 17190720"/>
                        <a:gd name="connsiteY26" fmla="*/ 20939760 h 25877520"/>
                        <a:gd name="connsiteX27" fmla="*/ 12161520 w 17190720"/>
                        <a:gd name="connsiteY27" fmla="*/ 21945600 h 25877520"/>
                        <a:gd name="connsiteX28" fmla="*/ 12070080 w 17190720"/>
                        <a:gd name="connsiteY28" fmla="*/ 23317200 h 25877520"/>
                        <a:gd name="connsiteX29" fmla="*/ 12801600 w 17190720"/>
                        <a:gd name="connsiteY29" fmla="*/ 23957280 h 25877520"/>
                        <a:gd name="connsiteX30" fmla="*/ 13441680 w 17190720"/>
                        <a:gd name="connsiteY30" fmla="*/ 23042880 h 25877520"/>
                        <a:gd name="connsiteX31" fmla="*/ 13441680 w 17190720"/>
                        <a:gd name="connsiteY31" fmla="*/ 21579840 h 25877520"/>
                        <a:gd name="connsiteX32" fmla="*/ 9235440 w 17190720"/>
                        <a:gd name="connsiteY32" fmla="*/ 20116800 h 25877520"/>
                        <a:gd name="connsiteX33" fmla="*/ 9509760 w 17190720"/>
                        <a:gd name="connsiteY33" fmla="*/ 19476720 h 25877520"/>
                        <a:gd name="connsiteX34" fmla="*/ 9326880 w 17190720"/>
                        <a:gd name="connsiteY34" fmla="*/ 18562320 h 25877520"/>
                        <a:gd name="connsiteX35" fmla="*/ 7680960 w 17190720"/>
                        <a:gd name="connsiteY35" fmla="*/ 18928080 h 25877520"/>
                        <a:gd name="connsiteX36" fmla="*/ 7955280 w 17190720"/>
                        <a:gd name="connsiteY36" fmla="*/ 14447520 h 25877520"/>
                        <a:gd name="connsiteX37" fmla="*/ 8961120 w 17190720"/>
                        <a:gd name="connsiteY37" fmla="*/ 14447520 h 25877520"/>
                        <a:gd name="connsiteX38" fmla="*/ 8961120 w 17190720"/>
                        <a:gd name="connsiteY38" fmla="*/ 15361920 h 25877520"/>
                        <a:gd name="connsiteX39" fmla="*/ 9875520 w 17190720"/>
                        <a:gd name="connsiteY39" fmla="*/ 15453360 h 25877520"/>
                        <a:gd name="connsiteX40" fmla="*/ 10332720 w 17190720"/>
                        <a:gd name="connsiteY40" fmla="*/ 13716000 h 25877520"/>
                        <a:gd name="connsiteX41" fmla="*/ 14538960 w 17190720"/>
                        <a:gd name="connsiteY41" fmla="*/ 13258800 h 25877520"/>
                        <a:gd name="connsiteX42" fmla="*/ 15727680 w 17190720"/>
                        <a:gd name="connsiteY42" fmla="*/ 8961120 h 25877520"/>
                        <a:gd name="connsiteX43" fmla="*/ 15361920 w 17190720"/>
                        <a:gd name="connsiteY43" fmla="*/ 6309360 h 25877520"/>
                        <a:gd name="connsiteX44" fmla="*/ 17190720 w 17190720"/>
                        <a:gd name="connsiteY44" fmla="*/ 1737360 h 25877520"/>
                        <a:gd name="connsiteX45" fmla="*/ 16824960 w 17190720"/>
                        <a:gd name="connsiteY45" fmla="*/ 0 h 25877520"/>
                        <a:gd name="connsiteX46" fmla="*/ 15179040 w 17190720"/>
                        <a:gd name="connsiteY46" fmla="*/ 365760 h 25877520"/>
                        <a:gd name="connsiteX47" fmla="*/ 14447520 w 17190720"/>
                        <a:gd name="connsiteY47" fmla="*/ 822960 h 25877520"/>
                        <a:gd name="connsiteX48" fmla="*/ 6912768 w 17190720"/>
                        <a:gd name="connsiteY48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936104 w 17190720"/>
                        <a:gd name="connsiteY4" fmla="*/ 14334296 h 25877520"/>
                        <a:gd name="connsiteX5" fmla="*/ 4464496 w 17190720"/>
                        <a:gd name="connsiteY5" fmla="*/ 12938760 h 25877520"/>
                        <a:gd name="connsiteX6" fmla="*/ 4937760 w 17190720"/>
                        <a:gd name="connsiteY6" fmla="*/ 13807440 h 25877520"/>
                        <a:gd name="connsiteX7" fmla="*/ 7040880 w 17190720"/>
                        <a:gd name="connsiteY7" fmla="*/ 13807440 h 25877520"/>
                        <a:gd name="connsiteX8" fmla="*/ 6217920 w 17190720"/>
                        <a:gd name="connsiteY8" fmla="*/ 19293840 h 25877520"/>
                        <a:gd name="connsiteX9" fmla="*/ 1828800 w 17190720"/>
                        <a:gd name="connsiteY9" fmla="*/ 18745200 h 25877520"/>
                        <a:gd name="connsiteX10" fmla="*/ 1737360 w 17190720"/>
                        <a:gd name="connsiteY10" fmla="*/ 19842480 h 25877520"/>
                        <a:gd name="connsiteX11" fmla="*/ 822960 w 17190720"/>
                        <a:gd name="connsiteY11" fmla="*/ 20116800 h 25877520"/>
                        <a:gd name="connsiteX12" fmla="*/ 1188720 w 17190720"/>
                        <a:gd name="connsiteY12" fmla="*/ 21214080 h 25877520"/>
                        <a:gd name="connsiteX13" fmla="*/ 0 w 17190720"/>
                        <a:gd name="connsiteY13" fmla="*/ 22128480 h 25877520"/>
                        <a:gd name="connsiteX14" fmla="*/ 457200 w 17190720"/>
                        <a:gd name="connsiteY14" fmla="*/ 24414480 h 25877520"/>
                        <a:gd name="connsiteX15" fmla="*/ 2011680 w 17190720"/>
                        <a:gd name="connsiteY15" fmla="*/ 23774400 h 25877520"/>
                        <a:gd name="connsiteX16" fmla="*/ 1737360 w 17190720"/>
                        <a:gd name="connsiteY16" fmla="*/ 22402800 h 25877520"/>
                        <a:gd name="connsiteX17" fmla="*/ 1463040 w 17190720"/>
                        <a:gd name="connsiteY17" fmla="*/ 22402800 h 25877520"/>
                        <a:gd name="connsiteX18" fmla="*/ 4572000 w 17190720"/>
                        <a:gd name="connsiteY18" fmla="*/ 21122640 h 25877520"/>
                        <a:gd name="connsiteX19" fmla="*/ 6492240 w 17190720"/>
                        <a:gd name="connsiteY19" fmla="*/ 21579840 h 25877520"/>
                        <a:gd name="connsiteX20" fmla="*/ 7863840 w 17190720"/>
                        <a:gd name="connsiteY20" fmla="*/ 25420320 h 25877520"/>
                        <a:gd name="connsiteX21" fmla="*/ 8595360 w 17190720"/>
                        <a:gd name="connsiteY21" fmla="*/ 25877520 h 25877520"/>
                        <a:gd name="connsiteX22" fmla="*/ 9509760 w 17190720"/>
                        <a:gd name="connsiteY22" fmla="*/ 25237440 h 25877520"/>
                        <a:gd name="connsiteX23" fmla="*/ 9326880 w 17190720"/>
                        <a:gd name="connsiteY23" fmla="*/ 24505920 h 25877520"/>
                        <a:gd name="connsiteX24" fmla="*/ 8686800 w 17190720"/>
                        <a:gd name="connsiteY24" fmla="*/ 24140160 h 25877520"/>
                        <a:gd name="connsiteX25" fmla="*/ 7955280 w 17190720"/>
                        <a:gd name="connsiteY25" fmla="*/ 21488400 h 25877520"/>
                        <a:gd name="connsiteX26" fmla="*/ 8229600 w 17190720"/>
                        <a:gd name="connsiteY26" fmla="*/ 20939760 h 25877520"/>
                        <a:gd name="connsiteX27" fmla="*/ 12161520 w 17190720"/>
                        <a:gd name="connsiteY27" fmla="*/ 21945600 h 25877520"/>
                        <a:gd name="connsiteX28" fmla="*/ 12070080 w 17190720"/>
                        <a:gd name="connsiteY28" fmla="*/ 23317200 h 25877520"/>
                        <a:gd name="connsiteX29" fmla="*/ 12801600 w 17190720"/>
                        <a:gd name="connsiteY29" fmla="*/ 23957280 h 25877520"/>
                        <a:gd name="connsiteX30" fmla="*/ 13441680 w 17190720"/>
                        <a:gd name="connsiteY30" fmla="*/ 23042880 h 25877520"/>
                        <a:gd name="connsiteX31" fmla="*/ 13441680 w 17190720"/>
                        <a:gd name="connsiteY31" fmla="*/ 21579840 h 25877520"/>
                        <a:gd name="connsiteX32" fmla="*/ 9235440 w 17190720"/>
                        <a:gd name="connsiteY32" fmla="*/ 20116800 h 25877520"/>
                        <a:gd name="connsiteX33" fmla="*/ 9509760 w 17190720"/>
                        <a:gd name="connsiteY33" fmla="*/ 19476720 h 25877520"/>
                        <a:gd name="connsiteX34" fmla="*/ 9326880 w 17190720"/>
                        <a:gd name="connsiteY34" fmla="*/ 18562320 h 25877520"/>
                        <a:gd name="connsiteX35" fmla="*/ 7680960 w 17190720"/>
                        <a:gd name="connsiteY35" fmla="*/ 18928080 h 25877520"/>
                        <a:gd name="connsiteX36" fmla="*/ 7955280 w 17190720"/>
                        <a:gd name="connsiteY36" fmla="*/ 14447520 h 25877520"/>
                        <a:gd name="connsiteX37" fmla="*/ 8961120 w 17190720"/>
                        <a:gd name="connsiteY37" fmla="*/ 14447520 h 25877520"/>
                        <a:gd name="connsiteX38" fmla="*/ 8961120 w 17190720"/>
                        <a:gd name="connsiteY38" fmla="*/ 15361920 h 25877520"/>
                        <a:gd name="connsiteX39" fmla="*/ 9875520 w 17190720"/>
                        <a:gd name="connsiteY39" fmla="*/ 15453360 h 25877520"/>
                        <a:gd name="connsiteX40" fmla="*/ 10332720 w 17190720"/>
                        <a:gd name="connsiteY40" fmla="*/ 13716000 h 25877520"/>
                        <a:gd name="connsiteX41" fmla="*/ 14538960 w 17190720"/>
                        <a:gd name="connsiteY41" fmla="*/ 13258800 h 25877520"/>
                        <a:gd name="connsiteX42" fmla="*/ 15727680 w 17190720"/>
                        <a:gd name="connsiteY42" fmla="*/ 8961120 h 25877520"/>
                        <a:gd name="connsiteX43" fmla="*/ 15361920 w 17190720"/>
                        <a:gd name="connsiteY43" fmla="*/ 6309360 h 25877520"/>
                        <a:gd name="connsiteX44" fmla="*/ 17190720 w 17190720"/>
                        <a:gd name="connsiteY44" fmla="*/ 1737360 h 25877520"/>
                        <a:gd name="connsiteX45" fmla="*/ 16824960 w 17190720"/>
                        <a:gd name="connsiteY45" fmla="*/ 0 h 25877520"/>
                        <a:gd name="connsiteX46" fmla="*/ 15179040 w 17190720"/>
                        <a:gd name="connsiteY46" fmla="*/ 365760 h 25877520"/>
                        <a:gd name="connsiteX47" fmla="*/ 14447520 w 17190720"/>
                        <a:gd name="connsiteY47" fmla="*/ 822960 h 25877520"/>
                        <a:gd name="connsiteX48" fmla="*/ 6912768 w 17190720"/>
                        <a:gd name="connsiteY48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792088 w 17190720"/>
                        <a:gd name="connsiteY4" fmla="*/ 12938760 h 25877520"/>
                        <a:gd name="connsiteX5" fmla="*/ 4464496 w 17190720"/>
                        <a:gd name="connsiteY5" fmla="*/ 12938760 h 25877520"/>
                        <a:gd name="connsiteX6" fmla="*/ 4937760 w 17190720"/>
                        <a:gd name="connsiteY6" fmla="*/ 13807440 h 25877520"/>
                        <a:gd name="connsiteX7" fmla="*/ 7040880 w 17190720"/>
                        <a:gd name="connsiteY7" fmla="*/ 13807440 h 25877520"/>
                        <a:gd name="connsiteX8" fmla="*/ 6217920 w 17190720"/>
                        <a:gd name="connsiteY8" fmla="*/ 19293840 h 25877520"/>
                        <a:gd name="connsiteX9" fmla="*/ 1828800 w 17190720"/>
                        <a:gd name="connsiteY9" fmla="*/ 18745200 h 25877520"/>
                        <a:gd name="connsiteX10" fmla="*/ 1737360 w 17190720"/>
                        <a:gd name="connsiteY10" fmla="*/ 19842480 h 25877520"/>
                        <a:gd name="connsiteX11" fmla="*/ 822960 w 17190720"/>
                        <a:gd name="connsiteY11" fmla="*/ 20116800 h 25877520"/>
                        <a:gd name="connsiteX12" fmla="*/ 1188720 w 17190720"/>
                        <a:gd name="connsiteY12" fmla="*/ 21214080 h 25877520"/>
                        <a:gd name="connsiteX13" fmla="*/ 0 w 17190720"/>
                        <a:gd name="connsiteY13" fmla="*/ 22128480 h 25877520"/>
                        <a:gd name="connsiteX14" fmla="*/ 457200 w 17190720"/>
                        <a:gd name="connsiteY14" fmla="*/ 24414480 h 25877520"/>
                        <a:gd name="connsiteX15" fmla="*/ 2011680 w 17190720"/>
                        <a:gd name="connsiteY15" fmla="*/ 23774400 h 25877520"/>
                        <a:gd name="connsiteX16" fmla="*/ 1737360 w 17190720"/>
                        <a:gd name="connsiteY16" fmla="*/ 22402800 h 25877520"/>
                        <a:gd name="connsiteX17" fmla="*/ 1463040 w 17190720"/>
                        <a:gd name="connsiteY17" fmla="*/ 22402800 h 25877520"/>
                        <a:gd name="connsiteX18" fmla="*/ 4572000 w 17190720"/>
                        <a:gd name="connsiteY18" fmla="*/ 21122640 h 25877520"/>
                        <a:gd name="connsiteX19" fmla="*/ 6492240 w 17190720"/>
                        <a:gd name="connsiteY19" fmla="*/ 21579840 h 25877520"/>
                        <a:gd name="connsiteX20" fmla="*/ 7863840 w 17190720"/>
                        <a:gd name="connsiteY20" fmla="*/ 25420320 h 25877520"/>
                        <a:gd name="connsiteX21" fmla="*/ 8595360 w 17190720"/>
                        <a:gd name="connsiteY21" fmla="*/ 25877520 h 25877520"/>
                        <a:gd name="connsiteX22" fmla="*/ 9509760 w 17190720"/>
                        <a:gd name="connsiteY22" fmla="*/ 25237440 h 25877520"/>
                        <a:gd name="connsiteX23" fmla="*/ 9326880 w 17190720"/>
                        <a:gd name="connsiteY23" fmla="*/ 24505920 h 25877520"/>
                        <a:gd name="connsiteX24" fmla="*/ 8686800 w 17190720"/>
                        <a:gd name="connsiteY24" fmla="*/ 24140160 h 25877520"/>
                        <a:gd name="connsiteX25" fmla="*/ 7955280 w 17190720"/>
                        <a:gd name="connsiteY25" fmla="*/ 21488400 h 25877520"/>
                        <a:gd name="connsiteX26" fmla="*/ 8229600 w 17190720"/>
                        <a:gd name="connsiteY26" fmla="*/ 20939760 h 25877520"/>
                        <a:gd name="connsiteX27" fmla="*/ 12161520 w 17190720"/>
                        <a:gd name="connsiteY27" fmla="*/ 21945600 h 25877520"/>
                        <a:gd name="connsiteX28" fmla="*/ 12070080 w 17190720"/>
                        <a:gd name="connsiteY28" fmla="*/ 23317200 h 25877520"/>
                        <a:gd name="connsiteX29" fmla="*/ 12801600 w 17190720"/>
                        <a:gd name="connsiteY29" fmla="*/ 23957280 h 25877520"/>
                        <a:gd name="connsiteX30" fmla="*/ 13441680 w 17190720"/>
                        <a:gd name="connsiteY30" fmla="*/ 23042880 h 25877520"/>
                        <a:gd name="connsiteX31" fmla="*/ 13441680 w 17190720"/>
                        <a:gd name="connsiteY31" fmla="*/ 21579840 h 25877520"/>
                        <a:gd name="connsiteX32" fmla="*/ 9235440 w 17190720"/>
                        <a:gd name="connsiteY32" fmla="*/ 20116800 h 25877520"/>
                        <a:gd name="connsiteX33" fmla="*/ 9509760 w 17190720"/>
                        <a:gd name="connsiteY33" fmla="*/ 19476720 h 25877520"/>
                        <a:gd name="connsiteX34" fmla="*/ 9326880 w 17190720"/>
                        <a:gd name="connsiteY34" fmla="*/ 18562320 h 25877520"/>
                        <a:gd name="connsiteX35" fmla="*/ 7680960 w 17190720"/>
                        <a:gd name="connsiteY35" fmla="*/ 18928080 h 25877520"/>
                        <a:gd name="connsiteX36" fmla="*/ 7955280 w 17190720"/>
                        <a:gd name="connsiteY36" fmla="*/ 14447520 h 25877520"/>
                        <a:gd name="connsiteX37" fmla="*/ 8961120 w 17190720"/>
                        <a:gd name="connsiteY37" fmla="*/ 14447520 h 25877520"/>
                        <a:gd name="connsiteX38" fmla="*/ 8961120 w 17190720"/>
                        <a:gd name="connsiteY38" fmla="*/ 15361920 h 25877520"/>
                        <a:gd name="connsiteX39" fmla="*/ 9875520 w 17190720"/>
                        <a:gd name="connsiteY39" fmla="*/ 15453360 h 25877520"/>
                        <a:gd name="connsiteX40" fmla="*/ 10332720 w 17190720"/>
                        <a:gd name="connsiteY40" fmla="*/ 13716000 h 25877520"/>
                        <a:gd name="connsiteX41" fmla="*/ 14538960 w 17190720"/>
                        <a:gd name="connsiteY41" fmla="*/ 13258800 h 25877520"/>
                        <a:gd name="connsiteX42" fmla="*/ 15727680 w 17190720"/>
                        <a:gd name="connsiteY42" fmla="*/ 8961120 h 25877520"/>
                        <a:gd name="connsiteX43" fmla="*/ 15361920 w 17190720"/>
                        <a:gd name="connsiteY43" fmla="*/ 6309360 h 25877520"/>
                        <a:gd name="connsiteX44" fmla="*/ 17190720 w 17190720"/>
                        <a:gd name="connsiteY44" fmla="*/ 1737360 h 25877520"/>
                        <a:gd name="connsiteX45" fmla="*/ 16824960 w 17190720"/>
                        <a:gd name="connsiteY45" fmla="*/ 0 h 25877520"/>
                        <a:gd name="connsiteX46" fmla="*/ 15179040 w 17190720"/>
                        <a:gd name="connsiteY46" fmla="*/ 365760 h 25877520"/>
                        <a:gd name="connsiteX47" fmla="*/ 14447520 w 17190720"/>
                        <a:gd name="connsiteY47" fmla="*/ 822960 h 25877520"/>
                        <a:gd name="connsiteX48" fmla="*/ 6912768 w 17190720"/>
                        <a:gd name="connsiteY48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288032 w 17190720"/>
                        <a:gd name="connsiteY4" fmla="*/ 11093936 h 25877520"/>
                        <a:gd name="connsiteX5" fmla="*/ 792088 w 17190720"/>
                        <a:gd name="connsiteY5" fmla="*/ 12938760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288032 w 17190720"/>
                        <a:gd name="connsiteY4" fmla="*/ 11093936 h 25877520"/>
                        <a:gd name="connsiteX5" fmla="*/ 864096 w 17190720"/>
                        <a:gd name="connsiteY5" fmla="*/ 12938760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032448 w 17190720"/>
                        <a:gd name="connsiteY3" fmla="*/ 11742008 h 25877520"/>
                        <a:gd name="connsiteX4" fmla="*/ 432048 w 17190720"/>
                        <a:gd name="connsiteY4" fmla="*/ 11814016 h 25877520"/>
                        <a:gd name="connsiteX5" fmla="*/ 864096 w 17190720"/>
                        <a:gd name="connsiteY5" fmla="*/ 12938760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432048 w 17190720"/>
                        <a:gd name="connsiteY4" fmla="*/ 11814016 h 25877520"/>
                        <a:gd name="connsiteX5" fmla="*/ 864096 w 17190720"/>
                        <a:gd name="connsiteY5" fmla="*/ 12938760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432048 w 17190720"/>
                        <a:gd name="connsiteY4" fmla="*/ 11814016 h 25877520"/>
                        <a:gd name="connsiteX5" fmla="*/ 1233847 w 17190720"/>
                        <a:gd name="connsiteY5" fmla="*/ 13531028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4464496 w 17190720"/>
                        <a:gd name="connsiteY6" fmla="*/ 12938760 h 25877520"/>
                        <a:gd name="connsiteX7" fmla="*/ 4937760 w 17190720"/>
                        <a:gd name="connsiteY7" fmla="*/ 13807440 h 25877520"/>
                        <a:gd name="connsiteX8" fmla="*/ 7040880 w 17190720"/>
                        <a:gd name="connsiteY8" fmla="*/ 13807440 h 25877520"/>
                        <a:gd name="connsiteX9" fmla="*/ 6217920 w 17190720"/>
                        <a:gd name="connsiteY9" fmla="*/ 19293840 h 25877520"/>
                        <a:gd name="connsiteX10" fmla="*/ 1828800 w 17190720"/>
                        <a:gd name="connsiteY10" fmla="*/ 18745200 h 25877520"/>
                        <a:gd name="connsiteX11" fmla="*/ 1737360 w 17190720"/>
                        <a:gd name="connsiteY11" fmla="*/ 19842480 h 25877520"/>
                        <a:gd name="connsiteX12" fmla="*/ 822960 w 17190720"/>
                        <a:gd name="connsiteY12" fmla="*/ 20116800 h 25877520"/>
                        <a:gd name="connsiteX13" fmla="*/ 1188720 w 17190720"/>
                        <a:gd name="connsiteY13" fmla="*/ 21214080 h 25877520"/>
                        <a:gd name="connsiteX14" fmla="*/ 0 w 17190720"/>
                        <a:gd name="connsiteY14" fmla="*/ 22128480 h 25877520"/>
                        <a:gd name="connsiteX15" fmla="*/ 457200 w 17190720"/>
                        <a:gd name="connsiteY15" fmla="*/ 24414480 h 25877520"/>
                        <a:gd name="connsiteX16" fmla="*/ 2011680 w 17190720"/>
                        <a:gd name="connsiteY16" fmla="*/ 23774400 h 25877520"/>
                        <a:gd name="connsiteX17" fmla="*/ 1737360 w 17190720"/>
                        <a:gd name="connsiteY17" fmla="*/ 22402800 h 25877520"/>
                        <a:gd name="connsiteX18" fmla="*/ 1463040 w 17190720"/>
                        <a:gd name="connsiteY18" fmla="*/ 22402800 h 25877520"/>
                        <a:gd name="connsiteX19" fmla="*/ 4572000 w 17190720"/>
                        <a:gd name="connsiteY19" fmla="*/ 21122640 h 25877520"/>
                        <a:gd name="connsiteX20" fmla="*/ 6492240 w 17190720"/>
                        <a:gd name="connsiteY20" fmla="*/ 21579840 h 25877520"/>
                        <a:gd name="connsiteX21" fmla="*/ 7863840 w 17190720"/>
                        <a:gd name="connsiteY21" fmla="*/ 25420320 h 25877520"/>
                        <a:gd name="connsiteX22" fmla="*/ 8595360 w 17190720"/>
                        <a:gd name="connsiteY22" fmla="*/ 25877520 h 25877520"/>
                        <a:gd name="connsiteX23" fmla="*/ 9509760 w 17190720"/>
                        <a:gd name="connsiteY23" fmla="*/ 25237440 h 25877520"/>
                        <a:gd name="connsiteX24" fmla="*/ 9326880 w 17190720"/>
                        <a:gd name="connsiteY24" fmla="*/ 24505920 h 25877520"/>
                        <a:gd name="connsiteX25" fmla="*/ 8686800 w 17190720"/>
                        <a:gd name="connsiteY25" fmla="*/ 24140160 h 25877520"/>
                        <a:gd name="connsiteX26" fmla="*/ 7955280 w 17190720"/>
                        <a:gd name="connsiteY26" fmla="*/ 21488400 h 25877520"/>
                        <a:gd name="connsiteX27" fmla="*/ 8229600 w 17190720"/>
                        <a:gd name="connsiteY27" fmla="*/ 20939760 h 25877520"/>
                        <a:gd name="connsiteX28" fmla="*/ 12161520 w 17190720"/>
                        <a:gd name="connsiteY28" fmla="*/ 21945600 h 25877520"/>
                        <a:gd name="connsiteX29" fmla="*/ 12070080 w 17190720"/>
                        <a:gd name="connsiteY29" fmla="*/ 23317200 h 25877520"/>
                        <a:gd name="connsiteX30" fmla="*/ 12801600 w 17190720"/>
                        <a:gd name="connsiteY30" fmla="*/ 23957280 h 25877520"/>
                        <a:gd name="connsiteX31" fmla="*/ 13441680 w 17190720"/>
                        <a:gd name="connsiteY31" fmla="*/ 23042880 h 25877520"/>
                        <a:gd name="connsiteX32" fmla="*/ 13441680 w 17190720"/>
                        <a:gd name="connsiteY32" fmla="*/ 21579840 h 25877520"/>
                        <a:gd name="connsiteX33" fmla="*/ 9235440 w 17190720"/>
                        <a:gd name="connsiteY33" fmla="*/ 20116800 h 25877520"/>
                        <a:gd name="connsiteX34" fmla="*/ 9509760 w 17190720"/>
                        <a:gd name="connsiteY34" fmla="*/ 19476720 h 25877520"/>
                        <a:gd name="connsiteX35" fmla="*/ 9326880 w 17190720"/>
                        <a:gd name="connsiteY35" fmla="*/ 18562320 h 25877520"/>
                        <a:gd name="connsiteX36" fmla="*/ 7680960 w 17190720"/>
                        <a:gd name="connsiteY36" fmla="*/ 18928080 h 25877520"/>
                        <a:gd name="connsiteX37" fmla="*/ 7955280 w 17190720"/>
                        <a:gd name="connsiteY37" fmla="*/ 14447520 h 25877520"/>
                        <a:gd name="connsiteX38" fmla="*/ 8961120 w 17190720"/>
                        <a:gd name="connsiteY38" fmla="*/ 14447520 h 25877520"/>
                        <a:gd name="connsiteX39" fmla="*/ 8961120 w 17190720"/>
                        <a:gd name="connsiteY39" fmla="*/ 15361920 h 25877520"/>
                        <a:gd name="connsiteX40" fmla="*/ 9875520 w 17190720"/>
                        <a:gd name="connsiteY40" fmla="*/ 15453360 h 25877520"/>
                        <a:gd name="connsiteX41" fmla="*/ 10332720 w 17190720"/>
                        <a:gd name="connsiteY41" fmla="*/ 13716000 h 25877520"/>
                        <a:gd name="connsiteX42" fmla="*/ 14538960 w 17190720"/>
                        <a:gd name="connsiteY42" fmla="*/ 13258800 h 25877520"/>
                        <a:gd name="connsiteX43" fmla="*/ 15727680 w 17190720"/>
                        <a:gd name="connsiteY43" fmla="*/ 8961120 h 25877520"/>
                        <a:gd name="connsiteX44" fmla="*/ 15361920 w 17190720"/>
                        <a:gd name="connsiteY44" fmla="*/ 6309360 h 25877520"/>
                        <a:gd name="connsiteX45" fmla="*/ 17190720 w 17190720"/>
                        <a:gd name="connsiteY45" fmla="*/ 1737360 h 25877520"/>
                        <a:gd name="connsiteX46" fmla="*/ 16824960 w 17190720"/>
                        <a:gd name="connsiteY46" fmla="*/ 0 h 25877520"/>
                        <a:gd name="connsiteX47" fmla="*/ 15179040 w 17190720"/>
                        <a:gd name="connsiteY47" fmla="*/ 365760 h 25877520"/>
                        <a:gd name="connsiteX48" fmla="*/ 14447520 w 17190720"/>
                        <a:gd name="connsiteY48" fmla="*/ 822960 h 25877520"/>
                        <a:gd name="connsiteX49" fmla="*/ 6912768 w 17190720"/>
                        <a:gd name="connsiteY49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2467693 w 17190720"/>
                        <a:gd name="connsiteY6" fmla="*/ 14455225 h 25877520"/>
                        <a:gd name="connsiteX7" fmla="*/ 4464496 w 17190720"/>
                        <a:gd name="connsiteY7" fmla="*/ 12938760 h 25877520"/>
                        <a:gd name="connsiteX8" fmla="*/ 4937760 w 17190720"/>
                        <a:gd name="connsiteY8" fmla="*/ 13807440 h 25877520"/>
                        <a:gd name="connsiteX9" fmla="*/ 7040880 w 17190720"/>
                        <a:gd name="connsiteY9" fmla="*/ 13807440 h 25877520"/>
                        <a:gd name="connsiteX10" fmla="*/ 6217920 w 17190720"/>
                        <a:gd name="connsiteY10" fmla="*/ 19293840 h 25877520"/>
                        <a:gd name="connsiteX11" fmla="*/ 1828800 w 17190720"/>
                        <a:gd name="connsiteY11" fmla="*/ 18745200 h 25877520"/>
                        <a:gd name="connsiteX12" fmla="*/ 1737360 w 17190720"/>
                        <a:gd name="connsiteY12" fmla="*/ 19842480 h 25877520"/>
                        <a:gd name="connsiteX13" fmla="*/ 822960 w 17190720"/>
                        <a:gd name="connsiteY13" fmla="*/ 20116800 h 25877520"/>
                        <a:gd name="connsiteX14" fmla="*/ 1188720 w 17190720"/>
                        <a:gd name="connsiteY14" fmla="*/ 21214080 h 25877520"/>
                        <a:gd name="connsiteX15" fmla="*/ 0 w 17190720"/>
                        <a:gd name="connsiteY15" fmla="*/ 22128480 h 25877520"/>
                        <a:gd name="connsiteX16" fmla="*/ 457200 w 17190720"/>
                        <a:gd name="connsiteY16" fmla="*/ 24414480 h 25877520"/>
                        <a:gd name="connsiteX17" fmla="*/ 2011680 w 17190720"/>
                        <a:gd name="connsiteY17" fmla="*/ 23774400 h 25877520"/>
                        <a:gd name="connsiteX18" fmla="*/ 1737360 w 17190720"/>
                        <a:gd name="connsiteY18" fmla="*/ 22402800 h 25877520"/>
                        <a:gd name="connsiteX19" fmla="*/ 1463040 w 17190720"/>
                        <a:gd name="connsiteY19" fmla="*/ 22402800 h 25877520"/>
                        <a:gd name="connsiteX20" fmla="*/ 4572000 w 17190720"/>
                        <a:gd name="connsiteY20" fmla="*/ 21122640 h 25877520"/>
                        <a:gd name="connsiteX21" fmla="*/ 6492240 w 17190720"/>
                        <a:gd name="connsiteY21" fmla="*/ 21579840 h 25877520"/>
                        <a:gd name="connsiteX22" fmla="*/ 7863840 w 17190720"/>
                        <a:gd name="connsiteY22" fmla="*/ 25420320 h 25877520"/>
                        <a:gd name="connsiteX23" fmla="*/ 8595360 w 17190720"/>
                        <a:gd name="connsiteY23" fmla="*/ 25877520 h 25877520"/>
                        <a:gd name="connsiteX24" fmla="*/ 9509760 w 17190720"/>
                        <a:gd name="connsiteY24" fmla="*/ 25237440 h 25877520"/>
                        <a:gd name="connsiteX25" fmla="*/ 9326880 w 17190720"/>
                        <a:gd name="connsiteY25" fmla="*/ 24505920 h 25877520"/>
                        <a:gd name="connsiteX26" fmla="*/ 8686800 w 17190720"/>
                        <a:gd name="connsiteY26" fmla="*/ 24140160 h 25877520"/>
                        <a:gd name="connsiteX27" fmla="*/ 7955280 w 17190720"/>
                        <a:gd name="connsiteY27" fmla="*/ 21488400 h 25877520"/>
                        <a:gd name="connsiteX28" fmla="*/ 8229600 w 17190720"/>
                        <a:gd name="connsiteY28" fmla="*/ 20939760 h 25877520"/>
                        <a:gd name="connsiteX29" fmla="*/ 12161520 w 17190720"/>
                        <a:gd name="connsiteY29" fmla="*/ 21945600 h 25877520"/>
                        <a:gd name="connsiteX30" fmla="*/ 12070080 w 17190720"/>
                        <a:gd name="connsiteY30" fmla="*/ 23317200 h 25877520"/>
                        <a:gd name="connsiteX31" fmla="*/ 12801600 w 17190720"/>
                        <a:gd name="connsiteY31" fmla="*/ 23957280 h 25877520"/>
                        <a:gd name="connsiteX32" fmla="*/ 13441680 w 17190720"/>
                        <a:gd name="connsiteY32" fmla="*/ 23042880 h 25877520"/>
                        <a:gd name="connsiteX33" fmla="*/ 13441680 w 17190720"/>
                        <a:gd name="connsiteY33" fmla="*/ 21579840 h 25877520"/>
                        <a:gd name="connsiteX34" fmla="*/ 9235440 w 17190720"/>
                        <a:gd name="connsiteY34" fmla="*/ 20116800 h 25877520"/>
                        <a:gd name="connsiteX35" fmla="*/ 9509760 w 17190720"/>
                        <a:gd name="connsiteY35" fmla="*/ 19476720 h 25877520"/>
                        <a:gd name="connsiteX36" fmla="*/ 9326880 w 17190720"/>
                        <a:gd name="connsiteY36" fmla="*/ 18562320 h 25877520"/>
                        <a:gd name="connsiteX37" fmla="*/ 7680960 w 17190720"/>
                        <a:gd name="connsiteY37" fmla="*/ 18928080 h 25877520"/>
                        <a:gd name="connsiteX38" fmla="*/ 7955280 w 17190720"/>
                        <a:gd name="connsiteY38" fmla="*/ 14447520 h 25877520"/>
                        <a:gd name="connsiteX39" fmla="*/ 8961120 w 17190720"/>
                        <a:gd name="connsiteY39" fmla="*/ 14447520 h 25877520"/>
                        <a:gd name="connsiteX40" fmla="*/ 8961120 w 17190720"/>
                        <a:gd name="connsiteY40" fmla="*/ 15361920 h 25877520"/>
                        <a:gd name="connsiteX41" fmla="*/ 9875520 w 17190720"/>
                        <a:gd name="connsiteY41" fmla="*/ 15453360 h 25877520"/>
                        <a:gd name="connsiteX42" fmla="*/ 10332720 w 17190720"/>
                        <a:gd name="connsiteY42" fmla="*/ 13716000 h 25877520"/>
                        <a:gd name="connsiteX43" fmla="*/ 14538960 w 17190720"/>
                        <a:gd name="connsiteY43" fmla="*/ 13258800 h 25877520"/>
                        <a:gd name="connsiteX44" fmla="*/ 15727680 w 17190720"/>
                        <a:gd name="connsiteY44" fmla="*/ 8961120 h 25877520"/>
                        <a:gd name="connsiteX45" fmla="*/ 15361920 w 17190720"/>
                        <a:gd name="connsiteY45" fmla="*/ 6309360 h 25877520"/>
                        <a:gd name="connsiteX46" fmla="*/ 17190720 w 17190720"/>
                        <a:gd name="connsiteY46" fmla="*/ 1737360 h 25877520"/>
                        <a:gd name="connsiteX47" fmla="*/ 16824960 w 17190720"/>
                        <a:gd name="connsiteY47" fmla="*/ 0 h 25877520"/>
                        <a:gd name="connsiteX48" fmla="*/ 15179040 w 17190720"/>
                        <a:gd name="connsiteY48" fmla="*/ 365760 h 25877520"/>
                        <a:gd name="connsiteX49" fmla="*/ 14447520 w 17190720"/>
                        <a:gd name="connsiteY49" fmla="*/ 822960 h 25877520"/>
                        <a:gd name="connsiteX50" fmla="*/ 6912768 w 17190720"/>
                        <a:gd name="connsiteY50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4464496 w 17190720"/>
                        <a:gd name="connsiteY8" fmla="*/ 12938760 h 25877520"/>
                        <a:gd name="connsiteX9" fmla="*/ 4937760 w 17190720"/>
                        <a:gd name="connsiteY9" fmla="*/ 13807440 h 25877520"/>
                        <a:gd name="connsiteX10" fmla="*/ 7040880 w 17190720"/>
                        <a:gd name="connsiteY10" fmla="*/ 13807440 h 25877520"/>
                        <a:gd name="connsiteX11" fmla="*/ 6217920 w 17190720"/>
                        <a:gd name="connsiteY11" fmla="*/ 19293840 h 25877520"/>
                        <a:gd name="connsiteX12" fmla="*/ 1828800 w 17190720"/>
                        <a:gd name="connsiteY12" fmla="*/ 18745200 h 25877520"/>
                        <a:gd name="connsiteX13" fmla="*/ 1737360 w 17190720"/>
                        <a:gd name="connsiteY13" fmla="*/ 19842480 h 25877520"/>
                        <a:gd name="connsiteX14" fmla="*/ 822960 w 17190720"/>
                        <a:gd name="connsiteY14" fmla="*/ 20116800 h 25877520"/>
                        <a:gd name="connsiteX15" fmla="*/ 1188720 w 17190720"/>
                        <a:gd name="connsiteY15" fmla="*/ 21214080 h 25877520"/>
                        <a:gd name="connsiteX16" fmla="*/ 0 w 17190720"/>
                        <a:gd name="connsiteY16" fmla="*/ 22128480 h 25877520"/>
                        <a:gd name="connsiteX17" fmla="*/ 457200 w 17190720"/>
                        <a:gd name="connsiteY17" fmla="*/ 24414480 h 25877520"/>
                        <a:gd name="connsiteX18" fmla="*/ 2011680 w 17190720"/>
                        <a:gd name="connsiteY18" fmla="*/ 23774400 h 25877520"/>
                        <a:gd name="connsiteX19" fmla="*/ 1737360 w 17190720"/>
                        <a:gd name="connsiteY19" fmla="*/ 22402800 h 25877520"/>
                        <a:gd name="connsiteX20" fmla="*/ 1463040 w 17190720"/>
                        <a:gd name="connsiteY20" fmla="*/ 22402800 h 25877520"/>
                        <a:gd name="connsiteX21" fmla="*/ 4572000 w 17190720"/>
                        <a:gd name="connsiteY21" fmla="*/ 21122640 h 25877520"/>
                        <a:gd name="connsiteX22" fmla="*/ 6492240 w 17190720"/>
                        <a:gd name="connsiteY22" fmla="*/ 21579840 h 25877520"/>
                        <a:gd name="connsiteX23" fmla="*/ 7863840 w 17190720"/>
                        <a:gd name="connsiteY23" fmla="*/ 25420320 h 25877520"/>
                        <a:gd name="connsiteX24" fmla="*/ 8595360 w 17190720"/>
                        <a:gd name="connsiteY24" fmla="*/ 25877520 h 25877520"/>
                        <a:gd name="connsiteX25" fmla="*/ 9509760 w 17190720"/>
                        <a:gd name="connsiteY25" fmla="*/ 25237440 h 25877520"/>
                        <a:gd name="connsiteX26" fmla="*/ 9326880 w 17190720"/>
                        <a:gd name="connsiteY26" fmla="*/ 24505920 h 25877520"/>
                        <a:gd name="connsiteX27" fmla="*/ 8686800 w 17190720"/>
                        <a:gd name="connsiteY27" fmla="*/ 24140160 h 25877520"/>
                        <a:gd name="connsiteX28" fmla="*/ 7955280 w 17190720"/>
                        <a:gd name="connsiteY28" fmla="*/ 21488400 h 25877520"/>
                        <a:gd name="connsiteX29" fmla="*/ 8229600 w 17190720"/>
                        <a:gd name="connsiteY29" fmla="*/ 20939760 h 25877520"/>
                        <a:gd name="connsiteX30" fmla="*/ 12161520 w 17190720"/>
                        <a:gd name="connsiteY30" fmla="*/ 21945600 h 25877520"/>
                        <a:gd name="connsiteX31" fmla="*/ 12070080 w 17190720"/>
                        <a:gd name="connsiteY31" fmla="*/ 23317200 h 25877520"/>
                        <a:gd name="connsiteX32" fmla="*/ 12801600 w 17190720"/>
                        <a:gd name="connsiteY32" fmla="*/ 23957280 h 25877520"/>
                        <a:gd name="connsiteX33" fmla="*/ 13441680 w 17190720"/>
                        <a:gd name="connsiteY33" fmla="*/ 23042880 h 25877520"/>
                        <a:gd name="connsiteX34" fmla="*/ 13441680 w 17190720"/>
                        <a:gd name="connsiteY34" fmla="*/ 21579840 h 25877520"/>
                        <a:gd name="connsiteX35" fmla="*/ 9235440 w 17190720"/>
                        <a:gd name="connsiteY35" fmla="*/ 20116800 h 25877520"/>
                        <a:gd name="connsiteX36" fmla="*/ 9509760 w 17190720"/>
                        <a:gd name="connsiteY36" fmla="*/ 19476720 h 25877520"/>
                        <a:gd name="connsiteX37" fmla="*/ 9326880 w 17190720"/>
                        <a:gd name="connsiteY37" fmla="*/ 18562320 h 25877520"/>
                        <a:gd name="connsiteX38" fmla="*/ 7680960 w 17190720"/>
                        <a:gd name="connsiteY38" fmla="*/ 18928080 h 25877520"/>
                        <a:gd name="connsiteX39" fmla="*/ 7955280 w 17190720"/>
                        <a:gd name="connsiteY39" fmla="*/ 14447520 h 25877520"/>
                        <a:gd name="connsiteX40" fmla="*/ 8961120 w 17190720"/>
                        <a:gd name="connsiteY40" fmla="*/ 14447520 h 25877520"/>
                        <a:gd name="connsiteX41" fmla="*/ 8961120 w 17190720"/>
                        <a:gd name="connsiteY41" fmla="*/ 15361920 h 25877520"/>
                        <a:gd name="connsiteX42" fmla="*/ 9875520 w 17190720"/>
                        <a:gd name="connsiteY42" fmla="*/ 15453360 h 25877520"/>
                        <a:gd name="connsiteX43" fmla="*/ 10332720 w 17190720"/>
                        <a:gd name="connsiteY43" fmla="*/ 13716000 h 25877520"/>
                        <a:gd name="connsiteX44" fmla="*/ 14538960 w 17190720"/>
                        <a:gd name="connsiteY44" fmla="*/ 13258800 h 25877520"/>
                        <a:gd name="connsiteX45" fmla="*/ 15727680 w 17190720"/>
                        <a:gd name="connsiteY45" fmla="*/ 8961120 h 25877520"/>
                        <a:gd name="connsiteX46" fmla="*/ 15361920 w 17190720"/>
                        <a:gd name="connsiteY46" fmla="*/ 6309360 h 25877520"/>
                        <a:gd name="connsiteX47" fmla="*/ 17190720 w 17190720"/>
                        <a:gd name="connsiteY47" fmla="*/ 1737360 h 25877520"/>
                        <a:gd name="connsiteX48" fmla="*/ 16824960 w 17190720"/>
                        <a:gd name="connsiteY48" fmla="*/ 0 h 25877520"/>
                        <a:gd name="connsiteX49" fmla="*/ 15179040 w 17190720"/>
                        <a:gd name="connsiteY49" fmla="*/ 365760 h 25877520"/>
                        <a:gd name="connsiteX50" fmla="*/ 14447520 w 17190720"/>
                        <a:gd name="connsiteY50" fmla="*/ 822960 h 25877520"/>
                        <a:gd name="connsiteX51" fmla="*/ 6912768 w 17190720"/>
                        <a:gd name="connsiteY51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4464496 w 17190720"/>
                        <a:gd name="connsiteY9" fmla="*/ 12938760 h 25877520"/>
                        <a:gd name="connsiteX10" fmla="*/ 4937760 w 17190720"/>
                        <a:gd name="connsiteY10" fmla="*/ 13807440 h 25877520"/>
                        <a:gd name="connsiteX11" fmla="*/ 7040880 w 17190720"/>
                        <a:gd name="connsiteY11" fmla="*/ 13807440 h 25877520"/>
                        <a:gd name="connsiteX12" fmla="*/ 6217920 w 17190720"/>
                        <a:gd name="connsiteY12" fmla="*/ 19293840 h 25877520"/>
                        <a:gd name="connsiteX13" fmla="*/ 1828800 w 17190720"/>
                        <a:gd name="connsiteY13" fmla="*/ 18745200 h 25877520"/>
                        <a:gd name="connsiteX14" fmla="*/ 1737360 w 17190720"/>
                        <a:gd name="connsiteY14" fmla="*/ 19842480 h 25877520"/>
                        <a:gd name="connsiteX15" fmla="*/ 822960 w 17190720"/>
                        <a:gd name="connsiteY15" fmla="*/ 20116800 h 25877520"/>
                        <a:gd name="connsiteX16" fmla="*/ 1188720 w 17190720"/>
                        <a:gd name="connsiteY16" fmla="*/ 21214080 h 25877520"/>
                        <a:gd name="connsiteX17" fmla="*/ 0 w 17190720"/>
                        <a:gd name="connsiteY17" fmla="*/ 22128480 h 25877520"/>
                        <a:gd name="connsiteX18" fmla="*/ 457200 w 17190720"/>
                        <a:gd name="connsiteY18" fmla="*/ 24414480 h 25877520"/>
                        <a:gd name="connsiteX19" fmla="*/ 2011680 w 17190720"/>
                        <a:gd name="connsiteY19" fmla="*/ 23774400 h 25877520"/>
                        <a:gd name="connsiteX20" fmla="*/ 1737360 w 17190720"/>
                        <a:gd name="connsiteY20" fmla="*/ 22402800 h 25877520"/>
                        <a:gd name="connsiteX21" fmla="*/ 1463040 w 17190720"/>
                        <a:gd name="connsiteY21" fmla="*/ 22402800 h 25877520"/>
                        <a:gd name="connsiteX22" fmla="*/ 4572000 w 17190720"/>
                        <a:gd name="connsiteY22" fmla="*/ 21122640 h 25877520"/>
                        <a:gd name="connsiteX23" fmla="*/ 6492240 w 17190720"/>
                        <a:gd name="connsiteY23" fmla="*/ 21579840 h 25877520"/>
                        <a:gd name="connsiteX24" fmla="*/ 7863840 w 17190720"/>
                        <a:gd name="connsiteY24" fmla="*/ 25420320 h 25877520"/>
                        <a:gd name="connsiteX25" fmla="*/ 8595360 w 17190720"/>
                        <a:gd name="connsiteY25" fmla="*/ 25877520 h 25877520"/>
                        <a:gd name="connsiteX26" fmla="*/ 9509760 w 17190720"/>
                        <a:gd name="connsiteY26" fmla="*/ 25237440 h 25877520"/>
                        <a:gd name="connsiteX27" fmla="*/ 9326880 w 17190720"/>
                        <a:gd name="connsiteY27" fmla="*/ 24505920 h 25877520"/>
                        <a:gd name="connsiteX28" fmla="*/ 8686800 w 17190720"/>
                        <a:gd name="connsiteY28" fmla="*/ 24140160 h 25877520"/>
                        <a:gd name="connsiteX29" fmla="*/ 7955280 w 17190720"/>
                        <a:gd name="connsiteY29" fmla="*/ 21488400 h 25877520"/>
                        <a:gd name="connsiteX30" fmla="*/ 8229600 w 17190720"/>
                        <a:gd name="connsiteY30" fmla="*/ 20939760 h 25877520"/>
                        <a:gd name="connsiteX31" fmla="*/ 12161520 w 17190720"/>
                        <a:gd name="connsiteY31" fmla="*/ 21945600 h 25877520"/>
                        <a:gd name="connsiteX32" fmla="*/ 12070080 w 17190720"/>
                        <a:gd name="connsiteY32" fmla="*/ 23317200 h 25877520"/>
                        <a:gd name="connsiteX33" fmla="*/ 12801600 w 17190720"/>
                        <a:gd name="connsiteY33" fmla="*/ 23957280 h 25877520"/>
                        <a:gd name="connsiteX34" fmla="*/ 13441680 w 17190720"/>
                        <a:gd name="connsiteY34" fmla="*/ 23042880 h 25877520"/>
                        <a:gd name="connsiteX35" fmla="*/ 13441680 w 17190720"/>
                        <a:gd name="connsiteY35" fmla="*/ 21579840 h 25877520"/>
                        <a:gd name="connsiteX36" fmla="*/ 9235440 w 17190720"/>
                        <a:gd name="connsiteY36" fmla="*/ 20116800 h 25877520"/>
                        <a:gd name="connsiteX37" fmla="*/ 9509760 w 17190720"/>
                        <a:gd name="connsiteY37" fmla="*/ 19476720 h 25877520"/>
                        <a:gd name="connsiteX38" fmla="*/ 9326880 w 17190720"/>
                        <a:gd name="connsiteY38" fmla="*/ 18562320 h 25877520"/>
                        <a:gd name="connsiteX39" fmla="*/ 7680960 w 17190720"/>
                        <a:gd name="connsiteY39" fmla="*/ 18928080 h 25877520"/>
                        <a:gd name="connsiteX40" fmla="*/ 7955280 w 17190720"/>
                        <a:gd name="connsiteY40" fmla="*/ 14447520 h 25877520"/>
                        <a:gd name="connsiteX41" fmla="*/ 8961120 w 17190720"/>
                        <a:gd name="connsiteY41" fmla="*/ 14447520 h 25877520"/>
                        <a:gd name="connsiteX42" fmla="*/ 8961120 w 17190720"/>
                        <a:gd name="connsiteY42" fmla="*/ 15361920 h 25877520"/>
                        <a:gd name="connsiteX43" fmla="*/ 9875520 w 17190720"/>
                        <a:gd name="connsiteY43" fmla="*/ 15453360 h 25877520"/>
                        <a:gd name="connsiteX44" fmla="*/ 10332720 w 17190720"/>
                        <a:gd name="connsiteY44" fmla="*/ 13716000 h 25877520"/>
                        <a:gd name="connsiteX45" fmla="*/ 14538960 w 17190720"/>
                        <a:gd name="connsiteY45" fmla="*/ 13258800 h 25877520"/>
                        <a:gd name="connsiteX46" fmla="*/ 15727680 w 17190720"/>
                        <a:gd name="connsiteY46" fmla="*/ 8961120 h 25877520"/>
                        <a:gd name="connsiteX47" fmla="*/ 15361920 w 17190720"/>
                        <a:gd name="connsiteY47" fmla="*/ 6309360 h 25877520"/>
                        <a:gd name="connsiteX48" fmla="*/ 17190720 w 17190720"/>
                        <a:gd name="connsiteY48" fmla="*/ 1737360 h 25877520"/>
                        <a:gd name="connsiteX49" fmla="*/ 16824960 w 17190720"/>
                        <a:gd name="connsiteY49" fmla="*/ 0 h 25877520"/>
                        <a:gd name="connsiteX50" fmla="*/ 15179040 w 17190720"/>
                        <a:gd name="connsiteY50" fmla="*/ 365760 h 25877520"/>
                        <a:gd name="connsiteX51" fmla="*/ 14447520 w 17190720"/>
                        <a:gd name="connsiteY51" fmla="*/ 822960 h 25877520"/>
                        <a:gd name="connsiteX52" fmla="*/ 6912768 w 17190720"/>
                        <a:gd name="connsiteY52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34929 w 17190720"/>
                        <a:gd name="connsiteY9" fmla="*/ 12938760 h 25877520"/>
                        <a:gd name="connsiteX10" fmla="*/ 4464496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34929 w 17190720"/>
                        <a:gd name="connsiteY9" fmla="*/ 12938760 h 25877520"/>
                        <a:gd name="connsiteX10" fmla="*/ 4464496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34929 w 17190720"/>
                        <a:gd name="connsiteY9" fmla="*/ 12938760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34929 w 17190720"/>
                        <a:gd name="connsiteY9" fmla="*/ 12938760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2938760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168401 w 17190720"/>
                        <a:gd name="connsiteY3" fmla="*/ 1218324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4937760 w 17190720"/>
                        <a:gd name="connsiteY11" fmla="*/ 13807440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1967485 w 17190720"/>
                        <a:gd name="connsiteY6" fmla="*/ 13608044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666944 w 17190720"/>
                        <a:gd name="connsiteY4" fmla="*/ 12938760 h 25877520"/>
                        <a:gd name="connsiteX5" fmla="*/ 1233847 w 17190720"/>
                        <a:gd name="connsiteY5" fmla="*/ 13531028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666944 w 17190720"/>
                        <a:gd name="connsiteY4" fmla="*/ 12938760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734887 w 17190720"/>
                        <a:gd name="connsiteY9" fmla="*/ 13531028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6912768 w 17190720"/>
                        <a:gd name="connsiteY0" fmla="*/ 9365744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912768 w 17190720"/>
                        <a:gd name="connsiteY53" fmla="*/ 9365744 h 25877520"/>
                        <a:gd name="connsiteX0" fmla="*/ 4614426 w 17190720"/>
                        <a:gd name="connsiteY0" fmla="*/ 9661545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4614426 w 17190720"/>
                        <a:gd name="connsiteY53" fmla="*/ 9661545 h 25877520"/>
                        <a:gd name="connsiteX0" fmla="*/ 4614426 w 17190720"/>
                        <a:gd name="connsiteY0" fmla="*/ 9661545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4614426 w 17190720"/>
                        <a:gd name="connsiteY53" fmla="*/ 9661545 h 25877520"/>
                        <a:gd name="connsiteX0" fmla="*/ 4158054 w 17190720"/>
                        <a:gd name="connsiteY0" fmla="*/ 9017442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4158054 w 17190720"/>
                        <a:gd name="connsiteY53" fmla="*/ 9017442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3600266 w 17190720"/>
                        <a:gd name="connsiteY53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389205 w 17190720"/>
                        <a:gd name="connsiteY53" fmla="*/ 11118487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744161 w 17190720"/>
                        <a:gd name="connsiteY53" fmla="*/ 12753240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744161 w 17190720"/>
                        <a:gd name="connsiteY53" fmla="*/ 12753240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8873896 w 17190720"/>
                        <a:gd name="connsiteY53" fmla="*/ 11118487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8873896 w 17190720"/>
                        <a:gd name="connsiteY53" fmla="*/ 11118487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8873896 w 17190720"/>
                        <a:gd name="connsiteY53" fmla="*/ 11118487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8873896 w 17190720"/>
                        <a:gd name="connsiteY53" fmla="*/ 11118487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287789 w 17190720"/>
                        <a:gd name="connsiteY53" fmla="*/ 12366778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6389205 w 17190720"/>
                        <a:gd name="connsiteY53" fmla="*/ 12624419 h 25877520"/>
                        <a:gd name="connsiteX54" fmla="*/ 3600266 w 17190720"/>
                        <a:gd name="connsiteY54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778410 w 17190720"/>
                        <a:gd name="connsiteY53" fmla="*/ 1111848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778410 w 17190720"/>
                        <a:gd name="connsiteY53" fmla="*/ 1111848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879826 w 17190720"/>
                        <a:gd name="connsiteY53" fmla="*/ 1210913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879826 w 17190720"/>
                        <a:gd name="connsiteY53" fmla="*/ 1210913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879826 w 17190720"/>
                        <a:gd name="connsiteY53" fmla="*/ 1210913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2879826 w 17190720"/>
                        <a:gd name="connsiteY53" fmla="*/ 1210913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3792570 w 17190720"/>
                        <a:gd name="connsiteY53" fmla="*/ 1223795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3792570 w 17190720"/>
                        <a:gd name="connsiteY53" fmla="*/ 12237957 h 25877520"/>
                        <a:gd name="connsiteX54" fmla="*/ 6389205 w 17190720"/>
                        <a:gd name="connsiteY54" fmla="*/ 12624419 h 25877520"/>
                        <a:gd name="connsiteX55" fmla="*/ 3600266 w 17190720"/>
                        <a:gd name="connsiteY55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350358 w 17190720"/>
                        <a:gd name="connsiteY53" fmla="*/ 3027284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401066 w 17190720"/>
                        <a:gd name="connsiteY53" fmla="*/ 4984088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401066 w 17190720"/>
                        <a:gd name="connsiteY53" fmla="*/ 4984088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401066 w 17190720"/>
                        <a:gd name="connsiteY53" fmla="*/ 4984088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92570 w 17190720"/>
                        <a:gd name="connsiteY54" fmla="*/ 12237957 h 25877520"/>
                        <a:gd name="connsiteX55" fmla="*/ 6389205 w 17190720"/>
                        <a:gd name="connsiteY55" fmla="*/ 12624419 h 25877520"/>
                        <a:gd name="connsiteX56" fmla="*/ 3600266 w 17190720"/>
                        <a:gd name="connsiteY56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792570 w 17190720"/>
                        <a:gd name="connsiteY55" fmla="*/ 12237957 h 25877520"/>
                        <a:gd name="connsiteX56" fmla="*/ 6389205 w 17190720"/>
                        <a:gd name="connsiteY56" fmla="*/ 12624419 h 25877520"/>
                        <a:gd name="connsiteX57" fmla="*/ 3600266 w 17190720"/>
                        <a:gd name="connsiteY57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792570 w 17190720"/>
                        <a:gd name="connsiteY55" fmla="*/ 12237957 h 25877520"/>
                        <a:gd name="connsiteX56" fmla="*/ 6389205 w 17190720"/>
                        <a:gd name="connsiteY56" fmla="*/ 12624419 h 25877520"/>
                        <a:gd name="connsiteX57" fmla="*/ 3600266 w 17190720"/>
                        <a:gd name="connsiteY57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792570 w 17190720"/>
                        <a:gd name="connsiteY55" fmla="*/ 12237957 h 25877520"/>
                        <a:gd name="connsiteX56" fmla="*/ 6389205 w 17190720"/>
                        <a:gd name="connsiteY56" fmla="*/ 12624419 h 25877520"/>
                        <a:gd name="connsiteX57" fmla="*/ 3600266 w 17190720"/>
                        <a:gd name="connsiteY57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691154 w 17190720"/>
                        <a:gd name="connsiteY55" fmla="*/ 9081852 h 25877520"/>
                        <a:gd name="connsiteX56" fmla="*/ 13792570 w 17190720"/>
                        <a:gd name="connsiteY56" fmla="*/ 12237957 h 25877520"/>
                        <a:gd name="connsiteX57" fmla="*/ 6389205 w 17190720"/>
                        <a:gd name="connsiteY57" fmla="*/ 12624419 h 25877520"/>
                        <a:gd name="connsiteX58" fmla="*/ 3600266 w 17190720"/>
                        <a:gd name="connsiteY58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691154 w 17190720"/>
                        <a:gd name="connsiteY55" fmla="*/ 9081852 h 25877520"/>
                        <a:gd name="connsiteX56" fmla="*/ 13792570 w 17190720"/>
                        <a:gd name="connsiteY56" fmla="*/ 12237957 h 25877520"/>
                        <a:gd name="connsiteX57" fmla="*/ 6389205 w 17190720"/>
                        <a:gd name="connsiteY57" fmla="*/ 12624419 h 25877520"/>
                        <a:gd name="connsiteX58" fmla="*/ 3600266 w 17190720"/>
                        <a:gd name="connsiteY58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488322 w 17190720"/>
                        <a:gd name="connsiteY55" fmla="*/ 9725955 h 25877520"/>
                        <a:gd name="connsiteX56" fmla="*/ 13792570 w 17190720"/>
                        <a:gd name="connsiteY56" fmla="*/ 12237957 h 25877520"/>
                        <a:gd name="connsiteX57" fmla="*/ 6389205 w 17190720"/>
                        <a:gd name="connsiteY57" fmla="*/ 12624419 h 25877520"/>
                        <a:gd name="connsiteX58" fmla="*/ 3600266 w 17190720"/>
                        <a:gd name="connsiteY58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488322 w 17190720"/>
                        <a:gd name="connsiteY55" fmla="*/ 9725955 h 25877520"/>
                        <a:gd name="connsiteX56" fmla="*/ 13792570 w 17190720"/>
                        <a:gd name="connsiteY56" fmla="*/ 12237957 h 25877520"/>
                        <a:gd name="connsiteX57" fmla="*/ 6389205 w 17190720"/>
                        <a:gd name="connsiteY57" fmla="*/ 12624419 h 25877520"/>
                        <a:gd name="connsiteX58" fmla="*/ 3600266 w 17190720"/>
                        <a:gd name="connsiteY58" fmla="*/ 8695391 h 25877520"/>
                        <a:gd name="connsiteX0" fmla="*/ 3600266 w 17190720"/>
                        <a:gd name="connsiteY0" fmla="*/ 8695391 h 25877520"/>
                        <a:gd name="connsiteX1" fmla="*/ 6126480 w 17190720"/>
                        <a:gd name="connsiteY1" fmla="*/ 7680960 h 25877520"/>
                        <a:gd name="connsiteX2" fmla="*/ 2194560 w 17190720"/>
                        <a:gd name="connsiteY2" fmla="*/ 8138160 h 25877520"/>
                        <a:gd name="connsiteX3" fmla="*/ 4368484 w 17190720"/>
                        <a:gd name="connsiteY3" fmla="*/ 12938760 h 25877520"/>
                        <a:gd name="connsiteX4" fmla="*/ 771236 w 17190720"/>
                        <a:gd name="connsiteY4" fmla="*/ 13394443 h 25877520"/>
                        <a:gd name="connsiteX5" fmla="*/ 1542471 w 17190720"/>
                        <a:gd name="connsiteY5" fmla="*/ 13813936 h 25877520"/>
                        <a:gd name="connsiteX6" fmla="*/ 2090454 w 17190720"/>
                        <a:gd name="connsiteY6" fmla="*/ 13813936 h 25877520"/>
                        <a:gd name="connsiteX7" fmla="*/ 2467693 w 17190720"/>
                        <a:gd name="connsiteY7" fmla="*/ 14455225 h 25877520"/>
                        <a:gd name="connsiteX8" fmla="*/ 3768234 w 17190720"/>
                        <a:gd name="connsiteY8" fmla="*/ 14301192 h 25877520"/>
                        <a:gd name="connsiteX9" fmla="*/ 3805295 w 17190720"/>
                        <a:gd name="connsiteY9" fmla="*/ 13709063 h 25877520"/>
                        <a:gd name="connsiteX10" fmla="*/ 4635262 w 17190720"/>
                        <a:gd name="connsiteY10" fmla="*/ 13569536 h 25877520"/>
                        <a:gd name="connsiteX11" fmla="*/ 5035428 w 17190720"/>
                        <a:gd name="connsiteY11" fmla="*/ 13954618 h 25877520"/>
                        <a:gd name="connsiteX12" fmla="*/ 7040880 w 17190720"/>
                        <a:gd name="connsiteY12" fmla="*/ 13807440 h 25877520"/>
                        <a:gd name="connsiteX13" fmla="*/ 6217920 w 17190720"/>
                        <a:gd name="connsiteY13" fmla="*/ 19293840 h 25877520"/>
                        <a:gd name="connsiteX14" fmla="*/ 1828800 w 17190720"/>
                        <a:gd name="connsiteY14" fmla="*/ 18745200 h 25877520"/>
                        <a:gd name="connsiteX15" fmla="*/ 1737360 w 17190720"/>
                        <a:gd name="connsiteY15" fmla="*/ 19842480 h 25877520"/>
                        <a:gd name="connsiteX16" fmla="*/ 822960 w 17190720"/>
                        <a:gd name="connsiteY16" fmla="*/ 20116800 h 25877520"/>
                        <a:gd name="connsiteX17" fmla="*/ 1188720 w 17190720"/>
                        <a:gd name="connsiteY17" fmla="*/ 21214080 h 25877520"/>
                        <a:gd name="connsiteX18" fmla="*/ 0 w 17190720"/>
                        <a:gd name="connsiteY18" fmla="*/ 22128480 h 25877520"/>
                        <a:gd name="connsiteX19" fmla="*/ 457200 w 17190720"/>
                        <a:gd name="connsiteY19" fmla="*/ 24414480 h 25877520"/>
                        <a:gd name="connsiteX20" fmla="*/ 2011680 w 17190720"/>
                        <a:gd name="connsiteY20" fmla="*/ 23774400 h 25877520"/>
                        <a:gd name="connsiteX21" fmla="*/ 1737360 w 17190720"/>
                        <a:gd name="connsiteY21" fmla="*/ 22402800 h 25877520"/>
                        <a:gd name="connsiteX22" fmla="*/ 1463040 w 17190720"/>
                        <a:gd name="connsiteY22" fmla="*/ 22402800 h 25877520"/>
                        <a:gd name="connsiteX23" fmla="*/ 4572000 w 17190720"/>
                        <a:gd name="connsiteY23" fmla="*/ 21122640 h 25877520"/>
                        <a:gd name="connsiteX24" fmla="*/ 6492240 w 17190720"/>
                        <a:gd name="connsiteY24" fmla="*/ 21579840 h 25877520"/>
                        <a:gd name="connsiteX25" fmla="*/ 7863840 w 17190720"/>
                        <a:gd name="connsiteY25" fmla="*/ 25420320 h 25877520"/>
                        <a:gd name="connsiteX26" fmla="*/ 8595360 w 17190720"/>
                        <a:gd name="connsiteY26" fmla="*/ 25877520 h 25877520"/>
                        <a:gd name="connsiteX27" fmla="*/ 9509760 w 17190720"/>
                        <a:gd name="connsiteY27" fmla="*/ 25237440 h 25877520"/>
                        <a:gd name="connsiteX28" fmla="*/ 9326880 w 17190720"/>
                        <a:gd name="connsiteY28" fmla="*/ 24505920 h 25877520"/>
                        <a:gd name="connsiteX29" fmla="*/ 8686800 w 17190720"/>
                        <a:gd name="connsiteY29" fmla="*/ 24140160 h 25877520"/>
                        <a:gd name="connsiteX30" fmla="*/ 7955280 w 17190720"/>
                        <a:gd name="connsiteY30" fmla="*/ 21488400 h 25877520"/>
                        <a:gd name="connsiteX31" fmla="*/ 8229600 w 17190720"/>
                        <a:gd name="connsiteY31" fmla="*/ 20939760 h 25877520"/>
                        <a:gd name="connsiteX32" fmla="*/ 12161520 w 17190720"/>
                        <a:gd name="connsiteY32" fmla="*/ 21945600 h 25877520"/>
                        <a:gd name="connsiteX33" fmla="*/ 12070080 w 17190720"/>
                        <a:gd name="connsiteY33" fmla="*/ 23317200 h 25877520"/>
                        <a:gd name="connsiteX34" fmla="*/ 12801600 w 17190720"/>
                        <a:gd name="connsiteY34" fmla="*/ 23957280 h 25877520"/>
                        <a:gd name="connsiteX35" fmla="*/ 13441680 w 17190720"/>
                        <a:gd name="connsiteY35" fmla="*/ 23042880 h 25877520"/>
                        <a:gd name="connsiteX36" fmla="*/ 13441680 w 17190720"/>
                        <a:gd name="connsiteY36" fmla="*/ 21579840 h 25877520"/>
                        <a:gd name="connsiteX37" fmla="*/ 9235440 w 17190720"/>
                        <a:gd name="connsiteY37" fmla="*/ 20116800 h 25877520"/>
                        <a:gd name="connsiteX38" fmla="*/ 9509760 w 17190720"/>
                        <a:gd name="connsiteY38" fmla="*/ 19476720 h 25877520"/>
                        <a:gd name="connsiteX39" fmla="*/ 9326880 w 17190720"/>
                        <a:gd name="connsiteY39" fmla="*/ 18562320 h 25877520"/>
                        <a:gd name="connsiteX40" fmla="*/ 7680960 w 17190720"/>
                        <a:gd name="connsiteY40" fmla="*/ 18928080 h 25877520"/>
                        <a:gd name="connsiteX41" fmla="*/ 7955280 w 17190720"/>
                        <a:gd name="connsiteY41" fmla="*/ 14447520 h 25877520"/>
                        <a:gd name="connsiteX42" fmla="*/ 8961120 w 17190720"/>
                        <a:gd name="connsiteY42" fmla="*/ 14447520 h 25877520"/>
                        <a:gd name="connsiteX43" fmla="*/ 8961120 w 17190720"/>
                        <a:gd name="connsiteY43" fmla="*/ 15361920 h 25877520"/>
                        <a:gd name="connsiteX44" fmla="*/ 9875520 w 17190720"/>
                        <a:gd name="connsiteY44" fmla="*/ 15453360 h 25877520"/>
                        <a:gd name="connsiteX45" fmla="*/ 10332720 w 17190720"/>
                        <a:gd name="connsiteY45" fmla="*/ 13716000 h 25877520"/>
                        <a:gd name="connsiteX46" fmla="*/ 14538960 w 17190720"/>
                        <a:gd name="connsiteY46" fmla="*/ 13258800 h 25877520"/>
                        <a:gd name="connsiteX47" fmla="*/ 15727680 w 17190720"/>
                        <a:gd name="connsiteY47" fmla="*/ 8961120 h 25877520"/>
                        <a:gd name="connsiteX48" fmla="*/ 15361920 w 17190720"/>
                        <a:gd name="connsiteY48" fmla="*/ 6309360 h 25877520"/>
                        <a:gd name="connsiteX49" fmla="*/ 17190720 w 17190720"/>
                        <a:gd name="connsiteY49" fmla="*/ 1737360 h 25877520"/>
                        <a:gd name="connsiteX50" fmla="*/ 16824960 w 17190720"/>
                        <a:gd name="connsiteY50" fmla="*/ 0 h 25877520"/>
                        <a:gd name="connsiteX51" fmla="*/ 15179040 w 17190720"/>
                        <a:gd name="connsiteY51" fmla="*/ 365760 h 25877520"/>
                        <a:gd name="connsiteX52" fmla="*/ 14447520 w 17190720"/>
                        <a:gd name="connsiteY52" fmla="*/ 822960 h 25877520"/>
                        <a:gd name="connsiteX53" fmla="*/ 14705314 w 17190720"/>
                        <a:gd name="connsiteY53" fmla="*/ 3156105 h 25877520"/>
                        <a:gd name="connsiteX54" fmla="*/ 13741862 w 17190720"/>
                        <a:gd name="connsiteY54" fmla="*/ 6441030 h 25877520"/>
                        <a:gd name="connsiteX55" fmla="*/ 13133366 w 17190720"/>
                        <a:gd name="connsiteY55" fmla="*/ 9275083 h 25877520"/>
                        <a:gd name="connsiteX56" fmla="*/ 13792570 w 17190720"/>
                        <a:gd name="connsiteY56" fmla="*/ 12237957 h 25877520"/>
                        <a:gd name="connsiteX57" fmla="*/ 6389205 w 17190720"/>
                        <a:gd name="connsiteY57" fmla="*/ 12624419 h 25877520"/>
                        <a:gd name="connsiteX58" fmla="*/ 3600266 w 17190720"/>
                        <a:gd name="connsiteY58" fmla="*/ 8695391 h 25877520"/>
                        <a:gd name="connsiteX0" fmla="*/ 3600266 w 17434560"/>
                        <a:gd name="connsiteY0" fmla="*/ 8923991 h 26106120"/>
                        <a:gd name="connsiteX1" fmla="*/ 6126480 w 17434560"/>
                        <a:gd name="connsiteY1" fmla="*/ 7909560 h 26106120"/>
                        <a:gd name="connsiteX2" fmla="*/ 2194560 w 17434560"/>
                        <a:gd name="connsiteY2" fmla="*/ 8366760 h 26106120"/>
                        <a:gd name="connsiteX3" fmla="*/ 4368484 w 17434560"/>
                        <a:gd name="connsiteY3" fmla="*/ 13167360 h 26106120"/>
                        <a:gd name="connsiteX4" fmla="*/ 771236 w 17434560"/>
                        <a:gd name="connsiteY4" fmla="*/ 13623043 h 26106120"/>
                        <a:gd name="connsiteX5" fmla="*/ 1542471 w 17434560"/>
                        <a:gd name="connsiteY5" fmla="*/ 14042536 h 26106120"/>
                        <a:gd name="connsiteX6" fmla="*/ 2090454 w 17434560"/>
                        <a:gd name="connsiteY6" fmla="*/ 14042536 h 26106120"/>
                        <a:gd name="connsiteX7" fmla="*/ 2467693 w 17434560"/>
                        <a:gd name="connsiteY7" fmla="*/ 14683825 h 26106120"/>
                        <a:gd name="connsiteX8" fmla="*/ 3768234 w 17434560"/>
                        <a:gd name="connsiteY8" fmla="*/ 14529792 h 26106120"/>
                        <a:gd name="connsiteX9" fmla="*/ 3805295 w 17434560"/>
                        <a:gd name="connsiteY9" fmla="*/ 13937663 h 26106120"/>
                        <a:gd name="connsiteX10" fmla="*/ 4635262 w 17434560"/>
                        <a:gd name="connsiteY10" fmla="*/ 13798136 h 26106120"/>
                        <a:gd name="connsiteX11" fmla="*/ 5035428 w 17434560"/>
                        <a:gd name="connsiteY11" fmla="*/ 14183218 h 26106120"/>
                        <a:gd name="connsiteX12" fmla="*/ 7040880 w 17434560"/>
                        <a:gd name="connsiteY12" fmla="*/ 14036040 h 26106120"/>
                        <a:gd name="connsiteX13" fmla="*/ 6217920 w 17434560"/>
                        <a:gd name="connsiteY13" fmla="*/ 19522440 h 26106120"/>
                        <a:gd name="connsiteX14" fmla="*/ 1828800 w 17434560"/>
                        <a:gd name="connsiteY14" fmla="*/ 18973800 h 26106120"/>
                        <a:gd name="connsiteX15" fmla="*/ 1737360 w 17434560"/>
                        <a:gd name="connsiteY15" fmla="*/ 20071080 h 26106120"/>
                        <a:gd name="connsiteX16" fmla="*/ 822960 w 17434560"/>
                        <a:gd name="connsiteY16" fmla="*/ 20345400 h 26106120"/>
                        <a:gd name="connsiteX17" fmla="*/ 1188720 w 17434560"/>
                        <a:gd name="connsiteY17" fmla="*/ 21442680 h 26106120"/>
                        <a:gd name="connsiteX18" fmla="*/ 0 w 17434560"/>
                        <a:gd name="connsiteY18" fmla="*/ 22357080 h 26106120"/>
                        <a:gd name="connsiteX19" fmla="*/ 457200 w 17434560"/>
                        <a:gd name="connsiteY19" fmla="*/ 24643080 h 26106120"/>
                        <a:gd name="connsiteX20" fmla="*/ 2011680 w 17434560"/>
                        <a:gd name="connsiteY20" fmla="*/ 24003000 h 26106120"/>
                        <a:gd name="connsiteX21" fmla="*/ 1737360 w 17434560"/>
                        <a:gd name="connsiteY21" fmla="*/ 22631400 h 26106120"/>
                        <a:gd name="connsiteX22" fmla="*/ 1463040 w 17434560"/>
                        <a:gd name="connsiteY22" fmla="*/ 22631400 h 26106120"/>
                        <a:gd name="connsiteX23" fmla="*/ 4572000 w 17434560"/>
                        <a:gd name="connsiteY23" fmla="*/ 21351240 h 26106120"/>
                        <a:gd name="connsiteX24" fmla="*/ 6492240 w 17434560"/>
                        <a:gd name="connsiteY24" fmla="*/ 21808440 h 26106120"/>
                        <a:gd name="connsiteX25" fmla="*/ 7863840 w 17434560"/>
                        <a:gd name="connsiteY25" fmla="*/ 25648920 h 26106120"/>
                        <a:gd name="connsiteX26" fmla="*/ 8595360 w 17434560"/>
                        <a:gd name="connsiteY26" fmla="*/ 26106120 h 26106120"/>
                        <a:gd name="connsiteX27" fmla="*/ 9509760 w 17434560"/>
                        <a:gd name="connsiteY27" fmla="*/ 25466040 h 26106120"/>
                        <a:gd name="connsiteX28" fmla="*/ 9326880 w 17434560"/>
                        <a:gd name="connsiteY28" fmla="*/ 24734520 h 26106120"/>
                        <a:gd name="connsiteX29" fmla="*/ 8686800 w 17434560"/>
                        <a:gd name="connsiteY29" fmla="*/ 24368760 h 26106120"/>
                        <a:gd name="connsiteX30" fmla="*/ 7955280 w 17434560"/>
                        <a:gd name="connsiteY30" fmla="*/ 21717000 h 26106120"/>
                        <a:gd name="connsiteX31" fmla="*/ 8229600 w 17434560"/>
                        <a:gd name="connsiteY31" fmla="*/ 21168360 h 26106120"/>
                        <a:gd name="connsiteX32" fmla="*/ 12161520 w 17434560"/>
                        <a:gd name="connsiteY32" fmla="*/ 22174200 h 26106120"/>
                        <a:gd name="connsiteX33" fmla="*/ 12070080 w 17434560"/>
                        <a:gd name="connsiteY33" fmla="*/ 23545800 h 26106120"/>
                        <a:gd name="connsiteX34" fmla="*/ 12801600 w 17434560"/>
                        <a:gd name="connsiteY34" fmla="*/ 24185880 h 26106120"/>
                        <a:gd name="connsiteX35" fmla="*/ 13441680 w 17434560"/>
                        <a:gd name="connsiteY35" fmla="*/ 23271480 h 26106120"/>
                        <a:gd name="connsiteX36" fmla="*/ 13441680 w 17434560"/>
                        <a:gd name="connsiteY36" fmla="*/ 21808440 h 26106120"/>
                        <a:gd name="connsiteX37" fmla="*/ 9235440 w 17434560"/>
                        <a:gd name="connsiteY37" fmla="*/ 20345400 h 26106120"/>
                        <a:gd name="connsiteX38" fmla="*/ 9509760 w 17434560"/>
                        <a:gd name="connsiteY38" fmla="*/ 19705320 h 26106120"/>
                        <a:gd name="connsiteX39" fmla="*/ 9326880 w 17434560"/>
                        <a:gd name="connsiteY39" fmla="*/ 18790920 h 26106120"/>
                        <a:gd name="connsiteX40" fmla="*/ 7680960 w 17434560"/>
                        <a:gd name="connsiteY40" fmla="*/ 19156680 h 26106120"/>
                        <a:gd name="connsiteX41" fmla="*/ 7955280 w 17434560"/>
                        <a:gd name="connsiteY41" fmla="*/ 14676120 h 26106120"/>
                        <a:gd name="connsiteX42" fmla="*/ 8961120 w 17434560"/>
                        <a:gd name="connsiteY42" fmla="*/ 14676120 h 26106120"/>
                        <a:gd name="connsiteX43" fmla="*/ 8961120 w 17434560"/>
                        <a:gd name="connsiteY43" fmla="*/ 15590520 h 26106120"/>
                        <a:gd name="connsiteX44" fmla="*/ 9875520 w 17434560"/>
                        <a:gd name="connsiteY44" fmla="*/ 15681960 h 26106120"/>
                        <a:gd name="connsiteX45" fmla="*/ 10332720 w 17434560"/>
                        <a:gd name="connsiteY45" fmla="*/ 13944600 h 26106120"/>
                        <a:gd name="connsiteX46" fmla="*/ 14538960 w 17434560"/>
                        <a:gd name="connsiteY46" fmla="*/ 13487400 h 26106120"/>
                        <a:gd name="connsiteX47" fmla="*/ 15727680 w 17434560"/>
                        <a:gd name="connsiteY47" fmla="*/ 9189720 h 26106120"/>
                        <a:gd name="connsiteX48" fmla="*/ 15361920 w 17434560"/>
                        <a:gd name="connsiteY48" fmla="*/ 6537960 h 26106120"/>
                        <a:gd name="connsiteX49" fmla="*/ 17190720 w 17434560"/>
                        <a:gd name="connsiteY49" fmla="*/ 1965960 h 26106120"/>
                        <a:gd name="connsiteX50" fmla="*/ 16824960 w 17434560"/>
                        <a:gd name="connsiteY50" fmla="*/ 228600 h 26106120"/>
                        <a:gd name="connsiteX51" fmla="*/ 15179040 w 17434560"/>
                        <a:gd name="connsiteY51" fmla="*/ 594360 h 26106120"/>
                        <a:gd name="connsiteX52" fmla="*/ 14447520 w 17434560"/>
                        <a:gd name="connsiteY52" fmla="*/ 1051560 h 26106120"/>
                        <a:gd name="connsiteX53" fmla="*/ 14705314 w 17434560"/>
                        <a:gd name="connsiteY53" fmla="*/ 3384705 h 26106120"/>
                        <a:gd name="connsiteX54" fmla="*/ 13741862 w 17434560"/>
                        <a:gd name="connsiteY54" fmla="*/ 6669630 h 26106120"/>
                        <a:gd name="connsiteX55" fmla="*/ 13133366 w 17434560"/>
                        <a:gd name="connsiteY55" fmla="*/ 9503683 h 26106120"/>
                        <a:gd name="connsiteX56" fmla="*/ 13792570 w 17434560"/>
                        <a:gd name="connsiteY56" fmla="*/ 12466557 h 26106120"/>
                        <a:gd name="connsiteX57" fmla="*/ 6389205 w 17434560"/>
                        <a:gd name="connsiteY57" fmla="*/ 12853019 h 26106120"/>
                        <a:gd name="connsiteX58" fmla="*/ 3600266 w 17434560"/>
                        <a:gd name="connsiteY58" fmla="*/ 8923991 h 26106120"/>
                        <a:gd name="connsiteX0" fmla="*/ 3600266 w 17434560"/>
                        <a:gd name="connsiteY0" fmla="*/ 8847791 h 26029920"/>
                        <a:gd name="connsiteX1" fmla="*/ 6126480 w 17434560"/>
                        <a:gd name="connsiteY1" fmla="*/ 7833360 h 26029920"/>
                        <a:gd name="connsiteX2" fmla="*/ 2194560 w 17434560"/>
                        <a:gd name="connsiteY2" fmla="*/ 8290560 h 26029920"/>
                        <a:gd name="connsiteX3" fmla="*/ 4368484 w 17434560"/>
                        <a:gd name="connsiteY3" fmla="*/ 13091160 h 26029920"/>
                        <a:gd name="connsiteX4" fmla="*/ 771236 w 17434560"/>
                        <a:gd name="connsiteY4" fmla="*/ 13546843 h 26029920"/>
                        <a:gd name="connsiteX5" fmla="*/ 1542471 w 17434560"/>
                        <a:gd name="connsiteY5" fmla="*/ 13966336 h 26029920"/>
                        <a:gd name="connsiteX6" fmla="*/ 2090454 w 17434560"/>
                        <a:gd name="connsiteY6" fmla="*/ 13966336 h 26029920"/>
                        <a:gd name="connsiteX7" fmla="*/ 2467693 w 17434560"/>
                        <a:gd name="connsiteY7" fmla="*/ 14607625 h 26029920"/>
                        <a:gd name="connsiteX8" fmla="*/ 3768234 w 17434560"/>
                        <a:gd name="connsiteY8" fmla="*/ 14453592 h 26029920"/>
                        <a:gd name="connsiteX9" fmla="*/ 3805295 w 17434560"/>
                        <a:gd name="connsiteY9" fmla="*/ 13861463 h 26029920"/>
                        <a:gd name="connsiteX10" fmla="*/ 4635262 w 17434560"/>
                        <a:gd name="connsiteY10" fmla="*/ 13721936 h 26029920"/>
                        <a:gd name="connsiteX11" fmla="*/ 5035428 w 17434560"/>
                        <a:gd name="connsiteY11" fmla="*/ 14107018 h 26029920"/>
                        <a:gd name="connsiteX12" fmla="*/ 7040880 w 17434560"/>
                        <a:gd name="connsiteY12" fmla="*/ 13959840 h 26029920"/>
                        <a:gd name="connsiteX13" fmla="*/ 6217920 w 17434560"/>
                        <a:gd name="connsiteY13" fmla="*/ 19446240 h 26029920"/>
                        <a:gd name="connsiteX14" fmla="*/ 1828800 w 17434560"/>
                        <a:gd name="connsiteY14" fmla="*/ 18897600 h 26029920"/>
                        <a:gd name="connsiteX15" fmla="*/ 1737360 w 17434560"/>
                        <a:gd name="connsiteY15" fmla="*/ 19994880 h 26029920"/>
                        <a:gd name="connsiteX16" fmla="*/ 822960 w 17434560"/>
                        <a:gd name="connsiteY16" fmla="*/ 20269200 h 26029920"/>
                        <a:gd name="connsiteX17" fmla="*/ 1188720 w 17434560"/>
                        <a:gd name="connsiteY17" fmla="*/ 21366480 h 26029920"/>
                        <a:gd name="connsiteX18" fmla="*/ 0 w 17434560"/>
                        <a:gd name="connsiteY18" fmla="*/ 22280880 h 26029920"/>
                        <a:gd name="connsiteX19" fmla="*/ 457200 w 17434560"/>
                        <a:gd name="connsiteY19" fmla="*/ 24566880 h 26029920"/>
                        <a:gd name="connsiteX20" fmla="*/ 2011680 w 17434560"/>
                        <a:gd name="connsiteY20" fmla="*/ 23926800 h 26029920"/>
                        <a:gd name="connsiteX21" fmla="*/ 1737360 w 17434560"/>
                        <a:gd name="connsiteY21" fmla="*/ 22555200 h 26029920"/>
                        <a:gd name="connsiteX22" fmla="*/ 1463040 w 17434560"/>
                        <a:gd name="connsiteY22" fmla="*/ 22555200 h 26029920"/>
                        <a:gd name="connsiteX23" fmla="*/ 4572000 w 17434560"/>
                        <a:gd name="connsiteY23" fmla="*/ 21275040 h 26029920"/>
                        <a:gd name="connsiteX24" fmla="*/ 6492240 w 17434560"/>
                        <a:gd name="connsiteY24" fmla="*/ 21732240 h 26029920"/>
                        <a:gd name="connsiteX25" fmla="*/ 7863840 w 17434560"/>
                        <a:gd name="connsiteY25" fmla="*/ 25572720 h 26029920"/>
                        <a:gd name="connsiteX26" fmla="*/ 8595360 w 17434560"/>
                        <a:gd name="connsiteY26" fmla="*/ 26029920 h 26029920"/>
                        <a:gd name="connsiteX27" fmla="*/ 9509760 w 17434560"/>
                        <a:gd name="connsiteY27" fmla="*/ 25389840 h 26029920"/>
                        <a:gd name="connsiteX28" fmla="*/ 9326880 w 17434560"/>
                        <a:gd name="connsiteY28" fmla="*/ 24658320 h 26029920"/>
                        <a:gd name="connsiteX29" fmla="*/ 8686800 w 17434560"/>
                        <a:gd name="connsiteY29" fmla="*/ 24292560 h 26029920"/>
                        <a:gd name="connsiteX30" fmla="*/ 7955280 w 17434560"/>
                        <a:gd name="connsiteY30" fmla="*/ 21640800 h 26029920"/>
                        <a:gd name="connsiteX31" fmla="*/ 8229600 w 17434560"/>
                        <a:gd name="connsiteY31" fmla="*/ 21092160 h 26029920"/>
                        <a:gd name="connsiteX32" fmla="*/ 12161520 w 17434560"/>
                        <a:gd name="connsiteY32" fmla="*/ 22098000 h 26029920"/>
                        <a:gd name="connsiteX33" fmla="*/ 12070080 w 17434560"/>
                        <a:gd name="connsiteY33" fmla="*/ 23469600 h 26029920"/>
                        <a:gd name="connsiteX34" fmla="*/ 12801600 w 17434560"/>
                        <a:gd name="connsiteY34" fmla="*/ 24109680 h 26029920"/>
                        <a:gd name="connsiteX35" fmla="*/ 13441680 w 17434560"/>
                        <a:gd name="connsiteY35" fmla="*/ 23195280 h 26029920"/>
                        <a:gd name="connsiteX36" fmla="*/ 13441680 w 17434560"/>
                        <a:gd name="connsiteY36" fmla="*/ 21732240 h 26029920"/>
                        <a:gd name="connsiteX37" fmla="*/ 9235440 w 17434560"/>
                        <a:gd name="connsiteY37" fmla="*/ 20269200 h 26029920"/>
                        <a:gd name="connsiteX38" fmla="*/ 9509760 w 17434560"/>
                        <a:gd name="connsiteY38" fmla="*/ 19629120 h 26029920"/>
                        <a:gd name="connsiteX39" fmla="*/ 9326880 w 17434560"/>
                        <a:gd name="connsiteY39" fmla="*/ 18714720 h 26029920"/>
                        <a:gd name="connsiteX40" fmla="*/ 7680960 w 17434560"/>
                        <a:gd name="connsiteY40" fmla="*/ 19080480 h 26029920"/>
                        <a:gd name="connsiteX41" fmla="*/ 7955280 w 17434560"/>
                        <a:gd name="connsiteY41" fmla="*/ 14599920 h 26029920"/>
                        <a:gd name="connsiteX42" fmla="*/ 8961120 w 17434560"/>
                        <a:gd name="connsiteY42" fmla="*/ 14599920 h 26029920"/>
                        <a:gd name="connsiteX43" fmla="*/ 8961120 w 17434560"/>
                        <a:gd name="connsiteY43" fmla="*/ 15514320 h 26029920"/>
                        <a:gd name="connsiteX44" fmla="*/ 9875520 w 17434560"/>
                        <a:gd name="connsiteY44" fmla="*/ 15605760 h 26029920"/>
                        <a:gd name="connsiteX45" fmla="*/ 10332720 w 17434560"/>
                        <a:gd name="connsiteY45" fmla="*/ 13868400 h 26029920"/>
                        <a:gd name="connsiteX46" fmla="*/ 14538960 w 17434560"/>
                        <a:gd name="connsiteY46" fmla="*/ 13411200 h 26029920"/>
                        <a:gd name="connsiteX47" fmla="*/ 15727680 w 17434560"/>
                        <a:gd name="connsiteY47" fmla="*/ 9113520 h 26029920"/>
                        <a:gd name="connsiteX48" fmla="*/ 15361920 w 17434560"/>
                        <a:gd name="connsiteY48" fmla="*/ 6461760 h 26029920"/>
                        <a:gd name="connsiteX49" fmla="*/ 17190720 w 17434560"/>
                        <a:gd name="connsiteY49" fmla="*/ 1889760 h 26029920"/>
                        <a:gd name="connsiteX50" fmla="*/ 16824960 w 17434560"/>
                        <a:gd name="connsiteY50" fmla="*/ 152400 h 26029920"/>
                        <a:gd name="connsiteX51" fmla="*/ 14447520 w 17434560"/>
                        <a:gd name="connsiteY51" fmla="*/ 975360 h 26029920"/>
                        <a:gd name="connsiteX52" fmla="*/ 14705314 w 17434560"/>
                        <a:gd name="connsiteY52" fmla="*/ 3308505 h 26029920"/>
                        <a:gd name="connsiteX53" fmla="*/ 13741862 w 17434560"/>
                        <a:gd name="connsiteY53" fmla="*/ 6593430 h 26029920"/>
                        <a:gd name="connsiteX54" fmla="*/ 13133366 w 17434560"/>
                        <a:gd name="connsiteY54" fmla="*/ 9427483 h 26029920"/>
                        <a:gd name="connsiteX55" fmla="*/ 13792570 w 17434560"/>
                        <a:gd name="connsiteY55" fmla="*/ 12390357 h 26029920"/>
                        <a:gd name="connsiteX56" fmla="*/ 6389205 w 17434560"/>
                        <a:gd name="connsiteY56" fmla="*/ 12776819 h 26029920"/>
                        <a:gd name="connsiteX57" fmla="*/ 3600266 w 17434560"/>
                        <a:gd name="connsiteY57" fmla="*/ 8847791 h 26029920"/>
                        <a:gd name="connsiteX0" fmla="*/ 3600266 w 17434560"/>
                        <a:gd name="connsiteY0" fmla="*/ 8791720 h 25973849"/>
                        <a:gd name="connsiteX1" fmla="*/ 6126480 w 17434560"/>
                        <a:gd name="connsiteY1" fmla="*/ 7777289 h 25973849"/>
                        <a:gd name="connsiteX2" fmla="*/ 2194560 w 17434560"/>
                        <a:gd name="connsiteY2" fmla="*/ 8234489 h 25973849"/>
                        <a:gd name="connsiteX3" fmla="*/ 4368484 w 17434560"/>
                        <a:gd name="connsiteY3" fmla="*/ 13035089 h 25973849"/>
                        <a:gd name="connsiteX4" fmla="*/ 771236 w 17434560"/>
                        <a:gd name="connsiteY4" fmla="*/ 13490772 h 25973849"/>
                        <a:gd name="connsiteX5" fmla="*/ 1542471 w 17434560"/>
                        <a:gd name="connsiteY5" fmla="*/ 13910265 h 25973849"/>
                        <a:gd name="connsiteX6" fmla="*/ 2090454 w 17434560"/>
                        <a:gd name="connsiteY6" fmla="*/ 13910265 h 25973849"/>
                        <a:gd name="connsiteX7" fmla="*/ 2467693 w 17434560"/>
                        <a:gd name="connsiteY7" fmla="*/ 14551554 h 25973849"/>
                        <a:gd name="connsiteX8" fmla="*/ 3768234 w 17434560"/>
                        <a:gd name="connsiteY8" fmla="*/ 14397521 h 25973849"/>
                        <a:gd name="connsiteX9" fmla="*/ 3805295 w 17434560"/>
                        <a:gd name="connsiteY9" fmla="*/ 13805392 h 25973849"/>
                        <a:gd name="connsiteX10" fmla="*/ 4635262 w 17434560"/>
                        <a:gd name="connsiteY10" fmla="*/ 13665865 h 25973849"/>
                        <a:gd name="connsiteX11" fmla="*/ 5035428 w 17434560"/>
                        <a:gd name="connsiteY11" fmla="*/ 14050947 h 25973849"/>
                        <a:gd name="connsiteX12" fmla="*/ 7040880 w 17434560"/>
                        <a:gd name="connsiteY12" fmla="*/ 13903769 h 25973849"/>
                        <a:gd name="connsiteX13" fmla="*/ 6217920 w 17434560"/>
                        <a:gd name="connsiteY13" fmla="*/ 19390169 h 25973849"/>
                        <a:gd name="connsiteX14" fmla="*/ 1828800 w 17434560"/>
                        <a:gd name="connsiteY14" fmla="*/ 18841529 h 25973849"/>
                        <a:gd name="connsiteX15" fmla="*/ 1737360 w 17434560"/>
                        <a:gd name="connsiteY15" fmla="*/ 19938809 h 25973849"/>
                        <a:gd name="connsiteX16" fmla="*/ 822960 w 17434560"/>
                        <a:gd name="connsiteY16" fmla="*/ 20213129 h 25973849"/>
                        <a:gd name="connsiteX17" fmla="*/ 1188720 w 17434560"/>
                        <a:gd name="connsiteY17" fmla="*/ 21310409 h 25973849"/>
                        <a:gd name="connsiteX18" fmla="*/ 0 w 17434560"/>
                        <a:gd name="connsiteY18" fmla="*/ 22224809 h 25973849"/>
                        <a:gd name="connsiteX19" fmla="*/ 457200 w 17434560"/>
                        <a:gd name="connsiteY19" fmla="*/ 24510809 h 25973849"/>
                        <a:gd name="connsiteX20" fmla="*/ 2011680 w 17434560"/>
                        <a:gd name="connsiteY20" fmla="*/ 23870729 h 25973849"/>
                        <a:gd name="connsiteX21" fmla="*/ 1737360 w 17434560"/>
                        <a:gd name="connsiteY21" fmla="*/ 22499129 h 25973849"/>
                        <a:gd name="connsiteX22" fmla="*/ 1463040 w 17434560"/>
                        <a:gd name="connsiteY22" fmla="*/ 22499129 h 25973849"/>
                        <a:gd name="connsiteX23" fmla="*/ 4572000 w 17434560"/>
                        <a:gd name="connsiteY23" fmla="*/ 21218969 h 25973849"/>
                        <a:gd name="connsiteX24" fmla="*/ 6492240 w 17434560"/>
                        <a:gd name="connsiteY24" fmla="*/ 21676169 h 25973849"/>
                        <a:gd name="connsiteX25" fmla="*/ 7863840 w 17434560"/>
                        <a:gd name="connsiteY25" fmla="*/ 25516649 h 25973849"/>
                        <a:gd name="connsiteX26" fmla="*/ 8595360 w 17434560"/>
                        <a:gd name="connsiteY26" fmla="*/ 25973849 h 25973849"/>
                        <a:gd name="connsiteX27" fmla="*/ 9509760 w 17434560"/>
                        <a:gd name="connsiteY27" fmla="*/ 25333769 h 25973849"/>
                        <a:gd name="connsiteX28" fmla="*/ 9326880 w 17434560"/>
                        <a:gd name="connsiteY28" fmla="*/ 24602249 h 25973849"/>
                        <a:gd name="connsiteX29" fmla="*/ 8686800 w 17434560"/>
                        <a:gd name="connsiteY29" fmla="*/ 24236489 h 25973849"/>
                        <a:gd name="connsiteX30" fmla="*/ 7955280 w 17434560"/>
                        <a:gd name="connsiteY30" fmla="*/ 21584729 h 25973849"/>
                        <a:gd name="connsiteX31" fmla="*/ 8229600 w 17434560"/>
                        <a:gd name="connsiteY31" fmla="*/ 21036089 h 25973849"/>
                        <a:gd name="connsiteX32" fmla="*/ 12161520 w 17434560"/>
                        <a:gd name="connsiteY32" fmla="*/ 22041929 h 25973849"/>
                        <a:gd name="connsiteX33" fmla="*/ 12070080 w 17434560"/>
                        <a:gd name="connsiteY33" fmla="*/ 23413529 h 25973849"/>
                        <a:gd name="connsiteX34" fmla="*/ 12801600 w 17434560"/>
                        <a:gd name="connsiteY34" fmla="*/ 24053609 h 25973849"/>
                        <a:gd name="connsiteX35" fmla="*/ 13441680 w 17434560"/>
                        <a:gd name="connsiteY35" fmla="*/ 23139209 h 25973849"/>
                        <a:gd name="connsiteX36" fmla="*/ 13441680 w 17434560"/>
                        <a:gd name="connsiteY36" fmla="*/ 21676169 h 25973849"/>
                        <a:gd name="connsiteX37" fmla="*/ 9235440 w 17434560"/>
                        <a:gd name="connsiteY37" fmla="*/ 20213129 h 25973849"/>
                        <a:gd name="connsiteX38" fmla="*/ 9509760 w 17434560"/>
                        <a:gd name="connsiteY38" fmla="*/ 19573049 h 25973849"/>
                        <a:gd name="connsiteX39" fmla="*/ 9326880 w 17434560"/>
                        <a:gd name="connsiteY39" fmla="*/ 18658649 h 25973849"/>
                        <a:gd name="connsiteX40" fmla="*/ 7680960 w 17434560"/>
                        <a:gd name="connsiteY40" fmla="*/ 19024409 h 25973849"/>
                        <a:gd name="connsiteX41" fmla="*/ 7955280 w 17434560"/>
                        <a:gd name="connsiteY41" fmla="*/ 14543849 h 25973849"/>
                        <a:gd name="connsiteX42" fmla="*/ 8961120 w 17434560"/>
                        <a:gd name="connsiteY42" fmla="*/ 14543849 h 25973849"/>
                        <a:gd name="connsiteX43" fmla="*/ 8961120 w 17434560"/>
                        <a:gd name="connsiteY43" fmla="*/ 15458249 h 25973849"/>
                        <a:gd name="connsiteX44" fmla="*/ 9875520 w 17434560"/>
                        <a:gd name="connsiteY44" fmla="*/ 15549689 h 25973849"/>
                        <a:gd name="connsiteX45" fmla="*/ 10332720 w 17434560"/>
                        <a:gd name="connsiteY45" fmla="*/ 13812329 h 25973849"/>
                        <a:gd name="connsiteX46" fmla="*/ 14538960 w 17434560"/>
                        <a:gd name="connsiteY46" fmla="*/ 13355129 h 25973849"/>
                        <a:gd name="connsiteX47" fmla="*/ 15727680 w 17434560"/>
                        <a:gd name="connsiteY47" fmla="*/ 9057449 h 25973849"/>
                        <a:gd name="connsiteX48" fmla="*/ 15361920 w 17434560"/>
                        <a:gd name="connsiteY48" fmla="*/ 6405689 h 25973849"/>
                        <a:gd name="connsiteX49" fmla="*/ 17190720 w 17434560"/>
                        <a:gd name="connsiteY49" fmla="*/ 1833689 h 25973849"/>
                        <a:gd name="connsiteX50" fmla="*/ 16824960 w 17434560"/>
                        <a:gd name="connsiteY50" fmla="*/ 96329 h 25973849"/>
                        <a:gd name="connsiteX51" fmla="*/ 14705313 w 17434560"/>
                        <a:gd name="connsiteY51" fmla="*/ 1255716 h 25973849"/>
                        <a:gd name="connsiteX52" fmla="*/ 14705314 w 17434560"/>
                        <a:gd name="connsiteY52" fmla="*/ 3252434 h 25973849"/>
                        <a:gd name="connsiteX53" fmla="*/ 13741862 w 17434560"/>
                        <a:gd name="connsiteY53" fmla="*/ 6537359 h 25973849"/>
                        <a:gd name="connsiteX54" fmla="*/ 13133366 w 17434560"/>
                        <a:gd name="connsiteY54" fmla="*/ 9371412 h 25973849"/>
                        <a:gd name="connsiteX55" fmla="*/ 13792570 w 17434560"/>
                        <a:gd name="connsiteY55" fmla="*/ 12334286 h 25973849"/>
                        <a:gd name="connsiteX56" fmla="*/ 6389205 w 17434560"/>
                        <a:gd name="connsiteY56" fmla="*/ 12720748 h 25973849"/>
                        <a:gd name="connsiteX57" fmla="*/ 3600266 w 17434560"/>
                        <a:gd name="connsiteY57" fmla="*/ 8791720 h 25973849"/>
                        <a:gd name="connsiteX0" fmla="*/ 3600266 w 17434560"/>
                        <a:gd name="connsiteY0" fmla="*/ 8984951 h 26167080"/>
                        <a:gd name="connsiteX1" fmla="*/ 6126480 w 17434560"/>
                        <a:gd name="connsiteY1" fmla="*/ 7970520 h 26167080"/>
                        <a:gd name="connsiteX2" fmla="*/ 2194560 w 17434560"/>
                        <a:gd name="connsiteY2" fmla="*/ 8427720 h 26167080"/>
                        <a:gd name="connsiteX3" fmla="*/ 4368484 w 17434560"/>
                        <a:gd name="connsiteY3" fmla="*/ 13228320 h 26167080"/>
                        <a:gd name="connsiteX4" fmla="*/ 771236 w 17434560"/>
                        <a:gd name="connsiteY4" fmla="*/ 13684003 h 26167080"/>
                        <a:gd name="connsiteX5" fmla="*/ 1542471 w 17434560"/>
                        <a:gd name="connsiteY5" fmla="*/ 14103496 h 26167080"/>
                        <a:gd name="connsiteX6" fmla="*/ 2090454 w 17434560"/>
                        <a:gd name="connsiteY6" fmla="*/ 14103496 h 26167080"/>
                        <a:gd name="connsiteX7" fmla="*/ 2467693 w 17434560"/>
                        <a:gd name="connsiteY7" fmla="*/ 14744785 h 26167080"/>
                        <a:gd name="connsiteX8" fmla="*/ 3768234 w 17434560"/>
                        <a:gd name="connsiteY8" fmla="*/ 14590752 h 26167080"/>
                        <a:gd name="connsiteX9" fmla="*/ 3805295 w 17434560"/>
                        <a:gd name="connsiteY9" fmla="*/ 13998623 h 26167080"/>
                        <a:gd name="connsiteX10" fmla="*/ 4635262 w 17434560"/>
                        <a:gd name="connsiteY10" fmla="*/ 13859096 h 26167080"/>
                        <a:gd name="connsiteX11" fmla="*/ 5035428 w 17434560"/>
                        <a:gd name="connsiteY11" fmla="*/ 14244178 h 26167080"/>
                        <a:gd name="connsiteX12" fmla="*/ 7040880 w 17434560"/>
                        <a:gd name="connsiteY12" fmla="*/ 14097000 h 26167080"/>
                        <a:gd name="connsiteX13" fmla="*/ 6217920 w 17434560"/>
                        <a:gd name="connsiteY13" fmla="*/ 19583400 h 26167080"/>
                        <a:gd name="connsiteX14" fmla="*/ 1828800 w 17434560"/>
                        <a:gd name="connsiteY14" fmla="*/ 19034760 h 26167080"/>
                        <a:gd name="connsiteX15" fmla="*/ 1737360 w 17434560"/>
                        <a:gd name="connsiteY15" fmla="*/ 20132040 h 26167080"/>
                        <a:gd name="connsiteX16" fmla="*/ 822960 w 17434560"/>
                        <a:gd name="connsiteY16" fmla="*/ 20406360 h 26167080"/>
                        <a:gd name="connsiteX17" fmla="*/ 1188720 w 17434560"/>
                        <a:gd name="connsiteY17" fmla="*/ 21503640 h 26167080"/>
                        <a:gd name="connsiteX18" fmla="*/ 0 w 17434560"/>
                        <a:gd name="connsiteY18" fmla="*/ 22418040 h 26167080"/>
                        <a:gd name="connsiteX19" fmla="*/ 457200 w 17434560"/>
                        <a:gd name="connsiteY19" fmla="*/ 24704040 h 26167080"/>
                        <a:gd name="connsiteX20" fmla="*/ 2011680 w 17434560"/>
                        <a:gd name="connsiteY20" fmla="*/ 24063960 h 26167080"/>
                        <a:gd name="connsiteX21" fmla="*/ 1737360 w 17434560"/>
                        <a:gd name="connsiteY21" fmla="*/ 22692360 h 26167080"/>
                        <a:gd name="connsiteX22" fmla="*/ 1463040 w 17434560"/>
                        <a:gd name="connsiteY22" fmla="*/ 22692360 h 26167080"/>
                        <a:gd name="connsiteX23" fmla="*/ 4572000 w 17434560"/>
                        <a:gd name="connsiteY23" fmla="*/ 21412200 h 26167080"/>
                        <a:gd name="connsiteX24" fmla="*/ 6492240 w 17434560"/>
                        <a:gd name="connsiteY24" fmla="*/ 21869400 h 26167080"/>
                        <a:gd name="connsiteX25" fmla="*/ 7863840 w 17434560"/>
                        <a:gd name="connsiteY25" fmla="*/ 25709880 h 26167080"/>
                        <a:gd name="connsiteX26" fmla="*/ 8595360 w 17434560"/>
                        <a:gd name="connsiteY26" fmla="*/ 26167080 h 26167080"/>
                        <a:gd name="connsiteX27" fmla="*/ 9509760 w 17434560"/>
                        <a:gd name="connsiteY27" fmla="*/ 25527000 h 26167080"/>
                        <a:gd name="connsiteX28" fmla="*/ 9326880 w 17434560"/>
                        <a:gd name="connsiteY28" fmla="*/ 24795480 h 26167080"/>
                        <a:gd name="connsiteX29" fmla="*/ 8686800 w 17434560"/>
                        <a:gd name="connsiteY29" fmla="*/ 24429720 h 26167080"/>
                        <a:gd name="connsiteX30" fmla="*/ 7955280 w 17434560"/>
                        <a:gd name="connsiteY30" fmla="*/ 21777960 h 26167080"/>
                        <a:gd name="connsiteX31" fmla="*/ 8229600 w 17434560"/>
                        <a:gd name="connsiteY31" fmla="*/ 21229320 h 26167080"/>
                        <a:gd name="connsiteX32" fmla="*/ 12161520 w 17434560"/>
                        <a:gd name="connsiteY32" fmla="*/ 22235160 h 26167080"/>
                        <a:gd name="connsiteX33" fmla="*/ 12070080 w 17434560"/>
                        <a:gd name="connsiteY33" fmla="*/ 23606760 h 26167080"/>
                        <a:gd name="connsiteX34" fmla="*/ 12801600 w 17434560"/>
                        <a:gd name="connsiteY34" fmla="*/ 24246840 h 26167080"/>
                        <a:gd name="connsiteX35" fmla="*/ 13441680 w 17434560"/>
                        <a:gd name="connsiteY35" fmla="*/ 23332440 h 26167080"/>
                        <a:gd name="connsiteX36" fmla="*/ 13441680 w 17434560"/>
                        <a:gd name="connsiteY36" fmla="*/ 21869400 h 26167080"/>
                        <a:gd name="connsiteX37" fmla="*/ 9235440 w 17434560"/>
                        <a:gd name="connsiteY37" fmla="*/ 20406360 h 26167080"/>
                        <a:gd name="connsiteX38" fmla="*/ 9509760 w 17434560"/>
                        <a:gd name="connsiteY38" fmla="*/ 19766280 h 26167080"/>
                        <a:gd name="connsiteX39" fmla="*/ 9326880 w 17434560"/>
                        <a:gd name="connsiteY39" fmla="*/ 18851880 h 26167080"/>
                        <a:gd name="connsiteX40" fmla="*/ 7680960 w 17434560"/>
                        <a:gd name="connsiteY40" fmla="*/ 19217640 h 26167080"/>
                        <a:gd name="connsiteX41" fmla="*/ 7955280 w 17434560"/>
                        <a:gd name="connsiteY41" fmla="*/ 14737080 h 26167080"/>
                        <a:gd name="connsiteX42" fmla="*/ 8961120 w 17434560"/>
                        <a:gd name="connsiteY42" fmla="*/ 14737080 h 26167080"/>
                        <a:gd name="connsiteX43" fmla="*/ 8961120 w 17434560"/>
                        <a:gd name="connsiteY43" fmla="*/ 15651480 h 26167080"/>
                        <a:gd name="connsiteX44" fmla="*/ 9875520 w 17434560"/>
                        <a:gd name="connsiteY44" fmla="*/ 15742920 h 26167080"/>
                        <a:gd name="connsiteX45" fmla="*/ 10332720 w 17434560"/>
                        <a:gd name="connsiteY45" fmla="*/ 14005560 h 26167080"/>
                        <a:gd name="connsiteX46" fmla="*/ 14538960 w 17434560"/>
                        <a:gd name="connsiteY46" fmla="*/ 13548360 h 26167080"/>
                        <a:gd name="connsiteX47" fmla="*/ 15727680 w 17434560"/>
                        <a:gd name="connsiteY47" fmla="*/ 9250680 h 26167080"/>
                        <a:gd name="connsiteX48" fmla="*/ 15361920 w 17434560"/>
                        <a:gd name="connsiteY48" fmla="*/ 6598920 h 26167080"/>
                        <a:gd name="connsiteX49" fmla="*/ 17190720 w 17434560"/>
                        <a:gd name="connsiteY49" fmla="*/ 2026920 h 26167080"/>
                        <a:gd name="connsiteX50" fmla="*/ 16480093 w 17434560"/>
                        <a:gd name="connsiteY50" fmla="*/ 96329 h 26167080"/>
                        <a:gd name="connsiteX51" fmla="*/ 14705313 w 17434560"/>
                        <a:gd name="connsiteY51" fmla="*/ 1448947 h 26167080"/>
                        <a:gd name="connsiteX52" fmla="*/ 14705314 w 17434560"/>
                        <a:gd name="connsiteY52" fmla="*/ 3445665 h 26167080"/>
                        <a:gd name="connsiteX53" fmla="*/ 13741862 w 17434560"/>
                        <a:gd name="connsiteY53" fmla="*/ 6730590 h 26167080"/>
                        <a:gd name="connsiteX54" fmla="*/ 13133366 w 17434560"/>
                        <a:gd name="connsiteY54" fmla="*/ 9564643 h 26167080"/>
                        <a:gd name="connsiteX55" fmla="*/ 13792570 w 17434560"/>
                        <a:gd name="connsiteY55" fmla="*/ 12527517 h 26167080"/>
                        <a:gd name="connsiteX56" fmla="*/ 6389205 w 17434560"/>
                        <a:gd name="connsiteY56" fmla="*/ 12913979 h 26167080"/>
                        <a:gd name="connsiteX57" fmla="*/ 3600266 w 17434560"/>
                        <a:gd name="connsiteY57" fmla="*/ 8984951 h 26167080"/>
                        <a:gd name="connsiteX0" fmla="*/ 3600266 w 17434560"/>
                        <a:gd name="connsiteY0" fmla="*/ 8984951 h 26167080"/>
                        <a:gd name="connsiteX1" fmla="*/ 6126480 w 17434560"/>
                        <a:gd name="connsiteY1" fmla="*/ 7970520 h 26167080"/>
                        <a:gd name="connsiteX2" fmla="*/ 2194560 w 17434560"/>
                        <a:gd name="connsiteY2" fmla="*/ 8427720 h 26167080"/>
                        <a:gd name="connsiteX3" fmla="*/ 4368484 w 17434560"/>
                        <a:gd name="connsiteY3" fmla="*/ 13228320 h 26167080"/>
                        <a:gd name="connsiteX4" fmla="*/ 771236 w 17434560"/>
                        <a:gd name="connsiteY4" fmla="*/ 13684003 h 26167080"/>
                        <a:gd name="connsiteX5" fmla="*/ 1542471 w 17434560"/>
                        <a:gd name="connsiteY5" fmla="*/ 14103496 h 26167080"/>
                        <a:gd name="connsiteX6" fmla="*/ 2090454 w 17434560"/>
                        <a:gd name="connsiteY6" fmla="*/ 14103496 h 26167080"/>
                        <a:gd name="connsiteX7" fmla="*/ 2467693 w 17434560"/>
                        <a:gd name="connsiteY7" fmla="*/ 14744785 h 26167080"/>
                        <a:gd name="connsiteX8" fmla="*/ 3768234 w 17434560"/>
                        <a:gd name="connsiteY8" fmla="*/ 14590752 h 26167080"/>
                        <a:gd name="connsiteX9" fmla="*/ 3805295 w 17434560"/>
                        <a:gd name="connsiteY9" fmla="*/ 13998623 h 26167080"/>
                        <a:gd name="connsiteX10" fmla="*/ 4635262 w 17434560"/>
                        <a:gd name="connsiteY10" fmla="*/ 13859096 h 26167080"/>
                        <a:gd name="connsiteX11" fmla="*/ 5035428 w 17434560"/>
                        <a:gd name="connsiteY11" fmla="*/ 14244178 h 26167080"/>
                        <a:gd name="connsiteX12" fmla="*/ 7040880 w 17434560"/>
                        <a:gd name="connsiteY12" fmla="*/ 14097000 h 26167080"/>
                        <a:gd name="connsiteX13" fmla="*/ 6217920 w 17434560"/>
                        <a:gd name="connsiteY13" fmla="*/ 19583400 h 26167080"/>
                        <a:gd name="connsiteX14" fmla="*/ 1828800 w 17434560"/>
                        <a:gd name="connsiteY14" fmla="*/ 19034760 h 26167080"/>
                        <a:gd name="connsiteX15" fmla="*/ 1737360 w 17434560"/>
                        <a:gd name="connsiteY15" fmla="*/ 20132040 h 26167080"/>
                        <a:gd name="connsiteX16" fmla="*/ 822960 w 17434560"/>
                        <a:gd name="connsiteY16" fmla="*/ 20406360 h 26167080"/>
                        <a:gd name="connsiteX17" fmla="*/ 1188720 w 17434560"/>
                        <a:gd name="connsiteY17" fmla="*/ 21503640 h 26167080"/>
                        <a:gd name="connsiteX18" fmla="*/ 0 w 17434560"/>
                        <a:gd name="connsiteY18" fmla="*/ 22418040 h 26167080"/>
                        <a:gd name="connsiteX19" fmla="*/ 457200 w 17434560"/>
                        <a:gd name="connsiteY19" fmla="*/ 24704040 h 26167080"/>
                        <a:gd name="connsiteX20" fmla="*/ 2011680 w 17434560"/>
                        <a:gd name="connsiteY20" fmla="*/ 24063960 h 26167080"/>
                        <a:gd name="connsiteX21" fmla="*/ 1737360 w 17434560"/>
                        <a:gd name="connsiteY21" fmla="*/ 22692360 h 26167080"/>
                        <a:gd name="connsiteX22" fmla="*/ 1463040 w 17434560"/>
                        <a:gd name="connsiteY22" fmla="*/ 22692360 h 26167080"/>
                        <a:gd name="connsiteX23" fmla="*/ 4572000 w 17434560"/>
                        <a:gd name="connsiteY23" fmla="*/ 21412200 h 26167080"/>
                        <a:gd name="connsiteX24" fmla="*/ 6492240 w 17434560"/>
                        <a:gd name="connsiteY24" fmla="*/ 21869400 h 26167080"/>
                        <a:gd name="connsiteX25" fmla="*/ 7863840 w 17434560"/>
                        <a:gd name="connsiteY25" fmla="*/ 25709880 h 26167080"/>
                        <a:gd name="connsiteX26" fmla="*/ 8595360 w 17434560"/>
                        <a:gd name="connsiteY26" fmla="*/ 26167080 h 26167080"/>
                        <a:gd name="connsiteX27" fmla="*/ 9509760 w 17434560"/>
                        <a:gd name="connsiteY27" fmla="*/ 25527000 h 26167080"/>
                        <a:gd name="connsiteX28" fmla="*/ 9326880 w 17434560"/>
                        <a:gd name="connsiteY28" fmla="*/ 24795480 h 26167080"/>
                        <a:gd name="connsiteX29" fmla="*/ 8686800 w 17434560"/>
                        <a:gd name="connsiteY29" fmla="*/ 24429720 h 26167080"/>
                        <a:gd name="connsiteX30" fmla="*/ 7955280 w 17434560"/>
                        <a:gd name="connsiteY30" fmla="*/ 21777960 h 26167080"/>
                        <a:gd name="connsiteX31" fmla="*/ 8229600 w 17434560"/>
                        <a:gd name="connsiteY31" fmla="*/ 21229320 h 26167080"/>
                        <a:gd name="connsiteX32" fmla="*/ 12161520 w 17434560"/>
                        <a:gd name="connsiteY32" fmla="*/ 22235160 h 26167080"/>
                        <a:gd name="connsiteX33" fmla="*/ 12070080 w 17434560"/>
                        <a:gd name="connsiteY33" fmla="*/ 23606760 h 26167080"/>
                        <a:gd name="connsiteX34" fmla="*/ 12801600 w 17434560"/>
                        <a:gd name="connsiteY34" fmla="*/ 24246840 h 26167080"/>
                        <a:gd name="connsiteX35" fmla="*/ 13441680 w 17434560"/>
                        <a:gd name="connsiteY35" fmla="*/ 23332440 h 26167080"/>
                        <a:gd name="connsiteX36" fmla="*/ 13441680 w 17434560"/>
                        <a:gd name="connsiteY36" fmla="*/ 21869400 h 26167080"/>
                        <a:gd name="connsiteX37" fmla="*/ 9235440 w 17434560"/>
                        <a:gd name="connsiteY37" fmla="*/ 20406360 h 26167080"/>
                        <a:gd name="connsiteX38" fmla="*/ 9509760 w 17434560"/>
                        <a:gd name="connsiteY38" fmla="*/ 19766280 h 26167080"/>
                        <a:gd name="connsiteX39" fmla="*/ 9326880 w 17434560"/>
                        <a:gd name="connsiteY39" fmla="*/ 18851880 h 26167080"/>
                        <a:gd name="connsiteX40" fmla="*/ 7680960 w 17434560"/>
                        <a:gd name="connsiteY40" fmla="*/ 19217640 h 26167080"/>
                        <a:gd name="connsiteX41" fmla="*/ 7955280 w 17434560"/>
                        <a:gd name="connsiteY41" fmla="*/ 14737080 h 26167080"/>
                        <a:gd name="connsiteX42" fmla="*/ 8961120 w 17434560"/>
                        <a:gd name="connsiteY42" fmla="*/ 14737080 h 26167080"/>
                        <a:gd name="connsiteX43" fmla="*/ 8961120 w 17434560"/>
                        <a:gd name="connsiteY43" fmla="*/ 15651480 h 26167080"/>
                        <a:gd name="connsiteX44" fmla="*/ 9875520 w 17434560"/>
                        <a:gd name="connsiteY44" fmla="*/ 15742920 h 26167080"/>
                        <a:gd name="connsiteX45" fmla="*/ 10332720 w 17434560"/>
                        <a:gd name="connsiteY45" fmla="*/ 14005560 h 26167080"/>
                        <a:gd name="connsiteX46" fmla="*/ 14538960 w 17434560"/>
                        <a:gd name="connsiteY46" fmla="*/ 13548360 h 26167080"/>
                        <a:gd name="connsiteX47" fmla="*/ 15727680 w 17434560"/>
                        <a:gd name="connsiteY47" fmla="*/ 9250680 h 26167080"/>
                        <a:gd name="connsiteX48" fmla="*/ 15361920 w 17434560"/>
                        <a:gd name="connsiteY48" fmla="*/ 6598920 h 26167080"/>
                        <a:gd name="connsiteX49" fmla="*/ 17190720 w 17434560"/>
                        <a:gd name="connsiteY49" fmla="*/ 2026920 h 26167080"/>
                        <a:gd name="connsiteX50" fmla="*/ 16480093 w 17434560"/>
                        <a:gd name="connsiteY50" fmla="*/ 96329 h 26167080"/>
                        <a:gd name="connsiteX51" fmla="*/ 14705313 w 17434560"/>
                        <a:gd name="connsiteY51" fmla="*/ 1448947 h 26167080"/>
                        <a:gd name="connsiteX52" fmla="*/ 14705314 w 17434560"/>
                        <a:gd name="connsiteY52" fmla="*/ 3445665 h 26167080"/>
                        <a:gd name="connsiteX53" fmla="*/ 13741862 w 17434560"/>
                        <a:gd name="connsiteY53" fmla="*/ 6730590 h 26167080"/>
                        <a:gd name="connsiteX54" fmla="*/ 13133366 w 17434560"/>
                        <a:gd name="connsiteY54" fmla="*/ 9564643 h 26167080"/>
                        <a:gd name="connsiteX55" fmla="*/ 13792570 w 17434560"/>
                        <a:gd name="connsiteY55" fmla="*/ 12527517 h 26167080"/>
                        <a:gd name="connsiteX56" fmla="*/ 6389205 w 17434560"/>
                        <a:gd name="connsiteY56" fmla="*/ 12913979 h 26167080"/>
                        <a:gd name="connsiteX57" fmla="*/ 3600266 w 17434560"/>
                        <a:gd name="connsiteY57" fmla="*/ 8984951 h 26167080"/>
                        <a:gd name="connsiteX0" fmla="*/ 3600266 w 17434560"/>
                        <a:gd name="connsiteY0" fmla="*/ 8984951 h 26167080"/>
                        <a:gd name="connsiteX1" fmla="*/ 6126480 w 17434560"/>
                        <a:gd name="connsiteY1" fmla="*/ 7970520 h 26167080"/>
                        <a:gd name="connsiteX2" fmla="*/ 2194560 w 17434560"/>
                        <a:gd name="connsiteY2" fmla="*/ 8427720 h 26167080"/>
                        <a:gd name="connsiteX3" fmla="*/ 4368484 w 17434560"/>
                        <a:gd name="connsiteY3" fmla="*/ 13228320 h 26167080"/>
                        <a:gd name="connsiteX4" fmla="*/ 771236 w 17434560"/>
                        <a:gd name="connsiteY4" fmla="*/ 13684003 h 26167080"/>
                        <a:gd name="connsiteX5" fmla="*/ 1542471 w 17434560"/>
                        <a:gd name="connsiteY5" fmla="*/ 14103496 h 26167080"/>
                        <a:gd name="connsiteX6" fmla="*/ 2090454 w 17434560"/>
                        <a:gd name="connsiteY6" fmla="*/ 14103496 h 26167080"/>
                        <a:gd name="connsiteX7" fmla="*/ 2467693 w 17434560"/>
                        <a:gd name="connsiteY7" fmla="*/ 14744785 h 26167080"/>
                        <a:gd name="connsiteX8" fmla="*/ 3768234 w 17434560"/>
                        <a:gd name="connsiteY8" fmla="*/ 14590752 h 26167080"/>
                        <a:gd name="connsiteX9" fmla="*/ 3805295 w 17434560"/>
                        <a:gd name="connsiteY9" fmla="*/ 13998623 h 26167080"/>
                        <a:gd name="connsiteX10" fmla="*/ 4635262 w 17434560"/>
                        <a:gd name="connsiteY10" fmla="*/ 13859096 h 26167080"/>
                        <a:gd name="connsiteX11" fmla="*/ 5035428 w 17434560"/>
                        <a:gd name="connsiteY11" fmla="*/ 14244178 h 26167080"/>
                        <a:gd name="connsiteX12" fmla="*/ 7040880 w 17434560"/>
                        <a:gd name="connsiteY12" fmla="*/ 14097000 h 26167080"/>
                        <a:gd name="connsiteX13" fmla="*/ 6217920 w 17434560"/>
                        <a:gd name="connsiteY13" fmla="*/ 19583400 h 26167080"/>
                        <a:gd name="connsiteX14" fmla="*/ 1828800 w 17434560"/>
                        <a:gd name="connsiteY14" fmla="*/ 19034760 h 26167080"/>
                        <a:gd name="connsiteX15" fmla="*/ 1737360 w 17434560"/>
                        <a:gd name="connsiteY15" fmla="*/ 20132040 h 26167080"/>
                        <a:gd name="connsiteX16" fmla="*/ 822960 w 17434560"/>
                        <a:gd name="connsiteY16" fmla="*/ 20406360 h 26167080"/>
                        <a:gd name="connsiteX17" fmla="*/ 1188720 w 17434560"/>
                        <a:gd name="connsiteY17" fmla="*/ 21503640 h 26167080"/>
                        <a:gd name="connsiteX18" fmla="*/ 0 w 17434560"/>
                        <a:gd name="connsiteY18" fmla="*/ 22418040 h 26167080"/>
                        <a:gd name="connsiteX19" fmla="*/ 457200 w 17434560"/>
                        <a:gd name="connsiteY19" fmla="*/ 24704040 h 26167080"/>
                        <a:gd name="connsiteX20" fmla="*/ 2011680 w 17434560"/>
                        <a:gd name="connsiteY20" fmla="*/ 24063960 h 26167080"/>
                        <a:gd name="connsiteX21" fmla="*/ 1737360 w 17434560"/>
                        <a:gd name="connsiteY21" fmla="*/ 22692360 h 26167080"/>
                        <a:gd name="connsiteX22" fmla="*/ 1463040 w 17434560"/>
                        <a:gd name="connsiteY22" fmla="*/ 22692360 h 26167080"/>
                        <a:gd name="connsiteX23" fmla="*/ 4572000 w 17434560"/>
                        <a:gd name="connsiteY23" fmla="*/ 21412200 h 26167080"/>
                        <a:gd name="connsiteX24" fmla="*/ 6492240 w 17434560"/>
                        <a:gd name="connsiteY24" fmla="*/ 21869400 h 26167080"/>
                        <a:gd name="connsiteX25" fmla="*/ 7863840 w 17434560"/>
                        <a:gd name="connsiteY25" fmla="*/ 25709880 h 26167080"/>
                        <a:gd name="connsiteX26" fmla="*/ 8595360 w 17434560"/>
                        <a:gd name="connsiteY26" fmla="*/ 26167080 h 26167080"/>
                        <a:gd name="connsiteX27" fmla="*/ 9509760 w 17434560"/>
                        <a:gd name="connsiteY27" fmla="*/ 25527000 h 26167080"/>
                        <a:gd name="connsiteX28" fmla="*/ 9326880 w 17434560"/>
                        <a:gd name="connsiteY28" fmla="*/ 24795480 h 26167080"/>
                        <a:gd name="connsiteX29" fmla="*/ 8686800 w 17434560"/>
                        <a:gd name="connsiteY29" fmla="*/ 24429720 h 26167080"/>
                        <a:gd name="connsiteX30" fmla="*/ 7955280 w 17434560"/>
                        <a:gd name="connsiteY30" fmla="*/ 21777960 h 26167080"/>
                        <a:gd name="connsiteX31" fmla="*/ 8229600 w 17434560"/>
                        <a:gd name="connsiteY31" fmla="*/ 21229320 h 26167080"/>
                        <a:gd name="connsiteX32" fmla="*/ 12161520 w 17434560"/>
                        <a:gd name="connsiteY32" fmla="*/ 22235160 h 26167080"/>
                        <a:gd name="connsiteX33" fmla="*/ 12070080 w 17434560"/>
                        <a:gd name="connsiteY33" fmla="*/ 23606760 h 26167080"/>
                        <a:gd name="connsiteX34" fmla="*/ 12801600 w 17434560"/>
                        <a:gd name="connsiteY34" fmla="*/ 24246840 h 26167080"/>
                        <a:gd name="connsiteX35" fmla="*/ 13441680 w 17434560"/>
                        <a:gd name="connsiteY35" fmla="*/ 23332440 h 26167080"/>
                        <a:gd name="connsiteX36" fmla="*/ 13441680 w 17434560"/>
                        <a:gd name="connsiteY36" fmla="*/ 21869400 h 26167080"/>
                        <a:gd name="connsiteX37" fmla="*/ 9235440 w 17434560"/>
                        <a:gd name="connsiteY37" fmla="*/ 20406360 h 26167080"/>
                        <a:gd name="connsiteX38" fmla="*/ 9509760 w 17434560"/>
                        <a:gd name="connsiteY38" fmla="*/ 19766280 h 26167080"/>
                        <a:gd name="connsiteX39" fmla="*/ 9326880 w 17434560"/>
                        <a:gd name="connsiteY39" fmla="*/ 18851880 h 26167080"/>
                        <a:gd name="connsiteX40" fmla="*/ 7680960 w 17434560"/>
                        <a:gd name="connsiteY40" fmla="*/ 19217640 h 26167080"/>
                        <a:gd name="connsiteX41" fmla="*/ 7955280 w 17434560"/>
                        <a:gd name="connsiteY41" fmla="*/ 14737080 h 26167080"/>
                        <a:gd name="connsiteX42" fmla="*/ 8961120 w 17434560"/>
                        <a:gd name="connsiteY42" fmla="*/ 14737080 h 26167080"/>
                        <a:gd name="connsiteX43" fmla="*/ 8961120 w 17434560"/>
                        <a:gd name="connsiteY43" fmla="*/ 15651480 h 26167080"/>
                        <a:gd name="connsiteX44" fmla="*/ 9875520 w 17434560"/>
                        <a:gd name="connsiteY44" fmla="*/ 15742920 h 26167080"/>
                        <a:gd name="connsiteX45" fmla="*/ 10332720 w 17434560"/>
                        <a:gd name="connsiteY45" fmla="*/ 14005560 h 26167080"/>
                        <a:gd name="connsiteX46" fmla="*/ 14538960 w 17434560"/>
                        <a:gd name="connsiteY46" fmla="*/ 13548360 h 26167080"/>
                        <a:gd name="connsiteX47" fmla="*/ 15727680 w 17434560"/>
                        <a:gd name="connsiteY47" fmla="*/ 9250680 h 26167080"/>
                        <a:gd name="connsiteX48" fmla="*/ 15361920 w 17434560"/>
                        <a:gd name="connsiteY48" fmla="*/ 6598920 h 26167080"/>
                        <a:gd name="connsiteX49" fmla="*/ 17190720 w 17434560"/>
                        <a:gd name="connsiteY49" fmla="*/ 2026920 h 26167080"/>
                        <a:gd name="connsiteX50" fmla="*/ 16480093 w 17434560"/>
                        <a:gd name="connsiteY50" fmla="*/ 96329 h 26167080"/>
                        <a:gd name="connsiteX51" fmla="*/ 14705313 w 17434560"/>
                        <a:gd name="connsiteY51" fmla="*/ 1448947 h 26167080"/>
                        <a:gd name="connsiteX52" fmla="*/ 14705314 w 17434560"/>
                        <a:gd name="connsiteY52" fmla="*/ 3445665 h 26167080"/>
                        <a:gd name="connsiteX53" fmla="*/ 13741862 w 17434560"/>
                        <a:gd name="connsiteY53" fmla="*/ 6730590 h 26167080"/>
                        <a:gd name="connsiteX54" fmla="*/ 13133366 w 17434560"/>
                        <a:gd name="connsiteY54" fmla="*/ 9564643 h 26167080"/>
                        <a:gd name="connsiteX55" fmla="*/ 13792570 w 17434560"/>
                        <a:gd name="connsiteY55" fmla="*/ 12527517 h 26167080"/>
                        <a:gd name="connsiteX56" fmla="*/ 6389205 w 17434560"/>
                        <a:gd name="connsiteY56" fmla="*/ 12913979 h 26167080"/>
                        <a:gd name="connsiteX57" fmla="*/ 3600266 w 17434560"/>
                        <a:gd name="connsiteY57" fmla="*/ 8984951 h 26167080"/>
                        <a:gd name="connsiteX0" fmla="*/ 3600266 w 17434560"/>
                        <a:gd name="connsiteY0" fmla="*/ 8984951 h 26167080"/>
                        <a:gd name="connsiteX1" fmla="*/ 6126480 w 17434560"/>
                        <a:gd name="connsiteY1" fmla="*/ 7970520 h 26167080"/>
                        <a:gd name="connsiteX2" fmla="*/ 2194560 w 17434560"/>
                        <a:gd name="connsiteY2" fmla="*/ 8427720 h 26167080"/>
                        <a:gd name="connsiteX3" fmla="*/ 4368484 w 17434560"/>
                        <a:gd name="connsiteY3" fmla="*/ 13228320 h 26167080"/>
                        <a:gd name="connsiteX4" fmla="*/ 771236 w 17434560"/>
                        <a:gd name="connsiteY4" fmla="*/ 13684003 h 26167080"/>
                        <a:gd name="connsiteX5" fmla="*/ 1542471 w 17434560"/>
                        <a:gd name="connsiteY5" fmla="*/ 14103496 h 26167080"/>
                        <a:gd name="connsiteX6" fmla="*/ 2090454 w 17434560"/>
                        <a:gd name="connsiteY6" fmla="*/ 14103496 h 26167080"/>
                        <a:gd name="connsiteX7" fmla="*/ 2467693 w 17434560"/>
                        <a:gd name="connsiteY7" fmla="*/ 14744785 h 26167080"/>
                        <a:gd name="connsiteX8" fmla="*/ 3768234 w 17434560"/>
                        <a:gd name="connsiteY8" fmla="*/ 14590752 h 26167080"/>
                        <a:gd name="connsiteX9" fmla="*/ 3805295 w 17434560"/>
                        <a:gd name="connsiteY9" fmla="*/ 13998623 h 26167080"/>
                        <a:gd name="connsiteX10" fmla="*/ 4635262 w 17434560"/>
                        <a:gd name="connsiteY10" fmla="*/ 13859096 h 26167080"/>
                        <a:gd name="connsiteX11" fmla="*/ 5035428 w 17434560"/>
                        <a:gd name="connsiteY11" fmla="*/ 14244178 h 26167080"/>
                        <a:gd name="connsiteX12" fmla="*/ 7040880 w 17434560"/>
                        <a:gd name="connsiteY12" fmla="*/ 14097000 h 26167080"/>
                        <a:gd name="connsiteX13" fmla="*/ 6217920 w 17434560"/>
                        <a:gd name="connsiteY13" fmla="*/ 19583400 h 26167080"/>
                        <a:gd name="connsiteX14" fmla="*/ 1828800 w 17434560"/>
                        <a:gd name="connsiteY14" fmla="*/ 19034760 h 26167080"/>
                        <a:gd name="connsiteX15" fmla="*/ 1737360 w 17434560"/>
                        <a:gd name="connsiteY15" fmla="*/ 20132040 h 26167080"/>
                        <a:gd name="connsiteX16" fmla="*/ 822960 w 17434560"/>
                        <a:gd name="connsiteY16" fmla="*/ 20406360 h 26167080"/>
                        <a:gd name="connsiteX17" fmla="*/ 1188720 w 17434560"/>
                        <a:gd name="connsiteY17" fmla="*/ 21503640 h 26167080"/>
                        <a:gd name="connsiteX18" fmla="*/ 0 w 17434560"/>
                        <a:gd name="connsiteY18" fmla="*/ 22418040 h 26167080"/>
                        <a:gd name="connsiteX19" fmla="*/ 457200 w 17434560"/>
                        <a:gd name="connsiteY19" fmla="*/ 24704040 h 26167080"/>
                        <a:gd name="connsiteX20" fmla="*/ 2011680 w 17434560"/>
                        <a:gd name="connsiteY20" fmla="*/ 24063960 h 26167080"/>
                        <a:gd name="connsiteX21" fmla="*/ 1737360 w 17434560"/>
                        <a:gd name="connsiteY21" fmla="*/ 22692360 h 26167080"/>
                        <a:gd name="connsiteX22" fmla="*/ 1463040 w 17434560"/>
                        <a:gd name="connsiteY22" fmla="*/ 22692360 h 26167080"/>
                        <a:gd name="connsiteX23" fmla="*/ 4572000 w 17434560"/>
                        <a:gd name="connsiteY23" fmla="*/ 21412200 h 26167080"/>
                        <a:gd name="connsiteX24" fmla="*/ 6492240 w 17434560"/>
                        <a:gd name="connsiteY24" fmla="*/ 21869400 h 26167080"/>
                        <a:gd name="connsiteX25" fmla="*/ 7863840 w 17434560"/>
                        <a:gd name="connsiteY25" fmla="*/ 25709880 h 26167080"/>
                        <a:gd name="connsiteX26" fmla="*/ 8595360 w 17434560"/>
                        <a:gd name="connsiteY26" fmla="*/ 26167080 h 26167080"/>
                        <a:gd name="connsiteX27" fmla="*/ 9509760 w 17434560"/>
                        <a:gd name="connsiteY27" fmla="*/ 25527000 h 26167080"/>
                        <a:gd name="connsiteX28" fmla="*/ 9326880 w 17434560"/>
                        <a:gd name="connsiteY28" fmla="*/ 24795480 h 26167080"/>
                        <a:gd name="connsiteX29" fmla="*/ 8686800 w 17434560"/>
                        <a:gd name="connsiteY29" fmla="*/ 24429720 h 26167080"/>
                        <a:gd name="connsiteX30" fmla="*/ 7955280 w 17434560"/>
                        <a:gd name="connsiteY30" fmla="*/ 21777960 h 26167080"/>
                        <a:gd name="connsiteX31" fmla="*/ 8229600 w 17434560"/>
                        <a:gd name="connsiteY31" fmla="*/ 21229320 h 26167080"/>
                        <a:gd name="connsiteX32" fmla="*/ 12161520 w 17434560"/>
                        <a:gd name="connsiteY32" fmla="*/ 22235160 h 26167080"/>
                        <a:gd name="connsiteX33" fmla="*/ 12070080 w 17434560"/>
                        <a:gd name="connsiteY33" fmla="*/ 23606760 h 26167080"/>
                        <a:gd name="connsiteX34" fmla="*/ 12801600 w 17434560"/>
                        <a:gd name="connsiteY34" fmla="*/ 24246840 h 26167080"/>
                        <a:gd name="connsiteX35" fmla="*/ 13441680 w 17434560"/>
                        <a:gd name="connsiteY35" fmla="*/ 23332440 h 26167080"/>
                        <a:gd name="connsiteX36" fmla="*/ 13441680 w 17434560"/>
                        <a:gd name="connsiteY36" fmla="*/ 21869400 h 26167080"/>
                        <a:gd name="connsiteX37" fmla="*/ 9235440 w 17434560"/>
                        <a:gd name="connsiteY37" fmla="*/ 20406360 h 26167080"/>
                        <a:gd name="connsiteX38" fmla="*/ 9509760 w 17434560"/>
                        <a:gd name="connsiteY38" fmla="*/ 19766280 h 26167080"/>
                        <a:gd name="connsiteX39" fmla="*/ 9326880 w 17434560"/>
                        <a:gd name="connsiteY39" fmla="*/ 18851880 h 26167080"/>
                        <a:gd name="connsiteX40" fmla="*/ 7680960 w 17434560"/>
                        <a:gd name="connsiteY40" fmla="*/ 19217640 h 26167080"/>
                        <a:gd name="connsiteX41" fmla="*/ 7955280 w 17434560"/>
                        <a:gd name="connsiteY41" fmla="*/ 14737080 h 26167080"/>
                        <a:gd name="connsiteX42" fmla="*/ 8961120 w 17434560"/>
                        <a:gd name="connsiteY42" fmla="*/ 14737080 h 26167080"/>
                        <a:gd name="connsiteX43" fmla="*/ 8961120 w 17434560"/>
                        <a:gd name="connsiteY43" fmla="*/ 15651480 h 26167080"/>
                        <a:gd name="connsiteX44" fmla="*/ 9875520 w 17434560"/>
                        <a:gd name="connsiteY44" fmla="*/ 15742920 h 26167080"/>
                        <a:gd name="connsiteX45" fmla="*/ 10332720 w 17434560"/>
                        <a:gd name="connsiteY45" fmla="*/ 14005560 h 26167080"/>
                        <a:gd name="connsiteX46" fmla="*/ 14538960 w 17434560"/>
                        <a:gd name="connsiteY46" fmla="*/ 13548360 h 26167080"/>
                        <a:gd name="connsiteX47" fmla="*/ 15727680 w 17434560"/>
                        <a:gd name="connsiteY47" fmla="*/ 9250680 h 26167080"/>
                        <a:gd name="connsiteX48" fmla="*/ 15542353 w 17434560"/>
                        <a:gd name="connsiteY48" fmla="*/ 5273648 h 26167080"/>
                        <a:gd name="connsiteX49" fmla="*/ 17190720 w 17434560"/>
                        <a:gd name="connsiteY49" fmla="*/ 2026920 h 26167080"/>
                        <a:gd name="connsiteX50" fmla="*/ 16480093 w 17434560"/>
                        <a:gd name="connsiteY50" fmla="*/ 96329 h 26167080"/>
                        <a:gd name="connsiteX51" fmla="*/ 14705313 w 17434560"/>
                        <a:gd name="connsiteY51" fmla="*/ 1448947 h 26167080"/>
                        <a:gd name="connsiteX52" fmla="*/ 14705314 w 17434560"/>
                        <a:gd name="connsiteY52" fmla="*/ 3445665 h 26167080"/>
                        <a:gd name="connsiteX53" fmla="*/ 13741862 w 17434560"/>
                        <a:gd name="connsiteY53" fmla="*/ 6730590 h 26167080"/>
                        <a:gd name="connsiteX54" fmla="*/ 13133366 w 17434560"/>
                        <a:gd name="connsiteY54" fmla="*/ 9564643 h 26167080"/>
                        <a:gd name="connsiteX55" fmla="*/ 13792570 w 17434560"/>
                        <a:gd name="connsiteY55" fmla="*/ 12527517 h 26167080"/>
                        <a:gd name="connsiteX56" fmla="*/ 6389205 w 17434560"/>
                        <a:gd name="connsiteY56" fmla="*/ 12913979 h 26167080"/>
                        <a:gd name="connsiteX57" fmla="*/ 3600266 w 17434560"/>
                        <a:gd name="connsiteY57" fmla="*/ 8984951 h 26167080"/>
                        <a:gd name="connsiteX0" fmla="*/ 3600266 w 17434560"/>
                        <a:gd name="connsiteY0" fmla="*/ 8984951 h 26167080"/>
                        <a:gd name="connsiteX1" fmla="*/ 6126480 w 17434560"/>
                        <a:gd name="connsiteY1" fmla="*/ 7970520 h 26167080"/>
                        <a:gd name="connsiteX2" fmla="*/ 2194560 w 17434560"/>
                        <a:gd name="connsiteY2" fmla="*/ 8427720 h 26167080"/>
                        <a:gd name="connsiteX3" fmla="*/ 4368484 w 17434560"/>
                        <a:gd name="connsiteY3" fmla="*/ 13228320 h 26167080"/>
                        <a:gd name="connsiteX4" fmla="*/ 771236 w 17434560"/>
                        <a:gd name="connsiteY4" fmla="*/ 13684003 h 26167080"/>
                        <a:gd name="connsiteX5" fmla="*/ 1542471 w 17434560"/>
                        <a:gd name="connsiteY5" fmla="*/ 14103496 h 26167080"/>
                        <a:gd name="connsiteX6" fmla="*/ 2090454 w 17434560"/>
                        <a:gd name="connsiteY6" fmla="*/ 14103496 h 26167080"/>
                        <a:gd name="connsiteX7" fmla="*/ 2467693 w 17434560"/>
                        <a:gd name="connsiteY7" fmla="*/ 14744785 h 26167080"/>
                        <a:gd name="connsiteX8" fmla="*/ 3768234 w 17434560"/>
                        <a:gd name="connsiteY8" fmla="*/ 14590752 h 26167080"/>
                        <a:gd name="connsiteX9" fmla="*/ 3805295 w 17434560"/>
                        <a:gd name="connsiteY9" fmla="*/ 13998623 h 26167080"/>
                        <a:gd name="connsiteX10" fmla="*/ 4635262 w 17434560"/>
                        <a:gd name="connsiteY10" fmla="*/ 13859096 h 26167080"/>
                        <a:gd name="connsiteX11" fmla="*/ 5035428 w 17434560"/>
                        <a:gd name="connsiteY11" fmla="*/ 14244178 h 26167080"/>
                        <a:gd name="connsiteX12" fmla="*/ 7040880 w 17434560"/>
                        <a:gd name="connsiteY12" fmla="*/ 14097000 h 26167080"/>
                        <a:gd name="connsiteX13" fmla="*/ 6217920 w 17434560"/>
                        <a:gd name="connsiteY13" fmla="*/ 19583400 h 26167080"/>
                        <a:gd name="connsiteX14" fmla="*/ 1828800 w 17434560"/>
                        <a:gd name="connsiteY14" fmla="*/ 19034760 h 26167080"/>
                        <a:gd name="connsiteX15" fmla="*/ 1737360 w 17434560"/>
                        <a:gd name="connsiteY15" fmla="*/ 20132040 h 26167080"/>
                        <a:gd name="connsiteX16" fmla="*/ 822960 w 17434560"/>
                        <a:gd name="connsiteY16" fmla="*/ 20406360 h 26167080"/>
                        <a:gd name="connsiteX17" fmla="*/ 1188720 w 17434560"/>
                        <a:gd name="connsiteY17" fmla="*/ 21503640 h 26167080"/>
                        <a:gd name="connsiteX18" fmla="*/ 0 w 17434560"/>
                        <a:gd name="connsiteY18" fmla="*/ 22418040 h 26167080"/>
                        <a:gd name="connsiteX19" fmla="*/ 457200 w 17434560"/>
                        <a:gd name="connsiteY19" fmla="*/ 24704040 h 26167080"/>
                        <a:gd name="connsiteX20" fmla="*/ 2011680 w 17434560"/>
                        <a:gd name="connsiteY20" fmla="*/ 24063960 h 26167080"/>
                        <a:gd name="connsiteX21" fmla="*/ 1737360 w 17434560"/>
                        <a:gd name="connsiteY21" fmla="*/ 22692360 h 26167080"/>
                        <a:gd name="connsiteX22" fmla="*/ 1463040 w 17434560"/>
                        <a:gd name="connsiteY22" fmla="*/ 22692360 h 26167080"/>
                        <a:gd name="connsiteX23" fmla="*/ 4572000 w 17434560"/>
                        <a:gd name="connsiteY23" fmla="*/ 21412200 h 26167080"/>
                        <a:gd name="connsiteX24" fmla="*/ 6492240 w 17434560"/>
                        <a:gd name="connsiteY24" fmla="*/ 21869400 h 26167080"/>
                        <a:gd name="connsiteX25" fmla="*/ 7863840 w 17434560"/>
                        <a:gd name="connsiteY25" fmla="*/ 25709880 h 26167080"/>
                        <a:gd name="connsiteX26" fmla="*/ 8595360 w 17434560"/>
                        <a:gd name="connsiteY26" fmla="*/ 26167080 h 26167080"/>
                        <a:gd name="connsiteX27" fmla="*/ 9509760 w 17434560"/>
                        <a:gd name="connsiteY27" fmla="*/ 25527000 h 26167080"/>
                        <a:gd name="connsiteX28" fmla="*/ 9326880 w 17434560"/>
                        <a:gd name="connsiteY28" fmla="*/ 24795480 h 26167080"/>
                        <a:gd name="connsiteX29" fmla="*/ 8686800 w 17434560"/>
                        <a:gd name="connsiteY29" fmla="*/ 24429720 h 26167080"/>
                        <a:gd name="connsiteX30" fmla="*/ 7955280 w 17434560"/>
                        <a:gd name="connsiteY30" fmla="*/ 21777960 h 26167080"/>
                        <a:gd name="connsiteX31" fmla="*/ 8229600 w 17434560"/>
                        <a:gd name="connsiteY31" fmla="*/ 21229320 h 26167080"/>
                        <a:gd name="connsiteX32" fmla="*/ 12161520 w 17434560"/>
                        <a:gd name="connsiteY32" fmla="*/ 22235160 h 26167080"/>
                        <a:gd name="connsiteX33" fmla="*/ 12070080 w 17434560"/>
                        <a:gd name="connsiteY33" fmla="*/ 23606760 h 26167080"/>
                        <a:gd name="connsiteX34" fmla="*/ 12801600 w 17434560"/>
                        <a:gd name="connsiteY34" fmla="*/ 24246840 h 26167080"/>
                        <a:gd name="connsiteX35" fmla="*/ 13441680 w 17434560"/>
                        <a:gd name="connsiteY35" fmla="*/ 23332440 h 26167080"/>
                        <a:gd name="connsiteX36" fmla="*/ 13441680 w 17434560"/>
                        <a:gd name="connsiteY36" fmla="*/ 21869400 h 26167080"/>
                        <a:gd name="connsiteX37" fmla="*/ 9235440 w 17434560"/>
                        <a:gd name="connsiteY37" fmla="*/ 20406360 h 26167080"/>
                        <a:gd name="connsiteX38" fmla="*/ 9509760 w 17434560"/>
                        <a:gd name="connsiteY38" fmla="*/ 19766280 h 26167080"/>
                        <a:gd name="connsiteX39" fmla="*/ 9326880 w 17434560"/>
                        <a:gd name="connsiteY39" fmla="*/ 18851880 h 26167080"/>
                        <a:gd name="connsiteX40" fmla="*/ 7680960 w 17434560"/>
                        <a:gd name="connsiteY40" fmla="*/ 19217640 h 26167080"/>
                        <a:gd name="connsiteX41" fmla="*/ 7955280 w 17434560"/>
                        <a:gd name="connsiteY41" fmla="*/ 14737080 h 26167080"/>
                        <a:gd name="connsiteX42" fmla="*/ 8961120 w 17434560"/>
                        <a:gd name="connsiteY42" fmla="*/ 14737080 h 26167080"/>
                        <a:gd name="connsiteX43" fmla="*/ 8961120 w 17434560"/>
                        <a:gd name="connsiteY43" fmla="*/ 15651480 h 26167080"/>
                        <a:gd name="connsiteX44" fmla="*/ 9875520 w 17434560"/>
                        <a:gd name="connsiteY44" fmla="*/ 15742920 h 26167080"/>
                        <a:gd name="connsiteX45" fmla="*/ 10332720 w 17434560"/>
                        <a:gd name="connsiteY45" fmla="*/ 14005560 h 26167080"/>
                        <a:gd name="connsiteX46" fmla="*/ 14538960 w 17434560"/>
                        <a:gd name="connsiteY46" fmla="*/ 13548360 h 26167080"/>
                        <a:gd name="connsiteX47" fmla="*/ 15727680 w 17434560"/>
                        <a:gd name="connsiteY47" fmla="*/ 9250680 h 26167080"/>
                        <a:gd name="connsiteX48" fmla="*/ 15542353 w 17434560"/>
                        <a:gd name="connsiteY48" fmla="*/ 5273648 h 26167080"/>
                        <a:gd name="connsiteX49" fmla="*/ 17190720 w 17434560"/>
                        <a:gd name="connsiteY49" fmla="*/ 2026920 h 26167080"/>
                        <a:gd name="connsiteX50" fmla="*/ 16480093 w 17434560"/>
                        <a:gd name="connsiteY50" fmla="*/ 96329 h 26167080"/>
                        <a:gd name="connsiteX51" fmla="*/ 14705313 w 17434560"/>
                        <a:gd name="connsiteY51" fmla="*/ 1448947 h 26167080"/>
                        <a:gd name="connsiteX52" fmla="*/ 14705314 w 17434560"/>
                        <a:gd name="connsiteY52" fmla="*/ 3445665 h 26167080"/>
                        <a:gd name="connsiteX53" fmla="*/ 13741862 w 17434560"/>
                        <a:gd name="connsiteY53" fmla="*/ 6730590 h 26167080"/>
                        <a:gd name="connsiteX54" fmla="*/ 13133366 w 17434560"/>
                        <a:gd name="connsiteY54" fmla="*/ 9564643 h 26167080"/>
                        <a:gd name="connsiteX55" fmla="*/ 13792570 w 17434560"/>
                        <a:gd name="connsiteY55" fmla="*/ 12527517 h 26167080"/>
                        <a:gd name="connsiteX56" fmla="*/ 6389205 w 17434560"/>
                        <a:gd name="connsiteY56" fmla="*/ 12913979 h 26167080"/>
                        <a:gd name="connsiteX57" fmla="*/ 3600266 w 17434560"/>
                        <a:gd name="connsiteY57" fmla="*/ 8984951 h 26167080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135161"/>
                        <a:gd name="connsiteX1" fmla="*/ 6126480 w 17028180"/>
                        <a:gd name="connsiteY1" fmla="*/ 7938601 h 26135161"/>
                        <a:gd name="connsiteX2" fmla="*/ 2194560 w 17028180"/>
                        <a:gd name="connsiteY2" fmla="*/ 8395801 h 26135161"/>
                        <a:gd name="connsiteX3" fmla="*/ 4368484 w 17028180"/>
                        <a:gd name="connsiteY3" fmla="*/ 13196401 h 26135161"/>
                        <a:gd name="connsiteX4" fmla="*/ 771236 w 17028180"/>
                        <a:gd name="connsiteY4" fmla="*/ 13652084 h 26135161"/>
                        <a:gd name="connsiteX5" fmla="*/ 1542471 w 17028180"/>
                        <a:gd name="connsiteY5" fmla="*/ 14071577 h 26135161"/>
                        <a:gd name="connsiteX6" fmla="*/ 2090454 w 17028180"/>
                        <a:gd name="connsiteY6" fmla="*/ 14071577 h 26135161"/>
                        <a:gd name="connsiteX7" fmla="*/ 2467693 w 17028180"/>
                        <a:gd name="connsiteY7" fmla="*/ 14712866 h 26135161"/>
                        <a:gd name="connsiteX8" fmla="*/ 3768234 w 17028180"/>
                        <a:gd name="connsiteY8" fmla="*/ 14558833 h 26135161"/>
                        <a:gd name="connsiteX9" fmla="*/ 3805295 w 17028180"/>
                        <a:gd name="connsiteY9" fmla="*/ 13966704 h 26135161"/>
                        <a:gd name="connsiteX10" fmla="*/ 4635262 w 17028180"/>
                        <a:gd name="connsiteY10" fmla="*/ 13827177 h 26135161"/>
                        <a:gd name="connsiteX11" fmla="*/ 5035428 w 17028180"/>
                        <a:gd name="connsiteY11" fmla="*/ 14212259 h 26135161"/>
                        <a:gd name="connsiteX12" fmla="*/ 7040880 w 17028180"/>
                        <a:gd name="connsiteY12" fmla="*/ 14065081 h 26135161"/>
                        <a:gd name="connsiteX13" fmla="*/ 6217920 w 17028180"/>
                        <a:gd name="connsiteY13" fmla="*/ 19551481 h 26135161"/>
                        <a:gd name="connsiteX14" fmla="*/ 1828800 w 17028180"/>
                        <a:gd name="connsiteY14" fmla="*/ 19002841 h 26135161"/>
                        <a:gd name="connsiteX15" fmla="*/ 1737360 w 17028180"/>
                        <a:gd name="connsiteY15" fmla="*/ 20100121 h 26135161"/>
                        <a:gd name="connsiteX16" fmla="*/ 822960 w 17028180"/>
                        <a:gd name="connsiteY16" fmla="*/ 20374441 h 26135161"/>
                        <a:gd name="connsiteX17" fmla="*/ 1188720 w 17028180"/>
                        <a:gd name="connsiteY17" fmla="*/ 21471721 h 26135161"/>
                        <a:gd name="connsiteX18" fmla="*/ 0 w 17028180"/>
                        <a:gd name="connsiteY18" fmla="*/ 22386121 h 26135161"/>
                        <a:gd name="connsiteX19" fmla="*/ 457200 w 17028180"/>
                        <a:gd name="connsiteY19" fmla="*/ 24672121 h 26135161"/>
                        <a:gd name="connsiteX20" fmla="*/ 2011680 w 17028180"/>
                        <a:gd name="connsiteY20" fmla="*/ 24032041 h 26135161"/>
                        <a:gd name="connsiteX21" fmla="*/ 1737360 w 17028180"/>
                        <a:gd name="connsiteY21" fmla="*/ 22660441 h 26135161"/>
                        <a:gd name="connsiteX22" fmla="*/ 1463040 w 17028180"/>
                        <a:gd name="connsiteY22" fmla="*/ 22660441 h 26135161"/>
                        <a:gd name="connsiteX23" fmla="*/ 4572000 w 17028180"/>
                        <a:gd name="connsiteY23" fmla="*/ 21380281 h 26135161"/>
                        <a:gd name="connsiteX24" fmla="*/ 6492240 w 17028180"/>
                        <a:gd name="connsiteY24" fmla="*/ 21837481 h 26135161"/>
                        <a:gd name="connsiteX25" fmla="*/ 7863840 w 17028180"/>
                        <a:gd name="connsiteY25" fmla="*/ 25677961 h 26135161"/>
                        <a:gd name="connsiteX26" fmla="*/ 8595360 w 17028180"/>
                        <a:gd name="connsiteY26" fmla="*/ 26135161 h 26135161"/>
                        <a:gd name="connsiteX27" fmla="*/ 9509760 w 17028180"/>
                        <a:gd name="connsiteY27" fmla="*/ 25495081 h 26135161"/>
                        <a:gd name="connsiteX28" fmla="*/ 9326880 w 17028180"/>
                        <a:gd name="connsiteY28" fmla="*/ 24763561 h 26135161"/>
                        <a:gd name="connsiteX29" fmla="*/ 8686800 w 17028180"/>
                        <a:gd name="connsiteY29" fmla="*/ 24397801 h 26135161"/>
                        <a:gd name="connsiteX30" fmla="*/ 7955280 w 17028180"/>
                        <a:gd name="connsiteY30" fmla="*/ 21746041 h 26135161"/>
                        <a:gd name="connsiteX31" fmla="*/ 8229600 w 17028180"/>
                        <a:gd name="connsiteY31" fmla="*/ 21197401 h 26135161"/>
                        <a:gd name="connsiteX32" fmla="*/ 12161520 w 17028180"/>
                        <a:gd name="connsiteY32" fmla="*/ 22203241 h 26135161"/>
                        <a:gd name="connsiteX33" fmla="*/ 12070080 w 17028180"/>
                        <a:gd name="connsiteY33" fmla="*/ 23574841 h 26135161"/>
                        <a:gd name="connsiteX34" fmla="*/ 12801600 w 17028180"/>
                        <a:gd name="connsiteY34" fmla="*/ 24214921 h 26135161"/>
                        <a:gd name="connsiteX35" fmla="*/ 13441680 w 17028180"/>
                        <a:gd name="connsiteY35" fmla="*/ 23300521 h 26135161"/>
                        <a:gd name="connsiteX36" fmla="*/ 13441680 w 17028180"/>
                        <a:gd name="connsiteY36" fmla="*/ 21837481 h 26135161"/>
                        <a:gd name="connsiteX37" fmla="*/ 9235440 w 17028180"/>
                        <a:gd name="connsiteY37" fmla="*/ 20374441 h 26135161"/>
                        <a:gd name="connsiteX38" fmla="*/ 9509760 w 17028180"/>
                        <a:gd name="connsiteY38" fmla="*/ 19734361 h 26135161"/>
                        <a:gd name="connsiteX39" fmla="*/ 9326880 w 17028180"/>
                        <a:gd name="connsiteY39" fmla="*/ 18819961 h 26135161"/>
                        <a:gd name="connsiteX40" fmla="*/ 7680960 w 17028180"/>
                        <a:gd name="connsiteY40" fmla="*/ 19185721 h 26135161"/>
                        <a:gd name="connsiteX41" fmla="*/ 7955280 w 17028180"/>
                        <a:gd name="connsiteY41" fmla="*/ 14705161 h 26135161"/>
                        <a:gd name="connsiteX42" fmla="*/ 8961120 w 17028180"/>
                        <a:gd name="connsiteY42" fmla="*/ 14705161 h 26135161"/>
                        <a:gd name="connsiteX43" fmla="*/ 8961120 w 17028180"/>
                        <a:gd name="connsiteY43" fmla="*/ 15619561 h 26135161"/>
                        <a:gd name="connsiteX44" fmla="*/ 9875520 w 17028180"/>
                        <a:gd name="connsiteY44" fmla="*/ 15711001 h 26135161"/>
                        <a:gd name="connsiteX45" fmla="*/ 10332720 w 17028180"/>
                        <a:gd name="connsiteY45" fmla="*/ 13973641 h 26135161"/>
                        <a:gd name="connsiteX46" fmla="*/ 14538960 w 17028180"/>
                        <a:gd name="connsiteY46" fmla="*/ 13516441 h 26135161"/>
                        <a:gd name="connsiteX47" fmla="*/ 15727680 w 17028180"/>
                        <a:gd name="connsiteY47" fmla="*/ 9218761 h 26135161"/>
                        <a:gd name="connsiteX48" fmla="*/ 15542353 w 17028180"/>
                        <a:gd name="connsiteY48" fmla="*/ 5241729 h 26135161"/>
                        <a:gd name="connsiteX49" fmla="*/ 16784340 w 17028180"/>
                        <a:gd name="connsiteY49" fmla="*/ 1803488 h 26135161"/>
                        <a:gd name="connsiteX50" fmla="*/ 16480093 w 17028180"/>
                        <a:gd name="connsiteY50" fmla="*/ 64410 h 26135161"/>
                        <a:gd name="connsiteX51" fmla="*/ 14705313 w 17028180"/>
                        <a:gd name="connsiteY51" fmla="*/ 1417028 h 26135161"/>
                        <a:gd name="connsiteX52" fmla="*/ 14705314 w 17028180"/>
                        <a:gd name="connsiteY52" fmla="*/ 3413746 h 26135161"/>
                        <a:gd name="connsiteX53" fmla="*/ 13741862 w 17028180"/>
                        <a:gd name="connsiteY53" fmla="*/ 6698671 h 26135161"/>
                        <a:gd name="connsiteX54" fmla="*/ 13133366 w 17028180"/>
                        <a:gd name="connsiteY54" fmla="*/ 9532724 h 26135161"/>
                        <a:gd name="connsiteX55" fmla="*/ 13792570 w 17028180"/>
                        <a:gd name="connsiteY55" fmla="*/ 12495598 h 26135161"/>
                        <a:gd name="connsiteX56" fmla="*/ 6389205 w 17028180"/>
                        <a:gd name="connsiteY56" fmla="*/ 12882060 h 26135161"/>
                        <a:gd name="connsiteX57" fmla="*/ 3600266 w 17028180"/>
                        <a:gd name="connsiteY57" fmla="*/ 8953032 h 2613516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1463040 w 17028180"/>
                        <a:gd name="connsiteY22" fmla="*/ 22660441 h 26394241"/>
                        <a:gd name="connsiteX23" fmla="*/ 4572000 w 17028180"/>
                        <a:gd name="connsiteY23" fmla="*/ 21380281 h 26394241"/>
                        <a:gd name="connsiteX24" fmla="*/ 6492240 w 17028180"/>
                        <a:gd name="connsiteY24" fmla="*/ 21837481 h 26394241"/>
                        <a:gd name="connsiteX25" fmla="*/ 7863840 w 17028180"/>
                        <a:gd name="connsiteY25" fmla="*/ 25677961 h 26394241"/>
                        <a:gd name="connsiteX26" fmla="*/ 8595360 w 17028180"/>
                        <a:gd name="connsiteY26" fmla="*/ 26135161 h 26394241"/>
                        <a:gd name="connsiteX27" fmla="*/ 9509760 w 17028180"/>
                        <a:gd name="connsiteY27" fmla="*/ 25495081 h 26394241"/>
                        <a:gd name="connsiteX28" fmla="*/ 9326880 w 17028180"/>
                        <a:gd name="connsiteY28" fmla="*/ 24763561 h 26394241"/>
                        <a:gd name="connsiteX29" fmla="*/ 8686800 w 17028180"/>
                        <a:gd name="connsiteY29" fmla="*/ 24397801 h 26394241"/>
                        <a:gd name="connsiteX30" fmla="*/ 7955280 w 17028180"/>
                        <a:gd name="connsiteY30" fmla="*/ 21746041 h 26394241"/>
                        <a:gd name="connsiteX31" fmla="*/ 8229600 w 17028180"/>
                        <a:gd name="connsiteY31" fmla="*/ 21197401 h 26394241"/>
                        <a:gd name="connsiteX32" fmla="*/ 12161520 w 17028180"/>
                        <a:gd name="connsiteY32" fmla="*/ 22203241 h 26394241"/>
                        <a:gd name="connsiteX33" fmla="*/ 12070080 w 17028180"/>
                        <a:gd name="connsiteY33" fmla="*/ 23574841 h 26394241"/>
                        <a:gd name="connsiteX34" fmla="*/ 12801600 w 17028180"/>
                        <a:gd name="connsiteY34" fmla="*/ 24214921 h 26394241"/>
                        <a:gd name="connsiteX35" fmla="*/ 13441680 w 17028180"/>
                        <a:gd name="connsiteY35" fmla="*/ 23300521 h 26394241"/>
                        <a:gd name="connsiteX36" fmla="*/ 13441680 w 17028180"/>
                        <a:gd name="connsiteY36" fmla="*/ 21837481 h 26394241"/>
                        <a:gd name="connsiteX37" fmla="*/ 9235440 w 17028180"/>
                        <a:gd name="connsiteY37" fmla="*/ 20374441 h 26394241"/>
                        <a:gd name="connsiteX38" fmla="*/ 9509760 w 17028180"/>
                        <a:gd name="connsiteY38" fmla="*/ 19734361 h 26394241"/>
                        <a:gd name="connsiteX39" fmla="*/ 9326880 w 17028180"/>
                        <a:gd name="connsiteY39" fmla="*/ 18819961 h 26394241"/>
                        <a:gd name="connsiteX40" fmla="*/ 7680960 w 17028180"/>
                        <a:gd name="connsiteY40" fmla="*/ 19185721 h 26394241"/>
                        <a:gd name="connsiteX41" fmla="*/ 7955280 w 17028180"/>
                        <a:gd name="connsiteY41" fmla="*/ 14705161 h 26394241"/>
                        <a:gd name="connsiteX42" fmla="*/ 8961120 w 17028180"/>
                        <a:gd name="connsiteY42" fmla="*/ 14705161 h 26394241"/>
                        <a:gd name="connsiteX43" fmla="*/ 8961120 w 17028180"/>
                        <a:gd name="connsiteY43" fmla="*/ 15619561 h 26394241"/>
                        <a:gd name="connsiteX44" fmla="*/ 9875520 w 17028180"/>
                        <a:gd name="connsiteY44" fmla="*/ 15711001 h 26394241"/>
                        <a:gd name="connsiteX45" fmla="*/ 10332720 w 17028180"/>
                        <a:gd name="connsiteY45" fmla="*/ 13973641 h 26394241"/>
                        <a:gd name="connsiteX46" fmla="*/ 14538960 w 17028180"/>
                        <a:gd name="connsiteY46" fmla="*/ 13516441 h 26394241"/>
                        <a:gd name="connsiteX47" fmla="*/ 15727680 w 17028180"/>
                        <a:gd name="connsiteY47" fmla="*/ 9218761 h 26394241"/>
                        <a:gd name="connsiteX48" fmla="*/ 15542353 w 17028180"/>
                        <a:gd name="connsiteY48" fmla="*/ 5241729 h 26394241"/>
                        <a:gd name="connsiteX49" fmla="*/ 16784340 w 17028180"/>
                        <a:gd name="connsiteY49" fmla="*/ 1803488 h 26394241"/>
                        <a:gd name="connsiteX50" fmla="*/ 16480093 w 17028180"/>
                        <a:gd name="connsiteY50" fmla="*/ 64410 h 26394241"/>
                        <a:gd name="connsiteX51" fmla="*/ 14705313 w 17028180"/>
                        <a:gd name="connsiteY51" fmla="*/ 1417028 h 26394241"/>
                        <a:gd name="connsiteX52" fmla="*/ 14705314 w 17028180"/>
                        <a:gd name="connsiteY52" fmla="*/ 3413746 h 26394241"/>
                        <a:gd name="connsiteX53" fmla="*/ 13741862 w 17028180"/>
                        <a:gd name="connsiteY53" fmla="*/ 6698671 h 26394241"/>
                        <a:gd name="connsiteX54" fmla="*/ 13133366 w 17028180"/>
                        <a:gd name="connsiteY54" fmla="*/ 9532724 h 26394241"/>
                        <a:gd name="connsiteX55" fmla="*/ 13792570 w 17028180"/>
                        <a:gd name="connsiteY55" fmla="*/ 12495598 h 26394241"/>
                        <a:gd name="connsiteX56" fmla="*/ 6389205 w 17028180"/>
                        <a:gd name="connsiteY56" fmla="*/ 12882060 h 26394241"/>
                        <a:gd name="connsiteX57" fmla="*/ 3600266 w 17028180"/>
                        <a:gd name="connsiteY57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1463040 w 17028180"/>
                        <a:gd name="connsiteY22" fmla="*/ 22660441 h 26394241"/>
                        <a:gd name="connsiteX23" fmla="*/ 4572000 w 17028180"/>
                        <a:gd name="connsiteY23" fmla="*/ 21380281 h 26394241"/>
                        <a:gd name="connsiteX24" fmla="*/ 6492240 w 17028180"/>
                        <a:gd name="connsiteY24" fmla="*/ 21837481 h 26394241"/>
                        <a:gd name="connsiteX25" fmla="*/ 7863840 w 17028180"/>
                        <a:gd name="connsiteY25" fmla="*/ 25677961 h 26394241"/>
                        <a:gd name="connsiteX26" fmla="*/ 8595360 w 17028180"/>
                        <a:gd name="connsiteY26" fmla="*/ 26135161 h 26394241"/>
                        <a:gd name="connsiteX27" fmla="*/ 9509760 w 17028180"/>
                        <a:gd name="connsiteY27" fmla="*/ 25495081 h 26394241"/>
                        <a:gd name="connsiteX28" fmla="*/ 9326880 w 17028180"/>
                        <a:gd name="connsiteY28" fmla="*/ 24763561 h 26394241"/>
                        <a:gd name="connsiteX29" fmla="*/ 8686800 w 17028180"/>
                        <a:gd name="connsiteY29" fmla="*/ 24397801 h 26394241"/>
                        <a:gd name="connsiteX30" fmla="*/ 7955280 w 17028180"/>
                        <a:gd name="connsiteY30" fmla="*/ 21746041 h 26394241"/>
                        <a:gd name="connsiteX31" fmla="*/ 8229600 w 17028180"/>
                        <a:gd name="connsiteY31" fmla="*/ 21197401 h 26394241"/>
                        <a:gd name="connsiteX32" fmla="*/ 12161520 w 17028180"/>
                        <a:gd name="connsiteY32" fmla="*/ 22203241 h 26394241"/>
                        <a:gd name="connsiteX33" fmla="*/ 12070080 w 17028180"/>
                        <a:gd name="connsiteY33" fmla="*/ 23574841 h 26394241"/>
                        <a:gd name="connsiteX34" fmla="*/ 12801600 w 17028180"/>
                        <a:gd name="connsiteY34" fmla="*/ 24214921 h 26394241"/>
                        <a:gd name="connsiteX35" fmla="*/ 13441680 w 17028180"/>
                        <a:gd name="connsiteY35" fmla="*/ 23300521 h 26394241"/>
                        <a:gd name="connsiteX36" fmla="*/ 13441680 w 17028180"/>
                        <a:gd name="connsiteY36" fmla="*/ 21837481 h 26394241"/>
                        <a:gd name="connsiteX37" fmla="*/ 9235440 w 17028180"/>
                        <a:gd name="connsiteY37" fmla="*/ 20374441 h 26394241"/>
                        <a:gd name="connsiteX38" fmla="*/ 9509760 w 17028180"/>
                        <a:gd name="connsiteY38" fmla="*/ 19734361 h 26394241"/>
                        <a:gd name="connsiteX39" fmla="*/ 9326880 w 17028180"/>
                        <a:gd name="connsiteY39" fmla="*/ 18819961 h 26394241"/>
                        <a:gd name="connsiteX40" fmla="*/ 7680960 w 17028180"/>
                        <a:gd name="connsiteY40" fmla="*/ 19185721 h 26394241"/>
                        <a:gd name="connsiteX41" fmla="*/ 7955280 w 17028180"/>
                        <a:gd name="connsiteY41" fmla="*/ 14705161 h 26394241"/>
                        <a:gd name="connsiteX42" fmla="*/ 8961120 w 17028180"/>
                        <a:gd name="connsiteY42" fmla="*/ 14705161 h 26394241"/>
                        <a:gd name="connsiteX43" fmla="*/ 8961120 w 17028180"/>
                        <a:gd name="connsiteY43" fmla="*/ 15619561 h 26394241"/>
                        <a:gd name="connsiteX44" fmla="*/ 9875520 w 17028180"/>
                        <a:gd name="connsiteY44" fmla="*/ 15711001 h 26394241"/>
                        <a:gd name="connsiteX45" fmla="*/ 10332720 w 17028180"/>
                        <a:gd name="connsiteY45" fmla="*/ 13973641 h 26394241"/>
                        <a:gd name="connsiteX46" fmla="*/ 14538960 w 17028180"/>
                        <a:gd name="connsiteY46" fmla="*/ 13516441 h 26394241"/>
                        <a:gd name="connsiteX47" fmla="*/ 15727680 w 17028180"/>
                        <a:gd name="connsiteY47" fmla="*/ 9218761 h 26394241"/>
                        <a:gd name="connsiteX48" fmla="*/ 15542353 w 17028180"/>
                        <a:gd name="connsiteY48" fmla="*/ 5241729 h 26394241"/>
                        <a:gd name="connsiteX49" fmla="*/ 16784340 w 17028180"/>
                        <a:gd name="connsiteY49" fmla="*/ 1803488 h 26394241"/>
                        <a:gd name="connsiteX50" fmla="*/ 16480093 w 17028180"/>
                        <a:gd name="connsiteY50" fmla="*/ 64410 h 26394241"/>
                        <a:gd name="connsiteX51" fmla="*/ 14705313 w 17028180"/>
                        <a:gd name="connsiteY51" fmla="*/ 1417028 h 26394241"/>
                        <a:gd name="connsiteX52" fmla="*/ 14705314 w 17028180"/>
                        <a:gd name="connsiteY52" fmla="*/ 3413746 h 26394241"/>
                        <a:gd name="connsiteX53" fmla="*/ 13741862 w 17028180"/>
                        <a:gd name="connsiteY53" fmla="*/ 6698671 h 26394241"/>
                        <a:gd name="connsiteX54" fmla="*/ 13133366 w 17028180"/>
                        <a:gd name="connsiteY54" fmla="*/ 9532724 h 26394241"/>
                        <a:gd name="connsiteX55" fmla="*/ 13792570 w 17028180"/>
                        <a:gd name="connsiteY55" fmla="*/ 12495598 h 26394241"/>
                        <a:gd name="connsiteX56" fmla="*/ 6389205 w 17028180"/>
                        <a:gd name="connsiteY56" fmla="*/ 12882060 h 26394241"/>
                        <a:gd name="connsiteX57" fmla="*/ 3600266 w 17028180"/>
                        <a:gd name="connsiteY57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1463040 w 17028180"/>
                        <a:gd name="connsiteY22" fmla="*/ 22660441 h 26394241"/>
                        <a:gd name="connsiteX23" fmla="*/ 4572000 w 17028180"/>
                        <a:gd name="connsiteY23" fmla="*/ 21380281 h 26394241"/>
                        <a:gd name="connsiteX24" fmla="*/ 6492240 w 17028180"/>
                        <a:gd name="connsiteY24" fmla="*/ 21837481 h 26394241"/>
                        <a:gd name="connsiteX25" fmla="*/ 7863840 w 17028180"/>
                        <a:gd name="connsiteY25" fmla="*/ 25677961 h 26394241"/>
                        <a:gd name="connsiteX26" fmla="*/ 8595360 w 17028180"/>
                        <a:gd name="connsiteY26" fmla="*/ 26135161 h 26394241"/>
                        <a:gd name="connsiteX27" fmla="*/ 9509760 w 17028180"/>
                        <a:gd name="connsiteY27" fmla="*/ 25495081 h 26394241"/>
                        <a:gd name="connsiteX28" fmla="*/ 9326880 w 17028180"/>
                        <a:gd name="connsiteY28" fmla="*/ 24763561 h 26394241"/>
                        <a:gd name="connsiteX29" fmla="*/ 8686800 w 17028180"/>
                        <a:gd name="connsiteY29" fmla="*/ 24397801 h 26394241"/>
                        <a:gd name="connsiteX30" fmla="*/ 7955280 w 17028180"/>
                        <a:gd name="connsiteY30" fmla="*/ 21746041 h 26394241"/>
                        <a:gd name="connsiteX31" fmla="*/ 8229600 w 17028180"/>
                        <a:gd name="connsiteY31" fmla="*/ 21197401 h 26394241"/>
                        <a:gd name="connsiteX32" fmla="*/ 12161520 w 17028180"/>
                        <a:gd name="connsiteY32" fmla="*/ 22203241 h 26394241"/>
                        <a:gd name="connsiteX33" fmla="*/ 12070080 w 17028180"/>
                        <a:gd name="connsiteY33" fmla="*/ 23574841 h 26394241"/>
                        <a:gd name="connsiteX34" fmla="*/ 12801600 w 17028180"/>
                        <a:gd name="connsiteY34" fmla="*/ 24214921 h 26394241"/>
                        <a:gd name="connsiteX35" fmla="*/ 13441680 w 17028180"/>
                        <a:gd name="connsiteY35" fmla="*/ 23300521 h 26394241"/>
                        <a:gd name="connsiteX36" fmla="*/ 13441680 w 17028180"/>
                        <a:gd name="connsiteY36" fmla="*/ 21837481 h 26394241"/>
                        <a:gd name="connsiteX37" fmla="*/ 9235440 w 17028180"/>
                        <a:gd name="connsiteY37" fmla="*/ 20374441 h 26394241"/>
                        <a:gd name="connsiteX38" fmla="*/ 9509760 w 17028180"/>
                        <a:gd name="connsiteY38" fmla="*/ 19734361 h 26394241"/>
                        <a:gd name="connsiteX39" fmla="*/ 9326880 w 17028180"/>
                        <a:gd name="connsiteY39" fmla="*/ 18819961 h 26394241"/>
                        <a:gd name="connsiteX40" fmla="*/ 7680960 w 17028180"/>
                        <a:gd name="connsiteY40" fmla="*/ 19185721 h 26394241"/>
                        <a:gd name="connsiteX41" fmla="*/ 7955280 w 17028180"/>
                        <a:gd name="connsiteY41" fmla="*/ 14705161 h 26394241"/>
                        <a:gd name="connsiteX42" fmla="*/ 8961120 w 17028180"/>
                        <a:gd name="connsiteY42" fmla="*/ 14705161 h 26394241"/>
                        <a:gd name="connsiteX43" fmla="*/ 8961120 w 17028180"/>
                        <a:gd name="connsiteY43" fmla="*/ 15619561 h 26394241"/>
                        <a:gd name="connsiteX44" fmla="*/ 9875520 w 17028180"/>
                        <a:gd name="connsiteY44" fmla="*/ 15711001 h 26394241"/>
                        <a:gd name="connsiteX45" fmla="*/ 10332720 w 17028180"/>
                        <a:gd name="connsiteY45" fmla="*/ 13973641 h 26394241"/>
                        <a:gd name="connsiteX46" fmla="*/ 14538960 w 17028180"/>
                        <a:gd name="connsiteY46" fmla="*/ 13516441 h 26394241"/>
                        <a:gd name="connsiteX47" fmla="*/ 15727680 w 17028180"/>
                        <a:gd name="connsiteY47" fmla="*/ 9218761 h 26394241"/>
                        <a:gd name="connsiteX48" fmla="*/ 15542353 w 17028180"/>
                        <a:gd name="connsiteY48" fmla="*/ 5241729 h 26394241"/>
                        <a:gd name="connsiteX49" fmla="*/ 16784340 w 17028180"/>
                        <a:gd name="connsiteY49" fmla="*/ 1803488 h 26394241"/>
                        <a:gd name="connsiteX50" fmla="*/ 16480093 w 17028180"/>
                        <a:gd name="connsiteY50" fmla="*/ 64410 h 26394241"/>
                        <a:gd name="connsiteX51" fmla="*/ 14705313 w 17028180"/>
                        <a:gd name="connsiteY51" fmla="*/ 1417028 h 26394241"/>
                        <a:gd name="connsiteX52" fmla="*/ 14705314 w 17028180"/>
                        <a:gd name="connsiteY52" fmla="*/ 3413746 h 26394241"/>
                        <a:gd name="connsiteX53" fmla="*/ 13741862 w 17028180"/>
                        <a:gd name="connsiteY53" fmla="*/ 6698671 h 26394241"/>
                        <a:gd name="connsiteX54" fmla="*/ 13133366 w 17028180"/>
                        <a:gd name="connsiteY54" fmla="*/ 9532724 h 26394241"/>
                        <a:gd name="connsiteX55" fmla="*/ 13792570 w 17028180"/>
                        <a:gd name="connsiteY55" fmla="*/ 12495598 h 26394241"/>
                        <a:gd name="connsiteX56" fmla="*/ 6389205 w 17028180"/>
                        <a:gd name="connsiteY56" fmla="*/ 12882060 h 26394241"/>
                        <a:gd name="connsiteX57" fmla="*/ 3600266 w 17028180"/>
                        <a:gd name="connsiteY57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1463040 w 17028180"/>
                        <a:gd name="connsiteY22" fmla="*/ 22660441 h 26394241"/>
                        <a:gd name="connsiteX23" fmla="*/ 4572000 w 17028180"/>
                        <a:gd name="connsiteY23" fmla="*/ 21380281 h 26394241"/>
                        <a:gd name="connsiteX24" fmla="*/ 6492240 w 17028180"/>
                        <a:gd name="connsiteY24" fmla="*/ 21837481 h 26394241"/>
                        <a:gd name="connsiteX25" fmla="*/ 7863840 w 17028180"/>
                        <a:gd name="connsiteY25" fmla="*/ 25677961 h 26394241"/>
                        <a:gd name="connsiteX26" fmla="*/ 8595360 w 17028180"/>
                        <a:gd name="connsiteY26" fmla="*/ 26135161 h 26394241"/>
                        <a:gd name="connsiteX27" fmla="*/ 9509760 w 17028180"/>
                        <a:gd name="connsiteY27" fmla="*/ 25495081 h 26394241"/>
                        <a:gd name="connsiteX28" fmla="*/ 9326880 w 17028180"/>
                        <a:gd name="connsiteY28" fmla="*/ 24763561 h 26394241"/>
                        <a:gd name="connsiteX29" fmla="*/ 8686800 w 17028180"/>
                        <a:gd name="connsiteY29" fmla="*/ 24397801 h 26394241"/>
                        <a:gd name="connsiteX30" fmla="*/ 7955280 w 17028180"/>
                        <a:gd name="connsiteY30" fmla="*/ 21746041 h 26394241"/>
                        <a:gd name="connsiteX31" fmla="*/ 8229600 w 17028180"/>
                        <a:gd name="connsiteY31" fmla="*/ 21197401 h 26394241"/>
                        <a:gd name="connsiteX32" fmla="*/ 12161520 w 17028180"/>
                        <a:gd name="connsiteY32" fmla="*/ 22203241 h 26394241"/>
                        <a:gd name="connsiteX33" fmla="*/ 12070080 w 17028180"/>
                        <a:gd name="connsiteY33" fmla="*/ 23574841 h 26394241"/>
                        <a:gd name="connsiteX34" fmla="*/ 12801600 w 17028180"/>
                        <a:gd name="connsiteY34" fmla="*/ 24214921 h 26394241"/>
                        <a:gd name="connsiteX35" fmla="*/ 13441680 w 17028180"/>
                        <a:gd name="connsiteY35" fmla="*/ 23300521 h 26394241"/>
                        <a:gd name="connsiteX36" fmla="*/ 13441680 w 17028180"/>
                        <a:gd name="connsiteY36" fmla="*/ 21837481 h 26394241"/>
                        <a:gd name="connsiteX37" fmla="*/ 9235440 w 17028180"/>
                        <a:gd name="connsiteY37" fmla="*/ 20374441 h 26394241"/>
                        <a:gd name="connsiteX38" fmla="*/ 9509760 w 17028180"/>
                        <a:gd name="connsiteY38" fmla="*/ 19734361 h 26394241"/>
                        <a:gd name="connsiteX39" fmla="*/ 9326880 w 17028180"/>
                        <a:gd name="connsiteY39" fmla="*/ 18819961 h 26394241"/>
                        <a:gd name="connsiteX40" fmla="*/ 7680960 w 17028180"/>
                        <a:gd name="connsiteY40" fmla="*/ 19185721 h 26394241"/>
                        <a:gd name="connsiteX41" fmla="*/ 7955280 w 17028180"/>
                        <a:gd name="connsiteY41" fmla="*/ 14705161 h 26394241"/>
                        <a:gd name="connsiteX42" fmla="*/ 8961120 w 17028180"/>
                        <a:gd name="connsiteY42" fmla="*/ 14705161 h 26394241"/>
                        <a:gd name="connsiteX43" fmla="*/ 8961120 w 17028180"/>
                        <a:gd name="connsiteY43" fmla="*/ 15619561 h 26394241"/>
                        <a:gd name="connsiteX44" fmla="*/ 9875520 w 17028180"/>
                        <a:gd name="connsiteY44" fmla="*/ 15711001 h 26394241"/>
                        <a:gd name="connsiteX45" fmla="*/ 10332720 w 17028180"/>
                        <a:gd name="connsiteY45" fmla="*/ 13973641 h 26394241"/>
                        <a:gd name="connsiteX46" fmla="*/ 14538960 w 17028180"/>
                        <a:gd name="connsiteY46" fmla="*/ 13516441 h 26394241"/>
                        <a:gd name="connsiteX47" fmla="*/ 15727680 w 17028180"/>
                        <a:gd name="connsiteY47" fmla="*/ 9218761 h 26394241"/>
                        <a:gd name="connsiteX48" fmla="*/ 15542353 w 17028180"/>
                        <a:gd name="connsiteY48" fmla="*/ 5241729 h 26394241"/>
                        <a:gd name="connsiteX49" fmla="*/ 16784340 w 17028180"/>
                        <a:gd name="connsiteY49" fmla="*/ 1803488 h 26394241"/>
                        <a:gd name="connsiteX50" fmla="*/ 16480093 w 17028180"/>
                        <a:gd name="connsiteY50" fmla="*/ 64410 h 26394241"/>
                        <a:gd name="connsiteX51" fmla="*/ 14705313 w 17028180"/>
                        <a:gd name="connsiteY51" fmla="*/ 1417028 h 26394241"/>
                        <a:gd name="connsiteX52" fmla="*/ 14705314 w 17028180"/>
                        <a:gd name="connsiteY52" fmla="*/ 3413746 h 26394241"/>
                        <a:gd name="connsiteX53" fmla="*/ 13741862 w 17028180"/>
                        <a:gd name="connsiteY53" fmla="*/ 6698671 h 26394241"/>
                        <a:gd name="connsiteX54" fmla="*/ 13133366 w 17028180"/>
                        <a:gd name="connsiteY54" fmla="*/ 9532724 h 26394241"/>
                        <a:gd name="connsiteX55" fmla="*/ 13792570 w 17028180"/>
                        <a:gd name="connsiteY55" fmla="*/ 12495598 h 26394241"/>
                        <a:gd name="connsiteX56" fmla="*/ 6389205 w 17028180"/>
                        <a:gd name="connsiteY56" fmla="*/ 12882060 h 26394241"/>
                        <a:gd name="connsiteX57" fmla="*/ 3600266 w 17028180"/>
                        <a:gd name="connsiteY57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4572000 w 17028180"/>
                        <a:gd name="connsiteY22" fmla="*/ 21380281 h 26394241"/>
                        <a:gd name="connsiteX23" fmla="*/ 6492240 w 17028180"/>
                        <a:gd name="connsiteY23" fmla="*/ 21837481 h 26394241"/>
                        <a:gd name="connsiteX24" fmla="*/ 7863840 w 17028180"/>
                        <a:gd name="connsiteY24" fmla="*/ 25677961 h 26394241"/>
                        <a:gd name="connsiteX25" fmla="*/ 8595360 w 17028180"/>
                        <a:gd name="connsiteY25" fmla="*/ 26135161 h 26394241"/>
                        <a:gd name="connsiteX26" fmla="*/ 9509760 w 17028180"/>
                        <a:gd name="connsiteY26" fmla="*/ 25495081 h 26394241"/>
                        <a:gd name="connsiteX27" fmla="*/ 9326880 w 17028180"/>
                        <a:gd name="connsiteY27" fmla="*/ 24763561 h 26394241"/>
                        <a:gd name="connsiteX28" fmla="*/ 8686800 w 17028180"/>
                        <a:gd name="connsiteY28" fmla="*/ 24397801 h 26394241"/>
                        <a:gd name="connsiteX29" fmla="*/ 7955280 w 17028180"/>
                        <a:gd name="connsiteY29" fmla="*/ 21746041 h 26394241"/>
                        <a:gd name="connsiteX30" fmla="*/ 8229600 w 17028180"/>
                        <a:gd name="connsiteY30" fmla="*/ 21197401 h 26394241"/>
                        <a:gd name="connsiteX31" fmla="*/ 12161520 w 17028180"/>
                        <a:gd name="connsiteY31" fmla="*/ 22203241 h 26394241"/>
                        <a:gd name="connsiteX32" fmla="*/ 12070080 w 17028180"/>
                        <a:gd name="connsiteY32" fmla="*/ 23574841 h 26394241"/>
                        <a:gd name="connsiteX33" fmla="*/ 12801600 w 17028180"/>
                        <a:gd name="connsiteY33" fmla="*/ 24214921 h 26394241"/>
                        <a:gd name="connsiteX34" fmla="*/ 13441680 w 17028180"/>
                        <a:gd name="connsiteY34" fmla="*/ 23300521 h 26394241"/>
                        <a:gd name="connsiteX35" fmla="*/ 13441680 w 17028180"/>
                        <a:gd name="connsiteY35" fmla="*/ 21837481 h 26394241"/>
                        <a:gd name="connsiteX36" fmla="*/ 9235440 w 17028180"/>
                        <a:gd name="connsiteY36" fmla="*/ 20374441 h 26394241"/>
                        <a:gd name="connsiteX37" fmla="*/ 9509760 w 17028180"/>
                        <a:gd name="connsiteY37" fmla="*/ 19734361 h 26394241"/>
                        <a:gd name="connsiteX38" fmla="*/ 9326880 w 17028180"/>
                        <a:gd name="connsiteY38" fmla="*/ 18819961 h 26394241"/>
                        <a:gd name="connsiteX39" fmla="*/ 7680960 w 17028180"/>
                        <a:gd name="connsiteY39" fmla="*/ 19185721 h 26394241"/>
                        <a:gd name="connsiteX40" fmla="*/ 7955280 w 17028180"/>
                        <a:gd name="connsiteY40" fmla="*/ 14705161 h 26394241"/>
                        <a:gd name="connsiteX41" fmla="*/ 8961120 w 17028180"/>
                        <a:gd name="connsiteY41" fmla="*/ 14705161 h 26394241"/>
                        <a:gd name="connsiteX42" fmla="*/ 8961120 w 17028180"/>
                        <a:gd name="connsiteY42" fmla="*/ 15619561 h 26394241"/>
                        <a:gd name="connsiteX43" fmla="*/ 9875520 w 17028180"/>
                        <a:gd name="connsiteY43" fmla="*/ 15711001 h 26394241"/>
                        <a:gd name="connsiteX44" fmla="*/ 10332720 w 17028180"/>
                        <a:gd name="connsiteY44" fmla="*/ 13973641 h 26394241"/>
                        <a:gd name="connsiteX45" fmla="*/ 14538960 w 17028180"/>
                        <a:gd name="connsiteY45" fmla="*/ 13516441 h 26394241"/>
                        <a:gd name="connsiteX46" fmla="*/ 15727680 w 17028180"/>
                        <a:gd name="connsiteY46" fmla="*/ 9218761 h 26394241"/>
                        <a:gd name="connsiteX47" fmla="*/ 15542353 w 17028180"/>
                        <a:gd name="connsiteY47" fmla="*/ 5241729 h 26394241"/>
                        <a:gd name="connsiteX48" fmla="*/ 16784340 w 17028180"/>
                        <a:gd name="connsiteY48" fmla="*/ 1803488 h 26394241"/>
                        <a:gd name="connsiteX49" fmla="*/ 16480093 w 17028180"/>
                        <a:gd name="connsiteY49" fmla="*/ 64410 h 26394241"/>
                        <a:gd name="connsiteX50" fmla="*/ 14705313 w 17028180"/>
                        <a:gd name="connsiteY50" fmla="*/ 1417028 h 26394241"/>
                        <a:gd name="connsiteX51" fmla="*/ 14705314 w 17028180"/>
                        <a:gd name="connsiteY51" fmla="*/ 3413746 h 26394241"/>
                        <a:gd name="connsiteX52" fmla="*/ 13741862 w 17028180"/>
                        <a:gd name="connsiteY52" fmla="*/ 6698671 h 26394241"/>
                        <a:gd name="connsiteX53" fmla="*/ 13133366 w 17028180"/>
                        <a:gd name="connsiteY53" fmla="*/ 9532724 h 26394241"/>
                        <a:gd name="connsiteX54" fmla="*/ 13792570 w 17028180"/>
                        <a:gd name="connsiteY54" fmla="*/ 12495598 h 26394241"/>
                        <a:gd name="connsiteX55" fmla="*/ 6389205 w 17028180"/>
                        <a:gd name="connsiteY55" fmla="*/ 12882060 h 26394241"/>
                        <a:gd name="connsiteX56" fmla="*/ 3600266 w 17028180"/>
                        <a:gd name="connsiteY56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4572000 w 17028180"/>
                        <a:gd name="connsiteY22" fmla="*/ 21380281 h 26394241"/>
                        <a:gd name="connsiteX23" fmla="*/ 6492240 w 17028180"/>
                        <a:gd name="connsiteY23" fmla="*/ 21837481 h 26394241"/>
                        <a:gd name="connsiteX24" fmla="*/ 7863840 w 17028180"/>
                        <a:gd name="connsiteY24" fmla="*/ 25677961 h 26394241"/>
                        <a:gd name="connsiteX25" fmla="*/ 8595360 w 17028180"/>
                        <a:gd name="connsiteY25" fmla="*/ 26135161 h 26394241"/>
                        <a:gd name="connsiteX26" fmla="*/ 9509760 w 17028180"/>
                        <a:gd name="connsiteY26" fmla="*/ 25495081 h 26394241"/>
                        <a:gd name="connsiteX27" fmla="*/ 9326880 w 17028180"/>
                        <a:gd name="connsiteY27" fmla="*/ 24763561 h 26394241"/>
                        <a:gd name="connsiteX28" fmla="*/ 8686800 w 17028180"/>
                        <a:gd name="connsiteY28" fmla="*/ 24397801 h 26394241"/>
                        <a:gd name="connsiteX29" fmla="*/ 7955280 w 17028180"/>
                        <a:gd name="connsiteY29" fmla="*/ 21746041 h 26394241"/>
                        <a:gd name="connsiteX30" fmla="*/ 8229600 w 17028180"/>
                        <a:gd name="connsiteY30" fmla="*/ 21197401 h 26394241"/>
                        <a:gd name="connsiteX31" fmla="*/ 12161520 w 17028180"/>
                        <a:gd name="connsiteY31" fmla="*/ 22203241 h 26394241"/>
                        <a:gd name="connsiteX32" fmla="*/ 12070080 w 17028180"/>
                        <a:gd name="connsiteY32" fmla="*/ 23574841 h 26394241"/>
                        <a:gd name="connsiteX33" fmla="*/ 12801600 w 17028180"/>
                        <a:gd name="connsiteY33" fmla="*/ 24214921 h 26394241"/>
                        <a:gd name="connsiteX34" fmla="*/ 13441680 w 17028180"/>
                        <a:gd name="connsiteY34" fmla="*/ 23300521 h 26394241"/>
                        <a:gd name="connsiteX35" fmla="*/ 13441680 w 17028180"/>
                        <a:gd name="connsiteY35" fmla="*/ 21837481 h 26394241"/>
                        <a:gd name="connsiteX36" fmla="*/ 9235440 w 17028180"/>
                        <a:gd name="connsiteY36" fmla="*/ 20374441 h 26394241"/>
                        <a:gd name="connsiteX37" fmla="*/ 9509760 w 17028180"/>
                        <a:gd name="connsiteY37" fmla="*/ 19734361 h 26394241"/>
                        <a:gd name="connsiteX38" fmla="*/ 9326880 w 17028180"/>
                        <a:gd name="connsiteY38" fmla="*/ 18819961 h 26394241"/>
                        <a:gd name="connsiteX39" fmla="*/ 7680960 w 17028180"/>
                        <a:gd name="connsiteY39" fmla="*/ 19185721 h 26394241"/>
                        <a:gd name="connsiteX40" fmla="*/ 7955280 w 17028180"/>
                        <a:gd name="connsiteY40" fmla="*/ 14705161 h 26394241"/>
                        <a:gd name="connsiteX41" fmla="*/ 8961120 w 17028180"/>
                        <a:gd name="connsiteY41" fmla="*/ 14705161 h 26394241"/>
                        <a:gd name="connsiteX42" fmla="*/ 8961120 w 17028180"/>
                        <a:gd name="connsiteY42" fmla="*/ 15619561 h 26394241"/>
                        <a:gd name="connsiteX43" fmla="*/ 9875520 w 17028180"/>
                        <a:gd name="connsiteY43" fmla="*/ 15711001 h 26394241"/>
                        <a:gd name="connsiteX44" fmla="*/ 10332720 w 17028180"/>
                        <a:gd name="connsiteY44" fmla="*/ 13973641 h 26394241"/>
                        <a:gd name="connsiteX45" fmla="*/ 14538960 w 17028180"/>
                        <a:gd name="connsiteY45" fmla="*/ 13516441 h 26394241"/>
                        <a:gd name="connsiteX46" fmla="*/ 15727680 w 17028180"/>
                        <a:gd name="connsiteY46" fmla="*/ 9218761 h 26394241"/>
                        <a:gd name="connsiteX47" fmla="*/ 15542353 w 17028180"/>
                        <a:gd name="connsiteY47" fmla="*/ 5241729 h 26394241"/>
                        <a:gd name="connsiteX48" fmla="*/ 16784340 w 17028180"/>
                        <a:gd name="connsiteY48" fmla="*/ 1803488 h 26394241"/>
                        <a:gd name="connsiteX49" fmla="*/ 16480093 w 17028180"/>
                        <a:gd name="connsiteY49" fmla="*/ 64410 h 26394241"/>
                        <a:gd name="connsiteX50" fmla="*/ 14705313 w 17028180"/>
                        <a:gd name="connsiteY50" fmla="*/ 1417028 h 26394241"/>
                        <a:gd name="connsiteX51" fmla="*/ 14705314 w 17028180"/>
                        <a:gd name="connsiteY51" fmla="*/ 3413746 h 26394241"/>
                        <a:gd name="connsiteX52" fmla="*/ 13741862 w 17028180"/>
                        <a:gd name="connsiteY52" fmla="*/ 6698671 h 26394241"/>
                        <a:gd name="connsiteX53" fmla="*/ 13133366 w 17028180"/>
                        <a:gd name="connsiteY53" fmla="*/ 9532724 h 26394241"/>
                        <a:gd name="connsiteX54" fmla="*/ 13792570 w 17028180"/>
                        <a:gd name="connsiteY54" fmla="*/ 12495598 h 26394241"/>
                        <a:gd name="connsiteX55" fmla="*/ 6389205 w 17028180"/>
                        <a:gd name="connsiteY55" fmla="*/ 12882060 h 26394241"/>
                        <a:gd name="connsiteX56" fmla="*/ 3600266 w 17028180"/>
                        <a:gd name="connsiteY56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4572000 w 17028180"/>
                        <a:gd name="connsiteY22" fmla="*/ 21380281 h 26394241"/>
                        <a:gd name="connsiteX23" fmla="*/ 6492240 w 17028180"/>
                        <a:gd name="connsiteY23" fmla="*/ 21837481 h 26394241"/>
                        <a:gd name="connsiteX24" fmla="*/ 7863840 w 17028180"/>
                        <a:gd name="connsiteY24" fmla="*/ 25677961 h 26394241"/>
                        <a:gd name="connsiteX25" fmla="*/ 8595360 w 17028180"/>
                        <a:gd name="connsiteY25" fmla="*/ 26135161 h 26394241"/>
                        <a:gd name="connsiteX26" fmla="*/ 9509760 w 17028180"/>
                        <a:gd name="connsiteY26" fmla="*/ 25495081 h 26394241"/>
                        <a:gd name="connsiteX27" fmla="*/ 9326880 w 17028180"/>
                        <a:gd name="connsiteY27" fmla="*/ 24763561 h 26394241"/>
                        <a:gd name="connsiteX28" fmla="*/ 8686800 w 17028180"/>
                        <a:gd name="connsiteY28" fmla="*/ 24397801 h 26394241"/>
                        <a:gd name="connsiteX29" fmla="*/ 7955280 w 17028180"/>
                        <a:gd name="connsiteY29" fmla="*/ 21746041 h 26394241"/>
                        <a:gd name="connsiteX30" fmla="*/ 8229600 w 17028180"/>
                        <a:gd name="connsiteY30" fmla="*/ 21197401 h 26394241"/>
                        <a:gd name="connsiteX31" fmla="*/ 12161520 w 17028180"/>
                        <a:gd name="connsiteY31" fmla="*/ 22203241 h 26394241"/>
                        <a:gd name="connsiteX32" fmla="*/ 12070080 w 17028180"/>
                        <a:gd name="connsiteY32" fmla="*/ 23574841 h 26394241"/>
                        <a:gd name="connsiteX33" fmla="*/ 12801600 w 17028180"/>
                        <a:gd name="connsiteY33" fmla="*/ 24214921 h 26394241"/>
                        <a:gd name="connsiteX34" fmla="*/ 13441680 w 17028180"/>
                        <a:gd name="connsiteY34" fmla="*/ 23300521 h 26394241"/>
                        <a:gd name="connsiteX35" fmla="*/ 13441680 w 17028180"/>
                        <a:gd name="connsiteY35" fmla="*/ 21837481 h 26394241"/>
                        <a:gd name="connsiteX36" fmla="*/ 9235440 w 17028180"/>
                        <a:gd name="connsiteY36" fmla="*/ 20374441 h 26394241"/>
                        <a:gd name="connsiteX37" fmla="*/ 9509760 w 17028180"/>
                        <a:gd name="connsiteY37" fmla="*/ 19734361 h 26394241"/>
                        <a:gd name="connsiteX38" fmla="*/ 9326880 w 17028180"/>
                        <a:gd name="connsiteY38" fmla="*/ 18819961 h 26394241"/>
                        <a:gd name="connsiteX39" fmla="*/ 7680960 w 17028180"/>
                        <a:gd name="connsiteY39" fmla="*/ 19185721 h 26394241"/>
                        <a:gd name="connsiteX40" fmla="*/ 7955280 w 17028180"/>
                        <a:gd name="connsiteY40" fmla="*/ 14705161 h 26394241"/>
                        <a:gd name="connsiteX41" fmla="*/ 8961120 w 17028180"/>
                        <a:gd name="connsiteY41" fmla="*/ 14705161 h 26394241"/>
                        <a:gd name="connsiteX42" fmla="*/ 8961120 w 17028180"/>
                        <a:gd name="connsiteY42" fmla="*/ 15619561 h 26394241"/>
                        <a:gd name="connsiteX43" fmla="*/ 9875520 w 17028180"/>
                        <a:gd name="connsiteY43" fmla="*/ 15711001 h 26394241"/>
                        <a:gd name="connsiteX44" fmla="*/ 10332720 w 17028180"/>
                        <a:gd name="connsiteY44" fmla="*/ 13973641 h 26394241"/>
                        <a:gd name="connsiteX45" fmla="*/ 14538960 w 17028180"/>
                        <a:gd name="connsiteY45" fmla="*/ 13516441 h 26394241"/>
                        <a:gd name="connsiteX46" fmla="*/ 15727680 w 17028180"/>
                        <a:gd name="connsiteY46" fmla="*/ 9218761 h 26394241"/>
                        <a:gd name="connsiteX47" fmla="*/ 15542353 w 17028180"/>
                        <a:gd name="connsiteY47" fmla="*/ 5241729 h 26394241"/>
                        <a:gd name="connsiteX48" fmla="*/ 16784340 w 17028180"/>
                        <a:gd name="connsiteY48" fmla="*/ 1803488 h 26394241"/>
                        <a:gd name="connsiteX49" fmla="*/ 16480093 w 17028180"/>
                        <a:gd name="connsiteY49" fmla="*/ 64410 h 26394241"/>
                        <a:gd name="connsiteX50" fmla="*/ 14705313 w 17028180"/>
                        <a:gd name="connsiteY50" fmla="*/ 1417028 h 26394241"/>
                        <a:gd name="connsiteX51" fmla="*/ 14705314 w 17028180"/>
                        <a:gd name="connsiteY51" fmla="*/ 3413746 h 26394241"/>
                        <a:gd name="connsiteX52" fmla="*/ 13741862 w 17028180"/>
                        <a:gd name="connsiteY52" fmla="*/ 6698671 h 26394241"/>
                        <a:gd name="connsiteX53" fmla="*/ 13133366 w 17028180"/>
                        <a:gd name="connsiteY53" fmla="*/ 9532724 h 26394241"/>
                        <a:gd name="connsiteX54" fmla="*/ 13792570 w 17028180"/>
                        <a:gd name="connsiteY54" fmla="*/ 12495598 h 26394241"/>
                        <a:gd name="connsiteX55" fmla="*/ 6389205 w 17028180"/>
                        <a:gd name="connsiteY55" fmla="*/ 12882060 h 26394241"/>
                        <a:gd name="connsiteX56" fmla="*/ 3600266 w 17028180"/>
                        <a:gd name="connsiteY56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4572000 w 17028180"/>
                        <a:gd name="connsiteY22" fmla="*/ 21380281 h 26394241"/>
                        <a:gd name="connsiteX23" fmla="*/ 6492240 w 17028180"/>
                        <a:gd name="connsiteY23" fmla="*/ 21837481 h 26394241"/>
                        <a:gd name="connsiteX24" fmla="*/ 7863840 w 17028180"/>
                        <a:gd name="connsiteY24" fmla="*/ 25677961 h 26394241"/>
                        <a:gd name="connsiteX25" fmla="*/ 8595360 w 17028180"/>
                        <a:gd name="connsiteY25" fmla="*/ 26135161 h 26394241"/>
                        <a:gd name="connsiteX26" fmla="*/ 9509760 w 17028180"/>
                        <a:gd name="connsiteY26" fmla="*/ 25495081 h 26394241"/>
                        <a:gd name="connsiteX27" fmla="*/ 9326880 w 17028180"/>
                        <a:gd name="connsiteY27" fmla="*/ 24763561 h 26394241"/>
                        <a:gd name="connsiteX28" fmla="*/ 8686800 w 17028180"/>
                        <a:gd name="connsiteY28" fmla="*/ 24397801 h 26394241"/>
                        <a:gd name="connsiteX29" fmla="*/ 7955280 w 17028180"/>
                        <a:gd name="connsiteY29" fmla="*/ 21746041 h 26394241"/>
                        <a:gd name="connsiteX30" fmla="*/ 8229600 w 17028180"/>
                        <a:gd name="connsiteY30" fmla="*/ 21197401 h 26394241"/>
                        <a:gd name="connsiteX31" fmla="*/ 12161520 w 17028180"/>
                        <a:gd name="connsiteY31" fmla="*/ 22203241 h 26394241"/>
                        <a:gd name="connsiteX32" fmla="*/ 12070080 w 17028180"/>
                        <a:gd name="connsiteY32" fmla="*/ 23574841 h 26394241"/>
                        <a:gd name="connsiteX33" fmla="*/ 12801600 w 17028180"/>
                        <a:gd name="connsiteY33" fmla="*/ 24214921 h 26394241"/>
                        <a:gd name="connsiteX34" fmla="*/ 13441680 w 17028180"/>
                        <a:gd name="connsiteY34" fmla="*/ 23300521 h 26394241"/>
                        <a:gd name="connsiteX35" fmla="*/ 13441680 w 17028180"/>
                        <a:gd name="connsiteY35" fmla="*/ 21837481 h 26394241"/>
                        <a:gd name="connsiteX36" fmla="*/ 9235440 w 17028180"/>
                        <a:gd name="connsiteY36" fmla="*/ 20374441 h 26394241"/>
                        <a:gd name="connsiteX37" fmla="*/ 9509760 w 17028180"/>
                        <a:gd name="connsiteY37" fmla="*/ 19734361 h 26394241"/>
                        <a:gd name="connsiteX38" fmla="*/ 9326880 w 17028180"/>
                        <a:gd name="connsiteY38" fmla="*/ 18819961 h 26394241"/>
                        <a:gd name="connsiteX39" fmla="*/ 7680960 w 17028180"/>
                        <a:gd name="connsiteY39" fmla="*/ 19185721 h 26394241"/>
                        <a:gd name="connsiteX40" fmla="*/ 7955280 w 17028180"/>
                        <a:gd name="connsiteY40" fmla="*/ 14705161 h 26394241"/>
                        <a:gd name="connsiteX41" fmla="*/ 8961120 w 17028180"/>
                        <a:gd name="connsiteY41" fmla="*/ 14705161 h 26394241"/>
                        <a:gd name="connsiteX42" fmla="*/ 8961120 w 17028180"/>
                        <a:gd name="connsiteY42" fmla="*/ 15619561 h 26394241"/>
                        <a:gd name="connsiteX43" fmla="*/ 9875520 w 17028180"/>
                        <a:gd name="connsiteY43" fmla="*/ 15711001 h 26394241"/>
                        <a:gd name="connsiteX44" fmla="*/ 10332720 w 17028180"/>
                        <a:gd name="connsiteY44" fmla="*/ 13973641 h 26394241"/>
                        <a:gd name="connsiteX45" fmla="*/ 14538960 w 17028180"/>
                        <a:gd name="connsiteY45" fmla="*/ 13516441 h 26394241"/>
                        <a:gd name="connsiteX46" fmla="*/ 15727680 w 17028180"/>
                        <a:gd name="connsiteY46" fmla="*/ 9218761 h 26394241"/>
                        <a:gd name="connsiteX47" fmla="*/ 15542353 w 17028180"/>
                        <a:gd name="connsiteY47" fmla="*/ 5241729 h 26394241"/>
                        <a:gd name="connsiteX48" fmla="*/ 16784340 w 17028180"/>
                        <a:gd name="connsiteY48" fmla="*/ 1803488 h 26394241"/>
                        <a:gd name="connsiteX49" fmla="*/ 16480093 w 17028180"/>
                        <a:gd name="connsiteY49" fmla="*/ 64410 h 26394241"/>
                        <a:gd name="connsiteX50" fmla="*/ 14705313 w 17028180"/>
                        <a:gd name="connsiteY50" fmla="*/ 1417028 h 26394241"/>
                        <a:gd name="connsiteX51" fmla="*/ 14705314 w 17028180"/>
                        <a:gd name="connsiteY51" fmla="*/ 3413746 h 26394241"/>
                        <a:gd name="connsiteX52" fmla="*/ 13741862 w 17028180"/>
                        <a:gd name="connsiteY52" fmla="*/ 6698671 h 26394241"/>
                        <a:gd name="connsiteX53" fmla="*/ 13133366 w 17028180"/>
                        <a:gd name="connsiteY53" fmla="*/ 9532724 h 26394241"/>
                        <a:gd name="connsiteX54" fmla="*/ 13792570 w 17028180"/>
                        <a:gd name="connsiteY54" fmla="*/ 12495598 h 26394241"/>
                        <a:gd name="connsiteX55" fmla="*/ 6389205 w 17028180"/>
                        <a:gd name="connsiteY55" fmla="*/ 12882060 h 26394241"/>
                        <a:gd name="connsiteX56" fmla="*/ 3600266 w 17028180"/>
                        <a:gd name="connsiteY56" fmla="*/ 8953032 h 26394241"/>
                        <a:gd name="connsiteX0" fmla="*/ 3600266 w 17028180"/>
                        <a:gd name="connsiteY0" fmla="*/ 8953032 h 26394241"/>
                        <a:gd name="connsiteX1" fmla="*/ 6126480 w 17028180"/>
                        <a:gd name="connsiteY1" fmla="*/ 7938601 h 26394241"/>
                        <a:gd name="connsiteX2" fmla="*/ 2194560 w 17028180"/>
                        <a:gd name="connsiteY2" fmla="*/ 8395801 h 26394241"/>
                        <a:gd name="connsiteX3" fmla="*/ 4368484 w 17028180"/>
                        <a:gd name="connsiteY3" fmla="*/ 13196401 h 26394241"/>
                        <a:gd name="connsiteX4" fmla="*/ 771236 w 17028180"/>
                        <a:gd name="connsiteY4" fmla="*/ 13652084 h 26394241"/>
                        <a:gd name="connsiteX5" fmla="*/ 1542471 w 17028180"/>
                        <a:gd name="connsiteY5" fmla="*/ 14071577 h 26394241"/>
                        <a:gd name="connsiteX6" fmla="*/ 2090454 w 17028180"/>
                        <a:gd name="connsiteY6" fmla="*/ 14071577 h 26394241"/>
                        <a:gd name="connsiteX7" fmla="*/ 2467693 w 17028180"/>
                        <a:gd name="connsiteY7" fmla="*/ 14712866 h 26394241"/>
                        <a:gd name="connsiteX8" fmla="*/ 3768234 w 17028180"/>
                        <a:gd name="connsiteY8" fmla="*/ 14558833 h 26394241"/>
                        <a:gd name="connsiteX9" fmla="*/ 3805295 w 17028180"/>
                        <a:gd name="connsiteY9" fmla="*/ 13966704 h 26394241"/>
                        <a:gd name="connsiteX10" fmla="*/ 4635262 w 17028180"/>
                        <a:gd name="connsiteY10" fmla="*/ 13827177 h 26394241"/>
                        <a:gd name="connsiteX11" fmla="*/ 5035428 w 17028180"/>
                        <a:gd name="connsiteY11" fmla="*/ 14212259 h 26394241"/>
                        <a:gd name="connsiteX12" fmla="*/ 7040880 w 17028180"/>
                        <a:gd name="connsiteY12" fmla="*/ 14065081 h 26394241"/>
                        <a:gd name="connsiteX13" fmla="*/ 6217920 w 17028180"/>
                        <a:gd name="connsiteY13" fmla="*/ 19551481 h 26394241"/>
                        <a:gd name="connsiteX14" fmla="*/ 1828800 w 17028180"/>
                        <a:gd name="connsiteY14" fmla="*/ 19002841 h 26394241"/>
                        <a:gd name="connsiteX15" fmla="*/ 1737360 w 17028180"/>
                        <a:gd name="connsiteY15" fmla="*/ 20100121 h 26394241"/>
                        <a:gd name="connsiteX16" fmla="*/ 822960 w 17028180"/>
                        <a:gd name="connsiteY16" fmla="*/ 20374441 h 26394241"/>
                        <a:gd name="connsiteX17" fmla="*/ 1188720 w 17028180"/>
                        <a:gd name="connsiteY17" fmla="*/ 21471721 h 26394241"/>
                        <a:gd name="connsiteX18" fmla="*/ 0 w 17028180"/>
                        <a:gd name="connsiteY18" fmla="*/ 22386121 h 26394241"/>
                        <a:gd name="connsiteX19" fmla="*/ 457200 w 17028180"/>
                        <a:gd name="connsiteY19" fmla="*/ 24672121 h 26394241"/>
                        <a:gd name="connsiteX20" fmla="*/ 2011680 w 17028180"/>
                        <a:gd name="connsiteY20" fmla="*/ 24032041 h 26394241"/>
                        <a:gd name="connsiteX21" fmla="*/ 1737360 w 17028180"/>
                        <a:gd name="connsiteY21" fmla="*/ 22660441 h 26394241"/>
                        <a:gd name="connsiteX22" fmla="*/ 4572000 w 17028180"/>
                        <a:gd name="connsiteY22" fmla="*/ 21380281 h 26394241"/>
                        <a:gd name="connsiteX23" fmla="*/ 6492240 w 17028180"/>
                        <a:gd name="connsiteY23" fmla="*/ 21837481 h 26394241"/>
                        <a:gd name="connsiteX24" fmla="*/ 7863840 w 17028180"/>
                        <a:gd name="connsiteY24" fmla="*/ 25677961 h 26394241"/>
                        <a:gd name="connsiteX25" fmla="*/ 8595360 w 17028180"/>
                        <a:gd name="connsiteY25" fmla="*/ 26135161 h 26394241"/>
                        <a:gd name="connsiteX26" fmla="*/ 9509760 w 17028180"/>
                        <a:gd name="connsiteY26" fmla="*/ 25495081 h 26394241"/>
                        <a:gd name="connsiteX27" fmla="*/ 9326880 w 17028180"/>
                        <a:gd name="connsiteY27" fmla="*/ 24763561 h 26394241"/>
                        <a:gd name="connsiteX28" fmla="*/ 8686800 w 17028180"/>
                        <a:gd name="connsiteY28" fmla="*/ 24397801 h 26394241"/>
                        <a:gd name="connsiteX29" fmla="*/ 7955280 w 17028180"/>
                        <a:gd name="connsiteY29" fmla="*/ 21746041 h 26394241"/>
                        <a:gd name="connsiteX30" fmla="*/ 8229600 w 17028180"/>
                        <a:gd name="connsiteY30" fmla="*/ 21197401 h 26394241"/>
                        <a:gd name="connsiteX31" fmla="*/ 12161520 w 17028180"/>
                        <a:gd name="connsiteY31" fmla="*/ 22203241 h 26394241"/>
                        <a:gd name="connsiteX32" fmla="*/ 12070080 w 17028180"/>
                        <a:gd name="connsiteY32" fmla="*/ 23574841 h 26394241"/>
                        <a:gd name="connsiteX33" fmla="*/ 12801600 w 17028180"/>
                        <a:gd name="connsiteY33" fmla="*/ 24214921 h 26394241"/>
                        <a:gd name="connsiteX34" fmla="*/ 13441680 w 17028180"/>
                        <a:gd name="connsiteY34" fmla="*/ 23300521 h 26394241"/>
                        <a:gd name="connsiteX35" fmla="*/ 13441680 w 17028180"/>
                        <a:gd name="connsiteY35" fmla="*/ 21837481 h 26394241"/>
                        <a:gd name="connsiteX36" fmla="*/ 9235440 w 17028180"/>
                        <a:gd name="connsiteY36" fmla="*/ 20374441 h 26394241"/>
                        <a:gd name="connsiteX37" fmla="*/ 9509760 w 17028180"/>
                        <a:gd name="connsiteY37" fmla="*/ 19734361 h 26394241"/>
                        <a:gd name="connsiteX38" fmla="*/ 9326880 w 17028180"/>
                        <a:gd name="connsiteY38" fmla="*/ 18819961 h 26394241"/>
                        <a:gd name="connsiteX39" fmla="*/ 7680960 w 17028180"/>
                        <a:gd name="connsiteY39" fmla="*/ 19185721 h 26394241"/>
                        <a:gd name="connsiteX40" fmla="*/ 7955280 w 17028180"/>
                        <a:gd name="connsiteY40" fmla="*/ 14705161 h 26394241"/>
                        <a:gd name="connsiteX41" fmla="*/ 8961120 w 17028180"/>
                        <a:gd name="connsiteY41" fmla="*/ 14705161 h 26394241"/>
                        <a:gd name="connsiteX42" fmla="*/ 8961120 w 17028180"/>
                        <a:gd name="connsiteY42" fmla="*/ 15619561 h 26394241"/>
                        <a:gd name="connsiteX43" fmla="*/ 9875520 w 17028180"/>
                        <a:gd name="connsiteY43" fmla="*/ 15711001 h 26394241"/>
                        <a:gd name="connsiteX44" fmla="*/ 10332720 w 17028180"/>
                        <a:gd name="connsiteY44" fmla="*/ 13973641 h 26394241"/>
                        <a:gd name="connsiteX45" fmla="*/ 14538960 w 17028180"/>
                        <a:gd name="connsiteY45" fmla="*/ 13516441 h 26394241"/>
                        <a:gd name="connsiteX46" fmla="*/ 15727680 w 17028180"/>
                        <a:gd name="connsiteY46" fmla="*/ 9218761 h 26394241"/>
                        <a:gd name="connsiteX47" fmla="*/ 15542353 w 17028180"/>
                        <a:gd name="connsiteY47" fmla="*/ 5241729 h 26394241"/>
                        <a:gd name="connsiteX48" fmla="*/ 16784340 w 17028180"/>
                        <a:gd name="connsiteY48" fmla="*/ 1803488 h 26394241"/>
                        <a:gd name="connsiteX49" fmla="*/ 16480093 w 17028180"/>
                        <a:gd name="connsiteY49" fmla="*/ 64410 h 26394241"/>
                        <a:gd name="connsiteX50" fmla="*/ 14705313 w 17028180"/>
                        <a:gd name="connsiteY50" fmla="*/ 1417028 h 26394241"/>
                        <a:gd name="connsiteX51" fmla="*/ 14705314 w 17028180"/>
                        <a:gd name="connsiteY51" fmla="*/ 3413746 h 26394241"/>
                        <a:gd name="connsiteX52" fmla="*/ 13741862 w 17028180"/>
                        <a:gd name="connsiteY52" fmla="*/ 6698671 h 26394241"/>
                        <a:gd name="connsiteX53" fmla="*/ 13133366 w 17028180"/>
                        <a:gd name="connsiteY53" fmla="*/ 9532724 h 26394241"/>
                        <a:gd name="connsiteX54" fmla="*/ 13792570 w 17028180"/>
                        <a:gd name="connsiteY54" fmla="*/ 12495598 h 26394241"/>
                        <a:gd name="connsiteX55" fmla="*/ 6389205 w 17028180"/>
                        <a:gd name="connsiteY55" fmla="*/ 12882060 h 26394241"/>
                        <a:gd name="connsiteX56" fmla="*/ 3600266 w 17028180"/>
                        <a:gd name="connsiteY56" fmla="*/ 8953032 h 26394241"/>
                        <a:gd name="connsiteX0" fmla="*/ 3722186 w 17150100"/>
                        <a:gd name="connsiteY0" fmla="*/ 8953032 h 26394241"/>
                        <a:gd name="connsiteX1" fmla="*/ 6248400 w 17150100"/>
                        <a:gd name="connsiteY1" fmla="*/ 7938601 h 26394241"/>
                        <a:gd name="connsiteX2" fmla="*/ 2316480 w 17150100"/>
                        <a:gd name="connsiteY2" fmla="*/ 8395801 h 26394241"/>
                        <a:gd name="connsiteX3" fmla="*/ 4490404 w 17150100"/>
                        <a:gd name="connsiteY3" fmla="*/ 13196401 h 26394241"/>
                        <a:gd name="connsiteX4" fmla="*/ 893156 w 17150100"/>
                        <a:gd name="connsiteY4" fmla="*/ 13652084 h 26394241"/>
                        <a:gd name="connsiteX5" fmla="*/ 1664391 w 17150100"/>
                        <a:gd name="connsiteY5" fmla="*/ 14071577 h 26394241"/>
                        <a:gd name="connsiteX6" fmla="*/ 2212374 w 17150100"/>
                        <a:gd name="connsiteY6" fmla="*/ 14071577 h 26394241"/>
                        <a:gd name="connsiteX7" fmla="*/ 2589613 w 17150100"/>
                        <a:gd name="connsiteY7" fmla="*/ 14712866 h 26394241"/>
                        <a:gd name="connsiteX8" fmla="*/ 3890154 w 17150100"/>
                        <a:gd name="connsiteY8" fmla="*/ 14558833 h 26394241"/>
                        <a:gd name="connsiteX9" fmla="*/ 3927215 w 17150100"/>
                        <a:gd name="connsiteY9" fmla="*/ 13966704 h 26394241"/>
                        <a:gd name="connsiteX10" fmla="*/ 4757182 w 17150100"/>
                        <a:gd name="connsiteY10" fmla="*/ 13827177 h 26394241"/>
                        <a:gd name="connsiteX11" fmla="*/ 5157348 w 17150100"/>
                        <a:gd name="connsiteY11" fmla="*/ 14212259 h 26394241"/>
                        <a:gd name="connsiteX12" fmla="*/ 7162800 w 17150100"/>
                        <a:gd name="connsiteY12" fmla="*/ 14065081 h 26394241"/>
                        <a:gd name="connsiteX13" fmla="*/ 6339840 w 17150100"/>
                        <a:gd name="connsiteY13" fmla="*/ 19551481 h 26394241"/>
                        <a:gd name="connsiteX14" fmla="*/ 1950720 w 17150100"/>
                        <a:gd name="connsiteY14" fmla="*/ 19002841 h 26394241"/>
                        <a:gd name="connsiteX15" fmla="*/ 1859280 w 17150100"/>
                        <a:gd name="connsiteY15" fmla="*/ 20100121 h 26394241"/>
                        <a:gd name="connsiteX16" fmla="*/ 944880 w 17150100"/>
                        <a:gd name="connsiteY16" fmla="*/ 20374441 h 26394241"/>
                        <a:gd name="connsiteX17" fmla="*/ 1310640 w 17150100"/>
                        <a:gd name="connsiteY17" fmla="*/ 21471721 h 26394241"/>
                        <a:gd name="connsiteX18" fmla="*/ 121920 w 17150100"/>
                        <a:gd name="connsiteY18" fmla="*/ 22386121 h 26394241"/>
                        <a:gd name="connsiteX19" fmla="*/ 579120 w 17150100"/>
                        <a:gd name="connsiteY19" fmla="*/ 24672121 h 26394241"/>
                        <a:gd name="connsiteX20" fmla="*/ 2133600 w 17150100"/>
                        <a:gd name="connsiteY20" fmla="*/ 24032041 h 26394241"/>
                        <a:gd name="connsiteX21" fmla="*/ 1859280 w 17150100"/>
                        <a:gd name="connsiteY21" fmla="*/ 22660441 h 26394241"/>
                        <a:gd name="connsiteX22" fmla="*/ 4693920 w 17150100"/>
                        <a:gd name="connsiteY22" fmla="*/ 21380281 h 26394241"/>
                        <a:gd name="connsiteX23" fmla="*/ 6614160 w 17150100"/>
                        <a:gd name="connsiteY23" fmla="*/ 21837481 h 26394241"/>
                        <a:gd name="connsiteX24" fmla="*/ 7985760 w 17150100"/>
                        <a:gd name="connsiteY24" fmla="*/ 25677961 h 26394241"/>
                        <a:gd name="connsiteX25" fmla="*/ 8717280 w 17150100"/>
                        <a:gd name="connsiteY25" fmla="*/ 26135161 h 26394241"/>
                        <a:gd name="connsiteX26" fmla="*/ 9631680 w 17150100"/>
                        <a:gd name="connsiteY26" fmla="*/ 25495081 h 26394241"/>
                        <a:gd name="connsiteX27" fmla="*/ 9448800 w 17150100"/>
                        <a:gd name="connsiteY27" fmla="*/ 24763561 h 26394241"/>
                        <a:gd name="connsiteX28" fmla="*/ 8808720 w 17150100"/>
                        <a:gd name="connsiteY28" fmla="*/ 24397801 h 26394241"/>
                        <a:gd name="connsiteX29" fmla="*/ 8077200 w 17150100"/>
                        <a:gd name="connsiteY29" fmla="*/ 21746041 h 26394241"/>
                        <a:gd name="connsiteX30" fmla="*/ 8351520 w 17150100"/>
                        <a:gd name="connsiteY30" fmla="*/ 21197401 h 26394241"/>
                        <a:gd name="connsiteX31" fmla="*/ 12283440 w 17150100"/>
                        <a:gd name="connsiteY31" fmla="*/ 22203241 h 26394241"/>
                        <a:gd name="connsiteX32" fmla="*/ 12192000 w 17150100"/>
                        <a:gd name="connsiteY32" fmla="*/ 23574841 h 26394241"/>
                        <a:gd name="connsiteX33" fmla="*/ 12923520 w 17150100"/>
                        <a:gd name="connsiteY33" fmla="*/ 24214921 h 26394241"/>
                        <a:gd name="connsiteX34" fmla="*/ 13563600 w 17150100"/>
                        <a:gd name="connsiteY34" fmla="*/ 23300521 h 26394241"/>
                        <a:gd name="connsiteX35" fmla="*/ 13563600 w 17150100"/>
                        <a:gd name="connsiteY35" fmla="*/ 21837481 h 26394241"/>
                        <a:gd name="connsiteX36" fmla="*/ 9357360 w 17150100"/>
                        <a:gd name="connsiteY36" fmla="*/ 20374441 h 26394241"/>
                        <a:gd name="connsiteX37" fmla="*/ 9631680 w 17150100"/>
                        <a:gd name="connsiteY37" fmla="*/ 19734361 h 26394241"/>
                        <a:gd name="connsiteX38" fmla="*/ 9448800 w 17150100"/>
                        <a:gd name="connsiteY38" fmla="*/ 18819961 h 26394241"/>
                        <a:gd name="connsiteX39" fmla="*/ 7802880 w 17150100"/>
                        <a:gd name="connsiteY39" fmla="*/ 19185721 h 26394241"/>
                        <a:gd name="connsiteX40" fmla="*/ 8077200 w 17150100"/>
                        <a:gd name="connsiteY40" fmla="*/ 14705161 h 26394241"/>
                        <a:gd name="connsiteX41" fmla="*/ 9083040 w 17150100"/>
                        <a:gd name="connsiteY41" fmla="*/ 14705161 h 26394241"/>
                        <a:gd name="connsiteX42" fmla="*/ 9083040 w 17150100"/>
                        <a:gd name="connsiteY42" fmla="*/ 15619561 h 26394241"/>
                        <a:gd name="connsiteX43" fmla="*/ 9997440 w 17150100"/>
                        <a:gd name="connsiteY43" fmla="*/ 15711001 h 26394241"/>
                        <a:gd name="connsiteX44" fmla="*/ 10454640 w 17150100"/>
                        <a:gd name="connsiteY44" fmla="*/ 13973641 h 26394241"/>
                        <a:gd name="connsiteX45" fmla="*/ 14660880 w 17150100"/>
                        <a:gd name="connsiteY45" fmla="*/ 13516441 h 26394241"/>
                        <a:gd name="connsiteX46" fmla="*/ 15849600 w 17150100"/>
                        <a:gd name="connsiteY46" fmla="*/ 9218761 h 26394241"/>
                        <a:gd name="connsiteX47" fmla="*/ 15664273 w 17150100"/>
                        <a:gd name="connsiteY47" fmla="*/ 5241729 h 26394241"/>
                        <a:gd name="connsiteX48" fmla="*/ 16906260 w 17150100"/>
                        <a:gd name="connsiteY48" fmla="*/ 1803488 h 26394241"/>
                        <a:gd name="connsiteX49" fmla="*/ 16602013 w 17150100"/>
                        <a:gd name="connsiteY49" fmla="*/ 64410 h 26394241"/>
                        <a:gd name="connsiteX50" fmla="*/ 14827233 w 17150100"/>
                        <a:gd name="connsiteY50" fmla="*/ 1417028 h 26394241"/>
                        <a:gd name="connsiteX51" fmla="*/ 14827234 w 17150100"/>
                        <a:gd name="connsiteY51" fmla="*/ 3413746 h 26394241"/>
                        <a:gd name="connsiteX52" fmla="*/ 13863782 w 17150100"/>
                        <a:gd name="connsiteY52" fmla="*/ 6698671 h 26394241"/>
                        <a:gd name="connsiteX53" fmla="*/ 13255286 w 17150100"/>
                        <a:gd name="connsiteY53" fmla="*/ 9532724 h 26394241"/>
                        <a:gd name="connsiteX54" fmla="*/ 13914490 w 17150100"/>
                        <a:gd name="connsiteY54" fmla="*/ 12495598 h 26394241"/>
                        <a:gd name="connsiteX55" fmla="*/ 6511125 w 17150100"/>
                        <a:gd name="connsiteY55" fmla="*/ 12882060 h 26394241"/>
                        <a:gd name="connsiteX56" fmla="*/ 3722186 w 17150100"/>
                        <a:gd name="connsiteY56" fmla="*/ 8953032 h 26394241"/>
                        <a:gd name="connsiteX0" fmla="*/ 3722186 w 17150100"/>
                        <a:gd name="connsiteY0" fmla="*/ 8953032 h 26394241"/>
                        <a:gd name="connsiteX1" fmla="*/ 6248400 w 17150100"/>
                        <a:gd name="connsiteY1" fmla="*/ 7938601 h 26394241"/>
                        <a:gd name="connsiteX2" fmla="*/ 2316480 w 17150100"/>
                        <a:gd name="connsiteY2" fmla="*/ 8395801 h 26394241"/>
                        <a:gd name="connsiteX3" fmla="*/ 4490404 w 17150100"/>
                        <a:gd name="connsiteY3" fmla="*/ 13196401 h 26394241"/>
                        <a:gd name="connsiteX4" fmla="*/ 893156 w 17150100"/>
                        <a:gd name="connsiteY4" fmla="*/ 13652084 h 26394241"/>
                        <a:gd name="connsiteX5" fmla="*/ 1664391 w 17150100"/>
                        <a:gd name="connsiteY5" fmla="*/ 14071577 h 26394241"/>
                        <a:gd name="connsiteX6" fmla="*/ 2212374 w 17150100"/>
                        <a:gd name="connsiteY6" fmla="*/ 14071577 h 26394241"/>
                        <a:gd name="connsiteX7" fmla="*/ 2589613 w 17150100"/>
                        <a:gd name="connsiteY7" fmla="*/ 14712866 h 26394241"/>
                        <a:gd name="connsiteX8" fmla="*/ 3890154 w 17150100"/>
                        <a:gd name="connsiteY8" fmla="*/ 14558833 h 26394241"/>
                        <a:gd name="connsiteX9" fmla="*/ 3927215 w 17150100"/>
                        <a:gd name="connsiteY9" fmla="*/ 13966704 h 26394241"/>
                        <a:gd name="connsiteX10" fmla="*/ 4757182 w 17150100"/>
                        <a:gd name="connsiteY10" fmla="*/ 13827177 h 26394241"/>
                        <a:gd name="connsiteX11" fmla="*/ 5157348 w 17150100"/>
                        <a:gd name="connsiteY11" fmla="*/ 14212259 h 26394241"/>
                        <a:gd name="connsiteX12" fmla="*/ 7162800 w 17150100"/>
                        <a:gd name="connsiteY12" fmla="*/ 14065081 h 26394241"/>
                        <a:gd name="connsiteX13" fmla="*/ 6339840 w 17150100"/>
                        <a:gd name="connsiteY13" fmla="*/ 19551481 h 26394241"/>
                        <a:gd name="connsiteX14" fmla="*/ 1950720 w 17150100"/>
                        <a:gd name="connsiteY14" fmla="*/ 19002841 h 26394241"/>
                        <a:gd name="connsiteX15" fmla="*/ 1859280 w 17150100"/>
                        <a:gd name="connsiteY15" fmla="*/ 20100121 h 26394241"/>
                        <a:gd name="connsiteX16" fmla="*/ 944880 w 17150100"/>
                        <a:gd name="connsiteY16" fmla="*/ 20374441 h 26394241"/>
                        <a:gd name="connsiteX17" fmla="*/ 1310640 w 17150100"/>
                        <a:gd name="connsiteY17" fmla="*/ 21471721 h 26394241"/>
                        <a:gd name="connsiteX18" fmla="*/ 121920 w 17150100"/>
                        <a:gd name="connsiteY18" fmla="*/ 22386121 h 26394241"/>
                        <a:gd name="connsiteX19" fmla="*/ 579120 w 17150100"/>
                        <a:gd name="connsiteY19" fmla="*/ 24672121 h 26394241"/>
                        <a:gd name="connsiteX20" fmla="*/ 2133600 w 17150100"/>
                        <a:gd name="connsiteY20" fmla="*/ 24032041 h 26394241"/>
                        <a:gd name="connsiteX21" fmla="*/ 1859280 w 17150100"/>
                        <a:gd name="connsiteY21" fmla="*/ 22660441 h 26394241"/>
                        <a:gd name="connsiteX22" fmla="*/ 4693920 w 17150100"/>
                        <a:gd name="connsiteY22" fmla="*/ 21380281 h 26394241"/>
                        <a:gd name="connsiteX23" fmla="*/ 6614160 w 17150100"/>
                        <a:gd name="connsiteY23" fmla="*/ 21837481 h 26394241"/>
                        <a:gd name="connsiteX24" fmla="*/ 7985760 w 17150100"/>
                        <a:gd name="connsiteY24" fmla="*/ 25677961 h 26394241"/>
                        <a:gd name="connsiteX25" fmla="*/ 8717280 w 17150100"/>
                        <a:gd name="connsiteY25" fmla="*/ 26135161 h 26394241"/>
                        <a:gd name="connsiteX26" fmla="*/ 9631680 w 17150100"/>
                        <a:gd name="connsiteY26" fmla="*/ 25495081 h 26394241"/>
                        <a:gd name="connsiteX27" fmla="*/ 9448800 w 17150100"/>
                        <a:gd name="connsiteY27" fmla="*/ 24763561 h 26394241"/>
                        <a:gd name="connsiteX28" fmla="*/ 8808720 w 17150100"/>
                        <a:gd name="connsiteY28" fmla="*/ 24397801 h 26394241"/>
                        <a:gd name="connsiteX29" fmla="*/ 8077200 w 17150100"/>
                        <a:gd name="connsiteY29" fmla="*/ 21746041 h 26394241"/>
                        <a:gd name="connsiteX30" fmla="*/ 8351520 w 17150100"/>
                        <a:gd name="connsiteY30" fmla="*/ 21197401 h 26394241"/>
                        <a:gd name="connsiteX31" fmla="*/ 12283440 w 17150100"/>
                        <a:gd name="connsiteY31" fmla="*/ 22203241 h 26394241"/>
                        <a:gd name="connsiteX32" fmla="*/ 12192000 w 17150100"/>
                        <a:gd name="connsiteY32" fmla="*/ 23574841 h 26394241"/>
                        <a:gd name="connsiteX33" fmla="*/ 12923520 w 17150100"/>
                        <a:gd name="connsiteY33" fmla="*/ 24214921 h 26394241"/>
                        <a:gd name="connsiteX34" fmla="*/ 13563600 w 17150100"/>
                        <a:gd name="connsiteY34" fmla="*/ 23300521 h 26394241"/>
                        <a:gd name="connsiteX35" fmla="*/ 13563600 w 17150100"/>
                        <a:gd name="connsiteY35" fmla="*/ 21837481 h 26394241"/>
                        <a:gd name="connsiteX36" fmla="*/ 9357360 w 17150100"/>
                        <a:gd name="connsiteY36" fmla="*/ 20374441 h 26394241"/>
                        <a:gd name="connsiteX37" fmla="*/ 9631680 w 17150100"/>
                        <a:gd name="connsiteY37" fmla="*/ 19734361 h 26394241"/>
                        <a:gd name="connsiteX38" fmla="*/ 9448800 w 17150100"/>
                        <a:gd name="connsiteY38" fmla="*/ 18819961 h 26394241"/>
                        <a:gd name="connsiteX39" fmla="*/ 7802880 w 17150100"/>
                        <a:gd name="connsiteY39" fmla="*/ 19185721 h 26394241"/>
                        <a:gd name="connsiteX40" fmla="*/ 8077200 w 17150100"/>
                        <a:gd name="connsiteY40" fmla="*/ 14705161 h 26394241"/>
                        <a:gd name="connsiteX41" fmla="*/ 9083040 w 17150100"/>
                        <a:gd name="connsiteY41" fmla="*/ 14705161 h 26394241"/>
                        <a:gd name="connsiteX42" fmla="*/ 9083040 w 17150100"/>
                        <a:gd name="connsiteY42" fmla="*/ 15619561 h 26394241"/>
                        <a:gd name="connsiteX43" fmla="*/ 9997440 w 17150100"/>
                        <a:gd name="connsiteY43" fmla="*/ 15711001 h 26394241"/>
                        <a:gd name="connsiteX44" fmla="*/ 10454640 w 17150100"/>
                        <a:gd name="connsiteY44" fmla="*/ 13973641 h 26394241"/>
                        <a:gd name="connsiteX45" fmla="*/ 14660880 w 17150100"/>
                        <a:gd name="connsiteY45" fmla="*/ 13516441 h 26394241"/>
                        <a:gd name="connsiteX46" fmla="*/ 15849600 w 17150100"/>
                        <a:gd name="connsiteY46" fmla="*/ 9218761 h 26394241"/>
                        <a:gd name="connsiteX47" fmla="*/ 15664273 w 17150100"/>
                        <a:gd name="connsiteY47" fmla="*/ 5241729 h 26394241"/>
                        <a:gd name="connsiteX48" fmla="*/ 16906260 w 17150100"/>
                        <a:gd name="connsiteY48" fmla="*/ 1803488 h 26394241"/>
                        <a:gd name="connsiteX49" fmla="*/ 16602013 w 17150100"/>
                        <a:gd name="connsiteY49" fmla="*/ 64410 h 26394241"/>
                        <a:gd name="connsiteX50" fmla="*/ 14827233 w 17150100"/>
                        <a:gd name="connsiteY50" fmla="*/ 1417028 h 26394241"/>
                        <a:gd name="connsiteX51" fmla="*/ 14827234 w 17150100"/>
                        <a:gd name="connsiteY51" fmla="*/ 3413746 h 26394241"/>
                        <a:gd name="connsiteX52" fmla="*/ 13863782 w 17150100"/>
                        <a:gd name="connsiteY52" fmla="*/ 6698671 h 26394241"/>
                        <a:gd name="connsiteX53" fmla="*/ 13255286 w 17150100"/>
                        <a:gd name="connsiteY53" fmla="*/ 9532724 h 26394241"/>
                        <a:gd name="connsiteX54" fmla="*/ 13914490 w 17150100"/>
                        <a:gd name="connsiteY54" fmla="*/ 12495598 h 26394241"/>
                        <a:gd name="connsiteX55" fmla="*/ 6511125 w 17150100"/>
                        <a:gd name="connsiteY55" fmla="*/ 12882060 h 26394241"/>
                        <a:gd name="connsiteX56" fmla="*/ 3722186 w 17150100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853853 w 17424833"/>
                        <a:gd name="connsiteY19" fmla="*/ 24672121 h 26394241"/>
                        <a:gd name="connsiteX20" fmla="*/ 2408333 w 17424833"/>
                        <a:gd name="connsiteY20" fmla="*/ 24032041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853853 w 17424833"/>
                        <a:gd name="connsiteY19" fmla="*/ 24672121 h 26394241"/>
                        <a:gd name="connsiteX20" fmla="*/ 2408333 w 17424833"/>
                        <a:gd name="connsiteY20" fmla="*/ 24032041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853853 w 17424833"/>
                        <a:gd name="connsiteY19" fmla="*/ 24672121 h 26394241"/>
                        <a:gd name="connsiteX20" fmla="*/ 2408333 w 17424833"/>
                        <a:gd name="connsiteY20" fmla="*/ 24032041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408333 w 17424833"/>
                        <a:gd name="connsiteY20" fmla="*/ 24032041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222141 w 17424833"/>
                        <a:gd name="connsiteY20" fmla="*/ 24604734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222141 w 17424833"/>
                        <a:gd name="connsiteY20" fmla="*/ 24025042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1968602 w 17424833"/>
                        <a:gd name="connsiteY20" fmla="*/ 24669145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1968602 w 17424833"/>
                        <a:gd name="connsiteY20" fmla="*/ 24669145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5939006 w 17424833"/>
                        <a:gd name="connsiteY47" fmla="*/ 5241729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424833"/>
                        <a:gd name="connsiteY0" fmla="*/ 8953032 h 26394241"/>
                        <a:gd name="connsiteX1" fmla="*/ 6523133 w 17424833"/>
                        <a:gd name="connsiteY1" fmla="*/ 7938601 h 26394241"/>
                        <a:gd name="connsiteX2" fmla="*/ 2591213 w 17424833"/>
                        <a:gd name="connsiteY2" fmla="*/ 8395801 h 26394241"/>
                        <a:gd name="connsiteX3" fmla="*/ 4765137 w 17424833"/>
                        <a:gd name="connsiteY3" fmla="*/ 13196401 h 26394241"/>
                        <a:gd name="connsiteX4" fmla="*/ 1167889 w 17424833"/>
                        <a:gd name="connsiteY4" fmla="*/ 13652084 h 26394241"/>
                        <a:gd name="connsiteX5" fmla="*/ 1939124 w 17424833"/>
                        <a:gd name="connsiteY5" fmla="*/ 14071577 h 26394241"/>
                        <a:gd name="connsiteX6" fmla="*/ 2487107 w 17424833"/>
                        <a:gd name="connsiteY6" fmla="*/ 14071577 h 26394241"/>
                        <a:gd name="connsiteX7" fmla="*/ 2864346 w 17424833"/>
                        <a:gd name="connsiteY7" fmla="*/ 14712866 h 26394241"/>
                        <a:gd name="connsiteX8" fmla="*/ 4164887 w 17424833"/>
                        <a:gd name="connsiteY8" fmla="*/ 14558833 h 26394241"/>
                        <a:gd name="connsiteX9" fmla="*/ 4201948 w 17424833"/>
                        <a:gd name="connsiteY9" fmla="*/ 13966704 h 26394241"/>
                        <a:gd name="connsiteX10" fmla="*/ 5031915 w 17424833"/>
                        <a:gd name="connsiteY10" fmla="*/ 13827177 h 26394241"/>
                        <a:gd name="connsiteX11" fmla="*/ 5432081 w 17424833"/>
                        <a:gd name="connsiteY11" fmla="*/ 14212259 h 26394241"/>
                        <a:gd name="connsiteX12" fmla="*/ 7437533 w 17424833"/>
                        <a:gd name="connsiteY12" fmla="*/ 14065081 h 26394241"/>
                        <a:gd name="connsiteX13" fmla="*/ 6614573 w 17424833"/>
                        <a:gd name="connsiteY13" fmla="*/ 19551481 h 26394241"/>
                        <a:gd name="connsiteX14" fmla="*/ 2225453 w 17424833"/>
                        <a:gd name="connsiteY14" fmla="*/ 19002841 h 26394241"/>
                        <a:gd name="connsiteX15" fmla="*/ 2134013 w 17424833"/>
                        <a:gd name="connsiteY15" fmla="*/ 20100121 h 26394241"/>
                        <a:gd name="connsiteX16" fmla="*/ 1219613 w 17424833"/>
                        <a:gd name="connsiteY16" fmla="*/ 20374441 h 26394241"/>
                        <a:gd name="connsiteX17" fmla="*/ 1585373 w 17424833"/>
                        <a:gd name="connsiteY17" fmla="*/ 21471721 h 26394241"/>
                        <a:gd name="connsiteX18" fmla="*/ 396653 w 17424833"/>
                        <a:gd name="connsiteY18" fmla="*/ 22386121 h 26394241"/>
                        <a:gd name="connsiteX19" fmla="*/ 660677 w 17424833"/>
                        <a:gd name="connsiteY19" fmla="*/ 24344952 h 26394241"/>
                        <a:gd name="connsiteX20" fmla="*/ 2171434 w 17424833"/>
                        <a:gd name="connsiteY20" fmla="*/ 24347093 h 26394241"/>
                        <a:gd name="connsiteX21" fmla="*/ 2134013 w 17424833"/>
                        <a:gd name="connsiteY21" fmla="*/ 22660441 h 26394241"/>
                        <a:gd name="connsiteX22" fmla="*/ 4968653 w 17424833"/>
                        <a:gd name="connsiteY22" fmla="*/ 21380281 h 26394241"/>
                        <a:gd name="connsiteX23" fmla="*/ 6888893 w 17424833"/>
                        <a:gd name="connsiteY23" fmla="*/ 21837481 h 26394241"/>
                        <a:gd name="connsiteX24" fmla="*/ 8260493 w 17424833"/>
                        <a:gd name="connsiteY24" fmla="*/ 25677961 h 26394241"/>
                        <a:gd name="connsiteX25" fmla="*/ 8992013 w 17424833"/>
                        <a:gd name="connsiteY25" fmla="*/ 26135161 h 26394241"/>
                        <a:gd name="connsiteX26" fmla="*/ 9906413 w 17424833"/>
                        <a:gd name="connsiteY26" fmla="*/ 25495081 h 26394241"/>
                        <a:gd name="connsiteX27" fmla="*/ 9723533 w 17424833"/>
                        <a:gd name="connsiteY27" fmla="*/ 24763561 h 26394241"/>
                        <a:gd name="connsiteX28" fmla="*/ 9083453 w 17424833"/>
                        <a:gd name="connsiteY28" fmla="*/ 24397801 h 26394241"/>
                        <a:gd name="connsiteX29" fmla="*/ 8351933 w 17424833"/>
                        <a:gd name="connsiteY29" fmla="*/ 21746041 h 26394241"/>
                        <a:gd name="connsiteX30" fmla="*/ 8626253 w 17424833"/>
                        <a:gd name="connsiteY30" fmla="*/ 21197401 h 26394241"/>
                        <a:gd name="connsiteX31" fmla="*/ 12558173 w 17424833"/>
                        <a:gd name="connsiteY31" fmla="*/ 22203241 h 26394241"/>
                        <a:gd name="connsiteX32" fmla="*/ 12466733 w 17424833"/>
                        <a:gd name="connsiteY32" fmla="*/ 23574841 h 26394241"/>
                        <a:gd name="connsiteX33" fmla="*/ 13198253 w 17424833"/>
                        <a:gd name="connsiteY33" fmla="*/ 24214921 h 26394241"/>
                        <a:gd name="connsiteX34" fmla="*/ 13838333 w 17424833"/>
                        <a:gd name="connsiteY34" fmla="*/ 23300521 h 26394241"/>
                        <a:gd name="connsiteX35" fmla="*/ 13838333 w 17424833"/>
                        <a:gd name="connsiteY35" fmla="*/ 21837481 h 26394241"/>
                        <a:gd name="connsiteX36" fmla="*/ 9632093 w 17424833"/>
                        <a:gd name="connsiteY36" fmla="*/ 20374441 h 26394241"/>
                        <a:gd name="connsiteX37" fmla="*/ 9906413 w 17424833"/>
                        <a:gd name="connsiteY37" fmla="*/ 19734361 h 26394241"/>
                        <a:gd name="connsiteX38" fmla="*/ 9723533 w 17424833"/>
                        <a:gd name="connsiteY38" fmla="*/ 18819961 h 26394241"/>
                        <a:gd name="connsiteX39" fmla="*/ 8077613 w 17424833"/>
                        <a:gd name="connsiteY39" fmla="*/ 19185721 h 26394241"/>
                        <a:gd name="connsiteX40" fmla="*/ 8351933 w 17424833"/>
                        <a:gd name="connsiteY40" fmla="*/ 14705161 h 26394241"/>
                        <a:gd name="connsiteX41" fmla="*/ 9357773 w 17424833"/>
                        <a:gd name="connsiteY41" fmla="*/ 14705161 h 26394241"/>
                        <a:gd name="connsiteX42" fmla="*/ 9357773 w 17424833"/>
                        <a:gd name="connsiteY42" fmla="*/ 15619561 h 26394241"/>
                        <a:gd name="connsiteX43" fmla="*/ 10272173 w 17424833"/>
                        <a:gd name="connsiteY43" fmla="*/ 15711001 h 26394241"/>
                        <a:gd name="connsiteX44" fmla="*/ 10729373 w 17424833"/>
                        <a:gd name="connsiteY44" fmla="*/ 13973641 h 26394241"/>
                        <a:gd name="connsiteX45" fmla="*/ 14935613 w 17424833"/>
                        <a:gd name="connsiteY45" fmla="*/ 13516441 h 26394241"/>
                        <a:gd name="connsiteX46" fmla="*/ 16124333 w 17424833"/>
                        <a:gd name="connsiteY46" fmla="*/ 9218761 h 26394241"/>
                        <a:gd name="connsiteX47" fmla="*/ 16079012 w 17424833"/>
                        <a:gd name="connsiteY47" fmla="*/ 5714886 h 26394241"/>
                        <a:gd name="connsiteX48" fmla="*/ 17180993 w 17424833"/>
                        <a:gd name="connsiteY48" fmla="*/ 1803488 h 26394241"/>
                        <a:gd name="connsiteX49" fmla="*/ 16876746 w 17424833"/>
                        <a:gd name="connsiteY49" fmla="*/ 64410 h 26394241"/>
                        <a:gd name="connsiteX50" fmla="*/ 15101966 w 17424833"/>
                        <a:gd name="connsiteY50" fmla="*/ 1417028 h 26394241"/>
                        <a:gd name="connsiteX51" fmla="*/ 15101967 w 17424833"/>
                        <a:gd name="connsiteY51" fmla="*/ 3413746 h 26394241"/>
                        <a:gd name="connsiteX52" fmla="*/ 14138515 w 17424833"/>
                        <a:gd name="connsiteY52" fmla="*/ 6698671 h 26394241"/>
                        <a:gd name="connsiteX53" fmla="*/ 13530019 w 17424833"/>
                        <a:gd name="connsiteY53" fmla="*/ 9532724 h 26394241"/>
                        <a:gd name="connsiteX54" fmla="*/ 14189223 w 17424833"/>
                        <a:gd name="connsiteY54" fmla="*/ 12495598 h 26394241"/>
                        <a:gd name="connsiteX55" fmla="*/ 6785858 w 17424833"/>
                        <a:gd name="connsiteY55" fmla="*/ 12882060 h 26394241"/>
                        <a:gd name="connsiteX56" fmla="*/ 3996919 w 17424833"/>
                        <a:gd name="connsiteY56" fmla="*/ 8953032 h 26394241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079012 w 17810337"/>
                        <a:gd name="connsiteY47" fmla="*/ 5815322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4138515 w 17810337"/>
                        <a:gd name="connsiteY52" fmla="*/ 6799107 h 26494677"/>
                        <a:gd name="connsiteX53" fmla="*/ 13530019 w 17810337"/>
                        <a:gd name="connsiteY53" fmla="*/ 9633160 h 26494677"/>
                        <a:gd name="connsiteX54" fmla="*/ 14189223 w 17810337"/>
                        <a:gd name="connsiteY54" fmla="*/ 12596034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4138515 w 17810337"/>
                        <a:gd name="connsiteY52" fmla="*/ 6799107 h 26494677"/>
                        <a:gd name="connsiteX53" fmla="*/ 13530019 w 17810337"/>
                        <a:gd name="connsiteY53" fmla="*/ 9633160 h 26494677"/>
                        <a:gd name="connsiteX54" fmla="*/ 14189223 w 17810337"/>
                        <a:gd name="connsiteY54" fmla="*/ 12596034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3530019 w 17810337"/>
                        <a:gd name="connsiteY53" fmla="*/ 9633160 h 26494677"/>
                        <a:gd name="connsiteX54" fmla="*/ 14189223 w 17810337"/>
                        <a:gd name="connsiteY54" fmla="*/ 12596034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3530019 w 17810337"/>
                        <a:gd name="connsiteY53" fmla="*/ 9633160 h 26494677"/>
                        <a:gd name="connsiteX54" fmla="*/ 14189223 w 17810337"/>
                        <a:gd name="connsiteY54" fmla="*/ 12596034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4189223 w 17810337"/>
                        <a:gd name="connsiteY54" fmla="*/ 12596034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3174873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167889 w 17810337"/>
                        <a:gd name="connsiteY4" fmla="*/ 13752520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523133 w 17810337"/>
                        <a:gd name="connsiteY1" fmla="*/ 8039037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487107 w 17810337"/>
                        <a:gd name="connsiteY6" fmla="*/ 14172013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99869 w 17810337"/>
                        <a:gd name="connsiteY52" fmla="*/ 7318751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785858 w 17810337"/>
                        <a:gd name="connsiteY55" fmla="*/ 12982496 h 26494677"/>
                        <a:gd name="connsiteX56" fmla="*/ 3996919 w 17810337"/>
                        <a:gd name="connsiteY56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591213 w 17810337"/>
                        <a:gd name="connsiteY2" fmla="*/ 8496237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785858 w 17810337"/>
                        <a:gd name="connsiteY54" fmla="*/ 12982496 h 26494677"/>
                        <a:gd name="connsiteX55" fmla="*/ 3996919 w 17810337"/>
                        <a:gd name="connsiteY55" fmla="*/ 9053468 h 26494677"/>
                        <a:gd name="connsiteX0" fmla="*/ 3996919 w 17810337"/>
                        <a:gd name="connsiteY0" fmla="*/ 9053468 h 26494677"/>
                        <a:gd name="connsiteX1" fmla="*/ 6870767 w 17810337"/>
                        <a:gd name="connsiteY1" fmla="*/ 8535770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785858 w 17810337"/>
                        <a:gd name="connsiteY54" fmla="*/ 12982496 h 26494677"/>
                        <a:gd name="connsiteX55" fmla="*/ 3996919 w 17810337"/>
                        <a:gd name="connsiteY55" fmla="*/ 9053468 h 26494677"/>
                        <a:gd name="connsiteX0" fmla="*/ 4037461 w 17810337"/>
                        <a:gd name="connsiteY0" fmla="*/ 9337805 h 26494677"/>
                        <a:gd name="connsiteX1" fmla="*/ 6870767 w 17810337"/>
                        <a:gd name="connsiteY1" fmla="*/ 8535770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785858 w 17810337"/>
                        <a:gd name="connsiteY54" fmla="*/ 12982496 h 26494677"/>
                        <a:gd name="connsiteX55" fmla="*/ 4037461 w 17810337"/>
                        <a:gd name="connsiteY55" fmla="*/ 9337805 h 26494677"/>
                        <a:gd name="connsiteX0" fmla="*/ 4037461 w 17810337"/>
                        <a:gd name="connsiteY0" fmla="*/ 9337805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785858 w 17810337"/>
                        <a:gd name="connsiteY54" fmla="*/ 12982496 h 26494677"/>
                        <a:gd name="connsiteX55" fmla="*/ 4037461 w 17810337"/>
                        <a:gd name="connsiteY55" fmla="*/ 9337805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785858 w 17810337"/>
                        <a:gd name="connsiteY54" fmla="*/ 12982496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04106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74939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74939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74939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99869 w 17810337"/>
                        <a:gd name="connsiteY51" fmla="*/ 7318751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74939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374939 w 17810337"/>
                        <a:gd name="connsiteY54" fmla="*/ 12309297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765137 w 17810337"/>
                        <a:gd name="connsiteY3" fmla="*/ 13296837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1062489 w 17810337"/>
                        <a:gd name="connsiteY4" fmla="*/ 13953767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768610 w 17810337"/>
                        <a:gd name="connsiteY4" fmla="*/ 13324091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768610 w 17810337"/>
                        <a:gd name="connsiteY4" fmla="*/ 13324091 h 26494677"/>
                        <a:gd name="connsiteX5" fmla="*/ 1939124 w 17810337"/>
                        <a:gd name="connsiteY5" fmla="*/ 14172013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768610 w 17810337"/>
                        <a:gd name="connsiteY4" fmla="*/ 13324091 h 26494677"/>
                        <a:gd name="connsiteX5" fmla="*/ 883902 w 17810337"/>
                        <a:gd name="connsiteY5" fmla="*/ 13977844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768610 w 17810337"/>
                        <a:gd name="connsiteY4" fmla="*/ 13324091 h 26494677"/>
                        <a:gd name="connsiteX5" fmla="*/ 883902 w 17810337"/>
                        <a:gd name="connsiteY5" fmla="*/ 13977844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304219 w 17810337"/>
                        <a:gd name="connsiteY3" fmla="*/ 12732601 h 26494677"/>
                        <a:gd name="connsiteX4" fmla="*/ 768610 w 17810337"/>
                        <a:gd name="connsiteY4" fmla="*/ 13324091 h 26494677"/>
                        <a:gd name="connsiteX5" fmla="*/ 883902 w 17810337"/>
                        <a:gd name="connsiteY5" fmla="*/ 13977844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768610 w 17810337"/>
                        <a:gd name="connsiteY4" fmla="*/ 13324091 h 26494677"/>
                        <a:gd name="connsiteX5" fmla="*/ 883902 w 17810337"/>
                        <a:gd name="connsiteY5" fmla="*/ 13977844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835478 w 17810337"/>
                        <a:gd name="connsiteY4" fmla="*/ 13884911 h 26494677"/>
                        <a:gd name="connsiteX5" fmla="*/ 883902 w 17810337"/>
                        <a:gd name="connsiteY5" fmla="*/ 13977844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835478 w 17810337"/>
                        <a:gd name="connsiteY4" fmla="*/ 13884911 h 26494677"/>
                        <a:gd name="connsiteX5" fmla="*/ 1177543 w 17810337"/>
                        <a:gd name="connsiteY5" fmla="*/ 13501468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835478 w 17810337"/>
                        <a:gd name="connsiteY4" fmla="*/ 13884911 h 26494677"/>
                        <a:gd name="connsiteX5" fmla="*/ 1236420 w 17810337"/>
                        <a:gd name="connsiteY5" fmla="*/ 14208351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1059789 w 17810337"/>
                        <a:gd name="connsiteY4" fmla="*/ 13183371 h 26494677"/>
                        <a:gd name="connsiteX5" fmla="*/ 1236420 w 17810337"/>
                        <a:gd name="connsiteY5" fmla="*/ 14208351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4208351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864346 w 17810337"/>
                        <a:gd name="connsiteY6" fmla="*/ 14813302 h 26494677"/>
                        <a:gd name="connsiteX7" fmla="*/ 4164887 w 17810337"/>
                        <a:gd name="connsiteY7" fmla="*/ 14659269 h 26494677"/>
                        <a:gd name="connsiteX8" fmla="*/ 4201948 w 17810337"/>
                        <a:gd name="connsiteY8" fmla="*/ 14067140 h 26494677"/>
                        <a:gd name="connsiteX9" fmla="*/ 5031915 w 17810337"/>
                        <a:gd name="connsiteY9" fmla="*/ 13927613 h 26494677"/>
                        <a:gd name="connsiteX10" fmla="*/ 5432081 w 17810337"/>
                        <a:gd name="connsiteY10" fmla="*/ 14312695 h 26494677"/>
                        <a:gd name="connsiteX11" fmla="*/ 7437533 w 17810337"/>
                        <a:gd name="connsiteY11" fmla="*/ 14165517 h 26494677"/>
                        <a:gd name="connsiteX12" fmla="*/ 6614573 w 17810337"/>
                        <a:gd name="connsiteY12" fmla="*/ 19651917 h 26494677"/>
                        <a:gd name="connsiteX13" fmla="*/ 2225453 w 17810337"/>
                        <a:gd name="connsiteY13" fmla="*/ 19103277 h 26494677"/>
                        <a:gd name="connsiteX14" fmla="*/ 2134013 w 17810337"/>
                        <a:gd name="connsiteY14" fmla="*/ 20200557 h 26494677"/>
                        <a:gd name="connsiteX15" fmla="*/ 1219613 w 17810337"/>
                        <a:gd name="connsiteY15" fmla="*/ 20474877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9906413 w 17810337"/>
                        <a:gd name="connsiteY36" fmla="*/ 19834797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529037 w 17810337"/>
                        <a:gd name="connsiteY51" fmla="*/ 6982862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502279 w 17810337"/>
                        <a:gd name="connsiteY6" fmla="*/ 13819566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502279 w 17810337"/>
                        <a:gd name="connsiteY6" fmla="*/ 13819566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201948 w 17810337"/>
                        <a:gd name="connsiteY9" fmla="*/ 14067140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502279 w 17810337"/>
                        <a:gd name="connsiteY6" fmla="*/ 13819566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91962 w 17810337"/>
                        <a:gd name="connsiteY9" fmla="*/ 13890254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502279 w 17810337"/>
                        <a:gd name="connsiteY6" fmla="*/ 13960942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91962 w 17810337"/>
                        <a:gd name="connsiteY9" fmla="*/ 13890254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960942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91962 w 17810337"/>
                        <a:gd name="connsiteY9" fmla="*/ 13890254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91962 w 17810337"/>
                        <a:gd name="connsiteY9" fmla="*/ 13890254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03646 w 17810337"/>
                        <a:gd name="connsiteY9" fmla="*/ 13642845 h 26494677"/>
                        <a:gd name="connsiteX10" fmla="*/ 5031915 w 17810337"/>
                        <a:gd name="connsiteY10" fmla="*/ 13927613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03646 w 17810337"/>
                        <a:gd name="connsiteY9" fmla="*/ 13642845 h 26494677"/>
                        <a:gd name="connsiteX10" fmla="*/ 4916242 w 17810337"/>
                        <a:gd name="connsiteY10" fmla="*/ 1381956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64887 w 17810337"/>
                        <a:gd name="connsiteY8" fmla="*/ 14659269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864346 w 17810337"/>
                        <a:gd name="connsiteY7" fmla="*/ 14813302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870767 w 17810337"/>
                        <a:gd name="connsiteY1" fmla="*/ 9046155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517825 w 17810337"/>
                        <a:gd name="connsiteY1" fmla="*/ 8510860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214671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529037 w 17810337"/>
                        <a:gd name="connsiteY52" fmla="*/ 6982862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9906413 w 17810337"/>
                        <a:gd name="connsiteY37" fmla="*/ 19834797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9613 w 17810337"/>
                        <a:gd name="connsiteY16" fmla="*/ 20474877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212619 w 17810337"/>
                        <a:gd name="connsiteY16" fmla="*/ 20722094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061041 w 17810337"/>
                        <a:gd name="connsiteY16" fmla="*/ 20426064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136830 w 17810337"/>
                        <a:gd name="connsiteY16" fmla="*/ 20944116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136830 w 17810337"/>
                        <a:gd name="connsiteY16" fmla="*/ 20944116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136830 w 17810337"/>
                        <a:gd name="connsiteY16" fmla="*/ 20944116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225453 w 17810337"/>
                        <a:gd name="connsiteY14" fmla="*/ 19103277 h 26494677"/>
                        <a:gd name="connsiteX15" fmla="*/ 2134013 w 17810337"/>
                        <a:gd name="connsiteY15" fmla="*/ 20200557 h 26494677"/>
                        <a:gd name="connsiteX16" fmla="*/ 1136830 w 17810337"/>
                        <a:gd name="connsiteY16" fmla="*/ 20944116 h 26494677"/>
                        <a:gd name="connsiteX17" fmla="*/ 1585373 w 17810337"/>
                        <a:gd name="connsiteY17" fmla="*/ 21572157 h 26494677"/>
                        <a:gd name="connsiteX18" fmla="*/ 396653 w 17810337"/>
                        <a:gd name="connsiteY18" fmla="*/ 22486557 h 26494677"/>
                        <a:gd name="connsiteX19" fmla="*/ 660677 w 17810337"/>
                        <a:gd name="connsiteY19" fmla="*/ 24445388 h 26494677"/>
                        <a:gd name="connsiteX20" fmla="*/ 2171434 w 17810337"/>
                        <a:gd name="connsiteY20" fmla="*/ 24447529 h 26494677"/>
                        <a:gd name="connsiteX21" fmla="*/ 2134013 w 17810337"/>
                        <a:gd name="connsiteY21" fmla="*/ 22760877 h 26494677"/>
                        <a:gd name="connsiteX22" fmla="*/ 4968653 w 17810337"/>
                        <a:gd name="connsiteY22" fmla="*/ 21480717 h 26494677"/>
                        <a:gd name="connsiteX23" fmla="*/ 6888893 w 17810337"/>
                        <a:gd name="connsiteY23" fmla="*/ 21937917 h 26494677"/>
                        <a:gd name="connsiteX24" fmla="*/ 8260493 w 17810337"/>
                        <a:gd name="connsiteY24" fmla="*/ 25778397 h 26494677"/>
                        <a:gd name="connsiteX25" fmla="*/ 8992013 w 17810337"/>
                        <a:gd name="connsiteY25" fmla="*/ 26235597 h 26494677"/>
                        <a:gd name="connsiteX26" fmla="*/ 9906413 w 17810337"/>
                        <a:gd name="connsiteY26" fmla="*/ 25595517 h 26494677"/>
                        <a:gd name="connsiteX27" fmla="*/ 9723533 w 17810337"/>
                        <a:gd name="connsiteY27" fmla="*/ 24863997 h 26494677"/>
                        <a:gd name="connsiteX28" fmla="*/ 9083453 w 17810337"/>
                        <a:gd name="connsiteY28" fmla="*/ 24498237 h 26494677"/>
                        <a:gd name="connsiteX29" fmla="*/ 8351933 w 17810337"/>
                        <a:gd name="connsiteY29" fmla="*/ 21846477 h 26494677"/>
                        <a:gd name="connsiteX30" fmla="*/ 8626253 w 17810337"/>
                        <a:gd name="connsiteY30" fmla="*/ 21297837 h 26494677"/>
                        <a:gd name="connsiteX31" fmla="*/ 12558173 w 17810337"/>
                        <a:gd name="connsiteY31" fmla="*/ 22303677 h 26494677"/>
                        <a:gd name="connsiteX32" fmla="*/ 12466733 w 17810337"/>
                        <a:gd name="connsiteY32" fmla="*/ 23675277 h 26494677"/>
                        <a:gd name="connsiteX33" fmla="*/ 13198253 w 17810337"/>
                        <a:gd name="connsiteY33" fmla="*/ 24315357 h 26494677"/>
                        <a:gd name="connsiteX34" fmla="*/ 13838333 w 17810337"/>
                        <a:gd name="connsiteY34" fmla="*/ 23400957 h 26494677"/>
                        <a:gd name="connsiteX35" fmla="*/ 13838333 w 17810337"/>
                        <a:gd name="connsiteY35" fmla="*/ 21937917 h 26494677"/>
                        <a:gd name="connsiteX36" fmla="*/ 9632093 w 17810337"/>
                        <a:gd name="connsiteY36" fmla="*/ 20474877 h 26494677"/>
                        <a:gd name="connsiteX37" fmla="*/ 10155682 w 17810337"/>
                        <a:gd name="connsiteY37" fmla="*/ 19685989 h 26494677"/>
                        <a:gd name="connsiteX38" fmla="*/ 9723533 w 17810337"/>
                        <a:gd name="connsiteY38" fmla="*/ 18920397 h 26494677"/>
                        <a:gd name="connsiteX39" fmla="*/ 8077613 w 17810337"/>
                        <a:gd name="connsiteY39" fmla="*/ 19286157 h 26494677"/>
                        <a:gd name="connsiteX40" fmla="*/ 8351933 w 17810337"/>
                        <a:gd name="connsiteY40" fmla="*/ 14805597 h 26494677"/>
                        <a:gd name="connsiteX41" fmla="*/ 9357773 w 17810337"/>
                        <a:gd name="connsiteY41" fmla="*/ 14805597 h 26494677"/>
                        <a:gd name="connsiteX42" fmla="*/ 9357773 w 17810337"/>
                        <a:gd name="connsiteY42" fmla="*/ 15719997 h 26494677"/>
                        <a:gd name="connsiteX43" fmla="*/ 10272173 w 17810337"/>
                        <a:gd name="connsiteY43" fmla="*/ 15811437 h 26494677"/>
                        <a:gd name="connsiteX44" fmla="*/ 10729373 w 17810337"/>
                        <a:gd name="connsiteY44" fmla="*/ 14074077 h 26494677"/>
                        <a:gd name="connsiteX45" fmla="*/ 14935613 w 17810337"/>
                        <a:gd name="connsiteY45" fmla="*/ 13616877 h 26494677"/>
                        <a:gd name="connsiteX46" fmla="*/ 16124333 w 17810337"/>
                        <a:gd name="connsiteY46" fmla="*/ 9319197 h 26494677"/>
                        <a:gd name="connsiteX47" fmla="*/ 16149844 w 17810337"/>
                        <a:gd name="connsiteY47" fmla="*/ 5815321 h 26494677"/>
                        <a:gd name="connsiteX48" fmla="*/ 17566497 w 17810337"/>
                        <a:gd name="connsiteY48" fmla="*/ 2506542 h 26494677"/>
                        <a:gd name="connsiteX49" fmla="*/ 16876746 w 17810337"/>
                        <a:gd name="connsiteY49" fmla="*/ 164846 h 26494677"/>
                        <a:gd name="connsiteX50" fmla="*/ 15101966 w 17810337"/>
                        <a:gd name="connsiteY50" fmla="*/ 1517464 h 26494677"/>
                        <a:gd name="connsiteX51" fmla="*/ 15101967 w 17810337"/>
                        <a:gd name="connsiteY51" fmla="*/ 3514182 h 26494677"/>
                        <a:gd name="connsiteX52" fmla="*/ 13490383 w 17810337"/>
                        <a:gd name="connsiteY52" fmla="*/ 5282675 h 26494677"/>
                        <a:gd name="connsiteX53" fmla="*/ 12891542 w 17810337"/>
                        <a:gd name="connsiteY53" fmla="*/ 10453978 h 26494677"/>
                        <a:gd name="connsiteX54" fmla="*/ 12749877 w 17810337"/>
                        <a:gd name="connsiteY54" fmla="*/ 12759443 h 26494677"/>
                        <a:gd name="connsiteX55" fmla="*/ 6264175 w 17810337"/>
                        <a:gd name="connsiteY55" fmla="*/ 12763732 h 26494677"/>
                        <a:gd name="connsiteX56" fmla="*/ 4179127 w 17810337"/>
                        <a:gd name="connsiteY56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2134013 w 17810337"/>
                        <a:gd name="connsiteY14" fmla="*/ 20200557 h 26494677"/>
                        <a:gd name="connsiteX15" fmla="*/ 1136830 w 17810337"/>
                        <a:gd name="connsiteY15" fmla="*/ 20944116 h 26494677"/>
                        <a:gd name="connsiteX16" fmla="*/ 1585373 w 17810337"/>
                        <a:gd name="connsiteY16" fmla="*/ 21572157 h 26494677"/>
                        <a:gd name="connsiteX17" fmla="*/ 396653 w 17810337"/>
                        <a:gd name="connsiteY17" fmla="*/ 22486557 h 26494677"/>
                        <a:gd name="connsiteX18" fmla="*/ 660677 w 17810337"/>
                        <a:gd name="connsiteY18" fmla="*/ 24445388 h 26494677"/>
                        <a:gd name="connsiteX19" fmla="*/ 2171434 w 17810337"/>
                        <a:gd name="connsiteY19" fmla="*/ 24447529 h 26494677"/>
                        <a:gd name="connsiteX20" fmla="*/ 2134013 w 17810337"/>
                        <a:gd name="connsiteY20" fmla="*/ 22760877 h 26494677"/>
                        <a:gd name="connsiteX21" fmla="*/ 4968653 w 17810337"/>
                        <a:gd name="connsiteY21" fmla="*/ 21480717 h 26494677"/>
                        <a:gd name="connsiteX22" fmla="*/ 6888893 w 17810337"/>
                        <a:gd name="connsiteY22" fmla="*/ 21937917 h 26494677"/>
                        <a:gd name="connsiteX23" fmla="*/ 8260493 w 17810337"/>
                        <a:gd name="connsiteY23" fmla="*/ 25778397 h 26494677"/>
                        <a:gd name="connsiteX24" fmla="*/ 8992013 w 17810337"/>
                        <a:gd name="connsiteY24" fmla="*/ 26235597 h 26494677"/>
                        <a:gd name="connsiteX25" fmla="*/ 9906413 w 17810337"/>
                        <a:gd name="connsiteY25" fmla="*/ 25595517 h 26494677"/>
                        <a:gd name="connsiteX26" fmla="*/ 9723533 w 17810337"/>
                        <a:gd name="connsiteY26" fmla="*/ 24863997 h 26494677"/>
                        <a:gd name="connsiteX27" fmla="*/ 9083453 w 17810337"/>
                        <a:gd name="connsiteY27" fmla="*/ 24498237 h 26494677"/>
                        <a:gd name="connsiteX28" fmla="*/ 8351933 w 17810337"/>
                        <a:gd name="connsiteY28" fmla="*/ 21846477 h 26494677"/>
                        <a:gd name="connsiteX29" fmla="*/ 8626253 w 17810337"/>
                        <a:gd name="connsiteY29" fmla="*/ 21297837 h 26494677"/>
                        <a:gd name="connsiteX30" fmla="*/ 12558173 w 17810337"/>
                        <a:gd name="connsiteY30" fmla="*/ 22303677 h 26494677"/>
                        <a:gd name="connsiteX31" fmla="*/ 12466733 w 17810337"/>
                        <a:gd name="connsiteY31" fmla="*/ 23675277 h 26494677"/>
                        <a:gd name="connsiteX32" fmla="*/ 13198253 w 17810337"/>
                        <a:gd name="connsiteY32" fmla="*/ 24315357 h 26494677"/>
                        <a:gd name="connsiteX33" fmla="*/ 13838333 w 17810337"/>
                        <a:gd name="connsiteY33" fmla="*/ 23400957 h 26494677"/>
                        <a:gd name="connsiteX34" fmla="*/ 13838333 w 17810337"/>
                        <a:gd name="connsiteY34" fmla="*/ 21937917 h 26494677"/>
                        <a:gd name="connsiteX35" fmla="*/ 9632093 w 17810337"/>
                        <a:gd name="connsiteY35" fmla="*/ 20474877 h 26494677"/>
                        <a:gd name="connsiteX36" fmla="*/ 10155682 w 17810337"/>
                        <a:gd name="connsiteY36" fmla="*/ 19685989 h 26494677"/>
                        <a:gd name="connsiteX37" fmla="*/ 9723533 w 17810337"/>
                        <a:gd name="connsiteY37" fmla="*/ 18920397 h 26494677"/>
                        <a:gd name="connsiteX38" fmla="*/ 8077613 w 17810337"/>
                        <a:gd name="connsiteY38" fmla="*/ 19286157 h 26494677"/>
                        <a:gd name="connsiteX39" fmla="*/ 8351933 w 17810337"/>
                        <a:gd name="connsiteY39" fmla="*/ 14805597 h 26494677"/>
                        <a:gd name="connsiteX40" fmla="*/ 9357773 w 17810337"/>
                        <a:gd name="connsiteY40" fmla="*/ 14805597 h 26494677"/>
                        <a:gd name="connsiteX41" fmla="*/ 9357773 w 17810337"/>
                        <a:gd name="connsiteY41" fmla="*/ 15719997 h 26494677"/>
                        <a:gd name="connsiteX42" fmla="*/ 10272173 w 17810337"/>
                        <a:gd name="connsiteY42" fmla="*/ 15811437 h 26494677"/>
                        <a:gd name="connsiteX43" fmla="*/ 10729373 w 17810337"/>
                        <a:gd name="connsiteY43" fmla="*/ 14074077 h 26494677"/>
                        <a:gd name="connsiteX44" fmla="*/ 14935613 w 17810337"/>
                        <a:gd name="connsiteY44" fmla="*/ 13616877 h 26494677"/>
                        <a:gd name="connsiteX45" fmla="*/ 16124333 w 17810337"/>
                        <a:gd name="connsiteY45" fmla="*/ 9319197 h 26494677"/>
                        <a:gd name="connsiteX46" fmla="*/ 16149844 w 17810337"/>
                        <a:gd name="connsiteY46" fmla="*/ 5815321 h 26494677"/>
                        <a:gd name="connsiteX47" fmla="*/ 17566497 w 17810337"/>
                        <a:gd name="connsiteY47" fmla="*/ 2506542 h 26494677"/>
                        <a:gd name="connsiteX48" fmla="*/ 16876746 w 17810337"/>
                        <a:gd name="connsiteY48" fmla="*/ 164846 h 26494677"/>
                        <a:gd name="connsiteX49" fmla="*/ 15101966 w 17810337"/>
                        <a:gd name="connsiteY49" fmla="*/ 1517464 h 26494677"/>
                        <a:gd name="connsiteX50" fmla="*/ 15101967 w 17810337"/>
                        <a:gd name="connsiteY50" fmla="*/ 3514182 h 26494677"/>
                        <a:gd name="connsiteX51" fmla="*/ 13490383 w 17810337"/>
                        <a:gd name="connsiteY51" fmla="*/ 5282675 h 26494677"/>
                        <a:gd name="connsiteX52" fmla="*/ 12891542 w 17810337"/>
                        <a:gd name="connsiteY52" fmla="*/ 10453978 h 26494677"/>
                        <a:gd name="connsiteX53" fmla="*/ 12749877 w 17810337"/>
                        <a:gd name="connsiteY53" fmla="*/ 12759443 h 26494677"/>
                        <a:gd name="connsiteX54" fmla="*/ 6264175 w 17810337"/>
                        <a:gd name="connsiteY54" fmla="*/ 12763732 h 26494677"/>
                        <a:gd name="connsiteX55" fmla="*/ 4179127 w 17810337"/>
                        <a:gd name="connsiteY55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1136830 w 17810337"/>
                        <a:gd name="connsiteY14" fmla="*/ 20944116 h 26494677"/>
                        <a:gd name="connsiteX15" fmla="*/ 1585373 w 17810337"/>
                        <a:gd name="connsiteY15" fmla="*/ 21572157 h 26494677"/>
                        <a:gd name="connsiteX16" fmla="*/ 396653 w 17810337"/>
                        <a:gd name="connsiteY16" fmla="*/ 22486557 h 26494677"/>
                        <a:gd name="connsiteX17" fmla="*/ 660677 w 17810337"/>
                        <a:gd name="connsiteY17" fmla="*/ 24445388 h 26494677"/>
                        <a:gd name="connsiteX18" fmla="*/ 2171434 w 17810337"/>
                        <a:gd name="connsiteY18" fmla="*/ 24447529 h 26494677"/>
                        <a:gd name="connsiteX19" fmla="*/ 2134013 w 17810337"/>
                        <a:gd name="connsiteY19" fmla="*/ 22760877 h 26494677"/>
                        <a:gd name="connsiteX20" fmla="*/ 4968653 w 17810337"/>
                        <a:gd name="connsiteY20" fmla="*/ 21480717 h 26494677"/>
                        <a:gd name="connsiteX21" fmla="*/ 6888893 w 17810337"/>
                        <a:gd name="connsiteY21" fmla="*/ 21937917 h 26494677"/>
                        <a:gd name="connsiteX22" fmla="*/ 8260493 w 17810337"/>
                        <a:gd name="connsiteY22" fmla="*/ 25778397 h 26494677"/>
                        <a:gd name="connsiteX23" fmla="*/ 8992013 w 17810337"/>
                        <a:gd name="connsiteY23" fmla="*/ 26235597 h 26494677"/>
                        <a:gd name="connsiteX24" fmla="*/ 9906413 w 17810337"/>
                        <a:gd name="connsiteY24" fmla="*/ 25595517 h 26494677"/>
                        <a:gd name="connsiteX25" fmla="*/ 9723533 w 17810337"/>
                        <a:gd name="connsiteY25" fmla="*/ 24863997 h 26494677"/>
                        <a:gd name="connsiteX26" fmla="*/ 9083453 w 17810337"/>
                        <a:gd name="connsiteY26" fmla="*/ 24498237 h 26494677"/>
                        <a:gd name="connsiteX27" fmla="*/ 8351933 w 17810337"/>
                        <a:gd name="connsiteY27" fmla="*/ 21846477 h 26494677"/>
                        <a:gd name="connsiteX28" fmla="*/ 8626253 w 17810337"/>
                        <a:gd name="connsiteY28" fmla="*/ 21297837 h 26494677"/>
                        <a:gd name="connsiteX29" fmla="*/ 12558173 w 17810337"/>
                        <a:gd name="connsiteY29" fmla="*/ 22303677 h 26494677"/>
                        <a:gd name="connsiteX30" fmla="*/ 12466733 w 17810337"/>
                        <a:gd name="connsiteY30" fmla="*/ 23675277 h 26494677"/>
                        <a:gd name="connsiteX31" fmla="*/ 13198253 w 17810337"/>
                        <a:gd name="connsiteY31" fmla="*/ 24315357 h 26494677"/>
                        <a:gd name="connsiteX32" fmla="*/ 13838333 w 17810337"/>
                        <a:gd name="connsiteY32" fmla="*/ 23400957 h 26494677"/>
                        <a:gd name="connsiteX33" fmla="*/ 13838333 w 17810337"/>
                        <a:gd name="connsiteY33" fmla="*/ 21937917 h 26494677"/>
                        <a:gd name="connsiteX34" fmla="*/ 9632093 w 17810337"/>
                        <a:gd name="connsiteY34" fmla="*/ 20474877 h 26494677"/>
                        <a:gd name="connsiteX35" fmla="*/ 10155682 w 17810337"/>
                        <a:gd name="connsiteY35" fmla="*/ 19685989 h 26494677"/>
                        <a:gd name="connsiteX36" fmla="*/ 9723533 w 17810337"/>
                        <a:gd name="connsiteY36" fmla="*/ 18920397 h 26494677"/>
                        <a:gd name="connsiteX37" fmla="*/ 8077613 w 17810337"/>
                        <a:gd name="connsiteY37" fmla="*/ 19286157 h 26494677"/>
                        <a:gd name="connsiteX38" fmla="*/ 8351933 w 17810337"/>
                        <a:gd name="connsiteY38" fmla="*/ 14805597 h 26494677"/>
                        <a:gd name="connsiteX39" fmla="*/ 9357773 w 17810337"/>
                        <a:gd name="connsiteY39" fmla="*/ 14805597 h 26494677"/>
                        <a:gd name="connsiteX40" fmla="*/ 9357773 w 17810337"/>
                        <a:gd name="connsiteY40" fmla="*/ 15719997 h 26494677"/>
                        <a:gd name="connsiteX41" fmla="*/ 10272173 w 17810337"/>
                        <a:gd name="connsiteY41" fmla="*/ 15811437 h 26494677"/>
                        <a:gd name="connsiteX42" fmla="*/ 10729373 w 17810337"/>
                        <a:gd name="connsiteY42" fmla="*/ 14074077 h 26494677"/>
                        <a:gd name="connsiteX43" fmla="*/ 14935613 w 17810337"/>
                        <a:gd name="connsiteY43" fmla="*/ 13616877 h 26494677"/>
                        <a:gd name="connsiteX44" fmla="*/ 16124333 w 17810337"/>
                        <a:gd name="connsiteY44" fmla="*/ 9319197 h 26494677"/>
                        <a:gd name="connsiteX45" fmla="*/ 16149844 w 17810337"/>
                        <a:gd name="connsiteY45" fmla="*/ 5815321 h 26494677"/>
                        <a:gd name="connsiteX46" fmla="*/ 17566497 w 17810337"/>
                        <a:gd name="connsiteY46" fmla="*/ 2506542 h 26494677"/>
                        <a:gd name="connsiteX47" fmla="*/ 16876746 w 17810337"/>
                        <a:gd name="connsiteY47" fmla="*/ 164846 h 26494677"/>
                        <a:gd name="connsiteX48" fmla="*/ 15101966 w 17810337"/>
                        <a:gd name="connsiteY48" fmla="*/ 1517464 h 26494677"/>
                        <a:gd name="connsiteX49" fmla="*/ 15101967 w 17810337"/>
                        <a:gd name="connsiteY49" fmla="*/ 3514182 h 26494677"/>
                        <a:gd name="connsiteX50" fmla="*/ 13490383 w 17810337"/>
                        <a:gd name="connsiteY50" fmla="*/ 5282675 h 26494677"/>
                        <a:gd name="connsiteX51" fmla="*/ 12891542 w 17810337"/>
                        <a:gd name="connsiteY51" fmla="*/ 10453978 h 26494677"/>
                        <a:gd name="connsiteX52" fmla="*/ 12749877 w 17810337"/>
                        <a:gd name="connsiteY52" fmla="*/ 12759443 h 26494677"/>
                        <a:gd name="connsiteX53" fmla="*/ 6264175 w 17810337"/>
                        <a:gd name="connsiteY53" fmla="*/ 12763732 h 26494677"/>
                        <a:gd name="connsiteX54" fmla="*/ 4179127 w 17810337"/>
                        <a:gd name="connsiteY54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1585373 w 17810337"/>
                        <a:gd name="connsiteY14" fmla="*/ 21572157 h 26494677"/>
                        <a:gd name="connsiteX15" fmla="*/ 396653 w 17810337"/>
                        <a:gd name="connsiteY15" fmla="*/ 22486557 h 26494677"/>
                        <a:gd name="connsiteX16" fmla="*/ 660677 w 17810337"/>
                        <a:gd name="connsiteY16" fmla="*/ 24445388 h 26494677"/>
                        <a:gd name="connsiteX17" fmla="*/ 2171434 w 17810337"/>
                        <a:gd name="connsiteY17" fmla="*/ 24447529 h 26494677"/>
                        <a:gd name="connsiteX18" fmla="*/ 2134013 w 17810337"/>
                        <a:gd name="connsiteY18" fmla="*/ 22760877 h 26494677"/>
                        <a:gd name="connsiteX19" fmla="*/ 4968653 w 17810337"/>
                        <a:gd name="connsiteY19" fmla="*/ 21480717 h 26494677"/>
                        <a:gd name="connsiteX20" fmla="*/ 6888893 w 17810337"/>
                        <a:gd name="connsiteY20" fmla="*/ 21937917 h 26494677"/>
                        <a:gd name="connsiteX21" fmla="*/ 8260493 w 17810337"/>
                        <a:gd name="connsiteY21" fmla="*/ 25778397 h 26494677"/>
                        <a:gd name="connsiteX22" fmla="*/ 8992013 w 17810337"/>
                        <a:gd name="connsiteY22" fmla="*/ 26235597 h 26494677"/>
                        <a:gd name="connsiteX23" fmla="*/ 9906413 w 17810337"/>
                        <a:gd name="connsiteY23" fmla="*/ 25595517 h 26494677"/>
                        <a:gd name="connsiteX24" fmla="*/ 9723533 w 17810337"/>
                        <a:gd name="connsiteY24" fmla="*/ 24863997 h 26494677"/>
                        <a:gd name="connsiteX25" fmla="*/ 9083453 w 17810337"/>
                        <a:gd name="connsiteY25" fmla="*/ 24498237 h 26494677"/>
                        <a:gd name="connsiteX26" fmla="*/ 8351933 w 17810337"/>
                        <a:gd name="connsiteY26" fmla="*/ 21846477 h 26494677"/>
                        <a:gd name="connsiteX27" fmla="*/ 8626253 w 17810337"/>
                        <a:gd name="connsiteY27" fmla="*/ 21297837 h 26494677"/>
                        <a:gd name="connsiteX28" fmla="*/ 12558173 w 17810337"/>
                        <a:gd name="connsiteY28" fmla="*/ 22303677 h 26494677"/>
                        <a:gd name="connsiteX29" fmla="*/ 12466733 w 17810337"/>
                        <a:gd name="connsiteY29" fmla="*/ 23675277 h 26494677"/>
                        <a:gd name="connsiteX30" fmla="*/ 13198253 w 17810337"/>
                        <a:gd name="connsiteY30" fmla="*/ 24315357 h 26494677"/>
                        <a:gd name="connsiteX31" fmla="*/ 13838333 w 17810337"/>
                        <a:gd name="connsiteY31" fmla="*/ 23400957 h 26494677"/>
                        <a:gd name="connsiteX32" fmla="*/ 13838333 w 17810337"/>
                        <a:gd name="connsiteY32" fmla="*/ 21937917 h 26494677"/>
                        <a:gd name="connsiteX33" fmla="*/ 9632093 w 17810337"/>
                        <a:gd name="connsiteY33" fmla="*/ 20474877 h 26494677"/>
                        <a:gd name="connsiteX34" fmla="*/ 10155682 w 17810337"/>
                        <a:gd name="connsiteY34" fmla="*/ 19685989 h 26494677"/>
                        <a:gd name="connsiteX35" fmla="*/ 9723533 w 17810337"/>
                        <a:gd name="connsiteY35" fmla="*/ 18920397 h 26494677"/>
                        <a:gd name="connsiteX36" fmla="*/ 8077613 w 17810337"/>
                        <a:gd name="connsiteY36" fmla="*/ 19286157 h 26494677"/>
                        <a:gd name="connsiteX37" fmla="*/ 8351933 w 17810337"/>
                        <a:gd name="connsiteY37" fmla="*/ 14805597 h 26494677"/>
                        <a:gd name="connsiteX38" fmla="*/ 9357773 w 17810337"/>
                        <a:gd name="connsiteY38" fmla="*/ 14805597 h 26494677"/>
                        <a:gd name="connsiteX39" fmla="*/ 9357773 w 17810337"/>
                        <a:gd name="connsiteY39" fmla="*/ 15719997 h 26494677"/>
                        <a:gd name="connsiteX40" fmla="*/ 10272173 w 17810337"/>
                        <a:gd name="connsiteY40" fmla="*/ 15811437 h 26494677"/>
                        <a:gd name="connsiteX41" fmla="*/ 10729373 w 17810337"/>
                        <a:gd name="connsiteY41" fmla="*/ 14074077 h 26494677"/>
                        <a:gd name="connsiteX42" fmla="*/ 14935613 w 17810337"/>
                        <a:gd name="connsiteY42" fmla="*/ 13616877 h 26494677"/>
                        <a:gd name="connsiteX43" fmla="*/ 16124333 w 17810337"/>
                        <a:gd name="connsiteY43" fmla="*/ 9319197 h 26494677"/>
                        <a:gd name="connsiteX44" fmla="*/ 16149844 w 17810337"/>
                        <a:gd name="connsiteY44" fmla="*/ 5815321 h 26494677"/>
                        <a:gd name="connsiteX45" fmla="*/ 17566497 w 17810337"/>
                        <a:gd name="connsiteY45" fmla="*/ 2506542 h 26494677"/>
                        <a:gd name="connsiteX46" fmla="*/ 16876746 w 17810337"/>
                        <a:gd name="connsiteY46" fmla="*/ 164846 h 26494677"/>
                        <a:gd name="connsiteX47" fmla="*/ 15101966 w 17810337"/>
                        <a:gd name="connsiteY47" fmla="*/ 1517464 h 26494677"/>
                        <a:gd name="connsiteX48" fmla="*/ 15101967 w 17810337"/>
                        <a:gd name="connsiteY48" fmla="*/ 3514182 h 26494677"/>
                        <a:gd name="connsiteX49" fmla="*/ 13490383 w 17810337"/>
                        <a:gd name="connsiteY49" fmla="*/ 5282675 h 26494677"/>
                        <a:gd name="connsiteX50" fmla="*/ 12891542 w 17810337"/>
                        <a:gd name="connsiteY50" fmla="*/ 10453978 h 26494677"/>
                        <a:gd name="connsiteX51" fmla="*/ 12749877 w 17810337"/>
                        <a:gd name="connsiteY51" fmla="*/ 12759443 h 26494677"/>
                        <a:gd name="connsiteX52" fmla="*/ 6264175 w 17810337"/>
                        <a:gd name="connsiteY52" fmla="*/ 12763732 h 26494677"/>
                        <a:gd name="connsiteX53" fmla="*/ 4179127 w 17810337"/>
                        <a:gd name="connsiteY53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396653 w 17810337"/>
                        <a:gd name="connsiteY14" fmla="*/ 22486557 h 26494677"/>
                        <a:gd name="connsiteX15" fmla="*/ 660677 w 17810337"/>
                        <a:gd name="connsiteY15" fmla="*/ 24445388 h 26494677"/>
                        <a:gd name="connsiteX16" fmla="*/ 2171434 w 17810337"/>
                        <a:gd name="connsiteY16" fmla="*/ 24447529 h 26494677"/>
                        <a:gd name="connsiteX17" fmla="*/ 2134013 w 17810337"/>
                        <a:gd name="connsiteY17" fmla="*/ 22760877 h 26494677"/>
                        <a:gd name="connsiteX18" fmla="*/ 4968653 w 17810337"/>
                        <a:gd name="connsiteY18" fmla="*/ 21480717 h 26494677"/>
                        <a:gd name="connsiteX19" fmla="*/ 6888893 w 17810337"/>
                        <a:gd name="connsiteY19" fmla="*/ 21937917 h 26494677"/>
                        <a:gd name="connsiteX20" fmla="*/ 8260493 w 17810337"/>
                        <a:gd name="connsiteY20" fmla="*/ 25778397 h 26494677"/>
                        <a:gd name="connsiteX21" fmla="*/ 8992013 w 17810337"/>
                        <a:gd name="connsiteY21" fmla="*/ 26235597 h 26494677"/>
                        <a:gd name="connsiteX22" fmla="*/ 9906413 w 17810337"/>
                        <a:gd name="connsiteY22" fmla="*/ 25595517 h 26494677"/>
                        <a:gd name="connsiteX23" fmla="*/ 9723533 w 17810337"/>
                        <a:gd name="connsiteY23" fmla="*/ 24863997 h 26494677"/>
                        <a:gd name="connsiteX24" fmla="*/ 9083453 w 17810337"/>
                        <a:gd name="connsiteY24" fmla="*/ 24498237 h 26494677"/>
                        <a:gd name="connsiteX25" fmla="*/ 8351933 w 17810337"/>
                        <a:gd name="connsiteY25" fmla="*/ 21846477 h 26494677"/>
                        <a:gd name="connsiteX26" fmla="*/ 8626253 w 17810337"/>
                        <a:gd name="connsiteY26" fmla="*/ 21297837 h 26494677"/>
                        <a:gd name="connsiteX27" fmla="*/ 12558173 w 17810337"/>
                        <a:gd name="connsiteY27" fmla="*/ 22303677 h 26494677"/>
                        <a:gd name="connsiteX28" fmla="*/ 12466733 w 17810337"/>
                        <a:gd name="connsiteY28" fmla="*/ 23675277 h 26494677"/>
                        <a:gd name="connsiteX29" fmla="*/ 13198253 w 17810337"/>
                        <a:gd name="connsiteY29" fmla="*/ 24315357 h 26494677"/>
                        <a:gd name="connsiteX30" fmla="*/ 13838333 w 17810337"/>
                        <a:gd name="connsiteY30" fmla="*/ 23400957 h 26494677"/>
                        <a:gd name="connsiteX31" fmla="*/ 13838333 w 17810337"/>
                        <a:gd name="connsiteY31" fmla="*/ 21937917 h 26494677"/>
                        <a:gd name="connsiteX32" fmla="*/ 9632093 w 17810337"/>
                        <a:gd name="connsiteY32" fmla="*/ 20474877 h 26494677"/>
                        <a:gd name="connsiteX33" fmla="*/ 10155682 w 17810337"/>
                        <a:gd name="connsiteY33" fmla="*/ 19685989 h 26494677"/>
                        <a:gd name="connsiteX34" fmla="*/ 9723533 w 17810337"/>
                        <a:gd name="connsiteY34" fmla="*/ 18920397 h 26494677"/>
                        <a:gd name="connsiteX35" fmla="*/ 8077613 w 17810337"/>
                        <a:gd name="connsiteY35" fmla="*/ 19286157 h 26494677"/>
                        <a:gd name="connsiteX36" fmla="*/ 8351933 w 17810337"/>
                        <a:gd name="connsiteY36" fmla="*/ 14805597 h 26494677"/>
                        <a:gd name="connsiteX37" fmla="*/ 9357773 w 17810337"/>
                        <a:gd name="connsiteY37" fmla="*/ 14805597 h 26494677"/>
                        <a:gd name="connsiteX38" fmla="*/ 9357773 w 17810337"/>
                        <a:gd name="connsiteY38" fmla="*/ 15719997 h 26494677"/>
                        <a:gd name="connsiteX39" fmla="*/ 10272173 w 17810337"/>
                        <a:gd name="connsiteY39" fmla="*/ 15811437 h 26494677"/>
                        <a:gd name="connsiteX40" fmla="*/ 10729373 w 17810337"/>
                        <a:gd name="connsiteY40" fmla="*/ 14074077 h 26494677"/>
                        <a:gd name="connsiteX41" fmla="*/ 14935613 w 17810337"/>
                        <a:gd name="connsiteY41" fmla="*/ 13616877 h 26494677"/>
                        <a:gd name="connsiteX42" fmla="*/ 16124333 w 17810337"/>
                        <a:gd name="connsiteY42" fmla="*/ 9319197 h 26494677"/>
                        <a:gd name="connsiteX43" fmla="*/ 16149844 w 17810337"/>
                        <a:gd name="connsiteY43" fmla="*/ 5815321 h 26494677"/>
                        <a:gd name="connsiteX44" fmla="*/ 17566497 w 17810337"/>
                        <a:gd name="connsiteY44" fmla="*/ 2506542 h 26494677"/>
                        <a:gd name="connsiteX45" fmla="*/ 16876746 w 17810337"/>
                        <a:gd name="connsiteY45" fmla="*/ 164846 h 26494677"/>
                        <a:gd name="connsiteX46" fmla="*/ 15101966 w 17810337"/>
                        <a:gd name="connsiteY46" fmla="*/ 1517464 h 26494677"/>
                        <a:gd name="connsiteX47" fmla="*/ 15101967 w 17810337"/>
                        <a:gd name="connsiteY47" fmla="*/ 3514182 h 26494677"/>
                        <a:gd name="connsiteX48" fmla="*/ 13490383 w 17810337"/>
                        <a:gd name="connsiteY48" fmla="*/ 5282675 h 26494677"/>
                        <a:gd name="connsiteX49" fmla="*/ 12891542 w 17810337"/>
                        <a:gd name="connsiteY49" fmla="*/ 10453978 h 26494677"/>
                        <a:gd name="connsiteX50" fmla="*/ 12749877 w 17810337"/>
                        <a:gd name="connsiteY50" fmla="*/ 12759443 h 26494677"/>
                        <a:gd name="connsiteX51" fmla="*/ 6264175 w 17810337"/>
                        <a:gd name="connsiteY51" fmla="*/ 12763732 h 26494677"/>
                        <a:gd name="connsiteX52" fmla="*/ 4179127 w 17810337"/>
                        <a:gd name="connsiteY52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396653 w 17810337"/>
                        <a:gd name="connsiteY14" fmla="*/ 22486557 h 26494677"/>
                        <a:gd name="connsiteX15" fmla="*/ 660677 w 17810337"/>
                        <a:gd name="connsiteY15" fmla="*/ 24445388 h 26494677"/>
                        <a:gd name="connsiteX16" fmla="*/ 2171434 w 17810337"/>
                        <a:gd name="connsiteY16" fmla="*/ 24447529 h 26494677"/>
                        <a:gd name="connsiteX17" fmla="*/ 2134013 w 17810337"/>
                        <a:gd name="connsiteY17" fmla="*/ 22760877 h 26494677"/>
                        <a:gd name="connsiteX18" fmla="*/ 4968653 w 17810337"/>
                        <a:gd name="connsiteY18" fmla="*/ 21480717 h 26494677"/>
                        <a:gd name="connsiteX19" fmla="*/ 6888893 w 17810337"/>
                        <a:gd name="connsiteY19" fmla="*/ 21937917 h 26494677"/>
                        <a:gd name="connsiteX20" fmla="*/ 8260493 w 17810337"/>
                        <a:gd name="connsiteY20" fmla="*/ 25778397 h 26494677"/>
                        <a:gd name="connsiteX21" fmla="*/ 8992013 w 17810337"/>
                        <a:gd name="connsiteY21" fmla="*/ 26235597 h 26494677"/>
                        <a:gd name="connsiteX22" fmla="*/ 9906413 w 17810337"/>
                        <a:gd name="connsiteY22" fmla="*/ 25595517 h 26494677"/>
                        <a:gd name="connsiteX23" fmla="*/ 9723533 w 17810337"/>
                        <a:gd name="connsiteY23" fmla="*/ 24863997 h 26494677"/>
                        <a:gd name="connsiteX24" fmla="*/ 9083453 w 17810337"/>
                        <a:gd name="connsiteY24" fmla="*/ 24498237 h 26494677"/>
                        <a:gd name="connsiteX25" fmla="*/ 8351933 w 17810337"/>
                        <a:gd name="connsiteY25" fmla="*/ 21846477 h 26494677"/>
                        <a:gd name="connsiteX26" fmla="*/ 8626253 w 17810337"/>
                        <a:gd name="connsiteY26" fmla="*/ 21297837 h 26494677"/>
                        <a:gd name="connsiteX27" fmla="*/ 12558173 w 17810337"/>
                        <a:gd name="connsiteY27" fmla="*/ 22303677 h 26494677"/>
                        <a:gd name="connsiteX28" fmla="*/ 12466733 w 17810337"/>
                        <a:gd name="connsiteY28" fmla="*/ 23675277 h 26494677"/>
                        <a:gd name="connsiteX29" fmla="*/ 13198253 w 17810337"/>
                        <a:gd name="connsiteY29" fmla="*/ 24315357 h 26494677"/>
                        <a:gd name="connsiteX30" fmla="*/ 13838333 w 17810337"/>
                        <a:gd name="connsiteY30" fmla="*/ 23400957 h 26494677"/>
                        <a:gd name="connsiteX31" fmla="*/ 13838333 w 17810337"/>
                        <a:gd name="connsiteY31" fmla="*/ 21937917 h 26494677"/>
                        <a:gd name="connsiteX32" fmla="*/ 9632093 w 17810337"/>
                        <a:gd name="connsiteY32" fmla="*/ 20474877 h 26494677"/>
                        <a:gd name="connsiteX33" fmla="*/ 10155682 w 17810337"/>
                        <a:gd name="connsiteY33" fmla="*/ 19685989 h 26494677"/>
                        <a:gd name="connsiteX34" fmla="*/ 9723533 w 17810337"/>
                        <a:gd name="connsiteY34" fmla="*/ 18920397 h 26494677"/>
                        <a:gd name="connsiteX35" fmla="*/ 8077613 w 17810337"/>
                        <a:gd name="connsiteY35" fmla="*/ 19286157 h 26494677"/>
                        <a:gd name="connsiteX36" fmla="*/ 8351933 w 17810337"/>
                        <a:gd name="connsiteY36" fmla="*/ 14805597 h 26494677"/>
                        <a:gd name="connsiteX37" fmla="*/ 9357773 w 17810337"/>
                        <a:gd name="connsiteY37" fmla="*/ 14805597 h 26494677"/>
                        <a:gd name="connsiteX38" fmla="*/ 9357773 w 17810337"/>
                        <a:gd name="connsiteY38" fmla="*/ 15719997 h 26494677"/>
                        <a:gd name="connsiteX39" fmla="*/ 10272173 w 17810337"/>
                        <a:gd name="connsiteY39" fmla="*/ 15811437 h 26494677"/>
                        <a:gd name="connsiteX40" fmla="*/ 10729373 w 17810337"/>
                        <a:gd name="connsiteY40" fmla="*/ 14074077 h 26494677"/>
                        <a:gd name="connsiteX41" fmla="*/ 14935613 w 17810337"/>
                        <a:gd name="connsiteY41" fmla="*/ 13616877 h 26494677"/>
                        <a:gd name="connsiteX42" fmla="*/ 16124333 w 17810337"/>
                        <a:gd name="connsiteY42" fmla="*/ 9319197 h 26494677"/>
                        <a:gd name="connsiteX43" fmla="*/ 16149844 w 17810337"/>
                        <a:gd name="connsiteY43" fmla="*/ 5815321 h 26494677"/>
                        <a:gd name="connsiteX44" fmla="*/ 17566497 w 17810337"/>
                        <a:gd name="connsiteY44" fmla="*/ 2506542 h 26494677"/>
                        <a:gd name="connsiteX45" fmla="*/ 16876746 w 17810337"/>
                        <a:gd name="connsiteY45" fmla="*/ 164846 h 26494677"/>
                        <a:gd name="connsiteX46" fmla="*/ 15101966 w 17810337"/>
                        <a:gd name="connsiteY46" fmla="*/ 1517464 h 26494677"/>
                        <a:gd name="connsiteX47" fmla="*/ 15101967 w 17810337"/>
                        <a:gd name="connsiteY47" fmla="*/ 3514182 h 26494677"/>
                        <a:gd name="connsiteX48" fmla="*/ 13490383 w 17810337"/>
                        <a:gd name="connsiteY48" fmla="*/ 5282675 h 26494677"/>
                        <a:gd name="connsiteX49" fmla="*/ 12891542 w 17810337"/>
                        <a:gd name="connsiteY49" fmla="*/ 10453978 h 26494677"/>
                        <a:gd name="connsiteX50" fmla="*/ 12749877 w 17810337"/>
                        <a:gd name="connsiteY50" fmla="*/ 12759443 h 26494677"/>
                        <a:gd name="connsiteX51" fmla="*/ 6264175 w 17810337"/>
                        <a:gd name="connsiteY51" fmla="*/ 12763732 h 26494677"/>
                        <a:gd name="connsiteX52" fmla="*/ 4179127 w 17810337"/>
                        <a:gd name="connsiteY52" fmla="*/ 9629454 h 26494677"/>
                        <a:gd name="connsiteX0" fmla="*/ 4179127 w 17810337"/>
                        <a:gd name="connsiteY0" fmla="*/ 9629454 h 26494677"/>
                        <a:gd name="connsiteX1" fmla="*/ 6669403 w 17810337"/>
                        <a:gd name="connsiteY1" fmla="*/ 8140823 h 26494677"/>
                        <a:gd name="connsiteX2" fmla="*/ 2620808 w 17810337"/>
                        <a:gd name="connsiteY2" fmla="*/ 8827419 h 26494677"/>
                        <a:gd name="connsiteX3" fmla="*/ 4253343 w 17810337"/>
                        <a:gd name="connsiteY3" fmla="*/ 12370302 h 26494677"/>
                        <a:gd name="connsiteX4" fmla="*/ 573845 w 17810337"/>
                        <a:gd name="connsiteY4" fmla="*/ 13148027 h 26494677"/>
                        <a:gd name="connsiteX5" fmla="*/ 1236420 w 17810337"/>
                        <a:gd name="connsiteY5" fmla="*/ 13784221 h 26494677"/>
                        <a:gd name="connsiteX6" fmla="*/ 2531717 w 17810337"/>
                        <a:gd name="connsiteY6" fmla="*/ 13642845 h 26494677"/>
                        <a:gd name="connsiteX7" fmla="*/ 2914419 w 17810337"/>
                        <a:gd name="connsiteY7" fmla="*/ 14455760 h 26494677"/>
                        <a:gd name="connsiteX8" fmla="*/ 4121400 w 17810337"/>
                        <a:gd name="connsiteY8" fmla="*/ 14385072 h 26494677"/>
                        <a:gd name="connsiteX9" fmla="*/ 4003646 w 17810337"/>
                        <a:gd name="connsiteY9" fmla="*/ 13642845 h 26494677"/>
                        <a:gd name="connsiteX10" fmla="*/ 4827926 w 17810337"/>
                        <a:gd name="connsiteY10" fmla="*/ 13572156 h 26494677"/>
                        <a:gd name="connsiteX11" fmla="*/ 5432081 w 17810337"/>
                        <a:gd name="connsiteY11" fmla="*/ 14312695 h 26494677"/>
                        <a:gd name="connsiteX12" fmla="*/ 7437533 w 17810337"/>
                        <a:gd name="connsiteY12" fmla="*/ 14165517 h 26494677"/>
                        <a:gd name="connsiteX13" fmla="*/ 6614573 w 17810337"/>
                        <a:gd name="connsiteY13" fmla="*/ 19651917 h 26494677"/>
                        <a:gd name="connsiteX14" fmla="*/ 396653 w 17810337"/>
                        <a:gd name="connsiteY14" fmla="*/ 22486557 h 26494677"/>
                        <a:gd name="connsiteX15" fmla="*/ 660677 w 17810337"/>
                        <a:gd name="connsiteY15" fmla="*/ 24445388 h 26494677"/>
                        <a:gd name="connsiteX16" fmla="*/ 2171434 w 17810337"/>
                        <a:gd name="connsiteY16" fmla="*/ 24447529 h 26494677"/>
                        <a:gd name="connsiteX17" fmla="*/ 2134013 w 17810337"/>
                        <a:gd name="connsiteY17" fmla="*/ 22760877 h 26494677"/>
                        <a:gd name="connsiteX18" fmla="*/ 4968653 w 17810337"/>
                        <a:gd name="connsiteY18" fmla="*/ 21480717 h 26494677"/>
                        <a:gd name="connsiteX19" fmla="*/ 6888893 w 17810337"/>
                        <a:gd name="connsiteY19" fmla="*/ 21937917 h 26494677"/>
                        <a:gd name="connsiteX20" fmla="*/ 8260493 w 17810337"/>
                        <a:gd name="connsiteY20" fmla="*/ 25778397 h 26494677"/>
                        <a:gd name="connsiteX21" fmla="*/ 8992013 w 17810337"/>
                        <a:gd name="connsiteY21" fmla="*/ 26235597 h 26494677"/>
                        <a:gd name="connsiteX22" fmla="*/ 9723533 w 17810337"/>
                        <a:gd name="connsiteY22" fmla="*/ 24863997 h 26494677"/>
                        <a:gd name="connsiteX23" fmla="*/ 9083453 w 17810337"/>
                        <a:gd name="connsiteY23" fmla="*/ 24498237 h 26494677"/>
                        <a:gd name="connsiteX24" fmla="*/ 8351933 w 17810337"/>
                        <a:gd name="connsiteY24" fmla="*/ 21846477 h 26494677"/>
                        <a:gd name="connsiteX25" fmla="*/ 8626253 w 17810337"/>
                        <a:gd name="connsiteY25" fmla="*/ 21297837 h 26494677"/>
                        <a:gd name="connsiteX26" fmla="*/ 12558173 w 17810337"/>
                        <a:gd name="connsiteY26" fmla="*/ 22303677 h 26494677"/>
                        <a:gd name="connsiteX27" fmla="*/ 12466733 w 17810337"/>
                        <a:gd name="connsiteY27" fmla="*/ 23675277 h 26494677"/>
                        <a:gd name="connsiteX28" fmla="*/ 13198253 w 17810337"/>
                        <a:gd name="connsiteY28" fmla="*/ 24315357 h 26494677"/>
                        <a:gd name="connsiteX29" fmla="*/ 13838333 w 17810337"/>
                        <a:gd name="connsiteY29" fmla="*/ 23400957 h 26494677"/>
                        <a:gd name="connsiteX30" fmla="*/ 13838333 w 17810337"/>
                        <a:gd name="connsiteY30" fmla="*/ 21937917 h 26494677"/>
                        <a:gd name="connsiteX31" fmla="*/ 9632093 w 17810337"/>
                        <a:gd name="connsiteY31" fmla="*/ 20474877 h 26494677"/>
                        <a:gd name="connsiteX32" fmla="*/ 10155682 w 17810337"/>
                        <a:gd name="connsiteY32" fmla="*/ 19685989 h 26494677"/>
                        <a:gd name="connsiteX33" fmla="*/ 9723533 w 17810337"/>
                        <a:gd name="connsiteY33" fmla="*/ 18920397 h 26494677"/>
                        <a:gd name="connsiteX34" fmla="*/ 8077613 w 17810337"/>
                        <a:gd name="connsiteY34" fmla="*/ 19286157 h 26494677"/>
                        <a:gd name="connsiteX35" fmla="*/ 8351933 w 17810337"/>
                        <a:gd name="connsiteY35" fmla="*/ 14805597 h 26494677"/>
                        <a:gd name="connsiteX36" fmla="*/ 9357773 w 17810337"/>
                        <a:gd name="connsiteY36" fmla="*/ 14805597 h 26494677"/>
                        <a:gd name="connsiteX37" fmla="*/ 9357773 w 17810337"/>
                        <a:gd name="connsiteY37" fmla="*/ 15719997 h 26494677"/>
                        <a:gd name="connsiteX38" fmla="*/ 10272173 w 17810337"/>
                        <a:gd name="connsiteY38" fmla="*/ 15811437 h 26494677"/>
                        <a:gd name="connsiteX39" fmla="*/ 10729373 w 17810337"/>
                        <a:gd name="connsiteY39" fmla="*/ 14074077 h 26494677"/>
                        <a:gd name="connsiteX40" fmla="*/ 14935613 w 17810337"/>
                        <a:gd name="connsiteY40" fmla="*/ 13616877 h 26494677"/>
                        <a:gd name="connsiteX41" fmla="*/ 16124333 w 17810337"/>
                        <a:gd name="connsiteY41" fmla="*/ 9319197 h 26494677"/>
                        <a:gd name="connsiteX42" fmla="*/ 16149844 w 17810337"/>
                        <a:gd name="connsiteY42" fmla="*/ 5815321 h 26494677"/>
                        <a:gd name="connsiteX43" fmla="*/ 17566497 w 17810337"/>
                        <a:gd name="connsiteY43" fmla="*/ 2506542 h 26494677"/>
                        <a:gd name="connsiteX44" fmla="*/ 16876746 w 17810337"/>
                        <a:gd name="connsiteY44" fmla="*/ 164846 h 26494677"/>
                        <a:gd name="connsiteX45" fmla="*/ 15101966 w 17810337"/>
                        <a:gd name="connsiteY45" fmla="*/ 1517464 h 26494677"/>
                        <a:gd name="connsiteX46" fmla="*/ 15101967 w 17810337"/>
                        <a:gd name="connsiteY46" fmla="*/ 3514182 h 26494677"/>
                        <a:gd name="connsiteX47" fmla="*/ 13490383 w 17810337"/>
                        <a:gd name="connsiteY47" fmla="*/ 5282675 h 26494677"/>
                        <a:gd name="connsiteX48" fmla="*/ 12891542 w 17810337"/>
                        <a:gd name="connsiteY48" fmla="*/ 10453978 h 26494677"/>
                        <a:gd name="connsiteX49" fmla="*/ 12749877 w 17810337"/>
                        <a:gd name="connsiteY49" fmla="*/ 12759443 h 26494677"/>
                        <a:gd name="connsiteX50" fmla="*/ 6264175 w 17810337"/>
                        <a:gd name="connsiteY50" fmla="*/ 12763732 h 26494677"/>
                        <a:gd name="connsiteX51" fmla="*/ 4179127 w 17810337"/>
                        <a:gd name="connsiteY51" fmla="*/ 9629454 h 26494677"/>
                        <a:gd name="connsiteX0" fmla="*/ 4179127 w 17810337"/>
                        <a:gd name="connsiteY0" fmla="*/ 9629454 h 26723277"/>
                        <a:gd name="connsiteX1" fmla="*/ 6669403 w 17810337"/>
                        <a:gd name="connsiteY1" fmla="*/ 8140823 h 26723277"/>
                        <a:gd name="connsiteX2" fmla="*/ 2620808 w 17810337"/>
                        <a:gd name="connsiteY2" fmla="*/ 8827419 h 26723277"/>
                        <a:gd name="connsiteX3" fmla="*/ 4253343 w 17810337"/>
                        <a:gd name="connsiteY3" fmla="*/ 12370302 h 26723277"/>
                        <a:gd name="connsiteX4" fmla="*/ 573845 w 17810337"/>
                        <a:gd name="connsiteY4" fmla="*/ 13148027 h 26723277"/>
                        <a:gd name="connsiteX5" fmla="*/ 1236420 w 17810337"/>
                        <a:gd name="connsiteY5" fmla="*/ 13784221 h 26723277"/>
                        <a:gd name="connsiteX6" fmla="*/ 2531717 w 17810337"/>
                        <a:gd name="connsiteY6" fmla="*/ 13642845 h 26723277"/>
                        <a:gd name="connsiteX7" fmla="*/ 2914419 w 17810337"/>
                        <a:gd name="connsiteY7" fmla="*/ 14455760 h 26723277"/>
                        <a:gd name="connsiteX8" fmla="*/ 4121400 w 17810337"/>
                        <a:gd name="connsiteY8" fmla="*/ 14385072 h 26723277"/>
                        <a:gd name="connsiteX9" fmla="*/ 4003646 w 17810337"/>
                        <a:gd name="connsiteY9" fmla="*/ 13642845 h 26723277"/>
                        <a:gd name="connsiteX10" fmla="*/ 4827926 w 17810337"/>
                        <a:gd name="connsiteY10" fmla="*/ 13572156 h 26723277"/>
                        <a:gd name="connsiteX11" fmla="*/ 5432081 w 17810337"/>
                        <a:gd name="connsiteY11" fmla="*/ 14312695 h 26723277"/>
                        <a:gd name="connsiteX12" fmla="*/ 7437533 w 17810337"/>
                        <a:gd name="connsiteY12" fmla="*/ 14165517 h 26723277"/>
                        <a:gd name="connsiteX13" fmla="*/ 6614573 w 17810337"/>
                        <a:gd name="connsiteY13" fmla="*/ 19651917 h 26723277"/>
                        <a:gd name="connsiteX14" fmla="*/ 396653 w 17810337"/>
                        <a:gd name="connsiteY14" fmla="*/ 22486557 h 26723277"/>
                        <a:gd name="connsiteX15" fmla="*/ 660677 w 17810337"/>
                        <a:gd name="connsiteY15" fmla="*/ 24445388 h 26723277"/>
                        <a:gd name="connsiteX16" fmla="*/ 2171434 w 17810337"/>
                        <a:gd name="connsiteY16" fmla="*/ 24447529 h 26723277"/>
                        <a:gd name="connsiteX17" fmla="*/ 2134013 w 17810337"/>
                        <a:gd name="connsiteY17" fmla="*/ 22760877 h 26723277"/>
                        <a:gd name="connsiteX18" fmla="*/ 4968653 w 17810337"/>
                        <a:gd name="connsiteY18" fmla="*/ 21480717 h 26723277"/>
                        <a:gd name="connsiteX19" fmla="*/ 6888893 w 17810337"/>
                        <a:gd name="connsiteY19" fmla="*/ 21937917 h 26723277"/>
                        <a:gd name="connsiteX20" fmla="*/ 8992013 w 17810337"/>
                        <a:gd name="connsiteY20" fmla="*/ 26235597 h 26723277"/>
                        <a:gd name="connsiteX21" fmla="*/ 9723533 w 17810337"/>
                        <a:gd name="connsiteY21" fmla="*/ 24863997 h 26723277"/>
                        <a:gd name="connsiteX22" fmla="*/ 9083453 w 17810337"/>
                        <a:gd name="connsiteY22" fmla="*/ 24498237 h 26723277"/>
                        <a:gd name="connsiteX23" fmla="*/ 8351933 w 17810337"/>
                        <a:gd name="connsiteY23" fmla="*/ 21846477 h 26723277"/>
                        <a:gd name="connsiteX24" fmla="*/ 8626253 w 17810337"/>
                        <a:gd name="connsiteY24" fmla="*/ 21297837 h 26723277"/>
                        <a:gd name="connsiteX25" fmla="*/ 12558173 w 17810337"/>
                        <a:gd name="connsiteY25" fmla="*/ 22303677 h 26723277"/>
                        <a:gd name="connsiteX26" fmla="*/ 12466733 w 17810337"/>
                        <a:gd name="connsiteY26" fmla="*/ 23675277 h 26723277"/>
                        <a:gd name="connsiteX27" fmla="*/ 13198253 w 17810337"/>
                        <a:gd name="connsiteY27" fmla="*/ 24315357 h 26723277"/>
                        <a:gd name="connsiteX28" fmla="*/ 13838333 w 17810337"/>
                        <a:gd name="connsiteY28" fmla="*/ 23400957 h 26723277"/>
                        <a:gd name="connsiteX29" fmla="*/ 13838333 w 17810337"/>
                        <a:gd name="connsiteY29" fmla="*/ 21937917 h 26723277"/>
                        <a:gd name="connsiteX30" fmla="*/ 9632093 w 17810337"/>
                        <a:gd name="connsiteY30" fmla="*/ 20474877 h 26723277"/>
                        <a:gd name="connsiteX31" fmla="*/ 10155682 w 17810337"/>
                        <a:gd name="connsiteY31" fmla="*/ 19685989 h 26723277"/>
                        <a:gd name="connsiteX32" fmla="*/ 9723533 w 17810337"/>
                        <a:gd name="connsiteY32" fmla="*/ 18920397 h 26723277"/>
                        <a:gd name="connsiteX33" fmla="*/ 8077613 w 17810337"/>
                        <a:gd name="connsiteY33" fmla="*/ 19286157 h 26723277"/>
                        <a:gd name="connsiteX34" fmla="*/ 8351933 w 17810337"/>
                        <a:gd name="connsiteY34" fmla="*/ 14805597 h 26723277"/>
                        <a:gd name="connsiteX35" fmla="*/ 9357773 w 17810337"/>
                        <a:gd name="connsiteY35" fmla="*/ 14805597 h 26723277"/>
                        <a:gd name="connsiteX36" fmla="*/ 9357773 w 17810337"/>
                        <a:gd name="connsiteY36" fmla="*/ 15719997 h 26723277"/>
                        <a:gd name="connsiteX37" fmla="*/ 10272173 w 17810337"/>
                        <a:gd name="connsiteY37" fmla="*/ 15811437 h 26723277"/>
                        <a:gd name="connsiteX38" fmla="*/ 10729373 w 17810337"/>
                        <a:gd name="connsiteY38" fmla="*/ 14074077 h 26723277"/>
                        <a:gd name="connsiteX39" fmla="*/ 14935613 w 17810337"/>
                        <a:gd name="connsiteY39" fmla="*/ 13616877 h 26723277"/>
                        <a:gd name="connsiteX40" fmla="*/ 16124333 w 17810337"/>
                        <a:gd name="connsiteY40" fmla="*/ 9319197 h 26723277"/>
                        <a:gd name="connsiteX41" fmla="*/ 16149844 w 17810337"/>
                        <a:gd name="connsiteY41" fmla="*/ 5815321 h 26723277"/>
                        <a:gd name="connsiteX42" fmla="*/ 17566497 w 17810337"/>
                        <a:gd name="connsiteY42" fmla="*/ 2506542 h 26723277"/>
                        <a:gd name="connsiteX43" fmla="*/ 16876746 w 17810337"/>
                        <a:gd name="connsiteY43" fmla="*/ 164846 h 26723277"/>
                        <a:gd name="connsiteX44" fmla="*/ 15101966 w 17810337"/>
                        <a:gd name="connsiteY44" fmla="*/ 1517464 h 26723277"/>
                        <a:gd name="connsiteX45" fmla="*/ 15101967 w 17810337"/>
                        <a:gd name="connsiteY45" fmla="*/ 3514182 h 26723277"/>
                        <a:gd name="connsiteX46" fmla="*/ 13490383 w 17810337"/>
                        <a:gd name="connsiteY46" fmla="*/ 5282675 h 26723277"/>
                        <a:gd name="connsiteX47" fmla="*/ 12891542 w 17810337"/>
                        <a:gd name="connsiteY47" fmla="*/ 10453978 h 26723277"/>
                        <a:gd name="connsiteX48" fmla="*/ 12749877 w 17810337"/>
                        <a:gd name="connsiteY48" fmla="*/ 12759443 h 26723277"/>
                        <a:gd name="connsiteX49" fmla="*/ 6264175 w 17810337"/>
                        <a:gd name="connsiteY49" fmla="*/ 12763732 h 26723277"/>
                        <a:gd name="connsiteX50" fmla="*/ 4179127 w 17810337"/>
                        <a:gd name="connsiteY50" fmla="*/ 9629454 h 26723277"/>
                        <a:gd name="connsiteX0" fmla="*/ 4179127 w 17810337"/>
                        <a:gd name="connsiteY0" fmla="*/ 9629454 h 26662317"/>
                        <a:gd name="connsiteX1" fmla="*/ 6669403 w 17810337"/>
                        <a:gd name="connsiteY1" fmla="*/ 8140823 h 26662317"/>
                        <a:gd name="connsiteX2" fmla="*/ 2620808 w 17810337"/>
                        <a:gd name="connsiteY2" fmla="*/ 8827419 h 26662317"/>
                        <a:gd name="connsiteX3" fmla="*/ 4253343 w 17810337"/>
                        <a:gd name="connsiteY3" fmla="*/ 12370302 h 26662317"/>
                        <a:gd name="connsiteX4" fmla="*/ 573845 w 17810337"/>
                        <a:gd name="connsiteY4" fmla="*/ 13148027 h 26662317"/>
                        <a:gd name="connsiteX5" fmla="*/ 1236420 w 17810337"/>
                        <a:gd name="connsiteY5" fmla="*/ 13784221 h 26662317"/>
                        <a:gd name="connsiteX6" fmla="*/ 2531717 w 17810337"/>
                        <a:gd name="connsiteY6" fmla="*/ 13642845 h 26662317"/>
                        <a:gd name="connsiteX7" fmla="*/ 2914419 w 17810337"/>
                        <a:gd name="connsiteY7" fmla="*/ 14455760 h 26662317"/>
                        <a:gd name="connsiteX8" fmla="*/ 4121400 w 17810337"/>
                        <a:gd name="connsiteY8" fmla="*/ 14385072 h 26662317"/>
                        <a:gd name="connsiteX9" fmla="*/ 4003646 w 17810337"/>
                        <a:gd name="connsiteY9" fmla="*/ 13642845 h 26662317"/>
                        <a:gd name="connsiteX10" fmla="*/ 4827926 w 17810337"/>
                        <a:gd name="connsiteY10" fmla="*/ 13572156 h 26662317"/>
                        <a:gd name="connsiteX11" fmla="*/ 5432081 w 17810337"/>
                        <a:gd name="connsiteY11" fmla="*/ 14312695 h 26662317"/>
                        <a:gd name="connsiteX12" fmla="*/ 7437533 w 17810337"/>
                        <a:gd name="connsiteY12" fmla="*/ 14165517 h 26662317"/>
                        <a:gd name="connsiteX13" fmla="*/ 6614573 w 17810337"/>
                        <a:gd name="connsiteY13" fmla="*/ 19651917 h 26662317"/>
                        <a:gd name="connsiteX14" fmla="*/ 396653 w 17810337"/>
                        <a:gd name="connsiteY14" fmla="*/ 22486557 h 26662317"/>
                        <a:gd name="connsiteX15" fmla="*/ 660677 w 17810337"/>
                        <a:gd name="connsiteY15" fmla="*/ 24445388 h 26662317"/>
                        <a:gd name="connsiteX16" fmla="*/ 2171434 w 17810337"/>
                        <a:gd name="connsiteY16" fmla="*/ 24447529 h 26662317"/>
                        <a:gd name="connsiteX17" fmla="*/ 2134013 w 17810337"/>
                        <a:gd name="connsiteY17" fmla="*/ 22760877 h 26662317"/>
                        <a:gd name="connsiteX18" fmla="*/ 4968653 w 17810337"/>
                        <a:gd name="connsiteY18" fmla="*/ 21480717 h 26662317"/>
                        <a:gd name="connsiteX19" fmla="*/ 6888893 w 17810337"/>
                        <a:gd name="connsiteY19" fmla="*/ 21937917 h 26662317"/>
                        <a:gd name="connsiteX20" fmla="*/ 8992013 w 17810337"/>
                        <a:gd name="connsiteY20" fmla="*/ 26235597 h 26662317"/>
                        <a:gd name="connsiteX21" fmla="*/ 9083453 w 17810337"/>
                        <a:gd name="connsiteY21" fmla="*/ 24498237 h 26662317"/>
                        <a:gd name="connsiteX22" fmla="*/ 8351933 w 17810337"/>
                        <a:gd name="connsiteY22" fmla="*/ 21846477 h 26662317"/>
                        <a:gd name="connsiteX23" fmla="*/ 8626253 w 17810337"/>
                        <a:gd name="connsiteY23" fmla="*/ 21297837 h 26662317"/>
                        <a:gd name="connsiteX24" fmla="*/ 12558173 w 17810337"/>
                        <a:gd name="connsiteY24" fmla="*/ 22303677 h 26662317"/>
                        <a:gd name="connsiteX25" fmla="*/ 12466733 w 17810337"/>
                        <a:gd name="connsiteY25" fmla="*/ 23675277 h 26662317"/>
                        <a:gd name="connsiteX26" fmla="*/ 13198253 w 17810337"/>
                        <a:gd name="connsiteY26" fmla="*/ 24315357 h 26662317"/>
                        <a:gd name="connsiteX27" fmla="*/ 13838333 w 17810337"/>
                        <a:gd name="connsiteY27" fmla="*/ 23400957 h 26662317"/>
                        <a:gd name="connsiteX28" fmla="*/ 13838333 w 17810337"/>
                        <a:gd name="connsiteY28" fmla="*/ 21937917 h 26662317"/>
                        <a:gd name="connsiteX29" fmla="*/ 9632093 w 17810337"/>
                        <a:gd name="connsiteY29" fmla="*/ 20474877 h 26662317"/>
                        <a:gd name="connsiteX30" fmla="*/ 10155682 w 17810337"/>
                        <a:gd name="connsiteY30" fmla="*/ 19685989 h 26662317"/>
                        <a:gd name="connsiteX31" fmla="*/ 9723533 w 17810337"/>
                        <a:gd name="connsiteY31" fmla="*/ 18920397 h 26662317"/>
                        <a:gd name="connsiteX32" fmla="*/ 8077613 w 17810337"/>
                        <a:gd name="connsiteY32" fmla="*/ 19286157 h 26662317"/>
                        <a:gd name="connsiteX33" fmla="*/ 8351933 w 17810337"/>
                        <a:gd name="connsiteY33" fmla="*/ 14805597 h 26662317"/>
                        <a:gd name="connsiteX34" fmla="*/ 9357773 w 17810337"/>
                        <a:gd name="connsiteY34" fmla="*/ 14805597 h 26662317"/>
                        <a:gd name="connsiteX35" fmla="*/ 9357773 w 17810337"/>
                        <a:gd name="connsiteY35" fmla="*/ 15719997 h 26662317"/>
                        <a:gd name="connsiteX36" fmla="*/ 10272173 w 17810337"/>
                        <a:gd name="connsiteY36" fmla="*/ 15811437 h 26662317"/>
                        <a:gd name="connsiteX37" fmla="*/ 10729373 w 17810337"/>
                        <a:gd name="connsiteY37" fmla="*/ 14074077 h 26662317"/>
                        <a:gd name="connsiteX38" fmla="*/ 14935613 w 17810337"/>
                        <a:gd name="connsiteY38" fmla="*/ 13616877 h 26662317"/>
                        <a:gd name="connsiteX39" fmla="*/ 16124333 w 17810337"/>
                        <a:gd name="connsiteY39" fmla="*/ 9319197 h 26662317"/>
                        <a:gd name="connsiteX40" fmla="*/ 16149844 w 17810337"/>
                        <a:gd name="connsiteY40" fmla="*/ 5815321 h 26662317"/>
                        <a:gd name="connsiteX41" fmla="*/ 17566497 w 17810337"/>
                        <a:gd name="connsiteY41" fmla="*/ 2506542 h 26662317"/>
                        <a:gd name="connsiteX42" fmla="*/ 16876746 w 17810337"/>
                        <a:gd name="connsiteY42" fmla="*/ 164846 h 26662317"/>
                        <a:gd name="connsiteX43" fmla="*/ 15101966 w 17810337"/>
                        <a:gd name="connsiteY43" fmla="*/ 1517464 h 26662317"/>
                        <a:gd name="connsiteX44" fmla="*/ 15101967 w 17810337"/>
                        <a:gd name="connsiteY44" fmla="*/ 3514182 h 26662317"/>
                        <a:gd name="connsiteX45" fmla="*/ 13490383 w 17810337"/>
                        <a:gd name="connsiteY45" fmla="*/ 5282675 h 26662317"/>
                        <a:gd name="connsiteX46" fmla="*/ 12891542 w 17810337"/>
                        <a:gd name="connsiteY46" fmla="*/ 10453978 h 26662317"/>
                        <a:gd name="connsiteX47" fmla="*/ 12749877 w 17810337"/>
                        <a:gd name="connsiteY47" fmla="*/ 12759443 h 26662317"/>
                        <a:gd name="connsiteX48" fmla="*/ 6264175 w 17810337"/>
                        <a:gd name="connsiteY48" fmla="*/ 12763732 h 26662317"/>
                        <a:gd name="connsiteX49" fmla="*/ 4179127 w 17810337"/>
                        <a:gd name="connsiteY49" fmla="*/ 9629454 h 26662317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4968653 w 17810337"/>
                        <a:gd name="connsiteY18" fmla="*/ 21480717 h 25206316"/>
                        <a:gd name="connsiteX19" fmla="*/ 6888893 w 17810337"/>
                        <a:gd name="connsiteY19" fmla="*/ 21937917 h 25206316"/>
                        <a:gd name="connsiteX20" fmla="*/ 9083453 w 17810337"/>
                        <a:gd name="connsiteY20" fmla="*/ 24498237 h 25206316"/>
                        <a:gd name="connsiteX21" fmla="*/ 8351933 w 17810337"/>
                        <a:gd name="connsiteY21" fmla="*/ 21846477 h 25206316"/>
                        <a:gd name="connsiteX22" fmla="*/ 8626253 w 17810337"/>
                        <a:gd name="connsiteY22" fmla="*/ 21297837 h 25206316"/>
                        <a:gd name="connsiteX23" fmla="*/ 12558173 w 17810337"/>
                        <a:gd name="connsiteY23" fmla="*/ 22303677 h 25206316"/>
                        <a:gd name="connsiteX24" fmla="*/ 12466733 w 17810337"/>
                        <a:gd name="connsiteY24" fmla="*/ 23675277 h 25206316"/>
                        <a:gd name="connsiteX25" fmla="*/ 13198253 w 17810337"/>
                        <a:gd name="connsiteY25" fmla="*/ 24315357 h 25206316"/>
                        <a:gd name="connsiteX26" fmla="*/ 13838333 w 17810337"/>
                        <a:gd name="connsiteY26" fmla="*/ 23400957 h 25206316"/>
                        <a:gd name="connsiteX27" fmla="*/ 13838333 w 17810337"/>
                        <a:gd name="connsiteY27" fmla="*/ 21937917 h 25206316"/>
                        <a:gd name="connsiteX28" fmla="*/ 9632093 w 17810337"/>
                        <a:gd name="connsiteY28" fmla="*/ 20474877 h 25206316"/>
                        <a:gd name="connsiteX29" fmla="*/ 10155682 w 17810337"/>
                        <a:gd name="connsiteY29" fmla="*/ 19685989 h 25206316"/>
                        <a:gd name="connsiteX30" fmla="*/ 9723533 w 17810337"/>
                        <a:gd name="connsiteY30" fmla="*/ 18920397 h 25206316"/>
                        <a:gd name="connsiteX31" fmla="*/ 8077613 w 17810337"/>
                        <a:gd name="connsiteY31" fmla="*/ 19286157 h 25206316"/>
                        <a:gd name="connsiteX32" fmla="*/ 8351933 w 17810337"/>
                        <a:gd name="connsiteY32" fmla="*/ 14805597 h 25206316"/>
                        <a:gd name="connsiteX33" fmla="*/ 9357773 w 17810337"/>
                        <a:gd name="connsiteY33" fmla="*/ 14805597 h 25206316"/>
                        <a:gd name="connsiteX34" fmla="*/ 9357773 w 17810337"/>
                        <a:gd name="connsiteY34" fmla="*/ 15719997 h 25206316"/>
                        <a:gd name="connsiteX35" fmla="*/ 10272173 w 17810337"/>
                        <a:gd name="connsiteY35" fmla="*/ 15811437 h 25206316"/>
                        <a:gd name="connsiteX36" fmla="*/ 10729373 w 17810337"/>
                        <a:gd name="connsiteY36" fmla="*/ 14074077 h 25206316"/>
                        <a:gd name="connsiteX37" fmla="*/ 14935613 w 17810337"/>
                        <a:gd name="connsiteY37" fmla="*/ 13616877 h 25206316"/>
                        <a:gd name="connsiteX38" fmla="*/ 16124333 w 17810337"/>
                        <a:gd name="connsiteY38" fmla="*/ 9319197 h 25206316"/>
                        <a:gd name="connsiteX39" fmla="*/ 16149844 w 17810337"/>
                        <a:gd name="connsiteY39" fmla="*/ 5815321 h 25206316"/>
                        <a:gd name="connsiteX40" fmla="*/ 17566497 w 17810337"/>
                        <a:gd name="connsiteY40" fmla="*/ 2506542 h 25206316"/>
                        <a:gd name="connsiteX41" fmla="*/ 16876746 w 17810337"/>
                        <a:gd name="connsiteY41" fmla="*/ 164846 h 25206316"/>
                        <a:gd name="connsiteX42" fmla="*/ 15101966 w 17810337"/>
                        <a:gd name="connsiteY42" fmla="*/ 1517464 h 25206316"/>
                        <a:gd name="connsiteX43" fmla="*/ 15101967 w 17810337"/>
                        <a:gd name="connsiteY43" fmla="*/ 3514182 h 25206316"/>
                        <a:gd name="connsiteX44" fmla="*/ 13490383 w 17810337"/>
                        <a:gd name="connsiteY44" fmla="*/ 5282675 h 25206316"/>
                        <a:gd name="connsiteX45" fmla="*/ 12891542 w 17810337"/>
                        <a:gd name="connsiteY45" fmla="*/ 10453978 h 25206316"/>
                        <a:gd name="connsiteX46" fmla="*/ 12749877 w 17810337"/>
                        <a:gd name="connsiteY46" fmla="*/ 12759443 h 25206316"/>
                        <a:gd name="connsiteX47" fmla="*/ 6264175 w 17810337"/>
                        <a:gd name="connsiteY47" fmla="*/ 12763732 h 25206316"/>
                        <a:gd name="connsiteX48" fmla="*/ 4179127 w 17810337"/>
                        <a:gd name="connsiteY48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4968653 w 17810337"/>
                        <a:gd name="connsiteY18" fmla="*/ 21480717 h 25206316"/>
                        <a:gd name="connsiteX19" fmla="*/ 6888893 w 17810337"/>
                        <a:gd name="connsiteY19" fmla="*/ 21937917 h 25206316"/>
                        <a:gd name="connsiteX20" fmla="*/ 8351933 w 17810337"/>
                        <a:gd name="connsiteY20" fmla="*/ 21846477 h 25206316"/>
                        <a:gd name="connsiteX21" fmla="*/ 8626253 w 17810337"/>
                        <a:gd name="connsiteY21" fmla="*/ 21297837 h 25206316"/>
                        <a:gd name="connsiteX22" fmla="*/ 12558173 w 17810337"/>
                        <a:gd name="connsiteY22" fmla="*/ 22303677 h 25206316"/>
                        <a:gd name="connsiteX23" fmla="*/ 12466733 w 17810337"/>
                        <a:gd name="connsiteY23" fmla="*/ 23675277 h 25206316"/>
                        <a:gd name="connsiteX24" fmla="*/ 13198253 w 17810337"/>
                        <a:gd name="connsiteY24" fmla="*/ 24315357 h 25206316"/>
                        <a:gd name="connsiteX25" fmla="*/ 13838333 w 17810337"/>
                        <a:gd name="connsiteY25" fmla="*/ 23400957 h 25206316"/>
                        <a:gd name="connsiteX26" fmla="*/ 13838333 w 17810337"/>
                        <a:gd name="connsiteY26" fmla="*/ 21937917 h 25206316"/>
                        <a:gd name="connsiteX27" fmla="*/ 9632093 w 17810337"/>
                        <a:gd name="connsiteY27" fmla="*/ 20474877 h 25206316"/>
                        <a:gd name="connsiteX28" fmla="*/ 10155682 w 17810337"/>
                        <a:gd name="connsiteY28" fmla="*/ 19685989 h 25206316"/>
                        <a:gd name="connsiteX29" fmla="*/ 9723533 w 17810337"/>
                        <a:gd name="connsiteY29" fmla="*/ 18920397 h 25206316"/>
                        <a:gd name="connsiteX30" fmla="*/ 8077613 w 17810337"/>
                        <a:gd name="connsiteY30" fmla="*/ 19286157 h 25206316"/>
                        <a:gd name="connsiteX31" fmla="*/ 8351933 w 17810337"/>
                        <a:gd name="connsiteY31" fmla="*/ 14805597 h 25206316"/>
                        <a:gd name="connsiteX32" fmla="*/ 9357773 w 17810337"/>
                        <a:gd name="connsiteY32" fmla="*/ 14805597 h 25206316"/>
                        <a:gd name="connsiteX33" fmla="*/ 9357773 w 17810337"/>
                        <a:gd name="connsiteY33" fmla="*/ 15719997 h 25206316"/>
                        <a:gd name="connsiteX34" fmla="*/ 10272173 w 17810337"/>
                        <a:gd name="connsiteY34" fmla="*/ 15811437 h 25206316"/>
                        <a:gd name="connsiteX35" fmla="*/ 10729373 w 17810337"/>
                        <a:gd name="connsiteY35" fmla="*/ 14074077 h 25206316"/>
                        <a:gd name="connsiteX36" fmla="*/ 14935613 w 17810337"/>
                        <a:gd name="connsiteY36" fmla="*/ 13616877 h 25206316"/>
                        <a:gd name="connsiteX37" fmla="*/ 16124333 w 17810337"/>
                        <a:gd name="connsiteY37" fmla="*/ 9319197 h 25206316"/>
                        <a:gd name="connsiteX38" fmla="*/ 16149844 w 17810337"/>
                        <a:gd name="connsiteY38" fmla="*/ 5815321 h 25206316"/>
                        <a:gd name="connsiteX39" fmla="*/ 17566497 w 17810337"/>
                        <a:gd name="connsiteY39" fmla="*/ 2506542 h 25206316"/>
                        <a:gd name="connsiteX40" fmla="*/ 16876746 w 17810337"/>
                        <a:gd name="connsiteY40" fmla="*/ 164846 h 25206316"/>
                        <a:gd name="connsiteX41" fmla="*/ 15101966 w 17810337"/>
                        <a:gd name="connsiteY41" fmla="*/ 1517464 h 25206316"/>
                        <a:gd name="connsiteX42" fmla="*/ 15101967 w 17810337"/>
                        <a:gd name="connsiteY42" fmla="*/ 3514182 h 25206316"/>
                        <a:gd name="connsiteX43" fmla="*/ 13490383 w 17810337"/>
                        <a:gd name="connsiteY43" fmla="*/ 5282675 h 25206316"/>
                        <a:gd name="connsiteX44" fmla="*/ 12891542 w 17810337"/>
                        <a:gd name="connsiteY44" fmla="*/ 10453978 h 25206316"/>
                        <a:gd name="connsiteX45" fmla="*/ 12749877 w 17810337"/>
                        <a:gd name="connsiteY45" fmla="*/ 12759443 h 25206316"/>
                        <a:gd name="connsiteX46" fmla="*/ 6264175 w 17810337"/>
                        <a:gd name="connsiteY46" fmla="*/ 12763732 h 25206316"/>
                        <a:gd name="connsiteX47" fmla="*/ 4179127 w 17810337"/>
                        <a:gd name="connsiteY47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4968653 w 17810337"/>
                        <a:gd name="connsiteY18" fmla="*/ 21480717 h 25206316"/>
                        <a:gd name="connsiteX19" fmla="*/ 6888893 w 17810337"/>
                        <a:gd name="connsiteY19" fmla="*/ 21937917 h 25206316"/>
                        <a:gd name="connsiteX20" fmla="*/ 8626253 w 17810337"/>
                        <a:gd name="connsiteY20" fmla="*/ 21297837 h 25206316"/>
                        <a:gd name="connsiteX21" fmla="*/ 12558173 w 17810337"/>
                        <a:gd name="connsiteY21" fmla="*/ 22303677 h 25206316"/>
                        <a:gd name="connsiteX22" fmla="*/ 12466733 w 17810337"/>
                        <a:gd name="connsiteY22" fmla="*/ 23675277 h 25206316"/>
                        <a:gd name="connsiteX23" fmla="*/ 13198253 w 17810337"/>
                        <a:gd name="connsiteY23" fmla="*/ 24315357 h 25206316"/>
                        <a:gd name="connsiteX24" fmla="*/ 13838333 w 17810337"/>
                        <a:gd name="connsiteY24" fmla="*/ 23400957 h 25206316"/>
                        <a:gd name="connsiteX25" fmla="*/ 13838333 w 17810337"/>
                        <a:gd name="connsiteY25" fmla="*/ 21937917 h 25206316"/>
                        <a:gd name="connsiteX26" fmla="*/ 9632093 w 17810337"/>
                        <a:gd name="connsiteY26" fmla="*/ 20474877 h 25206316"/>
                        <a:gd name="connsiteX27" fmla="*/ 10155682 w 17810337"/>
                        <a:gd name="connsiteY27" fmla="*/ 19685989 h 25206316"/>
                        <a:gd name="connsiteX28" fmla="*/ 9723533 w 17810337"/>
                        <a:gd name="connsiteY28" fmla="*/ 18920397 h 25206316"/>
                        <a:gd name="connsiteX29" fmla="*/ 8077613 w 17810337"/>
                        <a:gd name="connsiteY29" fmla="*/ 19286157 h 25206316"/>
                        <a:gd name="connsiteX30" fmla="*/ 8351933 w 17810337"/>
                        <a:gd name="connsiteY30" fmla="*/ 14805597 h 25206316"/>
                        <a:gd name="connsiteX31" fmla="*/ 9357773 w 17810337"/>
                        <a:gd name="connsiteY31" fmla="*/ 14805597 h 25206316"/>
                        <a:gd name="connsiteX32" fmla="*/ 9357773 w 17810337"/>
                        <a:gd name="connsiteY32" fmla="*/ 15719997 h 25206316"/>
                        <a:gd name="connsiteX33" fmla="*/ 10272173 w 17810337"/>
                        <a:gd name="connsiteY33" fmla="*/ 15811437 h 25206316"/>
                        <a:gd name="connsiteX34" fmla="*/ 10729373 w 17810337"/>
                        <a:gd name="connsiteY34" fmla="*/ 14074077 h 25206316"/>
                        <a:gd name="connsiteX35" fmla="*/ 14935613 w 17810337"/>
                        <a:gd name="connsiteY35" fmla="*/ 13616877 h 25206316"/>
                        <a:gd name="connsiteX36" fmla="*/ 16124333 w 17810337"/>
                        <a:gd name="connsiteY36" fmla="*/ 9319197 h 25206316"/>
                        <a:gd name="connsiteX37" fmla="*/ 16149844 w 17810337"/>
                        <a:gd name="connsiteY37" fmla="*/ 5815321 h 25206316"/>
                        <a:gd name="connsiteX38" fmla="*/ 17566497 w 17810337"/>
                        <a:gd name="connsiteY38" fmla="*/ 2506542 h 25206316"/>
                        <a:gd name="connsiteX39" fmla="*/ 16876746 w 17810337"/>
                        <a:gd name="connsiteY39" fmla="*/ 164846 h 25206316"/>
                        <a:gd name="connsiteX40" fmla="*/ 15101966 w 17810337"/>
                        <a:gd name="connsiteY40" fmla="*/ 1517464 h 25206316"/>
                        <a:gd name="connsiteX41" fmla="*/ 15101967 w 17810337"/>
                        <a:gd name="connsiteY41" fmla="*/ 3514182 h 25206316"/>
                        <a:gd name="connsiteX42" fmla="*/ 13490383 w 17810337"/>
                        <a:gd name="connsiteY42" fmla="*/ 5282675 h 25206316"/>
                        <a:gd name="connsiteX43" fmla="*/ 12891542 w 17810337"/>
                        <a:gd name="connsiteY43" fmla="*/ 10453978 h 25206316"/>
                        <a:gd name="connsiteX44" fmla="*/ 12749877 w 17810337"/>
                        <a:gd name="connsiteY44" fmla="*/ 12759443 h 25206316"/>
                        <a:gd name="connsiteX45" fmla="*/ 6264175 w 17810337"/>
                        <a:gd name="connsiteY45" fmla="*/ 12763732 h 25206316"/>
                        <a:gd name="connsiteX46" fmla="*/ 4179127 w 17810337"/>
                        <a:gd name="connsiteY46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4968653 w 17810337"/>
                        <a:gd name="connsiteY18" fmla="*/ 21480717 h 25206316"/>
                        <a:gd name="connsiteX19" fmla="*/ 6888893 w 17810337"/>
                        <a:gd name="connsiteY19" fmla="*/ 21937917 h 25206316"/>
                        <a:gd name="connsiteX20" fmla="*/ 12558173 w 17810337"/>
                        <a:gd name="connsiteY20" fmla="*/ 22303677 h 25206316"/>
                        <a:gd name="connsiteX21" fmla="*/ 12466733 w 17810337"/>
                        <a:gd name="connsiteY21" fmla="*/ 23675277 h 25206316"/>
                        <a:gd name="connsiteX22" fmla="*/ 13198253 w 17810337"/>
                        <a:gd name="connsiteY22" fmla="*/ 24315357 h 25206316"/>
                        <a:gd name="connsiteX23" fmla="*/ 13838333 w 17810337"/>
                        <a:gd name="connsiteY23" fmla="*/ 23400957 h 25206316"/>
                        <a:gd name="connsiteX24" fmla="*/ 13838333 w 17810337"/>
                        <a:gd name="connsiteY24" fmla="*/ 21937917 h 25206316"/>
                        <a:gd name="connsiteX25" fmla="*/ 9632093 w 17810337"/>
                        <a:gd name="connsiteY25" fmla="*/ 20474877 h 25206316"/>
                        <a:gd name="connsiteX26" fmla="*/ 10155682 w 17810337"/>
                        <a:gd name="connsiteY26" fmla="*/ 19685989 h 25206316"/>
                        <a:gd name="connsiteX27" fmla="*/ 9723533 w 17810337"/>
                        <a:gd name="connsiteY27" fmla="*/ 18920397 h 25206316"/>
                        <a:gd name="connsiteX28" fmla="*/ 8077613 w 17810337"/>
                        <a:gd name="connsiteY28" fmla="*/ 19286157 h 25206316"/>
                        <a:gd name="connsiteX29" fmla="*/ 8351933 w 17810337"/>
                        <a:gd name="connsiteY29" fmla="*/ 14805597 h 25206316"/>
                        <a:gd name="connsiteX30" fmla="*/ 9357773 w 17810337"/>
                        <a:gd name="connsiteY30" fmla="*/ 14805597 h 25206316"/>
                        <a:gd name="connsiteX31" fmla="*/ 9357773 w 17810337"/>
                        <a:gd name="connsiteY31" fmla="*/ 15719997 h 25206316"/>
                        <a:gd name="connsiteX32" fmla="*/ 10272173 w 17810337"/>
                        <a:gd name="connsiteY32" fmla="*/ 15811437 h 25206316"/>
                        <a:gd name="connsiteX33" fmla="*/ 10729373 w 17810337"/>
                        <a:gd name="connsiteY33" fmla="*/ 14074077 h 25206316"/>
                        <a:gd name="connsiteX34" fmla="*/ 14935613 w 17810337"/>
                        <a:gd name="connsiteY34" fmla="*/ 13616877 h 25206316"/>
                        <a:gd name="connsiteX35" fmla="*/ 16124333 w 17810337"/>
                        <a:gd name="connsiteY35" fmla="*/ 9319197 h 25206316"/>
                        <a:gd name="connsiteX36" fmla="*/ 16149844 w 17810337"/>
                        <a:gd name="connsiteY36" fmla="*/ 5815321 h 25206316"/>
                        <a:gd name="connsiteX37" fmla="*/ 17566497 w 17810337"/>
                        <a:gd name="connsiteY37" fmla="*/ 2506542 h 25206316"/>
                        <a:gd name="connsiteX38" fmla="*/ 16876746 w 17810337"/>
                        <a:gd name="connsiteY38" fmla="*/ 164846 h 25206316"/>
                        <a:gd name="connsiteX39" fmla="*/ 15101966 w 17810337"/>
                        <a:gd name="connsiteY39" fmla="*/ 1517464 h 25206316"/>
                        <a:gd name="connsiteX40" fmla="*/ 15101967 w 17810337"/>
                        <a:gd name="connsiteY40" fmla="*/ 3514182 h 25206316"/>
                        <a:gd name="connsiteX41" fmla="*/ 13490383 w 17810337"/>
                        <a:gd name="connsiteY41" fmla="*/ 5282675 h 25206316"/>
                        <a:gd name="connsiteX42" fmla="*/ 12891542 w 17810337"/>
                        <a:gd name="connsiteY42" fmla="*/ 10453978 h 25206316"/>
                        <a:gd name="connsiteX43" fmla="*/ 12749877 w 17810337"/>
                        <a:gd name="connsiteY43" fmla="*/ 12759443 h 25206316"/>
                        <a:gd name="connsiteX44" fmla="*/ 6264175 w 17810337"/>
                        <a:gd name="connsiteY44" fmla="*/ 12763732 h 25206316"/>
                        <a:gd name="connsiteX45" fmla="*/ 4179127 w 17810337"/>
                        <a:gd name="connsiteY45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4968653 w 17810337"/>
                        <a:gd name="connsiteY18" fmla="*/ 21480717 h 25206316"/>
                        <a:gd name="connsiteX19" fmla="*/ 12558173 w 17810337"/>
                        <a:gd name="connsiteY19" fmla="*/ 22303677 h 25206316"/>
                        <a:gd name="connsiteX20" fmla="*/ 12466733 w 17810337"/>
                        <a:gd name="connsiteY20" fmla="*/ 23675277 h 25206316"/>
                        <a:gd name="connsiteX21" fmla="*/ 13198253 w 17810337"/>
                        <a:gd name="connsiteY21" fmla="*/ 24315357 h 25206316"/>
                        <a:gd name="connsiteX22" fmla="*/ 13838333 w 17810337"/>
                        <a:gd name="connsiteY22" fmla="*/ 23400957 h 25206316"/>
                        <a:gd name="connsiteX23" fmla="*/ 13838333 w 17810337"/>
                        <a:gd name="connsiteY23" fmla="*/ 21937917 h 25206316"/>
                        <a:gd name="connsiteX24" fmla="*/ 9632093 w 17810337"/>
                        <a:gd name="connsiteY24" fmla="*/ 20474877 h 25206316"/>
                        <a:gd name="connsiteX25" fmla="*/ 10155682 w 17810337"/>
                        <a:gd name="connsiteY25" fmla="*/ 19685989 h 25206316"/>
                        <a:gd name="connsiteX26" fmla="*/ 9723533 w 17810337"/>
                        <a:gd name="connsiteY26" fmla="*/ 18920397 h 25206316"/>
                        <a:gd name="connsiteX27" fmla="*/ 8077613 w 17810337"/>
                        <a:gd name="connsiteY27" fmla="*/ 19286157 h 25206316"/>
                        <a:gd name="connsiteX28" fmla="*/ 8351933 w 17810337"/>
                        <a:gd name="connsiteY28" fmla="*/ 14805597 h 25206316"/>
                        <a:gd name="connsiteX29" fmla="*/ 9357773 w 17810337"/>
                        <a:gd name="connsiteY29" fmla="*/ 14805597 h 25206316"/>
                        <a:gd name="connsiteX30" fmla="*/ 9357773 w 17810337"/>
                        <a:gd name="connsiteY30" fmla="*/ 15719997 h 25206316"/>
                        <a:gd name="connsiteX31" fmla="*/ 10272173 w 17810337"/>
                        <a:gd name="connsiteY31" fmla="*/ 15811437 h 25206316"/>
                        <a:gd name="connsiteX32" fmla="*/ 10729373 w 17810337"/>
                        <a:gd name="connsiteY32" fmla="*/ 14074077 h 25206316"/>
                        <a:gd name="connsiteX33" fmla="*/ 14935613 w 17810337"/>
                        <a:gd name="connsiteY33" fmla="*/ 13616877 h 25206316"/>
                        <a:gd name="connsiteX34" fmla="*/ 16124333 w 17810337"/>
                        <a:gd name="connsiteY34" fmla="*/ 9319197 h 25206316"/>
                        <a:gd name="connsiteX35" fmla="*/ 16149844 w 17810337"/>
                        <a:gd name="connsiteY35" fmla="*/ 5815321 h 25206316"/>
                        <a:gd name="connsiteX36" fmla="*/ 17566497 w 17810337"/>
                        <a:gd name="connsiteY36" fmla="*/ 2506542 h 25206316"/>
                        <a:gd name="connsiteX37" fmla="*/ 16876746 w 17810337"/>
                        <a:gd name="connsiteY37" fmla="*/ 164846 h 25206316"/>
                        <a:gd name="connsiteX38" fmla="*/ 15101966 w 17810337"/>
                        <a:gd name="connsiteY38" fmla="*/ 1517464 h 25206316"/>
                        <a:gd name="connsiteX39" fmla="*/ 15101967 w 17810337"/>
                        <a:gd name="connsiteY39" fmla="*/ 3514182 h 25206316"/>
                        <a:gd name="connsiteX40" fmla="*/ 13490383 w 17810337"/>
                        <a:gd name="connsiteY40" fmla="*/ 5282675 h 25206316"/>
                        <a:gd name="connsiteX41" fmla="*/ 12891542 w 17810337"/>
                        <a:gd name="connsiteY41" fmla="*/ 10453978 h 25206316"/>
                        <a:gd name="connsiteX42" fmla="*/ 12749877 w 17810337"/>
                        <a:gd name="connsiteY42" fmla="*/ 12759443 h 25206316"/>
                        <a:gd name="connsiteX43" fmla="*/ 6264175 w 17810337"/>
                        <a:gd name="connsiteY43" fmla="*/ 12763732 h 25206316"/>
                        <a:gd name="connsiteX44" fmla="*/ 4179127 w 17810337"/>
                        <a:gd name="connsiteY44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2134013 w 17810337"/>
                        <a:gd name="connsiteY17" fmla="*/ 22760877 h 25206316"/>
                        <a:gd name="connsiteX18" fmla="*/ 12558173 w 17810337"/>
                        <a:gd name="connsiteY18" fmla="*/ 22303677 h 25206316"/>
                        <a:gd name="connsiteX19" fmla="*/ 12466733 w 17810337"/>
                        <a:gd name="connsiteY19" fmla="*/ 23675277 h 25206316"/>
                        <a:gd name="connsiteX20" fmla="*/ 13198253 w 17810337"/>
                        <a:gd name="connsiteY20" fmla="*/ 24315357 h 25206316"/>
                        <a:gd name="connsiteX21" fmla="*/ 13838333 w 17810337"/>
                        <a:gd name="connsiteY21" fmla="*/ 23400957 h 25206316"/>
                        <a:gd name="connsiteX22" fmla="*/ 13838333 w 17810337"/>
                        <a:gd name="connsiteY22" fmla="*/ 21937917 h 25206316"/>
                        <a:gd name="connsiteX23" fmla="*/ 9632093 w 17810337"/>
                        <a:gd name="connsiteY23" fmla="*/ 20474877 h 25206316"/>
                        <a:gd name="connsiteX24" fmla="*/ 10155682 w 17810337"/>
                        <a:gd name="connsiteY24" fmla="*/ 19685989 h 25206316"/>
                        <a:gd name="connsiteX25" fmla="*/ 9723533 w 17810337"/>
                        <a:gd name="connsiteY25" fmla="*/ 18920397 h 25206316"/>
                        <a:gd name="connsiteX26" fmla="*/ 8077613 w 17810337"/>
                        <a:gd name="connsiteY26" fmla="*/ 19286157 h 25206316"/>
                        <a:gd name="connsiteX27" fmla="*/ 8351933 w 17810337"/>
                        <a:gd name="connsiteY27" fmla="*/ 14805597 h 25206316"/>
                        <a:gd name="connsiteX28" fmla="*/ 9357773 w 17810337"/>
                        <a:gd name="connsiteY28" fmla="*/ 14805597 h 25206316"/>
                        <a:gd name="connsiteX29" fmla="*/ 9357773 w 17810337"/>
                        <a:gd name="connsiteY29" fmla="*/ 15719997 h 25206316"/>
                        <a:gd name="connsiteX30" fmla="*/ 10272173 w 17810337"/>
                        <a:gd name="connsiteY30" fmla="*/ 15811437 h 25206316"/>
                        <a:gd name="connsiteX31" fmla="*/ 10729373 w 17810337"/>
                        <a:gd name="connsiteY31" fmla="*/ 14074077 h 25206316"/>
                        <a:gd name="connsiteX32" fmla="*/ 14935613 w 17810337"/>
                        <a:gd name="connsiteY32" fmla="*/ 13616877 h 25206316"/>
                        <a:gd name="connsiteX33" fmla="*/ 16124333 w 17810337"/>
                        <a:gd name="connsiteY33" fmla="*/ 9319197 h 25206316"/>
                        <a:gd name="connsiteX34" fmla="*/ 16149844 w 17810337"/>
                        <a:gd name="connsiteY34" fmla="*/ 5815321 h 25206316"/>
                        <a:gd name="connsiteX35" fmla="*/ 17566497 w 17810337"/>
                        <a:gd name="connsiteY35" fmla="*/ 2506542 h 25206316"/>
                        <a:gd name="connsiteX36" fmla="*/ 16876746 w 17810337"/>
                        <a:gd name="connsiteY36" fmla="*/ 164846 h 25206316"/>
                        <a:gd name="connsiteX37" fmla="*/ 15101966 w 17810337"/>
                        <a:gd name="connsiteY37" fmla="*/ 1517464 h 25206316"/>
                        <a:gd name="connsiteX38" fmla="*/ 15101967 w 17810337"/>
                        <a:gd name="connsiteY38" fmla="*/ 3514182 h 25206316"/>
                        <a:gd name="connsiteX39" fmla="*/ 13490383 w 17810337"/>
                        <a:gd name="connsiteY39" fmla="*/ 5282675 h 25206316"/>
                        <a:gd name="connsiteX40" fmla="*/ 12891542 w 17810337"/>
                        <a:gd name="connsiteY40" fmla="*/ 10453978 h 25206316"/>
                        <a:gd name="connsiteX41" fmla="*/ 12749877 w 17810337"/>
                        <a:gd name="connsiteY41" fmla="*/ 12759443 h 25206316"/>
                        <a:gd name="connsiteX42" fmla="*/ 6264175 w 17810337"/>
                        <a:gd name="connsiteY42" fmla="*/ 12763732 h 25206316"/>
                        <a:gd name="connsiteX43" fmla="*/ 4179127 w 17810337"/>
                        <a:gd name="connsiteY43" fmla="*/ 9629454 h 25206316"/>
                        <a:gd name="connsiteX0" fmla="*/ 4179127 w 17810337"/>
                        <a:gd name="connsiteY0" fmla="*/ 9629454 h 25206316"/>
                        <a:gd name="connsiteX1" fmla="*/ 6669403 w 17810337"/>
                        <a:gd name="connsiteY1" fmla="*/ 8140823 h 25206316"/>
                        <a:gd name="connsiteX2" fmla="*/ 2620808 w 17810337"/>
                        <a:gd name="connsiteY2" fmla="*/ 8827419 h 25206316"/>
                        <a:gd name="connsiteX3" fmla="*/ 4253343 w 17810337"/>
                        <a:gd name="connsiteY3" fmla="*/ 12370302 h 25206316"/>
                        <a:gd name="connsiteX4" fmla="*/ 573845 w 17810337"/>
                        <a:gd name="connsiteY4" fmla="*/ 13148027 h 25206316"/>
                        <a:gd name="connsiteX5" fmla="*/ 1236420 w 17810337"/>
                        <a:gd name="connsiteY5" fmla="*/ 13784221 h 25206316"/>
                        <a:gd name="connsiteX6" fmla="*/ 2531717 w 17810337"/>
                        <a:gd name="connsiteY6" fmla="*/ 13642845 h 25206316"/>
                        <a:gd name="connsiteX7" fmla="*/ 2914419 w 17810337"/>
                        <a:gd name="connsiteY7" fmla="*/ 14455760 h 25206316"/>
                        <a:gd name="connsiteX8" fmla="*/ 4121400 w 17810337"/>
                        <a:gd name="connsiteY8" fmla="*/ 14385072 h 25206316"/>
                        <a:gd name="connsiteX9" fmla="*/ 4003646 w 17810337"/>
                        <a:gd name="connsiteY9" fmla="*/ 13642845 h 25206316"/>
                        <a:gd name="connsiteX10" fmla="*/ 4827926 w 17810337"/>
                        <a:gd name="connsiteY10" fmla="*/ 13572156 h 25206316"/>
                        <a:gd name="connsiteX11" fmla="*/ 5432081 w 17810337"/>
                        <a:gd name="connsiteY11" fmla="*/ 14312695 h 25206316"/>
                        <a:gd name="connsiteX12" fmla="*/ 7437533 w 17810337"/>
                        <a:gd name="connsiteY12" fmla="*/ 14165517 h 25206316"/>
                        <a:gd name="connsiteX13" fmla="*/ 6614573 w 17810337"/>
                        <a:gd name="connsiteY13" fmla="*/ 19651917 h 25206316"/>
                        <a:gd name="connsiteX14" fmla="*/ 396653 w 17810337"/>
                        <a:gd name="connsiteY14" fmla="*/ 22486557 h 25206316"/>
                        <a:gd name="connsiteX15" fmla="*/ 660677 w 17810337"/>
                        <a:gd name="connsiteY15" fmla="*/ 24445388 h 25206316"/>
                        <a:gd name="connsiteX16" fmla="*/ 2171434 w 17810337"/>
                        <a:gd name="connsiteY16" fmla="*/ 24447529 h 25206316"/>
                        <a:gd name="connsiteX17" fmla="*/ 12558173 w 17810337"/>
                        <a:gd name="connsiteY17" fmla="*/ 22303677 h 25206316"/>
                        <a:gd name="connsiteX18" fmla="*/ 12466733 w 17810337"/>
                        <a:gd name="connsiteY18" fmla="*/ 23675277 h 25206316"/>
                        <a:gd name="connsiteX19" fmla="*/ 13198253 w 17810337"/>
                        <a:gd name="connsiteY19" fmla="*/ 24315357 h 25206316"/>
                        <a:gd name="connsiteX20" fmla="*/ 13838333 w 17810337"/>
                        <a:gd name="connsiteY20" fmla="*/ 23400957 h 25206316"/>
                        <a:gd name="connsiteX21" fmla="*/ 13838333 w 17810337"/>
                        <a:gd name="connsiteY21" fmla="*/ 21937917 h 25206316"/>
                        <a:gd name="connsiteX22" fmla="*/ 9632093 w 17810337"/>
                        <a:gd name="connsiteY22" fmla="*/ 20474877 h 25206316"/>
                        <a:gd name="connsiteX23" fmla="*/ 10155682 w 17810337"/>
                        <a:gd name="connsiteY23" fmla="*/ 19685989 h 25206316"/>
                        <a:gd name="connsiteX24" fmla="*/ 9723533 w 17810337"/>
                        <a:gd name="connsiteY24" fmla="*/ 18920397 h 25206316"/>
                        <a:gd name="connsiteX25" fmla="*/ 8077613 w 17810337"/>
                        <a:gd name="connsiteY25" fmla="*/ 19286157 h 25206316"/>
                        <a:gd name="connsiteX26" fmla="*/ 8351933 w 17810337"/>
                        <a:gd name="connsiteY26" fmla="*/ 14805597 h 25206316"/>
                        <a:gd name="connsiteX27" fmla="*/ 9357773 w 17810337"/>
                        <a:gd name="connsiteY27" fmla="*/ 14805597 h 25206316"/>
                        <a:gd name="connsiteX28" fmla="*/ 9357773 w 17810337"/>
                        <a:gd name="connsiteY28" fmla="*/ 15719997 h 25206316"/>
                        <a:gd name="connsiteX29" fmla="*/ 10272173 w 17810337"/>
                        <a:gd name="connsiteY29" fmla="*/ 15811437 h 25206316"/>
                        <a:gd name="connsiteX30" fmla="*/ 10729373 w 17810337"/>
                        <a:gd name="connsiteY30" fmla="*/ 14074077 h 25206316"/>
                        <a:gd name="connsiteX31" fmla="*/ 14935613 w 17810337"/>
                        <a:gd name="connsiteY31" fmla="*/ 13616877 h 25206316"/>
                        <a:gd name="connsiteX32" fmla="*/ 16124333 w 17810337"/>
                        <a:gd name="connsiteY32" fmla="*/ 9319197 h 25206316"/>
                        <a:gd name="connsiteX33" fmla="*/ 16149844 w 17810337"/>
                        <a:gd name="connsiteY33" fmla="*/ 5815321 h 25206316"/>
                        <a:gd name="connsiteX34" fmla="*/ 17566497 w 17810337"/>
                        <a:gd name="connsiteY34" fmla="*/ 2506542 h 25206316"/>
                        <a:gd name="connsiteX35" fmla="*/ 16876746 w 17810337"/>
                        <a:gd name="connsiteY35" fmla="*/ 164846 h 25206316"/>
                        <a:gd name="connsiteX36" fmla="*/ 15101966 w 17810337"/>
                        <a:gd name="connsiteY36" fmla="*/ 1517464 h 25206316"/>
                        <a:gd name="connsiteX37" fmla="*/ 15101967 w 17810337"/>
                        <a:gd name="connsiteY37" fmla="*/ 3514182 h 25206316"/>
                        <a:gd name="connsiteX38" fmla="*/ 13490383 w 17810337"/>
                        <a:gd name="connsiteY38" fmla="*/ 5282675 h 25206316"/>
                        <a:gd name="connsiteX39" fmla="*/ 12891542 w 17810337"/>
                        <a:gd name="connsiteY39" fmla="*/ 10453978 h 25206316"/>
                        <a:gd name="connsiteX40" fmla="*/ 12749877 w 17810337"/>
                        <a:gd name="connsiteY40" fmla="*/ 12759443 h 25206316"/>
                        <a:gd name="connsiteX41" fmla="*/ 6264175 w 17810337"/>
                        <a:gd name="connsiteY41" fmla="*/ 12763732 h 25206316"/>
                        <a:gd name="connsiteX42" fmla="*/ 4179127 w 17810337"/>
                        <a:gd name="connsiteY42" fmla="*/ 9629454 h 25206316"/>
                        <a:gd name="connsiteX0" fmla="*/ 4179127 w 17810337"/>
                        <a:gd name="connsiteY0" fmla="*/ 9629454 h 24445388"/>
                        <a:gd name="connsiteX1" fmla="*/ 6669403 w 17810337"/>
                        <a:gd name="connsiteY1" fmla="*/ 8140823 h 24445388"/>
                        <a:gd name="connsiteX2" fmla="*/ 2620808 w 17810337"/>
                        <a:gd name="connsiteY2" fmla="*/ 8827419 h 24445388"/>
                        <a:gd name="connsiteX3" fmla="*/ 4253343 w 17810337"/>
                        <a:gd name="connsiteY3" fmla="*/ 12370302 h 24445388"/>
                        <a:gd name="connsiteX4" fmla="*/ 573845 w 17810337"/>
                        <a:gd name="connsiteY4" fmla="*/ 13148027 h 24445388"/>
                        <a:gd name="connsiteX5" fmla="*/ 1236420 w 17810337"/>
                        <a:gd name="connsiteY5" fmla="*/ 13784221 h 24445388"/>
                        <a:gd name="connsiteX6" fmla="*/ 2531717 w 17810337"/>
                        <a:gd name="connsiteY6" fmla="*/ 13642845 h 24445388"/>
                        <a:gd name="connsiteX7" fmla="*/ 2914419 w 17810337"/>
                        <a:gd name="connsiteY7" fmla="*/ 14455760 h 24445388"/>
                        <a:gd name="connsiteX8" fmla="*/ 4121400 w 17810337"/>
                        <a:gd name="connsiteY8" fmla="*/ 14385072 h 24445388"/>
                        <a:gd name="connsiteX9" fmla="*/ 4003646 w 17810337"/>
                        <a:gd name="connsiteY9" fmla="*/ 13642845 h 24445388"/>
                        <a:gd name="connsiteX10" fmla="*/ 4827926 w 17810337"/>
                        <a:gd name="connsiteY10" fmla="*/ 13572156 h 24445388"/>
                        <a:gd name="connsiteX11" fmla="*/ 5432081 w 17810337"/>
                        <a:gd name="connsiteY11" fmla="*/ 14312695 h 24445388"/>
                        <a:gd name="connsiteX12" fmla="*/ 7437533 w 17810337"/>
                        <a:gd name="connsiteY12" fmla="*/ 14165517 h 24445388"/>
                        <a:gd name="connsiteX13" fmla="*/ 6614573 w 17810337"/>
                        <a:gd name="connsiteY13" fmla="*/ 19651917 h 24445388"/>
                        <a:gd name="connsiteX14" fmla="*/ 396653 w 17810337"/>
                        <a:gd name="connsiteY14" fmla="*/ 22486557 h 24445388"/>
                        <a:gd name="connsiteX15" fmla="*/ 660677 w 17810337"/>
                        <a:gd name="connsiteY15" fmla="*/ 24445388 h 24445388"/>
                        <a:gd name="connsiteX16" fmla="*/ 12558173 w 17810337"/>
                        <a:gd name="connsiteY16" fmla="*/ 22303677 h 24445388"/>
                        <a:gd name="connsiteX17" fmla="*/ 12466733 w 17810337"/>
                        <a:gd name="connsiteY17" fmla="*/ 23675277 h 24445388"/>
                        <a:gd name="connsiteX18" fmla="*/ 13198253 w 17810337"/>
                        <a:gd name="connsiteY18" fmla="*/ 24315357 h 24445388"/>
                        <a:gd name="connsiteX19" fmla="*/ 13838333 w 17810337"/>
                        <a:gd name="connsiteY19" fmla="*/ 23400957 h 24445388"/>
                        <a:gd name="connsiteX20" fmla="*/ 13838333 w 17810337"/>
                        <a:gd name="connsiteY20" fmla="*/ 21937917 h 24445388"/>
                        <a:gd name="connsiteX21" fmla="*/ 9632093 w 17810337"/>
                        <a:gd name="connsiteY21" fmla="*/ 20474877 h 24445388"/>
                        <a:gd name="connsiteX22" fmla="*/ 10155682 w 17810337"/>
                        <a:gd name="connsiteY22" fmla="*/ 19685989 h 24445388"/>
                        <a:gd name="connsiteX23" fmla="*/ 9723533 w 17810337"/>
                        <a:gd name="connsiteY23" fmla="*/ 18920397 h 24445388"/>
                        <a:gd name="connsiteX24" fmla="*/ 8077613 w 17810337"/>
                        <a:gd name="connsiteY24" fmla="*/ 19286157 h 24445388"/>
                        <a:gd name="connsiteX25" fmla="*/ 8351933 w 17810337"/>
                        <a:gd name="connsiteY25" fmla="*/ 14805597 h 24445388"/>
                        <a:gd name="connsiteX26" fmla="*/ 9357773 w 17810337"/>
                        <a:gd name="connsiteY26" fmla="*/ 14805597 h 24445388"/>
                        <a:gd name="connsiteX27" fmla="*/ 9357773 w 17810337"/>
                        <a:gd name="connsiteY27" fmla="*/ 15719997 h 24445388"/>
                        <a:gd name="connsiteX28" fmla="*/ 10272173 w 17810337"/>
                        <a:gd name="connsiteY28" fmla="*/ 15811437 h 24445388"/>
                        <a:gd name="connsiteX29" fmla="*/ 10729373 w 17810337"/>
                        <a:gd name="connsiteY29" fmla="*/ 14074077 h 24445388"/>
                        <a:gd name="connsiteX30" fmla="*/ 14935613 w 17810337"/>
                        <a:gd name="connsiteY30" fmla="*/ 13616877 h 24445388"/>
                        <a:gd name="connsiteX31" fmla="*/ 16124333 w 17810337"/>
                        <a:gd name="connsiteY31" fmla="*/ 9319197 h 24445388"/>
                        <a:gd name="connsiteX32" fmla="*/ 16149844 w 17810337"/>
                        <a:gd name="connsiteY32" fmla="*/ 5815321 h 24445388"/>
                        <a:gd name="connsiteX33" fmla="*/ 17566497 w 17810337"/>
                        <a:gd name="connsiteY33" fmla="*/ 2506542 h 24445388"/>
                        <a:gd name="connsiteX34" fmla="*/ 16876746 w 17810337"/>
                        <a:gd name="connsiteY34" fmla="*/ 164846 h 24445388"/>
                        <a:gd name="connsiteX35" fmla="*/ 15101966 w 17810337"/>
                        <a:gd name="connsiteY35" fmla="*/ 1517464 h 24445388"/>
                        <a:gd name="connsiteX36" fmla="*/ 15101967 w 17810337"/>
                        <a:gd name="connsiteY36" fmla="*/ 3514182 h 24445388"/>
                        <a:gd name="connsiteX37" fmla="*/ 13490383 w 17810337"/>
                        <a:gd name="connsiteY37" fmla="*/ 5282675 h 24445388"/>
                        <a:gd name="connsiteX38" fmla="*/ 12891542 w 17810337"/>
                        <a:gd name="connsiteY38" fmla="*/ 10453978 h 24445388"/>
                        <a:gd name="connsiteX39" fmla="*/ 12749877 w 17810337"/>
                        <a:gd name="connsiteY39" fmla="*/ 12759443 h 24445388"/>
                        <a:gd name="connsiteX40" fmla="*/ 6264175 w 17810337"/>
                        <a:gd name="connsiteY40" fmla="*/ 12763732 h 24445388"/>
                        <a:gd name="connsiteX41" fmla="*/ 4179127 w 17810337"/>
                        <a:gd name="connsiteY41" fmla="*/ 9629454 h 24445388"/>
                        <a:gd name="connsiteX0" fmla="*/ 3782474 w 17413684"/>
                        <a:gd name="connsiteY0" fmla="*/ 9629454 h 24315357"/>
                        <a:gd name="connsiteX1" fmla="*/ 6272750 w 17413684"/>
                        <a:gd name="connsiteY1" fmla="*/ 8140823 h 24315357"/>
                        <a:gd name="connsiteX2" fmla="*/ 2224155 w 17413684"/>
                        <a:gd name="connsiteY2" fmla="*/ 8827419 h 24315357"/>
                        <a:gd name="connsiteX3" fmla="*/ 3856690 w 17413684"/>
                        <a:gd name="connsiteY3" fmla="*/ 12370302 h 24315357"/>
                        <a:gd name="connsiteX4" fmla="*/ 177192 w 17413684"/>
                        <a:gd name="connsiteY4" fmla="*/ 13148027 h 24315357"/>
                        <a:gd name="connsiteX5" fmla="*/ 839767 w 17413684"/>
                        <a:gd name="connsiteY5" fmla="*/ 13784221 h 24315357"/>
                        <a:gd name="connsiteX6" fmla="*/ 2135064 w 17413684"/>
                        <a:gd name="connsiteY6" fmla="*/ 13642845 h 24315357"/>
                        <a:gd name="connsiteX7" fmla="*/ 2517766 w 17413684"/>
                        <a:gd name="connsiteY7" fmla="*/ 14455760 h 24315357"/>
                        <a:gd name="connsiteX8" fmla="*/ 3724747 w 17413684"/>
                        <a:gd name="connsiteY8" fmla="*/ 14385072 h 24315357"/>
                        <a:gd name="connsiteX9" fmla="*/ 3606993 w 17413684"/>
                        <a:gd name="connsiteY9" fmla="*/ 13642845 h 24315357"/>
                        <a:gd name="connsiteX10" fmla="*/ 4431273 w 17413684"/>
                        <a:gd name="connsiteY10" fmla="*/ 13572156 h 24315357"/>
                        <a:gd name="connsiteX11" fmla="*/ 5035428 w 17413684"/>
                        <a:gd name="connsiteY11" fmla="*/ 14312695 h 24315357"/>
                        <a:gd name="connsiteX12" fmla="*/ 7040880 w 17413684"/>
                        <a:gd name="connsiteY12" fmla="*/ 14165517 h 24315357"/>
                        <a:gd name="connsiteX13" fmla="*/ 6217920 w 17413684"/>
                        <a:gd name="connsiteY13" fmla="*/ 19651917 h 24315357"/>
                        <a:gd name="connsiteX14" fmla="*/ 0 w 17413684"/>
                        <a:gd name="connsiteY14" fmla="*/ 22486557 h 24315357"/>
                        <a:gd name="connsiteX15" fmla="*/ 12161520 w 17413684"/>
                        <a:gd name="connsiteY15" fmla="*/ 22303677 h 24315357"/>
                        <a:gd name="connsiteX16" fmla="*/ 12070080 w 17413684"/>
                        <a:gd name="connsiteY16" fmla="*/ 23675277 h 24315357"/>
                        <a:gd name="connsiteX17" fmla="*/ 12801600 w 17413684"/>
                        <a:gd name="connsiteY17" fmla="*/ 24315357 h 24315357"/>
                        <a:gd name="connsiteX18" fmla="*/ 13441680 w 17413684"/>
                        <a:gd name="connsiteY18" fmla="*/ 23400957 h 24315357"/>
                        <a:gd name="connsiteX19" fmla="*/ 13441680 w 17413684"/>
                        <a:gd name="connsiteY19" fmla="*/ 21937917 h 24315357"/>
                        <a:gd name="connsiteX20" fmla="*/ 9235440 w 17413684"/>
                        <a:gd name="connsiteY20" fmla="*/ 20474877 h 24315357"/>
                        <a:gd name="connsiteX21" fmla="*/ 9759029 w 17413684"/>
                        <a:gd name="connsiteY21" fmla="*/ 19685989 h 24315357"/>
                        <a:gd name="connsiteX22" fmla="*/ 9326880 w 17413684"/>
                        <a:gd name="connsiteY22" fmla="*/ 18920397 h 24315357"/>
                        <a:gd name="connsiteX23" fmla="*/ 7680960 w 17413684"/>
                        <a:gd name="connsiteY23" fmla="*/ 19286157 h 24315357"/>
                        <a:gd name="connsiteX24" fmla="*/ 7955280 w 17413684"/>
                        <a:gd name="connsiteY24" fmla="*/ 14805597 h 24315357"/>
                        <a:gd name="connsiteX25" fmla="*/ 8961120 w 17413684"/>
                        <a:gd name="connsiteY25" fmla="*/ 14805597 h 24315357"/>
                        <a:gd name="connsiteX26" fmla="*/ 8961120 w 17413684"/>
                        <a:gd name="connsiteY26" fmla="*/ 15719997 h 24315357"/>
                        <a:gd name="connsiteX27" fmla="*/ 9875520 w 17413684"/>
                        <a:gd name="connsiteY27" fmla="*/ 15811437 h 24315357"/>
                        <a:gd name="connsiteX28" fmla="*/ 10332720 w 17413684"/>
                        <a:gd name="connsiteY28" fmla="*/ 14074077 h 24315357"/>
                        <a:gd name="connsiteX29" fmla="*/ 14538960 w 17413684"/>
                        <a:gd name="connsiteY29" fmla="*/ 13616877 h 24315357"/>
                        <a:gd name="connsiteX30" fmla="*/ 15727680 w 17413684"/>
                        <a:gd name="connsiteY30" fmla="*/ 9319197 h 24315357"/>
                        <a:gd name="connsiteX31" fmla="*/ 15753191 w 17413684"/>
                        <a:gd name="connsiteY31" fmla="*/ 5815321 h 24315357"/>
                        <a:gd name="connsiteX32" fmla="*/ 17169844 w 17413684"/>
                        <a:gd name="connsiteY32" fmla="*/ 2506542 h 24315357"/>
                        <a:gd name="connsiteX33" fmla="*/ 16480093 w 17413684"/>
                        <a:gd name="connsiteY33" fmla="*/ 164846 h 24315357"/>
                        <a:gd name="connsiteX34" fmla="*/ 14705313 w 17413684"/>
                        <a:gd name="connsiteY34" fmla="*/ 1517464 h 24315357"/>
                        <a:gd name="connsiteX35" fmla="*/ 14705314 w 17413684"/>
                        <a:gd name="connsiteY35" fmla="*/ 3514182 h 24315357"/>
                        <a:gd name="connsiteX36" fmla="*/ 13093730 w 17413684"/>
                        <a:gd name="connsiteY36" fmla="*/ 5282675 h 24315357"/>
                        <a:gd name="connsiteX37" fmla="*/ 12494889 w 17413684"/>
                        <a:gd name="connsiteY37" fmla="*/ 10453978 h 24315357"/>
                        <a:gd name="connsiteX38" fmla="*/ 12353224 w 17413684"/>
                        <a:gd name="connsiteY38" fmla="*/ 12759443 h 24315357"/>
                        <a:gd name="connsiteX39" fmla="*/ 5867522 w 17413684"/>
                        <a:gd name="connsiteY39" fmla="*/ 12763732 h 24315357"/>
                        <a:gd name="connsiteX40" fmla="*/ 3782474 w 17413684"/>
                        <a:gd name="connsiteY40" fmla="*/ 9629454 h 24315357"/>
                        <a:gd name="connsiteX0" fmla="*/ 3605282 w 17236492"/>
                        <a:gd name="connsiteY0" fmla="*/ 9629454 h 24315357"/>
                        <a:gd name="connsiteX1" fmla="*/ 6095558 w 17236492"/>
                        <a:gd name="connsiteY1" fmla="*/ 8140823 h 24315357"/>
                        <a:gd name="connsiteX2" fmla="*/ 2046963 w 17236492"/>
                        <a:gd name="connsiteY2" fmla="*/ 8827419 h 24315357"/>
                        <a:gd name="connsiteX3" fmla="*/ 3679498 w 17236492"/>
                        <a:gd name="connsiteY3" fmla="*/ 12370302 h 24315357"/>
                        <a:gd name="connsiteX4" fmla="*/ 0 w 17236492"/>
                        <a:gd name="connsiteY4" fmla="*/ 13148027 h 24315357"/>
                        <a:gd name="connsiteX5" fmla="*/ 662575 w 17236492"/>
                        <a:gd name="connsiteY5" fmla="*/ 13784221 h 24315357"/>
                        <a:gd name="connsiteX6" fmla="*/ 1957872 w 17236492"/>
                        <a:gd name="connsiteY6" fmla="*/ 13642845 h 24315357"/>
                        <a:gd name="connsiteX7" fmla="*/ 2340574 w 17236492"/>
                        <a:gd name="connsiteY7" fmla="*/ 14455760 h 24315357"/>
                        <a:gd name="connsiteX8" fmla="*/ 3547555 w 17236492"/>
                        <a:gd name="connsiteY8" fmla="*/ 14385072 h 24315357"/>
                        <a:gd name="connsiteX9" fmla="*/ 3429801 w 17236492"/>
                        <a:gd name="connsiteY9" fmla="*/ 13642845 h 24315357"/>
                        <a:gd name="connsiteX10" fmla="*/ 4254081 w 17236492"/>
                        <a:gd name="connsiteY10" fmla="*/ 13572156 h 24315357"/>
                        <a:gd name="connsiteX11" fmla="*/ 4858236 w 17236492"/>
                        <a:gd name="connsiteY11" fmla="*/ 14312695 h 24315357"/>
                        <a:gd name="connsiteX12" fmla="*/ 6863688 w 17236492"/>
                        <a:gd name="connsiteY12" fmla="*/ 14165517 h 24315357"/>
                        <a:gd name="connsiteX13" fmla="*/ 6040728 w 17236492"/>
                        <a:gd name="connsiteY13" fmla="*/ 19651917 h 24315357"/>
                        <a:gd name="connsiteX14" fmla="*/ 11984328 w 17236492"/>
                        <a:gd name="connsiteY14" fmla="*/ 22303677 h 24315357"/>
                        <a:gd name="connsiteX15" fmla="*/ 11892888 w 17236492"/>
                        <a:gd name="connsiteY15" fmla="*/ 23675277 h 24315357"/>
                        <a:gd name="connsiteX16" fmla="*/ 12624408 w 17236492"/>
                        <a:gd name="connsiteY16" fmla="*/ 24315357 h 24315357"/>
                        <a:gd name="connsiteX17" fmla="*/ 13264488 w 17236492"/>
                        <a:gd name="connsiteY17" fmla="*/ 23400957 h 24315357"/>
                        <a:gd name="connsiteX18" fmla="*/ 13264488 w 17236492"/>
                        <a:gd name="connsiteY18" fmla="*/ 21937917 h 24315357"/>
                        <a:gd name="connsiteX19" fmla="*/ 9058248 w 17236492"/>
                        <a:gd name="connsiteY19" fmla="*/ 20474877 h 24315357"/>
                        <a:gd name="connsiteX20" fmla="*/ 9581837 w 17236492"/>
                        <a:gd name="connsiteY20" fmla="*/ 19685989 h 24315357"/>
                        <a:gd name="connsiteX21" fmla="*/ 9149688 w 17236492"/>
                        <a:gd name="connsiteY21" fmla="*/ 18920397 h 24315357"/>
                        <a:gd name="connsiteX22" fmla="*/ 7503768 w 17236492"/>
                        <a:gd name="connsiteY22" fmla="*/ 19286157 h 24315357"/>
                        <a:gd name="connsiteX23" fmla="*/ 7778088 w 17236492"/>
                        <a:gd name="connsiteY23" fmla="*/ 14805597 h 24315357"/>
                        <a:gd name="connsiteX24" fmla="*/ 8783928 w 17236492"/>
                        <a:gd name="connsiteY24" fmla="*/ 14805597 h 24315357"/>
                        <a:gd name="connsiteX25" fmla="*/ 8783928 w 17236492"/>
                        <a:gd name="connsiteY25" fmla="*/ 15719997 h 24315357"/>
                        <a:gd name="connsiteX26" fmla="*/ 9698328 w 17236492"/>
                        <a:gd name="connsiteY26" fmla="*/ 15811437 h 24315357"/>
                        <a:gd name="connsiteX27" fmla="*/ 10155528 w 17236492"/>
                        <a:gd name="connsiteY27" fmla="*/ 14074077 h 24315357"/>
                        <a:gd name="connsiteX28" fmla="*/ 14361768 w 17236492"/>
                        <a:gd name="connsiteY28" fmla="*/ 13616877 h 24315357"/>
                        <a:gd name="connsiteX29" fmla="*/ 15550488 w 17236492"/>
                        <a:gd name="connsiteY29" fmla="*/ 9319197 h 24315357"/>
                        <a:gd name="connsiteX30" fmla="*/ 15575999 w 17236492"/>
                        <a:gd name="connsiteY30" fmla="*/ 5815321 h 24315357"/>
                        <a:gd name="connsiteX31" fmla="*/ 16992652 w 17236492"/>
                        <a:gd name="connsiteY31" fmla="*/ 2506542 h 24315357"/>
                        <a:gd name="connsiteX32" fmla="*/ 16302901 w 17236492"/>
                        <a:gd name="connsiteY32" fmla="*/ 164846 h 24315357"/>
                        <a:gd name="connsiteX33" fmla="*/ 14528121 w 17236492"/>
                        <a:gd name="connsiteY33" fmla="*/ 1517464 h 24315357"/>
                        <a:gd name="connsiteX34" fmla="*/ 14528122 w 17236492"/>
                        <a:gd name="connsiteY34" fmla="*/ 3514182 h 24315357"/>
                        <a:gd name="connsiteX35" fmla="*/ 12916538 w 17236492"/>
                        <a:gd name="connsiteY35" fmla="*/ 5282675 h 24315357"/>
                        <a:gd name="connsiteX36" fmla="*/ 12317697 w 17236492"/>
                        <a:gd name="connsiteY36" fmla="*/ 10453978 h 24315357"/>
                        <a:gd name="connsiteX37" fmla="*/ 12176032 w 17236492"/>
                        <a:gd name="connsiteY37" fmla="*/ 12759443 h 24315357"/>
                        <a:gd name="connsiteX38" fmla="*/ 5690330 w 17236492"/>
                        <a:gd name="connsiteY38" fmla="*/ 12763732 h 24315357"/>
                        <a:gd name="connsiteX39" fmla="*/ 3605282 w 17236492"/>
                        <a:gd name="connsiteY39" fmla="*/ 9629454 h 24315357"/>
                        <a:gd name="connsiteX0" fmla="*/ 3605282 w 17236492"/>
                        <a:gd name="connsiteY0" fmla="*/ 9629454 h 23675277"/>
                        <a:gd name="connsiteX1" fmla="*/ 6095558 w 17236492"/>
                        <a:gd name="connsiteY1" fmla="*/ 8140823 h 23675277"/>
                        <a:gd name="connsiteX2" fmla="*/ 2046963 w 17236492"/>
                        <a:gd name="connsiteY2" fmla="*/ 8827419 h 23675277"/>
                        <a:gd name="connsiteX3" fmla="*/ 3679498 w 17236492"/>
                        <a:gd name="connsiteY3" fmla="*/ 12370302 h 23675277"/>
                        <a:gd name="connsiteX4" fmla="*/ 0 w 17236492"/>
                        <a:gd name="connsiteY4" fmla="*/ 13148027 h 23675277"/>
                        <a:gd name="connsiteX5" fmla="*/ 662575 w 17236492"/>
                        <a:gd name="connsiteY5" fmla="*/ 13784221 h 23675277"/>
                        <a:gd name="connsiteX6" fmla="*/ 1957872 w 17236492"/>
                        <a:gd name="connsiteY6" fmla="*/ 13642845 h 23675277"/>
                        <a:gd name="connsiteX7" fmla="*/ 2340574 w 17236492"/>
                        <a:gd name="connsiteY7" fmla="*/ 14455760 h 23675277"/>
                        <a:gd name="connsiteX8" fmla="*/ 3547555 w 17236492"/>
                        <a:gd name="connsiteY8" fmla="*/ 14385072 h 23675277"/>
                        <a:gd name="connsiteX9" fmla="*/ 3429801 w 17236492"/>
                        <a:gd name="connsiteY9" fmla="*/ 13642845 h 23675277"/>
                        <a:gd name="connsiteX10" fmla="*/ 4254081 w 17236492"/>
                        <a:gd name="connsiteY10" fmla="*/ 13572156 h 23675277"/>
                        <a:gd name="connsiteX11" fmla="*/ 4858236 w 17236492"/>
                        <a:gd name="connsiteY11" fmla="*/ 14312695 h 23675277"/>
                        <a:gd name="connsiteX12" fmla="*/ 6863688 w 17236492"/>
                        <a:gd name="connsiteY12" fmla="*/ 14165517 h 23675277"/>
                        <a:gd name="connsiteX13" fmla="*/ 6040728 w 17236492"/>
                        <a:gd name="connsiteY13" fmla="*/ 19651917 h 23675277"/>
                        <a:gd name="connsiteX14" fmla="*/ 11984328 w 17236492"/>
                        <a:gd name="connsiteY14" fmla="*/ 22303677 h 23675277"/>
                        <a:gd name="connsiteX15" fmla="*/ 11892888 w 17236492"/>
                        <a:gd name="connsiteY15" fmla="*/ 23675277 h 23675277"/>
                        <a:gd name="connsiteX16" fmla="*/ 13264488 w 17236492"/>
                        <a:gd name="connsiteY16" fmla="*/ 23400957 h 23675277"/>
                        <a:gd name="connsiteX17" fmla="*/ 13264488 w 17236492"/>
                        <a:gd name="connsiteY17" fmla="*/ 21937917 h 23675277"/>
                        <a:gd name="connsiteX18" fmla="*/ 9058248 w 17236492"/>
                        <a:gd name="connsiteY18" fmla="*/ 20474877 h 23675277"/>
                        <a:gd name="connsiteX19" fmla="*/ 9581837 w 17236492"/>
                        <a:gd name="connsiteY19" fmla="*/ 19685989 h 23675277"/>
                        <a:gd name="connsiteX20" fmla="*/ 9149688 w 17236492"/>
                        <a:gd name="connsiteY20" fmla="*/ 18920397 h 23675277"/>
                        <a:gd name="connsiteX21" fmla="*/ 7503768 w 17236492"/>
                        <a:gd name="connsiteY21" fmla="*/ 19286157 h 23675277"/>
                        <a:gd name="connsiteX22" fmla="*/ 7778088 w 17236492"/>
                        <a:gd name="connsiteY22" fmla="*/ 14805597 h 23675277"/>
                        <a:gd name="connsiteX23" fmla="*/ 8783928 w 17236492"/>
                        <a:gd name="connsiteY23" fmla="*/ 14805597 h 23675277"/>
                        <a:gd name="connsiteX24" fmla="*/ 8783928 w 17236492"/>
                        <a:gd name="connsiteY24" fmla="*/ 15719997 h 23675277"/>
                        <a:gd name="connsiteX25" fmla="*/ 9698328 w 17236492"/>
                        <a:gd name="connsiteY25" fmla="*/ 15811437 h 23675277"/>
                        <a:gd name="connsiteX26" fmla="*/ 10155528 w 17236492"/>
                        <a:gd name="connsiteY26" fmla="*/ 14074077 h 23675277"/>
                        <a:gd name="connsiteX27" fmla="*/ 14361768 w 17236492"/>
                        <a:gd name="connsiteY27" fmla="*/ 13616877 h 23675277"/>
                        <a:gd name="connsiteX28" fmla="*/ 15550488 w 17236492"/>
                        <a:gd name="connsiteY28" fmla="*/ 9319197 h 23675277"/>
                        <a:gd name="connsiteX29" fmla="*/ 15575999 w 17236492"/>
                        <a:gd name="connsiteY29" fmla="*/ 5815321 h 23675277"/>
                        <a:gd name="connsiteX30" fmla="*/ 16992652 w 17236492"/>
                        <a:gd name="connsiteY30" fmla="*/ 2506542 h 23675277"/>
                        <a:gd name="connsiteX31" fmla="*/ 16302901 w 17236492"/>
                        <a:gd name="connsiteY31" fmla="*/ 164846 h 23675277"/>
                        <a:gd name="connsiteX32" fmla="*/ 14528121 w 17236492"/>
                        <a:gd name="connsiteY32" fmla="*/ 1517464 h 23675277"/>
                        <a:gd name="connsiteX33" fmla="*/ 14528122 w 17236492"/>
                        <a:gd name="connsiteY33" fmla="*/ 3514182 h 23675277"/>
                        <a:gd name="connsiteX34" fmla="*/ 12916538 w 17236492"/>
                        <a:gd name="connsiteY34" fmla="*/ 5282675 h 23675277"/>
                        <a:gd name="connsiteX35" fmla="*/ 12317697 w 17236492"/>
                        <a:gd name="connsiteY35" fmla="*/ 10453978 h 23675277"/>
                        <a:gd name="connsiteX36" fmla="*/ 12176032 w 17236492"/>
                        <a:gd name="connsiteY36" fmla="*/ 12759443 h 23675277"/>
                        <a:gd name="connsiteX37" fmla="*/ 5690330 w 17236492"/>
                        <a:gd name="connsiteY37" fmla="*/ 12763732 h 23675277"/>
                        <a:gd name="connsiteX38" fmla="*/ 3605282 w 17236492"/>
                        <a:gd name="connsiteY38" fmla="*/ 9629454 h 23675277"/>
                        <a:gd name="connsiteX0" fmla="*/ 3605282 w 17236492"/>
                        <a:gd name="connsiteY0" fmla="*/ 9629454 h 23400957"/>
                        <a:gd name="connsiteX1" fmla="*/ 6095558 w 17236492"/>
                        <a:gd name="connsiteY1" fmla="*/ 8140823 h 23400957"/>
                        <a:gd name="connsiteX2" fmla="*/ 2046963 w 17236492"/>
                        <a:gd name="connsiteY2" fmla="*/ 8827419 h 23400957"/>
                        <a:gd name="connsiteX3" fmla="*/ 3679498 w 17236492"/>
                        <a:gd name="connsiteY3" fmla="*/ 12370302 h 23400957"/>
                        <a:gd name="connsiteX4" fmla="*/ 0 w 17236492"/>
                        <a:gd name="connsiteY4" fmla="*/ 13148027 h 23400957"/>
                        <a:gd name="connsiteX5" fmla="*/ 662575 w 17236492"/>
                        <a:gd name="connsiteY5" fmla="*/ 13784221 h 23400957"/>
                        <a:gd name="connsiteX6" fmla="*/ 1957872 w 17236492"/>
                        <a:gd name="connsiteY6" fmla="*/ 13642845 h 23400957"/>
                        <a:gd name="connsiteX7" fmla="*/ 2340574 w 17236492"/>
                        <a:gd name="connsiteY7" fmla="*/ 14455760 h 23400957"/>
                        <a:gd name="connsiteX8" fmla="*/ 3547555 w 17236492"/>
                        <a:gd name="connsiteY8" fmla="*/ 14385072 h 23400957"/>
                        <a:gd name="connsiteX9" fmla="*/ 3429801 w 17236492"/>
                        <a:gd name="connsiteY9" fmla="*/ 13642845 h 23400957"/>
                        <a:gd name="connsiteX10" fmla="*/ 4254081 w 17236492"/>
                        <a:gd name="connsiteY10" fmla="*/ 13572156 h 23400957"/>
                        <a:gd name="connsiteX11" fmla="*/ 4858236 w 17236492"/>
                        <a:gd name="connsiteY11" fmla="*/ 14312695 h 23400957"/>
                        <a:gd name="connsiteX12" fmla="*/ 6863688 w 17236492"/>
                        <a:gd name="connsiteY12" fmla="*/ 14165517 h 23400957"/>
                        <a:gd name="connsiteX13" fmla="*/ 6040728 w 17236492"/>
                        <a:gd name="connsiteY13" fmla="*/ 19651917 h 23400957"/>
                        <a:gd name="connsiteX14" fmla="*/ 11984328 w 17236492"/>
                        <a:gd name="connsiteY14" fmla="*/ 22303677 h 23400957"/>
                        <a:gd name="connsiteX15" fmla="*/ 13264488 w 17236492"/>
                        <a:gd name="connsiteY15" fmla="*/ 23400957 h 23400957"/>
                        <a:gd name="connsiteX16" fmla="*/ 13264488 w 17236492"/>
                        <a:gd name="connsiteY16" fmla="*/ 21937917 h 23400957"/>
                        <a:gd name="connsiteX17" fmla="*/ 9058248 w 17236492"/>
                        <a:gd name="connsiteY17" fmla="*/ 20474877 h 23400957"/>
                        <a:gd name="connsiteX18" fmla="*/ 9581837 w 17236492"/>
                        <a:gd name="connsiteY18" fmla="*/ 19685989 h 23400957"/>
                        <a:gd name="connsiteX19" fmla="*/ 9149688 w 17236492"/>
                        <a:gd name="connsiteY19" fmla="*/ 18920397 h 23400957"/>
                        <a:gd name="connsiteX20" fmla="*/ 7503768 w 17236492"/>
                        <a:gd name="connsiteY20" fmla="*/ 19286157 h 23400957"/>
                        <a:gd name="connsiteX21" fmla="*/ 7778088 w 17236492"/>
                        <a:gd name="connsiteY21" fmla="*/ 14805597 h 23400957"/>
                        <a:gd name="connsiteX22" fmla="*/ 8783928 w 17236492"/>
                        <a:gd name="connsiteY22" fmla="*/ 14805597 h 23400957"/>
                        <a:gd name="connsiteX23" fmla="*/ 8783928 w 17236492"/>
                        <a:gd name="connsiteY23" fmla="*/ 15719997 h 23400957"/>
                        <a:gd name="connsiteX24" fmla="*/ 9698328 w 17236492"/>
                        <a:gd name="connsiteY24" fmla="*/ 15811437 h 23400957"/>
                        <a:gd name="connsiteX25" fmla="*/ 10155528 w 17236492"/>
                        <a:gd name="connsiteY25" fmla="*/ 14074077 h 23400957"/>
                        <a:gd name="connsiteX26" fmla="*/ 14361768 w 17236492"/>
                        <a:gd name="connsiteY26" fmla="*/ 13616877 h 23400957"/>
                        <a:gd name="connsiteX27" fmla="*/ 15550488 w 17236492"/>
                        <a:gd name="connsiteY27" fmla="*/ 9319197 h 23400957"/>
                        <a:gd name="connsiteX28" fmla="*/ 15575999 w 17236492"/>
                        <a:gd name="connsiteY28" fmla="*/ 5815321 h 23400957"/>
                        <a:gd name="connsiteX29" fmla="*/ 16992652 w 17236492"/>
                        <a:gd name="connsiteY29" fmla="*/ 2506542 h 23400957"/>
                        <a:gd name="connsiteX30" fmla="*/ 16302901 w 17236492"/>
                        <a:gd name="connsiteY30" fmla="*/ 164846 h 23400957"/>
                        <a:gd name="connsiteX31" fmla="*/ 14528121 w 17236492"/>
                        <a:gd name="connsiteY31" fmla="*/ 1517464 h 23400957"/>
                        <a:gd name="connsiteX32" fmla="*/ 14528122 w 17236492"/>
                        <a:gd name="connsiteY32" fmla="*/ 3514182 h 23400957"/>
                        <a:gd name="connsiteX33" fmla="*/ 12916538 w 17236492"/>
                        <a:gd name="connsiteY33" fmla="*/ 5282675 h 23400957"/>
                        <a:gd name="connsiteX34" fmla="*/ 12317697 w 17236492"/>
                        <a:gd name="connsiteY34" fmla="*/ 10453978 h 23400957"/>
                        <a:gd name="connsiteX35" fmla="*/ 12176032 w 17236492"/>
                        <a:gd name="connsiteY35" fmla="*/ 12759443 h 23400957"/>
                        <a:gd name="connsiteX36" fmla="*/ 5690330 w 17236492"/>
                        <a:gd name="connsiteY36" fmla="*/ 12763732 h 23400957"/>
                        <a:gd name="connsiteX37" fmla="*/ 3605282 w 17236492"/>
                        <a:gd name="connsiteY37" fmla="*/ 9629454 h 23400957"/>
                        <a:gd name="connsiteX0" fmla="*/ 3605282 w 17236492"/>
                        <a:gd name="connsiteY0" fmla="*/ 9629454 h 22303677"/>
                        <a:gd name="connsiteX1" fmla="*/ 6095558 w 17236492"/>
                        <a:gd name="connsiteY1" fmla="*/ 8140823 h 22303677"/>
                        <a:gd name="connsiteX2" fmla="*/ 2046963 w 17236492"/>
                        <a:gd name="connsiteY2" fmla="*/ 8827419 h 22303677"/>
                        <a:gd name="connsiteX3" fmla="*/ 3679498 w 17236492"/>
                        <a:gd name="connsiteY3" fmla="*/ 12370302 h 22303677"/>
                        <a:gd name="connsiteX4" fmla="*/ 0 w 17236492"/>
                        <a:gd name="connsiteY4" fmla="*/ 13148027 h 22303677"/>
                        <a:gd name="connsiteX5" fmla="*/ 662575 w 17236492"/>
                        <a:gd name="connsiteY5" fmla="*/ 13784221 h 22303677"/>
                        <a:gd name="connsiteX6" fmla="*/ 1957872 w 17236492"/>
                        <a:gd name="connsiteY6" fmla="*/ 13642845 h 22303677"/>
                        <a:gd name="connsiteX7" fmla="*/ 2340574 w 17236492"/>
                        <a:gd name="connsiteY7" fmla="*/ 14455760 h 22303677"/>
                        <a:gd name="connsiteX8" fmla="*/ 3547555 w 17236492"/>
                        <a:gd name="connsiteY8" fmla="*/ 14385072 h 22303677"/>
                        <a:gd name="connsiteX9" fmla="*/ 3429801 w 17236492"/>
                        <a:gd name="connsiteY9" fmla="*/ 13642845 h 22303677"/>
                        <a:gd name="connsiteX10" fmla="*/ 4254081 w 17236492"/>
                        <a:gd name="connsiteY10" fmla="*/ 13572156 h 22303677"/>
                        <a:gd name="connsiteX11" fmla="*/ 4858236 w 17236492"/>
                        <a:gd name="connsiteY11" fmla="*/ 14312695 h 22303677"/>
                        <a:gd name="connsiteX12" fmla="*/ 6863688 w 17236492"/>
                        <a:gd name="connsiteY12" fmla="*/ 14165517 h 22303677"/>
                        <a:gd name="connsiteX13" fmla="*/ 6040728 w 17236492"/>
                        <a:gd name="connsiteY13" fmla="*/ 19651917 h 22303677"/>
                        <a:gd name="connsiteX14" fmla="*/ 11984328 w 17236492"/>
                        <a:gd name="connsiteY14" fmla="*/ 22303677 h 22303677"/>
                        <a:gd name="connsiteX15" fmla="*/ 13264488 w 17236492"/>
                        <a:gd name="connsiteY15" fmla="*/ 21937917 h 22303677"/>
                        <a:gd name="connsiteX16" fmla="*/ 9058248 w 17236492"/>
                        <a:gd name="connsiteY16" fmla="*/ 20474877 h 22303677"/>
                        <a:gd name="connsiteX17" fmla="*/ 9581837 w 17236492"/>
                        <a:gd name="connsiteY17" fmla="*/ 19685989 h 22303677"/>
                        <a:gd name="connsiteX18" fmla="*/ 9149688 w 17236492"/>
                        <a:gd name="connsiteY18" fmla="*/ 18920397 h 22303677"/>
                        <a:gd name="connsiteX19" fmla="*/ 7503768 w 17236492"/>
                        <a:gd name="connsiteY19" fmla="*/ 19286157 h 22303677"/>
                        <a:gd name="connsiteX20" fmla="*/ 7778088 w 17236492"/>
                        <a:gd name="connsiteY20" fmla="*/ 14805597 h 22303677"/>
                        <a:gd name="connsiteX21" fmla="*/ 8783928 w 17236492"/>
                        <a:gd name="connsiteY21" fmla="*/ 14805597 h 22303677"/>
                        <a:gd name="connsiteX22" fmla="*/ 8783928 w 17236492"/>
                        <a:gd name="connsiteY22" fmla="*/ 15719997 h 22303677"/>
                        <a:gd name="connsiteX23" fmla="*/ 9698328 w 17236492"/>
                        <a:gd name="connsiteY23" fmla="*/ 15811437 h 22303677"/>
                        <a:gd name="connsiteX24" fmla="*/ 10155528 w 17236492"/>
                        <a:gd name="connsiteY24" fmla="*/ 14074077 h 22303677"/>
                        <a:gd name="connsiteX25" fmla="*/ 14361768 w 17236492"/>
                        <a:gd name="connsiteY25" fmla="*/ 13616877 h 22303677"/>
                        <a:gd name="connsiteX26" fmla="*/ 15550488 w 17236492"/>
                        <a:gd name="connsiteY26" fmla="*/ 9319197 h 22303677"/>
                        <a:gd name="connsiteX27" fmla="*/ 15575999 w 17236492"/>
                        <a:gd name="connsiteY27" fmla="*/ 5815321 h 22303677"/>
                        <a:gd name="connsiteX28" fmla="*/ 16992652 w 17236492"/>
                        <a:gd name="connsiteY28" fmla="*/ 2506542 h 22303677"/>
                        <a:gd name="connsiteX29" fmla="*/ 16302901 w 17236492"/>
                        <a:gd name="connsiteY29" fmla="*/ 164846 h 22303677"/>
                        <a:gd name="connsiteX30" fmla="*/ 14528121 w 17236492"/>
                        <a:gd name="connsiteY30" fmla="*/ 1517464 h 22303677"/>
                        <a:gd name="connsiteX31" fmla="*/ 14528122 w 17236492"/>
                        <a:gd name="connsiteY31" fmla="*/ 3514182 h 22303677"/>
                        <a:gd name="connsiteX32" fmla="*/ 12916538 w 17236492"/>
                        <a:gd name="connsiteY32" fmla="*/ 5282675 h 22303677"/>
                        <a:gd name="connsiteX33" fmla="*/ 12317697 w 17236492"/>
                        <a:gd name="connsiteY33" fmla="*/ 10453978 h 22303677"/>
                        <a:gd name="connsiteX34" fmla="*/ 12176032 w 17236492"/>
                        <a:gd name="connsiteY34" fmla="*/ 12759443 h 22303677"/>
                        <a:gd name="connsiteX35" fmla="*/ 5690330 w 17236492"/>
                        <a:gd name="connsiteY35" fmla="*/ 12763732 h 22303677"/>
                        <a:gd name="connsiteX36" fmla="*/ 3605282 w 17236492"/>
                        <a:gd name="connsiteY36" fmla="*/ 9629454 h 22303677"/>
                        <a:gd name="connsiteX0" fmla="*/ 3605282 w 17236492"/>
                        <a:gd name="connsiteY0" fmla="*/ 9629454 h 22303677"/>
                        <a:gd name="connsiteX1" fmla="*/ 6095558 w 17236492"/>
                        <a:gd name="connsiteY1" fmla="*/ 8140823 h 22303677"/>
                        <a:gd name="connsiteX2" fmla="*/ 2046963 w 17236492"/>
                        <a:gd name="connsiteY2" fmla="*/ 8827419 h 22303677"/>
                        <a:gd name="connsiteX3" fmla="*/ 3679498 w 17236492"/>
                        <a:gd name="connsiteY3" fmla="*/ 12370302 h 22303677"/>
                        <a:gd name="connsiteX4" fmla="*/ 0 w 17236492"/>
                        <a:gd name="connsiteY4" fmla="*/ 13148027 h 22303677"/>
                        <a:gd name="connsiteX5" fmla="*/ 662575 w 17236492"/>
                        <a:gd name="connsiteY5" fmla="*/ 13784221 h 22303677"/>
                        <a:gd name="connsiteX6" fmla="*/ 1957872 w 17236492"/>
                        <a:gd name="connsiteY6" fmla="*/ 13642845 h 22303677"/>
                        <a:gd name="connsiteX7" fmla="*/ 2340574 w 17236492"/>
                        <a:gd name="connsiteY7" fmla="*/ 14455760 h 22303677"/>
                        <a:gd name="connsiteX8" fmla="*/ 3547555 w 17236492"/>
                        <a:gd name="connsiteY8" fmla="*/ 14385072 h 22303677"/>
                        <a:gd name="connsiteX9" fmla="*/ 3429801 w 17236492"/>
                        <a:gd name="connsiteY9" fmla="*/ 13642845 h 22303677"/>
                        <a:gd name="connsiteX10" fmla="*/ 4254081 w 17236492"/>
                        <a:gd name="connsiteY10" fmla="*/ 13572156 h 22303677"/>
                        <a:gd name="connsiteX11" fmla="*/ 4858236 w 17236492"/>
                        <a:gd name="connsiteY11" fmla="*/ 14312695 h 22303677"/>
                        <a:gd name="connsiteX12" fmla="*/ 6863688 w 17236492"/>
                        <a:gd name="connsiteY12" fmla="*/ 14165517 h 22303677"/>
                        <a:gd name="connsiteX13" fmla="*/ 6040728 w 17236492"/>
                        <a:gd name="connsiteY13" fmla="*/ 19651917 h 22303677"/>
                        <a:gd name="connsiteX14" fmla="*/ 11984328 w 17236492"/>
                        <a:gd name="connsiteY14" fmla="*/ 22303677 h 22303677"/>
                        <a:gd name="connsiteX15" fmla="*/ 9058248 w 17236492"/>
                        <a:gd name="connsiteY15" fmla="*/ 20474877 h 22303677"/>
                        <a:gd name="connsiteX16" fmla="*/ 9581837 w 17236492"/>
                        <a:gd name="connsiteY16" fmla="*/ 19685989 h 22303677"/>
                        <a:gd name="connsiteX17" fmla="*/ 9149688 w 17236492"/>
                        <a:gd name="connsiteY17" fmla="*/ 18920397 h 22303677"/>
                        <a:gd name="connsiteX18" fmla="*/ 7503768 w 17236492"/>
                        <a:gd name="connsiteY18" fmla="*/ 19286157 h 22303677"/>
                        <a:gd name="connsiteX19" fmla="*/ 7778088 w 17236492"/>
                        <a:gd name="connsiteY19" fmla="*/ 14805597 h 22303677"/>
                        <a:gd name="connsiteX20" fmla="*/ 8783928 w 17236492"/>
                        <a:gd name="connsiteY20" fmla="*/ 14805597 h 22303677"/>
                        <a:gd name="connsiteX21" fmla="*/ 8783928 w 17236492"/>
                        <a:gd name="connsiteY21" fmla="*/ 15719997 h 22303677"/>
                        <a:gd name="connsiteX22" fmla="*/ 9698328 w 17236492"/>
                        <a:gd name="connsiteY22" fmla="*/ 15811437 h 22303677"/>
                        <a:gd name="connsiteX23" fmla="*/ 10155528 w 17236492"/>
                        <a:gd name="connsiteY23" fmla="*/ 14074077 h 22303677"/>
                        <a:gd name="connsiteX24" fmla="*/ 14361768 w 17236492"/>
                        <a:gd name="connsiteY24" fmla="*/ 13616877 h 22303677"/>
                        <a:gd name="connsiteX25" fmla="*/ 15550488 w 17236492"/>
                        <a:gd name="connsiteY25" fmla="*/ 9319197 h 22303677"/>
                        <a:gd name="connsiteX26" fmla="*/ 15575999 w 17236492"/>
                        <a:gd name="connsiteY26" fmla="*/ 5815321 h 22303677"/>
                        <a:gd name="connsiteX27" fmla="*/ 16992652 w 17236492"/>
                        <a:gd name="connsiteY27" fmla="*/ 2506542 h 22303677"/>
                        <a:gd name="connsiteX28" fmla="*/ 16302901 w 17236492"/>
                        <a:gd name="connsiteY28" fmla="*/ 164846 h 22303677"/>
                        <a:gd name="connsiteX29" fmla="*/ 14528121 w 17236492"/>
                        <a:gd name="connsiteY29" fmla="*/ 1517464 h 22303677"/>
                        <a:gd name="connsiteX30" fmla="*/ 14528122 w 17236492"/>
                        <a:gd name="connsiteY30" fmla="*/ 3514182 h 22303677"/>
                        <a:gd name="connsiteX31" fmla="*/ 12916538 w 17236492"/>
                        <a:gd name="connsiteY31" fmla="*/ 5282675 h 22303677"/>
                        <a:gd name="connsiteX32" fmla="*/ 12317697 w 17236492"/>
                        <a:gd name="connsiteY32" fmla="*/ 10453978 h 22303677"/>
                        <a:gd name="connsiteX33" fmla="*/ 12176032 w 17236492"/>
                        <a:gd name="connsiteY33" fmla="*/ 12759443 h 22303677"/>
                        <a:gd name="connsiteX34" fmla="*/ 5690330 w 17236492"/>
                        <a:gd name="connsiteY34" fmla="*/ 12763732 h 22303677"/>
                        <a:gd name="connsiteX35" fmla="*/ 3605282 w 17236492"/>
                        <a:gd name="connsiteY35" fmla="*/ 9629454 h 22303677"/>
                        <a:gd name="connsiteX0" fmla="*/ 3605282 w 17236492"/>
                        <a:gd name="connsiteY0" fmla="*/ 9629454 h 20703477"/>
                        <a:gd name="connsiteX1" fmla="*/ 6095558 w 17236492"/>
                        <a:gd name="connsiteY1" fmla="*/ 8140823 h 20703477"/>
                        <a:gd name="connsiteX2" fmla="*/ 2046963 w 17236492"/>
                        <a:gd name="connsiteY2" fmla="*/ 8827419 h 20703477"/>
                        <a:gd name="connsiteX3" fmla="*/ 3679498 w 17236492"/>
                        <a:gd name="connsiteY3" fmla="*/ 12370302 h 20703477"/>
                        <a:gd name="connsiteX4" fmla="*/ 0 w 17236492"/>
                        <a:gd name="connsiteY4" fmla="*/ 13148027 h 20703477"/>
                        <a:gd name="connsiteX5" fmla="*/ 662575 w 17236492"/>
                        <a:gd name="connsiteY5" fmla="*/ 13784221 h 20703477"/>
                        <a:gd name="connsiteX6" fmla="*/ 1957872 w 17236492"/>
                        <a:gd name="connsiteY6" fmla="*/ 13642845 h 20703477"/>
                        <a:gd name="connsiteX7" fmla="*/ 2340574 w 17236492"/>
                        <a:gd name="connsiteY7" fmla="*/ 14455760 h 20703477"/>
                        <a:gd name="connsiteX8" fmla="*/ 3547555 w 17236492"/>
                        <a:gd name="connsiteY8" fmla="*/ 14385072 h 20703477"/>
                        <a:gd name="connsiteX9" fmla="*/ 3429801 w 17236492"/>
                        <a:gd name="connsiteY9" fmla="*/ 13642845 h 20703477"/>
                        <a:gd name="connsiteX10" fmla="*/ 4254081 w 17236492"/>
                        <a:gd name="connsiteY10" fmla="*/ 13572156 h 20703477"/>
                        <a:gd name="connsiteX11" fmla="*/ 4858236 w 17236492"/>
                        <a:gd name="connsiteY11" fmla="*/ 14312695 h 20703477"/>
                        <a:gd name="connsiteX12" fmla="*/ 6863688 w 17236492"/>
                        <a:gd name="connsiteY12" fmla="*/ 14165517 h 20703477"/>
                        <a:gd name="connsiteX13" fmla="*/ 6040728 w 17236492"/>
                        <a:gd name="connsiteY13" fmla="*/ 19651917 h 20703477"/>
                        <a:gd name="connsiteX14" fmla="*/ 9058248 w 17236492"/>
                        <a:gd name="connsiteY14" fmla="*/ 20474877 h 20703477"/>
                        <a:gd name="connsiteX15" fmla="*/ 9581837 w 17236492"/>
                        <a:gd name="connsiteY15" fmla="*/ 19685989 h 20703477"/>
                        <a:gd name="connsiteX16" fmla="*/ 9149688 w 17236492"/>
                        <a:gd name="connsiteY16" fmla="*/ 18920397 h 20703477"/>
                        <a:gd name="connsiteX17" fmla="*/ 7503768 w 17236492"/>
                        <a:gd name="connsiteY17" fmla="*/ 19286157 h 20703477"/>
                        <a:gd name="connsiteX18" fmla="*/ 7778088 w 17236492"/>
                        <a:gd name="connsiteY18" fmla="*/ 14805597 h 20703477"/>
                        <a:gd name="connsiteX19" fmla="*/ 8783928 w 17236492"/>
                        <a:gd name="connsiteY19" fmla="*/ 14805597 h 20703477"/>
                        <a:gd name="connsiteX20" fmla="*/ 8783928 w 17236492"/>
                        <a:gd name="connsiteY20" fmla="*/ 15719997 h 20703477"/>
                        <a:gd name="connsiteX21" fmla="*/ 9698328 w 17236492"/>
                        <a:gd name="connsiteY21" fmla="*/ 15811437 h 20703477"/>
                        <a:gd name="connsiteX22" fmla="*/ 10155528 w 17236492"/>
                        <a:gd name="connsiteY22" fmla="*/ 14074077 h 20703477"/>
                        <a:gd name="connsiteX23" fmla="*/ 14361768 w 17236492"/>
                        <a:gd name="connsiteY23" fmla="*/ 13616877 h 20703477"/>
                        <a:gd name="connsiteX24" fmla="*/ 15550488 w 17236492"/>
                        <a:gd name="connsiteY24" fmla="*/ 9319197 h 20703477"/>
                        <a:gd name="connsiteX25" fmla="*/ 15575999 w 17236492"/>
                        <a:gd name="connsiteY25" fmla="*/ 5815321 h 20703477"/>
                        <a:gd name="connsiteX26" fmla="*/ 16992652 w 17236492"/>
                        <a:gd name="connsiteY26" fmla="*/ 2506542 h 20703477"/>
                        <a:gd name="connsiteX27" fmla="*/ 16302901 w 17236492"/>
                        <a:gd name="connsiteY27" fmla="*/ 164846 h 20703477"/>
                        <a:gd name="connsiteX28" fmla="*/ 14528121 w 17236492"/>
                        <a:gd name="connsiteY28" fmla="*/ 1517464 h 20703477"/>
                        <a:gd name="connsiteX29" fmla="*/ 14528122 w 17236492"/>
                        <a:gd name="connsiteY29" fmla="*/ 3514182 h 20703477"/>
                        <a:gd name="connsiteX30" fmla="*/ 12916538 w 17236492"/>
                        <a:gd name="connsiteY30" fmla="*/ 5282675 h 20703477"/>
                        <a:gd name="connsiteX31" fmla="*/ 12317697 w 17236492"/>
                        <a:gd name="connsiteY31" fmla="*/ 10453978 h 20703477"/>
                        <a:gd name="connsiteX32" fmla="*/ 12176032 w 17236492"/>
                        <a:gd name="connsiteY32" fmla="*/ 12759443 h 20703477"/>
                        <a:gd name="connsiteX33" fmla="*/ 5690330 w 17236492"/>
                        <a:gd name="connsiteY33" fmla="*/ 12763732 h 20703477"/>
                        <a:gd name="connsiteX34" fmla="*/ 3605282 w 17236492"/>
                        <a:gd name="connsiteY34" fmla="*/ 9629454 h 20703477"/>
                        <a:gd name="connsiteX0" fmla="*/ 3605282 w 17236492"/>
                        <a:gd name="connsiteY0" fmla="*/ 9629454 h 20571996"/>
                        <a:gd name="connsiteX1" fmla="*/ 6095558 w 17236492"/>
                        <a:gd name="connsiteY1" fmla="*/ 8140823 h 20571996"/>
                        <a:gd name="connsiteX2" fmla="*/ 2046963 w 17236492"/>
                        <a:gd name="connsiteY2" fmla="*/ 8827419 h 20571996"/>
                        <a:gd name="connsiteX3" fmla="*/ 3679498 w 17236492"/>
                        <a:gd name="connsiteY3" fmla="*/ 12370302 h 20571996"/>
                        <a:gd name="connsiteX4" fmla="*/ 0 w 17236492"/>
                        <a:gd name="connsiteY4" fmla="*/ 13148027 h 20571996"/>
                        <a:gd name="connsiteX5" fmla="*/ 662575 w 17236492"/>
                        <a:gd name="connsiteY5" fmla="*/ 13784221 h 20571996"/>
                        <a:gd name="connsiteX6" fmla="*/ 1957872 w 17236492"/>
                        <a:gd name="connsiteY6" fmla="*/ 13642845 h 20571996"/>
                        <a:gd name="connsiteX7" fmla="*/ 2340574 w 17236492"/>
                        <a:gd name="connsiteY7" fmla="*/ 14455760 h 20571996"/>
                        <a:gd name="connsiteX8" fmla="*/ 3547555 w 17236492"/>
                        <a:gd name="connsiteY8" fmla="*/ 14385072 h 20571996"/>
                        <a:gd name="connsiteX9" fmla="*/ 3429801 w 17236492"/>
                        <a:gd name="connsiteY9" fmla="*/ 13642845 h 20571996"/>
                        <a:gd name="connsiteX10" fmla="*/ 4254081 w 17236492"/>
                        <a:gd name="connsiteY10" fmla="*/ 13572156 h 20571996"/>
                        <a:gd name="connsiteX11" fmla="*/ 4858236 w 17236492"/>
                        <a:gd name="connsiteY11" fmla="*/ 14312695 h 20571996"/>
                        <a:gd name="connsiteX12" fmla="*/ 6863688 w 17236492"/>
                        <a:gd name="connsiteY12" fmla="*/ 14165517 h 20571996"/>
                        <a:gd name="connsiteX13" fmla="*/ 6040728 w 17236492"/>
                        <a:gd name="connsiteY13" fmla="*/ 19651917 h 20571996"/>
                        <a:gd name="connsiteX14" fmla="*/ 9581837 w 17236492"/>
                        <a:gd name="connsiteY14" fmla="*/ 19685989 h 20571996"/>
                        <a:gd name="connsiteX15" fmla="*/ 9149688 w 17236492"/>
                        <a:gd name="connsiteY15" fmla="*/ 18920397 h 20571996"/>
                        <a:gd name="connsiteX16" fmla="*/ 7503768 w 17236492"/>
                        <a:gd name="connsiteY16" fmla="*/ 19286157 h 20571996"/>
                        <a:gd name="connsiteX17" fmla="*/ 7778088 w 17236492"/>
                        <a:gd name="connsiteY17" fmla="*/ 14805597 h 20571996"/>
                        <a:gd name="connsiteX18" fmla="*/ 8783928 w 17236492"/>
                        <a:gd name="connsiteY18" fmla="*/ 14805597 h 20571996"/>
                        <a:gd name="connsiteX19" fmla="*/ 8783928 w 17236492"/>
                        <a:gd name="connsiteY19" fmla="*/ 15719997 h 20571996"/>
                        <a:gd name="connsiteX20" fmla="*/ 9698328 w 17236492"/>
                        <a:gd name="connsiteY20" fmla="*/ 15811437 h 20571996"/>
                        <a:gd name="connsiteX21" fmla="*/ 10155528 w 17236492"/>
                        <a:gd name="connsiteY21" fmla="*/ 14074077 h 20571996"/>
                        <a:gd name="connsiteX22" fmla="*/ 14361768 w 17236492"/>
                        <a:gd name="connsiteY22" fmla="*/ 13616877 h 20571996"/>
                        <a:gd name="connsiteX23" fmla="*/ 15550488 w 17236492"/>
                        <a:gd name="connsiteY23" fmla="*/ 9319197 h 20571996"/>
                        <a:gd name="connsiteX24" fmla="*/ 15575999 w 17236492"/>
                        <a:gd name="connsiteY24" fmla="*/ 5815321 h 20571996"/>
                        <a:gd name="connsiteX25" fmla="*/ 16992652 w 17236492"/>
                        <a:gd name="connsiteY25" fmla="*/ 2506542 h 20571996"/>
                        <a:gd name="connsiteX26" fmla="*/ 16302901 w 17236492"/>
                        <a:gd name="connsiteY26" fmla="*/ 164846 h 20571996"/>
                        <a:gd name="connsiteX27" fmla="*/ 14528121 w 17236492"/>
                        <a:gd name="connsiteY27" fmla="*/ 1517464 h 20571996"/>
                        <a:gd name="connsiteX28" fmla="*/ 14528122 w 17236492"/>
                        <a:gd name="connsiteY28" fmla="*/ 3514182 h 20571996"/>
                        <a:gd name="connsiteX29" fmla="*/ 12916538 w 17236492"/>
                        <a:gd name="connsiteY29" fmla="*/ 5282675 h 20571996"/>
                        <a:gd name="connsiteX30" fmla="*/ 12317697 w 17236492"/>
                        <a:gd name="connsiteY30" fmla="*/ 10453978 h 20571996"/>
                        <a:gd name="connsiteX31" fmla="*/ 12176032 w 17236492"/>
                        <a:gd name="connsiteY31" fmla="*/ 12759443 h 20571996"/>
                        <a:gd name="connsiteX32" fmla="*/ 5690330 w 17236492"/>
                        <a:gd name="connsiteY32" fmla="*/ 12763732 h 20571996"/>
                        <a:gd name="connsiteX33" fmla="*/ 3605282 w 17236492"/>
                        <a:gd name="connsiteY33" fmla="*/ 9629454 h 20571996"/>
                        <a:gd name="connsiteX0" fmla="*/ 3605282 w 17236492"/>
                        <a:gd name="connsiteY0" fmla="*/ 9629454 h 20444397"/>
                        <a:gd name="connsiteX1" fmla="*/ 6095558 w 17236492"/>
                        <a:gd name="connsiteY1" fmla="*/ 8140823 h 20444397"/>
                        <a:gd name="connsiteX2" fmla="*/ 2046963 w 17236492"/>
                        <a:gd name="connsiteY2" fmla="*/ 8827419 h 20444397"/>
                        <a:gd name="connsiteX3" fmla="*/ 3679498 w 17236492"/>
                        <a:gd name="connsiteY3" fmla="*/ 12370302 h 20444397"/>
                        <a:gd name="connsiteX4" fmla="*/ 0 w 17236492"/>
                        <a:gd name="connsiteY4" fmla="*/ 13148027 h 20444397"/>
                        <a:gd name="connsiteX5" fmla="*/ 662575 w 17236492"/>
                        <a:gd name="connsiteY5" fmla="*/ 13784221 h 20444397"/>
                        <a:gd name="connsiteX6" fmla="*/ 1957872 w 17236492"/>
                        <a:gd name="connsiteY6" fmla="*/ 13642845 h 20444397"/>
                        <a:gd name="connsiteX7" fmla="*/ 2340574 w 17236492"/>
                        <a:gd name="connsiteY7" fmla="*/ 14455760 h 20444397"/>
                        <a:gd name="connsiteX8" fmla="*/ 3547555 w 17236492"/>
                        <a:gd name="connsiteY8" fmla="*/ 14385072 h 20444397"/>
                        <a:gd name="connsiteX9" fmla="*/ 3429801 w 17236492"/>
                        <a:gd name="connsiteY9" fmla="*/ 13642845 h 20444397"/>
                        <a:gd name="connsiteX10" fmla="*/ 4254081 w 17236492"/>
                        <a:gd name="connsiteY10" fmla="*/ 13572156 h 20444397"/>
                        <a:gd name="connsiteX11" fmla="*/ 4858236 w 17236492"/>
                        <a:gd name="connsiteY11" fmla="*/ 14312695 h 20444397"/>
                        <a:gd name="connsiteX12" fmla="*/ 6863688 w 17236492"/>
                        <a:gd name="connsiteY12" fmla="*/ 14165517 h 20444397"/>
                        <a:gd name="connsiteX13" fmla="*/ 6040728 w 17236492"/>
                        <a:gd name="connsiteY13" fmla="*/ 19651917 h 20444397"/>
                        <a:gd name="connsiteX14" fmla="*/ 9149688 w 17236492"/>
                        <a:gd name="connsiteY14" fmla="*/ 18920397 h 20444397"/>
                        <a:gd name="connsiteX15" fmla="*/ 7503768 w 17236492"/>
                        <a:gd name="connsiteY15" fmla="*/ 19286157 h 20444397"/>
                        <a:gd name="connsiteX16" fmla="*/ 7778088 w 17236492"/>
                        <a:gd name="connsiteY16" fmla="*/ 14805597 h 20444397"/>
                        <a:gd name="connsiteX17" fmla="*/ 8783928 w 17236492"/>
                        <a:gd name="connsiteY17" fmla="*/ 14805597 h 20444397"/>
                        <a:gd name="connsiteX18" fmla="*/ 8783928 w 17236492"/>
                        <a:gd name="connsiteY18" fmla="*/ 15719997 h 20444397"/>
                        <a:gd name="connsiteX19" fmla="*/ 9698328 w 17236492"/>
                        <a:gd name="connsiteY19" fmla="*/ 15811437 h 20444397"/>
                        <a:gd name="connsiteX20" fmla="*/ 10155528 w 17236492"/>
                        <a:gd name="connsiteY20" fmla="*/ 14074077 h 20444397"/>
                        <a:gd name="connsiteX21" fmla="*/ 14361768 w 17236492"/>
                        <a:gd name="connsiteY21" fmla="*/ 13616877 h 20444397"/>
                        <a:gd name="connsiteX22" fmla="*/ 15550488 w 17236492"/>
                        <a:gd name="connsiteY22" fmla="*/ 9319197 h 20444397"/>
                        <a:gd name="connsiteX23" fmla="*/ 15575999 w 17236492"/>
                        <a:gd name="connsiteY23" fmla="*/ 5815321 h 20444397"/>
                        <a:gd name="connsiteX24" fmla="*/ 16992652 w 17236492"/>
                        <a:gd name="connsiteY24" fmla="*/ 2506542 h 20444397"/>
                        <a:gd name="connsiteX25" fmla="*/ 16302901 w 17236492"/>
                        <a:gd name="connsiteY25" fmla="*/ 164846 h 20444397"/>
                        <a:gd name="connsiteX26" fmla="*/ 14528121 w 17236492"/>
                        <a:gd name="connsiteY26" fmla="*/ 1517464 h 20444397"/>
                        <a:gd name="connsiteX27" fmla="*/ 14528122 w 17236492"/>
                        <a:gd name="connsiteY27" fmla="*/ 3514182 h 20444397"/>
                        <a:gd name="connsiteX28" fmla="*/ 12916538 w 17236492"/>
                        <a:gd name="connsiteY28" fmla="*/ 5282675 h 20444397"/>
                        <a:gd name="connsiteX29" fmla="*/ 12317697 w 17236492"/>
                        <a:gd name="connsiteY29" fmla="*/ 10453978 h 20444397"/>
                        <a:gd name="connsiteX30" fmla="*/ 12176032 w 17236492"/>
                        <a:gd name="connsiteY30" fmla="*/ 12759443 h 20444397"/>
                        <a:gd name="connsiteX31" fmla="*/ 5690330 w 17236492"/>
                        <a:gd name="connsiteY31" fmla="*/ 12763732 h 20444397"/>
                        <a:gd name="connsiteX32" fmla="*/ 3605282 w 17236492"/>
                        <a:gd name="connsiteY32" fmla="*/ 9629454 h 20444397"/>
                        <a:gd name="connsiteX0" fmla="*/ 3605282 w 17236492"/>
                        <a:gd name="connsiteY0" fmla="*/ 9629454 h 20505357"/>
                        <a:gd name="connsiteX1" fmla="*/ 6095558 w 17236492"/>
                        <a:gd name="connsiteY1" fmla="*/ 8140823 h 20505357"/>
                        <a:gd name="connsiteX2" fmla="*/ 2046963 w 17236492"/>
                        <a:gd name="connsiteY2" fmla="*/ 8827419 h 20505357"/>
                        <a:gd name="connsiteX3" fmla="*/ 3679498 w 17236492"/>
                        <a:gd name="connsiteY3" fmla="*/ 12370302 h 20505357"/>
                        <a:gd name="connsiteX4" fmla="*/ 0 w 17236492"/>
                        <a:gd name="connsiteY4" fmla="*/ 13148027 h 20505357"/>
                        <a:gd name="connsiteX5" fmla="*/ 662575 w 17236492"/>
                        <a:gd name="connsiteY5" fmla="*/ 13784221 h 20505357"/>
                        <a:gd name="connsiteX6" fmla="*/ 1957872 w 17236492"/>
                        <a:gd name="connsiteY6" fmla="*/ 13642845 h 20505357"/>
                        <a:gd name="connsiteX7" fmla="*/ 2340574 w 17236492"/>
                        <a:gd name="connsiteY7" fmla="*/ 14455760 h 20505357"/>
                        <a:gd name="connsiteX8" fmla="*/ 3547555 w 17236492"/>
                        <a:gd name="connsiteY8" fmla="*/ 14385072 h 20505357"/>
                        <a:gd name="connsiteX9" fmla="*/ 3429801 w 17236492"/>
                        <a:gd name="connsiteY9" fmla="*/ 13642845 h 20505357"/>
                        <a:gd name="connsiteX10" fmla="*/ 4254081 w 17236492"/>
                        <a:gd name="connsiteY10" fmla="*/ 13572156 h 20505357"/>
                        <a:gd name="connsiteX11" fmla="*/ 4858236 w 17236492"/>
                        <a:gd name="connsiteY11" fmla="*/ 14312695 h 20505357"/>
                        <a:gd name="connsiteX12" fmla="*/ 6863688 w 17236492"/>
                        <a:gd name="connsiteY12" fmla="*/ 14165517 h 20505357"/>
                        <a:gd name="connsiteX13" fmla="*/ 6040728 w 17236492"/>
                        <a:gd name="connsiteY13" fmla="*/ 19651917 h 20505357"/>
                        <a:gd name="connsiteX14" fmla="*/ 7503768 w 17236492"/>
                        <a:gd name="connsiteY14" fmla="*/ 19286157 h 20505357"/>
                        <a:gd name="connsiteX15" fmla="*/ 7778088 w 17236492"/>
                        <a:gd name="connsiteY15" fmla="*/ 14805597 h 20505357"/>
                        <a:gd name="connsiteX16" fmla="*/ 8783928 w 17236492"/>
                        <a:gd name="connsiteY16" fmla="*/ 14805597 h 20505357"/>
                        <a:gd name="connsiteX17" fmla="*/ 8783928 w 17236492"/>
                        <a:gd name="connsiteY17" fmla="*/ 15719997 h 20505357"/>
                        <a:gd name="connsiteX18" fmla="*/ 9698328 w 17236492"/>
                        <a:gd name="connsiteY18" fmla="*/ 15811437 h 20505357"/>
                        <a:gd name="connsiteX19" fmla="*/ 10155528 w 17236492"/>
                        <a:gd name="connsiteY19" fmla="*/ 14074077 h 20505357"/>
                        <a:gd name="connsiteX20" fmla="*/ 14361768 w 17236492"/>
                        <a:gd name="connsiteY20" fmla="*/ 13616877 h 20505357"/>
                        <a:gd name="connsiteX21" fmla="*/ 15550488 w 17236492"/>
                        <a:gd name="connsiteY21" fmla="*/ 9319197 h 20505357"/>
                        <a:gd name="connsiteX22" fmla="*/ 15575999 w 17236492"/>
                        <a:gd name="connsiteY22" fmla="*/ 5815321 h 20505357"/>
                        <a:gd name="connsiteX23" fmla="*/ 16992652 w 17236492"/>
                        <a:gd name="connsiteY23" fmla="*/ 2506542 h 20505357"/>
                        <a:gd name="connsiteX24" fmla="*/ 16302901 w 17236492"/>
                        <a:gd name="connsiteY24" fmla="*/ 164846 h 20505357"/>
                        <a:gd name="connsiteX25" fmla="*/ 14528121 w 17236492"/>
                        <a:gd name="connsiteY25" fmla="*/ 1517464 h 20505357"/>
                        <a:gd name="connsiteX26" fmla="*/ 14528122 w 17236492"/>
                        <a:gd name="connsiteY26" fmla="*/ 3514182 h 20505357"/>
                        <a:gd name="connsiteX27" fmla="*/ 12916538 w 17236492"/>
                        <a:gd name="connsiteY27" fmla="*/ 5282675 h 20505357"/>
                        <a:gd name="connsiteX28" fmla="*/ 12317697 w 17236492"/>
                        <a:gd name="connsiteY28" fmla="*/ 10453978 h 20505357"/>
                        <a:gd name="connsiteX29" fmla="*/ 12176032 w 17236492"/>
                        <a:gd name="connsiteY29" fmla="*/ 12759443 h 20505357"/>
                        <a:gd name="connsiteX30" fmla="*/ 5690330 w 17236492"/>
                        <a:gd name="connsiteY30" fmla="*/ 12763732 h 20505357"/>
                        <a:gd name="connsiteX31" fmla="*/ 3605282 w 17236492"/>
                        <a:gd name="connsiteY31" fmla="*/ 9629454 h 20505357"/>
                        <a:gd name="connsiteX0" fmla="*/ 3605282 w 17236492"/>
                        <a:gd name="connsiteY0" fmla="*/ 9629454 h 19758597"/>
                        <a:gd name="connsiteX1" fmla="*/ 6095558 w 17236492"/>
                        <a:gd name="connsiteY1" fmla="*/ 8140823 h 19758597"/>
                        <a:gd name="connsiteX2" fmla="*/ 2046963 w 17236492"/>
                        <a:gd name="connsiteY2" fmla="*/ 8827419 h 19758597"/>
                        <a:gd name="connsiteX3" fmla="*/ 3679498 w 17236492"/>
                        <a:gd name="connsiteY3" fmla="*/ 12370302 h 19758597"/>
                        <a:gd name="connsiteX4" fmla="*/ 0 w 17236492"/>
                        <a:gd name="connsiteY4" fmla="*/ 13148027 h 19758597"/>
                        <a:gd name="connsiteX5" fmla="*/ 662575 w 17236492"/>
                        <a:gd name="connsiteY5" fmla="*/ 13784221 h 19758597"/>
                        <a:gd name="connsiteX6" fmla="*/ 1957872 w 17236492"/>
                        <a:gd name="connsiteY6" fmla="*/ 13642845 h 19758597"/>
                        <a:gd name="connsiteX7" fmla="*/ 2340574 w 17236492"/>
                        <a:gd name="connsiteY7" fmla="*/ 14455760 h 19758597"/>
                        <a:gd name="connsiteX8" fmla="*/ 3547555 w 17236492"/>
                        <a:gd name="connsiteY8" fmla="*/ 14385072 h 19758597"/>
                        <a:gd name="connsiteX9" fmla="*/ 3429801 w 17236492"/>
                        <a:gd name="connsiteY9" fmla="*/ 13642845 h 19758597"/>
                        <a:gd name="connsiteX10" fmla="*/ 4254081 w 17236492"/>
                        <a:gd name="connsiteY10" fmla="*/ 13572156 h 19758597"/>
                        <a:gd name="connsiteX11" fmla="*/ 4858236 w 17236492"/>
                        <a:gd name="connsiteY11" fmla="*/ 14312695 h 19758597"/>
                        <a:gd name="connsiteX12" fmla="*/ 6863688 w 17236492"/>
                        <a:gd name="connsiteY12" fmla="*/ 14165517 h 19758597"/>
                        <a:gd name="connsiteX13" fmla="*/ 6040728 w 17236492"/>
                        <a:gd name="connsiteY13" fmla="*/ 19651917 h 19758597"/>
                        <a:gd name="connsiteX14" fmla="*/ 7778088 w 17236492"/>
                        <a:gd name="connsiteY14" fmla="*/ 14805597 h 19758597"/>
                        <a:gd name="connsiteX15" fmla="*/ 8783928 w 17236492"/>
                        <a:gd name="connsiteY15" fmla="*/ 14805597 h 19758597"/>
                        <a:gd name="connsiteX16" fmla="*/ 8783928 w 17236492"/>
                        <a:gd name="connsiteY16" fmla="*/ 15719997 h 19758597"/>
                        <a:gd name="connsiteX17" fmla="*/ 9698328 w 17236492"/>
                        <a:gd name="connsiteY17" fmla="*/ 15811437 h 19758597"/>
                        <a:gd name="connsiteX18" fmla="*/ 10155528 w 17236492"/>
                        <a:gd name="connsiteY18" fmla="*/ 14074077 h 19758597"/>
                        <a:gd name="connsiteX19" fmla="*/ 14361768 w 17236492"/>
                        <a:gd name="connsiteY19" fmla="*/ 13616877 h 19758597"/>
                        <a:gd name="connsiteX20" fmla="*/ 15550488 w 17236492"/>
                        <a:gd name="connsiteY20" fmla="*/ 9319197 h 19758597"/>
                        <a:gd name="connsiteX21" fmla="*/ 15575999 w 17236492"/>
                        <a:gd name="connsiteY21" fmla="*/ 5815321 h 19758597"/>
                        <a:gd name="connsiteX22" fmla="*/ 16992652 w 17236492"/>
                        <a:gd name="connsiteY22" fmla="*/ 2506542 h 19758597"/>
                        <a:gd name="connsiteX23" fmla="*/ 16302901 w 17236492"/>
                        <a:gd name="connsiteY23" fmla="*/ 164846 h 19758597"/>
                        <a:gd name="connsiteX24" fmla="*/ 14528121 w 17236492"/>
                        <a:gd name="connsiteY24" fmla="*/ 1517464 h 19758597"/>
                        <a:gd name="connsiteX25" fmla="*/ 14528122 w 17236492"/>
                        <a:gd name="connsiteY25" fmla="*/ 3514182 h 19758597"/>
                        <a:gd name="connsiteX26" fmla="*/ 12916538 w 17236492"/>
                        <a:gd name="connsiteY26" fmla="*/ 5282675 h 19758597"/>
                        <a:gd name="connsiteX27" fmla="*/ 12317697 w 17236492"/>
                        <a:gd name="connsiteY27" fmla="*/ 10453978 h 19758597"/>
                        <a:gd name="connsiteX28" fmla="*/ 12176032 w 17236492"/>
                        <a:gd name="connsiteY28" fmla="*/ 12759443 h 19758597"/>
                        <a:gd name="connsiteX29" fmla="*/ 5690330 w 17236492"/>
                        <a:gd name="connsiteY29" fmla="*/ 12763732 h 19758597"/>
                        <a:gd name="connsiteX30" fmla="*/ 3605282 w 17236492"/>
                        <a:gd name="connsiteY30" fmla="*/ 9629454 h 19758597"/>
                        <a:gd name="connsiteX0" fmla="*/ 3605282 w 17236492"/>
                        <a:gd name="connsiteY0" fmla="*/ 9629454 h 15811437"/>
                        <a:gd name="connsiteX1" fmla="*/ 6095558 w 17236492"/>
                        <a:gd name="connsiteY1" fmla="*/ 8140823 h 15811437"/>
                        <a:gd name="connsiteX2" fmla="*/ 2046963 w 17236492"/>
                        <a:gd name="connsiteY2" fmla="*/ 8827419 h 15811437"/>
                        <a:gd name="connsiteX3" fmla="*/ 3679498 w 17236492"/>
                        <a:gd name="connsiteY3" fmla="*/ 12370302 h 15811437"/>
                        <a:gd name="connsiteX4" fmla="*/ 0 w 17236492"/>
                        <a:gd name="connsiteY4" fmla="*/ 13148027 h 15811437"/>
                        <a:gd name="connsiteX5" fmla="*/ 662575 w 17236492"/>
                        <a:gd name="connsiteY5" fmla="*/ 13784221 h 15811437"/>
                        <a:gd name="connsiteX6" fmla="*/ 1957872 w 17236492"/>
                        <a:gd name="connsiteY6" fmla="*/ 13642845 h 15811437"/>
                        <a:gd name="connsiteX7" fmla="*/ 2340574 w 17236492"/>
                        <a:gd name="connsiteY7" fmla="*/ 14455760 h 15811437"/>
                        <a:gd name="connsiteX8" fmla="*/ 3547555 w 17236492"/>
                        <a:gd name="connsiteY8" fmla="*/ 14385072 h 15811437"/>
                        <a:gd name="connsiteX9" fmla="*/ 3429801 w 17236492"/>
                        <a:gd name="connsiteY9" fmla="*/ 13642845 h 15811437"/>
                        <a:gd name="connsiteX10" fmla="*/ 4254081 w 17236492"/>
                        <a:gd name="connsiteY10" fmla="*/ 13572156 h 15811437"/>
                        <a:gd name="connsiteX11" fmla="*/ 4858236 w 17236492"/>
                        <a:gd name="connsiteY11" fmla="*/ 14312695 h 15811437"/>
                        <a:gd name="connsiteX12" fmla="*/ 6863688 w 17236492"/>
                        <a:gd name="connsiteY12" fmla="*/ 14165517 h 15811437"/>
                        <a:gd name="connsiteX13" fmla="*/ 7778088 w 17236492"/>
                        <a:gd name="connsiteY13" fmla="*/ 14805597 h 15811437"/>
                        <a:gd name="connsiteX14" fmla="*/ 8783928 w 17236492"/>
                        <a:gd name="connsiteY14" fmla="*/ 14805597 h 15811437"/>
                        <a:gd name="connsiteX15" fmla="*/ 8783928 w 17236492"/>
                        <a:gd name="connsiteY15" fmla="*/ 15719997 h 15811437"/>
                        <a:gd name="connsiteX16" fmla="*/ 9698328 w 17236492"/>
                        <a:gd name="connsiteY16" fmla="*/ 15811437 h 15811437"/>
                        <a:gd name="connsiteX17" fmla="*/ 10155528 w 17236492"/>
                        <a:gd name="connsiteY17" fmla="*/ 14074077 h 15811437"/>
                        <a:gd name="connsiteX18" fmla="*/ 14361768 w 17236492"/>
                        <a:gd name="connsiteY18" fmla="*/ 13616877 h 15811437"/>
                        <a:gd name="connsiteX19" fmla="*/ 15550488 w 17236492"/>
                        <a:gd name="connsiteY19" fmla="*/ 9319197 h 15811437"/>
                        <a:gd name="connsiteX20" fmla="*/ 15575999 w 17236492"/>
                        <a:gd name="connsiteY20" fmla="*/ 5815321 h 15811437"/>
                        <a:gd name="connsiteX21" fmla="*/ 16992652 w 17236492"/>
                        <a:gd name="connsiteY21" fmla="*/ 2506542 h 15811437"/>
                        <a:gd name="connsiteX22" fmla="*/ 16302901 w 17236492"/>
                        <a:gd name="connsiteY22" fmla="*/ 164846 h 15811437"/>
                        <a:gd name="connsiteX23" fmla="*/ 14528121 w 17236492"/>
                        <a:gd name="connsiteY23" fmla="*/ 1517464 h 15811437"/>
                        <a:gd name="connsiteX24" fmla="*/ 14528122 w 17236492"/>
                        <a:gd name="connsiteY24" fmla="*/ 3514182 h 15811437"/>
                        <a:gd name="connsiteX25" fmla="*/ 12916538 w 17236492"/>
                        <a:gd name="connsiteY25" fmla="*/ 5282675 h 15811437"/>
                        <a:gd name="connsiteX26" fmla="*/ 12317697 w 17236492"/>
                        <a:gd name="connsiteY26" fmla="*/ 10453978 h 15811437"/>
                        <a:gd name="connsiteX27" fmla="*/ 12176032 w 17236492"/>
                        <a:gd name="connsiteY27" fmla="*/ 12759443 h 15811437"/>
                        <a:gd name="connsiteX28" fmla="*/ 5690330 w 17236492"/>
                        <a:gd name="connsiteY28" fmla="*/ 12763732 h 15811437"/>
                        <a:gd name="connsiteX29" fmla="*/ 3605282 w 17236492"/>
                        <a:gd name="connsiteY29" fmla="*/ 9629454 h 15811437"/>
                        <a:gd name="connsiteX0" fmla="*/ 3605282 w 17236492"/>
                        <a:gd name="connsiteY0" fmla="*/ 9629454 h 15811437"/>
                        <a:gd name="connsiteX1" fmla="*/ 6095558 w 17236492"/>
                        <a:gd name="connsiteY1" fmla="*/ 8140823 h 15811437"/>
                        <a:gd name="connsiteX2" fmla="*/ 2046963 w 17236492"/>
                        <a:gd name="connsiteY2" fmla="*/ 8827419 h 15811437"/>
                        <a:gd name="connsiteX3" fmla="*/ 3679498 w 17236492"/>
                        <a:gd name="connsiteY3" fmla="*/ 12370302 h 15811437"/>
                        <a:gd name="connsiteX4" fmla="*/ 0 w 17236492"/>
                        <a:gd name="connsiteY4" fmla="*/ 13148027 h 15811437"/>
                        <a:gd name="connsiteX5" fmla="*/ 662575 w 17236492"/>
                        <a:gd name="connsiteY5" fmla="*/ 13784221 h 15811437"/>
                        <a:gd name="connsiteX6" fmla="*/ 1957872 w 17236492"/>
                        <a:gd name="connsiteY6" fmla="*/ 13642845 h 15811437"/>
                        <a:gd name="connsiteX7" fmla="*/ 2340574 w 17236492"/>
                        <a:gd name="connsiteY7" fmla="*/ 14455760 h 15811437"/>
                        <a:gd name="connsiteX8" fmla="*/ 3547555 w 17236492"/>
                        <a:gd name="connsiteY8" fmla="*/ 14385072 h 15811437"/>
                        <a:gd name="connsiteX9" fmla="*/ 3429801 w 17236492"/>
                        <a:gd name="connsiteY9" fmla="*/ 13642845 h 15811437"/>
                        <a:gd name="connsiteX10" fmla="*/ 4254081 w 17236492"/>
                        <a:gd name="connsiteY10" fmla="*/ 13572156 h 15811437"/>
                        <a:gd name="connsiteX11" fmla="*/ 4858236 w 17236492"/>
                        <a:gd name="connsiteY11" fmla="*/ 14312695 h 15811437"/>
                        <a:gd name="connsiteX12" fmla="*/ 6863688 w 17236492"/>
                        <a:gd name="connsiteY12" fmla="*/ 14165517 h 15811437"/>
                        <a:gd name="connsiteX13" fmla="*/ 8783928 w 17236492"/>
                        <a:gd name="connsiteY13" fmla="*/ 14805597 h 15811437"/>
                        <a:gd name="connsiteX14" fmla="*/ 8783928 w 17236492"/>
                        <a:gd name="connsiteY14" fmla="*/ 15719997 h 15811437"/>
                        <a:gd name="connsiteX15" fmla="*/ 9698328 w 17236492"/>
                        <a:gd name="connsiteY15" fmla="*/ 15811437 h 15811437"/>
                        <a:gd name="connsiteX16" fmla="*/ 10155528 w 17236492"/>
                        <a:gd name="connsiteY16" fmla="*/ 14074077 h 15811437"/>
                        <a:gd name="connsiteX17" fmla="*/ 14361768 w 17236492"/>
                        <a:gd name="connsiteY17" fmla="*/ 13616877 h 15811437"/>
                        <a:gd name="connsiteX18" fmla="*/ 15550488 w 17236492"/>
                        <a:gd name="connsiteY18" fmla="*/ 9319197 h 15811437"/>
                        <a:gd name="connsiteX19" fmla="*/ 15575999 w 17236492"/>
                        <a:gd name="connsiteY19" fmla="*/ 5815321 h 15811437"/>
                        <a:gd name="connsiteX20" fmla="*/ 16992652 w 17236492"/>
                        <a:gd name="connsiteY20" fmla="*/ 2506542 h 15811437"/>
                        <a:gd name="connsiteX21" fmla="*/ 16302901 w 17236492"/>
                        <a:gd name="connsiteY21" fmla="*/ 164846 h 15811437"/>
                        <a:gd name="connsiteX22" fmla="*/ 14528121 w 17236492"/>
                        <a:gd name="connsiteY22" fmla="*/ 1517464 h 15811437"/>
                        <a:gd name="connsiteX23" fmla="*/ 14528122 w 17236492"/>
                        <a:gd name="connsiteY23" fmla="*/ 3514182 h 15811437"/>
                        <a:gd name="connsiteX24" fmla="*/ 12916538 w 17236492"/>
                        <a:gd name="connsiteY24" fmla="*/ 5282675 h 15811437"/>
                        <a:gd name="connsiteX25" fmla="*/ 12317697 w 17236492"/>
                        <a:gd name="connsiteY25" fmla="*/ 10453978 h 15811437"/>
                        <a:gd name="connsiteX26" fmla="*/ 12176032 w 17236492"/>
                        <a:gd name="connsiteY26" fmla="*/ 12759443 h 15811437"/>
                        <a:gd name="connsiteX27" fmla="*/ 5690330 w 17236492"/>
                        <a:gd name="connsiteY27" fmla="*/ 12763732 h 15811437"/>
                        <a:gd name="connsiteX28" fmla="*/ 3605282 w 17236492"/>
                        <a:gd name="connsiteY28" fmla="*/ 9629454 h 15811437"/>
                        <a:gd name="connsiteX0" fmla="*/ 3605282 w 17236492"/>
                        <a:gd name="connsiteY0" fmla="*/ 9629454 h 15811437"/>
                        <a:gd name="connsiteX1" fmla="*/ 6095558 w 17236492"/>
                        <a:gd name="connsiteY1" fmla="*/ 8140823 h 15811437"/>
                        <a:gd name="connsiteX2" fmla="*/ 2046963 w 17236492"/>
                        <a:gd name="connsiteY2" fmla="*/ 8827419 h 15811437"/>
                        <a:gd name="connsiteX3" fmla="*/ 3679498 w 17236492"/>
                        <a:gd name="connsiteY3" fmla="*/ 12370302 h 15811437"/>
                        <a:gd name="connsiteX4" fmla="*/ 0 w 17236492"/>
                        <a:gd name="connsiteY4" fmla="*/ 13148027 h 15811437"/>
                        <a:gd name="connsiteX5" fmla="*/ 662575 w 17236492"/>
                        <a:gd name="connsiteY5" fmla="*/ 13784221 h 15811437"/>
                        <a:gd name="connsiteX6" fmla="*/ 1957872 w 17236492"/>
                        <a:gd name="connsiteY6" fmla="*/ 13642845 h 15811437"/>
                        <a:gd name="connsiteX7" fmla="*/ 2340574 w 17236492"/>
                        <a:gd name="connsiteY7" fmla="*/ 14455760 h 15811437"/>
                        <a:gd name="connsiteX8" fmla="*/ 3547555 w 17236492"/>
                        <a:gd name="connsiteY8" fmla="*/ 14385072 h 15811437"/>
                        <a:gd name="connsiteX9" fmla="*/ 3429801 w 17236492"/>
                        <a:gd name="connsiteY9" fmla="*/ 13642845 h 15811437"/>
                        <a:gd name="connsiteX10" fmla="*/ 4254081 w 17236492"/>
                        <a:gd name="connsiteY10" fmla="*/ 13572156 h 15811437"/>
                        <a:gd name="connsiteX11" fmla="*/ 4858236 w 17236492"/>
                        <a:gd name="connsiteY11" fmla="*/ 14312695 h 15811437"/>
                        <a:gd name="connsiteX12" fmla="*/ 6863688 w 17236492"/>
                        <a:gd name="connsiteY12" fmla="*/ 14165517 h 15811437"/>
                        <a:gd name="connsiteX13" fmla="*/ 8783928 w 17236492"/>
                        <a:gd name="connsiteY13" fmla="*/ 14805597 h 15811437"/>
                        <a:gd name="connsiteX14" fmla="*/ 8783928 w 17236492"/>
                        <a:gd name="connsiteY14" fmla="*/ 15719997 h 15811437"/>
                        <a:gd name="connsiteX15" fmla="*/ 9698328 w 17236492"/>
                        <a:gd name="connsiteY15" fmla="*/ 15811437 h 15811437"/>
                        <a:gd name="connsiteX16" fmla="*/ 10155528 w 17236492"/>
                        <a:gd name="connsiteY16" fmla="*/ 14074077 h 15811437"/>
                        <a:gd name="connsiteX17" fmla="*/ 14361768 w 17236492"/>
                        <a:gd name="connsiteY17" fmla="*/ 13616877 h 15811437"/>
                        <a:gd name="connsiteX18" fmla="*/ 15550488 w 17236492"/>
                        <a:gd name="connsiteY18" fmla="*/ 9319197 h 15811437"/>
                        <a:gd name="connsiteX19" fmla="*/ 15575999 w 17236492"/>
                        <a:gd name="connsiteY19" fmla="*/ 5815321 h 15811437"/>
                        <a:gd name="connsiteX20" fmla="*/ 16992652 w 17236492"/>
                        <a:gd name="connsiteY20" fmla="*/ 2506542 h 15811437"/>
                        <a:gd name="connsiteX21" fmla="*/ 16302901 w 17236492"/>
                        <a:gd name="connsiteY21" fmla="*/ 164846 h 15811437"/>
                        <a:gd name="connsiteX22" fmla="*/ 14528121 w 17236492"/>
                        <a:gd name="connsiteY22" fmla="*/ 1517464 h 15811437"/>
                        <a:gd name="connsiteX23" fmla="*/ 14528122 w 17236492"/>
                        <a:gd name="connsiteY23" fmla="*/ 3514182 h 15811437"/>
                        <a:gd name="connsiteX24" fmla="*/ 12916538 w 17236492"/>
                        <a:gd name="connsiteY24" fmla="*/ 5282675 h 15811437"/>
                        <a:gd name="connsiteX25" fmla="*/ 12317697 w 17236492"/>
                        <a:gd name="connsiteY25" fmla="*/ 10453978 h 15811437"/>
                        <a:gd name="connsiteX26" fmla="*/ 12176032 w 17236492"/>
                        <a:gd name="connsiteY26" fmla="*/ 12759443 h 15811437"/>
                        <a:gd name="connsiteX27" fmla="*/ 5690330 w 17236492"/>
                        <a:gd name="connsiteY27" fmla="*/ 12763732 h 15811437"/>
                        <a:gd name="connsiteX28" fmla="*/ 3605282 w 17236492"/>
                        <a:gd name="connsiteY28" fmla="*/ 9629454 h 15811437"/>
                        <a:gd name="connsiteX0" fmla="*/ 3605282 w 17236492"/>
                        <a:gd name="connsiteY0" fmla="*/ 9629454 h 15811437"/>
                        <a:gd name="connsiteX1" fmla="*/ 6095558 w 17236492"/>
                        <a:gd name="connsiteY1" fmla="*/ 8140823 h 15811437"/>
                        <a:gd name="connsiteX2" fmla="*/ 2046963 w 17236492"/>
                        <a:gd name="connsiteY2" fmla="*/ 8827419 h 15811437"/>
                        <a:gd name="connsiteX3" fmla="*/ 3679498 w 17236492"/>
                        <a:gd name="connsiteY3" fmla="*/ 12370302 h 15811437"/>
                        <a:gd name="connsiteX4" fmla="*/ 0 w 17236492"/>
                        <a:gd name="connsiteY4" fmla="*/ 13148027 h 15811437"/>
                        <a:gd name="connsiteX5" fmla="*/ 662575 w 17236492"/>
                        <a:gd name="connsiteY5" fmla="*/ 13784221 h 15811437"/>
                        <a:gd name="connsiteX6" fmla="*/ 1957872 w 17236492"/>
                        <a:gd name="connsiteY6" fmla="*/ 13642845 h 15811437"/>
                        <a:gd name="connsiteX7" fmla="*/ 2340574 w 17236492"/>
                        <a:gd name="connsiteY7" fmla="*/ 14455760 h 15811437"/>
                        <a:gd name="connsiteX8" fmla="*/ 3547555 w 17236492"/>
                        <a:gd name="connsiteY8" fmla="*/ 14385072 h 15811437"/>
                        <a:gd name="connsiteX9" fmla="*/ 3429801 w 17236492"/>
                        <a:gd name="connsiteY9" fmla="*/ 13642845 h 15811437"/>
                        <a:gd name="connsiteX10" fmla="*/ 4254081 w 17236492"/>
                        <a:gd name="connsiteY10" fmla="*/ 13572156 h 15811437"/>
                        <a:gd name="connsiteX11" fmla="*/ 4858236 w 17236492"/>
                        <a:gd name="connsiteY11" fmla="*/ 14312695 h 15811437"/>
                        <a:gd name="connsiteX12" fmla="*/ 6863688 w 17236492"/>
                        <a:gd name="connsiteY12" fmla="*/ 14165517 h 15811437"/>
                        <a:gd name="connsiteX13" fmla="*/ 8783928 w 17236492"/>
                        <a:gd name="connsiteY13" fmla="*/ 14805597 h 15811437"/>
                        <a:gd name="connsiteX14" fmla="*/ 8783928 w 17236492"/>
                        <a:gd name="connsiteY14" fmla="*/ 15719997 h 15811437"/>
                        <a:gd name="connsiteX15" fmla="*/ 9698328 w 17236492"/>
                        <a:gd name="connsiteY15" fmla="*/ 15811437 h 15811437"/>
                        <a:gd name="connsiteX16" fmla="*/ 10155528 w 17236492"/>
                        <a:gd name="connsiteY16" fmla="*/ 14074077 h 15811437"/>
                        <a:gd name="connsiteX17" fmla="*/ 14361768 w 17236492"/>
                        <a:gd name="connsiteY17" fmla="*/ 13616877 h 15811437"/>
                        <a:gd name="connsiteX18" fmla="*/ 15550488 w 17236492"/>
                        <a:gd name="connsiteY18" fmla="*/ 9319197 h 15811437"/>
                        <a:gd name="connsiteX19" fmla="*/ 15575999 w 17236492"/>
                        <a:gd name="connsiteY19" fmla="*/ 5815321 h 15811437"/>
                        <a:gd name="connsiteX20" fmla="*/ 16992652 w 17236492"/>
                        <a:gd name="connsiteY20" fmla="*/ 2506542 h 15811437"/>
                        <a:gd name="connsiteX21" fmla="*/ 16302901 w 17236492"/>
                        <a:gd name="connsiteY21" fmla="*/ 164846 h 15811437"/>
                        <a:gd name="connsiteX22" fmla="*/ 14528121 w 17236492"/>
                        <a:gd name="connsiteY22" fmla="*/ 1517464 h 15811437"/>
                        <a:gd name="connsiteX23" fmla="*/ 14528122 w 17236492"/>
                        <a:gd name="connsiteY23" fmla="*/ 3514182 h 15811437"/>
                        <a:gd name="connsiteX24" fmla="*/ 12916538 w 17236492"/>
                        <a:gd name="connsiteY24" fmla="*/ 5282675 h 15811437"/>
                        <a:gd name="connsiteX25" fmla="*/ 12317697 w 17236492"/>
                        <a:gd name="connsiteY25" fmla="*/ 10453978 h 15811437"/>
                        <a:gd name="connsiteX26" fmla="*/ 12176032 w 17236492"/>
                        <a:gd name="connsiteY26" fmla="*/ 12759443 h 15811437"/>
                        <a:gd name="connsiteX27" fmla="*/ 5690330 w 17236492"/>
                        <a:gd name="connsiteY27" fmla="*/ 12763732 h 15811437"/>
                        <a:gd name="connsiteX28" fmla="*/ 3605282 w 17236492"/>
                        <a:gd name="connsiteY28" fmla="*/ 9629454 h 15811437"/>
                        <a:gd name="connsiteX0" fmla="*/ 3605282 w 17236492"/>
                        <a:gd name="connsiteY0" fmla="*/ 9626794 h 15808777"/>
                        <a:gd name="connsiteX1" fmla="*/ 6095558 w 17236492"/>
                        <a:gd name="connsiteY1" fmla="*/ 8138163 h 15808777"/>
                        <a:gd name="connsiteX2" fmla="*/ 2046963 w 17236492"/>
                        <a:gd name="connsiteY2" fmla="*/ 8824759 h 15808777"/>
                        <a:gd name="connsiteX3" fmla="*/ 3679498 w 17236492"/>
                        <a:gd name="connsiteY3" fmla="*/ 12367642 h 15808777"/>
                        <a:gd name="connsiteX4" fmla="*/ 0 w 17236492"/>
                        <a:gd name="connsiteY4" fmla="*/ 13145367 h 15808777"/>
                        <a:gd name="connsiteX5" fmla="*/ 662575 w 17236492"/>
                        <a:gd name="connsiteY5" fmla="*/ 13781561 h 15808777"/>
                        <a:gd name="connsiteX6" fmla="*/ 1957872 w 17236492"/>
                        <a:gd name="connsiteY6" fmla="*/ 13640185 h 15808777"/>
                        <a:gd name="connsiteX7" fmla="*/ 2340574 w 17236492"/>
                        <a:gd name="connsiteY7" fmla="*/ 14453100 h 15808777"/>
                        <a:gd name="connsiteX8" fmla="*/ 3547555 w 17236492"/>
                        <a:gd name="connsiteY8" fmla="*/ 14382412 h 15808777"/>
                        <a:gd name="connsiteX9" fmla="*/ 3429801 w 17236492"/>
                        <a:gd name="connsiteY9" fmla="*/ 13640185 h 15808777"/>
                        <a:gd name="connsiteX10" fmla="*/ 4254081 w 17236492"/>
                        <a:gd name="connsiteY10" fmla="*/ 13569496 h 15808777"/>
                        <a:gd name="connsiteX11" fmla="*/ 4858236 w 17236492"/>
                        <a:gd name="connsiteY11" fmla="*/ 14310035 h 15808777"/>
                        <a:gd name="connsiteX12" fmla="*/ 6863688 w 17236492"/>
                        <a:gd name="connsiteY12" fmla="*/ 14162857 h 15808777"/>
                        <a:gd name="connsiteX13" fmla="*/ 8783928 w 17236492"/>
                        <a:gd name="connsiteY13" fmla="*/ 14802937 h 15808777"/>
                        <a:gd name="connsiteX14" fmla="*/ 8783928 w 17236492"/>
                        <a:gd name="connsiteY14" fmla="*/ 15717337 h 15808777"/>
                        <a:gd name="connsiteX15" fmla="*/ 9698328 w 17236492"/>
                        <a:gd name="connsiteY15" fmla="*/ 15808777 h 15808777"/>
                        <a:gd name="connsiteX16" fmla="*/ 10155528 w 17236492"/>
                        <a:gd name="connsiteY16" fmla="*/ 14071417 h 15808777"/>
                        <a:gd name="connsiteX17" fmla="*/ 14361768 w 17236492"/>
                        <a:gd name="connsiteY17" fmla="*/ 13614217 h 15808777"/>
                        <a:gd name="connsiteX18" fmla="*/ 15550488 w 17236492"/>
                        <a:gd name="connsiteY18" fmla="*/ 9316537 h 15808777"/>
                        <a:gd name="connsiteX19" fmla="*/ 15575999 w 17236492"/>
                        <a:gd name="connsiteY19" fmla="*/ 5812661 h 15808777"/>
                        <a:gd name="connsiteX20" fmla="*/ 16992652 w 17236492"/>
                        <a:gd name="connsiteY20" fmla="*/ 2503882 h 15808777"/>
                        <a:gd name="connsiteX21" fmla="*/ 16302901 w 17236492"/>
                        <a:gd name="connsiteY21" fmla="*/ 162186 h 15808777"/>
                        <a:gd name="connsiteX22" fmla="*/ 14075468 w 17236492"/>
                        <a:gd name="connsiteY22" fmla="*/ 1530768 h 15808777"/>
                        <a:gd name="connsiteX23" fmla="*/ 14528122 w 17236492"/>
                        <a:gd name="connsiteY23" fmla="*/ 3511522 h 15808777"/>
                        <a:gd name="connsiteX24" fmla="*/ 12916538 w 17236492"/>
                        <a:gd name="connsiteY24" fmla="*/ 5280015 h 15808777"/>
                        <a:gd name="connsiteX25" fmla="*/ 12317697 w 17236492"/>
                        <a:gd name="connsiteY25" fmla="*/ 10451318 h 15808777"/>
                        <a:gd name="connsiteX26" fmla="*/ 12176032 w 17236492"/>
                        <a:gd name="connsiteY26" fmla="*/ 12756783 h 15808777"/>
                        <a:gd name="connsiteX27" fmla="*/ 5690330 w 17236492"/>
                        <a:gd name="connsiteY27" fmla="*/ 12761072 h 15808777"/>
                        <a:gd name="connsiteX28" fmla="*/ 3605282 w 17236492"/>
                        <a:gd name="connsiteY28" fmla="*/ 9626794 h 15808777"/>
                        <a:gd name="connsiteX0" fmla="*/ 3605282 w 16892234"/>
                        <a:gd name="connsiteY0" fmla="*/ 9650478 h 15832461"/>
                        <a:gd name="connsiteX1" fmla="*/ 6095558 w 16892234"/>
                        <a:gd name="connsiteY1" fmla="*/ 8161847 h 15832461"/>
                        <a:gd name="connsiteX2" fmla="*/ 2046963 w 16892234"/>
                        <a:gd name="connsiteY2" fmla="*/ 8848443 h 15832461"/>
                        <a:gd name="connsiteX3" fmla="*/ 3679498 w 16892234"/>
                        <a:gd name="connsiteY3" fmla="*/ 12391326 h 15832461"/>
                        <a:gd name="connsiteX4" fmla="*/ 0 w 16892234"/>
                        <a:gd name="connsiteY4" fmla="*/ 13169051 h 15832461"/>
                        <a:gd name="connsiteX5" fmla="*/ 662575 w 16892234"/>
                        <a:gd name="connsiteY5" fmla="*/ 13805245 h 15832461"/>
                        <a:gd name="connsiteX6" fmla="*/ 1957872 w 16892234"/>
                        <a:gd name="connsiteY6" fmla="*/ 13663869 h 15832461"/>
                        <a:gd name="connsiteX7" fmla="*/ 2340574 w 16892234"/>
                        <a:gd name="connsiteY7" fmla="*/ 14476784 h 15832461"/>
                        <a:gd name="connsiteX8" fmla="*/ 3547555 w 16892234"/>
                        <a:gd name="connsiteY8" fmla="*/ 14406096 h 15832461"/>
                        <a:gd name="connsiteX9" fmla="*/ 3429801 w 16892234"/>
                        <a:gd name="connsiteY9" fmla="*/ 13663869 h 15832461"/>
                        <a:gd name="connsiteX10" fmla="*/ 4254081 w 16892234"/>
                        <a:gd name="connsiteY10" fmla="*/ 13593180 h 15832461"/>
                        <a:gd name="connsiteX11" fmla="*/ 4858236 w 16892234"/>
                        <a:gd name="connsiteY11" fmla="*/ 14333719 h 15832461"/>
                        <a:gd name="connsiteX12" fmla="*/ 6863688 w 16892234"/>
                        <a:gd name="connsiteY12" fmla="*/ 14186541 h 15832461"/>
                        <a:gd name="connsiteX13" fmla="*/ 8783928 w 16892234"/>
                        <a:gd name="connsiteY13" fmla="*/ 14826621 h 15832461"/>
                        <a:gd name="connsiteX14" fmla="*/ 8783928 w 16892234"/>
                        <a:gd name="connsiteY14" fmla="*/ 15741021 h 15832461"/>
                        <a:gd name="connsiteX15" fmla="*/ 9698328 w 16892234"/>
                        <a:gd name="connsiteY15" fmla="*/ 15832461 h 15832461"/>
                        <a:gd name="connsiteX16" fmla="*/ 10155528 w 16892234"/>
                        <a:gd name="connsiteY16" fmla="*/ 14095101 h 15832461"/>
                        <a:gd name="connsiteX17" fmla="*/ 14361768 w 16892234"/>
                        <a:gd name="connsiteY17" fmla="*/ 13637901 h 15832461"/>
                        <a:gd name="connsiteX18" fmla="*/ 15550488 w 16892234"/>
                        <a:gd name="connsiteY18" fmla="*/ 9340221 h 15832461"/>
                        <a:gd name="connsiteX19" fmla="*/ 15575999 w 16892234"/>
                        <a:gd name="connsiteY19" fmla="*/ 5836345 h 15832461"/>
                        <a:gd name="connsiteX20" fmla="*/ 16648394 w 16892234"/>
                        <a:gd name="connsiteY20" fmla="*/ 2669672 h 15832461"/>
                        <a:gd name="connsiteX21" fmla="*/ 16302901 w 16892234"/>
                        <a:gd name="connsiteY21" fmla="*/ 185870 h 15832461"/>
                        <a:gd name="connsiteX22" fmla="*/ 14075468 w 16892234"/>
                        <a:gd name="connsiteY22" fmla="*/ 1554452 h 15832461"/>
                        <a:gd name="connsiteX23" fmla="*/ 14528122 w 16892234"/>
                        <a:gd name="connsiteY23" fmla="*/ 3535206 h 15832461"/>
                        <a:gd name="connsiteX24" fmla="*/ 12916538 w 16892234"/>
                        <a:gd name="connsiteY24" fmla="*/ 5303699 h 15832461"/>
                        <a:gd name="connsiteX25" fmla="*/ 12317697 w 16892234"/>
                        <a:gd name="connsiteY25" fmla="*/ 10475002 h 15832461"/>
                        <a:gd name="connsiteX26" fmla="*/ 12176032 w 16892234"/>
                        <a:gd name="connsiteY26" fmla="*/ 12780467 h 15832461"/>
                        <a:gd name="connsiteX27" fmla="*/ 5690330 w 16892234"/>
                        <a:gd name="connsiteY27" fmla="*/ 12784756 h 15832461"/>
                        <a:gd name="connsiteX28" fmla="*/ 3605282 w 16892234"/>
                        <a:gd name="connsiteY28" fmla="*/ 9650478 h 15832461"/>
                        <a:gd name="connsiteX0" fmla="*/ 3605282 w 16892234"/>
                        <a:gd name="connsiteY0" fmla="*/ 9650478 h 15832461"/>
                        <a:gd name="connsiteX1" fmla="*/ 6095558 w 16892234"/>
                        <a:gd name="connsiteY1" fmla="*/ 8161847 h 15832461"/>
                        <a:gd name="connsiteX2" fmla="*/ 2046963 w 16892234"/>
                        <a:gd name="connsiteY2" fmla="*/ 8848443 h 15832461"/>
                        <a:gd name="connsiteX3" fmla="*/ 3679498 w 16892234"/>
                        <a:gd name="connsiteY3" fmla="*/ 12391326 h 15832461"/>
                        <a:gd name="connsiteX4" fmla="*/ 0 w 16892234"/>
                        <a:gd name="connsiteY4" fmla="*/ 13169051 h 15832461"/>
                        <a:gd name="connsiteX5" fmla="*/ 662575 w 16892234"/>
                        <a:gd name="connsiteY5" fmla="*/ 13805245 h 15832461"/>
                        <a:gd name="connsiteX6" fmla="*/ 1957872 w 16892234"/>
                        <a:gd name="connsiteY6" fmla="*/ 13663869 h 15832461"/>
                        <a:gd name="connsiteX7" fmla="*/ 2340574 w 16892234"/>
                        <a:gd name="connsiteY7" fmla="*/ 14476784 h 15832461"/>
                        <a:gd name="connsiteX8" fmla="*/ 3547555 w 16892234"/>
                        <a:gd name="connsiteY8" fmla="*/ 14406096 h 15832461"/>
                        <a:gd name="connsiteX9" fmla="*/ 3429801 w 16892234"/>
                        <a:gd name="connsiteY9" fmla="*/ 13663869 h 15832461"/>
                        <a:gd name="connsiteX10" fmla="*/ 4254081 w 16892234"/>
                        <a:gd name="connsiteY10" fmla="*/ 13593180 h 15832461"/>
                        <a:gd name="connsiteX11" fmla="*/ 4858236 w 16892234"/>
                        <a:gd name="connsiteY11" fmla="*/ 14333719 h 15832461"/>
                        <a:gd name="connsiteX12" fmla="*/ 6863688 w 16892234"/>
                        <a:gd name="connsiteY12" fmla="*/ 14186541 h 15832461"/>
                        <a:gd name="connsiteX13" fmla="*/ 8783928 w 16892234"/>
                        <a:gd name="connsiteY13" fmla="*/ 14826621 h 15832461"/>
                        <a:gd name="connsiteX14" fmla="*/ 8783928 w 16892234"/>
                        <a:gd name="connsiteY14" fmla="*/ 15741021 h 15832461"/>
                        <a:gd name="connsiteX15" fmla="*/ 9698328 w 16892234"/>
                        <a:gd name="connsiteY15" fmla="*/ 15832461 h 15832461"/>
                        <a:gd name="connsiteX16" fmla="*/ 10155528 w 16892234"/>
                        <a:gd name="connsiteY16" fmla="*/ 14095101 h 15832461"/>
                        <a:gd name="connsiteX17" fmla="*/ 14361768 w 16892234"/>
                        <a:gd name="connsiteY17" fmla="*/ 13637901 h 15832461"/>
                        <a:gd name="connsiteX18" fmla="*/ 15550488 w 16892234"/>
                        <a:gd name="connsiteY18" fmla="*/ 9340221 h 15832461"/>
                        <a:gd name="connsiteX19" fmla="*/ 15104639 w 16892234"/>
                        <a:gd name="connsiteY19" fmla="*/ 5832735 h 15832461"/>
                        <a:gd name="connsiteX20" fmla="*/ 16648394 w 16892234"/>
                        <a:gd name="connsiteY20" fmla="*/ 2669672 h 15832461"/>
                        <a:gd name="connsiteX21" fmla="*/ 16302901 w 16892234"/>
                        <a:gd name="connsiteY21" fmla="*/ 185870 h 15832461"/>
                        <a:gd name="connsiteX22" fmla="*/ 14075468 w 16892234"/>
                        <a:gd name="connsiteY22" fmla="*/ 1554452 h 15832461"/>
                        <a:gd name="connsiteX23" fmla="*/ 14528122 w 16892234"/>
                        <a:gd name="connsiteY23" fmla="*/ 3535206 h 15832461"/>
                        <a:gd name="connsiteX24" fmla="*/ 12916538 w 16892234"/>
                        <a:gd name="connsiteY24" fmla="*/ 5303699 h 15832461"/>
                        <a:gd name="connsiteX25" fmla="*/ 12317697 w 16892234"/>
                        <a:gd name="connsiteY25" fmla="*/ 10475002 h 15832461"/>
                        <a:gd name="connsiteX26" fmla="*/ 12176032 w 16892234"/>
                        <a:gd name="connsiteY26" fmla="*/ 12780467 h 15832461"/>
                        <a:gd name="connsiteX27" fmla="*/ 5690330 w 16892234"/>
                        <a:gd name="connsiteY27" fmla="*/ 12784756 h 15832461"/>
                        <a:gd name="connsiteX28" fmla="*/ 3605282 w 16892234"/>
                        <a:gd name="connsiteY28" fmla="*/ 9650478 h 15832461"/>
                        <a:gd name="connsiteX0" fmla="*/ 3605282 w 16892234"/>
                        <a:gd name="connsiteY0" fmla="*/ 9650478 h 15832461"/>
                        <a:gd name="connsiteX1" fmla="*/ 6095558 w 16892234"/>
                        <a:gd name="connsiteY1" fmla="*/ 8161847 h 15832461"/>
                        <a:gd name="connsiteX2" fmla="*/ 2046963 w 16892234"/>
                        <a:gd name="connsiteY2" fmla="*/ 8848443 h 15832461"/>
                        <a:gd name="connsiteX3" fmla="*/ 3679498 w 16892234"/>
                        <a:gd name="connsiteY3" fmla="*/ 12391326 h 15832461"/>
                        <a:gd name="connsiteX4" fmla="*/ 0 w 16892234"/>
                        <a:gd name="connsiteY4" fmla="*/ 13169051 h 15832461"/>
                        <a:gd name="connsiteX5" fmla="*/ 662575 w 16892234"/>
                        <a:gd name="connsiteY5" fmla="*/ 13805245 h 15832461"/>
                        <a:gd name="connsiteX6" fmla="*/ 1957872 w 16892234"/>
                        <a:gd name="connsiteY6" fmla="*/ 13663869 h 15832461"/>
                        <a:gd name="connsiteX7" fmla="*/ 2340574 w 16892234"/>
                        <a:gd name="connsiteY7" fmla="*/ 14476784 h 15832461"/>
                        <a:gd name="connsiteX8" fmla="*/ 3547555 w 16892234"/>
                        <a:gd name="connsiteY8" fmla="*/ 14406096 h 15832461"/>
                        <a:gd name="connsiteX9" fmla="*/ 3429801 w 16892234"/>
                        <a:gd name="connsiteY9" fmla="*/ 13663869 h 15832461"/>
                        <a:gd name="connsiteX10" fmla="*/ 4254081 w 16892234"/>
                        <a:gd name="connsiteY10" fmla="*/ 13593180 h 15832461"/>
                        <a:gd name="connsiteX11" fmla="*/ 4858236 w 16892234"/>
                        <a:gd name="connsiteY11" fmla="*/ 14333719 h 15832461"/>
                        <a:gd name="connsiteX12" fmla="*/ 6863688 w 16892234"/>
                        <a:gd name="connsiteY12" fmla="*/ 14186541 h 15832461"/>
                        <a:gd name="connsiteX13" fmla="*/ 8783928 w 16892234"/>
                        <a:gd name="connsiteY13" fmla="*/ 14826621 h 15832461"/>
                        <a:gd name="connsiteX14" fmla="*/ 8783928 w 16892234"/>
                        <a:gd name="connsiteY14" fmla="*/ 15741021 h 15832461"/>
                        <a:gd name="connsiteX15" fmla="*/ 9698328 w 16892234"/>
                        <a:gd name="connsiteY15" fmla="*/ 15832461 h 15832461"/>
                        <a:gd name="connsiteX16" fmla="*/ 10155528 w 16892234"/>
                        <a:gd name="connsiteY16" fmla="*/ 14095101 h 15832461"/>
                        <a:gd name="connsiteX17" fmla="*/ 14361768 w 16892234"/>
                        <a:gd name="connsiteY17" fmla="*/ 13637901 h 15832461"/>
                        <a:gd name="connsiteX18" fmla="*/ 14884102 w 16892234"/>
                        <a:gd name="connsiteY18" fmla="*/ 9360992 h 15832461"/>
                        <a:gd name="connsiteX19" fmla="*/ 15104639 w 16892234"/>
                        <a:gd name="connsiteY19" fmla="*/ 5832735 h 15832461"/>
                        <a:gd name="connsiteX20" fmla="*/ 16648394 w 16892234"/>
                        <a:gd name="connsiteY20" fmla="*/ 2669672 h 15832461"/>
                        <a:gd name="connsiteX21" fmla="*/ 16302901 w 16892234"/>
                        <a:gd name="connsiteY21" fmla="*/ 185870 h 15832461"/>
                        <a:gd name="connsiteX22" fmla="*/ 14075468 w 16892234"/>
                        <a:gd name="connsiteY22" fmla="*/ 1554452 h 15832461"/>
                        <a:gd name="connsiteX23" fmla="*/ 14528122 w 16892234"/>
                        <a:gd name="connsiteY23" fmla="*/ 3535206 h 15832461"/>
                        <a:gd name="connsiteX24" fmla="*/ 12916538 w 16892234"/>
                        <a:gd name="connsiteY24" fmla="*/ 5303699 h 15832461"/>
                        <a:gd name="connsiteX25" fmla="*/ 12317697 w 16892234"/>
                        <a:gd name="connsiteY25" fmla="*/ 10475002 h 15832461"/>
                        <a:gd name="connsiteX26" fmla="*/ 12176032 w 16892234"/>
                        <a:gd name="connsiteY26" fmla="*/ 12780467 h 15832461"/>
                        <a:gd name="connsiteX27" fmla="*/ 5690330 w 16892234"/>
                        <a:gd name="connsiteY27" fmla="*/ 12784756 h 15832461"/>
                        <a:gd name="connsiteX28" fmla="*/ 3605282 w 16892234"/>
                        <a:gd name="connsiteY28" fmla="*/ 9650478 h 15832461"/>
                        <a:gd name="connsiteX0" fmla="*/ 3605282 w 16892234"/>
                        <a:gd name="connsiteY0" fmla="*/ 9650478 h 15832461"/>
                        <a:gd name="connsiteX1" fmla="*/ 6095558 w 16892234"/>
                        <a:gd name="connsiteY1" fmla="*/ 8161847 h 15832461"/>
                        <a:gd name="connsiteX2" fmla="*/ 2046963 w 16892234"/>
                        <a:gd name="connsiteY2" fmla="*/ 8848443 h 15832461"/>
                        <a:gd name="connsiteX3" fmla="*/ 3679498 w 16892234"/>
                        <a:gd name="connsiteY3" fmla="*/ 12391326 h 15832461"/>
                        <a:gd name="connsiteX4" fmla="*/ 0 w 16892234"/>
                        <a:gd name="connsiteY4" fmla="*/ 13169051 h 15832461"/>
                        <a:gd name="connsiteX5" fmla="*/ 662575 w 16892234"/>
                        <a:gd name="connsiteY5" fmla="*/ 13805245 h 15832461"/>
                        <a:gd name="connsiteX6" fmla="*/ 1957872 w 16892234"/>
                        <a:gd name="connsiteY6" fmla="*/ 13663869 h 15832461"/>
                        <a:gd name="connsiteX7" fmla="*/ 2340574 w 16892234"/>
                        <a:gd name="connsiteY7" fmla="*/ 14476784 h 15832461"/>
                        <a:gd name="connsiteX8" fmla="*/ 3547555 w 16892234"/>
                        <a:gd name="connsiteY8" fmla="*/ 14406096 h 15832461"/>
                        <a:gd name="connsiteX9" fmla="*/ 3429801 w 16892234"/>
                        <a:gd name="connsiteY9" fmla="*/ 13663869 h 15832461"/>
                        <a:gd name="connsiteX10" fmla="*/ 4254081 w 16892234"/>
                        <a:gd name="connsiteY10" fmla="*/ 13593180 h 15832461"/>
                        <a:gd name="connsiteX11" fmla="*/ 4858236 w 16892234"/>
                        <a:gd name="connsiteY11" fmla="*/ 14333719 h 15832461"/>
                        <a:gd name="connsiteX12" fmla="*/ 6863688 w 16892234"/>
                        <a:gd name="connsiteY12" fmla="*/ 14186541 h 15832461"/>
                        <a:gd name="connsiteX13" fmla="*/ 8783928 w 16892234"/>
                        <a:gd name="connsiteY13" fmla="*/ 14826621 h 15832461"/>
                        <a:gd name="connsiteX14" fmla="*/ 8783928 w 16892234"/>
                        <a:gd name="connsiteY14" fmla="*/ 15741021 h 15832461"/>
                        <a:gd name="connsiteX15" fmla="*/ 9698328 w 16892234"/>
                        <a:gd name="connsiteY15" fmla="*/ 15832461 h 15832461"/>
                        <a:gd name="connsiteX16" fmla="*/ 10155528 w 16892234"/>
                        <a:gd name="connsiteY16" fmla="*/ 14095101 h 15832461"/>
                        <a:gd name="connsiteX17" fmla="*/ 14001956 w 16892234"/>
                        <a:gd name="connsiteY17" fmla="*/ 12471042 h 15832461"/>
                        <a:gd name="connsiteX18" fmla="*/ 14884102 w 16892234"/>
                        <a:gd name="connsiteY18" fmla="*/ 9360992 h 15832461"/>
                        <a:gd name="connsiteX19" fmla="*/ 15104639 w 16892234"/>
                        <a:gd name="connsiteY19" fmla="*/ 5832735 h 15832461"/>
                        <a:gd name="connsiteX20" fmla="*/ 16648394 w 16892234"/>
                        <a:gd name="connsiteY20" fmla="*/ 2669672 h 15832461"/>
                        <a:gd name="connsiteX21" fmla="*/ 16302901 w 16892234"/>
                        <a:gd name="connsiteY21" fmla="*/ 185870 h 15832461"/>
                        <a:gd name="connsiteX22" fmla="*/ 14075468 w 16892234"/>
                        <a:gd name="connsiteY22" fmla="*/ 1554452 h 15832461"/>
                        <a:gd name="connsiteX23" fmla="*/ 14528122 w 16892234"/>
                        <a:gd name="connsiteY23" fmla="*/ 3535206 h 15832461"/>
                        <a:gd name="connsiteX24" fmla="*/ 12916538 w 16892234"/>
                        <a:gd name="connsiteY24" fmla="*/ 5303699 h 15832461"/>
                        <a:gd name="connsiteX25" fmla="*/ 12317697 w 16892234"/>
                        <a:gd name="connsiteY25" fmla="*/ 10475002 h 15832461"/>
                        <a:gd name="connsiteX26" fmla="*/ 12176032 w 16892234"/>
                        <a:gd name="connsiteY26" fmla="*/ 12780467 h 15832461"/>
                        <a:gd name="connsiteX27" fmla="*/ 5690330 w 16892234"/>
                        <a:gd name="connsiteY27" fmla="*/ 12784756 h 15832461"/>
                        <a:gd name="connsiteX28" fmla="*/ 3605282 w 16892234"/>
                        <a:gd name="connsiteY28" fmla="*/ 9650478 h 15832461"/>
                        <a:gd name="connsiteX0" fmla="*/ 3605282 w 16892234"/>
                        <a:gd name="connsiteY0" fmla="*/ 9650478 h 15832461"/>
                        <a:gd name="connsiteX1" fmla="*/ 6095558 w 16892234"/>
                        <a:gd name="connsiteY1" fmla="*/ 8161847 h 15832461"/>
                        <a:gd name="connsiteX2" fmla="*/ 2046963 w 16892234"/>
                        <a:gd name="connsiteY2" fmla="*/ 8848443 h 15832461"/>
                        <a:gd name="connsiteX3" fmla="*/ 3679498 w 16892234"/>
                        <a:gd name="connsiteY3" fmla="*/ 12391326 h 15832461"/>
                        <a:gd name="connsiteX4" fmla="*/ 0 w 16892234"/>
                        <a:gd name="connsiteY4" fmla="*/ 13169051 h 15832461"/>
                        <a:gd name="connsiteX5" fmla="*/ 662575 w 16892234"/>
                        <a:gd name="connsiteY5" fmla="*/ 13805245 h 15832461"/>
                        <a:gd name="connsiteX6" fmla="*/ 1957872 w 16892234"/>
                        <a:gd name="connsiteY6" fmla="*/ 13663869 h 15832461"/>
                        <a:gd name="connsiteX7" fmla="*/ 2340574 w 16892234"/>
                        <a:gd name="connsiteY7" fmla="*/ 14476784 h 15832461"/>
                        <a:gd name="connsiteX8" fmla="*/ 3547555 w 16892234"/>
                        <a:gd name="connsiteY8" fmla="*/ 14406096 h 15832461"/>
                        <a:gd name="connsiteX9" fmla="*/ 3429801 w 16892234"/>
                        <a:gd name="connsiteY9" fmla="*/ 13663869 h 15832461"/>
                        <a:gd name="connsiteX10" fmla="*/ 4254081 w 16892234"/>
                        <a:gd name="connsiteY10" fmla="*/ 13593180 h 15832461"/>
                        <a:gd name="connsiteX11" fmla="*/ 4858236 w 16892234"/>
                        <a:gd name="connsiteY11" fmla="*/ 14333719 h 15832461"/>
                        <a:gd name="connsiteX12" fmla="*/ 6863688 w 16892234"/>
                        <a:gd name="connsiteY12" fmla="*/ 14186541 h 15832461"/>
                        <a:gd name="connsiteX13" fmla="*/ 8783928 w 16892234"/>
                        <a:gd name="connsiteY13" fmla="*/ 14826621 h 15832461"/>
                        <a:gd name="connsiteX14" fmla="*/ 8783928 w 16892234"/>
                        <a:gd name="connsiteY14" fmla="*/ 15741021 h 15832461"/>
                        <a:gd name="connsiteX15" fmla="*/ 9698328 w 16892234"/>
                        <a:gd name="connsiteY15" fmla="*/ 15832461 h 15832461"/>
                        <a:gd name="connsiteX16" fmla="*/ 14001956 w 16892234"/>
                        <a:gd name="connsiteY16" fmla="*/ 12471042 h 15832461"/>
                        <a:gd name="connsiteX17" fmla="*/ 14884102 w 16892234"/>
                        <a:gd name="connsiteY17" fmla="*/ 9360992 h 15832461"/>
                        <a:gd name="connsiteX18" fmla="*/ 15104639 w 16892234"/>
                        <a:gd name="connsiteY18" fmla="*/ 5832735 h 15832461"/>
                        <a:gd name="connsiteX19" fmla="*/ 16648394 w 16892234"/>
                        <a:gd name="connsiteY19" fmla="*/ 2669672 h 15832461"/>
                        <a:gd name="connsiteX20" fmla="*/ 16302901 w 16892234"/>
                        <a:gd name="connsiteY20" fmla="*/ 185870 h 15832461"/>
                        <a:gd name="connsiteX21" fmla="*/ 14075468 w 16892234"/>
                        <a:gd name="connsiteY21" fmla="*/ 1554452 h 15832461"/>
                        <a:gd name="connsiteX22" fmla="*/ 14528122 w 16892234"/>
                        <a:gd name="connsiteY22" fmla="*/ 3535206 h 15832461"/>
                        <a:gd name="connsiteX23" fmla="*/ 12916538 w 16892234"/>
                        <a:gd name="connsiteY23" fmla="*/ 5303699 h 15832461"/>
                        <a:gd name="connsiteX24" fmla="*/ 12317697 w 16892234"/>
                        <a:gd name="connsiteY24" fmla="*/ 10475002 h 15832461"/>
                        <a:gd name="connsiteX25" fmla="*/ 12176032 w 16892234"/>
                        <a:gd name="connsiteY25" fmla="*/ 12780467 h 15832461"/>
                        <a:gd name="connsiteX26" fmla="*/ 5690330 w 16892234"/>
                        <a:gd name="connsiteY26" fmla="*/ 12784756 h 15832461"/>
                        <a:gd name="connsiteX27" fmla="*/ 3605282 w 16892234"/>
                        <a:gd name="connsiteY27" fmla="*/ 9650478 h 15832461"/>
                        <a:gd name="connsiteX0" fmla="*/ 3605282 w 16892234"/>
                        <a:gd name="connsiteY0" fmla="*/ 9650478 h 15741021"/>
                        <a:gd name="connsiteX1" fmla="*/ 6095558 w 16892234"/>
                        <a:gd name="connsiteY1" fmla="*/ 8161847 h 15741021"/>
                        <a:gd name="connsiteX2" fmla="*/ 2046963 w 16892234"/>
                        <a:gd name="connsiteY2" fmla="*/ 8848443 h 15741021"/>
                        <a:gd name="connsiteX3" fmla="*/ 3679498 w 16892234"/>
                        <a:gd name="connsiteY3" fmla="*/ 12391326 h 15741021"/>
                        <a:gd name="connsiteX4" fmla="*/ 0 w 16892234"/>
                        <a:gd name="connsiteY4" fmla="*/ 13169051 h 15741021"/>
                        <a:gd name="connsiteX5" fmla="*/ 662575 w 16892234"/>
                        <a:gd name="connsiteY5" fmla="*/ 13805245 h 15741021"/>
                        <a:gd name="connsiteX6" fmla="*/ 1957872 w 16892234"/>
                        <a:gd name="connsiteY6" fmla="*/ 13663869 h 15741021"/>
                        <a:gd name="connsiteX7" fmla="*/ 2340574 w 16892234"/>
                        <a:gd name="connsiteY7" fmla="*/ 14476784 h 15741021"/>
                        <a:gd name="connsiteX8" fmla="*/ 3547555 w 16892234"/>
                        <a:gd name="connsiteY8" fmla="*/ 14406096 h 15741021"/>
                        <a:gd name="connsiteX9" fmla="*/ 3429801 w 16892234"/>
                        <a:gd name="connsiteY9" fmla="*/ 13663869 h 15741021"/>
                        <a:gd name="connsiteX10" fmla="*/ 4254081 w 16892234"/>
                        <a:gd name="connsiteY10" fmla="*/ 13593180 h 15741021"/>
                        <a:gd name="connsiteX11" fmla="*/ 4858236 w 16892234"/>
                        <a:gd name="connsiteY11" fmla="*/ 14333719 h 15741021"/>
                        <a:gd name="connsiteX12" fmla="*/ 6863688 w 16892234"/>
                        <a:gd name="connsiteY12" fmla="*/ 14186541 h 15741021"/>
                        <a:gd name="connsiteX13" fmla="*/ 8783928 w 16892234"/>
                        <a:gd name="connsiteY13" fmla="*/ 14826621 h 15741021"/>
                        <a:gd name="connsiteX14" fmla="*/ 8783928 w 16892234"/>
                        <a:gd name="connsiteY14" fmla="*/ 15741021 h 15741021"/>
                        <a:gd name="connsiteX15" fmla="*/ 14001956 w 16892234"/>
                        <a:gd name="connsiteY15" fmla="*/ 12471042 h 15741021"/>
                        <a:gd name="connsiteX16" fmla="*/ 14884102 w 16892234"/>
                        <a:gd name="connsiteY16" fmla="*/ 9360992 h 15741021"/>
                        <a:gd name="connsiteX17" fmla="*/ 15104639 w 16892234"/>
                        <a:gd name="connsiteY17" fmla="*/ 5832735 h 15741021"/>
                        <a:gd name="connsiteX18" fmla="*/ 16648394 w 16892234"/>
                        <a:gd name="connsiteY18" fmla="*/ 2669672 h 15741021"/>
                        <a:gd name="connsiteX19" fmla="*/ 16302901 w 16892234"/>
                        <a:gd name="connsiteY19" fmla="*/ 185870 h 15741021"/>
                        <a:gd name="connsiteX20" fmla="*/ 14075468 w 16892234"/>
                        <a:gd name="connsiteY20" fmla="*/ 1554452 h 15741021"/>
                        <a:gd name="connsiteX21" fmla="*/ 14528122 w 16892234"/>
                        <a:gd name="connsiteY21" fmla="*/ 3535206 h 15741021"/>
                        <a:gd name="connsiteX22" fmla="*/ 12916538 w 16892234"/>
                        <a:gd name="connsiteY22" fmla="*/ 5303699 h 15741021"/>
                        <a:gd name="connsiteX23" fmla="*/ 12317697 w 16892234"/>
                        <a:gd name="connsiteY23" fmla="*/ 10475002 h 15741021"/>
                        <a:gd name="connsiteX24" fmla="*/ 12176032 w 16892234"/>
                        <a:gd name="connsiteY24" fmla="*/ 12780467 h 15741021"/>
                        <a:gd name="connsiteX25" fmla="*/ 5690330 w 16892234"/>
                        <a:gd name="connsiteY25" fmla="*/ 12784756 h 15741021"/>
                        <a:gd name="connsiteX26" fmla="*/ 3605282 w 16892234"/>
                        <a:gd name="connsiteY26" fmla="*/ 9650478 h 15741021"/>
                        <a:gd name="connsiteX0" fmla="*/ 3605282 w 16892234"/>
                        <a:gd name="connsiteY0" fmla="*/ 9650478 h 14826621"/>
                        <a:gd name="connsiteX1" fmla="*/ 6095558 w 16892234"/>
                        <a:gd name="connsiteY1" fmla="*/ 8161847 h 14826621"/>
                        <a:gd name="connsiteX2" fmla="*/ 2046963 w 16892234"/>
                        <a:gd name="connsiteY2" fmla="*/ 8848443 h 14826621"/>
                        <a:gd name="connsiteX3" fmla="*/ 3679498 w 16892234"/>
                        <a:gd name="connsiteY3" fmla="*/ 12391326 h 14826621"/>
                        <a:gd name="connsiteX4" fmla="*/ 0 w 16892234"/>
                        <a:gd name="connsiteY4" fmla="*/ 13169051 h 14826621"/>
                        <a:gd name="connsiteX5" fmla="*/ 662575 w 16892234"/>
                        <a:gd name="connsiteY5" fmla="*/ 13805245 h 14826621"/>
                        <a:gd name="connsiteX6" fmla="*/ 1957872 w 16892234"/>
                        <a:gd name="connsiteY6" fmla="*/ 13663869 h 14826621"/>
                        <a:gd name="connsiteX7" fmla="*/ 2340574 w 16892234"/>
                        <a:gd name="connsiteY7" fmla="*/ 14476784 h 14826621"/>
                        <a:gd name="connsiteX8" fmla="*/ 3547555 w 16892234"/>
                        <a:gd name="connsiteY8" fmla="*/ 14406096 h 14826621"/>
                        <a:gd name="connsiteX9" fmla="*/ 3429801 w 16892234"/>
                        <a:gd name="connsiteY9" fmla="*/ 13663869 h 14826621"/>
                        <a:gd name="connsiteX10" fmla="*/ 4254081 w 16892234"/>
                        <a:gd name="connsiteY10" fmla="*/ 13593180 h 14826621"/>
                        <a:gd name="connsiteX11" fmla="*/ 4858236 w 16892234"/>
                        <a:gd name="connsiteY11" fmla="*/ 14333719 h 14826621"/>
                        <a:gd name="connsiteX12" fmla="*/ 6863688 w 16892234"/>
                        <a:gd name="connsiteY12" fmla="*/ 14186541 h 14826621"/>
                        <a:gd name="connsiteX13" fmla="*/ 8783928 w 16892234"/>
                        <a:gd name="connsiteY13" fmla="*/ 14826621 h 14826621"/>
                        <a:gd name="connsiteX14" fmla="*/ 14001956 w 16892234"/>
                        <a:gd name="connsiteY14" fmla="*/ 12471042 h 14826621"/>
                        <a:gd name="connsiteX15" fmla="*/ 14884102 w 16892234"/>
                        <a:gd name="connsiteY15" fmla="*/ 9360992 h 14826621"/>
                        <a:gd name="connsiteX16" fmla="*/ 15104639 w 16892234"/>
                        <a:gd name="connsiteY16" fmla="*/ 5832735 h 14826621"/>
                        <a:gd name="connsiteX17" fmla="*/ 16648394 w 16892234"/>
                        <a:gd name="connsiteY17" fmla="*/ 2669672 h 14826621"/>
                        <a:gd name="connsiteX18" fmla="*/ 16302901 w 16892234"/>
                        <a:gd name="connsiteY18" fmla="*/ 185870 h 14826621"/>
                        <a:gd name="connsiteX19" fmla="*/ 14075468 w 16892234"/>
                        <a:gd name="connsiteY19" fmla="*/ 1554452 h 14826621"/>
                        <a:gd name="connsiteX20" fmla="*/ 14528122 w 16892234"/>
                        <a:gd name="connsiteY20" fmla="*/ 3535206 h 14826621"/>
                        <a:gd name="connsiteX21" fmla="*/ 12916538 w 16892234"/>
                        <a:gd name="connsiteY21" fmla="*/ 5303699 h 14826621"/>
                        <a:gd name="connsiteX22" fmla="*/ 12317697 w 16892234"/>
                        <a:gd name="connsiteY22" fmla="*/ 10475002 h 14826621"/>
                        <a:gd name="connsiteX23" fmla="*/ 12176032 w 16892234"/>
                        <a:gd name="connsiteY23" fmla="*/ 12780467 h 14826621"/>
                        <a:gd name="connsiteX24" fmla="*/ 5690330 w 16892234"/>
                        <a:gd name="connsiteY24" fmla="*/ 12784756 h 14826621"/>
                        <a:gd name="connsiteX25" fmla="*/ 3605282 w 16892234"/>
                        <a:gd name="connsiteY25" fmla="*/ 9650478 h 14826621"/>
                        <a:gd name="connsiteX0" fmla="*/ 3605282 w 16892234"/>
                        <a:gd name="connsiteY0" fmla="*/ 9650478 h 14476784"/>
                        <a:gd name="connsiteX1" fmla="*/ 6095558 w 16892234"/>
                        <a:gd name="connsiteY1" fmla="*/ 8161847 h 14476784"/>
                        <a:gd name="connsiteX2" fmla="*/ 2046963 w 16892234"/>
                        <a:gd name="connsiteY2" fmla="*/ 8848443 h 14476784"/>
                        <a:gd name="connsiteX3" fmla="*/ 3679498 w 16892234"/>
                        <a:gd name="connsiteY3" fmla="*/ 12391326 h 14476784"/>
                        <a:gd name="connsiteX4" fmla="*/ 0 w 16892234"/>
                        <a:gd name="connsiteY4" fmla="*/ 13169051 h 14476784"/>
                        <a:gd name="connsiteX5" fmla="*/ 662575 w 16892234"/>
                        <a:gd name="connsiteY5" fmla="*/ 13805245 h 14476784"/>
                        <a:gd name="connsiteX6" fmla="*/ 1957872 w 16892234"/>
                        <a:gd name="connsiteY6" fmla="*/ 13663869 h 14476784"/>
                        <a:gd name="connsiteX7" fmla="*/ 2340574 w 16892234"/>
                        <a:gd name="connsiteY7" fmla="*/ 14476784 h 14476784"/>
                        <a:gd name="connsiteX8" fmla="*/ 3547555 w 16892234"/>
                        <a:gd name="connsiteY8" fmla="*/ 14406096 h 14476784"/>
                        <a:gd name="connsiteX9" fmla="*/ 3429801 w 16892234"/>
                        <a:gd name="connsiteY9" fmla="*/ 13663869 h 14476784"/>
                        <a:gd name="connsiteX10" fmla="*/ 4254081 w 16892234"/>
                        <a:gd name="connsiteY10" fmla="*/ 13593180 h 14476784"/>
                        <a:gd name="connsiteX11" fmla="*/ 4858236 w 16892234"/>
                        <a:gd name="connsiteY11" fmla="*/ 14333719 h 14476784"/>
                        <a:gd name="connsiteX12" fmla="*/ 6863688 w 16892234"/>
                        <a:gd name="connsiteY12" fmla="*/ 14186541 h 14476784"/>
                        <a:gd name="connsiteX13" fmla="*/ 14001956 w 16892234"/>
                        <a:gd name="connsiteY13" fmla="*/ 12471042 h 14476784"/>
                        <a:gd name="connsiteX14" fmla="*/ 14884102 w 16892234"/>
                        <a:gd name="connsiteY14" fmla="*/ 9360992 h 14476784"/>
                        <a:gd name="connsiteX15" fmla="*/ 15104639 w 16892234"/>
                        <a:gd name="connsiteY15" fmla="*/ 5832735 h 14476784"/>
                        <a:gd name="connsiteX16" fmla="*/ 16648394 w 16892234"/>
                        <a:gd name="connsiteY16" fmla="*/ 2669672 h 14476784"/>
                        <a:gd name="connsiteX17" fmla="*/ 16302901 w 16892234"/>
                        <a:gd name="connsiteY17" fmla="*/ 185870 h 14476784"/>
                        <a:gd name="connsiteX18" fmla="*/ 14075468 w 16892234"/>
                        <a:gd name="connsiteY18" fmla="*/ 1554452 h 14476784"/>
                        <a:gd name="connsiteX19" fmla="*/ 14528122 w 16892234"/>
                        <a:gd name="connsiteY19" fmla="*/ 3535206 h 14476784"/>
                        <a:gd name="connsiteX20" fmla="*/ 12916538 w 16892234"/>
                        <a:gd name="connsiteY20" fmla="*/ 5303699 h 14476784"/>
                        <a:gd name="connsiteX21" fmla="*/ 12317697 w 16892234"/>
                        <a:gd name="connsiteY21" fmla="*/ 10475002 h 14476784"/>
                        <a:gd name="connsiteX22" fmla="*/ 12176032 w 16892234"/>
                        <a:gd name="connsiteY22" fmla="*/ 12780467 h 14476784"/>
                        <a:gd name="connsiteX23" fmla="*/ 5690330 w 16892234"/>
                        <a:gd name="connsiteY23" fmla="*/ 12784756 h 14476784"/>
                        <a:gd name="connsiteX24" fmla="*/ 3605282 w 16892234"/>
                        <a:gd name="connsiteY24" fmla="*/ 9650478 h 14476784"/>
                        <a:gd name="connsiteX0" fmla="*/ 3605282 w 16892234"/>
                        <a:gd name="connsiteY0" fmla="*/ 9650478 h 14476784"/>
                        <a:gd name="connsiteX1" fmla="*/ 6095558 w 16892234"/>
                        <a:gd name="connsiteY1" fmla="*/ 8161847 h 14476784"/>
                        <a:gd name="connsiteX2" fmla="*/ 2046963 w 16892234"/>
                        <a:gd name="connsiteY2" fmla="*/ 8848443 h 14476784"/>
                        <a:gd name="connsiteX3" fmla="*/ 3679498 w 16892234"/>
                        <a:gd name="connsiteY3" fmla="*/ 12391326 h 14476784"/>
                        <a:gd name="connsiteX4" fmla="*/ 0 w 16892234"/>
                        <a:gd name="connsiteY4" fmla="*/ 13169051 h 14476784"/>
                        <a:gd name="connsiteX5" fmla="*/ 662575 w 16892234"/>
                        <a:gd name="connsiteY5" fmla="*/ 13805245 h 14476784"/>
                        <a:gd name="connsiteX6" fmla="*/ 1957872 w 16892234"/>
                        <a:gd name="connsiteY6" fmla="*/ 13663869 h 14476784"/>
                        <a:gd name="connsiteX7" fmla="*/ 2340574 w 16892234"/>
                        <a:gd name="connsiteY7" fmla="*/ 14476784 h 14476784"/>
                        <a:gd name="connsiteX8" fmla="*/ 3429801 w 16892234"/>
                        <a:gd name="connsiteY8" fmla="*/ 13663869 h 14476784"/>
                        <a:gd name="connsiteX9" fmla="*/ 4254081 w 16892234"/>
                        <a:gd name="connsiteY9" fmla="*/ 13593180 h 14476784"/>
                        <a:gd name="connsiteX10" fmla="*/ 4858236 w 16892234"/>
                        <a:gd name="connsiteY10" fmla="*/ 14333719 h 14476784"/>
                        <a:gd name="connsiteX11" fmla="*/ 6863688 w 16892234"/>
                        <a:gd name="connsiteY11" fmla="*/ 14186541 h 14476784"/>
                        <a:gd name="connsiteX12" fmla="*/ 14001956 w 16892234"/>
                        <a:gd name="connsiteY12" fmla="*/ 12471042 h 14476784"/>
                        <a:gd name="connsiteX13" fmla="*/ 14884102 w 16892234"/>
                        <a:gd name="connsiteY13" fmla="*/ 9360992 h 14476784"/>
                        <a:gd name="connsiteX14" fmla="*/ 15104639 w 16892234"/>
                        <a:gd name="connsiteY14" fmla="*/ 5832735 h 14476784"/>
                        <a:gd name="connsiteX15" fmla="*/ 16648394 w 16892234"/>
                        <a:gd name="connsiteY15" fmla="*/ 2669672 h 14476784"/>
                        <a:gd name="connsiteX16" fmla="*/ 16302901 w 16892234"/>
                        <a:gd name="connsiteY16" fmla="*/ 185870 h 14476784"/>
                        <a:gd name="connsiteX17" fmla="*/ 14075468 w 16892234"/>
                        <a:gd name="connsiteY17" fmla="*/ 1554452 h 14476784"/>
                        <a:gd name="connsiteX18" fmla="*/ 14528122 w 16892234"/>
                        <a:gd name="connsiteY18" fmla="*/ 3535206 h 14476784"/>
                        <a:gd name="connsiteX19" fmla="*/ 12916538 w 16892234"/>
                        <a:gd name="connsiteY19" fmla="*/ 5303699 h 14476784"/>
                        <a:gd name="connsiteX20" fmla="*/ 12317697 w 16892234"/>
                        <a:gd name="connsiteY20" fmla="*/ 10475002 h 14476784"/>
                        <a:gd name="connsiteX21" fmla="*/ 12176032 w 16892234"/>
                        <a:gd name="connsiteY21" fmla="*/ 12780467 h 14476784"/>
                        <a:gd name="connsiteX22" fmla="*/ 5690330 w 16892234"/>
                        <a:gd name="connsiteY22" fmla="*/ 12784756 h 14476784"/>
                        <a:gd name="connsiteX23" fmla="*/ 3605282 w 16892234"/>
                        <a:gd name="connsiteY23" fmla="*/ 9650478 h 14476784"/>
                        <a:gd name="connsiteX0" fmla="*/ 3605282 w 16892234"/>
                        <a:gd name="connsiteY0" fmla="*/ 9650478 h 14432613"/>
                        <a:gd name="connsiteX1" fmla="*/ 6095558 w 16892234"/>
                        <a:gd name="connsiteY1" fmla="*/ 8161847 h 14432613"/>
                        <a:gd name="connsiteX2" fmla="*/ 2046963 w 16892234"/>
                        <a:gd name="connsiteY2" fmla="*/ 8848443 h 14432613"/>
                        <a:gd name="connsiteX3" fmla="*/ 3679498 w 16892234"/>
                        <a:gd name="connsiteY3" fmla="*/ 12391326 h 14432613"/>
                        <a:gd name="connsiteX4" fmla="*/ 0 w 16892234"/>
                        <a:gd name="connsiteY4" fmla="*/ 13169051 h 14432613"/>
                        <a:gd name="connsiteX5" fmla="*/ 662575 w 16892234"/>
                        <a:gd name="connsiteY5" fmla="*/ 13805245 h 14432613"/>
                        <a:gd name="connsiteX6" fmla="*/ 1957872 w 16892234"/>
                        <a:gd name="connsiteY6" fmla="*/ 13663869 h 14432613"/>
                        <a:gd name="connsiteX7" fmla="*/ 3429801 w 16892234"/>
                        <a:gd name="connsiteY7" fmla="*/ 13663869 h 14432613"/>
                        <a:gd name="connsiteX8" fmla="*/ 4254081 w 16892234"/>
                        <a:gd name="connsiteY8" fmla="*/ 13593180 h 14432613"/>
                        <a:gd name="connsiteX9" fmla="*/ 4858236 w 16892234"/>
                        <a:gd name="connsiteY9" fmla="*/ 14333719 h 14432613"/>
                        <a:gd name="connsiteX10" fmla="*/ 6863688 w 16892234"/>
                        <a:gd name="connsiteY10" fmla="*/ 14186541 h 14432613"/>
                        <a:gd name="connsiteX11" fmla="*/ 14001956 w 16892234"/>
                        <a:gd name="connsiteY11" fmla="*/ 12471042 h 14432613"/>
                        <a:gd name="connsiteX12" fmla="*/ 14884102 w 16892234"/>
                        <a:gd name="connsiteY12" fmla="*/ 9360992 h 14432613"/>
                        <a:gd name="connsiteX13" fmla="*/ 15104639 w 16892234"/>
                        <a:gd name="connsiteY13" fmla="*/ 5832735 h 14432613"/>
                        <a:gd name="connsiteX14" fmla="*/ 16648394 w 16892234"/>
                        <a:gd name="connsiteY14" fmla="*/ 2669672 h 14432613"/>
                        <a:gd name="connsiteX15" fmla="*/ 16302901 w 16892234"/>
                        <a:gd name="connsiteY15" fmla="*/ 185870 h 14432613"/>
                        <a:gd name="connsiteX16" fmla="*/ 14075468 w 16892234"/>
                        <a:gd name="connsiteY16" fmla="*/ 1554452 h 14432613"/>
                        <a:gd name="connsiteX17" fmla="*/ 14528122 w 16892234"/>
                        <a:gd name="connsiteY17" fmla="*/ 3535206 h 14432613"/>
                        <a:gd name="connsiteX18" fmla="*/ 12916538 w 16892234"/>
                        <a:gd name="connsiteY18" fmla="*/ 5303699 h 14432613"/>
                        <a:gd name="connsiteX19" fmla="*/ 12317697 w 16892234"/>
                        <a:gd name="connsiteY19" fmla="*/ 10475002 h 14432613"/>
                        <a:gd name="connsiteX20" fmla="*/ 12176032 w 16892234"/>
                        <a:gd name="connsiteY20" fmla="*/ 12780467 h 14432613"/>
                        <a:gd name="connsiteX21" fmla="*/ 5690330 w 16892234"/>
                        <a:gd name="connsiteY21" fmla="*/ 12784756 h 14432613"/>
                        <a:gd name="connsiteX22" fmla="*/ 3605282 w 16892234"/>
                        <a:gd name="connsiteY22" fmla="*/ 9650478 h 14432613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  <a:cxn ang="0">
                          <a:pos x="connsiteX10" y="connsiteY10"/>
                        </a:cxn>
                        <a:cxn ang="0">
                          <a:pos x="connsiteX11" y="connsiteY11"/>
                        </a:cxn>
                        <a:cxn ang="0">
                          <a:pos x="connsiteX12" y="connsiteY12"/>
                        </a:cxn>
                        <a:cxn ang="0">
                          <a:pos x="connsiteX13" y="connsiteY13"/>
                        </a:cxn>
                        <a:cxn ang="0">
                          <a:pos x="connsiteX14" y="connsiteY14"/>
                        </a:cxn>
                        <a:cxn ang="0">
                          <a:pos x="connsiteX15" y="connsiteY15"/>
                        </a:cxn>
                        <a:cxn ang="0">
                          <a:pos x="connsiteX16" y="connsiteY16"/>
                        </a:cxn>
                        <a:cxn ang="0">
                          <a:pos x="connsiteX17" y="connsiteY17"/>
                        </a:cxn>
                        <a:cxn ang="0">
                          <a:pos x="connsiteX18" y="connsiteY18"/>
                        </a:cxn>
                        <a:cxn ang="0">
                          <a:pos x="connsiteX19" y="connsiteY19"/>
                        </a:cxn>
                        <a:cxn ang="0">
                          <a:pos x="connsiteX20" y="connsiteY20"/>
                        </a:cxn>
                        <a:cxn ang="0">
                          <a:pos x="connsiteX21" y="connsiteY21"/>
                        </a:cxn>
                        <a:cxn ang="0">
                          <a:pos x="connsiteX22" y="connsiteY22"/>
                        </a:cxn>
                      </a:cxnLst>
                      <a:rect l="l" t="t" r="r" b="b"/>
                      <a:pathLst>
                        <a:path w="16892234" h="14432613">
                          <a:moveTo>
                            <a:pt x="3605282" y="9650478"/>
                          </a:moveTo>
                          <a:cubicBezTo>
                            <a:pt x="2765830" y="9228677"/>
                            <a:pt x="6363957" y="8810029"/>
                            <a:pt x="6095558" y="8161847"/>
                          </a:cubicBezTo>
                          <a:cubicBezTo>
                            <a:pt x="5077307" y="7516176"/>
                            <a:pt x="3216563" y="8454370"/>
                            <a:pt x="2046963" y="8848443"/>
                          </a:cubicBezTo>
                          <a:cubicBezTo>
                            <a:pt x="2329972" y="9844979"/>
                            <a:pt x="3383577" y="11690491"/>
                            <a:pt x="3679498" y="12391326"/>
                          </a:cubicBezTo>
                          <a:cubicBezTo>
                            <a:pt x="2875301" y="12292315"/>
                            <a:pt x="930658" y="12088621"/>
                            <a:pt x="0" y="13169051"/>
                          </a:cubicBezTo>
                          <a:cubicBezTo>
                            <a:pt x="164236" y="13590921"/>
                            <a:pt x="313286" y="13557043"/>
                            <a:pt x="662575" y="13805245"/>
                          </a:cubicBezTo>
                          <a:cubicBezTo>
                            <a:pt x="981772" y="13729658"/>
                            <a:pt x="1496668" y="13687432"/>
                            <a:pt x="1957872" y="13663869"/>
                          </a:cubicBezTo>
                          <a:cubicBezTo>
                            <a:pt x="2419076" y="13640306"/>
                            <a:pt x="3047100" y="13675650"/>
                            <a:pt x="3429801" y="13663869"/>
                          </a:cubicBezTo>
                          <a:cubicBezTo>
                            <a:pt x="3812502" y="13652088"/>
                            <a:pt x="4016009" y="13481538"/>
                            <a:pt x="4254081" y="13593180"/>
                          </a:cubicBezTo>
                          <a:cubicBezTo>
                            <a:pt x="4492153" y="13704822"/>
                            <a:pt x="4423302" y="14234826"/>
                            <a:pt x="4858236" y="14333719"/>
                          </a:cubicBezTo>
                          <a:cubicBezTo>
                            <a:pt x="5293171" y="14432613"/>
                            <a:pt x="6045546" y="14062423"/>
                            <a:pt x="6863688" y="14186541"/>
                          </a:cubicBezTo>
                          <a:cubicBezTo>
                            <a:pt x="8387641" y="13876095"/>
                            <a:pt x="12665220" y="13275300"/>
                            <a:pt x="14001956" y="12471042"/>
                          </a:cubicBezTo>
                          <a:cubicBezTo>
                            <a:pt x="15338692" y="11666784"/>
                            <a:pt x="14700322" y="10467376"/>
                            <a:pt x="14884102" y="9360992"/>
                          </a:cubicBezTo>
                          <a:cubicBezTo>
                            <a:pt x="15067882" y="8254608"/>
                            <a:pt x="14989582" y="7455853"/>
                            <a:pt x="15104639" y="5832735"/>
                          </a:cubicBezTo>
                          <a:cubicBezTo>
                            <a:pt x="15348479" y="4628775"/>
                            <a:pt x="16462032" y="3753437"/>
                            <a:pt x="16648394" y="2669672"/>
                          </a:cubicBezTo>
                          <a:cubicBezTo>
                            <a:pt x="16892234" y="1618112"/>
                            <a:pt x="16731722" y="371740"/>
                            <a:pt x="16302901" y="185870"/>
                          </a:cubicBezTo>
                          <a:cubicBezTo>
                            <a:pt x="15874080" y="0"/>
                            <a:pt x="14428742" y="1028435"/>
                            <a:pt x="14075468" y="1554452"/>
                          </a:cubicBezTo>
                          <a:cubicBezTo>
                            <a:pt x="13846256" y="1997005"/>
                            <a:pt x="14316807" y="2628365"/>
                            <a:pt x="14528122" y="3535206"/>
                          </a:cubicBezTo>
                          <a:cubicBezTo>
                            <a:pt x="14264650" y="4348291"/>
                            <a:pt x="13033991" y="5042048"/>
                            <a:pt x="12916538" y="5303699"/>
                          </a:cubicBezTo>
                          <a:cubicBezTo>
                            <a:pt x="12942723" y="7926343"/>
                            <a:pt x="12728009" y="9190894"/>
                            <a:pt x="12317697" y="10475002"/>
                          </a:cubicBezTo>
                          <a:cubicBezTo>
                            <a:pt x="12633439" y="11299078"/>
                            <a:pt x="12735137" y="11038041"/>
                            <a:pt x="12176032" y="12780467"/>
                          </a:cubicBezTo>
                          <a:cubicBezTo>
                            <a:pt x="11711617" y="13318264"/>
                            <a:pt x="7217931" y="13323697"/>
                            <a:pt x="5690330" y="12784756"/>
                          </a:cubicBezTo>
                          <a:cubicBezTo>
                            <a:pt x="4356485" y="12275675"/>
                            <a:pt x="3393083" y="9882599"/>
                            <a:pt x="3605282" y="9650478"/>
                          </a:cubicBezTo>
                          <a:close/>
                        </a:path>
                      </a:pathLst>
                    </a:custGeom>
                    <a:solidFill>
                      <a:schemeClr val="bg1">
                        <a:lumMod val="65000"/>
                      </a:schemeClr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zh-TW" altLang="en-US"/>
                    </a:p>
                  </p:txBody>
                </p:sp>
                <p:sp>
                  <p:nvSpPr>
                    <p:cNvPr id="32" name="手繪多邊形 10"/>
                    <p:cNvSpPr/>
                    <p:nvPr/>
                  </p:nvSpPr>
                  <p:spPr>
                    <a:xfrm>
                      <a:off x="-24990884" y="272961"/>
                      <a:ext cx="4010590" cy="2169679"/>
                    </a:xfrm>
                    <a:custGeom>
                      <a:avLst/>
                      <a:gdLst>
                        <a:gd name="connsiteX0" fmla="*/ 3566160 w 3566160"/>
                        <a:gd name="connsiteY0" fmla="*/ 1371600 h 1645920"/>
                        <a:gd name="connsiteX1" fmla="*/ 3017520 w 3566160"/>
                        <a:gd name="connsiteY1" fmla="*/ 0 h 1645920"/>
                        <a:gd name="connsiteX2" fmla="*/ 0 w 3566160"/>
                        <a:gd name="connsiteY2" fmla="*/ 0 h 1645920"/>
                        <a:gd name="connsiteX3" fmla="*/ 731520 w 3566160"/>
                        <a:gd name="connsiteY3" fmla="*/ 1645920 h 1645920"/>
                        <a:gd name="connsiteX4" fmla="*/ 3566160 w 3566160"/>
                        <a:gd name="connsiteY4" fmla="*/ 1463040 h 1645920"/>
                        <a:gd name="connsiteX0" fmla="*/ 3566160 w 3566160"/>
                        <a:gd name="connsiteY0" fmla="*/ 1371600 h 1645920"/>
                        <a:gd name="connsiteX1" fmla="*/ 3017520 w 3566160"/>
                        <a:gd name="connsiteY1" fmla="*/ 0 h 1645920"/>
                        <a:gd name="connsiteX2" fmla="*/ 0 w 3566160"/>
                        <a:gd name="connsiteY2" fmla="*/ 0 h 1645920"/>
                        <a:gd name="connsiteX3" fmla="*/ 731520 w 3566160"/>
                        <a:gd name="connsiteY3" fmla="*/ 1645920 h 1645920"/>
                        <a:gd name="connsiteX4" fmla="*/ 3566160 w 3566160"/>
                        <a:gd name="connsiteY4" fmla="*/ 1463040 h 1645920"/>
                        <a:gd name="connsiteX0" fmla="*/ 3566160 w 3611880"/>
                        <a:gd name="connsiteY0" fmla="*/ 1645920 h 1920240"/>
                        <a:gd name="connsiteX1" fmla="*/ 3017520 w 3611880"/>
                        <a:gd name="connsiteY1" fmla="*/ 274320 h 1920240"/>
                        <a:gd name="connsiteX2" fmla="*/ 0 w 3611880"/>
                        <a:gd name="connsiteY2" fmla="*/ 274320 h 1920240"/>
                        <a:gd name="connsiteX3" fmla="*/ 731520 w 3611880"/>
                        <a:gd name="connsiteY3" fmla="*/ 1920240 h 1920240"/>
                        <a:gd name="connsiteX4" fmla="*/ 3566160 w 3611880"/>
                        <a:gd name="connsiteY4" fmla="*/ 1737360 h 1920240"/>
                        <a:gd name="connsiteX0" fmla="*/ 3947160 w 3992880"/>
                        <a:gd name="connsiteY0" fmla="*/ 1645920 h 1920240"/>
                        <a:gd name="connsiteX1" fmla="*/ 3398520 w 3992880"/>
                        <a:gd name="connsiteY1" fmla="*/ 274320 h 1920240"/>
                        <a:gd name="connsiteX2" fmla="*/ 381000 w 3992880"/>
                        <a:gd name="connsiteY2" fmla="*/ 274320 h 1920240"/>
                        <a:gd name="connsiteX3" fmla="*/ 1112520 w 3992880"/>
                        <a:gd name="connsiteY3" fmla="*/ 1920240 h 1920240"/>
                        <a:gd name="connsiteX4" fmla="*/ 3947160 w 3992880"/>
                        <a:gd name="connsiteY4" fmla="*/ 1737360 h 1920240"/>
                        <a:gd name="connsiteX0" fmla="*/ 3947160 w 3992880"/>
                        <a:gd name="connsiteY0" fmla="*/ 1645920 h 2164080"/>
                        <a:gd name="connsiteX1" fmla="*/ 3398520 w 3992880"/>
                        <a:gd name="connsiteY1" fmla="*/ 274320 h 2164080"/>
                        <a:gd name="connsiteX2" fmla="*/ 381000 w 3992880"/>
                        <a:gd name="connsiteY2" fmla="*/ 274320 h 2164080"/>
                        <a:gd name="connsiteX3" fmla="*/ 1112520 w 3992880"/>
                        <a:gd name="connsiteY3" fmla="*/ 1920240 h 2164080"/>
                        <a:gd name="connsiteX4" fmla="*/ 3947160 w 3992880"/>
                        <a:gd name="connsiteY4" fmla="*/ 1737360 h 2164080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</a:cxnLst>
                      <a:rect l="l" t="t" r="r" b="b"/>
                      <a:pathLst>
                        <a:path w="3992880" h="2164080">
                          <a:moveTo>
                            <a:pt x="3947160" y="1645920"/>
                          </a:moveTo>
                          <a:cubicBezTo>
                            <a:pt x="3764280" y="1188720"/>
                            <a:pt x="3992880" y="502920"/>
                            <a:pt x="3398520" y="274320"/>
                          </a:cubicBezTo>
                          <a:cubicBezTo>
                            <a:pt x="2804160" y="45720"/>
                            <a:pt x="762000" y="0"/>
                            <a:pt x="381000" y="274320"/>
                          </a:cubicBezTo>
                          <a:cubicBezTo>
                            <a:pt x="0" y="548640"/>
                            <a:pt x="518160" y="1676400"/>
                            <a:pt x="1112520" y="1920240"/>
                          </a:cubicBezTo>
                          <a:cubicBezTo>
                            <a:pt x="1706880" y="2164080"/>
                            <a:pt x="3002280" y="1798320"/>
                            <a:pt x="3947160" y="1737360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>
                      <a:noFill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zh-TW" altLang="en-US"/>
                    </a:p>
                  </p:txBody>
                </p:sp>
              </p:grpSp>
              <p:sp>
                <p:nvSpPr>
                  <p:cNvPr id="30" name="手繪多邊形 29"/>
                  <p:cNvSpPr/>
                  <p:nvPr/>
                </p:nvSpPr>
                <p:spPr>
                  <a:xfrm>
                    <a:off x="-26434167" y="-12278306"/>
                    <a:ext cx="31798255" cy="26819645"/>
                  </a:xfrm>
                  <a:custGeom>
                    <a:avLst/>
                    <a:gdLst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1579840 w 32095440"/>
                      <a:gd name="connsiteY20" fmla="*/ 17830800 h 27157680"/>
                      <a:gd name="connsiteX21" fmla="*/ 22677120 w 32095440"/>
                      <a:gd name="connsiteY21" fmla="*/ 13533120 h 27157680"/>
                      <a:gd name="connsiteX22" fmla="*/ 22860000 w 32095440"/>
                      <a:gd name="connsiteY22" fmla="*/ 8686800 h 27157680"/>
                      <a:gd name="connsiteX23" fmla="*/ 26243280 w 32095440"/>
                      <a:gd name="connsiteY23" fmla="*/ 6217920 h 27157680"/>
                      <a:gd name="connsiteX24" fmla="*/ 26151840 w 32095440"/>
                      <a:gd name="connsiteY24" fmla="*/ 2743200 h 27157680"/>
                      <a:gd name="connsiteX25" fmla="*/ 30266640 w 32095440"/>
                      <a:gd name="connsiteY25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1579840 w 32095440"/>
                      <a:gd name="connsiteY20" fmla="*/ 17830800 h 27157680"/>
                      <a:gd name="connsiteX21" fmla="*/ 22677120 w 32095440"/>
                      <a:gd name="connsiteY21" fmla="*/ 13533120 h 27157680"/>
                      <a:gd name="connsiteX22" fmla="*/ 22860000 w 32095440"/>
                      <a:gd name="connsiteY22" fmla="*/ 8686800 h 27157680"/>
                      <a:gd name="connsiteX23" fmla="*/ 26243280 w 32095440"/>
                      <a:gd name="connsiteY23" fmla="*/ 6217920 h 27157680"/>
                      <a:gd name="connsiteX24" fmla="*/ 30513536 w 32095440"/>
                      <a:gd name="connsiteY24" fmla="*/ 3446320 h 27157680"/>
                      <a:gd name="connsiteX25" fmla="*/ 30266640 w 32095440"/>
                      <a:gd name="connsiteY25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1579840 w 32095440"/>
                      <a:gd name="connsiteY20" fmla="*/ 17830800 h 27157680"/>
                      <a:gd name="connsiteX21" fmla="*/ 22677120 w 32095440"/>
                      <a:gd name="connsiteY21" fmla="*/ 13533120 h 27157680"/>
                      <a:gd name="connsiteX22" fmla="*/ 22860000 w 32095440"/>
                      <a:gd name="connsiteY22" fmla="*/ 8686800 h 27157680"/>
                      <a:gd name="connsiteX23" fmla="*/ 26517600 w 32095440"/>
                      <a:gd name="connsiteY23" fmla="*/ 9494992 h 27157680"/>
                      <a:gd name="connsiteX24" fmla="*/ 30513536 w 32095440"/>
                      <a:gd name="connsiteY24" fmla="*/ 3446320 h 27157680"/>
                      <a:gd name="connsiteX25" fmla="*/ 30266640 w 32095440"/>
                      <a:gd name="connsiteY25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1579840 w 32095440"/>
                      <a:gd name="connsiteY20" fmla="*/ 17830800 h 27157680"/>
                      <a:gd name="connsiteX21" fmla="*/ 22677120 w 32095440"/>
                      <a:gd name="connsiteY21" fmla="*/ 13533120 h 27157680"/>
                      <a:gd name="connsiteX22" fmla="*/ 26517600 w 32095440"/>
                      <a:gd name="connsiteY22" fmla="*/ 9494992 h 27157680"/>
                      <a:gd name="connsiteX23" fmla="*/ 30513536 w 32095440"/>
                      <a:gd name="connsiteY23" fmla="*/ 3446320 h 27157680"/>
                      <a:gd name="connsiteX24" fmla="*/ 30266640 w 32095440"/>
                      <a:gd name="connsiteY24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1579840 w 32095440"/>
                      <a:gd name="connsiteY20" fmla="*/ 17830800 h 27157680"/>
                      <a:gd name="connsiteX21" fmla="*/ 25184944 w 32095440"/>
                      <a:gd name="connsiteY21" fmla="*/ 18207960 h 27157680"/>
                      <a:gd name="connsiteX22" fmla="*/ 26517600 w 32095440"/>
                      <a:gd name="connsiteY22" fmla="*/ 9494992 h 27157680"/>
                      <a:gd name="connsiteX23" fmla="*/ 30513536 w 32095440"/>
                      <a:gd name="connsiteY23" fmla="*/ 3446320 h 27157680"/>
                      <a:gd name="connsiteX24" fmla="*/ 30266640 w 32095440"/>
                      <a:gd name="connsiteY24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4752896 w 32095440"/>
                      <a:gd name="connsiteY20" fmla="*/ 21232296 h 27157680"/>
                      <a:gd name="connsiteX21" fmla="*/ 25184944 w 32095440"/>
                      <a:gd name="connsiteY21" fmla="*/ 18207960 h 27157680"/>
                      <a:gd name="connsiteX22" fmla="*/ 26517600 w 32095440"/>
                      <a:gd name="connsiteY22" fmla="*/ 9494992 h 27157680"/>
                      <a:gd name="connsiteX23" fmla="*/ 30513536 w 32095440"/>
                      <a:gd name="connsiteY23" fmla="*/ 3446320 h 27157680"/>
                      <a:gd name="connsiteX24" fmla="*/ 30266640 w 32095440"/>
                      <a:gd name="connsiteY24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2402800 w 32095440"/>
                      <a:gd name="connsiteY19" fmla="*/ 20756880 h 27157680"/>
                      <a:gd name="connsiteX20" fmla="*/ 25184944 w 32095440"/>
                      <a:gd name="connsiteY20" fmla="*/ 18207960 h 27157680"/>
                      <a:gd name="connsiteX21" fmla="*/ 26517600 w 32095440"/>
                      <a:gd name="connsiteY21" fmla="*/ 9494992 h 27157680"/>
                      <a:gd name="connsiteX22" fmla="*/ 30513536 w 32095440"/>
                      <a:gd name="connsiteY22" fmla="*/ 3446320 h 27157680"/>
                      <a:gd name="connsiteX23" fmla="*/ 30266640 w 32095440"/>
                      <a:gd name="connsiteY23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3240728 w 32095440"/>
                      <a:gd name="connsiteY19" fmla="*/ 21088280 h 27157680"/>
                      <a:gd name="connsiteX20" fmla="*/ 25184944 w 32095440"/>
                      <a:gd name="connsiteY20" fmla="*/ 18207960 h 27157680"/>
                      <a:gd name="connsiteX21" fmla="*/ 26517600 w 32095440"/>
                      <a:gd name="connsiteY21" fmla="*/ 9494992 h 27157680"/>
                      <a:gd name="connsiteX22" fmla="*/ 30513536 w 32095440"/>
                      <a:gd name="connsiteY22" fmla="*/ 3446320 h 27157680"/>
                      <a:gd name="connsiteX23" fmla="*/ 30266640 w 32095440"/>
                      <a:gd name="connsiteY23" fmla="*/ 0 h 27157680"/>
                      <a:gd name="connsiteX0" fmla="*/ 30358080 w 32095440"/>
                      <a:gd name="connsiteY0" fmla="*/ 182880 h 27157680"/>
                      <a:gd name="connsiteX1" fmla="*/ 32095440 w 32095440"/>
                      <a:gd name="connsiteY1" fmla="*/ 3017520 h 27157680"/>
                      <a:gd name="connsiteX2" fmla="*/ 28620720 w 32095440"/>
                      <a:gd name="connsiteY2" fmla="*/ 9601200 h 27157680"/>
                      <a:gd name="connsiteX3" fmla="*/ 28712160 w 32095440"/>
                      <a:gd name="connsiteY3" fmla="*/ 15179040 h 27157680"/>
                      <a:gd name="connsiteX4" fmla="*/ 26609040 w 32095440"/>
                      <a:gd name="connsiteY4" fmla="*/ 22951440 h 27157680"/>
                      <a:gd name="connsiteX5" fmla="*/ 21854160 w 32095440"/>
                      <a:gd name="connsiteY5" fmla="*/ 25054560 h 27157680"/>
                      <a:gd name="connsiteX6" fmla="*/ 17007840 w 32095440"/>
                      <a:gd name="connsiteY6" fmla="*/ 23865840 h 27157680"/>
                      <a:gd name="connsiteX7" fmla="*/ 16459200 w 32095440"/>
                      <a:gd name="connsiteY7" fmla="*/ 27157680 h 27157680"/>
                      <a:gd name="connsiteX8" fmla="*/ 14173200 w 32095440"/>
                      <a:gd name="connsiteY8" fmla="*/ 27066240 h 27157680"/>
                      <a:gd name="connsiteX9" fmla="*/ 13990320 w 32095440"/>
                      <a:gd name="connsiteY9" fmla="*/ 25146000 h 27157680"/>
                      <a:gd name="connsiteX10" fmla="*/ 12801600 w 32095440"/>
                      <a:gd name="connsiteY10" fmla="*/ 24597360 h 27157680"/>
                      <a:gd name="connsiteX11" fmla="*/ 9509760 w 32095440"/>
                      <a:gd name="connsiteY11" fmla="*/ 24231600 h 27157680"/>
                      <a:gd name="connsiteX12" fmla="*/ 6035040 w 32095440"/>
                      <a:gd name="connsiteY12" fmla="*/ 24505920 h 27157680"/>
                      <a:gd name="connsiteX13" fmla="*/ 0 w 32095440"/>
                      <a:gd name="connsiteY13" fmla="*/ 15179040 h 27157680"/>
                      <a:gd name="connsiteX14" fmla="*/ 7040880 w 32095440"/>
                      <a:gd name="connsiteY14" fmla="*/ 13350240 h 27157680"/>
                      <a:gd name="connsiteX15" fmla="*/ 8869680 w 32095440"/>
                      <a:gd name="connsiteY15" fmla="*/ 13807440 h 27157680"/>
                      <a:gd name="connsiteX16" fmla="*/ 3383280 w 32095440"/>
                      <a:gd name="connsiteY16" fmla="*/ 16093440 h 27157680"/>
                      <a:gd name="connsiteX17" fmla="*/ 6949440 w 32095440"/>
                      <a:gd name="connsiteY17" fmla="*/ 21488400 h 27157680"/>
                      <a:gd name="connsiteX18" fmla="*/ 18836640 w 32095440"/>
                      <a:gd name="connsiteY18" fmla="*/ 22311360 h 27157680"/>
                      <a:gd name="connsiteX19" fmla="*/ 23240728 w 32095440"/>
                      <a:gd name="connsiteY19" fmla="*/ 21088280 h 27157680"/>
                      <a:gd name="connsiteX20" fmla="*/ 25184944 w 32095440"/>
                      <a:gd name="connsiteY20" fmla="*/ 18207960 h 27157680"/>
                      <a:gd name="connsiteX21" fmla="*/ 26517600 w 32095440"/>
                      <a:gd name="connsiteY21" fmla="*/ 9494992 h 27157680"/>
                      <a:gd name="connsiteX22" fmla="*/ 30513536 w 32095440"/>
                      <a:gd name="connsiteY22" fmla="*/ 3446320 h 27157680"/>
                      <a:gd name="connsiteX23" fmla="*/ 30266640 w 32095440"/>
                      <a:gd name="connsiteY23" fmla="*/ 0 h 27157680"/>
                      <a:gd name="connsiteX24" fmla="*/ 30358080 w 32095440"/>
                      <a:gd name="connsiteY24" fmla="*/ 182880 h 27157680"/>
                      <a:gd name="connsiteX0" fmla="*/ 30358080 w 32385000"/>
                      <a:gd name="connsiteY0" fmla="*/ 182880 h 27157680"/>
                      <a:gd name="connsiteX1" fmla="*/ 32095440 w 32385000"/>
                      <a:gd name="connsiteY1" fmla="*/ 3017520 h 27157680"/>
                      <a:gd name="connsiteX2" fmla="*/ 28620720 w 32385000"/>
                      <a:gd name="connsiteY2" fmla="*/ 9601200 h 27157680"/>
                      <a:gd name="connsiteX3" fmla="*/ 28712160 w 32385000"/>
                      <a:gd name="connsiteY3" fmla="*/ 15179040 h 27157680"/>
                      <a:gd name="connsiteX4" fmla="*/ 26609040 w 32385000"/>
                      <a:gd name="connsiteY4" fmla="*/ 22951440 h 27157680"/>
                      <a:gd name="connsiteX5" fmla="*/ 21854160 w 32385000"/>
                      <a:gd name="connsiteY5" fmla="*/ 25054560 h 27157680"/>
                      <a:gd name="connsiteX6" fmla="*/ 17007840 w 32385000"/>
                      <a:gd name="connsiteY6" fmla="*/ 23865840 h 27157680"/>
                      <a:gd name="connsiteX7" fmla="*/ 16459200 w 32385000"/>
                      <a:gd name="connsiteY7" fmla="*/ 27157680 h 27157680"/>
                      <a:gd name="connsiteX8" fmla="*/ 14173200 w 32385000"/>
                      <a:gd name="connsiteY8" fmla="*/ 27066240 h 27157680"/>
                      <a:gd name="connsiteX9" fmla="*/ 13990320 w 32385000"/>
                      <a:gd name="connsiteY9" fmla="*/ 25146000 h 27157680"/>
                      <a:gd name="connsiteX10" fmla="*/ 12801600 w 32385000"/>
                      <a:gd name="connsiteY10" fmla="*/ 24597360 h 27157680"/>
                      <a:gd name="connsiteX11" fmla="*/ 9509760 w 32385000"/>
                      <a:gd name="connsiteY11" fmla="*/ 24231600 h 27157680"/>
                      <a:gd name="connsiteX12" fmla="*/ 6035040 w 32385000"/>
                      <a:gd name="connsiteY12" fmla="*/ 24505920 h 27157680"/>
                      <a:gd name="connsiteX13" fmla="*/ 0 w 32385000"/>
                      <a:gd name="connsiteY13" fmla="*/ 15179040 h 27157680"/>
                      <a:gd name="connsiteX14" fmla="*/ 7040880 w 32385000"/>
                      <a:gd name="connsiteY14" fmla="*/ 13350240 h 27157680"/>
                      <a:gd name="connsiteX15" fmla="*/ 8869680 w 32385000"/>
                      <a:gd name="connsiteY15" fmla="*/ 13807440 h 27157680"/>
                      <a:gd name="connsiteX16" fmla="*/ 3383280 w 32385000"/>
                      <a:gd name="connsiteY16" fmla="*/ 16093440 h 27157680"/>
                      <a:gd name="connsiteX17" fmla="*/ 6949440 w 32385000"/>
                      <a:gd name="connsiteY17" fmla="*/ 21488400 h 27157680"/>
                      <a:gd name="connsiteX18" fmla="*/ 18836640 w 32385000"/>
                      <a:gd name="connsiteY18" fmla="*/ 22311360 h 27157680"/>
                      <a:gd name="connsiteX19" fmla="*/ 23240728 w 32385000"/>
                      <a:gd name="connsiteY19" fmla="*/ 21088280 h 27157680"/>
                      <a:gd name="connsiteX20" fmla="*/ 25184944 w 32385000"/>
                      <a:gd name="connsiteY20" fmla="*/ 18207960 h 27157680"/>
                      <a:gd name="connsiteX21" fmla="*/ 26517600 w 32385000"/>
                      <a:gd name="connsiteY21" fmla="*/ 9494992 h 27157680"/>
                      <a:gd name="connsiteX22" fmla="*/ 30513536 w 32385000"/>
                      <a:gd name="connsiteY22" fmla="*/ 3446320 h 27157680"/>
                      <a:gd name="connsiteX23" fmla="*/ 30266640 w 32385000"/>
                      <a:gd name="connsiteY23" fmla="*/ 0 h 27157680"/>
                      <a:gd name="connsiteX24" fmla="*/ 30358080 w 32385000"/>
                      <a:gd name="connsiteY24" fmla="*/ 182880 h 27157680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21854160 w 32385000"/>
                      <a:gd name="connsiteY5" fmla="*/ 25598467 h 27701587"/>
                      <a:gd name="connsiteX6" fmla="*/ 17007840 w 32385000"/>
                      <a:gd name="connsiteY6" fmla="*/ 24409747 h 27701587"/>
                      <a:gd name="connsiteX7" fmla="*/ 16459200 w 32385000"/>
                      <a:gd name="connsiteY7" fmla="*/ 27701587 h 27701587"/>
                      <a:gd name="connsiteX8" fmla="*/ 14173200 w 32385000"/>
                      <a:gd name="connsiteY8" fmla="*/ 27610147 h 27701587"/>
                      <a:gd name="connsiteX9" fmla="*/ 13990320 w 32385000"/>
                      <a:gd name="connsiteY9" fmla="*/ 25689907 h 27701587"/>
                      <a:gd name="connsiteX10" fmla="*/ 12801600 w 32385000"/>
                      <a:gd name="connsiteY10" fmla="*/ 25141267 h 27701587"/>
                      <a:gd name="connsiteX11" fmla="*/ 9509760 w 32385000"/>
                      <a:gd name="connsiteY11" fmla="*/ 24775507 h 27701587"/>
                      <a:gd name="connsiteX12" fmla="*/ 6035040 w 32385000"/>
                      <a:gd name="connsiteY12" fmla="*/ 25049827 h 27701587"/>
                      <a:gd name="connsiteX13" fmla="*/ 0 w 32385000"/>
                      <a:gd name="connsiteY13" fmla="*/ 15722947 h 27701587"/>
                      <a:gd name="connsiteX14" fmla="*/ 7040880 w 32385000"/>
                      <a:gd name="connsiteY14" fmla="*/ 13894147 h 27701587"/>
                      <a:gd name="connsiteX15" fmla="*/ 8869680 w 32385000"/>
                      <a:gd name="connsiteY15" fmla="*/ 14351347 h 27701587"/>
                      <a:gd name="connsiteX16" fmla="*/ 3383280 w 32385000"/>
                      <a:gd name="connsiteY16" fmla="*/ 16637347 h 27701587"/>
                      <a:gd name="connsiteX17" fmla="*/ 6949440 w 32385000"/>
                      <a:gd name="connsiteY17" fmla="*/ 22032307 h 27701587"/>
                      <a:gd name="connsiteX18" fmla="*/ 18836640 w 32385000"/>
                      <a:gd name="connsiteY18" fmla="*/ 22855267 h 27701587"/>
                      <a:gd name="connsiteX19" fmla="*/ 23240728 w 32385000"/>
                      <a:gd name="connsiteY19" fmla="*/ 21632187 h 27701587"/>
                      <a:gd name="connsiteX20" fmla="*/ 25184944 w 32385000"/>
                      <a:gd name="connsiteY20" fmla="*/ 18751867 h 27701587"/>
                      <a:gd name="connsiteX21" fmla="*/ 26517600 w 32385000"/>
                      <a:gd name="connsiteY21" fmla="*/ 10038899 h 27701587"/>
                      <a:gd name="connsiteX22" fmla="*/ 30513536 w 32385000"/>
                      <a:gd name="connsiteY22" fmla="*/ 3990227 h 27701587"/>
                      <a:gd name="connsiteX23" fmla="*/ 30266640 w 32385000"/>
                      <a:gd name="connsiteY23" fmla="*/ 543907 h 27701587"/>
                      <a:gd name="connsiteX24" fmla="*/ 30358080 w 32385000"/>
                      <a:gd name="connsiteY24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712160 w 32385000"/>
                      <a:gd name="connsiteY3" fmla="*/ 15722947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2385000"/>
                      <a:gd name="connsiteY0" fmla="*/ 726787 h 27701587"/>
                      <a:gd name="connsiteX1" fmla="*/ 32095440 w 32385000"/>
                      <a:gd name="connsiteY1" fmla="*/ 3561427 h 27701587"/>
                      <a:gd name="connsiteX2" fmla="*/ 28620720 w 32385000"/>
                      <a:gd name="connsiteY2" fmla="*/ 10145107 h 27701587"/>
                      <a:gd name="connsiteX3" fmla="*/ 28353296 w 32385000"/>
                      <a:gd name="connsiteY3" fmla="*/ 15655524 h 27701587"/>
                      <a:gd name="connsiteX4" fmla="*/ 26609040 w 32385000"/>
                      <a:gd name="connsiteY4" fmla="*/ 23495347 h 27701587"/>
                      <a:gd name="connsiteX5" fmla="*/ 17007840 w 32385000"/>
                      <a:gd name="connsiteY5" fmla="*/ 24409747 h 27701587"/>
                      <a:gd name="connsiteX6" fmla="*/ 16459200 w 32385000"/>
                      <a:gd name="connsiteY6" fmla="*/ 27701587 h 27701587"/>
                      <a:gd name="connsiteX7" fmla="*/ 14173200 w 32385000"/>
                      <a:gd name="connsiteY7" fmla="*/ 27610147 h 27701587"/>
                      <a:gd name="connsiteX8" fmla="*/ 13990320 w 32385000"/>
                      <a:gd name="connsiteY8" fmla="*/ 25689907 h 27701587"/>
                      <a:gd name="connsiteX9" fmla="*/ 12801600 w 32385000"/>
                      <a:gd name="connsiteY9" fmla="*/ 25141267 h 27701587"/>
                      <a:gd name="connsiteX10" fmla="*/ 9509760 w 32385000"/>
                      <a:gd name="connsiteY10" fmla="*/ 24775507 h 27701587"/>
                      <a:gd name="connsiteX11" fmla="*/ 6035040 w 32385000"/>
                      <a:gd name="connsiteY11" fmla="*/ 25049827 h 27701587"/>
                      <a:gd name="connsiteX12" fmla="*/ 0 w 32385000"/>
                      <a:gd name="connsiteY12" fmla="*/ 15722947 h 27701587"/>
                      <a:gd name="connsiteX13" fmla="*/ 7040880 w 32385000"/>
                      <a:gd name="connsiteY13" fmla="*/ 13894147 h 27701587"/>
                      <a:gd name="connsiteX14" fmla="*/ 8869680 w 32385000"/>
                      <a:gd name="connsiteY14" fmla="*/ 14351347 h 27701587"/>
                      <a:gd name="connsiteX15" fmla="*/ 3383280 w 32385000"/>
                      <a:gd name="connsiteY15" fmla="*/ 16637347 h 27701587"/>
                      <a:gd name="connsiteX16" fmla="*/ 6949440 w 32385000"/>
                      <a:gd name="connsiteY16" fmla="*/ 22032307 h 27701587"/>
                      <a:gd name="connsiteX17" fmla="*/ 18836640 w 32385000"/>
                      <a:gd name="connsiteY17" fmla="*/ 22855267 h 27701587"/>
                      <a:gd name="connsiteX18" fmla="*/ 23240728 w 32385000"/>
                      <a:gd name="connsiteY18" fmla="*/ 21632187 h 27701587"/>
                      <a:gd name="connsiteX19" fmla="*/ 25184944 w 32385000"/>
                      <a:gd name="connsiteY19" fmla="*/ 18751867 h 27701587"/>
                      <a:gd name="connsiteX20" fmla="*/ 26517600 w 32385000"/>
                      <a:gd name="connsiteY20" fmla="*/ 10038899 h 27701587"/>
                      <a:gd name="connsiteX21" fmla="*/ 30513536 w 32385000"/>
                      <a:gd name="connsiteY21" fmla="*/ 3990227 h 27701587"/>
                      <a:gd name="connsiteX22" fmla="*/ 30266640 w 32385000"/>
                      <a:gd name="connsiteY22" fmla="*/ 543907 h 27701587"/>
                      <a:gd name="connsiteX23" fmla="*/ 30358080 w 32385000"/>
                      <a:gd name="connsiteY23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5184944 w 31811208"/>
                      <a:gd name="connsiteY19" fmla="*/ 18751867 h 27701587"/>
                      <a:gd name="connsiteX20" fmla="*/ 26517600 w 31811208"/>
                      <a:gd name="connsiteY20" fmla="*/ 10038899 h 27701587"/>
                      <a:gd name="connsiteX21" fmla="*/ 30513536 w 31811208"/>
                      <a:gd name="connsiteY21" fmla="*/ 3990227 h 27701587"/>
                      <a:gd name="connsiteX22" fmla="*/ 30266640 w 31811208"/>
                      <a:gd name="connsiteY22" fmla="*/ 543907 h 27701587"/>
                      <a:gd name="connsiteX23" fmla="*/ 30358080 w 31811208"/>
                      <a:gd name="connsiteY23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5184944 w 31811208"/>
                      <a:gd name="connsiteY19" fmla="*/ 18751867 h 27701587"/>
                      <a:gd name="connsiteX20" fmla="*/ 26517600 w 31811208"/>
                      <a:gd name="connsiteY20" fmla="*/ 10038899 h 27701587"/>
                      <a:gd name="connsiteX21" fmla="*/ 30513536 w 31811208"/>
                      <a:gd name="connsiteY21" fmla="*/ 3990227 h 27701587"/>
                      <a:gd name="connsiteX22" fmla="*/ 30266640 w 31811208"/>
                      <a:gd name="connsiteY22" fmla="*/ 543907 h 27701587"/>
                      <a:gd name="connsiteX23" fmla="*/ 30358080 w 31811208"/>
                      <a:gd name="connsiteY23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5184944 w 31811208"/>
                      <a:gd name="connsiteY19" fmla="*/ 18751867 h 27701587"/>
                      <a:gd name="connsiteX20" fmla="*/ 26517600 w 31811208"/>
                      <a:gd name="connsiteY20" fmla="*/ 10038899 h 27701587"/>
                      <a:gd name="connsiteX21" fmla="*/ 30513536 w 31811208"/>
                      <a:gd name="connsiteY21" fmla="*/ 3990227 h 27701587"/>
                      <a:gd name="connsiteX22" fmla="*/ 30266640 w 31811208"/>
                      <a:gd name="connsiteY22" fmla="*/ 543907 h 27701587"/>
                      <a:gd name="connsiteX23" fmla="*/ 30358080 w 31811208"/>
                      <a:gd name="connsiteY23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6517600 w 31811208"/>
                      <a:gd name="connsiteY19" fmla="*/ 10038899 h 27701587"/>
                      <a:gd name="connsiteX20" fmla="*/ 30513536 w 31811208"/>
                      <a:gd name="connsiteY20" fmla="*/ 3990227 h 27701587"/>
                      <a:gd name="connsiteX21" fmla="*/ 30266640 w 31811208"/>
                      <a:gd name="connsiteY21" fmla="*/ 543907 h 27701587"/>
                      <a:gd name="connsiteX22" fmla="*/ 30358080 w 31811208"/>
                      <a:gd name="connsiteY22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6517600 w 31811208"/>
                      <a:gd name="connsiteY19" fmla="*/ 10038899 h 27701587"/>
                      <a:gd name="connsiteX20" fmla="*/ 30513536 w 31811208"/>
                      <a:gd name="connsiteY20" fmla="*/ 3990227 h 27701587"/>
                      <a:gd name="connsiteX21" fmla="*/ 30266640 w 31811208"/>
                      <a:gd name="connsiteY21" fmla="*/ 543907 h 27701587"/>
                      <a:gd name="connsiteX22" fmla="*/ 30358080 w 31811208"/>
                      <a:gd name="connsiteY22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3240728 w 31811208"/>
                      <a:gd name="connsiteY18" fmla="*/ 21632187 h 27701587"/>
                      <a:gd name="connsiteX19" fmla="*/ 26517600 w 31811208"/>
                      <a:gd name="connsiteY19" fmla="*/ 10038899 h 27701587"/>
                      <a:gd name="connsiteX20" fmla="*/ 30513536 w 31811208"/>
                      <a:gd name="connsiteY20" fmla="*/ 3990227 h 27701587"/>
                      <a:gd name="connsiteX21" fmla="*/ 30266640 w 31811208"/>
                      <a:gd name="connsiteY21" fmla="*/ 543907 h 27701587"/>
                      <a:gd name="connsiteX22" fmla="*/ 30358080 w 31811208"/>
                      <a:gd name="connsiteY22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18836640 w 31811208"/>
                      <a:gd name="connsiteY17" fmla="*/ 22855267 h 27701587"/>
                      <a:gd name="connsiteX18" fmla="*/ 22736672 w 31811208"/>
                      <a:gd name="connsiteY18" fmla="*/ 21776204 h 27701587"/>
                      <a:gd name="connsiteX19" fmla="*/ 26517600 w 31811208"/>
                      <a:gd name="connsiteY19" fmla="*/ 10038899 h 27701587"/>
                      <a:gd name="connsiteX20" fmla="*/ 30513536 w 31811208"/>
                      <a:gd name="connsiteY20" fmla="*/ 3990227 h 27701587"/>
                      <a:gd name="connsiteX21" fmla="*/ 30266640 w 31811208"/>
                      <a:gd name="connsiteY21" fmla="*/ 543907 h 27701587"/>
                      <a:gd name="connsiteX22" fmla="*/ 30358080 w 31811208"/>
                      <a:gd name="connsiteY22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869680 w 31811208"/>
                      <a:gd name="connsiteY14" fmla="*/ 14351347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191056 w 31811208"/>
                      <a:gd name="connsiteY14" fmla="*/ 14863436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7040880 w 31811208"/>
                      <a:gd name="connsiteY13" fmla="*/ 13894147 h 27701587"/>
                      <a:gd name="connsiteX14" fmla="*/ 8191056 w 31811208"/>
                      <a:gd name="connsiteY14" fmla="*/ 14863436 h 27701587"/>
                      <a:gd name="connsiteX15" fmla="*/ 3383280 w 31811208"/>
                      <a:gd name="connsiteY15" fmla="*/ 16637347 h 27701587"/>
                      <a:gd name="connsiteX16" fmla="*/ 6949440 w 31811208"/>
                      <a:gd name="connsiteY16" fmla="*/ 22032307 h 27701587"/>
                      <a:gd name="connsiteX17" fmla="*/ 22736672 w 31811208"/>
                      <a:gd name="connsiteY17" fmla="*/ 21776204 h 27701587"/>
                      <a:gd name="connsiteX18" fmla="*/ 26517600 w 31811208"/>
                      <a:gd name="connsiteY18" fmla="*/ 10038899 h 27701587"/>
                      <a:gd name="connsiteX19" fmla="*/ 30513536 w 31811208"/>
                      <a:gd name="connsiteY19" fmla="*/ 3990227 h 27701587"/>
                      <a:gd name="connsiteX20" fmla="*/ 30266640 w 31811208"/>
                      <a:gd name="connsiteY20" fmla="*/ 543907 h 27701587"/>
                      <a:gd name="connsiteX21" fmla="*/ 30358080 w 31811208"/>
                      <a:gd name="connsiteY21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3088432 w 34541560"/>
                      <a:gd name="connsiteY0" fmla="*/ 726787 h 27701587"/>
                      <a:gd name="connsiteX1" fmla="*/ 34252000 w 34541560"/>
                      <a:gd name="connsiteY1" fmla="*/ 4494284 h 27701587"/>
                      <a:gd name="connsiteX2" fmla="*/ 31351072 w 34541560"/>
                      <a:gd name="connsiteY2" fmla="*/ 10145107 h 27701587"/>
                      <a:gd name="connsiteX3" fmla="*/ 31083648 w 34541560"/>
                      <a:gd name="connsiteY3" fmla="*/ 15655524 h 27701587"/>
                      <a:gd name="connsiteX4" fmla="*/ 29339392 w 34541560"/>
                      <a:gd name="connsiteY4" fmla="*/ 23495347 h 27701587"/>
                      <a:gd name="connsiteX5" fmla="*/ 19738192 w 34541560"/>
                      <a:gd name="connsiteY5" fmla="*/ 24409747 h 27701587"/>
                      <a:gd name="connsiteX6" fmla="*/ 19189552 w 34541560"/>
                      <a:gd name="connsiteY6" fmla="*/ 27701587 h 27701587"/>
                      <a:gd name="connsiteX7" fmla="*/ 16903552 w 34541560"/>
                      <a:gd name="connsiteY7" fmla="*/ 27610147 h 27701587"/>
                      <a:gd name="connsiteX8" fmla="*/ 16720672 w 34541560"/>
                      <a:gd name="connsiteY8" fmla="*/ 25689907 h 27701587"/>
                      <a:gd name="connsiteX9" fmla="*/ 15531952 w 34541560"/>
                      <a:gd name="connsiteY9" fmla="*/ 25141267 h 27701587"/>
                      <a:gd name="connsiteX10" fmla="*/ 12240112 w 34541560"/>
                      <a:gd name="connsiteY10" fmla="*/ 24775507 h 27701587"/>
                      <a:gd name="connsiteX11" fmla="*/ 8765392 w 34541560"/>
                      <a:gd name="connsiteY11" fmla="*/ 25049827 h 27701587"/>
                      <a:gd name="connsiteX12" fmla="*/ 2730352 w 34541560"/>
                      <a:gd name="connsiteY12" fmla="*/ 15722947 h 27701587"/>
                      <a:gd name="connsiteX13" fmla="*/ 10921408 w 34541560"/>
                      <a:gd name="connsiteY13" fmla="*/ 14863436 h 27701587"/>
                      <a:gd name="connsiteX14" fmla="*/ 6113632 w 34541560"/>
                      <a:gd name="connsiteY14" fmla="*/ 16637347 h 27701587"/>
                      <a:gd name="connsiteX15" fmla="*/ 9679792 w 34541560"/>
                      <a:gd name="connsiteY15" fmla="*/ 22032307 h 27701587"/>
                      <a:gd name="connsiteX16" fmla="*/ 25467024 w 34541560"/>
                      <a:gd name="connsiteY16" fmla="*/ 21776204 h 27701587"/>
                      <a:gd name="connsiteX17" fmla="*/ 29247952 w 34541560"/>
                      <a:gd name="connsiteY17" fmla="*/ 10038899 h 27701587"/>
                      <a:gd name="connsiteX18" fmla="*/ 33243888 w 34541560"/>
                      <a:gd name="connsiteY18" fmla="*/ 3990227 h 27701587"/>
                      <a:gd name="connsiteX19" fmla="*/ 32996992 w 34541560"/>
                      <a:gd name="connsiteY19" fmla="*/ 543907 h 27701587"/>
                      <a:gd name="connsiteX20" fmla="*/ 33088432 w 34541560"/>
                      <a:gd name="connsiteY20" fmla="*/ 726787 h 27701587"/>
                      <a:gd name="connsiteX0" fmla="*/ 33088432 w 34541560"/>
                      <a:gd name="connsiteY0" fmla="*/ 726787 h 27701587"/>
                      <a:gd name="connsiteX1" fmla="*/ 34252000 w 34541560"/>
                      <a:gd name="connsiteY1" fmla="*/ 4494284 h 27701587"/>
                      <a:gd name="connsiteX2" fmla="*/ 31351072 w 34541560"/>
                      <a:gd name="connsiteY2" fmla="*/ 10145107 h 27701587"/>
                      <a:gd name="connsiteX3" fmla="*/ 31083648 w 34541560"/>
                      <a:gd name="connsiteY3" fmla="*/ 15655524 h 27701587"/>
                      <a:gd name="connsiteX4" fmla="*/ 29339392 w 34541560"/>
                      <a:gd name="connsiteY4" fmla="*/ 23495347 h 27701587"/>
                      <a:gd name="connsiteX5" fmla="*/ 19738192 w 34541560"/>
                      <a:gd name="connsiteY5" fmla="*/ 24409747 h 27701587"/>
                      <a:gd name="connsiteX6" fmla="*/ 19189552 w 34541560"/>
                      <a:gd name="connsiteY6" fmla="*/ 27701587 h 27701587"/>
                      <a:gd name="connsiteX7" fmla="*/ 16903552 w 34541560"/>
                      <a:gd name="connsiteY7" fmla="*/ 27610147 h 27701587"/>
                      <a:gd name="connsiteX8" fmla="*/ 16720672 w 34541560"/>
                      <a:gd name="connsiteY8" fmla="*/ 25689907 h 27701587"/>
                      <a:gd name="connsiteX9" fmla="*/ 15531952 w 34541560"/>
                      <a:gd name="connsiteY9" fmla="*/ 25141267 h 27701587"/>
                      <a:gd name="connsiteX10" fmla="*/ 12240112 w 34541560"/>
                      <a:gd name="connsiteY10" fmla="*/ 24775507 h 27701587"/>
                      <a:gd name="connsiteX11" fmla="*/ 8765392 w 34541560"/>
                      <a:gd name="connsiteY11" fmla="*/ 25049827 h 27701587"/>
                      <a:gd name="connsiteX12" fmla="*/ 2730352 w 34541560"/>
                      <a:gd name="connsiteY12" fmla="*/ 15722947 h 27701587"/>
                      <a:gd name="connsiteX13" fmla="*/ 10921408 w 34541560"/>
                      <a:gd name="connsiteY13" fmla="*/ 14863436 h 27701587"/>
                      <a:gd name="connsiteX14" fmla="*/ 6113632 w 34541560"/>
                      <a:gd name="connsiteY14" fmla="*/ 16637347 h 27701587"/>
                      <a:gd name="connsiteX15" fmla="*/ 9679792 w 34541560"/>
                      <a:gd name="connsiteY15" fmla="*/ 22032307 h 27701587"/>
                      <a:gd name="connsiteX16" fmla="*/ 25467024 w 34541560"/>
                      <a:gd name="connsiteY16" fmla="*/ 21776204 h 27701587"/>
                      <a:gd name="connsiteX17" fmla="*/ 29247952 w 34541560"/>
                      <a:gd name="connsiteY17" fmla="*/ 10038899 h 27701587"/>
                      <a:gd name="connsiteX18" fmla="*/ 33243888 w 34541560"/>
                      <a:gd name="connsiteY18" fmla="*/ 3990227 h 27701587"/>
                      <a:gd name="connsiteX19" fmla="*/ 32996992 w 34541560"/>
                      <a:gd name="connsiteY19" fmla="*/ 543907 h 27701587"/>
                      <a:gd name="connsiteX20" fmla="*/ 33088432 w 34541560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6035040 w 31811208"/>
                      <a:gd name="connsiteY11" fmla="*/ 25049827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016564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016564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016564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016564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016564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958808 w 31811208"/>
                      <a:gd name="connsiteY11" fmla="*/ 25088572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304596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304596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73667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358080 w 31811208"/>
                      <a:gd name="connsiteY0" fmla="*/ 726787 h 27701587"/>
                      <a:gd name="connsiteX1" fmla="*/ 31521648 w 31811208"/>
                      <a:gd name="connsiteY1" fmla="*/ 4494284 h 27701587"/>
                      <a:gd name="connsiteX2" fmla="*/ 28620720 w 31811208"/>
                      <a:gd name="connsiteY2" fmla="*/ 10145107 h 27701587"/>
                      <a:gd name="connsiteX3" fmla="*/ 28353296 w 31811208"/>
                      <a:gd name="connsiteY3" fmla="*/ 15655524 h 27701587"/>
                      <a:gd name="connsiteX4" fmla="*/ 26609040 w 31811208"/>
                      <a:gd name="connsiteY4" fmla="*/ 23495347 h 27701587"/>
                      <a:gd name="connsiteX5" fmla="*/ 17007840 w 31811208"/>
                      <a:gd name="connsiteY5" fmla="*/ 24409747 h 27701587"/>
                      <a:gd name="connsiteX6" fmla="*/ 16459200 w 31811208"/>
                      <a:gd name="connsiteY6" fmla="*/ 27701587 h 27701587"/>
                      <a:gd name="connsiteX7" fmla="*/ 14173200 w 31811208"/>
                      <a:gd name="connsiteY7" fmla="*/ 27610147 h 27701587"/>
                      <a:gd name="connsiteX8" fmla="*/ 13990320 w 31811208"/>
                      <a:gd name="connsiteY8" fmla="*/ 25689907 h 27701587"/>
                      <a:gd name="connsiteX9" fmla="*/ 12801600 w 31811208"/>
                      <a:gd name="connsiteY9" fmla="*/ 25141267 h 27701587"/>
                      <a:gd name="connsiteX10" fmla="*/ 9509760 w 31811208"/>
                      <a:gd name="connsiteY10" fmla="*/ 24775507 h 27701587"/>
                      <a:gd name="connsiteX11" fmla="*/ 5670776 w 31811208"/>
                      <a:gd name="connsiteY11" fmla="*/ 25304596 h 27701587"/>
                      <a:gd name="connsiteX12" fmla="*/ 0 w 31811208"/>
                      <a:gd name="connsiteY12" fmla="*/ 15722947 h 27701587"/>
                      <a:gd name="connsiteX13" fmla="*/ 8191056 w 31811208"/>
                      <a:gd name="connsiteY13" fmla="*/ 14863436 h 27701587"/>
                      <a:gd name="connsiteX14" fmla="*/ 3383280 w 31811208"/>
                      <a:gd name="connsiteY14" fmla="*/ 16637347 h 27701587"/>
                      <a:gd name="connsiteX15" fmla="*/ 6949440 w 31811208"/>
                      <a:gd name="connsiteY15" fmla="*/ 22032307 h 27701587"/>
                      <a:gd name="connsiteX16" fmla="*/ 22376632 w 31811208"/>
                      <a:gd name="connsiteY16" fmla="*/ 21776204 h 27701587"/>
                      <a:gd name="connsiteX17" fmla="*/ 26517600 w 31811208"/>
                      <a:gd name="connsiteY17" fmla="*/ 10038899 h 27701587"/>
                      <a:gd name="connsiteX18" fmla="*/ 30513536 w 31811208"/>
                      <a:gd name="connsiteY18" fmla="*/ 3990227 h 27701587"/>
                      <a:gd name="connsiteX19" fmla="*/ 30266640 w 31811208"/>
                      <a:gd name="connsiteY19" fmla="*/ 543907 h 27701587"/>
                      <a:gd name="connsiteX20" fmla="*/ 30358080 w 31811208"/>
                      <a:gd name="connsiteY20" fmla="*/ 726787 h 27701587"/>
                      <a:gd name="connsiteX0" fmla="*/ 30266640 w 31795968"/>
                      <a:gd name="connsiteY0" fmla="*/ 84010 h 27241690"/>
                      <a:gd name="connsiteX1" fmla="*/ 31521648 w 31795968"/>
                      <a:gd name="connsiteY1" fmla="*/ 4034387 h 27241690"/>
                      <a:gd name="connsiteX2" fmla="*/ 28620720 w 31795968"/>
                      <a:gd name="connsiteY2" fmla="*/ 9685210 h 27241690"/>
                      <a:gd name="connsiteX3" fmla="*/ 28353296 w 31795968"/>
                      <a:gd name="connsiteY3" fmla="*/ 15195627 h 27241690"/>
                      <a:gd name="connsiteX4" fmla="*/ 26609040 w 31795968"/>
                      <a:gd name="connsiteY4" fmla="*/ 23035450 h 27241690"/>
                      <a:gd name="connsiteX5" fmla="*/ 17007840 w 31795968"/>
                      <a:gd name="connsiteY5" fmla="*/ 23949850 h 27241690"/>
                      <a:gd name="connsiteX6" fmla="*/ 16459200 w 31795968"/>
                      <a:gd name="connsiteY6" fmla="*/ 27241690 h 27241690"/>
                      <a:gd name="connsiteX7" fmla="*/ 14173200 w 31795968"/>
                      <a:gd name="connsiteY7" fmla="*/ 27150250 h 27241690"/>
                      <a:gd name="connsiteX8" fmla="*/ 13990320 w 31795968"/>
                      <a:gd name="connsiteY8" fmla="*/ 25230010 h 27241690"/>
                      <a:gd name="connsiteX9" fmla="*/ 12801600 w 31795968"/>
                      <a:gd name="connsiteY9" fmla="*/ 24681370 h 27241690"/>
                      <a:gd name="connsiteX10" fmla="*/ 9509760 w 31795968"/>
                      <a:gd name="connsiteY10" fmla="*/ 24315610 h 27241690"/>
                      <a:gd name="connsiteX11" fmla="*/ 5670776 w 31795968"/>
                      <a:gd name="connsiteY11" fmla="*/ 24844699 h 27241690"/>
                      <a:gd name="connsiteX12" fmla="*/ 0 w 31795968"/>
                      <a:gd name="connsiteY12" fmla="*/ 15263050 h 27241690"/>
                      <a:gd name="connsiteX13" fmla="*/ 8191056 w 31795968"/>
                      <a:gd name="connsiteY13" fmla="*/ 14403539 h 27241690"/>
                      <a:gd name="connsiteX14" fmla="*/ 3383280 w 31795968"/>
                      <a:gd name="connsiteY14" fmla="*/ 16177450 h 27241690"/>
                      <a:gd name="connsiteX15" fmla="*/ 6949440 w 31795968"/>
                      <a:gd name="connsiteY15" fmla="*/ 21572410 h 27241690"/>
                      <a:gd name="connsiteX16" fmla="*/ 22376632 w 31795968"/>
                      <a:gd name="connsiteY16" fmla="*/ 21316307 h 27241690"/>
                      <a:gd name="connsiteX17" fmla="*/ 26517600 w 31795968"/>
                      <a:gd name="connsiteY17" fmla="*/ 9579002 h 27241690"/>
                      <a:gd name="connsiteX18" fmla="*/ 30513536 w 31795968"/>
                      <a:gd name="connsiteY18" fmla="*/ 3530330 h 27241690"/>
                      <a:gd name="connsiteX19" fmla="*/ 30266640 w 31795968"/>
                      <a:gd name="connsiteY19" fmla="*/ 84010 h 27241690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7007840 w 31789112"/>
                      <a:gd name="connsiteY5" fmla="*/ 23527866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12801600 w 31789112"/>
                      <a:gd name="connsiteY9" fmla="*/ 24259386 h 26819706"/>
                      <a:gd name="connsiteX10" fmla="*/ 9509760 w 31789112"/>
                      <a:gd name="connsiteY10" fmla="*/ 23893626 h 26819706"/>
                      <a:gd name="connsiteX11" fmla="*/ 5670776 w 31789112"/>
                      <a:gd name="connsiteY11" fmla="*/ 24422715 h 26819706"/>
                      <a:gd name="connsiteX12" fmla="*/ 0 w 31789112"/>
                      <a:gd name="connsiteY12" fmla="*/ 14841066 h 26819706"/>
                      <a:gd name="connsiteX13" fmla="*/ 8191056 w 31789112"/>
                      <a:gd name="connsiteY13" fmla="*/ 13981555 h 26819706"/>
                      <a:gd name="connsiteX14" fmla="*/ 3383280 w 31789112"/>
                      <a:gd name="connsiteY14" fmla="*/ 15755466 h 26819706"/>
                      <a:gd name="connsiteX15" fmla="*/ 6949440 w 31789112"/>
                      <a:gd name="connsiteY15" fmla="*/ 21150426 h 26819706"/>
                      <a:gd name="connsiteX16" fmla="*/ 22376632 w 31789112"/>
                      <a:gd name="connsiteY16" fmla="*/ 20894323 h 26819706"/>
                      <a:gd name="connsiteX17" fmla="*/ 26517600 w 31789112"/>
                      <a:gd name="connsiteY17" fmla="*/ 9157018 h 26819706"/>
                      <a:gd name="connsiteX18" fmla="*/ 30513536 w 31789112"/>
                      <a:gd name="connsiteY18" fmla="*/ 3108346 h 26819706"/>
                      <a:gd name="connsiteX19" fmla="*/ 30225504 w 31789112"/>
                      <a:gd name="connsiteY19" fmla="*/ 84010 h 26819706"/>
                      <a:gd name="connsiteX0" fmla="*/ 30225504 w 31789112"/>
                      <a:gd name="connsiteY0" fmla="*/ 84010 h 26819706"/>
                      <a:gd name="connsiteX1" fmla="*/ 31521648 w 31789112"/>
                      <a:gd name="connsiteY1" fmla="*/ 3612403 h 26819706"/>
                      <a:gd name="connsiteX2" fmla="*/ 28620720 w 31789112"/>
                      <a:gd name="connsiteY2" fmla="*/ 9263226 h 26819706"/>
                      <a:gd name="connsiteX3" fmla="*/ 28353296 w 31789112"/>
                      <a:gd name="connsiteY3" fmla="*/ 14773643 h 26819706"/>
                      <a:gd name="connsiteX4" fmla="*/ 26609040 w 31789112"/>
                      <a:gd name="connsiteY4" fmla="*/ 22613466 h 26819706"/>
                      <a:gd name="connsiteX5" fmla="*/ 16955464 w 31789112"/>
                      <a:gd name="connsiteY5" fmla="*/ 23774642 h 26819706"/>
                      <a:gd name="connsiteX6" fmla="*/ 16459200 w 31789112"/>
                      <a:gd name="connsiteY6" fmla="*/ 26819706 h 26819706"/>
                      <a:gd name="connsiteX7" fmla="*/ 14173200 w 31789112"/>
                      <a:gd name="connsiteY7" fmla="*/ 26728266 h 26819706"/>
                      <a:gd name="connsiteX8" fmla="*/ 13990320 w 31789112"/>
                      <a:gd name="connsiteY8" fmla="*/ 24808026 h 26819706"/>
                      <a:gd name="connsiteX9" fmla="*/ 9509760 w 31789112"/>
                      <a:gd name="connsiteY9" fmla="*/ 23893626 h 26819706"/>
                      <a:gd name="connsiteX10" fmla="*/ 5670776 w 31789112"/>
                      <a:gd name="connsiteY10" fmla="*/ 24422715 h 26819706"/>
                      <a:gd name="connsiteX11" fmla="*/ 0 w 31789112"/>
                      <a:gd name="connsiteY11" fmla="*/ 14841066 h 26819706"/>
                      <a:gd name="connsiteX12" fmla="*/ 8191056 w 31789112"/>
                      <a:gd name="connsiteY12" fmla="*/ 13981555 h 26819706"/>
                      <a:gd name="connsiteX13" fmla="*/ 3383280 w 31789112"/>
                      <a:gd name="connsiteY13" fmla="*/ 15755466 h 26819706"/>
                      <a:gd name="connsiteX14" fmla="*/ 6949440 w 31789112"/>
                      <a:gd name="connsiteY14" fmla="*/ 21150426 h 26819706"/>
                      <a:gd name="connsiteX15" fmla="*/ 22376632 w 31789112"/>
                      <a:gd name="connsiteY15" fmla="*/ 20894323 h 26819706"/>
                      <a:gd name="connsiteX16" fmla="*/ 26517600 w 31789112"/>
                      <a:gd name="connsiteY16" fmla="*/ 9157018 h 26819706"/>
                      <a:gd name="connsiteX17" fmla="*/ 30513536 w 31789112"/>
                      <a:gd name="connsiteY17" fmla="*/ 3108346 h 26819706"/>
                      <a:gd name="connsiteX18" fmla="*/ 30225504 w 31789112"/>
                      <a:gd name="connsiteY18" fmla="*/ 84010 h 268197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31789112" h="26819706">
                        <a:moveTo>
                          <a:pt x="30225504" y="84010"/>
                        </a:moveTo>
                        <a:cubicBezTo>
                          <a:pt x="30393523" y="168020"/>
                          <a:pt x="31789112" y="2082534"/>
                          <a:pt x="31521648" y="3612403"/>
                        </a:cubicBezTo>
                        <a:cubicBezTo>
                          <a:pt x="31254184" y="5142272"/>
                          <a:pt x="29148779" y="7403019"/>
                          <a:pt x="28620720" y="9263226"/>
                        </a:cubicBezTo>
                        <a:cubicBezTo>
                          <a:pt x="28092661" y="11123433"/>
                          <a:pt x="28688576" y="12548603"/>
                          <a:pt x="28353296" y="14773643"/>
                        </a:cubicBezTo>
                        <a:cubicBezTo>
                          <a:pt x="28018016" y="16998683"/>
                          <a:pt x="27624752" y="20094755"/>
                          <a:pt x="26609040" y="22613466"/>
                        </a:cubicBezTo>
                        <a:cubicBezTo>
                          <a:pt x="24658320" y="24061266"/>
                          <a:pt x="21735992" y="24906452"/>
                          <a:pt x="16955464" y="23774642"/>
                        </a:cubicBezTo>
                        <a:cubicBezTo>
                          <a:pt x="16709304" y="25415475"/>
                          <a:pt x="16290224" y="25844115"/>
                          <a:pt x="16459200" y="26819706"/>
                        </a:cubicBezTo>
                        <a:lnTo>
                          <a:pt x="14173200" y="26728266"/>
                        </a:lnTo>
                        <a:lnTo>
                          <a:pt x="13990320" y="24808026"/>
                        </a:lnTo>
                        <a:lnTo>
                          <a:pt x="9509760" y="23893626"/>
                        </a:lnTo>
                        <a:cubicBezTo>
                          <a:pt x="8230099" y="23973978"/>
                          <a:pt x="7203188" y="24084387"/>
                          <a:pt x="5670776" y="24422715"/>
                        </a:cubicBezTo>
                        <a:cubicBezTo>
                          <a:pt x="4904608" y="22895859"/>
                          <a:pt x="3490136" y="21172954"/>
                          <a:pt x="0" y="14841066"/>
                        </a:cubicBezTo>
                        <a:cubicBezTo>
                          <a:pt x="3040464" y="13073186"/>
                          <a:pt x="10358960" y="12168347"/>
                          <a:pt x="8191056" y="13981555"/>
                        </a:cubicBezTo>
                        <a:cubicBezTo>
                          <a:pt x="7485608" y="14765611"/>
                          <a:pt x="4972816" y="15033074"/>
                          <a:pt x="3383280" y="15755466"/>
                        </a:cubicBezTo>
                        <a:cubicBezTo>
                          <a:pt x="3063240" y="17035626"/>
                          <a:pt x="5300836" y="20568271"/>
                          <a:pt x="6949440" y="21150426"/>
                        </a:cubicBezTo>
                        <a:cubicBezTo>
                          <a:pt x="10175005" y="22006902"/>
                          <a:pt x="19478340" y="22958631"/>
                          <a:pt x="22376632" y="20894323"/>
                        </a:cubicBezTo>
                        <a:cubicBezTo>
                          <a:pt x="24829004" y="17425390"/>
                          <a:pt x="26084740" y="14210167"/>
                          <a:pt x="26517600" y="9157018"/>
                        </a:cubicBezTo>
                        <a:cubicBezTo>
                          <a:pt x="27681116" y="7605305"/>
                          <a:pt x="29895552" y="4620514"/>
                          <a:pt x="30513536" y="3108346"/>
                        </a:cubicBezTo>
                        <a:cubicBezTo>
                          <a:pt x="31131520" y="1596178"/>
                          <a:pt x="30057485" y="0"/>
                          <a:pt x="30225504" y="84010"/>
                        </a:cubicBezTo>
                        <a:close/>
                      </a:path>
                    </a:pathLst>
                  </a:custGeom>
                  <a:gradFill>
                    <a:gsLst>
                      <a:gs pos="0">
                        <a:schemeClr val="bg1">
                          <a:lumMod val="50000"/>
                        </a:schemeClr>
                      </a:gs>
                      <a:gs pos="50000">
                        <a:schemeClr val="tx1">
                          <a:lumMod val="75000"/>
                          <a:lumOff val="25000"/>
                        </a:schemeClr>
                      </a:gs>
                      <a:gs pos="100000">
                        <a:schemeClr val="tx1"/>
                      </a:gs>
                    </a:gsLst>
                    <a:lin ang="5400000" scaled="0"/>
                  </a:gra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</p:grpSp>
            <p:sp>
              <p:nvSpPr>
                <p:cNvPr id="28" name="手繪多邊形 27"/>
                <p:cNvSpPr/>
                <p:nvPr/>
              </p:nvSpPr>
              <p:spPr>
                <a:xfrm>
                  <a:off x="-26009651" y="9775342"/>
                  <a:ext cx="11657147" cy="4620612"/>
                </a:xfrm>
                <a:custGeom>
                  <a:avLst/>
                  <a:gdLst>
                    <a:gd name="connsiteX0" fmla="*/ 11521440 w 11521440"/>
                    <a:gd name="connsiteY0" fmla="*/ 1005840 h 4389120"/>
                    <a:gd name="connsiteX1" fmla="*/ 2286000 w 11521440"/>
                    <a:gd name="connsiteY1" fmla="*/ 0 h 4389120"/>
                    <a:gd name="connsiteX2" fmla="*/ 2194560 w 11521440"/>
                    <a:gd name="connsiteY2" fmla="*/ 2103120 h 4389120"/>
                    <a:gd name="connsiteX3" fmla="*/ 365760 w 11521440"/>
                    <a:gd name="connsiteY3" fmla="*/ 2103120 h 4389120"/>
                    <a:gd name="connsiteX4" fmla="*/ 0 w 11521440"/>
                    <a:gd name="connsiteY4" fmla="*/ 3566160 h 4389120"/>
                    <a:gd name="connsiteX5" fmla="*/ 1097280 w 11521440"/>
                    <a:gd name="connsiteY5" fmla="*/ 4389120 h 4389120"/>
                    <a:gd name="connsiteX6" fmla="*/ 3108960 w 11521440"/>
                    <a:gd name="connsiteY6" fmla="*/ 3840480 h 4389120"/>
                    <a:gd name="connsiteX7" fmla="*/ 3931920 w 11521440"/>
                    <a:gd name="connsiteY7" fmla="*/ 1828800 h 4389120"/>
                    <a:gd name="connsiteX8" fmla="*/ 8046720 w 11521440"/>
                    <a:gd name="connsiteY8" fmla="*/ 2834640 h 4389120"/>
                    <a:gd name="connsiteX9" fmla="*/ 11521440 w 11521440"/>
                    <a:gd name="connsiteY9" fmla="*/ 1005840 h 4389120"/>
                    <a:gd name="connsiteX0" fmla="*/ 11521440 w 12481560"/>
                    <a:gd name="connsiteY0" fmla="*/ 1188720 h 4572000"/>
                    <a:gd name="connsiteX1" fmla="*/ 2286000 w 12481560"/>
                    <a:gd name="connsiteY1" fmla="*/ 182880 h 4572000"/>
                    <a:gd name="connsiteX2" fmla="*/ 2194560 w 12481560"/>
                    <a:gd name="connsiteY2" fmla="*/ 2286000 h 4572000"/>
                    <a:gd name="connsiteX3" fmla="*/ 365760 w 12481560"/>
                    <a:gd name="connsiteY3" fmla="*/ 2286000 h 4572000"/>
                    <a:gd name="connsiteX4" fmla="*/ 0 w 12481560"/>
                    <a:gd name="connsiteY4" fmla="*/ 3749040 h 4572000"/>
                    <a:gd name="connsiteX5" fmla="*/ 1097280 w 12481560"/>
                    <a:gd name="connsiteY5" fmla="*/ 4572000 h 4572000"/>
                    <a:gd name="connsiteX6" fmla="*/ 3108960 w 12481560"/>
                    <a:gd name="connsiteY6" fmla="*/ 4023360 h 4572000"/>
                    <a:gd name="connsiteX7" fmla="*/ 3931920 w 12481560"/>
                    <a:gd name="connsiteY7" fmla="*/ 2011680 h 4572000"/>
                    <a:gd name="connsiteX8" fmla="*/ 8046720 w 12481560"/>
                    <a:gd name="connsiteY8" fmla="*/ 3017520 h 4572000"/>
                    <a:gd name="connsiteX9" fmla="*/ 11521440 w 12481560"/>
                    <a:gd name="connsiteY9" fmla="*/ 1188720 h 4572000"/>
                    <a:gd name="connsiteX0" fmla="*/ 11521440 w 12481560"/>
                    <a:gd name="connsiteY0" fmla="*/ 1188720 h 4572000"/>
                    <a:gd name="connsiteX1" fmla="*/ 2286000 w 12481560"/>
                    <a:gd name="connsiteY1" fmla="*/ 182880 h 4572000"/>
                    <a:gd name="connsiteX2" fmla="*/ 2194560 w 12481560"/>
                    <a:gd name="connsiteY2" fmla="*/ 2286000 h 4572000"/>
                    <a:gd name="connsiteX3" fmla="*/ 365760 w 12481560"/>
                    <a:gd name="connsiteY3" fmla="*/ 2286000 h 4572000"/>
                    <a:gd name="connsiteX4" fmla="*/ 0 w 12481560"/>
                    <a:gd name="connsiteY4" fmla="*/ 3749040 h 4572000"/>
                    <a:gd name="connsiteX5" fmla="*/ 1097280 w 12481560"/>
                    <a:gd name="connsiteY5" fmla="*/ 4572000 h 4572000"/>
                    <a:gd name="connsiteX6" fmla="*/ 3108960 w 12481560"/>
                    <a:gd name="connsiteY6" fmla="*/ 4023360 h 4572000"/>
                    <a:gd name="connsiteX7" fmla="*/ 3931920 w 12481560"/>
                    <a:gd name="connsiteY7" fmla="*/ 2011680 h 4572000"/>
                    <a:gd name="connsiteX8" fmla="*/ 8046720 w 12481560"/>
                    <a:gd name="connsiteY8" fmla="*/ 3017520 h 4572000"/>
                    <a:gd name="connsiteX9" fmla="*/ 11521440 w 12481560"/>
                    <a:gd name="connsiteY9" fmla="*/ 1188720 h 4572000"/>
                    <a:gd name="connsiteX0" fmla="*/ 11643360 w 12603480"/>
                    <a:gd name="connsiteY0" fmla="*/ 1188720 h 4572000"/>
                    <a:gd name="connsiteX1" fmla="*/ 2407920 w 12603480"/>
                    <a:gd name="connsiteY1" fmla="*/ 182880 h 4572000"/>
                    <a:gd name="connsiteX2" fmla="*/ 2316480 w 12603480"/>
                    <a:gd name="connsiteY2" fmla="*/ 2286000 h 4572000"/>
                    <a:gd name="connsiteX3" fmla="*/ 487680 w 12603480"/>
                    <a:gd name="connsiteY3" fmla="*/ 2286000 h 4572000"/>
                    <a:gd name="connsiteX4" fmla="*/ 121920 w 12603480"/>
                    <a:gd name="connsiteY4" fmla="*/ 3749040 h 4572000"/>
                    <a:gd name="connsiteX5" fmla="*/ 1219200 w 12603480"/>
                    <a:gd name="connsiteY5" fmla="*/ 4572000 h 4572000"/>
                    <a:gd name="connsiteX6" fmla="*/ 3230880 w 12603480"/>
                    <a:gd name="connsiteY6" fmla="*/ 4023360 h 4572000"/>
                    <a:gd name="connsiteX7" fmla="*/ 4053840 w 12603480"/>
                    <a:gd name="connsiteY7" fmla="*/ 2011680 h 4572000"/>
                    <a:gd name="connsiteX8" fmla="*/ 8168640 w 12603480"/>
                    <a:gd name="connsiteY8" fmla="*/ 3017520 h 4572000"/>
                    <a:gd name="connsiteX9" fmla="*/ 11643360 w 12603480"/>
                    <a:gd name="connsiteY9" fmla="*/ 1188720 h 4572000"/>
                    <a:gd name="connsiteX0" fmla="*/ 11643360 w 12603480"/>
                    <a:gd name="connsiteY0" fmla="*/ 1188720 h 4572000"/>
                    <a:gd name="connsiteX1" fmla="*/ 2407920 w 12603480"/>
                    <a:gd name="connsiteY1" fmla="*/ 182880 h 4572000"/>
                    <a:gd name="connsiteX2" fmla="*/ 2316480 w 12603480"/>
                    <a:gd name="connsiteY2" fmla="*/ 2286000 h 4572000"/>
                    <a:gd name="connsiteX3" fmla="*/ 487680 w 12603480"/>
                    <a:gd name="connsiteY3" fmla="*/ 2286000 h 4572000"/>
                    <a:gd name="connsiteX4" fmla="*/ 121920 w 12603480"/>
                    <a:gd name="connsiteY4" fmla="*/ 3749040 h 4572000"/>
                    <a:gd name="connsiteX5" fmla="*/ 1219200 w 12603480"/>
                    <a:gd name="connsiteY5" fmla="*/ 4572000 h 4572000"/>
                    <a:gd name="connsiteX6" fmla="*/ 3230880 w 12603480"/>
                    <a:gd name="connsiteY6" fmla="*/ 4023360 h 4572000"/>
                    <a:gd name="connsiteX7" fmla="*/ 4053840 w 12603480"/>
                    <a:gd name="connsiteY7" fmla="*/ 2011680 h 4572000"/>
                    <a:gd name="connsiteX8" fmla="*/ 8168640 w 12603480"/>
                    <a:gd name="connsiteY8" fmla="*/ 3017520 h 4572000"/>
                    <a:gd name="connsiteX9" fmla="*/ 11643360 w 12603480"/>
                    <a:gd name="connsiteY9" fmla="*/ 1188720 h 4572000"/>
                    <a:gd name="connsiteX0" fmla="*/ 11643360 w 12603480"/>
                    <a:gd name="connsiteY0" fmla="*/ 1188720 h 4617720"/>
                    <a:gd name="connsiteX1" fmla="*/ 2407920 w 12603480"/>
                    <a:gd name="connsiteY1" fmla="*/ 182880 h 4617720"/>
                    <a:gd name="connsiteX2" fmla="*/ 2316480 w 12603480"/>
                    <a:gd name="connsiteY2" fmla="*/ 2286000 h 4617720"/>
                    <a:gd name="connsiteX3" fmla="*/ 487680 w 12603480"/>
                    <a:gd name="connsiteY3" fmla="*/ 2286000 h 4617720"/>
                    <a:gd name="connsiteX4" fmla="*/ 121920 w 12603480"/>
                    <a:gd name="connsiteY4" fmla="*/ 3749040 h 4617720"/>
                    <a:gd name="connsiteX5" fmla="*/ 1219200 w 12603480"/>
                    <a:gd name="connsiteY5" fmla="*/ 4572000 h 4617720"/>
                    <a:gd name="connsiteX6" fmla="*/ 3230880 w 12603480"/>
                    <a:gd name="connsiteY6" fmla="*/ 4023360 h 4617720"/>
                    <a:gd name="connsiteX7" fmla="*/ 4053840 w 12603480"/>
                    <a:gd name="connsiteY7" fmla="*/ 2011680 h 4617720"/>
                    <a:gd name="connsiteX8" fmla="*/ 8168640 w 12603480"/>
                    <a:gd name="connsiteY8" fmla="*/ 3017520 h 4617720"/>
                    <a:gd name="connsiteX9" fmla="*/ 11643360 w 12603480"/>
                    <a:gd name="connsiteY9" fmla="*/ 1188720 h 4617720"/>
                    <a:gd name="connsiteX0" fmla="*/ 11643360 w 12603480"/>
                    <a:gd name="connsiteY0" fmla="*/ 1188720 h 4617720"/>
                    <a:gd name="connsiteX1" fmla="*/ 2407920 w 12603480"/>
                    <a:gd name="connsiteY1" fmla="*/ 182880 h 4617720"/>
                    <a:gd name="connsiteX2" fmla="*/ 2316480 w 12603480"/>
                    <a:gd name="connsiteY2" fmla="*/ 2286000 h 4617720"/>
                    <a:gd name="connsiteX3" fmla="*/ 487680 w 12603480"/>
                    <a:gd name="connsiteY3" fmla="*/ 2286000 h 4617720"/>
                    <a:gd name="connsiteX4" fmla="*/ 121920 w 12603480"/>
                    <a:gd name="connsiteY4" fmla="*/ 3749040 h 4617720"/>
                    <a:gd name="connsiteX5" fmla="*/ 1219200 w 12603480"/>
                    <a:gd name="connsiteY5" fmla="*/ 4572000 h 4617720"/>
                    <a:gd name="connsiteX6" fmla="*/ 3230880 w 12603480"/>
                    <a:gd name="connsiteY6" fmla="*/ 4023360 h 4617720"/>
                    <a:gd name="connsiteX7" fmla="*/ 4053840 w 12603480"/>
                    <a:gd name="connsiteY7" fmla="*/ 2011680 h 4617720"/>
                    <a:gd name="connsiteX8" fmla="*/ 8168640 w 12603480"/>
                    <a:gd name="connsiteY8" fmla="*/ 3017520 h 4617720"/>
                    <a:gd name="connsiteX9" fmla="*/ 11643360 w 12603480"/>
                    <a:gd name="connsiteY9" fmla="*/ 1188720 h 4617720"/>
                    <a:gd name="connsiteX0" fmla="*/ 11643360 w 12603480"/>
                    <a:gd name="connsiteY0" fmla="*/ 1188720 h 4617720"/>
                    <a:gd name="connsiteX1" fmla="*/ 2407920 w 12603480"/>
                    <a:gd name="connsiteY1" fmla="*/ 182880 h 4617720"/>
                    <a:gd name="connsiteX2" fmla="*/ 2316480 w 12603480"/>
                    <a:gd name="connsiteY2" fmla="*/ 2286000 h 4617720"/>
                    <a:gd name="connsiteX3" fmla="*/ 487680 w 12603480"/>
                    <a:gd name="connsiteY3" fmla="*/ 2286000 h 4617720"/>
                    <a:gd name="connsiteX4" fmla="*/ 121920 w 12603480"/>
                    <a:gd name="connsiteY4" fmla="*/ 3749040 h 4617720"/>
                    <a:gd name="connsiteX5" fmla="*/ 1219200 w 12603480"/>
                    <a:gd name="connsiteY5" fmla="*/ 4572000 h 4617720"/>
                    <a:gd name="connsiteX6" fmla="*/ 3230880 w 12603480"/>
                    <a:gd name="connsiteY6" fmla="*/ 4023360 h 4617720"/>
                    <a:gd name="connsiteX7" fmla="*/ 4053840 w 12603480"/>
                    <a:gd name="connsiteY7" fmla="*/ 2011680 h 4617720"/>
                    <a:gd name="connsiteX8" fmla="*/ 8168640 w 12603480"/>
                    <a:gd name="connsiteY8" fmla="*/ 3017520 h 4617720"/>
                    <a:gd name="connsiteX9" fmla="*/ 11643360 w 12603480"/>
                    <a:gd name="connsiteY9" fmla="*/ 1188720 h 4617720"/>
                    <a:gd name="connsiteX0" fmla="*/ 11643360 w 12603480"/>
                    <a:gd name="connsiteY0" fmla="*/ 1188720 h 4617720"/>
                    <a:gd name="connsiteX1" fmla="*/ 2407920 w 12603480"/>
                    <a:gd name="connsiteY1" fmla="*/ 182880 h 4617720"/>
                    <a:gd name="connsiteX2" fmla="*/ 2316480 w 12603480"/>
                    <a:gd name="connsiteY2" fmla="*/ 2286000 h 4617720"/>
                    <a:gd name="connsiteX3" fmla="*/ 487680 w 12603480"/>
                    <a:gd name="connsiteY3" fmla="*/ 2286000 h 4617720"/>
                    <a:gd name="connsiteX4" fmla="*/ 121920 w 12603480"/>
                    <a:gd name="connsiteY4" fmla="*/ 3749040 h 4617720"/>
                    <a:gd name="connsiteX5" fmla="*/ 1219200 w 12603480"/>
                    <a:gd name="connsiteY5" fmla="*/ 4572000 h 4617720"/>
                    <a:gd name="connsiteX6" fmla="*/ 3230880 w 12603480"/>
                    <a:gd name="connsiteY6" fmla="*/ 4023360 h 4617720"/>
                    <a:gd name="connsiteX7" fmla="*/ 4053840 w 12603480"/>
                    <a:gd name="connsiteY7" fmla="*/ 2011680 h 4617720"/>
                    <a:gd name="connsiteX8" fmla="*/ 8168640 w 12603480"/>
                    <a:gd name="connsiteY8" fmla="*/ 3017520 h 4617720"/>
                    <a:gd name="connsiteX9" fmla="*/ 11643360 w 12603480"/>
                    <a:gd name="connsiteY9" fmla="*/ 1188720 h 4617720"/>
                    <a:gd name="connsiteX0" fmla="*/ 11643360 w 12603480"/>
                    <a:gd name="connsiteY0" fmla="*/ 1188720 h 4617720"/>
                    <a:gd name="connsiteX1" fmla="*/ 2407920 w 12603480"/>
                    <a:gd name="connsiteY1" fmla="*/ 182880 h 4617720"/>
                    <a:gd name="connsiteX2" fmla="*/ 2316480 w 12603480"/>
                    <a:gd name="connsiteY2" fmla="*/ 2286000 h 4617720"/>
                    <a:gd name="connsiteX3" fmla="*/ 487680 w 12603480"/>
                    <a:gd name="connsiteY3" fmla="*/ 2286000 h 4617720"/>
                    <a:gd name="connsiteX4" fmla="*/ 121920 w 12603480"/>
                    <a:gd name="connsiteY4" fmla="*/ 3749040 h 4617720"/>
                    <a:gd name="connsiteX5" fmla="*/ 1219200 w 12603480"/>
                    <a:gd name="connsiteY5" fmla="*/ 4572000 h 4617720"/>
                    <a:gd name="connsiteX6" fmla="*/ 3230880 w 12603480"/>
                    <a:gd name="connsiteY6" fmla="*/ 4023360 h 4617720"/>
                    <a:gd name="connsiteX7" fmla="*/ 4053840 w 12603480"/>
                    <a:gd name="connsiteY7" fmla="*/ 2011680 h 4617720"/>
                    <a:gd name="connsiteX8" fmla="*/ 8168640 w 12603480"/>
                    <a:gd name="connsiteY8" fmla="*/ 3017520 h 4617720"/>
                    <a:gd name="connsiteX9" fmla="*/ 11643360 w 1260348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168640 w 11643360"/>
                    <a:gd name="connsiteY8" fmla="*/ 3017520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536992 w 11643360"/>
                    <a:gd name="connsiteY8" fmla="*/ 2573912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4053840 w 11643360"/>
                    <a:gd name="connsiteY7" fmla="*/ 2011680 h 4617720"/>
                    <a:gd name="connsiteX8" fmla="*/ 8536992 w 11643360"/>
                    <a:gd name="connsiteY8" fmla="*/ 2573912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3928480 w 11643360"/>
                    <a:gd name="connsiteY7" fmla="*/ 1565800 h 4617720"/>
                    <a:gd name="connsiteX8" fmla="*/ 8536992 w 11643360"/>
                    <a:gd name="connsiteY8" fmla="*/ 2573912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3928480 w 11643360"/>
                    <a:gd name="connsiteY7" fmla="*/ 1565800 h 4617720"/>
                    <a:gd name="connsiteX8" fmla="*/ 8536992 w 11643360"/>
                    <a:gd name="connsiteY8" fmla="*/ 2573912 h 4617720"/>
                    <a:gd name="connsiteX9" fmla="*/ 11643360 w 11643360"/>
                    <a:gd name="connsiteY9" fmla="*/ 1188720 h 4617720"/>
                    <a:gd name="connsiteX0" fmla="*/ 11643360 w 11643360"/>
                    <a:gd name="connsiteY0" fmla="*/ 1188720 h 4617720"/>
                    <a:gd name="connsiteX1" fmla="*/ 2407920 w 11643360"/>
                    <a:gd name="connsiteY1" fmla="*/ 182880 h 4617720"/>
                    <a:gd name="connsiteX2" fmla="*/ 2316480 w 11643360"/>
                    <a:gd name="connsiteY2" fmla="*/ 2286000 h 4617720"/>
                    <a:gd name="connsiteX3" fmla="*/ 487680 w 11643360"/>
                    <a:gd name="connsiteY3" fmla="*/ 2286000 h 4617720"/>
                    <a:gd name="connsiteX4" fmla="*/ 121920 w 11643360"/>
                    <a:gd name="connsiteY4" fmla="*/ 3749040 h 4617720"/>
                    <a:gd name="connsiteX5" fmla="*/ 1219200 w 11643360"/>
                    <a:gd name="connsiteY5" fmla="*/ 4572000 h 4617720"/>
                    <a:gd name="connsiteX6" fmla="*/ 3230880 w 11643360"/>
                    <a:gd name="connsiteY6" fmla="*/ 4023360 h 4617720"/>
                    <a:gd name="connsiteX7" fmla="*/ 3928480 w 11643360"/>
                    <a:gd name="connsiteY7" fmla="*/ 1565800 h 4617720"/>
                    <a:gd name="connsiteX8" fmla="*/ 8536992 w 11643360"/>
                    <a:gd name="connsiteY8" fmla="*/ 2573912 h 4617720"/>
                    <a:gd name="connsiteX9" fmla="*/ 11643360 w 11643360"/>
                    <a:gd name="connsiteY9" fmla="*/ 1188720 h 461772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1643360" h="4617720">
                      <a:moveTo>
                        <a:pt x="11643360" y="1188720"/>
                      </a:moveTo>
                      <a:cubicBezTo>
                        <a:pt x="10683240" y="716280"/>
                        <a:pt x="3962400" y="0"/>
                        <a:pt x="2407920" y="182880"/>
                      </a:cubicBezTo>
                      <a:cubicBezTo>
                        <a:pt x="1880584" y="977360"/>
                        <a:pt x="2636520" y="1935480"/>
                        <a:pt x="2316480" y="2286000"/>
                      </a:cubicBezTo>
                      <a:cubicBezTo>
                        <a:pt x="1996440" y="2636520"/>
                        <a:pt x="853440" y="2042160"/>
                        <a:pt x="487680" y="2286000"/>
                      </a:cubicBezTo>
                      <a:cubicBezTo>
                        <a:pt x="121920" y="2529840"/>
                        <a:pt x="0" y="3368040"/>
                        <a:pt x="121920" y="3749040"/>
                      </a:cubicBezTo>
                      <a:cubicBezTo>
                        <a:pt x="243840" y="4130040"/>
                        <a:pt x="701040" y="4526280"/>
                        <a:pt x="1219200" y="4572000"/>
                      </a:cubicBezTo>
                      <a:cubicBezTo>
                        <a:pt x="1737360" y="4617720"/>
                        <a:pt x="2758440" y="4450080"/>
                        <a:pt x="3230880" y="4023360"/>
                      </a:cubicBezTo>
                      <a:cubicBezTo>
                        <a:pt x="3280040" y="2940696"/>
                        <a:pt x="3549384" y="2570352"/>
                        <a:pt x="3928480" y="1565800"/>
                      </a:cubicBezTo>
                      <a:cubicBezTo>
                        <a:pt x="4763656" y="1569720"/>
                        <a:pt x="6810464" y="2024496"/>
                        <a:pt x="8536992" y="2573912"/>
                      </a:cubicBezTo>
                      <a:cubicBezTo>
                        <a:pt x="9777616" y="1919104"/>
                        <a:pt x="10488680" y="2107040"/>
                        <a:pt x="11643360" y="118872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  <p:sp>
            <p:nvSpPr>
              <p:cNvPr id="26" name="手繪多邊形 25"/>
              <p:cNvSpPr/>
              <p:nvPr/>
            </p:nvSpPr>
            <p:spPr>
              <a:xfrm>
                <a:off x="-27662379" y="694831"/>
                <a:ext cx="29087799" cy="23444585"/>
              </a:xfrm>
              <a:custGeom>
                <a:avLst/>
                <a:gdLst>
                  <a:gd name="connsiteX0" fmla="*/ 14996160 w 28620720"/>
                  <a:gd name="connsiteY0" fmla="*/ 91440 h 21031200"/>
                  <a:gd name="connsiteX1" fmla="*/ 13258800 w 28620720"/>
                  <a:gd name="connsiteY1" fmla="*/ 9509760 h 21031200"/>
                  <a:gd name="connsiteX2" fmla="*/ 0 w 28620720"/>
                  <a:gd name="connsiteY2" fmla="*/ 14356080 h 21031200"/>
                  <a:gd name="connsiteX3" fmla="*/ 731520 w 28620720"/>
                  <a:gd name="connsiteY3" fmla="*/ 18013680 h 21031200"/>
                  <a:gd name="connsiteX4" fmla="*/ 2926080 w 28620720"/>
                  <a:gd name="connsiteY4" fmla="*/ 18836640 h 21031200"/>
                  <a:gd name="connsiteX5" fmla="*/ 4572000 w 28620720"/>
                  <a:gd name="connsiteY5" fmla="*/ 16733520 h 21031200"/>
                  <a:gd name="connsiteX6" fmla="*/ 3657600 w 28620720"/>
                  <a:gd name="connsiteY6" fmla="*/ 14996160 h 21031200"/>
                  <a:gd name="connsiteX7" fmla="*/ 12344400 w 28620720"/>
                  <a:gd name="connsiteY7" fmla="*/ 12435840 h 21031200"/>
                  <a:gd name="connsiteX8" fmla="*/ 17099280 w 28620720"/>
                  <a:gd name="connsiteY8" fmla="*/ 21031200 h 21031200"/>
                  <a:gd name="connsiteX9" fmla="*/ 20665440 w 28620720"/>
                  <a:gd name="connsiteY9" fmla="*/ 19659600 h 21031200"/>
                  <a:gd name="connsiteX10" fmla="*/ 19659600 w 28620720"/>
                  <a:gd name="connsiteY10" fmla="*/ 18105120 h 21031200"/>
                  <a:gd name="connsiteX11" fmla="*/ 18653760 w 28620720"/>
                  <a:gd name="connsiteY11" fmla="*/ 18196560 h 21031200"/>
                  <a:gd name="connsiteX12" fmla="*/ 16459200 w 28620720"/>
                  <a:gd name="connsiteY12" fmla="*/ 12344400 h 21031200"/>
                  <a:gd name="connsiteX13" fmla="*/ 25694640 w 28620720"/>
                  <a:gd name="connsiteY13" fmla="*/ 14081760 h 21031200"/>
                  <a:gd name="connsiteX14" fmla="*/ 25054560 w 28620720"/>
                  <a:gd name="connsiteY14" fmla="*/ 16093440 h 21031200"/>
                  <a:gd name="connsiteX15" fmla="*/ 26517600 w 28620720"/>
                  <a:gd name="connsiteY15" fmla="*/ 17465040 h 21031200"/>
                  <a:gd name="connsiteX16" fmla="*/ 28620720 w 28620720"/>
                  <a:gd name="connsiteY16" fmla="*/ 15636240 h 21031200"/>
                  <a:gd name="connsiteX17" fmla="*/ 28437840 w 28620720"/>
                  <a:gd name="connsiteY17" fmla="*/ 13350240 h 21031200"/>
                  <a:gd name="connsiteX18" fmla="*/ 19293840 w 28620720"/>
                  <a:gd name="connsiteY18" fmla="*/ 10515600 h 21031200"/>
                  <a:gd name="connsiteX19" fmla="*/ 21031200 w 28620720"/>
                  <a:gd name="connsiteY19" fmla="*/ 9418320 h 21031200"/>
                  <a:gd name="connsiteX20" fmla="*/ 20025360 w 28620720"/>
                  <a:gd name="connsiteY20" fmla="*/ 8138160 h 21031200"/>
                  <a:gd name="connsiteX21" fmla="*/ 16002000 w 28620720"/>
                  <a:gd name="connsiteY21" fmla="*/ 9235440 h 21031200"/>
                  <a:gd name="connsiteX22" fmla="*/ 17099280 w 28620720"/>
                  <a:gd name="connsiteY22" fmla="*/ 548640 h 21031200"/>
                  <a:gd name="connsiteX23" fmla="*/ 15087600 w 28620720"/>
                  <a:gd name="connsiteY23" fmla="*/ 0 h 210312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8620720"/>
                  <a:gd name="connsiteY0" fmla="*/ 1082040 h 22021800"/>
                  <a:gd name="connsiteX1" fmla="*/ 13258800 w 28620720"/>
                  <a:gd name="connsiteY1" fmla="*/ 10500360 h 22021800"/>
                  <a:gd name="connsiteX2" fmla="*/ 0 w 28620720"/>
                  <a:gd name="connsiteY2" fmla="*/ 15346680 h 22021800"/>
                  <a:gd name="connsiteX3" fmla="*/ 731520 w 28620720"/>
                  <a:gd name="connsiteY3" fmla="*/ 19004280 h 22021800"/>
                  <a:gd name="connsiteX4" fmla="*/ 2926080 w 28620720"/>
                  <a:gd name="connsiteY4" fmla="*/ 19827240 h 22021800"/>
                  <a:gd name="connsiteX5" fmla="*/ 4572000 w 28620720"/>
                  <a:gd name="connsiteY5" fmla="*/ 17724120 h 22021800"/>
                  <a:gd name="connsiteX6" fmla="*/ 3657600 w 28620720"/>
                  <a:gd name="connsiteY6" fmla="*/ 15986760 h 22021800"/>
                  <a:gd name="connsiteX7" fmla="*/ 12344400 w 28620720"/>
                  <a:gd name="connsiteY7" fmla="*/ 13426440 h 22021800"/>
                  <a:gd name="connsiteX8" fmla="*/ 17099280 w 28620720"/>
                  <a:gd name="connsiteY8" fmla="*/ 22021800 h 22021800"/>
                  <a:gd name="connsiteX9" fmla="*/ 20665440 w 28620720"/>
                  <a:gd name="connsiteY9" fmla="*/ 20650200 h 22021800"/>
                  <a:gd name="connsiteX10" fmla="*/ 19659600 w 28620720"/>
                  <a:gd name="connsiteY10" fmla="*/ 19095720 h 22021800"/>
                  <a:gd name="connsiteX11" fmla="*/ 18653760 w 28620720"/>
                  <a:gd name="connsiteY11" fmla="*/ 19187160 h 22021800"/>
                  <a:gd name="connsiteX12" fmla="*/ 16459200 w 28620720"/>
                  <a:gd name="connsiteY12" fmla="*/ 13335000 h 22021800"/>
                  <a:gd name="connsiteX13" fmla="*/ 25694640 w 28620720"/>
                  <a:gd name="connsiteY13" fmla="*/ 15072360 h 22021800"/>
                  <a:gd name="connsiteX14" fmla="*/ 25054560 w 28620720"/>
                  <a:gd name="connsiteY14" fmla="*/ 17084040 h 22021800"/>
                  <a:gd name="connsiteX15" fmla="*/ 26517600 w 28620720"/>
                  <a:gd name="connsiteY15" fmla="*/ 18455640 h 22021800"/>
                  <a:gd name="connsiteX16" fmla="*/ 28620720 w 28620720"/>
                  <a:gd name="connsiteY16" fmla="*/ 16626840 h 22021800"/>
                  <a:gd name="connsiteX17" fmla="*/ 28437840 w 28620720"/>
                  <a:gd name="connsiteY17" fmla="*/ 14340840 h 22021800"/>
                  <a:gd name="connsiteX18" fmla="*/ 19293840 w 28620720"/>
                  <a:gd name="connsiteY18" fmla="*/ 11506200 h 22021800"/>
                  <a:gd name="connsiteX19" fmla="*/ 21031200 w 28620720"/>
                  <a:gd name="connsiteY19" fmla="*/ 10408920 h 22021800"/>
                  <a:gd name="connsiteX20" fmla="*/ 20025360 w 28620720"/>
                  <a:gd name="connsiteY20" fmla="*/ 9128760 h 22021800"/>
                  <a:gd name="connsiteX21" fmla="*/ 16002000 w 28620720"/>
                  <a:gd name="connsiteY21" fmla="*/ 10226040 h 22021800"/>
                  <a:gd name="connsiteX22" fmla="*/ 17099280 w 28620720"/>
                  <a:gd name="connsiteY22" fmla="*/ 1539240 h 22021800"/>
                  <a:gd name="connsiteX23" fmla="*/ 15087600 w 286207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2021800"/>
                  <a:gd name="connsiteX1" fmla="*/ 13258800 w 29992320"/>
                  <a:gd name="connsiteY1" fmla="*/ 10500360 h 22021800"/>
                  <a:gd name="connsiteX2" fmla="*/ 0 w 29992320"/>
                  <a:gd name="connsiteY2" fmla="*/ 15346680 h 22021800"/>
                  <a:gd name="connsiteX3" fmla="*/ 731520 w 29992320"/>
                  <a:gd name="connsiteY3" fmla="*/ 19004280 h 22021800"/>
                  <a:gd name="connsiteX4" fmla="*/ 2926080 w 29992320"/>
                  <a:gd name="connsiteY4" fmla="*/ 19827240 h 22021800"/>
                  <a:gd name="connsiteX5" fmla="*/ 4572000 w 29992320"/>
                  <a:gd name="connsiteY5" fmla="*/ 17724120 h 22021800"/>
                  <a:gd name="connsiteX6" fmla="*/ 3657600 w 29992320"/>
                  <a:gd name="connsiteY6" fmla="*/ 15986760 h 22021800"/>
                  <a:gd name="connsiteX7" fmla="*/ 12344400 w 29992320"/>
                  <a:gd name="connsiteY7" fmla="*/ 13426440 h 22021800"/>
                  <a:gd name="connsiteX8" fmla="*/ 17099280 w 29992320"/>
                  <a:gd name="connsiteY8" fmla="*/ 22021800 h 22021800"/>
                  <a:gd name="connsiteX9" fmla="*/ 20665440 w 29992320"/>
                  <a:gd name="connsiteY9" fmla="*/ 20650200 h 22021800"/>
                  <a:gd name="connsiteX10" fmla="*/ 19659600 w 29992320"/>
                  <a:gd name="connsiteY10" fmla="*/ 19095720 h 22021800"/>
                  <a:gd name="connsiteX11" fmla="*/ 18653760 w 29992320"/>
                  <a:gd name="connsiteY11" fmla="*/ 19187160 h 22021800"/>
                  <a:gd name="connsiteX12" fmla="*/ 16459200 w 29992320"/>
                  <a:gd name="connsiteY12" fmla="*/ 13335000 h 22021800"/>
                  <a:gd name="connsiteX13" fmla="*/ 25694640 w 29992320"/>
                  <a:gd name="connsiteY13" fmla="*/ 15072360 h 22021800"/>
                  <a:gd name="connsiteX14" fmla="*/ 25054560 w 29992320"/>
                  <a:gd name="connsiteY14" fmla="*/ 17084040 h 22021800"/>
                  <a:gd name="connsiteX15" fmla="*/ 26517600 w 29992320"/>
                  <a:gd name="connsiteY15" fmla="*/ 18455640 h 22021800"/>
                  <a:gd name="connsiteX16" fmla="*/ 28620720 w 29992320"/>
                  <a:gd name="connsiteY16" fmla="*/ 16626840 h 22021800"/>
                  <a:gd name="connsiteX17" fmla="*/ 28437840 w 29992320"/>
                  <a:gd name="connsiteY17" fmla="*/ 14340840 h 22021800"/>
                  <a:gd name="connsiteX18" fmla="*/ 19293840 w 29992320"/>
                  <a:gd name="connsiteY18" fmla="*/ 11506200 h 22021800"/>
                  <a:gd name="connsiteX19" fmla="*/ 21031200 w 29992320"/>
                  <a:gd name="connsiteY19" fmla="*/ 10408920 h 22021800"/>
                  <a:gd name="connsiteX20" fmla="*/ 20025360 w 29992320"/>
                  <a:gd name="connsiteY20" fmla="*/ 9128760 h 22021800"/>
                  <a:gd name="connsiteX21" fmla="*/ 16002000 w 29992320"/>
                  <a:gd name="connsiteY21" fmla="*/ 10226040 h 22021800"/>
                  <a:gd name="connsiteX22" fmla="*/ 17099280 w 29992320"/>
                  <a:gd name="connsiteY22" fmla="*/ 1539240 h 22021800"/>
                  <a:gd name="connsiteX23" fmla="*/ 15087600 w 29992320"/>
                  <a:gd name="connsiteY23" fmla="*/ 990600 h 2202180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4996160 w 29992320"/>
                  <a:gd name="connsiteY0" fmla="*/ 1082040 h 23225760"/>
                  <a:gd name="connsiteX1" fmla="*/ 13258800 w 29992320"/>
                  <a:gd name="connsiteY1" fmla="*/ 10500360 h 23225760"/>
                  <a:gd name="connsiteX2" fmla="*/ 0 w 29992320"/>
                  <a:gd name="connsiteY2" fmla="*/ 15346680 h 23225760"/>
                  <a:gd name="connsiteX3" fmla="*/ 731520 w 29992320"/>
                  <a:gd name="connsiteY3" fmla="*/ 19004280 h 23225760"/>
                  <a:gd name="connsiteX4" fmla="*/ 2926080 w 29992320"/>
                  <a:gd name="connsiteY4" fmla="*/ 19827240 h 23225760"/>
                  <a:gd name="connsiteX5" fmla="*/ 4572000 w 29992320"/>
                  <a:gd name="connsiteY5" fmla="*/ 17724120 h 23225760"/>
                  <a:gd name="connsiteX6" fmla="*/ 3657600 w 29992320"/>
                  <a:gd name="connsiteY6" fmla="*/ 15986760 h 23225760"/>
                  <a:gd name="connsiteX7" fmla="*/ 12344400 w 29992320"/>
                  <a:gd name="connsiteY7" fmla="*/ 13426440 h 23225760"/>
                  <a:gd name="connsiteX8" fmla="*/ 17099280 w 29992320"/>
                  <a:gd name="connsiteY8" fmla="*/ 22021800 h 23225760"/>
                  <a:gd name="connsiteX9" fmla="*/ 20665440 w 29992320"/>
                  <a:gd name="connsiteY9" fmla="*/ 20650200 h 23225760"/>
                  <a:gd name="connsiteX10" fmla="*/ 19659600 w 29992320"/>
                  <a:gd name="connsiteY10" fmla="*/ 19095720 h 23225760"/>
                  <a:gd name="connsiteX11" fmla="*/ 18653760 w 29992320"/>
                  <a:gd name="connsiteY11" fmla="*/ 19187160 h 23225760"/>
                  <a:gd name="connsiteX12" fmla="*/ 16459200 w 29992320"/>
                  <a:gd name="connsiteY12" fmla="*/ 13335000 h 23225760"/>
                  <a:gd name="connsiteX13" fmla="*/ 25694640 w 29992320"/>
                  <a:gd name="connsiteY13" fmla="*/ 15072360 h 23225760"/>
                  <a:gd name="connsiteX14" fmla="*/ 25054560 w 29992320"/>
                  <a:gd name="connsiteY14" fmla="*/ 17084040 h 23225760"/>
                  <a:gd name="connsiteX15" fmla="*/ 26517600 w 29992320"/>
                  <a:gd name="connsiteY15" fmla="*/ 18455640 h 23225760"/>
                  <a:gd name="connsiteX16" fmla="*/ 28620720 w 29992320"/>
                  <a:gd name="connsiteY16" fmla="*/ 16626840 h 23225760"/>
                  <a:gd name="connsiteX17" fmla="*/ 28437840 w 29992320"/>
                  <a:gd name="connsiteY17" fmla="*/ 14340840 h 23225760"/>
                  <a:gd name="connsiteX18" fmla="*/ 19293840 w 29992320"/>
                  <a:gd name="connsiteY18" fmla="*/ 11506200 h 23225760"/>
                  <a:gd name="connsiteX19" fmla="*/ 21031200 w 29992320"/>
                  <a:gd name="connsiteY19" fmla="*/ 10408920 h 23225760"/>
                  <a:gd name="connsiteX20" fmla="*/ 20025360 w 29992320"/>
                  <a:gd name="connsiteY20" fmla="*/ 9128760 h 23225760"/>
                  <a:gd name="connsiteX21" fmla="*/ 16002000 w 29992320"/>
                  <a:gd name="connsiteY21" fmla="*/ 10226040 h 23225760"/>
                  <a:gd name="connsiteX22" fmla="*/ 17099280 w 29992320"/>
                  <a:gd name="connsiteY22" fmla="*/ 1539240 h 23225760"/>
                  <a:gd name="connsiteX23" fmla="*/ 15087600 w 2999232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659880 w 32080200"/>
                  <a:gd name="connsiteY5" fmla="*/ 1772412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532248 w 32080200"/>
                  <a:gd name="connsiteY5" fmla="*/ 1798680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13960 w 32080200"/>
                  <a:gd name="connsiteY4" fmla="*/ 19827240 h 23225760"/>
                  <a:gd name="connsiteX5" fmla="*/ 6532248 w 32080200"/>
                  <a:gd name="connsiteY5" fmla="*/ 1798680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84040 w 32080200"/>
                  <a:gd name="connsiteY0" fmla="*/ 1082040 h 23225760"/>
                  <a:gd name="connsiteX1" fmla="*/ 15346680 w 32080200"/>
                  <a:gd name="connsiteY1" fmla="*/ 10500360 h 23225760"/>
                  <a:gd name="connsiteX2" fmla="*/ 2087880 w 32080200"/>
                  <a:gd name="connsiteY2" fmla="*/ 15346680 h 23225760"/>
                  <a:gd name="connsiteX3" fmla="*/ 2819400 w 32080200"/>
                  <a:gd name="connsiteY3" fmla="*/ 19004280 h 23225760"/>
                  <a:gd name="connsiteX4" fmla="*/ 5020080 w 32080200"/>
                  <a:gd name="connsiteY4" fmla="*/ 19210936 h 23225760"/>
                  <a:gd name="connsiteX5" fmla="*/ 6532248 w 32080200"/>
                  <a:gd name="connsiteY5" fmla="*/ 17986800 h 23225760"/>
                  <a:gd name="connsiteX6" fmla="*/ 5745480 w 32080200"/>
                  <a:gd name="connsiteY6" fmla="*/ 15986760 h 23225760"/>
                  <a:gd name="connsiteX7" fmla="*/ 14432280 w 32080200"/>
                  <a:gd name="connsiteY7" fmla="*/ 13426440 h 23225760"/>
                  <a:gd name="connsiteX8" fmla="*/ 19187160 w 32080200"/>
                  <a:gd name="connsiteY8" fmla="*/ 22021800 h 23225760"/>
                  <a:gd name="connsiteX9" fmla="*/ 22753320 w 32080200"/>
                  <a:gd name="connsiteY9" fmla="*/ 20650200 h 23225760"/>
                  <a:gd name="connsiteX10" fmla="*/ 21747480 w 32080200"/>
                  <a:gd name="connsiteY10" fmla="*/ 19095720 h 23225760"/>
                  <a:gd name="connsiteX11" fmla="*/ 20741640 w 32080200"/>
                  <a:gd name="connsiteY11" fmla="*/ 19187160 h 23225760"/>
                  <a:gd name="connsiteX12" fmla="*/ 18547080 w 32080200"/>
                  <a:gd name="connsiteY12" fmla="*/ 13335000 h 23225760"/>
                  <a:gd name="connsiteX13" fmla="*/ 27782520 w 32080200"/>
                  <a:gd name="connsiteY13" fmla="*/ 15072360 h 23225760"/>
                  <a:gd name="connsiteX14" fmla="*/ 27142440 w 32080200"/>
                  <a:gd name="connsiteY14" fmla="*/ 17084040 h 23225760"/>
                  <a:gd name="connsiteX15" fmla="*/ 28605480 w 32080200"/>
                  <a:gd name="connsiteY15" fmla="*/ 18455640 h 23225760"/>
                  <a:gd name="connsiteX16" fmla="*/ 30708600 w 32080200"/>
                  <a:gd name="connsiteY16" fmla="*/ 16626840 h 23225760"/>
                  <a:gd name="connsiteX17" fmla="*/ 30525720 w 32080200"/>
                  <a:gd name="connsiteY17" fmla="*/ 14340840 h 23225760"/>
                  <a:gd name="connsiteX18" fmla="*/ 21381720 w 32080200"/>
                  <a:gd name="connsiteY18" fmla="*/ 11506200 h 23225760"/>
                  <a:gd name="connsiteX19" fmla="*/ 23119080 w 32080200"/>
                  <a:gd name="connsiteY19" fmla="*/ 10408920 h 23225760"/>
                  <a:gd name="connsiteX20" fmla="*/ 22113240 w 32080200"/>
                  <a:gd name="connsiteY20" fmla="*/ 9128760 h 23225760"/>
                  <a:gd name="connsiteX21" fmla="*/ 18089880 w 32080200"/>
                  <a:gd name="connsiteY21" fmla="*/ 10226040 h 23225760"/>
                  <a:gd name="connsiteX22" fmla="*/ 19187160 w 32080200"/>
                  <a:gd name="connsiteY22" fmla="*/ 1539240 h 23225760"/>
                  <a:gd name="connsiteX23" fmla="*/ 17175480 w 32080200"/>
                  <a:gd name="connsiteY23" fmla="*/ 990600 h 23225760"/>
                  <a:gd name="connsiteX0" fmla="*/ 17077300 w 32073460"/>
                  <a:gd name="connsiteY0" fmla="*/ 1082040 h 23225760"/>
                  <a:gd name="connsiteX1" fmla="*/ 15339940 w 32073460"/>
                  <a:gd name="connsiteY1" fmla="*/ 10500360 h 23225760"/>
                  <a:gd name="connsiteX2" fmla="*/ 2081140 w 32073460"/>
                  <a:gd name="connsiteY2" fmla="*/ 15346680 h 23225760"/>
                  <a:gd name="connsiteX3" fmla="*/ 2853100 w 32073460"/>
                  <a:gd name="connsiteY3" fmla="*/ 18562864 h 23225760"/>
                  <a:gd name="connsiteX4" fmla="*/ 5013340 w 32073460"/>
                  <a:gd name="connsiteY4" fmla="*/ 19210936 h 23225760"/>
                  <a:gd name="connsiteX5" fmla="*/ 6525508 w 32073460"/>
                  <a:gd name="connsiteY5" fmla="*/ 17986800 h 23225760"/>
                  <a:gd name="connsiteX6" fmla="*/ 5738740 w 32073460"/>
                  <a:gd name="connsiteY6" fmla="*/ 15986760 h 23225760"/>
                  <a:gd name="connsiteX7" fmla="*/ 14425540 w 32073460"/>
                  <a:gd name="connsiteY7" fmla="*/ 13426440 h 23225760"/>
                  <a:gd name="connsiteX8" fmla="*/ 19180420 w 32073460"/>
                  <a:gd name="connsiteY8" fmla="*/ 22021800 h 23225760"/>
                  <a:gd name="connsiteX9" fmla="*/ 22746580 w 32073460"/>
                  <a:gd name="connsiteY9" fmla="*/ 20650200 h 23225760"/>
                  <a:gd name="connsiteX10" fmla="*/ 21740740 w 32073460"/>
                  <a:gd name="connsiteY10" fmla="*/ 19095720 h 23225760"/>
                  <a:gd name="connsiteX11" fmla="*/ 20734900 w 32073460"/>
                  <a:gd name="connsiteY11" fmla="*/ 19187160 h 23225760"/>
                  <a:gd name="connsiteX12" fmla="*/ 18540340 w 32073460"/>
                  <a:gd name="connsiteY12" fmla="*/ 13335000 h 23225760"/>
                  <a:gd name="connsiteX13" fmla="*/ 27775780 w 32073460"/>
                  <a:gd name="connsiteY13" fmla="*/ 15072360 h 23225760"/>
                  <a:gd name="connsiteX14" fmla="*/ 27135700 w 32073460"/>
                  <a:gd name="connsiteY14" fmla="*/ 17084040 h 23225760"/>
                  <a:gd name="connsiteX15" fmla="*/ 28598740 w 32073460"/>
                  <a:gd name="connsiteY15" fmla="*/ 18455640 h 23225760"/>
                  <a:gd name="connsiteX16" fmla="*/ 30701860 w 32073460"/>
                  <a:gd name="connsiteY16" fmla="*/ 16626840 h 23225760"/>
                  <a:gd name="connsiteX17" fmla="*/ 30518980 w 32073460"/>
                  <a:gd name="connsiteY17" fmla="*/ 14340840 h 23225760"/>
                  <a:gd name="connsiteX18" fmla="*/ 21374980 w 32073460"/>
                  <a:gd name="connsiteY18" fmla="*/ 11506200 h 23225760"/>
                  <a:gd name="connsiteX19" fmla="*/ 23112340 w 32073460"/>
                  <a:gd name="connsiteY19" fmla="*/ 10408920 h 23225760"/>
                  <a:gd name="connsiteX20" fmla="*/ 22106500 w 32073460"/>
                  <a:gd name="connsiteY20" fmla="*/ 9128760 h 23225760"/>
                  <a:gd name="connsiteX21" fmla="*/ 18083140 w 32073460"/>
                  <a:gd name="connsiteY21" fmla="*/ 10226040 h 23225760"/>
                  <a:gd name="connsiteX22" fmla="*/ 19180420 w 32073460"/>
                  <a:gd name="connsiteY22" fmla="*/ 1539240 h 23225760"/>
                  <a:gd name="connsiteX23" fmla="*/ 17168740 w 32073460"/>
                  <a:gd name="connsiteY23" fmla="*/ 990600 h 23225760"/>
                  <a:gd name="connsiteX0" fmla="*/ 15916484 w 30912644"/>
                  <a:gd name="connsiteY0" fmla="*/ 1082040 h 23225760"/>
                  <a:gd name="connsiteX1" fmla="*/ 14179124 w 30912644"/>
                  <a:gd name="connsiteY1" fmla="*/ 10500360 h 23225760"/>
                  <a:gd name="connsiteX2" fmla="*/ 920324 w 30912644"/>
                  <a:gd name="connsiteY2" fmla="*/ 15346680 h 23225760"/>
                  <a:gd name="connsiteX3" fmla="*/ 1692284 w 30912644"/>
                  <a:gd name="connsiteY3" fmla="*/ 18562864 h 23225760"/>
                  <a:gd name="connsiteX4" fmla="*/ 3852524 w 30912644"/>
                  <a:gd name="connsiteY4" fmla="*/ 19210936 h 23225760"/>
                  <a:gd name="connsiteX5" fmla="*/ 5364692 w 30912644"/>
                  <a:gd name="connsiteY5" fmla="*/ 17986800 h 23225760"/>
                  <a:gd name="connsiteX6" fmla="*/ 4577924 w 30912644"/>
                  <a:gd name="connsiteY6" fmla="*/ 15986760 h 23225760"/>
                  <a:gd name="connsiteX7" fmla="*/ 13264724 w 30912644"/>
                  <a:gd name="connsiteY7" fmla="*/ 13426440 h 23225760"/>
                  <a:gd name="connsiteX8" fmla="*/ 18019604 w 30912644"/>
                  <a:gd name="connsiteY8" fmla="*/ 22021800 h 23225760"/>
                  <a:gd name="connsiteX9" fmla="*/ 21585764 w 30912644"/>
                  <a:gd name="connsiteY9" fmla="*/ 20650200 h 23225760"/>
                  <a:gd name="connsiteX10" fmla="*/ 20579924 w 30912644"/>
                  <a:gd name="connsiteY10" fmla="*/ 19095720 h 23225760"/>
                  <a:gd name="connsiteX11" fmla="*/ 19574084 w 30912644"/>
                  <a:gd name="connsiteY11" fmla="*/ 19187160 h 23225760"/>
                  <a:gd name="connsiteX12" fmla="*/ 17379524 w 30912644"/>
                  <a:gd name="connsiteY12" fmla="*/ 13335000 h 23225760"/>
                  <a:gd name="connsiteX13" fmla="*/ 26614964 w 30912644"/>
                  <a:gd name="connsiteY13" fmla="*/ 15072360 h 23225760"/>
                  <a:gd name="connsiteX14" fmla="*/ 25974884 w 30912644"/>
                  <a:gd name="connsiteY14" fmla="*/ 17084040 h 23225760"/>
                  <a:gd name="connsiteX15" fmla="*/ 27437924 w 30912644"/>
                  <a:gd name="connsiteY15" fmla="*/ 18455640 h 23225760"/>
                  <a:gd name="connsiteX16" fmla="*/ 29541044 w 30912644"/>
                  <a:gd name="connsiteY16" fmla="*/ 16626840 h 23225760"/>
                  <a:gd name="connsiteX17" fmla="*/ 29358164 w 30912644"/>
                  <a:gd name="connsiteY17" fmla="*/ 14340840 h 23225760"/>
                  <a:gd name="connsiteX18" fmla="*/ 20214164 w 30912644"/>
                  <a:gd name="connsiteY18" fmla="*/ 11506200 h 23225760"/>
                  <a:gd name="connsiteX19" fmla="*/ 21951524 w 30912644"/>
                  <a:gd name="connsiteY19" fmla="*/ 10408920 h 23225760"/>
                  <a:gd name="connsiteX20" fmla="*/ 20945684 w 30912644"/>
                  <a:gd name="connsiteY20" fmla="*/ 9128760 h 23225760"/>
                  <a:gd name="connsiteX21" fmla="*/ 16922324 w 30912644"/>
                  <a:gd name="connsiteY21" fmla="*/ 10226040 h 23225760"/>
                  <a:gd name="connsiteX22" fmla="*/ 18019604 w 30912644"/>
                  <a:gd name="connsiteY22" fmla="*/ 1539240 h 23225760"/>
                  <a:gd name="connsiteX23" fmla="*/ 16007924 w 30912644"/>
                  <a:gd name="connsiteY23" fmla="*/ 990600 h 23225760"/>
                  <a:gd name="connsiteX0" fmla="*/ 15181996 w 30178156"/>
                  <a:gd name="connsiteY0" fmla="*/ 1082040 h 23225760"/>
                  <a:gd name="connsiteX1" fmla="*/ 13444636 w 30178156"/>
                  <a:gd name="connsiteY1" fmla="*/ 10500360 h 23225760"/>
                  <a:gd name="connsiteX2" fmla="*/ 185836 w 30178156"/>
                  <a:gd name="connsiteY2" fmla="*/ 15346680 h 23225760"/>
                  <a:gd name="connsiteX3" fmla="*/ 957796 w 30178156"/>
                  <a:gd name="connsiteY3" fmla="*/ 18562864 h 23225760"/>
                  <a:gd name="connsiteX4" fmla="*/ 3118036 w 30178156"/>
                  <a:gd name="connsiteY4" fmla="*/ 19210936 h 23225760"/>
                  <a:gd name="connsiteX5" fmla="*/ 4630204 w 30178156"/>
                  <a:gd name="connsiteY5" fmla="*/ 17986800 h 23225760"/>
                  <a:gd name="connsiteX6" fmla="*/ 3843436 w 30178156"/>
                  <a:gd name="connsiteY6" fmla="*/ 15986760 h 23225760"/>
                  <a:gd name="connsiteX7" fmla="*/ 12530236 w 30178156"/>
                  <a:gd name="connsiteY7" fmla="*/ 13426440 h 23225760"/>
                  <a:gd name="connsiteX8" fmla="*/ 17285116 w 30178156"/>
                  <a:gd name="connsiteY8" fmla="*/ 22021800 h 23225760"/>
                  <a:gd name="connsiteX9" fmla="*/ 20851276 w 30178156"/>
                  <a:gd name="connsiteY9" fmla="*/ 20650200 h 23225760"/>
                  <a:gd name="connsiteX10" fmla="*/ 19845436 w 30178156"/>
                  <a:gd name="connsiteY10" fmla="*/ 19095720 h 23225760"/>
                  <a:gd name="connsiteX11" fmla="*/ 18839596 w 30178156"/>
                  <a:gd name="connsiteY11" fmla="*/ 19187160 h 23225760"/>
                  <a:gd name="connsiteX12" fmla="*/ 16645036 w 30178156"/>
                  <a:gd name="connsiteY12" fmla="*/ 13335000 h 23225760"/>
                  <a:gd name="connsiteX13" fmla="*/ 25880476 w 30178156"/>
                  <a:gd name="connsiteY13" fmla="*/ 15072360 h 23225760"/>
                  <a:gd name="connsiteX14" fmla="*/ 25240396 w 30178156"/>
                  <a:gd name="connsiteY14" fmla="*/ 17084040 h 23225760"/>
                  <a:gd name="connsiteX15" fmla="*/ 26703436 w 30178156"/>
                  <a:gd name="connsiteY15" fmla="*/ 18455640 h 23225760"/>
                  <a:gd name="connsiteX16" fmla="*/ 28806556 w 30178156"/>
                  <a:gd name="connsiteY16" fmla="*/ 16626840 h 23225760"/>
                  <a:gd name="connsiteX17" fmla="*/ 28623676 w 30178156"/>
                  <a:gd name="connsiteY17" fmla="*/ 14340840 h 23225760"/>
                  <a:gd name="connsiteX18" fmla="*/ 19479676 w 30178156"/>
                  <a:gd name="connsiteY18" fmla="*/ 11506200 h 23225760"/>
                  <a:gd name="connsiteX19" fmla="*/ 21217036 w 30178156"/>
                  <a:gd name="connsiteY19" fmla="*/ 10408920 h 23225760"/>
                  <a:gd name="connsiteX20" fmla="*/ 20211196 w 30178156"/>
                  <a:gd name="connsiteY20" fmla="*/ 9128760 h 23225760"/>
                  <a:gd name="connsiteX21" fmla="*/ 16187836 w 30178156"/>
                  <a:gd name="connsiteY21" fmla="*/ 10226040 h 23225760"/>
                  <a:gd name="connsiteX22" fmla="*/ 17285116 w 30178156"/>
                  <a:gd name="connsiteY22" fmla="*/ 1539240 h 23225760"/>
                  <a:gd name="connsiteX23" fmla="*/ 15273436 w 30178156"/>
                  <a:gd name="connsiteY23" fmla="*/ 990600 h 23225760"/>
                  <a:gd name="connsiteX0" fmla="*/ 14914092 w 29910252"/>
                  <a:gd name="connsiteY0" fmla="*/ 1082040 h 23225760"/>
                  <a:gd name="connsiteX1" fmla="*/ 13176732 w 29910252"/>
                  <a:gd name="connsiteY1" fmla="*/ 10500360 h 23225760"/>
                  <a:gd name="connsiteX2" fmla="*/ 185836 w 29910252"/>
                  <a:gd name="connsiteY2" fmla="*/ 15538528 h 23225760"/>
                  <a:gd name="connsiteX3" fmla="*/ 689892 w 29910252"/>
                  <a:gd name="connsiteY3" fmla="*/ 18562864 h 23225760"/>
                  <a:gd name="connsiteX4" fmla="*/ 2850132 w 29910252"/>
                  <a:gd name="connsiteY4" fmla="*/ 19210936 h 23225760"/>
                  <a:gd name="connsiteX5" fmla="*/ 4362300 w 29910252"/>
                  <a:gd name="connsiteY5" fmla="*/ 17986800 h 23225760"/>
                  <a:gd name="connsiteX6" fmla="*/ 3575532 w 29910252"/>
                  <a:gd name="connsiteY6" fmla="*/ 15986760 h 23225760"/>
                  <a:gd name="connsiteX7" fmla="*/ 12262332 w 29910252"/>
                  <a:gd name="connsiteY7" fmla="*/ 13426440 h 23225760"/>
                  <a:gd name="connsiteX8" fmla="*/ 17017212 w 29910252"/>
                  <a:gd name="connsiteY8" fmla="*/ 22021800 h 23225760"/>
                  <a:gd name="connsiteX9" fmla="*/ 20583372 w 29910252"/>
                  <a:gd name="connsiteY9" fmla="*/ 20650200 h 23225760"/>
                  <a:gd name="connsiteX10" fmla="*/ 19577532 w 29910252"/>
                  <a:gd name="connsiteY10" fmla="*/ 19095720 h 23225760"/>
                  <a:gd name="connsiteX11" fmla="*/ 18571692 w 29910252"/>
                  <a:gd name="connsiteY11" fmla="*/ 19187160 h 23225760"/>
                  <a:gd name="connsiteX12" fmla="*/ 16377132 w 29910252"/>
                  <a:gd name="connsiteY12" fmla="*/ 13335000 h 23225760"/>
                  <a:gd name="connsiteX13" fmla="*/ 25612572 w 29910252"/>
                  <a:gd name="connsiteY13" fmla="*/ 15072360 h 23225760"/>
                  <a:gd name="connsiteX14" fmla="*/ 24972492 w 29910252"/>
                  <a:gd name="connsiteY14" fmla="*/ 17084040 h 23225760"/>
                  <a:gd name="connsiteX15" fmla="*/ 26435532 w 29910252"/>
                  <a:gd name="connsiteY15" fmla="*/ 18455640 h 23225760"/>
                  <a:gd name="connsiteX16" fmla="*/ 28538652 w 29910252"/>
                  <a:gd name="connsiteY16" fmla="*/ 16626840 h 23225760"/>
                  <a:gd name="connsiteX17" fmla="*/ 28355772 w 29910252"/>
                  <a:gd name="connsiteY17" fmla="*/ 14340840 h 23225760"/>
                  <a:gd name="connsiteX18" fmla="*/ 19211772 w 29910252"/>
                  <a:gd name="connsiteY18" fmla="*/ 11506200 h 23225760"/>
                  <a:gd name="connsiteX19" fmla="*/ 20949132 w 29910252"/>
                  <a:gd name="connsiteY19" fmla="*/ 10408920 h 23225760"/>
                  <a:gd name="connsiteX20" fmla="*/ 19943292 w 29910252"/>
                  <a:gd name="connsiteY20" fmla="*/ 9128760 h 23225760"/>
                  <a:gd name="connsiteX21" fmla="*/ 15919932 w 29910252"/>
                  <a:gd name="connsiteY21" fmla="*/ 10226040 h 23225760"/>
                  <a:gd name="connsiteX22" fmla="*/ 17017212 w 29910252"/>
                  <a:gd name="connsiteY22" fmla="*/ 1539240 h 23225760"/>
                  <a:gd name="connsiteX23" fmla="*/ 15005532 w 29910252"/>
                  <a:gd name="connsiteY23" fmla="*/ 990600 h 23225760"/>
                  <a:gd name="connsiteX0" fmla="*/ 14914092 w 29910252"/>
                  <a:gd name="connsiteY0" fmla="*/ 1082040 h 23225760"/>
                  <a:gd name="connsiteX1" fmla="*/ 13176732 w 29910252"/>
                  <a:gd name="connsiteY1" fmla="*/ 10500360 h 23225760"/>
                  <a:gd name="connsiteX2" fmla="*/ 185836 w 29910252"/>
                  <a:gd name="connsiteY2" fmla="*/ 15538528 h 23225760"/>
                  <a:gd name="connsiteX3" fmla="*/ 689892 w 29910252"/>
                  <a:gd name="connsiteY3" fmla="*/ 18562864 h 23225760"/>
                  <a:gd name="connsiteX4" fmla="*/ 2850132 w 29910252"/>
                  <a:gd name="connsiteY4" fmla="*/ 19210936 h 23225760"/>
                  <a:gd name="connsiteX5" fmla="*/ 4362300 w 29910252"/>
                  <a:gd name="connsiteY5" fmla="*/ 17986800 h 23225760"/>
                  <a:gd name="connsiteX6" fmla="*/ 3575532 w 29910252"/>
                  <a:gd name="connsiteY6" fmla="*/ 15986760 h 23225760"/>
                  <a:gd name="connsiteX7" fmla="*/ 12262332 w 29910252"/>
                  <a:gd name="connsiteY7" fmla="*/ 13426440 h 23225760"/>
                  <a:gd name="connsiteX8" fmla="*/ 17017212 w 29910252"/>
                  <a:gd name="connsiteY8" fmla="*/ 22021800 h 23225760"/>
                  <a:gd name="connsiteX9" fmla="*/ 20583372 w 29910252"/>
                  <a:gd name="connsiteY9" fmla="*/ 20650200 h 23225760"/>
                  <a:gd name="connsiteX10" fmla="*/ 19577532 w 29910252"/>
                  <a:gd name="connsiteY10" fmla="*/ 19095720 h 23225760"/>
                  <a:gd name="connsiteX11" fmla="*/ 18571692 w 29910252"/>
                  <a:gd name="connsiteY11" fmla="*/ 19187160 h 23225760"/>
                  <a:gd name="connsiteX12" fmla="*/ 16377132 w 29910252"/>
                  <a:gd name="connsiteY12" fmla="*/ 13335000 h 23225760"/>
                  <a:gd name="connsiteX13" fmla="*/ 25612572 w 29910252"/>
                  <a:gd name="connsiteY13" fmla="*/ 15072360 h 23225760"/>
                  <a:gd name="connsiteX14" fmla="*/ 24972492 w 29910252"/>
                  <a:gd name="connsiteY14" fmla="*/ 17084040 h 23225760"/>
                  <a:gd name="connsiteX15" fmla="*/ 26435532 w 29910252"/>
                  <a:gd name="connsiteY15" fmla="*/ 18455640 h 23225760"/>
                  <a:gd name="connsiteX16" fmla="*/ 28538652 w 29910252"/>
                  <a:gd name="connsiteY16" fmla="*/ 16626840 h 23225760"/>
                  <a:gd name="connsiteX17" fmla="*/ 28355772 w 29910252"/>
                  <a:gd name="connsiteY17" fmla="*/ 14340840 h 23225760"/>
                  <a:gd name="connsiteX18" fmla="*/ 19211772 w 29910252"/>
                  <a:gd name="connsiteY18" fmla="*/ 11506200 h 23225760"/>
                  <a:gd name="connsiteX19" fmla="*/ 20949132 w 29910252"/>
                  <a:gd name="connsiteY19" fmla="*/ 10408920 h 23225760"/>
                  <a:gd name="connsiteX20" fmla="*/ 19943292 w 29910252"/>
                  <a:gd name="connsiteY20" fmla="*/ 9128760 h 23225760"/>
                  <a:gd name="connsiteX21" fmla="*/ 15919932 w 29910252"/>
                  <a:gd name="connsiteY21" fmla="*/ 10226040 h 23225760"/>
                  <a:gd name="connsiteX22" fmla="*/ 17017212 w 29910252"/>
                  <a:gd name="connsiteY22" fmla="*/ 1539240 h 23225760"/>
                  <a:gd name="connsiteX23" fmla="*/ 15005532 w 29910252"/>
                  <a:gd name="connsiteY23" fmla="*/ 990600 h 23225760"/>
                  <a:gd name="connsiteX0" fmla="*/ 14728256 w 29724416"/>
                  <a:gd name="connsiteY0" fmla="*/ 1082040 h 23225760"/>
                  <a:gd name="connsiteX1" fmla="*/ 12990896 w 29724416"/>
                  <a:gd name="connsiteY1" fmla="*/ 10500360 h 23225760"/>
                  <a:gd name="connsiteX2" fmla="*/ 0 w 29724416"/>
                  <a:gd name="connsiteY2" fmla="*/ 15538528 h 23225760"/>
                  <a:gd name="connsiteX3" fmla="*/ 504056 w 29724416"/>
                  <a:gd name="connsiteY3" fmla="*/ 18562864 h 23225760"/>
                  <a:gd name="connsiteX4" fmla="*/ 2664296 w 29724416"/>
                  <a:gd name="connsiteY4" fmla="*/ 19210936 h 23225760"/>
                  <a:gd name="connsiteX5" fmla="*/ 4176464 w 29724416"/>
                  <a:gd name="connsiteY5" fmla="*/ 17986800 h 23225760"/>
                  <a:gd name="connsiteX6" fmla="*/ 3389696 w 29724416"/>
                  <a:gd name="connsiteY6" fmla="*/ 15986760 h 23225760"/>
                  <a:gd name="connsiteX7" fmla="*/ 12076496 w 29724416"/>
                  <a:gd name="connsiteY7" fmla="*/ 13426440 h 23225760"/>
                  <a:gd name="connsiteX8" fmla="*/ 16831376 w 29724416"/>
                  <a:gd name="connsiteY8" fmla="*/ 22021800 h 23225760"/>
                  <a:gd name="connsiteX9" fmla="*/ 20397536 w 29724416"/>
                  <a:gd name="connsiteY9" fmla="*/ 20650200 h 23225760"/>
                  <a:gd name="connsiteX10" fmla="*/ 19391696 w 29724416"/>
                  <a:gd name="connsiteY10" fmla="*/ 19095720 h 23225760"/>
                  <a:gd name="connsiteX11" fmla="*/ 18385856 w 29724416"/>
                  <a:gd name="connsiteY11" fmla="*/ 19187160 h 23225760"/>
                  <a:gd name="connsiteX12" fmla="*/ 16191296 w 29724416"/>
                  <a:gd name="connsiteY12" fmla="*/ 13335000 h 23225760"/>
                  <a:gd name="connsiteX13" fmla="*/ 25426736 w 29724416"/>
                  <a:gd name="connsiteY13" fmla="*/ 15072360 h 23225760"/>
                  <a:gd name="connsiteX14" fmla="*/ 24786656 w 29724416"/>
                  <a:gd name="connsiteY14" fmla="*/ 17084040 h 23225760"/>
                  <a:gd name="connsiteX15" fmla="*/ 26249696 w 29724416"/>
                  <a:gd name="connsiteY15" fmla="*/ 18455640 h 23225760"/>
                  <a:gd name="connsiteX16" fmla="*/ 28352816 w 29724416"/>
                  <a:gd name="connsiteY16" fmla="*/ 16626840 h 23225760"/>
                  <a:gd name="connsiteX17" fmla="*/ 28169936 w 29724416"/>
                  <a:gd name="connsiteY17" fmla="*/ 14340840 h 23225760"/>
                  <a:gd name="connsiteX18" fmla="*/ 19025936 w 29724416"/>
                  <a:gd name="connsiteY18" fmla="*/ 11506200 h 23225760"/>
                  <a:gd name="connsiteX19" fmla="*/ 20763296 w 29724416"/>
                  <a:gd name="connsiteY19" fmla="*/ 10408920 h 23225760"/>
                  <a:gd name="connsiteX20" fmla="*/ 19757456 w 29724416"/>
                  <a:gd name="connsiteY20" fmla="*/ 9128760 h 23225760"/>
                  <a:gd name="connsiteX21" fmla="*/ 15734096 w 29724416"/>
                  <a:gd name="connsiteY21" fmla="*/ 10226040 h 23225760"/>
                  <a:gd name="connsiteX22" fmla="*/ 16831376 w 29724416"/>
                  <a:gd name="connsiteY22" fmla="*/ 1539240 h 23225760"/>
                  <a:gd name="connsiteX23" fmla="*/ 14819696 w 29724416"/>
                  <a:gd name="connsiteY23" fmla="*/ 990600 h 23225760"/>
                  <a:gd name="connsiteX0" fmla="*/ 14872272 w 29868432"/>
                  <a:gd name="connsiteY0" fmla="*/ 1082040 h 23225760"/>
                  <a:gd name="connsiteX1" fmla="*/ 13134912 w 29868432"/>
                  <a:gd name="connsiteY1" fmla="*/ 10500360 h 23225760"/>
                  <a:gd name="connsiteX2" fmla="*/ 0 w 29868432"/>
                  <a:gd name="connsiteY2" fmla="*/ 15826560 h 23225760"/>
                  <a:gd name="connsiteX3" fmla="*/ 648072 w 29868432"/>
                  <a:gd name="connsiteY3" fmla="*/ 18562864 h 23225760"/>
                  <a:gd name="connsiteX4" fmla="*/ 2808312 w 29868432"/>
                  <a:gd name="connsiteY4" fmla="*/ 19210936 h 23225760"/>
                  <a:gd name="connsiteX5" fmla="*/ 4320480 w 29868432"/>
                  <a:gd name="connsiteY5" fmla="*/ 17986800 h 23225760"/>
                  <a:gd name="connsiteX6" fmla="*/ 3533712 w 29868432"/>
                  <a:gd name="connsiteY6" fmla="*/ 15986760 h 23225760"/>
                  <a:gd name="connsiteX7" fmla="*/ 12220512 w 29868432"/>
                  <a:gd name="connsiteY7" fmla="*/ 13426440 h 23225760"/>
                  <a:gd name="connsiteX8" fmla="*/ 16975392 w 29868432"/>
                  <a:gd name="connsiteY8" fmla="*/ 22021800 h 23225760"/>
                  <a:gd name="connsiteX9" fmla="*/ 20541552 w 29868432"/>
                  <a:gd name="connsiteY9" fmla="*/ 20650200 h 23225760"/>
                  <a:gd name="connsiteX10" fmla="*/ 19535712 w 29868432"/>
                  <a:gd name="connsiteY10" fmla="*/ 19095720 h 23225760"/>
                  <a:gd name="connsiteX11" fmla="*/ 18529872 w 29868432"/>
                  <a:gd name="connsiteY11" fmla="*/ 19187160 h 23225760"/>
                  <a:gd name="connsiteX12" fmla="*/ 16335312 w 29868432"/>
                  <a:gd name="connsiteY12" fmla="*/ 13335000 h 23225760"/>
                  <a:gd name="connsiteX13" fmla="*/ 25570752 w 29868432"/>
                  <a:gd name="connsiteY13" fmla="*/ 15072360 h 23225760"/>
                  <a:gd name="connsiteX14" fmla="*/ 24930672 w 29868432"/>
                  <a:gd name="connsiteY14" fmla="*/ 17084040 h 23225760"/>
                  <a:gd name="connsiteX15" fmla="*/ 26393712 w 29868432"/>
                  <a:gd name="connsiteY15" fmla="*/ 18455640 h 23225760"/>
                  <a:gd name="connsiteX16" fmla="*/ 28496832 w 29868432"/>
                  <a:gd name="connsiteY16" fmla="*/ 16626840 h 23225760"/>
                  <a:gd name="connsiteX17" fmla="*/ 28313952 w 29868432"/>
                  <a:gd name="connsiteY17" fmla="*/ 14340840 h 23225760"/>
                  <a:gd name="connsiteX18" fmla="*/ 19169952 w 29868432"/>
                  <a:gd name="connsiteY18" fmla="*/ 11506200 h 23225760"/>
                  <a:gd name="connsiteX19" fmla="*/ 20907312 w 29868432"/>
                  <a:gd name="connsiteY19" fmla="*/ 10408920 h 23225760"/>
                  <a:gd name="connsiteX20" fmla="*/ 19901472 w 29868432"/>
                  <a:gd name="connsiteY20" fmla="*/ 9128760 h 23225760"/>
                  <a:gd name="connsiteX21" fmla="*/ 15878112 w 29868432"/>
                  <a:gd name="connsiteY21" fmla="*/ 10226040 h 23225760"/>
                  <a:gd name="connsiteX22" fmla="*/ 16975392 w 29868432"/>
                  <a:gd name="connsiteY22" fmla="*/ 1539240 h 23225760"/>
                  <a:gd name="connsiteX23" fmla="*/ 14963712 w 29868432"/>
                  <a:gd name="connsiteY23" fmla="*/ 990600 h 23225760"/>
                  <a:gd name="connsiteX0" fmla="*/ 14872272 w 29868432"/>
                  <a:gd name="connsiteY0" fmla="*/ 1082040 h 23225760"/>
                  <a:gd name="connsiteX1" fmla="*/ 13134912 w 29868432"/>
                  <a:gd name="connsiteY1" fmla="*/ 10500360 h 23225760"/>
                  <a:gd name="connsiteX2" fmla="*/ 0 w 29868432"/>
                  <a:gd name="connsiteY2" fmla="*/ 15826560 h 23225760"/>
                  <a:gd name="connsiteX3" fmla="*/ 648072 w 29868432"/>
                  <a:gd name="connsiteY3" fmla="*/ 18562864 h 23225760"/>
                  <a:gd name="connsiteX4" fmla="*/ 2808312 w 29868432"/>
                  <a:gd name="connsiteY4" fmla="*/ 19210936 h 23225760"/>
                  <a:gd name="connsiteX5" fmla="*/ 4320480 w 29868432"/>
                  <a:gd name="connsiteY5" fmla="*/ 17986800 h 23225760"/>
                  <a:gd name="connsiteX6" fmla="*/ 3533712 w 29868432"/>
                  <a:gd name="connsiteY6" fmla="*/ 15986760 h 23225760"/>
                  <a:gd name="connsiteX7" fmla="*/ 12220512 w 29868432"/>
                  <a:gd name="connsiteY7" fmla="*/ 13426440 h 23225760"/>
                  <a:gd name="connsiteX8" fmla="*/ 16975392 w 29868432"/>
                  <a:gd name="connsiteY8" fmla="*/ 22021800 h 23225760"/>
                  <a:gd name="connsiteX9" fmla="*/ 20541552 w 29868432"/>
                  <a:gd name="connsiteY9" fmla="*/ 20650200 h 23225760"/>
                  <a:gd name="connsiteX10" fmla="*/ 19535712 w 29868432"/>
                  <a:gd name="connsiteY10" fmla="*/ 19095720 h 23225760"/>
                  <a:gd name="connsiteX11" fmla="*/ 18529872 w 29868432"/>
                  <a:gd name="connsiteY11" fmla="*/ 19187160 h 23225760"/>
                  <a:gd name="connsiteX12" fmla="*/ 16335312 w 29868432"/>
                  <a:gd name="connsiteY12" fmla="*/ 13335000 h 23225760"/>
                  <a:gd name="connsiteX13" fmla="*/ 25570752 w 29868432"/>
                  <a:gd name="connsiteY13" fmla="*/ 15072360 h 23225760"/>
                  <a:gd name="connsiteX14" fmla="*/ 24930672 w 29868432"/>
                  <a:gd name="connsiteY14" fmla="*/ 17084040 h 23225760"/>
                  <a:gd name="connsiteX15" fmla="*/ 26393712 w 29868432"/>
                  <a:gd name="connsiteY15" fmla="*/ 18455640 h 23225760"/>
                  <a:gd name="connsiteX16" fmla="*/ 28496832 w 29868432"/>
                  <a:gd name="connsiteY16" fmla="*/ 16626840 h 23225760"/>
                  <a:gd name="connsiteX17" fmla="*/ 28313952 w 29868432"/>
                  <a:gd name="connsiteY17" fmla="*/ 14340840 h 23225760"/>
                  <a:gd name="connsiteX18" fmla="*/ 19169952 w 29868432"/>
                  <a:gd name="connsiteY18" fmla="*/ 11506200 h 23225760"/>
                  <a:gd name="connsiteX19" fmla="*/ 20907312 w 29868432"/>
                  <a:gd name="connsiteY19" fmla="*/ 10408920 h 23225760"/>
                  <a:gd name="connsiteX20" fmla="*/ 19901472 w 29868432"/>
                  <a:gd name="connsiteY20" fmla="*/ 9128760 h 23225760"/>
                  <a:gd name="connsiteX21" fmla="*/ 15878112 w 29868432"/>
                  <a:gd name="connsiteY21" fmla="*/ 10226040 h 23225760"/>
                  <a:gd name="connsiteX22" fmla="*/ 16975392 w 29868432"/>
                  <a:gd name="connsiteY22" fmla="*/ 1539240 h 23225760"/>
                  <a:gd name="connsiteX23" fmla="*/ 14963712 w 29868432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572508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068452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068452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068452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3225760"/>
                  <a:gd name="connsiteX1" fmla="*/ 13386940 w 30120460"/>
                  <a:gd name="connsiteY1" fmla="*/ 10500360 h 23225760"/>
                  <a:gd name="connsiteX2" fmla="*/ 252028 w 30120460"/>
                  <a:gd name="connsiteY2" fmla="*/ 15826560 h 23225760"/>
                  <a:gd name="connsiteX3" fmla="*/ 468052 w 30120460"/>
                  <a:gd name="connsiteY3" fmla="*/ 17914792 h 23225760"/>
                  <a:gd name="connsiteX4" fmla="*/ 3060340 w 30120460"/>
                  <a:gd name="connsiteY4" fmla="*/ 19210936 h 23225760"/>
                  <a:gd name="connsiteX5" fmla="*/ 4068452 w 30120460"/>
                  <a:gd name="connsiteY5" fmla="*/ 17986800 h 23225760"/>
                  <a:gd name="connsiteX6" fmla="*/ 3785740 w 30120460"/>
                  <a:gd name="connsiteY6" fmla="*/ 15986760 h 23225760"/>
                  <a:gd name="connsiteX7" fmla="*/ 12472540 w 30120460"/>
                  <a:gd name="connsiteY7" fmla="*/ 13426440 h 23225760"/>
                  <a:gd name="connsiteX8" fmla="*/ 17227420 w 30120460"/>
                  <a:gd name="connsiteY8" fmla="*/ 22021800 h 23225760"/>
                  <a:gd name="connsiteX9" fmla="*/ 20793580 w 30120460"/>
                  <a:gd name="connsiteY9" fmla="*/ 20650200 h 23225760"/>
                  <a:gd name="connsiteX10" fmla="*/ 19787740 w 30120460"/>
                  <a:gd name="connsiteY10" fmla="*/ 19095720 h 23225760"/>
                  <a:gd name="connsiteX11" fmla="*/ 18781900 w 30120460"/>
                  <a:gd name="connsiteY11" fmla="*/ 19187160 h 23225760"/>
                  <a:gd name="connsiteX12" fmla="*/ 16587340 w 30120460"/>
                  <a:gd name="connsiteY12" fmla="*/ 13335000 h 23225760"/>
                  <a:gd name="connsiteX13" fmla="*/ 25822780 w 30120460"/>
                  <a:gd name="connsiteY13" fmla="*/ 15072360 h 23225760"/>
                  <a:gd name="connsiteX14" fmla="*/ 25182700 w 30120460"/>
                  <a:gd name="connsiteY14" fmla="*/ 17084040 h 23225760"/>
                  <a:gd name="connsiteX15" fmla="*/ 26645740 w 30120460"/>
                  <a:gd name="connsiteY15" fmla="*/ 18455640 h 23225760"/>
                  <a:gd name="connsiteX16" fmla="*/ 28748860 w 30120460"/>
                  <a:gd name="connsiteY16" fmla="*/ 16626840 h 23225760"/>
                  <a:gd name="connsiteX17" fmla="*/ 28565980 w 30120460"/>
                  <a:gd name="connsiteY17" fmla="*/ 14340840 h 23225760"/>
                  <a:gd name="connsiteX18" fmla="*/ 19421980 w 30120460"/>
                  <a:gd name="connsiteY18" fmla="*/ 11506200 h 23225760"/>
                  <a:gd name="connsiteX19" fmla="*/ 21159340 w 30120460"/>
                  <a:gd name="connsiteY19" fmla="*/ 10408920 h 23225760"/>
                  <a:gd name="connsiteX20" fmla="*/ 20153500 w 30120460"/>
                  <a:gd name="connsiteY20" fmla="*/ 9128760 h 23225760"/>
                  <a:gd name="connsiteX21" fmla="*/ 16130140 w 30120460"/>
                  <a:gd name="connsiteY21" fmla="*/ 10226040 h 23225760"/>
                  <a:gd name="connsiteX22" fmla="*/ 17227420 w 30120460"/>
                  <a:gd name="connsiteY22" fmla="*/ 1539240 h 23225760"/>
                  <a:gd name="connsiteX23" fmla="*/ 15215740 w 30120460"/>
                  <a:gd name="connsiteY23" fmla="*/ 990600 h 23225760"/>
                  <a:gd name="connsiteX0" fmla="*/ 15124300 w 30120460"/>
                  <a:gd name="connsiteY0" fmla="*/ 1082040 h 22287104"/>
                  <a:gd name="connsiteX1" fmla="*/ 13386940 w 30120460"/>
                  <a:gd name="connsiteY1" fmla="*/ 10500360 h 22287104"/>
                  <a:gd name="connsiteX2" fmla="*/ 252028 w 30120460"/>
                  <a:gd name="connsiteY2" fmla="*/ 15826560 h 22287104"/>
                  <a:gd name="connsiteX3" fmla="*/ 468052 w 30120460"/>
                  <a:gd name="connsiteY3" fmla="*/ 17914792 h 22287104"/>
                  <a:gd name="connsiteX4" fmla="*/ 3060340 w 30120460"/>
                  <a:gd name="connsiteY4" fmla="*/ 19210936 h 22287104"/>
                  <a:gd name="connsiteX5" fmla="*/ 4068452 w 30120460"/>
                  <a:gd name="connsiteY5" fmla="*/ 17986800 h 22287104"/>
                  <a:gd name="connsiteX6" fmla="*/ 3785740 w 30120460"/>
                  <a:gd name="connsiteY6" fmla="*/ 15986760 h 22287104"/>
                  <a:gd name="connsiteX7" fmla="*/ 12472540 w 30120460"/>
                  <a:gd name="connsiteY7" fmla="*/ 13426440 h 22287104"/>
                  <a:gd name="connsiteX8" fmla="*/ 16813868 w 30120460"/>
                  <a:gd name="connsiteY8" fmla="*/ 21083144 h 22287104"/>
                  <a:gd name="connsiteX9" fmla="*/ 20793580 w 30120460"/>
                  <a:gd name="connsiteY9" fmla="*/ 20650200 h 22287104"/>
                  <a:gd name="connsiteX10" fmla="*/ 19787740 w 30120460"/>
                  <a:gd name="connsiteY10" fmla="*/ 19095720 h 22287104"/>
                  <a:gd name="connsiteX11" fmla="*/ 18781900 w 30120460"/>
                  <a:gd name="connsiteY11" fmla="*/ 19187160 h 22287104"/>
                  <a:gd name="connsiteX12" fmla="*/ 16587340 w 30120460"/>
                  <a:gd name="connsiteY12" fmla="*/ 13335000 h 22287104"/>
                  <a:gd name="connsiteX13" fmla="*/ 25822780 w 30120460"/>
                  <a:gd name="connsiteY13" fmla="*/ 15072360 h 22287104"/>
                  <a:gd name="connsiteX14" fmla="*/ 25182700 w 30120460"/>
                  <a:gd name="connsiteY14" fmla="*/ 17084040 h 22287104"/>
                  <a:gd name="connsiteX15" fmla="*/ 26645740 w 30120460"/>
                  <a:gd name="connsiteY15" fmla="*/ 18455640 h 22287104"/>
                  <a:gd name="connsiteX16" fmla="*/ 28748860 w 30120460"/>
                  <a:gd name="connsiteY16" fmla="*/ 16626840 h 22287104"/>
                  <a:gd name="connsiteX17" fmla="*/ 28565980 w 30120460"/>
                  <a:gd name="connsiteY17" fmla="*/ 14340840 h 22287104"/>
                  <a:gd name="connsiteX18" fmla="*/ 19421980 w 30120460"/>
                  <a:gd name="connsiteY18" fmla="*/ 11506200 h 22287104"/>
                  <a:gd name="connsiteX19" fmla="*/ 21159340 w 30120460"/>
                  <a:gd name="connsiteY19" fmla="*/ 10408920 h 22287104"/>
                  <a:gd name="connsiteX20" fmla="*/ 20153500 w 30120460"/>
                  <a:gd name="connsiteY20" fmla="*/ 9128760 h 22287104"/>
                  <a:gd name="connsiteX21" fmla="*/ 16130140 w 30120460"/>
                  <a:gd name="connsiteY21" fmla="*/ 10226040 h 22287104"/>
                  <a:gd name="connsiteX22" fmla="*/ 17227420 w 30120460"/>
                  <a:gd name="connsiteY22" fmla="*/ 1539240 h 22287104"/>
                  <a:gd name="connsiteX23" fmla="*/ 15215740 w 30120460"/>
                  <a:gd name="connsiteY23" fmla="*/ 990600 h 22287104"/>
                  <a:gd name="connsiteX0" fmla="*/ 15124300 w 30120460"/>
                  <a:gd name="connsiteY0" fmla="*/ 1082040 h 22287104"/>
                  <a:gd name="connsiteX1" fmla="*/ 13386940 w 30120460"/>
                  <a:gd name="connsiteY1" fmla="*/ 10500360 h 22287104"/>
                  <a:gd name="connsiteX2" fmla="*/ 252028 w 30120460"/>
                  <a:gd name="connsiteY2" fmla="*/ 15826560 h 22287104"/>
                  <a:gd name="connsiteX3" fmla="*/ 468052 w 30120460"/>
                  <a:gd name="connsiteY3" fmla="*/ 17914792 h 22287104"/>
                  <a:gd name="connsiteX4" fmla="*/ 3060340 w 30120460"/>
                  <a:gd name="connsiteY4" fmla="*/ 19210936 h 22287104"/>
                  <a:gd name="connsiteX5" fmla="*/ 4068452 w 30120460"/>
                  <a:gd name="connsiteY5" fmla="*/ 17986800 h 22287104"/>
                  <a:gd name="connsiteX6" fmla="*/ 3785740 w 30120460"/>
                  <a:gd name="connsiteY6" fmla="*/ 15986760 h 22287104"/>
                  <a:gd name="connsiteX7" fmla="*/ 12472540 w 30120460"/>
                  <a:gd name="connsiteY7" fmla="*/ 13426440 h 22287104"/>
                  <a:gd name="connsiteX8" fmla="*/ 16813868 w 30120460"/>
                  <a:gd name="connsiteY8" fmla="*/ 21083144 h 22287104"/>
                  <a:gd name="connsiteX9" fmla="*/ 20793580 w 30120460"/>
                  <a:gd name="connsiteY9" fmla="*/ 20650200 h 22287104"/>
                  <a:gd name="connsiteX10" fmla="*/ 19787740 w 30120460"/>
                  <a:gd name="connsiteY10" fmla="*/ 19095720 h 22287104"/>
                  <a:gd name="connsiteX11" fmla="*/ 18781900 w 30120460"/>
                  <a:gd name="connsiteY11" fmla="*/ 19187160 h 22287104"/>
                  <a:gd name="connsiteX12" fmla="*/ 16587340 w 30120460"/>
                  <a:gd name="connsiteY12" fmla="*/ 13335000 h 22287104"/>
                  <a:gd name="connsiteX13" fmla="*/ 25822780 w 30120460"/>
                  <a:gd name="connsiteY13" fmla="*/ 15072360 h 22287104"/>
                  <a:gd name="connsiteX14" fmla="*/ 25182700 w 30120460"/>
                  <a:gd name="connsiteY14" fmla="*/ 17084040 h 22287104"/>
                  <a:gd name="connsiteX15" fmla="*/ 26645740 w 30120460"/>
                  <a:gd name="connsiteY15" fmla="*/ 18455640 h 22287104"/>
                  <a:gd name="connsiteX16" fmla="*/ 28748860 w 30120460"/>
                  <a:gd name="connsiteY16" fmla="*/ 16626840 h 22287104"/>
                  <a:gd name="connsiteX17" fmla="*/ 28565980 w 30120460"/>
                  <a:gd name="connsiteY17" fmla="*/ 14340840 h 22287104"/>
                  <a:gd name="connsiteX18" fmla="*/ 19421980 w 30120460"/>
                  <a:gd name="connsiteY18" fmla="*/ 11506200 h 22287104"/>
                  <a:gd name="connsiteX19" fmla="*/ 21159340 w 30120460"/>
                  <a:gd name="connsiteY19" fmla="*/ 10408920 h 22287104"/>
                  <a:gd name="connsiteX20" fmla="*/ 20153500 w 30120460"/>
                  <a:gd name="connsiteY20" fmla="*/ 9128760 h 22287104"/>
                  <a:gd name="connsiteX21" fmla="*/ 16130140 w 30120460"/>
                  <a:gd name="connsiteY21" fmla="*/ 10226040 h 22287104"/>
                  <a:gd name="connsiteX22" fmla="*/ 17227420 w 30120460"/>
                  <a:gd name="connsiteY22" fmla="*/ 1539240 h 22287104"/>
                  <a:gd name="connsiteX23" fmla="*/ 15215740 w 30120460"/>
                  <a:gd name="connsiteY23" fmla="*/ 990600 h 22287104"/>
                  <a:gd name="connsiteX0" fmla="*/ 15124300 w 30120460"/>
                  <a:gd name="connsiteY0" fmla="*/ 1082040 h 22287104"/>
                  <a:gd name="connsiteX1" fmla="*/ 13386940 w 30120460"/>
                  <a:gd name="connsiteY1" fmla="*/ 10500360 h 22287104"/>
                  <a:gd name="connsiteX2" fmla="*/ 252028 w 30120460"/>
                  <a:gd name="connsiteY2" fmla="*/ 15826560 h 22287104"/>
                  <a:gd name="connsiteX3" fmla="*/ 468052 w 30120460"/>
                  <a:gd name="connsiteY3" fmla="*/ 17914792 h 22287104"/>
                  <a:gd name="connsiteX4" fmla="*/ 3060340 w 30120460"/>
                  <a:gd name="connsiteY4" fmla="*/ 19210936 h 22287104"/>
                  <a:gd name="connsiteX5" fmla="*/ 4068452 w 30120460"/>
                  <a:gd name="connsiteY5" fmla="*/ 17986800 h 22287104"/>
                  <a:gd name="connsiteX6" fmla="*/ 3785740 w 30120460"/>
                  <a:gd name="connsiteY6" fmla="*/ 15986760 h 22287104"/>
                  <a:gd name="connsiteX7" fmla="*/ 12472540 w 30120460"/>
                  <a:gd name="connsiteY7" fmla="*/ 13426440 h 22287104"/>
                  <a:gd name="connsiteX8" fmla="*/ 16813868 w 30120460"/>
                  <a:gd name="connsiteY8" fmla="*/ 21083144 h 22287104"/>
                  <a:gd name="connsiteX9" fmla="*/ 20793580 w 30120460"/>
                  <a:gd name="connsiteY9" fmla="*/ 20650200 h 22287104"/>
                  <a:gd name="connsiteX10" fmla="*/ 19787740 w 30120460"/>
                  <a:gd name="connsiteY10" fmla="*/ 19095720 h 22287104"/>
                  <a:gd name="connsiteX11" fmla="*/ 18781900 w 30120460"/>
                  <a:gd name="connsiteY11" fmla="*/ 19187160 h 22287104"/>
                  <a:gd name="connsiteX12" fmla="*/ 16587340 w 30120460"/>
                  <a:gd name="connsiteY12" fmla="*/ 13335000 h 22287104"/>
                  <a:gd name="connsiteX13" fmla="*/ 25822780 w 30120460"/>
                  <a:gd name="connsiteY13" fmla="*/ 15072360 h 22287104"/>
                  <a:gd name="connsiteX14" fmla="*/ 25182700 w 30120460"/>
                  <a:gd name="connsiteY14" fmla="*/ 17084040 h 22287104"/>
                  <a:gd name="connsiteX15" fmla="*/ 26645740 w 30120460"/>
                  <a:gd name="connsiteY15" fmla="*/ 18455640 h 22287104"/>
                  <a:gd name="connsiteX16" fmla="*/ 28748860 w 30120460"/>
                  <a:gd name="connsiteY16" fmla="*/ 16626840 h 22287104"/>
                  <a:gd name="connsiteX17" fmla="*/ 28565980 w 30120460"/>
                  <a:gd name="connsiteY17" fmla="*/ 14340840 h 22287104"/>
                  <a:gd name="connsiteX18" fmla="*/ 19421980 w 30120460"/>
                  <a:gd name="connsiteY18" fmla="*/ 11506200 h 22287104"/>
                  <a:gd name="connsiteX19" fmla="*/ 21159340 w 30120460"/>
                  <a:gd name="connsiteY19" fmla="*/ 10408920 h 22287104"/>
                  <a:gd name="connsiteX20" fmla="*/ 20153500 w 30120460"/>
                  <a:gd name="connsiteY20" fmla="*/ 9128760 h 22287104"/>
                  <a:gd name="connsiteX21" fmla="*/ 16130140 w 30120460"/>
                  <a:gd name="connsiteY21" fmla="*/ 10226040 h 22287104"/>
                  <a:gd name="connsiteX22" fmla="*/ 17227420 w 30120460"/>
                  <a:gd name="connsiteY22" fmla="*/ 1539240 h 22287104"/>
                  <a:gd name="connsiteX23" fmla="*/ 15215740 w 30120460"/>
                  <a:gd name="connsiteY23" fmla="*/ 990600 h 22287104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793580 w 30120460"/>
                  <a:gd name="connsiteY9" fmla="*/ 20650200 h 23575536"/>
                  <a:gd name="connsiteX10" fmla="*/ 19787740 w 30120460"/>
                  <a:gd name="connsiteY10" fmla="*/ 19095720 h 23575536"/>
                  <a:gd name="connsiteX11" fmla="*/ 18781900 w 30120460"/>
                  <a:gd name="connsiteY11" fmla="*/ 19187160 h 23575536"/>
                  <a:gd name="connsiteX12" fmla="*/ 16587340 w 30120460"/>
                  <a:gd name="connsiteY12" fmla="*/ 13335000 h 23575536"/>
                  <a:gd name="connsiteX13" fmla="*/ 25822780 w 30120460"/>
                  <a:gd name="connsiteY13" fmla="*/ 15072360 h 23575536"/>
                  <a:gd name="connsiteX14" fmla="*/ 25182700 w 30120460"/>
                  <a:gd name="connsiteY14" fmla="*/ 17084040 h 23575536"/>
                  <a:gd name="connsiteX15" fmla="*/ 26645740 w 30120460"/>
                  <a:gd name="connsiteY15" fmla="*/ 18455640 h 23575536"/>
                  <a:gd name="connsiteX16" fmla="*/ 28748860 w 30120460"/>
                  <a:gd name="connsiteY16" fmla="*/ 16626840 h 23575536"/>
                  <a:gd name="connsiteX17" fmla="*/ 28565980 w 30120460"/>
                  <a:gd name="connsiteY17" fmla="*/ 14340840 h 23575536"/>
                  <a:gd name="connsiteX18" fmla="*/ 19421980 w 30120460"/>
                  <a:gd name="connsiteY18" fmla="*/ 11506200 h 23575536"/>
                  <a:gd name="connsiteX19" fmla="*/ 21159340 w 30120460"/>
                  <a:gd name="connsiteY19" fmla="*/ 10408920 h 23575536"/>
                  <a:gd name="connsiteX20" fmla="*/ 20153500 w 30120460"/>
                  <a:gd name="connsiteY20" fmla="*/ 9128760 h 23575536"/>
                  <a:gd name="connsiteX21" fmla="*/ 16130140 w 30120460"/>
                  <a:gd name="connsiteY21" fmla="*/ 10226040 h 23575536"/>
                  <a:gd name="connsiteX22" fmla="*/ 17227420 w 30120460"/>
                  <a:gd name="connsiteY22" fmla="*/ 1539240 h 23575536"/>
                  <a:gd name="connsiteX23" fmla="*/ 15215740 w 30120460"/>
                  <a:gd name="connsiteY23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8781900 w 30120460"/>
                  <a:gd name="connsiteY11" fmla="*/ 19187160 h 23575536"/>
                  <a:gd name="connsiteX12" fmla="*/ 16587340 w 30120460"/>
                  <a:gd name="connsiteY12" fmla="*/ 13335000 h 23575536"/>
                  <a:gd name="connsiteX13" fmla="*/ 25822780 w 30120460"/>
                  <a:gd name="connsiteY13" fmla="*/ 15072360 h 23575536"/>
                  <a:gd name="connsiteX14" fmla="*/ 25182700 w 30120460"/>
                  <a:gd name="connsiteY14" fmla="*/ 17084040 h 23575536"/>
                  <a:gd name="connsiteX15" fmla="*/ 26645740 w 30120460"/>
                  <a:gd name="connsiteY15" fmla="*/ 18455640 h 23575536"/>
                  <a:gd name="connsiteX16" fmla="*/ 28748860 w 30120460"/>
                  <a:gd name="connsiteY16" fmla="*/ 16626840 h 23575536"/>
                  <a:gd name="connsiteX17" fmla="*/ 28565980 w 30120460"/>
                  <a:gd name="connsiteY17" fmla="*/ 14340840 h 23575536"/>
                  <a:gd name="connsiteX18" fmla="*/ 19421980 w 30120460"/>
                  <a:gd name="connsiteY18" fmla="*/ 11506200 h 23575536"/>
                  <a:gd name="connsiteX19" fmla="*/ 21159340 w 30120460"/>
                  <a:gd name="connsiteY19" fmla="*/ 10408920 h 23575536"/>
                  <a:gd name="connsiteX20" fmla="*/ 20153500 w 30120460"/>
                  <a:gd name="connsiteY20" fmla="*/ 9128760 h 23575536"/>
                  <a:gd name="connsiteX21" fmla="*/ 16130140 w 30120460"/>
                  <a:gd name="connsiteY21" fmla="*/ 10226040 h 23575536"/>
                  <a:gd name="connsiteX22" fmla="*/ 17227420 w 30120460"/>
                  <a:gd name="connsiteY22" fmla="*/ 1539240 h 23575536"/>
                  <a:gd name="connsiteX23" fmla="*/ 15215740 w 30120460"/>
                  <a:gd name="connsiteY23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30120460"/>
                  <a:gd name="connsiteY0" fmla="*/ 1082040 h 23575536"/>
                  <a:gd name="connsiteX1" fmla="*/ 13386940 w 30120460"/>
                  <a:gd name="connsiteY1" fmla="*/ 10500360 h 23575536"/>
                  <a:gd name="connsiteX2" fmla="*/ 252028 w 30120460"/>
                  <a:gd name="connsiteY2" fmla="*/ 15826560 h 23575536"/>
                  <a:gd name="connsiteX3" fmla="*/ 468052 w 30120460"/>
                  <a:gd name="connsiteY3" fmla="*/ 17914792 h 23575536"/>
                  <a:gd name="connsiteX4" fmla="*/ 3060340 w 30120460"/>
                  <a:gd name="connsiteY4" fmla="*/ 19210936 h 23575536"/>
                  <a:gd name="connsiteX5" fmla="*/ 4068452 w 30120460"/>
                  <a:gd name="connsiteY5" fmla="*/ 17986800 h 23575536"/>
                  <a:gd name="connsiteX6" fmla="*/ 3785740 w 30120460"/>
                  <a:gd name="connsiteY6" fmla="*/ 15986760 h 23575536"/>
                  <a:gd name="connsiteX7" fmla="*/ 12472540 w 30120460"/>
                  <a:gd name="connsiteY7" fmla="*/ 13426440 h 23575536"/>
                  <a:gd name="connsiteX8" fmla="*/ 16813868 w 30120460"/>
                  <a:gd name="connsiteY8" fmla="*/ 21083144 h 23575536"/>
                  <a:gd name="connsiteX9" fmla="*/ 20126236 w 30120460"/>
                  <a:gd name="connsiteY9" fmla="*/ 20795112 h 23575536"/>
                  <a:gd name="connsiteX10" fmla="*/ 19787740 w 30120460"/>
                  <a:gd name="connsiteY10" fmla="*/ 19095720 h 23575536"/>
                  <a:gd name="connsiteX11" fmla="*/ 16587340 w 30120460"/>
                  <a:gd name="connsiteY11" fmla="*/ 13335000 h 23575536"/>
                  <a:gd name="connsiteX12" fmla="*/ 25822780 w 30120460"/>
                  <a:gd name="connsiteY12" fmla="*/ 15072360 h 23575536"/>
                  <a:gd name="connsiteX13" fmla="*/ 25182700 w 30120460"/>
                  <a:gd name="connsiteY13" fmla="*/ 17084040 h 23575536"/>
                  <a:gd name="connsiteX14" fmla="*/ 26645740 w 30120460"/>
                  <a:gd name="connsiteY14" fmla="*/ 18455640 h 23575536"/>
                  <a:gd name="connsiteX15" fmla="*/ 28748860 w 30120460"/>
                  <a:gd name="connsiteY15" fmla="*/ 16626840 h 23575536"/>
                  <a:gd name="connsiteX16" fmla="*/ 28565980 w 30120460"/>
                  <a:gd name="connsiteY16" fmla="*/ 14340840 h 23575536"/>
                  <a:gd name="connsiteX17" fmla="*/ 19421980 w 30120460"/>
                  <a:gd name="connsiteY17" fmla="*/ 11506200 h 23575536"/>
                  <a:gd name="connsiteX18" fmla="*/ 21159340 w 30120460"/>
                  <a:gd name="connsiteY18" fmla="*/ 10408920 h 23575536"/>
                  <a:gd name="connsiteX19" fmla="*/ 20153500 w 30120460"/>
                  <a:gd name="connsiteY19" fmla="*/ 9128760 h 23575536"/>
                  <a:gd name="connsiteX20" fmla="*/ 16130140 w 30120460"/>
                  <a:gd name="connsiteY20" fmla="*/ 10226040 h 23575536"/>
                  <a:gd name="connsiteX21" fmla="*/ 17227420 w 30120460"/>
                  <a:gd name="connsiteY21" fmla="*/ 1539240 h 23575536"/>
                  <a:gd name="connsiteX22" fmla="*/ 15215740 w 30120460"/>
                  <a:gd name="connsiteY22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19421980 w 29068900"/>
                  <a:gd name="connsiteY17" fmla="*/ 11506200 h 23575536"/>
                  <a:gd name="connsiteX18" fmla="*/ 21159340 w 29068900"/>
                  <a:gd name="connsiteY18" fmla="*/ 10408920 h 23575536"/>
                  <a:gd name="connsiteX19" fmla="*/ 20153500 w 29068900"/>
                  <a:gd name="connsiteY19" fmla="*/ 9128760 h 23575536"/>
                  <a:gd name="connsiteX20" fmla="*/ 16130140 w 29068900"/>
                  <a:gd name="connsiteY20" fmla="*/ 10226040 h 23575536"/>
                  <a:gd name="connsiteX21" fmla="*/ 17227420 w 29068900"/>
                  <a:gd name="connsiteY21" fmla="*/ 1539240 h 23575536"/>
                  <a:gd name="connsiteX22" fmla="*/ 15215740 w 29068900"/>
                  <a:gd name="connsiteY22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19421980 w 29068900"/>
                  <a:gd name="connsiteY17" fmla="*/ 11506200 h 23575536"/>
                  <a:gd name="connsiteX18" fmla="*/ 21159340 w 29068900"/>
                  <a:gd name="connsiteY18" fmla="*/ 10408920 h 23575536"/>
                  <a:gd name="connsiteX19" fmla="*/ 20153500 w 29068900"/>
                  <a:gd name="connsiteY19" fmla="*/ 9128760 h 23575536"/>
                  <a:gd name="connsiteX20" fmla="*/ 16130140 w 29068900"/>
                  <a:gd name="connsiteY20" fmla="*/ 10226040 h 23575536"/>
                  <a:gd name="connsiteX21" fmla="*/ 17227420 w 29068900"/>
                  <a:gd name="connsiteY21" fmla="*/ 1539240 h 23575536"/>
                  <a:gd name="connsiteX22" fmla="*/ 15215740 w 29068900"/>
                  <a:gd name="connsiteY22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20153500 w 29068900"/>
                  <a:gd name="connsiteY18" fmla="*/ 9128760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20153500 w 29068900"/>
                  <a:gd name="connsiteY18" fmla="*/ 9128760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20153500 w 29068900"/>
                  <a:gd name="connsiteY18" fmla="*/ 9128760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20153500 w 29068900"/>
                  <a:gd name="connsiteY18" fmla="*/ 9128760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19046116 w 29068900"/>
                  <a:gd name="connsiteY18" fmla="*/ 9273832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19046116 w 29068900"/>
                  <a:gd name="connsiteY18" fmla="*/ 9273832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19046116 w 29068900"/>
                  <a:gd name="connsiteY18" fmla="*/ 9273832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1082040 h 23575536"/>
                  <a:gd name="connsiteX1" fmla="*/ 13386940 w 29068900"/>
                  <a:gd name="connsiteY1" fmla="*/ 10500360 h 23575536"/>
                  <a:gd name="connsiteX2" fmla="*/ 252028 w 29068900"/>
                  <a:gd name="connsiteY2" fmla="*/ 15826560 h 23575536"/>
                  <a:gd name="connsiteX3" fmla="*/ 468052 w 29068900"/>
                  <a:gd name="connsiteY3" fmla="*/ 17914792 h 23575536"/>
                  <a:gd name="connsiteX4" fmla="*/ 3060340 w 29068900"/>
                  <a:gd name="connsiteY4" fmla="*/ 19210936 h 23575536"/>
                  <a:gd name="connsiteX5" fmla="*/ 4068452 w 29068900"/>
                  <a:gd name="connsiteY5" fmla="*/ 17986800 h 23575536"/>
                  <a:gd name="connsiteX6" fmla="*/ 3785740 w 29068900"/>
                  <a:gd name="connsiteY6" fmla="*/ 15986760 h 23575536"/>
                  <a:gd name="connsiteX7" fmla="*/ 12472540 w 29068900"/>
                  <a:gd name="connsiteY7" fmla="*/ 13426440 h 23575536"/>
                  <a:gd name="connsiteX8" fmla="*/ 16813868 w 29068900"/>
                  <a:gd name="connsiteY8" fmla="*/ 21083144 h 23575536"/>
                  <a:gd name="connsiteX9" fmla="*/ 20126236 w 29068900"/>
                  <a:gd name="connsiteY9" fmla="*/ 20795112 h 23575536"/>
                  <a:gd name="connsiteX10" fmla="*/ 19787740 w 29068900"/>
                  <a:gd name="connsiteY10" fmla="*/ 19095720 h 23575536"/>
                  <a:gd name="connsiteX11" fmla="*/ 16587340 w 29068900"/>
                  <a:gd name="connsiteY11" fmla="*/ 13335000 h 23575536"/>
                  <a:gd name="connsiteX12" fmla="*/ 25822780 w 29068900"/>
                  <a:gd name="connsiteY12" fmla="*/ 15072360 h 23575536"/>
                  <a:gd name="connsiteX13" fmla="*/ 25182700 w 29068900"/>
                  <a:gd name="connsiteY13" fmla="*/ 17084040 h 23575536"/>
                  <a:gd name="connsiteX14" fmla="*/ 26645740 w 29068900"/>
                  <a:gd name="connsiteY14" fmla="*/ 18455640 h 23575536"/>
                  <a:gd name="connsiteX15" fmla="*/ 28748860 w 29068900"/>
                  <a:gd name="connsiteY15" fmla="*/ 16626840 h 23575536"/>
                  <a:gd name="connsiteX16" fmla="*/ 28565980 w 29068900"/>
                  <a:gd name="connsiteY16" fmla="*/ 14340840 h 23575536"/>
                  <a:gd name="connsiteX17" fmla="*/ 21159340 w 29068900"/>
                  <a:gd name="connsiteY17" fmla="*/ 10408920 h 23575536"/>
                  <a:gd name="connsiteX18" fmla="*/ 19046116 w 29068900"/>
                  <a:gd name="connsiteY18" fmla="*/ 9273832 h 23575536"/>
                  <a:gd name="connsiteX19" fmla="*/ 16130140 w 29068900"/>
                  <a:gd name="connsiteY19" fmla="*/ 10226040 h 23575536"/>
                  <a:gd name="connsiteX20" fmla="*/ 17227420 w 29068900"/>
                  <a:gd name="connsiteY20" fmla="*/ 1539240 h 23575536"/>
                  <a:gd name="connsiteX21" fmla="*/ 15215740 w 29068900"/>
                  <a:gd name="connsiteY21" fmla="*/ 990600 h 23575536"/>
                  <a:gd name="connsiteX0" fmla="*/ 15124300 w 29068900"/>
                  <a:gd name="connsiteY0" fmla="*/ 959343 h 23452839"/>
                  <a:gd name="connsiteX1" fmla="*/ 13386940 w 29068900"/>
                  <a:gd name="connsiteY1" fmla="*/ 10377663 h 23452839"/>
                  <a:gd name="connsiteX2" fmla="*/ 252028 w 29068900"/>
                  <a:gd name="connsiteY2" fmla="*/ 15703863 h 23452839"/>
                  <a:gd name="connsiteX3" fmla="*/ 468052 w 29068900"/>
                  <a:gd name="connsiteY3" fmla="*/ 17792095 h 23452839"/>
                  <a:gd name="connsiteX4" fmla="*/ 3060340 w 29068900"/>
                  <a:gd name="connsiteY4" fmla="*/ 19088239 h 23452839"/>
                  <a:gd name="connsiteX5" fmla="*/ 4068452 w 29068900"/>
                  <a:gd name="connsiteY5" fmla="*/ 17864103 h 23452839"/>
                  <a:gd name="connsiteX6" fmla="*/ 3785740 w 29068900"/>
                  <a:gd name="connsiteY6" fmla="*/ 15864063 h 23452839"/>
                  <a:gd name="connsiteX7" fmla="*/ 12472540 w 29068900"/>
                  <a:gd name="connsiteY7" fmla="*/ 13303743 h 23452839"/>
                  <a:gd name="connsiteX8" fmla="*/ 16813868 w 29068900"/>
                  <a:gd name="connsiteY8" fmla="*/ 20960447 h 23452839"/>
                  <a:gd name="connsiteX9" fmla="*/ 20126236 w 29068900"/>
                  <a:gd name="connsiteY9" fmla="*/ 20672415 h 23452839"/>
                  <a:gd name="connsiteX10" fmla="*/ 19787740 w 29068900"/>
                  <a:gd name="connsiteY10" fmla="*/ 18973023 h 23452839"/>
                  <a:gd name="connsiteX11" fmla="*/ 16587340 w 29068900"/>
                  <a:gd name="connsiteY11" fmla="*/ 13212303 h 23452839"/>
                  <a:gd name="connsiteX12" fmla="*/ 25822780 w 29068900"/>
                  <a:gd name="connsiteY12" fmla="*/ 14949663 h 23452839"/>
                  <a:gd name="connsiteX13" fmla="*/ 25182700 w 29068900"/>
                  <a:gd name="connsiteY13" fmla="*/ 16961343 h 23452839"/>
                  <a:gd name="connsiteX14" fmla="*/ 26645740 w 29068900"/>
                  <a:gd name="connsiteY14" fmla="*/ 18332943 h 23452839"/>
                  <a:gd name="connsiteX15" fmla="*/ 28748860 w 29068900"/>
                  <a:gd name="connsiteY15" fmla="*/ 16504143 h 23452839"/>
                  <a:gd name="connsiteX16" fmla="*/ 28565980 w 29068900"/>
                  <a:gd name="connsiteY16" fmla="*/ 14218143 h 23452839"/>
                  <a:gd name="connsiteX17" fmla="*/ 21159340 w 29068900"/>
                  <a:gd name="connsiteY17" fmla="*/ 10286223 h 23452839"/>
                  <a:gd name="connsiteX18" fmla="*/ 19046116 w 29068900"/>
                  <a:gd name="connsiteY18" fmla="*/ 9151135 h 23452839"/>
                  <a:gd name="connsiteX19" fmla="*/ 16021780 w 29068900"/>
                  <a:gd name="connsiteY19" fmla="*/ 9367159 h 23452839"/>
                  <a:gd name="connsiteX20" fmla="*/ 17227420 w 29068900"/>
                  <a:gd name="connsiteY20" fmla="*/ 1416543 h 23452839"/>
                  <a:gd name="connsiteX21" fmla="*/ 15215740 w 29068900"/>
                  <a:gd name="connsiteY21" fmla="*/ 867903 h 23452839"/>
                  <a:gd name="connsiteX0" fmla="*/ 15124300 w 29068900"/>
                  <a:gd name="connsiteY0" fmla="*/ 959343 h 23452839"/>
                  <a:gd name="connsiteX1" fmla="*/ 13386940 w 29068900"/>
                  <a:gd name="connsiteY1" fmla="*/ 10377663 h 23452839"/>
                  <a:gd name="connsiteX2" fmla="*/ 252028 w 29068900"/>
                  <a:gd name="connsiteY2" fmla="*/ 15703863 h 23452839"/>
                  <a:gd name="connsiteX3" fmla="*/ 468052 w 29068900"/>
                  <a:gd name="connsiteY3" fmla="*/ 17792095 h 23452839"/>
                  <a:gd name="connsiteX4" fmla="*/ 3060340 w 29068900"/>
                  <a:gd name="connsiteY4" fmla="*/ 19088239 h 23452839"/>
                  <a:gd name="connsiteX5" fmla="*/ 4068452 w 29068900"/>
                  <a:gd name="connsiteY5" fmla="*/ 17864103 h 23452839"/>
                  <a:gd name="connsiteX6" fmla="*/ 3785740 w 29068900"/>
                  <a:gd name="connsiteY6" fmla="*/ 15864063 h 23452839"/>
                  <a:gd name="connsiteX7" fmla="*/ 12472540 w 29068900"/>
                  <a:gd name="connsiteY7" fmla="*/ 13303743 h 23452839"/>
                  <a:gd name="connsiteX8" fmla="*/ 16813868 w 29068900"/>
                  <a:gd name="connsiteY8" fmla="*/ 20960447 h 23452839"/>
                  <a:gd name="connsiteX9" fmla="*/ 20126236 w 29068900"/>
                  <a:gd name="connsiteY9" fmla="*/ 20672415 h 23452839"/>
                  <a:gd name="connsiteX10" fmla="*/ 19787740 w 29068900"/>
                  <a:gd name="connsiteY10" fmla="*/ 18973023 h 23452839"/>
                  <a:gd name="connsiteX11" fmla="*/ 16587340 w 29068900"/>
                  <a:gd name="connsiteY11" fmla="*/ 13212303 h 23452839"/>
                  <a:gd name="connsiteX12" fmla="*/ 25822780 w 29068900"/>
                  <a:gd name="connsiteY12" fmla="*/ 14949663 h 23452839"/>
                  <a:gd name="connsiteX13" fmla="*/ 25182700 w 29068900"/>
                  <a:gd name="connsiteY13" fmla="*/ 16961343 h 23452839"/>
                  <a:gd name="connsiteX14" fmla="*/ 26645740 w 29068900"/>
                  <a:gd name="connsiteY14" fmla="*/ 18332943 h 23452839"/>
                  <a:gd name="connsiteX15" fmla="*/ 28748860 w 29068900"/>
                  <a:gd name="connsiteY15" fmla="*/ 16504143 h 23452839"/>
                  <a:gd name="connsiteX16" fmla="*/ 28565980 w 29068900"/>
                  <a:gd name="connsiteY16" fmla="*/ 14218143 h 23452839"/>
                  <a:gd name="connsiteX17" fmla="*/ 21159340 w 29068900"/>
                  <a:gd name="connsiteY17" fmla="*/ 10286223 h 23452839"/>
                  <a:gd name="connsiteX18" fmla="*/ 19046116 w 29068900"/>
                  <a:gd name="connsiteY18" fmla="*/ 9151135 h 23452839"/>
                  <a:gd name="connsiteX19" fmla="*/ 16021780 w 29068900"/>
                  <a:gd name="connsiteY19" fmla="*/ 9367159 h 23452839"/>
                  <a:gd name="connsiteX20" fmla="*/ 17227420 w 29068900"/>
                  <a:gd name="connsiteY20" fmla="*/ 1416543 h 23452839"/>
                  <a:gd name="connsiteX21" fmla="*/ 15215740 w 29068900"/>
                  <a:gd name="connsiteY21" fmla="*/ 867903 h 23452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9068900" h="23452839">
                    <a:moveTo>
                      <a:pt x="15124300" y="959343"/>
                    </a:moveTo>
                    <a:cubicBezTo>
                      <a:pt x="14545180" y="4098783"/>
                      <a:pt x="14179572" y="8073447"/>
                      <a:pt x="13386940" y="10377663"/>
                    </a:cubicBezTo>
                    <a:cubicBezTo>
                      <a:pt x="10328356" y="11713967"/>
                      <a:pt x="1946000" y="13368304"/>
                      <a:pt x="252028" y="15703863"/>
                    </a:cubicBezTo>
                    <a:cubicBezTo>
                      <a:pt x="543520" y="17419695"/>
                      <a:pt x="0" y="17228032"/>
                      <a:pt x="468052" y="17792095"/>
                    </a:cubicBezTo>
                    <a:cubicBezTo>
                      <a:pt x="1148976" y="19563615"/>
                      <a:pt x="1747920" y="19444751"/>
                      <a:pt x="3060340" y="19088239"/>
                    </a:cubicBezTo>
                    <a:cubicBezTo>
                      <a:pt x="4068240" y="18836663"/>
                      <a:pt x="3946532" y="18504183"/>
                      <a:pt x="4068452" y="17864103"/>
                    </a:cubicBezTo>
                    <a:cubicBezTo>
                      <a:pt x="3871420" y="16914311"/>
                      <a:pt x="3622236" y="16563583"/>
                      <a:pt x="3785740" y="15864063"/>
                    </a:cubicBezTo>
                    <a:cubicBezTo>
                      <a:pt x="5081140" y="15147783"/>
                      <a:pt x="10232260" y="12297903"/>
                      <a:pt x="12472540" y="13303743"/>
                    </a:cubicBezTo>
                    <a:cubicBezTo>
                      <a:pt x="15568684" y="14302887"/>
                      <a:pt x="15388860" y="19654087"/>
                      <a:pt x="16813868" y="20960447"/>
                    </a:cubicBezTo>
                    <a:cubicBezTo>
                      <a:pt x="18401684" y="23452839"/>
                      <a:pt x="19630591" y="21003652"/>
                      <a:pt x="20126236" y="20672415"/>
                    </a:cubicBezTo>
                    <a:cubicBezTo>
                      <a:pt x="20366832" y="20137971"/>
                      <a:pt x="20377556" y="20216375"/>
                      <a:pt x="19787740" y="18973023"/>
                    </a:cubicBezTo>
                    <a:cubicBezTo>
                      <a:pt x="17812988" y="19754847"/>
                      <a:pt x="17195908" y="15650439"/>
                      <a:pt x="16587340" y="13212303"/>
                    </a:cubicBezTo>
                    <a:cubicBezTo>
                      <a:pt x="17593180" y="12541743"/>
                      <a:pt x="24390220" y="14324823"/>
                      <a:pt x="25822780" y="14949663"/>
                    </a:cubicBezTo>
                    <a:cubicBezTo>
                      <a:pt x="25883740" y="16205615"/>
                      <a:pt x="25045540" y="16397463"/>
                      <a:pt x="25182700" y="16961343"/>
                    </a:cubicBezTo>
                    <a:cubicBezTo>
                      <a:pt x="25211180" y="17955199"/>
                      <a:pt x="26051380" y="18409143"/>
                      <a:pt x="26645740" y="18332943"/>
                    </a:cubicBezTo>
                    <a:cubicBezTo>
                      <a:pt x="27240100" y="18256743"/>
                      <a:pt x="28428820" y="17189943"/>
                      <a:pt x="28748860" y="16504143"/>
                    </a:cubicBezTo>
                    <a:cubicBezTo>
                      <a:pt x="29068900" y="15818343"/>
                      <a:pt x="28720260" y="15154055"/>
                      <a:pt x="28565980" y="14218143"/>
                    </a:cubicBezTo>
                    <a:cubicBezTo>
                      <a:pt x="27301060" y="13181823"/>
                      <a:pt x="20136804" y="11736927"/>
                      <a:pt x="21159340" y="10286223"/>
                    </a:cubicBezTo>
                    <a:cubicBezTo>
                      <a:pt x="21333284" y="9499935"/>
                      <a:pt x="20147036" y="8997679"/>
                      <a:pt x="19046116" y="9151135"/>
                    </a:cubicBezTo>
                    <a:cubicBezTo>
                      <a:pt x="18205244" y="9770063"/>
                      <a:pt x="16324896" y="10656258"/>
                      <a:pt x="16021780" y="9367159"/>
                    </a:cubicBezTo>
                    <a:cubicBezTo>
                      <a:pt x="16148200" y="8046132"/>
                      <a:pt x="17361760" y="2833086"/>
                      <a:pt x="17227420" y="1416543"/>
                    </a:cubicBezTo>
                    <a:cubicBezTo>
                      <a:pt x="17093080" y="0"/>
                      <a:pt x="15886300" y="1050783"/>
                      <a:pt x="15215740" y="867903"/>
                    </a:cubicBezTo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</p:grpSp>
      <p:grpSp>
        <p:nvGrpSpPr>
          <p:cNvPr id="60421" name="群組 32"/>
          <p:cNvGrpSpPr>
            <a:grpSpLocks/>
          </p:cNvGrpSpPr>
          <p:nvPr/>
        </p:nvGrpSpPr>
        <p:grpSpPr bwMode="auto">
          <a:xfrm>
            <a:off x="250825" y="260350"/>
            <a:ext cx="2349500" cy="6272213"/>
            <a:chOff x="782340" y="268288"/>
            <a:chExt cx="2349500" cy="6272213"/>
          </a:xfrm>
        </p:grpSpPr>
        <p:sp>
          <p:nvSpPr>
            <p:cNvPr id="60423" name="Freeform 8"/>
            <p:cNvSpPr>
              <a:spLocks noEditPoints="1"/>
            </p:cNvSpPr>
            <p:nvPr/>
          </p:nvSpPr>
          <p:spPr bwMode="auto">
            <a:xfrm>
              <a:off x="782340" y="268288"/>
              <a:ext cx="2349500" cy="6272213"/>
            </a:xfrm>
            <a:custGeom>
              <a:avLst/>
              <a:gdLst>
                <a:gd name="T0" fmla="*/ 2147483647 w 139"/>
                <a:gd name="T1" fmla="*/ 2147483647 h 371"/>
                <a:gd name="T2" fmla="*/ 2147483647 w 139"/>
                <a:gd name="T3" fmla="*/ 2147483647 h 371"/>
                <a:gd name="T4" fmla="*/ 2147483647 w 139"/>
                <a:gd name="T5" fmla="*/ 2147483647 h 371"/>
                <a:gd name="T6" fmla="*/ 2147483647 w 139"/>
                <a:gd name="T7" fmla="*/ 2147483647 h 371"/>
                <a:gd name="T8" fmla="*/ 2147483647 w 139"/>
                <a:gd name="T9" fmla="*/ 2147483647 h 371"/>
                <a:gd name="T10" fmla="*/ 2147483647 w 139"/>
                <a:gd name="T11" fmla="*/ 2147483647 h 371"/>
                <a:gd name="T12" fmla="*/ 2147483647 w 139"/>
                <a:gd name="T13" fmla="*/ 2147483647 h 371"/>
                <a:gd name="T14" fmla="*/ 2147483647 w 139"/>
                <a:gd name="T15" fmla="*/ 2147483647 h 371"/>
                <a:gd name="T16" fmla="*/ 2147483647 w 139"/>
                <a:gd name="T17" fmla="*/ 2147483647 h 371"/>
                <a:gd name="T18" fmla="*/ 2147483647 w 139"/>
                <a:gd name="T19" fmla="*/ 2147483647 h 371"/>
                <a:gd name="T20" fmla="*/ 2147483647 w 139"/>
                <a:gd name="T21" fmla="*/ 2147483647 h 371"/>
                <a:gd name="T22" fmla="*/ 2147483647 w 139"/>
                <a:gd name="T23" fmla="*/ 2147483647 h 371"/>
                <a:gd name="T24" fmla="*/ 2147483647 w 139"/>
                <a:gd name="T25" fmla="*/ 2147483647 h 371"/>
                <a:gd name="T26" fmla="*/ 2147483647 w 139"/>
                <a:gd name="T27" fmla="*/ 2147483647 h 371"/>
                <a:gd name="T28" fmla="*/ 2147483647 w 139"/>
                <a:gd name="T29" fmla="*/ 2147483647 h 371"/>
                <a:gd name="T30" fmla="*/ 2147483647 w 139"/>
                <a:gd name="T31" fmla="*/ 2147483647 h 371"/>
                <a:gd name="T32" fmla="*/ 2147483647 w 139"/>
                <a:gd name="T33" fmla="*/ 2147483647 h 371"/>
                <a:gd name="T34" fmla="*/ 2147483647 w 139"/>
                <a:gd name="T35" fmla="*/ 2147483647 h 371"/>
                <a:gd name="T36" fmla="*/ 2147483647 w 139"/>
                <a:gd name="T37" fmla="*/ 2147483647 h 371"/>
                <a:gd name="T38" fmla="*/ 2147483647 w 139"/>
                <a:gd name="T39" fmla="*/ 2147483647 h 371"/>
                <a:gd name="T40" fmla="*/ 2147483647 w 139"/>
                <a:gd name="T41" fmla="*/ 2147483647 h 371"/>
                <a:gd name="T42" fmla="*/ 2147483647 w 139"/>
                <a:gd name="T43" fmla="*/ 2147483647 h 371"/>
                <a:gd name="T44" fmla="*/ 2147483647 w 139"/>
                <a:gd name="T45" fmla="*/ 2147483647 h 371"/>
                <a:gd name="T46" fmla="*/ 2147483647 w 139"/>
                <a:gd name="T47" fmla="*/ 2147483647 h 371"/>
                <a:gd name="T48" fmla="*/ 2147483647 w 139"/>
                <a:gd name="T49" fmla="*/ 2147483647 h 371"/>
                <a:gd name="T50" fmla="*/ 2147483647 w 139"/>
                <a:gd name="T51" fmla="*/ 2147483647 h 371"/>
                <a:gd name="T52" fmla="*/ 2147483647 w 139"/>
                <a:gd name="T53" fmla="*/ 2147483647 h 371"/>
                <a:gd name="T54" fmla="*/ 2147483647 w 139"/>
                <a:gd name="T55" fmla="*/ 2147483647 h 371"/>
                <a:gd name="T56" fmla="*/ 2147483647 w 139"/>
                <a:gd name="T57" fmla="*/ 2147483647 h 371"/>
                <a:gd name="T58" fmla="*/ 2147483647 w 139"/>
                <a:gd name="T59" fmla="*/ 2147483647 h 371"/>
                <a:gd name="T60" fmla="*/ 2147483647 w 139"/>
                <a:gd name="T61" fmla="*/ 2147483647 h 371"/>
                <a:gd name="T62" fmla="*/ 2147483647 w 139"/>
                <a:gd name="T63" fmla="*/ 2147483647 h 371"/>
                <a:gd name="T64" fmla="*/ 2147483647 w 139"/>
                <a:gd name="T65" fmla="*/ 2147483647 h 371"/>
                <a:gd name="T66" fmla="*/ 2147483647 w 139"/>
                <a:gd name="T67" fmla="*/ 2147483647 h 371"/>
                <a:gd name="T68" fmla="*/ 2147483647 w 139"/>
                <a:gd name="T69" fmla="*/ 2147483647 h 371"/>
                <a:gd name="T70" fmla="*/ 2147483647 w 139"/>
                <a:gd name="T71" fmla="*/ 2147483647 h 371"/>
                <a:gd name="T72" fmla="*/ 2147483647 w 139"/>
                <a:gd name="T73" fmla="*/ 2147483647 h 371"/>
                <a:gd name="T74" fmla="*/ 2147483647 w 139"/>
                <a:gd name="T75" fmla="*/ 2147483647 h 371"/>
                <a:gd name="T76" fmla="*/ 2147483647 w 139"/>
                <a:gd name="T77" fmla="*/ 2147483647 h 371"/>
                <a:gd name="T78" fmla="*/ 2147483647 w 139"/>
                <a:gd name="T79" fmla="*/ 2147483647 h 371"/>
                <a:gd name="T80" fmla="*/ 2147483647 w 139"/>
                <a:gd name="T81" fmla="*/ 2147483647 h 371"/>
                <a:gd name="T82" fmla="*/ 2147483647 w 139"/>
                <a:gd name="T83" fmla="*/ 2147483647 h 371"/>
                <a:gd name="T84" fmla="*/ 2147483647 w 139"/>
                <a:gd name="T85" fmla="*/ 2147483647 h 371"/>
                <a:gd name="T86" fmla="*/ 2147483647 w 139"/>
                <a:gd name="T87" fmla="*/ 2147483647 h 371"/>
                <a:gd name="T88" fmla="*/ 2147483647 w 139"/>
                <a:gd name="T89" fmla="*/ 2147483647 h 37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9"/>
                <a:gd name="T136" fmla="*/ 0 h 371"/>
                <a:gd name="T137" fmla="*/ 139 w 139"/>
                <a:gd name="T138" fmla="*/ 371 h 37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9" h="371">
                  <a:moveTo>
                    <a:pt x="65" y="216"/>
                  </a:moveTo>
                  <a:cubicBezTo>
                    <a:pt x="65" y="216"/>
                    <a:pt x="60" y="230"/>
                    <a:pt x="59" y="251"/>
                  </a:cubicBezTo>
                  <a:cubicBezTo>
                    <a:pt x="58" y="273"/>
                    <a:pt x="61" y="288"/>
                    <a:pt x="57" y="299"/>
                  </a:cubicBezTo>
                  <a:cubicBezTo>
                    <a:pt x="53" y="311"/>
                    <a:pt x="46" y="319"/>
                    <a:pt x="46" y="325"/>
                  </a:cubicBezTo>
                  <a:cubicBezTo>
                    <a:pt x="46" y="331"/>
                    <a:pt x="47" y="340"/>
                    <a:pt x="42" y="341"/>
                  </a:cubicBezTo>
                  <a:cubicBezTo>
                    <a:pt x="37" y="341"/>
                    <a:pt x="29" y="343"/>
                    <a:pt x="25" y="347"/>
                  </a:cubicBezTo>
                  <a:cubicBezTo>
                    <a:pt x="21" y="351"/>
                    <a:pt x="14" y="351"/>
                    <a:pt x="7" y="349"/>
                  </a:cubicBezTo>
                  <a:cubicBezTo>
                    <a:pt x="0" y="347"/>
                    <a:pt x="3" y="343"/>
                    <a:pt x="8" y="339"/>
                  </a:cubicBezTo>
                  <a:cubicBezTo>
                    <a:pt x="14" y="335"/>
                    <a:pt x="22" y="325"/>
                    <a:pt x="23" y="319"/>
                  </a:cubicBezTo>
                  <a:cubicBezTo>
                    <a:pt x="24" y="314"/>
                    <a:pt x="28" y="306"/>
                    <a:pt x="28" y="301"/>
                  </a:cubicBezTo>
                  <a:cubicBezTo>
                    <a:pt x="29" y="296"/>
                    <a:pt x="33" y="258"/>
                    <a:pt x="33" y="251"/>
                  </a:cubicBezTo>
                  <a:cubicBezTo>
                    <a:pt x="33" y="243"/>
                    <a:pt x="27" y="209"/>
                    <a:pt x="28" y="196"/>
                  </a:cubicBezTo>
                  <a:cubicBezTo>
                    <a:pt x="29" y="183"/>
                    <a:pt x="29" y="165"/>
                    <a:pt x="32" y="156"/>
                  </a:cubicBezTo>
                  <a:cubicBezTo>
                    <a:pt x="34" y="147"/>
                    <a:pt x="38" y="144"/>
                    <a:pt x="38" y="140"/>
                  </a:cubicBezTo>
                  <a:cubicBezTo>
                    <a:pt x="38" y="136"/>
                    <a:pt x="30" y="131"/>
                    <a:pt x="31" y="108"/>
                  </a:cubicBezTo>
                  <a:cubicBezTo>
                    <a:pt x="32" y="99"/>
                    <a:pt x="28" y="68"/>
                    <a:pt x="34" y="64"/>
                  </a:cubicBezTo>
                  <a:cubicBezTo>
                    <a:pt x="41" y="60"/>
                    <a:pt x="62" y="52"/>
                    <a:pt x="62" y="52"/>
                  </a:cubicBezTo>
                  <a:cubicBezTo>
                    <a:pt x="62" y="52"/>
                    <a:pt x="58" y="47"/>
                    <a:pt x="56" y="40"/>
                  </a:cubicBezTo>
                  <a:cubicBezTo>
                    <a:pt x="54" y="33"/>
                    <a:pt x="44" y="12"/>
                    <a:pt x="55" y="7"/>
                  </a:cubicBezTo>
                  <a:cubicBezTo>
                    <a:pt x="65" y="2"/>
                    <a:pt x="86" y="0"/>
                    <a:pt x="89" y="15"/>
                  </a:cubicBezTo>
                  <a:cubicBezTo>
                    <a:pt x="91" y="30"/>
                    <a:pt x="90" y="31"/>
                    <a:pt x="89" y="37"/>
                  </a:cubicBezTo>
                  <a:cubicBezTo>
                    <a:pt x="87" y="42"/>
                    <a:pt x="87" y="46"/>
                    <a:pt x="91" y="49"/>
                  </a:cubicBezTo>
                  <a:cubicBezTo>
                    <a:pt x="94" y="52"/>
                    <a:pt x="130" y="68"/>
                    <a:pt x="130" y="75"/>
                  </a:cubicBezTo>
                  <a:cubicBezTo>
                    <a:pt x="130" y="75"/>
                    <a:pt x="139" y="128"/>
                    <a:pt x="135" y="137"/>
                  </a:cubicBezTo>
                  <a:cubicBezTo>
                    <a:pt x="131" y="146"/>
                    <a:pt x="117" y="163"/>
                    <a:pt x="110" y="169"/>
                  </a:cubicBezTo>
                  <a:cubicBezTo>
                    <a:pt x="110" y="175"/>
                    <a:pt x="109" y="221"/>
                    <a:pt x="112" y="237"/>
                  </a:cubicBezTo>
                  <a:cubicBezTo>
                    <a:pt x="115" y="252"/>
                    <a:pt x="123" y="282"/>
                    <a:pt x="122" y="291"/>
                  </a:cubicBezTo>
                  <a:cubicBezTo>
                    <a:pt x="121" y="300"/>
                    <a:pt x="119" y="314"/>
                    <a:pt x="122" y="322"/>
                  </a:cubicBezTo>
                  <a:cubicBezTo>
                    <a:pt x="125" y="330"/>
                    <a:pt x="128" y="340"/>
                    <a:pt x="126" y="345"/>
                  </a:cubicBezTo>
                  <a:cubicBezTo>
                    <a:pt x="125" y="350"/>
                    <a:pt x="123" y="353"/>
                    <a:pt x="124" y="358"/>
                  </a:cubicBezTo>
                  <a:cubicBezTo>
                    <a:pt x="124" y="362"/>
                    <a:pt x="125" y="371"/>
                    <a:pt x="119" y="371"/>
                  </a:cubicBezTo>
                  <a:cubicBezTo>
                    <a:pt x="114" y="371"/>
                    <a:pt x="110" y="369"/>
                    <a:pt x="107" y="364"/>
                  </a:cubicBezTo>
                  <a:cubicBezTo>
                    <a:pt x="104" y="359"/>
                    <a:pt x="110" y="356"/>
                    <a:pt x="105" y="352"/>
                  </a:cubicBezTo>
                  <a:cubicBezTo>
                    <a:pt x="100" y="348"/>
                    <a:pt x="94" y="335"/>
                    <a:pt x="91" y="325"/>
                  </a:cubicBezTo>
                  <a:cubicBezTo>
                    <a:pt x="87" y="315"/>
                    <a:pt x="85" y="304"/>
                    <a:pt x="85" y="295"/>
                  </a:cubicBezTo>
                  <a:cubicBezTo>
                    <a:pt x="84" y="287"/>
                    <a:pt x="83" y="277"/>
                    <a:pt x="83" y="274"/>
                  </a:cubicBezTo>
                  <a:cubicBezTo>
                    <a:pt x="82" y="272"/>
                    <a:pt x="75" y="254"/>
                    <a:pt x="75" y="247"/>
                  </a:cubicBezTo>
                  <a:cubicBezTo>
                    <a:pt x="75" y="240"/>
                    <a:pt x="69" y="221"/>
                    <a:pt x="65" y="216"/>
                  </a:cubicBezTo>
                  <a:close/>
                  <a:moveTo>
                    <a:pt x="106" y="141"/>
                  </a:moveTo>
                  <a:cubicBezTo>
                    <a:pt x="111" y="133"/>
                    <a:pt x="111" y="133"/>
                    <a:pt x="111" y="133"/>
                  </a:cubicBezTo>
                  <a:cubicBezTo>
                    <a:pt x="111" y="133"/>
                    <a:pt x="114" y="130"/>
                    <a:pt x="114" y="125"/>
                  </a:cubicBezTo>
                  <a:cubicBezTo>
                    <a:pt x="114" y="119"/>
                    <a:pt x="114" y="115"/>
                    <a:pt x="113" y="113"/>
                  </a:cubicBezTo>
                  <a:cubicBezTo>
                    <a:pt x="112" y="110"/>
                    <a:pt x="109" y="104"/>
                    <a:pt x="109" y="104"/>
                  </a:cubicBezTo>
                  <a:cubicBezTo>
                    <a:pt x="109" y="104"/>
                    <a:pt x="108" y="117"/>
                    <a:pt x="108" y="120"/>
                  </a:cubicBezTo>
                  <a:cubicBezTo>
                    <a:pt x="108" y="123"/>
                    <a:pt x="106" y="141"/>
                    <a:pt x="106" y="141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4" name="Freeform 9"/>
            <p:cNvSpPr>
              <a:spLocks/>
            </p:cNvSpPr>
            <p:nvPr/>
          </p:nvSpPr>
          <p:spPr bwMode="auto">
            <a:xfrm>
              <a:off x="1755776" y="1046163"/>
              <a:ext cx="558800" cy="1233488"/>
            </a:xfrm>
            <a:custGeom>
              <a:avLst/>
              <a:gdLst>
                <a:gd name="T0" fmla="*/ 0 w 33"/>
                <a:gd name="T1" fmla="*/ 2147483647 h 73"/>
                <a:gd name="T2" fmla="*/ 2147483647 w 33"/>
                <a:gd name="T3" fmla="*/ 2147483647 h 73"/>
                <a:gd name="T4" fmla="*/ 2147483647 w 33"/>
                <a:gd name="T5" fmla="*/ 2147483647 h 73"/>
                <a:gd name="T6" fmla="*/ 2147483647 w 33"/>
                <a:gd name="T7" fmla="*/ 0 h 73"/>
                <a:gd name="T8" fmla="*/ 2147483647 w 33"/>
                <a:gd name="T9" fmla="*/ 2147483647 h 73"/>
                <a:gd name="T10" fmla="*/ 2147483647 w 33"/>
                <a:gd name="T11" fmla="*/ 2147483647 h 73"/>
                <a:gd name="T12" fmla="*/ 2147483647 w 33"/>
                <a:gd name="T13" fmla="*/ 2147483647 h 73"/>
                <a:gd name="T14" fmla="*/ 0 w 33"/>
                <a:gd name="T15" fmla="*/ 2147483647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73"/>
                <a:gd name="T26" fmla="*/ 33 w 33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73">
                  <a:moveTo>
                    <a:pt x="0" y="73"/>
                  </a:moveTo>
                  <a:cubicBezTo>
                    <a:pt x="0" y="73"/>
                    <a:pt x="15" y="39"/>
                    <a:pt x="20" y="30"/>
                  </a:cubicBezTo>
                  <a:cubicBezTo>
                    <a:pt x="25" y="21"/>
                    <a:pt x="33" y="4"/>
                    <a:pt x="33" y="4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0" y="0"/>
                    <a:pt x="17" y="13"/>
                    <a:pt x="14" y="13"/>
                  </a:cubicBezTo>
                  <a:cubicBezTo>
                    <a:pt x="10" y="13"/>
                    <a:pt x="4" y="8"/>
                    <a:pt x="3" y="6"/>
                  </a:cubicBezTo>
                  <a:cubicBezTo>
                    <a:pt x="2" y="5"/>
                    <a:pt x="1" y="8"/>
                    <a:pt x="1" y="11"/>
                  </a:cubicBezTo>
                  <a:cubicBezTo>
                    <a:pt x="1" y="14"/>
                    <a:pt x="0" y="73"/>
                    <a:pt x="0" y="73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5" name="Freeform 10"/>
            <p:cNvSpPr>
              <a:spLocks/>
            </p:cNvSpPr>
            <p:nvPr/>
          </p:nvSpPr>
          <p:spPr bwMode="auto">
            <a:xfrm>
              <a:off x="1773238" y="1265238"/>
              <a:ext cx="254000" cy="981075"/>
            </a:xfrm>
            <a:custGeom>
              <a:avLst/>
              <a:gdLst>
                <a:gd name="T0" fmla="*/ 2147483647 w 15"/>
                <a:gd name="T1" fmla="*/ 2147483647 h 58"/>
                <a:gd name="T2" fmla="*/ 2147483647 w 15"/>
                <a:gd name="T3" fmla="*/ 0 h 58"/>
                <a:gd name="T4" fmla="*/ 2147483647 w 15"/>
                <a:gd name="T5" fmla="*/ 2147483647 h 58"/>
                <a:gd name="T6" fmla="*/ 2147483647 w 15"/>
                <a:gd name="T7" fmla="*/ 2147483647 h 58"/>
                <a:gd name="T8" fmla="*/ 0 w 15"/>
                <a:gd name="T9" fmla="*/ 2147483647 h 58"/>
                <a:gd name="T10" fmla="*/ 0 w 15"/>
                <a:gd name="T11" fmla="*/ 2147483647 h 58"/>
                <a:gd name="T12" fmla="*/ 2147483647 w 15"/>
                <a:gd name="T13" fmla="*/ 2147483647 h 58"/>
                <a:gd name="T14" fmla="*/ 2147483647 w 15"/>
                <a:gd name="T15" fmla="*/ 2147483647 h 58"/>
                <a:gd name="T16" fmla="*/ 2147483647 w 15"/>
                <a:gd name="T17" fmla="*/ 2147483647 h 5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"/>
                <a:gd name="T28" fmla="*/ 0 h 58"/>
                <a:gd name="T29" fmla="*/ 15 w 15"/>
                <a:gd name="T30" fmla="*/ 58 h 5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" h="58">
                  <a:moveTo>
                    <a:pt x="15" y="5"/>
                  </a:moveTo>
                  <a:cubicBezTo>
                    <a:pt x="15" y="5"/>
                    <a:pt x="14" y="0"/>
                    <a:pt x="12" y="0"/>
                  </a:cubicBezTo>
                  <a:cubicBezTo>
                    <a:pt x="9" y="0"/>
                    <a:pt x="7" y="3"/>
                    <a:pt x="7" y="5"/>
                  </a:cubicBezTo>
                  <a:cubicBezTo>
                    <a:pt x="8" y="6"/>
                    <a:pt x="10" y="7"/>
                    <a:pt x="9" y="9"/>
                  </a:cubicBezTo>
                  <a:cubicBezTo>
                    <a:pt x="8" y="10"/>
                    <a:pt x="0" y="25"/>
                    <a:pt x="0" y="28"/>
                  </a:cubicBezTo>
                  <a:cubicBezTo>
                    <a:pt x="0" y="31"/>
                    <a:pt x="0" y="58"/>
                    <a:pt x="0" y="58"/>
                  </a:cubicBezTo>
                  <a:cubicBezTo>
                    <a:pt x="13" y="29"/>
                    <a:pt x="13" y="29"/>
                    <a:pt x="13" y="29"/>
                  </a:cubicBezTo>
                  <a:cubicBezTo>
                    <a:pt x="13" y="29"/>
                    <a:pt x="13" y="10"/>
                    <a:pt x="13" y="9"/>
                  </a:cubicBezTo>
                  <a:cubicBezTo>
                    <a:pt x="14" y="9"/>
                    <a:pt x="15" y="6"/>
                    <a:pt x="15" y="5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6" name="Freeform 11"/>
            <p:cNvSpPr>
              <a:spLocks/>
            </p:cNvSpPr>
            <p:nvPr/>
          </p:nvSpPr>
          <p:spPr bwMode="auto">
            <a:xfrm>
              <a:off x="1824038" y="1265238"/>
              <a:ext cx="152400" cy="134938"/>
            </a:xfrm>
            <a:custGeom>
              <a:avLst/>
              <a:gdLst>
                <a:gd name="T0" fmla="*/ 0 w 9"/>
                <a:gd name="T1" fmla="*/ 2147483647 h 8"/>
                <a:gd name="T2" fmla="*/ 2147483647 w 9"/>
                <a:gd name="T3" fmla="*/ 0 h 8"/>
                <a:gd name="T4" fmla="*/ 2147483647 w 9"/>
                <a:gd name="T5" fmla="*/ 0 h 8"/>
                <a:gd name="T6" fmla="*/ 2147483647 w 9"/>
                <a:gd name="T7" fmla="*/ 2147483647 h 8"/>
                <a:gd name="T8" fmla="*/ 0 w 9"/>
                <a:gd name="T9" fmla="*/ 2147483647 h 8"/>
                <a:gd name="T10" fmla="*/ 0 w 9"/>
                <a:gd name="T11" fmla="*/ 2147483647 h 8"/>
                <a:gd name="T12" fmla="*/ 0 w 9"/>
                <a:gd name="T13" fmla="*/ 2147483647 h 8"/>
                <a:gd name="T14" fmla="*/ 0 w 9"/>
                <a:gd name="T15" fmla="*/ 2147483647 h 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"/>
                <a:gd name="T25" fmla="*/ 0 h 8"/>
                <a:gd name="T26" fmla="*/ 9 w 9"/>
                <a:gd name="T27" fmla="*/ 8 h 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" h="8">
                  <a:moveTo>
                    <a:pt x="0" y="8"/>
                  </a:moveTo>
                  <a:cubicBezTo>
                    <a:pt x="0" y="4"/>
                    <a:pt x="4" y="0"/>
                    <a:pt x="9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4" y="1"/>
                    <a:pt x="0" y="4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ubicBezTo>
                    <a:pt x="0" y="8"/>
                    <a:pt x="0" y="8"/>
                    <a:pt x="0" y="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7" name="Freeform 12"/>
            <p:cNvSpPr>
              <a:spLocks/>
            </p:cNvSpPr>
            <p:nvPr/>
          </p:nvSpPr>
          <p:spPr bwMode="auto">
            <a:xfrm>
              <a:off x="1976438" y="1265238"/>
              <a:ext cx="101600" cy="169863"/>
            </a:xfrm>
            <a:custGeom>
              <a:avLst/>
              <a:gdLst>
                <a:gd name="T0" fmla="*/ 2147483647 w 6"/>
                <a:gd name="T1" fmla="*/ 2147483647 h 10"/>
                <a:gd name="T2" fmla="*/ 0 w 6"/>
                <a:gd name="T3" fmla="*/ 2147483647 h 10"/>
                <a:gd name="T4" fmla="*/ 0 w 6"/>
                <a:gd name="T5" fmla="*/ 2147483647 h 10"/>
                <a:gd name="T6" fmla="*/ 0 w 6"/>
                <a:gd name="T7" fmla="*/ 0 h 10"/>
                <a:gd name="T8" fmla="*/ 2147483647 w 6"/>
                <a:gd name="T9" fmla="*/ 2147483647 h 10"/>
                <a:gd name="T10" fmla="*/ 2147483647 w 6"/>
                <a:gd name="T11" fmla="*/ 2147483647 h 10"/>
                <a:gd name="T12" fmla="*/ 2147483647 w 6"/>
                <a:gd name="T13" fmla="*/ 2147483647 h 10"/>
                <a:gd name="T14" fmla="*/ 2147483647 w 6"/>
                <a:gd name="T15" fmla="*/ 2147483647 h 1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"/>
                <a:gd name="T25" fmla="*/ 0 h 10"/>
                <a:gd name="T26" fmla="*/ 6 w 6"/>
                <a:gd name="T27" fmla="*/ 10 h 1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" h="10">
                  <a:moveTo>
                    <a:pt x="6" y="10"/>
                  </a:moveTo>
                  <a:cubicBezTo>
                    <a:pt x="6" y="5"/>
                    <a:pt x="3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0"/>
                    <a:pt x="6" y="5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8" name="Freeform 13"/>
            <p:cNvSpPr>
              <a:spLocks/>
            </p:cNvSpPr>
            <p:nvPr/>
          </p:nvSpPr>
          <p:spPr bwMode="auto">
            <a:xfrm>
              <a:off x="1773238" y="1282701"/>
              <a:ext cx="50800" cy="117475"/>
            </a:xfrm>
            <a:custGeom>
              <a:avLst/>
              <a:gdLst>
                <a:gd name="T0" fmla="*/ 0 w 32"/>
                <a:gd name="T1" fmla="*/ 0 h 74"/>
                <a:gd name="T2" fmla="*/ 0 w 32"/>
                <a:gd name="T3" fmla="*/ 0 h 74"/>
                <a:gd name="T4" fmla="*/ 2147483647 w 32"/>
                <a:gd name="T5" fmla="*/ 2147483647 h 74"/>
                <a:gd name="T6" fmla="*/ 2147483647 w 32"/>
                <a:gd name="T7" fmla="*/ 2147483647 h 74"/>
                <a:gd name="T8" fmla="*/ 0 w 32"/>
                <a:gd name="T9" fmla="*/ 0 h 74"/>
                <a:gd name="T10" fmla="*/ 0 w 32"/>
                <a:gd name="T11" fmla="*/ 0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2"/>
                <a:gd name="T19" fmla="*/ 0 h 74"/>
                <a:gd name="T20" fmla="*/ 32 w 32"/>
                <a:gd name="T21" fmla="*/ 74 h 7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2" h="74">
                  <a:moveTo>
                    <a:pt x="0" y="0"/>
                  </a:moveTo>
                  <a:lnTo>
                    <a:pt x="0" y="0"/>
                  </a:lnTo>
                  <a:lnTo>
                    <a:pt x="32" y="7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0429" name="Freeform 14"/>
            <p:cNvSpPr>
              <a:spLocks/>
            </p:cNvSpPr>
            <p:nvPr/>
          </p:nvSpPr>
          <p:spPr bwMode="auto">
            <a:xfrm>
              <a:off x="2078038" y="1282701"/>
              <a:ext cx="152400" cy="168275"/>
            </a:xfrm>
            <a:custGeom>
              <a:avLst/>
              <a:gdLst>
                <a:gd name="T0" fmla="*/ 0 w 96"/>
                <a:gd name="T1" fmla="*/ 2147483647 h 106"/>
                <a:gd name="T2" fmla="*/ 2147483647 w 96"/>
                <a:gd name="T3" fmla="*/ 0 h 106"/>
                <a:gd name="T4" fmla="*/ 2147483647 w 96"/>
                <a:gd name="T5" fmla="*/ 0 h 106"/>
                <a:gd name="T6" fmla="*/ 0 w 96"/>
                <a:gd name="T7" fmla="*/ 2147483647 h 106"/>
                <a:gd name="T8" fmla="*/ 0 w 96"/>
                <a:gd name="T9" fmla="*/ 2147483647 h 106"/>
                <a:gd name="T10" fmla="*/ 0 w 96"/>
                <a:gd name="T11" fmla="*/ 2147483647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6"/>
                <a:gd name="T19" fmla="*/ 0 h 106"/>
                <a:gd name="T20" fmla="*/ 96 w 96"/>
                <a:gd name="T21" fmla="*/ 106 h 10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6" h="106">
                  <a:moveTo>
                    <a:pt x="0" y="96"/>
                  </a:moveTo>
                  <a:lnTo>
                    <a:pt x="96" y="0"/>
                  </a:lnTo>
                  <a:lnTo>
                    <a:pt x="0" y="106"/>
                  </a:lnTo>
                  <a:lnTo>
                    <a:pt x="0" y="9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0422" name="矩形 3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41" name="群組 19"/>
          <p:cNvGrpSpPr>
            <a:grpSpLocks/>
          </p:cNvGrpSpPr>
          <p:nvPr/>
        </p:nvGrpSpPr>
        <p:grpSpPr bwMode="auto">
          <a:xfrm>
            <a:off x="250825" y="476250"/>
            <a:ext cx="1873250" cy="6192838"/>
            <a:chOff x="9468544" y="-12988824"/>
            <a:chExt cx="11377264" cy="40007944"/>
          </a:xfrm>
        </p:grpSpPr>
        <p:sp>
          <p:nvSpPr>
            <p:cNvPr id="21" name="手繪多邊形 20"/>
            <p:cNvSpPr/>
            <p:nvPr/>
          </p:nvSpPr>
          <p:spPr>
            <a:xfrm>
              <a:off x="9468544" y="-7368636"/>
              <a:ext cx="11377264" cy="34387756"/>
            </a:xfrm>
            <a:custGeom>
              <a:avLst/>
              <a:gdLst>
                <a:gd name="connsiteX0" fmla="*/ 155448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55448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30" fmla="*/ 1554480 w 10241280"/>
                <a:gd name="connsiteY30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241280"/>
                <a:gd name="connsiteY0" fmla="*/ 0 h 32918400"/>
                <a:gd name="connsiteX1" fmla="*/ 2468880 w 10241280"/>
                <a:gd name="connsiteY1" fmla="*/ 457200 h 32918400"/>
                <a:gd name="connsiteX2" fmla="*/ 2651760 w 10241280"/>
                <a:gd name="connsiteY2" fmla="*/ 91440 h 32918400"/>
                <a:gd name="connsiteX3" fmla="*/ 3657600 w 10241280"/>
                <a:gd name="connsiteY3" fmla="*/ 914400 h 32918400"/>
                <a:gd name="connsiteX4" fmla="*/ 4023360 w 10241280"/>
                <a:gd name="connsiteY4" fmla="*/ 640080 h 32918400"/>
                <a:gd name="connsiteX5" fmla="*/ 6675120 w 10241280"/>
                <a:gd name="connsiteY5" fmla="*/ 1371600 h 32918400"/>
                <a:gd name="connsiteX6" fmla="*/ 7223760 w 10241280"/>
                <a:gd name="connsiteY6" fmla="*/ 1188720 h 32918400"/>
                <a:gd name="connsiteX7" fmla="*/ 9052560 w 10241280"/>
                <a:gd name="connsiteY7" fmla="*/ 5943600 h 32918400"/>
                <a:gd name="connsiteX8" fmla="*/ 9509760 w 10241280"/>
                <a:gd name="connsiteY8" fmla="*/ 6309360 h 32918400"/>
                <a:gd name="connsiteX9" fmla="*/ 9326880 w 10241280"/>
                <a:gd name="connsiteY9" fmla="*/ 7955280 h 32918400"/>
                <a:gd name="connsiteX10" fmla="*/ 9326880 w 10241280"/>
                <a:gd name="connsiteY10" fmla="*/ 7955280 h 32918400"/>
                <a:gd name="connsiteX11" fmla="*/ 9875520 w 10241280"/>
                <a:gd name="connsiteY11" fmla="*/ 8961120 h 32918400"/>
                <a:gd name="connsiteX12" fmla="*/ 8503920 w 10241280"/>
                <a:gd name="connsiteY12" fmla="*/ 10424160 h 32918400"/>
                <a:gd name="connsiteX13" fmla="*/ 8595360 w 10241280"/>
                <a:gd name="connsiteY13" fmla="*/ 14081760 h 32918400"/>
                <a:gd name="connsiteX14" fmla="*/ 8046720 w 10241280"/>
                <a:gd name="connsiteY14" fmla="*/ 17922240 h 32918400"/>
                <a:gd name="connsiteX15" fmla="*/ 8778240 w 10241280"/>
                <a:gd name="connsiteY15" fmla="*/ 28620720 h 32918400"/>
                <a:gd name="connsiteX16" fmla="*/ 10241280 w 10241280"/>
                <a:gd name="connsiteY16" fmla="*/ 32644080 h 32918400"/>
                <a:gd name="connsiteX17" fmla="*/ 8138160 w 10241280"/>
                <a:gd name="connsiteY17" fmla="*/ 32918400 h 32918400"/>
                <a:gd name="connsiteX18" fmla="*/ 6126480 w 10241280"/>
                <a:gd name="connsiteY18" fmla="*/ 31546800 h 32918400"/>
                <a:gd name="connsiteX19" fmla="*/ 6217920 w 10241280"/>
                <a:gd name="connsiteY19" fmla="*/ 29900880 h 32918400"/>
                <a:gd name="connsiteX20" fmla="*/ 5029200 w 10241280"/>
                <a:gd name="connsiteY20" fmla="*/ 29992320 h 32918400"/>
                <a:gd name="connsiteX21" fmla="*/ 4206240 w 10241280"/>
                <a:gd name="connsiteY21" fmla="*/ 29352240 h 32918400"/>
                <a:gd name="connsiteX22" fmla="*/ 3474720 w 10241280"/>
                <a:gd name="connsiteY22" fmla="*/ 29352240 h 32918400"/>
                <a:gd name="connsiteX23" fmla="*/ 2468880 w 10241280"/>
                <a:gd name="connsiteY23" fmla="*/ 29260800 h 32918400"/>
                <a:gd name="connsiteX24" fmla="*/ 3931920 w 10241280"/>
                <a:gd name="connsiteY24" fmla="*/ 18653760 h 32918400"/>
                <a:gd name="connsiteX25" fmla="*/ 2377440 w 10241280"/>
                <a:gd name="connsiteY25" fmla="*/ 14630400 h 32918400"/>
                <a:gd name="connsiteX26" fmla="*/ 1554480 w 10241280"/>
                <a:gd name="connsiteY26" fmla="*/ 14630400 h 32918400"/>
                <a:gd name="connsiteX27" fmla="*/ 2286000 w 10241280"/>
                <a:gd name="connsiteY27" fmla="*/ 7680960 h 32918400"/>
                <a:gd name="connsiteX28" fmla="*/ 0 w 10241280"/>
                <a:gd name="connsiteY28" fmla="*/ 822960 h 32918400"/>
                <a:gd name="connsiteX29" fmla="*/ 1645920 w 1024128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497648"/>
                <a:gd name="connsiteY0" fmla="*/ 0 h 32918400"/>
                <a:gd name="connsiteX1" fmla="*/ 2468880 w 10497648"/>
                <a:gd name="connsiteY1" fmla="*/ 457200 h 32918400"/>
                <a:gd name="connsiteX2" fmla="*/ 2651760 w 10497648"/>
                <a:gd name="connsiteY2" fmla="*/ 91440 h 32918400"/>
                <a:gd name="connsiteX3" fmla="*/ 3657600 w 10497648"/>
                <a:gd name="connsiteY3" fmla="*/ 914400 h 32918400"/>
                <a:gd name="connsiteX4" fmla="*/ 4023360 w 10497648"/>
                <a:gd name="connsiteY4" fmla="*/ 640080 h 32918400"/>
                <a:gd name="connsiteX5" fmla="*/ 6675120 w 10497648"/>
                <a:gd name="connsiteY5" fmla="*/ 1371600 h 32918400"/>
                <a:gd name="connsiteX6" fmla="*/ 7223760 w 10497648"/>
                <a:gd name="connsiteY6" fmla="*/ 1188720 h 32918400"/>
                <a:gd name="connsiteX7" fmla="*/ 9052560 w 10497648"/>
                <a:gd name="connsiteY7" fmla="*/ 5943600 h 32918400"/>
                <a:gd name="connsiteX8" fmla="*/ 9509760 w 10497648"/>
                <a:gd name="connsiteY8" fmla="*/ 6309360 h 32918400"/>
                <a:gd name="connsiteX9" fmla="*/ 9326880 w 10497648"/>
                <a:gd name="connsiteY9" fmla="*/ 7955280 h 32918400"/>
                <a:gd name="connsiteX10" fmla="*/ 9326880 w 10497648"/>
                <a:gd name="connsiteY10" fmla="*/ 7955280 h 32918400"/>
                <a:gd name="connsiteX11" fmla="*/ 9875520 w 10497648"/>
                <a:gd name="connsiteY11" fmla="*/ 8961120 h 32918400"/>
                <a:gd name="connsiteX12" fmla="*/ 8503920 w 10497648"/>
                <a:gd name="connsiteY12" fmla="*/ 10424160 h 32918400"/>
                <a:gd name="connsiteX13" fmla="*/ 8595360 w 10497648"/>
                <a:gd name="connsiteY13" fmla="*/ 14081760 h 32918400"/>
                <a:gd name="connsiteX14" fmla="*/ 8046720 w 10497648"/>
                <a:gd name="connsiteY14" fmla="*/ 17922240 h 32918400"/>
                <a:gd name="connsiteX15" fmla="*/ 8778240 w 10497648"/>
                <a:gd name="connsiteY15" fmla="*/ 28620720 h 32918400"/>
                <a:gd name="connsiteX16" fmla="*/ 10241280 w 10497648"/>
                <a:gd name="connsiteY16" fmla="*/ 32644080 h 32918400"/>
                <a:gd name="connsiteX17" fmla="*/ 8138160 w 10497648"/>
                <a:gd name="connsiteY17" fmla="*/ 32918400 h 32918400"/>
                <a:gd name="connsiteX18" fmla="*/ 6126480 w 10497648"/>
                <a:gd name="connsiteY18" fmla="*/ 31546800 h 32918400"/>
                <a:gd name="connsiteX19" fmla="*/ 6217920 w 10497648"/>
                <a:gd name="connsiteY19" fmla="*/ 29900880 h 32918400"/>
                <a:gd name="connsiteX20" fmla="*/ 5029200 w 10497648"/>
                <a:gd name="connsiteY20" fmla="*/ 29992320 h 32918400"/>
                <a:gd name="connsiteX21" fmla="*/ 4206240 w 10497648"/>
                <a:gd name="connsiteY21" fmla="*/ 29352240 h 32918400"/>
                <a:gd name="connsiteX22" fmla="*/ 3474720 w 10497648"/>
                <a:gd name="connsiteY22" fmla="*/ 29352240 h 32918400"/>
                <a:gd name="connsiteX23" fmla="*/ 2468880 w 10497648"/>
                <a:gd name="connsiteY23" fmla="*/ 29260800 h 32918400"/>
                <a:gd name="connsiteX24" fmla="*/ 3931920 w 10497648"/>
                <a:gd name="connsiteY24" fmla="*/ 18653760 h 32918400"/>
                <a:gd name="connsiteX25" fmla="*/ 2377440 w 10497648"/>
                <a:gd name="connsiteY25" fmla="*/ 14630400 h 32918400"/>
                <a:gd name="connsiteX26" fmla="*/ 1554480 w 10497648"/>
                <a:gd name="connsiteY26" fmla="*/ 14630400 h 32918400"/>
                <a:gd name="connsiteX27" fmla="*/ 2286000 w 10497648"/>
                <a:gd name="connsiteY27" fmla="*/ 7680960 h 32918400"/>
                <a:gd name="connsiteX28" fmla="*/ 0 w 10497648"/>
                <a:gd name="connsiteY28" fmla="*/ 822960 h 32918400"/>
                <a:gd name="connsiteX29" fmla="*/ 1645920 w 10497648"/>
                <a:gd name="connsiteY29" fmla="*/ 0 h 32918400"/>
                <a:gd name="connsiteX0" fmla="*/ 1645920 w 10497648"/>
                <a:gd name="connsiteY0" fmla="*/ 0 h 32918400"/>
                <a:gd name="connsiteX1" fmla="*/ 2468880 w 10497648"/>
                <a:gd name="connsiteY1" fmla="*/ 457200 h 32918400"/>
                <a:gd name="connsiteX2" fmla="*/ 2651760 w 10497648"/>
                <a:gd name="connsiteY2" fmla="*/ 91440 h 32918400"/>
                <a:gd name="connsiteX3" fmla="*/ 3657600 w 10497648"/>
                <a:gd name="connsiteY3" fmla="*/ 914400 h 32918400"/>
                <a:gd name="connsiteX4" fmla="*/ 4023360 w 10497648"/>
                <a:gd name="connsiteY4" fmla="*/ 640080 h 32918400"/>
                <a:gd name="connsiteX5" fmla="*/ 6675120 w 10497648"/>
                <a:gd name="connsiteY5" fmla="*/ 1371600 h 32918400"/>
                <a:gd name="connsiteX6" fmla="*/ 7223760 w 10497648"/>
                <a:gd name="connsiteY6" fmla="*/ 1188720 h 32918400"/>
                <a:gd name="connsiteX7" fmla="*/ 9052560 w 10497648"/>
                <a:gd name="connsiteY7" fmla="*/ 5943600 h 32918400"/>
                <a:gd name="connsiteX8" fmla="*/ 9509760 w 10497648"/>
                <a:gd name="connsiteY8" fmla="*/ 6309360 h 32918400"/>
                <a:gd name="connsiteX9" fmla="*/ 9326880 w 10497648"/>
                <a:gd name="connsiteY9" fmla="*/ 7955280 h 32918400"/>
                <a:gd name="connsiteX10" fmla="*/ 9326880 w 10497648"/>
                <a:gd name="connsiteY10" fmla="*/ 7955280 h 32918400"/>
                <a:gd name="connsiteX11" fmla="*/ 9875520 w 10497648"/>
                <a:gd name="connsiteY11" fmla="*/ 8961120 h 32918400"/>
                <a:gd name="connsiteX12" fmla="*/ 8503920 w 10497648"/>
                <a:gd name="connsiteY12" fmla="*/ 10424160 h 32918400"/>
                <a:gd name="connsiteX13" fmla="*/ 8595360 w 10497648"/>
                <a:gd name="connsiteY13" fmla="*/ 14081760 h 32918400"/>
                <a:gd name="connsiteX14" fmla="*/ 8046720 w 10497648"/>
                <a:gd name="connsiteY14" fmla="*/ 17922240 h 32918400"/>
                <a:gd name="connsiteX15" fmla="*/ 8778240 w 10497648"/>
                <a:gd name="connsiteY15" fmla="*/ 28620720 h 32918400"/>
                <a:gd name="connsiteX16" fmla="*/ 10241280 w 10497648"/>
                <a:gd name="connsiteY16" fmla="*/ 32644080 h 32918400"/>
                <a:gd name="connsiteX17" fmla="*/ 8138160 w 10497648"/>
                <a:gd name="connsiteY17" fmla="*/ 32918400 h 32918400"/>
                <a:gd name="connsiteX18" fmla="*/ 6126480 w 10497648"/>
                <a:gd name="connsiteY18" fmla="*/ 31546800 h 32918400"/>
                <a:gd name="connsiteX19" fmla="*/ 6217920 w 10497648"/>
                <a:gd name="connsiteY19" fmla="*/ 29900880 h 32918400"/>
                <a:gd name="connsiteX20" fmla="*/ 5029200 w 10497648"/>
                <a:gd name="connsiteY20" fmla="*/ 29992320 h 32918400"/>
                <a:gd name="connsiteX21" fmla="*/ 4206240 w 10497648"/>
                <a:gd name="connsiteY21" fmla="*/ 29352240 h 32918400"/>
                <a:gd name="connsiteX22" fmla="*/ 3474720 w 10497648"/>
                <a:gd name="connsiteY22" fmla="*/ 29352240 h 32918400"/>
                <a:gd name="connsiteX23" fmla="*/ 2468880 w 10497648"/>
                <a:gd name="connsiteY23" fmla="*/ 29260800 h 32918400"/>
                <a:gd name="connsiteX24" fmla="*/ 3931920 w 10497648"/>
                <a:gd name="connsiteY24" fmla="*/ 18653760 h 32918400"/>
                <a:gd name="connsiteX25" fmla="*/ 2377440 w 10497648"/>
                <a:gd name="connsiteY25" fmla="*/ 14630400 h 32918400"/>
                <a:gd name="connsiteX26" fmla="*/ 1554480 w 10497648"/>
                <a:gd name="connsiteY26" fmla="*/ 14630400 h 32918400"/>
                <a:gd name="connsiteX27" fmla="*/ 2286000 w 10497648"/>
                <a:gd name="connsiteY27" fmla="*/ 7680960 h 32918400"/>
                <a:gd name="connsiteX28" fmla="*/ 0 w 10497648"/>
                <a:gd name="connsiteY28" fmla="*/ 822960 h 32918400"/>
                <a:gd name="connsiteX29" fmla="*/ 1645920 w 10497648"/>
                <a:gd name="connsiteY29" fmla="*/ 0 h 32918400"/>
                <a:gd name="connsiteX0" fmla="*/ 1645920 w 10497648"/>
                <a:gd name="connsiteY0" fmla="*/ 0 h 32918400"/>
                <a:gd name="connsiteX1" fmla="*/ 2468880 w 10497648"/>
                <a:gd name="connsiteY1" fmla="*/ 457200 h 32918400"/>
                <a:gd name="connsiteX2" fmla="*/ 2651760 w 10497648"/>
                <a:gd name="connsiteY2" fmla="*/ 91440 h 32918400"/>
                <a:gd name="connsiteX3" fmla="*/ 3657600 w 10497648"/>
                <a:gd name="connsiteY3" fmla="*/ 914400 h 32918400"/>
                <a:gd name="connsiteX4" fmla="*/ 4023360 w 10497648"/>
                <a:gd name="connsiteY4" fmla="*/ 640080 h 32918400"/>
                <a:gd name="connsiteX5" fmla="*/ 6675120 w 10497648"/>
                <a:gd name="connsiteY5" fmla="*/ 1371600 h 32918400"/>
                <a:gd name="connsiteX6" fmla="*/ 7223760 w 10497648"/>
                <a:gd name="connsiteY6" fmla="*/ 1188720 h 32918400"/>
                <a:gd name="connsiteX7" fmla="*/ 9052560 w 10497648"/>
                <a:gd name="connsiteY7" fmla="*/ 5943600 h 32918400"/>
                <a:gd name="connsiteX8" fmla="*/ 9509760 w 10497648"/>
                <a:gd name="connsiteY8" fmla="*/ 6309360 h 32918400"/>
                <a:gd name="connsiteX9" fmla="*/ 9326880 w 10497648"/>
                <a:gd name="connsiteY9" fmla="*/ 7955280 h 32918400"/>
                <a:gd name="connsiteX10" fmla="*/ 9326880 w 10497648"/>
                <a:gd name="connsiteY10" fmla="*/ 7955280 h 32918400"/>
                <a:gd name="connsiteX11" fmla="*/ 9875520 w 10497648"/>
                <a:gd name="connsiteY11" fmla="*/ 8961120 h 32918400"/>
                <a:gd name="connsiteX12" fmla="*/ 8503920 w 10497648"/>
                <a:gd name="connsiteY12" fmla="*/ 10424160 h 32918400"/>
                <a:gd name="connsiteX13" fmla="*/ 8595360 w 10497648"/>
                <a:gd name="connsiteY13" fmla="*/ 14081760 h 32918400"/>
                <a:gd name="connsiteX14" fmla="*/ 8046720 w 10497648"/>
                <a:gd name="connsiteY14" fmla="*/ 17922240 h 32918400"/>
                <a:gd name="connsiteX15" fmla="*/ 8778240 w 10497648"/>
                <a:gd name="connsiteY15" fmla="*/ 28620720 h 32918400"/>
                <a:gd name="connsiteX16" fmla="*/ 10241280 w 10497648"/>
                <a:gd name="connsiteY16" fmla="*/ 32644080 h 32918400"/>
                <a:gd name="connsiteX17" fmla="*/ 8138160 w 10497648"/>
                <a:gd name="connsiteY17" fmla="*/ 32918400 h 32918400"/>
                <a:gd name="connsiteX18" fmla="*/ 6126480 w 10497648"/>
                <a:gd name="connsiteY18" fmla="*/ 31546800 h 32918400"/>
                <a:gd name="connsiteX19" fmla="*/ 6217920 w 10497648"/>
                <a:gd name="connsiteY19" fmla="*/ 29900880 h 32918400"/>
                <a:gd name="connsiteX20" fmla="*/ 5029200 w 10497648"/>
                <a:gd name="connsiteY20" fmla="*/ 29992320 h 32918400"/>
                <a:gd name="connsiteX21" fmla="*/ 4206240 w 10497648"/>
                <a:gd name="connsiteY21" fmla="*/ 29352240 h 32918400"/>
                <a:gd name="connsiteX22" fmla="*/ 3474720 w 10497648"/>
                <a:gd name="connsiteY22" fmla="*/ 29352240 h 32918400"/>
                <a:gd name="connsiteX23" fmla="*/ 2468880 w 10497648"/>
                <a:gd name="connsiteY23" fmla="*/ 29260800 h 32918400"/>
                <a:gd name="connsiteX24" fmla="*/ 3931920 w 10497648"/>
                <a:gd name="connsiteY24" fmla="*/ 18653760 h 32918400"/>
                <a:gd name="connsiteX25" fmla="*/ 2377440 w 10497648"/>
                <a:gd name="connsiteY25" fmla="*/ 14630400 h 32918400"/>
                <a:gd name="connsiteX26" fmla="*/ 1554480 w 10497648"/>
                <a:gd name="connsiteY26" fmla="*/ 14630400 h 32918400"/>
                <a:gd name="connsiteX27" fmla="*/ 2286000 w 10497648"/>
                <a:gd name="connsiteY27" fmla="*/ 7680960 h 32918400"/>
                <a:gd name="connsiteX28" fmla="*/ 0 w 10497648"/>
                <a:gd name="connsiteY28" fmla="*/ 822960 h 32918400"/>
                <a:gd name="connsiteX29" fmla="*/ 1645920 w 10497648"/>
                <a:gd name="connsiteY29" fmla="*/ 0 h 32918400"/>
                <a:gd name="connsiteX0" fmla="*/ 1645920 w 10497648"/>
                <a:gd name="connsiteY0" fmla="*/ 0 h 32918400"/>
                <a:gd name="connsiteX1" fmla="*/ 2468880 w 10497648"/>
                <a:gd name="connsiteY1" fmla="*/ 457200 h 32918400"/>
                <a:gd name="connsiteX2" fmla="*/ 2651760 w 10497648"/>
                <a:gd name="connsiteY2" fmla="*/ 91440 h 32918400"/>
                <a:gd name="connsiteX3" fmla="*/ 3657600 w 10497648"/>
                <a:gd name="connsiteY3" fmla="*/ 914400 h 32918400"/>
                <a:gd name="connsiteX4" fmla="*/ 4023360 w 10497648"/>
                <a:gd name="connsiteY4" fmla="*/ 640080 h 32918400"/>
                <a:gd name="connsiteX5" fmla="*/ 6675120 w 10497648"/>
                <a:gd name="connsiteY5" fmla="*/ 1371600 h 32918400"/>
                <a:gd name="connsiteX6" fmla="*/ 7223760 w 10497648"/>
                <a:gd name="connsiteY6" fmla="*/ 1188720 h 32918400"/>
                <a:gd name="connsiteX7" fmla="*/ 9052560 w 10497648"/>
                <a:gd name="connsiteY7" fmla="*/ 5943600 h 32918400"/>
                <a:gd name="connsiteX8" fmla="*/ 9509760 w 10497648"/>
                <a:gd name="connsiteY8" fmla="*/ 6309360 h 32918400"/>
                <a:gd name="connsiteX9" fmla="*/ 9326880 w 10497648"/>
                <a:gd name="connsiteY9" fmla="*/ 7955280 h 32918400"/>
                <a:gd name="connsiteX10" fmla="*/ 9326880 w 10497648"/>
                <a:gd name="connsiteY10" fmla="*/ 7955280 h 32918400"/>
                <a:gd name="connsiteX11" fmla="*/ 9875520 w 10497648"/>
                <a:gd name="connsiteY11" fmla="*/ 8961120 h 32918400"/>
                <a:gd name="connsiteX12" fmla="*/ 8503920 w 10497648"/>
                <a:gd name="connsiteY12" fmla="*/ 10424160 h 32918400"/>
                <a:gd name="connsiteX13" fmla="*/ 8595360 w 10497648"/>
                <a:gd name="connsiteY13" fmla="*/ 14081760 h 32918400"/>
                <a:gd name="connsiteX14" fmla="*/ 8046720 w 10497648"/>
                <a:gd name="connsiteY14" fmla="*/ 17922240 h 32918400"/>
                <a:gd name="connsiteX15" fmla="*/ 8778240 w 10497648"/>
                <a:gd name="connsiteY15" fmla="*/ 28620720 h 32918400"/>
                <a:gd name="connsiteX16" fmla="*/ 10241280 w 10497648"/>
                <a:gd name="connsiteY16" fmla="*/ 32644080 h 32918400"/>
                <a:gd name="connsiteX17" fmla="*/ 8138160 w 10497648"/>
                <a:gd name="connsiteY17" fmla="*/ 32918400 h 32918400"/>
                <a:gd name="connsiteX18" fmla="*/ 6126480 w 10497648"/>
                <a:gd name="connsiteY18" fmla="*/ 31546800 h 32918400"/>
                <a:gd name="connsiteX19" fmla="*/ 6217920 w 10497648"/>
                <a:gd name="connsiteY19" fmla="*/ 29900880 h 32918400"/>
                <a:gd name="connsiteX20" fmla="*/ 5029200 w 10497648"/>
                <a:gd name="connsiteY20" fmla="*/ 29992320 h 32918400"/>
                <a:gd name="connsiteX21" fmla="*/ 4206240 w 10497648"/>
                <a:gd name="connsiteY21" fmla="*/ 29352240 h 32918400"/>
                <a:gd name="connsiteX22" fmla="*/ 3474720 w 10497648"/>
                <a:gd name="connsiteY22" fmla="*/ 29352240 h 32918400"/>
                <a:gd name="connsiteX23" fmla="*/ 2468880 w 10497648"/>
                <a:gd name="connsiteY23" fmla="*/ 29260800 h 32918400"/>
                <a:gd name="connsiteX24" fmla="*/ 3931920 w 10497648"/>
                <a:gd name="connsiteY24" fmla="*/ 18653760 h 32918400"/>
                <a:gd name="connsiteX25" fmla="*/ 2377440 w 10497648"/>
                <a:gd name="connsiteY25" fmla="*/ 14630400 h 32918400"/>
                <a:gd name="connsiteX26" fmla="*/ 1554480 w 10497648"/>
                <a:gd name="connsiteY26" fmla="*/ 14630400 h 32918400"/>
                <a:gd name="connsiteX27" fmla="*/ 2286000 w 10497648"/>
                <a:gd name="connsiteY27" fmla="*/ 7680960 h 32918400"/>
                <a:gd name="connsiteX28" fmla="*/ 0 w 10497648"/>
                <a:gd name="connsiteY28" fmla="*/ 822960 h 32918400"/>
                <a:gd name="connsiteX29" fmla="*/ 1645920 w 10497648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2560 w 10347960"/>
                <a:gd name="connsiteY7" fmla="*/ 5943600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217024 w 10347960"/>
                <a:gd name="connsiteY7" fmla="*/ 6408712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85707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899652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899652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899652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92679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4698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4698 w 10347960"/>
                <a:gd name="connsiteY7" fmla="*/ 5494479 h 32918400"/>
                <a:gd name="connsiteX8" fmla="*/ 9509760 w 10347960"/>
                <a:gd name="connsiteY8" fmla="*/ 6309360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54698 w 10347960"/>
                <a:gd name="connsiteY7" fmla="*/ 5494479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9023689 w 10347960"/>
                <a:gd name="connsiteY7" fmla="*/ 5494479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589559 w 10347960"/>
                <a:gd name="connsiteY7" fmla="*/ 5494479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651578 w 10347960"/>
                <a:gd name="connsiteY7" fmla="*/ 6205776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842723 w 10347960"/>
                <a:gd name="connsiteY7" fmla="*/ 6269159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842723 w 10347960"/>
                <a:gd name="connsiteY7" fmla="*/ 6091058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20977 w 10347960"/>
                <a:gd name="connsiteY7" fmla="*/ 5912957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20977 w 10347960"/>
                <a:gd name="connsiteY7" fmla="*/ 5912957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20977 w 10347960"/>
                <a:gd name="connsiteY7" fmla="*/ 5912957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20977 w 10347960"/>
                <a:gd name="connsiteY7" fmla="*/ 5912957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0 h 32918400"/>
                <a:gd name="connsiteX1" fmla="*/ 2468880 w 10347960"/>
                <a:gd name="connsiteY1" fmla="*/ 457200 h 32918400"/>
                <a:gd name="connsiteX2" fmla="*/ 2651760 w 10347960"/>
                <a:gd name="connsiteY2" fmla="*/ 91440 h 32918400"/>
                <a:gd name="connsiteX3" fmla="*/ 3657600 w 10347960"/>
                <a:gd name="connsiteY3" fmla="*/ 914400 h 32918400"/>
                <a:gd name="connsiteX4" fmla="*/ 4023360 w 10347960"/>
                <a:gd name="connsiteY4" fmla="*/ 640080 h 32918400"/>
                <a:gd name="connsiteX5" fmla="*/ 6675120 w 10347960"/>
                <a:gd name="connsiteY5" fmla="*/ 1371600 h 32918400"/>
                <a:gd name="connsiteX6" fmla="*/ 7223760 w 10347960"/>
                <a:gd name="connsiteY6" fmla="*/ 1188720 h 32918400"/>
                <a:gd name="connsiteX7" fmla="*/ 8920977 w 10347960"/>
                <a:gd name="connsiteY7" fmla="*/ 5912957 h 32918400"/>
                <a:gd name="connsiteX8" fmla="*/ 9519837 w 10347960"/>
                <a:gd name="connsiteY8" fmla="*/ 6633761 h 32918400"/>
                <a:gd name="connsiteX9" fmla="*/ 9326880 w 10347960"/>
                <a:gd name="connsiteY9" fmla="*/ 7955280 h 32918400"/>
                <a:gd name="connsiteX10" fmla="*/ 9326880 w 10347960"/>
                <a:gd name="connsiteY10" fmla="*/ 7955280 h 32918400"/>
                <a:gd name="connsiteX11" fmla="*/ 9875520 w 10347960"/>
                <a:gd name="connsiteY11" fmla="*/ 8961120 h 32918400"/>
                <a:gd name="connsiteX12" fmla="*/ 8503920 w 10347960"/>
                <a:gd name="connsiteY12" fmla="*/ 10424160 h 32918400"/>
                <a:gd name="connsiteX13" fmla="*/ 8595360 w 10347960"/>
                <a:gd name="connsiteY13" fmla="*/ 14081760 h 32918400"/>
                <a:gd name="connsiteX14" fmla="*/ 8046720 w 10347960"/>
                <a:gd name="connsiteY14" fmla="*/ 17922240 h 32918400"/>
                <a:gd name="connsiteX15" fmla="*/ 8778240 w 10347960"/>
                <a:gd name="connsiteY15" fmla="*/ 28620720 h 32918400"/>
                <a:gd name="connsiteX16" fmla="*/ 10241280 w 10347960"/>
                <a:gd name="connsiteY16" fmla="*/ 32644080 h 32918400"/>
                <a:gd name="connsiteX17" fmla="*/ 8138160 w 10347960"/>
                <a:gd name="connsiteY17" fmla="*/ 32918400 h 32918400"/>
                <a:gd name="connsiteX18" fmla="*/ 6126480 w 10347960"/>
                <a:gd name="connsiteY18" fmla="*/ 31546800 h 32918400"/>
                <a:gd name="connsiteX19" fmla="*/ 6217920 w 10347960"/>
                <a:gd name="connsiteY19" fmla="*/ 29900880 h 32918400"/>
                <a:gd name="connsiteX20" fmla="*/ 5029200 w 10347960"/>
                <a:gd name="connsiteY20" fmla="*/ 29992320 h 32918400"/>
                <a:gd name="connsiteX21" fmla="*/ 4206240 w 10347960"/>
                <a:gd name="connsiteY21" fmla="*/ 29352240 h 32918400"/>
                <a:gd name="connsiteX22" fmla="*/ 3474720 w 10347960"/>
                <a:gd name="connsiteY22" fmla="*/ 29352240 h 32918400"/>
                <a:gd name="connsiteX23" fmla="*/ 2468880 w 10347960"/>
                <a:gd name="connsiteY23" fmla="*/ 29260800 h 32918400"/>
                <a:gd name="connsiteX24" fmla="*/ 3931920 w 10347960"/>
                <a:gd name="connsiteY24" fmla="*/ 18653760 h 32918400"/>
                <a:gd name="connsiteX25" fmla="*/ 2377440 w 10347960"/>
                <a:gd name="connsiteY25" fmla="*/ 14630400 h 32918400"/>
                <a:gd name="connsiteX26" fmla="*/ 1554480 w 10347960"/>
                <a:gd name="connsiteY26" fmla="*/ 14630400 h 32918400"/>
                <a:gd name="connsiteX27" fmla="*/ 2286000 w 10347960"/>
                <a:gd name="connsiteY27" fmla="*/ 7680960 h 32918400"/>
                <a:gd name="connsiteX28" fmla="*/ 0 w 10347960"/>
                <a:gd name="connsiteY28" fmla="*/ 822960 h 32918400"/>
                <a:gd name="connsiteX29" fmla="*/ 1645920 w 10347960"/>
                <a:gd name="connsiteY29" fmla="*/ 0 h 32918400"/>
                <a:gd name="connsiteX0" fmla="*/ 1645920 w 10347960"/>
                <a:gd name="connsiteY0" fmla="*/ 60960 h 32979360"/>
                <a:gd name="connsiteX1" fmla="*/ 2468880 w 10347960"/>
                <a:gd name="connsiteY1" fmla="*/ 518160 h 32979360"/>
                <a:gd name="connsiteX2" fmla="*/ 2651760 w 10347960"/>
                <a:gd name="connsiteY2" fmla="*/ 152400 h 32979360"/>
                <a:gd name="connsiteX3" fmla="*/ 3657600 w 10347960"/>
                <a:gd name="connsiteY3" fmla="*/ 975360 h 32979360"/>
                <a:gd name="connsiteX4" fmla="*/ 4023360 w 10347960"/>
                <a:gd name="connsiteY4" fmla="*/ 701040 h 32979360"/>
                <a:gd name="connsiteX5" fmla="*/ 6675120 w 10347960"/>
                <a:gd name="connsiteY5" fmla="*/ 1432560 h 32979360"/>
                <a:gd name="connsiteX6" fmla="*/ 7223760 w 10347960"/>
                <a:gd name="connsiteY6" fmla="*/ 1249680 h 32979360"/>
                <a:gd name="connsiteX7" fmla="*/ 8920977 w 10347960"/>
                <a:gd name="connsiteY7" fmla="*/ 5973917 h 32979360"/>
                <a:gd name="connsiteX8" fmla="*/ 9519837 w 10347960"/>
                <a:gd name="connsiteY8" fmla="*/ 6694721 h 32979360"/>
                <a:gd name="connsiteX9" fmla="*/ 9326880 w 10347960"/>
                <a:gd name="connsiteY9" fmla="*/ 8016240 h 32979360"/>
                <a:gd name="connsiteX10" fmla="*/ 9326880 w 10347960"/>
                <a:gd name="connsiteY10" fmla="*/ 8016240 h 32979360"/>
                <a:gd name="connsiteX11" fmla="*/ 9875520 w 10347960"/>
                <a:gd name="connsiteY11" fmla="*/ 9022080 h 32979360"/>
                <a:gd name="connsiteX12" fmla="*/ 8503920 w 10347960"/>
                <a:gd name="connsiteY12" fmla="*/ 10485120 h 32979360"/>
                <a:gd name="connsiteX13" fmla="*/ 8595360 w 10347960"/>
                <a:gd name="connsiteY13" fmla="*/ 14142720 h 32979360"/>
                <a:gd name="connsiteX14" fmla="*/ 8046720 w 10347960"/>
                <a:gd name="connsiteY14" fmla="*/ 17983200 h 32979360"/>
                <a:gd name="connsiteX15" fmla="*/ 8778240 w 10347960"/>
                <a:gd name="connsiteY15" fmla="*/ 28681680 h 32979360"/>
                <a:gd name="connsiteX16" fmla="*/ 10241280 w 10347960"/>
                <a:gd name="connsiteY16" fmla="*/ 32705040 h 32979360"/>
                <a:gd name="connsiteX17" fmla="*/ 8138160 w 10347960"/>
                <a:gd name="connsiteY17" fmla="*/ 32979360 h 32979360"/>
                <a:gd name="connsiteX18" fmla="*/ 6126480 w 10347960"/>
                <a:gd name="connsiteY18" fmla="*/ 31607760 h 32979360"/>
                <a:gd name="connsiteX19" fmla="*/ 6217920 w 10347960"/>
                <a:gd name="connsiteY19" fmla="*/ 29961840 h 32979360"/>
                <a:gd name="connsiteX20" fmla="*/ 5029200 w 10347960"/>
                <a:gd name="connsiteY20" fmla="*/ 30053280 h 32979360"/>
                <a:gd name="connsiteX21" fmla="*/ 4206240 w 10347960"/>
                <a:gd name="connsiteY21" fmla="*/ 29413200 h 32979360"/>
                <a:gd name="connsiteX22" fmla="*/ 3474720 w 10347960"/>
                <a:gd name="connsiteY22" fmla="*/ 29413200 h 32979360"/>
                <a:gd name="connsiteX23" fmla="*/ 2468880 w 10347960"/>
                <a:gd name="connsiteY23" fmla="*/ 29321760 h 32979360"/>
                <a:gd name="connsiteX24" fmla="*/ 3931920 w 10347960"/>
                <a:gd name="connsiteY24" fmla="*/ 18714720 h 32979360"/>
                <a:gd name="connsiteX25" fmla="*/ 2377440 w 10347960"/>
                <a:gd name="connsiteY25" fmla="*/ 14691360 h 32979360"/>
                <a:gd name="connsiteX26" fmla="*/ 1554480 w 10347960"/>
                <a:gd name="connsiteY26" fmla="*/ 14691360 h 32979360"/>
                <a:gd name="connsiteX27" fmla="*/ 2286000 w 10347960"/>
                <a:gd name="connsiteY27" fmla="*/ 7741920 h 32979360"/>
                <a:gd name="connsiteX28" fmla="*/ 0 w 10347960"/>
                <a:gd name="connsiteY28" fmla="*/ 883920 h 32979360"/>
                <a:gd name="connsiteX29" fmla="*/ 1645920 w 10347960"/>
                <a:gd name="connsiteY29" fmla="*/ 60960 h 32979360"/>
                <a:gd name="connsiteX0" fmla="*/ 1752600 w 10454640"/>
                <a:gd name="connsiteY0" fmla="*/ 457200 h 33375600"/>
                <a:gd name="connsiteX1" fmla="*/ 2575560 w 10454640"/>
                <a:gd name="connsiteY1" fmla="*/ 914400 h 33375600"/>
                <a:gd name="connsiteX2" fmla="*/ 2758440 w 10454640"/>
                <a:gd name="connsiteY2" fmla="*/ 548640 h 33375600"/>
                <a:gd name="connsiteX3" fmla="*/ 3764280 w 10454640"/>
                <a:gd name="connsiteY3" fmla="*/ 1371600 h 33375600"/>
                <a:gd name="connsiteX4" fmla="*/ 4130040 w 10454640"/>
                <a:gd name="connsiteY4" fmla="*/ 1097280 h 33375600"/>
                <a:gd name="connsiteX5" fmla="*/ 6781800 w 10454640"/>
                <a:gd name="connsiteY5" fmla="*/ 1828800 h 33375600"/>
                <a:gd name="connsiteX6" fmla="*/ 7330440 w 10454640"/>
                <a:gd name="connsiteY6" fmla="*/ 1645920 h 33375600"/>
                <a:gd name="connsiteX7" fmla="*/ 9027657 w 10454640"/>
                <a:gd name="connsiteY7" fmla="*/ 6370157 h 33375600"/>
                <a:gd name="connsiteX8" fmla="*/ 9626517 w 10454640"/>
                <a:gd name="connsiteY8" fmla="*/ 7090961 h 33375600"/>
                <a:gd name="connsiteX9" fmla="*/ 9433560 w 10454640"/>
                <a:gd name="connsiteY9" fmla="*/ 8412480 h 33375600"/>
                <a:gd name="connsiteX10" fmla="*/ 9433560 w 10454640"/>
                <a:gd name="connsiteY10" fmla="*/ 8412480 h 33375600"/>
                <a:gd name="connsiteX11" fmla="*/ 9982200 w 10454640"/>
                <a:gd name="connsiteY11" fmla="*/ 9418320 h 33375600"/>
                <a:gd name="connsiteX12" fmla="*/ 8610600 w 10454640"/>
                <a:gd name="connsiteY12" fmla="*/ 10881360 h 33375600"/>
                <a:gd name="connsiteX13" fmla="*/ 8702040 w 10454640"/>
                <a:gd name="connsiteY13" fmla="*/ 14538960 h 33375600"/>
                <a:gd name="connsiteX14" fmla="*/ 8153400 w 10454640"/>
                <a:gd name="connsiteY14" fmla="*/ 18379440 h 33375600"/>
                <a:gd name="connsiteX15" fmla="*/ 8884920 w 10454640"/>
                <a:gd name="connsiteY15" fmla="*/ 29077920 h 33375600"/>
                <a:gd name="connsiteX16" fmla="*/ 10347960 w 10454640"/>
                <a:gd name="connsiteY16" fmla="*/ 33101280 h 33375600"/>
                <a:gd name="connsiteX17" fmla="*/ 8244840 w 10454640"/>
                <a:gd name="connsiteY17" fmla="*/ 33375600 h 33375600"/>
                <a:gd name="connsiteX18" fmla="*/ 6233160 w 10454640"/>
                <a:gd name="connsiteY18" fmla="*/ 32004000 h 33375600"/>
                <a:gd name="connsiteX19" fmla="*/ 6324600 w 10454640"/>
                <a:gd name="connsiteY19" fmla="*/ 30358080 h 33375600"/>
                <a:gd name="connsiteX20" fmla="*/ 5135880 w 10454640"/>
                <a:gd name="connsiteY20" fmla="*/ 30449520 h 33375600"/>
                <a:gd name="connsiteX21" fmla="*/ 4312920 w 10454640"/>
                <a:gd name="connsiteY21" fmla="*/ 29809440 h 33375600"/>
                <a:gd name="connsiteX22" fmla="*/ 3581400 w 10454640"/>
                <a:gd name="connsiteY22" fmla="*/ 29809440 h 33375600"/>
                <a:gd name="connsiteX23" fmla="*/ 2575560 w 10454640"/>
                <a:gd name="connsiteY23" fmla="*/ 29718000 h 33375600"/>
                <a:gd name="connsiteX24" fmla="*/ 4038600 w 10454640"/>
                <a:gd name="connsiteY24" fmla="*/ 19110960 h 33375600"/>
                <a:gd name="connsiteX25" fmla="*/ 2484120 w 10454640"/>
                <a:gd name="connsiteY25" fmla="*/ 15087600 h 33375600"/>
                <a:gd name="connsiteX26" fmla="*/ 1661160 w 10454640"/>
                <a:gd name="connsiteY26" fmla="*/ 15087600 h 33375600"/>
                <a:gd name="connsiteX27" fmla="*/ 2392680 w 10454640"/>
                <a:gd name="connsiteY27" fmla="*/ 8138160 h 33375600"/>
                <a:gd name="connsiteX28" fmla="*/ 106680 w 10454640"/>
                <a:gd name="connsiteY28" fmla="*/ 1280160 h 33375600"/>
                <a:gd name="connsiteX29" fmla="*/ 1752600 w 10454640"/>
                <a:gd name="connsiteY29" fmla="*/ 457200 h 33375600"/>
                <a:gd name="connsiteX0" fmla="*/ 1645920 w 10347960"/>
                <a:gd name="connsiteY0" fmla="*/ 60960 h 32979360"/>
                <a:gd name="connsiteX1" fmla="*/ 2468880 w 10347960"/>
                <a:gd name="connsiteY1" fmla="*/ 518160 h 32979360"/>
                <a:gd name="connsiteX2" fmla="*/ 2651760 w 10347960"/>
                <a:gd name="connsiteY2" fmla="*/ 152400 h 32979360"/>
                <a:gd name="connsiteX3" fmla="*/ 3657600 w 10347960"/>
                <a:gd name="connsiteY3" fmla="*/ 975360 h 32979360"/>
                <a:gd name="connsiteX4" fmla="*/ 4023360 w 10347960"/>
                <a:gd name="connsiteY4" fmla="*/ 701040 h 32979360"/>
                <a:gd name="connsiteX5" fmla="*/ 6675120 w 10347960"/>
                <a:gd name="connsiteY5" fmla="*/ 1432560 h 32979360"/>
                <a:gd name="connsiteX6" fmla="*/ 7223760 w 10347960"/>
                <a:gd name="connsiteY6" fmla="*/ 1249680 h 32979360"/>
                <a:gd name="connsiteX7" fmla="*/ 8920977 w 10347960"/>
                <a:gd name="connsiteY7" fmla="*/ 5973917 h 32979360"/>
                <a:gd name="connsiteX8" fmla="*/ 9519837 w 10347960"/>
                <a:gd name="connsiteY8" fmla="*/ 6694721 h 32979360"/>
                <a:gd name="connsiteX9" fmla="*/ 9326880 w 10347960"/>
                <a:gd name="connsiteY9" fmla="*/ 8016240 h 32979360"/>
                <a:gd name="connsiteX10" fmla="*/ 9326880 w 10347960"/>
                <a:gd name="connsiteY10" fmla="*/ 8016240 h 32979360"/>
                <a:gd name="connsiteX11" fmla="*/ 9875520 w 10347960"/>
                <a:gd name="connsiteY11" fmla="*/ 9022080 h 32979360"/>
                <a:gd name="connsiteX12" fmla="*/ 8503920 w 10347960"/>
                <a:gd name="connsiteY12" fmla="*/ 10485120 h 32979360"/>
                <a:gd name="connsiteX13" fmla="*/ 8595360 w 10347960"/>
                <a:gd name="connsiteY13" fmla="*/ 14142720 h 32979360"/>
                <a:gd name="connsiteX14" fmla="*/ 8046720 w 10347960"/>
                <a:gd name="connsiteY14" fmla="*/ 17983200 h 32979360"/>
                <a:gd name="connsiteX15" fmla="*/ 8778240 w 10347960"/>
                <a:gd name="connsiteY15" fmla="*/ 28681680 h 32979360"/>
                <a:gd name="connsiteX16" fmla="*/ 10241280 w 10347960"/>
                <a:gd name="connsiteY16" fmla="*/ 32705040 h 32979360"/>
                <a:gd name="connsiteX17" fmla="*/ 8138160 w 10347960"/>
                <a:gd name="connsiteY17" fmla="*/ 32979360 h 32979360"/>
                <a:gd name="connsiteX18" fmla="*/ 6126480 w 10347960"/>
                <a:gd name="connsiteY18" fmla="*/ 31607760 h 32979360"/>
                <a:gd name="connsiteX19" fmla="*/ 6217920 w 10347960"/>
                <a:gd name="connsiteY19" fmla="*/ 29961840 h 32979360"/>
                <a:gd name="connsiteX20" fmla="*/ 5029200 w 10347960"/>
                <a:gd name="connsiteY20" fmla="*/ 30053280 h 32979360"/>
                <a:gd name="connsiteX21" fmla="*/ 4206240 w 10347960"/>
                <a:gd name="connsiteY21" fmla="*/ 29413200 h 32979360"/>
                <a:gd name="connsiteX22" fmla="*/ 3474720 w 10347960"/>
                <a:gd name="connsiteY22" fmla="*/ 29413200 h 32979360"/>
                <a:gd name="connsiteX23" fmla="*/ 2468880 w 10347960"/>
                <a:gd name="connsiteY23" fmla="*/ 29321760 h 32979360"/>
                <a:gd name="connsiteX24" fmla="*/ 3931920 w 10347960"/>
                <a:gd name="connsiteY24" fmla="*/ 18714720 h 32979360"/>
                <a:gd name="connsiteX25" fmla="*/ 2377440 w 10347960"/>
                <a:gd name="connsiteY25" fmla="*/ 14691360 h 32979360"/>
                <a:gd name="connsiteX26" fmla="*/ 1554480 w 10347960"/>
                <a:gd name="connsiteY26" fmla="*/ 14691360 h 32979360"/>
                <a:gd name="connsiteX27" fmla="*/ 2286000 w 10347960"/>
                <a:gd name="connsiteY27" fmla="*/ 7741920 h 32979360"/>
                <a:gd name="connsiteX28" fmla="*/ 0 w 10347960"/>
                <a:gd name="connsiteY28" fmla="*/ 883920 h 32979360"/>
                <a:gd name="connsiteX29" fmla="*/ 1645920 w 10347960"/>
                <a:gd name="connsiteY29" fmla="*/ 60960 h 32979360"/>
                <a:gd name="connsiteX0" fmla="*/ 1645920 w 10347960"/>
                <a:gd name="connsiteY0" fmla="*/ 145265 h 33063665"/>
                <a:gd name="connsiteX1" fmla="*/ 2468880 w 10347960"/>
                <a:gd name="connsiteY1" fmla="*/ 602465 h 33063665"/>
                <a:gd name="connsiteX2" fmla="*/ 2651760 w 10347960"/>
                <a:gd name="connsiteY2" fmla="*/ 236705 h 33063665"/>
                <a:gd name="connsiteX3" fmla="*/ 3657600 w 10347960"/>
                <a:gd name="connsiteY3" fmla="*/ 1059665 h 33063665"/>
                <a:gd name="connsiteX4" fmla="*/ 4023360 w 10347960"/>
                <a:gd name="connsiteY4" fmla="*/ 785345 h 33063665"/>
                <a:gd name="connsiteX5" fmla="*/ 6675120 w 10347960"/>
                <a:gd name="connsiteY5" fmla="*/ 1516865 h 33063665"/>
                <a:gd name="connsiteX6" fmla="*/ 7223760 w 10347960"/>
                <a:gd name="connsiteY6" fmla="*/ 1333985 h 33063665"/>
                <a:gd name="connsiteX7" fmla="*/ 8920977 w 10347960"/>
                <a:gd name="connsiteY7" fmla="*/ 6058222 h 33063665"/>
                <a:gd name="connsiteX8" fmla="*/ 9519837 w 10347960"/>
                <a:gd name="connsiteY8" fmla="*/ 6779026 h 33063665"/>
                <a:gd name="connsiteX9" fmla="*/ 9326880 w 10347960"/>
                <a:gd name="connsiteY9" fmla="*/ 8100545 h 33063665"/>
                <a:gd name="connsiteX10" fmla="*/ 9326880 w 10347960"/>
                <a:gd name="connsiteY10" fmla="*/ 8100545 h 33063665"/>
                <a:gd name="connsiteX11" fmla="*/ 9875520 w 10347960"/>
                <a:gd name="connsiteY11" fmla="*/ 9106385 h 33063665"/>
                <a:gd name="connsiteX12" fmla="*/ 8503920 w 10347960"/>
                <a:gd name="connsiteY12" fmla="*/ 10569425 h 33063665"/>
                <a:gd name="connsiteX13" fmla="*/ 8595360 w 10347960"/>
                <a:gd name="connsiteY13" fmla="*/ 14227025 h 33063665"/>
                <a:gd name="connsiteX14" fmla="*/ 8046720 w 10347960"/>
                <a:gd name="connsiteY14" fmla="*/ 18067505 h 33063665"/>
                <a:gd name="connsiteX15" fmla="*/ 8778240 w 10347960"/>
                <a:gd name="connsiteY15" fmla="*/ 28765985 h 33063665"/>
                <a:gd name="connsiteX16" fmla="*/ 10241280 w 10347960"/>
                <a:gd name="connsiteY16" fmla="*/ 32789345 h 33063665"/>
                <a:gd name="connsiteX17" fmla="*/ 8138160 w 10347960"/>
                <a:gd name="connsiteY17" fmla="*/ 33063665 h 33063665"/>
                <a:gd name="connsiteX18" fmla="*/ 6126480 w 10347960"/>
                <a:gd name="connsiteY18" fmla="*/ 31692065 h 33063665"/>
                <a:gd name="connsiteX19" fmla="*/ 6217920 w 10347960"/>
                <a:gd name="connsiteY19" fmla="*/ 30046145 h 33063665"/>
                <a:gd name="connsiteX20" fmla="*/ 5029200 w 10347960"/>
                <a:gd name="connsiteY20" fmla="*/ 30137585 h 33063665"/>
                <a:gd name="connsiteX21" fmla="*/ 4206240 w 10347960"/>
                <a:gd name="connsiteY21" fmla="*/ 29497505 h 33063665"/>
                <a:gd name="connsiteX22" fmla="*/ 3474720 w 10347960"/>
                <a:gd name="connsiteY22" fmla="*/ 29497505 h 33063665"/>
                <a:gd name="connsiteX23" fmla="*/ 2468880 w 10347960"/>
                <a:gd name="connsiteY23" fmla="*/ 29406065 h 33063665"/>
                <a:gd name="connsiteX24" fmla="*/ 3931920 w 10347960"/>
                <a:gd name="connsiteY24" fmla="*/ 18799025 h 33063665"/>
                <a:gd name="connsiteX25" fmla="*/ 2377440 w 10347960"/>
                <a:gd name="connsiteY25" fmla="*/ 14775665 h 33063665"/>
                <a:gd name="connsiteX26" fmla="*/ 1554480 w 10347960"/>
                <a:gd name="connsiteY26" fmla="*/ 14775665 h 33063665"/>
                <a:gd name="connsiteX27" fmla="*/ 2286000 w 10347960"/>
                <a:gd name="connsiteY27" fmla="*/ 7826225 h 33063665"/>
                <a:gd name="connsiteX28" fmla="*/ 0 w 10347960"/>
                <a:gd name="connsiteY28" fmla="*/ 968225 h 33063665"/>
                <a:gd name="connsiteX29" fmla="*/ 1645920 w 10347960"/>
                <a:gd name="connsiteY29" fmla="*/ 145265 h 33063665"/>
                <a:gd name="connsiteX0" fmla="*/ 1645920 w 10347960"/>
                <a:gd name="connsiteY0" fmla="*/ 145265 h 33063665"/>
                <a:gd name="connsiteX1" fmla="*/ 2468880 w 10347960"/>
                <a:gd name="connsiteY1" fmla="*/ 602465 h 33063665"/>
                <a:gd name="connsiteX2" fmla="*/ 2651760 w 10347960"/>
                <a:gd name="connsiteY2" fmla="*/ 236705 h 33063665"/>
                <a:gd name="connsiteX3" fmla="*/ 3657600 w 10347960"/>
                <a:gd name="connsiteY3" fmla="*/ 1059665 h 33063665"/>
                <a:gd name="connsiteX4" fmla="*/ 4023360 w 10347960"/>
                <a:gd name="connsiteY4" fmla="*/ 785345 h 33063665"/>
                <a:gd name="connsiteX5" fmla="*/ 6675120 w 10347960"/>
                <a:gd name="connsiteY5" fmla="*/ 1516865 h 33063665"/>
                <a:gd name="connsiteX6" fmla="*/ 7223760 w 10347960"/>
                <a:gd name="connsiteY6" fmla="*/ 1333985 h 33063665"/>
                <a:gd name="connsiteX7" fmla="*/ 8920977 w 10347960"/>
                <a:gd name="connsiteY7" fmla="*/ 6058222 h 33063665"/>
                <a:gd name="connsiteX8" fmla="*/ 9519837 w 10347960"/>
                <a:gd name="connsiteY8" fmla="*/ 6779026 h 33063665"/>
                <a:gd name="connsiteX9" fmla="*/ 9326880 w 10347960"/>
                <a:gd name="connsiteY9" fmla="*/ 8100545 h 33063665"/>
                <a:gd name="connsiteX10" fmla="*/ 9326880 w 10347960"/>
                <a:gd name="connsiteY10" fmla="*/ 8100545 h 33063665"/>
                <a:gd name="connsiteX11" fmla="*/ 9875520 w 10347960"/>
                <a:gd name="connsiteY11" fmla="*/ 9106385 h 33063665"/>
                <a:gd name="connsiteX12" fmla="*/ 8503920 w 10347960"/>
                <a:gd name="connsiteY12" fmla="*/ 10569425 h 33063665"/>
                <a:gd name="connsiteX13" fmla="*/ 8595360 w 10347960"/>
                <a:gd name="connsiteY13" fmla="*/ 14227025 h 33063665"/>
                <a:gd name="connsiteX14" fmla="*/ 8046720 w 10347960"/>
                <a:gd name="connsiteY14" fmla="*/ 18067505 h 33063665"/>
                <a:gd name="connsiteX15" fmla="*/ 8778240 w 10347960"/>
                <a:gd name="connsiteY15" fmla="*/ 28765985 h 33063665"/>
                <a:gd name="connsiteX16" fmla="*/ 10241280 w 10347960"/>
                <a:gd name="connsiteY16" fmla="*/ 32789345 h 33063665"/>
                <a:gd name="connsiteX17" fmla="*/ 8138160 w 10347960"/>
                <a:gd name="connsiteY17" fmla="*/ 33063665 h 33063665"/>
                <a:gd name="connsiteX18" fmla="*/ 6126480 w 10347960"/>
                <a:gd name="connsiteY18" fmla="*/ 31692065 h 33063665"/>
                <a:gd name="connsiteX19" fmla="*/ 6217920 w 10347960"/>
                <a:gd name="connsiteY19" fmla="*/ 30046145 h 33063665"/>
                <a:gd name="connsiteX20" fmla="*/ 5029200 w 10347960"/>
                <a:gd name="connsiteY20" fmla="*/ 30137585 h 33063665"/>
                <a:gd name="connsiteX21" fmla="*/ 4206240 w 10347960"/>
                <a:gd name="connsiteY21" fmla="*/ 29497505 h 33063665"/>
                <a:gd name="connsiteX22" fmla="*/ 3474720 w 10347960"/>
                <a:gd name="connsiteY22" fmla="*/ 29497505 h 33063665"/>
                <a:gd name="connsiteX23" fmla="*/ 2468880 w 10347960"/>
                <a:gd name="connsiteY23" fmla="*/ 29406065 h 33063665"/>
                <a:gd name="connsiteX24" fmla="*/ 3931920 w 10347960"/>
                <a:gd name="connsiteY24" fmla="*/ 18799025 h 33063665"/>
                <a:gd name="connsiteX25" fmla="*/ 2377440 w 10347960"/>
                <a:gd name="connsiteY25" fmla="*/ 14775665 h 33063665"/>
                <a:gd name="connsiteX26" fmla="*/ 1554480 w 10347960"/>
                <a:gd name="connsiteY26" fmla="*/ 14775665 h 33063665"/>
                <a:gd name="connsiteX27" fmla="*/ 2286000 w 10347960"/>
                <a:gd name="connsiteY27" fmla="*/ 7826225 h 33063665"/>
                <a:gd name="connsiteX28" fmla="*/ 0 w 10347960"/>
                <a:gd name="connsiteY28" fmla="*/ 968225 h 33063665"/>
                <a:gd name="connsiteX29" fmla="*/ 1645920 w 10347960"/>
                <a:gd name="connsiteY29" fmla="*/ 145265 h 33063665"/>
                <a:gd name="connsiteX0" fmla="*/ 2330119 w 11032159"/>
                <a:gd name="connsiteY0" fmla="*/ 145265 h 33063665"/>
                <a:gd name="connsiteX1" fmla="*/ 3153079 w 11032159"/>
                <a:gd name="connsiteY1" fmla="*/ 602465 h 33063665"/>
                <a:gd name="connsiteX2" fmla="*/ 3335959 w 11032159"/>
                <a:gd name="connsiteY2" fmla="*/ 236705 h 33063665"/>
                <a:gd name="connsiteX3" fmla="*/ 4341799 w 11032159"/>
                <a:gd name="connsiteY3" fmla="*/ 1059665 h 33063665"/>
                <a:gd name="connsiteX4" fmla="*/ 4707559 w 11032159"/>
                <a:gd name="connsiteY4" fmla="*/ 785345 h 33063665"/>
                <a:gd name="connsiteX5" fmla="*/ 7359319 w 11032159"/>
                <a:gd name="connsiteY5" fmla="*/ 1516865 h 33063665"/>
                <a:gd name="connsiteX6" fmla="*/ 7907959 w 11032159"/>
                <a:gd name="connsiteY6" fmla="*/ 1333985 h 33063665"/>
                <a:gd name="connsiteX7" fmla="*/ 9605176 w 11032159"/>
                <a:gd name="connsiteY7" fmla="*/ 6058222 h 33063665"/>
                <a:gd name="connsiteX8" fmla="*/ 10204036 w 11032159"/>
                <a:gd name="connsiteY8" fmla="*/ 6779026 h 33063665"/>
                <a:gd name="connsiteX9" fmla="*/ 10011079 w 11032159"/>
                <a:gd name="connsiteY9" fmla="*/ 8100545 h 33063665"/>
                <a:gd name="connsiteX10" fmla="*/ 10011079 w 11032159"/>
                <a:gd name="connsiteY10" fmla="*/ 8100545 h 33063665"/>
                <a:gd name="connsiteX11" fmla="*/ 10559719 w 11032159"/>
                <a:gd name="connsiteY11" fmla="*/ 9106385 h 33063665"/>
                <a:gd name="connsiteX12" fmla="*/ 9188119 w 11032159"/>
                <a:gd name="connsiteY12" fmla="*/ 10569425 h 33063665"/>
                <a:gd name="connsiteX13" fmla="*/ 9279559 w 11032159"/>
                <a:gd name="connsiteY13" fmla="*/ 14227025 h 33063665"/>
                <a:gd name="connsiteX14" fmla="*/ 8730919 w 11032159"/>
                <a:gd name="connsiteY14" fmla="*/ 18067505 h 33063665"/>
                <a:gd name="connsiteX15" fmla="*/ 9462439 w 11032159"/>
                <a:gd name="connsiteY15" fmla="*/ 28765985 h 33063665"/>
                <a:gd name="connsiteX16" fmla="*/ 10925479 w 11032159"/>
                <a:gd name="connsiteY16" fmla="*/ 32789345 h 33063665"/>
                <a:gd name="connsiteX17" fmla="*/ 8822359 w 11032159"/>
                <a:gd name="connsiteY17" fmla="*/ 33063665 h 33063665"/>
                <a:gd name="connsiteX18" fmla="*/ 6810679 w 11032159"/>
                <a:gd name="connsiteY18" fmla="*/ 31692065 h 33063665"/>
                <a:gd name="connsiteX19" fmla="*/ 6902119 w 11032159"/>
                <a:gd name="connsiteY19" fmla="*/ 30046145 h 33063665"/>
                <a:gd name="connsiteX20" fmla="*/ 5713399 w 11032159"/>
                <a:gd name="connsiteY20" fmla="*/ 30137585 h 33063665"/>
                <a:gd name="connsiteX21" fmla="*/ 4890439 w 11032159"/>
                <a:gd name="connsiteY21" fmla="*/ 29497505 h 33063665"/>
                <a:gd name="connsiteX22" fmla="*/ 4158919 w 11032159"/>
                <a:gd name="connsiteY22" fmla="*/ 29497505 h 33063665"/>
                <a:gd name="connsiteX23" fmla="*/ 3153079 w 11032159"/>
                <a:gd name="connsiteY23" fmla="*/ 29406065 h 33063665"/>
                <a:gd name="connsiteX24" fmla="*/ 4616119 w 11032159"/>
                <a:gd name="connsiteY24" fmla="*/ 18799025 h 33063665"/>
                <a:gd name="connsiteX25" fmla="*/ 3061639 w 11032159"/>
                <a:gd name="connsiteY25" fmla="*/ 14775665 h 33063665"/>
                <a:gd name="connsiteX26" fmla="*/ 2238679 w 11032159"/>
                <a:gd name="connsiteY26" fmla="*/ 14775665 h 33063665"/>
                <a:gd name="connsiteX27" fmla="*/ 2970199 w 11032159"/>
                <a:gd name="connsiteY27" fmla="*/ 7826225 h 33063665"/>
                <a:gd name="connsiteX28" fmla="*/ 684199 w 11032159"/>
                <a:gd name="connsiteY28" fmla="*/ 968225 h 33063665"/>
                <a:gd name="connsiteX29" fmla="*/ 2330119 w 11032159"/>
                <a:gd name="connsiteY29" fmla="*/ 145265 h 33063665"/>
                <a:gd name="connsiteX0" fmla="*/ 2125362 w 10827402"/>
                <a:gd name="connsiteY0" fmla="*/ 145265 h 33063665"/>
                <a:gd name="connsiteX1" fmla="*/ 2948322 w 10827402"/>
                <a:gd name="connsiteY1" fmla="*/ 602465 h 33063665"/>
                <a:gd name="connsiteX2" fmla="*/ 3131202 w 10827402"/>
                <a:gd name="connsiteY2" fmla="*/ 236705 h 33063665"/>
                <a:gd name="connsiteX3" fmla="*/ 4137042 w 10827402"/>
                <a:gd name="connsiteY3" fmla="*/ 1059665 h 33063665"/>
                <a:gd name="connsiteX4" fmla="*/ 4502802 w 10827402"/>
                <a:gd name="connsiteY4" fmla="*/ 785345 h 33063665"/>
                <a:gd name="connsiteX5" fmla="*/ 7154562 w 10827402"/>
                <a:gd name="connsiteY5" fmla="*/ 1516865 h 33063665"/>
                <a:gd name="connsiteX6" fmla="*/ 7703202 w 10827402"/>
                <a:gd name="connsiteY6" fmla="*/ 1333985 h 33063665"/>
                <a:gd name="connsiteX7" fmla="*/ 9400419 w 10827402"/>
                <a:gd name="connsiteY7" fmla="*/ 6058222 h 33063665"/>
                <a:gd name="connsiteX8" fmla="*/ 9999279 w 10827402"/>
                <a:gd name="connsiteY8" fmla="*/ 6779026 h 33063665"/>
                <a:gd name="connsiteX9" fmla="*/ 9806322 w 10827402"/>
                <a:gd name="connsiteY9" fmla="*/ 8100545 h 33063665"/>
                <a:gd name="connsiteX10" fmla="*/ 9806322 w 10827402"/>
                <a:gd name="connsiteY10" fmla="*/ 8100545 h 33063665"/>
                <a:gd name="connsiteX11" fmla="*/ 10354962 w 10827402"/>
                <a:gd name="connsiteY11" fmla="*/ 9106385 h 33063665"/>
                <a:gd name="connsiteX12" fmla="*/ 8983362 w 10827402"/>
                <a:gd name="connsiteY12" fmla="*/ 10569425 h 33063665"/>
                <a:gd name="connsiteX13" fmla="*/ 9074802 w 10827402"/>
                <a:gd name="connsiteY13" fmla="*/ 14227025 h 33063665"/>
                <a:gd name="connsiteX14" fmla="*/ 8526162 w 10827402"/>
                <a:gd name="connsiteY14" fmla="*/ 18067505 h 33063665"/>
                <a:gd name="connsiteX15" fmla="*/ 9257682 w 10827402"/>
                <a:gd name="connsiteY15" fmla="*/ 28765985 h 33063665"/>
                <a:gd name="connsiteX16" fmla="*/ 10720722 w 10827402"/>
                <a:gd name="connsiteY16" fmla="*/ 32789345 h 33063665"/>
                <a:gd name="connsiteX17" fmla="*/ 8617602 w 10827402"/>
                <a:gd name="connsiteY17" fmla="*/ 33063665 h 33063665"/>
                <a:gd name="connsiteX18" fmla="*/ 6605922 w 10827402"/>
                <a:gd name="connsiteY18" fmla="*/ 31692065 h 33063665"/>
                <a:gd name="connsiteX19" fmla="*/ 6697362 w 10827402"/>
                <a:gd name="connsiteY19" fmla="*/ 30046145 h 33063665"/>
                <a:gd name="connsiteX20" fmla="*/ 5508642 w 10827402"/>
                <a:gd name="connsiteY20" fmla="*/ 30137585 h 33063665"/>
                <a:gd name="connsiteX21" fmla="*/ 4685682 w 10827402"/>
                <a:gd name="connsiteY21" fmla="*/ 29497505 h 33063665"/>
                <a:gd name="connsiteX22" fmla="*/ 3954162 w 10827402"/>
                <a:gd name="connsiteY22" fmla="*/ 29497505 h 33063665"/>
                <a:gd name="connsiteX23" fmla="*/ 2948322 w 10827402"/>
                <a:gd name="connsiteY23" fmla="*/ 29406065 h 33063665"/>
                <a:gd name="connsiteX24" fmla="*/ 4411362 w 10827402"/>
                <a:gd name="connsiteY24" fmla="*/ 18799025 h 33063665"/>
                <a:gd name="connsiteX25" fmla="*/ 2856882 w 10827402"/>
                <a:gd name="connsiteY25" fmla="*/ 14775665 h 33063665"/>
                <a:gd name="connsiteX26" fmla="*/ 2033922 w 10827402"/>
                <a:gd name="connsiteY26" fmla="*/ 14775665 h 33063665"/>
                <a:gd name="connsiteX27" fmla="*/ 2765442 w 10827402"/>
                <a:gd name="connsiteY27" fmla="*/ 7826225 h 33063665"/>
                <a:gd name="connsiteX28" fmla="*/ 479442 w 10827402"/>
                <a:gd name="connsiteY28" fmla="*/ 968225 h 33063665"/>
                <a:gd name="connsiteX29" fmla="*/ 2125362 w 10827402"/>
                <a:gd name="connsiteY29" fmla="*/ 145265 h 33063665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605922 w 10827402"/>
                <a:gd name="connsiteY18" fmla="*/ 31872513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938537 w 10827402"/>
                <a:gd name="connsiteY18" fmla="*/ 31889586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938537 w 10827402"/>
                <a:gd name="connsiteY18" fmla="*/ 31889586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244113"/>
                <a:gd name="connsiteX1" fmla="*/ 2948322 w 10827402"/>
                <a:gd name="connsiteY1" fmla="*/ 782913 h 33244113"/>
                <a:gd name="connsiteX2" fmla="*/ 3131202 w 10827402"/>
                <a:gd name="connsiteY2" fmla="*/ 417153 h 33244113"/>
                <a:gd name="connsiteX3" fmla="*/ 4137042 w 10827402"/>
                <a:gd name="connsiteY3" fmla="*/ 1240113 h 33244113"/>
                <a:gd name="connsiteX4" fmla="*/ 4502802 w 10827402"/>
                <a:gd name="connsiteY4" fmla="*/ 965793 h 33244113"/>
                <a:gd name="connsiteX5" fmla="*/ 7154562 w 10827402"/>
                <a:gd name="connsiteY5" fmla="*/ 1697313 h 33244113"/>
                <a:gd name="connsiteX6" fmla="*/ 7703202 w 10827402"/>
                <a:gd name="connsiteY6" fmla="*/ 1514433 h 33244113"/>
                <a:gd name="connsiteX7" fmla="*/ 9400419 w 10827402"/>
                <a:gd name="connsiteY7" fmla="*/ 6238670 h 33244113"/>
                <a:gd name="connsiteX8" fmla="*/ 9999279 w 10827402"/>
                <a:gd name="connsiteY8" fmla="*/ 6959474 h 33244113"/>
                <a:gd name="connsiteX9" fmla="*/ 9806322 w 10827402"/>
                <a:gd name="connsiteY9" fmla="*/ 8280993 h 33244113"/>
                <a:gd name="connsiteX10" fmla="*/ 9806322 w 10827402"/>
                <a:gd name="connsiteY10" fmla="*/ 8280993 h 33244113"/>
                <a:gd name="connsiteX11" fmla="*/ 10354962 w 10827402"/>
                <a:gd name="connsiteY11" fmla="*/ 9286833 h 33244113"/>
                <a:gd name="connsiteX12" fmla="*/ 8983362 w 10827402"/>
                <a:gd name="connsiteY12" fmla="*/ 10749873 h 33244113"/>
                <a:gd name="connsiteX13" fmla="*/ 9074802 w 10827402"/>
                <a:gd name="connsiteY13" fmla="*/ 14407473 h 33244113"/>
                <a:gd name="connsiteX14" fmla="*/ 8526162 w 10827402"/>
                <a:gd name="connsiteY14" fmla="*/ 18247953 h 33244113"/>
                <a:gd name="connsiteX15" fmla="*/ 9257682 w 10827402"/>
                <a:gd name="connsiteY15" fmla="*/ 28946433 h 33244113"/>
                <a:gd name="connsiteX16" fmla="*/ 10720722 w 10827402"/>
                <a:gd name="connsiteY16" fmla="*/ 32969793 h 33244113"/>
                <a:gd name="connsiteX17" fmla="*/ 8617602 w 10827402"/>
                <a:gd name="connsiteY17" fmla="*/ 33244113 h 33244113"/>
                <a:gd name="connsiteX18" fmla="*/ 6938537 w 10827402"/>
                <a:gd name="connsiteY18" fmla="*/ 31889586 h 33244113"/>
                <a:gd name="connsiteX19" fmla="*/ 6697362 w 10827402"/>
                <a:gd name="connsiteY19" fmla="*/ 30226593 h 33244113"/>
                <a:gd name="connsiteX20" fmla="*/ 5508642 w 10827402"/>
                <a:gd name="connsiteY20" fmla="*/ 30318033 h 33244113"/>
                <a:gd name="connsiteX21" fmla="*/ 4685682 w 10827402"/>
                <a:gd name="connsiteY21" fmla="*/ 29677953 h 33244113"/>
                <a:gd name="connsiteX22" fmla="*/ 3954162 w 10827402"/>
                <a:gd name="connsiteY22" fmla="*/ 29677953 h 33244113"/>
                <a:gd name="connsiteX23" fmla="*/ 2948322 w 10827402"/>
                <a:gd name="connsiteY23" fmla="*/ 29586513 h 33244113"/>
                <a:gd name="connsiteX24" fmla="*/ 4411362 w 10827402"/>
                <a:gd name="connsiteY24" fmla="*/ 18979473 h 33244113"/>
                <a:gd name="connsiteX25" fmla="*/ 2856882 w 10827402"/>
                <a:gd name="connsiteY25" fmla="*/ 14956113 h 33244113"/>
                <a:gd name="connsiteX26" fmla="*/ 2033922 w 10827402"/>
                <a:gd name="connsiteY26" fmla="*/ 14956113 h 33244113"/>
                <a:gd name="connsiteX27" fmla="*/ 2765442 w 10827402"/>
                <a:gd name="connsiteY27" fmla="*/ 8006673 h 33244113"/>
                <a:gd name="connsiteX28" fmla="*/ 479442 w 10827402"/>
                <a:gd name="connsiteY28" fmla="*/ 1148673 h 33244113"/>
                <a:gd name="connsiteX29" fmla="*/ 2125362 w 10827402"/>
                <a:gd name="connsiteY29" fmla="*/ 325713 h 33244113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806322 w 10827402"/>
                <a:gd name="connsiteY10" fmla="*/ 828099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806322 w 10827402"/>
                <a:gd name="connsiteY10" fmla="*/ 828099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806322 w 10827402"/>
                <a:gd name="connsiteY10" fmla="*/ 828099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806322 w 10827402"/>
                <a:gd name="connsiteY10" fmla="*/ 828099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703202 w 10827402"/>
                <a:gd name="connsiteY6" fmla="*/ 1514433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  <a:gd name="connsiteX0" fmla="*/ 2125362 w 10827402"/>
                <a:gd name="connsiteY0" fmla="*/ 325713 h 33695622"/>
                <a:gd name="connsiteX1" fmla="*/ 2948322 w 10827402"/>
                <a:gd name="connsiteY1" fmla="*/ 782913 h 33695622"/>
                <a:gd name="connsiteX2" fmla="*/ 3131202 w 10827402"/>
                <a:gd name="connsiteY2" fmla="*/ 417153 h 33695622"/>
                <a:gd name="connsiteX3" fmla="*/ 4137042 w 10827402"/>
                <a:gd name="connsiteY3" fmla="*/ 1240113 h 33695622"/>
                <a:gd name="connsiteX4" fmla="*/ 4502802 w 10827402"/>
                <a:gd name="connsiteY4" fmla="*/ 965793 h 33695622"/>
                <a:gd name="connsiteX5" fmla="*/ 7154562 w 10827402"/>
                <a:gd name="connsiteY5" fmla="*/ 1697313 h 33695622"/>
                <a:gd name="connsiteX6" fmla="*/ 7195425 w 10827402"/>
                <a:gd name="connsiteY6" fmla="*/ 1622681 h 33695622"/>
                <a:gd name="connsiteX7" fmla="*/ 9400419 w 10827402"/>
                <a:gd name="connsiteY7" fmla="*/ 6238670 h 33695622"/>
                <a:gd name="connsiteX8" fmla="*/ 9999279 w 10827402"/>
                <a:gd name="connsiteY8" fmla="*/ 6959474 h 33695622"/>
                <a:gd name="connsiteX9" fmla="*/ 9806322 w 10827402"/>
                <a:gd name="connsiteY9" fmla="*/ 8280993 h 33695622"/>
                <a:gd name="connsiteX10" fmla="*/ 9781773 w 10827402"/>
                <a:gd name="connsiteY10" fmla="*/ 8477613 h 33695622"/>
                <a:gd name="connsiteX11" fmla="*/ 10354962 w 10827402"/>
                <a:gd name="connsiteY11" fmla="*/ 9286833 h 33695622"/>
                <a:gd name="connsiteX12" fmla="*/ 8983362 w 10827402"/>
                <a:gd name="connsiteY12" fmla="*/ 10749873 h 33695622"/>
                <a:gd name="connsiteX13" fmla="*/ 9074802 w 10827402"/>
                <a:gd name="connsiteY13" fmla="*/ 14407473 h 33695622"/>
                <a:gd name="connsiteX14" fmla="*/ 8526162 w 10827402"/>
                <a:gd name="connsiteY14" fmla="*/ 18247953 h 33695622"/>
                <a:gd name="connsiteX15" fmla="*/ 9257682 w 10827402"/>
                <a:gd name="connsiteY15" fmla="*/ 28946433 h 33695622"/>
                <a:gd name="connsiteX16" fmla="*/ 10720722 w 10827402"/>
                <a:gd name="connsiteY16" fmla="*/ 32969793 h 33695622"/>
                <a:gd name="connsiteX17" fmla="*/ 8617602 w 10827402"/>
                <a:gd name="connsiteY17" fmla="*/ 33244113 h 33695622"/>
                <a:gd name="connsiteX18" fmla="*/ 6938537 w 10827402"/>
                <a:gd name="connsiteY18" fmla="*/ 31889586 h 33695622"/>
                <a:gd name="connsiteX19" fmla="*/ 6697362 w 10827402"/>
                <a:gd name="connsiteY19" fmla="*/ 30226593 h 33695622"/>
                <a:gd name="connsiteX20" fmla="*/ 5508642 w 10827402"/>
                <a:gd name="connsiteY20" fmla="*/ 30318033 h 33695622"/>
                <a:gd name="connsiteX21" fmla="*/ 4685682 w 10827402"/>
                <a:gd name="connsiteY21" fmla="*/ 29677953 h 33695622"/>
                <a:gd name="connsiteX22" fmla="*/ 3954162 w 10827402"/>
                <a:gd name="connsiteY22" fmla="*/ 29677953 h 33695622"/>
                <a:gd name="connsiteX23" fmla="*/ 2948322 w 10827402"/>
                <a:gd name="connsiteY23" fmla="*/ 29586513 h 33695622"/>
                <a:gd name="connsiteX24" fmla="*/ 4411362 w 10827402"/>
                <a:gd name="connsiteY24" fmla="*/ 18979473 h 33695622"/>
                <a:gd name="connsiteX25" fmla="*/ 2856882 w 10827402"/>
                <a:gd name="connsiteY25" fmla="*/ 14956113 h 33695622"/>
                <a:gd name="connsiteX26" fmla="*/ 2033922 w 10827402"/>
                <a:gd name="connsiteY26" fmla="*/ 14956113 h 33695622"/>
                <a:gd name="connsiteX27" fmla="*/ 2765442 w 10827402"/>
                <a:gd name="connsiteY27" fmla="*/ 8006673 h 33695622"/>
                <a:gd name="connsiteX28" fmla="*/ 479442 w 10827402"/>
                <a:gd name="connsiteY28" fmla="*/ 1148673 h 33695622"/>
                <a:gd name="connsiteX29" fmla="*/ 2125362 w 10827402"/>
                <a:gd name="connsiteY29" fmla="*/ 325713 h 33695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0827402" h="33695622">
                  <a:moveTo>
                    <a:pt x="2125362" y="325713"/>
                  </a:moveTo>
                  <a:cubicBezTo>
                    <a:pt x="2536842" y="264753"/>
                    <a:pt x="2780682" y="767673"/>
                    <a:pt x="2948322" y="782913"/>
                  </a:cubicBezTo>
                  <a:cubicBezTo>
                    <a:pt x="3115962" y="798153"/>
                    <a:pt x="2933082" y="340953"/>
                    <a:pt x="3131202" y="417153"/>
                  </a:cubicBezTo>
                  <a:cubicBezTo>
                    <a:pt x="3329322" y="493353"/>
                    <a:pt x="3908442" y="1148673"/>
                    <a:pt x="4137042" y="1240113"/>
                  </a:cubicBezTo>
                  <a:cubicBezTo>
                    <a:pt x="4406086" y="1090059"/>
                    <a:pt x="3999882" y="889593"/>
                    <a:pt x="4502802" y="965793"/>
                  </a:cubicBezTo>
                  <a:lnTo>
                    <a:pt x="7154562" y="1697313"/>
                  </a:lnTo>
                  <a:lnTo>
                    <a:pt x="7195425" y="1622681"/>
                  </a:lnTo>
                  <a:cubicBezTo>
                    <a:pt x="7591665" y="2384681"/>
                    <a:pt x="9019419" y="5385230"/>
                    <a:pt x="9400419" y="6238670"/>
                  </a:cubicBezTo>
                  <a:cubicBezTo>
                    <a:pt x="9941693" y="6588917"/>
                    <a:pt x="9931629" y="6619087"/>
                    <a:pt x="9999279" y="6959474"/>
                  </a:cubicBezTo>
                  <a:cubicBezTo>
                    <a:pt x="10066929" y="7299861"/>
                    <a:pt x="9836802" y="8006673"/>
                    <a:pt x="9806322" y="8280993"/>
                  </a:cubicBezTo>
                  <a:lnTo>
                    <a:pt x="9781773" y="8477613"/>
                  </a:lnTo>
                  <a:cubicBezTo>
                    <a:pt x="9873213" y="8645253"/>
                    <a:pt x="8459242" y="7607170"/>
                    <a:pt x="10354962" y="9286833"/>
                  </a:cubicBezTo>
                  <a:cubicBezTo>
                    <a:pt x="10211287" y="10537494"/>
                    <a:pt x="10016040" y="11122356"/>
                    <a:pt x="8983362" y="10749873"/>
                  </a:cubicBezTo>
                  <a:cubicBezTo>
                    <a:pt x="8965367" y="11620892"/>
                    <a:pt x="9151002" y="13157793"/>
                    <a:pt x="9074802" y="14407473"/>
                  </a:cubicBezTo>
                  <a:cubicBezTo>
                    <a:pt x="8976943" y="14861263"/>
                    <a:pt x="8944650" y="17379273"/>
                    <a:pt x="8526162" y="18247953"/>
                  </a:cubicBezTo>
                  <a:cubicBezTo>
                    <a:pt x="9318794" y="21336465"/>
                    <a:pt x="9313466" y="25099689"/>
                    <a:pt x="9257682" y="28946433"/>
                  </a:cubicBezTo>
                  <a:cubicBezTo>
                    <a:pt x="10147866" y="31433497"/>
                    <a:pt x="10827402" y="32253513"/>
                    <a:pt x="10720722" y="32969793"/>
                  </a:cubicBezTo>
                  <a:cubicBezTo>
                    <a:pt x="10614042" y="33686073"/>
                    <a:pt x="9177290" y="33695622"/>
                    <a:pt x="8617602" y="33244113"/>
                  </a:cubicBezTo>
                  <a:cubicBezTo>
                    <a:pt x="8057914" y="32792604"/>
                    <a:pt x="7258577" y="32392506"/>
                    <a:pt x="6938537" y="31889586"/>
                  </a:cubicBezTo>
                  <a:cubicBezTo>
                    <a:pt x="6618497" y="31386666"/>
                    <a:pt x="6788220" y="31127012"/>
                    <a:pt x="6697362" y="30226593"/>
                  </a:cubicBezTo>
                  <a:cubicBezTo>
                    <a:pt x="6276709" y="30093193"/>
                    <a:pt x="5843922" y="30409473"/>
                    <a:pt x="5508642" y="30318033"/>
                  </a:cubicBezTo>
                  <a:cubicBezTo>
                    <a:pt x="5173362" y="30226593"/>
                    <a:pt x="4949187" y="29655312"/>
                    <a:pt x="4685682" y="29677953"/>
                  </a:cubicBezTo>
                  <a:cubicBezTo>
                    <a:pt x="4320609" y="29935872"/>
                    <a:pt x="4267871" y="29493351"/>
                    <a:pt x="3954162" y="29677953"/>
                  </a:cubicBezTo>
                  <a:cubicBezTo>
                    <a:pt x="3667352" y="29992501"/>
                    <a:pt x="3504479" y="29775484"/>
                    <a:pt x="2948322" y="29586513"/>
                  </a:cubicBezTo>
                  <a:cubicBezTo>
                    <a:pt x="3436002" y="26050833"/>
                    <a:pt x="3665585" y="22515211"/>
                    <a:pt x="4411362" y="18979473"/>
                  </a:cubicBezTo>
                  <a:cubicBezTo>
                    <a:pt x="3829152" y="16767236"/>
                    <a:pt x="3353423" y="17023727"/>
                    <a:pt x="2856882" y="14956113"/>
                  </a:cubicBezTo>
                  <a:cubicBezTo>
                    <a:pt x="2476300" y="14681147"/>
                    <a:pt x="2304551" y="15284950"/>
                    <a:pt x="2033922" y="14956113"/>
                  </a:cubicBezTo>
                  <a:cubicBezTo>
                    <a:pt x="1629309" y="13654367"/>
                    <a:pt x="3024522" y="10307913"/>
                    <a:pt x="2765442" y="8006673"/>
                  </a:cubicBezTo>
                  <a:cubicBezTo>
                    <a:pt x="2506362" y="5705433"/>
                    <a:pt x="0" y="2626840"/>
                    <a:pt x="479442" y="1148673"/>
                  </a:cubicBezTo>
                  <a:cubicBezTo>
                    <a:pt x="1071957" y="0"/>
                    <a:pt x="1618480" y="254287"/>
                    <a:pt x="2125362" y="325713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61475" name="群組 7"/>
            <p:cNvGrpSpPr>
              <a:grpSpLocks/>
            </p:cNvGrpSpPr>
            <p:nvPr/>
          </p:nvGrpSpPr>
          <p:grpSpPr bwMode="auto">
            <a:xfrm>
              <a:off x="11700792" y="-12988824"/>
              <a:ext cx="8784976" cy="16926439"/>
              <a:chOff x="-1630655" y="-13492880"/>
              <a:chExt cx="8784976" cy="16926439"/>
            </a:xfrm>
          </p:grpSpPr>
          <p:sp>
            <p:nvSpPr>
              <p:cNvPr id="24" name="手繪多邊形 23"/>
              <p:cNvSpPr/>
              <p:nvPr/>
            </p:nvSpPr>
            <p:spPr>
              <a:xfrm>
                <a:off x="-1626015" y="-13492880"/>
                <a:ext cx="4830518" cy="6420141"/>
              </a:xfrm>
              <a:custGeom>
                <a:avLst/>
                <a:gdLst>
                  <a:gd name="connsiteX0" fmla="*/ 6675120 w 10424160"/>
                  <a:gd name="connsiteY0" fmla="*/ 13167360 h 13533120"/>
                  <a:gd name="connsiteX1" fmla="*/ 6400800 w 10424160"/>
                  <a:gd name="connsiteY1" fmla="*/ 13533120 h 13533120"/>
                  <a:gd name="connsiteX2" fmla="*/ 5669280 w 10424160"/>
                  <a:gd name="connsiteY2" fmla="*/ 13075920 h 13533120"/>
                  <a:gd name="connsiteX3" fmla="*/ 5120640 w 10424160"/>
                  <a:gd name="connsiteY3" fmla="*/ 13075920 h 13533120"/>
                  <a:gd name="connsiteX4" fmla="*/ 2103120 w 10424160"/>
                  <a:gd name="connsiteY4" fmla="*/ 11338560 h 13533120"/>
                  <a:gd name="connsiteX5" fmla="*/ 457200 w 10424160"/>
                  <a:gd name="connsiteY5" fmla="*/ 13258800 h 13533120"/>
                  <a:gd name="connsiteX6" fmla="*/ 0 w 10424160"/>
                  <a:gd name="connsiteY6" fmla="*/ 13258800 h 13533120"/>
                  <a:gd name="connsiteX7" fmla="*/ 1371600 w 10424160"/>
                  <a:gd name="connsiteY7" fmla="*/ 9052560 h 13533120"/>
                  <a:gd name="connsiteX8" fmla="*/ 1188720 w 10424160"/>
                  <a:gd name="connsiteY8" fmla="*/ 7772400 h 13533120"/>
                  <a:gd name="connsiteX9" fmla="*/ 1188720 w 10424160"/>
                  <a:gd name="connsiteY9" fmla="*/ 6858000 h 13533120"/>
                  <a:gd name="connsiteX10" fmla="*/ 640080 w 10424160"/>
                  <a:gd name="connsiteY10" fmla="*/ 6126480 h 13533120"/>
                  <a:gd name="connsiteX11" fmla="*/ 2103120 w 10424160"/>
                  <a:gd name="connsiteY11" fmla="*/ 2011680 h 13533120"/>
                  <a:gd name="connsiteX12" fmla="*/ 5394960 w 10424160"/>
                  <a:gd name="connsiteY12" fmla="*/ 91440 h 13533120"/>
                  <a:gd name="connsiteX13" fmla="*/ 7315200 w 10424160"/>
                  <a:gd name="connsiteY13" fmla="*/ 0 h 13533120"/>
                  <a:gd name="connsiteX14" fmla="*/ 8046720 w 10424160"/>
                  <a:gd name="connsiteY14" fmla="*/ 640080 h 13533120"/>
                  <a:gd name="connsiteX15" fmla="*/ 8046720 w 10424160"/>
                  <a:gd name="connsiteY15" fmla="*/ 1097280 h 13533120"/>
                  <a:gd name="connsiteX16" fmla="*/ 8321040 w 10424160"/>
                  <a:gd name="connsiteY16" fmla="*/ 1005840 h 13533120"/>
                  <a:gd name="connsiteX17" fmla="*/ 9235440 w 10424160"/>
                  <a:gd name="connsiteY17" fmla="*/ 1737360 h 13533120"/>
                  <a:gd name="connsiteX18" fmla="*/ 9144000 w 10424160"/>
                  <a:gd name="connsiteY18" fmla="*/ 2286000 h 13533120"/>
                  <a:gd name="connsiteX19" fmla="*/ 9509760 w 10424160"/>
                  <a:gd name="connsiteY19" fmla="*/ 2651760 h 13533120"/>
                  <a:gd name="connsiteX20" fmla="*/ 10149840 w 10424160"/>
                  <a:gd name="connsiteY20" fmla="*/ 4846320 h 13533120"/>
                  <a:gd name="connsiteX21" fmla="*/ 9784080 w 10424160"/>
                  <a:gd name="connsiteY21" fmla="*/ 5852160 h 13533120"/>
                  <a:gd name="connsiteX22" fmla="*/ 10424160 w 10424160"/>
                  <a:gd name="connsiteY22" fmla="*/ 6309360 h 13533120"/>
                  <a:gd name="connsiteX23" fmla="*/ 9784080 w 10424160"/>
                  <a:gd name="connsiteY23" fmla="*/ 7132320 h 13533120"/>
                  <a:gd name="connsiteX24" fmla="*/ 9235440 w 10424160"/>
                  <a:gd name="connsiteY24" fmla="*/ 7132320 h 13533120"/>
                  <a:gd name="connsiteX25" fmla="*/ 9601200 w 10424160"/>
                  <a:gd name="connsiteY25" fmla="*/ 8046720 h 13533120"/>
                  <a:gd name="connsiteX26" fmla="*/ 8595360 w 10424160"/>
                  <a:gd name="connsiteY26" fmla="*/ 10058400 h 13533120"/>
                  <a:gd name="connsiteX27" fmla="*/ 7863840 w 10424160"/>
                  <a:gd name="connsiteY27" fmla="*/ 11430000 h 13533120"/>
                  <a:gd name="connsiteX28" fmla="*/ 6766560 w 10424160"/>
                  <a:gd name="connsiteY28" fmla="*/ 11887200 h 13533120"/>
                  <a:gd name="connsiteX29" fmla="*/ 6675120 w 10424160"/>
                  <a:gd name="connsiteY29" fmla="*/ 13075920 h 1353312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76960"/>
                  <a:gd name="connsiteX1" fmla="*/ 6400800 w 10424160"/>
                  <a:gd name="connsiteY1" fmla="*/ 13776960 h 13776960"/>
                  <a:gd name="connsiteX2" fmla="*/ 5669280 w 10424160"/>
                  <a:gd name="connsiteY2" fmla="*/ 13319760 h 13776960"/>
                  <a:gd name="connsiteX3" fmla="*/ 5120640 w 10424160"/>
                  <a:gd name="connsiteY3" fmla="*/ 13319760 h 13776960"/>
                  <a:gd name="connsiteX4" fmla="*/ 2103120 w 10424160"/>
                  <a:gd name="connsiteY4" fmla="*/ 11582400 h 13776960"/>
                  <a:gd name="connsiteX5" fmla="*/ 457200 w 10424160"/>
                  <a:gd name="connsiteY5" fmla="*/ 13502640 h 13776960"/>
                  <a:gd name="connsiteX6" fmla="*/ 0 w 10424160"/>
                  <a:gd name="connsiteY6" fmla="*/ 13502640 h 13776960"/>
                  <a:gd name="connsiteX7" fmla="*/ 1371600 w 10424160"/>
                  <a:gd name="connsiteY7" fmla="*/ 9296400 h 13776960"/>
                  <a:gd name="connsiteX8" fmla="*/ 1188720 w 10424160"/>
                  <a:gd name="connsiteY8" fmla="*/ 8016240 h 13776960"/>
                  <a:gd name="connsiteX9" fmla="*/ 1188720 w 10424160"/>
                  <a:gd name="connsiteY9" fmla="*/ 7101840 h 13776960"/>
                  <a:gd name="connsiteX10" fmla="*/ 640080 w 10424160"/>
                  <a:gd name="connsiteY10" fmla="*/ 6370320 h 13776960"/>
                  <a:gd name="connsiteX11" fmla="*/ 2103120 w 10424160"/>
                  <a:gd name="connsiteY11" fmla="*/ 2255520 h 13776960"/>
                  <a:gd name="connsiteX12" fmla="*/ 5394960 w 10424160"/>
                  <a:gd name="connsiteY12" fmla="*/ 335280 h 13776960"/>
                  <a:gd name="connsiteX13" fmla="*/ 7315200 w 10424160"/>
                  <a:gd name="connsiteY13" fmla="*/ 243840 h 13776960"/>
                  <a:gd name="connsiteX14" fmla="*/ 8046720 w 10424160"/>
                  <a:gd name="connsiteY14" fmla="*/ 883920 h 13776960"/>
                  <a:gd name="connsiteX15" fmla="*/ 8046720 w 10424160"/>
                  <a:gd name="connsiteY15" fmla="*/ 1341120 h 13776960"/>
                  <a:gd name="connsiteX16" fmla="*/ 8321040 w 10424160"/>
                  <a:gd name="connsiteY16" fmla="*/ 1249680 h 13776960"/>
                  <a:gd name="connsiteX17" fmla="*/ 9235440 w 10424160"/>
                  <a:gd name="connsiteY17" fmla="*/ 1981200 h 13776960"/>
                  <a:gd name="connsiteX18" fmla="*/ 9144000 w 10424160"/>
                  <a:gd name="connsiteY18" fmla="*/ 2529840 h 13776960"/>
                  <a:gd name="connsiteX19" fmla="*/ 9509760 w 10424160"/>
                  <a:gd name="connsiteY19" fmla="*/ 2895600 h 13776960"/>
                  <a:gd name="connsiteX20" fmla="*/ 10149840 w 10424160"/>
                  <a:gd name="connsiteY20" fmla="*/ 5090160 h 13776960"/>
                  <a:gd name="connsiteX21" fmla="*/ 9784080 w 10424160"/>
                  <a:gd name="connsiteY21" fmla="*/ 6096000 h 13776960"/>
                  <a:gd name="connsiteX22" fmla="*/ 10424160 w 10424160"/>
                  <a:gd name="connsiteY22" fmla="*/ 6553200 h 13776960"/>
                  <a:gd name="connsiteX23" fmla="*/ 9784080 w 10424160"/>
                  <a:gd name="connsiteY23" fmla="*/ 7376160 h 13776960"/>
                  <a:gd name="connsiteX24" fmla="*/ 9235440 w 10424160"/>
                  <a:gd name="connsiteY24" fmla="*/ 7376160 h 13776960"/>
                  <a:gd name="connsiteX25" fmla="*/ 9601200 w 10424160"/>
                  <a:gd name="connsiteY25" fmla="*/ 8290560 h 13776960"/>
                  <a:gd name="connsiteX26" fmla="*/ 8595360 w 10424160"/>
                  <a:gd name="connsiteY26" fmla="*/ 10302240 h 13776960"/>
                  <a:gd name="connsiteX27" fmla="*/ 7863840 w 10424160"/>
                  <a:gd name="connsiteY27" fmla="*/ 11673840 h 13776960"/>
                  <a:gd name="connsiteX28" fmla="*/ 6766560 w 10424160"/>
                  <a:gd name="connsiteY28" fmla="*/ 12131040 h 13776960"/>
                  <a:gd name="connsiteX29" fmla="*/ 6675120 w 10424160"/>
                  <a:gd name="connsiteY29" fmla="*/ 13319760 h 13776960"/>
                  <a:gd name="connsiteX30" fmla="*/ 6675120 w 10424160"/>
                  <a:gd name="connsiteY30" fmla="*/ 13411200 h 1377696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40080 w 10424160"/>
                  <a:gd name="connsiteY10" fmla="*/ 6370320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40080 w 10424160"/>
                  <a:gd name="connsiteY10" fmla="*/ 6370320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40080 w 10424160"/>
                  <a:gd name="connsiteY10" fmla="*/ 6370320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40080 w 10424160"/>
                  <a:gd name="connsiteY10" fmla="*/ 6370320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40080 w 10424160"/>
                  <a:gd name="connsiteY10" fmla="*/ 6370320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792480 w 10576560"/>
                  <a:gd name="connsiteY10" fmla="*/ 6370320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827520 w 10576560"/>
                  <a:gd name="connsiteY0" fmla="*/ 13411200 h 14203680"/>
                  <a:gd name="connsiteX1" fmla="*/ 6553200 w 10576560"/>
                  <a:gd name="connsiteY1" fmla="*/ 13776960 h 14203680"/>
                  <a:gd name="connsiteX2" fmla="*/ 5821680 w 10576560"/>
                  <a:gd name="connsiteY2" fmla="*/ 13319760 h 14203680"/>
                  <a:gd name="connsiteX3" fmla="*/ 5273040 w 10576560"/>
                  <a:gd name="connsiteY3" fmla="*/ 13319760 h 14203680"/>
                  <a:gd name="connsiteX4" fmla="*/ 2255520 w 10576560"/>
                  <a:gd name="connsiteY4" fmla="*/ 11582400 h 14203680"/>
                  <a:gd name="connsiteX5" fmla="*/ 609600 w 10576560"/>
                  <a:gd name="connsiteY5" fmla="*/ 13502640 h 14203680"/>
                  <a:gd name="connsiteX6" fmla="*/ 152400 w 10576560"/>
                  <a:gd name="connsiteY6" fmla="*/ 13502640 h 14203680"/>
                  <a:gd name="connsiteX7" fmla="*/ 1524000 w 10576560"/>
                  <a:gd name="connsiteY7" fmla="*/ 9296400 h 14203680"/>
                  <a:gd name="connsiteX8" fmla="*/ 1341120 w 10576560"/>
                  <a:gd name="connsiteY8" fmla="*/ 8016240 h 14203680"/>
                  <a:gd name="connsiteX9" fmla="*/ 1341120 w 10576560"/>
                  <a:gd name="connsiteY9" fmla="*/ 7101840 h 14203680"/>
                  <a:gd name="connsiteX10" fmla="*/ 814840 w 10576560"/>
                  <a:gd name="connsiteY10" fmla="*/ 6111209 h 14203680"/>
                  <a:gd name="connsiteX11" fmla="*/ 2255520 w 10576560"/>
                  <a:gd name="connsiteY11" fmla="*/ 2255520 h 14203680"/>
                  <a:gd name="connsiteX12" fmla="*/ 5547360 w 10576560"/>
                  <a:gd name="connsiteY12" fmla="*/ 335280 h 14203680"/>
                  <a:gd name="connsiteX13" fmla="*/ 7467600 w 10576560"/>
                  <a:gd name="connsiteY13" fmla="*/ 243840 h 14203680"/>
                  <a:gd name="connsiteX14" fmla="*/ 8199120 w 10576560"/>
                  <a:gd name="connsiteY14" fmla="*/ 883920 h 14203680"/>
                  <a:gd name="connsiteX15" fmla="*/ 8199120 w 10576560"/>
                  <a:gd name="connsiteY15" fmla="*/ 1341120 h 14203680"/>
                  <a:gd name="connsiteX16" fmla="*/ 8473440 w 10576560"/>
                  <a:gd name="connsiteY16" fmla="*/ 1249680 h 14203680"/>
                  <a:gd name="connsiteX17" fmla="*/ 9387840 w 10576560"/>
                  <a:gd name="connsiteY17" fmla="*/ 1981200 h 14203680"/>
                  <a:gd name="connsiteX18" fmla="*/ 9296400 w 10576560"/>
                  <a:gd name="connsiteY18" fmla="*/ 2529840 h 14203680"/>
                  <a:gd name="connsiteX19" fmla="*/ 9662160 w 10576560"/>
                  <a:gd name="connsiteY19" fmla="*/ 2895600 h 14203680"/>
                  <a:gd name="connsiteX20" fmla="*/ 10302240 w 10576560"/>
                  <a:gd name="connsiteY20" fmla="*/ 5090160 h 14203680"/>
                  <a:gd name="connsiteX21" fmla="*/ 9936480 w 10576560"/>
                  <a:gd name="connsiteY21" fmla="*/ 6096000 h 14203680"/>
                  <a:gd name="connsiteX22" fmla="*/ 10576560 w 10576560"/>
                  <a:gd name="connsiteY22" fmla="*/ 6553200 h 14203680"/>
                  <a:gd name="connsiteX23" fmla="*/ 9936480 w 10576560"/>
                  <a:gd name="connsiteY23" fmla="*/ 7376160 h 14203680"/>
                  <a:gd name="connsiteX24" fmla="*/ 9387840 w 10576560"/>
                  <a:gd name="connsiteY24" fmla="*/ 7376160 h 14203680"/>
                  <a:gd name="connsiteX25" fmla="*/ 9753600 w 10576560"/>
                  <a:gd name="connsiteY25" fmla="*/ 8290560 h 14203680"/>
                  <a:gd name="connsiteX26" fmla="*/ 8747760 w 10576560"/>
                  <a:gd name="connsiteY26" fmla="*/ 10302240 h 14203680"/>
                  <a:gd name="connsiteX27" fmla="*/ 8016240 w 10576560"/>
                  <a:gd name="connsiteY27" fmla="*/ 11673840 h 14203680"/>
                  <a:gd name="connsiteX28" fmla="*/ 6918960 w 10576560"/>
                  <a:gd name="connsiteY28" fmla="*/ 12131040 h 14203680"/>
                  <a:gd name="connsiteX29" fmla="*/ 6827520 w 10576560"/>
                  <a:gd name="connsiteY29" fmla="*/ 13319760 h 14203680"/>
                  <a:gd name="connsiteX30" fmla="*/ 6827520 w 10576560"/>
                  <a:gd name="connsiteY30" fmla="*/ 13411200 h 14203680"/>
                  <a:gd name="connsiteX0" fmla="*/ 6675120 w 10424160"/>
                  <a:gd name="connsiteY0" fmla="*/ 13411200 h 13799596"/>
                  <a:gd name="connsiteX1" fmla="*/ 6400800 w 10424160"/>
                  <a:gd name="connsiteY1" fmla="*/ 13776960 h 13799596"/>
                  <a:gd name="connsiteX2" fmla="*/ 5669280 w 10424160"/>
                  <a:gd name="connsiteY2" fmla="*/ 13319760 h 13799596"/>
                  <a:gd name="connsiteX3" fmla="*/ 5120640 w 10424160"/>
                  <a:gd name="connsiteY3" fmla="*/ 13319760 h 13799596"/>
                  <a:gd name="connsiteX4" fmla="*/ 2103120 w 10424160"/>
                  <a:gd name="connsiteY4" fmla="*/ 11582400 h 13799596"/>
                  <a:gd name="connsiteX5" fmla="*/ 457200 w 10424160"/>
                  <a:gd name="connsiteY5" fmla="*/ 13502640 h 13799596"/>
                  <a:gd name="connsiteX6" fmla="*/ 0 w 10424160"/>
                  <a:gd name="connsiteY6" fmla="*/ 13502640 h 13799596"/>
                  <a:gd name="connsiteX7" fmla="*/ 1371600 w 10424160"/>
                  <a:gd name="connsiteY7" fmla="*/ 9296400 h 13799596"/>
                  <a:gd name="connsiteX8" fmla="*/ 1188720 w 10424160"/>
                  <a:gd name="connsiteY8" fmla="*/ 8016240 h 13799596"/>
                  <a:gd name="connsiteX9" fmla="*/ 1188720 w 10424160"/>
                  <a:gd name="connsiteY9" fmla="*/ 7101840 h 13799596"/>
                  <a:gd name="connsiteX10" fmla="*/ 662440 w 10424160"/>
                  <a:gd name="connsiteY10" fmla="*/ 6111209 h 13799596"/>
                  <a:gd name="connsiteX11" fmla="*/ 2103120 w 10424160"/>
                  <a:gd name="connsiteY11" fmla="*/ 2255520 h 13799596"/>
                  <a:gd name="connsiteX12" fmla="*/ 5394960 w 10424160"/>
                  <a:gd name="connsiteY12" fmla="*/ 335280 h 13799596"/>
                  <a:gd name="connsiteX13" fmla="*/ 7315200 w 10424160"/>
                  <a:gd name="connsiteY13" fmla="*/ 243840 h 13799596"/>
                  <a:gd name="connsiteX14" fmla="*/ 8046720 w 10424160"/>
                  <a:gd name="connsiteY14" fmla="*/ 883920 h 13799596"/>
                  <a:gd name="connsiteX15" fmla="*/ 8046720 w 10424160"/>
                  <a:gd name="connsiteY15" fmla="*/ 1341120 h 13799596"/>
                  <a:gd name="connsiteX16" fmla="*/ 8321040 w 10424160"/>
                  <a:gd name="connsiteY16" fmla="*/ 1249680 h 13799596"/>
                  <a:gd name="connsiteX17" fmla="*/ 9235440 w 10424160"/>
                  <a:gd name="connsiteY17" fmla="*/ 1981200 h 13799596"/>
                  <a:gd name="connsiteX18" fmla="*/ 9144000 w 10424160"/>
                  <a:gd name="connsiteY18" fmla="*/ 2529840 h 13799596"/>
                  <a:gd name="connsiteX19" fmla="*/ 9509760 w 10424160"/>
                  <a:gd name="connsiteY19" fmla="*/ 2895600 h 13799596"/>
                  <a:gd name="connsiteX20" fmla="*/ 10149840 w 10424160"/>
                  <a:gd name="connsiteY20" fmla="*/ 5090160 h 13799596"/>
                  <a:gd name="connsiteX21" fmla="*/ 9784080 w 10424160"/>
                  <a:gd name="connsiteY21" fmla="*/ 6096000 h 13799596"/>
                  <a:gd name="connsiteX22" fmla="*/ 10424160 w 10424160"/>
                  <a:gd name="connsiteY22" fmla="*/ 6553200 h 13799596"/>
                  <a:gd name="connsiteX23" fmla="*/ 9784080 w 10424160"/>
                  <a:gd name="connsiteY23" fmla="*/ 7376160 h 13799596"/>
                  <a:gd name="connsiteX24" fmla="*/ 9235440 w 10424160"/>
                  <a:gd name="connsiteY24" fmla="*/ 7376160 h 13799596"/>
                  <a:gd name="connsiteX25" fmla="*/ 9601200 w 10424160"/>
                  <a:gd name="connsiteY25" fmla="*/ 8290560 h 13799596"/>
                  <a:gd name="connsiteX26" fmla="*/ 8595360 w 10424160"/>
                  <a:gd name="connsiteY26" fmla="*/ 10302240 h 13799596"/>
                  <a:gd name="connsiteX27" fmla="*/ 7863840 w 10424160"/>
                  <a:gd name="connsiteY27" fmla="*/ 11673840 h 13799596"/>
                  <a:gd name="connsiteX28" fmla="*/ 6766560 w 10424160"/>
                  <a:gd name="connsiteY28" fmla="*/ 12131040 h 13799596"/>
                  <a:gd name="connsiteX29" fmla="*/ 6675120 w 10424160"/>
                  <a:gd name="connsiteY29" fmla="*/ 13319760 h 13799596"/>
                  <a:gd name="connsiteX30" fmla="*/ 6675120 w 10424160"/>
                  <a:gd name="connsiteY30" fmla="*/ 13411200 h 13799596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863840 w 10424160"/>
                  <a:gd name="connsiteY27" fmla="*/ 11673840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954921 w 10424160"/>
                  <a:gd name="connsiteY27" fmla="*/ 11571687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954921 w 10424160"/>
                  <a:gd name="connsiteY27" fmla="*/ 11571687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954921 w 10424160"/>
                  <a:gd name="connsiteY27" fmla="*/ 11571687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601200 w 10424160"/>
                  <a:gd name="connsiteY25" fmla="*/ 8290560 h 13792200"/>
                  <a:gd name="connsiteX26" fmla="*/ 8595360 w 10424160"/>
                  <a:gd name="connsiteY26" fmla="*/ 10302240 h 13792200"/>
                  <a:gd name="connsiteX27" fmla="*/ 7954921 w 10424160"/>
                  <a:gd name="connsiteY27" fmla="*/ 11571687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24160"/>
                  <a:gd name="connsiteY0" fmla="*/ 13411200 h 13792200"/>
                  <a:gd name="connsiteX1" fmla="*/ 6400800 w 10424160"/>
                  <a:gd name="connsiteY1" fmla="*/ 13776960 h 13792200"/>
                  <a:gd name="connsiteX2" fmla="*/ 5669280 w 10424160"/>
                  <a:gd name="connsiteY2" fmla="*/ 13319760 h 13792200"/>
                  <a:gd name="connsiteX3" fmla="*/ 5120640 w 10424160"/>
                  <a:gd name="connsiteY3" fmla="*/ 13319760 h 13792200"/>
                  <a:gd name="connsiteX4" fmla="*/ 2103120 w 10424160"/>
                  <a:gd name="connsiteY4" fmla="*/ 11582400 h 13792200"/>
                  <a:gd name="connsiteX5" fmla="*/ 457200 w 10424160"/>
                  <a:gd name="connsiteY5" fmla="*/ 13502640 h 13792200"/>
                  <a:gd name="connsiteX6" fmla="*/ 0 w 10424160"/>
                  <a:gd name="connsiteY6" fmla="*/ 13502640 h 13792200"/>
                  <a:gd name="connsiteX7" fmla="*/ 1371600 w 10424160"/>
                  <a:gd name="connsiteY7" fmla="*/ 9296400 h 13792200"/>
                  <a:gd name="connsiteX8" fmla="*/ 1188720 w 10424160"/>
                  <a:gd name="connsiteY8" fmla="*/ 8016240 h 13792200"/>
                  <a:gd name="connsiteX9" fmla="*/ 1188720 w 10424160"/>
                  <a:gd name="connsiteY9" fmla="*/ 7101840 h 13792200"/>
                  <a:gd name="connsiteX10" fmla="*/ 662440 w 10424160"/>
                  <a:gd name="connsiteY10" fmla="*/ 6111209 h 13792200"/>
                  <a:gd name="connsiteX11" fmla="*/ 2103120 w 10424160"/>
                  <a:gd name="connsiteY11" fmla="*/ 2255520 h 13792200"/>
                  <a:gd name="connsiteX12" fmla="*/ 5394960 w 10424160"/>
                  <a:gd name="connsiteY12" fmla="*/ 335280 h 13792200"/>
                  <a:gd name="connsiteX13" fmla="*/ 7315200 w 10424160"/>
                  <a:gd name="connsiteY13" fmla="*/ 243840 h 13792200"/>
                  <a:gd name="connsiteX14" fmla="*/ 8046720 w 10424160"/>
                  <a:gd name="connsiteY14" fmla="*/ 883920 h 13792200"/>
                  <a:gd name="connsiteX15" fmla="*/ 8046720 w 10424160"/>
                  <a:gd name="connsiteY15" fmla="*/ 1341120 h 13792200"/>
                  <a:gd name="connsiteX16" fmla="*/ 8321040 w 10424160"/>
                  <a:gd name="connsiteY16" fmla="*/ 1249680 h 13792200"/>
                  <a:gd name="connsiteX17" fmla="*/ 9235440 w 10424160"/>
                  <a:gd name="connsiteY17" fmla="*/ 1981200 h 13792200"/>
                  <a:gd name="connsiteX18" fmla="*/ 9144000 w 10424160"/>
                  <a:gd name="connsiteY18" fmla="*/ 2529840 h 13792200"/>
                  <a:gd name="connsiteX19" fmla="*/ 9509760 w 10424160"/>
                  <a:gd name="connsiteY19" fmla="*/ 2895600 h 13792200"/>
                  <a:gd name="connsiteX20" fmla="*/ 10149840 w 10424160"/>
                  <a:gd name="connsiteY20" fmla="*/ 5090160 h 13792200"/>
                  <a:gd name="connsiteX21" fmla="*/ 9784080 w 10424160"/>
                  <a:gd name="connsiteY21" fmla="*/ 6096000 h 13792200"/>
                  <a:gd name="connsiteX22" fmla="*/ 10424160 w 10424160"/>
                  <a:gd name="connsiteY22" fmla="*/ 6553200 h 13792200"/>
                  <a:gd name="connsiteX23" fmla="*/ 9784080 w 10424160"/>
                  <a:gd name="connsiteY23" fmla="*/ 7376160 h 13792200"/>
                  <a:gd name="connsiteX24" fmla="*/ 9235440 w 10424160"/>
                  <a:gd name="connsiteY24" fmla="*/ 7376160 h 13792200"/>
                  <a:gd name="connsiteX25" fmla="*/ 9413418 w 10424160"/>
                  <a:gd name="connsiteY25" fmla="*/ 8222397 h 13792200"/>
                  <a:gd name="connsiteX26" fmla="*/ 8595360 w 10424160"/>
                  <a:gd name="connsiteY26" fmla="*/ 10302240 h 13792200"/>
                  <a:gd name="connsiteX27" fmla="*/ 7954921 w 10424160"/>
                  <a:gd name="connsiteY27" fmla="*/ 11571687 h 13792200"/>
                  <a:gd name="connsiteX28" fmla="*/ 6766560 w 10424160"/>
                  <a:gd name="connsiteY28" fmla="*/ 12131040 h 13792200"/>
                  <a:gd name="connsiteX29" fmla="*/ 6675120 w 10424160"/>
                  <a:gd name="connsiteY29" fmla="*/ 13319760 h 13792200"/>
                  <a:gd name="connsiteX30" fmla="*/ 6675120 w 10424160"/>
                  <a:gd name="connsiteY30" fmla="*/ 13411200 h 13792200"/>
                  <a:gd name="connsiteX0" fmla="*/ 6675120 w 10448177"/>
                  <a:gd name="connsiteY0" fmla="*/ 13411200 h 13792200"/>
                  <a:gd name="connsiteX1" fmla="*/ 6400800 w 10448177"/>
                  <a:gd name="connsiteY1" fmla="*/ 13776960 h 13792200"/>
                  <a:gd name="connsiteX2" fmla="*/ 5669280 w 10448177"/>
                  <a:gd name="connsiteY2" fmla="*/ 13319760 h 13792200"/>
                  <a:gd name="connsiteX3" fmla="*/ 5120640 w 10448177"/>
                  <a:gd name="connsiteY3" fmla="*/ 13319760 h 13792200"/>
                  <a:gd name="connsiteX4" fmla="*/ 2103120 w 10448177"/>
                  <a:gd name="connsiteY4" fmla="*/ 11582400 h 13792200"/>
                  <a:gd name="connsiteX5" fmla="*/ 457200 w 10448177"/>
                  <a:gd name="connsiteY5" fmla="*/ 13502640 h 13792200"/>
                  <a:gd name="connsiteX6" fmla="*/ 0 w 10448177"/>
                  <a:gd name="connsiteY6" fmla="*/ 13502640 h 13792200"/>
                  <a:gd name="connsiteX7" fmla="*/ 1371600 w 10448177"/>
                  <a:gd name="connsiteY7" fmla="*/ 9296400 h 13792200"/>
                  <a:gd name="connsiteX8" fmla="*/ 1188720 w 10448177"/>
                  <a:gd name="connsiteY8" fmla="*/ 8016240 h 13792200"/>
                  <a:gd name="connsiteX9" fmla="*/ 1188720 w 10448177"/>
                  <a:gd name="connsiteY9" fmla="*/ 7101840 h 13792200"/>
                  <a:gd name="connsiteX10" fmla="*/ 662440 w 10448177"/>
                  <a:gd name="connsiteY10" fmla="*/ 6111209 h 13792200"/>
                  <a:gd name="connsiteX11" fmla="*/ 2103120 w 10448177"/>
                  <a:gd name="connsiteY11" fmla="*/ 2255520 h 13792200"/>
                  <a:gd name="connsiteX12" fmla="*/ 5394960 w 10448177"/>
                  <a:gd name="connsiteY12" fmla="*/ 335280 h 13792200"/>
                  <a:gd name="connsiteX13" fmla="*/ 7315200 w 10448177"/>
                  <a:gd name="connsiteY13" fmla="*/ 243840 h 13792200"/>
                  <a:gd name="connsiteX14" fmla="*/ 8046720 w 10448177"/>
                  <a:gd name="connsiteY14" fmla="*/ 883920 h 13792200"/>
                  <a:gd name="connsiteX15" fmla="*/ 8046720 w 10448177"/>
                  <a:gd name="connsiteY15" fmla="*/ 1341120 h 13792200"/>
                  <a:gd name="connsiteX16" fmla="*/ 8321040 w 10448177"/>
                  <a:gd name="connsiteY16" fmla="*/ 1249680 h 13792200"/>
                  <a:gd name="connsiteX17" fmla="*/ 9235440 w 10448177"/>
                  <a:gd name="connsiteY17" fmla="*/ 1981200 h 13792200"/>
                  <a:gd name="connsiteX18" fmla="*/ 9144000 w 10448177"/>
                  <a:gd name="connsiteY18" fmla="*/ 2529840 h 13792200"/>
                  <a:gd name="connsiteX19" fmla="*/ 9509760 w 10448177"/>
                  <a:gd name="connsiteY19" fmla="*/ 2895600 h 13792200"/>
                  <a:gd name="connsiteX20" fmla="*/ 10149840 w 10448177"/>
                  <a:gd name="connsiteY20" fmla="*/ 5090160 h 13792200"/>
                  <a:gd name="connsiteX21" fmla="*/ 9784080 w 10448177"/>
                  <a:gd name="connsiteY21" fmla="*/ 6096000 h 13792200"/>
                  <a:gd name="connsiteX22" fmla="*/ 10424160 w 10448177"/>
                  <a:gd name="connsiteY22" fmla="*/ 6553200 h 13792200"/>
                  <a:gd name="connsiteX23" fmla="*/ 9928181 w 10448177"/>
                  <a:gd name="connsiteY23" fmla="*/ 7440963 h 13792200"/>
                  <a:gd name="connsiteX24" fmla="*/ 9235440 w 10448177"/>
                  <a:gd name="connsiteY24" fmla="*/ 7376160 h 13792200"/>
                  <a:gd name="connsiteX25" fmla="*/ 9413418 w 10448177"/>
                  <a:gd name="connsiteY25" fmla="*/ 8222397 h 13792200"/>
                  <a:gd name="connsiteX26" fmla="*/ 8595360 w 10448177"/>
                  <a:gd name="connsiteY26" fmla="*/ 10302240 h 13792200"/>
                  <a:gd name="connsiteX27" fmla="*/ 7954921 w 10448177"/>
                  <a:gd name="connsiteY27" fmla="*/ 11571687 h 13792200"/>
                  <a:gd name="connsiteX28" fmla="*/ 6766560 w 10448177"/>
                  <a:gd name="connsiteY28" fmla="*/ 12131040 h 13792200"/>
                  <a:gd name="connsiteX29" fmla="*/ 6675120 w 10448177"/>
                  <a:gd name="connsiteY29" fmla="*/ 13319760 h 13792200"/>
                  <a:gd name="connsiteX30" fmla="*/ 6675120 w 10448177"/>
                  <a:gd name="connsiteY30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046720 w 10480076"/>
                  <a:gd name="connsiteY15" fmla="*/ 1341120 h 13792200"/>
                  <a:gd name="connsiteX16" fmla="*/ 8321040 w 10480076"/>
                  <a:gd name="connsiteY16" fmla="*/ 1249680 h 13792200"/>
                  <a:gd name="connsiteX17" fmla="*/ 9235440 w 10480076"/>
                  <a:gd name="connsiteY17" fmla="*/ 1981200 h 13792200"/>
                  <a:gd name="connsiteX18" fmla="*/ 9144000 w 10480076"/>
                  <a:gd name="connsiteY18" fmla="*/ 2529840 h 13792200"/>
                  <a:gd name="connsiteX19" fmla="*/ 9509760 w 10480076"/>
                  <a:gd name="connsiteY19" fmla="*/ 2895600 h 13792200"/>
                  <a:gd name="connsiteX20" fmla="*/ 10149840 w 10480076"/>
                  <a:gd name="connsiteY20" fmla="*/ 5090160 h 13792200"/>
                  <a:gd name="connsiteX21" fmla="*/ 9784080 w 10480076"/>
                  <a:gd name="connsiteY21" fmla="*/ 6096000 h 13792200"/>
                  <a:gd name="connsiteX22" fmla="*/ 10424160 w 10480076"/>
                  <a:gd name="connsiteY22" fmla="*/ 6553200 h 13792200"/>
                  <a:gd name="connsiteX23" fmla="*/ 9928181 w 10480076"/>
                  <a:gd name="connsiteY23" fmla="*/ 7440963 h 13792200"/>
                  <a:gd name="connsiteX24" fmla="*/ 9235440 w 10480076"/>
                  <a:gd name="connsiteY24" fmla="*/ 7376160 h 13792200"/>
                  <a:gd name="connsiteX25" fmla="*/ 9413418 w 10480076"/>
                  <a:gd name="connsiteY25" fmla="*/ 8222397 h 13792200"/>
                  <a:gd name="connsiteX26" fmla="*/ 8595360 w 10480076"/>
                  <a:gd name="connsiteY26" fmla="*/ 10302240 h 13792200"/>
                  <a:gd name="connsiteX27" fmla="*/ 7954921 w 10480076"/>
                  <a:gd name="connsiteY27" fmla="*/ 11571687 h 13792200"/>
                  <a:gd name="connsiteX28" fmla="*/ 6766560 w 10480076"/>
                  <a:gd name="connsiteY28" fmla="*/ 12131040 h 13792200"/>
                  <a:gd name="connsiteX29" fmla="*/ 6675120 w 10480076"/>
                  <a:gd name="connsiteY29" fmla="*/ 13319760 h 13792200"/>
                  <a:gd name="connsiteX30" fmla="*/ 6675120 w 10480076"/>
                  <a:gd name="connsiteY30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046720 w 10480076"/>
                  <a:gd name="connsiteY15" fmla="*/ 1341120 h 13792200"/>
                  <a:gd name="connsiteX16" fmla="*/ 8321040 w 10480076"/>
                  <a:gd name="connsiteY16" fmla="*/ 1249680 h 13792200"/>
                  <a:gd name="connsiteX17" fmla="*/ 9235440 w 10480076"/>
                  <a:gd name="connsiteY17" fmla="*/ 1981200 h 13792200"/>
                  <a:gd name="connsiteX18" fmla="*/ 9144000 w 10480076"/>
                  <a:gd name="connsiteY18" fmla="*/ 2529840 h 13792200"/>
                  <a:gd name="connsiteX19" fmla="*/ 9509760 w 10480076"/>
                  <a:gd name="connsiteY19" fmla="*/ 2895600 h 13792200"/>
                  <a:gd name="connsiteX20" fmla="*/ 10149840 w 10480076"/>
                  <a:gd name="connsiteY20" fmla="*/ 5090160 h 13792200"/>
                  <a:gd name="connsiteX21" fmla="*/ 9784080 w 10480076"/>
                  <a:gd name="connsiteY21" fmla="*/ 6096000 h 13792200"/>
                  <a:gd name="connsiteX22" fmla="*/ 10424160 w 10480076"/>
                  <a:gd name="connsiteY22" fmla="*/ 6553200 h 13792200"/>
                  <a:gd name="connsiteX23" fmla="*/ 9928181 w 10480076"/>
                  <a:gd name="connsiteY23" fmla="*/ 7440963 h 13792200"/>
                  <a:gd name="connsiteX24" fmla="*/ 9235440 w 10480076"/>
                  <a:gd name="connsiteY24" fmla="*/ 7376160 h 13792200"/>
                  <a:gd name="connsiteX25" fmla="*/ 9413418 w 10480076"/>
                  <a:gd name="connsiteY25" fmla="*/ 8222397 h 13792200"/>
                  <a:gd name="connsiteX26" fmla="*/ 8595360 w 10480076"/>
                  <a:gd name="connsiteY26" fmla="*/ 10302240 h 13792200"/>
                  <a:gd name="connsiteX27" fmla="*/ 7954921 w 10480076"/>
                  <a:gd name="connsiteY27" fmla="*/ 11571687 h 13792200"/>
                  <a:gd name="connsiteX28" fmla="*/ 6766560 w 10480076"/>
                  <a:gd name="connsiteY28" fmla="*/ 12131040 h 13792200"/>
                  <a:gd name="connsiteX29" fmla="*/ 6675120 w 10480076"/>
                  <a:gd name="connsiteY29" fmla="*/ 13319760 h 13792200"/>
                  <a:gd name="connsiteX30" fmla="*/ 6675120 w 10480076"/>
                  <a:gd name="connsiteY30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321040 w 10480076"/>
                  <a:gd name="connsiteY15" fmla="*/ 1249680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183705 w 10480076"/>
                  <a:gd name="connsiteY15" fmla="*/ 1329754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355293 w 10480076"/>
                  <a:gd name="connsiteY15" fmla="*/ 1301461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155107 w 10480076"/>
                  <a:gd name="connsiteY15" fmla="*/ 1301461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755665 w 10480076"/>
                  <a:gd name="connsiteY15" fmla="*/ 1159998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755665 w 10480076"/>
                  <a:gd name="connsiteY15" fmla="*/ 1159998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046720 w 10480076"/>
                  <a:gd name="connsiteY14" fmla="*/ 883920 h 13792200"/>
                  <a:gd name="connsiteX15" fmla="*/ 8355293 w 10480076"/>
                  <a:gd name="connsiteY15" fmla="*/ 1159998 h 13792200"/>
                  <a:gd name="connsiteX16" fmla="*/ 9235440 w 10480076"/>
                  <a:gd name="connsiteY16" fmla="*/ 1981200 h 13792200"/>
                  <a:gd name="connsiteX17" fmla="*/ 9144000 w 10480076"/>
                  <a:gd name="connsiteY17" fmla="*/ 2529840 h 13792200"/>
                  <a:gd name="connsiteX18" fmla="*/ 9509760 w 10480076"/>
                  <a:gd name="connsiteY18" fmla="*/ 2895600 h 13792200"/>
                  <a:gd name="connsiteX19" fmla="*/ 10149840 w 10480076"/>
                  <a:gd name="connsiteY19" fmla="*/ 5090160 h 13792200"/>
                  <a:gd name="connsiteX20" fmla="*/ 9784080 w 10480076"/>
                  <a:gd name="connsiteY20" fmla="*/ 6096000 h 13792200"/>
                  <a:gd name="connsiteX21" fmla="*/ 10424160 w 10480076"/>
                  <a:gd name="connsiteY21" fmla="*/ 6553200 h 13792200"/>
                  <a:gd name="connsiteX22" fmla="*/ 9928181 w 10480076"/>
                  <a:gd name="connsiteY22" fmla="*/ 7440963 h 13792200"/>
                  <a:gd name="connsiteX23" fmla="*/ 9235440 w 10480076"/>
                  <a:gd name="connsiteY23" fmla="*/ 7376160 h 13792200"/>
                  <a:gd name="connsiteX24" fmla="*/ 9413418 w 10480076"/>
                  <a:gd name="connsiteY24" fmla="*/ 8222397 h 13792200"/>
                  <a:gd name="connsiteX25" fmla="*/ 8595360 w 10480076"/>
                  <a:gd name="connsiteY25" fmla="*/ 10302240 h 13792200"/>
                  <a:gd name="connsiteX26" fmla="*/ 7954921 w 10480076"/>
                  <a:gd name="connsiteY26" fmla="*/ 11571687 h 13792200"/>
                  <a:gd name="connsiteX27" fmla="*/ 6766560 w 10480076"/>
                  <a:gd name="connsiteY27" fmla="*/ 12131040 h 13792200"/>
                  <a:gd name="connsiteX28" fmla="*/ 6675120 w 10480076"/>
                  <a:gd name="connsiteY28" fmla="*/ 13319760 h 13792200"/>
                  <a:gd name="connsiteX29" fmla="*/ 6675120 w 10480076"/>
                  <a:gd name="connsiteY29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480076"/>
                  <a:gd name="connsiteY0" fmla="*/ 13411200 h 13792200"/>
                  <a:gd name="connsiteX1" fmla="*/ 6400800 w 10480076"/>
                  <a:gd name="connsiteY1" fmla="*/ 13776960 h 13792200"/>
                  <a:gd name="connsiteX2" fmla="*/ 5669280 w 10480076"/>
                  <a:gd name="connsiteY2" fmla="*/ 13319760 h 13792200"/>
                  <a:gd name="connsiteX3" fmla="*/ 5120640 w 10480076"/>
                  <a:gd name="connsiteY3" fmla="*/ 13319760 h 13792200"/>
                  <a:gd name="connsiteX4" fmla="*/ 2103120 w 10480076"/>
                  <a:gd name="connsiteY4" fmla="*/ 11582400 h 13792200"/>
                  <a:gd name="connsiteX5" fmla="*/ 457200 w 10480076"/>
                  <a:gd name="connsiteY5" fmla="*/ 13502640 h 13792200"/>
                  <a:gd name="connsiteX6" fmla="*/ 0 w 10480076"/>
                  <a:gd name="connsiteY6" fmla="*/ 13502640 h 13792200"/>
                  <a:gd name="connsiteX7" fmla="*/ 1371600 w 10480076"/>
                  <a:gd name="connsiteY7" fmla="*/ 9296400 h 13792200"/>
                  <a:gd name="connsiteX8" fmla="*/ 1188720 w 10480076"/>
                  <a:gd name="connsiteY8" fmla="*/ 8016240 h 13792200"/>
                  <a:gd name="connsiteX9" fmla="*/ 1188720 w 10480076"/>
                  <a:gd name="connsiteY9" fmla="*/ 7101840 h 13792200"/>
                  <a:gd name="connsiteX10" fmla="*/ 662440 w 10480076"/>
                  <a:gd name="connsiteY10" fmla="*/ 6111209 h 13792200"/>
                  <a:gd name="connsiteX11" fmla="*/ 2103120 w 10480076"/>
                  <a:gd name="connsiteY11" fmla="*/ 2255520 h 13792200"/>
                  <a:gd name="connsiteX12" fmla="*/ 5394960 w 10480076"/>
                  <a:gd name="connsiteY12" fmla="*/ 335280 h 13792200"/>
                  <a:gd name="connsiteX13" fmla="*/ 7315200 w 10480076"/>
                  <a:gd name="connsiteY13" fmla="*/ 243840 h 13792200"/>
                  <a:gd name="connsiteX14" fmla="*/ 8355293 w 10480076"/>
                  <a:gd name="connsiteY14" fmla="*/ 1159998 h 13792200"/>
                  <a:gd name="connsiteX15" fmla="*/ 9235440 w 10480076"/>
                  <a:gd name="connsiteY15" fmla="*/ 1981200 h 13792200"/>
                  <a:gd name="connsiteX16" fmla="*/ 9144000 w 10480076"/>
                  <a:gd name="connsiteY16" fmla="*/ 2529840 h 13792200"/>
                  <a:gd name="connsiteX17" fmla="*/ 9509760 w 10480076"/>
                  <a:gd name="connsiteY17" fmla="*/ 2895600 h 13792200"/>
                  <a:gd name="connsiteX18" fmla="*/ 10149840 w 10480076"/>
                  <a:gd name="connsiteY18" fmla="*/ 5090160 h 13792200"/>
                  <a:gd name="connsiteX19" fmla="*/ 9784080 w 10480076"/>
                  <a:gd name="connsiteY19" fmla="*/ 6096000 h 13792200"/>
                  <a:gd name="connsiteX20" fmla="*/ 10424160 w 10480076"/>
                  <a:gd name="connsiteY20" fmla="*/ 6553200 h 13792200"/>
                  <a:gd name="connsiteX21" fmla="*/ 9928181 w 10480076"/>
                  <a:gd name="connsiteY21" fmla="*/ 7440963 h 13792200"/>
                  <a:gd name="connsiteX22" fmla="*/ 9235440 w 10480076"/>
                  <a:gd name="connsiteY22" fmla="*/ 7376160 h 13792200"/>
                  <a:gd name="connsiteX23" fmla="*/ 9413418 w 10480076"/>
                  <a:gd name="connsiteY23" fmla="*/ 8222397 h 13792200"/>
                  <a:gd name="connsiteX24" fmla="*/ 8595360 w 10480076"/>
                  <a:gd name="connsiteY24" fmla="*/ 10302240 h 13792200"/>
                  <a:gd name="connsiteX25" fmla="*/ 7954921 w 10480076"/>
                  <a:gd name="connsiteY25" fmla="*/ 11571687 h 13792200"/>
                  <a:gd name="connsiteX26" fmla="*/ 6766560 w 10480076"/>
                  <a:gd name="connsiteY26" fmla="*/ 12131040 h 13792200"/>
                  <a:gd name="connsiteX27" fmla="*/ 6675120 w 10480076"/>
                  <a:gd name="connsiteY27" fmla="*/ 13319760 h 13792200"/>
                  <a:gd name="connsiteX28" fmla="*/ 6675120 w 10480076"/>
                  <a:gd name="connsiteY28" fmla="*/ 13411200 h 13792200"/>
                  <a:gd name="connsiteX0" fmla="*/ 6675120 w 10576889"/>
                  <a:gd name="connsiteY0" fmla="*/ 13411200 h 13792200"/>
                  <a:gd name="connsiteX1" fmla="*/ 6400800 w 10576889"/>
                  <a:gd name="connsiteY1" fmla="*/ 13776960 h 13792200"/>
                  <a:gd name="connsiteX2" fmla="*/ 5669280 w 10576889"/>
                  <a:gd name="connsiteY2" fmla="*/ 13319760 h 13792200"/>
                  <a:gd name="connsiteX3" fmla="*/ 5120640 w 10576889"/>
                  <a:gd name="connsiteY3" fmla="*/ 13319760 h 13792200"/>
                  <a:gd name="connsiteX4" fmla="*/ 2103120 w 10576889"/>
                  <a:gd name="connsiteY4" fmla="*/ 11582400 h 13792200"/>
                  <a:gd name="connsiteX5" fmla="*/ 457200 w 10576889"/>
                  <a:gd name="connsiteY5" fmla="*/ 13502640 h 13792200"/>
                  <a:gd name="connsiteX6" fmla="*/ 0 w 10576889"/>
                  <a:gd name="connsiteY6" fmla="*/ 13502640 h 13792200"/>
                  <a:gd name="connsiteX7" fmla="*/ 1371600 w 10576889"/>
                  <a:gd name="connsiteY7" fmla="*/ 9296400 h 13792200"/>
                  <a:gd name="connsiteX8" fmla="*/ 1188720 w 10576889"/>
                  <a:gd name="connsiteY8" fmla="*/ 8016240 h 13792200"/>
                  <a:gd name="connsiteX9" fmla="*/ 1188720 w 10576889"/>
                  <a:gd name="connsiteY9" fmla="*/ 7101840 h 13792200"/>
                  <a:gd name="connsiteX10" fmla="*/ 662440 w 10576889"/>
                  <a:gd name="connsiteY10" fmla="*/ 6111209 h 13792200"/>
                  <a:gd name="connsiteX11" fmla="*/ 2103120 w 10576889"/>
                  <a:gd name="connsiteY11" fmla="*/ 2255520 h 13792200"/>
                  <a:gd name="connsiteX12" fmla="*/ 5394960 w 10576889"/>
                  <a:gd name="connsiteY12" fmla="*/ 335280 h 13792200"/>
                  <a:gd name="connsiteX13" fmla="*/ 7315200 w 10576889"/>
                  <a:gd name="connsiteY13" fmla="*/ 243840 h 13792200"/>
                  <a:gd name="connsiteX14" fmla="*/ 8355293 w 10576889"/>
                  <a:gd name="connsiteY14" fmla="*/ 1159998 h 13792200"/>
                  <a:gd name="connsiteX15" fmla="*/ 9235440 w 10576889"/>
                  <a:gd name="connsiteY15" fmla="*/ 1981200 h 13792200"/>
                  <a:gd name="connsiteX16" fmla="*/ 9144000 w 10576889"/>
                  <a:gd name="connsiteY16" fmla="*/ 2529840 h 13792200"/>
                  <a:gd name="connsiteX17" fmla="*/ 9509760 w 10576889"/>
                  <a:gd name="connsiteY17" fmla="*/ 2895600 h 13792200"/>
                  <a:gd name="connsiteX18" fmla="*/ 10149840 w 10576889"/>
                  <a:gd name="connsiteY18" fmla="*/ 5090160 h 13792200"/>
                  <a:gd name="connsiteX19" fmla="*/ 9784080 w 10576889"/>
                  <a:gd name="connsiteY19" fmla="*/ 6096000 h 13792200"/>
                  <a:gd name="connsiteX20" fmla="*/ 10424160 w 10576889"/>
                  <a:gd name="connsiteY20" fmla="*/ 6553200 h 13792200"/>
                  <a:gd name="connsiteX21" fmla="*/ 9928181 w 10576889"/>
                  <a:gd name="connsiteY21" fmla="*/ 7440963 h 13792200"/>
                  <a:gd name="connsiteX22" fmla="*/ 9235440 w 10576889"/>
                  <a:gd name="connsiteY22" fmla="*/ 7376160 h 13792200"/>
                  <a:gd name="connsiteX23" fmla="*/ 9413418 w 10576889"/>
                  <a:gd name="connsiteY23" fmla="*/ 8222397 h 13792200"/>
                  <a:gd name="connsiteX24" fmla="*/ 8595360 w 10576889"/>
                  <a:gd name="connsiteY24" fmla="*/ 10302240 h 13792200"/>
                  <a:gd name="connsiteX25" fmla="*/ 7954921 w 10576889"/>
                  <a:gd name="connsiteY25" fmla="*/ 11571687 h 13792200"/>
                  <a:gd name="connsiteX26" fmla="*/ 6766560 w 10576889"/>
                  <a:gd name="connsiteY26" fmla="*/ 12131040 h 13792200"/>
                  <a:gd name="connsiteX27" fmla="*/ 6675120 w 10576889"/>
                  <a:gd name="connsiteY27" fmla="*/ 13319760 h 13792200"/>
                  <a:gd name="connsiteX28" fmla="*/ 6675120 w 10576889"/>
                  <a:gd name="connsiteY28" fmla="*/ 13411200 h 13792200"/>
                  <a:gd name="connsiteX0" fmla="*/ 6675120 w 10576889"/>
                  <a:gd name="connsiteY0" fmla="*/ 13356061 h 13737061"/>
                  <a:gd name="connsiteX1" fmla="*/ 6400800 w 10576889"/>
                  <a:gd name="connsiteY1" fmla="*/ 13721821 h 13737061"/>
                  <a:gd name="connsiteX2" fmla="*/ 5669280 w 10576889"/>
                  <a:gd name="connsiteY2" fmla="*/ 13264621 h 13737061"/>
                  <a:gd name="connsiteX3" fmla="*/ 5120640 w 10576889"/>
                  <a:gd name="connsiteY3" fmla="*/ 13264621 h 13737061"/>
                  <a:gd name="connsiteX4" fmla="*/ 2103120 w 10576889"/>
                  <a:gd name="connsiteY4" fmla="*/ 11527261 h 13737061"/>
                  <a:gd name="connsiteX5" fmla="*/ 457200 w 10576889"/>
                  <a:gd name="connsiteY5" fmla="*/ 13447501 h 13737061"/>
                  <a:gd name="connsiteX6" fmla="*/ 0 w 10576889"/>
                  <a:gd name="connsiteY6" fmla="*/ 13447501 h 13737061"/>
                  <a:gd name="connsiteX7" fmla="*/ 1371600 w 10576889"/>
                  <a:gd name="connsiteY7" fmla="*/ 9241261 h 13737061"/>
                  <a:gd name="connsiteX8" fmla="*/ 1188720 w 10576889"/>
                  <a:gd name="connsiteY8" fmla="*/ 7961101 h 13737061"/>
                  <a:gd name="connsiteX9" fmla="*/ 1188720 w 10576889"/>
                  <a:gd name="connsiteY9" fmla="*/ 7046701 h 13737061"/>
                  <a:gd name="connsiteX10" fmla="*/ 662440 w 10576889"/>
                  <a:gd name="connsiteY10" fmla="*/ 6056070 h 13737061"/>
                  <a:gd name="connsiteX11" fmla="*/ 2103120 w 10576889"/>
                  <a:gd name="connsiteY11" fmla="*/ 2200381 h 13737061"/>
                  <a:gd name="connsiteX12" fmla="*/ 5394960 w 10576889"/>
                  <a:gd name="connsiteY12" fmla="*/ 280141 h 13737061"/>
                  <a:gd name="connsiteX13" fmla="*/ 7367350 w 10576889"/>
                  <a:gd name="connsiteY13" fmla="*/ 519536 h 13737061"/>
                  <a:gd name="connsiteX14" fmla="*/ 8355293 w 10576889"/>
                  <a:gd name="connsiteY14" fmla="*/ 1104859 h 13737061"/>
                  <a:gd name="connsiteX15" fmla="*/ 9235440 w 10576889"/>
                  <a:gd name="connsiteY15" fmla="*/ 1926061 h 13737061"/>
                  <a:gd name="connsiteX16" fmla="*/ 9144000 w 10576889"/>
                  <a:gd name="connsiteY16" fmla="*/ 2474701 h 13737061"/>
                  <a:gd name="connsiteX17" fmla="*/ 9509760 w 10576889"/>
                  <a:gd name="connsiteY17" fmla="*/ 2840461 h 13737061"/>
                  <a:gd name="connsiteX18" fmla="*/ 10149840 w 10576889"/>
                  <a:gd name="connsiteY18" fmla="*/ 5035021 h 13737061"/>
                  <a:gd name="connsiteX19" fmla="*/ 9784080 w 10576889"/>
                  <a:gd name="connsiteY19" fmla="*/ 6040861 h 13737061"/>
                  <a:gd name="connsiteX20" fmla="*/ 10424160 w 10576889"/>
                  <a:gd name="connsiteY20" fmla="*/ 6498061 h 13737061"/>
                  <a:gd name="connsiteX21" fmla="*/ 9928181 w 10576889"/>
                  <a:gd name="connsiteY21" fmla="*/ 7385824 h 13737061"/>
                  <a:gd name="connsiteX22" fmla="*/ 9235440 w 10576889"/>
                  <a:gd name="connsiteY22" fmla="*/ 7321021 h 13737061"/>
                  <a:gd name="connsiteX23" fmla="*/ 9413418 w 10576889"/>
                  <a:gd name="connsiteY23" fmla="*/ 8167258 h 13737061"/>
                  <a:gd name="connsiteX24" fmla="*/ 8595360 w 10576889"/>
                  <a:gd name="connsiteY24" fmla="*/ 10247101 h 13737061"/>
                  <a:gd name="connsiteX25" fmla="*/ 7954921 w 10576889"/>
                  <a:gd name="connsiteY25" fmla="*/ 11516548 h 13737061"/>
                  <a:gd name="connsiteX26" fmla="*/ 6766560 w 10576889"/>
                  <a:gd name="connsiteY26" fmla="*/ 12075901 h 13737061"/>
                  <a:gd name="connsiteX27" fmla="*/ 6675120 w 10576889"/>
                  <a:gd name="connsiteY27" fmla="*/ 13264621 h 13737061"/>
                  <a:gd name="connsiteX28" fmla="*/ 6675120 w 10576889"/>
                  <a:gd name="connsiteY28" fmla="*/ 13356061 h 1373706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371600 w 10576889"/>
                  <a:gd name="connsiteY7" fmla="*/ 8930031 h 13425831"/>
                  <a:gd name="connsiteX8" fmla="*/ 1188720 w 10576889"/>
                  <a:gd name="connsiteY8" fmla="*/ 7649871 h 13425831"/>
                  <a:gd name="connsiteX9" fmla="*/ 1188720 w 10576889"/>
                  <a:gd name="connsiteY9" fmla="*/ 6735471 h 13425831"/>
                  <a:gd name="connsiteX10" fmla="*/ 662440 w 10576889"/>
                  <a:gd name="connsiteY10" fmla="*/ 5744840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235440 w 10576889"/>
                  <a:gd name="connsiteY22" fmla="*/ 7009791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371600 w 10576889"/>
                  <a:gd name="connsiteY7" fmla="*/ 8930031 h 13425831"/>
                  <a:gd name="connsiteX8" fmla="*/ 875329 w 10576889"/>
                  <a:gd name="connsiteY8" fmla="*/ 7679081 h 13425831"/>
                  <a:gd name="connsiteX9" fmla="*/ 1188720 w 10576889"/>
                  <a:gd name="connsiteY9" fmla="*/ 6735471 h 13425831"/>
                  <a:gd name="connsiteX10" fmla="*/ 662440 w 10576889"/>
                  <a:gd name="connsiteY10" fmla="*/ 5744840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235440 w 10576889"/>
                  <a:gd name="connsiteY22" fmla="*/ 7009791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88720 w 10576889"/>
                  <a:gd name="connsiteY9" fmla="*/ 6735471 h 13425831"/>
                  <a:gd name="connsiteX10" fmla="*/ 662440 w 10576889"/>
                  <a:gd name="connsiteY10" fmla="*/ 5744840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235440 w 10576889"/>
                  <a:gd name="connsiteY22" fmla="*/ 7009791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62440 w 10576889"/>
                  <a:gd name="connsiteY10" fmla="*/ 5744840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235440 w 10576889"/>
                  <a:gd name="connsiteY22" fmla="*/ 7009791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235440 w 10576889"/>
                  <a:gd name="connsiteY22" fmla="*/ 7009791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784080 w 10576889"/>
                  <a:gd name="connsiteY19" fmla="*/ 5729631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858071 w 10576889"/>
                  <a:gd name="connsiteY19" fmla="*/ 5603626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858071 w 10576889"/>
                  <a:gd name="connsiteY19" fmla="*/ 5603626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858071 w 10576889"/>
                  <a:gd name="connsiteY19" fmla="*/ 5603626 h 13425831"/>
                  <a:gd name="connsiteX20" fmla="*/ 10424160 w 10576889"/>
                  <a:gd name="connsiteY20" fmla="*/ 618683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729618"/>
                  <a:gd name="connsiteY0" fmla="*/ 13044831 h 13425831"/>
                  <a:gd name="connsiteX1" fmla="*/ 6400800 w 10729618"/>
                  <a:gd name="connsiteY1" fmla="*/ 13410591 h 13425831"/>
                  <a:gd name="connsiteX2" fmla="*/ 5669280 w 10729618"/>
                  <a:gd name="connsiteY2" fmla="*/ 12953391 h 13425831"/>
                  <a:gd name="connsiteX3" fmla="*/ 5120640 w 10729618"/>
                  <a:gd name="connsiteY3" fmla="*/ 12953391 h 13425831"/>
                  <a:gd name="connsiteX4" fmla="*/ 2103120 w 10729618"/>
                  <a:gd name="connsiteY4" fmla="*/ 11216031 h 13425831"/>
                  <a:gd name="connsiteX5" fmla="*/ 457200 w 10729618"/>
                  <a:gd name="connsiteY5" fmla="*/ 13136271 h 13425831"/>
                  <a:gd name="connsiteX6" fmla="*/ 0 w 10729618"/>
                  <a:gd name="connsiteY6" fmla="*/ 13136271 h 13425831"/>
                  <a:gd name="connsiteX7" fmla="*/ 1103899 w 10729618"/>
                  <a:gd name="connsiteY7" fmla="*/ 8988674 h 13425831"/>
                  <a:gd name="connsiteX8" fmla="*/ 875329 w 10729618"/>
                  <a:gd name="connsiteY8" fmla="*/ 7679081 h 13425831"/>
                  <a:gd name="connsiteX9" fmla="*/ 1103899 w 10729618"/>
                  <a:gd name="connsiteY9" fmla="*/ 6747223 h 13425831"/>
                  <a:gd name="connsiteX10" fmla="*/ 616129 w 10729618"/>
                  <a:gd name="connsiteY10" fmla="*/ 5832346 h 13425831"/>
                  <a:gd name="connsiteX11" fmla="*/ 2103120 w 10729618"/>
                  <a:gd name="connsiteY11" fmla="*/ 1889151 h 13425831"/>
                  <a:gd name="connsiteX12" fmla="*/ 5251972 w 10729618"/>
                  <a:gd name="connsiteY12" fmla="*/ 280141 h 13425831"/>
                  <a:gd name="connsiteX13" fmla="*/ 7367350 w 10729618"/>
                  <a:gd name="connsiteY13" fmla="*/ 208306 h 13425831"/>
                  <a:gd name="connsiteX14" fmla="*/ 8355293 w 10729618"/>
                  <a:gd name="connsiteY14" fmla="*/ 793629 h 13425831"/>
                  <a:gd name="connsiteX15" fmla="*/ 9235440 w 10729618"/>
                  <a:gd name="connsiteY15" fmla="*/ 1614831 h 13425831"/>
                  <a:gd name="connsiteX16" fmla="*/ 9144000 w 10729618"/>
                  <a:gd name="connsiteY16" fmla="*/ 2163471 h 13425831"/>
                  <a:gd name="connsiteX17" fmla="*/ 9509760 w 10729618"/>
                  <a:gd name="connsiteY17" fmla="*/ 2529231 h 13425831"/>
                  <a:gd name="connsiteX18" fmla="*/ 10149840 w 10729618"/>
                  <a:gd name="connsiteY18" fmla="*/ 4723791 h 13425831"/>
                  <a:gd name="connsiteX19" fmla="*/ 9858071 w 10729618"/>
                  <a:gd name="connsiteY19" fmla="*/ 5603626 h 13425831"/>
                  <a:gd name="connsiteX20" fmla="*/ 10576889 w 10729618"/>
                  <a:gd name="connsiteY20" fmla="*/ 6129681 h 13425831"/>
                  <a:gd name="connsiteX21" fmla="*/ 9928181 w 10729618"/>
                  <a:gd name="connsiteY21" fmla="*/ 7074594 h 13425831"/>
                  <a:gd name="connsiteX22" fmla="*/ 9370302 w 10729618"/>
                  <a:gd name="connsiteY22" fmla="*/ 7113175 h 13425831"/>
                  <a:gd name="connsiteX23" fmla="*/ 9413418 w 10729618"/>
                  <a:gd name="connsiteY23" fmla="*/ 7856028 h 13425831"/>
                  <a:gd name="connsiteX24" fmla="*/ 8595360 w 10729618"/>
                  <a:gd name="connsiteY24" fmla="*/ 9935871 h 13425831"/>
                  <a:gd name="connsiteX25" fmla="*/ 7954921 w 10729618"/>
                  <a:gd name="connsiteY25" fmla="*/ 11205318 h 13425831"/>
                  <a:gd name="connsiteX26" fmla="*/ 6766560 w 10729618"/>
                  <a:gd name="connsiteY26" fmla="*/ 11764671 h 13425831"/>
                  <a:gd name="connsiteX27" fmla="*/ 6675120 w 10729618"/>
                  <a:gd name="connsiteY27" fmla="*/ 12953391 h 13425831"/>
                  <a:gd name="connsiteX28" fmla="*/ 6675120 w 10729618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858071 w 10576889"/>
                  <a:gd name="connsiteY19" fmla="*/ 5603626 h 13425831"/>
                  <a:gd name="connsiteX20" fmla="*/ 10576889 w 10576889"/>
                  <a:gd name="connsiteY20" fmla="*/ 612968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576889"/>
                  <a:gd name="connsiteY0" fmla="*/ 13044831 h 13425831"/>
                  <a:gd name="connsiteX1" fmla="*/ 6400800 w 10576889"/>
                  <a:gd name="connsiteY1" fmla="*/ 13410591 h 13425831"/>
                  <a:gd name="connsiteX2" fmla="*/ 5669280 w 10576889"/>
                  <a:gd name="connsiteY2" fmla="*/ 12953391 h 13425831"/>
                  <a:gd name="connsiteX3" fmla="*/ 5120640 w 10576889"/>
                  <a:gd name="connsiteY3" fmla="*/ 12953391 h 13425831"/>
                  <a:gd name="connsiteX4" fmla="*/ 2103120 w 10576889"/>
                  <a:gd name="connsiteY4" fmla="*/ 11216031 h 13425831"/>
                  <a:gd name="connsiteX5" fmla="*/ 457200 w 10576889"/>
                  <a:gd name="connsiteY5" fmla="*/ 13136271 h 13425831"/>
                  <a:gd name="connsiteX6" fmla="*/ 0 w 10576889"/>
                  <a:gd name="connsiteY6" fmla="*/ 13136271 h 13425831"/>
                  <a:gd name="connsiteX7" fmla="*/ 1103899 w 10576889"/>
                  <a:gd name="connsiteY7" fmla="*/ 8988674 h 13425831"/>
                  <a:gd name="connsiteX8" fmla="*/ 875329 w 10576889"/>
                  <a:gd name="connsiteY8" fmla="*/ 7679081 h 13425831"/>
                  <a:gd name="connsiteX9" fmla="*/ 1103899 w 10576889"/>
                  <a:gd name="connsiteY9" fmla="*/ 6747223 h 13425831"/>
                  <a:gd name="connsiteX10" fmla="*/ 616129 w 10576889"/>
                  <a:gd name="connsiteY10" fmla="*/ 5832346 h 13425831"/>
                  <a:gd name="connsiteX11" fmla="*/ 2103120 w 10576889"/>
                  <a:gd name="connsiteY11" fmla="*/ 1889151 h 13425831"/>
                  <a:gd name="connsiteX12" fmla="*/ 5251972 w 10576889"/>
                  <a:gd name="connsiteY12" fmla="*/ 280141 h 13425831"/>
                  <a:gd name="connsiteX13" fmla="*/ 7367350 w 10576889"/>
                  <a:gd name="connsiteY13" fmla="*/ 208306 h 13425831"/>
                  <a:gd name="connsiteX14" fmla="*/ 8355293 w 10576889"/>
                  <a:gd name="connsiteY14" fmla="*/ 793629 h 13425831"/>
                  <a:gd name="connsiteX15" fmla="*/ 9235440 w 10576889"/>
                  <a:gd name="connsiteY15" fmla="*/ 1614831 h 13425831"/>
                  <a:gd name="connsiteX16" fmla="*/ 9144000 w 10576889"/>
                  <a:gd name="connsiteY16" fmla="*/ 2163471 h 13425831"/>
                  <a:gd name="connsiteX17" fmla="*/ 9509760 w 10576889"/>
                  <a:gd name="connsiteY17" fmla="*/ 2529231 h 13425831"/>
                  <a:gd name="connsiteX18" fmla="*/ 10149840 w 10576889"/>
                  <a:gd name="connsiteY18" fmla="*/ 4723791 h 13425831"/>
                  <a:gd name="connsiteX19" fmla="*/ 9858071 w 10576889"/>
                  <a:gd name="connsiteY19" fmla="*/ 5603626 h 13425831"/>
                  <a:gd name="connsiteX20" fmla="*/ 10576889 w 10576889"/>
                  <a:gd name="connsiteY20" fmla="*/ 6129681 h 13425831"/>
                  <a:gd name="connsiteX21" fmla="*/ 9928181 w 10576889"/>
                  <a:gd name="connsiteY21" fmla="*/ 7074594 h 13425831"/>
                  <a:gd name="connsiteX22" fmla="*/ 9370302 w 10576889"/>
                  <a:gd name="connsiteY22" fmla="*/ 7113175 h 13425831"/>
                  <a:gd name="connsiteX23" fmla="*/ 9413418 w 10576889"/>
                  <a:gd name="connsiteY23" fmla="*/ 7856028 h 13425831"/>
                  <a:gd name="connsiteX24" fmla="*/ 8595360 w 10576889"/>
                  <a:gd name="connsiteY24" fmla="*/ 9935871 h 13425831"/>
                  <a:gd name="connsiteX25" fmla="*/ 7954921 w 10576889"/>
                  <a:gd name="connsiteY25" fmla="*/ 11205318 h 13425831"/>
                  <a:gd name="connsiteX26" fmla="*/ 6766560 w 10576889"/>
                  <a:gd name="connsiteY26" fmla="*/ 11764671 h 13425831"/>
                  <a:gd name="connsiteX27" fmla="*/ 6675120 w 10576889"/>
                  <a:gd name="connsiteY27" fmla="*/ 12953391 h 13425831"/>
                  <a:gd name="connsiteX28" fmla="*/ 6675120 w 10576889"/>
                  <a:gd name="connsiteY28" fmla="*/ 13044831 h 13425831"/>
                  <a:gd name="connsiteX0" fmla="*/ 6675120 w 10152013"/>
                  <a:gd name="connsiteY0" fmla="*/ 13044831 h 13425831"/>
                  <a:gd name="connsiteX1" fmla="*/ 6400800 w 10152013"/>
                  <a:gd name="connsiteY1" fmla="*/ 13410591 h 13425831"/>
                  <a:gd name="connsiteX2" fmla="*/ 5669280 w 10152013"/>
                  <a:gd name="connsiteY2" fmla="*/ 12953391 h 13425831"/>
                  <a:gd name="connsiteX3" fmla="*/ 5120640 w 10152013"/>
                  <a:gd name="connsiteY3" fmla="*/ 12953391 h 13425831"/>
                  <a:gd name="connsiteX4" fmla="*/ 2103120 w 10152013"/>
                  <a:gd name="connsiteY4" fmla="*/ 11216031 h 13425831"/>
                  <a:gd name="connsiteX5" fmla="*/ 457200 w 10152013"/>
                  <a:gd name="connsiteY5" fmla="*/ 13136271 h 13425831"/>
                  <a:gd name="connsiteX6" fmla="*/ 0 w 10152013"/>
                  <a:gd name="connsiteY6" fmla="*/ 13136271 h 13425831"/>
                  <a:gd name="connsiteX7" fmla="*/ 1103899 w 10152013"/>
                  <a:gd name="connsiteY7" fmla="*/ 8988674 h 13425831"/>
                  <a:gd name="connsiteX8" fmla="*/ 875329 w 10152013"/>
                  <a:gd name="connsiteY8" fmla="*/ 7679081 h 13425831"/>
                  <a:gd name="connsiteX9" fmla="*/ 1103899 w 10152013"/>
                  <a:gd name="connsiteY9" fmla="*/ 6747223 h 13425831"/>
                  <a:gd name="connsiteX10" fmla="*/ 616129 w 10152013"/>
                  <a:gd name="connsiteY10" fmla="*/ 5832346 h 13425831"/>
                  <a:gd name="connsiteX11" fmla="*/ 2103120 w 10152013"/>
                  <a:gd name="connsiteY11" fmla="*/ 1889151 h 13425831"/>
                  <a:gd name="connsiteX12" fmla="*/ 5251972 w 10152013"/>
                  <a:gd name="connsiteY12" fmla="*/ 280141 h 13425831"/>
                  <a:gd name="connsiteX13" fmla="*/ 7367350 w 10152013"/>
                  <a:gd name="connsiteY13" fmla="*/ 208306 h 13425831"/>
                  <a:gd name="connsiteX14" fmla="*/ 8355293 w 10152013"/>
                  <a:gd name="connsiteY14" fmla="*/ 793629 h 13425831"/>
                  <a:gd name="connsiteX15" fmla="*/ 9235440 w 10152013"/>
                  <a:gd name="connsiteY15" fmla="*/ 1614831 h 13425831"/>
                  <a:gd name="connsiteX16" fmla="*/ 9144000 w 10152013"/>
                  <a:gd name="connsiteY16" fmla="*/ 2163471 h 13425831"/>
                  <a:gd name="connsiteX17" fmla="*/ 9509760 w 10152013"/>
                  <a:gd name="connsiteY17" fmla="*/ 2529231 h 13425831"/>
                  <a:gd name="connsiteX18" fmla="*/ 10149840 w 10152013"/>
                  <a:gd name="connsiteY18" fmla="*/ 4723791 h 13425831"/>
                  <a:gd name="connsiteX19" fmla="*/ 9858071 w 10152013"/>
                  <a:gd name="connsiteY19" fmla="*/ 5603626 h 13425831"/>
                  <a:gd name="connsiteX20" fmla="*/ 9928181 w 10152013"/>
                  <a:gd name="connsiteY20" fmla="*/ 7074594 h 13425831"/>
                  <a:gd name="connsiteX21" fmla="*/ 9370302 w 10152013"/>
                  <a:gd name="connsiteY21" fmla="*/ 7113175 h 13425831"/>
                  <a:gd name="connsiteX22" fmla="*/ 9413418 w 10152013"/>
                  <a:gd name="connsiteY22" fmla="*/ 7856028 h 13425831"/>
                  <a:gd name="connsiteX23" fmla="*/ 8595360 w 10152013"/>
                  <a:gd name="connsiteY23" fmla="*/ 9935871 h 13425831"/>
                  <a:gd name="connsiteX24" fmla="*/ 7954921 w 10152013"/>
                  <a:gd name="connsiteY24" fmla="*/ 11205318 h 13425831"/>
                  <a:gd name="connsiteX25" fmla="*/ 6766560 w 10152013"/>
                  <a:gd name="connsiteY25" fmla="*/ 11764671 h 13425831"/>
                  <a:gd name="connsiteX26" fmla="*/ 6675120 w 10152013"/>
                  <a:gd name="connsiteY26" fmla="*/ 12953391 h 13425831"/>
                  <a:gd name="connsiteX27" fmla="*/ 6675120 w 10152013"/>
                  <a:gd name="connsiteY27" fmla="*/ 13044831 h 13425831"/>
                  <a:gd name="connsiteX0" fmla="*/ 6675120 w 10173265"/>
                  <a:gd name="connsiteY0" fmla="*/ 13044831 h 13425831"/>
                  <a:gd name="connsiteX1" fmla="*/ 6400800 w 10173265"/>
                  <a:gd name="connsiteY1" fmla="*/ 13410591 h 13425831"/>
                  <a:gd name="connsiteX2" fmla="*/ 5669280 w 10173265"/>
                  <a:gd name="connsiteY2" fmla="*/ 12953391 h 13425831"/>
                  <a:gd name="connsiteX3" fmla="*/ 5120640 w 10173265"/>
                  <a:gd name="connsiteY3" fmla="*/ 12953391 h 13425831"/>
                  <a:gd name="connsiteX4" fmla="*/ 2103120 w 10173265"/>
                  <a:gd name="connsiteY4" fmla="*/ 11216031 h 13425831"/>
                  <a:gd name="connsiteX5" fmla="*/ 457200 w 10173265"/>
                  <a:gd name="connsiteY5" fmla="*/ 13136271 h 13425831"/>
                  <a:gd name="connsiteX6" fmla="*/ 0 w 10173265"/>
                  <a:gd name="connsiteY6" fmla="*/ 13136271 h 13425831"/>
                  <a:gd name="connsiteX7" fmla="*/ 1103899 w 10173265"/>
                  <a:gd name="connsiteY7" fmla="*/ 8988674 h 13425831"/>
                  <a:gd name="connsiteX8" fmla="*/ 875329 w 10173265"/>
                  <a:gd name="connsiteY8" fmla="*/ 7679081 h 13425831"/>
                  <a:gd name="connsiteX9" fmla="*/ 1103899 w 10173265"/>
                  <a:gd name="connsiteY9" fmla="*/ 6747223 h 13425831"/>
                  <a:gd name="connsiteX10" fmla="*/ 616129 w 10173265"/>
                  <a:gd name="connsiteY10" fmla="*/ 5832346 h 13425831"/>
                  <a:gd name="connsiteX11" fmla="*/ 2103120 w 10173265"/>
                  <a:gd name="connsiteY11" fmla="*/ 1889151 h 13425831"/>
                  <a:gd name="connsiteX12" fmla="*/ 5251972 w 10173265"/>
                  <a:gd name="connsiteY12" fmla="*/ 280141 h 13425831"/>
                  <a:gd name="connsiteX13" fmla="*/ 7367350 w 10173265"/>
                  <a:gd name="connsiteY13" fmla="*/ 208306 h 13425831"/>
                  <a:gd name="connsiteX14" fmla="*/ 8355293 w 10173265"/>
                  <a:gd name="connsiteY14" fmla="*/ 793629 h 13425831"/>
                  <a:gd name="connsiteX15" fmla="*/ 9235440 w 10173265"/>
                  <a:gd name="connsiteY15" fmla="*/ 1614831 h 13425831"/>
                  <a:gd name="connsiteX16" fmla="*/ 9144000 w 10173265"/>
                  <a:gd name="connsiteY16" fmla="*/ 2163471 h 13425831"/>
                  <a:gd name="connsiteX17" fmla="*/ 9509760 w 10173265"/>
                  <a:gd name="connsiteY17" fmla="*/ 2529231 h 13425831"/>
                  <a:gd name="connsiteX18" fmla="*/ 10149840 w 10173265"/>
                  <a:gd name="connsiteY18" fmla="*/ 4723791 h 13425831"/>
                  <a:gd name="connsiteX19" fmla="*/ 9858071 w 10173265"/>
                  <a:gd name="connsiteY19" fmla="*/ 5603626 h 13425831"/>
                  <a:gd name="connsiteX20" fmla="*/ 9928181 w 10173265"/>
                  <a:gd name="connsiteY20" fmla="*/ 7074594 h 13425831"/>
                  <a:gd name="connsiteX21" fmla="*/ 9370302 w 10173265"/>
                  <a:gd name="connsiteY21" fmla="*/ 7113175 h 13425831"/>
                  <a:gd name="connsiteX22" fmla="*/ 9413418 w 10173265"/>
                  <a:gd name="connsiteY22" fmla="*/ 7856028 h 13425831"/>
                  <a:gd name="connsiteX23" fmla="*/ 8595360 w 10173265"/>
                  <a:gd name="connsiteY23" fmla="*/ 9935871 h 13425831"/>
                  <a:gd name="connsiteX24" fmla="*/ 7954921 w 10173265"/>
                  <a:gd name="connsiteY24" fmla="*/ 11205318 h 13425831"/>
                  <a:gd name="connsiteX25" fmla="*/ 6766560 w 10173265"/>
                  <a:gd name="connsiteY25" fmla="*/ 11764671 h 13425831"/>
                  <a:gd name="connsiteX26" fmla="*/ 6675120 w 10173265"/>
                  <a:gd name="connsiteY26" fmla="*/ 12953391 h 13425831"/>
                  <a:gd name="connsiteX27" fmla="*/ 6675120 w 10173265"/>
                  <a:gd name="connsiteY27" fmla="*/ 13044831 h 13425831"/>
                  <a:gd name="connsiteX0" fmla="*/ 6675120 w 10271002"/>
                  <a:gd name="connsiteY0" fmla="*/ 13044831 h 13425831"/>
                  <a:gd name="connsiteX1" fmla="*/ 6400800 w 10271002"/>
                  <a:gd name="connsiteY1" fmla="*/ 13410591 h 13425831"/>
                  <a:gd name="connsiteX2" fmla="*/ 5669280 w 10271002"/>
                  <a:gd name="connsiteY2" fmla="*/ 12953391 h 13425831"/>
                  <a:gd name="connsiteX3" fmla="*/ 5120640 w 10271002"/>
                  <a:gd name="connsiteY3" fmla="*/ 12953391 h 13425831"/>
                  <a:gd name="connsiteX4" fmla="*/ 2103120 w 10271002"/>
                  <a:gd name="connsiteY4" fmla="*/ 11216031 h 13425831"/>
                  <a:gd name="connsiteX5" fmla="*/ 457200 w 10271002"/>
                  <a:gd name="connsiteY5" fmla="*/ 13136271 h 13425831"/>
                  <a:gd name="connsiteX6" fmla="*/ 0 w 10271002"/>
                  <a:gd name="connsiteY6" fmla="*/ 13136271 h 13425831"/>
                  <a:gd name="connsiteX7" fmla="*/ 1103899 w 10271002"/>
                  <a:gd name="connsiteY7" fmla="*/ 8988674 h 13425831"/>
                  <a:gd name="connsiteX8" fmla="*/ 875329 w 10271002"/>
                  <a:gd name="connsiteY8" fmla="*/ 7679081 h 13425831"/>
                  <a:gd name="connsiteX9" fmla="*/ 1103899 w 10271002"/>
                  <a:gd name="connsiteY9" fmla="*/ 6747223 h 13425831"/>
                  <a:gd name="connsiteX10" fmla="*/ 616129 w 10271002"/>
                  <a:gd name="connsiteY10" fmla="*/ 5832346 h 13425831"/>
                  <a:gd name="connsiteX11" fmla="*/ 2103120 w 10271002"/>
                  <a:gd name="connsiteY11" fmla="*/ 1889151 h 13425831"/>
                  <a:gd name="connsiteX12" fmla="*/ 5251972 w 10271002"/>
                  <a:gd name="connsiteY12" fmla="*/ 280141 h 13425831"/>
                  <a:gd name="connsiteX13" fmla="*/ 7367350 w 10271002"/>
                  <a:gd name="connsiteY13" fmla="*/ 208306 h 13425831"/>
                  <a:gd name="connsiteX14" fmla="*/ 8355293 w 10271002"/>
                  <a:gd name="connsiteY14" fmla="*/ 793629 h 13425831"/>
                  <a:gd name="connsiteX15" fmla="*/ 9235440 w 10271002"/>
                  <a:gd name="connsiteY15" fmla="*/ 1614831 h 13425831"/>
                  <a:gd name="connsiteX16" fmla="*/ 9144000 w 10271002"/>
                  <a:gd name="connsiteY16" fmla="*/ 2163471 h 13425831"/>
                  <a:gd name="connsiteX17" fmla="*/ 9509760 w 10271002"/>
                  <a:gd name="connsiteY17" fmla="*/ 2529231 h 13425831"/>
                  <a:gd name="connsiteX18" fmla="*/ 10149840 w 10271002"/>
                  <a:gd name="connsiteY18" fmla="*/ 4723791 h 13425831"/>
                  <a:gd name="connsiteX19" fmla="*/ 9858071 w 10271002"/>
                  <a:gd name="connsiteY19" fmla="*/ 5603626 h 13425831"/>
                  <a:gd name="connsiteX20" fmla="*/ 10025918 w 10271002"/>
                  <a:gd name="connsiteY20" fmla="*/ 6787961 h 13425831"/>
                  <a:gd name="connsiteX21" fmla="*/ 9370302 w 10271002"/>
                  <a:gd name="connsiteY21" fmla="*/ 7113175 h 13425831"/>
                  <a:gd name="connsiteX22" fmla="*/ 9413418 w 10271002"/>
                  <a:gd name="connsiteY22" fmla="*/ 7856028 h 13425831"/>
                  <a:gd name="connsiteX23" fmla="*/ 8595360 w 10271002"/>
                  <a:gd name="connsiteY23" fmla="*/ 9935871 h 13425831"/>
                  <a:gd name="connsiteX24" fmla="*/ 7954921 w 10271002"/>
                  <a:gd name="connsiteY24" fmla="*/ 11205318 h 13425831"/>
                  <a:gd name="connsiteX25" fmla="*/ 6766560 w 10271002"/>
                  <a:gd name="connsiteY25" fmla="*/ 11764671 h 13425831"/>
                  <a:gd name="connsiteX26" fmla="*/ 6675120 w 10271002"/>
                  <a:gd name="connsiteY26" fmla="*/ 12953391 h 13425831"/>
                  <a:gd name="connsiteX27" fmla="*/ 6675120 w 10271002"/>
                  <a:gd name="connsiteY27" fmla="*/ 13044831 h 13425831"/>
                  <a:gd name="connsiteX0" fmla="*/ 6675120 w 10235866"/>
                  <a:gd name="connsiteY0" fmla="*/ 13044831 h 13425831"/>
                  <a:gd name="connsiteX1" fmla="*/ 6400800 w 10235866"/>
                  <a:gd name="connsiteY1" fmla="*/ 13410591 h 13425831"/>
                  <a:gd name="connsiteX2" fmla="*/ 5669280 w 10235866"/>
                  <a:gd name="connsiteY2" fmla="*/ 12953391 h 13425831"/>
                  <a:gd name="connsiteX3" fmla="*/ 5120640 w 10235866"/>
                  <a:gd name="connsiteY3" fmla="*/ 12953391 h 13425831"/>
                  <a:gd name="connsiteX4" fmla="*/ 2103120 w 10235866"/>
                  <a:gd name="connsiteY4" fmla="*/ 11216031 h 13425831"/>
                  <a:gd name="connsiteX5" fmla="*/ 457200 w 10235866"/>
                  <a:gd name="connsiteY5" fmla="*/ 13136271 h 13425831"/>
                  <a:gd name="connsiteX6" fmla="*/ 0 w 10235866"/>
                  <a:gd name="connsiteY6" fmla="*/ 13136271 h 13425831"/>
                  <a:gd name="connsiteX7" fmla="*/ 1103899 w 10235866"/>
                  <a:gd name="connsiteY7" fmla="*/ 8988674 h 13425831"/>
                  <a:gd name="connsiteX8" fmla="*/ 875329 w 10235866"/>
                  <a:gd name="connsiteY8" fmla="*/ 7679081 h 13425831"/>
                  <a:gd name="connsiteX9" fmla="*/ 1103899 w 10235866"/>
                  <a:gd name="connsiteY9" fmla="*/ 6747223 h 13425831"/>
                  <a:gd name="connsiteX10" fmla="*/ 616129 w 10235866"/>
                  <a:gd name="connsiteY10" fmla="*/ 5832346 h 13425831"/>
                  <a:gd name="connsiteX11" fmla="*/ 2103120 w 10235866"/>
                  <a:gd name="connsiteY11" fmla="*/ 1889151 h 13425831"/>
                  <a:gd name="connsiteX12" fmla="*/ 5251972 w 10235866"/>
                  <a:gd name="connsiteY12" fmla="*/ 280141 h 13425831"/>
                  <a:gd name="connsiteX13" fmla="*/ 7367350 w 10235866"/>
                  <a:gd name="connsiteY13" fmla="*/ 208306 h 13425831"/>
                  <a:gd name="connsiteX14" fmla="*/ 8355293 w 10235866"/>
                  <a:gd name="connsiteY14" fmla="*/ 793629 h 13425831"/>
                  <a:gd name="connsiteX15" fmla="*/ 9235440 w 10235866"/>
                  <a:gd name="connsiteY15" fmla="*/ 1614831 h 13425831"/>
                  <a:gd name="connsiteX16" fmla="*/ 9144000 w 10235866"/>
                  <a:gd name="connsiteY16" fmla="*/ 2163471 h 13425831"/>
                  <a:gd name="connsiteX17" fmla="*/ 9509760 w 10235866"/>
                  <a:gd name="connsiteY17" fmla="*/ 2529231 h 13425831"/>
                  <a:gd name="connsiteX18" fmla="*/ 10149840 w 10235866"/>
                  <a:gd name="connsiteY18" fmla="*/ 4723791 h 13425831"/>
                  <a:gd name="connsiteX19" fmla="*/ 10025918 w 10235866"/>
                  <a:gd name="connsiteY19" fmla="*/ 6787961 h 13425831"/>
                  <a:gd name="connsiteX20" fmla="*/ 9370302 w 10235866"/>
                  <a:gd name="connsiteY20" fmla="*/ 7113175 h 13425831"/>
                  <a:gd name="connsiteX21" fmla="*/ 9413418 w 10235866"/>
                  <a:gd name="connsiteY21" fmla="*/ 7856028 h 13425831"/>
                  <a:gd name="connsiteX22" fmla="*/ 8595360 w 10235866"/>
                  <a:gd name="connsiteY22" fmla="*/ 9935871 h 13425831"/>
                  <a:gd name="connsiteX23" fmla="*/ 7954921 w 10235866"/>
                  <a:gd name="connsiteY23" fmla="*/ 11205318 h 13425831"/>
                  <a:gd name="connsiteX24" fmla="*/ 6766560 w 10235866"/>
                  <a:gd name="connsiteY24" fmla="*/ 11764671 h 13425831"/>
                  <a:gd name="connsiteX25" fmla="*/ 6675120 w 10235866"/>
                  <a:gd name="connsiteY25" fmla="*/ 12953391 h 13425831"/>
                  <a:gd name="connsiteX26" fmla="*/ 6675120 w 10235866"/>
                  <a:gd name="connsiteY26" fmla="*/ 13044831 h 13425831"/>
                  <a:gd name="connsiteX0" fmla="*/ 6675120 w 10155841"/>
                  <a:gd name="connsiteY0" fmla="*/ 13044831 h 13425831"/>
                  <a:gd name="connsiteX1" fmla="*/ 6400800 w 10155841"/>
                  <a:gd name="connsiteY1" fmla="*/ 13410591 h 13425831"/>
                  <a:gd name="connsiteX2" fmla="*/ 5669280 w 10155841"/>
                  <a:gd name="connsiteY2" fmla="*/ 12953391 h 13425831"/>
                  <a:gd name="connsiteX3" fmla="*/ 5120640 w 10155841"/>
                  <a:gd name="connsiteY3" fmla="*/ 12953391 h 13425831"/>
                  <a:gd name="connsiteX4" fmla="*/ 2103120 w 10155841"/>
                  <a:gd name="connsiteY4" fmla="*/ 11216031 h 13425831"/>
                  <a:gd name="connsiteX5" fmla="*/ 457200 w 10155841"/>
                  <a:gd name="connsiteY5" fmla="*/ 13136271 h 13425831"/>
                  <a:gd name="connsiteX6" fmla="*/ 0 w 10155841"/>
                  <a:gd name="connsiteY6" fmla="*/ 13136271 h 13425831"/>
                  <a:gd name="connsiteX7" fmla="*/ 1103899 w 10155841"/>
                  <a:gd name="connsiteY7" fmla="*/ 8988674 h 13425831"/>
                  <a:gd name="connsiteX8" fmla="*/ 875329 w 10155841"/>
                  <a:gd name="connsiteY8" fmla="*/ 7679081 h 13425831"/>
                  <a:gd name="connsiteX9" fmla="*/ 1103899 w 10155841"/>
                  <a:gd name="connsiteY9" fmla="*/ 6747223 h 13425831"/>
                  <a:gd name="connsiteX10" fmla="*/ 616129 w 10155841"/>
                  <a:gd name="connsiteY10" fmla="*/ 5832346 h 13425831"/>
                  <a:gd name="connsiteX11" fmla="*/ 2103120 w 10155841"/>
                  <a:gd name="connsiteY11" fmla="*/ 1889151 h 13425831"/>
                  <a:gd name="connsiteX12" fmla="*/ 5251972 w 10155841"/>
                  <a:gd name="connsiteY12" fmla="*/ 280141 h 13425831"/>
                  <a:gd name="connsiteX13" fmla="*/ 7367350 w 10155841"/>
                  <a:gd name="connsiteY13" fmla="*/ 208306 h 13425831"/>
                  <a:gd name="connsiteX14" fmla="*/ 8355293 w 10155841"/>
                  <a:gd name="connsiteY14" fmla="*/ 793629 h 13425831"/>
                  <a:gd name="connsiteX15" fmla="*/ 9235440 w 10155841"/>
                  <a:gd name="connsiteY15" fmla="*/ 1614831 h 13425831"/>
                  <a:gd name="connsiteX16" fmla="*/ 9144000 w 10155841"/>
                  <a:gd name="connsiteY16" fmla="*/ 2163471 h 13425831"/>
                  <a:gd name="connsiteX17" fmla="*/ 9509760 w 10155841"/>
                  <a:gd name="connsiteY17" fmla="*/ 2529231 h 13425831"/>
                  <a:gd name="connsiteX18" fmla="*/ 10149840 w 10155841"/>
                  <a:gd name="connsiteY18" fmla="*/ 4723791 h 13425831"/>
                  <a:gd name="connsiteX19" fmla="*/ 10025918 w 10155841"/>
                  <a:gd name="connsiteY19" fmla="*/ 6787961 h 13425831"/>
                  <a:gd name="connsiteX20" fmla="*/ 9370302 w 10155841"/>
                  <a:gd name="connsiteY20" fmla="*/ 7113175 h 13425831"/>
                  <a:gd name="connsiteX21" fmla="*/ 9413418 w 10155841"/>
                  <a:gd name="connsiteY21" fmla="*/ 7856028 h 13425831"/>
                  <a:gd name="connsiteX22" fmla="*/ 8595360 w 10155841"/>
                  <a:gd name="connsiteY22" fmla="*/ 9935871 h 13425831"/>
                  <a:gd name="connsiteX23" fmla="*/ 7954921 w 10155841"/>
                  <a:gd name="connsiteY23" fmla="*/ 11205318 h 13425831"/>
                  <a:gd name="connsiteX24" fmla="*/ 6766560 w 10155841"/>
                  <a:gd name="connsiteY24" fmla="*/ 11764671 h 13425831"/>
                  <a:gd name="connsiteX25" fmla="*/ 6675120 w 10155841"/>
                  <a:gd name="connsiteY25" fmla="*/ 12953391 h 13425831"/>
                  <a:gd name="connsiteX26" fmla="*/ 6675120 w 10155841"/>
                  <a:gd name="connsiteY26" fmla="*/ 13044831 h 13425831"/>
                  <a:gd name="connsiteX0" fmla="*/ 6675120 w 10177870"/>
                  <a:gd name="connsiteY0" fmla="*/ 13044831 h 13425831"/>
                  <a:gd name="connsiteX1" fmla="*/ 6400800 w 10177870"/>
                  <a:gd name="connsiteY1" fmla="*/ 13410591 h 13425831"/>
                  <a:gd name="connsiteX2" fmla="*/ 5669280 w 10177870"/>
                  <a:gd name="connsiteY2" fmla="*/ 12953391 h 13425831"/>
                  <a:gd name="connsiteX3" fmla="*/ 5120640 w 10177870"/>
                  <a:gd name="connsiteY3" fmla="*/ 12953391 h 13425831"/>
                  <a:gd name="connsiteX4" fmla="*/ 2103120 w 10177870"/>
                  <a:gd name="connsiteY4" fmla="*/ 11216031 h 13425831"/>
                  <a:gd name="connsiteX5" fmla="*/ 457200 w 10177870"/>
                  <a:gd name="connsiteY5" fmla="*/ 13136271 h 13425831"/>
                  <a:gd name="connsiteX6" fmla="*/ 0 w 10177870"/>
                  <a:gd name="connsiteY6" fmla="*/ 13136271 h 13425831"/>
                  <a:gd name="connsiteX7" fmla="*/ 1103899 w 10177870"/>
                  <a:gd name="connsiteY7" fmla="*/ 8988674 h 13425831"/>
                  <a:gd name="connsiteX8" fmla="*/ 875329 w 10177870"/>
                  <a:gd name="connsiteY8" fmla="*/ 7679081 h 13425831"/>
                  <a:gd name="connsiteX9" fmla="*/ 1103899 w 10177870"/>
                  <a:gd name="connsiteY9" fmla="*/ 6747223 h 13425831"/>
                  <a:gd name="connsiteX10" fmla="*/ 616129 w 10177870"/>
                  <a:gd name="connsiteY10" fmla="*/ 5832346 h 13425831"/>
                  <a:gd name="connsiteX11" fmla="*/ 2103120 w 10177870"/>
                  <a:gd name="connsiteY11" fmla="*/ 1889151 h 13425831"/>
                  <a:gd name="connsiteX12" fmla="*/ 5251972 w 10177870"/>
                  <a:gd name="connsiteY12" fmla="*/ 280141 h 13425831"/>
                  <a:gd name="connsiteX13" fmla="*/ 7367350 w 10177870"/>
                  <a:gd name="connsiteY13" fmla="*/ 208306 h 13425831"/>
                  <a:gd name="connsiteX14" fmla="*/ 8355293 w 10177870"/>
                  <a:gd name="connsiteY14" fmla="*/ 793629 h 13425831"/>
                  <a:gd name="connsiteX15" fmla="*/ 9235440 w 10177870"/>
                  <a:gd name="connsiteY15" fmla="*/ 1614831 h 13425831"/>
                  <a:gd name="connsiteX16" fmla="*/ 9144000 w 10177870"/>
                  <a:gd name="connsiteY16" fmla="*/ 2163471 h 13425831"/>
                  <a:gd name="connsiteX17" fmla="*/ 9509760 w 10177870"/>
                  <a:gd name="connsiteY17" fmla="*/ 2529231 h 13425831"/>
                  <a:gd name="connsiteX18" fmla="*/ 10149840 w 10177870"/>
                  <a:gd name="connsiteY18" fmla="*/ 4723791 h 13425831"/>
                  <a:gd name="connsiteX19" fmla="*/ 10025918 w 10177870"/>
                  <a:gd name="connsiteY19" fmla="*/ 6787961 h 13425831"/>
                  <a:gd name="connsiteX20" fmla="*/ 9370302 w 10177870"/>
                  <a:gd name="connsiteY20" fmla="*/ 7113175 h 13425831"/>
                  <a:gd name="connsiteX21" fmla="*/ 9413418 w 10177870"/>
                  <a:gd name="connsiteY21" fmla="*/ 7856028 h 13425831"/>
                  <a:gd name="connsiteX22" fmla="*/ 8595360 w 10177870"/>
                  <a:gd name="connsiteY22" fmla="*/ 9935871 h 13425831"/>
                  <a:gd name="connsiteX23" fmla="*/ 7954921 w 10177870"/>
                  <a:gd name="connsiteY23" fmla="*/ 11205318 h 13425831"/>
                  <a:gd name="connsiteX24" fmla="*/ 6766560 w 10177870"/>
                  <a:gd name="connsiteY24" fmla="*/ 11764671 h 13425831"/>
                  <a:gd name="connsiteX25" fmla="*/ 6675120 w 10177870"/>
                  <a:gd name="connsiteY25" fmla="*/ 12953391 h 13425831"/>
                  <a:gd name="connsiteX26" fmla="*/ 6675120 w 10177870"/>
                  <a:gd name="connsiteY26" fmla="*/ 13044831 h 13425831"/>
                  <a:gd name="connsiteX0" fmla="*/ 6675120 w 10568552"/>
                  <a:gd name="connsiteY0" fmla="*/ 13044831 h 13425831"/>
                  <a:gd name="connsiteX1" fmla="*/ 6400800 w 10568552"/>
                  <a:gd name="connsiteY1" fmla="*/ 13410591 h 13425831"/>
                  <a:gd name="connsiteX2" fmla="*/ 5669280 w 10568552"/>
                  <a:gd name="connsiteY2" fmla="*/ 12953391 h 13425831"/>
                  <a:gd name="connsiteX3" fmla="*/ 5120640 w 10568552"/>
                  <a:gd name="connsiteY3" fmla="*/ 12953391 h 13425831"/>
                  <a:gd name="connsiteX4" fmla="*/ 2103120 w 10568552"/>
                  <a:gd name="connsiteY4" fmla="*/ 11216031 h 13425831"/>
                  <a:gd name="connsiteX5" fmla="*/ 457200 w 10568552"/>
                  <a:gd name="connsiteY5" fmla="*/ 13136271 h 13425831"/>
                  <a:gd name="connsiteX6" fmla="*/ 0 w 10568552"/>
                  <a:gd name="connsiteY6" fmla="*/ 13136271 h 13425831"/>
                  <a:gd name="connsiteX7" fmla="*/ 1103899 w 10568552"/>
                  <a:gd name="connsiteY7" fmla="*/ 8988674 h 13425831"/>
                  <a:gd name="connsiteX8" fmla="*/ 875329 w 10568552"/>
                  <a:gd name="connsiteY8" fmla="*/ 7679081 h 13425831"/>
                  <a:gd name="connsiteX9" fmla="*/ 1103899 w 10568552"/>
                  <a:gd name="connsiteY9" fmla="*/ 6747223 h 13425831"/>
                  <a:gd name="connsiteX10" fmla="*/ 616129 w 10568552"/>
                  <a:gd name="connsiteY10" fmla="*/ 5832346 h 13425831"/>
                  <a:gd name="connsiteX11" fmla="*/ 2103120 w 10568552"/>
                  <a:gd name="connsiteY11" fmla="*/ 1889151 h 13425831"/>
                  <a:gd name="connsiteX12" fmla="*/ 5251972 w 10568552"/>
                  <a:gd name="connsiteY12" fmla="*/ 280141 h 13425831"/>
                  <a:gd name="connsiteX13" fmla="*/ 7367350 w 10568552"/>
                  <a:gd name="connsiteY13" fmla="*/ 208306 h 13425831"/>
                  <a:gd name="connsiteX14" fmla="*/ 8355293 w 10568552"/>
                  <a:gd name="connsiteY14" fmla="*/ 793629 h 13425831"/>
                  <a:gd name="connsiteX15" fmla="*/ 9235440 w 10568552"/>
                  <a:gd name="connsiteY15" fmla="*/ 1614831 h 13425831"/>
                  <a:gd name="connsiteX16" fmla="*/ 9144000 w 10568552"/>
                  <a:gd name="connsiteY16" fmla="*/ 2163471 h 13425831"/>
                  <a:gd name="connsiteX17" fmla="*/ 9509760 w 10568552"/>
                  <a:gd name="connsiteY17" fmla="*/ 2529231 h 13425831"/>
                  <a:gd name="connsiteX18" fmla="*/ 10149840 w 10568552"/>
                  <a:gd name="connsiteY18" fmla="*/ 4723791 h 13425831"/>
                  <a:gd name="connsiteX19" fmla="*/ 10438629 w 10568552"/>
                  <a:gd name="connsiteY19" fmla="*/ 6618262 h 13425831"/>
                  <a:gd name="connsiteX20" fmla="*/ 9370302 w 10568552"/>
                  <a:gd name="connsiteY20" fmla="*/ 7113175 h 13425831"/>
                  <a:gd name="connsiteX21" fmla="*/ 9413418 w 10568552"/>
                  <a:gd name="connsiteY21" fmla="*/ 7856028 h 13425831"/>
                  <a:gd name="connsiteX22" fmla="*/ 8595360 w 10568552"/>
                  <a:gd name="connsiteY22" fmla="*/ 9935871 h 13425831"/>
                  <a:gd name="connsiteX23" fmla="*/ 7954921 w 10568552"/>
                  <a:gd name="connsiteY23" fmla="*/ 11205318 h 13425831"/>
                  <a:gd name="connsiteX24" fmla="*/ 6766560 w 10568552"/>
                  <a:gd name="connsiteY24" fmla="*/ 11764671 h 13425831"/>
                  <a:gd name="connsiteX25" fmla="*/ 6675120 w 10568552"/>
                  <a:gd name="connsiteY25" fmla="*/ 12953391 h 13425831"/>
                  <a:gd name="connsiteX26" fmla="*/ 6675120 w 10568552"/>
                  <a:gd name="connsiteY26" fmla="*/ 13044831 h 13425831"/>
                  <a:gd name="connsiteX0" fmla="*/ 6675120 w 10273756"/>
                  <a:gd name="connsiteY0" fmla="*/ 13044831 h 13425831"/>
                  <a:gd name="connsiteX1" fmla="*/ 6400800 w 10273756"/>
                  <a:gd name="connsiteY1" fmla="*/ 13410591 h 13425831"/>
                  <a:gd name="connsiteX2" fmla="*/ 5669280 w 10273756"/>
                  <a:gd name="connsiteY2" fmla="*/ 12953391 h 13425831"/>
                  <a:gd name="connsiteX3" fmla="*/ 5120640 w 10273756"/>
                  <a:gd name="connsiteY3" fmla="*/ 12953391 h 13425831"/>
                  <a:gd name="connsiteX4" fmla="*/ 2103120 w 10273756"/>
                  <a:gd name="connsiteY4" fmla="*/ 11216031 h 13425831"/>
                  <a:gd name="connsiteX5" fmla="*/ 457200 w 10273756"/>
                  <a:gd name="connsiteY5" fmla="*/ 13136271 h 13425831"/>
                  <a:gd name="connsiteX6" fmla="*/ 0 w 10273756"/>
                  <a:gd name="connsiteY6" fmla="*/ 13136271 h 13425831"/>
                  <a:gd name="connsiteX7" fmla="*/ 1103899 w 10273756"/>
                  <a:gd name="connsiteY7" fmla="*/ 8988674 h 13425831"/>
                  <a:gd name="connsiteX8" fmla="*/ 875329 w 10273756"/>
                  <a:gd name="connsiteY8" fmla="*/ 7679081 h 13425831"/>
                  <a:gd name="connsiteX9" fmla="*/ 1103899 w 10273756"/>
                  <a:gd name="connsiteY9" fmla="*/ 6747223 h 13425831"/>
                  <a:gd name="connsiteX10" fmla="*/ 616129 w 10273756"/>
                  <a:gd name="connsiteY10" fmla="*/ 5832346 h 13425831"/>
                  <a:gd name="connsiteX11" fmla="*/ 2103120 w 10273756"/>
                  <a:gd name="connsiteY11" fmla="*/ 1889151 h 13425831"/>
                  <a:gd name="connsiteX12" fmla="*/ 5251972 w 10273756"/>
                  <a:gd name="connsiteY12" fmla="*/ 280141 h 13425831"/>
                  <a:gd name="connsiteX13" fmla="*/ 7367350 w 10273756"/>
                  <a:gd name="connsiteY13" fmla="*/ 208306 h 13425831"/>
                  <a:gd name="connsiteX14" fmla="*/ 8355293 w 10273756"/>
                  <a:gd name="connsiteY14" fmla="*/ 793629 h 13425831"/>
                  <a:gd name="connsiteX15" fmla="*/ 9235440 w 10273756"/>
                  <a:gd name="connsiteY15" fmla="*/ 1614831 h 13425831"/>
                  <a:gd name="connsiteX16" fmla="*/ 9144000 w 10273756"/>
                  <a:gd name="connsiteY16" fmla="*/ 2163471 h 13425831"/>
                  <a:gd name="connsiteX17" fmla="*/ 9509760 w 10273756"/>
                  <a:gd name="connsiteY17" fmla="*/ 2529231 h 13425831"/>
                  <a:gd name="connsiteX18" fmla="*/ 10149840 w 10273756"/>
                  <a:gd name="connsiteY18" fmla="*/ 4723791 h 13425831"/>
                  <a:gd name="connsiteX19" fmla="*/ 10143833 w 10273756"/>
                  <a:gd name="connsiteY19" fmla="*/ 6448563 h 13425831"/>
                  <a:gd name="connsiteX20" fmla="*/ 9370302 w 10273756"/>
                  <a:gd name="connsiteY20" fmla="*/ 7113175 h 13425831"/>
                  <a:gd name="connsiteX21" fmla="*/ 9413418 w 10273756"/>
                  <a:gd name="connsiteY21" fmla="*/ 7856028 h 13425831"/>
                  <a:gd name="connsiteX22" fmla="*/ 8595360 w 10273756"/>
                  <a:gd name="connsiteY22" fmla="*/ 9935871 h 13425831"/>
                  <a:gd name="connsiteX23" fmla="*/ 7954921 w 10273756"/>
                  <a:gd name="connsiteY23" fmla="*/ 11205318 h 13425831"/>
                  <a:gd name="connsiteX24" fmla="*/ 6766560 w 10273756"/>
                  <a:gd name="connsiteY24" fmla="*/ 11764671 h 13425831"/>
                  <a:gd name="connsiteX25" fmla="*/ 6675120 w 10273756"/>
                  <a:gd name="connsiteY25" fmla="*/ 12953391 h 13425831"/>
                  <a:gd name="connsiteX26" fmla="*/ 6675120 w 10273756"/>
                  <a:gd name="connsiteY26" fmla="*/ 13044831 h 13425831"/>
                  <a:gd name="connsiteX0" fmla="*/ 6675120 w 10177870"/>
                  <a:gd name="connsiteY0" fmla="*/ 13044831 h 13425831"/>
                  <a:gd name="connsiteX1" fmla="*/ 6400800 w 10177870"/>
                  <a:gd name="connsiteY1" fmla="*/ 13410591 h 13425831"/>
                  <a:gd name="connsiteX2" fmla="*/ 5669280 w 10177870"/>
                  <a:gd name="connsiteY2" fmla="*/ 12953391 h 13425831"/>
                  <a:gd name="connsiteX3" fmla="*/ 5120640 w 10177870"/>
                  <a:gd name="connsiteY3" fmla="*/ 12953391 h 13425831"/>
                  <a:gd name="connsiteX4" fmla="*/ 2103120 w 10177870"/>
                  <a:gd name="connsiteY4" fmla="*/ 11216031 h 13425831"/>
                  <a:gd name="connsiteX5" fmla="*/ 457200 w 10177870"/>
                  <a:gd name="connsiteY5" fmla="*/ 13136271 h 13425831"/>
                  <a:gd name="connsiteX6" fmla="*/ 0 w 10177870"/>
                  <a:gd name="connsiteY6" fmla="*/ 13136271 h 13425831"/>
                  <a:gd name="connsiteX7" fmla="*/ 1103899 w 10177870"/>
                  <a:gd name="connsiteY7" fmla="*/ 8988674 h 13425831"/>
                  <a:gd name="connsiteX8" fmla="*/ 875329 w 10177870"/>
                  <a:gd name="connsiteY8" fmla="*/ 7679081 h 13425831"/>
                  <a:gd name="connsiteX9" fmla="*/ 1103899 w 10177870"/>
                  <a:gd name="connsiteY9" fmla="*/ 6747223 h 13425831"/>
                  <a:gd name="connsiteX10" fmla="*/ 616129 w 10177870"/>
                  <a:gd name="connsiteY10" fmla="*/ 5832346 h 13425831"/>
                  <a:gd name="connsiteX11" fmla="*/ 2103120 w 10177870"/>
                  <a:gd name="connsiteY11" fmla="*/ 1889151 h 13425831"/>
                  <a:gd name="connsiteX12" fmla="*/ 5251972 w 10177870"/>
                  <a:gd name="connsiteY12" fmla="*/ 280141 h 13425831"/>
                  <a:gd name="connsiteX13" fmla="*/ 7367350 w 10177870"/>
                  <a:gd name="connsiteY13" fmla="*/ 208306 h 13425831"/>
                  <a:gd name="connsiteX14" fmla="*/ 8355293 w 10177870"/>
                  <a:gd name="connsiteY14" fmla="*/ 793629 h 13425831"/>
                  <a:gd name="connsiteX15" fmla="*/ 9235440 w 10177870"/>
                  <a:gd name="connsiteY15" fmla="*/ 1614831 h 13425831"/>
                  <a:gd name="connsiteX16" fmla="*/ 9144000 w 10177870"/>
                  <a:gd name="connsiteY16" fmla="*/ 2163471 h 13425831"/>
                  <a:gd name="connsiteX17" fmla="*/ 9509760 w 10177870"/>
                  <a:gd name="connsiteY17" fmla="*/ 2529231 h 13425831"/>
                  <a:gd name="connsiteX18" fmla="*/ 10149840 w 10177870"/>
                  <a:gd name="connsiteY18" fmla="*/ 4723791 h 13425831"/>
                  <a:gd name="connsiteX19" fmla="*/ 10143833 w 10177870"/>
                  <a:gd name="connsiteY19" fmla="*/ 6448563 h 13425831"/>
                  <a:gd name="connsiteX20" fmla="*/ 9370302 w 10177870"/>
                  <a:gd name="connsiteY20" fmla="*/ 7113175 h 13425831"/>
                  <a:gd name="connsiteX21" fmla="*/ 9413418 w 10177870"/>
                  <a:gd name="connsiteY21" fmla="*/ 7856028 h 13425831"/>
                  <a:gd name="connsiteX22" fmla="*/ 8595360 w 10177870"/>
                  <a:gd name="connsiteY22" fmla="*/ 9935871 h 13425831"/>
                  <a:gd name="connsiteX23" fmla="*/ 7954921 w 10177870"/>
                  <a:gd name="connsiteY23" fmla="*/ 11205318 h 13425831"/>
                  <a:gd name="connsiteX24" fmla="*/ 6766560 w 10177870"/>
                  <a:gd name="connsiteY24" fmla="*/ 11764671 h 13425831"/>
                  <a:gd name="connsiteX25" fmla="*/ 6675120 w 10177870"/>
                  <a:gd name="connsiteY25" fmla="*/ 12953391 h 13425831"/>
                  <a:gd name="connsiteX26" fmla="*/ 6675120 w 10177870"/>
                  <a:gd name="connsiteY26" fmla="*/ 13044831 h 13425831"/>
                  <a:gd name="connsiteX0" fmla="*/ 6675120 w 10202793"/>
                  <a:gd name="connsiteY0" fmla="*/ 13044831 h 13425831"/>
                  <a:gd name="connsiteX1" fmla="*/ 6400800 w 10202793"/>
                  <a:gd name="connsiteY1" fmla="*/ 13410591 h 13425831"/>
                  <a:gd name="connsiteX2" fmla="*/ 5669280 w 10202793"/>
                  <a:gd name="connsiteY2" fmla="*/ 12953391 h 13425831"/>
                  <a:gd name="connsiteX3" fmla="*/ 5120640 w 10202793"/>
                  <a:gd name="connsiteY3" fmla="*/ 12953391 h 13425831"/>
                  <a:gd name="connsiteX4" fmla="*/ 2103120 w 10202793"/>
                  <a:gd name="connsiteY4" fmla="*/ 11216031 h 13425831"/>
                  <a:gd name="connsiteX5" fmla="*/ 457200 w 10202793"/>
                  <a:gd name="connsiteY5" fmla="*/ 13136271 h 13425831"/>
                  <a:gd name="connsiteX6" fmla="*/ 0 w 10202793"/>
                  <a:gd name="connsiteY6" fmla="*/ 13136271 h 13425831"/>
                  <a:gd name="connsiteX7" fmla="*/ 1103899 w 10202793"/>
                  <a:gd name="connsiteY7" fmla="*/ 8988674 h 13425831"/>
                  <a:gd name="connsiteX8" fmla="*/ 875329 w 10202793"/>
                  <a:gd name="connsiteY8" fmla="*/ 7679081 h 13425831"/>
                  <a:gd name="connsiteX9" fmla="*/ 1103899 w 10202793"/>
                  <a:gd name="connsiteY9" fmla="*/ 6747223 h 13425831"/>
                  <a:gd name="connsiteX10" fmla="*/ 616129 w 10202793"/>
                  <a:gd name="connsiteY10" fmla="*/ 5832346 h 13425831"/>
                  <a:gd name="connsiteX11" fmla="*/ 2103120 w 10202793"/>
                  <a:gd name="connsiteY11" fmla="*/ 1889151 h 13425831"/>
                  <a:gd name="connsiteX12" fmla="*/ 5251972 w 10202793"/>
                  <a:gd name="connsiteY12" fmla="*/ 280141 h 13425831"/>
                  <a:gd name="connsiteX13" fmla="*/ 7367350 w 10202793"/>
                  <a:gd name="connsiteY13" fmla="*/ 208306 h 13425831"/>
                  <a:gd name="connsiteX14" fmla="*/ 8355293 w 10202793"/>
                  <a:gd name="connsiteY14" fmla="*/ 793629 h 13425831"/>
                  <a:gd name="connsiteX15" fmla="*/ 9235440 w 10202793"/>
                  <a:gd name="connsiteY15" fmla="*/ 1614831 h 13425831"/>
                  <a:gd name="connsiteX16" fmla="*/ 9144000 w 10202793"/>
                  <a:gd name="connsiteY16" fmla="*/ 2163471 h 13425831"/>
                  <a:gd name="connsiteX17" fmla="*/ 9509760 w 10202793"/>
                  <a:gd name="connsiteY17" fmla="*/ 2529231 h 13425831"/>
                  <a:gd name="connsiteX18" fmla="*/ 10149840 w 10202793"/>
                  <a:gd name="connsiteY18" fmla="*/ 4723791 h 13425831"/>
                  <a:gd name="connsiteX19" fmla="*/ 10202793 w 10202793"/>
                  <a:gd name="connsiteY19" fmla="*/ 6222298 h 13425831"/>
                  <a:gd name="connsiteX20" fmla="*/ 9370302 w 10202793"/>
                  <a:gd name="connsiteY20" fmla="*/ 7113175 h 13425831"/>
                  <a:gd name="connsiteX21" fmla="*/ 9413418 w 10202793"/>
                  <a:gd name="connsiteY21" fmla="*/ 7856028 h 13425831"/>
                  <a:gd name="connsiteX22" fmla="*/ 8595360 w 10202793"/>
                  <a:gd name="connsiteY22" fmla="*/ 9935871 h 13425831"/>
                  <a:gd name="connsiteX23" fmla="*/ 7954921 w 10202793"/>
                  <a:gd name="connsiteY23" fmla="*/ 11205318 h 13425831"/>
                  <a:gd name="connsiteX24" fmla="*/ 6766560 w 10202793"/>
                  <a:gd name="connsiteY24" fmla="*/ 11764671 h 13425831"/>
                  <a:gd name="connsiteX25" fmla="*/ 6675120 w 10202793"/>
                  <a:gd name="connsiteY25" fmla="*/ 12953391 h 13425831"/>
                  <a:gd name="connsiteX26" fmla="*/ 6675120 w 10202793"/>
                  <a:gd name="connsiteY26" fmla="*/ 13044831 h 13425831"/>
                  <a:gd name="connsiteX0" fmla="*/ 6675120 w 10202793"/>
                  <a:gd name="connsiteY0" fmla="*/ 13044831 h 13425831"/>
                  <a:gd name="connsiteX1" fmla="*/ 6400800 w 10202793"/>
                  <a:gd name="connsiteY1" fmla="*/ 13410591 h 13425831"/>
                  <a:gd name="connsiteX2" fmla="*/ 5669280 w 10202793"/>
                  <a:gd name="connsiteY2" fmla="*/ 12953391 h 13425831"/>
                  <a:gd name="connsiteX3" fmla="*/ 5120640 w 10202793"/>
                  <a:gd name="connsiteY3" fmla="*/ 12953391 h 13425831"/>
                  <a:gd name="connsiteX4" fmla="*/ 2103120 w 10202793"/>
                  <a:gd name="connsiteY4" fmla="*/ 11216031 h 13425831"/>
                  <a:gd name="connsiteX5" fmla="*/ 457200 w 10202793"/>
                  <a:gd name="connsiteY5" fmla="*/ 13136271 h 13425831"/>
                  <a:gd name="connsiteX6" fmla="*/ 0 w 10202793"/>
                  <a:gd name="connsiteY6" fmla="*/ 13136271 h 13425831"/>
                  <a:gd name="connsiteX7" fmla="*/ 1103899 w 10202793"/>
                  <a:gd name="connsiteY7" fmla="*/ 8988674 h 13425831"/>
                  <a:gd name="connsiteX8" fmla="*/ 875329 w 10202793"/>
                  <a:gd name="connsiteY8" fmla="*/ 7679081 h 13425831"/>
                  <a:gd name="connsiteX9" fmla="*/ 1103899 w 10202793"/>
                  <a:gd name="connsiteY9" fmla="*/ 6747223 h 13425831"/>
                  <a:gd name="connsiteX10" fmla="*/ 616129 w 10202793"/>
                  <a:gd name="connsiteY10" fmla="*/ 5832346 h 13425831"/>
                  <a:gd name="connsiteX11" fmla="*/ 2103120 w 10202793"/>
                  <a:gd name="connsiteY11" fmla="*/ 1889151 h 13425831"/>
                  <a:gd name="connsiteX12" fmla="*/ 5251972 w 10202793"/>
                  <a:gd name="connsiteY12" fmla="*/ 280141 h 13425831"/>
                  <a:gd name="connsiteX13" fmla="*/ 7367350 w 10202793"/>
                  <a:gd name="connsiteY13" fmla="*/ 208306 h 13425831"/>
                  <a:gd name="connsiteX14" fmla="*/ 8355293 w 10202793"/>
                  <a:gd name="connsiteY14" fmla="*/ 793629 h 13425831"/>
                  <a:gd name="connsiteX15" fmla="*/ 9235440 w 10202793"/>
                  <a:gd name="connsiteY15" fmla="*/ 1614831 h 13425831"/>
                  <a:gd name="connsiteX16" fmla="*/ 9144000 w 10202793"/>
                  <a:gd name="connsiteY16" fmla="*/ 2163471 h 13425831"/>
                  <a:gd name="connsiteX17" fmla="*/ 9509760 w 10202793"/>
                  <a:gd name="connsiteY17" fmla="*/ 2529231 h 13425831"/>
                  <a:gd name="connsiteX18" fmla="*/ 10149840 w 10202793"/>
                  <a:gd name="connsiteY18" fmla="*/ 4723791 h 13425831"/>
                  <a:gd name="connsiteX19" fmla="*/ 10202793 w 10202793"/>
                  <a:gd name="connsiteY19" fmla="*/ 6222298 h 13425831"/>
                  <a:gd name="connsiteX20" fmla="*/ 9370302 w 10202793"/>
                  <a:gd name="connsiteY20" fmla="*/ 7113175 h 13425831"/>
                  <a:gd name="connsiteX21" fmla="*/ 9413418 w 10202793"/>
                  <a:gd name="connsiteY21" fmla="*/ 7856028 h 13425831"/>
                  <a:gd name="connsiteX22" fmla="*/ 8595360 w 10202793"/>
                  <a:gd name="connsiteY22" fmla="*/ 9935871 h 13425831"/>
                  <a:gd name="connsiteX23" fmla="*/ 7954921 w 10202793"/>
                  <a:gd name="connsiteY23" fmla="*/ 11205318 h 13425831"/>
                  <a:gd name="connsiteX24" fmla="*/ 6766560 w 10202793"/>
                  <a:gd name="connsiteY24" fmla="*/ 11764671 h 13425831"/>
                  <a:gd name="connsiteX25" fmla="*/ 6675120 w 10202793"/>
                  <a:gd name="connsiteY25" fmla="*/ 12953391 h 13425831"/>
                  <a:gd name="connsiteX26" fmla="*/ 6675120 w 10202793"/>
                  <a:gd name="connsiteY26" fmla="*/ 13044831 h 13425831"/>
                  <a:gd name="connsiteX0" fmla="*/ 6675120 w 10320710"/>
                  <a:gd name="connsiteY0" fmla="*/ 13044831 h 13425831"/>
                  <a:gd name="connsiteX1" fmla="*/ 6400800 w 10320710"/>
                  <a:gd name="connsiteY1" fmla="*/ 13410591 h 13425831"/>
                  <a:gd name="connsiteX2" fmla="*/ 5669280 w 10320710"/>
                  <a:gd name="connsiteY2" fmla="*/ 12953391 h 13425831"/>
                  <a:gd name="connsiteX3" fmla="*/ 5120640 w 10320710"/>
                  <a:gd name="connsiteY3" fmla="*/ 12953391 h 13425831"/>
                  <a:gd name="connsiteX4" fmla="*/ 2103120 w 10320710"/>
                  <a:gd name="connsiteY4" fmla="*/ 11216031 h 13425831"/>
                  <a:gd name="connsiteX5" fmla="*/ 457200 w 10320710"/>
                  <a:gd name="connsiteY5" fmla="*/ 13136271 h 13425831"/>
                  <a:gd name="connsiteX6" fmla="*/ 0 w 10320710"/>
                  <a:gd name="connsiteY6" fmla="*/ 13136271 h 13425831"/>
                  <a:gd name="connsiteX7" fmla="*/ 1103899 w 10320710"/>
                  <a:gd name="connsiteY7" fmla="*/ 8988674 h 13425831"/>
                  <a:gd name="connsiteX8" fmla="*/ 875329 w 10320710"/>
                  <a:gd name="connsiteY8" fmla="*/ 7679081 h 13425831"/>
                  <a:gd name="connsiteX9" fmla="*/ 1103899 w 10320710"/>
                  <a:gd name="connsiteY9" fmla="*/ 6747223 h 13425831"/>
                  <a:gd name="connsiteX10" fmla="*/ 616129 w 10320710"/>
                  <a:gd name="connsiteY10" fmla="*/ 5832346 h 13425831"/>
                  <a:gd name="connsiteX11" fmla="*/ 2103120 w 10320710"/>
                  <a:gd name="connsiteY11" fmla="*/ 1889151 h 13425831"/>
                  <a:gd name="connsiteX12" fmla="*/ 5251972 w 10320710"/>
                  <a:gd name="connsiteY12" fmla="*/ 280141 h 13425831"/>
                  <a:gd name="connsiteX13" fmla="*/ 7367350 w 10320710"/>
                  <a:gd name="connsiteY13" fmla="*/ 208306 h 13425831"/>
                  <a:gd name="connsiteX14" fmla="*/ 8355293 w 10320710"/>
                  <a:gd name="connsiteY14" fmla="*/ 793629 h 13425831"/>
                  <a:gd name="connsiteX15" fmla="*/ 9235440 w 10320710"/>
                  <a:gd name="connsiteY15" fmla="*/ 1614831 h 13425831"/>
                  <a:gd name="connsiteX16" fmla="*/ 9144000 w 10320710"/>
                  <a:gd name="connsiteY16" fmla="*/ 2163471 h 13425831"/>
                  <a:gd name="connsiteX17" fmla="*/ 9509760 w 10320710"/>
                  <a:gd name="connsiteY17" fmla="*/ 2529231 h 13425831"/>
                  <a:gd name="connsiteX18" fmla="*/ 10149840 w 10320710"/>
                  <a:gd name="connsiteY18" fmla="*/ 4723791 h 13425831"/>
                  <a:gd name="connsiteX19" fmla="*/ 10320710 w 10320710"/>
                  <a:gd name="connsiteY19" fmla="*/ 6052599 h 13425831"/>
                  <a:gd name="connsiteX20" fmla="*/ 9370302 w 10320710"/>
                  <a:gd name="connsiteY20" fmla="*/ 7113175 h 13425831"/>
                  <a:gd name="connsiteX21" fmla="*/ 9413418 w 10320710"/>
                  <a:gd name="connsiteY21" fmla="*/ 7856028 h 13425831"/>
                  <a:gd name="connsiteX22" fmla="*/ 8595360 w 10320710"/>
                  <a:gd name="connsiteY22" fmla="*/ 9935871 h 13425831"/>
                  <a:gd name="connsiteX23" fmla="*/ 7954921 w 10320710"/>
                  <a:gd name="connsiteY23" fmla="*/ 11205318 h 13425831"/>
                  <a:gd name="connsiteX24" fmla="*/ 6766560 w 10320710"/>
                  <a:gd name="connsiteY24" fmla="*/ 11764671 h 13425831"/>
                  <a:gd name="connsiteX25" fmla="*/ 6675120 w 10320710"/>
                  <a:gd name="connsiteY25" fmla="*/ 12953391 h 13425831"/>
                  <a:gd name="connsiteX26" fmla="*/ 6675120 w 10320710"/>
                  <a:gd name="connsiteY26" fmla="*/ 13044831 h 13425831"/>
                  <a:gd name="connsiteX0" fmla="*/ 6675120 w 10177870"/>
                  <a:gd name="connsiteY0" fmla="*/ 13044831 h 13425831"/>
                  <a:gd name="connsiteX1" fmla="*/ 6400800 w 10177870"/>
                  <a:gd name="connsiteY1" fmla="*/ 13410591 h 13425831"/>
                  <a:gd name="connsiteX2" fmla="*/ 5669280 w 10177870"/>
                  <a:gd name="connsiteY2" fmla="*/ 12953391 h 13425831"/>
                  <a:gd name="connsiteX3" fmla="*/ 5120640 w 10177870"/>
                  <a:gd name="connsiteY3" fmla="*/ 12953391 h 13425831"/>
                  <a:gd name="connsiteX4" fmla="*/ 2103120 w 10177870"/>
                  <a:gd name="connsiteY4" fmla="*/ 11216031 h 13425831"/>
                  <a:gd name="connsiteX5" fmla="*/ 457200 w 10177870"/>
                  <a:gd name="connsiteY5" fmla="*/ 13136271 h 13425831"/>
                  <a:gd name="connsiteX6" fmla="*/ 0 w 10177870"/>
                  <a:gd name="connsiteY6" fmla="*/ 13136271 h 13425831"/>
                  <a:gd name="connsiteX7" fmla="*/ 1103899 w 10177870"/>
                  <a:gd name="connsiteY7" fmla="*/ 8988674 h 13425831"/>
                  <a:gd name="connsiteX8" fmla="*/ 875329 w 10177870"/>
                  <a:gd name="connsiteY8" fmla="*/ 7679081 h 13425831"/>
                  <a:gd name="connsiteX9" fmla="*/ 1103899 w 10177870"/>
                  <a:gd name="connsiteY9" fmla="*/ 6747223 h 13425831"/>
                  <a:gd name="connsiteX10" fmla="*/ 616129 w 10177870"/>
                  <a:gd name="connsiteY10" fmla="*/ 5832346 h 13425831"/>
                  <a:gd name="connsiteX11" fmla="*/ 2103120 w 10177870"/>
                  <a:gd name="connsiteY11" fmla="*/ 1889151 h 13425831"/>
                  <a:gd name="connsiteX12" fmla="*/ 5251972 w 10177870"/>
                  <a:gd name="connsiteY12" fmla="*/ 280141 h 13425831"/>
                  <a:gd name="connsiteX13" fmla="*/ 7367350 w 10177870"/>
                  <a:gd name="connsiteY13" fmla="*/ 208306 h 13425831"/>
                  <a:gd name="connsiteX14" fmla="*/ 8355293 w 10177870"/>
                  <a:gd name="connsiteY14" fmla="*/ 793629 h 13425831"/>
                  <a:gd name="connsiteX15" fmla="*/ 9235440 w 10177870"/>
                  <a:gd name="connsiteY15" fmla="*/ 1614831 h 13425831"/>
                  <a:gd name="connsiteX16" fmla="*/ 9144000 w 10177870"/>
                  <a:gd name="connsiteY16" fmla="*/ 2163471 h 13425831"/>
                  <a:gd name="connsiteX17" fmla="*/ 9509760 w 10177870"/>
                  <a:gd name="connsiteY17" fmla="*/ 2529231 h 13425831"/>
                  <a:gd name="connsiteX18" fmla="*/ 10149840 w 10177870"/>
                  <a:gd name="connsiteY18" fmla="*/ 4723791 h 13425831"/>
                  <a:gd name="connsiteX19" fmla="*/ 9966956 w 10177870"/>
                  <a:gd name="connsiteY19" fmla="*/ 6052599 h 13425831"/>
                  <a:gd name="connsiteX20" fmla="*/ 9370302 w 10177870"/>
                  <a:gd name="connsiteY20" fmla="*/ 7113175 h 13425831"/>
                  <a:gd name="connsiteX21" fmla="*/ 9413418 w 10177870"/>
                  <a:gd name="connsiteY21" fmla="*/ 7856028 h 13425831"/>
                  <a:gd name="connsiteX22" fmla="*/ 8595360 w 10177870"/>
                  <a:gd name="connsiteY22" fmla="*/ 9935871 h 13425831"/>
                  <a:gd name="connsiteX23" fmla="*/ 7954921 w 10177870"/>
                  <a:gd name="connsiteY23" fmla="*/ 11205318 h 13425831"/>
                  <a:gd name="connsiteX24" fmla="*/ 6766560 w 10177870"/>
                  <a:gd name="connsiteY24" fmla="*/ 11764671 h 13425831"/>
                  <a:gd name="connsiteX25" fmla="*/ 6675120 w 10177870"/>
                  <a:gd name="connsiteY25" fmla="*/ 12953391 h 13425831"/>
                  <a:gd name="connsiteX26" fmla="*/ 6675120 w 10177870"/>
                  <a:gd name="connsiteY26" fmla="*/ 13044831 h 13425831"/>
                  <a:gd name="connsiteX0" fmla="*/ 6675120 w 10202792"/>
                  <a:gd name="connsiteY0" fmla="*/ 13044831 h 13425831"/>
                  <a:gd name="connsiteX1" fmla="*/ 6400800 w 10202792"/>
                  <a:gd name="connsiteY1" fmla="*/ 13410591 h 13425831"/>
                  <a:gd name="connsiteX2" fmla="*/ 5669280 w 10202792"/>
                  <a:gd name="connsiteY2" fmla="*/ 12953391 h 13425831"/>
                  <a:gd name="connsiteX3" fmla="*/ 5120640 w 10202792"/>
                  <a:gd name="connsiteY3" fmla="*/ 12953391 h 13425831"/>
                  <a:gd name="connsiteX4" fmla="*/ 2103120 w 10202792"/>
                  <a:gd name="connsiteY4" fmla="*/ 11216031 h 13425831"/>
                  <a:gd name="connsiteX5" fmla="*/ 457200 w 10202792"/>
                  <a:gd name="connsiteY5" fmla="*/ 13136271 h 13425831"/>
                  <a:gd name="connsiteX6" fmla="*/ 0 w 10202792"/>
                  <a:gd name="connsiteY6" fmla="*/ 13136271 h 13425831"/>
                  <a:gd name="connsiteX7" fmla="*/ 1103899 w 10202792"/>
                  <a:gd name="connsiteY7" fmla="*/ 8988674 h 13425831"/>
                  <a:gd name="connsiteX8" fmla="*/ 875329 w 10202792"/>
                  <a:gd name="connsiteY8" fmla="*/ 7679081 h 13425831"/>
                  <a:gd name="connsiteX9" fmla="*/ 1103899 w 10202792"/>
                  <a:gd name="connsiteY9" fmla="*/ 6747223 h 13425831"/>
                  <a:gd name="connsiteX10" fmla="*/ 616129 w 10202792"/>
                  <a:gd name="connsiteY10" fmla="*/ 5832346 h 13425831"/>
                  <a:gd name="connsiteX11" fmla="*/ 2103120 w 10202792"/>
                  <a:gd name="connsiteY11" fmla="*/ 1889151 h 13425831"/>
                  <a:gd name="connsiteX12" fmla="*/ 5251972 w 10202792"/>
                  <a:gd name="connsiteY12" fmla="*/ 280141 h 13425831"/>
                  <a:gd name="connsiteX13" fmla="*/ 7367350 w 10202792"/>
                  <a:gd name="connsiteY13" fmla="*/ 208306 h 13425831"/>
                  <a:gd name="connsiteX14" fmla="*/ 8355293 w 10202792"/>
                  <a:gd name="connsiteY14" fmla="*/ 793629 h 13425831"/>
                  <a:gd name="connsiteX15" fmla="*/ 9235440 w 10202792"/>
                  <a:gd name="connsiteY15" fmla="*/ 1614831 h 13425831"/>
                  <a:gd name="connsiteX16" fmla="*/ 9144000 w 10202792"/>
                  <a:gd name="connsiteY16" fmla="*/ 2163471 h 13425831"/>
                  <a:gd name="connsiteX17" fmla="*/ 9509760 w 10202792"/>
                  <a:gd name="connsiteY17" fmla="*/ 2529231 h 13425831"/>
                  <a:gd name="connsiteX18" fmla="*/ 10149840 w 10202792"/>
                  <a:gd name="connsiteY18" fmla="*/ 4723791 h 13425831"/>
                  <a:gd name="connsiteX19" fmla="*/ 10202792 w 10202792"/>
                  <a:gd name="connsiteY19" fmla="*/ 6052599 h 13425831"/>
                  <a:gd name="connsiteX20" fmla="*/ 9370302 w 10202792"/>
                  <a:gd name="connsiteY20" fmla="*/ 7113175 h 13425831"/>
                  <a:gd name="connsiteX21" fmla="*/ 9413418 w 10202792"/>
                  <a:gd name="connsiteY21" fmla="*/ 7856028 h 13425831"/>
                  <a:gd name="connsiteX22" fmla="*/ 8595360 w 10202792"/>
                  <a:gd name="connsiteY22" fmla="*/ 9935871 h 13425831"/>
                  <a:gd name="connsiteX23" fmla="*/ 7954921 w 10202792"/>
                  <a:gd name="connsiteY23" fmla="*/ 11205318 h 13425831"/>
                  <a:gd name="connsiteX24" fmla="*/ 6766560 w 10202792"/>
                  <a:gd name="connsiteY24" fmla="*/ 11764671 h 13425831"/>
                  <a:gd name="connsiteX25" fmla="*/ 6675120 w 10202792"/>
                  <a:gd name="connsiteY25" fmla="*/ 12953391 h 13425831"/>
                  <a:gd name="connsiteX26" fmla="*/ 6675120 w 10202792"/>
                  <a:gd name="connsiteY26" fmla="*/ 13044831 h 13425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0202792" h="13425831">
                    <a:moveTo>
                      <a:pt x="6675120" y="13044831"/>
                    </a:moveTo>
                    <a:cubicBezTo>
                      <a:pt x="6629400" y="13121031"/>
                      <a:pt x="6568440" y="13425831"/>
                      <a:pt x="6400800" y="13410591"/>
                    </a:cubicBezTo>
                    <a:cubicBezTo>
                      <a:pt x="6233160" y="13395351"/>
                      <a:pt x="5882640" y="13029591"/>
                      <a:pt x="5669280" y="12953391"/>
                    </a:cubicBezTo>
                    <a:cubicBezTo>
                      <a:pt x="5455920" y="12877191"/>
                      <a:pt x="5402291" y="13124933"/>
                      <a:pt x="5120640" y="12953391"/>
                    </a:cubicBezTo>
                    <a:cubicBezTo>
                      <a:pt x="4526280" y="12663831"/>
                      <a:pt x="2880360" y="11185551"/>
                      <a:pt x="2103120" y="11216031"/>
                    </a:cubicBezTo>
                    <a:cubicBezTo>
                      <a:pt x="1325880" y="11246511"/>
                      <a:pt x="807720" y="12816231"/>
                      <a:pt x="457200" y="13136271"/>
                    </a:cubicBezTo>
                    <a:cubicBezTo>
                      <a:pt x="212887" y="13298874"/>
                      <a:pt x="355548" y="13278578"/>
                      <a:pt x="0" y="13136271"/>
                    </a:cubicBezTo>
                    <a:cubicBezTo>
                      <a:pt x="152400" y="12435231"/>
                      <a:pt x="509017" y="9838948"/>
                      <a:pt x="1103899" y="8988674"/>
                    </a:cubicBezTo>
                    <a:cubicBezTo>
                      <a:pt x="1307465" y="8613189"/>
                      <a:pt x="1065136" y="8332262"/>
                      <a:pt x="875329" y="7679081"/>
                    </a:cubicBezTo>
                    <a:cubicBezTo>
                      <a:pt x="844849" y="7313321"/>
                      <a:pt x="946024" y="7055754"/>
                      <a:pt x="1103899" y="6747223"/>
                    </a:cubicBezTo>
                    <a:cubicBezTo>
                      <a:pt x="1016186" y="6429718"/>
                      <a:pt x="710188" y="6270907"/>
                      <a:pt x="616129" y="5832346"/>
                    </a:cubicBezTo>
                    <a:cubicBezTo>
                      <a:pt x="479811" y="4880915"/>
                      <a:pt x="1330480" y="2814518"/>
                      <a:pt x="2103120" y="1889151"/>
                    </a:cubicBezTo>
                    <a:cubicBezTo>
                      <a:pt x="2875760" y="963784"/>
                      <a:pt x="4374600" y="560282"/>
                      <a:pt x="5251972" y="280141"/>
                    </a:cubicBezTo>
                    <a:cubicBezTo>
                      <a:pt x="6129344" y="0"/>
                      <a:pt x="6873961" y="70853"/>
                      <a:pt x="7367350" y="208306"/>
                    </a:cubicBezTo>
                    <a:cubicBezTo>
                      <a:pt x="8514140" y="641982"/>
                      <a:pt x="7754443" y="646267"/>
                      <a:pt x="8355293" y="793629"/>
                    </a:cubicBezTo>
                    <a:cubicBezTo>
                      <a:pt x="8890432" y="786982"/>
                      <a:pt x="9166930" y="1264424"/>
                      <a:pt x="9235440" y="1614831"/>
                    </a:cubicBezTo>
                    <a:cubicBezTo>
                      <a:pt x="9372600" y="1828191"/>
                      <a:pt x="9098280" y="2011071"/>
                      <a:pt x="9144000" y="2163471"/>
                    </a:cubicBezTo>
                    <a:cubicBezTo>
                      <a:pt x="9189720" y="2315871"/>
                      <a:pt x="9342120" y="2102511"/>
                      <a:pt x="9509760" y="2529231"/>
                    </a:cubicBezTo>
                    <a:cubicBezTo>
                      <a:pt x="9957594" y="3087485"/>
                      <a:pt x="10091788" y="4211392"/>
                      <a:pt x="10149840" y="4723791"/>
                    </a:cubicBezTo>
                    <a:cubicBezTo>
                      <a:pt x="10177870" y="5829291"/>
                      <a:pt x="9870410" y="5720687"/>
                      <a:pt x="10202792" y="6052599"/>
                    </a:cubicBezTo>
                    <a:cubicBezTo>
                      <a:pt x="10059781" y="6746123"/>
                      <a:pt x="9501864" y="6812604"/>
                      <a:pt x="9370302" y="7113175"/>
                    </a:cubicBezTo>
                    <a:cubicBezTo>
                      <a:pt x="9238740" y="7413746"/>
                      <a:pt x="9542575" y="7385579"/>
                      <a:pt x="9413418" y="7856028"/>
                    </a:cubicBezTo>
                    <a:cubicBezTo>
                      <a:pt x="9284261" y="8326477"/>
                      <a:pt x="9084554" y="9308218"/>
                      <a:pt x="8595360" y="9935871"/>
                    </a:cubicBezTo>
                    <a:cubicBezTo>
                      <a:pt x="8464065" y="10599546"/>
                      <a:pt x="8259721" y="10900518"/>
                      <a:pt x="7954921" y="11205318"/>
                    </a:cubicBezTo>
                    <a:cubicBezTo>
                      <a:pt x="7650121" y="11510118"/>
                      <a:pt x="6964680" y="11490351"/>
                      <a:pt x="6766560" y="11764671"/>
                    </a:cubicBezTo>
                    <a:cubicBezTo>
                      <a:pt x="6726026" y="12108677"/>
                      <a:pt x="6690360" y="12740031"/>
                      <a:pt x="6675120" y="12953391"/>
                    </a:cubicBezTo>
                    <a:cubicBezTo>
                      <a:pt x="6659880" y="13166751"/>
                      <a:pt x="6720840" y="12968631"/>
                      <a:pt x="6675120" y="13044831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25" name="手繪多邊形 3"/>
              <p:cNvSpPr/>
              <p:nvPr/>
            </p:nvSpPr>
            <p:spPr>
              <a:xfrm>
                <a:off x="-1384968" y="-8088061"/>
                <a:ext cx="5572929" cy="6225278"/>
              </a:xfrm>
              <a:custGeom>
                <a:avLst/>
                <a:gdLst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754880 w 11430000"/>
                  <a:gd name="connsiteY18" fmla="*/ 1828800 h 13533120"/>
                  <a:gd name="connsiteX19" fmla="*/ 4297680 w 11430000"/>
                  <a:gd name="connsiteY19" fmla="*/ 1828800 h 13533120"/>
                  <a:gd name="connsiteX20" fmla="*/ 1463040 w 11430000"/>
                  <a:gd name="connsiteY20" fmla="*/ 0 h 13533120"/>
                  <a:gd name="connsiteX21" fmla="*/ 0 w 11430000"/>
                  <a:gd name="connsiteY21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430000"/>
                  <a:gd name="connsiteY0" fmla="*/ 1737360 h 13533120"/>
                  <a:gd name="connsiteX1" fmla="*/ 1920240 w 11430000"/>
                  <a:gd name="connsiteY1" fmla="*/ 2926080 h 13533120"/>
                  <a:gd name="connsiteX2" fmla="*/ 1554480 w 11430000"/>
                  <a:gd name="connsiteY2" fmla="*/ 2103120 h 13533120"/>
                  <a:gd name="connsiteX3" fmla="*/ 3566160 w 11430000"/>
                  <a:gd name="connsiteY3" fmla="*/ 3931920 h 13533120"/>
                  <a:gd name="connsiteX4" fmla="*/ 4297680 w 11430000"/>
                  <a:gd name="connsiteY4" fmla="*/ 2926080 h 13533120"/>
                  <a:gd name="connsiteX5" fmla="*/ 10789920 w 11430000"/>
                  <a:gd name="connsiteY5" fmla="*/ 9509760 h 13533120"/>
                  <a:gd name="connsiteX6" fmla="*/ 11430000 w 11430000"/>
                  <a:gd name="connsiteY6" fmla="*/ 13533120 h 13533120"/>
                  <a:gd name="connsiteX7" fmla="*/ 11338560 w 11430000"/>
                  <a:gd name="connsiteY7" fmla="*/ 9509760 h 13533120"/>
                  <a:gd name="connsiteX8" fmla="*/ 10698480 w 11430000"/>
                  <a:gd name="connsiteY8" fmla="*/ 8412480 h 13533120"/>
                  <a:gd name="connsiteX9" fmla="*/ 10332720 w 11430000"/>
                  <a:gd name="connsiteY9" fmla="*/ 6766560 h 13533120"/>
                  <a:gd name="connsiteX10" fmla="*/ 9235440 w 11430000"/>
                  <a:gd name="connsiteY10" fmla="*/ 6126480 h 13533120"/>
                  <a:gd name="connsiteX11" fmla="*/ 8686800 w 11430000"/>
                  <a:gd name="connsiteY11" fmla="*/ 4846320 h 13533120"/>
                  <a:gd name="connsiteX12" fmla="*/ 8778240 w 11430000"/>
                  <a:gd name="connsiteY12" fmla="*/ 4663440 h 13533120"/>
                  <a:gd name="connsiteX13" fmla="*/ 10332720 w 11430000"/>
                  <a:gd name="connsiteY13" fmla="*/ 5486400 h 13533120"/>
                  <a:gd name="connsiteX14" fmla="*/ 9418320 w 11430000"/>
                  <a:gd name="connsiteY14" fmla="*/ 4389120 h 13533120"/>
                  <a:gd name="connsiteX15" fmla="*/ 9509760 w 11430000"/>
                  <a:gd name="connsiteY15" fmla="*/ 3474720 h 13533120"/>
                  <a:gd name="connsiteX16" fmla="*/ 6217920 w 11430000"/>
                  <a:gd name="connsiteY16" fmla="*/ 1554480 h 13533120"/>
                  <a:gd name="connsiteX17" fmla="*/ 5669280 w 11430000"/>
                  <a:gd name="connsiteY17" fmla="*/ 2286000 h 13533120"/>
                  <a:gd name="connsiteX18" fmla="*/ 4297680 w 11430000"/>
                  <a:gd name="connsiteY18" fmla="*/ 1828800 h 13533120"/>
                  <a:gd name="connsiteX19" fmla="*/ 1463040 w 11430000"/>
                  <a:gd name="connsiteY19" fmla="*/ 0 h 13533120"/>
                  <a:gd name="connsiteX20" fmla="*/ 0 w 1143000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  <a:gd name="connsiteX0" fmla="*/ 0 w 11978640"/>
                  <a:gd name="connsiteY0" fmla="*/ 1737360 h 13533120"/>
                  <a:gd name="connsiteX1" fmla="*/ 1920240 w 11978640"/>
                  <a:gd name="connsiteY1" fmla="*/ 2926080 h 13533120"/>
                  <a:gd name="connsiteX2" fmla="*/ 1554480 w 11978640"/>
                  <a:gd name="connsiteY2" fmla="*/ 2103120 h 13533120"/>
                  <a:gd name="connsiteX3" fmla="*/ 3566160 w 11978640"/>
                  <a:gd name="connsiteY3" fmla="*/ 3931920 h 13533120"/>
                  <a:gd name="connsiteX4" fmla="*/ 4297680 w 11978640"/>
                  <a:gd name="connsiteY4" fmla="*/ 2926080 h 13533120"/>
                  <a:gd name="connsiteX5" fmla="*/ 10789920 w 11978640"/>
                  <a:gd name="connsiteY5" fmla="*/ 9509760 h 13533120"/>
                  <a:gd name="connsiteX6" fmla="*/ 11430000 w 11978640"/>
                  <a:gd name="connsiteY6" fmla="*/ 13533120 h 13533120"/>
                  <a:gd name="connsiteX7" fmla="*/ 11338560 w 11978640"/>
                  <a:gd name="connsiteY7" fmla="*/ 9509760 h 13533120"/>
                  <a:gd name="connsiteX8" fmla="*/ 10698480 w 11978640"/>
                  <a:gd name="connsiteY8" fmla="*/ 8412480 h 13533120"/>
                  <a:gd name="connsiteX9" fmla="*/ 10332720 w 11978640"/>
                  <a:gd name="connsiteY9" fmla="*/ 6766560 h 13533120"/>
                  <a:gd name="connsiteX10" fmla="*/ 9235440 w 11978640"/>
                  <a:gd name="connsiteY10" fmla="*/ 6126480 h 13533120"/>
                  <a:gd name="connsiteX11" fmla="*/ 8686800 w 11978640"/>
                  <a:gd name="connsiteY11" fmla="*/ 4846320 h 13533120"/>
                  <a:gd name="connsiteX12" fmla="*/ 8778240 w 11978640"/>
                  <a:gd name="connsiteY12" fmla="*/ 4663440 h 13533120"/>
                  <a:gd name="connsiteX13" fmla="*/ 10332720 w 11978640"/>
                  <a:gd name="connsiteY13" fmla="*/ 5486400 h 13533120"/>
                  <a:gd name="connsiteX14" fmla="*/ 9418320 w 11978640"/>
                  <a:gd name="connsiteY14" fmla="*/ 4389120 h 13533120"/>
                  <a:gd name="connsiteX15" fmla="*/ 9509760 w 11978640"/>
                  <a:gd name="connsiteY15" fmla="*/ 3474720 h 13533120"/>
                  <a:gd name="connsiteX16" fmla="*/ 6217920 w 11978640"/>
                  <a:gd name="connsiteY16" fmla="*/ 1554480 h 13533120"/>
                  <a:gd name="connsiteX17" fmla="*/ 5669280 w 11978640"/>
                  <a:gd name="connsiteY17" fmla="*/ 2286000 h 13533120"/>
                  <a:gd name="connsiteX18" fmla="*/ 4297680 w 11978640"/>
                  <a:gd name="connsiteY18" fmla="*/ 1828800 h 13533120"/>
                  <a:gd name="connsiteX19" fmla="*/ 1463040 w 11978640"/>
                  <a:gd name="connsiteY19" fmla="*/ 0 h 13533120"/>
                  <a:gd name="connsiteX20" fmla="*/ 0 w 1197864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  <a:gd name="connsiteX0" fmla="*/ 0 w 11521440"/>
                  <a:gd name="connsiteY0" fmla="*/ 1737360 h 13533120"/>
                  <a:gd name="connsiteX1" fmla="*/ 1920240 w 11521440"/>
                  <a:gd name="connsiteY1" fmla="*/ 2926080 h 13533120"/>
                  <a:gd name="connsiteX2" fmla="*/ 1554480 w 11521440"/>
                  <a:gd name="connsiteY2" fmla="*/ 2103120 h 13533120"/>
                  <a:gd name="connsiteX3" fmla="*/ 3566160 w 11521440"/>
                  <a:gd name="connsiteY3" fmla="*/ 3931920 h 13533120"/>
                  <a:gd name="connsiteX4" fmla="*/ 4297680 w 11521440"/>
                  <a:gd name="connsiteY4" fmla="*/ 2926080 h 13533120"/>
                  <a:gd name="connsiteX5" fmla="*/ 10789920 w 11521440"/>
                  <a:gd name="connsiteY5" fmla="*/ 9509760 h 13533120"/>
                  <a:gd name="connsiteX6" fmla="*/ 11430000 w 11521440"/>
                  <a:gd name="connsiteY6" fmla="*/ 13533120 h 13533120"/>
                  <a:gd name="connsiteX7" fmla="*/ 11338560 w 11521440"/>
                  <a:gd name="connsiteY7" fmla="*/ 9509760 h 13533120"/>
                  <a:gd name="connsiteX8" fmla="*/ 10698480 w 11521440"/>
                  <a:gd name="connsiteY8" fmla="*/ 8412480 h 13533120"/>
                  <a:gd name="connsiteX9" fmla="*/ 10332720 w 11521440"/>
                  <a:gd name="connsiteY9" fmla="*/ 6766560 h 13533120"/>
                  <a:gd name="connsiteX10" fmla="*/ 9235440 w 11521440"/>
                  <a:gd name="connsiteY10" fmla="*/ 6126480 h 13533120"/>
                  <a:gd name="connsiteX11" fmla="*/ 8686800 w 11521440"/>
                  <a:gd name="connsiteY11" fmla="*/ 4846320 h 13533120"/>
                  <a:gd name="connsiteX12" fmla="*/ 8778240 w 11521440"/>
                  <a:gd name="connsiteY12" fmla="*/ 4663440 h 13533120"/>
                  <a:gd name="connsiteX13" fmla="*/ 10332720 w 11521440"/>
                  <a:gd name="connsiteY13" fmla="*/ 5486400 h 13533120"/>
                  <a:gd name="connsiteX14" fmla="*/ 9418320 w 11521440"/>
                  <a:gd name="connsiteY14" fmla="*/ 4389120 h 13533120"/>
                  <a:gd name="connsiteX15" fmla="*/ 9509760 w 11521440"/>
                  <a:gd name="connsiteY15" fmla="*/ 3474720 h 13533120"/>
                  <a:gd name="connsiteX16" fmla="*/ 6217920 w 11521440"/>
                  <a:gd name="connsiteY16" fmla="*/ 1554480 h 13533120"/>
                  <a:gd name="connsiteX17" fmla="*/ 5669280 w 11521440"/>
                  <a:gd name="connsiteY17" fmla="*/ 2286000 h 13533120"/>
                  <a:gd name="connsiteX18" fmla="*/ 4297680 w 11521440"/>
                  <a:gd name="connsiteY18" fmla="*/ 1828800 h 13533120"/>
                  <a:gd name="connsiteX19" fmla="*/ 1463040 w 11521440"/>
                  <a:gd name="connsiteY19" fmla="*/ 0 h 13533120"/>
                  <a:gd name="connsiteX20" fmla="*/ 0 w 11521440"/>
                  <a:gd name="connsiteY20" fmla="*/ 1828800 h 13533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521440" h="13533120">
                    <a:moveTo>
                      <a:pt x="0" y="1737360"/>
                    </a:moveTo>
                    <a:cubicBezTo>
                      <a:pt x="640080" y="2133600"/>
                      <a:pt x="767498" y="2007361"/>
                      <a:pt x="1920240" y="2926080"/>
                    </a:cubicBezTo>
                    <a:cubicBezTo>
                      <a:pt x="2179320" y="2987040"/>
                      <a:pt x="1280160" y="1935480"/>
                      <a:pt x="1554480" y="2103120"/>
                    </a:cubicBezTo>
                    <a:cubicBezTo>
                      <a:pt x="2538689" y="3339786"/>
                      <a:pt x="2967651" y="3787225"/>
                      <a:pt x="3566160" y="3931920"/>
                    </a:cubicBezTo>
                    <a:cubicBezTo>
                      <a:pt x="4111521" y="3670153"/>
                      <a:pt x="3900655" y="3634449"/>
                      <a:pt x="4297680" y="2926080"/>
                    </a:cubicBezTo>
                    <a:cubicBezTo>
                      <a:pt x="8186046" y="7422603"/>
                      <a:pt x="8009251" y="5873110"/>
                      <a:pt x="10789920" y="9509760"/>
                    </a:cubicBezTo>
                    <a:cubicBezTo>
                      <a:pt x="11383880" y="11276206"/>
                      <a:pt x="11338560" y="13533120"/>
                      <a:pt x="11430000" y="13533120"/>
                    </a:cubicBezTo>
                    <a:cubicBezTo>
                      <a:pt x="11521440" y="13533120"/>
                      <a:pt x="11460480" y="10363200"/>
                      <a:pt x="11338560" y="9509760"/>
                    </a:cubicBezTo>
                    <a:cubicBezTo>
                      <a:pt x="11216640" y="8656320"/>
                      <a:pt x="10866120" y="8869680"/>
                      <a:pt x="10698480" y="8412480"/>
                    </a:cubicBezTo>
                    <a:cubicBezTo>
                      <a:pt x="10530840" y="7955280"/>
                      <a:pt x="10744323" y="7362432"/>
                      <a:pt x="10332720" y="6766560"/>
                    </a:cubicBezTo>
                    <a:cubicBezTo>
                      <a:pt x="10088880" y="6385560"/>
                      <a:pt x="9509760" y="6446520"/>
                      <a:pt x="9235440" y="6126480"/>
                    </a:cubicBezTo>
                    <a:cubicBezTo>
                      <a:pt x="8961120" y="5806440"/>
                      <a:pt x="8763000" y="5090160"/>
                      <a:pt x="8686800" y="4846320"/>
                    </a:cubicBezTo>
                    <a:lnTo>
                      <a:pt x="8778240" y="4663440"/>
                    </a:lnTo>
                    <a:cubicBezTo>
                      <a:pt x="9052560" y="4770120"/>
                      <a:pt x="10178745" y="5655912"/>
                      <a:pt x="10332720" y="5486400"/>
                    </a:cubicBezTo>
                    <a:cubicBezTo>
                      <a:pt x="10439400" y="5440680"/>
                      <a:pt x="9555480" y="4724400"/>
                      <a:pt x="9418320" y="4389120"/>
                    </a:cubicBezTo>
                    <a:cubicBezTo>
                      <a:pt x="9281160" y="4053840"/>
                      <a:pt x="10043160" y="3947160"/>
                      <a:pt x="9509760" y="3474720"/>
                    </a:cubicBezTo>
                    <a:cubicBezTo>
                      <a:pt x="8976360" y="3002280"/>
                      <a:pt x="6858000" y="1752600"/>
                      <a:pt x="6217920" y="1554480"/>
                    </a:cubicBezTo>
                    <a:cubicBezTo>
                      <a:pt x="5710451" y="1678331"/>
                      <a:pt x="5938768" y="2040549"/>
                      <a:pt x="5669280" y="2286000"/>
                    </a:cubicBezTo>
                    <a:cubicBezTo>
                      <a:pt x="5364314" y="1875923"/>
                      <a:pt x="4722775" y="1188038"/>
                      <a:pt x="4297680" y="1828800"/>
                    </a:cubicBezTo>
                    <a:cubicBezTo>
                      <a:pt x="3901981" y="1407554"/>
                      <a:pt x="2179320" y="0"/>
                      <a:pt x="1463040" y="0"/>
                    </a:cubicBezTo>
                    <a:cubicBezTo>
                      <a:pt x="746760" y="0"/>
                      <a:pt x="487680" y="1219200"/>
                      <a:pt x="0" y="1828800"/>
                    </a:cubicBez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26" name="手繪多邊形 25"/>
              <p:cNvSpPr/>
              <p:nvPr/>
            </p:nvSpPr>
            <p:spPr>
              <a:xfrm>
                <a:off x="1979998" y="-1185900"/>
                <a:ext cx="2477932" cy="2574213"/>
              </a:xfrm>
              <a:custGeom>
                <a:avLst/>
                <a:gdLst>
                  <a:gd name="connsiteX0" fmla="*/ 2743200 w 5669280"/>
                  <a:gd name="connsiteY0" fmla="*/ 5120640 h 5394960"/>
                  <a:gd name="connsiteX1" fmla="*/ 4846320 w 5669280"/>
                  <a:gd name="connsiteY1" fmla="*/ 3566160 h 5394960"/>
                  <a:gd name="connsiteX2" fmla="*/ 5669280 w 5669280"/>
                  <a:gd name="connsiteY2" fmla="*/ 3017520 h 5394960"/>
                  <a:gd name="connsiteX3" fmla="*/ 3749040 w 5669280"/>
                  <a:gd name="connsiteY3" fmla="*/ 0 h 5394960"/>
                  <a:gd name="connsiteX4" fmla="*/ 1737360 w 5669280"/>
                  <a:gd name="connsiteY4" fmla="*/ 274320 h 5394960"/>
                  <a:gd name="connsiteX5" fmla="*/ 0 w 5669280"/>
                  <a:gd name="connsiteY5" fmla="*/ 1371600 h 5394960"/>
                  <a:gd name="connsiteX6" fmla="*/ 457200 w 5669280"/>
                  <a:gd name="connsiteY6" fmla="*/ 2560320 h 5394960"/>
                  <a:gd name="connsiteX7" fmla="*/ 548640 w 5669280"/>
                  <a:gd name="connsiteY7" fmla="*/ 1463040 h 5394960"/>
                  <a:gd name="connsiteX8" fmla="*/ 2377440 w 5669280"/>
                  <a:gd name="connsiteY8" fmla="*/ 2468880 h 5394960"/>
                  <a:gd name="connsiteX9" fmla="*/ 3017520 w 5669280"/>
                  <a:gd name="connsiteY9" fmla="*/ 5394960 h 5394960"/>
                  <a:gd name="connsiteX0" fmla="*/ 2743200 w 5669280"/>
                  <a:gd name="connsiteY0" fmla="*/ 5120640 h 5120640"/>
                  <a:gd name="connsiteX1" fmla="*/ 4846320 w 5669280"/>
                  <a:gd name="connsiteY1" fmla="*/ 3566160 h 5120640"/>
                  <a:gd name="connsiteX2" fmla="*/ 5669280 w 5669280"/>
                  <a:gd name="connsiteY2" fmla="*/ 3017520 h 5120640"/>
                  <a:gd name="connsiteX3" fmla="*/ 3749040 w 5669280"/>
                  <a:gd name="connsiteY3" fmla="*/ 0 h 5120640"/>
                  <a:gd name="connsiteX4" fmla="*/ 1737360 w 5669280"/>
                  <a:gd name="connsiteY4" fmla="*/ 274320 h 5120640"/>
                  <a:gd name="connsiteX5" fmla="*/ 0 w 5669280"/>
                  <a:gd name="connsiteY5" fmla="*/ 1371600 h 5120640"/>
                  <a:gd name="connsiteX6" fmla="*/ 457200 w 5669280"/>
                  <a:gd name="connsiteY6" fmla="*/ 2560320 h 5120640"/>
                  <a:gd name="connsiteX7" fmla="*/ 548640 w 5669280"/>
                  <a:gd name="connsiteY7" fmla="*/ 1463040 h 5120640"/>
                  <a:gd name="connsiteX8" fmla="*/ 2377440 w 5669280"/>
                  <a:gd name="connsiteY8" fmla="*/ 2468880 h 5120640"/>
                  <a:gd name="connsiteX9" fmla="*/ 2742744 w 5669280"/>
                  <a:gd name="connsiteY9" fmla="*/ 5115428 h 5120640"/>
                  <a:gd name="connsiteX0" fmla="*/ 2743200 w 5669280"/>
                  <a:gd name="connsiteY0" fmla="*/ 5120640 h 5120640"/>
                  <a:gd name="connsiteX1" fmla="*/ 4846320 w 5669280"/>
                  <a:gd name="connsiteY1" fmla="*/ 3566160 h 5120640"/>
                  <a:gd name="connsiteX2" fmla="*/ 5669280 w 5669280"/>
                  <a:gd name="connsiteY2" fmla="*/ 3017520 h 5120640"/>
                  <a:gd name="connsiteX3" fmla="*/ 3749040 w 5669280"/>
                  <a:gd name="connsiteY3" fmla="*/ 0 h 5120640"/>
                  <a:gd name="connsiteX4" fmla="*/ 1737360 w 5669280"/>
                  <a:gd name="connsiteY4" fmla="*/ 274320 h 5120640"/>
                  <a:gd name="connsiteX5" fmla="*/ 0 w 5669280"/>
                  <a:gd name="connsiteY5" fmla="*/ 1371600 h 5120640"/>
                  <a:gd name="connsiteX6" fmla="*/ 457200 w 5669280"/>
                  <a:gd name="connsiteY6" fmla="*/ 2560320 h 5120640"/>
                  <a:gd name="connsiteX7" fmla="*/ 548640 w 5669280"/>
                  <a:gd name="connsiteY7" fmla="*/ 1463040 h 5120640"/>
                  <a:gd name="connsiteX8" fmla="*/ 2377440 w 5669280"/>
                  <a:gd name="connsiteY8" fmla="*/ 2468880 h 5120640"/>
                  <a:gd name="connsiteX9" fmla="*/ 2742744 w 5669280"/>
                  <a:gd name="connsiteY9" fmla="*/ 5115428 h 5120640"/>
                  <a:gd name="connsiteX10" fmla="*/ 2743200 w 5669280"/>
                  <a:gd name="connsiteY10" fmla="*/ 5120640 h 5120640"/>
                  <a:gd name="connsiteX0" fmla="*/ 2743200 w 5852160"/>
                  <a:gd name="connsiteY0" fmla="*/ 5120640 h 5120640"/>
                  <a:gd name="connsiteX1" fmla="*/ 4846320 w 5852160"/>
                  <a:gd name="connsiteY1" fmla="*/ 3566160 h 5120640"/>
                  <a:gd name="connsiteX2" fmla="*/ 5669280 w 5852160"/>
                  <a:gd name="connsiteY2" fmla="*/ 3017520 h 5120640"/>
                  <a:gd name="connsiteX3" fmla="*/ 3749040 w 5852160"/>
                  <a:gd name="connsiteY3" fmla="*/ 0 h 5120640"/>
                  <a:gd name="connsiteX4" fmla="*/ 1737360 w 5852160"/>
                  <a:gd name="connsiteY4" fmla="*/ 274320 h 5120640"/>
                  <a:gd name="connsiteX5" fmla="*/ 0 w 5852160"/>
                  <a:gd name="connsiteY5" fmla="*/ 1371600 h 5120640"/>
                  <a:gd name="connsiteX6" fmla="*/ 457200 w 5852160"/>
                  <a:gd name="connsiteY6" fmla="*/ 2560320 h 5120640"/>
                  <a:gd name="connsiteX7" fmla="*/ 548640 w 5852160"/>
                  <a:gd name="connsiteY7" fmla="*/ 1463040 h 5120640"/>
                  <a:gd name="connsiteX8" fmla="*/ 2377440 w 5852160"/>
                  <a:gd name="connsiteY8" fmla="*/ 2468880 h 5120640"/>
                  <a:gd name="connsiteX9" fmla="*/ 2742744 w 5852160"/>
                  <a:gd name="connsiteY9" fmla="*/ 5115428 h 5120640"/>
                  <a:gd name="connsiteX10" fmla="*/ 2743200 w 5852160"/>
                  <a:gd name="connsiteY10" fmla="*/ 5120640 h 5120640"/>
                  <a:gd name="connsiteX0" fmla="*/ 2743200 w 5852160"/>
                  <a:gd name="connsiteY0" fmla="*/ 5120640 h 5120640"/>
                  <a:gd name="connsiteX1" fmla="*/ 4846320 w 5852160"/>
                  <a:gd name="connsiteY1" fmla="*/ 3566160 h 5120640"/>
                  <a:gd name="connsiteX2" fmla="*/ 5669280 w 5852160"/>
                  <a:gd name="connsiteY2" fmla="*/ 3017520 h 5120640"/>
                  <a:gd name="connsiteX3" fmla="*/ 3749040 w 5852160"/>
                  <a:gd name="connsiteY3" fmla="*/ 0 h 5120640"/>
                  <a:gd name="connsiteX4" fmla="*/ 1737360 w 5852160"/>
                  <a:gd name="connsiteY4" fmla="*/ 274320 h 5120640"/>
                  <a:gd name="connsiteX5" fmla="*/ 0 w 5852160"/>
                  <a:gd name="connsiteY5" fmla="*/ 1371600 h 5120640"/>
                  <a:gd name="connsiteX6" fmla="*/ 457200 w 5852160"/>
                  <a:gd name="connsiteY6" fmla="*/ 2560320 h 5120640"/>
                  <a:gd name="connsiteX7" fmla="*/ 548640 w 5852160"/>
                  <a:gd name="connsiteY7" fmla="*/ 1463040 h 5120640"/>
                  <a:gd name="connsiteX8" fmla="*/ 2377440 w 5852160"/>
                  <a:gd name="connsiteY8" fmla="*/ 2468880 h 5120640"/>
                  <a:gd name="connsiteX9" fmla="*/ 2742744 w 5852160"/>
                  <a:gd name="connsiteY9" fmla="*/ 5115428 h 5120640"/>
                  <a:gd name="connsiteX10" fmla="*/ 2743200 w 5852160"/>
                  <a:gd name="connsiteY10" fmla="*/ 5120640 h 5120640"/>
                  <a:gd name="connsiteX0" fmla="*/ 2743200 w 5669280"/>
                  <a:gd name="connsiteY0" fmla="*/ 5120640 h 5120640"/>
                  <a:gd name="connsiteX1" fmla="*/ 4846320 w 5669280"/>
                  <a:gd name="connsiteY1" fmla="*/ 3566160 h 5120640"/>
                  <a:gd name="connsiteX2" fmla="*/ 5669280 w 5669280"/>
                  <a:gd name="connsiteY2" fmla="*/ 3017520 h 5120640"/>
                  <a:gd name="connsiteX3" fmla="*/ 3749040 w 5669280"/>
                  <a:gd name="connsiteY3" fmla="*/ 0 h 5120640"/>
                  <a:gd name="connsiteX4" fmla="*/ 1737360 w 5669280"/>
                  <a:gd name="connsiteY4" fmla="*/ 274320 h 5120640"/>
                  <a:gd name="connsiteX5" fmla="*/ 0 w 5669280"/>
                  <a:gd name="connsiteY5" fmla="*/ 1371600 h 5120640"/>
                  <a:gd name="connsiteX6" fmla="*/ 457200 w 5669280"/>
                  <a:gd name="connsiteY6" fmla="*/ 2560320 h 5120640"/>
                  <a:gd name="connsiteX7" fmla="*/ 548640 w 5669280"/>
                  <a:gd name="connsiteY7" fmla="*/ 1463040 h 5120640"/>
                  <a:gd name="connsiteX8" fmla="*/ 2377440 w 5669280"/>
                  <a:gd name="connsiteY8" fmla="*/ 2468880 h 5120640"/>
                  <a:gd name="connsiteX9" fmla="*/ 2742744 w 5669280"/>
                  <a:gd name="connsiteY9" fmla="*/ 5115428 h 5120640"/>
                  <a:gd name="connsiteX10" fmla="*/ 2743200 w 5669280"/>
                  <a:gd name="connsiteY10" fmla="*/ 5120640 h 5120640"/>
                  <a:gd name="connsiteX0" fmla="*/ 2743200 w 5669280"/>
                  <a:gd name="connsiteY0" fmla="*/ 5120640 h 5120640"/>
                  <a:gd name="connsiteX1" fmla="*/ 4846320 w 5669280"/>
                  <a:gd name="connsiteY1" fmla="*/ 3566160 h 5120640"/>
                  <a:gd name="connsiteX2" fmla="*/ 5669280 w 5669280"/>
                  <a:gd name="connsiteY2" fmla="*/ 3017520 h 5120640"/>
                  <a:gd name="connsiteX3" fmla="*/ 3749040 w 5669280"/>
                  <a:gd name="connsiteY3" fmla="*/ 0 h 5120640"/>
                  <a:gd name="connsiteX4" fmla="*/ 1737360 w 5669280"/>
                  <a:gd name="connsiteY4" fmla="*/ 274320 h 5120640"/>
                  <a:gd name="connsiteX5" fmla="*/ 0 w 5669280"/>
                  <a:gd name="connsiteY5" fmla="*/ 1371600 h 5120640"/>
                  <a:gd name="connsiteX6" fmla="*/ 457200 w 5669280"/>
                  <a:gd name="connsiteY6" fmla="*/ 2560320 h 5120640"/>
                  <a:gd name="connsiteX7" fmla="*/ 548640 w 5669280"/>
                  <a:gd name="connsiteY7" fmla="*/ 1463040 h 5120640"/>
                  <a:gd name="connsiteX8" fmla="*/ 2377440 w 5669280"/>
                  <a:gd name="connsiteY8" fmla="*/ 2468880 h 5120640"/>
                  <a:gd name="connsiteX9" fmla="*/ 2742744 w 5669280"/>
                  <a:gd name="connsiteY9" fmla="*/ 5115428 h 5120640"/>
                  <a:gd name="connsiteX10" fmla="*/ 2743200 w 5669280"/>
                  <a:gd name="connsiteY10" fmla="*/ 5120640 h 5120640"/>
                  <a:gd name="connsiteX0" fmla="*/ 2743200 w 5669280"/>
                  <a:gd name="connsiteY0" fmla="*/ 5120640 h 5120640"/>
                  <a:gd name="connsiteX1" fmla="*/ 4846320 w 5669280"/>
                  <a:gd name="connsiteY1" fmla="*/ 3566160 h 5120640"/>
                  <a:gd name="connsiteX2" fmla="*/ 5669280 w 5669280"/>
                  <a:gd name="connsiteY2" fmla="*/ 3017520 h 5120640"/>
                  <a:gd name="connsiteX3" fmla="*/ 3749040 w 5669280"/>
                  <a:gd name="connsiteY3" fmla="*/ 0 h 5120640"/>
                  <a:gd name="connsiteX4" fmla="*/ 1737360 w 5669280"/>
                  <a:gd name="connsiteY4" fmla="*/ 274320 h 5120640"/>
                  <a:gd name="connsiteX5" fmla="*/ 0 w 5669280"/>
                  <a:gd name="connsiteY5" fmla="*/ 1371600 h 5120640"/>
                  <a:gd name="connsiteX6" fmla="*/ 457200 w 5669280"/>
                  <a:gd name="connsiteY6" fmla="*/ 2560320 h 5120640"/>
                  <a:gd name="connsiteX7" fmla="*/ 548640 w 5669280"/>
                  <a:gd name="connsiteY7" fmla="*/ 1463040 h 5120640"/>
                  <a:gd name="connsiteX8" fmla="*/ 2377440 w 5669280"/>
                  <a:gd name="connsiteY8" fmla="*/ 2468880 h 5120640"/>
                  <a:gd name="connsiteX9" fmla="*/ 2742744 w 5669280"/>
                  <a:gd name="connsiteY9" fmla="*/ 5115428 h 5120640"/>
                  <a:gd name="connsiteX10" fmla="*/ 2743200 w 5669280"/>
                  <a:gd name="connsiteY10" fmla="*/ 5120640 h 5120640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68690"/>
                  <a:gd name="connsiteX1" fmla="*/ 4846320 w 5669280"/>
                  <a:gd name="connsiteY1" fmla="*/ 3566160 h 5568690"/>
                  <a:gd name="connsiteX2" fmla="*/ 5669280 w 5669280"/>
                  <a:gd name="connsiteY2" fmla="*/ 3017520 h 5568690"/>
                  <a:gd name="connsiteX3" fmla="*/ 3749040 w 5669280"/>
                  <a:gd name="connsiteY3" fmla="*/ 0 h 5568690"/>
                  <a:gd name="connsiteX4" fmla="*/ 1737360 w 5669280"/>
                  <a:gd name="connsiteY4" fmla="*/ 274320 h 5568690"/>
                  <a:gd name="connsiteX5" fmla="*/ 0 w 5669280"/>
                  <a:gd name="connsiteY5" fmla="*/ 1371600 h 5568690"/>
                  <a:gd name="connsiteX6" fmla="*/ 457200 w 5669280"/>
                  <a:gd name="connsiteY6" fmla="*/ 2560320 h 5568690"/>
                  <a:gd name="connsiteX7" fmla="*/ 548640 w 5669280"/>
                  <a:gd name="connsiteY7" fmla="*/ 1463040 h 5568690"/>
                  <a:gd name="connsiteX8" fmla="*/ 2377440 w 5669280"/>
                  <a:gd name="connsiteY8" fmla="*/ 2468880 h 5568690"/>
                  <a:gd name="connsiteX9" fmla="*/ 2742744 w 5669280"/>
                  <a:gd name="connsiteY9" fmla="*/ 5115428 h 5568690"/>
                  <a:gd name="connsiteX10" fmla="*/ 2743200 w 5669280"/>
                  <a:gd name="connsiteY10" fmla="*/ 5120640 h 5568690"/>
                  <a:gd name="connsiteX0" fmla="*/ 2743200 w 5669280"/>
                  <a:gd name="connsiteY0" fmla="*/ 5120640 h 5568690"/>
                  <a:gd name="connsiteX1" fmla="*/ 4846320 w 5669280"/>
                  <a:gd name="connsiteY1" fmla="*/ 3566160 h 5568690"/>
                  <a:gd name="connsiteX2" fmla="*/ 5669280 w 5669280"/>
                  <a:gd name="connsiteY2" fmla="*/ 3017520 h 5568690"/>
                  <a:gd name="connsiteX3" fmla="*/ 3749040 w 5669280"/>
                  <a:gd name="connsiteY3" fmla="*/ 0 h 5568690"/>
                  <a:gd name="connsiteX4" fmla="*/ 1737360 w 5669280"/>
                  <a:gd name="connsiteY4" fmla="*/ 274320 h 5568690"/>
                  <a:gd name="connsiteX5" fmla="*/ 0 w 5669280"/>
                  <a:gd name="connsiteY5" fmla="*/ 1371600 h 5568690"/>
                  <a:gd name="connsiteX6" fmla="*/ 457200 w 5669280"/>
                  <a:gd name="connsiteY6" fmla="*/ 2560320 h 5568690"/>
                  <a:gd name="connsiteX7" fmla="*/ 548640 w 5669280"/>
                  <a:gd name="connsiteY7" fmla="*/ 1463040 h 5568690"/>
                  <a:gd name="connsiteX8" fmla="*/ 2377440 w 5669280"/>
                  <a:gd name="connsiteY8" fmla="*/ 2468880 h 5568690"/>
                  <a:gd name="connsiteX9" fmla="*/ 2742744 w 5669280"/>
                  <a:gd name="connsiteY9" fmla="*/ 5115428 h 5568690"/>
                  <a:gd name="connsiteX10" fmla="*/ 2743200 w 5669280"/>
                  <a:gd name="connsiteY10" fmla="*/ 5120640 h 5568690"/>
                  <a:gd name="connsiteX0" fmla="*/ 2743200 w 5669280"/>
                  <a:gd name="connsiteY0" fmla="*/ 5120640 h 5568690"/>
                  <a:gd name="connsiteX1" fmla="*/ 4846320 w 5669280"/>
                  <a:gd name="connsiteY1" fmla="*/ 3566160 h 5568690"/>
                  <a:gd name="connsiteX2" fmla="*/ 5669280 w 5669280"/>
                  <a:gd name="connsiteY2" fmla="*/ 3017520 h 5568690"/>
                  <a:gd name="connsiteX3" fmla="*/ 3749040 w 5669280"/>
                  <a:gd name="connsiteY3" fmla="*/ 0 h 5568690"/>
                  <a:gd name="connsiteX4" fmla="*/ 1737360 w 5669280"/>
                  <a:gd name="connsiteY4" fmla="*/ 274320 h 5568690"/>
                  <a:gd name="connsiteX5" fmla="*/ 0 w 5669280"/>
                  <a:gd name="connsiteY5" fmla="*/ 1371600 h 5568690"/>
                  <a:gd name="connsiteX6" fmla="*/ 457200 w 5669280"/>
                  <a:gd name="connsiteY6" fmla="*/ 2560320 h 5568690"/>
                  <a:gd name="connsiteX7" fmla="*/ 548640 w 5669280"/>
                  <a:gd name="connsiteY7" fmla="*/ 1463040 h 5568690"/>
                  <a:gd name="connsiteX8" fmla="*/ 2377440 w 5669280"/>
                  <a:gd name="connsiteY8" fmla="*/ 2468880 h 5568690"/>
                  <a:gd name="connsiteX9" fmla="*/ 2742744 w 5669280"/>
                  <a:gd name="connsiteY9" fmla="*/ 5115428 h 5568690"/>
                  <a:gd name="connsiteX10" fmla="*/ 2743200 w 5669280"/>
                  <a:gd name="connsiteY10" fmla="*/ 5120640 h 5568690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3200 w 5669280"/>
                  <a:gd name="connsiteY0" fmla="*/ 5120640 h 5557388"/>
                  <a:gd name="connsiteX1" fmla="*/ 4846320 w 5669280"/>
                  <a:gd name="connsiteY1" fmla="*/ 3566160 h 5557388"/>
                  <a:gd name="connsiteX2" fmla="*/ 5669280 w 5669280"/>
                  <a:gd name="connsiteY2" fmla="*/ 3017520 h 5557388"/>
                  <a:gd name="connsiteX3" fmla="*/ 3749040 w 5669280"/>
                  <a:gd name="connsiteY3" fmla="*/ 0 h 5557388"/>
                  <a:gd name="connsiteX4" fmla="*/ 1737360 w 5669280"/>
                  <a:gd name="connsiteY4" fmla="*/ 274320 h 5557388"/>
                  <a:gd name="connsiteX5" fmla="*/ 0 w 5669280"/>
                  <a:gd name="connsiteY5" fmla="*/ 1371600 h 5557388"/>
                  <a:gd name="connsiteX6" fmla="*/ 457200 w 5669280"/>
                  <a:gd name="connsiteY6" fmla="*/ 2560320 h 5557388"/>
                  <a:gd name="connsiteX7" fmla="*/ 548640 w 5669280"/>
                  <a:gd name="connsiteY7" fmla="*/ 1463040 h 5557388"/>
                  <a:gd name="connsiteX8" fmla="*/ 2377440 w 5669280"/>
                  <a:gd name="connsiteY8" fmla="*/ 2468880 h 5557388"/>
                  <a:gd name="connsiteX9" fmla="*/ 2742744 w 5669280"/>
                  <a:gd name="connsiteY9" fmla="*/ 5115428 h 5557388"/>
                  <a:gd name="connsiteX10" fmla="*/ 2743200 w 5669280"/>
                  <a:gd name="connsiteY10" fmla="*/ 5120640 h 5557388"/>
                  <a:gd name="connsiteX0" fmla="*/ 2742744 w 5669280"/>
                  <a:gd name="connsiteY0" fmla="*/ 5115428 h 5298308"/>
                  <a:gd name="connsiteX1" fmla="*/ 4846320 w 5669280"/>
                  <a:gd name="connsiteY1" fmla="*/ 3566160 h 5298308"/>
                  <a:gd name="connsiteX2" fmla="*/ 5669280 w 5669280"/>
                  <a:gd name="connsiteY2" fmla="*/ 3017520 h 5298308"/>
                  <a:gd name="connsiteX3" fmla="*/ 3749040 w 5669280"/>
                  <a:gd name="connsiteY3" fmla="*/ 0 h 5298308"/>
                  <a:gd name="connsiteX4" fmla="*/ 1737360 w 5669280"/>
                  <a:gd name="connsiteY4" fmla="*/ 274320 h 5298308"/>
                  <a:gd name="connsiteX5" fmla="*/ 0 w 5669280"/>
                  <a:gd name="connsiteY5" fmla="*/ 1371600 h 5298308"/>
                  <a:gd name="connsiteX6" fmla="*/ 457200 w 5669280"/>
                  <a:gd name="connsiteY6" fmla="*/ 2560320 h 5298308"/>
                  <a:gd name="connsiteX7" fmla="*/ 548640 w 5669280"/>
                  <a:gd name="connsiteY7" fmla="*/ 1463040 h 5298308"/>
                  <a:gd name="connsiteX8" fmla="*/ 2377440 w 5669280"/>
                  <a:gd name="connsiteY8" fmla="*/ 2468880 h 5298308"/>
                  <a:gd name="connsiteX9" fmla="*/ 2742744 w 5669280"/>
                  <a:gd name="connsiteY9" fmla="*/ 5115428 h 529830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742744 w 5669280"/>
                  <a:gd name="connsiteY0" fmla="*/ 5115428 h 5115428"/>
                  <a:gd name="connsiteX1" fmla="*/ 4846320 w 5669280"/>
                  <a:gd name="connsiteY1" fmla="*/ 3566160 h 5115428"/>
                  <a:gd name="connsiteX2" fmla="*/ 5669280 w 5669280"/>
                  <a:gd name="connsiteY2" fmla="*/ 3017520 h 5115428"/>
                  <a:gd name="connsiteX3" fmla="*/ 3749040 w 5669280"/>
                  <a:gd name="connsiteY3" fmla="*/ 0 h 5115428"/>
                  <a:gd name="connsiteX4" fmla="*/ 1737360 w 5669280"/>
                  <a:gd name="connsiteY4" fmla="*/ 274320 h 5115428"/>
                  <a:gd name="connsiteX5" fmla="*/ 0 w 5669280"/>
                  <a:gd name="connsiteY5" fmla="*/ 1371600 h 5115428"/>
                  <a:gd name="connsiteX6" fmla="*/ 457200 w 5669280"/>
                  <a:gd name="connsiteY6" fmla="*/ 2560320 h 5115428"/>
                  <a:gd name="connsiteX7" fmla="*/ 548640 w 5669280"/>
                  <a:gd name="connsiteY7" fmla="*/ 1463040 h 5115428"/>
                  <a:gd name="connsiteX8" fmla="*/ 2377440 w 5669280"/>
                  <a:gd name="connsiteY8" fmla="*/ 2468880 h 5115428"/>
                  <a:gd name="connsiteX9" fmla="*/ 2742744 w 5669280"/>
                  <a:gd name="connsiteY9" fmla="*/ 5115428 h 5115428"/>
                  <a:gd name="connsiteX0" fmla="*/ 2883006 w 5809542"/>
                  <a:gd name="connsiteY0" fmla="*/ 5115428 h 5115428"/>
                  <a:gd name="connsiteX1" fmla="*/ 4986582 w 5809542"/>
                  <a:gd name="connsiteY1" fmla="*/ 3566160 h 5115428"/>
                  <a:gd name="connsiteX2" fmla="*/ 5809542 w 5809542"/>
                  <a:gd name="connsiteY2" fmla="*/ 3017520 h 5115428"/>
                  <a:gd name="connsiteX3" fmla="*/ 3889302 w 5809542"/>
                  <a:gd name="connsiteY3" fmla="*/ 0 h 5115428"/>
                  <a:gd name="connsiteX4" fmla="*/ 1877622 w 5809542"/>
                  <a:gd name="connsiteY4" fmla="*/ 274320 h 5115428"/>
                  <a:gd name="connsiteX5" fmla="*/ 140262 w 5809542"/>
                  <a:gd name="connsiteY5" fmla="*/ 1371600 h 5115428"/>
                  <a:gd name="connsiteX6" fmla="*/ 597462 w 5809542"/>
                  <a:gd name="connsiteY6" fmla="*/ 2560320 h 5115428"/>
                  <a:gd name="connsiteX7" fmla="*/ 479571 w 5809542"/>
                  <a:gd name="connsiteY7" fmla="*/ 1397658 h 5115428"/>
                  <a:gd name="connsiteX8" fmla="*/ 2517702 w 5809542"/>
                  <a:gd name="connsiteY8" fmla="*/ 2468880 h 5115428"/>
                  <a:gd name="connsiteX9" fmla="*/ 2883006 w 5809542"/>
                  <a:gd name="connsiteY9" fmla="*/ 5115428 h 5115428"/>
                  <a:gd name="connsiteX0" fmla="*/ 2812317 w 5738853"/>
                  <a:gd name="connsiteY0" fmla="*/ 5115428 h 5115428"/>
                  <a:gd name="connsiteX1" fmla="*/ 4915893 w 5738853"/>
                  <a:gd name="connsiteY1" fmla="*/ 3566160 h 5115428"/>
                  <a:gd name="connsiteX2" fmla="*/ 5738853 w 5738853"/>
                  <a:gd name="connsiteY2" fmla="*/ 3017520 h 5115428"/>
                  <a:gd name="connsiteX3" fmla="*/ 3818613 w 5738853"/>
                  <a:gd name="connsiteY3" fmla="*/ 0 h 5115428"/>
                  <a:gd name="connsiteX4" fmla="*/ 1806933 w 5738853"/>
                  <a:gd name="connsiteY4" fmla="*/ 274320 h 5115428"/>
                  <a:gd name="connsiteX5" fmla="*/ 69573 w 5738853"/>
                  <a:gd name="connsiteY5" fmla="*/ 1371600 h 5115428"/>
                  <a:gd name="connsiteX6" fmla="*/ 526773 w 5738853"/>
                  <a:gd name="connsiteY6" fmla="*/ 2560320 h 5115428"/>
                  <a:gd name="connsiteX7" fmla="*/ 479571 w 5738853"/>
                  <a:gd name="connsiteY7" fmla="*/ 1411635 h 5115428"/>
                  <a:gd name="connsiteX8" fmla="*/ 2447013 w 5738853"/>
                  <a:gd name="connsiteY8" fmla="*/ 2468880 h 5115428"/>
                  <a:gd name="connsiteX9" fmla="*/ 2812317 w 5738853"/>
                  <a:gd name="connsiteY9" fmla="*/ 5115428 h 5115428"/>
                  <a:gd name="connsiteX0" fmla="*/ 2956104 w 5882640"/>
                  <a:gd name="connsiteY0" fmla="*/ 5115428 h 5115428"/>
                  <a:gd name="connsiteX1" fmla="*/ 5059680 w 5882640"/>
                  <a:gd name="connsiteY1" fmla="*/ 3566160 h 5115428"/>
                  <a:gd name="connsiteX2" fmla="*/ 5882640 w 5882640"/>
                  <a:gd name="connsiteY2" fmla="*/ 3017520 h 5115428"/>
                  <a:gd name="connsiteX3" fmla="*/ 3962400 w 5882640"/>
                  <a:gd name="connsiteY3" fmla="*/ 0 h 5115428"/>
                  <a:gd name="connsiteX4" fmla="*/ 1950720 w 5882640"/>
                  <a:gd name="connsiteY4" fmla="*/ 274320 h 5115428"/>
                  <a:gd name="connsiteX5" fmla="*/ 213360 w 5882640"/>
                  <a:gd name="connsiteY5" fmla="*/ 1371600 h 5115428"/>
                  <a:gd name="connsiteX6" fmla="*/ 670560 w 5882640"/>
                  <a:gd name="connsiteY6" fmla="*/ 2560320 h 5115428"/>
                  <a:gd name="connsiteX7" fmla="*/ 623358 w 5882640"/>
                  <a:gd name="connsiteY7" fmla="*/ 1411635 h 5115428"/>
                  <a:gd name="connsiteX8" fmla="*/ 2590800 w 5882640"/>
                  <a:gd name="connsiteY8" fmla="*/ 2468880 h 5115428"/>
                  <a:gd name="connsiteX9" fmla="*/ 2956104 w 5882640"/>
                  <a:gd name="connsiteY9" fmla="*/ 5115428 h 5115428"/>
                  <a:gd name="connsiteX0" fmla="*/ 2956104 w 5882640"/>
                  <a:gd name="connsiteY0" fmla="*/ 5115428 h 5115428"/>
                  <a:gd name="connsiteX1" fmla="*/ 5059680 w 5882640"/>
                  <a:gd name="connsiteY1" fmla="*/ 3566160 h 5115428"/>
                  <a:gd name="connsiteX2" fmla="*/ 5882640 w 5882640"/>
                  <a:gd name="connsiteY2" fmla="*/ 3017520 h 5115428"/>
                  <a:gd name="connsiteX3" fmla="*/ 3962400 w 5882640"/>
                  <a:gd name="connsiteY3" fmla="*/ 0 h 5115428"/>
                  <a:gd name="connsiteX4" fmla="*/ 1950720 w 5882640"/>
                  <a:gd name="connsiteY4" fmla="*/ 274320 h 5115428"/>
                  <a:gd name="connsiteX5" fmla="*/ 213360 w 5882640"/>
                  <a:gd name="connsiteY5" fmla="*/ 1371600 h 5115428"/>
                  <a:gd name="connsiteX6" fmla="*/ 670560 w 5882640"/>
                  <a:gd name="connsiteY6" fmla="*/ 2560320 h 5115428"/>
                  <a:gd name="connsiteX7" fmla="*/ 623358 w 5882640"/>
                  <a:gd name="connsiteY7" fmla="*/ 1411635 h 5115428"/>
                  <a:gd name="connsiteX8" fmla="*/ 2590800 w 5882640"/>
                  <a:gd name="connsiteY8" fmla="*/ 2468880 h 5115428"/>
                  <a:gd name="connsiteX9" fmla="*/ 2956104 w 5882640"/>
                  <a:gd name="connsiteY9" fmla="*/ 5115428 h 5115428"/>
                  <a:gd name="connsiteX0" fmla="*/ 2956104 w 5882640"/>
                  <a:gd name="connsiteY0" fmla="*/ 5115428 h 5115428"/>
                  <a:gd name="connsiteX1" fmla="*/ 5059680 w 5882640"/>
                  <a:gd name="connsiteY1" fmla="*/ 3566160 h 5115428"/>
                  <a:gd name="connsiteX2" fmla="*/ 5882640 w 5882640"/>
                  <a:gd name="connsiteY2" fmla="*/ 3017520 h 5115428"/>
                  <a:gd name="connsiteX3" fmla="*/ 3962400 w 5882640"/>
                  <a:gd name="connsiteY3" fmla="*/ 0 h 5115428"/>
                  <a:gd name="connsiteX4" fmla="*/ 1950720 w 5882640"/>
                  <a:gd name="connsiteY4" fmla="*/ 274320 h 5115428"/>
                  <a:gd name="connsiteX5" fmla="*/ 213360 w 5882640"/>
                  <a:gd name="connsiteY5" fmla="*/ 1371600 h 5115428"/>
                  <a:gd name="connsiteX6" fmla="*/ 670560 w 5882640"/>
                  <a:gd name="connsiteY6" fmla="*/ 2560320 h 5115428"/>
                  <a:gd name="connsiteX7" fmla="*/ 623358 w 5882640"/>
                  <a:gd name="connsiteY7" fmla="*/ 1411635 h 5115428"/>
                  <a:gd name="connsiteX8" fmla="*/ 2590800 w 5882640"/>
                  <a:gd name="connsiteY8" fmla="*/ 2468880 h 5115428"/>
                  <a:gd name="connsiteX9" fmla="*/ 2956104 w 5882640"/>
                  <a:gd name="connsiteY9" fmla="*/ 5115428 h 5115428"/>
                  <a:gd name="connsiteX0" fmla="*/ 2956104 w 5882640"/>
                  <a:gd name="connsiteY0" fmla="*/ 5115428 h 5115428"/>
                  <a:gd name="connsiteX1" fmla="*/ 5059680 w 5882640"/>
                  <a:gd name="connsiteY1" fmla="*/ 3566160 h 5115428"/>
                  <a:gd name="connsiteX2" fmla="*/ 5882640 w 5882640"/>
                  <a:gd name="connsiteY2" fmla="*/ 3017520 h 5115428"/>
                  <a:gd name="connsiteX3" fmla="*/ 3962400 w 5882640"/>
                  <a:gd name="connsiteY3" fmla="*/ 0 h 5115428"/>
                  <a:gd name="connsiteX4" fmla="*/ 1950720 w 5882640"/>
                  <a:gd name="connsiteY4" fmla="*/ 274320 h 5115428"/>
                  <a:gd name="connsiteX5" fmla="*/ 213360 w 5882640"/>
                  <a:gd name="connsiteY5" fmla="*/ 1371600 h 5115428"/>
                  <a:gd name="connsiteX6" fmla="*/ 670560 w 5882640"/>
                  <a:gd name="connsiteY6" fmla="*/ 2560320 h 5115428"/>
                  <a:gd name="connsiteX7" fmla="*/ 623358 w 5882640"/>
                  <a:gd name="connsiteY7" fmla="*/ 1411635 h 5115428"/>
                  <a:gd name="connsiteX8" fmla="*/ 2590800 w 5882640"/>
                  <a:gd name="connsiteY8" fmla="*/ 2468880 h 5115428"/>
                  <a:gd name="connsiteX9" fmla="*/ 2956104 w 5882640"/>
                  <a:gd name="connsiteY9" fmla="*/ 5115428 h 5115428"/>
                  <a:gd name="connsiteX0" fmla="*/ 2857139 w 5783675"/>
                  <a:gd name="connsiteY0" fmla="*/ 5115428 h 5115428"/>
                  <a:gd name="connsiteX1" fmla="*/ 4960715 w 5783675"/>
                  <a:gd name="connsiteY1" fmla="*/ 3566160 h 5115428"/>
                  <a:gd name="connsiteX2" fmla="*/ 5783675 w 5783675"/>
                  <a:gd name="connsiteY2" fmla="*/ 3017520 h 5115428"/>
                  <a:gd name="connsiteX3" fmla="*/ 3863435 w 5783675"/>
                  <a:gd name="connsiteY3" fmla="*/ 0 h 5115428"/>
                  <a:gd name="connsiteX4" fmla="*/ 1851755 w 5783675"/>
                  <a:gd name="connsiteY4" fmla="*/ 274320 h 5115428"/>
                  <a:gd name="connsiteX5" fmla="*/ 213360 w 5783675"/>
                  <a:gd name="connsiteY5" fmla="*/ 1397658 h 5115428"/>
                  <a:gd name="connsiteX6" fmla="*/ 571595 w 5783675"/>
                  <a:gd name="connsiteY6" fmla="*/ 2560320 h 5115428"/>
                  <a:gd name="connsiteX7" fmla="*/ 524393 w 5783675"/>
                  <a:gd name="connsiteY7" fmla="*/ 1411635 h 5115428"/>
                  <a:gd name="connsiteX8" fmla="*/ 2491835 w 5783675"/>
                  <a:gd name="connsiteY8" fmla="*/ 2468880 h 5115428"/>
                  <a:gd name="connsiteX9" fmla="*/ 2857139 w 5783675"/>
                  <a:gd name="connsiteY9" fmla="*/ 5115428 h 5115428"/>
                  <a:gd name="connsiteX0" fmla="*/ 2812317 w 5738853"/>
                  <a:gd name="connsiteY0" fmla="*/ 5115428 h 5115428"/>
                  <a:gd name="connsiteX1" fmla="*/ 4915893 w 5738853"/>
                  <a:gd name="connsiteY1" fmla="*/ 3566160 h 5115428"/>
                  <a:gd name="connsiteX2" fmla="*/ 5738853 w 5738853"/>
                  <a:gd name="connsiteY2" fmla="*/ 3017520 h 5115428"/>
                  <a:gd name="connsiteX3" fmla="*/ 3818613 w 5738853"/>
                  <a:gd name="connsiteY3" fmla="*/ 0 h 5115428"/>
                  <a:gd name="connsiteX4" fmla="*/ 1806933 w 5738853"/>
                  <a:gd name="connsiteY4" fmla="*/ 274320 h 5115428"/>
                  <a:gd name="connsiteX5" fmla="*/ 168538 w 5738853"/>
                  <a:gd name="connsiteY5" fmla="*/ 1397658 h 5115428"/>
                  <a:gd name="connsiteX6" fmla="*/ 526773 w 5738853"/>
                  <a:gd name="connsiteY6" fmla="*/ 2560320 h 5115428"/>
                  <a:gd name="connsiteX7" fmla="*/ 479571 w 5738853"/>
                  <a:gd name="connsiteY7" fmla="*/ 1411635 h 5115428"/>
                  <a:gd name="connsiteX8" fmla="*/ 2447013 w 5738853"/>
                  <a:gd name="connsiteY8" fmla="*/ 2468880 h 5115428"/>
                  <a:gd name="connsiteX9" fmla="*/ 2812317 w 5738853"/>
                  <a:gd name="connsiteY9" fmla="*/ 5115428 h 5115428"/>
                  <a:gd name="connsiteX0" fmla="*/ 2812317 w 5738853"/>
                  <a:gd name="connsiteY0" fmla="*/ 5115428 h 5115428"/>
                  <a:gd name="connsiteX1" fmla="*/ 4915893 w 5738853"/>
                  <a:gd name="connsiteY1" fmla="*/ 3566160 h 5115428"/>
                  <a:gd name="connsiteX2" fmla="*/ 5738853 w 5738853"/>
                  <a:gd name="connsiteY2" fmla="*/ 3017520 h 5115428"/>
                  <a:gd name="connsiteX3" fmla="*/ 3818613 w 5738853"/>
                  <a:gd name="connsiteY3" fmla="*/ 0 h 5115428"/>
                  <a:gd name="connsiteX4" fmla="*/ 1806933 w 5738853"/>
                  <a:gd name="connsiteY4" fmla="*/ 274320 h 5115428"/>
                  <a:gd name="connsiteX5" fmla="*/ 168538 w 5738853"/>
                  <a:gd name="connsiteY5" fmla="*/ 1397658 h 5115428"/>
                  <a:gd name="connsiteX6" fmla="*/ 663363 w 5738853"/>
                  <a:gd name="connsiteY6" fmla="*/ 2473855 h 5115428"/>
                  <a:gd name="connsiteX7" fmla="*/ 479571 w 5738853"/>
                  <a:gd name="connsiteY7" fmla="*/ 1411635 h 5115428"/>
                  <a:gd name="connsiteX8" fmla="*/ 2447013 w 5738853"/>
                  <a:gd name="connsiteY8" fmla="*/ 2468880 h 5115428"/>
                  <a:gd name="connsiteX9" fmla="*/ 2812317 w 5738853"/>
                  <a:gd name="connsiteY9" fmla="*/ 5115428 h 5115428"/>
                  <a:gd name="connsiteX0" fmla="*/ 2814763 w 5741299"/>
                  <a:gd name="connsiteY0" fmla="*/ 5115428 h 5115428"/>
                  <a:gd name="connsiteX1" fmla="*/ 4918339 w 5741299"/>
                  <a:gd name="connsiteY1" fmla="*/ 3566160 h 5115428"/>
                  <a:gd name="connsiteX2" fmla="*/ 5741299 w 5741299"/>
                  <a:gd name="connsiteY2" fmla="*/ 3017520 h 5115428"/>
                  <a:gd name="connsiteX3" fmla="*/ 3821059 w 5741299"/>
                  <a:gd name="connsiteY3" fmla="*/ 0 h 5115428"/>
                  <a:gd name="connsiteX4" fmla="*/ 1809379 w 5741299"/>
                  <a:gd name="connsiteY4" fmla="*/ 274320 h 5115428"/>
                  <a:gd name="connsiteX5" fmla="*/ 170984 w 5741299"/>
                  <a:gd name="connsiteY5" fmla="*/ 1397658 h 5115428"/>
                  <a:gd name="connsiteX6" fmla="*/ 665809 w 5741299"/>
                  <a:gd name="connsiteY6" fmla="*/ 2473855 h 5115428"/>
                  <a:gd name="connsiteX7" fmla="*/ 482017 w 5741299"/>
                  <a:gd name="connsiteY7" fmla="*/ 1411635 h 5115428"/>
                  <a:gd name="connsiteX8" fmla="*/ 2449459 w 5741299"/>
                  <a:gd name="connsiteY8" fmla="*/ 2468880 h 5115428"/>
                  <a:gd name="connsiteX9" fmla="*/ 2814763 w 5741299"/>
                  <a:gd name="connsiteY9" fmla="*/ 5115428 h 5115428"/>
                  <a:gd name="connsiteX0" fmla="*/ 2814763 w 5741299"/>
                  <a:gd name="connsiteY0" fmla="*/ 5115428 h 5115428"/>
                  <a:gd name="connsiteX1" fmla="*/ 4918339 w 5741299"/>
                  <a:gd name="connsiteY1" fmla="*/ 3566160 h 5115428"/>
                  <a:gd name="connsiteX2" fmla="*/ 5741299 w 5741299"/>
                  <a:gd name="connsiteY2" fmla="*/ 3017520 h 5115428"/>
                  <a:gd name="connsiteX3" fmla="*/ 3821059 w 5741299"/>
                  <a:gd name="connsiteY3" fmla="*/ 0 h 5115428"/>
                  <a:gd name="connsiteX4" fmla="*/ 1809379 w 5741299"/>
                  <a:gd name="connsiteY4" fmla="*/ 274320 h 5115428"/>
                  <a:gd name="connsiteX5" fmla="*/ 170984 w 5741299"/>
                  <a:gd name="connsiteY5" fmla="*/ 1397658 h 5115428"/>
                  <a:gd name="connsiteX6" fmla="*/ 665809 w 5741299"/>
                  <a:gd name="connsiteY6" fmla="*/ 2473855 h 5115428"/>
                  <a:gd name="connsiteX7" fmla="*/ 482017 w 5741299"/>
                  <a:gd name="connsiteY7" fmla="*/ 1411635 h 5115428"/>
                  <a:gd name="connsiteX8" fmla="*/ 2449459 w 5741299"/>
                  <a:gd name="connsiteY8" fmla="*/ 2468880 h 5115428"/>
                  <a:gd name="connsiteX9" fmla="*/ 2814763 w 5741299"/>
                  <a:gd name="connsiteY9" fmla="*/ 5115428 h 5115428"/>
                  <a:gd name="connsiteX0" fmla="*/ 2814763 w 5741299"/>
                  <a:gd name="connsiteY0" fmla="*/ 5115428 h 5115428"/>
                  <a:gd name="connsiteX1" fmla="*/ 4918339 w 5741299"/>
                  <a:gd name="connsiteY1" fmla="*/ 3566160 h 5115428"/>
                  <a:gd name="connsiteX2" fmla="*/ 5741299 w 5741299"/>
                  <a:gd name="connsiteY2" fmla="*/ 3017520 h 5115428"/>
                  <a:gd name="connsiteX3" fmla="*/ 3821059 w 5741299"/>
                  <a:gd name="connsiteY3" fmla="*/ 0 h 5115428"/>
                  <a:gd name="connsiteX4" fmla="*/ 1809379 w 5741299"/>
                  <a:gd name="connsiteY4" fmla="*/ 274320 h 5115428"/>
                  <a:gd name="connsiteX5" fmla="*/ 170984 w 5741299"/>
                  <a:gd name="connsiteY5" fmla="*/ 1397658 h 5115428"/>
                  <a:gd name="connsiteX6" fmla="*/ 665809 w 5741299"/>
                  <a:gd name="connsiteY6" fmla="*/ 2473855 h 5115428"/>
                  <a:gd name="connsiteX7" fmla="*/ 482017 w 5741299"/>
                  <a:gd name="connsiteY7" fmla="*/ 1411635 h 5115428"/>
                  <a:gd name="connsiteX8" fmla="*/ 2449459 w 5741299"/>
                  <a:gd name="connsiteY8" fmla="*/ 2468880 h 5115428"/>
                  <a:gd name="connsiteX9" fmla="*/ 2814763 w 5741299"/>
                  <a:gd name="connsiteY9" fmla="*/ 5115428 h 5115428"/>
                  <a:gd name="connsiteX0" fmla="*/ 2814763 w 5741299"/>
                  <a:gd name="connsiteY0" fmla="*/ 5115428 h 5115428"/>
                  <a:gd name="connsiteX1" fmla="*/ 4918339 w 5741299"/>
                  <a:gd name="connsiteY1" fmla="*/ 3566160 h 5115428"/>
                  <a:gd name="connsiteX2" fmla="*/ 5741299 w 5741299"/>
                  <a:gd name="connsiteY2" fmla="*/ 3017520 h 5115428"/>
                  <a:gd name="connsiteX3" fmla="*/ 3821059 w 5741299"/>
                  <a:gd name="connsiteY3" fmla="*/ 0 h 5115428"/>
                  <a:gd name="connsiteX4" fmla="*/ 1809379 w 5741299"/>
                  <a:gd name="connsiteY4" fmla="*/ 274320 h 5115428"/>
                  <a:gd name="connsiteX5" fmla="*/ 170984 w 5741299"/>
                  <a:gd name="connsiteY5" fmla="*/ 1397658 h 5115428"/>
                  <a:gd name="connsiteX6" fmla="*/ 778912 w 5741299"/>
                  <a:gd name="connsiteY6" fmla="*/ 2403972 h 5115428"/>
                  <a:gd name="connsiteX7" fmla="*/ 482017 w 5741299"/>
                  <a:gd name="connsiteY7" fmla="*/ 1411635 h 5115428"/>
                  <a:gd name="connsiteX8" fmla="*/ 2449459 w 5741299"/>
                  <a:gd name="connsiteY8" fmla="*/ 2468880 h 5115428"/>
                  <a:gd name="connsiteX9" fmla="*/ 2814763 w 5741299"/>
                  <a:gd name="connsiteY9" fmla="*/ 5115428 h 5115428"/>
                  <a:gd name="connsiteX0" fmla="*/ 2814763 w 5741299"/>
                  <a:gd name="connsiteY0" fmla="*/ 5115428 h 5115428"/>
                  <a:gd name="connsiteX1" fmla="*/ 4918339 w 5741299"/>
                  <a:gd name="connsiteY1" fmla="*/ 3566160 h 5115428"/>
                  <a:gd name="connsiteX2" fmla="*/ 5741299 w 5741299"/>
                  <a:gd name="connsiteY2" fmla="*/ 3017520 h 5115428"/>
                  <a:gd name="connsiteX3" fmla="*/ 3821059 w 5741299"/>
                  <a:gd name="connsiteY3" fmla="*/ 0 h 5115428"/>
                  <a:gd name="connsiteX4" fmla="*/ 1809379 w 5741299"/>
                  <a:gd name="connsiteY4" fmla="*/ 274320 h 5115428"/>
                  <a:gd name="connsiteX5" fmla="*/ 170984 w 5741299"/>
                  <a:gd name="connsiteY5" fmla="*/ 1397658 h 5115428"/>
                  <a:gd name="connsiteX6" fmla="*/ 778912 w 5741299"/>
                  <a:gd name="connsiteY6" fmla="*/ 2403972 h 5115428"/>
                  <a:gd name="connsiteX7" fmla="*/ 482017 w 5741299"/>
                  <a:gd name="connsiteY7" fmla="*/ 1411635 h 5115428"/>
                  <a:gd name="connsiteX8" fmla="*/ 2449459 w 5741299"/>
                  <a:gd name="connsiteY8" fmla="*/ 2468880 h 5115428"/>
                  <a:gd name="connsiteX9" fmla="*/ 2814763 w 5741299"/>
                  <a:gd name="connsiteY9" fmla="*/ 5115428 h 5115428"/>
                  <a:gd name="connsiteX0" fmla="*/ 2791625 w 5718161"/>
                  <a:gd name="connsiteY0" fmla="*/ 5115428 h 5115428"/>
                  <a:gd name="connsiteX1" fmla="*/ 4895201 w 5718161"/>
                  <a:gd name="connsiteY1" fmla="*/ 3566160 h 5115428"/>
                  <a:gd name="connsiteX2" fmla="*/ 5718161 w 5718161"/>
                  <a:gd name="connsiteY2" fmla="*/ 3017520 h 5115428"/>
                  <a:gd name="connsiteX3" fmla="*/ 3797921 w 5718161"/>
                  <a:gd name="connsiteY3" fmla="*/ 0 h 5115428"/>
                  <a:gd name="connsiteX4" fmla="*/ 1786241 w 5718161"/>
                  <a:gd name="connsiteY4" fmla="*/ 274320 h 5115428"/>
                  <a:gd name="connsiteX5" fmla="*/ 147846 w 5718161"/>
                  <a:gd name="connsiteY5" fmla="*/ 1397658 h 5115428"/>
                  <a:gd name="connsiteX6" fmla="*/ 755774 w 5718161"/>
                  <a:gd name="connsiteY6" fmla="*/ 2403972 h 5115428"/>
                  <a:gd name="connsiteX7" fmla="*/ 458879 w 5718161"/>
                  <a:gd name="connsiteY7" fmla="*/ 1411635 h 5115428"/>
                  <a:gd name="connsiteX8" fmla="*/ 2426321 w 5718161"/>
                  <a:gd name="connsiteY8" fmla="*/ 2468880 h 5115428"/>
                  <a:gd name="connsiteX9" fmla="*/ 2791625 w 5718161"/>
                  <a:gd name="connsiteY9" fmla="*/ 5115428 h 5115428"/>
                  <a:gd name="connsiteX0" fmla="*/ 2794233 w 5720769"/>
                  <a:gd name="connsiteY0" fmla="*/ 5115428 h 5115428"/>
                  <a:gd name="connsiteX1" fmla="*/ 4897809 w 5720769"/>
                  <a:gd name="connsiteY1" fmla="*/ 3566160 h 5115428"/>
                  <a:gd name="connsiteX2" fmla="*/ 5720769 w 5720769"/>
                  <a:gd name="connsiteY2" fmla="*/ 3017520 h 5115428"/>
                  <a:gd name="connsiteX3" fmla="*/ 3800529 w 5720769"/>
                  <a:gd name="connsiteY3" fmla="*/ 0 h 5115428"/>
                  <a:gd name="connsiteX4" fmla="*/ 1788849 w 5720769"/>
                  <a:gd name="connsiteY4" fmla="*/ 274320 h 5115428"/>
                  <a:gd name="connsiteX5" fmla="*/ 150454 w 5720769"/>
                  <a:gd name="connsiteY5" fmla="*/ 1397658 h 5115428"/>
                  <a:gd name="connsiteX6" fmla="*/ 758382 w 5720769"/>
                  <a:gd name="connsiteY6" fmla="*/ 2403972 h 5115428"/>
                  <a:gd name="connsiteX7" fmla="*/ 461487 w 5720769"/>
                  <a:gd name="connsiteY7" fmla="*/ 1411635 h 5115428"/>
                  <a:gd name="connsiteX8" fmla="*/ 2428929 w 5720769"/>
                  <a:gd name="connsiteY8" fmla="*/ 2468880 h 5115428"/>
                  <a:gd name="connsiteX9" fmla="*/ 2794233 w 5720769"/>
                  <a:gd name="connsiteY9" fmla="*/ 5115428 h 5115428"/>
                  <a:gd name="connsiteX0" fmla="*/ 2794233 w 5720769"/>
                  <a:gd name="connsiteY0" fmla="*/ 5115428 h 5115428"/>
                  <a:gd name="connsiteX1" fmla="*/ 4897809 w 5720769"/>
                  <a:gd name="connsiteY1" fmla="*/ 3566160 h 5115428"/>
                  <a:gd name="connsiteX2" fmla="*/ 5720769 w 5720769"/>
                  <a:gd name="connsiteY2" fmla="*/ 3017520 h 5115428"/>
                  <a:gd name="connsiteX3" fmla="*/ 3800529 w 5720769"/>
                  <a:gd name="connsiteY3" fmla="*/ 0 h 5115428"/>
                  <a:gd name="connsiteX4" fmla="*/ 1788849 w 5720769"/>
                  <a:gd name="connsiteY4" fmla="*/ 274320 h 5115428"/>
                  <a:gd name="connsiteX5" fmla="*/ 150454 w 5720769"/>
                  <a:gd name="connsiteY5" fmla="*/ 1397658 h 5115428"/>
                  <a:gd name="connsiteX6" fmla="*/ 758382 w 5720769"/>
                  <a:gd name="connsiteY6" fmla="*/ 2403972 h 5115428"/>
                  <a:gd name="connsiteX7" fmla="*/ 461487 w 5720769"/>
                  <a:gd name="connsiteY7" fmla="*/ 1411635 h 5115428"/>
                  <a:gd name="connsiteX8" fmla="*/ 2428929 w 5720769"/>
                  <a:gd name="connsiteY8" fmla="*/ 2468880 h 5115428"/>
                  <a:gd name="connsiteX9" fmla="*/ 2794233 w 5720769"/>
                  <a:gd name="connsiteY9" fmla="*/ 5115428 h 5115428"/>
                  <a:gd name="connsiteX0" fmla="*/ 2794233 w 5720769"/>
                  <a:gd name="connsiteY0" fmla="*/ 5115428 h 5115428"/>
                  <a:gd name="connsiteX1" fmla="*/ 4897809 w 5720769"/>
                  <a:gd name="connsiteY1" fmla="*/ 3566160 h 5115428"/>
                  <a:gd name="connsiteX2" fmla="*/ 5720769 w 5720769"/>
                  <a:gd name="connsiteY2" fmla="*/ 3017520 h 5115428"/>
                  <a:gd name="connsiteX3" fmla="*/ 3800529 w 5720769"/>
                  <a:gd name="connsiteY3" fmla="*/ 0 h 5115428"/>
                  <a:gd name="connsiteX4" fmla="*/ 1788849 w 5720769"/>
                  <a:gd name="connsiteY4" fmla="*/ 274320 h 5115428"/>
                  <a:gd name="connsiteX5" fmla="*/ 150454 w 5720769"/>
                  <a:gd name="connsiteY5" fmla="*/ 1397658 h 5115428"/>
                  <a:gd name="connsiteX6" fmla="*/ 758382 w 5720769"/>
                  <a:gd name="connsiteY6" fmla="*/ 2403972 h 5115428"/>
                  <a:gd name="connsiteX7" fmla="*/ 461487 w 5720769"/>
                  <a:gd name="connsiteY7" fmla="*/ 1411635 h 5115428"/>
                  <a:gd name="connsiteX8" fmla="*/ 2428929 w 5720769"/>
                  <a:gd name="connsiteY8" fmla="*/ 2468880 h 5115428"/>
                  <a:gd name="connsiteX9" fmla="*/ 2794233 w 5720769"/>
                  <a:gd name="connsiteY9" fmla="*/ 5115428 h 51154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788849 w 5720769"/>
                  <a:gd name="connsiteY4" fmla="*/ 731520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804583 w 5720769"/>
                  <a:gd name="connsiteY4" fmla="*/ 848544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804583 w 5720769"/>
                  <a:gd name="connsiteY4" fmla="*/ 848544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804583 w 5720769"/>
                  <a:gd name="connsiteY4" fmla="*/ 848544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917686 w 5720769"/>
                  <a:gd name="connsiteY4" fmla="*/ 904451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572628 h 5572628"/>
                  <a:gd name="connsiteX1" fmla="*/ 4897809 w 5720769"/>
                  <a:gd name="connsiteY1" fmla="*/ 4023360 h 5572628"/>
                  <a:gd name="connsiteX2" fmla="*/ 5720769 w 5720769"/>
                  <a:gd name="connsiteY2" fmla="*/ 3474720 h 5572628"/>
                  <a:gd name="connsiteX3" fmla="*/ 3800529 w 5720769"/>
                  <a:gd name="connsiteY3" fmla="*/ 457200 h 5572628"/>
                  <a:gd name="connsiteX4" fmla="*/ 1917686 w 5720769"/>
                  <a:gd name="connsiteY4" fmla="*/ 904451 h 5572628"/>
                  <a:gd name="connsiteX5" fmla="*/ 150454 w 5720769"/>
                  <a:gd name="connsiteY5" fmla="*/ 1854858 h 5572628"/>
                  <a:gd name="connsiteX6" fmla="*/ 758382 w 5720769"/>
                  <a:gd name="connsiteY6" fmla="*/ 2861172 h 5572628"/>
                  <a:gd name="connsiteX7" fmla="*/ 461487 w 5720769"/>
                  <a:gd name="connsiteY7" fmla="*/ 1868835 h 5572628"/>
                  <a:gd name="connsiteX8" fmla="*/ 2428929 w 5720769"/>
                  <a:gd name="connsiteY8" fmla="*/ 2926080 h 5572628"/>
                  <a:gd name="connsiteX9" fmla="*/ 2794233 w 5720769"/>
                  <a:gd name="connsiteY9" fmla="*/ 5572628 h 5572628"/>
                  <a:gd name="connsiteX0" fmla="*/ 2794233 w 5720769"/>
                  <a:gd name="connsiteY0" fmla="*/ 5115428 h 5115428"/>
                  <a:gd name="connsiteX1" fmla="*/ 4897809 w 5720769"/>
                  <a:gd name="connsiteY1" fmla="*/ 3566160 h 5115428"/>
                  <a:gd name="connsiteX2" fmla="*/ 5720769 w 5720769"/>
                  <a:gd name="connsiteY2" fmla="*/ 3017520 h 5115428"/>
                  <a:gd name="connsiteX3" fmla="*/ 3800529 w 5720769"/>
                  <a:gd name="connsiteY3" fmla="*/ 0 h 5115428"/>
                  <a:gd name="connsiteX4" fmla="*/ 1917686 w 5720769"/>
                  <a:gd name="connsiteY4" fmla="*/ 447251 h 5115428"/>
                  <a:gd name="connsiteX5" fmla="*/ 150454 w 5720769"/>
                  <a:gd name="connsiteY5" fmla="*/ 1397658 h 5115428"/>
                  <a:gd name="connsiteX6" fmla="*/ 758382 w 5720769"/>
                  <a:gd name="connsiteY6" fmla="*/ 2403972 h 5115428"/>
                  <a:gd name="connsiteX7" fmla="*/ 461487 w 5720769"/>
                  <a:gd name="connsiteY7" fmla="*/ 1411635 h 5115428"/>
                  <a:gd name="connsiteX8" fmla="*/ 2428929 w 5720769"/>
                  <a:gd name="connsiteY8" fmla="*/ 2468880 h 5115428"/>
                  <a:gd name="connsiteX9" fmla="*/ 2794233 w 5720769"/>
                  <a:gd name="connsiteY9" fmla="*/ 5115428 h 5115428"/>
                  <a:gd name="connsiteX0" fmla="*/ 2794233 w 5720769"/>
                  <a:gd name="connsiteY0" fmla="*/ 5115428 h 5115428"/>
                  <a:gd name="connsiteX1" fmla="*/ 4897809 w 5720769"/>
                  <a:gd name="connsiteY1" fmla="*/ 3566160 h 5115428"/>
                  <a:gd name="connsiteX2" fmla="*/ 5720769 w 5720769"/>
                  <a:gd name="connsiteY2" fmla="*/ 3017520 h 5115428"/>
                  <a:gd name="connsiteX3" fmla="*/ 3800529 w 5720769"/>
                  <a:gd name="connsiteY3" fmla="*/ 0 h 5115428"/>
                  <a:gd name="connsiteX4" fmla="*/ 1917686 w 5720769"/>
                  <a:gd name="connsiteY4" fmla="*/ 447251 h 5115428"/>
                  <a:gd name="connsiteX5" fmla="*/ 150454 w 5720769"/>
                  <a:gd name="connsiteY5" fmla="*/ 1397658 h 5115428"/>
                  <a:gd name="connsiteX6" fmla="*/ 758382 w 5720769"/>
                  <a:gd name="connsiteY6" fmla="*/ 2403972 h 5115428"/>
                  <a:gd name="connsiteX7" fmla="*/ 461487 w 5720769"/>
                  <a:gd name="connsiteY7" fmla="*/ 1411635 h 5115428"/>
                  <a:gd name="connsiteX8" fmla="*/ 2428929 w 5720769"/>
                  <a:gd name="connsiteY8" fmla="*/ 2468880 h 5115428"/>
                  <a:gd name="connsiteX9" fmla="*/ 2794233 w 5720769"/>
                  <a:gd name="connsiteY9" fmla="*/ 5115428 h 5115428"/>
                  <a:gd name="connsiteX0" fmla="*/ 2794233 w 5720769"/>
                  <a:gd name="connsiteY0" fmla="*/ 4793967 h 4793967"/>
                  <a:gd name="connsiteX1" fmla="*/ 4897809 w 5720769"/>
                  <a:gd name="connsiteY1" fmla="*/ 3244699 h 4793967"/>
                  <a:gd name="connsiteX2" fmla="*/ 5720769 w 5720769"/>
                  <a:gd name="connsiteY2" fmla="*/ 2696059 h 4793967"/>
                  <a:gd name="connsiteX3" fmla="*/ 3967675 w 5720769"/>
                  <a:gd name="connsiteY3" fmla="*/ 0 h 4793967"/>
                  <a:gd name="connsiteX4" fmla="*/ 1917686 w 5720769"/>
                  <a:gd name="connsiteY4" fmla="*/ 125790 h 4793967"/>
                  <a:gd name="connsiteX5" fmla="*/ 150454 w 5720769"/>
                  <a:gd name="connsiteY5" fmla="*/ 1076197 h 4793967"/>
                  <a:gd name="connsiteX6" fmla="*/ 758382 w 5720769"/>
                  <a:gd name="connsiteY6" fmla="*/ 2082511 h 4793967"/>
                  <a:gd name="connsiteX7" fmla="*/ 461487 w 5720769"/>
                  <a:gd name="connsiteY7" fmla="*/ 1090174 h 4793967"/>
                  <a:gd name="connsiteX8" fmla="*/ 2428929 w 5720769"/>
                  <a:gd name="connsiteY8" fmla="*/ 2147419 h 4793967"/>
                  <a:gd name="connsiteX9" fmla="*/ 2794233 w 5720769"/>
                  <a:gd name="connsiteY9" fmla="*/ 4793967 h 4793967"/>
                  <a:gd name="connsiteX0" fmla="*/ 2794233 w 5720769"/>
                  <a:gd name="connsiteY0" fmla="*/ 4793967 h 4793967"/>
                  <a:gd name="connsiteX1" fmla="*/ 4897809 w 5720769"/>
                  <a:gd name="connsiteY1" fmla="*/ 3244699 h 4793967"/>
                  <a:gd name="connsiteX2" fmla="*/ 5720769 w 5720769"/>
                  <a:gd name="connsiteY2" fmla="*/ 2696059 h 4793967"/>
                  <a:gd name="connsiteX3" fmla="*/ 3967675 w 5720769"/>
                  <a:gd name="connsiteY3" fmla="*/ 0 h 4793967"/>
                  <a:gd name="connsiteX4" fmla="*/ 1917686 w 5720769"/>
                  <a:gd name="connsiteY4" fmla="*/ 125790 h 4793967"/>
                  <a:gd name="connsiteX5" fmla="*/ 150454 w 5720769"/>
                  <a:gd name="connsiteY5" fmla="*/ 1076197 h 4793967"/>
                  <a:gd name="connsiteX6" fmla="*/ 758382 w 5720769"/>
                  <a:gd name="connsiteY6" fmla="*/ 2082511 h 4793967"/>
                  <a:gd name="connsiteX7" fmla="*/ 461487 w 5720769"/>
                  <a:gd name="connsiteY7" fmla="*/ 1090174 h 4793967"/>
                  <a:gd name="connsiteX8" fmla="*/ 2428929 w 5720769"/>
                  <a:gd name="connsiteY8" fmla="*/ 2147419 h 4793967"/>
                  <a:gd name="connsiteX9" fmla="*/ 2794233 w 5720769"/>
                  <a:gd name="connsiteY9" fmla="*/ 4793967 h 4793967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794233 w 5720769"/>
                  <a:gd name="connsiteY0" fmla="*/ 4864790 h 4864790"/>
                  <a:gd name="connsiteX1" fmla="*/ 4897809 w 5720769"/>
                  <a:gd name="connsiteY1" fmla="*/ 3315522 h 4864790"/>
                  <a:gd name="connsiteX2" fmla="*/ 5720769 w 5720769"/>
                  <a:gd name="connsiteY2" fmla="*/ 2766882 h 4864790"/>
                  <a:gd name="connsiteX3" fmla="*/ 3967675 w 5720769"/>
                  <a:gd name="connsiteY3" fmla="*/ 70823 h 4864790"/>
                  <a:gd name="connsiteX4" fmla="*/ 1917686 w 5720769"/>
                  <a:gd name="connsiteY4" fmla="*/ 196613 h 4864790"/>
                  <a:gd name="connsiteX5" fmla="*/ 150454 w 5720769"/>
                  <a:gd name="connsiteY5" fmla="*/ 1147020 h 4864790"/>
                  <a:gd name="connsiteX6" fmla="*/ 758382 w 5720769"/>
                  <a:gd name="connsiteY6" fmla="*/ 2153334 h 4864790"/>
                  <a:gd name="connsiteX7" fmla="*/ 461487 w 5720769"/>
                  <a:gd name="connsiteY7" fmla="*/ 1160997 h 4864790"/>
                  <a:gd name="connsiteX8" fmla="*/ 2428929 w 5720769"/>
                  <a:gd name="connsiteY8" fmla="*/ 2218242 h 4864790"/>
                  <a:gd name="connsiteX9" fmla="*/ 2794233 w 5720769"/>
                  <a:gd name="connsiteY9" fmla="*/ 4864790 h 4864790"/>
                  <a:gd name="connsiteX0" fmla="*/ 2950626 w 5877162"/>
                  <a:gd name="connsiteY0" fmla="*/ 4864790 h 4864790"/>
                  <a:gd name="connsiteX1" fmla="*/ 5054202 w 5877162"/>
                  <a:gd name="connsiteY1" fmla="*/ 3315522 h 4864790"/>
                  <a:gd name="connsiteX2" fmla="*/ 5877162 w 5877162"/>
                  <a:gd name="connsiteY2" fmla="*/ 2766882 h 4864790"/>
                  <a:gd name="connsiteX3" fmla="*/ 4124068 w 5877162"/>
                  <a:gd name="connsiteY3" fmla="*/ 70823 h 4864790"/>
                  <a:gd name="connsiteX4" fmla="*/ 2074079 w 5877162"/>
                  <a:gd name="connsiteY4" fmla="*/ 196613 h 4864790"/>
                  <a:gd name="connsiteX5" fmla="*/ 306847 w 5877162"/>
                  <a:gd name="connsiteY5" fmla="*/ 1147020 h 4864790"/>
                  <a:gd name="connsiteX6" fmla="*/ 914775 w 5877162"/>
                  <a:gd name="connsiteY6" fmla="*/ 2153334 h 4864790"/>
                  <a:gd name="connsiteX7" fmla="*/ 617880 w 5877162"/>
                  <a:gd name="connsiteY7" fmla="*/ 1160997 h 4864790"/>
                  <a:gd name="connsiteX8" fmla="*/ 2585322 w 5877162"/>
                  <a:gd name="connsiteY8" fmla="*/ 2218242 h 4864790"/>
                  <a:gd name="connsiteX9" fmla="*/ 2950626 w 5877162"/>
                  <a:gd name="connsiteY9" fmla="*/ 4864790 h 4864790"/>
                  <a:gd name="connsiteX0" fmla="*/ 2950626 w 5877162"/>
                  <a:gd name="connsiteY0" fmla="*/ 4864790 h 4864790"/>
                  <a:gd name="connsiteX1" fmla="*/ 5054202 w 5877162"/>
                  <a:gd name="connsiteY1" fmla="*/ 3315522 h 4864790"/>
                  <a:gd name="connsiteX2" fmla="*/ 5877162 w 5877162"/>
                  <a:gd name="connsiteY2" fmla="*/ 2766882 h 4864790"/>
                  <a:gd name="connsiteX3" fmla="*/ 4124068 w 5877162"/>
                  <a:gd name="connsiteY3" fmla="*/ 70823 h 4864790"/>
                  <a:gd name="connsiteX4" fmla="*/ 2074079 w 5877162"/>
                  <a:gd name="connsiteY4" fmla="*/ 196613 h 4864790"/>
                  <a:gd name="connsiteX5" fmla="*/ 306847 w 5877162"/>
                  <a:gd name="connsiteY5" fmla="*/ 1147020 h 4864790"/>
                  <a:gd name="connsiteX6" fmla="*/ 914775 w 5877162"/>
                  <a:gd name="connsiteY6" fmla="*/ 2153334 h 4864790"/>
                  <a:gd name="connsiteX7" fmla="*/ 617880 w 5877162"/>
                  <a:gd name="connsiteY7" fmla="*/ 1160997 h 4864790"/>
                  <a:gd name="connsiteX8" fmla="*/ 2585322 w 5877162"/>
                  <a:gd name="connsiteY8" fmla="*/ 2218242 h 4864790"/>
                  <a:gd name="connsiteX9" fmla="*/ 2950626 w 5877162"/>
                  <a:gd name="connsiteY9" fmla="*/ 4864790 h 4864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877162" h="4864790">
                    <a:moveTo>
                      <a:pt x="2950626" y="4864790"/>
                    </a:moveTo>
                    <a:cubicBezTo>
                      <a:pt x="5096973" y="4416353"/>
                      <a:pt x="4566446" y="3665173"/>
                      <a:pt x="5054202" y="3315522"/>
                    </a:cubicBezTo>
                    <a:cubicBezTo>
                      <a:pt x="5205591" y="3140501"/>
                      <a:pt x="5608727" y="3158058"/>
                      <a:pt x="5877162" y="2766882"/>
                    </a:cubicBezTo>
                    <a:cubicBezTo>
                      <a:pt x="5612556" y="1633910"/>
                      <a:pt x="5238676" y="969478"/>
                      <a:pt x="4124068" y="70823"/>
                    </a:cubicBezTo>
                    <a:cubicBezTo>
                      <a:pt x="3210425" y="0"/>
                      <a:pt x="3080893" y="64401"/>
                      <a:pt x="2074079" y="196613"/>
                    </a:cubicBezTo>
                    <a:cubicBezTo>
                      <a:pt x="1359290" y="431623"/>
                      <a:pt x="520207" y="766020"/>
                      <a:pt x="306847" y="1147020"/>
                    </a:cubicBezTo>
                    <a:cubicBezTo>
                      <a:pt x="0" y="1935562"/>
                      <a:pt x="686280" y="2179141"/>
                      <a:pt x="914775" y="2153334"/>
                    </a:cubicBezTo>
                    <a:cubicBezTo>
                      <a:pt x="756169" y="1955816"/>
                      <a:pt x="159001" y="1778765"/>
                      <a:pt x="617880" y="1160997"/>
                    </a:cubicBezTo>
                    <a:cubicBezTo>
                      <a:pt x="937920" y="1145757"/>
                      <a:pt x="1623406" y="963345"/>
                      <a:pt x="2585322" y="2218242"/>
                    </a:cubicBezTo>
                    <a:cubicBezTo>
                      <a:pt x="3011678" y="3188292"/>
                      <a:pt x="3047853" y="3482166"/>
                      <a:pt x="2950626" y="486479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27" name="手繪多邊形 26"/>
              <p:cNvSpPr/>
              <p:nvPr/>
            </p:nvSpPr>
            <p:spPr>
              <a:xfrm>
                <a:off x="5499239" y="1049868"/>
                <a:ext cx="1658380" cy="2379349"/>
              </a:xfrm>
              <a:custGeom>
                <a:avLst/>
                <a:gdLst>
                  <a:gd name="connsiteX0" fmla="*/ 2103120 w 3566160"/>
                  <a:gd name="connsiteY0" fmla="*/ 0 h 4480560"/>
                  <a:gd name="connsiteX1" fmla="*/ 3566160 w 3566160"/>
                  <a:gd name="connsiteY1" fmla="*/ 1554480 h 4480560"/>
                  <a:gd name="connsiteX2" fmla="*/ 2011680 w 3566160"/>
                  <a:gd name="connsiteY2" fmla="*/ 4480560 h 4480560"/>
                  <a:gd name="connsiteX3" fmla="*/ 0 w 3566160"/>
                  <a:gd name="connsiteY3" fmla="*/ 3657600 h 4480560"/>
                  <a:gd name="connsiteX4" fmla="*/ 2286000 w 3566160"/>
                  <a:gd name="connsiteY4" fmla="*/ 0 h 4480560"/>
                  <a:gd name="connsiteX0" fmla="*/ 2103120 w 3566160"/>
                  <a:gd name="connsiteY0" fmla="*/ 0 h 4480560"/>
                  <a:gd name="connsiteX1" fmla="*/ 3566160 w 3566160"/>
                  <a:gd name="connsiteY1" fmla="*/ 1554480 h 4480560"/>
                  <a:gd name="connsiteX2" fmla="*/ 2011680 w 3566160"/>
                  <a:gd name="connsiteY2" fmla="*/ 4480560 h 4480560"/>
                  <a:gd name="connsiteX3" fmla="*/ 0 w 3566160"/>
                  <a:gd name="connsiteY3" fmla="*/ 3657600 h 4480560"/>
                  <a:gd name="connsiteX4" fmla="*/ 2063931 w 3566160"/>
                  <a:gd name="connsiteY4" fmla="*/ 35396 h 4480560"/>
                  <a:gd name="connsiteX0" fmla="*/ 2103120 w 3566160"/>
                  <a:gd name="connsiteY0" fmla="*/ 0 h 4480560"/>
                  <a:gd name="connsiteX1" fmla="*/ 3566160 w 3566160"/>
                  <a:gd name="connsiteY1" fmla="*/ 1554480 h 4480560"/>
                  <a:gd name="connsiteX2" fmla="*/ 2011680 w 3566160"/>
                  <a:gd name="connsiteY2" fmla="*/ 4480560 h 4480560"/>
                  <a:gd name="connsiteX3" fmla="*/ 0 w 3566160"/>
                  <a:gd name="connsiteY3" fmla="*/ 3657600 h 4480560"/>
                  <a:gd name="connsiteX4" fmla="*/ 2063931 w 3566160"/>
                  <a:gd name="connsiteY4" fmla="*/ 35396 h 4480560"/>
                  <a:gd name="connsiteX5" fmla="*/ 2103120 w 3566160"/>
                  <a:gd name="connsiteY5" fmla="*/ 0 h 4480560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63931 w 3574868"/>
                  <a:gd name="connsiteY0" fmla="*/ 350520 h 4795684"/>
                  <a:gd name="connsiteX1" fmla="*/ 3566160 w 3574868"/>
                  <a:gd name="connsiteY1" fmla="*/ 1869604 h 4795684"/>
                  <a:gd name="connsiteX2" fmla="*/ 2011680 w 3574868"/>
                  <a:gd name="connsiteY2" fmla="*/ 4795684 h 4795684"/>
                  <a:gd name="connsiteX3" fmla="*/ 0 w 3574868"/>
                  <a:gd name="connsiteY3" fmla="*/ 3972724 h 4795684"/>
                  <a:gd name="connsiteX4" fmla="*/ 2063931 w 3574868"/>
                  <a:gd name="connsiteY4" fmla="*/ 350520 h 4795684"/>
                  <a:gd name="connsiteX0" fmla="*/ 2063931 w 3574868"/>
                  <a:gd name="connsiteY0" fmla="*/ 0 h 4445164"/>
                  <a:gd name="connsiteX1" fmla="*/ 3566160 w 3574868"/>
                  <a:gd name="connsiteY1" fmla="*/ 1519084 h 4445164"/>
                  <a:gd name="connsiteX2" fmla="*/ 2011680 w 3574868"/>
                  <a:gd name="connsiteY2" fmla="*/ 4445164 h 4445164"/>
                  <a:gd name="connsiteX3" fmla="*/ 0 w 3574868"/>
                  <a:gd name="connsiteY3" fmla="*/ 3622204 h 4445164"/>
                  <a:gd name="connsiteX4" fmla="*/ 2063931 w 3574868"/>
                  <a:gd name="connsiteY4" fmla="*/ 0 h 4445164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63931 w 3566160"/>
                  <a:gd name="connsiteY0" fmla="*/ 0 h 4445164"/>
                  <a:gd name="connsiteX1" fmla="*/ 3566160 w 3566160"/>
                  <a:gd name="connsiteY1" fmla="*/ 1519084 h 4445164"/>
                  <a:gd name="connsiteX2" fmla="*/ 2011680 w 3566160"/>
                  <a:gd name="connsiteY2" fmla="*/ 4445164 h 4445164"/>
                  <a:gd name="connsiteX3" fmla="*/ 0 w 3566160"/>
                  <a:gd name="connsiteY3" fmla="*/ 3622204 h 4445164"/>
                  <a:gd name="connsiteX4" fmla="*/ 2063931 w 3566160"/>
                  <a:gd name="connsiteY4" fmla="*/ 0 h 4445164"/>
                  <a:gd name="connsiteX0" fmla="*/ 2072639 w 3574868"/>
                  <a:gd name="connsiteY0" fmla="*/ 0 h 4795684"/>
                  <a:gd name="connsiteX1" fmla="*/ 3574868 w 3574868"/>
                  <a:gd name="connsiteY1" fmla="*/ 1519084 h 4795684"/>
                  <a:gd name="connsiteX2" fmla="*/ 2020388 w 3574868"/>
                  <a:gd name="connsiteY2" fmla="*/ 4445164 h 4795684"/>
                  <a:gd name="connsiteX3" fmla="*/ 8708 w 3574868"/>
                  <a:gd name="connsiteY3" fmla="*/ 3622204 h 4795684"/>
                  <a:gd name="connsiteX4" fmla="*/ 2072639 w 3574868"/>
                  <a:gd name="connsiteY4" fmla="*/ 0 h 4795684"/>
                  <a:gd name="connsiteX0" fmla="*/ 2063931 w 3566160"/>
                  <a:gd name="connsiteY0" fmla="*/ 0 h 4795684"/>
                  <a:gd name="connsiteX1" fmla="*/ 3566160 w 3566160"/>
                  <a:gd name="connsiteY1" fmla="*/ 1519084 h 4795684"/>
                  <a:gd name="connsiteX2" fmla="*/ 2011680 w 3566160"/>
                  <a:gd name="connsiteY2" fmla="*/ 4445164 h 4795684"/>
                  <a:gd name="connsiteX3" fmla="*/ 0 w 3566160"/>
                  <a:gd name="connsiteY3" fmla="*/ 3622204 h 4795684"/>
                  <a:gd name="connsiteX4" fmla="*/ 2063931 w 3566160"/>
                  <a:gd name="connsiteY4" fmla="*/ 0 h 4795684"/>
                  <a:gd name="connsiteX0" fmla="*/ 2063931 w 3566160"/>
                  <a:gd name="connsiteY0" fmla="*/ 0 h 4795684"/>
                  <a:gd name="connsiteX1" fmla="*/ 3566160 w 3566160"/>
                  <a:gd name="connsiteY1" fmla="*/ 1519084 h 4795684"/>
                  <a:gd name="connsiteX2" fmla="*/ 2011680 w 3566160"/>
                  <a:gd name="connsiteY2" fmla="*/ 4445164 h 4795684"/>
                  <a:gd name="connsiteX3" fmla="*/ 0 w 3566160"/>
                  <a:gd name="connsiteY3" fmla="*/ 3622204 h 4795684"/>
                  <a:gd name="connsiteX4" fmla="*/ 2063931 w 3566160"/>
                  <a:gd name="connsiteY4" fmla="*/ 0 h 4795684"/>
                  <a:gd name="connsiteX0" fmla="*/ 2063931 w 3566160"/>
                  <a:gd name="connsiteY0" fmla="*/ 0 h 4795684"/>
                  <a:gd name="connsiteX1" fmla="*/ 3566160 w 3566160"/>
                  <a:gd name="connsiteY1" fmla="*/ 1519084 h 4795684"/>
                  <a:gd name="connsiteX2" fmla="*/ 2011680 w 3566160"/>
                  <a:gd name="connsiteY2" fmla="*/ 4445164 h 4795684"/>
                  <a:gd name="connsiteX3" fmla="*/ 0 w 3566160"/>
                  <a:gd name="connsiteY3" fmla="*/ 3622204 h 4795684"/>
                  <a:gd name="connsiteX4" fmla="*/ 2063931 w 3566160"/>
                  <a:gd name="connsiteY4" fmla="*/ 0 h 4795684"/>
                  <a:gd name="connsiteX0" fmla="*/ 2063931 w 3566160"/>
                  <a:gd name="connsiteY0" fmla="*/ 0 h 4795684"/>
                  <a:gd name="connsiteX1" fmla="*/ 3566160 w 3566160"/>
                  <a:gd name="connsiteY1" fmla="*/ 1519084 h 4795684"/>
                  <a:gd name="connsiteX2" fmla="*/ 2011680 w 3566160"/>
                  <a:gd name="connsiteY2" fmla="*/ 4445164 h 4795684"/>
                  <a:gd name="connsiteX3" fmla="*/ 0 w 3566160"/>
                  <a:gd name="connsiteY3" fmla="*/ 3622204 h 4795684"/>
                  <a:gd name="connsiteX4" fmla="*/ 2063931 w 3566160"/>
                  <a:gd name="connsiteY4" fmla="*/ 0 h 4795684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2011680 w 3566160"/>
                  <a:gd name="connsiteY2" fmla="*/ 4445164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2011680 w 3566160"/>
                  <a:gd name="connsiteY2" fmla="*/ 4445164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173956 w 3676185"/>
                  <a:gd name="connsiteY0" fmla="*/ 0 h 4903647"/>
                  <a:gd name="connsiteX1" fmla="*/ 3676185 w 3676185"/>
                  <a:gd name="connsiteY1" fmla="*/ 1519084 h 4903647"/>
                  <a:gd name="connsiteX2" fmla="*/ 2121705 w 3676185"/>
                  <a:gd name="connsiteY2" fmla="*/ 4445164 h 4903647"/>
                  <a:gd name="connsiteX3" fmla="*/ 110025 w 3676185"/>
                  <a:gd name="connsiteY3" fmla="*/ 3622204 h 4903647"/>
                  <a:gd name="connsiteX4" fmla="*/ 2173956 w 3676185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2011680 w 3566160"/>
                  <a:gd name="connsiteY2" fmla="*/ 4445164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1985554 w 3566160"/>
                  <a:gd name="connsiteY2" fmla="*/ 4393325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1985554 w 3566160"/>
                  <a:gd name="connsiteY2" fmla="*/ 4393325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1985554 w 3566160"/>
                  <a:gd name="connsiteY2" fmla="*/ 4393325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1985554 w 3566160"/>
                  <a:gd name="connsiteY2" fmla="*/ 4393325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  <a:gd name="connsiteX0" fmla="*/ 2063931 w 3566160"/>
                  <a:gd name="connsiteY0" fmla="*/ 0 h 4903647"/>
                  <a:gd name="connsiteX1" fmla="*/ 3566160 w 3566160"/>
                  <a:gd name="connsiteY1" fmla="*/ 1519084 h 4903647"/>
                  <a:gd name="connsiteX2" fmla="*/ 1985554 w 3566160"/>
                  <a:gd name="connsiteY2" fmla="*/ 4393325 h 4903647"/>
                  <a:gd name="connsiteX3" fmla="*/ 0 w 3566160"/>
                  <a:gd name="connsiteY3" fmla="*/ 3622204 h 4903647"/>
                  <a:gd name="connsiteX4" fmla="*/ 2063931 w 3566160"/>
                  <a:gd name="connsiteY4" fmla="*/ 0 h 49036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566160" h="4903647">
                    <a:moveTo>
                      <a:pt x="2063931" y="0"/>
                    </a:moveTo>
                    <a:cubicBezTo>
                      <a:pt x="2980871" y="912532"/>
                      <a:pt x="3098878" y="987841"/>
                      <a:pt x="3566160" y="1519084"/>
                    </a:cubicBezTo>
                    <a:cubicBezTo>
                      <a:pt x="3166352" y="3122532"/>
                      <a:pt x="2895861" y="4260678"/>
                      <a:pt x="1985554" y="4393325"/>
                    </a:cubicBezTo>
                    <a:cubicBezTo>
                      <a:pt x="1029532" y="4511132"/>
                      <a:pt x="25409" y="3982634"/>
                      <a:pt x="0" y="3622204"/>
                    </a:cubicBezTo>
                    <a:cubicBezTo>
                      <a:pt x="1863836" y="4903647"/>
                      <a:pt x="1889692" y="3143936"/>
                      <a:pt x="2063931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23" name="手繪多邊形 22"/>
            <p:cNvSpPr/>
            <p:nvPr/>
          </p:nvSpPr>
          <p:spPr>
            <a:xfrm>
              <a:off x="15369294" y="456555"/>
              <a:ext cx="935253" cy="882000"/>
            </a:xfrm>
            <a:custGeom>
              <a:avLst/>
              <a:gdLst>
                <a:gd name="connsiteX0" fmla="*/ 1280160 w 1280160"/>
                <a:gd name="connsiteY0" fmla="*/ 182880 h 2468880"/>
                <a:gd name="connsiteX1" fmla="*/ 0 w 1280160"/>
                <a:gd name="connsiteY1" fmla="*/ 2468880 h 2468880"/>
                <a:gd name="connsiteX2" fmla="*/ 1280160 w 1280160"/>
                <a:gd name="connsiteY2" fmla="*/ 1645920 h 2468880"/>
                <a:gd name="connsiteX3" fmla="*/ 1188720 w 1280160"/>
                <a:gd name="connsiteY3" fmla="*/ 0 h 2468880"/>
                <a:gd name="connsiteX0" fmla="*/ 1183907 w 1280160"/>
                <a:gd name="connsiteY0" fmla="*/ 49709 h 2468880"/>
                <a:gd name="connsiteX1" fmla="*/ 0 w 1280160"/>
                <a:gd name="connsiteY1" fmla="*/ 2468880 h 2468880"/>
                <a:gd name="connsiteX2" fmla="*/ 1280160 w 1280160"/>
                <a:gd name="connsiteY2" fmla="*/ 1645920 h 2468880"/>
                <a:gd name="connsiteX3" fmla="*/ 1188720 w 1280160"/>
                <a:gd name="connsiteY3" fmla="*/ 0 h 2468880"/>
                <a:gd name="connsiteX0" fmla="*/ 1183907 w 1280160"/>
                <a:gd name="connsiteY0" fmla="*/ 49709 h 2468880"/>
                <a:gd name="connsiteX1" fmla="*/ 0 w 1280160"/>
                <a:gd name="connsiteY1" fmla="*/ 2468880 h 2468880"/>
                <a:gd name="connsiteX2" fmla="*/ 1280160 w 1280160"/>
                <a:gd name="connsiteY2" fmla="*/ 1645920 h 2468880"/>
                <a:gd name="connsiteX3" fmla="*/ 1188720 w 1280160"/>
                <a:gd name="connsiteY3" fmla="*/ 0 h 2468880"/>
                <a:gd name="connsiteX4" fmla="*/ 1183907 w 1280160"/>
                <a:gd name="connsiteY4" fmla="*/ 49709 h 2468880"/>
                <a:gd name="connsiteX0" fmla="*/ 1188720 w 1280160"/>
                <a:gd name="connsiteY0" fmla="*/ 0 h 2468880"/>
                <a:gd name="connsiteX1" fmla="*/ 0 w 1280160"/>
                <a:gd name="connsiteY1" fmla="*/ 2468880 h 2468880"/>
                <a:gd name="connsiteX2" fmla="*/ 1280160 w 1280160"/>
                <a:gd name="connsiteY2" fmla="*/ 1645920 h 2468880"/>
                <a:gd name="connsiteX3" fmla="*/ 1188720 w 1280160"/>
                <a:gd name="connsiteY3" fmla="*/ 0 h 2468880"/>
                <a:gd name="connsiteX0" fmla="*/ 1188720 w 1478280"/>
                <a:gd name="connsiteY0" fmla="*/ 137160 h 2880360"/>
                <a:gd name="connsiteX1" fmla="*/ 0 w 1478280"/>
                <a:gd name="connsiteY1" fmla="*/ 2606040 h 2880360"/>
                <a:gd name="connsiteX2" fmla="*/ 1280160 w 1478280"/>
                <a:gd name="connsiteY2" fmla="*/ 1783080 h 2880360"/>
                <a:gd name="connsiteX3" fmla="*/ 1188720 w 1478280"/>
                <a:gd name="connsiteY3" fmla="*/ 137160 h 2880360"/>
                <a:gd name="connsiteX0" fmla="*/ 1188720 w 1402080"/>
                <a:gd name="connsiteY0" fmla="*/ 137160 h 2880360"/>
                <a:gd name="connsiteX1" fmla="*/ 0 w 1402080"/>
                <a:gd name="connsiteY1" fmla="*/ 2606040 h 2880360"/>
                <a:gd name="connsiteX2" fmla="*/ 827773 w 1402080"/>
                <a:gd name="connsiteY2" fmla="*/ 1529012 h 2880360"/>
                <a:gd name="connsiteX3" fmla="*/ 1188720 w 1402080"/>
                <a:gd name="connsiteY3" fmla="*/ 137160 h 2880360"/>
                <a:gd name="connsiteX0" fmla="*/ 1188720 w 1402080"/>
                <a:gd name="connsiteY0" fmla="*/ 137160 h 2880360"/>
                <a:gd name="connsiteX1" fmla="*/ 0 w 1402080"/>
                <a:gd name="connsiteY1" fmla="*/ 2606040 h 2880360"/>
                <a:gd name="connsiteX2" fmla="*/ 827773 w 1402080"/>
                <a:gd name="connsiteY2" fmla="*/ 1529012 h 2880360"/>
                <a:gd name="connsiteX3" fmla="*/ 1188720 w 1402080"/>
                <a:gd name="connsiteY3" fmla="*/ 137160 h 2880360"/>
                <a:gd name="connsiteX0" fmla="*/ 1188720 w 1402080"/>
                <a:gd name="connsiteY0" fmla="*/ 137160 h 2880360"/>
                <a:gd name="connsiteX1" fmla="*/ 0 w 1402080"/>
                <a:gd name="connsiteY1" fmla="*/ 2606040 h 2880360"/>
                <a:gd name="connsiteX2" fmla="*/ 827773 w 1402080"/>
                <a:gd name="connsiteY2" fmla="*/ 1529012 h 2880360"/>
                <a:gd name="connsiteX3" fmla="*/ 1188720 w 1402080"/>
                <a:gd name="connsiteY3" fmla="*/ 137160 h 2880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402080" h="2880360">
                  <a:moveTo>
                    <a:pt x="1188720" y="137160"/>
                  </a:moveTo>
                  <a:cubicBezTo>
                    <a:pt x="827608" y="1040579"/>
                    <a:pt x="495990" y="1719956"/>
                    <a:pt x="0" y="2606040"/>
                  </a:cubicBezTo>
                  <a:cubicBezTo>
                    <a:pt x="15240" y="2880360"/>
                    <a:pt x="629653" y="1940492"/>
                    <a:pt x="827773" y="1529012"/>
                  </a:cubicBezTo>
                  <a:cubicBezTo>
                    <a:pt x="1025893" y="1117532"/>
                    <a:pt x="1402080" y="0"/>
                    <a:pt x="1188720" y="13716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61442" name="群組 35"/>
          <p:cNvGrpSpPr>
            <a:grpSpLocks/>
          </p:cNvGrpSpPr>
          <p:nvPr/>
        </p:nvGrpSpPr>
        <p:grpSpPr bwMode="auto">
          <a:xfrm>
            <a:off x="2195513" y="333375"/>
            <a:ext cx="1800225" cy="6380163"/>
            <a:chOff x="2339752" y="-14645008"/>
            <a:chExt cx="26624928" cy="83348490"/>
          </a:xfrm>
        </p:grpSpPr>
        <p:grpSp>
          <p:nvGrpSpPr>
            <p:cNvPr id="61459" name="群組 21"/>
            <p:cNvGrpSpPr>
              <a:grpSpLocks/>
            </p:cNvGrpSpPr>
            <p:nvPr/>
          </p:nvGrpSpPr>
          <p:grpSpPr bwMode="auto">
            <a:xfrm>
              <a:off x="2339752" y="-14645008"/>
              <a:ext cx="26624928" cy="83348490"/>
              <a:chOff x="9036496" y="-28294090"/>
              <a:chExt cx="26241743" cy="83392769"/>
            </a:xfrm>
          </p:grpSpPr>
          <p:sp>
            <p:nvSpPr>
              <p:cNvPr id="43" name="手繪多邊形 42"/>
              <p:cNvSpPr/>
              <p:nvPr/>
            </p:nvSpPr>
            <p:spPr>
              <a:xfrm>
                <a:off x="11720837" y="-28294090"/>
                <a:ext cx="23557402" cy="83392769"/>
              </a:xfrm>
              <a:custGeom>
                <a:avLst/>
                <a:gdLst>
                  <a:gd name="connsiteX0" fmla="*/ 0 w 19110960"/>
                  <a:gd name="connsiteY0" fmla="*/ 365760 h 29992320"/>
                  <a:gd name="connsiteX1" fmla="*/ 16276320 w 19110960"/>
                  <a:gd name="connsiteY1" fmla="*/ 0 h 29992320"/>
                  <a:gd name="connsiteX2" fmla="*/ 19110960 w 19110960"/>
                  <a:gd name="connsiteY2" fmla="*/ 13441680 h 29992320"/>
                  <a:gd name="connsiteX3" fmla="*/ 17922240 w 19110960"/>
                  <a:gd name="connsiteY3" fmla="*/ 16642080 h 29992320"/>
                  <a:gd name="connsiteX4" fmla="*/ 16367760 w 19110960"/>
                  <a:gd name="connsiteY4" fmla="*/ 16642080 h 29992320"/>
                  <a:gd name="connsiteX5" fmla="*/ 15819120 w 19110960"/>
                  <a:gd name="connsiteY5" fmla="*/ 17830800 h 29992320"/>
                  <a:gd name="connsiteX6" fmla="*/ 13990320 w 19110960"/>
                  <a:gd name="connsiteY6" fmla="*/ 17830800 h 29992320"/>
                  <a:gd name="connsiteX7" fmla="*/ 16184880 w 19110960"/>
                  <a:gd name="connsiteY7" fmla="*/ 21488400 h 29992320"/>
                  <a:gd name="connsiteX8" fmla="*/ 16184880 w 19110960"/>
                  <a:gd name="connsiteY8" fmla="*/ 21488400 h 29992320"/>
                  <a:gd name="connsiteX9" fmla="*/ 17282160 w 19110960"/>
                  <a:gd name="connsiteY9" fmla="*/ 29900880 h 29992320"/>
                  <a:gd name="connsiteX10" fmla="*/ 16642080 w 19110960"/>
                  <a:gd name="connsiteY10" fmla="*/ 29992320 h 29992320"/>
                  <a:gd name="connsiteX0" fmla="*/ 0 w 19110960"/>
                  <a:gd name="connsiteY0" fmla="*/ 365760 h 45146784"/>
                  <a:gd name="connsiteX1" fmla="*/ 16276320 w 19110960"/>
                  <a:gd name="connsiteY1" fmla="*/ 0 h 45146784"/>
                  <a:gd name="connsiteX2" fmla="*/ 19110960 w 19110960"/>
                  <a:gd name="connsiteY2" fmla="*/ 13441680 h 45146784"/>
                  <a:gd name="connsiteX3" fmla="*/ 17922240 w 19110960"/>
                  <a:gd name="connsiteY3" fmla="*/ 16642080 h 45146784"/>
                  <a:gd name="connsiteX4" fmla="*/ 16367760 w 19110960"/>
                  <a:gd name="connsiteY4" fmla="*/ 16642080 h 45146784"/>
                  <a:gd name="connsiteX5" fmla="*/ 15819120 w 19110960"/>
                  <a:gd name="connsiteY5" fmla="*/ 17830800 h 45146784"/>
                  <a:gd name="connsiteX6" fmla="*/ 13990320 w 19110960"/>
                  <a:gd name="connsiteY6" fmla="*/ 17830800 h 45146784"/>
                  <a:gd name="connsiteX7" fmla="*/ 16184880 w 19110960"/>
                  <a:gd name="connsiteY7" fmla="*/ 21488400 h 45146784"/>
                  <a:gd name="connsiteX8" fmla="*/ 16184880 w 19110960"/>
                  <a:gd name="connsiteY8" fmla="*/ 21488400 h 45146784"/>
                  <a:gd name="connsiteX9" fmla="*/ 17282160 w 19110960"/>
                  <a:gd name="connsiteY9" fmla="*/ 29900880 h 45146784"/>
                  <a:gd name="connsiteX10" fmla="*/ 14105896 w 19110960"/>
                  <a:gd name="connsiteY10" fmla="*/ 45146784 h 45146784"/>
                  <a:gd name="connsiteX0" fmla="*/ 0 w 19110960"/>
                  <a:gd name="connsiteY0" fmla="*/ 365760 h 45146784"/>
                  <a:gd name="connsiteX1" fmla="*/ 16276320 w 19110960"/>
                  <a:gd name="connsiteY1" fmla="*/ 0 h 45146784"/>
                  <a:gd name="connsiteX2" fmla="*/ 19110960 w 19110960"/>
                  <a:gd name="connsiteY2" fmla="*/ 13441680 h 45146784"/>
                  <a:gd name="connsiteX3" fmla="*/ 17922240 w 19110960"/>
                  <a:gd name="connsiteY3" fmla="*/ 16642080 h 45146784"/>
                  <a:gd name="connsiteX4" fmla="*/ 16367760 w 19110960"/>
                  <a:gd name="connsiteY4" fmla="*/ 16642080 h 45146784"/>
                  <a:gd name="connsiteX5" fmla="*/ 15819120 w 19110960"/>
                  <a:gd name="connsiteY5" fmla="*/ 17830800 h 45146784"/>
                  <a:gd name="connsiteX6" fmla="*/ 13990320 w 19110960"/>
                  <a:gd name="connsiteY6" fmla="*/ 17830800 h 45146784"/>
                  <a:gd name="connsiteX7" fmla="*/ 16184880 w 19110960"/>
                  <a:gd name="connsiteY7" fmla="*/ 21488400 h 45146784"/>
                  <a:gd name="connsiteX8" fmla="*/ 16184880 w 19110960"/>
                  <a:gd name="connsiteY8" fmla="*/ 21488400 h 45146784"/>
                  <a:gd name="connsiteX9" fmla="*/ 16554168 w 19110960"/>
                  <a:gd name="connsiteY9" fmla="*/ 29881088 h 45146784"/>
                  <a:gd name="connsiteX10" fmla="*/ 14105896 w 19110960"/>
                  <a:gd name="connsiteY10" fmla="*/ 45146784 h 45146784"/>
                  <a:gd name="connsiteX0" fmla="*/ 0 w 19110960"/>
                  <a:gd name="connsiteY0" fmla="*/ 365760 h 45146784"/>
                  <a:gd name="connsiteX1" fmla="*/ 16276320 w 19110960"/>
                  <a:gd name="connsiteY1" fmla="*/ 0 h 45146784"/>
                  <a:gd name="connsiteX2" fmla="*/ 19110960 w 19110960"/>
                  <a:gd name="connsiteY2" fmla="*/ 13441680 h 45146784"/>
                  <a:gd name="connsiteX3" fmla="*/ 17922240 w 19110960"/>
                  <a:gd name="connsiteY3" fmla="*/ 16642080 h 45146784"/>
                  <a:gd name="connsiteX4" fmla="*/ 16367760 w 19110960"/>
                  <a:gd name="connsiteY4" fmla="*/ 16642080 h 45146784"/>
                  <a:gd name="connsiteX5" fmla="*/ 15819120 w 19110960"/>
                  <a:gd name="connsiteY5" fmla="*/ 17830800 h 45146784"/>
                  <a:gd name="connsiteX6" fmla="*/ 13990320 w 19110960"/>
                  <a:gd name="connsiteY6" fmla="*/ 17830800 h 45146784"/>
                  <a:gd name="connsiteX7" fmla="*/ 16184880 w 19110960"/>
                  <a:gd name="connsiteY7" fmla="*/ 21488400 h 45146784"/>
                  <a:gd name="connsiteX8" fmla="*/ 16184880 w 19110960"/>
                  <a:gd name="connsiteY8" fmla="*/ 21488400 h 45146784"/>
                  <a:gd name="connsiteX9" fmla="*/ 15546056 w 19110960"/>
                  <a:gd name="connsiteY9" fmla="*/ 21456152 h 45146784"/>
                  <a:gd name="connsiteX10" fmla="*/ 16554168 w 19110960"/>
                  <a:gd name="connsiteY10" fmla="*/ 29881088 h 45146784"/>
                  <a:gd name="connsiteX11" fmla="*/ 14105896 w 19110960"/>
                  <a:gd name="connsiteY11" fmla="*/ 45146784 h 45146784"/>
                  <a:gd name="connsiteX0" fmla="*/ 0 w 19110960"/>
                  <a:gd name="connsiteY0" fmla="*/ 365760 h 45146784"/>
                  <a:gd name="connsiteX1" fmla="*/ 16276320 w 19110960"/>
                  <a:gd name="connsiteY1" fmla="*/ 0 h 45146784"/>
                  <a:gd name="connsiteX2" fmla="*/ 19110960 w 19110960"/>
                  <a:gd name="connsiteY2" fmla="*/ 13441680 h 45146784"/>
                  <a:gd name="connsiteX3" fmla="*/ 17922240 w 19110960"/>
                  <a:gd name="connsiteY3" fmla="*/ 16642080 h 45146784"/>
                  <a:gd name="connsiteX4" fmla="*/ 16367760 w 19110960"/>
                  <a:gd name="connsiteY4" fmla="*/ 16642080 h 45146784"/>
                  <a:gd name="connsiteX5" fmla="*/ 15819120 w 19110960"/>
                  <a:gd name="connsiteY5" fmla="*/ 17830800 h 45146784"/>
                  <a:gd name="connsiteX6" fmla="*/ 13990320 w 19110960"/>
                  <a:gd name="connsiteY6" fmla="*/ 17830800 h 45146784"/>
                  <a:gd name="connsiteX7" fmla="*/ 16184880 w 19110960"/>
                  <a:gd name="connsiteY7" fmla="*/ 21488400 h 45146784"/>
                  <a:gd name="connsiteX8" fmla="*/ 16184880 w 19110960"/>
                  <a:gd name="connsiteY8" fmla="*/ 21488400 h 45146784"/>
                  <a:gd name="connsiteX9" fmla="*/ 15546056 w 19110960"/>
                  <a:gd name="connsiteY9" fmla="*/ 21456152 h 45146784"/>
                  <a:gd name="connsiteX10" fmla="*/ 17130232 w 19110960"/>
                  <a:gd name="connsiteY10" fmla="*/ 28872976 h 45146784"/>
                  <a:gd name="connsiteX11" fmla="*/ 16554168 w 19110960"/>
                  <a:gd name="connsiteY11" fmla="*/ 29881088 h 45146784"/>
                  <a:gd name="connsiteX12" fmla="*/ 14105896 w 19110960"/>
                  <a:gd name="connsiteY12" fmla="*/ 45146784 h 45146784"/>
                  <a:gd name="connsiteX0" fmla="*/ 0 w 19110960"/>
                  <a:gd name="connsiteY0" fmla="*/ 365760 h 68189344"/>
                  <a:gd name="connsiteX1" fmla="*/ 16276320 w 19110960"/>
                  <a:gd name="connsiteY1" fmla="*/ 0 h 68189344"/>
                  <a:gd name="connsiteX2" fmla="*/ 19110960 w 19110960"/>
                  <a:gd name="connsiteY2" fmla="*/ 13441680 h 68189344"/>
                  <a:gd name="connsiteX3" fmla="*/ 17922240 w 19110960"/>
                  <a:gd name="connsiteY3" fmla="*/ 16642080 h 68189344"/>
                  <a:gd name="connsiteX4" fmla="*/ 16367760 w 19110960"/>
                  <a:gd name="connsiteY4" fmla="*/ 16642080 h 68189344"/>
                  <a:gd name="connsiteX5" fmla="*/ 15819120 w 19110960"/>
                  <a:gd name="connsiteY5" fmla="*/ 17830800 h 68189344"/>
                  <a:gd name="connsiteX6" fmla="*/ 13990320 w 19110960"/>
                  <a:gd name="connsiteY6" fmla="*/ 17830800 h 68189344"/>
                  <a:gd name="connsiteX7" fmla="*/ 16184880 w 19110960"/>
                  <a:gd name="connsiteY7" fmla="*/ 21488400 h 68189344"/>
                  <a:gd name="connsiteX8" fmla="*/ 16184880 w 19110960"/>
                  <a:gd name="connsiteY8" fmla="*/ 21488400 h 68189344"/>
                  <a:gd name="connsiteX9" fmla="*/ 15546056 w 19110960"/>
                  <a:gd name="connsiteY9" fmla="*/ 21456152 h 68189344"/>
                  <a:gd name="connsiteX10" fmla="*/ 17130232 w 19110960"/>
                  <a:gd name="connsiteY10" fmla="*/ 28872976 h 68189344"/>
                  <a:gd name="connsiteX11" fmla="*/ 16554168 w 19110960"/>
                  <a:gd name="connsiteY11" fmla="*/ 29881088 h 68189344"/>
                  <a:gd name="connsiteX12" fmla="*/ 9497384 w 19110960"/>
                  <a:gd name="connsiteY12" fmla="*/ 68189344 h 68189344"/>
                  <a:gd name="connsiteX0" fmla="*/ 0 w 19110960"/>
                  <a:gd name="connsiteY0" fmla="*/ 365760 h 68189344"/>
                  <a:gd name="connsiteX1" fmla="*/ 16276320 w 19110960"/>
                  <a:gd name="connsiteY1" fmla="*/ 0 h 68189344"/>
                  <a:gd name="connsiteX2" fmla="*/ 19110960 w 19110960"/>
                  <a:gd name="connsiteY2" fmla="*/ 13441680 h 68189344"/>
                  <a:gd name="connsiteX3" fmla="*/ 17922240 w 19110960"/>
                  <a:gd name="connsiteY3" fmla="*/ 16642080 h 68189344"/>
                  <a:gd name="connsiteX4" fmla="*/ 16367760 w 19110960"/>
                  <a:gd name="connsiteY4" fmla="*/ 16642080 h 68189344"/>
                  <a:gd name="connsiteX5" fmla="*/ 15819120 w 19110960"/>
                  <a:gd name="connsiteY5" fmla="*/ 17830800 h 68189344"/>
                  <a:gd name="connsiteX6" fmla="*/ 13990320 w 19110960"/>
                  <a:gd name="connsiteY6" fmla="*/ 17830800 h 68189344"/>
                  <a:gd name="connsiteX7" fmla="*/ 16184880 w 19110960"/>
                  <a:gd name="connsiteY7" fmla="*/ 21488400 h 68189344"/>
                  <a:gd name="connsiteX8" fmla="*/ 16184880 w 19110960"/>
                  <a:gd name="connsiteY8" fmla="*/ 21488400 h 68189344"/>
                  <a:gd name="connsiteX9" fmla="*/ 15546056 w 19110960"/>
                  <a:gd name="connsiteY9" fmla="*/ 21456152 h 68189344"/>
                  <a:gd name="connsiteX10" fmla="*/ 17130232 w 19110960"/>
                  <a:gd name="connsiteY10" fmla="*/ 28872976 h 68189344"/>
                  <a:gd name="connsiteX11" fmla="*/ 16554168 w 19110960"/>
                  <a:gd name="connsiteY11" fmla="*/ 29881088 h 68189344"/>
                  <a:gd name="connsiteX12" fmla="*/ 14177904 w 19110960"/>
                  <a:gd name="connsiteY12" fmla="*/ 46730960 h 68189344"/>
                  <a:gd name="connsiteX13" fmla="*/ 9497384 w 19110960"/>
                  <a:gd name="connsiteY13" fmla="*/ 68189344 h 68189344"/>
                  <a:gd name="connsiteX0" fmla="*/ 0 w 19110960"/>
                  <a:gd name="connsiteY0" fmla="*/ 365760 h 68189344"/>
                  <a:gd name="connsiteX1" fmla="*/ 16276320 w 19110960"/>
                  <a:gd name="connsiteY1" fmla="*/ 0 h 68189344"/>
                  <a:gd name="connsiteX2" fmla="*/ 19110960 w 19110960"/>
                  <a:gd name="connsiteY2" fmla="*/ 13441680 h 68189344"/>
                  <a:gd name="connsiteX3" fmla="*/ 17922240 w 19110960"/>
                  <a:gd name="connsiteY3" fmla="*/ 16642080 h 68189344"/>
                  <a:gd name="connsiteX4" fmla="*/ 16367760 w 19110960"/>
                  <a:gd name="connsiteY4" fmla="*/ 16642080 h 68189344"/>
                  <a:gd name="connsiteX5" fmla="*/ 15819120 w 19110960"/>
                  <a:gd name="connsiteY5" fmla="*/ 17830800 h 68189344"/>
                  <a:gd name="connsiteX6" fmla="*/ 13990320 w 19110960"/>
                  <a:gd name="connsiteY6" fmla="*/ 17830800 h 68189344"/>
                  <a:gd name="connsiteX7" fmla="*/ 16184880 w 19110960"/>
                  <a:gd name="connsiteY7" fmla="*/ 21488400 h 68189344"/>
                  <a:gd name="connsiteX8" fmla="*/ 16184880 w 19110960"/>
                  <a:gd name="connsiteY8" fmla="*/ 21488400 h 68189344"/>
                  <a:gd name="connsiteX9" fmla="*/ 15546056 w 19110960"/>
                  <a:gd name="connsiteY9" fmla="*/ 21456152 h 68189344"/>
                  <a:gd name="connsiteX10" fmla="*/ 17130232 w 19110960"/>
                  <a:gd name="connsiteY10" fmla="*/ 28872976 h 68189344"/>
                  <a:gd name="connsiteX11" fmla="*/ 16554168 w 19110960"/>
                  <a:gd name="connsiteY11" fmla="*/ 29881088 h 68189344"/>
                  <a:gd name="connsiteX12" fmla="*/ 14177904 w 19110960"/>
                  <a:gd name="connsiteY12" fmla="*/ 46730960 h 68189344"/>
                  <a:gd name="connsiteX13" fmla="*/ 9497384 w 19110960"/>
                  <a:gd name="connsiteY13" fmla="*/ 68189344 h 68189344"/>
                  <a:gd name="connsiteX0" fmla="*/ 0 w 19110960"/>
                  <a:gd name="connsiteY0" fmla="*/ 365760 h 55899564"/>
                  <a:gd name="connsiteX1" fmla="*/ 16276320 w 19110960"/>
                  <a:gd name="connsiteY1" fmla="*/ 0 h 55899564"/>
                  <a:gd name="connsiteX2" fmla="*/ 19110960 w 19110960"/>
                  <a:gd name="connsiteY2" fmla="*/ 13441680 h 55899564"/>
                  <a:gd name="connsiteX3" fmla="*/ 17922240 w 19110960"/>
                  <a:gd name="connsiteY3" fmla="*/ 16642080 h 55899564"/>
                  <a:gd name="connsiteX4" fmla="*/ 16367760 w 19110960"/>
                  <a:gd name="connsiteY4" fmla="*/ 16642080 h 55899564"/>
                  <a:gd name="connsiteX5" fmla="*/ 15819120 w 19110960"/>
                  <a:gd name="connsiteY5" fmla="*/ 17830800 h 55899564"/>
                  <a:gd name="connsiteX6" fmla="*/ 13990320 w 19110960"/>
                  <a:gd name="connsiteY6" fmla="*/ 17830800 h 55899564"/>
                  <a:gd name="connsiteX7" fmla="*/ 16184880 w 19110960"/>
                  <a:gd name="connsiteY7" fmla="*/ 21488400 h 55899564"/>
                  <a:gd name="connsiteX8" fmla="*/ 16184880 w 19110960"/>
                  <a:gd name="connsiteY8" fmla="*/ 21488400 h 55899564"/>
                  <a:gd name="connsiteX9" fmla="*/ 15546056 w 19110960"/>
                  <a:gd name="connsiteY9" fmla="*/ 21456152 h 55899564"/>
                  <a:gd name="connsiteX10" fmla="*/ 17130232 w 19110960"/>
                  <a:gd name="connsiteY10" fmla="*/ 28872976 h 55899564"/>
                  <a:gd name="connsiteX11" fmla="*/ 16554168 w 19110960"/>
                  <a:gd name="connsiteY11" fmla="*/ 29881088 h 55899564"/>
                  <a:gd name="connsiteX12" fmla="*/ 14177904 w 19110960"/>
                  <a:gd name="connsiteY12" fmla="*/ 46730960 h 55899564"/>
                  <a:gd name="connsiteX13" fmla="*/ 7409152 w 19110960"/>
                  <a:gd name="connsiteY13" fmla="*/ 36649840 h 55899564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5854672 w 19110960"/>
                  <a:gd name="connsiteY13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6905096 w 19110960"/>
                  <a:gd name="connsiteY13" fmla="*/ 36217792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6905096 w 19110960"/>
                  <a:gd name="connsiteY13" fmla="*/ 36217792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6905096 w 19110960"/>
                  <a:gd name="connsiteY13" fmla="*/ 36217792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7265136 w 19110960"/>
                  <a:gd name="connsiteY13" fmla="*/ 36145784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7265136 w 19110960"/>
                  <a:gd name="connsiteY13" fmla="*/ 36145784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66367840"/>
                  <a:gd name="connsiteX1" fmla="*/ 16276320 w 19110960"/>
                  <a:gd name="connsiteY1" fmla="*/ 0 h 66367840"/>
                  <a:gd name="connsiteX2" fmla="*/ 19110960 w 19110960"/>
                  <a:gd name="connsiteY2" fmla="*/ 13441680 h 66367840"/>
                  <a:gd name="connsiteX3" fmla="*/ 17922240 w 19110960"/>
                  <a:gd name="connsiteY3" fmla="*/ 16642080 h 66367840"/>
                  <a:gd name="connsiteX4" fmla="*/ 16367760 w 19110960"/>
                  <a:gd name="connsiteY4" fmla="*/ 16642080 h 66367840"/>
                  <a:gd name="connsiteX5" fmla="*/ 15819120 w 19110960"/>
                  <a:gd name="connsiteY5" fmla="*/ 17830800 h 66367840"/>
                  <a:gd name="connsiteX6" fmla="*/ 13990320 w 19110960"/>
                  <a:gd name="connsiteY6" fmla="*/ 17830800 h 66367840"/>
                  <a:gd name="connsiteX7" fmla="*/ 16184880 w 19110960"/>
                  <a:gd name="connsiteY7" fmla="*/ 21488400 h 66367840"/>
                  <a:gd name="connsiteX8" fmla="*/ 16184880 w 19110960"/>
                  <a:gd name="connsiteY8" fmla="*/ 21488400 h 66367840"/>
                  <a:gd name="connsiteX9" fmla="*/ 15546056 w 19110960"/>
                  <a:gd name="connsiteY9" fmla="*/ 21456152 h 66367840"/>
                  <a:gd name="connsiteX10" fmla="*/ 17130232 w 19110960"/>
                  <a:gd name="connsiteY10" fmla="*/ 28872976 h 66367840"/>
                  <a:gd name="connsiteX11" fmla="*/ 16554168 w 19110960"/>
                  <a:gd name="connsiteY11" fmla="*/ 29881088 h 66367840"/>
                  <a:gd name="connsiteX12" fmla="*/ 14177904 w 19110960"/>
                  <a:gd name="connsiteY12" fmla="*/ 46730960 h 66367840"/>
                  <a:gd name="connsiteX13" fmla="*/ 7265136 w 19110960"/>
                  <a:gd name="connsiteY13" fmla="*/ 36145784 h 66367840"/>
                  <a:gd name="connsiteX14" fmla="*/ 5854672 w 19110960"/>
                  <a:gd name="connsiteY14" fmla="*/ 66367840 h 66367840"/>
                  <a:gd name="connsiteX0" fmla="*/ 0 w 19110960"/>
                  <a:gd name="connsiteY0" fmla="*/ 365760 h 70241572"/>
                  <a:gd name="connsiteX1" fmla="*/ 16276320 w 19110960"/>
                  <a:gd name="connsiteY1" fmla="*/ 0 h 70241572"/>
                  <a:gd name="connsiteX2" fmla="*/ 19110960 w 19110960"/>
                  <a:gd name="connsiteY2" fmla="*/ 13441680 h 70241572"/>
                  <a:gd name="connsiteX3" fmla="*/ 17922240 w 19110960"/>
                  <a:gd name="connsiteY3" fmla="*/ 16642080 h 70241572"/>
                  <a:gd name="connsiteX4" fmla="*/ 16367760 w 19110960"/>
                  <a:gd name="connsiteY4" fmla="*/ 16642080 h 70241572"/>
                  <a:gd name="connsiteX5" fmla="*/ 15819120 w 19110960"/>
                  <a:gd name="connsiteY5" fmla="*/ 17830800 h 70241572"/>
                  <a:gd name="connsiteX6" fmla="*/ 13990320 w 19110960"/>
                  <a:gd name="connsiteY6" fmla="*/ 17830800 h 70241572"/>
                  <a:gd name="connsiteX7" fmla="*/ 16184880 w 19110960"/>
                  <a:gd name="connsiteY7" fmla="*/ 21488400 h 70241572"/>
                  <a:gd name="connsiteX8" fmla="*/ 16184880 w 19110960"/>
                  <a:gd name="connsiteY8" fmla="*/ 21488400 h 70241572"/>
                  <a:gd name="connsiteX9" fmla="*/ 15546056 w 19110960"/>
                  <a:gd name="connsiteY9" fmla="*/ 21456152 h 70241572"/>
                  <a:gd name="connsiteX10" fmla="*/ 17130232 w 19110960"/>
                  <a:gd name="connsiteY10" fmla="*/ 28872976 h 70241572"/>
                  <a:gd name="connsiteX11" fmla="*/ 16554168 w 19110960"/>
                  <a:gd name="connsiteY11" fmla="*/ 29881088 h 70241572"/>
                  <a:gd name="connsiteX12" fmla="*/ 14177904 w 19110960"/>
                  <a:gd name="connsiteY12" fmla="*/ 46730960 h 70241572"/>
                  <a:gd name="connsiteX13" fmla="*/ 9713408 w 19110960"/>
                  <a:gd name="connsiteY13" fmla="*/ 68477376 h 70241572"/>
                  <a:gd name="connsiteX14" fmla="*/ 7265136 w 19110960"/>
                  <a:gd name="connsiteY14" fmla="*/ 36145784 h 70241572"/>
                  <a:gd name="connsiteX15" fmla="*/ 5854672 w 19110960"/>
                  <a:gd name="connsiteY15" fmla="*/ 66367840 h 70241572"/>
                  <a:gd name="connsiteX0" fmla="*/ 0 w 19110960"/>
                  <a:gd name="connsiteY0" fmla="*/ 365760 h 68518840"/>
                  <a:gd name="connsiteX1" fmla="*/ 16276320 w 19110960"/>
                  <a:gd name="connsiteY1" fmla="*/ 0 h 68518840"/>
                  <a:gd name="connsiteX2" fmla="*/ 19110960 w 19110960"/>
                  <a:gd name="connsiteY2" fmla="*/ 13441680 h 68518840"/>
                  <a:gd name="connsiteX3" fmla="*/ 17922240 w 19110960"/>
                  <a:gd name="connsiteY3" fmla="*/ 16642080 h 68518840"/>
                  <a:gd name="connsiteX4" fmla="*/ 16367760 w 19110960"/>
                  <a:gd name="connsiteY4" fmla="*/ 16642080 h 68518840"/>
                  <a:gd name="connsiteX5" fmla="*/ 15819120 w 19110960"/>
                  <a:gd name="connsiteY5" fmla="*/ 17830800 h 68518840"/>
                  <a:gd name="connsiteX6" fmla="*/ 13990320 w 19110960"/>
                  <a:gd name="connsiteY6" fmla="*/ 17830800 h 68518840"/>
                  <a:gd name="connsiteX7" fmla="*/ 16184880 w 19110960"/>
                  <a:gd name="connsiteY7" fmla="*/ 21488400 h 68518840"/>
                  <a:gd name="connsiteX8" fmla="*/ 16184880 w 19110960"/>
                  <a:gd name="connsiteY8" fmla="*/ 21488400 h 68518840"/>
                  <a:gd name="connsiteX9" fmla="*/ 15546056 w 19110960"/>
                  <a:gd name="connsiteY9" fmla="*/ 21456152 h 68518840"/>
                  <a:gd name="connsiteX10" fmla="*/ 17130232 w 19110960"/>
                  <a:gd name="connsiteY10" fmla="*/ 28872976 h 68518840"/>
                  <a:gd name="connsiteX11" fmla="*/ 16554168 w 19110960"/>
                  <a:gd name="connsiteY11" fmla="*/ 29881088 h 68518840"/>
                  <a:gd name="connsiteX12" fmla="*/ 14177904 w 19110960"/>
                  <a:gd name="connsiteY12" fmla="*/ 46730960 h 68518840"/>
                  <a:gd name="connsiteX13" fmla="*/ 9713408 w 19110960"/>
                  <a:gd name="connsiteY13" fmla="*/ 68477376 h 68518840"/>
                  <a:gd name="connsiteX14" fmla="*/ 7265136 w 19110960"/>
                  <a:gd name="connsiteY14" fmla="*/ 36145784 h 68518840"/>
                  <a:gd name="connsiteX15" fmla="*/ 5854672 w 19110960"/>
                  <a:gd name="connsiteY15" fmla="*/ 66367840 h 68518840"/>
                  <a:gd name="connsiteX0" fmla="*/ 0 w 19110960"/>
                  <a:gd name="connsiteY0" fmla="*/ 365760 h 68518840"/>
                  <a:gd name="connsiteX1" fmla="*/ 16276320 w 19110960"/>
                  <a:gd name="connsiteY1" fmla="*/ 0 h 68518840"/>
                  <a:gd name="connsiteX2" fmla="*/ 19110960 w 19110960"/>
                  <a:gd name="connsiteY2" fmla="*/ 13441680 h 68518840"/>
                  <a:gd name="connsiteX3" fmla="*/ 17922240 w 19110960"/>
                  <a:gd name="connsiteY3" fmla="*/ 16642080 h 68518840"/>
                  <a:gd name="connsiteX4" fmla="*/ 16367760 w 19110960"/>
                  <a:gd name="connsiteY4" fmla="*/ 16642080 h 68518840"/>
                  <a:gd name="connsiteX5" fmla="*/ 15819120 w 19110960"/>
                  <a:gd name="connsiteY5" fmla="*/ 17830800 h 68518840"/>
                  <a:gd name="connsiteX6" fmla="*/ 13990320 w 19110960"/>
                  <a:gd name="connsiteY6" fmla="*/ 17830800 h 68518840"/>
                  <a:gd name="connsiteX7" fmla="*/ 16184880 w 19110960"/>
                  <a:gd name="connsiteY7" fmla="*/ 21488400 h 68518840"/>
                  <a:gd name="connsiteX8" fmla="*/ 16184880 w 19110960"/>
                  <a:gd name="connsiteY8" fmla="*/ 21488400 h 68518840"/>
                  <a:gd name="connsiteX9" fmla="*/ 15546056 w 19110960"/>
                  <a:gd name="connsiteY9" fmla="*/ 21456152 h 68518840"/>
                  <a:gd name="connsiteX10" fmla="*/ 17130232 w 19110960"/>
                  <a:gd name="connsiteY10" fmla="*/ 28872976 h 68518840"/>
                  <a:gd name="connsiteX11" fmla="*/ 16554168 w 19110960"/>
                  <a:gd name="connsiteY11" fmla="*/ 29881088 h 68518840"/>
                  <a:gd name="connsiteX12" fmla="*/ 14177904 w 19110960"/>
                  <a:gd name="connsiteY12" fmla="*/ 46730960 h 68518840"/>
                  <a:gd name="connsiteX13" fmla="*/ 9713408 w 19110960"/>
                  <a:gd name="connsiteY13" fmla="*/ 68477376 h 68518840"/>
                  <a:gd name="connsiteX14" fmla="*/ 7265136 w 19110960"/>
                  <a:gd name="connsiteY14" fmla="*/ 36145784 h 68518840"/>
                  <a:gd name="connsiteX15" fmla="*/ 5854672 w 19110960"/>
                  <a:gd name="connsiteY15" fmla="*/ 66367840 h 68518840"/>
                  <a:gd name="connsiteX0" fmla="*/ 0 w 19110960"/>
                  <a:gd name="connsiteY0" fmla="*/ 365760 h 72785855"/>
                  <a:gd name="connsiteX1" fmla="*/ 16276320 w 19110960"/>
                  <a:gd name="connsiteY1" fmla="*/ 0 h 72785855"/>
                  <a:gd name="connsiteX2" fmla="*/ 19110960 w 19110960"/>
                  <a:gd name="connsiteY2" fmla="*/ 13441680 h 72785855"/>
                  <a:gd name="connsiteX3" fmla="*/ 17922240 w 19110960"/>
                  <a:gd name="connsiteY3" fmla="*/ 16642080 h 72785855"/>
                  <a:gd name="connsiteX4" fmla="*/ 16367760 w 19110960"/>
                  <a:gd name="connsiteY4" fmla="*/ 16642080 h 72785855"/>
                  <a:gd name="connsiteX5" fmla="*/ 15819120 w 19110960"/>
                  <a:gd name="connsiteY5" fmla="*/ 17830800 h 72785855"/>
                  <a:gd name="connsiteX6" fmla="*/ 13990320 w 19110960"/>
                  <a:gd name="connsiteY6" fmla="*/ 17830800 h 72785855"/>
                  <a:gd name="connsiteX7" fmla="*/ 16184880 w 19110960"/>
                  <a:gd name="connsiteY7" fmla="*/ 21488400 h 72785855"/>
                  <a:gd name="connsiteX8" fmla="*/ 16184880 w 19110960"/>
                  <a:gd name="connsiteY8" fmla="*/ 21488400 h 72785855"/>
                  <a:gd name="connsiteX9" fmla="*/ 15546056 w 19110960"/>
                  <a:gd name="connsiteY9" fmla="*/ 21456152 h 72785855"/>
                  <a:gd name="connsiteX10" fmla="*/ 17130232 w 19110960"/>
                  <a:gd name="connsiteY10" fmla="*/ 28872976 h 72785855"/>
                  <a:gd name="connsiteX11" fmla="*/ 16554168 w 19110960"/>
                  <a:gd name="connsiteY11" fmla="*/ 29881088 h 72785855"/>
                  <a:gd name="connsiteX12" fmla="*/ 14177904 w 19110960"/>
                  <a:gd name="connsiteY12" fmla="*/ 46730960 h 72785855"/>
                  <a:gd name="connsiteX13" fmla="*/ 9713408 w 19110960"/>
                  <a:gd name="connsiteY13" fmla="*/ 68477376 h 72785855"/>
                  <a:gd name="connsiteX14" fmla="*/ 7985216 w 19110960"/>
                  <a:gd name="connsiteY14" fmla="*/ 67397256 h 72785855"/>
                  <a:gd name="connsiteX15" fmla="*/ 7265136 w 19110960"/>
                  <a:gd name="connsiteY15" fmla="*/ 36145784 h 72785855"/>
                  <a:gd name="connsiteX16" fmla="*/ 5854672 w 19110960"/>
                  <a:gd name="connsiteY16" fmla="*/ 66367840 h 72785855"/>
                  <a:gd name="connsiteX0" fmla="*/ 0 w 19110960"/>
                  <a:gd name="connsiteY0" fmla="*/ 365760 h 72509824"/>
                  <a:gd name="connsiteX1" fmla="*/ 16276320 w 19110960"/>
                  <a:gd name="connsiteY1" fmla="*/ 0 h 72509824"/>
                  <a:gd name="connsiteX2" fmla="*/ 19110960 w 19110960"/>
                  <a:gd name="connsiteY2" fmla="*/ 13441680 h 72509824"/>
                  <a:gd name="connsiteX3" fmla="*/ 17922240 w 19110960"/>
                  <a:gd name="connsiteY3" fmla="*/ 16642080 h 72509824"/>
                  <a:gd name="connsiteX4" fmla="*/ 16367760 w 19110960"/>
                  <a:gd name="connsiteY4" fmla="*/ 16642080 h 72509824"/>
                  <a:gd name="connsiteX5" fmla="*/ 15819120 w 19110960"/>
                  <a:gd name="connsiteY5" fmla="*/ 17830800 h 72509824"/>
                  <a:gd name="connsiteX6" fmla="*/ 13990320 w 19110960"/>
                  <a:gd name="connsiteY6" fmla="*/ 17830800 h 72509824"/>
                  <a:gd name="connsiteX7" fmla="*/ 16184880 w 19110960"/>
                  <a:gd name="connsiteY7" fmla="*/ 21488400 h 72509824"/>
                  <a:gd name="connsiteX8" fmla="*/ 16184880 w 19110960"/>
                  <a:gd name="connsiteY8" fmla="*/ 21488400 h 72509824"/>
                  <a:gd name="connsiteX9" fmla="*/ 15546056 w 19110960"/>
                  <a:gd name="connsiteY9" fmla="*/ 21456152 h 72509824"/>
                  <a:gd name="connsiteX10" fmla="*/ 17130232 w 19110960"/>
                  <a:gd name="connsiteY10" fmla="*/ 28872976 h 72509824"/>
                  <a:gd name="connsiteX11" fmla="*/ 16554168 w 19110960"/>
                  <a:gd name="connsiteY11" fmla="*/ 29881088 h 72509824"/>
                  <a:gd name="connsiteX12" fmla="*/ 14177904 w 19110960"/>
                  <a:gd name="connsiteY12" fmla="*/ 46730960 h 72509824"/>
                  <a:gd name="connsiteX13" fmla="*/ 12593728 w 19110960"/>
                  <a:gd name="connsiteY13" fmla="*/ 66821192 h 72509824"/>
                  <a:gd name="connsiteX14" fmla="*/ 7985216 w 19110960"/>
                  <a:gd name="connsiteY14" fmla="*/ 67397256 h 72509824"/>
                  <a:gd name="connsiteX15" fmla="*/ 7265136 w 19110960"/>
                  <a:gd name="connsiteY15" fmla="*/ 36145784 h 72509824"/>
                  <a:gd name="connsiteX16" fmla="*/ 5854672 w 19110960"/>
                  <a:gd name="connsiteY16" fmla="*/ 66367840 h 72509824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985216 w 19110960"/>
                  <a:gd name="connsiteY14" fmla="*/ 63796856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985216 w 19110960"/>
                  <a:gd name="connsiteY14" fmla="*/ 63796856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985216 w 19110960"/>
                  <a:gd name="connsiteY14" fmla="*/ 63796856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70484178"/>
                  <a:gd name="connsiteX1" fmla="*/ 16276320 w 19110960"/>
                  <a:gd name="connsiteY1" fmla="*/ 0 h 70484178"/>
                  <a:gd name="connsiteX2" fmla="*/ 19110960 w 19110960"/>
                  <a:gd name="connsiteY2" fmla="*/ 13441680 h 70484178"/>
                  <a:gd name="connsiteX3" fmla="*/ 17922240 w 19110960"/>
                  <a:gd name="connsiteY3" fmla="*/ 16642080 h 70484178"/>
                  <a:gd name="connsiteX4" fmla="*/ 16367760 w 19110960"/>
                  <a:gd name="connsiteY4" fmla="*/ 16642080 h 70484178"/>
                  <a:gd name="connsiteX5" fmla="*/ 15819120 w 19110960"/>
                  <a:gd name="connsiteY5" fmla="*/ 17830800 h 70484178"/>
                  <a:gd name="connsiteX6" fmla="*/ 13990320 w 19110960"/>
                  <a:gd name="connsiteY6" fmla="*/ 17830800 h 70484178"/>
                  <a:gd name="connsiteX7" fmla="*/ 16184880 w 19110960"/>
                  <a:gd name="connsiteY7" fmla="*/ 21488400 h 70484178"/>
                  <a:gd name="connsiteX8" fmla="*/ 16184880 w 19110960"/>
                  <a:gd name="connsiteY8" fmla="*/ 21488400 h 70484178"/>
                  <a:gd name="connsiteX9" fmla="*/ 15546056 w 19110960"/>
                  <a:gd name="connsiteY9" fmla="*/ 21456152 h 70484178"/>
                  <a:gd name="connsiteX10" fmla="*/ 17130232 w 19110960"/>
                  <a:gd name="connsiteY10" fmla="*/ 28872976 h 70484178"/>
                  <a:gd name="connsiteX11" fmla="*/ 16554168 w 19110960"/>
                  <a:gd name="connsiteY11" fmla="*/ 29881088 h 70484178"/>
                  <a:gd name="connsiteX12" fmla="*/ 14177904 w 19110960"/>
                  <a:gd name="connsiteY12" fmla="*/ 46730960 h 70484178"/>
                  <a:gd name="connsiteX13" fmla="*/ 12593728 w 19110960"/>
                  <a:gd name="connsiteY13" fmla="*/ 66821192 h 70484178"/>
                  <a:gd name="connsiteX14" fmla="*/ 7697184 w 19110960"/>
                  <a:gd name="connsiteY14" fmla="*/ 68045329 h 70484178"/>
                  <a:gd name="connsiteX15" fmla="*/ 7265136 w 19110960"/>
                  <a:gd name="connsiteY15" fmla="*/ 36145784 h 70484178"/>
                  <a:gd name="connsiteX16" fmla="*/ 5854672 w 19110960"/>
                  <a:gd name="connsiteY16" fmla="*/ 66367840 h 70484178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769192 w 19110960"/>
                  <a:gd name="connsiteY14" fmla="*/ 65741072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769192 w 19110960"/>
                  <a:gd name="connsiteY14" fmla="*/ 65741072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69883579"/>
                  <a:gd name="connsiteX1" fmla="*/ 16276320 w 19110960"/>
                  <a:gd name="connsiteY1" fmla="*/ 0 h 69883579"/>
                  <a:gd name="connsiteX2" fmla="*/ 19110960 w 19110960"/>
                  <a:gd name="connsiteY2" fmla="*/ 13441680 h 69883579"/>
                  <a:gd name="connsiteX3" fmla="*/ 17922240 w 19110960"/>
                  <a:gd name="connsiteY3" fmla="*/ 16642080 h 69883579"/>
                  <a:gd name="connsiteX4" fmla="*/ 16367760 w 19110960"/>
                  <a:gd name="connsiteY4" fmla="*/ 16642080 h 69883579"/>
                  <a:gd name="connsiteX5" fmla="*/ 15819120 w 19110960"/>
                  <a:gd name="connsiteY5" fmla="*/ 17830800 h 69883579"/>
                  <a:gd name="connsiteX6" fmla="*/ 13990320 w 19110960"/>
                  <a:gd name="connsiteY6" fmla="*/ 17830800 h 69883579"/>
                  <a:gd name="connsiteX7" fmla="*/ 16184880 w 19110960"/>
                  <a:gd name="connsiteY7" fmla="*/ 21488400 h 69883579"/>
                  <a:gd name="connsiteX8" fmla="*/ 16184880 w 19110960"/>
                  <a:gd name="connsiteY8" fmla="*/ 21488400 h 69883579"/>
                  <a:gd name="connsiteX9" fmla="*/ 15546056 w 19110960"/>
                  <a:gd name="connsiteY9" fmla="*/ 21456152 h 69883579"/>
                  <a:gd name="connsiteX10" fmla="*/ 17130232 w 19110960"/>
                  <a:gd name="connsiteY10" fmla="*/ 28872976 h 69883579"/>
                  <a:gd name="connsiteX11" fmla="*/ 16554168 w 19110960"/>
                  <a:gd name="connsiteY11" fmla="*/ 29881088 h 69883579"/>
                  <a:gd name="connsiteX12" fmla="*/ 14177904 w 19110960"/>
                  <a:gd name="connsiteY12" fmla="*/ 46730960 h 69883579"/>
                  <a:gd name="connsiteX13" fmla="*/ 12593728 w 19110960"/>
                  <a:gd name="connsiteY13" fmla="*/ 66821192 h 69883579"/>
                  <a:gd name="connsiteX14" fmla="*/ 7769192 w 19110960"/>
                  <a:gd name="connsiteY14" fmla="*/ 65741072 h 69883579"/>
                  <a:gd name="connsiteX15" fmla="*/ 7265136 w 19110960"/>
                  <a:gd name="connsiteY15" fmla="*/ 36145784 h 69883579"/>
                  <a:gd name="connsiteX16" fmla="*/ 5854672 w 19110960"/>
                  <a:gd name="connsiteY16" fmla="*/ 66367840 h 69883579"/>
                  <a:gd name="connsiteX0" fmla="*/ 0 w 19110960"/>
                  <a:gd name="connsiteY0" fmla="*/ 365760 h 69883580"/>
                  <a:gd name="connsiteX1" fmla="*/ 16276320 w 19110960"/>
                  <a:gd name="connsiteY1" fmla="*/ 0 h 69883580"/>
                  <a:gd name="connsiteX2" fmla="*/ 19110960 w 19110960"/>
                  <a:gd name="connsiteY2" fmla="*/ 13441680 h 69883580"/>
                  <a:gd name="connsiteX3" fmla="*/ 17922240 w 19110960"/>
                  <a:gd name="connsiteY3" fmla="*/ 16642080 h 69883580"/>
                  <a:gd name="connsiteX4" fmla="*/ 16367760 w 19110960"/>
                  <a:gd name="connsiteY4" fmla="*/ 16642080 h 69883580"/>
                  <a:gd name="connsiteX5" fmla="*/ 15819120 w 19110960"/>
                  <a:gd name="connsiteY5" fmla="*/ 17830800 h 69883580"/>
                  <a:gd name="connsiteX6" fmla="*/ 13990320 w 19110960"/>
                  <a:gd name="connsiteY6" fmla="*/ 17830800 h 69883580"/>
                  <a:gd name="connsiteX7" fmla="*/ 16184880 w 19110960"/>
                  <a:gd name="connsiteY7" fmla="*/ 21488400 h 69883580"/>
                  <a:gd name="connsiteX8" fmla="*/ 16184880 w 19110960"/>
                  <a:gd name="connsiteY8" fmla="*/ 21488400 h 69883580"/>
                  <a:gd name="connsiteX9" fmla="*/ 15546056 w 19110960"/>
                  <a:gd name="connsiteY9" fmla="*/ 21456152 h 69883580"/>
                  <a:gd name="connsiteX10" fmla="*/ 17130232 w 19110960"/>
                  <a:gd name="connsiteY10" fmla="*/ 28872976 h 69883580"/>
                  <a:gd name="connsiteX11" fmla="*/ 16554168 w 19110960"/>
                  <a:gd name="connsiteY11" fmla="*/ 29881088 h 69883580"/>
                  <a:gd name="connsiteX12" fmla="*/ 14177904 w 19110960"/>
                  <a:gd name="connsiteY12" fmla="*/ 46730960 h 69883580"/>
                  <a:gd name="connsiteX13" fmla="*/ 12161680 w 19110960"/>
                  <a:gd name="connsiteY13" fmla="*/ 66821193 h 69883580"/>
                  <a:gd name="connsiteX14" fmla="*/ 7769192 w 19110960"/>
                  <a:gd name="connsiteY14" fmla="*/ 65741072 h 69883580"/>
                  <a:gd name="connsiteX15" fmla="*/ 7265136 w 19110960"/>
                  <a:gd name="connsiteY15" fmla="*/ 36145784 h 69883580"/>
                  <a:gd name="connsiteX16" fmla="*/ 5854672 w 19110960"/>
                  <a:gd name="connsiteY16" fmla="*/ 66367840 h 69883580"/>
                  <a:gd name="connsiteX0" fmla="*/ 0 w 19110960"/>
                  <a:gd name="connsiteY0" fmla="*/ 365760 h 69767912"/>
                  <a:gd name="connsiteX1" fmla="*/ 16276320 w 19110960"/>
                  <a:gd name="connsiteY1" fmla="*/ 0 h 69767912"/>
                  <a:gd name="connsiteX2" fmla="*/ 19110960 w 19110960"/>
                  <a:gd name="connsiteY2" fmla="*/ 13441680 h 69767912"/>
                  <a:gd name="connsiteX3" fmla="*/ 17922240 w 19110960"/>
                  <a:gd name="connsiteY3" fmla="*/ 16642080 h 69767912"/>
                  <a:gd name="connsiteX4" fmla="*/ 16367760 w 19110960"/>
                  <a:gd name="connsiteY4" fmla="*/ 16642080 h 69767912"/>
                  <a:gd name="connsiteX5" fmla="*/ 15819120 w 19110960"/>
                  <a:gd name="connsiteY5" fmla="*/ 17830800 h 69767912"/>
                  <a:gd name="connsiteX6" fmla="*/ 13990320 w 19110960"/>
                  <a:gd name="connsiteY6" fmla="*/ 17830800 h 69767912"/>
                  <a:gd name="connsiteX7" fmla="*/ 16184880 w 19110960"/>
                  <a:gd name="connsiteY7" fmla="*/ 21488400 h 69767912"/>
                  <a:gd name="connsiteX8" fmla="*/ 16184880 w 19110960"/>
                  <a:gd name="connsiteY8" fmla="*/ 21488400 h 69767912"/>
                  <a:gd name="connsiteX9" fmla="*/ 15546056 w 19110960"/>
                  <a:gd name="connsiteY9" fmla="*/ 21456152 h 69767912"/>
                  <a:gd name="connsiteX10" fmla="*/ 17130232 w 19110960"/>
                  <a:gd name="connsiteY10" fmla="*/ 28872976 h 69767912"/>
                  <a:gd name="connsiteX11" fmla="*/ 16554168 w 19110960"/>
                  <a:gd name="connsiteY11" fmla="*/ 29881088 h 69767912"/>
                  <a:gd name="connsiteX12" fmla="*/ 14177904 w 19110960"/>
                  <a:gd name="connsiteY12" fmla="*/ 46730960 h 69767912"/>
                  <a:gd name="connsiteX13" fmla="*/ 12161680 w 19110960"/>
                  <a:gd name="connsiteY13" fmla="*/ 66821193 h 69767912"/>
                  <a:gd name="connsiteX14" fmla="*/ 7769192 w 19110960"/>
                  <a:gd name="connsiteY14" fmla="*/ 65741072 h 69767912"/>
                  <a:gd name="connsiteX15" fmla="*/ 7265136 w 19110960"/>
                  <a:gd name="connsiteY15" fmla="*/ 36145784 h 69767912"/>
                  <a:gd name="connsiteX16" fmla="*/ 5854672 w 19110960"/>
                  <a:gd name="connsiteY16" fmla="*/ 66367840 h 69767912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177904 w 19110960"/>
                  <a:gd name="connsiteY12" fmla="*/ 46730960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177904 w 19110960"/>
                  <a:gd name="connsiteY12" fmla="*/ 46730960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177904 w 19110960"/>
                  <a:gd name="connsiteY12" fmla="*/ 46730960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177904 w 19110960"/>
                  <a:gd name="connsiteY12" fmla="*/ 46730960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465936 w 19110960"/>
                  <a:gd name="connsiteY12" fmla="*/ 44426704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5854672 w 19110960"/>
                  <a:gd name="connsiteY16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5854672 w 19110960"/>
                  <a:gd name="connsiteY17" fmla="*/ 66367840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1360480 w 19110960"/>
                  <a:gd name="connsiteY17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458894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458894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458894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458894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1360480 w 19110960"/>
                  <a:gd name="connsiteY18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4744856 w 19110960"/>
                  <a:gd name="connsiteY18" fmla="*/ 67181232 h 70109440"/>
                  <a:gd name="connsiteX19" fmla="*/ 1360480 w 19110960"/>
                  <a:gd name="connsiteY19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5752968 w 19110960"/>
                  <a:gd name="connsiteY18" fmla="*/ 66173120 h 70109440"/>
                  <a:gd name="connsiteX19" fmla="*/ 1360480 w 19110960"/>
                  <a:gd name="connsiteY19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5752968 w 19110960"/>
                  <a:gd name="connsiteY18" fmla="*/ 66173120 h 70109440"/>
                  <a:gd name="connsiteX19" fmla="*/ 1360480 w 19110960"/>
                  <a:gd name="connsiteY19" fmla="*/ 66389144 h 70109440"/>
                  <a:gd name="connsiteX0" fmla="*/ 0 w 19110960"/>
                  <a:gd name="connsiteY0" fmla="*/ 365760 h 70109440"/>
                  <a:gd name="connsiteX1" fmla="*/ 16276320 w 19110960"/>
                  <a:gd name="connsiteY1" fmla="*/ 0 h 70109440"/>
                  <a:gd name="connsiteX2" fmla="*/ 19110960 w 19110960"/>
                  <a:gd name="connsiteY2" fmla="*/ 13441680 h 70109440"/>
                  <a:gd name="connsiteX3" fmla="*/ 17922240 w 19110960"/>
                  <a:gd name="connsiteY3" fmla="*/ 16642080 h 70109440"/>
                  <a:gd name="connsiteX4" fmla="*/ 16367760 w 19110960"/>
                  <a:gd name="connsiteY4" fmla="*/ 16642080 h 70109440"/>
                  <a:gd name="connsiteX5" fmla="*/ 15819120 w 19110960"/>
                  <a:gd name="connsiteY5" fmla="*/ 17830800 h 70109440"/>
                  <a:gd name="connsiteX6" fmla="*/ 13990320 w 19110960"/>
                  <a:gd name="connsiteY6" fmla="*/ 17830800 h 70109440"/>
                  <a:gd name="connsiteX7" fmla="*/ 16184880 w 19110960"/>
                  <a:gd name="connsiteY7" fmla="*/ 21488400 h 70109440"/>
                  <a:gd name="connsiteX8" fmla="*/ 16184880 w 19110960"/>
                  <a:gd name="connsiteY8" fmla="*/ 21488400 h 70109440"/>
                  <a:gd name="connsiteX9" fmla="*/ 15546056 w 19110960"/>
                  <a:gd name="connsiteY9" fmla="*/ 21456152 h 70109440"/>
                  <a:gd name="connsiteX10" fmla="*/ 17130232 w 19110960"/>
                  <a:gd name="connsiteY10" fmla="*/ 28872976 h 70109440"/>
                  <a:gd name="connsiteX11" fmla="*/ 16554168 w 19110960"/>
                  <a:gd name="connsiteY11" fmla="*/ 29881088 h 70109440"/>
                  <a:gd name="connsiteX12" fmla="*/ 14321920 w 19110960"/>
                  <a:gd name="connsiteY12" fmla="*/ 45578832 h 70109440"/>
                  <a:gd name="connsiteX13" fmla="*/ 12161680 w 19110960"/>
                  <a:gd name="connsiteY13" fmla="*/ 66821193 h 70109440"/>
                  <a:gd name="connsiteX14" fmla="*/ 7769192 w 19110960"/>
                  <a:gd name="connsiteY14" fmla="*/ 65741072 h 70109440"/>
                  <a:gd name="connsiteX15" fmla="*/ 7265136 w 19110960"/>
                  <a:gd name="connsiteY15" fmla="*/ 36145784 h 70109440"/>
                  <a:gd name="connsiteX16" fmla="*/ 6113008 w 19110960"/>
                  <a:gd name="connsiteY16" fmla="*/ 44858752 h 70109440"/>
                  <a:gd name="connsiteX17" fmla="*/ 6401040 w 19110960"/>
                  <a:gd name="connsiteY17" fmla="*/ 61708624 h 70109440"/>
                  <a:gd name="connsiteX18" fmla="*/ 5752968 w 19110960"/>
                  <a:gd name="connsiteY18" fmla="*/ 66173120 h 70109440"/>
                  <a:gd name="connsiteX19" fmla="*/ 1360480 w 19110960"/>
                  <a:gd name="connsiteY19" fmla="*/ 66389144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0 w 21350880"/>
                  <a:gd name="connsiteY19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3672408 w 21350880"/>
                  <a:gd name="connsiteY19" fmla="*/ 62212680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3672408 w 21350880"/>
                  <a:gd name="connsiteY19" fmla="*/ 62212680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3672408 w 21350880"/>
                  <a:gd name="connsiteY19" fmla="*/ 62212680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3672408 w 21350880"/>
                  <a:gd name="connsiteY19" fmla="*/ 62212680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92888 w 21350880"/>
                  <a:gd name="connsiteY18" fmla="*/ 66173120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344816 w 21350880"/>
                  <a:gd name="connsiteY18" fmla="*/ 67685288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344816 w 21350880"/>
                  <a:gd name="connsiteY18" fmla="*/ 6674918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344816 w 21350880"/>
                  <a:gd name="connsiteY18" fmla="*/ 6674918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20880 w 21350880"/>
                  <a:gd name="connsiteY18" fmla="*/ 65957096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920880 w 21350880"/>
                  <a:gd name="connsiteY18" fmla="*/ 65957096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0 w 21350880"/>
                  <a:gd name="connsiteY20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2808312 w 21350880"/>
                  <a:gd name="connsiteY20" fmla="*/ 47595056 h 70109440"/>
                  <a:gd name="connsiteX21" fmla="*/ 0 w 21350880"/>
                  <a:gd name="connsiteY21" fmla="*/ 31177232 h 70109440"/>
                  <a:gd name="connsiteX0" fmla="*/ 2239920 w 21350880"/>
                  <a:gd name="connsiteY0" fmla="*/ 365760 h 70109440"/>
                  <a:gd name="connsiteX1" fmla="*/ 18516240 w 21350880"/>
                  <a:gd name="connsiteY1" fmla="*/ 0 h 70109440"/>
                  <a:gd name="connsiteX2" fmla="*/ 21350880 w 21350880"/>
                  <a:gd name="connsiteY2" fmla="*/ 13441680 h 70109440"/>
                  <a:gd name="connsiteX3" fmla="*/ 20162160 w 21350880"/>
                  <a:gd name="connsiteY3" fmla="*/ 16642080 h 70109440"/>
                  <a:gd name="connsiteX4" fmla="*/ 18607680 w 21350880"/>
                  <a:gd name="connsiteY4" fmla="*/ 16642080 h 70109440"/>
                  <a:gd name="connsiteX5" fmla="*/ 18059040 w 21350880"/>
                  <a:gd name="connsiteY5" fmla="*/ 17830800 h 70109440"/>
                  <a:gd name="connsiteX6" fmla="*/ 16230240 w 21350880"/>
                  <a:gd name="connsiteY6" fmla="*/ 17830800 h 70109440"/>
                  <a:gd name="connsiteX7" fmla="*/ 18424800 w 21350880"/>
                  <a:gd name="connsiteY7" fmla="*/ 21488400 h 70109440"/>
                  <a:gd name="connsiteX8" fmla="*/ 18424800 w 21350880"/>
                  <a:gd name="connsiteY8" fmla="*/ 21488400 h 70109440"/>
                  <a:gd name="connsiteX9" fmla="*/ 17785976 w 21350880"/>
                  <a:gd name="connsiteY9" fmla="*/ 21456152 h 70109440"/>
                  <a:gd name="connsiteX10" fmla="*/ 19370152 w 21350880"/>
                  <a:gd name="connsiteY10" fmla="*/ 28872976 h 70109440"/>
                  <a:gd name="connsiteX11" fmla="*/ 18794088 w 21350880"/>
                  <a:gd name="connsiteY11" fmla="*/ 29881088 h 70109440"/>
                  <a:gd name="connsiteX12" fmla="*/ 16561840 w 21350880"/>
                  <a:gd name="connsiteY12" fmla="*/ 45578832 h 70109440"/>
                  <a:gd name="connsiteX13" fmla="*/ 14401600 w 21350880"/>
                  <a:gd name="connsiteY13" fmla="*/ 66821193 h 70109440"/>
                  <a:gd name="connsiteX14" fmla="*/ 10009112 w 21350880"/>
                  <a:gd name="connsiteY14" fmla="*/ 65741072 h 70109440"/>
                  <a:gd name="connsiteX15" fmla="*/ 9505056 w 21350880"/>
                  <a:gd name="connsiteY15" fmla="*/ 36145784 h 70109440"/>
                  <a:gd name="connsiteX16" fmla="*/ 8352928 w 21350880"/>
                  <a:gd name="connsiteY16" fmla="*/ 44858752 h 70109440"/>
                  <a:gd name="connsiteX17" fmla="*/ 8640960 w 21350880"/>
                  <a:gd name="connsiteY17" fmla="*/ 61708624 h 70109440"/>
                  <a:gd name="connsiteX18" fmla="*/ 7776864 w 21350880"/>
                  <a:gd name="connsiteY18" fmla="*/ 66389144 h 70109440"/>
                  <a:gd name="connsiteX19" fmla="*/ 3528392 w 21350880"/>
                  <a:gd name="connsiteY19" fmla="*/ 64948984 h 70109440"/>
                  <a:gd name="connsiteX20" fmla="*/ 2808312 w 21350880"/>
                  <a:gd name="connsiteY20" fmla="*/ 47595056 h 70109440"/>
                  <a:gd name="connsiteX21" fmla="*/ 0 w 21350880"/>
                  <a:gd name="connsiteY21" fmla="*/ 31177232 h 7010944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607680 w 21350880"/>
                  <a:gd name="connsiteY4" fmla="*/ 16276320 h 69743680"/>
                  <a:gd name="connsiteX5" fmla="*/ 18059040 w 21350880"/>
                  <a:gd name="connsiteY5" fmla="*/ 17465040 h 69743680"/>
                  <a:gd name="connsiteX6" fmla="*/ 16230240 w 21350880"/>
                  <a:gd name="connsiteY6" fmla="*/ 17465040 h 69743680"/>
                  <a:gd name="connsiteX7" fmla="*/ 18424800 w 21350880"/>
                  <a:gd name="connsiteY7" fmla="*/ 21122640 h 69743680"/>
                  <a:gd name="connsiteX8" fmla="*/ 18424800 w 21350880"/>
                  <a:gd name="connsiteY8" fmla="*/ 21122640 h 69743680"/>
                  <a:gd name="connsiteX9" fmla="*/ 17785976 w 21350880"/>
                  <a:gd name="connsiteY9" fmla="*/ 21090392 h 69743680"/>
                  <a:gd name="connsiteX10" fmla="*/ 19370152 w 21350880"/>
                  <a:gd name="connsiteY10" fmla="*/ 28507216 h 69743680"/>
                  <a:gd name="connsiteX11" fmla="*/ 18794088 w 21350880"/>
                  <a:gd name="connsiteY11" fmla="*/ 29515328 h 69743680"/>
                  <a:gd name="connsiteX12" fmla="*/ 16561840 w 21350880"/>
                  <a:gd name="connsiteY12" fmla="*/ 45213072 h 69743680"/>
                  <a:gd name="connsiteX13" fmla="*/ 14401600 w 21350880"/>
                  <a:gd name="connsiteY13" fmla="*/ 66455433 h 69743680"/>
                  <a:gd name="connsiteX14" fmla="*/ 10009112 w 21350880"/>
                  <a:gd name="connsiteY14" fmla="*/ 65375312 h 69743680"/>
                  <a:gd name="connsiteX15" fmla="*/ 9505056 w 21350880"/>
                  <a:gd name="connsiteY15" fmla="*/ 35780024 h 69743680"/>
                  <a:gd name="connsiteX16" fmla="*/ 8352928 w 21350880"/>
                  <a:gd name="connsiteY16" fmla="*/ 44492992 h 69743680"/>
                  <a:gd name="connsiteX17" fmla="*/ 8640960 w 21350880"/>
                  <a:gd name="connsiteY17" fmla="*/ 61342864 h 69743680"/>
                  <a:gd name="connsiteX18" fmla="*/ 7776864 w 21350880"/>
                  <a:gd name="connsiteY18" fmla="*/ 66023384 h 69743680"/>
                  <a:gd name="connsiteX19" fmla="*/ 3528392 w 21350880"/>
                  <a:gd name="connsiteY19" fmla="*/ 64583224 h 69743680"/>
                  <a:gd name="connsiteX20" fmla="*/ 2808312 w 21350880"/>
                  <a:gd name="connsiteY20" fmla="*/ 47229296 h 69743680"/>
                  <a:gd name="connsiteX21" fmla="*/ 0 w 21350880"/>
                  <a:gd name="connsiteY21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230240 w 21350880"/>
                  <a:gd name="connsiteY5" fmla="*/ 17465040 h 69743680"/>
                  <a:gd name="connsiteX6" fmla="*/ 18424800 w 21350880"/>
                  <a:gd name="connsiteY6" fmla="*/ 21122640 h 69743680"/>
                  <a:gd name="connsiteX7" fmla="*/ 18424800 w 21350880"/>
                  <a:gd name="connsiteY7" fmla="*/ 21122640 h 69743680"/>
                  <a:gd name="connsiteX8" fmla="*/ 17785976 w 21350880"/>
                  <a:gd name="connsiteY8" fmla="*/ 21090392 h 69743680"/>
                  <a:gd name="connsiteX9" fmla="*/ 19370152 w 21350880"/>
                  <a:gd name="connsiteY9" fmla="*/ 28507216 h 69743680"/>
                  <a:gd name="connsiteX10" fmla="*/ 18794088 w 21350880"/>
                  <a:gd name="connsiteY10" fmla="*/ 29515328 h 69743680"/>
                  <a:gd name="connsiteX11" fmla="*/ 16561840 w 21350880"/>
                  <a:gd name="connsiteY11" fmla="*/ 45213072 h 69743680"/>
                  <a:gd name="connsiteX12" fmla="*/ 14401600 w 21350880"/>
                  <a:gd name="connsiteY12" fmla="*/ 66455433 h 69743680"/>
                  <a:gd name="connsiteX13" fmla="*/ 10009112 w 21350880"/>
                  <a:gd name="connsiteY13" fmla="*/ 65375312 h 69743680"/>
                  <a:gd name="connsiteX14" fmla="*/ 9505056 w 21350880"/>
                  <a:gd name="connsiteY14" fmla="*/ 35780024 h 69743680"/>
                  <a:gd name="connsiteX15" fmla="*/ 8352928 w 21350880"/>
                  <a:gd name="connsiteY15" fmla="*/ 44492992 h 69743680"/>
                  <a:gd name="connsiteX16" fmla="*/ 8640960 w 21350880"/>
                  <a:gd name="connsiteY16" fmla="*/ 61342864 h 69743680"/>
                  <a:gd name="connsiteX17" fmla="*/ 7776864 w 21350880"/>
                  <a:gd name="connsiteY17" fmla="*/ 66023384 h 69743680"/>
                  <a:gd name="connsiteX18" fmla="*/ 3528392 w 21350880"/>
                  <a:gd name="connsiteY18" fmla="*/ 64583224 h 69743680"/>
                  <a:gd name="connsiteX19" fmla="*/ 2808312 w 21350880"/>
                  <a:gd name="connsiteY19" fmla="*/ 47229296 h 69743680"/>
                  <a:gd name="connsiteX20" fmla="*/ 0 w 21350880"/>
                  <a:gd name="connsiteY20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8424800 w 21350880"/>
                  <a:gd name="connsiteY6" fmla="*/ 21122640 h 69743680"/>
                  <a:gd name="connsiteX7" fmla="*/ 18424800 w 21350880"/>
                  <a:gd name="connsiteY7" fmla="*/ 21122640 h 69743680"/>
                  <a:gd name="connsiteX8" fmla="*/ 17785976 w 21350880"/>
                  <a:gd name="connsiteY8" fmla="*/ 21090392 h 69743680"/>
                  <a:gd name="connsiteX9" fmla="*/ 19370152 w 21350880"/>
                  <a:gd name="connsiteY9" fmla="*/ 28507216 h 69743680"/>
                  <a:gd name="connsiteX10" fmla="*/ 18794088 w 21350880"/>
                  <a:gd name="connsiteY10" fmla="*/ 29515328 h 69743680"/>
                  <a:gd name="connsiteX11" fmla="*/ 16561840 w 21350880"/>
                  <a:gd name="connsiteY11" fmla="*/ 45213072 h 69743680"/>
                  <a:gd name="connsiteX12" fmla="*/ 14401600 w 21350880"/>
                  <a:gd name="connsiteY12" fmla="*/ 66455433 h 69743680"/>
                  <a:gd name="connsiteX13" fmla="*/ 10009112 w 21350880"/>
                  <a:gd name="connsiteY13" fmla="*/ 65375312 h 69743680"/>
                  <a:gd name="connsiteX14" fmla="*/ 9505056 w 21350880"/>
                  <a:gd name="connsiteY14" fmla="*/ 35780024 h 69743680"/>
                  <a:gd name="connsiteX15" fmla="*/ 8352928 w 21350880"/>
                  <a:gd name="connsiteY15" fmla="*/ 44492992 h 69743680"/>
                  <a:gd name="connsiteX16" fmla="*/ 8640960 w 21350880"/>
                  <a:gd name="connsiteY16" fmla="*/ 61342864 h 69743680"/>
                  <a:gd name="connsiteX17" fmla="*/ 7776864 w 21350880"/>
                  <a:gd name="connsiteY17" fmla="*/ 66023384 h 69743680"/>
                  <a:gd name="connsiteX18" fmla="*/ 3528392 w 21350880"/>
                  <a:gd name="connsiteY18" fmla="*/ 64583224 h 69743680"/>
                  <a:gd name="connsiteX19" fmla="*/ 2808312 w 21350880"/>
                  <a:gd name="connsiteY19" fmla="*/ 47229296 h 69743680"/>
                  <a:gd name="connsiteX20" fmla="*/ 0 w 21350880"/>
                  <a:gd name="connsiteY20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8424800 w 21350880"/>
                  <a:gd name="connsiteY6" fmla="*/ 21122640 h 69743680"/>
                  <a:gd name="connsiteX7" fmla="*/ 18424800 w 21350880"/>
                  <a:gd name="connsiteY7" fmla="*/ 21122640 h 69743680"/>
                  <a:gd name="connsiteX8" fmla="*/ 19370152 w 21350880"/>
                  <a:gd name="connsiteY8" fmla="*/ 28507216 h 69743680"/>
                  <a:gd name="connsiteX9" fmla="*/ 18794088 w 21350880"/>
                  <a:gd name="connsiteY9" fmla="*/ 29515328 h 69743680"/>
                  <a:gd name="connsiteX10" fmla="*/ 16561840 w 21350880"/>
                  <a:gd name="connsiteY10" fmla="*/ 45213072 h 69743680"/>
                  <a:gd name="connsiteX11" fmla="*/ 14401600 w 21350880"/>
                  <a:gd name="connsiteY11" fmla="*/ 66455433 h 69743680"/>
                  <a:gd name="connsiteX12" fmla="*/ 10009112 w 21350880"/>
                  <a:gd name="connsiteY12" fmla="*/ 65375312 h 69743680"/>
                  <a:gd name="connsiteX13" fmla="*/ 9505056 w 21350880"/>
                  <a:gd name="connsiteY13" fmla="*/ 35780024 h 69743680"/>
                  <a:gd name="connsiteX14" fmla="*/ 8352928 w 21350880"/>
                  <a:gd name="connsiteY14" fmla="*/ 44492992 h 69743680"/>
                  <a:gd name="connsiteX15" fmla="*/ 8640960 w 21350880"/>
                  <a:gd name="connsiteY15" fmla="*/ 61342864 h 69743680"/>
                  <a:gd name="connsiteX16" fmla="*/ 7776864 w 21350880"/>
                  <a:gd name="connsiteY16" fmla="*/ 66023384 h 69743680"/>
                  <a:gd name="connsiteX17" fmla="*/ 3528392 w 21350880"/>
                  <a:gd name="connsiteY17" fmla="*/ 64583224 h 69743680"/>
                  <a:gd name="connsiteX18" fmla="*/ 2808312 w 21350880"/>
                  <a:gd name="connsiteY18" fmla="*/ 47229296 h 69743680"/>
                  <a:gd name="connsiteX19" fmla="*/ 0 w 21350880"/>
                  <a:gd name="connsiteY19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8424800 w 21350880"/>
                  <a:gd name="connsiteY6" fmla="*/ 21122640 h 69743680"/>
                  <a:gd name="connsiteX7" fmla="*/ 17785976 w 21350880"/>
                  <a:gd name="connsiteY7" fmla="*/ 21522440 h 69743680"/>
                  <a:gd name="connsiteX8" fmla="*/ 19370152 w 21350880"/>
                  <a:gd name="connsiteY8" fmla="*/ 28507216 h 69743680"/>
                  <a:gd name="connsiteX9" fmla="*/ 18794088 w 21350880"/>
                  <a:gd name="connsiteY9" fmla="*/ 29515328 h 69743680"/>
                  <a:gd name="connsiteX10" fmla="*/ 16561840 w 21350880"/>
                  <a:gd name="connsiteY10" fmla="*/ 45213072 h 69743680"/>
                  <a:gd name="connsiteX11" fmla="*/ 14401600 w 21350880"/>
                  <a:gd name="connsiteY11" fmla="*/ 66455433 h 69743680"/>
                  <a:gd name="connsiteX12" fmla="*/ 10009112 w 21350880"/>
                  <a:gd name="connsiteY12" fmla="*/ 65375312 h 69743680"/>
                  <a:gd name="connsiteX13" fmla="*/ 9505056 w 21350880"/>
                  <a:gd name="connsiteY13" fmla="*/ 35780024 h 69743680"/>
                  <a:gd name="connsiteX14" fmla="*/ 8352928 w 21350880"/>
                  <a:gd name="connsiteY14" fmla="*/ 44492992 h 69743680"/>
                  <a:gd name="connsiteX15" fmla="*/ 8640960 w 21350880"/>
                  <a:gd name="connsiteY15" fmla="*/ 61342864 h 69743680"/>
                  <a:gd name="connsiteX16" fmla="*/ 7776864 w 21350880"/>
                  <a:gd name="connsiteY16" fmla="*/ 66023384 h 69743680"/>
                  <a:gd name="connsiteX17" fmla="*/ 3528392 w 21350880"/>
                  <a:gd name="connsiteY17" fmla="*/ 64583224 h 69743680"/>
                  <a:gd name="connsiteX18" fmla="*/ 2808312 w 21350880"/>
                  <a:gd name="connsiteY18" fmla="*/ 47229296 h 69743680"/>
                  <a:gd name="connsiteX19" fmla="*/ 0 w 21350880"/>
                  <a:gd name="connsiteY19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7785976 w 21350880"/>
                  <a:gd name="connsiteY6" fmla="*/ 21522440 h 69743680"/>
                  <a:gd name="connsiteX7" fmla="*/ 19370152 w 21350880"/>
                  <a:gd name="connsiteY7" fmla="*/ 28507216 h 69743680"/>
                  <a:gd name="connsiteX8" fmla="*/ 18794088 w 21350880"/>
                  <a:gd name="connsiteY8" fmla="*/ 29515328 h 69743680"/>
                  <a:gd name="connsiteX9" fmla="*/ 16561840 w 21350880"/>
                  <a:gd name="connsiteY9" fmla="*/ 45213072 h 69743680"/>
                  <a:gd name="connsiteX10" fmla="*/ 14401600 w 21350880"/>
                  <a:gd name="connsiteY10" fmla="*/ 66455433 h 69743680"/>
                  <a:gd name="connsiteX11" fmla="*/ 10009112 w 21350880"/>
                  <a:gd name="connsiteY11" fmla="*/ 65375312 h 69743680"/>
                  <a:gd name="connsiteX12" fmla="*/ 9505056 w 21350880"/>
                  <a:gd name="connsiteY12" fmla="*/ 35780024 h 69743680"/>
                  <a:gd name="connsiteX13" fmla="*/ 8352928 w 21350880"/>
                  <a:gd name="connsiteY13" fmla="*/ 44492992 h 69743680"/>
                  <a:gd name="connsiteX14" fmla="*/ 8640960 w 21350880"/>
                  <a:gd name="connsiteY14" fmla="*/ 61342864 h 69743680"/>
                  <a:gd name="connsiteX15" fmla="*/ 7776864 w 21350880"/>
                  <a:gd name="connsiteY15" fmla="*/ 66023384 h 69743680"/>
                  <a:gd name="connsiteX16" fmla="*/ 3528392 w 21350880"/>
                  <a:gd name="connsiteY16" fmla="*/ 64583224 h 69743680"/>
                  <a:gd name="connsiteX17" fmla="*/ 2808312 w 21350880"/>
                  <a:gd name="connsiteY17" fmla="*/ 47229296 h 69743680"/>
                  <a:gd name="connsiteX18" fmla="*/ 0 w 21350880"/>
                  <a:gd name="connsiteY18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7785976 w 21350880"/>
                  <a:gd name="connsiteY6" fmla="*/ 21522440 h 69743680"/>
                  <a:gd name="connsiteX7" fmla="*/ 19370152 w 21350880"/>
                  <a:gd name="connsiteY7" fmla="*/ 28507216 h 69743680"/>
                  <a:gd name="connsiteX8" fmla="*/ 18794088 w 21350880"/>
                  <a:gd name="connsiteY8" fmla="*/ 29515328 h 69743680"/>
                  <a:gd name="connsiteX9" fmla="*/ 16561840 w 21350880"/>
                  <a:gd name="connsiteY9" fmla="*/ 45213072 h 69743680"/>
                  <a:gd name="connsiteX10" fmla="*/ 14401600 w 21350880"/>
                  <a:gd name="connsiteY10" fmla="*/ 66455433 h 69743680"/>
                  <a:gd name="connsiteX11" fmla="*/ 10009112 w 21350880"/>
                  <a:gd name="connsiteY11" fmla="*/ 65375312 h 69743680"/>
                  <a:gd name="connsiteX12" fmla="*/ 9505056 w 21350880"/>
                  <a:gd name="connsiteY12" fmla="*/ 35780024 h 69743680"/>
                  <a:gd name="connsiteX13" fmla="*/ 8352928 w 21350880"/>
                  <a:gd name="connsiteY13" fmla="*/ 44492992 h 69743680"/>
                  <a:gd name="connsiteX14" fmla="*/ 8640960 w 21350880"/>
                  <a:gd name="connsiteY14" fmla="*/ 61342864 h 69743680"/>
                  <a:gd name="connsiteX15" fmla="*/ 7776864 w 21350880"/>
                  <a:gd name="connsiteY15" fmla="*/ 66023384 h 69743680"/>
                  <a:gd name="connsiteX16" fmla="*/ 3528392 w 21350880"/>
                  <a:gd name="connsiteY16" fmla="*/ 64583224 h 69743680"/>
                  <a:gd name="connsiteX17" fmla="*/ 2808312 w 21350880"/>
                  <a:gd name="connsiteY17" fmla="*/ 47229296 h 69743680"/>
                  <a:gd name="connsiteX18" fmla="*/ 0 w 21350880"/>
                  <a:gd name="connsiteY18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59040 w 21350880"/>
                  <a:gd name="connsiteY4" fmla="*/ 17465040 h 69743680"/>
                  <a:gd name="connsiteX5" fmla="*/ 16489832 w 21350880"/>
                  <a:gd name="connsiteY5" fmla="*/ 18210072 h 69743680"/>
                  <a:gd name="connsiteX6" fmla="*/ 17785976 w 21350880"/>
                  <a:gd name="connsiteY6" fmla="*/ 21522440 h 69743680"/>
                  <a:gd name="connsiteX7" fmla="*/ 19370152 w 21350880"/>
                  <a:gd name="connsiteY7" fmla="*/ 28507216 h 69743680"/>
                  <a:gd name="connsiteX8" fmla="*/ 18794088 w 21350880"/>
                  <a:gd name="connsiteY8" fmla="*/ 29515328 h 69743680"/>
                  <a:gd name="connsiteX9" fmla="*/ 16561840 w 21350880"/>
                  <a:gd name="connsiteY9" fmla="*/ 45213072 h 69743680"/>
                  <a:gd name="connsiteX10" fmla="*/ 14401600 w 21350880"/>
                  <a:gd name="connsiteY10" fmla="*/ 66455433 h 69743680"/>
                  <a:gd name="connsiteX11" fmla="*/ 10009112 w 21350880"/>
                  <a:gd name="connsiteY11" fmla="*/ 65375312 h 69743680"/>
                  <a:gd name="connsiteX12" fmla="*/ 9505056 w 21350880"/>
                  <a:gd name="connsiteY12" fmla="*/ 35780024 h 69743680"/>
                  <a:gd name="connsiteX13" fmla="*/ 8352928 w 21350880"/>
                  <a:gd name="connsiteY13" fmla="*/ 44492992 h 69743680"/>
                  <a:gd name="connsiteX14" fmla="*/ 8640960 w 21350880"/>
                  <a:gd name="connsiteY14" fmla="*/ 61342864 h 69743680"/>
                  <a:gd name="connsiteX15" fmla="*/ 7776864 w 21350880"/>
                  <a:gd name="connsiteY15" fmla="*/ 66023384 h 69743680"/>
                  <a:gd name="connsiteX16" fmla="*/ 3528392 w 21350880"/>
                  <a:gd name="connsiteY16" fmla="*/ 64583224 h 69743680"/>
                  <a:gd name="connsiteX17" fmla="*/ 2808312 w 21350880"/>
                  <a:gd name="connsiteY17" fmla="*/ 47229296 h 69743680"/>
                  <a:gd name="connsiteX18" fmla="*/ 0 w 21350880"/>
                  <a:gd name="connsiteY18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02000 w 21350880"/>
                  <a:gd name="connsiteY4" fmla="*/ 18138064 h 69743680"/>
                  <a:gd name="connsiteX5" fmla="*/ 16489832 w 21350880"/>
                  <a:gd name="connsiteY5" fmla="*/ 18210072 h 69743680"/>
                  <a:gd name="connsiteX6" fmla="*/ 17785976 w 21350880"/>
                  <a:gd name="connsiteY6" fmla="*/ 21522440 h 69743680"/>
                  <a:gd name="connsiteX7" fmla="*/ 19370152 w 21350880"/>
                  <a:gd name="connsiteY7" fmla="*/ 28507216 h 69743680"/>
                  <a:gd name="connsiteX8" fmla="*/ 18794088 w 21350880"/>
                  <a:gd name="connsiteY8" fmla="*/ 29515328 h 69743680"/>
                  <a:gd name="connsiteX9" fmla="*/ 16561840 w 21350880"/>
                  <a:gd name="connsiteY9" fmla="*/ 45213072 h 69743680"/>
                  <a:gd name="connsiteX10" fmla="*/ 14401600 w 21350880"/>
                  <a:gd name="connsiteY10" fmla="*/ 66455433 h 69743680"/>
                  <a:gd name="connsiteX11" fmla="*/ 10009112 w 21350880"/>
                  <a:gd name="connsiteY11" fmla="*/ 65375312 h 69743680"/>
                  <a:gd name="connsiteX12" fmla="*/ 9505056 w 21350880"/>
                  <a:gd name="connsiteY12" fmla="*/ 35780024 h 69743680"/>
                  <a:gd name="connsiteX13" fmla="*/ 8352928 w 21350880"/>
                  <a:gd name="connsiteY13" fmla="*/ 44492992 h 69743680"/>
                  <a:gd name="connsiteX14" fmla="*/ 8640960 w 21350880"/>
                  <a:gd name="connsiteY14" fmla="*/ 61342864 h 69743680"/>
                  <a:gd name="connsiteX15" fmla="*/ 7776864 w 21350880"/>
                  <a:gd name="connsiteY15" fmla="*/ 66023384 h 69743680"/>
                  <a:gd name="connsiteX16" fmla="*/ 3528392 w 21350880"/>
                  <a:gd name="connsiteY16" fmla="*/ 64583224 h 69743680"/>
                  <a:gd name="connsiteX17" fmla="*/ 2808312 w 21350880"/>
                  <a:gd name="connsiteY17" fmla="*/ 47229296 h 69743680"/>
                  <a:gd name="connsiteX18" fmla="*/ 0 w 21350880"/>
                  <a:gd name="connsiteY18" fmla="*/ 30811472 h 69743680"/>
                  <a:gd name="connsiteX0" fmla="*/ 2239920 w 21350880"/>
                  <a:gd name="connsiteY0" fmla="*/ 0 h 69743680"/>
                  <a:gd name="connsiteX1" fmla="*/ 18650072 w 21350880"/>
                  <a:gd name="connsiteY1" fmla="*/ 91440 h 69743680"/>
                  <a:gd name="connsiteX2" fmla="*/ 21350880 w 21350880"/>
                  <a:gd name="connsiteY2" fmla="*/ 13075920 h 69743680"/>
                  <a:gd name="connsiteX3" fmla="*/ 20162160 w 21350880"/>
                  <a:gd name="connsiteY3" fmla="*/ 16276320 h 69743680"/>
                  <a:gd name="connsiteX4" fmla="*/ 18002000 w 21350880"/>
                  <a:gd name="connsiteY4" fmla="*/ 18138064 h 69743680"/>
                  <a:gd name="connsiteX5" fmla="*/ 16489832 w 21350880"/>
                  <a:gd name="connsiteY5" fmla="*/ 18210072 h 69743680"/>
                  <a:gd name="connsiteX6" fmla="*/ 17785976 w 21350880"/>
                  <a:gd name="connsiteY6" fmla="*/ 21522440 h 69743680"/>
                  <a:gd name="connsiteX7" fmla="*/ 19370152 w 21350880"/>
                  <a:gd name="connsiteY7" fmla="*/ 28507216 h 69743680"/>
                  <a:gd name="connsiteX8" fmla="*/ 18794088 w 21350880"/>
                  <a:gd name="connsiteY8" fmla="*/ 29515328 h 69743680"/>
                  <a:gd name="connsiteX9" fmla="*/ 16561840 w 21350880"/>
                  <a:gd name="connsiteY9" fmla="*/ 45213072 h 69743680"/>
                  <a:gd name="connsiteX10" fmla="*/ 14401600 w 21350880"/>
                  <a:gd name="connsiteY10" fmla="*/ 66455433 h 69743680"/>
                  <a:gd name="connsiteX11" fmla="*/ 10009112 w 21350880"/>
                  <a:gd name="connsiteY11" fmla="*/ 65375312 h 69743680"/>
                  <a:gd name="connsiteX12" fmla="*/ 9505056 w 21350880"/>
                  <a:gd name="connsiteY12" fmla="*/ 35780024 h 69743680"/>
                  <a:gd name="connsiteX13" fmla="*/ 8352928 w 21350880"/>
                  <a:gd name="connsiteY13" fmla="*/ 44492992 h 69743680"/>
                  <a:gd name="connsiteX14" fmla="*/ 8640960 w 21350880"/>
                  <a:gd name="connsiteY14" fmla="*/ 61342864 h 69743680"/>
                  <a:gd name="connsiteX15" fmla="*/ 7776864 w 21350880"/>
                  <a:gd name="connsiteY15" fmla="*/ 66023384 h 69743680"/>
                  <a:gd name="connsiteX16" fmla="*/ 3528392 w 21350880"/>
                  <a:gd name="connsiteY16" fmla="*/ 64583224 h 69743680"/>
                  <a:gd name="connsiteX17" fmla="*/ 2808312 w 21350880"/>
                  <a:gd name="connsiteY17" fmla="*/ 47229296 h 69743680"/>
                  <a:gd name="connsiteX18" fmla="*/ 0 w 21350880"/>
                  <a:gd name="connsiteY18" fmla="*/ 30811472 h 69743680"/>
                  <a:gd name="connsiteX0" fmla="*/ 2239920 w 21602895"/>
                  <a:gd name="connsiteY0" fmla="*/ 0 h 69743680"/>
                  <a:gd name="connsiteX1" fmla="*/ 18650072 w 21602895"/>
                  <a:gd name="connsiteY1" fmla="*/ 91440 h 69743680"/>
                  <a:gd name="connsiteX2" fmla="*/ 21350880 w 21602895"/>
                  <a:gd name="connsiteY2" fmla="*/ 13075920 h 69743680"/>
                  <a:gd name="connsiteX3" fmla="*/ 20162160 w 21602895"/>
                  <a:gd name="connsiteY3" fmla="*/ 16276320 h 69743680"/>
                  <a:gd name="connsiteX4" fmla="*/ 18002000 w 21602895"/>
                  <a:gd name="connsiteY4" fmla="*/ 18138064 h 69743680"/>
                  <a:gd name="connsiteX5" fmla="*/ 16489832 w 21602895"/>
                  <a:gd name="connsiteY5" fmla="*/ 18210072 h 69743680"/>
                  <a:gd name="connsiteX6" fmla="*/ 17785976 w 21602895"/>
                  <a:gd name="connsiteY6" fmla="*/ 21522440 h 69743680"/>
                  <a:gd name="connsiteX7" fmla="*/ 19370152 w 21602895"/>
                  <a:gd name="connsiteY7" fmla="*/ 28507216 h 69743680"/>
                  <a:gd name="connsiteX8" fmla="*/ 18794088 w 21602895"/>
                  <a:gd name="connsiteY8" fmla="*/ 29515328 h 69743680"/>
                  <a:gd name="connsiteX9" fmla="*/ 16561840 w 21602895"/>
                  <a:gd name="connsiteY9" fmla="*/ 45213072 h 69743680"/>
                  <a:gd name="connsiteX10" fmla="*/ 14401600 w 21602895"/>
                  <a:gd name="connsiteY10" fmla="*/ 66455433 h 69743680"/>
                  <a:gd name="connsiteX11" fmla="*/ 10009112 w 21602895"/>
                  <a:gd name="connsiteY11" fmla="*/ 65375312 h 69743680"/>
                  <a:gd name="connsiteX12" fmla="*/ 9505056 w 21602895"/>
                  <a:gd name="connsiteY12" fmla="*/ 35780024 h 69743680"/>
                  <a:gd name="connsiteX13" fmla="*/ 8352928 w 21602895"/>
                  <a:gd name="connsiteY13" fmla="*/ 44492992 h 69743680"/>
                  <a:gd name="connsiteX14" fmla="*/ 8640960 w 21602895"/>
                  <a:gd name="connsiteY14" fmla="*/ 61342864 h 69743680"/>
                  <a:gd name="connsiteX15" fmla="*/ 7776864 w 21602895"/>
                  <a:gd name="connsiteY15" fmla="*/ 66023384 h 69743680"/>
                  <a:gd name="connsiteX16" fmla="*/ 3528392 w 21602895"/>
                  <a:gd name="connsiteY16" fmla="*/ 64583224 h 69743680"/>
                  <a:gd name="connsiteX17" fmla="*/ 2808312 w 21602895"/>
                  <a:gd name="connsiteY17" fmla="*/ 47229296 h 69743680"/>
                  <a:gd name="connsiteX18" fmla="*/ 0 w 21602895"/>
                  <a:gd name="connsiteY18" fmla="*/ 30811472 h 69743680"/>
                  <a:gd name="connsiteX0" fmla="*/ 2239920 w 21602895"/>
                  <a:gd name="connsiteY0" fmla="*/ 0 h 69743680"/>
                  <a:gd name="connsiteX1" fmla="*/ 18650072 w 21602895"/>
                  <a:gd name="connsiteY1" fmla="*/ 91440 h 69743680"/>
                  <a:gd name="connsiteX2" fmla="*/ 21350880 w 21602895"/>
                  <a:gd name="connsiteY2" fmla="*/ 13075920 h 69743680"/>
                  <a:gd name="connsiteX3" fmla="*/ 20162160 w 21602895"/>
                  <a:gd name="connsiteY3" fmla="*/ 16276320 h 69743680"/>
                  <a:gd name="connsiteX4" fmla="*/ 18002000 w 21602895"/>
                  <a:gd name="connsiteY4" fmla="*/ 18138064 h 69743680"/>
                  <a:gd name="connsiteX5" fmla="*/ 16489832 w 21602895"/>
                  <a:gd name="connsiteY5" fmla="*/ 18210072 h 69743680"/>
                  <a:gd name="connsiteX6" fmla="*/ 17785976 w 21602895"/>
                  <a:gd name="connsiteY6" fmla="*/ 21522440 h 69743680"/>
                  <a:gd name="connsiteX7" fmla="*/ 19370152 w 21602895"/>
                  <a:gd name="connsiteY7" fmla="*/ 28507216 h 69743680"/>
                  <a:gd name="connsiteX8" fmla="*/ 18794088 w 21602895"/>
                  <a:gd name="connsiteY8" fmla="*/ 29515328 h 69743680"/>
                  <a:gd name="connsiteX9" fmla="*/ 16561840 w 21602895"/>
                  <a:gd name="connsiteY9" fmla="*/ 45213072 h 69743680"/>
                  <a:gd name="connsiteX10" fmla="*/ 14401600 w 21602895"/>
                  <a:gd name="connsiteY10" fmla="*/ 66455433 h 69743680"/>
                  <a:gd name="connsiteX11" fmla="*/ 10009112 w 21602895"/>
                  <a:gd name="connsiteY11" fmla="*/ 65375312 h 69743680"/>
                  <a:gd name="connsiteX12" fmla="*/ 9505056 w 21602895"/>
                  <a:gd name="connsiteY12" fmla="*/ 35780024 h 69743680"/>
                  <a:gd name="connsiteX13" fmla="*/ 8352928 w 21602895"/>
                  <a:gd name="connsiteY13" fmla="*/ 44492992 h 69743680"/>
                  <a:gd name="connsiteX14" fmla="*/ 8640960 w 21602895"/>
                  <a:gd name="connsiteY14" fmla="*/ 61342864 h 69743680"/>
                  <a:gd name="connsiteX15" fmla="*/ 7776864 w 21602895"/>
                  <a:gd name="connsiteY15" fmla="*/ 66023384 h 69743680"/>
                  <a:gd name="connsiteX16" fmla="*/ 3528392 w 21602895"/>
                  <a:gd name="connsiteY16" fmla="*/ 64583224 h 69743680"/>
                  <a:gd name="connsiteX17" fmla="*/ 2808312 w 21602895"/>
                  <a:gd name="connsiteY17" fmla="*/ 47229296 h 69743680"/>
                  <a:gd name="connsiteX18" fmla="*/ 0 w 21602895"/>
                  <a:gd name="connsiteY18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8002000 w 21420016"/>
                  <a:gd name="connsiteY4" fmla="*/ 18138064 h 69743680"/>
                  <a:gd name="connsiteX5" fmla="*/ 16489832 w 21420016"/>
                  <a:gd name="connsiteY5" fmla="*/ 18210072 h 69743680"/>
                  <a:gd name="connsiteX6" fmla="*/ 17785976 w 21420016"/>
                  <a:gd name="connsiteY6" fmla="*/ 21522440 h 69743680"/>
                  <a:gd name="connsiteX7" fmla="*/ 19370152 w 21420016"/>
                  <a:gd name="connsiteY7" fmla="*/ 28507216 h 69743680"/>
                  <a:gd name="connsiteX8" fmla="*/ 18794088 w 21420016"/>
                  <a:gd name="connsiteY8" fmla="*/ 29515328 h 69743680"/>
                  <a:gd name="connsiteX9" fmla="*/ 16561840 w 21420016"/>
                  <a:gd name="connsiteY9" fmla="*/ 45213072 h 69743680"/>
                  <a:gd name="connsiteX10" fmla="*/ 14401600 w 21420016"/>
                  <a:gd name="connsiteY10" fmla="*/ 66455433 h 69743680"/>
                  <a:gd name="connsiteX11" fmla="*/ 10009112 w 21420016"/>
                  <a:gd name="connsiteY11" fmla="*/ 65375312 h 69743680"/>
                  <a:gd name="connsiteX12" fmla="*/ 9505056 w 21420016"/>
                  <a:gd name="connsiteY12" fmla="*/ 35780024 h 69743680"/>
                  <a:gd name="connsiteX13" fmla="*/ 8352928 w 21420016"/>
                  <a:gd name="connsiteY13" fmla="*/ 44492992 h 69743680"/>
                  <a:gd name="connsiteX14" fmla="*/ 8640960 w 21420016"/>
                  <a:gd name="connsiteY14" fmla="*/ 61342864 h 69743680"/>
                  <a:gd name="connsiteX15" fmla="*/ 7776864 w 21420016"/>
                  <a:gd name="connsiteY15" fmla="*/ 66023384 h 69743680"/>
                  <a:gd name="connsiteX16" fmla="*/ 3528392 w 21420016"/>
                  <a:gd name="connsiteY16" fmla="*/ 64583224 h 69743680"/>
                  <a:gd name="connsiteX17" fmla="*/ 2808312 w 21420016"/>
                  <a:gd name="connsiteY17" fmla="*/ 47229296 h 69743680"/>
                  <a:gd name="connsiteX18" fmla="*/ 0 w 21420016"/>
                  <a:gd name="connsiteY18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8002000 w 21420016"/>
                  <a:gd name="connsiteY4" fmla="*/ 18138064 h 69743680"/>
                  <a:gd name="connsiteX5" fmla="*/ 16489832 w 21420016"/>
                  <a:gd name="connsiteY5" fmla="*/ 18210072 h 69743680"/>
                  <a:gd name="connsiteX6" fmla="*/ 17785976 w 21420016"/>
                  <a:gd name="connsiteY6" fmla="*/ 21522440 h 69743680"/>
                  <a:gd name="connsiteX7" fmla="*/ 19370152 w 21420016"/>
                  <a:gd name="connsiteY7" fmla="*/ 28507216 h 69743680"/>
                  <a:gd name="connsiteX8" fmla="*/ 18794088 w 21420016"/>
                  <a:gd name="connsiteY8" fmla="*/ 29515328 h 69743680"/>
                  <a:gd name="connsiteX9" fmla="*/ 16561840 w 21420016"/>
                  <a:gd name="connsiteY9" fmla="*/ 45213072 h 69743680"/>
                  <a:gd name="connsiteX10" fmla="*/ 14401600 w 21420016"/>
                  <a:gd name="connsiteY10" fmla="*/ 66455433 h 69743680"/>
                  <a:gd name="connsiteX11" fmla="*/ 10009112 w 21420016"/>
                  <a:gd name="connsiteY11" fmla="*/ 65375312 h 69743680"/>
                  <a:gd name="connsiteX12" fmla="*/ 9505056 w 21420016"/>
                  <a:gd name="connsiteY12" fmla="*/ 35780024 h 69743680"/>
                  <a:gd name="connsiteX13" fmla="*/ 8352928 w 21420016"/>
                  <a:gd name="connsiteY13" fmla="*/ 44492992 h 69743680"/>
                  <a:gd name="connsiteX14" fmla="*/ 8640960 w 21420016"/>
                  <a:gd name="connsiteY14" fmla="*/ 61342864 h 69743680"/>
                  <a:gd name="connsiteX15" fmla="*/ 7776864 w 21420016"/>
                  <a:gd name="connsiteY15" fmla="*/ 66023384 h 69743680"/>
                  <a:gd name="connsiteX16" fmla="*/ 3528392 w 21420016"/>
                  <a:gd name="connsiteY16" fmla="*/ 64583224 h 69743680"/>
                  <a:gd name="connsiteX17" fmla="*/ 2808312 w 21420016"/>
                  <a:gd name="connsiteY17" fmla="*/ 47229296 h 69743680"/>
                  <a:gd name="connsiteX18" fmla="*/ 0 w 21420016"/>
                  <a:gd name="connsiteY18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489832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5985776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420016"/>
                  <a:gd name="connsiteY0" fmla="*/ 0 h 69743680"/>
                  <a:gd name="connsiteX1" fmla="*/ 18650072 w 21420016"/>
                  <a:gd name="connsiteY1" fmla="*/ 91440 h 69743680"/>
                  <a:gd name="connsiteX2" fmla="*/ 21350880 w 21420016"/>
                  <a:gd name="connsiteY2" fmla="*/ 13075920 h 69743680"/>
                  <a:gd name="connsiteX3" fmla="*/ 20162160 w 21420016"/>
                  <a:gd name="connsiteY3" fmla="*/ 16276320 h 69743680"/>
                  <a:gd name="connsiteX4" fmla="*/ 16345816 w 21420016"/>
                  <a:gd name="connsiteY4" fmla="*/ 18210072 h 69743680"/>
                  <a:gd name="connsiteX5" fmla="*/ 17785976 w 21420016"/>
                  <a:gd name="connsiteY5" fmla="*/ 21522440 h 69743680"/>
                  <a:gd name="connsiteX6" fmla="*/ 19370152 w 21420016"/>
                  <a:gd name="connsiteY6" fmla="*/ 28507216 h 69743680"/>
                  <a:gd name="connsiteX7" fmla="*/ 18794088 w 21420016"/>
                  <a:gd name="connsiteY7" fmla="*/ 29515328 h 69743680"/>
                  <a:gd name="connsiteX8" fmla="*/ 16561840 w 21420016"/>
                  <a:gd name="connsiteY8" fmla="*/ 45213072 h 69743680"/>
                  <a:gd name="connsiteX9" fmla="*/ 14401600 w 21420016"/>
                  <a:gd name="connsiteY9" fmla="*/ 66455433 h 69743680"/>
                  <a:gd name="connsiteX10" fmla="*/ 10009112 w 21420016"/>
                  <a:gd name="connsiteY10" fmla="*/ 65375312 h 69743680"/>
                  <a:gd name="connsiteX11" fmla="*/ 9505056 w 21420016"/>
                  <a:gd name="connsiteY11" fmla="*/ 35780024 h 69743680"/>
                  <a:gd name="connsiteX12" fmla="*/ 8352928 w 21420016"/>
                  <a:gd name="connsiteY12" fmla="*/ 44492992 h 69743680"/>
                  <a:gd name="connsiteX13" fmla="*/ 8640960 w 21420016"/>
                  <a:gd name="connsiteY13" fmla="*/ 61342864 h 69743680"/>
                  <a:gd name="connsiteX14" fmla="*/ 7776864 w 21420016"/>
                  <a:gd name="connsiteY14" fmla="*/ 66023384 h 69743680"/>
                  <a:gd name="connsiteX15" fmla="*/ 3528392 w 21420016"/>
                  <a:gd name="connsiteY15" fmla="*/ 64583224 h 69743680"/>
                  <a:gd name="connsiteX16" fmla="*/ 2808312 w 21420016"/>
                  <a:gd name="connsiteY16" fmla="*/ 47229296 h 69743680"/>
                  <a:gd name="connsiteX17" fmla="*/ 0 w 21420016"/>
                  <a:gd name="connsiteY17" fmla="*/ 30811472 h 69743680"/>
                  <a:gd name="connsiteX0" fmla="*/ 2239920 w 21835232"/>
                  <a:gd name="connsiteY0" fmla="*/ 2087880 h 71831560"/>
                  <a:gd name="connsiteX1" fmla="*/ 18650072 w 21835232"/>
                  <a:gd name="connsiteY1" fmla="*/ 2179320 h 71831560"/>
                  <a:gd name="connsiteX2" fmla="*/ 21350880 w 21835232"/>
                  <a:gd name="connsiteY2" fmla="*/ 15163800 h 71831560"/>
                  <a:gd name="connsiteX3" fmla="*/ 20162160 w 21835232"/>
                  <a:gd name="connsiteY3" fmla="*/ 18364200 h 71831560"/>
                  <a:gd name="connsiteX4" fmla="*/ 16345816 w 21835232"/>
                  <a:gd name="connsiteY4" fmla="*/ 20297952 h 71831560"/>
                  <a:gd name="connsiteX5" fmla="*/ 17785976 w 21835232"/>
                  <a:gd name="connsiteY5" fmla="*/ 23610320 h 71831560"/>
                  <a:gd name="connsiteX6" fmla="*/ 19370152 w 21835232"/>
                  <a:gd name="connsiteY6" fmla="*/ 30595096 h 71831560"/>
                  <a:gd name="connsiteX7" fmla="*/ 18794088 w 21835232"/>
                  <a:gd name="connsiteY7" fmla="*/ 31603208 h 71831560"/>
                  <a:gd name="connsiteX8" fmla="*/ 16561840 w 21835232"/>
                  <a:gd name="connsiteY8" fmla="*/ 47300952 h 71831560"/>
                  <a:gd name="connsiteX9" fmla="*/ 14401600 w 21835232"/>
                  <a:gd name="connsiteY9" fmla="*/ 68543313 h 71831560"/>
                  <a:gd name="connsiteX10" fmla="*/ 10009112 w 21835232"/>
                  <a:gd name="connsiteY10" fmla="*/ 67463192 h 71831560"/>
                  <a:gd name="connsiteX11" fmla="*/ 9505056 w 21835232"/>
                  <a:gd name="connsiteY11" fmla="*/ 37867904 h 71831560"/>
                  <a:gd name="connsiteX12" fmla="*/ 8352928 w 21835232"/>
                  <a:gd name="connsiteY12" fmla="*/ 46580872 h 71831560"/>
                  <a:gd name="connsiteX13" fmla="*/ 8640960 w 21835232"/>
                  <a:gd name="connsiteY13" fmla="*/ 63430744 h 71831560"/>
                  <a:gd name="connsiteX14" fmla="*/ 7776864 w 21835232"/>
                  <a:gd name="connsiteY14" fmla="*/ 68111264 h 71831560"/>
                  <a:gd name="connsiteX15" fmla="*/ 3528392 w 21835232"/>
                  <a:gd name="connsiteY15" fmla="*/ 66671104 h 71831560"/>
                  <a:gd name="connsiteX16" fmla="*/ 2808312 w 21835232"/>
                  <a:gd name="connsiteY16" fmla="*/ 49317176 h 71831560"/>
                  <a:gd name="connsiteX17" fmla="*/ 0 w 21835232"/>
                  <a:gd name="connsiteY17" fmla="*/ 32899352 h 71831560"/>
                  <a:gd name="connsiteX0" fmla="*/ 2239920 w 21420016"/>
                  <a:gd name="connsiteY0" fmla="*/ 2087880 h 71831560"/>
                  <a:gd name="connsiteX1" fmla="*/ 18650072 w 21420016"/>
                  <a:gd name="connsiteY1" fmla="*/ 2179320 h 71831560"/>
                  <a:gd name="connsiteX2" fmla="*/ 21350880 w 21420016"/>
                  <a:gd name="connsiteY2" fmla="*/ 15163800 h 71831560"/>
                  <a:gd name="connsiteX3" fmla="*/ 20162160 w 21420016"/>
                  <a:gd name="connsiteY3" fmla="*/ 18364200 h 71831560"/>
                  <a:gd name="connsiteX4" fmla="*/ 16345816 w 21420016"/>
                  <a:gd name="connsiteY4" fmla="*/ 20297952 h 71831560"/>
                  <a:gd name="connsiteX5" fmla="*/ 17785976 w 21420016"/>
                  <a:gd name="connsiteY5" fmla="*/ 23610320 h 71831560"/>
                  <a:gd name="connsiteX6" fmla="*/ 19370152 w 21420016"/>
                  <a:gd name="connsiteY6" fmla="*/ 30595096 h 71831560"/>
                  <a:gd name="connsiteX7" fmla="*/ 18794088 w 21420016"/>
                  <a:gd name="connsiteY7" fmla="*/ 31603208 h 71831560"/>
                  <a:gd name="connsiteX8" fmla="*/ 16561840 w 21420016"/>
                  <a:gd name="connsiteY8" fmla="*/ 47300952 h 71831560"/>
                  <a:gd name="connsiteX9" fmla="*/ 14401600 w 21420016"/>
                  <a:gd name="connsiteY9" fmla="*/ 68543313 h 71831560"/>
                  <a:gd name="connsiteX10" fmla="*/ 10009112 w 21420016"/>
                  <a:gd name="connsiteY10" fmla="*/ 67463192 h 71831560"/>
                  <a:gd name="connsiteX11" fmla="*/ 9505056 w 21420016"/>
                  <a:gd name="connsiteY11" fmla="*/ 37867904 h 71831560"/>
                  <a:gd name="connsiteX12" fmla="*/ 8352928 w 21420016"/>
                  <a:gd name="connsiteY12" fmla="*/ 46580872 h 71831560"/>
                  <a:gd name="connsiteX13" fmla="*/ 8640960 w 21420016"/>
                  <a:gd name="connsiteY13" fmla="*/ 63430744 h 71831560"/>
                  <a:gd name="connsiteX14" fmla="*/ 7776864 w 21420016"/>
                  <a:gd name="connsiteY14" fmla="*/ 68111264 h 71831560"/>
                  <a:gd name="connsiteX15" fmla="*/ 3528392 w 21420016"/>
                  <a:gd name="connsiteY15" fmla="*/ 66671104 h 71831560"/>
                  <a:gd name="connsiteX16" fmla="*/ 2808312 w 21420016"/>
                  <a:gd name="connsiteY16" fmla="*/ 49317176 h 71831560"/>
                  <a:gd name="connsiteX17" fmla="*/ 0 w 21420016"/>
                  <a:gd name="connsiteY17" fmla="*/ 32899352 h 71831560"/>
                  <a:gd name="connsiteX0" fmla="*/ 2239920 w 21420016"/>
                  <a:gd name="connsiteY0" fmla="*/ 2087880 h 71831560"/>
                  <a:gd name="connsiteX1" fmla="*/ 18650072 w 21420016"/>
                  <a:gd name="connsiteY1" fmla="*/ 2179320 h 71831560"/>
                  <a:gd name="connsiteX2" fmla="*/ 21350880 w 21420016"/>
                  <a:gd name="connsiteY2" fmla="*/ 15163800 h 71831560"/>
                  <a:gd name="connsiteX3" fmla="*/ 20162160 w 21420016"/>
                  <a:gd name="connsiteY3" fmla="*/ 18364200 h 71831560"/>
                  <a:gd name="connsiteX4" fmla="*/ 16345816 w 21420016"/>
                  <a:gd name="connsiteY4" fmla="*/ 20297952 h 71831560"/>
                  <a:gd name="connsiteX5" fmla="*/ 17785976 w 21420016"/>
                  <a:gd name="connsiteY5" fmla="*/ 23610320 h 71831560"/>
                  <a:gd name="connsiteX6" fmla="*/ 19370152 w 21420016"/>
                  <a:gd name="connsiteY6" fmla="*/ 30595096 h 71831560"/>
                  <a:gd name="connsiteX7" fmla="*/ 18794088 w 21420016"/>
                  <a:gd name="connsiteY7" fmla="*/ 31603208 h 71831560"/>
                  <a:gd name="connsiteX8" fmla="*/ 16561840 w 21420016"/>
                  <a:gd name="connsiteY8" fmla="*/ 47300952 h 71831560"/>
                  <a:gd name="connsiteX9" fmla="*/ 14401600 w 21420016"/>
                  <a:gd name="connsiteY9" fmla="*/ 68543313 h 71831560"/>
                  <a:gd name="connsiteX10" fmla="*/ 10009112 w 21420016"/>
                  <a:gd name="connsiteY10" fmla="*/ 67463192 h 71831560"/>
                  <a:gd name="connsiteX11" fmla="*/ 9505056 w 21420016"/>
                  <a:gd name="connsiteY11" fmla="*/ 37867904 h 71831560"/>
                  <a:gd name="connsiteX12" fmla="*/ 8352928 w 21420016"/>
                  <a:gd name="connsiteY12" fmla="*/ 46580872 h 71831560"/>
                  <a:gd name="connsiteX13" fmla="*/ 8640960 w 21420016"/>
                  <a:gd name="connsiteY13" fmla="*/ 63430744 h 71831560"/>
                  <a:gd name="connsiteX14" fmla="*/ 7776864 w 21420016"/>
                  <a:gd name="connsiteY14" fmla="*/ 68111264 h 71831560"/>
                  <a:gd name="connsiteX15" fmla="*/ 3528392 w 21420016"/>
                  <a:gd name="connsiteY15" fmla="*/ 66671104 h 71831560"/>
                  <a:gd name="connsiteX16" fmla="*/ 2808312 w 21420016"/>
                  <a:gd name="connsiteY16" fmla="*/ 49317176 h 71831560"/>
                  <a:gd name="connsiteX17" fmla="*/ 0 w 21420016"/>
                  <a:gd name="connsiteY17" fmla="*/ 32899352 h 71831560"/>
                  <a:gd name="connsiteX0" fmla="*/ 2239920 w 21420016"/>
                  <a:gd name="connsiteY0" fmla="*/ 651208 h 70394888"/>
                  <a:gd name="connsiteX1" fmla="*/ 18650072 w 21420016"/>
                  <a:gd name="connsiteY1" fmla="*/ 742648 h 70394888"/>
                  <a:gd name="connsiteX2" fmla="*/ 21350880 w 21420016"/>
                  <a:gd name="connsiteY2" fmla="*/ 13727128 h 70394888"/>
                  <a:gd name="connsiteX3" fmla="*/ 20162160 w 21420016"/>
                  <a:gd name="connsiteY3" fmla="*/ 16927528 h 70394888"/>
                  <a:gd name="connsiteX4" fmla="*/ 16345816 w 21420016"/>
                  <a:gd name="connsiteY4" fmla="*/ 18861280 h 70394888"/>
                  <a:gd name="connsiteX5" fmla="*/ 17785976 w 21420016"/>
                  <a:gd name="connsiteY5" fmla="*/ 22173648 h 70394888"/>
                  <a:gd name="connsiteX6" fmla="*/ 19370152 w 21420016"/>
                  <a:gd name="connsiteY6" fmla="*/ 29158424 h 70394888"/>
                  <a:gd name="connsiteX7" fmla="*/ 18794088 w 21420016"/>
                  <a:gd name="connsiteY7" fmla="*/ 30166536 h 70394888"/>
                  <a:gd name="connsiteX8" fmla="*/ 16561840 w 21420016"/>
                  <a:gd name="connsiteY8" fmla="*/ 45864280 h 70394888"/>
                  <a:gd name="connsiteX9" fmla="*/ 14401600 w 21420016"/>
                  <a:gd name="connsiteY9" fmla="*/ 67106641 h 70394888"/>
                  <a:gd name="connsiteX10" fmla="*/ 10009112 w 21420016"/>
                  <a:gd name="connsiteY10" fmla="*/ 66026520 h 70394888"/>
                  <a:gd name="connsiteX11" fmla="*/ 9505056 w 21420016"/>
                  <a:gd name="connsiteY11" fmla="*/ 36431232 h 70394888"/>
                  <a:gd name="connsiteX12" fmla="*/ 8352928 w 21420016"/>
                  <a:gd name="connsiteY12" fmla="*/ 45144200 h 70394888"/>
                  <a:gd name="connsiteX13" fmla="*/ 8640960 w 21420016"/>
                  <a:gd name="connsiteY13" fmla="*/ 61994072 h 70394888"/>
                  <a:gd name="connsiteX14" fmla="*/ 7776864 w 21420016"/>
                  <a:gd name="connsiteY14" fmla="*/ 66674592 h 70394888"/>
                  <a:gd name="connsiteX15" fmla="*/ 3528392 w 21420016"/>
                  <a:gd name="connsiteY15" fmla="*/ 65234432 h 70394888"/>
                  <a:gd name="connsiteX16" fmla="*/ 2808312 w 21420016"/>
                  <a:gd name="connsiteY16" fmla="*/ 47880504 h 70394888"/>
                  <a:gd name="connsiteX17" fmla="*/ 0 w 21420016"/>
                  <a:gd name="connsiteY17" fmla="*/ 31462680 h 70394888"/>
                  <a:gd name="connsiteX0" fmla="*/ 727752 w 19907848"/>
                  <a:gd name="connsiteY0" fmla="*/ 651208 h 70394888"/>
                  <a:gd name="connsiteX1" fmla="*/ 17137904 w 19907848"/>
                  <a:gd name="connsiteY1" fmla="*/ 742648 h 70394888"/>
                  <a:gd name="connsiteX2" fmla="*/ 19838712 w 19907848"/>
                  <a:gd name="connsiteY2" fmla="*/ 13727128 h 70394888"/>
                  <a:gd name="connsiteX3" fmla="*/ 18649992 w 19907848"/>
                  <a:gd name="connsiteY3" fmla="*/ 16927528 h 70394888"/>
                  <a:gd name="connsiteX4" fmla="*/ 14833648 w 19907848"/>
                  <a:gd name="connsiteY4" fmla="*/ 18861280 h 70394888"/>
                  <a:gd name="connsiteX5" fmla="*/ 16273808 w 19907848"/>
                  <a:gd name="connsiteY5" fmla="*/ 22173648 h 70394888"/>
                  <a:gd name="connsiteX6" fmla="*/ 17857984 w 19907848"/>
                  <a:gd name="connsiteY6" fmla="*/ 29158424 h 70394888"/>
                  <a:gd name="connsiteX7" fmla="*/ 17281920 w 19907848"/>
                  <a:gd name="connsiteY7" fmla="*/ 30166536 h 70394888"/>
                  <a:gd name="connsiteX8" fmla="*/ 15049672 w 19907848"/>
                  <a:gd name="connsiteY8" fmla="*/ 45864280 h 70394888"/>
                  <a:gd name="connsiteX9" fmla="*/ 12889432 w 19907848"/>
                  <a:gd name="connsiteY9" fmla="*/ 67106641 h 70394888"/>
                  <a:gd name="connsiteX10" fmla="*/ 8496944 w 19907848"/>
                  <a:gd name="connsiteY10" fmla="*/ 66026520 h 70394888"/>
                  <a:gd name="connsiteX11" fmla="*/ 7992888 w 19907848"/>
                  <a:gd name="connsiteY11" fmla="*/ 36431232 h 70394888"/>
                  <a:gd name="connsiteX12" fmla="*/ 6840760 w 19907848"/>
                  <a:gd name="connsiteY12" fmla="*/ 45144200 h 70394888"/>
                  <a:gd name="connsiteX13" fmla="*/ 7128792 w 19907848"/>
                  <a:gd name="connsiteY13" fmla="*/ 61994072 h 70394888"/>
                  <a:gd name="connsiteX14" fmla="*/ 6264696 w 19907848"/>
                  <a:gd name="connsiteY14" fmla="*/ 66674592 h 70394888"/>
                  <a:gd name="connsiteX15" fmla="*/ 2016224 w 19907848"/>
                  <a:gd name="connsiteY15" fmla="*/ 65234432 h 70394888"/>
                  <a:gd name="connsiteX16" fmla="*/ 1296144 w 19907848"/>
                  <a:gd name="connsiteY16" fmla="*/ 47880504 h 70394888"/>
                  <a:gd name="connsiteX17" fmla="*/ 0 w 19907848"/>
                  <a:gd name="connsiteY17" fmla="*/ 20589472 h 70394888"/>
                  <a:gd name="connsiteX0" fmla="*/ 2167912 w 21348008"/>
                  <a:gd name="connsiteY0" fmla="*/ 651208 h 70394888"/>
                  <a:gd name="connsiteX1" fmla="*/ 18578064 w 21348008"/>
                  <a:gd name="connsiteY1" fmla="*/ 742648 h 70394888"/>
                  <a:gd name="connsiteX2" fmla="*/ 21278872 w 21348008"/>
                  <a:gd name="connsiteY2" fmla="*/ 13727128 h 70394888"/>
                  <a:gd name="connsiteX3" fmla="*/ 20090152 w 21348008"/>
                  <a:gd name="connsiteY3" fmla="*/ 16927528 h 70394888"/>
                  <a:gd name="connsiteX4" fmla="*/ 16273808 w 21348008"/>
                  <a:gd name="connsiteY4" fmla="*/ 18861280 h 70394888"/>
                  <a:gd name="connsiteX5" fmla="*/ 17713968 w 21348008"/>
                  <a:gd name="connsiteY5" fmla="*/ 22173648 h 70394888"/>
                  <a:gd name="connsiteX6" fmla="*/ 19298144 w 21348008"/>
                  <a:gd name="connsiteY6" fmla="*/ 29158424 h 70394888"/>
                  <a:gd name="connsiteX7" fmla="*/ 18722080 w 21348008"/>
                  <a:gd name="connsiteY7" fmla="*/ 30166536 h 70394888"/>
                  <a:gd name="connsiteX8" fmla="*/ 16489832 w 21348008"/>
                  <a:gd name="connsiteY8" fmla="*/ 45864280 h 70394888"/>
                  <a:gd name="connsiteX9" fmla="*/ 14329592 w 21348008"/>
                  <a:gd name="connsiteY9" fmla="*/ 67106641 h 70394888"/>
                  <a:gd name="connsiteX10" fmla="*/ 9937104 w 21348008"/>
                  <a:gd name="connsiteY10" fmla="*/ 66026520 h 70394888"/>
                  <a:gd name="connsiteX11" fmla="*/ 9433048 w 21348008"/>
                  <a:gd name="connsiteY11" fmla="*/ 36431232 h 70394888"/>
                  <a:gd name="connsiteX12" fmla="*/ 8280920 w 21348008"/>
                  <a:gd name="connsiteY12" fmla="*/ 45144200 h 70394888"/>
                  <a:gd name="connsiteX13" fmla="*/ 8568952 w 21348008"/>
                  <a:gd name="connsiteY13" fmla="*/ 61994072 h 70394888"/>
                  <a:gd name="connsiteX14" fmla="*/ 7704856 w 21348008"/>
                  <a:gd name="connsiteY14" fmla="*/ 66674592 h 70394888"/>
                  <a:gd name="connsiteX15" fmla="*/ 3456384 w 21348008"/>
                  <a:gd name="connsiteY15" fmla="*/ 65234432 h 70394888"/>
                  <a:gd name="connsiteX16" fmla="*/ 2736304 w 21348008"/>
                  <a:gd name="connsiteY16" fmla="*/ 47880504 h 70394888"/>
                  <a:gd name="connsiteX17" fmla="*/ 216024 w 21348008"/>
                  <a:gd name="connsiteY17" fmla="*/ 30742600 h 70394888"/>
                  <a:gd name="connsiteX18" fmla="*/ 1440160 w 21348008"/>
                  <a:gd name="connsiteY18" fmla="*/ 20589472 h 70394888"/>
                  <a:gd name="connsiteX0" fmla="*/ 1951888 w 21131984"/>
                  <a:gd name="connsiteY0" fmla="*/ 651208 h 70394888"/>
                  <a:gd name="connsiteX1" fmla="*/ 18362040 w 21131984"/>
                  <a:gd name="connsiteY1" fmla="*/ 742648 h 70394888"/>
                  <a:gd name="connsiteX2" fmla="*/ 21062848 w 21131984"/>
                  <a:gd name="connsiteY2" fmla="*/ 13727128 h 70394888"/>
                  <a:gd name="connsiteX3" fmla="*/ 19874128 w 21131984"/>
                  <a:gd name="connsiteY3" fmla="*/ 16927528 h 70394888"/>
                  <a:gd name="connsiteX4" fmla="*/ 16057784 w 21131984"/>
                  <a:gd name="connsiteY4" fmla="*/ 18861280 h 70394888"/>
                  <a:gd name="connsiteX5" fmla="*/ 17497944 w 21131984"/>
                  <a:gd name="connsiteY5" fmla="*/ 22173648 h 70394888"/>
                  <a:gd name="connsiteX6" fmla="*/ 19082120 w 21131984"/>
                  <a:gd name="connsiteY6" fmla="*/ 29158424 h 70394888"/>
                  <a:gd name="connsiteX7" fmla="*/ 18506056 w 21131984"/>
                  <a:gd name="connsiteY7" fmla="*/ 30166536 h 70394888"/>
                  <a:gd name="connsiteX8" fmla="*/ 16273808 w 21131984"/>
                  <a:gd name="connsiteY8" fmla="*/ 45864280 h 70394888"/>
                  <a:gd name="connsiteX9" fmla="*/ 14113568 w 21131984"/>
                  <a:gd name="connsiteY9" fmla="*/ 67106641 h 70394888"/>
                  <a:gd name="connsiteX10" fmla="*/ 9721080 w 21131984"/>
                  <a:gd name="connsiteY10" fmla="*/ 66026520 h 70394888"/>
                  <a:gd name="connsiteX11" fmla="*/ 9217024 w 21131984"/>
                  <a:gd name="connsiteY11" fmla="*/ 36431232 h 70394888"/>
                  <a:gd name="connsiteX12" fmla="*/ 8064896 w 21131984"/>
                  <a:gd name="connsiteY12" fmla="*/ 45144200 h 70394888"/>
                  <a:gd name="connsiteX13" fmla="*/ 8352928 w 21131984"/>
                  <a:gd name="connsiteY13" fmla="*/ 61994072 h 70394888"/>
                  <a:gd name="connsiteX14" fmla="*/ 7488832 w 21131984"/>
                  <a:gd name="connsiteY14" fmla="*/ 66674592 h 70394888"/>
                  <a:gd name="connsiteX15" fmla="*/ 3240360 w 21131984"/>
                  <a:gd name="connsiteY15" fmla="*/ 65234432 h 70394888"/>
                  <a:gd name="connsiteX16" fmla="*/ 2520280 w 21131984"/>
                  <a:gd name="connsiteY16" fmla="*/ 47880504 h 70394888"/>
                  <a:gd name="connsiteX17" fmla="*/ 0 w 21131984"/>
                  <a:gd name="connsiteY17" fmla="*/ 30742600 h 70394888"/>
                  <a:gd name="connsiteX18" fmla="*/ 1224136 w 21131984"/>
                  <a:gd name="connsiteY18" fmla="*/ 20589472 h 70394888"/>
                  <a:gd name="connsiteX0" fmla="*/ 4904216 w 24084312"/>
                  <a:gd name="connsiteY0" fmla="*/ 651208 h 70394888"/>
                  <a:gd name="connsiteX1" fmla="*/ 21314368 w 24084312"/>
                  <a:gd name="connsiteY1" fmla="*/ 742648 h 70394888"/>
                  <a:gd name="connsiteX2" fmla="*/ 24015176 w 24084312"/>
                  <a:gd name="connsiteY2" fmla="*/ 13727128 h 70394888"/>
                  <a:gd name="connsiteX3" fmla="*/ 22826456 w 24084312"/>
                  <a:gd name="connsiteY3" fmla="*/ 16927528 h 70394888"/>
                  <a:gd name="connsiteX4" fmla="*/ 19010112 w 24084312"/>
                  <a:gd name="connsiteY4" fmla="*/ 18861280 h 70394888"/>
                  <a:gd name="connsiteX5" fmla="*/ 20450272 w 24084312"/>
                  <a:gd name="connsiteY5" fmla="*/ 22173648 h 70394888"/>
                  <a:gd name="connsiteX6" fmla="*/ 22034448 w 24084312"/>
                  <a:gd name="connsiteY6" fmla="*/ 29158424 h 70394888"/>
                  <a:gd name="connsiteX7" fmla="*/ 21458384 w 24084312"/>
                  <a:gd name="connsiteY7" fmla="*/ 30166536 h 70394888"/>
                  <a:gd name="connsiteX8" fmla="*/ 19226136 w 24084312"/>
                  <a:gd name="connsiteY8" fmla="*/ 45864280 h 70394888"/>
                  <a:gd name="connsiteX9" fmla="*/ 17065896 w 24084312"/>
                  <a:gd name="connsiteY9" fmla="*/ 67106641 h 70394888"/>
                  <a:gd name="connsiteX10" fmla="*/ 12673408 w 24084312"/>
                  <a:gd name="connsiteY10" fmla="*/ 66026520 h 70394888"/>
                  <a:gd name="connsiteX11" fmla="*/ 12169352 w 24084312"/>
                  <a:gd name="connsiteY11" fmla="*/ 36431232 h 70394888"/>
                  <a:gd name="connsiteX12" fmla="*/ 11017224 w 24084312"/>
                  <a:gd name="connsiteY12" fmla="*/ 45144200 h 70394888"/>
                  <a:gd name="connsiteX13" fmla="*/ 11305256 w 24084312"/>
                  <a:gd name="connsiteY13" fmla="*/ 61994072 h 70394888"/>
                  <a:gd name="connsiteX14" fmla="*/ 10441160 w 24084312"/>
                  <a:gd name="connsiteY14" fmla="*/ 66674592 h 70394888"/>
                  <a:gd name="connsiteX15" fmla="*/ 6192688 w 24084312"/>
                  <a:gd name="connsiteY15" fmla="*/ 65234432 h 70394888"/>
                  <a:gd name="connsiteX16" fmla="*/ 5472608 w 24084312"/>
                  <a:gd name="connsiteY16" fmla="*/ 47880504 h 70394888"/>
                  <a:gd name="connsiteX17" fmla="*/ 2952328 w 24084312"/>
                  <a:gd name="connsiteY17" fmla="*/ 30742600 h 70394888"/>
                  <a:gd name="connsiteX18" fmla="*/ 0 w 24084312"/>
                  <a:gd name="connsiteY18" fmla="*/ 17133088 h 70394888"/>
                  <a:gd name="connsiteX0" fmla="*/ 4904216 w 24084312"/>
                  <a:gd name="connsiteY0" fmla="*/ 651208 h 70394888"/>
                  <a:gd name="connsiteX1" fmla="*/ 21314368 w 24084312"/>
                  <a:gd name="connsiteY1" fmla="*/ 742648 h 70394888"/>
                  <a:gd name="connsiteX2" fmla="*/ 24015176 w 24084312"/>
                  <a:gd name="connsiteY2" fmla="*/ 13727128 h 70394888"/>
                  <a:gd name="connsiteX3" fmla="*/ 22826456 w 24084312"/>
                  <a:gd name="connsiteY3" fmla="*/ 16927528 h 70394888"/>
                  <a:gd name="connsiteX4" fmla="*/ 19010112 w 24084312"/>
                  <a:gd name="connsiteY4" fmla="*/ 18861280 h 70394888"/>
                  <a:gd name="connsiteX5" fmla="*/ 20450272 w 24084312"/>
                  <a:gd name="connsiteY5" fmla="*/ 22173648 h 70394888"/>
                  <a:gd name="connsiteX6" fmla="*/ 22034448 w 24084312"/>
                  <a:gd name="connsiteY6" fmla="*/ 29158424 h 70394888"/>
                  <a:gd name="connsiteX7" fmla="*/ 21458384 w 24084312"/>
                  <a:gd name="connsiteY7" fmla="*/ 30166536 h 70394888"/>
                  <a:gd name="connsiteX8" fmla="*/ 19226136 w 24084312"/>
                  <a:gd name="connsiteY8" fmla="*/ 45864280 h 70394888"/>
                  <a:gd name="connsiteX9" fmla="*/ 17065896 w 24084312"/>
                  <a:gd name="connsiteY9" fmla="*/ 67106641 h 70394888"/>
                  <a:gd name="connsiteX10" fmla="*/ 12673408 w 24084312"/>
                  <a:gd name="connsiteY10" fmla="*/ 66026520 h 70394888"/>
                  <a:gd name="connsiteX11" fmla="*/ 12169352 w 24084312"/>
                  <a:gd name="connsiteY11" fmla="*/ 36431232 h 70394888"/>
                  <a:gd name="connsiteX12" fmla="*/ 11017224 w 24084312"/>
                  <a:gd name="connsiteY12" fmla="*/ 45144200 h 70394888"/>
                  <a:gd name="connsiteX13" fmla="*/ 11305256 w 24084312"/>
                  <a:gd name="connsiteY13" fmla="*/ 61994072 h 70394888"/>
                  <a:gd name="connsiteX14" fmla="*/ 10441160 w 24084312"/>
                  <a:gd name="connsiteY14" fmla="*/ 66674592 h 70394888"/>
                  <a:gd name="connsiteX15" fmla="*/ 6192688 w 24084312"/>
                  <a:gd name="connsiteY15" fmla="*/ 65234432 h 70394888"/>
                  <a:gd name="connsiteX16" fmla="*/ 5472608 w 24084312"/>
                  <a:gd name="connsiteY16" fmla="*/ 47880504 h 70394888"/>
                  <a:gd name="connsiteX17" fmla="*/ 2952328 w 24084312"/>
                  <a:gd name="connsiteY17" fmla="*/ 30742600 h 70394888"/>
                  <a:gd name="connsiteX18" fmla="*/ 4176464 w 24084312"/>
                  <a:gd name="connsiteY18" fmla="*/ 20877504 h 70394888"/>
                  <a:gd name="connsiteX19" fmla="*/ 0 w 24084312"/>
                  <a:gd name="connsiteY19" fmla="*/ 17133088 h 70394888"/>
                  <a:gd name="connsiteX0" fmla="*/ 4904216 w 24084312"/>
                  <a:gd name="connsiteY0" fmla="*/ 651208 h 70394888"/>
                  <a:gd name="connsiteX1" fmla="*/ 21314368 w 24084312"/>
                  <a:gd name="connsiteY1" fmla="*/ 742648 h 70394888"/>
                  <a:gd name="connsiteX2" fmla="*/ 24015176 w 24084312"/>
                  <a:gd name="connsiteY2" fmla="*/ 13727128 h 70394888"/>
                  <a:gd name="connsiteX3" fmla="*/ 22826456 w 24084312"/>
                  <a:gd name="connsiteY3" fmla="*/ 16927528 h 70394888"/>
                  <a:gd name="connsiteX4" fmla="*/ 19010112 w 24084312"/>
                  <a:gd name="connsiteY4" fmla="*/ 18861280 h 70394888"/>
                  <a:gd name="connsiteX5" fmla="*/ 20450272 w 24084312"/>
                  <a:gd name="connsiteY5" fmla="*/ 22173648 h 70394888"/>
                  <a:gd name="connsiteX6" fmla="*/ 22034448 w 24084312"/>
                  <a:gd name="connsiteY6" fmla="*/ 29158424 h 70394888"/>
                  <a:gd name="connsiteX7" fmla="*/ 21458384 w 24084312"/>
                  <a:gd name="connsiteY7" fmla="*/ 30166536 h 70394888"/>
                  <a:gd name="connsiteX8" fmla="*/ 19226136 w 24084312"/>
                  <a:gd name="connsiteY8" fmla="*/ 45864280 h 70394888"/>
                  <a:gd name="connsiteX9" fmla="*/ 17065896 w 24084312"/>
                  <a:gd name="connsiteY9" fmla="*/ 67106641 h 70394888"/>
                  <a:gd name="connsiteX10" fmla="*/ 12673408 w 24084312"/>
                  <a:gd name="connsiteY10" fmla="*/ 66026520 h 70394888"/>
                  <a:gd name="connsiteX11" fmla="*/ 12169352 w 24084312"/>
                  <a:gd name="connsiteY11" fmla="*/ 36431232 h 70394888"/>
                  <a:gd name="connsiteX12" fmla="*/ 11017224 w 24084312"/>
                  <a:gd name="connsiteY12" fmla="*/ 45144200 h 70394888"/>
                  <a:gd name="connsiteX13" fmla="*/ 11305256 w 24084312"/>
                  <a:gd name="connsiteY13" fmla="*/ 61994072 h 70394888"/>
                  <a:gd name="connsiteX14" fmla="*/ 10441160 w 24084312"/>
                  <a:gd name="connsiteY14" fmla="*/ 66674592 h 70394888"/>
                  <a:gd name="connsiteX15" fmla="*/ 6192688 w 24084312"/>
                  <a:gd name="connsiteY15" fmla="*/ 65234432 h 70394888"/>
                  <a:gd name="connsiteX16" fmla="*/ 5472608 w 24084312"/>
                  <a:gd name="connsiteY16" fmla="*/ 47880504 h 70394888"/>
                  <a:gd name="connsiteX17" fmla="*/ 2952328 w 24084312"/>
                  <a:gd name="connsiteY17" fmla="*/ 30742600 h 70394888"/>
                  <a:gd name="connsiteX18" fmla="*/ 4176464 w 24084312"/>
                  <a:gd name="connsiteY18" fmla="*/ 20877504 h 70394888"/>
                  <a:gd name="connsiteX19" fmla="*/ 0 w 24084312"/>
                  <a:gd name="connsiteY19" fmla="*/ 17133088 h 70394888"/>
                  <a:gd name="connsiteX0" fmla="*/ 4904216 w 24084312"/>
                  <a:gd name="connsiteY0" fmla="*/ 2103120 h 71846800"/>
                  <a:gd name="connsiteX1" fmla="*/ 6912768 w 24084312"/>
                  <a:gd name="connsiteY1" fmla="*/ 4399424 h 71846800"/>
                  <a:gd name="connsiteX2" fmla="*/ 21314368 w 24084312"/>
                  <a:gd name="connsiteY2" fmla="*/ 2194560 h 71846800"/>
                  <a:gd name="connsiteX3" fmla="*/ 24015176 w 24084312"/>
                  <a:gd name="connsiteY3" fmla="*/ 15179040 h 71846800"/>
                  <a:gd name="connsiteX4" fmla="*/ 22826456 w 24084312"/>
                  <a:gd name="connsiteY4" fmla="*/ 18379440 h 71846800"/>
                  <a:gd name="connsiteX5" fmla="*/ 19010112 w 24084312"/>
                  <a:gd name="connsiteY5" fmla="*/ 20313192 h 71846800"/>
                  <a:gd name="connsiteX6" fmla="*/ 20450272 w 24084312"/>
                  <a:gd name="connsiteY6" fmla="*/ 23625560 h 71846800"/>
                  <a:gd name="connsiteX7" fmla="*/ 22034448 w 24084312"/>
                  <a:gd name="connsiteY7" fmla="*/ 30610336 h 71846800"/>
                  <a:gd name="connsiteX8" fmla="*/ 21458384 w 24084312"/>
                  <a:gd name="connsiteY8" fmla="*/ 31618448 h 71846800"/>
                  <a:gd name="connsiteX9" fmla="*/ 19226136 w 24084312"/>
                  <a:gd name="connsiteY9" fmla="*/ 47316192 h 71846800"/>
                  <a:gd name="connsiteX10" fmla="*/ 17065896 w 24084312"/>
                  <a:gd name="connsiteY10" fmla="*/ 68558553 h 71846800"/>
                  <a:gd name="connsiteX11" fmla="*/ 12673408 w 24084312"/>
                  <a:gd name="connsiteY11" fmla="*/ 67478432 h 71846800"/>
                  <a:gd name="connsiteX12" fmla="*/ 12169352 w 24084312"/>
                  <a:gd name="connsiteY12" fmla="*/ 37883144 h 71846800"/>
                  <a:gd name="connsiteX13" fmla="*/ 11017224 w 24084312"/>
                  <a:gd name="connsiteY13" fmla="*/ 46596112 h 71846800"/>
                  <a:gd name="connsiteX14" fmla="*/ 11305256 w 24084312"/>
                  <a:gd name="connsiteY14" fmla="*/ 63445984 h 71846800"/>
                  <a:gd name="connsiteX15" fmla="*/ 10441160 w 24084312"/>
                  <a:gd name="connsiteY15" fmla="*/ 68126504 h 71846800"/>
                  <a:gd name="connsiteX16" fmla="*/ 6192688 w 24084312"/>
                  <a:gd name="connsiteY16" fmla="*/ 66686344 h 71846800"/>
                  <a:gd name="connsiteX17" fmla="*/ 5472608 w 24084312"/>
                  <a:gd name="connsiteY17" fmla="*/ 49332416 h 71846800"/>
                  <a:gd name="connsiteX18" fmla="*/ 2952328 w 24084312"/>
                  <a:gd name="connsiteY18" fmla="*/ 32194512 h 71846800"/>
                  <a:gd name="connsiteX19" fmla="*/ 4176464 w 24084312"/>
                  <a:gd name="connsiteY19" fmla="*/ 22329416 h 71846800"/>
                  <a:gd name="connsiteX20" fmla="*/ 0 w 24084312"/>
                  <a:gd name="connsiteY20" fmla="*/ 18585000 h 71846800"/>
                  <a:gd name="connsiteX0" fmla="*/ 360040 w 24084312"/>
                  <a:gd name="connsiteY0" fmla="*/ 4903480 h 71846800"/>
                  <a:gd name="connsiteX1" fmla="*/ 6912768 w 24084312"/>
                  <a:gd name="connsiteY1" fmla="*/ 4399424 h 71846800"/>
                  <a:gd name="connsiteX2" fmla="*/ 21314368 w 24084312"/>
                  <a:gd name="connsiteY2" fmla="*/ 2194560 h 71846800"/>
                  <a:gd name="connsiteX3" fmla="*/ 24015176 w 24084312"/>
                  <a:gd name="connsiteY3" fmla="*/ 15179040 h 71846800"/>
                  <a:gd name="connsiteX4" fmla="*/ 22826456 w 24084312"/>
                  <a:gd name="connsiteY4" fmla="*/ 18379440 h 71846800"/>
                  <a:gd name="connsiteX5" fmla="*/ 19010112 w 24084312"/>
                  <a:gd name="connsiteY5" fmla="*/ 20313192 h 71846800"/>
                  <a:gd name="connsiteX6" fmla="*/ 20450272 w 24084312"/>
                  <a:gd name="connsiteY6" fmla="*/ 23625560 h 71846800"/>
                  <a:gd name="connsiteX7" fmla="*/ 22034448 w 24084312"/>
                  <a:gd name="connsiteY7" fmla="*/ 30610336 h 71846800"/>
                  <a:gd name="connsiteX8" fmla="*/ 21458384 w 24084312"/>
                  <a:gd name="connsiteY8" fmla="*/ 31618448 h 71846800"/>
                  <a:gd name="connsiteX9" fmla="*/ 19226136 w 24084312"/>
                  <a:gd name="connsiteY9" fmla="*/ 47316192 h 71846800"/>
                  <a:gd name="connsiteX10" fmla="*/ 17065896 w 24084312"/>
                  <a:gd name="connsiteY10" fmla="*/ 68558553 h 71846800"/>
                  <a:gd name="connsiteX11" fmla="*/ 12673408 w 24084312"/>
                  <a:gd name="connsiteY11" fmla="*/ 67478432 h 71846800"/>
                  <a:gd name="connsiteX12" fmla="*/ 12169352 w 24084312"/>
                  <a:gd name="connsiteY12" fmla="*/ 37883144 h 71846800"/>
                  <a:gd name="connsiteX13" fmla="*/ 11017224 w 24084312"/>
                  <a:gd name="connsiteY13" fmla="*/ 46596112 h 71846800"/>
                  <a:gd name="connsiteX14" fmla="*/ 11305256 w 24084312"/>
                  <a:gd name="connsiteY14" fmla="*/ 63445984 h 71846800"/>
                  <a:gd name="connsiteX15" fmla="*/ 10441160 w 24084312"/>
                  <a:gd name="connsiteY15" fmla="*/ 68126504 h 71846800"/>
                  <a:gd name="connsiteX16" fmla="*/ 6192688 w 24084312"/>
                  <a:gd name="connsiteY16" fmla="*/ 66686344 h 71846800"/>
                  <a:gd name="connsiteX17" fmla="*/ 5472608 w 24084312"/>
                  <a:gd name="connsiteY17" fmla="*/ 49332416 h 71846800"/>
                  <a:gd name="connsiteX18" fmla="*/ 2952328 w 24084312"/>
                  <a:gd name="connsiteY18" fmla="*/ 32194512 h 71846800"/>
                  <a:gd name="connsiteX19" fmla="*/ 4176464 w 24084312"/>
                  <a:gd name="connsiteY19" fmla="*/ 22329416 h 71846800"/>
                  <a:gd name="connsiteX20" fmla="*/ 0 w 24084312"/>
                  <a:gd name="connsiteY20" fmla="*/ 18585000 h 71846800"/>
                  <a:gd name="connsiteX0" fmla="*/ 360040 w 24084312"/>
                  <a:gd name="connsiteY0" fmla="*/ 4903480 h 71846800"/>
                  <a:gd name="connsiteX1" fmla="*/ 5328592 w 24084312"/>
                  <a:gd name="connsiteY1" fmla="*/ 2194560 h 71846800"/>
                  <a:gd name="connsiteX2" fmla="*/ 21314368 w 24084312"/>
                  <a:gd name="connsiteY2" fmla="*/ 2194560 h 71846800"/>
                  <a:gd name="connsiteX3" fmla="*/ 24015176 w 24084312"/>
                  <a:gd name="connsiteY3" fmla="*/ 15179040 h 71846800"/>
                  <a:gd name="connsiteX4" fmla="*/ 22826456 w 24084312"/>
                  <a:gd name="connsiteY4" fmla="*/ 18379440 h 71846800"/>
                  <a:gd name="connsiteX5" fmla="*/ 19010112 w 24084312"/>
                  <a:gd name="connsiteY5" fmla="*/ 20313192 h 71846800"/>
                  <a:gd name="connsiteX6" fmla="*/ 20450272 w 24084312"/>
                  <a:gd name="connsiteY6" fmla="*/ 23625560 h 71846800"/>
                  <a:gd name="connsiteX7" fmla="*/ 22034448 w 24084312"/>
                  <a:gd name="connsiteY7" fmla="*/ 30610336 h 71846800"/>
                  <a:gd name="connsiteX8" fmla="*/ 21458384 w 24084312"/>
                  <a:gd name="connsiteY8" fmla="*/ 31618448 h 71846800"/>
                  <a:gd name="connsiteX9" fmla="*/ 19226136 w 24084312"/>
                  <a:gd name="connsiteY9" fmla="*/ 47316192 h 71846800"/>
                  <a:gd name="connsiteX10" fmla="*/ 17065896 w 24084312"/>
                  <a:gd name="connsiteY10" fmla="*/ 68558553 h 71846800"/>
                  <a:gd name="connsiteX11" fmla="*/ 12673408 w 24084312"/>
                  <a:gd name="connsiteY11" fmla="*/ 67478432 h 71846800"/>
                  <a:gd name="connsiteX12" fmla="*/ 12169352 w 24084312"/>
                  <a:gd name="connsiteY12" fmla="*/ 37883144 h 71846800"/>
                  <a:gd name="connsiteX13" fmla="*/ 11017224 w 24084312"/>
                  <a:gd name="connsiteY13" fmla="*/ 46596112 h 71846800"/>
                  <a:gd name="connsiteX14" fmla="*/ 11305256 w 24084312"/>
                  <a:gd name="connsiteY14" fmla="*/ 63445984 h 71846800"/>
                  <a:gd name="connsiteX15" fmla="*/ 10441160 w 24084312"/>
                  <a:gd name="connsiteY15" fmla="*/ 68126504 h 71846800"/>
                  <a:gd name="connsiteX16" fmla="*/ 6192688 w 24084312"/>
                  <a:gd name="connsiteY16" fmla="*/ 66686344 h 71846800"/>
                  <a:gd name="connsiteX17" fmla="*/ 5472608 w 24084312"/>
                  <a:gd name="connsiteY17" fmla="*/ 49332416 h 71846800"/>
                  <a:gd name="connsiteX18" fmla="*/ 2952328 w 24084312"/>
                  <a:gd name="connsiteY18" fmla="*/ 32194512 h 71846800"/>
                  <a:gd name="connsiteX19" fmla="*/ 4176464 w 24084312"/>
                  <a:gd name="connsiteY19" fmla="*/ 22329416 h 71846800"/>
                  <a:gd name="connsiteX20" fmla="*/ 0 w 24084312"/>
                  <a:gd name="connsiteY20" fmla="*/ 18585000 h 71846800"/>
                  <a:gd name="connsiteX0" fmla="*/ 360040 w 24084312"/>
                  <a:gd name="connsiteY0" fmla="*/ 4903480 h 71846800"/>
                  <a:gd name="connsiteX1" fmla="*/ 5328592 w 24084312"/>
                  <a:gd name="connsiteY1" fmla="*/ 2194560 h 71846800"/>
                  <a:gd name="connsiteX2" fmla="*/ 21314368 w 24084312"/>
                  <a:gd name="connsiteY2" fmla="*/ 2194560 h 71846800"/>
                  <a:gd name="connsiteX3" fmla="*/ 24015176 w 24084312"/>
                  <a:gd name="connsiteY3" fmla="*/ 15179040 h 71846800"/>
                  <a:gd name="connsiteX4" fmla="*/ 22826456 w 24084312"/>
                  <a:gd name="connsiteY4" fmla="*/ 18379440 h 71846800"/>
                  <a:gd name="connsiteX5" fmla="*/ 19010112 w 24084312"/>
                  <a:gd name="connsiteY5" fmla="*/ 20313192 h 71846800"/>
                  <a:gd name="connsiteX6" fmla="*/ 20450272 w 24084312"/>
                  <a:gd name="connsiteY6" fmla="*/ 23625560 h 71846800"/>
                  <a:gd name="connsiteX7" fmla="*/ 22034448 w 24084312"/>
                  <a:gd name="connsiteY7" fmla="*/ 30610336 h 71846800"/>
                  <a:gd name="connsiteX8" fmla="*/ 21458384 w 24084312"/>
                  <a:gd name="connsiteY8" fmla="*/ 31618448 h 71846800"/>
                  <a:gd name="connsiteX9" fmla="*/ 19226136 w 24084312"/>
                  <a:gd name="connsiteY9" fmla="*/ 47316192 h 71846800"/>
                  <a:gd name="connsiteX10" fmla="*/ 17065896 w 24084312"/>
                  <a:gd name="connsiteY10" fmla="*/ 68558553 h 71846800"/>
                  <a:gd name="connsiteX11" fmla="*/ 12673408 w 24084312"/>
                  <a:gd name="connsiteY11" fmla="*/ 67478432 h 71846800"/>
                  <a:gd name="connsiteX12" fmla="*/ 12169352 w 24084312"/>
                  <a:gd name="connsiteY12" fmla="*/ 37883144 h 71846800"/>
                  <a:gd name="connsiteX13" fmla="*/ 11017224 w 24084312"/>
                  <a:gd name="connsiteY13" fmla="*/ 46596112 h 71846800"/>
                  <a:gd name="connsiteX14" fmla="*/ 11305256 w 24084312"/>
                  <a:gd name="connsiteY14" fmla="*/ 63445984 h 71846800"/>
                  <a:gd name="connsiteX15" fmla="*/ 10441160 w 24084312"/>
                  <a:gd name="connsiteY15" fmla="*/ 68126504 h 71846800"/>
                  <a:gd name="connsiteX16" fmla="*/ 6192688 w 24084312"/>
                  <a:gd name="connsiteY16" fmla="*/ 66686344 h 71846800"/>
                  <a:gd name="connsiteX17" fmla="*/ 5472608 w 24084312"/>
                  <a:gd name="connsiteY17" fmla="*/ 49332416 h 71846800"/>
                  <a:gd name="connsiteX18" fmla="*/ 2952328 w 24084312"/>
                  <a:gd name="connsiteY18" fmla="*/ 32194512 h 71846800"/>
                  <a:gd name="connsiteX19" fmla="*/ 4176464 w 24084312"/>
                  <a:gd name="connsiteY19" fmla="*/ 22329416 h 71846800"/>
                  <a:gd name="connsiteX20" fmla="*/ 0 w 24084312"/>
                  <a:gd name="connsiteY20" fmla="*/ 18585000 h 71846800"/>
                  <a:gd name="connsiteX0" fmla="*/ 72008 w 24084312"/>
                  <a:gd name="connsiteY0" fmla="*/ 18152952 h 71846800"/>
                  <a:gd name="connsiteX1" fmla="*/ 5328592 w 24084312"/>
                  <a:gd name="connsiteY1" fmla="*/ 2194560 h 71846800"/>
                  <a:gd name="connsiteX2" fmla="*/ 21314368 w 24084312"/>
                  <a:gd name="connsiteY2" fmla="*/ 2194560 h 71846800"/>
                  <a:gd name="connsiteX3" fmla="*/ 24015176 w 24084312"/>
                  <a:gd name="connsiteY3" fmla="*/ 15179040 h 71846800"/>
                  <a:gd name="connsiteX4" fmla="*/ 22826456 w 24084312"/>
                  <a:gd name="connsiteY4" fmla="*/ 18379440 h 71846800"/>
                  <a:gd name="connsiteX5" fmla="*/ 19010112 w 24084312"/>
                  <a:gd name="connsiteY5" fmla="*/ 20313192 h 71846800"/>
                  <a:gd name="connsiteX6" fmla="*/ 20450272 w 24084312"/>
                  <a:gd name="connsiteY6" fmla="*/ 23625560 h 71846800"/>
                  <a:gd name="connsiteX7" fmla="*/ 22034448 w 24084312"/>
                  <a:gd name="connsiteY7" fmla="*/ 30610336 h 71846800"/>
                  <a:gd name="connsiteX8" fmla="*/ 21458384 w 24084312"/>
                  <a:gd name="connsiteY8" fmla="*/ 31618448 h 71846800"/>
                  <a:gd name="connsiteX9" fmla="*/ 19226136 w 24084312"/>
                  <a:gd name="connsiteY9" fmla="*/ 47316192 h 71846800"/>
                  <a:gd name="connsiteX10" fmla="*/ 17065896 w 24084312"/>
                  <a:gd name="connsiteY10" fmla="*/ 68558553 h 71846800"/>
                  <a:gd name="connsiteX11" fmla="*/ 12673408 w 24084312"/>
                  <a:gd name="connsiteY11" fmla="*/ 67478432 h 71846800"/>
                  <a:gd name="connsiteX12" fmla="*/ 12169352 w 24084312"/>
                  <a:gd name="connsiteY12" fmla="*/ 37883144 h 71846800"/>
                  <a:gd name="connsiteX13" fmla="*/ 11017224 w 24084312"/>
                  <a:gd name="connsiteY13" fmla="*/ 46596112 h 71846800"/>
                  <a:gd name="connsiteX14" fmla="*/ 11305256 w 24084312"/>
                  <a:gd name="connsiteY14" fmla="*/ 63445984 h 71846800"/>
                  <a:gd name="connsiteX15" fmla="*/ 10441160 w 24084312"/>
                  <a:gd name="connsiteY15" fmla="*/ 68126504 h 71846800"/>
                  <a:gd name="connsiteX16" fmla="*/ 6192688 w 24084312"/>
                  <a:gd name="connsiteY16" fmla="*/ 66686344 h 71846800"/>
                  <a:gd name="connsiteX17" fmla="*/ 5472608 w 24084312"/>
                  <a:gd name="connsiteY17" fmla="*/ 49332416 h 71846800"/>
                  <a:gd name="connsiteX18" fmla="*/ 2952328 w 24084312"/>
                  <a:gd name="connsiteY18" fmla="*/ 32194512 h 71846800"/>
                  <a:gd name="connsiteX19" fmla="*/ 4176464 w 24084312"/>
                  <a:gd name="connsiteY19" fmla="*/ 22329416 h 71846800"/>
                  <a:gd name="connsiteX20" fmla="*/ 0 w 24084312"/>
                  <a:gd name="connsiteY20" fmla="*/ 18585000 h 71846800"/>
                  <a:gd name="connsiteX0" fmla="*/ 72008 w 24084312"/>
                  <a:gd name="connsiteY0" fmla="*/ 18152952 h 71846800"/>
                  <a:gd name="connsiteX1" fmla="*/ 936104 w 24084312"/>
                  <a:gd name="connsiteY1" fmla="*/ 4903480 h 71846800"/>
                  <a:gd name="connsiteX2" fmla="*/ 5328592 w 24084312"/>
                  <a:gd name="connsiteY2" fmla="*/ 2194560 h 71846800"/>
                  <a:gd name="connsiteX3" fmla="*/ 21314368 w 24084312"/>
                  <a:gd name="connsiteY3" fmla="*/ 2194560 h 71846800"/>
                  <a:gd name="connsiteX4" fmla="*/ 24015176 w 24084312"/>
                  <a:gd name="connsiteY4" fmla="*/ 15179040 h 71846800"/>
                  <a:gd name="connsiteX5" fmla="*/ 22826456 w 24084312"/>
                  <a:gd name="connsiteY5" fmla="*/ 18379440 h 71846800"/>
                  <a:gd name="connsiteX6" fmla="*/ 19010112 w 24084312"/>
                  <a:gd name="connsiteY6" fmla="*/ 20313192 h 71846800"/>
                  <a:gd name="connsiteX7" fmla="*/ 20450272 w 24084312"/>
                  <a:gd name="connsiteY7" fmla="*/ 23625560 h 71846800"/>
                  <a:gd name="connsiteX8" fmla="*/ 22034448 w 24084312"/>
                  <a:gd name="connsiteY8" fmla="*/ 30610336 h 71846800"/>
                  <a:gd name="connsiteX9" fmla="*/ 21458384 w 24084312"/>
                  <a:gd name="connsiteY9" fmla="*/ 31618448 h 71846800"/>
                  <a:gd name="connsiteX10" fmla="*/ 19226136 w 24084312"/>
                  <a:gd name="connsiteY10" fmla="*/ 47316192 h 71846800"/>
                  <a:gd name="connsiteX11" fmla="*/ 17065896 w 24084312"/>
                  <a:gd name="connsiteY11" fmla="*/ 68558553 h 71846800"/>
                  <a:gd name="connsiteX12" fmla="*/ 12673408 w 24084312"/>
                  <a:gd name="connsiteY12" fmla="*/ 67478432 h 71846800"/>
                  <a:gd name="connsiteX13" fmla="*/ 12169352 w 24084312"/>
                  <a:gd name="connsiteY13" fmla="*/ 37883144 h 71846800"/>
                  <a:gd name="connsiteX14" fmla="*/ 11017224 w 24084312"/>
                  <a:gd name="connsiteY14" fmla="*/ 46596112 h 71846800"/>
                  <a:gd name="connsiteX15" fmla="*/ 11305256 w 24084312"/>
                  <a:gd name="connsiteY15" fmla="*/ 63445984 h 71846800"/>
                  <a:gd name="connsiteX16" fmla="*/ 10441160 w 24084312"/>
                  <a:gd name="connsiteY16" fmla="*/ 68126504 h 71846800"/>
                  <a:gd name="connsiteX17" fmla="*/ 6192688 w 24084312"/>
                  <a:gd name="connsiteY17" fmla="*/ 66686344 h 71846800"/>
                  <a:gd name="connsiteX18" fmla="*/ 5472608 w 24084312"/>
                  <a:gd name="connsiteY18" fmla="*/ 49332416 h 71846800"/>
                  <a:gd name="connsiteX19" fmla="*/ 2952328 w 24084312"/>
                  <a:gd name="connsiteY19" fmla="*/ 32194512 h 71846800"/>
                  <a:gd name="connsiteX20" fmla="*/ 4176464 w 24084312"/>
                  <a:gd name="connsiteY20" fmla="*/ 22329416 h 71846800"/>
                  <a:gd name="connsiteX21" fmla="*/ 0 w 24084312"/>
                  <a:gd name="connsiteY21" fmla="*/ 18585000 h 71846800"/>
                  <a:gd name="connsiteX0" fmla="*/ 72008 w 24084312"/>
                  <a:gd name="connsiteY0" fmla="*/ 18152952 h 71846800"/>
                  <a:gd name="connsiteX1" fmla="*/ 936104 w 24084312"/>
                  <a:gd name="connsiteY1" fmla="*/ 4903480 h 71846800"/>
                  <a:gd name="connsiteX2" fmla="*/ 5328592 w 24084312"/>
                  <a:gd name="connsiteY2" fmla="*/ 2194560 h 71846800"/>
                  <a:gd name="connsiteX3" fmla="*/ 21314368 w 24084312"/>
                  <a:gd name="connsiteY3" fmla="*/ 2194560 h 71846800"/>
                  <a:gd name="connsiteX4" fmla="*/ 24015176 w 24084312"/>
                  <a:gd name="connsiteY4" fmla="*/ 15179040 h 71846800"/>
                  <a:gd name="connsiteX5" fmla="*/ 22826456 w 24084312"/>
                  <a:gd name="connsiteY5" fmla="*/ 18379440 h 71846800"/>
                  <a:gd name="connsiteX6" fmla="*/ 19010112 w 24084312"/>
                  <a:gd name="connsiteY6" fmla="*/ 20313192 h 71846800"/>
                  <a:gd name="connsiteX7" fmla="*/ 20450272 w 24084312"/>
                  <a:gd name="connsiteY7" fmla="*/ 23625560 h 71846800"/>
                  <a:gd name="connsiteX8" fmla="*/ 22034448 w 24084312"/>
                  <a:gd name="connsiteY8" fmla="*/ 30610336 h 71846800"/>
                  <a:gd name="connsiteX9" fmla="*/ 21458384 w 24084312"/>
                  <a:gd name="connsiteY9" fmla="*/ 31618448 h 71846800"/>
                  <a:gd name="connsiteX10" fmla="*/ 19226136 w 24084312"/>
                  <a:gd name="connsiteY10" fmla="*/ 47316192 h 71846800"/>
                  <a:gd name="connsiteX11" fmla="*/ 17065896 w 24084312"/>
                  <a:gd name="connsiteY11" fmla="*/ 68558553 h 71846800"/>
                  <a:gd name="connsiteX12" fmla="*/ 12673408 w 24084312"/>
                  <a:gd name="connsiteY12" fmla="*/ 67478432 h 71846800"/>
                  <a:gd name="connsiteX13" fmla="*/ 12169352 w 24084312"/>
                  <a:gd name="connsiteY13" fmla="*/ 37883144 h 71846800"/>
                  <a:gd name="connsiteX14" fmla="*/ 11017224 w 24084312"/>
                  <a:gd name="connsiteY14" fmla="*/ 46596112 h 71846800"/>
                  <a:gd name="connsiteX15" fmla="*/ 11305256 w 24084312"/>
                  <a:gd name="connsiteY15" fmla="*/ 63445984 h 71846800"/>
                  <a:gd name="connsiteX16" fmla="*/ 10441160 w 24084312"/>
                  <a:gd name="connsiteY16" fmla="*/ 68126504 h 71846800"/>
                  <a:gd name="connsiteX17" fmla="*/ 6192688 w 24084312"/>
                  <a:gd name="connsiteY17" fmla="*/ 66686344 h 71846800"/>
                  <a:gd name="connsiteX18" fmla="*/ 5472608 w 24084312"/>
                  <a:gd name="connsiteY18" fmla="*/ 49332416 h 71846800"/>
                  <a:gd name="connsiteX19" fmla="*/ 2952328 w 24084312"/>
                  <a:gd name="connsiteY19" fmla="*/ 32194512 h 71846800"/>
                  <a:gd name="connsiteX20" fmla="*/ 4176464 w 24084312"/>
                  <a:gd name="connsiteY20" fmla="*/ 22329416 h 71846800"/>
                  <a:gd name="connsiteX21" fmla="*/ 0 w 24084312"/>
                  <a:gd name="connsiteY21" fmla="*/ 18585000 h 71846800"/>
                  <a:gd name="connsiteX0" fmla="*/ 175848 w 24188152"/>
                  <a:gd name="connsiteY0" fmla="*/ 18152952 h 71846800"/>
                  <a:gd name="connsiteX1" fmla="*/ 1039944 w 24188152"/>
                  <a:gd name="connsiteY1" fmla="*/ 4903480 h 71846800"/>
                  <a:gd name="connsiteX2" fmla="*/ 5432432 w 24188152"/>
                  <a:gd name="connsiteY2" fmla="*/ 2194560 h 71846800"/>
                  <a:gd name="connsiteX3" fmla="*/ 21418208 w 24188152"/>
                  <a:gd name="connsiteY3" fmla="*/ 2194560 h 71846800"/>
                  <a:gd name="connsiteX4" fmla="*/ 24119016 w 24188152"/>
                  <a:gd name="connsiteY4" fmla="*/ 15179040 h 71846800"/>
                  <a:gd name="connsiteX5" fmla="*/ 22930296 w 24188152"/>
                  <a:gd name="connsiteY5" fmla="*/ 18379440 h 71846800"/>
                  <a:gd name="connsiteX6" fmla="*/ 19113952 w 24188152"/>
                  <a:gd name="connsiteY6" fmla="*/ 20313192 h 71846800"/>
                  <a:gd name="connsiteX7" fmla="*/ 20554112 w 24188152"/>
                  <a:gd name="connsiteY7" fmla="*/ 23625560 h 71846800"/>
                  <a:gd name="connsiteX8" fmla="*/ 22138288 w 24188152"/>
                  <a:gd name="connsiteY8" fmla="*/ 30610336 h 71846800"/>
                  <a:gd name="connsiteX9" fmla="*/ 21562224 w 24188152"/>
                  <a:gd name="connsiteY9" fmla="*/ 31618448 h 71846800"/>
                  <a:gd name="connsiteX10" fmla="*/ 19329976 w 24188152"/>
                  <a:gd name="connsiteY10" fmla="*/ 47316192 h 71846800"/>
                  <a:gd name="connsiteX11" fmla="*/ 17169736 w 24188152"/>
                  <a:gd name="connsiteY11" fmla="*/ 68558553 h 71846800"/>
                  <a:gd name="connsiteX12" fmla="*/ 12777248 w 24188152"/>
                  <a:gd name="connsiteY12" fmla="*/ 67478432 h 71846800"/>
                  <a:gd name="connsiteX13" fmla="*/ 12273192 w 24188152"/>
                  <a:gd name="connsiteY13" fmla="*/ 37883144 h 71846800"/>
                  <a:gd name="connsiteX14" fmla="*/ 11121064 w 24188152"/>
                  <a:gd name="connsiteY14" fmla="*/ 46596112 h 71846800"/>
                  <a:gd name="connsiteX15" fmla="*/ 11409096 w 24188152"/>
                  <a:gd name="connsiteY15" fmla="*/ 63445984 h 71846800"/>
                  <a:gd name="connsiteX16" fmla="*/ 10545000 w 24188152"/>
                  <a:gd name="connsiteY16" fmla="*/ 68126504 h 71846800"/>
                  <a:gd name="connsiteX17" fmla="*/ 6296528 w 24188152"/>
                  <a:gd name="connsiteY17" fmla="*/ 66686344 h 71846800"/>
                  <a:gd name="connsiteX18" fmla="*/ 5576448 w 24188152"/>
                  <a:gd name="connsiteY18" fmla="*/ 49332416 h 71846800"/>
                  <a:gd name="connsiteX19" fmla="*/ 3056168 w 24188152"/>
                  <a:gd name="connsiteY19" fmla="*/ 32194512 h 71846800"/>
                  <a:gd name="connsiteX20" fmla="*/ 4280304 w 24188152"/>
                  <a:gd name="connsiteY20" fmla="*/ 22329416 h 71846800"/>
                  <a:gd name="connsiteX21" fmla="*/ 103840 w 24188152"/>
                  <a:gd name="connsiteY21" fmla="*/ 18585000 h 71846800"/>
                  <a:gd name="connsiteX0" fmla="*/ 175848 w 24188152"/>
                  <a:gd name="connsiteY0" fmla="*/ 18152952 h 71846800"/>
                  <a:gd name="connsiteX1" fmla="*/ 1039944 w 24188152"/>
                  <a:gd name="connsiteY1" fmla="*/ 4903480 h 71846800"/>
                  <a:gd name="connsiteX2" fmla="*/ 5432432 w 24188152"/>
                  <a:gd name="connsiteY2" fmla="*/ 2194560 h 71846800"/>
                  <a:gd name="connsiteX3" fmla="*/ 21418208 w 24188152"/>
                  <a:gd name="connsiteY3" fmla="*/ 2194560 h 71846800"/>
                  <a:gd name="connsiteX4" fmla="*/ 24119016 w 24188152"/>
                  <a:gd name="connsiteY4" fmla="*/ 15179040 h 71846800"/>
                  <a:gd name="connsiteX5" fmla="*/ 22930296 w 24188152"/>
                  <a:gd name="connsiteY5" fmla="*/ 18379440 h 71846800"/>
                  <a:gd name="connsiteX6" fmla="*/ 19113952 w 24188152"/>
                  <a:gd name="connsiteY6" fmla="*/ 20313192 h 71846800"/>
                  <a:gd name="connsiteX7" fmla="*/ 20554112 w 24188152"/>
                  <a:gd name="connsiteY7" fmla="*/ 23625560 h 71846800"/>
                  <a:gd name="connsiteX8" fmla="*/ 22138288 w 24188152"/>
                  <a:gd name="connsiteY8" fmla="*/ 30610336 h 71846800"/>
                  <a:gd name="connsiteX9" fmla="*/ 21562224 w 24188152"/>
                  <a:gd name="connsiteY9" fmla="*/ 31618448 h 71846800"/>
                  <a:gd name="connsiteX10" fmla="*/ 19329976 w 24188152"/>
                  <a:gd name="connsiteY10" fmla="*/ 47316192 h 71846800"/>
                  <a:gd name="connsiteX11" fmla="*/ 17169736 w 24188152"/>
                  <a:gd name="connsiteY11" fmla="*/ 68558553 h 71846800"/>
                  <a:gd name="connsiteX12" fmla="*/ 12777248 w 24188152"/>
                  <a:gd name="connsiteY12" fmla="*/ 67478432 h 71846800"/>
                  <a:gd name="connsiteX13" fmla="*/ 12273192 w 24188152"/>
                  <a:gd name="connsiteY13" fmla="*/ 37883144 h 71846800"/>
                  <a:gd name="connsiteX14" fmla="*/ 11121064 w 24188152"/>
                  <a:gd name="connsiteY14" fmla="*/ 46596112 h 71846800"/>
                  <a:gd name="connsiteX15" fmla="*/ 11409096 w 24188152"/>
                  <a:gd name="connsiteY15" fmla="*/ 63445984 h 71846800"/>
                  <a:gd name="connsiteX16" fmla="*/ 10545000 w 24188152"/>
                  <a:gd name="connsiteY16" fmla="*/ 68126504 h 71846800"/>
                  <a:gd name="connsiteX17" fmla="*/ 6296528 w 24188152"/>
                  <a:gd name="connsiteY17" fmla="*/ 66686344 h 71846800"/>
                  <a:gd name="connsiteX18" fmla="*/ 5576448 w 24188152"/>
                  <a:gd name="connsiteY18" fmla="*/ 49332416 h 71846800"/>
                  <a:gd name="connsiteX19" fmla="*/ 3056168 w 24188152"/>
                  <a:gd name="connsiteY19" fmla="*/ 32194512 h 71846800"/>
                  <a:gd name="connsiteX20" fmla="*/ 4280304 w 24188152"/>
                  <a:gd name="connsiteY20" fmla="*/ 22329416 h 71846800"/>
                  <a:gd name="connsiteX21" fmla="*/ 103840 w 24188152"/>
                  <a:gd name="connsiteY21" fmla="*/ 18585000 h 71846800"/>
                  <a:gd name="connsiteX22" fmla="*/ 175848 w 24188152"/>
                  <a:gd name="connsiteY22" fmla="*/ 18152952 h 71846800"/>
                  <a:gd name="connsiteX0" fmla="*/ 0 w 24084312"/>
                  <a:gd name="connsiteY0" fmla="*/ 18585000 h 71846800"/>
                  <a:gd name="connsiteX1" fmla="*/ 936104 w 24084312"/>
                  <a:gd name="connsiteY1" fmla="*/ 4903480 h 71846800"/>
                  <a:gd name="connsiteX2" fmla="*/ 5328592 w 24084312"/>
                  <a:gd name="connsiteY2" fmla="*/ 2194560 h 71846800"/>
                  <a:gd name="connsiteX3" fmla="*/ 21314368 w 24084312"/>
                  <a:gd name="connsiteY3" fmla="*/ 2194560 h 71846800"/>
                  <a:gd name="connsiteX4" fmla="*/ 24015176 w 24084312"/>
                  <a:gd name="connsiteY4" fmla="*/ 15179040 h 71846800"/>
                  <a:gd name="connsiteX5" fmla="*/ 22826456 w 24084312"/>
                  <a:gd name="connsiteY5" fmla="*/ 18379440 h 71846800"/>
                  <a:gd name="connsiteX6" fmla="*/ 19010112 w 24084312"/>
                  <a:gd name="connsiteY6" fmla="*/ 20313192 h 71846800"/>
                  <a:gd name="connsiteX7" fmla="*/ 20450272 w 24084312"/>
                  <a:gd name="connsiteY7" fmla="*/ 23625560 h 71846800"/>
                  <a:gd name="connsiteX8" fmla="*/ 22034448 w 24084312"/>
                  <a:gd name="connsiteY8" fmla="*/ 30610336 h 71846800"/>
                  <a:gd name="connsiteX9" fmla="*/ 21458384 w 24084312"/>
                  <a:gd name="connsiteY9" fmla="*/ 31618448 h 71846800"/>
                  <a:gd name="connsiteX10" fmla="*/ 19226136 w 24084312"/>
                  <a:gd name="connsiteY10" fmla="*/ 47316192 h 71846800"/>
                  <a:gd name="connsiteX11" fmla="*/ 17065896 w 24084312"/>
                  <a:gd name="connsiteY11" fmla="*/ 68558553 h 71846800"/>
                  <a:gd name="connsiteX12" fmla="*/ 12673408 w 24084312"/>
                  <a:gd name="connsiteY12" fmla="*/ 67478432 h 71846800"/>
                  <a:gd name="connsiteX13" fmla="*/ 12169352 w 24084312"/>
                  <a:gd name="connsiteY13" fmla="*/ 37883144 h 71846800"/>
                  <a:gd name="connsiteX14" fmla="*/ 11017224 w 24084312"/>
                  <a:gd name="connsiteY14" fmla="*/ 46596112 h 71846800"/>
                  <a:gd name="connsiteX15" fmla="*/ 11305256 w 24084312"/>
                  <a:gd name="connsiteY15" fmla="*/ 63445984 h 71846800"/>
                  <a:gd name="connsiteX16" fmla="*/ 10441160 w 24084312"/>
                  <a:gd name="connsiteY16" fmla="*/ 68126504 h 71846800"/>
                  <a:gd name="connsiteX17" fmla="*/ 6192688 w 24084312"/>
                  <a:gd name="connsiteY17" fmla="*/ 66686344 h 71846800"/>
                  <a:gd name="connsiteX18" fmla="*/ 5472608 w 24084312"/>
                  <a:gd name="connsiteY18" fmla="*/ 49332416 h 71846800"/>
                  <a:gd name="connsiteX19" fmla="*/ 2952328 w 24084312"/>
                  <a:gd name="connsiteY19" fmla="*/ 32194512 h 71846800"/>
                  <a:gd name="connsiteX20" fmla="*/ 4176464 w 24084312"/>
                  <a:gd name="connsiteY20" fmla="*/ 22329416 h 71846800"/>
                  <a:gd name="connsiteX21" fmla="*/ 0 w 24084312"/>
                  <a:gd name="connsiteY21" fmla="*/ 18585000 h 71846800"/>
                  <a:gd name="connsiteX0" fmla="*/ 0 w 24156320"/>
                  <a:gd name="connsiteY0" fmla="*/ 18080944 h 71846800"/>
                  <a:gd name="connsiteX1" fmla="*/ 1008112 w 24156320"/>
                  <a:gd name="connsiteY1" fmla="*/ 4903480 h 71846800"/>
                  <a:gd name="connsiteX2" fmla="*/ 5400600 w 24156320"/>
                  <a:gd name="connsiteY2" fmla="*/ 2194560 h 71846800"/>
                  <a:gd name="connsiteX3" fmla="*/ 21386376 w 24156320"/>
                  <a:gd name="connsiteY3" fmla="*/ 2194560 h 71846800"/>
                  <a:gd name="connsiteX4" fmla="*/ 24087184 w 24156320"/>
                  <a:gd name="connsiteY4" fmla="*/ 15179040 h 71846800"/>
                  <a:gd name="connsiteX5" fmla="*/ 22898464 w 24156320"/>
                  <a:gd name="connsiteY5" fmla="*/ 18379440 h 71846800"/>
                  <a:gd name="connsiteX6" fmla="*/ 19082120 w 24156320"/>
                  <a:gd name="connsiteY6" fmla="*/ 20313192 h 71846800"/>
                  <a:gd name="connsiteX7" fmla="*/ 20522280 w 24156320"/>
                  <a:gd name="connsiteY7" fmla="*/ 23625560 h 71846800"/>
                  <a:gd name="connsiteX8" fmla="*/ 22106456 w 24156320"/>
                  <a:gd name="connsiteY8" fmla="*/ 30610336 h 71846800"/>
                  <a:gd name="connsiteX9" fmla="*/ 21530392 w 24156320"/>
                  <a:gd name="connsiteY9" fmla="*/ 31618448 h 71846800"/>
                  <a:gd name="connsiteX10" fmla="*/ 19298144 w 24156320"/>
                  <a:gd name="connsiteY10" fmla="*/ 47316192 h 71846800"/>
                  <a:gd name="connsiteX11" fmla="*/ 17137904 w 24156320"/>
                  <a:gd name="connsiteY11" fmla="*/ 68558553 h 71846800"/>
                  <a:gd name="connsiteX12" fmla="*/ 12745416 w 24156320"/>
                  <a:gd name="connsiteY12" fmla="*/ 67478432 h 71846800"/>
                  <a:gd name="connsiteX13" fmla="*/ 12241360 w 24156320"/>
                  <a:gd name="connsiteY13" fmla="*/ 37883144 h 71846800"/>
                  <a:gd name="connsiteX14" fmla="*/ 11089232 w 24156320"/>
                  <a:gd name="connsiteY14" fmla="*/ 46596112 h 71846800"/>
                  <a:gd name="connsiteX15" fmla="*/ 11377264 w 24156320"/>
                  <a:gd name="connsiteY15" fmla="*/ 63445984 h 71846800"/>
                  <a:gd name="connsiteX16" fmla="*/ 10513168 w 24156320"/>
                  <a:gd name="connsiteY16" fmla="*/ 68126504 h 71846800"/>
                  <a:gd name="connsiteX17" fmla="*/ 6264696 w 24156320"/>
                  <a:gd name="connsiteY17" fmla="*/ 66686344 h 71846800"/>
                  <a:gd name="connsiteX18" fmla="*/ 5544616 w 24156320"/>
                  <a:gd name="connsiteY18" fmla="*/ 49332416 h 71846800"/>
                  <a:gd name="connsiteX19" fmla="*/ 3024336 w 24156320"/>
                  <a:gd name="connsiteY19" fmla="*/ 32194512 h 71846800"/>
                  <a:gd name="connsiteX20" fmla="*/ 4248472 w 24156320"/>
                  <a:gd name="connsiteY20" fmla="*/ 22329416 h 71846800"/>
                  <a:gd name="connsiteX21" fmla="*/ 0 w 24156320"/>
                  <a:gd name="connsiteY21" fmla="*/ 18080944 h 71846800"/>
                  <a:gd name="connsiteX0" fmla="*/ 880000 w 25036320"/>
                  <a:gd name="connsiteY0" fmla="*/ 18080944 h 71846800"/>
                  <a:gd name="connsiteX1" fmla="*/ 1888112 w 25036320"/>
                  <a:gd name="connsiteY1" fmla="*/ 4903480 h 71846800"/>
                  <a:gd name="connsiteX2" fmla="*/ 6280600 w 25036320"/>
                  <a:gd name="connsiteY2" fmla="*/ 2194560 h 71846800"/>
                  <a:gd name="connsiteX3" fmla="*/ 22266376 w 25036320"/>
                  <a:gd name="connsiteY3" fmla="*/ 2194560 h 71846800"/>
                  <a:gd name="connsiteX4" fmla="*/ 24967184 w 25036320"/>
                  <a:gd name="connsiteY4" fmla="*/ 15179040 h 71846800"/>
                  <a:gd name="connsiteX5" fmla="*/ 23778464 w 25036320"/>
                  <a:gd name="connsiteY5" fmla="*/ 18379440 h 71846800"/>
                  <a:gd name="connsiteX6" fmla="*/ 19962120 w 25036320"/>
                  <a:gd name="connsiteY6" fmla="*/ 20313192 h 71846800"/>
                  <a:gd name="connsiteX7" fmla="*/ 21402280 w 25036320"/>
                  <a:gd name="connsiteY7" fmla="*/ 23625560 h 71846800"/>
                  <a:gd name="connsiteX8" fmla="*/ 22986456 w 25036320"/>
                  <a:gd name="connsiteY8" fmla="*/ 30610336 h 71846800"/>
                  <a:gd name="connsiteX9" fmla="*/ 22410392 w 25036320"/>
                  <a:gd name="connsiteY9" fmla="*/ 31618448 h 71846800"/>
                  <a:gd name="connsiteX10" fmla="*/ 20178144 w 25036320"/>
                  <a:gd name="connsiteY10" fmla="*/ 47316192 h 71846800"/>
                  <a:gd name="connsiteX11" fmla="*/ 18017904 w 25036320"/>
                  <a:gd name="connsiteY11" fmla="*/ 68558553 h 71846800"/>
                  <a:gd name="connsiteX12" fmla="*/ 13625416 w 25036320"/>
                  <a:gd name="connsiteY12" fmla="*/ 67478432 h 71846800"/>
                  <a:gd name="connsiteX13" fmla="*/ 13121360 w 25036320"/>
                  <a:gd name="connsiteY13" fmla="*/ 37883144 h 71846800"/>
                  <a:gd name="connsiteX14" fmla="*/ 11969232 w 25036320"/>
                  <a:gd name="connsiteY14" fmla="*/ 46596112 h 71846800"/>
                  <a:gd name="connsiteX15" fmla="*/ 12257264 w 25036320"/>
                  <a:gd name="connsiteY15" fmla="*/ 63445984 h 71846800"/>
                  <a:gd name="connsiteX16" fmla="*/ 11393168 w 25036320"/>
                  <a:gd name="connsiteY16" fmla="*/ 68126504 h 71846800"/>
                  <a:gd name="connsiteX17" fmla="*/ 7144696 w 25036320"/>
                  <a:gd name="connsiteY17" fmla="*/ 66686344 h 71846800"/>
                  <a:gd name="connsiteX18" fmla="*/ 6424616 w 25036320"/>
                  <a:gd name="connsiteY18" fmla="*/ 49332416 h 71846800"/>
                  <a:gd name="connsiteX19" fmla="*/ 3904336 w 25036320"/>
                  <a:gd name="connsiteY19" fmla="*/ 32194512 h 71846800"/>
                  <a:gd name="connsiteX20" fmla="*/ 5128472 w 25036320"/>
                  <a:gd name="connsiteY20" fmla="*/ 22329416 h 71846800"/>
                  <a:gd name="connsiteX21" fmla="*/ 880000 w 25036320"/>
                  <a:gd name="connsiteY21" fmla="*/ 18080944 h 71846800"/>
                  <a:gd name="connsiteX0" fmla="*/ 146608 w 24302928"/>
                  <a:gd name="connsiteY0" fmla="*/ 18080944 h 71846800"/>
                  <a:gd name="connsiteX1" fmla="*/ 1154720 w 24302928"/>
                  <a:gd name="connsiteY1" fmla="*/ 4903480 h 71846800"/>
                  <a:gd name="connsiteX2" fmla="*/ 5547208 w 24302928"/>
                  <a:gd name="connsiteY2" fmla="*/ 2194560 h 71846800"/>
                  <a:gd name="connsiteX3" fmla="*/ 21532984 w 24302928"/>
                  <a:gd name="connsiteY3" fmla="*/ 2194560 h 71846800"/>
                  <a:gd name="connsiteX4" fmla="*/ 24233792 w 24302928"/>
                  <a:gd name="connsiteY4" fmla="*/ 15179040 h 71846800"/>
                  <a:gd name="connsiteX5" fmla="*/ 23045072 w 24302928"/>
                  <a:gd name="connsiteY5" fmla="*/ 18379440 h 71846800"/>
                  <a:gd name="connsiteX6" fmla="*/ 19228728 w 24302928"/>
                  <a:gd name="connsiteY6" fmla="*/ 20313192 h 71846800"/>
                  <a:gd name="connsiteX7" fmla="*/ 20668888 w 24302928"/>
                  <a:gd name="connsiteY7" fmla="*/ 23625560 h 71846800"/>
                  <a:gd name="connsiteX8" fmla="*/ 22253064 w 24302928"/>
                  <a:gd name="connsiteY8" fmla="*/ 30610336 h 71846800"/>
                  <a:gd name="connsiteX9" fmla="*/ 21677000 w 24302928"/>
                  <a:gd name="connsiteY9" fmla="*/ 31618448 h 71846800"/>
                  <a:gd name="connsiteX10" fmla="*/ 19444752 w 24302928"/>
                  <a:gd name="connsiteY10" fmla="*/ 47316192 h 71846800"/>
                  <a:gd name="connsiteX11" fmla="*/ 17284512 w 24302928"/>
                  <a:gd name="connsiteY11" fmla="*/ 68558553 h 71846800"/>
                  <a:gd name="connsiteX12" fmla="*/ 12892024 w 24302928"/>
                  <a:gd name="connsiteY12" fmla="*/ 67478432 h 71846800"/>
                  <a:gd name="connsiteX13" fmla="*/ 12387968 w 24302928"/>
                  <a:gd name="connsiteY13" fmla="*/ 37883144 h 71846800"/>
                  <a:gd name="connsiteX14" fmla="*/ 11235840 w 24302928"/>
                  <a:gd name="connsiteY14" fmla="*/ 46596112 h 71846800"/>
                  <a:gd name="connsiteX15" fmla="*/ 11523872 w 24302928"/>
                  <a:gd name="connsiteY15" fmla="*/ 63445984 h 71846800"/>
                  <a:gd name="connsiteX16" fmla="*/ 10659776 w 24302928"/>
                  <a:gd name="connsiteY16" fmla="*/ 68126504 h 71846800"/>
                  <a:gd name="connsiteX17" fmla="*/ 6411304 w 24302928"/>
                  <a:gd name="connsiteY17" fmla="*/ 66686344 h 71846800"/>
                  <a:gd name="connsiteX18" fmla="*/ 5691224 w 24302928"/>
                  <a:gd name="connsiteY18" fmla="*/ 49332416 h 71846800"/>
                  <a:gd name="connsiteX19" fmla="*/ 3170944 w 24302928"/>
                  <a:gd name="connsiteY19" fmla="*/ 32194512 h 71846800"/>
                  <a:gd name="connsiteX20" fmla="*/ 4395080 w 24302928"/>
                  <a:gd name="connsiteY20" fmla="*/ 22329416 h 71846800"/>
                  <a:gd name="connsiteX21" fmla="*/ 146608 w 24302928"/>
                  <a:gd name="connsiteY21" fmla="*/ 18080944 h 71846800"/>
                  <a:gd name="connsiteX0" fmla="*/ 41856 w 24198176"/>
                  <a:gd name="connsiteY0" fmla="*/ 18080944 h 71846800"/>
                  <a:gd name="connsiteX1" fmla="*/ 1049968 w 24198176"/>
                  <a:gd name="connsiteY1" fmla="*/ 4903480 h 71846800"/>
                  <a:gd name="connsiteX2" fmla="*/ 5442456 w 24198176"/>
                  <a:gd name="connsiteY2" fmla="*/ 2194560 h 71846800"/>
                  <a:gd name="connsiteX3" fmla="*/ 21428232 w 24198176"/>
                  <a:gd name="connsiteY3" fmla="*/ 2194560 h 71846800"/>
                  <a:gd name="connsiteX4" fmla="*/ 24129040 w 24198176"/>
                  <a:gd name="connsiteY4" fmla="*/ 15179040 h 71846800"/>
                  <a:gd name="connsiteX5" fmla="*/ 22940320 w 24198176"/>
                  <a:gd name="connsiteY5" fmla="*/ 18379440 h 71846800"/>
                  <a:gd name="connsiteX6" fmla="*/ 19123976 w 24198176"/>
                  <a:gd name="connsiteY6" fmla="*/ 20313192 h 71846800"/>
                  <a:gd name="connsiteX7" fmla="*/ 20564136 w 24198176"/>
                  <a:gd name="connsiteY7" fmla="*/ 23625560 h 71846800"/>
                  <a:gd name="connsiteX8" fmla="*/ 22148312 w 24198176"/>
                  <a:gd name="connsiteY8" fmla="*/ 30610336 h 71846800"/>
                  <a:gd name="connsiteX9" fmla="*/ 21572248 w 24198176"/>
                  <a:gd name="connsiteY9" fmla="*/ 31618448 h 71846800"/>
                  <a:gd name="connsiteX10" fmla="*/ 19340000 w 24198176"/>
                  <a:gd name="connsiteY10" fmla="*/ 47316192 h 71846800"/>
                  <a:gd name="connsiteX11" fmla="*/ 17179760 w 24198176"/>
                  <a:gd name="connsiteY11" fmla="*/ 68558553 h 71846800"/>
                  <a:gd name="connsiteX12" fmla="*/ 12787272 w 24198176"/>
                  <a:gd name="connsiteY12" fmla="*/ 67478432 h 71846800"/>
                  <a:gd name="connsiteX13" fmla="*/ 12283216 w 24198176"/>
                  <a:gd name="connsiteY13" fmla="*/ 37883144 h 71846800"/>
                  <a:gd name="connsiteX14" fmla="*/ 11131088 w 24198176"/>
                  <a:gd name="connsiteY14" fmla="*/ 46596112 h 71846800"/>
                  <a:gd name="connsiteX15" fmla="*/ 11419120 w 24198176"/>
                  <a:gd name="connsiteY15" fmla="*/ 63445984 h 71846800"/>
                  <a:gd name="connsiteX16" fmla="*/ 10555024 w 24198176"/>
                  <a:gd name="connsiteY16" fmla="*/ 68126504 h 71846800"/>
                  <a:gd name="connsiteX17" fmla="*/ 6306552 w 24198176"/>
                  <a:gd name="connsiteY17" fmla="*/ 66686344 h 71846800"/>
                  <a:gd name="connsiteX18" fmla="*/ 5586472 w 24198176"/>
                  <a:gd name="connsiteY18" fmla="*/ 49332416 h 71846800"/>
                  <a:gd name="connsiteX19" fmla="*/ 3066192 w 24198176"/>
                  <a:gd name="connsiteY19" fmla="*/ 32194512 h 71846800"/>
                  <a:gd name="connsiteX20" fmla="*/ 4290328 w 24198176"/>
                  <a:gd name="connsiteY20" fmla="*/ 22329416 h 71846800"/>
                  <a:gd name="connsiteX21" fmla="*/ 41856 w 24198176"/>
                  <a:gd name="connsiteY21" fmla="*/ 18080944 h 71846800"/>
                  <a:gd name="connsiteX0" fmla="*/ 41856 w 24198176"/>
                  <a:gd name="connsiteY0" fmla="*/ 18080944 h 71846800"/>
                  <a:gd name="connsiteX1" fmla="*/ 1049968 w 24198176"/>
                  <a:gd name="connsiteY1" fmla="*/ 4903480 h 71846800"/>
                  <a:gd name="connsiteX2" fmla="*/ 5442456 w 24198176"/>
                  <a:gd name="connsiteY2" fmla="*/ 2194560 h 71846800"/>
                  <a:gd name="connsiteX3" fmla="*/ 21428232 w 24198176"/>
                  <a:gd name="connsiteY3" fmla="*/ 2194560 h 71846800"/>
                  <a:gd name="connsiteX4" fmla="*/ 24129040 w 24198176"/>
                  <a:gd name="connsiteY4" fmla="*/ 15179040 h 71846800"/>
                  <a:gd name="connsiteX5" fmla="*/ 22940320 w 24198176"/>
                  <a:gd name="connsiteY5" fmla="*/ 18379440 h 71846800"/>
                  <a:gd name="connsiteX6" fmla="*/ 19123976 w 24198176"/>
                  <a:gd name="connsiteY6" fmla="*/ 20313192 h 71846800"/>
                  <a:gd name="connsiteX7" fmla="*/ 20564136 w 24198176"/>
                  <a:gd name="connsiteY7" fmla="*/ 23625560 h 71846800"/>
                  <a:gd name="connsiteX8" fmla="*/ 22148312 w 24198176"/>
                  <a:gd name="connsiteY8" fmla="*/ 30610336 h 71846800"/>
                  <a:gd name="connsiteX9" fmla="*/ 21572248 w 24198176"/>
                  <a:gd name="connsiteY9" fmla="*/ 31618448 h 71846800"/>
                  <a:gd name="connsiteX10" fmla="*/ 19340000 w 24198176"/>
                  <a:gd name="connsiteY10" fmla="*/ 47316192 h 71846800"/>
                  <a:gd name="connsiteX11" fmla="*/ 17179760 w 24198176"/>
                  <a:gd name="connsiteY11" fmla="*/ 68558553 h 71846800"/>
                  <a:gd name="connsiteX12" fmla="*/ 12787272 w 24198176"/>
                  <a:gd name="connsiteY12" fmla="*/ 67478432 h 71846800"/>
                  <a:gd name="connsiteX13" fmla="*/ 12283216 w 24198176"/>
                  <a:gd name="connsiteY13" fmla="*/ 37883144 h 71846800"/>
                  <a:gd name="connsiteX14" fmla="*/ 11131088 w 24198176"/>
                  <a:gd name="connsiteY14" fmla="*/ 46596112 h 71846800"/>
                  <a:gd name="connsiteX15" fmla="*/ 11419120 w 24198176"/>
                  <a:gd name="connsiteY15" fmla="*/ 63445984 h 71846800"/>
                  <a:gd name="connsiteX16" fmla="*/ 10555024 w 24198176"/>
                  <a:gd name="connsiteY16" fmla="*/ 68126504 h 71846800"/>
                  <a:gd name="connsiteX17" fmla="*/ 6306552 w 24198176"/>
                  <a:gd name="connsiteY17" fmla="*/ 66686344 h 71846800"/>
                  <a:gd name="connsiteX18" fmla="*/ 5586472 w 24198176"/>
                  <a:gd name="connsiteY18" fmla="*/ 49332416 h 71846800"/>
                  <a:gd name="connsiteX19" fmla="*/ 3066192 w 24198176"/>
                  <a:gd name="connsiteY19" fmla="*/ 32194512 h 71846800"/>
                  <a:gd name="connsiteX20" fmla="*/ 4290328 w 24198176"/>
                  <a:gd name="connsiteY20" fmla="*/ 22329416 h 71846800"/>
                  <a:gd name="connsiteX21" fmla="*/ 41856 w 24198176"/>
                  <a:gd name="connsiteY21" fmla="*/ 18080944 h 71846800"/>
                  <a:gd name="connsiteX0" fmla="*/ 41856 w 24198176"/>
                  <a:gd name="connsiteY0" fmla="*/ 18080944 h 71846800"/>
                  <a:gd name="connsiteX1" fmla="*/ 1049968 w 24198176"/>
                  <a:gd name="connsiteY1" fmla="*/ 4903480 h 71846800"/>
                  <a:gd name="connsiteX2" fmla="*/ 5442456 w 24198176"/>
                  <a:gd name="connsiteY2" fmla="*/ 2194560 h 71846800"/>
                  <a:gd name="connsiteX3" fmla="*/ 21428232 w 24198176"/>
                  <a:gd name="connsiteY3" fmla="*/ 2194560 h 71846800"/>
                  <a:gd name="connsiteX4" fmla="*/ 24129040 w 24198176"/>
                  <a:gd name="connsiteY4" fmla="*/ 15179040 h 71846800"/>
                  <a:gd name="connsiteX5" fmla="*/ 22940320 w 24198176"/>
                  <a:gd name="connsiteY5" fmla="*/ 18379440 h 71846800"/>
                  <a:gd name="connsiteX6" fmla="*/ 19123976 w 24198176"/>
                  <a:gd name="connsiteY6" fmla="*/ 20313192 h 71846800"/>
                  <a:gd name="connsiteX7" fmla="*/ 20564136 w 24198176"/>
                  <a:gd name="connsiteY7" fmla="*/ 23625560 h 71846800"/>
                  <a:gd name="connsiteX8" fmla="*/ 22148312 w 24198176"/>
                  <a:gd name="connsiteY8" fmla="*/ 30610336 h 71846800"/>
                  <a:gd name="connsiteX9" fmla="*/ 21572248 w 24198176"/>
                  <a:gd name="connsiteY9" fmla="*/ 31618448 h 71846800"/>
                  <a:gd name="connsiteX10" fmla="*/ 19340000 w 24198176"/>
                  <a:gd name="connsiteY10" fmla="*/ 47316192 h 71846800"/>
                  <a:gd name="connsiteX11" fmla="*/ 17179760 w 24198176"/>
                  <a:gd name="connsiteY11" fmla="*/ 68558553 h 71846800"/>
                  <a:gd name="connsiteX12" fmla="*/ 12787272 w 24198176"/>
                  <a:gd name="connsiteY12" fmla="*/ 67478432 h 71846800"/>
                  <a:gd name="connsiteX13" fmla="*/ 12283216 w 24198176"/>
                  <a:gd name="connsiteY13" fmla="*/ 37883144 h 71846800"/>
                  <a:gd name="connsiteX14" fmla="*/ 11131088 w 24198176"/>
                  <a:gd name="connsiteY14" fmla="*/ 46596112 h 71846800"/>
                  <a:gd name="connsiteX15" fmla="*/ 11419120 w 24198176"/>
                  <a:gd name="connsiteY15" fmla="*/ 63445984 h 71846800"/>
                  <a:gd name="connsiteX16" fmla="*/ 10555024 w 24198176"/>
                  <a:gd name="connsiteY16" fmla="*/ 68126504 h 71846800"/>
                  <a:gd name="connsiteX17" fmla="*/ 6306552 w 24198176"/>
                  <a:gd name="connsiteY17" fmla="*/ 66686344 h 71846800"/>
                  <a:gd name="connsiteX18" fmla="*/ 5586472 w 24198176"/>
                  <a:gd name="connsiteY18" fmla="*/ 49332416 h 71846800"/>
                  <a:gd name="connsiteX19" fmla="*/ 3066192 w 24198176"/>
                  <a:gd name="connsiteY19" fmla="*/ 32194512 h 71846800"/>
                  <a:gd name="connsiteX20" fmla="*/ 4290328 w 24198176"/>
                  <a:gd name="connsiteY20" fmla="*/ 22329416 h 71846800"/>
                  <a:gd name="connsiteX21" fmla="*/ 41856 w 24198176"/>
                  <a:gd name="connsiteY21" fmla="*/ 18080944 h 71846800"/>
                  <a:gd name="connsiteX0" fmla="*/ 41856 w 24198176"/>
                  <a:gd name="connsiteY0" fmla="*/ 18080944 h 71846800"/>
                  <a:gd name="connsiteX1" fmla="*/ 1049968 w 24198176"/>
                  <a:gd name="connsiteY1" fmla="*/ 4903480 h 71846800"/>
                  <a:gd name="connsiteX2" fmla="*/ 5442456 w 24198176"/>
                  <a:gd name="connsiteY2" fmla="*/ 2194560 h 71846800"/>
                  <a:gd name="connsiteX3" fmla="*/ 21428232 w 24198176"/>
                  <a:gd name="connsiteY3" fmla="*/ 2194560 h 71846800"/>
                  <a:gd name="connsiteX4" fmla="*/ 24129040 w 24198176"/>
                  <a:gd name="connsiteY4" fmla="*/ 15179040 h 71846800"/>
                  <a:gd name="connsiteX5" fmla="*/ 22940320 w 24198176"/>
                  <a:gd name="connsiteY5" fmla="*/ 18379440 h 71846800"/>
                  <a:gd name="connsiteX6" fmla="*/ 19123976 w 24198176"/>
                  <a:gd name="connsiteY6" fmla="*/ 20313192 h 71846800"/>
                  <a:gd name="connsiteX7" fmla="*/ 20564136 w 24198176"/>
                  <a:gd name="connsiteY7" fmla="*/ 23625560 h 71846800"/>
                  <a:gd name="connsiteX8" fmla="*/ 22148312 w 24198176"/>
                  <a:gd name="connsiteY8" fmla="*/ 30610336 h 71846800"/>
                  <a:gd name="connsiteX9" fmla="*/ 21572248 w 24198176"/>
                  <a:gd name="connsiteY9" fmla="*/ 31618448 h 71846800"/>
                  <a:gd name="connsiteX10" fmla="*/ 19340000 w 24198176"/>
                  <a:gd name="connsiteY10" fmla="*/ 47316192 h 71846800"/>
                  <a:gd name="connsiteX11" fmla="*/ 17179760 w 24198176"/>
                  <a:gd name="connsiteY11" fmla="*/ 68558553 h 71846800"/>
                  <a:gd name="connsiteX12" fmla="*/ 12787272 w 24198176"/>
                  <a:gd name="connsiteY12" fmla="*/ 67478432 h 71846800"/>
                  <a:gd name="connsiteX13" fmla="*/ 12283216 w 24198176"/>
                  <a:gd name="connsiteY13" fmla="*/ 37883144 h 71846800"/>
                  <a:gd name="connsiteX14" fmla="*/ 11131088 w 24198176"/>
                  <a:gd name="connsiteY14" fmla="*/ 46596112 h 71846800"/>
                  <a:gd name="connsiteX15" fmla="*/ 11419120 w 24198176"/>
                  <a:gd name="connsiteY15" fmla="*/ 63445984 h 71846800"/>
                  <a:gd name="connsiteX16" fmla="*/ 10555024 w 24198176"/>
                  <a:gd name="connsiteY16" fmla="*/ 68126504 h 71846800"/>
                  <a:gd name="connsiteX17" fmla="*/ 6306552 w 24198176"/>
                  <a:gd name="connsiteY17" fmla="*/ 66686344 h 71846800"/>
                  <a:gd name="connsiteX18" fmla="*/ 5586472 w 24198176"/>
                  <a:gd name="connsiteY18" fmla="*/ 49332416 h 71846800"/>
                  <a:gd name="connsiteX19" fmla="*/ 3066192 w 24198176"/>
                  <a:gd name="connsiteY19" fmla="*/ 32194512 h 71846800"/>
                  <a:gd name="connsiteX20" fmla="*/ 4290328 w 24198176"/>
                  <a:gd name="connsiteY20" fmla="*/ 22329416 h 71846800"/>
                  <a:gd name="connsiteX21" fmla="*/ 41856 w 24198176"/>
                  <a:gd name="connsiteY21" fmla="*/ 18080944 h 71846800"/>
                  <a:gd name="connsiteX0" fmla="*/ 671188 w 24827508"/>
                  <a:gd name="connsiteY0" fmla="*/ 18080944 h 71846800"/>
                  <a:gd name="connsiteX1" fmla="*/ 1247252 w 24827508"/>
                  <a:gd name="connsiteY1" fmla="*/ 10736128 h 71846800"/>
                  <a:gd name="connsiteX2" fmla="*/ 1679300 w 24827508"/>
                  <a:gd name="connsiteY2" fmla="*/ 4903480 h 71846800"/>
                  <a:gd name="connsiteX3" fmla="*/ 6071788 w 24827508"/>
                  <a:gd name="connsiteY3" fmla="*/ 2194560 h 71846800"/>
                  <a:gd name="connsiteX4" fmla="*/ 22057564 w 24827508"/>
                  <a:gd name="connsiteY4" fmla="*/ 2194560 h 71846800"/>
                  <a:gd name="connsiteX5" fmla="*/ 24758372 w 24827508"/>
                  <a:gd name="connsiteY5" fmla="*/ 15179040 h 71846800"/>
                  <a:gd name="connsiteX6" fmla="*/ 23569652 w 24827508"/>
                  <a:gd name="connsiteY6" fmla="*/ 18379440 h 71846800"/>
                  <a:gd name="connsiteX7" fmla="*/ 19753308 w 24827508"/>
                  <a:gd name="connsiteY7" fmla="*/ 20313192 h 71846800"/>
                  <a:gd name="connsiteX8" fmla="*/ 21193468 w 24827508"/>
                  <a:gd name="connsiteY8" fmla="*/ 23625560 h 71846800"/>
                  <a:gd name="connsiteX9" fmla="*/ 22777644 w 24827508"/>
                  <a:gd name="connsiteY9" fmla="*/ 30610336 h 71846800"/>
                  <a:gd name="connsiteX10" fmla="*/ 22201580 w 24827508"/>
                  <a:gd name="connsiteY10" fmla="*/ 31618448 h 71846800"/>
                  <a:gd name="connsiteX11" fmla="*/ 19969332 w 24827508"/>
                  <a:gd name="connsiteY11" fmla="*/ 47316192 h 71846800"/>
                  <a:gd name="connsiteX12" fmla="*/ 17809092 w 24827508"/>
                  <a:gd name="connsiteY12" fmla="*/ 68558553 h 71846800"/>
                  <a:gd name="connsiteX13" fmla="*/ 13416604 w 24827508"/>
                  <a:gd name="connsiteY13" fmla="*/ 67478432 h 71846800"/>
                  <a:gd name="connsiteX14" fmla="*/ 12912548 w 24827508"/>
                  <a:gd name="connsiteY14" fmla="*/ 37883144 h 71846800"/>
                  <a:gd name="connsiteX15" fmla="*/ 11760420 w 24827508"/>
                  <a:gd name="connsiteY15" fmla="*/ 46596112 h 71846800"/>
                  <a:gd name="connsiteX16" fmla="*/ 12048452 w 24827508"/>
                  <a:gd name="connsiteY16" fmla="*/ 63445984 h 71846800"/>
                  <a:gd name="connsiteX17" fmla="*/ 11184356 w 24827508"/>
                  <a:gd name="connsiteY17" fmla="*/ 68126504 h 71846800"/>
                  <a:gd name="connsiteX18" fmla="*/ 6935884 w 24827508"/>
                  <a:gd name="connsiteY18" fmla="*/ 66686344 h 71846800"/>
                  <a:gd name="connsiteX19" fmla="*/ 6215804 w 24827508"/>
                  <a:gd name="connsiteY19" fmla="*/ 49332416 h 71846800"/>
                  <a:gd name="connsiteX20" fmla="*/ 3695524 w 24827508"/>
                  <a:gd name="connsiteY20" fmla="*/ 32194512 h 71846800"/>
                  <a:gd name="connsiteX21" fmla="*/ 4919660 w 24827508"/>
                  <a:gd name="connsiteY21" fmla="*/ 22329416 h 71846800"/>
                  <a:gd name="connsiteX22" fmla="*/ 671188 w 24827508"/>
                  <a:gd name="connsiteY22" fmla="*/ 18080944 h 71846800"/>
                  <a:gd name="connsiteX0" fmla="*/ 671188 w 24827508"/>
                  <a:gd name="connsiteY0" fmla="*/ 18080944 h 71846800"/>
                  <a:gd name="connsiteX1" fmla="*/ 1247252 w 24827508"/>
                  <a:gd name="connsiteY1" fmla="*/ 10736128 h 71846800"/>
                  <a:gd name="connsiteX2" fmla="*/ 1679300 w 24827508"/>
                  <a:gd name="connsiteY2" fmla="*/ 4903480 h 71846800"/>
                  <a:gd name="connsiteX3" fmla="*/ 6071788 w 24827508"/>
                  <a:gd name="connsiteY3" fmla="*/ 2194560 h 71846800"/>
                  <a:gd name="connsiteX4" fmla="*/ 22057564 w 24827508"/>
                  <a:gd name="connsiteY4" fmla="*/ 2194560 h 71846800"/>
                  <a:gd name="connsiteX5" fmla="*/ 24758372 w 24827508"/>
                  <a:gd name="connsiteY5" fmla="*/ 15179040 h 71846800"/>
                  <a:gd name="connsiteX6" fmla="*/ 23569652 w 24827508"/>
                  <a:gd name="connsiteY6" fmla="*/ 18379440 h 71846800"/>
                  <a:gd name="connsiteX7" fmla="*/ 19753308 w 24827508"/>
                  <a:gd name="connsiteY7" fmla="*/ 20313192 h 71846800"/>
                  <a:gd name="connsiteX8" fmla="*/ 21193468 w 24827508"/>
                  <a:gd name="connsiteY8" fmla="*/ 23625560 h 71846800"/>
                  <a:gd name="connsiteX9" fmla="*/ 22777644 w 24827508"/>
                  <a:gd name="connsiteY9" fmla="*/ 30610336 h 71846800"/>
                  <a:gd name="connsiteX10" fmla="*/ 22201580 w 24827508"/>
                  <a:gd name="connsiteY10" fmla="*/ 31618448 h 71846800"/>
                  <a:gd name="connsiteX11" fmla="*/ 19969332 w 24827508"/>
                  <a:gd name="connsiteY11" fmla="*/ 47316192 h 71846800"/>
                  <a:gd name="connsiteX12" fmla="*/ 17809092 w 24827508"/>
                  <a:gd name="connsiteY12" fmla="*/ 68558553 h 71846800"/>
                  <a:gd name="connsiteX13" fmla="*/ 13416604 w 24827508"/>
                  <a:gd name="connsiteY13" fmla="*/ 67478432 h 71846800"/>
                  <a:gd name="connsiteX14" fmla="*/ 12912548 w 24827508"/>
                  <a:gd name="connsiteY14" fmla="*/ 37883144 h 71846800"/>
                  <a:gd name="connsiteX15" fmla="*/ 11760420 w 24827508"/>
                  <a:gd name="connsiteY15" fmla="*/ 46596112 h 71846800"/>
                  <a:gd name="connsiteX16" fmla="*/ 12048452 w 24827508"/>
                  <a:gd name="connsiteY16" fmla="*/ 63445984 h 71846800"/>
                  <a:gd name="connsiteX17" fmla="*/ 11184356 w 24827508"/>
                  <a:gd name="connsiteY17" fmla="*/ 68126504 h 71846800"/>
                  <a:gd name="connsiteX18" fmla="*/ 6935884 w 24827508"/>
                  <a:gd name="connsiteY18" fmla="*/ 66686344 h 71846800"/>
                  <a:gd name="connsiteX19" fmla="*/ 6215804 w 24827508"/>
                  <a:gd name="connsiteY19" fmla="*/ 49332416 h 71846800"/>
                  <a:gd name="connsiteX20" fmla="*/ 3695524 w 24827508"/>
                  <a:gd name="connsiteY20" fmla="*/ 32194512 h 71846800"/>
                  <a:gd name="connsiteX21" fmla="*/ 4919660 w 24827508"/>
                  <a:gd name="connsiteY21" fmla="*/ 22329416 h 71846800"/>
                  <a:gd name="connsiteX22" fmla="*/ 671188 w 24827508"/>
                  <a:gd name="connsiteY22" fmla="*/ 18080944 h 71846800"/>
                  <a:gd name="connsiteX0" fmla="*/ 671188 w 24827508"/>
                  <a:gd name="connsiteY0" fmla="*/ 18080944 h 71846800"/>
                  <a:gd name="connsiteX1" fmla="*/ 1247252 w 24827508"/>
                  <a:gd name="connsiteY1" fmla="*/ 10736128 h 71846800"/>
                  <a:gd name="connsiteX2" fmla="*/ 1679300 w 24827508"/>
                  <a:gd name="connsiteY2" fmla="*/ 4903480 h 71846800"/>
                  <a:gd name="connsiteX3" fmla="*/ 6071788 w 24827508"/>
                  <a:gd name="connsiteY3" fmla="*/ 2194560 h 71846800"/>
                  <a:gd name="connsiteX4" fmla="*/ 22057564 w 24827508"/>
                  <a:gd name="connsiteY4" fmla="*/ 2194560 h 71846800"/>
                  <a:gd name="connsiteX5" fmla="*/ 24758372 w 24827508"/>
                  <a:gd name="connsiteY5" fmla="*/ 15179040 h 71846800"/>
                  <a:gd name="connsiteX6" fmla="*/ 23569652 w 24827508"/>
                  <a:gd name="connsiteY6" fmla="*/ 18379440 h 71846800"/>
                  <a:gd name="connsiteX7" fmla="*/ 19753308 w 24827508"/>
                  <a:gd name="connsiteY7" fmla="*/ 20313192 h 71846800"/>
                  <a:gd name="connsiteX8" fmla="*/ 21193468 w 24827508"/>
                  <a:gd name="connsiteY8" fmla="*/ 23625560 h 71846800"/>
                  <a:gd name="connsiteX9" fmla="*/ 22777644 w 24827508"/>
                  <a:gd name="connsiteY9" fmla="*/ 30610336 h 71846800"/>
                  <a:gd name="connsiteX10" fmla="*/ 22201580 w 24827508"/>
                  <a:gd name="connsiteY10" fmla="*/ 31618448 h 71846800"/>
                  <a:gd name="connsiteX11" fmla="*/ 19969332 w 24827508"/>
                  <a:gd name="connsiteY11" fmla="*/ 47316192 h 71846800"/>
                  <a:gd name="connsiteX12" fmla="*/ 17809092 w 24827508"/>
                  <a:gd name="connsiteY12" fmla="*/ 68558553 h 71846800"/>
                  <a:gd name="connsiteX13" fmla="*/ 13416604 w 24827508"/>
                  <a:gd name="connsiteY13" fmla="*/ 67478432 h 71846800"/>
                  <a:gd name="connsiteX14" fmla="*/ 12912548 w 24827508"/>
                  <a:gd name="connsiteY14" fmla="*/ 37883144 h 71846800"/>
                  <a:gd name="connsiteX15" fmla="*/ 11760420 w 24827508"/>
                  <a:gd name="connsiteY15" fmla="*/ 46596112 h 71846800"/>
                  <a:gd name="connsiteX16" fmla="*/ 12048452 w 24827508"/>
                  <a:gd name="connsiteY16" fmla="*/ 63445984 h 71846800"/>
                  <a:gd name="connsiteX17" fmla="*/ 11184356 w 24827508"/>
                  <a:gd name="connsiteY17" fmla="*/ 68126504 h 71846800"/>
                  <a:gd name="connsiteX18" fmla="*/ 6935884 w 24827508"/>
                  <a:gd name="connsiteY18" fmla="*/ 66686344 h 71846800"/>
                  <a:gd name="connsiteX19" fmla="*/ 6215804 w 24827508"/>
                  <a:gd name="connsiteY19" fmla="*/ 49332416 h 71846800"/>
                  <a:gd name="connsiteX20" fmla="*/ 3695524 w 24827508"/>
                  <a:gd name="connsiteY20" fmla="*/ 32194512 h 71846800"/>
                  <a:gd name="connsiteX21" fmla="*/ 4919660 w 24827508"/>
                  <a:gd name="connsiteY21" fmla="*/ 22329416 h 71846800"/>
                  <a:gd name="connsiteX22" fmla="*/ 671188 w 24827508"/>
                  <a:gd name="connsiteY22" fmla="*/ 18080944 h 71846800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129736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129736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129736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129736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129736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0937328 h 70814752"/>
                  <a:gd name="connsiteX22" fmla="*/ 671188 w 24827508"/>
                  <a:gd name="connsiteY22" fmla="*/ 17048896 h 70814752"/>
                  <a:gd name="connsiteX0" fmla="*/ 671188 w 24827508"/>
                  <a:gd name="connsiteY0" fmla="*/ 17048896 h 70814752"/>
                  <a:gd name="connsiteX1" fmla="*/ 1247252 w 24827508"/>
                  <a:gd name="connsiteY1" fmla="*/ 9704080 h 70814752"/>
                  <a:gd name="connsiteX2" fmla="*/ 1679300 w 24827508"/>
                  <a:gd name="connsiteY2" fmla="*/ 3871432 h 70814752"/>
                  <a:gd name="connsiteX3" fmla="*/ 6071788 w 24827508"/>
                  <a:gd name="connsiteY3" fmla="*/ 1162512 h 70814752"/>
                  <a:gd name="connsiteX4" fmla="*/ 22057564 w 24827508"/>
                  <a:gd name="connsiteY4" fmla="*/ 1162512 h 70814752"/>
                  <a:gd name="connsiteX5" fmla="*/ 24758372 w 24827508"/>
                  <a:gd name="connsiteY5" fmla="*/ 14146992 h 70814752"/>
                  <a:gd name="connsiteX6" fmla="*/ 23569652 w 24827508"/>
                  <a:gd name="connsiteY6" fmla="*/ 17347392 h 70814752"/>
                  <a:gd name="connsiteX7" fmla="*/ 19753308 w 24827508"/>
                  <a:gd name="connsiteY7" fmla="*/ 19281144 h 70814752"/>
                  <a:gd name="connsiteX8" fmla="*/ 21193468 w 24827508"/>
                  <a:gd name="connsiteY8" fmla="*/ 22593512 h 70814752"/>
                  <a:gd name="connsiteX9" fmla="*/ 22777644 w 24827508"/>
                  <a:gd name="connsiteY9" fmla="*/ 29578288 h 70814752"/>
                  <a:gd name="connsiteX10" fmla="*/ 22201580 w 24827508"/>
                  <a:gd name="connsiteY10" fmla="*/ 30586400 h 70814752"/>
                  <a:gd name="connsiteX11" fmla="*/ 19969332 w 24827508"/>
                  <a:gd name="connsiteY11" fmla="*/ 46284144 h 70814752"/>
                  <a:gd name="connsiteX12" fmla="*/ 17809092 w 24827508"/>
                  <a:gd name="connsiteY12" fmla="*/ 67526505 h 70814752"/>
                  <a:gd name="connsiteX13" fmla="*/ 13416604 w 24827508"/>
                  <a:gd name="connsiteY13" fmla="*/ 66446384 h 70814752"/>
                  <a:gd name="connsiteX14" fmla="*/ 12912548 w 24827508"/>
                  <a:gd name="connsiteY14" fmla="*/ 36851096 h 70814752"/>
                  <a:gd name="connsiteX15" fmla="*/ 11760420 w 24827508"/>
                  <a:gd name="connsiteY15" fmla="*/ 45564064 h 70814752"/>
                  <a:gd name="connsiteX16" fmla="*/ 12048452 w 24827508"/>
                  <a:gd name="connsiteY16" fmla="*/ 62413936 h 70814752"/>
                  <a:gd name="connsiteX17" fmla="*/ 11184356 w 24827508"/>
                  <a:gd name="connsiteY17" fmla="*/ 67094456 h 70814752"/>
                  <a:gd name="connsiteX18" fmla="*/ 6935884 w 24827508"/>
                  <a:gd name="connsiteY18" fmla="*/ 65654296 h 70814752"/>
                  <a:gd name="connsiteX19" fmla="*/ 6215804 w 24827508"/>
                  <a:gd name="connsiteY19" fmla="*/ 48300368 h 70814752"/>
                  <a:gd name="connsiteX20" fmla="*/ 3695524 w 24827508"/>
                  <a:gd name="connsiteY20" fmla="*/ 31162464 h 70814752"/>
                  <a:gd name="connsiteX21" fmla="*/ 4919660 w 24827508"/>
                  <a:gd name="connsiteY21" fmla="*/ 20937328 h 70814752"/>
                  <a:gd name="connsiteX22" fmla="*/ 671188 w 24827508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41856 w 24198176"/>
                  <a:gd name="connsiteY0" fmla="*/ 17048896 h 70814752"/>
                  <a:gd name="connsiteX1" fmla="*/ 617920 w 24198176"/>
                  <a:gd name="connsiteY1" fmla="*/ 9704080 h 70814752"/>
                  <a:gd name="connsiteX2" fmla="*/ 1049968 w 24198176"/>
                  <a:gd name="connsiteY2" fmla="*/ 3871432 h 70814752"/>
                  <a:gd name="connsiteX3" fmla="*/ 5442456 w 24198176"/>
                  <a:gd name="connsiteY3" fmla="*/ 1162512 h 70814752"/>
                  <a:gd name="connsiteX4" fmla="*/ 21428232 w 24198176"/>
                  <a:gd name="connsiteY4" fmla="*/ 1162512 h 70814752"/>
                  <a:gd name="connsiteX5" fmla="*/ 24129040 w 24198176"/>
                  <a:gd name="connsiteY5" fmla="*/ 14146992 h 70814752"/>
                  <a:gd name="connsiteX6" fmla="*/ 22940320 w 24198176"/>
                  <a:gd name="connsiteY6" fmla="*/ 17347392 h 70814752"/>
                  <a:gd name="connsiteX7" fmla="*/ 19123976 w 24198176"/>
                  <a:gd name="connsiteY7" fmla="*/ 19281144 h 70814752"/>
                  <a:gd name="connsiteX8" fmla="*/ 20564136 w 24198176"/>
                  <a:gd name="connsiteY8" fmla="*/ 22593512 h 70814752"/>
                  <a:gd name="connsiteX9" fmla="*/ 22148312 w 24198176"/>
                  <a:gd name="connsiteY9" fmla="*/ 29578288 h 70814752"/>
                  <a:gd name="connsiteX10" fmla="*/ 21572248 w 24198176"/>
                  <a:gd name="connsiteY10" fmla="*/ 30586400 h 70814752"/>
                  <a:gd name="connsiteX11" fmla="*/ 19340000 w 24198176"/>
                  <a:gd name="connsiteY11" fmla="*/ 46284144 h 70814752"/>
                  <a:gd name="connsiteX12" fmla="*/ 17179760 w 24198176"/>
                  <a:gd name="connsiteY12" fmla="*/ 67526505 h 70814752"/>
                  <a:gd name="connsiteX13" fmla="*/ 12787272 w 24198176"/>
                  <a:gd name="connsiteY13" fmla="*/ 66446384 h 70814752"/>
                  <a:gd name="connsiteX14" fmla="*/ 12283216 w 24198176"/>
                  <a:gd name="connsiteY14" fmla="*/ 36851096 h 70814752"/>
                  <a:gd name="connsiteX15" fmla="*/ 11131088 w 24198176"/>
                  <a:gd name="connsiteY15" fmla="*/ 45564064 h 70814752"/>
                  <a:gd name="connsiteX16" fmla="*/ 11419120 w 24198176"/>
                  <a:gd name="connsiteY16" fmla="*/ 62413936 h 70814752"/>
                  <a:gd name="connsiteX17" fmla="*/ 10555024 w 24198176"/>
                  <a:gd name="connsiteY17" fmla="*/ 67094456 h 70814752"/>
                  <a:gd name="connsiteX18" fmla="*/ 6306552 w 24198176"/>
                  <a:gd name="connsiteY18" fmla="*/ 65654296 h 70814752"/>
                  <a:gd name="connsiteX19" fmla="*/ 5586472 w 24198176"/>
                  <a:gd name="connsiteY19" fmla="*/ 48300368 h 70814752"/>
                  <a:gd name="connsiteX20" fmla="*/ 3066192 w 24198176"/>
                  <a:gd name="connsiteY20" fmla="*/ 31162464 h 70814752"/>
                  <a:gd name="connsiteX21" fmla="*/ 4290328 w 24198176"/>
                  <a:gd name="connsiteY21" fmla="*/ 20937328 h 70814752"/>
                  <a:gd name="connsiteX22" fmla="*/ 41856 w 24198176"/>
                  <a:gd name="connsiteY22" fmla="*/ 17048896 h 70814752"/>
                  <a:gd name="connsiteX0" fmla="*/ 5039673 w 24011417"/>
                  <a:gd name="connsiteY0" fmla="*/ 14960664 h 70814752"/>
                  <a:gd name="connsiteX1" fmla="*/ 431161 w 24011417"/>
                  <a:gd name="connsiteY1" fmla="*/ 9704080 h 70814752"/>
                  <a:gd name="connsiteX2" fmla="*/ 863209 w 24011417"/>
                  <a:gd name="connsiteY2" fmla="*/ 3871432 h 70814752"/>
                  <a:gd name="connsiteX3" fmla="*/ 5255697 w 24011417"/>
                  <a:gd name="connsiteY3" fmla="*/ 1162512 h 70814752"/>
                  <a:gd name="connsiteX4" fmla="*/ 21241473 w 24011417"/>
                  <a:gd name="connsiteY4" fmla="*/ 1162512 h 70814752"/>
                  <a:gd name="connsiteX5" fmla="*/ 23942281 w 24011417"/>
                  <a:gd name="connsiteY5" fmla="*/ 14146992 h 70814752"/>
                  <a:gd name="connsiteX6" fmla="*/ 22753561 w 24011417"/>
                  <a:gd name="connsiteY6" fmla="*/ 17347392 h 70814752"/>
                  <a:gd name="connsiteX7" fmla="*/ 18937217 w 24011417"/>
                  <a:gd name="connsiteY7" fmla="*/ 19281144 h 70814752"/>
                  <a:gd name="connsiteX8" fmla="*/ 20377377 w 24011417"/>
                  <a:gd name="connsiteY8" fmla="*/ 22593512 h 70814752"/>
                  <a:gd name="connsiteX9" fmla="*/ 21961553 w 24011417"/>
                  <a:gd name="connsiteY9" fmla="*/ 29578288 h 70814752"/>
                  <a:gd name="connsiteX10" fmla="*/ 21385489 w 24011417"/>
                  <a:gd name="connsiteY10" fmla="*/ 30586400 h 70814752"/>
                  <a:gd name="connsiteX11" fmla="*/ 19153241 w 24011417"/>
                  <a:gd name="connsiteY11" fmla="*/ 46284144 h 70814752"/>
                  <a:gd name="connsiteX12" fmla="*/ 16993001 w 24011417"/>
                  <a:gd name="connsiteY12" fmla="*/ 67526505 h 70814752"/>
                  <a:gd name="connsiteX13" fmla="*/ 12600513 w 24011417"/>
                  <a:gd name="connsiteY13" fmla="*/ 66446384 h 70814752"/>
                  <a:gd name="connsiteX14" fmla="*/ 12096457 w 24011417"/>
                  <a:gd name="connsiteY14" fmla="*/ 36851096 h 70814752"/>
                  <a:gd name="connsiteX15" fmla="*/ 10944329 w 24011417"/>
                  <a:gd name="connsiteY15" fmla="*/ 45564064 h 70814752"/>
                  <a:gd name="connsiteX16" fmla="*/ 11232361 w 24011417"/>
                  <a:gd name="connsiteY16" fmla="*/ 62413936 h 70814752"/>
                  <a:gd name="connsiteX17" fmla="*/ 10368265 w 24011417"/>
                  <a:gd name="connsiteY17" fmla="*/ 67094456 h 70814752"/>
                  <a:gd name="connsiteX18" fmla="*/ 6119793 w 24011417"/>
                  <a:gd name="connsiteY18" fmla="*/ 65654296 h 70814752"/>
                  <a:gd name="connsiteX19" fmla="*/ 5399713 w 24011417"/>
                  <a:gd name="connsiteY19" fmla="*/ 48300368 h 70814752"/>
                  <a:gd name="connsiteX20" fmla="*/ 2879433 w 24011417"/>
                  <a:gd name="connsiteY20" fmla="*/ 31162464 h 70814752"/>
                  <a:gd name="connsiteX21" fmla="*/ 4103569 w 24011417"/>
                  <a:gd name="connsiteY21" fmla="*/ 20937328 h 70814752"/>
                  <a:gd name="connsiteX22" fmla="*/ 5039673 w 24011417"/>
                  <a:gd name="connsiteY22" fmla="*/ 14960664 h 70814752"/>
                  <a:gd name="connsiteX0" fmla="*/ 5039673 w 24011417"/>
                  <a:gd name="connsiteY0" fmla="*/ 14960664 h 70814752"/>
                  <a:gd name="connsiteX1" fmla="*/ 431161 w 24011417"/>
                  <a:gd name="connsiteY1" fmla="*/ 9704080 h 70814752"/>
                  <a:gd name="connsiteX2" fmla="*/ 863209 w 24011417"/>
                  <a:gd name="connsiteY2" fmla="*/ 3871432 h 70814752"/>
                  <a:gd name="connsiteX3" fmla="*/ 5255697 w 24011417"/>
                  <a:gd name="connsiteY3" fmla="*/ 1162512 h 70814752"/>
                  <a:gd name="connsiteX4" fmla="*/ 21241473 w 24011417"/>
                  <a:gd name="connsiteY4" fmla="*/ 1162512 h 70814752"/>
                  <a:gd name="connsiteX5" fmla="*/ 23942281 w 24011417"/>
                  <a:gd name="connsiteY5" fmla="*/ 14146992 h 70814752"/>
                  <a:gd name="connsiteX6" fmla="*/ 22753561 w 24011417"/>
                  <a:gd name="connsiteY6" fmla="*/ 17347392 h 70814752"/>
                  <a:gd name="connsiteX7" fmla="*/ 18937217 w 24011417"/>
                  <a:gd name="connsiteY7" fmla="*/ 19281144 h 70814752"/>
                  <a:gd name="connsiteX8" fmla="*/ 20377377 w 24011417"/>
                  <a:gd name="connsiteY8" fmla="*/ 22593512 h 70814752"/>
                  <a:gd name="connsiteX9" fmla="*/ 21961553 w 24011417"/>
                  <a:gd name="connsiteY9" fmla="*/ 29578288 h 70814752"/>
                  <a:gd name="connsiteX10" fmla="*/ 21385489 w 24011417"/>
                  <a:gd name="connsiteY10" fmla="*/ 30586400 h 70814752"/>
                  <a:gd name="connsiteX11" fmla="*/ 19153241 w 24011417"/>
                  <a:gd name="connsiteY11" fmla="*/ 46284144 h 70814752"/>
                  <a:gd name="connsiteX12" fmla="*/ 16993001 w 24011417"/>
                  <a:gd name="connsiteY12" fmla="*/ 67526505 h 70814752"/>
                  <a:gd name="connsiteX13" fmla="*/ 12600513 w 24011417"/>
                  <a:gd name="connsiteY13" fmla="*/ 66446384 h 70814752"/>
                  <a:gd name="connsiteX14" fmla="*/ 12096457 w 24011417"/>
                  <a:gd name="connsiteY14" fmla="*/ 36851096 h 70814752"/>
                  <a:gd name="connsiteX15" fmla="*/ 10944329 w 24011417"/>
                  <a:gd name="connsiteY15" fmla="*/ 45564064 h 70814752"/>
                  <a:gd name="connsiteX16" fmla="*/ 11232361 w 24011417"/>
                  <a:gd name="connsiteY16" fmla="*/ 62413936 h 70814752"/>
                  <a:gd name="connsiteX17" fmla="*/ 10368265 w 24011417"/>
                  <a:gd name="connsiteY17" fmla="*/ 67094456 h 70814752"/>
                  <a:gd name="connsiteX18" fmla="*/ 6119793 w 24011417"/>
                  <a:gd name="connsiteY18" fmla="*/ 65654296 h 70814752"/>
                  <a:gd name="connsiteX19" fmla="*/ 5399713 w 24011417"/>
                  <a:gd name="connsiteY19" fmla="*/ 48300368 h 70814752"/>
                  <a:gd name="connsiteX20" fmla="*/ 2879433 w 24011417"/>
                  <a:gd name="connsiteY20" fmla="*/ 31162464 h 70814752"/>
                  <a:gd name="connsiteX21" fmla="*/ 4103569 w 24011417"/>
                  <a:gd name="connsiteY21" fmla="*/ 20937328 h 70814752"/>
                  <a:gd name="connsiteX22" fmla="*/ 5039673 w 24011417"/>
                  <a:gd name="connsiteY22" fmla="*/ 14960664 h 70814752"/>
                  <a:gd name="connsiteX0" fmla="*/ 5039673 w 24011417"/>
                  <a:gd name="connsiteY0" fmla="*/ 15320704 h 70814752"/>
                  <a:gd name="connsiteX1" fmla="*/ 431161 w 24011417"/>
                  <a:gd name="connsiteY1" fmla="*/ 9704080 h 70814752"/>
                  <a:gd name="connsiteX2" fmla="*/ 863209 w 24011417"/>
                  <a:gd name="connsiteY2" fmla="*/ 3871432 h 70814752"/>
                  <a:gd name="connsiteX3" fmla="*/ 5255697 w 24011417"/>
                  <a:gd name="connsiteY3" fmla="*/ 1162512 h 70814752"/>
                  <a:gd name="connsiteX4" fmla="*/ 21241473 w 24011417"/>
                  <a:gd name="connsiteY4" fmla="*/ 1162512 h 70814752"/>
                  <a:gd name="connsiteX5" fmla="*/ 23942281 w 24011417"/>
                  <a:gd name="connsiteY5" fmla="*/ 14146992 h 70814752"/>
                  <a:gd name="connsiteX6" fmla="*/ 22753561 w 24011417"/>
                  <a:gd name="connsiteY6" fmla="*/ 17347392 h 70814752"/>
                  <a:gd name="connsiteX7" fmla="*/ 18937217 w 24011417"/>
                  <a:gd name="connsiteY7" fmla="*/ 19281144 h 70814752"/>
                  <a:gd name="connsiteX8" fmla="*/ 20377377 w 24011417"/>
                  <a:gd name="connsiteY8" fmla="*/ 22593512 h 70814752"/>
                  <a:gd name="connsiteX9" fmla="*/ 21961553 w 24011417"/>
                  <a:gd name="connsiteY9" fmla="*/ 29578288 h 70814752"/>
                  <a:gd name="connsiteX10" fmla="*/ 21385489 w 24011417"/>
                  <a:gd name="connsiteY10" fmla="*/ 30586400 h 70814752"/>
                  <a:gd name="connsiteX11" fmla="*/ 19153241 w 24011417"/>
                  <a:gd name="connsiteY11" fmla="*/ 46284144 h 70814752"/>
                  <a:gd name="connsiteX12" fmla="*/ 16993001 w 24011417"/>
                  <a:gd name="connsiteY12" fmla="*/ 67526505 h 70814752"/>
                  <a:gd name="connsiteX13" fmla="*/ 12600513 w 24011417"/>
                  <a:gd name="connsiteY13" fmla="*/ 66446384 h 70814752"/>
                  <a:gd name="connsiteX14" fmla="*/ 12096457 w 24011417"/>
                  <a:gd name="connsiteY14" fmla="*/ 36851096 h 70814752"/>
                  <a:gd name="connsiteX15" fmla="*/ 10944329 w 24011417"/>
                  <a:gd name="connsiteY15" fmla="*/ 45564064 h 70814752"/>
                  <a:gd name="connsiteX16" fmla="*/ 11232361 w 24011417"/>
                  <a:gd name="connsiteY16" fmla="*/ 62413936 h 70814752"/>
                  <a:gd name="connsiteX17" fmla="*/ 10368265 w 24011417"/>
                  <a:gd name="connsiteY17" fmla="*/ 67094456 h 70814752"/>
                  <a:gd name="connsiteX18" fmla="*/ 6119793 w 24011417"/>
                  <a:gd name="connsiteY18" fmla="*/ 65654296 h 70814752"/>
                  <a:gd name="connsiteX19" fmla="*/ 5399713 w 24011417"/>
                  <a:gd name="connsiteY19" fmla="*/ 48300368 h 70814752"/>
                  <a:gd name="connsiteX20" fmla="*/ 2879433 w 24011417"/>
                  <a:gd name="connsiteY20" fmla="*/ 31162464 h 70814752"/>
                  <a:gd name="connsiteX21" fmla="*/ 4103569 w 24011417"/>
                  <a:gd name="connsiteY21" fmla="*/ 20937328 h 70814752"/>
                  <a:gd name="connsiteX22" fmla="*/ 5039673 w 24011417"/>
                  <a:gd name="connsiteY22" fmla="*/ 15320704 h 70814752"/>
                  <a:gd name="connsiteX0" fmla="*/ 5039673 w 24011417"/>
                  <a:gd name="connsiteY0" fmla="*/ 15320704 h 70814752"/>
                  <a:gd name="connsiteX1" fmla="*/ 5399713 w 24011417"/>
                  <a:gd name="connsiteY1" fmla="*/ 8020512 h 70814752"/>
                  <a:gd name="connsiteX2" fmla="*/ 863209 w 24011417"/>
                  <a:gd name="connsiteY2" fmla="*/ 3871432 h 70814752"/>
                  <a:gd name="connsiteX3" fmla="*/ 5255697 w 24011417"/>
                  <a:gd name="connsiteY3" fmla="*/ 1162512 h 70814752"/>
                  <a:gd name="connsiteX4" fmla="*/ 21241473 w 24011417"/>
                  <a:gd name="connsiteY4" fmla="*/ 1162512 h 70814752"/>
                  <a:gd name="connsiteX5" fmla="*/ 23942281 w 24011417"/>
                  <a:gd name="connsiteY5" fmla="*/ 14146992 h 70814752"/>
                  <a:gd name="connsiteX6" fmla="*/ 22753561 w 24011417"/>
                  <a:gd name="connsiteY6" fmla="*/ 17347392 h 70814752"/>
                  <a:gd name="connsiteX7" fmla="*/ 18937217 w 24011417"/>
                  <a:gd name="connsiteY7" fmla="*/ 19281144 h 70814752"/>
                  <a:gd name="connsiteX8" fmla="*/ 20377377 w 24011417"/>
                  <a:gd name="connsiteY8" fmla="*/ 22593512 h 70814752"/>
                  <a:gd name="connsiteX9" fmla="*/ 21961553 w 24011417"/>
                  <a:gd name="connsiteY9" fmla="*/ 29578288 h 70814752"/>
                  <a:gd name="connsiteX10" fmla="*/ 21385489 w 24011417"/>
                  <a:gd name="connsiteY10" fmla="*/ 30586400 h 70814752"/>
                  <a:gd name="connsiteX11" fmla="*/ 19153241 w 24011417"/>
                  <a:gd name="connsiteY11" fmla="*/ 46284144 h 70814752"/>
                  <a:gd name="connsiteX12" fmla="*/ 16993001 w 24011417"/>
                  <a:gd name="connsiteY12" fmla="*/ 67526505 h 70814752"/>
                  <a:gd name="connsiteX13" fmla="*/ 12600513 w 24011417"/>
                  <a:gd name="connsiteY13" fmla="*/ 66446384 h 70814752"/>
                  <a:gd name="connsiteX14" fmla="*/ 12096457 w 24011417"/>
                  <a:gd name="connsiteY14" fmla="*/ 36851096 h 70814752"/>
                  <a:gd name="connsiteX15" fmla="*/ 10944329 w 24011417"/>
                  <a:gd name="connsiteY15" fmla="*/ 45564064 h 70814752"/>
                  <a:gd name="connsiteX16" fmla="*/ 11232361 w 24011417"/>
                  <a:gd name="connsiteY16" fmla="*/ 62413936 h 70814752"/>
                  <a:gd name="connsiteX17" fmla="*/ 10368265 w 24011417"/>
                  <a:gd name="connsiteY17" fmla="*/ 67094456 h 70814752"/>
                  <a:gd name="connsiteX18" fmla="*/ 6119793 w 24011417"/>
                  <a:gd name="connsiteY18" fmla="*/ 65654296 h 70814752"/>
                  <a:gd name="connsiteX19" fmla="*/ 5399713 w 24011417"/>
                  <a:gd name="connsiteY19" fmla="*/ 48300368 h 70814752"/>
                  <a:gd name="connsiteX20" fmla="*/ 2879433 w 24011417"/>
                  <a:gd name="connsiteY20" fmla="*/ 31162464 h 70814752"/>
                  <a:gd name="connsiteX21" fmla="*/ 4103569 w 24011417"/>
                  <a:gd name="connsiteY21" fmla="*/ 20937328 h 70814752"/>
                  <a:gd name="connsiteX22" fmla="*/ 5039673 w 24011417"/>
                  <a:gd name="connsiteY22" fmla="*/ 15320704 h 70814752"/>
                  <a:gd name="connsiteX0" fmla="*/ 2788372 w 21760116"/>
                  <a:gd name="connsiteY0" fmla="*/ 15320704 h 70814752"/>
                  <a:gd name="connsiteX1" fmla="*/ 3148412 w 21760116"/>
                  <a:gd name="connsiteY1" fmla="*/ 8020512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21" fmla="*/ 2788372 w 21760116"/>
                  <a:gd name="connsiteY21" fmla="*/ 15320704 h 70814752"/>
                  <a:gd name="connsiteX0" fmla="*/ 2788372 w 21760116"/>
                  <a:gd name="connsiteY0" fmla="*/ 15320704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21" fmla="*/ 2788372 w 21760116"/>
                  <a:gd name="connsiteY21" fmla="*/ 15320704 h 70814752"/>
                  <a:gd name="connsiteX0" fmla="*/ 2788372 w 21760116"/>
                  <a:gd name="connsiteY0" fmla="*/ 15320704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21" fmla="*/ 2788372 w 21760116"/>
                  <a:gd name="connsiteY21" fmla="*/ 15320704 h 70814752"/>
                  <a:gd name="connsiteX0" fmla="*/ 2788372 w 21760116"/>
                  <a:gd name="connsiteY0" fmla="*/ 15320704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21" fmla="*/ 2788372 w 21760116"/>
                  <a:gd name="connsiteY21" fmla="*/ 15320704 h 70814752"/>
                  <a:gd name="connsiteX0" fmla="*/ 2788372 w 21760116"/>
                  <a:gd name="connsiteY0" fmla="*/ 15320704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21" fmla="*/ 2788372 w 21760116"/>
                  <a:gd name="connsiteY21" fmla="*/ 15320704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3664520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788371 w 21760116"/>
                  <a:gd name="connsiteY1" fmla="*/ 13736528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788371 w 21760116"/>
                  <a:gd name="connsiteY1" fmla="*/ 13736528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788371 w 21760116"/>
                  <a:gd name="connsiteY1" fmla="*/ 13736528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788371 w 21760116"/>
                  <a:gd name="connsiteY1" fmla="*/ 13736528 h 70814752"/>
                  <a:gd name="connsiteX2" fmla="*/ 3004396 w 21760116"/>
                  <a:gd name="connsiteY2" fmla="*/ 1162512 h 70814752"/>
                  <a:gd name="connsiteX3" fmla="*/ 18990172 w 21760116"/>
                  <a:gd name="connsiteY3" fmla="*/ 1162512 h 70814752"/>
                  <a:gd name="connsiteX4" fmla="*/ 21690980 w 21760116"/>
                  <a:gd name="connsiteY4" fmla="*/ 14146992 h 70814752"/>
                  <a:gd name="connsiteX5" fmla="*/ 20502260 w 21760116"/>
                  <a:gd name="connsiteY5" fmla="*/ 17347392 h 70814752"/>
                  <a:gd name="connsiteX6" fmla="*/ 16685916 w 21760116"/>
                  <a:gd name="connsiteY6" fmla="*/ 19281144 h 70814752"/>
                  <a:gd name="connsiteX7" fmla="*/ 18126076 w 21760116"/>
                  <a:gd name="connsiteY7" fmla="*/ 22593512 h 70814752"/>
                  <a:gd name="connsiteX8" fmla="*/ 19710252 w 21760116"/>
                  <a:gd name="connsiteY8" fmla="*/ 29578288 h 70814752"/>
                  <a:gd name="connsiteX9" fmla="*/ 19134188 w 21760116"/>
                  <a:gd name="connsiteY9" fmla="*/ 30586400 h 70814752"/>
                  <a:gd name="connsiteX10" fmla="*/ 16901940 w 21760116"/>
                  <a:gd name="connsiteY10" fmla="*/ 46284144 h 70814752"/>
                  <a:gd name="connsiteX11" fmla="*/ 14741700 w 21760116"/>
                  <a:gd name="connsiteY11" fmla="*/ 67526505 h 70814752"/>
                  <a:gd name="connsiteX12" fmla="*/ 10349212 w 21760116"/>
                  <a:gd name="connsiteY12" fmla="*/ 66446384 h 70814752"/>
                  <a:gd name="connsiteX13" fmla="*/ 9845156 w 21760116"/>
                  <a:gd name="connsiteY13" fmla="*/ 36851096 h 70814752"/>
                  <a:gd name="connsiteX14" fmla="*/ 8693028 w 21760116"/>
                  <a:gd name="connsiteY14" fmla="*/ 45564064 h 70814752"/>
                  <a:gd name="connsiteX15" fmla="*/ 8981060 w 21760116"/>
                  <a:gd name="connsiteY15" fmla="*/ 62413936 h 70814752"/>
                  <a:gd name="connsiteX16" fmla="*/ 8116964 w 21760116"/>
                  <a:gd name="connsiteY16" fmla="*/ 67094456 h 70814752"/>
                  <a:gd name="connsiteX17" fmla="*/ 3868492 w 21760116"/>
                  <a:gd name="connsiteY17" fmla="*/ 65654296 h 70814752"/>
                  <a:gd name="connsiteX18" fmla="*/ 3148412 w 21760116"/>
                  <a:gd name="connsiteY18" fmla="*/ 48300368 h 70814752"/>
                  <a:gd name="connsiteX19" fmla="*/ 628132 w 21760116"/>
                  <a:gd name="connsiteY19" fmla="*/ 31162464 h 70814752"/>
                  <a:gd name="connsiteX20" fmla="*/ 1852268 w 21760116"/>
                  <a:gd name="connsiteY20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6112792 h 70814752"/>
                  <a:gd name="connsiteX2" fmla="*/ 2788371 w 21760116"/>
                  <a:gd name="connsiteY2" fmla="*/ 13736528 h 70814752"/>
                  <a:gd name="connsiteX3" fmla="*/ 3004396 w 21760116"/>
                  <a:gd name="connsiteY3" fmla="*/ 1162512 h 70814752"/>
                  <a:gd name="connsiteX4" fmla="*/ 18990172 w 21760116"/>
                  <a:gd name="connsiteY4" fmla="*/ 1162512 h 70814752"/>
                  <a:gd name="connsiteX5" fmla="*/ 21690980 w 21760116"/>
                  <a:gd name="connsiteY5" fmla="*/ 14146992 h 70814752"/>
                  <a:gd name="connsiteX6" fmla="*/ 20502260 w 21760116"/>
                  <a:gd name="connsiteY6" fmla="*/ 17347392 h 70814752"/>
                  <a:gd name="connsiteX7" fmla="*/ 16685916 w 21760116"/>
                  <a:gd name="connsiteY7" fmla="*/ 19281144 h 70814752"/>
                  <a:gd name="connsiteX8" fmla="*/ 18126076 w 21760116"/>
                  <a:gd name="connsiteY8" fmla="*/ 22593512 h 70814752"/>
                  <a:gd name="connsiteX9" fmla="*/ 19710252 w 21760116"/>
                  <a:gd name="connsiteY9" fmla="*/ 29578288 h 70814752"/>
                  <a:gd name="connsiteX10" fmla="*/ 19134188 w 21760116"/>
                  <a:gd name="connsiteY10" fmla="*/ 30586400 h 70814752"/>
                  <a:gd name="connsiteX11" fmla="*/ 16901940 w 21760116"/>
                  <a:gd name="connsiteY11" fmla="*/ 46284144 h 70814752"/>
                  <a:gd name="connsiteX12" fmla="*/ 14741700 w 21760116"/>
                  <a:gd name="connsiteY12" fmla="*/ 67526505 h 70814752"/>
                  <a:gd name="connsiteX13" fmla="*/ 10349212 w 21760116"/>
                  <a:gd name="connsiteY13" fmla="*/ 66446384 h 70814752"/>
                  <a:gd name="connsiteX14" fmla="*/ 9845156 w 21760116"/>
                  <a:gd name="connsiteY14" fmla="*/ 36851096 h 70814752"/>
                  <a:gd name="connsiteX15" fmla="*/ 8693028 w 21760116"/>
                  <a:gd name="connsiteY15" fmla="*/ 45564064 h 70814752"/>
                  <a:gd name="connsiteX16" fmla="*/ 8981060 w 21760116"/>
                  <a:gd name="connsiteY16" fmla="*/ 62413936 h 70814752"/>
                  <a:gd name="connsiteX17" fmla="*/ 8116964 w 21760116"/>
                  <a:gd name="connsiteY17" fmla="*/ 67094456 h 70814752"/>
                  <a:gd name="connsiteX18" fmla="*/ 3868492 w 21760116"/>
                  <a:gd name="connsiteY18" fmla="*/ 65654296 h 70814752"/>
                  <a:gd name="connsiteX19" fmla="*/ 3148412 w 21760116"/>
                  <a:gd name="connsiteY19" fmla="*/ 48300368 h 70814752"/>
                  <a:gd name="connsiteX20" fmla="*/ 628132 w 21760116"/>
                  <a:gd name="connsiteY20" fmla="*/ 31162464 h 70814752"/>
                  <a:gd name="connsiteX21" fmla="*/ 1852268 w 21760116"/>
                  <a:gd name="connsiteY21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5608736 h 70814752"/>
                  <a:gd name="connsiteX2" fmla="*/ 2788371 w 21760116"/>
                  <a:gd name="connsiteY2" fmla="*/ 13736528 h 70814752"/>
                  <a:gd name="connsiteX3" fmla="*/ 3004396 w 21760116"/>
                  <a:gd name="connsiteY3" fmla="*/ 1162512 h 70814752"/>
                  <a:gd name="connsiteX4" fmla="*/ 18990172 w 21760116"/>
                  <a:gd name="connsiteY4" fmla="*/ 1162512 h 70814752"/>
                  <a:gd name="connsiteX5" fmla="*/ 21690980 w 21760116"/>
                  <a:gd name="connsiteY5" fmla="*/ 14146992 h 70814752"/>
                  <a:gd name="connsiteX6" fmla="*/ 20502260 w 21760116"/>
                  <a:gd name="connsiteY6" fmla="*/ 17347392 h 70814752"/>
                  <a:gd name="connsiteX7" fmla="*/ 16685916 w 21760116"/>
                  <a:gd name="connsiteY7" fmla="*/ 19281144 h 70814752"/>
                  <a:gd name="connsiteX8" fmla="*/ 18126076 w 21760116"/>
                  <a:gd name="connsiteY8" fmla="*/ 22593512 h 70814752"/>
                  <a:gd name="connsiteX9" fmla="*/ 19710252 w 21760116"/>
                  <a:gd name="connsiteY9" fmla="*/ 29578288 h 70814752"/>
                  <a:gd name="connsiteX10" fmla="*/ 19134188 w 21760116"/>
                  <a:gd name="connsiteY10" fmla="*/ 30586400 h 70814752"/>
                  <a:gd name="connsiteX11" fmla="*/ 16901940 w 21760116"/>
                  <a:gd name="connsiteY11" fmla="*/ 46284144 h 70814752"/>
                  <a:gd name="connsiteX12" fmla="*/ 14741700 w 21760116"/>
                  <a:gd name="connsiteY12" fmla="*/ 67526505 h 70814752"/>
                  <a:gd name="connsiteX13" fmla="*/ 10349212 w 21760116"/>
                  <a:gd name="connsiteY13" fmla="*/ 66446384 h 70814752"/>
                  <a:gd name="connsiteX14" fmla="*/ 9845156 w 21760116"/>
                  <a:gd name="connsiteY14" fmla="*/ 36851096 h 70814752"/>
                  <a:gd name="connsiteX15" fmla="*/ 8693028 w 21760116"/>
                  <a:gd name="connsiteY15" fmla="*/ 45564064 h 70814752"/>
                  <a:gd name="connsiteX16" fmla="*/ 8981060 w 21760116"/>
                  <a:gd name="connsiteY16" fmla="*/ 62413936 h 70814752"/>
                  <a:gd name="connsiteX17" fmla="*/ 8116964 w 21760116"/>
                  <a:gd name="connsiteY17" fmla="*/ 67094456 h 70814752"/>
                  <a:gd name="connsiteX18" fmla="*/ 3868492 w 21760116"/>
                  <a:gd name="connsiteY18" fmla="*/ 65654296 h 70814752"/>
                  <a:gd name="connsiteX19" fmla="*/ 3148412 w 21760116"/>
                  <a:gd name="connsiteY19" fmla="*/ 48300368 h 70814752"/>
                  <a:gd name="connsiteX20" fmla="*/ 628132 w 21760116"/>
                  <a:gd name="connsiteY20" fmla="*/ 31162464 h 70814752"/>
                  <a:gd name="connsiteX21" fmla="*/ 1852268 w 21760116"/>
                  <a:gd name="connsiteY21" fmla="*/ 20937328 h 70814752"/>
                  <a:gd name="connsiteX0" fmla="*/ 1852268 w 21760116"/>
                  <a:gd name="connsiteY0" fmla="*/ 20937328 h 70814752"/>
                  <a:gd name="connsiteX1" fmla="*/ 2500339 w 21760116"/>
                  <a:gd name="connsiteY1" fmla="*/ 15608736 h 70814752"/>
                  <a:gd name="connsiteX2" fmla="*/ 2788371 w 21760116"/>
                  <a:gd name="connsiteY2" fmla="*/ 13736528 h 70814752"/>
                  <a:gd name="connsiteX3" fmla="*/ 3004396 w 21760116"/>
                  <a:gd name="connsiteY3" fmla="*/ 1162512 h 70814752"/>
                  <a:gd name="connsiteX4" fmla="*/ 18990172 w 21760116"/>
                  <a:gd name="connsiteY4" fmla="*/ 1162512 h 70814752"/>
                  <a:gd name="connsiteX5" fmla="*/ 21690980 w 21760116"/>
                  <a:gd name="connsiteY5" fmla="*/ 14146992 h 70814752"/>
                  <a:gd name="connsiteX6" fmla="*/ 20502260 w 21760116"/>
                  <a:gd name="connsiteY6" fmla="*/ 17347392 h 70814752"/>
                  <a:gd name="connsiteX7" fmla="*/ 16685916 w 21760116"/>
                  <a:gd name="connsiteY7" fmla="*/ 19281144 h 70814752"/>
                  <a:gd name="connsiteX8" fmla="*/ 18126076 w 21760116"/>
                  <a:gd name="connsiteY8" fmla="*/ 22593512 h 70814752"/>
                  <a:gd name="connsiteX9" fmla="*/ 19710252 w 21760116"/>
                  <a:gd name="connsiteY9" fmla="*/ 29578288 h 70814752"/>
                  <a:gd name="connsiteX10" fmla="*/ 19134188 w 21760116"/>
                  <a:gd name="connsiteY10" fmla="*/ 30586400 h 70814752"/>
                  <a:gd name="connsiteX11" fmla="*/ 16901940 w 21760116"/>
                  <a:gd name="connsiteY11" fmla="*/ 46284144 h 70814752"/>
                  <a:gd name="connsiteX12" fmla="*/ 14741700 w 21760116"/>
                  <a:gd name="connsiteY12" fmla="*/ 67526505 h 70814752"/>
                  <a:gd name="connsiteX13" fmla="*/ 10349212 w 21760116"/>
                  <a:gd name="connsiteY13" fmla="*/ 66446384 h 70814752"/>
                  <a:gd name="connsiteX14" fmla="*/ 9845156 w 21760116"/>
                  <a:gd name="connsiteY14" fmla="*/ 36851096 h 70814752"/>
                  <a:gd name="connsiteX15" fmla="*/ 8693028 w 21760116"/>
                  <a:gd name="connsiteY15" fmla="*/ 45564064 h 70814752"/>
                  <a:gd name="connsiteX16" fmla="*/ 8981060 w 21760116"/>
                  <a:gd name="connsiteY16" fmla="*/ 62413936 h 70814752"/>
                  <a:gd name="connsiteX17" fmla="*/ 8116964 w 21760116"/>
                  <a:gd name="connsiteY17" fmla="*/ 67094456 h 70814752"/>
                  <a:gd name="connsiteX18" fmla="*/ 3868492 w 21760116"/>
                  <a:gd name="connsiteY18" fmla="*/ 65654296 h 70814752"/>
                  <a:gd name="connsiteX19" fmla="*/ 3148412 w 21760116"/>
                  <a:gd name="connsiteY19" fmla="*/ 48300368 h 70814752"/>
                  <a:gd name="connsiteX20" fmla="*/ 628132 w 21760116"/>
                  <a:gd name="connsiteY20" fmla="*/ 31162464 h 70814752"/>
                  <a:gd name="connsiteX21" fmla="*/ 1852268 w 21760116"/>
                  <a:gd name="connsiteY21" fmla="*/ 20937328 h 70814752"/>
                  <a:gd name="connsiteX0" fmla="*/ 1852268 w 21760116"/>
                  <a:gd name="connsiteY0" fmla="*/ 24504152 h 74381576"/>
                  <a:gd name="connsiteX1" fmla="*/ 2500339 w 21760116"/>
                  <a:gd name="connsiteY1" fmla="*/ 19175560 h 74381576"/>
                  <a:gd name="connsiteX2" fmla="*/ 2788371 w 21760116"/>
                  <a:gd name="connsiteY2" fmla="*/ 17303352 h 74381576"/>
                  <a:gd name="connsiteX3" fmla="*/ 3004396 w 21760116"/>
                  <a:gd name="connsiteY3" fmla="*/ 4729336 h 74381576"/>
                  <a:gd name="connsiteX4" fmla="*/ 18990172 w 21760116"/>
                  <a:gd name="connsiteY4" fmla="*/ 4729336 h 74381576"/>
                  <a:gd name="connsiteX5" fmla="*/ 21690980 w 21760116"/>
                  <a:gd name="connsiteY5" fmla="*/ 17713816 h 74381576"/>
                  <a:gd name="connsiteX6" fmla="*/ 20502260 w 21760116"/>
                  <a:gd name="connsiteY6" fmla="*/ 20914216 h 74381576"/>
                  <a:gd name="connsiteX7" fmla="*/ 16685916 w 21760116"/>
                  <a:gd name="connsiteY7" fmla="*/ 22847968 h 74381576"/>
                  <a:gd name="connsiteX8" fmla="*/ 18126076 w 21760116"/>
                  <a:gd name="connsiteY8" fmla="*/ 26160336 h 74381576"/>
                  <a:gd name="connsiteX9" fmla="*/ 19710252 w 21760116"/>
                  <a:gd name="connsiteY9" fmla="*/ 33145112 h 74381576"/>
                  <a:gd name="connsiteX10" fmla="*/ 19134188 w 21760116"/>
                  <a:gd name="connsiteY10" fmla="*/ 34153224 h 74381576"/>
                  <a:gd name="connsiteX11" fmla="*/ 16901940 w 21760116"/>
                  <a:gd name="connsiteY11" fmla="*/ 49850968 h 74381576"/>
                  <a:gd name="connsiteX12" fmla="*/ 14741700 w 21760116"/>
                  <a:gd name="connsiteY12" fmla="*/ 71093329 h 74381576"/>
                  <a:gd name="connsiteX13" fmla="*/ 10349212 w 21760116"/>
                  <a:gd name="connsiteY13" fmla="*/ 70013208 h 74381576"/>
                  <a:gd name="connsiteX14" fmla="*/ 9845156 w 21760116"/>
                  <a:gd name="connsiteY14" fmla="*/ 40417920 h 74381576"/>
                  <a:gd name="connsiteX15" fmla="*/ 8693028 w 21760116"/>
                  <a:gd name="connsiteY15" fmla="*/ 49130888 h 74381576"/>
                  <a:gd name="connsiteX16" fmla="*/ 8981060 w 21760116"/>
                  <a:gd name="connsiteY16" fmla="*/ 65980760 h 74381576"/>
                  <a:gd name="connsiteX17" fmla="*/ 8116964 w 21760116"/>
                  <a:gd name="connsiteY17" fmla="*/ 70661280 h 74381576"/>
                  <a:gd name="connsiteX18" fmla="*/ 3868492 w 21760116"/>
                  <a:gd name="connsiteY18" fmla="*/ 69221120 h 74381576"/>
                  <a:gd name="connsiteX19" fmla="*/ 3148412 w 21760116"/>
                  <a:gd name="connsiteY19" fmla="*/ 51867192 h 74381576"/>
                  <a:gd name="connsiteX20" fmla="*/ 628132 w 21760116"/>
                  <a:gd name="connsiteY20" fmla="*/ 34729288 h 74381576"/>
                  <a:gd name="connsiteX21" fmla="*/ 1852268 w 21760116"/>
                  <a:gd name="connsiteY21" fmla="*/ 24504152 h 74381576"/>
                  <a:gd name="connsiteX0" fmla="*/ 1852268 w 21760116"/>
                  <a:gd name="connsiteY0" fmla="*/ 20226303 h 70103727"/>
                  <a:gd name="connsiteX1" fmla="*/ 2500339 w 21760116"/>
                  <a:gd name="connsiteY1" fmla="*/ 14897711 h 70103727"/>
                  <a:gd name="connsiteX2" fmla="*/ 2788371 w 21760116"/>
                  <a:gd name="connsiteY2" fmla="*/ 13025503 h 70103727"/>
                  <a:gd name="connsiteX3" fmla="*/ 3004396 w 21760116"/>
                  <a:gd name="connsiteY3" fmla="*/ 451487 h 70103727"/>
                  <a:gd name="connsiteX4" fmla="*/ 18990172 w 21760116"/>
                  <a:gd name="connsiteY4" fmla="*/ 451487 h 70103727"/>
                  <a:gd name="connsiteX5" fmla="*/ 21690980 w 21760116"/>
                  <a:gd name="connsiteY5" fmla="*/ 13435967 h 70103727"/>
                  <a:gd name="connsiteX6" fmla="*/ 20502260 w 21760116"/>
                  <a:gd name="connsiteY6" fmla="*/ 16636367 h 70103727"/>
                  <a:gd name="connsiteX7" fmla="*/ 16685916 w 21760116"/>
                  <a:gd name="connsiteY7" fmla="*/ 18570119 h 70103727"/>
                  <a:gd name="connsiteX8" fmla="*/ 18126076 w 21760116"/>
                  <a:gd name="connsiteY8" fmla="*/ 21882487 h 70103727"/>
                  <a:gd name="connsiteX9" fmla="*/ 19710252 w 21760116"/>
                  <a:gd name="connsiteY9" fmla="*/ 28867263 h 70103727"/>
                  <a:gd name="connsiteX10" fmla="*/ 19134188 w 21760116"/>
                  <a:gd name="connsiteY10" fmla="*/ 29875375 h 70103727"/>
                  <a:gd name="connsiteX11" fmla="*/ 16901940 w 21760116"/>
                  <a:gd name="connsiteY11" fmla="*/ 45573119 h 70103727"/>
                  <a:gd name="connsiteX12" fmla="*/ 14741700 w 21760116"/>
                  <a:gd name="connsiteY12" fmla="*/ 66815480 h 70103727"/>
                  <a:gd name="connsiteX13" fmla="*/ 10349212 w 21760116"/>
                  <a:gd name="connsiteY13" fmla="*/ 65735359 h 70103727"/>
                  <a:gd name="connsiteX14" fmla="*/ 9845156 w 21760116"/>
                  <a:gd name="connsiteY14" fmla="*/ 36140071 h 70103727"/>
                  <a:gd name="connsiteX15" fmla="*/ 8693028 w 21760116"/>
                  <a:gd name="connsiteY15" fmla="*/ 44853039 h 70103727"/>
                  <a:gd name="connsiteX16" fmla="*/ 8981060 w 21760116"/>
                  <a:gd name="connsiteY16" fmla="*/ 61702911 h 70103727"/>
                  <a:gd name="connsiteX17" fmla="*/ 8116964 w 21760116"/>
                  <a:gd name="connsiteY17" fmla="*/ 66383431 h 70103727"/>
                  <a:gd name="connsiteX18" fmla="*/ 3868492 w 21760116"/>
                  <a:gd name="connsiteY18" fmla="*/ 64943271 h 70103727"/>
                  <a:gd name="connsiteX19" fmla="*/ 3148412 w 21760116"/>
                  <a:gd name="connsiteY19" fmla="*/ 47589343 h 70103727"/>
                  <a:gd name="connsiteX20" fmla="*/ 628132 w 21760116"/>
                  <a:gd name="connsiteY20" fmla="*/ 30451439 h 70103727"/>
                  <a:gd name="connsiteX21" fmla="*/ 1852268 w 21760116"/>
                  <a:gd name="connsiteY21" fmla="*/ 20226303 h 70103727"/>
                  <a:gd name="connsiteX0" fmla="*/ 1852268 w 21760116"/>
                  <a:gd name="connsiteY0" fmla="*/ 20385701 h 70263125"/>
                  <a:gd name="connsiteX1" fmla="*/ 2500339 w 21760116"/>
                  <a:gd name="connsiteY1" fmla="*/ 15057109 h 70263125"/>
                  <a:gd name="connsiteX2" fmla="*/ 2788371 w 21760116"/>
                  <a:gd name="connsiteY2" fmla="*/ 13184901 h 70263125"/>
                  <a:gd name="connsiteX3" fmla="*/ 700139 w 21760116"/>
                  <a:gd name="connsiteY3" fmla="*/ 2095669 h 70263125"/>
                  <a:gd name="connsiteX4" fmla="*/ 3004396 w 21760116"/>
                  <a:gd name="connsiteY4" fmla="*/ 610885 h 70263125"/>
                  <a:gd name="connsiteX5" fmla="*/ 18990172 w 21760116"/>
                  <a:gd name="connsiteY5" fmla="*/ 610885 h 70263125"/>
                  <a:gd name="connsiteX6" fmla="*/ 21690980 w 21760116"/>
                  <a:gd name="connsiteY6" fmla="*/ 13595365 h 70263125"/>
                  <a:gd name="connsiteX7" fmla="*/ 20502260 w 21760116"/>
                  <a:gd name="connsiteY7" fmla="*/ 16795765 h 70263125"/>
                  <a:gd name="connsiteX8" fmla="*/ 16685916 w 21760116"/>
                  <a:gd name="connsiteY8" fmla="*/ 18729517 h 70263125"/>
                  <a:gd name="connsiteX9" fmla="*/ 18126076 w 21760116"/>
                  <a:gd name="connsiteY9" fmla="*/ 22041885 h 70263125"/>
                  <a:gd name="connsiteX10" fmla="*/ 19710252 w 21760116"/>
                  <a:gd name="connsiteY10" fmla="*/ 29026661 h 70263125"/>
                  <a:gd name="connsiteX11" fmla="*/ 19134188 w 21760116"/>
                  <a:gd name="connsiteY11" fmla="*/ 30034773 h 70263125"/>
                  <a:gd name="connsiteX12" fmla="*/ 16901940 w 21760116"/>
                  <a:gd name="connsiteY12" fmla="*/ 45732517 h 70263125"/>
                  <a:gd name="connsiteX13" fmla="*/ 14741700 w 21760116"/>
                  <a:gd name="connsiteY13" fmla="*/ 66974878 h 70263125"/>
                  <a:gd name="connsiteX14" fmla="*/ 10349212 w 21760116"/>
                  <a:gd name="connsiteY14" fmla="*/ 65894757 h 70263125"/>
                  <a:gd name="connsiteX15" fmla="*/ 9845156 w 21760116"/>
                  <a:gd name="connsiteY15" fmla="*/ 36299469 h 70263125"/>
                  <a:gd name="connsiteX16" fmla="*/ 8693028 w 21760116"/>
                  <a:gd name="connsiteY16" fmla="*/ 45012437 h 70263125"/>
                  <a:gd name="connsiteX17" fmla="*/ 8981060 w 21760116"/>
                  <a:gd name="connsiteY17" fmla="*/ 61862309 h 70263125"/>
                  <a:gd name="connsiteX18" fmla="*/ 8116964 w 21760116"/>
                  <a:gd name="connsiteY18" fmla="*/ 66542829 h 70263125"/>
                  <a:gd name="connsiteX19" fmla="*/ 3868492 w 21760116"/>
                  <a:gd name="connsiteY19" fmla="*/ 65102669 h 70263125"/>
                  <a:gd name="connsiteX20" fmla="*/ 3148412 w 21760116"/>
                  <a:gd name="connsiteY20" fmla="*/ 47748741 h 70263125"/>
                  <a:gd name="connsiteX21" fmla="*/ 628132 w 21760116"/>
                  <a:gd name="connsiteY21" fmla="*/ 30610837 h 70263125"/>
                  <a:gd name="connsiteX22" fmla="*/ 1852268 w 21760116"/>
                  <a:gd name="connsiteY22" fmla="*/ 20385701 h 70263125"/>
                  <a:gd name="connsiteX0" fmla="*/ 1852268 w 21760116"/>
                  <a:gd name="connsiteY0" fmla="*/ 20226303 h 70103727"/>
                  <a:gd name="connsiteX1" fmla="*/ 2500339 w 21760116"/>
                  <a:gd name="connsiteY1" fmla="*/ 14897711 h 70103727"/>
                  <a:gd name="connsiteX2" fmla="*/ 2788371 w 21760116"/>
                  <a:gd name="connsiteY2" fmla="*/ 13025503 h 70103727"/>
                  <a:gd name="connsiteX3" fmla="*/ 700139 w 21760116"/>
                  <a:gd name="connsiteY3" fmla="*/ 1936271 h 70103727"/>
                  <a:gd name="connsiteX4" fmla="*/ 3004396 w 21760116"/>
                  <a:gd name="connsiteY4" fmla="*/ 451487 h 70103727"/>
                  <a:gd name="connsiteX5" fmla="*/ 18990172 w 21760116"/>
                  <a:gd name="connsiteY5" fmla="*/ 451487 h 70103727"/>
                  <a:gd name="connsiteX6" fmla="*/ 21690980 w 21760116"/>
                  <a:gd name="connsiteY6" fmla="*/ 13435967 h 70103727"/>
                  <a:gd name="connsiteX7" fmla="*/ 20502260 w 21760116"/>
                  <a:gd name="connsiteY7" fmla="*/ 16636367 h 70103727"/>
                  <a:gd name="connsiteX8" fmla="*/ 16685916 w 21760116"/>
                  <a:gd name="connsiteY8" fmla="*/ 18570119 h 70103727"/>
                  <a:gd name="connsiteX9" fmla="*/ 18126076 w 21760116"/>
                  <a:gd name="connsiteY9" fmla="*/ 21882487 h 70103727"/>
                  <a:gd name="connsiteX10" fmla="*/ 19710252 w 21760116"/>
                  <a:gd name="connsiteY10" fmla="*/ 28867263 h 70103727"/>
                  <a:gd name="connsiteX11" fmla="*/ 19134188 w 21760116"/>
                  <a:gd name="connsiteY11" fmla="*/ 29875375 h 70103727"/>
                  <a:gd name="connsiteX12" fmla="*/ 16901940 w 21760116"/>
                  <a:gd name="connsiteY12" fmla="*/ 45573119 h 70103727"/>
                  <a:gd name="connsiteX13" fmla="*/ 14741700 w 21760116"/>
                  <a:gd name="connsiteY13" fmla="*/ 66815480 h 70103727"/>
                  <a:gd name="connsiteX14" fmla="*/ 10349212 w 21760116"/>
                  <a:gd name="connsiteY14" fmla="*/ 65735359 h 70103727"/>
                  <a:gd name="connsiteX15" fmla="*/ 9845156 w 21760116"/>
                  <a:gd name="connsiteY15" fmla="*/ 36140071 h 70103727"/>
                  <a:gd name="connsiteX16" fmla="*/ 8693028 w 21760116"/>
                  <a:gd name="connsiteY16" fmla="*/ 44853039 h 70103727"/>
                  <a:gd name="connsiteX17" fmla="*/ 8981060 w 21760116"/>
                  <a:gd name="connsiteY17" fmla="*/ 61702911 h 70103727"/>
                  <a:gd name="connsiteX18" fmla="*/ 8116964 w 21760116"/>
                  <a:gd name="connsiteY18" fmla="*/ 66383431 h 70103727"/>
                  <a:gd name="connsiteX19" fmla="*/ 3868492 w 21760116"/>
                  <a:gd name="connsiteY19" fmla="*/ 64943271 h 70103727"/>
                  <a:gd name="connsiteX20" fmla="*/ 3148412 w 21760116"/>
                  <a:gd name="connsiteY20" fmla="*/ 47589343 h 70103727"/>
                  <a:gd name="connsiteX21" fmla="*/ 628132 w 21760116"/>
                  <a:gd name="connsiteY21" fmla="*/ 30451439 h 70103727"/>
                  <a:gd name="connsiteX22" fmla="*/ 1852268 w 21760116"/>
                  <a:gd name="connsiteY22" fmla="*/ 20226303 h 70103727"/>
                  <a:gd name="connsiteX0" fmla="*/ 1852268 w 21760116"/>
                  <a:gd name="connsiteY0" fmla="*/ 20226303 h 70103727"/>
                  <a:gd name="connsiteX1" fmla="*/ 2500339 w 21760116"/>
                  <a:gd name="connsiteY1" fmla="*/ 14897711 h 70103727"/>
                  <a:gd name="connsiteX2" fmla="*/ 2788371 w 21760116"/>
                  <a:gd name="connsiteY2" fmla="*/ 13025503 h 70103727"/>
                  <a:gd name="connsiteX3" fmla="*/ 700139 w 21760116"/>
                  <a:gd name="connsiteY3" fmla="*/ 1936271 h 70103727"/>
                  <a:gd name="connsiteX4" fmla="*/ 3004396 w 21760116"/>
                  <a:gd name="connsiteY4" fmla="*/ 451487 h 70103727"/>
                  <a:gd name="connsiteX5" fmla="*/ 18990172 w 21760116"/>
                  <a:gd name="connsiteY5" fmla="*/ 451487 h 70103727"/>
                  <a:gd name="connsiteX6" fmla="*/ 21690980 w 21760116"/>
                  <a:gd name="connsiteY6" fmla="*/ 13435967 h 70103727"/>
                  <a:gd name="connsiteX7" fmla="*/ 20502260 w 21760116"/>
                  <a:gd name="connsiteY7" fmla="*/ 16636367 h 70103727"/>
                  <a:gd name="connsiteX8" fmla="*/ 16685916 w 21760116"/>
                  <a:gd name="connsiteY8" fmla="*/ 18570119 h 70103727"/>
                  <a:gd name="connsiteX9" fmla="*/ 18126076 w 21760116"/>
                  <a:gd name="connsiteY9" fmla="*/ 21882487 h 70103727"/>
                  <a:gd name="connsiteX10" fmla="*/ 19710252 w 21760116"/>
                  <a:gd name="connsiteY10" fmla="*/ 28867263 h 70103727"/>
                  <a:gd name="connsiteX11" fmla="*/ 19134188 w 21760116"/>
                  <a:gd name="connsiteY11" fmla="*/ 29875375 h 70103727"/>
                  <a:gd name="connsiteX12" fmla="*/ 16901940 w 21760116"/>
                  <a:gd name="connsiteY12" fmla="*/ 45573119 h 70103727"/>
                  <a:gd name="connsiteX13" fmla="*/ 14741700 w 21760116"/>
                  <a:gd name="connsiteY13" fmla="*/ 66815480 h 70103727"/>
                  <a:gd name="connsiteX14" fmla="*/ 10349212 w 21760116"/>
                  <a:gd name="connsiteY14" fmla="*/ 65735359 h 70103727"/>
                  <a:gd name="connsiteX15" fmla="*/ 9845156 w 21760116"/>
                  <a:gd name="connsiteY15" fmla="*/ 36140071 h 70103727"/>
                  <a:gd name="connsiteX16" fmla="*/ 8693028 w 21760116"/>
                  <a:gd name="connsiteY16" fmla="*/ 44853039 h 70103727"/>
                  <a:gd name="connsiteX17" fmla="*/ 8981060 w 21760116"/>
                  <a:gd name="connsiteY17" fmla="*/ 61702911 h 70103727"/>
                  <a:gd name="connsiteX18" fmla="*/ 8116964 w 21760116"/>
                  <a:gd name="connsiteY18" fmla="*/ 66383431 h 70103727"/>
                  <a:gd name="connsiteX19" fmla="*/ 3868492 w 21760116"/>
                  <a:gd name="connsiteY19" fmla="*/ 64943271 h 70103727"/>
                  <a:gd name="connsiteX20" fmla="*/ 3148412 w 21760116"/>
                  <a:gd name="connsiteY20" fmla="*/ 47589343 h 70103727"/>
                  <a:gd name="connsiteX21" fmla="*/ 628132 w 21760116"/>
                  <a:gd name="connsiteY21" fmla="*/ 30451439 h 70103727"/>
                  <a:gd name="connsiteX22" fmla="*/ 1852268 w 21760116"/>
                  <a:gd name="connsiteY22" fmla="*/ 20226303 h 70103727"/>
                  <a:gd name="connsiteX0" fmla="*/ 1852268 w 21760116"/>
                  <a:gd name="connsiteY0" fmla="*/ 20650297 h 70527721"/>
                  <a:gd name="connsiteX1" fmla="*/ 2500339 w 21760116"/>
                  <a:gd name="connsiteY1" fmla="*/ 15321705 h 70527721"/>
                  <a:gd name="connsiteX2" fmla="*/ 2788371 w 21760116"/>
                  <a:gd name="connsiteY2" fmla="*/ 13449497 h 70527721"/>
                  <a:gd name="connsiteX3" fmla="*/ 700139 w 21760116"/>
                  <a:gd name="connsiteY3" fmla="*/ 2360265 h 70527721"/>
                  <a:gd name="connsiteX4" fmla="*/ 3004396 w 21760116"/>
                  <a:gd name="connsiteY4" fmla="*/ 875481 h 70527721"/>
                  <a:gd name="connsiteX5" fmla="*/ 18990172 w 21760116"/>
                  <a:gd name="connsiteY5" fmla="*/ 875481 h 70527721"/>
                  <a:gd name="connsiteX6" fmla="*/ 21690980 w 21760116"/>
                  <a:gd name="connsiteY6" fmla="*/ 13859961 h 70527721"/>
                  <a:gd name="connsiteX7" fmla="*/ 20502260 w 21760116"/>
                  <a:gd name="connsiteY7" fmla="*/ 17060361 h 70527721"/>
                  <a:gd name="connsiteX8" fmla="*/ 16685916 w 21760116"/>
                  <a:gd name="connsiteY8" fmla="*/ 18994113 h 70527721"/>
                  <a:gd name="connsiteX9" fmla="*/ 18126076 w 21760116"/>
                  <a:gd name="connsiteY9" fmla="*/ 22306481 h 70527721"/>
                  <a:gd name="connsiteX10" fmla="*/ 19710252 w 21760116"/>
                  <a:gd name="connsiteY10" fmla="*/ 29291257 h 70527721"/>
                  <a:gd name="connsiteX11" fmla="*/ 19134188 w 21760116"/>
                  <a:gd name="connsiteY11" fmla="*/ 30299369 h 70527721"/>
                  <a:gd name="connsiteX12" fmla="*/ 16901940 w 21760116"/>
                  <a:gd name="connsiteY12" fmla="*/ 45997113 h 70527721"/>
                  <a:gd name="connsiteX13" fmla="*/ 14741700 w 21760116"/>
                  <a:gd name="connsiteY13" fmla="*/ 67239474 h 70527721"/>
                  <a:gd name="connsiteX14" fmla="*/ 10349212 w 21760116"/>
                  <a:gd name="connsiteY14" fmla="*/ 66159353 h 70527721"/>
                  <a:gd name="connsiteX15" fmla="*/ 9845156 w 21760116"/>
                  <a:gd name="connsiteY15" fmla="*/ 36564065 h 70527721"/>
                  <a:gd name="connsiteX16" fmla="*/ 8693028 w 21760116"/>
                  <a:gd name="connsiteY16" fmla="*/ 45277033 h 70527721"/>
                  <a:gd name="connsiteX17" fmla="*/ 8981060 w 21760116"/>
                  <a:gd name="connsiteY17" fmla="*/ 62126905 h 70527721"/>
                  <a:gd name="connsiteX18" fmla="*/ 8116964 w 21760116"/>
                  <a:gd name="connsiteY18" fmla="*/ 66807425 h 70527721"/>
                  <a:gd name="connsiteX19" fmla="*/ 3868492 w 21760116"/>
                  <a:gd name="connsiteY19" fmla="*/ 65367265 h 70527721"/>
                  <a:gd name="connsiteX20" fmla="*/ 3148412 w 21760116"/>
                  <a:gd name="connsiteY20" fmla="*/ 48013337 h 70527721"/>
                  <a:gd name="connsiteX21" fmla="*/ 628132 w 21760116"/>
                  <a:gd name="connsiteY21" fmla="*/ 30875433 h 70527721"/>
                  <a:gd name="connsiteX22" fmla="*/ 1852268 w 21760116"/>
                  <a:gd name="connsiteY22" fmla="*/ 20650297 h 70527721"/>
                  <a:gd name="connsiteX0" fmla="*/ 1852268 w 21760116"/>
                  <a:gd name="connsiteY0" fmla="*/ 21053349 h 70930773"/>
                  <a:gd name="connsiteX1" fmla="*/ 2500339 w 21760116"/>
                  <a:gd name="connsiteY1" fmla="*/ 15724757 h 70930773"/>
                  <a:gd name="connsiteX2" fmla="*/ 2788371 w 21760116"/>
                  <a:gd name="connsiteY2" fmla="*/ 13852549 h 70930773"/>
                  <a:gd name="connsiteX3" fmla="*/ 700139 w 21760116"/>
                  <a:gd name="connsiteY3" fmla="*/ 2763317 h 70930773"/>
                  <a:gd name="connsiteX4" fmla="*/ 3004396 w 21760116"/>
                  <a:gd name="connsiteY4" fmla="*/ 1278533 h 70930773"/>
                  <a:gd name="connsiteX5" fmla="*/ 18990172 w 21760116"/>
                  <a:gd name="connsiteY5" fmla="*/ 1278533 h 70930773"/>
                  <a:gd name="connsiteX6" fmla="*/ 21690980 w 21760116"/>
                  <a:gd name="connsiteY6" fmla="*/ 14263013 h 70930773"/>
                  <a:gd name="connsiteX7" fmla="*/ 20502260 w 21760116"/>
                  <a:gd name="connsiteY7" fmla="*/ 17463413 h 70930773"/>
                  <a:gd name="connsiteX8" fmla="*/ 16685916 w 21760116"/>
                  <a:gd name="connsiteY8" fmla="*/ 19397165 h 70930773"/>
                  <a:gd name="connsiteX9" fmla="*/ 18126076 w 21760116"/>
                  <a:gd name="connsiteY9" fmla="*/ 22709533 h 70930773"/>
                  <a:gd name="connsiteX10" fmla="*/ 19710252 w 21760116"/>
                  <a:gd name="connsiteY10" fmla="*/ 29694309 h 70930773"/>
                  <a:gd name="connsiteX11" fmla="*/ 19134188 w 21760116"/>
                  <a:gd name="connsiteY11" fmla="*/ 30702421 h 70930773"/>
                  <a:gd name="connsiteX12" fmla="*/ 16901940 w 21760116"/>
                  <a:gd name="connsiteY12" fmla="*/ 46400165 h 70930773"/>
                  <a:gd name="connsiteX13" fmla="*/ 14741700 w 21760116"/>
                  <a:gd name="connsiteY13" fmla="*/ 67642526 h 70930773"/>
                  <a:gd name="connsiteX14" fmla="*/ 10349212 w 21760116"/>
                  <a:gd name="connsiteY14" fmla="*/ 66562405 h 70930773"/>
                  <a:gd name="connsiteX15" fmla="*/ 9845156 w 21760116"/>
                  <a:gd name="connsiteY15" fmla="*/ 36967117 h 70930773"/>
                  <a:gd name="connsiteX16" fmla="*/ 8693028 w 21760116"/>
                  <a:gd name="connsiteY16" fmla="*/ 45680085 h 70930773"/>
                  <a:gd name="connsiteX17" fmla="*/ 8981060 w 21760116"/>
                  <a:gd name="connsiteY17" fmla="*/ 62529957 h 70930773"/>
                  <a:gd name="connsiteX18" fmla="*/ 8116964 w 21760116"/>
                  <a:gd name="connsiteY18" fmla="*/ 67210477 h 70930773"/>
                  <a:gd name="connsiteX19" fmla="*/ 3868492 w 21760116"/>
                  <a:gd name="connsiteY19" fmla="*/ 65770317 h 70930773"/>
                  <a:gd name="connsiteX20" fmla="*/ 3148412 w 21760116"/>
                  <a:gd name="connsiteY20" fmla="*/ 48416389 h 70930773"/>
                  <a:gd name="connsiteX21" fmla="*/ 628132 w 21760116"/>
                  <a:gd name="connsiteY21" fmla="*/ 31278485 h 70930773"/>
                  <a:gd name="connsiteX22" fmla="*/ 1852268 w 21760116"/>
                  <a:gd name="connsiteY22" fmla="*/ 21053349 h 70930773"/>
                  <a:gd name="connsiteX0" fmla="*/ 1852268 w 21760116"/>
                  <a:gd name="connsiteY0" fmla="*/ 21053349 h 70930773"/>
                  <a:gd name="connsiteX1" fmla="*/ 2500339 w 21760116"/>
                  <a:gd name="connsiteY1" fmla="*/ 15724757 h 70930773"/>
                  <a:gd name="connsiteX2" fmla="*/ 2788371 w 21760116"/>
                  <a:gd name="connsiteY2" fmla="*/ 13852549 h 70930773"/>
                  <a:gd name="connsiteX3" fmla="*/ 700139 w 21760116"/>
                  <a:gd name="connsiteY3" fmla="*/ 2763317 h 70930773"/>
                  <a:gd name="connsiteX4" fmla="*/ 3004396 w 21760116"/>
                  <a:gd name="connsiteY4" fmla="*/ 1278533 h 70930773"/>
                  <a:gd name="connsiteX5" fmla="*/ 18990172 w 21760116"/>
                  <a:gd name="connsiteY5" fmla="*/ 1278533 h 70930773"/>
                  <a:gd name="connsiteX6" fmla="*/ 21690980 w 21760116"/>
                  <a:gd name="connsiteY6" fmla="*/ 14263013 h 70930773"/>
                  <a:gd name="connsiteX7" fmla="*/ 20502260 w 21760116"/>
                  <a:gd name="connsiteY7" fmla="*/ 17463413 h 70930773"/>
                  <a:gd name="connsiteX8" fmla="*/ 16685916 w 21760116"/>
                  <a:gd name="connsiteY8" fmla="*/ 19397165 h 70930773"/>
                  <a:gd name="connsiteX9" fmla="*/ 18126076 w 21760116"/>
                  <a:gd name="connsiteY9" fmla="*/ 22709533 h 70930773"/>
                  <a:gd name="connsiteX10" fmla="*/ 19710252 w 21760116"/>
                  <a:gd name="connsiteY10" fmla="*/ 29694309 h 70930773"/>
                  <a:gd name="connsiteX11" fmla="*/ 19134188 w 21760116"/>
                  <a:gd name="connsiteY11" fmla="*/ 30702421 h 70930773"/>
                  <a:gd name="connsiteX12" fmla="*/ 16901940 w 21760116"/>
                  <a:gd name="connsiteY12" fmla="*/ 46400165 h 70930773"/>
                  <a:gd name="connsiteX13" fmla="*/ 14741700 w 21760116"/>
                  <a:gd name="connsiteY13" fmla="*/ 67642526 h 70930773"/>
                  <a:gd name="connsiteX14" fmla="*/ 10349212 w 21760116"/>
                  <a:gd name="connsiteY14" fmla="*/ 66562405 h 70930773"/>
                  <a:gd name="connsiteX15" fmla="*/ 9845156 w 21760116"/>
                  <a:gd name="connsiteY15" fmla="*/ 36967117 h 70930773"/>
                  <a:gd name="connsiteX16" fmla="*/ 8693028 w 21760116"/>
                  <a:gd name="connsiteY16" fmla="*/ 45680085 h 70930773"/>
                  <a:gd name="connsiteX17" fmla="*/ 8981060 w 21760116"/>
                  <a:gd name="connsiteY17" fmla="*/ 62529957 h 70930773"/>
                  <a:gd name="connsiteX18" fmla="*/ 8116964 w 21760116"/>
                  <a:gd name="connsiteY18" fmla="*/ 67210477 h 70930773"/>
                  <a:gd name="connsiteX19" fmla="*/ 3868492 w 21760116"/>
                  <a:gd name="connsiteY19" fmla="*/ 65770317 h 70930773"/>
                  <a:gd name="connsiteX20" fmla="*/ 3148412 w 21760116"/>
                  <a:gd name="connsiteY20" fmla="*/ 48416389 h 70930773"/>
                  <a:gd name="connsiteX21" fmla="*/ 628132 w 21760116"/>
                  <a:gd name="connsiteY21" fmla="*/ 31278485 h 70930773"/>
                  <a:gd name="connsiteX22" fmla="*/ 1852268 w 21760116"/>
                  <a:gd name="connsiteY22" fmla="*/ 21053349 h 70930773"/>
                  <a:gd name="connsiteX0" fmla="*/ 1852268 w 21760116"/>
                  <a:gd name="connsiteY0" fmla="*/ 21314310 h 71191734"/>
                  <a:gd name="connsiteX1" fmla="*/ 2500339 w 21760116"/>
                  <a:gd name="connsiteY1" fmla="*/ 15985718 h 71191734"/>
                  <a:gd name="connsiteX2" fmla="*/ 2788371 w 21760116"/>
                  <a:gd name="connsiteY2" fmla="*/ 14113510 h 71191734"/>
                  <a:gd name="connsiteX3" fmla="*/ 700139 w 21760116"/>
                  <a:gd name="connsiteY3" fmla="*/ 3024278 h 71191734"/>
                  <a:gd name="connsiteX4" fmla="*/ 3004396 w 21760116"/>
                  <a:gd name="connsiteY4" fmla="*/ 1539494 h 71191734"/>
                  <a:gd name="connsiteX5" fmla="*/ 18990172 w 21760116"/>
                  <a:gd name="connsiteY5" fmla="*/ 1539494 h 71191734"/>
                  <a:gd name="connsiteX6" fmla="*/ 21690980 w 21760116"/>
                  <a:gd name="connsiteY6" fmla="*/ 14523974 h 71191734"/>
                  <a:gd name="connsiteX7" fmla="*/ 20502260 w 21760116"/>
                  <a:gd name="connsiteY7" fmla="*/ 17724374 h 71191734"/>
                  <a:gd name="connsiteX8" fmla="*/ 16685916 w 21760116"/>
                  <a:gd name="connsiteY8" fmla="*/ 19658126 h 71191734"/>
                  <a:gd name="connsiteX9" fmla="*/ 18126076 w 21760116"/>
                  <a:gd name="connsiteY9" fmla="*/ 22970494 h 71191734"/>
                  <a:gd name="connsiteX10" fmla="*/ 19710252 w 21760116"/>
                  <a:gd name="connsiteY10" fmla="*/ 29955270 h 71191734"/>
                  <a:gd name="connsiteX11" fmla="*/ 19134188 w 21760116"/>
                  <a:gd name="connsiteY11" fmla="*/ 30963382 h 71191734"/>
                  <a:gd name="connsiteX12" fmla="*/ 16901940 w 21760116"/>
                  <a:gd name="connsiteY12" fmla="*/ 46661126 h 71191734"/>
                  <a:gd name="connsiteX13" fmla="*/ 14741700 w 21760116"/>
                  <a:gd name="connsiteY13" fmla="*/ 67903487 h 71191734"/>
                  <a:gd name="connsiteX14" fmla="*/ 10349212 w 21760116"/>
                  <a:gd name="connsiteY14" fmla="*/ 66823366 h 71191734"/>
                  <a:gd name="connsiteX15" fmla="*/ 9845156 w 21760116"/>
                  <a:gd name="connsiteY15" fmla="*/ 37228078 h 71191734"/>
                  <a:gd name="connsiteX16" fmla="*/ 8693028 w 21760116"/>
                  <a:gd name="connsiteY16" fmla="*/ 45941046 h 71191734"/>
                  <a:gd name="connsiteX17" fmla="*/ 8981060 w 21760116"/>
                  <a:gd name="connsiteY17" fmla="*/ 62790918 h 71191734"/>
                  <a:gd name="connsiteX18" fmla="*/ 8116964 w 21760116"/>
                  <a:gd name="connsiteY18" fmla="*/ 67471438 h 71191734"/>
                  <a:gd name="connsiteX19" fmla="*/ 3868492 w 21760116"/>
                  <a:gd name="connsiteY19" fmla="*/ 66031278 h 71191734"/>
                  <a:gd name="connsiteX20" fmla="*/ 3148412 w 21760116"/>
                  <a:gd name="connsiteY20" fmla="*/ 48677350 h 71191734"/>
                  <a:gd name="connsiteX21" fmla="*/ 628132 w 21760116"/>
                  <a:gd name="connsiteY21" fmla="*/ 31539446 h 71191734"/>
                  <a:gd name="connsiteX22" fmla="*/ 1852268 w 21760116"/>
                  <a:gd name="connsiteY22" fmla="*/ 21314310 h 71191734"/>
                  <a:gd name="connsiteX0" fmla="*/ 1852268 w 21760116"/>
                  <a:gd name="connsiteY0" fmla="*/ 21314310 h 71191734"/>
                  <a:gd name="connsiteX1" fmla="*/ 2500339 w 21760116"/>
                  <a:gd name="connsiteY1" fmla="*/ 15985718 h 71191734"/>
                  <a:gd name="connsiteX2" fmla="*/ 2788371 w 21760116"/>
                  <a:gd name="connsiteY2" fmla="*/ 14113510 h 71191734"/>
                  <a:gd name="connsiteX3" fmla="*/ 700139 w 21760116"/>
                  <a:gd name="connsiteY3" fmla="*/ 3024278 h 71191734"/>
                  <a:gd name="connsiteX4" fmla="*/ 3004396 w 21760116"/>
                  <a:gd name="connsiteY4" fmla="*/ 1539494 h 71191734"/>
                  <a:gd name="connsiteX5" fmla="*/ 18990172 w 21760116"/>
                  <a:gd name="connsiteY5" fmla="*/ 1539494 h 71191734"/>
                  <a:gd name="connsiteX6" fmla="*/ 21690980 w 21760116"/>
                  <a:gd name="connsiteY6" fmla="*/ 14523974 h 71191734"/>
                  <a:gd name="connsiteX7" fmla="*/ 20502260 w 21760116"/>
                  <a:gd name="connsiteY7" fmla="*/ 17724374 h 71191734"/>
                  <a:gd name="connsiteX8" fmla="*/ 16685916 w 21760116"/>
                  <a:gd name="connsiteY8" fmla="*/ 19658126 h 71191734"/>
                  <a:gd name="connsiteX9" fmla="*/ 18126076 w 21760116"/>
                  <a:gd name="connsiteY9" fmla="*/ 22970494 h 71191734"/>
                  <a:gd name="connsiteX10" fmla="*/ 19710252 w 21760116"/>
                  <a:gd name="connsiteY10" fmla="*/ 29955270 h 71191734"/>
                  <a:gd name="connsiteX11" fmla="*/ 19134188 w 21760116"/>
                  <a:gd name="connsiteY11" fmla="*/ 30963382 h 71191734"/>
                  <a:gd name="connsiteX12" fmla="*/ 16901940 w 21760116"/>
                  <a:gd name="connsiteY12" fmla="*/ 46661126 h 71191734"/>
                  <a:gd name="connsiteX13" fmla="*/ 14741700 w 21760116"/>
                  <a:gd name="connsiteY13" fmla="*/ 67903487 h 71191734"/>
                  <a:gd name="connsiteX14" fmla="*/ 10349212 w 21760116"/>
                  <a:gd name="connsiteY14" fmla="*/ 66823366 h 71191734"/>
                  <a:gd name="connsiteX15" fmla="*/ 9845156 w 21760116"/>
                  <a:gd name="connsiteY15" fmla="*/ 37228078 h 71191734"/>
                  <a:gd name="connsiteX16" fmla="*/ 8693028 w 21760116"/>
                  <a:gd name="connsiteY16" fmla="*/ 45941046 h 71191734"/>
                  <a:gd name="connsiteX17" fmla="*/ 8981060 w 21760116"/>
                  <a:gd name="connsiteY17" fmla="*/ 62790918 h 71191734"/>
                  <a:gd name="connsiteX18" fmla="*/ 8116964 w 21760116"/>
                  <a:gd name="connsiteY18" fmla="*/ 67471438 h 71191734"/>
                  <a:gd name="connsiteX19" fmla="*/ 3868492 w 21760116"/>
                  <a:gd name="connsiteY19" fmla="*/ 66031278 h 71191734"/>
                  <a:gd name="connsiteX20" fmla="*/ 3148412 w 21760116"/>
                  <a:gd name="connsiteY20" fmla="*/ 48677350 h 71191734"/>
                  <a:gd name="connsiteX21" fmla="*/ 628132 w 21760116"/>
                  <a:gd name="connsiteY21" fmla="*/ 31539446 h 71191734"/>
                  <a:gd name="connsiteX22" fmla="*/ 1852268 w 21760116"/>
                  <a:gd name="connsiteY22" fmla="*/ 21314310 h 71191734"/>
                  <a:gd name="connsiteX0" fmla="*/ 1852268 w 21760116"/>
                  <a:gd name="connsiteY0" fmla="*/ 21314310 h 71191734"/>
                  <a:gd name="connsiteX1" fmla="*/ 2500339 w 21760116"/>
                  <a:gd name="connsiteY1" fmla="*/ 15985718 h 71191734"/>
                  <a:gd name="connsiteX2" fmla="*/ 2788371 w 21760116"/>
                  <a:gd name="connsiteY2" fmla="*/ 14113510 h 71191734"/>
                  <a:gd name="connsiteX3" fmla="*/ 700139 w 21760116"/>
                  <a:gd name="connsiteY3" fmla="*/ 3024278 h 71191734"/>
                  <a:gd name="connsiteX4" fmla="*/ 3004396 w 21760116"/>
                  <a:gd name="connsiteY4" fmla="*/ 1539494 h 71191734"/>
                  <a:gd name="connsiteX5" fmla="*/ 18990172 w 21760116"/>
                  <a:gd name="connsiteY5" fmla="*/ 1539494 h 71191734"/>
                  <a:gd name="connsiteX6" fmla="*/ 21690980 w 21760116"/>
                  <a:gd name="connsiteY6" fmla="*/ 14523974 h 71191734"/>
                  <a:gd name="connsiteX7" fmla="*/ 20502260 w 21760116"/>
                  <a:gd name="connsiteY7" fmla="*/ 17724374 h 71191734"/>
                  <a:gd name="connsiteX8" fmla="*/ 16685916 w 21760116"/>
                  <a:gd name="connsiteY8" fmla="*/ 19658126 h 71191734"/>
                  <a:gd name="connsiteX9" fmla="*/ 18126076 w 21760116"/>
                  <a:gd name="connsiteY9" fmla="*/ 22970494 h 71191734"/>
                  <a:gd name="connsiteX10" fmla="*/ 19710252 w 21760116"/>
                  <a:gd name="connsiteY10" fmla="*/ 29955270 h 71191734"/>
                  <a:gd name="connsiteX11" fmla="*/ 19134188 w 21760116"/>
                  <a:gd name="connsiteY11" fmla="*/ 30963382 h 71191734"/>
                  <a:gd name="connsiteX12" fmla="*/ 16901940 w 21760116"/>
                  <a:gd name="connsiteY12" fmla="*/ 46661126 h 71191734"/>
                  <a:gd name="connsiteX13" fmla="*/ 14741700 w 21760116"/>
                  <a:gd name="connsiteY13" fmla="*/ 67903487 h 71191734"/>
                  <a:gd name="connsiteX14" fmla="*/ 10349212 w 21760116"/>
                  <a:gd name="connsiteY14" fmla="*/ 66823366 h 71191734"/>
                  <a:gd name="connsiteX15" fmla="*/ 9845156 w 21760116"/>
                  <a:gd name="connsiteY15" fmla="*/ 37228078 h 71191734"/>
                  <a:gd name="connsiteX16" fmla="*/ 8693028 w 21760116"/>
                  <a:gd name="connsiteY16" fmla="*/ 45941046 h 71191734"/>
                  <a:gd name="connsiteX17" fmla="*/ 8981060 w 21760116"/>
                  <a:gd name="connsiteY17" fmla="*/ 62790918 h 71191734"/>
                  <a:gd name="connsiteX18" fmla="*/ 8116964 w 21760116"/>
                  <a:gd name="connsiteY18" fmla="*/ 67471438 h 71191734"/>
                  <a:gd name="connsiteX19" fmla="*/ 3868492 w 21760116"/>
                  <a:gd name="connsiteY19" fmla="*/ 66031278 h 71191734"/>
                  <a:gd name="connsiteX20" fmla="*/ 3148412 w 21760116"/>
                  <a:gd name="connsiteY20" fmla="*/ 48677350 h 71191734"/>
                  <a:gd name="connsiteX21" fmla="*/ 628132 w 21760116"/>
                  <a:gd name="connsiteY21" fmla="*/ 31539446 h 71191734"/>
                  <a:gd name="connsiteX22" fmla="*/ 1852268 w 21760116"/>
                  <a:gd name="connsiteY22" fmla="*/ 21314310 h 71191734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1690980 w 21760116"/>
                  <a:gd name="connsiteY6" fmla="*/ 13816896 h 70484656"/>
                  <a:gd name="connsiteX7" fmla="*/ 20502260 w 21760116"/>
                  <a:gd name="connsiteY7" fmla="*/ 17017296 h 70484656"/>
                  <a:gd name="connsiteX8" fmla="*/ 16685916 w 21760116"/>
                  <a:gd name="connsiteY8" fmla="*/ 18951048 h 70484656"/>
                  <a:gd name="connsiteX9" fmla="*/ 18126076 w 21760116"/>
                  <a:gd name="connsiteY9" fmla="*/ 22263416 h 70484656"/>
                  <a:gd name="connsiteX10" fmla="*/ 19710252 w 21760116"/>
                  <a:gd name="connsiteY10" fmla="*/ 29248192 h 70484656"/>
                  <a:gd name="connsiteX11" fmla="*/ 19134188 w 21760116"/>
                  <a:gd name="connsiteY11" fmla="*/ 30256304 h 70484656"/>
                  <a:gd name="connsiteX12" fmla="*/ 16901940 w 21760116"/>
                  <a:gd name="connsiteY12" fmla="*/ 45954048 h 70484656"/>
                  <a:gd name="connsiteX13" fmla="*/ 14741700 w 21760116"/>
                  <a:gd name="connsiteY13" fmla="*/ 67196409 h 70484656"/>
                  <a:gd name="connsiteX14" fmla="*/ 10349212 w 21760116"/>
                  <a:gd name="connsiteY14" fmla="*/ 66116288 h 70484656"/>
                  <a:gd name="connsiteX15" fmla="*/ 9845156 w 21760116"/>
                  <a:gd name="connsiteY15" fmla="*/ 36521000 h 70484656"/>
                  <a:gd name="connsiteX16" fmla="*/ 8693028 w 21760116"/>
                  <a:gd name="connsiteY16" fmla="*/ 45233968 h 70484656"/>
                  <a:gd name="connsiteX17" fmla="*/ 8981060 w 21760116"/>
                  <a:gd name="connsiteY17" fmla="*/ 62083840 h 70484656"/>
                  <a:gd name="connsiteX18" fmla="*/ 8116964 w 21760116"/>
                  <a:gd name="connsiteY18" fmla="*/ 66764360 h 70484656"/>
                  <a:gd name="connsiteX19" fmla="*/ 3868492 w 21760116"/>
                  <a:gd name="connsiteY19" fmla="*/ 65324200 h 70484656"/>
                  <a:gd name="connsiteX20" fmla="*/ 3148412 w 21760116"/>
                  <a:gd name="connsiteY20" fmla="*/ 47970272 h 70484656"/>
                  <a:gd name="connsiteX21" fmla="*/ 628132 w 21760116"/>
                  <a:gd name="connsiteY21" fmla="*/ 30832368 h 70484656"/>
                  <a:gd name="connsiteX22" fmla="*/ 1852268 w 21760116"/>
                  <a:gd name="connsiteY22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1690980 w 21760116"/>
                  <a:gd name="connsiteY6" fmla="*/ 13816896 h 70484656"/>
                  <a:gd name="connsiteX7" fmla="*/ 20502260 w 21760116"/>
                  <a:gd name="connsiteY7" fmla="*/ 17017296 h 70484656"/>
                  <a:gd name="connsiteX8" fmla="*/ 16685916 w 21760116"/>
                  <a:gd name="connsiteY8" fmla="*/ 18951048 h 70484656"/>
                  <a:gd name="connsiteX9" fmla="*/ 18126076 w 21760116"/>
                  <a:gd name="connsiteY9" fmla="*/ 22263416 h 70484656"/>
                  <a:gd name="connsiteX10" fmla="*/ 19710252 w 21760116"/>
                  <a:gd name="connsiteY10" fmla="*/ 29248192 h 70484656"/>
                  <a:gd name="connsiteX11" fmla="*/ 19134188 w 21760116"/>
                  <a:gd name="connsiteY11" fmla="*/ 30256304 h 70484656"/>
                  <a:gd name="connsiteX12" fmla="*/ 16901940 w 21760116"/>
                  <a:gd name="connsiteY12" fmla="*/ 45954048 h 70484656"/>
                  <a:gd name="connsiteX13" fmla="*/ 14741700 w 21760116"/>
                  <a:gd name="connsiteY13" fmla="*/ 67196409 h 70484656"/>
                  <a:gd name="connsiteX14" fmla="*/ 10349212 w 21760116"/>
                  <a:gd name="connsiteY14" fmla="*/ 66116288 h 70484656"/>
                  <a:gd name="connsiteX15" fmla="*/ 9845156 w 21760116"/>
                  <a:gd name="connsiteY15" fmla="*/ 36521000 h 70484656"/>
                  <a:gd name="connsiteX16" fmla="*/ 8693028 w 21760116"/>
                  <a:gd name="connsiteY16" fmla="*/ 45233968 h 70484656"/>
                  <a:gd name="connsiteX17" fmla="*/ 8981060 w 21760116"/>
                  <a:gd name="connsiteY17" fmla="*/ 62083840 h 70484656"/>
                  <a:gd name="connsiteX18" fmla="*/ 8116964 w 21760116"/>
                  <a:gd name="connsiteY18" fmla="*/ 66764360 h 70484656"/>
                  <a:gd name="connsiteX19" fmla="*/ 3868492 w 21760116"/>
                  <a:gd name="connsiteY19" fmla="*/ 65324200 h 70484656"/>
                  <a:gd name="connsiteX20" fmla="*/ 3148412 w 21760116"/>
                  <a:gd name="connsiteY20" fmla="*/ 47970272 h 70484656"/>
                  <a:gd name="connsiteX21" fmla="*/ 628132 w 21760116"/>
                  <a:gd name="connsiteY21" fmla="*/ 30832368 h 70484656"/>
                  <a:gd name="connsiteX22" fmla="*/ 1852268 w 21760116"/>
                  <a:gd name="connsiteY22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1690980 w 21760116"/>
                  <a:gd name="connsiteY6" fmla="*/ 13816896 h 70484656"/>
                  <a:gd name="connsiteX7" fmla="*/ 20502260 w 21760116"/>
                  <a:gd name="connsiteY7" fmla="*/ 17017296 h 70484656"/>
                  <a:gd name="connsiteX8" fmla="*/ 16685916 w 21760116"/>
                  <a:gd name="connsiteY8" fmla="*/ 18951048 h 70484656"/>
                  <a:gd name="connsiteX9" fmla="*/ 18126076 w 21760116"/>
                  <a:gd name="connsiteY9" fmla="*/ 22263416 h 70484656"/>
                  <a:gd name="connsiteX10" fmla="*/ 19710252 w 21760116"/>
                  <a:gd name="connsiteY10" fmla="*/ 29248192 h 70484656"/>
                  <a:gd name="connsiteX11" fmla="*/ 19134188 w 21760116"/>
                  <a:gd name="connsiteY11" fmla="*/ 30256304 h 70484656"/>
                  <a:gd name="connsiteX12" fmla="*/ 16901940 w 21760116"/>
                  <a:gd name="connsiteY12" fmla="*/ 45954048 h 70484656"/>
                  <a:gd name="connsiteX13" fmla="*/ 14741700 w 21760116"/>
                  <a:gd name="connsiteY13" fmla="*/ 67196409 h 70484656"/>
                  <a:gd name="connsiteX14" fmla="*/ 10349212 w 21760116"/>
                  <a:gd name="connsiteY14" fmla="*/ 66116288 h 70484656"/>
                  <a:gd name="connsiteX15" fmla="*/ 9845156 w 21760116"/>
                  <a:gd name="connsiteY15" fmla="*/ 36521000 h 70484656"/>
                  <a:gd name="connsiteX16" fmla="*/ 8693028 w 21760116"/>
                  <a:gd name="connsiteY16" fmla="*/ 45233968 h 70484656"/>
                  <a:gd name="connsiteX17" fmla="*/ 8981060 w 21760116"/>
                  <a:gd name="connsiteY17" fmla="*/ 62083840 h 70484656"/>
                  <a:gd name="connsiteX18" fmla="*/ 8116964 w 21760116"/>
                  <a:gd name="connsiteY18" fmla="*/ 66764360 h 70484656"/>
                  <a:gd name="connsiteX19" fmla="*/ 3868492 w 21760116"/>
                  <a:gd name="connsiteY19" fmla="*/ 65324200 h 70484656"/>
                  <a:gd name="connsiteX20" fmla="*/ 3148412 w 21760116"/>
                  <a:gd name="connsiteY20" fmla="*/ 47970272 h 70484656"/>
                  <a:gd name="connsiteX21" fmla="*/ 628132 w 21760116"/>
                  <a:gd name="connsiteY21" fmla="*/ 30832368 h 70484656"/>
                  <a:gd name="connsiteX22" fmla="*/ 1852268 w 21760116"/>
                  <a:gd name="connsiteY22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1690980 w 21760116"/>
                  <a:gd name="connsiteY6" fmla="*/ 13816896 h 70484656"/>
                  <a:gd name="connsiteX7" fmla="*/ 20502260 w 21760116"/>
                  <a:gd name="connsiteY7" fmla="*/ 17017296 h 70484656"/>
                  <a:gd name="connsiteX8" fmla="*/ 16685916 w 21760116"/>
                  <a:gd name="connsiteY8" fmla="*/ 18951048 h 70484656"/>
                  <a:gd name="connsiteX9" fmla="*/ 18126076 w 21760116"/>
                  <a:gd name="connsiteY9" fmla="*/ 22263416 h 70484656"/>
                  <a:gd name="connsiteX10" fmla="*/ 19710252 w 21760116"/>
                  <a:gd name="connsiteY10" fmla="*/ 29248192 h 70484656"/>
                  <a:gd name="connsiteX11" fmla="*/ 19134188 w 21760116"/>
                  <a:gd name="connsiteY11" fmla="*/ 30256304 h 70484656"/>
                  <a:gd name="connsiteX12" fmla="*/ 16901940 w 21760116"/>
                  <a:gd name="connsiteY12" fmla="*/ 45954048 h 70484656"/>
                  <a:gd name="connsiteX13" fmla="*/ 14741700 w 21760116"/>
                  <a:gd name="connsiteY13" fmla="*/ 67196409 h 70484656"/>
                  <a:gd name="connsiteX14" fmla="*/ 10349212 w 21760116"/>
                  <a:gd name="connsiteY14" fmla="*/ 66116288 h 70484656"/>
                  <a:gd name="connsiteX15" fmla="*/ 9845156 w 21760116"/>
                  <a:gd name="connsiteY15" fmla="*/ 36521000 h 70484656"/>
                  <a:gd name="connsiteX16" fmla="*/ 8693028 w 21760116"/>
                  <a:gd name="connsiteY16" fmla="*/ 45233968 h 70484656"/>
                  <a:gd name="connsiteX17" fmla="*/ 8981060 w 21760116"/>
                  <a:gd name="connsiteY17" fmla="*/ 62083840 h 70484656"/>
                  <a:gd name="connsiteX18" fmla="*/ 8116964 w 21760116"/>
                  <a:gd name="connsiteY18" fmla="*/ 66764360 h 70484656"/>
                  <a:gd name="connsiteX19" fmla="*/ 3868492 w 21760116"/>
                  <a:gd name="connsiteY19" fmla="*/ 65324200 h 70484656"/>
                  <a:gd name="connsiteX20" fmla="*/ 3148412 w 21760116"/>
                  <a:gd name="connsiteY20" fmla="*/ 47970272 h 70484656"/>
                  <a:gd name="connsiteX21" fmla="*/ 628132 w 21760116"/>
                  <a:gd name="connsiteY21" fmla="*/ 30832368 h 70484656"/>
                  <a:gd name="connsiteX22" fmla="*/ 1852268 w 21760116"/>
                  <a:gd name="connsiteY22" fmla="*/ 20607232 h 70484656"/>
                  <a:gd name="connsiteX0" fmla="*/ 1852268 w 21905052"/>
                  <a:gd name="connsiteY0" fmla="*/ 20607232 h 70484656"/>
                  <a:gd name="connsiteX1" fmla="*/ 2500339 w 21905052"/>
                  <a:gd name="connsiteY1" fmla="*/ 15278640 h 70484656"/>
                  <a:gd name="connsiteX2" fmla="*/ 2788371 w 21905052"/>
                  <a:gd name="connsiteY2" fmla="*/ 13406432 h 70484656"/>
                  <a:gd name="connsiteX3" fmla="*/ 700139 w 21905052"/>
                  <a:gd name="connsiteY3" fmla="*/ 2317200 h 70484656"/>
                  <a:gd name="connsiteX4" fmla="*/ 3004396 w 21905052"/>
                  <a:gd name="connsiteY4" fmla="*/ 832416 h 70484656"/>
                  <a:gd name="connsiteX5" fmla="*/ 18990172 w 21905052"/>
                  <a:gd name="connsiteY5" fmla="*/ 832416 h 70484656"/>
                  <a:gd name="connsiteX6" fmla="*/ 20153215 w 21905052"/>
                  <a:gd name="connsiteY6" fmla="*/ 7335409 h 70484656"/>
                  <a:gd name="connsiteX7" fmla="*/ 21690980 w 21905052"/>
                  <a:gd name="connsiteY7" fmla="*/ 13816896 h 70484656"/>
                  <a:gd name="connsiteX8" fmla="*/ 20502260 w 21905052"/>
                  <a:gd name="connsiteY8" fmla="*/ 17017296 h 70484656"/>
                  <a:gd name="connsiteX9" fmla="*/ 16685916 w 21905052"/>
                  <a:gd name="connsiteY9" fmla="*/ 18951048 h 70484656"/>
                  <a:gd name="connsiteX10" fmla="*/ 18126076 w 21905052"/>
                  <a:gd name="connsiteY10" fmla="*/ 22263416 h 70484656"/>
                  <a:gd name="connsiteX11" fmla="*/ 19710252 w 21905052"/>
                  <a:gd name="connsiteY11" fmla="*/ 29248192 h 70484656"/>
                  <a:gd name="connsiteX12" fmla="*/ 19134188 w 21905052"/>
                  <a:gd name="connsiteY12" fmla="*/ 30256304 h 70484656"/>
                  <a:gd name="connsiteX13" fmla="*/ 16901940 w 21905052"/>
                  <a:gd name="connsiteY13" fmla="*/ 45954048 h 70484656"/>
                  <a:gd name="connsiteX14" fmla="*/ 14741700 w 21905052"/>
                  <a:gd name="connsiteY14" fmla="*/ 67196409 h 70484656"/>
                  <a:gd name="connsiteX15" fmla="*/ 10349212 w 21905052"/>
                  <a:gd name="connsiteY15" fmla="*/ 66116288 h 70484656"/>
                  <a:gd name="connsiteX16" fmla="*/ 9845156 w 21905052"/>
                  <a:gd name="connsiteY16" fmla="*/ 36521000 h 70484656"/>
                  <a:gd name="connsiteX17" fmla="*/ 8693028 w 21905052"/>
                  <a:gd name="connsiteY17" fmla="*/ 45233968 h 70484656"/>
                  <a:gd name="connsiteX18" fmla="*/ 8981060 w 21905052"/>
                  <a:gd name="connsiteY18" fmla="*/ 62083840 h 70484656"/>
                  <a:gd name="connsiteX19" fmla="*/ 8116964 w 21905052"/>
                  <a:gd name="connsiteY19" fmla="*/ 66764360 h 70484656"/>
                  <a:gd name="connsiteX20" fmla="*/ 3868492 w 21905052"/>
                  <a:gd name="connsiteY20" fmla="*/ 65324200 h 70484656"/>
                  <a:gd name="connsiteX21" fmla="*/ 3148412 w 21905052"/>
                  <a:gd name="connsiteY21" fmla="*/ 47970272 h 70484656"/>
                  <a:gd name="connsiteX22" fmla="*/ 628132 w 21905052"/>
                  <a:gd name="connsiteY22" fmla="*/ 30832368 h 70484656"/>
                  <a:gd name="connsiteX23" fmla="*/ 1852268 w 21905052"/>
                  <a:gd name="connsiteY23" fmla="*/ 20607232 h 70484656"/>
                  <a:gd name="connsiteX0" fmla="*/ 1852268 w 21905052"/>
                  <a:gd name="connsiteY0" fmla="*/ 20607232 h 70484656"/>
                  <a:gd name="connsiteX1" fmla="*/ 2500339 w 21905052"/>
                  <a:gd name="connsiteY1" fmla="*/ 15278640 h 70484656"/>
                  <a:gd name="connsiteX2" fmla="*/ 2788371 w 21905052"/>
                  <a:gd name="connsiteY2" fmla="*/ 13406432 h 70484656"/>
                  <a:gd name="connsiteX3" fmla="*/ 700139 w 21905052"/>
                  <a:gd name="connsiteY3" fmla="*/ 2317200 h 70484656"/>
                  <a:gd name="connsiteX4" fmla="*/ 3004396 w 21905052"/>
                  <a:gd name="connsiteY4" fmla="*/ 832416 h 70484656"/>
                  <a:gd name="connsiteX5" fmla="*/ 18990172 w 21905052"/>
                  <a:gd name="connsiteY5" fmla="*/ 832416 h 70484656"/>
                  <a:gd name="connsiteX6" fmla="*/ 20153215 w 21905052"/>
                  <a:gd name="connsiteY6" fmla="*/ 7335409 h 70484656"/>
                  <a:gd name="connsiteX7" fmla="*/ 21690980 w 21905052"/>
                  <a:gd name="connsiteY7" fmla="*/ 13816896 h 70484656"/>
                  <a:gd name="connsiteX8" fmla="*/ 20502260 w 21905052"/>
                  <a:gd name="connsiteY8" fmla="*/ 17017296 h 70484656"/>
                  <a:gd name="connsiteX9" fmla="*/ 16685916 w 21905052"/>
                  <a:gd name="connsiteY9" fmla="*/ 18951048 h 70484656"/>
                  <a:gd name="connsiteX10" fmla="*/ 18126076 w 21905052"/>
                  <a:gd name="connsiteY10" fmla="*/ 22263416 h 70484656"/>
                  <a:gd name="connsiteX11" fmla="*/ 19710252 w 21905052"/>
                  <a:gd name="connsiteY11" fmla="*/ 29248192 h 70484656"/>
                  <a:gd name="connsiteX12" fmla="*/ 19134188 w 21905052"/>
                  <a:gd name="connsiteY12" fmla="*/ 30256304 h 70484656"/>
                  <a:gd name="connsiteX13" fmla="*/ 16901940 w 21905052"/>
                  <a:gd name="connsiteY13" fmla="*/ 45954048 h 70484656"/>
                  <a:gd name="connsiteX14" fmla="*/ 14741700 w 21905052"/>
                  <a:gd name="connsiteY14" fmla="*/ 67196409 h 70484656"/>
                  <a:gd name="connsiteX15" fmla="*/ 10349212 w 21905052"/>
                  <a:gd name="connsiteY15" fmla="*/ 66116288 h 70484656"/>
                  <a:gd name="connsiteX16" fmla="*/ 9845156 w 21905052"/>
                  <a:gd name="connsiteY16" fmla="*/ 36521000 h 70484656"/>
                  <a:gd name="connsiteX17" fmla="*/ 8693028 w 21905052"/>
                  <a:gd name="connsiteY17" fmla="*/ 45233968 h 70484656"/>
                  <a:gd name="connsiteX18" fmla="*/ 8981060 w 21905052"/>
                  <a:gd name="connsiteY18" fmla="*/ 62083840 h 70484656"/>
                  <a:gd name="connsiteX19" fmla="*/ 8116964 w 21905052"/>
                  <a:gd name="connsiteY19" fmla="*/ 66764360 h 70484656"/>
                  <a:gd name="connsiteX20" fmla="*/ 3868492 w 21905052"/>
                  <a:gd name="connsiteY20" fmla="*/ 65324200 h 70484656"/>
                  <a:gd name="connsiteX21" fmla="*/ 3148412 w 21905052"/>
                  <a:gd name="connsiteY21" fmla="*/ 47970272 h 70484656"/>
                  <a:gd name="connsiteX22" fmla="*/ 628132 w 21905052"/>
                  <a:gd name="connsiteY22" fmla="*/ 30832368 h 70484656"/>
                  <a:gd name="connsiteX23" fmla="*/ 1852268 w 21905052"/>
                  <a:gd name="connsiteY23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0153215 w 21760116"/>
                  <a:gd name="connsiteY6" fmla="*/ 7335409 h 70484656"/>
                  <a:gd name="connsiteX7" fmla="*/ 21690980 w 21760116"/>
                  <a:gd name="connsiteY7" fmla="*/ 13816896 h 70484656"/>
                  <a:gd name="connsiteX8" fmla="*/ 20502260 w 21760116"/>
                  <a:gd name="connsiteY8" fmla="*/ 17017296 h 70484656"/>
                  <a:gd name="connsiteX9" fmla="*/ 16685916 w 21760116"/>
                  <a:gd name="connsiteY9" fmla="*/ 18951048 h 70484656"/>
                  <a:gd name="connsiteX10" fmla="*/ 18126076 w 21760116"/>
                  <a:gd name="connsiteY10" fmla="*/ 22263416 h 70484656"/>
                  <a:gd name="connsiteX11" fmla="*/ 19710252 w 21760116"/>
                  <a:gd name="connsiteY11" fmla="*/ 29248192 h 70484656"/>
                  <a:gd name="connsiteX12" fmla="*/ 19134188 w 21760116"/>
                  <a:gd name="connsiteY12" fmla="*/ 30256304 h 70484656"/>
                  <a:gd name="connsiteX13" fmla="*/ 16901940 w 21760116"/>
                  <a:gd name="connsiteY13" fmla="*/ 45954048 h 70484656"/>
                  <a:gd name="connsiteX14" fmla="*/ 14741700 w 21760116"/>
                  <a:gd name="connsiteY14" fmla="*/ 67196409 h 70484656"/>
                  <a:gd name="connsiteX15" fmla="*/ 10349212 w 21760116"/>
                  <a:gd name="connsiteY15" fmla="*/ 66116288 h 70484656"/>
                  <a:gd name="connsiteX16" fmla="*/ 9845156 w 21760116"/>
                  <a:gd name="connsiteY16" fmla="*/ 36521000 h 70484656"/>
                  <a:gd name="connsiteX17" fmla="*/ 8693028 w 21760116"/>
                  <a:gd name="connsiteY17" fmla="*/ 45233968 h 70484656"/>
                  <a:gd name="connsiteX18" fmla="*/ 8981060 w 21760116"/>
                  <a:gd name="connsiteY18" fmla="*/ 62083840 h 70484656"/>
                  <a:gd name="connsiteX19" fmla="*/ 8116964 w 21760116"/>
                  <a:gd name="connsiteY19" fmla="*/ 66764360 h 70484656"/>
                  <a:gd name="connsiteX20" fmla="*/ 3868492 w 21760116"/>
                  <a:gd name="connsiteY20" fmla="*/ 65324200 h 70484656"/>
                  <a:gd name="connsiteX21" fmla="*/ 3148412 w 21760116"/>
                  <a:gd name="connsiteY21" fmla="*/ 47970272 h 70484656"/>
                  <a:gd name="connsiteX22" fmla="*/ 628132 w 21760116"/>
                  <a:gd name="connsiteY22" fmla="*/ 30832368 h 70484656"/>
                  <a:gd name="connsiteX23" fmla="*/ 1852268 w 21760116"/>
                  <a:gd name="connsiteY23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0153215 w 21760116"/>
                  <a:gd name="connsiteY6" fmla="*/ 7335409 h 70484656"/>
                  <a:gd name="connsiteX7" fmla="*/ 21690980 w 21760116"/>
                  <a:gd name="connsiteY7" fmla="*/ 13816896 h 70484656"/>
                  <a:gd name="connsiteX8" fmla="*/ 20502260 w 21760116"/>
                  <a:gd name="connsiteY8" fmla="*/ 17017296 h 70484656"/>
                  <a:gd name="connsiteX9" fmla="*/ 16685916 w 21760116"/>
                  <a:gd name="connsiteY9" fmla="*/ 18951048 h 70484656"/>
                  <a:gd name="connsiteX10" fmla="*/ 18126076 w 21760116"/>
                  <a:gd name="connsiteY10" fmla="*/ 22263416 h 70484656"/>
                  <a:gd name="connsiteX11" fmla="*/ 19710252 w 21760116"/>
                  <a:gd name="connsiteY11" fmla="*/ 29248192 h 70484656"/>
                  <a:gd name="connsiteX12" fmla="*/ 19134188 w 21760116"/>
                  <a:gd name="connsiteY12" fmla="*/ 30256304 h 70484656"/>
                  <a:gd name="connsiteX13" fmla="*/ 16901940 w 21760116"/>
                  <a:gd name="connsiteY13" fmla="*/ 45954048 h 70484656"/>
                  <a:gd name="connsiteX14" fmla="*/ 14741700 w 21760116"/>
                  <a:gd name="connsiteY14" fmla="*/ 67196409 h 70484656"/>
                  <a:gd name="connsiteX15" fmla="*/ 10349212 w 21760116"/>
                  <a:gd name="connsiteY15" fmla="*/ 66116288 h 70484656"/>
                  <a:gd name="connsiteX16" fmla="*/ 9845156 w 21760116"/>
                  <a:gd name="connsiteY16" fmla="*/ 36521000 h 70484656"/>
                  <a:gd name="connsiteX17" fmla="*/ 8693028 w 21760116"/>
                  <a:gd name="connsiteY17" fmla="*/ 45233968 h 70484656"/>
                  <a:gd name="connsiteX18" fmla="*/ 8981060 w 21760116"/>
                  <a:gd name="connsiteY18" fmla="*/ 62083840 h 70484656"/>
                  <a:gd name="connsiteX19" fmla="*/ 8116964 w 21760116"/>
                  <a:gd name="connsiteY19" fmla="*/ 66764360 h 70484656"/>
                  <a:gd name="connsiteX20" fmla="*/ 3868492 w 21760116"/>
                  <a:gd name="connsiteY20" fmla="*/ 65324200 h 70484656"/>
                  <a:gd name="connsiteX21" fmla="*/ 3148412 w 21760116"/>
                  <a:gd name="connsiteY21" fmla="*/ 47970272 h 70484656"/>
                  <a:gd name="connsiteX22" fmla="*/ 628132 w 21760116"/>
                  <a:gd name="connsiteY22" fmla="*/ 30832368 h 70484656"/>
                  <a:gd name="connsiteX23" fmla="*/ 1852268 w 21760116"/>
                  <a:gd name="connsiteY23" fmla="*/ 20607232 h 70484656"/>
                  <a:gd name="connsiteX0" fmla="*/ 1852268 w 21760116"/>
                  <a:gd name="connsiteY0" fmla="*/ 20607232 h 70484656"/>
                  <a:gd name="connsiteX1" fmla="*/ 2500339 w 21760116"/>
                  <a:gd name="connsiteY1" fmla="*/ 15278640 h 70484656"/>
                  <a:gd name="connsiteX2" fmla="*/ 2788371 w 21760116"/>
                  <a:gd name="connsiteY2" fmla="*/ 13406432 h 70484656"/>
                  <a:gd name="connsiteX3" fmla="*/ 700139 w 21760116"/>
                  <a:gd name="connsiteY3" fmla="*/ 2317200 h 70484656"/>
                  <a:gd name="connsiteX4" fmla="*/ 3004396 w 21760116"/>
                  <a:gd name="connsiteY4" fmla="*/ 832416 h 70484656"/>
                  <a:gd name="connsiteX5" fmla="*/ 18990172 w 21760116"/>
                  <a:gd name="connsiteY5" fmla="*/ 832416 h 70484656"/>
                  <a:gd name="connsiteX6" fmla="*/ 20487986 w 21760116"/>
                  <a:gd name="connsiteY6" fmla="*/ 7335409 h 70484656"/>
                  <a:gd name="connsiteX7" fmla="*/ 21690980 w 21760116"/>
                  <a:gd name="connsiteY7" fmla="*/ 13816896 h 70484656"/>
                  <a:gd name="connsiteX8" fmla="*/ 20502260 w 21760116"/>
                  <a:gd name="connsiteY8" fmla="*/ 17017296 h 70484656"/>
                  <a:gd name="connsiteX9" fmla="*/ 16685916 w 21760116"/>
                  <a:gd name="connsiteY9" fmla="*/ 18951048 h 70484656"/>
                  <a:gd name="connsiteX10" fmla="*/ 18126076 w 21760116"/>
                  <a:gd name="connsiteY10" fmla="*/ 22263416 h 70484656"/>
                  <a:gd name="connsiteX11" fmla="*/ 19710252 w 21760116"/>
                  <a:gd name="connsiteY11" fmla="*/ 29248192 h 70484656"/>
                  <a:gd name="connsiteX12" fmla="*/ 19134188 w 21760116"/>
                  <a:gd name="connsiteY12" fmla="*/ 30256304 h 70484656"/>
                  <a:gd name="connsiteX13" fmla="*/ 16901940 w 21760116"/>
                  <a:gd name="connsiteY13" fmla="*/ 45954048 h 70484656"/>
                  <a:gd name="connsiteX14" fmla="*/ 14741700 w 21760116"/>
                  <a:gd name="connsiteY14" fmla="*/ 67196409 h 70484656"/>
                  <a:gd name="connsiteX15" fmla="*/ 10349212 w 21760116"/>
                  <a:gd name="connsiteY15" fmla="*/ 66116288 h 70484656"/>
                  <a:gd name="connsiteX16" fmla="*/ 9845156 w 21760116"/>
                  <a:gd name="connsiteY16" fmla="*/ 36521000 h 70484656"/>
                  <a:gd name="connsiteX17" fmla="*/ 8693028 w 21760116"/>
                  <a:gd name="connsiteY17" fmla="*/ 45233968 h 70484656"/>
                  <a:gd name="connsiteX18" fmla="*/ 8981060 w 21760116"/>
                  <a:gd name="connsiteY18" fmla="*/ 62083840 h 70484656"/>
                  <a:gd name="connsiteX19" fmla="*/ 8116964 w 21760116"/>
                  <a:gd name="connsiteY19" fmla="*/ 66764360 h 70484656"/>
                  <a:gd name="connsiteX20" fmla="*/ 3868492 w 21760116"/>
                  <a:gd name="connsiteY20" fmla="*/ 65324200 h 70484656"/>
                  <a:gd name="connsiteX21" fmla="*/ 3148412 w 21760116"/>
                  <a:gd name="connsiteY21" fmla="*/ 47970272 h 70484656"/>
                  <a:gd name="connsiteX22" fmla="*/ 628132 w 21760116"/>
                  <a:gd name="connsiteY22" fmla="*/ 30832368 h 70484656"/>
                  <a:gd name="connsiteX23" fmla="*/ 1852268 w 21760116"/>
                  <a:gd name="connsiteY23" fmla="*/ 20607232 h 70484656"/>
                  <a:gd name="connsiteX0" fmla="*/ 1852268 w 21922692"/>
                  <a:gd name="connsiteY0" fmla="*/ 20607232 h 70484656"/>
                  <a:gd name="connsiteX1" fmla="*/ 2500339 w 21922692"/>
                  <a:gd name="connsiteY1" fmla="*/ 15278640 h 70484656"/>
                  <a:gd name="connsiteX2" fmla="*/ 2788371 w 21922692"/>
                  <a:gd name="connsiteY2" fmla="*/ 13406432 h 70484656"/>
                  <a:gd name="connsiteX3" fmla="*/ 700139 w 21922692"/>
                  <a:gd name="connsiteY3" fmla="*/ 2317200 h 70484656"/>
                  <a:gd name="connsiteX4" fmla="*/ 3004396 w 21922692"/>
                  <a:gd name="connsiteY4" fmla="*/ 832416 h 70484656"/>
                  <a:gd name="connsiteX5" fmla="*/ 18990172 w 21922692"/>
                  <a:gd name="connsiteY5" fmla="*/ 832416 h 70484656"/>
                  <a:gd name="connsiteX6" fmla="*/ 20487986 w 21922692"/>
                  <a:gd name="connsiteY6" fmla="*/ 7335409 h 70484656"/>
                  <a:gd name="connsiteX7" fmla="*/ 21690980 w 21922692"/>
                  <a:gd name="connsiteY7" fmla="*/ 13816896 h 70484656"/>
                  <a:gd name="connsiteX8" fmla="*/ 20502260 w 21922692"/>
                  <a:gd name="connsiteY8" fmla="*/ 17017296 h 70484656"/>
                  <a:gd name="connsiteX9" fmla="*/ 16685916 w 21922692"/>
                  <a:gd name="connsiteY9" fmla="*/ 18951048 h 70484656"/>
                  <a:gd name="connsiteX10" fmla="*/ 18126076 w 21922692"/>
                  <a:gd name="connsiteY10" fmla="*/ 22263416 h 70484656"/>
                  <a:gd name="connsiteX11" fmla="*/ 19710252 w 21922692"/>
                  <a:gd name="connsiteY11" fmla="*/ 29248192 h 70484656"/>
                  <a:gd name="connsiteX12" fmla="*/ 19134188 w 21922692"/>
                  <a:gd name="connsiteY12" fmla="*/ 30256304 h 70484656"/>
                  <a:gd name="connsiteX13" fmla="*/ 16901940 w 21922692"/>
                  <a:gd name="connsiteY13" fmla="*/ 45954048 h 70484656"/>
                  <a:gd name="connsiteX14" fmla="*/ 14741700 w 21922692"/>
                  <a:gd name="connsiteY14" fmla="*/ 67196409 h 70484656"/>
                  <a:gd name="connsiteX15" fmla="*/ 10349212 w 21922692"/>
                  <a:gd name="connsiteY15" fmla="*/ 66116288 h 70484656"/>
                  <a:gd name="connsiteX16" fmla="*/ 9845156 w 21922692"/>
                  <a:gd name="connsiteY16" fmla="*/ 36521000 h 70484656"/>
                  <a:gd name="connsiteX17" fmla="*/ 8693028 w 21922692"/>
                  <a:gd name="connsiteY17" fmla="*/ 45233968 h 70484656"/>
                  <a:gd name="connsiteX18" fmla="*/ 8981060 w 21922692"/>
                  <a:gd name="connsiteY18" fmla="*/ 62083840 h 70484656"/>
                  <a:gd name="connsiteX19" fmla="*/ 8116964 w 21922692"/>
                  <a:gd name="connsiteY19" fmla="*/ 66764360 h 70484656"/>
                  <a:gd name="connsiteX20" fmla="*/ 3868492 w 21922692"/>
                  <a:gd name="connsiteY20" fmla="*/ 65324200 h 70484656"/>
                  <a:gd name="connsiteX21" fmla="*/ 3148412 w 21922692"/>
                  <a:gd name="connsiteY21" fmla="*/ 47970272 h 70484656"/>
                  <a:gd name="connsiteX22" fmla="*/ 628132 w 21922692"/>
                  <a:gd name="connsiteY22" fmla="*/ 30832368 h 70484656"/>
                  <a:gd name="connsiteX23" fmla="*/ 1852268 w 21922692"/>
                  <a:gd name="connsiteY23" fmla="*/ 20607232 h 70484656"/>
                  <a:gd name="connsiteX0" fmla="*/ 1852268 w 21922692"/>
                  <a:gd name="connsiteY0" fmla="*/ 20607232 h 70484656"/>
                  <a:gd name="connsiteX1" fmla="*/ 2500339 w 21922692"/>
                  <a:gd name="connsiteY1" fmla="*/ 15278640 h 70484656"/>
                  <a:gd name="connsiteX2" fmla="*/ 2788371 w 21922692"/>
                  <a:gd name="connsiteY2" fmla="*/ 13406432 h 70484656"/>
                  <a:gd name="connsiteX3" fmla="*/ 700139 w 21922692"/>
                  <a:gd name="connsiteY3" fmla="*/ 2317200 h 70484656"/>
                  <a:gd name="connsiteX4" fmla="*/ 3004396 w 21922692"/>
                  <a:gd name="connsiteY4" fmla="*/ 832416 h 70484656"/>
                  <a:gd name="connsiteX5" fmla="*/ 18990172 w 21922692"/>
                  <a:gd name="connsiteY5" fmla="*/ 832416 h 70484656"/>
                  <a:gd name="connsiteX6" fmla="*/ 20487986 w 21922692"/>
                  <a:gd name="connsiteY6" fmla="*/ 7335409 h 70484656"/>
                  <a:gd name="connsiteX7" fmla="*/ 21690980 w 21922692"/>
                  <a:gd name="connsiteY7" fmla="*/ 13816896 h 70484656"/>
                  <a:gd name="connsiteX8" fmla="*/ 20502260 w 21922692"/>
                  <a:gd name="connsiteY8" fmla="*/ 17017296 h 70484656"/>
                  <a:gd name="connsiteX9" fmla="*/ 16685916 w 21922692"/>
                  <a:gd name="connsiteY9" fmla="*/ 18951048 h 70484656"/>
                  <a:gd name="connsiteX10" fmla="*/ 18126076 w 21922692"/>
                  <a:gd name="connsiteY10" fmla="*/ 22263416 h 70484656"/>
                  <a:gd name="connsiteX11" fmla="*/ 19710252 w 21922692"/>
                  <a:gd name="connsiteY11" fmla="*/ 29248192 h 70484656"/>
                  <a:gd name="connsiteX12" fmla="*/ 19134188 w 21922692"/>
                  <a:gd name="connsiteY12" fmla="*/ 30256304 h 70484656"/>
                  <a:gd name="connsiteX13" fmla="*/ 16901940 w 21922692"/>
                  <a:gd name="connsiteY13" fmla="*/ 45954048 h 70484656"/>
                  <a:gd name="connsiteX14" fmla="*/ 14741700 w 21922692"/>
                  <a:gd name="connsiteY14" fmla="*/ 67196409 h 70484656"/>
                  <a:gd name="connsiteX15" fmla="*/ 10349212 w 21922692"/>
                  <a:gd name="connsiteY15" fmla="*/ 66116288 h 70484656"/>
                  <a:gd name="connsiteX16" fmla="*/ 9845156 w 21922692"/>
                  <a:gd name="connsiteY16" fmla="*/ 36521000 h 70484656"/>
                  <a:gd name="connsiteX17" fmla="*/ 8693028 w 21922692"/>
                  <a:gd name="connsiteY17" fmla="*/ 45233968 h 70484656"/>
                  <a:gd name="connsiteX18" fmla="*/ 8981060 w 21922692"/>
                  <a:gd name="connsiteY18" fmla="*/ 62083840 h 70484656"/>
                  <a:gd name="connsiteX19" fmla="*/ 8116964 w 21922692"/>
                  <a:gd name="connsiteY19" fmla="*/ 66764360 h 70484656"/>
                  <a:gd name="connsiteX20" fmla="*/ 3868492 w 21922692"/>
                  <a:gd name="connsiteY20" fmla="*/ 65324200 h 70484656"/>
                  <a:gd name="connsiteX21" fmla="*/ 3148412 w 21922692"/>
                  <a:gd name="connsiteY21" fmla="*/ 47970272 h 70484656"/>
                  <a:gd name="connsiteX22" fmla="*/ 628132 w 21922692"/>
                  <a:gd name="connsiteY22" fmla="*/ 30832368 h 70484656"/>
                  <a:gd name="connsiteX23" fmla="*/ 1852268 w 21922692"/>
                  <a:gd name="connsiteY23" fmla="*/ 20607232 h 70484656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00139 w 21922692"/>
                  <a:gd name="connsiteY3" fmla="*/ 17261934 h 85429390"/>
                  <a:gd name="connsiteX4" fmla="*/ 3004396 w 21922692"/>
                  <a:gd name="connsiteY4" fmla="*/ 15777150 h 85429390"/>
                  <a:gd name="connsiteX5" fmla="*/ 8464897 w 21922692"/>
                  <a:gd name="connsiteY5" fmla="*/ 0 h 85429390"/>
                  <a:gd name="connsiteX6" fmla="*/ 18990172 w 21922692"/>
                  <a:gd name="connsiteY6" fmla="*/ 15777150 h 85429390"/>
                  <a:gd name="connsiteX7" fmla="*/ 20487986 w 21922692"/>
                  <a:gd name="connsiteY7" fmla="*/ 22280143 h 85429390"/>
                  <a:gd name="connsiteX8" fmla="*/ 21690980 w 21922692"/>
                  <a:gd name="connsiteY8" fmla="*/ 28761630 h 85429390"/>
                  <a:gd name="connsiteX9" fmla="*/ 20502260 w 21922692"/>
                  <a:gd name="connsiteY9" fmla="*/ 31962030 h 85429390"/>
                  <a:gd name="connsiteX10" fmla="*/ 16685916 w 21922692"/>
                  <a:gd name="connsiteY10" fmla="*/ 33895782 h 85429390"/>
                  <a:gd name="connsiteX11" fmla="*/ 18126076 w 21922692"/>
                  <a:gd name="connsiteY11" fmla="*/ 37208150 h 85429390"/>
                  <a:gd name="connsiteX12" fmla="*/ 19710252 w 21922692"/>
                  <a:gd name="connsiteY12" fmla="*/ 44192926 h 85429390"/>
                  <a:gd name="connsiteX13" fmla="*/ 19134188 w 21922692"/>
                  <a:gd name="connsiteY13" fmla="*/ 45201038 h 85429390"/>
                  <a:gd name="connsiteX14" fmla="*/ 16901940 w 21922692"/>
                  <a:gd name="connsiteY14" fmla="*/ 60898782 h 85429390"/>
                  <a:gd name="connsiteX15" fmla="*/ 14741700 w 21922692"/>
                  <a:gd name="connsiteY15" fmla="*/ 82141143 h 85429390"/>
                  <a:gd name="connsiteX16" fmla="*/ 10349212 w 21922692"/>
                  <a:gd name="connsiteY16" fmla="*/ 81061022 h 85429390"/>
                  <a:gd name="connsiteX17" fmla="*/ 9845156 w 21922692"/>
                  <a:gd name="connsiteY17" fmla="*/ 51465734 h 85429390"/>
                  <a:gd name="connsiteX18" fmla="*/ 8693028 w 21922692"/>
                  <a:gd name="connsiteY18" fmla="*/ 60178702 h 85429390"/>
                  <a:gd name="connsiteX19" fmla="*/ 8981060 w 21922692"/>
                  <a:gd name="connsiteY19" fmla="*/ 77028574 h 85429390"/>
                  <a:gd name="connsiteX20" fmla="*/ 8116964 w 21922692"/>
                  <a:gd name="connsiteY20" fmla="*/ 81709094 h 85429390"/>
                  <a:gd name="connsiteX21" fmla="*/ 3868492 w 21922692"/>
                  <a:gd name="connsiteY21" fmla="*/ 80268934 h 85429390"/>
                  <a:gd name="connsiteX22" fmla="*/ 3148412 w 21922692"/>
                  <a:gd name="connsiteY22" fmla="*/ 62915006 h 85429390"/>
                  <a:gd name="connsiteX23" fmla="*/ 628132 w 21922692"/>
                  <a:gd name="connsiteY23" fmla="*/ 45777102 h 85429390"/>
                  <a:gd name="connsiteX24" fmla="*/ 1852268 w 21922692"/>
                  <a:gd name="connsiteY24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00139 w 21922692"/>
                  <a:gd name="connsiteY3" fmla="*/ 17261934 h 85429390"/>
                  <a:gd name="connsiteX4" fmla="*/ 3004396 w 21922692"/>
                  <a:gd name="connsiteY4" fmla="*/ 15777150 h 85429390"/>
                  <a:gd name="connsiteX5" fmla="*/ 8464897 w 21922692"/>
                  <a:gd name="connsiteY5" fmla="*/ 0 h 85429390"/>
                  <a:gd name="connsiteX6" fmla="*/ 18990172 w 21922692"/>
                  <a:gd name="connsiteY6" fmla="*/ 15777150 h 85429390"/>
                  <a:gd name="connsiteX7" fmla="*/ 20487986 w 21922692"/>
                  <a:gd name="connsiteY7" fmla="*/ 22280143 h 85429390"/>
                  <a:gd name="connsiteX8" fmla="*/ 21690980 w 21922692"/>
                  <a:gd name="connsiteY8" fmla="*/ 28761630 h 85429390"/>
                  <a:gd name="connsiteX9" fmla="*/ 20502260 w 21922692"/>
                  <a:gd name="connsiteY9" fmla="*/ 31962030 h 85429390"/>
                  <a:gd name="connsiteX10" fmla="*/ 16685916 w 21922692"/>
                  <a:gd name="connsiteY10" fmla="*/ 33895782 h 85429390"/>
                  <a:gd name="connsiteX11" fmla="*/ 18126076 w 21922692"/>
                  <a:gd name="connsiteY11" fmla="*/ 37208150 h 85429390"/>
                  <a:gd name="connsiteX12" fmla="*/ 19710252 w 21922692"/>
                  <a:gd name="connsiteY12" fmla="*/ 44192926 h 85429390"/>
                  <a:gd name="connsiteX13" fmla="*/ 19134188 w 21922692"/>
                  <a:gd name="connsiteY13" fmla="*/ 45201038 h 85429390"/>
                  <a:gd name="connsiteX14" fmla="*/ 16901940 w 21922692"/>
                  <a:gd name="connsiteY14" fmla="*/ 60898782 h 85429390"/>
                  <a:gd name="connsiteX15" fmla="*/ 14741700 w 21922692"/>
                  <a:gd name="connsiteY15" fmla="*/ 82141143 h 85429390"/>
                  <a:gd name="connsiteX16" fmla="*/ 10349212 w 21922692"/>
                  <a:gd name="connsiteY16" fmla="*/ 81061022 h 85429390"/>
                  <a:gd name="connsiteX17" fmla="*/ 9845156 w 21922692"/>
                  <a:gd name="connsiteY17" fmla="*/ 51465734 h 85429390"/>
                  <a:gd name="connsiteX18" fmla="*/ 8693028 w 21922692"/>
                  <a:gd name="connsiteY18" fmla="*/ 60178702 h 85429390"/>
                  <a:gd name="connsiteX19" fmla="*/ 8981060 w 21922692"/>
                  <a:gd name="connsiteY19" fmla="*/ 77028574 h 85429390"/>
                  <a:gd name="connsiteX20" fmla="*/ 8116964 w 21922692"/>
                  <a:gd name="connsiteY20" fmla="*/ 81709094 h 85429390"/>
                  <a:gd name="connsiteX21" fmla="*/ 3868492 w 21922692"/>
                  <a:gd name="connsiteY21" fmla="*/ 80268934 h 85429390"/>
                  <a:gd name="connsiteX22" fmla="*/ 3148412 w 21922692"/>
                  <a:gd name="connsiteY22" fmla="*/ 62915006 h 85429390"/>
                  <a:gd name="connsiteX23" fmla="*/ 628132 w 21922692"/>
                  <a:gd name="connsiteY23" fmla="*/ 45777102 h 85429390"/>
                  <a:gd name="connsiteX24" fmla="*/ 1852268 w 21922692"/>
                  <a:gd name="connsiteY24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00139 w 21922692"/>
                  <a:gd name="connsiteY3" fmla="*/ 17261934 h 85429390"/>
                  <a:gd name="connsiteX4" fmla="*/ 3004396 w 21922692"/>
                  <a:gd name="connsiteY4" fmla="*/ 15777150 h 85429390"/>
                  <a:gd name="connsiteX5" fmla="*/ 8464897 w 21922692"/>
                  <a:gd name="connsiteY5" fmla="*/ 0 h 85429390"/>
                  <a:gd name="connsiteX6" fmla="*/ 18990172 w 21922692"/>
                  <a:gd name="connsiteY6" fmla="*/ 15777150 h 85429390"/>
                  <a:gd name="connsiteX7" fmla="*/ 20487986 w 21922692"/>
                  <a:gd name="connsiteY7" fmla="*/ 22280143 h 85429390"/>
                  <a:gd name="connsiteX8" fmla="*/ 21690980 w 21922692"/>
                  <a:gd name="connsiteY8" fmla="*/ 28761630 h 85429390"/>
                  <a:gd name="connsiteX9" fmla="*/ 20502260 w 21922692"/>
                  <a:gd name="connsiteY9" fmla="*/ 31962030 h 85429390"/>
                  <a:gd name="connsiteX10" fmla="*/ 16685916 w 21922692"/>
                  <a:gd name="connsiteY10" fmla="*/ 33895782 h 85429390"/>
                  <a:gd name="connsiteX11" fmla="*/ 18126076 w 21922692"/>
                  <a:gd name="connsiteY11" fmla="*/ 37208150 h 85429390"/>
                  <a:gd name="connsiteX12" fmla="*/ 19710252 w 21922692"/>
                  <a:gd name="connsiteY12" fmla="*/ 44192926 h 85429390"/>
                  <a:gd name="connsiteX13" fmla="*/ 19134188 w 21922692"/>
                  <a:gd name="connsiteY13" fmla="*/ 45201038 h 85429390"/>
                  <a:gd name="connsiteX14" fmla="*/ 16901940 w 21922692"/>
                  <a:gd name="connsiteY14" fmla="*/ 60898782 h 85429390"/>
                  <a:gd name="connsiteX15" fmla="*/ 14741700 w 21922692"/>
                  <a:gd name="connsiteY15" fmla="*/ 82141143 h 85429390"/>
                  <a:gd name="connsiteX16" fmla="*/ 10349212 w 21922692"/>
                  <a:gd name="connsiteY16" fmla="*/ 81061022 h 85429390"/>
                  <a:gd name="connsiteX17" fmla="*/ 9845156 w 21922692"/>
                  <a:gd name="connsiteY17" fmla="*/ 51465734 h 85429390"/>
                  <a:gd name="connsiteX18" fmla="*/ 8693028 w 21922692"/>
                  <a:gd name="connsiteY18" fmla="*/ 60178702 h 85429390"/>
                  <a:gd name="connsiteX19" fmla="*/ 8981060 w 21922692"/>
                  <a:gd name="connsiteY19" fmla="*/ 77028574 h 85429390"/>
                  <a:gd name="connsiteX20" fmla="*/ 8116964 w 21922692"/>
                  <a:gd name="connsiteY20" fmla="*/ 81709094 h 85429390"/>
                  <a:gd name="connsiteX21" fmla="*/ 3868492 w 21922692"/>
                  <a:gd name="connsiteY21" fmla="*/ 80268934 h 85429390"/>
                  <a:gd name="connsiteX22" fmla="*/ 3148412 w 21922692"/>
                  <a:gd name="connsiteY22" fmla="*/ 62915006 h 85429390"/>
                  <a:gd name="connsiteX23" fmla="*/ 628132 w 21922692"/>
                  <a:gd name="connsiteY23" fmla="*/ 45777102 h 85429390"/>
                  <a:gd name="connsiteX24" fmla="*/ 1852268 w 21922692"/>
                  <a:gd name="connsiteY24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00139 w 21922692"/>
                  <a:gd name="connsiteY3" fmla="*/ 17261934 h 85429390"/>
                  <a:gd name="connsiteX4" fmla="*/ 3004396 w 21922692"/>
                  <a:gd name="connsiteY4" fmla="*/ 15777150 h 85429390"/>
                  <a:gd name="connsiteX5" fmla="*/ 8464897 w 21922692"/>
                  <a:gd name="connsiteY5" fmla="*/ 0 h 85429390"/>
                  <a:gd name="connsiteX6" fmla="*/ 18990172 w 21922692"/>
                  <a:gd name="connsiteY6" fmla="*/ 15777150 h 85429390"/>
                  <a:gd name="connsiteX7" fmla="*/ 20487986 w 21922692"/>
                  <a:gd name="connsiteY7" fmla="*/ 22280143 h 85429390"/>
                  <a:gd name="connsiteX8" fmla="*/ 21690980 w 21922692"/>
                  <a:gd name="connsiteY8" fmla="*/ 28761630 h 85429390"/>
                  <a:gd name="connsiteX9" fmla="*/ 20502260 w 21922692"/>
                  <a:gd name="connsiteY9" fmla="*/ 31962030 h 85429390"/>
                  <a:gd name="connsiteX10" fmla="*/ 16685916 w 21922692"/>
                  <a:gd name="connsiteY10" fmla="*/ 33895782 h 85429390"/>
                  <a:gd name="connsiteX11" fmla="*/ 18126076 w 21922692"/>
                  <a:gd name="connsiteY11" fmla="*/ 37208150 h 85429390"/>
                  <a:gd name="connsiteX12" fmla="*/ 19710252 w 21922692"/>
                  <a:gd name="connsiteY12" fmla="*/ 44192926 h 85429390"/>
                  <a:gd name="connsiteX13" fmla="*/ 19134188 w 21922692"/>
                  <a:gd name="connsiteY13" fmla="*/ 45201038 h 85429390"/>
                  <a:gd name="connsiteX14" fmla="*/ 16901940 w 21922692"/>
                  <a:gd name="connsiteY14" fmla="*/ 60898782 h 85429390"/>
                  <a:gd name="connsiteX15" fmla="*/ 14741700 w 21922692"/>
                  <a:gd name="connsiteY15" fmla="*/ 82141143 h 85429390"/>
                  <a:gd name="connsiteX16" fmla="*/ 10349212 w 21922692"/>
                  <a:gd name="connsiteY16" fmla="*/ 81061022 h 85429390"/>
                  <a:gd name="connsiteX17" fmla="*/ 9845156 w 21922692"/>
                  <a:gd name="connsiteY17" fmla="*/ 51465734 h 85429390"/>
                  <a:gd name="connsiteX18" fmla="*/ 8693028 w 21922692"/>
                  <a:gd name="connsiteY18" fmla="*/ 60178702 h 85429390"/>
                  <a:gd name="connsiteX19" fmla="*/ 8981060 w 21922692"/>
                  <a:gd name="connsiteY19" fmla="*/ 77028574 h 85429390"/>
                  <a:gd name="connsiteX20" fmla="*/ 8116964 w 21922692"/>
                  <a:gd name="connsiteY20" fmla="*/ 81709094 h 85429390"/>
                  <a:gd name="connsiteX21" fmla="*/ 3868492 w 21922692"/>
                  <a:gd name="connsiteY21" fmla="*/ 80268934 h 85429390"/>
                  <a:gd name="connsiteX22" fmla="*/ 3148412 w 21922692"/>
                  <a:gd name="connsiteY22" fmla="*/ 62915006 h 85429390"/>
                  <a:gd name="connsiteX23" fmla="*/ 628132 w 21922692"/>
                  <a:gd name="connsiteY23" fmla="*/ 45777102 h 85429390"/>
                  <a:gd name="connsiteX24" fmla="*/ 1852268 w 21922692"/>
                  <a:gd name="connsiteY24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00139 w 21922692"/>
                  <a:gd name="connsiteY3" fmla="*/ 17261934 h 85429390"/>
                  <a:gd name="connsiteX4" fmla="*/ 3004396 w 21922692"/>
                  <a:gd name="connsiteY4" fmla="*/ 15777150 h 85429390"/>
                  <a:gd name="connsiteX5" fmla="*/ 8464897 w 21922692"/>
                  <a:gd name="connsiteY5" fmla="*/ 0 h 85429390"/>
                  <a:gd name="connsiteX6" fmla="*/ 18990172 w 21922692"/>
                  <a:gd name="connsiteY6" fmla="*/ 15777150 h 85429390"/>
                  <a:gd name="connsiteX7" fmla="*/ 20487986 w 21922692"/>
                  <a:gd name="connsiteY7" fmla="*/ 22280143 h 85429390"/>
                  <a:gd name="connsiteX8" fmla="*/ 21690980 w 21922692"/>
                  <a:gd name="connsiteY8" fmla="*/ 28761630 h 85429390"/>
                  <a:gd name="connsiteX9" fmla="*/ 20502260 w 21922692"/>
                  <a:gd name="connsiteY9" fmla="*/ 31962030 h 85429390"/>
                  <a:gd name="connsiteX10" fmla="*/ 16685916 w 21922692"/>
                  <a:gd name="connsiteY10" fmla="*/ 33895782 h 85429390"/>
                  <a:gd name="connsiteX11" fmla="*/ 18126076 w 21922692"/>
                  <a:gd name="connsiteY11" fmla="*/ 37208150 h 85429390"/>
                  <a:gd name="connsiteX12" fmla="*/ 19710252 w 21922692"/>
                  <a:gd name="connsiteY12" fmla="*/ 44192926 h 85429390"/>
                  <a:gd name="connsiteX13" fmla="*/ 19134188 w 21922692"/>
                  <a:gd name="connsiteY13" fmla="*/ 45201038 h 85429390"/>
                  <a:gd name="connsiteX14" fmla="*/ 16901940 w 21922692"/>
                  <a:gd name="connsiteY14" fmla="*/ 60898782 h 85429390"/>
                  <a:gd name="connsiteX15" fmla="*/ 14741700 w 21922692"/>
                  <a:gd name="connsiteY15" fmla="*/ 82141143 h 85429390"/>
                  <a:gd name="connsiteX16" fmla="*/ 10349212 w 21922692"/>
                  <a:gd name="connsiteY16" fmla="*/ 81061022 h 85429390"/>
                  <a:gd name="connsiteX17" fmla="*/ 9845156 w 21922692"/>
                  <a:gd name="connsiteY17" fmla="*/ 51465734 h 85429390"/>
                  <a:gd name="connsiteX18" fmla="*/ 8693028 w 21922692"/>
                  <a:gd name="connsiteY18" fmla="*/ 60178702 h 85429390"/>
                  <a:gd name="connsiteX19" fmla="*/ 8981060 w 21922692"/>
                  <a:gd name="connsiteY19" fmla="*/ 77028574 h 85429390"/>
                  <a:gd name="connsiteX20" fmla="*/ 8116964 w 21922692"/>
                  <a:gd name="connsiteY20" fmla="*/ 81709094 h 85429390"/>
                  <a:gd name="connsiteX21" fmla="*/ 3868492 w 21922692"/>
                  <a:gd name="connsiteY21" fmla="*/ 80268934 h 85429390"/>
                  <a:gd name="connsiteX22" fmla="*/ 3148412 w 21922692"/>
                  <a:gd name="connsiteY22" fmla="*/ 62915006 h 85429390"/>
                  <a:gd name="connsiteX23" fmla="*/ 628132 w 21922692"/>
                  <a:gd name="connsiteY23" fmla="*/ 45777102 h 85429390"/>
                  <a:gd name="connsiteX24" fmla="*/ 1852268 w 21922692"/>
                  <a:gd name="connsiteY24" fmla="*/ 35551966 h 85429390"/>
                  <a:gd name="connsiteX0" fmla="*/ 1852268 w 21922692"/>
                  <a:gd name="connsiteY0" fmla="*/ 35727312 h 85604736"/>
                  <a:gd name="connsiteX1" fmla="*/ 2500339 w 21922692"/>
                  <a:gd name="connsiteY1" fmla="*/ 30398720 h 85604736"/>
                  <a:gd name="connsiteX2" fmla="*/ 2788371 w 21922692"/>
                  <a:gd name="connsiteY2" fmla="*/ 28526512 h 85604736"/>
                  <a:gd name="connsiteX3" fmla="*/ 700139 w 21922692"/>
                  <a:gd name="connsiteY3" fmla="*/ 17437280 h 85604736"/>
                  <a:gd name="connsiteX4" fmla="*/ 3004396 w 21922692"/>
                  <a:gd name="connsiteY4" fmla="*/ 15952496 h 85604736"/>
                  <a:gd name="connsiteX5" fmla="*/ 8464897 w 21922692"/>
                  <a:gd name="connsiteY5" fmla="*/ 175346 h 85604736"/>
                  <a:gd name="connsiteX6" fmla="*/ 15428134 w 21922692"/>
                  <a:gd name="connsiteY6" fmla="*/ 15370167 h 85604736"/>
                  <a:gd name="connsiteX7" fmla="*/ 18990172 w 21922692"/>
                  <a:gd name="connsiteY7" fmla="*/ 15952496 h 85604736"/>
                  <a:gd name="connsiteX8" fmla="*/ 20487986 w 21922692"/>
                  <a:gd name="connsiteY8" fmla="*/ 22455489 h 85604736"/>
                  <a:gd name="connsiteX9" fmla="*/ 21690980 w 21922692"/>
                  <a:gd name="connsiteY9" fmla="*/ 28936976 h 85604736"/>
                  <a:gd name="connsiteX10" fmla="*/ 20502260 w 21922692"/>
                  <a:gd name="connsiteY10" fmla="*/ 32137376 h 85604736"/>
                  <a:gd name="connsiteX11" fmla="*/ 16685916 w 21922692"/>
                  <a:gd name="connsiteY11" fmla="*/ 34071128 h 85604736"/>
                  <a:gd name="connsiteX12" fmla="*/ 18126076 w 21922692"/>
                  <a:gd name="connsiteY12" fmla="*/ 37383496 h 85604736"/>
                  <a:gd name="connsiteX13" fmla="*/ 19710252 w 21922692"/>
                  <a:gd name="connsiteY13" fmla="*/ 44368272 h 85604736"/>
                  <a:gd name="connsiteX14" fmla="*/ 19134188 w 21922692"/>
                  <a:gd name="connsiteY14" fmla="*/ 45376384 h 85604736"/>
                  <a:gd name="connsiteX15" fmla="*/ 16901940 w 21922692"/>
                  <a:gd name="connsiteY15" fmla="*/ 61074128 h 85604736"/>
                  <a:gd name="connsiteX16" fmla="*/ 14741700 w 21922692"/>
                  <a:gd name="connsiteY16" fmla="*/ 82316489 h 85604736"/>
                  <a:gd name="connsiteX17" fmla="*/ 10349212 w 21922692"/>
                  <a:gd name="connsiteY17" fmla="*/ 81236368 h 85604736"/>
                  <a:gd name="connsiteX18" fmla="*/ 9845156 w 21922692"/>
                  <a:gd name="connsiteY18" fmla="*/ 51641080 h 85604736"/>
                  <a:gd name="connsiteX19" fmla="*/ 8693028 w 21922692"/>
                  <a:gd name="connsiteY19" fmla="*/ 60354048 h 85604736"/>
                  <a:gd name="connsiteX20" fmla="*/ 8981060 w 21922692"/>
                  <a:gd name="connsiteY20" fmla="*/ 77203920 h 85604736"/>
                  <a:gd name="connsiteX21" fmla="*/ 8116964 w 21922692"/>
                  <a:gd name="connsiteY21" fmla="*/ 81884440 h 85604736"/>
                  <a:gd name="connsiteX22" fmla="*/ 3868492 w 21922692"/>
                  <a:gd name="connsiteY22" fmla="*/ 80444280 h 85604736"/>
                  <a:gd name="connsiteX23" fmla="*/ 3148412 w 21922692"/>
                  <a:gd name="connsiteY23" fmla="*/ 63090352 h 85604736"/>
                  <a:gd name="connsiteX24" fmla="*/ 628132 w 21922692"/>
                  <a:gd name="connsiteY24" fmla="*/ 45952448 h 85604736"/>
                  <a:gd name="connsiteX25" fmla="*/ 1852268 w 21922692"/>
                  <a:gd name="connsiteY25" fmla="*/ 35727312 h 85604736"/>
                  <a:gd name="connsiteX0" fmla="*/ 1852268 w 21922692"/>
                  <a:gd name="connsiteY0" fmla="*/ 35727312 h 85604736"/>
                  <a:gd name="connsiteX1" fmla="*/ 2500339 w 21922692"/>
                  <a:gd name="connsiteY1" fmla="*/ 30398720 h 85604736"/>
                  <a:gd name="connsiteX2" fmla="*/ 2788371 w 21922692"/>
                  <a:gd name="connsiteY2" fmla="*/ 28526512 h 85604736"/>
                  <a:gd name="connsiteX3" fmla="*/ 700139 w 21922692"/>
                  <a:gd name="connsiteY3" fmla="*/ 17437280 h 85604736"/>
                  <a:gd name="connsiteX4" fmla="*/ 3004396 w 21922692"/>
                  <a:gd name="connsiteY4" fmla="*/ 15952496 h 85604736"/>
                  <a:gd name="connsiteX5" fmla="*/ 8464897 w 21922692"/>
                  <a:gd name="connsiteY5" fmla="*/ 175346 h 85604736"/>
                  <a:gd name="connsiteX6" fmla="*/ 15428134 w 21922692"/>
                  <a:gd name="connsiteY6" fmla="*/ 13936338 h 85604736"/>
                  <a:gd name="connsiteX7" fmla="*/ 18990172 w 21922692"/>
                  <a:gd name="connsiteY7" fmla="*/ 15952496 h 85604736"/>
                  <a:gd name="connsiteX8" fmla="*/ 20487986 w 21922692"/>
                  <a:gd name="connsiteY8" fmla="*/ 22455489 h 85604736"/>
                  <a:gd name="connsiteX9" fmla="*/ 21690980 w 21922692"/>
                  <a:gd name="connsiteY9" fmla="*/ 28936976 h 85604736"/>
                  <a:gd name="connsiteX10" fmla="*/ 20502260 w 21922692"/>
                  <a:gd name="connsiteY10" fmla="*/ 32137376 h 85604736"/>
                  <a:gd name="connsiteX11" fmla="*/ 16685916 w 21922692"/>
                  <a:gd name="connsiteY11" fmla="*/ 34071128 h 85604736"/>
                  <a:gd name="connsiteX12" fmla="*/ 18126076 w 21922692"/>
                  <a:gd name="connsiteY12" fmla="*/ 37383496 h 85604736"/>
                  <a:gd name="connsiteX13" fmla="*/ 19710252 w 21922692"/>
                  <a:gd name="connsiteY13" fmla="*/ 44368272 h 85604736"/>
                  <a:gd name="connsiteX14" fmla="*/ 19134188 w 21922692"/>
                  <a:gd name="connsiteY14" fmla="*/ 45376384 h 85604736"/>
                  <a:gd name="connsiteX15" fmla="*/ 16901940 w 21922692"/>
                  <a:gd name="connsiteY15" fmla="*/ 61074128 h 85604736"/>
                  <a:gd name="connsiteX16" fmla="*/ 14741700 w 21922692"/>
                  <a:gd name="connsiteY16" fmla="*/ 82316489 h 85604736"/>
                  <a:gd name="connsiteX17" fmla="*/ 10349212 w 21922692"/>
                  <a:gd name="connsiteY17" fmla="*/ 81236368 h 85604736"/>
                  <a:gd name="connsiteX18" fmla="*/ 9845156 w 21922692"/>
                  <a:gd name="connsiteY18" fmla="*/ 51641080 h 85604736"/>
                  <a:gd name="connsiteX19" fmla="*/ 8693028 w 21922692"/>
                  <a:gd name="connsiteY19" fmla="*/ 60354048 h 85604736"/>
                  <a:gd name="connsiteX20" fmla="*/ 8981060 w 21922692"/>
                  <a:gd name="connsiteY20" fmla="*/ 77203920 h 85604736"/>
                  <a:gd name="connsiteX21" fmla="*/ 8116964 w 21922692"/>
                  <a:gd name="connsiteY21" fmla="*/ 81884440 h 85604736"/>
                  <a:gd name="connsiteX22" fmla="*/ 3868492 w 21922692"/>
                  <a:gd name="connsiteY22" fmla="*/ 80444280 h 85604736"/>
                  <a:gd name="connsiteX23" fmla="*/ 3148412 w 21922692"/>
                  <a:gd name="connsiteY23" fmla="*/ 63090352 h 85604736"/>
                  <a:gd name="connsiteX24" fmla="*/ 628132 w 21922692"/>
                  <a:gd name="connsiteY24" fmla="*/ 45952448 h 85604736"/>
                  <a:gd name="connsiteX25" fmla="*/ 1852268 w 21922692"/>
                  <a:gd name="connsiteY25" fmla="*/ 35727312 h 85604736"/>
                  <a:gd name="connsiteX0" fmla="*/ 1852268 w 21922692"/>
                  <a:gd name="connsiteY0" fmla="*/ 35727312 h 85604736"/>
                  <a:gd name="connsiteX1" fmla="*/ 2500339 w 21922692"/>
                  <a:gd name="connsiteY1" fmla="*/ 30398720 h 85604736"/>
                  <a:gd name="connsiteX2" fmla="*/ 2788371 w 21922692"/>
                  <a:gd name="connsiteY2" fmla="*/ 28526512 h 85604736"/>
                  <a:gd name="connsiteX3" fmla="*/ 700139 w 21922692"/>
                  <a:gd name="connsiteY3" fmla="*/ 17437280 h 85604736"/>
                  <a:gd name="connsiteX4" fmla="*/ 3004396 w 21922692"/>
                  <a:gd name="connsiteY4" fmla="*/ 15952496 h 85604736"/>
                  <a:gd name="connsiteX5" fmla="*/ 8464897 w 21922692"/>
                  <a:gd name="connsiteY5" fmla="*/ 175346 h 85604736"/>
                  <a:gd name="connsiteX6" fmla="*/ 15428134 w 21922692"/>
                  <a:gd name="connsiteY6" fmla="*/ 13936338 h 85604736"/>
                  <a:gd name="connsiteX7" fmla="*/ 18990172 w 21922692"/>
                  <a:gd name="connsiteY7" fmla="*/ 15952496 h 85604736"/>
                  <a:gd name="connsiteX8" fmla="*/ 20487986 w 21922692"/>
                  <a:gd name="connsiteY8" fmla="*/ 22455489 h 85604736"/>
                  <a:gd name="connsiteX9" fmla="*/ 21690980 w 21922692"/>
                  <a:gd name="connsiteY9" fmla="*/ 28936976 h 85604736"/>
                  <a:gd name="connsiteX10" fmla="*/ 20502260 w 21922692"/>
                  <a:gd name="connsiteY10" fmla="*/ 32137376 h 85604736"/>
                  <a:gd name="connsiteX11" fmla="*/ 16685916 w 21922692"/>
                  <a:gd name="connsiteY11" fmla="*/ 34071128 h 85604736"/>
                  <a:gd name="connsiteX12" fmla="*/ 18126076 w 21922692"/>
                  <a:gd name="connsiteY12" fmla="*/ 37383496 h 85604736"/>
                  <a:gd name="connsiteX13" fmla="*/ 19710252 w 21922692"/>
                  <a:gd name="connsiteY13" fmla="*/ 44368272 h 85604736"/>
                  <a:gd name="connsiteX14" fmla="*/ 19134188 w 21922692"/>
                  <a:gd name="connsiteY14" fmla="*/ 45376384 h 85604736"/>
                  <a:gd name="connsiteX15" fmla="*/ 16901940 w 21922692"/>
                  <a:gd name="connsiteY15" fmla="*/ 61074128 h 85604736"/>
                  <a:gd name="connsiteX16" fmla="*/ 14741700 w 21922692"/>
                  <a:gd name="connsiteY16" fmla="*/ 82316489 h 85604736"/>
                  <a:gd name="connsiteX17" fmla="*/ 10349212 w 21922692"/>
                  <a:gd name="connsiteY17" fmla="*/ 81236368 h 85604736"/>
                  <a:gd name="connsiteX18" fmla="*/ 9845156 w 21922692"/>
                  <a:gd name="connsiteY18" fmla="*/ 51641080 h 85604736"/>
                  <a:gd name="connsiteX19" fmla="*/ 8693028 w 21922692"/>
                  <a:gd name="connsiteY19" fmla="*/ 60354048 h 85604736"/>
                  <a:gd name="connsiteX20" fmla="*/ 8981060 w 21922692"/>
                  <a:gd name="connsiteY20" fmla="*/ 77203920 h 85604736"/>
                  <a:gd name="connsiteX21" fmla="*/ 8116964 w 21922692"/>
                  <a:gd name="connsiteY21" fmla="*/ 81884440 h 85604736"/>
                  <a:gd name="connsiteX22" fmla="*/ 3868492 w 21922692"/>
                  <a:gd name="connsiteY22" fmla="*/ 80444280 h 85604736"/>
                  <a:gd name="connsiteX23" fmla="*/ 3148412 w 21922692"/>
                  <a:gd name="connsiteY23" fmla="*/ 63090352 h 85604736"/>
                  <a:gd name="connsiteX24" fmla="*/ 628132 w 21922692"/>
                  <a:gd name="connsiteY24" fmla="*/ 45952448 h 85604736"/>
                  <a:gd name="connsiteX25" fmla="*/ 1852268 w 21922692"/>
                  <a:gd name="connsiteY25" fmla="*/ 35727312 h 85604736"/>
                  <a:gd name="connsiteX0" fmla="*/ 1852268 w 21922692"/>
                  <a:gd name="connsiteY0" fmla="*/ 35727312 h 85604736"/>
                  <a:gd name="connsiteX1" fmla="*/ 2500339 w 21922692"/>
                  <a:gd name="connsiteY1" fmla="*/ 30398720 h 85604736"/>
                  <a:gd name="connsiteX2" fmla="*/ 2788371 w 21922692"/>
                  <a:gd name="connsiteY2" fmla="*/ 28526512 h 85604736"/>
                  <a:gd name="connsiteX3" fmla="*/ 700139 w 21922692"/>
                  <a:gd name="connsiteY3" fmla="*/ 17437280 h 85604736"/>
                  <a:gd name="connsiteX4" fmla="*/ 3004396 w 21922692"/>
                  <a:gd name="connsiteY4" fmla="*/ 15952496 h 85604736"/>
                  <a:gd name="connsiteX5" fmla="*/ 8464897 w 21922692"/>
                  <a:gd name="connsiteY5" fmla="*/ 175346 h 85604736"/>
                  <a:gd name="connsiteX6" fmla="*/ 15428134 w 21922692"/>
                  <a:gd name="connsiteY6" fmla="*/ 13936338 h 85604736"/>
                  <a:gd name="connsiteX7" fmla="*/ 18990172 w 21922692"/>
                  <a:gd name="connsiteY7" fmla="*/ 15952496 h 85604736"/>
                  <a:gd name="connsiteX8" fmla="*/ 20487986 w 21922692"/>
                  <a:gd name="connsiteY8" fmla="*/ 22455489 h 85604736"/>
                  <a:gd name="connsiteX9" fmla="*/ 21690980 w 21922692"/>
                  <a:gd name="connsiteY9" fmla="*/ 28936976 h 85604736"/>
                  <a:gd name="connsiteX10" fmla="*/ 20502260 w 21922692"/>
                  <a:gd name="connsiteY10" fmla="*/ 32137376 h 85604736"/>
                  <a:gd name="connsiteX11" fmla="*/ 16685916 w 21922692"/>
                  <a:gd name="connsiteY11" fmla="*/ 34071128 h 85604736"/>
                  <a:gd name="connsiteX12" fmla="*/ 18126076 w 21922692"/>
                  <a:gd name="connsiteY12" fmla="*/ 37383496 h 85604736"/>
                  <a:gd name="connsiteX13" fmla="*/ 19710252 w 21922692"/>
                  <a:gd name="connsiteY13" fmla="*/ 44368272 h 85604736"/>
                  <a:gd name="connsiteX14" fmla="*/ 19134188 w 21922692"/>
                  <a:gd name="connsiteY14" fmla="*/ 45376384 h 85604736"/>
                  <a:gd name="connsiteX15" fmla="*/ 16901940 w 21922692"/>
                  <a:gd name="connsiteY15" fmla="*/ 61074128 h 85604736"/>
                  <a:gd name="connsiteX16" fmla="*/ 14741700 w 21922692"/>
                  <a:gd name="connsiteY16" fmla="*/ 82316489 h 85604736"/>
                  <a:gd name="connsiteX17" fmla="*/ 10349212 w 21922692"/>
                  <a:gd name="connsiteY17" fmla="*/ 81236368 h 85604736"/>
                  <a:gd name="connsiteX18" fmla="*/ 9845156 w 21922692"/>
                  <a:gd name="connsiteY18" fmla="*/ 51641080 h 85604736"/>
                  <a:gd name="connsiteX19" fmla="*/ 8693028 w 21922692"/>
                  <a:gd name="connsiteY19" fmla="*/ 60354048 h 85604736"/>
                  <a:gd name="connsiteX20" fmla="*/ 8981060 w 21922692"/>
                  <a:gd name="connsiteY20" fmla="*/ 77203920 h 85604736"/>
                  <a:gd name="connsiteX21" fmla="*/ 8116964 w 21922692"/>
                  <a:gd name="connsiteY21" fmla="*/ 81884440 h 85604736"/>
                  <a:gd name="connsiteX22" fmla="*/ 3868492 w 21922692"/>
                  <a:gd name="connsiteY22" fmla="*/ 80444280 h 85604736"/>
                  <a:gd name="connsiteX23" fmla="*/ 3148412 w 21922692"/>
                  <a:gd name="connsiteY23" fmla="*/ 63090352 h 85604736"/>
                  <a:gd name="connsiteX24" fmla="*/ 628132 w 21922692"/>
                  <a:gd name="connsiteY24" fmla="*/ 45952448 h 85604736"/>
                  <a:gd name="connsiteX25" fmla="*/ 1852268 w 21922692"/>
                  <a:gd name="connsiteY25" fmla="*/ 35727312 h 8560473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8990172 w 21922692"/>
                  <a:gd name="connsiteY7" fmla="*/ 16694956 h 86347196"/>
                  <a:gd name="connsiteX8" fmla="*/ 20487986 w 21922692"/>
                  <a:gd name="connsiteY8" fmla="*/ 23197949 h 86347196"/>
                  <a:gd name="connsiteX9" fmla="*/ 21690980 w 21922692"/>
                  <a:gd name="connsiteY9" fmla="*/ 29679436 h 86347196"/>
                  <a:gd name="connsiteX10" fmla="*/ 20502260 w 21922692"/>
                  <a:gd name="connsiteY10" fmla="*/ 32879836 h 86347196"/>
                  <a:gd name="connsiteX11" fmla="*/ 16685916 w 21922692"/>
                  <a:gd name="connsiteY11" fmla="*/ 34813588 h 86347196"/>
                  <a:gd name="connsiteX12" fmla="*/ 18126076 w 21922692"/>
                  <a:gd name="connsiteY12" fmla="*/ 38125956 h 86347196"/>
                  <a:gd name="connsiteX13" fmla="*/ 19710252 w 21922692"/>
                  <a:gd name="connsiteY13" fmla="*/ 45110732 h 86347196"/>
                  <a:gd name="connsiteX14" fmla="*/ 19134188 w 21922692"/>
                  <a:gd name="connsiteY14" fmla="*/ 46118844 h 86347196"/>
                  <a:gd name="connsiteX15" fmla="*/ 16901940 w 21922692"/>
                  <a:gd name="connsiteY15" fmla="*/ 61816588 h 86347196"/>
                  <a:gd name="connsiteX16" fmla="*/ 14741700 w 21922692"/>
                  <a:gd name="connsiteY16" fmla="*/ 83058949 h 86347196"/>
                  <a:gd name="connsiteX17" fmla="*/ 10349212 w 21922692"/>
                  <a:gd name="connsiteY17" fmla="*/ 81978828 h 86347196"/>
                  <a:gd name="connsiteX18" fmla="*/ 9845156 w 21922692"/>
                  <a:gd name="connsiteY18" fmla="*/ 52383540 h 86347196"/>
                  <a:gd name="connsiteX19" fmla="*/ 8693028 w 21922692"/>
                  <a:gd name="connsiteY19" fmla="*/ 61096508 h 86347196"/>
                  <a:gd name="connsiteX20" fmla="*/ 8981060 w 21922692"/>
                  <a:gd name="connsiteY20" fmla="*/ 77946380 h 86347196"/>
                  <a:gd name="connsiteX21" fmla="*/ 8116964 w 21922692"/>
                  <a:gd name="connsiteY21" fmla="*/ 82626900 h 86347196"/>
                  <a:gd name="connsiteX22" fmla="*/ 3868492 w 21922692"/>
                  <a:gd name="connsiteY22" fmla="*/ 81186740 h 86347196"/>
                  <a:gd name="connsiteX23" fmla="*/ 3148412 w 21922692"/>
                  <a:gd name="connsiteY23" fmla="*/ 63832812 h 86347196"/>
                  <a:gd name="connsiteX24" fmla="*/ 628132 w 21922692"/>
                  <a:gd name="connsiteY24" fmla="*/ 46694908 h 86347196"/>
                  <a:gd name="connsiteX25" fmla="*/ 1852268 w 21922692"/>
                  <a:gd name="connsiteY25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8990172 w 21922692"/>
                  <a:gd name="connsiteY7" fmla="*/ 16694956 h 86347196"/>
                  <a:gd name="connsiteX8" fmla="*/ 20487986 w 21922692"/>
                  <a:gd name="connsiteY8" fmla="*/ 23197949 h 86347196"/>
                  <a:gd name="connsiteX9" fmla="*/ 21690980 w 21922692"/>
                  <a:gd name="connsiteY9" fmla="*/ 29679436 h 86347196"/>
                  <a:gd name="connsiteX10" fmla="*/ 20502260 w 21922692"/>
                  <a:gd name="connsiteY10" fmla="*/ 32879836 h 86347196"/>
                  <a:gd name="connsiteX11" fmla="*/ 16685916 w 21922692"/>
                  <a:gd name="connsiteY11" fmla="*/ 34813588 h 86347196"/>
                  <a:gd name="connsiteX12" fmla="*/ 18126076 w 21922692"/>
                  <a:gd name="connsiteY12" fmla="*/ 38125956 h 86347196"/>
                  <a:gd name="connsiteX13" fmla="*/ 19710252 w 21922692"/>
                  <a:gd name="connsiteY13" fmla="*/ 45110732 h 86347196"/>
                  <a:gd name="connsiteX14" fmla="*/ 19134188 w 21922692"/>
                  <a:gd name="connsiteY14" fmla="*/ 46118844 h 86347196"/>
                  <a:gd name="connsiteX15" fmla="*/ 16901940 w 21922692"/>
                  <a:gd name="connsiteY15" fmla="*/ 61816588 h 86347196"/>
                  <a:gd name="connsiteX16" fmla="*/ 14741700 w 21922692"/>
                  <a:gd name="connsiteY16" fmla="*/ 83058949 h 86347196"/>
                  <a:gd name="connsiteX17" fmla="*/ 10349212 w 21922692"/>
                  <a:gd name="connsiteY17" fmla="*/ 81978828 h 86347196"/>
                  <a:gd name="connsiteX18" fmla="*/ 9845156 w 21922692"/>
                  <a:gd name="connsiteY18" fmla="*/ 52383540 h 86347196"/>
                  <a:gd name="connsiteX19" fmla="*/ 8693028 w 21922692"/>
                  <a:gd name="connsiteY19" fmla="*/ 61096508 h 86347196"/>
                  <a:gd name="connsiteX20" fmla="*/ 8981060 w 21922692"/>
                  <a:gd name="connsiteY20" fmla="*/ 77946380 h 86347196"/>
                  <a:gd name="connsiteX21" fmla="*/ 8116964 w 21922692"/>
                  <a:gd name="connsiteY21" fmla="*/ 82626900 h 86347196"/>
                  <a:gd name="connsiteX22" fmla="*/ 3868492 w 21922692"/>
                  <a:gd name="connsiteY22" fmla="*/ 81186740 h 86347196"/>
                  <a:gd name="connsiteX23" fmla="*/ 3148412 w 21922692"/>
                  <a:gd name="connsiteY23" fmla="*/ 63832812 h 86347196"/>
                  <a:gd name="connsiteX24" fmla="*/ 628132 w 21922692"/>
                  <a:gd name="connsiteY24" fmla="*/ 46694908 h 86347196"/>
                  <a:gd name="connsiteX25" fmla="*/ 1852268 w 21922692"/>
                  <a:gd name="connsiteY25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004396 w 21922692"/>
                  <a:gd name="connsiteY4" fmla="*/ 16694956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428134 w 21922692"/>
                  <a:gd name="connsiteY6" fmla="*/ 14678798 h 86347196"/>
                  <a:gd name="connsiteX7" fmla="*/ 17101989 w 21922692"/>
                  <a:gd name="connsiteY7" fmla="*/ 16112627 h 86347196"/>
                  <a:gd name="connsiteX8" fmla="*/ 18990172 w 21922692"/>
                  <a:gd name="connsiteY8" fmla="*/ 16694956 h 86347196"/>
                  <a:gd name="connsiteX9" fmla="*/ 20487986 w 21922692"/>
                  <a:gd name="connsiteY9" fmla="*/ 23197949 h 86347196"/>
                  <a:gd name="connsiteX10" fmla="*/ 21690980 w 21922692"/>
                  <a:gd name="connsiteY10" fmla="*/ 29679436 h 86347196"/>
                  <a:gd name="connsiteX11" fmla="*/ 20502260 w 21922692"/>
                  <a:gd name="connsiteY11" fmla="*/ 32879836 h 86347196"/>
                  <a:gd name="connsiteX12" fmla="*/ 16685916 w 21922692"/>
                  <a:gd name="connsiteY12" fmla="*/ 34813588 h 86347196"/>
                  <a:gd name="connsiteX13" fmla="*/ 18126076 w 21922692"/>
                  <a:gd name="connsiteY13" fmla="*/ 38125956 h 86347196"/>
                  <a:gd name="connsiteX14" fmla="*/ 19710252 w 21922692"/>
                  <a:gd name="connsiteY14" fmla="*/ 45110732 h 86347196"/>
                  <a:gd name="connsiteX15" fmla="*/ 19134188 w 21922692"/>
                  <a:gd name="connsiteY15" fmla="*/ 46118844 h 86347196"/>
                  <a:gd name="connsiteX16" fmla="*/ 16901940 w 21922692"/>
                  <a:gd name="connsiteY16" fmla="*/ 61816588 h 86347196"/>
                  <a:gd name="connsiteX17" fmla="*/ 14741700 w 21922692"/>
                  <a:gd name="connsiteY17" fmla="*/ 83058949 h 86347196"/>
                  <a:gd name="connsiteX18" fmla="*/ 10349212 w 21922692"/>
                  <a:gd name="connsiteY18" fmla="*/ 81978828 h 86347196"/>
                  <a:gd name="connsiteX19" fmla="*/ 9845156 w 21922692"/>
                  <a:gd name="connsiteY19" fmla="*/ 52383540 h 86347196"/>
                  <a:gd name="connsiteX20" fmla="*/ 8693028 w 21922692"/>
                  <a:gd name="connsiteY20" fmla="*/ 61096508 h 86347196"/>
                  <a:gd name="connsiteX21" fmla="*/ 8981060 w 21922692"/>
                  <a:gd name="connsiteY21" fmla="*/ 77946380 h 86347196"/>
                  <a:gd name="connsiteX22" fmla="*/ 8116964 w 21922692"/>
                  <a:gd name="connsiteY22" fmla="*/ 82626900 h 86347196"/>
                  <a:gd name="connsiteX23" fmla="*/ 3868492 w 21922692"/>
                  <a:gd name="connsiteY23" fmla="*/ 81186740 h 86347196"/>
                  <a:gd name="connsiteX24" fmla="*/ 3148412 w 21922692"/>
                  <a:gd name="connsiteY24" fmla="*/ 63832812 h 86347196"/>
                  <a:gd name="connsiteX25" fmla="*/ 628132 w 21922692"/>
                  <a:gd name="connsiteY25" fmla="*/ 46694908 h 86347196"/>
                  <a:gd name="connsiteX26" fmla="*/ 1852268 w 21922692"/>
                  <a:gd name="connsiteY26" fmla="*/ 36469772 h 86347196"/>
                  <a:gd name="connsiteX0" fmla="*/ 3802640 w 23873064"/>
                  <a:gd name="connsiteY0" fmla="*/ 36469772 h 86347196"/>
                  <a:gd name="connsiteX1" fmla="*/ 4450711 w 23873064"/>
                  <a:gd name="connsiteY1" fmla="*/ 31141180 h 86347196"/>
                  <a:gd name="connsiteX2" fmla="*/ 4738743 w 23873064"/>
                  <a:gd name="connsiteY2" fmla="*/ 29268972 h 86347196"/>
                  <a:gd name="connsiteX3" fmla="*/ 2650511 w 23873064"/>
                  <a:gd name="connsiteY3" fmla="*/ 18179740 h 86347196"/>
                  <a:gd name="connsiteX4" fmla="*/ 5192841 w 23873064"/>
                  <a:gd name="connsiteY4" fmla="*/ 16112627 h 86347196"/>
                  <a:gd name="connsiteX5" fmla="*/ 10415269 w 23873064"/>
                  <a:gd name="connsiteY5" fmla="*/ 917806 h 86347196"/>
                  <a:gd name="connsiteX6" fmla="*/ 17378506 w 23873064"/>
                  <a:gd name="connsiteY6" fmla="*/ 14678798 h 86347196"/>
                  <a:gd name="connsiteX7" fmla="*/ 19052361 w 23873064"/>
                  <a:gd name="connsiteY7" fmla="*/ 16112627 h 86347196"/>
                  <a:gd name="connsiteX8" fmla="*/ 20940544 w 23873064"/>
                  <a:gd name="connsiteY8" fmla="*/ 16694956 h 86347196"/>
                  <a:gd name="connsiteX9" fmla="*/ 22438358 w 23873064"/>
                  <a:gd name="connsiteY9" fmla="*/ 23197949 h 86347196"/>
                  <a:gd name="connsiteX10" fmla="*/ 23641352 w 23873064"/>
                  <a:gd name="connsiteY10" fmla="*/ 29679436 h 86347196"/>
                  <a:gd name="connsiteX11" fmla="*/ 22452632 w 23873064"/>
                  <a:gd name="connsiteY11" fmla="*/ 32879836 h 86347196"/>
                  <a:gd name="connsiteX12" fmla="*/ 18636288 w 23873064"/>
                  <a:gd name="connsiteY12" fmla="*/ 34813588 h 86347196"/>
                  <a:gd name="connsiteX13" fmla="*/ 20076448 w 23873064"/>
                  <a:gd name="connsiteY13" fmla="*/ 38125956 h 86347196"/>
                  <a:gd name="connsiteX14" fmla="*/ 21660624 w 23873064"/>
                  <a:gd name="connsiteY14" fmla="*/ 45110732 h 86347196"/>
                  <a:gd name="connsiteX15" fmla="*/ 21084560 w 23873064"/>
                  <a:gd name="connsiteY15" fmla="*/ 46118844 h 86347196"/>
                  <a:gd name="connsiteX16" fmla="*/ 18852312 w 23873064"/>
                  <a:gd name="connsiteY16" fmla="*/ 61816588 h 86347196"/>
                  <a:gd name="connsiteX17" fmla="*/ 16692072 w 23873064"/>
                  <a:gd name="connsiteY17" fmla="*/ 83058949 h 86347196"/>
                  <a:gd name="connsiteX18" fmla="*/ 12299584 w 23873064"/>
                  <a:gd name="connsiteY18" fmla="*/ 81978828 h 86347196"/>
                  <a:gd name="connsiteX19" fmla="*/ 11795528 w 23873064"/>
                  <a:gd name="connsiteY19" fmla="*/ 52383540 h 86347196"/>
                  <a:gd name="connsiteX20" fmla="*/ 10643400 w 23873064"/>
                  <a:gd name="connsiteY20" fmla="*/ 61096508 h 86347196"/>
                  <a:gd name="connsiteX21" fmla="*/ 10931432 w 23873064"/>
                  <a:gd name="connsiteY21" fmla="*/ 77946380 h 86347196"/>
                  <a:gd name="connsiteX22" fmla="*/ 10067336 w 23873064"/>
                  <a:gd name="connsiteY22" fmla="*/ 82626900 h 86347196"/>
                  <a:gd name="connsiteX23" fmla="*/ 5818864 w 23873064"/>
                  <a:gd name="connsiteY23" fmla="*/ 81186740 h 86347196"/>
                  <a:gd name="connsiteX24" fmla="*/ 5098784 w 23873064"/>
                  <a:gd name="connsiteY24" fmla="*/ 63832812 h 86347196"/>
                  <a:gd name="connsiteX25" fmla="*/ 2578504 w 23873064"/>
                  <a:gd name="connsiteY25" fmla="*/ 46694908 h 86347196"/>
                  <a:gd name="connsiteX26" fmla="*/ 3802640 w 23873064"/>
                  <a:gd name="connsiteY26" fmla="*/ 36469772 h 86347196"/>
                  <a:gd name="connsiteX0" fmla="*/ 3802640 w 23873064"/>
                  <a:gd name="connsiteY0" fmla="*/ 36469772 h 86347196"/>
                  <a:gd name="connsiteX1" fmla="*/ 4450711 w 23873064"/>
                  <a:gd name="connsiteY1" fmla="*/ 31141180 h 86347196"/>
                  <a:gd name="connsiteX2" fmla="*/ 4738743 w 23873064"/>
                  <a:gd name="connsiteY2" fmla="*/ 29268972 h 86347196"/>
                  <a:gd name="connsiteX3" fmla="*/ 2650511 w 23873064"/>
                  <a:gd name="connsiteY3" fmla="*/ 18179740 h 86347196"/>
                  <a:gd name="connsiteX4" fmla="*/ 5192841 w 23873064"/>
                  <a:gd name="connsiteY4" fmla="*/ 16112627 h 86347196"/>
                  <a:gd name="connsiteX5" fmla="*/ 10415269 w 23873064"/>
                  <a:gd name="connsiteY5" fmla="*/ 917806 h 86347196"/>
                  <a:gd name="connsiteX6" fmla="*/ 17378506 w 23873064"/>
                  <a:gd name="connsiteY6" fmla="*/ 14678798 h 86347196"/>
                  <a:gd name="connsiteX7" fmla="*/ 19052361 w 23873064"/>
                  <a:gd name="connsiteY7" fmla="*/ 16112627 h 86347196"/>
                  <a:gd name="connsiteX8" fmla="*/ 20940544 w 23873064"/>
                  <a:gd name="connsiteY8" fmla="*/ 16694956 h 86347196"/>
                  <a:gd name="connsiteX9" fmla="*/ 22438358 w 23873064"/>
                  <a:gd name="connsiteY9" fmla="*/ 23197949 h 86347196"/>
                  <a:gd name="connsiteX10" fmla="*/ 23641352 w 23873064"/>
                  <a:gd name="connsiteY10" fmla="*/ 29679436 h 86347196"/>
                  <a:gd name="connsiteX11" fmla="*/ 22452632 w 23873064"/>
                  <a:gd name="connsiteY11" fmla="*/ 32879836 h 86347196"/>
                  <a:gd name="connsiteX12" fmla="*/ 18636288 w 23873064"/>
                  <a:gd name="connsiteY12" fmla="*/ 34813588 h 86347196"/>
                  <a:gd name="connsiteX13" fmla="*/ 20076448 w 23873064"/>
                  <a:gd name="connsiteY13" fmla="*/ 38125956 h 86347196"/>
                  <a:gd name="connsiteX14" fmla="*/ 21660624 w 23873064"/>
                  <a:gd name="connsiteY14" fmla="*/ 45110732 h 86347196"/>
                  <a:gd name="connsiteX15" fmla="*/ 21084560 w 23873064"/>
                  <a:gd name="connsiteY15" fmla="*/ 46118844 h 86347196"/>
                  <a:gd name="connsiteX16" fmla="*/ 18852312 w 23873064"/>
                  <a:gd name="connsiteY16" fmla="*/ 61816588 h 86347196"/>
                  <a:gd name="connsiteX17" fmla="*/ 16692072 w 23873064"/>
                  <a:gd name="connsiteY17" fmla="*/ 83058949 h 86347196"/>
                  <a:gd name="connsiteX18" fmla="*/ 12299584 w 23873064"/>
                  <a:gd name="connsiteY18" fmla="*/ 81978828 h 86347196"/>
                  <a:gd name="connsiteX19" fmla="*/ 11795528 w 23873064"/>
                  <a:gd name="connsiteY19" fmla="*/ 52383540 h 86347196"/>
                  <a:gd name="connsiteX20" fmla="*/ 10643400 w 23873064"/>
                  <a:gd name="connsiteY20" fmla="*/ 61096508 h 86347196"/>
                  <a:gd name="connsiteX21" fmla="*/ 10931432 w 23873064"/>
                  <a:gd name="connsiteY21" fmla="*/ 77946380 h 86347196"/>
                  <a:gd name="connsiteX22" fmla="*/ 10067336 w 23873064"/>
                  <a:gd name="connsiteY22" fmla="*/ 82626900 h 86347196"/>
                  <a:gd name="connsiteX23" fmla="*/ 5818864 w 23873064"/>
                  <a:gd name="connsiteY23" fmla="*/ 81186740 h 86347196"/>
                  <a:gd name="connsiteX24" fmla="*/ 5098784 w 23873064"/>
                  <a:gd name="connsiteY24" fmla="*/ 63832812 h 86347196"/>
                  <a:gd name="connsiteX25" fmla="*/ 2578504 w 23873064"/>
                  <a:gd name="connsiteY25" fmla="*/ 46694908 h 86347196"/>
                  <a:gd name="connsiteX26" fmla="*/ 3802640 w 23873064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895526 w 24716229"/>
                  <a:gd name="connsiteY7" fmla="*/ 16112627 h 86347196"/>
                  <a:gd name="connsiteX8" fmla="*/ 21783709 w 24716229"/>
                  <a:gd name="connsiteY8" fmla="*/ 16694956 h 86347196"/>
                  <a:gd name="connsiteX9" fmla="*/ 23281523 w 24716229"/>
                  <a:gd name="connsiteY9" fmla="*/ 23197949 h 86347196"/>
                  <a:gd name="connsiteX10" fmla="*/ 24484517 w 24716229"/>
                  <a:gd name="connsiteY10" fmla="*/ 29679436 h 86347196"/>
                  <a:gd name="connsiteX11" fmla="*/ 23295797 w 24716229"/>
                  <a:gd name="connsiteY11" fmla="*/ 32879836 h 86347196"/>
                  <a:gd name="connsiteX12" fmla="*/ 19479453 w 24716229"/>
                  <a:gd name="connsiteY12" fmla="*/ 34813588 h 86347196"/>
                  <a:gd name="connsiteX13" fmla="*/ 20919613 w 24716229"/>
                  <a:gd name="connsiteY13" fmla="*/ 38125956 h 86347196"/>
                  <a:gd name="connsiteX14" fmla="*/ 22503789 w 24716229"/>
                  <a:gd name="connsiteY14" fmla="*/ 45110732 h 86347196"/>
                  <a:gd name="connsiteX15" fmla="*/ 21927725 w 24716229"/>
                  <a:gd name="connsiteY15" fmla="*/ 46118844 h 86347196"/>
                  <a:gd name="connsiteX16" fmla="*/ 19695477 w 24716229"/>
                  <a:gd name="connsiteY16" fmla="*/ 61816588 h 86347196"/>
                  <a:gd name="connsiteX17" fmla="*/ 17535237 w 24716229"/>
                  <a:gd name="connsiteY17" fmla="*/ 83058949 h 86347196"/>
                  <a:gd name="connsiteX18" fmla="*/ 13142749 w 24716229"/>
                  <a:gd name="connsiteY18" fmla="*/ 81978828 h 86347196"/>
                  <a:gd name="connsiteX19" fmla="*/ 12638693 w 24716229"/>
                  <a:gd name="connsiteY19" fmla="*/ 52383540 h 86347196"/>
                  <a:gd name="connsiteX20" fmla="*/ 11486565 w 24716229"/>
                  <a:gd name="connsiteY20" fmla="*/ 61096508 h 86347196"/>
                  <a:gd name="connsiteX21" fmla="*/ 11774597 w 24716229"/>
                  <a:gd name="connsiteY21" fmla="*/ 77946380 h 86347196"/>
                  <a:gd name="connsiteX22" fmla="*/ 10910501 w 24716229"/>
                  <a:gd name="connsiteY22" fmla="*/ 82626900 h 86347196"/>
                  <a:gd name="connsiteX23" fmla="*/ 6662029 w 24716229"/>
                  <a:gd name="connsiteY23" fmla="*/ 81186740 h 86347196"/>
                  <a:gd name="connsiteX24" fmla="*/ 5941949 w 24716229"/>
                  <a:gd name="connsiteY24" fmla="*/ 63832812 h 86347196"/>
                  <a:gd name="connsiteX25" fmla="*/ 3421669 w 24716229"/>
                  <a:gd name="connsiteY25" fmla="*/ 46694908 h 86347196"/>
                  <a:gd name="connsiteX26" fmla="*/ 4645805 w 24716229"/>
                  <a:gd name="connsiteY26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899839 w 24716229"/>
                  <a:gd name="connsiteY7" fmla="*/ 13569041 h 86347196"/>
                  <a:gd name="connsiteX8" fmla="*/ 19895526 w 24716229"/>
                  <a:gd name="connsiteY8" fmla="*/ 16112627 h 86347196"/>
                  <a:gd name="connsiteX9" fmla="*/ 21783709 w 24716229"/>
                  <a:gd name="connsiteY9" fmla="*/ 16694956 h 86347196"/>
                  <a:gd name="connsiteX10" fmla="*/ 23281523 w 24716229"/>
                  <a:gd name="connsiteY10" fmla="*/ 23197949 h 86347196"/>
                  <a:gd name="connsiteX11" fmla="*/ 24484517 w 24716229"/>
                  <a:gd name="connsiteY11" fmla="*/ 29679436 h 86347196"/>
                  <a:gd name="connsiteX12" fmla="*/ 23295797 w 24716229"/>
                  <a:gd name="connsiteY12" fmla="*/ 32879836 h 86347196"/>
                  <a:gd name="connsiteX13" fmla="*/ 19479453 w 24716229"/>
                  <a:gd name="connsiteY13" fmla="*/ 34813588 h 86347196"/>
                  <a:gd name="connsiteX14" fmla="*/ 20919613 w 24716229"/>
                  <a:gd name="connsiteY14" fmla="*/ 38125956 h 86347196"/>
                  <a:gd name="connsiteX15" fmla="*/ 22503789 w 24716229"/>
                  <a:gd name="connsiteY15" fmla="*/ 45110732 h 86347196"/>
                  <a:gd name="connsiteX16" fmla="*/ 21927725 w 24716229"/>
                  <a:gd name="connsiteY16" fmla="*/ 46118844 h 86347196"/>
                  <a:gd name="connsiteX17" fmla="*/ 19695477 w 24716229"/>
                  <a:gd name="connsiteY17" fmla="*/ 61816588 h 86347196"/>
                  <a:gd name="connsiteX18" fmla="*/ 17535237 w 24716229"/>
                  <a:gd name="connsiteY18" fmla="*/ 83058949 h 86347196"/>
                  <a:gd name="connsiteX19" fmla="*/ 13142749 w 24716229"/>
                  <a:gd name="connsiteY19" fmla="*/ 81978828 h 86347196"/>
                  <a:gd name="connsiteX20" fmla="*/ 12638693 w 24716229"/>
                  <a:gd name="connsiteY20" fmla="*/ 52383540 h 86347196"/>
                  <a:gd name="connsiteX21" fmla="*/ 11486565 w 24716229"/>
                  <a:gd name="connsiteY21" fmla="*/ 61096508 h 86347196"/>
                  <a:gd name="connsiteX22" fmla="*/ 11774597 w 24716229"/>
                  <a:gd name="connsiteY22" fmla="*/ 77946380 h 86347196"/>
                  <a:gd name="connsiteX23" fmla="*/ 10910501 w 24716229"/>
                  <a:gd name="connsiteY23" fmla="*/ 82626900 h 86347196"/>
                  <a:gd name="connsiteX24" fmla="*/ 6662029 w 24716229"/>
                  <a:gd name="connsiteY24" fmla="*/ 81186740 h 86347196"/>
                  <a:gd name="connsiteX25" fmla="*/ 5941949 w 24716229"/>
                  <a:gd name="connsiteY25" fmla="*/ 63832812 h 86347196"/>
                  <a:gd name="connsiteX26" fmla="*/ 3421669 w 24716229"/>
                  <a:gd name="connsiteY26" fmla="*/ 46694908 h 86347196"/>
                  <a:gd name="connsiteX27" fmla="*/ 4645805 w 24716229"/>
                  <a:gd name="connsiteY27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694664 w 24716229"/>
                  <a:gd name="connsiteY7" fmla="*/ 12385300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694664 w 24716229"/>
                  <a:gd name="connsiteY7" fmla="*/ 12385300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694664 w 24716229"/>
                  <a:gd name="connsiteY7" fmla="*/ 12385300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3643025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3643025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3643025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3643025 h 86347196"/>
                  <a:gd name="connsiteX8" fmla="*/ 20899839 w 24716229"/>
                  <a:gd name="connsiteY8" fmla="*/ 13569041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3643025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297252 w 24716229"/>
                  <a:gd name="connsiteY7" fmla="*/ 13790993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297252 w 24716229"/>
                  <a:gd name="connsiteY7" fmla="*/ 13790993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297252 w 24716229"/>
                  <a:gd name="connsiteY7" fmla="*/ 13790993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297252 w 24716229"/>
                  <a:gd name="connsiteY7" fmla="*/ 13790993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2237332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2237332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19962480 w 24716229"/>
                  <a:gd name="connsiteY7" fmla="*/ 12237332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1033748 w 24716229"/>
                  <a:gd name="connsiteY8" fmla="*/ 13938960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21671 w 24716229"/>
                  <a:gd name="connsiteY6" fmla="*/ 14678798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154717 w 24716229"/>
                  <a:gd name="connsiteY6" fmla="*/ 14826766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154717 w 24716229"/>
                  <a:gd name="connsiteY6" fmla="*/ 14826766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154717 w 24716229"/>
                  <a:gd name="connsiteY6" fmla="*/ 14826766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7552129 w 24716229"/>
                  <a:gd name="connsiteY6" fmla="*/ 13347090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7552129 w 24716229"/>
                  <a:gd name="connsiteY6" fmla="*/ 13347090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7886900 w 24716229"/>
                  <a:gd name="connsiteY6" fmla="*/ 1611262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422534 w 24716229"/>
                  <a:gd name="connsiteY6" fmla="*/ 1611262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8625 w 24716229"/>
                  <a:gd name="connsiteY6" fmla="*/ 14974734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8625 w 24716229"/>
                  <a:gd name="connsiteY6" fmla="*/ 14974734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289326 w 24716229"/>
                  <a:gd name="connsiteY6" fmla="*/ 14505453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096389 w 24716229"/>
                  <a:gd name="connsiteY7" fmla="*/ 14234896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237667 w 24716229"/>
                  <a:gd name="connsiteY7" fmla="*/ 14405185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237667 w 24716229"/>
                  <a:gd name="connsiteY7" fmla="*/ 14405185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306038 w 24716229"/>
                  <a:gd name="connsiteY7" fmla="*/ 14505453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306038 w 24716229"/>
                  <a:gd name="connsiteY7" fmla="*/ 14505453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4645805 w 24716229"/>
                  <a:gd name="connsiteY0" fmla="*/ 36469772 h 86347196"/>
                  <a:gd name="connsiteX1" fmla="*/ 5293876 w 24716229"/>
                  <a:gd name="connsiteY1" fmla="*/ 31141180 h 86347196"/>
                  <a:gd name="connsiteX2" fmla="*/ 5581908 w 24716229"/>
                  <a:gd name="connsiteY2" fmla="*/ 29268972 h 86347196"/>
                  <a:gd name="connsiteX3" fmla="*/ 3493676 w 24716229"/>
                  <a:gd name="connsiteY3" fmla="*/ 18179740 h 86347196"/>
                  <a:gd name="connsiteX4" fmla="*/ 6036006 w 24716229"/>
                  <a:gd name="connsiteY4" fmla="*/ 16112627 h 86347196"/>
                  <a:gd name="connsiteX5" fmla="*/ 11258434 w 24716229"/>
                  <a:gd name="connsiteY5" fmla="*/ 917806 h 86347196"/>
                  <a:gd name="connsiteX6" fmla="*/ 18391883 w 24716229"/>
                  <a:gd name="connsiteY6" fmla="*/ 14672567 h 86347196"/>
                  <a:gd name="connsiteX7" fmla="*/ 20306038 w 24716229"/>
                  <a:gd name="connsiteY7" fmla="*/ 14505453 h 86347196"/>
                  <a:gd name="connsiteX8" fmla="*/ 20698977 w 24716229"/>
                  <a:gd name="connsiteY8" fmla="*/ 14678799 h 86347196"/>
                  <a:gd name="connsiteX9" fmla="*/ 19895526 w 24716229"/>
                  <a:gd name="connsiteY9" fmla="*/ 16112627 h 86347196"/>
                  <a:gd name="connsiteX10" fmla="*/ 21783709 w 24716229"/>
                  <a:gd name="connsiteY10" fmla="*/ 16694956 h 86347196"/>
                  <a:gd name="connsiteX11" fmla="*/ 23281523 w 24716229"/>
                  <a:gd name="connsiteY11" fmla="*/ 23197949 h 86347196"/>
                  <a:gd name="connsiteX12" fmla="*/ 24484517 w 24716229"/>
                  <a:gd name="connsiteY12" fmla="*/ 29679436 h 86347196"/>
                  <a:gd name="connsiteX13" fmla="*/ 23295797 w 24716229"/>
                  <a:gd name="connsiteY13" fmla="*/ 32879836 h 86347196"/>
                  <a:gd name="connsiteX14" fmla="*/ 19479453 w 24716229"/>
                  <a:gd name="connsiteY14" fmla="*/ 34813588 h 86347196"/>
                  <a:gd name="connsiteX15" fmla="*/ 20919613 w 24716229"/>
                  <a:gd name="connsiteY15" fmla="*/ 38125956 h 86347196"/>
                  <a:gd name="connsiteX16" fmla="*/ 22503789 w 24716229"/>
                  <a:gd name="connsiteY16" fmla="*/ 45110732 h 86347196"/>
                  <a:gd name="connsiteX17" fmla="*/ 21927725 w 24716229"/>
                  <a:gd name="connsiteY17" fmla="*/ 46118844 h 86347196"/>
                  <a:gd name="connsiteX18" fmla="*/ 19695477 w 24716229"/>
                  <a:gd name="connsiteY18" fmla="*/ 61816588 h 86347196"/>
                  <a:gd name="connsiteX19" fmla="*/ 17535237 w 24716229"/>
                  <a:gd name="connsiteY19" fmla="*/ 83058949 h 86347196"/>
                  <a:gd name="connsiteX20" fmla="*/ 13142749 w 24716229"/>
                  <a:gd name="connsiteY20" fmla="*/ 81978828 h 86347196"/>
                  <a:gd name="connsiteX21" fmla="*/ 12638693 w 24716229"/>
                  <a:gd name="connsiteY21" fmla="*/ 52383540 h 86347196"/>
                  <a:gd name="connsiteX22" fmla="*/ 11486565 w 24716229"/>
                  <a:gd name="connsiteY22" fmla="*/ 61096508 h 86347196"/>
                  <a:gd name="connsiteX23" fmla="*/ 11774597 w 24716229"/>
                  <a:gd name="connsiteY23" fmla="*/ 77946380 h 86347196"/>
                  <a:gd name="connsiteX24" fmla="*/ 10910501 w 24716229"/>
                  <a:gd name="connsiteY24" fmla="*/ 82626900 h 86347196"/>
                  <a:gd name="connsiteX25" fmla="*/ 6662029 w 24716229"/>
                  <a:gd name="connsiteY25" fmla="*/ 81186740 h 86347196"/>
                  <a:gd name="connsiteX26" fmla="*/ 5941949 w 24716229"/>
                  <a:gd name="connsiteY26" fmla="*/ 63832812 h 86347196"/>
                  <a:gd name="connsiteX27" fmla="*/ 3421669 w 24716229"/>
                  <a:gd name="connsiteY27" fmla="*/ 46694908 h 86347196"/>
                  <a:gd name="connsiteX28" fmla="*/ 4645805 w 24716229"/>
                  <a:gd name="connsiteY28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3242469 w 21922692"/>
                  <a:gd name="connsiteY4" fmla="*/ 16112627 h 86347196"/>
                  <a:gd name="connsiteX5" fmla="*/ 8464897 w 21922692"/>
                  <a:gd name="connsiteY5" fmla="*/ 917806 h 86347196"/>
                  <a:gd name="connsiteX6" fmla="*/ 15598346 w 21922692"/>
                  <a:gd name="connsiteY6" fmla="*/ 14672567 h 86347196"/>
                  <a:gd name="connsiteX7" fmla="*/ 17512501 w 21922692"/>
                  <a:gd name="connsiteY7" fmla="*/ 14505453 h 86347196"/>
                  <a:gd name="connsiteX8" fmla="*/ 17905440 w 21922692"/>
                  <a:gd name="connsiteY8" fmla="*/ 14678799 h 86347196"/>
                  <a:gd name="connsiteX9" fmla="*/ 17101989 w 21922692"/>
                  <a:gd name="connsiteY9" fmla="*/ 16112627 h 86347196"/>
                  <a:gd name="connsiteX10" fmla="*/ 18990172 w 21922692"/>
                  <a:gd name="connsiteY10" fmla="*/ 16694956 h 86347196"/>
                  <a:gd name="connsiteX11" fmla="*/ 20487986 w 21922692"/>
                  <a:gd name="connsiteY11" fmla="*/ 23197949 h 86347196"/>
                  <a:gd name="connsiteX12" fmla="*/ 21690980 w 21922692"/>
                  <a:gd name="connsiteY12" fmla="*/ 29679436 h 86347196"/>
                  <a:gd name="connsiteX13" fmla="*/ 20502260 w 21922692"/>
                  <a:gd name="connsiteY13" fmla="*/ 32879836 h 86347196"/>
                  <a:gd name="connsiteX14" fmla="*/ 16685916 w 21922692"/>
                  <a:gd name="connsiteY14" fmla="*/ 34813588 h 86347196"/>
                  <a:gd name="connsiteX15" fmla="*/ 18126076 w 21922692"/>
                  <a:gd name="connsiteY15" fmla="*/ 38125956 h 86347196"/>
                  <a:gd name="connsiteX16" fmla="*/ 19710252 w 21922692"/>
                  <a:gd name="connsiteY16" fmla="*/ 45110732 h 86347196"/>
                  <a:gd name="connsiteX17" fmla="*/ 19134188 w 21922692"/>
                  <a:gd name="connsiteY17" fmla="*/ 46118844 h 86347196"/>
                  <a:gd name="connsiteX18" fmla="*/ 16901940 w 21922692"/>
                  <a:gd name="connsiteY18" fmla="*/ 61816588 h 86347196"/>
                  <a:gd name="connsiteX19" fmla="*/ 14741700 w 21922692"/>
                  <a:gd name="connsiteY19" fmla="*/ 83058949 h 86347196"/>
                  <a:gd name="connsiteX20" fmla="*/ 10349212 w 21922692"/>
                  <a:gd name="connsiteY20" fmla="*/ 81978828 h 86347196"/>
                  <a:gd name="connsiteX21" fmla="*/ 9845156 w 21922692"/>
                  <a:gd name="connsiteY21" fmla="*/ 52383540 h 86347196"/>
                  <a:gd name="connsiteX22" fmla="*/ 8693028 w 21922692"/>
                  <a:gd name="connsiteY22" fmla="*/ 61096508 h 86347196"/>
                  <a:gd name="connsiteX23" fmla="*/ 8981060 w 21922692"/>
                  <a:gd name="connsiteY23" fmla="*/ 77946380 h 86347196"/>
                  <a:gd name="connsiteX24" fmla="*/ 8116964 w 21922692"/>
                  <a:gd name="connsiteY24" fmla="*/ 82626900 h 86347196"/>
                  <a:gd name="connsiteX25" fmla="*/ 3868492 w 21922692"/>
                  <a:gd name="connsiteY25" fmla="*/ 81186740 h 86347196"/>
                  <a:gd name="connsiteX26" fmla="*/ 3148412 w 21922692"/>
                  <a:gd name="connsiteY26" fmla="*/ 63832812 h 86347196"/>
                  <a:gd name="connsiteX27" fmla="*/ 628132 w 21922692"/>
                  <a:gd name="connsiteY27" fmla="*/ 46694908 h 86347196"/>
                  <a:gd name="connsiteX28" fmla="*/ 1852268 w 21922692"/>
                  <a:gd name="connsiteY28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479670 w 21922692"/>
                  <a:gd name="connsiteY4" fmla="*/ 16778197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479670 w 21922692"/>
                  <a:gd name="connsiteY4" fmla="*/ 16778197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479670 w 21922692"/>
                  <a:gd name="connsiteY4" fmla="*/ 16778197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479670 w 21922692"/>
                  <a:gd name="connsiteY4" fmla="*/ 16778197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787341 w 21922692"/>
                  <a:gd name="connsiteY4" fmla="*/ 17246115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1787341 w 21922692"/>
                  <a:gd name="connsiteY4" fmla="*/ 17246115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91583 w 21962007"/>
                  <a:gd name="connsiteY0" fmla="*/ 36469772 h 86347196"/>
                  <a:gd name="connsiteX1" fmla="*/ 2539654 w 21962007"/>
                  <a:gd name="connsiteY1" fmla="*/ 31141180 h 86347196"/>
                  <a:gd name="connsiteX2" fmla="*/ 2827686 w 21962007"/>
                  <a:gd name="connsiteY2" fmla="*/ 29268972 h 86347196"/>
                  <a:gd name="connsiteX3" fmla="*/ 739454 w 21962007"/>
                  <a:gd name="connsiteY3" fmla="*/ 18179740 h 86347196"/>
                  <a:gd name="connsiteX4" fmla="*/ 1826656 w 21962007"/>
                  <a:gd name="connsiteY4" fmla="*/ 17246115 h 86347196"/>
                  <a:gd name="connsiteX5" fmla="*/ 3281784 w 21962007"/>
                  <a:gd name="connsiteY5" fmla="*/ 16112627 h 86347196"/>
                  <a:gd name="connsiteX6" fmla="*/ 8504212 w 21962007"/>
                  <a:gd name="connsiteY6" fmla="*/ 917806 h 86347196"/>
                  <a:gd name="connsiteX7" fmla="*/ 15637661 w 21962007"/>
                  <a:gd name="connsiteY7" fmla="*/ 14672567 h 86347196"/>
                  <a:gd name="connsiteX8" fmla="*/ 17551816 w 21962007"/>
                  <a:gd name="connsiteY8" fmla="*/ 14505453 h 86347196"/>
                  <a:gd name="connsiteX9" fmla="*/ 17944755 w 21962007"/>
                  <a:gd name="connsiteY9" fmla="*/ 14678799 h 86347196"/>
                  <a:gd name="connsiteX10" fmla="*/ 17141304 w 21962007"/>
                  <a:gd name="connsiteY10" fmla="*/ 16112627 h 86347196"/>
                  <a:gd name="connsiteX11" fmla="*/ 19029487 w 21962007"/>
                  <a:gd name="connsiteY11" fmla="*/ 16694956 h 86347196"/>
                  <a:gd name="connsiteX12" fmla="*/ 20527301 w 21962007"/>
                  <a:gd name="connsiteY12" fmla="*/ 23197949 h 86347196"/>
                  <a:gd name="connsiteX13" fmla="*/ 21730295 w 21962007"/>
                  <a:gd name="connsiteY13" fmla="*/ 29679436 h 86347196"/>
                  <a:gd name="connsiteX14" fmla="*/ 20541575 w 21962007"/>
                  <a:gd name="connsiteY14" fmla="*/ 32879836 h 86347196"/>
                  <a:gd name="connsiteX15" fmla="*/ 16725231 w 21962007"/>
                  <a:gd name="connsiteY15" fmla="*/ 34813588 h 86347196"/>
                  <a:gd name="connsiteX16" fmla="*/ 18165391 w 21962007"/>
                  <a:gd name="connsiteY16" fmla="*/ 38125956 h 86347196"/>
                  <a:gd name="connsiteX17" fmla="*/ 19749567 w 21962007"/>
                  <a:gd name="connsiteY17" fmla="*/ 45110732 h 86347196"/>
                  <a:gd name="connsiteX18" fmla="*/ 19173503 w 21962007"/>
                  <a:gd name="connsiteY18" fmla="*/ 46118844 h 86347196"/>
                  <a:gd name="connsiteX19" fmla="*/ 16941255 w 21962007"/>
                  <a:gd name="connsiteY19" fmla="*/ 61816588 h 86347196"/>
                  <a:gd name="connsiteX20" fmla="*/ 14781015 w 21962007"/>
                  <a:gd name="connsiteY20" fmla="*/ 83058949 h 86347196"/>
                  <a:gd name="connsiteX21" fmla="*/ 10388527 w 21962007"/>
                  <a:gd name="connsiteY21" fmla="*/ 81978828 h 86347196"/>
                  <a:gd name="connsiteX22" fmla="*/ 9884471 w 21962007"/>
                  <a:gd name="connsiteY22" fmla="*/ 52383540 h 86347196"/>
                  <a:gd name="connsiteX23" fmla="*/ 8732343 w 21962007"/>
                  <a:gd name="connsiteY23" fmla="*/ 61096508 h 86347196"/>
                  <a:gd name="connsiteX24" fmla="*/ 9020375 w 21962007"/>
                  <a:gd name="connsiteY24" fmla="*/ 77946380 h 86347196"/>
                  <a:gd name="connsiteX25" fmla="*/ 8156279 w 21962007"/>
                  <a:gd name="connsiteY25" fmla="*/ 82626900 h 86347196"/>
                  <a:gd name="connsiteX26" fmla="*/ 3907807 w 21962007"/>
                  <a:gd name="connsiteY26" fmla="*/ 81186740 h 86347196"/>
                  <a:gd name="connsiteX27" fmla="*/ 3187727 w 21962007"/>
                  <a:gd name="connsiteY27" fmla="*/ 63832812 h 86347196"/>
                  <a:gd name="connsiteX28" fmla="*/ 667447 w 21962007"/>
                  <a:gd name="connsiteY28" fmla="*/ 46694908 h 86347196"/>
                  <a:gd name="connsiteX29" fmla="*/ 1891583 w 21962007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00139 w 21922692"/>
                  <a:gd name="connsiteY3" fmla="*/ 18179740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3242469 w 21922692"/>
                  <a:gd name="connsiteY5" fmla="*/ 16112627 h 86347196"/>
                  <a:gd name="connsiteX6" fmla="*/ 8464897 w 21922692"/>
                  <a:gd name="connsiteY6" fmla="*/ 917806 h 86347196"/>
                  <a:gd name="connsiteX7" fmla="*/ 15598346 w 21922692"/>
                  <a:gd name="connsiteY7" fmla="*/ 14672567 h 86347196"/>
                  <a:gd name="connsiteX8" fmla="*/ 17512501 w 21922692"/>
                  <a:gd name="connsiteY8" fmla="*/ 14505453 h 86347196"/>
                  <a:gd name="connsiteX9" fmla="*/ 17905440 w 21922692"/>
                  <a:gd name="connsiteY9" fmla="*/ 14678799 h 86347196"/>
                  <a:gd name="connsiteX10" fmla="*/ 17101989 w 21922692"/>
                  <a:gd name="connsiteY10" fmla="*/ 16112627 h 86347196"/>
                  <a:gd name="connsiteX11" fmla="*/ 18990172 w 21922692"/>
                  <a:gd name="connsiteY11" fmla="*/ 16694956 h 86347196"/>
                  <a:gd name="connsiteX12" fmla="*/ 20487986 w 21922692"/>
                  <a:gd name="connsiteY12" fmla="*/ 23197949 h 86347196"/>
                  <a:gd name="connsiteX13" fmla="*/ 21690980 w 21922692"/>
                  <a:gd name="connsiteY13" fmla="*/ 29679436 h 86347196"/>
                  <a:gd name="connsiteX14" fmla="*/ 20502260 w 21922692"/>
                  <a:gd name="connsiteY14" fmla="*/ 32879836 h 86347196"/>
                  <a:gd name="connsiteX15" fmla="*/ 16685916 w 21922692"/>
                  <a:gd name="connsiteY15" fmla="*/ 34813588 h 86347196"/>
                  <a:gd name="connsiteX16" fmla="*/ 18126076 w 21922692"/>
                  <a:gd name="connsiteY16" fmla="*/ 38125956 h 86347196"/>
                  <a:gd name="connsiteX17" fmla="*/ 19710252 w 21922692"/>
                  <a:gd name="connsiteY17" fmla="*/ 45110732 h 86347196"/>
                  <a:gd name="connsiteX18" fmla="*/ 19134188 w 21922692"/>
                  <a:gd name="connsiteY18" fmla="*/ 46118844 h 86347196"/>
                  <a:gd name="connsiteX19" fmla="*/ 16901940 w 21922692"/>
                  <a:gd name="connsiteY19" fmla="*/ 61816588 h 86347196"/>
                  <a:gd name="connsiteX20" fmla="*/ 14741700 w 21922692"/>
                  <a:gd name="connsiteY20" fmla="*/ 83058949 h 86347196"/>
                  <a:gd name="connsiteX21" fmla="*/ 10349212 w 21922692"/>
                  <a:gd name="connsiteY21" fmla="*/ 81978828 h 86347196"/>
                  <a:gd name="connsiteX22" fmla="*/ 9845156 w 21922692"/>
                  <a:gd name="connsiteY22" fmla="*/ 52383540 h 86347196"/>
                  <a:gd name="connsiteX23" fmla="*/ 8693028 w 21922692"/>
                  <a:gd name="connsiteY23" fmla="*/ 61096508 h 86347196"/>
                  <a:gd name="connsiteX24" fmla="*/ 8981060 w 21922692"/>
                  <a:gd name="connsiteY24" fmla="*/ 77946380 h 86347196"/>
                  <a:gd name="connsiteX25" fmla="*/ 8116964 w 21922692"/>
                  <a:gd name="connsiteY25" fmla="*/ 82626900 h 86347196"/>
                  <a:gd name="connsiteX26" fmla="*/ 3868492 w 21922692"/>
                  <a:gd name="connsiteY26" fmla="*/ 81186740 h 86347196"/>
                  <a:gd name="connsiteX27" fmla="*/ 3148412 w 21922692"/>
                  <a:gd name="connsiteY27" fmla="*/ 63832812 h 86347196"/>
                  <a:gd name="connsiteX28" fmla="*/ 628132 w 21922692"/>
                  <a:gd name="connsiteY28" fmla="*/ 46694908 h 86347196"/>
                  <a:gd name="connsiteX29" fmla="*/ 1852268 w 21922692"/>
                  <a:gd name="connsiteY29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214801 w 21922692"/>
                  <a:gd name="connsiteY5" fmla="*/ 15829651 h 86347196"/>
                  <a:gd name="connsiteX6" fmla="*/ 3242469 w 21922692"/>
                  <a:gd name="connsiteY6" fmla="*/ 16112627 h 86347196"/>
                  <a:gd name="connsiteX7" fmla="*/ 8464897 w 21922692"/>
                  <a:gd name="connsiteY7" fmla="*/ 917806 h 86347196"/>
                  <a:gd name="connsiteX8" fmla="*/ 15598346 w 21922692"/>
                  <a:gd name="connsiteY8" fmla="*/ 14672567 h 86347196"/>
                  <a:gd name="connsiteX9" fmla="*/ 17512501 w 21922692"/>
                  <a:gd name="connsiteY9" fmla="*/ 14505453 h 86347196"/>
                  <a:gd name="connsiteX10" fmla="*/ 17905440 w 21922692"/>
                  <a:gd name="connsiteY10" fmla="*/ 14678799 h 86347196"/>
                  <a:gd name="connsiteX11" fmla="*/ 17101989 w 21922692"/>
                  <a:gd name="connsiteY11" fmla="*/ 16112627 h 86347196"/>
                  <a:gd name="connsiteX12" fmla="*/ 18990172 w 21922692"/>
                  <a:gd name="connsiteY12" fmla="*/ 16694956 h 86347196"/>
                  <a:gd name="connsiteX13" fmla="*/ 20487986 w 21922692"/>
                  <a:gd name="connsiteY13" fmla="*/ 23197949 h 86347196"/>
                  <a:gd name="connsiteX14" fmla="*/ 21690980 w 21922692"/>
                  <a:gd name="connsiteY14" fmla="*/ 29679436 h 86347196"/>
                  <a:gd name="connsiteX15" fmla="*/ 20502260 w 21922692"/>
                  <a:gd name="connsiteY15" fmla="*/ 32879836 h 86347196"/>
                  <a:gd name="connsiteX16" fmla="*/ 16685916 w 21922692"/>
                  <a:gd name="connsiteY16" fmla="*/ 34813588 h 86347196"/>
                  <a:gd name="connsiteX17" fmla="*/ 18126076 w 21922692"/>
                  <a:gd name="connsiteY17" fmla="*/ 38125956 h 86347196"/>
                  <a:gd name="connsiteX18" fmla="*/ 19710252 w 21922692"/>
                  <a:gd name="connsiteY18" fmla="*/ 45110732 h 86347196"/>
                  <a:gd name="connsiteX19" fmla="*/ 19134188 w 21922692"/>
                  <a:gd name="connsiteY19" fmla="*/ 46118844 h 86347196"/>
                  <a:gd name="connsiteX20" fmla="*/ 16901940 w 21922692"/>
                  <a:gd name="connsiteY20" fmla="*/ 61816588 h 86347196"/>
                  <a:gd name="connsiteX21" fmla="*/ 14741700 w 21922692"/>
                  <a:gd name="connsiteY21" fmla="*/ 83058949 h 86347196"/>
                  <a:gd name="connsiteX22" fmla="*/ 10349212 w 21922692"/>
                  <a:gd name="connsiteY22" fmla="*/ 81978828 h 86347196"/>
                  <a:gd name="connsiteX23" fmla="*/ 9845156 w 21922692"/>
                  <a:gd name="connsiteY23" fmla="*/ 52383540 h 86347196"/>
                  <a:gd name="connsiteX24" fmla="*/ 8693028 w 21922692"/>
                  <a:gd name="connsiteY24" fmla="*/ 61096508 h 86347196"/>
                  <a:gd name="connsiteX25" fmla="*/ 8981060 w 21922692"/>
                  <a:gd name="connsiteY25" fmla="*/ 77946380 h 86347196"/>
                  <a:gd name="connsiteX26" fmla="*/ 8116964 w 21922692"/>
                  <a:gd name="connsiteY26" fmla="*/ 82626900 h 86347196"/>
                  <a:gd name="connsiteX27" fmla="*/ 3868492 w 21922692"/>
                  <a:gd name="connsiteY27" fmla="*/ 81186740 h 86347196"/>
                  <a:gd name="connsiteX28" fmla="*/ 3148412 w 21922692"/>
                  <a:gd name="connsiteY28" fmla="*/ 63832812 h 86347196"/>
                  <a:gd name="connsiteX29" fmla="*/ 628132 w 21922692"/>
                  <a:gd name="connsiteY29" fmla="*/ 46694908 h 86347196"/>
                  <a:gd name="connsiteX30" fmla="*/ 1852268 w 21922692"/>
                  <a:gd name="connsiteY30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402683 w 21922692"/>
                  <a:gd name="connsiteY4" fmla="*/ 16978733 h 86347196"/>
                  <a:gd name="connsiteX5" fmla="*/ 214801 w 21922692"/>
                  <a:gd name="connsiteY5" fmla="*/ 15829651 h 86347196"/>
                  <a:gd name="connsiteX6" fmla="*/ 3242469 w 21922692"/>
                  <a:gd name="connsiteY6" fmla="*/ 16112627 h 86347196"/>
                  <a:gd name="connsiteX7" fmla="*/ 8464897 w 21922692"/>
                  <a:gd name="connsiteY7" fmla="*/ 917806 h 86347196"/>
                  <a:gd name="connsiteX8" fmla="*/ 15598346 w 21922692"/>
                  <a:gd name="connsiteY8" fmla="*/ 14672567 h 86347196"/>
                  <a:gd name="connsiteX9" fmla="*/ 17512501 w 21922692"/>
                  <a:gd name="connsiteY9" fmla="*/ 14505453 h 86347196"/>
                  <a:gd name="connsiteX10" fmla="*/ 17905440 w 21922692"/>
                  <a:gd name="connsiteY10" fmla="*/ 14678799 h 86347196"/>
                  <a:gd name="connsiteX11" fmla="*/ 17101989 w 21922692"/>
                  <a:gd name="connsiteY11" fmla="*/ 16112627 h 86347196"/>
                  <a:gd name="connsiteX12" fmla="*/ 18990172 w 21922692"/>
                  <a:gd name="connsiteY12" fmla="*/ 16694956 h 86347196"/>
                  <a:gd name="connsiteX13" fmla="*/ 20487986 w 21922692"/>
                  <a:gd name="connsiteY13" fmla="*/ 23197949 h 86347196"/>
                  <a:gd name="connsiteX14" fmla="*/ 21690980 w 21922692"/>
                  <a:gd name="connsiteY14" fmla="*/ 29679436 h 86347196"/>
                  <a:gd name="connsiteX15" fmla="*/ 20502260 w 21922692"/>
                  <a:gd name="connsiteY15" fmla="*/ 32879836 h 86347196"/>
                  <a:gd name="connsiteX16" fmla="*/ 16685916 w 21922692"/>
                  <a:gd name="connsiteY16" fmla="*/ 34813588 h 86347196"/>
                  <a:gd name="connsiteX17" fmla="*/ 18126076 w 21922692"/>
                  <a:gd name="connsiteY17" fmla="*/ 38125956 h 86347196"/>
                  <a:gd name="connsiteX18" fmla="*/ 19710252 w 21922692"/>
                  <a:gd name="connsiteY18" fmla="*/ 45110732 h 86347196"/>
                  <a:gd name="connsiteX19" fmla="*/ 19134188 w 21922692"/>
                  <a:gd name="connsiteY19" fmla="*/ 46118844 h 86347196"/>
                  <a:gd name="connsiteX20" fmla="*/ 16901940 w 21922692"/>
                  <a:gd name="connsiteY20" fmla="*/ 61816588 h 86347196"/>
                  <a:gd name="connsiteX21" fmla="*/ 14741700 w 21922692"/>
                  <a:gd name="connsiteY21" fmla="*/ 83058949 h 86347196"/>
                  <a:gd name="connsiteX22" fmla="*/ 10349212 w 21922692"/>
                  <a:gd name="connsiteY22" fmla="*/ 81978828 h 86347196"/>
                  <a:gd name="connsiteX23" fmla="*/ 9845156 w 21922692"/>
                  <a:gd name="connsiteY23" fmla="*/ 52383540 h 86347196"/>
                  <a:gd name="connsiteX24" fmla="*/ 8693028 w 21922692"/>
                  <a:gd name="connsiteY24" fmla="*/ 61096508 h 86347196"/>
                  <a:gd name="connsiteX25" fmla="*/ 8981060 w 21922692"/>
                  <a:gd name="connsiteY25" fmla="*/ 77946380 h 86347196"/>
                  <a:gd name="connsiteX26" fmla="*/ 8116964 w 21922692"/>
                  <a:gd name="connsiteY26" fmla="*/ 82626900 h 86347196"/>
                  <a:gd name="connsiteX27" fmla="*/ 3868492 w 21922692"/>
                  <a:gd name="connsiteY27" fmla="*/ 81186740 h 86347196"/>
                  <a:gd name="connsiteX28" fmla="*/ 3148412 w 21922692"/>
                  <a:gd name="connsiteY28" fmla="*/ 63832812 h 86347196"/>
                  <a:gd name="connsiteX29" fmla="*/ 628132 w 21922692"/>
                  <a:gd name="connsiteY29" fmla="*/ 46694908 h 86347196"/>
                  <a:gd name="connsiteX30" fmla="*/ 1852268 w 21922692"/>
                  <a:gd name="connsiteY30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214801 w 21922692"/>
                  <a:gd name="connsiteY5" fmla="*/ 15829651 h 86347196"/>
                  <a:gd name="connsiteX6" fmla="*/ 3242469 w 21922692"/>
                  <a:gd name="connsiteY6" fmla="*/ 16112627 h 86347196"/>
                  <a:gd name="connsiteX7" fmla="*/ 8464897 w 21922692"/>
                  <a:gd name="connsiteY7" fmla="*/ 917806 h 86347196"/>
                  <a:gd name="connsiteX8" fmla="*/ 15598346 w 21922692"/>
                  <a:gd name="connsiteY8" fmla="*/ 14672567 h 86347196"/>
                  <a:gd name="connsiteX9" fmla="*/ 17512501 w 21922692"/>
                  <a:gd name="connsiteY9" fmla="*/ 14505453 h 86347196"/>
                  <a:gd name="connsiteX10" fmla="*/ 17905440 w 21922692"/>
                  <a:gd name="connsiteY10" fmla="*/ 14678799 h 86347196"/>
                  <a:gd name="connsiteX11" fmla="*/ 17101989 w 21922692"/>
                  <a:gd name="connsiteY11" fmla="*/ 16112627 h 86347196"/>
                  <a:gd name="connsiteX12" fmla="*/ 18990172 w 21922692"/>
                  <a:gd name="connsiteY12" fmla="*/ 16694956 h 86347196"/>
                  <a:gd name="connsiteX13" fmla="*/ 20487986 w 21922692"/>
                  <a:gd name="connsiteY13" fmla="*/ 23197949 h 86347196"/>
                  <a:gd name="connsiteX14" fmla="*/ 21690980 w 21922692"/>
                  <a:gd name="connsiteY14" fmla="*/ 29679436 h 86347196"/>
                  <a:gd name="connsiteX15" fmla="*/ 20502260 w 21922692"/>
                  <a:gd name="connsiteY15" fmla="*/ 32879836 h 86347196"/>
                  <a:gd name="connsiteX16" fmla="*/ 16685916 w 21922692"/>
                  <a:gd name="connsiteY16" fmla="*/ 34813588 h 86347196"/>
                  <a:gd name="connsiteX17" fmla="*/ 18126076 w 21922692"/>
                  <a:gd name="connsiteY17" fmla="*/ 38125956 h 86347196"/>
                  <a:gd name="connsiteX18" fmla="*/ 19710252 w 21922692"/>
                  <a:gd name="connsiteY18" fmla="*/ 45110732 h 86347196"/>
                  <a:gd name="connsiteX19" fmla="*/ 19134188 w 21922692"/>
                  <a:gd name="connsiteY19" fmla="*/ 46118844 h 86347196"/>
                  <a:gd name="connsiteX20" fmla="*/ 16901940 w 21922692"/>
                  <a:gd name="connsiteY20" fmla="*/ 61816588 h 86347196"/>
                  <a:gd name="connsiteX21" fmla="*/ 14741700 w 21922692"/>
                  <a:gd name="connsiteY21" fmla="*/ 83058949 h 86347196"/>
                  <a:gd name="connsiteX22" fmla="*/ 10349212 w 21922692"/>
                  <a:gd name="connsiteY22" fmla="*/ 81978828 h 86347196"/>
                  <a:gd name="connsiteX23" fmla="*/ 9845156 w 21922692"/>
                  <a:gd name="connsiteY23" fmla="*/ 52383540 h 86347196"/>
                  <a:gd name="connsiteX24" fmla="*/ 8693028 w 21922692"/>
                  <a:gd name="connsiteY24" fmla="*/ 61096508 h 86347196"/>
                  <a:gd name="connsiteX25" fmla="*/ 8981060 w 21922692"/>
                  <a:gd name="connsiteY25" fmla="*/ 77946380 h 86347196"/>
                  <a:gd name="connsiteX26" fmla="*/ 8116964 w 21922692"/>
                  <a:gd name="connsiteY26" fmla="*/ 82626900 h 86347196"/>
                  <a:gd name="connsiteX27" fmla="*/ 3868492 w 21922692"/>
                  <a:gd name="connsiteY27" fmla="*/ 81186740 h 86347196"/>
                  <a:gd name="connsiteX28" fmla="*/ 3148412 w 21922692"/>
                  <a:gd name="connsiteY28" fmla="*/ 63832812 h 86347196"/>
                  <a:gd name="connsiteX29" fmla="*/ 628132 w 21922692"/>
                  <a:gd name="connsiteY29" fmla="*/ 46694908 h 86347196"/>
                  <a:gd name="connsiteX30" fmla="*/ 1852268 w 21922692"/>
                  <a:gd name="connsiteY30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556657 w 21922692"/>
                  <a:gd name="connsiteY5" fmla="*/ 15829651 h 86347196"/>
                  <a:gd name="connsiteX6" fmla="*/ 3242469 w 21922692"/>
                  <a:gd name="connsiteY6" fmla="*/ 16112627 h 86347196"/>
                  <a:gd name="connsiteX7" fmla="*/ 8464897 w 21922692"/>
                  <a:gd name="connsiteY7" fmla="*/ 917806 h 86347196"/>
                  <a:gd name="connsiteX8" fmla="*/ 15598346 w 21922692"/>
                  <a:gd name="connsiteY8" fmla="*/ 14672567 h 86347196"/>
                  <a:gd name="connsiteX9" fmla="*/ 17512501 w 21922692"/>
                  <a:gd name="connsiteY9" fmla="*/ 14505453 h 86347196"/>
                  <a:gd name="connsiteX10" fmla="*/ 17905440 w 21922692"/>
                  <a:gd name="connsiteY10" fmla="*/ 14678799 h 86347196"/>
                  <a:gd name="connsiteX11" fmla="*/ 17101989 w 21922692"/>
                  <a:gd name="connsiteY11" fmla="*/ 16112627 h 86347196"/>
                  <a:gd name="connsiteX12" fmla="*/ 18990172 w 21922692"/>
                  <a:gd name="connsiteY12" fmla="*/ 16694956 h 86347196"/>
                  <a:gd name="connsiteX13" fmla="*/ 20487986 w 21922692"/>
                  <a:gd name="connsiteY13" fmla="*/ 23197949 h 86347196"/>
                  <a:gd name="connsiteX14" fmla="*/ 21690980 w 21922692"/>
                  <a:gd name="connsiteY14" fmla="*/ 29679436 h 86347196"/>
                  <a:gd name="connsiteX15" fmla="*/ 20502260 w 21922692"/>
                  <a:gd name="connsiteY15" fmla="*/ 32879836 h 86347196"/>
                  <a:gd name="connsiteX16" fmla="*/ 16685916 w 21922692"/>
                  <a:gd name="connsiteY16" fmla="*/ 34813588 h 86347196"/>
                  <a:gd name="connsiteX17" fmla="*/ 18126076 w 21922692"/>
                  <a:gd name="connsiteY17" fmla="*/ 38125956 h 86347196"/>
                  <a:gd name="connsiteX18" fmla="*/ 19710252 w 21922692"/>
                  <a:gd name="connsiteY18" fmla="*/ 45110732 h 86347196"/>
                  <a:gd name="connsiteX19" fmla="*/ 19134188 w 21922692"/>
                  <a:gd name="connsiteY19" fmla="*/ 46118844 h 86347196"/>
                  <a:gd name="connsiteX20" fmla="*/ 16901940 w 21922692"/>
                  <a:gd name="connsiteY20" fmla="*/ 61816588 h 86347196"/>
                  <a:gd name="connsiteX21" fmla="*/ 14741700 w 21922692"/>
                  <a:gd name="connsiteY21" fmla="*/ 83058949 h 86347196"/>
                  <a:gd name="connsiteX22" fmla="*/ 10349212 w 21922692"/>
                  <a:gd name="connsiteY22" fmla="*/ 81978828 h 86347196"/>
                  <a:gd name="connsiteX23" fmla="*/ 9845156 w 21922692"/>
                  <a:gd name="connsiteY23" fmla="*/ 52383540 h 86347196"/>
                  <a:gd name="connsiteX24" fmla="*/ 8693028 w 21922692"/>
                  <a:gd name="connsiteY24" fmla="*/ 61096508 h 86347196"/>
                  <a:gd name="connsiteX25" fmla="*/ 8981060 w 21922692"/>
                  <a:gd name="connsiteY25" fmla="*/ 77946380 h 86347196"/>
                  <a:gd name="connsiteX26" fmla="*/ 8116964 w 21922692"/>
                  <a:gd name="connsiteY26" fmla="*/ 82626900 h 86347196"/>
                  <a:gd name="connsiteX27" fmla="*/ 3868492 w 21922692"/>
                  <a:gd name="connsiteY27" fmla="*/ 81186740 h 86347196"/>
                  <a:gd name="connsiteX28" fmla="*/ 3148412 w 21922692"/>
                  <a:gd name="connsiteY28" fmla="*/ 63832812 h 86347196"/>
                  <a:gd name="connsiteX29" fmla="*/ 628132 w 21922692"/>
                  <a:gd name="connsiteY29" fmla="*/ 46694908 h 86347196"/>
                  <a:gd name="connsiteX30" fmla="*/ 1852268 w 21922692"/>
                  <a:gd name="connsiteY30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6934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4541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4541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4541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4541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454100 w 21922692"/>
                  <a:gd name="connsiteY5" fmla="*/ 17045579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659214 w 21922692"/>
                  <a:gd name="connsiteY5" fmla="*/ 17379806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659214 w 21922692"/>
                  <a:gd name="connsiteY5" fmla="*/ 17379806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659214 w 21922692"/>
                  <a:gd name="connsiteY5" fmla="*/ 17379806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44665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44665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44665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44665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761771 w 21922692"/>
                  <a:gd name="connsiteY5" fmla="*/ 1707900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761771 w 21922692"/>
                  <a:gd name="connsiteY5" fmla="*/ 1707900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761771 w 21922692"/>
                  <a:gd name="connsiteY5" fmla="*/ 17079001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385729 w 21922692"/>
                  <a:gd name="connsiteY5" fmla="*/ 17379806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385729 w 21922692"/>
                  <a:gd name="connsiteY5" fmla="*/ 17379806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795957 w 21922692"/>
                  <a:gd name="connsiteY5" fmla="*/ 17480074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795957 w 21922692"/>
                  <a:gd name="connsiteY5" fmla="*/ 17480074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556657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590843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590843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590843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43872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43872 w 21922692"/>
                  <a:gd name="connsiteY6" fmla="*/ 15829651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43872 w 21922692"/>
                  <a:gd name="connsiteY6" fmla="*/ 16510815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43872 w 21922692"/>
                  <a:gd name="connsiteY6" fmla="*/ 16510815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2204752 w 22275176"/>
                  <a:gd name="connsiteY0" fmla="*/ 36469772 h 86347196"/>
                  <a:gd name="connsiteX1" fmla="*/ 2852823 w 22275176"/>
                  <a:gd name="connsiteY1" fmla="*/ 31141180 h 86347196"/>
                  <a:gd name="connsiteX2" fmla="*/ 3140855 w 22275176"/>
                  <a:gd name="connsiteY2" fmla="*/ 29268972 h 86347196"/>
                  <a:gd name="connsiteX3" fmla="*/ 1080070 w 22275176"/>
                  <a:gd name="connsiteY3" fmla="*/ 18014837 h 86347196"/>
                  <a:gd name="connsiteX4" fmla="*/ 2618424 w 22275176"/>
                  <a:gd name="connsiteY4" fmla="*/ 17045579 h 86347196"/>
                  <a:gd name="connsiteX5" fmla="*/ 1319369 w 22275176"/>
                  <a:gd name="connsiteY5" fmla="*/ 17613765 h 86347196"/>
                  <a:gd name="connsiteX6" fmla="*/ 464728 w 22275176"/>
                  <a:gd name="connsiteY6" fmla="*/ 16811620 h 86347196"/>
                  <a:gd name="connsiteX7" fmla="*/ 3594953 w 22275176"/>
                  <a:gd name="connsiteY7" fmla="*/ 16112627 h 86347196"/>
                  <a:gd name="connsiteX8" fmla="*/ 8817381 w 22275176"/>
                  <a:gd name="connsiteY8" fmla="*/ 917806 h 86347196"/>
                  <a:gd name="connsiteX9" fmla="*/ 15950830 w 22275176"/>
                  <a:gd name="connsiteY9" fmla="*/ 14672567 h 86347196"/>
                  <a:gd name="connsiteX10" fmla="*/ 17864985 w 22275176"/>
                  <a:gd name="connsiteY10" fmla="*/ 14505453 h 86347196"/>
                  <a:gd name="connsiteX11" fmla="*/ 18257924 w 22275176"/>
                  <a:gd name="connsiteY11" fmla="*/ 14678799 h 86347196"/>
                  <a:gd name="connsiteX12" fmla="*/ 17454473 w 22275176"/>
                  <a:gd name="connsiteY12" fmla="*/ 16112627 h 86347196"/>
                  <a:gd name="connsiteX13" fmla="*/ 19342656 w 22275176"/>
                  <a:gd name="connsiteY13" fmla="*/ 16694956 h 86347196"/>
                  <a:gd name="connsiteX14" fmla="*/ 20840470 w 22275176"/>
                  <a:gd name="connsiteY14" fmla="*/ 23197949 h 86347196"/>
                  <a:gd name="connsiteX15" fmla="*/ 22043464 w 22275176"/>
                  <a:gd name="connsiteY15" fmla="*/ 29679436 h 86347196"/>
                  <a:gd name="connsiteX16" fmla="*/ 20854744 w 22275176"/>
                  <a:gd name="connsiteY16" fmla="*/ 32879836 h 86347196"/>
                  <a:gd name="connsiteX17" fmla="*/ 17038400 w 22275176"/>
                  <a:gd name="connsiteY17" fmla="*/ 34813588 h 86347196"/>
                  <a:gd name="connsiteX18" fmla="*/ 18478560 w 22275176"/>
                  <a:gd name="connsiteY18" fmla="*/ 38125956 h 86347196"/>
                  <a:gd name="connsiteX19" fmla="*/ 20062736 w 22275176"/>
                  <a:gd name="connsiteY19" fmla="*/ 45110732 h 86347196"/>
                  <a:gd name="connsiteX20" fmla="*/ 19486672 w 22275176"/>
                  <a:gd name="connsiteY20" fmla="*/ 46118844 h 86347196"/>
                  <a:gd name="connsiteX21" fmla="*/ 17254424 w 22275176"/>
                  <a:gd name="connsiteY21" fmla="*/ 61816588 h 86347196"/>
                  <a:gd name="connsiteX22" fmla="*/ 15094184 w 22275176"/>
                  <a:gd name="connsiteY22" fmla="*/ 83058949 h 86347196"/>
                  <a:gd name="connsiteX23" fmla="*/ 10701696 w 22275176"/>
                  <a:gd name="connsiteY23" fmla="*/ 81978828 h 86347196"/>
                  <a:gd name="connsiteX24" fmla="*/ 10197640 w 22275176"/>
                  <a:gd name="connsiteY24" fmla="*/ 52383540 h 86347196"/>
                  <a:gd name="connsiteX25" fmla="*/ 9045512 w 22275176"/>
                  <a:gd name="connsiteY25" fmla="*/ 61096508 h 86347196"/>
                  <a:gd name="connsiteX26" fmla="*/ 9333544 w 22275176"/>
                  <a:gd name="connsiteY26" fmla="*/ 77946380 h 86347196"/>
                  <a:gd name="connsiteX27" fmla="*/ 8469448 w 22275176"/>
                  <a:gd name="connsiteY27" fmla="*/ 82626900 h 86347196"/>
                  <a:gd name="connsiteX28" fmla="*/ 4220976 w 22275176"/>
                  <a:gd name="connsiteY28" fmla="*/ 81186740 h 86347196"/>
                  <a:gd name="connsiteX29" fmla="*/ 3500896 w 22275176"/>
                  <a:gd name="connsiteY29" fmla="*/ 63832812 h 86347196"/>
                  <a:gd name="connsiteX30" fmla="*/ 980616 w 22275176"/>
                  <a:gd name="connsiteY30" fmla="*/ 46694908 h 86347196"/>
                  <a:gd name="connsiteX31" fmla="*/ 2204752 w 22275176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12244 w 21922692"/>
                  <a:gd name="connsiteY6" fmla="*/ 16811620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8464897 w 21922692"/>
                  <a:gd name="connsiteY8" fmla="*/ 917806 h 86347196"/>
                  <a:gd name="connsiteX9" fmla="*/ 15598346 w 21922692"/>
                  <a:gd name="connsiteY9" fmla="*/ 14672567 h 86347196"/>
                  <a:gd name="connsiteX10" fmla="*/ 17512501 w 21922692"/>
                  <a:gd name="connsiteY10" fmla="*/ 14505453 h 86347196"/>
                  <a:gd name="connsiteX11" fmla="*/ 17905440 w 21922692"/>
                  <a:gd name="connsiteY11" fmla="*/ 14678799 h 86347196"/>
                  <a:gd name="connsiteX12" fmla="*/ 17101989 w 21922692"/>
                  <a:gd name="connsiteY12" fmla="*/ 16112627 h 86347196"/>
                  <a:gd name="connsiteX13" fmla="*/ 18990172 w 21922692"/>
                  <a:gd name="connsiteY13" fmla="*/ 16694956 h 86347196"/>
                  <a:gd name="connsiteX14" fmla="*/ 20487986 w 21922692"/>
                  <a:gd name="connsiteY14" fmla="*/ 23197949 h 86347196"/>
                  <a:gd name="connsiteX15" fmla="*/ 21690980 w 21922692"/>
                  <a:gd name="connsiteY15" fmla="*/ 29679436 h 86347196"/>
                  <a:gd name="connsiteX16" fmla="*/ 20502260 w 21922692"/>
                  <a:gd name="connsiteY16" fmla="*/ 32879836 h 86347196"/>
                  <a:gd name="connsiteX17" fmla="*/ 16685916 w 21922692"/>
                  <a:gd name="connsiteY17" fmla="*/ 34813588 h 86347196"/>
                  <a:gd name="connsiteX18" fmla="*/ 18126076 w 21922692"/>
                  <a:gd name="connsiteY18" fmla="*/ 38125956 h 86347196"/>
                  <a:gd name="connsiteX19" fmla="*/ 19710252 w 21922692"/>
                  <a:gd name="connsiteY19" fmla="*/ 45110732 h 86347196"/>
                  <a:gd name="connsiteX20" fmla="*/ 19134188 w 21922692"/>
                  <a:gd name="connsiteY20" fmla="*/ 46118844 h 86347196"/>
                  <a:gd name="connsiteX21" fmla="*/ 16901940 w 21922692"/>
                  <a:gd name="connsiteY21" fmla="*/ 61816588 h 86347196"/>
                  <a:gd name="connsiteX22" fmla="*/ 14741700 w 21922692"/>
                  <a:gd name="connsiteY22" fmla="*/ 83058949 h 86347196"/>
                  <a:gd name="connsiteX23" fmla="*/ 10349212 w 21922692"/>
                  <a:gd name="connsiteY23" fmla="*/ 81978828 h 86347196"/>
                  <a:gd name="connsiteX24" fmla="*/ 9845156 w 21922692"/>
                  <a:gd name="connsiteY24" fmla="*/ 52383540 h 86347196"/>
                  <a:gd name="connsiteX25" fmla="*/ 8693028 w 21922692"/>
                  <a:gd name="connsiteY25" fmla="*/ 61096508 h 86347196"/>
                  <a:gd name="connsiteX26" fmla="*/ 8981060 w 21922692"/>
                  <a:gd name="connsiteY26" fmla="*/ 77946380 h 86347196"/>
                  <a:gd name="connsiteX27" fmla="*/ 8116964 w 21922692"/>
                  <a:gd name="connsiteY27" fmla="*/ 82626900 h 86347196"/>
                  <a:gd name="connsiteX28" fmla="*/ 3868492 w 21922692"/>
                  <a:gd name="connsiteY28" fmla="*/ 81186740 h 86347196"/>
                  <a:gd name="connsiteX29" fmla="*/ 3148412 w 21922692"/>
                  <a:gd name="connsiteY29" fmla="*/ 63832812 h 86347196"/>
                  <a:gd name="connsiteX30" fmla="*/ 628132 w 21922692"/>
                  <a:gd name="connsiteY30" fmla="*/ 46694908 h 86347196"/>
                  <a:gd name="connsiteX31" fmla="*/ 1852268 w 21922692"/>
                  <a:gd name="connsiteY31" fmla="*/ 36469772 h 86347196"/>
                  <a:gd name="connsiteX0" fmla="*/ 1852268 w 21922692"/>
                  <a:gd name="connsiteY0" fmla="*/ 37653168 h 87530592"/>
                  <a:gd name="connsiteX1" fmla="*/ 2500339 w 21922692"/>
                  <a:gd name="connsiteY1" fmla="*/ 32324576 h 87530592"/>
                  <a:gd name="connsiteX2" fmla="*/ 2788371 w 21922692"/>
                  <a:gd name="connsiteY2" fmla="*/ 30452368 h 87530592"/>
                  <a:gd name="connsiteX3" fmla="*/ 727586 w 21922692"/>
                  <a:gd name="connsiteY3" fmla="*/ 19198233 h 87530592"/>
                  <a:gd name="connsiteX4" fmla="*/ 2265940 w 21922692"/>
                  <a:gd name="connsiteY4" fmla="*/ 18228975 h 87530592"/>
                  <a:gd name="connsiteX5" fmla="*/ 966885 w 21922692"/>
                  <a:gd name="connsiteY5" fmla="*/ 18797161 h 87530592"/>
                  <a:gd name="connsiteX6" fmla="*/ 120804 w 21922692"/>
                  <a:gd name="connsiteY6" fmla="*/ 18295820 h 87530592"/>
                  <a:gd name="connsiteX7" fmla="*/ 3242469 w 21922692"/>
                  <a:gd name="connsiteY7" fmla="*/ 17296023 h 87530592"/>
                  <a:gd name="connsiteX8" fmla="*/ 6365435 w 21922692"/>
                  <a:gd name="connsiteY8" fmla="*/ 4218345 h 87530592"/>
                  <a:gd name="connsiteX9" fmla="*/ 8464897 w 21922692"/>
                  <a:gd name="connsiteY9" fmla="*/ 2101202 h 87530592"/>
                  <a:gd name="connsiteX10" fmla="*/ 15598346 w 21922692"/>
                  <a:gd name="connsiteY10" fmla="*/ 15855963 h 87530592"/>
                  <a:gd name="connsiteX11" fmla="*/ 17512501 w 21922692"/>
                  <a:gd name="connsiteY11" fmla="*/ 15688849 h 87530592"/>
                  <a:gd name="connsiteX12" fmla="*/ 17905440 w 21922692"/>
                  <a:gd name="connsiteY12" fmla="*/ 15862195 h 87530592"/>
                  <a:gd name="connsiteX13" fmla="*/ 17101989 w 21922692"/>
                  <a:gd name="connsiteY13" fmla="*/ 17296023 h 87530592"/>
                  <a:gd name="connsiteX14" fmla="*/ 18990172 w 21922692"/>
                  <a:gd name="connsiteY14" fmla="*/ 17878352 h 87530592"/>
                  <a:gd name="connsiteX15" fmla="*/ 20487986 w 21922692"/>
                  <a:gd name="connsiteY15" fmla="*/ 24381345 h 87530592"/>
                  <a:gd name="connsiteX16" fmla="*/ 21690980 w 21922692"/>
                  <a:gd name="connsiteY16" fmla="*/ 30862832 h 87530592"/>
                  <a:gd name="connsiteX17" fmla="*/ 20502260 w 21922692"/>
                  <a:gd name="connsiteY17" fmla="*/ 34063232 h 87530592"/>
                  <a:gd name="connsiteX18" fmla="*/ 16685916 w 21922692"/>
                  <a:gd name="connsiteY18" fmla="*/ 35996984 h 87530592"/>
                  <a:gd name="connsiteX19" fmla="*/ 18126076 w 21922692"/>
                  <a:gd name="connsiteY19" fmla="*/ 39309352 h 87530592"/>
                  <a:gd name="connsiteX20" fmla="*/ 19710252 w 21922692"/>
                  <a:gd name="connsiteY20" fmla="*/ 46294128 h 87530592"/>
                  <a:gd name="connsiteX21" fmla="*/ 19134188 w 21922692"/>
                  <a:gd name="connsiteY21" fmla="*/ 47302240 h 87530592"/>
                  <a:gd name="connsiteX22" fmla="*/ 16901940 w 21922692"/>
                  <a:gd name="connsiteY22" fmla="*/ 62999984 h 87530592"/>
                  <a:gd name="connsiteX23" fmla="*/ 14741700 w 21922692"/>
                  <a:gd name="connsiteY23" fmla="*/ 84242345 h 87530592"/>
                  <a:gd name="connsiteX24" fmla="*/ 10349212 w 21922692"/>
                  <a:gd name="connsiteY24" fmla="*/ 83162224 h 87530592"/>
                  <a:gd name="connsiteX25" fmla="*/ 9845156 w 21922692"/>
                  <a:gd name="connsiteY25" fmla="*/ 53566936 h 87530592"/>
                  <a:gd name="connsiteX26" fmla="*/ 8693028 w 21922692"/>
                  <a:gd name="connsiteY26" fmla="*/ 62279904 h 87530592"/>
                  <a:gd name="connsiteX27" fmla="*/ 8981060 w 21922692"/>
                  <a:gd name="connsiteY27" fmla="*/ 79129776 h 87530592"/>
                  <a:gd name="connsiteX28" fmla="*/ 8116964 w 21922692"/>
                  <a:gd name="connsiteY28" fmla="*/ 83810296 h 87530592"/>
                  <a:gd name="connsiteX29" fmla="*/ 3868492 w 21922692"/>
                  <a:gd name="connsiteY29" fmla="*/ 82370136 h 87530592"/>
                  <a:gd name="connsiteX30" fmla="*/ 3148412 w 21922692"/>
                  <a:gd name="connsiteY30" fmla="*/ 65016208 h 87530592"/>
                  <a:gd name="connsiteX31" fmla="*/ 628132 w 21922692"/>
                  <a:gd name="connsiteY31" fmla="*/ 47878304 h 87530592"/>
                  <a:gd name="connsiteX32" fmla="*/ 1852268 w 21922692"/>
                  <a:gd name="connsiteY32" fmla="*/ 37653168 h 87530592"/>
                  <a:gd name="connsiteX0" fmla="*/ 1852268 w 21922692"/>
                  <a:gd name="connsiteY0" fmla="*/ 37653168 h 87530592"/>
                  <a:gd name="connsiteX1" fmla="*/ 2500339 w 21922692"/>
                  <a:gd name="connsiteY1" fmla="*/ 32324576 h 87530592"/>
                  <a:gd name="connsiteX2" fmla="*/ 2788371 w 21922692"/>
                  <a:gd name="connsiteY2" fmla="*/ 30452368 h 87530592"/>
                  <a:gd name="connsiteX3" fmla="*/ 727586 w 21922692"/>
                  <a:gd name="connsiteY3" fmla="*/ 19198233 h 87530592"/>
                  <a:gd name="connsiteX4" fmla="*/ 2265940 w 21922692"/>
                  <a:gd name="connsiteY4" fmla="*/ 18228975 h 87530592"/>
                  <a:gd name="connsiteX5" fmla="*/ 966885 w 21922692"/>
                  <a:gd name="connsiteY5" fmla="*/ 18797161 h 87530592"/>
                  <a:gd name="connsiteX6" fmla="*/ 120804 w 21922692"/>
                  <a:gd name="connsiteY6" fmla="*/ 18295820 h 87530592"/>
                  <a:gd name="connsiteX7" fmla="*/ 3242469 w 21922692"/>
                  <a:gd name="connsiteY7" fmla="*/ 17296023 h 87530592"/>
                  <a:gd name="connsiteX8" fmla="*/ 4517699 w 21922692"/>
                  <a:gd name="connsiteY8" fmla="*/ 4662483 h 87530592"/>
                  <a:gd name="connsiteX9" fmla="*/ 8464897 w 21922692"/>
                  <a:gd name="connsiteY9" fmla="*/ 2101202 h 87530592"/>
                  <a:gd name="connsiteX10" fmla="*/ 15598346 w 21922692"/>
                  <a:gd name="connsiteY10" fmla="*/ 15855963 h 87530592"/>
                  <a:gd name="connsiteX11" fmla="*/ 17512501 w 21922692"/>
                  <a:gd name="connsiteY11" fmla="*/ 15688849 h 87530592"/>
                  <a:gd name="connsiteX12" fmla="*/ 17905440 w 21922692"/>
                  <a:gd name="connsiteY12" fmla="*/ 15862195 h 87530592"/>
                  <a:gd name="connsiteX13" fmla="*/ 17101989 w 21922692"/>
                  <a:gd name="connsiteY13" fmla="*/ 17296023 h 87530592"/>
                  <a:gd name="connsiteX14" fmla="*/ 18990172 w 21922692"/>
                  <a:gd name="connsiteY14" fmla="*/ 17878352 h 87530592"/>
                  <a:gd name="connsiteX15" fmla="*/ 20487986 w 21922692"/>
                  <a:gd name="connsiteY15" fmla="*/ 24381345 h 87530592"/>
                  <a:gd name="connsiteX16" fmla="*/ 21690980 w 21922692"/>
                  <a:gd name="connsiteY16" fmla="*/ 30862832 h 87530592"/>
                  <a:gd name="connsiteX17" fmla="*/ 20502260 w 21922692"/>
                  <a:gd name="connsiteY17" fmla="*/ 34063232 h 87530592"/>
                  <a:gd name="connsiteX18" fmla="*/ 16685916 w 21922692"/>
                  <a:gd name="connsiteY18" fmla="*/ 35996984 h 87530592"/>
                  <a:gd name="connsiteX19" fmla="*/ 18126076 w 21922692"/>
                  <a:gd name="connsiteY19" fmla="*/ 39309352 h 87530592"/>
                  <a:gd name="connsiteX20" fmla="*/ 19710252 w 21922692"/>
                  <a:gd name="connsiteY20" fmla="*/ 46294128 h 87530592"/>
                  <a:gd name="connsiteX21" fmla="*/ 19134188 w 21922692"/>
                  <a:gd name="connsiteY21" fmla="*/ 47302240 h 87530592"/>
                  <a:gd name="connsiteX22" fmla="*/ 16901940 w 21922692"/>
                  <a:gd name="connsiteY22" fmla="*/ 62999984 h 87530592"/>
                  <a:gd name="connsiteX23" fmla="*/ 14741700 w 21922692"/>
                  <a:gd name="connsiteY23" fmla="*/ 84242345 h 87530592"/>
                  <a:gd name="connsiteX24" fmla="*/ 10349212 w 21922692"/>
                  <a:gd name="connsiteY24" fmla="*/ 83162224 h 87530592"/>
                  <a:gd name="connsiteX25" fmla="*/ 9845156 w 21922692"/>
                  <a:gd name="connsiteY25" fmla="*/ 53566936 h 87530592"/>
                  <a:gd name="connsiteX26" fmla="*/ 8693028 w 21922692"/>
                  <a:gd name="connsiteY26" fmla="*/ 62279904 h 87530592"/>
                  <a:gd name="connsiteX27" fmla="*/ 8981060 w 21922692"/>
                  <a:gd name="connsiteY27" fmla="*/ 79129776 h 87530592"/>
                  <a:gd name="connsiteX28" fmla="*/ 8116964 w 21922692"/>
                  <a:gd name="connsiteY28" fmla="*/ 83810296 h 87530592"/>
                  <a:gd name="connsiteX29" fmla="*/ 3868492 w 21922692"/>
                  <a:gd name="connsiteY29" fmla="*/ 82370136 h 87530592"/>
                  <a:gd name="connsiteX30" fmla="*/ 3148412 w 21922692"/>
                  <a:gd name="connsiteY30" fmla="*/ 65016208 h 87530592"/>
                  <a:gd name="connsiteX31" fmla="*/ 628132 w 21922692"/>
                  <a:gd name="connsiteY31" fmla="*/ 47878304 h 87530592"/>
                  <a:gd name="connsiteX32" fmla="*/ 1852268 w 21922692"/>
                  <a:gd name="connsiteY32" fmla="*/ 37653168 h 87530592"/>
                  <a:gd name="connsiteX0" fmla="*/ 1852268 w 21922692"/>
                  <a:gd name="connsiteY0" fmla="*/ 37653168 h 87530592"/>
                  <a:gd name="connsiteX1" fmla="*/ 2500339 w 21922692"/>
                  <a:gd name="connsiteY1" fmla="*/ 32324576 h 87530592"/>
                  <a:gd name="connsiteX2" fmla="*/ 2788371 w 21922692"/>
                  <a:gd name="connsiteY2" fmla="*/ 30452368 h 87530592"/>
                  <a:gd name="connsiteX3" fmla="*/ 727586 w 21922692"/>
                  <a:gd name="connsiteY3" fmla="*/ 19198233 h 87530592"/>
                  <a:gd name="connsiteX4" fmla="*/ 2265940 w 21922692"/>
                  <a:gd name="connsiteY4" fmla="*/ 18228975 h 87530592"/>
                  <a:gd name="connsiteX5" fmla="*/ 966885 w 21922692"/>
                  <a:gd name="connsiteY5" fmla="*/ 18797161 h 87530592"/>
                  <a:gd name="connsiteX6" fmla="*/ 120804 w 21922692"/>
                  <a:gd name="connsiteY6" fmla="*/ 18295820 h 87530592"/>
                  <a:gd name="connsiteX7" fmla="*/ 3242469 w 21922692"/>
                  <a:gd name="connsiteY7" fmla="*/ 17296023 h 87530592"/>
                  <a:gd name="connsiteX8" fmla="*/ 4517699 w 21922692"/>
                  <a:gd name="connsiteY8" fmla="*/ 4662483 h 87530592"/>
                  <a:gd name="connsiteX9" fmla="*/ 8464897 w 21922692"/>
                  <a:gd name="connsiteY9" fmla="*/ 2101202 h 87530592"/>
                  <a:gd name="connsiteX10" fmla="*/ 15598346 w 21922692"/>
                  <a:gd name="connsiteY10" fmla="*/ 15855963 h 87530592"/>
                  <a:gd name="connsiteX11" fmla="*/ 17512501 w 21922692"/>
                  <a:gd name="connsiteY11" fmla="*/ 15688849 h 87530592"/>
                  <a:gd name="connsiteX12" fmla="*/ 17905440 w 21922692"/>
                  <a:gd name="connsiteY12" fmla="*/ 15862195 h 87530592"/>
                  <a:gd name="connsiteX13" fmla="*/ 17101989 w 21922692"/>
                  <a:gd name="connsiteY13" fmla="*/ 17296023 h 87530592"/>
                  <a:gd name="connsiteX14" fmla="*/ 18990172 w 21922692"/>
                  <a:gd name="connsiteY14" fmla="*/ 17878352 h 87530592"/>
                  <a:gd name="connsiteX15" fmla="*/ 20487986 w 21922692"/>
                  <a:gd name="connsiteY15" fmla="*/ 24381345 h 87530592"/>
                  <a:gd name="connsiteX16" fmla="*/ 21690980 w 21922692"/>
                  <a:gd name="connsiteY16" fmla="*/ 30862832 h 87530592"/>
                  <a:gd name="connsiteX17" fmla="*/ 20502260 w 21922692"/>
                  <a:gd name="connsiteY17" fmla="*/ 34063232 h 87530592"/>
                  <a:gd name="connsiteX18" fmla="*/ 16685916 w 21922692"/>
                  <a:gd name="connsiteY18" fmla="*/ 35996984 h 87530592"/>
                  <a:gd name="connsiteX19" fmla="*/ 18126076 w 21922692"/>
                  <a:gd name="connsiteY19" fmla="*/ 39309352 h 87530592"/>
                  <a:gd name="connsiteX20" fmla="*/ 19710252 w 21922692"/>
                  <a:gd name="connsiteY20" fmla="*/ 46294128 h 87530592"/>
                  <a:gd name="connsiteX21" fmla="*/ 19134188 w 21922692"/>
                  <a:gd name="connsiteY21" fmla="*/ 47302240 h 87530592"/>
                  <a:gd name="connsiteX22" fmla="*/ 16901940 w 21922692"/>
                  <a:gd name="connsiteY22" fmla="*/ 62999984 h 87530592"/>
                  <a:gd name="connsiteX23" fmla="*/ 14741700 w 21922692"/>
                  <a:gd name="connsiteY23" fmla="*/ 84242345 h 87530592"/>
                  <a:gd name="connsiteX24" fmla="*/ 10349212 w 21922692"/>
                  <a:gd name="connsiteY24" fmla="*/ 83162224 h 87530592"/>
                  <a:gd name="connsiteX25" fmla="*/ 9845156 w 21922692"/>
                  <a:gd name="connsiteY25" fmla="*/ 53566936 h 87530592"/>
                  <a:gd name="connsiteX26" fmla="*/ 8693028 w 21922692"/>
                  <a:gd name="connsiteY26" fmla="*/ 62279904 h 87530592"/>
                  <a:gd name="connsiteX27" fmla="*/ 8981060 w 21922692"/>
                  <a:gd name="connsiteY27" fmla="*/ 79129776 h 87530592"/>
                  <a:gd name="connsiteX28" fmla="*/ 8116964 w 21922692"/>
                  <a:gd name="connsiteY28" fmla="*/ 83810296 h 87530592"/>
                  <a:gd name="connsiteX29" fmla="*/ 3868492 w 21922692"/>
                  <a:gd name="connsiteY29" fmla="*/ 82370136 h 87530592"/>
                  <a:gd name="connsiteX30" fmla="*/ 3148412 w 21922692"/>
                  <a:gd name="connsiteY30" fmla="*/ 65016208 h 87530592"/>
                  <a:gd name="connsiteX31" fmla="*/ 628132 w 21922692"/>
                  <a:gd name="connsiteY31" fmla="*/ 47878304 h 87530592"/>
                  <a:gd name="connsiteX32" fmla="*/ 1852268 w 21922692"/>
                  <a:gd name="connsiteY32" fmla="*/ 37653168 h 87530592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4517699 w 21922692"/>
                  <a:gd name="connsiteY8" fmla="*/ 3479087 h 86347196"/>
                  <a:gd name="connsiteX9" fmla="*/ 8464897 w 21922692"/>
                  <a:gd name="connsiteY9" fmla="*/ 917806 h 86347196"/>
                  <a:gd name="connsiteX10" fmla="*/ 15598346 w 21922692"/>
                  <a:gd name="connsiteY10" fmla="*/ 14672567 h 86347196"/>
                  <a:gd name="connsiteX11" fmla="*/ 17512501 w 21922692"/>
                  <a:gd name="connsiteY11" fmla="*/ 14505453 h 86347196"/>
                  <a:gd name="connsiteX12" fmla="*/ 17905440 w 21922692"/>
                  <a:gd name="connsiteY12" fmla="*/ 14678799 h 86347196"/>
                  <a:gd name="connsiteX13" fmla="*/ 17101989 w 21922692"/>
                  <a:gd name="connsiteY13" fmla="*/ 16112627 h 86347196"/>
                  <a:gd name="connsiteX14" fmla="*/ 18990172 w 21922692"/>
                  <a:gd name="connsiteY14" fmla="*/ 16694956 h 86347196"/>
                  <a:gd name="connsiteX15" fmla="*/ 20487986 w 21922692"/>
                  <a:gd name="connsiteY15" fmla="*/ 23197949 h 86347196"/>
                  <a:gd name="connsiteX16" fmla="*/ 21690980 w 21922692"/>
                  <a:gd name="connsiteY16" fmla="*/ 29679436 h 86347196"/>
                  <a:gd name="connsiteX17" fmla="*/ 20502260 w 21922692"/>
                  <a:gd name="connsiteY17" fmla="*/ 32879836 h 86347196"/>
                  <a:gd name="connsiteX18" fmla="*/ 16685916 w 21922692"/>
                  <a:gd name="connsiteY18" fmla="*/ 34813588 h 86347196"/>
                  <a:gd name="connsiteX19" fmla="*/ 18126076 w 21922692"/>
                  <a:gd name="connsiteY19" fmla="*/ 38125956 h 86347196"/>
                  <a:gd name="connsiteX20" fmla="*/ 19710252 w 21922692"/>
                  <a:gd name="connsiteY20" fmla="*/ 45110732 h 86347196"/>
                  <a:gd name="connsiteX21" fmla="*/ 19134188 w 21922692"/>
                  <a:gd name="connsiteY21" fmla="*/ 46118844 h 86347196"/>
                  <a:gd name="connsiteX22" fmla="*/ 16901940 w 21922692"/>
                  <a:gd name="connsiteY22" fmla="*/ 61816588 h 86347196"/>
                  <a:gd name="connsiteX23" fmla="*/ 14741700 w 21922692"/>
                  <a:gd name="connsiteY23" fmla="*/ 83058949 h 86347196"/>
                  <a:gd name="connsiteX24" fmla="*/ 10349212 w 21922692"/>
                  <a:gd name="connsiteY24" fmla="*/ 81978828 h 86347196"/>
                  <a:gd name="connsiteX25" fmla="*/ 9845156 w 21922692"/>
                  <a:gd name="connsiteY25" fmla="*/ 52383540 h 86347196"/>
                  <a:gd name="connsiteX26" fmla="*/ 8693028 w 21922692"/>
                  <a:gd name="connsiteY26" fmla="*/ 61096508 h 86347196"/>
                  <a:gd name="connsiteX27" fmla="*/ 8981060 w 21922692"/>
                  <a:gd name="connsiteY27" fmla="*/ 77946380 h 86347196"/>
                  <a:gd name="connsiteX28" fmla="*/ 8116964 w 21922692"/>
                  <a:gd name="connsiteY28" fmla="*/ 82626900 h 86347196"/>
                  <a:gd name="connsiteX29" fmla="*/ 3868492 w 21922692"/>
                  <a:gd name="connsiteY29" fmla="*/ 81186740 h 86347196"/>
                  <a:gd name="connsiteX30" fmla="*/ 3148412 w 21922692"/>
                  <a:gd name="connsiteY30" fmla="*/ 63832812 h 86347196"/>
                  <a:gd name="connsiteX31" fmla="*/ 628132 w 21922692"/>
                  <a:gd name="connsiteY31" fmla="*/ 46694908 h 86347196"/>
                  <a:gd name="connsiteX32" fmla="*/ 1852268 w 21922692"/>
                  <a:gd name="connsiteY32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6563407 w 21922692"/>
                  <a:gd name="connsiteY8" fmla="*/ 1406440 h 86347196"/>
                  <a:gd name="connsiteX9" fmla="*/ 8464897 w 21922692"/>
                  <a:gd name="connsiteY9" fmla="*/ 917806 h 86347196"/>
                  <a:gd name="connsiteX10" fmla="*/ 15598346 w 21922692"/>
                  <a:gd name="connsiteY10" fmla="*/ 14672567 h 86347196"/>
                  <a:gd name="connsiteX11" fmla="*/ 17512501 w 21922692"/>
                  <a:gd name="connsiteY11" fmla="*/ 14505453 h 86347196"/>
                  <a:gd name="connsiteX12" fmla="*/ 17905440 w 21922692"/>
                  <a:gd name="connsiteY12" fmla="*/ 14678799 h 86347196"/>
                  <a:gd name="connsiteX13" fmla="*/ 17101989 w 21922692"/>
                  <a:gd name="connsiteY13" fmla="*/ 16112627 h 86347196"/>
                  <a:gd name="connsiteX14" fmla="*/ 18990172 w 21922692"/>
                  <a:gd name="connsiteY14" fmla="*/ 16694956 h 86347196"/>
                  <a:gd name="connsiteX15" fmla="*/ 20487986 w 21922692"/>
                  <a:gd name="connsiteY15" fmla="*/ 23197949 h 86347196"/>
                  <a:gd name="connsiteX16" fmla="*/ 21690980 w 21922692"/>
                  <a:gd name="connsiteY16" fmla="*/ 29679436 h 86347196"/>
                  <a:gd name="connsiteX17" fmla="*/ 20502260 w 21922692"/>
                  <a:gd name="connsiteY17" fmla="*/ 32879836 h 86347196"/>
                  <a:gd name="connsiteX18" fmla="*/ 16685916 w 21922692"/>
                  <a:gd name="connsiteY18" fmla="*/ 34813588 h 86347196"/>
                  <a:gd name="connsiteX19" fmla="*/ 18126076 w 21922692"/>
                  <a:gd name="connsiteY19" fmla="*/ 38125956 h 86347196"/>
                  <a:gd name="connsiteX20" fmla="*/ 19710252 w 21922692"/>
                  <a:gd name="connsiteY20" fmla="*/ 45110732 h 86347196"/>
                  <a:gd name="connsiteX21" fmla="*/ 19134188 w 21922692"/>
                  <a:gd name="connsiteY21" fmla="*/ 46118844 h 86347196"/>
                  <a:gd name="connsiteX22" fmla="*/ 16901940 w 21922692"/>
                  <a:gd name="connsiteY22" fmla="*/ 61816588 h 86347196"/>
                  <a:gd name="connsiteX23" fmla="*/ 14741700 w 21922692"/>
                  <a:gd name="connsiteY23" fmla="*/ 83058949 h 86347196"/>
                  <a:gd name="connsiteX24" fmla="*/ 10349212 w 21922692"/>
                  <a:gd name="connsiteY24" fmla="*/ 81978828 h 86347196"/>
                  <a:gd name="connsiteX25" fmla="*/ 9845156 w 21922692"/>
                  <a:gd name="connsiteY25" fmla="*/ 52383540 h 86347196"/>
                  <a:gd name="connsiteX26" fmla="*/ 8693028 w 21922692"/>
                  <a:gd name="connsiteY26" fmla="*/ 61096508 h 86347196"/>
                  <a:gd name="connsiteX27" fmla="*/ 8981060 w 21922692"/>
                  <a:gd name="connsiteY27" fmla="*/ 77946380 h 86347196"/>
                  <a:gd name="connsiteX28" fmla="*/ 8116964 w 21922692"/>
                  <a:gd name="connsiteY28" fmla="*/ 82626900 h 86347196"/>
                  <a:gd name="connsiteX29" fmla="*/ 3868492 w 21922692"/>
                  <a:gd name="connsiteY29" fmla="*/ 81186740 h 86347196"/>
                  <a:gd name="connsiteX30" fmla="*/ 3148412 w 21922692"/>
                  <a:gd name="connsiteY30" fmla="*/ 63832812 h 86347196"/>
                  <a:gd name="connsiteX31" fmla="*/ 628132 w 21922692"/>
                  <a:gd name="connsiteY31" fmla="*/ 46694908 h 86347196"/>
                  <a:gd name="connsiteX32" fmla="*/ 1852268 w 21922692"/>
                  <a:gd name="connsiteY32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6563407 w 21922692"/>
                  <a:gd name="connsiteY8" fmla="*/ 1406440 h 86347196"/>
                  <a:gd name="connsiteX9" fmla="*/ 8464897 w 21922692"/>
                  <a:gd name="connsiteY9" fmla="*/ 917806 h 86347196"/>
                  <a:gd name="connsiteX10" fmla="*/ 15598346 w 21922692"/>
                  <a:gd name="connsiteY10" fmla="*/ 14672567 h 86347196"/>
                  <a:gd name="connsiteX11" fmla="*/ 17512501 w 21922692"/>
                  <a:gd name="connsiteY11" fmla="*/ 14505453 h 86347196"/>
                  <a:gd name="connsiteX12" fmla="*/ 17905440 w 21922692"/>
                  <a:gd name="connsiteY12" fmla="*/ 14678799 h 86347196"/>
                  <a:gd name="connsiteX13" fmla="*/ 17101989 w 21922692"/>
                  <a:gd name="connsiteY13" fmla="*/ 16112627 h 86347196"/>
                  <a:gd name="connsiteX14" fmla="*/ 18990172 w 21922692"/>
                  <a:gd name="connsiteY14" fmla="*/ 16694956 h 86347196"/>
                  <a:gd name="connsiteX15" fmla="*/ 20487986 w 21922692"/>
                  <a:gd name="connsiteY15" fmla="*/ 23197949 h 86347196"/>
                  <a:gd name="connsiteX16" fmla="*/ 21690980 w 21922692"/>
                  <a:gd name="connsiteY16" fmla="*/ 29679436 h 86347196"/>
                  <a:gd name="connsiteX17" fmla="*/ 20502260 w 21922692"/>
                  <a:gd name="connsiteY17" fmla="*/ 32879836 h 86347196"/>
                  <a:gd name="connsiteX18" fmla="*/ 16685916 w 21922692"/>
                  <a:gd name="connsiteY18" fmla="*/ 34813588 h 86347196"/>
                  <a:gd name="connsiteX19" fmla="*/ 18126076 w 21922692"/>
                  <a:gd name="connsiteY19" fmla="*/ 38125956 h 86347196"/>
                  <a:gd name="connsiteX20" fmla="*/ 19710252 w 21922692"/>
                  <a:gd name="connsiteY20" fmla="*/ 45110732 h 86347196"/>
                  <a:gd name="connsiteX21" fmla="*/ 19134188 w 21922692"/>
                  <a:gd name="connsiteY21" fmla="*/ 46118844 h 86347196"/>
                  <a:gd name="connsiteX22" fmla="*/ 16901940 w 21922692"/>
                  <a:gd name="connsiteY22" fmla="*/ 61816588 h 86347196"/>
                  <a:gd name="connsiteX23" fmla="*/ 14741700 w 21922692"/>
                  <a:gd name="connsiteY23" fmla="*/ 83058949 h 86347196"/>
                  <a:gd name="connsiteX24" fmla="*/ 10349212 w 21922692"/>
                  <a:gd name="connsiteY24" fmla="*/ 81978828 h 86347196"/>
                  <a:gd name="connsiteX25" fmla="*/ 9845156 w 21922692"/>
                  <a:gd name="connsiteY25" fmla="*/ 52383540 h 86347196"/>
                  <a:gd name="connsiteX26" fmla="*/ 8693028 w 21922692"/>
                  <a:gd name="connsiteY26" fmla="*/ 61096508 h 86347196"/>
                  <a:gd name="connsiteX27" fmla="*/ 8981060 w 21922692"/>
                  <a:gd name="connsiteY27" fmla="*/ 77946380 h 86347196"/>
                  <a:gd name="connsiteX28" fmla="*/ 8116964 w 21922692"/>
                  <a:gd name="connsiteY28" fmla="*/ 82626900 h 86347196"/>
                  <a:gd name="connsiteX29" fmla="*/ 3868492 w 21922692"/>
                  <a:gd name="connsiteY29" fmla="*/ 81186740 h 86347196"/>
                  <a:gd name="connsiteX30" fmla="*/ 3148412 w 21922692"/>
                  <a:gd name="connsiteY30" fmla="*/ 63832812 h 86347196"/>
                  <a:gd name="connsiteX31" fmla="*/ 628132 w 21922692"/>
                  <a:gd name="connsiteY31" fmla="*/ 46694908 h 86347196"/>
                  <a:gd name="connsiteX32" fmla="*/ 1852268 w 21922692"/>
                  <a:gd name="connsiteY32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6563407 w 21922692"/>
                  <a:gd name="connsiteY8" fmla="*/ 1406440 h 86347196"/>
                  <a:gd name="connsiteX9" fmla="*/ 8464897 w 21922692"/>
                  <a:gd name="connsiteY9" fmla="*/ 917806 h 86347196"/>
                  <a:gd name="connsiteX10" fmla="*/ 15598346 w 21922692"/>
                  <a:gd name="connsiteY10" fmla="*/ 14672567 h 86347196"/>
                  <a:gd name="connsiteX11" fmla="*/ 17512501 w 21922692"/>
                  <a:gd name="connsiteY11" fmla="*/ 14505453 h 86347196"/>
                  <a:gd name="connsiteX12" fmla="*/ 17905440 w 21922692"/>
                  <a:gd name="connsiteY12" fmla="*/ 14678799 h 86347196"/>
                  <a:gd name="connsiteX13" fmla="*/ 17101989 w 21922692"/>
                  <a:gd name="connsiteY13" fmla="*/ 16112627 h 86347196"/>
                  <a:gd name="connsiteX14" fmla="*/ 18990172 w 21922692"/>
                  <a:gd name="connsiteY14" fmla="*/ 16694956 h 86347196"/>
                  <a:gd name="connsiteX15" fmla="*/ 20487986 w 21922692"/>
                  <a:gd name="connsiteY15" fmla="*/ 23197949 h 86347196"/>
                  <a:gd name="connsiteX16" fmla="*/ 21690980 w 21922692"/>
                  <a:gd name="connsiteY16" fmla="*/ 29679436 h 86347196"/>
                  <a:gd name="connsiteX17" fmla="*/ 20502260 w 21922692"/>
                  <a:gd name="connsiteY17" fmla="*/ 32879836 h 86347196"/>
                  <a:gd name="connsiteX18" fmla="*/ 16685916 w 21922692"/>
                  <a:gd name="connsiteY18" fmla="*/ 34813588 h 86347196"/>
                  <a:gd name="connsiteX19" fmla="*/ 18126076 w 21922692"/>
                  <a:gd name="connsiteY19" fmla="*/ 38125956 h 86347196"/>
                  <a:gd name="connsiteX20" fmla="*/ 19710252 w 21922692"/>
                  <a:gd name="connsiteY20" fmla="*/ 45110732 h 86347196"/>
                  <a:gd name="connsiteX21" fmla="*/ 19134188 w 21922692"/>
                  <a:gd name="connsiteY21" fmla="*/ 46118844 h 86347196"/>
                  <a:gd name="connsiteX22" fmla="*/ 16901940 w 21922692"/>
                  <a:gd name="connsiteY22" fmla="*/ 61816588 h 86347196"/>
                  <a:gd name="connsiteX23" fmla="*/ 14741700 w 21922692"/>
                  <a:gd name="connsiteY23" fmla="*/ 83058949 h 86347196"/>
                  <a:gd name="connsiteX24" fmla="*/ 10349212 w 21922692"/>
                  <a:gd name="connsiteY24" fmla="*/ 81978828 h 86347196"/>
                  <a:gd name="connsiteX25" fmla="*/ 9845156 w 21922692"/>
                  <a:gd name="connsiteY25" fmla="*/ 52383540 h 86347196"/>
                  <a:gd name="connsiteX26" fmla="*/ 8693028 w 21922692"/>
                  <a:gd name="connsiteY26" fmla="*/ 61096508 h 86347196"/>
                  <a:gd name="connsiteX27" fmla="*/ 8981060 w 21922692"/>
                  <a:gd name="connsiteY27" fmla="*/ 77946380 h 86347196"/>
                  <a:gd name="connsiteX28" fmla="*/ 8116964 w 21922692"/>
                  <a:gd name="connsiteY28" fmla="*/ 82626900 h 86347196"/>
                  <a:gd name="connsiteX29" fmla="*/ 3868492 w 21922692"/>
                  <a:gd name="connsiteY29" fmla="*/ 81186740 h 86347196"/>
                  <a:gd name="connsiteX30" fmla="*/ 3148412 w 21922692"/>
                  <a:gd name="connsiteY30" fmla="*/ 63832812 h 86347196"/>
                  <a:gd name="connsiteX31" fmla="*/ 628132 w 21922692"/>
                  <a:gd name="connsiteY31" fmla="*/ 46694908 h 86347196"/>
                  <a:gd name="connsiteX32" fmla="*/ 1852268 w 21922692"/>
                  <a:gd name="connsiteY32" fmla="*/ 36469772 h 86347196"/>
                  <a:gd name="connsiteX0" fmla="*/ 1852268 w 21922692"/>
                  <a:gd name="connsiteY0" fmla="*/ 36469772 h 86347196"/>
                  <a:gd name="connsiteX1" fmla="*/ 2500339 w 21922692"/>
                  <a:gd name="connsiteY1" fmla="*/ 31141180 h 86347196"/>
                  <a:gd name="connsiteX2" fmla="*/ 2788371 w 21922692"/>
                  <a:gd name="connsiteY2" fmla="*/ 29268972 h 86347196"/>
                  <a:gd name="connsiteX3" fmla="*/ 727586 w 21922692"/>
                  <a:gd name="connsiteY3" fmla="*/ 18014837 h 86347196"/>
                  <a:gd name="connsiteX4" fmla="*/ 2265940 w 21922692"/>
                  <a:gd name="connsiteY4" fmla="*/ 17045579 h 86347196"/>
                  <a:gd name="connsiteX5" fmla="*/ 966885 w 21922692"/>
                  <a:gd name="connsiteY5" fmla="*/ 17613765 h 86347196"/>
                  <a:gd name="connsiteX6" fmla="*/ 120804 w 21922692"/>
                  <a:gd name="connsiteY6" fmla="*/ 17112424 h 86347196"/>
                  <a:gd name="connsiteX7" fmla="*/ 3242469 w 21922692"/>
                  <a:gd name="connsiteY7" fmla="*/ 16112627 h 86347196"/>
                  <a:gd name="connsiteX8" fmla="*/ 6563407 w 21922692"/>
                  <a:gd name="connsiteY8" fmla="*/ 1406440 h 86347196"/>
                  <a:gd name="connsiteX9" fmla="*/ 8464897 w 21922692"/>
                  <a:gd name="connsiteY9" fmla="*/ 917806 h 86347196"/>
                  <a:gd name="connsiteX10" fmla="*/ 15598346 w 21922692"/>
                  <a:gd name="connsiteY10" fmla="*/ 14672567 h 86347196"/>
                  <a:gd name="connsiteX11" fmla="*/ 17512501 w 21922692"/>
                  <a:gd name="connsiteY11" fmla="*/ 14505453 h 86347196"/>
                  <a:gd name="connsiteX12" fmla="*/ 17905440 w 21922692"/>
                  <a:gd name="connsiteY12" fmla="*/ 14678799 h 86347196"/>
                  <a:gd name="connsiteX13" fmla="*/ 17101989 w 21922692"/>
                  <a:gd name="connsiteY13" fmla="*/ 16112627 h 86347196"/>
                  <a:gd name="connsiteX14" fmla="*/ 18990172 w 21922692"/>
                  <a:gd name="connsiteY14" fmla="*/ 16694956 h 86347196"/>
                  <a:gd name="connsiteX15" fmla="*/ 20487986 w 21922692"/>
                  <a:gd name="connsiteY15" fmla="*/ 23197949 h 86347196"/>
                  <a:gd name="connsiteX16" fmla="*/ 21690980 w 21922692"/>
                  <a:gd name="connsiteY16" fmla="*/ 29679436 h 86347196"/>
                  <a:gd name="connsiteX17" fmla="*/ 20502260 w 21922692"/>
                  <a:gd name="connsiteY17" fmla="*/ 32879836 h 86347196"/>
                  <a:gd name="connsiteX18" fmla="*/ 16685916 w 21922692"/>
                  <a:gd name="connsiteY18" fmla="*/ 34813588 h 86347196"/>
                  <a:gd name="connsiteX19" fmla="*/ 18126076 w 21922692"/>
                  <a:gd name="connsiteY19" fmla="*/ 38125956 h 86347196"/>
                  <a:gd name="connsiteX20" fmla="*/ 19710252 w 21922692"/>
                  <a:gd name="connsiteY20" fmla="*/ 45110732 h 86347196"/>
                  <a:gd name="connsiteX21" fmla="*/ 19134188 w 21922692"/>
                  <a:gd name="connsiteY21" fmla="*/ 46118844 h 86347196"/>
                  <a:gd name="connsiteX22" fmla="*/ 16901940 w 21922692"/>
                  <a:gd name="connsiteY22" fmla="*/ 61816588 h 86347196"/>
                  <a:gd name="connsiteX23" fmla="*/ 14741700 w 21922692"/>
                  <a:gd name="connsiteY23" fmla="*/ 83058949 h 86347196"/>
                  <a:gd name="connsiteX24" fmla="*/ 10349212 w 21922692"/>
                  <a:gd name="connsiteY24" fmla="*/ 81978828 h 86347196"/>
                  <a:gd name="connsiteX25" fmla="*/ 9845156 w 21922692"/>
                  <a:gd name="connsiteY25" fmla="*/ 52383540 h 86347196"/>
                  <a:gd name="connsiteX26" fmla="*/ 8693028 w 21922692"/>
                  <a:gd name="connsiteY26" fmla="*/ 61096508 h 86347196"/>
                  <a:gd name="connsiteX27" fmla="*/ 8981060 w 21922692"/>
                  <a:gd name="connsiteY27" fmla="*/ 77946380 h 86347196"/>
                  <a:gd name="connsiteX28" fmla="*/ 8116964 w 21922692"/>
                  <a:gd name="connsiteY28" fmla="*/ 82626900 h 86347196"/>
                  <a:gd name="connsiteX29" fmla="*/ 3868492 w 21922692"/>
                  <a:gd name="connsiteY29" fmla="*/ 81186740 h 86347196"/>
                  <a:gd name="connsiteX30" fmla="*/ 3148412 w 21922692"/>
                  <a:gd name="connsiteY30" fmla="*/ 63832812 h 86347196"/>
                  <a:gd name="connsiteX31" fmla="*/ 628132 w 21922692"/>
                  <a:gd name="connsiteY31" fmla="*/ 46694908 h 86347196"/>
                  <a:gd name="connsiteX32" fmla="*/ 1852268 w 21922692"/>
                  <a:gd name="connsiteY32" fmla="*/ 36469772 h 86347196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637096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637096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637096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637096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637096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563407 w 21922692"/>
                  <a:gd name="connsiteY8" fmla="*/ 1229281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761379 w 21922692"/>
                  <a:gd name="connsiteY8" fmla="*/ 1007211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700428 h 85577852"/>
                  <a:gd name="connsiteX1" fmla="*/ 2500339 w 21922692"/>
                  <a:gd name="connsiteY1" fmla="*/ 30371836 h 85577852"/>
                  <a:gd name="connsiteX2" fmla="*/ 2788371 w 21922692"/>
                  <a:gd name="connsiteY2" fmla="*/ 28499628 h 85577852"/>
                  <a:gd name="connsiteX3" fmla="*/ 727586 w 21922692"/>
                  <a:gd name="connsiteY3" fmla="*/ 17245493 h 85577852"/>
                  <a:gd name="connsiteX4" fmla="*/ 2265940 w 21922692"/>
                  <a:gd name="connsiteY4" fmla="*/ 16276235 h 85577852"/>
                  <a:gd name="connsiteX5" fmla="*/ 966885 w 21922692"/>
                  <a:gd name="connsiteY5" fmla="*/ 16844421 h 85577852"/>
                  <a:gd name="connsiteX6" fmla="*/ 120804 w 21922692"/>
                  <a:gd name="connsiteY6" fmla="*/ 16343080 h 85577852"/>
                  <a:gd name="connsiteX7" fmla="*/ 3242469 w 21922692"/>
                  <a:gd name="connsiteY7" fmla="*/ 15343283 h 85577852"/>
                  <a:gd name="connsiteX8" fmla="*/ 6761379 w 21922692"/>
                  <a:gd name="connsiteY8" fmla="*/ 1007211 h 85577852"/>
                  <a:gd name="connsiteX9" fmla="*/ 8464897 w 21922692"/>
                  <a:gd name="connsiteY9" fmla="*/ 148462 h 85577852"/>
                  <a:gd name="connsiteX10" fmla="*/ 15598346 w 21922692"/>
                  <a:gd name="connsiteY10" fmla="*/ 13903223 h 85577852"/>
                  <a:gd name="connsiteX11" fmla="*/ 17512501 w 21922692"/>
                  <a:gd name="connsiteY11" fmla="*/ 13736109 h 85577852"/>
                  <a:gd name="connsiteX12" fmla="*/ 17905440 w 21922692"/>
                  <a:gd name="connsiteY12" fmla="*/ 13909455 h 85577852"/>
                  <a:gd name="connsiteX13" fmla="*/ 17101989 w 21922692"/>
                  <a:gd name="connsiteY13" fmla="*/ 15343283 h 85577852"/>
                  <a:gd name="connsiteX14" fmla="*/ 18990172 w 21922692"/>
                  <a:gd name="connsiteY14" fmla="*/ 15925612 h 85577852"/>
                  <a:gd name="connsiteX15" fmla="*/ 20487986 w 21922692"/>
                  <a:gd name="connsiteY15" fmla="*/ 22428605 h 85577852"/>
                  <a:gd name="connsiteX16" fmla="*/ 21690980 w 21922692"/>
                  <a:gd name="connsiteY16" fmla="*/ 28910092 h 85577852"/>
                  <a:gd name="connsiteX17" fmla="*/ 20502260 w 21922692"/>
                  <a:gd name="connsiteY17" fmla="*/ 32110492 h 85577852"/>
                  <a:gd name="connsiteX18" fmla="*/ 16685916 w 21922692"/>
                  <a:gd name="connsiteY18" fmla="*/ 34044244 h 85577852"/>
                  <a:gd name="connsiteX19" fmla="*/ 18126076 w 21922692"/>
                  <a:gd name="connsiteY19" fmla="*/ 37356612 h 85577852"/>
                  <a:gd name="connsiteX20" fmla="*/ 19710252 w 21922692"/>
                  <a:gd name="connsiteY20" fmla="*/ 44341388 h 85577852"/>
                  <a:gd name="connsiteX21" fmla="*/ 19134188 w 21922692"/>
                  <a:gd name="connsiteY21" fmla="*/ 45349500 h 85577852"/>
                  <a:gd name="connsiteX22" fmla="*/ 16901940 w 21922692"/>
                  <a:gd name="connsiteY22" fmla="*/ 61047244 h 85577852"/>
                  <a:gd name="connsiteX23" fmla="*/ 14741700 w 21922692"/>
                  <a:gd name="connsiteY23" fmla="*/ 82289605 h 85577852"/>
                  <a:gd name="connsiteX24" fmla="*/ 10349212 w 21922692"/>
                  <a:gd name="connsiteY24" fmla="*/ 81209484 h 85577852"/>
                  <a:gd name="connsiteX25" fmla="*/ 9845156 w 21922692"/>
                  <a:gd name="connsiteY25" fmla="*/ 51614196 h 85577852"/>
                  <a:gd name="connsiteX26" fmla="*/ 8693028 w 21922692"/>
                  <a:gd name="connsiteY26" fmla="*/ 60327164 h 85577852"/>
                  <a:gd name="connsiteX27" fmla="*/ 8981060 w 21922692"/>
                  <a:gd name="connsiteY27" fmla="*/ 77177036 h 85577852"/>
                  <a:gd name="connsiteX28" fmla="*/ 8116964 w 21922692"/>
                  <a:gd name="connsiteY28" fmla="*/ 81857556 h 85577852"/>
                  <a:gd name="connsiteX29" fmla="*/ 3868492 w 21922692"/>
                  <a:gd name="connsiteY29" fmla="*/ 80417396 h 85577852"/>
                  <a:gd name="connsiteX30" fmla="*/ 3148412 w 21922692"/>
                  <a:gd name="connsiteY30" fmla="*/ 63063468 h 85577852"/>
                  <a:gd name="connsiteX31" fmla="*/ 628132 w 21922692"/>
                  <a:gd name="connsiteY31" fmla="*/ 45925564 h 85577852"/>
                  <a:gd name="connsiteX32" fmla="*/ 1852268 w 21922692"/>
                  <a:gd name="connsiteY32" fmla="*/ 35700428 h 85577852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27586 w 21922692"/>
                  <a:gd name="connsiteY3" fmla="*/ 17097031 h 85429390"/>
                  <a:gd name="connsiteX4" fmla="*/ 2265940 w 21922692"/>
                  <a:gd name="connsiteY4" fmla="*/ 16127773 h 85429390"/>
                  <a:gd name="connsiteX5" fmla="*/ 966885 w 21922692"/>
                  <a:gd name="connsiteY5" fmla="*/ 16695959 h 85429390"/>
                  <a:gd name="connsiteX6" fmla="*/ 120804 w 21922692"/>
                  <a:gd name="connsiteY6" fmla="*/ 16194618 h 85429390"/>
                  <a:gd name="connsiteX7" fmla="*/ 3242469 w 21922692"/>
                  <a:gd name="connsiteY7" fmla="*/ 15194821 h 85429390"/>
                  <a:gd name="connsiteX8" fmla="*/ 6761379 w 21922692"/>
                  <a:gd name="connsiteY8" fmla="*/ 858749 h 85429390"/>
                  <a:gd name="connsiteX9" fmla="*/ 8464897 w 21922692"/>
                  <a:gd name="connsiteY9" fmla="*/ 0 h 85429390"/>
                  <a:gd name="connsiteX10" fmla="*/ 15598346 w 21922692"/>
                  <a:gd name="connsiteY10" fmla="*/ 13754761 h 85429390"/>
                  <a:gd name="connsiteX11" fmla="*/ 17512501 w 21922692"/>
                  <a:gd name="connsiteY11" fmla="*/ 13587647 h 85429390"/>
                  <a:gd name="connsiteX12" fmla="*/ 17905440 w 21922692"/>
                  <a:gd name="connsiteY12" fmla="*/ 13760993 h 85429390"/>
                  <a:gd name="connsiteX13" fmla="*/ 17101989 w 21922692"/>
                  <a:gd name="connsiteY13" fmla="*/ 15194821 h 85429390"/>
                  <a:gd name="connsiteX14" fmla="*/ 18990172 w 21922692"/>
                  <a:gd name="connsiteY14" fmla="*/ 15777150 h 85429390"/>
                  <a:gd name="connsiteX15" fmla="*/ 20487986 w 21922692"/>
                  <a:gd name="connsiteY15" fmla="*/ 22280143 h 85429390"/>
                  <a:gd name="connsiteX16" fmla="*/ 21690980 w 21922692"/>
                  <a:gd name="connsiteY16" fmla="*/ 28761630 h 85429390"/>
                  <a:gd name="connsiteX17" fmla="*/ 20502260 w 21922692"/>
                  <a:gd name="connsiteY17" fmla="*/ 31962030 h 85429390"/>
                  <a:gd name="connsiteX18" fmla="*/ 16685916 w 21922692"/>
                  <a:gd name="connsiteY18" fmla="*/ 33895782 h 85429390"/>
                  <a:gd name="connsiteX19" fmla="*/ 18126076 w 21922692"/>
                  <a:gd name="connsiteY19" fmla="*/ 37208150 h 85429390"/>
                  <a:gd name="connsiteX20" fmla="*/ 19710252 w 21922692"/>
                  <a:gd name="connsiteY20" fmla="*/ 44192926 h 85429390"/>
                  <a:gd name="connsiteX21" fmla="*/ 19134188 w 21922692"/>
                  <a:gd name="connsiteY21" fmla="*/ 45201038 h 85429390"/>
                  <a:gd name="connsiteX22" fmla="*/ 16901940 w 21922692"/>
                  <a:gd name="connsiteY22" fmla="*/ 60898782 h 85429390"/>
                  <a:gd name="connsiteX23" fmla="*/ 14741700 w 21922692"/>
                  <a:gd name="connsiteY23" fmla="*/ 82141143 h 85429390"/>
                  <a:gd name="connsiteX24" fmla="*/ 10349212 w 21922692"/>
                  <a:gd name="connsiteY24" fmla="*/ 81061022 h 85429390"/>
                  <a:gd name="connsiteX25" fmla="*/ 9845156 w 21922692"/>
                  <a:gd name="connsiteY25" fmla="*/ 51465734 h 85429390"/>
                  <a:gd name="connsiteX26" fmla="*/ 8693028 w 21922692"/>
                  <a:gd name="connsiteY26" fmla="*/ 60178702 h 85429390"/>
                  <a:gd name="connsiteX27" fmla="*/ 8981060 w 21922692"/>
                  <a:gd name="connsiteY27" fmla="*/ 77028574 h 85429390"/>
                  <a:gd name="connsiteX28" fmla="*/ 8116964 w 21922692"/>
                  <a:gd name="connsiteY28" fmla="*/ 81709094 h 85429390"/>
                  <a:gd name="connsiteX29" fmla="*/ 3868492 w 21922692"/>
                  <a:gd name="connsiteY29" fmla="*/ 80268934 h 85429390"/>
                  <a:gd name="connsiteX30" fmla="*/ 3148412 w 21922692"/>
                  <a:gd name="connsiteY30" fmla="*/ 62915006 h 85429390"/>
                  <a:gd name="connsiteX31" fmla="*/ 628132 w 21922692"/>
                  <a:gd name="connsiteY31" fmla="*/ 45777102 h 85429390"/>
                  <a:gd name="connsiteX32" fmla="*/ 1852268 w 21922692"/>
                  <a:gd name="connsiteY32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27586 w 21922692"/>
                  <a:gd name="connsiteY3" fmla="*/ 17097031 h 85429390"/>
                  <a:gd name="connsiteX4" fmla="*/ 2265940 w 21922692"/>
                  <a:gd name="connsiteY4" fmla="*/ 16127773 h 85429390"/>
                  <a:gd name="connsiteX5" fmla="*/ 966885 w 21922692"/>
                  <a:gd name="connsiteY5" fmla="*/ 16695959 h 85429390"/>
                  <a:gd name="connsiteX6" fmla="*/ 120804 w 21922692"/>
                  <a:gd name="connsiteY6" fmla="*/ 16194618 h 85429390"/>
                  <a:gd name="connsiteX7" fmla="*/ 3242469 w 21922692"/>
                  <a:gd name="connsiteY7" fmla="*/ 15194821 h 85429390"/>
                  <a:gd name="connsiteX8" fmla="*/ 6761379 w 21922692"/>
                  <a:gd name="connsiteY8" fmla="*/ 858749 h 85429390"/>
                  <a:gd name="connsiteX9" fmla="*/ 8464897 w 21922692"/>
                  <a:gd name="connsiteY9" fmla="*/ 0 h 85429390"/>
                  <a:gd name="connsiteX10" fmla="*/ 15598346 w 21922692"/>
                  <a:gd name="connsiteY10" fmla="*/ 13754761 h 85429390"/>
                  <a:gd name="connsiteX11" fmla="*/ 17512501 w 21922692"/>
                  <a:gd name="connsiteY11" fmla="*/ 13587647 h 85429390"/>
                  <a:gd name="connsiteX12" fmla="*/ 17905440 w 21922692"/>
                  <a:gd name="connsiteY12" fmla="*/ 13760993 h 85429390"/>
                  <a:gd name="connsiteX13" fmla="*/ 17101989 w 21922692"/>
                  <a:gd name="connsiteY13" fmla="*/ 15194821 h 85429390"/>
                  <a:gd name="connsiteX14" fmla="*/ 18990172 w 21922692"/>
                  <a:gd name="connsiteY14" fmla="*/ 15777150 h 85429390"/>
                  <a:gd name="connsiteX15" fmla="*/ 20487986 w 21922692"/>
                  <a:gd name="connsiteY15" fmla="*/ 22280143 h 85429390"/>
                  <a:gd name="connsiteX16" fmla="*/ 21690980 w 21922692"/>
                  <a:gd name="connsiteY16" fmla="*/ 28761630 h 85429390"/>
                  <a:gd name="connsiteX17" fmla="*/ 20502260 w 21922692"/>
                  <a:gd name="connsiteY17" fmla="*/ 31962030 h 85429390"/>
                  <a:gd name="connsiteX18" fmla="*/ 16685916 w 21922692"/>
                  <a:gd name="connsiteY18" fmla="*/ 33895782 h 85429390"/>
                  <a:gd name="connsiteX19" fmla="*/ 18126076 w 21922692"/>
                  <a:gd name="connsiteY19" fmla="*/ 37208150 h 85429390"/>
                  <a:gd name="connsiteX20" fmla="*/ 19710252 w 21922692"/>
                  <a:gd name="connsiteY20" fmla="*/ 44192926 h 85429390"/>
                  <a:gd name="connsiteX21" fmla="*/ 19134188 w 21922692"/>
                  <a:gd name="connsiteY21" fmla="*/ 45201038 h 85429390"/>
                  <a:gd name="connsiteX22" fmla="*/ 16901940 w 21922692"/>
                  <a:gd name="connsiteY22" fmla="*/ 60898782 h 85429390"/>
                  <a:gd name="connsiteX23" fmla="*/ 14741700 w 21922692"/>
                  <a:gd name="connsiteY23" fmla="*/ 82141143 h 85429390"/>
                  <a:gd name="connsiteX24" fmla="*/ 10349212 w 21922692"/>
                  <a:gd name="connsiteY24" fmla="*/ 81061022 h 85429390"/>
                  <a:gd name="connsiteX25" fmla="*/ 9845156 w 21922692"/>
                  <a:gd name="connsiteY25" fmla="*/ 51465734 h 85429390"/>
                  <a:gd name="connsiteX26" fmla="*/ 8693028 w 21922692"/>
                  <a:gd name="connsiteY26" fmla="*/ 60178702 h 85429390"/>
                  <a:gd name="connsiteX27" fmla="*/ 8981060 w 21922692"/>
                  <a:gd name="connsiteY27" fmla="*/ 77028574 h 85429390"/>
                  <a:gd name="connsiteX28" fmla="*/ 8116964 w 21922692"/>
                  <a:gd name="connsiteY28" fmla="*/ 81709094 h 85429390"/>
                  <a:gd name="connsiteX29" fmla="*/ 3868492 w 21922692"/>
                  <a:gd name="connsiteY29" fmla="*/ 80268934 h 85429390"/>
                  <a:gd name="connsiteX30" fmla="*/ 3148412 w 21922692"/>
                  <a:gd name="connsiteY30" fmla="*/ 62915006 h 85429390"/>
                  <a:gd name="connsiteX31" fmla="*/ 628132 w 21922692"/>
                  <a:gd name="connsiteY31" fmla="*/ 45777102 h 85429390"/>
                  <a:gd name="connsiteX32" fmla="*/ 1852268 w 21922692"/>
                  <a:gd name="connsiteY32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27586 w 21922692"/>
                  <a:gd name="connsiteY3" fmla="*/ 17097031 h 85429390"/>
                  <a:gd name="connsiteX4" fmla="*/ 2265940 w 21922692"/>
                  <a:gd name="connsiteY4" fmla="*/ 16127773 h 85429390"/>
                  <a:gd name="connsiteX5" fmla="*/ 966885 w 21922692"/>
                  <a:gd name="connsiteY5" fmla="*/ 16695959 h 85429390"/>
                  <a:gd name="connsiteX6" fmla="*/ 120804 w 21922692"/>
                  <a:gd name="connsiteY6" fmla="*/ 16194618 h 85429390"/>
                  <a:gd name="connsiteX7" fmla="*/ 3242469 w 21922692"/>
                  <a:gd name="connsiteY7" fmla="*/ 15194821 h 85429390"/>
                  <a:gd name="connsiteX8" fmla="*/ 6761379 w 21922692"/>
                  <a:gd name="connsiteY8" fmla="*/ 858749 h 85429390"/>
                  <a:gd name="connsiteX9" fmla="*/ 8464897 w 21922692"/>
                  <a:gd name="connsiteY9" fmla="*/ 0 h 85429390"/>
                  <a:gd name="connsiteX10" fmla="*/ 15598346 w 21922692"/>
                  <a:gd name="connsiteY10" fmla="*/ 13754761 h 85429390"/>
                  <a:gd name="connsiteX11" fmla="*/ 17512501 w 21922692"/>
                  <a:gd name="connsiteY11" fmla="*/ 13587647 h 85429390"/>
                  <a:gd name="connsiteX12" fmla="*/ 17905440 w 21922692"/>
                  <a:gd name="connsiteY12" fmla="*/ 13760993 h 85429390"/>
                  <a:gd name="connsiteX13" fmla="*/ 17101989 w 21922692"/>
                  <a:gd name="connsiteY13" fmla="*/ 15194821 h 85429390"/>
                  <a:gd name="connsiteX14" fmla="*/ 18990172 w 21922692"/>
                  <a:gd name="connsiteY14" fmla="*/ 15777150 h 85429390"/>
                  <a:gd name="connsiteX15" fmla="*/ 20487986 w 21922692"/>
                  <a:gd name="connsiteY15" fmla="*/ 22280143 h 85429390"/>
                  <a:gd name="connsiteX16" fmla="*/ 21690980 w 21922692"/>
                  <a:gd name="connsiteY16" fmla="*/ 28761630 h 85429390"/>
                  <a:gd name="connsiteX17" fmla="*/ 20502260 w 21922692"/>
                  <a:gd name="connsiteY17" fmla="*/ 31962030 h 85429390"/>
                  <a:gd name="connsiteX18" fmla="*/ 16685916 w 21922692"/>
                  <a:gd name="connsiteY18" fmla="*/ 33895782 h 85429390"/>
                  <a:gd name="connsiteX19" fmla="*/ 18126076 w 21922692"/>
                  <a:gd name="connsiteY19" fmla="*/ 37208150 h 85429390"/>
                  <a:gd name="connsiteX20" fmla="*/ 19710252 w 21922692"/>
                  <a:gd name="connsiteY20" fmla="*/ 44192926 h 85429390"/>
                  <a:gd name="connsiteX21" fmla="*/ 19134188 w 21922692"/>
                  <a:gd name="connsiteY21" fmla="*/ 45201038 h 85429390"/>
                  <a:gd name="connsiteX22" fmla="*/ 16901940 w 21922692"/>
                  <a:gd name="connsiteY22" fmla="*/ 60898782 h 85429390"/>
                  <a:gd name="connsiteX23" fmla="*/ 14741700 w 21922692"/>
                  <a:gd name="connsiteY23" fmla="*/ 82141143 h 85429390"/>
                  <a:gd name="connsiteX24" fmla="*/ 10349212 w 21922692"/>
                  <a:gd name="connsiteY24" fmla="*/ 81061022 h 85429390"/>
                  <a:gd name="connsiteX25" fmla="*/ 9845156 w 21922692"/>
                  <a:gd name="connsiteY25" fmla="*/ 51465734 h 85429390"/>
                  <a:gd name="connsiteX26" fmla="*/ 8693028 w 21922692"/>
                  <a:gd name="connsiteY26" fmla="*/ 60178702 h 85429390"/>
                  <a:gd name="connsiteX27" fmla="*/ 8981060 w 21922692"/>
                  <a:gd name="connsiteY27" fmla="*/ 77028574 h 85429390"/>
                  <a:gd name="connsiteX28" fmla="*/ 8116964 w 21922692"/>
                  <a:gd name="connsiteY28" fmla="*/ 81709094 h 85429390"/>
                  <a:gd name="connsiteX29" fmla="*/ 3868492 w 21922692"/>
                  <a:gd name="connsiteY29" fmla="*/ 80268934 h 85429390"/>
                  <a:gd name="connsiteX30" fmla="*/ 3148412 w 21922692"/>
                  <a:gd name="connsiteY30" fmla="*/ 62915006 h 85429390"/>
                  <a:gd name="connsiteX31" fmla="*/ 628132 w 21922692"/>
                  <a:gd name="connsiteY31" fmla="*/ 45777102 h 85429390"/>
                  <a:gd name="connsiteX32" fmla="*/ 1852268 w 21922692"/>
                  <a:gd name="connsiteY32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27586 w 21922692"/>
                  <a:gd name="connsiteY3" fmla="*/ 17097031 h 85429390"/>
                  <a:gd name="connsiteX4" fmla="*/ 2265940 w 21922692"/>
                  <a:gd name="connsiteY4" fmla="*/ 16127773 h 85429390"/>
                  <a:gd name="connsiteX5" fmla="*/ 966885 w 21922692"/>
                  <a:gd name="connsiteY5" fmla="*/ 16695959 h 85429390"/>
                  <a:gd name="connsiteX6" fmla="*/ 120804 w 21922692"/>
                  <a:gd name="connsiteY6" fmla="*/ 16194618 h 85429390"/>
                  <a:gd name="connsiteX7" fmla="*/ 3242469 w 21922692"/>
                  <a:gd name="connsiteY7" fmla="*/ 15194821 h 85429390"/>
                  <a:gd name="connsiteX8" fmla="*/ 6761379 w 21922692"/>
                  <a:gd name="connsiteY8" fmla="*/ 858749 h 85429390"/>
                  <a:gd name="connsiteX9" fmla="*/ 8464897 w 21922692"/>
                  <a:gd name="connsiteY9" fmla="*/ 0 h 85429390"/>
                  <a:gd name="connsiteX10" fmla="*/ 15598346 w 21922692"/>
                  <a:gd name="connsiteY10" fmla="*/ 13754761 h 85429390"/>
                  <a:gd name="connsiteX11" fmla="*/ 17512501 w 21922692"/>
                  <a:gd name="connsiteY11" fmla="*/ 13587647 h 85429390"/>
                  <a:gd name="connsiteX12" fmla="*/ 17905440 w 21922692"/>
                  <a:gd name="connsiteY12" fmla="*/ 13760993 h 85429390"/>
                  <a:gd name="connsiteX13" fmla="*/ 17101989 w 21922692"/>
                  <a:gd name="connsiteY13" fmla="*/ 15194821 h 85429390"/>
                  <a:gd name="connsiteX14" fmla="*/ 18990172 w 21922692"/>
                  <a:gd name="connsiteY14" fmla="*/ 15777150 h 85429390"/>
                  <a:gd name="connsiteX15" fmla="*/ 20487986 w 21922692"/>
                  <a:gd name="connsiteY15" fmla="*/ 22280143 h 85429390"/>
                  <a:gd name="connsiteX16" fmla="*/ 21690980 w 21922692"/>
                  <a:gd name="connsiteY16" fmla="*/ 28761630 h 85429390"/>
                  <a:gd name="connsiteX17" fmla="*/ 20502260 w 21922692"/>
                  <a:gd name="connsiteY17" fmla="*/ 31962030 h 85429390"/>
                  <a:gd name="connsiteX18" fmla="*/ 16685916 w 21922692"/>
                  <a:gd name="connsiteY18" fmla="*/ 33895782 h 85429390"/>
                  <a:gd name="connsiteX19" fmla="*/ 18126076 w 21922692"/>
                  <a:gd name="connsiteY19" fmla="*/ 37208150 h 85429390"/>
                  <a:gd name="connsiteX20" fmla="*/ 19710252 w 21922692"/>
                  <a:gd name="connsiteY20" fmla="*/ 44192926 h 85429390"/>
                  <a:gd name="connsiteX21" fmla="*/ 19134188 w 21922692"/>
                  <a:gd name="connsiteY21" fmla="*/ 45201038 h 85429390"/>
                  <a:gd name="connsiteX22" fmla="*/ 16901940 w 21922692"/>
                  <a:gd name="connsiteY22" fmla="*/ 60898782 h 85429390"/>
                  <a:gd name="connsiteX23" fmla="*/ 14741700 w 21922692"/>
                  <a:gd name="connsiteY23" fmla="*/ 82141143 h 85429390"/>
                  <a:gd name="connsiteX24" fmla="*/ 10349212 w 21922692"/>
                  <a:gd name="connsiteY24" fmla="*/ 81061022 h 85429390"/>
                  <a:gd name="connsiteX25" fmla="*/ 9845156 w 21922692"/>
                  <a:gd name="connsiteY25" fmla="*/ 51465734 h 85429390"/>
                  <a:gd name="connsiteX26" fmla="*/ 8693028 w 21922692"/>
                  <a:gd name="connsiteY26" fmla="*/ 60178702 h 85429390"/>
                  <a:gd name="connsiteX27" fmla="*/ 8981060 w 21922692"/>
                  <a:gd name="connsiteY27" fmla="*/ 77028574 h 85429390"/>
                  <a:gd name="connsiteX28" fmla="*/ 8116964 w 21922692"/>
                  <a:gd name="connsiteY28" fmla="*/ 81709094 h 85429390"/>
                  <a:gd name="connsiteX29" fmla="*/ 3868492 w 21922692"/>
                  <a:gd name="connsiteY29" fmla="*/ 80268934 h 85429390"/>
                  <a:gd name="connsiteX30" fmla="*/ 3148412 w 21922692"/>
                  <a:gd name="connsiteY30" fmla="*/ 62915006 h 85429390"/>
                  <a:gd name="connsiteX31" fmla="*/ 628132 w 21922692"/>
                  <a:gd name="connsiteY31" fmla="*/ 45777102 h 85429390"/>
                  <a:gd name="connsiteX32" fmla="*/ 1852268 w 21922692"/>
                  <a:gd name="connsiteY32" fmla="*/ 35551966 h 85429390"/>
                  <a:gd name="connsiteX0" fmla="*/ 1852268 w 21922692"/>
                  <a:gd name="connsiteY0" fmla="*/ 35551966 h 85429390"/>
                  <a:gd name="connsiteX1" fmla="*/ 2500339 w 21922692"/>
                  <a:gd name="connsiteY1" fmla="*/ 30223374 h 85429390"/>
                  <a:gd name="connsiteX2" fmla="*/ 2788371 w 21922692"/>
                  <a:gd name="connsiteY2" fmla="*/ 28351166 h 85429390"/>
                  <a:gd name="connsiteX3" fmla="*/ 727586 w 21922692"/>
                  <a:gd name="connsiteY3" fmla="*/ 17097031 h 85429390"/>
                  <a:gd name="connsiteX4" fmla="*/ 2265940 w 21922692"/>
                  <a:gd name="connsiteY4" fmla="*/ 16127773 h 85429390"/>
                  <a:gd name="connsiteX5" fmla="*/ 966885 w 21922692"/>
                  <a:gd name="connsiteY5" fmla="*/ 16695959 h 85429390"/>
                  <a:gd name="connsiteX6" fmla="*/ 120804 w 21922692"/>
                  <a:gd name="connsiteY6" fmla="*/ 16194618 h 85429390"/>
                  <a:gd name="connsiteX7" fmla="*/ 3242469 w 21922692"/>
                  <a:gd name="connsiteY7" fmla="*/ 15194821 h 85429390"/>
                  <a:gd name="connsiteX8" fmla="*/ 6497417 w 21922692"/>
                  <a:gd name="connsiteY8" fmla="*/ 710704 h 85429390"/>
                  <a:gd name="connsiteX9" fmla="*/ 8464897 w 21922692"/>
                  <a:gd name="connsiteY9" fmla="*/ 0 h 85429390"/>
                  <a:gd name="connsiteX10" fmla="*/ 15598346 w 21922692"/>
                  <a:gd name="connsiteY10" fmla="*/ 13754761 h 85429390"/>
                  <a:gd name="connsiteX11" fmla="*/ 17512501 w 21922692"/>
                  <a:gd name="connsiteY11" fmla="*/ 13587647 h 85429390"/>
                  <a:gd name="connsiteX12" fmla="*/ 17905440 w 21922692"/>
                  <a:gd name="connsiteY12" fmla="*/ 13760993 h 85429390"/>
                  <a:gd name="connsiteX13" fmla="*/ 17101989 w 21922692"/>
                  <a:gd name="connsiteY13" fmla="*/ 15194821 h 85429390"/>
                  <a:gd name="connsiteX14" fmla="*/ 18990172 w 21922692"/>
                  <a:gd name="connsiteY14" fmla="*/ 15777150 h 85429390"/>
                  <a:gd name="connsiteX15" fmla="*/ 20487986 w 21922692"/>
                  <a:gd name="connsiteY15" fmla="*/ 22280143 h 85429390"/>
                  <a:gd name="connsiteX16" fmla="*/ 21690980 w 21922692"/>
                  <a:gd name="connsiteY16" fmla="*/ 28761630 h 85429390"/>
                  <a:gd name="connsiteX17" fmla="*/ 20502260 w 21922692"/>
                  <a:gd name="connsiteY17" fmla="*/ 31962030 h 85429390"/>
                  <a:gd name="connsiteX18" fmla="*/ 16685916 w 21922692"/>
                  <a:gd name="connsiteY18" fmla="*/ 33895782 h 85429390"/>
                  <a:gd name="connsiteX19" fmla="*/ 18126076 w 21922692"/>
                  <a:gd name="connsiteY19" fmla="*/ 37208150 h 85429390"/>
                  <a:gd name="connsiteX20" fmla="*/ 19710252 w 21922692"/>
                  <a:gd name="connsiteY20" fmla="*/ 44192926 h 85429390"/>
                  <a:gd name="connsiteX21" fmla="*/ 19134188 w 21922692"/>
                  <a:gd name="connsiteY21" fmla="*/ 45201038 h 85429390"/>
                  <a:gd name="connsiteX22" fmla="*/ 16901940 w 21922692"/>
                  <a:gd name="connsiteY22" fmla="*/ 60898782 h 85429390"/>
                  <a:gd name="connsiteX23" fmla="*/ 14741700 w 21922692"/>
                  <a:gd name="connsiteY23" fmla="*/ 82141143 h 85429390"/>
                  <a:gd name="connsiteX24" fmla="*/ 10349212 w 21922692"/>
                  <a:gd name="connsiteY24" fmla="*/ 81061022 h 85429390"/>
                  <a:gd name="connsiteX25" fmla="*/ 9845156 w 21922692"/>
                  <a:gd name="connsiteY25" fmla="*/ 51465734 h 85429390"/>
                  <a:gd name="connsiteX26" fmla="*/ 8693028 w 21922692"/>
                  <a:gd name="connsiteY26" fmla="*/ 60178702 h 85429390"/>
                  <a:gd name="connsiteX27" fmla="*/ 8981060 w 21922692"/>
                  <a:gd name="connsiteY27" fmla="*/ 77028574 h 85429390"/>
                  <a:gd name="connsiteX28" fmla="*/ 8116964 w 21922692"/>
                  <a:gd name="connsiteY28" fmla="*/ 81709094 h 85429390"/>
                  <a:gd name="connsiteX29" fmla="*/ 3868492 w 21922692"/>
                  <a:gd name="connsiteY29" fmla="*/ 80268934 h 85429390"/>
                  <a:gd name="connsiteX30" fmla="*/ 3148412 w 21922692"/>
                  <a:gd name="connsiteY30" fmla="*/ 62915006 h 85429390"/>
                  <a:gd name="connsiteX31" fmla="*/ 628132 w 21922692"/>
                  <a:gd name="connsiteY31" fmla="*/ 45777102 h 85429390"/>
                  <a:gd name="connsiteX32" fmla="*/ 1852268 w 21922692"/>
                  <a:gd name="connsiteY32" fmla="*/ 35551966 h 85429390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6497417 w 21922692"/>
                  <a:gd name="connsiteY8" fmla="*/ 962301 h 85680987"/>
                  <a:gd name="connsiteX9" fmla="*/ 8477135 w 21922692"/>
                  <a:gd name="connsiteY9" fmla="*/ 0 h 85680987"/>
                  <a:gd name="connsiteX10" fmla="*/ 15598346 w 21922692"/>
                  <a:gd name="connsiteY10" fmla="*/ 14006358 h 85680987"/>
                  <a:gd name="connsiteX11" fmla="*/ 17512501 w 21922692"/>
                  <a:gd name="connsiteY11" fmla="*/ 13839244 h 85680987"/>
                  <a:gd name="connsiteX12" fmla="*/ 17905440 w 21922692"/>
                  <a:gd name="connsiteY12" fmla="*/ 14012590 h 85680987"/>
                  <a:gd name="connsiteX13" fmla="*/ 17101989 w 21922692"/>
                  <a:gd name="connsiteY13" fmla="*/ 15446418 h 85680987"/>
                  <a:gd name="connsiteX14" fmla="*/ 18990172 w 21922692"/>
                  <a:gd name="connsiteY14" fmla="*/ 16028747 h 85680987"/>
                  <a:gd name="connsiteX15" fmla="*/ 20487986 w 21922692"/>
                  <a:gd name="connsiteY15" fmla="*/ 22531740 h 85680987"/>
                  <a:gd name="connsiteX16" fmla="*/ 21690980 w 21922692"/>
                  <a:gd name="connsiteY16" fmla="*/ 29013227 h 85680987"/>
                  <a:gd name="connsiteX17" fmla="*/ 20502260 w 21922692"/>
                  <a:gd name="connsiteY17" fmla="*/ 32213627 h 85680987"/>
                  <a:gd name="connsiteX18" fmla="*/ 16685916 w 21922692"/>
                  <a:gd name="connsiteY18" fmla="*/ 34147379 h 85680987"/>
                  <a:gd name="connsiteX19" fmla="*/ 18126076 w 21922692"/>
                  <a:gd name="connsiteY19" fmla="*/ 37459747 h 85680987"/>
                  <a:gd name="connsiteX20" fmla="*/ 19710252 w 21922692"/>
                  <a:gd name="connsiteY20" fmla="*/ 44444523 h 85680987"/>
                  <a:gd name="connsiteX21" fmla="*/ 19134188 w 21922692"/>
                  <a:gd name="connsiteY21" fmla="*/ 45452635 h 85680987"/>
                  <a:gd name="connsiteX22" fmla="*/ 16901940 w 21922692"/>
                  <a:gd name="connsiteY22" fmla="*/ 61150379 h 85680987"/>
                  <a:gd name="connsiteX23" fmla="*/ 14741700 w 21922692"/>
                  <a:gd name="connsiteY23" fmla="*/ 82392740 h 85680987"/>
                  <a:gd name="connsiteX24" fmla="*/ 10349212 w 21922692"/>
                  <a:gd name="connsiteY24" fmla="*/ 81312619 h 85680987"/>
                  <a:gd name="connsiteX25" fmla="*/ 9845156 w 21922692"/>
                  <a:gd name="connsiteY25" fmla="*/ 51717331 h 85680987"/>
                  <a:gd name="connsiteX26" fmla="*/ 8693028 w 21922692"/>
                  <a:gd name="connsiteY26" fmla="*/ 60430299 h 85680987"/>
                  <a:gd name="connsiteX27" fmla="*/ 8981060 w 21922692"/>
                  <a:gd name="connsiteY27" fmla="*/ 77280171 h 85680987"/>
                  <a:gd name="connsiteX28" fmla="*/ 8116964 w 21922692"/>
                  <a:gd name="connsiteY28" fmla="*/ 81960691 h 85680987"/>
                  <a:gd name="connsiteX29" fmla="*/ 3868492 w 21922692"/>
                  <a:gd name="connsiteY29" fmla="*/ 80520531 h 85680987"/>
                  <a:gd name="connsiteX30" fmla="*/ 3148412 w 21922692"/>
                  <a:gd name="connsiteY30" fmla="*/ 63166603 h 85680987"/>
                  <a:gd name="connsiteX31" fmla="*/ 628132 w 21922692"/>
                  <a:gd name="connsiteY31" fmla="*/ 46028699 h 85680987"/>
                  <a:gd name="connsiteX32" fmla="*/ 1852268 w 21922692"/>
                  <a:gd name="connsiteY32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36323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14116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14116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14116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14116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141169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2735952 w 21922692"/>
                  <a:gd name="connsiteY8" fmla="*/ 999312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215193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067146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067146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067146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733355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733355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733355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881401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0881401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6497417 w 21922692"/>
                  <a:gd name="connsiteY8" fmla="*/ 962301 h 85680987"/>
                  <a:gd name="connsiteX9" fmla="*/ 8477135 w 21922692"/>
                  <a:gd name="connsiteY9" fmla="*/ 0 h 85680987"/>
                  <a:gd name="connsiteX10" fmla="*/ 15598346 w 21922692"/>
                  <a:gd name="connsiteY10" fmla="*/ 14006358 h 85680987"/>
                  <a:gd name="connsiteX11" fmla="*/ 17512501 w 21922692"/>
                  <a:gd name="connsiteY11" fmla="*/ 13839244 h 85680987"/>
                  <a:gd name="connsiteX12" fmla="*/ 17905440 w 21922692"/>
                  <a:gd name="connsiteY12" fmla="*/ 14012590 h 85680987"/>
                  <a:gd name="connsiteX13" fmla="*/ 17101989 w 21922692"/>
                  <a:gd name="connsiteY13" fmla="*/ 15446418 h 85680987"/>
                  <a:gd name="connsiteX14" fmla="*/ 18990172 w 21922692"/>
                  <a:gd name="connsiteY14" fmla="*/ 16028747 h 85680987"/>
                  <a:gd name="connsiteX15" fmla="*/ 20487986 w 21922692"/>
                  <a:gd name="connsiteY15" fmla="*/ 22531740 h 85680987"/>
                  <a:gd name="connsiteX16" fmla="*/ 21690980 w 21922692"/>
                  <a:gd name="connsiteY16" fmla="*/ 29013227 h 85680987"/>
                  <a:gd name="connsiteX17" fmla="*/ 20502260 w 21922692"/>
                  <a:gd name="connsiteY17" fmla="*/ 32213627 h 85680987"/>
                  <a:gd name="connsiteX18" fmla="*/ 16685916 w 21922692"/>
                  <a:gd name="connsiteY18" fmla="*/ 34147379 h 85680987"/>
                  <a:gd name="connsiteX19" fmla="*/ 18126076 w 21922692"/>
                  <a:gd name="connsiteY19" fmla="*/ 37459747 h 85680987"/>
                  <a:gd name="connsiteX20" fmla="*/ 19710252 w 21922692"/>
                  <a:gd name="connsiteY20" fmla="*/ 44444523 h 85680987"/>
                  <a:gd name="connsiteX21" fmla="*/ 19134188 w 21922692"/>
                  <a:gd name="connsiteY21" fmla="*/ 45452635 h 85680987"/>
                  <a:gd name="connsiteX22" fmla="*/ 16901940 w 21922692"/>
                  <a:gd name="connsiteY22" fmla="*/ 61150379 h 85680987"/>
                  <a:gd name="connsiteX23" fmla="*/ 14741700 w 21922692"/>
                  <a:gd name="connsiteY23" fmla="*/ 82392740 h 85680987"/>
                  <a:gd name="connsiteX24" fmla="*/ 10349212 w 21922692"/>
                  <a:gd name="connsiteY24" fmla="*/ 81312619 h 85680987"/>
                  <a:gd name="connsiteX25" fmla="*/ 9845156 w 21922692"/>
                  <a:gd name="connsiteY25" fmla="*/ 51717331 h 85680987"/>
                  <a:gd name="connsiteX26" fmla="*/ 8693028 w 21922692"/>
                  <a:gd name="connsiteY26" fmla="*/ 60430299 h 85680987"/>
                  <a:gd name="connsiteX27" fmla="*/ 8981060 w 21922692"/>
                  <a:gd name="connsiteY27" fmla="*/ 77280171 h 85680987"/>
                  <a:gd name="connsiteX28" fmla="*/ 8116964 w 21922692"/>
                  <a:gd name="connsiteY28" fmla="*/ 81960691 h 85680987"/>
                  <a:gd name="connsiteX29" fmla="*/ 3868492 w 21922692"/>
                  <a:gd name="connsiteY29" fmla="*/ 80520531 h 85680987"/>
                  <a:gd name="connsiteX30" fmla="*/ 3148412 w 21922692"/>
                  <a:gd name="connsiteY30" fmla="*/ 63166603 h 85680987"/>
                  <a:gd name="connsiteX31" fmla="*/ 628132 w 21922692"/>
                  <a:gd name="connsiteY31" fmla="*/ 46028699 h 85680987"/>
                  <a:gd name="connsiteX32" fmla="*/ 1852268 w 21922692"/>
                  <a:gd name="connsiteY32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6497417 w 21922692"/>
                  <a:gd name="connsiteY8" fmla="*/ 962301 h 85680987"/>
                  <a:gd name="connsiteX9" fmla="*/ 8477135 w 21922692"/>
                  <a:gd name="connsiteY9" fmla="*/ 0 h 85680987"/>
                  <a:gd name="connsiteX10" fmla="*/ 15598346 w 21922692"/>
                  <a:gd name="connsiteY10" fmla="*/ 14006358 h 85680987"/>
                  <a:gd name="connsiteX11" fmla="*/ 17512501 w 21922692"/>
                  <a:gd name="connsiteY11" fmla="*/ 13839244 h 85680987"/>
                  <a:gd name="connsiteX12" fmla="*/ 17905440 w 21922692"/>
                  <a:gd name="connsiteY12" fmla="*/ 14012590 h 85680987"/>
                  <a:gd name="connsiteX13" fmla="*/ 17101989 w 21922692"/>
                  <a:gd name="connsiteY13" fmla="*/ 15446418 h 85680987"/>
                  <a:gd name="connsiteX14" fmla="*/ 18990172 w 21922692"/>
                  <a:gd name="connsiteY14" fmla="*/ 16028747 h 85680987"/>
                  <a:gd name="connsiteX15" fmla="*/ 20487986 w 21922692"/>
                  <a:gd name="connsiteY15" fmla="*/ 22531740 h 85680987"/>
                  <a:gd name="connsiteX16" fmla="*/ 21690980 w 21922692"/>
                  <a:gd name="connsiteY16" fmla="*/ 29013227 h 85680987"/>
                  <a:gd name="connsiteX17" fmla="*/ 20502260 w 21922692"/>
                  <a:gd name="connsiteY17" fmla="*/ 32213627 h 85680987"/>
                  <a:gd name="connsiteX18" fmla="*/ 16685916 w 21922692"/>
                  <a:gd name="connsiteY18" fmla="*/ 34147379 h 85680987"/>
                  <a:gd name="connsiteX19" fmla="*/ 18126076 w 21922692"/>
                  <a:gd name="connsiteY19" fmla="*/ 37459747 h 85680987"/>
                  <a:gd name="connsiteX20" fmla="*/ 19710252 w 21922692"/>
                  <a:gd name="connsiteY20" fmla="*/ 44444523 h 85680987"/>
                  <a:gd name="connsiteX21" fmla="*/ 19134188 w 21922692"/>
                  <a:gd name="connsiteY21" fmla="*/ 45452635 h 85680987"/>
                  <a:gd name="connsiteX22" fmla="*/ 16901940 w 21922692"/>
                  <a:gd name="connsiteY22" fmla="*/ 61150379 h 85680987"/>
                  <a:gd name="connsiteX23" fmla="*/ 14741700 w 21922692"/>
                  <a:gd name="connsiteY23" fmla="*/ 82392740 h 85680987"/>
                  <a:gd name="connsiteX24" fmla="*/ 10349212 w 21922692"/>
                  <a:gd name="connsiteY24" fmla="*/ 81312619 h 85680987"/>
                  <a:gd name="connsiteX25" fmla="*/ 9845156 w 21922692"/>
                  <a:gd name="connsiteY25" fmla="*/ 51717331 h 85680987"/>
                  <a:gd name="connsiteX26" fmla="*/ 8693028 w 21922692"/>
                  <a:gd name="connsiteY26" fmla="*/ 60430299 h 85680987"/>
                  <a:gd name="connsiteX27" fmla="*/ 8981060 w 21922692"/>
                  <a:gd name="connsiteY27" fmla="*/ 77280171 h 85680987"/>
                  <a:gd name="connsiteX28" fmla="*/ 8116964 w 21922692"/>
                  <a:gd name="connsiteY28" fmla="*/ 81960691 h 85680987"/>
                  <a:gd name="connsiteX29" fmla="*/ 3868492 w 21922692"/>
                  <a:gd name="connsiteY29" fmla="*/ 80520531 h 85680987"/>
                  <a:gd name="connsiteX30" fmla="*/ 3148412 w 21922692"/>
                  <a:gd name="connsiteY30" fmla="*/ 63166603 h 85680987"/>
                  <a:gd name="connsiteX31" fmla="*/ 628132 w 21922692"/>
                  <a:gd name="connsiteY31" fmla="*/ 46028699 h 85680987"/>
                  <a:gd name="connsiteX32" fmla="*/ 1852268 w 21922692"/>
                  <a:gd name="connsiteY32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6497417 w 21922692"/>
                  <a:gd name="connsiteY8" fmla="*/ 962301 h 85680987"/>
                  <a:gd name="connsiteX9" fmla="*/ 8477135 w 21922692"/>
                  <a:gd name="connsiteY9" fmla="*/ 0 h 85680987"/>
                  <a:gd name="connsiteX10" fmla="*/ 15598346 w 21922692"/>
                  <a:gd name="connsiteY10" fmla="*/ 14006358 h 85680987"/>
                  <a:gd name="connsiteX11" fmla="*/ 17512501 w 21922692"/>
                  <a:gd name="connsiteY11" fmla="*/ 13839244 h 85680987"/>
                  <a:gd name="connsiteX12" fmla="*/ 17905440 w 21922692"/>
                  <a:gd name="connsiteY12" fmla="*/ 14012590 h 85680987"/>
                  <a:gd name="connsiteX13" fmla="*/ 17101989 w 21922692"/>
                  <a:gd name="connsiteY13" fmla="*/ 15446418 h 85680987"/>
                  <a:gd name="connsiteX14" fmla="*/ 18990172 w 21922692"/>
                  <a:gd name="connsiteY14" fmla="*/ 16028747 h 85680987"/>
                  <a:gd name="connsiteX15" fmla="*/ 20487986 w 21922692"/>
                  <a:gd name="connsiteY15" fmla="*/ 22531740 h 85680987"/>
                  <a:gd name="connsiteX16" fmla="*/ 21690980 w 21922692"/>
                  <a:gd name="connsiteY16" fmla="*/ 29013227 h 85680987"/>
                  <a:gd name="connsiteX17" fmla="*/ 20502260 w 21922692"/>
                  <a:gd name="connsiteY17" fmla="*/ 32213627 h 85680987"/>
                  <a:gd name="connsiteX18" fmla="*/ 16685916 w 21922692"/>
                  <a:gd name="connsiteY18" fmla="*/ 34147379 h 85680987"/>
                  <a:gd name="connsiteX19" fmla="*/ 18126076 w 21922692"/>
                  <a:gd name="connsiteY19" fmla="*/ 37459747 h 85680987"/>
                  <a:gd name="connsiteX20" fmla="*/ 19710252 w 21922692"/>
                  <a:gd name="connsiteY20" fmla="*/ 44444523 h 85680987"/>
                  <a:gd name="connsiteX21" fmla="*/ 19134188 w 21922692"/>
                  <a:gd name="connsiteY21" fmla="*/ 45452635 h 85680987"/>
                  <a:gd name="connsiteX22" fmla="*/ 16901940 w 21922692"/>
                  <a:gd name="connsiteY22" fmla="*/ 61150379 h 85680987"/>
                  <a:gd name="connsiteX23" fmla="*/ 14741700 w 21922692"/>
                  <a:gd name="connsiteY23" fmla="*/ 82392740 h 85680987"/>
                  <a:gd name="connsiteX24" fmla="*/ 10349212 w 21922692"/>
                  <a:gd name="connsiteY24" fmla="*/ 81312619 h 85680987"/>
                  <a:gd name="connsiteX25" fmla="*/ 9845156 w 21922692"/>
                  <a:gd name="connsiteY25" fmla="*/ 51717331 h 85680987"/>
                  <a:gd name="connsiteX26" fmla="*/ 8693028 w 21922692"/>
                  <a:gd name="connsiteY26" fmla="*/ 60430299 h 85680987"/>
                  <a:gd name="connsiteX27" fmla="*/ 8981060 w 21922692"/>
                  <a:gd name="connsiteY27" fmla="*/ 77280171 h 85680987"/>
                  <a:gd name="connsiteX28" fmla="*/ 8116964 w 21922692"/>
                  <a:gd name="connsiteY28" fmla="*/ 81960691 h 85680987"/>
                  <a:gd name="connsiteX29" fmla="*/ 3868492 w 21922692"/>
                  <a:gd name="connsiteY29" fmla="*/ 80520531 h 85680987"/>
                  <a:gd name="connsiteX30" fmla="*/ 3148412 w 21922692"/>
                  <a:gd name="connsiteY30" fmla="*/ 63166603 h 85680987"/>
                  <a:gd name="connsiteX31" fmla="*/ 628132 w 21922692"/>
                  <a:gd name="connsiteY31" fmla="*/ 46028699 h 85680987"/>
                  <a:gd name="connsiteX32" fmla="*/ 1852268 w 21922692"/>
                  <a:gd name="connsiteY32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7846452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7846452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7846452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7846452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7846452 h 85680987"/>
                  <a:gd name="connsiteX9" fmla="*/ 6497417 w 21922692"/>
                  <a:gd name="connsiteY9" fmla="*/ 962301 h 85680987"/>
                  <a:gd name="connsiteX10" fmla="*/ 8477135 w 21922692"/>
                  <a:gd name="connsiteY10" fmla="*/ 0 h 85680987"/>
                  <a:gd name="connsiteX11" fmla="*/ 15598346 w 21922692"/>
                  <a:gd name="connsiteY11" fmla="*/ 14006358 h 85680987"/>
                  <a:gd name="connsiteX12" fmla="*/ 17512501 w 21922692"/>
                  <a:gd name="connsiteY12" fmla="*/ 13839244 h 85680987"/>
                  <a:gd name="connsiteX13" fmla="*/ 17905440 w 21922692"/>
                  <a:gd name="connsiteY13" fmla="*/ 14012590 h 85680987"/>
                  <a:gd name="connsiteX14" fmla="*/ 17101989 w 21922692"/>
                  <a:gd name="connsiteY14" fmla="*/ 15446418 h 85680987"/>
                  <a:gd name="connsiteX15" fmla="*/ 18990172 w 21922692"/>
                  <a:gd name="connsiteY15" fmla="*/ 16028747 h 85680987"/>
                  <a:gd name="connsiteX16" fmla="*/ 20487986 w 21922692"/>
                  <a:gd name="connsiteY16" fmla="*/ 22531740 h 85680987"/>
                  <a:gd name="connsiteX17" fmla="*/ 21690980 w 21922692"/>
                  <a:gd name="connsiteY17" fmla="*/ 29013227 h 85680987"/>
                  <a:gd name="connsiteX18" fmla="*/ 20502260 w 21922692"/>
                  <a:gd name="connsiteY18" fmla="*/ 32213627 h 85680987"/>
                  <a:gd name="connsiteX19" fmla="*/ 16685916 w 21922692"/>
                  <a:gd name="connsiteY19" fmla="*/ 34147379 h 85680987"/>
                  <a:gd name="connsiteX20" fmla="*/ 18126076 w 21922692"/>
                  <a:gd name="connsiteY20" fmla="*/ 37459747 h 85680987"/>
                  <a:gd name="connsiteX21" fmla="*/ 19710252 w 21922692"/>
                  <a:gd name="connsiteY21" fmla="*/ 44444523 h 85680987"/>
                  <a:gd name="connsiteX22" fmla="*/ 19134188 w 21922692"/>
                  <a:gd name="connsiteY22" fmla="*/ 45452635 h 85680987"/>
                  <a:gd name="connsiteX23" fmla="*/ 16901940 w 21922692"/>
                  <a:gd name="connsiteY23" fmla="*/ 61150379 h 85680987"/>
                  <a:gd name="connsiteX24" fmla="*/ 14741700 w 21922692"/>
                  <a:gd name="connsiteY24" fmla="*/ 82392740 h 85680987"/>
                  <a:gd name="connsiteX25" fmla="*/ 10349212 w 21922692"/>
                  <a:gd name="connsiteY25" fmla="*/ 81312619 h 85680987"/>
                  <a:gd name="connsiteX26" fmla="*/ 9845156 w 21922692"/>
                  <a:gd name="connsiteY26" fmla="*/ 51717331 h 85680987"/>
                  <a:gd name="connsiteX27" fmla="*/ 8693028 w 21922692"/>
                  <a:gd name="connsiteY27" fmla="*/ 60430299 h 85680987"/>
                  <a:gd name="connsiteX28" fmla="*/ 8981060 w 21922692"/>
                  <a:gd name="connsiteY28" fmla="*/ 77280171 h 85680987"/>
                  <a:gd name="connsiteX29" fmla="*/ 8116964 w 21922692"/>
                  <a:gd name="connsiteY29" fmla="*/ 81960691 h 85680987"/>
                  <a:gd name="connsiteX30" fmla="*/ 3868492 w 21922692"/>
                  <a:gd name="connsiteY30" fmla="*/ 80520531 h 85680987"/>
                  <a:gd name="connsiteX31" fmla="*/ 3148412 w 21922692"/>
                  <a:gd name="connsiteY31" fmla="*/ 63166603 h 85680987"/>
                  <a:gd name="connsiteX32" fmla="*/ 628132 w 21922692"/>
                  <a:gd name="connsiteY32" fmla="*/ 46028699 h 85680987"/>
                  <a:gd name="connsiteX33" fmla="*/ 1852268 w 21922692"/>
                  <a:gd name="connsiteY33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806002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806002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806002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806002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806002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361864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  <a:gd name="connsiteX0" fmla="*/ 1852268 w 21922692"/>
                  <a:gd name="connsiteY0" fmla="*/ 35803563 h 85680987"/>
                  <a:gd name="connsiteX1" fmla="*/ 2500339 w 21922692"/>
                  <a:gd name="connsiteY1" fmla="*/ 30474971 h 85680987"/>
                  <a:gd name="connsiteX2" fmla="*/ 2788371 w 21922692"/>
                  <a:gd name="connsiteY2" fmla="*/ 28602763 h 85680987"/>
                  <a:gd name="connsiteX3" fmla="*/ 727586 w 21922692"/>
                  <a:gd name="connsiteY3" fmla="*/ 17348628 h 85680987"/>
                  <a:gd name="connsiteX4" fmla="*/ 2265940 w 21922692"/>
                  <a:gd name="connsiteY4" fmla="*/ 16379370 h 85680987"/>
                  <a:gd name="connsiteX5" fmla="*/ 966885 w 21922692"/>
                  <a:gd name="connsiteY5" fmla="*/ 16947556 h 85680987"/>
                  <a:gd name="connsiteX6" fmla="*/ 120804 w 21922692"/>
                  <a:gd name="connsiteY6" fmla="*/ 16446215 h 85680987"/>
                  <a:gd name="connsiteX7" fmla="*/ 3242469 w 21922692"/>
                  <a:gd name="connsiteY7" fmla="*/ 15446418 h 85680987"/>
                  <a:gd name="connsiteX8" fmla="*/ 3758341 w 21922692"/>
                  <a:gd name="connsiteY8" fmla="*/ 12361864 h 85680987"/>
                  <a:gd name="connsiteX9" fmla="*/ 3758341 w 21922692"/>
                  <a:gd name="connsiteY9" fmla="*/ 7846452 h 85680987"/>
                  <a:gd name="connsiteX10" fmla="*/ 6497417 w 21922692"/>
                  <a:gd name="connsiteY10" fmla="*/ 962301 h 85680987"/>
                  <a:gd name="connsiteX11" fmla="*/ 8477135 w 21922692"/>
                  <a:gd name="connsiteY11" fmla="*/ 0 h 85680987"/>
                  <a:gd name="connsiteX12" fmla="*/ 15598346 w 21922692"/>
                  <a:gd name="connsiteY12" fmla="*/ 14006358 h 85680987"/>
                  <a:gd name="connsiteX13" fmla="*/ 17512501 w 21922692"/>
                  <a:gd name="connsiteY13" fmla="*/ 13839244 h 85680987"/>
                  <a:gd name="connsiteX14" fmla="*/ 17905440 w 21922692"/>
                  <a:gd name="connsiteY14" fmla="*/ 14012590 h 85680987"/>
                  <a:gd name="connsiteX15" fmla="*/ 17101989 w 21922692"/>
                  <a:gd name="connsiteY15" fmla="*/ 15446418 h 85680987"/>
                  <a:gd name="connsiteX16" fmla="*/ 18990172 w 21922692"/>
                  <a:gd name="connsiteY16" fmla="*/ 16028747 h 85680987"/>
                  <a:gd name="connsiteX17" fmla="*/ 20487986 w 21922692"/>
                  <a:gd name="connsiteY17" fmla="*/ 22531740 h 85680987"/>
                  <a:gd name="connsiteX18" fmla="*/ 21690980 w 21922692"/>
                  <a:gd name="connsiteY18" fmla="*/ 29013227 h 85680987"/>
                  <a:gd name="connsiteX19" fmla="*/ 20502260 w 21922692"/>
                  <a:gd name="connsiteY19" fmla="*/ 32213627 h 85680987"/>
                  <a:gd name="connsiteX20" fmla="*/ 16685916 w 21922692"/>
                  <a:gd name="connsiteY20" fmla="*/ 34147379 h 85680987"/>
                  <a:gd name="connsiteX21" fmla="*/ 18126076 w 21922692"/>
                  <a:gd name="connsiteY21" fmla="*/ 37459747 h 85680987"/>
                  <a:gd name="connsiteX22" fmla="*/ 19710252 w 21922692"/>
                  <a:gd name="connsiteY22" fmla="*/ 44444523 h 85680987"/>
                  <a:gd name="connsiteX23" fmla="*/ 19134188 w 21922692"/>
                  <a:gd name="connsiteY23" fmla="*/ 45452635 h 85680987"/>
                  <a:gd name="connsiteX24" fmla="*/ 16901940 w 21922692"/>
                  <a:gd name="connsiteY24" fmla="*/ 61150379 h 85680987"/>
                  <a:gd name="connsiteX25" fmla="*/ 14741700 w 21922692"/>
                  <a:gd name="connsiteY25" fmla="*/ 82392740 h 85680987"/>
                  <a:gd name="connsiteX26" fmla="*/ 10349212 w 21922692"/>
                  <a:gd name="connsiteY26" fmla="*/ 81312619 h 85680987"/>
                  <a:gd name="connsiteX27" fmla="*/ 9845156 w 21922692"/>
                  <a:gd name="connsiteY27" fmla="*/ 51717331 h 85680987"/>
                  <a:gd name="connsiteX28" fmla="*/ 8693028 w 21922692"/>
                  <a:gd name="connsiteY28" fmla="*/ 60430299 h 85680987"/>
                  <a:gd name="connsiteX29" fmla="*/ 8981060 w 21922692"/>
                  <a:gd name="connsiteY29" fmla="*/ 77280171 h 85680987"/>
                  <a:gd name="connsiteX30" fmla="*/ 8116964 w 21922692"/>
                  <a:gd name="connsiteY30" fmla="*/ 81960691 h 85680987"/>
                  <a:gd name="connsiteX31" fmla="*/ 3868492 w 21922692"/>
                  <a:gd name="connsiteY31" fmla="*/ 80520531 h 85680987"/>
                  <a:gd name="connsiteX32" fmla="*/ 3148412 w 21922692"/>
                  <a:gd name="connsiteY32" fmla="*/ 63166603 h 85680987"/>
                  <a:gd name="connsiteX33" fmla="*/ 628132 w 21922692"/>
                  <a:gd name="connsiteY33" fmla="*/ 46028699 h 85680987"/>
                  <a:gd name="connsiteX34" fmla="*/ 1852268 w 21922692"/>
                  <a:gd name="connsiteY34" fmla="*/ 35803563 h 856809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1922692" h="85680987">
                    <a:moveTo>
                      <a:pt x="1852268" y="35803563"/>
                    </a:moveTo>
                    <a:cubicBezTo>
                      <a:pt x="2192823" y="33394371"/>
                      <a:pt x="2344322" y="31675104"/>
                      <a:pt x="2500339" y="30474971"/>
                    </a:cubicBezTo>
                    <a:cubicBezTo>
                      <a:pt x="2957779" y="29533294"/>
                      <a:pt x="2732882" y="31193563"/>
                      <a:pt x="2788371" y="28602763"/>
                    </a:cubicBezTo>
                    <a:cubicBezTo>
                      <a:pt x="2725451" y="26423659"/>
                      <a:pt x="691582" y="19444297"/>
                      <a:pt x="727586" y="17348628"/>
                    </a:cubicBezTo>
                    <a:cubicBezTo>
                      <a:pt x="647219" y="17324625"/>
                      <a:pt x="393769" y="17361142"/>
                      <a:pt x="2265940" y="16379370"/>
                    </a:cubicBezTo>
                    <a:cubicBezTo>
                      <a:pt x="2381417" y="16128351"/>
                      <a:pt x="1542545" y="16228218"/>
                      <a:pt x="966885" y="16947556"/>
                    </a:cubicBezTo>
                    <a:cubicBezTo>
                      <a:pt x="1223203" y="16124969"/>
                      <a:pt x="1616929" y="16488464"/>
                      <a:pt x="120804" y="16446215"/>
                    </a:cubicBezTo>
                    <a:cubicBezTo>
                      <a:pt x="857711" y="16021493"/>
                      <a:pt x="1569183" y="15759600"/>
                      <a:pt x="3242469" y="15446418"/>
                    </a:cubicBezTo>
                    <a:cubicBezTo>
                      <a:pt x="3695094" y="14854194"/>
                      <a:pt x="3001972" y="12218541"/>
                      <a:pt x="3758341" y="12361864"/>
                    </a:cubicBezTo>
                    <a:cubicBezTo>
                      <a:pt x="3844321" y="10508486"/>
                      <a:pt x="3148197" y="9834880"/>
                      <a:pt x="3758341" y="7846452"/>
                    </a:cubicBezTo>
                    <a:cubicBezTo>
                      <a:pt x="2960052" y="6905682"/>
                      <a:pt x="5557320" y="2186790"/>
                      <a:pt x="6497417" y="962301"/>
                    </a:cubicBezTo>
                    <a:cubicBezTo>
                      <a:pt x="7193316" y="67906"/>
                      <a:pt x="7885345" y="552299"/>
                      <a:pt x="8477135" y="0"/>
                    </a:cubicBezTo>
                    <a:cubicBezTo>
                      <a:pt x="13228942" y="225337"/>
                      <a:pt x="15651404" y="12401443"/>
                      <a:pt x="15598346" y="14006358"/>
                    </a:cubicBezTo>
                    <a:cubicBezTo>
                      <a:pt x="17200326" y="13476239"/>
                      <a:pt x="14810426" y="15693876"/>
                      <a:pt x="17512501" y="13839244"/>
                    </a:cubicBezTo>
                    <a:cubicBezTo>
                      <a:pt x="17211284" y="15068022"/>
                      <a:pt x="16555546" y="14983963"/>
                      <a:pt x="17905440" y="14012590"/>
                    </a:cubicBezTo>
                    <a:cubicBezTo>
                      <a:pt x="17952570" y="14799454"/>
                      <a:pt x="16610143" y="15271072"/>
                      <a:pt x="17101989" y="15446418"/>
                    </a:cubicBezTo>
                    <a:cubicBezTo>
                      <a:pt x="17695662" y="15782444"/>
                      <a:pt x="18703938" y="15158754"/>
                      <a:pt x="18990172" y="16028747"/>
                    </a:cubicBezTo>
                    <a:cubicBezTo>
                      <a:pt x="19485590" y="17334397"/>
                      <a:pt x="20404212" y="21328479"/>
                      <a:pt x="20487986" y="22531740"/>
                    </a:cubicBezTo>
                    <a:cubicBezTo>
                      <a:pt x="20938121" y="24695820"/>
                      <a:pt x="21922692" y="27224111"/>
                      <a:pt x="21690980" y="29013227"/>
                    </a:cubicBezTo>
                    <a:cubicBezTo>
                      <a:pt x="21760116" y="31454843"/>
                      <a:pt x="20908674" y="31275669"/>
                      <a:pt x="20502260" y="32213627"/>
                    </a:cubicBezTo>
                    <a:cubicBezTo>
                      <a:pt x="18453916" y="32697263"/>
                      <a:pt x="18985068" y="34222711"/>
                      <a:pt x="16685916" y="34147379"/>
                    </a:cubicBezTo>
                    <a:cubicBezTo>
                      <a:pt x="17117964" y="35251502"/>
                      <a:pt x="18877964" y="36943607"/>
                      <a:pt x="18126076" y="37459747"/>
                    </a:cubicBezTo>
                    <a:lnTo>
                      <a:pt x="19710252" y="44444523"/>
                    </a:lnTo>
                    <a:lnTo>
                      <a:pt x="19134188" y="45452635"/>
                    </a:lnTo>
                    <a:cubicBezTo>
                      <a:pt x="18342100" y="51069259"/>
                      <a:pt x="18483524" y="56247403"/>
                      <a:pt x="16901940" y="61150379"/>
                    </a:cubicBezTo>
                    <a:cubicBezTo>
                      <a:pt x="16588280" y="64319903"/>
                      <a:pt x="16556468" y="78471155"/>
                      <a:pt x="14741700" y="82392740"/>
                    </a:cubicBezTo>
                    <a:cubicBezTo>
                      <a:pt x="12964724" y="85680987"/>
                      <a:pt x="9649047" y="84544220"/>
                      <a:pt x="10349212" y="81312619"/>
                    </a:cubicBezTo>
                    <a:cubicBezTo>
                      <a:pt x="11638809" y="70935067"/>
                      <a:pt x="10332417" y="51506904"/>
                      <a:pt x="9845156" y="51717331"/>
                    </a:cubicBezTo>
                    <a:cubicBezTo>
                      <a:pt x="8374443" y="53953311"/>
                      <a:pt x="9647705" y="57995787"/>
                      <a:pt x="8693028" y="60430299"/>
                    </a:cubicBezTo>
                    <a:cubicBezTo>
                      <a:pt x="9630532" y="64687779"/>
                      <a:pt x="9577012" y="75596035"/>
                      <a:pt x="8981060" y="77280171"/>
                    </a:cubicBezTo>
                    <a:cubicBezTo>
                      <a:pt x="9216993" y="80762503"/>
                      <a:pt x="8895769" y="80151035"/>
                      <a:pt x="8116964" y="81960691"/>
                    </a:cubicBezTo>
                    <a:cubicBezTo>
                      <a:pt x="7173292" y="83808747"/>
                      <a:pt x="3930080" y="83765075"/>
                      <a:pt x="3868492" y="80520531"/>
                    </a:cubicBezTo>
                    <a:cubicBezTo>
                      <a:pt x="3852500" y="77101627"/>
                      <a:pt x="3484449" y="70607430"/>
                      <a:pt x="3148412" y="63166603"/>
                    </a:cubicBezTo>
                    <a:cubicBezTo>
                      <a:pt x="2918427" y="57462412"/>
                      <a:pt x="844156" y="50577204"/>
                      <a:pt x="628132" y="46028699"/>
                    </a:cubicBezTo>
                    <a:cubicBezTo>
                      <a:pt x="0" y="41906190"/>
                      <a:pt x="2344323" y="38071815"/>
                      <a:pt x="1852268" y="3580356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grpSp>
            <p:nvGrpSpPr>
              <p:cNvPr id="61466" name="群組 18"/>
              <p:cNvGrpSpPr>
                <a:grpSpLocks/>
              </p:cNvGrpSpPr>
              <p:nvPr/>
            </p:nvGrpSpPr>
            <p:grpSpPr bwMode="auto">
              <a:xfrm>
                <a:off x="9036496" y="-13485275"/>
                <a:ext cx="24046612" cy="21518116"/>
                <a:chOff x="9036496" y="-13485275"/>
                <a:chExt cx="24046612" cy="21518116"/>
              </a:xfrm>
            </p:grpSpPr>
            <p:sp>
              <p:nvSpPr>
                <p:cNvPr id="46" name="手繪多邊形 45"/>
                <p:cNvSpPr/>
                <p:nvPr/>
              </p:nvSpPr>
              <p:spPr>
                <a:xfrm>
                  <a:off x="9036496" y="-12835612"/>
                  <a:ext cx="6132321" cy="19836645"/>
                </a:xfrm>
                <a:custGeom>
                  <a:avLst/>
                  <a:gdLst>
                    <a:gd name="connsiteX0" fmla="*/ 1188720 w 6035040"/>
                    <a:gd name="connsiteY0" fmla="*/ 2468880 h 20116800"/>
                    <a:gd name="connsiteX1" fmla="*/ 6035040 w 6035040"/>
                    <a:gd name="connsiteY1" fmla="*/ 0 h 20116800"/>
                    <a:gd name="connsiteX2" fmla="*/ 5303520 w 6035040"/>
                    <a:gd name="connsiteY2" fmla="*/ 12435840 h 20116800"/>
                    <a:gd name="connsiteX3" fmla="*/ 5394960 w 6035040"/>
                    <a:gd name="connsiteY3" fmla="*/ 14447520 h 20116800"/>
                    <a:gd name="connsiteX4" fmla="*/ 5120640 w 6035040"/>
                    <a:gd name="connsiteY4" fmla="*/ 20116800 h 20116800"/>
                    <a:gd name="connsiteX5" fmla="*/ 0 w 6035040"/>
                    <a:gd name="connsiteY5" fmla="*/ 16093440 h 20116800"/>
                    <a:gd name="connsiteX6" fmla="*/ 1097280 w 6035040"/>
                    <a:gd name="connsiteY6" fmla="*/ 6400800 h 20116800"/>
                    <a:gd name="connsiteX7" fmla="*/ 1097280 w 6035040"/>
                    <a:gd name="connsiteY7" fmla="*/ 2286000 h 20116800"/>
                    <a:gd name="connsiteX0" fmla="*/ 1188720 w 6035040"/>
                    <a:gd name="connsiteY0" fmla="*/ 2468880 h 20116800"/>
                    <a:gd name="connsiteX1" fmla="*/ 6035040 w 6035040"/>
                    <a:gd name="connsiteY1" fmla="*/ 0 h 20116800"/>
                    <a:gd name="connsiteX2" fmla="*/ 5303520 w 6035040"/>
                    <a:gd name="connsiteY2" fmla="*/ 12435840 h 20116800"/>
                    <a:gd name="connsiteX3" fmla="*/ 5394960 w 6035040"/>
                    <a:gd name="connsiteY3" fmla="*/ 14447520 h 20116800"/>
                    <a:gd name="connsiteX4" fmla="*/ 5120640 w 6035040"/>
                    <a:gd name="connsiteY4" fmla="*/ 20116800 h 20116800"/>
                    <a:gd name="connsiteX5" fmla="*/ 0 w 6035040"/>
                    <a:gd name="connsiteY5" fmla="*/ 16093440 h 20116800"/>
                    <a:gd name="connsiteX6" fmla="*/ 1097280 w 6035040"/>
                    <a:gd name="connsiteY6" fmla="*/ 6400800 h 20116800"/>
                    <a:gd name="connsiteX7" fmla="*/ 1097280 w 6035040"/>
                    <a:gd name="connsiteY7" fmla="*/ 2286000 h 20116800"/>
                    <a:gd name="connsiteX8" fmla="*/ 1188720 w 6035040"/>
                    <a:gd name="connsiteY8" fmla="*/ 2468880 h 20116800"/>
                    <a:gd name="connsiteX0" fmla="*/ 1097280 w 6035040"/>
                    <a:gd name="connsiteY0" fmla="*/ 2286000 h 20116800"/>
                    <a:gd name="connsiteX1" fmla="*/ 6035040 w 6035040"/>
                    <a:gd name="connsiteY1" fmla="*/ 0 h 20116800"/>
                    <a:gd name="connsiteX2" fmla="*/ 5303520 w 6035040"/>
                    <a:gd name="connsiteY2" fmla="*/ 12435840 h 20116800"/>
                    <a:gd name="connsiteX3" fmla="*/ 5394960 w 6035040"/>
                    <a:gd name="connsiteY3" fmla="*/ 14447520 h 20116800"/>
                    <a:gd name="connsiteX4" fmla="*/ 5120640 w 6035040"/>
                    <a:gd name="connsiteY4" fmla="*/ 20116800 h 20116800"/>
                    <a:gd name="connsiteX5" fmla="*/ 0 w 6035040"/>
                    <a:gd name="connsiteY5" fmla="*/ 16093440 h 20116800"/>
                    <a:gd name="connsiteX6" fmla="*/ 1097280 w 6035040"/>
                    <a:gd name="connsiteY6" fmla="*/ 6400800 h 20116800"/>
                    <a:gd name="connsiteX7" fmla="*/ 1097280 w 6035040"/>
                    <a:gd name="connsiteY7" fmla="*/ 2286000 h 20116800"/>
                    <a:gd name="connsiteX0" fmla="*/ 1097280 w 6035040"/>
                    <a:gd name="connsiteY0" fmla="*/ 3977640 h 21808440"/>
                    <a:gd name="connsiteX1" fmla="*/ 6035040 w 6035040"/>
                    <a:gd name="connsiteY1" fmla="*/ 1691640 h 21808440"/>
                    <a:gd name="connsiteX2" fmla="*/ 5303520 w 6035040"/>
                    <a:gd name="connsiteY2" fmla="*/ 14127480 h 21808440"/>
                    <a:gd name="connsiteX3" fmla="*/ 5394960 w 6035040"/>
                    <a:gd name="connsiteY3" fmla="*/ 16139160 h 21808440"/>
                    <a:gd name="connsiteX4" fmla="*/ 5120640 w 6035040"/>
                    <a:gd name="connsiteY4" fmla="*/ 21808440 h 21808440"/>
                    <a:gd name="connsiteX5" fmla="*/ 0 w 6035040"/>
                    <a:gd name="connsiteY5" fmla="*/ 17785080 h 21808440"/>
                    <a:gd name="connsiteX6" fmla="*/ 1097280 w 6035040"/>
                    <a:gd name="connsiteY6" fmla="*/ 8092440 h 21808440"/>
                    <a:gd name="connsiteX7" fmla="*/ 1097280 w 6035040"/>
                    <a:gd name="connsiteY7" fmla="*/ 3977640 h 21808440"/>
                    <a:gd name="connsiteX0" fmla="*/ 1767840 w 6705600"/>
                    <a:gd name="connsiteY0" fmla="*/ 3977640 h 21808440"/>
                    <a:gd name="connsiteX1" fmla="*/ 6705600 w 6705600"/>
                    <a:gd name="connsiteY1" fmla="*/ 1691640 h 21808440"/>
                    <a:gd name="connsiteX2" fmla="*/ 5974080 w 6705600"/>
                    <a:gd name="connsiteY2" fmla="*/ 14127480 h 21808440"/>
                    <a:gd name="connsiteX3" fmla="*/ 6065520 w 6705600"/>
                    <a:gd name="connsiteY3" fmla="*/ 16139160 h 21808440"/>
                    <a:gd name="connsiteX4" fmla="*/ 5791200 w 6705600"/>
                    <a:gd name="connsiteY4" fmla="*/ 21808440 h 21808440"/>
                    <a:gd name="connsiteX5" fmla="*/ 670560 w 6705600"/>
                    <a:gd name="connsiteY5" fmla="*/ 17785080 h 21808440"/>
                    <a:gd name="connsiteX6" fmla="*/ 1767840 w 6705600"/>
                    <a:gd name="connsiteY6" fmla="*/ 8092440 h 21808440"/>
                    <a:gd name="connsiteX7" fmla="*/ 1767840 w 6705600"/>
                    <a:gd name="connsiteY7" fmla="*/ 3977640 h 21808440"/>
                    <a:gd name="connsiteX0" fmla="*/ 1767840 w 6705600"/>
                    <a:gd name="connsiteY0" fmla="*/ 3977640 h 22082760"/>
                    <a:gd name="connsiteX1" fmla="*/ 6705600 w 6705600"/>
                    <a:gd name="connsiteY1" fmla="*/ 1691640 h 22082760"/>
                    <a:gd name="connsiteX2" fmla="*/ 5974080 w 6705600"/>
                    <a:gd name="connsiteY2" fmla="*/ 14127480 h 22082760"/>
                    <a:gd name="connsiteX3" fmla="*/ 6065520 w 6705600"/>
                    <a:gd name="connsiteY3" fmla="*/ 16139160 h 22082760"/>
                    <a:gd name="connsiteX4" fmla="*/ 5791200 w 6705600"/>
                    <a:gd name="connsiteY4" fmla="*/ 21808440 h 22082760"/>
                    <a:gd name="connsiteX5" fmla="*/ 670560 w 6705600"/>
                    <a:gd name="connsiteY5" fmla="*/ 17785080 h 22082760"/>
                    <a:gd name="connsiteX6" fmla="*/ 1767840 w 6705600"/>
                    <a:gd name="connsiteY6" fmla="*/ 8092440 h 22082760"/>
                    <a:gd name="connsiteX7" fmla="*/ 1767840 w 6705600"/>
                    <a:gd name="connsiteY7" fmla="*/ 3977640 h 22082760"/>
                    <a:gd name="connsiteX0" fmla="*/ 1767840 w 6705600"/>
                    <a:gd name="connsiteY0" fmla="*/ 3977640 h 22082760"/>
                    <a:gd name="connsiteX1" fmla="*/ 6705600 w 6705600"/>
                    <a:gd name="connsiteY1" fmla="*/ 1691640 h 22082760"/>
                    <a:gd name="connsiteX2" fmla="*/ 5974080 w 6705600"/>
                    <a:gd name="connsiteY2" fmla="*/ 14127480 h 22082760"/>
                    <a:gd name="connsiteX3" fmla="*/ 6065520 w 6705600"/>
                    <a:gd name="connsiteY3" fmla="*/ 16139160 h 22082760"/>
                    <a:gd name="connsiteX4" fmla="*/ 5791200 w 6705600"/>
                    <a:gd name="connsiteY4" fmla="*/ 21808440 h 22082760"/>
                    <a:gd name="connsiteX5" fmla="*/ 670560 w 6705600"/>
                    <a:gd name="connsiteY5" fmla="*/ 17785080 h 22082760"/>
                    <a:gd name="connsiteX6" fmla="*/ 1767840 w 6705600"/>
                    <a:gd name="connsiteY6" fmla="*/ 8092440 h 22082760"/>
                    <a:gd name="connsiteX7" fmla="*/ 1767840 w 6705600"/>
                    <a:gd name="connsiteY7" fmla="*/ 3977640 h 22082760"/>
                    <a:gd name="connsiteX0" fmla="*/ 1767840 w 6705600"/>
                    <a:gd name="connsiteY0" fmla="*/ 3977640 h 22082760"/>
                    <a:gd name="connsiteX1" fmla="*/ 6705600 w 6705600"/>
                    <a:gd name="connsiteY1" fmla="*/ 1691640 h 22082760"/>
                    <a:gd name="connsiteX2" fmla="*/ 5974080 w 6705600"/>
                    <a:gd name="connsiteY2" fmla="*/ 14127480 h 22082760"/>
                    <a:gd name="connsiteX3" fmla="*/ 6065520 w 6705600"/>
                    <a:gd name="connsiteY3" fmla="*/ 16139160 h 22082760"/>
                    <a:gd name="connsiteX4" fmla="*/ 5791200 w 6705600"/>
                    <a:gd name="connsiteY4" fmla="*/ 21808440 h 22082760"/>
                    <a:gd name="connsiteX5" fmla="*/ 670560 w 6705600"/>
                    <a:gd name="connsiteY5" fmla="*/ 17785080 h 22082760"/>
                    <a:gd name="connsiteX6" fmla="*/ 1767840 w 6705600"/>
                    <a:gd name="connsiteY6" fmla="*/ 8092440 h 22082760"/>
                    <a:gd name="connsiteX7" fmla="*/ 1767840 w 6705600"/>
                    <a:gd name="connsiteY7" fmla="*/ 3977640 h 22082760"/>
                    <a:gd name="connsiteX0" fmla="*/ 1767840 w 6705600"/>
                    <a:gd name="connsiteY0" fmla="*/ 3977640 h 21808440"/>
                    <a:gd name="connsiteX1" fmla="*/ 6705600 w 6705600"/>
                    <a:gd name="connsiteY1" fmla="*/ 1691640 h 21808440"/>
                    <a:gd name="connsiteX2" fmla="*/ 5974080 w 6705600"/>
                    <a:gd name="connsiteY2" fmla="*/ 14127480 h 21808440"/>
                    <a:gd name="connsiteX3" fmla="*/ 6065520 w 6705600"/>
                    <a:gd name="connsiteY3" fmla="*/ 16139160 h 21808440"/>
                    <a:gd name="connsiteX4" fmla="*/ 5791200 w 6705600"/>
                    <a:gd name="connsiteY4" fmla="*/ 21808440 h 21808440"/>
                    <a:gd name="connsiteX5" fmla="*/ 670560 w 6705600"/>
                    <a:gd name="connsiteY5" fmla="*/ 17785080 h 21808440"/>
                    <a:gd name="connsiteX6" fmla="*/ 1767840 w 6705600"/>
                    <a:gd name="connsiteY6" fmla="*/ 8092440 h 21808440"/>
                    <a:gd name="connsiteX7" fmla="*/ 1767840 w 6705600"/>
                    <a:gd name="connsiteY7" fmla="*/ 3977640 h 21808440"/>
                    <a:gd name="connsiteX0" fmla="*/ 1767840 w 6705600"/>
                    <a:gd name="connsiteY0" fmla="*/ 3977640 h 21808440"/>
                    <a:gd name="connsiteX1" fmla="*/ 6705600 w 6705600"/>
                    <a:gd name="connsiteY1" fmla="*/ 1691640 h 21808440"/>
                    <a:gd name="connsiteX2" fmla="*/ 5974080 w 6705600"/>
                    <a:gd name="connsiteY2" fmla="*/ 14127480 h 21808440"/>
                    <a:gd name="connsiteX3" fmla="*/ 6065520 w 6705600"/>
                    <a:gd name="connsiteY3" fmla="*/ 16139160 h 21808440"/>
                    <a:gd name="connsiteX4" fmla="*/ 5791200 w 6705600"/>
                    <a:gd name="connsiteY4" fmla="*/ 21808440 h 21808440"/>
                    <a:gd name="connsiteX5" fmla="*/ 670560 w 6705600"/>
                    <a:gd name="connsiteY5" fmla="*/ 17785080 h 21808440"/>
                    <a:gd name="connsiteX6" fmla="*/ 1767840 w 6705600"/>
                    <a:gd name="connsiteY6" fmla="*/ 8092440 h 21808440"/>
                    <a:gd name="connsiteX7" fmla="*/ 1767840 w 6705600"/>
                    <a:gd name="connsiteY7" fmla="*/ 3977640 h 21808440"/>
                    <a:gd name="connsiteX0" fmla="*/ 1728272 w 6666032"/>
                    <a:gd name="connsiteY0" fmla="*/ 3977640 h 21419600"/>
                    <a:gd name="connsiteX1" fmla="*/ 6666032 w 6666032"/>
                    <a:gd name="connsiteY1" fmla="*/ 1691640 h 21419600"/>
                    <a:gd name="connsiteX2" fmla="*/ 5934512 w 6666032"/>
                    <a:gd name="connsiteY2" fmla="*/ 14127480 h 21419600"/>
                    <a:gd name="connsiteX3" fmla="*/ 6025952 w 6666032"/>
                    <a:gd name="connsiteY3" fmla="*/ 16139160 h 21419600"/>
                    <a:gd name="connsiteX4" fmla="*/ 5514224 w 6666032"/>
                    <a:gd name="connsiteY4" fmla="*/ 21419600 h 21419600"/>
                    <a:gd name="connsiteX5" fmla="*/ 630992 w 6666032"/>
                    <a:gd name="connsiteY5" fmla="*/ 17785080 h 21419600"/>
                    <a:gd name="connsiteX6" fmla="*/ 1728272 w 6666032"/>
                    <a:gd name="connsiteY6" fmla="*/ 8092440 h 21419600"/>
                    <a:gd name="connsiteX7" fmla="*/ 1728272 w 6666032"/>
                    <a:gd name="connsiteY7" fmla="*/ 3977640 h 21419600"/>
                    <a:gd name="connsiteX0" fmla="*/ 1728272 w 6666032"/>
                    <a:gd name="connsiteY0" fmla="*/ 3977640 h 21419600"/>
                    <a:gd name="connsiteX1" fmla="*/ 6666032 w 6666032"/>
                    <a:gd name="connsiteY1" fmla="*/ 1691640 h 21419600"/>
                    <a:gd name="connsiteX2" fmla="*/ 5934512 w 6666032"/>
                    <a:gd name="connsiteY2" fmla="*/ 14127480 h 21419600"/>
                    <a:gd name="connsiteX3" fmla="*/ 6025952 w 6666032"/>
                    <a:gd name="connsiteY3" fmla="*/ 16139160 h 21419600"/>
                    <a:gd name="connsiteX4" fmla="*/ 5514224 w 6666032"/>
                    <a:gd name="connsiteY4" fmla="*/ 21419600 h 21419600"/>
                    <a:gd name="connsiteX5" fmla="*/ 630992 w 6666032"/>
                    <a:gd name="connsiteY5" fmla="*/ 17785080 h 21419600"/>
                    <a:gd name="connsiteX6" fmla="*/ 1728272 w 6666032"/>
                    <a:gd name="connsiteY6" fmla="*/ 8092440 h 21419600"/>
                    <a:gd name="connsiteX7" fmla="*/ 1728272 w 6666032"/>
                    <a:gd name="connsiteY7" fmla="*/ 3977640 h 21419600"/>
                    <a:gd name="connsiteX0" fmla="*/ 1453552 w 6391312"/>
                    <a:gd name="connsiteY0" fmla="*/ 3977640 h 21419600"/>
                    <a:gd name="connsiteX1" fmla="*/ 6391312 w 6391312"/>
                    <a:gd name="connsiteY1" fmla="*/ 1691640 h 21419600"/>
                    <a:gd name="connsiteX2" fmla="*/ 5659792 w 6391312"/>
                    <a:gd name="connsiteY2" fmla="*/ 14127480 h 21419600"/>
                    <a:gd name="connsiteX3" fmla="*/ 5751232 w 6391312"/>
                    <a:gd name="connsiteY3" fmla="*/ 16139160 h 21419600"/>
                    <a:gd name="connsiteX4" fmla="*/ 5239504 w 6391312"/>
                    <a:gd name="connsiteY4" fmla="*/ 21419600 h 21419600"/>
                    <a:gd name="connsiteX5" fmla="*/ 630992 w 6391312"/>
                    <a:gd name="connsiteY5" fmla="*/ 18323256 h 21419600"/>
                    <a:gd name="connsiteX6" fmla="*/ 1453552 w 6391312"/>
                    <a:gd name="connsiteY6" fmla="*/ 8092440 h 21419600"/>
                    <a:gd name="connsiteX7" fmla="*/ 1453552 w 6391312"/>
                    <a:gd name="connsiteY7" fmla="*/ 3977640 h 21419600"/>
                    <a:gd name="connsiteX0" fmla="*/ 822960 w 5760720"/>
                    <a:gd name="connsiteY0" fmla="*/ 3977640 h 21419600"/>
                    <a:gd name="connsiteX1" fmla="*/ 5760720 w 5760720"/>
                    <a:gd name="connsiteY1" fmla="*/ 1691640 h 21419600"/>
                    <a:gd name="connsiteX2" fmla="*/ 5029200 w 5760720"/>
                    <a:gd name="connsiteY2" fmla="*/ 14127480 h 21419600"/>
                    <a:gd name="connsiteX3" fmla="*/ 5120640 w 5760720"/>
                    <a:gd name="connsiteY3" fmla="*/ 16139160 h 21419600"/>
                    <a:gd name="connsiteX4" fmla="*/ 4608912 w 5760720"/>
                    <a:gd name="connsiteY4" fmla="*/ 21419600 h 21419600"/>
                    <a:gd name="connsiteX5" fmla="*/ 400 w 5760720"/>
                    <a:gd name="connsiteY5" fmla="*/ 18323256 h 21419600"/>
                    <a:gd name="connsiteX6" fmla="*/ 822960 w 5760720"/>
                    <a:gd name="connsiteY6" fmla="*/ 8092440 h 21419600"/>
                    <a:gd name="connsiteX7" fmla="*/ 822960 w 5760720"/>
                    <a:gd name="connsiteY7" fmla="*/ 3977640 h 21419600"/>
                    <a:gd name="connsiteX0" fmla="*/ 864096 w 5760320"/>
                    <a:gd name="connsiteY0" fmla="*/ 4641736 h 21419600"/>
                    <a:gd name="connsiteX1" fmla="*/ 5760320 w 5760320"/>
                    <a:gd name="connsiteY1" fmla="*/ 1691640 h 21419600"/>
                    <a:gd name="connsiteX2" fmla="*/ 5028800 w 5760320"/>
                    <a:gd name="connsiteY2" fmla="*/ 14127480 h 21419600"/>
                    <a:gd name="connsiteX3" fmla="*/ 5120240 w 5760320"/>
                    <a:gd name="connsiteY3" fmla="*/ 16139160 h 21419600"/>
                    <a:gd name="connsiteX4" fmla="*/ 4608512 w 5760320"/>
                    <a:gd name="connsiteY4" fmla="*/ 21419600 h 21419600"/>
                    <a:gd name="connsiteX5" fmla="*/ 0 w 5760320"/>
                    <a:gd name="connsiteY5" fmla="*/ 18323256 h 21419600"/>
                    <a:gd name="connsiteX6" fmla="*/ 822560 w 5760320"/>
                    <a:gd name="connsiteY6" fmla="*/ 8092440 h 21419600"/>
                    <a:gd name="connsiteX7" fmla="*/ 864096 w 5760320"/>
                    <a:gd name="connsiteY7" fmla="*/ 4641736 h 21419600"/>
                    <a:gd name="connsiteX0" fmla="*/ 864096 w 5760320"/>
                    <a:gd name="connsiteY0" fmla="*/ 4641736 h 21419600"/>
                    <a:gd name="connsiteX1" fmla="*/ 5760320 w 5760320"/>
                    <a:gd name="connsiteY1" fmla="*/ 1691640 h 21419600"/>
                    <a:gd name="connsiteX2" fmla="*/ 5028800 w 5760320"/>
                    <a:gd name="connsiteY2" fmla="*/ 14127480 h 21419600"/>
                    <a:gd name="connsiteX3" fmla="*/ 5120240 w 5760320"/>
                    <a:gd name="connsiteY3" fmla="*/ 16139160 h 21419600"/>
                    <a:gd name="connsiteX4" fmla="*/ 4608512 w 5760320"/>
                    <a:gd name="connsiteY4" fmla="*/ 21419600 h 21419600"/>
                    <a:gd name="connsiteX5" fmla="*/ 0 w 5760320"/>
                    <a:gd name="connsiteY5" fmla="*/ 18323256 h 21419600"/>
                    <a:gd name="connsiteX6" fmla="*/ 822560 w 5760320"/>
                    <a:gd name="connsiteY6" fmla="*/ 8092440 h 21419600"/>
                    <a:gd name="connsiteX7" fmla="*/ 864096 w 5760320"/>
                    <a:gd name="connsiteY7" fmla="*/ 4641736 h 21419600"/>
                    <a:gd name="connsiteX0" fmla="*/ 864096 w 5760320"/>
                    <a:gd name="connsiteY0" fmla="*/ 4641736 h 21419600"/>
                    <a:gd name="connsiteX1" fmla="*/ 5760320 w 5760320"/>
                    <a:gd name="connsiteY1" fmla="*/ 1691640 h 21419600"/>
                    <a:gd name="connsiteX2" fmla="*/ 5028800 w 5760320"/>
                    <a:gd name="connsiteY2" fmla="*/ 14127480 h 21419600"/>
                    <a:gd name="connsiteX3" fmla="*/ 5120240 w 5760320"/>
                    <a:gd name="connsiteY3" fmla="*/ 16139160 h 21419600"/>
                    <a:gd name="connsiteX4" fmla="*/ 4608512 w 5760320"/>
                    <a:gd name="connsiteY4" fmla="*/ 21419600 h 21419600"/>
                    <a:gd name="connsiteX5" fmla="*/ 0 w 5760320"/>
                    <a:gd name="connsiteY5" fmla="*/ 18323256 h 21419600"/>
                    <a:gd name="connsiteX6" fmla="*/ 822560 w 5760320"/>
                    <a:gd name="connsiteY6" fmla="*/ 8092440 h 21419600"/>
                    <a:gd name="connsiteX7" fmla="*/ 864096 w 5760320"/>
                    <a:gd name="connsiteY7" fmla="*/ 4641736 h 21419600"/>
                    <a:gd name="connsiteX0" fmla="*/ 864096 w 5760320"/>
                    <a:gd name="connsiteY0" fmla="*/ 4641736 h 21419600"/>
                    <a:gd name="connsiteX1" fmla="*/ 5760320 w 5760320"/>
                    <a:gd name="connsiteY1" fmla="*/ 1691640 h 21419600"/>
                    <a:gd name="connsiteX2" fmla="*/ 5028800 w 5760320"/>
                    <a:gd name="connsiteY2" fmla="*/ 14127480 h 21419600"/>
                    <a:gd name="connsiteX3" fmla="*/ 5120240 w 5760320"/>
                    <a:gd name="connsiteY3" fmla="*/ 16139160 h 21419600"/>
                    <a:gd name="connsiteX4" fmla="*/ 4608512 w 5760320"/>
                    <a:gd name="connsiteY4" fmla="*/ 21419600 h 21419600"/>
                    <a:gd name="connsiteX5" fmla="*/ 0 w 5760320"/>
                    <a:gd name="connsiteY5" fmla="*/ 18323256 h 21419600"/>
                    <a:gd name="connsiteX6" fmla="*/ 822560 w 5760320"/>
                    <a:gd name="connsiteY6" fmla="*/ 8092440 h 21419600"/>
                    <a:gd name="connsiteX7" fmla="*/ 864096 w 5760320"/>
                    <a:gd name="connsiteY7" fmla="*/ 4641736 h 21419600"/>
                    <a:gd name="connsiteX0" fmla="*/ 864096 w 5760320"/>
                    <a:gd name="connsiteY0" fmla="*/ 4641736 h 21419600"/>
                    <a:gd name="connsiteX1" fmla="*/ 5760320 w 5760320"/>
                    <a:gd name="connsiteY1" fmla="*/ 1691640 h 21419600"/>
                    <a:gd name="connsiteX2" fmla="*/ 5028800 w 5760320"/>
                    <a:gd name="connsiteY2" fmla="*/ 14127480 h 21419600"/>
                    <a:gd name="connsiteX3" fmla="*/ 5120240 w 5760320"/>
                    <a:gd name="connsiteY3" fmla="*/ 16139160 h 21419600"/>
                    <a:gd name="connsiteX4" fmla="*/ 4608512 w 5760320"/>
                    <a:gd name="connsiteY4" fmla="*/ 21419600 h 21419600"/>
                    <a:gd name="connsiteX5" fmla="*/ 0 w 5760320"/>
                    <a:gd name="connsiteY5" fmla="*/ 18323256 h 21419600"/>
                    <a:gd name="connsiteX6" fmla="*/ 822560 w 5760320"/>
                    <a:gd name="connsiteY6" fmla="*/ 8092440 h 21419600"/>
                    <a:gd name="connsiteX7" fmla="*/ 864096 w 5760320"/>
                    <a:gd name="connsiteY7" fmla="*/ 4641736 h 2141960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864096 w 5760320"/>
                    <a:gd name="connsiteY0" fmla="*/ 2950096 h 19727960"/>
                    <a:gd name="connsiteX1" fmla="*/ 5760320 w 5760320"/>
                    <a:gd name="connsiteY1" fmla="*/ 0 h 19727960"/>
                    <a:gd name="connsiteX2" fmla="*/ 5028800 w 5760320"/>
                    <a:gd name="connsiteY2" fmla="*/ 12435840 h 19727960"/>
                    <a:gd name="connsiteX3" fmla="*/ 5120240 w 5760320"/>
                    <a:gd name="connsiteY3" fmla="*/ 14447520 h 19727960"/>
                    <a:gd name="connsiteX4" fmla="*/ 4608512 w 5760320"/>
                    <a:gd name="connsiteY4" fmla="*/ 19727960 h 19727960"/>
                    <a:gd name="connsiteX5" fmla="*/ 0 w 5760320"/>
                    <a:gd name="connsiteY5" fmla="*/ 16631616 h 19727960"/>
                    <a:gd name="connsiteX6" fmla="*/ 822560 w 5760320"/>
                    <a:gd name="connsiteY6" fmla="*/ 6400800 h 19727960"/>
                    <a:gd name="connsiteX7" fmla="*/ 864096 w 5760320"/>
                    <a:gd name="connsiteY7" fmla="*/ 2950096 h 19727960"/>
                    <a:gd name="connsiteX0" fmla="*/ 1120490 w 6016714"/>
                    <a:gd name="connsiteY0" fmla="*/ 2950096 h 19727960"/>
                    <a:gd name="connsiteX1" fmla="*/ 6016714 w 6016714"/>
                    <a:gd name="connsiteY1" fmla="*/ 0 h 19727960"/>
                    <a:gd name="connsiteX2" fmla="*/ 5285194 w 6016714"/>
                    <a:gd name="connsiteY2" fmla="*/ 12435840 h 19727960"/>
                    <a:gd name="connsiteX3" fmla="*/ 5376634 w 6016714"/>
                    <a:gd name="connsiteY3" fmla="*/ 14447520 h 19727960"/>
                    <a:gd name="connsiteX4" fmla="*/ 4864906 w 6016714"/>
                    <a:gd name="connsiteY4" fmla="*/ 19727960 h 19727960"/>
                    <a:gd name="connsiteX5" fmla="*/ 256394 w 6016714"/>
                    <a:gd name="connsiteY5" fmla="*/ 16631616 h 19727960"/>
                    <a:gd name="connsiteX6" fmla="*/ 1078954 w 6016714"/>
                    <a:gd name="connsiteY6" fmla="*/ 6400800 h 19727960"/>
                    <a:gd name="connsiteX7" fmla="*/ 1120490 w 6016714"/>
                    <a:gd name="connsiteY7" fmla="*/ 2950096 h 197279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016714" h="19727960">
                      <a:moveTo>
                        <a:pt x="1120490" y="2950096"/>
                      </a:moveTo>
                      <a:cubicBezTo>
                        <a:pt x="1974698" y="1520904"/>
                        <a:pt x="4043642" y="1341784"/>
                        <a:pt x="6016714" y="0"/>
                      </a:cubicBezTo>
                      <a:lnTo>
                        <a:pt x="5285194" y="12435840"/>
                      </a:lnTo>
                      <a:lnTo>
                        <a:pt x="5376634" y="14447520"/>
                      </a:lnTo>
                      <a:cubicBezTo>
                        <a:pt x="5346154" y="15727680"/>
                        <a:pt x="5090522" y="18692624"/>
                        <a:pt x="4864906" y="19727960"/>
                      </a:cubicBezTo>
                      <a:cubicBezTo>
                        <a:pt x="3670954" y="19725192"/>
                        <a:pt x="887386" y="18852809"/>
                        <a:pt x="256394" y="16631616"/>
                      </a:cubicBezTo>
                      <a:cubicBezTo>
                        <a:pt x="0" y="14453466"/>
                        <a:pt x="1223910" y="9654686"/>
                        <a:pt x="1078954" y="6400800"/>
                      </a:cubicBezTo>
                      <a:cubicBezTo>
                        <a:pt x="1028543" y="5704173"/>
                        <a:pt x="632358" y="4756983"/>
                        <a:pt x="1120490" y="2950096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grpSp>
              <p:nvGrpSpPr>
                <p:cNvPr id="61469" name="群組 16"/>
                <p:cNvGrpSpPr>
                  <a:grpSpLocks/>
                </p:cNvGrpSpPr>
                <p:nvPr/>
              </p:nvGrpSpPr>
              <p:grpSpPr bwMode="auto">
                <a:xfrm>
                  <a:off x="12828078" y="-13485275"/>
                  <a:ext cx="20255030" cy="21518116"/>
                  <a:chOff x="8723622" y="-2036003"/>
                  <a:chExt cx="20255030" cy="21518116"/>
                </a:xfrm>
              </p:grpSpPr>
              <p:sp>
                <p:nvSpPr>
                  <p:cNvPr id="48" name="手繪多邊形 47"/>
                  <p:cNvSpPr/>
                  <p:nvPr/>
                </p:nvSpPr>
                <p:spPr>
                  <a:xfrm>
                    <a:off x="18839687" y="1414853"/>
                    <a:ext cx="10135700" cy="11059558"/>
                  </a:xfrm>
                  <a:custGeom>
                    <a:avLst/>
                    <a:gdLst>
                      <a:gd name="connsiteX0" fmla="*/ 4754880 w 9875520"/>
                      <a:gd name="connsiteY0" fmla="*/ 182880 h 13533120"/>
                      <a:gd name="connsiteX1" fmla="*/ 4663440 w 9875520"/>
                      <a:gd name="connsiteY1" fmla="*/ 182880 h 13533120"/>
                      <a:gd name="connsiteX2" fmla="*/ 9875520 w 9875520"/>
                      <a:gd name="connsiteY2" fmla="*/ 6949440 h 13533120"/>
                      <a:gd name="connsiteX3" fmla="*/ 3840480 w 9875520"/>
                      <a:gd name="connsiteY3" fmla="*/ 13533120 h 13533120"/>
                      <a:gd name="connsiteX4" fmla="*/ 0 w 9875520"/>
                      <a:gd name="connsiteY4" fmla="*/ 9509760 h 13533120"/>
                      <a:gd name="connsiteX5" fmla="*/ 4572000 w 9875520"/>
                      <a:gd name="connsiteY5" fmla="*/ 0 h 13533120"/>
                      <a:gd name="connsiteX0" fmla="*/ 4754880 w 9875520"/>
                      <a:gd name="connsiteY0" fmla="*/ 182880 h 13533120"/>
                      <a:gd name="connsiteX1" fmla="*/ 4663440 w 9875520"/>
                      <a:gd name="connsiteY1" fmla="*/ 182880 h 13533120"/>
                      <a:gd name="connsiteX2" fmla="*/ 9875520 w 9875520"/>
                      <a:gd name="connsiteY2" fmla="*/ 6949440 h 13533120"/>
                      <a:gd name="connsiteX3" fmla="*/ 3840480 w 9875520"/>
                      <a:gd name="connsiteY3" fmla="*/ 13533120 h 13533120"/>
                      <a:gd name="connsiteX4" fmla="*/ 0 w 9875520"/>
                      <a:gd name="connsiteY4" fmla="*/ 9509760 h 13533120"/>
                      <a:gd name="connsiteX5" fmla="*/ 4572000 w 9875520"/>
                      <a:gd name="connsiteY5" fmla="*/ 0 h 13533120"/>
                      <a:gd name="connsiteX6" fmla="*/ 4754880 w 9875520"/>
                      <a:gd name="connsiteY6" fmla="*/ 182880 h 13533120"/>
                      <a:gd name="connsiteX0" fmla="*/ 4572000 w 9875520"/>
                      <a:gd name="connsiteY0" fmla="*/ 0 h 13533120"/>
                      <a:gd name="connsiteX1" fmla="*/ 4663440 w 9875520"/>
                      <a:gd name="connsiteY1" fmla="*/ 182880 h 13533120"/>
                      <a:gd name="connsiteX2" fmla="*/ 9875520 w 9875520"/>
                      <a:gd name="connsiteY2" fmla="*/ 6949440 h 13533120"/>
                      <a:gd name="connsiteX3" fmla="*/ 3840480 w 9875520"/>
                      <a:gd name="connsiteY3" fmla="*/ 13533120 h 13533120"/>
                      <a:gd name="connsiteX4" fmla="*/ 0 w 9875520"/>
                      <a:gd name="connsiteY4" fmla="*/ 9509760 h 13533120"/>
                      <a:gd name="connsiteX5" fmla="*/ 4572000 w 9875520"/>
                      <a:gd name="connsiteY5" fmla="*/ 0 h 13533120"/>
                      <a:gd name="connsiteX0" fmla="*/ 0 w 9875520"/>
                      <a:gd name="connsiteY0" fmla="*/ 9326880 h 13350240"/>
                      <a:gd name="connsiteX1" fmla="*/ 4663440 w 9875520"/>
                      <a:gd name="connsiteY1" fmla="*/ 0 h 13350240"/>
                      <a:gd name="connsiteX2" fmla="*/ 9875520 w 9875520"/>
                      <a:gd name="connsiteY2" fmla="*/ 6766560 h 13350240"/>
                      <a:gd name="connsiteX3" fmla="*/ 3840480 w 9875520"/>
                      <a:gd name="connsiteY3" fmla="*/ 13350240 h 13350240"/>
                      <a:gd name="connsiteX4" fmla="*/ 0 w 9875520"/>
                      <a:gd name="connsiteY4" fmla="*/ 9326880 h 13350240"/>
                      <a:gd name="connsiteX0" fmla="*/ 0 w 10012680"/>
                      <a:gd name="connsiteY0" fmla="*/ 9753600 h 13776960"/>
                      <a:gd name="connsiteX1" fmla="*/ 4663440 w 10012680"/>
                      <a:gd name="connsiteY1" fmla="*/ 426720 h 13776960"/>
                      <a:gd name="connsiteX2" fmla="*/ 9875520 w 10012680"/>
                      <a:gd name="connsiteY2" fmla="*/ 7193280 h 13776960"/>
                      <a:gd name="connsiteX3" fmla="*/ 3840480 w 10012680"/>
                      <a:gd name="connsiteY3" fmla="*/ 13776960 h 13776960"/>
                      <a:gd name="connsiteX4" fmla="*/ 0 w 10012680"/>
                      <a:gd name="connsiteY4" fmla="*/ 9753600 h 13776960"/>
                      <a:gd name="connsiteX0" fmla="*/ 0 w 10012680"/>
                      <a:gd name="connsiteY0" fmla="*/ 9326880 h 13350240"/>
                      <a:gd name="connsiteX1" fmla="*/ 4663440 w 10012680"/>
                      <a:gd name="connsiteY1" fmla="*/ 0 h 13350240"/>
                      <a:gd name="connsiteX2" fmla="*/ 9875520 w 10012680"/>
                      <a:gd name="connsiteY2" fmla="*/ 6766560 h 13350240"/>
                      <a:gd name="connsiteX3" fmla="*/ 3840480 w 10012680"/>
                      <a:gd name="connsiteY3" fmla="*/ 13350240 h 13350240"/>
                      <a:gd name="connsiteX4" fmla="*/ 0 w 10012680"/>
                      <a:gd name="connsiteY4" fmla="*/ 9326880 h 13350240"/>
                      <a:gd name="connsiteX0" fmla="*/ 0 w 10012680"/>
                      <a:gd name="connsiteY0" fmla="*/ 9326880 h 13350240"/>
                      <a:gd name="connsiteX1" fmla="*/ 4663440 w 10012680"/>
                      <a:gd name="connsiteY1" fmla="*/ 0 h 13350240"/>
                      <a:gd name="connsiteX2" fmla="*/ 9875520 w 10012680"/>
                      <a:gd name="connsiteY2" fmla="*/ 6766560 h 13350240"/>
                      <a:gd name="connsiteX3" fmla="*/ 3840480 w 10012680"/>
                      <a:gd name="connsiteY3" fmla="*/ 13350240 h 13350240"/>
                      <a:gd name="connsiteX4" fmla="*/ 0 w 10012680"/>
                      <a:gd name="connsiteY4" fmla="*/ 9326880 h 13350240"/>
                      <a:gd name="connsiteX0" fmla="*/ 0 w 10012680"/>
                      <a:gd name="connsiteY0" fmla="*/ 9326880 h 13350240"/>
                      <a:gd name="connsiteX1" fmla="*/ 4663440 w 10012680"/>
                      <a:gd name="connsiteY1" fmla="*/ 0 h 13350240"/>
                      <a:gd name="connsiteX2" fmla="*/ 9875520 w 10012680"/>
                      <a:gd name="connsiteY2" fmla="*/ 6766560 h 13350240"/>
                      <a:gd name="connsiteX3" fmla="*/ 3840480 w 10012680"/>
                      <a:gd name="connsiteY3" fmla="*/ 13350240 h 13350240"/>
                      <a:gd name="connsiteX4" fmla="*/ 0 w 10012680"/>
                      <a:gd name="connsiteY4" fmla="*/ 9326880 h 13350240"/>
                      <a:gd name="connsiteX0" fmla="*/ 150592 w 10163272"/>
                      <a:gd name="connsiteY0" fmla="*/ 9326880 h 13350240"/>
                      <a:gd name="connsiteX1" fmla="*/ 4814032 w 10163272"/>
                      <a:gd name="connsiteY1" fmla="*/ 0 h 13350240"/>
                      <a:gd name="connsiteX2" fmla="*/ 10026112 w 10163272"/>
                      <a:gd name="connsiteY2" fmla="*/ 6766560 h 13350240"/>
                      <a:gd name="connsiteX3" fmla="*/ 3991072 w 10163272"/>
                      <a:gd name="connsiteY3" fmla="*/ 13350240 h 13350240"/>
                      <a:gd name="connsiteX4" fmla="*/ 150592 w 10163272"/>
                      <a:gd name="connsiteY4" fmla="*/ 9326880 h 13350240"/>
                      <a:gd name="connsiteX0" fmla="*/ 150592 w 10026112"/>
                      <a:gd name="connsiteY0" fmla="*/ 9326880 h 13350240"/>
                      <a:gd name="connsiteX1" fmla="*/ 4814032 w 10026112"/>
                      <a:gd name="connsiteY1" fmla="*/ 0 h 13350240"/>
                      <a:gd name="connsiteX2" fmla="*/ 10026112 w 10026112"/>
                      <a:gd name="connsiteY2" fmla="*/ 6766560 h 13350240"/>
                      <a:gd name="connsiteX3" fmla="*/ 3991072 w 10026112"/>
                      <a:gd name="connsiteY3" fmla="*/ 13350240 h 13350240"/>
                      <a:gd name="connsiteX4" fmla="*/ 150592 w 10026112"/>
                      <a:gd name="connsiteY4" fmla="*/ 9326880 h 13350240"/>
                      <a:gd name="connsiteX0" fmla="*/ 150592 w 10297960"/>
                      <a:gd name="connsiteY0" fmla="*/ 9326880 h 13350240"/>
                      <a:gd name="connsiteX1" fmla="*/ 4814032 w 10297960"/>
                      <a:gd name="connsiteY1" fmla="*/ 0 h 13350240"/>
                      <a:gd name="connsiteX2" fmla="*/ 10026112 w 10297960"/>
                      <a:gd name="connsiteY2" fmla="*/ 6766560 h 13350240"/>
                      <a:gd name="connsiteX3" fmla="*/ 3991072 w 10297960"/>
                      <a:gd name="connsiteY3" fmla="*/ 13350240 h 13350240"/>
                      <a:gd name="connsiteX4" fmla="*/ 150592 w 10297960"/>
                      <a:gd name="connsiteY4" fmla="*/ 9326880 h 13350240"/>
                      <a:gd name="connsiteX0" fmla="*/ 150592 w 10297960"/>
                      <a:gd name="connsiteY0" fmla="*/ 9326880 h 13350240"/>
                      <a:gd name="connsiteX1" fmla="*/ 4814032 w 10297960"/>
                      <a:gd name="connsiteY1" fmla="*/ 0 h 13350240"/>
                      <a:gd name="connsiteX2" fmla="*/ 10026112 w 10297960"/>
                      <a:gd name="connsiteY2" fmla="*/ 6766560 h 13350240"/>
                      <a:gd name="connsiteX3" fmla="*/ 3991072 w 10297960"/>
                      <a:gd name="connsiteY3" fmla="*/ 13350240 h 13350240"/>
                      <a:gd name="connsiteX4" fmla="*/ 150592 w 10297960"/>
                      <a:gd name="connsiteY4" fmla="*/ 9326880 h 13350240"/>
                      <a:gd name="connsiteX0" fmla="*/ 150592 w 10297960"/>
                      <a:gd name="connsiteY0" fmla="*/ 9326880 h 13350240"/>
                      <a:gd name="connsiteX1" fmla="*/ 4814032 w 10297960"/>
                      <a:gd name="connsiteY1" fmla="*/ 0 h 13350240"/>
                      <a:gd name="connsiteX2" fmla="*/ 10026112 w 10297960"/>
                      <a:gd name="connsiteY2" fmla="*/ 6766560 h 13350240"/>
                      <a:gd name="connsiteX3" fmla="*/ 3991072 w 10297960"/>
                      <a:gd name="connsiteY3" fmla="*/ 13350240 h 13350240"/>
                      <a:gd name="connsiteX4" fmla="*/ 150592 w 10297960"/>
                      <a:gd name="connsiteY4" fmla="*/ 9326880 h 13350240"/>
                      <a:gd name="connsiteX0" fmla="*/ 150592 w 10297960"/>
                      <a:gd name="connsiteY0" fmla="*/ 9326880 h 13350240"/>
                      <a:gd name="connsiteX1" fmla="*/ 4814032 w 10297960"/>
                      <a:gd name="connsiteY1" fmla="*/ 0 h 13350240"/>
                      <a:gd name="connsiteX2" fmla="*/ 10026112 w 10297960"/>
                      <a:gd name="connsiteY2" fmla="*/ 6766560 h 13350240"/>
                      <a:gd name="connsiteX3" fmla="*/ 3169168 w 10297960"/>
                      <a:gd name="connsiteY3" fmla="*/ 8136904 h 13350240"/>
                      <a:gd name="connsiteX4" fmla="*/ 3991072 w 10297960"/>
                      <a:gd name="connsiteY4" fmla="*/ 13350240 h 13350240"/>
                      <a:gd name="connsiteX5" fmla="*/ 150592 w 10297960"/>
                      <a:gd name="connsiteY5" fmla="*/ 9326880 h 13350240"/>
                      <a:gd name="connsiteX0" fmla="*/ 150592 w 10297960"/>
                      <a:gd name="connsiteY0" fmla="*/ 9326880 h 11809312"/>
                      <a:gd name="connsiteX1" fmla="*/ 4814032 w 10297960"/>
                      <a:gd name="connsiteY1" fmla="*/ 0 h 11809312"/>
                      <a:gd name="connsiteX2" fmla="*/ 10026112 w 10297960"/>
                      <a:gd name="connsiteY2" fmla="*/ 6766560 h 11809312"/>
                      <a:gd name="connsiteX3" fmla="*/ 3169168 w 10297960"/>
                      <a:gd name="connsiteY3" fmla="*/ 8136904 h 11809312"/>
                      <a:gd name="connsiteX4" fmla="*/ 4321296 w 10297960"/>
                      <a:gd name="connsiteY4" fmla="*/ 11809312 h 11809312"/>
                      <a:gd name="connsiteX5" fmla="*/ 150592 w 10297960"/>
                      <a:gd name="connsiteY5" fmla="*/ 9326880 h 11809312"/>
                      <a:gd name="connsiteX0" fmla="*/ 150592 w 10297960"/>
                      <a:gd name="connsiteY0" fmla="*/ 9326880 h 11809312"/>
                      <a:gd name="connsiteX1" fmla="*/ 4814032 w 10297960"/>
                      <a:gd name="connsiteY1" fmla="*/ 0 h 11809312"/>
                      <a:gd name="connsiteX2" fmla="*/ 10026112 w 10297960"/>
                      <a:gd name="connsiteY2" fmla="*/ 6766560 h 11809312"/>
                      <a:gd name="connsiteX3" fmla="*/ 3169168 w 10297960"/>
                      <a:gd name="connsiteY3" fmla="*/ 8136904 h 11809312"/>
                      <a:gd name="connsiteX4" fmla="*/ 4321296 w 10297960"/>
                      <a:gd name="connsiteY4" fmla="*/ 11809312 h 11809312"/>
                      <a:gd name="connsiteX5" fmla="*/ 150592 w 10297960"/>
                      <a:gd name="connsiteY5" fmla="*/ 9326880 h 11809312"/>
                      <a:gd name="connsiteX0" fmla="*/ 424780 w 10572148"/>
                      <a:gd name="connsiteY0" fmla="*/ 9326880 h 12263071"/>
                      <a:gd name="connsiteX1" fmla="*/ 5088220 w 10572148"/>
                      <a:gd name="connsiteY1" fmla="*/ 0 h 12263071"/>
                      <a:gd name="connsiteX2" fmla="*/ 10300300 w 10572148"/>
                      <a:gd name="connsiteY2" fmla="*/ 6766560 h 12263071"/>
                      <a:gd name="connsiteX3" fmla="*/ 3443356 w 10572148"/>
                      <a:gd name="connsiteY3" fmla="*/ 8136904 h 12263071"/>
                      <a:gd name="connsiteX4" fmla="*/ 4595484 w 10572148"/>
                      <a:gd name="connsiteY4" fmla="*/ 11809312 h 12263071"/>
                      <a:gd name="connsiteX5" fmla="*/ 2939300 w 10572148"/>
                      <a:gd name="connsiteY5" fmla="*/ 11521280 h 12263071"/>
                      <a:gd name="connsiteX6" fmla="*/ 424780 w 10572148"/>
                      <a:gd name="connsiteY6" fmla="*/ 9326880 h 12263071"/>
                      <a:gd name="connsiteX0" fmla="*/ 0 w 10147368"/>
                      <a:gd name="connsiteY0" fmla="*/ 9326880 h 12263071"/>
                      <a:gd name="connsiteX1" fmla="*/ 4663440 w 10147368"/>
                      <a:gd name="connsiteY1" fmla="*/ 0 h 12263071"/>
                      <a:gd name="connsiteX2" fmla="*/ 9875520 w 10147368"/>
                      <a:gd name="connsiteY2" fmla="*/ 6766560 h 12263071"/>
                      <a:gd name="connsiteX3" fmla="*/ 3018576 w 10147368"/>
                      <a:gd name="connsiteY3" fmla="*/ 8136904 h 12263071"/>
                      <a:gd name="connsiteX4" fmla="*/ 4170704 w 10147368"/>
                      <a:gd name="connsiteY4" fmla="*/ 11809312 h 12263071"/>
                      <a:gd name="connsiteX5" fmla="*/ 2514520 w 10147368"/>
                      <a:gd name="connsiteY5" fmla="*/ 11521280 h 12263071"/>
                      <a:gd name="connsiteX6" fmla="*/ 0 w 10147368"/>
                      <a:gd name="connsiteY6" fmla="*/ 9326880 h 12263071"/>
                      <a:gd name="connsiteX0" fmla="*/ 0 w 10147368"/>
                      <a:gd name="connsiteY0" fmla="*/ 9326880 h 12263071"/>
                      <a:gd name="connsiteX1" fmla="*/ 4663440 w 10147368"/>
                      <a:gd name="connsiteY1" fmla="*/ 0 h 12263071"/>
                      <a:gd name="connsiteX2" fmla="*/ 9875520 w 10147368"/>
                      <a:gd name="connsiteY2" fmla="*/ 6766560 h 12263071"/>
                      <a:gd name="connsiteX3" fmla="*/ 3018576 w 10147368"/>
                      <a:gd name="connsiteY3" fmla="*/ 8136904 h 12263071"/>
                      <a:gd name="connsiteX4" fmla="*/ 4170704 w 10147368"/>
                      <a:gd name="connsiteY4" fmla="*/ 11809312 h 12263071"/>
                      <a:gd name="connsiteX5" fmla="*/ 2514520 w 10147368"/>
                      <a:gd name="connsiteY5" fmla="*/ 11521280 h 12263071"/>
                      <a:gd name="connsiteX6" fmla="*/ 0 w 10147368"/>
                      <a:gd name="connsiteY6" fmla="*/ 9326880 h 12263071"/>
                      <a:gd name="connsiteX0" fmla="*/ 0 w 10147368"/>
                      <a:gd name="connsiteY0" fmla="*/ 9326880 h 12263071"/>
                      <a:gd name="connsiteX1" fmla="*/ 4663440 w 10147368"/>
                      <a:gd name="connsiteY1" fmla="*/ 0 h 12263071"/>
                      <a:gd name="connsiteX2" fmla="*/ 9875520 w 10147368"/>
                      <a:gd name="connsiteY2" fmla="*/ 6766560 h 12263071"/>
                      <a:gd name="connsiteX3" fmla="*/ 3018576 w 10147368"/>
                      <a:gd name="connsiteY3" fmla="*/ 8136904 h 12263071"/>
                      <a:gd name="connsiteX4" fmla="*/ 4170704 w 10147368"/>
                      <a:gd name="connsiteY4" fmla="*/ 11809312 h 12263071"/>
                      <a:gd name="connsiteX5" fmla="*/ 2370504 w 10147368"/>
                      <a:gd name="connsiteY5" fmla="*/ 11161240 h 12263071"/>
                      <a:gd name="connsiteX6" fmla="*/ 0 w 10147368"/>
                      <a:gd name="connsiteY6" fmla="*/ 9326880 h 12263071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3018576 w 10147368"/>
                      <a:gd name="connsiteY3" fmla="*/ 813690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3018576 w 10147368"/>
                      <a:gd name="connsiteY3" fmla="*/ 813690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3018576 w 10147368"/>
                      <a:gd name="connsiteY3" fmla="*/ 813690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3018576 w 10147368"/>
                      <a:gd name="connsiteY3" fmla="*/ 813690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3018576 w 10147368"/>
                      <a:gd name="connsiteY3" fmla="*/ 813690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514520 w 10147368"/>
                      <a:gd name="connsiteY3" fmla="*/ 849694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514520 w 10147368"/>
                      <a:gd name="connsiteY3" fmla="*/ 849694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514520 w 10147368"/>
                      <a:gd name="connsiteY3" fmla="*/ 8496944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658536 w 10147368"/>
                      <a:gd name="connsiteY3" fmla="*/ 7632848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658536 w 10147368"/>
                      <a:gd name="connsiteY3" fmla="*/ 7632848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2658536 w 10147368"/>
                      <a:gd name="connsiteY3" fmla="*/ 7632848 h 11574979"/>
                      <a:gd name="connsiteX4" fmla="*/ 4353584 w 10147368"/>
                      <a:gd name="connsiteY4" fmla="*/ 10254832 h 11574979"/>
                      <a:gd name="connsiteX5" fmla="*/ 2370504 w 10147368"/>
                      <a:gd name="connsiteY5" fmla="*/ 11161240 h 11574979"/>
                      <a:gd name="connsiteX6" fmla="*/ 0 w 10147368"/>
                      <a:gd name="connsiteY6" fmla="*/ 9326880 h 11574979"/>
                      <a:gd name="connsiteX0" fmla="*/ 0 w 10487060"/>
                      <a:gd name="connsiteY0" fmla="*/ 9326880 h 11574979"/>
                      <a:gd name="connsiteX1" fmla="*/ 4663440 w 10487060"/>
                      <a:gd name="connsiteY1" fmla="*/ 0 h 11574979"/>
                      <a:gd name="connsiteX2" fmla="*/ 9875520 w 10487060"/>
                      <a:gd name="connsiteY2" fmla="*/ 6766560 h 11574979"/>
                      <a:gd name="connsiteX3" fmla="*/ 7771104 w 10487060"/>
                      <a:gd name="connsiteY3" fmla="*/ 8496944 h 11574979"/>
                      <a:gd name="connsiteX4" fmla="*/ 2658536 w 10487060"/>
                      <a:gd name="connsiteY4" fmla="*/ 7632848 h 11574979"/>
                      <a:gd name="connsiteX5" fmla="*/ 4353584 w 10487060"/>
                      <a:gd name="connsiteY5" fmla="*/ 10254832 h 11574979"/>
                      <a:gd name="connsiteX6" fmla="*/ 2370504 w 10487060"/>
                      <a:gd name="connsiteY6" fmla="*/ 11161240 h 11574979"/>
                      <a:gd name="connsiteX7" fmla="*/ 0 w 10487060"/>
                      <a:gd name="connsiteY7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2658536 w 10147368"/>
                      <a:gd name="connsiteY4" fmla="*/ 7632848 h 11574979"/>
                      <a:gd name="connsiteX5" fmla="*/ 4353584 w 10147368"/>
                      <a:gd name="connsiteY5" fmla="*/ 10254832 h 11574979"/>
                      <a:gd name="connsiteX6" fmla="*/ 2370504 w 10147368"/>
                      <a:gd name="connsiteY6" fmla="*/ 11161240 h 11574979"/>
                      <a:gd name="connsiteX7" fmla="*/ 0 w 10147368"/>
                      <a:gd name="connsiteY7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2658536 w 10147368"/>
                      <a:gd name="connsiteY4" fmla="*/ 7632848 h 11574979"/>
                      <a:gd name="connsiteX5" fmla="*/ 4353584 w 10147368"/>
                      <a:gd name="connsiteY5" fmla="*/ 10254832 h 11574979"/>
                      <a:gd name="connsiteX6" fmla="*/ 2370504 w 10147368"/>
                      <a:gd name="connsiteY6" fmla="*/ 11161240 h 11574979"/>
                      <a:gd name="connsiteX7" fmla="*/ 0 w 10147368"/>
                      <a:gd name="connsiteY7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2658536 w 10147368"/>
                      <a:gd name="connsiteY4" fmla="*/ 7632848 h 11574979"/>
                      <a:gd name="connsiteX5" fmla="*/ 4353584 w 10147368"/>
                      <a:gd name="connsiteY5" fmla="*/ 10254832 h 11574979"/>
                      <a:gd name="connsiteX6" fmla="*/ 2370504 w 10147368"/>
                      <a:gd name="connsiteY6" fmla="*/ 11161240 h 11574979"/>
                      <a:gd name="connsiteX7" fmla="*/ 0 w 10147368"/>
                      <a:gd name="connsiteY7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674760 w 10147368"/>
                      <a:gd name="connsiteY4" fmla="*/ 7344816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674760 w 10147368"/>
                      <a:gd name="connsiteY4" fmla="*/ 7344816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53584 w 10147368"/>
                      <a:gd name="connsiteY6" fmla="*/ 10254832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86728 w 10147368"/>
                      <a:gd name="connsiteY6" fmla="*/ 10036496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86728 w 10147368"/>
                      <a:gd name="connsiteY6" fmla="*/ 10036496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386728 w 10147368"/>
                      <a:gd name="connsiteY6" fmla="*/ 10036496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602752 w 10147368"/>
                      <a:gd name="connsiteY6" fmla="*/ 10036496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602752 w 10147368"/>
                      <a:gd name="connsiteY6" fmla="*/ 10036496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818776 w 10147368"/>
                      <a:gd name="connsiteY6" fmla="*/ 8856984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818776 w 10147368"/>
                      <a:gd name="connsiteY6" fmla="*/ 8856984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1574979"/>
                      <a:gd name="connsiteX1" fmla="*/ 4663440 w 10147368"/>
                      <a:gd name="connsiteY1" fmla="*/ 0 h 11574979"/>
                      <a:gd name="connsiteX2" fmla="*/ 9875520 w 10147368"/>
                      <a:gd name="connsiteY2" fmla="*/ 6766560 h 11574979"/>
                      <a:gd name="connsiteX3" fmla="*/ 7771104 w 10147368"/>
                      <a:gd name="connsiteY3" fmla="*/ 8496944 h 11574979"/>
                      <a:gd name="connsiteX4" fmla="*/ 4386728 w 10147368"/>
                      <a:gd name="connsiteY4" fmla="*/ 7632848 h 11574979"/>
                      <a:gd name="connsiteX5" fmla="*/ 2658536 w 10147368"/>
                      <a:gd name="connsiteY5" fmla="*/ 7632848 h 11574979"/>
                      <a:gd name="connsiteX6" fmla="*/ 4458736 w 10147368"/>
                      <a:gd name="connsiteY6" fmla="*/ 8856984 h 11574979"/>
                      <a:gd name="connsiteX7" fmla="*/ 2370504 w 10147368"/>
                      <a:gd name="connsiteY7" fmla="*/ 11161240 h 11574979"/>
                      <a:gd name="connsiteX8" fmla="*/ 0 w 10147368"/>
                      <a:gd name="connsiteY8" fmla="*/ 9326880 h 11574979"/>
                      <a:gd name="connsiteX0" fmla="*/ 0 w 10147368"/>
                      <a:gd name="connsiteY0" fmla="*/ 9326880 h 10450235"/>
                      <a:gd name="connsiteX1" fmla="*/ 4663440 w 10147368"/>
                      <a:gd name="connsiteY1" fmla="*/ 0 h 10450235"/>
                      <a:gd name="connsiteX2" fmla="*/ 9875520 w 10147368"/>
                      <a:gd name="connsiteY2" fmla="*/ 6766560 h 10450235"/>
                      <a:gd name="connsiteX3" fmla="*/ 7771104 w 10147368"/>
                      <a:gd name="connsiteY3" fmla="*/ 8496944 h 10450235"/>
                      <a:gd name="connsiteX4" fmla="*/ 4386728 w 10147368"/>
                      <a:gd name="connsiteY4" fmla="*/ 7632848 h 10450235"/>
                      <a:gd name="connsiteX5" fmla="*/ 2658536 w 10147368"/>
                      <a:gd name="connsiteY5" fmla="*/ 7632848 h 10450235"/>
                      <a:gd name="connsiteX6" fmla="*/ 4458736 w 10147368"/>
                      <a:gd name="connsiteY6" fmla="*/ 8856984 h 10450235"/>
                      <a:gd name="connsiteX7" fmla="*/ 2658536 w 10147368"/>
                      <a:gd name="connsiteY7" fmla="*/ 10036496 h 10450235"/>
                      <a:gd name="connsiteX8" fmla="*/ 0 w 10147368"/>
                      <a:gd name="connsiteY8" fmla="*/ 9326880 h 10450235"/>
                      <a:gd name="connsiteX0" fmla="*/ 0 w 10147368"/>
                      <a:gd name="connsiteY0" fmla="*/ 9326880 h 10450235"/>
                      <a:gd name="connsiteX1" fmla="*/ 4663440 w 10147368"/>
                      <a:gd name="connsiteY1" fmla="*/ 0 h 10450235"/>
                      <a:gd name="connsiteX2" fmla="*/ 9875520 w 10147368"/>
                      <a:gd name="connsiteY2" fmla="*/ 6766560 h 10450235"/>
                      <a:gd name="connsiteX3" fmla="*/ 7771104 w 10147368"/>
                      <a:gd name="connsiteY3" fmla="*/ 8496944 h 10450235"/>
                      <a:gd name="connsiteX4" fmla="*/ 4386728 w 10147368"/>
                      <a:gd name="connsiteY4" fmla="*/ 7632848 h 10450235"/>
                      <a:gd name="connsiteX5" fmla="*/ 2658536 w 10147368"/>
                      <a:gd name="connsiteY5" fmla="*/ 7632848 h 10450235"/>
                      <a:gd name="connsiteX6" fmla="*/ 4458736 w 10147368"/>
                      <a:gd name="connsiteY6" fmla="*/ 8856984 h 10450235"/>
                      <a:gd name="connsiteX7" fmla="*/ 2658536 w 10147368"/>
                      <a:gd name="connsiteY7" fmla="*/ 10036496 h 10450235"/>
                      <a:gd name="connsiteX8" fmla="*/ 0 w 10147368"/>
                      <a:gd name="connsiteY8" fmla="*/ 9326880 h 10450235"/>
                      <a:gd name="connsiteX0" fmla="*/ 0 w 10147368"/>
                      <a:gd name="connsiteY0" fmla="*/ 9326880 h 11268677"/>
                      <a:gd name="connsiteX1" fmla="*/ 4663440 w 10147368"/>
                      <a:gd name="connsiteY1" fmla="*/ 0 h 11268677"/>
                      <a:gd name="connsiteX2" fmla="*/ 9875520 w 10147368"/>
                      <a:gd name="connsiteY2" fmla="*/ 6766560 h 11268677"/>
                      <a:gd name="connsiteX3" fmla="*/ 7771104 w 10147368"/>
                      <a:gd name="connsiteY3" fmla="*/ 8496944 h 11268677"/>
                      <a:gd name="connsiteX4" fmla="*/ 4386728 w 10147368"/>
                      <a:gd name="connsiteY4" fmla="*/ 7632848 h 11268677"/>
                      <a:gd name="connsiteX5" fmla="*/ 2658536 w 10147368"/>
                      <a:gd name="connsiteY5" fmla="*/ 7632848 h 11268677"/>
                      <a:gd name="connsiteX6" fmla="*/ 4458736 w 10147368"/>
                      <a:gd name="connsiteY6" fmla="*/ 8856984 h 11268677"/>
                      <a:gd name="connsiteX7" fmla="*/ 2658536 w 10147368"/>
                      <a:gd name="connsiteY7" fmla="*/ 10036496 h 11268677"/>
                      <a:gd name="connsiteX8" fmla="*/ 0 w 10147368"/>
                      <a:gd name="connsiteY8" fmla="*/ 9326880 h 11268677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90315"/>
                      <a:gd name="connsiteX1" fmla="*/ 4663440 w 10147368"/>
                      <a:gd name="connsiteY1" fmla="*/ 0 h 11090315"/>
                      <a:gd name="connsiteX2" fmla="*/ 9875520 w 10147368"/>
                      <a:gd name="connsiteY2" fmla="*/ 6766560 h 11090315"/>
                      <a:gd name="connsiteX3" fmla="*/ 7771104 w 10147368"/>
                      <a:gd name="connsiteY3" fmla="*/ 8496944 h 11090315"/>
                      <a:gd name="connsiteX4" fmla="*/ 4386728 w 10147368"/>
                      <a:gd name="connsiteY4" fmla="*/ 7632848 h 11090315"/>
                      <a:gd name="connsiteX5" fmla="*/ 2658536 w 10147368"/>
                      <a:gd name="connsiteY5" fmla="*/ 7632848 h 11090315"/>
                      <a:gd name="connsiteX6" fmla="*/ 4458736 w 10147368"/>
                      <a:gd name="connsiteY6" fmla="*/ 8856984 h 11090315"/>
                      <a:gd name="connsiteX7" fmla="*/ 2658536 w 10147368"/>
                      <a:gd name="connsiteY7" fmla="*/ 10036496 h 11090315"/>
                      <a:gd name="connsiteX8" fmla="*/ 0 w 10147368"/>
                      <a:gd name="connsiteY8" fmla="*/ 9326880 h 11090315"/>
                      <a:gd name="connsiteX0" fmla="*/ 0 w 10147368"/>
                      <a:gd name="connsiteY0" fmla="*/ 9326880 h 11456075"/>
                      <a:gd name="connsiteX1" fmla="*/ 4663440 w 10147368"/>
                      <a:gd name="connsiteY1" fmla="*/ 0 h 11456075"/>
                      <a:gd name="connsiteX2" fmla="*/ 9875520 w 10147368"/>
                      <a:gd name="connsiteY2" fmla="*/ 6766560 h 11456075"/>
                      <a:gd name="connsiteX3" fmla="*/ 7771104 w 10147368"/>
                      <a:gd name="connsiteY3" fmla="*/ 8496944 h 11456075"/>
                      <a:gd name="connsiteX4" fmla="*/ 4386728 w 10147368"/>
                      <a:gd name="connsiteY4" fmla="*/ 7632848 h 11456075"/>
                      <a:gd name="connsiteX5" fmla="*/ 2658536 w 10147368"/>
                      <a:gd name="connsiteY5" fmla="*/ 7632848 h 11456075"/>
                      <a:gd name="connsiteX6" fmla="*/ 4458736 w 10147368"/>
                      <a:gd name="connsiteY6" fmla="*/ 8856984 h 11456075"/>
                      <a:gd name="connsiteX7" fmla="*/ 2658536 w 10147368"/>
                      <a:gd name="connsiteY7" fmla="*/ 10036496 h 11456075"/>
                      <a:gd name="connsiteX8" fmla="*/ 0 w 10147368"/>
                      <a:gd name="connsiteY8" fmla="*/ 9326880 h 11456075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  <a:gd name="connsiteX0" fmla="*/ 0 w 10147368"/>
                      <a:gd name="connsiteY0" fmla="*/ 9326880 h 11064053"/>
                      <a:gd name="connsiteX1" fmla="*/ 4663440 w 10147368"/>
                      <a:gd name="connsiteY1" fmla="*/ 0 h 11064053"/>
                      <a:gd name="connsiteX2" fmla="*/ 9875520 w 10147368"/>
                      <a:gd name="connsiteY2" fmla="*/ 6766560 h 11064053"/>
                      <a:gd name="connsiteX3" fmla="*/ 7771104 w 10147368"/>
                      <a:gd name="connsiteY3" fmla="*/ 8496944 h 11064053"/>
                      <a:gd name="connsiteX4" fmla="*/ 4386728 w 10147368"/>
                      <a:gd name="connsiteY4" fmla="*/ 7632848 h 11064053"/>
                      <a:gd name="connsiteX5" fmla="*/ 2658536 w 10147368"/>
                      <a:gd name="connsiteY5" fmla="*/ 7632848 h 11064053"/>
                      <a:gd name="connsiteX6" fmla="*/ 4458736 w 10147368"/>
                      <a:gd name="connsiteY6" fmla="*/ 8856984 h 11064053"/>
                      <a:gd name="connsiteX7" fmla="*/ 2658536 w 10147368"/>
                      <a:gd name="connsiteY7" fmla="*/ 10036496 h 11064053"/>
                      <a:gd name="connsiteX8" fmla="*/ 0 w 10147368"/>
                      <a:gd name="connsiteY8" fmla="*/ 9326880 h 110640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</a:cxnLst>
                    <a:rect l="l" t="t" r="r" b="b"/>
                    <a:pathLst>
                      <a:path w="10147368" h="11064053">
                        <a:moveTo>
                          <a:pt x="0" y="9326880"/>
                        </a:moveTo>
                        <a:cubicBezTo>
                          <a:pt x="3692440" y="1339704"/>
                          <a:pt x="3535208" y="173984"/>
                          <a:pt x="4663440" y="0"/>
                        </a:cubicBezTo>
                        <a:cubicBezTo>
                          <a:pt x="5514144" y="505616"/>
                          <a:pt x="10147368" y="6644640"/>
                          <a:pt x="9875520" y="6766560"/>
                        </a:cubicBezTo>
                        <a:cubicBezTo>
                          <a:pt x="9573060" y="7965653"/>
                          <a:pt x="8970888" y="8905707"/>
                          <a:pt x="7771104" y="8496944"/>
                        </a:cubicBezTo>
                        <a:cubicBezTo>
                          <a:pt x="6154908" y="8756877"/>
                          <a:pt x="5328312" y="7528752"/>
                          <a:pt x="4386728" y="7632848"/>
                        </a:cubicBezTo>
                        <a:cubicBezTo>
                          <a:pt x="3284928" y="8103600"/>
                          <a:pt x="2893608" y="6367067"/>
                          <a:pt x="2658536" y="7632848"/>
                        </a:cubicBezTo>
                        <a:cubicBezTo>
                          <a:pt x="2903524" y="8700936"/>
                          <a:pt x="3150836" y="8520056"/>
                          <a:pt x="4458736" y="8856984"/>
                        </a:cubicBezTo>
                        <a:cubicBezTo>
                          <a:pt x="4308100" y="9310743"/>
                          <a:pt x="4641908" y="10905123"/>
                          <a:pt x="2658536" y="10036496"/>
                        </a:cubicBezTo>
                        <a:cubicBezTo>
                          <a:pt x="1258172" y="11064053"/>
                          <a:pt x="1193340" y="10305797"/>
                          <a:pt x="0" y="9326880"/>
                        </a:cubicBezTo>
                        <a:close/>
                      </a:path>
                    </a:pathLst>
                  </a:custGeom>
                  <a:solidFill>
                    <a:schemeClr val="bg1">
                      <a:lumMod val="85000"/>
                    </a:schemeClr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sp>
                <p:nvSpPr>
                  <p:cNvPr id="49" name="手繪多邊形 12"/>
                  <p:cNvSpPr/>
                  <p:nvPr/>
                </p:nvSpPr>
                <p:spPr>
                  <a:xfrm>
                    <a:off x="23930678" y="10420192"/>
                    <a:ext cx="2244671" cy="4398921"/>
                  </a:xfrm>
                  <a:custGeom>
                    <a:avLst/>
                    <a:gdLst>
                      <a:gd name="connsiteX0" fmla="*/ 1463040 w 2103120"/>
                      <a:gd name="connsiteY0" fmla="*/ 0 h 4480560"/>
                      <a:gd name="connsiteX1" fmla="*/ 2103120 w 2103120"/>
                      <a:gd name="connsiteY1" fmla="*/ 3383280 h 4480560"/>
                      <a:gd name="connsiteX2" fmla="*/ 0 w 2103120"/>
                      <a:gd name="connsiteY2" fmla="*/ 4480560 h 4480560"/>
                      <a:gd name="connsiteX3" fmla="*/ 1005840 w 2103120"/>
                      <a:gd name="connsiteY3" fmla="*/ 3383280 h 4480560"/>
                      <a:gd name="connsiteX4" fmla="*/ 1554480 w 2103120"/>
                      <a:gd name="connsiteY4" fmla="*/ 91440 h 4480560"/>
                      <a:gd name="connsiteX0" fmla="*/ 1463040 w 2103120"/>
                      <a:gd name="connsiteY0" fmla="*/ 0 h 4480560"/>
                      <a:gd name="connsiteX1" fmla="*/ 2103120 w 2103120"/>
                      <a:gd name="connsiteY1" fmla="*/ 3383280 h 4480560"/>
                      <a:gd name="connsiteX2" fmla="*/ 0 w 2103120"/>
                      <a:gd name="connsiteY2" fmla="*/ 4480560 h 4480560"/>
                      <a:gd name="connsiteX3" fmla="*/ 1005840 w 2103120"/>
                      <a:gd name="connsiteY3" fmla="*/ 3383280 h 4480560"/>
                      <a:gd name="connsiteX4" fmla="*/ 1447537 w 2103120"/>
                      <a:gd name="connsiteY4" fmla="*/ 13590 h 4480560"/>
                      <a:gd name="connsiteX0" fmla="*/ 1463040 w 2103120"/>
                      <a:gd name="connsiteY0" fmla="*/ 0 h 4480560"/>
                      <a:gd name="connsiteX1" fmla="*/ 2103120 w 2103120"/>
                      <a:gd name="connsiteY1" fmla="*/ 3383280 h 4480560"/>
                      <a:gd name="connsiteX2" fmla="*/ 0 w 2103120"/>
                      <a:gd name="connsiteY2" fmla="*/ 4480560 h 4480560"/>
                      <a:gd name="connsiteX3" fmla="*/ 1005840 w 2103120"/>
                      <a:gd name="connsiteY3" fmla="*/ 3383280 h 4480560"/>
                      <a:gd name="connsiteX4" fmla="*/ 1447537 w 2103120"/>
                      <a:gd name="connsiteY4" fmla="*/ 13590 h 4480560"/>
                      <a:gd name="connsiteX5" fmla="*/ 1463040 w 2103120"/>
                      <a:gd name="connsiteY5" fmla="*/ 0 h 4480560"/>
                      <a:gd name="connsiteX0" fmla="*/ 1447537 w 2103120"/>
                      <a:gd name="connsiteY0" fmla="*/ 0 h 4466970"/>
                      <a:gd name="connsiteX1" fmla="*/ 2103120 w 2103120"/>
                      <a:gd name="connsiteY1" fmla="*/ 3369690 h 4466970"/>
                      <a:gd name="connsiteX2" fmla="*/ 0 w 2103120"/>
                      <a:gd name="connsiteY2" fmla="*/ 4466970 h 4466970"/>
                      <a:gd name="connsiteX3" fmla="*/ 1005840 w 2103120"/>
                      <a:gd name="connsiteY3" fmla="*/ 3369690 h 4466970"/>
                      <a:gd name="connsiteX4" fmla="*/ 1447537 w 2103120"/>
                      <a:gd name="connsiteY4" fmla="*/ 0 h 4466970"/>
                      <a:gd name="connsiteX0" fmla="*/ 1447537 w 2344376"/>
                      <a:gd name="connsiteY0" fmla="*/ 0 h 4466970"/>
                      <a:gd name="connsiteX1" fmla="*/ 2103120 w 2344376"/>
                      <a:gd name="connsiteY1" fmla="*/ 3369690 h 4466970"/>
                      <a:gd name="connsiteX2" fmla="*/ 0 w 2344376"/>
                      <a:gd name="connsiteY2" fmla="*/ 4466970 h 4466970"/>
                      <a:gd name="connsiteX3" fmla="*/ 1005840 w 2344376"/>
                      <a:gd name="connsiteY3" fmla="*/ 3369690 h 4466970"/>
                      <a:gd name="connsiteX4" fmla="*/ 1447537 w 234437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630417 w 2527256"/>
                      <a:gd name="connsiteY0" fmla="*/ 0 h 4466970"/>
                      <a:gd name="connsiteX1" fmla="*/ 2286000 w 2527256"/>
                      <a:gd name="connsiteY1" fmla="*/ 3369690 h 4466970"/>
                      <a:gd name="connsiteX2" fmla="*/ 182880 w 2527256"/>
                      <a:gd name="connsiteY2" fmla="*/ 4466970 h 4466970"/>
                      <a:gd name="connsiteX3" fmla="*/ 1188720 w 2527256"/>
                      <a:gd name="connsiteY3" fmla="*/ 3369690 h 4466970"/>
                      <a:gd name="connsiteX4" fmla="*/ 1630417 w 2527256"/>
                      <a:gd name="connsiteY4" fmla="*/ 0 h 4466970"/>
                      <a:gd name="connsiteX0" fmla="*/ 1447537 w 2344376"/>
                      <a:gd name="connsiteY0" fmla="*/ 0 h 4466970"/>
                      <a:gd name="connsiteX1" fmla="*/ 2103120 w 2344376"/>
                      <a:gd name="connsiteY1" fmla="*/ 3369690 h 4466970"/>
                      <a:gd name="connsiteX2" fmla="*/ 0 w 2344376"/>
                      <a:gd name="connsiteY2" fmla="*/ 4466970 h 4466970"/>
                      <a:gd name="connsiteX3" fmla="*/ 1005840 w 2344376"/>
                      <a:gd name="connsiteY3" fmla="*/ 3369690 h 4466970"/>
                      <a:gd name="connsiteX4" fmla="*/ 1447537 w 2344376"/>
                      <a:gd name="connsiteY4" fmla="*/ 0 h 4466970"/>
                      <a:gd name="connsiteX0" fmla="*/ 1447537 w 2344376"/>
                      <a:gd name="connsiteY0" fmla="*/ 0 h 4466970"/>
                      <a:gd name="connsiteX1" fmla="*/ 2103120 w 2344376"/>
                      <a:gd name="connsiteY1" fmla="*/ 3369690 h 4466970"/>
                      <a:gd name="connsiteX2" fmla="*/ 0 w 2344376"/>
                      <a:gd name="connsiteY2" fmla="*/ 4466970 h 4466970"/>
                      <a:gd name="connsiteX3" fmla="*/ 1005840 w 2344376"/>
                      <a:gd name="connsiteY3" fmla="*/ 3369690 h 4466970"/>
                      <a:gd name="connsiteX4" fmla="*/ 1447537 w 2344376"/>
                      <a:gd name="connsiteY4" fmla="*/ 0 h 4466970"/>
                      <a:gd name="connsiteX0" fmla="*/ 1447537 w 2344376"/>
                      <a:gd name="connsiteY0" fmla="*/ 0 h 4507986"/>
                      <a:gd name="connsiteX1" fmla="*/ 2103120 w 2344376"/>
                      <a:gd name="connsiteY1" fmla="*/ 3369690 h 4507986"/>
                      <a:gd name="connsiteX2" fmla="*/ 0 w 2344376"/>
                      <a:gd name="connsiteY2" fmla="*/ 4466970 h 4507986"/>
                      <a:gd name="connsiteX3" fmla="*/ 1005840 w 2344376"/>
                      <a:gd name="connsiteY3" fmla="*/ 3369690 h 4507986"/>
                      <a:gd name="connsiteX4" fmla="*/ 1447537 w 2344376"/>
                      <a:gd name="connsiteY4" fmla="*/ 0 h 4507986"/>
                      <a:gd name="connsiteX0" fmla="*/ 1447537 w 2344376"/>
                      <a:gd name="connsiteY0" fmla="*/ 0 h 4577262"/>
                      <a:gd name="connsiteX1" fmla="*/ 2103120 w 2344376"/>
                      <a:gd name="connsiteY1" fmla="*/ 3369690 h 4577262"/>
                      <a:gd name="connsiteX2" fmla="*/ 0 w 2344376"/>
                      <a:gd name="connsiteY2" fmla="*/ 4466970 h 4577262"/>
                      <a:gd name="connsiteX3" fmla="*/ 1005840 w 2344376"/>
                      <a:gd name="connsiteY3" fmla="*/ 3369690 h 4577262"/>
                      <a:gd name="connsiteX4" fmla="*/ 1447537 w 2344376"/>
                      <a:gd name="connsiteY4" fmla="*/ 0 h 4577262"/>
                      <a:gd name="connsiteX0" fmla="*/ 1447537 w 2344376"/>
                      <a:gd name="connsiteY0" fmla="*/ 0 h 4577262"/>
                      <a:gd name="connsiteX1" fmla="*/ 2103120 w 2344376"/>
                      <a:gd name="connsiteY1" fmla="*/ 3369690 h 4577262"/>
                      <a:gd name="connsiteX2" fmla="*/ 0 w 2344376"/>
                      <a:gd name="connsiteY2" fmla="*/ 4466970 h 4577262"/>
                      <a:gd name="connsiteX3" fmla="*/ 1005840 w 2344376"/>
                      <a:gd name="connsiteY3" fmla="*/ 3369690 h 4577262"/>
                      <a:gd name="connsiteX4" fmla="*/ 1447537 w 2344376"/>
                      <a:gd name="connsiteY4" fmla="*/ 0 h 4577262"/>
                      <a:gd name="connsiteX0" fmla="*/ 1447537 w 2344376"/>
                      <a:gd name="connsiteY0" fmla="*/ 0 h 4577262"/>
                      <a:gd name="connsiteX1" fmla="*/ 2103120 w 2344376"/>
                      <a:gd name="connsiteY1" fmla="*/ 3369690 h 4577262"/>
                      <a:gd name="connsiteX2" fmla="*/ 0 w 2344376"/>
                      <a:gd name="connsiteY2" fmla="*/ 4466970 h 4577262"/>
                      <a:gd name="connsiteX3" fmla="*/ 1005840 w 2344376"/>
                      <a:gd name="connsiteY3" fmla="*/ 3369690 h 4577262"/>
                      <a:gd name="connsiteX4" fmla="*/ 1447537 w 2344376"/>
                      <a:gd name="connsiteY4" fmla="*/ 0 h 4577262"/>
                      <a:gd name="connsiteX0" fmla="*/ 1447537 w 2344376"/>
                      <a:gd name="connsiteY0" fmla="*/ 0 h 4577262"/>
                      <a:gd name="connsiteX1" fmla="*/ 2103120 w 2344376"/>
                      <a:gd name="connsiteY1" fmla="*/ 3369690 h 4577262"/>
                      <a:gd name="connsiteX2" fmla="*/ 0 w 2344376"/>
                      <a:gd name="connsiteY2" fmla="*/ 4466970 h 4577262"/>
                      <a:gd name="connsiteX3" fmla="*/ 1005840 w 2344376"/>
                      <a:gd name="connsiteY3" fmla="*/ 3369690 h 4577262"/>
                      <a:gd name="connsiteX4" fmla="*/ 1447537 w 2344376"/>
                      <a:gd name="connsiteY4" fmla="*/ 0 h 4577262"/>
                      <a:gd name="connsiteX0" fmla="*/ 1630447 w 2527286"/>
                      <a:gd name="connsiteY0" fmla="*/ 0 h 4578081"/>
                      <a:gd name="connsiteX1" fmla="*/ 2286030 w 2527286"/>
                      <a:gd name="connsiteY1" fmla="*/ 3369690 h 4578081"/>
                      <a:gd name="connsiteX2" fmla="*/ 182910 w 2527286"/>
                      <a:gd name="connsiteY2" fmla="*/ 4466970 h 4578081"/>
                      <a:gd name="connsiteX3" fmla="*/ 1188567 w 2527286"/>
                      <a:gd name="connsiteY3" fmla="*/ 4036357 h 4578081"/>
                      <a:gd name="connsiteX4" fmla="*/ 1188750 w 2527286"/>
                      <a:gd name="connsiteY4" fmla="*/ 3369690 h 4578081"/>
                      <a:gd name="connsiteX5" fmla="*/ 1630447 w 2527286"/>
                      <a:gd name="connsiteY5" fmla="*/ 0 h 4578081"/>
                      <a:gd name="connsiteX0" fmla="*/ 1630447 w 2527286"/>
                      <a:gd name="connsiteY0" fmla="*/ 0 h 4578081"/>
                      <a:gd name="connsiteX1" fmla="*/ 2286030 w 2527286"/>
                      <a:gd name="connsiteY1" fmla="*/ 3369690 h 4578081"/>
                      <a:gd name="connsiteX2" fmla="*/ 182910 w 2527286"/>
                      <a:gd name="connsiteY2" fmla="*/ 4466970 h 4578081"/>
                      <a:gd name="connsiteX3" fmla="*/ 1188567 w 2527286"/>
                      <a:gd name="connsiteY3" fmla="*/ 4036357 h 4578081"/>
                      <a:gd name="connsiteX4" fmla="*/ 1188750 w 2527286"/>
                      <a:gd name="connsiteY4" fmla="*/ 3369690 h 4578081"/>
                      <a:gd name="connsiteX5" fmla="*/ 1630447 w 2527286"/>
                      <a:gd name="connsiteY5" fmla="*/ 0 h 4578081"/>
                      <a:gd name="connsiteX0" fmla="*/ 1630447 w 2527286"/>
                      <a:gd name="connsiteY0" fmla="*/ 0 h 4578081"/>
                      <a:gd name="connsiteX1" fmla="*/ 2286030 w 2527286"/>
                      <a:gd name="connsiteY1" fmla="*/ 3369690 h 4578081"/>
                      <a:gd name="connsiteX2" fmla="*/ 182910 w 2527286"/>
                      <a:gd name="connsiteY2" fmla="*/ 4466970 h 4578081"/>
                      <a:gd name="connsiteX3" fmla="*/ 1188567 w 2527286"/>
                      <a:gd name="connsiteY3" fmla="*/ 4036357 h 4578081"/>
                      <a:gd name="connsiteX4" fmla="*/ 1188750 w 2527286"/>
                      <a:gd name="connsiteY4" fmla="*/ 3369690 h 4578081"/>
                      <a:gd name="connsiteX5" fmla="*/ 1630447 w 2527286"/>
                      <a:gd name="connsiteY5" fmla="*/ 0 h 4578081"/>
                      <a:gd name="connsiteX0" fmla="*/ 1626638 w 2523477"/>
                      <a:gd name="connsiteY0" fmla="*/ 0 h 4557696"/>
                      <a:gd name="connsiteX1" fmla="*/ 2282221 w 2523477"/>
                      <a:gd name="connsiteY1" fmla="*/ 3369690 h 4557696"/>
                      <a:gd name="connsiteX2" fmla="*/ 179101 w 2523477"/>
                      <a:gd name="connsiteY2" fmla="*/ 4466970 h 4557696"/>
                      <a:gd name="connsiteX3" fmla="*/ 1207614 w 2523477"/>
                      <a:gd name="connsiteY3" fmla="*/ 3914043 h 4557696"/>
                      <a:gd name="connsiteX4" fmla="*/ 1184941 w 2523477"/>
                      <a:gd name="connsiteY4" fmla="*/ 3369690 h 4557696"/>
                      <a:gd name="connsiteX5" fmla="*/ 1626638 w 2523477"/>
                      <a:gd name="connsiteY5" fmla="*/ 0 h 4557696"/>
                      <a:gd name="connsiteX0" fmla="*/ 1626638 w 2523477"/>
                      <a:gd name="connsiteY0" fmla="*/ 0 h 4557696"/>
                      <a:gd name="connsiteX1" fmla="*/ 2282221 w 2523477"/>
                      <a:gd name="connsiteY1" fmla="*/ 3369690 h 4557696"/>
                      <a:gd name="connsiteX2" fmla="*/ 179101 w 2523477"/>
                      <a:gd name="connsiteY2" fmla="*/ 4466970 h 4557696"/>
                      <a:gd name="connsiteX3" fmla="*/ 1207614 w 2523477"/>
                      <a:gd name="connsiteY3" fmla="*/ 3914043 h 4557696"/>
                      <a:gd name="connsiteX4" fmla="*/ 1184941 w 2523477"/>
                      <a:gd name="connsiteY4" fmla="*/ 3369690 h 4557696"/>
                      <a:gd name="connsiteX5" fmla="*/ 1626638 w 2523477"/>
                      <a:gd name="connsiteY5" fmla="*/ 0 h 4557696"/>
                      <a:gd name="connsiteX0" fmla="*/ 1626638 w 2523477"/>
                      <a:gd name="connsiteY0" fmla="*/ 0 h 4557696"/>
                      <a:gd name="connsiteX1" fmla="*/ 2282221 w 2523477"/>
                      <a:gd name="connsiteY1" fmla="*/ 3369690 h 4557696"/>
                      <a:gd name="connsiteX2" fmla="*/ 179101 w 2523477"/>
                      <a:gd name="connsiteY2" fmla="*/ 4466970 h 4557696"/>
                      <a:gd name="connsiteX3" fmla="*/ 1207614 w 2523477"/>
                      <a:gd name="connsiteY3" fmla="*/ 3914043 h 4557696"/>
                      <a:gd name="connsiteX4" fmla="*/ 1184941 w 2523477"/>
                      <a:gd name="connsiteY4" fmla="*/ 3369690 h 4557696"/>
                      <a:gd name="connsiteX5" fmla="*/ 1626638 w 2523477"/>
                      <a:gd name="connsiteY5" fmla="*/ 0 h 4557696"/>
                      <a:gd name="connsiteX0" fmla="*/ 1626638 w 2523477"/>
                      <a:gd name="connsiteY0" fmla="*/ 0 h 4557696"/>
                      <a:gd name="connsiteX1" fmla="*/ 2282221 w 2523477"/>
                      <a:gd name="connsiteY1" fmla="*/ 3369690 h 4557696"/>
                      <a:gd name="connsiteX2" fmla="*/ 179101 w 2523477"/>
                      <a:gd name="connsiteY2" fmla="*/ 4466970 h 4557696"/>
                      <a:gd name="connsiteX3" fmla="*/ 1207614 w 2523477"/>
                      <a:gd name="connsiteY3" fmla="*/ 3914043 h 4557696"/>
                      <a:gd name="connsiteX4" fmla="*/ 1184941 w 2523477"/>
                      <a:gd name="connsiteY4" fmla="*/ 3369690 h 4557696"/>
                      <a:gd name="connsiteX5" fmla="*/ 1626638 w 2523477"/>
                      <a:gd name="connsiteY5" fmla="*/ 0 h 4557696"/>
                      <a:gd name="connsiteX0" fmla="*/ 1447537 w 2344376"/>
                      <a:gd name="connsiteY0" fmla="*/ 0 h 4466970"/>
                      <a:gd name="connsiteX1" fmla="*/ 2103120 w 2344376"/>
                      <a:gd name="connsiteY1" fmla="*/ 3369690 h 4466970"/>
                      <a:gd name="connsiteX2" fmla="*/ 0 w 2344376"/>
                      <a:gd name="connsiteY2" fmla="*/ 4466970 h 4466970"/>
                      <a:gd name="connsiteX3" fmla="*/ 1028513 w 2344376"/>
                      <a:gd name="connsiteY3" fmla="*/ 3914043 h 4466970"/>
                      <a:gd name="connsiteX4" fmla="*/ 1005840 w 2344376"/>
                      <a:gd name="connsiteY4" fmla="*/ 3369690 h 4466970"/>
                      <a:gd name="connsiteX5" fmla="*/ 1447537 w 2344376"/>
                      <a:gd name="connsiteY5" fmla="*/ 0 h 4466970"/>
                      <a:gd name="connsiteX0" fmla="*/ 1447537 w 2344376"/>
                      <a:gd name="connsiteY0" fmla="*/ 0 h 4466970"/>
                      <a:gd name="connsiteX1" fmla="*/ 2103120 w 2344376"/>
                      <a:gd name="connsiteY1" fmla="*/ 3369690 h 4466970"/>
                      <a:gd name="connsiteX2" fmla="*/ 0 w 2344376"/>
                      <a:gd name="connsiteY2" fmla="*/ 4466970 h 4466970"/>
                      <a:gd name="connsiteX3" fmla="*/ 1028513 w 2344376"/>
                      <a:gd name="connsiteY3" fmla="*/ 3914043 h 4466970"/>
                      <a:gd name="connsiteX4" fmla="*/ 1005840 w 2344376"/>
                      <a:gd name="connsiteY4" fmla="*/ 3369690 h 4466970"/>
                      <a:gd name="connsiteX5" fmla="*/ 1447537 w 2344376"/>
                      <a:gd name="connsiteY5" fmla="*/ 0 h 4466970"/>
                      <a:gd name="connsiteX0" fmla="*/ 1401825 w 2291046"/>
                      <a:gd name="connsiteY0" fmla="*/ 0 h 4389708"/>
                      <a:gd name="connsiteX1" fmla="*/ 2057408 w 2291046"/>
                      <a:gd name="connsiteY1" fmla="*/ 3369690 h 4389708"/>
                      <a:gd name="connsiteX2" fmla="*/ 0 w 2291046"/>
                      <a:gd name="connsiteY2" fmla="*/ 4389708 h 4389708"/>
                      <a:gd name="connsiteX3" fmla="*/ 982801 w 2291046"/>
                      <a:gd name="connsiteY3" fmla="*/ 3914043 h 4389708"/>
                      <a:gd name="connsiteX4" fmla="*/ 960128 w 2291046"/>
                      <a:gd name="connsiteY4" fmla="*/ 3369690 h 4389708"/>
                      <a:gd name="connsiteX5" fmla="*/ 1401825 w 2291046"/>
                      <a:gd name="connsiteY5" fmla="*/ 0 h 4389708"/>
                      <a:gd name="connsiteX0" fmla="*/ 1401825 w 2291046"/>
                      <a:gd name="connsiteY0" fmla="*/ 0 h 4433218"/>
                      <a:gd name="connsiteX1" fmla="*/ 2057408 w 2291046"/>
                      <a:gd name="connsiteY1" fmla="*/ 3369690 h 4433218"/>
                      <a:gd name="connsiteX2" fmla="*/ 0 w 2291046"/>
                      <a:gd name="connsiteY2" fmla="*/ 4389708 h 4433218"/>
                      <a:gd name="connsiteX3" fmla="*/ 982801 w 2291046"/>
                      <a:gd name="connsiteY3" fmla="*/ 3914043 h 4433218"/>
                      <a:gd name="connsiteX4" fmla="*/ 960128 w 2291046"/>
                      <a:gd name="connsiteY4" fmla="*/ 3369690 h 4433218"/>
                      <a:gd name="connsiteX5" fmla="*/ 1401825 w 2291046"/>
                      <a:gd name="connsiteY5" fmla="*/ 0 h 4433218"/>
                      <a:gd name="connsiteX0" fmla="*/ 1401825 w 2291046"/>
                      <a:gd name="connsiteY0" fmla="*/ 0 h 4433218"/>
                      <a:gd name="connsiteX1" fmla="*/ 2057408 w 2291046"/>
                      <a:gd name="connsiteY1" fmla="*/ 3369690 h 4433218"/>
                      <a:gd name="connsiteX2" fmla="*/ 0 w 2291046"/>
                      <a:gd name="connsiteY2" fmla="*/ 4389708 h 4433218"/>
                      <a:gd name="connsiteX3" fmla="*/ 982801 w 2291046"/>
                      <a:gd name="connsiteY3" fmla="*/ 3914043 h 4433218"/>
                      <a:gd name="connsiteX4" fmla="*/ 960128 w 2291046"/>
                      <a:gd name="connsiteY4" fmla="*/ 3369690 h 4433218"/>
                      <a:gd name="connsiteX5" fmla="*/ 1401825 w 2291046"/>
                      <a:gd name="connsiteY5" fmla="*/ 0 h 4433218"/>
                      <a:gd name="connsiteX0" fmla="*/ 1401825 w 2291046"/>
                      <a:gd name="connsiteY0" fmla="*/ 0 h 4433218"/>
                      <a:gd name="connsiteX1" fmla="*/ 2057408 w 2291046"/>
                      <a:gd name="connsiteY1" fmla="*/ 3369690 h 4433218"/>
                      <a:gd name="connsiteX2" fmla="*/ 0 w 2291046"/>
                      <a:gd name="connsiteY2" fmla="*/ 4389708 h 4433218"/>
                      <a:gd name="connsiteX3" fmla="*/ 982801 w 2291046"/>
                      <a:gd name="connsiteY3" fmla="*/ 3914043 h 4433218"/>
                      <a:gd name="connsiteX4" fmla="*/ 960128 w 2291046"/>
                      <a:gd name="connsiteY4" fmla="*/ 3369690 h 4433218"/>
                      <a:gd name="connsiteX5" fmla="*/ 1401825 w 2291046"/>
                      <a:gd name="connsiteY5" fmla="*/ 0 h 4433218"/>
                      <a:gd name="connsiteX0" fmla="*/ 1401825 w 2106782"/>
                      <a:gd name="connsiteY0" fmla="*/ 0 h 4433218"/>
                      <a:gd name="connsiteX1" fmla="*/ 2057408 w 2106782"/>
                      <a:gd name="connsiteY1" fmla="*/ 3369690 h 4433218"/>
                      <a:gd name="connsiteX2" fmla="*/ 0 w 2106782"/>
                      <a:gd name="connsiteY2" fmla="*/ 4389708 h 4433218"/>
                      <a:gd name="connsiteX3" fmla="*/ 982801 w 2106782"/>
                      <a:gd name="connsiteY3" fmla="*/ 3914043 h 4433218"/>
                      <a:gd name="connsiteX4" fmla="*/ 960128 w 2106782"/>
                      <a:gd name="connsiteY4" fmla="*/ 3369690 h 4433218"/>
                      <a:gd name="connsiteX5" fmla="*/ 1401825 w 2106782"/>
                      <a:gd name="connsiteY5" fmla="*/ 0 h 4433218"/>
                      <a:gd name="connsiteX0" fmla="*/ 1401825 w 2106782"/>
                      <a:gd name="connsiteY0" fmla="*/ 0 h 4478417"/>
                      <a:gd name="connsiteX1" fmla="*/ 2057408 w 2106782"/>
                      <a:gd name="connsiteY1" fmla="*/ 3369690 h 4478417"/>
                      <a:gd name="connsiteX2" fmla="*/ 0 w 2106782"/>
                      <a:gd name="connsiteY2" fmla="*/ 4389708 h 4478417"/>
                      <a:gd name="connsiteX3" fmla="*/ 982801 w 2106782"/>
                      <a:gd name="connsiteY3" fmla="*/ 3914043 h 4478417"/>
                      <a:gd name="connsiteX4" fmla="*/ 960128 w 2106782"/>
                      <a:gd name="connsiteY4" fmla="*/ 3369690 h 4478417"/>
                      <a:gd name="connsiteX5" fmla="*/ 1401825 w 2106782"/>
                      <a:gd name="connsiteY5" fmla="*/ 0 h 4478417"/>
                      <a:gd name="connsiteX0" fmla="*/ 1401825 w 2106782"/>
                      <a:gd name="connsiteY0" fmla="*/ 0 h 4478417"/>
                      <a:gd name="connsiteX1" fmla="*/ 2057408 w 2106782"/>
                      <a:gd name="connsiteY1" fmla="*/ 3369690 h 4478417"/>
                      <a:gd name="connsiteX2" fmla="*/ 0 w 2106782"/>
                      <a:gd name="connsiteY2" fmla="*/ 4389708 h 4478417"/>
                      <a:gd name="connsiteX3" fmla="*/ 982801 w 2106782"/>
                      <a:gd name="connsiteY3" fmla="*/ 3914043 h 4478417"/>
                      <a:gd name="connsiteX4" fmla="*/ 1142792 w 2106782"/>
                      <a:gd name="connsiteY4" fmla="*/ 3093449 h 4478417"/>
                      <a:gd name="connsiteX5" fmla="*/ 1401825 w 2106782"/>
                      <a:gd name="connsiteY5" fmla="*/ 0 h 4478417"/>
                      <a:gd name="connsiteX0" fmla="*/ 1401825 w 2106782"/>
                      <a:gd name="connsiteY0" fmla="*/ 0 h 4478417"/>
                      <a:gd name="connsiteX1" fmla="*/ 2057408 w 2106782"/>
                      <a:gd name="connsiteY1" fmla="*/ 3369690 h 4478417"/>
                      <a:gd name="connsiteX2" fmla="*/ 0 w 2106782"/>
                      <a:gd name="connsiteY2" fmla="*/ 4389708 h 4478417"/>
                      <a:gd name="connsiteX3" fmla="*/ 1196123 w 2106782"/>
                      <a:gd name="connsiteY3" fmla="*/ 3846091 h 4478417"/>
                      <a:gd name="connsiteX4" fmla="*/ 1142792 w 2106782"/>
                      <a:gd name="connsiteY4" fmla="*/ 3093449 h 4478417"/>
                      <a:gd name="connsiteX5" fmla="*/ 1401825 w 2106782"/>
                      <a:gd name="connsiteY5" fmla="*/ 0 h 4478417"/>
                      <a:gd name="connsiteX0" fmla="*/ 1089462 w 1794419"/>
                      <a:gd name="connsiteY0" fmla="*/ 0 h 4478417"/>
                      <a:gd name="connsiteX1" fmla="*/ 1745045 w 1794419"/>
                      <a:gd name="connsiteY1" fmla="*/ 3369690 h 4478417"/>
                      <a:gd name="connsiteX2" fmla="*/ 0 w 1794419"/>
                      <a:gd name="connsiteY2" fmla="*/ 4389708 h 4478417"/>
                      <a:gd name="connsiteX3" fmla="*/ 883760 w 1794419"/>
                      <a:gd name="connsiteY3" fmla="*/ 3846091 h 4478417"/>
                      <a:gd name="connsiteX4" fmla="*/ 830429 w 1794419"/>
                      <a:gd name="connsiteY4" fmla="*/ 3093449 h 4478417"/>
                      <a:gd name="connsiteX5" fmla="*/ 1089462 w 1794419"/>
                      <a:gd name="connsiteY5" fmla="*/ 0 h 4478417"/>
                      <a:gd name="connsiteX0" fmla="*/ 1089462 w 1626428"/>
                      <a:gd name="connsiteY0" fmla="*/ 0 h 4574286"/>
                      <a:gd name="connsiteX1" fmla="*/ 1577054 w 1626428"/>
                      <a:gd name="connsiteY1" fmla="*/ 3465559 h 4574286"/>
                      <a:gd name="connsiteX2" fmla="*/ 0 w 1626428"/>
                      <a:gd name="connsiteY2" fmla="*/ 4389708 h 4574286"/>
                      <a:gd name="connsiteX3" fmla="*/ 883760 w 1626428"/>
                      <a:gd name="connsiteY3" fmla="*/ 3846091 h 4574286"/>
                      <a:gd name="connsiteX4" fmla="*/ 830429 w 1626428"/>
                      <a:gd name="connsiteY4" fmla="*/ 3093449 h 4574286"/>
                      <a:gd name="connsiteX5" fmla="*/ 1089462 w 1626428"/>
                      <a:gd name="connsiteY5" fmla="*/ 0 h 4574286"/>
                      <a:gd name="connsiteX0" fmla="*/ 1089462 w 1626428"/>
                      <a:gd name="connsiteY0" fmla="*/ 0 h 4574286"/>
                      <a:gd name="connsiteX1" fmla="*/ 1577054 w 1626428"/>
                      <a:gd name="connsiteY1" fmla="*/ 3465559 h 4574286"/>
                      <a:gd name="connsiteX2" fmla="*/ 0 w 1626428"/>
                      <a:gd name="connsiteY2" fmla="*/ 4389708 h 4574286"/>
                      <a:gd name="connsiteX3" fmla="*/ 883760 w 1626428"/>
                      <a:gd name="connsiteY3" fmla="*/ 3846091 h 4574286"/>
                      <a:gd name="connsiteX4" fmla="*/ 830429 w 1626428"/>
                      <a:gd name="connsiteY4" fmla="*/ 3093449 h 4574286"/>
                      <a:gd name="connsiteX5" fmla="*/ 1089462 w 1626428"/>
                      <a:gd name="connsiteY5" fmla="*/ 0 h 4574286"/>
                      <a:gd name="connsiteX0" fmla="*/ 1089462 w 1626428"/>
                      <a:gd name="connsiteY0" fmla="*/ 0 h 4574286"/>
                      <a:gd name="connsiteX1" fmla="*/ 1577054 w 1626428"/>
                      <a:gd name="connsiteY1" fmla="*/ 3465559 h 4574286"/>
                      <a:gd name="connsiteX2" fmla="*/ 0 w 1626428"/>
                      <a:gd name="connsiteY2" fmla="*/ 4389708 h 4574286"/>
                      <a:gd name="connsiteX3" fmla="*/ 883760 w 1626428"/>
                      <a:gd name="connsiteY3" fmla="*/ 3846091 h 4574286"/>
                      <a:gd name="connsiteX4" fmla="*/ 830429 w 1626428"/>
                      <a:gd name="connsiteY4" fmla="*/ 3093449 h 4574286"/>
                      <a:gd name="connsiteX5" fmla="*/ 1089462 w 1626428"/>
                      <a:gd name="connsiteY5" fmla="*/ 0 h 4574286"/>
                      <a:gd name="connsiteX0" fmla="*/ 1089462 w 1626428"/>
                      <a:gd name="connsiteY0" fmla="*/ 0 h 4574286"/>
                      <a:gd name="connsiteX1" fmla="*/ 1577054 w 1626428"/>
                      <a:gd name="connsiteY1" fmla="*/ 3465559 h 4574286"/>
                      <a:gd name="connsiteX2" fmla="*/ 0 w 1626428"/>
                      <a:gd name="connsiteY2" fmla="*/ 4389708 h 4574286"/>
                      <a:gd name="connsiteX3" fmla="*/ 883760 w 1626428"/>
                      <a:gd name="connsiteY3" fmla="*/ 3846091 h 4574286"/>
                      <a:gd name="connsiteX4" fmla="*/ 830429 w 1626428"/>
                      <a:gd name="connsiteY4" fmla="*/ 3093449 h 4574286"/>
                      <a:gd name="connsiteX5" fmla="*/ 1089462 w 1626428"/>
                      <a:gd name="connsiteY5" fmla="*/ 0 h 4574286"/>
                      <a:gd name="connsiteX0" fmla="*/ 1089462 w 1626428"/>
                      <a:gd name="connsiteY0" fmla="*/ 0 h 4574286"/>
                      <a:gd name="connsiteX1" fmla="*/ 1577054 w 1626428"/>
                      <a:gd name="connsiteY1" fmla="*/ 3465559 h 4574286"/>
                      <a:gd name="connsiteX2" fmla="*/ 0 w 1626428"/>
                      <a:gd name="connsiteY2" fmla="*/ 4389708 h 4574286"/>
                      <a:gd name="connsiteX3" fmla="*/ 883760 w 1626428"/>
                      <a:gd name="connsiteY3" fmla="*/ 3846091 h 4574286"/>
                      <a:gd name="connsiteX4" fmla="*/ 830429 w 1626428"/>
                      <a:gd name="connsiteY4" fmla="*/ 3093449 h 4574286"/>
                      <a:gd name="connsiteX5" fmla="*/ 1089462 w 1626428"/>
                      <a:gd name="connsiteY5" fmla="*/ 0 h 4574286"/>
                      <a:gd name="connsiteX0" fmla="*/ 1089462 w 1577054"/>
                      <a:gd name="connsiteY0" fmla="*/ 0 h 4574286"/>
                      <a:gd name="connsiteX1" fmla="*/ 1577054 w 1577054"/>
                      <a:gd name="connsiteY1" fmla="*/ 3465559 h 4574286"/>
                      <a:gd name="connsiteX2" fmla="*/ 0 w 1577054"/>
                      <a:gd name="connsiteY2" fmla="*/ 4389708 h 4574286"/>
                      <a:gd name="connsiteX3" fmla="*/ 883760 w 1577054"/>
                      <a:gd name="connsiteY3" fmla="*/ 3846091 h 4574286"/>
                      <a:gd name="connsiteX4" fmla="*/ 830429 w 1577054"/>
                      <a:gd name="connsiteY4" fmla="*/ 3093449 h 4574286"/>
                      <a:gd name="connsiteX5" fmla="*/ 1089462 w 1577054"/>
                      <a:gd name="connsiteY5" fmla="*/ 0 h 4574286"/>
                      <a:gd name="connsiteX0" fmla="*/ 1089462 w 1511604"/>
                      <a:gd name="connsiteY0" fmla="*/ 0 h 4574286"/>
                      <a:gd name="connsiteX1" fmla="*/ 1485630 w 1511604"/>
                      <a:gd name="connsiteY1" fmla="*/ 3465559 h 4574286"/>
                      <a:gd name="connsiteX2" fmla="*/ 0 w 1511604"/>
                      <a:gd name="connsiteY2" fmla="*/ 4389708 h 4574286"/>
                      <a:gd name="connsiteX3" fmla="*/ 883760 w 1511604"/>
                      <a:gd name="connsiteY3" fmla="*/ 3846091 h 4574286"/>
                      <a:gd name="connsiteX4" fmla="*/ 830429 w 1511604"/>
                      <a:gd name="connsiteY4" fmla="*/ 3093449 h 4574286"/>
                      <a:gd name="connsiteX5" fmla="*/ 1089462 w 1511604"/>
                      <a:gd name="connsiteY5" fmla="*/ 0 h 4574286"/>
                      <a:gd name="connsiteX0" fmla="*/ 1089462 w 1511604"/>
                      <a:gd name="connsiteY0" fmla="*/ 0 h 4587876"/>
                      <a:gd name="connsiteX1" fmla="*/ 1439919 w 1511604"/>
                      <a:gd name="connsiteY1" fmla="*/ 3479149 h 4587876"/>
                      <a:gd name="connsiteX2" fmla="*/ 0 w 1511604"/>
                      <a:gd name="connsiteY2" fmla="*/ 4389708 h 4587876"/>
                      <a:gd name="connsiteX3" fmla="*/ 883760 w 1511604"/>
                      <a:gd name="connsiteY3" fmla="*/ 3846091 h 4587876"/>
                      <a:gd name="connsiteX4" fmla="*/ 830429 w 1511604"/>
                      <a:gd name="connsiteY4" fmla="*/ 3093449 h 4587876"/>
                      <a:gd name="connsiteX5" fmla="*/ 1089462 w 1511604"/>
                      <a:gd name="connsiteY5" fmla="*/ 0 h 4587876"/>
                      <a:gd name="connsiteX0" fmla="*/ 1089462 w 1511604"/>
                      <a:gd name="connsiteY0" fmla="*/ 0 h 4433218"/>
                      <a:gd name="connsiteX1" fmla="*/ 1439919 w 1511604"/>
                      <a:gd name="connsiteY1" fmla="*/ 3093449 h 4433218"/>
                      <a:gd name="connsiteX2" fmla="*/ 0 w 1511604"/>
                      <a:gd name="connsiteY2" fmla="*/ 4389708 h 4433218"/>
                      <a:gd name="connsiteX3" fmla="*/ 883760 w 1511604"/>
                      <a:gd name="connsiteY3" fmla="*/ 3846091 h 4433218"/>
                      <a:gd name="connsiteX4" fmla="*/ 830429 w 1511604"/>
                      <a:gd name="connsiteY4" fmla="*/ 3093449 h 4433218"/>
                      <a:gd name="connsiteX5" fmla="*/ 1089462 w 1511604"/>
                      <a:gd name="connsiteY5" fmla="*/ 0 h 4433218"/>
                      <a:gd name="connsiteX0" fmla="*/ 1089462 w 1511604"/>
                      <a:gd name="connsiteY0" fmla="*/ 0 h 4433218"/>
                      <a:gd name="connsiteX1" fmla="*/ 1439919 w 1511604"/>
                      <a:gd name="connsiteY1" fmla="*/ 3093449 h 4433218"/>
                      <a:gd name="connsiteX2" fmla="*/ 0 w 1511604"/>
                      <a:gd name="connsiteY2" fmla="*/ 4389708 h 4433218"/>
                      <a:gd name="connsiteX3" fmla="*/ 883760 w 1511604"/>
                      <a:gd name="connsiteY3" fmla="*/ 3846091 h 4433218"/>
                      <a:gd name="connsiteX4" fmla="*/ 830429 w 1511604"/>
                      <a:gd name="connsiteY4" fmla="*/ 3093449 h 4433218"/>
                      <a:gd name="connsiteX5" fmla="*/ 1089462 w 1511604"/>
                      <a:gd name="connsiteY5" fmla="*/ 0 h 4433218"/>
                      <a:gd name="connsiteX0" fmla="*/ 1089462 w 1511604"/>
                      <a:gd name="connsiteY0" fmla="*/ 0 h 4433218"/>
                      <a:gd name="connsiteX1" fmla="*/ 1439919 w 1511604"/>
                      <a:gd name="connsiteY1" fmla="*/ 3093449 h 4433218"/>
                      <a:gd name="connsiteX2" fmla="*/ 0 w 1511604"/>
                      <a:gd name="connsiteY2" fmla="*/ 4389708 h 4433218"/>
                      <a:gd name="connsiteX3" fmla="*/ 883760 w 1511604"/>
                      <a:gd name="connsiteY3" fmla="*/ 3846091 h 4433218"/>
                      <a:gd name="connsiteX4" fmla="*/ 830429 w 1511604"/>
                      <a:gd name="connsiteY4" fmla="*/ 3093449 h 4433218"/>
                      <a:gd name="connsiteX5" fmla="*/ 1089462 w 1511604"/>
                      <a:gd name="connsiteY5" fmla="*/ 0 h 4433218"/>
                      <a:gd name="connsiteX0" fmla="*/ 1089462 w 1511604"/>
                      <a:gd name="connsiteY0" fmla="*/ 0 h 4433218"/>
                      <a:gd name="connsiteX1" fmla="*/ 1439919 w 1511604"/>
                      <a:gd name="connsiteY1" fmla="*/ 3093449 h 4433218"/>
                      <a:gd name="connsiteX2" fmla="*/ 0 w 1511604"/>
                      <a:gd name="connsiteY2" fmla="*/ 4389708 h 4433218"/>
                      <a:gd name="connsiteX3" fmla="*/ 883760 w 1511604"/>
                      <a:gd name="connsiteY3" fmla="*/ 3846091 h 4433218"/>
                      <a:gd name="connsiteX4" fmla="*/ 830429 w 1511604"/>
                      <a:gd name="connsiteY4" fmla="*/ 3093449 h 4433218"/>
                      <a:gd name="connsiteX5" fmla="*/ 1089462 w 1511604"/>
                      <a:gd name="connsiteY5" fmla="*/ 0 h 4433218"/>
                      <a:gd name="connsiteX0" fmla="*/ 959946 w 1382088"/>
                      <a:gd name="connsiteY0" fmla="*/ 0 h 4324495"/>
                      <a:gd name="connsiteX1" fmla="*/ 1310403 w 1382088"/>
                      <a:gd name="connsiteY1" fmla="*/ 3093449 h 4324495"/>
                      <a:gd name="connsiteX2" fmla="*/ 0 w 1382088"/>
                      <a:gd name="connsiteY2" fmla="*/ 4280985 h 4324495"/>
                      <a:gd name="connsiteX3" fmla="*/ 754244 w 1382088"/>
                      <a:gd name="connsiteY3" fmla="*/ 3846091 h 4324495"/>
                      <a:gd name="connsiteX4" fmla="*/ 700913 w 1382088"/>
                      <a:gd name="connsiteY4" fmla="*/ 3093449 h 4324495"/>
                      <a:gd name="connsiteX5" fmla="*/ 959946 w 1382088"/>
                      <a:gd name="connsiteY5" fmla="*/ 0 h 4324495"/>
                      <a:gd name="connsiteX0" fmla="*/ 769480 w 1191622"/>
                      <a:gd name="connsiteY0" fmla="*/ 0 h 4290647"/>
                      <a:gd name="connsiteX1" fmla="*/ 1119937 w 1191622"/>
                      <a:gd name="connsiteY1" fmla="*/ 3093449 h 4290647"/>
                      <a:gd name="connsiteX2" fmla="*/ 0 w 1191622"/>
                      <a:gd name="connsiteY2" fmla="*/ 4213032 h 4290647"/>
                      <a:gd name="connsiteX3" fmla="*/ 563778 w 1191622"/>
                      <a:gd name="connsiteY3" fmla="*/ 3846091 h 4290647"/>
                      <a:gd name="connsiteX4" fmla="*/ 510447 w 1191622"/>
                      <a:gd name="connsiteY4" fmla="*/ 3093449 h 4290647"/>
                      <a:gd name="connsiteX5" fmla="*/ 769480 w 1191622"/>
                      <a:gd name="connsiteY5" fmla="*/ 0 h 42906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1191622" h="4290647">
                        <a:moveTo>
                          <a:pt x="769480" y="0"/>
                        </a:moveTo>
                        <a:cubicBezTo>
                          <a:pt x="1191622" y="1998865"/>
                          <a:pt x="1155493" y="2666869"/>
                          <a:pt x="1119937" y="3093449"/>
                        </a:cubicBezTo>
                        <a:cubicBezTo>
                          <a:pt x="1066910" y="4290647"/>
                          <a:pt x="179101" y="4256542"/>
                          <a:pt x="0" y="4213032"/>
                        </a:cubicBezTo>
                        <a:cubicBezTo>
                          <a:pt x="317568" y="3997050"/>
                          <a:pt x="279455" y="4022738"/>
                          <a:pt x="563778" y="3846091"/>
                        </a:cubicBezTo>
                        <a:cubicBezTo>
                          <a:pt x="539917" y="3665423"/>
                          <a:pt x="486060" y="3352765"/>
                          <a:pt x="510447" y="3093449"/>
                        </a:cubicBezTo>
                        <a:cubicBezTo>
                          <a:pt x="611519" y="2744178"/>
                          <a:pt x="731520" y="2054306"/>
                          <a:pt x="769480" y="0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sp>
                <p:nvSpPr>
                  <p:cNvPr id="50" name="手繪多邊形 49"/>
                  <p:cNvSpPr/>
                  <p:nvPr/>
                </p:nvSpPr>
                <p:spPr>
                  <a:xfrm>
                    <a:off x="17613228" y="14362621"/>
                    <a:ext cx="1203325" cy="5125165"/>
                  </a:xfrm>
                  <a:custGeom>
                    <a:avLst/>
                    <a:gdLst>
                      <a:gd name="connsiteX0" fmla="*/ 91440 w 731520"/>
                      <a:gd name="connsiteY0" fmla="*/ 274320 h 4937760"/>
                      <a:gd name="connsiteX1" fmla="*/ 731520 w 731520"/>
                      <a:gd name="connsiteY1" fmla="*/ 2286000 h 4937760"/>
                      <a:gd name="connsiteX2" fmla="*/ 182880 w 731520"/>
                      <a:gd name="connsiteY2" fmla="*/ 4937760 h 4937760"/>
                      <a:gd name="connsiteX3" fmla="*/ 0 w 731520"/>
                      <a:gd name="connsiteY3" fmla="*/ 0 h 4937760"/>
                      <a:gd name="connsiteX0" fmla="*/ 437 w 640517"/>
                      <a:gd name="connsiteY0" fmla="*/ 0 h 4663440"/>
                      <a:gd name="connsiteX1" fmla="*/ 640517 w 640517"/>
                      <a:gd name="connsiteY1" fmla="*/ 2011680 h 4663440"/>
                      <a:gd name="connsiteX2" fmla="*/ 91877 w 640517"/>
                      <a:gd name="connsiteY2" fmla="*/ 4663440 h 4663440"/>
                      <a:gd name="connsiteX3" fmla="*/ 0 w 640517"/>
                      <a:gd name="connsiteY3" fmla="*/ 14784 h 4663440"/>
                      <a:gd name="connsiteX0" fmla="*/ 437 w 640517"/>
                      <a:gd name="connsiteY0" fmla="*/ 0 h 4663440"/>
                      <a:gd name="connsiteX1" fmla="*/ 640517 w 640517"/>
                      <a:gd name="connsiteY1" fmla="*/ 2011680 h 4663440"/>
                      <a:gd name="connsiteX2" fmla="*/ 91877 w 640517"/>
                      <a:gd name="connsiteY2" fmla="*/ 4663440 h 4663440"/>
                      <a:gd name="connsiteX3" fmla="*/ 0 w 640517"/>
                      <a:gd name="connsiteY3" fmla="*/ 14784 h 4663440"/>
                      <a:gd name="connsiteX4" fmla="*/ 437 w 640517"/>
                      <a:gd name="connsiteY4" fmla="*/ 0 h 4663440"/>
                      <a:gd name="connsiteX0" fmla="*/ 437 w 640517"/>
                      <a:gd name="connsiteY0" fmla="*/ 4928 h 4668368"/>
                      <a:gd name="connsiteX1" fmla="*/ 640517 w 640517"/>
                      <a:gd name="connsiteY1" fmla="*/ 2016608 h 4668368"/>
                      <a:gd name="connsiteX2" fmla="*/ 91877 w 640517"/>
                      <a:gd name="connsiteY2" fmla="*/ 4668368 h 4668368"/>
                      <a:gd name="connsiteX3" fmla="*/ 0 w 640517"/>
                      <a:gd name="connsiteY3" fmla="*/ 19712 h 4668368"/>
                      <a:gd name="connsiteX4" fmla="*/ 437 w 640517"/>
                      <a:gd name="connsiteY4" fmla="*/ 4928 h 4668368"/>
                      <a:gd name="connsiteX0" fmla="*/ 437 w 655757"/>
                      <a:gd name="connsiteY0" fmla="*/ 4928 h 5001184"/>
                      <a:gd name="connsiteX1" fmla="*/ 640517 w 655757"/>
                      <a:gd name="connsiteY1" fmla="*/ 2016608 h 5001184"/>
                      <a:gd name="connsiteX2" fmla="*/ 91877 w 655757"/>
                      <a:gd name="connsiteY2" fmla="*/ 4668368 h 5001184"/>
                      <a:gd name="connsiteX3" fmla="*/ 0 w 655757"/>
                      <a:gd name="connsiteY3" fmla="*/ 19712 h 5001184"/>
                      <a:gd name="connsiteX4" fmla="*/ 437 w 655757"/>
                      <a:gd name="connsiteY4" fmla="*/ 4928 h 5001184"/>
                      <a:gd name="connsiteX0" fmla="*/ 15313 w 670633"/>
                      <a:gd name="connsiteY0" fmla="*/ 4928 h 5001184"/>
                      <a:gd name="connsiteX1" fmla="*/ 655393 w 670633"/>
                      <a:gd name="connsiteY1" fmla="*/ 2016608 h 5001184"/>
                      <a:gd name="connsiteX2" fmla="*/ 106753 w 670633"/>
                      <a:gd name="connsiteY2" fmla="*/ 4668368 h 5001184"/>
                      <a:gd name="connsiteX3" fmla="*/ 14876 w 670633"/>
                      <a:gd name="connsiteY3" fmla="*/ 19712 h 5001184"/>
                      <a:gd name="connsiteX4" fmla="*/ 15313 w 670633"/>
                      <a:gd name="connsiteY4" fmla="*/ 4928 h 5001184"/>
                      <a:gd name="connsiteX0" fmla="*/ 79400 w 570603"/>
                      <a:gd name="connsiteY0" fmla="*/ 320600 h 5304640"/>
                      <a:gd name="connsiteX1" fmla="*/ 555363 w 570603"/>
                      <a:gd name="connsiteY1" fmla="*/ 2258983 h 5304640"/>
                      <a:gd name="connsiteX2" fmla="*/ 170840 w 570603"/>
                      <a:gd name="connsiteY2" fmla="*/ 4984040 h 5304640"/>
                      <a:gd name="connsiteX3" fmla="*/ 78963 w 570603"/>
                      <a:gd name="connsiteY3" fmla="*/ 335384 h 5304640"/>
                      <a:gd name="connsiteX4" fmla="*/ 79400 w 570603"/>
                      <a:gd name="connsiteY4" fmla="*/ 320600 h 5304640"/>
                      <a:gd name="connsiteX0" fmla="*/ 79837 w 555873"/>
                      <a:gd name="connsiteY0" fmla="*/ 320600 h 5321076"/>
                      <a:gd name="connsiteX1" fmla="*/ 555800 w 555873"/>
                      <a:gd name="connsiteY1" fmla="*/ 2258983 h 5321076"/>
                      <a:gd name="connsiteX2" fmla="*/ 79400 w 555873"/>
                      <a:gd name="connsiteY2" fmla="*/ 5000476 h 5321076"/>
                      <a:gd name="connsiteX3" fmla="*/ 79400 w 555873"/>
                      <a:gd name="connsiteY3" fmla="*/ 335384 h 5321076"/>
                      <a:gd name="connsiteX4" fmla="*/ 79837 w 555873"/>
                      <a:gd name="connsiteY4" fmla="*/ 320600 h 5321076"/>
                      <a:gd name="connsiteX0" fmla="*/ 79837 w 555873"/>
                      <a:gd name="connsiteY0" fmla="*/ 0 h 5000476"/>
                      <a:gd name="connsiteX1" fmla="*/ 555800 w 555873"/>
                      <a:gd name="connsiteY1" fmla="*/ 1938383 h 5000476"/>
                      <a:gd name="connsiteX2" fmla="*/ 79400 w 555873"/>
                      <a:gd name="connsiteY2" fmla="*/ 4679876 h 5000476"/>
                      <a:gd name="connsiteX3" fmla="*/ 79400 w 555873"/>
                      <a:gd name="connsiteY3" fmla="*/ 14784 h 5000476"/>
                      <a:gd name="connsiteX4" fmla="*/ 79837 w 555873"/>
                      <a:gd name="connsiteY4" fmla="*/ 0 h 5000476"/>
                      <a:gd name="connsiteX0" fmla="*/ 79837 w 555873"/>
                      <a:gd name="connsiteY0" fmla="*/ 0 h 5000476"/>
                      <a:gd name="connsiteX1" fmla="*/ 555800 w 555873"/>
                      <a:gd name="connsiteY1" fmla="*/ 1938383 h 5000476"/>
                      <a:gd name="connsiteX2" fmla="*/ 79400 w 555873"/>
                      <a:gd name="connsiteY2" fmla="*/ 4679876 h 5000476"/>
                      <a:gd name="connsiteX3" fmla="*/ 79400 w 555873"/>
                      <a:gd name="connsiteY3" fmla="*/ 14784 h 5000476"/>
                      <a:gd name="connsiteX4" fmla="*/ 79837 w 555873"/>
                      <a:gd name="connsiteY4" fmla="*/ 0 h 5000476"/>
                      <a:gd name="connsiteX0" fmla="*/ 92633 w 558005"/>
                      <a:gd name="connsiteY0" fmla="*/ 0 h 5353643"/>
                      <a:gd name="connsiteX1" fmla="*/ 555800 w 558005"/>
                      <a:gd name="connsiteY1" fmla="*/ 2291550 h 5353643"/>
                      <a:gd name="connsiteX2" fmla="*/ 79400 w 558005"/>
                      <a:gd name="connsiteY2" fmla="*/ 5033043 h 5353643"/>
                      <a:gd name="connsiteX3" fmla="*/ 79400 w 558005"/>
                      <a:gd name="connsiteY3" fmla="*/ 367951 h 5353643"/>
                      <a:gd name="connsiteX4" fmla="*/ 92633 w 558005"/>
                      <a:gd name="connsiteY4" fmla="*/ 0 h 5353643"/>
                      <a:gd name="connsiteX0" fmla="*/ 74437 w 430634"/>
                      <a:gd name="connsiteY0" fmla="*/ 0 h 5353643"/>
                      <a:gd name="connsiteX1" fmla="*/ 428429 w 430634"/>
                      <a:gd name="connsiteY1" fmla="*/ 2291550 h 5353643"/>
                      <a:gd name="connsiteX2" fmla="*/ 61204 w 430634"/>
                      <a:gd name="connsiteY2" fmla="*/ 5033043 h 5353643"/>
                      <a:gd name="connsiteX3" fmla="*/ 61204 w 430634"/>
                      <a:gd name="connsiteY3" fmla="*/ 367951 h 5353643"/>
                      <a:gd name="connsiteX4" fmla="*/ 74437 w 430634"/>
                      <a:gd name="connsiteY4" fmla="*/ 0 h 5353643"/>
                      <a:gd name="connsiteX0" fmla="*/ 74437 w 430634"/>
                      <a:gd name="connsiteY0" fmla="*/ 0 h 5353643"/>
                      <a:gd name="connsiteX1" fmla="*/ 428429 w 430634"/>
                      <a:gd name="connsiteY1" fmla="*/ 2291550 h 5353643"/>
                      <a:gd name="connsiteX2" fmla="*/ 61204 w 430634"/>
                      <a:gd name="connsiteY2" fmla="*/ 5033043 h 5353643"/>
                      <a:gd name="connsiteX3" fmla="*/ 61204 w 430634"/>
                      <a:gd name="connsiteY3" fmla="*/ 367951 h 5353643"/>
                      <a:gd name="connsiteX4" fmla="*/ 74437 w 430634"/>
                      <a:gd name="connsiteY4" fmla="*/ 0 h 5353643"/>
                      <a:gd name="connsiteX0" fmla="*/ 74437 w 430634"/>
                      <a:gd name="connsiteY0" fmla="*/ 0 h 5353643"/>
                      <a:gd name="connsiteX1" fmla="*/ 428429 w 430634"/>
                      <a:gd name="connsiteY1" fmla="*/ 2291550 h 5353643"/>
                      <a:gd name="connsiteX2" fmla="*/ 61204 w 430634"/>
                      <a:gd name="connsiteY2" fmla="*/ 5033043 h 5353643"/>
                      <a:gd name="connsiteX3" fmla="*/ 61204 w 430634"/>
                      <a:gd name="connsiteY3" fmla="*/ 367951 h 5353643"/>
                      <a:gd name="connsiteX4" fmla="*/ 74437 w 430634"/>
                      <a:gd name="connsiteY4" fmla="*/ 0 h 5353643"/>
                      <a:gd name="connsiteX0" fmla="*/ 74437 w 430634"/>
                      <a:gd name="connsiteY0" fmla="*/ 0 h 5057268"/>
                      <a:gd name="connsiteX1" fmla="*/ 428429 w 430634"/>
                      <a:gd name="connsiteY1" fmla="*/ 2291550 h 5057268"/>
                      <a:gd name="connsiteX2" fmla="*/ 61204 w 430634"/>
                      <a:gd name="connsiteY2" fmla="*/ 5033043 h 5057268"/>
                      <a:gd name="connsiteX3" fmla="*/ 61204 w 430634"/>
                      <a:gd name="connsiteY3" fmla="*/ 367951 h 5057268"/>
                      <a:gd name="connsiteX4" fmla="*/ 74437 w 430634"/>
                      <a:gd name="connsiteY4" fmla="*/ 0 h 5057268"/>
                      <a:gd name="connsiteX0" fmla="*/ 66035 w 422232"/>
                      <a:gd name="connsiteY0" fmla="*/ 0 h 5106498"/>
                      <a:gd name="connsiteX1" fmla="*/ 420027 w 422232"/>
                      <a:gd name="connsiteY1" fmla="*/ 2291550 h 5106498"/>
                      <a:gd name="connsiteX2" fmla="*/ 52802 w 422232"/>
                      <a:gd name="connsiteY2" fmla="*/ 5033043 h 5106498"/>
                      <a:gd name="connsiteX3" fmla="*/ 52802 w 422232"/>
                      <a:gd name="connsiteY3" fmla="*/ 367951 h 5106498"/>
                      <a:gd name="connsiteX4" fmla="*/ 66035 w 422232"/>
                      <a:gd name="connsiteY4" fmla="*/ 0 h 5106498"/>
                      <a:gd name="connsiteX0" fmla="*/ 66035 w 422232"/>
                      <a:gd name="connsiteY0" fmla="*/ 0 h 5106498"/>
                      <a:gd name="connsiteX1" fmla="*/ 420027 w 422232"/>
                      <a:gd name="connsiteY1" fmla="*/ 2291550 h 5106498"/>
                      <a:gd name="connsiteX2" fmla="*/ 52802 w 422232"/>
                      <a:gd name="connsiteY2" fmla="*/ 5033043 h 5106498"/>
                      <a:gd name="connsiteX3" fmla="*/ 52802 w 422232"/>
                      <a:gd name="connsiteY3" fmla="*/ 367951 h 5106498"/>
                      <a:gd name="connsiteX4" fmla="*/ 66035 w 422232"/>
                      <a:gd name="connsiteY4" fmla="*/ 0 h 5106498"/>
                      <a:gd name="connsiteX0" fmla="*/ 108046 w 464243"/>
                      <a:gd name="connsiteY0" fmla="*/ 0 h 5033043"/>
                      <a:gd name="connsiteX1" fmla="*/ 462038 w 464243"/>
                      <a:gd name="connsiteY1" fmla="*/ 2291550 h 5033043"/>
                      <a:gd name="connsiteX2" fmla="*/ 94813 w 464243"/>
                      <a:gd name="connsiteY2" fmla="*/ 5033043 h 5033043"/>
                      <a:gd name="connsiteX3" fmla="*/ 94813 w 464243"/>
                      <a:gd name="connsiteY3" fmla="*/ 367951 h 5033043"/>
                      <a:gd name="connsiteX4" fmla="*/ 108046 w 464243"/>
                      <a:gd name="connsiteY4" fmla="*/ 0 h 5033043"/>
                      <a:gd name="connsiteX0" fmla="*/ 183666 w 539863"/>
                      <a:gd name="connsiteY0" fmla="*/ 0 h 5033043"/>
                      <a:gd name="connsiteX1" fmla="*/ 537658 w 539863"/>
                      <a:gd name="connsiteY1" fmla="*/ 2291550 h 5033043"/>
                      <a:gd name="connsiteX2" fmla="*/ 170433 w 539863"/>
                      <a:gd name="connsiteY2" fmla="*/ 5033043 h 5033043"/>
                      <a:gd name="connsiteX3" fmla="*/ 170433 w 539863"/>
                      <a:gd name="connsiteY3" fmla="*/ 367951 h 5033043"/>
                      <a:gd name="connsiteX4" fmla="*/ 183666 w 539863"/>
                      <a:gd name="connsiteY4" fmla="*/ 0 h 5033043"/>
                      <a:gd name="connsiteX0" fmla="*/ 72232 w 428429"/>
                      <a:gd name="connsiteY0" fmla="*/ 0 h 5033043"/>
                      <a:gd name="connsiteX1" fmla="*/ 426224 w 428429"/>
                      <a:gd name="connsiteY1" fmla="*/ 2291550 h 5033043"/>
                      <a:gd name="connsiteX2" fmla="*/ 58999 w 428429"/>
                      <a:gd name="connsiteY2" fmla="*/ 5033043 h 5033043"/>
                      <a:gd name="connsiteX3" fmla="*/ 72232 w 428429"/>
                      <a:gd name="connsiteY3" fmla="*/ 0 h 5033043"/>
                      <a:gd name="connsiteX0" fmla="*/ 72232 w 428429"/>
                      <a:gd name="connsiteY0" fmla="*/ 0 h 5033043"/>
                      <a:gd name="connsiteX1" fmla="*/ 426224 w 428429"/>
                      <a:gd name="connsiteY1" fmla="*/ 2291550 h 5033043"/>
                      <a:gd name="connsiteX2" fmla="*/ 58999 w 428429"/>
                      <a:gd name="connsiteY2" fmla="*/ 5033043 h 5033043"/>
                      <a:gd name="connsiteX3" fmla="*/ 72232 w 428429"/>
                      <a:gd name="connsiteY3" fmla="*/ 0 h 5033043"/>
                      <a:gd name="connsiteX0" fmla="*/ 72232 w 428429"/>
                      <a:gd name="connsiteY0" fmla="*/ 0 h 5033043"/>
                      <a:gd name="connsiteX1" fmla="*/ 426224 w 428429"/>
                      <a:gd name="connsiteY1" fmla="*/ 2291550 h 5033043"/>
                      <a:gd name="connsiteX2" fmla="*/ 58999 w 428429"/>
                      <a:gd name="connsiteY2" fmla="*/ 5033043 h 5033043"/>
                      <a:gd name="connsiteX3" fmla="*/ 72232 w 428429"/>
                      <a:gd name="connsiteY3" fmla="*/ 0 h 5033043"/>
                      <a:gd name="connsiteX0" fmla="*/ 267418 w 623615"/>
                      <a:gd name="connsiteY0" fmla="*/ 0 h 5033043"/>
                      <a:gd name="connsiteX1" fmla="*/ 621410 w 623615"/>
                      <a:gd name="connsiteY1" fmla="*/ 2291550 h 5033043"/>
                      <a:gd name="connsiteX2" fmla="*/ 254185 w 623615"/>
                      <a:gd name="connsiteY2" fmla="*/ 5033043 h 5033043"/>
                      <a:gd name="connsiteX3" fmla="*/ 267418 w 623615"/>
                      <a:gd name="connsiteY3" fmla="*/ 0 h 5033043"/>
                      <a:gd name="connsiteX0" fmla="*/ 267418 w 623615"/>
                      <a:gd name="connsiteY0" fmla="*/ 0 h 5033043"/>
                      <a:gd name="connsiteX1" fmla="*/ 621410 w 623615"/>
                      <a:gd name="connsiteY1" fmla="*/ 2291550 h 5033043"/>
                      <a:gd name="connsiteX2" fmla="*/ 254185 w 623615"/>
                      <a:gd name="connsiteY2" fmla="*/ 5033043 h 5033043"/>
                      <a:gd name="connsiteX3" fmla="*/ 267418 w 623615"/>
                      <a:gd name="connsiteY3" fmla="*/ 0 h 5033043"/>
                      <a:gd name="connsiteX0" fmla="*/ 267418 w 621410"/>
                      <a:gd name="connsiteY0" fmla="*/ 0 h 5033043"/>
                      <a:gd name="connsiteX1" fmla="*/ 621410 w 621410"/>
                      <a:gd name="connsiteY1" fmla="*/ 2291550 h 5033043"/>
                      <a:gd name="connsiteX2" fmla="*/ 254185 w 621410"/>
                      <a:gd name="connsiteY2" fmla="*/ 5033043 h 5033043"/>
                      <a:gd name="connsiteX3" fmla="*/ 267418 w 621410"/>
                      <a:gd name="connsiteY3" fmla="*/ 0 h 5033043"/>
                      <a:gd name="connsiteX0" fmla="*/ 297052 w 581569"/>
                      <a:gd name="connsiteY0" fmla="*/ 0 h 5387853"/>
                      <a:gd name="connsiteX1" fmla="*/ 581569 w 581569"/>
                      <a:gd name="connsiteY1" fmla="*/ 2646360 h 5387853"/>
                      <a:gd name="connsiteX2" fmla="*/ 214344 w 581569"/>
                      <a:gd name="connsiteY2" fmla="*/ 5387853 h 5387853"/>
                      <a:gd name="connsiteX3" fmla="*/ 297052 w 581569"/>
                      <a:gd name="connsiteY3" fmla="*/ 0 h 5387853"/>
                      <a:gd name="connsiteX0" fmla="*/ 297052 w 581569"/>
                      <a:gd name="connsiteY0" fmla="*/ 0 h 5387853"/>
                      <a:gd name="connsiteX1" fmla="*/ 581569 w 581569"/>
                      <a:gd name="connsiteY1" fmla="*/ 2646360 h 5387853"/>
                      <a:gd name="connsiteX2" fmla="*/ 214344 w 581569"/>
                      <a:gd name="connsiteY2" fmla="*/ 5387853 h 5387853"/>
                      <a:gd name="connsiteX3" fmla="*/ 297052 w 581569"/>
                      <a:gd name="connsiteY3" fmla="*/ 0 h 5387853"/>
                      <a:gd name="connsiteX0" fmla="*/ 346677 w 581569"/>
                      <a:gd name="connsiteY0" fmla="*/ 0 h 5387853"/>
                      <a:gd name="connsiteX1" fmla="*/ 581569 w 581569"/>
                      <a:gd name="connsiteY1" fmla="*/ 2444246 h 5387853"/>
                      <a:gd name="connsiteX2" fmla="*/ 263969 w 581569"/>
                      <a:gd name="connsiteY2" fmla="*/ 5387853 h 5387853"/>
                      <a:gd name="connsiteX3" fmla="*/ 346677 w 581569"/>
                      <a:gd name="connsiteY3" fmla="*/ 0 h 5387853"/>
                      <a:gd name="connsiteX0" fmla="*/ 346677 w 581569"/>
                      <a:gd name="connsiteY0" fmla="*/ 0 h 5387853"/>
                      <a:gd name="connsiteX1" fmla="*/ 581569 w 581569"/>
                      <a:gd name="connsiteY1" fmla="*/ 2444246 h 5387853"/>
                      <a:gd name="connsiteX2" fmla="*/ 263969 w 581569"/>
                      <a:gd name="connsiteY2" fmla="*/ 5387853 h 5387853"/>
                      <a:gd name="connsiteX3" fmla="*/ 346677 w 581569"/>
                      <a:gd name="connsiteY3" fmla="*/ 0 h 5387853"/>
                      <a:gd name="connsiteX0" fmla="*/ 282242 w 517134"/>
                      <a:gd name="connsiteY0" fmla="*/ 0 h 5387853"/>
                      <a:gd name="connsiteX1" fmla="*/ 517134 w 517134"/>
                      <a:gd name="connsiteY1" fmla="*/ 2444246 h 5387853"/>
                      <a:gd name="connsiteX2" fmla="*/ 199534 w 517134"/>
                      <a:gd name="connsiteY2" fmla="*/ 5387853 h 5387853"/>
                      <a:gd name="connsiteX3" fmla="*/ 282242 w 517134"/>
                      <a:gd name="connsiteY3" fmla="*/ 0 h 538785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17134" h="5387853">
                        <a:moveTo>
                          <a:pt x="282242" y="0"/>
                        </a:moveTo>
                        <a:cubicBezTo>
                          <a:pt x="350993" y="734379"/>
                          <a:pt x="362022" y="1564895"/>
                          <a:pt x="517134" y="2444246"/>
                        </a:cubicBezTo>
                        <a:cubicBezTo>
                          <a:pt x="0" y="3728018"/>
                          <a:pt x="325288" y="5330966"/>
                          <a:pt x="199534" y="5387853"/>
                        </a:cubicBezTo>
                        <a:cubicBezTo>
                          <a:pt x="140535" y="5005928"/>
                          <a:pt x="14824" y="3883147"/>
                          <a:pt x="282242" y="0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  <p:sp>
                <p:nvSpPr>
                  <p:cNvPr id="51" name="手繪多邊形 50"/>
                  <p:cNvSpPr/>
                  <p:nvPr/>
                </p:nvSpPr>
                <p:spPr>
                  <a:xfrm>
                    <a:off x="8727135" y="-2029585"/>
                    <a:ext cx="11593567" cy="13176020"/>
                  </a:xfrm>
                  <a:custGeom>
                    <a:avLst/>
                    <a:gdLst>
                      <a:gd name="connsiteX0" fmla="*/ 11612880 w 11612880"/>
                      <a:gd name="connsiteY0" fmla="*/ 1371600 h 13716000"/>
                      <a:gd name="connsiteX1" fmla="*/ 9418320 w 11612880"/>
                      <a:gd name="connsiteY1" fmla="*/ 13716000 h 13716000"/>
                      <a:gd name="connsiteX2" fmla="*/ 6400800 w 11612880"/>
                      <a:gd name="connsiteY2" fmla="*/ 3383280 h 13716000"/>
                      <a:gd name="connsiteX3" fmla="*/ 4114800 w 11612880"/>
                      <a:gd name="connsiteY3" fmla="*/ 2011680 h 13716000"/>
                      <a:gd name="connsiteX4" fmla="*/ 0 w 11612880"/>
                      <a:gd name="connsiteY4" fmla="*/ 2743200 h 13716000"/>
                      <a:gd name="connsiteX5" fmla="*/ 3291840 w 11612880"/>
                      <a:gd name="connsiteY5" fmla="*/ 1097280 h 13716000"/>
                      <a:gd name="connsiteX6" fmla="*/ 4023360 w 11612880"/>
                      <a:gd name="connsiteY6" fmla="*/ 1920240 h 13716000"/>
                      <a:gd name="connsiteX7" fmla="*/ 5760720 w 11612880"/>
                      <a:gd name="connsiteY7" fmla="*/ 0 h 13716000"/>
                      <a:gd name="connsiteX8" fmla="*/ 6126480 w 11612880"/>
                      <a:gd name="connsiteY8" fmla="*/ 1828800 h 13716000"/>
                      <a:gd name="connsiteX9" fmla="*/ 8503920 w 11612880"/>
                      <a:gd name="connsiteY9" fmla="*/ 3657600 h 13716000"/>
                      <a:gd name="connsiteX10" fmla="*/ 10881360 w 11612880"/>
                      <a:gd name="connsiteY10" fmla="*/ 640080 h 13716000"/>
                      <a:gd name="connsiteX11" fmla="*/ 11521440 w 11612880"/>
                      <a:gd name="connsiteY11" fmla="*/ 1463040 h 13716000"/>
                      <a:gd name="connsiteX0" fmla="*/ 11612880 w 11638414"/>
                      <a:gd name="connsiteY0" fmla="*/ 1371600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12880 w 11638414"/>
                      <a:gd name="connsiteY0" fmla="*/ 1371600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12" fmla="*/ 11612880 w 11638414"/>
                      <a:gd name="connsiteY12" fmla="*/ 1371600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882254"/>
                      <a:gd name="connsiteY0" fmla="*/ 2179320 h 14511705"/>
                      <a:gd name="connsiteX1" fmla="*/ 9418320 w 11882254"/>
                      <a:gd name="connsiteY1" fmla="*/ 14511705 h 14511705"/>
                      <a:gd name="connsiteX2" fmla="*/ 6400800 w 11882254"/>
                      <a:gd name="connsiteY2" fmla="*/ 4178985 h 14511705"/>
                      <a:gd name="connsiteX3" fmla="*/ 4114800 w 11882254"/>
                      <a:gd name="connsiteY3" fmla="*/ 2807385 h 14511705"/>
                      <a:gd name="connsiteX4" fmla="*/ 0 w 11882254"/>
                      <a:gd name="connsiteY4" fmla="*/ 3538905 h 14511705"/>
                      <a:gd name="connsiteX5" fmla="*/ 3291840 w 11882254"/>
                      <a:gd name="connsiteY5" fmla="*/ 1892985 h 14511705"/>
                      <a:gd name="connsiteX6" fmla="*/ 4023360 w 11882254"/>
                      <a:gd name="connsiteY6" fmla="*/ 2715945 h 14511705"/>
                      <a:gd name="connsiteX7" fmla="*/ 5760720 w 11882254"/>
                      <a:gd name="connsiteY7" fmla="*/ 795705 h 14511705"/>
                      <a:gd name="connsiteX8" fmla="*/ 6126480 w 11882254"/>
                      <a:gd name="connsiteY8" fmla="*/ 2624505 h 14511705"/>
                      <a:gd name="connsiteX9" fmla="*/ 8503920 w 11882254"/>
                      <a:gd name="connsiteY9" fmla="*/ 4453305 h 14511705"/>
                      <a:gd name="connsiteX10" fmla="*/ 10881360 w 11882254"/>
                      <a:gd name="connsiteY10" fmla="*/ 1435785 h 14511705"/>
                      <a:gd name="connsiteX11" fmla="*/ 11638414 w 11882254"/>
                      <a:gd name="connsiteY11" fmla="*/ 2179320 h 14511705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4049277"/>
                      <a:gd name="connsiteX1" fmla="*/ 9418320 w 11638414"/>
                      <a:gd name="connsiteY1" fmla="*/ 13716000 h 14049277"/>
                      <a:gd name="connsiteX2" fmla="*/ 6400800 w 11638414"/>
                      <a:gd name="connsiteY2" fmla="*/ 3383280 h 14049277"/>
                      <a:gd name="connsiteX3" fmla="*/ 4114800 w 11638414"/>
                      <a:gd name="connsiteY3" fmla="*/ 2011680 h 14049277"/>
                      <a:gd name="connsiteX4" fmla="*/ 0 w 11638414"/>
                      <a:gd name="connsiteY4" fmla="*/ 2743200 h 14049277"/>
                      <a:gd name="connsiteX5" fmla="*/ 3291840 w 11638414"/>
                      <a:gd name="connsiteY5" fmla="*/ 1097280 h 14049277"/>
                      <a:gd name="connsiteX6" fmla="*/ 4023360 w 11638414"/>
                      <a:gd name="connsiteY6" fmla="*/ 1920240 h 14049277"/>
                      <a:gd name="connsiteX7" fmla="*/ 5760720 w 11638414"/>
                      <a:gd name="connsiteY7" fmla="*/ 0 h 14049277"/>
                      <a:gd name="connsiteX8" fmla="*/ 6126480 w 11638414"/>
                      <a:gd name="connsiteY8" fmla="*/ 1828800 h 14049277"/>
                      <a:gd name="connsiteX9" fmla="*/ 8503920 w 11638414"/>
                      <a:gd name="connsiteY9" fmla="*/ 3657600 h 14049277"/>
                      <a:gd name="connsiteX10" fmla="*/ 10881360 w 11638414"/>
                      <a:gd name="connsiteY10" fmla="*/ 640080 h 14049277"/>
                      <a:gd name="connsiteX11" fmla="*/ 11638414 w 11638414"/>
                      <a:gd name="connsiteY11" fmla="*/ 1383615 h 14049277"/>
                      <a:gd name="connsiteX0" fmla="*/ 11638414 w 11638414"/>
                      <a:gd name="connsiteY0" fmla="*/ 1383615 h 14049277"/>
                      <a:gd name="connsiteX1" fmla="*/ 9418320 w 11638414"/>
                      <a:gd name="connsiteY1" fmla="*/ 13716000 h 14049277"/>
                      <a:gd name="connsiteX2" fmla="*/ 6400800 w 11638414"/>
                      <a:gd name="connsiteY2" fmla="*/ 3383280 h 14049277"/>
                      <a:gd name="connsiteX3" fmla="*/ 4114800 w 11638414"/>
                      <a:gd name="connsiteY3" fmla="*/ 2011680 h 14049277"/>
                      <a:gd name="connsiteX4" fmla="*/ 0 w 11638414"/>
                      <a:gd name="connsiteY4" fmla="*/ 2743200 h 14049277"/>
                      <a:gd name="connsiteX5" fmla="*/ 3291840 w 11638414"/>
                      <a:gd name="connsiteY5" fmla="*/ 1097280 h 14049277"/>
                      <a:gd name="connsiteX6" fmla="*/ 4023360 w 11638414"/>
                      <a:gd name="connsiteY6" fmla="*/ 1920240 h 14049277"/>
                      <a:gd name="connsiteX7" fmla="*/ 5760720 w 11638414"/>
                      <a:gd name="connsiteY7" fmla="*/ 0 h 14049277"/>
                      <a:gd name="connsiteX8" fmla="*/ 6126480 w 11638414"/>
                      <a:gd name="connsiteY8" fmla="*/ 1828800 h 14049277"/>
                      <a:gd name="connsiteX9" fmla="*/ 8503920 w 11638414"/>
                      <a:gd name="connsiteY9" fmla="*/ 3657600 h 14049277"/>
                      <a:gd name="connsiteX10" fmla="*/ 10881360 w 11638414"/>
                      <a:gd name="connsiteY10" fmla="*/ 640080 h 14049277"/>
                      <a:gd name="connsiteX11" fmla="*/ 11638414 w 11638414"/>
                      <a:gd name="connsiteY11" fmla="*/ 1383615 h 14049277"/>
                      <a:gd name="connsiteX0" fmla="*/ 11638414 w 11638414"/>
                      <a:gd name="connsiteY0" fmla="*/ 1383615 h 13716000"/>
                      <a:gd name="connsiteX1" fmla="*/ 9418320 w 11638414"/>
                      <a:gd name="connsiteY1" fmla="*/ 13716000 h 13716000"/>
                      <a:gd name="connsiteX2" fmla="*/ 6400800 w 11638414"/>
                      <a:gd name="connsiteY2" fmla="*/ 3383280 h 13716000"/>
                      <a:gd name="connsiteX3" fmla="*/ 4114800 w 11638414"/>
                      <a:gd name="connsiteY3" fmla="*/ 2011680 h 13716000"/>
                      <a:gd name="connsiteX4" fmla="*/ 0 w 11638414"/>
                      <a:gd name="connsiteY4" fmla="*/ 2743200 h 13716000"/>
                      <a:gd name="connsiteX5" fmla="*/ 3291840 w 11638414"/>
                      <a:gd name="connsiteY5" fmla="*/ 1097280 h 13716000"/>
                      <a:gd name="connsiteX6" fmla="*/ 4023360 w 11638414"/>
                      <a:gd name="connsiteY6" fmla="*/ 1920240 h 13716000"/>
                      <a:gd name="connsiteX7" fmla="*/ 5760720 w 11638414"/>
                      <a:gd name="connsiteY7" fmla="*/ 0 h 13716000"/>
                      <a:gd name="connsiteX8" fmla="*/ 6126480 w 11638414"/>
                      <a:gd name="connsiteY8" fmla="*/ 1828800 h 13716000"/>
                      <a:gd name="connsiteX9" fmla="*/ 8503920 w 11638414"/>
                      <a:gd name="connsiteY9" fmla="*/ 3657600 h 13716000"/>
                      <a:gd name="connsiteX10" fmla="*/ 10881360 w 11638414"/>
                      <a:gd name="connsiteY10" fmla="*/ 640080 h 13716000"/>
                      <a:gd name="connsiteX11" fmla="*/ 11638414 w 11638414"/>
                      <a:gd name="connsiteY11" fmla="*/ 1383615 h 1371600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23360 w 11638414"/>
                      <a:gd name="connsiteY6" fmla="*/ 1920240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114800 w 11638414"/>
                      <a:gd name="connsiteY3" fmla="*/ 2011680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34388 w 11638414"/>
                      <a:gd name="connsiteY6" fmla="*/ 1637393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213127 w 11638414"/>
                      <a:gd name="connsiteY3" fmla="*/ 2110735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34388 w 11638414"/>
                      <a:gd name="connsiteY6" fmla="*/ 1637393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213127 w 11638414"/>
                      <a:gd name="connsiteY3" fmla="*/ 2110735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34388 w 11638414"/>
                      <a:gd name="connsiteY6" fmla="*/ 1637393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4034388 w 11638414"/>
                      <a:gd name="connsiteY6" fmla="*/ 1637393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775574 w 11775574"/>
                      <a:gd name="connsiteY0" fmla="*/ 1383615 h 13716510"/>
                      <a:gd name="connsiteX1" fmla="*/ 9555480 w 11775574"/>
                      <a:gd name="connsiteY1" fmla="*/ 13716000 h 13716510"/>
                      <a:gd name="connsiteX2" fmla="*/ 6537960 w 11775574"/>
                      <a:gd name="connsiteY2" fmla="*/ 3383280 h 13716510"/>
                      <a:gd name="connsiteX3" fmla="*/ 4452424 w 11775574"/>
                      <a:gd name="connsiteY3" fmla="*/ 1965091 h 13716510"/>
                      <a:gd name="connsiteX4" fmla="*/ 137160 w 11775574"/>
                      <a:gd name="connsiteY4" fmla="*/ 2743200 h 13716510"/>
                      <a:gd name="connsiteX5" fmla="*/ 3429000 w 11775574"/>
                      <a:gd name="connsiteY5" fmla="*/ 1097280 h 13716510"/>
                      <a:gd name="connsiteX6" fmla="*/ 4043878 w 11775574"/>
                      <a:gd name="connsiteY6" fmla="*/ 1892269 h 13716510"/>
                      <a:gd name="connsiteX7" fmla="*/ 5897880 w 11775574"/>
                      <a:gd name="connsiteY7" fmla="*/ 0 h 13716510"/>
                      <a:gd name="connsiteX8" fmla="*/ 6263640 w 11775574"/>
                      <a:gd name="connsiteY8" fmla="*/ 1828800 h 13716510"/>
                      <a:gd name="connsiteX9" fmla="*/ 8641080 w 11775574"/>
                      <a:gd name="connsiteY9" fmla="*/ 3657600 h 13716510"/>
                      <a:gd name="connsiteX10" fmla="*/ 11018520 w 11775574"/>
                      <a:gd name="connsiteY10" fmla="*/ 640080 h 13716510"/>
                      <a:gd name="connsiteX11" fmla="*/ 11775574 w 1177557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94193 h 13727088"/>
                      <a:gd name="connsiteX1" fmla="*/ 9418320 w 11638414"/>
                      <a:gd name="connsiteY1" fmla="*/ 13726578 h 13727088"/>
                      <a:gd name="connsiteX2" fmla="*/ 6400800 w 11638414"/>
                      <a:gd name="connsiteY2" fmla="*/ 3393858 h 13727088"/>
                      <a:gd name="connsiteX3" fmla="*/ 4315264 w 11638414"/>
                      <a:gd name="connsiteY3" fmla="*/ 1975669 h 13727088"/>
                      <a:gd name="connsiteX4" fmla="*/ 0 w 11638414"/>
                      <a:gd name="connsiteY4" fmla="*/ 2753778 h 13727088"/>
                      <a:gd name="connsiteX5" fmla="*/ 3291840 w 11638414"/>
                      <a:gd name="connsiteY5" fmla="*/ 1107858 h 13727088"/>
                      <a:gd name="connsiteX6" fmla="*/ 3906718 w 11638414"/>
                      <a:gd name="connsiteY6" fmla="*/ 1902847 h 13727088"/>
                      <a:gd name="connsiteX7" fmla="*/ 5760720 w 11638414"/>
                      <a:gd name="connsiteY7" fmla="*/ 10578 h 13727088"/>
                      <a:gd name="connsiteX8" fmla="*/ 6126480 w 11638414"/>
                      <a:gd name="connsiteY8" fmla="*/ 1839378 h 13727088"/>
                      <a:gd name="connsiteX9" fmla="*/ 8503920 w 11638414"/>
                      <a:gd name="connsiteY9" fmla="*/ 3668178 h 13727088"/>
                      <a:gd name="connsiteX10" fmla="*/ 10881360 w 11638414"/>
                      <a:gd name="connsiteY10" fmla="*/ 650658 h 13727088"/>
                      <a:gd name="connsiteX11" fmla="*/ 11638414 w 11638414"/>
                      <a:gd name="connsiteY11" fmla="*/ 1394193 h 13727088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  <a:gd name="connsiteX0" fmla="*/ 11638414 w 11638414"/>
                      <a:gd name="connsiteY0" fmla="*/ 1383615 h 13716510"/>
                      <a:gd name="connsiteX1" fmla="*/ 9418320 w 11638414"/>
                      <a:gd name="connsiteY1" fmla="*/ 13716000 h 13716510"/>
                      <a:gd name="connsiteX2" fmla="*/ 6400800 w 11638414"/>
                      <a:gd name="connsiteY2" fmla="*/ 3383280 h 13716510"/>
                      <a:gd name="connsiteX3" fmla="*/ 4315264 w 11638414"/>
                      <a:gd name="connsiteY3" fmla="*/ 1965091 h 13716510"/>
                      <a:gd name="connsiteX4" fmla="*/ 0 w 11638414"/>
                      <a:gd name="connsiteY4" fmla="*/ 2743200 h 13716510"/>
                      <a:gd name="connsiteX5" fmla="*/ 3291840 w 11638414"/>
                      <a:gd name="connsiteY5" fmla="*/ 1097280 h 13716510"/>
                      <a:gd name="connsiteX6" fmla="*/ 3906718 w 11638414"/>
                      <a:gd name="connsiteY6" fmla="*/ 1892269 h 13716510"/>
                      <a:gd name="connsiteX7" fmla="*/ 5760720 w 11638414"/>
                      <a:gd name="connsiteY7" fmla="*/ 0 h 13716510"/>
                      <a:gd name="connsiteX8" fmla="*/ 6126480 w 11638414"/>
                      <a:gd name="connsiteY8" fmla="*/ 1828800 h 13716510"/>
                      <a:gd name="connsiteX9" fmla="*/ 8503920 w 11638414"/>
                      <a:gd name="connsiteY9" fmla="*/ 3657600 h 13716510"/>
                      <a:gd name="connsiteX10" fmla="*/ 10881360 w 11638414"/>
                      <a:gd name="connsiteY10" fmla="*/ 640080 h 13716510"/>
                      <a:gd name="connsiteX11" fmla="*/ 11638414 w 11638414"/>
                      <a:gd name="connsiteY11" fmla="*/ 1383615 h 137165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</a:cxnLst>
                    <a:rect l="l" t="t" r="r" b="b"/>
                    <a:pathLst>
                      <a:path w="11638414" h="13716510">
                        <a:moveTo>
                          <a:pt x="11638414" y="1383615"/>
                        </a:moveTo>
                        <a:cubicBezTo>
                          <a:pt x="11394574" y="3562935"/>
                          <a:pt x="9860873" y="11753523"/>
                          <a:pt x="9418320" y="13716000"/>
                        </a:cubicBezTo>
                        <a:cubicBezTo>
                          <a:pt x="8441275" y="13716510"/>
                          <a:pt x="6787013" y="5562825"/>
                          <a:pt x="6400800" y="3383280"/>
                        </a:cubicBezTo>
                        <a:cubicBezTo>
                          <a:pt x="4196774" y="3050744"/>
                          <a:pt x="4117500" y="2456518"/>
                          <a:pt x="4315264" y="1965091"/>
                        </a:cubicBezTo>
                        <a:cubicBezTo>
                          <a:pt x="3313674" y="2682488"/>
                          <a:pt x="1050966" y="3049759"/>
                          <a:pt x="0" y="2743200"/>
                        </a:cubicBezTo>
                        <a:cubicBezTo>
                          <a:pt x="380328" y="1759032"/>
                          <a:pt x="3195940" y="793393"/>
                          <a:pt x="3291840" y="1097280"/>
                        </a:cubicBezTo>
                        <a:cubicBezTo>
                          <a:pt x="1898895" y="1780582"/>
                          <a:pt x="1547282" y="2060032"/>
                          <a:pt x="3906718" y="1892269"/>
                        </a:cubicBezTo>
                        <a:cubicBezTo>
                          <a:pt x="4318198" y="1709389"/>
                          <a:pt x="5390760" y="10578"/>
                          <a:pt x="5760720" y="0"/>
                        </a:cubicBezTo>
                        <a:cubicBezTo>
                          <a:pt x="5010791" y="1142799"/>
                          <a:pt x="5934734" y="679071"/>
                          <a:pt x="6126480" y="1828800"/>
                        </a:cubicBezTo>
                        <a:cubicBezTo>
                          <a:pt x="6676594" y="2004754"/>
                          <a:pt x="7442289" y="1340978"/>
                          <a:pt x="8503920" y="3657600"/>
                        </a:cubicBezTo>
                        <a:cubicBezTo>
                          <a:pt x="9241537" y="2775813"/>
                          <a:pt x="9157827" y="922742"/>
                          <a:pt x="10881360" y="640080"/>
                        </a:cubicBezTo>
                        <a:cubicBezTo>
                          <a:pt x="11007817" y="1377002"/>
                          <a:pt x="10514777" y="2376579"/>
                          <a:pt x="11638414" y="1383615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>
                    <a:noFill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zh-TW" altLang="en-US"/>
                  </a:p>
                </p:txBody>
              </p:sp>
            </p:grpSp>
          </p:grpSp>
          <p:sp>
            <p:nvSpPr>
              <p:cNvPr id="45" name="手繪多邊形 44"/>
              <p:cNvSpPr/>
              <p:nvPr/>
            </p:nvSpPr>
            <p:spPr>
              <a:xfrm>
                <a:off x="28451676" y="4926074"/>
                <a:ext cx="809938" cy="746987"/>
              </a:xfrm>
              <a:custGeom>
                <a:avLst/>
                <a:gdLst>
                  <a:gd name="connsiteX0" fmla="*/ 0 w 822960"/>
                  <a:gd name="connsiteY0" fmla="*/ 0 h 731520"/>
                  <a:gd name="connsiteX1" fmla="*/ 822960 w 822960"/>
                  <a:gd name="connsiteY1" fmla="*/ 0 h 731520"/>
                  <a:gd name="connsiteX2" fmla="*/ 548640 w 822960"/>
                  <a:gd name="connsiteY2" fmla="*/ 731520 h 731520"/>
                  <a:gd name="connsiteX3" fmla="*/ 274320 w 822960"/>
                  <a:gd name="connsiteY3" fmla="*/ 91440 h 731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22960" h="731520">
                    <a:moveTo>
                      <a:pt x="0" y="0"/>
                    </a:moveTo>
                    <a:lnTo>
                      <a:pt x="822960" y="0"/>
                    </a:lnTo>
                    <a:lnTo>
                      <a:pt x="548640" y="731520"/>
                    </a:lnTo>
                    <a:lnTo>
                      <a:pt x="274320" y="91440"/>
                    </a:ln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38" name="手繪多邊形 37"/>
            <p:cNvSpPr/>
            <p:nvPr/>
          </p:nvSpPr>
          <p:spPr>
            <a:xfrm>
              <a:off x="8115530" y="-9398133"/>
              <a:ext cx="1479155" cy="6408225"/>
            </a:xfrm>
            <a:custGeom>
              <a:avLst/>
              <a:gdLst>
                <a:gd name="connsiteX0" fmla="*/ 1920240 w 1920240"/>
                <a:gd name="connsiteY0" fmla="*/ 0 h 9784080"/>
                <a:gd name="connsiteX1" fmla="*/ 182880 w 1920240"/>
                <a:gd name="connsiteY1" fmla="*/ 6400800 h 9784080"/>
                <a:gd name="connsiteX2" fmla="*/ 0 w 1920240"/>
                <a:gd name="connsiteY2" fmla="*/ 9784080 h 9784080"/>
                <a:gd name="connsiteX3" fmla="*/ 457200 w 1920240"/>
                <a:gd name="connsiteY3" fmla="*/ 5577840 h 9784080"/>
                <a:gd name="connsiteX4" fmla="*/ 1828800 w 1920240"/>
                <a:gd name="connsiteY4" fmla="*/ 182880 h 9784080"/>
                <a:gd name="connsiteX0" fmla="*/ 1781275 w 1828800"/>
                <a:gd name="connsiteY0" fmla="*/ 0 h 9881910"/>
                <a:gd name="connsiteX1" fmla="*/ 182880 w 1828800"/>
                <a:gd name="connsiteY1" fmla="*/ 6498630 h 9881910"/>
                <a:gd name="connsiteX2" fmla="*/ 0 w 1828800"/>
                <a:gd name="connsiteY2" fmla="*/ 9881910 h 9881910"/>
                <a:gd name="connsiteX3" fmla="*/ 457200 w 1828800"/>
                <a:gd name="connsiteY3" fmla="*/ 5675670 h 9881910"/>
                <a:gd name="connsiteX4" fmla="*/ 1828800 w 1828800"/>
                <a:gd name="connsiteY4" fmla="*/ 280710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62326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5" fmla="*/ 1781275 w 1781275"/>
                <a:gd name="connsiteY5" fmla="*/ 0 h 9881910"/>
                <a:gd name="connsiteX0" fmla="*/ 1756009 w 1756009"/>
                <a:gd name="connsiteY0" fmla="*/ 0 h 9788463"/>
                <a:gd name="connsiteX1" fmla="*/ 182880 w 1756009"/>
                <a:gd name="connsiteY1" fmla="*/ 6405183 h 9788463"/>
                <a:gd name="connsiteX2" fmla="*/ 0 w 1756009"/>
                <a:gd name="connsiteY2" fmla="*/ 9788463 h 9788463"/>
                <a:gd name="connsiteX3" fmla="*/ 457200 w 1756009"/>
                <a:gd name="connsiteY3" fmla="*/ 5582223 h 9788463"/>
                <a:gd name="connsiteX4" fmla="*/ 1756009 w 1756009"/>
                <a:gd name="connsiteY4" fmla="*/ 0 h 9788463"/>
                <a:gd name="connsiteX0" fmla="*/ 1756009 w 1801729"/>
                <a:gd name="connsiteY0" fmla="*/ 137160 h 9925623"/>
                <a:gd name="connsiteX1" fmla="*/ 182880 w 1801729"/>
                <a:gd name="connsiteY1" fmla="*/ 6542343 h 9925623"/>
                <a:gd name="connsiteX2" fmla="*/ 0 w 1801729"/>
                <a:gd name="connsiteY2" fmla="*/ 9925623 h 9925623"/>
                <a:gd name="connsiteX3" fmla="*/ 457200 w 1801729"/>
                <a:gd name="connsiteY3" fmla="*/ 5719383 h 9925623"/>
                <a:gd name="connsiteX4" fmla="*/ 1756009 w 1801729"/>
                <a:gd name="connsiteY4" fmla="*/ 137160 h 992562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03928"/>
                <a:gd name="connsiteX1" fmla="*/ 292668 w 1920122"/>
                <a:gd name="connsiteY1" fmla="*/ 6405183 h 9903928"/>
                <a:gd name="connsiteX2" fmla="*/ 109788 w 1920122"/>
                <a:gd name="connsiteY2" fmla="*/ 9788463 h 9903928"/>
                <a:gd name="connsiteX3" fmla="*/ 819841 w 1920122"/>
                <a:gd name="connsiteY3" fmla="*/ 5712395 h 9903928"/>
                <a:gd name="connsiteX4" fmla="*/ 1865797 w 1920122"/>
                <a:gd name="connsiteY4" fmla="*/ 0 h 9903928"/>
                <a:gd name="connsiteX0" fmla="*/ 1740948 w 1795273"/>
                <a:gd name="connsiteY0" fmla="*/ 0 h 10041089"/>
                <a:gd name="connsiteX1" fmla="*/ 167819 w 1795273"/>
                <a:gd name="connsiteY1" fmla="*/ 6405183 h 10041089"/>
                <a:gd name="connsiteX2" fmla="*/ 734032 w 1795273"/>
                <a:gd name="connsiteY2" fmla="*/ 9925624 h 10041089"/>
                <a:gd name="connsiteX3" fmla="*/ 694992 w 1795273"/>
                <a:gd name="connsiteY3" fmla="*/ 5712395 h 10041089"/>
                <a:gd name="connsiteX4" fmla="*/ 1740948 w 1795273"/>
                <a:gd name="connsiteY4" fmla="*/ 0 h 10041089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7"/>
                <a:gd name="connsiteX1" fmla="*/ 167819 w 1541381"/>
                <a:gd name="connsiteY1" fmla="*/ 6410577 h 10041987"/>
                <a:gd name="connsiteX2" fmla="*/ 323979 w 1541381"/>
                <a:gd name="connsiteY2" fmla="*/ 9925623 h 10041987"/>
                <a:gd name="connsiteX3" fmla="*/ 441100 w 1541381"/>
                <a:gd name="connsiteY3" fmla="*/ 5712395 h 10041987"/>
                <a:gd name="connsiteX4" fmla="*/ 1487056 w 1541381"/>
                <a:gd name="connsiteY4" fmla="*/ 0 h 10041987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69953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70676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231272 w 1342378"/>
                <a:gd name="connsiteY0" fmla="*/ 492685 h 10597495"/>
                <a:gd name="connsiteX1" fmla="*/ 641280 w 1342378"/>
                <a:gd name="connsiteY1" fmla="*/ 4044697 h 10597495"/>
                <a:gd name="connsiteX2" fmla="*/ 265293 w 1342378"/>
                <a:gd name="connsiteY2" fmla="*/ 6992732 h 10597495"/>
                <a:gd name="connsiteX3" fmla="*/ 719963 w 1342378"/>
                <a:gd name="connsiteY3" fmla="*/ 10503739 h 10597495"/>
                <a:gd name="connsiteX4" fmla="*/ 660254 w 1342378"/>
                <a:gd name="connsiteY4" fmla="*/ 6430196 h 10597495"/>
                <a:gd name="connsiteX5" fmla="*/ 901510 w 1342378"/>
                <a:gd name="connsiteY5" fmla="*/ 3532124 h 10597495"/>
                <a:gd name="connsiteX6" fmla="*/ 1231272 w 1342378"/>
                <a:gd name="connsiteY6" fmla="*/ 492685 h 10597495"/>
                <a:gd name="connsiteX0" fmla="*/ 984270 w 1158503"/>
                <a:gd name="connsiteY0" fmla="*/ 492685 h 10383150"/>
                <a:gd name="connsiteX1" fmla="*/ 641280 w 1158503"/>
                <a:gd name="connsiteY1" fmla="*/ 3830352 h 10383150"/>
                <a:gd name="connsiteX2" fmla="*/ 265293 w 1158503"/>
                <a:gd name="connsiteY2" fmla="*/ 6778387 h 10383150"/>
                <a:gd name="connsiteX3" fmla="*/ 719963 w 1158503"/>
                <a:gd name="connsiteY3" fmla="*/ 10289394 h 10383150"/>
                <a:gd name="connsiteX4" fmla="*/ 660254 w 1158503"/>
                <a:gd name="connsiteY4" fmla="*/ 6215851 h 10383150"/>
                <a:gd name="connsiteX5" fmla="*/ 901510 w 1158503"/>
                <a:gd name="connsiteY5" fmla="*/ 3317779 h 10383150"/>
                <a:gd name="connsiteX6" fmla="*/ 984270 w 1158503"/>
                <a:gd name="connsiteY6" fmla="*/ 492685 h 10383150"/>
                <a:gd name="connsiteX0" fmla="*/ 984270 w 1267056"/>
                <a:gd name="connsiteY0" fmla="*/ 48355 h 9938820"/>
                <a:gd name="connsiteX1" fmla="*/ 641280 w 1267056"/>
                <a:gd name="connsiteY1" fmla="*/ 3386022 h 9938820"/>
                <a:gd name="connsiteX2" fmla="*/ 265293 w 1267056"/>
                <a:gd name="connsiteY2" fmla="*/ 6334057 h 9938820"/>
                <a:gd name="connsiteX3" fmla="*/ 719963 w 1267056"/>
                <a:gd name="connsiteY3" fmla="*/ 9845064 h 9938820"/>
                <a:gd name="connsiteX4" fmla="*/ 660254 w 1267056"/>
                <a:gd name="connsiteY4" fmla="*/ 5771521 h 9938820"/>
                <a:gd name="connsiteX5" fmla="*/ 901510 w 1267056"/>
                <a:gd name="connsiteY5" fmla="*/ 2873449 h 9938820"/>
                <a:gd name="connsiteX6" fmla="*/ 984270 w 1267056"/>
                <a:gd name="connsiteY6" fmla="*/ 48355 h 9938820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158503"/>
                <a:gd name="connsiteY0" fmla="*/ 371507 h 10261972"/>
                <a:gd name="connsiteX1" fmla="*/ 641280 w 1158503"/>
                <a:gd name="connsiteY1" fmla="*/ 3709174 h 10261972"/>
                <a:gd name="connsiteX2" fmla="*/ 265293 w 1158503"/>
                <a:gd name="connsiteY2" fmla="*/ 6657209 h 10261972"/>
                <a:gd name="connsiteX3" fmla="*/ 719963 w 1158503"/>
                <a:gd name="connsiteY3" fmla="*/ 10168216 h 10261972"/>
                <a:gd name="connsiteX4" fmla="*/ 660254 w 1158503"/>
                <a:gd name="connsiteY4" fmla="*/ 6094673 h 10261972"/>
                <a:gd name="connsiteX5" fmla="*/ 905230 w 1158503"/>
                <a:gd name="connsiteY5" fmla="*/ 2331228 h 10261972"/>
                <a:gd name="connsiteX6" fmla="*/ 1092951 w 1158503"/>
                <a:gd name="connsiteY6" fmla="*/ 2802182 h 10261972"/>
                <a:gd name="connsiteX7" fmla="*/ 984270 w 1158503"/>
                <a:gd name="connsiteY7" fmla="*/ 371507 h 10261972"/>
                <a:gd name="connsiteX0" fmla="*/ 984270 w 1158503"/>
                <a:gd name="connsiteY0" fmla="*/ 384469 h 10274934"/>
                <a:gd name="connsiteX1" fmla="*/ 641280 w 1158503"/>
                <a:gd name="connsiteY1" fmla="*/ 3722136 h 10274934"/>
                <a:gd name="connsiteX2" fmla="*/ 265293 w 1158503"/>
                <a:gd name="connsiteY2" fmla="*/ 6670171 h 10274934"/>
                <a:gd name="connsiteX3" fmla="*/ 719963 w 1158503"/>
                <a:gd name="connsiteY3" fmla="*/ 10181178 h 10274934"/>
                <a:gd name="connsiteX4" fmla="*/ 660254 w 1158503"/>
                <a:gd name="connsiteY4" fmla="*/ 6107635 h 10274934"/>
                <a:gd name="connsiteX5" fmla="*/ 905230 w 1158503"/>
                <a:gd name="connsiteY5" fmla="*/ 2344190 h 10274934"/>
                <a:gd name="connsiteX6" fmla="*/ 1092951 w 1158503"/>
                <a:gd name="connsiteY6" fmla="*/ 2815144 h 10274934"/>
                <a:gd name="connsiteX7" fmla="*/ 1122592 w 1158503"/>
                <a:gd name="connsiteY7" fmla="*/ 1394950 h 10274934"/>
                <a:gd name="connsiteX8" fmla="*/ 984270 w 1158503"/>
                <a:gd name="connsiteY8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948488 w 1140705"/>
                <a:gd name="connsiteY5" fmla="*/ 3858200 h 10274934"/>
                <a:gd name="connsiteX6" fmla="*/ 905230 w 1140705"/>
                <a:gd name="connsiteY6" fmla="*/ 2344190 h 10274934"/>
                <a:gd name="connsiteX7" fmla="*/ 1092951 w 1140705"/>
                <a:gd name="connsiteY7" fmla="*/ 2815144 h 10274934"/>
                <a:gd name="connsiteX8" fmla="*/ 1122592 w 1140705"/>
                <a:gd name="connsiteY8" fmla="*/ 1394950 h 10274934"/>
                <a:gd name="connsiteX9" fmla="*/ 984270 w 1140705"/>
                <a:gd name="connsiteY9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181178"/>
                <a:gd name="connsiteX1" fmla="*/ 641280 w 1140705"/>
                <a:gd name="connsiteY1" fmla="*/ 3722136 h 10181178"/>
                <a:gd name="connsiteX2" fmla="*/ 265293 w 1140705"/>
                <a:gd name="connsiteY2" fmla="*/ 6670171 h 10181178"/>
                <a:gd name="connsiteX3" fmla="*/ 719963 w 1140705"/>
                <a:gd name="connsiteY3" fmla="*/ 10181178 h 10181178"/>
                <a:gd name="connsiteX4" fmla="*/ 660254 w 1140705"/>
                <a:gd name="connsiteY4" fmla="*/ 6107635 h 10181178"/>
                <a:gd name="connsiteX5" fmla="*/ 829927 w 1140705"/>
                <a:gd name="connsiteY5" fmla="*/ 5745035 h 10181178"/>
                <a:gd name="connsiteX6" fmla="*/ 948488 w 1140705"/>
                <a:gd name="connsiteY6" fmla="*/ 3858200 h 10181178"/>
                <a:gd name="connsiteX7" fmla="*/ 905230 w 1140705"/>
                <a:gd name="connsiteY7" fmla="*/ 2344190 h 10181178"/>
                <a:gd name="connsiteX8" fmla="*/ 1092951 w 1140705"/>
                <a:gd name="connsiteY8" fmla="*/ 2815144 h 10181178"/>
                <a:gd name="connsiteX9" fmla="*/ 1122592 w 1140705"/>
                <a:gd name="connsiteY9" fmla="*/ 1394950 h 10181178"/>
                <a:gd name="connsiteX10" fmla="*/ 984270 w 1140705"/>
                <a:gd name="connsiteY10" fmla="*/ 384469 h 10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0705" h="10181178">
                  <a:moveTo>
                    <a:pt x="984270" y="384469"/>
                  </a:moveTo>
                  <a:cubicBezTo>
                    <a:pt x="688339" y="1213815"/>
                    <a:pt x="783732" y="2597336"/>
                    <a:pt x="641280" y="3722136"/>
                  </a:cubicBezTo>
                  <a:cubicBezTo>
                    <a:pt x="761463" y="3783847"/>
                    <a:pt x="0" y="7017616"/>
                    <a:pt x="265293" y="6670171"/>
                  </a:cubicBezTo>
                  <a:cubicBezTo>
                    <a:pt x="429637" y="8647221"/>
                    <a:pt x="550733" y="10166631"/>
                    <a:pt x="719963" y="10181178"/>
                  </a:cubicBezTo>
                  <a:cubicBezTo>
                    <a:pt x="785790" y="10087422"/>
                    <a:pt x="518764" y="7046794"/>
                    <a:pt x="660254" y="6107635"/>
                  </a:cubicBezTo>
                  <a:cubicBezTo>
                    <a:pt x="678581" y="5368278"/>
                    <a:pt x="781888" y="6119941"/>
                    <a:pt x="829927" y="5745035"/>
                  </a:cubicBezTo>
                  <a:cubicBezTo>
                    <a:pt x="877966" y="5370129"/>
                    <a:pt x="935938" y="4425007"/>
                    <a:pt x="948488" y="3858200"/>
                  </a:cubicBezTo>
                  <a:cubicBezTo>
                    <a:pt x="961038" y="3291393"/>
                    <a:pt x="869775" y="2514953"/>
                    <a:pt x="905230" y="2344190"/>
                  </a:cubicBezTo>
                  <a:cubicBezTo>
                    <a:pt x="971614" y="1575099"/>
                    <a:pt x="1079778" y="3141764"/>
                    <a:pt x="1092951" y="2815144"/>
                  </a:cubicBezTo>
                  <a:cubicBezTo>
                    <a:pt x="1116415" y="2660333"/>
                    <a:pt x="1140705" y="1800062"/>
                    <a:pt x="1122592" y="1394950"/>
                  </a:cubicBezTo>
                  <a:cubicBezTo>
                    <a:pt x="1104479" y="989838"/>
                    <a:pt x="1051725" y="0"/>
                    <a:pt x="984270" y="384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39" name="手繪多邊形 38"/>
            <p:cNvSpPr/>
            <p:nvPr/>
          </p:nvSpPr>
          <p:spPr>
            <a:xfrm>
              <a:off x="9148596" y="-6598426"/>
              <a:ext cx="23471" cy="7154828"/>
            </a:xfrm>
            <a:custGeom>
              <a:avLst/>
              <a:gdLst>
                <a:gd name="connsiteX0" fmla="*/ 1920240 w 1920240"/>
                <a:gd name="connsiteY0" fmla="*/ 0 h 9784080"/>
                <a:gd name="connsiteX1" fmla="*/ 182880 w 1920240"/>
                <a:gd name="connsiteY1" fmla="*/ 6400800 h 9784080"/>
                <a:gd name="connsiteX2" fmla="*/ 0 w 1920240"/>
                <a:gd name="connsiteY2" fmla="*/ 9784080 h 9784080"/>
                <a:gd name="connsiteX3" fmla="*/ 457200 w 1920240"/>
                <a:gd name="connsiteY3" fmla="*/ 5577840 h 9784080"/>
                <a:gd name="connsiteX4" fmla="*/ 1828800 w 1920240"/>
                <a:gd name="connsiteY4" fmla="*/ 182880 h 9784080"/>
                <a:gd name="connsiteX0" fmla="*/ 1781275 w 1828800"/>
                <a:gd name="connsiteY0" fmla="*/ 0 h 9881910"/>
                <a:gd name="connsiteX1" fmla="*/ 182880 w 1828800"/>
                <a:gd name="connsiteY1" fmla="*/ 6498630 h 9881910"/>
                <a:gd name="connsiteX2" fmla="*/ 0 w 1828800"/>
                <a:gd name="connsiteY2" fmla="*/ 9881910 h 9881910"/>
                <a:gd name="connsiteX3" fmla="*/ 457200 w 1828800"/>
                <a:gd name="connsiteY3" fmla="*/ 5675670 h 9881910"/>
                <a:gd name="connsiteX4" fmla="*/ 1828800 w 1828800"/>
                <a:gd name="connsiteY4" fmla="*/ 280710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62326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5" fmla="*/ 1781275 w 1781275"/>
                <a:gd name="connsiteY5" fmla="*/ 0 h 9881910"/>
                <a:gd name="connsiteX0" fmla="*/ 1756009 w 1756009"/>
                <a:gd name="connsiteY0" fmla="*/ 0 h 9788463"/>
                <a:gd name="connsiteX1" fmla="*/ 182880 w 1756009"/>
                <a:gd name="connsiteY1" fmla="*/ 6405183 h 9788463"/>
                <a:gd name="connsiteX2" fmla="*/ 0 w 1756009"/>
                <a:gd name="connsiteY2" fmla="*/ 9788463 h 9788463"/>
                <a:gd name="connsiteX3" fmla="*/ 457200 w 1756009"/>
                <a:gd name="connsiteY3" fmla="*/ 5582223 h 9788463"/>
                <a:gd name="connsiteX4" fmla="*/ 1756009 w 1756009"/>
                <a:gd name="connsiteY4" fmla="*/ 0 h 9788463"/>
                <a:gd name="connsiteX0" fmla="*/ 1756009 w 1801729"/>
                <a:gd name="connsiteY0" fmla="*/ 137160 h 9925623"/>
                <a:gd name="connsiteX1" fmla="*/ 182880 w 1801729"/>
                <a:gd name="connsiteY1" fmla="*/ 6542343 h 9925623"/>
                <a:gd name="connsiteX2" fmla="*/ 0 w 1801729"/>
                <a:gd name="connsiteY2" fmla="*/ 9925623 h 9925623"/>
                <a:gd name="connsiteX3" fmla="*/ 457200 w 1801729"/>
                <a:gd name="connsiteY3" fmla="*/ 5719383 h 9925623"/>
                <a:gd name="connsiteX4" fmla="*/ 1756009 w 1801729"/>
                <a:gd name="connsiteY4" fmla="*/ 137160 h 992562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03928"/>
                <a:gd name="connsiteX1" fmla="*/ 292668 w 1920122"/>
                <a:gd name="connsiteY1" fmla="*/ 6405183 h 9903928"/>
                <a:gd name="connsiteX2" fmla="*/ 109788 w 1920122"/>
                <a:gd name="connsiteY2" fmla="*/ 9788463 h 9903928"/>
                <a:gd name="connsiteX3" fmla="*/ 819841 w 1920122"/>
                <a:gd name="connsiteY3" fmla="*/ 5712395 h 9903928"/>
                <a:gd name="connsiteX4" fmla="*/ 1865797 w 1920122"/>
                <a:gd name="connsiteY4" fmla="*/ 0 h 9903928"/>
                <a:gd name="connsiteX0" fmla="*/ 1740948 w 1795273"/>
                <a:gd name="connsiteY0" fmla="*/ 0 h 10041089"/>
                <a:gd name="connsiteX1" fmla="*/ 167819 w 1795273"/>
                <a:gd name="connsiteY1" fmla="*/ 6405183 h 10041089"/>
                <a:gd name="connsiteX2" fmla="*/ 734032 w 1795273"/>
                <a:gd name="connsiteY2" fmla="*/ 9925624 h 10041089"/>
                <a:gd name="connsiteX3" fmla="*/ 694992 w 1795273"/>
                <a:gd name="connsiteY3" fmla="*/ 5712395 h 10041089"/>
                <a:gd name="connsiteX4" fmla="*/ 1740948 w 1795273"/>
                <a:gd name="connsiteY4" fmla="*/ 0 h 10041089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7"/>
                <a:gd name="connsiteX1" fmla="*/ 167819 w 1541381"/>
                <a:gd name="connsiteY1" fmla="*/ 6410577 h 10041987"/>
                <a:gd name="connsiteX2" fmla="*/ 323979 w 1541381"/>
                <a:gd name="connsiteY2" fmla="*/ 9925623 h 10041987"/>
                <a:gd name="connsiteX3" fmla="*/ 441100 w 1541381"/>
                <a:gd name="connsiteY3" fmla="*/ 5712395 h 10041987"/>
                <a:gd name="connsiteX4" fmla="*/ 1487056 w 1541381"/>
                <a:gd name="connsiteY4" fmla="*/ 0 h 10041987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69953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70676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231272 w 1342378"/>
                <a:gd name="connsiteY0" fmla="*/ 492685 h 10597495"/>
                <a:gd name="connsiteX1" fmla="*/ 641280 w 1342378"/>
                <a:gd name="connsiteY1" fmla="*/ 4044697 h 10597495"/>
                <a:gd name="connsiteX2" fmla="*/ 265293 w 1342378"/>
                <a:gd name="connsiteY2" fmla="*/ 6992732 h 10597495"/>
                <a:gd name="connsiteX3" fmla="*/ 719963 w 1342378"/>
                <a:gd name="connsiteY3" fmla="*/ 10503739 h 10597495"/>
                <a:gd name="connsiteX4" fmla="*/ 660254 w 1342378"/>
                <a:gd name="connsiteY4" fmla="*/ 6430196 h 10597495"/>
                <a:gd name="connsiteX5" fmla="*/ 901510 w 1342378"/>
                <a:gd name="connsiteY5" fmla="*/ 3532124 h 10597495"/>
                <a:gd name="connsiteX6" fmla="*/ 1231272 w 1342378"/>
                <a:gd name="connsiteY6" fmla="*/ 492685 h 10597495"/>
                <a:gd name="connsiteX0" fmla="*/ 984270 w 1158503"/>
                <a:gd name="connsiteY0" fmla="*/ 492685 h 10383150"/>
                <a:gd name="connsiteX1" fmla="*/ 641280 w 1158503"/>
                <a:gd name="connsiteY1" fmla="*/ 3830352 h 10383150"/>
                <a:gd name="connsiteX2" fmla="*/ 265293 w 1158503"/>
                <a:gd name="connsiteY2" fmla="*/ 6778387 h 10383150"/>
                <a:gd name="connsiteX3" fmla="*/ 719963 w 1158503"/>
                <a:gd name="connsiteY3" fmla="*/ 10289394 h 10383150"/>
                <a:gd name="connsiteX4" fmla="*/ 660254 w 1158503"/>
                <a:gd name="connsiteY4" fmla="*/ 6215851 h 10383150"/>
                <a:gd name="connsiteX5" fmla="*/ 901510 w 1158503"/>
                <a:gd name="connsiteY5" fmla="*/ 3317779 h 10383150"/>
                <a:gd name="connsiteX6" fmla="*/ 984270 w 1158503"/>
                <a:gd name="connsiteY6" fmla="*/ 492685 h 10383150"/>
                <a:gd name="connsiteX0" fmla="*/ 984270 w 1267056"/>
                <a:gd name="connsiteY0" fmla="*/ 48355 h 9938820"/>
                <a:gd name="connsiteX1" fmla="*/ 641280 w 1267056"/>
                <a:gd name="connsiteY1" fmla="*/ 3386022 h 9938820"/>
                <a:gd name="connsiteX2" fmla="*/ 265293 w 1267056"/>
                <a:gd name="connsiteY2" fmla="*/ 6334057 h 9938820"/>
                <a:gd name="connsiteX3" fmla="*/ 719963 w 1267056"/>
                <a:gd name="connsiteY3" fmla="*/ 9845064 h 9938820"/>
                <a:gd name="connsiteX4" fmla="*/ 660254 w 1267056"/>
                <a:gd name="connsiteY4" fmla="*/ 5771521 h 9938820"/>
                <a:gd name="connsiteX5" fmla="*/ 901510 w 1267056"/>
                <a:gd name="connsiteY5" fmla="*/ 2873449 h 9938820"/>
                <a:gd name="connsiteX6" fmla="*/ 984270 w 1267056"/>
                <a:gd name="connsiteY6" fmla="*/ 48355 h 9938820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158503"/>
                <a:gd name="connsiteY0" fmla="*/ 371507 h 10261972"/>
                <a:gd name="connsiteX1" fmla="*/ 641280 w 1158503"/>
                <a:gd name="connsiteY1" fmla="*/ 3709174 h 10261972"/>
                <a:gd name="connsiteX2" fmla="*/ 265293 w 1158503"/>
                <a:gd name="connsiteY2" fmla="*/ 6657209 h 10261972"/>
                <a:gd name="connsiteX3" fmla="*/ 719963 w 1158503"/>
                <a:gd name="connsiteY3" fmla="*/ 10168216 h 10261972"/>
                <a:gd name="connsiteX4" fmla="*/ 660254 w 1158503"/>
                <a:gd name="connsiteY4" fmla="*/ 6094673 h 10261972"/>
                <a:gd name="connsiteX5" fmla="*/ 905230 w 1158503"/>
                <a:gd name="connsiteY5" fmla="*/ 2331228 h 10261972"/>
                <a:gd name="connsiteX6" fmla="*/ 1092951 w 1158503"/>
                <a:gd name="connsiteY6" fmla="*/ 2802182 h 10261972"/>
                <a:gd name="connsiteX7" fmla="*/ 984270 w 1158503"/>
                <a:gd name="connsiteY7" fmla="*/ 371507 h 10261972"/>
                <a:gd name="connsiteX0" fmla="*/ 984270 w 1158503"/>
                <a:gd name="connsiteY0" fmla="*/ 384469 h 10274934"/>
                <a:gd name="connsiteX1" fmla="*/ 641280 w 1158503"/>
                <a:gd name="connsiteY1" fmla="*/ 3722136 h 10274934"/>
                <a:gd name="connsiteX2" fmla="*/ 265293 w 1158503"/>
                <a:gd name="connsiteY2" fmla="*/ 6670171 h 10274934"/>
                <a:gd name="connsiteX3" fmla="*/ 719963 w 1158503"/>
                <a:gd name="connsiteY3" fmla="*/ 10181178 h 10274934"/>
                <a:gd name="connsiteX4" fmla="*/ 660254 w 1158503"/>
                <a:gd name="connsiteY4" fmla="*/ 6107635 h 10274934"/>
                <a:gd name="connsiteX5" fmla="*/ 905230 w 1158503"/>
                <a:gd name="connsiteY5" fmla="*/ 2344190 h 10274934"/>
                <a:gd name="connsiteX6" fmla="*/ 1092951 w 1158503"/>
                <a:gd name="connsiteY6" fmla="*/ 2815144 h 10274934"/>
                <a:gd name="connsiteX7" fmla="*/ 1122592 w 1158503"/>
                <a:gd name="connsiteY7" fmla="*/ 1394950 h 10274934"/>
                <a:gd name="connsiteX8" fmla="*/ 984270 w 1158503"/>
                <a:gd name="connsiteY8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948488 w 1140705"/>
                <a:gd name="connsiteY5" fmla="*/ 3858200 h 10274934"/>
                <a:gd name="connsiteX6" fmla="*/ 905230 w 1140705"/>
                <a:gd name="connsiteY6" fmla="*/ 2344190 h 10274934"/>
                <a:gd name="connsiteX7" fmla="*/ 1092951 w 1140705"/>
                <a:gd name="connsiteY7" fmla="*/ 2815144 h 10274934"/>
                <a:gd name="connsiteX8" fmla="*/ 1122592 w 1140705"/>
                <a:gd name="connsiteY8" fmla="*/ 1394950 h 10274934"/>
                <a:gd name="connsiteX9" fmla="*/ 984270 w 1140705"/>
                <a:gd name="connsiteY9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181178"/>
                <a:gd name="connsiteX1" fmla="*/ 641280 w 1140705"/>
                <a:gd name="connsiteY1" fmla="*/ 3722136 h 10181178"/>
                <a:gd name="connsiteX2" fmla="*/ 265293 w 1140705"/>
                <a:gd name="connsiteY2" fmla="*/ 6670171 h 10181178"/>
                <a:gd name="connsiteX3" fmla="*/ 719963 w 1140705"/>
                <a:gd name="connsiteY3" fmla="*/ 10181178 h 10181178"/>
                <a:gd name="connsiteX4" fmla="*/ 660254 w 1140705"/>
                <a:gd name="connsiteY4" fmla="*/ 6107635 h 10181178"/>
                <a:gd name="connsiteX5" fmla="*/ 829927 w 1140705"/>
                <a:gd name="connsiteY5" fmla="*/ 5745035 h 10181178"/>
                <a:gd name="connsiteX6" fmla="*/ 948488 w 1140705"/>
                <a:gd name="connsiteY6" fmla="*/ 3858200 h 10181178"/>
                <a:gd name="connsiteX7" fmla="*/ 905230 w 1140705"/>
                <a:gd name="connsiteY7" fmla="*/ 2344190 h 10181178"/>
                <a:gd name="connsiteX8" fmla="*/ 1092951 w 1140705"/>
                <a:gd name="connsiteY8" fmla="*/ 2815144 h 10181178"/>
                <a:gd name="connsiteX9" fmla="*/ 1122592 w 1140705"/>
                <a:gd name="connsiteY9" fmla="*/ 1394950 h 10181178"/>
                <a:gd name="connsiteX10" fmla="*/ 984270 w 1140705"/>
                <a:gd name="connsiteY10" fmla="*/ 384469 h 10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0705" h="10181178">
                  <a:moveTo>
                    <a:pt x="984270" y="384469"/>
                  </a:moveTo>
                  <a:cubicBezTo>
                    <a:pt x="688339" y="1213815"/>
                    <a:pt x="783732" y="2597336"/>
                    <a:pt x="641280" y="3722136"/>
                  </a:cubicBezTo>
                  <a:cubicBezTo>
                    <a:pt x="761463" y="3783847"/>
                    <a:pt x="0" y="7017616"/>
                    <a:pt x="265293" y="6670171"/>
                  </a:cubicBezTo>
                  <a:cubicBezTo>
                    <a:pt x="429637" y="8647221"/>
                    <a:pt x="550733" y="10166631"/>
                    <a:pt x="719963" y="10181178"/>
                  </a:cubicBezTo>
                  <a:cubicBezTo>
                    <a:pt x="785790" y="10087422"/>
                    <a:pt x="518764" y="7046794"/>
                    <a:pt x="660254" y="6107635"/>
                  </a:cubicBezTo>
                  <a:cubicBezTo>
                    <a:pt x="678581" y="5368278"/>
                    <a:pt x="781888" y="6119941"/>
                    <a:pt x="829927" y="5745035"/>
                  </a:cubicBezTo>
                  <a:cubicBezTo>
                    <a:pt x="877966" y="5370129"/>
                    <a:pt x="935938" y="4425007"/>
                    <a:pt x="948488" y="3858200"/>
                  </a:cubicBezTo>
                  <a:cubicBezTo>
                    <a:pt x="961038" y="3291393"/>
                    <a:pt x="869775" y="2514953"/>
                    <a:pt x="905230" y="2344190"/>
                  </a:cubicBezTo>
                  <a:cubicBezTo>
                    <a:pt x="971614" y="1575099"/>
                    <a:pt x="1079778" y="3141764"/>
                    <a:pt x="1092951" y="2815144"/>
                  </a:cubicBezTo>
                  <a:cubicBezTo>
                    <a:pt x="1116415" y="2660333"/>
                    <a:pt x="1140705" y="1800062"/>
                    <a:pt x="1122592" y="1394950"/>
                  </a:cubicBezTo>
                  <a:cubicBezTo>
                    <a:pt x="1104479" y="989838"/>
                    <a:pt x="1051725" y="0"/>
                    <a:pt x="984270" y="384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40" name="手繪多邊形 39"/>
            <p:cNvSpPr/>
            <p:nvPr/>
          </p:nvSpPr>
          <p:spPr>
            <a:xfrm>
              <a:off x="7833785" y="-5685927"/>
              <a:ext cx="1455684" cy="6408238"/>
            </a:xfrm>
            <a:custGeom>
              <a:avLst/>
              <a:gdLst>
                <a:gd name="connsiteX0" fmla="*/ 1920240 w 1920240"/>
                <a:gd name="connsiteY0" fmla="*/ 0 h 9784080"/>
                <a:gd name="connsiteX1" fmla="*/ 182880 w 1920240"/>
                <a:gd name="connsiteY1" fmla="*/ 6400800 h 9784080"/>
                <a:gd name="connsiteX2" fmla="*/ 0 w 1920240"/>
                <a:gd name="connsiteY2" fmla="*/ 9784080 h 9784080"/>
                <a:gd name="connsiteX3" fmla="*/ 457200 w 1920240"/>
                <a:gd name="connsiteY3" fmla="*/ 5577840 h 9784080"/>
                <a:gd name="connsiteX4" fmla="*/ 1828800 w 1920240"/>
                <a:gd name="connsiteY4" fmla="*/ 182880 h 9784080"/>
                <a:gd name="connsiteX0" fmla="*/ 1781275 w 1828800"/>
                <a:gd name="connsiteY0" fmla="*/ 0 h 9881910"/>
                <a:gd name="connsiteX1" fmla="*/ 182880 w 1828800"/>
                <a:gd name="connsiteY1" fmla="*/ 6498630 h 9881910"/>
                <a:gd name="connsiteX2" fmla="*/ 0 w 1828800"/>
                <a:gd name="connsiteY2" fmla="*/ 9881910 h 9881910"/>
                <a:gd name="connsiteX3" fmla="*/ 457200 w 1828800"/>
                <a:gd name="connsiteY3" fmla="*/ 5675670 h 9881910"/>
                <a:gd name="connsiteX4" fmla="*/ 1828800 w 1828800"/>
                <a:gd name="connsiteY4" fmla="*/ 280710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62326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5" fmla="*/ 1781275 w 1781275"/>
                <a:gd name="connsiteY5" fmla="*/ 0 h 9881910"/>
                <a:gd name="connsiteX0" fmla="*/ 1756009 w 1756009"/>
                <a:gd name="connsiteY0" fmla="*/ 0 h 9788463"/>
                <a:gd name="connsiteX1" fmla="*/ 182880 w 1756009"/>
                <a:gd name="connsiteY1" fmla="*/ 6405183 h 9788463"/>
                <a:gd name="connsiteX2" fmla="*/ 0 w 1756009"/>
                <a:gd name="connsiteY2" fmla="*/ 9788463 h 9788463"/>
                <a:gd name="connsiteX3" fmla="*/ 457200 w 1756009"/>
                <a:gd name="connsiteY3" fmla="*/ 5582223 h 9788463"/>
                <a:gd name="connsiteX4" fmla="*/ 1756009 w 1756009"/>
                <a:gd name="connsiteY4" fmla="*/ 0 h 9788463"/>
                <a:gd name="connsiteX0" fmla="*/ 1756009 w 1801729"/>
                <a:gd name="connsiteY0" fmla="*/ 137160 h 9925623"/>
                <a:gd name="connsiteX1" fmla="*/ 182880 w 1801729"/>
                <a:gd name="connsiteY1" fmla="*/ 6542343 h 9925623"/>
                <a:gd name="connsiteX2" fmla="*/ 0 w 1801729"/>
                <a:gd name="connsiteY2" fmla="*/ 9925623 h 9925623"/>
                <a:gd name="connsiteX3" fmla="*/ 457200 w 1801729"/>
                <a:gd name="connsiteY3" fmla="*/ 5719383 h 9925623"/>
                <a:gd name="connsiteX4" fmla="*/ 1756009 w 1801729"/>
                <a:gd name="connsiteY4" fmla="*/ 137160 h 992562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03928"/>
                <a:gd name="connsiteX1" fmla="*/ 292668 w 1920122"/>
                <a:gd name="connsiteY1" fmla="*/ 6405183 h 9903928"/>
                <a:gd name="connsiteX2" fmla="*/ 109788 w 1920122"/>
                <a:gd name="connsiteY2" fmla="*/ 9788463 h 9903928"/>
                <a:gd name="connsiteX3" fmla="*/ 819841 w 1920122"/>
                <a:gd name="connsiteY3" fmla="*/ 5712395 h 9903928"/>
                <a:gd name="connsiteX4" fmla="*/ 1865797 w 1920122"/>
                <a:gd name="connsiteY4" fmla="*/ 0 h 9903928"/>
                <a:gd name="connsiteX0" fmla="*/ 1740948 w 1795273"/>
                <a:gd name="connsiteY0" fmla="*/ 0 h 10041089"/>
                <a:gd name="connsiteX1" fmla="*/ 167819 w 1795273"/>
                <a:gd name="connsiteY1" fmla="*/ 6405183 h 10041089"/>
                <a:gd name="connsiteX2" fmla="*/ 734032 w 1795273"/>
                <a:gd name="connsiteY2" fmla="*/ 9925624 h 10041089"/>
                <a:gd name="connsiteX3" fmla="*/ 694992 w 1795273"/>
                <a:gd name="connsiteY3" fmla="*/ 5712395 h 10041089"/>
                <a:gd name="connsiteX4" fmla="*/ 1740948 w 1795273"/>
                <a:gd name="connsiteY4" fmla="*/ 0 h 10041089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7"/>
                <a:gd name="connsiteX1" fmla="*/ 167819 w 1541381"/>
                <a:gd name="connsiteY1" fmla="*/ 6410577 h 10041987"/>
                <a:gd name="connsiteX2" fmla="*/ 323979 w 1541381"/>
                <a:gd name="connsiteY2" fmla="*/ 9925623 h 10041987"/>
                <a:gd name="connsiteX3" fmla="*/ 441100 w 1541381"/>
                <a:gd name="connsiteY3" fmla="*/ 5712395 h 10041987"/>
                <a:gd name="connsiteX4" fmla="*/ 1487056 w 1541381"/>
                <a:gd name="connsiteY4" fmla="*/ 0 h 10041987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69953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70676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231272 w 1342378"/>
                <a:gd name="connsiteY0" fmla="*/ 492685 h 10597495"/>
                <a:gd name="connsiteX1" fmla="*/ 641280 w 1342378"/>
                <a:gd name="connsiteY1" fmla="*/ 4044697 h 10597495"/>
                <a:gd name="connsiteX2" fmla="*/ 265293 w 1342378"/>
                <a:gd name="connsiteY2" fmla="*/ 6992732 h 10597495"/>
                <a:gd name="connsiteX3" fmla="*/ 719963 w 1342378"/>
                <a:gd name="connsiteY3" fmla="*/ 10503739 h 10597495"/>
                <a:gd name="connsiteX4" fmla="*/ 660254 w 1342378"/>
                <a:gd name="connsiteY4" fmla="*/ 6430196 h 10597495"/>
                <a:gd name="connsiteX5" fmla="*/ 901510 w 1342378"/>
                <a:gd name="connsiteY5" fmla="*/ 3532124 h 10597495"/>
                <a:gd name="connsiteX6" fmla="*/ 1231272 w 1342378"/>
                <a:gd name="connsiteY6" fmla="*/ 492685 h 10597495"/>
                <a:gd name="connsiteX0" fmla="*/ 984270 w 1158503"/>
                <a:gd name="connsiteY0" fmla="*/ 492685 h 10383150"/>
                <a:gd name="connsiteX1" fmla="*/ 641280 w 1158503"/>
                <a:gd name="connsiteY1" fmla="*/ 3830352 h 10383150"/>
                <a:gd name="connsiteX2" fmla="*/ 265293 w 1158503"/>
                <a:gd name="connsiteY2" fmla="*/ 6778387 h 10383150"/>
                <a:gd name="connsiteX3" fmla="*/ 719963 w 1158503"/>
                <a:gd name="connsiteY3" fmla="*/ 10289394 h 10383150"/>
                <a:gd name="connsiteX4" fmla="*/ 660254 w 1158503"/>
                <a:gd name="connsiteY4" fmla="*/ 6215851 h 10383150"/>
                <a:gd name="connsiteX5" fmla="*/ 901510 w 1158503"/>
                <a:gd name="connsiteY5" fmla="*/ 3317779 h 10383150"/>
                <a:gd name="connsiteX6" fmla="*/ 984270 w 1158503"/>
                <a:gd name="connsiteY6" fmla="*/ 492685 h 10383150"/>
                <a:gd name="connsiteX0" fmla="*/ 984270 w 1267056"/>
                <a:gd name="connsiteY0" fmla="*/ 48355 h 9938820"/>
                <a:gd name="connsiteX1" fmla="*/ 641280 w 1267056"/>
                <a:gd name="connsiteY1" fmla="*/ 3386022 h 9938820"/>
                <a:gd name="connsiteX2" fmla="*/ 265293 w 1267056"/>
                <a:gd name="connsiteY2" fmla="*/ 6334057 h 9938820"/>
                <a:gd name="connsiteX3" fmla="*/ 719963 w 1267056"/>
                <a:gd name="connsiteY3" fmla="*/ 9845064 h 9938820"/>
                <a:gd name="connsiteX4" fmla="*/ 660254 w 1267056"/>
                <a:gd name="connsiteY4" fmla="*/ 5771521 h 9938820"/>
                <a:gd name="connsiteX5" fmla="*/ 901510 w 1267056"/>
                <a:gd name="connsiteY5" fmla="*/ 2873449 h 9938820"/>
                <a:gd name="connsiteX6" fmla="*/ 984270 w 1267056"/>
                <a:gd name="connsiteY6" fmla="*/ 48355 h 9938820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158503"/>
                <a:gd name="connsiteY0" fmla="*/ 371507 h 10261972"/>
                <a:gd name="connsiteX1" fmla="*/ 641280 w 1158503"/>
                <a:gd name="connsiteY1" fmla="*/ 3709174 h 10261972"/>
                <a:gd name="connsiteX2" fmla="*/ 265293 w 1158503"/>
                <a:gd name="connsiteY2" fmla="*/ 6657209 h 10261972"/>
                <a:gd name="connsiteX3" fmla="*/ 719963 w 1158503"/>
                <a:gd name="connsiteY3" fmla="*/ 10168216 h 10261972"/>
                <a:gd name="connsiteX4" fmla="*/ 660254 w 1158503"/>
                <a:gd name="connsiteY4" fmla="*/ 6094673 h 10261972"/>
                <a:gd name="connsiteX5" fmla="*/ 905230 w 1158503"/>
                <a:gd name="connsiteY5" fmla="*/ 2331228 h 10261972"/>
                <a:gd name="connsiteX6" fmla="*/ 1092951 w 1158503"/>
                <a:gd name="connsiteY6" fmla="*/ 2802182 h 10261972"/>
                <a:gd name="connsiteX7" fmla="*/ 984270 w 1158503"/>
                <a:gd name="connsiteY7" fmla="*/ 371507 h 10261972"/>
                <a:gd name="connsiteX0" fmla="*/ 984270 w 1158503"/>
                <a:gd name="connsiteY0" fmla="*/ 384469 h 10274934"/>
                <a:gd name="connsiteX1" fmla="*/ 641280 w 1158503"/>
                <a:gd name="connsiteY1" fmla="*/ 3722136 h 10274934"/>
                <a:gd name="connsiteX2" fmla="*/ 265293 w 1158503"/>
                <a:gd name="connsiteY2" fmla="*/ 6670171 h 10274934"/>
                <a:gd name="connsiteX3" fmla="*/ 719963 w 1158503"/>
                <a:gd name="connsiteY3" fmla="*/ 10181178 h 10274934"/>
                <a:gd name="connsiteX4" fmla="*/ 660254 w 1158503"/>
                <a:gd name="connsiteY4" fmla="*/ 6107635 h 10274934"/>
                <a:gd name="connsiteX5" fmla="*/ 905230 w 1158503"/>
                <a:gd name="connsiteY5" fmla="*/ 2344190 h 10274934"/>
                <a:gd name="connsiteX6" fmla="*/ 1092951 w 1158503"/>
                <a:gd name="connsiteY6" fmla="*/ 2815144 h 10274934"/>
                <a:gd name="connsiteX7" fmla="*/ 1122592 w 1158503"/>
                <a:gd name="connsiteY7" fmla="*/ 1394950 h 10274934"/>
                <a:gd name="connsiteX8" fmla="*/ 984270 w 1158503"/>
                <a:gd name="connsiteY8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948488 w 1140705"/>
                <a:gd name="connsiteY5" fmla="*/ 3858200 h 10274934"/>
                <a:gd name="connsiteX6" fmla="*/ 905230 w 1140705"/>
                <a:gd name="connsiteY6" fmla="*/ 2344190 h 10274934"/>
                <a:gd name="connsiteX7" fmla="*/ 1092951 w 1140705"/>
                <a:gd name="connsiteY7" fmla="*/ 2815144 h 10274934"/>
                <a:gd name="connsiteX8" fmla="*/ 1122592 w 1140705"/>
                <a:gd name="connsiteY8" fmla="*/ 1394950 h 10274934"/>
                <a:gd name="connsiteX9" fmla="*/ 984270 w 1140705"/>
                <a:gd name="connsiteY9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181178"/>
                <a:gd name="connsiteX1" fmla="*/ 641280 w 1140705"/>
                <a:gd name="connsiteY1" fmla="*/ 3722136 h 10181178"/>
                <a:gd name="connsiteX2" fmla="*/ 265293 w 1140705"/>
                <a:gd name="connsiteY2" fmla="*/ 6670171 h 10181178"/>
                <a:gd name="connsiteX3" fmla="*/ 719963 w 1140705"/>
                <a:gd name="connsiteY3" fmla="*/ 10181178 h 10181178"/>
                <a:gd name="connsiteX4" fmla="*/ 660254 w 1140705"/>
                <a:gd name="connsiteY4" fmla="*/ 6107635 h 10181178"/>
                <a:gd name="connsiteX5" fmla="*/ 829927 w 1140705"/>
                <a:gd name="connsiteY5" fmla="*/ 5745035 h 10181178"/>
                <a:gd name="connsiteX6" fmla="*/ 948488 w 1140705"/>
                <a:gd name="connsiteY6" fmla="*/ 3858200 h 10181178"/>
                <a:gd name="connsiteX7" fmla="*/ 905230 w 1140705"/>
                <a:gd name="connsiteY7" fmla="*/ 2344190 h 10181178"/>
                <a:gd name="connsiteX8" fmla="*/ 1092951 w 1140705"/>
                <a:gd name="connsiteY8" fmla="*/ 2815144 h 10181178"/>
                <a:gd name="connsiteX9" fmla="*/ 1122592 w 1140705"/>
                <a:gd name="connsiteY9" fmla="*/ 1394950 h 10181178"/>
                <a:gd name="connsiteX10" fmla="*/ 984270 w 1140705"/>
                <a:gd name="connsiteY10" fmla="*/ 384469 h 10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0705" h="10181178">
                  <a:moveTo>
                    <a:pt x="984270" y="384469"/>
                  </a:moveTo>
                  <a:cubicBezTo>
                    <a:pt x="688339" y="1213815"/>
                    <a:pt x="783732" y="2597336"/>
                    <a:pt x="641280" y="3722136"/>
                  </a:cubicBezTo>
                  <a:cubicBezTo>
                    <a:pt x="761463" y="3783847"/>
                    <a:pt x="0" y="7017616"/>
                    <a:pt x="265293" y="6670171"/>
                  </a:cubicBezTo>
                  <a:cubicBezTo>
                    <a:pt x="429637" y="8647221"/>
                    <a:pt x="550733" y="10166631"/>
                    <a:pt x="719963" y="10181178"/>
                  </a:cubicBezTo>
                  <a:cubicBezTo>
                    <a:pt x="785790" y="10087422"/>
                    <a:pt x="518764" y="7046794"/>
                    <a:pt x="660254" y="6107635"/>
                  </a:cubicBezTo>
                  <a:cubicBezTo>
                    <a:pt x="678581" y="5368278"/>
                    <a:pt x="781888" y="6119941"/>
                    <a:pt x="829927" y="5745035"/>
                  </a:cubicBezTo>
                  <a:cubicBezTo>
                    <a:pt x="877966" y="5370129"/>
                    <a:pt x="935938" y="4425007"/>
                    <a:pt x="948488" y="3858200"/>
                  </a:cubicBezTo>
                  <a:cubicBezTo>
                    <a:pt x="961038" y="3291393"/>
                    <a:pt x="869775" y="2514953"/>
                    <a:pt x="905230" y="2344190"/>
                  </a:cubicBezTo>
                  <a:cubicBezTo>
                    <a:pt x="971614" y="1575099"/>
                    <a:pt x="1079778" y="3141764"/>
                    <a:pt x="1092951" y="2815144"/>
                  </a:cubicBezTo>
                  <a:cubicBezTo>
                    <a:pt x="1116415" y="2660333"/>
                    <a:pt x="1140705" y="1800062"/>
                    <a:pt x="1122592" y="1394950"/>
                  </a:cubicBezTo>
                  <a:cubicBezTo>
                    <a:pt x="1104479" y="989838"/>
                    <a:pt x="1051725" y="0"/>
                    <a:pt x="984270" y="384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41" name="手繪多邊形 40"/>
            <p:cNvSpPr/>
            <p:nvPr/>
          </p:nvSpPr>
          <p:spPr>
            <a:xfrm>
              <a:off x="7786827" y="-7904952"/>
              <a:ext cx="1361769" cy="7134083"/>
            </a:xfrm>
            <a:custGeom>
              <a:avLst/>
              <a:gdLst>
                <a:gd name="connsiteX0" fmla="*/ 1920240 w 1920240"/>
                <a:gd name="connsiteY0" fmla="*/ 0 h 9784080"/>
                <a:gd name="connsiteX1" fmla="*/ 182880 w 1920240"/>
                <a:gd name="connsiteY1" fmla="*/ 6400800 h 9784080"/>
                <a:gd name="connsiteX2" fmla="*/ 0 w 1920240"/>
                <a:gd name="connsiteY2" fmla="*/ 9784080 h 9784080"/>
                <a:gd name="connsiteX3" fmla="*/ 457200 w 1920240"/>
                <a:gd name="connsiteY3" fmla="*/ 5577840 h 9784080"/>
                <a:gd name="connsiteX4" fmla="*/ 1828800 w 1920240"/>
                <a:gd name="connsiteY4" fmla="*/ 182880 h 9784080"/>
                <a:gd name="connsiteX0" fmla="*/ 1781275 w 1828800"/>
                <a:gd name="connsiteY0" fmla="*/ 0 h 9881910"/>
                <a:gd name="connsiteX1" fmla="*/ 182880 w 1828800"/>
                <a:gd name="connsiteY1" fmla="*/ 6498630 h 9881910"/>
                <a:gd name="connsiteX2" fmla="*/ 0 w 1828800"/>
                <a:gd name="connsiteY2" fmla="*/ 9881910 h 9881910"/>
                <a:gd name="connsiteX3" fmla="*/ 457200 w 1828800"/>
                <a:gd name="connsiteY3" fmla="*/ 5675670 h 9881910"/>
                <a:gd name="connsiteX4" fmla="*/ 1828800 w 1828800"/>
                <a:gd name="connsiteY4" fmla="*/ 280710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62326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5" fmla="*/ 1781275 w 1781275"/>
                <a:gd name="connsiteY5" fmla="*/ 0 h 9881910"/>
                <a:gd name="connsiteX0" fmla="*/ 1756009 w 1756009"/>
                <a:gd name="connsiteY0" fmla="*/ 0 h 9788463"/>
                <a:gd name="connsiteX1" fmla="*/ 182880 w 1756009"/>
                <a:gd name="connsiteY1" fmla="*/ 6405183 h 9788463"/>
                <a:gd name="connsiteX2" fmla="*/ 0 w 1756009"/>
                <a:gd name="connsiteY2" fmla="*/ 9788463 h 9788463"/>
                <a:gd name="connsiteX3" fmla="*/ 457200 w 1756009"/>
                <a:gd name="connsiteY3" fmla="*/ 5582223 h 9788463"/>
                <a:gd name="connsiteX4" fmla="*/ 1756009 w 1756009"/>
                <a:gd name="connsiteY4" fmla="*/ 0 h 9788463"/>
                <a:gd name="connsiteX0" fmla="*/ 1756009 w 1801729"/>
                <a:gd name="connsiteY0" fmla="*/ 137160 h 9925623"/>
                <a:gd name="connsiteX1" fmla="*/ 182880 w 1801729"/>
                <a:gd name="connsiteY1" fmla="*/ 6542343 h 9925623"/>
                <a:gd name="connsiteX2" fmla="*/ 0 w 1801729"/>
                <a:gd name="connsiteY2" fmla="*/ 9925623 h 9925623"/>
                <a:gd name="connsiteX3" fmla="*/ 457200 w 1801729"/>
                <a:gd name="connsiteY3" fmla="*/ 5719383 h 9925623"/>
                <a:gd name="connsiteX4" fmla="*/ 1756009 w 1801729"/>
                <a:gd name="connsiteY4" fmla="*/ 137160 h 992562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03928"/>
                <a:gd name="connsiteX1" fmla="*/ 292668 w 1920122"/>
                <a:gd name="connsiteY1" fmla="*/ 6405183 h 9903928"/>
                <a:gd name="connsiteX2" fmla="*/ 109788 w 1920122"/>
                <a:gd name="connsiteY2" fmla="*/ 9788463 h 9903928"/>
                <a:gd name="connsiteX3" fmla="*/ 819841 w 1920122"/>
                <a:gd name="connsiteY3" fmla="*/ 5712395 h 9903928"/>
                <a:gd name="connsiteX4" fmla="*/ 1865797 w 1920122"/>
                <a:gd name="connsiteY4" fmla="*/ 0 h 9903928"/>
                <a:gd name="connsiteX0" fmla="*/ 1740948 w 1795273"/>
                <a:gd name="connsiteY0" fmla="*/ 0 h 10041089"/>
                <a:gd name="connsiteX1" fmla="*/ 167819 w 1795273"/>
                <a:gd name="connsiteY1" fmla="*/ 6405183 h 10041089"/>
                <a:gd name="connsiteX2" fmla="*/ 734032 w 1795273"/>
                <a:gd name="connsiteY2" fmla="*/ 9925624 h 10041089"/>
                <a:gd name="connsiteX3" fmla="*/ 694992 w 1795273"/>
                <a:gd name="connsiteY3" fmla="*/ 5712395 h 10041089"/>
                <a:gd name="connsiteX4" fmla="*/ 1740948 w 1795273"/>
                <a:gd name="connsiteY4" fmla="*/ 0 h 10041089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7"/>
                <a:gd name="connsiteX1" fmla="*/ 167819 w 1541381"/>
                <a:gd name="connsiteY1" fmla="*/ 6410577 h 10041987"/>
                <a:gd name="connsiteX2" fmla="*/ 323979 w 1541381"/>
                <a:gd name="connsiteY2" fmla="*/ 9925623 h 10041987"/>
                <a:gd name="connsiteX3" fmla="*/ 441100 w 1541381"/>
                <a:gd name="connsiteY3" fmla="*/ 5712395 h 10041987"/>
                <a:gd name="connsiteX4" fmla="*/ 1487056 w 1541381"/>
                <a:gd name="connsiteY4" fmla="*/ 0 h 10041987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69953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70676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231272 w 1342378"/>
                <a:gd name="connsiteY0" fmla="*/ 492685 h 10597495"/>
                <a:gd name="connsiteX1" fmla="*/ 641280 w 1342378"/>
                <a:gd name="connsiteY1" fmla="*/ 4044697 h 10597495"/>
                <a:gd name="connsiteX2" fmla="*/ 265293 w 1342378"/>
                <a:gd name="connsiteY2" fmla="*/ 6992732 h 10597495"/>
                <a:gd name="connsiteX3" fmla="*/ 719963 w 1342378"/>
                <a:gd name="connsiteY3" fmla="*/ 10503739 h 10597495"/>
                <a:gd name="connsiteX4" fmla="*/ 660254 w 1342378"/>
                <a:gd name="connsiteY4" fmla="*/ 6430196 h 10597495"/>
                <a:gd name="connsiteX5" fmla="*/ 901510 w 1342378"/>
                <a:gd name="connsiteY5" fmla="*/ 3532124 h 10597495"/>
                <a:gd name="connsiteX6" fmla="*/ 1231272 w 1342378"/>
                <a:gd name="connsiteY6" fmla="*/ 492685 h 10597495"/>
                <a:gd name="connsiteX0" fmla="*/ 984270 w 1158503"/>
                <a:gd name="connsiteY0" fmla="*/ 492685 h 10383150"/>
                <a:gd name="connsiteX1" fmla="*/ 641280 w 1158503"/>
                <a:gd name="connsiteY1" fmla="*/ 3830352 h 10383150"/>
                <a:gd name="connsiteX2" fmla="*/ 265293 w 1158503"/>
                <a:gd name="connsiteY2" fmla="*/ 6778387 h 10383150"/>
                <a:gd name="connsiteX3" fmla="*/ 719963 w 1158503"/>
                <a:gd name="connsiteY3" fmla="*/ 10289394 h 10383150"/>
                <a:gd name="connsiteX4" fmla="*/ 660254 w 1158503"/>
                <a:gd name="connsiteY4" fmla="*/ 6215851 h 10383150"/>
                <a:gd name="connsiteX5" fmla="*/ 901510 w 1158503"/>
                <a:gd name="connsiteY5" fmla="*/ 3317779 h 10383150"/>
                <a:gd name="connsiteX6" fmla="*/ 984270 w 1158503"/>
                <a:gd name="connsiteY6" fmla="*/ 492685 h 10383150"/>
                <a:gd name="connsiteX0" fmla="*/ 984270 w 1267056"/>
                <a:gd name="connsiteY0" fmla="*/ 48355 h 9938820"/>
                <a:gd name="connsiteX1" fmla="*/ 641280 w 1267056"/>
                <a:gd name="connsiteY1" fmla="*/ 3386022 h 9938820"/>
                <a:gd name="connsiteX2" fmla="*/ 265293 w 1267056"/>
                <a:gd name="connsiteY2" fmla="*/ 6334057 h 9938820"/>
                <a:gd name="connsiteX3" fmla="*/ 719963 w 1267056"/>
                <a:gd name="connsiteY3" fmla="*/ 9845064 h 9938820"/>
                <a:gd name="connsiteX4" fmla="*/ 660254 w 1267056"/>
                <a:gd name="connsiteY4" fmla="*/ 5771521 h 9938820"/>
                <a:gd name="connsiteX5" fmla="*/ 901510 w 1267056"/>
                <a:gd name="connsiteY5" fmla="*/ 2873449 h 9938820"/>
                <a:gd name="connsiteX6" fmla="*/ 984270 w 1267056"/>
                <a:gd name="connsiteY6" fmla="*/ 48355 h 9938820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158503"/>
                <a:gd name="connsiteY0" fmla="*/ 371507 h 10261972"/>
                <a:gd name="connsiteX1" fmla="*/ 641280 w 1158503"/>
                <a:gd name="connsiteY1" fmla="*/ 3709174 h 10261972"/>
                <a:gd name="connsiteX2" fmla="*/ 265293 w 1158503"/>
                <a:gd name="connsiteY2" fmla="*/ 6657209 h 10261972"/>
                <a:gd name="connsiteX3" fmla="*/ 719963 w 1158503"/>
                <a:gd name="connsiteY3" fmla="*/ 10168216 h 10261972"/>
                <a:gd name="connsiteX4" fmla="*/ 660254 w 1158503"/>
                <a:gd name="connsiteY4" fmla="*/ 6094673 h 10261972"/>
                <a:gd name="connsiteX5" fmla="*/ 905230 w 1158503"/>
                <a:gd name="connsiteY5" fmla="*/ 2331228 h 10261972"/>
                <a:gd name="connsiteX6" fmla="*/ 1092951 w 1158503"/>
                <a:gd name="connsiteY6" fmla="*/ 2802182 h 10261972"/>
                <a:gd name="connsiteX7" fmla="*/ 984270 w 1158503"/>
                <a:gd name="connsiteY7" fmla="*/ 371507 h 10261972"/>
                <a:gd name="connsiteX0" fmla="*/ 984270 w 1158503"/>
                <a:gd name="connsiteY0" fmla="*/ 384469 h 10274934"/>
                <a:gd name="connsiteX1" fmla="*/ 641280 w 1158503"/>
                <a:gd name="connsiteY1" fmla="*/ 3722136 h 10274934"/>
                <a:gd name="connsiteX2" fmla="*/ 265293 w 1158503"/>
                <a:gd name="connsiteY2" fmla="*/ 6670171 h 10274934"/>
                <a:gd name="connsiteX3" fmla="*/ 719963 w 1158503"/>
                <a:gd name="connsiteY3" fmla="*/ 10181178 h 10274934"/>
                <a:gd name="connsiteX4" fmla="*/ 660254 w 1158503"/>
                <a:gd name="connsiteY4" fmla="*/ 6107635 h 10274934"/>
                <a:gd name="connsiteX5" fmla="*/ 905230 w 1158503"/>
                <a:gd name="connsiteY5" fmla="*/ 2344190 h 10274934"/>
                <a:gd name="connsiteX6" fmla="*/ 1092951 w 1158503"/>
                <a:gd name="connsiteY6" fmla="*/ 2815144 h 10274934"/>
                <a:gd name="connsiteX7" fmla="*/ 1122592 w 1158503"/>
                <a:gd name="connsiteY7" fmla="*/ 1394950 h 10274934"/>
                <a:gd name="connsiteX8" fmla="*/ 984270 w 1158503"/>
                <a:gd name="connsiteY8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948488 w 1140705"/>
                <a:gd name="connsiteY5" fmla="*/ 3858200 h 10274934"/>
                <a:gd name="connsiteX6" fmla="*/ 905230 w 1140705"/>
                <a:gd name="connsiteY6" fmla="*/ 2344190 h 10274934"/>
                <a:gd name="connsiteX7" fmla="*/ 1092951 w 1140705"/>
                <a:gd name="connsiteY7" fmla="*/ 2815144 h 10274934"/>
                <a:gd name="connsiteX8" fmla="*/ 1122592 w 1140705"/>
                <a:gd name="connsiteY8" fmla="*/ 1394950 h 10274934"/>
                <a:gd name="connsiteX9" fmla="*/ 984270 w 1140705"/>
                <a:gd name="connsiteY9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181178"/>
                <a:gd name="connsiteX1" fmla="*/ 641280 w 1140705"/>
                <a:gd name="connsiteY1" fmla="*/ 3722136 h 10181178"/>
                <a:gd name="connsiteX2" fmla="*/ 265293 w 1140705"/>
                <a:gd name="connsiteY2" fmla="*/ 6670171 h 10181178"/>
                <a:gd name="connsiteX3" fmla="*/ 719963 w 1140705"/>
                <a:gd name="connsiteY3" fmla="*/ 10181178 h 10181178"/>
                <a:gd name="connsiteX4" fmla="*/ 660254 w 1140705"/>
                <a:gd name="connsiteY4" fmla="*/ 6107635 h 10181178"/>
                <a:gd name="connsiteX5" fmla="*/ 829927 w 1140705"/>
                <a:gd name="connsiteY5" fmla="*/ 5745035 h 10181178"/>
                <a:gd name="connsiteX6" fmla="*/ 948488 w 1140705"/>
                <a:gd name="connsiteY6" fmla="*/ 3858200 h 10181178"/>
                <a:gd name="connsiteX7" fmla="*/ 905230 w 1140705"/>
                <a:gd name="connsiteY7" fmla="*/ 2344190 h 10181178"/>
                <a:gd name="connsiteX8" fmla="*/ 1092951 w 1140705"/>
                <a:gd name="connsiteY8" fmla="*/ 2815144 h 10181178"/>
                <a:gd name="connsiteX9" fmla="*/ 1122592 w 1140705"/>
                <a:gd name="connsiteY9" fmla="*/ 1394950 h 10181178"/>
                <a:gd name="connsiteX10" fmla="*/ 984270 w 1140705"/>
                <a:gd name="connsiteY10" fmla="*/ 384469 h 10181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40705" h="10181178">
                  <a:moveTo>
                    <a:pt x="984270" y="384469"/>
                  </a:moveTo>
                  <a:cubicBezTo>
                    <a:pt x="688339" y="1213815"/>
                    <a:pt x="783732" y="2597336"/>
                    <a:pt x="641280" y="3722136"/>
                  </a:cubicBezTo>
                  <a:cubicBezTo>
                    <a:pt x="761463" y="3783847"/>
                    <a:pt x="0" y="7017616"/>
                    <a:pt x="265293" y="6670171"/>
                  </a:cubicBezTo>
                  <a:cubicBezTo>
                    <a:pt x="429637" y="8647221"/>
                    <a:pt x="550733" y="10166631"/>
                    <a:pt x="719963" y="10181178"/>
                  </a:cubicBezTo>
                  <a:cubicBezTo>
                    <a:pt x="785790" y="10087422"/>
                    <a:pt x="518764" y="7046794"/>
                    <a:pt x="660254" y="6107635"/>
                  </a:cubicBezTo>
                  <a:cubicBezTo>
                    <a:pt x="678581" y="5368278"/>
                    <a:pt x="781888" y="6119941"/>
                    <a:pt x="829927" y="5745035"/>
                  </a:cubicBezTo>
                  <a:cubicBezTo>
                    <a:pt x="877966" y="5370129"/>
                    <a:pt x="935938" y="4425007"/>
                    <a:pt x="948488" y="3858200"/>
                  </a:cubicBezTo>
                  <a:cubicBezTo>
                    <a:pt x="961038" y="3291393"/>
                    <a:pt x="869775" y="2514953"/>
                    <a:pt x="905230" y="2344190"/>
                  </a:cubicBezTo>
                  <a:cubicBezTo>
                    <a:pt x="971614" y="1575099"/>
                    <a:pt x="1079778" y="3141764"/>
                    <a:pt x="1092951" y="2815144"/>
                  </a:cubicBezTo>
                  <a:cubicBezTo>
                    <a:pt x="1116415" y="2660333"/>
                    <a:pt x="1140705" y="1800062"/>
                    <a:pt x="1122592" y="1394950"/>
                  </a:cubicBezTo>
                  <a:cubicBezTo>
                    <a:pt x="1104479" y="989838"/>
                    <a:pt x="1051725" y="0"/>
                    <a:pt x="984270" y="384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42" name="手繪多邊形 41"/>
            <p:cNvSpPr/>
            <p:nvPr/>
          </p:nvSpPr>
          <p:spPr>
            <a:xfrm flipH="1">
              <a:off x="18023572" y="-12197852"/>
              <a:ext cx="4695754" cy="11696577"/>
            </a:xfrm>
            <a:custGeom>
              <a:avLst/>
              <a:gdLst>
                <a:gd name="connsiteX0" fmla="*/ 1920240 w 1920240"/>
                <a:gd name="connsiteY0" fmla="*/ 0 h 9784080"/>
                <a:gd name="connsiteX1" fmla="*/ 182880 w 1920240"/>
                <a:gd name="connsiteY1" fmla="*/ 6400800 h 9784080"/>
                <a:gd name="connsiteX2" fmla="*/ 0 w 1920240"/>
                <a:gd name="connsiteY2" fmla="*/ 9784080 h 9784080"/>
                <a:gd name="connsiteX3" fmla="*/ 457200 w 1920240"/>
                <a:gd name="connsiteY3" fmla="*/ 5577840 h 9784080"/>
                <a:gd name="connsiteX4" fmla="*/ 1828800 w 1920240"/>
                <a:gd name="connsiteY4" fmla="*/ 182880 h 9784080"/>
                <a:gd name="connsiteX0" fmla="*/ 1781275 w 1828800"/>
                <a:gd name="connsiteY0" fmla="*/ 0 h 9881910"/>
                <a:gd name="connsiteX1" fmla="*/ 182880 w 1828800"/>
                <a:gd name="connsiteY1" fmla="*/ 6498630 h 9881910"/>
                <a:gd name="connsiteX2" fmla="*/ 0 w 1828800"/>
                <a:gd name="connsiteY2" fmla="*/ 9881910 h 9881910"/>
                <a:gd name="connsiteX3" fmla="*/ 457200 w 1828800"/>
                <a:gd name="connsiteY3" fmla="*/ 5675670 h 9881910"/>
                <a:gd name="connsiteX4" fmla="*/ 1828800 w 1828800"/>
                <a:gd name="connsiteY4" fmla="*/ 280710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62326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0" fmla="*/ 1781275 w 1781275"/>
                <a:gd name="connsiteY0" fmla="*/ 0 h 9881910"/>
                <a:gd name="connsiteX1" fmla="*/ 182880 w 1781275"/>
                <a:gd name="connsiteY1" fmla="*/ 6498630 h 9881910"/>
                <a:gd name="connsiteX2" fmla="*/ 0 w 1781275"/>
                <a:gd name="connsiteY2" fmla="*/ 9881910 h 9881910"/>
                <a:gd name="connsiteX3" fmla="*/ 457200 w 1781275"/>
                <a:gd name="connsiteY3" fmla="*/ 5675670 h 9881910"/>
                <a:gd name="connsiteX4" fmla="*/ 1756009 w 1781275"/>
                <a:gd name="connsiteY4" fmla="*/ 93447 h 9881910"/>
                <a:gd name="connsiteX5" fmla="*/ 1781275 w 1781275"/>
                <a:gd name="connsiteY5" fmla="*/ 0 h 9881910"/>
                <a:gd name="connsiteX0" fmla="*/ 1756009 w 1756009"/>
                <a:gd name="connsiteY0" fmla="*/ 0 h 9788463"/>
                <a:gd name="connsiteX1" fmla="*/ 182880 w 1756009"/>
                <a:gd name="connsiteY1" fmla="*/ 6405183 h 9788463"/>
                <a:gd name="connsiteX2" fmla="*/ 0 w 1756009"/>
                <a:gd name="connsiteY2" fmla="*/ 9788463 h 9788463"/>
                <a:gd name="connsiteX3" fmla="*/ 457200 w 1756009"/>
                <a:gd name="connsiteY3" fmla="*/ 5582223 h 9788463"/>
                <a:gd name="connsiteX4" fmla="*/ 1756009 w 1756009"/>
                <a:gd name="connsiteY4" fmla="*/ 0 h 9788463"/>
                <a:gd name="connsiteX0" fmla="*/ 1756009 w 1801729"/>
                <a:gd name="connsiteY0" fmla="*/ 137160 h 9925623"/>
                <a:gd name="connsiteX1" fmla="*/ 182880 w 1801729"/>
                <a:gd name="connsiteY1" fmla="*/ 6542343 h 9925623"/>
                <a:gd name="connsiteX2" fmla="*/ 0 w 1801729"/>
                <a:gd name="connsiteY2" fmla="*/ 9925623 h 9925623"/>
                <a:gd name="connsiteX3" fmla="*/ 457200 w 1801729"/>
                <a:gd name="connsiteY3" fmla="*/ 5719383 h 9925623"/>
                <a:gd name="connsiteX4" fmla="*/ 1756009 w 1801729"/>
                <a:gd name="connsiteY4" fmla="*/ 137160 h 992562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756009 w 1810334"/>
                <a:gd name="connsiteY0" fmla="*/ 0 h 9788463"/>
                <a:gd name="connsiteX1" fmla="*/ 182880 w 1810334"/>
                <a:gd name="connsiteY1" fmla="*/ 6405183 h 9788463"/>
                <a:gd name="connsiteX2" fmla="*/ 0 w 1810334"/>
                <a:gd name="connsiteY2" fmla="*/ 9788463 h 9788463"/>
                <a:gd name="connsiteX3" fmla="*/ 457200 w 1810334"/>
                <a:gd name="connsiteY3" fmla="*/ 5582223 h 9788463"/>
                <a:gd name="connsiteX4" fmla="*/ 1756009 w 1810334"/>
                <a:gd name="connsiteY4" fmla="*/ 0 h 978846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25623"/>
                <a:gd name="connsiteX1" fmla="*/ 292668 w 1920122"/>
                <a:gd name="connsiteY1" fmla="*/ 6405183 h 9925623"/>
                <a:gd name="connsiteX2" fmla="*/ 109788 w 1920122"/>
                <a:gd name="connsiteY2" fmla="*/ 9788463 h 9925623"/>
                <a:gd name="connsiteX3" fmla="*/ 566988 w 1920122"/>
                <a:gd name="connsiteY3" fmla="*/ 5582223 h 9925623"/>
                <a:gd name="connsiteX4" fmla="*/ 1865797 w 1920122"/>
                <a:gd name="connsiteY4" fmla="*/ 0 h 9925623"/>
                <a:gd name="connsiteX0" fmla="*/ 1865797 w 1920122"/>
                <a:gd name="connsiteY0" fmla="*/ 0 h 9903928"/>
                <a:gd name="connsiteX1" fmla="*/ 292668 w 1920122"/>
                <a:gd name="connsiteY1" fmla="*/ 6405183 h 9903928"/>
                <a:gd name="connsiteX2" fmla="*/ 109788 w 1920122"/>
                <a:gd name="connsiteY2" fmla="*/ 9788463 h 9903928"/>
                <a:gd name="connsiteX3" fmla="*/ 819841 w 1920122"/>
                <a:gd name="connsiteY3" fmla="*/ 5712395 h 9903928"/>
                <a:gd name="connsiteX4" fmla="*/ 1865797 w 1920122"/>
                <a:gd name="connsiteY4" fmla="*/ 0 h 9903928"/>
                <a:gd name="connsiteX0" fmla="*/ 1740948 w 1795273"/>
                <a:gd name="connsiteY0" fmla="*/ 0 h 10041089"/>
                <a:gd name="connsiteX1" fmla="*/ 167819 w 1795273"/>
                <a:gd name="connsiteY1" fmla="*/ 6405183 h 10041089"/>
                <a:gd name="connsiteX2" fmla="*/ 734032 w 1795273"/>
                <a:gd name="connsiteY2" fmla="*/ 9925624 h 10041089"/>
                <a:gd name="connsiteX3" fmla="*/ 694992 w 1795273"/>
                <a:gd name="connsiteY3" fmla="*/ 5712395 h 10041089"/>
                <a:gd name="connsiteX4" fmla="*/ 1740948 w 1795273"/>
                <a:gd name="connsiteY4" fmla="*/ 0 h 10041089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8"/>
                <a:gd name="connsiteX1" fmla="*/ 167819 w 1541381"/>
                <a:gd name="connsiteY1" fmla="*/ 6410577 h 10041988"/>
                <a:gd name="connsiteX2" fmla="*/ 480140 w 1541381"/>
                <a:gd name="connsiteY2" fmla="*/ 9925624 h 10041988"/>
                <a:gd name="connsiteX3" fmla="*/ 441100 w 1541381"/>
                <a:gd name="connsiteY3" fmla="*/ 5712395 h 10041988"/>
                <a:gd name="connsiteX4" fmla="*/ 1487056 w 1541381"/>
                <a:gd name="connsiteY4" fmla="*/ 0 h 10041988"/>
                <a:gd name="connsiteX0" fmla="*/ 1487056 w 1541381"/>
                <a:gd name="connsiteY0" fmla="*/ 0 h 10041987"/>
                <a:gd name="connsiteX1" fmla="*/ 167819 w 1541381"/>
                <a:gd name="connsiteY1" fmla="*/ 6410577 h 10041987"/>
                <a:gd name="connsiteX2" fmla="*/ 323979 w 1541381"/>
                <a:gd name="connsiteY2" fmla="*/ 9925623 h 10041987"/>
                <a:gd name="connsiteX3" fmla="*/ 441100 w 1541381"/>
                <a:gd name="connsiteY3" fmla="*/ 5712395 h 10041987"/>
                <a:gd name="connsiteX4" fmla="*/ 1487056 w 1541381"/>
                <a:gd name="connsiteY4" fmla="*/ 0 h 10041987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87056 w 1598162"/>
                <a:gd name="connsiteY0" fmla="*/ 492685 h 10534672"/>
                <a:gd name="connsiteX1" fmla="*/ 167819 w 1598162"/>
                <a:gd name="connsiteY1" fmla="*/ 6903262 h 10534672"/>
                <a:gd name="connsiteX2" fmla="*/ 323979 w 1598162"/>
                <a:gd name="connsiteY2" fmla="*/ 10418308 h 10534672"/>
                <a:gd name="connsiteX3" fmla="*/ 441100 w 1598162"/>
                <a:gd name="connsiteY3" fmla="*/ 6205080 h 10534672"/>
                <a:gd name="connsiteX4" fmla="*/ 816748 w 1598162"/>
                <a:gd name="connsiteY4" fmla="*/ 3480696 h 10534672"/>
                <a:gd name="connsiteX5" fmla="*/ 1487056 w 1598162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4672"/>
                <a:gd name="connsiteX1" fmla="*/ 116006 w 1546349"/>
                <a:gd name="connsiteY1" fmla="*/ 6903262 h 10534672"/>
                <a:gd name="connsiteX2" fmla="*/ 272166 w 1546349"/>
                <a:gd name="connsiteY2" fmla="*/ 10418308 h 10534672"/>
                <a:gd name="connsiteX3" fmla="*/ 389287 w 1546349"/>
                <a:gd name="connsiteY3" fmla="*/ 6205080 h 10534672"/>
                <a:gd name="connsiteX4" fmla="*/ 764935 w 1546349"/>
                <a:gd name="connsiteY4" fmla="*/ 3480696 h 10534672"/>
                <a:gd name="connsiteX5" fmla="*/ 1435243 w 1546349"/>
                <a:gd name="connsiteY5" fmla="*/ 492685 h 10534672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3385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699539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30633"/>
                <a:gd name="connsiteX1" fmla="*/ 116006 w 1546349"/>
                <a:gd name="connsiteY1" fmla="*/ 6903262 h 10530633"/>
                <a:gd name="connsiteX2" fmla="*/ 570676 w 1546349"/>
                <a:gd name="connsiteY2" fmla="*/ 10414269 h 10530633"/>
                <a:gd name="connsiteX3" fmla="*/ 389287 w 1546349"/>
                <a:gd name="connsiteY3" fmla="*/ 6205080 h 10530633"/>
                <a:gd name="connsiteX4" fmla="*/ 764935 w 1546349"/>
                <a:gd name="connsiteY4" fmla="*/ 3480696 h 10530633"/>
                <a:gd name="connsiteX5" fmla="*/ 1435243 w 1546349"/>
                <a:gd name="connsiteY5" fmla="*/ 492685 h 10530633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764935 w 1546349"/>
                <a:gd name="connsiteY4" fmla="*/ 3480696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116006 w 1546349"/>
                <a:gd name="connsiteY1" fmla="*/ 6903262 h 10508025"/>
                <a:gd name="connsiteX2" fmla="*/ 570676 w 1546349"/>
                <a:gd name="connsiteY2" fmla="*/ 10414269 h 10508025"/>
                <a:gd name="connsiteX3" fmla="*/ 510967 w 1546349"/>
                <a:gd name="connsiteY3" fmla="*/ 6340726 h 10508025"/>
                <a:gd name="connsiteX4" fmla="*/ 820237 w 1546349"/>
                <a:gd name="connsiteY4" fmla="*/ 3770917 h 10508025"/>
                <a:gd name="connsiteX5" fmla="*/ 1435243 w 1546349"/>
                <a:gd name="connsiteY5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435243 w 1546349"/>
                <a:gd name="connsiteY0" fmla="*/ 492685 h 10508025"/>
                <a:gd name="connsiteX1" fmla="*/ 491992 w 1546349"/>
                <a:gd name="connsiteY1" fmla="*/ 3549377 h 10508025"/>
                <a:gd name="connsiteX2" fmla="*/ 116006 w 1546349"/>
                <a:gd name="connsiteY2" fmla="*/ 6903262 h 10508025"/>
                <a:gd name="connsiteX3" fmla="*/ 570676 w 1546349"/>
                <a:gd name="connsiteY3" fmla="*/ 10414269 h 10508025"/>
                <a:gd name="connsiteX4" fmla="*/ 510967 w 1546349"/>
                <a:gd name="connsiteY4" fmla="*/ 6340726 h 10508025"/>
                <a:gd name="connsiteX5" fmla="*/ 820237 w 1546349"/>
                <a:gd name="connsiteY5" fmla="*/ 3770917 h 10508025"/>
                <a:gd name="connsiteX6" fmla="*/ 1435243 w 1546349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79 w 1695636"/>
                <a:gd name="connsiteY1" fmla="*/ 354937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69524 w 1695636"/>
                <a:gd name="connsiteY5" fmla="*/ 3770917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584530 w 1695636"/>
                <a:gd name="connsiteY0" fmla="*/ 492685 h 10508025"/>
                <a:gd name="connsiteX1" fmla="*/ 641280 w 1695636"/>
                <a:gd name="connsiteY1" fmla="*/ 3955227 h 10508025"/>
                <a:gd name="connsiteX2" fmla="*/ 265293 w 1695636"/>
                <a:gd name="connsiteY2" fmla="*/ 6903262 h 10508025"/>
                <a:gd name="connsiteX3" fmla="*/ 719963 w 1695636"/>
                <a:gd name="connsiteY3" fmla="*/ 10414269 h 10508025"/>
                <a:gd name="connsiteX4" fmla="*/ 660254 w 1695636"/>
                <a:gd name="connsiteY4" fmla="*/ 6340726 h 10508025"/>
                <a:gd name="connsiteX5" fmla="*/ 901510 w 1695636"/>
                <a:gd name="connsiteY5" fmla="*/ 3442654 h 10508025"/>
                <a:gd name="connsiteX6" fmla="*/ 1584530 w 1695636"/>
                <a:gd name="connsiteY6" fmla="*/ 492685 h 10508025"/>
                <a:gd name="connsiteX0" fmla="*/ 1231272 w 1342378"/>
                <a:gd name="connsiteY0" fmla="*/ 492685 h 10597495"/>
                <a:gd name="connsiteX1" fmla="*/ 641280 w 1342378"/>
                <a:gd name="connsiteY1" fmla="*/ 4044697 h 10597495"/>
                <a:gd name="connsiteX2" fmla="*/ 265293 w 1342378"/>
                <a:gd name="connsiteY2" fmla="*/ 6992732 h 10597495"/>
                <a:gd name="connsiteX3" fmla="*/ 719963 w 1342378"/>
                <a:gd name="connsiteY3" fmla="*/ 10503739 h 10597495"/>
                <a:gd name="connsiteX4" fmla="*/ 660254 w 1342378"/>
                <a:gd name="connsiteY4" fmla="*/ 6430196 h 10597495"/>
                <a:gd name="connsiteX5" fmla="*/ 901510 w 1342378"/>
                <a:gd name="connsiteY5" fmla="*/ 3532124 h 10597495"/>
                <a:gd name="connsiteX6" fmla="*/ 1231272 w 1342378"/>
                <a:gd name="connsiteY6" fmla="*/ 492685 h 10597495"/>
                <a:gd name="connsiteX0" fmla="*/ 984270 w 1158503"/>
                <a:gd name="connsiteY0" fmla="*/ 492685 h 10383150"/>
                <a:gd name="connsiteX1" fmla="*/ 641280 w 1158503"/>
                <a:gd name="connsiteY1" fmla="*/ 3830352 h 10383150"/>
                <a:gd name="connsiteX2" fmla="*/ 265293 w 1158503"/>
                <a:gd name="connsiteY2" fmla="*/ 6778387 h 10383150"/>
                <a:gd name="connsiteX3" fmla="*/ 719963 w 1158503"/>
                <a:gd name="connsiteY3" fmla="*/ 10289394 h 10383150"/>
                <a:gd name="connsiteX4" fmla="*/ 660254 w 1158503"/>
                <a:gd name="connsiteY4" fmla="*/ 6215851 h 10383150"/>
                <a:gd name="connsiteX5" fmla="*/ 901510 w 1158503"/>
                <a:gd name="connsiteY5" fmla="*/ 3317779 h 10383150"/>
                <a:gd name="connsiteX6" fmla="*/ 984270 w 1158503"/>
                <a:gd name="connsiteY6" fmla="*/ 492685 h 10383150"/>
                <a:gd name="connsiteX0" fmla="*/ 984270 w 1267056"/>
                <a:gd name="connsiteY0" fmla="*/ 48355 h 9938820"/>
                <a:gd name="connsiteX1" fmla="*/ 641280 w 1267056"/>
                <a:gd name="connsiteY1" fmla="*/ 3386022 h 9938820"/>
                <a:gd name="connsiteX2" fmla="*/ 265293 w 1267056"/>
                <a:gd name="connsiteY2" fmla="*/ 6334057 h 9938820"/>
                <a:gd name="connsiteX3" fmla="*/ 719963 w 1267056"/>
                <a:gd name="connsiteY3" fmla="*/ 9845064 h 9938820"/>
                <a:gd name="connsiteX4" fmla="*/ 660254 w 1267056"/>
                <a:gd name="connsiteY4" fmla="*/ 5771521 h 9938820"/>
                <a:gd name="connsiteX5" fmla="*/ 901510 w 1267056"/>
                <a:gd name="connsiteY5" fmla="*/ 2873449 h 9938820"/>
                <a:gd name="connsiteX6" fmla="*/ 984270 w 1267056"/>
                <a:gd name="connsiteY6" fmla="*/ 48355 h 9938820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1510 w 1267056"/>
                <a:gd name="connsiteY5" fmla="*/ 2825094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267056"/>
                <a:gd name="connsiteY0" fmla="*/ 0 h 9890465"/>
                <a:gd name="connsiteX1" fmla="*/ 641280 w 1267056"/>
                <a:gd name="connsiteY1" fmla="*/ 3337667 h 9890465"/>
                <a:gd name="connsiteX2" fmla="*/ 265293 w 1267056"/>
                <a:gd name="connsiteY2" fmla="*/ 6285702 h 9890465"/>
                <a:gd name="connsiteX3" fmla="*/ 719963 w 1267056"/>
                <a:gd name="connsiteY3" fmla="*/ 9796709 h 9890465"/>
                <a:gd name="connsiteX4" fmla="*/ 660254 w 1267056"/>
                <a:gd name="connsiteY4" fmla="*/ 5723166 h 9890465"/>
                <a:gd name="connsiteX5" fmla="*/ 905230 w 1267056"/>
                <a:gd name="connsiteY5" fmla="*/ 1959721 h 9890465"/>
                <a:gd name="connsiteX6" fmla="*/ 984270 w 1267056"/>
                <a:gd name="connsiteY6" fmla="*/ 0 h 9890465"/>
                <a:gd name="connsiteX0" fmla="*/ 984270 w 1158503"/>
                <a:gd name="connsiteY0" fmla="*/ 371507 h 10261972"/>
                <a:gd name="connsiteX1" fmla="*/ 641280 w 1158503"/>
                <a:gd name="connsiteY1" fmla="*/ 3709174 h 10261972"/>
                <a:gd name="connsiteX2" fmla="*/ 265293 w 1158503"/>
                <a:gd name="connsiteY2" fmla="*/ 6657209 h 10261972"/>
                <a:gd name="connsiteX3" fmla="*/ 719963 w 1158503"/>
                <a:gd name="connsiteY3" fmla="*/ 10168216 h 10261972"/>
                <a:gd name="connsiteX4" fmla="*/ 660254 w 1158503"/>
                <a:gd name="connsiteY4" fmla="*/ 6094673 h 10261972"/>
                <a:gd name="connsiteX5" fmla="*/ 905230 w 1158503"/>
                <a:gd name="connsiteY5" fmla="*/ 2331228 h 10261972"/>
                <a:gd name="connsiteX6" fmla="*/ 1092951 w 1158503"/>
                <a:gd name="connsiteY6" fmla="*/ 2802182 h 10261972"/>
                <a:gd name="connsiteX7" fmla="*/ 984270 w 1158503"/>
                <a:gd name="connsiteY7" fmla="*/ 371507 h 10261972"/>
                <a:gd name="connsiteX0" fmla="*/ 984270 w 1158503"/>
                <a:gd name="connsiteY0" fmla="*/ 384469 h 10274934"/>
                <a:gd name="connsiteX1" fmla="*/ 641280 w 1158503"/>
                <a:gd name="connsiteY1" fmla="*/ 3722136 h 10274934"/>
                <a:gd name="connsiteX2" fmla="*/ 265293 w 1158503"/>
                <a:gd name="connsiteY2" fmla="*/ 6670171 h 10274934"/>
                <a:gd name="connsiteX3" fmla="*/ 719963 w 1158503"/>
                <a:gd name="connsiteY3" fmla="*/ 10181178 h 10274934"/>
                <a:gd name="connsiteX4" fmla="*/ 660254 w 1158503"/>
                <a:gd name="connsiteY4" fmla="*/ 6107635 h 10274934"/>
                <a:gd name="connsiteX5" fmla="*/ 905230 w 1158503"/>
                <a:gd name="connsiteY5" fmla="*/ 2344190 h 10274934"/>
                <a:gd name="connsiteX6" fmla="*/ 1092951 w 1158503"/>
                <a:gd name="connsiteY6" fmla="*/ 2815144 h 10274934"/>
                <a:gd name="connsiteX7" fmla="*/ 1122592 w 1158503"/>
                <a:gd name="connsiteY7" fmla="*/ 1394950 h 10274934"/>
                <a:gd name="connsiteX8" fmla="*/ 984270 w 1158503"/>
                <a:gd name="connsiteY8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948488 w 1140705"/>
                <a:gd name="connsiteY5" fmla="*/ 3858200 h 10274934"/>
                <a:gd name="connsiteX6" fmla="*/ 905230 w 1140705"/>
                <a:gd name="connsiteY6" fmla="*/ 2344190 h 10274934"/>
                <a:gd name="connsiteX7" fmla="*/ 1092951 w 1140705"/>
                <a:gd name="connsiteY7" fmla="*/ 2815144 h 10274934"/>
                <a:gd name="connsiteX8" fmla="*/ 1122592 w 1140705"/>
                <a:gd name="connsiteY8" fmla="*/ 1394950 h 10274934"/>
                <a:gd name="connsiteX9" fmla="*/ 984270 w 1140705"/>
                <a:gd name="connsiteY9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274934"/>
                <a:gd name="connsiteX1" fmla="*/ 641280 w 1140705"/>
                <a:gd name="connsiteY1" fmla="*/ 3722136 h 10274934"/>
                <a:gd name="connsiteX2" fmla="*/ 265293 w 1140705"/>
                <a:gd name="connsiteY2" fmla="*/ 6670171 h 10274934"/>
                <a:gd name="connsiteX3" fmla="*/ 719963 w 1140705"/>
                <a:gd name="connsiteY3" fmla="*/ 10181178 h 10274934"/>
                <a:gd name="connsiteX4" fmla="*/ 660254 w 1140705"/>
                <a:gd name="connsiteY4" fmla="*/ 6107635 h 10274934"/>
                <a:gd name="connsiteX5" fmla="*/ 829927 w 1140705"/>
                <a:gd name="connsiteY5" fmla="*/ 5745035 h 10274934"/>
                <a:gd name="connsiteX6" fmla="*/ 948488 w 1140705"/>
                <a:gd name="connsiteY6" fmla="*/ 3858200 h 10274934"/>
                <a:gd name="connsiteX7" fmla="*/ 905230 w 1140705"/>
                <a:gd name="connsiteY7" fmla="*/ 2344190 h 10274934"/>
                <a:gd name="connsiteX8" fmla="*/ 1092951 w 1140705"/>
                <a:gd name="connsiteY8" fmla="*/ 2815144 h 10274934"/>
                <a:gd name="connsiteX9" fmla="*/ 1122592 w 1140705"/>
                <a:gd name="connsiteY9" fmla="*/ 1394950 h 10274934"/>
                <a:gd name="connsiteX10" fmla="*/ 984270 w 1140705"/>
                <a:gd name="connsiteY10" fmla="*/ 384469 h 10274934"/>
                <a:gd name="connsiteX0" fmla="*/ 984270 w 1140705"/>
                <a:gd name="connsiteY0" fmla="*/ 384469 h 10181178"/>
                <a:gd name="connsiteX1" fmla="*/ 641280 w 1140705"/>
                <a:gd name="connsiteY1" fmla="*/ 3722136 h 10181178"/>
                <a:gd name="connsiteX2" fmla="*/ 265293 w 1140705"/>
                <a:gd name="connsiteY2" fmla="*/ 6670171 h 10181178"/>
                <a:gd name="connsiteX3" fmla="*/ 719963 w 1140705"/>
                <a:gd name="connsiteY3" fmla="*/ 10181178 h 10181178"/>
                <a:gd name="connsiteX4" fmla="*/ 660254 w 1140705"/>
                <a:gd name="connsiteY4" fmla="*/ 6107635 h 10181178"/>
                <a:gd name="connsiteX5" fmla="*/ 829927 w 1140705"/>
                <a:gd name="connsiteY5" fmla="*/ 5745035 h 10181178"/>
                <a:gd name="connsiteX6" fmla="*/ 948488 w 1140705"/>
                <a:gd name="connsiteY6" fmla="*/ 3858200 h 10181178"/>
                <a:gd name="connsiteX7" fmla="*/ 905230 w 1140705"/>
                <a:gd name="connsiteY7" fmla="*/ 2344190 h 10181178"/>
                <a:gd name="connsiteX8" fmla="*/ 1092951 w 1140705"/>
                <a:gd name="connsiteY8" fmla="*/ 2815144 h 10181178"/>
                <a:gd name="connsiteX9" fmla="*/ 1122592 w 1140705"/>
                <a:gd name="connsiteY9" fmla="*/ 1394950 h 10181178"/>
                <a:gd name="connsiteX10" fmla="*/ 984270 w 1140705"/>
                <a:gd name="connsiteY10" fmla="*/ 384469 h 10181178"/>
                <a:gd name="connsiteX0" fmla="*/ 984270 w 1503619"/>
                <a:gd name="connsiteY0" fmla="*/ 384469 h 10181178"/>
                <a:gd name="connsiteX1" fmla="*/ 641280 w 1503619"/>
                <a:gd name="connsiteY1" fmla="*/ 3722136 h 10181178"/>
                <a:gd name="connsiteX2" fmla="*/ 265293 w 1503619"/>
                <a:gd name="connsiteY2" fmla="*/ 6670171 h 10181178"/>
                <a:gd name="connsiteX3" fmla="*/ 719963 w 1503619"/>
                <a:gd name="connsiteY3" fmla="*/ 10181178 h 10181178"/>
                <a:gd name="connsiteX4" fmla="*/ 660254 w 1503619"/>
                <a:gd name="connsiteY4" fmla="*/ 6107635 h 10181178"/>
                <a:gd name="connsiteX5" fmla="*/ 829927 w 1503619"/>
                <a:gd name="connsiteY5" fmla="*/ 5745035 h 10181178"/>
                <a:gd name="connsiteX6" fmla="*/ 948488 w 1503619"/>
                <a:gd name="connsiteY6" fmla="*/ 3858200 h 10181178"/>
                <a:gd name="connsiteX7" fmla="*/ 905230 w 1503619"/>
                <a:gd name="connsiteY7" fmla="*/ 2344190 h 10181178"/>
                <a:gd name="connsiteX8" fmla="*/ 1480155 w 1503619"/>
                <a:gd name="connsiteY8" fmla="*/ 2468164 h 10181178"/>
                <a:gd name="connsiteX9" fmla="*/ 1122592 w 1503619"/>
                <a:gd name="connsiteY9" fmla="*/ 1394950 h 10181178"/>
                <a:gd name="connsiteX10" fmla="*/ 984270 w 1503619"/>
                <a:gd name="connsiteY10" fmla="*/ 384469 h 10181178"/>
                <a:gd name="connsiteX0" fmla="*/ 984270 w 2114409"/>
                <a:gd name="connsiteY0" fmla="*/ 731752 h 10528461"/>
                <a:gd name="connsiteX1" fmla="*/ 641280 w 2114409"/>
                <a:gd name="connsiteY1" fmla="*/ 4069419 h 10528461"/>
                <a:gd name="connsiteX2" fmla="*/ 265293 w 2114409"/>
                <a:gd name="connsiteY2" fmla="*/ 7017454 h 10528461"/>
                <a:gd name="connsiteX3" fmla="*/ 719963 w 2114409"/>
                <a:gd name="connsiteY3" fmla="*/ 10528461 h 10528461"/>
                <a:gd name="connsiteX4" fmla="*/ 660254 w 2114409"/>
                <a:gd name="connsiteY4" fmla="*/ 6454918 h 10528461"/>
                <a:gd name="connsiteX5" fmla="*/ 829927 w 2114409"/>
                <a:gd name="connsiteY5" fmla="*/ 6092318 h 10528461"/>
                <a:gd name="connsiteX6" fmla="*/ 948488 w 2114409"/>
                <a:gd name="connsiteY6" fmla="*/ 4205483 h 10528461"/>
                <a:gd name="connsiteX7" fmla="*/ 905230 w 2114409"/>
                <a:gd name="connsiteY7" fmla="*/ 2691473 h 10528461"/>
                <a:gd name="connsiteX8" fmla="*/ 1480155 w 2114409"/>
                <a:gd name="connsiteY8" fmla="*/ 2815447 h 10528461"/>
                <a:gd name="connsiteX9" fmla="*/ 2031762 w 2114409"/>
                <a:gd name="connsiteY9" fmla="*/ 347283 h 10528461"/>
                <a:gd name="connsiteX10" fmla="*/ 984270 w 2114409"/>
                <a:gd name="connsiteY10" fmla="*/ 731752 h 10528461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948488 w 2565961"/>
                <a:gd name="connsiteY6" fmla="*/ 7430714 h 13753692"/>
                <a:gd name="connsiteX7" fmla="*/ 905230 w 2565961"/>
                <a:gd name="connsiteY7" fmla="*/ 5916704 h 13753692"/>
                <a:gd name="connsiteX8" fmla="*/ 1480155 w 2565961"/>
                <a:gd name="connsiteY8" fmla="*/ 6040678 h 13753692"/>
                <a:gd name="connsiteX9" fmla="*/ 2031762 w 2565961"/>
                <a:gd name="connsiteY9" fmla="*/ 3572514 h 13753692"/>
                <a:gd name="connsiteX10" fmla="*/ 2498506 w 2565961"/>
                <a:gd name="connsiteY10" fmla="*/ 384469 h 13753692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948488 w 2565961"/>
                <a:gd name="connsiteY6" fmla="*/ 7430714 h 13753692"/>
                <a:gd name="connsiteX7" fmla="*/ 1075536 w 2565961"/>
                <a:gd name="connsiteY7" fmla="*/ 6176808 h 13753692"/>
                <a:gd name="connsiteX8" fmla="*/ 1480155 w 2565961"/>
                <a:gd name="connsiteY8" fmla="*/ 6040678 h 13753692"/>
                <a:gd name="connsiteX9" fmla="*/ 2031762 w 2565961"/>
                <a:gd name="connsiteY9" fmla="*/ 3572514 h 13753692"/>
                <a:gd name="connsiteX10" fmla="*/ 2498506 w 2565961"/>
                <a:gd name="connsiteY10" fmla="*/ 384469 h 13753692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948488 w 2565961"/>
                <a:gd name="connsiteY6" fmla="*/ 7430714 h 13753692"/>
                <a:gd name="connsiteX7" fmla="*/ 1075536 w 2565961"/>
                <a:gd name="connsiteY7" fmla="*/ 6176808 h 13753692"/>
                <a:gd name="connsiteX8" fmla="*/ 1480155 w 2565961"/>
                <a:gd name="connsiteY8" fmla="*/ 6040678 h 13753692"/>
                <a:gd name="connsiteX9" fmla="*/ 2031762 w 2565961"/>
                <a:gd name="connsiteY9" fmla="*/ 3572514 h 13753692"/>
                <a:gd name="connsiteX10" fmla="*/ 2498506 w 2565961"/>
                <a:gd name="connsiteY10" fmla="*/ 384469 h 13753692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948488 w 2565961"/>
                <a:gd name="connsiteY6" fmla="*/ 7430714 h 13753692"/>
                <a:gd name="connsiteX7" fmla="*/ 1104090 w 2565961"/>
                <a:gd name="connsiteY7" fmla="*/ 6465059 h 13753692"/>
                <a:gd name="connsiteX8" fmla="*/ 1480155 w 2565961"/>
                <a:gd name="connsiteY8" fmla="*/ 6040678 h 13753692"/>
                <a:gd name="connsiteX9" fmla="*/ 2031762 w 2565961"/>
                <a:gd name="connsiteY9" fmla="*/ 3572514 h 13753692"/>
                <a:gd name="connsiteX10" fmla="*/ 2498506 w 2565961"/>
                <a:gd name="connsiteY10" fmla="*/ 384469 h 13753692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1027946 w 2565961"/>
                <a:gd name="connsiteY6" fmla="*/ 8318101 h 13753692"/>
                <a:gd name="connsiteX7" fmla="*/ 948488 w 2565961"/>
                <a:gd name="connsiteY7" fmla="*/ 7430714 h 13753692"/>
                <a:gd name="connsiteX8" fmla="*/ 1104090 w 2565961"/>
                <a:gd name="connsiteY8" fmla="*/ 6465059 h 13753692"/>
                <a:gd name="connsiteX9" fmla="*/ 1480155 w 2565961"/>
                <a:gd name="connsiteY9" fmla="*/ 6040678 h 13753692"/>
                <a:gd name="connsiteX10" fmla="*/ 2031762 w 2565961"/>
                <a:gd name="connsiteY10" fmla="*/ 3572514 h 13753692"/>
                <a:gd name="connsiteX11" fmla="*/ 2498506 w 2565961"/>
                <a:gd name="connsiteY11" fmla="*/ 384469 h 13753692"/>
                <a:gd name="connsiteX0" fmla="*/ 2498506 w 2565961"/>
                <a:gd name="connsiteY0" fmla="*/ 384469 h 13753692"/>
                <a:gd name="connsiteX1" fmla="*/ 641280 w 2565961"/>
                <a:gd name="connsiteY1" fmla="*/ 7294650 h 13753692"/>
                <a:gd name="connsiteX2" fmla="*/ 265293 w 2565961"/>
                <a:gd name="connsiteY2" fmla="*/ 10242685 h 13753692"/>
                <a:gd name="connsiteX3" fmla="*/ 719963 w 2565961"/>
                <a:gd name="connsiteY3" fmla="*/ 13753692 h 13753692"/>
                <a:gd name="connsiteX4" fmla="*/ 660254 w 2565961"/>
                <a:gd name="connsiteY4" fmla="*/ 9680149 h 13753692"/>
                <a:gd name="connsiteX5" fmla="*/ 829927 w 2565961"/>
                <a:gd name="connsiteY5" fmla="*/ 9317549 h 13753692"/>
                <a:gd name="connsiteX6" fmla="*/ 1027946 w 2565961"/>
                <a:gd name="connsiteY6" fmla="*/ 8318101 h 13753692"/>
                <a:gd name="connsiteX7" fmla="*/ 948488 w 2565961"/>
                <a:gd name="connsiteY7" fmla="*/ 7430714 h 13753692"/>
                <a:gd name="connsiteX8" fmla="*/ 1104090 w 2565961"/>
                <a:gd name="connsiteY8" fmla="*/ 6465059 h 13753692"/>
                <a:gd name="connsiteX9" fmla="*/ 1480155 w 2565961"/>
                <a:gd name="connsiteY9" fmla="*/ 6040678 h 13753692"/>
                <a:gd name="connsiteX10" fmla="*/ 2031762 w 2565961"/>
                <a:gd name="connsiteY10" fmla="*/ 3572514 h 13753692"/>
                <a:gd name="connsiteX11" fmla="*/ 2498506 w 2565961"/>
                <a:gd name="connsiteY11" fmla="*/ 384469 h 13753692"/>
                <a:gd name="connsiteX0" fmla="*/ 2269411 w 2336866"/>
                <a:gd name="connsiteY0" fmla="*/ 384469 h 13753692"/>
                <a:gd name="connsiteX1" fmla="*/ 412185 w 2336866"/>
                <a:gd name="connsiteY1" fmla="*/ 7294650 h 13753692"/>
                <a:gd name="connsiteX2" fmla="*/ 36198 w 2336866"/>
                <a:gd name="connsiteY2" fmla="*/ 10242685 h 13753692"/>
                <a:gd name="connsiteX3" fmla="*/ 490868 w 2336866"/>
                <a:gd name="connsiteY3" fmla="*/ 13753692 h 13753692"/>
                <a:gd name="connsiteX4" fmla="*/ 431159 w 2336866"/>
                <a:gd name="connsiteY4" fmla="*/ 9680149 h 13753692"/>
                <a:gd name="connsiteX5" fmla="*/ 600832 w 2336866"/>
                <a:gd name="connsiteY5" fmla="*/ 9317549 h 13753692"/>
                <a:gd name="connsiteX6" fmla="*/ 798851 w 2336866"/>
                <a:gd name="connsiteY6" fmla="*/ 8318101 h 13753692"/>
                <a:gd name="connsiteX7" fmla="*/ 719393 w 2336866"/>
                <a:gd name="connsiteY7" fmla="*/ 7430714 h 13753692"/>
                <a:gd name="connsiteX8" fmla="*/ 874995 w 2336866"/>
                <a:gd name="connsiteY8" fmla="*/ 6465059 h 13753692"/>
                <a:gd name="connsiteX9" fmla="*/ 1251060 w 2336866"/>
                <a:gd name="connsiteY9" fmla="*/ 6040678 h 13753692"/>
                <a:gd name="connsiteX10" fmla="*/ 1802667 w 2336866"/>
                <a:gd name="connsiteY10" fmla="*/ 3572514 h 13753692"/>
                <a:gd name="connsiteX11" fmla="*/ 2269411 w 2336866"/>
                <a:gd name="connsiteY11" fmla="*/ 384469 h 13753692"/>
                <a:gd name="connsiteX0" fmla="*/ 2269411 w 2336866"/>
                <a:gd name="connsiteY0" fmla="*/ 384469 h 13753692"/>
                <a:gd name="connsiteX1" fmla="*/ 412185 w 2336866"/>
                <a:gd name="connsiteY1" fmla="*/ 7294650 h 13753692"/>
                <a:gd name="connsiteX2" fmla="*/ 36198 w 2336866"/>
                <a:gd name="connsiteY2" fmla="*/ 10242685 h 13753692"/>
                <a:gd name="connsiteX3" fmla="*/ 490868 w 2336866"/>
                <a:gd name="connsiteY3" fmla="*/ 13753692 h 13753692"/>
                <a:gd name="connsiteX4" fmla="*/ 431159 w 2336866"/>
                <a:gd name="connsiteY4" fmla="*/ 9680149 h 13753692"/>
                <a:gd name="connsiteX5" fmla="*/ 600832 w 2336866"/>
                <a:gd name="connsiteY5" fmla="*/ 9317549 h 13753692"/>
                <a:gd name="connsiteX6" fmla="*/ 798851 w 2336866"/>
                <a:gd name="connsiteY6" fmla="*/ 8318101 h 13753692"/>
                <a:gd name="connsiteX7" fmla="*/ 683988 w 2336866"/>
                <a:gd name="connsiteY7" fmla="*/ 8208346 h 13753692"/>
                <a:gd name="connsiteX8" fmla="*/ 874995 w 2336866"/>
                <a:gd name="connsiteY8" fmla="*/ 6465059 h 13753692"/>
                <a:gd name="connsiteX9" fmla="*/ 1251060 w 2336866"/>
                <a:gd name="connsiteY9" fmla="*/ 6040678 h 13753692"/>
                <a:gd name="connsiteX10" fmla="*/ 1802667 w 2336866"/>
                <a:gd name="connsiteY10" fmla="*/ 3572514 h 13753692"/>
                <a:gd name="connsiteX11" fmla="*/ 2269411 w 2336866"/>
                <a:gd name="connsiteY11" fmla="*/ 384469 h 13753692"/>
                <a:gd name="connsiteX0" fmla="*/ 2138849 w 2206304"/>
                <a:gd name="connsiteY0" fmla="*/ 384469 h 13753692"/>
                <a:gd name="connsiteX1" fmla="*/ 281623 w 2206304"/>
                <a:gd name="connsiteY1" fmla="*/ 7294650 h 13753692"/>
                <a:gd name="connsiteX2" fmla="*/ 36198 w 2206304"/>
                <a:gd name="connsiteY2" fmla="*/ 10809273 h 13753692"/>
                <a:gd name="connsiteX3" fmla="*/ 360306 w 2206304"/>
                <a:gd name="connsiteY3" fmla="*/ 13753692 h 13753692"/>
                <a:gd name="connsiteX4" fmla="*/ 300597 w 2206304"/>
                <a:gd name="connsiteY4" fmla="*/ 9680149 h 13753692"/>
                <a:gd name="connsiteX5" fmla="*/ 470270 w 2206304"/>
                <a:gd name="connsiteY5" fmla="*/ 9317549 h 13753692"/>
                <a:gd name="connsiteX6" fmla="*/ 668289 w 2206304"/>
                <a:gd name="connsiteY6" fmla="*/ 8318101 h 13753692"/>
                <a:gd name="connsiteX7" fmla="*/ 553426 w 2206304"/>
                <a:gd name="connsiteY7" fmla="*/ 8208346 h 13753692"/>
                <a:gd name="connsiteX8" fmla="*/ 744433 w 2206304"/>
                <a:gd name="connsiteY8" fmla="*/ 6465059 h 13753692"/>
                <a:gd name="connsiteX9" fmla="*/ 1120498 w 2206304"/>
                <a:gd name="connsiteY9" fmla="*/ 6040678 h 13753692"/>
                <a:gd name="connsiteX10" fmla="*/ 1672105 w 2206304"/>
                <a:gd name="connsiteY10" fmla="*/ 3572514 h 13753692"/>
                <a:gd name="connsiteX11" fmla="*/ 2138849 w 2206304"/>
                <a:gd name="connsiteY11" fmla="*/ 384469 h 13753692"/>
                <a:gd name="connsiteX0" fmla="*/ 2257856 w 2325311"/>
                <a:gd name="connsiteY0" fmla="*/ 384469 h 13753692"/>
                <a:gd name="connsiteX1" fmla="*/ 400630 w 2325311"/>
                <a:gd name="connsiteY1" fmla="*/ 7294650 h 13753692"/>
                <a:gd name="connsiteX2" fmla="*/ 155205 w 2325311"/>
                <a:gd name="connsiteY2" fmla="*/ 10809273 h 13753692"/>
                <a:gd name="connsiteX3" fmla="*/ 479313 w 2325311"/>
                <a:gd name="connsiteY3" fmla="*/ 13753692 h 13753692"/>
                <a:gd name="connsiteX4" fmla="*/ 419604 w 2325311"/>
                <a:gd name="connsiteY4" fmla="*/ 9680149 h 13753692"/>
                <a:gd name="connsiteX5" fmla="*/ 589277 w 2325311"/>
                <a:gd name="connsiteY5" fmla="*/ 9317549 h 13753692"/>
                <a:gd name="connsiteX6" fmla="*/ 787296 w 2325311"/>
                <a:gd name="connsiteY6" fmla="*/ 8318101 h 13753692"/>
                <a:gd name="connsiteX7" fmla="*/ 672433 w 2325311"/>
                <a:gd name="connsiteY7" fmla="*/ 8208346 h 13753692"/>
                <a:gd name="connsiteX8" fmla="*/ 863440 w 2325311"/>
                <a:gd name="connsiteY8" fmla="*/ 6465059 h 13753692"/>
                <a:gd name="connsiteX9" fmla="*/ 1239505 w 2325311"/>
                <a:gd name="connsiteY9" fmla="*/ 6040678 h 13753692"/>
                <a:gd name="connsiteX10" fmla="*/ 1791112 w 2325311"/>
                <a:gd name="connsiteY10" fmla="*/ 3572514 h 13753692"/>
                <a:gd name="connsiteX11" fmla="*/ 2257856 w 2325311"/>
                <a:gd name="connsiteY11" fmla="*/ 384469 h 13753692"/>
                <a:gd name="connsiteX0" fmla="*/ 2376863 w 2444318"/>
                <a:gd name="connsiteY0" fmla="*/ 384469 h 13753692"/>
                <a:gd name="connsiteX1" fmla="*/ 519637 w 2444318"/>
                <a:gd name="connsiteY1" fmla="*/ 7294650 h 13753692"/>
                <a:gd name="connsiteX2" fmla="*/ 274212 w 2444318"/>
                <a:gd name="connsiteY2" fmla="*/ 10809273 h 13753692"/>
                <a:gd name="connsiteX3" fmla="*/ 598320 w 2444318"/>
                <a:gd name="connsiteY3" fmla="*/ 13753692 h 13753692"/>
                <a:gd name="connsiteX4" fmla="*/ 538611 w 2444318"/>
                <a:gd name="connsiteY4" fmla="*/ 9680149 h 13753692"/>
                <a:gd name="connsiteX5" fmla="*/ 708284 w 2444318"/>
                <a:gd name="connsiteY5" fmla="*/ 9317549 h 13753692"/>
                <a:gd name="connsiteX6" fmla="*/ 906303 w 2444318"/>
                <a:gd name="connsiteY6" fmla="*/ 8318101 h 13753692"/>
                <a:gd name="connsiteX7" fmla="*/ 791440 w 2444318"/>
                <a:gd name="connsiteY7" fmla="*/ 8208346 h 13753692"/>
                <a:gd name="connsiteX8" fmla="*/ 982447 w 2444318"/>
                <a:gd name="connsiteY8" fmla="*/ 6465059 h 13753692"/>
                <a:gd name="connsiteX9" fmla="*/ 1358512 w 2444318"/>
                <a:gd name="connsiteY9" fmla="*/ 6040678 h 13753692"/>
                <a:gd name="connsiteX10" fmla="*/ 1910119 w 2444318"/>
                <a:gd name="connsiteY10" fmla="*/ 3572514 h 13753692"/>
                <a:gd name="connsiteX11" fmla="*/ 2376863 w 2444318"/>
                <a:gd name="connsiteY11" fmla="*/ 384469 h 13753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444318" h="13753692">
                  <a:moveTo>
                    <a:pt x="2376863" y="384469"/>
                  </a:moveTo>
                  <a:cubicBezTo>
                    <a:pt x="1865911" y="735239"/>
                    <a:pt x="649820" y="5754668"/>
                    <a:pt x="519637" y="7294650"/>
                  </a:cubicBezTo>
                  <a:cubicBezTo>
                    <a:pt x="639820" y="7356361"/>
                    <a:pt x="0" y="9485457"/>
                    <a:pt x="274212" y="10809273"/>
                  </a:cubicBezTo>
                  <a:cubicBezTo>
                    <a:pt x="438556" y="12786323"/>
                    <a:pt x="429090" y="13739145"/>
                    <a:pt x="598320" y="13753692"/>
                  </a:cubicBezTo>
                  <a:cubicBezTo>
                    <a:pt x="664147" y="13659936"/>
                    <a:pt x="397121" y="10619308"/>
                    <a:pt x="538611" y="9680149"/>
                  </a:cubicBezTo>
                  <a:cubicBezTo>
                    <a:pt x="556938" y="8940792"/>
                    <a:pt x="660245" y="9692455"/>
                    <a:pt x="708284" y="9317549"/>
                  </a:cubicBezTo>
                  <a:cubicBezTo>
                    <a:pt x="751705" y="8991295"/>
                    <a:pt x="892444" y="8502968"/>
                    <a:pt x="906303" y="8318101"/>
                  </a:cubicBezTo>
                  <a:cubicBezTo>
                    <a:pt x="920162" y="8133234"/>
                    <a:pt x="778749" y="8517186"/>
                    <a:pt x="791440" y="8208346"/>
                  </a:cubicBezTo>
                  <a:cubicBezTo>
                    <a:pt x="804131" y="7899506"/>
                    <a:pt x="946992" y="6635822"/>
                    <a:pt x="982447" y="6465059"/>
                  </a:cubicBezTo>
                  <a:cubicBezTo>
                    <a:pt x="1048831" y="5695968"/>
                    <a:pt x="1345339" y="6367298"/>
                    <a:pt x="1358512" y="6040678"/>
                  </a:cubicBezTo>
                  <a:cubicBezTo>
                    <a:pt x="1381976" y="5885867"/>
                    <a:pt x="1740394" y="4515216"/>
                    <a:pt x="1910119" y="3572514"/>
                  </a:cubicBezTo>
                  <a:cubicBezTo>
                    <a:pt x="2079844" y="2629812"/>
                    <a:pt x="2444318" y="0"/>
                    <a:pt x="2376863" y="38446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61443" name="AutoShape 22"/>
          <p:cNvSpPr>
            <a:spLocks noChangeAspect="1" noChangeArrowheads="1"/>
          </p:cNvSpPr>
          <p:nvPr/>
        </p:nvSpPr>
        <p:spPr bwMode="auto">
          <a:xfrm>
            <a:off x="2303463" y="476250"/>
            <a:ext cx="1800225" cy="61991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61444" name="AutoShape 31"/>
          <p:cNvSpPr>
            <a:spLocks noChangeAspect="1" noChangeArrowheads="1"/>
          </p:cNvSpPr>
          <p:nvPr/>
        </p:nvSpPr>
        <p:spPr bwMode="auto">
          <a:xfrm>
            <a:off x="6372225" y="476250"/>
            <a:ext cx="2497138" cy="6130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61445" name="群組 29"/>
          <p:cNvGrpSpPr>
            <a:grpSpLocks/>
          </p:cNvGrpSpPr>
          <p:nvPr/>
        </p:nvGrpSpPr>
        <p:grpSpPr bwMode="auto">
          <a:xfrm>
            <a:off x="4284663" y="476250"/>
            <a:ext cx="1768475" cy="5983288"/>
            <a:chOff x="2555776" y="430213"/>
            <a:chExt cx="1768475" cy="5983288"/>
          </a:xfrm>
        </p:grpSpPr>
        <p:sp>
          <p:nvSpPr>
            <p:cNvPr id="61454" name="Freeform 20"/>
            <p:cNvSpPr>
              <a:spLocks/>
            </p:cNvSpPr>
            <p:nvPr/>
          </p:nvSpPr>
          <p:spPr bwMode="auto">
            <a:xfrm>
              <a:off x="2555776" y="430213"/>
              <a:ext cx="1768475" cy="5983288"/>
            </a:xfrm>
            <a:custGeom>
              <a:avLst/>
              <a:gdLst>
                <a:gd name="T0" fmla="*/ 2147483647 w 107"/>
                <a:gd name="T1" fmla="*/ 2147483647 h 362"/>
                <a:gd name="T2" fmla="*/ 2147483647 w 107"/>
                <a:gd name="T3" fmla="*/ 2147483647 h 362"/>
                <a:gd name="T4" fmla="*/ 2147483647 w 107"/>
                <a:gd name="T5" fmla="*/ 2147483647 h 362"/>
                <a:gd name="T6" fmla="*/ 2147483647 w 107"/>
                <a:gd name="T7" fmla="*/ 2147483647 h 362"/>
                <a:gd name="T8" fmla="*/ 2147483647 w 107"/>
                <a:gd name="T9" fmla="*/ 2147483647 h 362"/>
                <a:gd name="T10" fmla="*/ 2147483647 w 107"/>
                <a:gd name="T11" fmla="*/ 2147483647 h 362"/>
                <a:gd name="T12" fmla="*/ 2147483647 w 107"/>
                <a:gd name="T13" fmla="*/ 2147483647 h 362"/>
                <a:gd name="T14" fmla="*/ 0 w 107"/>
                <a:gd name="T15" fmla="*/ 2147483647 h 362"/>
                <a:gd name="T16" fmla="*/ 2147483647 w 107"/>
                <a:gd name="T17" fmla="*/ 2147483647 h 362"/>
                <a:gd name="T18" fmla="*/ 2147483647 w 107"/>
                <a:gd name="T19" fmla="*/ 2147483647 h 362"/>
                <a:gd name="T20" fmla="*/ 0 w 107"/>
                <a:gd name="T21" fmla="*/ 2147483647 h 362"/>
                <a:gd name="T22" fmla="*/ 2147483647 w 107"/>
                <a:gd name="T23" fmla="*/ 2147483647 h 362"/>
                <a:gd name="T24" fmla="*/ 2147483647 w 107"/>
                <a:gd name="T25" fmla="*/ 2147483647 h 362"/>
                <a:gd name="T26" fmla="*/ 2147483647 w 107"/>
                <a:gd name="T27" fmla="*/ 2147483647 h 362"/>
                <a:gd name="T28" fmla="*/ 2147483647 w 107"/>
                <a:gd name="T29" fmla="*/ 2147483647 h 362"/>
                <a:gd name="T30" fmla="*/ 2147483647 w 107"/>
                <a:gd name="T31" fmla="*/ 2147483647 h 362"/>
                <a:gd name="T32" fmla="*/ 2147483647 w 107"/>
                <a:gd name="T33" fmla="*/ 2147483647 h 362"/>
                <a:gd name="T34" fmla="*/ 2147483647 w 107"/>
                <a:gd name="T35" fmla="*/ 2147483647 h 362"/>
                <a:gd name="T36" fmla="*/ 2147483647 w 107"/>
                <a:gd name="T37" fmla="*/ 2147483647 h 362"/>
                <a:gd name="T38" fmla="*/ 2147483647 w 107"/>
                <a:gd name="T39" fmla="*/ 2147483647 h 362"/>
                <a:gd name="T40" fmla="*/ 2147483647 w 107"/>
                <a:gd name="T41" fmla="*/ 2147483647 h 362"/>
                <a:gd name="T42" fmla="*/ 2147483647 w 107"/>
                <a:gd name="T43" fmla="*/ 2147483647 h 362"/>
                <a:gd name="T44" fmla="*/ 2147483647 w 107"/>
                <a:gd name="T45" fmla="*/ 2147483647 h 362"/>
                <a:gd name="T46" fmla="*/ 2147483647 w 107"/>
                <a:gd name="T47" fmla="*/ 2147483647 h 362"/>
                <a:gd name="T48" fmla="*/ 2147483647 w 107"/>
                <a:gd name="T49" fmla="*/ 2147483647 h 362"/>
                <a:gd name="T50" fmla="*/ 2147483647 w 107"/>
                <a:gd name="T51" fmla="*/ 2147483647 h 362"/>
                <a:gd name="T52" fmla="*/ 2147483647 w 107"/>
                <a:gd name="T53" fmla="*/ 2147483647 h 362"/>
                <a:gd name="T54" fmla="*/ 2147483647 w 107"/>
                <a:gd name="T55" fmla="*/ 2147483647 h 362"/>
                <a:gd name="T56" fmla="*/ 2147483647 w 107"/>
                <a:gd name="T57" fmla="*/ 2147483647 h 362"/>
                <a:gd name="T58" fmla="*/ 2147483647 w 107"/>
                <a:gd name="T59" fmla="*/ 2147483647 h 362"/>
                <a:gd name="T60" fmla="*/ 2147483647 w 107"/>
                <a:gd name="T61" fmla="*/ 2147483647 h 362"/>
                <a:gd name="T62" fmla="*/ 2147483647 w 107"/>
                <a:gd name="T63" fmla="*/ 2147483647 h 362"/>
                <a:gd name="T64" fmla="*/ 2147483647 w 107"/>
                <a:gd name="T65" fmla="*/ 2147483647 h 362"/>
                <a:gd name="T66" fmla="*/ 2147483647 w 107"/>
                <a:gd name="T67" fmla="*/ 2147483647 h 362"/>
                <a:gd name="T68" fmla="*/ 2147483647 w 107"/>
                <a:gd name="T69" fmla="*/ 2147483647 h 362"/>
                <a:gd name="T70" fmla="*/ 2147483647 w 107"/>
                <a:gd name="T71" fmla="*/ 2147483647 h 362"/>
                <a:gd name="T72" fmla="*/ 2147483647 w 107"/>
                <a:gd name="T73" fmla="*/ 2147483647 h 362"/>
                <a:gd name="T74" fmla="*/ 2147483647 w 107"/>
                <a:gd name="T75" fmla="*/ 2147483647 h 362"/>
                <a:gd name="T76" fmla="*/ 2147483647 w 107"/>
                <a:gd name="T77" fmla="*/ 2147483647 h 362"/>
                <a:gd name="T78" fmla="*/ 2147483647 w 107"/>
                <a:gd name="T79" fmla="*/ 2147483647 h 362"/>
                <a:gd name="T80" fmla="*/ 2147483647 w 107"/>
                <a:gd name="T81" fmla="*/ 2147483647 h 362"/>
                <a:gd name="T82" fmla="*/ 2147483647 w 107"/>
                <a:gd name="T83" fmla="*/ 2147483647 h 362"/>
                <a:gd name="T84" fmla="*/ 2147483647 w 107"/>
                <a:gd name="T85" fmla="*/ 2147483647 h 362"/>
                <a:gd name="T86" fmla="*/ 2147483647 w 107"/>
                <a:gd name="T87" fmla="*/ 2147483647 h 362"/>
                <a:gd name="T88" fmla="*/ 2147483647 w 107"/>
                <a:gd name="T89" fmla="*/ 2147483647 h 362"/>
                <a:gd name="T90" fmla="*/ 2147483647 w 107"/>
                <a:gd name="T91" fmla="*/ 2147483647 h 362"/>
                <a:gd name="T92" fmla="*/ 2147483647 w 107"/>
                <a:gd name="T93" fmla="*/ 2147483647 h 362"/>
                <a:gd name="T94" fmla="*/ 2147483647 w 107"/>
                <a:gd name="T95" fmla="*/ 2147483647 h 362"/>
                <a:gd name="T96" fmla="*/ 2147483647 w 107"/>
                <a:gd name="T97" fmla="*/ 2147483647 h 362"/>
                <a:gd name="T98" fmla="*/ 2147483647 w 107"/>
                <a:gd name="T99" fmla="*/ 2147483647 h 362"/>
                <a:gd name="T100" fmla="*/ 2147483647 w 107"/>
                <a:gd name="T101" fmla="*/ 2147483647 h 36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07"/>
                <a:gd name="T154" fmla="*/ 0 h 362"/>
                <a:gd name="T155" fmla="*/ 107 w 107"/>
                <a:gd name="T156" fmla="*/ 362 h 36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07" h="362">
                  <a:moveTo>
                    <a:pt x="32" y="271"/>
                  </a:moveTo>
                  <a:cubicBezTo>
                    <a:pt x="32" y="271"/>
                    <a:pt x="28" y="291"/>
                    <a:pt x="28" y="305"/>
                  </a:cubicBezTo>
                  <a:cubicBezTo>
                    <a:pt x="28" y="320"/>
                    <a:pt x="26" y="338"/>
                    <a:pt x="26" y="340"/>
                  </a:cubicBezTo>
                  <a:cubicBezTo>
                    <a:pt x="26" y="343"/>
                    <a:pt x="26" y="343"/>
                    <a:pt x="24" y="343"/>
                  </a:cubicBezTo>
                  <a:cubicBezTo>
                    <a:pt x="22" y="342"/>
                    <a:pt x="19" y="342"/>
                    <a:pt x="19" y="342"/>
                  </a:cubicBezTo>
                  <a:cubicBezTo>
                    <a:pt x="19" y="342"/>
                    <a:pt x="20" y="350"/>
                    <a:pt x="19" y="353"/>
                  </a:cubicBezTo>
                  <a:cubicBezTo>
                    <a:pt x="17" y="356"/>
                    <a:pt x="12" y="360"/>
                    <a:pt x="7" y="360"/>
                  </a:cubicBezTo>
                  <a:cubicBezTo>
                    <a:pt x="2" y="361"/>
                    <a:pt x="0" y="360"/>
                    <a:pt x="0" y="358"/>
                  </a:cubicBezTo>
                  <a:cubicBezTo>
                    <a:pt x="0" y="355"/>
                    <a:pt x="1" y="352"/>
                    <a:pt x="3" y="348"/>
                  </a:cubicBezTo>
                  <a:cubicBezTo>
                    <a:pt x="5" y="344"/>
                    <a:pt x="5" y="341"/>
                    <a:pt x="3" y="341"/>
                  </a:cubicBezTo>
                  <a:cubicBezTo>
                    <a:pt x="2" y="341"/>
                    <a:pt x="0" y="340"/>
                    <a:pt x="0" y="340"/>
                  </a:cubicBezTo>
                  <a:cubicBezTo>
                    <a:pt x="0" y="340"/>
                    <a:pt x="0" y="325"/>
                    <a:pt x="1" y="311"/>
                  </a:cubicBezTo>
                  <a:cubicBezTo>
                    <a:pt x="3" y="297"/>
                    <a:pt x="6" y="264"/>
                    <a:pt x="7" y="256"/>
                  </a:cubicBezTo>
                  <a:cubicBezTo>
                    <a:pt x="8" y="249"/>
                    <a:pt x="11" y="244"/>
                    <a:pt x="11" y="219"/>
                  </a:cubicBezTo>
                  <a:cubicBezTo>
                    <a:pt x="11" y="193"/>
                    <a:pt x="9" y="189"/>
                    <a:pt x="11" y="176"/>
                  </a:cubicBezTo>
                  <a:cubicBezTo>
                    <a:pt x="13" y="163"/>
                    <a:pt x="17" y="155"/>
                    <a:pt x="18" y="148"/>
                  </a:cubicBezTo>
                  <a:cubicBezTo>
                    <a:pt x="19" y="141"/>
                    <a:pt x="20" y="129"/>
                    <a:pt x="19" y="129"/>
                  </a:cubicBezTo>
                  <a:cubicBezTo>
                    <a:pt x="19" y="128"/>
                    <a:pt x="9" y="131"/>
                    <a:pt x="9" y="126"/>
                  </a:cubicBezTo>
                  <a:cubicBezTo>
                    <a:pt x="8" y="121"/>
                    <a:pt x="6" y="107"/>
                    <a:pt x="8" y="97"/>
                  </a:cubicBezTo>
                  <a:cubicBezTo>
                    <a:pt x="10" y="87"/>
                    <a:pt x="12" y="75"/>
                    <a:pt x="12" y="72"/>
                  </a:cubicBezTo>
                  <a:cubicBezTo>
                    <a:pt x="13" y="69"/>
                    <a:pt x="15" y="65"/>
                    <a:pt x="19" y="64"/>
                  </a:cubicBezTo>
                  <a:cubicBezTo>
                    <a:pt x="23" y="62"/>
                    <a:pt x="31" y="63"/>
                    <a:pt x="31" y="59"/>
                  </a:cubicBezTo>
                  <a:cubicBezTo>
                    <a:pt x="31" y="55"/>
                    <a:pt x="31" y="49"/>
                    <a:pt x="33" y="33"/>
                  </a:cubicBezTo>
                  <a:cubicBezTo>
                    <a:pt x="35" y="17"/>
                    <a:pt x="36" y="12"/>
                    <a:pt x="41" y="7"/>
                  </a:cubicBezTo>
                  <a:cubicBezTo>
                    <a:pt x="45" y="3"/>
                    <a:pt x="54" y="0"/>
                    <a:pt x="59" y="4"/>
                  </a:cubicBezTo>
                  <a:cubicBezTo>
                    <a:pt x="65" y="7"/>
                    <a:pt x="72" y="12"/>
                    <a:pt x="74" y="31"/>
                  </a:cubicBezTo>
                  <a:cubicBezTo>
                    <a:pt x="75" y="50"/>
                    <a:pt x="76" y="57"/>
                    <a:pt x="78" y="60"/>
                  </a:cubicBezTo>
                  <a:cubicBezTo>
                    <a:pt x="79" y="62"/>
                    <a:pt x="78" y="62"/>
                    <a:pt x="82" y="62"/>
                  </a:cubicBezTo>
                  <a:cubicBezTo>
                    <a:pt x="85" y="62"/>
                    <a:pt x="94" y="61"/>
                    <a:pt x="94" y="71"/>
                  </a:cubicBezTo>
                  <a:cubicBezTo>
                    <a:pt x="94" y="81"/>
                    <a:pt x="94" y="98"/>
                    <a:pt x="92" y="106"/>
                  </a:cubicBezTo>
                  <a:cubicBezTo>
                    <a:pt x="89" y="114"/>
                    <a:pt x="88" y="117"/>
                    <a:pt x="84" y="120"/>
                  </a:cubicBezTo>
                  <a:cubicBezTo>
                    <a:pt x="79" y="123"/>
                    <a:pt x="76" y="123"/>
                    <a:pt x="77" y="127"/>
                  </a:cubicBezTo>
                  <a:cubicBezTo>
                    <a:pt x="78" y="130"/>
                    <a:pt x="79" y="146"/>
                    <a:pt x="83" y="160"/>
                  </a:cubicBezTo>
                  <a:cubicBezTo>
                    <a:pt x="88" y="175"/>
                    <a:pt x="90" y="177"/>
                    <a:pt x="91" y="209"/>
                  </a:cubicBezTo>
                  <a:cubicBezTo>
                    <a:pt x="92" y="241"/>
                    <a:pt x="91" y="246"/>
                    <a:pt x="95" y="263"/>
                  </a:cubicBezTo>
                  <a:cubicBezTo>
                    <a:pt x="98" y="280"/>
                    <a:pt x="103" y="292"/>
                    <a:pt x="103" y="310"/>
                  </a:cubicBezTo>
                  <a:cubicBezTo>
                    <a:pt x="104" y="329"/>
                    <a:pt x="106" y="336"/>
                    <a:pt x="106" y="338"/>
                  </a:cubicBezTo>
                  <a:cubicBezTo>
                    <a:pt x="107" y="341"/>
                    <a:pt x="103" y="341"/>
                    <a:pt x="103" y="341"/>
                  </a:cubicBezTo>
                  <a:cubicBezTo>
                    <a:pt x="103" y="341"/>
                    <a:pt x="102" y="345"/>
                    <a:pt x="104" y="349"/>
                  </a:cubicBezTo>
                  <a:cubicBezTo>
                    <a:pt x="106" y="353"/>
                    <a:pt x="106" y="358"/>
                    <a:pt x="106" y="360"/>
                  </a:cubicBezTo>
                  <a:cubicBezTo>
                    <a:pt x="105" y="362"/>
                    <a:pt x="101" y="362"/>
                    <a:pt x="97" y="361"/>
                  </a:cubicBezTo>
                  <a:cubicBezTo>
                    <a:pt x="93" y="360"/>
                    <a:pt x="88" y="357"/>
                    <a:pt x="88" y="352"/>
                  </a:cubicBezTo>
                  <a:cubicBezTo>
                    <a:pt x="88" y="347"/>
                    <a:pt x="88" y="342"/>
                    <a:pt x="87" y="343"/>
                  </a:cubicBezTo>
                  <a:cubicBezTo>
                    <a:pt x="86" y="343"/>
                    <a:pt x="77" y="343"/>
                    <a:pt x="77" y="341"/>
                  </a:cubicBezTo>
                  <a:cubicBezTo>
                    <a:pt x="77" y="339"/>
                    <a:pt x="74" y="315"/>
                    <a:pt x="73" y="305"/>
                  </a:cubicBezTo>
                  <a:cubicBezTo>
                    <a:pt x="72" y="296"/>
                    <a:pt x="71" y="268"/>
                    <a:pt x="69" y="259"/>
                  </a:cubicBezTo>
                  <a:cubicBezTo>
                    <a:pt x="66" y="250"/>
                    <a:pt x="67" y="239"/>
                    <a:pt x="62" y="222"/>
                  </a:cubicBezTo>
                  <a:cubicBezTo>
                    <a:pt x="58" y="205"/>
                    <a:pt x="53" y="188"/>
                    <a:pt x="51" y="186"/>
                  </a:cubicBezTo>
                  <a:cubicBezTo>
                    <a:pt x="49" y="184"/>
                    <a:pt x="47" y="190"/>
                    <a:pt x="46" y="196"/>
                  </a:cubicBezTo>
                  <a:cubicBezTo>
                    <a:pt x="44" y="203"/>
                    <a:pt x="39" y="225"/>
                    <a:pt x="37" y="239"/>
                  </a:cubicBezTo>
                  <a:cubicBezTo>
                    <a:pt x="35" y="253"/>
                    <a:pt x="33" y="267"/>
                    <a:pt x="32" y="271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5" name="Freeform 21"/>
            <p:cNvSpPr>
              <a:spLocks/>
            </p:cNvSpPr>
            <p:nvPr/>
          </p:nvSpPr>
          <p:spPr bwMode="auto">
            <a:xfrm>
              <a:off x="2992438" y="2249488"/>
              <a:ext cx="280988" cy="330200"/>
            </a:xfrm>
            <a:custGeom>
              <a:avLst/>
              <a:gdLst>
                <a:gd name="T0" fmla="*/ 2147483647 w 17"/>
                <a:gd name="T1" fmla="*/ 2147483647 h 20"/>
                <a:gd name="T2" fmla="*/ 2147483647 w 17"/>
                <a:gd name="T3" fmla="*/ 2147483647 h 20"/>
                <a:gd name="T4" fmla="*/ 2147483647 w 17"/>
                <a:gd name="T5" fmla="*/ 2147483647 h 20"/>
                <a:gd name="T6" fmla="*/ 2147483647 w 17"/>
                <a:gd name="T7" fmla="*/ 2147483647 h 20"/>
                <a:gd name="T8" fmla="*/ 2147483647 w 17"/>
                <a:gd name="T9" fmla="*/ 2147483647 h 20"/>
                <a:gd name="T10" fmla="*/ 2147483647 w 17"/>
                <a:gd name="T11" fmla="*/ 2147483647 h 20"/>
                <a:gd name="T12" fmla="*/ 2147483647 w 17"/>
                <a:gd name="T13" fmla="*/ 2147483647 h 20"/>
                <a:gd name="T14" fmla="*/ 2147483647 w 17"/>
                <a:gd name="T15" fmla="*/ 2147483647 h 20"/>
                <a:gd name="T16" fmla="*/ 2147483647 w 17"/>
                <a:gd name="T17" fmla="*/ 2147483647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7"/>
                <a:gd name="T28" fmla="*/ 0 h 20"/>
                <a:gd name="T29" fmla="*/ 17 w 17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7" h="20">
                  <a:moveTo>
                    <a:pt x="14" y="20"/>
                  </a:moveTo>
                  <a:cubicBezTo>
                    <a:pt x="14" y="20"/>
                    <a:pt x="17" y="17"/>
                    <a:pt x="17" y="14"/>
                  </a:cubicBezTo>
                  <a:cubicBezTo>
                    <a:pt x="17" y="12"/>
                    <a:pt x="16" y="10"/>
                    <a:pt x="16" y="8"/>
                  </a:cubicBezTo>
                  <a:cubicBezTo>
                    <a:pt x="16" y="6"/>
                    <a:pt x="16" y="4"/>
                    <a:pt x="14" y="4"/>
                  </a:cubicBezTo>
                  <a:cubicBezTo>
                    <a:pt x="13" y="4"/>
                    <a:pt x="8" y="1"/>
                    <a:pt x="6" y="1"/>
                  </a:cubicBezTo>
                  <a:cubicBezTo>
                    <a:pt x="4" y="0"/>
                    <a:pt x="3" y="8"/>
                    <a:pt x="2" y="10"/>
                  </a:cubicBezTo>
                  <a:cubicBezTo>
                    <a:pt x="1" y="13"/>
                    <a:pt x="0" y="19"/>
                    <a:pt x="2" y="19"/>
                  </a:cubicBezTo>
                  <a:cubicBezTo>
                    <a:pt x="3" y="19"/>
                    <a:pt x="8" y="18"/>
                    <a:pt x="9" y="19"/>
                  </a:cubicBezTo>
                  <a:cubicBezTo>
                    <a:pt x="11" y="20"/>
                    <a:pt x="13" y="20"/>
                    <a:pt x="14" y="2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6" name="Freeform 22"/>
            <p:cNvSpPr>
              <a:spLocks/>
            </p:cNvSpPr>
            <p:nvPr/>
          </p:nvSpPr>
          <p:spPr bwMode="auto">
            <a:xfrm>
              <a:off x="3455988" y="2116138"/>
              <a:ext cx="263525" cy="347663"/>
            </a:xfrm>
            <a:custGeom>
              <a:avLst/>
              <a:gdLst>
                <a:gd name="T0" fmla="*/ 2147483647 w 16"/>
                <a:gd name="T1" fmla="*/ 2147483647 h 21"/>
                <a:gd name="T2" fmla="*/ 2147483647 w 16"/>
                <a:gd name="T3" fmla="*/ 2147483647 h 21"/>
                <a:gd name="T4" fmla="*/ 2147483647 w 16"/>
                <a:gd name="T5" fmla="*/ 2147483647 h 21"/>
                <a:gd name="T6" fmla="*/ 2147483647 w 16"/>
                <a:gd name="T7" fmla="*/ 2147483647 h 21"/>
                <a:gd name="T8" fmla="*/ 0 w 16"/>
                <a:gd name="T9" fmla="*/ 2147483647 h 21"/>
                <a:gd name="T10" fmla="*/ 2147483647 w 16"/>
                <a:gd name="T11" fmla="*/ 2147483647 h 21"/>
                <a:gd name="T12" fmla="*/ 2147483647 w 16"/>
                <a:gd name="T13" fmla="*/ 2147483647 h 21"/>
                <a:gd name="T14" fmla="*/ 0 w 16"/>
                <a:gd name="T15" fmla="*/ 2147483647 h 21"/>
                <a:gd name="T16" fmla="*/ 2147483647 w 16"/>
                <a:gd name="T17" fmla="*/ 2147483647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21"/>
                <a:gd name="T29" fmla="*/ 16 w 16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21">
                  <a:moveTo>
                    <a:pt x="12" y="21"/>
                  </a:moveTo>
                  <a:cubicBezTo>
                    <a:pt x="13" y="21"/>
                    <a:pt x="16" y="19"/>
                    <a:pt x="15" y="16"/>
                  </a:cubicBezTo>
                  <a:cubicBezTo>
                    <a:pt x="13" y="13"/>
                    <a:pt x="12" y="10"/>
                    <a:pt x="12" y="6"/>
                  </a:cubicBezTo>
                  <a:cubicBezTo>
                    <a:pt x="12" y="3"/>
                    <a:pt x="11" y="2"/>
                    <a:pt x="8" y="2"/>
                  </a:cubicBezTo>
                  <a:cubicBezTo>
                    <a:pt x="4" y="1"/>
                    <a:pt x="0" y="0"/>
                    <a:pt x="0" y="3"/>
                  </a:cubicBezTo>
                  <a:cubicBezTo>
                    <a:pt x="0" y="6"/>
                    <a:pt x="2" y="9"/>
                    <a:pt x="2" y="11"/>
                  </a:cubicBezTo>
                  <a:cubicBezTo>
                    <a:pt x="2" y="13"/>
                    <a:pt x="1" y="13"/>
                    <a:pt x="1" y="13"/>
                  </a:cubicBezTo>
                  <a:cubicBezTo>
                    <a:pt x="1" y="13"/>
                    <a:pt x="0" y="16"/>
                    <a:pt x="0" y="18"/>
                  </a:cubicBezTo>
                  <a:cubicBezTo>
                    <a:pt x="0" y="21"/>
                    <a:pt x="10" y="21"/>
                    <a:pt x="12" y="21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7" name="Freeform 23"/>
            <p:cNvSpPr>
              <a:spLocks/>
            </p:cNvSpPr>
            <p:nvPr/>
          </p:nvSpPr>
          <p:spPr bwMode="auto">
            <a:xfrm>
              <a:off x="2809875" y="2860675"/>
              <a:ext cx="1092200" cy="247650"/>
            </a:xfrm>
            <a:custGeom>
              <a:avLst/>
              <a:gdLst>
                <a:gd name="T0" fmla="*/ 2147483647 w 66"/>
                <a:gd name="T1" fmla="*/ 2147483647 h 15"/>
                <a:gd name="T2" fmla="*/ 2147483647 w 66"/>
                <a:gd name="T3" fmla="*/ 2147483647 h 15"/>
                <a:gd name="T4" fmla="*/ 2147483647 w 66"/>
                <a:gd name="T5" fmla="*/ 2147483647 h 15"/>
                <a:gd name="T6" fmla="*/ 0 w 66"/>
                <a:gd name="T7" fmla="*/ 2147483647 h 15"/>
                <a:gd name="T8" fmla="*/ 2147483647 w 66"/>
                <a:gd name="T9" fmla="*/ 2147483647 h 15"/>
                <a:gd name="T10" fmla="*/ 2147483647 w 66"/>
                <a:gd name="T11" fmla="*/ 2147483647 h 15"/>
                <a:gd name="T12" fmla="*/ 2147483647 w 66"/>
                <a:gd name="T13" fmla="*/ 2147483647 h 15"/>
                <a:gd name="T14" fmla="*/ 2147483647 w 66"/>
                <a:gd name="T15" fmla="*/ 2147483647 h 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15"/>
                <a:gd name="T26" fmla="*/ 66 w 66"/>
                <a:gd name="T27" fmla="*/ 15 h 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15">
                  <a:moveTo>
                    <a:pt x="66" y="9"/>
                  </a:moveTo>
                  <a:cubicBezTo>
                    <a:pt x="66" y="9"/>
                    <a:pt x="59" y="15"/>
                    <a:pt x="41" y="15"/>
                  </a:cubicBezTo>
                  <a:cubicBezTo>
                    <a:pt x="22" y="15"/>
                    <a:pt x="23" y="15"/>
                    <a:pt x="14" y="12"/>
                  </a:cubicBezTo>
                  <a:cubicBezTo>
                    <a:pt x="5" y="9"/>
                    <a:pt x="0" y="8"/>
                    <a:pt x="0" y="8"/>
                  </a:cubicBezTo>
                  <a:cubicBezTo>
                    <a:pt x="2" y="1"/>
                    <a:pt x="2" y="1"/>
                    <a:pt x="2" y="1"/>
                  </a:cubicBezTo>
                  <a:cubicBezTo>
                    <a:pt x="2" y="1"/>
                    <a:pt x="14" y="0"/>
                    <a:pt x="33" y="2"/>
                  </a:cubicBezTo>
                  <a:cubicBezTo>
                    <a:pt x="52" y="4"/>
                    <a:pt x="66" y="7"/>
                    <a:pt x="66" y="7"/>
                  </a:cubicBezTo>
                  <a:lnTo>
                    <a:pt x="66" y="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8" name="Freeform 24"/>
            <p:cNvSpPr>
              <a:spLocks/>
            </p:cNvSpPr>
            <p:nvPr/>
          </p:nvSpPr>
          <p:spPr bwMode="auto">
            <a:xfrm>
              <a:off x="3025775" y="1455738"/>
              <a:ext cx="711200" cy="825500"/>
            </a:xfrm>
            <a:custGeom>
              <a:avLst/>
              <a:gdLst>
                <a:gd name="T0" fmla="*/ 2147483647 w 43"/>
                <a:gd name="T1" fmla="*/ 2147483647 h 50"/>
                <a:gd name="T2" fmla="*/ 2147483647 w 43"/>
                <a:gd name="T3" fmla="*/ 2147483647 h 50"/>
                <a:gd name="T4" fmla="*/ 2147483647 w 43"/>
                <a:gd name="T5" fmla="*/ 2147483647 h 50"/>
                <a:gd name="T6" fmla="*/ 2147483647 w 43"/>
                <a:gd name="T7" fmla="*/ 0 h 50"/>
                <a:gd name="T8" fmla="*/ 2147483647 w 43"/>
                <a:gd name="T9" fmla="*/ 2147483647 h 50"/>
                <a:gd name="T10" fmla="*/ 2147483647 w 43"/>
                <a:gd name="T11" fmla="*/ 214748364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50"/>
                <a:gd name="T20" fmla="*/ 43 w 43"/>
                <a:gd name="T21" fmla="*/ 50 h 5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50">
                  <a:moveTo>
                    <a:pt x="22" y="50"/>
                  </a:moveTo>
                  <a:cubicBezTo>
                    <a:pt x="22" y="50"/>
                    <a:pt x="27" y="31"/>
                    <a:pt x="35" y="21"/>
                  </a:cubicBezTo>
                  <a:cubicBezTo>
                    <a:pt x="43" y="11"/>
                    <a:pt x="42" y="6"/>
                    <a:pt x="42" y="3"/>
                  </a:cubicBezTo>
                  <a:cubicBezTo>
                    <a:pt x="42" y="0"/>
                    <a:pt x="23" y="10"/>
                    <a:pt x="6" y="0"/>
                  </a:cubicBezTo>
                  <a:cubicBezTo>
                    <a:pt x="6" y="0"/>
                    <a:pt x="0" y="11"/>
                    <a:pt x="5" y="17"/>
                  </a:cubicBezTo>
                  <a:cubicBezTo>
                    <a:pt x="15" y="28"/>
                    <a:pt x="21" y="46"/>
                    <a:pt x="22" y="5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1446" name="群組 35"/>
          <p:cNvGrpSpPr>
            <a:grpSpLocks/>
          </p:cNvGrpSpPr>
          <p:nvPr/>
        </p:nvGrpSpPr>
        <p:grpSpPr bwMode="auto">
          <a:xfrm>
            <a:off x="6443663" y="333375"/>
            <a:ext cx="1927225" cy="6369050"/>
            <a:chOff x="4427984" y="346075"/>
            <a:chExt cx="1927225" cy="6369050"/>
          </a:xfrm>
        </p:grpSpPr>
        <p:sp>
          <p:nvSpPr>
            <p:cNvPr id="61448" name="Freeform 28"/>
            <p:cNvSpPr>
              <a:spLocks/>
            </p:cNvSpPr>
            <p:nvPr/>
          </p:nvSpPr>
          <p:spPr bwMode="auto">
            <a:xfrm>
              <a:off x="4427984" y="346075"/>
              <a:ext cx="1927225" cy="6369050"/>
            </a:xfrm>
            <a:custGeom>
              <a:avLst/>
              <a:gdLst>
                <a:gd name="T0" fmla="*/ 2147483647 w 113"/>
                <a:gd name="T1" fmla="*/ 2147483647 h 373"/>
                <a:gd name="T2" fmla="*/ 2147483647 w 113"/>
                <a:gd name="T3" fmla="*/ 2147483647 h 373"/>
                <a:gd name="T4" fmla="*/ 2147483647 w 113"/>
                <a:gd name="T5" fmla="*/ 2147483647 h 373"/>
                <a:gd name="T6" fmla="*/ 2147483647 w 113"/>
                <a:gd name="T7" fmla="*/ 2147483647 h 373"/>
                <a:gd name="T8" fmla="*/ 2147483647 w 113"/>
                <a:gd name="T9" fmla="*/ 2147483647 h 373"/>
                <a:gd name="T10" fmla="*/ 2147483647 w 113"/>
                <a:gd name="T11" fmla="*/ 2147483647 h 373"/>
                <a:gd name="T12" fmla="*/ 2147483647 w 113"/>
                <a:gd name="T13" fmla="*/ 2147483647 h 373"/>
                <a:gd name="T14" fmla="*/ 2147483647 w 113"/>
                <a:gd name="T15" fmla="*/ 2147483647 h 373"/>
                <a:gd name="T16" fmla="*/ 2147483647 w 113"/>
                <a:gd name="T17" fmla="*/ 2147483647 h 373"/>
                <a:gd name="T18" fmla="*/ 2147483647 w 113"/>
                <a:gd name="T19" fmla="*/ 2147483647 h 373"/>
                <a:gd name="T20" fmla="*/ 2147483647 w 113"/>
                <a:gd name="T21" fmla="*/ 2147483647 h 373"/>
                <a:gd name="T22" fmla="*/ 2147483647 w 113"/>
                <a:gd name="T23" fmla="*/ 2147483647 h 373"/>
                <a:gd name="T24" fmla="*/ 2147483647 w 113"/>
                <a:gd name="T25" fmla="*/ 2147483647 h 373"/>
                <a:gd name="T26" fmla="*/ 2147483647 w 113"/>
                <a:gd name="T27" fmla="*/ 2147483647 h 373"/>
                <a:gd name="T28" fmla="*/ 2147483647 w 113"/>
                <a:gd name="T29" fmla="*/ 2147483647 h 373"/>
                <a:gd name="T30" fmla="*/ 2147483647 w 113"/>
                <a:gd name="T31" fmla="*/ 2147483647 h 373"/>
                <a:gd name="T32" fmla="*/ 2147483647 w 113"/>
                <a:gd name="T33" fmla="*/ 2147483647 h 373"/>
                <a:gd name="T34" fmla="*/ 2147483647 w 113"/>
                <a:gd name="T35" fmla="*/ 2147483647 h 373"/>
                <a:gd name="T36" fmla="*/ 2147483647 w 113"/>
                <a:gd name="T37" fmla="*/ 2147483647 h 373"/>
                <a:gd name="T38" fmla="*/ 2147483647 w 113"/>
                <a:gd name="T39" fmla="*/ 2147483647 h 373"/>
                <a:gd name="T40" fmla="*/ 2147483647 w 113"/>
                <a:gd name="T41" fmla="*/ 2147483647 h 373"/>
                <a:gd name="T42" fmla="*/ 2147483647 w 113"/>
                <a:gd name="T43" fmla="*/ 2147483647 h 373"/>
                <a:gd name="T44" fmla="*/ 2147483647 w 113"/>
                <a:gd name="T45" fmla="*/ 2147483647 h 373"/>
                <a:gd name="T46" fmla="*/ 2147483647 w 113"/>
                <a:gd name="T47" fmla="*/ 2147483647 h 373"/>
                <a:gd name="T48" fmla="*/ 2147483647 w 113"/>
                <a:gd name="T49" fmla="*/ 2147483647 h 373"/>
                <a:gd name="T50" fmla="*/ 2147483647 w 113"/>
                <a:gd name="T51" fmla="*/ 2147483647 h 373"/>
                <a:gd name="T52" fmla="*/ 2147483647 w 113"/>
                <a:gd name="T53" fmla="*/ 2147483647 h 373"/>
                <a:gd name="T54" fmla="*/ 2147483647 w 113"/>
                <a:gd name="T55" fmla="*/ 2147483647 h 373"/>
                <a:gd name="T56" fmla="*/ 2147483647 w 113"/>
                <a:gd name="T57" fmla="*/ 2147483647 h 373"/>
                <a:gd name="T58" fmla="*/ 2147483647 w 113"/>
                <a:gd name="T59" fmla="*/ 2147483647 h 373"/>
                <a:gd name="T60" fmla="*/ 2147483647 w 113"/>
                <a:gd name="T61" fmla="*/ 2147483647 h 373"/>
                <a:gd name="T62" fmla="*/ 2147483647 w 113"/>
                <a:gd name="T63" fmla="*/ 2147483647 h 373"/>
                <a:gd name="T64" fmla="*/ 2147483647 w 113"/>
                <a:gd name="T65" fmla="*/ 2147483647 h 373"/>
                <a:gd name="T66" fmla="*/ 2147483647 w 113"/>
                <a:gd name="T67" fmla="*/ 2147483647 h 373"/>
                <a:gd name="T68" fmla="*/ 2147483647 w 113"/>
                <a:gd name="T69" fmla="*/ 2147483647 h 373"/>
                <a:gd name="T70" fmla="*/ 2147483647 w 113"/>
                <a:gd name="T71" fmla="*/ 2147483647 h 373"/>
                <a:gd name="T72" fmla="*/ 2147483647 w 113"/>
                <a:gd name="T73" fmla="*/ 2147483647 h 373"/>
                <a:gd name="T74" fmla="*/ 2147483647 w 113"/>
                <a:gd name="T75" fmla="*/ 2147483647 h 373"/>
                <a:gd name="T76" fmla="*/ 2147483647 w 113"/>
                <a:gd name="T77" fmla="*/ 2147483647 h 373"/>
                <a:gd name="T78" fmla="*/ 2147483647 w 113"/>
                <a:gd name="T79" fmla="*/ 2147483647 h 37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13"/>
                <a:gd name="T121" fmla="*/ 0 h 373"/>
                <a:gd name="T122" fmla="*/ 113 w 113"/>
                <a:gd name="T123" fmla="*/ 373 h 37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13" h="373">
                  <a:moveTo>
                    <a:pt x="89" y="358"/>
                  </a:moveTo>
                  <a:cubicBezTo>
                    <a:pt x="89" y="358"/>
                    <a:pt x="78" y="350"/>
                    <a:pt x="79" y="347"/>
                  </a:cubicBezTo>
                  <a:cubicBezTo>
                    <a:pt x="81" y="344"/>
                    <a:pt x="84" y="337"/>
                    <a:pt x="82" y="334"/>
                  </a:cubicBezTo>
                  <a:cubicBezTo>
                    <a:pt x="79" y="330"/>
                    <a:pt x="76" y="327"/>
                    <a:pt x="77" y="321"/>
                  </a:cubicBezTo>
                  <a:cubicBezTo>
                    <a:pt x="78" y="315"/>
                    <a:pt x="85" y="278"/>
                    <a:pt x="86" y="259"/>
                  </a:cubicBezTo>
                  <a:cubicBezTo>
                    <a:pt x="88" y="241"/>
                    <a:pt x="89" y="228"/>
                    <a:pt x="91" y="219"/>
                  </a:cubicBezTo>
                  <a:cubicBezTo>
                    <a:pt x="93" y="210"/>
                    <a:pt x="96" y="201"/>
                    <a:pt x="96" y="201"/>
                  </a:cubicBezTo>
                  <a:cubicBezTo>
                    <a:pt x="96" y="201"/>
                    <a:pt x="102" y="206"/>
                    <a:pt x="103" y="204"/>
                  </a:cubicBezTo>
                  <a:cubicBezTo>
                    <a:pt x="104" y="202"/>
                    <a:pt x="106" y="189"/>
                    <a:pt x="106" y="185"/>
                  </a:cubicBezTo>
                  <a:cubicBezTo>
                    <a:pt x="106" y="182"/>
                    <a:pt x="105" y="182"/>
                    <a:pt x="107" y="176"/>
                  </a:cubicBezTo>
                  <a:cubicBezTo>
                    <a:pt x="109" y="170"/>
                    <a:pt x="110" y="166"/>
                    <a:pt x="110" y="161"/>
                  </a:cubicBezTo>
                  <a:cubicBezTo>
                    <a:pt x="111" y="157"/>
                    <a:pt x="111" y="153"/>
                    <a:pt x="112" y="148"/>
                  </a:cubicBezTo>
                  <a:cubicBezTo>
                    <a:pt x="112" y="143"/>
                    <a:pt x="113" y="140"/>
                    <a:pt x="112" y="134"/>
                  </a:cubicBezTo>
                  <a:cubicBezTo>
                    <a:pt x="110" y="128"/>
                    <a:pt x="110" y="119"/>
                    <a:pt x="108" y="113"/>
                  </a:cubicBezTo>
                  <a:cubicBezTo>
                    <a:pt x="106" y="107"/>
                    <a:pt x="106" y="96"/>
                    <a:pt x="106" y="88"/>
                  </a:cubicBezTo>
                  <a:cubicBezTo>
                    <a:pt x="105" y="80"/>
                    <a:pt x="106" y="76"/>
                    <a:pt x="103" y="75"/>
                  </a:cubicBezTo>
                  <a:cubicBezTo>
                    <a:pt x="100" y="73"/>
                    <a:pt x="78" y="63"/>
                    <a:pt x="77" y="61"/>
                  </a:cubicBezTo>
                  <a:cubicBezTo>
                    <a:pt x="77" y="61"/>
                    <a:pt x="76" y="59"/>
                    <a:pt x="77" y="56"/>
                  </a:cubicBezTo>
                  <a:cubicBezTo>
                    <a:pt x="78" y="52"/>
                    <a:pt x="79" y="46"/>
                    <a:pt x="80" y="46"/>
                  </a:cubicBezTo>
                  <a:cubicBezTo>
                    <a:pt x="80" y="45"/>
                    <a:pt x="82" y="47"/>
                    <a:pt x="83" y="43"/>
                  </a:cubicBezTo>
                  <a:cubicBezTo>
                    <a:pt x="85" y="40"/>
                    <a:pt x="85" y="37"/>
                    <a:pt x="86" y="35"/>
                  </a:cubicBezTo>
                  <a:cubicBezTo>
                    <a:pt x="87" y="33"/>
                    <a:pt x="86" y="31"/>
                    <a:pt x="85" y="32"/>
                  </a:cubicBezTo>
                  <a:cubicBezTo>
                    <a:pt x="83" y="33"/>
                    <a:pt x="84" y="32"/>
                    <a:pt x="84" y="32"/>
                  </a:cubicBezTo>
                  <a:cubicBezTo>
                    <a:pt x="84" y="32"/>
                    <a:pt x="89" y="21"/>
                    <a:pt x="81" y="11"/>
                  </a:cubicBezTo>
                  <a:cubicBezTo>
                    <a:pt x="80" y="9"/>
                    <a:pt x="68" y="0"/>
                    <a:pt x="55" y="13"/>
                  </a:cubicBezTo>
                  <a:cubicBezTo>
                    <a:pt x="55" y="13"/>
                    <a:pt x="52" y="15"/>
                    <a:pt x="52" y="22"/>
                  </a:cubicBezTo>
                  <a:cubicBezTo>
                    <a:pt x="52" y="22"/>
                    <a:pt x="53" y="29"/>
                    <a:pt x="53" y="30"/>
                  </a:cubicBezTo>
                  <a:cubicBezTo>
                    <a:pt x="53" y="31"/>
                    <a:pt x="49" y="27"/>
                    <a:pt x="49" y="32"/>
                  </a:cubicBezTo>
                  <a:cubicBezTo>
                    <a:pt x="49" y="36"/>
                    <a:pt x="49" y="39"/>
                    <a:pt x="52" y="42"/>
                  </a:cubicBezTo>
                  <a:cubicBezTo>
                    <a:pt x="52" y="42"/>
                    <a:pt x="52" y="43"/>
                    <a:pt x="54" y="43"/>
                  </a:cubicBezTo>
                  <a:cubicBezTo>
                    <a:pt x="54" y="43"/>
                    <a:pt x="54" y="50"/>
                    <a:pt x="54" y="51"/>
                  </a:cubicBezTo>
                  <a:cubicBezTo>
                    <a:pt x="53" y="52"/>
                    <a:pt x="47" y="57"/>
                    <a:pt x="45" y="58"/>
                  </a:cubicBezTo>
                  <a:cubicBezTo>
                    <a:pt x="41" y="60"/>
                    <a:pt x="21" y="65"/>
                    <a:pt x="20" y="65"/>
                  </a:cubicBezTo>
                  <a:cubicBezTo>
                    <a:pt x="18" y="66"/>
                    <a:pt x="15" y="68"/>
                    <a:pt x="14" y="71"/>
                  </a:cubicBezTo>
                  <a:cubicBezTo>
                    <a:pt x="13" y="73"/>
                    <a:pt x="13" y="77"/>
                    <a:pt x="12" y="79"/>
                  </a:cubicBezTo>
                  <a:cubicBezTo>
                    <a:pt x="12" y="82"/>
                    <a:pt x="10" y="89"/>
                    <a:pt x="8" y="94"/>
                  </a:cubicBezTo>
                  <a:cubicBezTo>
                    <a:pt x="6" y="99"/>
                    <a:pt x="4" y="110"/>
                    <a:pt x="3" y="114"/>
                  </a:cubicBezTo>
                  <a:cubicBezTo>
                    <a:pt x="3" y="118"/>
                    <a:pt x="0" y="132"/>
                    <a:pt x="1" y="135"/>
                  </a:cubicBezTo>
                  <a:cubicBezTo>
                    <a:pt x="3" y="138"/>
                    <a:pt x="5" y="140"/>
                    <a:pt x="7" y="142"/>
                  </a:cubicBezTo>
                  <a:cubicBezTo>
                    <a:pt x="9" y="143"/>
                    <a:pt x="21" y="152"/>
                    <a:pt x="21" y="153"/>
                  </a:cubicBezTo>
                  <a:cubicBezTo>
                    <a:pt x="22" y="154"/>
                    <a:pt x="21" y="155"/>
                    <a:pt x="21" y="157"/>
                  </a:cubicBezTo>
                  <a:cubicBezTo>
                    <a:pt x="20" y="159"/>
                    <a:pt x="19" y="163"/>
                    <a:pt x="19" y="165"/>
                  </a:cubicBezTo>
                  <a:cubicBezTo>
                    <a:pt x="19" y="167"/>
                    <a:pt x="16" y="190"/>
                    <a:pt x="16" y="192"/>
                  </a:cubicBezTo>
                  <a:cubicBezTo>
                    <a:pt x="16" y="195"/>
                    <a:pt x="14" y="202"/>
                    <a:pt x="16" y="204"/>
                  </a:cubicBezTo>
                  <a:cubicBezTo>
                    <a:pt x="17" y="205"/>
                    <a:pt x="19" y="206"/>
                    <a:pt x="19" y="207"/>
                  </a:cubicBezTo>
                  <a:cubicBezTo>
                    <a:pt x="19" y="207"/>
                    <a:pt x="20" y="210"/>
                    <a:pt x="20" y="212"/>
                  </a:cubicBezTo>
                  <a:cubicBezTo>
                    <a:pt x="20" y="214"/>
                    <a:pt x="21" y="240"/>
                    <a:pt x="20" y="247"/>
                  </a:cubicBezTo>
                  <a:cubicBezTo>
                    <a:pt x="19" y="254"/>
                    <a:pt x="19" y="263"/>
                    <a:pt x="18" y="265"/>
                  </a:cubicBezTo>
                  <a:cubicBezTo>
                    <a:pt x="17" y="267"/>
                    <a:pt x="13" y="289"/>
                    <a:pt x="13" y="292"/>
                  </a:cubicBezTo>
                  <a:cubicBezTo>
                    <a:pt x="12" y="296"/>
                    <a:pt x="11" y="324"/>
                    <a:pt x="10" y="327"/>
                  </a:cubicBezTo>
                  <a:cubicBezTo>
                    <a:pt x="9" y="329"/>
                    <a:pt x="7" y="339"/>
                    <a:pt x="8" y="342"/>
                  </a:cubicBezTo>
                  <a:cubicBezTo>
                    <a:pt x="9" y="345"/>
                    <a:pt x="11" y="351"/>
                    <a:pt x="11" y="353"/>
                  </a:cubicBezTo>
                  <a:cubicBezTo>
                    <a:pt x="12" y="355"/>
                    <a:pt x="12" y="358"/>
                    <a:pt x="11" y="359"/>
                  </a:cubicBezTo>
                  <a:cubicBezTo>
                    <a:pt x="10" y="360"/>
                    <a:pt x="5" y="365"/>
                    <a:pt x="7" y="368"/>
                  </a:cubicBezTo>
                  <a:cubicBezTo>
                    <a:pt x="10" y="370"/>
                    <a:pt x="14" y="372"/>
                    <a:pt x="16" y="372"/>
                  </a:cubicBezTo>
                  <a:cubicBezTo>
                    <a:pt x="18" y="373"/>
                    <a:pt x="22" y="372"/>
                    <a:pt x="24" y="372"/>
                  </a:cubicBezTo>
                  <a:cubicBezTo>
                    <a:pt x="26" y="371"/>
                    <a:pt x="30" y="370"/>
                    <a:pt x="30" y="368"/>
                  </a:cubicBezTo>
                  <a:cubicBezTo>
                    <a:pt x="30" y="365"/>
                    <a:pt x="28" y="361"/>
                    <a:pt x="28" y="359"/>
                  </a:cubicBezTo>
                  <a:cubicBezTo>
                    <a:pt x="29" y="357"/>
                    <a:pt x="29" y="357"/>
                    <a:pt x="30" y="355"/>
                  </a:cubicBezTo>
                  <a:cubicBezTo>
                    <a:pt x="31" y="354"/>
                    <a:pt x="35" y="349"/>
                    <a:pt x="36" y="344"/>
                  </a:cubicBezTo>
                  <a:cubicBezTo>
                    <a:pt x="37" y="339"/>
                    <a:pt x="39" y="321"/>
                    <a:pt x="38" y="315"/>
                  </a:cubicBezTo>
                  <a:cubicBezTo>
                    <a:pt x="38" y="308"/>
                    <a:pt x="39" y="294"/>
                    <a:pt x="40" y="288"/>
                  </a:cubicBezTo>
                  <a:cubicBezTo>
                    <a:pt x="40" y="281"/>
                    <a:pt x="44" y="260"/>
                    <a:pt x="46" y="254"/>
                  </a:cubicBezTo>
                  <a:cubicBezTo>
                    <a:pt x="47" y="247"/>
                    <a:pt x="48" y="239"/>
                    <a:pt x="50" y="231"/>
                  </a:cubicBezTo>
                  <a:cubicBezTo>
                    <a:pt x="51" y="223"/>
                    <a:pt x="53" y="213"/>
                    <a:pt x="53" y="211"/>
                  </a:cubicBezTo>
                  <a:cubicBezTo>
                    <a:pt x="54" y="209"/>
                    <a:pt x="54" y="217"/>
                    <a:pt x="54" y="217"/>
                  </a:cubicBezTo>
                  <a:cubicBezTo>
                    <a:pt x="54" y="218"/>
                    <a:pt x="55" y="241"/>
                    <a:pt x="55" y="247"/>
                  </a:cubicBezTo>
                  <a:cubicBezTo>
                    <a:pt x="55" y="252"/>
                    <a:pt x="55" y="274"/>
                    <a:pt x="55" y="279"/>
                  </a:cubicBezTo>
                  <a:cubicBezTo>
                    <a:pt x="55" y="284"/>
                    <a:pt x="56" y="306"/>
                    <a:pt x="56" y="310"/>
                  </a:cubicBezTo>
                  <a:cubicBezTo>
                    <a:pt x="56" y="314"/>
                    <a:pt x="56" y="316"/>
                    <a:pt x="57" y="318"/>
                  </a:cubicBezTo>
                  <a:cubicBezTo>
                    <a:pt x="58" y="321"/>
                    <a:pt x="59" y="326"/>
                    <a:pt x="58" y="330"/>
                  </a:cubicBezTo>
                  <a:cubicBezTo>
                    <a:pt x="57" y="333"/>
                    <a:pt x="55" y="335"/>
                    <a:pt x="55" y="338"/>
                  </a:cubicBezTo>
                  <a:cubicBezTo>
                    <a:pt x="55" y="340"/>
                    <a:pt x="56" y="344"/>
                    <a:pt x="56" y="345"/>
                  </a:cubicBezTo>
                  <a:cubicBezTo>
                    <a:pt x="56" y="347"/>
                    <a:pt x="55" y="358"/>
                    <a:pt x="56" y="358"/>
                  </a:cubicBezTo>
                  <a:cubicBezTo>
                    <a:pt x="57" y="359"/>
                    <a:pt x="63" y="361"/>
                    <a:pt x="64" y="360"/>
                  </a:cubicBezTo>
                  <a:cubicBezTo>
                    <a:pt x="65" y="359"/>
                    <a:pt x="67" y="359"/>
                    <a:pt x="68" y="361"/>
                  </a:cubicBezTo>
                  <a:cubicBezTo>
                    <a:pt x="69" y="362"/>
                    <a:pt x="72" y="365"/>
                    <a:pt x="76" y="366"/>
                  </a:cubicBezTo>
                  <a:cubicBezTo>
                    <a:pt x="80" y="367"/>
                    <a:pt x="86" y="367"/>
                    <a:pt x="89" y="365"/>
                  </a:cubicBezTo>
                  <a:cubicBezTo>
                    <a:pt x="92" y="364"/>
                    <a:pt x="93" y="362"/>
                    <a:pt x="92" y="361"/>
                  </a:cubicBezTo>
                  <a:cubicBezTo>
                    <a:pt x="91" y="360"/>
                    <a:pt x="90" y="359"/>
                    <a:pt x="89" y="35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49" name="Freeform 29"/>
            <p:cNvSpPr>
              <a:spLocks/>
            </p:cNvSpPr>
            <p:nvPr/>
          </p:nvSpPr>
          <p:spPr bwMode="auto">
            <a:xfrm>
              <a:off x="5314950" y="1233488"/>
              <a:ext cx="476250" cy="1776413"/>
            </a:xfrm>
            <a:custGeom>
              <a:avLst/>
              <a:gdLst>
                <a:gd name="T0" fmla="*/ 2147483647 w 28"/>
                <a:gd name="T1" fmla="*/ 2147483647 h 104"/>
                <a:gd name="T2" fmla="*/ 2147483647 w 28"/>
                <a:gd name="T3" fmla="*/ 2147483647 h 104"/>
                <a:gd name="T4" fmla="*/ 2147483647 w 28"/>
                <a:gd name="T5" fmla="*/ 2147483647 h 104"/>
                <a:gd name="T6" fmla="*/ 2147483647 w 28"/>
                <a:gd name="T7" fmla="*/ 2147483647 h 104"/>
                <a:gd name="T8" fmla="*/ 2147483647 w 28"/>
                <a:gd name="T9" fmla="*/ 2147483647 h 104"/>
                <a:gd name="T10" fmla="*/ 2147483647 w 28"/>
                <a:gd name="T11" fmla="*/ 2147483647 h 104"/>
                <a:gd name="T12" fmla="*/ 2147483647 w 28"/>
                <a:gd name="T13" fmla="*/ 2147483647 h 104"/>
                <a:gd name="T14" fmla="*/ 0 w 28"/>
                <a:gd name="T15" fmla="*/ 2147483647 h 104"/>
                <a:gd name="T16" fmla="*/ 2147483647 w 28"/>
                <a:gd name="T17" fmla="*/ 0 h 104"/>
                <a:gd name="T18" fmla="*/ 2147483647 w 28"/>
                <a:gd name="T19" fmla="*/ 2147483647 h 104"/>
                <a:gd name="T20" fmla="*/ 2147483647 w 28"/>
                <a:gd name="T21" fmla="*/ 2147483647 h 104"/>
                <a:gd name="T22" fmla="*/ 2147483647 w 28"/>
                <a:gd name="T23" fmla="*/ 2147483647 h 104"/>
                <a:gd name="T24" fmla="*/ 2147483647 w 28"/>
                <a:gd name="T25" fmla="*/ 2147483647 h 104"/>
                <a:gd name="T26" fmla="*/ 2147483647 w 28"/>
                <a:gd name="T27" fmla="*/ 2147483647 h 104"/>
                <a:gd name="T28" fmla="*/ 2147483647 w 28"/>
                <a:gd name="T29" fmla="*/ 2147483647 h 104"/>
                <a:gd name="T30" fmla="*/ 2147483647 w 28"/>
                <a:gd name="T31" fmla="*/ 2147483647 h 104"/>
                <a:gd name="T32" fmla="*/ 2147483647 w 28"/>
                <a:gd name="T33" fmla="*/ 2147483647 h 10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28"/>
                <a:gd name="T52" fmla="*/ 0 h 104"/>
                <a:gd name="T53" fmla="*/ 28 w 28"/>
                <a:gd name="T54" fmla="*/ 104 h 10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28" h="104">
                  <a:moveTo>
                    <a:pt x="27" y="104"/>
                  </a:moveTo>
                  <a:cubicBezTo>
                    <a:pt x="27" y="104"/>
                    <a:pt x="22" y="104"/>
                    <a:pt x="20" y="102"/>
                  </a:cubicBezTo>
                  <a:cubicBezTo>
                    <a:pt x="19" y="101"/>
                    <a:pt x="17" y="101"/>
                    <a:pt x="14" y="101"/>
                  </a:cubicBezTo>
                  <a:cubicBezTo>
                    <a:pt x="12" y="101"/>
                    <a:pt x="11" y="100"/>
                    <a:pt x="11" y="100"/>
                  </a:cubicBezTo>
                  <a:cubicBezTo>
                    <a:pt x="11" y="100"/>
                    <a:pt x="14" y="93"/>
                    <a:pt x="13" y="78"/>
                  </a:cubicBezTo>
                  <a:cubicBezTo>
                    <a:pt x="11" y="63"/>
                    <a:pt x="9" y="48"/>
                    <a:pt x="7" y="41"/>
                  </a:cubicBezTo>
                  <a:cubicBezTo>
                    <a:pt x="5" y="34"/>
                    <a:pt x="2" y="19"/>
                    <a:pt x="1" y="15"/>
                  </a:cubicBezTo>
                  <a:cubicBezTo>
                    <a:pt x="1" y="11"/>
                    <a:pt x="0" y="1"/>
                    <a:pt x="0" y="1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2" y="3"/>
                    <a:pt x="4" y="5"/>
                  </a:cubicBezTo>
                  <a:cubicBezTo>
                    <a:pt x="7" y="8"/>
                    <a:pt x="14" y="15"/>
                    <a:pt x="15" y="16"/>
                  </a:cubicBezTo>
                  <a:cubicBezTo>
                    <a:pt x="17" y="17"/>
                    <a:pt x="18" y="16"/>
                    <a:pt x="19" y="15"/>
                  </a:cubicBezTo>
                  <a:cubicBezTo>
                    <a:pt x="20" y="13"/>
                    <a:pt x="25" y="8"/>
                    <a:pt x="25" y="8"/>
                  </a:cubicBezTo>
                  <a:cubicBezTo>
                    <a:pt x="25" y="8"/>
                    <a:pt x="26" y="10"/>
                    <a:pt x="26" y="10"/>
                  </a:cubicBezTo>
                  <a:cubicBezTo>
                    <a:pt x="27" y="10"/>
                    <a:pt x="28" y="31"/>
                    <a:pt x="28" y="35"/>
                  </a:cubicBezTo>
                  <a:cubicBezTo>
                    <a:pt x="28" y="38"/>
                    <a:pt x="26" y="81"/>
                    <a:pt x="26" y="86"/>
                  </a:cubicBezTo>
                  <a:cubicBezTo>
                    <a:pt x="26" y="92"/>
                    <a:pt x="27" y="104"/>
                    <a:pt x="27" y="1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0" name="Freeform 30"/>
            <p:cNvSpPr>
              <a:spLocks/>
            </p:cNvSpPr>
            <p:nvPr/>
          </p:nvSpPr>
          <p:spPr bwMode="auto">
            <a:xfrm>
              <a:off x="5638800" y="1473200"/>
              <a:ext cx="84137" cy="169863"/>
            </a:xfrm>
            <a:custGeom>
              <a:avLst/>
              <a:gdLst>
                <a:gd name="T0" fmla="*/ 2147483647 w 5"/>
                <a:gd name="T1" fmla="*/ 2147483647 h 10"/>
                <a:gd name="T2" fmla="*/ 2147483647 w 5"/>
                <a:gd name="T3" fmla="*/ 2147483647 h 10"/>
                <a:gd name="T4" fmla="*/ 2147483647 w 5"/>
                <a:gd name="T5" fmla="*/ 2147483647 h 10"/>
                <a:gd name="T6" fmla="*/ 2147483647 w 5"/>
                <a:gd name="T7" fmla="*/ 0 h 10"/>
                <a:gd name="T8" fmla="*/ 2147483647 w 5"/>
                <a:gd name="T9" fmla="*/ 0 h 10"/>
                <a:gd name="T10" fmla="*/ 0 w 5"/>
                <a:gd name="T11" fmla="*/ 2147483647 h 10"/>
                <a:gd name="T12" fmla="*/ 0 w 5"/>
                <a:gd name="T13" fmla="*/ 2147483647 h 10"/>
                <a:gd name="T14" fmla="*/ 0 w 5"/>
                <a:gd name="T15" fmla="*/ 2147483647 h 10"/>
                <a:gd name="T16" fmla="*/ 2147483647 w 5"/>
                <a:gd name="T17" fmla="*/ 2147483647 h 10"/>
                <a:gd name="T18" fmla="*/ 2147483647 w 5"/>
                <a:gd name="T19" fmla="*/ 2147483647 h 10"/>
                <a:gd name="T20" fmla="*/ 2147483647 w 5"/>
                <a:gd name="T21" fmla="*/ 2147483647 h 10"/>
                <a:gd name="T22" fmla="*/ 2147483647 w 5"/>
                <a:gd name="T23" fmla="*/ 2147483647 h 10"/>
                <a:gd name="T24" fmla="*/ 2147483647 w 5"/>
                <a:gd name="T25" fmla="*/ 2147483647 h 10"/>
                <a:gd name="T26" fmla="*/ 2147483647 w 5"/>
                <a:gd name="T27" fmla="*/ 2147483647 h 10"/>
                <a:gd name="T28" fmla="*/ 2147483647 w 5"/>
                <a:gd name="T29" fmla="*/ 2147483647 h 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"/>
                <a:gd name="T46" fmla="*/ 0 h 10"/>
                <a:gd name="T47" fmla="*/ 5 w 5"/>
                <a:gd name="T48" fmla="*/ 10 h 1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" h="10">
                  <a:moveTo>
                    <a:pt x="5" y="10"/>
                  </a:moveTo>
                  <a:cubicBezTo>
                    <a:pt x="5" y="10"/>
                    <a:pt x="5" y="7"/>
                    <a:pt x="4" y="5"/>
                  </a:cubicBezTo>
                  <a:cubicBezTo>
                    <a:pt x="4" y="5"/>
                    <a:pt x="4" y="5"/>
                    <a:pt x="4" y="5"/>
                  </a:cubicBezTo>
                  <a:cubicBezTo>
                    <a:pt x="3" y="3"/>
                    <a:pt x="2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2" y="3"/>
                    <a:pt x="3" y="5"/>
                  </a:cubicBezTo>
                  <a:cubicBezTo>
                    <a:pt x="3" y="5"/>
                    <a:pt x="3" y="5"/>
                    <a:pt x="3" y="5"/>
                  </a:cubicBezTo>
                  <a:cubicBezTo>
                    <a:pt x="4" y="8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ubicBezTo>
                    <a:pt x="5" y="10"/>
                    <a:pt x="5" y="10"/>
                    <a:pt x="5" y="10"/>
                  </a:cubicBez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1" name="Freeform 31"/>
            <p:cNvSpPr>
              <a:spLocks/>
            </p:cNvSpPr>
            <p:nvPr/>
          </p:nvSpPr>
          <p:spPr bwMode="auto">
            <a:xfrm>
              <a:off x="5722938" y="1524000"/>
              <a:ext cx="68262" cy="119063"/>
            </a:xfrm>
            <a:custGeom>
              <a:avLst/>
              <a:gdLst>
                <a:gd name="T0" fmla="*/ 2147483647 w 43"/>
                <a:gd name="T1" fmla="*/ 0 h 75"/>
                <a:gd name="T2" fmla="*/ 2147483647 w 43"/>
                <a:gd name="T3" fmla="*/ 0 h 75"/>
                <a:gd name="T4" fmla="*/ 0 w 43"/>
                <a:gd name="T5" fmla="*/ 2147483647 h 75"/>
                <a:gd name="T6" fmla="*/ 0 w 43"/>
                <a:gd name="T7" fmla="*/ 2147483647 h 75"/>
                <a:gd name="T8" fmla="*/ 2147483647 w 43"/>
                <a:gd name="T9" fmla="*/ 0 h 75"/>
                <a:gd name="T10" fmla="*/ 2147483647 w 43"/>
                <a:gd name="T11" fmla="*/ 0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43"/>
                <a:gd name="T19" fmla="*/ 0 h 75"/>
                <a:gd name="T20" fmla="*/ 43 w 43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43" h="75">
                  <a:moveTo>
                    <a:pt x="43" y="0"/>
                  </a:moveTo>
                  <a:lnTo>
                    <a:pt x="33" y="0"/>
                  </a:lnTo>
                  <a:lnTo>
                    <a:pt x="0" y="65"/>
                  </a:lnTo>
                  <a:lnTo>
                    <a:pt x="0" y="75"/>
                  </a:lnTo>
                  <a:lnTo>
                    <a:pt x="43" y="0"/>
                  </a:ln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2" name="Freeform 32"/>
            <p:cNvSpPr>
              <a:spLocks/>
            </p:cNvSpPr>
            <p:nvPr/>
          </p:nvSpPr>
          <p:spPr bwMode="auto">
            <a:xfrm>
              <a:off x="5330825" y="1455738"/>
              <a:ext cx="204787" cy="153988"/>
            </a:xfrm>
            <a:custGeom>
              <a:avLst/>
              <a:gdLst>
                <a:gd name="T0" fmla="*/ 2147483647 w 12"/>
                <a:gd name="T1" fmla="*/ 2147483647 h 9"/>
                <a:gd name="T2" fmla="*/ 2147483647 w 12"/>
                <a:gd name="T3" fmla="*/ 2147483647 h 9"/>
                <a:gd name="T4" fmla="*/ 2147483647 w 12"/>
                <a:gd name="T5" fmla="*/ 2147483647 h 9"/>
                <a:gd name="T6" fmla="*/ 2147483647 w 12"/>
                <a:gd name="T7" fmla="*/ 2147483647 h 9"/>
                <a:gd name="T8" fmla="*/ 2147483647 w 12"/>
                <a:gd name="T9" fmla="*/ 2147483647 h 9"/>
                <a:gd name="T10" fmla="*/ 2147483647 w 12"/>
                <a:gd name="T11" fmla="*/ 2147483647 h 9"/>
                <a:gd name="T12" fmla="*/ 2147483647 w 12"/>
                <a:gd name="T13" fmla="*/ 2147483647 h 9"/>
                <a:gd name="T14" fmla="*/ 2147483647 w 12"/>
                <a:gd name="T15" fmla="*/ 2147483647 h 9"/>
                <a:gd name="T16" fmla="*/ 2147483647 w 12"/>
                <a:gd name="T17" fmla="*/ 2147483647 h 9"/>
                <a:gd name="T18" fmla="*/ 2147483647 w 12"/>
                <a:gd name="T19" fmla="*/ 2147483647 h 9"/>
                <a:gd name="T20" fmla="*/ 0 w 12"/>
                <a:gd name="T21" fmla="*/ 0 h 9"/>
                <a:gd name="T22" fmla="*/ 0 w 12"/>
                <a:gd name="T23" fmla="*/ 2147483647 h 9"/>
                <a:gd name="T24" fmla="*/ 2147483647 w 12"/>
                <a:gd name="T25" fmla="*/ 2147483647 h 9"/>
                <a:gd name="T26" fmla="*/ 2147483647 w 12"/>
                <a:gd name="T27" fmla="*/ 2147483647 h 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"/>
                <a:gd name="T43" fmla="*/ 0 h 9"/>
                <a:gd name="T44" fmla="*/ 12 w 12"/>
                <a:gd name="T45" fmla="*/ 9 h 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" h="9">
                  <a:moveTo>
                    <a:pt x="4" y="8"/>
                  </a:moveTo>
                  <a:cubicBezTo>
                    <a:pt x="4" y="5"/>
                    <a:pt x="10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9" y="1"/>
                    <a:pt x="5" y="4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4" y="9"/>
                    <a:pt x="4" y="9"/>
                    <a:pt x="4" y="9"/>
                  </a:cubicBezTo>
                  <a:cubicBezTo>
                    <a:pt x="4" y="8"/>
                    <a:pt x="4" y="8"/>
                    <a:pt x="4" y="8"/>
                  </a:cubicBezTo>
                  <a:close/>
                </a:path>
              </a:pathLst>
            </a:custGeom>
            <a:solidFill>
              <a:srgbClr val="231F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1453" name="Freeform 33"/>
            <p:cNvSpPr>
              <a:spLocks/>
            </p:cNvSpPr>
            <p:nvPr/>
          </p:nvSpPr>
          <p:spPr bwMode="auto">
            <a:xfrm>
              <a:off x="5160963" y="2873375"/>
              <a:ext cx="169862" cy="255588"/>
            </a:xfrm>
            <a:custGeom>
              <a:avLst/>
              <a:gdLst>
                <a:gd name="T0" fmla="*/ 2147483647 w 10"/>
                <a:gd name="T1" fmla="*/ 2147483647 h 15"/>
                <a:gd name="T2" fmla="*/ 0 w 10"/>
                <a:gd name="T3" fmla="*/ 2147483647 h 15"/>
                <a:gd name="T4" fmla="*/ 2147483647 w 10"/>
                <a:gd name="T5" fmla="*/ 2147483647 h 15"/>
                <a:gd name="T6" fmla="*/ 2147483647 w 10"/>
                <a:gd name="T7" fmla="*/ 2147483647 h 15"/>
                <a:gd name="T8" fmla="*/ 2147483647 w 10"/>
                <a:gd name="T9" fmla="*/ 2147483647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5"/>
                <a:gd name="T17" fmla="*/ 10 w 10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5">
                  <a:moveTo>
                    <a:pt x="4" y="15"/>
                  </a:moveTo>
                  <a:cubicBezTo>
                    <a:pt x="0" y="15"/>
                    <a:pt x="0" y="15"/>
                    <a:pt x="0" y="15"/>
                  </a:cubicBezTo>
                  <a:cubicBezTo>
                    <a:pt x="0" y="15"/>
                    <a:pt x="2" y="5"/>
                    <a:pt x="8" y="1"/>
                  </a:cubicBezTo>
                  <a:cubicBezTo>
                    <a:pt x="9" y="0"/>
                    <a:pt x="10" y="1"/>
                    <a:pt x="10" y="1"/>
                  </a:cubicBezTo>
                  <a:cubicBezTo>
                    <a:pt x="10" y="1"/>
                    <a:pt x="4" y="9"/>
                    <a:pt x="4" y="15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1447" name="矩形 4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65" name="群組 37"/>
          <p:cNvGrpSpPr>
            <a:grpSpLocks/>
          </p:cNvGrpSpPr>
          <p:nvPr/>
        </p:nvGrpSpPr>
        <p:grpSpPr bwMode="auto">
          <a:xfrm>
            <a:off x="4284663" y="227013"/>
            <a:ext cx="2592387" cy="6511925"/>
            <a:chOff x="4414838" y="227013"/>
            <a:chExt cx="2592387" cy="6511925"/>
          </a:xfrm>
        </p:grpSpPr>
        <p:sp>
          <p:nvSpPr>
            <p:cNvPr id="62487" name="Freeform 14"/>
            <p:cNvSpPr>
              <a:spLocks/>
            </p:cNvSpPr>
            <p:nvPr/>
          </p:nvSpPr>
          <p:spPr bwMode="auto">
            <a:xfrm>
              <a:off x="5437094" y="2624737"/>
              <a:ext cx="100221" cy="220404"/>
            </a:xfrm>
            <a:custGeom>
              <a:avLst/>
              <a:gdLst>
                <a:gd name="T0" fmla="*/ 2147483647 w 6"/>
                <a:gd name="T1" fmla="*/ 0 h 14"/>
                <a:gd name="T2" fmla="*/ 2147483647 w 6"/>
                <a:gd name="T3" fmla="*/ 2147483647 h 14"/>
                <a:gd name="T4" fmla="*/ 2147483647 w 6"/>
                <a:gd name="T5" fmla="*/ 0 h 14"/>
                <a:gd name="T6" fmla="*/ 0 60000 65536"/>
                <a:gd name="T7" fmla="*/ 0 60000 65536"/>
                <a:gd name="T8" fmla="*/ 0 60000 65536"/>
                <a:gd name="T9" fmla="*/ 0 w 6"/>
                <a:gd name="T10" fmla="*/ 0 h 14"/>
                <a:gd name="T11" fmla="*/ 6 w 6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14">
                  <a:moveTo>
                    <a:pt x="3" y="0"/>
                  </a:moveTo>
                  <a:cubicBezTo>
                    <a:pt x="6" y="2"/>
                    <a:pt x="3" y="11"/>
                    <a:pt x="3" y="14"/>
                  </a:cubicBezTo>
                  <a:cubicBezTo>
                    <a:pt x="0" y="11"/>
                    <a:pt x="4" y="6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8" name="Freeform 15"/>
            <p:cNvSpPr>
              <a:spLocks/>
            </p:cNvSpPr>
            <p:nvPr/>
          </p:nvSpPr>
          <p:spPr bwMode="auto">
            <a:xfrm>
              <a:off x="5390324" y="2938645"/>
              <a:ext cx="160354" cy="487560"/>
            </a:xfrm>
            <a:custGeom>
              <a:avLst/>
              <a:gdLst>
                <a:gd name="T0" fmla="*/ 2147483647 w 10"/>
                <a:gd name="T1" fmla="*/ 0 h 31"/>
                <a:gd name="T2" fmla="*/ 2147483647 w 10"/>
                <a:gd name="T3" fmla="*/ 2147483647 h 31"/>
                <a:gd name="T4" fmla="*/ 2147483647 w 10"/>
                <a:gd name="T5" fmla="*/ 0 h 31"/>
                <a:gd name="T6" fmla="*/ 0 60000 65536"/>
                <a:gd name="T7" fmla="*/ 0 60000 65536"/>
                <a:gd name="T8" fmla="*/ 0 60000 65536"/>
                <a:gd name="T9" fmla="*/ 0 w 10"/>
                <a:gd name="T10" fmla="*/ 0 h 31"/>
                <a:gd name="T11" fmla="*/ 10 w 10"/>
                <a:gd name="T12" fmla="*/ 31 h 3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" h="31">
                  <a:moveTo>
                    <a:pt x="4" y="0"/>
                  </a:moveTo>
                  <a:cubicBezTo>
                    <a:pt x="10" y="7"/>
                    <a:pt x="2" y="17"/>
                    <a:pt x="2" y="31"/>
                  </a:cubicBezTo>
                  <a:cubicBezTo>
                    <a:pt x="0" y="21"/>
                    <a:pt x="4" y="1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9" name="Freeform 16"/>
            <p:cNvSpPr>
              <a:spLocks noEditPoints="1"/>
            </p:cNvSpPr>
            <p:nvPr/>
          </p:nvSpPr>
          <p:spPr bwMode="auto">
            <a:xfrm>
              <a:off x="4414838" y="227013"/>
              <a:ext cx="2592387" cy="6511925"/>
            </a:xfrm>
            <a:custGeom>
              <a:avLst/>
              <a:gdLst>
                <a:gd name="T0" fmla="*/ 2147483647 w 164"/>
                <a:gd name="T1" fmla="*/ 2147483647 h 413"/>
                <a:gd name="T2" fmla="*/ 2147483647 w 164"/>
                <a:gd name="T3" fmla="*/ 2147483647 h 413"/>
                <a:gd name="T4" fmla="*/ 2147483647 w 164"/>
                <a:gd name="T5" fmla="*/ 2147483647 h 413"/>
                <a:gd name="T6" fmla="*/ 2147483647 w 164"/>
                <a:gd name="T7" fmla="*/ 2147483647 h 413"/>
                <a:gd name="T8" fmla="*/ 2147483647 w 164"/>
                <a:gd name="T9" fmla="*/ 2147483647 h 413"/>
                <a:gd name="T10" fmla="*/ 2147483647 w 164"/>
                <a:gd name="T11" fmla="*/ 2147483647 h 413"/>
                <a:gd name="T12" fmla="*/ 2147483647 w 164"/>
                <a:gd name="T13" fmla="*/ 2147483647 h 413"/>
                <a:gd name="T14" fmla="*/ 2147483647 w 164"/>
                <a:gd name="T15" fmla="*/ 2147483647 h 413"/>
                <a:gd name="T16" fmla="*/ 2147483647 w 164"/>
                <a:gd name="T17" fmla="*/ 2147483647 h 413"/>
                <a:gd name="T18" fmla="*/ 2147483647 w 164"/>
                <a:gd name="T19" fmla="*/ 2147483647 h 413"/>
                <a:gd name="T20" fmla="*/ 2147483647 w 164"/>
                <a:gd name="T21" fmla="*/ 2147483647 h 413"/>
                <a:gd name="T22" fmla="*/ 2147483647 w 164"/>
                <a:gd name="T23" fmla="*/ 2147483647 h 413"/>
                <a:gd name="T24" fmla="*/ 2147483647 w 164"/>
                <a:gd name="T25" fmla="*/ 2147483647 h 413"/>
                <a:gd name="T26" fmla="*/ 2147483647 w 164"/>
                <a:gd name="T27" fmla="*/ 2147483647 h 413"/>
                <a:gd name="T28" fmla="*/ 2147483647 w 164"/>
                <a:gd name="T29" fmla="*/ 2147483647 h 413"/>
                <a:gd name="T30" fmla="*/ 2147483647 w 164"/>
                <a:gd name="T31" fmla="*/ 2147483647 h 413"/>
                <a:gd name="T32" fmla="*/ 2147483647 w 164"/>
                <a:gd name="T33" fmla="*/ 2147483647 h 413"/>
                <a:gd name="T34" fmla="*/ 2147483647 w 164"/>
                <a:gd name="T35" fmla="*/ 2147483647 h 413"/>
                <a:gd name="T36" fmla="*/ 0 w 164"/>
                <a:gd name="T37" fmla="*/ 2147483647 h 413"/>
                <a:gd name="T38" fmla="*/ 2147483647 w 164"/>
                <a:gd name="T39" fmla="*/ 2147483647 h 413"/>
                <a:gd name="T40" fmla="*/ 2147483647 w 164"/>
                <a:gd name="T41" fmla="*/ 2147483647 h 413"/>
                <a:gd name="T42" fmla="*/ 2147483647 w 164"/>
                <a:gd name="T43" fmla="*/ 2147483647 h 413"/>
                <a:gd name="T44" fmla="*/ 2147483647 w 164"/>
                <a:gd name="T45" fmla="*/ 2147483647 h 413"/>
                <a:gd name="T46" fmla="*/ 2147483647 w 164"/>
                <a:gd name="T47" fmla="*/ 2147483647 h 413"/>
                <a:gd name="T48" fmla="*/ 2147483647 w 164"/>
                <a:gd name="T49" fmla="*/ 2147483647 h 413"/>
                <a:gd name="T50" fmla="*/ 2147483647 w 164"/>
                <a:gd name="T51" fmla="*/ 2147483647 h 413"/>
                <a:gd name="T52" fmla="*/ 2147483647 w 164"/>
                <a:gd name="T53" fmla="*/ 2147483647 h 413"/>
                <a:gd name="T54" fmla="*/ 2147483647 w 164"/>
                <a:gd name="T55" fmla="*/ 2147483647 h 413"/>
                <a:gd name="T56" fmla="*/ 2147483647 w 164"/>
                <a:gd name="T57" fmla="*/ 2147483647 h 413"/>
                <a:gd name="T58" fmla="*/ 2147483647 w 164"/>
                <a:gd name="T59" fmla="*/ 2147483647 h 413"/>
                <a:gd name="T60" fmla="*/ 2147483647 w 164"/>
                <a:gd name="T61" fmla="*/ 2147483647 h 413"/>
                <a:gd name="T62" fmla="*/ 2147483647 w 164"/>
                <a:gd name="T63" fmla="*/ 2147483647 h 413"/>
                <a:gd name="T64" fmla="*/ 2147483647 w 164"/>
                <a:gd name="T65" fmla="*/ 2147483647 h 413"/>
                <a:gd name="T66" fmla="*/ 2147483647 w 164"/>
                <a:gd name="T67" fmla="*/ 2147483647 h 413"/>
                <a:gd name="T68" fmla="*/ 2147483647 w 164"/>
                <a:gd name="T69" fmla="*/ 2147483647 h 413"/>
                <a:gd name="T70" fmla="*/ 2147483647 w 164"/>
                <a:gd name="T71" fmla="*/ 2147483647 h 413"/>
                <a:gd name="T72" fmla="*/ 2147483647 w 164"/>
                <a:gd name="T73" fmla="*/ 2147483647 h 413"/>
                <a:gd name="T74" fmla="*/ 2147483647 w 164"/>
                <a:gd name="T75" fmla="*/ 2147483647 h 413"/>
                <a:gd name="T76" fmla="*/ 2147483647 w 164"/>
                <a:gd name="T77" fmla="*/ 2147483647 h 413"/>
                <a:gd name="T78" fmla="*/ 2147483647 w 164"/>
                <a:gd name="T79" fmla="*/ 2147483647 h 413"/>
                <a:gd name="T80" fmla="*/ 2147483647 w 164"/>
                <a:gd name="T81" fmla="*/ 2147483647 h 41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64"/>
                <a:gd name="T124" fmla="*/ 0 h 413"/>
                <a:gd name="T125" fmla="*/ 164 w 164"/>
                <a:gd name="T126" fmla="*/ 413 h 41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64" h="413">
                  <a:moveTo>
                    <a:pt x="159" y="142"/>
                  </a:moveTo>
                  <a:cubicBezTo>
                    <a:pt x="155" y="149"/>
                    <a:pt x="148" y="153"/>
                    <a:pt x="142" y="159"/>
                  </a:cubicBezTo>
                  <a:cubicBezTo>
                    <a:pt x="148" y="176"/>
                    <a:pt x="150" y="196"/>
                    <a:pt x="155" y="214"/>
                  </a:cubicBezTo>
                  <a:cubicBezTo>
                    <a:pt x="157" y="224"/>
                    <a:pt x="164" y="234"/>
                    <a:pt x="160" y="247"/>
                  </a:cubicBezTo>
                  <a:cubicBezTo>
                    <a:pt x="157" y="250"/>
                    <a:pt x="151" y="248"/>
                    <a:pt x="147" y="247"/>
                  </a:cubicBezTo>
                  <a:cubicBezTo>
                    <a:pt x="140" y="294"/>
                    <a:pt x="150" y="351"/>
                    <a:pt x="135" y="393"/>
                  </a:cubicBezTo>
                  <a:cubicBezTo>
                    <a:pt x="135" y="398"/>
                    <a:pt x="143" y="402"/>
                    <a:pt x="141" y="409"/>
                  </a:cubicBezTo>
                  <a:cubicBezTo>
                    <a:pt x="135" y="413"/>
                    <a:pt x="124" y="411"/>
                    <a:pt x="119" y="409"/>
                  </a:cubicBezTo>
                  <a:cubicBezTo>
                    <a:pt x="115" y="405"/>
                    <a:pt x="115" y="400"/>
                    <a:pt x="115" y="396"/>
                  </a:cubicBezTo>
                  <a:cubicBezTo>
                    <a:pt x="112" y="382"/>
                    <a:pt x="114" y="362"/>
                    <a:pt x="113" y="345"/>
                  </a:cubicBezTo>
                  <a:cubicBezTo>
                    <a:pt x="112" y="340"/>
                    <a:pt x="110" y="336"/>
                    <a:pt x="110" y="331"/>
                  </a:cubicBezTo>
                  <a:cubicBezTo>
                    <a:pt x="110" y="323"/>
                    <a:pt x="114" y="316"/>
                    <a:pt x="115" y="308"/>
                  </a:cubicBezTo>
                  <a:cubicBezTo>
                    <a:pt x="118" y="280"/>
                    <a:pt x="113" y="252"/>
                    <a:pt x="106" y="230"/>
                  </a:cubicBezTo>
                  <a:cubicBezTo>
                    <a:pt x="100" y="232"/>
                    <a:pt x="97" y="240"/>
                    <a:pt x="94" y="245"/>
                  </a:cubicBezTo>
                  <a:cubicBezTo>
                    <a:pt x="70" y="285"/>
                    <a:pt x="62" y="342"/>
                    <a:pt x="45" y="389"/>
                  </a:cubicBezTo>
                  <a:cubicBezTo>
                    <a:pt x="42" y="391"/>
                    <a:pt x="39" y="389"/>
                    <a:pt x="36" y="389"/>
                  </a:cubicBezTo>
                  <a:cubicBezTo>
                    <a:pt x="34" y="390"/>
                    <a:pt x="36" y="395"/>
                    <a:pt x="34" y="396"/>
                  </a:cubicBezTo>
                  <a:cubicBezTo>
                    <a:pt x="26" y="397"/>
                    <a:pt x="27" y="403"/>
                    <a:pt x="21" y="404"/>
                  </a:cubicBezTo>
                  <a:cubicBezTo>
                    <a:pt x="13" y="405"/>
                    <a:pt x="0" y="407"/>
                    <a:pt x="0" y="403"/>
                  </a:cubicBezTo>
                  <a:cubicBezTo>
                    <a:pt x="0" y="390"/>
                    <a:pt x="12" y="390"/>
                    <a:pt x="15" y="381"/>
                  </a:cubicBezTo>
                  <a:cubicBezTo>
                    <a:pt x="13" y="364"/>
                    <a:pt x="23" y="351"/>
                    <a:pt x="28" y="333"/>
                  </a:cubicBezTo>
                  <a:cubicBezTo>
                    <a:pt x="32" y="322"/>
                    <a:pt x="33" y="308"/>
                    <a:pt x="40" y="299"/>
                  </a:cubicBezTo>
                  <a:cubicBezTo>
                    <a:pt x="50" y="283"/>
                    <a:pt x="52" y="256"/>
                    <a:pt x="56" y="234"/>
                  </a:cubicBezTo>
                  <a:cubicBezTo>
                    <a:pt x="52" y="229"/>
                    <a:pt x="53" y="222"/>
                    <a:pt x="54" y="214"/>
                  </a:cubicBezTo>
                  <a:cubicBezTo>
                    <a:pt x="54" y="202"/>
                    <a:pt x="51" y="186"/>
                    <a:pt x="50" y="170"/>
                  </a:cubicBezTo>
                  <a:cubicBezTo>
                    <a:pt x="49" y="156"/>
                    <a:pt x="54" y="143"/>
                    <a:pt x="53" y="134"/>
                  </a:cubicBezTo>
                  <a:cubicBezTo>
                    <a:pt x="52" y="128"/>
                    <a:pt x="43" y="122"/>
                    <a:pt x="43" y="116"/>
                  </a:cubicBezTo>
                  <a:cubicBezTo>
                    <a:pt x="43" y="113"/>
                    <a:pt x="48" y="110"/>
                    <a:pt x="50" y="106"/>
                  </a:cubicBezTo>
                  <a:cubicBezTo>
                    <a:pt x="56" y="93"/>
                    <a:pt x="54" y="74"/>
                    <a:pt x="69" y="71"/>
                  </a:cubicBezTo>
                  <a:cubicBezTo>
                    <a:pt x="69" y="65"/>
                    <a:pt x="72" y="63"/>
                    <a:pt x="73" y="57"/>
                  </a:cubicBezTo>
                  <a:cubicBezTo>
                    <a:pt x="73" y="53"/>
                    <a:pt x="80" y="54"/>
                    <a:pt x="81" y="50"/>
                  </a:cubicBezTo>
                  <a:cubicBezTo>
                    <a:pt x="80" y="35"/>
                    <a:pt x="86" y="25"/>
                    <a:pt x="93" y="19"/>
                  </a:cubicBezTo>
                  <a:cubicBezTo>
                    <a:pt x="119" y="0"/>
                    <a:pt x="148" y="38"/>
                    <a:pt x="139" y="67"/>
                  </a:cubicBezTo>
                  <a:cubicBezTo>
                    <a:pt x="140" y="71"/>
                    <a:pt x="146" y="75"/>
                    <a:pt x="142" y="81"/>
                  </a:cubicBezTo>
                  <a:cubicBezTo>
                    <a:pt x="160" y="92"/>
                    <a:pt x="143" y="129"/>
                    <a:pt x="159" y="142"/>
                  </a:cubicBezTo>
                  <a:close/>
                  <a:moveTo>
                    <a:pt x="68" y="166"/>
                  </a:moveTo>
                  <a:cubicBezTo>
                    <a:pt x="68" y="163"/>
                    <a:pt x="71" y="154"/>
                    <a:pt x="68" y="152"/>
                  </a:cubicBezTo>
                  <a:cubicBezTo>
                    <a:pt x="69" y="158"/>
                    <a:pt x="65" y="163"/>
                    <a:pt x="68" y="166"/>
                  </a:cubicBezTo>
                  <a:close/>
                  <a:moveTo>
                    <a:pt x="64" y="203"/>
                  </a:moveTo>
                  <a:cubicBezTo>
                    <a:pt x="64" y="189"/>
                    <a:pt x="72" y="179"/>
                    <a:pt x="66" y="172"/>
                  </a:cubicBezTo>
                  <a:cubicBezTo>
                    <a:pt x="66" y="182"/>
                    <a:pt x="62" y="193"/>
                    <a:pt x="64" y="20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0" name="Freeform 17"/>
            <p:cNvSpPr>
              <a:spLocks/>
            </p:cNvSpPr>
            <p:nvPr/>
          </p:nvSpPr>
          <p:spPr bwMode="auto">
            <a:xfrm>
              <a:off x="5638974" y="1389141"/>
              <a:ext cx="1089070" cy="1643009"/>
            </a:xfrm>
            <a:custGeom>
              <a:avLst/>
              <a:gdLst>
                <a:gd name="T0" fmla="*/ 2147483647 w 69"/>
                <a:gd name="T1" fmla="*/ 2147483647 h 104"/>
                <a:gd name="T2" fmla="*/ 2147483647 w 69"/>
                <a:gd name="T3" fmla="*/ 2147483647 h 104"/>
                <a:gd name="T4" fmla="*/ 2147483647 w 69"/>
                <a:gd name="T5" fmla="*/ 2147483647 h 104"/>
                <a:gd name="T6" fmla="*/ 2147483647 w 69"/>
                <a:gd name="T7" fmla="*/ 2147483647 h 104"/>
                <a:gd name="T8" fmla="*/ 2147483647 w 69"/>
                <a:gd name="T9" fmla="*/ 2147483647 h 104"/>
                <a:gd name="T10" fmla="*/ 2147483647 w 69"/>
                <a:gd name="T11" fmla="*/ 2147483647 h 104"/>
                <a:gd name="T12" fmla="*/ 2147483647 w 69"/>
                <a:gd name="T13" fmla="*/ 2147483647 h 104"/>
                <a:gd name="T14" fmla="*/ 2147483647 w 69"/>
                <a:gd name="T15" fmla="*/ 2147483647 h 104"/>
                <a:gd name="T16" fmla="*/ 2147483647 w 69"/>
                <a:gd name="T17" fmla="*/ 2147483647 h 104"/>
                <a:gd name="T18" fmla="*/ 2147483647 w 69"/>
                <a:gd name="T19" fmla="*/ 2147483647 h 104"/>
                <a:gd name="T20" fmla="*/ 2147483647 w 69"/>
                <a:gd name="T21" fmla="*/ 2147483647 h 104"/>
                <a:gd name="T22" fmla="*/ 2147483647 w 69"/>
                <a:gd name="T23" fmla="*/ 2147483647 h 104"/>
                <a:gd name="T24" fmla="*/ 2147483647 w 69"/>
                <a:gd name="T25" fmla="*/ 2147483647 h 104"/>
                <a:gd name="T26" fmla="*/ 2147483647 w 69"/>
                <a:gd name="T27" fmla="*/ 2147483647 h 104"/>
                <a:gd name="T28" fmla="*/ 2147483647 w 69"/>
                <a:gd name="T29" fmla="*/ 2147483647 h 104"/>
                <a:gd name="T30" fmla="*/ 2147483647 w 69"/>
                <a:gd name="T31" fmla="*/ 2147483647 h 104"/>
                <a:gd name="T32" fmla="*/ 2147483647 w 69"/>
                <a:gd name="T33" fmla="*/ 2147483647 h 104"/>
                <a:gd name="T34" fmla="*/ 2147483647 w 69"/>
                <a:gd name="T35" fmla="*/ 2147483647 h 104"/>
                <a:gd name="T36" fmla="*/ 2147483647 w 69"/>
                <a:gd name="T37" fmla="*/ 2147483647 h 104"/>
                <a:gd name="T38" fmla="*/ 2147483647 w 69"/>
                <a:gd name="T39" fmla="*/ 2147483647 h 104"/>
                <a:gd name="T40" fmla="*/ 2147483647 w 69"/>
                <a:gd name="T41" fmla="*/ 2147483647 h 104"/>
                <a:gd name="T42" fmla="*/ 2147483647 w 69"/>
                <a:gd name="T43" fmla="*/ 2147483647 h 104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9"/>
                <a:gd name="T67" fmla="*/ 0 h 104"/>
                <a:gd name="T68" fmla="*/ 69 w 69"/>
                <a:gd name="T69" fmla="*/ 104 h 104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9" h="104">
                  <a:moveTo>
                    <a:pt x="33" y="104"/>
                  </a:moveTo>
                  <a:cubicBezTo>
                    <a:pt x="25" y="104"/>
                    <a:pt x="25" y="104"/>
                    <a:pt x="25" y="104"/>
                  </a:cubicBezTo>
                  <a:cubicBezTo>
                    <a:pt x="25" y="104"/>
                    <a:pt x="27" y="70"/>
                    <a:pt x="25" y="59"/>
                  </a:cubicBezTo>
                  <a:cubicBezTo>
                    <a:pt x="23" y="48"/>
                    <a:pt x="19" y="35"/>
                    <a:pt x="18" y="32"/>
                  </a:cubicBezTo>
                  <a:cubicBezTo>
                    <a:pt x="18" y="29"/>
                    <a:pt x="18" y="24"/>
                    <a:pt x="18" y="24"/>
                  </a:cubicBezTo>
                  <a:cubicBezTo>
                    <a:pt x="18" y="24"/>
                    <a:pt x="3" y="33"/>
                    <a:pt x="1" y="32"/>
                  </a:cubicBezTo>
                  <a:cubicBezTo>
                    <a:pt x="0" y="31"/>
                    <a:pt x="11" y="19"/>
                    <a:pt x="11" y="14"/>
                  </a:cubicBezTo>
                  <a:cubicBezTo>
                    <a:pt x="11" y="10"/>
                    <a:pt x="11" y="3"/>
                    <a:pt x="13" y="2"/>
                  </a:cubicBezTo>
                  <a:cubicBezTo>
                    <a:pt x="15" y="1"/>
                    <a:pt x="15" y="4"/>
                    <a:pt x="15" y="6"/>
                  </a:cubicBezTo>
                  <a:cubicBezTo>
                    <a:pt x="15" y="8"/>
                    <a:pt x="14" y="18"/>
                    <a:pt x="22" y="24"/>
                  </a:cubicBezTo>
                  <a:cubicBezTo>
                    <a:pt x="22" y="24"/>
                    <a:pt x="26" y="25"/>
                    <a:pt x="27" y="27"/>
                  </a:cubicBezTo>
                  <a:cubicBezTo>
                    <a:pt x="28" y="29"/>
                    <a:pt x="30" y="36"/>
                    <a:pt x="30" y="36"/>
                  </a:cubicBezTo>
                  <a:cubicBezTo>
                    <a:pt x="30" y="36"/>
                    <a:pt x="38" y="26"/>
                    <a:pt x="40" y="25"/>
                  </a:cubicBezTo>
                  <a:cubicBezTo>
                    <a:pt x="42" y="23"/>
                    <a:pt x="45" y="21"/>
                    <a:pt x="44" y="15"/>
                  </a:cubicBezTo>
                  <a:cubicBezTo>
                    <a:pt x="44" y="9"/>
                    <a:pt x="43" y="2"/>
                    <a:pt x="43" y="2"/>
                  </a:cubicBezTo>
                  <a:cubicBezTo>
                    <a:pt x="43" y="2"/>
                    <a:pt x="44" y="0"/>
                    <a:pt x="46" y="3"/>
                  </a:cubicBezTo>
                  <a:cubicBezTo>
                    <a:pt x="48" y="6"/>
                    <a:pt x="61" y="23"/>
                    <a:pt x="63" y="26"/>
                  </a:cubicBezTo>
                  <a:cubicBezTo>
                    <a:pt x="66" y="29"/>
                    <a:pt x="69" y="31"/>
                    <a:pt x="67" y="30"/>
                  </a:cubicBezTo>
                  <a:cubicBezTo>
                    <a:pt x="64" y="30"/>
                    <a:pt x="52" y="25"/>
                    <a:pt x="49" y="25"/>
                  </a:cubicBezTo>
                  <a:cubicBezTo>
                    <a:pt x="46" y="26"/>
                    <a:pt x="43" y="27"/>
                    <a:pt x="42" y="33"/>
                  </a:cubicBezTo>
                  <a:cubicBezTo>
                    <a:pt x="42" y="38"/>
                    <a:pt x="36" y="63"/>
                    <a:pt x="36" y="71"/>
                  </a:cubicBezTo>
                  <a:cubicBezTo>
                    <a:pt x="35" y="79"/>
                    <a:pt x="33" y="104"/>
                    <a:pt x="33" y="104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1" name="Freeform 18"/>
            <p:cNvSpPr>
              <a:spLocks/>
            </p:cNvSpPr>
            <p:nvPr/>
          </p:nvSpPr>
          <p:spPr bwMode="auto">
            <a:xfrm>
              <a:off x="6359128" y="2083746"/>
              <a:ext cx="247212" cy="146936"/>
            </a:xfrm>
            <a:custGeom>
              <a:avLst/>
              <a:gdLst>
                <a:gd name="T0" fmla="*/ 0 w 16"/>
                <a:gd name="T1" fmla="*/ 2147483647 h 9"/>
                <a:gd name="T2" fmla="*/ 2147483647 w 16"/>
                <a:gd name="T3" fmla="*/ 2147483647 h 9"/>
                <a:gd name="T4" fmla="*/ 2147483647 w 16"/>
                <a:gd name="T5" fmla="*/ 2147483647 h 9"/>
                <a:gd name="T6" fmla="*/ 2147483647 w 16"/>
                <a:gd name="T7" fmla="*/ 2147483647 h 9"/>
                <a:gd name="T8" fmla="*/ 2147483647 w 16"/>
                <a:gd name="T9" fmla="*/ 2147483647 h 9"/>
                <a:gd name="T10" fmla="*/ 2147483647 w 16"/>
                <a:gd name="T11" fmla="*/ 0 h 9"/>
                <a:gd name="T12" fmla="*/ 2147483647 w 16"/>
                <a:gd name="T13" fmla="*/ 0 h 9"/>
                <a:gd name="T14" fmla="*/ 0 w 16"/>
                <a:gd name="T15" fmla="*/ 2147483647 h 9"/>
                <a:gd name="T16" fmla="*/ 0 w 16"/>
                <a:gd name="T17" fmla="*/ 2147483647 h 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6"/>
                <a:gd name="T28" fmla="*/ 0 h 9"/>
                <a:gd name="T29" fmla="*/ 16 w 16"/>
                <a:gd name="T30" fmla="*/ 9 h 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6" h="9">
                  <a:moveTo>
                    <a:pt x="0" y="8"/>
                  </a:moveTo>
                  <a:cubicBezTo>
                    <a:pt x="0" y="8"/>
                    <a:pt x="1" y="9"/>
                    <a:pt x="1" y="9"/>
                  </a:cubicBezTo>
                  <a:cubicBezTo>
                    <a:pt x="15" y="9"/>
                    <a:pt x="15" y="9"/>
                    <a:pt x="15" y="9"/>
                  </a:cubicBezTo>
                  <a:cubicBezTo>
                    <a:pt x="15" y="9"/>
                    <a:pt x="16" y="8"/>
                    <a:pt x="16" y="8"/>
                  </a:cubicBezTo>
                  <a:cubicBezTo>
                    <a:pt x="16" y="1"/>
                    <a:pt x="16" y="1"/>
                    <a:pt x="16" y="1"/>
                  </a:cubicBezTo>
                  <a:cubicBezTo>
                    <a:pt x="16" y="0"/>
                    <a:pt x="15" y="0"/>
                    <a:pt x="15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0" y="0"/>
                    <a:pt x="0" y="1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2" name="Freeform 19"/>
            <p:cNvSpPr>
              <a:spLocks/>
            </p:cNvSpPr>
            <p:nvPr/>
          </p:nvSpPr>
          <p:spPr bwMode="auto">
            <a:xfrm>
              <a:off x="6532845" y="821435"/>
              <a:ext cx="153672" cy="160294"/>
            </a:xfrm>
            <a:custGeom>
              <a:avLst/>
              <a:gdLst>
                <a:gd name="T0" fmla="*/ 0 w 10"/>
                <a:gd name="T1" fmla="*/ 2147483647 h 10"/>
                <a:gd name="T2" fmla="*/ 2147483647 w 10"/>
                <a:gd name="T3" fmla="*/ 0 h 10"/>
                <a:gd name="T4" fmla="*/ 2147483647 w 10"/>
                <a:gd name="T5" fmla="*/ 2147483647 h 10"/>
                <a:gd name="T6" fmla="*/ 2147483647 w 10"/>
                <a:gd name="T7" fmla="*/ 2147483647 h 10"/>
                <a:gd name="T8" fmla="*/ 0 w 10"/>
                <a:gd name="T9" fmla="*/ 214748364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0"/>
                <a:gd name="T17" fmla="*/ 10 w 10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0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4" y="4"/>
                    <a:pt x="5" y="10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4" y="10"/>
                    <a:pt x="3" y="4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3" name="Freeform 20"/>
            <p:cNvSpPr>
              <a:spLocks/>
            </p:cNvSpPr>
            <p:nvPr/>
          </p:nvSpPr>
          <p:spPr bwMode="auto">
            <a:xfrm>
              <a:off x="5630855" y="727930"/>
              <a:ext cx="173717" cy="207046"/>
            </a:xfrm>
            <a:custGeom>
              <a:avLst/>
              <a:gdLst>
                <a:gd name="T0" fmla="*/ 2147483647 w 11"/>
                <a:gd name="T1" fmla="*/ 0 h 13"/>
                <a:gd name="T2" fmla="*/ 2147483647 w 11"/>
                <a:gd name="T3" fmla="*/ 2147483647 h 13"/>
                <a:gd name="T4" fmla="*/ 2147483647 w 11"/>
                <a:gd name="T5" fmla="*/ 2147483647 h 13"/>
                <a:gd name="T6" fmla="*/ 0 w 11"/>
                <a:gd name="T7" fmla="*/ 2147483647 h 13"/>
                <a:gd name="T8" fmla="*/ 0 w 11"/>
                <a:gd name="T9" fmla="*/ 2147483647 h 13"/>
                <a:gd name="T10" fmla="*/ 2147483647 w 11"/>
                <a:gd name="T11" fmla="*/ 2147483647 h 13"/>
                <a:gd name="T12" fmla="*/ 2147483647 w 11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3"/>
                <a:gd name="T23" fmla="*/ 11 w 11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3">
                  <a:moveTo>
                    <a:pt x="9" y="0"/>
                  </a:moveTo>
                  <a:cubicBezTo>
                    <a:pt x="11" y="1"/>
                    <a:pt x="11" y="1"/>
                    <a:pt x="11" y="1"/>
                  </a:cubicBezTo>
                  <a:cubicBezTo>
                    <a:pt x="9" y="3"/>
                    <a:pt x="7" y="5"/>
                    <a:pt x="5" y="8"/>
                  </a:cubicBezTo>
                  <a:cubicBezTo>
                    <a:pt x="4" y="9"/>
                    <a:pt x="1" y="13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3"/>
                    <a:pt x="3" y="9"/>
                    <a:pt x="5" y="7"/>
                  </a:cubicBezTo>
                  <a:cubicBezTo>
                    <a:pt x="6" y="5"/>
                    <a:pt x="7" y="2"/>
                    <a:pt x="9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4" name="Freeform 21"/>
            <p:cNvSpPr>
              <a:spLocks/>
            </p:cNvSpPr>
            <p:nvPr/>
          </p:nvSpPr>
          <p:spPr bwMode="auto">
            <a:xfrm>
              <a:off x="5597448" y="808077"/>
              <a:ext cx="240531" cy="187009"/>
            </a:xfrm>
            <a:custGeom>
              <a:avLst/>
              <a:gdLst>
                <a:gd name="T0" fmla="*/ 2147483647 w 15"/>
                <a:gd name="T1" fmla="*/ 0 h 12"/>
                <a:gd name="T2" fmla="*/ 2147483647 w 15"/>
                <a:gd name="T3" fmla="*/ 2147483647 h 12"/>
                <a:gd name="T4" fmla="*/ 0 w 15"/>
                <a:gd name="T5" fmla="*/ 2147483647 h 12"/>
                <a:gd name="T6" fmla="*/ 0 w 15"/>
                <a:gd name="T7" fmla="*/ 2147483647 h 12"/>
                <a:gd name="T8" fmla="*/ 2147483647 w 15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2"/>
                <a:gd name="T17" fmla="*/ 15 w 15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2">
                  <a:moveTo>
                    <a:pt x="13" y="0"/>
                  </a:moveTo>
                  <a:cubicBezTo>
                    <a:pt x="15" y="2"/>
                    <a:pt x="15" y="2"/>
                    <a:pt x="15" y="2"/>
                  </a:cubicBezTo>
                  <a:cubicBezTo>
                    <a:pt x="10" y="6"/>
                    <a:pt x="5" y="10"/>
                    <a:pt x="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4" y="9"/>
                    <a:pt x="9" y="4"/>
                    <a:pt x="13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5" name="Freeform 22"/>
            <p:cNvSpPr>
              <a:spLocks/>
            </p:cNvSpPr>
            <p:nvPr/>
          </p:nvSpPr>
          <p:spPr bwMode="auto">
            <a:xfrm>
              <a:off x="5690987" y="574316"/>
              <a:ext cx="173717" cy="153615"/>
            </a:xfrm>
            <a:custGeom>
              <a:avLst/>
              <a:gdLst>
                <a:gd name="T0" fmla="*/ 2147483647 w 11"/>
                <a:gd name="T1" fmla="*/ 0 h 10"/>
                <a:gd name="T2" fmla="*/ 2147483647 w 11"/>
                <a:gd name="T3" fmla="*/ 2147483647 h 10"/>
                <a:gd name="T4" fmla="*/ 0 w 11"/>
                <a:gd name="T5" fmla="*/ 2147483647 h 10"/>
                <a:gd name="T6" fmla="*/ 0 w 11"/>
                <a:gd name="T7" fmla="*/ 2147483647 h 10"/>
                <a:gd name="T8" fmla="*/ 2147483647 w 11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"/>
                <a:gd name="T16" fmla="*/ 0 h 10"/>
                <a:gd name="T17" fmla="*/ 11 w 11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" h="10">
                  <a:moveTo>
                    <a:pt x="10" y="0"/>
                  </a:moveTo>
                  <a:cubicBezTo>
                    <a:pt x="11" y="2"/>
                    <a:pt x="11" y="2"/>
                    <a:pt x="11" y="2"/>
                  </a:cubicBezTo>
                  <a:cubicBezTo>
                    <a:pt x="7" y="4"/>
                    <a:pt x="3" y="5"/>
                    <a:pt x="0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2" y="5"/>
                    <a:pt x="6" y="3"/>
                    <a:pt x="10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6" name="Freeform 23"/>
            <p:cNvSpPr>
              <a:spLocks/>
            </p:cNvSpPr>
            <p:nvPr/>
          </p:nvSpPr>
          <p:spPr bwMode="auto">
            <a:xfrm>
              <a:off x="6385854" y="1061875"/>
              <a:ext cx="320708" cy="220404"/>
            </a:xfrm>
            <a:custGeom>
              <a:avLst/>
              <a:gdLst>
                <a:gd name="T0" fmla="*/ 0 w 20"/>
                <a:gd name="T1" fmla="*/ 2147483647 h 14"/>
                <a:gd name="T2" fmla="*/ 2147483647 w 20"/>
                <a:gd name="T3" fmla="*/ 0 h 14"/>
                <a:gd name="T4" fmla="*/ 2147483647 w 20"/>
                <a:gd name="T5" fmla="*/ 2147483647 h 14"/>
                <a:gd name="T6" fmla="*/ 2147483647 w 20"/>
                <a:gd name="T7" fmla="*/ 2147483647 h 14"/>
                <a:gd name="T8" fmla="*/ 2147483647 w 20"/>
                <a:gd name="T9" fmla="*/ 2147483647 h 14"/>
                <a:gd name="T10" fmla="*/ 2147483647 w 20"/>
                <a:gd name="T11" fmla="*/ 2147483647 h 14"/>
                <a:gd name="T12" fmla="*/ 0 w 20"/>
                <a:gd name="T13" fmla="*/ 2147483647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4"/>
                <a:gd name="T23" fmla="*/ 20 w 20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4">
                  <a:moveTo>
                    <a:pt x="0" y="2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4" y="1"/>
                    <a:pt x="8" y="3"/>
                    <a:pt x="12" y="5"/>
                  </a:cubicBezTo>
                  <a:cubicBezTo>
                    <a:pt x="16" y="6"/>
                    <a:pt x="15" y="12"/>
                    <a:pt x="20" y="14"/>
                  </a:cubicBezTo>
                  <a:cubicBezTo>
                    <a:pt x="20" y="14"/>
                    <a:pt x="20" y="14"/>
                    <a:pt x="20" y="14"/>
                  </a:cubicBezTo>
                  <a:cubicBezTo>
                    <a:pt x="15" y="12"/>
                    <a:pt x="15" y="7"/>
                    <a:pt x="11" y="6"/>
                  </a:cubicBezTo>
                  <a:cubicBezTo>
                    <a:pt x="8" y="4"/>
                    <a:pt x="4" y="3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7" name="Freeform 24"/>
            <p:cNvSpPr>
              <a:spLocks/>
            </p:cNvSpPr>
            <p:nvPr/>
          </p:nvSpPr>
          <p:spPr bwMode="auto">
            <a:xfrm>
              <a:off x="6559571" y="1015123"/>
              <a:ext cx="160354" cy="200367"/>
            </a:xfrm>
            <a:custGeom>
              <a:avLst/>
              <a:gdLst>
                <a:gd name="T0" fmla="*/ 0 w 10"/>
                <a:gd name="T1" fmla="*/ 2147483647 h 13"/>
                <a:gd name="T2" fmla="*/ 2147483647 w 10"/>
                <a:gd name="T3" fmla="*/ 0 h 13"/>
                <a:gd name="T4" fmla="*/ 2147483647 w 10"/>
                <a:gd name="T5" fmla="*/ 2147483647 h 13"/>
                <a:gd name="T6" fmla="*/ 2147483647 w 10"/>
                <a:gd name="T7" fmla="*/ 2147483647 h 13"/>
                <a:gd name="T8" fmla="*/ 2147483647 w 10"/>
                <a:gd name="T9" fmla="*/ 2147483647 h 13"/>
                <a:gd name="T10" fmla="*/ 2147483647 w 10"/>
                <a:gd name="T11" fmla="*/ 2147483647 h 13"/>
                <a:gd name="T12" fmla="*/ 2147483647 w 10"/>
                <a:gd name="T13" fmla="*/ 2147483647 h 13"/>
                <a:gd name="T14" fmla="*/ 0 w 10"/>
                <a:gd name="T15" fmla="*/ 2147483647 h 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"/>
                <a:gd name="T25" fmla="*/ 0 h 13"/>
                <a:gd name="T26" fmla="*/ 10 w 10"/>
                <a:gd name="T27" fmla="*/ 13 h 1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" h="13">
                  <a:moveTo>
                    <a:pt x="0" y="1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3" y="2"/>
                    <a:pt x="4" y="4"/>
                    <a:pt x="5" y="7"/>
                  </a:cubicBezTo>
                  <a:cubicBezTo>
                    <a:pt x="6" y="8"/>
                    <a:pt x="7" y="13"/>
                    <a:pt x="10" y="10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9" y="12"/>
                    <a:pt x="7" y="11"/>
                    <a:pt x="6" y="10"/>
                  </a:cubicBezTo>
                  <a:cubicBezTo>
                    <a:pt x="5" y="9"/>
                    <a:pt x="5" y="8"/>
                    <a:pt x="4" y="7"/>
                  </a:cubicBezTo>
                  <a:cubicBezTo>
                    <a:pt x="3" y="5"/>
                    <a:pt x="1" y="3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8" name="Freeform 25"/>
            <p:cNvSpPr>
              <a:spLocks/>
            </p:cNvSpPr>
            <p:nvPr/>
          </p:nvSpPr>
          <p:spPr bwMode="auto">
            <a:xfrm>
              <a:off x="6579615" y="1362426"/>
              <a:ext cx="200442" cy="187009"/>
            </a:xfrm>
            <a:custGeom>
              <a:avLst/>
              <a:gdLst>
                <a:gd name="T0" fmla="*/ 0 w 13"/>
                <a:gd name="T1" fmla="*/ 2147483647 h 12"/>
                <a:gd name="T2" fmla="*/ 2147483647 w 13"/>
                <a:gd name="T3" fmla="*/ 0 h 12"/>
                <a:gd name="T4" fmla="*/ 2147483647 w 13"/>
                <a:gd name="T5" fmla="*/ 2147483647 h 12"/>
                <a:gd name="T6" fmla="*/ 2147483647 w 13"/>
                <a:gd name="T7" fmla="*/ 2147483647 h 12"/>
                <a:gd name="T8" fmla="*/ 0 w 13"/>
                <a:gd name="T9" fmla="*/ 214748364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2"/>
                <a:gd name="T17" fmla="*/ 13 w 13"/>
                <a:gd name="T18" fmla="*/ 12 h 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2">
                  <a:moveTo>
                    <a:pt x="0" y="1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4" y="5"/>
                    <a:pt x="7" y="10"/>
                    <a:pt x="13" y="12"/>
                  </a:cubicBezTo>
                  <a:cubicBezTo>
                    <a:pt x="13" y="12"/>
                    <a:pt x="13" y="12"/>
                    <a:pt x="13" y="12"/>
                  </a:cubicBezTo>
                  <a:cubicBezTo>
                    <a:pt x="7" y="11"/>
                    <a:pt x="3" y="6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99" name="Freeform 26"/>
            <p:cNvSpPr>
              <a:spLocks/>
            </p:cNvSpPr>
            <p:nvPr/>
          </p:nvSpPr>
          <p:spPr bwMode="auto">
            <a:xfrm>
              <a:off x="6278951" y="540921"/>
              <a:ext cx="314026" cy="153615"/>
            </a:xfrm>
            <a:custGeom>
              <a:avLst/>
              <a:gdLst>
                <a:gd name="T0" fmla="*/ 2147483647 w 20"/>
                <a:gd name="T1" fmla="*/ 2147483647 h 10"/>
                <a:gd name="T2" fmla="*/ 0 w 20"/>
                <a:gd name="T3" fmla="*/ 0 h 10"/>
                <a:gd name="T4" fmla="*/ 2147483647 w 20"/>
                <a:gd name="T5" fmla="*/ 2147483647 h 10"/>
                <a:gd name="T6" fmla="*/ 2147483647 w 20"/>
                <a:gd name="T7" fmla="*/ 2147483647 h 10"/>
                <a:gd name="T8" fmla="*/ 2147483647 w 20"/>
                <a:gd name="T9" fmla="*/ 214748364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10"/>
                <a:gd name="T17" fmla="*/ 20 w 20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10">
                  <a:moveTo>
                    <a:pt x="1" y="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" y="0"/>
                    <a:pt x="15" y="4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5" y="5"/>
                    <a:pt x="7" y="1"/>
                    <a:pt x="1" y="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00" name="Freeform 27"/>
            <p:cNvSpPr>
              <a:spLocks/>
            </p:cNvSpPr>
            <p:nvPr/>
          </p:nvSpPr>
          <p:spPr bwMode="auto">
            <a:xfrm>
              <a:off x="6499438" y="747967"/>
              <a:ext cx="140310" cy="153615"/>
            </a:xfrm>
            <a:custGeom>
              <a:avLst/>
              <a:gdLst>
                <a:gd name="T0" fmla="*/ 0 w 21"/>
                <a:gd name="T1" fmla="*/ 2147483647 h 23"/>
                <a:gd name="T2" fmla="*/ 2147483647 w 21"/>
                <a:gd name="T3" fmla="*/ 0 h 23"/>
                <a:gd name="T4" fmla="*/ 2147483647 w 21"/>
                <a:gd name="T5" fmla="*/ 2147483647 h 23"/>
                <a:gd name="T6" fmla="*/ 2147483647 w 21"/>
                <a:gd name="T7" fmla="*/ 2147483647 h 23"/>
                <a:gd name="T8" fmla="*/ 0 w 21"/>
                <a:gd name="T9" fmla="*/ 2147483647 h 23"/>
                <a:gd name="T10" fmla="*/ 0 w 21"/>
                <a:gd name="T11" fmla="*/ 2147483647 h 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23"/>
                <a:gd name="T20" fmla="*/ 21 w 21"/>
                <a:gd name="T21" fmla="*/ 23 h 2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23">
                  <a:moveTo>
                    <a:pt x="0" y="4"/>
                  </a:moveTo>
                  <a:lnTo>
                    <a:pt x="5" y="0"/>
                  </a:lnTo>
                  <a:lnTo>
                    <a:pt x="21" y="23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501" name="Freeform 28"/>
            <p:cNvSpPr>
              <a:spLocks/>
            </p:cNvSpPr>
            <p:nvPr/>
          </p:nvSpPr>
          <p:spPr bwMode="auto">
            <a:xfrm>
              <a:off x="5784527" y="460774"/>
              <a:ext cx="193761" cy="160294"/>
            </a:xfrm>
            <a:custGeom>
              <a:avLst/>
              <a:gdLst>
                <a:gd name="T0" fmla="*/ 2147483647 w 12"/>
                <a:gd name="T1" fmla="*/ 2147483647 h 10"/>
                <a:gd name="T2" fmla="*/ 2147483647 w 12"/>
                <a:gd name="T3" fmla="*/ 2147483647 h 10"/>
                <a:gd name="T4" fmla="*/ 2147483647 w 12"/>
                <a:gd name="T5" fmla="*/ 2147483647 h 10"/>
                <a:gd name="T6" fmla="*/ 2147483647 w 12"/>
                <a:gd name="T7" fmla="*/ 2147483647 h 10"/>
                <a:gd name="T8" fmla="*/ 2147483647 w 12"/>
                <a:gd name="T9" fmla="*/ 2147483647 h 10"/>
                <a:gd name="T10" fmla="*/ 2147483647 w 12"/>
                <a:gd name="T11" fmla="*/ 2147483647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"/>
                <a:gd name="T19" fmla="*/ 0 h 10"/>
                <a:gd name="T20" fmla="*/ 12 w 12"/>
                <a:gd name="T21" fmla="*/ 10 h 1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" h="10">
                  <a:moveTo>
                    <a:pt x="12" y="1"/>
                  </a:moveTo>
                  <a:cubicBezTo>
                    <a:pt x="12" y="3"/>
                    <a:pt x="12" y="3"/>
                    <a:pt x="12" y="3"/>
                  </a:cubicBezTo>
                  <a:cubicBezTo>
                    <a:pt x="7" y="1"/>
                    <a:pt x="0" y="4"/>
                    <a:pt x="1" y="10"/>
                  </a:cubicBezTo>
                  <a:cubicBezTo>
                    <a:pt x="1" y="10"/>
                    <a:pt x="1" y="10"/>
                    <a:pt x="1" y="10"/>
                  </a:cubicBezTo>
                  <a:cubicBezTo>
                    <a:pt x="0" y="7"/>
                    <a:pt x="1" y="4"/>
                    <a:pt x="4" y="2"/>
                  </a:cubicBezTo>
                  <a:cubicBezTo>
                    <a:pt x="6" y="1"/>
                    <a:pt x="9" y="0"/>
                    <a:pt x="12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2466" name="群組 28"/>
          <p:cNvGrpSpPr>
            <a:grpSpLocks/>
          </p:cNvGrpSpPr>
          <p:nvPr/>
        </p:nvGrpSpPr>
        <p:grpSpPr bwMode="auto">
          <a:xfrm>
            <a:off x="250825" y="404813"/>
            <a:ext cx="2536825" cy="6443662"/>
            <a:chOff x="251520" y="404664"/>
            <a:chExt cx="2536825" cy="6443663"/>
          </a:xfrm>
        </p:grpSpPr>
        <p:sp>
          <p:nvSpPr>
            <p:cNvPr id="62481" name="Freeform 24"/>
            <p:cNvSpPr>
              <a:spLocks noEditPoints="1"/>
            </p:cNvSpPr>
            <p:nvPr/>
          </p:nvSpPr>
          <p:spPr bwMode="auto">
            <a:xfrm>
              <a:off x="251520" y="404664"/>
              <a:ext cx="2536825" cy="6443663"/>
            </a:xfrm>
            <a:custGeom>
              <a:avLst/>
              <a:gdLst>
                <a:gd name="T0" fmla="*/ 2147483647 w 173"/>
                <a:gd name="T1" fmla="*/ 2147483647 h 439"/>
                <a:gd name="T2" fmla="*/ 2147483647 w 173"/>
                <a:gd name="T3" fmla="*/ 2147483647 h 439"/>
                <a:gd name="T4" fmla="*/ 2147483647 w 173"/>
                <a:gd name="T5" fmla="*/ 2147483647 h 439"/>
                <a:gd name="T6" fmla="*/ 2147483647 w 173"/>
                <a:gd name="T7" fmla="*/ 2147483647 h 439"/>
                <a:gd name="T8" fmla="*/ 2147483647 w 173"/>
                <a:gd name="T9" fmla="*/ 2147483647 h 439"/>
                <a:gd name="T10" fmla="*/ 2147483647 w 173"/>
                <a:gd name="T11" fmla="*/ 2147483647 h 439"/>
                <a:gd name="T12" fmla="*/ 2147483647 w 173"/>
                <a:gd name="T13" fmla="*/ 2147483647 h 439"/>
                <a:gd name="T14" fmla="*/ 2147483647 w 173"/>
                <a:gd name="T15" fmla="*/ 2147483647 h 439"/>
                <a:gd name="T16" fmla="*/ 2147483647 w 173"/>
                <a:gd name="T17" fmla="*/ 2147483647 h 439"/>
                <a:gd name="T18" fmla="*/ 2147483647 w 173"/>
                <a:gd name="T19" fmla="*/ 2147483647 h 439"/>
                <a:gd name="T20" fmla="*/ 2147483647 w 173"/>
                <a:gd name="T21" fmla="*/ 2147483647 h 439"/>
                <a:gd name="T22" fmla="*/ 2147483647 w 173"/>
                <a:gd name="T23" fmla="*/ 2147483647 h 439"/>
                <a:gd name="T24" fmla="*/ 2147483647 w 173"/>
                <a:gd name="T25" fmla="*/ 2147483647 h 439"/>
                <a:gd name="T26" fmla="*/ 2147483647 w 173"/>
                <a:gd name="T27" fmla="*/ 2147483647 h 439"/>
                <a:gd name="T28" fmla="*/ 2147483647 w 173"/>
                <a:gd name="T29" fmla="*/ 2147483647 h 439"/>
                <a:gd name="T30" fmla="*/ 2147483647 w 173"/>
                <a:gd name="T31" fmla="*/ 2147483647 h 439"/>
                <a:gd name="T32" fmla="*/ 2147483647 w 173"/>
                <a:gd name="T33" fmla="*/ 2147483647 h 439"/>
                <a:gd name="T34" fmla="*/ 2147483647 w 173"/>
                <a:gd name="T35" fmla="*/ 2147483647 h 439"/>
                <a:gd name="T36" fmla="*/ 2147483647 w 173"/>
                <a:gd name="T37" fmla="*/ 2147483647 h 439"/>
                <a:gd name="T38" fmla="*/ 2147483647 w 173"/>
                <a:gd name="T39" fmla="*/ 2147483647 h 439"/>
                <a:gd name="T40" fmla="*/ 2147483647 w 173"/>
                <a:gd name="T41" fmla="*/ 2147483647 h 439"/>
                <a:gd name="T42" fmla="*/ 2147483647 w 173"/>
                <a:gd name="T43" fmla="*/ 2147483647 h 439"/>
                <a:gd name="T44" fmla="*/ 2147483647 w 173"/>
                <a:gd name="T45" fmla="*/ 2147483647 h 439"/>
                <a:gd name="T46" fmla="*/ 2147483647 w 173"/>
                <a:gd name="T47" fmla="*/ 2147483647 h 439"/>
                <a:gd name="T48" fmla="*/ 2147483647 w 173"/>
                <a:gd name="T49" fmla="*/ 2147483647 h 439"/>
                <a:gd name="T50" fmla="*/ 2147483647 w 173"/>
                <a:gd name="T51" fmla="*/ 2147483647 h 439"/>
                <a:gd name="T52" fmla="*/ 2147483647 w 173"/>
                <a:gd name="T53" fmla="*/ 2147483647 h 439"/>
                <a:gd name="T54" fmla="*/ 2147483647 w 173"/>
                <a:gd name="T55" fmla="*/ 2147483647 h 439"/>
                <a:gd name="T56" fmla="*/ 2147483647 w 173"/>
                <a:gd name="T57" fmla="*/ 2147483647 h 439"/>
                <a:gd name="T58" fmla="*/ 2147483647 w 173"/>
                <a:gd name="T59" fmla="*/ 2147483647 h 439"/>
                <a:gd name="T60" fmla="*/ 2147483647 w 173"/>
                <a:gd name="T61" fmla="*/ 2147483647 h 439"/>
                <a:gd name="T62" fmla="*/ 2147483647 w 173"/>
                <a:gd name="T63" fmla="*/ 2147483647 h 439"/>
                <a:gd name="T64" fmla="*/ 2147483647 w 173"/>
                <a:gd name="T65" fmla="*/ 2147483647 h 439"/>
                <a:gd name="T66" fmla="*/ 2147483647 w 173"/>
                <a:gd name="T67" fmla="*/ 2147483647 h 439"/>
                <a:gd name="T68" fmla="*/ 2147483647 w 173"/>
                <a:gd name="T69" fmla="*/ 2147483647 h 439"/>
                <a:gd name="T70" fmla="*/ 2147483647 w 173"/>
                <a:gd name="T71" fmla="*/ 2147483647 h 439"/>
                <a:gd name="T72" fmla="*/ 2147483647 w 173"/>
                <a:gd name="T73" fmla="*/ 2147483647 h 439"/>
                <a:gd name="T74" fmla="*/ 2147483647 w 173"/>
                <a:gd name="T75" fmla="*/ 2147483647 h 439"/>
                <a:gd name="T76" fmla="*/ 2147483647 w 173"/>
                <a:gd name="T77" fmla="*/ 2147483647 h 439"/>
                <a:gd name="T78" fmla="*/ 2147483647 w 173"/>
                <a:gd name="T79" fmla="*/ 2147483647 h 439"/>
                <a:gd name="T80" fmla="*/ 2147483647 w 173"/>
                <a:gd name="T81" fmla="*/ 2147483647 h 439"/>
                <a:gd name="T82" fmla="*/ 2147483647 w 173"/>
                <a:gd name="T83" fmla="*/ 2147483647 h 439"/>
                <a:gd name="T84" fmla="*/ 2147483647 w 173"/>
                <a:gd name="T85" fmla="*/ 2147483647 h 439"/>
                <a:gd name="T86" fmla="*/ 2147483647 w 173"/>
                <a:gd name="T87" fmla="*/ 2147483647 h 439"/>
                <a:gd name="T88" fmla="*/ 2147483647 w 173"/>
                <a:gd name="T89" fmla="*/ 2147483647 h 439"/>
                <a:gd name="T90" fmla="*/ 2147483647 w 173"/>
                <a:gd name="T91" fmla="*/ 2147483647 h 439"/>
                <a:gd name="T92" fmla="*/ 2147483647 w 173"/>
                <a:gd name="T93" fmla="*/ 2147483647 h 439"/>
                <a:gd name="T94" fmla="*/ 2147483647 w 173"/>
                <a:gd name="T95" fmla="*/ 2147483647 h 439"/>
                <a:gd name="T96" fmla="*/ 2147483647 w 173"/>
                <a:gd name="T97" fmla="*/ 2147483647 h 439"/>
                <a:gd name="T98" fmla="*/ 2147483647 w 173"/>
                <a:gd name="T99" fmla="*/ 2147483647 h 439"/>
                <a:gd name="T100" fmla="*/ 2147483647 w 173"/>
                <a:gd name="T101" fmla="*/ 2147483647 h 43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73"/>
                <a:gd name="T154" fmla="*/ 0 h 439"/>
                <a:gd name="T155" fmla="*/ 173 w 173"/>
                <a:gd name="T156" fmla="*/ 439 h 43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73" h="439">
                  <a:moveTo>
                    <a:pt x="54" y="369"/>
                  </a:moveTo>
                  <a:cubicBezTo>
                    <a:pt x="53" y="365"/>
                    <a:pt x="53" y="363"/>
                    <a:pt x="53" y="363"/>
                  </a:cubicBezTo>
                  <a:cubicBezTo>
                    <a:pt x="53" y="363"/>
                    <a:pt x="53" y="359"/>
                    <a:pt x="53" y="355"/>
                  </a:cubicBezTo>
                  <a:cubicBezTo>
                    <a:pt x="52" y="351"/>
                    <a:pt x="53" y="353"/>
                    <a:pt x="54" y="349"/>
                  </a:cubicBezTo>
                  <a:cubicBezTo>
                    <a:pt x="55" y="345"/>
                    <a:pt x="54" y="345"/>
                    <a:pt x="54" y="341"/>
                  </a:cubicBezTo>
                  <a:cubicBezTo>
                    <a:pt x="54" y="338"/>
                    <a:pt x="54" y="337"/>
                    <a:pt x="55" y="334"/>
                  </a:cubicBezTo>
                  <a:cubicBezTo>
                    <a:pt x="55" y="332"/>
                    <a:pt x="55" y="333"/>
                    <a:pt x="55" y="330"/>
                  </a:cubicBezTo>
                  <a:cubicBezTo>
                    <a:pt x="55" y="328"/>
                    <a:pt x="54" y="328"/>
                    <a:pt x="55" y="326"/>
                  </a:cubicBezTo>
                  <a:cubicBezTo>
                    <a:pt x="56" y="324"/>
                    <a:pt x="57" y="324"/>
                    <a:pt x="55" y="321"/>
                  </a:cubicBezTo>
                  <a:cubicBezTo>
                    <a:pt x="54" y="318"/>
                    <a:pt x="57" y="318"/>
                    <a:pt x="57" y="309"/>
                  </a:cubicBezTo>
                  <a:cubicBezTo>
                    <a:pt x="56" y="300"/>
                    <a:pt x="59" y="292"/>
                    <a:pt x="60" y="286"/>
                  </a:cubicBezTo>
                  <a:cubicBezTo>
                    <a:pt x="61" y="280"/>
                    <a:pt x="61" y="279"/>
                    <a:pt x="62" y="277"/>
                  </a:cubicBezTo>
                  <a:cubicBezTo>
                    <a:pt x="62" y="274"/>
                    <a:pt x="62" y="275"/>
                    <a:pt x="62" y="273"/>
                  </a:cubicBezTo>
                  <a:cubicBezTo>
                    <a:pt x="62" y="270"/>
                    <a:pt x="61" y="269"/>
                    <a:pt x="61" y="267"/>
                  </a:cubicBezTo>
                  <a:cubicBezTo>
                    <a:pt x="60" y="264"/>
                    <a:pt x="60" y="264"/>
                    <a:pt x="59" y="260"/>
                  </a:cubicBezTo>
                  <a:cubicBezTo>
                    <a:pt x="59" y="256"/>
                    <a:pt x="59" y="253"/>
                    <a:pt x="58" y="249"/>
                  </a:cubicBezTo>
                  <a:cubicBezTo>
                    <a:pt x="58" y="246"/>
                    <a:pt x="59" y="246"/>
                    <a:pt x="59" y="243"/>
                  </a:cubicBezTo>
                  <a:cubicBezTo>
                    <a:pt x="59" y="239"/>
                    <a:pt x="59" y="241"/>
                    <a:pt x="59" y="238"/>
                  </a:cubicBezTo>
                  <a:cubicBezTo>
                    <a:pt x="59" y="234"/>
                    <a:pt x="58" y="235"/>
                    <a:pt x="58" y="233"/>
                  </a:cubicBezTo>
                  <a:cubicBezTo>
                    <a:pt x="58" y="230"/>
                    <a:pt x="58" y="230"/>
                    <a:pt x="57" y="227"/>
                  </a:cubicBezTo>
                  <a:cubicBezTo>
                    <a:pt x="56" y="224"/>
                    <a:pt x="56" y="223"/>
                    <a:pt x="56" y="220"/>
                  </a:cubicBezTo>
                  <a:cubicBezTo>
                    <a:pt x="57" y="217"/>
                    <a:pt x="55" y="216"/>
                    <a:pt x="55" y="216"/>
                  </a:cubicBezTo>
                  <a:cubicBezTo>
                    <a:pt x="55" y="216"/>
                    <a:pt x="50" y="216"/>
                    <a:pt x="48" y="216"/>
                  </a:cubicBezTo>
                  <a:cubicBezTo>
                    <a:pt x="46" y="216"/>
                    <a:pt x="44" y="216"/>
                    <a:pt x="42" y="216"/>
                  </a:cubicBezTo>
                  <a:cubicBezTo>
                    <a:pt x="40" y="215"/>
                    <a:pt x="40" y="216"/>
                    <a:pt x="39" y="217"/>
                  </a:cubicBezTo>
                  <a:cubicBezTo>
                    <a:pt x="38" y="217"/>
                    <a:pt x="34" y="216"/>
                    <a:pt x="31" y="215"/>
                  </a:cubicBezTo>
                  <a:cubicBezTo>
                    <a:pt x="27" y="214"/>
                    <a:pt x="28" y="215"/>
                    <a:pt x="26" y="213"/>
                  </a:cubicBezTo>
                  <a:cubicBezTo>
                    <a:pt x="23" y="212"/>
                    <a:pt x="26" y="206"/>
                    <a:pt x="28" y="202"/>
                  </a:cubicBezTo>
                  <a:cubicBezTo>
                    <a:pt x="29" y="199"/>
                    <a:pt x="34" y="178"/>
                    <a:pt x="36" y="173"/>
                  </a:cubicBezTo>
                  <a:cubicBezTo>
                    <a:pt x="37" y="167"/>
                    <a:pt x="38" y="166"/>
                    <a:pt x="38" y="166"/>
                  </a:cubicBezTo>
                  <a:cubicBezTo>
                    <a:pt x="38" y="166"/>
                    <a:pt x="35" y="164"/>
                    <a:pt x="33" y="161"/>
                  </a:cubicBezTo>
                  <a:cubicBezTo>
                    <a:pt x="31" y="158"/>
                    <a:pt x="21" y="147"/>
                    <a:pt x="16" y="139"/>
                  </a:cubicBezTo>
                  <a:cubicBezTo>
                    <a:pt x="10" y="132"/>
                    <a:pt x="10" y="130"/>
                    <a:pt x="5" y="126"/>
                  </a:cubicBezTo>
                  <a:cubicBezTo>
                    <a:pt x="0" y="123"/>
                    <a:pt x="3" y="119"/>
                    <a:pt x="4" y="114"/>
                  </a:cubicBezTo>
                  <a:cubicBezTo>
                    <a:pt x="5" y="109"/>
                    <a:pt x="16" y="97"/>
                    <a:pt x="20" y="93"/>
                  </a:cubicBezTo>
                  <a:cubicBezTo>
                    <a:pt x="25" y="89"/>
                    <a:pt x="34" y="83"/>
                    <a:pt x="37" y="81"/>
                  </a:cubicBezTo>
                  <a:cubicBezTo>
                    <a:pt x="40" y="78"/>
                    <a:pt x="41" y="75"/>
                    <a:pt x="41" y="72"/>
                  </a:cubicBezTo>
                  <a:cubicBezTo>
                    <a:pt x="42" y="69"/>
                    <a:pt x="43" y="65"/>
                    <a:pt x="46" y="60"/>
                  </a:cubicBezTo>
                  <a:cubicBezTo>
                    <a:pt x="48" y="54"/>
                    <a:pt x="60" y="57"/>
                    <a:pt x="64" y="58"/>
                  </a:cubicBezTo>
                  <a:cubicBezTo>
                    <a:pt x="68" y="59"/>
                    <a:pt x="69" y="59"/>
                    <a:pt x="73" y="61"/>
                  </a:cubicBezTo>
                  <a:cubicBezTo>
                    <a:pt x="77" y="63"/>
                    <a:pt x="76" y="60"/>
                    <a:pt x="78" y="59"/>
                  </a:cubicBezTo>
                  <a:cubicBezTo>
                    <a:pt x="80" y="57"/>
                    <a:pt x="82" y="54"/>
                    <a:pt x="81" y="53"/>
                  </a:cubicBezTo>
                  <a:cubicBezTo>
                    <a:pt x="80" y="52"/>
                    <a:pt x="79" y="47"/>
                    <a:pt x="79" y="46"/>
                  </a:cubicBezTo>
                  <a:cubicBezTo>
                    <a:pt x="79" y="45"/>
                    <a:pt x="78" y="45"/>
                    <a:pt x="76" y="45"/>
                  </a:cubicBezTo>
                  <a:cubicBezTo>
                    <a:pt x="74" y="44"/>
                    <a:pt x="72" y="38"/>
                    <a:pt x="72" y="34"/>
                  </a:cubicBezTo>
                  <a:cubicBezTo>
                    <a:pt x="72" y="31"/>
                    <a:pt x="74" y="31"/>
                    <a:pt x="75" y="31"/>
                  </a:cubicBezTo>
                  <a:cubicBezTo>
                    <a:pt x="75" y="31"/>
                    <a:pt x="73" y="29"/>
                    <a:pt x="74" y="22"/>
                  </a:cubicBezTo>
                  <a:cubicBezTo>
                    <a:pt x="74" y="15"/>
                    <a:pt x="79" y="5"/>
                    <a:pt x="87" y="3"/>
                  </a:cubicBezTo>
                  <a:cubicBezTo>
                    <a:pt x="96" y="0"/>
                    <a:pt x="106" y="2"/>
                    <a:pt x="112" y="10"/>
                  </a:cubicBezTo>
                  <a:cubicBezTo>
                    <a:pt x="119" y="19"/>
                    <a:pt x="116" y="27"/>
                    <a:pt x="116" y="30"/>
                  </a:cubicBezTo>
                  <a:cubicBezTo>
                    <a:pt x="115" y="32"/>
                    <a:pt x="115" y="32"/>
                    <a:pt x="116" y="33"/>
                  </a:cubicBezTo>
                  <a:cubicBezTo>
                    <a:pt x="117" y="34"/>
                    <a:pt x="117" y="35"/>
                    <a:pt x="116" y="38"/>
                  </a:cubicBezTo>
                  <a:cubicBezTo>
                    <a:pt x="114" y="40"/>
                    <a:pt x="115" y="43"/>
                    <a:pt x="115" y="44"/>
                  </a:cubicBezTo>
                  <a:cubicBezTo>
                    <a:pt x="115" y="46"/>
                    <a:pt x="114" y="46"/>
                    <a:pt x="114" y="46"/>
                  </a:cubicBezTo>
                  <a:cubicBezTo>
                    <a:pt x="115" y="51"/>
                    <a:pt x="111" y="54"/>
                    <a:pt x="111" y="56"/>
                  </a:cubicBezTo>
                  <a:cubicBezTo>
                    <a:pt x="110" y="58"/>
                    <a:pt x="115" y="64"/>
                    <a:pt x="115" y="64"/>
                  </a:cubicBezTo>
                  <a:cubicBezTo>
                    <a:pt x="115" y="64"/>
                    <a:pt x="119" y="64"/>
                    <a:pt x="124" y="65"/>
                  </a:cubicBezTo>
                  <a:cubicBezTo>
                    <a:pt x="128" y="66"/>
                    <a:pt x="134" y="69"/>
                    <a:pt x="137" y="70"/>
                  </a:cubicBezTo>
                  <a:cubicBezTo>
                    <a:pt x="141" y="70"/>
                    <a:pt x="144" y="83"/>
                    <a:pt x="145" y="85"/>
                  </a:cubicBezTo>
                  <a:cubicBezTo>
                    <a:pt x="145" y="86"/>
                    <a:pt x="147" y="86"/>
                    <a:pt x="148" y="88"/>
                  </a:cubicBezTo>
                  <a:cubicBezTo>
                    <a:pt x="150" y="90"/>
                    <a:pt x="151" y="92"/>
                    <a:pt x="152" y="95"/>
                  </a:cubicBezTo>
                  <a:cubicBezTo>
                    <a:pt x="154" y="98"/>
                    <a:pt x="155" y="98"/>
                    <a:pt x="155" y="99"/>
                  </a:cubicBezTo>
                  <a:cubicBezTo>
                    <a:pt x="155" y="100"/>
                    <a:pt x="158" y="101"/>
                    <a:pt x="161" y="104"/>
                  </a:cubicBezTo>
                  <a:cubicBezTo>
                    <a:pt x="163" y="108"/>
                    <a:pt x="165" y="110"/>
                    <a:pt x="167" y="113"/>
                  </a:cubicBezTo>
                  <a:cubicBezTo>
                    <a:pt x="169" y="117"/>
                    <a:pt x="170" y="116"/>
                    <a:pt x="171" y="120"/>
                  </a:cubicBezTo>
                  <a:cubicBezTo>
                    <a:pt x="173" y="123"/>
                    <a:pt x="171" y="124"/>
                    <a:pt x="171" y="127"/>
                  </a:cubicBezTo>
                  <a:cubicBezTo>
                    <a:pt x="170" y="129"/>
                    <a:pt x="169" y="132"/>
                    <a:pt x="167" y="135"/>
                  </a:cubicBezTo>
                  <a:cubicBezTo>
                    <a:pt x="166" y="137"/>
                    <a:pt x="165" y="139"/>
                    <a:pt x="164" y="143"/>
                  </a:cubicBezTo>
                  <a:cubicBezTo>
                    <a:pt x="163" y="146"/>
                    <a:pt x="160" y="152"/>
                    <a:pt x="158" y="156"/>
                  </a:cubicBezTo>
                  <a:cubicBezTo>
                    <a:pt x="156" y="160"/>
                    <a:pt x="152" y="166"/>
                    <a:pt x="151" y="168"/>
                  </a:cubicBezTo>
                  <a:cubicBezTo>
                    <a:pt x="151" y="170"/>
                    <a:pt x="148" y="171"/>
                    <a:pt x="146" y="172"/>
                  </a:cubicBezTo>
                  <a:cubicBezTo>
                    <a:pt x="144" y="173"/>
                    <a:pt x="143" y="171"/>
                    <a:pt x="143" y="171"/>
                  </a:cubicBezTo>
                  <a:cubicBezTo>
                    <a:pt x="143" y="171"/>
                    <a:pt x="143" y="173"/>
                    <a:pt x="143" y="178"/>
                  </a:cubicBezTo>
                  <a:cubicBezTo>
                    <a:pt x="143" y="183"/>
                    <a:pt x="142" y="196"/>
                    <a:pt x="142" y="201"/>
                  </a:cubicBezTo>
                  <a:cubicBezTo>
                    <a:pt x="142" y="206"/>
                    <a:pt x="142" y="212"/>
                    <a:pt x="141" y="214"/>
                  </a:cubicBezTo>
                  <a:cubicBezTo>
                    <a:pt x="140" y="216"/>
                    <a:pt x="136" y="211"/>
                    <a:pt x="136" y="211"/>
                  </a:cubicBezTo>
                  <a:cubicBezTo>
                    <a:pt x="136" y="211"/>
                    <a:pt x="136" y="214"/>
                    <a:pt x="136" y="219"/>
                  </a:cubicBezTo>
                  <a:cubicBezTo>
                    <a:pt x="136" y="223"/>
                    <a:pt x="135" y="236"/>
                    <a:pt x="135" y="243"/>
                  </a:cubicBezTo>
                  <a:cubicBezTo>
                    <a:pt x="135" y="251"/>
                    <a:pt x="134" y="256"/>
                    <a:pt x="132" y="277"/>
                  </a:cubicBezTo>
                  <a:cubicBezTo>
                    <a:pt x="129" y="298"/>
                    <a:pt x="129" y="298"/>
                    <a:pt x="128" y="306"/>
                  </a:cubicBezTo>
                  <a:cubicBezTo>
                    <a:pt x="127" y="314"/>
                    <a:pt x="124" y="318"/>
                    <a:pt x="123" y="321"/>
                  </a:cubicBezTo>
                  <a:cubicBezTo>
                    <a:pt x="122" y="325"/>
                    <a:pt x="122" y="328"/>
                    <a:pt x="121" y="330"/>
                  </a:cubicBezTo>
                  <a:cubicBezTo>
                    <a:pt x="121" y="331"/>
                    <a:pt x="122" y="334"/>
                    <a:pt x="122" y="337"/>
                  </a:cubicBezTo>
                  <a:cubicBezTo>
                    <a:pt x="122" y="340"/>
                    <a:pt x="119" y="341"/>
                    <a:pt x="119" y="345"/>
                  </a:cubicBezTo>
                  <a:cubicBezTo>
                    <a:pt x="118" y="349"/>
                    <a:pt x="118" y="353"/>
                    <a:pt x="118" y="358"/>
                  </a:cubicBezTo>
                  <a:cubicBezTo>
                    <a:pt x="118" y="364"/>
                    <a:pt x="116" y="367"/>
                    <a:pt x="117" y="367"/>
                  </a:cubicBezTo>
                  <a:cubicBezTo>
                    <a:pt x="118" y="367"/>
                    <a:pt x="118" y="367"/>
                    <a:pt x="120" y="372"/>
                  </a:cubicBezTo>
                  <a:cubicBezTo>
                    <a:pt x="121" y="378"/>
                    <a:pt x="131" y="384"/>
                    <a:pt x="136" y="387"/>
                  </a:cubicBezTo>
                  <a:cubicBezTo>
                    <a:pt x="142" y="390"/>
                    <a:pt x="145" y="391"/>
                    <a:pt x="148" y="391"/>
                  </a:cubicBezTo>
                  <a:cubicBezTo>
                    <a:pt x="150" y="391"/>
                    <a:pt x="149" y="394"/>
                    <a:pt x="150" y="394"/>
                  </a:cubicBezTo>
                  <a:cubicBezTo>
                    <a:pt x="151" y="394"/>
                    <a:pt x="151" y="396"/>
                    <a:pt x="147" y="398"/>
                  </a:cubicBezTo>
                  <a:cubicBezTo>
                    <a:pt x="144" y="401"/>
                    <a:pt x="134" y="401"/>
                    <a:pt x="124" y="399"/>
                  </a:cubicBezTo>
                  <a:cubicBezTo>
                    <a:pt x="114" y="398"/>
                    <a:pt x="109" y="392"/>
                    <a:pt x="108" y="391"/>
                  </a:cubicBezTo>
                  <a:cubicBezTo>
                    <a:pt x="107" y="390"/>
                    <a:pt x="106" y="392"/>
                    <a:pt x="105" y="392"/>
                  </a:cubicBezTo>
                  <a:cubicBezTo>
                    <a:pt x="104" y="393"/>
                    <a:pt x="95" y="391"/>
                    <a:pt x="93" y="390"/>
                  </a:cubicBezTo>
                  <a:cubicBezTo>
                    <a:pt x="92" y="389"/>
                    <a:pt x="91" y="390"/>
                    <a:pt x="91" y="388"/>
                  </a:cubicBezTo>
                  <a:cubicBezTo>
                    <a:pt x="91" y="385"/>
                    <a:pt x="92" y="383"/>
                    <a:pt x="92" y="382"/>
                  </a:cubicBezTo>
                  <a:cubicBezTo>
                    <a:pt x="93" y="381"/>
                    <a:pt x="92" y="381"/>
                    <a:pt x="92" y="380"/>
                  </a:cubicBezTo>
                  <a:cubicBezTo>
                    <a:pt x="92" y="379"/>
                    <a:pt x="93" y="374"/>
                    <a:pt x="92" y="372"/>
                  </a:cubicBezTo>
                  <a:cubicBezTo>
                    <a:pt x="91" y="369"/>
                    <a:pt x="93" y="368"/>
                    <a:pt x="94" y="367"/>
                  </a:cubicBezTo>
                  <a:cubicBezTo>
                    <a:pt x="95" y="366"/>
                    <a:pt x="93" y="364"/>
                    <a:pt x="93" y="361"/>
                  </a:cubicBezTo>
                  <a:cubicBezTo>
                    <a:pt x="93" y="359"/>
                    <a:pt x="94" y="351"/>
                    <a:pt x="94" y="347"/>
                  </a:cubicBezTo>
                  <a:cubicBezTo>
                    <a:pt x="94" y="344"/>
                    <a:pt x="92" y="341"/>
                    <a:pt x="91" y="336"/>
                  </a:cubicBezTo>
                  <a:cubicBezTo>
                    <a:pt x="90" y="332"/>
                    <a:pt x="91" y="327"/>
                    <a:pt x="91" y="323"/>
                  </a:cubicBezTo>
                  <a:cubicBezTo>
                    <a:pt x="92" y="319"/>
                    <a:pt x="93" y="317"/>
                    <a:pt x="93" y="313"/>
                  </a:cubicBezTo>
                  <a:cubicBezTo>
                    <a:pt x="92" y="310"/>
                    <a:pt x="93" y="305"/>
                    <a:pt x="93" y="304"/>
                  </a:cubicBezTo>
                  <a:cubicBezTo>
                    <a:pt x="93" y="302"/>
                    <a:pt x="95" y="300"/>
                    <a:pt x="95" y="298"/>
                  </a:cubicBezTo>
                  <a:cubicBezTo>
                    <a:pt x="95" y="296"/>
                    <a:pt x="95" y="291"/>
                    <a:pt x="95" y="291"/>
                  </a:cubicBezTo>
                  <a:cubicBezTo>
                    <a:pt x="95" y="291"/>
                    <a:pt x="94" y="294"/>
                    <a:pt x="94" y="295"/>
                  </a:cubicBezTo>
                  <a:cubicBezTo>
                    <a:pt x="94" y="296"/>
                    <a:pt x="93" y="298"/>
                    <a:pt x="93" y="301"/>
                  </a:cubicBezTo>
                  <a:cubicBezTo>
                    <a:pt x="92" y="304"/>
                    <a:pt x="92" y="305"/>
                    <a:pt x="91" y="308"/>
                  </a:cubicBezTo>
                  <a:cubicBezTo>
                    <a:pt x="90" y="311"/>
                    <a:pt x="91" y="311"/>
                    <a:pt x="91" y="314"/>
                  </a:cubicBezTo>
                  <a:cubicBezTo>
                    <a:pt x="91" y="317"/>
                    <a:pt x="90" y="319"/>
                    <a:pt x="90" y="324"/>
                  </a:cubicBezTo>
                  <a:cubicBezTo>
                    <a:pt x="90" y="329"/>
                    <a:pt x="88" y="330"/>
                    <a:pt x="89" y="333"/>
                  </a:cubicBezTo>
                  <a:cubicBezTo>
                    <a:pt x="89" y="337"/>
                    <a:pt x="88" y="353"/>
                    <a:pt x="87" y="356"/>
                  </a:cubicBezTo>
                  <a:cubicBezTo>
                    <a:pt x="86" y="360"/>
                    <a:pt x="87" y="360"/>
                    <a:pt x="87" y="363"/>
                  </a:cubicBezTo>
                  <a:cubicBezTo>
                    <a:pt x="88" y="365"/>
                    <a:pt x="88" y="369"/>
                    <a:pt x="87" y="372"/>
                  </a:cubicBezTo>
                  <a:cubicBezTo>
                    <a:pt x="87" y="376"/>
                    <a:pt x="89" y="381"/>
                    <a:pt x="89" y="384"/>
                  </a:cubicBezTo>
                  <a:cubicBezTo>
                    <a:pt x="89" y="387"/>
                    <a:pt x="84" y="388"/>
                    <a:pt x="82" y="391"/>
                  </a:cubicBezTo>
                  <a:cubicBezTo>
                    <a:pt x="80" y="393"/>
                    <a:pt x="80" y="397"/>
                    <a:pt x="81" y="401"/>
                  </a:cubicBezTo>
                  <a:cubicBezTo>
                    <a:pt x="82" y="406"/>
                    <a:pt x="84" y="409"/>
                    <a:pt x="85" y="411"/>
                  </a:cubicBezTo>
                  <a:cubicBezTo>
                    <a:pt x="87" y="413"/>
                    <a:pt x="92" y="420"/>
                    <a:pt x="93" y="424"/>
                  </a:cubicBezTo>
                  <a:cubicBezTo>
                    <a:pt x="95" y="427"/>
                    <a:pt x="99" y="432"/>
                    <a:pt x="100" y="434"/>
                  </a:cubicBezTo>
                  <a:cubicBezTo>
                    <a:pt x="101" y="437"/>
                    <a:pt x="87" y="439"/>
                    <a:pt x="82" y="438"/>
                  </a:cubicBezTo>
                  <a:cubicBezTo>
                    <a:pt x="76" y="437"/>
                    <a:pt x="66" y="432"/>
                    <a:pt x="64" y="427"/>
                  </a:cubicBezTo>
                  <a:cubicBezTo>
                    <a:pt x="63" y="423"/>
                    <a:pt x="59" y="419"/>
                    <a:pt x="56" y="417"/>
                  </a:cubicBezTo>
                  <a:cubicBezTo>
                    <a:pt x="54" y="416"/>
                    <a:pt x="55" y="410"/>
                    <a:pt x="56" y="407"/>
                  </a:cubicBezTo>
                  <a:cubicBezTo>
                    <a:pt x="56" y="405"/>
                    <a:pt x="56" y="405"/>
                    <a:pt x="56" y="404"/>
                  </a:cubicBezTo>
                  <a:cubicBezTo>
                    <a:pt x="56" y="403"/>
                    <a:pt x="55" y="401"/>
                    <a:pt x="54" y="398"/>
                  </a:cubicBezTo>
                  <a:cubicBezTo>
                    <a:pt x="53" y="395"/>
                    <a:pt x="56" y="392"/>
                    <a:pt x="58" y="390"/>
                  </a:cubicBezTo>
                  <a:cubicBezTo>
                    <a:pt x="60" y="388"/>
                    <a:pt x="57" y="380"/>
                    <a:pt x="57" y="380"/>
                  </a:cubicBezTo>
                  <a:cubicBezTo>
                    <a:pt x="57" y="380"/>
                    <a:pt x="56" y="373"/>
                    <a:pt x="54" y="369"/>
                  </a:cubicBezTo>
                  <a:close/>
                  <a:moveTo>
                    <a:pt x="143" y="120"/>
                  </a:moveTo>
                  <a:cubicBezTo>
                    <a:pt x="143" y="120"/>
                    <a:pt x="142" y="127"/>
                    <a:pt x="140" y="131"/>
                  </a:cubicBezTo>
                  <a:cubicBezTo>
                    <a:pt x="139" y="135"/>
                    <a:pt x="138" y="135"/>
                    <a:pt x="138" y="138"/>
                  </a:cubicBezTo>
                  <a:cubicBezTo>
                    <a:pt x="139" y="141"/>
                    <a:pt x="138" y="143"/>
                    <a:pt x="138" y="144"/>
                  </a:cubicBezTo>
                  <a:cubicBezTo>
                    <a:pt x="139" y="146"/>
                    <a:pt x="141" y="145"/>
                    <a:pt x="141" y="145"/>
                  </a:cubicBezTo>
                  <a:cubicBezTo>
                    <a:pt x="142" y="144"/>
                    <a:pt x="140" y="143"/>
                    <a:pt x="142" y="140"/>
                  </a:cubicBezTo>
                  <a:cubicBezTo>
                    <a:pt x="144" y="137"/>
                    <a:pt x="144" y="137"/>
                    <a:pt x="144" y="135"/>
                  </a:cubicBezTo>
                  <a:cubicBezTo>
                    <a:pt x="145" y="133"/>
                    <a:pt x="145" y="134"/>
                    <a:pt x="146" y="131"/>
                  </a:cubicBezTo>
                  <a:cubicBezTo>
                    <a:pt x="147" y="128"/>
                    <a:pt x="149" y="127"/>
                    <a:pt x="148" y="126"/>
                  </a:cubicBezTo>
                  <a:cubicBezTo>
                    <a:pt x="147" y="125"/>
                    <a:pt x="146" y="126"/>
                    <a:pt x="146" y="124"/>
                  </a:cubicBezTo>
                  <a:cubicBezTo>
                    <a:pt x="146" y="122"/>
                    <a:pt x="147" y="122"/>
                    <a:pt x="145" y="121"/>
                  </a:cubicBezTo>
                  <a:cubicBezTo>
                    <a:pt x="143" y="120"/>
                    <a:pt x="143" y="120"/>
                    <a:pt x="143" y="120"/>
                  </a:cubicBezTo>
                  <a:close/>
                  <a:moveTo>
                    <a:pt x="49" y="136"/>
                  </a:moveTo>
                  <a:cubicBezTo>
                    <a:pt x="49" y="136"/>
                    <a:pt x="51" y="129"/>
                    <a:pt x="50" y="127"/>
                  </a:cubicBezTo>
                  <a:cubicBezTo>
                    <a:pt x="50" y="124"/>
                    <a:pt x="43" y="112"/>
                    <a:pt x="43" y="112"/>
                  </a:cubicBezTo>
                  <a:cubicBezTo>
                    <a:pt x="43" y="112"/>
                    <a:pt x="42" y="110"/>
                    <a:pt x="41" y="112"/>
                  </a:cubicBezTo>
                  <a:cubicBezTo>
                    <a:pt x="41" y="114"/>
                    <a:pt x="41" y="116"/>
                    <a:pt x="39" y="117"/>
                  </a:cubicBezTo>
                  <a:cubicBezTo>
                    <a:pt x="38" y="119"/>
                    <a:pt x="38" y="119"/>
                    <a:pt x="37" y="120"/>
                  </a:cubicBezTo>
                  <a:cubicBezTo>
                    <a:pt x="37" y="121"/>
                    <a:pt x="36" y="122"/>
                    <a:pt x="37" y="123"/>
                  </a:cubicBezTo>
                  <a:cubicBezTo>
                    <a:pt x="38" y="123"/>
                    <a:pt x="40" y="123"/>
                    <a:pt x="40" y="126"/>
                  </a:cubicBezTo>
                  <a:cubicBezTo>
                    <a:pt x="40" y="128"/>
                    <a:pt x="40" y="128"/>
                    <a:pt x="40" y="129"/>
                  </a:cubicBezTo>
                  <a:cubicBezTo>
                    <a:pt x="41" y="131"/>
                    <a:pt x="41" y="131"/>
                    <a:pt x="42" y="132"/>
                  </a:cubicBezTo>
                  <a:cubicBezTo>
                    <a:pt x="43" y="133"/>
                    <a:pt x="49" y="136"/>
                    <a:pt x="49" y="136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2" name="Freeform 25"/>
            <p:cNvSpPr>
              <a:spLocks/>
            </p:cNvSpPr>
            <p:nvPr/>
          </p:nvSpPr>
          <p:spPr bwMode="auto">
            <a:xfrm>
              <a:off x="1102420" y="1238250"/>
              <a:ext cx="1100138" cy="2009775"/>
            </a:xfrm>
            <a:custGeom>
              <a:avLst/>
              <a:gdLst>
                <a:gd name="T0" fmla="*/ 2147483647 w 75"/>
                <a:gd name="T1" fmla="*/ 2147483647 h 137"/>
                <a:gd name="T2" fmla="*/ 2147483647 w 75"/>
                <a:gd name="T3" fmla="*/ 2147483647 h 137"/>
                <a:gd name="T4" fmla="*/ 2147483647 w 75"/>
                <a:gd name="T5" fmla="*/ 2147483647 h 137"/>
                <a:gd name="T6" fmla="*/ 2147483647 w 75"/>
                <a:gd name="T7" fmla="*/ 2147483647 h 137"/>
                <a:gd name="T8" fmla="*/ 2147483647 w 75"/>
                <a:gd name="T9" fmla="*/ 2147483647 h 137"/>
                <a:gd name="T10" fmla="*/ 2147483647 w 75"/>
                <a:gd name="T11" fmla="*/ 2147483647 h 137"/>
                <a:gd name="T12" fmla="*/ 2147483647 w 75"/>
                <a:gd name="T13" fmla="*/ 2147483647 h 137"/>
                <a:gd name="T14" fmla="*/ 2147483647 w 75"/>
                <a:gd name="T15" fmla="*/ 2147483647 h 137"/>
                <a:gd name="T16" fmla="*/ 2147483647 w 75"/>
                <a:gd name="T17" fmla="*/ 2147483647 h 137"/>
                <a:gd name="T18" fmla="*/ 2147483647 w 75"/>
                <a:gd name="T19" fmla="*/ 2147483647 h 137"/>
                <a:gd name="T20" fmla="*/ 2147483647 w 75"/>
                <a:gd name="T21" fmla="*/ 2147483647 h 137"/>
                <a:gd name="T22" fmla="*/ 2147483647 w 75"/>
                <a:gd name="T23" fmla="*/ 2147483647 h 137"/>
                <a:gd name="T24" fmla="*/ 2147483647 w 75"/>
                <a:gd name="T25" fmla="*/ 2147483647 h 137"/>
                <a:gd name="T26" fmla="*/ 2147483647 w 75"/>
                <a:gd name="T27" fmla="*/ 2147483647 h 137"/>
                <a:gd name="T28" fmla="*/ 2147483647 w 75"/>
                <a:gd name="T29" fmla="*/ 2147483647 h 137"/>
                <a:gd name="T30" fmla="*/ 2147483647 w 75"/>
                <a:gd name="T31" fmla="*/ 2147483647 h 137"/>
                <a:gd name="T32" fmla="*/ 2147483647 w 75"/>
                <a:gd name="T33" fmla="*/ 2147483647 h 137"/>
                <a:gd name="T34" fmla="*/ 2147483647 w 75"/>
                <a:gd name="T35" fmla="*/ 2147483647 h 137"/>
                <a:gd name="T36" fmla="*/ 2147483647 w 75"/>
                <a:gd name="T37" fmla="*/ 2147483647 h 137"/>
                <a:gd name="T38" fmla="*/ 2147483647 w 75"/>
                <a:gd name="T39" fmla="*/ 0 h 137"/>
                <a:gd name="T40" fmla="*/ 2147483647 w 75"/>
                <a:gd name="T41" fmla="*/ 2147483647 h 137"/>
                <a:gd name="T42" fmla="*/ 2147483647 w 75"/>
                <a:gd name="T43" fmla="*/ 2147483647 h 137"/>
                <a:gd name="T44" fmla="*/ 2147483647 w 75"/>
                <a:gd name="T45" fmla="*/ 2147483647 h 137"/>
                <a:gd name="T46" fmla="*/ 2147483647 w 75"/>
                <a:gd name="T47" fmla="*/ 2147483647 h 137"/>
                <a:gd name="T48" fmla="*/ 2147483647 w 75"/>
                <a:gd name="T49" fmla="*/ 2147483647 h 137"/>
                <a:gd name="T50" fmla="*/ 2147483647 w 75"/>
                <a:gd name="T51" fmla="*/ 2147483647 h 137"/>
                <a:gd name="T52" fmla="*/ 2147483647 w 75"/>
                <a:gd name="T53" fmla="*/ 2147483647 h 137"/>
                <a:gd name="T54" fmla="*/ 2147483647 w 75"/>
                <a:gd name="T55" fmla="*/ 2147483647 h 137"/>
                <a:gd name="T56" fmla="*/ 2147483647 w 75"/>
                <a:gd name="T57" fmla="*/ 2147483647 h 137"/>
                <a:gd name="T58" fmla="*/ 2147483647 w 75"/>
                <a:gd name="T59" fmla="*/ 2147483647 h 137"/>
                <a:gd name="T60" fmla="*/ 2147483647 w 75"/>
                <a:gd name="T61" fmla="*/ 2147483647 h 137"/>
                <a:gd name="T62" fmla="*/ 2147483647 w 75"/>
                <a:gd name="T63" fmla="*/ 2147483647 h 137"/>
                <a:gd name="T64" fmla="*/ 2147483647 w 75"/>
                <a:gd name="T65" fmla="*/ 2147483647 h 137"/>
                <a:gd name="T66" fmla="*/ 2147483647 w 75"/>
                <a:gd name="T67" fmla="*/ 2147483647 h 13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75"/>
                <a:gd name="T103" fmla="*/ 0 h 137"/>
                <a:gd name="T104" fmla="*/ 75 w 75"/>
                <a:gd name="T105" fmla="*/ 137 h 13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75" h="137">
                  <a:moveTo>
                    <a:pt x="2" y="129"/>
                  </a:moveTo>
                  <a:cubicBezTo>
                    <a:pt x="1" y="119"/>
                    <a:pt x="1" y="119"/>
                    <a:pt x="1" y="119"/>
                  </a:cubicBezTo>
                  <a:cubicBezTo>
                    <a:pt x="1" y="119"/>
                    <a:pt x="1" y="118"/>
                    <a:pt x="2" y="118"/>
                  </a:cubicBezTo>
                  <a:cubicBezTo>
                    <a:pt x="2" y="117"/>
                    <a:pt x="1" y="118"/>
                    <a:pt x="2" y="119"/>
                  </a:cubicBezTo>
                  <a:cubicBezTo>
                    <a:pt x="3" y="119"/>
                    <a:pt x="0" y="122"/>
                    <a:pt x="2" y="122"/>
                  </a:cubicBezTo>
                  <a:cubicBezTo>
                    <a:pt x="5" y="123"/>
                    <a:pt x="5" y="122"/>
                    <a:pt x="5" y="122"/>
                  </a:cubicBezTo>
                  <a:cubicBezTo>
                    <a:pt x="5" y="122"/>
                    <a:pt x="4" y="125"/>
                    <a:pt x="6" y="125"/>
                  </a:cubicBezTo>
                  <a:cubicBezTo>
                    <a:pt x="8" y="125"/>
                    <a:pt x="11" y="124"/>
                    <a:pt x="12" y="122"/>
                  </a:cubicBezTo>
                  <a:cubicBezTo>
                    <a:pt x="12" y="121"/>
                    <a:pt x="13" y="118"/>
                    <a:pt x="14" y="117"/>
                  </a:cubicBezTo>
                  <a:cubicBezTo>
                    <a:pt x="15" y="115"/>
                    <a:pt x="16" y="114"/>
                    <a:pt x="16" y="113"/>
                  </a:cubicBezTo>
                  <a:cubicBezTo>
                    <a:pt x="16" y="112"/>
                    <a:pt x="19" y="112"/>
                    <a:pt x="18" y="110"/>
                  </a:cubicBezTo>
                  <a:cubicBezTo>
                    <a:pt x="18" y="108"/>
                    <a:pt x="17" y="107"/>
                    <a:pt x="18" y="106"/>
                  </a:cubicBezTo>
                  <a:cubicBezTo>
                    <a:pt x="18" y="105"/>
                    <a:pt x="19" y="103"/>
                    <a:pt x="18" y="102"/>
                  </a:cubicBezTo>
                  <a:cubicBezTo>
                    <a:pt x="16" y="101"/>
                    <a:pt x="16" y="101"/>
                    <a:pt x="13" y="101"/>
                  </a:cubicBezTo>
                  <a:cubicBezTo>
                    <a:pt x="10" y="101"/>
                    <a:pt x="8" y="99"/>
                    <a:pt x="7" y="99"/>
                  </a:cubicBezTo>
                  <a:cubicBezTo>
                    <a:pt x="6" y="99"/>
                    <a:pt x="9" y="97"/>
                    <a:pt x="9" y="97"/>
                  </a:cubicBezTo>
                  <a:cubicBezTo>
                    <a:pt x="9" y="97"/>
                    <a:pt x="15" y="94"/>
                    <a:pt x="19" y="90"/>
                  </a:cubicBezTo>
                  <a:cubicBezTo>
                    <a:pt x="22" y="86"/>
                    <a:pt x="35" y="69"/>
                    <a:pt x="36" y="56"/>
                  </a:cubicBezTo>
                  <a:cubicBezTo>
                    <a:pt x="36" y="43"/>
                    <a:pt x="32" y="13"/>
                    <a:pt x="21" y="2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40" y="8"/>
                    <a:pt x="42" y="9"/>
                  </a:cubicBezTo>
                  <a:cubicBezTo>
                    <a:pt x="44" y="10"/>
                    <a:pt x="47" y="12"/>
                    <a:pt x="47" y="12"/>
                  </a:cubicBezTo>
                  <a:cubicBezTo>
                    <a:pt x="52" y="4"/>
                    <a:pt x="52" y="4"/>
                    <a:pt x="52" y="4"/>
                  </a:cubicBezTo>
                  <a:cubicBezTo>
                    <a:pt x="56" y="10"/>
                    <a:pt x="56" y="10"/>
                    <a:pt x="56" y="10"/>
                  </a:cubicBezTo>
                  <a:cubicBezTo>
                    <a:pt x="56" y="10"/>
                    <a:pt x="58" y="11"/>
                    <a:pt x="57" y="14"/>
                  </a:cubicBezTo>
                  <a:cubicBezTo>
                    <a:pt x="57" y="16"/>
                    <a:pt x="56" y="23"/>
                    <a:pt x="58" y="25"/>
                  </a:cubicBezTo>
                  <a:cubicBezTo>
                    <a:pt x="59" y="28"/>
                    <a:pt x="73" y="52"/>
                    <a:pt x="74" y="65"/>
                  </a:cubicBezTo>
                  <a:cubicBezTo>
                    <a:pt x="74" y="79"/>
                    <a:pt x="75" y="98"/>
                    <a:pt x="74" y="110"/>
                  </a:cubicBezTo>
                  <a:cubicBezTo>
                    <a:pt x="73" y="122"/>
                    <a:pt x="72" y="131"/>
                    <a:pt x="68" y="133"/>
                  </a:cubicBezTo>
                  <a:cubicBezTo>
                    <a:pt x="65" y="135"/>
                    <a:pt x="61" y="137"/>
                    <a:pt x="54" y="137"/>
                  </a:cubicBezTo>
                  <a:cubicBezTo>
                    <a:pt x="47" y="137"/>
                    <a:pt x="35" y="135"/>
                    <a:pt x="27" y="133"/>
                  </a:cubicBezTo>
                  <a:cubicBezTo>
                    <a:pt x="20" y="132"/>
                    <a:pt x="18" y="132"/>
                    <a:pt x="15" y="132"/>
                  </a:cubicBezTo>
                  <a:cubicBezTo>
                    <a:pt x="12" y="131"/>
                    <a:pt x="9" y="131"/>
                    <a:pt x="7" y="131"/>
                  </a:cubicBezTo>
                  <a:cubicBezTo>
                    <a:pt x="4" y="131"/>
                    <a:pt x="2" y="129"/>
                    <a:pt x="2" y="12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3" name="Freeform 26"/>
            <p:cNvSpPr>
              <a:spLocks/>
            </p:cNvSpPr>
            <p:nvPr/>
          </p:nvSpPr>
          <p:spPr bwMode="auto">
            <a:xfrm>
              <a:off x="1542158" y="1370012"/>
              <a:ext cx="396875" cy="161925"/>
            </a:xfrm>
            <a:custGeom>
              <a:avLst/>
              <a:gdLst>
                <a:gd name="T0" fmla="*/ 0 w 27"/>
                <a:gd name="T1" fmla="*/ 2147483647 h 11"/>
                <a:gd name="T2" fmla="*/ 2147483647 w 27"/>
                <a:gd name="T3" fmla="*/ 2147483647 h 11"/>
                <a:gd name="T4" fmla="*/ 2147483647 w 27"/>
                <a:gd name="T5" fmla="*/ 2147483647 h 11"/>
                <a:gd name="T6" fmla="*/ 2147483647 w 27"/>
                <a:gd name="T7" fmla="*/ 2147483647 h 11"/>
                <a:gd name="T8" fmla="*/ 2147483647 w 27"/>
                <a:gd name="T9" fmla="*/ 2147483647 h 11"/>
                <a:gd name="T10" fmla="*/ 2147483647 w 27"/>
                <a:gd name="T11" fmla="*/ 0 h 11"/>
                <a:gd name="T12" fmla="*/ 2147483647 w 27"/>
                <a:gd name="T13" fmla="*/ 0 h 11"/>
                <a:gd name="T14" fmla="*/ 2147483647 w 27"/>
                <a:gd name="T15" fmla="*/ 2147483647 h 11"/>
                <a:gd name="T16" fmla="*/ 2147483647 w 27"/>
                <a:gd name="T17" fmla="*/ 2147483647 h 11"/>
                <a:gd name="T18" fmla="*/ 2147483647 w 27"/>
                <a:gd name="T19" fmla="*/ 2147483647 h 11"/>
                <a:gd name="T20" fmla="*/ 2147483647 w 27"/>
                <a:gd name="T21" fmla="*/ 2147483647 h 11"/>
                <a:gd name="T22" fmla="*/ 2147483647 w 27"/>
                <a:gd name="T23" fmla="*/ 2147483647 h 11"/>
                <a:gd name="T24" fmla="*/ 2147483647 w 27"/>
                <a:gd name="T25" fmla="*/ 2147483647 h 11"/>
                <a:gd name="T26" fmla="*/ 2147483647 w 27"/>
                <a:gd name="T27" fmla="*/ 2147483647 h 11"/>
                <a:gd name="T28" fmla="*/ 2147483647 w 27"/>
                <a:gd name="T29" fmla="*/ 2147483647 h 11"/>
                <a:gd name="T30" fmla="*/ 2147483647 w 27"/>
                <a:gd name="T31" fmla="*/ 2147483647 h 11"/>
                <a:gd name="T32" fmla="*/ 2147483647 w 27"/>
                <a:gd name="T33" fmla="*/ 2147483647 h 11"/>
                <a:gd name="T34" fmla="*/ 2147483647 w 27"/>
                <a:gd name="T35" fmla="*/ 2147483647 h 11"/>
                <a:gd name="T36" fmla="*/ 2147483647 w 27"/>
                <a:gd name="T37" fmla="*/ 2147483647 h 11"/>
                <a:gd name="T38" fmla="*/ 2147483647 w 27"/>
                <a:gd name="T39" fmla="*/ 2147483647 h 11"/>
                <a:gd name="T40" fmla="*/ 2147483647 w 27"/>
                <a:gd name="T41" fmla="*/ 2147483647 h 11"/>
                <a:gd name="T42" fmla="*/ 2147483647 w 27"/>
                <a:gd name="T43" fmla="*/ 2147483647 h 11"/>
                <a:gd name="T44" fmla="*/ 2147483647 w 27"/>
                <a:gd name="T45" fmla="*/ 2147483647 h 11"/>
                <a:gd name="T46" fmla="*/ 2147483647 w 27"/>
                <a:gd name="T47" fmla="*/ 2147483647 h 11"/>
                <a:gd name="T48" fmla="*/ 2147483647 w 27"/>
                <a:gd name="T49" fmla="*/ 2147483647 h 11"/>
                <a:gd name="T50" fmla="*/ 2147483647 w 27"/>
                <a:gd name="T51" fmla="*/ 2147483647 h 11"/>
                <a:gd name="T52" fmla="*/ 2147483647 w 27"/>
                <a:gd name="T53" fmla="*/ 2147483647 h 11"/>
                <a:gd name="T54" fmla="*/ 2147483647 w 27"/>
                <a:gd name="T55" fmla="*/ 2147483647 h 11"/>
                <a:gd name="T56" fmla="*/ 2147483647 w 27"/>
                <a:gd name="T57" fmla="*/ 2147483647 h 11"/>
                <a:gd name="T58" fmla="*/ 2147483647 w 27"/>
                <a:gd name="T59" fmla="*/ 2147483647 h 11"/>
                <a:gd name="T60" fmla="*/ 2147483647 w 27"/>
                <a:gd name="T61" fmla="*/ 2147483647 h 11"/>
                <a:gd name="T62" fmla="*/ 2147483647 w 27"/>
                <a:gd name="T63" fmla="*/ 2147483647 h 11"/>
                <a:gd name="T64" fmla="*/ 2147483647 w 27"/>
                <a:gd name="T65" fmla="*/ 2147483647 h 11"/>
                <a:gd name="T66" fmla="*/ 2147483647 w 27"/>
                <a:gd name="T67" fmla="*/ 2147483647 h 11"/>
                <a:gd name="T68" fmla="*/ 0 w 27"/>
                <a:gd name="T69" fmla="*/ 2147483647 h 11"/>
                <a:gd name="T70" fmla="*/ 0 w 27"/>
                <a:gd name="T71" fmla="*/ 2147483647 h 11"/>
                <a:gd name="T72" fmla="*/ 0 w 27"/>
                <a:gd name="T73" fmla="*/ 2147483647 h 11"/>
                <a:gd name="T74" fmla="*/ 0 w 27"/>
                <a:gd name="T75" fmla="*/ 2147483647 h 1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7"/>
                <a:gd name="T115" fmla="*/ 0 h 11"/>
                <a:gd name="T116" fmla="*/ 27 w 27"/>
                <a:gd name="T117" fmla="*/ 11 h 1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7" h="11">
                  <a:moveTo>
                    <a:pt x="0" y="11"/>
                  </a:moveTo>
                  <a:cubicBezTo>
                    <a:pt x="0" y="11"/>
                    <a:pt x="1" y="10"/>
                    <a:pt x="2" y="9"/>
                  </a:cubicBezTo>
                  <a:cubicBezTo>
                    <a:pt x="2" y="9"/>
                    <a:pt x="2" y="9"/>
                    <a:pt x="2" y="9"/>
                  </a:cubicBezTo>
                  <a:cubicBezTo>
                    <a:pt x="3" y="8"/>
                    <a:pt x="5" y="6"/>
                    <a:pt x="6" y="3"/>
                  </a:cubicBezTo>
                  <a:cubicBezTo>
                    <a:pt x="6" y="3"/>
                    <a:pt x="6" y="3"/>
                    <a:pt x="6" y="3"/>
                  </a:cubicBezTo>
                  <a:cubicBezTo>
                    <a:pt x="7" y="1"/>
                    <a:pt x="9" y="0"/>
                    <a:pt x="11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4" y="0"/>
                    <a:pt x="17" y="2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8" y="2"/>
                    <a:pt x="21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4" y="1"/>
                    <a:pt x="25" y="1"/>
                    <a:pt x="26" y="2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7" y="3"/>
                    <a:pt x="27" y="5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8"/>
                    <a:pt x="27" y="9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10"/>
                    <a:pt x="27" y="10"/>
                    <a:pt x="27" y="10"/>
                  </a:cubicBezTo>
                  <a:cubicBezTo>
                    <a:pt x="27" y="9"/>
                    <a:pt x="27" y="8"/>
                    <a:pt x="27" y="6"/>
                  </a:cubicBezTo>
                  <a:cubicBezTo>
                    <a:pt x="27" y="6"/>
                    <a:pt x="27" y="6"/>
                    <a:pt x="27" y="6"/>
                  </a:cubicBezTo>
                  <a:cubicBezTo>
                    <a:pt x="27" y="5"/>
                    <a:pt x="27" y="3"/>
                    <a:pt x="25" y="2"/>
                  </a:cubicBezTo>
                  <a:cubicBezTo>
                    <a:pt x="25" y="2"/>
                    <a:pt x="25" y="2"/>
                    <a:pt x="25" y="2"/>
                  </a:cubicBezTo>
                  <a:cubicBezTo>
                    <a:pt x="25" y="2"/>
                    <a:pt x="24" y="1"/>
                    <a:pt x="23" y="1"/>
                  </a:cubicBezTo>
                  <a:cubicBezTo>
                    <a:pt x="23" y="1"/>
                    <a:pt x="23" y="1"/>
                    <a:pt x="23" y="1"/>
                  </a:cubicBezTo>
                  <a:cubicBezTo>
                    <a:pt x="20" y="1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7" y="3"/>
                    <a:pt x="17" y="3"/>
                  </a:cubicBezTo>
                  <a:cubicBezTo>
                    <a:pt x="17" y="3"/>
                    <a:pt x="16" y="2"/>
                    <a:pt x="15" y="2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4" y="1"/>
                    <a:pt x="12" y="1"/>
                    <a:pt x="11" y="1"/>
                  </a:cubicBezTo>
                  <a:cubicBezTo>
                    <a:pt x="11" y="1"/>
                    <a:pt x="11" y="1"/>
                    <a:pt x="11" y="1"/>
                  </a:cubicBezTo>
                  <a:cubicBezTo>
                    <a:pt x="9" y="1"/>
                    <a:pt x="8" y="1"/>
                    <a:pt x="7" y="3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3" y="9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1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4" name="Freeform 27"/>
            <p:cNvSpPr>
              <a:spLocks/>
            </p:cNvSpPr>
            <p:nvPr/>
          </p:nvSpPr>
          <p:spPr bwMode="auto">
            <a:xfrm>
              <a:off x="1718370" y="1604962"/>
              <a:ext cx="263525" cy="1643063"/>
            </a:xfrm>
            <a:custGeom>
              <a:avLst/>
              <a:gdLst>
                <a:gd name="T0" fmla="*/ 2147483647 w 18"/>
                <a:gd name="T1" fmla="*/ 0 h 112"/>
                <a:gd name="T2" fmla="*/ 2147483647 w 18"/>
                <a:gd name="T3" fmla="*/ 2147483647 h 112"/>
                <a:gd name="T4" fmla="*/ 2147483647 w 18"/>
                <a:gd name="T5" fmla="*/ 2147483647 h 112"/>
                <a:gd name="T6" fmla="*/ 2147483647 w 18"/>
                <a:gd name="T7" fmla="*/ 2147483647 h 112"/>
                <a:gd name="T8" fmla="*/ 2147483647 w 18"/>
                <a:gd name="T9" fmla="*/ 2147483647 h 112"/>
                <a:gd name="T10" fmla="*/ 2147483647 w 18"/>
                <a:gd name="T11" fmla="*/ 2147483647 h 112"/>
                <a:gd name="T12" fmla="*/ 2147483647 w 18"/>
                <a:gd name="T13" fmla="*/ 2147483647 h 112"/>
                <a:gd name="T14" fmla="*/ 2147483647 w 18"/>
                <a:gd name="T15" fmla="*/ 2147483647 h 112"/>
                <a:gd name="T16" fmla="*/ 2147483647 w 18"/>
                <a:gd name="T17" fmla="*/ 2147483647 h 112"/>
                <a:gd name="T18" fmla="*/ 2147483647 w 18"/>
                <a:gd name="T19" fmla="*/ 2147483647 h 112"/>
                <a:gd name="T20" fmla="*/ 2147483647 w 18"/>
                <a:gd name="T21" fmla="*/ 0 h 11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8"/>
                <a:gd name="T34" fmla="*/ 0 h 112"/>
                <a:gd name="T35" fmla="*/ 18 w 18"/>
                <a:gd name="T36" fmla="*/ 112 h 11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8" h="112">
                  <a:moveTo>
                    <a:pt x="2" y="0"/>
                  </a:moveTo>
                  <a:cubicBezTo>
                    <a:pt x="2" y="0"/>
                    <a:pt x="0" y="5"/>
                    <a:pt x="1" y="11"/>
                  </a:cubicBezTo>
                  <a:cubicBezTo>
                    <a:pt x="3" y="17"/>
                    <a:pt x="3" y="27"/>
                    <a:pt x="4" y="36"/>
                  </a:cubicBezTo>
                  <a:cubicBezTo>
                    <a:pt x="5" y="46"/>
                    <a:pt x="5" y="62"/>
                    <a:pt x="5" y="70"/>
                  </a:cubicBezTo>
                  <a:cubicBezTo>
                    <a:pt x="4" y="77"/>
                    <a:pt x="6" y="99"/>
                    <a:pt x="6" y="100"/>
                  </a:cubicBezTo>
                  <a:cubicBezTo>
                    <a:pt x="6" y="100"/>
                    <a:pt x="6" y="94"/>
                    <a:pt x="6" y="101"/>
                  </a:cubicBezTo>
                  <a:cubicBezTo>
                    <a:pt x="7" y="108"/>
                    <a:pt x="11" y="112"/>
                    <a:pt x="12" y="112"/>
                  </a:cubicBezTo>
                  <a:cubicBezTo>
                    <a:pt x="13" y="112"/>
                    <a:pt x="18" y="109"/>
                    <a:pt x="18" y="109"/>
                  </a:cubicBezTo>
                  <a:cubicBezTo>
                    <a:pt x="18" y="109"/>
                    <a:pt x="17" y="87"/>
                    <a:pt x="17" y="86"/>
                  </a:cubicBezTo>
                  <a:cubicBezTo>
                    <a:pt x="17" y="84"/>
                    <a:pt x="12" y="32"/>
                    <a:pt x="10" y="24"/>
                  </a:cubicBezTo>
                  <a:cubicBezTo>
                    <a:pt x="8" y="15"/>
                    <a:pt x="3" y="0"/>
                    <a:pt x="2" y="0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5" name="Freeform 28"/>
            <p:cNvSpPr>
              <a:spLocks/>
            </p:cNvSpPr>
            <p:nvPr/>
          </p:nvSpPr>
          <p:spPr bwMode="auto">
            <a:xfrm>
              <a:off x="1673920" y="1414462"/>
              <a:ext cx="396875" cy="1936750"/>
            </a:xfrm>
            <a:custGeom>
              <a:avLst/>
              <a:gdLst>
                <a:gd name="T0" fmla="*/ 2147483647 w 27"/>
                <a:gd name="T1" fmla="*/ 0 h 132"/>
                <a:gd name="T2" fmla="*/ 2147483647 w 27"/>
                <a:gd name="T3" fmla="*/ 2147483647 h 132"/>
                <a:gd name="T4" fmla="*/ 2147483647 w 27"/>
                <a:gd name="T5" fmla="*/ 2147483647 h 132"/>
                <a:gd name="T6" fmla="*/ 2147483647 w 27"/>
                <a:gd name="T7" fmla="*/ 2147483647 h 132"/>
                <a:gd name="T8" fmla="*/ 2147483647 w 27"/>
                <a:gd name="T9" fmla="*/ 2147483647 h 132"/>
                <a:gd name="T10" fmla="*/ 2147483647 w 27"/>
                <a:gd name="T11" fmla="*/ 2147483647 h 132"/>
                <a:gd name="T12" fmla="*/ 2147483647 w 27"/>
                <a:gd name="T13" fmla="*/ 2147483647 h 132"/>
                <a:gd name="T14" fmla="*/ 2147483647 w 27"/>
                <a:gd name="T15" fmla="*/ 2147483647 h 132"/>
                <a:gd name="T16" fmla="*/ 2147483647 w 27"/>
                <a:gd name="T17" fmla="*/ 2147483647 h 132"/>
                <a:gd name="T18" fmla="*/ 2147483647 w 27"/>
                <a:gd name="T19" fmla="*/ 2147483647 h 132"/>
                <a:gd name="T20" fmla="*/ 2147483647 w 27"/>
                <a:gd name="T21" fmla="*/ 2147483647 h 132"/>
                <a:gd name="T22" fmla="*/ 2147483647 w 27"/>
                <a:gd name="T23" fmla="*/ 2147483647 h 132"/>
                <a:gd name="T24" fmla="*/ 2147483647 w 27"/>
                <a:gd name="T25" fmla="*/ 0 h 13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7"/>
                <a:gd name="T40" fmla="*/ 0 h 132"/>
                <a:gd name="T41" fmla="*/ 27 w 27"/>
                <a:gd name="T42" fmla="*/ 132 h 13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7" h="132">
                  <a:moveTo>
                    <a:pt x="8" y="0"/>
                  </a:moveTo>
                  <a:cubicBezTo>
                    <a:pt x="8" y="0"/>
                    <a:pt x="0" y="3"/>
                    <a:pt x="3" y="8"/>
                  </a:cubicBezTo>
                  <a:cubicBezTo>
                    <a:pt x="6" y="14"/>
                    <a:pt x="7" y="18"/>
                    <a:pt x="7" y="25"/>
                  </a:cubicBezTo>
                  <a:cubicBezTo>
                    <a:pt x="7" y="32"/>
                    <a:pt x="10" y="56"/>
                    <a:pt x="10" y="65"/>
                  </a:cubicBezTo>
                  <a:cubicBezTo>
                    <a:pt x="9" y="74"/>
                    <a:pt x="11" y="118"/>
                    <a:pt x="12" y="119"/>
                  </a:cubicBezTo>
                  <a:cubicBezTo>
                    <a:pt x="13" y="121"/>
                    <a:pt x="22" y="132"/>
                    <a:pt x="22" y="132"/>
                  </a:cubicBezTo>
                  <a:cubicBezTo>
                    <a:pt x="22" y="132"/>
                    <a:pt x="27" y="119"/>
                    <a:pt x="27" y="116"/>
                  </a:cubicBezTo>
                  <a:cubicBezTo>
                    <a:pt x="27" y="113"/>
                    <a:pt x="26" y="75"/>
                    <a:pt x="25" y="67"/>
                  </a:cubicBezTo>
                  <a:cubicBezTo>
                    <a:pt x="24" y="59"/>
                    <a:pt x="22" y="45"/>
                    <a:pt x="21" y="42"/>
                  </a:cubicBezTo>
                  <a:cubicBezTo>
                    <a:pt x="21" y="39"/>
                    <a:pt x="18" y="33"/>
                    <a:pt x="18" y="29"/>
                  </a:cubicBezTo>
                  <a:cubicBezTo>
                    <a:pt x="17" y="24"/>
                    <a:pt x="16" y="22"/>
                    <a:pt x="15" y="19"/>
                  </a:cubicBezTo>
                  <a:cubicBezTo>
                    <a:pt x="14" y="17"/>
                    <a:pt x="12" y="14"/>
                    <a:pt x="12" y="12"/>
                  </a:cubicBezTo>
                  <a:cubicBezTo>
                    <a:pt x="12" y="10"/>
                    <a:pt x="16" y="0"/>
                    <a:pt x="8" y="0"/>
                  </a:cubicBezTo>
                  <a:close/>
                </a:path>
              </a:pathLst>
            </a:custGeom>
            <a:solidFill>
              <a:srgbClr val="1A1A1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6" name="Freeform 29"/>
            <p:cNvSpPr>
              <a:spLocks/>
            </p:cNvSpPr>
            <p:nvPr/>
          </p:nvSpPr>
          <p:spPr bwMode="auto">
            <a:xfrm>
              <a:off x="999233" y="2690812"/>
              <a:ext cx="161925" cy="204788"/>
            </a:xfrm>
            <a:custGeom>
              <a:avLst/>
              <a:gdLst>
                <a:gd name="T0" fmla="*/ 2147483647 w 11"/>
                <a:gd name="T1" fmla="*/ 0 h 14"/>
                <a:gd name="T2" fmla="*/ 2147483647 w 11"/>
                <a:gd name="T3" fmla="*/ 0 h 14"/>
                <a:gd name="T4" fmla="*/ 2147483647 w 11"/>
                <a:gd name="T5" fmla="*/ 2147483647 h 14"/>
                <a:gd name="T6" fmla="*/ 2147483647 w 11"/>
                <a:gd name="T7" fmla="*/ 2147483647 h 14"/>
                <a:gd name="T8" fmla="*/ 2147483647 w 11"/>
                <a:gd name="T9" fmla="*/ 2147483647 h 14"/>
                <a:gd name="T10" fmla="*/ 2147483647 w 11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"/>
                <a:gd name="T19" fmla="*/ 0 h 14"/>
                <a:gd name="T20" fmla="*/ 11 w 11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" h="14">
                  <a:moveTo>
                    <a:pt x="9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11" y="0"/>
                    <a:pt x="8" y="7"/>
                    <a:pt x="7" y="9"/>
                  </a:cubicBezTo>
                  <a:cubicBezTo>
                    <a:pt x="6" y="10"/>
                    <a:pt x="5" y="11"/>
                    <a:pt x="4" y="12"/>
                  </a:cubicBezTo>
                  <a:cubicBezTo>
                    <a:pt x="3" y="13"/>
                    <a:pt x="0" y="14"/>
                    <a:pt x="2" y="13"/>
                  </a:cubicBezTo>
                  <a:cubicBezTo>
                    <a:pt x="3" y="12"/>
                    <a:pt x="9" y="1"/>
                    <a:pt x="9" y="0"/>
                  </a:cubicBezTo>
                  <a:close/>
                </a:path>
              </a:pathLst>
            </a:custGeom>
            <a:solidFill>
              <a:srgbClr val="F2F2F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2467" name="群組 35"/>
          <p:cNvGrpSpPr>
            <a:grpSpLocks/>
          </p:cNvGrpSpPr>
          <p:nvPr/>
        </p:nvGrpSpPr>
        <p:grpSpPr bwMode="auto">
          <a:xfrm>
            <a:off x="2843213" y="420688"/>
            <a:ext cx="1716087" cy="6257925"/>
            <a:chOff x="2843808" y="421110"/>
            <a:chExt cx="1716088" cy="6257925"/>
          </a:xfrm>
        </p:grpSpPr>
        <p:sp>
          <p:nvSpPr>
            <p:cNvPr id="62477" name="Freeform 33"/>
            <p:cNvSpPr>
              <a:spLocks/>
            </p:cNvSpPr>
            <p:nvPr/>
          </p:nvSpPr>
          <p:spPr bwMode="auto">
            <a:xfrm>
              <a:off x="2843808" y="421110"/>
              <a:ext cx="1716088" cy="6257925"/>
            </a:xfrm>
            <a:custGeom>
              <a:avLst/>
              <a:gdLst>
                <a:gd name="T0" fmla="*/ 2147483647 w 90"/>
                <a:gd name="T1" fmla="*/ 2147483647 h 329"/>
                <a:gd name="T2" fmla="*/ 2147483647 w 90"/>
                <a:gd name="T3" fmla="*/ 2147483647 h 329"/>
                <a:gd name="T4" fmla="*/ 2147483647 w 90"/>
                <a:gd name="T5" fmla="*/ 2147483647 h 329"/>
                <a:gd name="T6" fmla="*/ 2147483647 w 90"/>
                <a:gd name="T7" fmla="*/ 2147483647 h 329"/>
                <a:gd name="T8" fmla="*/ 2147483647 w 90"/>
                <a:gd name="T9" fmla="*/ 2147483647 h 329"/>
                <a:gd name="T10" fmla="*/ 2147483647 w 90"/>
                <a:gd name="T11" fmla="*/ 2147483647 h 329"/>
                <a:gd name="T12" fmla="*/ 2147483647 w 90"/>
                <a:gd name="T13" fmla="*/ 2147483647 h 329"/>
                <a:gd name="T14" fmla="*/ 2147483647 w 90"/>
                <a:gd name="T15" fmla="*/ 2147483647 h 329"/>
                <a:gd name="T16" fmla="*/ 2147483647 w 90"/>
                <a:gd name="T17" fmla="*/ 2147483647 h 329"/>
                <a:gd name="T18" fmla="*/ 2147483647 w 90"/>
                <a:gd name="T19" fmla="*/ 2147483647 h 329"/>
                <a:gd name="T20" fmla="*/ 2147483647 w 90"/>
                <a:gd name="T21" fmla="*/ 2147483647 h 329"/>
                <a:gd name="T22" fmla="*/ 2147483647 w 90"/>
                <a:gd name="T23" fmla="*/ 2147483647 h 329"/>
                <a:gd name="T24" fmla="*/ 2147483647 w 90"/>
                <a:gd name="T25" fmla="*/ 2147483647 h 329"/>
                <a:gd name="T26" fmla="*/ 2147483647 w 90"/>
                <a:gd name="T27" fmla="*/ 2147483647 h 329"/>
                <a:gd name="T28" fmla="*/ 2147483647 w 90"/>
                <a:gd name="T29" fmla="*/ 2147483647 h 329"/>
                <a:gd name="T30" fmla="*/ 2147483647 w 90"/>
                <a:gd name="T31" fmla="*/ 2147483647 h 329"/>
                <a:gd name="T32" fmla="*/ 2147483647 w 90"/>
                <a:gd name="T33" fmla="*/ 2147483647 h 329"/>
                <a:gd name="T34" fmla="*/ 2147483647 w 90"/>
                <a:gd name="T35" fmla="*/ 2147483647 h 329"/>
                <a:gd name="T36" fmla="*/ 2147483647 w 90"/>
                <a:gd name="T37" fmla="*/ 2147483647 h 329"/>
                <a:gd name="T38" fmla="*/ 2147483647 w 90"/>
                <a:gd name="T39" fmla="*/ 2147483647 h 329"/>
                <a:gd name="T40" fmla="*/ 2147483647 w 90"/>
                <a:gd name="T41" fmla="*/ 2147483647 h 329"/>
                <a:gd name="T42" fmla="*/ 2147483647 w 90"/>
                <a:gd name="T43" fmla="*/ 2147483647 h 329"/>
                <a:gd name="T44" fmla="*/ 2147483647 w 90"/>
                <a:gd name="T45" fmla="*/ 2147483647 h 329"/>
                <a:gd name="T46" fmla="*/ 2147483647 w 90"/>
                <a:gd name="T47" fmla="*/ 2147483647 h 329"/>
                <a:gd name="T48" fmla="*/ 2147483647 w 90"/>
                <a:gd name="T49" fmla="*/ 2147483647 h 329"/>
                <a:gd name="T50" fmla="*/ 2147483647 w 90"/>
                <a:gd name="T51" fmla="*/ 2147483647 h 329"/>
                <a:gd name="T52" fmla="*/ 2147483647 w 90"/>
                <a:gd name="T53" fmla="*/ 2147483647 h 329"/>
                <a:gd name="T54" fmla="*/ 2147483647 w 90"/>
                <a:gd name="T55" fmla="*/ 2147483647 h 329"/>
                <a:gd name="T56" fmla="*/ 2147483647 w 90"/>
                <a:gd name="T57" fmla="*/ 2147483647 h 329"/>
                <a:gd name="T58" fmla="*/ 2147483647 w 90"/>
                <a:gd name="T59" fmla="*/ 2147483647 h 329"/>
                <a:gd name="T60" fmla="*/ 2147483647 w 90"/>
                <a:gd name="T61" fmla="*/ 2147483647 h 329"/>
                <a:gd name="T62" fmla="*/ 2147483647 w 90"/>
                <a:gd name="T63" fmla="*/ 2147483647 h 329"/>
                <a:gd name="T64" fmla="*/ 2147483647 w 90"/>
                <a:gd name="T65" fmla="*/ 2147483647 h 329"/>
                <a:gd name="T66" fmla="*/ 2147483647 w 90"/>
                <a:gd name="T67" fmla="*/ 2147483647 h 329"/>
                <a:gd name="T68" fmla="*/ 2147483647 w 90"/>
                <a:gd name="T69" fmla="*/ 2147483647 h 329"/>
                <a:gd name="T70" fmla="*/ 2147483647 w 90"/>
                <a:gd name="T71" fmla="*/ 2147483647 h 329"/>
                <a:gd name="T72" fmla="*/ 0 w 90"/>
                <a:gd name="T73" fmla="*/ 2147483647 h 329"/>
                <a:gd name="T74" fmla="*/ 2147483647 w 90"/>
                <a:gd name="T75" fmla="*/ 2147483647 h 329"/>
                <a:gd name="T76" fmla="*/ 2147483647 w 90"/>
                <a:gd name="T77" fmla="*/ 2147483647 h 329"/>
                <a:gd name="T78" fmla="*/ 2147483647 w 90"/>
                <a:gd name="T79" fmla="*/ 2147483647 h 329"/>
                <a:gd name="T80" fmla="*/ 2147483647 w 90"/>
                <a:gd name="T81" fmla="*/ 2147483647 h 329"/>
                <a:gd name="T82" fmla="*/ 2147483647 w 90"/>
                <a:gd name="T83" fmla="*/ 2147483647 h 329"/>
                <a:gd name="T84" fmla="*/ 2147483647 w 90"/>
                <a:gd name="T85" fmla="*/ 2147483647 h 329"/>
                <a:gd name="T86" fmla="*/ 2147483647 w 90"/>
                <a:gd name="T87" fmla="*/ 2147483647 h 329"/>
                <a:gd name="T88" fmla="*/ 2147483647 w 90"/>
                <a:gd name="T89" fmla="*/ 2147483647 h 329"/>
                <a:gd name="T90" fmla="*/ 2147483647 w 90"/>
                <a:gd name="T91" fmla="*/ 2147483647 h 329"/>
                <a:gd name="T92" fmla="*/ 2147483647 w 90"/>
                <a:gd name="T93" fmla="*/ 2147483647 h 329"/>
                <a:gd name="T94" fmla="*/ 2147483647 w 90"/>
                <a:gd name="T95" fmla="*/ 2147483647 h 329"/>
                <a:gd name="T96" fmla="*/ 2147483647 w 90"/>
                <a:gd name="T97" fmla="*/ 2147483647 h 329"/>
                <a:gd name="T98" fmla="*/ 2147483647 w 90"/>
                <a:gd name="T99" fmla="*/ 2147483647 h 329"/>
                <a:gd name="T100" fmla="*/ 2147483647 w 90"/>
                <a:gd name="T101" fmla="*/ 2147483647 h 329"/>
                <a:gd name="T102" fmla="*/ 2147483647 w 90"/>
                <a:gd name="T103" fmla="*/ 2147483647 h 329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90"/>
                <a:gd name="T157" fmla="*/ 0 h 329"/>
                <a:gd name="T158" fmla="*/ 90 w 90"/>
                <a:gd name="T159" fmla="*/ 329 h 329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90" h="329">
                  <a:moveTo>
                    <a:pt x="24" y="303"/>
                  </a:moveTo>
                  <a:cubicBezTo>
                    <a:pt x="24" y="303"/>
                    <a:pt x="18" y="317"/>
                    <a:pt x="21" y="321"/>
                  </a:cubicBezTo>
                  <a:cubicBezTo>
                    <a:pt x="25" y="325"/>
                    <a:pt x="27" y="329"/>
                    <a:pt x="31" y="327"/>
                  </a:cubicBezTo>
                  <a:cubicBezTo>
                    <a:pt x="34" y="324"/>
                    <a:pt x="38" y="321"/>
                    <a:pt x="38" y="316"/>
                  </a:cubicBezTo>
                  <a:cubicBezTo>
                    <a:pt x="38" y="310"/>
                    <a:pt x="37" y="308"/>
                    <a:pt x="39" y="309"/>
                  </a:cubicBezTo>
                  <a:cubicBezTo>
                    <a:pt x="41" y="310"/>
                    <a:pt x="50" y="310"/>
                    <a:pt x="55" y="310"/>
                  </a:cubicBezTo>
                  <a:cubicBezTo>
                    <a:pt x="59" y="310"/>
                    <a:pt x="60" y="309"/>
                    <a:pt x="58" y="308"/>
                  </a:cubicBezTo>
                  <a:cubicBezTo>
                    <a:pt x="56" y="307"/>
                    <a:pt x="45" y="303"/>
                    <a:pt x="44" y="294"/>
                  </a:cubicBezTo>
                  <a:cubicBezTo>
                    <a:pt x="43" y="285"/>
                    <a:pt x="40" y="277"/>
                    <a:pt x="45" y="263"/>
                  </a:cubicBezTo>
                  <a:cubicBezTo>
                    <a:pt x="49" y="249"/>
                    <a:pt x="51" y="241"/>
                    <a:pt x="52" y="234"/>
                  </a:cubicBezTo>
                  <a:cubicBezTo>
                    <a:pt x="55" y="218"/>
                    <a:pt x="54" y="218"/>
                    <a:pt x="57" y="216"/>
                  </a:cubicBezTo>
                  <a:cubicBezTo>
                    <a:pt x="57" y="216"/>
                    <a:pt x="60" y="215"/>
                    <a:pt x="62" y="214"/>
                  </a:cubicBezTo>
                  <a:cubicBezTo>
                    <a:pt x="65" y="214"/>
                    <a:pt x="69" y="213"/>
                    <a:pt x="69" y="210"/>
                  </a:cubicBezTo>
                  <a:cubicBezTo>
                    <a:pt x="69" y="207"/>
                    <a:pt x="69" y="188"/>
                    <a:pt x="70" y="181"/>
                  </a:cubicBezTo>
                  <a:cubicBezTo>
                    <a:pt x="71" y="173"/>
                    <a:pt x="72" y="161"/>
                    <a:pt x="72" y="155"/>
                  </a:cubicBezTo>
                  <a:cubicBezTo>
                    <a:pt x="71" y="150"/>
                    <a:pt x="70" y="147"/>
                    <a:pt x="72" y="146"/>
                  </a:cubicBezTo>
                  <a:cubicBezTo>
                    <a:pt x="74" y="144"/>
                    <a:pt x="75" y="143"/>
                    <a:pt x="75" y="143"/>
                  </a:cubicBezTo>
                  <a:cubicBezTo>
                    <a:pt x="75" y="143"/>
                    <a:pt x="72" y="134"/>
                    <a:pt x="72" y="131"/>
                  </a:cubicBezTo>
                  <a:cubicBezTo>
                    <a:pt x="71" y="128"/>
                    <a:pt x="67" y="119"/>
                    <a:pt x="69" y="118"/>
                  </a:cubicBezTo>
                  <a:cubicBezTo>
                    <a:pt x="71" y="116"/>
                    <a:pt x="81" y="109"/>
                    <a:pt x="84" y="107"/>
                  </a:cubicBezTo>
                  <a:cubicBezTo>
                    <a:pt x="88" y="105"/>
                    <a:pt x="90" y="103"/>
                    <a:pt x="89" y="99"/>
                  </a:cubicBezTo>
                  <a:cubicBezTo>
                    <a:pt x="89" y="95"/>
                    <a:pt x="86" y="91"/>
                    <a:pt x="78" y="80"/>
                  </a:cubicBezTo>
                  <a:cubicBezTo>
                    <a:pt x="71" y="69"/>
                    <a:pt x="65" y="60"/>
                    <a:pt x="63" y="57"/>
                  </a:cubicBezTo>
                  <a:cubicBezTo>
                    <a:pt x="60" y="55"/>
                    <a:pt x="59" y="54"/>
                    <a:pt x="55" y="53"/>
                  </a:cubicBezTo>
                  <a:cubicBezTo>
                    <a:pt x="51" y="52"/>
                    <a:pt x="44" y="52"/>
                    <a:pt x="43" y="50"/>
                  </a:cubicBezTo>
                  <a:cubicBezTo>
                    <a:pt x="43" y="49"/>
                    <a:pt x="43" y="48"/>
                    <a:pt x="44" y="45"/>
                  </a:cubicBezTo>
                  <a:cubicBezTo>
                    <a:pt x="46" y="42"/>
                    <a:pt x="51" y="33"/>
                    <a:pt x="51" y="30"/>
                  </a:cubicBezTo>
                  <a:cubicBezTo>
                    <a:pt x="51" y="27"/>
                    <a:pt x="58" y="13"/>
                    <a:pt x="49" y="8"/>
                  </a:cubicBezTo>
                  <a:cubicBezTo>
                    <a:pt x="40" y="2"/>
                    <a:pt x="27" y="0"/>
                    <a:pt x="21" y="11"/>
                  </a:cubicBezTo>
                  <a:cubicBezTo>
                    <a:pt x="18" y="17"/>
                    <a:pt x="19" y="21"/>
                    <a:pt x="19" y="23"/>
                  </a:cubicBezTo>
                  <a:cubicBezTo>
                    <a:pt x="19" y="23"/>
                    <a:pt x="16" y="22"/>
                    <a:pt x="17" y="26"/>
                  </a:cubicBezTo>
                  <a:cubicBezTo>
                    <a:pt x="18" y="30"/>
                    <a:pt x="19" y="31"/>
                    <a:pt x="19" y="32"/>
                  </a:cubicBezTo>
                  <a:cubicBezTo>
                    <a:pt x="19" y="33"/>
                    <a:pt x="18" y="33"/>
                    <a:pt x="20" y="33"/>
                  </a:cubicBezTo>
                  <a:cubicBezTo>
                    <a:pt x="21" y="33"/>
                    <a:pt x="24" y="38"/>
                    <a:pt x="23" y="40"/>
                  </a:cubicBezTo>
                  <a:cubicBezTo>
                    <a:pt x="21" y="43"/>
                    <a:pt x="20" y="44"/>
                    <a:pt x="19" y="46"/>
                  </a:cubicBezTo>
                  <a:cubicBezTo>
                    <a:pt x="19" y="48"/>
                    <a:pt x="18" y="48"/>
                    <a:pt x="16" y="50"/>
                  </a:cubicBezTo>
                  <a:cubicBezTo>
                    <a:pt x="13" y="53"/>
                    <a:pt x="0" y="59"/>
                    <a:pt x="0" y="66"/>
                  </a:cubicBezTo>
                  <a:cubicBezTo>
                    <a:pt x="0" y="73"/>
                    <a:pt x="4" y="85"/>
                    <a:pt x="8" y="95"/>
                  </a:cubicBezTo>
                  <a:cubicBezTo>
                    <a:pt x="12" y="105"/>
                    <a:pt x="15" y="109"/>
                    <a:pt x="15" y="118"/>
                  </a:cubicBezTo>
                  <a:cubicBezTo>
                    <a:pt x="15" y="127"/>
                    <a:pt x="10" y="146"/>
                    <a:pt x="10" y="149"/>
                  </a:cubicBezTo>
                  <a:cubicBezTo>
                    <a:pt x="10" y="152"/>
                    <a:pt x="10" y="152"/>
                    <a:pt x="12" y="152"/>
                  </a:cubicBezTo>
                  <a:cubicBezTo>
                    <a:pt x="13" y="152"/>
                    <a:pt x="11" y="157"/>
                    <a:pt x="13" y="167"/>
                  </a:cubicBezTo>
                  <a:cubicBezTo>
                    <a:pt x="14" y="177"/>
                    <a:pt x="17" y="190"/>
                    <a:pt x="17" y="199"/>
                  </a:cubicBezTo>
                  <a:cubicBezTo>
                    <a:pt x="17" y="208"/>
                    <a:pt x="16" y="218"/>
                    <a:pt x="20" y="220"/>
                  </a:cubicBezTo>
                  <a:cubicBezTo>
                    <a:pt x="24" y="222"/>
                    <a:pt x="29" y="220"/>
                    <a:pt x="29" y="224"/>
                  </a:cubicBezTo>
                  <a:cubicBezTo>
                    <a:pt x="29" y="227"/>
                    <a:pt x="22" y="240"/>
                    <a:pt x="24" y="251"/>
                  </a:cubicBezTo>
                  <a:cubicBezTo>
                    <a:pt x="26" y="263"/>
                    <a:pt x="27" y="274"/>
                    <a:pt x="26" y="275"/>
                  </a:cubicBezTo>
                  <a:cubicBezTo>
                    <a:pt x="24" y="276"/>
                    <a:pt x="17" y="283"/>
                    <a:pt x="20" y="288"/>
                  </a:cubicBezTo>
                  <a:cubicBezTo>
                    <a:pt x="21" y="291"/>
                    <a:pt x="23" y="288"/>
                    <a:pt x="23" y="293"/>
                  </a:cubicBezTo>
                  <a:cubicBezTo>
                    <a:pt x="23" y="298"/>
                    <a:pt x="24" y="301"/>
                    <a:pt x="24" y="301"/>
                  </a:cubicBezTo>
                  <a:cubicBezTo>
                    <a:pt x="25" y="301"/>
                    <a:pt x="25" y="301"/>
                    <a:pt x="25" y="301"/>
                  </a:cubicBezTo>
                  <a:cubicBezTo>
                    <a:pt x="25" y="301"/>
                    <a:pt x="24" y="301"/>
                    <a:pt x="24" y="30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8" name="Freeform 34"/>
            <p:cNvSpPr>
              <a:spLocks/>
            </p:cNvSpPr>
            <p:nvPr/>
          </p:nvSpPr>
          <p:spPr bwMode="auto">
            <a:xfrm>
              <a:off x="3205758" y="1181522"/>
              <a:ext cx="763588" cy="684213"/>
            </a:xfrm>
            <a:custGeom>
              <a:avLst/>
              <a:gdLst>
                <a:gd name="T0" fmla="*/ 2147483647 w 40"/>
                <a:gd name="T1" fmla="*/ 2147483647 h 36"/>
                <a:gd name="T2" fmla="*/ 2147483647 w 40"/>
                <a:gd name="T3" fmla="*/ 2147483647 h 36"/>
                <a:gd name="T4" fmla="*/ 2147483647 w 40"/>
                <a:gd name="T5" fmla="*/ 2147483647 h 36"/>
                <a:gd name="T6" fmla="*/ 2147483647 w 40"/>
                <a:gd name="T7" fmla="*/ 2147483647 h 36"/>
                <a:gd name="T8" fmla="*/ 0 w 40"/>
                <a:gd name="T9" fmla="*/ 2147483647 h 36"/>
                <a:gd name="T10" fmla="*/ 2147483647 w 40"/>
                <a:gd name="T11" fmla="*/ 0 h 36"/>
                <a:gd name="T12" fmla="*/ 2147483647 w 40"/>
                <a:gd name="T13" fmla="*/ 2147483647 h 36"/>
                <a:gd name="T14" fmla="*/ 2147483647 w 40"/>
                <a:gd name="T15" fmla="*/ 2147483647 h 36"/>
                <a:gd name="T16" fmla="*/ 2147483647 w 40"/>
                <a:gd name="T17" fmla="*/ 2147483647 h 36"/>
                <a:gd name="T18" fmla="*/ 2147483647 w 40"/>
                <a:gd name="T19" fmla="*/ 2147483647 h 36"/>
                <a:gd name="T20" fmla="*/ 2147483647 w 40"/>
                <a:gd name="T21" fmla="*/ 2147483647 h 36"/>
                <a:gd name="T22" fmla="*/ 2147483647 w 40"/>
                <a:gd name="T23" fmla="*/ 2147483647 h 36"/>
                <a:gd name="T24" fmla="*/ 2147483647 w 40"/>
                <a:gd name="T25" fmla="*/ 2147483647 h 36"/>
                <a:gd name="T26" fmla="*/ 2147483647 w 40"/>
                <a:gd name="T27" fmla="*/ 2147483647 h 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40"/>
                <a:gd name="T43" fmla="*/ 0 h 36"/>
                <a:gd name="T44" fmla="*/ 40 w 40"/>
                <a:gd name="T45" fmla="*/ 36 h 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40" h="36">
                  <a:moveTo>
                    <a:pt x="31" y="36"/>
                  </a:moveTo>
                  <a:cubicBezTo>
                    <a:pt x="20" y="23"/>
                    <a:pt x="20" y="23"/>
                    <a:pt x="20" y="23"/>
                  </a:cubicBezTo>
                  <a:cubicBezTo>
                    <a:pt x="11" y="26"/>
                    <a:pt x="11" y="26"/>
                    <a:pt x="11" y="26"/>
                  </a:cubicBezTo>
                  <a:cubicBezTo>
                    <a:pt x="11" y="26"/>
                    <a:pt x="8" y="18"/>
                    <a:pt x="5" y="14"/>
                  </a:cubicBezTo>
                  <a:cubicBezTo>
                    <a:pt x="2" y="10"/>
                    <a:pt x="0" y="6"/>
                    <a:pt x="0" y="6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4" y="0"/>
                    <a:pt x="19" y="15"/>
                    <a:pt x="21" y="20"/>
                  </a:cubicBezTo>
                  <a:cubicBezTo>
                    <a:pt x="21" y="20"/>
                    <a:pt x="25" y="23"/>
                    <a:pt x="26" y="25"/>
                  </a:cubicBezTo>
                  <a:cubicBezTo>
                    <a:pt x="27" y="26"/>
                    <a:pt x="27" y="23"/>
                    <a:pt x="28" y="21"/>
                  </a:cubicBezTo>
                  <a:cubicBezTo>
                    <a:pt x="28" y="18"/>
                    <a:pt x="24" y="12"/>
                    <a:pt x="24" y="12"/>
                  </a:cubicBezTo>
                  <a:cubicBezTo>
                    <a:pt x="28" y="12"/>
                    <a:pt x="28" y="12"/>
                    <a:pt x="28" y="12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33" y="21"/>
                    <a:pt x="33" y="21"/>
                  </a:cubicBezTo>
                  <a:cubicBezTo>
                    <a:pt x="32" y="22"/>
                    <a:pt x="31" y="34"/>
                    <a:pt x="31" y="36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9" name="Freeform 35"/>
            <p:cNvSpPr>
              <a:spLocks/>
            </p:cNvSpPr>
            <p:nvPr/>
          </p:nvSpPr>
          <p:spPr bwMode="auto">
            <a:xfrm>
              <a:off x="4121746" y="2056235"/>
              <a:ext cx="190500" cy="190500"/>
            </a:xfrm>
            <a:custGeom>
              <a:avLst/>
              <a:gdLst>
                <a:gd name="T0" fmla="*/ 2147483647 w 10"/>
                <a:gd name="T1" fmla="*/ 2147483647 h 10"/>
                <a:gd name="T2" fmla="*/ 0 w 10"/>
                <a:gd name="T3" fmla="*/ 2147483647 h 10"/>
                <a:gd name="T4" fmla="*/ 2147483647 w 10"/>
                <a:gd name="T5" fmla="*/ 2147483647 h 10"/>
                <a:gd name="T6" fmla="*/ 2147483647 w 10"/>
                <a:gd name="T7" fmla="*/ 2147483647 h 10"/>
                <a:gd name="T8" fmla="*/ 2147483647 w 10"/>
                <a:gd name="T9" fmla="*/ 214748364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10"/>
                <a:gd name="T17" fmla="*/ 10 w 10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10">
                  <a:moveTo>
                    <a:pt x="7" y="10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0"/>
                    <a:pt x="2" y="1"/>
                  </a:cubicBezTo>
                  <a:cubicBezTo>
                    <a:pt x="5" y="3"/>
                    <a:pt x="10" y="7"/>
                    <a:pt x="8" y="8"/>
                  </a:cubicBezTo>
                  <a:cubicBezTo>
                    <a:pt x="7" y="10"/>
                    <a:pt x="7" y="10"/>
                    <a:pt x="7" y="1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80" name="Freeform 36"/>
            <p:cNvSpPr>
              <a:spLocks/>
            </p:cNvSpPr>
            <p:nvPr/>
          </p:nvSpPr>
          <p:spPr bwMode="auto">
            <a:xfrm>
              <a:off x="3739158" y="2513435"/>
              <a:ext cx="211138" cy="207963"/>
            </a:xfrm>
            <a:custGeom>
              <a:avLst/>
              <a:gdLst>
                <a:gd name="T0" fmla="*/ 2147483647 w 11"/>
                <a:gd name="T1" fmla="*/ 2147483647 h 11"/>
                <a:gd name="T2" fmla="*/ 2147483647 w 11"/>
                <a:gd name="T3" fmla="*/ 2147483647 h 11"/>
                <a:gd name="T4" fmla="*/ 0 w 11"/>
                <a:gd name="T5" fmla="*/ 2147483647 h 11"/>
                <a:gd name="T6" fmla="*/ 2147483647 w 11"/>
                <a:gd name="T7" fmla="*/ 2147483647 h 11"/>
                <a:gd name="T8" fmla="*/ 2147483647 w 11"/>
                <a:gd name="T9" fmla="*/ 2147483647 h 11"/>
                <a:gd name="T10" fmla="*/ 2147483647 w 11"/>
                <a:gd name="T11" fmla="*/ 0 h 11"/>
                <a:gd name="T12" fmla="*/ 2147483647 w 11"/>
                <a:gd name="T13" fmla="*/ 2147483647 h 11"/>
                <a:gd name="T14" fmla="*/ 2147483647 w 11"/>
                <a:gd name="T15" fmla="*/ 2147483647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"/>
                <a:gd name="T25" fmla="*/ 0 h 11"/>
                <a:gd name="T26" fmla="*/ 11 w 11"/>
                <a:gd name="T27" fmla="*/ 11 h 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" h="11">
                  <a:moveTo>
                    <a:pt x="9" y="10"/>
                  </a:moveTo>
                  <a:cubicBezTo>
                    <a:pt x="9" y="10"/>
                    <a:pt x="5" y="11"/>
                    <a:pt x="3" y="10"/>
                  </a:cubicBezTo>
                  <a:cubicBezTo>
                    <a:pt x="2" y="10"/>
                    <a:pt x="0" y="8"/>
                    <a:pt x="0" y="8"/>
                  </a:cubicBezTo>
                  <a:cubicBezTo>
                    <a:pt x="0" y="8"/>
                    <a:pt x="2" y="9"/>
                    <a:pt x="4" y="9"/>
                  </a:cubicBezTo>
                  <a:cubicBezTo>
                    <a:pt x="6" y="8"/>
                    <a:pt x="6" y="6"/>
                    <a:pt x="6" y="3"/>
                  </a:cubicBezTo>
                  <a:cubicBezTo>
                    <a:pt x="5" y="1"/>
                    <a:pt x="4" y="0"/>
                    <a:pt x="6" y="0"/>
                  </a:cubicBezTo>
                  <a:cubicBezTo>
                    <a:pt x="8" y="0"/>
                    <a:pt x="11" y="0"/>
                    <a:pt x="11" y="3"/>
                  </a:cubicBezTo>
                  <a:cubicBezTo>
                    <a:pt x="11" y="5"/>
                    <a:pt x="10" y="10"/>
                    <a:pt x="9" y="10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2468" name="群組 45"/>
          <p:cNvGrpSpPr>
            <a:grpSpLocks/>
          </p:cNvGrpSpPr>
          <p:nvPr/>
        </p:nvGrpSpPr>
        <p:grpSpPr bwMode="auto">
          <a:xfrm>
            <a:off x="7004050" y="561975"/>
            <a:ext cx="1744663" cy="6081713"/>
            <a:chOff x="7003801" y="561975"/>
            <a:chExt cx="1744663" cy="6081713"/>
          </a:xfrm>
        </p:grpSpPr>
        <p:sp>
          <p:nvSpPr>
            <p:cNvPr id="62470" name="Freeform 40"/>
            <p:cNvSpPr>
              <a:spLocks/>
            </p:cNvSpPr>
            <p:nvPr/>
          </p:nvSpPr>
          <p:spPr bwMode="auto">
            <a:xfrm>
              <a:off x="7003801" y="561975"/>
              <a:ext cx="1744663" cy="6081713"/>
            </a:xfrm>
            <a:custGeom>
              <a:avLst/>
              <a:gdLst>
                <a:gd name="T0" fmla="*/ 2147483647 w 134"/>
                <a:gd name="T1" fmla="*/ 2147483647 h 467"/>
                <a:gd name="T2" fmla="*/ 2147483647 w 134"/>
                <a:gd name="T3" fmla="*/ 2147483647 h 467"/>
                <a:gd name="T4" fmla="*/ 2147483647 w 134"/>
                <a:gd name="T5" fmla="*/ 2147483647 h 467"/>
                <a:gd name="T6" fmla="*/ 2147483647 w 134"/>
                <a:gd name="T7" fmla="*/ 2147483647 h 467"/>
                <a:gd name="T8" fmla="*/ 2147483647 w 134"/>
                <a:gd name="T9" fmla="*/ 2147483647 h 467"/>
                <a:gd name="T10" fmla="*/ 2147483647 w 134"/>
                <a:gd name="T11" fmla="*/ 2147483647 h 467"/>
                <a:gd name="T12" fmla="*/ 2147483647 w 134"/>
                <a:gd name="T13" fmla="*/ 2147483647 h 467"/>
                <a:gd name="T14" fmla="*/ 2147483647 w 134"/>
                <a:gd name="T15" fmla="*/ 2147483647 h 467"/>
                <a:gd name="T16" fmla="*/ 2147483647 w 134"/>
                <a:gd name="T17" fmla="*/ 2147483647 h 467"/>
                <a:gd name="T18" fmla="*/ 2147483647 w 134"/>
                <a:gd name="T19" fmla="*/ 2147483647 h 467"/>
                <a:gd name="T20" fmla="*/ 2147483647 w 134"/>
                <a:gd name="T21" fmla="*/ 2147483647 h 467"/>
                <a:gd name="T22" fmla="*/ 2147483647 w 134"/>
                <a:gd name="T23" fmla="*/ 2147483647 h 467"/>
                <a:gd name="T24" fmla="*/ 2147483647 w 134"/>
                <a:gd name="T25" fmla="*/ 2147483647 h 467"/>
                <a:gd name="T26" fmla="*/ 2147483647 w 134"/>
                <a:gd name="T27" fmla="*/ 2147483647 h 467"/>
                <a:gd name="T28" fmla="*/ 2147483647 w 134"/>
                <a:gd name="T29" fmla="*/ 2147483647 h 467"/>
                <a:gd name="T30" fmla="*/ 2147483647 w 134"/>
                <a:gd name="T31" fmla="*/ 2147483647 h 467"/>
                <a:gd name="T32" fmla="*/ 2147483647 w 134"/>
                <a:gd name="T33" fmla="*/ 2147483647 h 467"/>
                <a:gd name="T34" fmla="*/ 2147483647 w 134"/>
                <a:gd name="T35" fmla="*/ 2147483647 h 467"/>
                <a:gd name="T36" fmla="*/ 2147483647 w 134"/>
                <a:gd name="T37" fmla="*/ 2147483647 h 467"/>
                <a:gd name="T38" fmla="*/ 2147483647 w 134"/>
                <a:gd name="T39" fmla="*/ 2147483647 h 467"/>
                <a:gd name="T40" fmla="*/ 2147483647 w 134"/>
                <a:gd name="T41" fmla="*/ 2147483647 h 467"/>
                <a:gd name="T42" fmla="*/ 2147483647 w 134"/>
                <a:gd name="T43" fmla="*/ 2147483647 h 467"/>
                <a:gd name="T44" fmla="*/ 2147483647 w 134"/>
                <a:gd name="T45" fmla="*/ 2147483647 h 467"/>
                <a:gd name="T46" fmla="*/ 2147483647 w 134"/>
                <a:gd name="T47" fmla="*/ 2147483647 h 467"/>
                <a:gd name="T48" fmla="*/ 2147483647 w 134"/>
                <a:gd name="T49" fmla="*/ 2147483647 h 467"/>
                <a:gd name="T50" fmla="*/ 2147483647 w 134"/>
                <a:gd name="T51" fmla="*/ 2147483647 h 467"/>
                <a:gd name="T52" fmla="*/ 2147483647 w 134"/>
                <a:gd name="T53" fmla="*/ 2147483647 h 467"/>
                <a:gd name="T54" fmla="*/ 2147483647 w 134"/>
                <a:gd name="T55" fmla="*/ 2147483647 h 467"/>
                <a:gd name="T56" fmla="*/ 2147483647 w 134"/>
                <a:gd name="T57" fmla="*/ 2147483647 h 467"/>
                <a:gd name="T58" fmla="*/ 2147483647 w 134"/>
                <a:gd name="T59" fmla="*/ 2147483647 h 467"/>
                <a:gd name="T60" fmla="*/ 2147483647 w 134"/>
                <a:gd name="T61" fmla="*/ 2147483647 h 467"/>
                <a:gd name="T62" fmla="*/ 2147483647 w 134"/>
                <a:gd name="T63" fmla="*/ 2147483647 h 467"/>
                <a:gd name="T64" fmla="*/ 2147483647 w 134"/>
                <a:gd name="T65" fmla="*/ 2147483647 h 46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4"/>
                <a:gd name="T100" fmla="*/ 0 h 467"/>
                <a:gd name="T101" fmla="*/ 134 w 134"/>
                <a:gd name="T102" fmla="*/ 467 h 46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4" h="467">
                  <a:moveTo>
                    <a:pt x="74" y="382"/>
                  </a:moveTo>
                  <a:cubicBezTo>
                    <a:pt x="74" y="382"/>
                    <a:pt x="75" y="407"/>
                    <a:pt x="75" y="414"/>
                  </a:cubicBezTo>
                  <a:cubicBezTo>
                    <a:pt x="75" y="420"/>
                    <a:pt x="76" y="430"/>
                    <a:pt x="74" y="431"/>
                  </a:cubicBezTo>
                  <a:cubicBezTo>
                    <a:pt x="73" y="432"/>
                    <a:pt x="77" y="440"/>
                    <a:pt x="73" y="442"/>
                  </a:cubicBezTo>
                  <a:cubicBezTo>
                    <a:pt x="69" y="443"/>
                    <a:pt x="59" y="444"/>
                    <a:pt x="57" y="442"/>
                  </a:cubicBezTo>
                  <a:cubicBezTo>
                    <a:pt x="55" y="440"/>
                    <a:pt x="55" y="438"/>
                    <a:pt x="52" y="440"/>
                  </a:cubicBezTo>
                  <a:cubicBezTo>
                    <a:pt x="49" y="442"/>
                    <a:pt x="39" y="448"/>
                    <a:pt x="25" y="448"/>
                  </a:cubicBezTo>
                  <a:cubicBezTo>
                    <a:pt x="12" y="448"/>
                    <a:pt x="8" y="446"/>
                    <a:pt x="5" y="445"/>
                  </a:cubicBezTo>
                  <a:cubicBezTo>
                    <a:pt x="2" y="444"/>
                    <a:pt x="4" y="438"/>
                    <a:pt x="7" y="438"/>
                  </a:cubicBezTo>
                  <a:cubicBezTo>
                    <a:pt x="10" y="438"/>
                    <a:pt x="23" y="438"/>
                    <a:pt x="29" y="433"/>
                  </a:cubicBezTo>
                  <a:cubicBezTo>
                    <a:pt x="35" y="428"/>
                    <a:pt x="35" y="421"/>
                    <a:pt x="37" y="419"/>
                  </a:cubicBezTo>
                  <a:cubicBezTo>
                    <a:pt x="39" y="418"/>
                    <a:pt x="37" y="417"/>
                    <a:pt x="37" y="410"/>
                  </a:cubicBezTo>
                  <a:cubicBezTo>
                    <a:pt x="37" y="404"/>
                    <a:pt x="38" y="392"/>
                    <a:pt x="39" y="388"/>
                  </a:cubicBezTo>
                  <a:cubicBezTo>
                    <a:pt x="40" y="385"/>
                    <a:pt x="39" y="372"/>
                    <a:pt x="39" y="365"/>
                  </a:cubicBezTo>
                  <a:cubicBezTo>
                    <a:pt x="39" y="358"/>
                    <a:pt x="37" y="335"/>
                    <a:pt x="37" y="325"/>
                  </a:cubicBezTo>
                  <a:cubicBezTo>
                    <a:pt x="37" y="314"/>
                    <a:pt x="33" y="303"/>
                    <a:pt x="32" y="291"/>
                  </a:cubicBezTo>
                  <a:cubicBezTo>
                    <a:pt x="31" y="279"/>
                    <a:pt x="29" y="268"/>
                    <a:pt x="29" y="263"/>
                  </a:cubicBezTo>
                  <a:cubicBezTo>
                    <a:pt x="29" y="257"/>
                    <a:pt x="29" y="253"/>
                    <a:pt x="29" y="253"/>
                  </a:cubicBezTo>
                  <a:cubicBezTo>
                    <a:pt x="29" y="253"/>
                    <a:pt x="26" y="253"/>
                    <a:pt x="27" y="250"/>
                  </a:cubicBezTo>
                  <a:cubicBezTo>
                    <a:pt x="27" y="246"/>
                    <a:pt x="27" y="221"/>
                    <a:pt x="27" y="209"/>
                  </a:cubicBezTo>
                  <a:cubicBezTo>
                    <a:pt x="28" y="197"/>
                    <a:pt x="30" y="183"/>
                    <a:pt x="30" y="182"/>
                  </a:cubicBezTo>
                  <a:cubicBezTo>
                    <a:pt x="30" y="182"/>
                    <a:pt x="24" y="179"/>
                    <a:pt x="21" y="178"/>
                  </a:cubicBezTo>
                  <a:cubicBezTo>
                    <a:pt x="19" y="177"/>
                    <a:pt x="10" y="177"/>
                    <a:pt x="8" y="176"/>
                  </a:cubicBezTo>
                  <a:cubicBezTo>
                    <a:pt x="6" y="175"/>
                    <a:pt x="2" y="170"/>
                    <a:pt x="1" y="162"/>
                  </a:cubicBezTo>
                  <a:cubicBezTo>
                    <a:pt x="0" y="154"/>
                    <a:pt x="0" y="148"/>
                    <a:pt x="2" y="144"/>
                  </a:cubicBezTo>
                  <a:cubicBezTo>
                    <a:pt x="4" y="139"/>
                    <a:pt x="8" y="133"/>
                    <a:pt x="11" y="123"/>
                  </a:cubicBezTo>
                  <a:cubicBezTo>
                    <a:pt x="14" y="113"/>
                    <a:pt x="13" y="107"/>
                    <a:pt x="16" y="100"/>
                  </a:cubicBezTo>
                  <a:cubicBezTo>
                    <a:pt x="18" y="93"/>
                    <a:pt x="20" y="86"/>
                    <a:pt x="34" y="80"/>
                  </a:cubicBezTo>
                  <a:cubicBezTo>
                    <a:pt x="48" y="74"/>
                    <a:pt x="57" y="70"/>
                    <a:pt x="57" y="70"/>
                  </a:cubicBezTo>
                  <a:cubicBezTo>
                    <a:pt x="57" y="70"/>
                    <a:pt x="57" y="63"/>
                    <a:pt x="58" y="62"/>
                  </a:cubicBezTo>
                  <a:cubicBezTo>
                    <a:pt x="59" y="62"/>
                    <a:pt x="61" y="59"/>
                    <a:pt x="59" y="56"/>
                  </a:cubicBezTo>
                  <a:cubicBezTo>
                    <a:pt x="58" y="52"/>
                    <a:pt x="56" y="48"/>
                    <a:pt x="56" y="46"/>
                  </a:cubicBezTo>
                  <a:cubicBezTo>
                    <a:pt x="56" y="44"/>
                    <a:pt x="39" y="0"/>
                    <a:pt x="69" y="0"/>
                  </a:cubicBezTo>
                  <a:cubicBezTo>
                    <a:pt x="99" y="0"/>
                    <a:pt x="97" y="15"/>
                    <a:pt x="97" y="21"/>
                  </a:cubicBezTo>
                  <a:cubicBezTo>
                    <a:pt x="97" y="26"/>
                    <a:pt x="93" y="41"/>
                    <a:pt x="92" y="47"/>
                  </a:cubicBezTo>
                  <a:cubicBezTo>
                    <a:pt x="90" y="52"/>
                    <a:pt x="89" y="58"/>
                    <a:pt x="91" y="61"/>
                  </a:cubicBezTo>
                  <a:cubicBezTo>
                    <a:pt x="92" y="63"/>
                    <a:pt x="95" y="67"/>
                    <a:pt x="108" y="74"/>
                  </a:cubicBezTo>
                  <a:cubicBezTo>
                    <a:pt x="120" y="81"/>
                    <a:pt x="134" y="82"/>
                    <a:pt x="131" y="99"/>
                  </a:cubicBezTo>
                  <a:cubicBezTo>
                    <a:pt x="127" y="115"/>
                    <a:pt x="124" y="124"/>
                    <a:pt x="120" y="136"/>
                  </a:cubicBezTo>
                  <a:cubicBezTo>
                    <a:pt x="116" y="147"/>
                    <a:pt x="111" y="152"/>
                    <a:pt x="111" y="158"/>
                  </a:cubicBezTo>
                  <a:cubicBezTo>
                    <a:pt x="110" y="163"/>
                    <a:pt x="113" y="186"/>
                    <a:pt x="115" y="199"/>
                  </a:cubicBezTo>
                  <a:cubicBezTo>
                    <a:pt x="117" y="211"/>
                    <a:pt x="119" y="229"/>
                    <a:pt x="119" y="237"/>
                  </a:cubicBezTo>
                  <a:cubicBezTo>
                    <a:pt x="120" y="245"/>
                    <a:pt x="121" y="248"/>
                    <a:pt x="119" y="249"/>
                  </a:cubicBezTo>
                  <a:cubicBezTo>
                    <a:pt x="117" y="251"/>
                    <a:pt x="117" y="250"/>
                    <a:pt x="118" y="253"/>
                  </a:cubicBezTo>
                  <a:cubicBezTo>
                    <a:pt x="118" y="255"/>
                    <a:pt x="122" y="283"/>
                    <a:pt x="122" y="291"/>
                  </a:cubicBezTo>
                  <a:cubicBezTo>
                    <a:pt x="122" y="298"/>
                    <a:pt x="123" y="304"/>
                    <a:pt x="124" y="311"/>
                  </a:cubicBezTo>
                  <a:cubicBezTo>
                    <a:pt x="125" y="317"/>
                    <a:pt x="129" y="346"/>
                    <a:pt x="129" y="359"/>
                  </a:cubicBezTo>
                  <a:cubicBezTo>
                    <a:pt x="130" y="371"/>
                    <a:pt x="127" y="396"/>
                    <a:pt x="124" y="405"/>
                  </a:cubicBezTo>
                  <a:cubicBezTo>
                    <a:pt x="121" y="415"/>
                    <a:pt x="121" y="422"/>
                    <a:pt x="122" y="426"/>
                  </a:cubicBezTo>
                  <a:cubicBezTo>
                    <a:pt x="123" y="430"/>
                    <a:pt x="126" y="437"/>
                    <a:pt x="126" y="441"/>
                  </a:cubicBezTo>
                  <a:cubicBezTo>
                    <a:pt x="126" y="446"/>
                    <a:pt x="126" y="450"/>
                    <a:pt x="126" y="450"/>
                  </a:cubicBezTo>
                  <a:cubicBezTo>
                    <a:pt x="126" y="450"/>
                    <a:pt x="127" y="454"/>
                    <a:pt x="126" y="455"/>
                  </a:cubicBezTo>
                  <a:cubicBezTo>
                    <a:pt x="125" y="456"/>
                    <a:pt x="116" y="459"/>
                    <a:pt x="116" y="459"/>
                  </a:cubicBezTo>
                  <a:cubicBezTo>
                    <a:pt x="115" y="458"/>
                    <a:pt x="114" y="455"/>
                    <a:pt x="113" y="458"/>
                  </a:cubicBezTo>
                  <a:cubicBezTo>
                    <a:pt x="111" y="460"/>
                    <a:pt x="104" y="465"/>
                    <a:pt x="99" y="466"/>
                  </a:cubicBezTo>
                  <a:cubicBezTo>
                    <a:pt x="94" y="467"/>
                    <a:pt x="83" y="467"/>
                    <a:pt x="76" y="465"/>
                  </a:cubicBezTo>
                  <a:cubicBezTo>
                    <a:pt x="69" y="464"/>
                    <a:pt x="63" y="462"/>
                    <a:pt x="67" y="456"/>
                  </a:cubicBezTo>
                  <a:cubicBezTo>
                    <a:pt x="71" y="451"/>
                    <a:pt x="77" y="453"/>
                    <a:pt x="83" y="448"/>
                  </a:cubicBezTo>
                  <a:cubicBezTo>
                    <a:pt x="89" y="442"/>
                    <a:pt x="90" y="439"/>
                    <a:pt x="89" y="436"/>
                  </a:cubicBezTo>
                  <a:cubicBezTo>
                    <a:pt x="88" y="432"/>
                    <a:pt x="88" y="414"/>
                    <a:pt x="88" y="410"/>
                  </a:cubicBezTo>
                  <a:cubicBezTo>
                    <a:pt x="88" y="406"/>
                    <a:pt x="85" y="357"/>
                    <a:pt x="85" y="349"/>
                  </a:cubicBezTo>
                  <a:cubicBezTo>
                    <a:pt x="85" y="341"/>
                    <a:pt x="82" y="312"/>
                    <a:pt x="82" y="305"/>
                  </a:cubicBezTo>
                  <a:cubicBezTo>
                    <a:pt x="82" y="298"/>
                    <a:pt x="82" y="293"/>
                    <a:pt x="80" y="290"/>
                  </a:cubicBezTo>
                  <a:cubicBezTo>
                    <a:pt x="79" y="286"/>
                    <a:pt x="79" y="284"/>
                    <a:pt x="79" y="284"/>
                  </a:cubicBezTo>
                  <a:cubicBezTo>
                    <a:pt x="79" y="284"/>
                    <a:pt x="79" y="291"/>
                    <a:pt x="79" y="298"/>
                  </a:cubicBezTo>
                  <a:cubicBezTo>
                    <a:pt x="79" y="304"/>
                    <a:pt x="78" y="313"/>
                    <a:pt x="77" y="330"/>
                  </a:cubicBezTo>
                  <a:cubicBezTo>
                    <a:pt x="75" y="348"/>
                    <a:pt x="74" y="370"/>
                    <a:pt x="74" y="38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1" name="Freeform 41"/>
            <p:cNvSpPr>
              <a:spLocks/>
            </p:cNvSpPr>
            <p:nvPr/>
          </p:nvSpPr>
          <p:spPr bwMode="auto">
            <a:xfrm>
              <a:off x="7672388" y="1330325"/>
              <a:ext cx="520700" cy="768350"/>
            </a:xfrm>
            <a:custGeom>
              <a:avLst/>
              <a:gdLst>
                <a:gd name="T0" fmla="*/ 2147483647 w 40"/>
                <a:gd name="T1" fmla="*/ 2147483647 h 59"/>
                <a:gd name="T2" fmla="*/ 2147483647 w 40"/>
                <a:gd name="T3" fmla="*/ 2147483647 h 59"/>
                <a:gd name="T4" fmla="*/ 2147483647 w 40"/>
                <a:gd name="T5" fmla="*/ 0 h 59"/>
                <a:gd name="T6" fmla="*/ 2147483647 w 40"/>
                <a:gd name="T7" fmla="*/ 2147483647 h 59"/>
                <a:gd name="T8" fmla="*/ 2147483647 w 40"/>
                <a:gd name="T9" fmla="*/ 2147483647 h 59"/>
                <a:gd name="T10" fmla="*/ 2147483647 w 40"/>
                <a:gd name="T11" fmla="*/ 2147483647 h 59"/>
                <a:gd name="T12" fmla="*/ 2147483647 w 40"/>
                <a:gd name="T13" fmla="*/ 2147483647 h 59"/>
                <a:gd name="T14" fmla="*/ 2147483647 w 40"/>
                <a:gd name="T15" fmla="*/ 2147483647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0"/>
                <a:gd name="T25" fmla="*/ 0 h 59"/>
                <a:gd name="T26" fmla="*/ 40 w 40"/>
                <a:gd name="T27" fmla="*/ 59 h 5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0" h="59">
                  <a:moveTo>
                    <a:pt x="1" y="59"/>
                  </a:moveTo>
                  <a:cubicBezTo>
                    <a:pt x="1" y="59"/>
                    <a:pt x="19" y="21"/>
                    <a:pt x="40" y="4"/>
                  </a:cubicBezTo>
                  <a:cubicBezTo>
                    <a:pt x="40" y="4"/>
                    <a:pt x="37" y="2"/>
                    <a:pt x="37" y="0"/>
                  </a:cubicBezTo>
                  <a:cubicBezTo>
                    <a:pt x="37" y="0"/>
                    <a:pt x="16" y="14"/>
                    <a:pt x="15" y="15"/>
                  </a:cubicBezTo>
                  <a:cubicBezTo>
                    <a:pt x="14" y="16"/>
                    <a:pt x="13" y="16"/>
                    <a:pt x="12" y="15"/>
                  </a:cubicBezTo>
                  <a:cubicBezTo>
                    <a:pt x="11" y="14"/>
                    <a:pt x="5" y="3"/>
                    <a:pt x="5" y="3"/>
                  </a:cubicBezTo>
                  <a:cubicBezTo>
                    <a:pt x="5" y="3"/>
                    <a:pt x="3" y="10"/>
                    <a:pt x="4" y="11"/>
                  </a:cubicBezTo>
                  <a:cubicBezTo>
                    <a:pt x="4" y="13"/>
                    <a:pt x="0" y="49"/>
                    <a:pt x="1" y="59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5544" name="Freeform 42"/>
            <p:cNvSpPr>
              <a:spLocks/>
            </p:cNvSpPr>
            <p:nvPr/>
          </p:nvSpPr>
          <p:spPr bwMode="auto">
            <a:xfrm>
              <a:off x="7672139" y="1500188"/>
              <a:ext cx="220662" cy="611187"/>
            </a:xfrm>
            <a:custGeom>
              <a:avLst/>
              <a:gdLst>
                <a:gd name="T0" fmla="*/ 0 w 17"/>
                <a:gd name="T1" fmla="*/ 2147483647 h 47"/>
                <a:gd name="T2" fmla="*/ 2147483647 w 17"/>
                <a:gd name="T3" fmla="*/ 2147483647 h 47"/>
                <a:gd name="T4" fmla="*/ 2147483647 w 17"/>
                <a:gd name="T5" fmla="*/ 1183728112 h 47"/>
                <a:gd name="T6" fmla="*/ 2147483647 w 17"/>
                <a:gd name="T7" fmla="*/ 507312048 h 47"/>
                <a:gd name="T8" fmla="*/ 1684852866 w 17"/>
                <a:gd name="T9" fmla="*/ 845520080 h 47"/>
                <a:gd name="T10" fmla="*/ 168482691 w 17"/>
                <a:gd name="T11" fmla="*/ 2147483647 h 47"/>
                <a:gd name="T12" fmla="*/ 0 w 17"/>
                <a:gd name="T13" fmla="*/ 2147483647 h 4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7"/>
                <a:gd name="T22" fmla="*/ 0 h 47"/>
                <a:gd name="T23" fmla="*/ 17 w 17"/>
                <a:gd name="T24" fmla="*/ 47 h 4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7" h="47">
                  <a:moveTo>
                    <a:pt x="0" y="47"/>
                  </a:moveTo>
                  <a:cubicBezTo>
                    <a:pt x="0" y="47"/>
                    <a:pt x="14" y="25"/>
                    <a:pt x="13" y="14"/>
                  </a:cubicBezTo>
                  <a:cubicBezTo>
                    <a:pt x="13" y="9"/>
                    <a:pt x="14" y="7"/>
                    <a:pt x="14" y="7"/>
                  </a:cubicBezTo>
                  <a:cubicBezTo>
                    <a:pt x="14" y="7"/>
                    <a:pt x="17" y="4"/>
                    <a:pt x="16" y="3"/>
                  </a:cubicBezTo>
                  <a:cubicBezTo>
                    <a:pt x="15" y="1"/>
                    <a:pt x="12" y="0"/>
                    <a:pt x="10" y="5"/>
                  </a:cubicBezTo>
                  <a:cubicBezTo>
                    <a:pt x="11" y="8"/>
                    <a:pt x="1" y="15"/>
                    <a:pt x="1" y="26"/>
                  </a:cubicBezTo>
                  <a:lnTo>
                    <a:pt x="0" y="47"/>
                  </a:lnTo>
                  <a:close/>
                </a:path>
              </a:pathLst>
            </a:custGeom>
            <a:solidFill>
              <a:schemeClr val="tx2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62473" name="Freeform 43"/>
            <p:cNvSpPr>
              <a:spLocks/>
            </p:cNvSpPr>
            <p:nvPr/>
          </p:nvSpPr>
          <p:spPr bwMode="auto">
            <a:xfrm>
              <a:off x="7880350" y="1512888"/>
              <a:ext cx="104775" cy="90488"/>
            </a:xfrm>
            <a:custGeom>
              <a:avLst/>
              <a:gdLst>
                <a:gd name="T0" fmla="*/ 0 w 66"/>
                <a:gd name="T1" fmla="*/ 2147483647 h 57"/>
                <a:gd name="T2" fmla="*/ 0 w 66"/>
                <a:gd name="T3" fmla="*/ 0 h 57"/>
                <a:gd name="T4" fmla="*/ 2147483647 w 66"/>
                <a:gd name="T5" fmla="*/ 2147483647 h 57"/>
                <a:gd name="T6" fmla="*/ 2147483647 w 66"/>
                <a:gd name="T7" fmla="*/ 2147483647 h 57"/>
                <a:gd name="T8" fmla="*/ 0 w 66"/>
                <a:gd name="T9" fmla="*/ 21474836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6"/>
                <a:gd name="T16" fmla="*/ 0 h 57"/>
                <a:gd name="T17" fmla="*/ 66 w 66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6" h="57">
                  <a:moveTo>
                    <a:pt x="0" y="8"/>
                  </a:moveTo>
                  <a:lnTo>
                    <a:pt x="0" y="0"/>
                  </a:lnTo>
                  <a:lnTo>
                    <a:pt x="66" y="57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4" name="Freeform 44"/>
            <p:cNvSpPr>
              <a:spLocks/>
            </p:cNvSpPr>
            <p:nvPr/>
          </p:nvSpPr>
          <p:spPr bwMode="auto">
            <a:xfrm>
              <a:off x="7710488" y="1512888"/>
              <a:ext cx="117475" cy="90488"/>
            </a:xfrm>
            <a:custGeom>
              <a:avLst/>
              <a:gdLst>
                <a:gd name="T0" fmla="*/ 0 w 74"/>
                <a:gd name="T1" fmla="*/ 2147483647 h 57"/>
                <a:gd name="T2" fmla="*/ 2147483647 w 74"/>
                <a:gd name="T3" fmla="*/ 0 h 57"/>
                <a:gd name="T4" fmla="*/ 2147483647 w 74"/>
                <a:gd name="T5" fmla="*/ 0 h 57"/>
                <a:gd name="T6" fmla="*/ 0 w 74"/>
                <a:gd name="T7" fmla="*/ 2147483647 h 57"/>
                <a:gd name="T8" fmla="*/ 0 w 74"/>
                <a:gd name="T9" fmla="*/ 21474836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4"/>
                <a:gd name="T16" fmla="*/ 0 h 57"/>
                <a:gd name="T17" fmla="*/ 74 w 74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4" h="57">
                  <a:moveTo>
                    <a:pt x="0" y="57"/>
                  </a:moveTo>
                  <a:lnTo>
                    <a:pt x="66" y="0"/>
                  </a:lnTo>
                  <a:lnTo>
                    <a:pt x="74" y="0"/>
                  </a:lnTo>
                  <a:lnTo>
                    <a:pt x="0" y="5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5" name="Freeform 45"/>
            <p:cNvSpPr>
              <a:spLocks/>
            </p:cNvSpPr>
            <p:nvPr/>
          </p:nvSpPr>
          <p:spPr bwMode="auto">
            <a:xfrm>
              <a:off x="7372350" y="2386013"/>
              <a:ext cx="117475" cy="233363"/>
            </a:xfrm>
            <a:custGeom>
              <a:avLst/>
              <a:gdLst>
                <a:gd name="T0" fmla="*/ 2147483647 w 9"/>
                <a:gd name="T1" fmla="*/ 2147483647 h 18"/>
                <a:gd name="T2" fmla="*/ 0 w 9"/>
                <a:gd name="T3" fmla="*/ 2147483647 h 18"/>
                <a:gd name="T4" fmla="*/ 2147483647 w 9"/>
                <a:gd name="T5" fmla="*/ 2147483647 h 18"/>
                <a:gd name="T6" fmla="*/ 2147483647 w 9"/>
                <a:gd name="T7" fmla="*/ 2147483647 h 18"/>
                <a:gd name="T8" fmla="*/ 2147483647 w 9"/>
                <a:gd name="T9" fmla="*/ 214748364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18"/>
                <a:gd name="T17" fmla="*/ 9 w 9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18">
                  <a:moveTo>
                    <a:pt x="2" y="17"/>
                  </a:moveTo>
                  <a:cubicBezTo>
                    <a:pt x="2" y="17"/>
                    <a:pt x="1" y="18"/>
                    <a:pt x="0" y="17"/>
                  </a:cubicBezTo>
                  <a:cubicBezTo>
                    <a:pt x="0" y="16"/>
                    <a:pt x="3" y="4"/>
                    <a:pt x="6" y="2"/>
                  </a:cubicBezTo>
                  <a:cubicBezTo>
                    <a:pt x="8" y="0"/>
                    <a:pt x="9" y="1"/>
                    <a:pt x="9" y="1"/>
                  </a:cubicBezTo>
                  <a:cubicBezTo>
                    <a:pt x="9" y="1"/>
                    <a:pt x="2" y="13"/>
                    <a:pt x="2" y="17"/>
                  </a:cubicBez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2476" name="Freeform 46"/>
            <p:cNvSpPr>
              <a:spLocks/>
            </p:cNvSpPr>
            <p:nvPr/>
          </p:nvSpPr>
          <p:spPr bwMode="auto">
            <a:xfrm>
              <a:off x="7620000" y="2684463"/>
              <a:ext cx="52388" cy="209550"/>
            </a:xfrm>
            <a:custGeom>
              <a:avLst/>
              <a:gdLst>
                <a:gd name="T0" fmla="*/ 0 w 4"/>
                <a:gd name="T1" fmla="*/ 2147483647 h 16"/>
                <a:gd name="T2" fmla="*/ 2147483647 w 4"/>
                <a:gd name="T3" fmla="*/ 2147483647 h 16"/>
                <a:gd name="T4" fmla="*/ 2147483647 w 4"/>
                <a:gd name="T5" fmla="*/ 2147483647 h 16"/>
                <a:gd name="T6" fmla="*/ 2147483647 w 4"/>
                <a:gd name="T7" fmla="*/ 0 h 16"/>
                <a:gd name="T8" fmla="*/ 0 w 4"/>
                <a:gd name="T9" fmla="*/ 214748364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"/>
                <a:gd name="T16" fmla="*/ 0 h 16"/>
                <a:gd name="T17" fmla="*/ 4 w 4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" h="16">
                  <a:moveTo>
                    <a:pt x="0" y="4"/>
                  </a:moveTo>
                  <a:cubicBezTo>
                    <a:pt x="0" y="4"/>
                    <a:pt x="1" y="12"/>
                    <a:pt x="1" y="14"/>
                  </a:cubicBezTo>
                  <a:cubicBezTo>
                    <a:pt x="1" y="16"/>
                    <a:pt x="4" y="15"/>
                    <a:pt x="4" y="15"/>
                  </a:cubicBezTo>
                  <a:cubicBezTo>
                    <a:pt x="4" y="0"/>
                    <a:pt x="4" y="0"/>
                    <a:pt x="4" y="0"/>
                  </a:cubicBezTo>
                  <a:lnTo>
                    <a:pt x="0" y="4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2469" name="矩形 3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489" name="Groupe 2051"/>
          <p:cNvGrpSpPr>
            <a:grpSpLocks/>
          </p:cNvGrpSpPr>
          <p:nvPr/>
        </p:nvGrpSpPr>
        <p:grpSpPr bwMode="auto">
          <a:xfrm>
            <a:off x="647700" y="2073275"/>
            <a:ext cx="1763713" cy="3871913"/>
            <a:chOff x="1854200" y="3225800"/>
            <a:chExt cx="1423988" cy="3124200"/>
          </a:xfrm>
        </p:grpSpPr>
        <p:sp>
          <p:nvSpPr>
            <p:cNvPr id="63513" name="Freeform 26"/>
            <p:cNvSpPr>
              <a:spLocks/>
            </p:cNvSpPr>
            <p:nvPr/>
          </p:nvSpPr>
          <p:spPr bwMode="auto">
            <a:xfrm>
              <a:off x="2155825" y="3616325"/>
              <a:ext cx="184150" cy="379413"/>
            </a:xfrm>
            <a:custGeom>
              <a:avLst/>
              <a:gdLst>
                <a:gd name="T0" fmla="*/ 2147483647 w 116"/>
                <a:gd name="T1" fmla="*/ 0 h 239"/>
                <a:gd name="T2" fmla="*/ 2147483647 w 116"/>
                <a:gd name="T3" fmla="*/ 0 h 239"/>
                <a:gd name="T4" fmla="*/ 2147483647 w 116"/>
                <a:gd name="T5" fmla="*/ 2147483647 h 239"/>
                <a:gd name="T6" fmla="*/ 2147483647 w 116"/>
                <a:gd name="T7" fmla="*/ 2147483647 h 239"/>
                <a:gd name="T8" fmla="*/ 2147483647 w 116"/>
                <a:gd name="T9" fmla="*/ 2147483647 h 239"/>
                <a:gd name="T10" fmla="*/ 2147483647 w 116"/>
                <a:gd name="T11" fmla="*/ 2147483647 h 239"/>
                <a:gd name="T12" fmla="*/ 2147483647 w 116"/>
                <a:gd name="T13" fmla="*/ 2147483647 h 239"/>
                <a:gd name="T14" fmla="*/ 2147483647 w 116"/>
                <a:gd name="T15" fmla="*/ 2147483647 h 239"/>
                <a:gd name="T16" fmla="*/ 2147483647 w 116"/>
                <a:gd name="T17" fmla="*/ 2147483647 h 239"/>
                <a:gd name="T18" fmla="*/ 2147483647 w 116"/>
                <a:gd name="T19" fmla="*/ 2147483647 h 239"/>
                <a:gd name="T20" fmla="*/ 2147483647 w 116"/>
                <a:gd name="T21" fmla="*/ 2147483647 h 239"/>
                <a:gd name="T22" fmla="*/ 2147483647 w 116"/>
                <a:gd name="T23" fmla="*/ 2147483647 h 239"/>
                <a:gd name="T24" fmla="*/ 2147483647 w 116"/>
                <a:gd name="T25" fmla="*/ 2147483647 h 239"/>
                <a:gd name="T26" fmla="*/ 2147483647 w 116"/>
                <a:gd name="T27" fmla="*/ 2147483647 h 239"/>
                <a:gd name="T28" fmla="*/ 2147483647 w 116"/>
                <a:gd name="T29" fmla="*/ 2147483647 h 239"/>
                <a:gd name="T30" fmla="*/ 2147483647 w 116"/>
                <a:gd name="T31" fmla="*/ 2147483647 h 239"/>
                <a:gd name="T32" fmla="*/ 2147483647 w 116"/>
                <a:gd name="T33" fmla="*/ 2147483647 h 239"/>
                <a:gd name="T34" fmla="*/ 0 w 116"/>
                <a:gd name="T35" fmla="*/ 2147483647 h 239"/>
                <a:gd name="T36" fmla="*/ 0 w 116"/>
                <a:gd name="T37" fmla="*/ 2147483647 h 239"/>
                <a:gd name="T38" fmla="*/ 2147483647 w 116"/>
                <a:gd name="T39" fmla="*/ 2147483647 h 239"/>
                <a:gd name="T40" fmla="*/ 2147483647 w 116"/>
                <a:gd name="T41" fmla="*/ 2147483647 h 239"/>
                <a:gd name="T42" fmla="*/ 2147483647 w 116"/>
                <a:gd name="T43" fmla="*/ 2147483647 h 239"/>
                <a:gd name="T44" fmla="*/ 2147483647 w 116"/>
                <a:gd name="T45" fmla="*/ 2147483647 h 239"/>
                <a:gd name="T46" fmla="*/ 2147483647 w 116"/>
                <a:gd name="T47" fmla="*/ 2147483647 h 239"/>
                <a:gd name="T48" fmla="*/ 2147483647 w 116"/>
                <a:gd name="T49" fmla="*/ 0 h 23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16"/>
                <a:gd name="T76" fmla="*/ 0 h 239"/>
                <a:gd name="T77" fmla="*/ 116 w 116"/>
                <a:gd name="T78" fmla="*/ 239 h 23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16" h="239">
                  <a:moveTo>
                    <a:pt x="116" y="0"/>
                  </a:moveTo>
                  <a:lnTo>
                    <a:pt x="116" y="0"/>
                  </a:lnTo>
                  <a:lnTo>
                    <a:pt x="109" y="6"/>
                  </a:lnTo>
                  <a:lnTo>
                    <a:pt x="91" y="19"/>
                  </a:lnTo>
                  <a:lnTo>
                    <a:pt x="80" y="28"/>
                  </a:lnTo>
                  <a:lnTo>
                    <a:pt x="71" y="37"/>
                  </a:lnTo>
                  <a:lnTo>
                    <a:pt x="65" y="45"/>
                  </a:lnTo>
                  <a:lnTo>
                    <a:pt x="62" y="49"/>
                  </a:lnTo>
                  <a:lnTo>
                    <a:pt x="61" y="53"/>
                  </a:lnTo>
                  <a:lnTo>
                    <a:pt x="39" y="50"/>
                  </a:lnTo>
                  <a:lnTo>
                    <a:pt x="19" y="47"/>
                  </a:lnTo>
                  <a:lnTo>
                    <a:pt x="5" y="47"/>
                  </a:lnTo>
                  <a:lnTo>
                    <a:pt x="4" y="49"/>
                  </a:lnTo>
                  <a:lnTo>
                    <a:pt x="3" y="50"/>
                  </a:lnTo>
                  <a:lnTo>
                    <a:pt x="1" y="54"/>
                  </a:lnTo>
                  <a:lnTo>
                    <a:pt x="0" y="62"/>
                  </a:lnTo>
                  <a:lnTo>
                    <a:pt x="0" y="72"/>
                  </a:lnTo>
                  <a:lnTo>
                    <a:pt x="3" y="97"/>
                  </a:lnTo>
                  <a:lnTo>
                    <a:pt x="5" y="124"/>
                  </a:lnTo>
                  <a:lnTo>
                    <a:pt x="13" y="175"/>
                  </a:lnTo>
                  <a:lnTo>
                    <a:pt x="17" y="200"/>
                  </a:lnTo>
                  <a:lnTo>
                    <a:pt x="106" y="239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rgbClr val="8D97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4" name="Freeform 27"/>
            <p:cNvSpPr>
              <a:spLocks/>
            </p:cNvSpPr>
            <p:nvPr/>
          </p:nvSpPr>
          <p:spPr bwMode="auto">
            <a:xfrm>
              <a:off x="1982788" y="3319463"/>
              <a:ext cx="538163" cy="395288"/>
            </a:xfrm>
            <a:custGeom>
              <a:avLst/>
              <a:gdLst>
                <a:gd name="T0" fmla="*/ 0 w 339"/>
                <a:gd name="T1" fmla="*/ 2147483647 h 249"/>
                <a:gd name="T2" fmla="*/ 0 w 339"/>
                <a:gd name="T3" fmla="*/ 2147483647 h 249"/>
                <a:gd name="T4" fmla="*/ 2147483647 w 339"/>
                <a:gd name="T5" fmla="*/ 2147483647 h 249"/>
                <a:gd name="T6" fmla="*/ 2147483647 w 339"/>
                <a:gd name="T7" fmla="*/ 2147483647 h 249"/>
                <a:gd name="T8" fmla="*/ 2147483647 w 339"/>
                <a:gd name="T9" fmla="*/ 2147483647 h 249"/>
                <a:gd name="T10" fmla="*/ 2147483647 w 339"/>
                <a:gd name="T11" fmla="*/ 2147483647 h 249"/>
                <a:gd name="T12" fmla="*/ 2147483647 w 339"/>
                <a:gd name="T13" fmla="*/ 2147483647 h 249"/>
                <a:gd name="T14" fmla="*/ 2147483647 w 339"/>
                <a:gd name="T15" fmla="*/ 2147483647 h 249"/>
                <a:gd name="T16" fmla="*/ 2147483647 w 339"/>
                <a:gd name="T17" fmla="*/ 2147483647 h 249"/>
                <a:gd name="T18" fmla="*/ 2147483647 w 339"/>
                <a:gd name="T19" fmla="*/ 2147483647 h 249"/>
                <a:gd name="T20" fmla="*/ 2147483647 w 339"/>
                <a:gd name="T21" fmla="*/ 2147483647 h 249"/>
                <a:gd name="T22" fmla="*/ 2147483647 w 339"/>
                <a:gd name="T23" fmla="*/ 2147483647 h 249"/>
                <a:gd name="T24" fmla="*/ 2147483647 w 339"/>
                <a:gd name="T25" fmla="*/ 2147483647 h 249"/>
                <a:gd name="T26" fmla="*/ 2147483647 w 339"/>
                <a:gd name="T27" fmla="*/ 2147483647 h 249"/>
                <a:gd name="T28" fmla="*/ 2147483647 w 339"/>
                <a:gd name="T29" fmla="*/ 2147483647 h 249"/>
                <a:gd name="T30" fmla="*/ 2147483647 w 339"/>
                <a:gd name="T31" fmla="*/ 2147483647 h 249"/>
                <a:gd name="T32" fmla="*/ 2147483647 w 339"/>
                <a:gd name="T33" fmla="*/ 2147483647 h 249"/>
                <a:gd name="T34" fmla="*/ 2147483647 w 339"/>
                <a:gd name="T35" fmla="*/ 2147483647 h 249"/>
                <a:gd name="T36" fmla="*/ 2147483647 w 339"/>
                <a:gd name="T37" fmla="*/ 2147483647 h 249"/>
                <a:gd name="T38" fmla="*/ 2147483647 w 339"/>
                <a:gd name="T39" fmla="*/ 2147483647 h 249"/>
                <a:gd name="T40" fmla="*/ 2147483647 w 339"/>
                <a:gd name="T41" fmla="*/ 2147483647 h 249"/>
                <a:gd name="T42" fmla="*/ 2147483647 w 339"/>
                <a:gd name="T43" fmla="*/ 2147483647 h 249"/>
                <a:gd name="T44" fmla="*/ 2147483647 w 339"/>
                <a:gd name="T45" fmla="*/ 2147483647 h 249"/>
                <a:gd name="T46" fmla="*/ 2147483647 w 339"/>
                <a:gd name="T47" fmla="*/ 2147483647 h 249"/>
                <a:gd name="T48" fmla="*/ 2147483647 w 339"/>
                <a:gd name="T49" fmla="*/ 2147483647 h 249"/>
                <a:gd name="T50" fmla="*/ 2147483647 w 339"/>
                <a:gd name="T51" fmla="*/ 2147483647 h 249"/>
                <a:gd name="T52" fmla="*/ 2147483647 w 339"/>
                <a:gd name="T53" fmla="*/ 2147483647 h 249"/>
                <a:gd name="T54" fmla="*/ 2147483647 w 339"/>
                <a:gd name="T55" fmla="*/ 2147483647 h 249"/>
                <a:gd name="T56" fmla="*/ 2147483647 w 339"/>
                <a:gd name="T57" fmla="*/ 2147483647 h 249"/>
                <a:gd name="T58" fmla="*/ 2147483647 w 339"/>
                <a:gd name="T59" fmla="*/ 2147483647 h 249"/>
                <a:gd name="T60" fmla="*/ 2147483647 w 339"/>
                <a:gd name="T61" fmla="*/ 2147483647 h 249"/>
                <a:gd name="T62" fmla="*/ 2147483647 w 339"/>
                <a:gd name="T63" fmla="*/ 2147483647 h 249"/>
                <a:gd name="T64" fmla="*/ 2147483647 w 339"/>
                <a:gd name="T65" fmla="*/ 2147483647 h 249"/>
                <a:gd name="T66" fmla="*/ 2147483647 w 339"/>
                <a:gd name="T67" fmla="*/ 2147483647 h 249"/>
                <a:gd name="T68" fmla="*/ 2147483647 w 339"/>
                <a:gd name="T69" fmla="*/ 2147483647 h 249"/>
                <a:gd name="T70" fmla="*/ 2147483647 w 339"/>
                <a:gd name="T71" fmla="*/ 2147483647 h 249"/>
                <a:gd name="T72" fmla="*/ 2147483647 w 339"/>
                <a:gd name="T73" fmla="*/ 2147483647 h 249"/>
                <a:gd name="T74" fmla="*/ 2147483647 w 339"/>
                <a:gd name="T75" fmla="*/ 2147483647 h 249"/>
                <a:gd name="T76" fmla="*/ 2147483647 w 339"/>
                <a:gd name="T77" fmla="*/ 2147483647 h 249"/>
                <a:gd name="T78" fmla="*/ 2147483647 w 339"/>
                <a:gd name="T79" fmla="*/ 2147483647 h 249"/>
                <a:gd name="T80" fmla="*/ 2147483647 w 339"/>
                <a:gd name="T81" fmla="*/ 2147483647 h 249"/>
                <a:gd name="T82" fmla="*/ 2147483647 w 339"/>
                <a:gd name="T83" fmla="*/ 2147483647 h 249"/>
                <a:gd name="T84" fmla="*/ 2147483647 w 339"/>
                <a:gd name="T85" fmla="*/ 2147483647 h 249"/>
                <a:gd name="T86" fmla="*/ 2147483647 w 339"/>
                <a:gd name="T87" fmla="*/ 2147483647 h 249"/>
                <a:gd name="T88" fmla="*/ 2147483647 w 339"/>
                <a:gd name="T89" fmla="*/ 2147483647 h 249"/>
                <a:gd name="T90" fmla="*/ 2147483647 w 339"/>
                <a:gd name="T91" fmla="*/ 2147483647 h 249"/>
                <a:gd name="T92" fmla="*/ 2147483647 w 339"/>
                <a:gd name="T93" fmla="*/ 2147483647 h 249"/>
                <a:gd name="T94" fmla="*/ 2147483647 w 339"/>
                <a:gd name="T95" fmla="*/ 2147483647 h 249"/>
                <a:gd name="T96" fmla="*/ 2147483647 w 339"/>
                <a:gd name="T97" fmla="*/ 2147483647 h 249"/>
                <a:gd name="T98" fmla="*/ 2147483647 w 339"/>
                <a:gd name="T99" fmla="*/ 2147483647 h 249"/>
                <a:gd name="T100" fmla="*/ 2147483647 w 339"/>
                <a:gd name="T101" fmla="*/ 2147483647 h 249"/>
                <a:gd name="T102" fmla="*/ 2147483647 w 339"/>
                <a:gd name="T103" fmla="*/ 2147483647 h 249"/>
                <a:gd name="T104" fmla="*/ 2147483647 w 339"/>
                <a:gd name="T105" fmla="*/ 2147483647 h 249"/>
                <a:gd name="T106" fmla="*/ 2147483647 w 339"/>
                <a:gd name="T107" fmla="*/ 2147483647 h 249"/>
                <a:gd name="T108" fmla="*/ 2147483647 w 339"/>
                <a:gd name="T109" fmla="*/ 0 h 249"/>
                <a:gd name="T110" fmla="*/ 2147483647 w 339"/>
                <a:gd name="T111" fmla="*/ 0 h 249"/>
                <a:gd name="T112" fmla="*/ 2147483647 w 339"/>
                <a:gd name="T113" fmla="*/ 2147483647 h 249"/>
                <a:gd name="T114" fmla="*/ 2147483647 w 339"/>
                <a:gd name="T115" fmla="*/ 2147483647 h 249"/>
                <a:gd name="T116" fmla="*/ 2147483647 w 339"/>
                <a:gd name="T117" fmla="*/ 2147483647 h 249"/>
                <a:gd name="T118" fmla="*/ 2147483647 w 339"/>
                <a:gd name="T119" fmla="*/ 2147483647 h 249"/>
                <a:gd name="T120" fmla="*/ 2147483647 w 339"/>
                <a:gd name="T121" fmla="*/ 2147483647 h 249"/>
                <a:gd name="T122" fmla="*/ 0 w 339"/>
                <a:gd name="T123" fmla="*/ 2147483647 h 24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39"/>
                <a:gd name="T187" fmla="*/ 0 h 249"/>
                <a:gd name="T188" fmla="*/ 339 w 339"/>
                <a:gd name="T189" fmla="*/ 249 h 24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39" h="249">
                  <a:moveTo>
                    <a:pt x="0" y="139"/>
                  </a:moveTo>
                  <a:lnTo>
                    <a:pt x="0" y="139"/>
                  </a:lnTo>
                  <a:lnTo>
                    <a:pt x="6" y="145"/>
                  </a:lnTo>
                  <a:lnTo>
                    <a:pt x="17" y="158"/>
                  </a:lnTo>
                  <a:lnTo>
                    <a:pt x="33" y="172"/>
                  </a:lnTo>
                  <a:lnTo>
                    <a:pt x="39" y="177"/>
                  </a:lnTo>
                  <a:lnTo>
                    <a:pt x="46" y="180"/>
                  </a:lnTo>
                  <a:lnTo>
                    <a:pt x="65" y="185"/>
                  </a:lnTo>
                  <a:lnTo>
                    <a:pt x="72" y="188"/>
                  </a:lnTo>
                  <a:lnTo>
                    <a:pt x="74" y="190"/>
                  </a:lnTo>
                  <a:lnTo>
                    <a:pt x="83" y="234"/>
                  </a:lnTo>
                  <a:lnTo>
                    <a:pt x="85" y="236"/>
                  </a:lnTo>
                  <a:lnTo>
                    <a:pt x="88" y="236"/>
                  </a:lnTo>
                  <a:lnTo>
                    <a:pt x="96" y="234"/>
                  </a:lnTo>
                  <a:lnTo>
                    <a:pt x="106" y="232"/>
                  </a:lnTo>
                  <a:lnTo>
                    <a:pt x="112" y="229"/>
                  </a:lnTo>
                  <a:lnTo>
                    <a:pt x="113" y="228"/>
                  </a:lnTo>
                  <a:lnTo>
                    <a:pt x="117" y="229"/>
                  </a:lnTo>
                  <a:lnTo>
                    <a:pt x="126" y="234"/>
                  </a:lnTo>
                  <a:lnTo>
                    <a:pt x="135" y="240"/>
                  </a:lnTo>
                  <a:lnTo>
                    <a:pt x="141" y="246"/>
                  </a:lnTo>
                  <a:lnTo>
                    <a:pt x="144" y="247"/>
                  </a:lnTo>
                  <a:lnTo>
                    <a:pt x="149" y="249"/>
                  </a:lnTo>
                  <a:lnTo>
                    <a:pt x="157" y="247"/>
                  </a:lnTo>
                  <a:lnTo>
                    <a:pt x="165" y="246"/>
                  </a:lnTo>
                  <a:lnTo>
                    <a:pt x="174" y="241"/>
                  </a:lnTo>
                  <a:lnTo>
                    <a:pt x="183" y="234"/>
                  </a:lnTo>
                  <a:lnTo>
                    <a:pt x="191" y="225"/>
                  </a:lnTo>
                  <a:lnTo>
                    <a:pt x="198" y="212"/>
                  </a:lnTo>
                  <a:lnTo>
                    <a:pt x="201" y="206"/>
                  </a:lnTo>
                  <a:lnTo>
                    <a:pt x="205" y="201"/>
                  </a:lnTo>
                  <a:lnTo>
                    <a:pt x="209" y="197"/>
                  </a:lnTo>
                  <a:lnTo>
                    <a:pt x="214" y="193"/>
                  </a:lnTo>
                  <a:lnTo>
                    <a:pt x="218" y="192"/>
                  </a:lnTo>
                  <a:lnTo>
                    <a:pt x="222" y="190"/>
                  </a:lnTo>
                  <a:lnTo>
                    <a:pt x="231" y="189"/>
                  </a:lnTo>
                  <a:lnTo>
                    <a:pt x="238" y="189"/>
                  </a:lnTo>
                  <a:lnTo>
                    <a:pt x="245" y="192"/>
                  </a:lnTo>
                  <a:lnTo>
                    <a:pt x="250" y="193"/>
                  </a:lnTo>
                  <a:lnTo>
                    <a:pt x="320" y="135"/>
                  </a:lnTo>
                  <a:lnTo>
                    <a:pt x="339" y="88"/>
                  </a:lnTo>
                  <a:lnTo>
                    <a:pt x="321" y="62"/>
                  </a:lnTo>
                  <a:lnTo>
                    <a:pt x="290" y="57"/>
                  </a:lnTo>
                  <a:lnTo>
                    <a:pt x="266" y="51"/>
                  </a:lnTo>
                  <a:lnTo>
                    <a:pt x="256" y="48"/>
                  </a:lnTo>
                  <a:lnTo>
                    <a:pt x="250" y="46"/>
                  </a:lnTo>
                  <a:lnTo>
                    <a:pt x="170" y="0"/>
                  </a:lnTo>
                  <a:lnTo>
                    <a:pt x="153" y="2"/>
                  </a:lnTo>
                  <a:lnTo>
                    <a:pt x="132" y="5"/>
                  </a:lnTo>
                  <a:lnTo>
                    <a:pt x="85" y="16"/>
                  </a:lnTo>
                  <a:lnTo>
                    <a:pt x="26" y="30"/>
                  </a:lnTo>
                  <a:lnTo>
                    <a:pt x="7" y="10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5" name="Freeform 28"/>
            <p:cNvSpPr>
              <a:spLocks/>
            </p:cNvSpPr>
            <p:nvPr/>
          </p:nvSpPr>
          <p:spPr bwMode="auto">
            <a:xfrm>
              <a:off x="1909763" y="3225800"/>
              <a:ext cx="504825" cy="373063"/>
            </a:xfrm>
            <a:custGeom>
              <a:avLst/>
              <a:gdLst>
                <a:gd name="T0" fmla="*/ 2147483647 w 318"/>
                <a:gd name="T1" fmla="*/ 2147483647 h 235"/>
                <a:gd name="T2" fmla="*/ 2147483647 w 318"/>
                <a:gd name="T3" fmla="*/ 2147483647 h 235"/>
                <a:gd name="T4" fmla="*/ 2147483647 w 318"/>
                <a:gd name="T5" fmla="*/ 2147483647 h 235"/>
                <a:gd name="T6" fmla="*/ 2147483647 w 318"/>
                <a:gd name="T7" fmla="*/ 2147483647 h 235"/>
                <a:gd name="T8" fmla="*/ 2147483647 w 318"/>
                <a:gd name="T9" fmla="*/ 2147483647 h 235"/>
                <a:gd name="T10" fmla="*/ 2147483647 w 318"/>
                <a:gd name="T11" fmla="*/ 2147483647 h 235"/>
                <a:gd name="T12" fmla="*/ 2147483647 w 318"/>
                <a:gd name="T13" fmla="*/ 2147483647 h 235"/>
                <a:gd name="T14" fmla="*/ 2147483647 w 318"/>
                <a:gd name="T15" fmla="*/ 2147483647 h 235"/>
                <a:gd name="T16" fmla="*/ 2147483647 w 318"/>
                <a:gd name="T17" fmla="*/ 2147483647 h 235"/>
                <a:gd name="T18" fmla="*/ 2147483647 w 318"/>
                <a:gd name="T19" fmla="*/ 2147483647 h 235"/>
                <a:gd name="T20" fmla="*/ 2147483647 w 318"/>
                <a:gd name="T21" fmla="*/ 2147483647 h 235"/>
                <a:gd name="T22" fmla="*/ 2147483647 w 318"/>
                <a:gd name="T23" fmla="*/ 2147483647 h 235"/>
                <a:gd name="T24" fmla="*/ 2147483647 w 318"/>
                <a:gd name="T25" fmla="*/ 2147483647 h 235"/>
                <a:gd name="T26" fmla="*/ 2147483647 w 318"/>
                <a:gd name="T27" fmla="*/ 2147483647 h 235"/>
                <a:gd name="T28" fmla="*/ 2147483647 w 318"/>
                <a:gd name="T29" fmla="*/ 2147483647 h 235"/>
                <a:gd name="T30" fmla="*/ 2147483647 w 318"/>
                <a:gd name="T31" fmla="*/ 2147483647 h 235"/>
                <a:gd name="T32" fmla="*/ 2147483647 w 318"/>
                <a:gd name="T33" fmla="*/ 2147483647 h 235"/>
                <a:gd name="T34" fmla="*/ 2147483647 w 318"/>
                <a:gd name="T35" fmla="*/ 2147483647 h 235"/>
                <a:gd name="T36" fmla="*/ 2147483647 w 318"/>
                <a:gd name="T37" fmla="*/ 2147483647 h 235"/>
                <a:gd name="T38" fmla="*/ 2147483647 w 318"/>
                <a:gd name="T39" fmla="*/ 2147483647 h 235"/>
                <a:gd name="T40" fmla="*/ 2147483647 w 318"/>
                <a:gd name="T41" fmla="*/ 2147483647 h 235"/>
                <a:gd name="T42" fmla="*/ 2147483647 w 318"/>
                <a:gd name="T43" fmla="*/ 2147483647 h 235"/>
                <a:gd name="T44" fmla="*/ 2147483647 w 318"/>
                <a:gd name="T45" fmla="*/ 2147483647 h 235"/>
                <a:gd name="T46" fmla="*/ 2147483647 w 318"/>
                <a:gd name="T47" fmla="*/ 2147483647 h 235"/>
                <a:gd name="T48" fmla="*/ 2147483647 w 318"/>
                <a:gd name="T49" fmla="*/ 2147483647 h 235"/>
                <a:gd name="T50" fmla="*/ 2147483647 w 318"/>
                <a:gd name="T51" fmla="*/ 2147483647 h 235"/>
                <a:gd name="T52" fmla="*/ 2147483647 w 318"/>
                <a:gd name="T53" fmla="*/ 2147483647 h 235"/>
                <a:gd name="T54" fmla="*/ 2147483647 w 318"/>
                <a:gd name="T55" fmla="*/ 2147483647 h 235"/>
                <a:gd name="T56" fmla="*/ 2147483647 w 318"/>
                <a:gd name="T57" fmla="*/ 2147483647 h 235"/>
                <a:gd name="T58" fmla="*/ 2147483647 w 318"/>
                <a:gd name="T59" fmla="*/ 2147483647 h 235"/>
                <a:gd name="T60" fmla="*/ 2147483647 w 318"/>
                <a:gd name="T61" fmla="*/ 2147483647 h 235"/>
                <a:gd name="T62" fmla="*/ 2147483647 w 318"/>
                <a:gd name="T63" fmla="*/ 2147483647 h 235"/>
                <a:gd name="T64" fmla="*/ 2147483647 w 318"/>
                <a:gd name="T65" fmla="*/ 2147483647 h 235"/>
                <a:gd name="T66" fmla="*/ 2147483647 w 318"/>
                <a:gd name="T67" fmla="*/ 2147483647 h 235"/>
                <a:gd name="T68" fmla="*/ 0 w 318"/>
                <a:gd name="T69" fmla="*/ 2147483647 h 235"/>
                <a:gd name="T70" fmla="*/ 2147483647 w 318"/>
                <a:gd name="T71" fmla="*/ 2147483647 h 235"/>
                <a:gd name="T72" fmla="*/ 2147483647 w 318"/>
                <a:gd name="T73" fmla="*/ 2147483647 h 235"/>
                <a:gd name="T74" fmla="*/ 2147483647 w 318"/>
                <a:gd name="T75" fmla="*/ 2147483647 h 235"/>
                <a:gd name="T76" fmla="*/ 2147483647 w 318"/>
                <a:gd name="T77" fmla="*/ 2147483647 h 235"/>
                <a:gd name="T78" fmla="*/ 2147483647 w 318"/>
                <a:gd name="T79" fmla="*/ 2147483647 h 235"/>
                <a:gd name="T80" fmla="*/ 2147483647 w 318"/>
                <a:gd name="T81" fmla="*/ 2147483647 h 235"/>
                <a:gd name="T82" fmla="*/ 2147483647 w 318"/>
                <a:gd name="T83" fmla="*/ 2147483647 h 235"/>
                <a:gd name="T84" fmla="*/ 2147483647 w 318"/>
                <a:gd name="T85" fmla="*/ 0 h 235"/>
                <a:gd name="T86" fmla="*/ 2147483647 w 318"/>
                <a:gd name="T87" fmla="*/ 0 h 235"/>
                <a:gd name="T88" fmla="*/ 2147483647 w 318"/>
                <a:gd name="T89" fmla="*/ 2147483647 h 235"/>
                <a:gd name="T90" fmla="*/ 2147483647 w 318"/>
                <a:gd name="T91" fmla="*/ 2147483647 h 235"/>
                <a:gd name="T92" fmla="*/ 2147483647 w 318"/>
                <a:gd name="T93" fmla="*/ 2147483647 h 235"/>
                <a:gd name="T94" fmla="*/ 2147483647 w 318"/>
                <a:gd name="T95" fmla="*/ 2147483647 h 235"/>
                <a:gd name="T96" fmla="*/ 2147483647 w 318"/>
                <a:gd name="T97" fmla="*/ 2147483647 h 235"/>
                <a:gd name="T98" fmla="*/ 2147483647 w 318"/>
                <a:gd name="T99" fmla="*/ 2147483647 h 235"/>
                <a:gd name="T100" fmla="*/ 2147483647 w 318"/>
                <a:gd name="T101" fmla="*/ 2147483647 h 23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18"/>
                <a:gd name="T154" fmla="*/ 0 h 235"/>
                <a:gd name="T155" fmla="*/ 318 w 318"/>
                <a:gd name="T156" fmla="*/ 235 h 23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18" h="235">
                  <a:moveTo>
                    <a:pt x="318" y="106"/>
                  </a:moveTo>
                  <a:lnTo>
                    <a:pt x="318" y="106"/>
                  </a:lnTo>
                  <a:lnTo>
                    <a:pt x="309" y="107"/>
                  </a:lnTo>
                  <a:lnTo>
                    <a:pt x="300" y="108"/>
                  </a:lnTo>
                  <a:lnTo>
                    <a:pt x="288" y="108"/>
                  </a:lnTo>
                  <a:lnTo>
                    <a:pt x="275" y="107"/>
                  </a:lnTo>
                  <a:lnTo>
                    <a:pt x="262" y="105"/>
                  </a:lnTo>
                  <a:lnTo>
                    <a:pt x="257" y="103"/>
                  </a:lnTo>
                  <a:lnTo>
                    <a:pt x="251" y="101"/>
                  </a:lnTo>
                  <a:lnTo>
                    <a:pt x="246" y="97"/>
                  </a:lnTo>
                  <a:lnTo>
                    <a:pt x="242" y="92"/>
                  </a:lnTo>
                  <a:lnTo>
                    <a:pt x="233" y="84"/>
                  </a:lnTo>
                  <a:lnTo>
                    <a:pt x="225" y="80"/>
                  </a:lnTo>
                  <a:lnTo>
                    <a:pt x="216" y="77"/>
                  </a:lnTo>
                  <a:lnTo>
                    <a:pt x="208" y="77"/>
                  </a:lnTo>
                  <a:lnTo>
                    <a:pt x="202" y="79"/>
                  </a:lnTo>
                  <a:lnTo>
                    <a:pt x="196" y="80"/>
                  </a:lnTo>
                  <a:lnTo>
                    <a:pt x="193" y="83"/>
                  </a:lnTo>
                  <a:lnTo>
                    <a:pt x="190" y="86"/>
                  </a:lnTo>
                  <a:lnTo>
                    <a:pt x="187" y="93"/>
                  </a:lnTo>
                  <a:lnTo>
                    <a:pt x="186" y="101"/>
                  </a:lnTo>
                  <a:lnTo>
                    <a:pt x="187" y="111"/>
                  </a:lnTo>
                  <a:lnTo>
                    <a:pt x="191" y="121"/>
                  </a:lnTo>
                  <a:lnTo>
                    <a:pt x="195" y="128"/>
                  </a:lnTo>
                  <a:lnTo>
                    <a:pt x="200" y="136"/>
                  </a:lnTo>
                  <a:lnTo>
                    <a:pt x="207" y="142"/>
                  </a:lnTo>
                  <a:lnTo>
                    <a:pt x="213" y="150"/>
                  </a:lnTo>
                  <a:lnTo>
                    <a:pt x="194" y="155"/>
                  </a:lnTo>
                  <a:lnTo>
                    <a:pt x="176" y="145"/>
                  </a:lnTo>
                  <a:lnTo>
                    <a:pt x="160" y="138"/>
                  </a:lnTo>
                  <a:lnTo>
                    <a:pt x="154" y="136"/>
                  </a:lnTo>
                  <a:lnTo>
                    <a:pt x="150" y="134"/>
                  </a:lnTo>
                  <a:lnTo>
                    <a:pt x="140" y="134"/>
                  </a:lnTo>
                  <a:lnTo>
                    <a:pt x="125" y="137"/>
                  </a:lnTo>
                  <a:lnTo>
                    <a:pt x="114" y="140"/>
                  </a:lnTo>
                  <a:lnTo>
                    <a:pt x="110" y="142"/>
                  </a:lnTo>
                  <a:lnTo>
                    <a:pt x="107" y="145"/>
                  </a:lnTo>
                  <a:lnTo>
                    <a:pt x="101" y="152"/>
                  </a:lnTo>
                  <a:lnTo>
                    <a:pt x="90" y="163"/>
                  </a:lnTo>
                  <a:lnTo>
                    <a:pt x="81" y="173"/>
                  </a:lnTo>
                  <a:lnTo>
                    <a:pt x="79" y="177"/>
                  </a:lnTo>
                  <a:lnTo>
                    <a:pt x="77" y="181"/>
                  </a:lnTo>
                  <a:lnTo>
                    <a:pt x="79" y="208"/>
                  </a:lnTo>
                  <a:lnTo>
                    <a:pt x="79" y="222"/>
                  </a:lnTo>
                  <a:lnTo>
                    <a:pt x="79" y="229"/>
                  </a:lnTo>
                  <a:lnTo>
                    <a:pt x="77" y="233"/>
                  </a:lnTo>
                  <a:lnTo>
                    <a:pt x="76" y="234"/>
                  </a:lnTo>
                  <a:lnTo>
                    <a:pt x="74" y="235"/>
                  </a:lnTo>
                  <a:lnTo>
                    <a:pt x="67" y="234"/>
                  </a:lnTo>
                  <a:lnTo>
                    <a:pt x="57" y="230"/>
                  </a:lnTo>
                  <a:lnTo>
                    <a:pt x="46" y="226"/>
                  </a:lnTo>
                  <a:lnTo>
                    <a:pt x="40" y="224"/>
                  </a:lnTo>
                  <a:lnTo>
                    <a:pt x="35" y="221"/>
                  </a:lnTo>
                  <a:lnTo>
                    <a:pt x="24" y="213"/>
                  </a:lnTo>
                  <a:lnTo>
                    <a:pt x="18" y="204"/>
                  </a:lnTo>
                  <a:lnTo>
                    <a:pt x="13" y="195"/>
                  </a:lnTo>
                  <a:lnTo>
                    <a:pt x="9" y="181"/>
                  </a:lnTo>
                  <a:lnTo>
                    <a:pt x="5" y="161"/>
                  </a:lnTo>
                  <a:lnTo>
                    <a:pt x="1" y="141"/>
                  </a:lnTo>
                  <a:lnTo>
                    <a:pt x="0" y="125"/>
                  </a:lnTo>
                  <a:lnTo>
                    <a:pt x="0" y="118"/>
                  </a:lnTo>
                  <a:lnTo>
                    <a:pt x="1" y="107"/>
                  </a:lnTo>
                  <a:lnTo>
                    <a:pt x="9" y="83"/>
                  </a:lnTo>
                  <a:lnTo>
                    <a:pt x="13" y="70"/>
                  </a:lnTo>
                  <a:lnTo>
                    <a:pt x="18" y="58"/>
                  </a:lnTo>
                  <a:lnTo>
                    <a:pt x="23" y="48"/>
                  </a:lnTo>
                  <a:lnTo>
                    <a:pt x="28" y="41"/>
                  </a:lnTo>
                  <a:lnTo>
                    <a:pt x="37" y="33"/>
                  </a:lnTo>
                  <a:lnTo>
                    <a:pt x="49" y="27"/>
                  </a:lnTo>
                  <a:lnTo>
                    <a:pt x="68" y="15"/>
                  </a:lnTo>
                  <a:lnTo>
                    <a:pt x="74" y="11"/>
                  </a:lnTo>
                  <a:lnTo>
                    <a:pt x="81" y="9"/>
                  </a:lnTo>
                  <a:lnTo>
                    <a:pt x="102" y="4"/>
                  </a:lnTo>
                  <a:lnTo>
                    <a:pt x="121" y="0"/>
                  </a:lnTo>
                  <a:lnTo>
                    <a:pt x="131" y="0"/>
                  </a:lnTo>
                  <a:lnTo>
                    <a:pt x="136" y="0"/>
                  </a:lnTo>
                  <a:lnTo>
                    <a:pt x="147" y="5"/>
                  </a:lnTo>
                  <a:lnTo>
                    <a:pt x="162" y="14"/>
                  </a:lnTo>
                  <a:lnTo>
                    <a:pt x="190" y="31"/>
                  </a:lnTo>
                  <a:lnTo>
                    <a:pt x="211" y="45"/>
                  </a:lnTo>
                  <a:lnTo>
                    <a:pt x="244" y="71"/>
                  </a:lnTo>
                  <a:lnTo>
                    <a:pt x="264" y="84"/>
                  </a:lnTo>
                  <a:lnTo>
                    <a:pt x="283" y="94"/>
                  </a:lnTo>
                  <a:lnTo>
                    <a:pt x="292" y="99"/>
                  </a:lnTo>
                  <a:lnTo>
                    <a:pt x="301" y="102"/>
                  </a:lnTo>
                  <a:lnTo>
                    <a:pt x="310" y="105"/>
                  </a:lnTo>
                  <a:lnTo>
                    <a:pt x="318" y="106"/>
                  </a:lnTo>
                  <a:close/>
                </a:path>
              </a:pathLst>
            </a:custGeom>
            <a:solidFill>
              <a:srgbClr val="56361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6" name="Freeform 29"/>
            <p:cNvSpPr>
              <a:spLocks/>
            </p:cNvSpPr>
            <p:nvPr/>
          </p:nvSpPr>
          <p:spPr bwMode="auto">
            <a:xfrm>
              <a:off x="1985963" y="3533775"/>
              <a:ext cx="250825" cy="282575"/>
            </a:xfrm>
            <a:custGeom>
              <a:avLst/>
              <a:gdLst>
                <a:gd name="T0" fmla="*/ 2147483647 w 158"/>
                <a:gd name="T1" fmla="*/ 2147483647 h 178"/>
                <a:gd name="T2" fmla="*/ 2147483647 w 158"/>
                <a:gd name="T3" fmla="*/ 2147483647 h 178"/>
                <a:gd name="T4" fmla="*/ 2147483647 w 158"/>
                <a:gd name="T5" fmla="*/ 2147483647 h 178"/>
                <a:gd name="T6" fmla="*/ 2147483647 w 158"/>
                <a:gd name="T7" fmla="*/ 2147483647 h 178"/>
                <a:gd name="T8" fmla="*/ 2147483647 w 158"/>
                <a:gd name="T9" fmla="*/ 2147483647 h 178"/>
                <a:gd name="T10" fmla="*/ 2147483647 w 158"/>
                <a:gd name="T11" fmla="*/ 2147483647 h 178"/>
                <a:gd name="T12" fmla="*/ 2147483647 w 158"/>
                <a:gd name="T13" fmla="*/ 2147483647 h 178"/>
                <a:gd name="T14" fmla="*/ 2147483647 w 158"/>
                <a:gd name="T15" fmla="*/ 2147483647 h 178"/>
                <a:gd name="T16" fmla="*/ 2147483647 w 158"/>
                <a:gd name="T17" fmla="*/ 2147483647 h 178"/>
                <a:gd name="T18" fmla="*/ 2147483647 w 158"/>
                <a:gd name="T19" fmla="*/ 2147483647 h 178"/>
                <a:gd name="T20" fmla="*/ 2147483647 w 158"/>
                <a:gd name="T21" fmla="*/ 2147483647 h 178"/>
                <a:gd name="T22" fmla="*/ 2147483647 w 158"/>
                <a:gd name="T23" fmla="*/ 2147483647 h 178"/>
                <a:gd name="T24" fmla="*/ 2147483647 w 158"/>
                <a:gd name="T25" fmla="*/ 2147483647 h 178"/>
                <a:gd name="T26" fmla="*/ 0 w 158"/>
                <a:gd name="T27" fmla="*/ 2147483647 h 178"/>
                <a:gd name="T28" fmla="*/ 0 w 158"/>
                <a:gd name="T29" fmla="*/ 2147483647 h 178"/>
                <a:gd name="T30" fmla="*/ 2147483647 w 158"/>
                <a:gd name="T31" fmla="*/ 2147483647 h 178"/>
                <a:gd name="T32" fmla="*/ 2147483647 w 158"/>
                <a:gd name="T33" fmla="*/ 2147483647 h 178"/>
                <a:gd name="T34" fmla="*/ 2147483647 w 158"/>
                <a:gd name="T35" fmla="*/ 2147483647 h 178"/>
                <a:gd name="T36" fmla="*/ 2147483647 w 158"/>
                <a:gd name="T37" fmla="*/ 2147483647 h 178"/>
                <a:gd name="T38" fmla="*/ 2147483647 w 158"/>
                <a:gd name="T39" fmla="*/ 0 h 178"/>
                <a:gd name="T40" fmla="*/ 2147483647 w 158"/>
                <a:gd name="T41" fmla="*/ 0 h 178"/>
                <a:gd name="T42" fmla="*/ 2147483647 w 158"/>
                <a:gd name="T43" fmla="*/ 2147483647 h 178"/>
                <a:gd name="T44" fmla="*/ 2147483647 w 158"/>
                <a:gd name="T45" fmla="*/ 2147483647 h 178"/>
                <a:gd name="T46" fmla="*/ 2147483647 w 158"/>
                <a:gd name="T47" fmla="*/ 2147483647 h 178"/>
                <a:gd name="T48" fmla="*/ 2147483647 w 158"/>
                <a:gd name="T49" fmla="*/ 2147483647 h 178"/>
                <a:gd name="T50" fmla="*/ 2147483647 w 158"/>
                <a:gd name="T51" fmla="*/ 2147483647 h 178"/>
                <a:gd name="T52" fmla="*/ 2147483647 w 158"/>
                <a:gd name="T53" fmla="*/ 2147483647 h 178"/>
                <a:gd name="T54" fmla="*/ 2147483647 w 158"/>
                <a:gd name="T55" fmla="*/ 2147483647 h 178"/>
                <a:gd name="T56" fmla="*/ 2147483647 w 158"/>
                <a:gd name="T57" fmla="*/ 2147483647 h 178"/>
                <a:gd name="T58" fmla="*/ 2147483647 w 158"/>
                <a:gd name="T59" fmla="*/ 2147483647 h 178"/>
                <a:gd name="T60" fmla="*/ 2147483647 w 158"/>
                <a:gd name="T61" fmla="*/ 2147483647 h 178"/>
                <a:gd name="T62" fmla="*/ 2147483647 w 158"/>
                <a:gd name="T63" fmla="*/ 2147483647 h 178"/>
                <a:gd name="T64" fmla="*/ 2147483647 w 158"/>
                <a:gd name="T65" fmla="*/ 2147483647 h 178"/>
                <a:gd name="T66" fmla="*/ 2147483647 w 158"/>
                <a:gd name="T67" fmla="*/ 2147483647 h 178"/>
                <a:gd name="T68" fmla="*/ 2147483647 w 158"/>
                <a:gd name="T69" fmla="*/ 2147483647 h 178"/>
                <a:gd name="T70" fmla="*/ 2147483647 w 158"/>
                <a:gd name="T71" fmla="*/ 2147483647 h 178"/>
                <a:gd name="T72" fmla="*/ 2147483647 w 158"/>
                <a:gd name="T73" fmla="*/ 2147483647 h 178"/>
                <a:gd name="T74" fmla="*/ 2147483647 w 158"/>
                <a:gd name="T75" fmla="*/ 2147483647 h 178"/>
                <a:gd name="T76" fmla="*/ 2147483647 w 158"/>
                <a:gd name="T77" fmla="*/ 2147483647 h 178"/>
                <a:gd name="T78" fmla="*/ 2147483647 w 158"/>
                <a:gd name="T79" fmla="*/ 2147483647 h 178"/>
                <a:gd name="T80" fmla="*/ 2147483647 w 158"/>
                <a:gd name="T81" fmla="*/ 2147483647 h 178"/>
                <a:gd name="T82" fmla="*/ 2147483647 w 158"/>
                <a:gd name="T83" fmla="*/ 2147483647 h 178"/>
                <a:gd name="T84" fmla="*/ 2147483647 w 158"/>
                <a:gd name="T85" fmla="*/ 2147483647 h 178"/>
                <a:gd name="T86" fmla="*/ 2147483647 w 158"/>
                <a:gd name="T87" fmla="*/ 2147483647 h 178"/>
                <a:gd name="T88" fmla="*/ 2147483647 w 158"/>
                <a:gd name="T89" fmla="*/ 2147483647 h 178"/>
                <a:gd name="T90" fmla="*/ 2147483647 w 158"/>
                <a:gd name="T91" fmla="*/ 2147483647 h 178"/>
                <a:gd name="T92" fmla="*/ 2147483647 w 158"/>
                <a:gd name="T93" fmla="*/ 2147483647 h 178"/>
                <a:gd name="T94" fmla="*/ 2147483647 w 158"/>
                <a:gd name="T95" fmla="*/ 2147483647 h 17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58"/>
                <a:gd name="T145" fmla="*/ 0 h 178"/>
                <a:gd name="T146" fmla="*/ 158 w 158"/>
                <a:gd name="T147" fmla="*/ 178 h 17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58" h="178">
                  <a:moveTo>
                    <a:pt x="84" y="168"/>
                  </a:moveTo>
                  <a:lnTo>
                    <a:pt x="84" y="168"/>
                  </a:lnTo>
                  <a:lnTo>
                    <a:pt x="79" y="143"/>
                  </a:lnTo>
                  <a:lnTo>
                    <a:pt x="75" y="127"/>
                  </a:lnTo>
                  <a:lnTo>
                    <a:pt x="73" y="120"/>
                  </a:lnTo>
                  <a:lnTo>
                    <a:pt x="71" y="116"/>
                  </a:lnTo>
                  <a:lnTo>
                    <a:pt x="39" y="88"/>
                  </a:lnTo>
                  <a:lnTo>
                    <a:pt x="18" y="68"/>
                  </a:lnTo>
                  <a:lnTo>
                    <a:pt x="4" y="58"/>
                  </a:lnTo>
                  <a:lnTo>
                    <a:pt x="2" y="57"/>
                  </a:lnTo>
                  <a:lnTo>
                    <a:pt x="1" y="54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1" y="27"/>
                  </a:lnTo>
                  <a:lnTo>
                    <a:pt x="2" y="9"/>
                  </a:lnTo>
                  <a:lnTo>
                    <a:pt x="4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9" y="13"/>
                  </a:lnTo>
                  <a:lnTo>
                    <a:pt x="26" y="19"/>
                  </a:lnTo>
                  <a:lnTo>
                    <a:pt x="33" y="26"/>
                  </a:lnTo>
                  <a:lnTo>
                    <a:pt x="44" y="33"/>
                  </a:lnTo>
                  <a:lnTo>
                    <a:pt x="63" y="46"/>
                  </a:lnTo>
                  <a:lnTo>
                    <a:pt x="71" y="52"/>
                  </a:lnTo>
                  <a:lnTo>
                    <a:pt x="81" y="54"/>
                  </a:lnTo>
                  <a:lnTo>
                    <a:pt x="104" y="62"/>
                  </a:lnTo>
                  <a:lnTo>
                    <a:pt x="117" y="66"/>
                  </a:lnTo>
                  <a:lnTo>
                    <a:pt x="129" y="72"/>
                  </a:lnTo>
                  <a:lnTo>
                    <a:pt x="138" y="77"/>
                  </a:lnTo>
                  <a:lnTo>
                    <a:pt x="141" y="81"/>
                  </a:lnTo>
                  <a:lnTo>
                    <a:pt x="143" y="84"/>
                  </a:lnTo>
                  <a:lnTo>
                    <a:pt x="147" y="93"/>
                  </a:lnTo>
                  <a:lnTo>
                    <a:pt x="150" y="106"/>
                  </a:lnTo>
                  <a:lnTo>
                    <a:pt x="154" y="138"/>
                  </a:lnTo>
                  <a:lnTo>
                    <a:pt x="158" y="178"/>
                  </a:lnTo>
                  <a:lnTo>
                    <a:pt x="79" y="177"/>
                  </a:lnTo>
                  <a:lnTo>
                    <a:pt x="84" y="168"/>
                  </a:lnTo>
                  <a:close/>
                </a:path>
              </a:pathLst>
            </a:custGeom>
            <a:solidFill>
              <a:srgbClr val="FFC09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7" name="Freeform 30"/>
            <p:cNvSpPr>
              <a:spLocks/>
            </p:cNvSpPr>
            <p:nvPr/>
          </p:nvSpPr>
          <p:spPr bwMode="auto">
            <a:xfrm>
              <a:off x="1985963" y="3533775"/>
              <a:ext cx="250825" cy="282575"/>
            </a:xfrm>
            <a:custGeom>
              <a:avLst/>
              <a:gdLst>
                <a:gd name="T0" fmla="*/ 2147483647 w 158"/>
                <a:gd name="T1" fmla="*/ 2147483647 h 178"/>
                <a:gd name="T2" fmla="*/ 2147483647 w 158"/>
                <a:gd name="T3" fmla="*/ 2147483647 h 178"/>
                <a:gd name="T4" fmla="*/ 2147483647 w 158"/>
                <a:gd name="T5" fmla="*/ 2147483647 h 178"/>
                <a:gd name="T6" fmla="*/ 2147483647 w 158"/>
                <a:gd name="T7" fmla="*/ 2147483647 h 178"/>
                <a:gd name="T8" fmla="*/ 2147483647 w 158"/>
                <a:gd name="T9" fmla="*/ 2147483647 h 178"/>
                <a:gd name="T10" fmla="*/ 2147483647 w 158"/>
                <a:gd name="T11" fmla="*/ 2147483647 h 178"/>
                <a:gd name="T12" fmla="*/ 2147483647 w 158"/>
                <a:gd name="T13" fmla="*/ 2147483647 h 178"/>
                <a:gd name="T14" fmla="*/ 2147483647 w 158"/>
                <a:gd name="T15" fmla="*/ 2147483647 h 178"/>
                <a:gd name="T16" fmla="*/ 2147483647 w 158"/>
                <a:gd name="T17" fmla="*/ 2147483647 h 178"/>
                <a:gd name="T18" fmla="*/ 2147483647 w 158"/>
                <a:gd name="T19" fmla="*/ 2147483647 h 178"/>
                <a:gd name="T20" fmla="*/ 2147483647 w 158"/>
                <a:gd name="T21" fmla="*/ 2147483647 h 178"/>
                <a:gd name="T22" fmla="*/ 2147483647 w 158"/>
                <a:gd name="T23" fmla="*/ 2147483647 h 178"/>
                <a:gd name="T24" fmla="*/ 2147483647 w 158"/>
                <a:gd name="T25" fmla="*/ 2147483647 h 178"/>
                <a:gd name="T26" fmla="*/ 0 w 158"/>
                <a:gd name="T27" fmla="*/ 2147483647 h 178"/>
                <a:gd name="T28" fmla="*/ 0 w 158"/>
                <a:gd name="T29" fmla="*/ 2147483647 h 178"/>
                <a:gd name="T30" fmla="*/ 2147483647 w 158"/>
                <a:gd name="T31" fmla="*/ 2147483647 h 178"/>
                <a:gd name="T32" fmla="*/ 2147483647 w 158"/>
                <a:gd name="T33" fmla="*/ 2147483647 h 178"/>
                <a:gd name="T34" fmla="*/ 2147483647 w 158"/>
                <a:gd name="T35" fmla="*/ 2147483647 h 178"/>
                <a:gd name="T36" fmla="*/ 2147483647 w 158"/>
                <a:gd name="T37" fmla="*/ 2147483647 h 178"/>
                <a:gd name="T38" fmla="*/ 2147483647 w 158"/>
                <a:gd name="T39" fmla="*/ 0 h 178"/>
                <a:gd name="T40" fmla="*/ 2147483647 w 158"/>
                <a:gd name="T41" fmla="*/ 0 h 178"/>
                <a:gd name="T42" fmla="*/ 2147483647 w 158"/>
                <a:gd name="T43" fmla="*/ 2147483647 h 178"/>
                <a:gd name="T44" fmla="*/ 2147483647 w 158"/>
                <a:gd name="T45" fmla="*/ 2147483647 h 178"/>
                <a:gd name="T46" fmla="*/ 2147483647 w 158"/>
                <a:gd name="T47" fmla="*/ 2147483647 h 178"/>
                <a:gd name="T48" fmla="*/ 2147483647 w 158"/>
                <a:gd name="T49" fmla="*/ 2147483647 h 178"/>
                <a:gd name="T50" fmla="*/ 2147483647 w 158"/>
                <a:gd name="T51" fmla="*/ 2147483647 h 178"/>
                <a:gd name="T52" fmla="*/ 2147483647 w 158"/>
                <a:gd name="T53" fmla="*/ 2147483647 h 178"/>
                <a:gd name="T54" fmla="*/ 2147483647 w 158"/>
                <a:gd name="T55" fmla="*/ 2147483647 h 178"/>
                <a:gd name="T56" fmla="*/ 2147483647 w 158"/>
                <a:gd name="T57" fmla="*/ 2147483647 h 178"/>
                <a:gd name="T58" fmla="*/ 2147483647 w 158"/>
                <a:gd name="T59" fmla="*/ 2147483647 h 178"/>
                <a:gd name="T60" fmla="*/ 2147483647 w 158"/>
                <a:gd name="T61" fmla="*/ 2147483647 h 178"/>
                <a:gd name="T62" fmla="*/ 2147483647 w 158"/>
                <a:gd name="T63" fmla="*/ 2147483647 h 178"/>
                <a:gd name="T64" fmla="*/ 2147483647 w 158"/>
                <a:gd name="T65" fmla="*/ 2147483647 h 178"/>
                <a:gd name="T66" fmla="*/ 2147483647 w 158"/>
                <a:gd name="T67" fmla="*/ 2147483647 h 178"/>
                <a:gd name="T68" fmla="*/ 2147483647 w 158"/>
                <a:gd name="T69" fmla="*/ 2147483647 h 178"/>
                <a:gd name="T70" fmla="*/ 2147483647 w 158"/>
                <a:gd name="T71" fmla="*/ 2147483647 h 178"/>
                <a:gd name="T72" fmla="*/ 2147483647 w 158"/>
                <a:gd name="T73" fmla="*/ 2147483647 h 178"/>
                <a:gd name="T74" fmla="*/ 2147483647 w 158"/>
                <a:gd name="T75" fmla="*/ 2147483647 h 178"/>
                <a:gd name="T76" fmla="*/ 2147483647 w 158"/>
                <a:gd name="T77" fmla="*/ 2147483647 h 178"/>
                <a:gd name="T78" fmla="*/ 2147483647 w 158"/>
                <a:gd name="T79" fmla="*/ 2147483647 h 178"/>
                <a:gd name="T80" fmla="*/ 2147483647 w 158"/>
                <a:gd name="T81" fmla="*/ 2147483647 h 178"/>
                <a:gd name="T82" fmla="*/ 2147483647 w 158"/>
                <a:gd name="T83" fmla="*/ 2147483647 h 178"/>
                <a:gd name="T84" fmla="*/ 2147483647 w 158"/>
                <a:gd name="T85" fmla="*/ 2147483647 h 178"/>
                <a:gd name="T86" fmla="*/ 2147483647 w 158"/>
                <a:gd name="T87" fmla="*/ 2147483647 h 178"/>
                <a:gd name="T88" fmla="*/ 2147483647 w 158"/>
                <a:gd name="T89" fmla="*/ 2147483647 h 178"/>
                <a:gd name="T90" fmla="*/ 2147483647 w 158"/>
                <a:gd name="T91" fmla="*/ 2147483647 h 178"/>
                <a:gd name="T92" fmla="*/ 2147483647 w 158"/>
                <a:gd name="T93" fmla="*/ 2147483647 h 1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58"/>
                <a:gd name="T142" fmla="*/ 0 h 178"/>
                <a:gd name="T143" fmla="*/ 158 w 158"/>
                <a:gd name="T144" fmla="*/ 178 h 17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58" h="178">
                  <a:moveTo>
                    <a:pt x="84" y="168"/>
                  </a:moveTo>
                  <a:lnTo>
                    <a:pt x="84" y="168"/>
                  </a:lnTo>
                  <a:lnTo>
                    <a:pt x="79" y="143"/>
                  </a:lnTo>
                  <a:lnTo>
                    <a:pt x="75" y="127"/>
                  </a:lnTo>
                  <a:lnTo>
                    <a:pt x="73" y="120"/>
                  </a:lnTo>
                  <a:lnTo>
                    <a:pt x="71" y="116"/>
                  </a:lnTo>
                  <a:lnTo>
                    <a:pt x="39" y="88"/>
                  </a:lnTo>
                  <a:lnTo>
                    <a:pt x="18" y="68"/>
                  </a:lnTo>
                  <a:lnTo>
                    <a:pt x="4" y="58"/>
                  </a:lnTo>
                  <a:lnTo>
                    <a:pt x="2" y="57"/>
                  </a:lnTo>
                  <a:lnTo>
                    <a:pt x="1" y="54"/>
                  </a:lnTo>
                  <a:lnTo>
                    <a:pt x="0" y="46"/>
                  </a:lnTo>
                  <a:lnTo>
                    <a:pt x="0" y="37"/>
                  </a:lnTo>
                  <a:lnTo>
                    <a:pt x="1" y="27"/>
                  </a:lnTo>
                  <a:lnTo>
                    <a:pt x="2" y="9"/>
                  </a:lnTo>
                  <a:lnTo>
                    <a:pt x="4" y="1"/>
                  </a:lnTo>
                  <a:lnTo>
                    <a:pt x="6" y="0"/>
                  </a:lnTo>
                  <a:lnTo>
                    <a:pt x="11" y="0"/>
                  </a:lnTo>
                  <a:lnTo>
                    <a:pt x="14" y="1"/>
                  </a:lnTo>
                  <a:lnTo>
                    <a:pt x="17" y="2"/>
                  </a:lnTo>
                  <a:lnTo>
                    <a:pt x="18" y="5"/>
                  </a:lnTo>
                  <a:lnTo>
                    <a:pt x="18" y="8"/>
                  </a:lnTo>
                  <a:lnTo>
                    <a:pt x="18" y="10"/>
                  </a:lnTo>
                  <a:lnTo>
                    <a:pt x="19" y="13"/>
                  </a:lnTo>
                  <a:lnTo>
                    <a:pt x="26" y="19"/>
                  </a:lnTo>
                  <a:lnTo>
                    <a:pt x="33" y="26"/>
                  </a:lnTo>
                  <a:lnTo>
                    <a:pt x="44" y="33"/>
                  </a:lnTo>
                  <a:lnTo>
                    <a:pt x="63" y="46"/>
                  </a:lnTo>
                  <a:lnTo>
                    <a:pt x="71" y="52"/>
                  </a:lnTo>
                  <a:lnTo>
                    <a:pt x="81" y="54"/>
                  </a:lnTo>
                  <a:lnTo>
                    <a:pt x="104" y="62"/>
                  </a:lnTo>
                  <a:lnTo>
                    <a:pt x="117" y="66"/>
                  </a:lnTo>
                  <a:lnTo>
                    <a:pt x="129" y="72"/>
                  </a:lnTo>
                  <a:lnTo>
                    <a:pt x="138" y="77"/>
                  </a:lnTo>
                  <a:lnTo>
                    <a:pt x="141" y="81"/>
                  </a:lnTo>
                  <a:lnTo>
                    <a:pt x="143" y="84"/>
                  </a:lnTo>
                  <a:lnTo>
                    <a:pt x="147" y="93"/>
                  </a:lnTo>
                  <a:lnTo>
                    <a:pt x="150" y="106"/>
                  </a:lnTo>
                  <a:lnTo>
                    <a:pt x="154" y="138"/>
                  </a:lnTo>
                  <a:lnTo>
                    <a:pt x="158" y="178"/>
                  </a:lnTo>
                  <a:lnTo>
                    <a:pt x="79" y="177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8" name="Freeform 31"/>
            <p:cNvSpPr>
              <a:spLocks/>
            </p:cNvSpPr>
            <p:nvPr/>
          </p:nvSpPr>
          <p:spPr bwMode="auto">
            <a:xfrm>
              <a:off x="2098675" y="3779838"/>
              <a:ext cx="153988" cy="173038"/>
            </a:xfrm>
            <a:custGeom>
              <a:avLst/>
              <a:gdLst>
                <a:gd name="T0" fmla="*/ 0 w 97"/>
                <a:gd name="T1" fmla="*/ 2147483647 h 109"/>
                <a:gd name="T2" fmla="*/ 0 w 97"/>
                <a:gd name="T3" fmla="*/ 2147483647 h 109"/>
                <a:gd name="T4" fmla="*/ 0 w 97"/>
                <a:gd name="T5" fmla="*/ 2147483647 h 109"/>
                <a:gd name="T6" fmla="*/ 0 w 97"/>
                <a:gd name="T7" fmla="*/ 2147483647 h 109"/>
                <a:gd name="T8" fmla="*/ 0 w 97"/>
                <a:gd name="T9" fmla="*/ 2147483647 h 109"/>
                <a:gd name="T10" fmla="*/ 2147483647 w 97"/>
                <a:gd name="T11" fmla="*/ 2147483647 h 109"/>
                <a:gd name="T12" fmla="*/ 2147483647 w 97"/>
                <a:gd name="T13" fmla="*/ 0 h 109"/>
                <a:gd name="T14" fmla="*/ 2147483647 w 97"/>
                <a:gd name="T15" fmla="*/ 2147483647 h 109"/>
                <a:gd name="T16" fmla="*/ 2147483647 w 97"/>
                <a:gd name="T17" fmla="*/ 2147483647 h 109"/>
                <a:gd name="T18" fmla="*/ 2147483647 w 97"/>
                <a:gd name="T19" fmla="*/ 2147483647 h 109"/>
                <a:gd name="T20" fmla="*/ 2147483647 w 97"/>
                <a:gd name="T21" fmla="*/ 2147483647 h 109"/>
                <a:gd name="T22" fmla="*/ 2147483647 w 97"/>
                <a:gd name="T23" fmla="*/ 2147483647 h 109"/>
                <a:gd name="T24" fmla="*/ 2147483647 w 97"/>
                <a:gd name="T25" fmla="*/ 2147483647 h 109"/>
                <a:gd name="T26" fmla="*/ 2147483647 w 97"/>
                <a:gd name="T27" fmla="*/ 2147483647 h 109"/>
                <a:gd name="T28" fmla="*/ 2147483647 w 97"/>
                <a:gd name="T29" fmla="*/ 2147483647 h 109"/>
                <a:gd name="T30" fmla="*/ 2147483647 w 97"/>
                <a:gd name="T31" fmla="*/ 2147483647 h 109"/>
                <a:gd name="T32" fmla="*/ 2147483647 w 97"/>
                <a:gd name="T33" fmla="*/ 2147483647 h 109"/>
                <a:gd name="T34" fmla="*/ 2147483647 w 97"/>
                <a:gd name="T35" fmla="*/ 2147483647 h 109"/>
                <a:gd name="T36" fmla="*/ 2147483647 w 97"/>
                <a:gd name="T37" fmla="*/ 2147483647 h 109"/>
                <a:gd name="T38" fmla="*/ 2147483647 w 97"/>
                <a:gd name="T39" fmla="*/ 2147483647 h 109"/>
                <a:gd name="T40" fmla="*/ 2147483647 w 97"/>
                <a:gd name="T41" fmla="*/ 2147483647 h 109"/>
                <a:gd name="T42" fmla="*/ 2147483647 w 97"/>
                <a:gd name="T43" fmla="*/ 2147483647 h 109"/>
                <a:gd name="T44" fmla="*/ 2147483647 w 97"/>
                <a:gd name="T45" fmla="*/ 2147483647 h 109"/>
                <a:gd name="T46" fmla="*/ 2147483647 w 97"/>
                <a:gd name="T47" fmla="*/ 2147483647 h 109"/>
                <a:gd name="T48" fmla="*/ 2147483647 w 97"/>
                <a:gd name="T49" fmla="*/ 2147483647 h 109"/>
                <a:gd name="T50" fmla="*/ 2147483647 w 97"/>
                <a:gd name="T51" fmla="*/ 2147483647 h 109"/>
                <a:gd name="T52" fmla="*/ 2147483647 w 97"/>
                <a:gd name="T53" fmla="*/ 2147483647 h 109"/>
                <a:gd name="T54" fmla="*/ 2147483647 w 97"/>
                <a:gd name="T55" fmla="*/ 2147483647 h 109"/>
                <a:gd name="T56" fmla="*/ 2147483647 w 97"/>
                <a:gd name="T57" fmla="*/ 2147483647 h 109"/>
                <a:gd name="T58" fmla="*/ 2147483647 w 97"/>
                <a:gd name="T59" fmla="*/ 2147483647 h 109"/>
                <a:gd name="T60" fmla="*/ 0 w 97"/>
                <a:gd name="T61" fmla="*/ 2147483647 h 109"/>
                <a:gd name="T62" fmla="*/ 0 w 97"/>
                <a:gd name="T63" fmla="*/ 2147483647 h 109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97"/>
                <a:gd name="T97" fmla="*/ 0 h 109"/>
                <a:gd name="T98" fmla="*/ 97 w 97"/>
                <a:gd name="T99" fmla="*/ 109 h 109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97" h="109">
                  <a:moveTo>
                    <a:pt x="0" y="83"/>
                  </a:moveTo>
                  <a:lnTo>
                    <a:pt x="0" y="83"/>
                  </a:lnTo>
                  <a:lnTo>
                    <a:pt x="0" y="45"/>
                  </a:lnTo>
                  <a:lnTo>
                    <a:pt x="0" y="3"/>
                  </a:lnTo>
                  <a:lnTo>
                    <a:pt x="1" y="1"/>
                  </a:lnTo>
                  <a:lnTo>
                    <a:pt x="2" y="0"/>
                  </a:lnTo>
                  <a:lnTo>
                    <a:pt x="12" y="3"/>
                  </a:lnTo>
                  <a:lnTo>
                    <a:pt x="22" y="5"/>
                  </a:lnTo>
                  <a:lnTo>
                    <a:pt x="33" y="6"/>
                  </a:lnTo>
                  <a:lnTo>
                    <a:pt x="65" y="9"/>
                  </a:lnTo>
                  <a:lnTo>
                    <a:pt x="81" y="9"/>
                  </a:lnTo>
                  <a:lnTo>
                    <a:pt x="88" y="8"/>
                  </a:lnTo>
                  <a:lnTo>
                    <a:pt x="90" y="8"/>
                  </a:lnTo>
                  <a:lnTo>
                    <a:pt x="92" y="8"/>
                  </a:lnTo>
                  <a:lnTo>
                    <a:pt x="93" y="9"/>
                  </a:lnTo>
                  <a:lnTo>
                    <a:pt x="94" y="16"/>
                  </a:lnTo>
                  <a:lnTo>
                    <a:pt x="96" y="39"/>
                  </a:lnTo>
                  <a:lnTo>
                    <a:pt x="97" y="72"/>
                  </a:lnTo>
                  <a:lnTo>
                    <a:pt x="74" y="92"/>
                  </a:lnTo>
                  <a:lnTo>
                    <a:pt x="57" y="103"/>
                  </a:lnTo>
                  <a:lnTo>
                    <a:pt x="49" y="107"/>
                  </a:lnTo>
                  <a:lnTo>
                    <a:pt x="44" y="109"/>
                  </a:lnTo>
                  <a:lnTo>
                    <a:pt x="39" y="107"/>
                  </a:lnTo>
                  <a:lnTo>
                    <a:pt x="32" y="105"/>
                  </a:lnTo>
                  <a:lnTo>
                    <a:pt x="18" y="96"/>
                  </a:lnTo>
                  <a:lnTo>
                    <a:pt x="0" y="83"/>
                  </a:lnTo>
                  <a:close/>
                </a:path>
              </a:pathLst>
            </a:custGeom>
            <a:solidFill>
              <a:srgbClr val="8DC2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9" name="Freeform 32"/>
            <p:cNvSpPr>
              <a:spLocks noEditPoints="1"/>
            </p:cNvSpPr>
            <p:nvPr/>
          </p:nvSpPr>
          <p:spPr bwMode="auto">
            <a:xfrm>
              <a:off x="1854200" y="3371850"/>
              <a:ext cx="1423988" cy="2978150"/>
            </a:xfrm>
            <a:custGeom>
              <a:avLst/>
              <a:gdLst>
                <a:gd name="T0" fmla="*/ 2147483647 w 897"/>
                <a:gd name="T1" fmla="*/ 2147483647 h 1876"/>
                <a:gd name="T2" fmla="*/ 2147483647 w 897"/>
                <a:gd name="T3" fmla="*/ 2147483647 h 1876"/>
                <a:gd name="T4" fmla="*/ 2147483647 w 897"/>
                <a:gd name="T5" fmla="*/ 2147483647 h 1876"/>
                <a:gd name="T6" fmla="*/ 2147483647 w 897"/>
                <a:gd name="T7" fmla="*/ 2147483647 h 1876"/>
                <a:gd name="T8" fmla="*/ 2147483647 w 897"/>
                <a:gd name="T9" fmla="*/ 2147483647 h 1876"/>
                <a:gd name="T10" fmla="*/ 2147483647 w 897"/>
                <a:gd name="T11" fmla="*/ 2147483647 h 1876"/>
                <a:gd name="T12" fmla="*/ 2147483647 w 897"/>
                <a:gd name="T13" fmla="*/ 2147483647 h 1876"/>
                <a:gd name="T14" fmla="*/ 2147483647 w 897"/>
                <a:gd name="T15" fmla="*/ 2147483647 h 1876"/>
                <a:gd name="T16" fmla="*/ 2147483647 w 897"/>
                <a:gd name="T17" fmla="*/ 2147483647 h 1876"/>
                <a:gd name="T18" fmla="*/ 2147483647 w 897"/>
                <a:gd name="T19" fmla="*/ 2147483647 h 1876"/>
                <a:gd name="T20" fmla="*/ 2147483647 w 897"/>
                <a:gd name="T21" fmla="*/ 2147483647 h 1876"/>
                <a:gd name="T22" fmla="*/ 2147483647 w 897"/>
                <a:gd name="T23" fmla="*/ 2147483647 h 1876"/>
                <a:gd name="T24" fmla="*/ 2147483647 w 897"/>
                <a:gd name="T25" fmla="*/ 2147483647 h 1876"/>
                <a:gd name="T26" fmla="*/ 2147483647 w 897"/>
                <a:gd name="T27" fmla="*/ 2147483647 h 1876"/>
                <a:gd name="T28" fmla="*/ 2147483647 w 897"/>
                <a:gd name="T29" fmla="*/ 2147483647 h 1876"/>
                <a:gd name="T30" fmla="*/ 2147483647 w 897"/>
                <a:gd name="T31" fmla="*/ 2147483647 h 1876"/>
                <a:gd name="T32" fmla="*/ 2147483647 w 897"/>
                <a:gd name="T33" fmla="*/ 2147483647 h 1876"/>
                <a:gd name="T34" fmla="*/ 2147483647 w 897"/>
                <a:gd name="T35" fmla="*/ 2147483647 h 1876"/>
                <a:gd name="T36" fmla="*/ 2147483647 w 897"/>
                <a:gd name="T37" fmla="*/ 2147483647 h 1876"/>
                <a:gd name="T38" fmla="*/ 2147483647 w 897"/>
                <a:gd name="T39" fmla="*/ 2147483647 h 1876"/>
                <a:gd name="T40" fmla="*/ 2147483647 w 897"/>
                <a:gd name="T41" fmla="*/ 2147483647 h 1876"/>
                <a:gd name="T42" fmla="*/ 2147483647 w 897"/>
                <a:gd name="T43" fmla="*/ 2147483647 h 1876"/>
                <a:gd name="T44" fmla="*/ 2147483647 w 897"/>
                <a:gd name="T45" fmla="*/ 2147483647 h 1876"/>
                <a:gd name="T46" fmla="*/ 2147483647 w 897"/>
                <a:gd name="T47" fmla="*/ 2147483647 h 1876"/>
                <a:gd name="T48" fmla="*/ 2147483647 w 897"/>
                <a:gd name="T49" fmla="*/ 2147483647 h 1876"/>
                <a:gd name="T50" fmla="*/ 2147483647 w 897"/>
                <a:gd name="T51" fmla="*/ 2147483647 h 1876"/>
                <a:gd name="T52" fmla="*/ 2147483647 w 897"/>
                <a:gd name="T53" fmla="*/ 2147483647 h 1876"/>
                <a:gd name="T54" fmla="*/ 2147483647 w 897"/>
                <a:gd name="T55" fmla="*/ 2147483647 h 1876"/>
                <a:gd name="T56" fmla="*/ 2147483647 w 897"/>
                <a:gd name="T57" fmla="*/ 2147483647 h 1876"/>
                <a:gd name="T58" fmla="*/ 2147483647 w 897"/>
                <a:gd name="T59" fmla="*/ 2147483647 h 1876"/>
                <a:gd name="T60" fmla="*/ 2147483647 w 897"/>
                <a:gd name="T61" fmla="*/ 2147483647 h 1876"/>
                <a:gd name="T62" fmla="*/ 2147483647 w 897"/>
                <a:gd name="T63" fmla="*/ 2147483647 h 1876"/>
                <a:gd name="T64" fmla="*/ 2147483647 w 897"/>
                <a:gd name="T65" fmla="*/ 2147483647 h 1876"/>
                <a:gd name="T66" fmla="*/ 2147483647 w 897"/>
                <a:gd name="T67" fmla="*/ 2147483647 h 1876"/>
                <a:gd name="T68" fmla="*/ 2147483647 w 897"/>
                <a:gd name="T69" fmla="*/ 2147483647 h 1876"/>
                <a:gd name="T70" fmla="*/ 2147483647 w 897"/>
                <a:gd name="T71" fmla="*/ 2147483647 h 1876"/>
                <a:gd name="T72" fmla="*/ 2147483647 w 897"/>
                <a:gd name="T73" fmla="*/ 2147483647 h 1876"/>
                <a:gd name="T74" fmla="*/ 2147483647 w 897"/>
                <a:gd name="T75" fmla="*/ 2147483647 h 1876"/>
                <a:gd name="T76" fmla="*/ 2147483647 w 897"/>
                <a:gd name="T77" fmla="*/ 2147483647 h 1876"/>
                <a:gd name="T78" fmla="*/ 2147483647 w 897"/>
                <a:gd name="T79" fmla="*/ 2147483647 h 1876"/>
                <a:gd name="T80" fmla="*/ 2147483647 w 897"/>
                <a:gd name="T81" fmla="*/ 2147483647 h 1876"/>
                <a:gd name="T82" fmla="*/ 2147483647 w 897"/>
                <a:gd name="T83" fmla="*/ 2147483647 h 1876"/>
                <a:gd name="T84" fmla="*/ 2147483647 w 897"/>
                <a:gd name="T85" fmla="*/ 2147483647 h 1876"/>
                <a:gd name="T86" fmla="*/ 2147483647 w 897"/>
                <a:gd name="T87" fmla="*/ 2147483647 h 1876"/>
                <a:gd name="T88" fmla="*/ 2147483647 w 897"/>
                <a:gd name="T89" fmla="*/ 2147483647 h 1876"/>
                <a:gd name="T90" fmla="*/ 2147483647 w 897"/>
                <a:gd name="T91" fmla="*/ 2147483647 h 1876"/>
                <a:gd name="T92" fmla="*/ 2147483647 w 897"/>
                <a:gd name="T93" fmla="*/ 2147483647 h 1876"/>
                <a:gd name="T94" fmla="*/ 2147483647 w 897"/>
                <a:gd name="T95" fmla="*/ 2147483647 h 1876"/>
                <a:gd name="T96" fmla="*/ 2147483647 w 897"/>
                <a:gd name="T97" fmla="*/ 2147483647 h 1876"/>
                <a:gd name="T98" fmla="*/ 2147483647 w 897"/>
                <a:gd name="T99" fmla="*/ 2147483647 h 1876"/>
                <a:gd name="T100" fmla="*/ 2147483647 w 897"/>
                <a:gd name="T101" fmla="*/ 2147483647 h 1876"/>
                <a:gd name="T102" fmla="*/ 2147483647 w 897"/>
                <a:gd name="T103" fmla="*/ 2147483647 h 1876"/>
                <a:gd name="T104" fmla="*/ 2147483647 w 897"/>
                <a:gd name="T105" fmla="*/ 2147483647 h 1876"/>
                <a:gd name="T106" fmla="*/ 2147483647 w 897"/>
                <a:gd name="T107" fmla="*/ 2147483647 h 1876"/>
                <a:gd name="T108" fmla="*/ 2147483647 w 897"/>
                <a:gd name="T109" fmla="*/ 2147483647 h 1876"/>
                <a:gd name="T110" fmla="*/ 2147483647 w 897"/>
                <a:gd name="T111" fmla="*/ 2147483647 h 1876"/>
                <a:gd name="T112" fmla="*/ 2147483647 w 897"/>
                <a:gd name="T113" fmla="*/ 2147483647 h 1876"/>
                <a:gd name="T114" fmla="*/ 2147483647 w 897"/>
                <a:gd name="T115" fmla="*/ 2147483647 h 1876"/>
                <a:gd name="T116" fmla="*/ 2147483647 w 897"/>
                <a:gd name="T117" fmla="*/ 2147483647 h 187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897"/>
                <a:gd name="T178" fmla="*/ 0 h 1876"/>
                <a:gd name="T179" fmla="*/ 897 w 897"/>
                <a:gd name="T180" fmla="*/ 1876 h 187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897" h="1876">
                  <a:moveTo>
                    <a:pt x="892" y="1144"/>
                  </a:moveTo>
                  <a:lnTo>
                    <a:pt x="892" y="1144"/>
                  </a:lnTo>
                  <a:lnTo>
                    <a:pt x="891" y="1132"/>
                  </a:lnTo>
                  <a:lnTo>
                    <a:pt x="890" y="1125"/>
                  </a:lnTo>
                  <a:lnTo>
                    <a:pt x="887" y="1117"/>
                  </a:lnTo>
                  <a:lnTo>
                    <a:pt x="883" y="1110"/>
                  </a:lnTo>
                  <a:lnTo>
                    <a:pt x="878" y="1104"/>
                  </a:lnTo>
                  <a:lnTo>
                    <a:pt x="872" y="1100"/>
                  </a:lnTo>
                  <a:lnTo>
                    <a:pt x="864" y="1098"/>
                  </a:lnTo>
                  <a:lnTo>
                    <a:pt x="715" y="1087"/>
                  </a:lnTo>
                  <a:lnTo>
                    <a:pt x="715" y="1082"/>
                  </a:lnTo>
                  <a:lnTo>
                    <a:pt x="714" y="1069"/>
                  </a:lnTo>
                  <a:lnTo>
                    <a:pt x="712" y="1060"/>
                  </a:lnTo>
                  <a:lnTo>
                    <a:pt x="710" y="1051"/>
                  </a:lnTo>
                  <a:lnTo>
                    <a:pt x="706" y="1042"/>
                  </a:lnTo>
                  <a:lnTo>
                    <a:pt x="702" y="1033"/>
                  </a:lnTo>
                  <a:lnTo>
                    <a:pt x="698" y="1029"/>
                  </a:lnTo>
                  <a:lnTo>
                    <a:pt x="693" y="1026"/>
                  </a:lnTo>
                  <a:lnTo>
                    <a:pt x="687" y="1024"/>
                  </a:lnTo>
                  <a:lnTo>
                    <a:pt x="679" y="1021"/>
                  </a:lnTo>
                  <a:lnTo>
                    <a:pt x="659" y="1019"/>
                  </a:lnTo>
                  <a:lnTo>
                    <a:pt x="640" y="1019"/>
                  </a:lnTo>
                  <a:lnTo>
                    <a:pt x="619" y="1020"/>
                  </a:lnTo>
                  <a:lnTo>
                    <a:pt x="600" y="1024"/>
                  </a:lnTo>
                  <a:lnTo>
                    <a:pt x="584" y="1028"/>
                  </a:lnTo>
                  <a:lnTo>
                    <a:pt x="579" y="1030"/>
                  </a:lnTo>
                  <a:lnTo>
                    <a:pt x="575" y="1033"/>
                  </a:lnTo>
                  <a:lnTo>
                    <a:pt x="569" y="1039"/>
                  </a:lnTo>
                  <a:lnTo>
                    <a:pt x="564" y="1047"/>
                  </a:lnTo>
                  <a:lnTo>
                    <a:pt x="560" y="1056"/>
                  </a:lnTo>
                  <a:lnTo>
                    <a:pt x="557" y="1066"/>
                  </a:lnTo>
                  <a:lnTo>
                    <a:pt x="553" y="1082"/>
                  </a:lnTo>
                  <a:lnTo>
                    <a:pt x="553" y="1088"/>
                  </a:lnTo>
                  <a:lnTo>
                    <a:pt x="531" y="1090"/>
                  </a:lnTo>
                  <a:lnTo>
                    <a:pt x="506" y="1094"/>
                  </a:lnTo>
                  <a:lnTo>
                    <a:pt x="476" y="1098"/>
                  </a:lnTo>
                  <a:lnTo>
                    <a:pt x="481" y="1059"/>
                  </a:lnTo>
                  <a:lnTo>
                    <a:pt x="486" y="1032"/>
                  </a:lnTo>
                  <a:lnTo>
                    <a:pt x="487" y="1021"/>
                  </a:lnTo>
                  <a:lnTo>
                    <a:pt x="490" y="1016"/>
                  </a:lnTo>
                  <a:lnTo>
                    <a:pt x="495" y="1003"/>
                  </a:lnTo>
                  <a:lnTo>
                    <a:pt x="507" y="982"/>
                  </a:lnTo>
                  <a:lnTo>
                    <a:pt x="513" y="972"/>
                  </a:lnTo>
                  <a:lnTo>
                    <a:pt x="520" y="962"/>
                  </a:lnTo>
                  <a:lnTo>
                    <a:pt x="526" y="954"/>
                  </a:lnTo>
                  <a:lnTo>
                    <a:pt x="530" y="951"/>
                  </a:lnTo>
                  <a:lnTo>
                    <a:pt x="534" y="950"/>
                  </a:lnTo>
                  <a:lnTo>
                    <a:pt x="613" y="927"/>
                  </a:lnTo>
                  <a:lnTo>
                    <a:pt x="658" y="913"/>
                  </a:lnTo>
                  <a:lnTo>
                    <a:pt x="672" y="907"/>
                  </a:lnTo>
                  <a:lnTo>
                    <a:pt x="676" y="906"/>
                  </a:lnTo>
                  <a:lnTo>
                    <a:pt x="679" y="905"/>
                  </a:lnTo>
                  <a:lnTo>
                    <a:pt x="679" y="896"/>
                  </a:lnTo>
                  <a:lnTo>
                    <a:pt x="679" y="883"/>
                  </a:lnTo>
                  <a:lnTo>
                    <a:pt x="679" y="870"/>
                  </a:lnTo>
                  <a:lnTo>
                    <a:pt x="679" y="862"/>
                  </a:lnTo>
                  <a:lnTo>
                    <a:pt x="680" y="861"/>
                  </a:lnTo>
                  <a:lnTo>
                    <a:pt x="683" y="861"/>
                  </a:lnTo>
                  <a:lnTo>
                    <a:pt x="690" y="861"/>
                  </a:lnTo>
                  <a:lnTo>
                    <a:pt x="701" y="863"/>
                  </a:lnTo>
                  <a:lnTo>
                    <a:pt x="701" y="856"/>
                  </a:lnTo>
                  <a:lnTo>
                    <a:pt x="702" y="847"/>
                  </a:lnTo>
                  <a:lnTo>
                    <a:pt x="701" y="834"/>
                  </a:lnTo>
                  <a:lnTo>
                    <a:pt x="693" y="763"/>
                  </a:lnTo>
                  <a:lnTo>
                    <a:pt x="689" y="719"/>
                  </a:lnTo>
                  <a:lnTo>
                    <a:pt x="688" y="689"/>
                  </a:lnTo>
                  <a:lnTo>
                    <a:pt x="685" y="601"/>
                  </a:lnTo>
                  <a:lnTo>
                    <a:pt x="683" y="549"/>
                  </a:lnTo>
                  <a:lnTo>
                    <a:pt x="681" y="522"/>
                  </a:lnTo>
                  <a:lnTo>
                    <a:pt x="672" y="486"/>
                  </a:lnTo>
                  <a:lnTo>
                    <a:pt x="669" y="466"/>
                  </a:lnTo>
                  <a:lnTo>
                    <a:pt x="667" y="454"/>
                  </a:lnTo>
                  <a:lnTo>
                    <a:pt x="671" y="425"/>
                  </a:lnTo>
                  <a:lnTo>
                    <a:pt x="674" y="403"/>
                  </a:lnTo>
                  <a:lnTo>
                    <a:pt x="675" y="380"/>
                  </a:lnTo>
                  <a:lnTo>
                    <a:pt x="674" y="364"/>
                  </a:lnTo>
                  <a:lnTo>
                    <a:pt x="670" y="342"/>
                  </a:lnTo>
                  <a:lnTo>
                    <a:pt x="659" y="289"/>
                  </a:lnTo>
                  <a:lnTo>
                    <a:pt x="643" y="214"/>
                  </a:lnTo>
                  <a:lnTo>
                    <a:pt x="636" y="195"/>
                  </a:lnTo>
                  <a:lnTo>
                    <a:pt x="625" y="164"/>
                  </a:lnTo>
                  <a:lnTo>
                    <a:pt x="618" y="148"/>
                  </a:lnTo>
                  <a:lnTo>
                    <a:pt x="610" y="133"/>
                  </a:lnTo>
                  <a:lnTo>
                    <a:pt x="604" y="123"/>
                  </a:lnTo>
                  <a:lnTo>
                    <a:pt x="597" y="115"/>
                  </a:lnTo>
                  <a:lnTo>
                    <a:pt x="590" y="110"/>
                  </a:lnTo>
                  <a:lnTo>
                    <a:pt x="577" y="104"/>
                  </a:lnTo>
                  <a:lnTo>
                    <a:pt x="546" y="91"/>
                  </a:lnTo>
                  <a:lnTo>
                    <a:pt x="513" y="80"/>
                  </a:lnTo>
                  <a:lnTo>
                    <a:pt x="499" y="76"/>
                  </a:lnTo>
                  <a:lnTo>
                    <a:pt x="489" y="73"/>
                  </a:lnTo>
                  <a:lnTo>
                    <a:pt x="481" y="72"/>
                  </a:lnTo>
                  <a:lnTo>
                    <a:pt x="473" y="68"/>
                  </a:lnTo>
                  <a:lnTo>
                    <a:pt x="464" y="64"/>
                  </a:lnTo>
                  <a:lnTo>
                    <a:pt x="458" y="59"/>
                  </a:lnTo>
                  <a:lnTo>
                    <a:pt x="445" y="48"/>
                  </a:lnTo>
                  <a:lnTo>
                    <a:pt x="437" y="38"/>
                  </a:lnTo>
                  <a:lnTo>
                    <a:pt x="429" y="29"/>
                  </a:lnTo>
                  <a:lnTo>
                    <a:pt x="416" y="18"/>
                  </a:lnTo>
                  <a:lnTo>
                    <a:pt x="410" y="11"/>
                  </a:lnTo>
                  <a:lnTo>
                    <a:pt x="402" y="6"/>
                  </a:lnTo>
                  <a:lnTo>
                    <a:pt x="394" y="2"/>
                  </a:lnTo>
                  <a:lnTo>
                    <a:pt x="385" y="1"/>
                  </a:lnTo>
                  <a:lnTo>
                    <a:pt x="376" y="0"/>
                  </a:lnTo>
                  <a:lnTo>
                    <a:pt x="366" y="1"/>
                  </a:lnTo>
                  <a:lnTo>
                    <a:pt x="344" y="6"/>
                  </a:lnTo>
                  <a:lnTo>
                    <a:pt x="326" y="11"/>
                  </a:lnTo>
                  <a:lnTo>
                    <a:pt x="318" y="14"/>
                  </a:lnTo>
                  <a:lnTo>
                    <a:pt x="328" y="15"/>
                  </a:lnTo>
                  <a:lnTo>
                    <a:pt x="349" y="20"/>
                  </a:lnTo>
                  <a:lnTo>
                    <a:pt x="361" y="24"/>
                  </a:lnTo>
                  <a:lnTo>
                    <a:pt x="371" y="28"/>
                  </a:lnTo>
                  <a:lnTo>
                    <a:pt x="378" y="33"/>
                  </a:lnTo>
                  <a:lnTo>
                    <a:pt x="380" y="36"/>
                  </a:lnTo>
                  <a:lnTo>
                    <a:pt x="380" y="38"/>
                  </a:lnTo>
                  <a:lnTo>
                    <a:pt x="379" y="45"/>
                  </a:lnTo>
                  <a:lnTo>
                    <a:pt x="372" y="55"/>
                  </a:lnTo>
                  <a:lnTo>
                    <a:pt x="365" y="68"/>
                  </a:lnTo>
                  <a:lnTo>
                    <a:pt x="356" y="81"/>
                  </a:lnTo>
                  <a:lnTo>
                    <a:pt x="334" y="108"/>
                  </a:lnTo>
                  <a:lnTo>
                    <a:pt x="313" y="133"/>
                  </a:lnTo>
                  <a:lnTo>
                    <a:pt x="304" y="143"/>
                  </a:lnTo>
                  <a:lnTo>
                    <a:pt x="295" y="156"/>
                  </a:lnTo>
                  <a:lnTo>
                    <a:pt x="286" y="170"/>
                  </a:lnTo>
                  <a:lnTo>
                    <a:pt x="278" y="185"/>
                  </a:lnTo>
                  <a:lnTo>
                    <a:pt x="272" y="198"/>
                  </a:lnTo>
                  <a:lnTo>
                    <a:pt x="266" y="210"/>
                  </a:lnTo>
                  <a:lnTo>
                    <a:pt x="262" y="219"/>
                  </a:lnTo>
                  <a:lnTo>
                    <a:pt x="261" y="227"/>
                  </a:lnTo>
                  <a:lnTo>
                    <a:pt x="260" y="245"/>
                  </a:lnTo>
                  <a:lnTo>
                    <a:pt x="257" y="275"/>
                  </a:lnTo>
                  <a:lnTo>
                    <a:pt x="253" y="314"/>
                  </a:lnTo>
                  <a:lnTo>
                    <a:pt x="247" y="319"/>
                  </a:lnTo>
                  <a:lnTo>
                    <a:pt x="231" y="331"/>
                  </a:lnTo>
                  <a:lnTo>
                    <a:pt x="222" y="337"/>
                  </a:lnTo>
                  <a:lnTo>
                    <a:pt x="213" y="342"/>
                  </a:lnTo>
                  <a:lnTo>
                    <a:pt x="203" y="346"/>
                  </a:lnTo>
                  <a:lnTo>
                    <a:pt x="194" y="348"/>
                  </a:lnTo>
                  <a:lnTo>
                    <a:pt x="186" y="346"/>
                  </a:lnTo>
                  <a:lnTo>
                    <a:pt x="177" y="344"/>
                  </a:lnTo>
                  <a:lnTo>
                    <a:pt x="169" y="338"/>
                  </a:lnTo>
                  <a:lnTo>
                    <a:pt x="162" y="335"/>
                  </a:lnTo>
                  <a:lnTo>
                    <a:pt x="151" y="326"/>
                  </a:lnTo>
                  <a:lnTo>
                    <a:pt x="146" y="322"/>
                  </a:lnTo>
                  <a:lnTo>
                    <a:pt x="129" y="393"/>
                  </a:lnTo>
                  <a:lnTo>
                    <a:pt x="127" y="398"/>
                  </a:lnTo>
                  <a:lnTo>
                    <a:pt x="124" y="404"/>
                  </a:lnTo>
                  <a:lnTo>
                    <a:pt x="115" y="424"/>
                  </a:lnTo>
                  <a:lnTo>
                    <a:pt x="111" y="434"/>
                  </a:lnTo>
                  <a:lnTo>
                    <a:pt x="107" y="446"/>
                  </a:lnTo>
                  <a:lnTo>
                    <a:pt x="105" y="457"/>
                  </a:lnTo>
                  <a:lnTo>
                    <a:pt x="105" y="470"/>
                  </a:lnTo>
                  <a:lnTo>
                    <a:pt x="106" y="483"/>
                  </a:lnTo>
                  <a:lnTo>
                    <a:pt x="111" y="499"/>
                  </a:lnTo>
                  <a:lnTo>
                    <a:pt x="116" y="514"/>
                  </a:lnTo>
                  <a:lnTo>
                    <a:pt x="124" y="530"/>
                  </a:lnTo>
                  <a:lnTo>
                    <a:pt x="133" y="544"/>
                  </a:lnTo>
                  <a:lnTo>
                    <a:pt x="142" y="557"/>
                  </a:lnTo>
                  <a:lnTo>
                    <a:pt x="151" y="566"/>
                  </a:lnTo>
                  <a:lnTo>
                    <a:pt x="155" y="569"/>
                  </a:lnTo>
                  <a:lnTo>
                    <a:pt x="159" y="570"/>
                  </a:lnTo>
                  <a:lnTo>
                    <a:pt x="167" y="571"/>
                  </a:lnTo>
                  <a:lnTo>
                    <a:pt x="176" y="570"/>
                  </a:lnTo>
                  <a:lnTo>
                    <a:pt x="184" y="567"/>
                  </a:lnTo>
                  <a:lnTo>
                    <a:pt x="191" y="563"/>
                  </a:lnTo>
                  <a:lnTo>
                    <a:pt x="204" y="558"/>
                  </a:lnTo>
                  <a:lnTo>
                    <a:pt x="207" y="557"/>
                  </a:lnTo>
                  <a:lnTo>
                    <a:pt x="208" y="557"/>
                  </a:lnTo>
                  <a:lnTo>
                    <a:pt x="208" y="558"/>
                  </a:lnTo>
                  <a:lnTo>
                    <a:pt x="204" y="593"/>
                  </a:lnTo>
                  <a:lnTo>
                    <a:pt x="202" y="623"/>
                  </a:lnTo>
                  <a:lnTo>
                    <a:pt x="150" y="741"/>
                  </a:lnTo>
                  <a:lnTo>
                    <a:pt x="134" y="781"/>
                  </a:lnTo>
                  <a:lnTo>
                    <a:pt x="114" y="844"/>
                  </a:lnTo>
                  <a:lnTo>
                    <a:pt x="96" y="905"/>
                  </a:lnTo>
                  <a:lnTo>
                    <a:pt x="89" y="928"/>
                  </a:lnTo>
                  <a:lnTo>
                    <a:pt x="85" y="942"/>
                  </a:lnTo>
                  <a:lnTo>
                    <a:pt x="85" y="950"/>
                  </a:lnTo>
                  <a:lnTo>
                    <a:pt x="85" y="957"/>
                  </a:lnTo>
                  <a:lnTo>
                    <a:pt x="87" y="960"/>
                  </a:lnTo>
                  <a:lnTo>
                    <a:pt x="87" y="963"/>
                  </a:lnTo>
                  <a:lnTo>
                    <a:pt x="89" y="966"/>
                  </a:lnTo>
                  <a:lnTo>
                    <a:pt x="91" y="966"/>
                  </a:lnTo>
                  <a:lnTo>
                    <a:pt x="81" y="1043"/>
                  </a:lnTo>
                  <a:lnTo>
                    <a:pt x="70" y="1144"/>
                  </a:lnTo>
                  <a:lnTo>
                    <a:pt x="69" y="1171"/>
                  </a:lnTo>
                  <a:lnTo>
                    <a:pt x="67" y="1201"/>
                  </a:lnTo>
                  <a:lnTo>
                    <a:pt x="69" y="1228"/>
                  </a:lnTo>
                  <a:lnTo>
                    <a:pt x="70" y="1249"/>
                  </a:lnTo>
                  <a:lnTo>
                    <a:pt x="84" y="1337"/>
                  </a:lnTo>
                  <a:lnTo>
                    <a:pt x="102" y="1440"/>
                  </a:lnTo>
                  <a:lnTo>
                    <a:pt x="122" y="1551"/>
                  </a:lnTo>
                  <a:lnTo>
                    <a:pt x="137" y="1648"/>
                  </a:lnTo>
                  <a:lnTo>
                    <a:pt x="140" y="1659"/>
                  </a:lnTo>
                  <a:lnTo>
                    <a:pt x="144" y="1670"/>
                  </a:lnTo>
                  <a:lnTo>
                    <a:pt x="154" y="1695"/>
                  </a:lnTo>
                  <a:lnTo>
                    <a:pt x="164" y="1717"/>
                  </a:lnTo>
                  <a:lnTo>
                    <a:pt x="171" y="1732"/>
                  </a:lnTo>
                  <a:lnTo>
                    <a:pt x="172" y="1740"/>
                  </a:lnTo>
                  <a:lnTo>
                    <a:pt x="171" y="1745"/>
                  </a:lnTo>
                  <a:lnTo>
                    <a:pt x="169" y="1749"/>
                  </a:lnTo>
                  <a:lnTo>
                    <a:pt x="164" y="1760"/>
                  </a:lnTo>
                  <a:lnTo>
                    <a:pt x="154" y="1774"/>
                  </a:lnTo>
                  <a:lnTo>
                    <a:pt x="146" y="1780"/>
                  </a:lnTo>
                  <a:lnTo>
                    <a:pt x="136" y="1787"/>
                  </a:lnTo>
                  <a:lnTo>
                    <a:pt x="124" y="1792"/>
                  </a:lnTo>
                  <a:lnTo>
                    <a:pt x="111" y="1797"/>
                  </a:lnTo>
                  <a:lnTo>
                    <a:pt x="98" y="1800"/>
                  </a:lnTo>
                  <a:lnTo>
                    <a:pt x="85" y="1802"/>
                  </a:lnTo>
                  <a:lnTo>
                    <a:pt x="74" y="1804"/>
                  </a:lnTo>
                  <a:lnTo>
                    <a:pt x="65" y="1805"/>
                  </a:lnTo>
                  <a:lnTo>
                    <a:pt x="49" y="1805"/>
                  </a:lnTo>
                  <a:lnTo>
                    <a:pt x="35" y="1806"/>
                  </a:lnTo>
                  <a:lnTo>
                    <a:pt x="27" y="1807"/>
                  </a:lnTo>
                  <a:lnTo>
                    <a:pt x="21" y="1809"/>
                  </a:lnTo>
                  <a:lnTo>
                    <a:pt x="16" y="1813"/>
                  </a:lnTo>
                  <a:lnTo>
                    <a:pt x="9" y="1817"/>
                  </a:lnTo>
                  <a:lnTo>
                    <a:pt x="5" y="1820"/>
                  </a:lnTo>
                  <a:lnTo>
                    <a:pt x="1" y="1826"/>
                  </a:lnTo>
                  <a:lnTo>
                    <a:pt x="0" y="1831"/>
                  </a:lnTo>
                  <a:lnTo>
                    <a:pt x="1" y="1836"/>
                  </a:lnTo>
                  <a:lnTo>
                    <a:pt x="3" y="1840"/>
                  </a:lnTo>
                  <a:lnTo>
                    <a:pt x="6" y="1844"/>
                  </a:lnTo>
                  <a:lnTo>
                    <a:pt x="12" y="1846"/>
                  </a:lnTo>
                  <a:lnTo>
                    <a:pt x="18" y="1849"/>
                  </a:lnTo>
                  <a:lnTo>
                    <a:pt x="67" y="1854"/>
                  </a:lnTo>
                  <a:lnTo>
                    <a:pt x="100" y="1857"/>
                  </a:lnTo>
                  <a:lnTo>
                    <a:pt x="114" y="1857"/>
                  </a:lnTo>
                  <a:lnTo>
                    <a:pt x="129" y="1857"/>
                  </a:lnTo>
                  <a:lnTo>
                    <a:pt x="163" y="1853"/>
                  </a:lnTo>
                  <a:lnTo>
                    <a:pt x="193" y="1849"/>
                  </a:lnTo>
                  <a:lnTo>
                    <a:pt x="209" y="1845"/>
                  </a:lnTo>
                  <a:lnTo>
                    <a:pt x="246" y="1841"/>
                  </a:lnTo>
                  <a:lnTo>
                    <a:pt x="274" y="1840"/>
                  </a:lnTo>
                  <a:lnTo>
                    <a:pt x="270" y="1841"/>
                  </a:lnTo>
                  <a:lnTo>
                    <a:pt x="268" y="1845"/>
                  </a:lnTo>
                  <a:lnTo>
                    <a:pt x="265" y="1850"/>
                  </a:lnTo>
                  <a:lnTo>
                    <a:pt x="262" y="1857"/>
                  </a:lnTo>
                  <a:lnTo>
                    <a:pt x="262" y="1862"/>
                  </a:lnTo>
                  <a:lnTo>
                    <a:pt x="262" y="1867"/>
                  </a:lnTo>
                  <a:lnTo>
                    <a:pt x="264" y="1871"/>
                  </a:lnTo>
                  <a:lnTo>
                    <a:pt x="266" y="1873"/>
                  </a:lnTo>
                  <a:lnTo>
                    <a:pt x="318" y="1875"/>
                  </a:lnTo>
                  <a:lnTo>
                    <a:pt x="383" y="1876"/>
                  </a:lnTo>
                  <a:lnTo>
                    <a:pt x="420" y="1875"/>
                  </a:lnTo>
                  <a:lnTo>
                    <a:pt x="475" y="1871"/>
                  </a:lnTo>
                  <a:lnTo>
                    <a:pt x="546" y="1864"/>
                  </a:lnTo>
                  <a:lnTo>
                    <a:pt x="547" y="1841"/>
                  </a:lnTo>
                  <a:lnTo>
                    <a:pt x="547" y="1820"/>
                  </a:lnTo>
                  <a:lnTo>
                    <a:pt x="546" y="1802"/>
                  </a:lnTo>
                  <a:lnTo>
                    <a:pt x="543" y="1788"/>
                  </a:lnTo>
                  <a:lnTo>
                    <a:pt x="540" y="1776"/>
                  </a:lnTo>
                  <a:lnTo>
                    <a:pt x="538" y="1767"/>
                  </a:lnTo>
                  <a:lnTo>
                    <a:pt x="533" y="1756"/>
                  </a:lnTo>
                  <a:lnTo>
                    <a:pt x="531" y="1751"/>
                  </a:lnTo>
                  <a:lnTo>
                    <a:pt x="531" y="1740"/>
                  </a:lnTo>
                  <a:lnTo>
                    <a:pt x="530" y="1714"/>
                  </a:lnTo>
                  <a:lnTo>
                    <a:pt x="530" y="1661"/>
                  </a:lnTo>
                  <a:lnTo>
                    <a:pt x="524" y="1559"/>
                  </a:lnTo>
                  <a:lnTo>
                    <a:pt x="517" y="1475"/>
                  </a:lnTo>
                  <a:lnTo>
                    <a:pt x="581" y="1473"/>
                  </a:lnTo>
                  <a:lnTo>
                    <a:pt x="710" y="1469"/>
                  </a:lnTo>
                  <a:lnTo>
                    <a:pt x="778" y="1465"/>
                  </a:lnTo>
                  <a:lnTo>
                    <a:pt x="838" y="1461"/>
                  </a:lnTo>
                  <a:lnTo>
                    <a:pt x="879" y="1457"/>
                  </a:lnTo>
                  <a:lnTo>
                    <a:pt x="892" y="1456"/>
                  </a:lnTo>
                  <a:lnTo>
                    <a:pt x="895" y="1454"/>
                  </a:lnTo>
                  <a:lnTo>
                    <a:pt x="896" y="1453"/>
                  </a:lnTo>
                  <a:lnTo>
                    <a:pt x="897" y="1438"/>
                  </a:lnTo>
                  <a:lnTo>
                    <a:pt x="897" y="1403"/>
                  </a:lnTo>
                  <a:lnTo>
                    <a:pt x="896" y="1299"/>
                  </a:lnTo>
                  <a:lnTo>
                    <a:pt x="892" y="1144"/>
                  </a:lnTo>
                  <a:close/>
                  <a:moveTo>
                    <a:pt x="387" y="1792"/>
                  </a:moveTo>
                  <a:lnTo>
                    <a:pt x="387" y="1792"/>
                  </a:lnTo>
                  <a:lnTo>
                    <a:pt x="369" y="1806"/>
                  </a:lnTo>
                  <a:lnTo>
                    <a:pt x="369" y="1784"/>
                  </a:lnTo>
                  <a:lnTo>
                    <a:pt x="367" y="1767"/>
                  </a:lnTo>
                  <a:lnTo>
                    <a:pt x="366" y="1760"/>
                  </a:lnTo>
                  <a:lnTo>
                    <a:pt x="365" y="1754"/>
                  </a:lnTo>
                  <a:lnTo>
                    <a:pt x="358" y="1742"/>
                  </a:lnTo>
                  <a:lnTo>
                    <a:pt x="352" y="1722"/>
                  </a:lnTo>
                  <a:lnTo>
                    <a:pt x="345" y="1701"/>
                  </a:lnTo>
                  <a:lnTo>
                    <a:pt x="343" y="1685"/>
                  </a:lnTo>
                  <a:lnTo>
                    <a:pt x="336" y="1646"/>
                  </a:lnTo>
                  <a:lnTo>
                    <a:pt x="325" y="1572"/>
                  </a:lnTo>
                  <a:lnTo>
                    <a:pt x="312" y="1496"/>
                  </a:lnTo>
                  <a:lnTo>
                    <a:pt x="306" y="1453"/>
                  </a:lnTo>
                  <a:lnTo>
                    <a:pt x="301" y="1430"/>
                  </a:lnTo>
                  <a:lnTo>
                    <a:pt x="295" y="1396"/>
                  </a:lnTo>
                  <a:lnTo>
                    <a:pt x="288" y="1363"/>
                  </a:lnTo>
                  <a:lnTo>
                    <a:pt x="286" y="1347"/>
                  </a:lnTo>
                  <a:lnTo>
                    <a:pt x="286" y="1335"/>
                  </a:lnTo>
                  <a:lnTo>
                    <a:pt x="284" y="1316"/>
                  </a:lnTo>
                  <a:lnTo>
                    <a:pt x="282" y="1298"/>
                  </a:lnTo>
                  <a:lnTo>
                    <a:pt x="278" y="1284"/>
                  </a:lnTo>
                  <a:lnTo>
                    <a:pt x="274" y="1273"/>
                  </a:lnTo>
                  <a:lnTo>
                    <a:pt x="268" y="1264"/>
                  </a:lnTo>
                  <a:lnTo>
                    <a:pt x="259" y="1250"/>
                  </a:lnTo>
                  <a:lnTo>
                    <a:pt x="246" y="1233"/>
                  </a:lnTo>
                  <a:lnTo>
                    <a:pt x="262" y="1204"/>
                  </a:lnTo>
                  <a:lnTo>
                    <a:pt x="275" y="1180"/>
                  </a:lnTo>
                  <a:lnTo>
                    <a:pt x="279" y="1173"/>
                  </a:lnTo>
                  <a:lnTo>
                    <a:pt x="279" y="1167"/>
                  </a:lnTo>
                  <a:lnTo>
                    <a:pt x="284" y="1178"/>
                  </a:lnTo>
                  <a:lnTo>
                    <a:pt x="294" y="1213"/>
                  </a:lnTo>
                  <a:lnTo>
                    <a:pt x="305" y="1255"/>
                  </a:lnTo>
                  <a:lnTo>
                    <a:pt x="313" y="1289"/>
                  </a:lnTo>
                  <a:lnTo>
                    <a:pt x="332" y="1396"/>
                  </a:lnTo>
                  <a:lnTo>
                    <a:pt x="354" y="1517"/>
                  </a:lnTo>
                  <a:lnTo>
                    <a:pt x="371" y="1606"/>
                  </a:lnTo>
                  <a:lnTo>
                    <a:pt x="379" y="1647"/>
                  </a:lnTo>
                  <a:lnTo>
                    <a:pt x="381" y="1664"/>
                  </a:lnTo>
                  <a:lnTo>
                    <a:pt x="381" y="1674"/>
                  </a:lnTo>
                  <a:lnTo>
                    <a:pt x="383" y="1698"/>
                  </a:lnTo>
                  <a:lnTo>
                    <a:pt x="387" y="1725"/>
                  </a:lnTo>
                  <a:lnTo>
                    <a:pt x="392" y="1763"/>
                  </a:lnTo>
                  <a:lnTo>
                    <a:pt x="392" y="1779"/>
                  </a:lnTo>
                  <a:lnTo>
                    <a:pt x="391" y="1785"/>
                  </a:lnTo>
                  <a:lnTo>
                    <a:pt x="388" y="1789"/>
                  </a:lnTo>
                  <a:lnTo>
                    <a:pt x="387" y="1792"/>
                  </a:lnTo>
                  <a:close/>
                  <a:moveTo>
                    <a:pt x="690" y="1088"/>
                  </a:moveTo>
                  <a:lnTo>
                    <a:pt x="581" y="1088"/>
                  </a:lnTo>
                  <a:lnTo>
                    <a:pt x="581" y="1069"/>
                  </a:lnTo>
                  <a:lnTo>
                    <a:pt x="583" y="1056"/>
                  </a:lnTo>
                  <a:lnTo>
                    <a:pt x="584" y="1051"/>
                  </a:lnTo>
                  <a:lnTo>
                    <a:pt x="587" y="1048"/>
                  </a:lnTo>
                  <a:lnTo>
                    <a:pt x="594" y="1047"/>
                  </a:lnTo>
                  <a:lnTo>
                    <a:pt x="605" y="1046"/>
                  </a:lnTo>
                  <a:lnTo>
                    <a:pt x="621" y="1045"/>
                  </a:lnTo>
                  <a:lnTo>
                    <a:pt x="637" y="1045"/>
                  </a:lnTo>
                  <a:lnTo>
                    <a:pt x="656" y="1045"/>
                  </a:lnTo>
                  <a:lnTo>
                    <a:pt x="671" y="1046"/>
                  </a:lnTo>
                  <a:lnTo>
                    <a:pt x="684" y="1050"/>
                  </a:lnTo>
                  <a:lnTo>
                    <a:pt x="688" y="1052"/>
                  </a:lnTo>
                  <a:lnTo>
                    <a:pt x="690" y="1055"/>
                  </a:lnTo>
                  <a:lnTo>
                    <a:pt x="693" y="1061"/>
                  </a:lnTo>
                  <a:lnTo>
                    <a:pt x="694" y="1066"/>
                  </a:lnTo>
                  <a:lnTo>
                    <a:pt x="694" y="1073"/>
                  </a:lnTo>
                  <a:lnTo>
                    <a:pt x="694" y="1078"/>
                  </a:lnTo>
                  <a:lnTo>
                    <a:pt x="692" y="1086"/>
                  </a:lnTo>
                  <a:lnTo>
                    <a:pt x="690" y="108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0" name="Freeform 33"/>
            <p:cNvSpPr>
              <a:spLocks/>
            </p:cNvSpPr>
            <p:nvPr/>
          </p:nvSpPr>
          <p:spPr bwMode="auto">
            <a:xfrm>
              <a:off x="2771775" y="4845050"/>
              <a:ext cx="184150" cy="204788"/>
            </a:xfrm>
            <a:custGeom>
              <a:avLst/>
              <a:gdLst>
                <a:gd name="T0" fmla="*/ 2147483647 w 116"/>
                <a:gd name="T1" fmla="*/ 2147483647 h 129"/>
                <a:gd name="T2" fmla="*/ 2147483647 w 116"/>
                <a:gd name="T3" fmla="*/ 2147483647 h 129"/>
                <a:gd name="T4" fmla="*/ 0 w 116"/>
                <a:gd name="T5" fmla="*/ 2147483647 h 129"/>
                <a:gd name="T6" fmla="*/ 0 w 116"/>
                <a:gd name="T7" fmla="*/ 2147483647 h 129"/>
                <a:gd name="T8" fmla="*/ 0 w 116"/>
                <a:gd name="T9" fmla="*/ 2147483647 h 129"/>
                <a:gd name="T10" fmla="*/ 2147483647 w 116"/>
                <a:gd name="T11" fmla="*/ 2147483647 h 129"/>
                <a:gd name="T12" fmla="*/ 2147483647 w 116"/>
                <a:gd name="T13" fmla="*/ 2147483647 h 129"/>
                <a:gd name="T14" fmla="*/ 2147483647 w 116"/>
                <a:gd name="T15" fmla="*/ 2147483647 h 129"/>
                <a:gd name="T16" fmla="*/ 2147483647 w 116"/>
                <a:gd name="T17" fmla="*/ 2147483647 h 129"/>
                <a:gd name="T18" fmla="*/ 2147483647 w 116"/>
                <a:gd name="T19" fmla="*/ 2147483647 h 129"/>
                <a:gd name="T20" fmla="*/ 2147483647 w 116"/>
                <a:gd name="T21" fmla="*/ 2147483647 h 129"/>
                <a:gd name="T22" fmla="*/ 2147483647 w 116"/>
                <a:gd name="T23" fmla="*/ 2147483647 h 129"/>
                <a:gd name="T24" fmla="*/ 2147483647 w 116"/>
                <a:gd name="T25" fmla="*/ 2147483647 h 129"/>
                <a:gd name="T26" fmla="*/ 2147483647 w 116"/>
                <a:gd name="T27" fmla="*/ 2147483647 h 129"/>
                <a:gd name="T28" fmla="*/ 2147483647 w 116"/>
                <a:gd name="T29" fmla="*/ 2147483647 h 129"/>
                <a:gd name="T30" fmla="*/ 2147483647 w 116"/>
                <a:gd name="T31" fmla="*/ 2147483647 h 129"/>
                <a:gd name="T32" fmla="*/ 2147483647 w 116"/>
                <a:gd name="T33" fmla="*/ 2147483647 h 129"/>
                <a:gd name="T34" fmla="*/ 2147483647 w 116"/>
                <a:gd name="T35" fmla="*/ 2147483647 h 129"/>
                <a:gd name="T36" fmla="*/ 2147483647 w 116"/>
                <a:gd name="T37" fmla="*/ 2147483647 h 129"/>
                <a:gd name="T38" fmla="*/ 2147483647 w 116"/>
                <a:gd name="T39" fmla="*/ 2147483647 h 129"/>
                <a:gd name="T40" fmla="*/ 2147483647 w 116"/>
                <a:gd name="T41" fmla="*/ 2147483647 h 129"/>
                <a:gd name="T42" fmla="*/ 2147483647 w 116"/>
                <a:gd name="T43" fmla="*/ 2147483647 h 129"/>
                <a:gd name="T44" fmla="*/ 2147483647 w 116"/>
                <a:gd name="T45" fmla="*/ 2147483647 h 129"/>
                <a:gd name="T46" fmla="*/ 2147483647 w 116"/>
                <a:gd name="T47" fmla="*/ 2147483647 h 129"/>
                <a:gd name="T48" fmla="*/ 2147483647 w 116"/>
                <a:gd name="T49" fmla="*/ 2147483647 h 129"/>
                <a:gd name="T50" fmla="*/ 2147483647 w 116"/>
                <a:gd name="T51" fmla="*/ 2147483647 h 129"/>
                <a:gd name="T52" fmla="*/ 2147483647 w 116"/>
                <a:gd name="T53" fmla="*/ 2147483647 h 129"/>
                <a:gd name="T54" fmla="*/ 2147483647 w 116"/>
                <a:gd name="T55" fmla="*/ 2147483647 h 129"/>
                <a:gd name="T56" fmla="*/ 2147483647 w 116"/>
                <a:gd name="T57" fmla="*/ 2147483647 h 129"/>
                <a:gd name="T58" fmla="*/ 2147483647 w 116"/>
                <a:gd name="T59" fmla="*/ 2147483647 h 129"/>
                <a:gd name="T60" fmla="*/ 2147483647 w 116"/>
                <a:gd name="T61" fmla="*/ 2147483647 h 129"/>
                <a:gd name="T62" fmla="*/ 2147483647 w 116"/>
                <a:gd name="T63" fmla="*/ 2147483647 h 129"/>
                <a:gd name="T64" fmla="*/ 2147483647 w 116"/>
                <a:gd name="T65" fmla="*/ 2147483647 h 129"/>
                <a:gd name="T66" fmla="*/ 2147483647 w 116"/>
                <a:gd name="T67" fmla="*/ 2147483647 h 129"/>
                <a:gd name="T68" fmla="*/ 2147483647 w 116"/>
                <a:gd name="T69" fmla="*/ 2147483647 h 129"/>
                <a:gd name="T70" fmla="*/ 2147483647 w 116"/>
                <a:gd name="T71" fmla="*/ 2147483647 h 129"/>
                <a:gd name="T72" fmla="*/ 2147483647 w 116"/>
                <a:gd name="T73" fmla="*/ 2147483647 h 129"/>
                <a:gd name="T74" fmla="*/ 2147483647 w 116"/>
                <a:gd name="T75" fmla="*/ 2147483647 h 129"/>
                <a:gd name="T76" fmla="*/ 2147483647 w 116"/>
                <a:gd name="T77" fmla="*/ 2147483647 h 129"/>
                <a:gd name="T78" fmla="*/ 2147483647 w 116"/>
                <a:gd name="T79" fmla="*/ 2147483647 h 129"/>
                <a:gd name="T80" fmla="*/ 2147483647 w 116"/>
                <a:gd name="T81" fmla="*/ 2147483647 h 129"/>
                <a:gd name="T82" fmla="*/ 2147483647 w 116"/>
                <a:gd name="T83" fmla="*/ 2147483647 h 129"/>
                <a:gd name="T84" fmla="*/ 2147483647 w 116"/>
                <a:gd name="T85" fmla="*/ 2147483647 h 129"/>
                <a:gd name="T86" fmla="*/ 2147483647 w 116"/>
                <a:gd name="T87" fmla="*/ 2147483647 h 129"/>
                <a:gd name="T88" fmla="*/ 2147483647 w 116"/>
                <a:gd name="T89" fmla="*/ 2147483647 h 129"/>
                <a:gd name="T90" fmla="*/ 2147483647 w 116"/>
                <a:gd name="T91" fmla="*/ 2147483647 h 129"/>
                <a:gd name="T92" fmla="*/ 2147483647 w 116"/>
                <a:gd name="T93" fmla="*/ 2147483647 h 129"/>
                <a:gd name="T94" fmla="*/ 2147483647 w 116"/>
                <a:gd name="T95" fmla="*/ 2147483647 h 129"/>
                <a:gd name="T96" fmla="*/ 2147483647 w 116"/>
                <a:gd name="T97" fmla="*/ 0 h 129"/>
                <a:gd name="T98" fmla="*/ 2147483647 w 116"/>
                <a:gd name="T99" fmla="*/ 2147483647 h 12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16"/>
                <a:gd name="T151" fmla="*/ 0 h 129"/>
                <a:gd name="T152" fmla="*/ 116 w 116"/>
                <a:gd name="T153" fmla="*/ 129 h 12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16" h="129">
                  <a:moveTo>
                    <a:pt x="5" y="20"/>
                  </a:moveTo>
                  <a:lnTo>
                    <a:pt x="5" y="20"/>
                  </a:lnTo>
                  <a:lnTo>
                    <a:pt x="0" y="76"/>
                  </a:lnTo>
                  <a:lnTo>
                    <a:pt x="0" y="85"/>
                  </a:lnTo>
                  <a:lnTo>
                    <a:pt x="3" y="96"/>
                  </a:lnTo>
                  <a:lnTo>
                    <a:pt x="5" y="111"/>
                  </a:lnTo>
                  <a:lnTo>
                    <a:pt x="8" y="117"/>
                  </a:lnTo>
                  <a:lnTo>
                    <a:pt x="13" y="122"/>
                  </a:lnTo>
                  <a:lnTo>
                    <a:pt x="18" y="127"/>
                  </a:lnTo>
                  <a:lnTo>
                    <a:pt x="25" y="129"/>
                  </a:lnTo>
                  <a:lnTo>
                    <a:pt x="30" y="129"/>
                  </a:lnTo>
                  <a:lnTo>
                    <a:pt x="35" y="128"/>
                  </a:lnTo>
                  <a:lnTo>
                    <a:pt x="40" y="126"/>
                  </a:lnTo>
                  <a:lnTo>
                    <a:pt x="45" y="124"/>
                  </a:lnTo>
                  <a:lnTo>
                    <a:pt x="52" y="124"/>
                  </a:lnTo>
                  <a:lnTo>
                    <a:pt x="58" y="126"/>
                  </a:lnTo>
                  <a:lnTo>
                    <a:pt x="62" y="126"/>
                  </a:lnTo>
                  <a:lnTo>
                    <a:pt x="66" y="123"/>
                  </a:lnTo>
                  <a:lnTo>
                    <a:pt x="74" y="119"/>
                  </a:lnTo>
                  <a:lnTo>
                    <a:pt x="76" y="119"/>
                  </a:lnTo>
                  <a:lnTo>
                    <a:pt x="80" y="120"/>
                  </a:lnTo>
                  <a:lnTo>
                    <a:pt x="83" y="122"/>
                  </a:lnTo>
                  <a:lnTo>
                    <a:pt x="87" y="123"/>
                  </a:lnTo>
                  <a:lnTo>
                    <a:pt x="98" y="120"/>
                  </a:lnTo>
                  <a:lnTo>
                    <a:pt x="107" y="119"/>
                  </a:lnTo>
                  <a:lnTo>
                    <a:pt x="111" y="117"/>
                  </a:lnTo>
                  <a:lnTo>
                    <a:pt x="114" y="111"/>
                  </a:lnTo>
                  <a:lnTo>
                    <a:pt x="115" y="106"/>
                  </a:lnTo>
                  <a:lnTo>
                    <a:pt x="116" y="101"/>
                  </a:lnTo>
                  <a:lnTo>
                    <a:pt x="115" y="84"/>
                  </a:lnTo>
                  <a:lnTo>
                    <a:pt x="112" y="74"/>
                  </a:lnTo>
                  <a:lnTo>
                    <a:pt x="110" y="65"/>
                  </a:lnTo>
                  <a:lnTo>
                    <a:pt x="106" y="57"/>
                  </a:lnTo>
                  <a:lnTo>
                    <a:pt x="102" y="51"/>
                  </a:lnTo>
                  <a:lnTo>
                    <a:pt x="94" y="40"/>
                  </a:lnTo>
                  <a:lnTo>
                    <a:pt x="91" y="31"/>
                  </a:lnTo>
                  <a:lnTo>
                    <a:pt x="85" y="18"/>
                  </a:lnTo>
                  <a:lnTo>
                    <a:pt x="80" y="0"/>
                  </a:lnTo>
                  <a:lnTo>
                    <a:pt x="5" y="20"/>
                  </a:lnTo>
                  <a:close/>
                </a:path>
              </a:pathLst>
            </a:custGeom>
            <a:solidFill>
              <a:srgbClr val="FFC09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21" name="Freeform 34"/>
            <p:cNvSpPr>
              <a:spLocks/>
            </p:cNvSpPr>
            <p:nvPr/>
          </p:nvSpPr>
          <p:spPr bwMode="auto">
            <a:xfrm>
              <a:off x="2751138" y="4716463"/>
              <a:ext cx="152400" cy="163513"/>
            </a:xfrm>
            <a:custGeom>
              <a:avLst/>
              <a:gdLst>
                <a:gd name="T0" fmla="*/ 2147483647 w 96"/>
                <a:gd name="T1" fmla="*/ 2147483647 h 103"/>
                <a:gd name="T2" fmla="*/ 2147483647 w 96"/>
                <a:gd name="T3" fmla="*/ 2147483647 h 103"/>
                <a:gd name="T4" fmla="*/ 2147483647 w 96"/>
                <a:gd name="T5" fmla="*/ 2147483647 h 103"/>
                <a:gd name="T6" fmla="*/ 2147483647 w 96"/>
                <a:gd name="T7" fmla="*/ 2147483647 h 103"/>
                <a:gd name="T8" fmla="*/ 2147483647 w 96"/>
                <a:gd name="T9" fmla="*/ 2147483647 h 103"/>
                <a:gd name="T10" fmla="*/ 2147483647 w 96"/>
                <a:gd name="T11" fmla="*/ 0 h 103"/>
                <a:gd name="T12" fmla="*/ 2147483647 w 96"/>
                <a:gd name="T13" fmla="*/ 0 h 103"/>
                <a:gd name="T14" fmla="*/ 2147483647 w 96"/>
                <a:gd name="T15" fmla="*/ 0 h 103"/>
                <a:gd name="T16" fmla="*/ 2147483647 w 96"/>
                <a:gd name="T17" fmla="*/ 2147483647 h 103"/>
                <a:gd name="T18" fmla="*/ 2147483647 w 96"/>
                <a:gd name="T19" fmla="*/ 2147483647 h 103"/>
                <a:gd name="T20" fmla="*/ 2147483647 w 96"/>
                <a:gd name="T21" fmla="*/ 2147483647 h 103"/>
                <a:gd name="T22" fmla="*/ 2147483647 w 96"/>
                <a:gd name="T23" fmla="*/ 2147483647 h 103"/>
                <a:gd name="T24" fmla="*/ 2147483647 w 96"/>
                <a:gd name="T25" fmla="*/ 2147483647 h 103"/>
                <a:gd name="T26" fmla="*/ 2147483647 w 96"/>
                <a:gd name="T27" fmla="*/ 2147483647 h 103"/>
                <a:gd name="T28" fmla="*/ 2147483647 w 96"/>
                <a:gd name="T29" fmla="*/ 2147483647 h 103"/>
                <a:gd name="T30" fmla="*/ 2147483647 w 96"/>
                <a:gd name="T31" fmla="*/ 2147483647 h 103"/>
                <a:gd name="T32" fmla="*/ 2147483647 w 96"/>
                <a:gd name="T33" fmla="*/ 2147483647 h 103"/>
                <a:gd name="T34" fmla="*/ 2147483647 w 96"/>
                <a:gd name="T35" fmla="*/ 2147483647 h 103"/>
                <a:gd name="T36" fmla="*/ 2147483647 w 96"/>
                <a:gd name="T37" fmla="*/ 2147483647 h 103"/>
                <a:gd name="T38" fmla="*/ 2147483647 w 96"/>
                <a:gd name="T39" fmla="*/ 2147483647 h 103"/>
                <a:gd name="T40" fmla="*/ 2147483647 w 96"/>
                <a:gd name="T41" fmla="*/ 2147483647 h 103"/>
                <a:gd name="T42" fmla="*/ 2147483647 w 96"/>
                <a:gd name="T43" fmla="*/ 2147483647 h 103"/>
                <a:gd name="T44" fmla="*/ 0 w 96"/>
                <a:gd name="T45" fmla="*/ 2147483647 h 103"/>
                <a:gd name="T46" fmla="*/ 2147483647 w 96"/>
                <a:gd name="T47" fmla="*/ 2147483647 h 103"/>
                <a:gd name="T48" fmla="*/ 2147483647 w 96"/>
                <a:gd name="T49" fmla="*/ 2147483647 h 10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6"/>
                <a:gd name="T76" fmla="*/ 0 h 103"/>
                <a:gd name="T77" fmla="*/ 96 w 96"/>
                <a:gd name="T78" fmla="*/ 103 h 10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6" h="103">
                  <a:moveTo>
                    <a:pt x="1" y="10"/>
                  </a:moveTo>
                  <a:lnTo>
                    <a:pt x="1" y="10"/>
                  </a:lnTo>
                  <a:lnTo>
                    <a:pt x="9" y="9"/>
                  </a:lnTo>
                  <a:lnTo>
                    <a:pt x="27" y="5"/>
                  </a:lnTo>
                  <a:lnTo>
                    <a:pt x="54" y="1"/>
                  </a:lnTo>
                  <a:lnTo>
                    <a:pt x="70" y="0"/>
                  </a:lnTo>
                  <a:lnTo>
                    <a:pt x="85" y="0"/>
                  </a:lnTo>
                  <a:lnTo>
                    <a:pt x="91" y="37"/>
                  </a:lnTo>
                  <a:lnTo>
                    <a:pt x="94" y="66"/>
                  </a:lnTo>
                  <a:lnTo>
                    <a:pt x="96" y="82"/>
                  </a:lnTo>
                  <a:lnTo>
                    <a:pt x="88" y="86"/>
                  </a:lnTo>
                  <a:lnTo>
                    <a:pt x="67" y="93"/>
                  </a:lnTo>
                  <a:lnTo>
                    <a:pt x="54" y="97"/>
                  </a:lnTo>
                  <a:lnTo>
                    <a:pt x="40" y="101"/>
                  </a:lnTo>
                  <a:lnTo>
                    <a:pt x="25" y="102"/>
                  </a:lnTo>
                  <a:lnTo>
                    <a:pt x="9" y="103"/>
                  </a:lnTo>
                  <a:lnTo>
                    <a:pt x="8" y="94"/>
                  </a:lnTo>
                  <a:lnTo>
                    <a:pt x="4" y="69"/>
                  </a:lnTo>
                  <a:lnTo>
                    <a:pt x="1" y="40"/>
                  </a:lnTo>
                  <a:lnTo>
                    <a:pt x="0" y="24"/>
                  </a:lnTo>
                  <a:lnTo>
                    <a:pt x="1" y="10"/>
                  </a:lnTo>
                  <a:close/>
                </a:path>
              </a:pathLst>
            </a:custGeom>
            <a:solidFill>
              <a:srgbClr val="8DC2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3490" name="Groupe 2052"/>
          <p:cNvGrpSpPr>
            <a:grpSpLocks/>
          </p:cNvGrpSpPr>
          <p:nvPr/>
        </p:nvGrpSpPr>
        <p:grpSpPr bwMode="auto">
          <a:xfrm>
            <a:off x="3030538" y="1057275"/>
            <a:ext cx="2733675" cy="4273550"/>
            <a:chOff x="3227388" y="1412875"/>
            <a:chExt cx="2206625" cy="3448051"/>
          </a:xfrm>
        </p:grpSpPr>
        <p:sp>
          <p:nvSpPr>
            <p:cNvPr id="63501" name="Freeform 6"/>
            <p:cNvSpPr>
              <a:spLocks/>
            </p:cNvSpPr>
            <p:nvPr/>
          </p:nvSpPr>
          <p:spPr bwMode="auto">
            <a:xfrm>
              <a:off x="4159250" y="2068513"/>
              <a:ext cx="268288" cy="498475"/>
            </a:xfrm>
            <a:custGeom>
              <a:avLst/>
              <a:gdLst>
                <a:gd name="T0" fmla="*/ 2147483647 w 169"/>
                <a:gd name="T1" fmla="*/ 2147483647 h 314"/>
                <a:gd name="T2" fmla="*/ 2147483647 w 169"/>
                <a:gd name="T3" fmla="*/ 2147483647 h 314"/>
                <a:gd name="T4" fmla="*/ 2147483647 w 169"/>
                <a:gd name="T5" fmla="*/ 2147483647 h 314"/>
                <a:gd name="T6" fmla="*/ 2147483647 w 169"/>
                <a:gd name="T7" fmla="*/ 2147483647 h 314"/>
                <a:gd name="T8" fmla="*/ 2147483647 w 169"/>
                <a:gd name="T9" fmla="*/ 2147483647 h 314"/>
                <a:gd name="T10" fmla="*/ 2147483647 w 169"/>
                <a:gd name="T11" fmla="*/ 0 h 314"/>
                <a:gd name="T12" fmla="*/ 2147483647 w 169"/>
                <a:gd name="T13" fmla="*/ 2147483647 h 314"/>
                <a:gd name="T14" fmla="*/ 2147483647 w 169"/>
                <a:gd name="T15" fmla="*/ 2147483647 h 314"/>
                <a:gd name="T16" fmla="*/ 2147483647 w 169"/>
                <a:gd name="T17" fmla="*/ 2147483647 h 314"/>
                <a:gd name="T18" fmla="*/ 2147483647 w 169"/>
                <a:gd name="T19" fmla="*/ 2147483647 h 314"/>
                <a:gd name="T20" fmla="*/ 2147483647 w 169"/>
                <a:gd name="T21" fmla="*/ 2147483647 h 314"/>
                <a:gd name="T22" fmla="*/ 2147483647 w 169"/>
                <a:gd name="T23" fmla="*/ 2147483647 h 314"/>
                <a:gd name="T24" fmla="*/ 2147483647 w 169"/>
                <a:gd name="T25" fmla="*/ 2147483647 h 314"/>
                <a:gd name="T26" fmla="*/ 2147483647 w 169"/>
                <a:gd name="T27" fmla="*/ 2147483647 h 314"/>
                <a:gd name="T28" fmla="*/ 2147483647 w 169"/>
                <a:gd name="T29" fmla="*/ 2147483647 h 314"/>
                <a:gd name="T30" fmla="*/ 2147483647 w 169"/>
                <a:gd name="T31" fmla="*/ 2147483647 h 314"/>
                <a:gd name="T32" fmla="*/ 2147483647 w 169"/>
                <a:gd name="T33" fmla="*/ 2147483647 h 314"/>
                <a:gd name="T34" fmla="*/ 2147483647 w 169"/>
                <a:gd name="T35" fmla="*/ 2147483647 h 314"/>
                <a:gd name="T36" fmla="*/ 2147483647 w 169"/>
                <a:gd name="T37" fmla="*/ 2147483647 h 314"/>
                <a:gd name="T38" fmla="*/ 2147483647 w 169"/>
                <a:gd name="T39" fmla="*/ 2147483647 h 314"/>
                <a:gd name="T40" fmla="*/ 2147483647 w 169"/>
                <a:gd name="T41" fmla="*/ 2147483647 h 314"/>
                <a:gd name="T42" fmla="*/ 0 w 169"/>
                <a:gd name="T43" fmla="*/ 2147483647 h 314"/>
                <a:gd name="T44" fmla="*/ 2147483647 w 169"/>
                <a:gd name="T45" fmla="*/ 2147483647 h 314"/>
                <a:gd name="T46" fmla="*/ 2147483647 w 169"/>
                <a:gd name="T47" fmla="*/ 2147483647 h 314"/>
                <a:gd name="T48" fmla="*/ 2147483647 w 169"/>
                <a:gd name="T49" fmla="*/ 2147483647 h 314"/>
                <a:gd name="T50" fmla="*/ 2147483647 w 169"/>
                <a:gd name="T51" fmla="*/ 2147483647 h 314"/>
                <a:gd name="T52" fmla="*/ 2147483647 w 169"/>
                <a:gd name="T53" fmla="*/ 2147483647 h 314"/>
                <a:gd name="T54" fmla="*/ 2147483647 w 169"/>
                <a:gd name="T55" fmla="*/ 2147483647 h 314"/>
                <a:gd name="T56" fmla="*/ 2147483647 w 169"/>
                <a:gd name="T57" fmla="*/ 2147483647 h 314"/>
                <a:gd name="T58" fmla="*/ 2147483647 w 169"/>
                <a:gd name="T59" fmla="*/ 2147483647 h 314"/>
                <a:gd name="T60" fmla="*/ 2147483647 w 169"/>
                <a:gd name="T61" fmla="*/ 2147483647 h 314"/>
                <a:gd name="T62" fmla="*/ 2147483647 w 169"/>
                <a:gd name="T63" fmla="*/ 2147483647 h 314"/>
                <a:gd name="T64" fmla="*/ 2147483647 w 169"/>
                <a:gd name="T65" fmla="*/ 2147483647 h 31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69"/>
                <a:gd name="T100" fmla="*/ 0 h 314"/>
                <a:gd name="T101" fmla="*/ 169 w 169"/>
                <a:gd name="T102" fmla="*/ 314 h 31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69" h="314">
                  <a:moveTo>
                    <a:pt x="169" y="49"/>
                  </a:moveTo>
                  <a:lnTo>
                    <a:pt x="169" y="49"/>
                  </a:lnTo>
                  <a:lnTo>
                    <a:pt x="164" y="36"/>
                  </a:lnTo>
                  <a:lnTo>
                    <a:pt x="160" y="25"/>
                  </a:lnTo>
                  <a:lnTo>
                    <a:pt x="155" y="16"/>
                  </a:lnTo>
                  <a:lnTo>
                    <a:pt x="154" y="14"/>
                  </a:lnTo>
                  <a:lnTo>
                    <a:pt x="150" y="11"/>
                  </a:lnTo>
                  <a:lnTo>
                    <a:pt x="141" y="7"/>
                  </a:lnTo>
                  <a:lnTo>
                    <a:pt x="122" y="1"/>
                  </a:lnTo>
                  <a:lnTo>
                    <a:pt x="114" y="0"/>
                  </a:lnTo>
                  <a:lnTo>
                    <a:pt x="106" y="0"/>
                  </a:lnTo>
                  <a:lnTo>
                    <a:pt x="98" y="2"/>
                  </a:lnTo>
                  <a:lnTo>
                    <a:pt x="93" y="5"/>
                  </a:lnTo>
                  <a:lnTo>
                    <a:pt x="88" y="10"/>
                  </a:lnTo>
                  <a:lnTo>
                    <a:pt x="83" y="16"/>
                  </a:lnTo>
                  <a:lnTo>
                    <a:pt x="76" y="24"/>
                  </a:lnTo>
                  <a:lnTo>
                    <a:pt x="70" y="29"/>
                  </a:lnTo>
                  <a:lnTo>
                    <a:pt x="65" y="34"/>
                  </a:lnTo>
                  <a:lnTo>
                    <a:pt x="61" y="40"/>
                  </a:lnTo>
                  <a:lnTo>
                    <a:pt x="57" y="45"/>
                  </a:lnTo>
                  <a:lnTo>
                    <a:pt x="52" y="49"/>
                  </a:lnTo>
                  <a:lnTo>
                    <a:pt x="47" y="55"/>
                  </a:lnTo>
                  <a:lnTo>
                    <a:pt x="40" y="63"/>
                  </a:lnTo>
                  <a:lnTo>
                    <a:pt x="35" y="72"/>
                  </a:lnTo>
                  <a:lnTo>
                    <a:pt x="27" y="80"/>
                  </a:lnTo>
                  <a:lnTo>
                    <a:pt x="13" y="93"/>
                  </a:lnTo>
                  <a:lnTo>
                    <a:pt x="7" y="99"/>
                  </a:lnTo>
                  <a:lnTo>
                    <a:pt x="5" y="103"/>
                  </a:lnTo>
                  <a:lnTo>
                    <a:pt x="5" y="106"/>
                  </a:lnTo>
                  <a:lnTo>
                    <a:pt x="5" y="124"/>
                  </a:lnTo>
                  <a:lnTo>
                    <a:pt x="7" y="133"/>
                  </a:lnTo>
                  <a:lnTo>
                    <a:pt x="5" y="140"/>
                  </a:lnTo>
                  <a:lnTo>
                    <a:pt x="3" y="148"/>
                  </a:lnTo>
                  <a:lnTo>
                    <a:pt x="1" y="157"/>
                  </a:lnTo>
                  <a:lnTo>
                    <a:pt x="0" y="173"/>
                  </a:lnTo>
                  <a:lnTo>
                    <a:pt x="1" y="182"/>
                  </a:lnTo>
                  <a:lnTo>
                    <a:pt x="4" y="192"/>
                  </a:lnTo>
                  <a:lnTo>
                    <a:pt x="10" y="214"/>
                  </a:lnTo>
                  <a:lnTo>
                    <a:pt x="13" y="222"/>
                  </a:lnTo>
                  <a:lnTo>
                    <a:pt x="18" y="232"/>
                  </a:lnTo>
                  <a:lnTo>
                    <a:pt x="23" y="241"/>
                  </a:lnTo>
                  <a:lnTo>
                    <a:pt x="27" y="252"/>
                  </a:lnTo>
                  <a:lnTo>
                    <a:pt x="31" y="261"/>
                  </a:lnTo>
                  <a:lnTo>
                    <a:pt x="35" y="270"/>
                  </a:lnTo>
                  <a:lnTo>
                    <a:pt x="41" y="278"/>
                  </a:lnTo>
                  <a:lnTo>
                    <a:pt x="49" y="283"/>
                  </a:lnTo>
                  <a:lnTo>
                    <a:pt x="52" y="285"/>
                  </a:lnTo>
                  <a:lnTo>
                    <a:pt x="56" y="289"/>
                  </a:lnTo>
                  <a:lnTo>
                    <a:pt x="61" y="298"/>
                  </a:lnTo>
                  <a:lnTo>
                    <a:pt x="63" y="307"/>
                  </a:lnTo>
                  <a:lnTo>
                    <a:pt x="65" y="310"/>
                  </a:lnTo>
                  <a:lnTo>
                    <a:pt x="84" y="314"/>
                  </a:lnTo>
                  <a:lnTo>
                    <a:pt x="149" y="307"/>
                  </a:lnTo>
                  <a:lnTo>
                    <a:pt x="169" y="49"/>
                  </a:lnTo>
                  <a:close/>
                </a:path>
              </a:pathLst>
            </a:custGeom>
            <a:solidFill>
              <a:srgbClr val="56361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2" name="Freeform 7"/>
            <p:cNvSpPr>
              <a:spLocks/>
            </p:cNvSpPr>
            <p:nvPr/>
          </p:nvSpPr>
          <p:spPr bwMode="auto">
            <a:xfrm>
              <a:off x="4214813" y="2132013"/>
              <a:ext cx="363538" cy="476250"/>
            </a:xfrm>
            <a:custGeom>
              <a:avLst/>
              <a:gdLst>
                <a:gd name="T0" fmla="*/ 2147483647 w 229"/>
                <a:gd name="T1" fmla="*/ 2147483647 h 300"/>
                <a:gd name="T2" fmla="*/ 2147483647 w 229"/>
                <a:gd name="T3" fmla="*/ 2147483647 h 300"/>
                <a:gd name="T4" fmla="*/ 2147483647 w 229"/>
                <a:gd name="T5" fmla="*/ 2147483647 h 300"/>
                <a:gd name="T6" fmla="*/ 2147483647 w 229"/>
                <a:gd name="T7" fmla="*/ 2147483647 h 300"/>
                <a:gd name="T8" fmla="*/ 2147483647 w 229"/>
                <a:gd name="T9" fmla="*/ 2147483647 h 300"/>
                <a:gd name="T10" fmla="*/ 2147483647 w 229"/>
                <a:gd name="T11" fmla="*/ 2147483647 h 300"/>
                <a:gd name="T12" fmla="*/ 2147483647 w 229"/>
                <a:gd name="T13" fmla="*/ 2147483647 h 300"/>
                <a:gd name="T14" fmla="*/ 2147483647 w 229"/>
                <a:gd name="T15" fmla="*/ 2147483647 h 300"/>
                <a:gd name="T16" fmla="*/ 2147483647 w 229"/>
                <a:gd name="T17" fmla="*/ 2147483647 h 300"/>
                <a:gd name="T18" fmla="*/ 2147483647 w 229"/>
                <a:gd name="T19" fmla="*/ 2147483647 h 300"/>
                <a:gd name="T20" fmla="*/ 2147483647 w 229"/>
                <a:gd name="T21" fmla="*/ 2147483647 h 300"/>
                <a:gd name="T22" fmla="*/ 2147483647 w 229"/>
                <a:gd name="T23" fmla="*/ 2147483647 h 300"/>
                <a:gd name="T24" fmla="*/ 2147483647 w 229"/>
                <a:gd name="T25" fmla="*/ 2147483647 h 300"/>
                <a:gd name="T26" fmla="*/ 2147483647 w 229"/>
                <a:gd name="T27" fmla="*/ 2147483647 h 300"/>
                <a:gd name="T28" fmla="*/ 2147483647 w 229"/>
                <a:gd name="T29" fmla="*/ 2147483647 h 300"/>
                <a:gd name="T30" fmla="*/ 2147483647 w 229"/>
                <a:gd name="T31" fmla="*/ 2147483647 h 300"/>
                <a:gd name="T32" fmla="*/ 2147483647 w 229"/>
                <a:gd name="T33" fmla="*/ 2147483647 h 300"/>
                <a:gd name="T34" fmla="*/ 2147483647 w 229"/>
                <a:gd name="T35" fmla="*/ 2147483647 h 300"/>
                <a:gd name="T36" fmla="*/ 2147483647 w 229"/>
                <a:gd name="T37" fmla="*/ 0 h 300"/>
                <a:gd name="T38" fmla="*/ 2147483647 w 229"/>
                <a:gd name="T39" fmla="*/ 2147483647 h 300"/>
                <a:gd name="T40" fmla="*/ 2147483647 w 229"/>
                <a:gd name="T41" fmla="*/ 2147483647 h 300"/>
                <a:gd name="T42" fmla="*/ 2147483647 w 229"/>
                <a:gd name="T43" fmla="*/ 2147483647 h 300"/>
                <a:gd name="T44" fmla="*/ 2147483647 w 229"/>
                <a:gd name="T45" fmla="*/ 2147483647 h 300"/>
                <a:gd name="T46" fmla="*/ 2147483647 w 229"/>
                <a:gd name="T47" fmla="*/ 2147483647 h 300"/>
                <a:gd name="T48" fmla="*/ 2147483647 w 229"/>
                <a:gd name="T49" fmla="*/ 2147483647 h 300"/>
                <a:gd name="T50" fmla="*/ 2147483647 w 229"/>
                <a:gd name="T51" fmla="*/ 2147483647 h 300"/>
                <a:gd name="T52" fmla="*/ 2147483647 w 229"/>
                <a:gd name="T53" fmla="*/ 2147483647 h 300"/>
                <a:gd name="T54" fmla="*/ 2147483647 w 229"/>
                <a:gd name="T55" fmla="*/ 2147483647 h 300"/>
                <a:gd name="T56" fmla="*/ 2147483647 w 229"/>
                <a:gd name="T57" fmla="*/ 2147483647 h 300"/>
                <a:gd name="T58" fmla="*/ 2147483647 w 229"/>
                <a:gd name="T59" fmla="*/ 2147483647 h 300"/>
                <a:gd name="T60" fmla="*/ 2147483647 w 229"/>
                <a:gd name="T61" fmla="*/ 2147483647 h 300"/>
                <a:gd name="T62" fmla="*/ 2147483647 w 229"/>
                <a:gd name="T63" fmla="*/ 2147483647 h 300"/>
                <a:gd name="T64" fmla="*/ 2147483647 w 229"/>
                <a:gd name="T65" fmla="*/ 2147483647 h 300"/>
                <a:gd name="T66" fmla="*/ 2147483647 w 229"/>
                <a:gd name="T67" fmla="*/ 2147483647 h 300"/>
                <a:gd name="T68" fmla="*/ 2147483647 w 229"/>
                <a:gd name="T69" fmla="*/ 2147483647 h 300"/>
                <a:gd name="T70" fmla="*/ 2147483647 w 229"/>
                <a:gd name="T71" fmla="*/ 2147483647 h 300"/>
                <a:gd name="T72" fmla="*/ 2147483647 w 229"/>
                <a:gd name="T73" fmla="*/ 2147483647 h 300"/>
                <a:gd name="T74" fmla="*/ 2147483647 w 229"/>
                <a:gd name="T75" fmla="*/ 2147483647 h 300"/>
                <a:gd name="T76" fmla="*/ 2147483647 w 229"/>
                <a:gd name="T77" fmla="*/ 2147483647 h 300"/>
                <a:gd name="T78" fmla="*/ 2147483647 w 229"/>
                <a:gd name="T79" fmla="*/ 2147483647 h 300"/>
                <a:gd name="T80" fmla="*/ 2147483647 w 229"/>
                <a:gd name="T81" fmla="*/ 2147483647 h 300"/>
                <a:gd name="T82" fmla="*/ 0 w 229"/>
                <a:gd name="T83" fmla="*/ 2147483647 h 300"/>
                <a:gd name="T84" fmla="*/ 2147483647 w 229"/>
                <a:gd name="T85" fmla="*/ 2147483647 h 300"/>
                <a:gd name="T86" fmla="*/ 2147483647 w 229"/>
                <a:gd name="T87" fmla="*/ 2147483647 h 300"/>
                <a:gd name="T88" fmla="*/ 2147483647 w 229"/>
                <a:gd name="T89" fmla="*/ 2147483647 h 300"/>
                <a:gd name="T90" fmla="*/ 2147483647 w 229"/>
                <a:gd name="T91" fmla="*/ 2147483647 h 300"/>
                <a:gd name="T92" fmla="*/ 2147483647 w 229"/>
                <a:gd name="T93" fmla="*/ 2147483647 h 300"/>
                <a:gd name="T94" fmla="*/ 2147483647 w 229"/>
                <a:gd name="T95" fmla="*/ 2147483647 h 300"/>
                <a:gd name="T96" fmla="*/ 2147483647 w 229"/>
                <a:gd name="T97" fmla="*/ 2147483647 h 300"/>
                <a:gd name="T98" fmla="*/ 2147483647 w 229"/>
                <a:gd name="T99" fmla="*/ 2147483647 h 300"/>
                <a:gd name="T100" fmla="*/ 2147483647 w 229"/>
                <a:gd name="T101" fmla="*/ 2147483647 h 300"/>
                <a:gd name="T102" fmla="*/ 2147483647 w 229"/>
                <a:gd name="T103" fmla="*/ 2147483647 h 300"/>
                <a:gd name="T104" fmla="*/ 2147483647 w 229"/>
                <a:gd name="T105" fmla="*/ 2147483647 h 300"/>
                <a:gd name="T106" fmla="*/ 2147483647 w 229"/>
                <a:gd name="T107" fmla="*/ 2147483647 h 300"/>
                <a:gd name="T108" fmla="*/ 2147483647 w 229"/>
                <a:gd name="T109" fmla="*/ 2147483647 h 30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29"/>
                <a:gd name="T166" fmla="*/ 0 h 300"/>
                <a:gd name="T167" fmla="*/ 229 w 229"/>
                <a:gd name="T168" fmla="*/ 300 h 300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29" h="300">
                  <a:moveTo>
                    <a:pt x="211" y="287"/>
                  </a:moveTo>
                  <a:lnTo>
                    <a:pt x="211" y="287"/>
                  </a:lnTo>
                  <a:lnTo>
                    <a:pt x="212" y="267"/>
                  </a:lnTo>
                  <a:lnTo>
                    <a:pt x="213" y="250"/>
                  </a:lnTo>
                  <a:lnTo>
                    <a:pt x="215" y="241"/>
                  </a:lnTo>
                  <a:lnTo>
                    <a:pt x="217" y="235"/>
                  </a:lnTo>
                  <a:lnTo>
                    <a:pt x="226" y="217"/>
                  </a:lnTo>
                  <a:lnTo>
                    <a:pt x="228" y="207"/>
                  </a:lnTo>
                  <a:lnTo>
                    <a:pt x="229" y="192"/>
                  </a:lnTo>
                  <a:lnTo>
                    <a:pt x="226" y="153"/>
                  </a:lnTo>
                  <a:lnTo>
                    <a:pt x="225" y="137"/>
                  </a:lnTo>
                  <a:lnTo>
                    <a:pt x="224" y="124"/>
                  </a:lnTo>
                  <a:lnTo>
                    <a:pt x="220" y="116"/>
                  </a:lnTo>
                  <a:lnTo>
                    <a:pt x="215" y="110"/>
                  </a:lnTo>
                  <a:lnTo>
                    <a:pt x="209" y="103"/>
                  </a:lnTo>
                  <a:lnTo>
                    <a:pt x="206" y="98"/>
                  </a:lnTo>
                  <a:lnTo>
                    <a:pt x="199" y="84"/>
                  </a:lnTo>
                  <a:lnTo>
                    <a:pt x="194" y="69"/>
                  </a:lnTo>
                  <a:lnTo>
                    <a:pt x="191" y="64"/>
                  </a:lnTo>
                  <a:lnTo>
                    <a:pt x="188" y="59"/>
                  </a:lnTo>
                  <a:lnTo>
                    <a:pt x="182" y="54"/>
                  </a:lnTo>
                  <a:lnTo>
                    <a:pt x="176" y="47"/>
                  </a:lnTo>
                  <a:lnTo>
                    <a:pt x="172" y="45"/>
                  </a:lnTo>
                  <a:lnTo>
                    <a:pt x="169" y="41"/>
                  </a:lnTo>
                  <a:lnTo>
                    <a:pt x="164" y="32"/>
                  </a:lnTo>
                  <a:lnTo>
                    <a:pt x="160" y="23"/>
                  </a:lnTo>
                  <a:lnTo>
                    <a:pt x="155" y="15"/>
                  </a:lnTo>
                  <a:lnTo>
                    <a:pt x="149" y="10"/>
                  </a:lnTo>
                  <a:lnTo>
                    <a:pt x="141" y="5"/>
                  </a:lnTo>
                  <a:lnTo>
                    <a:pt x="131" y="1"/>
                  </a:lnTo>
                  <a:lnTo>
                    <a:pt x="120" y="0"/>
                  </a:lnTo>
                  <a:lnTo>
                    <a:pt x="107" y="1"/>
                  </a:lnTo>
                  <a:lnTo>
                    <a:pt x="91" y="2"/>
                  </a:lnTo>
                  <a:lnTo>
                    <a:pt x="65" y="7"/>
                  </a:lnTo>
                  <a:lnTo>
                    <a:pt x="61" y="9"/>
                  </a:lnTo>
                  <a:lnTo>
                    <a:pt x="54" y="13"/>
                  </a:lnTo>
                  <a:lnTo>
                    <a:pt x="41" y="25"/>
                  </a:lnTo>
                  <a:lnTo>
                    <a:pt x="30" y="38"/>
                  </a:lnTo>
                  <a:lnTo>
                    <a:pt x="26" y="44"/>
                  </a:lnTo>
                  <a:lnTo>
                    <a:pt x="25" y="49"/>
                  </a:lnTo>
                  <a:lnTo>
                    <a:pt x="25" y="53"/>
                  </a:lnTo>
                  <a:lnTo>
                    <a:pt x="26" y="56"/>
                  </a:lnTo>
                  <a:lnTo>
                    <a:pt x="32" y="67"/>
                  </a:lnTo>
                  <a:lnTo>
                    <a:pt x="39" y="77"/>
                  </a:lnTo>
                  <a:lnTo>
                    <a:pt x="43" y="82"/>
                  </a:lnTo>
                  <a:lnTo>
                    <a:pt x="44" y="88"/>
                  </a:lnTo>
                  <a:lnTo>
                    <a:pt x="47" y="99"/>
                  </a:lnTo>
                  <a:lnTo>
                    <a:pt x="47" y="113"/>
                  </a:lnTo>
                  <a:lnTo>
                    <a:pt x="48" y="138"/>
                  </a:lnTo>
                  <a:lnTo>
                    <a:pt x="48" y="141"/>
                  </a:lnTo>
                  <a:lnTo>
                    <a:pt x="50" y="144"/>
                  </a:lnTo>
                  <a:lnTo>
                    <a:pt x="56" y="151"/>
                  </a:lnTo>
                  <a:lnTo>
                    <a:pt x="62" y="156"/>
                  </a:lnTo>
                  <a:lnTo>
                    <a:pt x="65" y="159"/>
                  </a:lnTo>
                  <a:lnTo>
                    <a:pt x="66" y="163"/>
                  </a:lnTo>
                  <a:lnTo>
                    <a:pt x="66" y="165"/>
                  </a:lnTo>
                  <a:lnTo>
                    <a:pt x="65" y="168"/>
                  </a:lnTo>
                  <a:lnTo>
                    <a:pt x="62" y="173"/>
                  </a:lnTo>
                  <a:lnTo>
                    <a:pt x="58" y="177"/>
                  </a:lnTo>
                  <a:lnTo>
                    <a:pt x="43" y="172"/>
                  </a:lnTo>
                  <a:lnTo>
                    <a:pt x="30" y="168"/>
                  </a:lnTo>
                  <a:lnTo>
                    <a:pt x="23" y="166"/>
                  </a:lnTo>
                  <a:lnTo>
                    <a:pt x="17" y="166"/>
                  </a:lnTo>
                  <a:lnTo>
                    <a:pt x="13" y="166"/>
                  </a:lnTo>
                  <a:lnTo>
                    <a:pt x="9" y="169"/>
                  </a:lnTo>
                  <a:lnTo>
                    <a:pt x="5" y="172"/>
                  </a:lnTo>
                  <a:lnTo>
                    <a:pt x="3" y="175"/>
                  </a:lnTo>
                  <a:lnTo>
                    <a:pt x="0" y="181"/>
                  </a:lnTo>
                  <a:lnTo>
                    <a:pt x="0" y="185"/>
                  </a:lnTo>
                  <a:lnTo>
                    <a:pt x="0" y="190"/>
                  </a:lnTo>
                  <a:lnTo>
                    <a:pt x="3" y="195"/>
                  </a:lnTo>
                  <a:lnTo>
                    <a:pt x="6" y="199"/>
                  </a:lnTo>
                  <a:lnTo>
                    <a:pt x="13" y="204"/>
                  </a:lnTo>
                  <a:lnTo>
                    <a:pt x="21" y="209"/>
                  </a:lnTo>
                  <a:lnTo>
                    <a:pt x="30" y="213"/>
                  </a:lnTo>
                  <a:lnTo>
                    <a:pt x="48" y="221"/>
                  </a:lnTo>
                  <a:lnTo>
                    <a:pt x="54" y="222"/>
                  </a:lnTo>
                  <a:lnTo>
                    <a:pt x="59" y="222"/>
                  </a:lnTo>
                  <a:lnTo>
                    <a:pt x="61" y="222"/>
                  </a:lnTo>
                  <a:lnTo>
                    <a:pt x="63" y="223"/>
                  </a:lnTo>
                  <a:lnTo>
                    <a:pt x="66" y="228"/>
                  </a:lnTo>
                  <a:lnTo>
                    <a:pt x="70" y="236"/>
                  </a:lnTo>
                  <a:lnTo>
                    <a:pt x="74" y="245"/>
                  </a:lnTo>
                  <a:lnTo>
                    <a:pt x="79" y="266"/>
                  </a:lnTo>
                  <a:lnTo>
                    <a:pt x="81" y="280"/>
                  </a:lnTo>
                  <a:lnTo>
                    <a:pt x="83" y="284"/>
                  </a:lnTo>
                  <a:lnTo>
                    <a:pt x="87" y="288"/>
                  </a:lnTo>
                  <a:lnTo>
                    <a:pt x="92" y="292"/>
                  </a:lnTo>
                  <a:lnTo>
                    <a:pt x="97" y="294"/>
                  </a:lnTo>
                  <a:lnTo>
                    <a:pt x="109" y="298"/>
                  </a:lnTo>
                  <a:lnTo>
                    <a:pt x="114" y="300"/>
                  </a:lnTo>
                  <a:lnTo>
                    <a:pt x="211" y="287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3" name="Freeform 8"/>
            <p:cNvSpPr>
              <a:spLocks/>
            </p:cNvSpPr>
            <p:nvPr/>
          </p:nvSpPr>
          <p:spPr bwMode="auto">
            <a:xfrm>
              <a:off x="3227388" y="2205038"/>
              <a:ext cx="209550" cy="287338"/>
            </a:xfrm>
            <a:custGeom>
              <a:avLst/>
              <a:gdLst>
                <a:gd name="T0" fmla="*/ 2147483647 w 132"/>
                <a:gd name="T1" fmla="*/ 2147483647 h 181"/>
                <a:gd name="T2" fmla="*/ 2147483647 w 132"/>
                <a:gd name="T3" fmla="*/ 2147483647 h 181"/>
                <a:gd name="T4" fmla="*/ 2147483647 w 132"/>
                <a:gd name="T5" fmla="*/ 2147483647 h 181"/>
                <a:gd name="T6" fmla="*/ 2147483647 w 132"/>
                <a:gd name="T7" fmla="*/ 2147483647 h 181"/>
                <a:gd name="T8" fmla="*/ 2147483647 w 132"/>
                <a:gd name="T9" fmla="*/ 2147483647 h 181"/>
                <a:gd name="T10" fmla="*/ 2147483647 w 132"/>
                <a:gd name="T11" fmla="*/ 2147483647 h 181"/>
                <a:gd name="T12" fmla="*/ 2147483647 w 132"/>
                <a:gd name="T13" fmla="*/ 2147483647 h 181"/>
                <a:gd name="T14" fmla="*/ 2147483647 w 132"/>
                <a:gd name="T15" fmla="*/ 2147483647 h 181"/>
                <a:gd name="T16" fmla="*/ 0 w 132"/>
                <a:gd name="T17" fmla="*/ 2147483647 h 181"/>
                <a:gd name="T18" fmla="*/ 0 w 132"/>
                <a:gd name="T19" fmla="*/ 2147483647 h 181"/>
                <a:gd name="T20" fmla="*/ 0 w 132"/>
                <a:gd name="T21" fmla="*/ 2147483647 h 181"/>
                <a:gd name="T22" fmla="*/ 0 w 132"/>
                <a:gd name="T23" fmla="*/ 2147483647 h 181"/>
                <a:gd name="T24" fmla="*/ 2147483647 w 132"/>
                <a:gd name="T25" fmla="*/ 2147483647 h 181"/>
                <a:gd name="T26" fmla="*/ 2147483647 w 132"/>
                <a:gd name="T27" fmla="*/ 2147483647 h 181"/>
                <a:gd name="T28" fmla="*/ 2147483647 w 132"/>
                <a:gd name="T29" fmla="*/ 2147483647 h 181"/>
                <a:gd name="T30" fmla="*/ 2147483647 w 132"/>
                <a:gd name="T31" fmla="*/ 2147483647 h 181"/>
                <a:gd name="T32" fmla="*/ 2147483647 w 132"/>
                <a:gd name="T33" fmla="*/ 2147483647 h 181"/>
                <a:gd name="T34" fmla="*/ 2147483647 w 132"/>
                <a:gd name="T35" fmla="*/ 2147483647 h 181"/>
                <a:gd name="T36" fmla="*/ 2147483647 w 132"/>
                <a:gd name="T37" fmla="*/ 2147483647 h 181"/>
                <a:gd name="T38" fmla="*/ 2147483647 w 132"/>
                <a:gd name="T39" fmla="*/ 2147483647 h 181"/>
                <a:gd name="T40" fmla="*/ 2147483647 w 132"/>
                <a:gd name="T41" fmla="*/ 2147483647 h 181"/>
                <a:gd name="T42" fmla="*/ 2147483647 w 132"/>
                <a:gd name="T43" fmla="*/ 2147483647 h 181"/>
                <a:gd name="T44" fmla="*/ 2147483647 w 132"/>
                <a:gd name="T45" fmla="*/ 2147483647 h 181"/>
                <a:gd name="T46" fmla="*/ 2147483647 w 132"/>
                <a:gd name="T47" fmla="*/ 2147483647 h 181"/>
                <a:gd name="T48" fmla="*/ 2147483647 w 132"/>
                <a:gd name="T49" fmla="*/ 2147483647 h 181"/>
                <a:gd name="T50" fmla="*/ 2147483647 w 132"/>
                <a:gd name="T51" fmla="*/ 2147483647 h 181"/>
                <a:gd name="T52" fmla="*/ 2147483647 w 132"/>
                <a:gd name="T53" fmla="*/ 2147483647 h 181"/>
                <a:gd name="T54" fmla="*/ 2147483647 w 132"/>
                <a:gd name="T55" fmla="*/ 2147483647 h 181"/>
                <a:gd name="T56" fmla="*/ 2147483647 w 132"/>
                <a:gd name="T57" fmla="*/ 2147483647 h 181"/>
                <a:gd name="T58" fmla="*/ 2147483647 w 132"/>
                <a:gd name="T59" fmla="*/ 2147483647 h 181"/>
                <a:gd name="T60" fmla="*/ 2147483647 w 132"/>
                <a:gd name="T61" fmla="*/ 2147483647 h 181"/>
                <a:gd name="T62" fmla="*/ 2147483647 w 132"/>
                <a:gd name="T63" fmla="*/ 2147483647 h 181"/>
                <a:gd name="T64" fmla="*/ 2147483647 w 132"/>
                <a:gd name="T65" fmla="*/ 2147483647 h 181"/>
                <a:gd name="T66" fmla="*/ 2147483647 w 132"/>
                <a:gd name="T67" fmla="*/ 0 h 181"/>
                <a:gd name="T68" fmla="*/ 2147483647 w 132"/>
                <a:gd name="T69" fmla="*/ 0 h 181"/>
                <a:gd name="T70" fmla="*/ 2147483647 w 132"/>
                <a:gd name="T71" fmla="*/ 2147483647 h 181"/>
                <a:gd name="T72" fmla="*/ 2147483647 w 132"/>
                <a:gd name="T73" fmla="*/ 2147483647 h 181"/>
                <a:gd name="T74" fmla="*/ 2147483647 w 132"/>
                <a:gd name="T75" fmla="*/ 2147483647 h 181"/>
                <a:gd name="T76" fmla="*/ 2147483647 w 132"/>
                <a:gd name="T77" fmla="*/ 2147483647 h 181"/>
                <a:gd name="T78" fmla="*/ 2147483647 w 132"/>
                <a:gd name="T79" fmla="*/ 2147483647 h 181"/>
                <a:gd name="T80" fmla="*/ 2147483647 w 132"/>
                <a:gd name="T81" fmla="*/ 2147483647 h 181"/>
                <a:gd name="T82" fmla="*/ 2147483647 w 132"/>
                <a:gd name="T83" fmla="*/ 2147483647 h 181"/>
                <a:gd name="T84" fmla="*/ 2147483647 w 132"/>
                <a:gd name="T85" fmla="*/ 2147483647 h 181"/>
                <a:gd name="T86" fmla="*/ 2147483647 w 132"/>
                <a:gd name="T87" fmla="*/ 2147483647 h 181"/>
                <a:gd name="T88" fmla="*/ 2147483647 w 132"/>
                <a:gd name="T89" fmla="*/ 2147483647 h 181"/>
                <a:gd name="T90" fmla="*/ 2147483647 w 132"/>
                <a:gd name="T91" fmla="*/ 2147483647 h 181"/>
                <a:gd name="T92" fmla="*/ 2147483647 w 132"/>
                <a:gd name="T93" fmla="*/ 2147483647 h 181"/>
                <a:gd name="T94" fmla="*/ 2147483647 w 132"/>
                <a:gd name="T95" fmla="*/ 2147483647 h 181"/>
                <a:gd name="T96" fmla="*/ 2147483647 w 132"/>
                <a:gd name="T97" fmla="*/ 2147483647 h 181"/>
                <a:gd name="T98" fmla="*/ 2147483647 w 132"/>
                <a:gd name="T99" fmla="*/ 2147483647 h 181"/>
                <a:gd name="T100" fmla="*/ 2147483647 w 132"/>
                <a:gd name="T101" fmla="*/ 2147483647 h 181"/>
                <a:gd name="T102" fmla="*/ 2147483647 w 132"/>
                <a:gd name="T103" fmla="*/ 2147483647 h 181"/>
                <a:gd name="T104" fmla="*/ 2147483647 w 132"/>
                <a:gd name="T105" fmla="*/ 2147483647 h 181"/>
                <a:gd name="T106" fmla="*/ 2147483647 w 132"/>
                <a:gd name="T107" fmla="*/ 2147483647 h 181"/>
                <a:gd name="T108" fmla="*/ 2147483647 w 132"/>
                <a:gd name="T109" fmla="*/ 2147483647 h 181"/>
                <a:gd name="T110" fmla="*/ 2147483647 w 132"/>
                <a:gd name="T111" fmla="*/ 2147483647 h 181"/>
                <a:gd name="T112" fmla="*/ 2147483647 w 132"/>
                <a:gd name="T113" fmla="*/ 2147483647 h 181"/>
                <a:gd name="T114" fmla="*/ 2147483647 w 132"/>
                <a:gd name="T115" fmla="*/ 2147483647 h 181"/>
                <a:gd name="T116" fmla="*/ 2147483647 w 132"/>
                <a:gd name="T117" fmla="*/ 2147483647 h 181"/>
                <a:gd name="T118" fmla="*/ 2147483647 w 132"/>
                <a:gd name="T119" fmla="*/ 2147483647 h 181"/>
                <a:gd name="T120" fmla="*/ 2147483647 w 132"/>
                <a:gd name="T121" fmla="*/ 2147483647 h 18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2"/>
                <a:gd name="T184" fmla="*/ 0 h 181"/>
                <a:gd name="T185" fmla="*/ 132 w 132"/>
                <a:gd name="T186" fmla="*/ 181 h 18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2" h="181">
                  <a:moveTo>
                    <a:pt x="25" y="131"/>
                  </a:moveTo>
                  <a:lnTo>
                    <a:pt x="25" y="131"/>
                  </a:lnTo>
                  <a:lnTo>
                    <a:pt x="21" y="123"/>
                  </a:lnTo>
                  <a:lnTo>
                    <a:pt x="16" y="113"/>
                  </a:lnTo>
                  <a:lnTo>
                    <a:pt x="8" y="95"/>
                  </a:lnTo>
                  <a:lnTo>
                    <a:pt x="5" y="85"/>
                  </a:lnTo>
                  <a:lnTo>
                    <a:pt x="1" y="71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7" y="34"/>
                  </a:lnTo>
                  <a:lnTo>
                    <a:pt x="9" y="30"/>
                  </a:lnTo>
                  <a:lnTo>
                    <a:pt x="13" y="29"/>
                  </a:lnTo>
                  <a:lnTo>
                    <a:pt x="23" y="26"/>
                  </a:lnTo>
                  <a:lnTo>
                    <a:pt x="28" y="25"/>
                  </a:lnTo>
                  <a:lnTo>
                    <a:pt x="31" y="22"/>
                  </a:lnTo>
                  <a:lnTo>
                    <a:pt x="32" y="21"/>
                  </a:lnTo>
                  <a:lnTo>
                    <a:pt x="34" y="17"/>
                  </a:lnTo>
                  <a:lnTo>
                    <a:pt x="38" y="13"/>
                  </a:lnTo>
                  <a:lnTo>
                    <a:pt x="41" y="10"/>
                  </a:lnTo>
                  <a:lnTo>
                    <a:pt x="45" y="9"/>
                  </a:lnTo>
                  <a:lnTo>
                    <a:pt x="56" y="9"/>
                  </a:lnTo>
                  <a:lnTo>
                    <a:pt x="61" y="9"/>
                  </a:lnTo>
                  <a:lnTo>
                    <a:pt x="67" y="9"/>
                  </a:lnTo>
                  <a:lnTo>
                    <a:pt x="78" y="4"/>
                  </a:lnTo>
                  <a:lnTo>
                    <a:pt x="83" y="1"/>
                  </a:lnTo>
                  <a:lnTo>
                    <a:pt x="87" y="0"/>
                  </a:lnTo>
                  <a:lnTo>
                    <a:pt x="94" y="3"/>
                  </a:lnTo>
                  <a:lnTo>
                    <a:pt x="100" y="4"/>
                  </a:lnTo>
                  <a:lnTo>
                    <a:pt x="105" y="4"/>
                  </a:lnTo>
                  <a:lnTo>
                    <a:pt x="110" y="3"/>
                  </a:lnTo>
                  <a:lnTo>
                    <a:pt x="118" y="4"/>
                  </a:lnTo>
                  <a:lnTo>
                    <a:pt x="125" y="5"/>
                  </a:lnTo>
                  <a:lnTo>
                    <a:pt x="128" y="7"/>
                  </a:lnTo>
                  <a:lnTo>
                    <a:pt x="129" y="8"/>
                  </a:lnTo>
                  <a:lnTo>
                    <a:pt x="131" y="16"/>
                  </a:lnTo>
                  <a:lnTo>
                    <a:pt x="132" y="32"/>
                  </a:lnTo>
                  <a:lnTo>
                    <a:pt x="131" y="51"/>
                  </a:lnTo>
                  <a:lnTo>
                    <a:pt x="129" y="65"/>
                  </a:lnTo>
                  <a:lnTo>
                    <a:pt x="125" y="98"/>
                  </a:lnTo>
                  <a:lnTo>
                    <a:pt x="124" y="119"/>
                  </a:lnTo>
                  <a:lnTo>
                    <a:pt x="123" y="137"/>
                  </a:lnTo>
                  <a:lnTo>
                    <a:pt x="122" y="145"/>
                  </a:lnTo>
                  <a:lnTo>
                    <a:pt x="119" y="153"/>
                  </a:lnTo>
                  <a:lnTo>
                    <a:pt x="114" y="159"/>
                  </a:lnTo>
                  <a:lnTo>
                    <a:pt x="109" y="167"/>
                  </a:lnTo>
                  <a:lnTo>
                    <a:pt x="98" y="177"/>
                  </a:lnTo>
                  <a:lnTo>
                    <a:pt x="94" y="181"/>
                  </a:lnTo>
                  <a:lnTo>
                    <a:pt x="25" y="131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4" name="Freeform 9"/>
            <p:cNvSpPr>
              <a:spLocks/>
            </p:cNvSpPr>
            <p:nvPr/>
          </p:nvSpPr>
          <p:spPr bwMode="auto">
            <a:xfrm>
              <a:off x="3227388" y="2205038"/>
              <a:ext cx="209550" cy="287338"/>
            </a:xfrm>
            <a:custGeom>
              <a:avLst/>
              <a:gdLst>
                <a:gd name="T0" fmla="*/ 2147483647 w 132"/>
                <a:gd name="T1" fmla="*/ 2147483647 h 181"/>
                <a:gd name="T2" fmla="*/ 2147483647 w 132"/>
                <a:gd name="T3" fmla="*/ 2147483647 h 181"/>
                <a:gd name="T4" fmla="*/ 2147483647 w 132"/>
                <a:gd name="T5" fmla="*/ 2147483647 h 181"/>
                <a:gd name="T6" fmla="*/ 2147483647 w 132"/>
                <a:gd name="T7" fmla="*/ 2147483647 h 181"/>
                <a:gd name="T8" fmla="*/ 2147483647 w 132"/>
                <a:gd name="T9" fmla="*/ 2147483647 h 181"/>
                <a:gd name="T10" fmla="*/ 2147483647 w 132"/>
                <a:gd name="T11" fmla="*/ 2147483647 h 181"/>
                <a:gd name="T12" fmla="*/ 2147483647 w 132"/>
                <a:gd name="T13" fmla="*/ 2147483647 h 181"/>
                <a:gd name="T14" fmla="*/ 2147483647 w 132"/>
                <a:gd name="T15" fmla="*/ 2147483647 h 181"/>
                <a:gd name="T16" fmla="*/ 0 w 132"/>
                <a:gd name="T17" fmla="*/ 2147483647 h 181"/>
                <a:gd name="T18" fmla="*/ 0 w 132"/>
                <a:gd name="T19" fmla="*/ 2147483647 h 181"/>
                <a:gd name="T20" fmla="*/ 0 w 132"/>
                <a:gd name="T21" fmla="*/ 2147483647 h 181"/>
                <a:gd name="T22" fmla="*/ 0 w 132"/>
                <a:gd name="T23" fmla="*/ 2147483647 h 181"/>
                <a:gd name="T24" fmla="*/ 2147483647 w 132"/>
                <a:gd name="T25" fmla="*/ 2147483647 h 181"/>
                <a:gd name="T26" fmla="*/ 2147483647 w 132"/>
                <a:gd name="T27" fmla="*/ 2147483647 h 181"/>
                <a:gd name="T28" fmla="*/ 2147483647 w 132"/>
                <a:gd name="T29" fmla="*/ 2147483647 h 181"/>
                <a:gd name="T30" fmla="*/ 2147483647 w 132"/>
                <a:gd name="T31" fmla="*/ 2147483647 h 181"/>
                <a:gd name="T32" fmla="*/ 2147483647 w 132"/>
                <a:gd name="T33" fmla="*/ 2147483647 h 181"/>
                <a:gd name="T34" fmla="*/ 2147483647 w 132"/>
                <a:gd name="T35" fmla="*/ 2147483647 h 181"/>
                <a:gd name="T36" fmla="*/ 2147483647 w 132"/>
                <a:gd name="T37" fmla="*/ 2147483647 h 181"/>
                <a:gd name="T38" fmla="*/ 2147483647 w 132"/>
                <a:gd name="T39" fmla="*/ 2147483647 h 181"/>
                <a:gd name="T40" fmla="*/ 2147483647 w 132"/>
                <a:gd name="T41" fmla="*/ 2147483647 h 181"/>
                <a:gd name="T42" fmla="*/ 2147483647 w 132"/>
                <a:gd name="T43" fmla="*/ 2147483647 h 181"/>
                <a:gd name="T44" fmla="*/ 2147483647 w 132"/>
                <a:gd name="T45" fmla="*/ 2147483647 h 181"/>
                <a:gd name="T46" fmla="*/ 2147483647 w 132"/>
                <a:gd name="T47" fmla="*/ 2147483647 h 181"/>
                <a:gd name="T48" fmla="*/ 2147483647 w 132"/>
                <a:gd name="T49" fmla="*/ 2147483647 h 181"/>
                <a:gd name="T50" fmla="*/ 2147483647 w 132"/>
                <a:gd name="T51" fmla="*/ 2147483647 h 181"/>
                <a:gd name="T52" fmla="*/ 2147483647 w 132"/>
                <a:gd name="T53" fmla="*/ 2147483647 h 181"/>
                <a:gd name="T54" fmla="*/ 2147483647 w 132"/>
                <a:gd name="T55" fmla="*/ 2147483647 h 181"/>
                <a:gd name="T56" fmla="*/ 2147483647 w 132"/>
                <a:gd name="T57" fmla="*/ 2147483647 h 181"/>
                <a:gd name="T58" fmla="*/ 2147483647 w 132"/>
                <a:gd name="T59" fmla="*/ 2147483647 h 181"/>
                <a:gd name="T60" fmla="*/ 2147483647 w 132"/>
                <a:gd name="T61" fmla="*/ 2147483647 h 181"/>
                <a:gd name="T62" fmla="*/ 2147483647 w 132"/>
                <a:gd name="T63" fmla="*/ 2147483647 h 181"/>
                <a:gd name="T64" fmla="*/ 2147483647 w 132"/>
                <a:gd name="T65" fmla="*/ 2147483647 h 181"/>
                <a:gd name="T66" fmla="*/ 2147483647 w 132"/>
                <a:gd name="T67" fmla="*/ 0 h 181"/>
                <a:gd name="T68" fmla="*/ 2147483647 w 132"/>
                <a:gd name="T69" fmla="*/ 0 h 181"/>
                <a:gd name="T70" fmla="*/ 2147483647 w 132"/>
                <a:gd name="T71" fmla="*/ 2147483647 h 181"/>
                <a:gd name="T72" fmla="*/ 2147483647 w 132"/>
                <a:gd name="T73" fmla="*/ 2147483647 h 181"/>
                <a:gd name="T74" fmla="*/ 2147483647 w 132"/>
                <a:gd name="T75" fmla="*/ 2147483647 h 181"/>
                <a:gd name="T76" fmla="*/ 2147483647 w 132"/>
                <a:gd name="T77" fmla="*/ 2147483647 h 181"/>
                <a:gd name="T78" fmla="*/ 2147483647 w 132"/>
                <a:gd name="T79" fmla="*/ 2147483647 h 181"/>
                <a:gd name="T80" fmla="*/ 2147483647 w 132"/>
                <a:gd name="T81" fmla="*/ 2147483647 h 181"/>
                <a:gd name="T82" fmla="*/ 2147483647 w 132"/>
                <a:gd name="T83" fmla="*/ 2147483647 h 181"/>
                <a:gd name="T84" fmla="*/ 2147483647 w 132"/>
                <a:gd name="T85" fmla="*/ 2147483647 h 181"/>
                <a:gd name="T86" fmla="*/ 2147483647 w 132"/>
                <a:gd name="T87" fmla="*/ 2147483647 h 181"/>
                <a:gd name="T88" fmla="*/ 2147483647 w 132"/>
                <a:gd name="T89" fmla="*/ 2147483647 h 181"/>
                <a:gd name="T90" fmla="*/ 2147483647 w 132"/>
                <a:gd name="T91" fmla="*/ 2147483647 h 181"/>
                <a:gd name="T92" fmla="*/ 2147483647 w 132"/>
                <a:gd name="T93" fmla="*/ 2147483647 h 181"/>
                <a:gd name="T94" fmla="*/ 2147483647 w 132"/>
                <a:gd name="T95" fmla="*/ 2147483647 h 181"/>
                <a:gd name="T96" fmla="*/ 2147483647 w 132"/>
                <a:gd name="T97" fmla="*/ 2147483647 h 181"/>
                <a:gd name="T98" fmla="*/ 2147483647 w 132"/>
                <a:gd name="T99" fmla="*/ 2147483647 h 181"/>
                <a:gd name="T100" fmla="*/ 2147483647 w 132"/>
                <a:gd name="T101" fmla="*/ 2147483647 h 181"/>
                <a:gd name="T102" fmla="*/ 2147483647 w 132"/>
                <a:gd name="T103" fmla="*/ 2147483647 h 181"/>
                <a:gd name="T104" fmla="*/ 2147483647 w 132"/>
                <a:gd name="T105" fmla="*/ 2147483647 h 181"/>
                <a:gd name="T106" fmla="*/ 2147483647 w 132"/>
                <a:gd name="T107" fmla="*/ 2147483647 h 181"/>
                <a:gd name="T108" fmla="*/ 2147483647 w 132"/>
                <a:gd name="T109" fmla="*/ 2147483647 h 181"/>
                <a:gd name="T110" fmla="*/ 2147483647 w 132"/>
                <a:gd name="T111" fmla="*/ 2147483647 h 181"/>
                <a:gd name="T112" fmla="*/ 2147483647 w 132"/>
                <a:gd name="T113" fmla="*/ 2147483647 h 181"/>
                <a:gd name="T114" fmla="*/ 2147483647 w 132"/>
                <a:gd name="T115" fmla="*/ 2147483647 h 181"/>
                <a:gd name="T116" fmla="*/ 2147483647 w 132"/>
                <a:gd name="T117" fmla="*/ 2147483647 h 181"/>
                <a:gd name="T118" fmla="*/ 2147483647 w 132"/>
                <a:gd name="T119" fmla="*/ 2147483647 h 18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2"/>
                <a:gd name="T181" fmla="*/ 0 h 181"/>
                <a:gd name="T182" fmla="*/ 132 w 132"/>
                <a:gd name="T183" fmla="*/ 181 h 18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2" h="181">
                  <a:moveTo>
                    <a:pt x="25" y="131"/>
                  </a:moveTo>
                  <a:lnTo>
                    <a:pt x="25" y="131"/>
                  </a:lnTo>
                  <a:lnTo>
                    <a:pt x="21" y="123"/>
                  </a:lnTo>
                  <a:lnTo>
                    <a:pt x="16" y="113"/>
                  </a:lnTo>
                  <a:lnTo>
                    <a:pt x="8" y="95"/>
                  </a:lnTo>
                  <a:lnTo>
                    <a:pt x="5" y="85"/>
                  </a:lnTo>
                  <a:lnTo>
                    <a:pt x="1" y="71"/>
                  </a:lnTo>
                  <a:lnTo>
                    <a:pt x="0" y="56"/>
                  </a:lnTo>
                  <a:lnTo>
                    <a:pt x="0" y="51"/>
                  </a:lnTo>
                  <a:lnTo>
                    <a:pt x="0" y="45"/>
                  </a:lnTo>
                  <a:lnTo>
                    <a:pt x="3" y="39"/>
                  </a:lnTo>
                  <a:lnTo>
                    <a:pt x="7" y="34"/>
                  </a:lnTo>
                  <a:lnTo>
                    <a:pt x="9" y="30"/>
                  </a:lnTo>
                  <a:lnTo>
                    <a:pt x="13" y="29"/>
                  </a:lnTo>
                  <a:lnTo>
                    <a:pt x="23" y="26"/>
                  </a:lnTo>
                  <a:lnTo>
                    <a:pt x="28" y="25"/>
                  </a:lnTo>
                  <a:lnTo>
                    <a:pt x="31" y="22"/>
                  </a:lnTo>
                  <a:lnTo>
                    <a:pt x="32" y="21"/>
                  </a:lnTo>
                  <a:lnTo>
                    <a:pt x="34" y="17"/>
                  </a:lnTo>
                  <a:lnTo>
                    <a:pt x="38" y="13"/>
                  </a:lnTo>
                  <a:lnTo>
                    <a:pt x="41" y="10"/>
                  </a:lnTo>
                  <a:lnTo>
                    <a:pt x="45" y="9"/>
                  </a:lnTo>
                  <a:lnTo>
                    <a:pt x="56" y="9"/>
                  </a:lnTo>
                  <a:lnTo>
                    <a:pt x="61" y="9"/>
                  </a:lnTo>
                  <a:lnTo>
                    <a:pt x="67" y="9"/>
                  </a:lnTo>
                  <a:lnTo>
                    <a:pt x="78" y="4"/>
                  </a:lnTo>
                  <a:lnTo>
                    <a:pt x="83" y="1"/>
                  </a:lnTo>
                  <a:lnTo>
                    <a:pt x="87" y="0"/>
                  </a:lnTo>
                  <a:lnTo>
                    <a:pt x="94" y="3"/>
                  </a:lnTo>
                  <a:lnTo>
                    <a:pt x="100" y="4"/>
                  </a:lnTo>
                  <a:lnTo>
                    <a:pt x="105" y="4"/>
                  </a:lnTo>
                  <a:lnTo>
                    <a:pt x="110" y="3"/>
                  </a:lnTo>
                  <a:lnTo>
                    <a:pt x="118" y="4"/>
                  </a:lnTo>
                  <a:lnTo>
                    <a:pt x="125" y="5"/>
                  </a:lnTo>
                  <a:lnTo>
                    <a:pt x="128" y="7"/>
                  </a:lnTo>
                  <a:lnTo>
                    <a:pt x="129" y="8"/>
                  </a:lnTo>
                  <a:lnTo>
                    <a:pt x="131" y="16"/>
                  </a:lnTo>
                  <a:lnTo>
                    <a:pt x="132" y="32"/>
                  </a:lnTo>
                  <a:lnTo>
                    <a:pt x="131" y="51"/>
                  </a:lnTo>
                  <a:lnTo>
                    <a:pt x="129" y="65"/>
                  </a:lnTo>
                  <a:lnTo>
                    <a:pt x="125" y="98"/>
                  </a:lnTo>
                  <a:lnTo>
                    <a:pt x="124" y="119"/>
                  </a:lnTo>
                  <a:lnTo>
                    <a:pt x="123" y="137"/>
                  </a:lnTo>
                  <a:lnTo>
                    <a:pt x="122" y="145"/>
                  </a:lnTo>
                  <a:lnTo>
                    <a:pt x="119" y="153"/>
                  </a:lnTo>
                  <a:lnTo>
                    <a:pt x="114" y="159"/>
                  </a:lnTo>
                  <a:lnTo>
                    <a:pt x="109" y="167"/>
                  </a:lnTo>
                  <a:lnTo>
                    <a:pt x="98" y="177"/>
                  </a:lnTo>
                  <a:lnTo>
                    <a:pt x="94" y="181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5" name="Freeform 10"/>
            <p:cNvSpPr>
              <a:spLocks/>
            </p:cNvSpPr>
            <p:nvPr/>
          </p:nvSpPr>
          <p:spPr bwMode="auto">
            <a:xfrm>
              <a:off x="3248025" y="2395538"/>
              <a:ext cx="169863" cy="119063"/>
            </a:xfrm>
            <a:custGeom>
              <a:avLst/>
              <a:gdLst>
                <a:gd name="T0" fmla="*/ 0 w 107"/>
                <a:gd name="T1" fmla="*/ 2147483647 h 75"/>
                <a:gd name="T2" fmla="*/ 0 w 107"/>
                <a:gd name="T3" fmla="*/ 2147483647 h 75"/>
                <a:gd name="T4" fmla="*/ 2147483647 w 107"/>
                <a:gd name="T5" fmla="*/ 2147483647 h 75"/>
                <a:gd name="T6" fmla="*/ 2147483647 w 107"/>
                <a:gd name="T7" fmla="*/ 2147483647 h 75"/>
                <a:gd name="T8" fmla="*/ 2147483647 w 107"/>
                <a:gd name="T9" fmla="*/ 2147483647 h 75"/>
                <a:gd name="T10" fmla="*/ 2147483647 w 107"/>
                <a:gd name="T11" fmla="*/ 2147483647 h 75"/>
                <a:gd name="T12" fmla="*/ 2147483647 w 107"/>
                <a:gd name="T13" fmla="*/ 2147483647 h 75"/>
                <a:gd name="T14" fmla="*/ 2147483647 w 107"/>
                <a:gd name="T15" fmla="*/ 2147483647 h 75"/>
                <a:gd name="T16" fmla="*/ 2147483647 w 107"/>
                <a:gd name="T17" fmla="*/ 2147483647 h 75"/>
                <a:gd name="T18" fmla="*/ 2147483647 w 107"/>
                <a:gd name="T19" fmla="*/ 2147483647 h 75"/>
                <a:gd name="T20" fmla="*/ 2147483647 w 107"/>
                <a:gd name="T21" fmla="*/ 2147483647 h 75"/>
                <a:gd name="T22" fmla="*/ 2147483647 w 107"/>
                <a:gd name="T23" fmla="*/ 2147483647 h 75"/>
                <a:gd name="T24" fmla="*/ 2147483647 w 107"/>
                <a:gd name="T25" fmla="*/ 2147483647 h 75"/>
                <a:gd name="T26" fmla="*/ 2147483647 w 107"/>
                <a:gd name="T27" fmla="*/ 2147483647 h 75"/>
                <a:gd name="T28" fmla="*/ 2147483647 w 107"/>
                <a:gd name="T29" fmla="*/ 2147483647 h 75"/>
                <a:gd name="T30" fmla="*/ 2147483647 w 107"/>
                <a:gd name="T31" fmla="*/ 0 h 75"/>
                <a:gd name="T32" fmla="*/ 2147483647 w 107"/>
                <a:gd name="T33" fmla="*/ 2147483647 h 75"/>
                <a:gd name="T34" fmla="*/ 2147483647 w 107"/>
                <a:gd name="T35" fmla="*/ 2147483647 h 75"/>
                <a:gd name="T36" fmla="*/ 0 w 107"/>
                <a:gd name="T37" fmla="*/ 2147483647 h 7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7"/>
                <a:gd name="T58" fmla="*/ 0 h 75"/>
                <a:gd name="T59" fmla="*/ 107 w 107"/>
                <a:gd name="T60" fmla="*/ 75 h 7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7" h="75">
                  <a:moveTo>
                    <a:pt x="0" y="59"/>
                  </a:moveTo>
                  <a:lnTo>
                    <a:pt x="0" y="59"/>
                  </a:lnTo>
                  <a:lnTo>
                    <a:pt x="3" y="39"/>
                  </a:lnTo>
                  <a:lnTo>
                    <a:pt x="4" y="24"/>
                  </a:lnTo>
                  <a:lnTo>
                    <a:pt x="6" y="17"/>
                  </a:lnTo>
                  <a:lnTo>
                    <a:pt x="8" y="13"/>
                  </a:lnTo>
                  <a:lnTo>
                    <a:pt x="10" y="11"/>
                  </a:lnTo>
                  <a:lnTo>
                    <a:pt x="13" y="11"/>
                  </a:lnTo>
                  <a:lnTo>
                    <a:pt x="17" y="15"/>
                  </a:lnTo>
                  <a:lnTo>
                    <a:pt x="22" y="20"/>
                  </a:lnTo>
                  <a:lnTo>
                    <a:pt x="25" y="22"/>
                  </a:lnTo>
                  <a:lnTo>
                    <a:pt x="28" y="22"/>
                  </a:lnTo>
                  <a:lnTo>
                    <a:pt x="72" y="11"/>
                  </a:lnTo>
                  <a:lnTo>
                    <a:pt x="107" y="0"/>
                  </a:lnTo>
                  <a:lnTo>
                    <a:pt x="54" y="69"/>
                  </a:lnTo>
                  <a:lnTo>
                    <a:pt x="13" y="75"/>
                  </a:lnTo>
                  <a:lnTo>
                    <a:pt x="0" y="59"/>
                  </a:lnTo>
                  <a:close/>
                </a:path>
              </a:pathLst>
            </a:custGeom>
            <a:solidFill>
              <a:srgbClr val="EA66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6" name="Freeform 11"/>
            <p:cNvSpPr>
              <a:spLocks/>
            </p:cNvSpPr>
            <p:nvPr/>
          </p:nvSpPr>
          <p:spPr bwMode="auto">
            <a:xfrm>
              <a:off x="4237038" y="2524125"/>
              <a:ext cx="774700" cy="1128713"/>
            </a:xfrm>
            <a:custGeom>
              <a:avLst/>
              <a:gdLst>
                <a:gd name="T0" fmla="*/ 2147483647 w 488"/>
                <a:gd name="T1" fmla="*/ 2147483647 h 711"/>
                <a:gd name="T2" fmla="*/ 2147483647 w 488"/>
                <a:gd name="T3" fmla="*/ 2147483647 h 711"/>
                <a:gd name="T4" fmla="*/ 2147483647 w 488"/>
                <a:gd name="T5" fmla="*/ 2147483647 h 711"/>
                <a:gd name="T6" fmla="*/ 2147483647 w 488"/>
                <a:gd name="T7" fmla="*/ 2147483647 h 711"/>
                <a:gd name="T8" fmla="*/ 2147483647 w 488"/>
                <a:gd name="T9" fmla="*/ 2147483647 h 711"/>
                <a:gd name="T10" fmla="*/ 2147483647 w 488"/>
                <a:gd name="T11" fmla="*/ 2147483647 h 711"/>
                <a:gd name="T12" fmla="*/ 2147483647 w 488"/>
                <a:gd name="T13" fmla="*/ 2147483647 h 711"/>
                <a:gd name="T14" fmla="*/ 2147483647 w 488"/>
                <a:gd name="T15" fmla="*/ 2147483647 h 711"/>
                <a:gd name="T16" fmla="*/ 2147483647 w 488"/>
                <a:gd name="T17" fmla="*/ 2147483647 h 711"/>
                <a:gd name="T18" fmla="*/ 2147483647 w 488"/>
                <a:gd name="T19" fmla="*/ 2147483647 h 711"/>
                <a:gd name="T20" fmla="*/ 2147483647 w 488"/>
                <a:gd name="T21" fmla="*/ 0 h 711"/>
                <a:gd name="T22" fmla="*/ 2147483647 w 488"/>
                <a:gd name="T23" fmla="*/ 2147483647 h 711"/>
                <a:gd name="T24" fmla="*/ 2147483647 w 488"/>
                <a:gd name="T25" fmla="*/ 2147483647 h 711"/>
                <a:gd name="T26" fmla="*/ 2147483647 w 488"/>
                <a:gd name="T27" fmla="*/ 2147483647 h 711"/>
                <a:gd name="T28" fmla="*/ 2147483647 w 488"/>
                <a:gd name="T29" fmla="*/ 2147483647 h 711"/>
                <a:gd name="T30" fmla="*/ 2147483647 w 488"/>
                <a:gd name="T31" fmla="*/ 2147483647 h 711"/>
                <a:gd name="T32" fmla="*/ 2147483647 w 488"/>
                <a:gd name="T33" fmla="*/ 2147483647 h 711"/>
                <a:gd name="T34" fmla="*/ 2147483647 w 488"/>
                <a:gd name="T35" fmla="*/ 2147483647 h 711"/>
                <a:gd name="T36" fmla="*/ 0 w 488"/>
                <a:gd name="T37" fmla="*/ 2147483647 h 711"/>
                <a:gd name="T38" fmla="*/ 2147483647 w 488"/>
                <a:gd name="T39" fmla="*/ 2147483647 h 71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88"/>
                <a:gd name="T61" fmla="*/ 0 h 711"/>
                <a:gd name="T62" fmla="*/ 488 w 488"/>
                <a:gd name="T63" fmla="*/ 711 h 71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88" h="711">
                  <a:moveTo>
                    <a:pt x="62" y="66"/>
                  </a:moveTo>
                  <a:lnTo>
                    <a:pt x="62" y="28"/>
                  </a:lnTo>
                  <a:lnTo>
                    <a:pt x="80" y="32"/>
                  </a:lnTo>
                  <a:lnTo>
                    <a:pt x="95" y="35"/>
                  </a:lnTo>
                  <a:lnTo>
                    <a:pt x="110" y="37"/>
                  </a:lnTo>
                  <a:lnTo>
                    <a:pt x="155" y="37"/>
                  </a:lnTo>
                  <a:lnTo>
                    <a:pt x="186" y="37"/>
                  </a:lnTo>
                  <a:lnTo>
                    <a:pt x="245" y="6"/>
                  </a:lnTo>
                  <a:lnTo>
                    <a:pt x="318" y="0"/>
                  </a:lnTo>
                  <a:lnTo>
                    <a:pt x="413" y="10"/>
                  </a:lnTo>
                  <a:lnTo>
                    <a:pt x="488" y="192"/>
                  </a:lnTo>
                  <a:lnTo>
                    <a:pt x="442" y="635"/>
                  </a:lnTo>
                  <a:lnTo>
                    <a:pt x="402" y="697"/>
                  </a:lnTo>
                  <a:lnTo>
                    <a:pt x="276" y="711"/>
                  </a:lnTo>
                  <a:lnTo>
                    <a:pt x="199" y="697"/>
                  </a:lnTo>
                  <a:lnTo>
                    <a:pt x="105" y="337"/>
                  </a:lnTo>
                  <a:lnTo>
                    <a:pt x="0" y="161"/>
                  </a:lnTo>
                  <a:lnTo>
                    <a:pt x="62" y="66"/>
                  </a:lnTo>
                  <a:close/>
                </a:path>
              </a:pathLst>
            </a:custGeom>
            <a:solidFill>
              <a:srgbClr val="EA66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7" name="Freeform 12"/>
            <p:cNvSpPr>
              <a:spLocks/>
            </p:cNvSpPr>
            <p:nvPr/>
          </p:nvSpPr>
          <p:spPr bwMode="auto">
            <a:xfrm>
              <a:off x="4959350" y="1412875"/>
              <a:ext cx="230188" cy="279400"/>
            </a:xfrm>
            <a:custGeom>
              <a:avLst/>
              <a:gdLst>
                <a:gd name="T0" fmla="*/ 2147483647 w 145"/>
                <a:gd name="T1" fmla="*/ 2147483647 h 176"/>
                <a:gd name="T2" fmla="*/ 2147483647 w 145"/>
                <a:gd name="T3" fmla="*/ 2147483647 h 176"/>
                <a:gd name="T4" fmla="*/ 2147483647 w 145"/>
                <a:gd name="T5" fmla="*/ 2147483647 h 176"/>
                <a:gd name="T6" fmla="*/ 2147483647 w 145"/>
                <a:gd name="T7" fmla="*/ 2147483647 h 176"/>
                <a:gd name="T8" fmla="*/ 2147483647 w 145"/>
                <a:gd name="T9" fmla="*/ 2147483647 h 176"/>
                <a:gd name="T10" fmla="*/ 2147483647 w 145"/>
                <a:gd name="T11" fmla="*/ 2147483647 h 176"/>
                <a:gd name="T12" fmla="*/ 2147483647 w 145"/>
                <a:gd name="T13" fmla="*/ 2147483647 h 176"/>
                <a:gd name="T14" fmla="*/ 2147483647 w 145"/>
                <a:gd name="T15" fmla="*/ 2147483647 h 176"/>
                <a:gd name="T16" fmla="*/ 0 w 145"/>
                <a:gd name="T17" fmla="*/ 2147483647 h 176"/>
                <a:gd name="T18" fmla="*/ 2147483647 w 145"/>
                <a:gd name="T19" fmla="*/ 2147483647 h 176"/>
                <a:gd name="T20" fmla="*/ 2147483647 w 145"/>
                <a:gd name="T21" fmla="*/ 2147483647 h 176"/>
                <a:gd name="T22" fmla="*/ 2147483647 w 145"/>
                <a:gd name="T23" fmla="*/ 2147483647 h 176"/>
                <a:gd name="T24" fmla="*/ 2147483647 w 145"/>
                <a:gd name="T25" fmla="*/ 2147483647 h 176"/>
                <a:gd name="T26" fmla="*/ 2147483647 w 145"/>
                <a:gd name="T27" fmla="*/ 2147483647 h 176"/>
                <a:gd name="T28" fmla="*/ 2147483647 w 145"/>
                <a:gd name="T29" fmla="*/ 2147483647 h 176"/>
                <a:gd name="T30" fmla="*/ 2147483647 w 145"/>
                <a:gd name="T31" fmla="*/ 0 h 176"/>
                <a:gd name="T32" fmla="*/ 2147483647 w 145"/>
                <a:gd name="T33" fmla="*/ 2147483647 h 176"/>
                <a:gd name="T34" fmla="*/ 2147483647 w 145"/>
                <a:gd name="T35" fmla="*/ 2147483647 h 176"/>
                <a:gd name="T36" fmla="*/ 2147483647 w 145"/>
                <a:gd name="T37" fmla="*/ 2147483647 h 176"/>
                <a:gd name="T38" fmla="*/ 2147483647 w 145"/>
                <a:gd name="T39" fmla="*/ 2147483647 h 176"/>
                <a:gd name="T40" fmla="*/ 2147483647 w 145"/>
                <a:gd name="T41" fmla="*/ 2147483647 h 176"/>
                <a:gd name="T42" fmla="*/ 2147483647 w 145"/>
                <a:gd name="T43" fmla="*/ 2147483647 h 176"/>
                <a:gd name="T44" fmla="*/ 2147483647 w 145"/>
                <a:gd name="T45" fmla="*/ 2147483647 h 176"/>
                <a:gd name="T46" fmla="*/ 2147483647 w 145"/>
                <a:gd name="T47" fmla="*/ 2147483647 h 176"/>
                <a:gd name="T48" fmla="*/ 2147483647 w 145"/>
                <a:gd name="T49" fmla="*/ 2147483647 h 176"/>
                <a:gd name="T50" fmla="*/ 2147483647 w 145"/>
                <a:gd name="T51" fmla="*/ 2147483647 h 176"/>
                <a:gd name="T52" fmla="*/ 2147483647 w 145"/>
                <a:gd name="T53" fmla="*/ 2147483647 h 176"/>
                <a:gd name="T54" fmla="*/ 2147483647 w 145"/>
                <a:gd name="T55" fmla="*/ 2147483647 h 176"/>
                <a:gd name="T56" fmla="*/ 2147483647 w 145"/>
                <a:gd name="T57" fmla="*/ 2147483647 h 176"/>
                <a:gd name="T58" fmla="*/ 2147483647 w 145"/>
                <a:gd name="T59" fmla="*/ 2147483647 h 176"/>
                <a:gd name="T60" fmla="*/ 2147483647 w 145"/>
                <a:gd name="T61" fmla="*/ 2147483647 h 176"/>
                <a:gd name="T62" fmla="*/ 2147483647 w 145"/>
                <a:gd name="T63" fmla="*/ 2147483647 h 176"/>
                <a:gd name="T64" fmla="*/ 2147483647 w 145"/>
                <a:gd name="T65" fmla="*/ 2147483647 h 17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45"/>
                <a:gd name="T100" fmla="*/ 0 h 176"/>
                <a:gd name="T101" fmla="*/ 145 w 145"/>
                <a:gd name="T102" fmla="*/ 176 h 17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45" h="176">
                  <a:moveTo>
                    <a:pt x="65" y="159"/>
                  </a:moveTo>
                  <a:lnTo>
                    <a:pt x="65" y="159"/>
                  </a:lnTo>
                  <a:lnTo>
                    <a:pt x="61" y="147"/>
                  </a:lnTo>
                  <a:lnTo>
                    <a:pt x="59" y="138"/>
                  </a:lnTo>
                  <a:lnTo>
                    <a:pt x="56" y="134"/>
                  </a:lnTo>
                  <a:lnTo>
                    <a:pt x="55" y="131"/>
                  </a:lnTo>
                  <a:lnTo>
                    <a:pt x="47" y="125"/>
                  </a:lnTo>
                  <a:lnTo>
                    <a:pt x="37" y="120"/>
                  </a:lnTo>
                  <a:lnTo>
                    <a:pt x="28" y="114"/>
                  </a:lnTo>
                  <a:lnTo>
                    <a:pt x="21" y="110"/>
                  </a:lnTo>
                  <a:lnTo>
                    <a:pt x="16" y="102"/>
                  </a:lnTo>
                  <a:lnTo>
                    <a:pt x="8" y="89"/>
                  </a:lnTo>
                  <a:lnTo>
                    <a:pt x="3" y="74"/>
                  </a:lnTo>
                  <a:lnTo>
                    <a:pt x="2" y="66"/>
                  </a:lnTo>
                  <a:lnTo>
                    <a:pt x="0" y="59"/>
                  </a:lnTo>
                  <a:lnTo>
                    <a:pt x="2" y="52"/>
                  </a:lnTo>
                  <a:lnTo>
                    <a:pt x="4" y="45"/>
                  </a:lnTo>
                  <a:lnTo>
                    <a:pt x="12" y="32"/>
                  </a:lnTo>
                  <a:lnTo>
                    <a:pt x="20" y="23"/>
                  </a:lnTo>
                  <a:lnTo>
                    <a:pt x="22" y="19"/>
                  </a:lnTo>
                  <a:lnTo>
                    <a:pt x="24" y="16"/>
                  </a:lnTo>
                  <a:lnTo>
                    <a:pt x="25" y="12"/>
                  </a:lnTo>
                  <a:lnTo>
                    <a:pt x="28" y="8"/>
                  </a:lnTo>
                  <a:lnTo>
                    <a:pt x="37" y="4"/>
                  </a:lnTo>
                  <a:lnTo>
                    <a:pt x="42" y="1"/>
                  </a:lnTo>
                  <a:lnTo>
                    <a:pt x="47" y="0"/>
                  </a:lnTo>
                  <a:lnTo>
                    <a:pt x="51" y="3"/>
                  </a:lnTo>
                  <a:lnTo>
                    <a:pt x="55" y="5"/>
                  </a:lnTo>
                  <a:lnTo>
                    <a:pt x="59" y="10"/>
                  </a:lnTo>
                  <a:lnTo>
                    <a:pt x="70" y="12"/>
                  </a:lnTo>
                  <a:lnTo>
                    <a:pt x="86" y="14"/>
                  </a:lnTo>
                  <a:lnTo>
                    <a:pt x="92" y="16"/>
                  </a:lnTo>
                  <a:lnTo>
                    <a:pt x="100" y="17"/>
                  </a:lnTo>
                  <a:lnTo>
                    <a:pt x="104" y="19"/>
                  </a:lnTo>
                  <a:lnTo>
                    <a:pt x="108" y="22"/>
                  </a:lnTo>
                  <a:lnTo>
                    <a:pt x="110" y="25"/>
                  </a:lnTo>
                  <a:lnTo>
                    <a:pt x="112" y="28"/>
                  </a:lnTo>
                  <a:lnTo>
                    <a:pt x="115" y="39"/>
                  </a:lnTo>
                  <a:lnTo>
                    <a:pt x="119" y="49"/>
                  </a:lnTo>
                  <a:lnTo>
                    <a:pt x="127" y="69"/>
                  </a:lnTo>
                  <a:lnTo>
                    <a:pt x="131" y="78"/>
                  </a:lnTo>
                  <a:lnTo>
                    <a:pt x="137" y="87"/>
                  </a:lnTo>
                  <a:lnTo>
                    <a:pt x="143" y="96"/>
                  </a:lnTo>
                  <a:lnTo>
                    <a:pt x="144" y="100"/>
                  </a:lnTo>
                  <a:lnTo>
                    <a:pt x="145" y="103"/>
                  </a:lnTo>
                  <a:lnTo>
                    <a:pt x="144" y="140"/>
                  </a:lnTo>
                  <a:lnTo>
                    <a:pt x="143" y="163"/>
                  </a:lnTo>
                  <a:lnTo>
                    <a:pt x="141" y="171"/>
                  </a:lnTo>
                  <a:lnTo>
                    <a:pt x="140" y="175"/>
                  </a:lnTo>
                  <a:lnTo>
                    <a:pt x="139" y="176"/>
                  </a:lnTo>
                  <a:lnTo>
                    <a:pt x="136" y="176"/>
                  </a:lnTo>
                  <a:lnTo>
                    <a:pt x="127" y="175"/>
                  </a:lnTo>
                  <a:lnTo>
                    <a:pt x="101" y="169"/>
                  </a:lnTo>
                  <a:lnTo>
                    <a:pt x="65" y="159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8" name="Freeform 13"/>
            <p:cNvSpPr>
              <a:spLocks/>
            </p:cNvSpPr>
            <p:nvPr/>
          </p:nvSpPr>
          <p:spPr bwMode="auto">
            <a:xfrm>
              <a:off x="5046663" y="1652588"/>
              <a:ext cx="182563" cy="95250"/>
            </a:xfrm>
            <a:custGeom>
              <a:avLst/>
              <a:gdLst>
                <a:gd name="T0" fmla="*/ 0 w 115"/>
                <a:gd name="T1" fmla="*/ 2147483647 h 60"/>
                <a:gd name="T2" fmla="*/ 0 w 115"/>
                <a:gd name="T3" fmla="*/ 2147483647 h 60"/>
                <a:gd name="T4" fmla="*/ 2147483647 w 115"/>
                <a:gd name="T5" fmla="*/ 2147483647 h 60"/>
                <a:gd name="T6" fmla="*/ 2147483647 w 115"/>
                <a:gd name="T7" fmla="*/ 2147483647 h 60"/>
                <a:gd name="T8" fmla="*/ 2147483647 w 115"/>
                <a:gd name="T9" fmla="*/ 2147483647 h 60"/>
                <a:gd name="T10" fmla="*/ 2147483647 w 115"/>
                <a:gd name="T11" fmla="*/ 0 h 60"/>
                <a:gd name="T12" fmla="*/ 2147483647 w 115"/>
                <a:gd name="T13" fmla="*/ 0 h 60"/>
                <a:gd name="T14" fmla="*/ 2147483647 w 115"/>
                <a:gd name="T15" fmla="*/ 2147483647 h 60"/>
                <a:gd name="T16" fmla="*/ 2147483647 w 115"/>
                <a:gd name="T17" fmla="*/ 2147483647 h 60"/>
                <a:gd name="T18" fmla="*/ 2147483647 w 115"/>
                <a:gd name="T19" fmla="*/ 2147483647 h 60"/>
                <a:gd name="T20" fmla="*/ 2147483647 w 115"/>
                <a:gd name="T21" fmla="*/ 2147483647 h 60"/>
                <a:gd name="T22" fmla="*/ 2147483647 w 115"/>
                <a:gd name="T23" fmla="*/ 2147483647 h 60"/>
                <a:gd name="T24" fmla="*/ 2147483647 w 115"/>
                <a:gd name="T25" fmla="*/ 2147483647 h 60"/>
                <a:gd name="T26" fmla="*/ 2147483647 w 115"/>
                <a:gd name="T27" fmla="*/ 2147483647 h 60"/>
                <a:gd name="T28" fmla="*/ 2147483647 w 115"/>
                <a:gd name="T29" fmla="*/ 2147483647 h 60"/>
                <a:gd name="T30" fmla="*/ 2147483647 w 115"/>
                <a:gd name="T31" fmla="*/ 2147483647 h 60"/>
                <a:gd name="T32" fmla="*/ 2147483647 w 115"/>
                <a:gd name="T33" fmla="*/ 2147483647 h 60"/>
                <a:gd name="T34" fmla="*/ 2147483647 w 115"/>
                <a:gd name="T35" fmla="*/ 2147483647 h 60"/>
                <a:gd name="T36" fmla="*/ 2147483647 w 115"/>
                <a:gd name="T37" fmla="*/ 2147483647 h 60"/>
                <a:gd name="T38" fmla="*/ 2147483647 w 115"/>
                <a:gd name="T39" fmla="*/ 2147483647 h 60"/>
                <a:gd name="T40" fmla="*/ 2147483647 w 115"/>
                <a:gd name="T41" fmla="*/ 2147483647 h 60"/>
                <a:gd name="T42" fmla="*/ 2147483647 w 115"/>
                <a:gd name="T43" fmla="*/ 2147483647 h 60"/>
                <a:gd name="T44" fmla="*/ 2147483647 w 115"/>
                <a:gd name="T45" fmla="*/ 2147483647 h 60"/>
                <a:gd name="T46" fmla="*/ 2147483647 w 115"/>
                <a:gd name="T47" fmla="*/ 2147483647 h 60"/>
                <a:gd name="T48" fmla="*/ 2147483647 w 115"/>
                <a:gd name="T49" fmla="*/ 2147483647 h 60"/>
                <a:gd name="T50" fmla="*/ 2147483647 w 115"/>
                <a:gd name="T51" fmla="*/ 2147483647 h 60"/>
                <a:gd name="T52" fmla="*/ 2147483647 w 115"/>
                <a:gd name="T53" fmla="*/ 2147483647 h 60"/>
                <a:gd name="T54" fmla="*/ 0 w 115"/>
                <a:gd name="T55" fmla="*/ 2147483647 h 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5"/>
                <a:gd name="T85" fmla="*/ 0 h 60"/>
                <a:gd name="T86" fmla="*/ 115 w 115"/>
                <a:gd name="T87" fmla="*/ 60 h 6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5" h="60">
                  <a:moveTo>
                    <a:pt x="0" y="30"/>
                  </a:moveTo>
                  <a:lnTo>
                    <a:pt x="0" y="30"/>
                  </a:lnTo>
                  <a:lnTo>
                    <a:pt x="2" y="17"/>
                  </a:lnTo>
                  <a:lnTo>
                    <a:pt x="5" y="2"/>
                  </a:lnTo>
                  <a:lnTo>
                    <a:pt x="6" y="0"/>
                  </a:lnTo>
                  <a:lnTo>
                    <a:pt x="9" y="0"/>
                  </a:lnTo>
                  <a:lnTo>
                    <a:pt x="18" y="2"/>
                  </a:lnTo>
                  <a:lnTo>
                    <a:pt x="37" y="5"/>
                  </a:lnTo>
                  <a:lnTo>
                    <a:pt x="66" y="11"/>
                  </a:lnTo>
                  <a:lnTo>
                    <a:pt x="82" y="13"/>
                  </a:lnTo>
                  <a:lnTo>
                    <a:pt x="93" y="15"/>
                  </a:lnTo>
                  <a:lnTo>
                    <a:pt x="99" y="16"/>
                  </a:lnTo>
                  <a:lnTo>
                    <a:pt x="106" y="18"/>
                  </a:lnTo>
                  <a:lnTo>
                    <a:pt x="112" y="21"/>
                  </a:lnTo>
                  <a:lnTo>
                    <a:pt x="115" y="24"/>
                  </a:lnTo>
                  <a:lnTo>
                    <a:pt x="115" y="30"/>
                  </a:lnTo>
                  <a:lnTo>
                    <a:pt x="113" y="40"/>
                  </a:lnTo>
                  <a:lnTo>
                    <a:pt x="110" y="60"/>
                  </a:lnTo>
                  <a:lnTo>
                    <a:pt x="108" y="60"/>
                  </a:lnTo>
                  <a:lnTo>
                    <a:pt x="104" y="60"/>
                  </a:lnTo>
                  <a:lnTo>
                    <a:pt x="92" y="57"/>
                  </a:lnTo>
                  <a:lnTo>
                    <a:pt x="54" y="47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EA662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9" name="Freeform 14"/>
            <p:cNvSpPr>
              <a:spLocks/>
            </p:cNvSpPr>
            <p:nvPr/>
          </p:nvSpPr>
          <p:spPr bwMode="auto">
            <a:xfrm>
              <a:off x="5046663" y="1652588"/>
              <a:ext cx="182563" cy="95250"/>
            </a:xfrm>
            <a:custGeom>
              <a:avLst/>
              <a:gdLst>
                <a:gd name="T0" fmla="*/ 0 w 115"/>
                <a:gd name="T1" fmla="*/ 2147483647 h 60"/>
                <a:gd name="T2" fmla="*/ 0 w 115"/>
                <a:gd name="T3" fmla="*/ 2147483647 h 60"/>
                <a:gd name="T4" fmla="*/ 2147483647 w 115"/>
                <a:gd name="T5" fmla="*/ 2147483647 h 60"/>
                <a:gd name="T6" fmla="*/ 2147483647 w 115"/>
                <a:gd name="T7" fmla="*/ 2147483647 h 60"/>
                <a:gd name="T8" fmla="*/ 2147483647 w 115"/>
                <a:gd name="T9" fmla="*/ 2147483647 h 60"/>
                <a:gd name="T10" fmla="*/ 2147483647 w 115"/>
                <a:gd name="T11" fmla="*/ 0 h 60"/>
                <a:gd name="T12" fmla="*/ 2147483647 w 115"/>
                <a:gd name="T13" fmla="*/ 0 h 60"/>
                <a:gd name="T14" fmla="*/ 2147483647 w 115"/>
                <a:gd name="T15" fmla="*/ 2147483647 h 60"/>
                <a:gd name="T16" fmla="*/ 2147483647 w 115"/>
                <a:gd name="T17" fmla="*/ 2147483647 h 60"/>
                <a:gd name="T18" fmla="*/ 2147483647 w 115"/>
                <a:gd name="T19" fmla="*/ 2147483647 h 60"/>
                <a:gd name="T20" fmla="*/ 2147483647 w 115"/>
                <a:gd name="T21" fmla="*/ 2147483647 h 60"/>
                <a:gd name="T22" fmla="*/ 2147483647 w 115"/>
                <a:gd name="T23" fmla="*/ 2147483647 h 60"/>
                <a:gd name="T24" fmla="*/ 2147483647 w 115"/>
                <a:gd name="T25" fmla="*/ 2147483647 h 60"/>
                <a:gd name="T26" fmla="*/ 2147483647 w 115"/>
                <a:gd name="T27" fmla="*/ 2147483647 h 60"/>
                <a:gd name="T28" fmla="*/ 2147483647 w 115"/>
                <a:gd name="T29" fmla="*/ 2147483647 h 60"/>
                <a:gd name="T30" fmla="*/ 2147483647 w 115"/>
                <a:gd name="T31" fmla="*/ 2147483647 h 60"/>
                <a:gd name="T32" fmla="*/ 2147483647 w 115"/>
                <a:gd name="T33" fmla="*/ 2147483647 h 60"/>
                <a:gd name="T34" fmla="*/ 2147483647 w 115"/>
                <a:gd name="T35" fmla="*/ 2147483647 h 60"/>
                <a:gd name="T36" fmla="*/ 2147483647 w 115"/>
                <a:gd name="T37" fmla="*/ 2147483647 h 60"/>
                <a:gd name="T38" fmla="*/ 2147483647 w 115"/>
                <a:gd name="T39" fmla="*/ 2147483647 h 60"/>
                <a:gd name="T40" fmla="*/ 2147483647 w 115"/>
                <a:gd name="T41" fmla="*/ 2147483647 h 60"/>
                <a:gd name="T42" fmla="*/ 2147483647 w 115"/>
                <a:gd name="T43" fmla="*/ 2147483647 h 60"/>
                <a:gd name="T44" fmla="*/ 2147483647 w 115"/>
                <a:gd name="T45" fmla="*/ 2147483647 h 60"/>
                <a:gd name="T46" fmla="*/ 2147483647 w 115"/>
                <a:gd name="T47" fmla="*/ 2147483647 h 60"/>
                <a:gd name="T48" fmla="*/ 2147483647 w 115"/>
                <a:gd name="T49" fmla="*/ 2147483647 h 60"/>
                <a:gd name="T50" fmla="*/ 2147483647 w 115"/>
                <a:gd name="T51" fmla="*/ 2147483647 h 60"/>
                <a:gd name="T52" fmla="*/ 2147483647 w 115"/>
                <a:gd name="T53" fmla="*/ 2147483647 h 60"/>
                <a:gd name="T54" fmla="*/ 0 w 115"/>
                <a:gd name="T55" fmla="*/ 2147483647 h 6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15"/>
                <a:gd name="T85" fmla="*/ 0 h 60"/>
                <a:gd name="T86" fmla="*/ 115 w 115"/>
                <a:gd name="T87" fmla="*/ 60 h 6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15" h="60">
                  <a:moveTo>
                    <a:pt x="0" y="30"/>
                  </a:moveTo>
                  <a:lnTo>
                    <a:pt x="0" y="30"/>
                  </a:lnTo>
                  <a:lnTo>
                    <a:pt x="2" y="17"/>
                  </a:lnTo>
                  <a:lnTo>
                    <a:pt x="5" y="2"/>
                  </a:lnTo>
                  <a:lnTo>
                    <a:pt x="6" y="0"/>
                  </a:lnTo>
                  <a:lnTo>
                    <a:pt x="9" y="0"/>
                  </a:lnTo>
                  <a:lnTo>
                    <a:pt x="18" y="2"/>
                  </a:lnTo>
                  <a:lnTo>
                    <a:pt x="37" y="5"/>
                  </a:lnTo>
                  <a:lnTo>
                    <a:pt x="66" y="11"/>
                  </a:lnTo>
                  <a:lnTo>
                    <a:pt x="82" y="13"/>
                  </a:lnTo>
                  <a:lnTo>
                    <a:pt x="93" y="15"/>
                  </a:lnTo>
                  <a:lnTo>
                    <a:pt x="99" y="16"/>
                  </a:lnTo>
                  <a:lnTo>
                    <a:pt x="106" y="18"/>
                  </a:lnTo>
                  <a:lnTo>
                    <a:pt x="112" y="21"/>
                  </a:lnTo>
                  <a:lnTo>
                    <a:pt x="115" y="24"/>
                  </a:lnTo>
                  <a:lnTo>
                    <a:pt x="115" y="30"/>
                  </a:lnTo>
                  <a:lnTo>
                    <a:pt x="113" y="40"/>
                  </a:lnTo>
                  <a:lnTo>
                    <a:pt x="110" y="60"/>
                  </a:lnTo>
                  <a:lnTo>
                    <a:pt x="108" y="60"/>
                  </a:lnTo>
                  <a:lnTo>
                    <a:pt x="104" y="60"/>
                  </a:lnTo>
                  <a:lnTo>
                    <a:pt x="92" y="57"/>
                  </a:lnTo>
                  <a:lnTo>
                    <a:pt x="54" y="47"/>
                  </a:lnTo>
                  <a:lnTo>
                    <a:pt x="0" y="3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0" name="Freeform 15"/>
            <p:cNvSpPr>
              <a:spLocks/>
            </p:cNvSpPr>
            <p:nvPr/>
          </p:nvSpPr>
          <p:spPr bwMode="auto">
            <a:xfrm>
              <a:off x="4481513" y="2582863"/>
              <a:ext cx="466725" cy="676275"/>
            </a:xfrm>
            <a:custGeom>
              <a:avLst/>
              <a:gdLst>
                <a:gd name="T0" fmla="*/ 0 w 294"/>
                <a:gd name="T1" fmla="*/ 2147483647 h 426"/>
                <a:gd name="T2" fmla="*/ 2147483647 w 294"/>
                <a:gd name="T3" fmla="*/ 2147483647 h 426"/>
                <a:gd name="T4" fmla="*/ 2147483647 w 294"/>
                <a:gd name="T5" fmla="*/ 2147483647 h 426"/>
                <a:gd name="T6" fmla="*/ 2147483647 w 294"/>
                <a:gd name="T7" fmla="*/ 2147483647 h 426"/>
                <a:gd name="T8" fmla="*/ 2147483647 w 294"/>
                <a:gd name="T9" fmla="*/ 0 h 426"/>
                <a:gd name="T10" fmla="*/ 2147483647 w 294"/>
                <a:gd name="T11" fmla="*/ 2147483647 h 426"/>
                <a:gd name="T12" fmla="*/ 2147483647 w 294"/>
                <a:gd name="T13" fmla="*/ 2147483647 h 426"/>
                <a:gd name="T14" fmla="*/ 2147483647 w 294"/>
                <a:gd name="T15" fmla="*/ 2147483647 h 426"/>
                <a:gd name="T16" fmla="*/ 2147483647 w 294"/>
                <a:gd name="T17" fmla="*/ 2147483647 h 426"/>
                <a:gd name="T18" fmla="*/ 2147483647 w 294"/>
                <a:gd name="T19" fmla="*/ 2147483647 h 426"/>
                <a:gd name="T20" fmla="*/ 2147483647 w 294"/>
                <a:gd name="T21" fmla="*/ 2147483647 h 426"/>
                <a:gd name="T22" fmla="*/ 2147483647 w 294"/>
                <a:gd name="T23" fmla="*/ 2147483647 h 426"/>
                <a:gd name="T24" fmla="*/ 2147483647 w 294"/>
                <a:gd name="T25" fmla="*/ 2147483647 h 426"/>
                <a:gd name="T26" fmla="*/ 2147483647 w 294"/>
                <a:gd name="T27" fmla="*/ 2147483647 h 426"/>
                <a:gd name="T28" fmla="*/ 2147483647 w 294"/>
                <a:gd name="T29" fmla="*/ 2147483647 h 426"/>
                <a:gd name="T30" fmla="*/ 2147483647 w 294"/>
                <a:gd name="T31" fmla="*/ 2147483647 h 426"/>
                <a:gd name="T32" fmla="*/ 2147483647 w 294"/>
                <a:gd name="T33" fmla="*/ 2147483647 h 426"/>
                <a:gd name="T34" fmla="*/ 2147483647 w 294"/>
                <a:gd name="T35" fmla="*/ 2147483647 h 426"/>
                <a:gd name="T36" fmla="*/ 2147483647 w 294"/>
                <a:gd name="T37" fmla="*/ 2147483647 h 426"/>
                <a:gd name="T38" fmla="*/ 2147483647 w 294"/>
                <a:gd name="T39" fmla="*/ 2147483647 h 426"/>
                <a:gd name="T40" fmla="*/ 2147483647 w 294"/>
                <a:gd name="T41" fmla="*/ 2147483647 h 426"/>
                <a:gd name="T42" fmla="*/ 2147483647 w 294"/>
                <a:gd name="T43" fmla="*/ 2147483647 h 426"/>
                <a:gd name="T44" fmla="*/ 2147483647 w 294"/>
                <a:gd name="T45" fmla="*/ 2147483647 h 426"/>
                <a:gd name="T46" fmla="*/ 2147483647 w 294"/>
                <a:gd name="T47" fmla="*/ 2147483647 h 426"/>
                <a:gd name="T48" fmla="*/ 2147483647 w 294"/>
                <a:gd name="T49" fmla="*/ 2147483647 h 426"/>
                <a:gd name="T50" fmla="*/ 2147483647 w 294"/>
                <a:gd name="T51" fmla="*/ 2147483647 h 426"/>
                <a:gd name="T52" fmla="*/ 2147483647 w 294"/>
                <a:gd name="T53" fmla="*/ 2147483647 h 426"/>
                <a:gd name="T54" fmla="*/ 2147483647 w 294"/>
                <a:gd name="T55" fmla="*/ 2147483647 h 426"/>
                <a:gd name="T56" fmla="*/ 2147483647 w 294"/>
                <a:gd name="T57" fmla="*/ 2147483647 h 426"/>
                <a:gd name="T58" fmla="*/ 2147483647 w 294"/>
                <a:gd name="T59" fmla="*/ 2147483647 h 426"/>
                <a:gd name="T60" fmla="*/ 2147483647 w 294"/>
                <a:gd name="T61" fmla="*/ 2147483647 h 426"/>
                <a:gd name="T62" fmla="*/ 2147483647 w 294"/>
                <a:gd name="T63" fmla="*/ 2147483647 h 426"/>
                <a:gd name="T64" fmla="*/ 2147483647 w 294"/>
                <a:gd name="T65" fmla="*/ 2147483647 h 426"/>
                <a:gd name="T66" fmla="*/ 2147483647 w 294"/>
                <a:gd name="T67" fmla="*/ 2147483647 h 426"/>
                <a:gd name="T68" fmla="*/ 2147483647 w 294"/>
                <a:gd name="T69" fmla="*/ 2147483647 h 426"/>
                <a:gd name="T70" fmla="*/ 2147483647 w 294"/>
                <a:gd name="T71" fmla="*/ 2147483647 h 426"/>
                <a:gd name="T72" fmla="*/ 2147483647 w 294"/>
                <a:gd name="T73" fmla="*/ 2147483647 h 426"/>
                <a:gd name="T74" fmla="*/ 2147483647 w 294"/>
                <a:gd name="T75" fmla="*/ 2147483647 h 426"/>
                <a:gd name="T76" fmla="*/ 0 w 294"/>
                <a:gd name="T77" fmla="*/ 2147483647 h 4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94"/>
                <a:gd name="T118" fmla="*/ 0 h 426"/>
                <a:gd name="T119" fmla="*/ 294 w 294"/>
                <a:gd name="T120" fmla="*/ 426 h 4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94" h="426">
                  <a:moveTo>
                    <a:pt x="0" y="48"/>
                  </a:moveTo>
                  <a:lnTo>
                    <a:pt x="0" y="48"/>
                  </a:lnTo>
                  <a:lnTo>
                    <a:pt x="4" y="35"/>
                  </a:lnTo>
                  <a:lnTo>
                    <a:pt x="8" y="25"/>
                  </a:lnTo>
                  <a:lnTo>
                    <a:pt x="12" y="18"/>
                  </a:lnTo>
                  <a:lnTo>
                    <a:pt x="18" y="13"/>
                  </a:lnTo>
                  <a:lnTo>
                    <a:pt x="29" y="7"/>
                  </a:lnTo>
                  <a:lnTo>
                    <a:pt x="41" y="0"/>
                  </a:lnTo>
                  <a:lnTo>
                    <a:pt x="54" y="18"/>
                  </a:lnTo>
                  <a:lnTo>
                    <a:pt x="65" y="34"/>
                  </a:lnTo>
                  <a:lnTo>
                    <a:pt x="74" y="48"/>
                  </a:lnTo>
                  <a:lnTo>
                    <a:pt x="76" y="54"/>
                  </a:lnTo>
                  <a:lnTo>
                    <a:pt x="82" y="58"/>
                  </a:lnTo>
                  <a:lnTo>
                    <a:pt x="87" y="61"/>
                  </a:lnTo>
                  <a:lnTo>
                    <a:pt x="92" y="63"/>
                  </a:lnTo>
                  <a:lnTo>
                    <a:pt x="100" y="65"/>
                  </a:lnTo>
                  <a:lnTo>
                    <a:pt x="104" y="65"/>
                  </a:lnTo>
                  <a:lnTo>
                    <a:pt x="141" y="69"/>
                  </a:lnTo>
                  <a:lnTo>
                    <a:pt x="169" y="73"/>
                  </a:lnTo>
                  <a:lnTo>
                    <a:pt x="180" y="76"/>
                  </a:lnTo>
                  <a:lnTo>
                    <a:pt x="186" y="79"/>
                  </a:lnTo>
                  <a:lnTo>
                    <a:pt x="199" y="93"/>
                  </a:lnTo>
                  <a:lnTo>
                    <a:pt x="220" y="119"/>
                  </a:lnTo>
                  <a:lnTo>
                    <a:pt x="229" y="132"/>
                  </a:lnTo>
                  <a:lnTo>
                    <a:pt x="238" y="145"/>
                  </a:lnTo>
                  <a:lnTo>
                    <a:pt x="244" y="157"/>
                  </a:lnTo>
                  <a:lnTo>
                    <a:pt x="247" y="166"/>
                  </a:lnTo>
                  <a:lnTo>
                    <a:pt x="254" y="195"/>
                  </a:lnTo>
                  <a:lnTo>
                    <a:pt x="265" y="244"/>
                  </a:lnTo>
                  <a:lnTo>
                    <a:pt x="276" y="294"/>
                  </a:lnTo>
                  <a:lnTo>
                    <a:pt x="282" y="323"/>
                  </a:lnTo>
                  <a:lnTo>
                    <a:pt x="285" y="340"/>
                  </a:lnTo>
                  <a:lnTo>
                    <a:pt x="290" y="356"/>
                  </a:lnTo>
                  <a:lnTo>
                    <a:pt x="294" y="373"/>
                  </a:lnTo>
                  <a:lnTo>
                    <a:pt x="274" y="397"/>
                  </a:lnTo>
                  <a:lnTo>
                    <a:pt x="260" y="415"/>
                  </a:lnTo>
                  <a:lnTo>
                    <a:pt x="255" y="422"/>
                  </a:lnTo>
                  <a:lnTo>
                    <a:pt x="254" y="426"/>
                  </a:lnTo>
                  <a:lnTo>
                    <a:pt x="252" y="426"/>
                  </a:lnTo>
                  <a:lnTo>
                    <a:pt x="251" y="424"/>
                  </a:lnTo>
                  <a:lnTo>
                    <a:pt x="243" y="422"/>
                  </a:lnTo>
                  <a:lnTo>
                    <a:pt x="219" y="409"/>
                  </a:lnTo>
                  <a:lnTo>
                    <a:pt x="194" y="394"/>
                  </a:lnTo>
                  <a:lnTo>
                    <a:pt x="181" y="385"/>
                  </a:lnTo>
                  <a:lnTo>
                    <a:pt x="167" y="300"/>
                  </a:lnTo>
                  <a:lnTo>
                    <a:pt x="150" y="202"/>
                  </a:lnTo>
                  <a:lnTo>
                    <a:pt x="142" y="179"/>
                  </a:lnTo>
                  <a:lnTo>
                    <a:pt x="129" y="146"/>
                  </a:lnTo>
                  <a:lnTo>
                    <a:pt x="122" y="129"/>
                  </a:lnTo>
                  <a:lnTo>
                    <a:pt x="115" y="115"/>
                  </a:lnTo>
                  <a:lnTo>
                    <a:pt x="109" y="105"/>
                  </a:lnTo>
                  <a:lnTo>
                    <a:pt x="106" y="101"/>
                  </a:lnTo>
                  <a:lnTo>
                    <a:pt x="104" y="98"/>
                  </a:lnTo>
                  <a:lnTo>
                    <a:pt x="92" y="94"/>
                  </a:lnTo>
                  <a:lnTo>
                    <a:pt x="76" y="89"/>
                  </a:lnTo>
                  <a:lnTo>
                    <a:pt x="61" y="83"/>
                  </a:lnTo>
                  <a:lnTo>
                    <a:pt x="56" y="79"/>
                  </a:lnTo>
                  <a:lnTo>
                    <a:pt x="52" y="75"/>
                  </a:lnTo>
                  <a:lnTo>
                    <a:pt x="44" y="66"/>
                  </a:lnTo>
                  <a:lnTo>
                    <a:pt x="39" y="61"/>
                  </a:lnTo>
                  <a:lnTo>
                    <a:pt x="34" y="57"/>
                  </a:lnTo>
                  <a:lnTo>
                    <a:pt x="26" y="53"/>
                  </a:lnTo>
                  <a:lnTo>
                    <a:pt x="18" y="51"/>
                  </a:lnTo>
                  <a:lnTo>
                    <a:pt x="9" y="49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1" name="Freeform 16"/>
            <p:cNvSpPr>
              <a:spLocks/>
            </p:cNvSpPr>
            <p:nvPr/>
          </p:nvSpPr>
          <p:spPr bwMode="auto">
            <a:xfrm>
              <a:off x="4586288" y="1690688"/>
              <a:ext cx="847725" cy="1876425"/>
            </a:xfrm>
            <a:custGeom>
              <a:avLst/>
              <a:gdLst>
                <a:gd name="T0" fmla="*/ 2147483647 w 534"/>
                <a:gd name="T1" fmla="*/ 2147483647 h 1182"/>
                <a:gd name="T2" fmla="*/ 2147483647 w 534"/>
                <a:gd name="T3" fmla="*/ 2147483647 h 1182"/>
                <a:gd name="T4" fmla="*/ 2147483647 w 534"/>
                <a:gd name="T5" fmla="*/ 2147483647 h 1182"/>
                <a:gd name="T6" fmla="*/ 2147483647 w 534"/>
                <a:gd name="T7" fmla="*/ 2147483647 h 1182"/>
                <a:gd name="T8" fmla="*/ 2147483647 w 534"/>
                <a:gd name="T9" fmla="*/ 2147483647 h 1182"/>
                <a:gd name="T10" fmla="*/ 2147483647 w 534"/>
                <a:gd name="T11" fmla="*/ 2147483647 h 1182"/>
                <a:gd name="T12" fmla="*/ 2147483647 w 534"/>
                <a:gd name="T13" fmla="*/ 2147483647 h 1182"/>
                <a:gd name="T14" fmla="*/ 2147483647 w 534"/>
                <a:gd name="T15" fmla="*/ 2147483647 h 1182"/>
                <a:gd name="T16" fmla="*/ 2147483647 w 534"/>
                <a:gd name="T17" fmla="*/ 2147483647 h 1182"/>
                <a:gd name="T18" fmla="*/ 2147483647 w 534"/>
                <a:gd name="T19" fmla="*/ 2147483647 h 1182"/>
                <a:gd name="T20" fmla="*/ 2147483647 w 534"/>
                <a:gd name="T21" fmla="*/ 2147483647 h 1182"/>
                <a:gd name="T22" fmla="*/ 2147483647 w 534"/>
                <a:gd name="T23" fmla="*/ 0 h 1182"/>
                <a:gd name="T24" fmla="*/ 2147483647 w 534"/>
                <a:gd name="T25" fmla="*/ 2147483647 h 1182"/>
                <a:gd name="T26" fmla="*/ 2147483647 w 534"/>
                <a:gd name="T27" fmla="*/ 2147483647 h 1182"/>
                <a:gd name="T28" fmla="*/ 2147483647 w 534"/>
                <a:gd name="T29" fmla="*/ 2147483647 h 1182"/>
                <a:gd name="T30" fmla="*/ 2147483647 w 534"/>
                <a:gd name="T31" fmla="*/ 2147483647 h 1182"/>
                <a:gd name="T32" fmla="*/ 2147483647 w 534"/>
                <a:gd name="T33" fmla="*/ 2147483647 h 1182"/>
                <a:gd name="T34" fmla="*/ 2147483647 w 534"/>
                <a:gd name="T35" fmla="*/ 2147483647 h 1182"/>
                <a:gd name="T36" fmla="*/ 2147483647 w 534"/>
                <a:gd name="T37" fmla="*/ 2147483647 h 1182"/>
                <a:gd name="T38" fmla="*/ 2147483647 w 534"/>
                <a:gd name="T39" fmla="*/ 2147483647 h 1182"/>
                <a:gd name="T40" fmla="*/ 2147483647 w 534"/>
                <a:gd name="T41" fmla="*/ 2147483647 h 1182"/>
                <a:gd name="T42" fmla="*/ 2147483647 w 534"/>
                <a:gd name="T43" fmla="*/ 2147483647 h 1182"/>
                <a:gd name="T44" fmla="*/ 2147483647 w 534"/>
                <a:gd name="T45" fmla="*/ 2147483647 h 1182"/>
                <a:gd name="T46" fmla="*/ 2147483647 w 534"/>
                <a:gd name="T47" fmla="*/ 2147483647 h 1182"/>
                <a:gd name="T48" fmla="*/ 2147483647 w 534"/>
                <a:gd name="T49" fmla="*/ 2147483647 h 1182"/>
                <a:gd name="T50" fmla="*/ 2147483647 w 534"/>
                <a:gd name="T51" fmla="*/ 2147483647 h 1182"/>
                <a:gd name="T52" fmla="*/ 2147483647 w 534"/>
                <a:gd name="T53" fmla="*/ 2147483647 h 1182"/>
                <a:gd name="T54" fmla="*/ 2147483647 w 534"/>
                <a:gd name="T55" fmla="*/ 2147483647 h 1182"/>
                <a:gd name="T56" fmla="*/ 2147483647 w 534"/>
                <a:gd name="T57" fmla="*/ 2147483647 h 1182"/>
                <a:gd name="T58" fmla="*/ 2147483647 w 534"/>
                <a:gd name="T59" fmla="*/ 2147483647 h 1182"/>
                <a:gd name="T60" fmla="*/ 2147483647 w 534"/>
                <a:gd name="T61" fmla="*/ 2147483647 h 1182"/>
                <a:gd name="T62" fmla="*/ 2147483647 w 534"/>
                <a:gd name="T63" fmla="*/ 2147483647 h 1182"/>
                <a:gd name="T64" fmla="*/ 2147483647 w 534"/>
                <a:gd name="T65" fmla="*/ 2147483647 h 1182"/>
                <a:gd name="T66" fmla="*/ 2147483647 w 534"/>
                <a:gd name="T67" fmla="*/ 2147483647 h 1182"/>
                <a:gd name="T68" fmla="*/ 2147483647 w 534"/>
                <a:gd name="T69" fmla="*/ 2147483647 h 1182"/>
                <a:gd name="T70" fmla="*/ 2147483647 w 534"/>
                <a:gd name="T71" fmla="*/ 2147483647 h 1182"/>
                <a:gd name="T72" fmla="*/ 2147483647 w 534"/>
                <a:gd name="T73" fmla="*/ 2147483647 h 1182"/>
                <a:gd name="T74" fmla="*/ 2147483647 w 534"/>
                <a:gd name="T75" fmla="*/ 2147483647 h 1182"/>
                <a:gd name="T76" fmla="*/ 2147483647 w 534"/>
                <a:gd name="T77" fmla="*/ 2147483647 h 1182"/>
                <a:gd name="T78" fmla="*/ 2147483647 w 534"/>
                <a:gd name="T79" fmla="*/ 2147483647 h 1182"/>
                <a:gd name="T80" fmla="*/ 2147483647 w 534"/>
                <a:gd name="T81" fmla="*/ 2147483647 h 1182"/>
                <a:gd name="T82" fmla="*/ 2147483647 w 534"/>
                <a:gd name="T83" fmla="*/ 2147483647 h 1182"/>
                <a:gd name="T84" fmla="*/ 2147483647 w 534"/>
                <a:gd name="T85" fmla="*/ 2147483647 h 1182"/>
                <a:gd name="T86" fmla="*/ 2147483647 w 534"/>
                <a:gd name="T87" fmla="*/ 2147483647 h 1182"/>
                <a:gd name="T88" fmla="*/ 2147483647 w 534"/>
                <a:gd name="T89" fmla="*/ 2147483647 h 1182"/>
                <a:gd name="T90" fmla="*/ 2147483647 w 534"/>
                <a:gd name="T91" fmla="*/ 2147483647 h 1182"/>
                <a:gd name="T92" fmla="*/ 2147483647 w 534"/>
                <a:gd name="T93" fmla="*/ 2147483647 h 1182"/>
                <a:gd name="T94" fmla="*/ 2147483647 w 534"/>
                <a:gd name="T95" fmla="*/ 2147483647 h 1182"/>
                <a:gd name="T96" fmla="*/ 2147483647 w 534"/>
                <a:gd name="T97" fmla="*/ 2147483647 h 1182"/>
                <a:gd name="T98" fmla="*/ 2147483647 w 534"/>
                <a:gd name="T99" fmla="*/ 2147483647 h 1182"/>
                <a:gd name="T100" fmla="*/ 2147483647 w 534"/>
                <a:gd name="T101" fmla="*/ 2147483647 h 1182"/>
                <a:gd name="T102" fmla="*/ 2147483647 w 534"/>
                <a:gd name="T103" fmla="*/ 2147483647 h 1182"/>
                <a:gd name="T104" fmla="*/ 2147483647 w 534"/>
                <a:gd name="T105" fmla="*/ 2147483647 h 1182"/>
                <a:gd name="T106" fmla="*/ 2147483647 w 534"/>
                <a:gd name="T107" fmla="*/ 2147483647 h 1182"/>
                <a:gd name="T108" fmla="*/ 2147483647 w 534"/>
                <a:gd name="T109" fmla="*/ 2147483647 h 1182"/>
                <a:gd name="T110" fmla="*/ 2147483647 w 534"/>
                <a:gd name="T111" fmla="*/ 2147483647 h 1182"/>
                <a:gd name="T112" fmla="*/ 0 w 534"/>
                <a:gd name="T113" fmla="*/ 2147483647 h 11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534"/>
                <a:gd name="T172" fmla="*/ 0 h 1182"/>
                <a:gd name="T173" fmla="*/ 534 w 534"/>
                <a:gd name="T174" fmla="*/ 1182 h 118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534" h="1182">
                  <a:moveTo>
                    <a:pt x="0" y="539"/>
                  </a:moveTo>
                  <a:lnTo>
                    <a:pt x="0" y="539"/>
                  </a:lnTo>
                  <a:lnTo>
                    <a:pt x="4" y="539"/>
                  </a:lnTo>
                  <a:lnTo>
                    <a:pt x="12" y="539"/>
                  </a:lnTo>
                  <a:lnTo>
                    <a:pt x="19" y="536"/>
                  </a:lnTo>
                  <a:lnTo>
                    <a:pt x="23" y="534"/>
                  </a:lnTo>
                  <a:lnTo>
                    <a:pt x="25" y="531"/>
                  </a:lnTo>
                  <a:lnTo>
                    <a:pt x="28" y="518"/>
                  </a:lnTo>
                  <a:lnTo>
                    <a:pt x="40" y="496"/>
                  </a:lnTo>
                  <a:lnTo>
                    <a:pt x="47" y="486"/>
                  </a:lnTo>
                  <a:lnTo>
                    <a:pt x="53" y="475"/>
                  </a:lnTo>
                  <a:lnTo>
                    <a:pt x="61" y="466"/>
                  </a:lnTo>
                  <a:lnTo>
                    <a:pt x="67" y="461"/>
                  </a:lnTo>
                  <a:lnTo>
                    <a:pt x="75" y="459"/>
                  </a:lnTo>
                  <a:lnTo>
                    <a:pt x="83" y="456"/>
                  </a:lnTo>
                  <a:lnTo>
                    <a:pt x="97" y="455"/>
                  </a:lnTo>
                  <a:lnTo>
                    <a:pt x="110" y="453"/>
                  </a:lnTo>
                  <a:lnTo>
                    <a:pt x="120" y="452"/>
                  </a:lnTo>
                  <a:lnTo>
                    <a:pt x="125" y="448"/>
                  </a:lnTo>
                  <a:lnTo>
                    <a:pt x="131" y="443"/>
                  </a:lnTo>
                  <a:lnTo>
                    <a:pt x="142" y="429"/>
                  </a:lnTo>
                  <a:lnTo>
                    <a:pt x="155" y="408"/>
                  </a:lnTo>
                  <a:lnTo>
                    <a:pt x="167" y="388"/>
                  </a:lnTo>
                  <a:lnTo>
                    <a:pt x="178" y="364"/>
                  </a:lnTo>
                  <a:lnTo>
                    <a:pt x="193" y="333"/>
                  </a:lnTo>
                  <a:lnTo>
                    <a:pt x="208" y="297"/>
                  </a:lnTo>
                  <a:lnTo>
                    <a:pt x="224" y="258"/>
                  </a:lnTo>
                  <a:lnTo>
                    <a:pt x="237" y="218"/>
                  </a:lnTo>
                  <a:lnTo>
                    <a:pt x="243" y="197"/>
                  </a:lnTo>
                  <a:lnTo>
                    <a:pt x="248" y="177"/>
                  </a:lnTo>
                  <a:lnTo>
                    <a:pt x="287" y="0"/>
                  </a:lnTo>
                  <a:lnTo>
                    <a:pt x="300" y="2"/>
                  </a:lnTo>
                  <a:lnTo>
                    <a:pt x="334" y="9"/>
                  </a:lnTo>
                  <a:lnTo>
                    <a:pt x="353" y="13"/>
                  </a:lnTo>
                  <a:lnTo>
                    <a:pt x="372" y="19"/>
                  </a:lnTo>
                  <a:lnTo>
                    <a:pt x="392" y="27"/>
                  </a:lnTo>
                  <a:lnTo>
                    <a:pt x="407" y="34"/>
                  </a:lnTo>
                  <a:lnTo>
                    <a:pt x="396" y="82"/>
                  </a:lnTo>
                  <a:lnTo>
                    <a:pt x="387" y="121"/>
                  </a:lnTo>
                  <a:lnTo>
                    <a:pt x="380" y="151"/>
                  </a:lnTo>
                  <a:lnTo>
                    <a:pt x="375" y="184"/>
                  </a:lnTo>
                  <a:lnTo>
                    <a:pt x="365" y="234"/>
                  </a:lnTo>
                  <a:lnTo>
                    <a:pt x="350" y="309"/>
                  </a:lnTo>
                  <a:lnTo>
                    <a:pt x="348" y="315"/>
                  </a:lnTo>
                  <a:lnTo>
                    <a:pt x="344" y="327"/>
                  </a:lnTo>
                  <a:lnTo>
                    <a:pt x="334" y="353"/>
                  </a:lnTo>
                  <a:lnTo>
                    <a:pt x="314" y="397"/>
                  </a:lnTo>
                  <a:lnTo>
                    <a:pt x="308" y="415"/>
                  </a:lnTo>
                  <a:lnTo>
                    <a:pt x="297" y="444"/>
                  </a:lnTo>
                  <a:lnTo>
                    <a:pt x="286" y="482"/>
                  </a:lnTo>
                  <a:lnTo>
                    <a:pt x="295" y="490"/>
                  </a:lnTo>
                  <a:lnTo>
                    <a:pt x="314" y="508"/>
                  </a:lnTo>
                  <a:lnTo>
                    <a:pt x="325" y="518"/>
                  </a:lnTo>
                  <a:lnTo>
                    <a:pt x="334" y="530"/>
                  </a:lnTo>
                  <a:lnTo>
                    <a:pt x="340" y="540"/>
                  </a:lnTo>
                  <a:lnTo>
                    <a:pt x="343" y="545"/>
                  </a:lnTo>
                  <a:lnTo>
                    <a:pt x="343" y="550"/>
                  </a:lnTo>
                  <a:lnTo>
                    <a:pt x="345" y="598"/>
                  </a:lnTo>
                  <a:lnTo>
                    <a:pt x="348" y="623"/>
                  </a:lnTo>
                  <a:lnTo>
                    <a:pt x="349" y="640"/>
                  </a:lnTo>
                  <a:lnTo>
                    <a:pt x="352" y="646"/>
                  </a:lnTo>
                  <a:lnTo>
                    <a:pt x="356" y="655"/>
                  </a:lnTo>
                  <a:lnTo>
                    <a:pt x="366" y="676"/>
                  </a:lnTo>
                  <a:lnTo>
                    <a:pt x="376" y="694"/>
                  </a:lnTo>
                  <a:lnTo>
                    <a:pt x="382" y="700"/>
                  </a:lnTo>
                  <a:lnTo>
                    <a:pt x="384" y="703"/>
                  </a:lnTo>
                  <a:lnTo>
                    <a:pt x="396" y="713"/>
                  </a:lnTo>
                  <a:lnTo>
                    <a:pt x="415" y="733"/>
                  </a:lnTo>
                  <a:lnTo>
                    <a:pt x="424" y="744"/>
                  </a:lnTo>
                  <a:lnTo>
                    <a:pt x="435" y="756"/>
                  </a:lnTo>
                  <a:lnTo>
                    <a:pt x="442" y="768"/>
                  </a:lnTo>
                  <a:lnTo>
                    <a:pt x="447" y="779"/>
                  </a:lnTo>
                  <a:lnTo>
                    <a:pt x="466" y="818"/>
                  </a:lnTo>
                  <a:lnTo>
                    <a:pt x="494" y="878"/>
                  </a:lnTo>
                  <a:lnTo>
                    <a:pt x="521" y="936"/>
                  </a:lnTo>
                  <a:lnTo>
                    <a:pt x="530" y="958"/>
                  </a:lnTo>
                  <a:lnTo>
                    <a:pt x="534" y="969"/>
                  </a:lnTo>
                  <a:lnTo>
                    <a:pt x="534" y="973"/>
                  </a:lnTo>
                  <a:lnTo>
                    <a:pt x="533" y="977"/>
                  </a:lnTo>
                  <a:lnTo>
                    <a:pt x="529" y="986"/>
                  </a:lnTo>
                  <a:lnTo>
                    <a:pt x="522" y="995"/>
                  </a:lnTo>
                  <a:lnTo>
                    <a:pt x="512" y="1006"/>
                  </a:lnTo>
                  <a:lnTo>
                    <a:pt x="500" y="1015"/>
                  </a:lnTo>
                  <a:lnTo>
                    <a:pt x="488" y="1024"/>
                  </a:lnTo>
                  <a:lnTo>
                    <a:pt x="472" y="1030"/>
                  </a:lnTo>
                  <a:lnTo>
                    <a:pt x="456" y="1034"/>
                  </a:lnTo>
                  <a:lnTo>
                    <a:pt x="438" y="1037"/>
                  </a:lnTo>
                  <a:lnTo>
                    <a:pt x="418" y="1039"/>
                  </a:lnTo>
                  <a:lnTo>
                    <a:pt x="375" y="1042"/>
                  </a:lnTo>
                  <a:lnTo>
                    <a:pt x="354" y="1044"/>
                  </a:lnTo>
                  <a:lnTo>
                    <a:pt x="338" y="1047"/>
                  </a:lnTo>
                  <a:lnTo>
                    <a:pt x="325" y="1051"/>
                  </a:lnTo>
                  <a:lnTo>
                    <a:pt x="319" y="1052"/>
                  </a:lnTo>
                  <a:lnTo>
                    <a:pt x="316" y="1055"/>
                  </a:lnTo>
                  <a:lnTo>
                    <a:pt x="301" y="1070"/>
                  </a:lnTo>
                  <a:lnTo>
                    <a:pt x="292" y="1081"/>
                  </a:lnTo>
                  <a:lnTo>
                    <a:pt x="283" y="1094"/>
                  </a:lnTo>
                  <a:lnTo>
                    <a:pt x="274" y="1107"/>
                  </a:lnTo>
                  <a:lnTo>
                    <a:pt x="268" y="1119"/>
                  </a:lnTo>
                  <a:lnTo>
                    <a:pt x="264" y="1135"/>
                  </a:lnTo>
                  <a:lnTo>
                    <a:pt x="263" y="1141"/>
                  </a:lnTo>
                  <a:lnTo>
                    <a:pt x="263" y="1149"/>
                  </a:lnTo>
                  <a:lnTo>
                    <a:pt x="261" y="1157"/>
                  </a:lnTo>
                  <a:lnTo>
                    <a:pt x="260" y="1162"/>
                  </a:lnTo>
                  <a:lnTo>
                    <a:pt x="257" y="1167"/>
                  </a:lnTo>
                  <a:lnTo>
                    <a:pt x="253" y="1171"/>
                  </a:lnTo>
                  <a:lnTo>
                    <a:pt x="250" y="1175"/>
                  </a:lnTo>
                  <a:lnTo>
                    <a:pt x="244" y="1178"/>
                  </a:lnTo>
                  <a:lnTo>
                    <a:pt x="234" y="1180"/>
                  </a:lnTo>
                  <a:lnTo>
                    <a:pt x="222" y="1182"/>
                  </a:lnTo>
                  <a:lnTo>
                    <a:pt x="213" y="1182"/>
                  </a:lnTo>
                  <a:lnTo>
                    <a:pt x="204" y="1180"/>
                  </a:lnTo>
                  <a:lnTo>
                    <a:pt x="210" y="1130"/>
                  </a:lnTo>
                  <a:lnTo>
                    <a:pt x="213" y="1074"/>
                  </a:lnTo>
                  <a:lnTo>
                    <a:pt x="216" y="1006"/>
                  </a:lnTo>
                  <a:lnTo>
                    <a:pt x="219" y="929"/>
                  </a:lnTo>
                  <a:lnTo>
                    <a:pt x="219" y="889"/>
                  </a:lnTo>
                  <a:lnTo>
                    <a:pt x="217" y="850"/>
                  </a:lnTo>
                  <a:lnTo>
                    <a:pt x="215" y="810"/>
                  </a:lnTo>
                  <a:lnTo>
                    <a:pt x="212" y="773"/>
                  </a:lnTo>
                  <a:lnTo>
                    <a:pt x="207" y="737"/>
                  </a:lnTo>
                  <a:lnTo>
                    <a:pt x="200" y="703"/>
                  </a:lnTo>
                  <a:lnTo>
                    <a:pt x="194" y="673"/>
                  </a:lnTo>
                  <a:lnTo>
                    <a:pt x="186" y="646"/>
                  </a:lnTo>
                  <a:lnTo>
                    <a:pt x="180" y="623"/>
                  </a:lnTo>
                  <a:lnTo>
                    <a:pt x="173" y="603"/>
                  </a:lnTo>
                  <a:lnTo>
                    <a:pt x="166" y="585"/>
                  </a:lnTo>
                  <a:lnTo>
                    <a:pt x="159" y="571"/>
                  </a:lnTo>
                  <a:lnTo>
                    <a:pt x="153" y="560"/>
                  </a:lnTo>
                  <a:lnTo>
                    <a:pt x="146" y="550"/>
                  </a:lnTo>
                  <a:lnTo>
                    <a:pt x="140" y="544"/>
                  </a:lnTo>
                  <a:lnTo>
                    <a:pt x="132" y="539"/>
                  </a:lnTo>
                  <a:lnTo>
                    <a:pt x="125" y="536"/>
                  </a:lnTo>
                  <a:lnTo>
                    <a:pt x="119" y="535"/>
                  </a:lnTo>
                  <a:lnTo>
                    <a:pt x="113" y="535"/>
                  </a:lnTo>
                  <a:lnTo>
                    <a:pt x="106" y="536"/>
                  </a:lnTo>
                  <a:lnTo>
                    <a:pt x="100" y="539"/>
                  </a:lnTo>
                  <a:lnTo>
                    <a:pt x="92" y="543"/>
                  </a:lnTo>
                  <a:lnTo>
                    <a:pt x="67" y="558"/>
                  </a:lnTo>
                  <a:lnTo>
                    <a:pt x="47" y="571"/>
                  </a:lnTo>
                  <a:lnTo>
                    <a:pt x="32" y="580"/>
                  </a:lnTo>
                  <a:lnTo>
                    <a:pt x="27" y="581"/>
                  </a:lnTo>
                  <a:lnTo>
                    <a:pt x="23" y="581"/>
                  </a:lnTo>
                  <a:lnTo>
                    <a:pt x="21" y="578"/>
                  </a:lnTo>
                  <a:lnTo>
                    <a:pt x="17" y="572"/>
                  </a:lnTo>
                  <a:lnTo>
                    <a:pt x="9" y="558"/>
                  </a:lnTo>
                  <a:lnTo>
                    <a:pt x="0" y="5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12" name="Freeform 17"/>
            <p:cNvSpPr>
              <a:spLocks noEditPoints="1"/>
            </p:cNvSpPr>
            <p:nvPr/>
          </p:nvSpPr>
          <p:spPr bwMode="auto">
            <a:xfrm>
              <a:off x="3227388" y="2366963"/>
              <a:ext cx="2017713" cy="2493963"/>
            </a:xfrm>
            <a:custGeom>
              <a:avLst/>
              <a:gdLst>
                <a:gd name="T0" fmla="*/ 2147483647 w 1271"/>
                <a:gd name="T1" fmla="*/ 2147483647 h 1571"/>
                <a:gd name="T2" fmla="*/ 2147483647 w 1271"/>
                <a:gd name="T3" fmla="*/ 2147483647 h 1571"/>
                <a:gd name="T4" fmla="*/ 2147483647 w 1271"/>
                <a:gd name="T5" fmla="*/ 2147483647 h 1571"/>
                <a:gd name="T6" fmla="*/ 2147483647 w 1271"/>
                <a:gd name="T7" fmla="*/ 2147483647 h 1571"/>
                <a:gd name="T8" fmla="*/ 2147483647 w 1271"/>
                <a:gd name="T9" fmla="*/ 2147483647 h 1571"/>
                <a:gd name="T10" fmla="*/ 2147483647 w 1271"/>
                <a:gd name="T11" fmla="*/ 2147483647 h 1571"/>
                <a:gd name="T12" fmla="*/ 2147483647 w 1271"/>
                <a:gd name="T13" fmla="*/ 2147483647 h 1571"/>
                <a:gd name="T14" fmla="*/ 2147483647 w 1271"/>
                <a:gd name="T15" fmla="*/ 2147483647 h 1571"/>
                <a:gd name="T16" fmla="*/ 2147483647 w 1271"/>
                <a:gd name="T17" fmla="*/ 2147483647 h 1571"/>
                <a:gd name="T18" fmla="*/ 2147483647 w 1271"/>
                <a:gd name="T19" fmla="*/ 2147483647 h 1571"/>
                <a:gd name="T20" fmla="*/ 2147483647 w 1271"/>
                <a:gd name="T21" fmla="*/ 2147483647 h 1571"/>
                <a:gd name="T22" fmla="*/ 2147483647 w 1271"/>
                <a:gd name="T23" fmla="*/ 2147483647 h 1571"/>
                <a:gd name="T24" fmla="*/ 2147483647 w 1271"/>
                <a:gd name="T25" fmla="*/ 2147483647 h 1571"/>
                <a:gd name="T26" fmla="*/ 2147483647 w 1271"/>
                <a:gd name="T27" fmla="*/ 2147483647 h 1571"/>
                <a:gd name="T28" fmla="*/ 2147483647 w 1271"/>
                <a:gd name="T29" fmla="*/ 2147483647 h 1571"/>
                <a:gd name="T30" fmla="*/ 2147483647 w 1271"/>
                <a:gd name="T31" fmla="*/ 2147483647 h 1571"/>
                <a:gd name="T32" fmla="*/ 2147483647 w 1271"/>
                <a:gd name="T33" fmla="*/ 2147483647 h 1571"/>
                <a:gd name="T34" fmla="*/ 2147483647 w 1271"/>
                <a:gd name="T35" fmla="*/ 2147483647 h 1571"/>
                <a:gd name="T36" fmla="*/ 2147483647 w 1271"/>
                <a:gd name="T37" fmla="*/ 2147483647 h 1571"/>
                <a:gd name="T38" fmla="*/ 2147483647 w 1271"/>
                <a:gd name="T39" fmla="*/ 2147483647 h 1571"/>
                <a:gd name="T40" fmla="*/ 2147483647 w 1271"/>
                <a:gd name="T41" fmla="*/ 0 h 1571"/>
                <a:gd name="T42" fmla="*/ 2147483647 w 1271"/>
                <a:gd name="T43" fmla="*/ 2147483647 h 1571"/>
                <a:gd name="T44" fmla="*/ 2147483647 w 1271"/>
                <a:gd name="T45" fmla="*/ 2147483647 h 1571"/>
                <a:gd name="T46" fmla="*/ 2147483647 w 1271"/>
                <a:gd name="T47" fmla="*/ 2147483647 h 1571"/>
                <a:gd name="T48" fmla="*/ 2147483647 w 1271"/>
                <a:gd name="T49" fmla="*/ 2147483647 h 1571"/>
                <a:gd name="T50" fmla="*/ 2147483647 w 1271"/>
                <a:gd name="T51" fmla="*/ 2147483647 h 1571"/>
                <a:gd name="T52" fmla="*/ 2147483647 w 1271"/>
                <a:gd name="T53" fmla="*/ 2147483647 h 1571"/>
                <a:gd name="T54" fmla="*/ 2147483647 w 1271"/>
                <a:gd name="T55" fmla="*/ 2147483647 h 1571"/>
                <a:gd name="T56" fmla="*/ 2147483647 w 1271"/>
                <a:gd name="T57" fmla="*/ 2147483647 h 1571"/>
                <a:gd name="T58" fmla="*/ 2147483647 w 1271"/>
                <a:gd name="T59" fmla="*/ 2147483647 h 1571"/>
                <a:gd name="T60" fmla="*/ 2147483647 w 1271"/>
                <a:gd name="T61" fmla="*/ 2147483647 h 1571"/>
                <a:gd name="T62" fmla="*/ 2147483647 w 1271"/>
                <a:gd name="T63" fmla="*/ 2147483647 h 1571"/>
                <a:gd name="T64" fmla="*/ 2147483647 w 1271"/>
                <a:gd name="T65" fmla="*/ 2147483647 h 1571"/>
                <a:gd name="T66" fmla="*/ 2147483647 w 1271"/>
                <a:gd name="T67" fmla="*/ 2147483647 h 1571"/>
                <a:gd name="T68" fmla="*/ 2147483647 w 1271"/>
                <a:gd name="T69" fmla="*/ 2147483647 h 1571"/>
                <a:gd name="T70" fmla="*/ 2147483647 w 1271"/>
                <a:gd name="T71" fmla="*/ 2147483647 h 1571"/>
                <a:gd name="T72" fmla="*/ 2147483647 w 1271"/>
                <a:gd name="T73" fmla="*/ 2147483647 h 1571"/>
                <a:gd name="T74" fmla="*/ 2147483647 w 1271"/>
                <a:gd name="T75" fmla="*/ 2147483647 h 1571"/>
                <a:gd name="T76" fmla="*/ 2147483647 w 1271"/>
                <a:gd name="T77" fmla="*/ 2147483647 h 1571"/>
                <a:gd name="T78" fmla="*/ 2147483647 w 1271"/>
                <a:gd name="T79" fmla="*/ 2147483647 h 1571"/>
                <a:gd name="T80" fmla="*/ 2147483647 w 1271"/>
                <a:gd name="T81" fmla="*/ 2147483647 h 1571"/>
                <a:gd name="T82" fmla="*/ 2147483647 w 1271"/>
                <a:gd name="T83" fmla="*/ 2147483647 h 1571"/>
                <a:gd name="T84" fmla="*/ 2147483647 w 1271"/>
                <a:gd name="T85" fmla="*/ 2147483647 h 1571"/>
                <a:gd name="T86" fmla="*/ 2147483647 w 1271"/>
                <a:gd name="T87" fmla="*/ 2147483647 h 1571"/>
                <a:gd name="T88" fmla="*/ 2147483647 w 1271"/>
                <a:gd name="T89" fmla="*/ 2147483647 h 1571"/>
                <a:gd name="T90" fmla="*/ 2147483647 w 1271"/>
                <a:gd name="T91" fmla="*/ 2147483647 h 1571"/>
                <a:gd name="T92" fmla="*/ 2147483647 w 1271"/>
                <a:gd name="T93" fmla="*/ 2147483647 h 1571"/>
                <a:gd name="T94" fmla="*/ 2147483647 w 1271"/>
                <a:gd name="T95" fmla="*/ 2147483647 h 1571"/>
                <a:gd name="T96" fmla="*/ 2147483647 w 1271"/>
                <a:gd name="T97" fmla="*/ 2147483647 h 1571"/>
                <a:gd name="T98" fmla="*/ 2147483647 w 1271"/>
                <a:gd name="T99" fmla="*/ 2147483647 h 1571"/>
                <a:gd name="T100" fmla="*/ 2147483647 w 1271"/>
                <a:gd name="T101" fmla="*/ 2147483647 h 1571"/>
                <a:gd name="T102" fmla="*/ 2147483647 w 1271"/>
                <a:gd name="T103" fmla="*/ 2147483647 h 1571"/>
                <a:gd name="T104" fmla="*/ 2147483647 w 1271"/>
                <a:gd name="T105" fmla="*/ 2147483647 h 1571"/>
                <a:gd name="T106" fmla="*/ 2147483647 w 1271"/>
                <a:gd name="T107" fmla="*/ 2147483647 h 1571"/>
                <a:gd name="T108" fmla="*/ 2147483647 w 1271"/>
                <a:gd name="T109" fmla="*/ 2147483647 h 1571"/>
                <a:gd name="T110" fmla="*/ 2147483647 w 1271"/>
                <a:gd name="T111" fmla="*/ 2147483647 h 1571"/>
                <a:gd name="T112" fmla="*/ 2147483647 w 1271"/>
                <a:gd name="T113" fmla="*/ 2147483647 h 1571"/>
                <a:gd name="T114" fmla="*/ 2147483647 w 1271"/>
                <a:gd name="T115" fmla="*/ 2147483647 h 1571"/>
                <a:gd name="T116" fmla="*/ 2147483647 w 1271"/>
                <a:gd name="T117" fmla="*/ 2147483647 h 1571"/>
                <a:gd name="T118" fmla="*/ 2147483647 w 1271"/>
                <a:gd name="T119" fmla="*/ 2147483647 h 1571"/>
                <a:gd name="T120" fmla="*/ 2147483647 w 1271"/>
                <a:gd name="T121" fmla="*/ 2147483647 h 1571"/>
                <a:gd name="T122" fmla="*/ 2147483647 w 1271"/>
                <a:gd name="T123" fmla="*/ 2147483647 h 1571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71"/>
                <a:gd name="T187" fmla="*/ 0 h 1571"/>
                <a:gd name="T188" fmla="*/ 1271 w 1271"/>
                <a:gd name="T189" fmla="*/ 1571 h 1571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71" h="1571">
                  <a:moveTo>
                    <a:pt x="1269" y="1319"/>
                  </a:moveTo>
                  <a:lnTo>
                    <a:pt x="1269" y="1319"/>
                  </a:lnTo>
                  <a:lnTo>
                    <a:pt x="1261" y="1291"/>
                  </a:lnTo>
                  <a:lnTo>
                    <a:pt x="1257" y="1273"/>
                  </a:lnTo>
                  <a:lnTo>
                    <a:pt x="1254" y="1257"/>
                  </a:lnTo>
                  <a:lnTo>
                    <a:pt x="1244" y="1203"/>
                  </a:lnTo>
                  <a:lnTo>
                    <a:pt x="1238" y="1168"/>
                  </a:lnTo>
                  <a:lnTo>
                    <a:pt x="1231" y="1140"/>
                  </a:lnTo>
                  <a:lnTo>
                    <a:pt x="1226" y="1127"/>
                  </a:lnTo>
                  <a:lnTo>
                    <a:pt x="1218" y="1111"/>
                  </a:lnTo>
                  <a:lnTo>
                    <a:pt x="1209" y="1094"/>
                  </a:lnTo>
                  <a:lnTo>
                    <a:pt x="1199" y="1077"/>
                  </a:lnTo>
                  <a:lnTo>
                    <a:pt x="1179" y="1049"/>
                  </a:lnTo>
                  <a:lnTo>
                    <a:pt x="1166" y="1031"/>
                  </a:lnTo>
                  <a:lnTo>
                    <a:pt x="1155" y="1015"/>
                  </a:lnTo>
                  <a:lnTo>
                    <a:pt x="1141" y="992"/>
                  </a:lnTo>
                  <a:lnTo>
                    <a:pt x="1126" y="968"/>
                  </a:lnTo>
                  <a:lnTo>
                    <a:pt x="1121" y="959"/>
                  </a:lnTo>
                  <a:lnTo>
                    <a:pt x="1119" y="952"/>
                  </a:lnTo>
                  <a:lnTo>
                    <a:pt x="1117" y="943"/>
                  </a:lnTo>
                  <a:lnTo>
                    <a:pt x="1116" y="933"/>
                  </a:lnTo>
                  <a:lnTo>
                    <a:pt x="1116" y="922"/>
                  </a:lnTo>
                  <a:lnTo>
                    <a:pt x="1116" y="911"/>
                  </a:lnTo>
                  <a:lnTo>
                    <a:pt x="1119" y="899"/>
                  </a:lnTo>
                  <a:lnTo>
                    <a:pt x="1119" y="886"/>
                  </a:lnTo>
                  <a:lnTo>
                    <a:pt x="1119" y="873"/>
                  </a:lnTo>
                  <a:lnTo>
                    <a:pt x="1116" y="863"/>
                  </a:lnTo>
                  <a:lnTo>
                    <a:pt x="1115" y="858"/>
                  </a:lnTo>
                  <a:lnTo>
                    <a:pt x="1111" y="855"/>
                  </a:lnTo>
                  <a:lnTo>
                    <a:pt x="1100" y="849"/>
                  </a:lnTo>
                  <a:lnTo>
                    <a:pt x="1090" y="843"/>
                  </a:lnTo>
                  <a:lnTo>
                    <a:pt x="1082" y="842"/>
                  </a:lnTo>
                  <a:lnTo>
                    <a:pt x="1078" y="841"/>
                  </a:lnTo>
                  <a:lnTo>
                    <a:pt x="1077" y="840"/>
                  </a:lnTo>
                  <a:lnTo>
                    <a:pt x="1075" y="834"/>
                  </a:lnTo>
                  <a:lnTo>
                    <a:pt x="1073" y="828"/>
                  </a:lnTo>
                  <a:lnTo>
                    <a:pt x="1075" y="821"/>
                  </a:lnTo>
                  <a:lnTo>
                    <a:pt x="1076" y="816"/>
                  </a:lnTo>
                  <a:lnTo>
                    <a:pt x="1076" y="810"/>
                  </a:lnTo>
                  <a:lnTo>
                    <a:pt x="1073" y="805"/>
                  </a:lnTo>
                  <a:lnTo>
                    <a:pt x="1072" y="802"/>
                  </a:lnTo>
                  <a:lnTo>
                    <a:pt x="1069" y="801"/>
                  </a:lnTo>
                  <a:lnTo>
                    <a:pt x="1062" y="799"/>
                  </a:lnTo>
                  <a:lnTo>
                    <a:pt x="1059" y="798"/>
                  </a:lnTo>
                  <a:lnTo>
                    <a:pt x="1058" y="794"/>
                  </a:lnTo>
                  <a:lnTo>
                    <a:pt x="1056" y="789"/>
                  </a:lnTo>
                  <a:lnTo>
                    <a:pt x="1053" y="781"/>
                  </a:lnTo>
                  <a:lnTo>
                    <a:pt x="1049" y="774"/>
                  </a:lnTo>
                  <a:lnTo>
                    <a:pt x="1045" y="776"/>
                  </a:lnTo>
                  <a:lnTo>
                    <a:pt x="1037" y="784"/>
                  </a:lnTo>
                  <a:lnTo>
                    <a:pt x="1029" y="789"/>
                  </a:lnTo>
                  <a:lnTo>
                    <a:pt x="1022" y="793"/>
                  </a:lnTo>
                  <a:lnTo>
                    <a:pt x="1010" y="797"/>
                  </a:lnTo>
                  <a:lnTo>
                    <a:pt x="997" y="799"/>
                  </a:lnTo>
                  <a:lnTo>
                    <a:pt x="981" y="801"/>
                  </a:lnTo>
                  <a:lnTo>
                    <a:pt x="965" y="801"/>
                  </a:lnTo>
                  <a:lnTo>
                    <a:pt x="945" y="799"/>
                  </a:lnTo>
                  <a:lnTo>
                    <a:pt x="927" y="798"/>
                  </a:lnTo>
                  <a:lnTo>
                    <a:pt x="896" y="794"/>
                  </a:lnTo>
                  <a:lnTo>
                    <a:pt x="883" y="792"/>
                  </a:lnTo>
                  <a:lnTo>
                    <a:pt x="884" y="758"/>
                  </a:lnTo>
                  <a:lnTo>
                    <a:pt x="884" y="718"/>
                  </a:lnTo>
                  <a:lnTo>
                    <a:pt x="883" y="651"/>
                  </a:lnTo>
                  <a:lnTo>
                    <a:pt x="881" y="621"/>
                  </a:lnTo>
                  <a:lnTo>
                    <a:pt x="875" y="584"/>
                  </a:lnTo>
                  <a:lnTo>
                    <a:pt x="865" y="518"/>
                  </a:lnTo>
                  <a:lnTo>
                    <a:pt x="861" y="505"/>
                  </a:lnTo>
                  <a:lnTo>
                    <a:pt x="852" y="487"/>
                  </a:lnTo>
                  <a:lnTo>
                    <a:pt x="830" y="441"/>
                  </a:lnTo>
                  <a:lnTo>
                    <a:pt x="788" y="365"/>
                  </a:lnTo>
                  <a:lnTo>
                    <a:pt x="745" y="291"/>
                  </a:lnTo>
                  <a:lnTo>
                    <a:pt x="723" y="250"/>
                  </a:lnTo>
                  <a:lnTo>
                    <a:pt x="715" y="234"/>
                  </a:lnTo>
                  <a:lnTo>
                    <a:pt x="711" y="225"/>
                  </a:lnTo>
                  <a:lnTo>
                    <a:pt x="709" y="210"/>
                  </a:lnTo>
                  <a:lnTo>
                    <a:pt x="709" y="189"/>
                  </a:lnTo>
                  <a:lnTo>
                    <a:pt x="709" y="166"/>
                  </a:lnTo>
                  <a:lnTo>
                    <a:pt x="711" y="146"/>
                  </a:lnTo>
                  <a:lnTo>
                    <a:pt x="711" y="139"/>
                  </a:lnTo>
                  <a:lnTo>
                    <a:pt x="711" y="131"/>
                  </a:lnTo>
                  <a:lnTo>
                    <a:pt x="709" y="118"/>
                  </a:lnTo>
                  <a:lnTo>
                    <a:pt x="706" y="109"/>
                  </a:lnTo>
                  <a:lnTo>
                    <a:pt x="705" y="105"/>
                  </a:lnTo>
                  <a:lnTo>
                    <a:pt x="689" y="106"/>
                  </a:lnTo>
                  <a:lnTo>
                    <a:pt x="658" y="108"/>
                  </a:lnTo>
                  <a:lnTo>
                    <a:pt x="627" y="109"/>
                  </a:lnTo>
                  <a:lnTo>
                    <a:pt x="613" y="112"/>
                  </a:lnTo>
                  <a:lnTo>
                    <a:pt x="609" y="113"/>
                  </a:lnTo>
                  <a:lnTo>
                    <a:pt x="605" y="115"/>
                  </a:lnTo>
                  <a:lnTo>
                    <a:pt x="604" y="119"/>
                  </a:lnTo>
                  <a:lnTo>
                    <a:pt x="604" y="124"/>
                  </a:lnTo>
                  <a:lnTo>
                    <a:pt x="608" y="137"/>
                  </a:lnTo>
                  <a:lnTo>
                    <a:pt x="613" y="154"/>
                  </a:lnTo>
                  <a:lnTo>
                    <a:pt x="590" y="161"/>
                  </a:lnTo>
                  <a:lnTo>
                    <a:pt x="573" y="165"/>
                  </a:lnTo>
                  <a:lnTo>
                    <a:pt x="561" y="167"/>
                  </a:lnTo>
                  <a:lnTo>
                    <a:pt x="534" y="170"/>
                  </a:lnTo>
                  <a:lnTo>
                    <a:pt x="519" y="174"/>
                  </a:lnTo>
                  <a:lnTo>
                    <a:pt x="513" y="176"/>
                  </a:lnTo>
                  <a:lnTo>
                    <a:pt x="510" y="179"/>
                  </a:lnTo>
                  <a:lnTo>
                    <a:pt x="503" y="188"/>
                  </a:lnTo>
                  <a:lnTo>
                    <a:pt x="495" y="203"/>
                  </a:lnTo>
                  <a:lnTo>
                    <a:pt x="488" y="223"/>
                  </a:lnTo>
                  <a:lnTo>
                    <a:pt x="441" y="221"/>
                  </a:lnTo>
                  <a:lnTo>
                    <a:pt x="402" y="221"/>
                  </a:lnTo>
                  <a:lnTo>
                    <a:pt x="370" y="221"/>
                  </a:lnTo>
                  <a:lnTo>
                    <a:pt x="347" y="223"/>
                  </a:lnTo>
                  <a:lnTo>
                    <a:pt x="327" y="220"/>
                  </a:lnTo>
                  <a:lnTo>
                    <a:pt x="319" y="219"/>
                  </a:lnTo>
                  <a:lnTo>
                    <a:pt x="313" y="216"/>
                  </a:lnTo>
                  <a:lnTo>
                    <a:pt x="307" y="212"/>
                  </a:lnTo>
                  <a:lnTo>
                    <a:pt x="301" y="209"/>
                  </a:lnTo>
                  <a:lnTo>
                    <a:pt x="243" y="157"/>
                  </a:lnTo>
                  <a:lnTo>
                    <a:pt x="206" y="122"/>
                  </a:lnTo>
                  <a:lnTo>
                    <a:pt x="191" y="106"/>
                  </a:lnTo>
                  <a:lnTo>
                    <a:pt x="181" y="93"/>
                  </a:lnTo>
                  <a:lnTo>
                    <a:pt x="163" y="68"/>
                  </a:lnTo>
                  <a:lnTo>
                    <a:pt x="145" y="37"/>
                  </a:lnTo>
                  <a:lnTo>
                    <a:pt x="124" y="0"/>
                  </a:lnTo>
                  <a:lnTo>
                    <a:pt x="123" y="0"/>
                  </a:lnTo>
                  <a:lnTo>
                    <a:pt x="84" y="42"/>
                  </a:lnTo>
                  <a:lnTo>
                    <a:pt x="56" y="70"/>
                  </a:lnTo>
                  <a:lnTo>
                    <a:pt x="44" y="79"/>
                  </a:lnTo>
                  <a:lnTo>
                    <a:pt x="38" y="84"/>
                  </a:lnTo>
                  <a:lnTo>
                    <a:pt x="34" y="83"/>
                  </a:lnTo>
                  <a:lnTo>
                    <a:pt x="30" y="80"/>
                  </a:lnTo>
                  <a:lnTo>
                    <a:pt x="27" y="77"/>
                  </a:lnTo>
                  <a:lnTo>
                    <a:pt x="25" y="71"/>
                  </a:lnTo>
                  <a:lnTo>
                    <a:pt x="22" y="61"/>
                  </a:lnTo>
                  <a:lnTo>
                    <a:pt x="22" y="56"/>
                  </a:lnTo>
                  <a:lnTo>
                    <a:pt x="12" y="70"/>
                  </a:lnTo>
                  <a:lnTo>
                    <a:pt x="4" y="83"/>
                  </a:lnTo>
                  <a:lnTo>
                    <a:pt x="1" y="90"/>
                  </a:lnTo>
                  <a:lnTo>
                    <a:pt x="0" y="96"/>
                  </a:lnTo>
                  <a:lnTo>
                    <a:pt x="1" y="99"/>
                  </a:lnTo>
                  <a:lnTo>
                    <a:pt x="3" y="104"/>
                  </a:lnTo>
                  <a:lnTo>
                    <a:pt x="10" y="115"/>
                  </a:lnTo>
                  <a:lnTo>
                    <a:pt x="21" y="131"/>
                  </a:lnTo>
                  <a:lnTo>
                    <a:pt x="35" y="148"/>
                  </a:lnTo>
                  <a:lnTo>
                    <a:pt x="66" y="183"/>
                  </a:lnTo>
                  <a:lnTo>
                    <a:pt x="80" y="198"/>
                  </a:lnTo>
                  <a:lnTo>
                    <a:pt x="93" y="210"/>
                  </a:lnTo>
                  <a:lnTo>
                    <a:pt x="107" y="224"/>
                  </a:lnTo>
                  <a:lnTo>
                    <a:pt x="127" y="243"/>
                  </a:lnTo>
                  <a:lnTo>
                    <a:pt x="173" y="293"/>
                  </a:lnTo>
                  <a:lnTo>
                    <a:pt x="216" y="335"/>
                  </a:lnTo>
                  <a:lnTo>
                    <a:pt x="230" y="349"/>
                  </a:lnTo>
                  <a:lnTo>
                    <a:pt x="235" y="353"/>
                  </a:lnTo>
                  <a:lnTo>
                    <a:pt x="238" y="355"/>
                  </a:lnTo>
                  <a:lnTo>
                    <a:pt x="252" y="357"/>
                  </a:lnTo>
                  <a:lnTo>
                    <a:pt x="275" y="362"/>
                  </a:lnTo>
                  <a:lnTo>
                    <a:pt x="343" y="382"/>
                  </a:lnTo>
                  <a:lnTo>
                    <a:pt x="365" y="387"/>
                  </a:lnTo>
                  <a:lnTo>
                    <a:pt x="393" y="392"/>
                  </a:lnTo>
                  <a:lnTo>
                    <a:pt x="456" y="401"/>
                  </a:lnTo>
                  <a:lnTo>
                    <a:pt x="512" y="406"/>
                  </a:lnTo>
                  <a:lnTo>
                    <a:pt x="543" y="410"/>
                  </a:lnTo>
                  <a:lnTo>
                    <a:pt x="550" y="412"/>
                  </a:lnTo>
                  <a:lnTo>
                    <a:pt x="556" y="417"/>
                  </a:lnTo>
                  <a:lnTo>
                    <a:pt x="564" y="424"/>
                  </a:lnTo>
                  <a:lnTo>
                    <a:pt x="570" y="432"/>
                  </a:lnTo>
                  <a:lnTo>
                    <a:pt x="583" y="450"/>
                  </a:lnTo>
                  <a:lnTo>
                    <a:pt x="591" y="463"/>
                  </a:lnTo>
                  <a:lnTo>
                    <a:pt x="595" y="467"/>
                  </a:lnTo>
                  <a:lnTo>
                    <a:pt x="600" y="472"/>
                  </a:lnTo>
                  <a:lnTo>
                    <a:pt x="612" y="487"/>
                  </a:lnTo>
                  <a:lnTo>
                    <a:pt x="618" y="494"/>
                  </a:lnTo>
                  <a:lnTo>
                    <a:pt x="623" y="502"/>
                  </a:lnTo>
                  <a:lnTo>
                    <a:pt x="628" y="511"/>
                  </a:lnTo>
                  <a:lnTo>
                    <a:pt x="631" y="521"/>
                  </a:lnTo>
                  <a:lnTo>
                    <a:pt x="632" y="534"/>
                  </a:lnTo>
                  <a:lnTo>
                    <a:pt x="634" y="551"/>
                  </a:lnTo>
                  <a:lnTo>
                    <a:pt x="634" y="591"/>
                  </a:lnTo>
                  <a:lnTo>
                    <a:pt x="631" y="675"/>
                  </a:lnTo>
                  <a:lnTo>
                    <a:pt x="630" y="696"/>
                  </a:lnTo>
                  <a:lnTo>
                    <a:pt x="627" y="724"/>
                  </a:lnTo>
                  <a:lnTo>
                    <a:pt x="621" y="785"/>
                  </a:lnTo>
                  <a:lnTo>
                    <a:pt x="616" y="840"/>
                  </a:lnTo>
                  <a:lnTo>
                    <a:pt x="614" y="858"/>
                  </a:lnTo>
                  <a:lnTo>
                    <a:pt x="616" y="864"/>
                  </a:lnTo>
                  <a:lnTo>
                    <a:pt x="617" y="867"/>
                  </a:lnTo>
                  <a:lnTo>
                    <a:pt x="621" y="869"/>
                  </a:lnTo>
                  <a:lnTo>
                    <a:pt x="627" y="871"/>
                  </a:lnTo>
                  <a:lnTo>
                    <a:pt x="645" y="873"/>
                  </a:lnTo>
                  <a:lnTo>
                    <a:pt x="670" y="876"/>
                  </a:lnTo>
                  <a:lnTo>
                    <a:pt x="665" y="906"/>
                  </a:lnTo>
                  <a:lnTo>
                    <a:pt x="662" y="927"/>
                  </a:lnTo>
                  <a:lnTo>
                    <a:pt x="660" y="940"/>
                  </a:lnTo>
                  <a:lnTo>
                    <a:pt x="656" y="953"/>
                  </a:lnTo>
                  <a:lnTo>
                    <a:pt x="654" y="962"/>
                  </a:lnTo>
                  <a:lnTo>
                    <a:pt x="654" y="970"/>
                  </a:lnTo>
                  <a:lnTo>
                    <a:pt x="654" y="977"/>
                  </a:lnTo>
                  <a:lnTo>
                    <a:pt x="653" y="988"/>
                  </a:lnTo>
                  <a:lnTo>
                    <a:pt x="645" y="1019"/>
                  </a:lnTo>
                  <a:lnTo>
                    <a:pt x="627" y="1084"/>
                  </a:lnTo>
                  <a:lnTo>
                    <a:pt x="606" y="1178"/>
                  </a:lnTo>
                  <a:lnTo>
                    <a:pt x="596" y="1230"/>
                  </a:lnTo>
                  <a:lnTo>
                    <a:pt x="592" y="1249"/>
                  </a:lnTo>
                  <a:lnTo>
                    <a:pt x="592" y="1259"/>
                  </a:lnTo>
                  <a:lnTo>
                    <a:pt x="591" y="1264"/>
                  </a:lnTo>
                  <a:lnTo>
                    <a:pt x="591" y="1269"/>
                  </a:lnTo>
                  <a:lnTo>
                    <a:pt x="587" y="1277"/>
                  </a:lnTo>
                  <a:lnTo>
                    <a:pt x="583" y="1281"/>
                  </a:lnTo>
                  <a:lnTo>
                    <a:pt x="581" y="1282"/>
                  </a:lnTo>
                  <a:lnTo>
                    <a:pt x="578" y="1283"/>
                  </a:lnTo>
                  <a:lnTo>
                    <a:pt x="575" y="1283"/>
                  </a:lnTo>
                  <a:lnTo>
                    <a:pt x="572" y="1282"/>
                  </a:lnTo>
                  <a:lnTo>
                    <a:pt x="568" y="1279"/>
                  </a:lnTo>
                  <a:lnTo>
                    <a:pt x="556" y="1269"/>
                  </a:lnTo>
                  <a:lnTo>
                    <a:pt x="546" y="1259"/>
                  </a:lnTo>
                  <a:lnTo>
                    <a:pt x="537" y="1251"/>
                  </a:lnTo>
                  <a:lnTo>
                    <a:pt x="502" y="1225"/>
                  </a:lnTo>
                  <a:lnTo>
                    <a:pt x="480" y="1209"/>
                  </a:lnTo>
                  <a:lnTo>
                    <a:pt x="471" y="1204"/>
                  </a:lnTo>
                  <a:lnTo>
                    <a:pt x="466" y="1202"/>
                  </a:lnTo>
                  <a:lnTo>
                    <a:pt x="460" y="1202"/>
                  </a:lnTo>
                  <a:lnTo>
                    <a:pt x="451" y="1203"/>
                  </a:lnTo>
                  <a:lnTo>
                    <a:pt x="428" y="1208"/>
                  </a:lnTo>
                  <a:lnTo>
                    <a:pt x="402" y="1215"/>
                  </a:lnTo>
                  <a:lnTo>
                    <a:pt x="392" y="1218"/>
                  </a:lnTo>
                  <a:lnTo>
                    <a:pt x="384" y="1222"/>
                  </a:lnTo>
                  <a:lnTo>
                    <a:pt x="379" y="1226"/>
                  </a:lnTo>
                  <a:lnTo>
                    <a:pt x="374" y="1234"/>
                  </a:lnTo>
                  <a:lnTo>
                    <a:pt x="369" y="1243"/>
                  </a:lnTo>
                  <a:lnTo>
                    <a:pt x="363" y="1253"/>
                  </a:lnTo>
                  <a:lnTo>
                    <a:pt x="354" y="1273"/>
                  </a:lnTo>
                  <a:lnTo>
                    <a:pt x="349" y="1290"/>
                  </a:lnTo>
                  <a:lnTo>
                    <a:pt x="347" y="1299"/>
                  </a:lnTo>
                  <a:lnTo>
                    <a:pt x="341" y="1309"/>
                  </a:lnTo>
                  <a:lnTo>
                    <a:pt x="327" y="1337"/>
                  </a:lnTo>
                  <a:lnTo>
                    <a:pt x="300" y="1385"/>
                  </a:lnTo>
                  <a:lnTo>
                    <a:pt x="296" y="1393"/>
                  </a:lnTo>
                  <a:lnTo>
                    <a:pt x="292" y="1403"/>
                  </a:lnTo>
                  <a:lnTo>
                    <a:pt x="286" y="1429"/>
                  </a:lnTo>
                  <a:lnTo>
                    <a:pt x="281" y="1455"/>
                  </a:lnTo>
                  <a:lnTo>
                    <a:pt x="279" y="1467"/>
                  </a:lnTo>
                  <a:lnTo>
                    <a:pt x="279" y="1474"/>
                  </a:lnTo>
                  <a:lnTo>
                    <a:pt x="282" y="1495"/>
                  </a:lnTo>
                  <a:lnTo>
                    <a:pt x="287" y="1521"/>
                  </a:lnTo>
                  <a:lnTo>
                    <a:pt x="294" y="1547"/>
                  </a:lnTo>
                  <a:lnTo>
                    <a:pt x="297" y="1557"/>
                  </a:lnTo>
                  <a:lnTo>
                    <a:pt x="301" y="1562"/>
                  </a:lnTo>
                  <a:lnTo>
                    <a:pt x="305" y="1566"/>
                  </a:lnTo>
                  <a:lnTo>
                    <a:pt x="312" y="1569"/>
                  </a:lnTo>
                  <a:lnTo>
                    <a:pt x="319" y="1570"/>
                  </a:lnTo>
                  <a:lnTo>
                    <a:pt x="327" y="1571"/>
                  </a:lnTo>
                  <a:lnTo>
                    <a:pt x="340" y="1570"/>
                  </a:lnTo>
                  <a:lnTo>
                    <a:pt x="345" y="1569"/>
                  </a:lnTo>
                  <a:lnTo>
                    <a:pt x="349" y="1568"/>
                  </a:lnTo>
                  <a:lnTo>
                    <a:pt x="356" y="1560"/>
                  </a:lnTo>
                  <a:lnTo>
                    <a:pt x="365" y="1547"/>
                  </a:lnTo>
                  <a:lnTo>
                    <a:pt x="372" y="1531"/>
                  </a:lnTo>
                  <a:lnTo>
                    <a:pt x="376" y="1518"/>
                  </a:lnTo>
                  <a:lnTo>
                    <a:pt x="383" y="1500"/>
                  </a:lnTo>
                  <a:lnTo>
                    <a:pt x="394" y="1471"/>
                  </a:lnTo>
                  <a:lnTo>
                    <a:pt x="413" y="1428"/>
                  </a:lnTo>
                  <a:lnTo>
                    <a:pt x="416" y="1423"/>
                  </a:lnTo>
                  <a:lnTo>
                    <a:pt x="420" y="1418"/>
                  </a:lnTo>
                  <a:lnTo>
                    <a:pt x="425" y="1415"/>
                  </a:lnTo>
                  <a:lnTo>
                    <a:pt x="429" y="1415"/>
                  </a:lnTo>
                  <a:lnTo>
                    <a:pt x="432" y="1415"/>
                  </a:lnTo>
                  <a:lnTo>
                    <a:pt x="469" y="1428"/>
                  </a:lnTo>
                  <a:lnTo>
                    <a:pt x="522" y="1446"/>
                  </a:lnTo>
                  <a:lnTo>
                    <a:pt x="578" y="1468"/>
                  </a:lnTo>
                  <a:lnTo>
                    <a:pt x="608" y="1478"/>
                  </a:lnTo>
                  <a:lnTo>
                    <a:pt x="621" y="1482"/>
                  </a:lnTo>
                  <a:lnTo>
                    <a:pt x="631" y="1484"/>
                  </a:lnTo>
                  <a:lnTo>
                    <a:pt x="640" y="1484"/>
                  </a:lnTo>
                  <a:lnTo>
                    <a:pt x="650" y="1482"/>
                  </a:lnTo>
                  <a:lnTo>
                    <a:pt x="660" y="1480"/>
                  </a:lnTo>
                  <a:lnTo>
                    <a:pt x="670" y="1476"/>
                  </a:lnTo>
                  <a:lnTo>
                    <a:pt x="691" y="1468"/>
                  </a:lnTo>
                  <a:lnTo>
                    <a:pt x="711" y="1459"/>
                  </a:lnTo>
                  <a:lnTo>
                    <a:pt x="716" y="1455"/>
                  </a:lnTo>
                  <a:lnTo>
                    <a:pt x="722" y="1453"/>
                  </a:lnTo>
                  <a:lnTo>
                    <a:pt x="731" y="1442"/>
                  </a:lnTo>
                  <a:lnTo>
                    <a:pt x="740" y="1432"/>
                  </a:lnTo>
                  <a:lnTo>
                    <a:pt x="749" y="1420"/>
                  </a:lnTo>
                  <a:lnTo>
                    <a:pt x="762" y="1399"/>
                  </a:lnTo>
                  <a:lnTo>
                    <a:pt x="766" y="1390"/>
                  </a:lnTo>
                  <a:lnTo>
                    <a:pt x="776" y="1397"/>
                  </a:lnTo>
                  <a:lnTo>
                    <a:pt x="785" y="1405"/>
                  </a:lnTo>
                  <a:lnTo>
                    <a:pt x="788" y="1407"/>
                  </a:lnTo>
                  <a:lnTo>
                    <a:pt x="790" y="1411"/>
                  </a:lnTo>
                  <a:lnTo>
                    <a:pt x="802" y="1438"/>
                  </a:lnTo>
                  <a:lnTo>
                    <a:pt x="810" y="1459"/>
                  </a:lnTo>
                  <a:lnTo>
                    <a:pt x="812" y="1469"/>
                  </a:lnTo>
                  <a:lnTo>
                    <a:pt x="815" y="1480"/>
                  </a:lnTo>
                  <a:lnTo>
                    <a:pt x="817" y="1490"/>
                  </a:lnTo>
                  <a:lnTo>
                    <a:pt x="822" y="1502"/>
                  </a:lnTo>
                  <a:lnTo>
                    <a:pt x="829" y="1513"/>
                  </a:lnTo>
                  <a:lnTo>
                    <a:pt x="837" y="1524"/>
                  </a:lnTo>
                  <a:lnTo>
                    <a:pt x="846" y="1533"/>
                  </a:lnTo>
                  <a:lnTo>
                    <a:pt x="853" y="1540"/>
                  </a:lnTo>
                  <a:lnTo>
                    <a:pt x="860" y="1546"/>
                  </a:lnTo>
                  <a:lnTo>
                    <a:pt x="866" y="1547"/>
                  </a:lnTo>
                  <a:lnTo>
                    <a:pt x="877" y="1546"/>
                  </a:lnTo>
                  <a:lnTo>
                    <a:pt x="888" y="1542"/>
                  </a:lnTo>
                  <a:lnTo>
                    <a:pt x="894" y="1539"/>
                  </a:lnTo>
                  <a:lnTo>
                    <a:pt x="897" y="1537"/>
                  </a:lnTo>
                  <a:lnTo>
                    <a:pt x="900" y="1533"/>
                  </a:lnTo>
                  <a:lnTo>
                    <a:pt x="901" y="1529"/>
                  </a:lnTo>
                  <a:lnTo>
                    <a:pt x="900" y="1516"/>
                  </a:lnTo>
                  <a:lnTo>
                    <a:pt x="896" y="1495"/>
                  </a:lnTo>
                  <a:lnTo>
                    <a:pt x="892" y="1473"/>
                  </a:lnTo>
                  <a:lnTo>
                    <a:pt x="890" y="1454"/>
                  </a:lnTo>
                  <a:lnTo>
                    <a:pt x="888" y="1436"/>
                  </a:lnTo>
                  <a:lnTo>
                    <a:pt x="887" y="1416"/>
                  </a:lnTo>
                  <a:lnTo>
                    <a:pt x="886" y="1407"/>
                  </a:lnTo>
                  <a:lnTo>
                    <a:pt x="887" y="1399"/>
                  </a:lnTo>
                  <a:lnTo>
                    <a:pt x="888" y="1393"/>
                  </a:lnTo>
                  <a:lnTo>
                    <a:pt x="890" y="1392"/>
                  </a:lnTo>
                  <a:lnTo>
                    <a:pt x="892" y="1390"/>
                  </a:lnTo>
                  <a:lnTo>
                    <a:pt x="900" y="1389"/>
                  </a:lnTo>
                  <a:lnTo>
                    <a:pt x="916" y="1390"/>
                  </a:lnTo>
                  <a:lnTo>
                    <a:pt x="962" y="1396"/>
                  </a:lnTo>
                  <a:lnTo>
                    <a:pt x="1011" y="1402"/>
                  </a:lnTo>
                  <a:lnTo>
                    <a:pt x="1049" y="1409"/>
                  </a:lnTo>
                  <a:lnTo>
                    <a:pt x="1066" y="1411"/>
                  </a:lnTo>
                  <a:lnTo>
                    <a:pt x="1086" y="1412"/>
                  </a:lnTo>
                  <a:lnTo>
                    <a:pt x="1138" y="1415"/>
                  </a:lnTo>
                  <a:lnTo>
                    <a:pt x="1186" y="1415"/>
                  </a:lnTo>
                  <a:lnTo>
                    <a:pt x="1216" y="1415"/>
                  </a:lnTo>
                  <a:lnTo>
                    <a:pt x="1223" y="1412"/>
                  </a:lnTo>
                  <a:lnTo>
                    <a:pt x="1231" y="1409"/>
                  </a:lnTo>
                  <a:lnTo>
                    <a:pt x="1240" y="1402"/>
                  </a:lnTo>
                  <a:lnTo>
                    <a:pt x="1248" y="1396"/>
                  </a:lnTo>
                  <a:lnTo>
                    <a:pt x="1254" y="1388"/>
                  </a:lnTo>
                  <a:lnTo>
                    <a:pt x="1261" y="1381"/>
                  </a:lnTo>
                  <a:lnTo>
                    <a:pt x="1266" y="1374"/>
                  </a:lnTo>
                  <a:lnTo>
                    <a:pt x="1269" y="1368"/>
                  </a:lnTo>
                  <a:lnTo>
                    <a:pt x="1270" y="1357"/>
                  </a:lnTo>
                  <a:lnTo>
                    <a:pt x="1271" y="1343"/>
                  </a:lnTo>
                  <a:lnTo>
                    <a:pt x="1270" y="1330"/>
                  </a:lnTo>
                  <a:lnTo>
                    <a:pt x="1269" y="1319"/>
                  </a:lnTo>
                  <a:close/>
                  <a:moveTo>
                    <a:pt x="953" y="1247"/>
                  </a:moveTo>
                  <a:lnTo>
                    <a:pt x="953" y="1247"/>
                  </a:lnTo>
                  <a:lnTo>
                    <a:pt x="934" y="1247"/>
                  </a:lnTo>
                  <a:lnTo>
                    <a:pt x="906" y="1243"/>
                  </a:lnTo>
                  <a:lnTo>
                    <a:pt x="879" y="1240"/>
                  </a:lnTo>
                  <a:lnTo>
                    <a:pt x="869" y="1240"/>
                  </a:lnTo>
                  <a:lnTo>
                    <a:pt x="860" y="1240"/>
                  </a:lnTo>
                  <a:lnTo>
                    <a:pt x="896" y="1163"/>
                  </a:lnTo>
                  <a:lnTo>
                    <a:pt x="900" y="1154"/>
                  </a:lnTo>
                  <a:lnTo>
                    <a:pt x="903" y="1151"/>
                  </a:lnTo>
                  <a:lnTo>
                    <a:pt x="906" y="1149"/>
                  </a:lnTo>
                  <a:lnTo>
                    <a:pt x="910" y="1147"/>
                  </a:lnTo>
                  <a:lnTo>
                    <a:pt x="914" y="1149"/>
                  </a:lnTo>
                  <a:lnTo>
                    <a:pt x="918" y="1151"/>
                  </a:lnTo>
                  <a:lnTo>
                    <a:pt x="922" y="1158"/>
                  </a:lnTo>
                  <a:lnTo>
                    <a:pt x="935" y="1176"/>
                  </a:lnTo>
                  <a:lnTo>
                    <a:pt x="954" y="1200"/>
                  </a:lnTo>
                  <a:lnTo>
                    <a:pt x="981" y="1234"/>
                  </a:lnTo>
                  <a:lnTo>
                    <a:pt x="983" y="1237"/>
                  </a:lnTo>
                  <a:lnTo>
                    <a:pt x="983" y="1239"/>
                  </a:lnTo>
                  <a:lnTo>
                    <a:pt x="980" y="1242"/>
                  </a:lnTo>
                  <a:lnTo>
                    <a:pt x="976" y="1243"/>
                  </a:lnTo>
                  <a:lnTo>
                    <a:pt x="966" y="1246"/>
                  </a:lnTo>
                  <a:lnTo>
                    <a:pt x="953" y="124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3491" name="Groupe 2053"/>
          <p:cNvGrpSpPr>
            <a:grpSpLocks/>
          </p:cNvGrpSpPr>
          <p:nvPr/>
        </p:nvGrpSpPr>
        <p:grpSpPr bwMode="auto">
          <a:xfrm>
            <a:off x="6732588" y="1538288"/>
            <a:ext cx="1717675" cy="4406900"/>
            <a:chOff x="5903913" y="2455863"/>
            <a:chExt cx="1385887" cy="3556000"/>
          </a:xfrm>
        </p:grpSpPr>
        <p:sp>
          <p:nvSpPr>
            <p:cNvPr id="63493" name="Freeform 18"/>
            <p:cNvSpPr>
              <a:spLocks/>
            </p:cNvSpPr>
            <p:nvPr/>
          </p:nvSpPr>
          <p:spPr bwMode="auto">
            <a:xfrm>
              <a:off x="5903913" y="2455863"/>
              <a:ext cx="220663" cy="247650"/>
            </a:xfrm>
            <a:custGeom>
              <a:avLst/>
              <a:gdLst>
                <a:gd name="T0" fmla="*/ 2147483647 w 139"/>
                <a:gd name="T1" fmla="*/ 2147483647 h 156"/>
                <a:gd name="T2" fmla="*/ 2147483647 w 139"/>
                <a:gd name="T3" fmla="*/ 2147483647 h 156"/>
                <a:gd name="T4" fmla="*/ 2147483647 w 139"/>
                <a:gd name="T5" fmla="*/ 2147483647 h 156"/>
                <a:gd name="T6" fmla="*/ 0 w 139"/>
                <a:gd name="T7" fmla="*/ 2147483647 h 156"/>
                <a:gd name="T8" fmla="*/ 0 w 139"/>
                <a:gd name="T9" fmla="*/ 2147483647 h 156"/>
                <a:gd name="T10" fmla="*/ 2147483647 w 139"/>
                <a:gd name="T11" fmla="*/ 2147483647 h 156"/>
                <a:gd name="T12" fmla="*/ 2147483647 w 139"/>
                <a:gd name="T13" fmla="*/ 2147483647 h 156"/>
                <a:gd name="T14" fmla="*/ 2147483647 w 139"/>
                <a:gd name="T15" fmla="*/ 2147483647 h 156"/>
                <a:gd name="T16" fmla="*/ 2147483647 w 139"/>
                <a:gd name="T17" fmla="*/ 2147483647 h 156"/>
                <a:gd name="T18" fmla="*/ 2147483647 w 139"/>
                <a:gd name="T19" fmla="*/ 2147483647 h 156"/>
                <a:gd name="T20" fmla="*/ 2147483647 w 139"/>
                <a:gd name="T21" fmla="*/ 2147483647 h 156"/>
                <a:gd name="T22" fmla="*/ 2147483647 w 139"/>
                <a:gd name="T23" fmla="*/ 2147483647 h 156"/>
                <a:gd name="T24" fmla="*/ 2147483647 w 139"/>
                <a:gd name="T25" fmla="*/ 2147483647 h 156"/>
                <a:gd name="T26" fmla="*/ 2147483647 w 139"/>
                <a:gd name="T27" fmla="*/ 2147483647 h 156"/>
                <a:gd name="T28" fmla="*/ 2147483647 w 139"/>
                <a:gd name="T29" fmla="*/ 0 h 156"/>
                <a:gd name="T30" fmla="*/ 2147483647 w 139"/>
                <a:gd name="T31" fmla="*/ 2147483647 h 156"/>
                <a:gd name="T32" fmla="*/ 2147483647 w 139"/>
                <a:gd name="T33" fmla="*/ 2147483647 h 156"/>
                <a:gd name="T34" fmla="*/ 2147483647 w 139"/>
                <a:gd name="T35" fmla="*/ 2147483647 h 156"/>
                <a:gd name="T36" fmla="*/ 2147483647 w 139"/>
                <a:gd name="T37" fmla="*/ 2147483647 h 156"/>
                <a:gd name="T38" fmla="*/ 2147483647 w 139"/>
                <a:gd name="T39" fmla="*/ 2147483647 h 156"/>
                <a:gd name="T40" fmla="*/ 2147483647 w 139"/>
                <a:gd name="T41" fmla="*/ 2147483647 h 156"/>
                <a:gd name="T42" fmla="*/ 2147483647 w 139"/>
                <a:gd name="T43" fmla="*/ 2147483647 h 156"/>
                <a:gd name="T44" fmla="*/ 2147483647 w 139"/>
                <a:gd name="T45" fmla="*/ 2147483647 h 156"/>
                <a:gd name="T46" fmla="*/ 2147483647 w 139"/>
                <a:gd name="T47" fmla="*/ 2147483647 h 156"/>
                <a:gd name="T48" fmla="*/ 2147483647 w 139"/>
                <a:gd name="T49" fmla="*/ 2147483647 h 156"/>
                <a:gd name="T50" fmla="*/ 2147483647 w 139"/>
                <a:gd name="T51" fmla="*/ 2147483647 h 156"/>
                <a:gd name="T52" fmla="*/ 2147483647 w 139"/>
                <a:gd name="T53" fmla="*/ 2147483647 h 156"/>
                <a:gd name="T54" fmla="*/ 2147483647 w 139"/>
                <a:gd name="T55" fmla="*/ 2147483647 h 156"/>
                <a:gd name="T56" fmla="*/ 2147483647 w 139"/>
                <a:gd name="T57" fmla="*/ 2147483647 h 156"/>
                <a:gd name="T58" fmla="*/ 2147483647 w 139"/>
                <a:gd name="T59" fmla="*/ 2147483647 h 156"/>
                <a:gd name="T60" fmla="*/ 2147483647 w 139"/>
                <a:gd name="T61" fmla="*/ 2147483647 h 156"/>
                <a:gd name="T62" fmla="*/ 2147483647 w 139"/>
                <a:gd name="T63" fmla="*/ 2147483647 h 156"/>
                <a:gd name="T64" fmla="*/ 2147483647 w 139"/>
                <a:gd name="T65" fmla="*/ 2147483647 h 156"/>
                <a:gd name="T66" fmla="*/ 2147483647 w 139"/>
                <a:gd name="T67" fmla="*/ 2147483647 h 156"/>
                <a:gd name="T68" fmla="*/ 2147483647 w 139"/>
                <a:gd name="T69" fmla="*/ 2147483647 h 156"/>
                <a:gd name="T70" fmla="*/ 2147483647 w 139"/>
                <a:gd name="T71" fmla="*/ 2147483647 h 156"/>
                <a:gd name="T72" fmla="*/ 2147483647 w 139"/>
                <a:gd name="T73" fmla="*/ 2147483647 h 156"/>
                <a:gd name="T74" fmla="*/ 2147483647 w 139"/>
                <a:gd name="T75" fmla="*/ 2147483647 h 15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39"/>
                <a:gd name="T115" fmla="*/ 0 h 156"/>
                <a:gd name="T116" fmla="*/ 139 w 139"/>
                <a:gd name="T117" fmla="*/ 156 h 15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39" h="156">
                  <a:moveTo>
                    <a:pt x="31" y="156"/>
                  </a:moveTo>
                  <a:lnTo>
                    <a:pt x="31" y="156"/>
                  </a:lnTo>
                  <a:lnTo>
                    <a:pt x="23" y="124"/>
                  </a:lnTo>
                  <a:lnTo>
                    <a:pt x="16" y="99"/>
                  </a:lnTo>
                  <a:lnTo>
                    <a:pt x="12" y="83"/>
                  </a:lnTo>
                  <a:lnTo>
                    <a:pt x="4" y="58"/>
                  </a:lnTo>
                  <a:lnTo>
                    <a:pt x="0" y="46"/>
                  </a:lnTo>
                  <a:lnTo>
                    <a:pt x="0" y="39"/>
                  </a:lnTo>
                  <a:lnTo>
                    <a:pt x="1" y="28"/>
                  </a:lnTo>
                  <a:lnTo>
                    <a:pt x="3" y="23"/>
                  </a:lnTo>
                  <a:lnTo>
                    <a:pt x="4" y="19"/>
                  </a:lnTo>
                  <a:lnTo>
                    <a:pt x="12" y="15"/>
                  </a:lnTo>
                  <a:lnTo>
                    <a:pt x="14" y="14"/>
                  </a:lnTo>
                  <a:lnTo>
                    <a:pt x="16" y="12"/>
                  </a:lnTo>
                  <a:lnTo>
                    <a:pt x="16" y="8"/>
                  </a:lnTo>
                  <a:lnTo>
                    <a:pt x="18" y="6"/>
                  </a:lnTo>
                  <a:lnTo>
                    <a:pt x="21" y="4"/>
                  </a:lnTo>
                  <a:lnTo>
                    <a:pt x="23" y="4"/>
                  </a:lnTo>
                  <a:lnTo>
                    <a:pt x="34" y="4"/>
                  </a:lnTo>
                  <a:lnTo>
                    <a:pt x="39" y="4"/>
                  </a:lnTo>
                  <a:lnTo>
                    <a:pt x="42" y="4"/>
                  </a:lnTo>
                  <a:lnTo>
                    <a:pt x="44" y="1"/>
                  </a:lnTo>
                  <a:lnTo>
                    <a:pt x="48" y="1"/>
                  </a:lnTo>
                  <a:lnTo>
                    <a:pt x="56" y="0"/>
                  </a:lnTo>
                  <a:lnTo>
                    <a:pt x="61" y="1"/>
                  </a:lnTo>
                  <a:lnTo>
                    <a:pt x="66" y="3"/>
                  </a:lnTo>
                  <a:lnTo>
                    <a:pt x="74" y="8"/>
                  </a:lnTo>
                  <a:lnTo>
                    <a:pt x="78" y="13"/>
                  </a:lnTo>
                  <a:lnTo>
                    <a:pt x="79" y="17"/>
                  </a:lnTo>
                  <a:lnTo>
                    <a:pt x="79" y="22"/>
                  </a:lnTo>
                  <a:lnTo>
                    <a:pt x="78" y="34"/>
                  </a:lnTo>
                  <a:lnTo>
                    <a:pt x="78" y="37"/>
                  </a:lnTo>
                  <a:lnTo>
                    <a:pt x="79" y="39"/>
                  </a:lnTo>
                  <a:lnTo>
                    <a:pt x="95" y="36"/>
                  </a:lnTo>
                  <a:lnTo>
                    <a:pt x="104" y="35"/>
                  </a:lnTo>
                  <a:lnTo>
                    <a:pt x="110" y="32"/>
                  </a:lnTo>
                  <a:lnTo>
                    <a:pt x="114" y="28"/>
                  </a:lnTo>
                  <a:lnTo>
                    <a:pt x="118" y="23"/>
                  </a:lnTo>
                  <a:lnTo>
                    <a:pt x="122" y="18"/>
                  </a:lnTo>
                  <a:lnTo>
                    <a:pt x="124" y="14"/>
                  </a:lnTo>
                  <a:lnTo>
                    <a:pt x="128" y="14"/>
                  </a:lnTo>
                  <a:lnTo>
                    <a:pt x="133" y="15"/>
                  </a:lnTo>
                  <a:lnTo>
                    <a:pt x="137" y="17"/>
                  </a:lnTo>
                  <a:lnTo>
                    <a:pt x="139" y="18"/>
                  </a:lnTo>
                  <a:lnTo>
                    <a:pt x="139" y="21"/>
                  </a:lnTo>
                  <a:lnTo>
                    <a:pt x="136" y="26"/>
                  </a:lnTo>
                  <a:lnTo>
                    <a:pt x="129" y="35"/>
                  </a:lnTo>
                  <a:lnTo>
                    <a:pt x="119" y="48"/>
                  </a:lnTo>
                  <a:lnTo>
                    <a:pt x="109" y="67"/>
                  </a:lnTo>
                  <a:lnTo>
                    <a:pt x="97" y="88"/>
                  </a:lnTo>
                  <a:lnTo>
                    <a:pt x="95" y="97"/>
                  </a:lnTo>
                  <a:lnTo>
                    <a:pt x="93" y="110"/>
                  </a:lnTo>
                  <a:lnTo>
                    <a:pt x="91" y="121"/>
                  </a:lnTo>
                  <a:lnTo>
                    <a:pt x="91" y="131"/>
                  </a:lnTo>
                  <a:lnTo>
                    <a:pt x="91" y="132"/>
                  </a:lnTo>
                  <a:lnTo>
                    <a:pt x="89" y="133"/>
                  </a:lnTo>
                  <a:lnTo>
                    <a:pt x="82" y="137"/>
                  </a:lnTo>
                  <a:lnTo>
                    <a:pt x="61" y="146"/>
                  </a:lnTo>
                  <a:lnTo>
                    <a:pt x="31" y="156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4" name="Freeform 19"/>
            <p:cNvSpPr>
              <a:spLocks/>
            </p:cNvSpPr>
            <p:nvPr/>
          </p:nvSpPr>
          <p:spPr bwMode="auto">
            <a:xfrm>
              <a:off x="7108825" y="2528888"/>
              <a:ext cx="180975" cy="258763"/>
            </a:xfrm>
            <a:custGeom>
              <a:avLst/>
              <a:gdLst>
                <a:gd name="T0" fmla="*/ 0 w 114"/>
                <a:gd name="T1" fmla="*/ 2147483647 h 163"/>
                <a:gd name="T2" fmla="*/ 0 w 114"/>
                <a:gd name="T3" fmla="*/ 2147483647 h 163"/>
                <a:gd name="T4" fmla="*/ 2147483647 w 114"/>
                <a:gd name="T5" fmla="*/ 2147483647 h 163"/>
                <a:gd name="T6" fmla="*/ 2147483647 w 114"/>
                <a:gd name="T7" fmla="*/ 2147483647 h 163"/>
                <a:gd name="T8" fmla="*/ 2147483647 w 114"/>
                <a:gd name="T9" fmla="*/ 2147483647 h 163"/>
                <a:gd name="T10" fmla="*/ 2147483647 w 114"/>
                <a:gd name="T11" fmla="*/ 2147483647 h 163"/>
                <a:gd name="T12" fmla="*/ 2147483647 w 114"/>
                <a:gd name="T13" fmla="*/ 2147483647 h 163"/>
                <a:gd name="T14" fmla="*/ 2147483647 w 114"/>
                <a:gd name="T15" fmla="*/ 2147483647 h 163"/>
                <a:gd name="T16" fmla="*/ 2147483647 w 114"/>
                <a:gd name="T17" fmla="*/ 2147483647 h 163"/>
                <a:gd name="T18" fmla="*/ 2147483647 w 114"/>
                <a:gd name="T19" fmla="*/ 2147483647 h 163"/>
                <a:gd name="T20" fmla="*/ 2147483647 w 114"/>
                <a:gd name="T21" fmla="*/ 2147483647 h 163"/>
                <a:gd name="T22" fmla="*/ 2147483647 w 114"/>
                <a:gd name="T23" fmla="*/ 2147483647 h 163"/>
                <a:gd name="T24" fmla="*/ 2147483647 w 114"/>
                <a:gd name="T25" fmla="*/ 2147483647 h 163"/>
                <a:gd name="T26" fmla="*/ 2147483647 w 114"/>
                <a:gd name="T27" fmla="*/ 2147483647 h 163"/>
                <a:gd name="T28" fmla="*/ 2147483647 w 114"/>
                <a:gd name="T29" fmla="*/ 2147483647 h 163"/>
                <a:gd name="T30" fmla="*/ 2147483647 w 114"/>
                <a:gd name="T31" fmla="*/ 2147483647 h 163"/>
                <a:gd name="T32" fmla="*/ 2147483647 w 114"/>
                <a:gd name="T33" fmla="*/ 2147483647 h 163"/>
                <a:gd name="T34" fmla="*/ 2147483647 w 114"/>
                <a:gd name="T35" fmla="*/ 2147483647 h 163"/>
                <a:gd name="T36" fmla="*/ 2147483647 w 114"/>
                <a:gd name="T37" fmla="*/ 2147483647 h 163"/>
                <a:gd name="T38" fmla="*/ 2147483647 w 114"/>
                <a:gd name="T39" fmla="*/ 2147483647 h 163"/>
                <a:gd name="T40" fmla="*/ 2147483647 w 114"/>
                <a:gd name="T41" fmla="*/ 0 h 163"/>
                <a:gd name="T42" fmla="*/ 2147483647 w 114"/>
                <a:gd name="T43" fmla="*/ 0 h 163"/>
                <a:gd name="T44" fmla="*/ 2147483647 w 114"/>
                <a:gd name="T45" fmla="*/ 2147483647 h 163"/>
                <a:gd name="T46" fmla="*/ 2147483647 w 114"/>
                <a:gd name="T47" fmla="*/ 2147483647 h 163"/>
                <a:gd name="T48" fmla="*/ 2147483647 w 114"/>
                <a:gd name="T49" fmla="*/ 2147483647 h 163"/>
                <a:gd name="T50" fmla="*/ 2147483647 w 114"/>
                <a:gd name="T51" fmla="*/ 2147483647 h 163"/>
                <a:gd name="T52" fmla="*/ 2147483647 w 114"/>
                <a:gd name="T53" fmla="*/ 2147483647 h 163"/>
                <a:gd name="T54" fmla="*/ 2147483647 w 114"/>
                <a:gd name="T55" fmla="*/ 2147483647 h 163"/>
                <a:gd name="T56" fmla="*/ 2147483647 w 114"/>
                <a:gd name="T57" fmla="*/ 2147483647 h 163"/>
                <a:gd name="T58" fmla="*/ 2147483647 w 114"/>
                <a:gd name="T59" fmla="*/ 2147483647 h 163"/>
                <a:gd name="T60" fmla="*/ 2147483647 w 114"/>
                <a:gd name="T61" fmla="*/ 2147483647 h 163"/>
                <a:gd name="T62" fmla="*/ 2147483647 w 114"/>
                <a:gd name="T63" fmla="*/ 2147483647 h 163"/>
                <a:gd name="T64" fmla="*/ 2147483647 w 114"/>
                <a:gd name="T65" fmla="*/ 2147483647 h 163"/>
                <a:gd name="T66" fmla="*/ 2147483647 w 114"/>
                <a:gd name="T67" fmla="*/ 2147483647 h 163"/>
                <a:gd name="T68" fmla="*/ 2147483647 w 114"/>
                <a:gd name="T69" fmla="*/ 2147483647 h 163"/>
                <a:gd name="T70" fmla="*/ 2147483647 w 114"/>
                <a:gd name="T71" fmla="*/ 2147483647 h 163"/>
                <a:gd name="T72" fmla="*/ 2147483647 w 114"/>
                <a:gd name="T73" fmla="*/ 2147483647 h 163"/>
                <a:gd name="T74" fmla="*/ 2147483647 w 114"/>
                <a:gd name="T75" fmla="*/ 2147483647 h 163"/>
                <a:gd name="T76" fmla="*/ 2147483647 w 114"/>
                <a:gd name="T77" fmla="*/ 2147483647 h 163"/>
                <a:gd name="T78" fmla="*/ 2147483647 w 114"/>
                <a:gd name="T79" fmla="*/ 2147483647 h 163"/>
                <a:gd name="T80" fmla="*/ 2147483647 w 114"/>
                <a:gd name="T81" fmla="*/ 2147483647 h 163"/>
                <a:gd name="T82" fmla="*/ 2147483647 w 114"/>
                <a:gd name="T83" fmla="*/ 2147483647 h 163"/>
                <a:gd name="T84" fmla="*/ 2147483647 w 114"/>
                <a:gd name="T85" fmla="*/ 2147483647 h 163"/>
                <a:gd name="T86" fmla="*/ 2147483647 w 114"/>
                <a:gd name="T87" fmla="*/ 2147483647 h 163"/>
                <a:gd name="T88" fmla="*/ 2147483647 w 114"/>
                <a:gd name="T89" fmla="*/ 2147483647 h 163"/>
                <a:gd name="T90" fmla="*/ 2147483647 w 114"/>
                <a:gd name="T91" fmla="*/ 2147483647 h 163"/>
                <a:gd name="T92" fmla="*/ 2147483647 w 114"/>
                <a:gd name="T93" fmla="*/ 2147483647 h 163"/>
                <a:gd name="T94" fmla="*/ 2147483647 w 114"/>
                <a:gd name="T95" fmla="*/ 2147483647 h 163"/>
                <a:gd name="T96" fmla="*/ 2147483647 w 114"/>
                <a:gd name="T97" fmla="*/ 2147483647 h 163"/>
                <a:gd name="T98" fmla="*/ 2147483647 w 114"/>
                <a:gd name="T99" fmla="*/ 2147483647 h 163"/>
                <a:gd name="T100" fmla="*/ 2147483647 w 114"/>
                <a:gd name="T101" fmla="*/ 2147483647 h 163"/>
                <a:gd name="T102" fmla="*/ 2147483647 w 114"/>
                <a:gd name="T103" fmla="*/ 2147483647 h 163"/>
                <a:gd name="T104" fmla="*/ 2147483647 w 114"/>
                <a:gd name="T105" fmla="*/ 2147483647 h 163"/>
                <a:gd name="T106" fmla="*/ 2147483647 w 114"/>
                <a:gd name="T107" fmla="*/ 2147483647 h 163"/>
                <a:gd name="T108" fmla="*/ 2147483647 w 114"/>
                <a:gd name="T109" fmla="*/ 2147483647 h 163"/>
                <a:gd name="T110" fmla="*/ 2147483647 w 114"/>
                <a:gd name="T111" fmla="*/ 2147483647 h 163"/>
                <a:gd name="T112" fmla="*/ 2147483647 w 114"/>
                <a:gd name="T113" fmla="*/ 2147483647 h 163"/>
                <a:gd name="T114" fmla="*/ 2147483647 w 114"/>
                <a:gd name="T115" fmla="*/ 2147483647 h 163"/>
                <a:gd name="T116" fmla="*/ 2147483647 w 114"/>
                <a:gd name="T117" fmla="*/ 2147483647 h 163"/>
                <a:gd name="T118" fmla="*/ 0 w 114"/>
                <a:gd name="T119" fmla="*/ 2147483647 h 16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14"/>
                <a:gd name="T181" fmla="*/ 0 h 163"/>
                <a:gd name="T182" fmla="*/ 114 w 114"/>
                <a:gd name="T183" fmla="*/ 163 h 16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14" h="163">
                  <a:moveTo>
                    <a:pt x="0" y="140"/>
                  </a:moveTo>
                  <a:lnTo>
                    <a:pt x="0" y="140"/>
                  </a:lnTo>
                  <a:lnTo>
                    <a:pt x="8" y="117"/>
                  </a:lnTo>
                  <a:lnTo>
                    <a:pt x="13" y="97"/>
                  </a:lnTo>
                  <a:lnTo>
                    <a:pt x="16" y="85"/>
                  </a:lnTo>
                  <a:lnTo>
                    <a:pt x="14" y="74"/>
                  </a:lnTo>
                  <a:lnTo>
                    <a:pt x="13" y="61"/>
                  </a:lnTo>
                  <a:lnTo>
                    <a:pt x="8" y="41"/>
                  </a:lnTo>
                  <a:lnTo>
                    <a:pt x="8" y="38"/>
                  </a:lnTo>
                  <a:lnTo>
                    <a:pt x="8" y="34"/>
                  </a:lnTo>
                  <a:lnTo>
                    <a:pt x="11" y="29"/>
                  </a:lnTo>
                  <a:lnTo>
                    <a:pt x="14" y="22"/>
                  </a:lnTo>
                  <a:lnTo>
                    <a:pt x="20" y="19"/>
                  </a:lnTo>
                  <a:lnTo>
                    <a:pt x="34" y="10"/>
                  </a:lnTo>
                  <a:lnTo>
                    <a:pt x="47" y="3"/>
                  </a:lnTo>
                  <a:lnTo>
                    <a:pt x="51" y="2"/>
                  </a:lnTo>
                  <a:lnTo>
                    <a:pt x="56" y="0"/>
                  </a:lnTo>
                  <a:lnTo>
                    <a:pt x="60" y="0"/>
                  </a:lnTo>
                  <a:lnTo>
                    <a:pt x="61" y="2"/>
                  </a:lnTo>
                  <a:lnTo>
                    <a:pt x="61" y="3"/>
                  </a:lnTo>
                  <a:lnTo>
                    <a:pt x="62" y="6"/>
                  </a:lnTo>
                  <a:lnTo>
                    <a:pt x="62" y="7"/>
                  </a:lnTo>
                  <a:lnTo>
                    <a:pt x="66" y="10"/>
                  </a:lnTo>
                  <a:lnTo>
                    <a:pt x="74" y="11"/>
                  </a:lnTo>
                  <a:lnTo>
                    <a:pt x="82" y="11"/>
                  </a:lnTo>
                  <a:lnTo>
                    <a:pt x="86" y="13"/>
                  </a:lnTo>
                  <a:lnTo>
                    <a:pt x="88" y="15"/>
                  </a:lnTo>
                  <a:lnTo>
                    <a:pt x="88" y="17"/>
                  </a:lnTo>
                  <a:lnTo>
                    <a:pt x="91" y="21"/>
                  </a:lnTo>
                  <a:lnTo>
                    <a:pt x="93" y="24"/>
                  </a:lnTo>
                  <a:lnTo>
                    <a:pt x="96" y="26"/>
                  </a:lnTo>
                  <a:lnTo>
                    <a:pt x="100" y="26"/>
                  </a:lnTo>
                  <a:lnTo>
                    <a:pt x="102" y="30"/>
                  </a:lnTo>
                  <a:lnTo>
                    <a:pt x="105" y="33"/>
                  </a:lnTo>
                  <a:lnTo>
                    <a:pt x="106" y="37"/>
                  </a:lnTo>
                  <a:lnTo>
                    <a:pt x="108" y="39"/>
                  </a:lnTo>
                  <a:lnTo>
                    <a:pt x="110" y="44"/>
                  </a:lnTo>
                  <a:lnTo>
                    <a:pt x="113" y="50"/>
                  </a:lnTo>
                  <a:lnTo>
                    <a:pt x="114" y="52"/>
                  </a:lnTo>
                  <a:lnTo>
                    <a:pt x="113" y="53"/>
                  </a:lnTo>
                  <a:lnTo>
                    <a:pt x="83" y="81"/>
                  </a:lnTo>
                  <a:lnTo>
                    <a:pt x="78" y="87"/>
                  </a:lnTo>
                  <a:lnTo>
                    <a:pt x="69" y="100"/>
                  </a:lnTo>
                  <a:lnTo>
                    <a:pt x="57" y="122"/>
                  </a:lnTo>
                  <a:lnTo>
                    <a:pt x="56" y="131"/>
                  </a:lnTo>
                  <a:lnTo>
                    <a:pt x="56" y="145"/>
                  </a:lnTo>
                  <a:lnTo>
                    <a:pt x="57" y="163"/>
                  </a:lnTo>
                  <a:lnTo>
                    <a:pt x="0" y="140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5" name="Freeform 20"/>
            <p:cNvSpPr>
              <a:spLocks/>
            </p:cNvSpPr>
            <p:nvPr/>
          </p:nvSpPr>
          <p:spPr bwMode="auto">
            <a:xfrm>
              <a:off x="6381750" y="2895600"/>
              <a:ext cx="314325" cy="441325"/>
            </a:xfrm>
            <a:custGeom>
              <a:avLst/>
              <a:gdLst>
                <a:gd name="T0" fmla="*/ 2147483647 w 198"/>
                <a:gd name="T1" fmla="*/ 2147483647 h 278"/>
                <a:gd name="T2" fmla="*/ 2147483647 w 198"/>
                <a:gd name="T3" fmla="*/ 2147483647 h 278"/>
                <a:gd name="T4" fmla="*/ 2147483647 w 198"/>
                <a:gd name="T5" fmla="*/ 2147483647 h 278"/>
                <a:gd name="T6" fmla="*/ 0 w 198"/>
                <a:gd name="T7" fmla="*/ 2147483647 h 278"/>
                <a:gd name="T8" fmla="*/ 0 w 198"/>
                <a:gd name="T9" fmla="*/ 2147483647 h 278"/>
                <a:gd name="T10" fmla="*/ 2147483647 w 198"/>
                <a:gd name="T11" fmla="*/ 2147483647 h 278"/>
                <a:gd name="T12" fmla="*/ 2147483647 w 198"/>
                <a:gd name="T13" fmla="*/ 2147483647 h 278"/>
                <a:gd name="T14" fmla="*/ 2147483647 w 198"/>
                <a:gd name="T15" fmla="*/ 2147483647 h 278"/>
                <a:gd name="T16" fmla="*/ 2147483647 w 198"/>
                <a:gd name="T17" fmla="*/ 2147483647 h 278"/>
                <a:gd name="T18" fmla="*/ 2147483647 w 198"/>
                <a:gd name="T19" fmla="*/ 2147483647 h 278"/>
                <a:gd name="T20" fmla="*/ 2147483647 w 198"/>
                <a:gd name="T21" fmla="*/ 2147483647 h 278"/>
                <a:gd name="T22" fmla="*/ 2147483647 w 198"/>
                <a:gd name="T23" fmla="*/ 2147483647 h 278"/>
                <a:gd name="T24" fmla="*/ 2147483647 w 198"/>
                <a:gd name="T25" fmla="*/ 2147483647 h 278"/>
                <a:gd name="T26" fmla="*/ 2147483647 w 198"/>
                <a:gd name="T27" fmla="*/ 2147483647 h 278"/>
                <a:gd name="T28" fmla="*/ 2147483647 w 198"/>
                <a:gd name="T29" fmla="*/ 2147483647 h 278"/>
                <a:gd name="T30" fmla="*/ 2147483647 w 198"/>
                <a:gd name="T31" fmla="*/ 2147483647 h 278"/>
                <a:gd name="T32" fmla="*/ 2147483647 w 198"/>
                <a:gd name="T33" fmla="*/ 2147483647 h 278"/>
                <a:gd name="T34" fmla="*/ 2147483647 w 198"/>
                <a:gd name="T35" fmla="*/ 2147483647 h 278"/>
                <a:gd name="T36" fmla="*/ 2147483647 w 198"/>
                <a:gd name="T37" fmla="*/ 2147483647 h 278"/>
                <a:gd name="T38" fmla="*/ 2147483647 w 198"/>
                <a:gd name="T39" fmla="*/ 2147483647 h 278"/>
                <a:gd name="T40" fmla="*/ 2147483647 w 198"/>
                <a:gd name="T41" fmla="*/ 0 h 278"/>
                <a:gd name="T42" fmla="*/ 2147483647 w 198"/>
                <a:gd name="T43" fmla="*/ 0 h 278"/>
                <a:gd name="T44" fmla="*/ 2147483647 w 198"/>
                <a:gd name="T45" fmla="*/ 2147483647 h 278"/>
                <a:gd name="T46" fmla="*/ 2147483647 w 198"/>
                <a:gd name="T47" fmla="*/ 2147483647 h 278"/>
                <a:gd name="T48" fmla="*/ 2147483647 w 198"/>
                <a:gd name="T49" fmla="*/ 2147483647 h 278"/>
                <a:gd name="T50" fmla="*/ 2147483647 w 198"/>
                <a:gd name="T51" fmla="*/ 2147483647 h 278"/>
                <a:gd name="T52" fmla="*/ 2147483647 w 198"/>
                <a:gd name="T53" fmla="*/ 2147483647 h 278"/>
                <a:gd name="T54" fmla="*/ 2147483647 w 198"/>
                <a:gd name="T55" fmla="*/ 2147483647 h 278"/>
                <a:gd name="T56" fmla="*/ 2147483647 w 198"/>
                <a:gd name="T57" fmla="*/ 2147483647 h 278"/>
                <a:gd name="T58" fmla="*/ 2147483647 w 198"/>
                <a:gd name="T59" fmla="*/ 2147483647 h 278"/>
                <a:gd name="T60" fmla="*/ 2147483647 w 198"/>
                <a:gd name="T61" fmla="*/ 2147483647 h 278"/>
                <a:gd name="T62" fmla="*/ 2147483647 w 198"/>
                <a:gd name="T63" fmla="*/ 2147483647 h 278"/>
                <a:gd name="T64" fmla="*/ 2147483647 w 198"/>
                <a:gd name="T65" fmla="*/ 2147483647 h 278"/>
                <a:gd name="T66" fmla="*/ 2147483647 w 198"/>
                <a:gd name="T67" fmla="*/ 2147483647 h 278"/>
                <a:gd name="T68" fmla="*/ 2147483647 w 198"/>
                <a:gd name="T69" fmla="*/ 2147483647 h 278"/>
                <a:gd name="T70" fmla="*/ 2147483647 w 198"/>
                <a:gd name="T71" fmla="*/ 2147483647 h 278"/>
                <a:gd name="T72" fmla="*/ 2147483647 w 198"/>
                <a:gd name="T73" fmla="*/ 2147483647 h 278"/>
                <a:gd name="T74" fmla="*/ 2147483647 w 198"/>
                <a:gd name="T75" fmla="*/ 2147483647 h 278"/>
                <a:gd name="T76" fmla="*/ 2147483647 w 198"/>
                <a:gd name="T77" fmla="*/ 2147483647 h 278"/>
                <a:gd name="T78" fmla="*/ 2147483647 w 198"/>
                <a:gd name="T79" fmla="*/ 2147483647 h 278"/>
                <a:gd name="T80" fmla="*/ 2147483647 w 198"/>
                <a:gd name="T81" fmla="*/ 2147483647 h 278"/>
                <a:gd name="T82" fmla="*/ 2147483647 w 198"/>
                <a:gd name="T83" fmla="*/ 2147483647 h 278"/>
                <a:gd name="T84" fmla="*/ 2147483647 w 198"/>
                <a:gd name="T85" fmla="*/ 2147483647 h 278"/>
                <a:gd name="T86" fmla="*/ 2147483647 w 198"/>
                <a:gd name="T87" fmla="*/ 2147483647 h 278"/>
                <a:gd name="T88" fmla="*/ 2147483647 w 198"/>
                <a:gd name="T89" fmla="*/ 2147483647 h 278"/>
                <a:gd name="T90" fmla="*/ 2147483647 w 198"/>
                <a:gd name="T91" fmla="*/ 2147483647 h 278"/>
                <a:gd name="T92" fmla="*/ 2147483647 w 198"/>
                <a:gd name="T93" fmla="*/ 2147483647 h 278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98"/>
                <a:gd name="T142" fmla="*/ 0 h 278"/>
                <a:gd name="T143" fmla="*/ 198 w 198"/>
                <a:gd name="T144" fmla="*/ 278 h 278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98" h="278">
                  <a:moveTo>
                    <a:pt x="7" y="108"/>
                  </a:moveTo>
                  <a:lnTo>
                    <a:pt x="7" y="108"/>
                  </a:lnTo>
                  <a:lnTo>
                    <a:pt x="2" y="89"/>
                  </a:lnTo>
                  <a:lnTo>
                    <a:pt x="0" y="75"/>
                  </a:lnTo>
                  <a:lnTo>
                    <a:pt x="0" y="68"/>
                  </a:lnTo>
                  <a:lnTo>
                    <a:pt x="2" y="64"/>
                  </a:lnTo>
                  <a:lnTo>
                    <a:pt x="12" y="45"/>
                  </a:lnTo>
                  <a:lnTo>
                    <a:pt x="17" y="35"/>
                  </a:lnTo>
                  <a:lnTo>
                    <a:pt x="21" y="31"/>
                  </a:lnTo>
                  <a:lnTo>
                    <a:pt x="24" y="28"/>
                  </a:lnTo>
                  <a:lnTo>
                    <a:pt x="34" y="26"/>
                  </a:lnTo>
                  <a:lnTo>
                    <a:pt x="50" y="23"/>
                  </a:lnTo>
                  <a:lnTo>
                    <a:pt x="64" y="19"/>
                  </a:lnTo>
                  <a:lnTo>
                    <a:pt x="69" y="18"/>
                  </a:lnTo>
                  <a:lnTo>
                    <a:pt x="72" y="16"/>
                  </a:lnTo>
                  <a:lnTo>
                    <a:pt x="86" y="6"/>
                  </a:lnTo>
                  <a:lnTo>
                    <a:pt x="95" y="1"/>
                  </a:lnTo>
                  <a:lnTo>
                    <a:pt x="100" y="0"/>
                  </a:lnTo>
                  <a:lnTo>
                    <a:pt x="117" y="6"/>
                  </a:lnTo>
                  <a:lnTo>
                    <a:pt x="136" y="15"/>
                  </a:lnTo>
                  <a:lnTo>
                    <a:pt x="140" y="16"/>
                  </a:lnTo>
                  <a:lnTo>
                    <a:pt x="144" y="22"/>
                  </a:lnTo>
                  <a:lnTo>
                    <a:pt x="156" y="35"/>
                  </a:lnTo>
                  <a:lnTo>
                    <a:pt x="172" y="54"/>
                  </a:lnTo>
                  <a:lnTo>
                    <a:pt x="176" y="59"/>
                  </a:lnTo>
                  <a:lnTo>
                    <a:pt x="185" y="69"/>
                  </a:lnTo>
                  <a:lnTo>
                    <a:pt x="194" y="82"/>
                  </a:lnTo>
                  <a:lnTo>
                    <a:pt x="197" y="88"/>
                  </a:lnTo>
                  <a:lnTo>
                    <a:pt x="198" y="93"/>
                  </a:lnTo>
                  <a:lnTo>
                    <a:pt x="198" y="125"/>
                  </a:lnTo>
                  <a:lnTo>
                    <a:pt x="198" y="157"/>
                  </a:lnTo>
                  <a:lnTo>
                    <a:pt x="197" y="168"/>
                  </a:lnTo>
                  <a:lnTo>
                    <a:pt x="196" y="182"/>
                  </a:lnTo>
                  <a:lnTo>
                    <a:pt x="191" y="204"/>
                  </a:lnTo>
                  <a:lnTo>
                    <a:pt x="185" y="219"/>
                  </a:lnTo>
                  <a:lnTo>
                    <a:pt x="175" y="244"/>
                  </a:lnTo>
                  <a:lnTo>
                    <a:pt x="160" y="278"/>
                  </a:lnTo>
                  <a:lnTo>
                    <a:pt x="7" y="108"/>
                  </a:lnTo>
                  <a:close/>
                </a:path>
              </a:pathLst>
            </a:custGeom>
            <a:solidFill>
              <a:srgbClr val="56361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6" name="Freeform 21"/>
            <p:cNvSpPr>
              <a:spLocks/>
            </p:cNvSpPr>
            <p:nvPr/>
          </p:nvSpPr>
          <p:spPr bwMode="auto">
            <a:xfrm>
              <a:off x="6124575" y="4092575"/>
              <a:ext cx="896938" cy="1919288"/>
            </a:xfrm>
            <a:custGeom>
              <a:avLst/>
              <a:gdLst>
                <a:gd name="T0" fmla="*/ 2147483647 w 565"/>
                <a:gd name="T1" fmla="*/ 2147483647 h 1209"/>
                <a:gd name="T2" fmla="*/ 2147483647 w 565"/>
                <a:gd name="T3" fmla="*/ 2147483647 h 1209"/>
                <a:gd name="T4" fmla="*/ 0 w 565"/>
                <a:gd name="T5" fmla="*/ 2147483647 h 1209"/>
                <a:gd name="T6" fmla="*/ 2147483647 w 565"/>
                <a:gd name="T7" fmla="*/ 2147483647 h 1209"/>
                <a:gd name="T8" fmla="*/ 2147483647 w 565"/>
                <a:gd name="T9" fmla="*/ 2147483647 h 1209"/>
                <a:gd name="T10" fmla="*/ 2147483647 w 565"/>
                <a:gd name="T11" fmla="*/ 2147483647 h 1209"/>
                <a:gd name="T12" fmla="*/ 2147483647 w 565"/>
                <a:gd name="T13" fmla="*/ 2147483647 h 1209"/>
                <a:gd name="T14" fmla="*/ 2147483647 w 565"/>
                <a:gd name="T15" fmla="*/ 2147483647 h 1209"/>
                <a:gd name="T16" fmla="*/ 2147483647 w 565"/>
                <a:gd name="T17" fmla="*/ 2147483647 h 1209"/>
                <a:gd name="T18" fmla="*/ 2147483647 w 565"/>
                <a:gd name="T19" fmla="*/ 2147483647 h 1209"/>
                <a:gd name="T20" fmla="*/ 2147483647 w 565"/>
                <a:gd name="T21" fmla="*/ 2147483647 h 1209"/>
                <a:gd name="T22" fmla="*/ 2147483647 w 565"/>
                <a:gd name="T23" fmla="*/ 2147483647 h 1209"/>
                <a:gd name="T24" fmla="*/ 2147483647 w 565"/>
                <a:gd name="T25" fmla="*/ 2147483647 h 1209"/>
                <a:gd name="T26" fmla="*/ 2147483647 w 565"/>
                <a:gd name="T27" fmla="*/ 2147483647 h 1209"/>
                <a:gd name="T28" fmla="*/ 2147483647 w 565"/>
                <a:gd name="T29" fmla="*/ 2147483647 h 1209"/>
                <a:gd name="T30" fmla="*/ 2147483647 w 565"/>
                <a:gd name="T31" fmla="*/ 2147483647 h 1209"/>
                <a:gd name="T32" fmla="*/ 2147483647 w 565"/>
                <a:gd name="T33" fmla="*/ 2147483647 h 1209"/>
                <a:gd name="T34" fmla="*/ 2147483647 w 565"/>
                <a:gd name="T35" fmla="*/ 2147483647 h 1209"/>
                <a:gd name="T36" fmla="*/ 2147483647 w 565"/>
                <a:gd name="T37" fmla="*/ 2147483647 h 1209"/>
                <a:gd name="T38" fmla="*/ 2147483647 w 565"/>
                <a:gd name="T39" fmla="*/ 2147483647 h 1209"/>
                <a:gd name="T40" fmla="*/ 2147483647 w 565"/>
                <a:gd name="T41" fmla="*/ 2147483647 h 1209"/>
                <a:gd name="T42" fmla="*/ 2147483647 w 565"/>
                <a:gd name="T43" fmla="*/ 2147483647 h 1209"/>
                <a:gd name="T44" fmla="*/ 2147483647 w 565"/>
                <a:gd name="T45" fmla="*/ 2147483647 h 1209"/>
                <a:gd name="T46" fmla="*/ 2147483647 w 565"/>
                <a:gd name="T47" fmla="*/ 2147483647 h 1209"/>
                <a:gd name="T48" fmla="*/ 2147483647 w 565"/>
                <a:gd name="T49" fmla="*/ 2147483647 h 1209"/>
                <a:gd name="T50" fmla="*/ 2147483647 w 565"/>
                <a:gd name="T51" fmla="*/ 2147483647 h 1209"/>
                <a:gd name="T52" fmla="*/ 2147483647 w 565"/>
                <a:gd name="T53" fmla="*/ 2147483647 h 1209"/>
                <a:gd name="T54" fmla="*/ 2147483647 w 565"/>
                <a:gd name="T55" fmla="*/ 2147483647 h 1209"/>
                <a:gd name="T56" fmla="*/ 2147483647 w 565"/>
                <a:gd name="T57" fmla="*/ 2147483647 h 1209"/>
                <a:gd name="T58" fmla="*/ 2147483647 w 565"/>
                <a:gd name="T59" fmla="*/ 2147483647 h 1209"/>
                <a:gd name="T60" fmla="*/ 2147483647 w 565"/>
                <a:gd name="T61" fmla="*/ 2147483647 h 1209"/>
                <a:gd name="T62" fmla="*/ 2147483647 w 565"/>
                <a:gd name="T63" fmla="*/ 2147483647 h 1209"/>
                <a:gd name="T64" fmla="*/ 2147483647 w 565"/>
                <a:gd name="T65" fmla="*/ 2147483647 h 1209"/>
                <a:gd name="T66" fmla="*/ 2147483647 w 565"/>
                <a:gd name="T67" fmla="*/ 2147483647 h 1209"/>
                <a:gd name="T68" fmla="*/ 2147483647 w 565"/>
                <a:gd name="T69" fmla="*/ 2147483647 h 1209"/>
                <a:gd name="T70" fmla="*/ 2147483647 w 565"/>
                <a:gd name="T71" fmla="*/ 2147483647 h 1209"/>
                <a:gd name="T72" fmla="*/ 2147483647 w 565"/>
                <a:gd name="T73" fmla="*/ 2147483647 h 1209"/>
                <a:gd name="T74" fmla="*/ 2147483647 w 565"/>
                <a:gd name="T75" fmla="*/ 2147483647 h 1209"/>
                <a:gd name="T76" fmla="*/ 2147483647 w 565"/>
                <a:gd name="T77" fmla="*/ 2147483647 h 1209"/>
                <a:gd name="T78" fmla="*/ 2147483647 w 565"/>
                <a:gd name="T79" fmla="*/ 2147483647 h 1209"/>
                <a:gd name="T80" fmla="*/ 2147483647 w 565"/>
                <a:gd name="T81" fmla="*/ 2147483647 h 1209"/>
                <a:gd name="T82" fmla="*/ 2147483647 w 565"/>
                <a:gd name="T83" fmla="*/ 2147483647 h 1209"/>
                <a:gd name="T84" fmla="*/ 2147483647 w 565"/>
                <a:gd name="T85" fmla="*/ 2147483647 h 1209"/>
                <a:gd name="T86" fmla="*/ 2147483647 w 565"/>
                <a:gd name="T87" fmla="*/ 2147483647 h 1209"/>
                <a:gd name="T88" fmla="*/ 2147483647 w 565"/>
                <a:gd name="T89" fmla="*/ 2147483647 h 1209"/>
                <a:gd name="T90" fmla="*/ 2147483647 w 565"/>
                <a:gd name="T91" fmla="*/ 2147483647 h 1209"/>
                <a:gd name="T92" fmla="*/ 2147483647 w 565"/>
                <a:gd name="T93" fmla="*/ 2147483647 h 1209"/>
                <a:gd name="T94" fmla="*/ 2147483647 w 565"/>
                <a:gd name="T95" fmla="*/ 2147483647 h 1209"/>
                <a:gd name="T96" fmla="*/ 2147483647 w 565"/>
                <a:gd name="T97" fmla="*/ 2147483647 h 1209"/>
                <a:gd name="T98" fmla="*/ 2147483647 w 565"/>
                <a:gd name="T99" fmla="*/ 2147483647 h 1209"/>
                <a:gd name="T100" fmla="*/ 2147483647 w 565"/>
                <a:gd name="T101" fmla="*/ 2147483647 h 1209"/>
                <a:gd name="T102" fmla="*/ 2147483647 w 565"/>
                <a:gd name="T103" fmla="*/ 2147483647 h 1209"/>
                <a:gd name="T104" fmla="*/ 2147483647 w 565"/>
                <a:gd name="T105" fmla="*/ 2147483647 h 1209"/>
                <a:gd name="T106" fmla="*/ 2147483647 w 565"/>
                <a:gd name="T107" fmla="*/ 2147483647 h 1209"/>
                <a:gd name="T108" fmla="*/ 2147483647 w 565"/>
                <a:gd name="T109" fmla="*/ 2147483647 h 1209"/>
                <a:gd name="T110" fmla="*/ 2147483647 w 565"/>
                <a:gd name="T111" fmla="*/ 2147483647 h 1209"/>
                <a:gd name="T112" fmla="*/ 2147483647 w 565"/>
                <a:gd name="T113" fmla="*/ 2147483647 h 1209"/>
                <a:gd name="T114" fmla="*/ 2147483647 w 565"/>
                <a:gd name="T115" fmla="*/ 2147483647 h 1209"/>
                <a:gd name="T116" fmla="*/ 2147483647 w 565"/>
                <a:gd name="T117" fmla="*/ 2147483647 h 1209"/>
                <a:gd name="T118" fmla="*/ 2147483647 w 565"/>
                <a:gd name="T119" fmla="*/ 2147483647 h 1209"/>
                <a:gd name="T120" fmla="*/ 2147483647 w 565"/>
                <a:gd name="T121" fmla="*/ 2147483647 h 1209"/>
                <a:gd name="T122" fmla="*/ 2147483647 w 565"/>
                <a:gd name="T123" fmla="*/ 2147483647 h 120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565"/>
                <a:gd name="T187" fmla="*/ 0 h 1209"/>
                <a:gd name="T188" fmla="*/ 565 w 565"/>
                <a:gd name="T189" fmla="*/ 1209 h 120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565" h="1209">
                  <a:moveTo>
                    <a:pt x="62" y="0"/>
                  </a:moveTo>
                  <a:lnTo>
                    <a:pt x="62" y="0"/>
                  </a:lnTo>
                  <a:lnTo>
                    <a:pt x="51" y="24"/>
                  </a:lnTo>
                  <a:lnTo>
                    <a:pt x="44" y="46"/>
                  </a:lnTo>
                  <a:lnTo>
                    <a:pt x="38" y="63"/>
                  </a:lnTo>
                  <a:lnTo>
                    <a:pt x="29" y="84"/>
                  </a:lnTo>
                  <a:lnTo>
                    <a:pt x="16" y="113"/>
                  </a:lnTo>
                  <a:lnTo>
                    <a:pt x="5" y="143"/>
                  </a:lnTo>
                  <a:lnTo>
                    <a:pt x="1" y="155"/>
                  </a:lnTo>
                  <a:lnTo>
                    <a:pt x="0" y="164"/>
                  </a:lnTo>
                  <a:lnTo>
                    <a:pt x="0" y="200"/>
                  </a:lnTo>
                  <a:lnTo>
                    <a:pt x="3" y="265"/>
                  </a:lnTo>
                  <a:lnTo>
                    <a:pt x="7" y="341"/>
                  </a:lnTo>
                  <a:lnTo>
                    <a:pt x="10" y="376"/>
                  </a:lnTo>
                  <a:lnTo>
                    <a:pt x="14" y="407"/>
                  </a:lnTo>
                  <a:lnTo>
                    <a:pt x="16" y="433"/>
                  </a:lnTo>
                  <a:lnTo>
                    <a:pt x="22" y="455"/>
                  </a:lnTo>
                  <a:lnTo>
                    <a:pt x="29" y="491"/>
                  </a:lnTo>
                  <a:lnTo>
                    <a:pt x="32" y="508"/>
                  </a:lnTo>
                  <a:lnTo>
                    <a:pt x="36" y="526"/>
                  </a:lnTo>
                  <a:lnTo>
                    <a:pt x="37" y="545"/>
                  </a:lnTo>
                  <a:lnTo>
                    <a:pt x="38" y="569"/>
                  </a:lnTo>
                  <a:lnTo>
                    <a:pt x="40" y="641"/>
                  </a:lnTo>
                  <a:lnTo>
                    <a:pt x="45" y="734"/>
                  </a:lnTo>
                  <a:lnTo>
                    <a:pt x="51" y="866"/>
                  </a:lnTo>
                  <a:lnTo>
                    <a:pt x="53" y="875"/>
                  </a:lnTo>
                  <a:lnTo>
                    <a:pt x="55" y="884"/>
                  </a:lnTo>
                  <a:lnTo>
                    <a:pt x="62" y="902"/>
                  </a:lnTo>
                  <a:lnTo>
                    <a:pt x="68" y="916"/>
                  </a:lnTo>
                  <a:lnTo>
                    <a:pt x="71" y="925"/>
                  </a:lnTo>
                  <a:lnTo>
                    <a:pt x="73" y="1009"/>
                  </a:lnTo>
                  <a:lnTo>
                    <a:pt x="75" y="1097"/>
                  </a:lnTo>
                  <a:lnTo>
                    <a:pt x="76" y="1103"/>
                  </a:lnTo>
                  <a:lnTo>
                    <a:pt x="77" y="1108"/>
                  </a:lnTo>
                  <a:lnTo>
                    <a:pt x="82" y="1117"/>
                  </a:lnTo>
                  <a:lnTo>
                    <a:pt x="94" y="1130"/>
                  </a:lnTo>
                  <a:lnTo>
                    <a:pt x="95" y="1136"/>
                  </a:lnTo>
                  <a:lnTo>
                    <a:pt x="95" y="1144"/>
                  </a:lnTo>
                  <a:lnTo>
                    <a:pt x="95" y="1153"/>
                  </a:lnTo>
                  <a:lnTo>
                    <a:pt x="94" y="1159"/>
                  </a:lnTo>
                  <a:lnTo>
                    <a:pt x="90" y="1166"/>
                  </a:lnTo>
                  <a:lnTo>
                    <a:pt x="85" y="1171"/>
                  </a:lnTo>
                  <a:lnTo>
                    <a:pt x="81" y="1178"/>
                  </a:lnTo>
                  <a:lnTo>
                    <a:pt x="81" y="1181"/>
                  </a:lnTo>
                  <a:lnTo>
                    <a:pt x="81" y="1184"/>
                  </a:lnTo>
                  <a:lnTo>
                    <a:pt x="82" y="1187"/>
                  </a:lnTo>
                  <a:lnTo>
                    <a:pt x="85" y="1189"/>
                  </a:lnTo>
                  <a:lnTo>
                    <a:pt x="93" y="1196"/>
                  </a:lnTo>
                  <a:lnTo>
                    <a:pt x="102" y="1201"/>
                  </a:lnTo>
                  <a:lnTo>
                    <a:pt x="107" y="1202"/>
                  </a:lnTo>
                  <a:lnTo>
                    <a:pt x="111" y="1203"/>
                  </a:lnTo>
                  <a:lnTo>
                    <a:pt x="134" y="1203"/>
                  </a:lnTo>
                  <a:lnTo>
                    <a:pt x="159" y="1203"/>
                  </a:lnTo>
                  <a:lnTo>
                    <a:pt x="165" y="1201"/>
                  </a:lnTo>
                  <a:lnTo>
                    <a:pt x="173" y="1197"/>
                  </a:lnTo>
                  <a:lnTo>
                    <a:pt x="175" y="1194"/>
                  </a:lnTo>
                  <a:lnTo>
                    <a:pt x="178" y="1191"/>
                  </a:lnTo>
                  <a:lnTo>
                    <a:pt x="179" y="1187"/>
                  </a:lnTo>
                  <a:lnTo>
                    <a:pt x="179" y="1181"/>
                  </a:lnTo>
                  <a:lnTo>
                    <a:pt x="181" y="1172"/>
                  </a:lnTo>
                  <a:lnTo>
                    <a:pt x="184" y="1163"/>
                  </a:lnTo>
                  <a:lnTo>
                    <a:pt x="187" y="1156"/>
                  </a:lnTo>
                  <a:lnTo>
                    <a:pt x="188" y="1152"/>
                  </a:lnTo>
                  <a:lnTo>
                    <a:pt x="188" y="1147"/>
                  </a:lnTo>
                  <a:lnTo>
                    <a:pt x="188" y="1136"/>
                  </a:lnTo>
                  <a:lnTo>
                    <a:pt x="191" y="1125"/>
                  </a:lnTo>
                  <a:lnTo>
                    <a:pt x="195" y="1108"/>
                  </a:lnTo>
                  <a:lnTo>
                    <a:pt x="197" y="1094"/>
                  </a:lnTo>
                  <a:lnTo>
                    <a:pt x="199" y="1064"/>
                  </a:lnTo>
                  <a:lnTo>
                    <a:pt x="200" y="1030"/>
                  </a:lnTo>
                  <a:lnTo>
                    <a:pt x="200" y="998"/>
                  </a:lnTo>
                  <a:lnTo>
                    <a:pt x="195" y="909"/>
                  </a:lnTo>
                  <a:lnTo>
                    <a:pt x="192" y="858"/>
                  </a:lnTo>
                  <a:lnTo>
                    <a:pt x="191" y="822"/>
                  </a:lnTo>
                  <a:lnTo>
                    <a:pt x="192" y="743"/>
                  </a:lnTo>
                  <a:lnTo>
                    <a:pt x="194" y="697"/>
                  </a:lnTo>
                  <a:lnTo>
                    <a:pt x="195" y="658"/>
                  </a:lnTo>
                  <a:lnTo>
                    <a:pt x="199" y="594"/>
                  </a:lnTo>
                  <a:lnTo>
                    <a:pt x="199" y="570"/>
                  </a:lnTo>
                  <a:lnTo>
                    <a:pt x="200" y="557"/>
                  </a:lnTo>
                  <a:lnTo>
                    <a:pt x="214" y="501"/>
                  </a:lnTo>
                  <a:lnTo>
                    <a:pt x="226" y="446"/>
                  </a:lnTo>
                  <a:lnTo>
                    <a:pt x="226" y="434"/>
                  </a:lnTo>
                  <a:lnTo>
                    <a:pt x="225" y="419"/>
                  </a:lnTo>
                  <a:lnTo>
                    <a:pt x="221" y="393"/>
                  </a:lnTo>
                  <a:lnTo>
                    <a:pt x="222" y="381"/>
                  </a:lnTo>
                  <a:lnTo>
                    <a:pt x="223" y="371"/>
                  </a:lnTo>
                  <a:lnTo>
                    <a:pt x="225" y="372"/>
                  </a:lnTo>
                  <a:lnTo>
                    <a:pt x="228" y="377"/>
                  </a:lnTo>
                  <a:lnTo>
                    <a:pt x="239" y="395"/>
                  </a:lnTo>
                  <a:lnTo>
                    <a:pt x="250" y="419"/>
                  </a:lnTo>
                  <a:lnTo>
                    <a:pt x="256" y="429"/>
                  </a:lnTo>
                  <a:lnTo>
                    <a:pt x="258" y="438"/>
                  </a:lnTo>
                  <a:lnTo>
                    <a:pt x="272" y="496"/>
                  </a:lnTo>
                  <a:lnTo>
                    <a:pt x="280" y="531"/>
                  </a:lnTo>
                  <a:lnTo>
                    <a:pt x="285" y="553"/>
                  </a:lnTo>
                  <a:lnTo>
                    <a:pt x="289" y="574"/>
                  </a:lnTo>
                  <a:lnTo>
                    <a:pt x="297" y="602"/>
                  </a:lnTo>
                  <a:lnTo>
                    <a:pt x="311" y="647"/>
                  </a:lnTo>
                  <a:lnTo>
                    <a:pt x="314" y="653"/>
                  </a:lnTo>
                  <a:lnTo>
                    <a:pt x="318" y="660"/>
                  </a:lnTo>
                  <a:lnTo>
                    <a:pt x="331" y="678"/>
                  </a:lnTo>
                  <a:lnTo>
                    <a:pt x="342" y="695"/>
                  </a:lnTo>
                  <a:lnTo>
                    <a:pt x="346" y="703"/>
                  </a:lnTo>
                  <a:lnTo>
                    <a:pt x="347" y="708"/>
                  </a:lnTo>
                  <a:lnTo>
                    <a:pt x="358" y="757"/>
                  </a:lnTo>
                  <a:lnTo>
                    <a:pt x="365" y="788"/>
                  </a:lnTo>
                  <a:lnTo>
                    <a:pt x="368" y="808"/>
                  </a:lnTo>
                  <a:lnTo>
                    <a:pt x="371" y="849"/>
                  </a:lnTo>
                  <a:lnTo>
                    <a:pt x="372" y="876"/>
                  </a:lnTo>
                  <a:lnTo>
                    <a:pt x="372" y="893"/>
                  </a:lnTo>
                  <a:lnTo>
                    <a:pt x="367" y="931"/>
                  </a:lnTo>
                  <a:lnTo>
                    <a:pt x="363" y="964"/>
                  </a:lnTo>
                  <a:lnTo>
                    <a:pt x="363" y="982"/>
                  </a:lnTo>
                  <a:lnTo>
                    <a:pt x="363" y="994"/>
                  </a:lnTo>
                  <a:lnTo>
                    <a:pt x="362" y="1000"/>
                  </a:lnTo>
                  <a:lnTo>
                    <a:pt x="355" y="1009"/>
                  </a:lnTo>
                  <a:lnTo>
                    <a:pt x="343" y="1026"/>
                  </a:lnTo>
                  <a:lnTo>
                    <a:pt x="325" y="1052"/>
                  </a:lnTo>
                  <a:lnTo>
                    <a:pt x="322" y="1059"/>
                  </a:lnTo>
                  <a:lnTo>
                    <a:pt x="319" y="1068"/>
                  </a:lnTo>
                  <a:lnTo>
                    <a:pt x="319" y="1072"/>
                  </a:lnTo>
                  <a:lnTo>
                    <a:pt x="319" y="1075"/>
                  </a:lnTo>
                  <a:lnTo>
                    <a:pt x="320" y="1079"/>
                  </a:lnTo>
                  <a:lnTo>
                    <a:pt x="323" y="1083"/>
                  </a:lnTo>
                  <a:lnTo>
                    <a:pt x="346" y="1103"/>
                  </a:lnTo>
                  <a:lnTo>
                    <a:pt x="359" y="1113"/>
                  </a:lnTo>
                  <a:lnTo>
                    <a:pt x="364" y="1117"/>
                  </a:lnTo>
                  <a:lnTo>
                    <a:pt x="368" y="1118"/>
                  </a:lnTo>
                  <a:lnTo>
                    <a:pt x="373" y="1117"/>
                  </a:lnTo>
                  <a:lnTo>
                    <a:pt x="380" y="1116"/>
                  </a:lnTo>
                  <a:lnTo>
                    <a:pt x="384" y="1114"/>
                  </a:lnTo>
                  <a:lnTo>
                    <a:pt x="387" y="1113"/>
                  </a:lnTo>
                  <a:lnTo>
                    <a:pt x="400" y="1128"/>
                  </a:lnTo>
                  <a:lnTo>
                    <a:pt x="408" y="1140"/>
                  </a:lnTo>
                  <a:lnTo>
                    <a:pt x="415" y="1149"/>
                  </a:lnTo>
                  <a:lnTo>
                    <a:pt x="416" y="1153"/>
                  </a:lnTo>
                  <a:lnTo>
                    <a:pt x="421" y="1159"/>
                  </a:lnTo>
                  <a:lnTo>
                    <a:pt x="433" y="1172"/>
                  </a:lnTo>
                  <a:lnTo>
                    <a:pt x="446" y="1184"/>
                  </a:lnTo>
                  <a:lnTo>
                    <a:pt x="456" y="1192"/>
                  </a:lnTo>
                  <a:lnTo>
                    <a:pt x="466" y="1196"/>
                  </a:lnTo>
                  <a:lnTo>
                    <a:pt x="481" y="1202"/>
                  </a:lnTo>
                  <a:lnTo>
                    <a:pt x="495" y="1206"/>
                  </a:lnTo>
                  <a:lnTo>
                    <a:pt x="503" y="1207"/>
                  </a:lnTo>
                  <a:lnTo>
                    <a:pt x="508" y="1209"/>
                  </a:lnTo>
                  <a:lnTo>
                    <a:pt x="522" y="1207"/>
                  </a:lnTo>
                  <a:lnTo>
                    <a:pt x="537" y="1205"/>
                  </a:lnTo>
                  <a:lnTo>
                    <a:pt x="561" y="1202"/>
                  </a:lnTo>
                  <a:lnTo>
                    <a:pt x="563" y="1201"/>
                  </a:lnTo>
                  <a:lnTo>
                    <a:pt x="565" y="1198"/>
                  </a:lnTo>
                  <a:lnTo>
                    <a:pt x="565" y="1188"/>
                  </a:lnTo>
                  <a:lnTo>
                    <a:pt x="563" y="1178"/>
                  </a:lnTo>
                  <a:lnTo>
                    <a:pt x="561" y="1171"/>
                  </a:lnTo>
                  <a:lnTo>
                    <a:pt x="558" y="1167"/>
                  </a:lnTo>
                  <a:lnTo>
                    <a:pt x="554" y="1163"/>
                  </a:lnTo>
                  <a:lnTo>
                    <a:pt x="541" y="1154"/>
                  </a:lnTo>
                  <a:lnTo>
                    <a:pt x="527" y="1145"/>
                  </a:lnTo>
                  <a:lnTo>
                    <a:pt x="518" y="1138"/>
                  </a:lnTo>
                  <a:lnTo>
                    <a:pt x="510" y="1126"/>
                  </a:lnTo>
                  <a:lnTo>
                    <a:pt x="500" y="1109"/>
                  </a:lnTo>
                  <a:lnTo>
                    <a:pt x="491" y="1091"/>
                  </a:lnTo>
                  <a:lnTo>
                    <a:pt x="487" y="1079"/>
                  </a:lnTo>
                  <a:lnTo>
                    <a:pt x="486" y="1059"/>
                  </a:lnTo>
                  <a:lnTo>
                    <a:pt x="486" y="1021"/>
                  </a:lnTo>
                  <a:lnTo>
                    <a:pt x="487" y="940"/>
                  </a:lnTo>
                  <a:lnTo>
                    <a:pt x="488" y="918"/>
                  </a:lnTo>
                  <a:lnTo>
                    <a:pt x="491" y="889"/>
                  </a:lnTo>
                  <a:lnTo>
                    <a:pt x="500" y="819"/>
                  </a:lnTo>
                  <a:lnTo>
                    <a:pt x="515" y="712"/>
                  </a:lnTo>
                  <a:lnTo>
                    <a:pt x="515" y="699"/>
                  </a:lnTo>
                  <a:lnTo>
                    <a:pt x="515" y="686"/>
                  </a:lnTo>
                  <a:lnTo>
                    <a:pt x="514" y="655"/>
                  </a:lnTo>
                  <a:lnTo>
                    <a:pt x="512" y="628"/>
                  </a:lnTo>
                  <a:lnTo>
                    <a:pt x="509" y="610"/>
                  </a:lnTo>
                  <a:lnTo>
                    <a:pt x="488" y="512"/>
                  </a:lnTo>
                  <a:lnTo>
                    <a:pt x="474" y="446"/>
                  </a:lnTo>
                  <a:lnTo>
                    <a:pt x="465" y="403"/>
                  </a:lnTo>
                  <a:lnTo>
                    <a:pt x="460" y="375"/>
                  </a:lnTo>
                  <a:lnTo>
                    <a:pt x="453" y="342"/>
                  </a:lnTo>
                  <a:lnTo>
                    <a:pt x="446" y="315"/>
                  </a:lnTo>
                  <a:lnTo>
                    <a:pt x="443" y="305"/>
                  </a:lnTo>
                  <a:lnTo>
                    <a:pt x="440" y="300"/>
                  </a:lnTo>
                  <a:lnTo>
                    <a:pt x="435" y="291"/>
                  </a:lnTo>
                  <a:lnTo>
                    <a:pt x="431" y="278"/>
                  </a:lnTo>
                  <a:lnTo>
                    <a:pt x="424" y="257"/>
                  </a:lnTo>
                  <a:lnTo>
                    <a:pt x="422" y="247"/>
                  </a:lnTo>
                  <a:lnTo>
                    <a:pt x="421" y="234"/>
                  </a:lnTo>
                  <a:lnTo>
                    <a:pt x="420" y="218"/>
                  </a:lnTo>
                  <a:lnTo>
                    <a:pt x="421" y="206"/>
                  </a:lnTo>
                  <a:lnTo>
                    <a:pt x="421" y="200"/>
                  </a:lnTo>
                  <a:lnTo>
                    <a:pt x="421" y="191"/>
                  </a:lnTo>
                  <a:lnTo>
                    <a:pt x="417" y="166"/>
                  </a:lnTo>
                  <a:lnTo>
                    <a:pt x="408" y="128"/>
                  </a:lnTo>
                  <a:lnTo>
                    <a:pt x="406" y="116"/>
                  </a:lnTo>
                  <a:lnTo>
                    <a:pt x="399" y="100"/>
                  </a:lnTo>
                  <a:lnTo>
                    <a:pt x="394" y="85"/>
                  </a:lnTo>
                  <a:lnTo>
                    <a:pt x="390" y="76"/>
                  </a:lnTo>
                  <a:lnTo>
                    <a:pt x="380" y="19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7" name="Freeform 22"/>
            <p:cNvSpPr>
              <a:spLocks/>
            </p:cNvSpPr>
            <p:nvPr/>
          </p:nvSpPr>
          <p:spPr bwMode="auto">
            <a:xfrm>
              <a:off x="6378575" y="2940050"/>
              <a:ext cx="295275" cy="482600"/>
            </a:xfrm>
            <a:custGeom>
              <a:avLst/>
              <a:gdLst>
                <a:gd name="T0" fmla="*/ 2147483647 w 186"/>
                <a:gd name="T1" fmla="*/ 2147483647 h 304"/>
                <a:gd name="T2" fmla="*/ 2147483647 w 186"/>
                <a:gd name="T3" fmla="*/ 2147483647 h 304"/>
                <a:gd name="T4" fmla="*/ 2147483647 w 186"/>
                <a:gd name="T5" fmla="*/ 2147483647 h 304"/>
                <a:gd name="T6" fmla="*/ 2147483647 w 186"/>
                <a:gd name="T7" fmla="*/ 2147483647 h 304"/>
                <a:gd name="T8" fmla="*/ 2147483647 w 186"/>
                <a:gd name="T9" fmla="*/ 2147483647 h 304"/>
                <a:gd name="T10" fmla="*/ 2147483647 w 186"/>
                <a:gd name="T11" fmla="*/ 2147483647 h 304"/>
                <a:gd name="T12" fmla="*/ 2147483647 w 186"/>
                <a:gd name="T13" fmla="*/ 2147483647 h 304"/>
                <a:gd name="T14" fmla="*/ 2147483647 w 186"/>
                <a:gd name="T15" fmla="*/ 2147483647 h 304"/>
                <a:gd name="T16" fmla="*/ 2147483647 w 186"/>
                <a:gd name="T17" fmla="*/ 2147483647 h 304"/>
                <a:gd name="T18" fmla="*/ 2147483647 w 186"/>
                <a:gd name="T19" fmla="*/ 0 h 304"/>
                <a:gd name="T20" fmla="*/ 2147483647 w 186"/>
                <a:gd name="T21" fmla="*/ 2147483647 h 304"/>
                <a:gd name="T22" fmla="*/ 2147483647 w 186"/>
                <a:gd name="T23" fmla="*/ 2147483647 h 304"/>
                <a:gd name="T24" fmla="*/ 2147483647 w 186"/>
                <a:gd name="T25" fmla="*/ 2147483647 h 304"/>
                <a:gd name="T26" fmla="*/ 2147483647 w 186"/>
                <a:gd name="T27" fmla="*/ 2147483647 h 304"/>
                <a:gd name="T28" fmla="*/ 2147483647 w 186"/>
                <a:gd name="T29" fmla="*/ 2147483647 h 304"/>
                <a:gd name="T30" fmla="*/ 2147483647 w 186"/>
                <a:gd name="T31" fmla="*/ 2147483647 h 304"/>
                <a:gd name="T32" fmla="*/ 2147483647 w 186"/>
                <a:gd name="T33" fmla="*/ 2147483647 h 304"/>
                <a:gd name="T34" fmla="*/ 2147483647 w 186"/>
                <a:gd name="T35" fmla="*/ 2147483647 h 304"/>
                <a:gd name="T36" fmla="*/ 2147483647 w 186"/>
                <a:gd name="T37" fmla="*/ 2147483647 h 304"/>
                <a:gd name="T38" fmla="*/ 0 w 186"/>
                <a:gd name="T39" fmla="*/ 2147483647 h 304"/>
                <a:gd name="T40" fmla="*/ 2147483647 w 186"/>
                <a:gd name="T41" fmla="*/ 2147483647 h 304"/>
                <a:gd name="T42" fmla="*/ 2147483647 w 186"/>
                <a:gd name="T43" fmla="*/ 2147483647 h 304"/>
                <a:gd name="T44" fmla="*/ 0 w 186"/>
                <a:gd name="T45" fmla="*/ 2147483647 h 304"/>
                <a:gd name="T46" fmla="*/ 0 w 186"/>
                <a:gd name="T47" fmla="*/ 2147483647 h 304"/>
                <a:gd name="T48" fmla="*/ 0 w 186"/>
                <a:gd name="T49" fmla="*/ 2147483647 h 304"/>
                <a:gd name="T50" fmla="*/ 2147483647 w 186"/>
                <a:gd name="T51" fmla="*/ 2147483647 h 304"/>
                <a:gd name="T52" fmla="*/ 2147483647 w 186"/>
                <a:gd name="T53" fmla="*/ 2147483647 h 304"/>
                <a:gd name="T54" fmla="*/ 2147483647 w 186"/>
                <a:gd name="T55" fmla="*/ 2147483647 h 304"/>
                <a:gd name="T56" fmla="*/ 2147483647 w 186"/>
                <a:gd name="T57" fmla="*/ 2147483647 h 304"/>
                <a:gd name="T58" fmla="*/ 2147483647 w 186"/>
                <a:gd name="T59" fmla="*/ 2147483647 h 304"/>
                <a:gd name="T60" fmla="*/ 2147483647 w 186"/>
                <a:gd name="T61" fmla="*/ 2147483647 h 304"/>
                <a:gd name="T62" fmla="*/ 2147483647 w 186"/>
                <a:gd name="T63" fmla="*/ 2147483647 h 304"/>
                <a:gd name="T64" fmla="*/ 2147483647 w 186"/>
                <a:gd name="T65" fmla="*/ 2147483647 h 304"/>
                <a:gd name="T66" fmla="*/ 2147483647 w 186"/>
                <a:gd name="T67" fmla="*/ 2147483647 h 304"/>
                <a:gd name="T68" fmla="*/ 2147483647 w 186"/>
                <a:gd name="T69" fmla="*/ 2147483647 h 304"/>
                <a:gd name="T70" fmla="*/ 2147483647 w 186"/>
                <a:gd name="T71" fmla="*/ 2147483647 h 304"/>
                <a:gd name="T72" fmla="*/ 2147483647 w 186"/>
                <a:gd name="T73" fmla="*/ 2147483647 h 304"/>
                <a:gd name="T74" fmla="*/ 2147483647 w 186"/>
                <a:gd name="T75" fmla="*/ 2147483647 h 304"/>
                <a:gd name="T76" fmla="*/ 2147483647 w 186"/>
                <a:gd name="T77" fmla="*/ 2147483647 h 304"/>
                <a:gd name="T78" fmla="*/ 2147483647 w 186"/>
                <a:gd name="T79" fmla="*/ 2147483647 h 304"/>
                <a:gd name="T80" fmla="*/ 2147483647 w 186"/>
                <a:gd name="T81" fmla="*/ 2147483647 h 304"/>
                <a:gd name="T82" fmla="*/ 2147483647 w 186"/>
                <a:gd name="T83" fmla="*/ 2147483647 h 304"/>
                <a:gd name="T84" fmla="*/ 2147483647 w 186"/>
                <a:gd name="T85" fmla="*/ 2147483647 h 304"/>
                <a:gd name="T86" fmla="*/ 2147483647 w 186"/>
                <a:gd name="T87" fmla="*/ 2147483647 h 304"/>
                <a:gd name="T88" fmla="*/ 2147483647 w 186"/>
                <a:gd name="T89" fmla="*/ 2147483647 h 304"/>
                <a:gd name="T90" fmla="*/ 2147483647 w 186"/>
                <a:gd name="T91" fmla="*/ 2147483647 h 304"/>
                <a:gd name="T92" fmla="*/ 2147483647 w 186"/>
                <a:gd name="T93" fmla="*/ 2147483647 h 30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86"/>
                <a:gd name="T142" fmla="*/ 0 h 304"/>
                <a:gd name="T143" fmla="*/ 186 w 186"/>
                <a:gd name="T144" fmla="*/ 304 h 30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86" h="304">
                  <a:moveTo>
                    <a:pt x="186" y="148"/>
                  </a:moveTo>
                  <a:lnTo>
                    <a:pt x="186" y="148"/>
                  </a:lnTo>
                  <a:lnTo>
                    <a:pt x="185" y="141"/>
                  </a:lnTo>
                  <a:lnTo>
                    <a:pt x="185" y="137"/>
                  </a:lnTo>
                  <a:lnTo>
                    <a:pt x="186" y="128"/>
                  </a:lnTo>
                  <a:lnTo>
                    <a:pt x="185" y="100"/>
                  </a:lnTo>
                  <a:lnTo>
                    <a:pt x="182" y="70"/>
                  </a:lnTo>
                  <a:lnTo>
                    <a:pt x="181" y="66"/>
                  </a:lnTo>
                  <a:lnTo>
                    <a:pt x="178" y="60"/>
                  </a:lnTo>
                  <a:lnTo>
                    <a:pt x="168" y="43"/>
                  </a:lnTo>
                  <a:lnTo>
                    <a:pt x="156" y="27"/>
                  </a:lnTo>
                  <a:lnTo>
                    <a:pt x="150" y="21"/>
                  </a:lnTo>
                  <a:lnTo>
                    <a:pt x="145" y="17"/>
                  </a:lnTo>
                  <a:lnTo>
                    <a:pt x="133" y="10"/>
                  </a:lnTo>
                  <a:lnTo>
                    <a:pt x="120" y="5"/>
                  </a:lnTo>
                  <a:lnTo>
                    <a:pt x="106" y="1"/>
                  </a:lnTo>
                  <a:lnTo>
                    <a:pt x="97" y="0"/>
                  </a:lnTo>
                  <a:lnTo>
                    <a:pt x="88" y="1"/>
                  </a:lnTo>
                  <a:lnTo>
                    <a:pt x="77" y="5"/>
                  </a:lnTo>
                  <a:lnTo>
                    <a:pt x="67" y="10"/>
                  </a:lnTo>
                  <a:lnTo>
                    <a:pt x="61" y="14"/>
                  </a:lnTo>
                  <a:lnTo>
                    <a:pt x="55" y="18"/>
                  </a:lnTo>
                  <a:lnTo>
                    <a:pt x="46" y="21"/>
                  </a:lnTo>
                  <a:lnTo>
                    <a:pt x="37" y="23"/>
                  </a:lnTo>
                  <a:lnTo>
                    <a:pt x="30" y="27"/>
                  </a:lnTo>
                  <a:lnTo>
                    <a:pt x="26" y="30"/>
                  </a:lnTo>
                  <a:lnTo>
                    <a:pt x="22" y="34"/>
                  </a:lnTo>
                  <a:lnTo>
                    <a:pt x="14" y="44"/>
                  </a:lnTo>
                  <a:lnTo>
                    <a:pt x="4" y="60"/>
                  </a:lnTo>
                  <a:lnTo>
                    <a:pt x="2" y="63"/>
                  </a:lnTo>
                  <a:lnTo>
                    <a:pt x="1" y="69"/>
                  </a:lnTo>
                  <a:lnTo>
                    <a:pt x="0" y="85"/>
                  </a:lnTo>
                  <a:lnTo>
                    <a:pt x="4" y="100"/>
                  </a:lnTo>
                  <a:lnTo>
                    <a:pt x="6" y="110"/>
                  </a:lnTo>
                  <a:lnTo>
                    <a:pt x="5" y="118"/>
                  </a:lnTo>
                  <a:lnTo>
                    <a:pt x="2" y="12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0" y="150"/>
                  </a:lnTo>
                  <a:lnTo>
                    <a:pt x="2" y="158"/>
                  </a:lnTo>
                  <a:lnTo>
                    <a:pt x="6" y="163"/>
                  </a:lnTo>
                  <a:lnTo>
                    <a:pt x="8" y="166"/>
                  </a:lnTo>
                  <a:lnTo>
                    <a:pt x="9" y="171"/>
                  </a:lnTo>
                  <a:lnTo>
                    <a:pt x="13" y="182"/>
                  </a:lnTo>
                  <a:lnTo>
                    <a:pt x="17" y="195"/>
                  </a:lnTo>
                  <a:lnTo>
                    <a:pt x="21" y="201"/>
                  </a:lnTo>
                  <a:lnTo>
                    <a:pt x="23" y="206"/>
                  </a:lnTo>
                  <a:lnTo>
                    <a:pt x="28" y="207"/>
                  </a:lnTo>
                  <a:lnTo>
                    <a:pt x="32" y="208"/>
                  </a:lnTo>
                  <a:lnTo>
                    <a:pt x="37" y="210"/>
                  </a:lnTo>
                  <a:lnTo>
                    <a:pt x="40" y="212"/>
                  </a:lnTo>
                  <a:lnTo>
                    <a:pt x="41" y="217"/>
                  </a:lnTo>
                  <a:lnTo>
                    <a:pt x="41" y="224"/>
                  </a:lnTo>
                  <a:lnTo>
                    <a:pt x="40" y="234"/>
                  </a:lnTo>
                  <a:lnTo>
                    <a:pt x="37" y="242"/>
                  </a:lnTo>
                  <a:lnTo>
                    <a:pt x="36" y="246"/>
                  </a:lnTo>
                  <a:lnTo>
                    <a:pt x="31" y="252"/>
                  </a:lnTo>
                  <a:lnTo>
                    <a:pt x="19" y="266"/>
                  </a:lnTo>
                  <a:lnTo>
                    <a:pt x="32" y="281"/>
                  </a:lnTo>
                  <a:lnTo>
                    <a:pt x="72" y="304"/>
                  </a:lnTo>
                  <a:lnTo>
                    <a:pt x="130" y="296"/>
                  </a:lnTo>
                  <a:lnTo>
                    <a:pt x="150" y="283"/>
                  </a:lnTo>
                  <a:lnTo>
                    <a:pt x="163" y="272"/>
                  </a:lnTo>
                  <a:lnTo>
                    <a:pt x="167" y="268"/>
                  </a:lnTo>
                  <a:lnTo>
                    <a:pt x="168" y="264"/>
                  </a:lnTo>
                  <a:lnTo>
                    <a:pt x="173" y="229"/>
                  </a:lnTo>
                  <a:lnTo>
                    <a:pt x="178" y="193"/>
                  </a:lnTo>
                  <a:lnTo>
                    <a:pt x="178" y="180"/>
                  </a:lnTo>
                  <a:lnTo>
                    <a:pt x="178" y="175"/>
                  </a:lnTo>
                  <a:lnTo>
                    <a:pt x="181" y="169"/>
                  </a:lnTo>
                  <a:lnTo>
                    <a:pt x="183" y="166"/>
                  </a:lnTo>
                  <a:lnTo>
                    <a:pt x="186" y="160"/>
                  </a:lnTo>
                  <a:lnTo>
                    <a:pt x="186" y="154"/>
                  </a:lnTo>
                  <a:lnTo>
                    <a:pt x="186" y="148"/>
                  </a:lnTo>
                  <a:close/>
                </a:path>
              </a:pathLst>
            </a:custGeom>
            <a:solidFill>
              <a:srgbClr val="FFCDA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8" name="Freeform 23"/>
            <p:cNvSpPr>
              <a:spLocks/>
            </p:cNvSpPr>
            <p:nvPr/>
          </p:nvSpPr>
          <p:spPr bwMode="auto">
            <a:xfrm>
              <a:off x="5946775" y="2640013"/>
              <a:ext cx="1257300" cy="1527175"/>
            </a:xfrm>
            <a:custGeom>
              <a:avLst/>
              <a:gdLst>
                <a:gd name="T0" fmla="*/ 2147483647 w 792"/>
                <a:gd name="T1" fmla="*/ 0 h 962"/>
                <a:gd name="T2" fmla="*/ 2147483647 w 792"/>
                <a:gd name="T3" fmla="*/ 2147483647 h 962"/>
                <a:gd name="T4" fmla="*/ 2147483647 w 792"/>
                <a:gd name="T5" fmla="*/ 2147483647 h 962"/>
                <a:gd name="T6" fmla="*/ 2147483647 w 792"/>
                <a:gd name="T7" fmla="*/ 2147483647 h 962"/>
                <a:gd name="T8" fmla="*/ 2147483647 w 792"/>
                <a:gd name="T9" fmla="*/ 2147483647 h 962"/>
                <a:gd name="T10" fmla="*/ 2147483647 w 792"/>
                <a:gd name="T11" fmla="*/ 2147483647 h 962"/>
                <a:gd name="T12" fmla="*/ 2147483647 w 792"/>
                <a:gd name="T13" fmla="*/ 2147483647 h 962"/>
                <a:gd name="T14" fmla="*/ 2147483647 w 792"/>
                <a:gd name="T15" fmla="*/ 2147483647 h 962"/>
                <a:gd name="T16" fmla="*/ 2147483647 w 792"/>
                <a:gd name="T17" fmla="*/ 2147483647 h 962"/>
                <a:gd name="T18" fmla="*/ 2147483647 w 792"/>
                <a:gd name="T19" fmla="*/ 2147483647 h 962"/>
                <a:gd name="T20" fmla="*/ 2147483647 w 792"/>
                <a:gd name="T21" fmla="*/ 2147483647 h 962"/>
                <a:gd name="T22" fmla="*/ 2147483647 w 792"/>
                <a:gd name="T23" fmla="*/ 2147483647 h 962"/>
                <a:gd name="T24" fmla="*/ 2147483647 w 792"/>
                <a:gd name="T25" fmla="*/ 2147483647 h 962"/>
                <a:gd name="T26" fmla="*/ 2147483647 w 792"/>
                <a:gd name="T27" fmla="*/ 2147483647 h 962"/>
                <a:gd name="T28" fmla="*/ 2147483647 w 792"/>
                <a:gd name="T29" fmla="*/ 2147483647 h 962"/>
                <a:gd name="T30" fmla="*/ 2147483647 w 792"/>
                <a:gd name="T31" fmla="*/ 2147483647 h 962"/>
                <a:gd name="T32" fmla="*/ 2147483647 w 792"/>
                <a:gd name="T33" fmla="*/ 2147483647 h 962"/>
                <a:gd name="T34" fmla="*/ 2147483647 w 792"/>
                <a:gd name="T35" fmla="*/ 2147483647 h 962"/>
                <a:gd name="T36" fmla="*/ 2147483647 w 792"/>
                <a:gd name="T37" fmla="*/ 2147483647 h 962"/>
                <a:gd name="T38" fmla="*/ 2147483647 w 792"/>
                <a:gd name="T39" fmla="*/ 2147483647 h 962"/>
                <a:gd name="T40" fmla="*/ 2147483647 w 792"/>
                <a:gd name="T41" fmla="*/ 2147483647 h 962"/>
                <a:gd name="T42" fmla="*/ 2147483647 w 792"/>
                <a:gd name="T43" fmla="*/ 2147483647 h 962"/>
                <a:gd name="T44" fmla="*/ 2147483647 w 792"/>
                <a:gd name="T45" fmla="*/ 2147483647 h 962"/>
                <a:gd name="T46" fmla="*/ 2147483647 w 792"/>
                <a:gd name="T47" fmla="*/ 2147483647 h 962"/>
                <a:gd name="T48" fmla="*/ 2147483647 w 792"/>
                <a:gd name="T49" fmla="*/ 2147483647 h 962"/>
                <a:gd name="T50" fmla="*/ 2147483647 w 792"/>
                <a:gd name="T51" fmla="*/ 2147483647 h 962"/>
                <a:gd name="T52" fmla="*/ 2147483647 w 792"/>
                <a:gd name="T53" fmla="*/ 2147483647 h 962"/>
                <a:gd name="T54" fmla="*/ 2147483647 w 792"/>
                <a:gd name="T55" fmla="*/ 2147483647 h 962"/>
                <a:gd name="T56" fmla="*/ 2147483647 w 792"/>
                <a:gd name="T57" fmla="*/ 2147483647 h 962"/>
                <a:gd name="T58" fmla="*/ 2147483647 w 792"/>
                <a:gd name="T59" fmla="*/ 2147483647 h 962"/>
                <a:gd name="T60" fmla="*/ 2147483647 w 792"/>
                <a:gd name="T61" fmla="*/ 2147483647 h 962"/>
                <a:gd name="T62" fmla="*/ 2147483647 w 792"/>
                <a:gd name="T63" fmla="*/ 2147483647 h 962"/>
                <a:gd name="T64" fmla="*/ 2147483647 w 792"/>
                <a:gd name="T65" fmla="*/ 2147483647 h 962"/>
                <a:gd name="T66" fmla="*/ 2147483647 w 792"/>
                <a:gd name="T67" fmla="*/ 2147483647 h 962"/>
                <a:gd name="T68" fmla="*/ 2147483647 w 792"/>
                <a:gd name="T69" fmla="*/ 2147483647 h 962"/>
                <a:gd name="T70" fmla="*/ 2147483647 w 792"/>
                <a:gd name="T71" fmla="*/ 2147483647 h 962"/>
                <a:gd name="T72" fmla="*/ 2147483647 w 792"/>
                <a:gd name="T73" fmla="*/ 2147483647 h 962"/>
                <a:gd name="T74" fmla="*/ 2147483647 w 792"/>
                <a:gd name="T75" fmla="*/ 2147483647 h 962"/>
                <a:gd name="T76" fmla="*/ 2147483647 w 792"/>
                <a:gd name="T77" fmla="*/ 2147483647 h 962"/>
                <a:gd name="T78" fmla="*/ 2147483647 w 792"/>
                <a:gd name="T79" fmla="*/ 2147483647 h 962"/>
                <a:gd name="T80" fmla="*/ 2147483647 w 792"/>
                <a:gd name="T81" fmla="*/ 2147483647 h 962"/>
                <a:gd name="T82" fmla="*/ 2147483647 w 792"/>
                <a:gd name="T83" fmla="*/ 2147483647 h 962"/>
                <a:gd name="T84" fmla="*/ 2147483647 w 792"/>
                <a:gd name="T85" fmla="*/ 2147483647 h 962"/>
                <a:gd name="T86" fmla="*/ 2147483647 w 792"/>
                <a:gd name="T87" fmla="*/ 2147483647 h 962"/>
                <a:gd name="T88" fmla="*/ 2147483647 w 792"/>
                <a:gd name="T89" fmla="*/ 2147483647 h 962"/>
                <a:gd name="T90" fmla="*/ 2147483647 w 792"/>
                <a:gd name="T91" fmla="*/ 2147483647 h 962"/>
                <a:gd name="T92" fmla="*/ 2147483647 w 792"/>
                <a:gd name="T93" fmla="*/ 2147483647 h 962"/>
                <a:gd name="T94" fmla="*/ 2147483647 w 792"/>
                <a:gd name="T95" fmla="*/ 2147483647 h 96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92"/>
                <a:gd name="T145" fmla="*/ 0 h 962"/>
                <a:gd name="T146" fmla="*/ 792 w 792"/>
                <a:gd name="T147" fmla="*/ 962 h 96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92" h="962">
                  <a:moveTo>
                    <a:pt x="0" y="29"/>
                  </a:moveTo>
                  <a:lnTo>
                    <a:pt x="0" y="29"/>
                  </a:lnTo>
                  <a:lnTo>
                    <a:pt x="59" y="0"/>
                  </a:lnTo>
                  <a:lnTo>
                    <a:pt x="61" y="0"/>
                  </a:lnTo>
                  <a:lnTo>
                    <a:pt x="62" y="2"/>
                  </a:lnTo>
                  <a:lnTo>
                    <a:pt x="66" y="8"/>
                  </a:lnTo>
                  <a:lnTo>
                    <a:pt x="70" y="20"/>
                  </a:lnTo>
                  <a:lnTo>
                    <a:pt x="74" y="33"/>
                  </a:lnTo>
                  <a:lnTo>
                    <a:pt x="83" y="58"/>
                  </a:lnTo>
                  <a:lnTo>
                    <a:pt x="101" y="102"/>
                  </a:lnTo>
                  <a:lnTo>
                    <a:pt x="119" y="146"/>
                  </a:lnTo>
                  <a:lnTo>
                    <a:pt x="132" y="174"/>
                  </a:lnTo>
                  <a:lnTo>
                    <a:pt x="170" y="249"/>
                  </a:lnTo>
                  <a:lnTo>
                    <a:pt x="190" y="293"/>
                  </a:lnTo>
                  <a:lnTo>
                    <a:pt x="198" y="309"/>
                  </a:lnTo>
                  <a:lnTo>
                    <a:pt x="201" y="318"/>
                  </a:lnTo>
                  <a:lnTo>
                    <a:pt x="209" y="352"/>
                  </a:lnTo>
                  <a:lnTo>
                    <a:pt x="216" y="383"/>
                  </a:lnTo>
                  <a:lnTo>
                    <a:pt x="219" y="388"/>
                  </a:lnTo>
                  <a:lnTo>
                    <a:pt x="223" y="393"/>
                  </a:lnTo>
                  <a:lnTo>
                    <a:pt x="228" y="399"/>
                  </a:lnTo>
                  <a:lnTo>
                    <a:pt x="232" y="401"/>
                  </a:lnTo>
                  <a:lnTo>
                    <a:pt x="242" y="408"/>
                  </a:lnTo>
                  <a:lnTo>
                    <a:pt x="250" y="413"/>
                  </a:lnTo>
                  <a:lnTo>
                    <a:pt x="256" y="414"/>
                  </a:lnTo>
                  <a:lnTo>
                    <a:pt x="265" y="417"/>
                  </a:lnTo>
                  <a:lnTo>
                    <a:pt x="278" y="419"/>
                  </a:lnTo>
                  <a:lnTo>
                    <a:pt x="290" y="424"/>
                  </a:lnTo>
                  <a:lnTo>
                    <a:pt x="298" y="428"/>
                  </a:lnTo>
                  <a:lnTo>
                    <a:pt x="303" y="433"/>
                  </a:lnTo>
                  <a:lnTo>
                    <a:pt x="304" y="436"/>
                  </a:lnTo>
                  <a:lnTo>
                    <a:pt x="304" y="426"/>
                  </a:lnTo>
                  <a:lnTo>
                    <a:pt x="329" y="439"/>
                  </a:lnTo>
                  <a:lnTo>
                    <a:pt x="349" y="449"/>
                  </a:lnTo>
                  <a:lnTo>
                    <a:pt x="365" y="455"/>
                  </a:lnTo>
                  <a:lnTo>
                    <a:pt x="374" y="458"/>
                  </a:lnTo>
                  <a:lnTo>
                    <a:pt x="381" y="459"/>
                  </a:lnTo>
                  <a:lnTo>
                    <a:pt x="392" y="461"/>
                  </a:lnTo>
                  <a:lnTo>
                    <a:pt x="396" y="459"/>
                  </a:lnTo>
                  <a:lnTo>
                    <a:pt x="402" y="457"/>
                  </a:lnTo>
                  <a:lnTo>
                    <a:pt x="418" y="449"/>
                  </a:lnTo>
                  <a:lnTo>
                    <a:pt x="439" y="437"/>
                  </a:lnTo>
                  <a:lnTo>
                    <a:pt x="445" y="439"/>
                  </a:lnTo>
                  <a:lnTo>
                    <a:pt x="449" y="440"/>
                  </a:lnTo>
                  <a:lnTo>
                    <a:pt x="453" y="443"/>
                  </a:lnTo>
                  <a:lnTo>
                    <a:pt x="457" y="444"/>
                  </a:lnTo>
                  <a:lnTo>
                    <a:pt x="463" y="445"/>
                  </a:lnTo>
                  <a:lnTo>
                    <a:pt x="471" y="446"/>
                  </a:lnTo>
                  <a:lnTo>
                    <a:pt x="479" y="445"/>
                  </a:lnTo>
                  <a:lnTo>
                    <a:pt x="489" y="443"/>
                  </a:lnTo>
                  <a:lnTo>
                    <a:pt x="499" y="437"/>
                  </a:lnTo>
                  <a:lnTo>
                    <a:pt x="510" y="432"/>
                  </a:lnTo>
                  <a:lnTo>
                    <a:pt x="518" y="428"/>
                  </a:lnTo>
                  <a:lnTo>
                    <a:pt x="521" y="427"/>
                  </a:lnTo>
                  <a:lnTo>
                    <a:pt x="525" y="424"/>
                  </a:lnTo>
                  <a:lnTo>
                    <a:pt x="537" y="415"/>
                  </a:lnTo>
                  <a:lnTo>
                    <a:pt x="546" y="405"/>
                  </a:lnTo>
                  <a:lnTo>
                    <a:pt x="549" y="401"/>
                  </a:lnTo>
                  <a:lnTo>
                    <a:pt x="550" y="397"/>
                  </a:lnTo>
                  <a:lnTo>
                    <a:pt x="551" y="392"/>
                  </a:lnTo>
                  <a:lnTo>
                    <a:pt x="554" y="383"/>
                  </a:lnTo>
                  <a:lnTo>
                    <a:pt x="567" y="356"/>
                  </a:lnTo>
                  <a:lnTo>
                    <a:pt x="584" y="325"/>
                  </a:lnTo>
                  <a:lnTo>
                    <a:pt x="600" y="296"/>
                  </a:lnTo>
                  <a:lnTo>
                    <a:pt x="637" y="241"/>
                  </a:lnTo>
                  <a:lnTo>
                    <a:pt x="651" y="215"/>
                  </a:lnTo>
                  <a:lnTo>
                    <a:pt x="657" y="199"/>
                  </a:lnTo>
                  <a:lnTo>
                    <a:pt x="661" y="189"/>
                  </a:lnTo>
                  <a:lnTo>
                    <a:pt x="665" y="181"/>
                  </a:lnTo>
                  <a:lnTo>
                    <a:pt x="673" y="165"/>
                  </a:lnTo>
                  <a:lnTo>
                    <a:pt x="696" y="119"/>
                  </a:lnTo>
                  <a:lnTo>
                    <a:pt x="731" y="55"/>
                  </a:lnTo>
                  <a:lnTo>
                    <a:pt x="758" y="64"/>
                  </a:lnTo>
                  <a:lnTo>
                    <a:pt x="777" y="70"/>
                  </a:lnTo>
                  <a:lnTo>
                    <a:pt x="792" y="77"/>
                  </a:lnTo>
                  <a:lnTo>
                    <a:pt x="784" y="99"/>
                  </a:lnTo>
                  <a:lnTo>
                    <a:pt x="780" y="115"/>
                  </a:lnTo>
                  <a:lnTo>
                    <a:pt x="777" y="127"/>
                  </a:lnTo>
                  <a:lnTo>
                    <a:pt x="775" y="140"/>
                  </a:lnTo>
                  <a:lnTo>
                    <a:pt x="770" y="162"/>
                  </a:lnTo>
                  <a:lnTo>
                    <a:pt x="757" y="203"/>
                  </a:lnTo>
                  <a:lnTo>
                    <a:pt x="740" y="247"/>
                  </a:lnTo>
                  <a:lnTo>
                    <a:pt x="730" y="272"/>
                  </a:lnTo>
                  <a:lnTo>
                    <a:pt x="727" y="281"/>
                  </a:lnTo>
                  <a:lnTo>
                    <a:pt x="726" y="287"/>
                  </a:lnTo>
                  <a:lnTo>
                    <a:pt x="724" y="294"/>
                  </a:lnTo>
                  <a:lnTo>
                    <a:pt x="721" y="305"/>
                  </a:lnTo>
                  <a:lnTo>
                    <a:pt x="708" y="338"/>
                  </a:lnTo>
                  <a:lnTo>
                    <a:pt x="693" y="370"/>
                  </a:lnTo>
                  <a:lnTo>
                    <a:pt x="687" y="383"/>
                  </a:lnTo>
                  <a:lnTo>
                    <a:pt x="682" y="391"/>
                  </a:lnTo>
                  <a:lnTo>
                    <a:pt x="677" y="400"/>
                  </a:lnTo>
                  <a:lnTo>
                    <a:pt x="668" y="417"/>
                  </a:lnTo>
                  <a:lnTo>
                    <a:pt x="646" y="462"/>
                  </a:lnTo>
                  <a:lnTo>
                    <a:pt x="625" y="507"/>
                  </a:lnTo>
                  <a:lnTo>
                    <a:pt x="613" y="534"/>
                  </a:lnTo>
                  <a:lnTo>
                    <a:pt x="593" y="593"/>
                  </a:lnTo>
                  <a:lnTo>
                    <a:pt x="580" y="630"/>
                  </a:lnTo>
                  <a:lnTo>
                    <a:pt x="572" y="656"/>
                  </a:lnTo>
                  <a:lnTo>
                    <a:pt x="552" y="737"/>
                  </a:lnTo>
                  <a:lnTo>
                    <a:pt x="537" y="809"/>
                  </a:lnTo>
                  <a:lnTo>
                    <a:pt x="518" y="878"/>
                  </a:lnTo>
                  <a:lnTo>
                    <a:pt x="505" y="924"/>
                  </a:lnTo>
                  <a:lnTo>
                    <a:pt x="499" y="939"/>
                  </a:lnTo>
                  <a:lnTo>
                    <a:pt x="497" y="947"/>
                  </a:lnTo>
                  <a:lnTo>
                    <a:pt x="493" y="948"/>
                  </a:lnTo>
                  <a:lnTo>
                    <a:pt x="488" y="951"/>
                  </a:lnTo>
                  <a:lnTo>
                    <a:pt x="468" y="955"/>
                  </a:lnTo>
                  <a:lnTo>
                    <a:pt x="444" y="957"/>
                  </a:lnTo>
                  <a:lnTo>
                    <a:pt x="421" y="960"/>
                  </a:lnTo>
                  <a:lnTo>
                    <a:pt x="384" y="961"/>
                  </a:lnTo>
                  <a:lnTo>
                    <a:pt x="331" y="962"/>
                  </a:lnTo>
                  <a:lnTo>
                    <a:pt x="281" y="961"/>
                  </a:lnTo>
                  <a:lnTo>
                    <a:pt x="250" y="960"/>
                  </a:lnTo>
                  <a:lnTo>
                    <a:pt x="240" y="957"/>
                  </a:lnTo>
                  <a:lnTo>
                    <a:pt x="225" y="952"/>
                  </a:lnTo>
                  <a:lnTo>
                    <a:pt x="192" y="938"/>
                  </a:lnTo>
                  <a:lnTo>
                    <a:pt x="159" y="922"/>
                  </a:lnTo>
                  <a:lnTo>
                    <a:pt x="149" y="916"/>
                  </a:lnTo>
                  <a:lnTo>
                    <a:pt x="145" y="912"/>
                  </a:lnTo>
                  <a:lnTo>
                    <a:pt x="143" y="903"/>
                  </a:lnTo>
                  <a:lnTo>
                    <a:pt x="136" y="881"/>
                  </a:lnTo>
                  <a:lnTo>
                    <a:pt x="130" y="852"/>
                  </a:lnTo>
                  <a:lnTo>
                    <a:pt x="128" y="837"/>
                  </a:lnTo>
                  <a:lnTo>
                    <a:pt x="127" y="823"/>
                  </a:lnTo>
                  <a:lnTo>
                    <a:pt x="126" y="788"/>
                  </a:lnTo>
                  <a:lnTo>
                    <a:pt x="127" y="748"/>
                  </a:lnTo>
                  <a:lnTo>
                    <a:pt x="128" y="687"/>
                  </a:lnTo>
                  <a:lnTo>
                    <a:pt x="128" y="643"/>
                  </a:lnTo>
                  <a:lnTo>
                    <a:pt x="128" y="620"/>
                  </a:lnTo>
                  <a:lnTo>
                    <a:pt x="130" y="611"/>
                  </a:lnTo>
                  <a:lnTo>
                    <a:pt x="131" y="605"/>
                  </a:lnTo>
                  <a:lnTo>
                    <a:pt x="137" y="581"/>
                  </a:lnTo>
                  <a:lnTo>
                    <a:pt x="141" y="564"/>
                  </a:lnTo>
                  <a:lnTo>
                    <a:pt x="113" y="514"/>
                  </a:lnTo>
                  <a:lnTo>
                    <a:pt x="93" y="475"/>
                  </a:lnTo>
                  <a:lnTo>
                    <a:pt x="86" y="459"/>
                  </a:lnTo>
                  <a:lnTo>
                    <a:pt x="82" y="449"/>
                  </a:lnTo>
                  <a:lnTo>
                    <a:pt x="66" y="384"/>
                  </a:lnTo>
                  <a:lnTo>
                    <a:pt x="56" y="344"/>
                  </a:lnTo>
                  <a:lnTo>
                    <a:pt x="53" y="329"/>
                  </a:lnTo>
                  <a:lnTo>
                    <a:pt x="52" y="317"/>
                  </a:lnTo>
                  <a:lnTo>
                    <a:pt x="51" y="293"/>
                  </a:lnTo>
                  <a:lnTo>
                    <a:pt x="47" y="256"/>
                  </a:lnTo>
                  <a:lnTo>
                    <a:pt x="43" y="221"/>
                  </a:lnTo>
                  <a:lnTo>
                    <a:pt x="39" y="198"/>
                  </a:lnTo>
                  <a:lnTo>
                    <a:pt x="33" y="179"/>
                  </a:lnTo>
                  <a:lnTo>
                    <a:pt x="24" y="153"/>
                  </a:lnTo>
                  <a:lnTo>
                    <a:pt x="16" y="128"/>
                  </a:lnTo>
                  <a:lnTo>
                    <a:pt x="13" y="118"/>
                  </a:lnTo>
                  <a:lnTo>
                    <a:pt x="12" y="109"/>
                  </a:lnTo>
                  <a:lnTo>
                    <a:pt x="9" y="88"/>
                  </a:lnTo>
                  <a:lnTo>
                    <a:pt x="6" y="62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9DBBC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499" name="Freeform 24"/>
            <p:cNvSpPr>
              <a:spLocks/>
            </p:cNvSpPr>
            <p:nvPr/>
          </p:nvSpPr>
          <p:spPr bwMode="auto">
            <a:xfrm>
              <a:off x="6450013" y="3378200"/>
              <a:ext cx="165100" cy="827088"/>
            </a:xfrm>
            <a:custGeom>
              <a:avLst/>
              <a:gdLst>
                <a:gd name="T0" fmla="*/ 2147483647 w 104"/>
                <a:gd name="T1" fmla="*/ 0 h 521"/>
                <a:gd name="T2" fmla="*/ 2147483647 w 104"/>
                <a:gd name="T3" fmla="*/ 0 h 521"/>
                <a:gd name="T4" fmla="*/ 2147483647 w 104"/>
                <a:gd name="T5" fmla="*/ 2147483647 h 521"/>
                <a:gd name="T6" fmla="*/ 2147483647 w 104"/>
                <a:gd name="T7" fmla="*/ 2147483647 h 521"/>
                <a:gd name="T8" fmla="*/ 2147483647 w 104"/>
                <a:gd name="T9" fmla="*/ 2147483647 h 521"/>
                <a:gd name="T10" fmla="*/ 2147483647 w 104"/>
                <a:gd name="T11" fmla="*/ 2147483647 h 521"/>
                <a:gd name="T12" fmla="*/ 2147483647 w 104"/>
                <a:gd name="T13" fmla="*/ 2147483647 h 521"/>
                <a:gd name="T14" fmla="*/ 2147483647 w 104"/>
                <a:gd name="T15" fmla="*/ 2147483647 h 521"/>
                <a:gd name="T16" fmla="*/ 2147483647 w 104"/>
                <a:gd name="T17" fmla="*/ 2147483647 h 521"/>
                <a:gd name="T18" fmla="*/ 2147483647 w 104"/>
                <a:gd name="T19" fmla="*/ 2147483647 h 521"/>
                <a:gd name="T20" fmla="*/ 2147483647 w 104"/>
                <a:gd name="T21" fmla="*/ 2147483647 h 521"/>
                <a:gd name="T22" fmla="*/ 2147483647 w 104"/>
                <a:gd name="T23" fmla="*/ 2147483647 h 521"/>
                <a:gd name="T24" fmla="*/ 2147483647 w 104"/>
                <a:gd name="T25" fmla="*/ 2147483647 h 521"/>
                <a:gd name="T26" fmla="*/ 2147483647 w 104"/>
                <a:gd name="T27" fmla="*/ 2147483647 h 521"/>
                <a:gd name="T28" fmla="*/ 2147483647 w 104"/>
                <a:gd name="T29" fmla="*/ 2147483647 h 521"/>
                <a:gd name="T30" fmla="*/ 2147483647 w 104"/>
                <a:gd name="T31" fmla="*/ 2147483647 h 521"/>
                <a:gd name="T32" fmla="*/ 2147483647 w 104"/>
                <a:gd name="T33" fmla="*/ 2147483647 h 521"/>
                <a:gd name="T34" fmla="*/ 2147483647 w 104"/>
                <a:gd name="T35" fmla="*/ 2147483647 h 521"/>
                <a:gd name="T36" fmla="*/ 0 w 104"/>
                <a:gd name="T37" fmla="*/ 2147483647 h 521"/>
                <a:gd name="T38" fmla="*/ 0 w 104"/>
                <a:gd name="T39" fmla="*/ 2147483647 h 521"/>
                <a:gd name="T40" fmla="*/ 0 w 104"/>
                <a:gd name="T41" fmla="*/ 2147483647 h 521"/>
                <a:gd name="T42" fmla="*/ 2147483647 w 104"/>
                <a:gd name="T43" fmla="*/ 2147483647 h 521"/>
                <a:gd name="T44" fmla="*/ 2147483647 w 104"/>
                <a:gd name="T45" fmla="*/ 2147483647 h 521"/>
                <a:gd name="T46" fmla="*/ 2147483647 w 104"/>
                <a:gd name="T47" fmla="*/ 2147483647 h 521"/>
                <a:gd name="T48" fmla="*/ 2147483647 w 104"/>
                <a:gd name="T49" fmla="*/ 2147483647 h 521"/>
                <a:gd name="T50" fmla="*/ 2147483647 w 104"/>
                <a:gd name="T51" fmla="*/ 2147483647 h 521"/>
                <a:gd name="T52" fmla="*/ 2147483647 w 104"/>
                <a:gd name="T53" fmla="*/ 2147483647 h 521"/>
                <a:gd name="T54" fmla="*/ 2147483647 w 104"/>
                <a:gd name="T55" fmla="*/ 2147483647 h 521"/>
                <a:gd name="T56" fmla="*/ 2147483647 w 104"/>
                <a:gd name="T57" fmla="*/ 2147483647 h 521"/>
                <a:gd name="T58" fmla="*/ 2147483647 w 104"/>
                <a:gd name="T59" fmla="*/ 2147483647 h 521"/>
                <a:gd name="T60" fmla="*/ 2147483647 w 104"/>
                <a:gd name="T61" fmla="*/ 2147483647 h 521"/>
                <a:gd name="T62" fmla="*/ 2147483647 w 104"/>
                <a:gd name="T63" fmla="*/ 2147483647 h 521"/>
                <a:gd name="T64" fmla="*/ 2147483647 w 104"/>
                <a:gd name="T65" fmla="*/ 2147483647 h 521"/>
                <a:gd name="T66" fmla="*/ 2147483647 w 104"/>
                <a:gd name="T67" fmla="*/ 2147483647 h 521"/>
                <a:gd name="T68" fmla="*/ 2147483647 w 104"/>
                <a:gd name="T69" fmla="*/ 2147483647 h 521"/>
                <a:gd name="T70" fmla="*/ 2147483647 w 104"/>
                <a:gd name="T71" fmla="*/ 2147483647 h 521"/>
                <a:gd name="T72" fmla="*/ 2147483647 w 104"/>
                <a:gd name="T73" fmla="*/ 2147483647 h 521"/>
                <a:gd name="T74" fmla="*/ 2147483647 w 104"/>
                <a:gd name="T75" fmla="*/ 2147483647 h 521"/>
                <a:gd name="T76" fmla="*/ 2147483647 w 104"/>
                <a:gd name="T77" fmla="*/ 2147483647 h 521"/>
                <a:gd name="T78" fmla="*/ 2147483647 w 104"/>
                <a:gd name="T79" fmla="*/ 2147483647 h 521"/>
                <a:gd name="T80" fmla="*/ 2147483647 w 104"/>
                <a:gd name="T81" fmla="*/ 2147483647 h 521"/>
                <a:gd name="T82" fmla="*/ 2147483647 w 104"/>
                <a:gd name="T83" fmla="*/ 2147483647 h 521"/>
                <a:gd name="T84" fmla="*/ 2147483647 w 104"/>
                <a:gd name="T85" fmla="*/ 2147483647 h 521"/>
                <a:gd name="T86" fmla="*/ 2147483647 w 104"/>
                <a:gd name="T87" fmla="*/ 2147483647 h 521"/>
                <a:gd name="T88" fmla="*/ 2147483647 w 104"/>
                <a:gd name="T89" fmla="*/ 2147483647 h 521"/>
                <a:gd name="T90" fmla="*/ 2147483647 w 104"/>
                <a:gd name="T91" fmla="*/ 2147483647 h 521"/>
                <a:gd name="T92" fmla="*/ 2147483647 w 104"/>
                <a:gd name="T93" fmla="*/ 2147483647 h 521"/>
                <a:gd name="T94" fmla="*/ 2147483647 w 104"/>
                <a:gd name="T95" fmla="*/ 2147483647 h 521"/>
                <a:gd name="T96" fmla="*/ 2147483647 w 104"/>
                <a:gd name="T97" fmla="*/ 2147483647 h 521"/>
                <a:gd name="T98" fmla="*/ 2147483647 w 104"/>
                <a:gd name="T99" fmla="*/ 2147483647 h 521"/>
                <a:gd name="T100" fmla="*/ 2147483647 w 104"/>
                <a:gd name="T101" fmla="*/ 2147483647 h 521"/>
                <a:gd name="T102" fmla="*/ 2147483647 w 104"/>
                <a:gd name="T103" fmla="*/ 0 h 521"/>
                <a:gd name="T104" fmla="*/ 2147483647 w 104"/>
                <a:gd name="T105" fmla="*/ 0 h 52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04"/>
                <a:gd name="T160" fmla="*/ 0 h 521"/>
                <a:gd name="T161" fmla="*/ 104 w 104"/>
                <a:gd name="T162" fmla="*/ 521 h 52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04" h="521">
                  <a:moveTo>
                    <a:pt x="66" y="0"/>
                  </a:moveTo>
                  <a:lnTo>
                    <a:pt x="66" y="0"/>
                  </a:lnTo>
                  <a:lnTo>
                    <a:pt x="53" y="24"/>
                  </a:lnTo>
                  <a:lnTo>
                    <a:pt x="44" y="42"/>
                  </a:lnTo>
                  <a:lnTo>
                    <a:pt x="39" y="51"/>
                  </a:lnTo>
                  <a:lnTo>
                    <a:pt x="40" y="55"/>
                  </a:lnTo>
                  <a:lnTo>
                    <a:pt x="44" y="62"/>
                  </a:lnTo>
                  <a:lnTo>
                    <a:pt x="48" y="69"/>
                  </a:lnTo>
                  <a:lnTo>
                    <a:pt x="36" y="122"/>
                  </a:lnTo>
                  <a:lnTo>
                    <a:pt x="29" y="169"/>
                  </a:lnTo>
                  <a:lnTo>
                    <a:pt x="25" y="191"/>
                  </a:lnTo>
                  <a:lnTo>
                    <a:pt x="23" y="209"/>
                  </a:lnTo>
                  <a:lnTo>
                    <a:pt x="18" y="261"/>
                  </a:lnTo>
                  <a:lnTo>
                    <a:pt x="10" y="333"/>
                  </a:lnTo>
                  <a:lnTo>
                    <a:pt x="3" y="399"/>
                  </a:lnTo>
                  <a:lnTo>
                    <a:pt x="0" y="438"/>
                  </a:lnTo>
                  <a:lnTo>
                    <a:pt x="0" y="447"/>
                  </a:lnTo>
                  <a:lnTo>
                    <a:pt x="3" y="459"/>
                  </a:lnTo>
                  <a:lnTo>
                    <a:pt x="12" y="483"/>
                  </a:lnTo>
                  <a:lnTo>
                    <a:pt x="21" y="506"/>
                  </a:lnTo>
                  <a:lnTo>
                    <a:pt x="26" y="519"/>
                  </a:lnTo>
                  <a:lnTo>
                    <a:pt x="27" y="521"/>
                  </a:lnTo>
                  <a:lnTo>
                    <a:pt x="30" y="521"/>
                  </a:lnTo>
                  <a:lnTo>
                    <a:pt x="38" y="518"/>
                  </a:lnTo>
                  <a:lnTo>
                    <a:pt x="48" y="512"/>
                  </a:lnTo>
                  <a:lnTo>
                    <a:pt x="61" y="503"/>
                  </a:lnTo>
                  <a:lnTo>
                    <a:pt x="73" y="492"/>
                  </a:lnTo>
                  <a:lnTo>
                    <a:pt x="84" y="479"/>
                  </a:lnTo>
                  <a:lnTo>
                    <a:pt x="88" y="473"/>
                  </a:lnTo>
                  <a:lnTo>
                    <a:pt x="92" y="465"/>
                  </a:lnTo>
                  <a:lnTo>
                    <a:pt x="95" y="457"/>
                  </a:lnTo>
                  <a:lnTo>
                    <a:pt x="96" y="450"/>
                  </a:lnTo>
                  <a:lnTo>
                    <a:pt x="98" y="430"/>
                  </a:lnTo>
                  <a:lnTo>
                    <a:pt x="100" y="404"/>
                  </a:lnTo>
                  <a:lnTo>
                    <a:pt x="102" y="344"/>
                  </a:lnTo>
                  <a:lnTo>
                    <a:pt x="104" y="256"/>
                  </a:lnTo>
                  <a:lnTo>
                    <a:pt x="102" y="172"/>
                  </a:lnTo>
                  <a:lnTo>
                    <a:pt x="101" y="120"/>
                  </a:lnTo>
                  <a:lnTo>
                    <a:pt x="100" y="91"/>
                  </a:lnTo>
                  <a:lnTo>
                    <a:pt x="98" y="82"/>
                  </a:lnTo>
                  <a:lnTo>
                    <a:pt x="96" y="76"/>
                  </a:lnTo>
                  <a:lnTo>
                    <a:pt x="93" y="71"/>
                  </a:lnTo>
                  <a:lnTo>
                    <a:pt x="104" y="47"/>
                  </a:lnTo>
                  <a:lnTo>
                    <a:pt x="79" y="0"/>
                  </a:lnTo>
                  <a:lnTo>
                    <a:pt x="6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3500" name="Freeform 25"/>
            <p:cNvSpPr>
              <a:spLocks/>
            </p:cNvSpPr>
            <p:nvPr/>
          </p:nvSpPr>
          <p:spPr bwMode="auto">
            <a:xfrm>
              <a:off x="6499225" y="2932113"/>
              <a:ext cx="195263" cy="288925"/>
            </a:xfrm>
            <a:custGeom>
              <a:avLst/>
              <a:gdLst>
                <a:gd name="T0" fmla="*/ 2147483647 w 123"/>
                <a:gd name="T1" fmla="*/ 2147483647 h 182"/>
                <a:gd name="T2" fmla="*/ 2147483647 w 123"/>
                <a:gd name="T3" fmla="*/ 2147483647 h 182"/>
                <a:gd name="T4" fmla="*/ 2147483647 w 123"/>
                <a:gd name="T5" fmla="*/ 2147483647 h 182"/>
                <a:gd name="T6" fmla="*/ 2147483647 w 123"/>
                <a:gd name="T7" fmla="*/ 2147483647 h 182"/>
                <a:gd name="T8" fmla="*/ 2147483647 w 123"/>
                <a:gd name="T9" fmla="*/ 2147483647 h 182"/>
                <a:gd name="T10" fmla="*/ 2147483647 w 123"/>
                <a:gd name="T11" fmla="*/ 2147483647 h 182"/>
                <a:gd name="T12" fmla="*/ 2147483647 w 123"/>
                <a:gd name="T13" fmla="*/ 2147483647 h 182"/>
                <a:gd name="T14" fmla="*/ 2147483647 w 123"/>
                <a:gd name="T15" fmla="*/ 2147483647 h 182"/>
                <a:gd name="T16" fmla="*/ 2147483647 w 123"/>
                <a:gd name="T17" fmla="*/ 2147483647 h 182"/>
                <a:gd name="T18" fmla="*/ 2147483647 w 123"/>
                <a:gd name="T19" fmla="*/ 2147483647 h 182"/>
                <a:gd name="T20" fmla="*/ 2147483647 w 123"/>
                <a:gd name="T21" fmla="*/ 2147483647 h 182"/>
                <a:gd name="T22" fmla="*/ 2147483647 w 123"/>
                <a:gd name="T23" fmla="*/ 2147483647 h 182"/>
                <a:gd name="T24" fmla="*/ 2147483647 w 123"/>
                <a:gd name="T25" fmla="*/ 2147483647 h 182"/>
                <a:gd name="T26" fmla="*/ 2147483647 w 123"/>
                <a:gd name="T27" fmla="*/ 2147483647 h 182"/>
                <a:gd name="T28" fmla="*/ 2147483647 w 123"/>
                <a:gd name="T29" fmla="*/ 2147483647 h 182"/>
                <a:gd name="T30" fmla="*/ 2147483647 w 123"/>
                <a:gd name="T31" fmla="*/ 2147483647 h 182"/>
                <a:gd name="T32" fmla="*/ 2147483647 w 123"/>
                <a:gd name="T33" fmla="*/ 2147483647 h 182"/>
                <a:gd name="T34" fmla="*/ 2147483647 w 123"/>
                <a:gd name="T35" fmla="*/ 2147483647 h 182"/>
                <a:gd name="T36" fmla="*/ 2147483647 w 123"/>
                <a:gd name="T37" fmla="*/ 2147483647 h 182"/>
                <a:gd name="T38" fmla="*/ 2147483647 w 123"/>
                <a:gd name="T39" fmla="*/ 2147483647 h 182"/>
                <a:gd name="T40" fmla="*/ 2147483647 w 123"/>
                <a:gd name="T41" fmla="*/ 2147483647 h 182"/>
                <a:gd name="T42" fmla="*/ 2147483647 w 123"/>
                <a:gd name="T43" fmla="*/ 2147483647 h 182"/>
                <a:gd name="T44" fmla="*/ 2147483647 w 123"/>
                <a:gd name="T45" fmla="*/ 2147483647 h 182"/>
                <a:gd name="T46" fmla="*/ 2147483647 w 123"/>
                <a:gd name="T47" fmla="*/ 2147483647 h 182"/>
                <a:gd name="T48" fmla="*/ 2147483647 w 123"/>
                <a:gd name="T49" fmla="*/ 2147483647 h 182"/>
                <a:gd name="T50" fmla="*/ 2147483647 w 123"/>
                <a:gd name="T51" fmla="*/ 2147483647 h 182"/>
                <a:gd name="T52" fmla="*/ 2147483647 w 123"/>
                <a:gd name="T53" fmla="*/ 2147483647 h 182"/>
                <a:gd name="T54" fmla="*/ 2147483647 w 123"/>
                <a:gd name="T55" fmla="*/ 0 h 182"/>
                <a:gd name="T56" fmla="*/ 0 w 123"/>
                <a:gd name="T57" fmla="*/ 2147483647 h 182"/>
                <a:gd name="T58" fmla="*/ 0 w 123"/>
                <a:gd name="T59" fmla="*/ 2147483647 h 182"/>
                <a:gd name="T60" fmla="*/ 2147483647 w 123"/>
                <a:gd name="T61" fmla="*/ 2147483647 h 182"/>
                <a:gd name="T62" fmla="*/ 2147483647 w 123"/>
                <a:gd name="T63" fmla="*/ 2147483647 h 182"/>
                <a:gd name="T64" fmla="*/ 2147483647 w 123"/>
                <a:gd name="T65" fmla="*/ 2147483647 h 182"/>
                <a:gd name="T66" fmla="*/ 2147483647 w 123"/>
                <a:gd name="T67" fmla="*/ 2147483647 h 182"/>
                <a:gd name="T68" fmla="*/ 2147483647 w 123"/>
                <a:gd name="T69" fmla="*/ 2147483647 h 182"/>
                <a:gd name="T70" fmla="*/ 2147483647 w 123"/>
                <a:gd name="T71" fmla="*/ 2147483647 h 182"/>
                <a:gd name="T72" fmla="*/ 2147483647 w 123"/>
                <a:gd name="T73" fmla="*/ 2147483647 h 182"/>
                <a:gd name="T74" fmla="*/ 2147483647 w 123"/>
                <a:gd name="T75" fmla="*/ 2147483647 h 182"/>
                <a:gd name="T76" fmla="*/ 2147483647 w 123"/>
                <a:gd name="T77" fmla="*/ 2147483647 h 182"/>
                <a:gd name="T78" fmla="*/ 2147483647 w 123"/>
                <a:gd name="T79" fmla="*/ 2147483647 h 182"/>
                <a:gd name="T80" fmla="*/ 2147483647 w 123"/>
                <a:gd name="T81" fmla="*/ 2147483647 h 18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23"/>
                <a:gd name="T124" fmla="*/ 0 h 182"/>
                <a:gd name="T125" fmla="*/ 123 w 123"/>
                <a:gd name="T126" fmla="*/ 182 h 18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23" h="182">
                  <a:moveTo>
                    <a:pt x="65" y="133"/>
                  </a:moveTo>
                  <a:lnTo>
                    <a:pt x="73" y="124"/>
                  </a:lnTo>
                  <a:lnTo>
                    <a:pt x="75" y="114"/>
                  </a:lnTo>
                  <a:lnTo>
                    <a:pt x="76" y="106"/>
                  </a:lnTo>
                  <a:lnTo>
                    <a:pt x="80" y="98"/>
                  </a:lnTo>
                  <a:lnTo>
                    <a:pt x="83" y="96"/>
                  </a:lnTo>
                  <a:lnTo>
                    <a:pt x="87" y="96"/>
                  </a:lnTo>
                  <a:lnTo>
                    <a:pt x="89" y="97"/>
                  </a:lnTo>
                  <a:lnTo>
                    <a:pt x="93" y="99"/>
                  </a:lnTo>
                  <a:lnTo>
                    <a:pt x="98" y="105"/>
                  </a:lnTo>
                  <a:lnTo>
                    <a:pt x="100" y="109"/>
                  </a:lnTo>
                  <a:lnTo>
                    <a:pt x="101" y="111"/>
                  </a:lnTo>
                  <a:lnTo>
                    <a:pt x="101" y="149"/>
                  </a:lnTo>
                  <a:lnTo>
                    <a:pt x="102" y="182"/>
                  </a:lnTo>
                  <a:lnTo>
                    <a:pt x="104" y="182"/>
                  </a:lnTo>
                  <a:lnTo>
                    <a:pt x="106" y="180"/>
                  </a:lnTo>
                  <a:lnTo>
                    <a:pt x="113" y="169"/>
                  </a:lnTo>
                  <a:lnTo>
                    <a:pt x="123" y="151"/>
                  </a:lnTo>
                  <a:lnTo>
                    <a:pt x="117" y="96"/>
                  </a:lnTo>
                  <a:lnTo>
                    <a:pt x="110" y="58"/>
                  </a:lnTo>
                  <a:lnTo>
                    <a:pt x="93" y="34"/>
                  </a:lnTo>
                  <a:lnTo>
                    <a:pt x="65" y="9"/>
                  </a:lnTo>
                  <a:lnTo>
                    <a:pt x="30" y="0"/>
                  </a:lnTo>
                  <a:lnTo>
                    <a:pt x="0" y="5"/>
                  </a:lnTo>
                  <a:lnTo>
                    <a:pt x="9" y="9"/>
                  </a:lnTo>
                  <a:lnTo>
                    <a:pt x="25" y="15"/>
                  </a:lnTo>
                  <a:lnTo>
                    <a:pt x="35" y="23"/>
                  </a:lnTo>
                  <a:lnTo>
                    <a:pt x="47" y="34"/>
                  </a:lnTo>
                  <a:lnTo>
                    <a:pt x="57" y="45"/>
                  </a:lnTo>
                  <a:lnTo>
                    <a:pt x="60" y="50"/>
                  </a:lnTo>
                  <a:lnTo>
                    <a:pt x="61" y="53"/>
                  </a:lnTo>
                  <a:lnTo>
                    <a:pt x="65" y="133"/>
                  </a:lnTo>
                  <a:close/>
                </a:path>
              </a:pathLst>
            </a:custGeom>
            <a:solidFill>
              <a:srgbClr val="56361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3492" name="矩形 3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513" name="Group 7"/>
          <p:cNvGrpSpPr>
            <a:grpSpLocks/>
          </p:cNvGrpSpPr>
          <p:nvPr/>
        </p:nvGrpSpPr>
        <p:grpSpPr bwMode="auto">
          <a:xfrm>
            <a:off x="5137150" y="4359275"/>
            <a:ext cx="2244725" cy="1963738"/>
            <a:chOff x="1143" y="1655"/>
            <a:chExt cx="1156" cy="1011"/>
          </a:xfrm>
        </p:grpSpPr>
        <p:sp>
          <p:nvSpPr>
            <p:cNvPr id="64574" name="Freeform 8"/>
            <p:cNvSpPr>
              <a:spLocks/>
            </p:cNvSpPr>
            <p:nvPr/>
          </p:nvSpPr>
          <p:spPr bwMode="auto">
            <a:xfrm>
              <a:off x="1729" y="1836"/>
              <a:ext cx="291" cy="494"/>
            </a:xfrm>
            <a:custGeom>
              <a:avLst/>
              <a:gdLst>
                <a:gd name="T0" fmla="*/ 95 w 582"/>
                <a:gd name="T1" fmla="*/ 0 h 988"/>
                <a:gd name="T2" fmla="*/ 95 w 582"/>
                <a:gd name="T3" fmla="*/ 0 h 988"/>
                <a:gd name="T4" fmla="*/ 93 w 582"/>
                <a:gd name="T5" fmla="*/ 9 h 988"/>
                <a:gd name="T6" fmla="*/ 90 w 582"/>
                <a:gd name="T7" fmla="*/ 19 h 988"/>
                <a:gd name="T8" fmla="*/ 86 w 582"/>
                <a:gd name="T9" fmla="*/ 30 h 988"/>
                <a:gd name="T10" fmla="*/ 83 w 582"/>
                <a:gd name="T11" fmla="*/ 36 h 988"/>
                <a:gd name="T12" fmla="*/ 80 w 582"/>
                <a:gd name="T13" fmla="*/ 42 h 988"/>
                <a:gd name="T14" fmla="*/ 77 w 582"/>
                <a:gd name="T15" fmla="*/ 48 h 988"/>
                <a:gd name="T16" fmla="*/ 74 w 582"/>
                <a:gd name="T17" fmla="*/ 54 h 988"/>
                <a:gd name="T18" fmla="*/ 71 w 582"/>
                <a:gd name="T19" fmla="*/ 60 h 988"/>
                <a:gd name="T20" fmla="*/ 67 w 582"/>
                <a:gd name="T21" fmla="*/ 65 h 988"/>
                <a:gd name="T22" fmla="*/ 63 w 582"/>
                <a:gd name="T23" fmla="*/ 69 h 988"/>
                <a:gd name="T24" fmla="*/ 58 w 582"/>
                <a:gd name="T25" fmla="*/ 73 h 988"/>
                <a:gd name="T26" fmla="*/ 31 w 582"/>
                <a:gd name="T27" fmla="*/ 60 h 988"/>
                <a:gd name="T28" fmla="*/ 3 w 582"/>
                <a:gd name="T29" fmla="*/ 138 h 988"/>
                <a:gd name="T30" fmla="*/ 0 w 582"/>
                <a:gd name="T31" fmla="*/ 179 h 988"/>
                <a:gd name="T32" fmla="*/ 24 w 582"/>
                <a:gd name="T33" fmla="*/ 212 h 988"/>
                <a:gd name="T34" fmla="*/ 60 w 582"/>
                <a:gd name="T35" fmla="*/ 247 h 988"/>
                <a:gd name="T36" fmla="*/ 93 w 582"/>
                <a:gd name="T37" fmla="*/ 244 h 988"/>
                <a:gd name="T38" fmla="*/ 142 w 582"/>
                <a:gd name="T39" fmla="*/ 199 h 988"/>
                <a:gd name="T40" fmla="*/ 146 w 582"/>
                <a:gd name="T41" fmla="*/ 172 h 988"/>
                <a:gd name="T42" fmla="*/ 116 w 582"/>
                <a:gd name="T43" fmla="*/ 66 h 988"/>
                <a:gd name="T44" fmla="*/ 95 w 582"/>
                <a:gd name="T45" fmla="*/ 0 h 98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82"/>
                <a:gd name="T70" fmla="*/ 0 h 988"/>
                <a:gd name="T71" fmla="*/ 582 w 582"/>
                <a:gd name="T72" fmla="*/ 988 h 98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82" h="988">
                  <a:moveTo>
                    <a:pt x="383" y="0"/>
                  </a:moveTo>
                  <a:lnTo>
                    <a:pt x="383" y="0"/>
                  </a:lnTo>
                  <a:lnTo>
                    <a:pt x="373" y="36"/>
                  </a:lnTo>
                  <a:lnTo>
                    <a:pt x="361" y="74"/>
                  </a:lnTo>
                  <a:lnTo>
                    <a:pt x="344" y="120"/>
                  </a:lnTo>
                  <a:lnTo>
                    <a:pt x="334" y="144"/>
                  </a:lnTo>
                  <a:lnTo>
                    <a:pt x="323" y="168"/>
                  </a:lnTo>
                  <a:lnTo>
                    <a:pt x="311" y="192"/>
                  </a:lnTo>
                  <a:lnTo>
                    <a:pt x="298" y="216"/>
                  </a:lnTo>
                  <a:lnTo>
                    <a:pt x="283" y="238"/>
                  </a:lnTo>
                  <a:lnTo>
                    <a:pt x="268" y="258"/>
                  </a:lnTo>
                  <a:lnTo>
                    <a:pt x="252" y="274"/>
                  </a:lnTo>
                  <a:lnTo>
                    <a:pt x="235" y="289"/>
                  </a:lnTo>
                  <a:lnTo>
                    <a:pt x="126" y="240"/>
                  </a:lnTo>
                  <a:lnTo>
                    <a:pt x="14" y="551"/>
                  </a:lnTo>
                  <a:lnTo>
                    <a:pt x="0" y="713"/>
                  </a:lnTo>
                  <a:lnTo>
                    <a:pt x="99" y="847"/>
                  </a:lnTo>
                  <a:lnTo>
                    <a:pt x="240" y="988"/>
                  </a:lnTo>
                  <a:lnTo>
                    <a:pt x="374" y="975"/>
                  </a:lnTo>
                  <a:lnTo>
                    <a:pt x="567" y="794"/>
                  </a:lnTo>
                  <a:lnTo>
                    <a:pt x="582" y="686"/>
                  </a:lnTo>
                  <a:lnTo>
                    <a:pt x="464" y="262"/>
                  </a:lnTo>
                  <a:lnTo>
                    <a:pt x="383" y="0"/>
                  </a:lnTo>
                  <a:close/>
                </a:path>
              </a:pathLst>
            </a:custGeom>
            <a:solidFill>
              <a:srgbClr val="96BE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5" name="Freeform 9"/>
            <p:cNvSpPr>
              <a:spLocks/>
            </p:cNvSpPr>
            <p:nvPr/>
          </p:nvSpPr>
          <p:spPr bwMode="auto">
            <a:xfrm>
              <a:off x="1754" y="1958"/>
              <a:ext cx="149" cy="327"/>
            </a:xfrm>
            <a:custGeom>
              <a:avLst/>
              <a:gdLst>
                <a:gd name="T0" fmla="*/ 23 w 297"/>
                <a:gd name="T1" fmla="*/ 0 h 652"/>
                <a:gd name="T2" fmla="*/ 33 w 297"/>
                <a:gd name="T3" fmla="*/ 28 h 652"/>
                <a:gd name="T4" fmla="*/ 33 w 297"/>
                <a:gd name="T5" fmla="*/ 50 h 652"/>
                <a:gd name="T6" fmla="*/ 33 w 297"/>
                <a:gd name="T7" fmla="*/ 50 h 652"/>
                <a:gd name="T8" fmla="*/ 29 w 297"/>
                <a:gd name="T9" fmla="*/ 63 h 652"/>
                <a:gd name="T10" fmla="*/ 26 w 297"/>
                <a:gd name="T11" fmla="*/ 76 h 652"/>
                <a:gd name="T12" fmla="*/ 21 w 297"/>
                <a:gd name="T13" fmla="*/ 92 h 652"/>
                <a:gd name="T14" fmla="*/ 16 w 297"/>
                <a:gd name="T15" fmla="*/ 107 h 652"/>
                <a:gd name="T16" fmla="*/ 13 w 297"/>
                <a:gd name="T17" fmla="*/ 115 h 652"/>
                <a:gd name="T18" fmla="*/ 11 w 297"/>
                <a:gd name="T19" fmla="*/ 121 h 652"/>
                <a:gd name="T20" fmla="*/ 8 w 297"/>
                <a:gd name="T21" fmla="*/ 127 h 652"/>
                <a:gd name="T22" fmla="*/ 5 w 297"/>
                <a:gd name="T23" fmla="*/ 132 h 652"/>
                <a:gd name="T24" fmla="*/ 3 w 297"/>
                <a:gd name="T25" fmla="*/ 136 h 652"/>
                <a:gd name="T26" fmla="*/ 1 w 297"/>
                <a:gd name="T27" fmla="*/ 137 h 652"/>
                <a:gd name="T28" fmla="*/ 0 w 297"/>
                <a:gd name="T29" fmla="*/ 138 h 652"/>
                <a:gd name="T30" fmla="*/ 22 w 297"/>
                <a:gd name="T31" fmla="*/ 164 h 652"/>
                <a:gd name="T32" fmla="*/ 22 w 297"/>
                <a:gd name="T33" fmla="*/ 164 h 652"/>
                <a:gd name="T34" fmla="*/ 25 w 297"/>
                <a:gd name="T35" fmla="*/ 157 h 652"/>
                <a:gd name="T36" fmla="*/ 32 w 297"/>
                <a:gd name="T37" fmla="*/ 143 h 652"/>
                <a:gd name="T38" fmla="*/ 37 w 297"/>
                <a:gd name="T39" fmla="*/ 134 h 652"/>
                <a:gd name="T40" fmla="*/ 40 w 297"/>
                <a:gd name="T41" fmla="*/ 126 h 652"/>
                <a:gd name="T42" fmla="*/ 43 w 297"/>
                <a:gd name="T43" fmla="*/ 117 h 652"/>
                <a:gd name="T44" fmla="*/ 44 w 297"/>
                <a:gd name="T45" fmla="*/ 114 h 652"/>
                <a:gd name="T46" fmla="*/ 44 w 297"/>
                <a:gd name="T47" fmla="*/ 111 h 652"/>
                <a:gd name="T48" fmla="*/ 44 w 297"/>
                <a:gd name="T49" fmla="*/ 111 h 652"/>
                <a:gd name="T50" fmla="*/ 46 w 297"/>
                <a:gd name="T51" fmla="*/ 95 h 652"/>
                <a:gd name="T52" fmla="*/ 48 w 297"/>
                <a:gd name="T53" fmla="*/ 77 h 652"/>
                <a:gd name="T54" fmla="*/ 51 w 297"/>
                <a:gd name="T55" fmla="*/ 55 h 652"/>
                <a:gd name="T56" fmla="*/ 61 w 297"/>
                <a:gd name="T57" fmla="*/ 30 h 652"/>
                <a:gd name="T58" fmla="*/ 75 w 297"/>
                <a:gd name="T59" fmla="*/ 12 h 652"/>
                <a:gd name="T60" fmla="*/ 63 w 297"/>
                <a:gd name="T61" fmla="*/ 4 h 652"/>
                <a:gd name="T62" fmla="*/ 57 w 297"/>
                <a:gd name="T63" fmla="*/ 26 h 652"/>
                <a:gd name="T64" fmla="*/ 41 w 297"/>
                <a:gd name="T65" fmla="*/ 26 h 652"/>
                <a:gd name="T66" fmla="*/ 33 w 297"/>
                <a:gd name="T67" fmla="*/ 7 h 652"/>
                <a:gd name="T68" fmla="*/ 23 w 297"/>
                <a:gd name="T69" fmla="*/ 0 h 652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97"/>
                <a:gd name="T106" fmla="*/ 0 h 652"/>
                <a:gd name="T107" fmla="*/ 297 w 297"/>
                <a:gd name="T108" fmla="*/ 652 h 652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97" h="652">
                  <a:moveTo>
                    <a:pt x="89" y="0"/>
                  </a:moveTo>
                  <a:lnTo>
                    <a:pt x="130" y="110"/>
                  </a:lnTo>
                  <a:lnTo>
                    <a:pt x="130" y="200"/>
                  </a:lnTo>
                  <a:lnTo>
                    <a:pt x="116" y="251"/>
                  </a:lnTo>
                  <a:lnTo>
                    <a:pt x="103" y="304"/>
                  </a:lnTo>
                  <a:lnTo>
                    <a:pt x="83" y="365"/>
                  </a:lnTo>
                  <a:lnTo>
                    <a:pt x="62" y="426"/>
                  </a:lnTo>
                  <a:lnTo>
                    <a:pt x="52" y="456"/>
                  </a:lnTo>
                  <a:lnTo>
                    <a:pt x="41" y="483"/>
                  </a:lnTo>
                  <a:lnTo>
                    <a:pt x="31" y="506"/>
                  </a:lnTo>
                  <a:lnTo>
                    <a:pt x="19" y="525"/>
                  </a:lnTo>
                  <a:lnTo>
                    <a:pt x="10" y="540"/>
                  </a:lnTo>
                  <a:lnTo>
                    <a:pt x="4" y="545"/>
                  </a:lnTo>
                  <a:lnTo>
                    <a:pt x="0" y="548"/>
                  </a:lnTo>
                  <a:lnTo>
                    <a:pt x="85" y="652"/>
                  </a:lnTo>
                  <a:lnTo>
                    <a:pt x="98" y="627"/>
                  </a:lnTo>
                  <a:lnTo>
                    <a:pt x="128" y="570"/>
                  </a:lnTo>
                  <a:lnTo>
                    <a:pt x="145" y="534"/>
                  </a:lnTo>
                  <a:lnTo>
                    <a:pt x="160" y="500"/>
                  </a:lnTo>
                  <a:lnTo>
                    <a:pt x="170" y="467"/>
                  </a:lnTo>
                  <a:lnTo>
                    <a:pt x="173" y="453"/>
                  </a:lnTo>
                  <a:lnTo>
                    <a:pt x="176" y="440"/>
                  </a:lnTo>
                  <a:lnTo>
                    <a:pt x="182" y="378"/>
                  </a:lnTo>
                  <a:lnTo>
                    <a:pt x="191" y="305"/>
                  </a:lnTo>
                  <a:lnTo>
                    <a:pt x="203" y="220"/>
                  </a:lnTo>
                  <a:lnTo>
                    <a:pt x="243" y="119"/>
                  </a:lnTo>
                  <a:lnTo>
                    <a:pt x="297" y="48"/>
                  </a:lnTo>
                  <a:lnTo>
                    <a:pt x="252" y="16"/>
                  </a:lnTo>
                  <a:lnTo>
                    <a:pt x="225" y="101"/>
                  </a:lnTo>
                  <a:lnTo>
                    <a:pt x="163" y="101"/>
                  </a:lnTo>
                  <a:lnTo>
                    <a:pt x="130" y="2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71707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6" name="Freeform 10"/>
            <p:cNvSpPr>
              <a:spLocks/>
            </p:cNvSpPr>
            <p:nvPr/>
          </p:nvSpPr>
          <p:spPr bwMode="auto">
            <a:xfrm>
              <a:off x="1143" y="2472"/>
              <a:ext cx="334" cy="161"/>
            </a:xfrm>
            <a:custGeom>
              <a:avLst/>
              <a:gdLst>
                <a:gd name="T0" fmla="*/ 103 w 668"/>
                <a:gd name="T1" fmla="*/ 1 h 323"/>
                <a:gd name="T2" fmla="*/ 93 w 668"/>
                <a:gd name="T3" fmla="*/ 5 h 323"/>
                <a:gd name="T4" fmla="*/ 84 w 668"/>
                <a:gd name="T5" fmla="*/ 11 h 323"/>
                <a:gd name="T6" fmla="*/ 74 w 668"/>
                <a:gd name="T7" fmla="*/ 20 h 323"/>
                <a:gd name="T8" fmla="*/ 69 w 668"/>
                <a:gd name="T9" fmla="*/ 24 h 323"/>
                <a:gd name="T10" fmla="*/ 57 w 668"/>
                <a:gd name="T11" fmla="*/ 32 h 323"/>
                <a:gd name="T12" fmla="*/ 44 w 668"/>
                <a:gd name="T13" fmla="*/ 37 h 323"/>
                <a:gd name="T14" fmla="*/ 30 w 668"/>
                <a:gd name="T15" fmla="*/ 40 h 323"/>
                <a:gd name="T16" fmla="*/ 23 w 668"/>
                <a:gd name="T17" fmla="*/ 41 h 323"/>
                <a:gd name="T18" fmla="*/ 18 w 668"/>
                <a:gd name="T19" fmla="*/ 42 h 323"/>
                <a:gd name="T20" fmla="*/ 12 w 668"/>
                <a:gd name="T21" fmla="*/ 44 h 323"/>
                <a:gd name="T22" fmla="*/ 8 w 668"/>
                <a:gd name="T23" fmla="*/ 46 h 323"/>
                <a:gd name="T24" fmla="*/ 3 w 668"/>
                <a:gd name="T25" fmla="*/ 52 h 323"/>
                <a:gd name="T26" fmla="*/ 0 w 668"/>
                <a:gd name="T27" fmla="*/ 56 h 323"/>
                <a:gd name="T28" fmla="*/ 5 w 668"/>
                <a:gd name="T29" fmla="*/ 58 h 323"/>
                <a:gd name="T30" fmla="*/ 18 w 668"/>
                <a:gd name="T31" fmla="*/ 63 h 323"/>
                <a:gd name="T32" fmla="*/ 38 w 668"/>
                <a:gd name="T33" fmla="*/ 69 h 323"/>
                <a:gd name="T34" fmla="*/ 49 w 668"/>
                <a:gd name="T35" fmla="*/ 71 h 323"/>
                <a:gd name="T36" fmla="*/ 62 w 668"/>
                <a:gd name="T37" fmla="*/ 71 h 323"/>
                <a:gd name="T38" fmla="*/ 75 w 668"/>
                <a:gd name="T39" fmla="*/ 71 h 323"/>
                <a:gd name="T40" fmla="*/ 102 w 668"/>
                <a:gd name="T41" fmla="*/ 70 h 323"/>
                <a:gd name="T42" fmla="*/ 117 w 668"/>
                <a:gd name="T43" fmla="*/ 68 h 323"/>
                <a:gd name="T44" fmla="*/ 167 w 668"/>
                <a:gd name="T45" fmla="*/ 71 h 323"/>
                <a:gd name="T46" fmla="*/ 167 w 668"/>
                <a:gd name="T47" fmla="*/ 65 h 323"/>
                <a:gd name="T48" fmla="*/ 165 w 668"/>
                <a:gd name="T49" fmla="*/ 50 h 323"/>
                <a:gd name="T50" fmla="*/ 162 w 668"/>
                <a:gd name="T51" fmla="*/ 36 h 323"/>
                <a:gd name="T52" fmla="*/ 158 w 668"/>
                <a:gd name="T53" fmla="*/ 27 h 323"/>
                <a:gd name="T54" fmla="*/ 154 w 668"/>
                <a:gd name="T55" fmla="*/ 18 h 323"/>
                <a:gd name="T56" fmla="*/ 152 w 668"/>
                <a:gd name="T57" fmla="*/ 14 h 323"/>
                <a:gd name="T58" fmla="*/ 145 w 668"/>
                <a:gd name="T59" fmla="*/ 8 h 323"/>
                <a:gd name="T60" fmla="*/ 138 w 668"/>
                <a:gd name="T61" fmla="*/ 3 h 323"/>
                <a:gd name="T62" fmla="*/ 130 w 668"/>
                <a:gd name="T63" fmla="*/ 1 h 323"/>
                <a:gd name="T64" fmla="*/ 122 w 668"/>
                <a:gd name="T65" fmla="*/ 0 h 323"/>
                <a:gd name="T66" fmla="*/ 109 w 668"/>
                <a:gd name="T67" fmla="*/ 0 h 3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8"/>
                <a:gd name="T103" fmla="*/ 0 h 323"/>
                <a:gd name="T104" fmla="*/ 668 w 668"/>
                <a:gd name="T105" fmla="*/ 323 h 32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8" h="323">
                  <a:moveTo>
                    <a:pt x="415" y="4"/>
                  </a:moveTo>
                  <a:lnTo>
                    <a:pt x="415" y="4"/>
                  </a:lnTo>
                  <a:lnTo>
                    <a:pt x="403" y="9"/>
                  </a:lnTo>
                  <a:lnTo>
                    <a:pt x="373" y="23"/>
                  </a:lnTo>
                  <a:lnTo>
                    <a:pt x="354" y="34"/>
                  </a:lnTo>
                  <a:lnTo>
                    <a:pt x="333" y="47"/>
                  </a:lnTo>
                  <a:lnTo>
                    <a:pt x="313" y="62"/>
                  </a:lnTo>
                  <a:lnTo>
                    <a:pt x="294" y="80"/>
                  </a:lnTo>
                  <a:lnTo>
                    <a:pt x="274" y="98"/>
                  </a:lnTo>
                  <a:lnTo>
                    <a:pt x="252" y="113"/>
                  </a:lnTo>
                  <a:lnTo>
                    <a:pt x="229" y="128"/>
                  </a:lnTo>
                  <a:lnTo>
                    <a:pt x="204" y="140"/>
                  </a:lnTo>
                  <a:lnTo>
                    <a:pt x="178" y="149"/>
                  </a:lnTo>
                  <a:lnTo>
                    <a:pt x="152" y="157"/>
                  </a:lnTo>
                  <a:lnTo>
                    <a:pt x="123" y="163"/>
                  </a:lnTo>
                  <a:lnTo>
                    <a:pt x="95" y="166"/>
                  </a:lnTo>
                  <a:lnTo>
                    <a:pt x="81" y="167"/>
                  </a:lnTo>
                  <a:lnTo>
                    <a:pt x="69" y="170"/>
                  </a:lnTo>
                  <a:lnTo>
                    <a:pt x="57" y="173"/>
                  </a:lnTo>
                  <a:lnTo>
                    <a:pt x="48" y="176"/>
                  </a:lnTo>
                  <a:lnTo>
                    <a:pt x="39" y="181"/>
                  </a:lnTo>
                  <a:lnTo>
                    <a:pt x="32" y="187"/>
                  </a:lnTo>
                  <a:lnTo>
                    <a:pt x="18" y="197"/>
                  </a:lnTo>
                  <a:lnTo>
                    <a:pt x="11" y="208"/>
                  </a:lnTo>
                  <a:lnTo>
                    <a:pt x="5" y="215"/>
                  </a:lnTo>
                  <a:lnTo>
                    <a:pt x="0" y="224"/>
                  </a:lnTo>
                  <a:lnTo>
                    <a:pt x="20" y="235"/>
                  </a:lnTo>
                  <a:lnTo>
                    <a:pt x="42" y="244"/>
                  </a:lnTo>
                  <a:lnTo>
                    <a:pt x="72" y="255"/>
                  </a:lnTo>
                  <a:lnTo>
                    <a:pt x="108" y="267"/>
                  </a:lnTo>
                  <a:lnTo>
                    <a:pt x="150" y="278"/>
                  </a:lnTo>
                  <a:lnTo>
                    <a:pt x="174" y="281"/>
                  </a:lnTo>
                  <a:lnTo>
                    <a:pt x="198" y="285"/>
                  </a:lnTo>
                  <a:lnTo>
                    <a:pt x="222" y="287"/>
                  </a:lnTo>
                  <a:lnTo>
                    <a:pt x="249" y="287"/>
                  </a:lnTo>
                  <a:lnTo>
                    <a:pt x="298" y="287"/>
                  </a:lnTo>
                  <a:lnTo>
                    <a:pt x="342" y="285"/>
                  </a:lnTo>
                  <a:lnTo>
                    <a:pt x="410" y="281"/>
                  </a:lnTo>
                  <a:lnTo>
                    <a:pt x="454" y="276"/>
                  </a:lnTo>
                  <a:lnTo>
                    <a:pt x="469" y="273"/>
                  </a:lnTo>
                  <a:lnTo>
                    <a:pt x="460" y="323"/>
                  </a:lnTo>
                  <a:lnTo>
                    <a:pt x="668" y="287"/>
                  </a:lnTo>
                  <a:lnTo>
                    <a:pt x="666" y="263"/>
                  </a:lnTo>
                  <a:lnTo>
                    <a:pt x="663" y="236"/>
                  </a:lnTo>
                  <a:lnTo>
                    <a:pt x="657" y="203"/>
                  </a:lnTo>
                  <a:lnTo>
                    <a:pt x="650" y="166"/>
                  </a:lnTo>
                  <a:lnTo>
                    <a:pt x="645" y="146"/>
                  </a:lnTo>
                  <a:lnTo>
                    <a:pt x="639" y="128"/>
                  </a:lnTo>
                  <a:lnTo>
                    <a:pt x="632" y="109"/>
                  </a:lnTo>
                  <a:lnTo>
                    <a:pt x="624" y="91"/>
                  </a:lnTo>
                  <a:lnTo>
                    <a:pt x="614" y="73"/>
                  </a:lnTo>
                  <a:lnTo>
                    <a:pt x="605" y="58"/>
                  </a:lnTo>
                  <a:lnTo>
                    <a:pt x="593" y="43"/>
                  </a:lnTo>
                  <a:lnTo>
                    <a:pt x="580" y="32"/>
                  </a:lnTo>
                  <a:lnTo>
                    <a:pt x="565" y="22"/>
                  </a:lnTo>
                  <a:lnTo>
                    <a:pt x="550" y="14"/>
                  </a:lnTo>
                  <a:lnTo>
                    <a:pt x="535" y="9"/>
                  </a:lnTo>
                  <a:lnTo>
                    <a:pt x="518" y="4"/>
                  </a:lnTo>
                  <a:lnTo>
                    <a:pt x="503" y="3"/>
                  </a:lnTo>
                  <a:lnTo>
                    <a:pt x="488" y="0"/>
                  </a:lnTo>
                  <a:lnTo>
                    <a:pt x="460" y="0"/>
                  </a:lnTo>
                  <a:lnTo>
                    <a:pt x="436" y="1"/>
                  </a:lnTo>
                  <a:lnTo>
                    <a:pt x="415" y="4"/>
                  </a:lnTo>
                  <a:close/>
                </a:path>
              </a:pathLst>
            </a:custGeom>
            <a:solidFill>
              <a:srgbClr val="1B16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7" name="Freeform 11"/>
            <p:cNvSpPr>
              <a:spLocks/>
            </p:cNvSpPr>
            <p:nvPr/>
          </p:nvSpPr>
          <p:spPr bwMode="auto">
            <a:xfrm>
              <a:off x="1143" y="2472"/>
              <a:ext cx="334" cy="161"/>
            </a:xfrm>
            <a:custGeom>
              <a:avLst/>
              <a:gdLst>
                <a:gd name="T0" fmla="*/ 103 w 668"/>
                <a:gd name="T1" fmla="*/ 1 h 323"/>
                <a:gd name="T2" fmla="*/ 93 w 668"/>
                <a:gd name="T3" fmla="*/ 5 h 323"/>
                <a:gd name="T4" fmla="*/ 84 w 668"/>
                <a:gd name="T5" fmla="*/ 11 h 323"/>
                <a:gd name="T6" fmla="*/ 74 w 668"/>
                <a:gd name="T7" fmla="*/ 20 h 323"/>
                <a:gd name="T8" fmla="*/ 69 w 668"/>
                <a:gd name="T9" fmla="*/ 24 h 323"/>
                <a:gd name="T10" fmla="*/ 57 w 668"/>
                <a:gd name="T11" fmla="*/ 32 h 323"/>
                <a:gd name="T12" fmla="*/ 44 w 668"/>
                <a:gd name="T13" fmla="*/ 37 h 323"/>
                <a:gd name="T14" fmla="*/ 30 w 668"/>
                <a:gd name="T15" fmla="*/ 40 h 323"/>
                <a:gd name="T16" fmla="*/ 23 w 668"/>
                <a:gd name="T17" fmla="*/ 41 h 323"/>
                <a:gd name="T18" fmla="*/ 18 w 668"/>
                <a:gd name="T19" fmla="*/ 42 h 323"/>
                <a:gd name="T20" fmla="*/ 12 w 668"/>
                <a:gd name="T21" fmla="*/ 44 h 323"/>
                <a:gd name="T22" fmla="*/ 8 w 668"/>
                <a:gd name="T23" fmla="*/ 46 h 323"/>
                <a:gd name="T24" fmla="*/ 3 w 668"/>
                <a:gd name="T25" fmla="*/ 52 h 323"/>
                <a:gd name="T26" fmla="*/ 0 w 668"/>
                <a:gd name="T27" fmla="*/ 56 h 323"/>
                <a:gd name="T28" fmla="*/ 5 w 668"/>
                <a:gd name="T29" fmla="*/ 58 h 323"/>
                <a:gd name="T30" fmla="*/ 18 w 668"/>
                <a:gd name="T31" fmla="*/ 63 h 323"/>
                <a:gd name="T32" fmla="*/ 38 w 668"/>
                <a:gd name="T33" fmla="*/ 69 h 323"/>
                <a:gd name="T34" fmla="*/ 49 w 668"/>
                <a:gd name="T35" fmla="*/ 71 h 323"/>
                <a:gd name="T36" fmla="*/ 62 w 668"/>
                <a:gd name="T37" fmla="*/ 71 h 323"/>
                <a:gd name="T38" fmla="*/ 75 w 668"/>
                <a:gd name="T39" fmla="*/ 71 h 323"/>
                <a:gd name="T40" fmla="*/ 102 w 668"/>
                <a:gd name="T41" fmla="*/ 70 h 323"/>
                <a:gd name="T42" fmla="*/ 117 w 668"/>
                <a:gd name="T43" fmla="*/ 68 h 323"/>
                <a:gd name="T44" fmla="*/ 167 w 668"/>
                <a:gd name="T45" fmla="*/ 71 h 323"/>
                <a:gd name="T46" fmla="*/ 167 w 668"/>
                <a:gd name="T47" fmla="*/ 65 h 323"/>
                <a:gd name="T48" fmla="*/ 165 w 668"/>
                <a:gd name="T49" fmla="*/ 50 h 323"/>
                <a:gd name="T50" fmla="*/ 162 w 668"/>
                <a:gd name="T51" fmla="*/ 36 h 323"/>
                <a:gd name="T52" fmla="*/ 158 w 668"/>
                <a:gd name="T53" fmla="*/ 27 h 323"/>
                <a:gd name="T54" fmla="*/ 154 w 668"/>
                <a:gd name="T55" fmla="*/ 18 h 323"/>
                <a:gd name="T56" fmla="*/ 152 w 668"/>
                <a:gd name="T57" fmla="*/ 14 h 323"/>
                <a:gd name="T58" fmla="*/ 145 w 668"/>
                <a:gd name="T59" fmla="*/ 8 h 323"/>
                <a:gd name="T60" fmla="*/ 138 w 668"/>
                <a:gd name="T61" fmla="*/ 3 h 323"/>
                <a:gd name="T62" fmla="*/ 130 w 668"/>
                <a:gd name="T63" fmla="*/ 1 h 323"/>
                <a:gd name="T64" fmla="*/ 122 w 668"/>
                <a:gd name="T65" fmla="*/ 0 h 323"/>
                <a:gd name="T66" fmla="*/ 109 w 668"/>
                <a:gd name="T67" fmla="*/ 0 h 32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68"/>
                <a:gd name="T103" fmla="*/ 0 h 323"/>
                <a:gd name="T104" fmla="*/ 668 w 668"/>
                <a:gd name="T105" fmla="*/ 323 h 323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68" h="323">
                  <a:moveTo>
                    <a:pt x="415" y="4"/>
                  </a:moveTo>
                  <a:lnTo>
                    <a:pt x="415" y="4"/>
                  </a:lnTo>
                  <a:lnTo>
                    <a:pt x="403" y="9"/>
                  </a:lnTo>
                  <a:lnTo>
                    <a:pt x="373" y="23"/>
                  </a:lnTo>
                  <a:lnTo>
                    <a:pt x="354" y="34"/>
                  </a:lnTo>
                  <a:lnTo>
                    <a:pt x="333" y="47"/>
                  </a:lnTo>
                  <a:lnTo>
                    <a:pt x="313" y="62"/>
                  </a:lnTo>
                  <a:lnTo>
                    <a:pt x="294" y="80"/>
                  </a:lnTo>
                  <a:lnTo>
                    <a:pt x="274" y="98"/>
                  </a:lnTo>
                  <a:lnTo>
                    <a:pt x="252" y="113"/>
                  </a:lnTo>
                  <a:lnTo>
                    <a:pt x="229" y="128"/>
                  </a:lnTo>
                  <a:lnTo>
                    <a:pt x="204" y="140"/>
                  </a:lnTo>
                  <a:lnTo>
                    <a:pt x="178" y="149"/>
                  </a:lnTo>
                  <a:lnTo>
                    <a:pt x="152" y="157"/>
                  </a:lnTo>
                  <a:lnTo>
                    <a:pt x="123" y="163"/>
                  </a:lnTo>
                  <a:lnTo>
                    <a:pt x="95" y="166"/>
                  </a:lnTo>
                  <a:lnTo>
                    <a:pt x="81" y="167"/>
                  </a:lnTo>
                  <a:lnTo>
                    <a:pt x="69" y="170"/>
                  </a:lnTo>
                  <a:lnTo>
                    <a:pt x="57" y="173"/>
                  </a:lnTo>
                  <a:lnTo>
                    <a:pt x="48" y="176"/>
                  </a:lnTo>
                  <a:lnTo>
                    <a:pt x="39" y="181"/>
                  </a:lnTo>
                  <a:lnTo>
                    <a:pt x="32" y="187"/>
                  </a:lnTo>
                  <a:lnTo>
                    <a:pt x="18" y="197"/>
                  </a:lnTo>
                  <a:lnTo>
                    <a:pt x="11" y="208"/>
                  </a:lnTo>
                  <a:lnTo>
                    <a:pt x="5" y="215"/>
                  </a:lnTo>
                  <a:lnTo>
                    <a:pt x="0" y="224"/>
                  </a:lnTo>
                  <a:lnTo>
                    <a:pt x="20" y="235"/>
                  </a:lnTo>
                  <a:lnTo>
                    <a:pt x="42" y="244"/>
                  </a:lnTo>
                  <a:lnTo>
                    <a:pt x="72" y="255"/>
                  </a:lnTo>
                  <a:lnTo>
                    <a:pt x="108" y="267"/>
                  </a:lnTo>
                  <a:lnTo>
                    <a:pt x="150" y="278"/>
                  </a:lnTo>
                  <a:lnTo>
                    <a:pt x="174" y="281"/>
                  </a:lnTo>
                  <a:lnTo>
                    <a:pt x="198" y="285"/>
                  </a:lnTo>
                  <a:lnTo>
                    <a:pt x="222" y="287"/>
                  </a:lnTo>
                  <a:lnTo>
                    <a:pt x="249" y="287"/>
                  </a:lnTo>
                  <a:lnTo>
                    <a:pt x="298" y="287"/>
                  </a:lnTo>
                  <a:lnTo>
                    <a:pt x="342" y="285"/>
                  </a:lnTo>
                  <a:lnTo>
                    <a:pt x="410" y="281"/>
                  </a:lnTo>
                  <a:lnTo>
                    <a:pt x="454" y="276"/>
                  </a:lnTo>
                  <a:lnTo>
                    <a:pt x="469" y="273"/>
                  </a:lnTo>
                  <a:lnTo>
                    <a:pt x="460" y="323"/>
                  </a:lnTo>
                  <a:lnTo>
                    <a:pt x="668" y="287"/>
                  </a:lnTo>
                  <a:lnTo>
                    <a:pt x="666" y="263"/>
                  </a:lnTo>
                  <a:lnTo>
                    <a:pt x="663" y="236"/>
                  </a:lnTo>
                  <a:lnTo>
                    <a:pt x="657" y="203"/>
                  </a:lnTo>
                  <a:lnTo>
                    <a:pt x="650" y="166"/>
                  </a:lnTo>
                  <a:lnTo>
                    <a:pt x="645" y="146"/>
                  </a:lnTo>
                  <a:lnTo>
                    <a:pt x="639" y="128"/>
                  </a:lnTo>
                  <a:lnTo>
                    <a:pt x="632" y="109"/>
                  </a:lnTo>
                  <a:lnTo>
                    <a:pt x="624" y="91"/>
                  </a:lnTo>
                  <a:lnTo>
                    <a:pt x="614" y="73"/>
                  </a:lnTo>
                  <a:lnTo>
                    <a:pt x="605" y="58"/>
                  </a:lnTo>
                  <a:lnTo>
                    <a:pt x="593" y="43"/>
                  </a:lnTo>
                  <a:lnTo>
                    <a:pt x="580" y="32"/>
                  </a:lnTo>
                  <a:lnTo>
                    <a:pt x="565" y="22"/>
                  </a:lnTo>
                  <a:lnTo>
                    <a:pt x="550" y="14"/>
                  </a:lnTo>
                  <a:lnTo>
                    <a:pt x="535" y="9"/>
                  </a:lnTo>
                  <a:lnTo>
                    <a:pt x="518" y="4"/>
                  </a:lnTo>
                  <a:lnTo>
                    <a:pt x="503" y="3"/>
                  </a:lnTo>
                  <a:lnTo>
                    <a:pt x="488" y="0"/>
                  </a:lnTo>
                  <a:lnTo>
                    <a:pt x="460" y="0"/>
                  </a:lnTo>
                  <a:lnTo>
                    <a:pt x="436" y="1"/>
                  </a:lnTo>
                  <a:lnTo>
                    <a:pt x="415" y="4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8" name="Freeform 12"/>
            <p:cNvSpPr>
              <a:spLocks/>
            </p:cNvSpPr>
            <p:nvPr/>
          </p:nvSpPr>
          <p:spPr bwMode="auto">
            <a:xfrm>
              <a:off x="1725" y="2512"/>
              <a:ext cx="180" cy="154"/>
            </a:xfrm>
            <a:custGeom>
              <a:avLst/>
              <a:gdLst>
                <a:gd name="T0" fmla="*/ 48 w 361"/>
                <a:gd name="T1" fmla="*/ 3 h 307"/>
                <a:gd name="T2" fmla="*/ 48 w 361"/>
                <a:gd name="T3" fmla="*/ 3 h 307"/>
                <a:gd name="T4" fmla="*/ 42 w 361"/>
                <a:gd name="T5" fmla="*/ 8 h 307"/>
                <a:gd name="T6" fmla="*/ 37 w 361"/>
                <a:gd name="T7" fmla="*/ 13 h 307"/>
                <a:gd name="T8" fmla="*/ 32 w 361"/>
                <a:gd name="T9" fmla="*/ 18 h 307"/>
                <a:gd name="T10" fmla="*/ 32 w 361"/>
                <a:gd name="T11" fmla="*/ 18 h 307"/>
                <a:gd name="T12" fmla="*/ 31 w 361"/>
                <a:gd name="T13" fmla="*/ 20 h 307"/>
                <a:gd name="T14" fmla="*/ 30 w 361"/>
                <a:gd name="T15" fmla="*/ 21 h 307"/>
                <a:gd name="T16" fmla="*/ 25 w 361"/>
                <a:gd name="T17" fmla="*/ 24 h 307"/>
                <a:gd name="T18" fmla="*/ 21 w 361"/>
                <a:gd name="T19" fmla="*/ 26 h 307"/>
                <a:gd name="T20" fmla="*/ 15 w 361"/>
                <a:gd name="T21" fmla="*/ 29 h 307"/>
                <a:gd name="T22" fmla="*/ 6 w 361"/>
                <a:gd name="T23" fmla="*/ 34 h 307"/>
                <a:gd name="T24" fmla="*/ 3 w 361"/>
                <a:gd name="T25" fmla="*/ 36 h 307"/>
                <a:gd name="T26" fmla="*/ 2 w 361"/>
                <a:gd name="T27" fmla="*/ 37 h 307"/>
                <a:gd name="T28" fmla="*/ 1 w 361"/>
                <a:gd name="T29" fmla="*/ 38 h 307"/>
                <a:gd name="T30" fmla="*/ 1 w 361"/>
                <a:gd name="T31" fmla="*/ 38 h 307"/>
                <a:gd name="T32" fmla="*/ 0 w 361"/>
                <a:gd name="T33" fmla="*/ 40 h 307"/>
                <a:gd name="T34" fmla="*/ 0 w 361"/>
                <a:gd name="T35" fmla="*/ 42 h 307"/>
                <a:gd name="T36" fmla="*/ 0 w 361"/>
                <a:gd name="T37" fmla="*/ 44 h 307"/>
                <a:gd name="T38" fmla="*/ 0 w 361"/>
                <a:gd name="T39" fmla="*/ 46 h 307"/>
                <a:gd name="T40" fmla="*/ 0 w 361"/>
                <a:gd name="T41" fmla="*/ 48 h 307"/>
                <a:gd name="T42" fmla="*/ 2 w 361"/>
                <a:gd name="T43" fmla="*/ 50 h 307"/>
                <a:gd name="T44" fmla="*/ 3 w 361"/>
                <a:gd name="T45" fmla="*/ 52 h 307"/>
                <a:gd name="T46" fmla="*/ 5 w 361"/>
                <a:gd name="T47" fmla="*/ 54 h 307"/>
                <a:gd name="T48" fmla="*/ 7 w 361"/>
                <a:gd name="T49" fmla="*/ 57 h 307"/>
                <a:gd name="T50" fmla="*/ 10 w 361"/>
                <a:gd name="T51" fmla="*/ 59 h 307"/>
                <a:gd name="T52" fmla="*/ 14 w 361"/>
                <a:gd name="T53" fmla="*/ 61 h 307"/>
                <a:gd name="T54" fmla="*/ 18 w 361"/>
                <a:gd name="T55" fmla="*/ 64 h 307"/>
                <a:gd name="T56" fmla="*/ 23 w 361"/>
                <a:gd name="T57" fmla="*/ 67 h 307"/>
                <a:gd name="T58" fmla="*/ 29 w 361"/>
                <a:gd name="T59" fmla="*/ 69 h 307"/>
                <a:gd name="T60" fmla="*/ 29 w 361"/>
                <a:gd name="T61" fmla="*/ 69 h 307"/>
                <a:gd name="T62" fmla="*/ 35 w 361"/>
                <a:gd name="T63" fmla="*/ 72 h 307"/>
                <a:gd name="T64" fmla="*/ 41 w 361"/>
                <a:gd name="T65" fmla="*/ 73 h 307"/>
                <a:gd name="T66" fmla="*/ 46 w 361"/>
                <a:gd name="T67" fmla="*/ 75 h 307"/>
                <a:gd name="T68" fmla="*/ 51 w 361"/>
                <a:gd name="T69" fmla="*/ 76 h 307"/>
                <a:gd name="T70" fmla="*/ 55 w 361"/>
                <a:gd name="T71" fmla="*/ 77 h 307"/>
                <a:gd name="T72" fmla="*/ 60 w 361"/>
                <a:gd name="T73" fmla="*/ 77 h 307"/>
                <a:gd name="T74" fmla="*/ 63 w 361"/>
                <a:gd name="T75" fmla="*/ 77 h 307"/>
                <a:gd name="T76" fmla="*/ 67 w 361"/>
                <a:gd name="T77" fmla="*/ 76 h 307"/>
                <a:gd name="T78" fmla="*/ 70 w 361"/>
                <a:gd name="T79" fmla="*/ 75 h 307"/>
                <a:gd name="T80" fmla="*/ 73 w 361"/>
                <a:gd name="T81" fmla="*/ 74 h 307"/>
                <a:gd name="T82" fmla="*/ 75 w 361"/>
                <a:gd name="T83" fmla="*/ 72 h 307"/>
                <a:gd name="T84" fmla="*/ 77 w 361"/>
                <a:gd name="T85" fmla="*/ 70 h 307"/>
                <a:gd name="T86" fmla="*/ 79 w 361"/>
                <a:gd name="T87" fmla="*/ 67 h 307"/>
                <a:gd name="T88" fmla="*/ 81 w 361"/>
                <a:gd name="T89" fmla="*/ 64 h 307"/>
                <a:gd name="T90" fmla="*/ 83 w 361"/>
                <a:gd name="T91" fmla="*/ 60 h 307"/>
                <a:gd name="T92" fmla="*/ 84 w 361"/>
                <a:gd name="T93" fmla="*/ 55 h 307"/>
                <a:gd name="T94" fmla="*/ 84 w 361"/>
                <a:gd name="T95" fmla="*/ 55 h 307"/>
                <a:gd name="T96" fmla="*/ 86 w 361"/>
                <a:gd name="T97" fmla="*/ 47 h 307"/>
                <a:gd name="T98" fmla="*/ 88 w 361"/>
                <a:gd name="T99" fmla="*/ 41 h 307"/>
                <a:gd name="T100" fmla="*/ 89 w 361"/>
                <a:gd name="T101" fmla="*/ 35 h 307"/>
                <a:gd name="T102" fmla="*/ 89 w 361"/>
                <a:gd name="T103" fmla="*/ 30 h 307"/>
                <a:gd name="T104" fmla="*/ 90 w 361"/>
                <a:gd name="T105" fmla="*/ 24 h 307"/>
                <a:gd name="T106" fmla="*/ 90 w 361"/>
                <a:gd name="T107" fmla="*/ 22 h 307"/>
                <a:gd name="T108" fmla="*/ 73 w 361"/>
                <a:gd name="T109" fmla="*/ 0 h 307"/>
                <a:gd name="T110" fmla="*/ 48 w 361"/>
                <a:gd name="T111" fmla="*/ 3 h 30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61"/>
                <a:gd name="T169" fmla="*/ 0 h 307"/>
                <a:gd name="T170" fmla="*/ 361 w 361"/>
                <a:gd name="T171" fmla="*/ 307 h 30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61" h="307">
                  <a:moveTo>
                    <a:pt x="193" y="9"/>
                  </a:moveTo>
                  <a:lnTo>
                    <a:pt x="193" y="9"/>
                  </a:lnTo>
                  <a:lnTo>
                    <a:pt x="171" y="30"/>
                  </a:lnTo>
                  <a:lnTo>
                    <a:pt x="150" y="51"/>
                  </a:lnTo>
                  <a:lnTo>
                    <a:pt x="130" y="72"/>
                  </a:lnTo>
                  <a:lnTo>
                    <a:pt x="126" y="77"/>
                  </a:lnTo>
                  <a:lnTo>
                    <a:pt x="120" y="83"/>
                  </a:lnTo>
                  <a:lnTo>
                    <a:pt x="103" y="93"/>
                  </a:lnTo>
                  <a:lnTo>
                    <a:pt x="84" y="104"/>
                  </a:lnTo>
                  <a:lnTo>
                    <a:pt x="63" y="114"/>
                  </a:lnTo>
                  <a:lnTo>
                    <a:pt x="26" y="134"/>
                  </a:lnTo>
                  <a:lnTo>
                    <a:pt x="12" y="141"/>
                  </a:lnTo>
                  <a:lnTo>
                    <a:pt x="8" y="146"/>
                  </a:lnTo>
                  <a:lnTo>
                    <a:pt x="5" y="149"/>
                  </a:lnTo>
                  <a:lnTo>
                    <a:pt x="2" y="158"/>
                  </a:lnTo>
                  <a:lnTo>
                    <a:pt x="0" y="168"/>
                  </a:lnTo>
                  <a:lnTo>
                    <a:pt x="0" y="175"/>
                  </a:lnTo>
                  <a:lnTo>
                    <a:pt x="0" y="183"/>
                  </a:lnTo>
                  <a:lnTo>
                    <a:pt x="3" y="190"/>
                  </a:lnTo>
                  <a:lnTo>
                    <a:pt x="8" y="198"/>
                  </a:lnTo>
                  <a:lnTo>
                    <a:pt x="12" y="207"/>
                  </a:lnTo>
                  <a:lnTo>
                    <a:pt x="20" y="216"/>
                  </a:lnTo>
                  <a:lnTo>
                    <a:pt x="30" y="225"/>
                  </a:lnTo>
                  <a:lnTo>
                    <a:pt x="42" y="235"/>
                  </a:lnTo>
                  <a:lnTo>
                    <a:pt x="56" y="244"/>
                  </a:lnTo>
                  <a:lnTo>
                    <a:pt x="73" y="255"/>
                  </a:lnTo>
                  <a:lnTo>
                    <a:pt x="93" y="265"/>
                  </a:lnTo>
                  <a:lnTo>
                    <a:pt x="117" y="274"/>
                  </a:lnTo>
                  <a:lnTo>
                    <a:pt x="142" y="285"/>
                  </a:lnTo>
                  <a:lnTo>
                    <a:pt x="165" y="292"/>
                  </a:lnTo>
                  <a:lnTo>
                    <a:pt x="186" y="298"/>
                  </a:lnTo>
                  <a:lnTo>
                    <a:pt x="205" y="303"/>
                  </a:lnTo>
                  <a:lnTo>
                    <a:pt x="223" y="306"/>
                  </a:lnTo>
                  <a:lnTo>
                    <a:pt x="240" y="307"/>
                  </a:lnTo>
                  <a:lnTo>
                    <a:pt x="255" y="306"/>
                  </a:lnTo>
                  <a:lnTo>
                    <a:pt x="268" y="304"/>
                  </a:lnTo>
                  <a:lnTo>
                    <a:pt x="281" y="300"/>
                  </a:lnTo>
                  <a:lnTo>
                    <a:pt x="292" y="294"/>
                  </a:lnTo>
                  <a:lnTo>
                    <a:pt x="302" y="286"/>
                  </a:lnTo>
                  <a:lnTo>
                    <a:pt x="311" y="277"/>
                  </a:lnTo>
                  <a:lnTo>
                    <a:pt x="319" y="265"/>
                  </a:lnTo>
                  <a:lnTo>
                    <a:pt x="326" y="253"/>
                  </a:lnTo>
                  <a:lnTo>
                    <a:pt x="332" y="238"/>
                  </a:lnTo>
                  <a:lnTo>
                    <a:pt x="338" y="220"/>
                  </a:lnTo>
                  <a:lnTo>
                    <a:pt x="347" y="187"/>
                  </a:lnTo>
                  <a:lnTo>
                    <a:pt x="353" y="161"/>
                  </a:lnTo>
                  <a:lnTo>
                    <a:pt x="358" y="137"/>
                  </a:lnTo>
                  <a:lnTo>
                    <a:pt x="359" y="117"/>
                  </a:lnTo>
                  <a:lnTo>
                    <a:pt x="361" y="93"/>
                  </a:lnTo>
                  <a:lnTo>
                    <a:pt x="361" y="86"/>
                  </a:lnTo>
                  <a:lnTo>
                    <a:pt x="293" y="0"/>
                  </a:lnTo>
                  <a:lnTo>
                    <a:pt x="193" y="9"/>
                  </a:lnTo>
                  <a:close/>
                </a:path>
              </a:pathLst>
            </a:custGeom>
            <a:solidFill>
              <a:srgbClr val="1B16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9" name="Freeform 13"/>
            <p:cNvSpPr>
              <a:spLocks/>
            </p:cNvSpPr>
            <p:nvPr/>
          </p:nvSpPr>
          <p:spPr bwMode="auto">
            <a:xfrm>
              <a:off x="1306" y="1759"/>
              <a:ext cx="993" cy="816"/>
            </a:xfrm>
            <a:custGeom>
              <a:avLst/>
              <a:gdLst>
                <a:gd name="T0" fmla="*/ 6 w 1987"/>
                <a:gd name="T1" fmla="*/ 337 h 1632"/>
                <a:gd name="T2" fmla="*/ 7 w 1987"/>
                <a:gd name="T3" fmla="*/ 307 h 1632"/>
                <a:gd name="T4" fmla="*/ 33 w 1987"/>
                <a:gd name="T5" fmla="*/ 276 h 1632"/>
                <a:gd name="T6" fmla="*/ 58 w 1987"/>
                <a:gd name="T7" fmla="*/ 149 h 1632"/>
                <a:gd name="T8" fmla="*/ 88 w 1987"/>
                <a:gd name="T9" fmla="*/ 114 h 1632"/>
                <a:gd name="T10" fmla="*/ 103 w 1987"/>
                <a:gd name="T11" fmla="*/ 96 h 1632"/>
                <a:gd name="T12" fmla="*/ 119 w 1987"/>
                <a:gd name="T13" fmla="*/ 92 h 1632"/>
                <a:gd name="T14" fmla="*/ 143 w 1987"/>
                <a:gd name="T15" fmla="*/ 78 h 1632"/>
                <a:gd name="T16" fmla="*/ 158 w 1987"/>
                <a:gd name="T17" fmla="*/ 60 h 1632"/>
                <a:gd name="T18" fmla="*/ 166 w 1987"/>
                <a:gd name="T19" fmla="*/ 54 h 1632"/>
                <a:gd name="T20" fmla="*/ 175 w 1987"/>
                <a:gd name="T21" fmla="*/ 21 h 1632"/>
                <a:gd name="T22" fmla="*/ 238 w 1987"/>
                <a:gd name="T23" fmla="*/ 120 h 1632"/>
                <a:gd name="T24" fmla="*/ 226 w 1987"/>
                <a:gd name="T25" fmla="*/ 159 h 1632"/>
                <a:gd name="T26" fmla="*/ 247 w 1987"/>
                <a:gd name="T27" fmla="*/ 255 h 1632"/>
                <a:gd name="T28" fmla="*/ 272 w 1987"/>
                <a:gd name="T29" fmla="*/ 272 h 1632"/>
                <a:gd name="T30" fmla="*/ 317 w 1987"/>
                <a:gd name="T31" fmla="*/ 251 h 1632"/>
                <a:gd name="T32" fmla="*/ 346 w 1987"/>
                <a:gd name="T33" fmla="*/ 230 h 1632"/>
                <a:gd name="T34" fmla="*/ 342 w 1987"/>
                <a:gd name="T35" fmla="*/ 217 h 1632"/>
                <a:gd name="T36" fmla="*/ 322 w 1987"/>
                <a:gd name="T37" fmla="*/ 182 h 1632"/>
                <a:gd name="T38" fmla="*/ 307 w 1987"/>
                <a:gd name="T39" fmla="*/ 149 h 1632"/>
                <a:gd name="T40" fmla="*/ 312 w 1987"/>
                <a:gd name="T41" fmla="*/ 26 h 1632"/>
                <a:gd name="T42" fmla="*/ 305 w 1987"/>
                <a:gd name="T43" fmla="*/ 14 h 1632"/>
                <a:gd name="T44" fmla="*/ 309 w 1987"/>
                <a:gd name="T45" fmla="*/ 2 h 1632"/>
                <a:gd name="T46" fmla="*/ 315 w 1987"/>
                <a:gd name="T47" fmla="*/ 2 h 1632"/>
                <a:gd name="T48" fmla="*/ 326 w 1987"/>
                <a:gd name="T49" fmla="*/ 20 h 1632"/>
                <a:gd name="T50" fmla="*/ 348 w 1987"/>
                <a:gd name="T51" fmla="*/ 26 h 1632"/>
                <a:gd name="T52" fmla="*/ 383 w 1987"/>
                <a:gd name="T53" fmla="*/ 33 h 1632"/>
                <a:gd name="T54" fmla="*/ 406 w 1987"/>
                <a:gd name="T55" fmla="*/ 54 h 1632"/>
                <a:gd name="T56" fmla="*/ 414 w 1987"/>
                <a:gd name="T57" fmla="*/ 77 h 1632"/>
                <a:gd name="T58" fmla="*/ 427 w 1987"/>
                <a:gd name="T59" fmla="*/ 132 h 1632"/>
                <a:gd name="T60" fmla="*/ 411 w 1987"/>
                <a:gd name="T61" fmla="*/ 182 h 1632"/>
                <a:gd name="T62" fmla="*/ 433 w 1987"/>
                <a:gd name="T63" fmla="*/ 246 h 1632"/>
                <a:gd name="T64" fmla="*/ 444 w 1987"/>
                <a:gd name="T65" fmla="*/ 327 h 1632"/>
                <a:gd name="T66" fmla="*/ 463 w 1987"/>
                <a:gd name="T67" fmla="*/ 352 h 1632"/>
                <a:gd name="T68" fmla="*/ 495 w 1987"/>
                <a:gd name="T69" fmla="*/ 371 h 1632"/>
                <a:gd name="T70" fmla="*/ 460 w 1987"/>
                <a:gd name="T71" fmla="*/ 375 h 1632"/>
                <a:gd name="T72" fmla="*/ 443 w 1987"/>
                <a:gd name="T73" fmla="*/ 363 h 1632"/>
                <a:gd name="T74" fmla="*/ 424 w 1987"/>
                <a:gd name="T75" fmla="*/ 355 h 1632"/>
                <a:gd name="T76" fmla="*/ 404 w 1987"/>
                <a:gd name="T77" fmla="*/ 350 h 1632"/>
                <a:gd name="T78" fmla="*/ 366 w 1987"/>
                <a:gd name="T79" fmla="*/ 374 h 1632"/>
                <a:gd name="T80" fmla="*/ 344 w 1987"/>
                <a:gd name="T81" fmla="*/ 374 h 1632"/>
                <a:gd name="T82" fmla="*/ 313 w 1987"/>
                <a:gd name="T83" fmla="*/ 392 h 1632"/>
                <a:gd name="T84" fmla="*/ 295 w 1987"/>
                <a:gd name="T85" fmla="*/ 406 h 1632"/>
                <a:gd name="T86" fmla="*/ 284 w 1987"/>
                <a:gd name="T87" fmla="*/ 393 h 1632"/>
                <a:gd name="T88" fmla="*/ 276 w 1987"/>
                <a:gd name="T89" fmla="*/ 384 h 1632"/>
                <a:gd name="T90" fmla="*/ 258 w 1987"/>
                <a:gd name="T91" fmla="*/ 362 h 1632"/>
                <a:gd name="T92" fmla="*/ 206 w 1987"/>
                <a:gd name="T93" fmla="*/ 345 h 1632"/>
                <a:gd name="T94" fmla="*/ 165 w 1987"/>
                <a:gd name="T95" fmla="*/ 352 h 1632"/>
                <a:gd name="T96" fmla="*/ 149 w 1987"/>
                <a:gd name="T97" fmla="*/ 349 h 1632"/>
                <a:gd name="T98" fmla="*/ 155 w 1987"/>
                <a:gd name="T99" fmla="*/ 324 h 1632"/>
                <a:gd name="T100" fmla="*/ 153 w 1987"/>
                <a:gd name="T101" fmla="*/ 276 h 1632"/>
                <a:gd name="T102" fmla="*/ 134 w 1987"/>
                <a:gd name="T103" fmla="*/ 262 h 1632"/>
                <a:gd name="T104" fmla="*/ 94 w 1987"/>
                <a:gd name="T105" fmla="*/ 326 h 1632"/>
                <a:gd name="T106" fmla="*/ 74 w 1987"/>
                <a:gd name="T107" fmla="*/ 368 h 1632"/>
                <a:gd name="T108" fmla="*/ 58 w 1987"/>
                <a:gd name="T109" fmla="*/ 385 h 1632"/>
                <a:gd name="T110" fmla="*/ 40 w 1987"/>
                <a:gd name="T111" fmla="*/ 381 h 1632"/>
                <a:gd name="T112" fmla="*/ 23 w 1987"/>
                <a:gd name="T113" fmla="*/ 363 h 16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7"/>
                <a:gd name="T172" fmla="*/ 0 h 1632"/>
                <a:gd name="T173" fmla="*/ 1987 w 1987"/>
                <a:gd name="T174" fmla="*/ 1632 h 16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7" h="1632">
                  <a:moveTo>
                    <a:pt x="90" y="1430"/>
                  </a:moveTo>
                  <a:lnTo>
                    <a:pt x="90" y="1430"/>
                  </a:lnTo>
                  <a:lnTo>
                    <a:pt x="78" y="1418"/>
                  </a:lnTo>
                  <a:lnTo>
                    <a:pt x="64" y="1405"/>
                  </a:lnTo>
                  <a:lnTo>
                    <a:pt x="48" y="1387"/>
                  </a:lnTo>
                  <a:lnTo>
                    <a:pt x="33" y="1361"/>
                  </a:lnTo>
                  <a:lnTo>
                    <a:pt x="26" y="1348"/>
                  </a:lnTo>
                  <a:lnTo>
                    <a:pt x="18" y="1333"/>
                  </a:lnTo>
                  <a:lnTo>
                    <a:pt x="12" y="1316"/>
                  </a:lnTo>
                  <a:lnTo>
                    <a:pt x="6" y="1298"/>
                  </a:lnTo>
                  <a:lnTo>
                    <a:pt x="3" y="1279"/>
                  </a:lnTo>
                  <a:lnTo>
                    <a:pt x="0" y="1258"/>
                  </a:lnTo>
                  <a:lnTo>
                    <a:pt x="29" y="1225"/>
                  </a:lnTo>
                  <a:lnTo>
                    <a:pt x="58" y="1194"/>
                  </a:lnTo>
                  <a:lnTo>
                    <a:pt x="94" y="1159"/>
                  </a:lnTo>
                  <a:lnTo>
                    <a:pt x="103" y="1149"/>
                  </a:lnTo>
                  <a:lnTo>
                    <a:pt x="114" y="1135"/>
                  </a:lnTo>
                  <a:lnTo>
                    <a:pt x="123" y="1120"/>
                  </a:lnTo>
                  <a:lnTo>
                    <a:pt x="133" y="1102"/>
                  </a:lnTo>
                  <a:lnTo>
                    <a:pt x="151" y="1062"/>
                  </a:lnTo>
                  <a:lnTo>
                    <a:pt x="171" y="1018"/>
                  </a:lnTo>
                  <a:lnTo>
                    <a:pt x="204" y="938"/>
                  </a:lnTo>
                  <a:lnTo>
                    <a:pt x="219" y="908"/>
                  </a:lnTo>
                  <a:lnTo>
                    <a:pt x="225" y="896"/>
                  </a:lnTo>
                  <a:lnTo>
                    <a:pt x="229" y="888"/>
                  </a:lnTo>
                  <a:lnTo>
                    <a:pt x="234" y="595"/>
                  </a:lnTo>
                  <a:lnTo>
                    <a:pt x="240" y="587"/>
                  </a:lnTo>
                  <a:lnTo>
                    <a:pt x="257" y="562"/>
                  </a:lnTo>
                  <a:lnTo>
                    <a:pt x="272" y="541"/>
                  </a:lnTo>
                  <a:lnTo>
                    <a:pt x="293" y="517"/>
                  </a:lnTo>
                  <a:lnTo>
                    <a:pt x="319" y="488"/>
                  </a:lnTo>
                  <a:lnTo>
                    <a:pt x="352" y="456"/>
                  </a:lnTo>
                  <a:lnTo>
                    <a:pt x="358" y="445"/>
                  </a:lnTo>
                  <a:lnTo>
                    <a:pt x="367" y="433"/>
                  </a:lnTo>
                  <a:lnTo>
                    <a:pt x="376" y="420"/>
                  </a:lnTo>
                  <a:lnTo>
                    <a:pt x="388" y="405"/>
                  </a:lnTo>
                  <a:lnTo>
                    <a:pt x="401" y="393"/>
                  </a:lnTo>
                  <a:lnTo>
                    <a:pt x="415" y="384"/>
                  </a:lnTo>
                  <a:lnTo>
                    <a:pt x="421" y="381"/>
                  </a:lnTo>
                  <a:lnTo>
                    <a:pt x="428" y="379"/>
                  </a:lnTo>
                  <a:lnTo>
                    <a:pt x="442" y="376"/>
                  </a:lnTo>
                  <a:lnTo>
                    <a:pt x="454" y="373"/>
                  </a:lnTo>
                  <a:lnTo>
                    <a:pt x="466" y="370"/>
                  </a:lnTo>
                  <a:lnTo>
                    <a:pt x="477" y="366"/>
                  </a:lnTo>
                  <a:lnTo>
                    <a:pt x="501" y="352"/>
                  </a:lnTo>
                  <a:lnTo>
                    <a:pt x="527" y="334"/>
                  </a:lnTo>
                  <a:lnTo>
                    <a:pt x="540" y="325"/>
                  </a:lnTo>
                  <a:lnTo>
                    <a:pt x="552" y="318"/>
                  </a:lnTo>
                  <a:lnTo>
                    <a:pt x="563" y="313"/>
                  </a:lnTo>
                  <a:lnTo>
                    <a:pt x="572" y="310"/>
                  </a:lnTo>
                  <a:lnTo>
                    <a:pt x="585" y="307"/>
                  </a:lnTo>
                  <a:lnTo>
                    <a:pt x="590" y="307"/>
                  </a:lnTo>
                  <a:lnTo>
                    <a:pt x="597" y="295"/>
                  </a:lnTo>
                  <a:lnTo>
                    <a:pt x="614" y="268"/>
                  </a:lnTo>
                  <a:lnTo>
                    <a:pt x="624" y="255"/>
                  </a:lnTo>
                  <a:lnTo>
                    <a:pt x="635" y="243"/>
                  </a:lnTo>
                  <a:lnTo>
                    <a:pt x="644" y="234"/>
                  </a:lnTo>
                  <a:lnTo>
                    <a:pt x="650" y="231"/>
                  </a:lnTo>
                  <a:lnTo>
                    <a:pt x="654" y="231"/>
                  </a:lnTo>
                  <a:lnTo>
                    <a:pt x="657" y="228"/>
                  </a:lnTo>
                  <a:lnTo>
                    <a:pt x="662" y="224"/>
                  </a:lnTo>
                  <a:lnTo>
                    <a:pt x="665" y="218"/>
                  </a:lnTo>
                  <a:lnTo>
                    <a:pt x="668" y="209"/>
                  </a:lnTo>
                  <a:lnTo>
                    <a:pt x="672" y="185"/>
                  </a:lnTo>
                  <a:lnTo>
                    <a:pt x="678" y="158"/>
                  </a:lnTo>
                  <a:lnTo>
                    <a:pt x="684" y="129"/>
                  </a:lnTo>
                  <a:lnTo>
                    <a:pt x="693" y="102"/>
                  </a:lnTo>
                  <a:lnTo>
                    <a:pt x="697" y="92"/>
                  </a:lnTo>
                  <a:lnTo>
                    <a:pt x="703" y="81"/>
                  </a:lnTo>
                  <a:lnTo>
                    <a:pt x="709" y="74"/>
                  </a:lnTo>
                  <a:lnTo>
                    <a:pt x="717" y="68"/>
                  </a:lnTo>
                  <a:lnTo>
                    <a:pt x="838" y="77"/>
                  </a:lnTo>
                  <a:lnTo>
                    <a:pt x="973" y="393"/>
                  </a:lnTo>
                  <a:lnTo>
                    <a:pt x="968" y="418"/>
                  </a:lnTo>
                  <a:lnTo>
                    <a:pt x="955" y="481"/>
                  </a:lnTo>
                  <a:lnTo>
                    <a:pt x="946" y="517"/>
                  </a:lnTo>
                  <a:lnTo>
                    <a:pt x="935" y="553"/>
                  </a:lnTo>
                  <a:lnTo>
                    <a:pt x="925" y="584"/>
                  </a:lnTo>
                  <a:lnTo>
                    <a:pt x="914" y="608"/>
                  </a:lnTo>
                  <a:lnTo>
                    <a:pt x="910" y="620"/>
                  </a:lnTo>
                  <a:lnTo>
                    <a:pt x="905" y="635"/>
                  </a:lnTo>
                  <a:lnTo>
                    <a:pt x="897" y="671"/>
                  </a:lnTo>
                  <a:lnTo>
                    <a:pt x="889" y="713"/>
                  </a:lnTo>
                  <a:lnTo>
                    <a:pt x="882" y="755"/>
                  </a:lnTo>
                  <a:lnTo>
                    <a:pt x="873" y="830"/>
                  </a:lnTo>
                  <a:lnTo>
                    <a:pt x="870" y="861"/>
                  </a:lnTo>
                  <a:lnTo>
                    <a:pt x="991" y="1020"/>
                  </a:lnTo>
                  <a:lnTo>
                    <a:pt x="997" y="1024"/>
                  </a:lnTo>
                  <a:lnTo>
                    <a:pt x="1009" y="1036"/>
                  </a:lnTo>
                  <a:lnTo>
                    <a:pt x="1030" y="1053"/>
                  </a:lnTo>
                  <a:lnTo>
                    <a:pt x="1043" y="1062"/>
                  </a:lnTo>
                  <a:lnTo>
                    <a:pt x="1057" y="1071"/>
                  </a:lnTo>
                  <a:lnTo>
                    <a:pt x="1073" y="1078"/>
                  </a:lnTo>
                  <a:lnTo>
                    <a:pt x="1090" y="1086"/>
                  </a:lnTo>
                  <a:lnTo>
                    <a:pt x="1108" y="1093"/>
                  </a:lnTo>
                  <a:lnTo>
                    <a:pt x="1127" y="1098"/>
                  </a:lnTo>
                  <a:lnTo>
                    <a:pt x="1146" y="1099"/>
                  </a:lnTo>
                  <a:lnTo>
                    <a:pt x="1166" y="1099"/>
                  </a:lnTo>
                  <a:lnTo>
                    <a:pt x="1187" y="1098"/>
                  </a:lnTo>
                  <a:lnTo>
                    <a:pt x="1208" y="1092"/>
                  </a:lnTo>
                  <a:lnTo>
                    <a:pt x="1271" y="1006"/>
                  </a:lnTo>
                  <a:lnTo>
                    <a:pt x="1322" y="972"/>
                  </a:lnTo>
                  <a:lnTo>
                    <a:pt x="1359" y="947"/>
                  </a:lnTo>
                  <a:lnTo>
                    <a:pt x="1372" y="936"/>
                  </a:lnTo>
                  <a:lnTo>
                    <a:pt x="1378" y="929"/>
                  </a:lnTo>
                  <a:lnTo>
                    <a:pt x="1384" y="923"/>
                  </a:lnTo>
                  <a:lnTo>
                    <a:pt x="1389" y="914"/>
                  </a:lnTo>
                  <a:lnTo>
                    <a:pt x="1390" y="908"/>
                  </a:lnTo>
                  <a:lnTo>
                    <a:pt x="1390" y="902"/>
                  </a:lnTo>
                  <a:lnTo>
                    <a:pt x="1389" y="894"/>
                  </a:lnTo>
                  <a:lnTo>
                    <a:pt x="1386" y="887"/>
                  </a:lnTo>
                  <a:lnTo>
                    <a:pt x="1380" y="878"/>
                  </a:lnTo>
                  <a:lnTo>
                    <a:pt x="1371" y="869"/>
                  </a:lnTo>
                  <a:lnTo>
                    <a:pt x="1359" y="858"/>
                  </a:lnTo>
                  <a:lnTo>
                    <a:pt x="1342" y="848"/>
                  </a:lnTo>
                  <a:lnTo>
                    <a:pt x="1322" y="836"/>
                  </a:lnTo>
                  <a:lnTo>
                    <a:pt x="1296" y="822"/>
                  </a:lnTo>
                  <a:lnTo>
                    <a:pt x="1266" y="809"/>
                  </a:lnTo>
                  <a:lnTo>
                    <a:pt x="1230" y="794"/>
                  </a:lnTo>
                  <a:lnTo>
                    <a:pt x="1289" y="726"/>
                  </a:lnTo>
                  <a:lnTo>
                    <a:pt x="1280" y="710"/>
                  </a:lnTo>
                  <a:lnTo>
                    <a:pt x="1260" y="671"/>
                  </a:lnTo>
                  <a:lnTo>
                    <a:pt x="1248" y="649"/>
                  </a:lnTo>
                  <a:lnTo>
                    <a:pt x="1239" y="625"/>
                  </a:lnTo>
                  <a:lnTo>
                    <a:pt x="1233" y="604"/>
                  </a:lnTo>
                  <a:lnTo>
                    <a:pt x="1230" y="595"/>
                  </a:lnTo>
                  <a:lnTo>
                    <a:pt x="1230" y="586"/>
                  </a:lnTo>
                  <a:lnTo>
                    <a:pt x="1230" y="153"/>
                  </a:lnTo>
                  <a:lnTo>
                    <a:pt x="1238" y="141"/>
                  </a:lnTo>
                  <a:lnTo>
                    <a:pt x="1244" y="128"/>
                  </a:lnTo>
                  <a:lnTo>
                    <a:pt x="1250" y="111"/>
                  </a:lnTo>
                  <a:lnTo>
                    <a:pt x="1251" y="104"/>
                  </a:lnTo>
                  <a:lnTo>
                    <a:pt x="1251" y="95"/>
                  </a:lnTo>
                  <a:lnTo>
                    <a:pt x="1251" y="87"/>
                  </a:lnTo>
                  <a:lnTo>
                    <a:pt x="1250" y="80"/>
                  </a:lnTo>
                  <a:lnTo>
                    <a:pt x="1245" y="72"/>
                  </a:lnTo>
                  <a:lnTo>
                    <a:pt x="1239" y="66"/>
                  </a:lnTo>
                  <a:lnTo>
                    <a:pt x="1232" y="62"/>
                  </a:lnTo>
                  <a:lnTo>
                    <a:pt x="1221" y="59"/>
                  </a:lnTo>
                  <a:lnTo>
                    <a:pt x="1221" y="50"/>
                  </a:lnTo>
                  <a:lnTo>
                    <a:pt x="1223" y="41"/>
                  </a:lnTo>
                  <a:lnTo>
                    <a:pt x="1224" y="30"/>
                  </a:lnTo>
                  <a:lnTo>
                    <a:pt x="1227" y="18"/>
                  </a:lnTo>
                  <a:lnTo>
                    <a:pt x="1233" y="9"/>
                  </a:lnTo>
                  <a:lnTo>
                    <a:pt x="1236" y="6"/>
                  </a:lnTo>
                  <a:lnTo>
                    <a:pt x="1239" y="3"/>
                  </a:lnTo>
                  <a:lnTo>
                    <a:pt x="1244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3"/>
                  </a:lnTo>
                  <a:lnTo>
                    <a:pt x="1262" y="6"/>
                  </a:lnTo>
                  <a:lnTo>
                    <a:pt x="1265" y="11"/>
                  </a:lnTo>
                  <a:lnTo>
                    <a:pt x="1272" y="23"/>
                  </a:lnTo>
                  <a:lnTo>
                    <a:pt x="1280" y="36"/>
                  </a:lnTo>
                  <a:lnTo>
                    <a:pt x="1287" y="51"/>
                  </a:lnTo>
                  <a:lnTo>
                    <a:pt x="1296" y="65"/>
                  </a:lnTo>
                  <a:lnTo>
                    <a:pt x="1301" y="71"/>
                  </a:lnTo>
                  <a:lnTo>
                    <a:pt x="1307" y="77"/>
                  </a:lnTo>
                  <a:lnTo>
                    <a:pt x="1313" y="83"/>
                  </a:lnTo>
                  <a:lnTo>
                    <a:pt x="1320" y="86"/>
                  </a:lnTo>
                  <a:lnTo>
                    <a:pt x="1336" y="92"/>
                  </a:lnTo>
                  <a:lnTo>
                    <a:pt x="1354" y="98"/>
                  </a:lnTo>
                  <a:lnTo>
                    <a:pt x="1374" y="102"/>
                  </a:lnTo>
                  <a:lnTo>
                    <a:pt x="1393" y="107"/>
                  </a:lnTo>
                  <a:lnTo>
                    <a:pt x="1431" y="111"/>
                  </a:lnTo>
                  <a:lnTo>
                    <a:pt x="1461" y="113"/>
                  </a:lnTo>
                  <a:lnTo>
                    <a:pt x="1473" y="114"/>
                  </a:lnTo>
                  <a:lnTo>
                    <a:pt x="1488" y="116"/>
                  </a:lnTo>
                  <a:lnTo>
                    <a:pt x="1519" y="123"/>
                  </a:lnTo>
                  <a:lnTo>
                    <a:pt x="1534" y="129"/>
                  </a:lnTo>
                  <a:lnTo>
                    <a:pt x="1546" y="134"/>
                  </a:lnTo>
                  <a:lnTo>
                    <a:pt x="1556" y="140"/>
                  </a:lnTo>
                  <a:lnTo>
                    <a:pt x="1564" y="144"/>
                  </a:lnTo>
                  <a:lnTo>
                    <a:pt x="1583" y="165"/>
                  </a:lnTo>
                  <a:lnTo>
                    <a:pt x="1612" y="198"/>
                  </a:lnTo>
                  <a:lnTo>
                    <a:pt x="1625" y="216"/>
                  </a:lnTo>
                  <a:lnTo>
                    <a:pt x="1637" y="234"/>
                  </a:lnTo>
                  <a:lnTo>
                    <a:pt x="1646" y="249"/>
                  </a:lnTo>
                  <a:lnTo>
                    <a:pt x="1649" y="256"/>
                  </a:lnTo>
                  <a:lnTo>
                    <a:pt x="1649" y="262"/>
                  </a:lnTo>
                  <a:lnTo>
                    <a:pt x="1652" y="279"/>
                  </a:lnTo>
                  <a:lnTo>
                    <a:pt x="1658" y="306"/>
                  </a:lnTo>
                  <a:lnTo>
                    <a:pt x="1679" y="384"/>
                  </a:lnTo>
                  <a:lnTo>
                    <a:pt x="1690" y="426"/>
                  </a:lnTo>
                  <a:lnTo>
                    <a:pt x="1699" y="466"/>
                  </a:lnTo>
                  <a:lnTo>
                    <a:pt x="1706" y="500"/>
                  </a:lnTo>
                  <a:lnTo>
                    <a:pt x="1708" y="515"/>
                  </a:lnTo>
                  <a:lnTo>
                    <a:pt x="1708" y="527"/>
                  </a:lnTo>
                  <a:lnTo>
                    <a:pt x="1708" y="539"/>
                  </a:lnTo>
                  <a:lnTo>
                    <a:pt x="1705" y="553"/>
                  </a:lnTo>
                  <a:lnTo>
                    <a:pt x="1699" y="584"/>
                  </a:lnTo>
                  <a:lnTo>
                    <a:pt x="1688" y="616"/>
                  </a:lnTo>
                  <a:lnTo>
                    <a:pt x="1676" y="649"/>
                  </a:lnTo>
                  <a:lnTo>
                    <a:pt x="1655" y="704"/>
                  </a:lnTo>
                  <a:lnTo>
                    <a:pt x="1645" y="726"/>
                  </a:lnTo>
                  <a:lnTo>
                    <a:pt x="1657" y="758"/>
                  </a:lnTo>
                  <a:lnTo>
                    <a:pt x="1685" y="833"/>
                  </a:lnTo>
                  <a:lnTo>
                    <a:pt x="1700" y="878"/>
                  </a:lnTo>
                  <a:lnTo>
                    <a:pt x="1715" y="924"/>
                  </a:lnTo>
                  <a:lnTo>
                    <a:pt x="1727" y="967"/>
                  </a:lnTo>
                  <a:lnTo>
                    <a:pt x="1732" y="987"/>
                  </a:lnTo>
                  <a:lnTo>
                    <a:pt x="1735" y="1006"/>
                  </a:lnTo>
                  <a:lnTo>
                    <a:pt x="1757" y="1156"/>
                  </a:lnTo>
                  <a:lnTo>
                    <a:pt x="1770" y="1267"/>
                  </a:lnTo>
                  <a:lnTo>
                    <a:pt x="1773" y="1283"/>
                  </a:lnTo>
                  <a:lnTo>
                    <a:pt x="1779" y="1306"/>
                  </a:lnTo>
                  <a:lnTo>
                    <a:pt x="1785" y="1318"/>
                  </a:lnTo>
                  <a:lnTo>
                    <a:pt x="1791" y="1331"/>
                  </a:lnTo>
                  <a:lnTo>
                    <a:pt x="1800" y="1345"/>
                  </a:lnTo>
                  <a:lnTo>
                    <a:pt x="1809" y="1360"/>
                  </a:lnTo>
                  <a:lnTo>
                    <a:pt x="1823" y="1375"/>
                  </a:lnTo>
                  <a:lnTo>
                    <a:pt x="1836" y="1390"/>
                  </a:lnTo>
                  <a:lnTo>
                    <a:pt x="1854" y="1405"/>
                  </a:lnTo>
                  <a:lnTo>
                    <a:pt x="1874" y="1421"/>
                  </a:lnTo>
                  <a:lnTo>
                    <a:pt x="1898" y="1436"/>
                  </a:lnTo>
                  <a:lnTo>
                    <a:pt x="1925" y="1451"/>
                  </a:lnTo>
                  <a:lnTo>
                    <a:pt x="1953" y="1464"/>
                  </a:lnTo>
                  <a:lnTo>
                    <a:pt x="1987" y="1479"/>
                  </a:lnTo>
                  <a:lnTo>
                    <a:pt x="1980" y="1482"/>
                  </a:lnTo>
                  <a:lnTo>
                    <a:pt x="1961" y="1490"/>
                  </a:lnTo>
                  <a:lnTo>
                    <a:pt x="1932" y="1497"/>
                  </a:lnTo>
                  <a:lnTo>
                    <a:pt x="1914" y="1500"/>
                  </a:lnTo>
                  <a:lnTo>
                    <a:pt x="1896" y="1503"/>
                  </a:lnTo>
                  <a:lnTo>
                    <a:pt x="1878" y="1503"/>
                  </a:lnTo>
                  <a:lnTo>
                    <a:pt x="1859" y="1502"/>
                  </a:lnTo>
                  <a:lnTo>
                    <a:pt x="1841" y="1499"/>
                  </a:lnTo>
                  <a:lnTo>
                    <a:pt x="1821" y="1493"/>
                  </a:lnTo>
                  <a:lnTo>
                    <a:pt x="1814" y="1488"/>
                  </a:lnTo>
                  <a:lnTo>
                    <a:pt x="1805" y="1482"/>
                  </a:lnTo>
                  <a:lnTo>
                    <a:pt x="1796" y="1476"/>
                  </a:lnTo>
                  <a:lnTo>
                    <a:pt x="1788" y="1469"/>
                  </a:lnTo>
                  <a:lnTo>
                    <a:pt x="1781" y="1461"/>
                  </a:lnTo>
                  <a:lnTo>
                    <a:pt x="1775" y="1451"/>
                  </a:lnTo>
                  <a:lnTo>
                    <a:pt x="1767" y="1440"/>
                  </a:lnTo>
                  <a:lnTo>
                    <a:pt x="1761" y="1430"/>
                  </a:lnTo>
                  <a:lnTo>
                    <a:pt x="1753" y="1429"/>
                  </a:lnTo>
                  <a:lnTo>
                    <a:pt x="1729" y="1426"/>
                  </a:lnTo>
                  <a:lnTo>
                    <a:pt x="1714" y="1423"/>
                  </a:lnTo>
                  <a:lnTo>
                    <a:pt x="1699" y="1418"/>
                  </a:lnTo>
                  <a:lnTo>
                    <a:pt x="1685" y="1414"/>
                  </a:lnTo>
                  <a:lnTo>
                    <a:pt x="1672" y="1408"/>
                  </a:lnTo>
                  <a:lnTo>
                    <a:pt x="1667" y="1343"/>
                  </a:lnTo>
                  <a:lnTo>
                    <a:pt x="1661" y="1352"/>
                  </a:lnTo>
                  <a:lnTo>
                    <a:pt x="1645" y="1372"/>
                  </a:lnTo>
                  <a:lnTo>
                    <a:pt x="1618" y="1400"/>
                  </a:lnTo>
                  <a:lnTo>
                    <a:pt x="1601" y="1417"/>
                  </a:lnTo>
                  <a:lnTo>
                    <a:pt x="1582" y="1432"/>
                  </a:lnTo>
                  <a:lnTo>
                    <a:pt x="1562" y="1446"/>
                  </a:lnTo>
                  <a:lnTo>
                    <a:pt x="1540" y="1461"/>
                  </a:lnTo>
                  <a:lnTo>
                    <a:pt x="1516" y="1473"/>
                  </a:lnTo>
                  <a:lnTo>
                    <a:pt x="1491" y="1484"/>
                  </a:lnTo>
                  <a:lnTo>
                    <a:pt x="1464" y="1493"/>
                  </a:lnTo>
                  <a:lnTo>
                    <a:pt x="1450" y="1494"/>
                  </a:lnTo>
                  <a:lnTo>
                    <a:pt x="1437" y="1496"/>
                  </a:lnTo>
                  <a:lnTo>
                    <a:pt x="1422" y="1497"/>
                  </a:lnTo>
                  <a:lnTo>
                    <a:pt x="1408" y="1497"/>
                  </a:lnTo>
                  <a:lnTo>
                    <a:pt x="1393" y="1496"/>
                  </a:lnTo>
                  <a:lnTo>
                    <a:pt x="1378" y="1493"/>
                  </a:lnTo>
                  <a:lnTo>
                    <a:pt x="1363" y="1506"/>
                  </a:lnTo>
                  <a:lnTo>
                    <a:pt x="1345" y="1520"/>
                  </a:lnTo>
                  <a:lnTo>
                    <a:pt x="1323" y="1535"/>
                  </a:lnTo>
                  <a:lnTo>
                    <a:pt x="1296" y="1548"/>
                  </a:lnTo>
                  <a:lnTo>
                    <a:pt x="1283" y="1556"/>
                  </a:lnTo>
                  <a:lnTo>
                    <a:pt x="1269" y="1560"/>
                  </a:lnTo>
                  <a:lnTo>
                    <a:pt x="1254" y="1565"/>
                  </a:lnTo>
                  <a:lnTo>
                    <a:pt x="1241" y="1568"/>
                  </a:lnTo>
                  <a:lnTo>
                    <a:pt x="1226" y="1569"/>
                  </a:lnTo>
                  <a:lnTo>
                    <a:pt x="1212" y="1569"/>
                  </a:lnTo>
                  <a:lnTo>
                    <a:pt x="1203" y="1632"/>
                  </a:lnTo>
                  <a:lnTo>
                    <a:pt x="1191" y="1628"/>
                  </a:lnTo>
                  <a:lnTo>
                    <a:pt x="1181" y="1622"/>
                  </a:lnTo>
                  <a:lnTo>
                    <a:pt x="1167" y="1614"/>
                  </a:lnTo>
                  <a:lnTo>
                    <a:pt x="1155" y="1605"/>
                  </a:lnTo>
                  <a:lnTo>
                    <a:pt x="1145" y="1595"/>
                  </a:lnTo>
                  <a:lnTo>
                    <a:pt x="1140" y="1589"/>
                  </a:lnTo>
                  <a:lnTo>
                    <a:pt x="1137" y="1583"/>
                  </a:lnTo>
                  <a:lnTo>
                    <a:pt x="1136" y="1575"/>
                  </a:lnTo>
                  <a:lnTo>
                    <a:pt x="1136" y="1569"/>
                  </a:lnTo>
                  <a:lnTo>
                    <a:pt x="1134" y="1563"/>
                  </a:lnTo>
                  <a:lnTo>
                    <a:pt x="1133" y="1556"/>
                  </a:lnTo>
                  <a:lnTo>
                    <a:pt x="1127" y="1551"/>
                  </a:lnTo>
                  <a:lnTo>
                    <a:pt x="1121" y="1545"/>
                  </a:lnTo>
                  <a:lnTo>
                    <a:pt x="1113" y="1541"/>
                  </a:lnTo>
                  <a:lnTo>
                    <a:pt x="1105" y="1536"/>
                  </a:lnTo>
                  <a:lnTo>
                    <a:pt x="1085" y="1529"/>
                  </a:lnTo>
                  <a:lnTo>
                    <a:pt x="1066" y="1523"/>
                  </a:lnTo>
                  <a:lnTo>
                    <a:pt x="1049" y="1518"/>
                  </a:lnTo>
                  <a:lnTo>
                    <a:pt x="1031" y="1515"/>
                  </a:lnTo>
                  <a:lnTo>
                    <a:pt x="1069" y="1461"/>
                  </a:lnTo>
                  <a:lnTo>
                    <a:pt x="1034" y="1446"/>
                  </a:lnTo>
                  <a:lnTo>
                    <a:pt x="998" y="1432"/>
                  </a:lnTo>
                  <a:lnTo>
                    <a:pt x="956" y="1415"/>
                  </a:lnTo>
                  <a:lnTo>
                    <a:pt x="913" y="1400"/>
                  </a:lnTo>
                  <a:lnTo>
                    <a:pt x="873" y="1387"/>
                  </a:lnTo>
                  <a:lnTo>
                    <a:pt x="855" y="1382"/>
                  </a:lnTo>
                  <a:lnTo>
                    <a:pt x="838" y="1379"/>
                  </a:lnTo>
                  <a:lnTo>
                    <a:pt x="825" y="1379"/>
                  </a:lnTo>
                  <a:lnTo>
                    <a:pt x="816" y="1379"/>
                  </a:lnTo>
                  <a:lnTo>
                    <a:pt x="795" y="1385"/>
                  </a:lnTo>
                  <a:lnTo>
                    <a:pt x="766" y="1391"/>
                  </a:lnTo>
                  <a:lnTo>
                    <a:pt x="732" y="1397"/>
                  </a:lnTo>
                  <a:lnTo>
                    <a:pt x="696" y="1402"/>
                  </a:lnTo>
                  <a:lnTo>
                    <a:pt x="662" y="1405"/>
                  </a:lnTo>
                  <a:lnTo>
                    <a:pt x="632" y="1406"/>
                  </a:lnTo>
                  <a:lnTo>
                    <a:pt x="609" y="1406"/>
                  </a:lnTo>
                  <a:lnTo>
                    <a:pt x="603" y="1405"/>
                  </a:lnTo>
                  <a:lnTo>
                    <a:pt x="599" y="1403"/>
                  </a:lnTo>
                  <a:lnTo>
                    <a:pt x="599" y="1400"/>
                  </a:lnTo>
                  <a:lnTo>
                    <a:pt x="597" y="1396"/>
                  </a:lnTo>
                  <a:lnTo>
                    <a:pt x="599" y="1387"/>
                  </a:lnTo>
                  <a:lnTo>
                    <a:pt x="608" y="1364"/>
                  </a:lnTo>
                  <a:lnTo>
                    <a:pt x="612" y="1349"/>
                  </a:lnTo>
                  <a:lnTo>
                    <a:pt x="617" y="1333"/>
                  </a:lnTo>
                  <a:lnTo>
                    <a:pt x="621" y="1313"/>
                  </a:lnTo>
                  <a:lnTo>
                    <a:pt x="621" y="1294"/>
                  </a:lnTo>
                  <a:lnTo>
                    <a:pt x="623" y="1241"/>
                  </a:lnTo>
                  <a:lnTo>
                    <a:pt x="624" y="1177"/>
                  </a:lnTo>
                  <a:lnTo>
                    <a:pt x="623" y="1147"/>
                  </a:lnTo>
                  <a:lnTo>
                    <a:pt x="620" y="1123"/>
                  </a:lnTo>
                  <a:lnTo>
                    <a:pt x="618" y="1114"/>
                  </a:lnTo>
                  <a:lnTo>
                    <a:pt x="615" y="1107"/>
                  </a:lnTo>
                  <a:lnTo>
                    <a:pt x="612" y="1102"/>
                  </a:lnTo>
                  <a:lnTo>
                    <a:pt x="608" y="1101"/>
                  </a:lnTo>
                  <a:lnTo>
                    <a:pt x="603" y="1099"/>
                  </a:lnTo>
                  <a:lnTo>
                    <a:pt x="596" y="1096"/>
                  </a:lnTo>
                  <a:lnTo>
                    <a:pt x="579" y="1084"/>
                  </a:lnTo>
                  <a:lnTo>
                    <a:pt x="558" y="1068"/>
                  </a:lnTo>
                  <a:lnTo>
                    <a:pt x="537" y="1048"/>
                  </a:lnTo>
                  <a:lnTo>
                    <a:pt x="498" y="1012"/>
                  </a:lnTo>
                  <a:lnTo>
                    <a:pt x="482" y="996"/>
                  </a:lnTo>
                  <a:lnTo>
                    <a:pt x="460" y="1065"/>
                  </a:lnTo>
                  <a:lnTo>
                    <a:pt x="436" y="1135"/>
                  </a:lnTo>
                  <a:lnTo>
                    <a:pt x="407" y="1217"/>
                  </a:lnTo>
                  <a:lnTo>
                    <a:pt x="376" y="1303"/>
                  </a:lnTo>
                  <a:lnTo>
                    <a:pt x="346" y="1379"/>
                  </a:lnTo>
                  <a:lnTo>
                    <a:pt x="331" y="1411"/>
                  </a:lnTo>
                  <a:lnTo>
                    <a:pt x="319" y="1437"/>
                  </a:lnTo>
                  <a:lnTo>
                    <a:pt x="307" y="1458"/>
                  </a:lnTo>
                  <a:lnTo>
                    <a:pt x="302" y="1464"/>
                  </a:lnTo>
                  <a:lnTo>
                    <a:pt x="298" y="1470"/>
                  </a:lnTo>
                  <a:lnTo>
                    <a:pt x="290" y="1481"/>
                  </a:lnTo>
                  <a:lnTo>
                    <a:pt x="283" y="1493"/>
                  </a:lnTo>
                  <a:lnTo>
                    <a:pt x="272" y="1506"/>
                  </a:lnTo>
                  <a:lnTo>
                    <a:pt x="260" y="1520"/>
                  </a:lnTo>
                  <a:lnTo>
                    <a:pt x="249" y="1530"/>
                  </a:lnTo>
                  <a:lnTo>
                    <a:pt x="241" y="1535"/>
                  </a:lnTo>
                  <a:lnTo>
                    <a:pt x="235" y="1539"/>
                  </a:lnTo>
                  <a:lnTo>
                    <a:pt x="228" y="1541"/>
                  </a:lnTo>
                  <a:lnTo>
                    <a:pt x="220" y="1542"/>
                  </a:lnTo>
                  <a:lnTo>
                    <a:pt x="213" y="1541"/>
                  </a:lnTo>
                  <a:lnTo>
                    <a:pt x="205" y="1539"/>
                  </a:lnTo>
                  <a:lnTo>
                    <a:pt x="184" y="1533"/>
                  </a:lnTo>
                  <a:lnTo>
                    <a:pt x="162" y="1523"/>
                  </a:lnTo>
                  <a:lnTo>
                    <a:pt x="141" y="1509"/>
                  </a:lnTo>
                  <a:lnTo>
                    <a:pt x="130" y="1502"/>
                  </a:lnTo>
                  <a:lnTo>
                    <a:pt x="120" y="1493"/>
                  </a:lnTo>
                  <a:lnTo>
                    <a:pt x="111" y="1484"/>
                  </a:lnTo>
                  <a:lnTo>
                    <a:pt x="103" y="1473"/>
                  </a:lnTo>
                  <a:lnTo>
                    <a:pt x="97" y="1463"/>
                  </a:lnTo>
                  <a:lnTo>
                    <a:pt x="93" y="1452"/>
                  </a:lnTo>
                  <a:lnTo>
                    <a:pt x="90" y="1440"/>
                  </a:lnTo>
                  <a:lnTo>
                    <a:pt x="90" y="1430"/>
                  </a:lnTo>
                  <a:close/>
                </a:path>
              </a:pathLst>
            </a:custGeom>
            <a:solidFill>
              <a:srgbClr val="1B16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0" name="Freeform 14"/>
            <p:cNvSpPr>
              <a:spLocks/>
            </p:cNvSpPr>
            <p:nvPr/>
          </p:nvSpPr>
          <p:spPr bwMode="auto">
            <a:xfrm>
              <a:off x="1306" y="1759"/>
              <a:ext cx="993" cy="816"/>
            </a:xfrm>
            <a:custGeom>
              <a:avLst/>
              <a:gdLst>
                <a:gd name="T0" fmla="*/ 6 w 1987"/>
                <a:gd name="T1" fmla="*/ 337 h 1632"/>
                <a:gd name="T2" fmla="*/ 7 w 1987"/>
                <a:gd name="T3" fmla="*/ 307 h 1632"/>
                <a:gd name="T4" fmla="*/ 33 w 1987"/>
                <a:gd name="T5" fmla="*/ 276 h 1632"/>
                <a:gd name="T6" fmla="*/ 58 w 1987"/>
                <a:gd name="T7" fmla="*/ 149 h 1632"/>
                <a:gd name="T8" fmla="*/ 88 w 1987"/>
                <a:gd name="T9" fmla="*/ 114 h 1632"/>
                <a:gd name="T10" fmla="*/ 103 w 1987"/>
                <a:gd name="T11" fmla="*/ 96 h 1632"/>
                <a:gd name="T12" fmla="*/ 119 w 1987"/>
                <a:gd name="T13" fmla="*/ 92 h 1632"/>
                <a:gd name="T14" fmla="*/ 143 w 1987"/>
                <a:gd name="T15" fmla="*/ 78 h 1632"/>
                <a:gd name="T16" fmla="*/ 158 w 1987"/>
                <a:gd name="T17" fmla="*/ 60 h 1632"/>
                <a:gd name="T18" fmla="*/ 166 w 1987"/>
                <a:gd name="T19" fmla="*/ 54 h 1632"/>
                <a:gd name="T20" fmla="*/ 175 w 1987"/>
                <a:gd name="T21" fmla="*/ 21 h 1632"/>
                <a:gd name="T22" fmla="*/ 238 w 1987"/>
                <a:gd name="T23" fmla="*/ 120 h 1632"/>
                <a:gd name="T24" fmla="*/ 226 w 1987"/>
                <a:gd name="T25" fmla="*/ 159 h 1632"/>
                <a:gd name="T26" fmla="*/ 247 w 1987"/>
                <a:gd name="T27" fmla="*/ 255 h 1632"/>
                <a:gd name="T28" fmla="*/ 272 w 1987"/>
                <a:gd name="T29" fmla="*/ 272 h 1632"/>
                <a:gd name="T30" fmla="*/ 317 w 1987"/>
                <a:gd name="T31" fmla="*/ 251 h 1632"/>
                <a:gd name="T32" fmla="*/ 346 w 1987"/>
                <a:gd name="T33" fmla="*/ 230 h 1632"/>
                <a:gd name="T34" fmla="*/ 342 w 1987"/>
                <a:gd name="T35" fmla="*/ 217 h 1632"/>
                <a:gd name="T36" fmla="*/ 322 w 1987"/>
                <a:gd name="T37" fmla="*/ 182 h 1632"/>
                <a:gd name="T38" fmla="*/ 307 w 1987"/>
                <a:gd name="T39" fmla="*/ 149 h 1632"/>
                <a:gd name="T40" fmla="*/ 312 w 1987"/>
                <a:gd name="T41" fmla="*/ 26 h 1632"/>
                <a:gd name="T42" fmla="*/ 305 w 1987"/>
                <a:gd name="T43" fmla="*/ 14 h 1632"/>
                <a:gd name="T44" fmla="*/ 309 w 1987"/>
                <a:gd name="T45" fmla="*/ 2 h 1632"/>
                <a:gd name="T46" fmla="*/ 315 w 1987"/>
                <a:gd name="T47" fmla="*/ 2 h 1632"/>
                <a:gd name="T48" fmla="*/ 326 w 1987"/>
                <a:gd name="T49" fmla="*/ 20 h 1632"/>
                <a:gd name="T50" fmla="*/ 348 w 1987"/>
                <a:gd name="T51" fmla="*/ 26 h 1632"/>
                <a:gd name="T52" fmla="*/ 383 w 1987"/>
                <a:gd name="T53" fmla="*/ 33 h 1632"/>
                <a:gd name="T54" fmla="*/ 406 w 1987"/>
                <a:gd name="T55" fmla="*/ 54 h 1632"/>
                <a:gd name="T56" fmla="*/ 414 w 1987"/>
                <a:gd name="T57" fmla="*/ 77 h 1632"/>
                <a:gd name="T58" fmla="*/ 427 w 1987"/>
                <a:gd name="T59" fmla="*/ 132 h 1632"/>
                <a:gd name="T60" fmla="*/ 411 w 1987"/>
                <a:gd name="T61" fmla="*/ 182 h 1632"/>
                <a:gd name="T62" fmla="*/ 433 w 1987"/>
                <a:gd name="T63" fmla="*/ 246 h 1632"/>
                <a:gd name="T64" fmla="*/ 444 w 1987"/>
                <a:gd name="T65" fmla="*/ 327 h 1632"/>
                <a:gd name="T66" fmla="*/ 463 w 1987"/>
                <a:gd name="T67" fmla="*/ 352 h 1632"/>
                <a:gd name="T68" fmla="*/ 495 w 1987"/>
                <a:gd name="T69" fmla="*/ 371 h 1632"/>
                <a:gd name="T70" fmla="*/ 460 w 1987"/>
                <a:gd name="T71" fmla="*/ 375 h 1632"/>
                <a:gd name="T72" fmla="*/ 443 w 1987"/>
                <a:gd name="T73" fmla="*/ 363 h 1632"/>
                <a:gd name="T74" fmla="*/ 424 w 1987"/>
                <a:gd name="T75" fmla="*/ 355 h 1632"/>
                <a:gd name="T76" fmla="*/ 404 w 1987"/>
                <a:gd name="T77" fmla="*/ 350 h 1632"/>
                <a:gd name="T78" fmla="*/ 366 w 1987"/>
                <a:gd name="T79" fmla="*/ 374 h 1632"/>
                <a:gd name="T80" fmla="*/ 344 w 1987"/>
                <a:gd name="T81" fmla="*/ 374 h 1632"/>
                <a:gd name="T82" fmla="*/ 313 w 1987"/>
                <a:gd name="T83" fmla="*/ 392 h 1632"/>
                <a:gd name="T84" fmla="*/ 295 w 1987"/>
                <a:gd name="T85" fmla="*/ 406 h 1632"/>
                <a:gd name="T86" fmla="*/ 284 w 1987"/>
                <a:gd name="T87" fmla="*/ 393 h 1632"/>
                <a:gd name="T88" fmla="*/ 276 w 1987"/>
                <a:gd name="T89" fmla="*/ 384 h 1632"/>
                <a:gd name="T90" fmla="*/ 258 w 1987"/>
                <a:gd name="T91" fmla="*/ 362 h 1632"/>
                <a:gd name="T92" fmla="*/ 206 w 1987"/>
                <a:gd name="T93" fmla="*/ 345 h 1632"/>
                <a:gd name="T94" fmla="*/ 165 w 1987"/>
                <a:gd name="T95" fmla="*/ 352 h 1632"/>
                <a:gd name="T96" fmla="*/ 149 w 1987"/>
                <a:gd name="T97" fmla="*/ 349 h 1632"/>
                <a:gd name="T98" fmla="*/ 155 w 1987"/>
                <a:gd name="T99" fmla="*/ 324 h 1632"/>
                <a:gd name="T100" fmla="*/ 153 w 1987"/>
                <a:gd name="T101" fmla="*/ 276 h 1632"/>
                <a:gd name="T102" fmla="*/ 134 w 1987"/>
                <a:gd name="T103" fmla="*/ 262 h 1632"/>
                <a:gd name="T104" fmla="*/ 94 w 1987"/>
                <a:gd name="T105" fmla="*/ 326 h 1632"/>
                <a:gd name="T106" fmla="*/ 74 w 1987"/>
                <a:gd name="T107" fmla="*/ 368 h 1632"/>
                <a:gd name="T108" fmla="*/ 58 w 1987"/>
                <a:gd name="T109" fmla="*/ 385 h 1632"/>
                <a:gd name="T110" fmla="*/ 40 w 1987"/>
                <a:gd name="T111" fmla="*/ 381 h 1632"/>
                <a:gd name="T112" fmla="*/ 23 w 1987"/>
                <a:gd name="T113" fmla="*/ 363 h 163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987"/>
                <a:gd name="T172" fmla="*/ 0 h 1632"/>
                <a:gd name="T173" fmla="*/ 1987 w 1987"/>
                <a:gd name="T174" fmla="*/ 1632 h 163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987" h="1632">
                  <a:moveTo>
                    <a:pt x="90" y="1430"/>
                  </a:moveTo>
                  <a:lnTo>
                    <a:pt x="90" y="1430"/>
                  </a:lnTo>
                  <a:lnTo>
                    <a:pt x="78" y="1418"/>
                  </a:lnTo>
                  <a:lnTo>
                    <a:pt x="64" y="1405"/>
                  </a:lnTo>
                  <a:lnTo>
                    <a:pt x="48" y="1387"/>
                  </a:lnTo>
                  <a:lnTo>
                    <a:pt x="33" y="1361"/>
                  </a:lnTo>
                  <a:lnTo>
                    <a:pt x="26" y="1348"/>
                  </a:lnTo>
                  <a:lnTo>
                    <a:pt x="18" y="1333"/>
                  </a:lnTo>
                  <a:lnTo>
                    <a:pt x="12" y="1316"/>
                  </a:lnTo>
                  <a:lnTo>
                    <a:pt x="6" y="1298"/>
                  </a:lnTo>
                  <a:lnTo>
                    <a:pt x="3" y="1279"/>
                  </a:lnTo>
                  <a:lnTo>
                    <a:pt x="0" y="1258"/>
                  </a:lnTo>
                  <a:lnTo>
                    <a:pt x="29" y="1225"/>
                  </a:lnTo>
                  <a:lnTo>
                    <a:pt x="58" y="1194"/>
                  </a:lnTo>
                  <a:lnTo>
                    <a:pt x="94" y="1159"/>
                  </a:lnTo>
                  <a:lnTo>
                    <a:pt x="103" y="1149"/>
                  </a:lnTo>
                  <a:lnTo>
                    <a:pt x="114" y="1135"/>
                  </a:lnTo>
                  <a:lnTo>
                    <a:pt x="123" y="1120"/>
                  </a:lnTo>
                  <a:lnTo>
                    <a:pt x="133" y="1102"/>
                  </a:lnTo>
                  <a:lnTo>
                    <a:pt x="151" y="1062"/>
                  </a:lnTo>
                  <a:lnTo>
                    <a:pt x="171" y="1018"/>
                  </a:lnTo>
                  <a:lnTo>
                    <a:pt x="204" y="938"/>
                  </a:lnTo>
                  <a:lnTo>
                    <a:pt x="219" y="908"/>
                  </a:lnTo>
                  <a:lnTo>
                    <a:pt x="225" y="896"/>
                  </a:lnTo>
                  <a:lnTo>
                    <a:pt x="229" y="888"/>
                  </a:lnTo>
                  <a:lnTo>
                    <a:pt x="234" y="595"/>
                  </a:lnTo>
                  <a:lnTo>
                    <a:pt x="240" y="587"/>
                  </a:lnTo>
                  <a:lnTo>
                    <a:pt x="257" y="562"/>
                  </a:lnTo>
                  <a:lnTo>
                    <a:pt x="272" y="541"/>
                  </a:lnTo>
                  <a:lnTo>
                    <a:pt x="293" y="517"/>
                  </a:lnTo>
                  <a:lnTo>
                    <a:pt x="319" y="488"/>
                  </a:lnTo>
                  <a:lnTo>
                    <a:pt x="352" y="456"/>
                  </a:lnTo>
                  <a:lnTo>
                    <a:pt x="358" y="445"/>
                  </a:lnTo>
                  <a:lnTo>
                    <a:pt x="367" y="433"/>
                  </a:lnTo>
                  <a:lnTo>
                    <a:pt x="376" y="420"/>
                  </a:lnTo>
                  <a:lnTo>
                    <a:pt x="388" y="405"/>
                  </a:lnTo>
                  <a:lnTo>
                    <a:pt x="401" y="393"/>
                  </a:lnTo>
                  <a:lnTo>
                    <a:pt x="415" y="384"/>
                  </a:lnTo>
                  <a:lnTo>
                    <a:pt x="421" y="381"/>
                  </a:lnTo>
                  <a:lnTo>
                    <a:pt x="428" y="379"/>
                  </a:lnTo>
                  <a:lnTo>
                    <a:pt x="442" y="376"/>
                  </a:lnTo>
                  <a:lnTo>
                    <a:pt x="454" y="373"/>
                  </a:lnTo>
                  <a:lnTo>
                    <a:pt x="466" y="370"/>
                  </a:lnTo>
                  <a:lnTo>
                    <a:pt x="477" y="366"/>
                  </a:lnTo>
                  <a:lnTo>
                    <a:pt x="501" y="352"/>
                  </a:lnTo>
                  <a:lnTo>
                    <a:pt x="527" y="334"/>
                  </a:lnTo>
                  <a:lnTo>
                    <a:pt x="540" y="325"/>
                  </a:lnTo>
                  <a:lnTo>
                    <a:pt x="552" y="318"/>
                  </a:lnTo>
                  <a:lnTo>
                    <a:pt x="563" y="313"/>
                  </a:lnTo>
                  <a:lnTo>
                    <a:pt x="572" y="310"/>
                  </a:lnTo>
                  <a:lnTo>
                    <a:pt x="585" y="307"/>
                  </a:lnTo>
                  <a:lnTo>
                    <a:pt x="590" y="307"/>
                  </a:lnTo>
                  <a:lnTo>
                    <a:pt x="597" y="295"/>
                  </a:lnTo>
                  <a:lnTo>
                    <a:pt x="614" y="268"/>
                  </a:lnTo>
                  <a:lnTo>
                    <a:pt x="624" y="255"/>
                  </a:lnTo>
                  <a:lnTo>
                    <a:pt x="635" y="243"/>
                  </a:lnTo>
                  <a:lnTo>
                    <a:pt x="644" y="234"/>
                  </a:lnTo>
                  <a:lnTo>
                    <a:pt x="650" y="231"/>
                  </a:lnTo>
                  <a:lnTo>
                    <a:pt x="654" y="231"/>
                  </a:lnTo>
                  <a:lnTo>
                    <a:pt x="657" y="228"/>
                  </a:lnTo>
                  <a:lnTo>
                    <a:pt x="662" y="224"/>
                  </a:lnTo>
                  <a:lnTo>
                    <a:pt x="665" y="218"/>
                  </a:lnTo>
                  <a:lnTo>
                    <a:pt x="668" y="209"/>
                  </a:lnTo>
                  <a:lnTo>
                    <a:pt x="672" y="185"/>
                  </a:lnTo>
                  <a:lnTo>
                    <a:pt x="678" y="158"/>
                  </a:lnTo>
                  <a:lnTo>
                    <a:pt x="684" y="129"/>
                  </a:lnTo>
                  <a:lnTo>
                    <a:pt x="693" y="102"/>
                  </a:lnTo>
                  <a:lnTo>
                    <a:pt x="697" y="92"/>
                  </a:lnTo>
                  <a:lnTo>
                    <a:pt x="703" y="81"/>
                  </a:lnTo>
                  <a:lnTo>
                    <a:pt x="709" y="74"/>
                  </a:lnTo>
                  <a:lnTo>
                    <a:pt x="717" y="68"/>
                  </a:lnTo>
                  <a:lnTo>
                    <a:pt x="838" y="77"/>
                  </a:lnTo>
                  <a:lnTo>
                    <a:pt x="973" y="393"/>
                  </a:lnTo>
                  <a:lnTo>
                    <a:pt x="968" y="418"/>
                  </a:lnTo>
                  <a:lnTo>
                    <a:pt x="955" y="481"/>
                  </a:lnTo>
                  <a:lnTo>
                    <a:pt x="946" y="517"/>
                  </a:lnTo>
                  <a:lnTo>
                    <a:pt x="935" y="553"/>
                  </a:lnTo>
                  <a:lnTo>
                    <a:pt x="925" y="584"/>
                  </a:lnTo>
                  <a:lnTo>
                    <a:pt x="914" y="608"/>
                  </a:lnTo>
                  <a:lnTo>
                    <a:pt x="910" y="620"/>
                  </a:lnTo>
                  <a:lnTo>
                    <a:pt x="905" y="635"/>
                  </a:lnTo>
                  <a:lnTo>
                    <a:pt x="897" y="671"/>
                  </a:lnTo>
                  <a:lnTo>
                    <a:pt x="889" y="713"/>
                  </a:lnTo>
                  <a:lnTo>
                    <a:pt x="882" y="755"/>
                  </a:lnTo>
                  <a:lnTo>
                    <a:pt x="873" y="830"/>
                  </a:lnTo>
                  <a:lnTo>
                    <a:pt x="870" y="861"/>
                  </a:lnTo>
                  <a:lnTo>
                    <a:pt x="991" y="1020"/>
                  </a:lnTo>
                  <a:lnTo>
                    <a:pt x="997" y="1024"/>
                  </a:lnTo>
                  <a:lnTo>
                    <a:pt x="1009" y="1036"/>
                  </a:lnTo>
                  <a:lnTo>
                    <a:pt x="1030" y="1053"/>
                  </a:lnTo>
                  <a:lnTo>
                    <a:pt x="1043" y="1062"/>
                  </a:lnTo>
                  <a:lnTo>
                    <a:pt x="1057" y="1071"/>
                  </a:lnTo>
                  <a:lnTo>
                    <a:pt x="1073" y="1078"/>
                  </a:lnTo>
                  <a:lnTo>
                    <a:pt x="1090" y="1086"/>
                  </a:lnTo>
                  <a:lnTo>
                    <a:pt x="1108" y="1093"/>
                  </a:lnTo>
                  <a:lnTo>
                    <a:pt x="1127" y="1098"/>
                  </a:lnTo>
                  <a:lnTo>
                    <a:pt x="1146" y="1099"/>
                  </a:lnTo>
                  <a:lnTo>
                    <a:pt x="1166" y="1099"/>
                  </a:lnTo>
                  <a:lnTo>
                    <a:pt x="1187" y="1098"/>
                  </a:lnTo>
                  <a:lnTo>
                    <a:pt x="1208" y="1092"/>
                  </a:lnTo>
                  <a:lnTo>
                    <a:pt x="1271" y="1006"/>
                  </a:lnTo>
                  <a:lnTo>
                    <a:pt x="1322" y="972"/>
                  </a:lnTo>
                  <a:lnTo>
                    <a:pt x="1359" y="947"/>
                  </a:lnTo>
                  <a:lnTo>
                    <a:pt x="1372" y="936"/>
                  </a:lnTo>
                  <a:lnTo>
                    <a:pt x="1378" y="929"/>
                  </a:lnTo>
                  <a:lnTo>
                    <a:pt x="1384" y="923"/>
                  </a:lnTo>
                  <a:lnTo>
                    <a:pt x="1389" y="914"/>
                  </a:lnTo>
                  <a:lnTo>
                    <a:pt x="1390" y="908"/>
                  </a:lnTo>
                  <a:lnTo>
                    <a:pt x="1390" y="902"/>
                  </a:lnTo>
                  <a:lnTo>
                    <a:pt x="1389" y="894"/>
                  </a:lnTo>
                  <a:lnTo>
                    <a:pt x="1386" y="887"/>
                  </a:lnTo>
                  <a:lnTo>
                    <a:pt x="1380" y="878"/>
                  </a:lnTo>
                  <a:lnTo>
                    <a:pt x="1371" y="869"/>
                  </a:lnTo>
                  <a:lnTo>
                    <a:pt x="1359" y="858"/>
                  </a:lnTo>
                  <a:lnTo>
                    <a:pt x="1342" y="848"/>
                  </a:lnTo>
                  <a:lnTo>
                    <a:pt x="1322" y="836"/>
                  </a:lnTo>
                  <a:lnTo>
                    <a:pt x="1296" y="822"/>
                  </a:lnTo>
                  <a:lnTo>
                    <a:pt x="1266" y="809"/>
                  </a:lnTo>
                  <a:lnTo>
                    <a:pt x="1230" y="794"/>
                  </a:lnTo>
                  <a:lnTo>
                    <a:pt x="1289" y="726"/>
                  </a:lnTo>
                  <a:lnTo>
                    <a:pt x="1280" y="710"/>
                  </a:lnTo>
                  <a:lnTo>
                    <a:pt x="1260" y="671"/>
                  </a:lnTo>
                  <a:lnTo>
                    <a:pt x="1248" y="649"/>
                  </a:lnTo>
                  <a:lnTo>
                    <a:pt x="1239" y="625"/>
                  </a:lnTo>
                  <a:lnTo>
                    <a:pt x="1233" y="604"/>
                  </a:lnTo>
                  <a:lnTo>
                    <a:pt x="1230" y="595"/>
                  </a:lnTo>
                  <a:lnTo>
                    <a:pt x="1230" y="586"/>
                  </a:lnTo>
                  <a:lnTo>
                    <a:pt x="1230" y="153"/>
                  </a:lnTo>
                  <a:lnTo>
                    <a:pt x="1238" y="141"/>
                  </a:lnTo>
                  <a:lnTo>
                    <a:pt x="1244" y="128"/>
                  </a:lnTo>
                  <a:lnTo>
                    <a:pt x="1250" y="111"/>
                  </a:lnTo>
                  <a:lnTo>
                    <a:pt x="1251" y="104"/>
                  </a:lnTo>
                  <a:lnTo>
                    <a:pt x="1251" y="95"/>
                  </a:lnTo>
                  <a:lnTo>
                    <a:pt x="1251" y="87"/>
                  </a:lnTo>
                  <a:lnTo>
                    <a:pt x="1250" y="80"/>
                  </a:lnTo>
                  <a:lnTo>
                    <a:pt x="1245" y="72"/>
                  </a:lnTo>
                  <a:lnTo>
                    <a:pt x="1239" y="66"/>
                  </a:lnTo>
                  <a:lnTo>
                    <a:pt x="1232" y="62"/>
                  </a:lnTo>
                  <a:lnTo>
                    <a:pt x="1221" y="59"/>
                  </a:lnTo>
                  <a:lnTo>
                    <a:pt x="1221" y="50"/>
                  </a:lnTo>
                  <a:lnTo>
                    <a:pt x="1223" y="41"/>
                  </a:lnTo>
                  <a:lnTo>
                    <a:pt x="1224" y="30"/>
                  </a:lnTo>
                  <a:lnTo>
                    <a:pt x="1227" y="18"/>
                  </a:lnTo>
                  <a:lnTo>
                    <a:pt x="1233" y="9"/>
                  </a:lnTo>
                  <a:lnTo>
                    <a:pt x="1236" y="6"/>
                  </a:lnTo>
                  <a:lnTo>
                    <a:pt x="1239" y="3"/>
                  </a:lnTo>
                  <a:lnTo>
                    <a:pt x="1244" y="0"/>
                  </a:lnTo>
                  <a:lnTo>
                    <a:pt x="1248" y="0"/>
                  </a:lnTo>
                  <a:lnTo>
                    <a:pt x="1253" y="0"/>
                  </a:lnTo>
                  <a:lnTo>
                    <a:pt x="1257" y="3"/>
                  </a:lnTo>
                  <a:lnTo>
                    <a:pt x="1262" y="6"/>
                  </a:lnTo>
                  <a:lnTo>
                    <a:pt x="1265" y="11"/>
                  </a:lnTo>
                  <a:lnTo>
                    <a:pt x="1272" y="23"/>
                  </a:lnTo>
                  <a:lnTo>
                    <a:pt x="1280" y="36"/>
                  </a:lnTo>
                  <a:lnTo>
                    <a:pt x="1287" y="51"/>
                  </a:lnTo>
                  <a:lnTo>
                    <a:pt x="1296" y="65"/>
                  </a:lnTo>
                  <a:lnTo>
                    <a:pt x="1301" y="71"/>
                  </a:lnTo>
                  <a:lnTo>
                    <a:pt x="1307" y="77"/>
                  </a:lnTo>
                  <a:lnTo>
                    <a:pt x="1313" y="83"/>
                  </a:lnTo>
                  <a:lnTo>
                    <a:pt x="1320" y="86"/>
                  </a:lnTo>
                  <a:lnTo>
                    <a:pt x="1336" y="92"/>
                  </a:lnTo>
                  <a:lnTo>
                    <a:pt x="1354" y="98"/>
                  </a:lnTo>
                  <a:lnTo>
                    <a:pt x="1374" y="102"/>
                  </a:lnTo>
                  <a:lnTo>
                    <a:pt x="1393" y="107"/>
                  </a:lnTo>
                  <a:lnTo>
                    <a:pt x="1431" y="111"/>
                  </a:lnTo>
                  <a:lnTo>
                    <a:pt x="1461" y="113"/>
                  </a:lnTo>
                  <a:lnTo>
                    <a:pt x="1473" y="114"/>
                  </a:lnTo>
                  <a:lnTo>
                    <a:pt x="1488" y="116"/>
                  </a:lnTo>
                  <a:lnTo>
                    <a:pt x="1519" y="123"/>
                  </a:lnTo>
                  <a:lnTo>
                    <a:pt x="1534" y="129"/>
                  </a:lnTo>
                  <a:lnTo>
                    <a:pt x="1546" y="134"/>
                  </a:lnTo>
                  <a:lnTo>
                    <a:pt x="1556" y="140"/>
                  </a:lnTo>
                  <a:lnTo>
                    <a:pt x="1564" y="144"/>
                  </a:lnTo>
                  <a:lnTo>
                    <a:pt x="1583" y="165"/>
                  </a:lnTo>
                  <a:lnTo>
                    <a:pt x="1612" y="198"/>
                  </a:lnTo>
                  <a:lnTo>
                    <a:pt x="1625" y="216"/>
                  </a:lnTo>
                  <a:lnTo>
                    <a:pt x="1637" y="234"/>
                  </a:lnTo>
                  <a:lnTo>
                    <a:pt x="1646" y="249"/>
                  </a:lnTo>
                  <a:lnTo>
                    <a:pt x="1649" y="256"/>
                  </a:lnTo>
                  <a:lnTo>
                    <a:pt x="1649" y="262"/>
                  </a:lnTo>
                  <a:lnTo>
                    <a:pt x="1652" y="279"/>
                  </a:lnTo>
                  <a:lnTo>
                    <a:pt x="1658" y="306"/>
                  </a:lnTo>
                  <a:lnTo>
                    <a:pt x="1679" y="384"/>
                  </a:lnTo>
                  <a:lnTo>
                    <a:pt x="1690" y="426"/>
                  </a:lnTo>
                  <a:lnTo>
                    <a:pt x="1699" y="466"/>
                  </a:lnTo>
                  <a:lnTo>
                    <a:pt x="1706" y="500"/>
                  </a:lnTo>
                  <a:lnTo>
                    <a:pt x="1708" y="515"/>
                  </a:lnTo>
                  <a:lnTo>
                    <a:pt x="1708" y="527"/>
                  </a:lnTo>
                  <a:lnTo>
                    <a:pt x="1708" y="539"/>
                  </a:lnTo>
                  <a:lnTo>
                    <a:pt x="1705" y="553"/>
                  </a:lnTo>
                  <a:lnTo>
                    <a:pt x="1699" y="584"/>
                  </a:lnTo>
                  <a:lnTo>
                    <a:pt x="1688" y="616"/>
                  </a:lnTo>
                  <a:lnTo>
                    <a:pt x="1676" y="649"/>
                  </a:lnTo>
                  <a:lnTo>
                    <a:pt x="1655" y="704"/>
                  </a:lnTo>
                  <a:lnTo>
                    <a:pt x="1645" y="726"/>
                  </a:lnTo>
                  <a:lnTo>
                    <a:pt x="1657" y="758"/>
                  </a:lnTo>
                  <a:lnTo>
                    <a:pt x="1685" y="833"/>
                  </a:lnTo>
                  <a:lnTo>
                    <a:pt x="1700" y="878"/>
                  </a:lnTo>
                  <a:lnTo>
                    <a:pt x="1715" y="924"/>
                  </a:lnTo>
                  <a:lnTo>
                    <a:pt x="1727" y="967"/>
                  </a:lnTo>
                  <a:lnTo>
                    <a:pt x="1732" y="987"/>
                  </a:lnTo>
                  <a:lnTo>
                    <a:pt x="1735" y="1006"/>
                  </a:lnTo>
                  <a:lnTo>
                    <a:pt x="1757" y="1156"/>
                  </a:lnTo>
                  <a:lnTo>
                    <a:pt x="1770" y="1267"/>
                  </a:lnTo>
                  <a:lnTo>
                    <a:pt x="1773" y="1283"/>
                  </a:lnTo>
                  <a:lnTo>
                    <a:pt x="1779" y="1306"/>
                  </a:lnTo>
                  <a:lnTo>
                    <a:pt x="1785" y="1318"/>
                  </a:lnTo>
                  <a:lnTo>
                    <a:pt x="1791" y="1331"/>
                  </a:lnTo>
                  <a:lnTo>
                    <a:pt x="1800" y="1345"/>
                  </a:lnTo>
                  <a:lnTo>
                    <a:pt x="1809" y="1360"/>
                  </a:lnTo>
                  <a:lnTo>
                    <a:pt x="1823" y="1375"/>
                  </a:lnTo>
                  <a:lnTo>
                    <a:pt x="1836" y="1390"/>
                  </a:lnTo>
                  <a:lnTo>
                    <a:pt x="1854" y="1405"/>
                  </a:lnTo>
                  <a:lnTo>
                    <a:pt x="1874" y="1421"/>
                  </a:lnTo>
                  <a:lnTo>
                    <a:pt x="1898" y="1436"/>
                  </a:lnTo>
                  <a:lnTo>
                    <a:pt x="1925" y="1451"/>
                  </a:lnTo>
                  <a:lnTo>
                    <a:pt x="1953" y="1464"/>
                  </a:lnTo>
                  <a:lnTo>
                    <a:pt x="1987" y="1479"/>
                  </a:lnTo>
                  <a:lnTo>
                    <a:pt x="1980" y="1482"/>
                  </a:lnTo>
                  <a:lnTo>
                    <a:pt x="1961" y="1490"/>
                  </a:lnTo>
                  <a:lnTo>
                    <a:pt x="1932" y="1497"/>
                  </a:lnTo>
                  <a:lnTo>
                    <a:pt x="1914" y="1500"/>
                  </a:lnTo>
                  <a:lnTo>
                    <a:pt x="1896" y="1503"/>
                  </a:lnTo>
                  <a:lnTo>
                    <a:pt x="1878" y="1503"/>
                  </a:lnTo>
                  <a:lnTo>
                    <a:pt x="1859" y="1502"/>
                  </a:lnTo>
                  <a:lnTo>
                    <a:pt x="1841" y="1499"/>
                  </a:lnTo>
                  <a:lnTo>
                    <a:pt x="1821" y="1493"/>
                  </a:lnTo>
                  <a:lnTo>
                    <a:pt x="1814" y="1488"/>
                  </a:lnTo>
                  <a:lnTo>
                    <a:pt x="1805" y="1482"/>
                  </a:lnTo>
                  <a:lnTo>
                    <a:pt x="1796" y="1476"/>
                  </a:lnTo>
                  <a:lnTo>
                    <a:pt x="1788" y="1469"/>
                  </a:lnTo>
                  <a:lnTo>
                    <a:pt x="1781" y="1461"/>
                  </a:lnTo>
                  <a:lnTo>
                    <a:pt x="1775" y="1451"/>
                  </a:lnTo>
                  <a:lnTo>
                    <a:pt x="1767" y="1440"/>
                  </a:lnTo>
                  <a:lnTo>
                    <a:pt x="1761" y="1430"/>
                  </a:lnTo>
                  <a:lnTo>
                    <a:pt x="1753" y="1429"/>
                  </a:lnTo>
                  <a:lnTo>
                    <a:pt x="1729" y="1426"/>
                  </a:lnTo>
                  <a:lnTo>
                    <a:pt x="1714" y="1423"/>
                  </a:lnTo>
                  <a:lnTo>
                    <a:pt x="1699" y="1418"/>
                  </a:lnTo>
                  <a:lnTo>
                    <a:pt x="1685" y="1414"/>
                  </a:lnTo>
                  <a:lnTo>
                    <a:pt x="1672" y="1408"/>
                  </a:lnTo>
                  <a:lnTo>
                    <a:pt x="1667" y="1343"/>
                  </a:lnTo>
                  <a:lnTo>
                    <a:pt x="1661" y="1352"/>
                  </a:lnTo>
                  <a:lnTo>
                    <a:pt x="1645" y="1372"/>
                  </a:lnTo>
                  <a:lnTo>
                    <a:pt x="1618" y="1400"/>
                  </a:lnTo>
                  <a:lnTo>
                    <a:pt x="1601" y="1417"/>
                  </a:lnTo>
                  <a:lnTo>
                    <a:pt x="1582" y="1432"/>
                  </a:lnTo>
                  <a:lnTo>
                    <a:pt x="1562" y="1446"/>
                  </a:lnTo>
                  <a:lnTo>
                    <a:pt x="1540" y="1461"/>
                  </a:lnTo>
                  <a:lnTo>
                    <a:pt x="1516" y="1473"/>
                  </a:lnTo>
                  <a:lnTo>
                    <a:pt x="1491" y="1484"/>
                  </a:lnTo>
                  <a:lnTo>
                    <a:pt x="1464" y="1493"/>
                  </a:lnTo>
                  <a:lnTo>
                    <a:pt x="1450" y="1494"/>
                  </a:lnTo>
                  <a:lnTo>
                    <a:pt x="1437" y="1496"/>
                  </a:lnTo>
                  <a:lnTo>
                    <a:pt x="1422" y="1497"/>
                  </a:lnTo>
                  <a:lnTo>
                    <a:pt x="1408" y="1497"/>
                  </a:lnTo>
                  <a:lnTo>
                    <a:pt x="1393" y="1496"/>
                  </a:lnTo>
                  <a:lnTo>
                    <a:pt x="1378" y="1493"/>
                  </a:lnTo>
                  <a:lnTo>
                    <a:pt x="1363" y="1506"/>
                  </a:lnTo>
                  <a:lnTo>
                    <a:pt x="1345" y="1520"/>
                  </a:lnTo>
                  <a:lnTo>
                    <a:pt x="1323" y="1535"/>
                  </a:lnTo>
                  <a:lnTo>
                    <a:pt x="1296" y="1548"/>
                  </a:lnTo>
                  <a:lnTo>
                    <a:pt x="1283" y="1556"/>
                  </a:lnTo>
                  <a:lnTo>
                    <a:pt x="1269" y="1560"/>
                  </a:lnTo>
                  <a:lnTo>
                    <a:pt x="1254" y="1565"/>
                  </a:lnTo>
                  <a:lnTo>
                    <a:pt x="1241" y="1568"/>
                  </a:lnTo>
                  <a:lnTo>
                    <a:pt x="1226" y="1569"/>
                  </a:lnTo>
                  <a:lnTo>
                    <a:pt x="1212" y="1569"/>
                  </a:lnTo>
                  <a:lnTo>
                    <a:pt x="1203" y="1632"/>
                  </a:lnTo>
                  <a:lnTo>
                    <a:pt x="1191" y="1628"/>
                  </a:lnTo>
                  <a:lnTo>
                    <a:pt x="1181" y="1622"/>
                  </a:lnTo>
                  <a:lnTo>
                    <a:pt x="1167" y="1614"/>
                  </a:lnTo>
                  <a:lnTo>
                    <a:pt x="1155" y="1605"/>
                  </a:lnTo>
                  <a:lnTo>
                    <a:pt x="1145" y="1595"/>
                  </a:lnTo>
                  <a:lnTo>
                    <a:pt x="1140" y="1589"/>
                  </a:lnTo>
                  <a:lnTo>
                    <a:pt x="1137" y="1583"/>
                  </a:lnTo>
                  <a:lnTo>
                    <a:pt x="1136" y="1575"/>
                  </a:lnTo>
                  <a:lnTo>
                    <a:pt x="1136" y="1569"/>
                  </a:lnTo>
                  <a:lnTo>
                    <a:pt x="1134" y="1563"/>
                  </a:lnTo>
                  <a:lnTo>
                    <a:pt x="1133" y="1556"/>
                  </a:lnTo>
                  <a:lnTo>
                    <a:pt x="1127" y="1551"/>
                  </a:lnTo>
                  <a:lnTo>
                    <a:pt x="1121" y="1545"/>
                  </a:lnTo>
                  <a:lnTo>
                    <a:pt x="1113" y="1541"/>
                  </a:lnTo>
                  <a:lnTo>
                    <a:pt x="1105" y="1536"/>
                  </a:lnTo>
                  <a:lnTo>
                    <a:pt x="1085" y="1529"/>
                  </a:lnTo>
                  <a:lnTo>
                    <a:pt x="1066" y="1523"/>
                  </a:lnTo>
                  <a:lnTo>
                    <a:pt x="1049" y="1518"/>
                  </a:lnTo>
                  <a:lnTo>
                    <a:pt x="1031" y="1515"/>
                  </a:lnTo>
                  <a:lnTo>
                    <a:pt x="1069" y="1461"/>
                  </a:lnTo>
                  <a:lnTo>
                    <a:pt x="1034" y="1446"/>
                  </a:lnTo>
                  <a:lnTo>
                    <a:pt x="998" y="1432"/>
                  </a:lnTo>
                  <a:lnTo>
                    <a:pt x="956" y="1415"/>
                  </a:lnTo>
                  <a:lnTo>
                    <a:pt x="913" y="1400"/>
                  </a:lnTo>
                  <a:lnTo>
                    <a:pt x="873" y="1387"/>
                  </a:lnTo>
                  <a:lnTo>
                    <a:pt x="855" y="1382"/>
                  </a:lnTo>
                  <a:lnTo>
                    <a:pt x="838" y="1379"/>
                  </a:lnTo>
                  <a:lnTo>
                    <a:pt x="825" y="1379"/>
                  </a:lnTo>
                  <a:lnTo>
                    <a:pt x="816" y="1379"/>
                  </a:lnTo>
                  <a:lnTo>
                    <a:pt x="795" y="1385"/>
                  </a:lnTo>
                  <a:lnTo>
                    <a:pt x="766" y="1391"/>
                  </a:lnTo>
                  <a:lnTo>
                    <a:pt x="732" y="1397"/>
                  </a:lnTo>
                  <a:lnTo>
                    <a:pt x="696" y="1402"/>
                  </a:lnTo>
                  <a:lnTo>
                    <a:pt x="662" y="1405"/>
                  </a:lnTo>
                  <a:lnTo>
                    <a:pt x="632" y="1406"/>
                  </a:lnTo>
                  <a:lnTo>
                    <a:pt x="609" y="1406"/>
                  </a:lnTo>
                  <a:lnTo>
                    <a:pt x="603" y="1405"/>
                  </a:lnTo>
                  <a:lnTo>
                    <a:pt x="599" y="1403"/>
                  </a:lnTo>
                  <a:lnTo>
                    <a:pt x="599" y="1400"/>
                  </a:lnTo>
                  <a:lnTo>
                    <a:pt x="597" y="1396"/>
                  </a:lnTo>
                  <a:lnTo>
                    <a:pt x="599" y="1387"/>
                  </a:lnTo>
                  <a:lnTo>
                    <a:pt x="608" y="1364"/>
                  </a:lnTo>
                  <a:lnTo>
                    <a:pt x="612" y="1349"/>
                  </a:lnTo>
                  <a:lnTo>
                    <a:pt x="617" y="1333"/>
                  </a:lnTo>
                  <a:lnTo>
                    <a:pt x="621" y="1313"/>
                  </a:lnTo>
                  <a:lnTo>
                    <a:pt x="621" y="1294"/>
                  </a:lnTo>
                  <a:lnTo>
                    <a:pt x="623" y="1241"/>
                  </a:lnTo>
                  <a:lnTo>
                    <a:pt x="624" y="1177"/>
                  </a:lnTo>
                  <a:lnTo>
                    <a:pt x="623" y="1147"/>
                  </a:lnTo>
                  <a:lnTo>
                    <a:pt x="620" y="1123"/>
                  </a:lnTo>
                  <a:lnTo>
                    <a:pt x="618" y="1114"/>
                  </a:lnTo>
                  <a:lnTo>
                    <a:pt x="615" y="1107"/>
                  </a:lnTo>
                  <a:lnTo>
                    <a:pt x="612" y="1102"/>
                  </a:lnTo>
                  <a:lnTo>
                    <a:pt x="608" y="1101"/>
                  </a:lnTo>
                  <a:lnTo>
                    <a:pt x="603" y="1099"/>
                  </a:lnTo>
                  <a:lnTo>
                    <a:pt x="596" y="1096"/>
                  </a:lnTo>
                  <a:lnTo>
                    <a:pt x="579" y="1084"/>
                  </a:lnTo>
                  <a:lnTo>
                    <a:pt x="558" y="1068"/>
                  </a:lnTo>
                  <a:lnTo>
                    <a:pt x="537" y="1048"/>
                  </a:lnTo>
                  <a:lnTo>
                    <a:pt x="498" y="1012"/>
                  </a:lnTo>
                  <a:lnTo>
                    <a:pt x="482" y="996"/>
                  </a:lnTo>
                  <a:lnTo>
                    <a:pt x="460" y="1065"/>
                  </a:lnTo>
                  <a:lnTo>
                    <a:pt x="436" y="1135"/>
                  </a:lnTo>
                  <a:lnTo>
                    <a:pt x="407" y="1217"/>
                  </a:lnTo>
                  <a:lnTo>
                    <a:pt x="376" y="1303"/>
                  </a:lnTo>
                  <a:lnTo>
                    <a:pt x="346" y="1379"/>
                  </a:lnTo>
                  <a:lnTo>
                    <a:pt x="331" y="1411"/>
                  </a:lnTo>
                  <a:lnTo>
                    <a:pt x="319" y="1437"/>
                  </a:lnTo>
                  <a:lnTo>
                    <a:pt x="307" y="1458"/>
                  </a:lnTo>
                  <a:lnTo>
                    <a:pt x="302" y="1464"/>
                  </a:lnTo>
                  <a:lnTo>
                    <a:pt x="298" y="1470"/>
                  </a:lnTo>
                  <a:lnTo>
                    <a:pt x="290" y="1481"/>
                  </a:lnTo>
                  <a:lnTo>
                    <a:pt x="283" y="1493"/>
                  </a:lnTo>
                  <a:lnTo>
                    <a:pt x="272" y="1506"/>
                  </a:lnTo>
                  <a:lnTo>
                    <a:pt x="260" y="1520"/>
                  </a:lnTo>
                  <a:lnTo>
                    <a:pt x="249" y="1530"/>
                  </a:lnTo>
                  <a:lnTo>
                    <a:pt x="241" y="1535"/>
                  </a:lnTo>
                  <a:lnTo>
                    <a:pt x="235" y="1539"/>
                  </a:lnTo>
                  <a:lnTo>
                    <a:pt x="228" y="1541"/>
                  </a:lnTo>
                  <a:lnTo>
                    <a:pt x="220" y="1542"/>
                  </a:lnTo>
                  <a:lnTo>
                    <a:pt x="213" y="1541"/>
                  </a:lnTo>
                  <a:lnTo>
                    <a:pt x="205" y="1539"/>
                  </a:lnTo>
                  <a:lnTo>
                    <a:pt x="184" y="1533"/>
                  </a:lnTo>
                  <a:lnTo>
                    <a:pt x="162" y="1523"/>
                  </a:lnTo>
                  <a:lnTo>
                    <a:pt x="141" y="1509"/>
                  </a:lnTo>
                  <a:lnTo>
                    <a:pt x="130" y="1502"/>
                  </a:lnTo>
                  <a:lnTo>
                    <a:pt x="120" y="1493"/>
                  </a:lnTo>
                  <a:lnTo>
                    <a:pt x="111" y="1484"/>
                  </a:lnTo>
                  <a:lnTo>
                    <a:pt x="103" y="1473"/>
                  </a:lnTo>
                  <a:lnTo>
                    <a:pt x="97" y="1463"/>
                  </a:lnTo>
                  <a:lnTo>
                    <a:pt x="93" y="1452"/>
                  </a:lnTo>
                  <a:lnTo>
                    <a:pt x="90" y="1440"/>
                  </a:lnTo>
                  <a:lnTo>
                    <a:pt x="90" y="143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1" name="Freeform 15"/>
            <p:cNvSpPr>
              <a:spLocks/>
            </p:cNvSpPr>
            <p:nvPr/>
          </p:nvSpPr>
          <p:spPr bwMode="auto">
            <a:xfrm>
              <a:off x="1450" y="2170"/>
              <a:ext cx="110" cy="75"/>
            </a:xfrm>
            <a:custGeom>
              <a:avLst/>
              <a:gdLst>
                <a:gd name="T0" fmla="*/ 0 w 220"/>
                <a:gd name="T1" fmla="*/ 7 h 150"/>
                <a:gd name="T2" fmla="*/ 0 w 220"/>
                <a:gd name="T3" fmla="*/ 7 h 150"/>
                <a:gd name="T4" fmla="*/ 1 w 220"/>
                <a:gd name="T5" fmla="*/ 7 h 150"/>
                <a:gd name="T6" fmla="*/ 3 w 220"/>
                <a:gd name="T7" fmla="*/ 5 h 150"/>
                <a:gd name="T8" fmla="*/ 7 w 220"/>
                <a:gd name="T9" fmla="*/ 3 h 150"/>
                <a:gd name="T10" fmla="*/ 12 w 220"/>
                <a:gd name="T11" fmla="*/ 2 h 150"/>
                <a:gd name="T12" fmla="*/ 15 w 220"/>
                <a:gd name="T13" fmla="*/ 1 h 150"/>
                <a:gd name="T14" fmla="*/ 19 w 220"/>
                <a:gd name="T15" fmla="*/ 1 h 150"/>
                <a:gd name="T16" fmla="*/ 23 w 220"/>
                <a:gd name="T17" fmla="*/ 0 h 150"/>
                <a:gd name="T18" fmla="*/ 28 w 220"/>
                <a:gd name="T19" fmla="*/ 0 h 150"/>
                <a:gd name="T20" fmla="*/ 33 w 220"/>
                <a:gd name="T21" fmla="*/ 0 h 150"/>
                <a:gd name="T22" fmla="*/ 38 w 220"/>
                <a:gd name="T23" fmla="*/ 1 h 150"/>
                <a:gd name="T24" fmla="*/ 44 w 220"/>
                <a:gd name="T25" fmla="*/ 1 h 150"/>
                <a:gd name="T26" fmla="*/ 50 w 220"/>
                <a:gd name="T27" fmla="*/ 3 h 150"/>
                <a:gd name="T28" fmla="*/ 55 w 220"/>
                <a:gd name="T29" fmla="*/ 20 h 150"/>
                <a:gd name="T30" fmla="*/ 55 w 220"/>
                <a:gd name="T31" fmla="*/ 20 h 150"/>
                <a:gd name="T32" fmla="*/ 50 w 220"/>
                <a:gd name="T33" fmla="*/ 19 h 150"/>
                <a:gd name="T34" fmla="*/ 45 w 220"/>
                <a:gd name="T35" fmla="*/ 19 h 150"/>
                <a:gd name="T36" fmla="*/ 38 w 220"/>
                <a:gd name="T37" fmla="*/ 18 h 150"/>
                <a:gd name="T38" fmla="*/ 30 w 220"/>
                <a:gd name="T39" fmla="*/ 18 h 150"/>
                <a:gd name="T40" fmla="*/ 24 w 220"/>
                <a:gd name="T41" fmla="*/ 18 h 150"/>
                <a:gd name="T42" fmla="*/ 20 w 220"/>
                <a:gd name="T43" fmla="*/ 18 h 150"/>
                <a:gd name="T44" fmla="*/ 17 w 220"/>
                <a:gd name="T45" fmla="*/ 19 h 150"/>
                <a:gd name="T46" fmla="*/ 14 w 220"/>
                <a:gd name="T47" fmla="*/ 19 h 150"/>
                <a:gd name="T48" fmla="*/ 13 w 220"/>
                <a:gd name="T49" fmla="*/ 20 h 150"/>
                <a:gd name="T50" fmla="*/ 13 w 220"/>
                <a:gd name="T51" fmla="*/ 20 h 150"/>
                <a:gd name="T52" fmla="*/ 11 w 220"/>
                <a:gd name="T53" fmla="*/ 21 h 150"/>
                <a:gd name="T54" fmla="*/ 10 w 220"/>
                <a:gd name="T55" fmla="*/ 22 h 150"/>
                <a:gd name="T56" fmla="*/ 9 w 220"/>
                <a:gd name="T57" fmla="*/ 23 h 150"/>
                <a:gd name="T58" fmla="*/ 9 w 220"/>
                <a:gd name="T59" fmla="*/ 24 h 150"/>
                <a:gd name="T60" fmla="*/ 10 w 220"/>
                <a:gd name="T61" fmla="*/ 26 h 150"/>
                <a:gd name="T62" fmla="*/ 10 w 220"/>
                <a:gd name="T63" fmla="*/ 27 h 150"/>
                <a:gd name="T64" fmla="*/ 12 w 220"/>
                <a:gd name="T65" fmla="*/ 30 h 150"/>
                <a:gd name="T66" fmla="*/ 14 w 220"/>
                <a:gd name="T67" fmla="*/ 33 h 150"/>
                <a:gd name="T68" fmla="*/ 17 w 220"/>
                <a:gd name="T69" fmla="*/ 34 h 150"/>
                <a:gd name="T70" fmla="*/ 19 w 220"/>
                <a:gd name="T71" fmla="*/ 36 h 150"/>
                <a:gd name="T72" fmla="*/ 19 w 220"/>
                <a:gd name="T73" fmla="*/ 36 h 150"/>
                <a:gd name="T74" fmla="*/ 19 w 220"/>
                <a:gd name="T75" fmla="*/ 37 h 150"/>
                <a:gd name="T76" fmla="*/ 17 w 220"/>
                <a:gd name="T77" fmla="*/ 37 h 150"/>
                <a:gd name="T78" fmla="*/ 16 w 220"/>
                <a:gd name="T79" fmla="*/ 38 h 150"/>
                <a:gd name="T80" fmla="*/ 14 w 220"/>
                <a:gd name="T81" fmla="*/ 38 h 150"/>
                <a:gd name="T82" fmla="*/ 14 w 220"/>
                <a:gd name="T83" fmla="*/ 38 h 150"/>
                <a:gd name="T84" fmla="*/ 12 w 220"/>
                <a:gd name="T85" fmla="*/ 37 h 150"/>
                <a:gd name="T86" fmla="*/ 11 w 220"/>
                <a:gd name="T87" fmla="*/ 36 h 150"/>
                <a:gd name="T88" fmla="*/ 9 w 220"/>
                <a:gd name="T89" fmla="*/ 35 h 150"/>
                <a:gd name="T90" fmla="*/ 7 w 220"/>
                <a:gd name="T91" fmla="*/ 33 h 150"/>
                <a:gd name="T92" fmla="*/ 6 w 220"/>
                <a:gd name="T93" fmla="*/ 29 h 150"/>
                <a:gd name="T94" fmla="*/ 4 w 220"/>
                <a:gd name="T95" fmla="*/ 25 h 150"/>
                <a:gd name="T96" fmla="*/ 3 w 220"/>
                <a:gd name="T97" fmla="*/ 20 h 150"/>
                <a:gd name="T98" fmla="*/ 1 w 220"/>
                <a:gd name="T99" fmla="*/ 14 h 150"/>
                <a:gd name="T100" fmla="*/ 0 w 220"/>
                <a:gd name="T101" fmla="*/ 7 h 1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"/>
                <a:gd name="T154" fmla="*/ 0 h 150"/>
                <a:gd name="T155" fmla="*/ 220 w 220"/>
                <a:gd name="T156" fmla="*/ 150 h 15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" h="150">
                  <a:moveTo>
                    <a:pt x="0" y="30"/>
                  </a:moveTo>
                  <a:lnTo>
                    <a:pt x="0" y="30"/>
                  </a:lnTo>
                  <a:lnTo>
                    <a:pt x="3" y="29"/>
                  </a:lnTo>
                  <a:lnTo>
                    <a:pt x="12" y="23"/>
                  </a:lnTo>
                  <a:lnTo>
                    <a:pt x="27" y="15"/>
                  </a:lnTo>
                  <a:lnTo>
                    <a:pt x="48" y="8"/>
                  </a:lnTo>
                  <a:lnTo>
                    <a:pt x="61" y="5"/>
                  </a:lnTo>
                  <a:lnTo>
                    <a:pt x="75" y="2"/>
                  </a:lnTo>
                  <a:lnTo>
                    <a:pt x="91" y="0"/>
                  </a:lnTo>
                  <a:lnTo>
                    <a:pt x="109" y="0"/>
                  </a:lnTo>
                  <a:lnTo>
                    <a:pt x="129" y="0"/>
                  </a:lnTo>
                  <a:lnTo>
                    <a:pt x="150" y="3"/>
                  </a:lnTo>
                  <a:lnTo>
                    <a:pt x="174" y="6"/>
                  </a:lnTo>
                  <a:lnTo>
                    <a:pt x="197" y="12"/>
                  </a:lnTo>
                  <a:lnTo>
                    <a:pt x="220" y="80"/>
                  </a:lnTo>
                  <a:lnTo>
                    <a:pt x="199" y="77"/>
                  </a:lnTo>
                  <a:lnTo>
                    <a:pt x="177" y="74"/>
                  </a:lnTo>
                  <a:lnTo>
                    <a:pt x="150" y="72"/>
                  </a:lnTo>
                  <a:lnTo>
                    <a:pt x="121" y="71"/>
                  </a:lnTo>
                  <a:lnTo>
                    <a:pt x="93" y="71"/>
                  </a:lnTo>
                  <a:lnTo>
                    <a:pt x="79" y="72"/>
                  </a:lnTo>
                  <a:lnTo>
                    <a:pt x="67" y="74"/>
                  </a:lnTo>
                  <a:lnTo>
                    <a:pt x="57" y="77"/>
                  </a:lnTo>
                  <a:lnTo>
                    <a:pt x="49" y="80"/>
                  </a:lnTo>
                  <a:lnTo>
                    <a:pt x="42" y="84"/>
                  </a:lnTo>
                  <a:lnTo>
                    <a:pt x="39" y="89"/>
                  </a:lnTo>
                  <a:lnTo>
                    <a:pt x="36" y="95"/>
                  </a:lnTo>
                  <a:lnTo>
                    <a:pt x="36" y="99"/>
                  </a:lnTo>
                  <a:lnTo>
                    <a:pt x="37" y="105"/>
                  </a:lnTo>
                  <a:lnTo>
                    <a:pt x="40" y="110"/>
                  </a:lnTo>
                  <a:lnTo>
                    <a:pt x="48" y="120"/>
                  </a:lnTo>
                  <a:lnTo>
                    <a:pt x="57" y="129"/>
                  </a:lnTo>
                  <a:lnTo>
                    <a:pt x="66" y="136"/>
                  </a:lnTo>
                  <a:lnTo>
                    <a:pt x="76" y="142"/>
                  </a:lnTo>
                  <a:lnTo>
                    <a:pt x="73" y="145"/>
                  </a:lnTo>
                  <a:lnTo>
                    <a:pt x="67" y="148"/>
                  </a:lnTo>
                  <a:lnTo>
                    <a:pt x="64" y="150"/>
                  </a:lnTo>
                  <a:lnTo>
                    <a:pt x="58" y="150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6" y="138"/>
                  </a:lnTo>
                  <a:lnTo>
                    <a:pt x="28" y="129"/>
                  </a:lnTo>
                  <a:lnTo>
                    <a:pt x="22" y="117"/>
                  </a:lnTo>
                  <a:lnTo>
                    <a:pt x="16" y="101"/>
                  </a:lnTo>
                  <a:lnTo>
                    <a:pt x="10" y="81"/>
                  </a:lnTo>
                  <a:lnTo>
                    <a:pt x="4" y="59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96BE19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2" name="Freeform 16"/>
            <p:cNvSpPr>
              <a:spLocks/>
            </p:cNvSpPr>
            <p:nvPr/>
          </p:nvSpPr>
          <p:spPr bwMode="auto">
            <a:xfrm>
              <a:off x="1450" y="2170"/>
              <a:ext cx="110" cy="75"/>
            </a:xfrm>
            <a:custGeom>
              <a:avLst/>
              <a:gdLst>
                <a:gd name="T0" fmla="*/ 0 w 220"/>
                <a:gd name="T1" fmla="*/ 7 h 150"/>
                <a:gd name="T2" fmla="*/ 0 w 220"/>
                <a:gd name="T3" fmla="*/ 7 h 150"/>
                <a:gd name="T4" fmla="*/ 1 w 220"/>
                <a:gd name="T5" fmla="*/ 7 h 150"/>
                <a:gd name="T6" fmla="*/ 3 w 220"/>
                <a:gd name="T7" fmla="*/ 5 h 150"/>
                <a:gd name="T8" fmla="*/ 7 w 220"/>
                <a:gd name="T9" fmla="*/ 3 h 150"/>
                <a:gd name="T10" fmla="*/ 12 w 220"/>
                <a:gd name="T11" fmla="*/ 2 h 150"/>
                <a:gd name="T12" fmla="*/ 15 w 220"/>
                <a:gd name="T13" fmla="*/ 1 h 150"/>
                <a:gd name="T14" fmla="*/ 19 w 220"/>
                <a:gd name="T15" fmla="*/ 1 h 150"/>
                <a:gd name="T16" fmla="*/ 23 w 220"/>
                <a:gd name="T17" fmla="*/ 0 h 150"/>
                <a:gd name="T18" fmla="*/ 28 w 220"/>
                <a:gd name="T19" fmla="*/ 0 h 150"/>
                <a:gd name="T20" fmla="*/ 33 w 220"/>
                <a:gd name="T21" fmla="*/ 0 h 150"/>
                <a:gd name="T22" fmla="*/ 38 w 220"/>
                <a:gd name="T23" fmla="*/ 1 h 150"/>
                <a:gd name="T24" fmla="*/ 44 w 220"/>
                <a:gd name="T25" fmla="*/ 1 h 150"/>
                <a:gd name="T26" fmla="*/ 50 w 220"/>
                <a:gd name="T27" fmla="*/ 3 h 150"/>
                <a:gd name="T28" fmla="*/ 55 w 220"/>
                <a:gd name="T29" fmla="*/ 20 h 150"/>
                <a:gd name="T30" fmla="*/ 55 w 220"/>
                <a:gd name="T31" fmla="*/ 20 h 150"/>
                <a:gd name="T32" fmla="*/ 50 w 220"/>
                <a:gd name="T33" fmla="*/ 19 h 150"/>
                <a:gd name="T34" fmla="*/ 45 w 220"/>
                <a:gd name="T35" fmla="*/ 19 h 150"/>
                <a:gd name="T36" fmla="*/ 38 w 220"/>
                <a:gd name="T37" fmla="*/ 18 h 150"/>
                <a:gd name="T38" fmla="*/ 30 w 220"/>
                <a:gd name="T39" fmla="*/ 18 h 150"/>
                <a:gd name="T40" fmla="*/ 24 w 220"/>
                <a:gd name="T41" fmla="*/ 18 h 150"/>
                <a:gd name="T42" fmla="*/ 20 w 220"/>
                <a:gd name="T43" fmla="*/ 18 h 150"/>
                <a:gd name="T44" fmla="*/ 17 w 220"/>
                <a:gd name="T45" fmla="*/ 19 h 150"/>
                <a:gd name="T46" fmla="*/ 14 w 220"/>
                <a:gd name="T47" fmla="*/ 19 h 150"/>
                <a:gd name="T48" fmla="*/ 13 w 220"/>
                <a:gd name="T49" fmla="*/ 20 h 150"/>
                <a:gd name="T50" fmla="*/ 13 w 220"/>
                <a:gd name="T51" fmla="*/ 20 h 150"/>
                <a:gd name="T52" fmla="*/ 11 w 220"/>
                <a:gd name="T53" fmla="*/ 21 h 150"/>
                <a:gd name="T54" fmla="*/ 10 w 220"/>
                <a:gd name="T55" fmla="*/ 22 h 150"/>
                <a:gd name="T56" fmla="*/ 9 w 220"/>
                <a:gd name="T57" fmla="*/ 23 h 150"/>
                <a:gd name="T58" fmla="*/ 9 w 220"/>
                <a:gd name="T59" fmla="*/ 24 h 150"/>
                <a:gd name="T60" fmla="*/ 10 w 220"/>
                <a:gd name="T61" fmla="*/ 26 h 150"/>
                <a:gd name="T62" fmla="*/ 10 w 220"/>
                <a:gd name="T63" fmla="*/ 27 h 150"/>
                <a:gd name="T64" fmla="*/ 12 w 220"/>
                <a:gd name="T65" fmla="*/ 30 h 150"/>
                <a:gd name="T66" fmla="*/ 14 w 220"/>
                <a:gd name="T67" fmla="*/ 33 h 150"/>
                <a:gd name="T68" fmla="*/ 17 w 220"/>
                <a:gd name="T69" fmla="*/ 34 h 150"/>
                <a:gd name="T70" fmla="*/ 19 w 220"/>
                <a:gd name="T71" fmla="*/ 36 h 150"/>
                <a:gd name="T72" fmla="*/ 19 w 220"/>
                <a:gd name="T73" fmla="*/ 36 h 150"/>
                <a:gd name="T74" fmla="*/ 19 w 220"/>
                <a:gd name="T75" fmla="*/ 37 h 150"/>
                <a:gd name="T76" fmla="*/ 17 w 220"/>
                <a:gd name="T77" fmla="*/ 37 h 150"/>
                <a:gd name="T78" fmla="*/ 16 w 220"/>
                <a:gd name="T79" fmla="*/ 38 h 150"/>
                <a:gd name="T80" fmla="*/ 14 w 220"/>
                <a:gd name="T81" fmla="*/ 38 h 150"/>
                <a:gd name="T82" fmla="*/ 14 w 220"/>
                <a:gd name="T83" fmla="*/ 38 h 150"/>
                <a:gd name="T84" fmla="*/ 12 w 220"/>
                <a:gd name="T85" fmla="*/ 37 h 150"/>
                <a:gd name="T86" fmla="*/ 11 w 220"/>
                <a:gd name="T87" fmla="*/ 36 h 150"/>
                <a:gd name="T88" fmla="*/ 9 w 220"/>
                <a:gd name="T89" fmla="*/ 35 h 150"/>
                <a:gd name="T90" fmla="*/ 7 w 220"/>
                <a:gd name="T91" fmla="*/ 33 h 150"/>
                <a:gd name="T92" fmla="*/ 6 w 220"/>
                <a:gd name="T93" fmla="*/ 29 h 150"/>
                <a:gd name="T94" fmla="*/ 4 w 220"/>
                <a:gd name="T95" fmla="*/ 25 h 150"/>
                <a:gd name="T96" fmla="*/ 3 w 220"/>
                <a:gd name="T97" fmla="*/ 20 h 150"/>
                <a:gd name="T98" fmla="*/ 1 w 220"/>
                <a:gd name="T99" fmla="*/ 14 h 150"/>
                <a:gd name="T100" fmla="*/ 0 w 220"/>
                <a:gd name="T101" fmla="*/ 7 h 15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"/>
                <a:gd name="T154" fmla="*/ 0 h 150"/>
                <a:gd name="T155" fmla="*/ 220 w 220"/>
                <a:gd name="T156" fmla="*/ 150 h 15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" h="150">
                  <a:moveTo>
                    <a:pt x="0" y="30"/>
                  </a:moveTo>
                  <a:lnTo>
                    <a:pt x="0" y="30"/>
                  </a:lnTo>
                  <a:lnTo>
                    <a:pt x="3" y="29"/>
                  </a:lnTo>
                  <a:lnTo>
                    <a:pt x="12" y="23"/>
                  </a:lnTo>
                  <a:lnTo>
                    <a:pt x="27" y="15"/>
                  </a:lnTo>
                  <a:lnTo>
                    <a:pt x="48" y="8"/>
                  </a:lnTo>
                  <a:lnTo>
                    <a:pt x="61" y="5"/>
                  </a:lnTo>
                  <a:lnTo>
                    <a:pt x="75" y="2"/>
                  </a:lnTo>
                  <a:lnTo>
                    <a:pt x="91" y="0"/>
                  </a:lnTo>
                  <a:lnTo>
                    <a:pt x="109" y="0"/>
                  </a:lnTo>
                  <a:lnTo>
                    <a:pt x="129" y="0"/>
                  </a:lnTo>
                  <a:lnTo>
                    <a:pt x="150" y="3"/>
                  </a:lnTo>
                  <a:lnTo>
                    <a:pt x="174" y="6"/>
                  </a:lnTo>
                  <a:lnTo>
                    <a:pt x="197" y="12"/>
                  </a:lnTo>
                  <a:lnTo>
                    <a:pt x="220" y="80"/>
                  </a:lnTo>
                  <a:lnTo>
                    <a:pt x="199" y="77"/>
                  </a:lnTo>
                  <a:lnTo>
                    <a:pt x="177" y="74"/>
                  </a:lnTo>
                  <a:lnTo>
                    <a:pt x="150" y="72"/>
                  </a:lnTo>
                  <a:lnTo>
                    <a:pt x="121" y="71"/>
                  </a:lnTo>
                  <a:lnTo>
                    <a:pt x="93" y="71"/>
                  </a:lnTo>
                  <a:lnTo>
                    <a:pt x="79" y="72"/>
                  </a:lnTo>
                  <a:lnTo>
                    <a:pt x="67" y="74"/>
                  </a:lnTo>
                  <a:lnTo>
                    <a:pt x="57" y="77"/>
                  </a:lnTo>
                  <a:lnTo>
                    <a:pt x="49" y="80"/>
                  </a:lnTo>
                  <a:lnTo>
                    <a:pt x="42" y="84"/>
                  </a:lnTo>
                  <a:lnTo>
                    <a:pt x="39" y="89"/>
                  </a:lnTo>
                  <a:lnTo>
                    <a:pt x="36" y="95"/>
                  </a:lnTo>
                  <a:lnTo>
                    <a:pt x="36" y="99"/>
                  </a:lnTo>
                  <a:lnTo>
                    <a:pt x="37" y="105"/>
                  </a:lnTo>
                  <a:lnTo>
                    <a:pt x="40" y="110"/>
                  </a:lnTo>
                  <a:lnTo>
                    <a:pt x="48" y="120"/>
                  </a:lnTo>
                  <a:lnTo>
                    <a:pt x="57" y="129"/>
                  </a:lnTo>
                  <a:lnTo>
                    <a:pt x="66" y="136"/>
                  </a:lnTo>
                  <a:lnTo>
                    <a:pt x="76" y="142"/>
                  </a:lnTo>
                  <a:lnTo>
                    <a:pt x="73" y="145"/>
                  </a:lnTo>
                  <a:lnTo>
                    <a:pt x="67" y="148"/>
                  </a:lnTo>
                  <a:lnTo>
                    <a:pt x="64" y="150"/>
                  </a:lnTo>
                  <a:lnTo>
                    <a:pt x="58" y="150"/>
                  </a:lnTo>
                  <a:lnTo>
                    <a:pt x="54" y="150"/>
                  </a:lnTo>
                  <a:lnTo>
                    <a:pt x="48" y="147"/>
                  </a:lnTo>
                  <a:lnTo>
                    <a:pt x="42" y="144"/>
                  </a:lnTo>
                  <a:lnTo>
                    <a:pt x="36" y="138"/>
                  </a:lnTo>
                  <a:lnTo>
                    <a:pt x="28" y="129"/>
                  </a:lnTo>
                  <a:lnTo>
                    <a:pt x="22" y="117"/>
                  </a:lnTo>
                  <a:lnTo>
                    <a:pt x="16" y="101"/>
                  </a:lnTo>
                  <a:lnTo>
                    <a:pt x="10" y="81"/>
                  </a:lnTo>
                  <a:lnTo>
                    <a:pt x="4" y="59"/>
                  </a:lnTo>
                  <a:lnTo>
                    <a:pt x="0" y="3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3" name="Freeform 17"/>
            <p:cNvSpPr>
              <a:spLocks/>
            </p:cNvSpPr>
            <p:nvPr/>
          </p:nvSpPr>
          <p:spPr bwMode="auto">
            <a:xfrm>
              <a:off x="1704" y="1719"/>
              <a:ext cx="230" cy="272"/>
            </a:xfrm>
            <a:custGeom>
              <a:avLst/>
              <a:gdLst>
                <a:gd name="T0" fmla="*/ 96 w 459"/>
                <a:gd name="T1" fmla="*/ 22 h 543"/>
                <a:gd name="T2" fmla="*/ 64 w 459"/>
                <a:gd name="T3" fmla="*/ 0 h 543"/>
                <a:gd name="T4" fmla="*/ 10 w 459"/>
                <a:gd name="T5" fmla="*/ 14 h 543"/>
                <a:gd name="T6" fmla="*/ 0 w 459"/>
                <a:gd name="T7" fmla="*/ 36 h 543"/>
                <a:gd name="T8" fmla="*/ 0 w 459"/>
                <a:gd name="T9" fmla="*/ 36 h 543"/>
                <a:gd name="T10" fmla="*/ 1 w 459"/>
                <a:gd name="T11" fmla="*/ 43 h 543"/>
                <a:gd name="T12" fmla="*/ 2 w 459"/>
                <a:gd name="T13" fmla="*/ 49 h 543"/>
                <a:gd name="T14" fmla="*/ 4 w 459"/>
                <a:gd name="T15" fmla="*/ 55 h 543"/>
                <a:gd name="T16" fmla="*/ 5 w 459"/>
                <a:gd name="T17" fmla="*/ 61 h 543"/>
                <a:gd name="T18" fmla="*/ 9 w 459"/>
                <a:gd name="T19" fmla="*/ 71 h 543"/>
                <a:gd name="T20" fmla="*/ 12 w 459"/>
                <a:gd name="T21" fmla="*/ 81 h 543"/>
                <a:gd name="T22" fmla="*/ 16 w 459"/>
                <a:gd name="T23" fmla="*/ 89 h 543"/>
                <a:gd name="T24" fmla="*/ 21 w 459"/>
                <a:gd name="T25" fmla="*/ 97 h 543"/>
                <a:gd name="T26" fmla="*/ 25 w 459"/>
                <a:gd name="T27" fmla="*/ 104 h 543"/>
                <a:gd name="T28" fmla="*/ 30 w 459"/>
                <a:gd name="T29" fmla="*/ 110 h 543"/>
                <a:gd name="T30" fmla="*/ 35 w 459"/>
                <a:gd name="T31" fmla="*/ 115 h 543"/>
                <a:gd name="T32" fmla="*/ 39 w 459"/>
                <a:gd name="T33" fmla="*/ 119 h 543"/>
                <a:gd name="T34" fmla="*/ 43 w 459"/>
                <a:gd name="T35" fmla="*/ 122 h 543"/>
                <a:gd name="T36" fmla="*/ 46 w 459"/>
                <a:gd name="T37" fmla="*/ 125 h 543"/>
                <a:gd name="T38" fmla="*/ 51 w 459"/>
                <a:gd name="T39" fmla="*/ 129 h 543"/>
                <a:gd name="T40" fmla="*/ 53 w 459"/>
                <a:gd name="T41" fmla="*/ 130 h 543"/>
                <a:gd name="T42" fmla="*/ 53 w 459"/>
                <a:gd name="T43" fmla="*/ 130 h 543"/>
                <a:gd name="T44" fmla="*/ 54 w 459"/>
                <a:gd name="T45" fmla="*/ 131 h 543"/>
                <a:gd name="T46" fmla="*/ 57 w 459"/>
                <a:gd name="T47" fmla="*/ 132 h 543"/>
                <a:gd name="T48" fmla="*/ 61 w 459"/>
                <a:gd name="T49" fmla="*/ 134 h 543"/>
                <a:gd name="T50" fmla="*/ 63 w 459"/>
                <a:gd name="T51" fmla="*/ 135 h 543"/>
                <a:gd name="T52" fmla="*/ 65 w 459"/>
                <a:gd name="T53" fmla="*/ 135 h 543"/>
                <a:gd name="T54" fmla="*/ 68 w 459"/>
                <a:gd name="T55" fmla="*/ 136 h 543"/>
                <a:gd name="T56" fmla="*/ 71 w 459"/>
                <a:gd name="T57" fmla="*/ 136 h 543"/>
                <a:gd name="T58" fmla="*/ 74 w 459"/>
                <a:gd name="T59" fmla="*/ 136 h 543"/>
                <a:gd name="T60" fmla="*/ 77 w 459"/>
                <a:gd name="T61" fmla="*/ 135 h 543"/>
                <a:gd name="T62" fmla="*/ 80 w 459"/>
                <a:gd name="T63" fmla="*/ 133 h 543"/>
                <a:gd name="T64" fmla="*/ 83 w 459"/>
                <a:gd name="T65" fmla="*/ 131 h 543"/>
                <a:gd name="T66" fmla="*/ 85 w 459"/>
                <a:gd name="T67" fmla="*/ 128 h 543"/>
                <a:gd name="T68" fmla="*/ 88 w 459"/>
                <a:gd name="T69" fmla="*/ 124 h 543"/>
                <a:gd name="T70" fmla="*/ 88 w 459"/>
                <a:gd name="T71" fmla="*/ 124 h 543"/>
                <a:gd name="T72" fmla="*/ 91 w 459"/>
                <a:gd name="T73" fmla="*/ 120 h 543"/>
                <a:gd name="T74" fmla="*/ 93 w 459"/>
                <a:gd name="T75" fmla="*/ 115 h 543"/>
                <a:gd name="T76" fmla="*/ 95 w 459"/>
                <a:gd name="T77" fmla="*/ 110 h 543"/>
                <a:gd name="T78" fmla="*/ 97 w 459"/>
                <a:gd name="T79" fmla="*/ 105 h 543"/>
                <a:gd name="T80" fmla="*/ 101 w 459"/>
                <a:gd name="T81" fmla="*/ 95 h 543"/>
                <a:gd name="T82" fmla="*/ 103 w 459"/>
                <a:gd name="T83" fmla="*/ 85 h 543"/>
                <a:gd name="T84" fmla="*/ 105 w 459"/>
                <a:gd name="T85" fmla="*/ 76 h 543"/>
                <a:gd name="T86" fmla="*/ 107 w 459"/>
                <a:gd name="T87" fmla="*/ 68 h 543"/>
                <a:gd name="T88" fmla="*/ 108 w 459"/>
                <a:gd name="T89" fmla="*/ 59 h 543"/>
                <a:gd name="T90" fmla="*/ 108 w 459"/>
                <a:gd name="T91" fmla="*/ 59 h 543"/>
                <a:gd name="T92" fmla="*/ 109 w 459"/>
                <a:gd name="T93" fmla="*/ 57 h 543"/>
                <a:gd name="T94" fmla="*/ 110 w 459"/>
                <a:gd name="T95" fmla="*/ 55 h 543"/>
                <a:gd name="T96" fmla="*/ 113 w 459"/>
                <a:gd name="T97" fmla="*/ 52 h 543"/>
                <a:gd name="T98" fmla="*/ 114 w 459"/>
                <a:gd name="T99" fmla="*/ 51 h 543"/>
                <a:gd name="T100" fmla="*/ 115 w 459"/>
                <a:gd name="T101" fmla="*/ 50 h 543"/>
                <a:gd name="T102" fmla="*/ 115 w 459"/>
                <a:gd name="T103" fmla="*/ 47 h 543"/>
                <a:gd name="T104" fmla="*/ 115 w 459"/>
                <a:gd name="T105" fmla="*/ 45 h 543"/>
                <a:gd name="T106" fmla="*/ 115 w 459"/>
                <a:gd name="T107" fmla="*/ 45 h 543"/>
                <a:gd name="T108" fmla="*/ 114 w 459"/>
                <a:gd name="T109" fmla="*/ 42 h 543"/>
                <a:gd name="T110" fmla="*/ 113 w 459"/>
                <a:gd name="T111" fmla="*/ 40 h 543"/>
                <a:gd name="T112" fmla="*/ 112 w 459"/>
                <a:gd name="T113" fmla="*/ 38 h 543"/>
                <a:gd name="T114" fmla="*/ 110 w 459"/>
                <a:gd name="T115" fmla="*/ 37 h 543"/>
                <a:gd name="T116" fmla="*/ 109 w 459"/>
                <a:gd name="T117" fmla="*/ 36 h 543"/>
                <a:gd name="T118" fmla="*/ 107 w 459"/>
                <a:gd name="T119" fmla="*/ 35 h 543"/>
                <a:gd name="T120" fmla="*/ 106 w 459"/>
                <a:gd name="T121" fmla="*/ 35 h 543"/>
                <a:gd name="T122" fmla="*/ 107 w 459"/>
                <a:gd name="T123" fmla="*/ 27 h 543"/>
                <a:gd name="T124" fmla="*/ 96 w 459"/>
                <a:gd name="T125" fmla="*/ 22 h 543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459"/>
                <a:gd name="T190" fmla="*/ 0 h 543"/>
                <a:gd name="T191" fmla="*/ 459 w 459"/>
                <a:gd name="T192" fmla="*/ 543 h 543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459" h="543">
                  <a:moveTo>
                    <a:pt x="383" y="85"/>
                  </a:moveTo>
                  <a:lnTo>
                    <a:pt x="253" y="0"/>
                  </a:lnTo>
                  <a:lnTo>
                    <a:pt x="40" y="54"/>
                  </a:lnTo>
                  <a:lnTo>
                    <a:pt x="0" y="143"/>
                  </a:lnTo>
                  <a:lnTo>
                    <a:pt x="3" y="170"/>
                  </a:lnTo>
                  <a:lnTo>
                    <a:pt x="7" y="194"/>
                  </a:lnTo>
                  <a:lnTo>
                    <a:pt x="13" y="218"/>
                  </a:lnTo>
                  <a:lnTo>
                    <a:pt x="19" y="241"/>
                  </a:lnTo>
                  <a:lnTo>
                    <a:pt x="33" y="284"/>
                  </a:lnTo>
                  <a:lnTo>
                    <a:pt x="48" y="321"/>
                  </a:lnTo>
                  <a:lnTo>
                    <a:pt x="64" y="356"/>
                  </a:lnTo>
                  <a:lnTo>
                    <a:pt x="82" y="387"/>
                  </a:lnTo>
                  <a:lnTo>
                    <a:pt x="100" y="414"/>
                  </a:lnTo>
                  <a:lnTo>
                    <a:pt x="119" y="437"/>
                  </a:lnTo>
                  <a:lnTo>
                    <a:pt x="137" y="458"/>
                  </a:lnTo>
                  <a:lnTo>
                    <a:pt x="154" y="474"/>
                  </a:lnTo>
                  <a:lnTo>
                    <a:pt x="169" y="488"/>
                  </a:lnTo>
                  <a:lnTo>
                    <a:pt x="184" y="500"/>
                  </a:lnTo>
                  <a:lnTo>
                    <a:pt x="203" y="513"/>
                  </a:lnTo>
                  <a:lnTo>
                    <a:pt x="211" y="518"/>
                  </a:lnTo>
                  <a:lnTo>
                    <a:pt x="215" y="521"/>
                  </a:lnTo>
                  <a:lnTo>
                    <a:pt x="226" y="527"/>
                  </a:lnTo>
                  <a:lnTo>
                    <a:pt x="241" y="534"/>
                  </a:lnTo>
                  <a:lnTo>
                    <a:pt x="250" y="539"/>
                  </a:lnTo>
                  <a:lnTo>
                    <a:pt x="260" y="540"/>
                  </a:lnTo>
                  <a:lnTo>
                    <a:pt x="271" y="542"/>
                  </a:lnTo>
                  <a:lnTo>
                    <a:pt x="281" y="543"/>
                  </a:lnTo>
                  <a:lnTo>
                    <a:pt x="293" y="542"/>
                  </a:lnTo>
                  <a:lnTo>
                    <a:pt x="305" y="537"/>
                  </a:lnTo>
                  <a:lnTo>
                    <a:pt x="317" y="531"/>
                  </a:lnTo>
                  <a:lnTo>
                    <a:pt x="329" y="522"/>
                  </a:lnTo>
                  <a:lnTo>
                    <a:pt x="339" y="510"/>
                  </a:lnTo>
                  <a:lnTo>
                    <a:pt x="351" y="495"/>
                  </a:lnTo>
                  <a:lnTo>
                    <a:pt x="362" y="477"/>
                  </a:lnTo>
                  <a:lnTo>
                    <a:pt x="371" y="459"/>
                  </a:lnTo>
                  <a:lnTo>
                    <a:pt x="380" y="440"/>
                  </a:lnTo>
                  <a:lnTo>
                    <a:pt x="387" y="419"/>
                  </a:lnTo>
                  <a:lnTo>
                    <a:pt x="401" y="380"/>
                  </a:lnTo>
                  <a:lnTo>
                    <a:pt x="411" y="339"/>
                  </a:lnTo>
                  <a:lnTo>
                    <a:pt x="420" y="304"/>
                  </a:lnTo>
                  <a:lnTo>
                    <a:pt x="426" y="272"/>
                  </a:lnTo>
                  <a:lnTo>
                    <a:pt x="432" y="233"/>
                  </a:lnTo>
                  <a:lnTo>
                    <a:pt x="435" y="226"/>
                  </a:lnTo>
                  <a:lnTo>
                    <a:pt x="438" y="218"/>
                  </a:lnTo>
                  <a:lnTo>
                    <a:pt x="449" y="208"/>
                  </a:lnTo>
                  <a:lnTo>
                    <a:pt x="453" y="203"/>
                  </a:lnTo>
                  <a:lnTo>
                    <a:pt x="458" y="197"/>
                  </a:lnTo>
                  <a:lnTo>
                    <a:pt x="459" y="188"/>
                  </a:lnTo>
                  <a:lnTo>
                    <a:pt x="459" y="178"/>
                  </a:lnTo>
                  <a:lnTo>
                    <a:pt x="456" y="166"/>
                  </a:lnTo>
                  <a:lnTo>
                    <a:pt x="452" y="157"/>
                  </a:lnTo>
                  <a:lnTo>
                    <a:pt x="446" y="151"/>
                  </a:lnTo>
                  <a:lnTo>
                    <a:pt x="440" y="145"/>
                  </a:lnTo>
                  <a:lnTo>
                    <a:pt x="434" y="142"/>
                  </a:lnTo>
                  <a:lnTo>
                    <a:pt x="428" y="140"/>
                  </a:lnTo>
                  <a:lnTo>
                    <a:pt x="423" y="139"/>
                  </a:lnTo>
                  <a:lnTo>
                    <a:pt x="428" y="107"/>
                  </a:lnTo>
                  <a:lnTo>
                    <a:pt x="383" y="85"/>
                  </a:lnTo>
                  <a:close/>
                </a:path>
              </a:pathLst>
            </a:custGeom>
            <a:solidFill>
              <a:srgbClr val="FCD7A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4" name="Freeform 18"/>
            <p:cNvSpPr>
              <a:spLocks/>
            </p:cNvSpPr>
            <p:nvPr/>
          </p:nvSpPr>
          <p:spPr bwMode="auto">
            <a:xfrm>
              <a:off x="1702" y="1655"/>
              <a:ext cx="216" cy="196"/>
            </a:xfrm>
            <a:custGeom>
              <a:avLst/>
              <a:gdLst>
                <a:gd name="T0" fmla="*/ 1 w 433"/>
                <a:gd name="T1" fmla="*/ 67 h 393"/>
                <a:gd name="T2" fmla="*/ 0 w 433"/>
                <a:gd name="T3" fmla="*/ 57 h 393"/>
                <a:gd name="T4" fmla="*/ 0 w 433"/>
                <a:gd name="T5" fmla="*/ 44 h 393"/>
                <a:gd name="T6" fmla="*/ 2 w 433"/>
                <a:gd name="T7" fmla="*/ 36 h 393"/>
                <a:gd name="T8" fmla="*/ 5 w 433"/>
                <a:gd name="T9" fmla="*/ 29 h 393"/>
                <a:gd name="T10" fmla="*/ 9 w 433"/>
                <a:gd name="T11" fmla="*/ 24 h 393"/>
                <a:gd name="T12" fmla="*/ 19 w 433"/>
                <a:gd name="T13" fmla="*/ 14 h 393"/>
                <a:gd name="T14" fmla="*/ 28 w 433"/>
                <a:gd name="T15" fmla="*/ 6 h 393"/>
                <a:gd name="T16" fmla="*/ 36 w 433"/>
                <a:gd name="T17" fmla="*/ 2 h 393"/>
                <a:gd name="T18" fmla="*/ 40 w 433"/>
                <a:gd name="T19" fmla="*/ 0 h 393"/>
                <a:gd name="T20" fmla="*/ 46 w 433"/>
                <a:gd name="T21" fmla="*/ 0 h 393"/>
                <a:gd name="T22" fmla="*/ 48 w 433"/>
                <a:gd name="T23" fmla="*/ 0 h 393"/>
                <a:gd name="T24" fmla="*/ 70 w 433"/>
                <a:gd name="T25" fmla="*/ 5 h 393"/>
                <a:gd name="T26" fmla="*/ 80 w 433"/>
                <a:gd name="T27" fmla="*/ 9 h 393"/>
                <a:gd name="T28" fmla="*/ 90 w 433"/>
                <a:gd name="T29" fmla="*/ 14 h 393"/>
                <a:gd name="T30" fmla="*/ 92 w 433"/>
                <a:gd name="T31" fmla="*/ 15 h 393"/>
                <a:gd name="T32" fmla="*/ 95 w 433"/>
                <a:gd name="T33" fmla="*/ 18 h 393"/>
                <a:gd name="T34" fmla="*/ 100 w 433"/>
                <a:gd name="T35" fmla="*/ 25 h 393"/>
                <a:gd name="T36" fmla="*/ 104 w 433"/>
                <a:gd name="T37" fmla="*/ 36 h 393"/>
                <a:gd name="T38" fmla="*/ 107 w 433"/>
                <a:gd name="T39" fmla="*/ 50 h 393"/>
                <a:gd name="T40" fmla="*/ 108 w 433"/>
                <a:gd name="T41" fmla="*/ 58 h 393"/>
                <a:gd name="T42" fmla="*/ 103 w 433"/>
                <a:gd name="T43" fmla="*/ 66 h 393"/>
                <a:gd name="T44" fmla="*/ 98 w 433"/>
                <a:gd name="T45" fmla="*/ 76 h 393"/>
                <a:gd name="T46" fmla="*/ 94 w 433"/>
                <a:gd name="T47" fmla="*/ 86 h 393"/>
                <a:gd name="T48" fmla="*/ 93 w 433"/>
                <a:gd name="T49" fmla="*/ 93 h 393"/>
                <a:gd name="T50" fmla="*/ 86 w 433"/>
                <a:gd name="T51" fmla="*/ 98 h 393"/>
                <a:gd name="T52" fmla="*/ 86 w 433"/>
                <a:gd name="T53" fmla="*/ 96 h 393"/>
                <a:gd name="T54" fmla="*/ 85 w 433"/>
                <a:gd name="T55" fmla="*/ 88 h 393"/>
                <a:gd name="T56" fmla="*/ 83 w 433"/>
                <a:gd name="T57" fmla="*/ 82 h 393"/>
                <a:gd name="T58" fmla="*/ 81 w 433"/>
                <a:gd name="T59" fmla="*/ 80 h 393"/>
                <a:gd name="T60" fmla="*/ 78 w 433"/>
                <a:gd name="T61" fmla="*/ 74 h 393"/>
                <a:gd name="T62" fmla="*/ 73 w 433"/>
                <a:gd name="T63" fmla="*/ 64 h 393"/>
                <a:gd name="T64" fmla="*/ 70 w 433"/>
                <a:gd name="T65" fmla="*/ 62 h 393"/>
                <a:gd name="T66" fmla="*/ 68 w 433"/>
                <a:gd name="T67" fmla="*/ 60 h 393"/>
                <a:gd name="T68" fmla="*/ 64 w 433"/>
                <a:gd name="T69" fmla="*/ 60 h 393"/>
                <a:gd name="T70" fmla="*/ 62 w 433"/>
                <a:gd name="T71" fmla="*/ 60 h 393"/>
                <a:gd name="T72" fmla="*/ 58 w 433"/>
                <a:gd name="T73" fmla="*/ 61 h 393"/>
                <a:gd name="T74" fmla="*/ 54 w 433"/>
                <a:gd name="T75" fmla="*/ 65 h 393"/>
                <a:gd name="T76" fmla="*/ 48 w 433"/>
                <a:gd name="T77" fmla="*/ 72 h 393"/>
                <a:gd name="T78" fmla="*/ 43 w 433"/>
                <a:gd name="T79" fmla="*/ 76 h 393"/>
                <a:gd name="T80" fmla="*/ 39 w 433"/>
                <a:gd name="T81" fmla="*/ 77 h 393"/>
                <a:gd name="T82" fmla="*/ 37 w 433"/>
                <a:gd name="T83" fmla="*/ 78 h 393"/>
                <a:gd name="T84" fmla="*/ 32 w 433"/>
                <a:gd name="T85" fmla="*/ 77 h 393"/>
                <a:gd name="T86" fmla="*/ 28 w 433"/>
                <a:gd name="T87" fmla="*/ 76 h 393"/>
                <a:gd name="T88" fmla="*/ 21 w 433"/>
                <a:gd name="T89" fmla="*/ 71 h 393"/>
                <a:gd name="T90" fmla="*/ 12 w 433"/>
                <a:gd name="T91" fmla="*/ 64 h 393"/>
                <a:gd name="T92" fmla="*/ 10 w 433"/>
                <a:gd name="T93" fmla="*/ 63 h 393"/>
                <a:gd name="T94" fmla="*/ 8 w 433"/>
                <a:gd name="T95" fmla="*/ 63 h 393"/>
                <a:gd name="T96" fmla="*/ 4 w 433"/>
                <a:gd name="T97" fmla="*/ 64 h 393"/>
                <a:gd name="T98" fmla="*/ 1 w 433"/>
                <a:gd name="T99" fmla="*/ 67 h 3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33"/>
                <a:gd name="T151" fmla="*/ 0 h 393"/>
                <a:gd name="T152" fmla="*/ 433 w 433"/>
                <a:gd name="T153" fmla="*/ 393 h 39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33" h="393">
                  <a:moveTo>
                    <a:pt x="5" y="271"/>
                  </a:moveTo>
                  <a:lnTo>
                    <a:pt x="5" y="271"/>
                  </a:lnTo>
                  <a:lnTo>
                    <a:pt x="2" y="252"/>
                  </a:lnTo>
                  <a:lnTo>
                    <a:pt x="0" y="229"/>
                  </a:lnTo>
                  <a:lnTo>
                    <a:pt x="0" y="204"/>
                  </a:lnTo>
                  <a:lnTo>
                    <a:pt x="2" y="176"/>
                  </a:lnTo>
                  <a:lnTo>
                    <a:pt x="5" y="161"/>
                  </a:lnTo>
                  <a:lnTo>
                    <a:pt x="8" y="146"/>
                  </a:lnTo>
                  <a:lnTo>
                    <a:pt x="14" y="132"/>
                  </a:lnTo>
                  <a:lnTo>
                    <a:pt x="20" y="119"/>
                  </a:lnTo>
                  <a:lnTo>
                    <a:pt x="27" y="107"/>
                  </a:lnTo>
                  <a:lnTo>
                    <a:pt x="36" y="96"/>
                  </a:lnTo>
                  <a:lnTo>
                    <a:pt x="77" y="57"/>
                  </a:lnTo>
                  <a:lnTo>
                    <a:pt x="96" y="39"/>
                  </a:lnTo>
                  <a:lnTo>
                    <a:pt x="115" y="24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54" y="5"/>
                  </a:lnTo>
                  <a:lnTo>
                    <a:pt x="163" y="2"/>
                  </a:lnTo>
                  <a:lnTo>
                    <a:pt x="174" y="0"/>
                  </a:lnTo>
                  <a:lnTo>
                    <a:pt x="184" y="0"/>
                  </a:lnTo>
                  <a:lnTo>
                    <a:pt x="193" y="0"/>
                  </a:lnTo>
                  <a:lnTo>
                    <a:pt x="237" y="9"/>
                  </a:lnTo>
                  <a:lnTo>
                    <a:pt x="280" y="21"/>
                  </a:lnTo>
                  <a:lnTo>
                    <a:pt x="303" y="29"/>
                  </a:lnTo>
                  <a:lnTo>
                    <a:pt x="323" y="36"/>
                  </a:lnTo>
                  <a:lnTo>
                    <a:pt x="343" y="45"/>
                  </a:lnTo>
                  <a:lnTo>
                    <a:pt x="361" y="56"/>
                  </a:lnTo>
                  <a:lnTo>
                    <a:pt x="368" y="60"/>
                  </a:lnTo>
                  <a:lnTo>
                    <a:pt x="376" y="66"/>
                  </a:lnTo>
                  <a:lnTo>
                    <a:pt x="383" y="74"/>
                  </a:lnTo>
                  <a:lnTo>
                    <a:pt x="389" y="83"/>
                  </a:lnTo>
                  <a:lnTo>
                    <a:pt x="401" y="101"/>
                  </a:lnTo>
                  <a:lnTo>
                    <a:pt x="410" y="122"/>
                  </a:lnTo>
                  <a:lnTo>
                    <a:pt x="418" y="146"/>
                  </a:lnTo>
                  <a:lnTo>
                    <a:pt x="424" y="173"/>
                  </a:lnTo>
                  <a:lnTo>
                    <a:pt x="428" y="202"/>
                  </a:lnTo>
                  <a:lnTo>
                    <a:pt x="433" y="235"/>
                  </a:lnTo>
                  <a:lnTo>
                    <a:pt x="424" y="249"/>
                  </a:lnTo>
                  <a:lnTo>
                    <a:pt x="415" y="264"/>
                  </a:lnTo>
                  <a:lnTo>
                    <a:pt x="403" y="283"/>
                  </a:lnTo>
                  <a:lnTo>
                    <a:pt x="392" y="307"/>
                  </a:lnTo>
                  <a:lnTo>
                    <a:pt x="383" y="333"/>
                  </a:lnTo>
                  <a:lnTo>
                    <a:pt x="379" y="346"/>
                  </a:lnTo>
                  <a:lnTo>
                    <a:pt x="377" y="360"/>
                  </a:lnTo>
                  <a:lnTo>
                    <a:pt x="374" y="375"/>
                  </a:lnTo>
                  <a:lnTo>
                    <a:pt x="374" y="388"/>
                  </a:lnTo>
                  <a:lnTo>
                    <a:pt x="347" y="393"/>
                  </a:lnTo>
                  <a:lnTo>
                    <a:pt x="347" y="385"/>
                  </a:lnTo>
                  <a:lnTo>
                    <a:pt x="344" y="366"/>
                  </a:lnTo>
                  <a:lnTo>
                    <a:pt x="341" y="354"/>
                  </a:lnTo>
                  <a:lnTo>
                    <a:pt x="337" y="342"/>
                  </a:lnTo>
                  <a:lnTo>
                    <a:pt x="332" y="331"/>
                  </a:lnTo>
                  <a:lnTo>
                    <a:pt x="325" y="321"/>
                  </a:lnTo>
                  <a:lnTo>
                    <a:pt x="318" y="312"/>
                  </a:lnTo>
                  <a:lnTo>
                    <a:pt x="312" y="298"/>
                  </a:lnTo>
                  <a:lnTo>
                    <a:pt x="300" y="271"/>
                  </a:lnTo>
                  <a:lnTo>
                    <a:pt x="292" y="259"/>
                  </a:lnTo>
                  <a:lnTo>
                    <a:pt x="288" y="255"/>
                  </a:lnTo>
                  <a:lnTo>
                    <a:pt x="283" y="249"/>
                  </a:lnTo>
                  <a:lnTo>
                    <a:pt x="279" y="246"/>
                  </a:lnTo>
                  <a:lnTo>
                    <a:pt x="273" y="243"/>
                  </a:lnTo>
                  <a:lnTo>
                    <a:pt x="265" y="240"/>
                  </a:lnTo>
                  <a:lnTo>
                    <a:pt x="258" y="240"/>
                  </a:lnTo>
                  <a:lnTo>
                    <a:pt x="249" y="241"/>
                  </a:lnTo>
                  <a:lnTo>
                    <a:pt x="241" y="243"/>
                  </a:lnTo>
                  <a:lnTo>
                    <a:pt x="235" y="246"/>
                  </a:lnTo>
                  <a:lnTo>
                    <a:pt x="228" y="250"/>
                  </a:lnTo>
                  <a:lnTo>
                    <a:pt x="216" y="261"/>
                  </a:lnTo>
                  <a:lnTo>
                    <a:pt x="205" y="274"/>
                  </a:lnTo>
                  <a:lnTo>
                    <a:pt x="193" y="288"/>
                  </a:lnTo>
                  <a:lnTo>
                    <a:pt x="180" y="298"/>
                  </a:lnTo>
                  <a:lnTo>
                    <a:pt x="174" y="304"/>
                  </a:lnTo>
                  <a:lnTo>
                    <a:pt x="166" y="307"/>
                  </a:lnTo>
                  <a:lnTo>
                    <a:pt x="157" y="310"/>
                  </a:lnTo>
                  <a:lnTo>
                    <a:pt x="148" y="312"/>
                  </a:lnTo>
                  <a:lnTo>
                    <a:pt x="139" y="312"/>
                  </a:lnTo>
                  <a:lnTo>
                    <a:pt x="130" y="310"/>
                  </a:lnTo>
                  <a:lnTo>
                    <a:pt x="123" y="309"/>
                  </a:lnTo>
                  <a:lnTo>
                    <a:pt x="115" y="304"/>
                  </a:lnTo>
                  <a:lnTo>
                    <a:pt x="101" y="295"/>
                  </a:lnTo>
                  <a:lnTo>
                    <a:pt x="86" y="285"/>
                  </a:lnTo>
                  <a:lnTo>
                    <a:pt x="62" y="264"/>
                  </a:lnTo>
                  <a:lnTo>
                    <a:pt x="51" y="256"/>
                  </a:lnTo>
                  <a:lnTo>
                    <a:pt x="45" y="255"/>
                  </a:lnTo>
                  <a:lnTo>
                    <a:pt x="41" y="253"/>
                  </a:lnTo>
                  <a:lnTo>
                    <a:pt x="32" y="255"/>
                  </a:lnTo>
                  <a:lnTo>
                    <a:pt x="24" y="256"/>
                  </a:lnTo>
                  <a:lnTo>
                    <a:pt x="17" y="259"/>
                  </a:lnTo>
                  <a:lnTo>
                    <a:pt x="12" y="262"/>
                  </a:lnTo>
                  <a:lnTo>
                    <a:pt x="6" y="268"/>
                  </a:lnTo>
                  <a:lnTo>
                    <a:pt x="5" y="271"/>
                  </a:lnTo>
                  <a:close/>
                </a:path>
              </a:pathLst>
            </a:custGeom>
            <a:solidFill>
              <a:srgbClr val="1B16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5" name="Freeform 19"/>
            <p:cNvSpPr>
              <a:spLocks/>
            </p:cNvSpPr>
            <p:nvPr/>
          </p:nvSpPr>
          <p:spPr bwMode="auto">
            <a:xfrm>
              <a:off x="1702" y="1655"/>
              <a:ext cx="216" cy="196"/>
            </a:xfrm>
            <a:custGeom>
              <a:avLst/>
              <a:gdLst>
                <a:gd name="T0" fmla="*/ 1 w 433"/>
                <a:gd name="T1" fmla="*/ 67 h 393"/>
                <a:gd name="T2" fmla="*/ 0 w 433"/>
                <a:gd name="T3" fmla="*/ 57 h 393"/>
                <a:gd name="T4" fmla="*/ 0 w 433"/>
                <a:gd name="T5" fmla="*/ 44 h 393"/>
                <a:gd name="T6" fmla="*/ 2 w 433"/>
                <a:gd name="T7" fmla="*/ 36 h 393"/>
                <a:gd name="T8" fmla="*/ 5 w 433"/>
                <a:gd name="T9" fmla="*/ 29 h 393"/>
                <a:gd name="T10" fmla="*/ 9 w 433"/>
                <a:gd name="T11" fmla="*/ 24 h 393"/>
                <a:gd name="T12" fmla="*/ 19 w 433"/>
                <a:gd name="T13" fmla="*/ 14 h 393"/>
                <a:gd name="T14" fmla="*/ 28 w 433"/>
                <a:gd name="T15" fmla="*/ 6 h 393"/>
                <a:gd name="T16" fmla="*/ 36 w 433"/>
                <a:gd name="T17" fmla="*/ 2 h 393"/>
                <a:gd name="T18" fmla="*/ 40 w 433"/>
                <a:gd name="T19" fmla="*/ 0 h 393"/>
                <a:gd name="T20" fmla="*/ 46 w 433"/>
                <a:gd name="T21" fmla="*/ 0 h 393"/>
                <a:gd name="T22" fmla="*/ 48 w 433"/>
                <a:gd name="T23" fmla="*/ 0 h 393"/>
                <a:gd name="T24" fmla="*/ 70 w 433"/>
                <a:gd name="T25" fmla="*/ 5 h 393"/>
                <a:gd name="T26" fmla="*/ 80 w 433"/>
                <a:gd name="T27" fmla="*/ 9 h 393"/>
                <a:gd name="T28" fmla="*/ 90 w 433"/>
                <a:gd name="T29" fmla="*/ 14 h 393"/>
                <a:gd name="T30" fmla="*/ 92 w 433"/>
                <a:gd name="T31" fmla="*/ 15 h 393"/>
                <a:gd name="T32" fmla="*/ 95 w 433"/>
                <a:gd name="T33" fmla="*/ 18 h 393"/>
                <a:gd name="T34" fmla="*/ 100 w 433"/>
                <a:gd name="T35" fmla="*/ 25 h 393"/>
                <a:gd name="T36" fmla="*/ 104 w 433"/>
                <a:gd name="T37" fmla="*/ 36 h 393"/>
                <a:gd name="T38" fmla="*/ 107 w 433"/>
                <a:gd name="T39" fmla="*/ 50 h 393"/>
                <a:gd name="T40" fmla="*/ 108 w 433"/>
                <a:gd name="T41" fmla="*/ 58 h 393"/>
                <a:gd name="T42" fmla="*/ 103 w 433"/>
                <a:gd name="T43" fmla="*/ 66 h 393"/>
                <a:gd name="T44" fmla="*/ 98 w 433"/>
                <a:gd name="T45" fmla="*/ 76 h 393"/>
                <a:gd name="T46" fmla="*/ 94 w 433"/>
                <a:gd name="T47" fmla="*/ 86 h 393"/>
                <a:gd name="T48" fmla="*/ 93 w 433"/>
                <a:gd name="T49" fmla="*/ 93 h 393"/>
                <a:gd name="T50" fmla="*/ 86 w 433"/>
                <a:gd name="T51" fmla="*/ 98 h 393"/>
                <a:gd name="T52" fmla="*/ 86 w 433"/>
                <a:gd name="T53" fmla="*/ 96 h 393"/>
                <a:gd name="T54" fmla="*/ 85 w 433"/>
                <a:gd name="T55" fmla="*/ 88 h 393"/>
                <a:gd name="T56" fmla="*/ 83 w 433"/>
                <a:gd name="T57" fmla="*/ 82 h 393"/>
                <a:gd name="T58" fmla="*/ 81 w 433"/>
                <a:gd name="T59" fmla="*/ 80 h 393"/>
                <a:gd name="T60" fmla="*/ 78 w 433"/>
                <a:gd name="T61" fmla="*/ 74 h 393"/>
                <a:gd name="T62" fmla="*/ 73 w 433"/>
                <a:gd name="T63" fmla="*/ 64 h 393"/>
                <a:gd name="T64" fmla="*/ 70 w 433"/>
                <a:gd name="T65" fmla="*/ 62 h 393"/>
                <a:gd name="T66" fmla="*/ 68 w 433"/>
                <a:gd name="T67" fmla="*/ 60 h 393"/>
                <a:gd name="T68" fmla="*/ 64 w 433"/>
                <a:gd name="T69" fmla="*/ 60 h 393"/>
                <a:gd name="T70" fmla="*/ 62 w 433"/>
                <a:gd name="T71" fmla="*/ 60 h 393"/>
                <a:gd name="T72" fmla="*/ 58 w 433"/>
                <a:gd name="T73" fmla="*/ 61 h 393"/>
                <a:gd name="T74" fmla="*/ 54 w 433"/>
                <a:gd name="T75" fmla="*/ 65 h 393"/>
                <a:gd name="T76" fmla="*/ 48 w 433"/>
                <a:gd name="T77" fmla="*/ 72 h 393"/>
                <a:gd name="T78" fmla="*/ 43 w 433"/>
                <a:gd name="T79" fmla="*/ 76 h 393"/>
                <a:gd name="T80" fmla="*/ 39 w 433"/>
                <a:gd name="T81" fmla="*/ 77 h 393"/>
                <a:gd name="T82" fmla="*/ 37 w 433"/>
                <a:gd name="T83" fmla="*/ 78 h 393"/>
                <a:gd name="T84" fmla="*/ 32 w 433"/>
                <a:gd name="T85" fmla="*/ 77 h 393"/>
                <a:gd name="T86" fmla="*/ 28 w 433"/>
                <a:gd name="T87" fmla="*/ 76 h 393"/>
                <a:gd name="T88" fmla="*/ 21 w 433"/>
                <a:gd name="T89" fmla="*/ 71 h 393"/>
                <a:gd name="T90" fmla="*/ 12 w 433"/>
                <a:gd name="T91" fmla="*/ 64 h 393"/>
                <a:gd name="T92" fmla="*/ 10 w 433"/>
                <a:gd name="T93" fmla="*/ 63 h 393"/>
                <a:gd name="T94" fmla="*/ 8 w 433"/>
                <a:gd name="T95" fmla="*/ 63 h 393"/>
                <a:gd name="T96" fmla="*/ 4 w 433"/>
                <a:gd name="T97" fmla="*/ 64 h 393"/>
                <a:gd name="T98" fmla="*/ 1 w 433"/>
                <a:gd name="T99" fmla="*/ 67 h 39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433"/>
                <a:gd name="T151" fmla="*/ 0 h 393"/>
                <a:gd name="T152" fmla="*/ 433 w 433"/>
                <a:gd name="T153" fmla="*/ 393 h 393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433" h="393">
                  <a:moveTo>
                    <a:pt x="5" y="271"/>
                  </a:moveTo>
                  <a:lnTo>
                    <a:pt x="5" y="271"/>
                  </a:lnTo>
                  <a:lnTo>
                    <a:pt x="2" y="252"/>
                  </a:lnTo>
                  <a:lnTo>
                    <a:pt x="0" y="229"/>
                  </a:lnTo>
                  <a:lnTo>
                    <a:pt x="0" y="204"/>
                  </a:lnTo>
                  <a:lnTo>
                    <a:pt x="2" y="176"/>
                  </a:lnTo>
                  <a:lnTo>
                    <a:pt x="5" y="161"/>
                  </a:lnTo>
                  <a:lnTo>
                    <a:pt x="8" y="146"/>
                  </a:lnTo>
                  <a:lnTo>
                    <a:pt x="14" y="132"/>
                  </a:lnTo>
                  <a:lnTo>
                    <a:pt x="20" y="119"/>
                  </a:lnTo>
                  <a:lnTo>
                    <a:pt x="27" y="107"/>
                  </a:lnTo>
                  <a:lnTo>
                    <a:pt x="36" y="96"/>
                  </a:lnTo>
                  <a:lnTo>
                    <a:pt x="77" y="57"/>
                  </a:lnTo>
                  <a:lnTo>
                    <a:pt x="96" y="39"/>
                  </a:lnTo>
                  <a:lnTo>
                    <a:pt x="115" y="24"/>
                  </a:lnTo>
                  <a:lnTo>
                    <a:pt x="135" y="12"/>
                  </a:lnTo>
                  <a:lnTo>
                    <a:pt x="144" y="8"/>
                  </a:lnTo>
                  <a:lnTo>
                    <a:pt x="154" y="5"/>
                  </a:lnTo>
                  <a:lnTo>
                    <a:pt x="163" y="2"/>
                  </a:lnTo>
                  <a:lnTo>
                    <a:pt x="174" y="0"/>
                  </a:lnTo>
                  <a:lnTo>
                    <a:pt x="184" y="0"/>
                  </a:lnTo>
                  <a:lnTo>
                    <a:pt x="193" y="0"/>
                  </a:lnTo>
                  <a:lnTo>
                    <a:pt x="237" y="9"/>
                  </a:lnTo>
                  <a:lnTo>
                    <a:pt x="280" y="21"/>
                  </a:lnTo>
                  <a:lnTo>
                    <a:pt x="303" y="29"/>
                  </a:lnTo>
                  <a:lnTo>
                    <a:pt x="323" y="36"/>
                  </a:lnTo>
                  <a:lnTo>
                    <a:pt x="343" y="45"/>
                  </a:lnTo>
                  <a:lnTo>
                    <a:pt x="361" y="56"/>
                  </a:lnTo>
                  <a:lnTo>
                    <a:pt x="368" y="60"/>
                  </a:lnTo>
                  <a:lnTo>
                    <a:pt x="376" y="66"/>
                  </a:lnTo>
                  <a:lnTo>
                    <a:pt x="383" y="74"/>
                  </a:lnTo>
                  <a:lnTo>
                    <a:pt x="389" y="83"/>
                  </a:lnTo>
                  <a:lnTo>
                    <a:pt x="401" y="101"/>
                  </a:lnTo>
                  <a:lnTo>
                    <a:pt x="410" y="122"/>
                  </a:lnTo>
                  <a:lnTo>
                    <a:pt x="418" y="146"/>
                  </a:lnTo>
                  <a:lnTo>
                    <a:pt x="424" y="173"/>
                  </a:lnTo>
                  <a:lnTo>
                    <a:pt x="428" y="202"/>
                  </a:lnTo>
                  <a:lnTo>
                    <a:pt x="433" y="235"/>
                  </a:lnTo>
                  <a:lnTo>
                    <a:pt x="424" y="249"/>
                  </a:lnTo>
                  <a:lnTo>
                    <a:pt x="415" y="264"/>
                  </a:lnTo>
                  <a:lnTo>
                    <a:pt x="403" y="283"/>
                  </a:lnTo>
                  <a:lnTo>
                    <a:pt x="392" y="307"/>
                  </a:lnTo>
                  <a:lnTo>
                    <a:pt x="383" y="333"/>
                  </a:lnTo>
                  <a:lnTo>
                    <a:pt x="379" y="346"/>
                  </a:lnTo>
                  <a:lnTo>
                    <a:pt x="377" y="360"/>
                  </a:lnTo>
                  <a:lnTo>
                    <a:pt x="374" y="375"/>
                  </a:lnTo>
                  <a:lnTo>
                    <a:pt x="374" y="388"/>
                  </a:lnTo>
                  <a:lnTo>
                    <a:pt x="347" y="393"/>
                  </a:lnTo>
                  <a:lnTo>
                    <a:pt x="347" y="385"/>
                  </a:lnTo>
                  <a:lnTo>
                    <a:pt x="344" y="366"/>
                  </a:lnTo>
                  <a:lnTo>
                    <a:pt x="341" y="354"/>
                  </a:lnTo>
                  <a:lnTo>
                    <a:pt x="337" y="342"/>
                  </a:lnTo>
                  <a:lnTo>
                    <a:pt x="332" y="331"/>
                  </a:lnTo>
                  <a:lnTo>
                    <a:pt x="325" y="321"/>
                  </a:lnTo>
                  <a:lnTo>
                    <a:pt x="318" y="312"/>
                  </a:lnTo>
                  <a:lnTo>
                    <a:pt x="312" y="298"/>
                  </a:lnTo>
                  <a:lnTo>
                    <a:pt x="300" y="271"/>
                  </a:lnTo>
                  <a:lnTo>
                    <a:pt x="292" y="259"/>
                  </a:lnTo>
                  <a:lnTo>
                    <a:pt x="288" y="255"/>
                  </a:lnTo>
                  <a:lnTo>
                    <a:pt x="283" y="249"/>
                  </a:lnTo>
                  <a:lnTo>
                    <a:pt x="279" y="246"/>
                  </a:lnTo>
                  <a:lnTo>
                    <a:pt x="273" y="243"/>
                  </a:lnTo>
                  <a:lnTo>
                    <a:pt x="265" y="240"/>
                  </a:lnTo>
                  <a:lnTo>
                    <a:pt x="258" y="240"/>
                  </a:lnTo>
                  <a:lnTo>
                    <a:pt x="249" y="241"/>
                  </a:lnTo>
                  <a:lnTo>
                    <a:pt x="241" y="243"/>
                  </a:lnTo>
                  <a:lnTo>
                    <a:pt x="235" y="246"/>
                  </a:lnTo>
                  <a:lnTo>
                    <a:pt x="228" y="250"/>
                  </a:lnTo>
                  <a:lnTo>
                    <a:pt x="216" y="261"/>
                  </a:lnTo>
                  <a:lnTo>
                    <a:pt x="205" y="274"/>
                  </a:lnTo>
                  <a:lnTo>
                    <a:pt x="193" y="288"/>
                  </a:lnTo>
                  <a:lnTo>
                    <a:pt x="180" y="298"/>
                  </a:lnTo>
                  <a:lnTo>
                    <a:pt x="174" y="304"/>
                  </a:lnTo>
                  <a:lnTo>
                    <a:pt x="166" y="307"/>
                  </a:lnTo>
                  <a:lnTo>
                    <a:pt x="157" y="310"/>
                  </a:lnTo>
                  <a:lnTo>
                    <a:pt x="148" y="312"/>
                  </a:lnTo>
                  <a:lnTo>
                    <a:pt x="139" y="312"/>
                  </a:lnTo>
                  <a:lnTo>
                    <a:pt x="130" y="310"/>
                  </a:lnTo>
                  <a:lnTo>
                    <a:pt x="123" y="309"/>
                  </a:lnTo>
                  <a:lnTo>
                    <a:pt x="115" y="304"/>
                  </a:lnTo>
                  <a:lnTo>
                    <a:pt x="101" y="295"/>
                  </a:lnTo>
                  <a:lnTo>
                    <a:pt x="86" y="285"/>
                  </a:lnTo>
                  <a:lnTo>
                    <a:pt x="62" y="264"/>
                  </a:lnTo>
                  <a:lnTo>
                    <a:pt x="51" y="256"/>
                  </a:lnTo>
                  <a:lnTo>
                    <a:pt x="45" y="255"/>
                  </a:lnTo>
                  <a:lnTo>
                    <a:pt x="41" y="253"/>
                  </a:lnTo>
                  <a:lnTo>
                    <a:pt x="32" y="255"/>
                  </a:lnTo>
                  <a:lnTo>
                    <a:pt x="24" y="256"/>
                  </a:lnTo>
                  <a:lnTo>
                    <a:pt x="17" y="259"/>
                  </a:lnTo>
                  <a:lnTo>
                    <a:pt x="12" y="262"/>
                  </a:lnTo>
                  <a:lnTo>
                    <a:pt x="6" y="268"/>
                  </a:lnTo>
                  <a:lnTo>
                    <a:pt x="5" y="271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6" name="Freeform 20"/>
            <p:cNvSpPr>
              <a:spLocks/>
            </p:cNvSpPr>
            <p:nvPr/>
          </p:nvSpPr>
          <p:spPr bwMode="auto">
            <a:xfrm>
              <a:off x="1466" y="2202"/>
              <a:ext cx="137" cy="262"/>
            </a:xfrm>
            <a:custGeom>
              <a:avLst/>
              <a:gdLst>
                <a:gd name="T0" fmla="*/ 0 w 276"/>
                <a:gd name="T1" fmla="*/ 3 h 522"/>
                <a:gd name="T2" fmla="*/ 9 w 276"/>
                <a:gd name="T3" fmla="*/ 16 h 522"/>
                <a:gd name="T4" fmla="*/ 14 w 276"/>
                <a:gd name="T5" fmla="*/ 22 h 522"/>
                <a:gd name="T6" fmla="*/ 15 w 276"/>
                <a:gd name="T7" fmla="*/ 28 h 522"/>
                <a:gd name="T8" fmla="*/ 16 w 276"/>
                <a:gd name="T9" fmla="*/ 37 h 522"/>
                <a:gd name="T10" fmla="*/ 16 w 276"/>
                <a:gd name="T11" fmla="*/ 53 h 522"/>
                <a:gd name="T12" fmla="*/ 15 w 276"/>
                <a:gd name="T13" fmla="*/ 63 h 522"/>
                <a:gd name="T14" fmla="*/ 14 w 276"/>
                <a:gd name="T15" fmla="*/ 85 h 522"/>
                <a:gd name="T16" fmla="*/ 15 w 276"/>
                <a:gd name="T17" fmla="*/ 99 h 522"/>
                <a:gd name="T18" fmla="*/ 17 w 276"/>
                <a:gd name="T19" fmla="*/ 103 h 522"/>
                <a:gd name="T20" fmla="*/ 18 w 276"/>
                <a:gd name="T21" fmla="*/ 105 h 522"/>
                <a:gd name="T22" fmla="*/ 19 w 276"/>
                <a:gd name="T23" fmla="*/ 105 h 522"/>
                <a:gd name="T24" fmla="*/ 20 w 276"/>
                <a:gd name="T25" fmla="*/ 104 h 522"/>
                <a:gd name="T26" fmla="*/ 22 w 276"/>
                <a:gd name="T27" fmla="*/ 100 h 522"/>
                <a:gd name="T28" fmla="*/ 25 w 276"/>
                <a:gd name="T29" fmla="*/ 87 h 522"/>
                <a:gd name="T30" fmla="*/ 27 w 276"/>
                <a:gd name="T31" fmla="*/ 84 h 522"/>
                <a:gd name="T32" fmla="*/ 26 w 276"/>
                <a:gd name="T33" fmla="*/ 99 h 522"/>
                <a:gd name="T34" fmla="*/ 25 w 276"/>
                <a:gd name="T35" fmla="*/ 117 h 522"/>
                <a:gd name="T36" fmla="*/ 27 w 276"/>
                <a:gd name="T37" fmla="*/ 119 h 522"/>
                <a:gd name="T38" fmla="*/ 28 w 276"/>
                <a:gd name="T39" fmla="*/ 120 h 522"/>
                <a:gd name="T40" fmla="*/ 30 w 276"/>
                <a:gd name="T41" fmla="*/ 119 h 522"/>
                <a:gd name="T42" fmla="*/ 32 w 276"/>
                <a:gd name="T43" fmla="*/ 117 h 522"/>
                <a:gd name="T44" fmla="*/ 34 w 276"/>
                <a:gd name="T45" fmla="*/ 113 h 522"/>
                <a:gd name="T46" fmla="*/ 36 w 276"/>
                <a:gd name="T47" fmla="*/ 106 h 522"/>
                <a:gd name="T48" fmla="*/ 38 w 276"/>
                <a:gd name="T49" fmla="*/ 96 h 522"/>
                <a:gd name="T50" fmla="*/ 37 w 276"/>
                <a:gd name="T51" fmla="*/ 112 h 522"/>
                <a:gd name="T52" fmla="*/ 36 w 276"/>
                <a:gd name="T53" fmla="*/ 120 h 522"/>
                <a:gd name="T54" fmla="*/ 36 w 276"/>
                <a:gd name="T55" fmla="*/ 127 h 522"/>
                <a:gd name="T56" fmla="*/ 37 w 276"/>
                <a:gd name="T57" fmla="*/ 130 h 522"/>
                <a:gd name="T58" fmla="*/ 39 w 276"/>
                <a:gd name="T59" fmla="*/ 132 h 522"/>
                <a:gd name="T60" fmla="*/ 41 w 276"/>
                <a:gd name="T61" fmla="*/ 130 h 522"/>
                <a:gd name="T62" fmla="*/ 43 w 276"/>
                <a:gd name="T63" fmla="*/ 127 h 522"/>
                <a:gd name="T64" fmla="*/ 45 w 276"/>
                <a:gd name="T65" fmla="*/ 122 h 522"/>
                <a:gd name="T66" fmla="*/ 48 w 276"/>
                <a:gd name="T67" fmla="*/ 114 h 522"/>
                <a:gd name="T68" fmla="*/ 51 w 276"/>
                <a:gd name="T69" fmla="*/ 99 h 522"/>
                <a:gd name="T70" fmla="*/ 54 w 276"/>
                <a:gd name="T71" fmla="*/ 91 h 522"/>
                <a:gd name="T72" fmla="*/ 54 w 276"/>
                <a:gd name="T73" fmla="*/ 91 h 522"/>
                <a:gd name="T74" fmla="*/ 56 w 276"/>
                <a:gd name="T75" fmla="*/ 98 h 522"/>
                <a:gd name="T76" fmla="*/ 56 w 276"/>
                <a:gd name="T77" fmla="*/ 109 h 522"/>
                <a:gd name="T78" fmla="*/ 56 w 276"/>
                <a:gd name="T79" fmla="*/ 112 h 522"/>
                <a:gd name="T80" fmla="*/ 53 w 276"/>
                <a:gd name="T81" fmla="*/ 119 h 522"/>
                <a:gd name="T82" fmla="*/ 51 w 276"/>
                <a:gd name="T83" fmla="*/ 123 h 522"/>
                <a:gd name="T84" fmla="*/ 51 w 276"/>
                <a:gd name="T85" fmla="*/ 126 h 522"/>
                <a:gd name="T86" fmla="*/ 51 w 276"/>
                <a:gd name="T87" fmla="*/ 126 h 522"/>
                <a:gd name="T88" fmla="*/ 54 w 276"/>
                <a:gd name="T89" fmla="*/ 127 h 522"/>
                <a:gd name="T90" fmla="*/ 58 w 276"/>
                <a:gd name="T91" fmla="*/ 125 h 522"/>
                <a:gd name="T92" fmla="*/ 62 w 276"/>
                <a:gd name="T93" fmla="*/ 119 h 522"/>
                <a:gd name="T94" fmla="*/ 66 w 276"/>
                <a:gd name="T95" fmla="*/ 108 h 522"/>
                <a:gd name="T96" fmla="*/ 68 w 276"/>
                <a:gd name="T97" fmla="*/ 100 h 522"/>
                <a:gd name="T98" fmla="*/ 68 w 276"/>
                <a:gd name="T99" fmla="*/ 85 h 522"/>
                <a:gd name="T100" fmla="*/ 67 w 276"/>
                <a:gd name="T101" fmla="*/ 72 h 522"/>
                <a:gd name="T102" fmla="*/ 64 w 276"/>
                <a:gd name="T103" fmla="*/ 54 h 522"/>
                <a:gd name="T104" fmla="*/ 62 w 276"/>
                <a:gd name="T105" fmla="*/ 48 h 522"/>
                <a:gd name="T106" fmla="*/ 54 w 276"/>
                <a:gd name="T107" fmla="*/ 24 h 522"/>
                <a:gd name="T108" fmla="*/ 45 w 276"/>
                <a:gd name="T109" fmla="*/ 4 h 522"/>
                <a:gd name="T110" fmla="*/ 40 w 276"/>
                <a:gd name="T111" fmla="*/ 3 h 522"/>
                <a:gd name="T112" fmla="*/ 29 w 276"/>
                <a:gd name="T113" fmla="*/ 1 h 522"/>
                <a:gd name="T114" fmla="*/ 14 w 276"/>
                <a:gd name="T115" fmla="*/ 0 h 522"/>
                <a:gd name="T116" fmla="*/ 6 w 276"/>
                <a:gd name="T117" fmla="*/ 1 h 522"/>
                <a:gd name="T118" fmla="*/ 0 w 276"/>
                <a:gd name="T119" fmla="*/ 3 h 5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6"/>
                <a:gd name="T181" fmla="*/ 0 h 522"/>
                <a:gd name="T182" fmla="*/ 276 w 276"/>
                <a:gd name="T183" fmla="*/ 522 h 5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6" h="522">
                  <a:moveTo>
                    <a:pt x="0" y="12"/>
                  </a:moveTo>
                  <a:lnTo>
                    <a:pt x="0" y="12"/>
                  </a:lnTo>
                  <a:lnTo>
                    <a:pt x="21" y="39"/>
                  </a:lnTo>
                  <a:lnTo>
                    <a:pt x="39" y="63"/>
                  </a:lnTo>
                  <a:lnTo>
                    <a:pt x="56" y="86"/>
                  </a:lnTo>
                  <a:lnTo>
                    <a:pt x="60" y="98"/>
                  </a:lnTo>
                  <a:lnTo>
                    <a:pt x="63" y="112"/>
                  </a:lnTo>
                  <a:lnTo>
                    <a:pt x="66" y="128"/>
                  </a:lnTo>
                  <a:lnTo>
                    <a:pt x="66" y="146"/>
                  </a:lnTo>
                  <a:lnTo>
                    <a:pt x="66" y="181"/>
                  </a:lnTo>
                  <a:lnTo>
                    <a:pt x="65" y="211"/>
                  </a:lnTo>
                  <a:lnTo>
                    <a:pt x="63" y="251"/>
                  </a:lnTo>
                  <a:lnTo>
                    <a:pt x="59" y="309"/>
                  </a:lnTo>
                  <a:lnTo>
                    <a:pt x="59" y="339"/>
                  </a:lnTo>
                  <a:lnTo>
                    <a:pt x="60" y="368"/>
                  </a:lnTo>
                  <a:lnTo>
                    <a:pt x="63" y="393"/>
                  </a:lnTo>
                  <a:lnTo>
                    <a:pt x="65" y="402"/>
                  </a:lnTo>
                  <a:lnTo>
                    <a:pt x="69" y="411"/>
                  </a:lnTo>
                  <a:lnTo>
                    <a:pt x="72" y="416"/>
                  </a:lnTo>
                  <a:lnTo>
                    <a:pt x="75" y="419"/>
                  </a:lnTo>
                  <a:lnTo>
                    <a:pt x="78" y="419"/>
                  </a:lnTo>
                  <a:lnTo>
                    <a:pt x="81" y="417"/>
                  </a:lnTo>
                  <a:lnTo>
                    <a:pt x="83" y="414"/>
                  </a:lnTo>
                  <a:lnTo>
                    <a:pt x="86" y="410"/>
                  </a:lnTo>
                  <a:lnTo>
                    <a:pt x="89" y="396"/>
                  </a:lnTo>
                  <a:lnTo>
                    <a:pt x="98" y="362"/>
                  </a:lnTo>
                  <a:lnTo>
                    <a:pt x="102" y="345"/>
                  </a:lnTo>
                  <a:lnTo>
                    <a:pt x="105" y="338"/>
                  </a:lnTo>
                  <a:lnTo>
                    <a:pt x="110" y="333"/>
                  </a:lnTo>
                  <a:lnTo>
                    <a:pt x="105" y="393"/>
                  </a:lnTo>
                  <a:lnTo>
                    <a:pt x="102" y="465"/>
                  </a:lnTo>
                  <a:lnTo>
                    <a:pt x="104" y="470"/>
                  </a:lnTo>
                  <a:lnTo>
                    <a:pt x="108" y="474"/>
                  </a:lnTo>
                  <a:lnTo>
                    <a:pt x="110" y="476"/>
                  </a:lnTo>
                  <a:lnTo>
                    <a:pt x="113" y="476"/>
                  </a:lnTo>
                  <a:lnTo>
                    <a:pt x="117" y="476"/>
                  </a:lnTo>
                  <a:lnTo>
                    <a:pt x="120" y="474"/>
                  </a:lnTo>
                  <a:lnTo>
                    <a:pt x="125" y="470"/>
                  </a:lnTo>
                  <a:lnTo>
                    <a:pt x="128" y="465"/>
                  </a:lnTo>
                  <a:lnTo>
                    <a:pt x="132" y="458"/>
                  </a:lnTo>
                  <a:lnTo>
                    <a:pt x="137" y="449"/>
                  </a:lnTo>
                  <a:lnTo>
                    <a:pt x="141" y="437"/>
                  </a:lnTo>
                  <a:lnTo>
                    <a:pt x="146" y="422"/>
                  </a:lnTo>
                  <a:lnTo>
                    <a:pt x="153" y="383"/>
                  </a:lnTo>
                  <a:lnTo>
                    <a:pt x="153" y="414"/>
                  </a:lnTo>
                  <a:lnTo>
                    <a:pt x="150" y="444"/>
                  </a:lnTo>
                  <a:lnTo>
                    <a:pt x="147" y="479"/>
                  </a:lnTo>
                  <a:lnTo>
                    <a:pt x="146" y="494"/>
                  </a:lnTo>
                  <a:lnTo>
                    <a:pt x="147" y="507"/>
                  </a:lnTo>
                  <a:lnTo>
                    <a:pt x="150" y="513"/>
                  </a:lnTo>
                  <a:lnTo>
                    <a:pt x="151" y="518"/>
                  </a:lnTo>
                  <a:lnTo>
                    <a:pt x="154" y="521"/>
                  </a:lnTo>
                  <a:lnTo>
                    <a:pt x="159" y="522"/>
                  </a:lnTo>
                  <a:lnTo>
                    <a:pt x="162" y="521"/>
                  </a:lnTo>
                  <a:lnTo>
                    <a:pt x="166" y="519"/>
                  </a:lnTo>
                  <a:lnTo>
                    <a:pt x="171" y="515"/>
                  </a:lnTo>
                  <a:lnTo>
                    <a:pt x="175" y="507"/>
                  </a:lnTo>
                  <a:lnTo>
                    <a:pt x="180" y="498"/>
                  </a:lnTo>
                  <a:lnTo>
                    <a:pt x="184" y="485"/>
                  </a:lnTo>
                  <a:lnTo>
                    <a:pt x="189" y="470"/>
                  </a:lnTo>
                  <a:lnTo>
                    <a:pt x="193" y="452"/>
                  </a:lnTo>
                  <a:lnTo>
                    <a:pt x="208" y="392"/>
                  </a:lnTo>
                  <a:lnTo>
                    <a:pt x="216" y="365"/>
                  </a:lnTo>
                  <a:lnTo>
                    <a:pt x="219" y="360"/>
                  </a:lnTo>
                  <a:lnTo>
                    <a:pt x="220" y="359"/>
                  </a:lnTo>
                  <a:lnTo>
                    <a:pt x="220" y="360"/>
                  </a:lnTo>
                  <a:lnTo>
                    <a:pt x="225" y="389"/>
                  </a:lnTo>
                  <a:lnTo>
                    <a:pt x="226" y="413"/>
                  </a:lnTo>
                  <a:lnTo>
                    <a:pt x="228" y="434"/>
                  </a:lnTo>
                  <a:lnTo>
                    <a:pt x="226" y="444"/>
                  </a:lnTo>
                  <a:lnTo>
                    <a:pt x="222" y="453"/>
                  </a:lnTo>
                  <a:lnTo>
                    <a:pt x="213" y="473"/>
                  </a:lnTo>
                  <a:lnTo>
                    <a:pt x="208" y="482"/>
                  </a:lnTo>
                  <a:lnTo>
                    <a:pt x="205" y="491"/>
                  </a:lnTo>
                  <a:lnTo>
                    <a:pt x="204" y="497"/>
                  </a:lnTo>
                  <a:lnTo>
                    <a:pt x="205" y="500"/>
                  </a:lnTo>
                  <a:lnTo>
                    <a:pt x="207" y="501"/>
                  </a:lnTo>
                  <a:lnTo>
                    <a:pt x="213" y="504"/>
                  </a:lnTo>
                  <a:lnTo>
                    <a:pt x="219" y="506"/>
                  </a:lnTo>
                  <a:lnTo>
                    <a:pt x="226" y="503"/>
                  </a:lnTo>
                  <a:lnTo>
                    <a:pt x="235" y="498"/>
                  </a:lnTo>
                  <a:lnTo>
                    <a:pt x="243" y="488"/>
                  </a:lnTo>
                  <a:lnTo>
                    <a:pt x="252" y="473"/>
                  </a:lnTo>
                  <a:lnTo>
                    <a:pt x="261" y="453"/>
                  </a:lnTo>
                  <a:lnTo>
                    <a:pt x="268" y="428"/>
                  </a:lnTo>
                  <a:lnTo>
                    <a:pt x="274" y="398"/>
                  </a:lnTo>
                  <a:lnTo>
                    <a:pt x="276" y="369"/>
                  </a:lnTo>
                  <a:lnTo>
                    <a:pt x="276" y="339"/>
                  </a:lnTo>
                  <a:lnTo>
                    <a:pt x="274" y="312"/>
                  </a:lnTo>
                  <a:lnTo>
                    <a:pt x="271" y="286"/>
                  </a:lnTo>
                  <a:lnTo>
                    <a:pt x="267" y="260"/>
                  </a:lnTo>
                  <a:lnTo>
                    <a:pt x="258" y="215"/>
                  </a:lnTo>
                  <a:lnTo>
                    <a:pt x="252" y="190"/>
                  </a:lnTo>
                  <a:lnTo>
                    <a:pt x="241" y="160"/>
                  </a:lnTo>
                  <a:lnTo>
                    <a:pt x="217" y="94"/>
                  </a:lnTo>
                  <a:lnTo>
                    <a:pt x="193" y="39"/>
                  </a:lnTo>
                  <a:lnTo>
                    <a:pt x="183" y="15"/>
                  </a:lnTo>
                  <a:lnTo>
                    <a:pt x="163" y="10"/>
                  </a:lnTo>
                  <a:lnTo>
                    <a:pt x="143" y="6"/>
                  </a:lnTo>
                  <a:lnTo>
                    <a:pt x="116" y="1"/>
                  </a:lnTo>
                  <a:lnTo>
                    <a:pt x="86" y="0"/>
                  </a:lnTo>
                  <a:lnTo>
                    <a:pt x="56" y="0"/>
                  </a:lnTo>
                  <a:lnTo>
                    <a:pt x="41" y="1"/>
                  </a:lnTo>
                  <a:lnTo>
                    <a:pt x="26" y="3"/>
                  </a:lnTo>
                  <a:lnTo>
                    <a:pt x="14" y="7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CD7A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7" name="Freeform 21"/>
            <p:cNvSpPr>
              <a:spLocks/>
            </p:cNvSpPr>
            <p:nvPr/>
          </p:nvSpPr>
          <p:spPr bwMode="auto">
            <a:xfrm>
              <a:off x="1466" y="2202"/>
              <a:ext cx="137" cy="262"/>
            </a:xfrm>
            <a:custGeom>
              <a:avLst/>
              <a:gdLst>
                <a:gd name="T0" fmla="*/ 0 w 276"/>
                <a:gd name="T1" fmla="*/ 3 h 522"/>
                <a:gd name="T2" fmla="*/ 9 w 276"/>
                <a:gd name="T3" fmla="*/ 16 h 522"/>
                <a:gd name="T4" fmla="*/ 14 w 276"/>
                <a:gd name="T5" fmla="*/ 22 h 522"/>
                <a:gd name="T6" fmla="*/ 15 w 276"/>
                <a:gd name="T7" fmla="*/ 28 h 522"/>
                <a:gd name="T8" fmla="*/ 16 w 276"/>
                <a:gd name="T9" fmla="*/ 37 h 522"/>
                <a:gd name="T10" fmla="*/ 16 w 276"/>
                <a:gd name="T11" fmla="*/ 53 h 522"/>
                <a:gd name="T12" fmla="*/ 15 w 276"/>
                <a:gd name="T13" fmla="*/ 63 h 522"/>
                <a:gd name="T14" fmla="*/ 14 w 276"/>
                <a:gd name="T15" fmla="*/ 85 h 522"/>
                <a:gd name="T16" fmla="*/ 15 w 276"/>
                <a:gd name="T17" fmla="*/ 99 h 522"/>
                <a:gd name="T18" fmla="*/ 17 w 276"/>
                <a:gd name="T19" fmla="*/ 103 h 522"/>
                <a:gd name="T20" fmla="*/ 18 w 276"/>
                <a:gd name="T21" fmla="*/ 105 h 522"/>
                <a:gd name="T22" fmla="*/ 19 w 276"/>
                <a:gd name="T23" fmla="*/ 105 h 522"/>
                <a:gd name="T24" fmla="*/ 20 w 276"/>
                <a:gd name="T25" fmla="*/ 104 h 522"/>
                <a:gd name="T26" fmla="*/ 22 w 276"/>
                <a:gd name="T27" fmla="*/ 100 h 522"/>
                <a:gd name="T28" fmla="*/ 25 w 276"/>
                <a:gd name="T29" fmla="*/ 87 h 522"/>
                <a:gd name="T30" fmla="*/ 27 w 276"/>
                <a:gd name="T31" fmla="*/ 84 h 522"/>
                <a:gd name="T32" fmla="*/ 26 w 276"/>
                <a:gd name="T33" fmla="*/ 99 h 522"/>
                <a:gd name="T34" fmla="*/ 25 w 276"/>
                <a:gd name="T35" fmla="*/ 117 h 522"/>
                <a:gd name="T36" fmla="*/ 27 w 276"/>
                <a:gd name="T37" fmla="*/ 119 h 522"/>
                <a:gd name="T38" fmla="*/ 28 w 276"/>
                <a:gd name="T39" fmla="*/ 120 h 522"/>
                <a:gd name="T40" fmla="*/ 30 w 276"/>
                <a:gd name="T41" fmla="*/ 119 h 522"/>
                <a:gd name="T42" fmla="*/ 32 w 276"/>
                <a:gd name="T43" fmla="*/ 117 h 522"/>
                <a:gd name="T44" fmla="*/ 34 w 276"/>
                <a:gd name="T45" fmla="*/ 113 h 522"/>
                <a:gd name="T46" fmla="*/ 36 w 276"/>
                <a:gd name="T47" fmla="*/ 106 h 522"/>
                <a:gd name="T48" fmla="*/ 38 w 276"/>
                <a:gd name="T49" fmla="*/ 96 h 522"/>
                <a:gd name="T50" fmla="*/ 37 w 276"/>
                <a:gd name="T51" fmla="*/ 112 h 522"/>
                <a:gd name="T52" fmla="*/ 36 w 276"/>
                <a:gd name="T53" fmla="*/ 120 h 522"/>
                <a:gd name="T54" fmla="*/ 36 w 276"/>
                <a:gd name="T55" fmla="*/ 127 h 522"/>
                <a:gd name="T56" fmla="*/ 37 w 276"/>
                <a:gd name="T57" fmla="*/ 130 h 522"/>
                <a:gd name="T58" fmla="*/ 39 w 276"/>
                <a:gd name="T59" fmla="*/ 132 h 522"/>
                <a:gd name="T60" fmla="*/ 41 w 276"/>
                <a:gd name="T61" fmla="*/ 130 h 522"/>
                <a:gd name="T62" fmla="*/ 43 w 276"/>
                <a:gd name="T63" fmla="*/ 127 h 522"/>
                <a:gd name="T64" fmla="*/ 45 w 276"/>
                <a:gd name="T65" fmla="*/ 122 h 522"/>
                <a:gd name="T66" fmla="*/ 48 w 276"/>
                <a:gd name="T67" fmla="*/ 114 h 522"/>
                <a:gd name="T68" fmla="*/ 51 w 276"/>
                <a:gd name="T69" fmla="*/ 99 h 522"/>
                <a:gd name="T70" fmla="*/ 54 w 276"/>
                <a:gd name="T71" fmla="*/ 91 h 522"/>
                <a:gd name="T72" fmla="*/ 54 w 276"/>
                <a:gd name="T73" fmla="*/ 91 h 522"/>
                <a:gd name="T74" fmla="*/ 56 w 276"/>
                <a:gd name="T75" fmla="*/ 98 h 522"/>
                <a:gd name="T76" fmla="*/ 56 w 276"/>
                <a:gd name="T77" fmla="*/ 109 h 522"/>
                <a:gd name="T78" fmla="*/ 56 w 276"/>
                <a:gd name="T79" fmla="*/ 112 h 522"/>
                <a:gd name="T80" fmla="*/ 53 w 276"/>
                <a:gd name="T81" fmla="*/ 119 h 522"/>
                <a:gd name="T82" fmla="*/ 51 w 276"/>
                <a:gd name="T83" fmla="*/ 123 h 522"/>
                <a:gd name="T84" fmla="*/ 51 w 276"/>
                <a:gd name="T85" fmla="*/ 126 h 522"/>
                <a:gd name="T86" fmla="*/ 51 w 276"/>
                <a:gd name="T87" fmla="*/ 126 h 522"/>
                <a:gd name="T88" fmla="*/ 54 w 276"/>
                <a:gd name="T89" fmla="*/ 127 h 522"/>
                <a:gd name="T90" fmla="*/ 58 w 276"/>
                <a:gd name="T91" fmla="*/ 125 h 522"/>
                <a:gd name="T92" fmla="*/ 62 w 276"/>
                <a:gd name="T93" fmla="*/ 119 h 522"/>
                <a:gd name="T94" fmla="*/ 66 w 276"/>
                <a:gd name="T95" fmla="*/ 108 h 522"/>
                <a:gd name="T96" fmla="*/ 68 w 276"/>
                <a:gd name="T97" fmla="*/ 100 h 522"/>
                <a:gd name="T98" fmla="*/ 68 w 276"/>
                <a:gd name="T99" fmla="*/ 85 h 522"/>
                <a:gd name="T100" fmla="*/ 67 w 276"/>
                <a:gd name="T101" fmla="*/ 72 h 522"/>
                <a:gd name="T102" fmla="*/ 64 w 276"/>
                <a:gd name="T103" fmla="*/ 54 h 522"/>
                <a:gd name="T104" fmla="*/ 62 w 276"/>
                <a:gd name="T105" fmla="*/ 48 h 522"/>
                <a:gd name="T106" fmla="*/ 54 w 276"/>
                <a:gd name="T107" fmla="*/ 24 h 522"/>
                <a:gd name="T108" fmla="*/ 45 w 276"/>
                <a:gd name="T109" fmla="*/ 4 h 522"/>
                <a:gd name="T110" fmla="*/ 40 w 276"/>
                <a:gd name="T111" fmla="*/ 3 h 522"/>
                <a:gd name="T112" fmla="*/ 29 w 276"/>
                <a:gd name="T113" fmla="*/ 1 h 522"/>
                <a:gd name="T114" fmla="*/ 14 w 276"/>
                <a:gd name="T115" fmla="*/ 0 h 522"/>
                <a:gd name="T116" fmla="*/ 6 w 276"/>
                <a:gd name="T117" fmla="*/ 1 h 522"/>
                <a:gd name="T118" fmla="*/ 0 w 276"/>
                <a:gd name="T119" fmla="*/ 3 h 5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76"/>
                <a:gd name="T181" fmla="*/ 0 h 522"/>
                <a:gd name="T182" fmla="*/ 276 w 276"/>
                <a:gd name="T183" fmla="*/ 522 h 5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76" h="522">
                  <a:moveTo>
                    <a:pt x="0" y="12"/>
                  </a:moveTo>
                  <a:lnTo>
                    <a:pt x="0" y="12"/>
                  </a:lnTo>
                  <a:lnTo>
                    <a:pt x="21" y="39"/>
                  </a:lnTo>
                  <a:lnTo>
                    <a:pt x="39" y="63"/>
                  </a:lnTo>
                  <a:lnTo>
                    <a:pt x="56" y="86"/>
                  </a:lnTo>
                  <a:lnTo>
                    <a:pt x="60" y="98"/>
                  </a:lnTo>
                  <a:lnTo>
                    <a:pt x="63" y="112"/>
                  </a:lnTo>
                  <a:lnTo>
                    <a:pt x="66" y="128"/>
                  </a:lnTo>
                  <a:lnTo>
                    <a:pt x="66" y="146"/>
                  </a:lnTo>
                  <a:lnTo>
                    <a:pt x="66" y="181"/>
                  </a:lnTo>
                  <a:lnTo>
                    <a:pt x="65" y="211"/>
                  </a:lnTo>
                  <a:lnTo>
                    <a:pt x="63" y="251"/>
                  </a:lnTo>
                  <a:lnTo>
                    <a:pt x="59" y="309"/>
                  </a:lnTo>
                  <a:lnTo>
                    <a:pt x="59" y="339"/>
                  </a:lnTo>
                  <a:lnTo>
                    <a:pt x="60" y="368"/>
                  </a:lnTo>
                  <a:lnTo>
                    <a:pt x="63" y="393"/>
                  </a:lnTo>
                  <a:lnTo>
                    <a:pt x="65" y="402"/>
                  </a:lnTo>
                  <a:lnTo>
                    <a:pt x="69" y="411"/>
                  </a:lnTo>
                  <a:lnTo>
                    <a:pt x="72" y="416"/>
                  </a:lnTo>
                  <a:lnTo>
                    <a:pt x="75" y="419"/>
                  </a:lnTo>
                  <a:lnTo>
                    <a:pt x="78" y="419"/>
                  </a:lnTo>
                  <a:lnTo>
                    <a:pt x="81" y="417"/>
                  </a:lnTo>
                  <a:lnTo>
                    <a:pt x="83" y="414"/>
                  </a:lnTo>
                  <a:lnTo>
                    <a:pt x="86" y="410"/>
                  </a:lnTo>
                  <a:lnTo>
                    <a:pt x="89" y="396"/>
                  </a:lnTo>
                  <a:lnTo>
                    <a:pt x="98" y="362"/>
                  </a:lnTo>
                  <a:lnTo>
                    <a:pt x="102" y="345"/>
                  </a:lnTo>
                  <a:lnTo>
                    <a:pt x="105" y="338"/>
                  </a:lnTo>
                  <a:lnTo>
                    <a:pt x="110" y="333"/>
                  </a:lnTo>
                  <a:lnTo>
                    <a:pt x="105" y="393"/>
                  </a:lnTo>
                  <a:lnTo>
                    <a:pt x="102" y="465"/>
                  </a:lnTo>
                  <a:lnTo>
                    <a:pt x="104" y="470"/>
                  </a:lnTo>
                  <a:lnTo>
                    <a:pt x="108" y="474"/>
                  </a:lnTo>
                  <a:lnTo>
                    <a:pt x="110" y="476"/>
                  </a:lnTo>
                  <a:lnTo>
                    <a:pt x="113" y="476"/>
                  </a:lnTo>
                  <a:lnTo>
                    <a:pt x="117" y="476"/>
                  </a:lnTo>
                  <a:lnTo>
                    <a:pt x="120" y="474"/>
                  </a:lnTo>
                  <a:lnTo>
                    <a:pt x="125" y="470"/>
                  </a:lnTo>
                  <a:lnTo>
                    <a:pt x="128" y="465"/>
                  </a:lnTo>
                  <a:lnTo>
                    <a:pt x="132" y="458"/>
                  </a:lnTo>
                  <a:lnTo>
                    <a:pt x="137" y="449"/>
                  </a:lnTo>
                  <a:lnTo>
                    <a:pt x="141" y="437"/>
                  </a:lnTo>
                  <a:lnTo>
                    <a:pt x="146" y="422"/>
                  </a:lnTo>
                  <a:lnTo>
                    <a:pt x="153" y="383"/>
                  </a:lnTo>
                  <a:lnTo>
                    <a:pt x="153" y="414"/>
                  </a:lnTo>
                  <a:lnTo>
                    <a:pt x="150" y="444"/>
                  </a:lnTo>
                  <a:lnTo>
                    <a:pt x="147" y="479"/>
                  </a:lnTo>
                  <a:lnTo>
                    <a:pt x="146" y="494"/>
                  </a:lnTo>
                  <a:lnTo>
                    <a:pt x="147" y="507"/>
                  </a:lnTo>
                  <a:lnTo>
                    <a:pt x="150" y="513"/>
                  </a:lnTo>
                  <a:lnTo>
                    <a:pt x="151" y="518"/>
                  </a:lnTo>
                  <a:lnTo>
                    <a:pt x="154" y="521"/>
                  </a:lnTo>
                  <a:lnTo>
                    <a:pt x="159" y="522"/>
                  </a:lnTo>
                  <a:lnTo>
                    <a:pt x="162" y="521"/>
                  </a:lnTo>
                  <a:lnTo>
                    <a:pt x="166" y="519"/>
                  </a:lnTo>
                  <a:lnTo>
                    <a:pt x="171" y="515"/>
                  </a:lnTo>
                  <a:lnTo>
                    <a:pt x="175" y="507"/>
                  </a:lnTo>
                  <a:lnTo>
                    <a:pt x="180" y="498"/>
                  </a:lnTo>
                  <a:lnTo>
                    <a:pt x="184" y="485"/>
                  </a:lnTo>
                  <a:lnTo>
                    <a:pt x="189" y="470"/>
                  </a:lnTo>
                  <a:lnTo>
                    <a:pt x="193" y="452"/>
                  </a:lnTo>
                  <a:lnTo>
                    <a:pt x="208" y="392"/>
                  </a:lnTo>
                  <a:lnTo>
                    <a:pt x="216" y="365"/>
                  </a:lnTo>
                  <a:lnTo>
                    <a:pt x="219" y="360"/>
                  </a:lnTo>
                  <a:lnTo>
                    <a:pt x="220" y="359"/>
                  </a:lnTo>
                  <a:lnTo>
                    <a:pt x="220" y="360"/>
                  </a:lnTo>
                  <a:lnTo>
                    <a:pt x="225" y="389"/>
                  </a:lnTo>
                  <a:lnTo>
                    <a:pt x="226" y="413"/>
                  </a:lnTo>
                  <a:lnTo>
                    <a:pt x="228" y="434"/>
                  </a:lnTo>
                  <a:lnTo>
                    <a:pt x="226" y="444"/>
                  </a:lnTo>
                  <a:lnTo>
                    <a:pt x="222" y="453"/>
                  </a:lnTo>
                  <a:lnTo>
                    <a:pt x="213" y="473"/>
                  </a:lnTo>
                  <a:lnTo>
                    <a:pt x="208" y="482"/>
                  </a:lnTo>
                  <a:lnTo>
                    <a:pt x="205" y="491"/>
                  </a:lnTo>
                  <a:lnTo>
                    <a:pt x="204" y="497"/>
                  </a:lnTo>
                  <a:lnTo>
                    <a:pt x="205" y="500"/>
                  </a:lnTo>
                  <a:lnTo>
                    <a:pt x="207" y="501"/>
                  </a:lnTo>
                  <a:lnTo>
                    <a:pt x="213" y="504"/>
                  </a:lnTo>
                  <a:lnTo>
                    <a:pt x="219" y="506"/>
                  </a:lnTo>
                  <a:lnTo>
                    <a:pt x="226" y="503"/>
                  </a:lnTo>
                  <a:lnTo>
                    <a:pt x="235" y="498"/>
                  </a:lnTo>
                  <a:lnTo>
                    <a:pt x="243" y="488"/>
                  </a:lnTo>
                  <a:lnTo>
                    <a:pt x="252" y="473"/>
                  </a:lnTo>
                  <a:lnTo>
                    <a:pt x="261" y="453"/>
                  </a:lnTo>
                  <a:lnTo>
                    <a:pt x="268" y="428"/>
                  </a:lnTo>
                  <a:lnTo>
                    <a:pt x="274" y="398"/>
                  </a:lnTo>
                  <a:lnTo>
                    <a:pt x="276" y="369"/>
                  </a:lnTo>
                  <a:lnTo>
                    <a:pt x="276" y="339"/>
                  </a:lnTo>
                  <a:lnTo>
                    <a:pt x="274" y="312"/>
                  </a:lnTo>
                  <a:lnTo>
                    <a:pt x="271" y="286"/>
                  </a:lnTo>
                  <a:lnTo>
                    <a:pt x="267" y="260"/>
                  </a:lnTo>
                  <a:lnTo>
                    <a:pt x="258" y="215"/>
                  </a:lnTo>
                  <a:lnTo>
                    <a:pt x="252" y="190"/>
                  </a:lnTo>
                  <a:lnTo>
                    <a:pt x="241" y="160"/>
                  </a:lnTo>
                  <a:lnTo>
                    <a:pt x="217" y="94"/>
                  </a:lnTo>
                  <a:lnTo>
                    <a:pt x="193" y="39"/>
                  </a:lnTo>
                  <a:lnTo>
                    <a:pt x="183" y="15"/>
                  </a:lnTo>
                  <a:lnTo>
                    <a:pt x="163" y="10"/>
                  </a:lnTo>
                  <a:lnTo>
                    <a:pt x="143" y="6"/>
                  </a:lnTo>
                  <a:lnTo>
                    <a:pt x="116" y="1"/>
                  </a:lnTo>
                  <a:lnTo>
                    <a:pt x="86" y="0"/>
                  </a:lnTo>
                  <a:lnTo>
                    <a:pt x="56" y="0"/>
                  </a:lnTo>
                  <a:lnTo>
                    <a:pt x="41" y="1"/>
                  </a:lnTo>
                  <a:lnTo>
                    <a:pt x="26" y="3"/>
                  </a:lnTo>
                  <a:lnTo>
                    <a:pt x="14" y="7"/>
                  </a:lnTo>
                  <a:lnTo>
                    <a:pt x="0" y="12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8" name="Freeform 22"/>
            <p:cNvSpPr>
              <a:spLocks/>
            </p:cNvSpPr>
            <p:nvPr/>
          </p:nvSpPr>
          <p:spPr bwMode="auto">
            <a:xfrm>
              <a:off x="1750" y="2195"/>
              <a:ext cx="191" cy="277"/>
            </a:xfrm>
            <a:custGeom>
              <a:avLst/>
              <a:gdLst>
                <a:gd name="T0" fmla="*/ 59 w 382"/>
                <a:gd name="T1" fmla="*/ 0 h 554"/>
                <a:gd name="T2" fmla="*/ 40 w 382"/>
                <a:gd name="T3" fmla="*/ 21 h 554"/>
                <a:gd name="T4" fmla="*/ 33 w 382"/>
                <a:gd name="T5" fmla="*/ 29 h 554"/>
                <a:gd name="T6" fmla="*/ 29 w 382"/>
                <a:gd name="T7" fmla="*/ 35 h 554"/>
                <a:gd name="T8" fmla="*/ 23 w 382"/>
                <a:gd name="T9" fmla="*/ 46 h 554"/>
                <a:gd name="T10" fmla="*/ 20 w 382"/>
                <a:gd name="T11" fmla="*/ 51 h 554"/>
                <a:gd name="T12" fmla="*/ 12 w 382"/>
                <a:gd name="T13" fmla="*/ 62 h 554"/>
                <a:gd name="T14" fmla="*/ 9 w 382"/>
                <a:gd name="T15" fmla="*/ 68 h 554"/>
                <a:gd name="T16" fmla="*/ 7 w 382"/>
                <a:gd name="T17" fmla="*/ 72 h 554"/>
                <a:gd name="T18" fmla="*/ 7 w 382"/>
                <a:gd name="T19" fmla="*/ 74 h 554"/>
                <a:gd name="T20" fmla="*/ 3 w 382"/>
                <a:gd name="T21" fmla="*/ 85 h 554"/>
                <a:gd name="T22" fmla="*/ 1 w 382"/>
                <a:gd name="T23" fmla="*/ 96 h 554"/>
                <a:gd name="T24" fmla="*/ 0 w 382"/>
                <a:gd name="T25" fmla="*/ 99 h 554"/>
                <a:gd name="T26" fmla="*/ 1 w 382"/>
                <a:gd name="T27" fmla="*/ 107 h 554"/>
                <a:gd name="T28" fmla="*/ 4 w 382"/>
                <a:gd name="T29" fmla="*/ 118 h 554"/>
                <a:gd name="T30" fmla="*/ 7 w 382"/>
                <a:gd name="T31" fmla="*/ 127 h 554"/>
                <a:gd name="T32" fmla="*/ 11 w 382"/>
                <a:gd name="T33" fmla="*/ 132 h 554"/>
                <a:gd name="T34" fmla="*/ 12 w 382"/>
                <a:gd name="T35" fmla="*/ 133 h 554"/>
                <a:gd name="T36" fmla="*/ 15 w 382"/>
                <a:gd name="T37" fmla="*/ 134 h 554"/>
                <a:gd name="T38" fmla="*/ 17 w 382"/>
                <a:gd name="T39" fmla="*/ 132 h 554"/>
                <a:gd name="T40" fmla="*/ 18 w 382"/>
                <a:gd name="T41" fmla="*/ 129 h 554"/>
                <a:gd name="T42" fmla="*/ 19 w 382"/>
                <a:gd name="T43" fmla="*/ 131 h 554"/>
                <a:gd name="T44" fmla="*/ 24 w 382"/>
                <a:gd name="T45" fmla="*/ 136 h 554"/>
                <a:gd name="T46" fmla="*/ 26 w 382"/>
                <a:gd name="T47" fmla="*/ 139 h 554"/>
                <a:gd name="T48" fmla="*/ 27 w 382"/>
                <a:gd name="T49" fmla="*/ 139 h 554"/>
                <a:gd name="T50" fmla="*/ 29 w 382"/>
                <a:gd name="T51" fmla="*/ 138 h 554"/>
                <a:gd name="T52" fmla="*/ 33 w 382"/>
                <a:gd name="T53" fmla="*/ 136 h 554"/>
                <a:gd name="T54" fmla="*/ 34 w 382"/>
                <a:gd name="T55" fmla="*/ 134 h 554"/>
                <a:gd name="T56" fmla="*/ 39 w 382"/>
                <a:gd name="T57" fmla="*/ 133 h 554"/>
                <a:gd name="T58" fmla="*/ 42 w 382"/>
                <a:gd name="T59" fmla="*/ 131 h 554"/>
                <a:gd name="T60" fmla="*/ 43 w 382"/>
                <a:gd name="T61" fmla="*/ 127 h 554"/>
                <a:gd name="T62" fmla="*/ 44 w 382"/>
                <a:gd name="T63" fmla="*/ 126 h 554"/>
                <a:gd name="T64" fmla="*/ 46 w 382"/>
                <a:gd name="T65" fmla="*/ 122 h 554"/>
                <a:gd name="T66" fmla="*/ 48 w 382"/>
                <a:gd name="T67" fmla="*/ 117 h 554"/>
                <a:gd name="T68" fmla="*/ 47 w 382"/>
                <a:gd name="T69" fmla="*/ 110 h 554"/>
                <a:gd name="T70" fmla="*/ 46 w 382"/>
                <a:gd name="T71" fmla="*/ 104 h 554"/>
                <a:gd name="T72" fmla="*/ 46 w 382"/>
                <a:gd name="T73" fmla="*/ 94 h 554"/>
                <a:gd name="T74" fmla="*/ 47 w 382"/>
                <a:gd name="T75" fmla="*/ 85 h 554"/>
                <a:gd name="T76" fmla="*/ 48 w 382"/>
                <a:gd name="T77" fmla="*/ 79 h 554"/>
                <a:gd name="T78" fmla="*/ 49 w 382"/>
                <a:gd name="T79" fmla="*/ 77 h 554"/>
                <a:gd name="T80" fmla="*/ 55 w 382"/>
                <a:gd name="T81" fmla="*/ 69 h 554"/>
                <a:gd name="T82" fmla="*/ 58 w 382"/>
                <a:gd name="T83" fmla="*/ 62 h 554"/>
                <a:gd name="T84" fmla="*/ 59 w 382"/>
                <a:gd name="T85" fmla="*/ 56 h 554"/>
                <a:gd name="T86" fmla="*/ 60 w 382"/>
                <a:gd name="T87" fmla="*/ 49 h 554"/>
                <a:gd name="T88" fmla="*/ 61 w 382"/>
                <a:gd name="T89" fmla="*/ 41 h 554"/>
                <a:gd name="T90" fmla="*/ 63 w 382"/>
                <a:gd name="T91" fmla="*/ 35 h 554"/>
                <a:gd name="T92" fmla="*/ 65 w 382"/>
                <a:gd name="T93" fmla="*/ 33 h 554"/>
                <a:gd name="T94" fmla="*/ 68 w 382"/>
                <a:gd name="T95" fmla="*/ 31 h 554"/>
                <a:gd name="T96" fmla="*/ 76 w 382"/>
                <a:gd name="T97" fmla="*/ 28 h 554"/>
                <a:gd name="T98" fmla="*/ 96 w 382"/>
                <a:gd name="T99" fmla="*/ 20 h 554"/>
                <a:gd name="T100" fmla="*/ 96 w 382"/>
                <a:gd name="T101" fmla="*/ 19 h 554"/>
                <a:gd name="T102" fmla="*/ 94 w 382"/>
                <a:gd name="T103" fmla="*/ 15 h 554"/>
                <a:gd name="T104" fmla="*/ 89 w 382"/>
                <a:gd name="T105" fmla="*/ 10 h 554"/>
                <a:gd name="T106" fmla="*/ 83 w 382"/>
                <a:gd name="T107" fmla="*/ 7 h 554"/>
                <a:gd name="T108" fmla="*/ 76 w 382"/>
                <a:gd name="T109" fmla="*/ 4 h 554"/>
                <a:gd name="T110" fmla="*/ 66 w 382"/>
                <a:gd name="T111" fmla="*/ 1 h 5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82"/>
                <a:gd name="T169" fmla="*/ 0 h 554"/>
                <a:gd name="T170" fmla="*/ 382 w 382"/>
                <a:gd name="T171" fmla="*/ 554 h 5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82" h="554">
                  <a:moveTo>
                    <a:pt x="239" y="0"/>
                  </a:moveTo>
                  <a:lnTo>
                    <a:pt x="239" y="0"/>
                  </a:lnTo>
                  <a:lnTo>
                    <a:pt x="193" y="48"/>
                  </a:lnTo>
                  <a:lnTo>
                    <a:pt x="157" y="86"/>
                  </a:lnTo>
                  <a:lnTo>
                    <a:pt x="142" y="104"/>
                  </a:lnTo>
                  <a:lnTo>
                    <a:pt x="132" y="118"/>
                  </a:lnTo>
                  <a:lnTo>
                    <a:pt x="118" y="140"/>
                  </a:lnTo>
                  <a:lnTo>
                    <a:pt x="105" y="163"/>
                  </a:lnTo>
                  <a:lnTo>
                    <a:pt x="91" y="185"/>
                  </a:lnTo>
                  <a:lnTo>
                    <a:pt x="78" y="206"/>
                  </a:lnTo>
                  <a:lnTo>
                    <a:pt x="61" y="227"/>
                  </a:lnTo>
                  <a:lnTo>
                    <a:pt x="46" y="251"/>
                  </a:lnTo>
                  <a:lnTo>
                    <a:pt x="40" y="262"/>
                  </a:lnTo>
                  <a:lnTo>
                    <a:pt x="34" y="272"/>
                  </a:lnTo>
                  <a:lnTo>
                    <a:pt x="31" y="283"/>
                  </a:lnTo>
                  <a:lnTo>
                    <a:pt x="30" y="290"/>
                  </a:lnTo>
                  <a:lnTo>
                    <a:pt x="28" y="299"/>
                  </a:lnTo>
                  <a:lnTo>
                    <a:pt x="25" y="311"/>
                  </a:lnTo>
                  <a:lnTo>
                    <a:pt x="15" y="341"/>
                  </a:lnTo>
                  <a:lnTo>
                    <a:pt x="5" y="371"/>
                  </a:lnTo>
                  <a:lnTo>
                    <a:pt x="2" y="386"/>
                  </a:lnTo>
                  <a:lnTo>
                    <a:pt x="0" y="398"/>
                  </a:lnTo>
                  <a:lnTo>
                    <a:pt x="2" y="413"/>
                  </a:lnTo>
                  <a:lnTo>
                    <a:pt x="5" y="431"/>
                  </a:lnTo>
                  <a:lnTo>
                    <a:pt x="9" y="450"/>
                  </a:lnTo>
                  <a:lnTo>
                    <a:pt x="16" y="473"/>
                  </a:lnTo>
                  <a:lnTo>
                    <a:pt x="24" y="492"/>
                  </a:lnTo>
                  <a:lnTo>
                    <a:pt x="31" y="510"/>
                  </a:lnTo>
                  <a:lnTo>
                    <a:pt x="39" y="524"/>
                  </a:lnTo>
                  <a:lnTo>
                    <a:pt x="43" y="528"/>
                  </a:lnTo>
                  <a:lnTo>
                    <a:pt x="48" y="531"/>
                  </a:lnTo>
                  <a:lnTo>
                    <a:pt x="54" y="533"/>
                  </a:lnTo>
                  <a:lnTo>
                    <a:pt x="60" y="533"/>
                  </a:lnTo>
                  <a:lnTo>
                    <a:pt x="63" y="530"/>
                  </a:lnTo>
                  <a:lnTo>
                    <a:pt x="66" y="525"/>
                  </a:lnTo>
                  <a:lnTo>
                    <a:pt x="70" y="518"/>
                  </a:lnTo>
                  <a:lnTo>
                    <a:pt x="70" y="513"/>
                  </a:lnTo>
                  <a:lnTo>
                    <a:pt x="75" y="521"/>
                  </a:lnTo>
                  <a:lnTo>
                    <a:pt x="85" y="536"/>
                  </a:lnTo>
                  <a:lnTo>
                    <a:pt x="93" y="543"/>
                  </a:lnTo>
                  <a:lnTo>
                    <a:pt x="99" y="549"/>
                  </a:lnTo>
                  <a:lnTo>
                    <a:pt x="106" y="554"/>
                  </a:lnTo>
                  <a:lnTo>
                    <a:pt x="109" y="554"/>
                  </a:lnTo>
                  <a:lnTo>
                    <a:pt x="111" y="554"/>
                  </a:lnTo>
                  <a:lnTo>
                    <a:pt x="117" y="552"/>
                  </a:lnTo>
                  <a:lnTo>
                    <a:pt x="121" y="549"/>
                  </a:lnTo>
                  <a:lnTo>
                    <a:pt x="129" y="543"/>
                  </a:lnTo>
                  <a:lnTo>
                    <a:pt x="135" y="534"/>
                  </a:lnTo>
                  <a:lnTo>
                    <a:pt x="141" y="533"/>
                  </a:lnTo>
                  <a:lnTo>
                    <a:pt x="154" y="530"/>
                  </a:lnTo>
                  <a:lnTo>
                    <a:pt x="160" y="527"/>
                  </a:lnTo>
                  <a:lnTo>
                    <a:pt x="166" y="522"/>
                  </a:lnTo>
                  <a:lnTo>
                    <a:pt x="171" y="518"/>
                  </a:lnTo>
                  <a:lnTo>
                    <a:pt x="172" y="510"/>
                  </a:lnTo>
                  <a:lnTo>
                    <a:pt x="174" y="504"/>
                  </a:lnTo>
                  <a:lnTo>
                    <a:pt x="175" y="498"/>
                  </a:lnTo>
                  <a:lnTo>
                    <a:pt x="183" y="488"/>
                  </a:lnTo>
                  <a:lnTo>
                    <a:pt x="186" y="480"/>
                  </a:lnTo>
                  <a:lnTo>
                    <a:pt x="189" y="470"/>
                  </a:lnTo>
                  <a:lnTo>
                    <a:pt x="189" y="456"/>
                  </a:lnTo>
                  <a:lnTo>
                    <a:pt x="186" y="440"/>
                  </a:lnTo>
                  <a:lnTo>
                    <a:pt x="183" y="419"/>
                  </a:lnTo>
                  <a:lnTo>
                    <a:pt x="183" y="398"/>
                  </a:lnTo>
                  <a:lnTo>
                    <a:pt x="183" y="378"/>
                  </a:lnTo>
                  <a:lnTo>
                    <a:pt x="184" y="359"/>
                  </a:lnTo>
                  <a:lnTo>
                    <a:pt x="187" y="342"/>
                  </a:lnTo>
                  <a:lnTo>
                    <a:pt x="190" y="329"/>
                  </a:lnTo>
                  <a:lnTo>
                    <a:pt x="193" y="319"/>
                  </a:lnTo>
                  <a:lnTo>
                    <a:pt x="196" y="311"/>
                  </a:lnTo>
                  <a:lnTo>
                    <a:pt x="205" y="296"/>
                  </a:lnTo>
                  <a:lnTo>
                    <a:pt x="220" y="275"/>
                  </a:lnTo>
                  <a:lnTo>
                    <a:pt x="227" y="263"/>
                  </a:lnTo>
                  <a:lnTo>
                    <a:pt x="233" y="250"/>
                  </a:lnTo>
                  <a:lnTo>
                    <a:pt x="238" y="238"/>
                  </a:lnTo>
                  <a:lnTo>
                    <a:pt x="239" y="226"/>
                  </a:lnTo>
                  <a:lnTo>
                    <a:pt x="241" y="199"/>
                  </a:lnTo>
                  <a:lnTo>
                    <a:pt x="241" y="184"/>
                  </a:lnTo>
                  <a:lnTo>
                    <a:pt x="244" y="167"/>
                  </a:lnTo>
                  <a:lnTo>
                    <a:pt x="247" y="154"/>
                  </a:lnTo>
                  <a:lnTo>
                    <a:pt x="253" y="140"/>
                  </a:lnTo>
                  <a:lnTo>
                    <a:pt x="256" y="136"/>
                  </a:lnTo>
                  <a:lnTo>
                    <a:pt x="260" y="131"/>
                  </a:lnTo>
                  <a:lnTo>
                    <a:pt x="265" y="127"/>
                  </a:lnTo>
                  <a:lnTo>
                    <a:pt x="271" y="124"/>
                  </a:lnTo>
                  <a:lnTo>
                    <a:pt x="301" y="113"/>
                  </a:lnTo>
                  <a:lnTo>
                    <a:pt x="337" y="98"/>
                  </a:lnTo>
                  <a:lnTo>
                    <a:pt x="382" y="81"/>
                  </a:lnTo>
                  <a:lnTo>
                    <a:pt x="382" y="78"/>
                  </a:lnTo>
                  <a:lnTo>
                    <a:pt x="379" y="72"/>
                  </a:lnTo>
                  <a:lnTo>
                    <a:pt x="373" y="61"/>
                  </a:lnTo>
                  <a:lnTo>
                    <a:pt x="362" y="49"/>
                  </a:lnTo>
                  <a:lnTo>
                    <a:pt x="353" y="43"/>
                  </a:lnTo>
                  <a:lnTo>
                    <a:pt x="344" y="36"/>
                  </a:lnTo>
                  <a:lnTo>
                    <a:pt x="332" y="28"/>
                  </a:lnTo>
                  <a:lnTo>
                    <a:pt x="319" y="22"/>
                  </a:lnTo>
                  <a:lnTo>
                    <a:pt x="304" y="16"/>
                  </a:lnTo>
                  <a:lnTo>
                    <a:pt x="284" y="10"/>
                  </a:lnTo>
                  <a:lnTo>
                    <a:pt x="263" y="4"/>
                  </a:lnTo>
                  <a:lnTo>
                    <a:pt x="239" y="0"/>
                  </a:lnTo>
                  <a:close/>
                </a:path>
              </a:pathLst>
            </a:custGeom>
            <a:solidFill>
              <a:srgbClr val="FCD7A6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89" name="Freeform 23"/>
            <p:cNvSpPr>
              <a:spLocks/>
            </p:cNvSpPr>
            <p:nvPr/>
          </p:nvSpPr>
          <p:spPr bwMode="auto">
            <a:xfrm>
              <a:off x="1750" y="2195"/>
              <a:ext cx="191" cy="277"/>
            </a:xfrm>
            <a:custGeom>
              <a:avLst/>
              <a:gdLst>
                <a:gd name="T0" fmla="*/ 59 w 382"/>
                <a:gd name="T1" fmla="*/ 0 h 554"/>
                <a:gd name="T2" fmla="*/ 40 w 382"/>
                <a:gd name="T3" fmla="*/ 21 h 554"/>
                <a:gd name="T4" fmla="*/ 33 w 382"/>
                <a:gd name="T5" fmla="*/ 29 h 554"/>
                <a:gd name="T6" fmla="*/ 29 w 382"/>
                <a:gd name="T7" fmla="*/ 35 h 554"/>
                <a:gd name="T8" fmla="*/ 23 w 382"/>
                <a:gd name="T9" fmla="*/ 46 h 554"/>
                <a:gd name="T10" fmla="*/ 20 w 382"/>
                <a:gd name="T11" fmla="*/ 51 h 554"/>
                <a:gd name="T12" fmla="*/ 12 w 382"/>
                <a:gd name="T13" fmla="*/ 62 h 554"/>
                <a:gd name="T14" fmla="*/ 9 w 382"/>
                <a:gd name="T15" fmla="*/ 68 h 554"/>
                <a:gd name="T16" fmla="*/ 7 w 382"/>
                <a:gd name="T17" fmla="*/ 72 h 554"/>
                <a:gd name="T18" fmla="*/ 7 w 382"/>
                <a:gd name="T19" fmla="*/ 74 h 554"/>
                <a:gd name="T20" fmla="*/ 3 w 382"/>
                <a:gd name="T21" fmla="*/ 85 h 554"/>
                <a:gd name="T22" fmla="*/ 1 w 382"/>
                <a:gd name="T23" fmla="*/ 96 h 554"/>
                <a:gd name="T24" fmla="*/ 0 w 382"/>
                <a:gd name="T25" fmla="*/ 99 h 554"/>
                <a:gd name="T26" fmla="*/ 1 w 382"/>
                <a:gd name="T27" fmla="*/ 107 h 554"/>
                <a:gd name="T28" fmla="*/ 4 w 382"/>
                <a:gd name="T29" fmla="*/ 118 h 554"/>
                <a:gd name="T30" fmla="*/ 7 w 382"/>
                <a:gd name="T31" fmla="*/ 127 h 554"/>
                <a:gd name="T32" fmla="*/ 11 w 382"/>
                <a:gd name="T33" fmla="*/ 132 h 554"/>
                <a:gd name="T34" fmla="*/ 12 w 382"/>
                <a:gd name="T35" fmla="*/ 133 h 554"/>
                <a:gd name="T36" fmla="*/ 15 w 382"/>
                <a:gd name="T37" fmla="*/ 134 h 554"/>
                <a:gd name="T38" fmla="*/ 17 w 382"/>
                <a:gd name="T39" fmla="*/ 132 h 554"/>
                <a:gd name="T40" fmla="*/ 18 w 382"/>
                <a:gd name="T41" fmla="*/ 129 h 554"/>
                <a:gd name="T42" fmla="*/ 19 w 382"/>
                <a:gd name="T43" fmla="*/ 131 h 554"/>
                <a:gd name="T44" fmla="*/ 24 w 382"/>
                <a:gd name="T45" fmla="*/ 136 h 554"/>
                <a:gd name="T46" fmla="*/ 26 w 382"/>
                <a:gd name="T47" fmla="*/ 139 h 554"/>
                <a:gd name="T48" fmla="*/ 27 w 382"/>
                <a:gd name="T49" fmla="*/ 139 h 554"/>
                <a:gd name="T50" fmla="*/ 29 w 382"/>
                <a:gd name="T51" fmla="*/ 138 h 554"/>
                <a:gd name="T52" fmla="*/ 33 w 382"/>
                <a:gd name="T53" fmla="*/ 136 h 554"/>
                <a:gd name="T54" fmla="*/ 34 w 382"/>
                <a:gd name="T55" fmla="*/ 134 h 554"/>
                <a:gd name="T56" fmla="*/ 39 w 382"/>
                <a:gd name="T57" fmla="*/ 133 h 554"/>
                <a:gd name="T58" fmla="*/ 42 w 382"/>
                <a:gd name="T59" fmla="*/ 131 h 554"/>
                <a:gd name="T60" fmla="*/ 43 w 382"/>
                <a:gd name="T61" fmla="*/ 127 h 554"/>
                <a:gd name="T62" fmla="*/ 44 w 382"/>
                <a:gd name="T63" fmla="*/ 126 h 554"/>
                <a:gd name="T64" fmla="*/ 46 w 382"/>
                <a:gd name="T65" fmla="*/ 122 h 554"/>
                <a:gd name="T66" fmla="*/ 48 w 382"/>
                <a:gd name="T67" fmla="*/ 117 h 554"/>
                <a:gd name="T68" fmla="*/ 47 w 382"/>
                <a:gd name="T69" fmla="*/ 110 h 554"/>
                <a:gd name="T70" fmla="*/ 46 w 382"/>
                <a:gd name="T71" fmla="*/ 104 h 554"/>
                <a:gd name="T72" fmla="*/ 46 w 382"/>
                <a:gd name="T73" fmla="*/ 94 h 554"/>
                <a:gd name="T74" fmla="*/ 47 w 382"/>
                <a:gd name="T75" fmla="*/ 85 h 554"/>
                <a:gd name="T76" fmla="*/ 48 w 382"/>
                <a:gd name="T77" fmla="*/ 79 h 554"/>
                <a:gd name="T78" fmla="*/ 49 w 382"/>
                <a:gd name="T79" fmla="*/ 77 h 554"/>
                <a:gd name="T80" fmla="*/ 55 w 382"/>
                <a:gd name="T81" fmla="*/ 69 h 554"/>
                <a:gd name="T82" fmla="*/ 58 w 382"/>
                <a:gd name="T83" fmla="*/ 62 h 554"/>
                <a:gd name="T84" fmla="*/ 59 w 382"/>
                <a:gd name="T85" fmla="*/ 56 h 554"/>
                <a:gd name="T86" fmla="*/ 60 w 382"/>
                <a:gd name="T87" fmla="*/ 49 h 554"/>
                <a:gd name="T88" fmla="*/ 61 w 382"/>
                <a:gd name="T89" fmla="*/ 41 h 554"/>
                <a:gd name="T90" fmla="*/ 63 w 382"/>
                <a:gd name="T91" fmla="*/ 35 h 554"/>
                <a:gd name="T92" fmla="*/ 65 w 382"/>
                <a:gd name="T93" fmla="*/ 33 h 554"/>
                <a:gd name="T94" fmla="*/ 68 w 382"/>
                <a:gd name="T95" fmla="*/ 31 h 554"/>
                <a:gd name="T96" fmla="*/ 76 w 382"/>
                <a:gd name="T97" fmla="*/ 28 h 554"/>
                <a:gd name="T98" fmla="*/ 96 w 382"/>
                <a:gd name="T99" fmla="*/ 20 h 554"/>
                <a:gd name="T100" fmla="*/ 96 w 382"/>
                <a:gd name="T101" fmla="*/ 19 h 554"/>
                <a:gd name="T102" fmla="*/ 94 w 382"/>
                <a:gd name="T103" fmla="*/ 15 h 554"/>
                <a:gd name="T104" fmla="*/ 89 w 382"/>
                <a:gd name="T105" fmla="*/ 10 h 554"/>
                <a:gd name="T106" fmla="*/ 83 w 382"/>
                <a:gd name="T107" fmla="*/ 7 h 554"/>
                <a:gd name="T108" fmla="*/ 76 w 382"/>
                <a:gd name="T109" fmla="*/ 4 h 554"/>
                <a:gd name="T110" fmla="*/ 66 w 382"/>
                <a:gd name="T111" fmla="*/ 1 h 554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382"/>
                <a:gd name="T169" fmla="*/ 0 h 554"/>
                <a:gd name="T170" fmla="*/ 382 w 382"/>
                <a:gd name="T171" fmla="*/ 554 h 554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382" h="554">
                  <a:moveTo>
                    <a:pt x="239" y="0"/>
                  </a:moveTo>
                  <a:lnTo>
                    <a:pt x="239" y="0"/>
                  </a:lnTo>
                  <a:lnTo>
                    <a:pt x="193" y="48"/>
                  </a:lnTo>
                  <a:lnTo>
                    <a:pt x="157" y="86"/>
                  </a:lnTo>
                  <a:lnTo>
                    <a:pt x="142" y="104"/>
                  </a:lnTo>
                  <a:lnTo>
                    <a:pt x="132" y="118"/>
                  </a:lnTo>
                  <a:lnTo>
                    <a:pt x="118" y="140"/>
                  </a:lnTo>
                  <a:lnTo>
                    <a:pt x="105" y="163"/>
                  </a:lnTo>
                  <a:lnTo>
                    <a:pt x="91" y="185"/>
                  </a:lnTo>
                  <a:lnTo>
                    <a:pt x="78" y="206"/>
                  </a:lnTo>
                  <a:lnTo>
                    <a:pt x="61" y="227"/>
                  </a:lnTo>
                  <a:lnTo>
                    <a:pt x="46" y="251"/>
                  </a:lnTo>
                  <a:lnTo>
                    <a:pt x="40" y="262"/>
                  </a:lnTo>
                  <a:lnTo>
                    <a:pt x="34" y="272"/>
                  </a:lnTo>
                  <a:lnTo>
                    <a:pt x="31" y="283"/>
                  </a:lnTo>
                  <a:lnTo>
                    <a:pt x="30" y="290"/>
                  </a:lnTo>
                  <a:lnTo>
                    <a:pt x="28" y="299"/>
                  </a:lnTo>
                  <a:lnTo>
                    <a:pt x="25" y="311"/>
                  </a:lnTo>
                  <a:lnTo>
                    <a:pt x="15" y="341"/>
                  </a:lnTo>
                  <a:lnTo>
                    <a:pt x="5" y="371"/>
                  </a:lnTo>
                  <a:lnTo>
                    <a:pt x="2" y="386"/>
                  </a:lnTo>
                  <a:lnTo>
                    <a:pt x="0" y="398"/>
                  </a:lnTo>
                  <a:lnTo>
                    <a:pt x="2" y="413"/>
                  </a:lnTo>
                  <a:lnTo>
                    <a:pt x="5" y="431"/>
                  </a:lnTo>
                  <a:lnTo>
                    <a:pt x="9" y="450"/>
                  </a:lnTo>
                  <a:lnTo>
                    <a:pt x="16" y="473"/>
                  </a:lnTo>
                  <a:lnTo>
                    <a:pt x="24" y="492"/>
                  </a:lnTo>
                  <a:lnTo>
                    <a:pt x="31" y="510"/>
                  </a:lnTo>
                  <a:lnTo>
                    <a:pt x="39" y="524"/>
                  </a:lnTo>
                  <a:lnTo>
                    <a:pt x="43" y="528"/>
                  </a:lnTo>
                  <a:lnTo>
                    <a:pt x="48" y="531"/>
                  </a:lnTo>
                  <a:lnTo>
                    <a:pt x="54" y="533"/>
                  </a:lnTo>
                  <a:lnTo>
                    <a:pt x="60" y="533"/>
                  </a:lnTo>
                  <a:lnTo>
                    <a:pt x="63" y="530"/>
                  </a:lnTo>
                  <a:lnTo>
                    <a:pt x="66" y="525"/>
                  </a:lnTo>
                  <a:lnTo>
                    <a:pt x="70" y="518"/>
                  </a:lnTo>
                  <a:lnTo>
                    <a:pt x="70" y="513"/>
                  </a:lnTo>
                  <a:lnTo>
                    <a:pt x="75" y="521"/>
                  </a:lnTo>
                  <a:lnTo>
                    <a:pt x="85" y="536"/>
                  </a:lnTo>
                  <a:lnTo>
                    <a:pt x="93" y="543"/>
                  </a:lnTo>
                  <a:lnTo>
                    <a:pt x="99" y="549"/>
                  </a:lnTo>
                  <a:lnTo>
                    <a:pt x="106" y="554"/>
                  </a:lnTo>
                  <a:lnTo>
                    <a:pt x="109" y="554"/>
                  </a:lnTo>
                  <a:lnTo>
                    <a:pt x="111" y="554"/>
                  </a:lnTo>
                  <a:lnTo>
                    <a:pt x="117" y="552"/>
                  </a:lnTo>
                  <a:lnTo>
                    <a:pt x="121" y="549"/>
                  </a:lnTo>
                  <a:lnTo>
                    <a:pt x="129" y="543"/>
                  </a:lnTo>
                  <a:lnTo>
                    <a:pt x="135" y="534"/>
                  </a:lnTo>
                  <a:lnTo>
                    <a:pt x="141" y="533"/>
                  </a:lnTo>
                  <a:lnTo>
                    <a:pt x="154" y="530"/>
                  </a:lnTo>
                  <a:lnTo>
                    <a:pt x="160" y="527"/>
                  </a:lnTo>
                  <a:lnTo>
                    <a:pt x="166" y="522"/>
                  </a:lnTo>
                  <a:lnTo>
                    <a:pt x="171" y="518"/>
                  </a:lnTo>
                  <a:lnTo>
                    <a:pt x="172" y="510"/>
                  </a:lnTo>
                  <a:lnTo>
                    <a:pt x="174" y="504"/>
                  </a:lnTo>
                  <a:lnTo>
                    <a:pt x="175" y="498"/>
                  </a:lnTo>
                  <a:lnTo>
                    <a:pt x="183" y="488"/>
                  </a:lnTo>
                  <a:lnTo>
                    <a:pt x="186" y="480"/>
                  </a:lnTo>
                  <a:lnTo>
                    <a:pt x="189" y="470"/>
                  </a:lnTo>
                  <a:lnTo>
                    <a:pt x="189" y="456"/>
                  </a:lnTo>
                  <a:lnTo>
                    <a:pt x="186" y="440"/>
                  </a:lnTo>
                  <a:lnTo>
                    <a:pt x="183" y="419"/>
                  </a:lnTo>
                  <a:lnTo>
                    <a:pt x="183" y="398"/>
                  </a:lnTo>
                  <a:lnTo>
                    <a:pt x="183" y="378"/>
                  </a:lnTo>
                  <a:lnTo>
                    <a:pt x="184" y="359"/>
                  </a:lnTo>
                  <a:lnTo>
                    <a:pt x="187" y="342"/>
                  </a:lnTo>
                  <a:lnTo>
                    <a:pt x="190" y="329"/>
                  </a:lnTo>
                  <a:lnTo>
                    <a:pt x="193" y="319"/>
                  </a:lnTo>
                  <a:lnTo>
                    <a:pt x="196" y="311"/>
                  </a:lnTo>
                  <a:lnTo>
                    <a:pt x="205" y="296"/>
                  </a:lnTo>
                  <a:lnTo>
                    <a:pt x="220" y="275"/>
                  </a:lnTo>
                  <a:lnTo>
                    <a:pt x="227" y="263"/>
                  </a:lnTo>
                  <a:lnTo>
                    <a:pt x="233" y="250"/>
                  </a:lnTo>
                  <a:lnTo>
                    <a:pt x="238" y="238"/>
                  </a:lnTo>
                  <a:lnTo>
                    <a:pt x="239" y="226"/>
                  </a:lnTo>
                  <a:lnTo>
                    <a:pt x="241" y="199"/>
                  </a:lnTo>
                  <a:lnTo>
                    <a:pt x="241" y="184"/>
                  </a:lnTo>
                  <a:lnTo>
                    <a:pt x="244" y="167"/>
                  </a:lnTo>
                  <a:lnTo>
                    <a:pt x="247" y="154"/>
                  </a:lnTo>
                  <a:lnTo>
                    <a:pt x="253" y="140"/>
                  </a:lnTo>
                  <a:lnTo>
                    <a:pt x="256" y="136"/>
                  </a:lnTo>
                  <a:lnTo>
                    <a:pt x="260" y="131"/>
                  </a:lnTo>
                  <a:lnTo>
                    <a:pt x="265" y="127"/>
                  </a:lnTo>
                  <a:lnTo>
                    <a:pt x="271" y="124"/>
                  </a:lnTo>
                  <a:lnTo>
                    <a:pt x="301" y="113"/>
                  </a:lnTo>
                  <a:lnTo>
                    <a:pt x="337" y="98"/>
                  </a:lnTo>
                  <a:lnTo>
                    <a:pt x="382" y="81"/>
                  </a:lnTo>
                  <a:lnTo>
                    <a:pt x="382" y="78"/>
                  </a:lnTo>
                  <a:lnTo>
                    <a:pt x="379" y="72"/>
                  </a:lnTo>
                  <a:lnTo>
                    <a:pt x="373" y="61"/>
                  </a:lnTo>
                  <a:lnTo>
                    <a:pt x="362" y="49"/>
                  </a:lnTo>
                  <a:lnTo>
                    <a:pt x="353" y="43"/>
                  </a:lnTo>
                  <a:lnTo>
                    <a:pt x="344" y="36"/>
                  </a:lnTo>
                  <a:lnTo>
                    <a:pt x="332" y="28"/>
                  </a:lnTo>
                  <a:lnTo>
                    <a:pt x="319" y="22"/>
                  </a:lnTo>
                  <a:lnTo>
                    <a:pt x="304" y="16"/>
                  </a:lnTo>
                  <a:lnTo>
                    <a:pt x="284" y="10"/>
                  </a:lnTo>
                  <a:lnTo>
                    <a:pt x="263" y="4"/>
                  </a:lnTo>
                  <a:lnTo>
                    <a:pt x="239" y="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4" name="Group 24"/>
          <p:cNvGrpSpPr>
            <a:grpSpLocks/>
          </p:cNvGrpSpPr>
          <p:nvPr/>
        </p:nvGrpSpPr>
        <p:grpSpPr bwMode="auto">
          <a:xfrm>
            <a:off x="969963" y="2997200"/>
            <a:ext cx="2330450" cy="3325813"/>
            <a:chOff x="2355" y="1392"/>
            <a:chExt cx="929" cy="1326"/>
          </a:xfrm>
        </p:grpSpPr>
        <p:sp>
          <p:nvSpPr>
            <p:cNvPr id="64560" name="Freeform 25"/>
            <p:cNvSpPr>
              <a:spLocks/>
            </p:cNvSpPr>
            <p:nvPr/>
          </p:nvSpPr>
          <p:spPr bwMode="auto">
            <a:xfrm>
              <a:off x="2757" y="1520"/>
              <a:ext cx="318" cy="458"/>
            </a:xfrm>
            <a:custGeom>
              <a:avLst/>
              <a:gdLst>
                <a:gd name="T0" fmla="*/ 0 w 636"/>
                <a:gd name="T1" fmla="*/ 229 h 917"/>
                <a:gd name="T2" fmla="*/ 15 w 636"/>
                <a:gd name="T3" fmla="*/ 179 h 917"/>
                <a:gd name="T4" fmla="*/ 84 w 636"/>
                <a:gd name="T5" fmla="*/ 0 h 917"/>
                <a:gd name="T6" fmla="*/ 98 w 636"/>
                <a:gd name="T7" fmla="*/ 4 h 917"/>
                <a:gd name="T8" fmla="*/ 122 w 636"/>
                <a:gd name="T9" fmla="*/ 26 h 917"/>
                <a:gd name="T10" fmla="*/ 139 w 636"/>
                <a:gd name="T11" fmla="*/ 25 h 917"/>
                <a:gd name="T12" fmla="*/ 141 w 636"/>
                <a:gd name="T13" fmla="*/ 42 h 917"/>
                <a:gd name="T14" fmla="*/ 159 w 636"/>
                <a:gd name="T15" fmla="*/ 119 h 917"/>
                <a:gd name="T16" fmla="*/ 110 w 636"/>
                <a:gd name="T17" fmla="*/ 213 h 917"/>
                <a:gd name="T18" fmla="*/ 60 w 636"/>
                <a:gd name="T19" fmla="*/ 229 h 917"/>
                <a:gd name="T20" fmla="*/ 0 w 636"/>
                <a:gd name="T21" fmla="*/ 229 h 91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36"/>
                <a:gd name="T34" fmla="*/ 0 h 917"/>
                <a:gd name="T35" fmla="*/ 636 w 636"/>
                <a:gd name="T36" fmla="*/ 917 h 91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36" h="917">
                  <a:moveTo>
                    <a:pt x="0" y="917"/>
                  </a:moveTo>
                  <a:lnTo>
                    <a:pt x="60" y="717"/>
                  </a:lnTo>
                  <a:lnTo>
                    <a:pt x="337" y="0"/>
                  </a:lnTo>
                  <a:lnTo>
                    <a:pt x="392" y="18"/>
                  </a:lnTo>
                  <a:lnTo>
                    <a:pt x="488" y="104"/>
                  </a:lnTo>
                  <a:lnTo>
                    <a:pt x="553" y="101"/>
                  </a:lnTo>
                  <a:lnTo>
                    <a:pt x="562" y="171"/>
                  </a:lnTo>
                  <a:lnTo>
                    <a:pt x="636" y="476"/>
                  </a:lnTo>
                  <a:lnTo>
                    <a:pt x="440" y="854"/>
                  </a:lnTo>
                  <a:lnTo>
                    <a:pt x="241" y="917"/>
                  </a:lnTo>
                  <a:lnTo>
                    <a:pt x="0" y="917"/>
                  </a:lnTo>
                  <a:close/>
                </a:path>
              </a:pathLst>
            </a:custGeom>
            <a:solidFill>
              <a:srgbClr val="1470B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1" name="Freeform 26"/>
            <p:cNvSpPr>
              <a:spLocks/>
            </p:cNvSpPr>
            <p:nvPr/>
          </p:nvSpPr>
          <p:spPr bwMode="auto">
            <a:xfrm>
              <a:off x="2608" y="1610"/>
              <a:ext cx="279" cy="259"/>
            </a:xfrm>
            <a:custGeom>
              <a:avLst/>
              <a:gdLst>
                <a:gd name="T0" fmla="*/ 0 w 558"/>
                <a:gd name="T1" fmla="*/ 63 h 516"/>
                <a:gd name="T2" fmla="*/ 102 w 558"/>
                <a:gd name="T3" fmla="*/ 0 h 516"/>
                <a:gd name="T4" fmla="*/ 140 w 558"/>
                <a:gd name="T5" fmla="*/ 78 h 516"/>
                <a:gd name="T6" fmla="*/ 35 w 558"/>
                <a:gd name="T7" fmla="*/ 130 h 516"/>
                <a:gd name="T8" fmla="*/ 35 w 558"/>
                <a:gd name="T9" fmla="*/ 130 h 516"/>
                <a:gd name="T10" fmla="*/ 34 w 558"/>
                <a:gd name="T11" fmla="*/ 129 h 516"/>
                <a:gd name="T12" fmla="*/ 30 w 558"/>
                <a:gd name="T13" fmla="*/ 126 h 516"/>
                <a:gd name="T14" fmla="*/ 26 w 558"/>
                <a:gd name="T15" fmla="*/ 122 h 516"/>
                <a:gd name="T16" fmla="*/ 21 w 558"/>
                <a:gd name="T17" fmla="*/ 115 h 516"/>
                <a:gd name="T18" fmla="*/ 19 w 558"/>
                <a:gd name="T19" fmla="*/ 111 h 516"/>
                <a:gd name="T20" fmla="*/ 16 w 558"/>
                <a:gd name="T21" fmla="*/ 106 h 516"/>
                <a:gd name="T22" fmla="*/ 13 w 558"/>
                <a:gd name="T23" fmla="*/ 101 h 516"/>
                <a:gd name="T24" fmla="*/ 10 w 558"/>
                <a:gd name="T25" fmla="*/ 95 h 516"/>
                <a:gd name="T26" fmla="*/ 7 w 558"/>
                <a:gd name="T27" fmla="*/ 88 h 516"/>
                <a:gd name="T28" fmla="*/ 5 w 558"/>
                <a:gd name="T29" fmla="*/ 81 h 516"/>
                <a:gd name="T30" fmla="*/ 2 w 558"/>
                <a:gd name="T31" fmla="*/ 72 h 516"/>
                <a:gd name="T32" fmla="*/ 0 w 558"/>
                <a:gd name="T33" fmla="*/ 63 h 516"/>
                <a:gd name="T34" fmla="*/ 0 w 558"/>
                <a:gd name="T35" fmla="*/ 63 h 5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58"/>
                <a:gd name="T55" fmla="*/ 0 h 516"/>
                <a:gd name="T56" fmla="*/ 558 w 558"/>
                <a:gd name="T57" fmla="*/ 516 h 51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58" h="516">
                  <a:moveTo>
                    <a:pt x="0" y="251"/>
                  </a:moveTo>
                  <a:lnTo>
                    <a:pt x="410" y="0"/>
                  </a:lnTo>
                  <a:lnTo>
                    <a:pt x="558" y="309"/>
                  </a:lnTo>
                  <a:lnTo>
                    <a:pt x="138" y="516"/>
                  </a:lnTo>
                  <a:lnTo>
                    <a:pt x="133" y="513"/>
                  </a:lnTo>
                  <a:lnTo>
                    <a:pt x="123" y="503"/>
                  </a:lnTo>
                  <a:lnTo>
                    <a:pt x="106" y="485"/>
                  </a:lnTo>
                  <a:lnTo>
                    <a:pt x="87" y="459"/>
                  </a:lnTo>
                  <a:lnTo>
                    <a:pt x="76" y="441"/>
                  </a:lnTo>
                  <a:lnTo>
                    <a:pt x="64" y="423"/>
                  </a:lnTo>
                  <a:lnTo>
                    <a:pt x="54" y="401"/>
                  </a:lnTo>
                  <a:lnTo>
                    <a:pt x="42" y="377"/>
                  </a:lnTo>
                  <a:lnTo>
                    <a:pt x="31" y="350"/>
                  </a:lnTo>
                  <a:lnTo>
                    <a:pt x="21" y="320"/>
                  </a:lnTo>
                  <a:lnTo>
                    <a:pt x="10" y="287"/>
                  </a:lnTo>
                  <a:lnTo>
                    <a:pt x="0" y="251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2" name="Freeform 27"/>
            <p:cNvSpPr>
              <a:spLocks/>
            </p:cNvSpPr>
            <p:nvPr/>
          </p:nvSpPr>
          <p:spPr bwMode="auto">
            <a:xfrm>
              <a:off x="2355" y="2509"/>
              <a:ext cx="104" cy="209"/>
            </a:xfrm>
            <a:custGeom>
              <a:avLst/>
              <a:gdLst>
                <a:gd name="T0" fmla="*/ 32 w 210"/>
                <a:gd name="T1" fmla="*/ 3 h 418"/>
                <a:gd name="T2" fmla="*/ 32 w 210"/>
                <a:gd name="T3" fmla="*/ 3 h 418"/>
                <a:gd name="T4" fmla="*/ 32 w 210"/>
                <a:gd name="T5" fmla="*/ 2 h 418"/>
                <a:gd name="T6" fmla="*/ 31 w 210"/>
                <a:gd name="T7" fmla="*/ 2 h 418"/>
                <a:gd name="T8" fmla="*/ 29 w 210"/>
                <a:gd name="T9" fmla="*/ 1 h 418"/>
                <a:gd name="T10" fmla="*/ 26 w 210"/>
                <a:gd name="T11" fmla="*/ 0 h 418"/>
                <a:gd name="T12" fmla="*/ 22 w 210"/>
                <a:gd name="T13" fmla="*/ 1 h 418"/>
                <a:gd name="T14" fmla="*/ 17 w 210"/>
                <a:gd name="T15" fmla="*/ 2 h 418"/>
                <a:gd name="T16" fmla="*/ 9 w 210"/>
                <a:gd name="T17" fmla="*/ 3 h 418"/>
                <a:gd name="T18" fmla="*/ 0 w 210"/>
                <a:gd name="T19" fmla="*/ 6 h 418"/>
                <a:gd name="T20" fmla="*/ 6 w 210"/>
                <a:gd name="T21" fmla="*/ 34 h 418"/>
                <a:gd name="T22" fmla="*/ 12 w 210"/>
                <a:gd name="T23" fmla="*/ 30 h 418"/>
                <a:gd name="T24" fmla="*/ 12 w 210"/>
                <a:gd name="T25" fmla="*/ 30 h 418"/>
                <a:gd name="T26" fmla="*/ 13 w 210"/>
                <a:gd name="T27" fmla="*/ 44 h 418"/>
                <a:gd name="T28" fmla="*/ 13 w 210"/>
                <a:gd name="T29" fmla="*/ 54 h 418"/>
                <a:gd name="T30" fmla="*/ 14 w 210"/>
                <a:gd name="T31" fmla="*/ 63 h 418"/>
                <a:gd name="T32" fmla="*/ 14 w 210"/>
                <a:gd name="T33" fmla="*/ 63 h 418"/>
                <a:gd name="T34" fmla="*/ 15 w 210"/>
                <a:gd name="T35" fmla="*/ 65 h 418"/>
                <a:gd name="T36" fmla="*/ 16 w 210"/>
                <a:gd name="T37" fmla="*/ 67 h 418"/>
                <a:gd name="T38" fmla="*/ 19 w 210"/>
                <a:gd name="T39" fmla="*/ 73 h 418"/>
                <a:gd name="T40" fmla="*/ 23 w 210"/>
                <a:gd name="T41" fmla="*/ 80 h 418"/>
                <a:gd name="T42" fmla="*/ 28 w 210"/>
                <a:gd name="T43" fmla="*/ 87 h 418"/>
                <a:gd name="T44" fmla="*/ 37 w 210"/>
                <a:gd name="T45" fmla="*/ 99 h 418"/>
                <a:gd name="T46" fmla="*/ 41 w 210"/>
                <a:gd name="T47" fmla="*/ 105 h 418"/>
                <a:gd name="T48" fmla="*/ 41 w 210"/>
                <a:gd name="T49" fmla="*/ 105 h 418"/>
                <a:gd name="T50" fmla="*/ 42 w 210"/>
                <a:gd name="T51" fmla="*/ 104 h 418"/>
                <a:gd name="T52" fmla="*/ 42 w 210"/>
                <a:gd name="T53" fmla="*/ 103 h 418"/>
                <a:gd name="T54" fmla="*/ 43 w 210"/>
                <a:gd name="T55" fmla="*/ 102 h 418"/>
                <a:gd name="T56" fmla="*/ 44 w 210"/>
                <a:gd name="T57" fmla="*/ 101 h 418"/>
                <a:gd name="T58" fmla="*/ 44 w 210"/>
                <a:gd name="T59" fmla="*/ 99 h 418"/>
                <a:gd name="T60" fmla="*/ 44 w 210"/>
                <a:gd name="T61" fmla="*/ 97 h 418"/>
                <a:gd name="T62" fmla="*/ 43 w 210"/>
                <a:gd name="T63" fmla="*/ 95 h 418"/>
                <a:gd name="T64" fmla="*/ 43 w 210"/>
                <a:gd name="T65" fmla="*/ 95 h 418"/>
                <a:gd name="T66" fmla="*/ 40 w 210"/>
                <a:gd name="T67" fmla="*/ 90 h 418"/>
                <a:gd name="T68" fmla="*/ 38 w 210"/>
                <a:gd name="T69" fmla="*/ 87 h 418"/>
                <a:gd name="T70" fmla="*/ 36 w 210"/>
                <a:gd name="T71" fmla="*/ 84 h 418"/>
                <a:gd name="T72" fmla="*/ 35 w 210"/>
                <a:gd name="T73" fmla="*/ 81 h 418"/>
                <a:gd name="T74" fmla="*/ 34 w 210"/>
                <a:gd name="T75" fmla="*/ 77 h 418"/>
                <a:gd name="T76" fmla="*/ 33 w 210"/>
                <a:gd name="T77" fmla="*/ 73 h 418"/>
                <a:gd name="T78" fmla="*/ 34 w 210"/>
                <a:gd name="T79" fmla="*/ 69 h 418"/>
                <a:gd name="T80" fmla="*/ 34 w 210"/>
                <a:gd name="T81" fmla="*/ 69 h 418"/>
                <a:gd name="T82" fmla="*/ 35 w 210"/>
                <a:gd name="T83" fmla="*/ 67 h 418"/>
                <a:gd name="T84" fmla="*/ 35 w 210"/>
                <a:gd name="T85" fmla="*/ 64 h 418"/>
                <a:gd name="T86" fmla="*/ 37 w 210"/>
                <a:gd name="T87" fmla="*/ 60 h 418"/>
                <a:gd name="T88" fmla="*/ 39 w 210"/>
                <a:gd name="T89" fmla="*/ 57 h 418"/>
                <a:gd name="T90" fmla="*/ 42 w 210"/>
                <a:gd name="T91" fmla="*/ 54 h 418"/>
                <a:gd name="T92" fmla="*/ 47 w 210"/>
                <a:gd name="T93" fmla="*/ 50 h 418"/>
                <a:gd name="T94" fmla="*/ 48 w 210"/>
                <a:gd name="T95" fmla="*/ 48 h 418"/>
                <a:gd name="T96" fmla="*/ 48 w 210"/>
                <a:gd name="T97" fmla="*/ 47 h 418"/>
                <a:gd name="T98" fmla="*/ 48 w 210"/>
                <a:gd name="T99" fmla="*/ 47 h 418"/>
                <a:gd name="T100" fmla="*/ 49 w 210"/>
                <a:gd name="T101" fmla="*/ 44 h 418"/>
                <a:gd name="T102" fmla="*/ 50 w 210"/>
                <a:gd name="T103" fmla="*/ 38 h 418"/>
                <a:gd name="T104" fmla="*/ 52 w 210"/>
                <a:gd name="T105" fmla="*/ 29 h 418"/>
                <a:gd name="T106" fmla="*/ 32 w 210"/>
                <a:gd name="T107" fmla="*/ 3 h 41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10"/>
                <a:gd name="T163" fmla="*/ 0 h 418"/>
                <a:gd name="T164" fmla="*/ 210 w 210"/>
                <a:gd name="T165" fmla="*/ 418 h 41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10" h="418">
                  <a:moveTo>
                    <a:pt x="130" y="9"/>
                  </a:moveTo>
                  <a:lnTo>
                    <a:pt x="130" y="9"/>
                  </a:lnTo>
                  <a:lnTo>
                    <a:pt x="129" y="8"/>
                  </a:lnTo>
                  <a:lnTo>
                    <a:pt x="126" y="5"/>
                  </a:lnTo>
                  <a:lnTo>
                    <a:pt x="118" y="3"/>
                  </a:lnTo>
                  <a:lnTo>
                    <a:pt x="108" y="0"/>
                  </a:lnTo>
                  <a:lnTo>
                    <a:pt x="91" y="2"/>
                  </a:lnTo>
                  <a:lnTo>
                    <a:pt x="68" y="5"/>
                  </a:lnTo>
                  <a:lnTo>
                    <a:pt x="38" y="12"/>
                  </a:lnTo>
                  <a:lnTo>
                    <a:pt x="0" y="24"/>
                  </a:lnTo>
                  <a:lnTo>
                    <a:pt x="27" y="135"/>
                  </a:lnTo>
                  <a:lnTo>
                    <a:pt x="50" y="122"/>
                  </a:lnTo>
                  <a:lnTo>
                    <a:pt x="53" y="176"/>
                  </a:lnTo>
                  <a:lnTo>
                    <a:pt x="54" y="219"/>
                  </a:lnTo>
                  <a:lnTo>
                    <a:pt x="59" y="252"/>
                  </a:lnTo>
                  <a:lnTo>
                    <a:pt x="60" y="258"/>
                  </a:lnTo>
                  <a:lnTo>
                    <a:pt x="65" y="267"/>
                  </a:lnTo>
                  <a:lnTo>
                    <a:pt x="78" y="291"/>
                  </a:lnTo>
                  <a:lnTo>
                    <a:pt x="94" y="318"/>
                  </a:lnTo>
                  <a:lnTo>
                    <a:pt x="114" y="346"/>
                  </a:lnTo>
                  <a:lnTo>
                    <a:pt x="150" y="396"/>
                  </a:lnTo>
                  <a:lnTo>
                    <a:pt x="166" y="418"/>
                  </a:lnTo>
                  <a:lnTo>
                    <a:pt x="169" y="415"/>
                  </a:lnTo>
                  <a:lnTo>
                    <a:pt x="172" y="412"/>
                  </a:lnTo>
                  <a:lnTo>
                    <a:pt x="175" y="408"/>
                  </a:lnTo>
                  <a:lnTo>
                    <a:pt x="178" y="402"/>
                  </a:lnTo>
                  <a:lnTo>
                    <a:pt x="178" y="396"/>
                  </a:lnTo>
                  <a:lnTo>
                    <a:pt x="178" y="388"/>
                  </a:lnTo>
                  <a:lnTo>
                    <a:pt x="174" y="379"/>
                  </a:lnTo>
                  <a:lnTo>
                    <a:pt x="162" y="360"/>
                  </a:lnTo>
                  <a:lnTo>
                    <a:pt x="154" y="348"/>
                  </a:lnTo>
                  <a:lnTo>
                    <a:pt x="148" y="336"/>
                  </a:lnTo>
                  <a:lnTo>
                    <a:pt x="142" y="322"/>
                  </a:lnTo>
                  <a:lnTo>
                    <a:pt x="138" y="307"/>
                  </a:lnTo>
                  <a:lnTo>
                    <a:pt x="136" y="292"/>
                  </a:lnTo>
                  <a:lnTo>
                    <a:pt x="138" y="274"/>
                  </a:lnTo>
                  <a:lnTo>
                    <a:pt x="141" y="265"/>
                  </a:lnTo>
                  <a:lnTo>
                    <a:pt x="144" y="256"/>
                  </a:lnTo>
                  <a:lnTo>
                    <a:pt x="151" y="241"/>
                  </a:lnTo>
                  <a:lnTo>
                    <a:pt x="160" y="228"/>
                  </a:lnTo>
                  <a:lnTo>
                    <a:pt x="171" y="216"/>
                  </a:lnTo>
                  <a:lnTo>
                    <a:pt x="189" y="199"/>
                  </a:lnTo>
                  <a:lnTo>
                    <a:pt x="195" y="192"/>
                  </a:lnTo>
                  <a:lnTo>
                    <a:pt x="196" y="187"/>
                  </a:lnTo>
                  <a:lnTo>
                    <a:pt x="199" y="173"/>
                  </a:lnTo>
                  <a:lnTo>
                    <a:pt x="204" y="149"/>
                  </a:lnTo>
                  <a:lnTo>
                    <a:pt x="210" y="119"/>
                  </a:lnTo>
                  <a:lnTo>
                    <a:pt x="130" y="9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3" name="Freeform 28"/>
            <p:cNvSpPr>
              <a:spLocks/>
            </p:cNvSpPr>
            <p:nvPr/>
          </p:nvSpPr>
          <p:spPr bwMode="auto">
            <a:xfrm>
              <a:off x="3065" y="2413"/>
              <a:ext cx="219" cy="115"/>
            </a:xfrm>
            <a:custGeom>
              <a:avLst/>
              <a:gdLst>
                <a:gd name="T0" fmla="*/ 14 w 439"/>
                <a:gd name="T1" fmla="*/ 1 h 229"/>
                <a:gd name="T2" fmla="*/ 14 w 439"/>
                <a:gd name="T3" fmla="*/ 1 h 229"/>
                <a:gd name="T4" fmla="*/ 12 w 439"/>
                <a:gd name="T5" fmla="*/ 6 h 229"/>
                <a:gd name="T6" fmla="*/ 8 w 439"/>
                <a:gd name="T7" fmla="*/ 15 h 229"/>
                <a:gd name="T8" fmla="*/ 3 w 439"/>
                <a:gd name="T9" fmla="*/ 25 h 229"/>
                <a:gd name="T10" fmla="*/ 1 w 439"/>
                <a:gd name="T11" fmla="*/ 31 h 229"/>
                <a:gd name="T12" fmla="*/ 0 w 439"/>
                <a:gd name="T13" fmla="*/ 35 h 229"/>
                <a:gd name="T14" fmla="*/ 32 w 439"/>
                <a:gd name="T15" fmla="*/ 47 h 229"/>
                <a:gd name="T16" fmla="*/ 36 w 439"/>
                <a:gd name="T17" fmla="*/ 39 h 229"/>
                <a:gd name="T18" fmla="*/ 36 w 439"/>
                <a:gd name="T19" fmla="*/ 39 h 229"/>
                <a:gd name="T20" fmla="*/ 43 w 439"/>
                <a:gd name="T21" fmla="*/ 44 h 229"/>
                <a:gd name="T22" fmla="*/ 50 w 439"/>
                <a:gd name="T23" fmla="*/ 48 h 229"/>
                <a:gd name="T24" fmla="*/ 54 w 439"/>
                <a:gd name="T25" fmla="*/ 50 h 229"/>
                <a:gd name="T26" fmla="*/ 58 w 439"/>
                <a:gd name="T27" fmla="*/ 52 h 229"/>
                <a:gd name="T28" fmla="*/ 58 w 439"/>
                <a:gd name="T29" fmla="*/ 52 h 229"/>
                <a:gd name="T30" fmla="*/ 60 w 439"/>
                <a:gd name="T31" fmla="*/ 53 h 229"/>
                <a:gd name="T32" fmla="*/ 63 w 439"/>
                <a:gd name="T33" fmla="*/ 53 h 229"/>
                <a:gd name="T34" fmla="*/ 70 w 439"/>
                <a:gd name="T35" fmla="*/ 55 h 229"/>
                <a:gd name="T36" fmla="*/ 78 w 439"/>
                <a:gd name="T37" fmla="*/ 56 h 229"/>
                <a:gd name="T38" fmla="*/ 87 w 439"/>
                <a:gd name="T39" fmla="*/ 56 h 229"/>
                <a:gd name="T40" fmla="*/ 102 w 439"/>
                <a:gd name="T41" fmla="*/ 58 h 229"/>
                <a:gd name="T42" fmla="*/ 109 w 439"/>
                <a:gd name="T43" fmla="*/ 58 h 229"/>
                <a:gd name="T44" fmla="*/ 109 w 439"/>
                <a:gd name="T45" fmla="*/ 58 h 229"/>
                <a:gd name="T46" fmla="*/ 109 w 439"/>
                <a:gd name="T47" fmla="*/ 56 h 229"/>
                <a:gd name="T48" fmla="*/ 109 w 439"/>
                <a:gd name="T49" fmla="*/ 55 h 229"/>
                <a:gd name="T50" fmla="*/ 109 w 439"/>
                <a:gd name="T51" fmla="*/ 54 h 229"/>
                <a:gd name="T52" fmla="*/ 109 w 439"/>
                <a:gd name="T53" fmla="*/ 52 h 229"/>
                <a:gd name="T54" fmla="*/ 109 w 439"/>
                <a:gd name="T55" fmla="*/ 51 h 229"/>
                <a:gd name="T56" fmla="*/ 107 w 439"/>
                <a:gd name="T57" fmla="*/ 49 h 229"/>
                <a:gd name="T58" fmla="*/ 105 w 439"/>
                <a:gd name="T59" fmla="*/ 48 h 229"/>
                <a:gd name="T60" fmla="*/ 105 w 439"/>
                <a:gd name="T61" fmla="*/ 48 h 229"/>
                <a:gd name="T62" fmla="*/ 97 w 439"/>
                <a:gd name="T63" fmla="*/ 45 h 229"/>
                <a:gd name="T64" fmla="*/ 84 w 439"/>
                <a:gd name="T65" fmla="*/ 40 h 229"/>
                <a:gd name="T66" fmla="*/ 78 w 439"/>
                <a:gd name="T67" fmla="*/ 38 h 229"/>
                <a:gd name="T68" fmla="*/ 73 w 439"/>
                <a:gd name="T69" fmla="*/ 35 h 229"/>
                <a:gd name="T70" fmla="*/ 69 w 439"/>
                <a:gd name="T71" fmla="*/ 33 h 229"/>
                <a:gd name="T72" fmla="*/ 68 w 439"/>
                <a:gd name="T73" fmla="*/ 32 h 229"/>
                <a:gd name="T74" fmla="*/ 67 w 439"/>
                <a:gd name="T75" fmla="*/ 31 h 229"/>
                <a:gd name="T76" fmla="*/ 67 w 439"/>
                <a:gd name="T77" fmla="*/ 31 h 229"/>
                <a:gd name="T78" fmla="*/ 49 w 439"/>
                <a:gd name="T79" fmla="*/ 0 h 229"/>
                <a:gd name="T80" fmla="*/ 14 w 439"/>
                <a:gd name="T81" fmla="*/ 1 h 22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39"/>
                <a:gd name="T124" fmla="*/ 0 h 229"/>
                <a:gd name="T125" fmla="*/ 439 w 439"/>
                <a:gd name="T126" fmla="*/ 229 h 22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39" h="229">
                  <a:moveTo>
                    <a:pt x="59" y="4"/>
                  </a:moveTo>
                  <a:lnTo>
                    <a:pt x="59" y="4"/>
                  </a:lnTo>
                  <a:lnTo>
                    <a:pt x="51" y="21"/>
                  </a:lnTo>
                  <a:lnTo>
                    <a:pt x="33" y="57"/>
                  </a:lnTo>
                  <a:lnTo>
                    <a:pt x="14" y="100"/>
                  </a:lnTo>
                  <a:lnTo>
                    <a:pt x="5" y="121"/>
                  </a:lnTo>
                  <a:lnTo>
                    <a:pt x="0" y="137"/>
                  </a:lnTo>
                  <a:lnTo>
                    <a:pt x="131" y="185"/>
                  </a:lnTo>
                  <a:lnTo>
                    <a:pt x="144" y="154"/>
                  </a:lnTo>
                  <a:lnTo>
                    <a:pt x="174" y="175"/>
                  </a:lnTo>
                  <a:lnTo>
                    <a:pt x="202" y="191"/>
                  </a:lnTo>
                  <a:lnTo>
                    <a:pt x="219" y="200"/>
                  </a:lnTo>
                  <a:lnTo>
                    <a:pt x="234" y="208"/>
                  </a:lnTo>
                  <a:lnTo>
                    <a:pt x="241" y="211"/>
                  </a:lnTo>
                  <a:lnTo>
                    <a:pt x="253" y="212"/>
                  </a:lnTo>
                  <a:lnTo>
                    <a:pt x="282" y="218"/>
                  </a:lnTo>
                  <a:lnTo>
                    <a:pt x="315" y="221"/>
                  </a:lnTo>
                  <a:lnTo>
                    <a:pt x="349" y="224"/>
                  </a:lnTo>
                  <a:lnTo>
                    <a:pt x="409" y="229"/>
                  </a:lnTo>
                  <a:lnTo>
                    <a:pt x="436" y="229"/>
                  </a:lnTo>
                  <a:lnTo>
                    <a:pt x="437" y="224"/>
                  </a:lnTo>
                  <a:lnTo>
                    <a:pt x="439" y="220"/>
                  </a:lnTo>
                  <a:lnTo>
                    <a:pt x="439" y="214"/>
                  </a:lnTo>
                  <a:lnTo>
                    <a:pt x="439" y="208"/>
                  </a:lnTo>
                  <a:lnTo>
                    <a:pt x="436" y="202"/>
                  </a:lnTo>
                  <a:lnTo>
                    <a:pt x="430" y="196"/>
                  </a:lnTo>
                  <a:lnTo>
                    <a:pt x="421" y="190"/>
                  </a:lnTo>
                  <a:lnTo>
                    <a:pt x="388" y="178"/>
                  </a:lnTo>
                  <a:lnTo>
                    <a:pt x="339" y="160"/>
                  </a:lnTo>
                  <a:lnTo>
                    <a:pt x="315" y="151"/>
                  </a:lnTo>
                  <a:lnTo>
                    <a:pt x="294" y="140"/>
                  </a:lnTo>
                  <a:lnTo>
                    <a:pt x="277" y="131"/>
                  </a:lnTo>
                  <a:lnTo>
                    <a:pt x="273" y="128"/>
                  </a:lnTo>
                  <a:lnTo>
                    <a:pt x="270" y="124"/>
                  </a:lnTo>
                  <a:lnTo>
                    <a:pt x="198" y="0"/>
                  </a:lnTo>
                  <a:lnTo>
                    <a:pt x="59" y="4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4" name="Freeform 29"/>
            <p:cNvSpPr>
              <a:spLocks/>
            </p:cNvSpPr>
            <p:nvPr/>
          </p:nvSpPr>
          <p:spPr bwMode="auto">
            <a:xfrm>
              <a:off x="2634" y="1509"/>
              <a:ext cx="318" cy="398"/>
            </a:xfrm>
            <a:custGeom>
              <a:avLst/>
              <a:gdLst>
                <a:gd name="T0" fmla="*/ 143 w 634"/>
                <a:gd name="T1" fmla="*/ 4 h 798"/>
                <a:gd name="T2" fmla="*/ 123 w 634"/>
                <a:gd name="T3" fmla="*/ 0 h 798"/>
                <a:gd name="T4" fmla="*/ 113 w 634"/>
                <a:gd name="T5" fmla="*/ 0 h 798"/>
                <a:gd name="T6" fmla="*/ 104 w 634"/>
                <a:gd name="T7" fmla="*/ 2 h 798"/>
                <a:gd name="T8" fmla="*/ 99 w 634"/>
                <a:gd name="T9" fmla="*/ 7 h 798"/>
                <a:gd name="T10" fmla="*/ 92 w 634"/>
                <a:gd name="T11" fmla="*/ 13 h 798"/>
                <a:gd name="T12" fmla="*/ 73 w 634"/>
                <a:gd name="T13" fmla="*/ 24 h 798"/>
                <a:gd name="T14" fmla="*/ 63 w 634"/>
                <a:gd name="T15" fmla="*/ 26 h 798"/>
                <a:gd name="T16" fmla="*/ 43 w 634"/>
                <a:gd name="T17" fmla="*/ 30 h 798"/>
                <a:gd name="T18" fmla="*/ 35 w 634"/>
                <a:gd name="T19" fmla="*/ 32 h 798"/>
                <a:gd name="T20" fmla="*/ 20 w 634"/>
                <a:gd name="T21" fmla="*/ 37 h 798"/>
                <a:gd name="T22" fmla="*/ 15 w 634"/>
                <a:gd name="T23" fmla="*/ 41 h 798"/>
                <a:gd name="T24" fmla="*/ 7 w 634"/>
                <a:gd name="T25" fmla="*/ 47 h 798"/>
                <a:gd name="T26" fmla="*/ 1 w 634"/>
                <a:gd name="T27" fmla="*/ 52 h 798"/>
                <a:gd name="T28" fmla="*/ 0 w 634"/>
                <a:gd name="T29" fmla="*/ 56 h 798"/>
                <a:gd name="T30" fmla="*/ 1 w 634"/>
                <a:gd name="T31" fmla="*/ 60 h 798"/>
                <a:gd name="T32" fmla="*/ 10 w 634"/>
                <a:gd name="T33" fmla="*/ 100 h 798"/>
                <a:gd name="T34" fmla="*/ 19 w 634"/>
                <a:gd name="T35" fmla="*/ 129 h 798"/>
                <a:gd name="T36" fmla="*/ 23 w 634"/>
                <a:gd name="T37" fmla="*/ 138 h 798"/>
                <a:gd name="T38" fmla="*/ 26 w 634"/>
                <a:gd name="T39" fmla="*/ 140 h 798"/>
                <a:gd name="T40" fmla="*/ 31 w 634"/>
                <a:gd name="T41" fmla="*/ 140 h 798"/>
                <a:gd name="T42" fmla="*/ 43 w 634"/>
                <a:gd name="T43" fmla="*/ 135 h 798"/>
                <a:gd name="T44" fmla="*/ 55 w 634"/>
                <a:gd name="T45" fmla="*/ 133 h 798"/>
                <a:gd name="T46" fmla="*/ 77 w 634"/>
                <a:gd name="T47" fmla="*/ 129 h 798"/>
                <a:gd name="T48" fmla="*/ 77 w 634"/>
                <a:gd name="T49" fmla="*/ 129 h 798"/>
                <a:gd name="T50" fmla="*/ 70 w 634"/>
                <a:gd name="T51" fmla="*/ 121 h 798"/>
                <a:gd name="T52" fmla="*/ 54 w 634"/>
                <a:gd name="T53" fmla="*/ 97 h 798"/>
                <a:gd name="T54" fmla="*/ 46 w 634"/>
                <a:gd name="T55" fmla="*/ 79 h 798"/>
                <a:gd name="T56" fmla="*/ 45 w 634"/>
                <a:gd name="T57" fmla="*/ 76 h 798"/>
                <a:gd name="T58" fmla="*/ 48 w 634"/>
                <a:gd name="T59" fmla="*/ 73 h 798"/>
                <a:gd name="T60" fmla="*/ 56 w 634"/>
                <a:gd name="T61" fmla="*/ 70 h 798"/>
                <a:gd name="T62" fmla="*/ 62 w 634"/>
                <a:gd name="T63" fmla="*/ 69 h 798"/>
                <a:gd name="T64" fmla="*/ 61 w 634"/>
                <a:gd name="T65" fmla="*/ 128 h 798"/>
                <a:gd name="T66" fmla="*/ 62 w 634"/>
                <a:gd name="T67" fmla="*/ 163 h 798"/>
                <a:gd name="T68" fmla="*/ 64 w 634"/>
                <a:gd name="T69" fmla="*/ 173 h 798"/>
                <a:gd name="T70" fmla="*/ 68 w 634"/>
                <a:gd name="T71" fmla="*/ 191 h 798"/>
                <a:gd name="T72" fmla="*/ 71 w 634"/>
                <a:gd name="T73" fmla="*/ 198 h 798"/>
                <a:gd name="T74" fmla="*/ 75 w 634"/>
                <a:gd name="T75" fmla="*/ 198 h 798"/>
                <a:gd name="T76" fmla="*/ 79 w 634"/>
                <a:gd name="T77" fmla="*/ 195 h 798"/>
                <a:gd name="T78" fmla="*/ 89 w 634"/>
                <a:gd name="T79" fmla="*/ 192 h 798"/>
                <a:gd name="T80" fmla="*/ 100 w 634"/>
                <a:gd name="T81" fmla="*/ 191 h 798"/>
                <a:gd name="T82" fmla="*/ 107 w 634"/>
                <a:gd name="T83" fmla="*/ 192 h 798"/>
                <a:gd name="T84" fmla="*/ 122 w 634"/>
                <a:gd name="T85" fmla="*/ 196 h 798"/>
                <a:gd name="T86" fmla="*/ 127 w 634"/>
                <a:gd name="T87" fmla="*/ 195 h 798"/>
                <a:gd name="T88" fmla="*/ 129 w 634"/>
                <a:gd name="T89" fmla="*/ 193 h 798"/>
                <a:gd name="T90" fmla="*/ 127 w 634"/>
                <a:gd name="T91" fmla="*/ 188 h 798"/>
                <a:gd name="T92" fmla="*/ 118 w 634"/>
                <a:gd name="T93" fmla="*/ 177 h 798"/>
                <a:gd name="T94" fmla="*/ 113 w 634"/>
                <a:gd name="T95" fmla="*/ 169 h 798"/>
                <a:gd name="T96" fmla="*/ 110 w 634"/>
                <a:gd name="T97" fmla="*/ 163 h 798"/>
                <a:gd name="T98" fmla="*/ 109 w 634"/>
                <a:gd name="T99" fmla="*/ 154 h 798"/>
                <a:gd name="T100" fmla="*/ 114 w 634"/>
                <a:gd name="T101" fmla="*/ 137 h 798"/>
                <a:gd name="T102" fmla="*/ 119 w 634"/>
                <a:gd name="T103" fmla="*/ 126 h 798"/>
                <a:gd name="T104" fmla="*/ 141 w 634"/>
                <a:gd name="T105" fmla="*/ 89 h 798"/>
                <a:gd name="T106" fmla="*/ 150 w 634"/>
                <a:gd name="T107" fmla="*/ 74 h 798"/>
                <a:gd name="T108" fmla="*/ 155 w 634"/>
                <a:gd name="T109" fmla="*/ 62 h 798"/>
                <a:gd name="T110" fmla="*/ 158 w 634"/>
                <a:gd name="T111" fmla="*/ 46 h 798"/>
                <a:gd name="T112" fmla="*/ 160 w 634"/>
                <a:gd name="T113" fmla="*/ 30 h 798"/>
                <a:gd name="T114" fmla="*/ 155 w 634"/>
                <a:gd name="T115" fmla="*/ 16 h 798"/>
                <a:gd name="T116" fmla="*/ 150 w 634"/>
                <a:gd name="T117" fmla="*/ 8 h 798"/>
                <a:gd name="T118" fmla="*/ 146 w 634"/>
                <a:gd name="T119" fmla="*/ 5 h 798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634"/>
                <a:gd name="T181" fmla="*/ 0 h 798"/>
                <a:gd name="T182" fmla="*/ 634 w 634"/>
                <a:gd name="T183" fmla="*/ 798 h 798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634" h="798">
                  <a:moveTo>
                    <a:pt x="582" y="22"/>
                  </a:moveTo>
                  <a:lnTo>
                    <a:pt x="582" y="22"/>
                  </a:lnTo>
                  <a:lnTo>
                    <a:pt x="569" y="18"/>
                  </a:lnTo>
                  <a:lnTo>
                    <a:pt x="534" y="10"/>
                  </a:lnTo>
                  <a:lnTo>
                    <a:pt x="512" y="6"/>
                  </a:lnTo>
                  <a:lnTo>
                    <a:pt x="489" y="3"/>
                  </a:lnTo>
                  <a:lnTo>
                    <a:pt x="468" y="0"/>
                  </a:lnTo>
                  <a:lnTo>
                    <a:pt x="449" y="0"/>
                  </a:lnTo>
                  <a:lnTo>
                    <a:pt x="434" y="3"/>
                  </a:lnTo>
                  <a:lnTo>
                    <a:pt x="422" y="6"/>
                  </a:lnTo>
                  <a:lnTo>
                    <a:pt x="413" y="10"/>
                  </a:lnTo>
                  <a:lnTo>
                    <a:pt x="407" y="15"/>
                  </a:lnTo>
                  <a:lnTo>
                    <a:pt x="396" y="25"/>
                  </a:lnTo>
                  <a:lnTo>
                    <a:pt x="392" y="31"/>
                  </a:lnTo>
                  <a:lnTo>
                    <a:pt x="386" y="37"/>
                  </a:lnTo>
                  <a:lnTo>
                    <a:pt x="365" y="52"/>
                  </a:lnTo>
                  <a:lnTo>
                    <a:pt x="337" y="72"/>
                  </a:lnTo>
                  <a:lnTo>
                    <a:pt x="305" y="90"/>
                  </a:lnTo>
                  <a:lnTo>
                    <a:pt x="292" y="96"/>
                  </a:lnTo>
                  <a:lnTo>
                    <a:pt x="280" y="100"/>
                  </a:lnTo>
                  <a:lnTo>
                    <a:pt x="251" y="106"/>
                  </a:lnTo>
                  <a:lnTo>
                    <a:pt x="215" y="111"/>
                  </a:lnTo>
                  <a:lnTo>
                    <a:pt x="182" y="117"/>
                  </a:lnTo>
                  <a:lnTo>
                    <a:pt x="170" y="120"/>
                  </a:lnTo>
                  <a:lnTo>
                    <a:pt x="162" y="123"/>
                  </a:lnTo>
                  <a:lnTo>
                    <a:pt x="139" y="129"/>
                  </a:lnTo>
                  <a:lnTo>
                    <a:pt x="109" y="139"/>
                  </a:lnTo>
                  <a:lnTo>
                    <a:pt x="94" y="145"/>
                  </a:lnTo>
                  <a:lnTo>
                    <a:pt x="79" y="151"/>
                  </a:lnTo>
                  <a:lnTo>
                    <a:pt x="67" y="159"/>
                  </a:lnTo>
                  <a:lnTo>
                    <a:pt x="58" y="166"/>
                  </a:lnTo>
                  <a:lnTo>
                    <a:pt x="49" y="174"/>
                  </a:lnTo>
                  <a:lnTo>
                    <a:pt x="39" y="181"/>
                  </a:lnTo>
                  <a:lnTo>
                    <a:pt x="28" y="189"/>
                  </a:lnTo>
                  <a:lnTo>
                    <a:pt x="18" y="195"/>
                  </a:lnTo>
                  <a:lnTo>
                    <a:pt x="9" y="204"/>
                  </a:lnTo>
                  <a:lnTo>
                    <a:pt x="4" y="208"/>
                  </a:lnTo>
                  <a:lnTo>
                    <a:pt x="1" y="214"/>
                  </a:lnTo>
                  <a:lnTo>
                    <a:pt x="0" y="219"/>
                  </a:lnTo>
                  <a:lnTo>
                    <a:pt x="0" y="226"/>
                  </a:lnTo>
                  <a:lnTo>
                    <a:pt x="0" y="232"/>
                  </a:lnTo>
                  <a:lnTo>
                    <a:pt x="1" y="241"/>
                  </a:lnTo>
                  <a:lnTo>
                    <a:pt x="9" y="265"/>
                  </a:lnTo>
                  <a:lnTo>
                    <a:pt x="18" y="304"/>
                  </a:lnTo>
                  <a:lnTo>
                    <a:pt x="40" y="403"/>
                  </a:lnTo>
                  <a:lnTo>
                    <a:pt x="54" y="454"/>
                  </a:lnTo>
                  <a:lnTo>
                    <a:pt x="67" y="498"/>
                  </a:lnTo>
                  <a:lnTo>
                    <a:pt x="73" y="518"/>
                  </a:lnTo>
                  <a:lnTo>
                    <a:pt x="79" y="534"/>
                  </a:lnTo>
                  <a:lnTo>
                    <a:pt x="85" y="546"/>
                  </a:lnTo>
                  <a:lnTo>
                    <a:pt x="91" y="554"/>
                  </a:lnTo>
                  <a:lnTo>
                    <a:pt x="96" y="560"/>
                  </a:lnTo>
                  <a:lnTo>
                    <a:pt x="102" y="563"/>
                  </a:lnTo>
                  <a:lnTo>
                    <a:pt x="108" y="564"/>
                  </a:lnTo>
                  <a:lnTo>
                    <a:pt x="112" y="566"/>
                  </a:lnTo>
                  <a:lnTo>
                    <a:pt x="123" y="564"/>
                  </a:lnTo>
                  <a:lnTo>
                    <a:pt x="135" y="561"/>
                  </a:lnTo>
                  <a:lnTo>
                    <a:pt x="157" y="549"/>
                  </a:lnTo>
                  <a:lnTo>
                    <a:pt x="169" y="543"/>
                  </a:lnTo>
                  <a:lnTo>
                    <a:pt x="182" y="540"/>
                  </a:lnTo>
                  <a:lnTo>
                    <a:pt x="220" y="533"/>
                  </a:lnTo>
                  <a:lnTo>
                    <a:pt x="265" y="527"/>
                  </a:lnTo>
                  <a:lnTo>
                    <a:pt x="299" y="521"/>
                  </a:lnTo>
                  <a:lnTo>
                    <a:pt x="307" y="519"/>
                  </a:lnTo>
                  <a:lnTo>
                    <a:pt x="307" y="518"/>
                  </a:lnTo>
                  <a:lnTo>
                    <a:pt x="305" y="518"/>
                  </a:lnTo>
                  <a:lnTo>
                    <a:pt x="301" y="515"/>
                  </a:lnTo>
                  <a:lnTo>
                    <a:pt x="295" y="509"/>
                  </a:lnTo>
                  <a:lnTo>
                    <a:pt x="278" y="488"/>
                  </a:lnTo>
                  <a:lnTo>
                    <a:pt x="257" y="458"/>
                  </a:lnTo>
                  <a:lnTo>
                    <a:pt x="235" y="424"/>
                  </a:lnTo>
                  <a:lnTo>
                    <a:pt x="214" y="388"/>
                  </a:lnTo>
                  <a:lnTo>
                    <a:pt x="196" y="355"/>
                  </a:lnTo>
                  <a:lnTo>
                    <a:pt x="184" y="328"/>
                  </a:lnTo>
                  <a:lnTo>
                    <a:pt x="181" y="317"/>
                  </a:lnTo>
                  <a:lnTo>
                    <a:pt x="179" y="311"/>
                  </a:lnTo>
                  <a:lnTo>
                    <a:pt x="179" y="305"/>
                  </a:lnTo>
                  <a:lnTo>
                    <a:pt x="182" y="301"/>
                  </a:lnTo>
                  <a:lnTo>
                    <a:pt x="185" y="296"/>
                  </a:lnTo>
                  <a:lnTo>
                    <a:pt x="190" y="293"/>
                  </a:lnTo>
                  <a:lnTo>
                    <a:pt x="200" y="287"/>
                  </a:lnTo>
                  <a:lnTo>
                    <a:pt x="212" y="283"/>
                  </a:lnTo>
                  <a:lnTo>
                    <a:pt x="224" y="280"/>
                  </a:lnTo>
                  <a:lnTo>
                    <a:pt x="235" y="278"/>
                  </a:lnTo>
                  <a:lnTo>
                    <a:pt x="245" y="277"/>
                  </a:lnTo>
                  <a:lnTo>
                    <a:pt x="244" y="329"/>
                  </a:lnTo>
                  <a:lnTo>
                    <a:pt x="241" y="448"/>
                  </a:lnTo>
                  <a:lnTo>
                    <a:pt x="241" y="516"/>
                  </a:lnTo>
                  <a:lnTo>
                    <a:pt x="241" y="579"/>
                  </a:lnTo>
                  <a:lnTo>
                    <a:pt x="244" y="633"/>
                  </a:lnTo>
                  <a:lnTo>
                    <a:pt x="247" y="654"/>
                  </a:lnTo>
                  <a:lnTo>
                    <a:pt x="250" y="669"/>
                  </a:lnTo>
                  <a:lnTo>
                    <a:pt x="256" y="695"/>
                  </a:lnTo>
                  <a:lnTo>
                    <a:pt x="260" y="720"/>
                  </a:lnTo>
                  <a:lnTo>
                    <a:pt x="265" y="745"/>
                  </a:lnTo>
                  <a:lnTo>
                    <a:pt x="271" y="768"/>
                  </a:lnTo>
                  <a:lnTo>
                    <a:pt x="277" y="784"/>
                  </a:lnTo>
                  <a:lnTo>
                    <a:pt x="280" y="790"/>
                  </a:lnTo>
                  <a:lnTo>
                    <a:pt x="283" y="795"/>
                  </a:lnTo>
                  <a:lnTo>
                    <a:pt x="287" y="798"/>
                  </a:lnTo>
                  <a:lnTo>
                    <a:pt x="293" y="798"/>
                  </a:lnTo>
                  <a:lnTo>
                    <a:pt x="298" y="796"/>
                  </a:lnTo>
                  <a:lnTo>
                    <a:pt x="305" y="790"/>
                  </a:lnTo>
                  <a:lnTo>
                    <a:pt x="313" y="784"/>
                  </a:lnTo>
                  <a:lnTo>
                    <a:pt x="320" y="780"/>
                  </a:lnTo>
                  <a:lnTo>
                    <a:pt x="335" y="774"/>
                  </a:lnTo>
                  <a:lnTo>
                    <a:pt x="352" y="769"/>
                  </a:lnTo>
                  <a:lnTo>
                    <a:pt x="367" y="768"/>
                  </a:lnTo>
                  <a:lnTo>
                    <a:pt x="383" y="766"/>
                  </a:lnTo>
                  <a:lnTo>
                    <a:pt x="396" y="768"/>
                  </a:lnTo>
                  <a:lnTo>
                    <a:pt x="416" y="769"/>
                  </a:lnTo>
                  <a:lnTo>
                    <a:pt x="425" y="771"/>
                  </a:lnTo>
                  <a:lnTo>
                    <a:pt x="438" y="774"/>
                  </a:lnTo>
                  <a:lnTo>
                    <a:pt x="470" y="783"/>
                  </a:lnTo>
                  <a:lnTo>
                    <a:pt x="485" y="787"/>
                  </a:lnTo>
                  <a:lnTo>
                    <a:pt x="498" y="787"/>
                  </a:lnTo>
                  <a:lnTo>
                    <a:pt x="503" y="786"/>
                  </a:lnTo>
                  <a:lnTo>
                    <a:pt x="507" y="784"/>
                  </a:lnTo>
                  <a:lnTo>
                    <a:pt x="510" y="781"/>
                  </a:lnTo>
                  <a:lnTo>
                    <a:pt x="512" y="775"/>
                  </a:lnTo>
                  <a:lnTo>
                    <a:pt x="512" y="771"/>
                  </a:lnTo>
                  <a:lnTo>
                    <a:pt x="512" y="765"/>
                  </a:lnTo>
                  <a:lnTo>
                    <a:pt x="507" y="754"/>
                  </a:lnTo>
                  <a:lnTo>
                    <a:pt x="501" y="744"/>
                  </a:lnTo>
                  <a:lnTo>
                    <a:pt x="492" y="733"/>
                  </a:lnTo>
                  <a:lnTo>
                    <a:pt x="471" y="710"/>
                  </a:lnTo>
                  <a:lnTo>
                    <a:pt x="461" y="696"/>
                  </a:lnTo>
                  <a:lnTo>
                    <a:pt x="449" y="680"/>
                  </a:lnTo>
                  <a:lnTo>
                    <a:pt x="444" y="671"/>
                  </a:lnTo>
                  <a:lnTo>
                    <a:pt x="440" y="662"/>
                  </a:lnTo>
                  <a:lnTo>
                    <a:pt x="437" y="653"/>
                  </a:lnTo>
                  <a:lnTo>
                    <a:pt x="435" y="642"/>
                  </a:lnTo>
                  <a:lnTo>
                    <a:pt x="435" y="630"/>
                  </a:lnTo>
                  <a:lnTo>
                    <a:pt x="435" y="620"/>
                  </a:lnTo>
                  <a:lnTo>
                    <a:pt x="438" y="596"/>
                  </a:lnTo>
                  <a:lnTo>
                    <a:pt x="444" y="572"/>
                  </a:lnTo>
                  <a:lnTo>
                    <a:pt x="452" y="549"/>
                  </a:lnTo>
                  <a:lnTo>
                    <a:pt x="462" y="527"/>
                  </a:lnTo>
                  <a:lnTo>
                    <a:pt x="474" y="506"/>
                  </a:lnTo>
                  <a:lnTo>
                    <a:pt x="501" y="463"/>
                  </a:lnTo>
                  <a:lnTo>
                    <a:pt x="531" y="412"/>
                  </a:lnTo>
                  <a:lnTo>
                    <a:pt x="561" y="359"/>
                  </a:lnTo>
                  <a:lnTo>
                    <a:pt x="590" y="311"/>
                  </a:lnTo>
                  <a:lnTo>
                    <a:pt x="597" y="298"/>
                  </a:lnTo>
                  <a:lnTo>
                    <a:pt x="603" y="283"/>
                  </a:lnTo>
                  <a:lnTo>
                    <a:pt x="610" y="266"/>
                  </a:lnTo>
                  <a:lnTo>
                    <a:pt x="616" y="248"/>
                  </a:lnTo>
                  <a:lnTo>
                    <a:pt x="622" y="229"/>
                  </a:lnTo>
                  <a:lnTo>
                    <a:pt x="627" y="208"/>
                  </a:lnTo>
                  <a:lnTo>
                    <a:pt x="631" y="187"/>
                  </a:lnTo>
                  <a:lnTo>
                    <a:pt x="634" y="165"/>
                  </a:lnTo>
                  <a:lnTo>
                    <a:pt x="634" y="144"/>
                  </a:lnTo>
                  <a:lnTo>
                    <a:pt x="634" y="123"/>
                  </a:lnTo>
                  <a:lnTo>
                    <a:pt x="631" y="102"/>
                  </a:lnTo>
                  <a:lnTo>
                    <a:pt x="627" y="82"/>
                  </a:lnTo>
                  <a:lnTo>
                    <a:pt x="619" y="64"/>
                  </a:lnTo>
                  <a:lnTo>
                    <a:pt x="610" y="48"/>
                  </a:lnTo>
                  <a:lnTo>
                    <a:pt x="604" y="40"/>
                  </a:lnTo>
                  <a:lnTo>
                    <a:pt x="597" y="34"/>
                  </a:lnTo>
                  <a:lnTo>
                    <a:pt x="590" y="28"/>
                  </a:lnTo>
                  <a:lnTo>
                    <a:pt x="582" y="22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5" name="Freeform 30"/>
            <p:cNvSpPr>
              <a:spLocks/>
            </p:cNvSpPr>
            <p:nvPr/>
          </p:nvSpPr>
          <p:spPr bwMode="auto">
            <a:xfrm>
              <a:off x="2942" y="1575"/>
              <a:ext cx="91" cy="370"/>
            </a:xfrm>
            <a:custGeom>
              <a:avLst/>
              <a:gdLst>
                <a:gd name="T0" fmla="*/ 22 w 183"/>
                <a:gd name="T1" fmla="*/ 3 h 740"/>
                <a:gd name="T2" fmla="*/ 30 w 183"/>
                <a:gd name="T3" fmla="*/ 0 h 740"/>
                <a:gd name="T4" fmla="*/ 42 w 183"/>
                <a:gd name="T5" fmla="*/ 6 h 740"/>
                <a:gd name="T6" fmla="*/ 42 w 183"/>
                <a:gd name="T7" fmla="*/ 17 h 740"/>
                <a:gd name="T8" fmla="*/ 42 w 183"/>
                <a:gd name="T9" fmla="*/ 17 h 740"/>
                <a:gd name="T10" fmla="*/ 43 w 183"/>
                <a:gd name="T11" fmla="*/ 25 h 740"/>
                <a:gd name="T12" fmla="*/ 43 w 183"/>
                <a:gd name="T13" fmla="*/ 34 h 740"/>
                <a:gd name="T14" fmla="*/ 45 w 183"/>
                <a:gd name="T15" fmla="*/ 45 h 740"/>
                <a:gd name="T16" fmla="*/ 45 w 183"/>
                <a:gd name="T17" fmla="*/ 56 h 740"/>
                <a:gd name="T18" fmla="*/ 45 w 183"/>
                <a:gd name="T19" fmla="*/ 68 h 740"/>
                <a:gd name="T20" fmla="*/ 45 w 183"/>
                <a:gd name="T21" fmla="*/ 73 h 740"/>
                <a:gd name="T22" fmla="*/ 45 w 183"/>
                <a:gd name="T23" fmla="*/ 79 h 740"/>
                <a:gd name="T24" fmla="*/ 44 w 183"/>
                <a:gd name="T25" fmla="*/ 83 h 740"/>
                <a:gd name="T26" fmla="*/ 43 w 183"/>
                <a:gd name="T27" fmla="*/ 87 h 740"/>
                <a:gd name="T28" fmla="*/ 43 w 183"/>
                <a:gd name="T29" fmla="*/ 87 h 740"/>
                <a:gd name="T30" fmla="*/ 41 w 183"/>
                <a:gd name="T31" fmla="*/ 94 h 740"/>
                <a:gd name="T32" fmla="*/ 39 w 183"/>
                <a:gd name="T33" fmla="*/ 103 h 740"/>
                <a:gd name="T34" fmla="*/ 36 w 183"/>
                <a:gd name="T35" fmla="*/ 119 h 740"/>
                <a:gd name="T36" fmla="*/ 32 w 183"/>
                <a:gd name="T37" fmla="*/ 138 h 740"/>
                <a:gd name="T38" fmla="*/ 9 w 183"/>
                <a:gd name="T39" fmla="*/ 183 h 740"/>
                <a:gd name="T40" fmla="*/ 0 w 183"/>
                <a:gd name="T41" fmla="*/ 185 h 740"/>
                <a:gd name="T42" fmla="*/ 0 w 183"/>
                <a:gd name="T43" fmla="*/ 185 h 740"/>
                <a:gd name="T44" fmla="*/ 5 w 183"/>
                <a:gd name="T45" fmla="*/ 166 h 740"/>
                <a:gd name="T46" fmla="*/ 10 w 183"/>
                <a:gd name="T47" fmla="*/ 146 h 740"/>
                <a:gd name="T48" fmla="*/ 16 w 183"/>
                <a:gd name="T49" fmla="*/ 121 h 740"/>
                <a:gd name="T50" fmla="*/ 22 w 183"/>
                <a:gd name="T51" fmla="*/ 96 h 740"/>
                <a:gd name="T52" fmla="*/ 28 w 183"/>
                <a:gd name="T53" fmla="*/ 73 h 740"/>
                <a:gd name="T54" fmla="*/ 30 w 183"/>
                <a:gd name="T55" fmla="*/ 61 h 740"/>
                <a:gd name="T56" fmla="*/ 31 w 183"/>
                <a:gd name="T57" fmla="*/ 52 h 740"/>
                <a:gd name="T58" fmla="*/ 32 w 183"/>
                <a:gd name="T59" fmla="*/ 45 h 740"/>
                <a:gd name="T60" fmla="*/ 32 w 183"/>
                <a:gd name="T61" fmla="*/ 38 h 740"/>
                <a:gd name="T62" fmla="*/ 33 w 183"/>
                <a:gd name="T63" fmla="*/ 15 h 740"/>
                <a:gd name="T64" fmla="*/ 22 w 183"/>
                <a:gd name="T65" fmla="*/ 3 h 74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3"/>
                <a:gd name="T100" fmla="*/ 0 h 740"/>
                <a:gd name="T101" fmla="*/ 183 w 183"/>
                <a:gd name="T102" fmla="*/ 740 h 74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3" h="740">
                  <a:moveTo>
                    <a:pt x="88" y="15"/>
                  </a:moveTo>
                  <a:lnTo>
                    <a:pt x="123" y="0"/>
                  </a:lnTo>
                  <a:lnTo>
                    <a:pt x="171" y="26"/>
                  </a:lnTo>
                  <a:lnTo>
                    <a:pt x="168" y="68"/>
                  </a:lnTo>
                  <a:lnTo>
                    <a:pt x="172" y="101"/>
                  </a:lnTo>
                  <a:lnTo>
                    <a:pt x="175" y="135"/>
                  </a:lnTo>
                  <a:lnTo>
                    <a:pt x="180" y="178"/>
                  </a:lnTo>
                  <a:lnTo>
                    <a:pt x="181" y="225"/>
                  </a:lnTo>
                  <a:lnTo>
                    <a:pt x="183" y="271"/>
                  </a:lnTo>
                  <a:lnTo>
                    <a:pt x="181" y="292"/>
                  </a:lnTo>
                  <a:lnTo>
                    <a:pt x="180" y="313"/>
                  </a:lnTo>
                  <a:lnTo>
                    <a:pt x="177" y="331"/>
                  </a:lnTo>
                  <a:lnTo>
                    <a:pt x="174" y="348"/>
                  </a:lnTo>
                  <a:lnTo>
                    <a:pt x="166" y="379"/>
                  </a:lnTo>
                  <a:lnTo>
                    <a:pt x="157" y="412"/>
                  </a:lnTo>
                  <a:lnTo>
                    <a:pt x="144" y="478"/>
                  </a:lnTo>
                  <a:lnTo>
                    <a:pt x="129" y="551"/>
                  </a:lnTo>
                  <a:lnTo>
                    <a:pt x="37" y="732"/>
                  </a:lnTo>
                  <a:lnTo>
                    <a:pt x="0" y="740"/>
                  </a:lnTo>
                  <a:lnTo>
                    <a:pt x="21" y="663"/>
                  </a:lnTo>
                  <a:lnTo>
                    <a:pt x="43" y="583"/>
                  </a:lnTo>
                  <a:lnTo>
                    <a:pt x="67" y="487"/>
                  </a:lnTo>
                  <a:lnTo>
                    <a:pt x="91" y="386"/>
                  </a:lnTo>
                  <a:lnTo>
                    <a:pt x="112" y="291"/>
                  </a:lnTo>
                  <a:lnTo>
                    <a:pt x="120" y="247"/>
                  </a:lnTo>
                  <a:lnTo>
                    <a:pt x="126" y="208"/>
                  </a:lnTo>
                  <a:lnTo>
                    <a:pt x="129" y="177"/>
                  </a:lnTo>
                  <a:lnTo>
                    <a:pt x="129" y="151"/>
                  </a:lnTo>
                  <a:lnTo>
                    <a:pt x="133" y="63"/>
                  </a:lnTo>
                  <a:lnTo>
                    <a:pt x="88" y="15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6" name="Freeform 31"/>
            <p:cNvSpPr>
              <a:spLocks noEditPoints="1"/>
            </p:cNvSpPr>
            <p:nvPr/>
          </p:nvSpPr>
          <p:spPr bwMode="auto">
            <a:xfrm>
              <a:off x="2420" y="1548"/>
              <a:ext cx="840" cy="1028"/>
            </a:xfrm>
            <a:custGeom>
              <a:avLst/>
              <a:gdLst>
                <a:gd name="T0" fmla="*/ 382 w 1681"/>
                <a:gd name="T1" fmla="*/ 51 h 2056"/>
                <a:gd name="T2" fmla="*/ 366 w 1681"/>
                <a:gd name="T3" fmla="*/ 45 h 2056"/>
                <a:gd name="T4" fmla="*/ 353 w 1681"/>
                <a:gd name="T5" fmla="*/ 36 h 2056"/>
                <a:gd name="T6" fmla="*/ 329 w 1681"/>
                <a:gd name="T7" fmla="*/ 2 h 2056"/>
                <a:gd name="T8" fmla="*/ 317 w 1681"/>
                <a:gd name="T9" fmla="*/ 0 h 2056"/>
                <a:gd name="T10" fmla="*/ 304 w 1681"/>
                <a:gd name="T11" fmla="*/ 30 h 2056"/>
                <a:gd name="T12" fmla="*/ 309 w 1681"/>
                <a:gd name="T13" fmla="*/ 119 h 2056"/>
                <a:gd name="T14" fmla="*/ 295 w 1681"/>
                <a:gd name="T15" fmla="*/ 148 h 2056"/>
                <a:gd name="T16" fmla="*/ 269 w 1681"/>
                <a:gd name="T17" fmla="*/ 194 h 2056"/>
                <a:gd name="T18" fmla="*/ 261 w 1681"/>
                <a:gd name="T19" fmla="*/ 194 h 2056"/>
                <a:gd name="T20" fmla="*/ 247 w 1681"/>
                <a:gd name="T21" fmla="*/ 201 h 2056"/>
                <a:gd name="T22" fmla="*/ 235 w 1681"/>
                <a:gd name="T23" fmla="*/ 200 h 2056"/>
                <a:gd name="T24" fmla="*/ 219 w 1681"/>
                <a:gd name="T25" fmla="*/ 198 h 2056"/>
                <a:gd name="T26" fmla="*/ 217 w 1681"/>
                <a:gd name="T27" fmla="*/ 192 h 2056"/>
                <a:gd name="T28" fmla="*/ 166 w 1681"/>
                <a:gd name="T29" fmla="*/ 221 h 2056"/>
                <a:gd name="T30" fmla="*/ 164 w 1681"/>
                <a:gd name="T31" fmla="*/ 246 h 2056"/>
                <a:gd name="T32" fmla="*/ 167 w 1681"/>
                <a:gd name="T33" fmla="*/ 267 h 2056"/>
                <a:gd name="T34" fmla="*/ 155 w 1681"/>
                <a:gd name="T35" fmla="*/ 290 h 2056"/>
                <a:gd name="T36" fmla="*/ 127 w 1681"/>
                <a:gd name="T37" fmla="*/ 346 h 2056"/>
                <a:gd name="T38" fmla="*/ 98 w 1681"/>
                <a:gd name="T39" fmla="*/ 375 h 2056"/>
                <a:gd name="T40" fmla="*/ 68 w 1681"/>
                <a:gd name="T41" fmla="*/ 402 h 2056"/>
                <a:gd name="T42" fmla="*/ 24 w 1681"/>
                <a:gd name="T43" fmla="*/ 438 h 2056"/>
                <a:gd name="T44" fmla="*/ 0 w 1681"/>
                <a:gd name="T45" fmla="*/ 487 h 2056"/>
                <a:gd name="T46" fmla="*/ 7 w 1681"/>
                <a:gd name="T47" fmla="*/ 507 h 2056"/>
                <a:gd name="T48" fmla="*/ 20 w 1681"/>
                <a:gd name="T49" fmla="*/ 514 h 2056"/>
                <a:gd name="T50" fmla="*/ 83 w 1681"/>
                <a:gd name="T51" fmla="*/ 441 h 2056"/>
                <a:gd name="T52" fmla="*/ 122 w 1681"/>
                <a:gd name="T53" fmla="*/ 408 h 2056"/>
                <a:gd name="T54" fmla="*/ 164 w 1681"/>
                <a:gd name="T55" fmla="*/ 376 h 2056"/>
                <a:gd name="T56" fmla="*/ 188 w 1681"/>
                <a:gd name="T57" fmla="*/ 354 h 2056"/>
                <a:gd name="T58" fmla="*/ 243 w 1681"/>
                <a:gd name="T59" fmla="*/ 282 h 2056"/>
                <a:gd name="T60" fmla="*/ 330 w 1681"/>
                <a:gd name="T61" fmla="*/ 282 h 2056"/>
                <a:gd name="T62" fmla="*/ 350 w 1681"/>
                <a:gd name="T63" fmla="*/ 287 h 2056"/>
                <a:gd name="T64" fmla="*/ 349 w 1681"/>
                <a:gd name="T65" fmla="*/ 334 h 2056"/>
                <a:gd name="T66" fmla="*/ 344 w 1681"/>
                <a:gd name="T67" fmla="*/ 401 h 2056"/>
                <a:gd name="T68" fmla="*/ 335 w 1681"/>
                <a:gd name="T69" fmla="*/ 436 h 2056"/>
                <a:gd name="T70" fmla="*/ 358 w 1681"/>
                <a:gd name="T71" fmla="*/ 442 h 2056"/>
                <a:gd name="T72" fmla="*/ 373 w 1681"/>
                <a:gd name="T73" fmla="*/ 435 h 2056"/>
                <a:gd name="T74" fmla="*/ 376 w 1681"/>
                <a:gd name="T75" fmla="*/ 392 h 2056"/>
                <a:gd name="T76" fmla="*/ 394 w 1681"/>
                <a:gd name="T77" fmla="*/ 317 h 2056"/>
                <a:gd name="T78" fmla="*/ 407 w 1681"/>
                <a:gd name="T79" fmla="*/ 263 h 2056"/>
                <a:gd name="T80" fmla="*/ 405 w 1681"/>
                <a:gd name="T81" fmla="*/ 250 h 2056"/>
                <a:gd name="T82" fmla="*/ 354 w 1681"/>
                <a:gd name="T83" fmla="*/ 226 h 2056"/>
                <a:gd name="T84" fmla="*/ 351 w 1681"/>
                <a:gd name="T85" fmla="*/ 218 h 2056"/>
                <a:gd name="T86" fmla="*/ 347 w 1681"/>
                <a:gd name="T87" fmla="*/ 195 h 2056"/>
                <a:gd name="T88" fmla="*/ 345 w 1681"/>
                <a:gd name="T89" fmla="*/ 176 h 2056"/>
                <a:gd name="T90" fmla="*/ 351 w 1681"/>
                <a:gd name="T91" fmla="*/ 135 h 2056"/>
                <a:gd name="T92" fmla="*/ 344 w 1681"/>
                <a:gd name="T93" fmla="*/ 87 h 2056"/>
                <a:gd name="T94" fmla="*/ 362 w 1681"/>
                <a:gd name="T95" fmla="*/ 88 h 2056"/>
                <a:gd name="T96" fmla="*/ 399 w 1681"/>
                <a:gd name="T97" fmla="*/ 104 h 2056"/>
                <a:gd name="T98" fmla="*/ 414 w 1681"/>
                <a:gd name="T99" fmla="*/ 103 h 2056"/>
                <a:gd name="T100" fmla="*/ 419 w 1681"/>
                <a:gd name="T101" fmla="*/ 94 h 2056"/>
                <a:gd name="T102" fmla="*/ 418 w 1681"/>
                <a:gd name="T103" fmla="*/ 82 h 2056"/>
                <a:gd name="T104" fmla="*/ 400 w 1681"/>
                <a:gd name="T105" fmla="*/ 59 h 205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681"/>
                <a:gd name="T160" fmla="*/ 0 h 2056"/>
                <a:gd name="T161" fmla="*/ 1681 w 1681"/>
                <a:gd name="T162" fmla="*/ 2056 h 205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681" h="2056">
                  <a:moveTo>
                    <a:pt x="1603" y="238"/>
                  </a:moveTo>
                  <a:lnTo>
                    <a:pt x="1603" y="238"/>
                  </a:lnTo>
                  <a:lnTo>
                    <a:pt x="1594" y="234"/>
                  </a:lnTo>
                  <a:lnTo>
                    <a:pt x="1584" y="228"/>
                  </a:lnTo>
                  <a:lnTo>
                    <a:pt x="1557" y="216"/>
                  </a:lnTo>
                  <a:lnTo>
                    <a:pt x="1528" y="207"/>
                  </a:lnTo>
                  <a:lnTo>
                    <a:pt x="1503" y="202"/>
                  </a:lnTo>
                  <a:lnTo>
                    <a:pt x="1492" y="199"/>
                  </a:lnTo>
                  <a:lnTo>
                    <a:pt x="1483" y="195"/>
                  </a:lnTo>
                  <a:lnTo>
                    <a:pt x="1474" y="189"/>
                  </a:lnTo>
                  <a:lnTo>
                    <a:pt x="1467" y="183"/>
                  </a:lnTo>
                  <a:lnTo>
                    <a:pt x="1452" y="169"/>
                  </a:lnTo>
                  <a:lnTo>
                    <a:pt x="1445" y="162"/>
                  </a:lnTo>
                  <a:lnTo>
                    <a:pt x="1437" y="158"/>
                  </a:lnTo>
                  <a:lnTo>
                    <a:pt x="1427" y="152"/>
                  </a:lnTo>
                  <a:lnTo>
                    <a:pt x="1415" y="144"/>
                  </a:lnTo>
                  <a:lnTo>
                    <a:pt x="1386" y="122"/>
                  </a:lnTo>
                  <a:lnTo>
                    <a:pt x="1352" y="95"/>
                  </a:lnTo>
                  <a:lnTo>
                    <a:pt x="1338" y="59"/>
                  </a:lnTo>
                  <a:lnTo>
                    <a:pt x="1326" y="30"/>
                  </a:lnTo>
                  <a:lnTo>
                    <a:pt x="1319" y="9"/>
                  </a:lnTo>
                  <a:lnTo>
                    <a:pt x="1316" y="8"/>
                  </a:lnTo>
                  <a:lnTo>
                    <a:pt x="1313" y="5"/>
                  </a:lnTo>
                  <a:lnTo>
                    <a:pt x="1301" y="3"/>
                  </a:lnTo>
                  <a:lnTo>
                    <a:pt x="1287" y="2"/>
                  </a:lnTo>
                  <a:lnTo>
                    <a:pt x="1271" y="0"/>
                  </a:lnTo>
                  <a:lnTo>
                    <a:pt x="1242" y="2"/>
                  </a:lnTo>
                  <a:lnTo>
                    <a:pt x="1229" y="3"/>
                  </a:lnTo>
                  <a:lnTo>
                    <a:pt x="1219" y="62"/>
                  </a:lnTo>
                  <a:lnTo>
                    <a:pt x="1219" y="122"/>
                  </a:lnTo>
                  <a:lnTo>
                    <a:pt x="1225" y="174"/>
                  </a:lnTo>
                  <a:lnTo>
                    <a:pt x="1235" y="276"/>
                  </a:lnTo>
                  <a:lnTo>
                    <a:pt x="1251" y="419"/>
                  </a:lnTo>
                  <a:lnTo>
                    <a:pt x="1248" y="437"/>
                  </a:lnTo>
                  <a:lnTo>
                    <a:pt x="1237" y="478"/>
                  </a:lnTo>
                  <a:lnTo>
                    <a:pt x="1229" y="502"/>
                  </a:lnTo>
                  <a:lnTo>
                    <a:pt x="1219" y="527"/>
                  </a:lnTo>
                  <a:lnTo>
                    <a:pt x="1208" y="551"/>
                  </a:lnTo>
                  <a:lnTo>
                    <a:pt x="1196" y="572"/>
                  </a:lnTo>
                  <a:lnTo>
                    <a:pt x="1183" y="595"/>
                  </a:lnTo>
                  <a:lnTo>
                    <a:pt x="1166" y="626"/>
                  </a:lnTo>
                  <a:lnTo>
                    <a:pt x="1130" y="699"/>
                  </a:lnTo>
                  <a:lnTo>
                    <a:pt x="1112" y="732"/>
                  </a:lnTo>
                  <a:lnTo>
                    <a:pt x="1096" y="761"/>
                  </a:lnTo>
                  <a:lnTo>
                    <a:pt x="1087" y="771"/>
                  </a:lnTo>
                  <a:lnTo>
                    <a:pt x="1079" y="779"/>
                  </a:lnTo>
                  <a:lnTo>
                    <a:pt x="1073" y="782"/>
                  </a:lnTo>
                  <a:lnTo>
                    <a:pt x="1070" y="783"/>
                  </a:lnTo>
                  <a:lnTo>
                    <a:pt x="1067" y="782"/>
                  </a:lnTo>
                  <a:lnTo>
                    <a:pt x="1057" y="779"/>
                  </a:lnTo>
                  <a:lnTo>
                    <a:pt x="1045" y="779"/>
                  </a:lnTo>
                  <a:lnTo>
                    <a:pt x="1034" y="782"/>
                  </a:lnTo>
                  <a:lnTo>
                    <a:pt x="1024" y="785"/>
                  </a:lnTo>
                  <a:lnTo>
                    <a:pt x="1015" y="791"/>
                  </a:lnTo>
                  <a:lnTo>
                    <a:pt x="1006" y="797"/>
                  </a:lnTo>
                  <a:lnTo>
                    <a:pt x="990" y="807"/>
                  </a:lnTo>
                  <a:lnTo>
                    <a:pt x="987" y="810"/>
                  </a:lnTo>
                  <a:lnTo>
                    <a:pt x="982" y="812"/>
                  </a:lnTo>
                  <a:lnTo>
                    <a:pt x="975" y="812"/>
                  </a:lnTo>
                  <a:lnTo>
                    <a:pt x="964" y="810"/>
                  </a:lnTo>
                  <a:lnTo>
                    <a:pt x="954" y="806"/>
                  </a:lnTo>
                  <a:lnTo>
                    <a:pt x="942" y="801"/>
                  </a:lnTo>
                  <a:lnTo>
                    <a:pt x="928" y="798"/>
                  </a:lnTo>
                  <a:lnTo>
                    <a:pt x="912" y="794"/>
                  </a:lnTo>
                  <a:lnTo>
                    <a:pt x="894" y="794"/>
                  </a:lnTo>
                  <a:lnTo>
                    <a:pt x="885" y="792"/>
                  </a:lnTo>
                  <a:lnTo>
                    <a:pt x="879" y="792"/>
                  </a:lnTo>
                  <a:lnTo>
                    <a:pt x="873" y="789"/>
                  </a:lnTo>
                  <a:lnTo>
                    <a:pt x="870" y="788"/>
                  </a:lnTo>
                  <a:lnTo>
                    <a:pt x="867" y="785"/>
                  </a:lnTo>
                  <a:lnTo>
                    <a:pt x="867" y="782"/>
                  </a:lnTo>
                  <a:lnTo>
                    <a:pt x="867" y="774"/>
                  </a:lnTo>
                  <a:lnTo>
                    <a:pt x="870" y="768"/>
                  </a:lnTo>
                  <a:lnTo>
                    <a:pt x="874" y="762"/>
                  </a:lnTo>
                  <a:lnTo>
                    <a:pt x="879" y="756"/>
                  </a:lnTo>
                  <a:lnTo>
                    <a:pt x="675" y="860"/>
                  </a:lnTo>
                  <a:lnTo>
                    <a:pt x="671" y="872"/>
                  </a:lnTo>
                  <a:lnTo>
                    <a:pt x="665" y="887"/>
                  </a:lnTo>
                  <a:lnTo>
                    <a:pt x="660" y="904"/>
                  </a:lnTo>
                  <a:lnTo>
                    <a:pt x="656" y="927"/>
                  </a:lnTo>
                  <a:lnTo>
                    <a:pt x="654" y="949"/>
                  </a:lnTo>
                  <a:lnTo>
                    <a:pt x="654" y="963"/>
                  </a:lnTo>
                  <a:lnTo>
                    <a:pt x="656" y="975"/>
                  </a:lnTo>
                  <a:lnTo>
                    <a:pt x="657" y="987"/>
                  </a:lnTo>
                  <a:lnTo>
                    <a:pt x="660" y="1000"/>
                  </a:lnTo>
                  <a:lnTo>
                    <a:pt x="668" y="1023"/>
                  </a:lnTo>
                  <a:lnTo>
                    <a:pt x="671" y="1042"/>
                  </a:lnTo>
                  <a:lnTo>
                    <a:pt x="672" y="1059"/>
                  </a:lnTo>
                  <a:lnTo>
                    <a:pt x="671" y="1071"/>
                  </a:lnTo>
                  <a:lnTo>
                    <a:pt x="669" y="1081"/>
                  </a:lnTo>
                  <a:lnTo>
                    <a:pt x="668" y="1087"/>
                  </a:lnTo>
                  <a:lnTo>
                    <a:pt x="665" y="1092"/>
                  </a:lnTo>
                  <a:lnTo>
                    <a:pt x="645" y="1123"/>
                  </a:lnTo>
                  <a:lnTo>
                    <a:pt x="623" y="1162"/>
                  </a:lnTo>
                  <a:lnTo>
                    <a:pt x="599" y="1208"/>
                  </a:lnTo>
                  <a:lnTo>
                    <a:pt x="574" y="1256"/>
                  </a:lnTo>
                  <a:lnTo>
                    <a:pt x="535" y="1339"/>
                  </a:lnTo>
                  <a:lnTo>
                    <a:pt x="517" y="1373"/>
                  </a:lnTo>
                  <a:lnTo>
                    <a:pt x="508" y="1386"/>
                  </a:lnTo>
                  <a:lnTo>
                    <a:pt x="481" y="1421"/>
                  </a:lnTo>
                  <a:lnTo>
                    <a:pt x="463" y="1442"/>
                  </a:lnTo>
                  <a:lnTo>
                    <a:pt x="442" y="1463"/>
                  </a:lnTo>
                  <a:lnTo>
                    <a:pt x="419" y="1484"/>
                  </a:lnTo>
                  <a:lnTo>
                    <a:pt x="395" y="1502"/>
                  </a:lnTo>
                  <a:lnTo>
                    <a:pt x="375" y="1518"/>
                  </a:lnTo>
                  <a:lnTo>
                    <a:pt x="358" y="1530"/>
                  </a:lnTo>
                  <a:lnTo>
                    <a:pt x="333" y="1556"/>
                  </a:lnTo>
                  <a:lnTo>
                    <a:pt x="318" y="1571"/>
                  </a:lnTo>
                  <a:lnTo>
                    <a:pt x="298" y="1589"/>
                  </a:lnTo>
                  <a:lnTo>
                    <a:pt x="273" y="1610"/>
                  </a:lnTo>
                  <a:lnTo>
                    <a:pt x="237" y="1635"/>
                  </a:lnTo>
                  <a:lnTo>
                    <a:pt x="196" y="1665"/>
                  </a:lnTo>
                  <a:lnTo>
                    <a:pt x="159" y="1696"/>
                  </a:lnTo>
                  <a:lnTo>
                    <a:pt x="126" y="1725"/>
                  </a:lnTo>
                  <a:lnTo>
                    <a:pt x="98" y="1753"/>
                  </a:lnTo>
                  <a:lnTo>
                    <a:pt x="56" y="1795"/>
                  </a:lnTo>
                  <a:lnTo>
                    <a:pt x="41" y="1813"/>
                  </a:lnTo>
                  <a:lnTo>
                    <a:pt x="81" y="1854"/>
                  </a:lnTo>
                  <a:lnTo>
                    <a:pt x="0" y="1931"/>
                  </a:lnTo>
                  <a:lnTo>
                    <a:pt x="0" y="1951"/>
                  </a:lnTo>
                  <a:lnTo>
                    <a:pt x="2" y="1969"/>
                  </a:lnTo>
                  <a:lnTo>
                    <a:pt x="5" y="1985"/>
                  </a:lnTo>
                  <a:lnTo>
                    <a:pt x="9" y="1999"/>
                  </a:lnTo>
                  <a:lnTo>
                    <a:pt x="15" y="2011"/>
                  </a:lnTo>
                  <a:lnTo>
                    <a:pt x="23" y="2021"/>
                  </a:lnTo>
                  <a:lnTo>
                    <a:pt x="30" y="2029"/>
                  </a:lnTo>
                  <a:lnTo>
                    <a:pt x="38" y="2036"/>
                  </a:lnTo>
                  <a:lnTo>
                    <a:pt x="45" y="2042"/>
                  </a:lnTo>
                  <a:lnTo>
                    <a:pt x="54" y="2047"/>
                  </a:lnTo>
                  <a:lnTo>
                    <a:pt x="68" y="2053"/>
                  </a:lnTo>
                  <a:lnTo>
                    <a:pt x="78" y="2056"/>
                  </a:lnTo>
                  <a:lnTo>
                    <a:pt x="81" y="2056"/>
                  </a:lnTo>
                  <a:lnTo>
                    <a:pt x="126" y="2002"/>
                  </a:lnTo>
                  <a:lnTo>
                    <a:pt x="174" y="1943"/>
                  </a:lnTo>
                  <a:lnTo>
                    <a:pt x="234" y="1874"/>
                  </a:lnTo>
                  <a:lnTo>
                    <a:pt x="300" y="1803"/>
                  </a:lnTo>
                  <a:lnTo>
                    <a:pt x="333" y="1767"/>
                  </a:lnTo>
                  <a:lnTo>
                    <a:pt x="367" y="1734"/>
                  </a:lnTo>
                  <a:lnTo>
                    <a:pt x="400" y="1702"/>
                  </a:lnTo>
                  <a:lnTo>
                    <a:pt x="431" y="1675"/>
                  </a:lnTo>
                  <a:lnTo>
                    <a:pt x="460" y="1653"/>
                  </a:lnTo>
                  <a:lnTo>
                    <a:pt x="488" y="1635"/>
                  </a:lnTo>
                  <a:lnTo>
                    <a:pt x="532" y="1608"/>
                  </a:lnTo>
                  <a:lnTo>
                    <a:pt x="566" y="1586"/>
                  </a:lnTo>
                  <a:lnTo>
                    <a:pt x="592" y="1568"/>
                  </a:lnTo>
                  <a:lnTo>
                    <a:pt x="609" y="1551"/>
                  </a:lnTo>
                  <a:lnTo>
                    <a:pt x="641" y="1521"/>
                  </a:lnTo>
                  <a:lnTo>
                    <a:pt x="657" y="1506"/>
                  </a:lnTo>
                  <a:lnTo>
                    <a:pt x="680" y="1491"/>
                  </a:lnTo>
                  <a:lnTo>
                    <a:pt x="693" y="1479"/>
                  </a:lnTo>
                  <a:lnTo>
                    <a:pt x="711" y="1463"/>
                  </a:lnTo>
                  <a:lnTo>
                    <a:pt x="732" y="1442"/>
                  </a:lnTo>
                  <a:lnTo>
                    <a:pt x="753" y="1416"/>
                  </a:lnTo>
                  <a:lnTo>
                    <a:pt x="803" y="1357"/>
                  </a:lnTo>
                  <a:lnTo>
                    <a:pt x="852" y="1294"/>
                  </a:lnTo>
                  <a:lnTo>
                    <a:pt x="898" y="1232"/>
                  </a:lnTo>
                  <a:lnTo>
                    <a:pt x="939" y="1180"/>
                  </a:lnTo>
                  <a:lnTo>
                    <a:pt x="975" y="1129"/>
                  </a:lnTo>
                  <a:lnTo>
                    <a:pt x="1040" y="1132"/>
                  </a:lnTo>
                  <a:lnTo>
                    <a:pt x="1102" y="1134"/>
                  </a:lnTo>
                  <a:lnTo>
                    <a:pt x="1159" y="1132"/>
                  </a:lnTo>
                  <a:lnTo>
                    <a:pt x="1210" y="1131"/>
                  </a:lnTo>
                  <a:lnTo>
                    <a:pt x="1293" y="1128"/>
                  </a:lnTo>
                  <a:lnTo>
                    <a:pt x="1323" y="1128"/>
                  </a:lnTo>
                  <a:lnTo>
                    <a:pt x="1344" y="1129"/>
                  </a:lnTo>
                  <a:lnTo>
                    <a:pt x="1361" y="1134"/>
                  </a:lnTo>
                  <a:lnTo>
                    <a:pt x="1376" y="1138"/>
                  </a:lnTo>
                  <a:lnTo>
                    <a:pt x="1388" y="1142"/>
                  </a:lnTo>
                  <a:lnTo>
                    <a:pt x="1400" y="1148"/>
                  </a:lnTo>
                  <a:lnTo>
                    <a:pt x="1416" y="1159"/>
                  </a:lnTo>
                  <a:lnTo>
                    <a:pt x="1422" y="1162"/>
                  </a:lnTo>
                  <a:lnTo>
                    <a:pt x="1412" y="1216"/>
                  </a:lnTo>
                  <a:lnTo>
                    <a:pt x="1403" y="1276"/>
                  </a:lnTo>
                  <a:lnTo>
                    <a:pt x="1397" y="1339"/>
                  </a:lnTo>
                  <a:lnTo>
                    <a:pt x="1391" y="1401"/>
                  </a:lnTo>
                  <a:lnTo>
                    <a:pt x="1386" y="1461"/>
                  </a:lnTo>
                  <a:lnTo>
                    <a:pt x="1383" y="1514"/>
                  </a:lnTo>
                  <a:lnTo>
                    <a:pt x="1382" y="1584"/>
                  </a:lnTo>
                  <a:lnTo>
                    <a:pt x="1379" y="1605"/>
                  </a:lnTo>
                  <a:lnTo>
                    <a:pt x="1374" y="1630"/>
                  </a:lnTo>
                  <a:lnTo>
                    <a:pt x="1368" y="1657"/>
                  </a:lnTo>
                  <a:lnTo>
                    <a:pt x="1361" y="1684"/>
                  </a:lnTo>
                  <a:lnTo>
                    <a:pt x="1347" y="1728"/>
                  </a:lnTo>
                  <a:lnTo>
                    <a:pt x="1340" y="1746"/>
                  </a:lnTo>
                  <a:lnTo>
                    <a:pt x="1359" y="1756"/>
                  </a:lnTo>
                  <a:lnTo>
                    <a:pt x="1376" y="1762"/>
                  </a:lnTo>
                  <a:lnTo>
                    <a:pt x="1392" y="1767"/>
                  </a:lnTo>
                  <a:lnTo>
                    <a:pt x="1407" y="1770"/>
                  </a:lnTo>
                  <a:lnTo>
                    <a:pt x="1421" y="1771"/>
                  </a:lnTo>
                  <a:lnTo>
                    <a:pt x="1434" y="1770"/>
                  </a:lnTo>
                  <a:lnTo>
                    <a:pt x="1445" y="1768"/>
                  </a:lnTo>
                  <a:lnTo>
                    <a:pt x="1455" y="1765"/>
                  </a:lnTo>
                  <a:lnTo>
                    <a:pt x="1464" y="1761"/>
                  </a:lnTo>
                  <a:lnTo>
                    <a:pt x="1473" y="1756"/>
                  </a:lnTo>
                  <a:lnTo>
                    <a:pt x="1485" y="1749"/>
                  </a:lnTo>
                  <a:lnTo>
                    <a:pt x="1492" y="1741"/>
                  </a:lnTo>
                  <a:lnTo>
                    <a:pt x="1495" y="1738"/>
                  </a:lnTo>
                  <a:lnTo>
                    <a:pt x="1488" y="1613"/>
                  </a:lnTo>
                  <a:lnTo>
                    <a:pt x="1507" y="1605"/>
                  </a:lnTo>
                  <a:lnTo>
                    <a:pt x="1506" y="1590"/>
                  </a:lnTo>
                  <a:lnTo>
                    <a:pt x="1507" y="1571"/>
                  </a:lnTo>
                  <a:lnTo>
                    <a:pt x="1510" y="1547"/>
                  </a:lnTo>
                  <a:lnTo>
                    <a:pt x="1515" y="1520"/>
                  </a:lnTo>
                  <a:lnTo>
                    <a:pt x="1527" y="1460"/>
                  </a:lnTo>
                  <a:lnTo>
                    <a:pt x="1543" y="1394"/>
                  </a:lnTo>
                  <a:lnTo>
                    <a:pt x="1561" y="1328"/>
                  </a:lnTo>
                  <a:lnTo>
                    <a:pt x="1578" y="1268"/>
                  </a:lnTo>
                  <a:lnTo>
                    <a:pt x="1603" y="1184"/>
                  </a:lnTo>
                  <a:lnTo>
                    <a:pt x="1617" y="1132"/>
                  </a:lnTo>
                  <a:lnTo>
                    <a:pt x="1623" y="1104"/>
                  </a:lnTo>
                  <a:lnTo>
                    <a:pt x="1627" y="1078"/>
                  </a:lnTo>
                  <a:lnTo>
                    <a:pt x="1630" y="1053"/>
                  </a:lnTo>
                  <a:lnTo>
                    <a:pt x="1630" y="1032"/>
                  </a:lnTo>
                  <a:lnTo>
                    <a:pt x="1629" y="1023"/>
                  </a:lnTo>
                  <a:lnTo>
                    <a:pt x="1627" y="1015"/>
                  </a:lnTo>
                  <a:lnTo>
                    <a:pt x="1624" y="1009"/>
                  </a:lnTo>
                  <a:lnTo>
                    <a:pt x="1621" y="1003"/>
                  </a:lnTo>
                  <a:lnTo>
                    <a:pt x="1615" y="999"/>
                  </a:lnTo>
                  <a:lnTo>
                    <a:pt x="1605" y="993"/>
                  </a:lnTo>
                  <a:lnTo>
                    <a:pt x="1575" y="976"/>
                  </a:lnTo>
                  <a:lnTo>
                    <a:pt x="1536" y="958"/>
                  </a:lnTo>
                  <a:lnTo>
                    <a:pt x="1492" y="940"/>
                  </a:lnTo>
                  <a:lnTo>
                    <a:pt x="1416" y="907"/>
                  </a:lnTo>
                  <a:lnTo>
                    <a:pt x="1382" y="893"/>
                  </a:lnTo>
                  <a:lnTo>
                    <a:pt x="1389" y="890"/>
                  </a:lnTo>
                  <a:lnTo>
                    <a:pt x="1395" y="885"/>
                  </a:lnTo>
                  <a:lnTo>
                    <a:pt x="1400" y="879"/>
                  </a:lnTo>
                  <a:lnTo>
                    <a:pt x="1404" y="873"/>
                  </a:lnTo>
                  <a:lnTo>
                    <a:pt x="1406" y="867"/>
                  </a:lnTo>
                  <a:lnTo>
                    <a:pt x="1406" y="860"/>
                  </a:lnTo>
                  <a:lnTo>
                    <a:pt x="1404" y="843"/>
                  </a:lnTo>
                  <a:lnTo>
                    <a:pt x="1400" y="825"/>
                  </a:lnTo>
                  <a:lnTo>
                    <a:pt x="1394" y="804"/>
                  </a:lnTo>
                  <a:lnTo>
                    <a:pt x="1388" y="783"/>
                  </a:lnTo>
                  <a:lnTo>
                    <a:pt x="1382" y="759"/>
                  </a:lnTo>
                  <a:lnTo>
                    <a:pt x="1379" y="747"/>
                  </a:lnTo>
                  <a:lnTo>
                    <a:pt x="1379" y="735"/>
                  </a:lnTo>
                  <a:lnTo>
                    <a:pt x="1379" y="720"/>
                  </a:lnTo>
                  <a:lnTo>
                    <a:pt x="1380" y="707"/>
                  </a:lnTo>
                  <a:lnTo>
                    <a:pt x="1383" y="677"/>
                  </a:lnTo>
                  <a:lnTo>
                    <a:pt x="1389" y="647"/>
                  </a:lnTo>
                  <a:lnTo>
                    <a:pt x="1397" y="616"/>
                  </a:lnTo>
                  <a:lnTo>
                    <a:pt x="1403" y="584"/>
                  </a:lnTo>
                  <a:lnTo>
                    <a:pt x="1406" y="554"/>
                  </a:lnTo>
                  <a:lnTo>
                    <a:pt x="1407" y="541"/>
                  </a:lnTo>
                  <a:lnTo>
                    <a:pt x="1407" y="527"/>
                  </a:lnTo>
                  <a:lnTo>
                    <a:pt x="1404" y="499"/>
                  </a:lnTo>
                  <a:lnTo>
                    <a:pt x="1400" y="466"/>
                  </a:lnTo>
                  <a:lnTo>
                    <a:pt x="1389" y="402"/>
                  </a:lnTo>
                  <a:lnTo>
                    <a:pt x="1379" y="349"/>
                  </a:lnTo>
                  <a:lnTo>
                    <a:pt x="1374" y="328"/>
                  </a:lnTo>
                  <a:lnTo>
                    <a:pt x="1386" y="330"/>
                  </a:lnTo>
                  <a:lnTo>
                    <a:pt x="1398" y="334"/>
                  </a:lnTo>
                  <a:lnTo>
                    <a:pt x="1424" y="343"/>
                  </a:lnTo>
                  <a:lnTo>
                    <a:pt x="1449" y="355"/>
                  </a:lnTo>
                  <a:lnTo>
                    <a:pt x="1474" y="369"/>
                  </a:lnTo>
                  <a:lnTo>
                    <a:pt x="1503" y="384"/>
                  </a:lnTo>
                  <a:lnTo>
                    <a:pt x="1531" y="397"/>
                  </a:lnTo>
                  <a:lnTo>
                    <a:pt x="1561" y="408"/>
                  </a:lnTo>
                  <a:lnTo>
                    <a:pt x="1578" y="412"/>
                  </a:lnTo>
                  <a:lnTo>
                    <a:pt x="1596" y="416"/>
                  </a:lnTo>
                  <a:lnTo>
                    <a:pt x="1612" y="419"/>
                  </a:lnTo>
                  <a:lnTo>
                    <a:pt x="1626" y="419"/>
                  </a:lnTo>
                  <a:lnTo>
                    <a:pt x="1638" y="418"/>
                  </a:lnTo>
                  <a:lnTo>
                    <a:pt x="1648" y="416"/>
                  </a:lnTo>
                  <a:lnTo>
                    <a:pt x="1656" y="412"/>
                  </a:lnTo>
                  <a:lnTo>
                    <a:pt x="1663" y="408"/>
                  </a:lnTo>
                  <a:lnTo>
                    <a:pt x="1668" y="403"/>
                  </a:lnTo>
                  <a:lnTo>
                    <a:pt x="1672" y="397"/>
                  </a:lnTo>
                  <a:lnTo>
                    <a:pt x="1675" y="391"/>
                  </a:lnTo>
                  <a:lnTo>
                    <a:pt x="1678" y="387"/>
                  </a:lnTo>
                  <a:lnTo>
                    <a:pt x="1679" y="376"/>
                  </a:lnTo>
                  <a:lnTo>
                    <a:pt x="1681" y="364"/>
                  </a:lnTo>
                  <a:lnTo>
                    <a:pt x="1681" y="357"/>
                  </a:lnTo>
                  <a:lnTo>
                    <a:pt x="1679" y="348"/>
                  </a:lnTo>
                  <a:lnTo>
                    <a:pt x="1678" y="337"/>
                  </a:lnTo>
                  <a:lnTo>
                    <a:pt x="1673" y="328"/>
                  </a:lnTo>
                  <a:lnTo>
                    <a:pt x="1665" y="309"/>
                  </a:lnTo>
                  <a:lnTo>
                    <a:pt x="1651" y="291"/>
                  </a:lnTo>
                  <a:lnTo>
                    <a:pt x="1638" y="274"/>
                  </a:lnTo>
                  <a:lnTo>
                    <a:pt x="1624" y="259"/>
                  </a:lnTo>
                  <a:lnTo>
                    <a:pt x="1612" y="247"/>
                  </a:lnTo>
                  <a:lnTo>
                    <a:pt x="1603" y="238"/>
                  </a:lnTo>
                  <a:close/>
                  <a:moveTo>
                    <a:pt x="1271" y="878"/>
                  </a:moveTo>
                  <a:lnTo>
                    <a:pt x="1208" y="852"/>
                  </a:lnTo>
                  <a:lnTo>
                    <a:pt x="1274" y="842"/>
                  </a:lnTo>
                  <a:lnTo>
                    <a:pt x="1271" y="878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7" name="Freeform 32"/>
            <p:cNvSpPr>
              <a:spLocks/>
            </p:cNvSpPr>
            <p:nvPr/>
          </p:nvSpPr>
          <p:spPr bwMode="auto">
            <a:xfrm>
              <a:off x="2720" y="1610"/>
              <a:ext cx="164" cy="187"/>
            </a:xfrm>
            <a:custGeom>
              <a:avLst/>
              <a:gdLst>
                <a:gd name="T0" fmla="*/ 0 w 328"/>
                <a:gd name="T1" fmla="*/ 28 h 372"/>
                <a:gd name="T2" fmla="*/ 45 w 328"/>
                <a:gd name="T3" fmla="*/ 0 h 372"/>
                <a:gd name="T4" fmla="*/ 82 w 328"/>
                <a:gd name="T5" fmla="*/ 78 h 372"/>
                <a:gd name="T6" fmla="*/ 50 w 328"/>
                <a:gd name="T7" fmla="*/ 94 h 372"/>
                <a:gd name="T8" fmla="*/ 33 w 328"/>
                <a:gd name="T9" fmla="*/ 79 h 372"/>
                <a:gd name="T10" fmla="*/ 33 w 328"/>
                <a:gd name="T11" fmla="*/ 79 h 372"/>
                <a:gd name="T12" fmla="*/ 29 w 328"/>
                <a:gd name="T13" fmla="*/ 75 h 372"/>
                <a:gd name="T14" fmla="*/ 22 w 328"/>
                <a:gd name="T15" fmla="*/ 65 h 372"/>
                <a:gd name="T16" fmla="*/ 18 w 328"/>
                <a:gd name="T17" fmla="*/ 57 h 372"/>
                <a:gd name="T18" fmla="*/ 11 w 328"/>
                <a:gd name="T19" fmla="*/ 48 h 372"/>
                <a:gd name="T20" fmla="*/ 6 w 328"/>
                <a:gd name="T21" fmla="*/ 38 h 372"/>
                <a:gd name="T22" fmla="*/ 0 w 328"/>
                <a:gd name="T23" fmla="*/ 28 h 372"/>
                <a:gd name="T24" fmla="*/ 0 w 328"/>
                <a:gd name="T25" fmla="*/ 2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8"/>
                <a:gd name="T40" fmla="*/ 0 h 372"/>
                <a:gd name="T41" fmla="*/ 328 w 328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8" h="372">
                  <a:moveTo>
                    <a:pt x="0" y="109"/>
                  </a:moveTo>
                  <a:lnTo>
                    <a:pt x="182" y="0"/>
                  </a:lnTo>
                  <a:lnTo>
                    <a:pt x="328" y="309"/>
                  </a:lnTo>
                  <a:lnTo>
                    <a:pt x="203" y="372"/>
                  </a:lnTo>
                  <a:lnTo>
                    <a:pt x="129" y="314"/>
                  </a:lnTo>
                  <a:lnTo>
                    <a:pt x="119" y="297"/>
                  </a:lnTo>
                  <a:lnTo>
                    <a:pt x="89" y="256"/>
                  </a:lnTo>
                  <a:lnTo>
                    <a:pt x="69" y="226"/>
                  </a:lnTo>
                  <a:lnTo>
                    <a:pt x="47" y="190"/>
                  </a:lnTo>
                  <a:lnTo>
                    <a:pt x="24" y="151"/>
                  </a:lnTo>
                  <a:lnTo>
                    <a:pt x="0" y="109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8" name="Freeform 33"/>
            <p:cNvSpPr>
              <a:spLocks/>
            </p:cNvSpPr>
            <p:nvPr/>
          </p:nvSpPr>
          <p:spPr bwMode="auto">
            <a:xfrm>
              <a:off x="2726" y="1767"/>
              <a:ext cx="104" cy="81"/>
            </a:xfrm>
            <a:custGeom>
              <a:avLst/>
              <a:gdLst>
                <a:gd name="T0" fmla="*/ 0 w 210"/>
                <a:gd name="T1" fmla="*/ 6 h 160"/>
                <a:gd name="T2" fmla="*/ 0 w 210"/>
                <a:gd name="T3" fmla="*/ 6 h 160"/>
                <a:gd name="T4" fmla="*/ 0 w 210"/>
                <a:gd name="T5" fmla="*/ 10 h 160"/>
                <a:gd name="T6" fmla="*/ 0 w 210"/>
                <a:gd name="T7" fmla="*/ 14 h 160"/>
                <a:gd name="T8" fmla="*/ 0 w 210"/>
                <a:gd name="T9" fmla="*/ 19 h 160"/>
                <a:gd name="T10" fmla="*/ 2 w 210"/>
                <a:gd name="T11" fmla="*/ 25 h 160"/>
                <a:gd name="T12" fmla="*/ 3 w 210"/>
                <a:gd name="T13" fmla="*/ 27 h 160"/>
                <a:gd name="T14" fmla="*/ 4 w 210"/>
                <a:gd name="T15" fmla="*/ 30 h 160"/>
                <a:gd name="T16" fmla="*/ 5 w 210"/>
                <a:gd name="T17" fmla="*/ 32 h 160"/>
                <a:gd name="T18" fmla="*/ 7 w 210"/>
                <a:gd name="T19" fmla="*/ 34 h 160"/>
                <a:gd name="T20" fmla="*/ 9 w 210"/>
                <a:gd name="T21" fmla="*/ 36 h 160"/>
                <a:gd name="T22" fmla="*/ 11 w 210"/>
                <a:gd name="T23" fmla="*/ 37 h 160"/>
                <a:gd name="T24" fmla="*/ 11 w 210"/>
                <a:gd name="T25" fmla="*/ 37 h 160"/>
                <a:gd name="T26" fmla="*/ 16 w 210"/>
                <a:gd name="T27" fmla="*/ 40 h 160"/>
                <a:gd name="T28" fmla="*/ 19 w 210"/>
                <a:gd name="T29" fmla="*/ 41 h 160"/>
                <a:gd name="T30" fmla="*/ 21 w 210"/>
                <a:gd name="T31" fmla="*/ 41 h 160"/>
                <a:gd name="T32" fmla="*/ 22 w 210"/>
                <a:gd name="T33" fmla="*/ 40 h 160"/>
                <a:gd name="T34" fmla="*/ 23 w 210"/>
                <a:gd name="T35" fmla="*/ 39 h 160"/>
                <a:gd name="T36" fmla="*/ 23 w 210"/>
                <a:gd name="T37" fmla="*/ 38 h 160"/>
                <a:gd name="T38" fmla="*/ 23 w 210"/>
                <a:gd name="T39" fmla="*/ 37 h 160"/>
                <a:gd name="T40" fmla="*/ 23 w 210"/>
                <a:gd name="T41" fmla="*/ 37 h 160"/>
                <a:gd name="T42" fmla="*/ 26 w 210"/>
                <a:gd name="T43" fmla="*/ 37 h 160"/>
                <a:gd name="T44" fmla="*/ 29 w 210"/>
                <a:gd name="T45" fmla="*/ 37 h 160"/>
                <a:gd name="T46" fmla="*/ 31 w 210"/>
                <a:gd name="T47" fmla="*/ 36 h 160"/>
                <a:gd name="T48" fmla="*/ 31 w 210"/>
                <a:gd name="T49" fmla="*/ 36 h 160"/>
                <a:gd name="T50" fmla="*/ 34 w 210"/>
                <a:gd name="T51" fmla="*/ 35 h 160"/>
                <a:gd name="T52" fmla="*/ 38 w 210"/>
                <a:gd name="T53" fmla="*/ 35 h 160"/>
                <a:gd name="T54" fmla="*/ 39 w 210"/>
                <a:gd name="T55" fmla="*/ 34 h 160"/>
                <a:gd name="T56" fmla="*/ 40 w 210"/>
                <a:gd name="T57" fmla="*/ 34 h 160"/>
                <a:gd name="T58" fmla="*/ 41 w 210"/>
                <a:gd name="T59" fmla="*/ 33 h 160"/>
                <a:gd name="T60" fmla="*/ 42 w 210"/>
                <a:gd name="T61" fmla="*/ 32 h 160"/>
                <a:gd name="T62" fmla="*/ 42 w 210"/>
                <a:gd name="T63" fmla="*/ 32 h 160"/>
                <a:gd name="T64" fmla="*/ 41 w 210"/>
                <a:gd name="T65" fmla="*/ 28 h 160"/>
                <a:gd name="T66" fmla="*/ 40 w 210"/>
                <a:gd name="T67" fmla="*/ 22 h 160"/>
                <a:gd name="T68" fmla="*/ 38 w 210"/>
                <a:gd name="T69" fmla="*/ 14 h 160"/>
                <a:gd name="T70" fmla="*/ 38 w 210"/>
                <a:gd name="T71" fmla="*/ 14 h 160"/>
                <a:gd name="T72" fmla="*/ 43 w 210"/>
                <a:gd name="T73" fmla="*/ 18 h 160"/>
                <a:gd name="T74" fmla="*/ 48 w 210"/>
                <a:gd name="T75" fmla="*/ 22 h 160"/>
                <a:gd name="T76" fmla="*/ 50 w 210"/>
                <a:gd name="T77" fmla="*/ 23 h 160"/>
                <a:gd name="T78" fmla="*/ 51 w 210"/>
                <a:gd name="T79" fmla="*/ 23 h 160"/>
                <a:gd name="T80" fmla="*/ 51 w 210"/>
                <a:gd name="T81" fmla="*/ 23 h 160"/>
                <a:gd name="T82" fmla="*/ 51 w 210"/>
                <a:gd name="T83" fmla="*/ 23 h 160"/>
                <a:gd name="T84" fmla="*/ 52 w 210"/>
                <a:gd name="T85" fmla="*/ 22 h 160"/>
                <a:gd name="T86" fmla="*/ 52 w 210"/>
                <a:gd name="T87" fmla="*/ 19 h 160"/>
                <a:gd name="T88" fmla="*/ 51 w 210"/>
                <a:gd name="T89" fmla="*/ 17 h 160"/>
                <a:gd name="T90" fmla="*/ 48 w 210"/>
                <a:gd name="T91" fmla="*/ 13 h 160"/>
                <a:gd name="T92" fmla="*/ 44 w 210"/>
                <a:gd name="T93" fmla="*/ 10 h 160"/>
                <a:gd name="T94" fmla="*/ 38 w 210"/>
                <a:gd name="T95" fmla="*/ 5 h 160"/>
                <a:gd name="T96" fmla="*/ 30 w 210"/>
                <a:gd name="T97" fmla="*/ 0 h 160"/>
                <a:gd name="T98" fmla="*/ 0 w 210"/>
                <a:gd name="T99" fmla="*/ 6 h 16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10"/>
                <a:gd name="T151" fmla="*/ 0 h 160"/>
                <a:gd name="T152" fmla="*/ 210 w 210"/>
                <a:gd name="T153" fmla="*/ 160 h 16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10" h="160">
                  <a:moveTo>
                    <a:pt x="0" y="22"/>
                  </a:moveTo>
                  <a:lnTo>
                    <a:pt x="0" y="22"/>
                  </a:lnTo>
                  <a:lnTo>
                    <a:pt x="0" y="37"/>
                  </a:lnTo>
                  <a:lnTo>
                    <a:pt x="0" y="54"/>
                  </a:lnTo>
                  <a:lnTo>
                    <a:pt x="3" y="75"/>
                  </a:lnTo>
                  <a:lnTo>
                    <a:pt x="8" y="96"/>
                  </a:lnTo>
                  <a:lnTo>
                    <a:pt x="12" y="106"/>
                  </a:lnTo>
                  <a:lnTo>
                    <a:pt x="17" y="117"/>
                  </a:lnTo>
                  <a:lnTo>
                    <a:pt x="23" y="126"/>
                  </a:lnTo>
                  <a:lnTo>
                    <a:pt x="29" y="135"/>
                  </a:lnTo>
                  <a:lnTo>
                    <a:pt x="38" y="141"/>
                  </a:lnTo>
                  <a:lnTo>
                    <a:pt x="47" y="147"/>
                  </a:lnTo>
                  <a:lnTo>
                    <a:pt x="65" y="156"/>
                  </a:lnTo>
                  <a:lnTo>
                    <a:pt x="77" y="159"/>
                  </a:lnTo>
                  <a:lnTo>
                    <a:pt x="86" y="160"/>
                  </a:lnTo>
                  <a:lnTo>
                    <a:pt x="90" y="157"/>
                  </a:lnTo>
                  <a:lnTo>
                    <a:pt x="92" y="154"/>
                  </a:lnTo>
                  <a:lnTo>
                    <a:pt x="92" y="151"/>
                  </a:lnTo>
                  <a:lnTo>
                    <a:pt x="92" y="147"/>
                  </a:lnTo>
                  <a:lnTo>
                    <a:pt x="105" y="147"/>
                  </a:lnTo>
                  <a:lnTo>
                    <a:pt x="117" y="145"/>
                  </a:lnTo>
                  <a:lnTo>
                    <a:pt x="128" y="142"/>
                  </a:lnTo>
                  <a:lnTo>
                    <a:pt x="138" y="138"/>
                  </a:lnTo>
                  <a:lnTo>
                    <a:pt x="153" y="136"/>
                  </a:lnTo>
                  <a:lnTo>
                    <a:pt x="159" y="133"/>
                  </a:lnTo>
                  <a:lnTo>
                    <a:pt x="164" y="132"/>
                  </a:lnTo>
                  <a:lnTo>
                    <a:pt x="168" y="129"/>
                  </a:lnTo>
                  <a:lnTo>
                    <a:pt x="170" y="126"/>
                  </a:lnTo>
                  <a:lnTo>
                    <a:pt x="167" y="109"/>
                  </a:lnTo>
                  <a:lnTo>
                    <a:pt x="161" y="87"/>
                  </a:lnTo>
                  <a:lnTo>
                    <a:pt x="153" y="55"/>
                  </a:lnTo>
                  <a:lnTo>
                    <a:pt x="176" y="72"/>
                  </a:lnTo>
                  <a:lnTo>
                    <a:pt x="194" y="84"/>
                  </a:lnTo>
                  <a:lnTo>
                    <a:pt x="201" y="88"/>
                  </a:lnTo>
                  <a:lnTo>
                    <a:pt x="205" y="90"/>
                  </a:lnTo>
                  <a:lnTo>
                    <a:pt x="208" y="88"/>
                  </a:lnTo>
                  <a:lnTo>
                    <a:pt x="210" y="84"/>
                  </a:lnTo>
                  <a:lnTo>
                    <a:pt x="210" y="76"/>
                  </a:lnTo>
                  <a:lnTo>
                    <a:pt x="205" y="66"/>
                  </a:lnTo>
                  <a:lnTo>
                    <a:pt x="195" y="52"/>
                  </a:lnTo>
                  <a:lnTo>
                    <a:pt x="180" y="37"/>
                  </a:lnTo>
                  <a:lnTo>
                    <a:pt x="156" y="19"/>
                  </a:lnTo>
                  <a:lnTo>
                    <a:pt x="123" y="0"/>
                  </a:lnTo>
                  <a:lnTo>
                    <a:pt x="0" y="22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69" name="Line 34"/>
            <p:cNvSpPr>
              <a:spLocks noChangeShapeType="1"/>
            </p:cNvSpPr>
            <p:nvPr/>
          </p:nvSpPr>
          <p:spPr bwMode="auto">
            <a:xfrm>
              <a:off x="3055" y="1427"/>
              <a:ext cx="1" cy="1"/>
            </a:xfrm>
            <a:prstGeom prst="line">
              <a:avLst/>
            </a:prstGeom>
            <a:noFill/>
            <a:ln w="4763">
              <a:solidFill>
                <a:srgbClr val="FCD6A4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0" name="Freeform 35"/>
            <p:cNvSpPr>
              <a:spLocks/>
            </p:cNvSpPr>
            <p:nvPr/>
          </p:nvSpPr>
          <p:spPr bwMode="auto">
            <a:xfrm>
              <a:off x="2926" y="1410"/>
              <a:ext cx="144" cy="167"/>
            </a:xfrm>
            <a:custGeom>
              <a:avLst/>
              <a:gdLst>
                <a:gd name="T0" fmla="*/ 65 w 287"/>
                <a:gd name="T1" fmla="*/ 9 h 334"/>
                <a:gd name="T2" fmla="*/ 65 w 287"/>
                <a:gd name="T3" fmla="*/ 9 h 334"/>
                <a:gd name="T4" fmla="*/ 65 w 287"/>
                <a:gd name="T5" fmla="*/ 15 h 334"/>
                <a:gd name="T6" fmla="*/ 65 w 287"/>
                <a:gd name="T7" fmla="*/ 21 h 334"/>
                <a:gd name="T8" fmla="*/ 66 w 287"/>
                <a:gd name="T9" fmla="*/ 27 h 334"/>
                <a:gd name="T10" fmla="*/ 66 w 287"/>
                <a:gd name="T11" fmla="*/ 27 h 334"/>
                <a:gd name="T12" fmla="*/ 67 w 287"/>
                <a:gd name="T13" fmla="*/ 33 h 334"/>
                <a:gd name="T14" fmla="*/ 69 w 287"/>
                <a:gd name="T15" fmla="*/ 37 h 334"/>
                <a:gd name="T16" fmla="*/ 70 w 287"/>
                <a:gd name="T17" fmla="*/ 40 h 334"/>
                <a:gd name="T18" fmla="*/ 71 w 287"/>
                <a:gd name="T19" fmla="*/ 42 h 334"/>
                <a:gd name="T20" fmla="*/ 71 w 287"/>
                <a:gd name="T21" fmla="*/ 42 h 334"/>
                <a:gd name="T22" fmla="*/ 72 w 287"/>
                <a:gd name="T23" fmla="*/ 44 h 334"/>
                <a:gd name="T24" fmla="*/ 72 w 287"/>
                <a:gd name="T25" fmla="*/ 47 h 334"/>
                <a:gd name="T26" fmla="*/ 72 w 287"/>
                <a:gd name="T27" fmla="*/ 49 h 334"/>
                <a:gd name="T28" fmla="*/ 71 w 287"/>
                <a:gd name="T29" fmla="*/ 50 h 334"/>
                <a:gd name="T30" fmla="*/ 70 w 287"/>
                <a:gd name="T31" fmla="*/ 50 h 334"/>
                <a:gd name="T32" fmla="*/ 69 w 287"/>
                <a:gd name="T33" fmla="*/ 51 h 334"/>
                <a:gd name="T34" fmla="*/ 69 w 287"/>
                <a:gd name="T35" fmla="*/ 51 h 334"/>
                <a:gd name="T36" fmla="*/ 69 w 287"/>
                <a:gd name="T37" fmla="*/ 56 h 334"/>
                <a:gd name="T38" fmla="*/ 69 w 287"/>
                <a:gd name="T39" fmla="*/ 61 h 334"/>
                <a:gd name="T40" fmla="*/ 69 w 287"/>
                <a:gd name="T41" fmla="*/ 64 h 334"/>
                <a:gd name="T42" fmla="*/ 68 w 287"/>
                <a:gd name="T43" fmla="*/ 66 h 334"/>
                <a:gd name="T44" fmla="*/ 68 w 287"/>
                <a:gd name="T45" fmla="*/ 66 h 334"/>
                <a:gd name="T46" fmla="*/ 68 w 287"/>
                <a:gd name="T47" fmla="*/ 68 h 334"/>
                <a:gd name="T48" fmla="*/ 68 w 287"/>
                <a:gd name="T49" fmla="*/ 70 h 334"/>
                <a:gd name="T50" fmla="*/ 68 w 287"/>
                <a:gd name="T51" fmla="*/ 74 h 334"/>
                <a:gd name="T52" fmla="*/ 68 w 287"/>
                <a:gd name="T53" fmla="*/ 79 h 334"/>
                <a:gd name="T54" fmla="*/ 68 w 287"/>
                <a:gd name="T55" fmla="*/ 80 h 334"/>
                <a:gd name="T56" fmla="*/ 67 w 287"/>
                <a:gd name="T57" fmla="*/ 82 h 334"/>
                <a:gd name="T58" fmla="*/ 67 w 287"/>
                <a:gd name="T59" fmla="*/ 82 h 334"/>
                <a:gd name="T60" fmla="*/ 66 w 287"/>
                <a:gd name="T61" fmla="*/ 83 h 334"/>
                <a:gd name="T62" fmla="*/ 65 w 287"/>
                <a:gd name="T63" fmla="*/ 83 h 334"/>
                <a:gd name="T64" fmla="*/ 61 w 287"/>
                <a:gd name="T65" fmla="*/ 83 h 334"/>
                <a:gd name="T66" fmla="*/ 57 w 287"/>
                <a:gd name="T67" fmla="*/ 84 h 334"/>
                <a:gd name="T68" fmla="*/ 52 w 287"/>
                <a:gd name="T69" fmla="*/ 84 h 334"/>
                <a:gd name="T70" fmla="*/ 43 w 287"/>
                <a:gd name="T71" fmla="*/ 83 h 334"/>
                <a:gd name="T72" fmla="*/ 39 w 287"/>
                <a:gd name="T73" fmla="*/ 83 h 334"/>
                <a:gd name="T74" fmla="*/ 11 w 287"/>
                <a:gd name="T75" fmla="*/ 55 h 334"/>
                <a:gd name="T76" fmla="*/ 0 w 287"/>
                <a:gd name="T77" fmla="*/ 22 h 334"/>
                <a:gd name="T78" fmla="*/ 19 w 287"/>
                <a:gd name="T79" fmla="*/ 6 h 334"/>
                <a:gd name="T80" fmla="*/ 45 w 287"/>
                <a:gd name="T81" fmla="*/ 0 h 334"/>
                <a:gd name="T82" fmla="*/ 65 w 287"/>
                <a:gd name="T83" fmla="*/ 9 h 33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287"/>
                <a:gd name="T127" fmla="*/ 0 h 334"/>
                <a:gd name="T128" fmla="*/ 287 w 287"/>
                <a:gd name="T129" fmla="*/ 334 h 33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287" h="334">
                  <a:moveTo>
                    <a:pt x="257" y="33"/>
                  </a:moveTo>
                  <a:lnTo>
                    <a:pt x="257" y="33"/>
                  </a:lnTo>
                  <a:lnTo>
                    <a:pt x="258" y="61"/>
                  </a:lnTo>
                  <a:lnTo>
                    <a:pt x="260" y="87"/>
                  </a:lnTo>
                  <a:lnTo>
                    <a:pt x="263" y="111"/>
                  </a:lnTo>
                  <a:lnTo>
                    <a:pt x="267" y="129"/>
                  </a:lnTo>
                  <a:lnTo>
                    <a:pt x="273" y="145"/>
                  </a:lnTo>
                  <a:lnTo>
                    <a:pt x="279" y="157"/>
                  </a:lnTo>
                  <a:lnTo>
                    <a:pt x="282" y="166"/>
                  </a:lnTo>
                  <a:lnTo>
                    <a:pt x="285" y="177"/>
                  </a:lnTo>
                  <a:lnTo>
                    <a:pt x="287" y="190"/>
                  </a:lnTo>
                  <a:lnTo>
                    <a:pt x="285" y="196"/>
                  </a:lnTo>
                  <a:lnTo>
                    <a:pt x="284" y="201"/>
                  </a:lnTo>
                  <a:lnTo>
                    <a:pt x="279" y="203"/>
                  </a:lnTo>
                  <a:lnTo>
                    <a:pt x="273" y="205"/>
                  </a:lnTo>
                  <a:lnTo>
                    <a:pt x="275" y="227"/>
                  </a:lnTo>
                  <a:lnTo>
                    <a:pt x="275" y="247"/>
                  </a:lnTo>
                  <a:lnTo>
                    <a:pt x="273" y="256"/>
                  </a:lnTo>
                  <a:lnTo>
                    <a:pt x="270" y="263"/>
                  </a:lnTo>
                  <a:lnTo>
                    <a:pt x="269" y="269"/>
                  </a:lnTo>
                  <a:lnTo>
                    <a:pt x="269" y="278"/>
                  </a:lnTo>
                  <a:lnTo>
                    <a:pt x="269" y="296"/>
                  </a:lnTo>
                  <a:lnTo>
                    <a:pt x="270" y="313"/>
                  </a:lnTo>
                  <a:lnTo>
                    <a:pt x="269" y="320"/>
                  </a:lnTo>
                  <a:lnTo>
                    <a:pt x="266" y="326"/>
                  </a:lnTo>
                  <a:lnTo>
                    <a:pt x="263" y="329"/>
                  </a:lnTo>
                  <a:lnTo>
                    <a:pt x="257" y="331"/>
                  </a:lnTo>
                  <a:lnTo>
                    <a:pt x="243" y="332"/>
                  </a:lnTo>
                  <a:lnTo>
                    <a:pt x="226" y="334"/>
                  </a:lnTo>
                  <a:lnTo>
                    <a:pt x="205" y="334"/>
                  </a:lnTo>
                  <a:lnTo>
                    <a:pt x="169" y="331"/>
                  </a:lnTo>
                  <a:lnTo>
                    <a:pt x="154" y="329"/>
                  </a:lnTo>
                  <a:lnTo>
                    <a:pt x="41" y="221"/>
                  </a:lnTo>
                  <a:lnTo>
                    <a:pt x="0" y="88"/>
                  </a:lnTo>
                  <a:lnTo>
                    <a:pt x="74" y="27"/>
                  </a:lnTo>
                  <a:lnTo>
                    <a:pt x="178" y="0"/>
                  </a:lnTo>
                  <a:lnTo>
                    <a:pt x="257" y="33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1" name="Freeform 36"/>
            <p:cNvSpPr>
              <a:spLocks/>
            </p:cNvSpPr>
            <p:nvPr/>
          </p:nvSpPr>
          <p:spPr bwMode="auto">
            <a:xfrm>
              <a:off x="3036" y="1624"/>
              <a:ext cx="127" cy="86"/>
            </a:xfrm>
            <a:custGeom>
              <a:avLst/>
              <a:gdLst>
                <a:gd name="T0" fmla="*/ 60 w 254"/>
                <a:gd name="T1" fmla="*/ 19 h 172"/>
                <a:gd name="T2" fmla="*/ 60 w 254"/>
                <a:gd name="T3" fmla="*/ 19 h 172"/>
                <a:gd name="T4" fmla="*/ 54 w 254"/>
                <a:gd name="T5" fmla="*/ 17 h 172"/>
                <a:gd name="T6" fmla="*/ 49 w 254"/>
                <a:gd name="T7" fmla="*/ 14 h 172"/>
                <a:gd name="T8" fmla="*/ 47 w 254"/>
                <a:gd name="T9" fmla="*/ 13 h 172"/>
                <a:gd name="T10" fmla="*/ 45 w 254"/>
                <a:gd name="T11" fmla="*/ 12 h 172"/>
                <a:gd name="T12" fmla="*/ 45 w 254"/>
                <a:gd name="T13" fmla="*/ 12 h 172"/>
                <a:gd name="T14" fmla="*/ 28 w 254"/>
                <a:gd name="T15" fmla="*/ 1 h 172"/>
                <a:gd name="T16" fmla="*/ 17 w 254"/>
                <a:gd name="T17" fmla="*/ 0 h 172"/>
                <a:gd name="T18" fmla="*/ 17 w 254"/>
                <a:gd name="T19" fmla="*/ 0 h 172"/>
                <a:gd name="T20" fmla="*/ 9 w 254"/>
                <a:gd name="T21" fmla="*/ 6 h 172"/>
                <a:gd name="T22" fmla="*/ 3 w 254"/>
                <a:gd name="T23" fmla="*/ 11 h 172"/>
                <a:gd name="T24" fmla="*/ 2 w 254"/>
                <a:gd name="T25" fmla="*/ 13 h 172"/>
                <a:gd name="T26" fmla="*/ 0 w 254"/>
                <a:gd name="T27" fmla="*/ 15 h 172"/>
                <a:gd name="T28" fmla="*/ 0 w 254"/>
                <a:gd name="T29" fmla="*/ 15 h 172"/>
                <a:gd name="T30" fmla="*/ 0 w 254"/>
                <a:gd name="T31" fmla="*/ 17 h 172"/>
                <a:gd name="T32" fmla="*/ 1 w 254"/>
                <a:gd name="T33" fmla="*/ 18 h 172"/>
                <a:gd name="T34" fmla="*/ 3 w 254"/>
                <a:gd name="T35" fmla="*/ 20 h 172"/>
                <a:gd name="T36" fmla="*/ 5 w 254"/>
                <a:gd name="T37" fmla="*/ 22 h 172"/>
                <a:gd name="T38" fmla="*/ 6 w 254"/>
                <a:gd name="T39" fmla="*/ 22 h 172"/>
                <a:gd name="T40" fmla="*/ 6 w 254"/>
                <a:gd name="T41" fmla="*/ 22 h 172"/>
                <a:gd name="T42" fmla="*/ 6 w 254"/>
                <a:gd name="T43" fmla="*/ 23 h 172"/>
                <a:gd name="T44" fmla="*/ 6 w 254"/>
                <a:gd name="T45" fmla="*/ 25 h 172"/>
                <a:gd name="T46" fmla="*/ 6 w 254"/>
                <a:gd name="T47" fmla="*/ 27 h 172"/>
                <a:gd name="T48" fmla="*/ 7 w 254"/>
                <a:gd name="T49" fmla="*/ 28 h 172"/>
                <a:gd name="T50" fmla="*/ 8 w 254"/>
                <a:gd name="T51" fmla="*/ 29 h 172"/>
                <a:gd name="T52" fmla="*/ 9 w 254"/>
                <a:gd name="T53" fmla="*/ 30 h 172"/>
                <a:gd name="T54" fmla="*/ 9 w 254"/>
                <a:gd name="T55" fmla="*/ 30 h 172"/>
                <a:gd name="T56" fmla="*/ 12 w 254"/>
                <a:gd name="T57" fmla="*/ 31 h 172"/>
                <a:gd name="T58" fmla="*/ 14 w 254"/>
                <a:gd name="T59" fmla="*/ 34 h 172"/>
                <a:gd name="T60" fmla="*/ 15 w 254"/>
                <a:gd name="T61" fmla="*/ 34 h 172"/>
                <a:gd name="T62" fmla="*/ 16 w 254"/>
                <a:gd name="T63" fmla="*/ 35 h 172"/>
                <a:gd name="T64" fmla="*/ 17 w 254"/>
                <a:gd name="T65" fmla="*/ 34 h 172"/>
                <a:gd name="T66" fmla="*/ 18 w 254"/>
                <a:gd name="T67" fmla="*/ 34 h 172"/>
                <a:gd name="T68" fmla="*/ 18 w 254"/>
                <a:gd name="T69" fmla="*/ 34 h 172"/>
                <a:gd name="T70" fmla="*/ 19 w 254"/>
                <a:gd name="T71" fmla="*/ 30 h 172"/>
                <a:gd name="T72" fmla="*/ 20 w 254"/>
                <a:gd name="T73" fmla="*/ 28 h 172"/>
                <a:gd name="T74" fmla="*/ 21 w 254"/>
                <a:gd name="T75" fmla="*/ 28 h 172"/>
                <a:gd name="T76" fmla="*/ 22 w 254"/>
                <a:gd name="T77" fmla="*/ 27 h 172"/>
                <a:gd name="T78" fmla="*/ 23 w 254"/>
                <a:gd name="T79" fmla="*/ 27 h 172"/>
                <a:gd name="T80" fmla="*/ 24 w 254"/>
                <a:gd name="T81" fmla="*/ 27 h 172"/>
                <a:gd name="T82" fmla="*/ 24 w 254"/>
                <a:gd name="T83" fmla="*/ 27 h 172"/>
                <a:gd name="T84" fmla="*/ 28 w 254"/>
                <a:gd name="T85" fmla="*/ 29 h 172"/>
                <a:gd name="T86" fmla="*/ 35 w 254"/>
                <a:gd name="T87" fmla="*/ 31 h 172"/>
                <a:gd name="T88" fmla="*/ 35 w 254"/>
                <a:gd name="T89" fmla="*/ 31 h 172"/>
                <a:gd name="T90" fmla="*/ 40 w 254"/>
                <a:gd name="T91" fmla="*/ 33 h 172"/>
                <a:gd name="T92" fmla="*/ 45 w 254"/>
                <a:gd name="T93" fmla="*/ 34 h 172"/>
                <a:gd name="T94" fmla="*/ 49 w 254"/>
                <a:gd name="T95" fmla="*/ 36 h 172"/>
                <a:gd name="T96" fmla="*/ 64 w 254"/>
                <a:gd name="T97" fmla="*/ 43 h 172"/>
                <a:gd name="T98" fmla="*/ 64 w 254"/>
                <a:gd name="T99" fmla="*/ 43 h 172"/>
                <a:gd name="T100" fmla="*/ 64 w 254"/>
                <a:gd name="T101" fmla="*/ 41 h 172"/>
                <a:gd name="T102" fmla="*/ 64 w 254"/>
                <a:gd name="T103" fmla="*/ 36 h 172"/>
                <a:gd name="T104" fmla="*/ 64 w 254"/>
                <a:gd name="T105" fmla="*/ 32 h 172"/>
                <a:gd name="T106" fmla="*/ 63 w 254"/>
                <a:gd name="T107" fmla="*/ 28 h 172"/>
                <a:gd name="T108" fmla="*/ 62 w 254"/>
                <a:gd name="T109" fmla="*/ 23 h 172"/>
                <a:gd name="T110" fmla="*/ 60 w 254"/>
                <a:gd name="T111" fmla="*/ 19 h 172"/>
                <a:gd name="T112" fmla="*/ 60 w 254"/>
                <a:gd name="T113" fmla="*/ 19 h 17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54"/>
                <a:gd name="T172" fmla="*/ 0 h 172"/>
                <a:gd name="T173" fmla="*/ 254 w 254"/>
                <a:gd name="T174" fmla="*/ 172 h 17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54" h="172">
                  <a:moveTo>
                    <a:pt x="238" y="74"/>
                  </a:moveTo>
                  <a:lnTo>
                    <a:pt x="238" y="74"/>
                  </a:lnTo>
                  <a:lnTo>
                    <a:pt x="216" y="67"/>
                  </a:lnTo>
                  <a:lnTo>
                    <a:pt x="196" y="59"/>
                  </a:lnTo>
                  <a:lnTo>
                    <a:pt x="186" y="55"/>
                  </a:lnTo>
                  <a:lnTo>
                    <a:pt x="178" y="49"/>
                  </a:lnTo>
                  <a:lnTo>
                    <a:pt x="111" y="3"/>
                  </a:lnTo>
                  <a:lnTo>
                    <a:pt x="67" y="0"/>
                  </a:lnTo>
                  <a:lnTo>
                    <a:pt x="34" y="25"/>
                  </a:lnTo>
                  <a:lnTo>
                    <a:pt x="12" y="46"/>
                  </a:lnTo>
                  <a:lnTo>
                    <a:pt x="5" y="55"/>
                  </a:lnTo>
                  <a:lnTo>
                    <a:pt x="0" y="61"/>
                  </a:lnTo>
                  <a:lnTo>
                    <a:pt x="0" y="65"/>
                  </a:lnTo>
                  <a:lnTo>
                    <a:pt x="3" y="70"/>
                  </a:lnTo>
                  <a:lnTo>
                    <a:pt x="10" y="79"/>
                  </a:lnTo>
                  <a:lnTo>
                    <a:pt x="19" y="85"/>
                  </a:lnTo>
                  <a:lnTo>
                    <a:pt x="22" y="88"/>
                  </a:lnTo>
                  <a:lnTo>
                    <a:pt x="22" y="92"/>
                  </a:lnTo>
                  <a:lnTo>
                    <a:pt x="22" y="103"/>
                  </a:lnTo>
                  <a:lnTo>
                    <a:pt x="24" y="109"/>
                  </a:lnTo>
                  <a:lnTo>
                    <a:pt x="25" y="113"/>
                  </a:lnTo>
                  <a:lnTo>
                    <a:pt x="30" y="118"/>
                  </a:lnTo>
                  <a:lnTo>
                    <a:pt x="34" y="121"/>
                  </a:lnTo>
                  <a:lnTo>
                    <a:pt x="45" y="127"/>
                  </a:lnTo>
                  <a:lnTo>
                    <a:pt x="55" y="134"/>
                  </a:lnTo>
                  <a:lnTo>
                    <a:pt x="60" y="136"/>
                  </a:lnTo>
                  <a:lnTo>
                    <a:pt x="64" y="137"/>
                  </a:lnTo>
                  <a:lnTo>
                    <a:pt x="67" y="136"/>
                  </a:lnTo>
                  <a:lnTo>
                    <a:pt x="70" y="133"/>
                  </a:lnTo>
                  <a:lnTo>
                    <a:pt x="73" y="122"/>
                  </a:lnTo>
                  <a:lnTo>
                    <a:pt x="79" y="113"/>
                  </a:lnTo>
                  <a:lnTo>
                    <a:pt x="82" y="112"/>
                  </a:lnTo>
                  <a:lnTo>
                    <a:pt x="85" y="109"/>
                  </a:lnTo>
                  <a:lnTo>
                    <a:pt x="90" y="109"/>
                  </a:lnTo>
                  <a:lnTo>
                    <a:pt x="94" y="110"/>
                  </a:lnTo>
                  <a:lnTo>
                    <a:pt x="112" y="118"/>
                  </a:lnTo>
                  <a:lnTo>
                    <a:pt x="139" y="124"/>
                  </a:lnTo>
                  <a:lnTo>
                    <a:pt x="159" y="130"/>
                  </a:lnTo>
                  <a:lnTo>
                    <a:pt x="177" y="136"/>
                  </a:lnTo>
                  <a:lnTo>
                    <a:pt x="195" y="143"/>
                  </a:lnTo>
                  <a:lnTo>
                    <a:pt x="253" y="172"/>
                  </a:lnTo>
                  <a:lnTo>
                    <a:pt x="253" y="163"/>
                  </a:lnTo>
                  <a:lnTo>
                    <a:pt x="254" y="142"/>
                  </a:lnTo>
                  <a:lnTo>
                    <a:pt x="253" y="128"/>
                  </a:lnTo>
                  <a:lnTo>
                    <a:pt x="250" y="112"/>
                  </a:lnTo>
                  <a:lnTo>
                    <a:pt x="245" y="94"/>
                  </a:lnTo>
                  <a:lnTo>
                    <a:pt x="238" y="74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2" name="Freeform 37"/>
            <p:cNvSpPr>
              <a:spLocks/>
            </p:cNvSpPr>
            <p:nvPr/>
          </p:nvSpPr>
          <p:spPr bwMode="auto">
            <a:xfrm>
              <a:off x="2911" y="1392"/>
              <a:ext cx="147" cy="137"/>
            </a:xfrm>
            <a:custGeom>
              <a:avLst/>
              <a:gdLst>
                <a:gd name="T0" fmla="*/ 5 w 295"/>
                <a:gd name="T1" fmla="*/ 62 h 274"/>
                <a:gd name="T2" fmla="*/ 2 w 295"/>
                <a:gd name="T3" fmla="*/ 53 h 274"/>
                <a:gd name="T4" fmla="*/ 0 w 295"/>
                <a:gd name="T5" fmla="*/ 40 h 274"/>
                <a:gd name="T6" fmla="*/ 0 w 295"/>
                <a:gd name="T7" fmla="*/ 33 h 274"/>
                <a:gd name="T8" fmla="*/ 2 w 295"/>
                <a:gd name="T9" fmla="*/ 26 h 274"/>
                <a:gd name="T10" fmla="*/ 5 w 295"/>
                <a:gd name="T11" fmla="*/ 20 h 274"/>
                <a:gd name="T12" fmla="*/ 9 w 295"/>
                <a:gd name="T13" fmla="*/ 14 h 274"/>
                <a:gd name="T14" fmla="*/ 15 w 295"/>
                <a:gd name="T15" fmla="*/ 7 h 274"/>
                <a:gd name="T16" fmla="*/ 20 w 295"/>
                <a:gd name="T17" fmla="*/ 3 h 274"/>
                <a:gd name="T18" fmla="*/ 26 w 295"/>
                <a:gd name="T19" fmla="*/ 1 h 274"/>
                <a:gd name="T20" fmla="*/ 34 w 295"/>
                <a:gd name="T21" fmla="*/ 0 h 274"/>
                <a:gd name="T22" fmla="*/ 44 w 295"/>
                <a:gd name="T23" fmla="*/ 1 h 274"/>
                <a:gd name="T24" fmla="*/ 56 w 295"/>
                <a:gd name="T25" fmla="*/ 2 h 274"/>
                <a:gd name="T26" fmla="*/ 64 w 295"/>
                <a:gd name="T27" fmla="*/ 4 h 274"/>
                <a:gd name="T28" fmla="*/ 70 w 295"/>
                <a:gd name="T29" fmla="*/ 11 h 274"/>
                <a:gd name="T30" fmla="*/ 73 w 295"/>
                <a:gd name="T31" fmla="*/ 15 h 274"/>
                <a:gd name="T32" fmla="*/ 73 w 295"/>
                <a:gd name="T33" fmla="*/ 17 h 274"/>
                <a:gd name="T34" fmla="*/ 72 w 295"/>
                <a:gd name="T35" fmla="*/ 17 h 274"/>
                <a:gd name="T36" fmla="*/ 70 w 295"/>
                <a:gd name="T37" fmla="*/ 17 h 274"/>
                <a:gd name="T38" fmla="*/ 60 w 295"/>
                <a:gd name="T39" fmla="*/ 15 h 274"/>
                <a:gd name="T40" fmla="*/ 54 w 295"/>
                <a:gd name="T41" fmla="*/ 14 h 274"/>
                <a:gd name="T42" fmla="*/ 51 w 295"/>
                <a:gd name="T43" fmla="*/ 14 h 274"/>
                <a:gd name="T44" fmla="*/ 50 w 295"/>
                <a:gd name="T45" fmla="*/ 15 h 274"/>
                <a:gd name="T46" fmla="*/ 48 w 295"/>
                <a:gd name="T47" fmla="*/ 18 h 274"/>
                <a:gd name="T48" fmla="*/ 44 w 295"/>
                <a:gd name="T49" fmla="*/ 27 h 274"/>
                <a:gd name="T50" fmla="*/ 42 w 295"/>
                <a:gd name="T51" fmla="*/ 30 h 274"/>
                <a:gd name="T52" fmla="*/ 41 w 295"/>
                <a:gd name="T53" fmla="*/ 35 h 274"/>
                <a:gd name="T54" fmla="*/ 41 w 295"/>
                <a:gd name="T55" fmla="*/ 45 h 274"/>
                <a:gd name="T56" fmla="*/ 35 w 295"/>
                <a:gd name="T57" fmla="*/ 46 h 274"/>
                <a:gd name="T58" fmla="*/ 34 w 295"/>
                <a:gd name="T59" fmla="*/ 43 h 274"/>
                <a:gd name="T60" fmla="*/ 32 w 295"/>
                <a:gd name="T61" fmla="*/ 40 h 274"/>
                <a:gd name="T62" fmla="*/ 27 w 295"/>
                <a:gd name="T63" fmla="*/ 37 h 274"/>
                <a:gd name="T64" fmla="*/ 24 w 295"/>
                <a:gd name="T65" fmla="*/ 37 h 274"/>
                <a:gd name="T66" fmla="*/ 20 w 295"/>
                <a:gd name="T67" fmla="*/ 37 h 274"/>
                <a:gd name="T68" fmla="*/ 18 w 295"/>
                <a:gd name="T69" fmla="*/ 39 h 274"/>
                <a:gd name="T70" fmla="*/ 17 w 295"/>
                <a:gd name="T71" fmla="*/ 41 h 274"/>
                <a:gd name="T72" fmla="*/ 17 w 295"/>
                <a:gd name="T73" fmla="*/ 48 h 274"/>
                <a:gd name="T74" fmla="*/ 19 w 295"/>
                <a:gd name="T75" fmla="*/ 54 h 274"/>
                <a:gd name="T76" fmla="*/ 19 w 295"/>
                <a:gd name="T77" fmla="*/ 57 h 274"/>
                <a:gd name="T78" fmla="*/ 21 w 295"/>
                <a:gd name="T79" fmla="*/ 69 h 274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95"/>
                <a:gd name="T121" fmla="*/ 0 h 274"/>
                <a:gd name="T122" fmla="*/ 295 w 295"/>
                <a:gd name="T123" fmla="*/ 274 h 274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95" h="274">
                  <a:moveTo>
                    <a:pt x="21" y="250"/>
                  </a:moveTo>
                  <a:lnTo>
                    <a:pt x="21" y="250"/>
                  </a:lnTo>
                  <a:lnTo>
                    <a:pt x="14" y="233"/>
                  </a:lnTo>
                  <a:lnTo>
                    <a:pt x="8" y="213"/>
                  </a:lnTo>
                  <a:lnTo>
                    <a:pt x="3" y="188"/>
                  </a:lnTo>
                  <a:lnTo>
                    <a:pt x="0" y="161"/>
                  </a:lnTo>
                  <a:lnTo>
                    <a:pt x="0" y="146"/>
                  </a:lnTo>
                  <a:lnTo>
                    <a:pt x="0" y="132"/>
                  </a:lnTo>
                  <a:lnTo>
                    <a:pt x="3" y="117"/>
                  </a:lnTo>
                  <a:lnTo>
                    <a:pt x="8" y="104"/>
                  </a:lnTo>
                  <a:lnTo>
                    <a:pt x="14" y="92"/>
                  </a:lnTo>
                  <a:lnTo>
                    <a:pt x="21" y="80"/>
                  </a:lnTo>
                  <a:lnTo>
                    <a:pt x="38" y="57"/>
                  </a:lnTo>
                  <a:lnTo>
                    <a:pt x="54" y="38"/>
                  </a:lnTo>
                  <a:lnTo>
                    <a:pt x="63" y="29"/>
                  </a:lnTo>
                  <a:lnTo>
                    <a:pt x="72" y="21"/>
                  </a:lnTo>
                  <a:lnTo>
                    <a:pt x="82" y="15"/>
                  </a:lnTo>
                  <a:lnTo>
                    <a:pt x="94" y="9"/>
                  </a:lnTo>
                  <a:lnTo>
                    <a:pt x="106" y="5"/>
                  </a:lnTo>
                  <a:lnTo>
                    <a:pt x="121" y="2"/>
                  </a:lnTo>
                  <a:lnTo>
                    <a:pt x="138" y="0"/>
                  </a:lnTo>
                  <a:lnTo>
                    <a:pt x="156" y="0"/>
                  </a:lnTo>
                  <a:lnTo>
                    <a:pt x="177" y="2"/>
                  </a:lnTo>
                  <a:lnTo>
                    <a:pt x="201" y="6"/>
                  </a:lnTo>
                  <a:lnTo>
                    <a:pt x="226" y="11"/>
                  </a:lnTo>
                  <a:lnTo>
                    <a:pt x="256" y="18"/>
                  </a:lnTo>
                  <a:lnTo>
                    <a:pt x="265" y="26"/>
                  </a:lnTo>
                  <a:lnTo>
                    <a:pt x="281" y="44"/>
                  </a:lnTo>
                  <a:lnTo>
                    <a:pt x="289" y="53"/>
                  </a:lnTo>
                  <a:lnTo>
                    <a:pt x="293" y="62"/>
                  </a:lnTo>
                  <a:lnTo>
                    <a:pt x="295" y="65"/>
                  </a:lnTo>
                  <a:lnTo>
                    <a:pt x="295" y="68"/>
                  </a:lnTo>
                  <a:lnTo>
                    <a:pt x="292" y="69"/>
                  </a:lnTo>
                  <a:lnTo>
                    <a:pt x="289" y="71"/>
                  </a:lnTo>
                  <a:lnTo>
                    <a:pt x="280" y="71"/>
                  </a:lnTo>
                  <a:lnTo>
                    <a:pt x="268" y="69"/>
                  </a:lnTo>
                  <a:lnTo>
                    <a:pt x="243" y="62"/>
                  </a:lnTo>
                  <a:lnTo>
                    <a:pt x="229" y="59"/>
                  </a:lnTo>
                  <a:lnTo>
                    <a:pt x="217" y="57"/>
                  </a:lnTo>
                  <a:lnTo>
                    <a:pt x="208" y="57"/>
                  </a:lnTo>
                  <a:lnTo>
                    <a:pt x="204" y="59"/>
                  </a:lnTo>
                  <a:lnTo>
                    <a:pt x="201" y="60"/>
                  </a:lnTo>
                  <a:lnTo>
                    <a:pt x="196" y="65"/>
                  </a:lnTo>
                  <a:lnTo>
                    <a:pt x="192" y="72"/>
                  </a:lnTo>
                  <a:lnTo>
                    <a:pt x="183" y="90"/>
                  </a:lnTo>
                  <a:lnTo>
                    <a:pt x="177" y="108"/>
                  </a:lnTo>
                  <a:lnTo>
                    <a:pt x="171" y="123"/>
                  </a:lnTo>
                  <a:lnTo>
                    <a:pt x="168" y="131"/>
                  </a:lnTo>
                  <a:lnTo>
                    <a:pt x="166" y="140"/>
                  </a:lnTo>
                  <a:lnTo>
                    <a:pt x="165" y="159"/>
                  </a:lnTo>
                  <a:lnTo>
                    <a:pt x="165" y="182"/>
                  </a:lnTo>
                  <a:lnTo>
                    <a:pt x="142" y="185"/>
                  </a:lnTo>
                  <a:lnTo>
                    <a:pt x="141" y="179"/>
                  </a:lnTo>
                  <a:lnTo>
                    <a:pt x="139" y="174"/>
                  </a:lnTo>
                  <a:lnTo>
                    <a:pt x="135" y="168"/>
                  </a:lnTo>
                  <a:lnTo>
                    <a:pt x="129" y="161"/>
                  </a:lnTo>
                  <a:lnTo>
                    <a:pt x="120" y="155"/>
                  </a:lnTo>
                  <a:lnTo>
                    <a:pt x="109" y="150"/>
                  </a:lnTo>
                  <a:lnTo>
                    <a:pt x="96" y="149"/>
                  </a:lnTo>
                  <a:lnTo>
                    <a:pt x="88" y="149"/>
                  </a:lnTo>
                  <a:lnTo>
                    <a:pt x="82" y="150"/>
                  </a:lnTo>
                  <a:lnTo>
                    <a:pt x="78" y="153"/>
                  </a:lnTo>
                  <a:lnTo>
                    <a:pt x="75" y="158"/>
                  </a:lnTo>
                  <a:lnTo>
                    <a:pt x="72" y="162"/>
                  </a:lnTo>
                  <a:lnTo>
                    <a:pt x="70" y="167"/>
                  </a:lnTo>
                  <a:lnTo>
                    <a:pt x="69" y="179"/>
                  </a:lnTo>
                  <a:lnTo>
                    <a:pt x="70" y="192"/>
                  </a:lnTo>
                  <a:lnTo>
                    <a:pt x="72" y="203"/>
                  </a:lnTo>
                  <a:lnTo>
                    <a:pt x="76" y="218"/>
                  </a:lnTo>
                  <a:lnTo>
                    <a:pt x="78" y="230"/>
                  </a:lnTo>
                  <a:lnTo>
                    <a:pt x="82" y="249"/>
                  </a:lnTo>
                  <a:lnTo>
                    <a:pt x="85" y="274"/>
                  </a:lnTo>
                  <a:lnTo>
                    <a:pt x="21" y="25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73" name="Freeform 38"/>
            <p:cNvSpPr>
              <a:spLocks/>
            </p:cNvSpPr>
            <p:nvPr/>
          </p:nvSpPr>
          <p:spPr bwMode="auto">
            <a:xfrm>
              <a:off x="3142" y="1657"/>
              <a:ext cx="51" cy="68"/>
            </a:xfrm>
            <a:custGeom>
              <a:avLst/>
              <a:gdLst>
                <a:gd name="T0" fmla="*/ 0 w 103"/>
                <a:gd name="T1" fmla="*/ 1 h 135"/>
                <a:gd name="T2" fmla="*/ 0 w 103"/>
                <a:gd name="T3" fmla="*/ 1 h 135"/>
                <a:gd name="T4" fmla="*/ 1 w 103"/>
                <a:gd name="T5" fmla="*/ 1 h 135"/>
                <a:gd name="T6" fmla="*/ 4 w 103"/>
                <a:gd name="T7" fmla="*/ 0 h 135"/>
                <a:gd name="T8" fmla="*/ 5 w 103"/>
                <a:gd name="T9" fmla="*/ 0 h 135"/>
                <a:gd name="T10" fmla="*/ 7 w 103"/>
                <a:gd name="T11" fmla="*/ 1 h 135"/>
                <a:gd name="T12" fmla="*/ 10 w 103"/>
                <a:gd name="T13" fmla="*/ 1 h 135"/>
                <a:gd name="T14" fmla="*/ 11 w 103"/>
                <a:gd name="T15" fmla="*/ 3 h 135"/>
                <a:gd name="T16" fmla="*/ 11 w 103"/>
                <a:gd name="T17" fmla="*/ 3 h 135"/>
                <a:gd name="T18" fmla="*/ 13 w 103"/>
                <a:gd name="T19" fmla="*/ 4 h 135"/>
                <a:gd name="T20" fmla="*/ 16 w 103"/>
                <a:gd name="T21" fmla="*/ 7 h 135"/>
                <a:gd name="T22" fmla="*/ 18 w 103"/>
                <a:gd name="T23" fmla="*/ 10 h 135"/>
                <a:gd name="T24" fmla="*/ 21 w 103"/>
                <a:gd name="T25" fmla="*/ 14 h 135"/>
                <a:gd name="T26" fmla="*/ 23 w 103"/>
                <a:gd name="T27" fmla="*/ 18 h 135"/>
                <a:gd name="T28" fmla="*/ 25 w 103"/>
                <a:gd name="T29" fmla="*/ 22 h 135"/>
                <a:gd name="T30" fmla="*/ 25 w 103"/>
                <a:gd name="T31" fmla="*/ 25 h 135"/>
                <a:gd name="T32" fmla="*/ 25 w 103"/>
                <a:gd name="T33" fmla="*/ 27 h 135"/>
                <a:gd name="T34" fmla="*/ 25 w 103"/>
                <a:gd name="T35" fmla="*/ 28 h 135"/>
                <a:gd name="T36" fmla="*/ 25 w 103"/>
                <a:gd name="T37" fmla="*/ 28 h 135"/>
                <a:gd name="T38" fmla="*/ 25 w 103"/>
                <a:gd name="T39" fmla="*/ 30 h 135"/>
                <a:gd name="T40" fmla="*/ 24 w 103"/>
                <a:gd name="T41" fmla="*/ 31 h 135"/>
                <a:gd name="T42" fmla="*/ 23 w 103"/>
                <a:gd name="T43" fmla="*/ 32 h 135"/>
                <a:gd name="T44" fmla="*/ 22 w 103"/>
                <a:gd name="T45" fmla="*/ 33 h 135"/>
                <a:gd name="T46" fmla="*/ 19 w 103"/>
                <a:gd name="T47" fmla="*/ 34 h 135"/>
                <a:gd name="T48" fmla="*/ 17 w 103"/>
                <a:gd name="T49" fmla="*/ 34 h 135"/>
                <a:gd name="T50" fmla="*/ 14 w 103"/>
                <a:gd name="T51" fmla="*/ 34 h 135"/>
                <a:gd name="T52" fmla="*/ 12 w 103"/>
                <a:gd name="T53" fmla="*/ 34 h 135"/>
                <a:gd name="T54" fmla="*/ 10 w 103"/>
                <a:gd name="T55" fmla="*/ 34 h 135"/>
                <a:gd name="T56" fmla="*/ 10 w 103"/>
                <a:gd name="T57" fmla="*/ 34 h 135"/>
                <a:gd name="T58" fmla="*/ 10 w 103"/>
                <a:gd name="T59" fmla="*/ 30 h 135"/>
                <a:gd name="T60" fmla="*/ 10 w 103"/>
                <a:gd name="T61" fmla="*/ 25 h 135"/>
                <a:gd name="T62" fmla="*/ 10 w 103"/>
                <a:gd name="T63" fmla="*/ 19 h 135"/>
                <a:gd name="T64" fmla="*/ 10 w 103"/>
                <a:gd name="T65" fmla="*/ 16 h 135"/>
                <a:gd name="T66" fmla="*/ 10 w 103"/>
                <a:gd name="T67" fmla="*/ 14 h 135"/>
                <a:gd name="T68" fmla="*/ 8 w 103"/>
                <a:gd name="T69" fmla="*/ 11 h 135"/>
                <a:gd name="T70" fmla="*/ 8 w 103"/>
                <a:gd name="T71" fmla="*/ 8 h 135"/>
                <a:gd name="T72" fmla="*/ 6 w 103"/>
                <a:gd name="T73" fmla="*/ 6 h 135"/>
                <a:gd name="T74" fmla="*/ 4 w 103"/>
                <a:gd name="T75" fmla="*/ 4 h 135"/>
                <a:gd name="T76" fmla="*/ 2 w 103"/>
                <a:gd name="T77" fmla="*/ 2 h 135"/>
                <a:gd name="T78" fmla="*/ 0 w 103"/>
                <a:gd name="T79" fmla="*/ 1 h 135"/>
                <a:gd name="T80" fmla="*/ 0 w 103"/>
                <a:gd name="T81" fmla="*/ 1 h 13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03"/>
                <a:gd name="T124" fmla="*/ 0 h 135"/>
                <a:gd name="T125" fmla="*/ 103 w 103"/>
                <a:gd name="T126" fmla="*/ 135 h 13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03" h="135">
                  <a:moveTo>
                    <a:pt x="0" y="1"/>
                  </a:moveTo>
                  <a:lnTo>
                    <a:pt x="0" y="1"/>
                  </a:lnTo>
                  <a:lnTo>
                    <a:pt x="4" y="1"/>
                  </a:lnTo>
                  <a:lnTo>
                    <a:pt x="16" y="0"/>
                  </a:lnTo>
                  <a:lnTo>
                    <a:pt x="23" y="0"/>
                  </a:lnTo>
                  <a:lnTo>
                    <a:pt x="31" y="1"/>
                  </a:lnTo>
                  <a:lnTo>
                    <a:pt x="40" y="4"/>
                  </a:lnTo>
                  <a:lnTo>
                    <a:pt x="47" y="9"/>
                  </a:lnTo>
                  <a:lnTo>
                    <a:pt x="55" y="16"/>
                  </a:lnTo>
                  <a:lnTo>
                    <a:pt x="64" y="27"/>
                  </a:lnTo>
                  <a:lnTo>
                    <a:pt x="74" y="40"/>
                  </a:lnTo>
                  <a:lnTo>
                    <a:pt x="85" y="55"/>
                  </a:lnTo>
                  <a:lnTo>
                    <a:pt x="92" y="70"/>
                  </a:lnTo>
                  <a:lnTo>
                    <a:pt x="100" y="85"/>
                  </a:lnTo>
                  <a:lnTo>
                    <a:pt x="103" y="100"/>
                  </a:lnTo>
                  <a:lnTo>
                    <a:pt x="103" y="106"/>
                  </a:lnTo>
                  <a:lnTo>
                    <a:pt x="103" y="112"/>
                  </a:lnTo>
                  <a:lnTo>
                    <a:pt x="100" y="118"/>
                  </a:lnTo>
                  <a:lnTo>
                    <a:pt x="97" y="121"/>
                  </a:lnTo>
                  <a:lnTo>
                    <a:pt x="94" y="126"/>
                  </a:lnTo>
                  <a:lnTo>
                    <a:pt x="89" y="129"/>
                  </a:lnTo>
                  <a:lnTo>
                    <a:pt x="79" y="133"/>
                  </a:lnTo>
                  <a:lnTo>
                    <a:pt x="68" y="135"/>
                  </a:lnTo>
                  <a:lnTo>
                    <a:pt x="58" y="135"/>
                  </a:lnTo>
                  <a:lnTo>
                    <a:pt x="49" y="135"/>
                  </a:lnTo>
                  <a:lnTo>
                    <a:pt x="40" y="135"/>
                  </a:lnTo>
                  <a:lnTo>
                    <a:pt x="41" y="117"/>
                  </a:lnTo>
                  <a:lnTo>
                    <a:pt x="43" y="99"/>
                  </a:lnTo>
                  <a:lnTo>
                    <a:pt x="43" y="76"/>
                  </a:lnTo>
                  <a:lnTo>
                    <a:pt x="41" y="64"/>
                  </a:lnTo>
                  <a:lnTo>
                    <a:pt x="40" y="54"/>
                  </a:lnTo>
                  <a:lnTo>
                    <a:pt x="35" y="42"/>
                  </a:lnTo>
                  <a:lnTo>
                    <a:pt x="32" y="31"/>
                  </a:lnTo>
                  <a:lnTo>
                    <a:pt x="26" y="22"/>
                  </a:lnTo>
                  <a:lnTo>
                    <a:pt x="19" y="13"/>
                  </a:lnTo>
                  <a:lnTo>
                    <a:pt x="10" y="7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1470B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5" name="Group 39"/>
          <p:cNvGrpSpPr>
            <a:grpSpLocks/>
          </p:cNvGrpSpPr>
          <p:nvPr/>
        </p:nvGrpSpPr>
        <p:grpSpPr bwMode="auto">
          <a:xfrm>
            <a:off x="2997200" y="2924175"/>
            <a:ext cx="1249363" cy="3398838"/>
            <a:chOff x="3936" y="1327"/>
            <a:chExt cx="502" cy="1366"/>
          </a:xfrm>
        </p:grpSpPr>
        <p:sp>
          <p:nvSpPr>
            <p:cNvPr id="64548" name="Freeform 40"/>
            <p:cNvSpPr>
              <a:spLocks/>
            </p:cNvSpPr>
            <p:nvPr/>
          </p:nvSpPr>
          <p:spPr bwMode="auto">
            <a:xfrm>
              <a:off x="3936" y="1327"/>
              <a:ext cx="101" cy="140"/>
            </a:xfrm>
            <a:custGeom>
              <a:avLst/>
              <a:gdLst>
                <a:gd name="T0" fmla="*/ 51 w 202"/>
                <a:gd name="T1" fmla="*/ 59 h 280"/>
                <a:gd name="T2" fmla="*/ 43 w 202"/>
                <a:gd name="T3" fmla="*/ 54 h 280"/>
                <a:gd name="T4" fmla="*/ 40 w 202"/>
                <a:gd name="T5" fmla="*/ 51 h 280"/>
                <a:gd name="T6" fmla="*/ 39 w 202"/>
                <a:gd name="T7" fmla="*/ 49 h 280"/>
                <a:gd name="T8" fmla="*/ 38 w 202"/>
                <a:gd name="T9" fmla="*/ 36 h 280"/>
                <a:gd name="T10" fmla="*/ 37 w 202"/>
                <a:gd name="T11" fmla="*/ 21 h 280"/>
                <a:gd name="T12" fmla="*/ 37 w 202"/>
                <a:gd name="T13" fmla="*/ 19 h 280"/>
                <a:gd name="T14" fmla="*/ 31 w 202"/>
                <a:gd name="T15" fmla="*/ 9 h 280"/>
                <a:gd name="T16" fmla="*/ 27 w 202"/>
                <a:gd name="T17" fmla="*/ 3 h 280"/>
                <a:gd name="T18" fmla="*/ 24 w 202"/>
                <a:gd name="T19" fmla="*/ 1 h 280"/>
                <a:gd name="T20" fmla="*/ 21 w 202"/>
                <a:gd name="T21" fmla="*/ 1 h 280"/>
                <a:gd name="T22" fmla="*/ 15 w 202"/>
                <a:gd name="T23" fmla="*/ 0 h 280"/>
                <a:gd name="T24" fmla="*/ 12 w 202"/>
                <a:gd name="T25" fmla="*/ 1 h 280"/>
                <a:gd name="T26" fmla="*/ 12 w 202"/>
                <a:gd name="T27" fmla="*/ 2 h 280"/>
                <a:gd name="T28" fmla="*/ 13 w 202"/>
                <a:gd name="T29" fmla="*/ 6 h 280"/>
                <a:gd name="T30" fmla="*/ 15 w 202"/>
                <a:gd name="T31" fmla="*/ 8 h 280"/>
                <a:gd name="T32" fmla="*/ 17 w 202"/>
                <a:gd name="T33" fmla="*/ 14 h 280"/>
                <a:gd name="T34" fmla="*/ 17 w 202"/>
                <a:gd name="T35" fmla="*/ 22 h 280"/>
                <a:gd name="T36" fmla="*/ 17 w 202"/>
                <a:gd name="T37" fmla="*/ 27 h 280"/>
                <a:gd name="T38" fmla="*/ 18 w 202"/>
                <a:gd name="T39" fmla="*/ 36 h 280"/>
                <a:gd name="T40" fmla="*/ 16 w 202"/>
                <a:gd name="T41" fmla="*/ 40 h 280"/>
                <a:gd name="T42" fmla="*/ 15 w 202"/>
                <a:gd name="T43" fmla="*/ 40 h 280"/>
                <a:gd name="T44" fmla="*/ 14 w 202"/>
                <a:gd name="T45" fmla="*/ 40 h 280"/>
                <a:gd name="T46" fmla="*/ 11 w 202"/>
                <a:gd name="T47" fmla="*/ 37 h 280"/>
                <a:gd name="T48" fmla="*/ 4 w 202"/>
                <a:gd name="T49" fmla="*/ 29 h 280"/>
                <a:gd name="T50" fmla="*/ 1 w 202"/>
                <a:gd name="T51" fmla="*/ 28 h 280"/>
                <a:gd name="T52" fmla="*/ 1 w 202"/>
                <a:gd name="T53" fmla="*/ 28 h 280"/>
                <a:gd name="T54" fmla="*/ 0 w 202"/>
                <a:gd name="T55" fmla="*/ 30 h 280"/>
                <a:gd name="T56" fmla="*/ 1 w 202"/>
                <a:gd name="T57" fmla="*/ 34 h 280"/>
                <a:gd name="T58" fmla="*/ 6 w 202"/>
                <a:gd name="T59" fmla="*/ 44 h 280"/>
                <a:gd name="T60" fmla="*/ 7 w 202"/>
                <a:gd name="T61" fmla="*/ 46 h 280"/>
                <a:gd name="T62" fmla="*/ 13 w 202"/>
                <a:gd name="T63" fmla="*/ 51 h 280"/>
                <a:gd name="T64" fmla="*/ 18 w 202"/>
                <a:gd name="T65" fmla="*/ 54 h 280"/>
                <a:gd name="T66" fmla="*/ 19 w 202"/>
                <a:gd name="T67" fmla="*/ 54 h 280"/>
                <a:gd name="T68" fmla="*/ 23 w 202"/>
                <a:gd name="T69" fmla="*/ 55 h 280"/>
                <a:gd name="T70" fmla="*/ 28 w 202"/>
                <a:gd name="T71" fmla="*/ 57 h 280"/>
                <a:gd name="T72" fmla="*/ 30 w 202"/>
                <a:gd name="T73" fmla="*/ 60 h 280"/>
                <a:gd name="T74" fmla="*/ 40 w 202"/>
                <a:gd name="T75" fmla="*/ 70 h 28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02"/>
                <a:gd name="T115" fmla="*/ 0 h 280"/>
                <a:gd name="T116" fmla="*/ 202 w 202"/>
                <a:gd name="T117" fmla="*/ 280 h 28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02" h="280">
                  <a:moveTo>
                    <a:pt x="202" y="237"/>
                  </a:moveTo>
                  <a:lnTo>
                    <a:pt x="202" y="237"/>
                  </a:lnTo>
                  <a:lnTo>
                    <a:pt x="184" y="226"/>
                  </a:lnTo>
                  <a:lnTo>
                    <a:pt x="170" y="216"/>
                  </a:lnTo>
                  <a:lnTo>
                    <a:pt x="158" y="205"/>
                  </a:lnTo>
                  <a:lnTo>
                    <a:pt x="157" y="202"/>
                  </a:lnTo>
                  <a:lnTo>
                    <a:pt x="155" y="198"/>
                  </a:lnTo>
                  <a:lnTo>
                    <a:pt x="152" y="183"/>
                  </a:lnTo>
                  <a:lnTo>
                    <a:pt x="151" y="144"/>
                  </a:lnTo>
                  <a:lnTo>
                    <a:pt x="149" y="104"/>
                  </a:lnTo>
                  <a:lnTo>
                    <a:pt x="148" y="87"/>
                  </a:lnTo>
                  <a:lnTo>
                    <a:pt x="145" y="77"/>
                  </a:lnTo>
                  <a:lnTo>
                    <a:pt x="136" y="59"/>
                  </a:lnTo>
                  <a:lnTo>
                    <a:pt x="124" y="35"/>
                  </a:lnTo>
                  <a:lnTo>
                    <a:pt x="117" y="24"/>
                  </a:lnTo>
                  <a:lnTo>
                    <a:pt x="109" y="14"/>
                  </a:lnTo>
                  <a:lnTo>
                    <a:pt x="102" y="6"/>
                  </a:lnTo>
                  <a:lnTo>
                    <a:pt x="93" y="3"/>
                  </a:lnTo>
                  <a:lnTo>
                    <a:pt x="84" y="2"/>
                  </a:lnTo>
                  <a:lnTo>
                    <a:pt x="75" y="0"/>
                  </a:lnTo>
                  <a:lnTo>
                    <a:pt x="60" y="0"/>
                  </a:lnTo>
                  <a:lnTo>
                    <a:pt x="46" y="3"/>
                  </a:lnTo>
                  <a:lnTo>
                    <a:pt x="45" y="5"/>
                  </a:lnTo>
                  <a:lnTo>
                    <a:pt x="46" y="11"/>
                  </a:lnTo>
                  <a:lnTo>
                    <a:pt x="49" y="18"/>
                  </a:lnTo>
                  <a:lnTo>
                    <a:pt x="55" y="26"/>
                  </a:lnTo>
                  <a:lnTo>
                    <a:pt x="60" y="32"/>
                  </a:lnTo>
                  <a:lnTo>
                    <a:pt x="63" y="39"/>
                  </a:lnTo>
                  <a:lnTo>
                    <a:pt x="66" y="57"/>
                  </a:lnTo>
                  <a:lnTo>
                    <a:pt x="67" y="75"/>
                  </a:lnTo>
                  <a:lnTo>
                    <a:pt x="67" y="90"/>
                  </a:lnTo>
                  <a:lnTo>
                    <a:pt x="67" y="110"/>
                  </a:lnTo>
                  <a:lnTo>
                    <a:pt x="69" y="135"/>
                  </a:lnTo>
                  <a:lnTo>
                    <a:pt x="69" y="147"/>
                  </a:lnTo>
                  <a:lnTo>
                    <a:pt x="66" y="157"/>
                  </a:lnTo>
                  <a:lnTo>
                    <a:pt x="64" y="160"/>
                  </a:lnTo>
                  <a:lnTo>
                    <a:pt x="63" y="162"/>
                  </a:lnTo>
                  <a:lnTo>
                    <a:pt x="60" y="163"/>
                  </a:lnTo>
                  <a:lnTo>
                    <a:pt x="57" y="163"/>
                  </a:lnTo>
                  <a:lnTo>
                    <a:pt x="51" y="159"/>
                  </a:lnTo>
                  <a:lnTo>
                    <a:pt x="43" y="151"/>
                  </a:lnTo>
                  <a:lnTo>
                    <a:pt x="30" y="135"/>
                  </a:lnTo>
                  <a:lnTo>
                    <a:pt x="16" y="119"/>
                  </a:lnTo>
                  <a:lnTo>
                    <a:pt x="10" y="114"/>
                  </a:lnTo>
                  <a:lnTo>
                    <a:pt x="4" y="113"/>
                  </a:lnTo>
                  <a:lnTo>
                    <a:pt x="3" y="113"/>
                  </a:lnTo>
                  <a:lnTo>
                    <a:pt x="0" y="114"/>
                  </a:lnTo>
                  <a:lnTo>
                    <a:pt x="0" y="120"/>
                  </a:lnTo>
                  <a:lnTo>
                    <a:pt x="1" y="128"/>
                  </a:lnTo>
                  <a:lnTo>
                    <a:pt x="4" y="136"/>
                  </a:lnTo>
                  <a:lnTo>
                    <a:pt x="15" y="159"/>
                  </a:lnTo>
                  <a:lnTo>
                    <a:pt x="25" y="178"/>
                  </a:lnTo>
                  <a:lnTo>
                    <a:pt x="31" y="186"/>
                  </a:lnTo>
                  <a:lnTo>
                    <a:pt x="37" y="193"/>
                  </a:lnTo>
                  <a:lnTo>
                    <a:pt x="51" y="205"/>
                  </a:lnTo>
                  <a:lnTo>
                    <a:pt x="64" y="214"/>
                  </a:lnTo>
                  <a:lnTo>
                    <a:pt x="69" y="217"/>
                  </a:lnTo>
                  <a:lnTo>
                    <a:pt x="73" y="217"/>
                  </a:lnTo>
                  <a:lnTo>
                    <a:pt x="81" y="219"/>
                  </a:lnTo>
                  <a:lnTo>
                    <a:pt x="91" y="222"/>
                  </a:lnTo>
                  <a:lnTo>
                    <a:pt x="103" y="226"/>
                  </a:lnTo>
                  <a:lnTo>
                    <a:pt x="112" y="231"/>
                  </a:lnTo>
                  <a:lnTo>
                    <a:pt x="123" y="241"/>
                  </a:lnTo>
                  <a:lnTo>
                    <a:pt x="139" y="258"/>
                  </a:lnTo>
                  <a:lnTo>
                    <a:pt x="158" y="280"/>
                  </a:lnTo>
                  <a:lnTo>
                    <a:pt x="202" y="237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9" name="Freeform 41"/>
            <p:cNvSpPr>
              <a:spLocks/>
            </p:cNvSpPr>
            <p:nvPr/>
          </p:nvSpPr>
          <p:spPr bwMode="auto">
            <a:xfrm>
              <a:off x="4071" y="1611"/>
              <a:ext cx="253" cy="335"/>
            </a:xfrm>
            <a:custGeom>
              <a:avLst/>
              <a:gdLst>
                <a:gd name="T0" fmla="*/ 54 w 506"/>
                <a:gd name="T1" fmla="*/ 167 h 671"/>
                <a:gd name="T2" fmla="*/ 123 w 506"/>
                <a:gd name="T3" fmla="*/ 130 h 671"/>
                <a:gd name="T4" fmla="*/ 118 w 506"/>
                <a:gd name="T5" fmla="*/ 114 h 671"/>
                <a:gd name="T6" fmla="*/ 127 w 506"/>
                <a:gd name="T7" fmla="*/ 58 h 671"/>
                <a:gd name="T8" fmla="*/ 113 w 506"/>
                <a:gd name="T9" fmla="*/ 21 h 671"/>
                <a:gd name="T10" fmla="*/ 95 w 506"/>
                <a:gd name="T11" fmla="*/ 0 h 671"/>
                <a:gd name="T12" fmla="*/ 0 w 506"/>
                <a:gd name="T13" fmla="*/ 50 h 671"/>
                <a:gd name="T14" fmla="*/ 54 w 506"/>
                <a:gd name="T15" fmla="*/ 167 h 67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06"/>
                <a:gd name="T25" fmla="*/ 0 h 671"/>
                <a:gd name="T26" fmla="*/ 506 w 506"/>
                <a:gd name="T27" fmla="*/ 671 h 67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06" h="671">
                  <a:moveTo>
                    <a:pt x="213" y="671"/>
                  </a:moveTo>
                  <a:lnTo>
                    <a:pt x="491" y="521"/>
                  </a:lnTo>
                  <a:lnTo>
                    <a:pt x="470" y="457"/>
                  </a:lnTo>
                  <a:lnTo>
                    <a:pt x="506" y="232"/>
                  </a:lnTo>
                  <a:lnTo>
                    <a:pt x="451" y="85"/>
                  </a:lnTo>
                  <a:lnTo>
                    <a:pt x="377" y="0"/>
                  </a:lnTo>
                  <a:lnTo>
                    <a:pt x="0" y="202"/>
                  </a:lnTo>
                  <a:lnTo>
                    <a:pt x="213" y="671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0" name="Freeform 42"/>
            <p:cNvSpPr>
              <a:spLocks/>
            </p:cNvSpPr>
            <p:nvPr/>
          </p:nvSpPr>
          <p:spPr bwMode="auto">
            <a:xfrm>
              <a:off x="4054" y="2529"/>
              <a:ext cx="197" cy="107"/>
            </a:xfrm>
            <a:custGeom>
              <a:avLst/>
              <a:gdLst>
                <a:gd name="T0" fmla="*/ 90 w 393"/>
                <a:gd name="T1" fmla="*/ 51 h 216"/>
                <a:gd name="T2" fmla="*/ 91 w 393"/>
                <a:gd name="T3" fmla="*/ 42 h 216"/>
                <a:gd name="T4" fmla="*/ 92 w 393"/>
                <a:gd name="T5" fmla="*/ 35 h 216"/>
                <a:gd name="T6" fmla="*/ 94 w 393"/>
                <a:gd name="T7" fmla="*/ 30 h 216"/>
                <a:gd name="T8" fmla="*/ 96 w 393"/>
                <a:gd name="T9" fmla="*/ 28 h 216"/>
                <a:gd name="T10" fmla="*/ 98 w 393"/>
                <a:gd name="T11" fmla="*/ 22 h 216"/>
                <a:gd name="T12" fmla="*/ 98 w 393"/>
                <a:gd name="T13" fmla="*/ 16 h 216"/>
                <a:gd name="T14" fmla="*/ 97 w 393"/>
                <a:gd name="T15" fmla="*/ 11 h 216"/>
                <a:gd name="T16" fmla="*/ 95 w 393"/>
                <a:gd name="T17" fmla="*/ 7 h 216"/>
                <a:gd name="T18" fmla="*/ 90 w 393"/>
                <a:gd name="T19" fmla="*/ 2 h 216"/>
                <a:gd name="T20" fmla="*/ 40 w 393"/>
                <a:gd name="T21" fmla="*/ 33 h 216"/>
                <a:gd name="T22" fmla="*/ 29 w 393"/>
                <a:gd name="T23" fmla="*/ 37 h 216"/>
                <a:gd name="T24" fmla="*/ 15 w 393"/>
                <a:gd name="T25" fmla="*/ 41 h 216"/>
                <a:gd name="T26" fmla="*/ 11 w 393"/>
                <a:gd name="T27" fmla="*/ 42 h 216"/>
                <a:gd name="T28" fmla="*/ 1 w 393"/>
                <a:gd name="T29" fmla="*/ 43 h 216"/>
                <a:gd name="T30" fmla="*/ 0 w 393"/>
                <a:gd name="T31" fmla="*/ 44 h 216"/>
                <a:gd name="T32" fmla="*/ 0 w 393"/>
                <a:gd name="T33" fmla="*/ 45 h 216"/>
                <a:gd name="T34" fmla="*/ 2 w 393"/>
                <a:gd name="T35" fmla="*/ 47 h 216"/>
                <a:gd name="T36" fmla="*/ 7 w 393"/>
                <a:gd name="T37" fmla="*/ 50 h 216"/>
                <a:gd name="T38" fmla="*/ 14 w 393"/>
                <a:gd name="T39" fmla="*/ 51 h 216"/>
                <a:gd name="T40" fmla="*/ 24 w 393"/>
                <a:gd name="T41" fmla="*/ 53 h 216"/>
                <a:gd name="T42" fmla="*/ 33 w 393"/>
                <a:gd name="T43" fmla="*/ 53 h 216"/>
                <a:gd name="T44" fmla="*/ 44 w 393"/>
                <a:gd name="T45" fmla="*/ 53 h 216"/>
                <a:gd name="T46" fmla="*/ 50 w 393"/>
                <a:gd name="T47" fmla="*/ 52 h 216"/>
                <a:gd name="T48" fmla="*/ 52 w 393"/>
                <a:gd name="T49" fmla="*/ 50 h 216"/>
                <a:gd name="T50" fmla="*/ 59 w 393"/>
                <a:gd name="T51" fmla="*/ 44 h 216"/>
                <a:gd name="T52" fmla="*/ 73 w 393"/>
                <a:gd name="T53" fmla="*/ 33 h 216"/>
                <a:gd name="T54" fmla="*/ 79 w 393"/>
                <a:gd name="T55" fmla="*/ 30 h 216"/>
                <a:gd name="T56" fmla="*/ 82 w 393"/>
                <a:gd name="T57" fmla="*/ 29 h 216"/>
                <a:gd name="T58" fmla="*/ 84 w 393"/>
                <a:gd name="T59" fmla="*/ 29 h 216"/>
                <a:gd name="T60" fmla="*/ 86 w 393"/>
                <a:gd name="T61" fmla="*/ 31 h 216"/>
                <a:gd name="T62" fmla="*/ 87 w 393"/>
                <a:gd name="T63" fmla="*/ 34 h 216"/>
                <a:gd name="T64" fmla="*/ 87 w 393"/>
                <a:gd name="T65" fmla="*/ 41 h 216"/>
                <a:gd name="T66" fmla="*/ 87 w 393"/>
                <a:gd name="T67" fmla="*/ 51 h 21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93"/>
                <a:gd name="T103" fmla="*/ 0 h 216"/>
                <a:gd name="T104" fmla="*/ 393 w 393"/>
                <a:gd name="T105" fmla="*/ 216 h 21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93" h="216">
                  <a:moveTo>
                    <a:pt x="360" y="205"/>
                  </a:moveTo>
                  <a:lnTo>
                    <a:pt x="360" y="205"/>
                  </a:lnTo>
                  <a:lnTo>
                    <a:pt x="360" y="195"/>
                  </a:lnTo>
                  <a:lnTo>
                    <a:pt x="362" y="171"/>
                  </a:lnTo>
                  <a:lnTo>
                    <a:pt x="365" y="157"/>
                  </a:lnTo>
                  <a:lnTo>
                    <a:pt x="366" y="144"/>
                  </a:lnTo>
                  <a:lnTo>
                    <a:pt x="371" y="132"/>
                  </a:lnTo>
                  <a:lnTo>
                    <a:pt x="375" y="123"/>
                  </a:lnTo>
                  <a:lnTo>
                    <a:pt x="381" y="116"/>
                  </a:lnTo>
                  <a:lnTo>
                    <a:pt x="387" y="104"/>
                  </a:lnTo>
                  <a:lnTo>
                    <a:pt x="392" y="90"/>
                  </a:lnTo>
                  <a:lnTo>
                    <a:pt x="393" y="74"/>
                  </a:lnTo>
                  <a:lnTo>
                    <a:pt x="392" y="65"/>
                  </a:lnTo>
                  <a:lnTo>
                    <a:pt x="390" y="56"/>
                  </a:lnTo>
                  <a:lnTo>
                    <a:pt x="387" y="47"/>
                  </a:lnTo>
                  <a:lnTo>
                    <a:pt x="383" y="38"/>
                  </a:lnTo>
                  <a:lnTo>
                    <a:pt x="377" y="29"/>
                  </a:lnTo>
                  <a:lnTo>
                    <a:pt x="369" y="18"/>
                  </a:lnTo>
                  <a:lnTo>
                    <a:pt x="360" y="9"/>
                  </a:lnTo>
                  <a:lnTo>
                    <a:pt x="348" y="0"/>
                  </a:lnTo>
                  <a:lnTo>
                    <a:pt x="160" y="134"/>
                  </a:lnTo>
                  <a:lnTo>
                    <a:pt x="114" y="150"/>
                  </a:lnTo>
                  <a:lnTo>
                    <a:pt x="75" y="162"/>
                  </a:lnTo>
                  <a:lnTo>
                    <a:pt x="57" y="168"/>
                  </a:lnTo>
                  <a:lnTo>
                    <a:pt x="43" y="169"/>
                  </a:lnTo>
                  <a:lnTo>
                    <a:pt x="7" y="172"/>
                  </a:lnTo>
                  <a:lnTo>
                    <a:pt x="4" y="174"/>
                  </a:lnTo>
                  <a:lnTo>
                    <a:pt x="1" y="175"/>
                  </a:lnTo>
                  <a:lnTo>
                    <a:pt x="0" y="178"/>
                  </a:lnTo>
                  <a:lnTo>
                    <a:pt x="0" y="181"/>
                  </a:lnTo>
                  <a:lnTo>
                    <a:pt x="1" y="186"/>
                  </a:lnTo>
                  <a:lnTo>
                    <a:pt x="7" y="192"/>
                  </a:lnTo>
                  <a:lnTo>
                    <a:pt x="15" y="196"/>
                  </a:lnTo>
                  <a:lnTo>
                    <a:pt x="25" y="201"/>
                  </a:lnTo>
                  <a:lnTo>
                    <a:pt x="39" y="205"/>
                  </a:lnTo>
                  <a:lnTo>
                    <a:pt x="54" y="208"/>
                  </a:lnTo>
                  <a:lnTo>
                    <a:pt x="73" y="211"/>
                  </a:lnTo>
                  <a:lnTo>
                    <a:pt x="93" y="213"/>
                  </a:lnTo>
                  <a:lnTo>
                    <a:pt x="131" y="214"/>
                  </a:lnTo>
                  <a:lnTo>
                    <a:pt x="163" y="216"/>
                  </a:lnTo>
                  <a:lnTo>
                    <a:pt x="175" y="216"/>
                  </a:lnTo>
                  <a:lnTo>
                    <a:pt x="187" y="213"/>
                  </a:lnTo>
                  <a:lnTo>
                    <a:pt x="197" y="210"/>
                  </a:lnTo>
                  <a:lnTo>
                    <a:pt x="208" y="204"/>
                  </a:lnTo>
                  <a:lnTo>
                    <a:pt x="220" y="193"/>
                  </a:lnTo>
                  <a:lnTo>
                    <a:pt x="236" y="180"/>
                  </a:lnTo>
                  <a:lnTo>
                    <a:pt x="272" y="150"/>
                  </a:lnTo>
                  <a:lnTo>
                    <a:pt x="290" y="135"/>
                  </a:lnTo>
                  <a:lnTo>
                    <a:pt x="307" y="125"/>
                  </a:lnTo>
                  <a:lnTo>
                    <a:pt x="314" y="122"/>
                  </a:lnTo>
                  <a:lnTo>
                    <a:pt x="322" y="119"/>
                  </a:lnTo>
                  <a:lnTo>
                    <a:pt x="328" y="119"/>
                  </a:lnTo>
                  <a:lnTo>
                    <a:pt x="333" y="119"/>
                  </a:lnTo>
                  <a:lnTo>
                    <a:pt x="338" y="122"/>
                  </a:lnTo>
                  <a:lnTo>
                    <a:pt x="341" y="126"/>
                  </a:lnTo>
                  <a:lnTo>
                    <a:pt x="344" y="132"/>
                  </a:lnTo>
                  <a:lnTo>
                    <a:pt x="345" y="138"/>
                  </a:lnTo>
                  <a:lnTo>
                    <a:pt x="348" y="151"/>
                  </a:lnTo>
                  <a:lnTo>
                    <a:pt x="348" y="166"/>
                  </a:lnTo>
                  <a:lnTo>
                    <a:pt x="347" y="193"/>
                  </a:lnTo>
                  <a:lnTo>
                    <a:pt x="345" y="205"/>
                  </a:lnTo>
                  <a:lnTo>
                    <a:pt x="360" y="205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1" name="Freeform 43"/>
            <p:cNvSpPr>
              <a:spLocks/>
            </p:cNvSpPr>
            <p:nvPr/>
          </p:nvSpPr>
          <p:spPr bwMode="auto">
            <a:xfrm>
              <a:off x="4277" y="2568"/>
              <a:ext cx="107" cy="125"/>
            </a:xfrm>
            <a:custGeom>
              <a:avLst/>
              <a:gdLst>
                <a:gd name="T0" fmla="*/ 46 w 214"/>
                <a:gd name="T1" fmla="*/ 0 h 250"/>
                <a:gd name="T2" fmla="*/ 46 w 214"/>
                <a:gd name="T3" fmla="*/ 0 h 250"/>
                <a:gd name="T4" fmla="*/ 47 w 214"/>
                <a:gd name="T5" fmla="*/ 1 h 250"/>
                <a:gd name="T6" fmla="*/ 50 w 214"/>
                <a:gd name="T7" fmla="*/ 4 h 250"/>
                <a:gd name="T8" fmla="*/ 51 w 214"/>
                <a:gd name="T9" fmla="*/ 6 h 250"/>
                <a:gd name="T10" fmla="*/ 52 w 214"/>
                <a:gd name="T11" fmla="*/ 9 h 250"/>
                <a:gd name="T12" fmla="*/ 53 w 214"/>
                <a:gd name="T13" fmla="*/ 11 h 250"/>
                <a:gd name="T14" fmla="*/ 53 w 214"/>
                <a:gd name="T15" fmla="*/ 14 h 250"/>
                <a:gd name="T16" fmla="*/ 53 w 214"/>
                <a:gd name="T17" fmla="*/ 14 h 250"/>
                <a:gd name="T18" fmla="*/ 54 w 214"/>
                <a:gd name="T19" fmla="*/ 17 h 250"/>
                <a:gd name="T20" fmla="*/ 53 w 214"/>
                <a:gd name="T21" fmla="*/ 19 h 250"/>
                <a:gd name="T22" fmla="*/ 52 w 214"/>
                <a:gd name="T23" fmla="*/ 22 h 250"/>
                <a:gd name="T24" fmla="*/ 52 w 214"/>
                <a:gd name="T25" fmla="*/ 24 h 250"/>
                <a:gd name="T26" fmla="*/ 50 w 214"/>
                <a:gd name="T27" fmla="*/ 29 h 250"/>
                <a:gd name="T28" fmla="*/ 49 w 214"/>
                <a:gd name="T29" fmla="*/ 31 h 250"/>
                <a:gd name="T30" fmla="*/ 49 w 214"/>
                <a:gd name="T31" fmla="*/ 32 h 250"/>
                <a:gd name="T32" fmla="*/ 49 w 214"/>
                <a:gd name="T33" fmla="*/ 32 h 250"/>
                <a:gd name="T34" fmla="*/ 49 w 214"/>
                <a:gd name="T35" fmla="*/ 37 h 250"/>
                <a:gd name="T36" fmla="*/ 50 w 214"/>
                <a:gd name="T37" fmla="*/ 42 h 250"/>
                <a:gd name="T38" fmla="*/ 52 w 214"/>
                <a:gd name="T39" fmla="*/ 47 h 250"/>
                <a:gd name="T40" fmla="*/ 47 w 214"/>
                <a:gd name="T41" fmla="*/ 48 h 250"/>
                <a:gd name="T42" fmla="*/ 46 w 214"/>
                <a:gd name="T43" fmla="*/ 42 h 250"/>
                <a:gd name="T44" fmla="*/ 46 w 214"/>
                <a:gd name="T45" fmla="*/ 42 h 250"/>
                <a:gd name="T46" fmla="*/ 46 w 214"/>
                <a:gd name="T47" fmla="*/ 43 h 250"/>
                <a:gd name="T48" fmla="*/ 44 w 214"/>
                <a:gd name="T49" fmla="*/ 46 h 250"/>
                <a:gd name="T50" fmla="*/ 44 w 214"/>
                <a:gd name="T51" fmla="*/ 48 h 250"/>
                <a:gd name="T52" fmla="*/ 43 w 214"/>
                <a:gd name="T53" fmla="*/ 50 h 250"/>
                <a:gd name="T54" fmla="*/ 42 w 214"/>
                <a:gd name="T55" fmla="*/ 51 h 250"/>
                <a:gd name="T56" fmla="*/ 40 w 214"/>
                <a:gd name="T57" fmla="*/ 52 h 250"/>
                <a:gd name="T58" fmla="*/ 40 w 214"/>
                <a:gd name="T59" fmla="*/ 52 h 250"/>
                <a:gd name="T60" fmla="*/ 35 w 214"/>
                <a:gd name="T61" fmla="*/ 55 h 250"/>
                <a:gd name="T62" fmla="*/ 26 w 214"/>
                <a:gd name="T63" fmla="*/ 58 h 250"/>
                <a:gd name="T64" fmla="*/ 22 w 214"/>
                <a:gd name="T65" fmla="*/ 60 h 250"/>
                <a:gd name="T66" fmla="*/ 17 w 214"/>
                <a:gd name="T67" fmla="*/ 62 h 250"/>
                <a:gd name="T68" fmla="*/ 13 w 214"/>
                <a:gd name="T69" fmla="*/ 63 h 250"/>
                <a:gd name="T70" fmla="*/ 11 w 214"/>
                <a:gd name="T71" fmla="*/ 63 h 250"/>
                <a:gd name="T72" fmla="*/ 9 w 214"/>
                <a:gd name="T73" fmla="*/ 63 h 250"/>
                <a:gd name="T74" fmla="*/ 9 w 214"/>
                <a:gd name="T75" fmla="*/ 63 h 250"/>
                <a:gd name="T76" fmla="*/ 4 w 214"/>
                <a:gd name="T77" fmla="*/ 62 h 250"/>
                <a:gd name="T78" fmla="*/ 1 w 214"/>
                <a:gd name="T79" fmla="*/ 61 h 250"/>
                <a:gd name="T80" fmla="*/ 1 w 214"/>
                <a:gd name="T81" fmla="*/ 61 h 250"/>
                <a:gd name="T82" fmla="*/ 0 w 214"/>
                <a:gd name="T83" fmla="*/ 60 h 250"/>
                <a:gd name="T84" fmla="*/ 0 w 214"/>
                <a:gd name="T85" fmla="*/ 59 h 250"/>
                <a:gd name="T86" fmla="*/ 0 w 214"/>
                <a:gd name="T87" fmla="*/ 58 h 250"/>
                <a:gd name="T88" fmla="*/ 0 w 214"/>
                <a:gd name="T89" fmla="*/ 58 h 250"/>
                <a:gd name="T90" fmla="*/ 1 w 214"/>
                <a:gd name="T91" fmla="*/ 56 h 250"/>
                <a:gd name="T92" fmla="*/ 3 w 214"/>
                <a:gd name="T93" fmla="*/ 53 h 250"/>
                <a:gd name="T94" fmla="*/ 7 w 214"/>
                <a:gd name="T95" fmla="*/ 45 h 250"/>
                <a:gd name="T96" fmla="*/ 13 w 214"/>
                <a:gd name="T97" fmla="*/ 35 h 250"/>
                <a:gd name="T98" fmla="*/ 46 w 214"/>
                <a:gd name="T99" fmla="*/ 0 h 25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14"/>
                <a:gd name="T151" fmla="*/ 0 h 250"/>
                <a:gd name="T152" fmla="*/ 214 w 214"/>
                <a:gd name="T153" fmla="*/ 250 h 25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14" h="250">
                  <a:moveTo>
                    <a:pt x="184" y="0"/>
                  </a:moveTo>
                  <a:lnTo>
                    <a:pt x="184" y="0"/>
                  </a:lnTo>
                  <a:lnTo>
                    <a:pt x="188" y="4"/>
                  </a:lnTo>
                  <a:lnTo>
                    <a:pt x="197" y="16"/>
                  </a:lnTo>
                  <a:lnTo>
                    <a:pt x="202" y="24"/>
                  </a:lnTo>
                  <a:lnTo>
                    <a:pt x="206" y="33"/>
                  </a:lnTo>
                  <a:lnTo>
                    <a:pt x="211" y="43"/>
                  </a:lnTo>
                  <a:lnTo>
                    <a:pt x="212" y="55"/>
                  </a:lnTo>
                  <a:lnTo>
                    <a:pt x="214" y="65"/>
                  </a:lnTo>
                  <a:lnTo>
                    <a:pt x="211" y="76"/>
                  </a:lnTo>
                  <a:lnTo>
                    <a:pt x="208" y="86"/>
                  </a:lnTo>
                  <a:lnTo>
                    <a:pt x="205" y="95"/>
                  </a:lnTo>
                  <a:lnTo>
                    <a:pt x="197" y="113"/>
                  </a:lnTo>
                  <a:lnTo>
                    <a:pt x="194" y="121"/>
                  </a:lnTo>
                  <a:lnTo>
                    <a:pt x="193" y="128"/>
                  </a:lnTo>
                  <a:lnTo>
                    <a:pt x="196" y="146"/>
                  </a:lnTo>
                  <a:lnTo>
                    <a:pt x="199" y="166"/>
                  </a:lnTo>
                  <a:lnTo>
                    <a:pt x="205" y="185"/>
                  </a:lnTo>
                  <a:lnTo>
                    <a:pt x="187" y="190"/>
                  </a:lnTo>
                  <a:lnTo>
                    <a:pt x="182" y="166"/>
                  </a:lnTo>
                  <a:lnTo>
                    <a:pt x="181" y="172"/>
                  </a:lnTo>
                  <a:lnTo>
                    <a:pt x="176" y="184"/>
                  </a:lnTo>
                  <a:lnTo>
                    <a:pt x="173" y="191"/>
                  </a:lnTo>
                  <a:lnTo>
                    <a:pt x="170" y="199"/>
                  </a:lnTo>
                  <a:lnTo>
                    <a:pt x="166" y="203"/>
                  </a:lnTo>
                  <a:lnTo>
                    <a:pt x="160" y="208"/>
                  </a:lnTo>
                  <a:lnTo>
                    <a:pt x="139" y="217"/>
                  </a:lnTo>
                  <a:lnTo>
                    <a:pt x="103" y="232"/>
                  </a:lnTo>
                  <a:lnTo>
                    <a:pt x="85" y="239"/>
                  </a:lnTo>
                  <a:lnTo>
                    <a:pt x="66" y="245"/>
                  </a:lnTo>
                  <a:lnTo>
                    <a:pt x="49" y="250"/>
                  </a:lnTo>
                  <a:lnTo>
                    <a:pt x="42" y="250"/>
                  </a:lnTo>
                  <a:lnTo>
                    <a:pt x="36" y="250"/>
                  </a:lnTo>
                  <a:lnTo>
                    <a:pt x="16" y="247"/>
                  </a:lnTo>
                  <a:lnTo>
                    <a:pt x="4" y="244"/>
                  </a:lnTo>
                  <a:lnTo>
                    <a:pt x="1" y="242"/>
                  </a:lnTo>
                  <a:lnTo>
                    <a:pt x="0" y="239"/>
                  </a:lnTo>
                  <a:lnTo>
                    <a:pt x="0" y="235"/>
                  </a:lnTo>
                  <a:lnTo>
                    <a:pt x="0" y="230"/>
                  </a:lnTo>
                  <a:lnTo>
                    <a:pt x="4" y="223"/>
                  </a:lnTo>
                  <a:lnTo>
                    <a:pt x="10" y="211"/>
                  </a:lnTo>
                  <a:lnTo>
                    <a:pt x="28" y="179"/>
                  </a:lnTo>
                  <a:lnTo>
                    <a:pt x="54" y="139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2" name="Freeform 44"/>
            <p:cNvSpPr>
              <a:spLocks/>
            </p:cNvSpPr>
            <p:nvPr/>
          </p:nvSpPr>
          <p:spPr bwMode="auto">
            <a:xfrm>
              <a:off x="4282" y="2323"/>
              <a:ext cx="93" cy="331"/>
            </a:xfrm>
            <a:custGeom>
              <a:avLst/>
              <a:gdLst>
                <a:gd name="T0" fmla="*/ 42 w 186"/>
                <a:gd name="T1" fmla="*/ 0 h 663"/>
                <a:gd name="T2" fmla="*/ 44 w 186"/>
                <a:gd name="T3" fmla="*/ 10 h 663"/>
                <a:gd name="T4" fmla="*/ 45 w 186"/>
                <a:gd name="T5" fmla="*/ 26 h 663"/>
                <a:gd name="T6" fmla="*/ 45 w 186"/>
                <a:gd name="T7" fmla="*/ 49 h 663"/>
                <a:gd name="T8" fmla="*/ 44 w 186"/>
                <a:gd name="T9" fmla="*/ 62 h 663"/>
                <a:gd name="T10" fmla="*/ 42 w 186"/>
                <a:gd name="T11" fmla="*/ 76 h 663"/>
                <a:gd name="T12" fmla="*/ 40 w 186"/>
                <a:gd name="T13" fmla="*/ 96 h 663"/>
                <a:gd name="T14" fmla="*/ 41 w 186"/>
                <a:gd name="T15" fmla="*/ 110 h 663"/>
                <a:gd name="T16" fmla="*/ 44 w 186"/>
                <a:gd name="T17" fmla="*/ 120 h 663"/>
                <a:gd name="T18" fmla="*/ 47 w 186"/>
                <a:gd name="T19" fmla="*/ 125 h 663"/>
                <a:gd name="T20" fmla="*/ 42 w 186"/>
                <a:gd name="T21" fmla="*/ 138 h 663"/>
                <a:gd name="T22" fmla="*/ 41 w 186"/>
                <a:gd name="T23" fmla="*/ 144 h 663"/>
                <a:gd name="T24" fmla="*/ 41 w 186"/>
                <a:gd name="T25" fmla="*/ 148 h 663"/>
                <a:gd name="T26" fmla="*/ 39 w 186"/>
                <a:gd name="T27" fmla="*/ 154 h 663"/>
                <a:gd name="T28" fmla="*/ 36 w 186"/>
                <a:gd name="T29" fmla="*/ 159 h 663"/>
                <a:gd name="T30" fmla="*/ 33 w 186"/>
                <a:gd name="T31" fmla="*/ 161 h 663"/>
                <a:gd name="T32" fmla="*/ 28 w 186"/>
                <a:gd name="T33" fmla="*/ 163 h 663"/>
                <a:gd name="T34" fmla="*/ 23 w 186"/>
                <a:gd name="T35" fmla="*/ 164 h 663"/>
                <a:gd name="T36" fmla="*/ 21 w 186"/>
                <a:gd name="T37" fmla="*/ 165 h 663"/>
                <a:gd name="T38" fmla="*/ 13 w 186"/>
                <a:gd name="T39" fmla="*/ 165 h 663"/>
                <a:gd name="T40" fmla="*/ 9 w 186"/>
                <a:gd name="T41" fmla="*/ 165 h 663"/>
                <a:gd name="T42" fmla="*/ 7 w 186"/>
                <a:gd name="T43" fmla="*/ 164 h 663"/>
                <a:gd name="T44" fmla="*/ 6 w 186"/>
                <a:gd name="T45" fmla="*/ 162 h 663"/>
                <a:gd name="T46" fmla="*/ 8 w 186"/>
                <a:gd name="T47" fmla="*/ 159 h 663"/>
                <a:gd name="T48" fmla="*/ 14 w 186"/>
                <a:gd name="T49" fmla="*/ 138 h 663"/>
                <a:gd name="T50" fmla="*/ 15 w 186"/>
                <a:gd name="T51" fmla="*/ 128 h 663"/>
                <a:gd name="T52" fmla="*/ 17 w 186"/>
                <a:gd name="T53" fmla="*/ 116 h 663"/>
                <a:gd name="T54" fmla="*/ 17 w 186"/>
                <a:gd name="T55" fmla="*/ 101 h 663"/>
                <a:gd name="T56" fmla="*/ 15 w 186"/>
                <a:gd name="T57" fmla="*/ 83 h 663"/>
                <a:gd name="T58" fmla="*/ 12 w 186"/>
                <a:gd name="T59" fmla="*/ 65 h 663"/>
                <a:gd name="T60" fmla="*/ 10 w 186"/>
                <a:gd name="T61" fmla="*/ 55 h 663"/>
                <a:gd name="T62" fmla="*/ 3 w 186"/>
                <a:gd name="T63" fmla="*/ 24 h 663"/>
                <a:gd name="T64" fmla="*/ 0 w 186"/>
                <a:gd name="T65" fmla="*/ 1 h 66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86"/>
                <a:gd name="T100" fmla="*/ 0 h 663"/>
                <a:gd name="T101" fmla="*/ 186 w 186"/>
                <a:gd name="T102" fmla="*/ 663 h 66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86" h="663">
                  <a:moveTo>
                    <a:pt x="166" y="0"/>
                  </a:moveTo>
                  <a:lnTo>
                    <a:pt x="166" y="0"/>
                  </a:lnTo>
                  <a:lnTo>
                    <a:pt x="169" y="18"/>
                  </a:lnTo>
                  <a:lnTo>
                    <a:pt x="174" y="40"/>
                  </a:lnTo>
                  <a:lnTo>
                    <a:pt x="177" y="68"/>
                  </a:lnTo>
                  <a:lnTo>
                    <a:pt x="180" y="106"/>
                  </a:lnTo>
                  <a:lnTo>
                    <a:pt x="181" y="149"/>
                  </a:lnTo>
                  <a:lnTo>
                    <a:pt x="178" y="197"/>
                  </a:lnTo>
                  <a:lnTo>
                    <a:pt x="177" y="224"/>
                  </a:lnTo>
                  <a:lnTo>
                    <a:pt x="174" y="251"/>
                  </a:lnTo>
                  <a:lnTo>
                    <a:pt x="168" y="304"/>
                  </a:lnTo>
                  <a:lnTo>
                    <a:pt x="163" y="347"/>
                  </a:lnTo>
                  <a:lnTo>
                    <a:pt x="160" y="384"/>
                  </a:lnTo>
                  <a:lnTo>
                    <a:pt x="160" y="416"/>
                  </a:lnTo>
                  <a:lnTo>
                    <a:pt x="163" y="441"/>
                  </a:lnTo>
                  <a:lnTo>
                    <a:pt x="168" y="464"/>
                  </a:lnTo>
                  <a:lnTo>
                    <a:pt x="175" y="482"/>
                  </a:lnTo>
                  <a:lnTo>
                    <a:pt x="186" y="500"/>
                  </a:lnTo>
                  <a:lnTo>
                    <a:pt x="175" y="527"/>
                  </a:lnTo>
                  <a:lnTo>
                    <a:pt x="168" y="552"/>
                  </a:lnTo>
                  <a:lnTo>
                    <a:pt x="165" y="565"/>
                  </a:lnTo>
                  <a:lnTo>
                    <a:pt x="163" y="579"/>
                  </a:lnTo>
                  <a:lnTo>
                    <a:pt x="163" y="592"/>
                  </a:lnTo>
                  <a:lnTo>
                    <a:pt x="160" y="606"/>
                  </a:lnTo>
                  <a:lnTo>
                    <a:pt x="154" y="618"/>
                  </a:lnTo>
                  <a:lnTo>
                    <a:pt x="148" y="631"/>
                  </a:lnTo>
                  <a:lnTo>
                    <a:pt x="142" y="636"/>
                  </a:lnTo>
                  <a:lnTo>
                    <a:pt x="138" y="642"/>
                  </a:lnTo>
                  <a:lnTo>
                    <a:pt x="130" y="646"/>
                  </a:lnTo>
                  <a:lnTo>
                    <a:pt x="123" y="651"/>
                  </a:lnTo>
                  <a:lnTo>
                    <a:pt x="114" y="654"/>
                  </a:lnTo>
                  <a:lnTo>
                    <a:pt x="105" y="657"/>
                  </a:lnTo>
                  <a:lnTo>
                    <a:pt x="94" y="658"/>
                  </a:lnTo>
                  <a:lnTo>
                    <a:pt x="83" y="660"/>
                  </a:lnTo>
                  <a:lnTo>
                    <a:pt x="72" y="661"/>
                  </a:lnTo>
                  <a:lnTo>
                    <a:pt x="53" y="663"/>
                  </a:lnTo>
                  <a:lnTo>
                    <a:pt x="42" y="663"/>
                  </a:lnTo>
                  <a:lnTo>
                    <a:pt x="33" y="661"/>
                  </a:lnTo>
                  <a:lnTo>
                    <a:pt x="30" y="660"/>
                  </a:lnTo>
                  <a:lnTo>
                    <a:pt x="29" y="658"/>
                  </a:lnTo>
                  <a:lnTo>
                    <a:pt x="27" y="655"/>
                  </a:lnTo>
                  <a:lnTo>
                    <a:pt x="27" y="651"/>
                  </a:lnTo>
                  <a:lnTo>
                    <a:pt x="32" y="636"/>
                  </a:lnTo>
                  <a:lnTo>
                    <a:pt x="44" y="600"/>
                  </a:lnTo>
                  <a:lnTo>
                    <a:pt x="56" y="553"/>
                  </a:lnTo>
                  <a:lnTo>
                    <a:pt x="60" y="533"/>
                  </a:lnTo>
                  <a:lnTo>
                    <a:pt x="63" y="513"/>
                  </a:lnTo>
                  <a:lnTo>
                    <a:pt x="65" y="467"/>
                  </a:lnTo>
                  <a:lnTo>
                    <a:pt x="66" y="438"/>
                  </a:lnTo>
                  <a:lnTo>
                    <a:pt x="66" y="405"/>
                  </a:lnTo>
                  <a:lnTo>
                    <a:pt x="65" y="371"/>
                  </a:lnTo>
                  <a:lnTo>
                    <a:pt x="60" y="333"/>
                  </a:lnTo>
                  <a:lnTo>
                    <a:pt x="56" y="298"/>
                  </a:lnTo>
                  <a:lnTo>
                    <a:pt x="47" y="262"/>
                  </a:lnTo>
                  <a:lnTo>
                    <a:pt x="38" y="223"/>
                  </a:lnTo>
                  <a:lnTo>
                    <a:pt x="29" y="181"/>
                  </a:lnTo>
                  <a:lnTo>
                    <a:pt x="14" y="97"/>
                  </a:lnTo>
                  <a:lnTo>
                    <a:pt x="3" y="33"/>
                  </a:lnTo>
                  <a:lnTo>
                    <a:pt x="0" y="6"/>
                  </a:lnTo>
                  <a:lnTo>
                    <a:pt x="166" y="0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3" name="Freeform 45"/>
            <p:cNvSpPr>
              <a:spLocks/>
            </p:cNvSpPr>
            <p:nvPr/>
          </p:nvSpPr>
          <p:spPr bwMode="auto">
            <a:xfrm>
              <a:off x="4126" y="2316"/>
              <a:ext cx="133" cy="288"/>
            </a:xfrm>
            <a:custGeom>
              <a:avLst/>
              <a:gdLst>
                <a:gd name="T0" fmla="*/ 22 w 267"/>
                <a:gd name="T1" fmla="*/ 0 h 576"/>
                <a:gd name="T2" fmla="*/ 22 w 267"/>
                <a:gd name="T3" fmla="*/ 0 h 576"/>
                <a:gd name="T4" fmla="*/ 23 w 267"/>
                <a:gd name="T5" fmla="*/ 36 h 576"/>
                <a:gd name="T6" fmla="*/ 24 w 267"/>
                <a:gd name="T7" fmla="*/ 64 h 576"/>
                <a:gd name="T8" fmla="*/ 25 w 267"/>
                <a:gd name="T9" fmla="*/ 83 h 576"/>
                <a:gd name="T10" fmla="*/ 25 w 267"/>
                <a:gd name="T11" fmla="*/ 83 h 576"/>
                <a:gd name="T12" fmla="*/ 26 w 267"/>
                <a:gd name="T13" fmla="*/ 89 h 576"/>
                <a:gd name="T14" fmla="*/ 25 w 267"/>
                <a:gd name="T15" fmla="*/ 95 h 576"/>
                <a:gd name="T16" fmla="*/ 25 w 267"/>
                <a:gd name="T17" fmla="*/ 100 h 576"/>
                <a:gd name="T18" fmla="*/ 24 w 267"/>
                <a:gd name="T19" fmla="*/ 104 h 576"/>
                <a:gd name="T20" fmla="*/ 23 w 267"/>
                <a:gd name="T21" fmla="*/ 107 h 576"/>
                <a:gd name="T22" fmla="*/ 21 w 267"/>
                <a:gd name="T23" fmla="*/ 111 h 576"/>
                <a:gd name="T24" fmla="*/ 20 w 267"/>
                <a:gd name="T25" fmla="*/ 113 h 576"/>
                <a:gd name="T26" fmla="*/ 18 w 267"/>
                <a:gd name="T27" fmla="*/ 116 h 576"/>
                <a:gd name="T28" fmla="*/ 18 w 267"/>
                <a:gd name="T29" fmla="*/ 116 h 576"/>
                <a:gd name="T30" fmla="*/ 13 w 267"/>
                <a:gd name="T31" fmla="*/ 122 h 576"/>
                <a:gd name="T32" fmla="*/ 7 w 267"/>
                <a:gd name="T33" fmla="*/ 131 h 576"/>
                <a:gd name="T34" fmla="*/ 0 w 267"/>
                <a:gd name="T35" fmla="*/ 143 h 576"/>
                <a:gd name="T36" fmla="*/ 0 w 267"/>
                <a:gd name="T37" fmla="*/ 143 h 576"/>
                <a:gd name="T38" fmla="*/ 0 w 267"/>
                <a:gd name="T39" fmla="*/ 143 h 576"/>
                <a:gd name="T40" fmla="*/ 3 w 267"/>
                <a:gd name="T41" fmla="*/ 144 h 576"/>
                <a:gd name="T42" fmla="*/ 5 w 267"/>
                <a:gd name="T43" fmla="*/ 144 h 576"/>
                <a:gd name="T44" fmla="*/ 8 w 267"/>
                <a:gd name="T45" fmla="*/ 144 h 576"/>
                <a:gd name="T46" fmla="*/ 11 w 267"/>
                <a:gd name="T47" fmla="*/ 144 h 576"/>
                <a:gd name="T48" fmla="*/ 14 w 267"/>
                <a:gd name="T49" fmla="*/ 143 h 576"/>
                <a:gd name="T50" fmla="*/ 14 w 267"/>
                <a:gd name="T51" fmla="*/ 143 h 576"/>
                <a:gd name="T52" fmla="*/ 16 w 267"/>
                <a:gd name="T53" fmla="*/ 143 h 576"/>
                <a:gd name="T54" fmla="*/ 18 w 267"/>
                <a:gd name="T55" fmla="*/ 141 h 576"/>
                <a:gd name="T56" fmla="*/ 22 w 267"/>
                <a:gd name="T57" fmla="*/ 138 h 576"/>
                <a:gd name="T58" fmla="*/ 27 w 267"/>
                <a:gd name="T59" fmla="*/ 134 h 576"/>
                <a:gd name="T60" fmla="*/ 32 w 267"/>
                <a:gd name="T61" fmla="*/ 129 h 576"/>
                <a:gd name="T62" fmla="*/ 37 w 267"/>
                <a:gd name="T63" fmla="*/ 123 h 576"/>
                <a:gd name="T64" fmla="*/ 42 w 267"/>
                <a:gd name="T65" fmla="*/ 118 h 576"/>
                <a:gd name="T66" fmla="*/ 48 w 267"/>
                <a:gd name="T67" fmla="*/ 113 h 576"/>
                <a:gd name="T68" fmla="*/ 51 w 267"/>
                <a:gd name="T69" fmla="*/ 110 h 576"/>
                <a:gd name="T70" fmla="*/ 54 w 267"/>
                <a:gd name="T71" fmla="*/ 109 h 576"/>
                <a:gd name="T72" fmla="*/ 54 w 267"/>
                <a:gd name="T73" fmla="*/ 109 h 576"/>
                <a:gd name="T74" fmla="*/ 53 w 267"/>
                <a:gd name="T75" fmla="*/ 106 h 576"/>
                <a:gd name="T76" fmla="*/ 52 w 267"/>
                <a:gd name="T77" fmla="*/ 104 h 576"/>
                <a:gd name="T78" fmla="*/ 52 w 267"/>
                <a:gd name="T79" fmla="*/ 101 h 576"/>
                <a:gd name="T80" fmla="*/ 51 w 267"/>
                <a:gd name="T81" fmla="*/ 97 h 576"/>
                <a:gd name="T82" fmla="*/ 51 w 267"/>
                <a:gd name="T83" fmla="*/ 92 h 576"/>
                <a:gd name="T84" fmla="*/ 52 w 267"/>
                <a:gd name="T85" fmla="*/ 86 h 576"/>
                <a:gd name="T86" fmla="*/ 53 w 267"/>
                <a:gd name="T87" fmla="*/ 80 h 576"/>
                <a:gd name="T88" fmla="*/ 53 w 267"/>
                <a:gd name="T89" fmla="*/ 80 h 576"/>
                <a:gd name="T90" fmla="*/ 57 w 267"/>
                <a:gd name="T91" fmla="*/ 65 h 576"/>
                <a:gd name="T92" fmla="*/ 61 w 267"/>
                <a:gd name="T93" fmla="*/ 48 h 576"/>
                <a:gd name="T94" fmla="*/ 64 w 267"/>
                <a:gd name="T95" fmla="*/ 35 h 576"/>
                <a:gd name="T96" fmla="*/ 66 w 267"/>
                <a:gd name="T97" fmla="*/ 29 h 576"/>
                <a:gd name="T98" fmla="*/ 66 w 267"/>
                <a:gd name="T99" fmla="*/ 25 h 576"/>
                <a:gd name="T100" fmla="*/ 66 w 267"/>
                <a:gd name="T101" fmla="*/ 25 h 576"/>
                <a:gd name="T102" fmla="*/ 66 w 267"/>
                <a:gd name="T103" fmla="*/ 20 h 576"/>
                <a:gd name="T104" fmla="*/ 66 w 267"/>
                <a:gd name="T105" fmla="*/ 15 h 576"/>
                <a:gd name="T106" fmla="*/ 65 w 267"/>
                <a:gd name="T107" fmla="*/ 10 h 576"/>
                <a:gd name="T108" fmla="*/ 22 w 267"/>
                <a:gd name="T109" fmla="*/ 0 h 57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267"/>
                <a:gd name="T166" fmla="*/ 0 h 576"/>
                <a:gd name="T167" fmla="*/ 267 w 267"/>
                <a:gd name="T168" fmla="*/ 576 h 57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267" h="576">
                  <a:moveTo>
                    <a:pt x="90" y="0"/>
                  </a:moveTo>
                  <a:lnTo>
                    <a:pt x="90" y="0"/>
                  </a:lnTo>
                  <a:lnTo>
                    <a:pt x="95" y="144"/>
                  </a:lnTo>
                  <a:lnTo>
                    <a:pt x="98" y="256"/>
                  </a:lnTo>
                  <a:lnTo>
                    <a:pt x="102" y="335"/>
                  </a:lnTo>
                  <a:lnTo>
                    <a:pt x="104" y="359"/>
                  </a:lnTo>
                  <a:lnTo>
                    <a:pt x="102" y="380"/>
                  </a:lnTo>
                  <a:lnTo>
                    <a:pt x="101" y="400"/>
                  </a:lnTo>
                  <a:lnTo>
                    <a:pt x="96" y="416"/>
                  </a:lnTo>
                  <a:lnTo>
                    <a:pt x="92" y="431"/>
                  </a:lnTo>
                  <a:lnTo>
                    <a:pt x="86" y="445"/>
                  </a:lnTo>
                  <a:lnTo>
                    <a:pt x="80" y="455"/>
                  </a:lnTo>
                  <a:lnTo>
                    <a:pt x="74" y="464"/>
                  </a:lnTo>
                  <a:lnTo>
                    <a:pt x="54" y="490"/>
                  </a:lnTo>
                  <a:lnTo>
                    <a:pt x="30" y="524"/>
                  </a:lnTo>
                  <a:lnTo>
                    <a:pt x="0" y="569"/>
                  </a:lnTo>
                  <a:lnTo>
                    <a:pt x="3" y="572"/>
                  </a:lnTo>
                  <a:lnTo>
                    <a:pt x="14" y="575"/>
                  </a:lnTo>
                  <a:lnTo>
                    <a:pt x="21" y="576"/>
                  </a:lnTo>
                  <a:lnTo>
                    <a:pt x="32" y="576"/>
                  </a:lnTo>
                  <a:lnTo>
                    <a:pt x="44" y="575"/>
                  </a:lnTo>
                  <a:lnTo>
                    <a:pt x="57" y="572"/>
                  </a:lnTo>
                  <a:lnTo>
                    <a:pt x="65" y="569"/>
                  </a:lnTo>
                  <a:lnTo>
                    <a:pt x="74" y="564"/>
                  </a:lnTo>
                  <a:lnTo>
                    <a:pt x="90" y="551"/>
                  </a:lnTo>
                  <a:lnTo>
                    <a:pt x="110" y="533"/>
                  </a:lnTo>
                  <a:lnTo>
                    <a:pt x="129" y="514"/>
                  </a:lnTo>
                  <a:lnTo>
                    <a:pt x="149" y="493"/>
                  </a:lnTo>
                  <a:lnTo>
                    <a:pt x="170" y="472"/>
                  </a:lnTo>
                  <a:lnTo>
                    <a:pt x="192" y="452"/>
                  </a:lnTo>
                  <a:lnTo>
                    <a:pt x="204" y="443"/>
                  </a:lnTo>
                  <a:lnTo>
                    <a:pt x="216" y="436"/>
                  </a:lnTo>
                  <a:lnTo>
                    <a:pt x="213" y="427"/>
                  </a:lnTo>
                  <a:lnTo>
                    <a:pt x="211" y="418"/>
                  </a:lnTo>
                  <a:lnTo>
                    <a:pt x="208" y="406"/>
                  </a:lnTo>
                  <a:lnTo>
                    <a:pt x="207" y="389"/>
                  </a:lnTo>
                  <a:lnTo>
                    <a:pt x="207" y="370"/>
                  </a:lnTo>
                  <a:lnTo>
                    <a:pt x="208" y="346"/>
                  </a:lnTo>
                  <a:lnTo>
                    <a:pt x="213" y="321"/>
                  </a:lnTo>
                  <a:lnTo>
                    <a:pt x="228" y="259"/>
                  </a:lnTo>
                  <a:lnTo>
                    <a:pt x="244" y="195"/>
                  </a:lnTo>
                  <a:lnTo>
                    <a:pt x="259" y="138"/>
                  </a:lnTo>
                  <a:lnTo>
                    <a:pt x="264" y="117"/>
                  </a:lnTo>
                  <a:lnTo>
                    <a:pt x="267" y="102"/>
                  </a:lnTo>
                  <a:lnTo>
                    <a:pt x="267" y="80"/>
                  </a:lnTo>
                  <a:lnTo>
                    <a:pt x="265" y="60"/>
                  </a:lnTo>
                  <a:lnTo>
                    <a:pt x="262" y="41"/>
                  </a:lnTo>
                  <a:lnTo>
                    <a:pt x="90" y="0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4" name="Freeform 46"/>
            <p:cNvSpPr>
              <a:spLocks/>
            </p:cNvSpPr>
            <p:nvPr/>
          </p:nvSpPr>
          <p:spPr bwMode="auto">
            <a:xfrm>
              <a:off x="4106" y="1844"/>
              <a:ext cx="261" cy="499"/>
            </a:xfrm>
            <a:custGeom>
              <a:avLst/>
              <a:gdLst>
                <a:gd name="T0" fmla="*/ 105 w 520"/>
                <a:gd name="T1" fmla="*/ 10 h 998"/>
                <a:gd name="T2" fmla="*/ 110 w 520"/>
                <a:gd name="T3" fmla="*/ 17 h 998"/>
                <a:gd name="T4" fmla="*/ 115 w 520"/>
                <a:gd name="T5" fmla="*/ 27 h 998"/>
                <a:gd name="T6" fmla="*/ 119 w 520"/>
                <a:gd name="T7" fmla="*/ 36 h 998"/>
                <a:gd name="T8" fmla="*/ 120 w 520"/>
                <a:gd name="T9" fmla="*/ 42 h 998"/>
                <a:gd name="T10" fmla="*/ 120 w 520"/>
                <a:gd name="T11" fmla="*/ 45 h 998"/>
                <a:gd name="T12" fmla="*/ 119 w 520"/>
                <a:gd name="T13" fmla="*/ 61 h 998"/>
                <a:gd name="T14" fmla="*/ 115 w 520"/>
                <a:gd name="T15" fmla="*/ 120 h 998"/>
                <a:gd name="T16" fmla="*/ 114 w 520"/>
                <a:gd name="T17" fmla="*/ 127 h 998"/>
                <a:gd name="T18" fmla="*/ 113 w 520"/>
                <a:gd name="T19" fmla="*/ 162 h 998"/>
                <a:gd name="T20" fmla="*/ 114 w 520"/>
                <a:gd name="T21" fmla="*/ 193 h 998"/>
                <a:gd name="T22" fmla="*/ 121 w 520"/>
                <a:gd name="T23" fmla="*/ 211 h 998"/>
                <a:gd name="T24" fmla="*/ 127 w 520"/>
                <a:gd name="T25" fmla="*/ 227 h 998"/>
                <a:gd name="T26" fmla="*/ 131 w 520"/>
                <a:gd name="T27" fmla="*/ 242 h 998"/>
                <a:gd name="T28" fmla="*/ 128 w 520"/>
                <a:gd name="T29" fmla="*/ 243 h 998"/>
                <a:gd name="T30" fmla="*/ 116 w 520"/>
                <a:gd name="T31" fmla="*/ 246 h 998"/>
                <a:gd name="T32" fmla="*/ 104 w 520"/>
                <a:gd name="T33" fmla="*/ 249 h 998"/>
                <a:gd name="T34" fmla="*/ 88 w 520"/>
                <a:gd name="T35" fmla="*/ 250 h 998"/>
                <a:gd name="T36" fmla="*/ 69 w 520"/>
                <a:gd name="T37" fmla="*/ 250 h 998"/>
                <a:gd name="T38" fmla="*/ 48 w 520"/>
                <a:gd name="T39" fmla="*/ 246 h 998"/>
                <a:gd name="T40" fmla="*/ 37 w 520"/>
                <a:gd name="T41" fmla="*/ 242 h 998"/>
                <a:gd name="T42" fmla="*/ 25 w 520"/>
                <a:gd name="T43" fmla="*/ 238 h 998"/>
                <a:gd name="T44" fmla="*/ 13 w 520"/>
                <a:gd name="T45" fmla="*/ 232 h 998"/>
                <a:gd name="T46" fmla="*/ 14 w 520"/>
                <a:gd name="T47" fmla="*/ 190 h 998"/>
                <a:gd name="T48" fmla="*/ 14 w 520"/>
                <a:gd name="T49" fmla="*/ 143 h 998"/>
                <a:gd name="T50" fmla="*/ 13 w 520"/>
                <a:gd name="T51" fmla="*/ 133 h 998"/>
                <a:gd name="T52" fmla="*/ 13 w 520"/>
                <a:gd name="T53" fmla="*/ 111 h 998"/>
                <a:gd name="T54" fmla="*/ 14 w 520"/>
                <a:gd name="T55" fmla="*/ 53 h 998"/>
                <a:gd name="T56" fmla="*/ 15 w 520"/>
                <a:gd name="T57" fmla="*/ 36 h 998"/>
                <a:gd name="T58" fmla="*/ 14 w 520"/>
                <a:gd name="T59" fmla="*/ 38 h 998"/>
                <a:gd name="T60" fmla="*/ 10 w 520"/>
                <a:gd name="T61" fmla="*/ 44 h 998"/>
                <a:gd name="T62" fmla="*/ 5 w 520"/>
                <a:gd name="T63" fmla="*/ 48 h 998"/>
                <a:gd name="T64" fmla="*/ 3 w 520"/>
                <a:gd name="T65" fmla="*/ 49 h 998"/>
                <a:gd name="T66" fmla="*/ 1 w 520"/>
                <a:gd name="T67" fmla="*/ 43 h 998"/>
                <a:gd name="T68" fmla="*/ 0 w 520"/>
                <a:gd name="T69" fmla="*/ 41 h 998"/>
                <a:gd name="T70" fmla="*/ 2 w 520"/>
                <a:gd name="T71" fmla="*/ 36 h 998"/>
                <a:gd name="T72" fmla="*/ 8 w 520"/>
                <a:gd name="T73" fmla="*/ 18 h 998"/>
                <a:gd name="T74" fmla="*/ 13 w 520"/>
                <a:gd name="T75" fmla="*/ 5 h 998"/>
                <a:gd name="T76" fmla="*/ 34 w 520"/>
                <a:gd name="T77" fmla="*/ 43 h 998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520"/>
                <a:gd name="T118" fmla="*/ 0 h 998"/>
                <a:gd name="T119" fmla="*/ 520 w 520"/>
                <a:gd name="T120" fmla="*/ 998 h 998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520" h="998">
                  <a:moveTo>
                    <a:pt x="417" y="40"/>
                  </a:moveTo>
                  <a:lnTo>
                    <a:pt x="417" y="40"/>
                  </a:lnTo>
                  <a:lnTo>
                    <a:pt x="428" y="54"/>
                  </a:lnTo>
                  <a:lnTo>
                    <a:pt x="437" y="68"/>
                  </a:lnTo>
                  <a:lnTo>
                    <a:pt x="448" y="86"/>
                  </a:lnTo>
                  <a:lnTo>
                    <a:pt x="459" y="107"/>
                  </a:lnTo>
                  <a:lnTo>
                    <a:pt x="469" y="131"/>
                  </a:lnTo>
                  <a:lnTo>
                    <a:pt x="472" y="143"/>
                  </a:lnTo>
                  <a:lnTo>
                    <a:pt x="475" y="155"/>
                  </a:lnTo>
                  <a:lnTo>
                    <a:pt x="478" y="167"/>
                  </a:lnTo>
                  <a:lnTo>
                    <a:pt x="478" y="178"/>
                  </a:lnTo>
                  <a:lnTo>
                    <a:pt x="478" y="206"/>
                  </a:lnTo>
                  <a:lnTo>
                    <a:pt x="475" y="244"/>
                  </a:lnTo>
                  <a:lnTo>
                    <a:pt x="469" y="330"/>
                  </a:lnTo>
                  <a:lnTo>
                    <a:pt x="456" y="480"/>
                  </a:lnTo>
                  <a:lnTo>
                    <a:pt x="453" y="509"/>
                  </a:lnTo>
                  <a:lnTo>
                    <a:pt x="453" y="550"/>
                  </a:lnTo>
                  <a:lnTo>
                    <a:pt x="451" y="648"/>
                  </a:lnTo>
                  <a:lnTo>
                    <a:pt x="453" y="772"/>
                  </a:lnTo>
                  <a:lnTo>
                    <a:pt x="462" y="793"/>
                  </a:lnTo>
                  <a:lnTo>
                    <a:pt x="481" y="842"/>
                  </a:lnTo>
                  <a:lnTo>
                    <a:pt x="493" y="874"/>
                  </a:lnTo>
                  <a:lnTo>
                    <a:pt x="504" y="905"/>
                  </a:lnTo>
                  <a:lnTo>
                    <a:pt x="513" y="937"/>
                  </a:lnTo>
                  <a:lnTo>
                    <a:pt x="520" y="965"/>
                  </a:lnTo>
                  <a:lnTo>
                    <a:pt x="510" y="970"/>
                  </a:lnTo>
                  <a:lnTo>
                    <a:pt x="483" y="979"/>
                  </a:lnTo>
                  <a:lnTo>
                    <a:pt x="463" y="983"/>
                  </a:lnTo>
                  <a:lnTo>
                    <a:pt x="441" y="989"/>
                  </a:lnTo>
                  <a:lnTo>
                    <a:pt x="414" y="994"/>
                  </a:lnTo>
                  <a:lnTo>
                    <a:pt x="383" y="997"/>
                  </a:lnTo>
                  <a:lnTo>
                    <a:pt x="350" y="998"/>
                  </a:lnTo>
                  <a:lnTo>
                    <a:pt x="314" y="998"/>
                  </a:lnTo>
                  <a:lnTo>
                    <a:pt x="275" y="997"/>
                  </a:lnTo>
                  <a:lnTo>
                    <a:pt x="234" y="991"/>
                  </a:lnTo>
                  <a:lnTo>
                    <a:pt x="191" y="982"/>
                  </a:lnTo>
                  <a:lnTo>
                    <a:pt x="169" y="974"/>
                  </a:lnTo>
                  <a:lnTo>
                    <a:pt x="146" y="968"/>
                  </a:lnTo>
                  <a:lnTo>
                    <a:pt x="124" y="959"/>
                  </a:lnTo>
                  <a:lnTo>
                    <a:pt x="100" y="950"/>
                  </a:lnTo>
                  <a:lnTo>
                    <a:pt x="76" y="940"/>
                  </a:lnTo>
                  <a:lnTo>
                    <a:pt x="52" y="928"/>
                  </a:lnTo>
                  <a:lnTo>
                    <a:pt x="53" y="759"/>
                  </a:lnTo>
                  <a:lnTo>
                    <a:pt x="53" y="625"/>
                  </a:lnTo>
                  <a:lnTo>
                    <a:pt x="53" y="570"/>
                  </a:lnTo>
                  <a:lnTo>
                    <a:pt x="52" y="530"/>
                  </a:lnTo>
                  <a:lnTo>
                    <a:pt x="50" y="492"/>
                  </a:lnTo>
                  <a:lnTo>
                    <a:pt x="50" y="441"/>
                  </a:lnTo>
                  <a:lnTo>
                    <a:pt x="53" y="323"/>
                  </a:lnTo>
                  <a:lnTo>
                    <a:pt x="56" y="211"/>
                  </a:lnTo>
                  <a:lnTo>
                    <a:pt x="58" y="169"/>
                  </a:lnTo>
                  <a:lnTo>
                    <a:pt x="58" y="143"/>
                  </a:lnTo>
                  <a:lnTo>
                    <a:pt x="53" y="149"/>
                  </a:lnTo>
                  <a:lnTo>
                    <a:pt x="44" y="164"/>
                  </a:lnTo>
                  <a:lnTo>
                    <a:pt x="37" y="173"/>
                  </a:lnTo>
                  <a:lnTo>
                    <a:pt x="29" y="181"/>
                  </a:lnTo>
                  <a:lnTo>
                    <a:pt x="20" y="190"/>
                  </a:lnTo>
                  <a:lnTo>
                    <a:pt x="10" y="196"/>
                  </a:lnTo>
                  <a:lnTo>
                    <a:pt x="9" y="179"/>
                  </a:lnTo>
                  <a:lnTo>
                    <a:pt x="4" y="169"/>
                  </a:lnTo>
                  <a:lnTo>
                    <a:pt x="3" y="166"/>
                  </a:lnTo>
                  <a:lnTo>
                    <a:pt x="0" y="164"/>
                  </a:lnTo>
                  <a:lnTo>
                    <a:pt x="6" y="143"/>
                  </a:lnTo>
                  <a:lnTo>
                    <a:pt x="20" y="97"/>
                  </a:lnTo>
                  <a:lnTo>
                    <a:pt x="29" y="70"/>
                  </a:lnTo>
                  <a:lnTo>
                    <a:pt x="40" y="43"/>
                  </a:lnTo>
                  <a:lnTo>
                    <a:pt x="50" y="19"/>
                  </a:lnTo>
                  <a:lnTo>
                    <a:pt x="61" y="0"/>
                  </a:lnTo>
                  <a:lnTo>
                    <a:pt x="134" y="172"/>
                  </a:lnTo>
                  <a:lnTo>
                    <a:pt x="417" y="4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5" name="Freeform 47"/>
            <p:cNvSpPr>
              <a:spLocks/>
            </p:cNvSpPr>
            <p:nvPr/>
          </p:nvSpPr>
          <p:spPr bwMode="auto">
            <a:xfrm>
              <a:off x="3998" y="1440"/>
              <a:ext cx="421" cy="420"/>
            </a:xfrm>
            <a:custGeom>
              <a:avLst/>
              <a:gdLst>
                <a:gd name="T0" fmla="*/ 28 w 842"/>
                <a:gd name="T1" fmla="*/ 9 h 840"/>
                <a:gd name="T2" fmla="*/ 34 w 842"/>
                <a:gd name="T3" fmla="*/ 15 h 840"/>
                <a:gd name="T4" fmla="*/ 43 w 842"/>
                <a:gd name="T5" fmla="*/ 27 h 840"/>
                <a:gd name="T6" fmla="*/ 68 w 842"/>
                <a:gd name="T7" fmla="*/ 46 h 840"/>
                <a:gd name="T8" fmla="*/ 76 w 842"/>
                <a:gd name="T9" fmla="*/ 52 h 840"/>
                <a:gd name="T10" fmla="*/ 83 w 842"/>
                <a:gd name="T11" fmla="*/ 56 h 840"/>
                <a:gd name="T12" fmla="*/ 86 w 842"/>
                <a:gd name="T13" fmla="*/ 62 h 840"/>
                <a:gd name="T14" fmla="*/ 92 w 842"/>
                <a:gd name="T15" fmla="*/ 60 h 840"/>
                <a:gd name="T16" fmla="*/ 99 w 842"/>
                <a:gd name="T17" fmla="*/ 60 h 840"/>
                <a:gd name="T18" fmla="*/ 115 w 842"/>
                <a:gd name="T19" fmla="*/ 52 h 840"/>
                <a:gd name="T20" fmla="*/ 117 w 842"/>
                <a:gd name="T21" fmla="*/ 63 h 840"/>
                <a:gd name="T22" fmla="*/ 113 w 842"/>
                <a:gd name="T23" fmla="*/ 83 h 840"/>
                <a:gd name="T24" fmla="*/ 105 w 842"/>
                <a:gd name="T25" fmla="*/ 98 h 840"/>
                <a:gd name="T26" fmla="*/ 126 w 842"/>
                <a:gd name="T27" fmla="*/ 67 h 840"/>
                <a:gd name="T28" fmla="*/ 135 w 842"/>
                <a:gd name="T29" fmla="*/ 57 h 840"/>
                <a:gd name="T30" fmla="*/ 145 w 842"/>
                <a:gd name="T31" fmla="*/ 53 h 840"/>
                <a:gd name="T32" fmla="*/ 149 w 842"/>
                <a:gd name="T33" fmla="*/ 53 h 840"/>
                <a:gd name="T34" fmla="*/ 163 w 842"/>
                <a:gd name="T35" fmla="*/ 64 h 840"/>
                <a:gd name="T36" fmla="*/ 167 w 842"/>
                <a:gd name="T37" fmla="*/ 73 h 840"/>
                <a:gd name="T38" fmla="*/ 181 w 842"/>
                <a:gd name="T39" fmla="*/ 53 h 840"/>
                <a:gd name="T40" fmla="*/ 188 w 842"/>
                <a:gd name="T41" fmla="*/ 50 h 840"/>
                <a:gd name="T42" fmla="*/ 198 w 842"/>
                <a:gd name="T43" fmla="*/ 50 h 840"/>
                <a:gd name="T44" fmla="*/ 206 w 842"/>
                <a:gd name="T45" fmla="*/ 56 h 840"/>
                <a:gd name="T46" fmla="*/ 211 w 842"/>
                <a:gd name="T47" fmla="*/ 71 h 840"/>
                <a:gd name="T48" fmla="*/ 210 w 842"/>
                <a:gd name="T49" fmla="*/ 89 h 840"/>
                <a:gd name="T50" fmla="*/ 201 w 842"/>
                <a:gd name="T51" fmla="*/ 159 h 840"/>
                <a:gd name="T52" fmla="*/ 193 w 842"/>
                <a:gd name="T53" fmla="*/ 190 h 840"/>
                <a:gd name="T54" fmla="*/ 186 w 842"/>
                <a:gd name="T55" fmla="*/ 203 h 840"/>
                <a:gd name="T56" fmla="*/ 176 w 842"/>
                <a:gd name="T57" fmla="*/ 208 h 840"/>
                <a:gd name="T58" fmla="*/ 140 w 842"/>
                <a:gd name="T59" fmla="*/ 210 h 840"/>
                <a:gd name="T60" fmla="*/ 104 w 842"/>
                <a:gd name="T61" fmla="*/ 207 h 840"/>
                <a:gd name="T62" fmla="*/ 89 w 842"/>
                <a:gd name="T63" fmla="*/ 204 h 840"/>
                <a:gd name="T64" fmla="*/ 83 w 842"/>
                <a:gd name="T65" fmla="*/ 198 h 840"/>
                <a:gd name="T66" fmla="*/ 82 w 842"/>
                <a:gd name="T67" fmla="*/ 193 h 840"/>
                <a:gd name="T68" fmla="*/ 83 w 842"/>
                <a:gd name="T69" fmla="*/ 166 h 840"/>
                <a:gd name="T70" fmla="*/ 92 w 842"/>
                <a:gd name="T71" fmla="*/ 159 h 840"/>
                <a:gd name="T72" fmla="*/ 107 w 842"/>
                <a:gd name="T73" fmla="*/ 163 h 840"/>
                <a:gd name="T74" fmla="*/ 133 w 842"/>
                <a:gd name="T75" fmla="*/ 168 h 840"/>
                <a:gd name="T76" fmla="*/ 142 w 842"/>
                <a:gd name="T77" fmla="*/ 167 h 840"/>
                <a:gd name="T78" fmla="*/ 148 w 842"/>
                <a:gd name="T79" fmla="*/ 165 h 840"/>
                <a:gd name="T80" fmla="*/ 155 w 842"/>
                <a:gd name="T81" fmla="*/ 163 h 840"/>
                <a:gd name="T82" fmla="*/ 157 w 842"/>
                <a:gd name="T83" fmla="*/ 158 h 840"/>
                <a:gd name="T84" fmla="*/ 153 w 842"/>
                <a:gd name="T85" fmla="*/ 131 h 840"/>
                <a:gd name="T86" fmla="*/ 85 w 842"/>
                <a:gd name="T87" fmla="*/ 111 h 840"/>
                <a:gd name="T88" fmla="*/ 86 w 842"/>
                <a:gd name="T89" fmla="*/ 102 h 840"/>
                <a:gd name="T90" fmla="*/ 78 w 842"/>
                <a:gd name="T91" fmla="*/ 92 h 840"/>
                <a:gd name="T92" fmla="*/ 57 w 842"/>
                <a:gd name="T93" fmla="*/ 81 h 840"/>
                <a:gd name="T94" fmla="*/ 45 w 842"/>
                <a:gd name="T95" fmla="*/ 75 h 840"/>
                <a:gd name="T96" fmla="*/ 30 w 842"/>
                <a:gd name="T97" fmla="*/ 57 h 840"/>
                <a:gd name="T98" fmla="*/ 14 w 842"/>
                <a:gd name="T99" fmla="*/ 40 h 840"/>
                <a:gd name="T100" fmla="*/ 0 w 842"/>
                <a:gd name="T101" fmla="*/ 19 h 84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42"/>
                <a:gd name="T154" fmla="*/ 0 h 840"/>
                <a:gd name="T155" fmla="*/ 842 w 842"/>
                <a:gd name="T156" fmla="*/ 840 h 84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42" h="840">
                  <a:moveTo>
                    <a:pt x="76" y="0"/>
                  </a:moveTo>
                  <a:lnTo>
                    <a:pt x="76" y="0"/>
                  </a:lnTo>
                  <a:lnTo>
                    <a:pt x="95" y="19"/>
                  </a:lnTo>
                  <a:lnTo>
                    <a:pt x="112" y="36"/>
                  </a:lnTo>
                  <a:lnTo>
                    <a:pt x="125" y="49"/>
                  </a:lnTo>
                  <a:lnTo>
                    <a:pt x="131" y="54"/>
                  </a:lnTo>
                  <a:lnTo>
                    <a:pt x="136" y="61"/>
                  </a:lnTo>
                  <a:lnTo>
                    <a:pt x="146" y="79"/>
                  </a:lnTo>
                  <a:lnTo>
                    <a:pt x="157" y="97"/>
                  </a:lnTo>
                  <a:lnTo>
                    <a:pt x="163" y="105"/>
                  </a:lnTo>
                  <a:lnTo>
                    <a:pt x="169" y="111"/>
                  </a:lnTo>
                  <a:lnTo>
                    <a:pt x="194" y="127"/>
                  </a:lnTo>
                  <a:lnTo>
                    <a:pt x="233" y="152"/>
                  </a:lnTo>
                  <a:lnTo>
                    <a:pt x="272" y="182"/>
                  </a:lnTo>
                  <a:lnTo>
                    <a:pt x="287" y="196"/>
                  </a:lnTo>
                  <a:lnTo>
                    <a:pt x="297" y="206"/>
                  </a:lnTo>
                  <a:lnTo>
                    <a:pt x="303" y="208"/>
                  </a:lnTo>
                  <a:lnTo>
                    <a:pt x="314" y="212"/>
                  </a:lnTo>
                  <a:lnTo>
                    <a:pt x="320" y="215"/>
                  </a:lnTo>
                  <a:lnTo>
                    <a:pt x="326" y="220"/>
                  </a:lnTo>
                  <a:lnTo>
                    <a:pt x="332" y="227"/>
                  </a:lnTo>
                  <a:lnTo>
                    <a:pt x="336" y="236"/>
                  </a:lnTo>
                  <a:lnTo>
                    <a:pt x="339" y="244"/>
                  </a:lnTo>
                  <a:lnTo>
                    <a:pt x="342" y="248"/>
                  </a:lnTo>
                  <a:lnTo>
                    <a:pt x="344" y="248"/>
                  </a:lnTo>
                  <a:lnTo>
                    <a:pt x="348" y="248"/>
                  </a:lnTo>
                  <a:lnTo>
                    <a:pt x="359" y="244"/>
                  </a:lnTo>
                  <a:lnTo>
                    <a:pt x="368" y="242"/>
                  </a:lnTo>
                  <a:lnTo>
                    <a:pt x="380" y="242"/>
                  </a:lnTo>
                  <a:lnTo>
                    <a:pt x="387" y="242"/>
                  </a:lnTo>
                  <a:lnTo>
                    <a:pt x="393" y="241"/>
                  </a:lnTo>
                  <a:lnTo>
                    <a:pt x="408" y="236"/>
                  </a:lnTo>
                  <a:lnTo>
                    <a:pt x="425" y="230"/>
                  </a:lnTo>
                  <a:lnTo>
                    <a:pt x="438" y="223"/>
                  </a:lnTo>
                  <a:lnTo>
                    <a:pt x="462" y="208"/>
                  </a:lnTo>
                  <a:lnTo>
                    <a:pt x="471" y="200"/>
                  </a:lnTo>
                  <a:lnTo>
                    <a:pt x="469" y="224"/>
                  </a:lnTo>
                  <a:lnTo>
                    <a:pt x="468" y="253"/>
                  </a:lnTo>
                  <a:lnTo>
                    <a:pt x="463" y="290"/>
                  </a:lnTo>
                  <a:lnTo>
                    <a:pt x="459" y="310"/>
                  </a:lnTo>
                  <a:lnTo>
                    <a:pt x="453" y="329"/>
                  </a:lnTo>
                  <a:lnTo>
                    <a:pt x="447" y="346"/>
                  </a:lnTo>
                  <a:lnTo>
                    <a:pt x="440" y="361"/>
                  </a:lnTo>
                  <a:lnTo>
                    <a:pt x="429" y="382"/>
                  </a:lnTo>
                  <a:lnTo>
                    <a:pt x="423" y="389"/>
                  </a:lnTo>
                  <a:lnTo>
                    <a:pt x="456" y="344"/>
                  </a:lnTo>
                  <a:lnTo>
                    <a:pt x="483" y="304"/>
                  </a:lnTo>
                  <a:lnTo>
                    <a:pt x="507" y="268"/>
                  </a:lnTo>
                  <a:lnTo>
                    <a:pt x="517" y="254"/>
                  </a:lnTo>
                  <a:lnTo>
                    <a:pt x="528" y="241"/>
                  </a:lnTo>
                  <a:lnTo>
                    <a:pt x="538" y="229"/>
                  </a:lnTo>
                  <a:lnTo>
                    <a:pt x="549" y="220"/>
                  </a:lnTo>
                  <a:lnTo>
                    <a:pt x="559" y="212"/>
                  </a:lnTo>
                  <a:lnTo>
                    <a:pt x="571" y="209"/>
                  </a:lnTo>
                  <a:lnTo>
                    <a:pt x="577" y="209"/>
                  </a:lnTo>
                  <a:lnTo>
                    <a:pt x="583" y="209"/>
                  </a:lnTo>
                  <a:lnTo>
                    <a:pt x="589" y="211"/>
                  </a:lnTo>
                  <a:lnTo>
                    <a:pt x="595" y="214"/>
                  </a:lnTo>
                  <a:lnTo>
                    <a:pt x="621" y="229"/>
                  </a:lnTo>
                  <a:lnTo>
                    <a:pt x="633" y="236"/>
                  </a:lnTo>
                  <a:lnTo>
                    <a:pt x="643" y="245"/>
                  </a:lnTo>
                  <a:lnTo>
                    <a:pt x="652" y="256"/>
                  </a:lnTo>
                  <a:lnTo>
                    <a:pt x="659" y="266"/>
                  </a:lnTo>
                  <a:lnTo>
                    <a:pt x="664" y="278"/>
                  </a:lnTo>
                  <a:lnTo>
                    <a:pt x="665" y="292"/>
                  </a:lnTo>
                  <a:lnTo>
                    <a:pt x="674" y="278"/>
                  </a:lnTo>
                  <a:lnTo>
                    <a:pt x="697" y="247"/>
                  </a:lnTo>
                  <a:lnTo>
                    <a:pt x="710" y="230"/>
                  </a:lnTo>
                  <a:lnTo>
                    <a:pt x="724" y="215"/>
                  </a:lnTo>
                  <a:lnTo>
                    <a:pt x="739" y="203"/>
                  </a:lnTo>
                  <a:lnTo>
                    <a:pt x="745" y="200"/>
                  </a:lnTo>
                  <a:lnTo>
                    <a:pt x="751" y="197"/>
                  </a:lnTo>
                  <a:lnTo>
                    <a:pt x="766" y="197"/>
                  </a:lnTo>
                  <a:lnTo>
                    <a:pt x="773" y="197"/>
                  </a:lnTo>
                  <a:lnTo>
                    <a:pt x="782" y="199"/>
                  </a:lnTo>
                  <a:lnTo>
                    <a:pt x="790" y="200"/>
                  </a:lnTo>
                  <a:lnTo>
                    <a:pt x="799" y="205"/>
                  </a:lnTo>
                  <a:lnTo>
                    <a:pt x="808" y="209"/>
                  </a:lnTo>
                  <a:lnTo>
                    <a:pt x="815" y="217"/>
                  </a:lnTo>
                  <a:lnTo>
                    <a:pt x="823" y="226"/>
                  </a:lnTo>
                  <a:lnTo>
                    <a:pt x="829" y="236"/>
                  </a:lnTo>
                  <a:lnTo>
                    <a:pt x="835" y="250"/>
                  </a:lnTo>
                  <a:lnTo>
                    <a:pt x="839" y="265"/>
                  </a:lnTo>
                  <a:lnTo>
                    <a:pt x="842" y="284"/>
                  </a:lnTo>
                  <a:lnTo>
                    <a:pt x="842" y="305"/>
                  </a:lnTo>
                  <a:lnTo>
                    <a:pt x="842" y="329"/>
                  </a:lnTo>
                  <a:lnTo>
                    <a:pt x="839" y="356"/>
                  </a:lnTo>
                  <a:lnTo>
                    <a:pt x="815" y="546"/>
                  </a:lnTo>
                  <a:lnTo>
                    <a:pt x="806" y="605"/>
                  </a:lnTo>
                  <a:lnTo>
                    <a:pt x="802" y="634"/>
                  </a:lnTo>
                  <a:lnTo>
                    <a:pt x="793" y="669"/>
                  </a:lnTo>
                  <a:lnTo>
                    <a:pt x="787" y="696"/>
                  </a:lnTo>
                  <a:lnTo>
                    <a:pt x="778" y="727"/>
                  </a:lnTo>
                  <a:lnTo>
                    <a:pt x="769" y="759"/>
                  </a:lnTo>
                  <a:lnTo>
                    <a:pt x="763" y="772"/>
                  </a:lnTo>
                  <a:lnTo>
                    <a:pt x="755" y="786"/>
                  </a:lnTo>
                  <a:lnTo>
                    <a:pt x="749" y="799"/>
                  </a:lnTo>
                  <a:lnTo>
                    <a:pt x="742" y="810"/>
                  </a:lnTo>
                  <a:lnTo>
                    <a:pt x="733" y="819"/>
                  </a:lnTo>
                  <a:lnTo>
                    <a:pt x="725" y="825"/>
                  </a:lnTo>
                  <a:lnTo>
                    <a:pt x="703" y="829"/>
                  </a:lnTo>
                  <a:lnTo>
                    <a:pt x="676" y="834"/>
                  </a:lnTo>
                  <a:lnTo>
                    <a:pt x="637" y="837"/>
                  </a:lnTo>
                  <a:lnTo>
                    <a:pt x="588" y="840"/>
                  </a:lnTo>
                  <a:lnTo>
                    <a:pt x="559" y="840"/>
                  </a:lnTo>
                  <a:lnTo>
                    <a:pt x="526" y="838"/>
                  </a:lnTo>
                  <a:lnTo>
                    <a:pt x="492" y="837"/>
                  </a:lnTo>
                  <a:lnTo>
                    <a:pt x="453" y="832"/>
                  </a:lnTo>
                  <a:lnTo>
                    <a:pt x="413" y="828"/>
                  </a:lnTo>
                  <a:lnTo>
                    <a:pt x="368" y="822"/>
                  </a:lnTo>
                  <a:lnTo>
                    <a:pt x="362" y="820"/>
                  </a:lnTo>
                  <a:lnTo>
                    <a:pt x="354" y="816"/>
                  </a:lnTo>
                  <a:lnTo>
                    <a:pt x="347" y="811"/>
                  </a:lnTo>
                  <a:lnTo>
                    <a:pt x="339" y="805"/>
                  </a:lnTo>
                  <a:lnTo>
                    <a:pt x="332" y="796"/>
                  </a:lnTo>
                  <a:lnTo>
                    <a:pt x="330" y="790"/>
                  </a:lnTo>
                  <a:lnTo>
                    <a:pt x="329" y="784"/>
                  </a:lnTo>
                  <a:lnTo>
                    <a:pt x="327" y="777"/>
                  </a:lnTo>
                  <a:lnTo>
                    <a:pt x="327" y="769"/>
                  </a:lnTo>
                  <a:lnTo>
                    <a:pt x="327" y="735"/>
                  </a:lnTo>
                  <a:lnTo>
                    <a:pt x="327" y="697"/>
                  </a:lnTo>
                  <a:lnTo>
                    <a:pt x="327" y="679"/>
                  </a:lnTo>
                  <a:lnTo>
                    <a:pt x="329" y="661"/>
                  </a:lnTo>
                  <a:lnTo>
                    <a:pt x="332" y="645"/>
                  </a:lnTo>
                  <a:lnTo>
                    <a:pt x="336" y="628"/>
                  </a:lnTo>
                  <a:lnTo>
                    <a:pt x="368" y="633"/>
                  </a:lnTo>
                  <a:lnTo>
                    <a:pt x="398" y="639"/>
                  </a:lnTo>
                  <a:lnTo>
                    <a:pt x="414" y="643"/>
                  </a:lnTo>
                  <a:lnTo>
                    <a:pt x="429" y="649"/>
                  </a:lnTo>
                  <a:lnTo>
                    <a:pt x="457" y="657"/>
                  </a:lnTo>
                  <a:lnTo>
                    <a:pt x="481" y="663"/>
                  </a:lnTo>
                  <a:lnTo>
                    <a:pt x="529" y="669"/>
                  </a:lnTo>
                  <a:lnTo>
                    <a:pt x="541" y="670"/>
                  </a:lnTo>
                  <a:lnTo>
                    <a:pt x="550" y="670"/>
                  </a:lnTo>
                  <a:lnTo>
                    <a:pt x="559" y="669"/>
                  </a:lnTo>
                  <a:lnTo>
                    <a:pt x="567" y="667"/>
                  </a:lnTo>
                  <a:lnTo>
                    <a:pt x="579" y="663"/>
                  </a:lnTo>
                  <a:lnTo>
                    <a:pt x="585" y="661"/>
                  </a:lnTo>
                  <a:lnTo>
                    <a:pt x="591" y="660"/>
                  </a:lnTo>
                  <a:lnTo>
                    <a:pt x="597" y="660"/>
                  </a:lnTo>
                  <a:lnTo>
                    <a:pt x="601" y="658"/>
                  </a:lnTo>
                  <a:lnTo>
                    <a:pt x="610" y="654"/>
                  </a:lnTo>
                  <a:lnTo>
                    <a:pt x="618" y="651"/>
                  </a:lnTo>
                  <a:lnTo>
                    <a:pt x="622" y="649"/>
                  </a:lnTo>
                  <a:lnTo>
                    <a:pt x="628" y="649"/>
                  </a:lnTo>
                  <a:lnTo>
                    <a:pt x="628" y="631"/>
                  </a:lnTo>
                  <a:lnTo>
                    <a:pt x="625" y="591"/>
                  </a:lnTo>
                  <a:lnTo>
                    <a:pt x="622" y="569"/>
                  </a:lnTo>
                  <a:lnTo>
                    <a:pt x="618" y="545"/>
                  </a:lnTo>
                  <a:lnTo>
                    <a:pt x="612" y="524"/>
                  </a:lnTo>
                  <a:lnTo>
                    <a:pt x="609" y="516"/>
                  </a:lnTo>
                  <a:lnTo>
                    <a:pt x="606" y="509"/>
                  </a:lnTo>
                  <a:lnTo>
                    <a:pt x="523" y="362"/>
                  </a:lnTo>
                  <a:lnTo>
                    <a:pt x="339" y="444"/>
                  </a:lnTo>
                  <a:lnTo>
                    <a:pt x="339" y="438"/>
                  </a:lnTo>
                  <a:lnTo>
                    <a:pt x="339" y="425"/>
                  </a:lnTo>
                  <a:lnTo>
                    <a:pt x="342" y="407"/>
                  </a:lnTo>
                  <a:lnTo>
                    <a:pt x="345" y="396"/>
                  </a:lnTo>
                  <a:lnTo>
                    <a:pt x="351" y="386"/>
                  </a:lnTo>
                  <a:lnTo>
                    <a:pt x="311" y="365"/>
                  </a:lnTo>
                  <a:lnTo>
                    <a:pt x="251" y="332"/>
                  </a:lnTo>
                  <a:lnTo>
                    <a:pt x="240" y="328"/>
                  </a:lnTo>
                  <a:lnTo>
                    <a:pt x="230" y="323"/>
                  </a:lnTo>
                  <a:lnTo>
                    <a:pt x="208" y="316"/>
                  </a:lnTo>
                  <a:lnTo>
                    <a:pt x="197" y="311"/>
                  </a:lnTo>
                  <a:lnTo>
                    <a:pt x="187" y="305"/>
                  </a:lnTo>
                  <a:lnTo>
                    <a:pt x="178" y="298"/>
                  </a:lnTo>
                  <a:lnTo>
                    <a:pt x="169" y="289"/>
                  </a:lnTo>
                  <a:lnTo>
                    <a:pt x="148" y="263"/>
                  </a:lnTo>
                  <a:lnTo>
                    <a:pt x="121" y="230"/>
                  </a:lnTo>
                  <a:lnTo>
                    <a:pt x="76" y="181"/>
                  </a:lnTo>
                  <a:lnTo>
                    <a:pt x="68" y="172"/>
                  </a:lnTo>
                  <a:lnTo>
                    <a:pt x="59" y="158"/>
                  </a:lnTo>
                  <a:lnTo>
                    <a:pt x="38" y="126"/>
                  </a:lnTo>
                  <a:lnTo>
                    <a:pt x="16" y="93"/>
                  </a:lnTo>
                  <a:lnTo>
                    <a:pt x="7" y="82"/>
                  </a:lnTo>
                  <a:lnTo>
                    <a:pt x="0" y="75"/>
                  </a:lnTo>
                  <a:lnTo>
                    <a:pt x="76" y="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6" name="Freeform 48"/>
            <p:cNvSpPr>
              <a:spLocks/>
            </p:cNvSpPr>
            <p:nvPr/>
          </p:nvSpPr>
          <p:spPr bwMode="auto">
            <a:xfrm>
              <a:off x="4068" y="1699"/>
              <a:ext cx="101" cy="104"/>
            </a:xfrm>
            <a:custGeom>
              <a:avLst/>
              <a:gdLst>
                <a:gd name="T0" fmla="*/ 51 w 202"/>
                <a:gd name="T1" fmla="*/ 31 h 206"/>
                <a:gd name="T2" fmla="*/ 37 w 202"/>
                <a:gd name="T3" fmla="*/ 15 h 206"/>
                <a:gd name="T4" fmla="*/ 31 w 202"/>
                <a:gd name="T5" fmla="*/ 10 h 206"/>
                <a:gd name="T6" fmla="*/ 27 w 202"/>
                <a:gd name="T7" fmla="*/ 7 h 206"/>
                <a:gd name="T8" fmla="*/ 14 w 202"/>
                <a:gd name="T9" fmla="*/ 1 h 206"/>
                <a:gd name="T10" fmla="*/ 13 w 202"/>
                <a:gd name="T11" fmla="*/ 0 h 206"/>
                <a:gd name="T12" fmla="*/ 12 w 202"/>
                <a:gd name="T13" fmla="*/ 1 h 206"/>
                <a:gd name="T14" fmla="*/ 12 w 202"/>
                <a:gd name="T15" fmla="*/ 3 h 206"/>
                <a:gd name="T16" fmla="*/ 13 w 202"/>
                <a:gd name="T17" fmla="*/ 5 h 206"/>
                <a:gd name="T18" fmla="*/ 15 w 202"/>
                <a:gd name="T19" fmla="*/ 7 h 206"/>
                <a:gd name="T20" fmla="*/ 23 w 202"/>
                <a:gd name="T21" fmla="*/ 12 h 206"/>
                <a:gd name="T22" fmla="*/ 25 w 202"/>
                <a:gd name="T23" fmla="*/ 13 h 206"/>
                <a:gd name="T24" fmla="*/ 25 w 202"/>
                <a:gd name="T25" fmla="*/ 15 h 206"/>
                <a:gd name="T26" fmla="*/ 25 w 202"/>
                <a:gd name="T27" fmla="*/ 17 h 206"/>
                <a:gd name="T28" fmla="*/ 24 w 202"/>
                <a:gd name="T29" fmla="*/ 19 h 206"/>
                <a:gd name="T30" fmla="*/ 21 w 202"/>
                <a:gd name="T31" fmla="*/ 20 h 206"/>
                <a:gd name="T32" fmla="*/ 15 w 202"/>
                <a:gd name="T33" fmla="*/ 21 h 206"/>
                <a:gd name="T34" fmla="*/ 6 w 202"/>
                <a:gd name="T35" fmla="*/ 21 h 206"/>
                <a:gd name="T36" fmla="*/ 3 w 202"/>
                <a:gd name="T37" fmla="*/ 22 h 206"/>
                <a:gd name="T38" fmla="*/ 2 w 202"/>
                <a:gd name="T39" fmla="*/ 24 h 206"/>
                <a:gd name="T40" fmla="*/ 0 w 202"/>
                <a:gd name="T41" fmla="*/ 26 h 206"/>
                <a:gd name="T42" fmla="*/ 1 w 202"/>
                <a:gd name="T43" fmla="*/ 27 h 206"/>
                <a:gd name="T44" fmla="*/ 2 w 202"/>
                <a:gd name="T45" fmla="*/ 29 h 206"/>
                <a:gd name="T46" fmla="*/ 6 w 202"/>
                <a:gd name="T47" fmla="*/ 31 h 206"/>
                <a:gd name="T48" fmla="*/ 6 w 202"/>
                <a:gd name="T49" fmla="*/ 33 h 206"/>
                <a:gd name="T50" fmla="*/ 9 w 202"/>
                <a:gd name="T51" fmla="*/ 36 h 206"/>
                <a:gd name="T52" fmla="*/ 10 w 202"/>
                <a:gd name="T53" fmla="*/ 38 h 206"/>
                <a:gd name="T54" fmla="*/ 12 w 202"/>
                <a:gd name="T55" fmla="*/ 42 h 206"/>
                <a:gd name="T56" fmla="*/ 13 w 202"/>
                <a:gd name="T57" fmla="*/ 44 h 206"/>
                <a:gd name="T58" fmla="*/ 15 w 202"/>
                <a:gd name="T59" fmla="*/ 49 h 206"/>
                <a:gd name="T60" fmla="*/ 20 w 202"/>
                <a:gd name="T61" fmla="*/ 52 h 206"/>
                <a:gd name="T62" fmla="*/ 21 w 202"/>
                <a:gd name="T63" fmla="*/ 53 h 206"/>
                <a:gd name="T64" fmla="*/ 41 w 202"/>
                <a:gd name="T65" fmla="*/ 53 h 206"/>
                <a:gd name="T66" fmla="*/ 46 w 202"/>
                <a:gd name="T67" fmla="*/ 51 h 20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02"/>
                <a:gd name="T103" fmla="*/ 0 h 206"/>
                <a:gd name="T104" fmla="*/ 202 w 202"/>
                <a:gd name="T105" fmla="*/ 206 h 20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02" h="206">
                  <a:moveTo>
                    <a:pt x="202" y="122"/>
                  </a:moveTo>
                  <a:lnTo>
                    <a:pt x="202" y="122"/>
                  </a:lnTo>
                  <a:lnTo>
                    <a:pt x="171" y="85"/>
                  </a:lnTo>
                  <a:lnTo>
                    <a:pt x="147" y="57"/>
                  </a:lnTo>
                  <a:lnTo>
                    <a:pt x="135" y="46"/>
                  </a:lnTo>
                  <a:lnTo>
                    <a:pt x="126" y="39"/>
                  </a:lnTo>
                  <a:lnTo>
                    <a:pt x="109" y="28"/>
                  </a:lnTo>
                  <a:lnTo>
                    <a:pt x="88" y="18"/>
                  </a:lnTo>
                  <a:lnTo>
                    <a:pt x="56" y="1"/>
                  </a:lnTo>
                  <a:lnTo>
                    <a:pt x="53" y="0"/>
                  </a:lnTo>
                  <a:lnTo>
                    <a:pt x="50" y="0"/>
                  </a:lnTo>
                  <a:lnTo>
                    <a:pt x="47" y="1"/>
                  </a:lnTo>
                  <a:lnTo>
                    <a:pt x="47" y="3"/>
                  </a:lnTo>
                  <a:lnTo>
                    <a:pt x="47" y="10"/>
                  </a:lnTo>
                  <a:lnTo>
                    <a:pt x="53" y="19"/>
                  </a:lnTo>
                  <a:lnTo>
                    <a:pt x="56" y="24"/>
                  </a:lnTo>
                  <a:lnTo>
                    <a:pt x="62" y="28"/>
                  </a:lnTo>
                  <a:lnTo>
                    <a:pt x="77" y="37"/>
                  </a:lnTo>
                  <a:lnTo>
                    <a:pt x="91" y="46"/>
                  </a:lnTo>
                  <a:lnTo>
                    <a:pt x="100" y="52"/>
                  </a:lnTo>
                  <a:lnTo>
                    <a:pt x="102" y="55"/>
                  </a:lnTo>
                  <a:lnTo>
                    <a:pt x="103" y="60"/>
                  </a:lnTo>
                  <a:lnTo>
                    <a:pt x="103" y="64"/>
                  </a:lnTo>
                  <a:lnTo>
                    <a:pt x="102" y="67"/>
                  </a:lnTo>
                  <a:lnTo>
                    <a:pt x="99" y="72"/>
                  </a:lnTo>
                  <a:lnTo>
                    <a:pt x="94" y="75"/>
                  </a:lnTo>
                  <a:lnTo>
                    <a:pt x="88" y="78"/>
                  </a:lnTo>
                  <a:lnTo>
                    <a:pt x="81" y="79"/>
                  </a:lnTo>
                  <a:lnTo>
                    <a:pt x="60" y="81"/>
                  </a:lnTo>
                  <a:lnTo>
                    <a:pt x="41" y="82"/>
                  </a:lnTo>
                  <a:lnTo>
                    <a:pt x="24" y="84"/>
                  </a:lnTo>
                  <a:lnTo>
                    <a:pt x="14" y="85"/>
                  </a:lnTo>
                  <a:lnTo>
                    <a:pt x="9" y="88"/>
                  </a:lnTo>
                  <a:lnTo>
                    <a:pt x="5" y="93"/>
                  </a:lnTo>
                  <a:lnTo>
                    <a:pt x="2" y="100"/>
                  </a:lnTo>
                  <a:lnTo>
                    <a:pt x="0" y="103"/>
                  </a:lnTo>
                  <a:lnTo>
                    <a:pt x="2" y="106"/>
                  </a:lnTo>
                  <a:lnTo>
                    <a:pt x="3" y="109"/>
                  </a:lnTo>
                  <a:lnTo>
                    <a:pt x="6" y="112"/>
                  </a:lnTo>
                  <a:lnTo>
                    <a:pt x="14" y="116"/>
                  </a:lnTo>
                  <a:lnTo>
                    <a:pt x="23" y="122"/>
                  </a:lnTo>
                  <a:lnTo>
                    <a:pt x="24" y="128"/>
                  </a:lnTo>
                  <a:lnTo>
                    <a:pt x="27" y="134"/>
                  </a:lnTo>
                  <a:lnTo>
                    <a:pt x="33" y="143"/>
                  </a:lnTo>
                  <a:lnTo>
                    <a:pt x="39" y="151"/>
                  </a:lnTo>
                  <a:lnTo>
                    <a:pt x="42" y="158"/>
                  </a:lnTo>
                  <a:lnTo>
                    <a:pt x="45" y="166"/>
                  </a:lnTo>
                  <a:lnTo>
                    <a:pt x="50" y="173"/>
                  </a:lnTo>
                  <a:lnTo>
                    <a:pt x="54" y="184"/>
                  </a:lnTo>
                  <a:lnTo>
                    <a:pt x="63" y="194"/>
                  </a:lnTo>
                  <a:lnTo>
                    <a:pt x="72" y="202"/>
                  </a:lnTo>
                  <a:lnTo>
                    <a:pt x="78" y="205"/>
                  </a:lnTo>
                  <a:lnTo>
                    <a:pt x="83" y="206"/>
                  </a:lnTo>
                  <a:lnTo>
                    <a:pt x="130" y="206"/>
                  </a:lnTo>
                  <a:lnTo>
                    <a:pt x="162" y="206"/>
                  </a:lnTo>
                  <a:lnTo>
                    <a:pt x="174" y="205"/>
                  </a:lnTo>
                  <a:lnTo>
                    <a:pt x="183" y="202"/>
                  </a:lnTo>
                  <a:lnTo>
                    <a:pt x="202" y="122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7" name="Freeform 49"/>
            <p:cNvSpPr>
              <a:spLocks/>
            </p:cNvSpPr>
            <p:nvPr/>
          </p:nvSpPr>
          <p:spPr bwMode="auto">
            <a:xfrm>
              <a:off x="4210" y="1508"/>
              <a:ext cx="167" cy="127"/>
            </a:xfrm>
            <a:custGeom>
              <a:avLst/>
              <a:gdLst>
                <a:gd name="T0" fmla="*/ 10 w 335"/>
                <a:gd name="T1" fmla="*/ 16 h 254"/>
                <a:gd name="T2" fmla="*/ 10 w 335"/>
                <a:gd name="T3" fmla="*/ 22 h 254"/>
                <a:gd name="T4" fmla="*/ 8 w 335"/>
                <a:gd name="T5" fmla="*/ 32 h 254"/>
                <a:gd name="T6" fmla="*/ 7 w 335"/>
                <a:gd name="T7" fmla="*/ 41 h 254"/>
                <a:gd name="T8" fmla="*/ 6 w 335"/>
                <a:gd name="T9" fmla="*/ 49 h 254"/>
                <a:gd name="T10" fmla="*/ 6 w 335"/>
                <a:gd name="T11" fmla="*/ 51 h 254"/>
                <a:gd name="T12" fmla="*/ 0 w 335"/>
                <a:gd name="T13" fmla="*/ 64 h 254"/>
                <a:gd name="T14" fmla="*/ 8 w 335"/>
                <a:gd name="T15" fmla="*/ 54 h 254"/>
                <a:gd name="T16" fmla="*/ 21 w 335"/>
                <a:gd name="T17" fmla="*/ 36 h 254"/>
                <a:gd name="T18" fmla="*/ 25 w 335"/>
                <a:gd name="T19" fmla="*/ 29 h 254"/>
                <a:gd name="T20" fmla="*/ 30 w 335"/>
                <a:gd name="T21" fmla="*/ 24 h 254"/>
                <a:gd name="T22" fmla="*/ 33 w 335"/>
                <a:gd name="T23" fmla="*/ 23 h 254"/>
                <a:gd name="T24" fmla="*/ 34 w 335"/>
                <a:gd name="T25" fmla="*/ 23 h 254"/>
                <a:gd name="T26" fmla="*/ 41 w 335"/>
                <a:gd name="T27" fmla="*/ 21 h 254"/>
                <a:gd name="T28" fmla="*/ 43 w 335"/>
                <a:gd name="T29" fmla="*/ 20 h 254"/>
                <a:gd name="T30" fmla="*/ 43 w 335"/>
                <a:gd name="T31" fmla="*/ 22 h 254"/>
                <a:gd name="T32" fmla="*/ 46 w 335"/>
                <a:gd name="T33" fmla="*/ 26 h 254"/>
                <a:gd name="T34" fmla="*/ 47 w 335"/>
                <a:gd name="T35" fmla="*/ 28 h 254"/>
                <a:gd name="T36" fmla="*/ 54 w 335"/>
                <a:gd name="T37" fmla="*/ 33 h 254"/>
                <a:gd name="T38" fmla="*/ 58 w 335"/>
                <a:gd name="T39" fmla="*/ 38 h 254"/>
                <a:gd name="T40" fmla="*/ 59 w 335"/>
                <a:gd name="T41" fmla="*/ 42 h 254"/>
                <a:gd name="T42" fmla="*/ 60 w 335"/>
                <a:gd name="T43" fmla="*/ 44 h 254"/>
                <a:gd name="T44" fmla="*/ 64 w 335"/>
                <a:gd name="T45" fmla="*/ 37 h 254"/>
                <a:gd name="T46" fmla="*/ 70 w 335"/>
                <a:gd name="T47" fmla="*/ 28 h 254"/>
                <a:gd name="T48" fmla="*/ 78 w 335"/>
                <a:gd name="T49" fmla="*/ 19 h 254"/>
                <a:gd name="T50" fmla="*/ 83 w 335"/>
                <a:gd name="T51" fmla="*/ 14 h 254"/>
                <a:gd name="T52" fmla="*/ 66 w 335"/>
                <a:gd name="T53" fmla="*/ 0 h 254"/>
                <a:gd name="T54" fmla="*/ 52 w 335"/>
                <a:gd name="T55" fmla="*/ 6 h 254"/>
                <a:gd name="T56" fmla="*/ 39 w 335"/>
                <a:gd name="T57" fmla="*/ 13 h 254"/>
                <a:gd name="T58" fmla="*/ 25 w 335"/>
                <a:gd name="T59" fmla="*/ 22 h 254"/>
                <a:gd name="T60" fmla="*/ 18 w 335"/>
                <a:gd name="T61" fmla="*/ 1 h 254"/>
                <a:gd name="T62" fmla="*/ 13 w 335"/>
                <a:gd name="T63" fmla="*/ 6 h 254"/>
                <a:gd name="T64" fmla="*/ 7 w 335"/>
                <a:gd name="T65" fmla="*/ 10 h 254"/>
                <a:gd name="T66" fmla="*/ 1 w 335"/>
                <a:gd name="T67" fmla="*/ 13 h 25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335"/>
                <a:gd name="T103" fmla="*/ 0 h 254"/>
                <a:gd name="T104" fmla="*/ 335 w 335"/>
                <a:gd name="T105" fmla="*/ 254 h 25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335" h="254">
                  <a:moveTo>
                    <a:pt x="6" y="50"/>
                  </a:moveTo>
                  <a:lnTo>
                    <a:pt x="42" y="62"/>
                  </a:lnTo>
                  <a:lnTo>
                    <a:pt x="40" y="86"/>
                  </a:lnTo>
                  <a:lnTo>
                    <a:pt x="34" y="125"/>
                  </a:lnTo>
                  <a:lnTo>
                    <a:pt x="33" y="143"/>
                  </a:lnTo>
                  <a:lnTo>
                    <a:pt x="31" y="163"/>
                  </a:lnTo>
                  <a:lnTo>
                    <a:pt x="30" y="182"/>
                  </a:lnTo>
                  <a:lnTo>
                    <a:pt x="27" y="193"/>
                  </a:lnTo>
                  <a:lnTo>
                    <a:pt x="24" y="202"/>
                  </a:lnTo>
                  <a:lnTo>
                    <a:pt x="8" y="236"/>
                  </a:lnTo>
                  <a:lnTo>
                    <a:pt x="0" y="254"/>
                  </a:lnTo>
                  <a:lnTo>
                    <a:pt x="33" y="215"/>
                  </a:lnTo>
                  <a:lnTo>
                    <a:pt x="60" y="179"/>
                  </a:lnTo>
                  <a:lnTo>
                    <a:pt x="85" y="143"/>
                  </a:lnTo>
                  <a:lnTo>
                    <a:pt x="103" y="116"/>
                  </a:lnTo>
                  <a:lnTo>
                    <a:pt x="117" y="100"/>
                  </a:lnTo>
                  <a:lnTo>
                    <a:pt x="121" y="95"/>
                  </a:lnTo>
                  <a:lnTo>
                    <a:pt x="127" y="92"/>
                  </a:lnTo>
                  <a:lnTo>
                    <a:pt x="132" y="89"/>
                  </a:lnTo>
                  <a:lnTo>
                    <a:pt x="136" y="89"/>
                  </a:lnTo>
                  <a:lnTo>
                    <a:pt x="159" y="86"/>
                  </a:lnTo>
                  <a:lnTo>
                    <a:pt x="166" y="83"/>
                  </a:lnTo>
                  <a:lnTo>
                    <a:pt x="171" y="82"/>
                  </a:lnTo>
                  <a:lnTo>
                    <a:pt x="172" y="79"/>
                  </a:lnTo>
                  <a:lnTo>
                    <a:pt x="174" y="86"/>
                  </a:lnTo>
                  <a:lnTo>
                    <a:pt x="177" y="94"/>
                  </a:lnTo>
                  <a:lnTo>
                    <a:pt x="184" y="104"/>
                  </a:lnTo>
                  <a:lnTo>
                    <a:pt x="189" y="110"/>
                  </a:lnTo>
                  <a:lnTo>
                    <a:pt x="198" y="116"/>
                  </a:lnTo>
                  <a:lnTo>
                    <a:pt x="216" y="131"/>
                  </a:lnTo>
                  <a:lnTo>
                    <a:pt x="225" y="140"/>
                  </a:lnTo>
                  <a:lnTo>
                    <a:pt x="232" y="149"/>
                  </a:lnTo>
                  <a:lnTo>
                    <a:pt x="238" y="161"/>
                  </a:lnTo>
                  <a:lnTo>
                    <a:pt x="239" y="167"/>
                  </a:lnTo>
                  <a:lnTo>
                    <a:pt x="241" y="173"/>
                  </a:lnTo>
                  <a:lnTo>
                    <a:pt x="247" y="160"/>
                  </a:lnTo>
                  <a:lnTo>
                    <a:pt x="256" y="146"/>
                  </a:lnTo>
                  <a:lnTo>
                    <a:pt x="266" y="128"/>
                  </a:lnTo>
                  <a:lnTo>
                    <a:pt x="281" y="110"/>
                  </a:lnTo>
                  <a:lnTo>
                    <a:pt x="296" y="91"/>
                  </a:lnTo>
                  <a:lnTo>
                    <a:pt x="314" y="73"/>
                  </a:lnTo>
                  <a:lnTo>
                    <a:pt x="325" y="64"/>
                  </a:lnTo>
                  <a:lnTo>
                    <a:pt x="335" y="56"/>
                  </a:lnTo>
                  <a:lnTo>
                    <a:pt x="266" y="0"/>
                  </a:lnTo>
                  <a:lnTo>
                    <a:pt x="250" y="6"/>
                  </a:lnTo>
                  <a:lnTo>
                    <a:pt x="210" y="22"/>
                  </a:lnTo>
                  <a:lnTo>
                    <a:pt x="183" y="35"/>
                  </a:lnTo>
                  <a:lnTo>
                    <a:pt x="156" y="50"/>
                  </a:lnTo>
                  <a:lnTo>
                    <a:pt x="127" y="67"/>
                  </a:lnTo>
                  <a:lnTo>
                    <a:pt x="100" y="86"/>
                  </a:lnTo>
                  <a:lnTo>
                    <a:pt x="72" y="3"/>
                  </a:lnTo>
                  <a:lnTo>
                    <a:pt x="66" y="8"/>
                  </a:lnTo>
                  <a:lnTo>
                    <a:pt x="52" y="23"/>
                  </a:lnTo>
                  <a:lnTo>
                    <a:pt x="42" y="31"/>
                  </a:lnTo>
                  <a:lnTo>
                    <a:pt x="31" y="38"/>
                  </a:lnTo>
                  <a:lnTo>
                    <a:pt x="19" y="46"/>
                  </a:lnTo>
                  <a:lnTo>
                    <a:pt x="6" y="50"/>
                  </a:lnTo>
                  <a:close/>
                </a:path>
              </a:pathLst>
            </a:custGeom>
            <a:solidFill>
              <a:srgbClr val="D4145A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8" name="Freeform 50"/>
            <p:cNvSpPr>
              <a:spLocks/>
            </p:cNvSpPr>
            <p:nvPr/>
          </p:nvSpPr>
          <p:spPr bwMode="auto">
            <a:xfrm>
              <a:off x="4224" y="1330"/>
              <a:ext cx="214" cy="294"/>
            </a:xfrm>
            <a:custGeom>
              <a:avLst/>
              <a:gdLst>
                <a:gd name="T0" fmla="*/ 100 w 428"/>
                <a:gd name="T1" fmla="*/ 138 h 587"/>
                <a:gd name="T2" fmla="*/ 106 w 428"/>
                <a:gd name="T3" fmla="*/ 123 h 587"/>
                <a:gd name="T4" fmla="*/ 107 w 428"/>
                <a:gd name="T5" fmla="*/ 116 h 587"/>
                <a:gd name="T6" fmla="*/ 106 w 428"/>
                <a:gd name="T7" fmla="*/ 113 h 587"/>
                <a:gd name="T8" fmla="*/ 103 w 428"/>
                <a:gd name="T9" fmla="*/ 104 h 587"/>
                <a:gd name="T10" fmla="*/ 99 w 428"/>
                <a:gd name="T11" fmla="*/ 97 h 587"/>
                <a:gd name="T12" fmla="*/ 95 w 428"/>
                <a:gd name="T13" fmla="*/ 88 h 587"/>
                <a:gd name="T14" fmla="*/ 93 w 428"/>
                <a:gd name="T15" fmla="*/ 74 h 587"/>
                <a:gd name="T16" fmla="*/ 91 w 428"/>
                <a:gd name="T17" fmla="*/ 62 h 587"/>
                <a:gd name="T18" fmla="*/ 85 w 428"/>
                <a:gd name="T19" fmla="*/ 32 h 587"/>
                <a:gd name="T20" fmla="*/ 79 w 428"/>
                <a:gd name="T21" fmla="*/ 18 h 587"/>
                <a:gd name="T22" fmla="*/ 74 w 428"/>
                <a:gd name="T23" fmla="*/ 13 h 587"/>
                <a:gd name="T24" fmla="*/ 65 w 428"/>
                <a:gd name="T25" fmla="*/ 5 h 587"/>
                <a:gd name="T26" fmla="*/ 52 w 428"/>
                <a:gd name="T27" fmla="*/ 1 h 587"/>
                <a:gd name="T28" fmla="*/ 44 w 428"/>
                <a:gd name="T29" fmla="*/ 0 h 587"/>
                <a:gd name="T30" fmla="*/ 34 w 428"/>
                <a:gd name="T31" fmla="*/ 3 h 587"/>
                <a:gd name="T32" fmla="*/ 22 w 428"/>
                <a:gd name="T33" fmla="*/ 10 h 587"/>
                <a:gd name="T34" fmla="*/ 13 w 428"/>
                <a:gd name="T35" fmla="*/ 18 h 587"/>
                <a:gd name="T36" fmla="*/ 7 w 428"/>
                <a:gd name="T37" fmla="*/ 25 h 587"/>
                <a:gd name="T38" fmla="*/ 6 w 428"/>
                <a:gd name="T39" fmla="*/ 31 h 587"/>
                <a:gd name="T40" fmla="*/ 5 w 428"/>
                <a:gd name="T41" fmla="*/ 44 h 587"/>
                <a:gd name="T42" fmla="*/ 6 w 428"/>
                <a:gd name="T43" fmla="*/ 61 h 587"/>
                <a:gd name="T44" fmla="*/ 7 w 428"/>
                <a:gd name="T45" fmla="*/ 74 h 587"/>
                <a:gd name="T46" fmla="*/ 7 w 428"/>
                <a:gd name="T47" fmla="*/ 89 h 587"/>
                <a:gd name="T48" fmla="*/ 4 w 428"/>
                <a:gd name="T49" fmla="*/ 95 h 587"/>
                <a:gd name="T50" fmla="*/ 6 w 428"/>
                <a:gd name="T51" fmla="*/ 95 h 587"/>
                <a:gd name="T52" fmla="*/ 10 w 428"/>
                <a:gd name="T53" fmla="*/ 92 h 587"/>
                <a:gd name="T54" fmla="*/ 10 w 428"/>
                <a:gd name="T55" fmla="*/ 92 h 587"/>
                <a:gd name="T56" fmla="*/ 12 w 428"/>
                <a:gd name="T57" fmla="*/ 99 h 587"/>
                <a:gd name="T58" fmla="*/ 11 w 428"/>
                <a:gd name="T59" fmla="*/ 107 h 587"/>
                <a:gd name="T60" fmla="*/ 9 w 428"/>
                <a:gd name="T61" fmla="*/ 110 h 587"/>
                <a:gd name="T62" fmla="*/ 5 w 428"/>
                <a:gd name="T63" fmla="*/ 110 h 587"/>
                <a:gd name="T64" fmla="*/ 1 w 428"/>
                <a:gd name="T65" fmla="*/ 110 h 587"/>
                <a:gd name="T66" fmla="*/ 1 w 428"/>
                <a:gd name="T67" fmla="*/ 110 h 587"/>
                <a:gd name="T68" fmla="*/ 4 w 428"/>
                <a:gd name="T69" fmla="*/ 113 h 587"/>
                <a:gd name="T70" fmla="*/ 12 w 428"/>
                <a:gd name="T71" fmla="*/ 114 h 587"/>
                <a:gd name="T72" fmla="*/ 19 w 428"/>
                <a:gd name="T73" fmla="*/ 111 h 587"/>
                <a:gd name="T74" fmla="*/ 27 w 428"/>
                <a:gd name="T75" fmla="*/ 102 h 587"/>
                <a:gd name="T76" fmla="*/ 30 w 428"/>
                <a:gd name="T77" fmla="*/ 94 h 587"/>
                <a:gd name="T78" fmla="*/ 54 w 428"/>
                <a:gd name="T79" fmla="*/ 85 h 587"/>
                <a:gd name="T80" fmla="*/ 57 w 428"/>
                <a:gd name="T81" fmla="*/ 89 h 587"/>
                <a:gd name="T82" fmla="*/ 58 w 428"/>
                <a:gd name="T83" fmla="*/ 93 h 587"/>
                <a:gd name="T84" fmla="*/ 58 w 428"/>
                <a:gd name="T85" fmla="*/ 103 h 587"/>
                <a:gd name="T86" fmla="*/ 61 w 428"/>
                <a:gd name="T87" fmla="*/ 107 h 587"/>
                <a:gd name="T88" fmla="*/ 60 w 428"/>
                <a:gd name="T89" fmla="*/ 104 h 587"/>
                <a:gd name="T90" fmla="*/ 62 w 428"/>
                <a:gd name="T91" fmla="*/ 98 h 587"/>
                <a:gd name="T92" fmla="*/ 62 w 428"/>
                <a:gd name="T93" fmla="*/ 102 h 587"/>
                <a:gd name="T94" fmla="*/ 65 w 428"/>
                <a:gd name="T95" fmla="*/ 108 h 587"/>
                <a:gd name="T96" fmla="*/ 67 w 428"/>
                <a:gd name="T97" fmla="*/ 109 h 587"/>
                <a:gd name="T98" fmla="*/ 67 w 428"/>
                <a:gd name="T99" fmla="*/ 104 h 587"/>
                <a:gd name="T100" fmla="*/ 68 w 428"/>
                <a:gd name="T101" fmla="*/ 102 h 587"/>
                <a:gd name="T102" fmla="*/ 75 w 428"/>
                <a:gd name="T103" fmla="*/ 106 h 587"/>
                <a:gd name="T104" fmla="*/ 86 w 428"/>
                <a:gd name="T105" fmla="*/ 114 h 587"/>
                <a:gd name="T106" fmla="*/ 93 w 428"/>
                <a:gd name="T107" fmla="*/ 119 h 587"/>
                <a:gd name="T108" fmla="*/ 94 w 428"/>
                <a:gd name="T109" fmla="*/ 123 h 587"/>
                <a:gd name="T110" fmla="*/ 95 w 428"/>
                <a:gd name="T111" fmla="*/ 147 h 587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428"/>
                <a:gd name="T169" fmla="*/ 0 h 587"/>
                <a:gd name="T170" fmla="*/ 428 w 428"/>
                <a:gd name="T171" fmla="*/ 587 h 587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428" h="587">
                  <a:moveTo>
                    <a:pt x="391" y="579"/>
                  </a:moveTo>
                  <a:lnTo>
                    <a:pt x="391" y="579"/>
                  </a:lnTo>
                  <a:lnTo>
                    <a:pt x="400" y="552"/>
                  </a:lnTo>
                  <a:lnTo>
                    <a:pt x="416" y="510"/>
                  </a:lnTo>
                  <a:lnTo>
                    <a:pt x="422" y="492"/>
                  </a:lnTo>
                  <a:lnTo>
                    <a:pt x="426" y="477"/>
                  </a:lnTo>
                  <a:lnTo>
                    <a:pt x="428" y="470"/>
                  </a:lnTo>
                  <a:lnTo>
                    <a:pt x="428" y="462"/>
                  </a:lnTo>
                  <a:lnTo>
                    <a:pt x="426" y="456"/>
                  </a:lnTo>
                  <a:lnTo>
                    <a:pt x="423" y="450"/>
                  </a:lnTo>
                  <a:lnTo>
                    <a:pt x="419" y="440"/>
                  </a:lnTo>
                  <a:lnTo>
                    <a:pt x="413" y="428"/>
                  </a:lnTo>
                  <a:lnTo>
                    <a:pt x="409" y="414"/>
                  </a:lnTo>
                  <a:lnTo>
                    <a:pt x="403" y="401"/>
                  </a:lnTo>
                  <a:lnTo>
                    <a:pt x="395" y="387"/>
                  </a:lnTo>
                  <a:lnTo>
                    <a:pt x="386" y="374"/>
                  </a:lnTo>
                  <a:lnTo>
                    <a:pt x="380" y="359"/>
                  </a:lnTo>
                  <a:lnTo>
                    <a:pt x="377" y="352"/>
                  </a:lnTo>
                  <a:lnTo>
                    <a:pt x="376" y="341"/>
                  </a:lnTo>
                  <a:lnTo>
                    <a:pt x="371" y="296"/>
                  </a:lnTo>
                  <a:lnTo>
                    <a:pt x="368" y="272"/>
                  </a:lnTo>
                  <a:lnTo>
                    <a:pt x="362" y="248"/>
                  </a:lnTo>
                  <a:lnTo>
                    <a:pt x="355" y="211"/>
                  </a:lnTo>
                  <a:lnTo>
                    <a:pt x="343" y="157"/>
                  </a:lnTo>
                  <a:lnTo>
                    <a:pt x="337" y="128"/>
                  </a:lnTo>
                  <a:lnTo>
                    <a:pt x="328" y="102"/>
                  </a:lnTo>
                  <a:lnTo>
                    <a:pt x="319" y="79"/>
                  </a:lnTo>
                  <a:lnTo>
                    <a:pt x="313" y="70"/>
                  </a:lnTo>
                  <a:lnTo>
                    <a:pt x="308" y="63"/>
                  </a:lnTo>
                  <a:lnTo>
                    <a:pt x="296" y="51"/>
                  </a:lnTo>
                  <a:lnTo>
                    <a:pt x="284" y="39"/>
                  </a:lnTo>
                  <a:lnTo>
                    <a:pt x="272" y="28"/>
                  </a:lnTo>
                  <a:lnTo>
                    <a:pt x="259" y="19"/>
                  </a:lnTo>
                  <a:lnTo>
                    <a:pt x="242" y="12"/>
                  </a:lnTo>
                  <a:lnTo>
                    <a:pt x="226" y="6"/>
                  </a:lnTo>
                  <a:lnTo>
                    <a:pt x="206" y="1"/>
                  </a:lnTo>
                  <a:lnTo>
                    <a:pt x="186" y="0"/>
                  </a:lnTo>
                  <a:lnTo>
                    <a:pt x="174" y="0"/>
                  </a:lnTo>
                  <a:lnTo>
                    <a:pt x="162" y="3"/>
                  </a:lnTo>
                  <a:lnTo>
                    <a:pt x="150" y="6"/>
                  </a:lnTo>
                  <a:lnTo>
                    <a:pt x="136" y="10"/>
                  </a:lnTo>
                  <a:lnTo>
                    <a:pt x="123" y="16"/>
                  </a:lnTo>
                  <a:lnTo>
                    <a:pt x="109" y="24"/>
                  </a:lnTo>
                  <a:lnTo>
                    <a:pt x="85" y="39"/>
                  </a:lnTo>
                  <a:lnTo>
                    <a:pt x="73" y="48"/>
                  </a:lnTo>
                  <a:lnTo>
                    <a:pt x="63" y="58"/>
                  </a:lnTo>
                  <a:lnTo>
                    <a:pt x="52" y="69"/>
                  </a:lnTo>
                  <a:lnTo>
                    <a:pt x="43" y="78"/>
                  </a:lnTo>
                  <a:lnTo>
                    <a:pt x="36" y="88"/>
                  </a:lnTo>
                  <a:lnTo>
                    <a:pt x="30" y="100"/>
                  </a:lnTo>
                  <a:lnTo>
                    <a:pt x="25" y="111"/>
                  </a:lnTo>
                  <a:lnTo>
                    <a:pt x="22" y="121"/>
                  </a:lnTo>
                  <a:lnTo>
                    <a:pt x="19" y="140"/>
                  </a:lnTo>
                  <a:lnTo>
                    <a:pt x="18" y="158"/>
                  </a:lnTo>
                  <a:lnTo>
                    <a:pt x="18" y="175"/>
                  </a:lnTo>
                  <a:lnTo>
                    <a:pt x="18" y="191"/>
                  </a:lnTo>
                  <a:lnTo>
                    <a:pt x="19" y="218"/>
                  </a:lnTo>
                  <a:lnTo>
                    <a:pt x="24" y="241"/>
                  </a:lnTo>
                  <a:lnTo>
                    <a:pt x="27" y="272"/>
                  </a:lnTo>
                  <a:lnTo>
                    <a:pt x="28" y="293"/>
                  </a:lnTo>
                  <a:lnTo>
                    <a:pt x="28" y="316"/>
                  </a:lnTo>
                  <a:lnTo>
                    <a:pt x="28" y="337"/>
                  </a:lnTo>
                  <a:lnTo>
                    <a:pt x="25" y="356"/>
                  </a:lnTo>
                  <a:lnTo>
                    <a:pt x="24" y="365"/>
                  </a:lnTo>
                  <a:lnTo>
                    <a:pt x="21" y="371"/>
                  </a:lnTo>
                  <a:lnTo>
                    <a:pt x="16" y="377"/>
                  </a:lnTo>
                  <a:lnTo>
                    <a:pt x="12" y="381"/>
                  </a:lnTo>
                  <a:lnTo>
                    <a:pt x="24" y="377"/>
                  </a:lnTo>
                  <a:lnTo>
                    <a:pt x="31" y="371"/>
                  </a:lnTo>
                  <a:lnTo>
                    <a:pt x="36" y="368"/>
                  </a:lnTo>
                  <a:lnTo>
                    <a:pt x="37" y="365"/>
                  </a:lnTo>
                  <a:lnTo>
                    <a:pt x="39" y="363"/>
                  </a:lnTo>
                  <a:lnTo>
                    <a:pt x="40" y="365"/>
                  </a:lnTo>
                  <a:lnTo>
                    <a:pt x="43" y="371"/>
                  </a:lnTo>
                  <a:lnTo>
                    <a:pt x="45" y="381"/>
                  </a:lnTo>
                  <a:lnTo>
                    <a:pt x="46" y="393"/>
                  </a:lnTo>
                  <a:lnTo>
                    <a:pt x="46" y="407"/>
                  </a:lnTo>
                  <a:lnTo>
                    <a:pt x="45" y="420"/>
                  </a:lnTo>
                  <a:lnTo>
                    <a:pt x="42" y="425"/>
                  </a:lnTo>
                  <a:lnTo>
                    <a:pt x="40" y="431"/>
                  </a:lnTo>
                  <a:lnTo>
                    <a:pt x="37" y="434"/>
                  </a:lnTo>
                  <a:lnTo>
                    <a:pt x="33" y="437"/>
                  </a:lnTo>
                  <a:lnTo>
                    <a:pt x="25" y="440"/>
                  </a:lnTo>
                  <a:lnTo>
                    <a:pt x="18" y="440"/>
                  </a:lnTo>
                  <a:lnTo>
                    <a:pt x="12" y="441"/>
                  </a:lnTo>
                  <a:lnTo>
                    <a:pt x="7" y="440"/>
                  </a:lnTo>
                  <a:lnTo>
                    <a:pt x="1" y="438"/>
                  </a:lnTo>
                  <a:lnTo>
                    <a:pt x="0" y="437"/>
                  </a:lnTo>
                  <a:lnTo>
                    <a:pt x="1" y="440"/>
                  </a:lnTo>
                  <a:lnTo>
                    <a:pt x="6" y="444"/>
                  </a:lnTo>
                  <a:lnTo>
                    <a:pt x="10" y="449"/>
                  </a:lnTo>
                  <a:lnTo>
                    <a:pt x="16" y="452"/>
                  </a:lnTo>
                  <a:lnTo>
                    <a:pt x="25" y="455"/>
                  </a:lnTo>
                  <a:lnTo>
                    <a:pt x="36" y="456"/>
                  </a:lnTo>
                  <a:lnTo>
                    <a:pt x="48" y="455"/>
                  </a:lnTo>
                  <a:lnTo>
                    <a:pt x="61" y="450"/>
                  </a:lnTo>
                  <a:lnTo>
                    <a:pt x="73" y="443"/>
                  </a:lnTo>
                  <a:lnTo>
                    <a:pt x="87" y="432"/>
                  </a:lnTo>
                  <a:lnTo>
                    <a:pt x="97" y="420"/>
                  </a:lnTo>
                  <a:lnTo>
                    <a:pt x="108" y="408"/>
                  </a:lnTo>
                  <a:lnTo>
                    <a:pt x="115" y="396"/>
                  </a:lnTo>
                  <a:lnTo>
                    <a:pt x="120" y="384"/>
                  </a:lnTo>
                  <a:lnTo>
                    <a:pt x="121" y="374"/>
                  </a:lnTo>
                  <a:lnTo>
                    <a:pt x="212" y="338"/>
                  </a:lnTo>
                  <a:lnTo>
                    <a:pt x="215" y="340"/>
                  </a:lnTo>
                  <a:lnTo>
                    <a:pt x="223" y="344"/>
                  </a:lnTo>
                  <a:lnTo>
                    <a:pt x="226" y="349"/>
                  </a:lnTo>
                  <a:lnTo>
                    <a:pt x="229" y="355"/>
                  </a:lnTo>
                  <a:lnTo>
                    <a:pt x="232" y="362"/>
                  </a:lnTo>
                  <a:lnTo>
                    <a:pt x="232" y="371"/>
                  </a:lnTo>
                  <a:lnTo>
                    <a:pt x="232" y="389"/>
                  </a:lnTo>
                  <a:lnTo>
                    <a:pt x="233" y="404"/>
                  </a:lnTo>
                  <a:lnTo>
                    <a:pt x="235" y="410"/>
                  </a:lnTo>
                  <a:lnTo>
                    <a:pt x="236" y="416"/>
                  </a:lnTo>
                  <a:lnTo>
                    <a:pt x="239" y="420"/>
                  </a:lnTo>
                  <a:lnTo>
                    <a:pt x="244" y="425"/>
                  </a:lnTo>
                  <a:lnTo>
                    <a:pt x="244" y="422"/>
                  </a:lnTo>
                  <a:lnTo>
                    <a:pt x="242" y="413"/>
                  </a:lnTo>
                  <a:lnTo>
                    <a:pt x="242" y="401"/>
                  </a:lnTo>
                  <a:lnTo>
                    <a:pt x="245" y="395"/>
                  </a:lnTo>
                  <a:lnTo>
                    <a:pt x="248" y="389"/>
                  </a:lnTo>
                  <a:lnTo>
                    <a:pt x="248" y="395"/>
                  </a:lnTo>
                  <a:lnTo>
                    <a:pt x="250" y="408"/>
                  </a:lnTo>
                  <a:lnTo>
                    <a:pt x="251" y="416"/>
                  </a:lnTo>
                  <a:lnTo>
                    <a:pt x="254" y="423"/>
                  </a:lnTo>
                  <a:lnTo>
                    <a:pt x="259" y="431"/>
                  </a:lnTo>
                  <a:lnTo>
                    <a:pt x="265" y="438"/>
                  </a:lnTo>
                  <a:lnTo>
                    <a:pt x="265" y="434"/>
                  </a:lnTo>
                  <a:lnTo>
                    <a:pt x="265" y="423"/>
                  </a:lnTo>
                  <a:lnTo>
                    <a:pt x="266" y="417"/>
                  </a:lnTo>
                  <a:lnTo>
                    <a:pt x="266" y="413"/>
                  </a:lnTo>
                  <a:lnTo>
                    <a:pt x="269" y="410"/>
                  </a:lnTo>
                  <a:lnTo>
                    <a:pt x="272" y="408"/>
                  </a:lnTo>
                  <a:lnTo>
                    <a:pt x="278" y="408"/>
                  </a:lnTo>
                  <a:lnTo>
                    <a:pt x="284" y="411"/>
                  </a:lnTo>
                  <a:lnTo>
                    <a:pt x="299" y="422"/>
                  </a:lnTo>
                  <a:lnTo>
                    <a:pt x="329" y="446"/>
                  </a:lnTo>
                  <a:lnTo>
                    <a:pt x="343" y="455"/>
                  </a:lnTo>
                  <a:lnTo>
                    <a:pt x="358" y="464"/>
                  </a:lnTo>
                  <a:lnTo>
                    <a:pt x="364" y="470"/>
                  </a:lnTo>
                  <a:lnTo>
                    <a:pt x="370" y="476"/>
                  </a:lnTo>
                  <a:lnTo>
                    <a:pt x="374" y="483"/>
                  </a:lnTo>
                  <a:lnTo>
                    <a:pt x="376" y="491"/>
                  </a:lnTo>
                  <a:lnTo>
                    <a:pt x="376" y="536"/>
                  </a:lnTo>
                  <a:lnTo>
                    <a:pt x="377" y="561"/>
                  </a:lnTo>
                  <a:lnTo>
                    <a:pt x="380" y="587"/>
                  </a:lnTo>
                  <a:lnTo>
                    <a:pt x="391" y="579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59" name="Freeform 51"/>
            <p:cNvSpPr>
              <a:spLocks/>
            </p:cNvSpPr>
            <p:nvPr/>
          </p:nvSpPr>
          <p:spPr bwMode="auto">
            <a:xfrm>
              <a:off x="4248" y="1376"/>
              <a:ext cx="107" cy="180"/>
            </a:xfrm>
            <a:custGeom>
              <a:avLst/>
              <a:gdLst>
                <a:gd name="T0" fmla="*/ 6 w 212"/>
                <a:gd name="T1" fmla="*/ 8 h 359"/>
                <a:gd name="T2" fmla="*/ 7 w 212"/>
                <a:gd name="T3" fmla="*/ 5 h 359"/>
                <a:gd name="T4" fmla="*/ 9 w 212"/>
                <a:gd name="T5" fmla="*/ 2 h 359"/>
                <a:gd name="T6" fmla="*/ 10 w 212"/>
                <a:gd name="T7" fmla="*/ 2 h 359"/>
                <a:gd name="T8" fmla="*/ 23 w 212"/>
                <a:gd name="T9" fmla="*/ 0 h 359"/>
                <a:gd name="T10" fmla="*/ 31 w 212"/>
                <a:gd name="T11" fmla="*/ 1 h 359"/>
                <a:gd name="T12" fmla="*/ 35 w 212"/>
                <a:gd name="T13" fmla="*/ 2 h 359"/>
                <a:gd name="T14" fmla="*/ 36 w 212"/>
                <a:gd name="T15" fmla="*/ 3 h 359"/>
                <a:gd name="T16" fmla="*/ 41 w 212"/>
                <a:gd name="T17" fmla="*/ 11 h 359"/>
                <a:gd name="T18" fmla="*/ 44 w 212"/>
                <a:gd name="T19" fmla="*/ 19 h 359"/>
                <a:gd name="T20" fmla="*/ 44 w 212"/>
                <a:gd name="T21" fmla="*/ 22 h 359"/>
                <a:gd name="T22" fmla="*/ 45 w 212"/>
                <a:gd name="T23" fmla="*/ 37 h 359"/>
                <a:gd name="T24" fmla="*/ 46 w 212"/>
                <a:gd name="T25" fmla="*/ 42 h 359"/>
                <a:gd name="T26" fmla="*/ 48 w 212"/>
                <a:gd name="T27" fmla="*/ 46 h 359"/>
                <a:gd name="T28" fmla="*/ 53 w 212"/>
                <a:gd name="T29" fmla="*/ 52 h 359"/>
                <a:gd name="T30" fmla="*/ 54 w 212"/>
                <a:gd name="T31" fmla="*/ 55 h 359"/>
                <a:gd name="T32" fmla="*/ 53 w 212"/>
                <a:gd name="T33" fmla="*/ 57 h 359"/>
                <a:gd name="T34" fmla="*/ 52 w 212"/>
                <a:gd name="T35" fmla="*/ 60 h 359"/>
                <a:gd name="T36" fmla="*/ 50 w 212"/>
                <a:gd name="T37" fmla="*/ 63 h 359"/>
                <a:gd name="T38" fmla="*/ 45 w 212"/>
                <a:gd name="T39" fmla="*/ 67 h 359"/>
                <a:gd name="T40" fmla="*/ 27 w 212"/>
                <a:gd name="T41" fmla="*/ 78 h 359"/>
                <a:gd name="T42" fmla="*/ 14 w 212"/>
                <a:gd name="T43" fmla="*/ 88 h 359"/>
                <a:gd name="T44" fmla="*/ 12 w 212"/>
                <a:gd name="T45" fmla="*/ 90 h 359"/>
                <a:gd name="T46" fmla="*/ 12 w 212"/>
                <a:gd name="T47" fmla="*/ 84 h 359"/>
                <a:gd name="T48" fmla="*/ 12 w 212"/>
                <a:gd name="T49" fmla="*/ 76 h 359"/>
                <a:gd name="T50" fmla="*/ 11 w 212"/>
                <a:gd name="T51" fmla="*/ 74 h 359"/>
                <a:gd name="T52" fmla="*/ 9 w 212"/>
                <a:gd name="T53" fmla="*/ 70 h 359"/>
                <a:gd name="T54" fmla="*/ 4 w 212"/>
                <a:gd name="T55" fmla="*/ 64 h 359"/>
                <a:gd name="T56" fmla="*/ 2 w 212"/>
                <a:gd name="T57" fmla="*/ 59 h 359"/>
                <a:gd name="T58" fmla="*/ 1 w 212"/>
                <a:gd name="T59" fmla="*/ 56 h 359"/>
                <a:gd name="T60" fmla="*/ 0 w 212"/>
                <a:gd name="T61" fmla="*/ 42 h 359"/>
                <a:gd name="T62" fmla="*/ 1 w 212"/>
                <a:gd name="T63" fmla="*/ 28 h 359"/>
                <a:gd name="T64" fmla="*/ 1 w 212"/>
                <a:gd name="T65" fmla="*/ 24 h 359"/>
                <a:gd name="T66" fmla="*/ 4 w 212"/>
                <a:gd name="T67" fmla="*/ 13 h 359"/>
                <a:gd name="T68" fmla="*/ 6 w 212"/>
                <a:gd name="T69" fmla="*/ 8 h 35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2"/>
                <a:gd name="T106" fmla="*/ 0 h 359"/>
                <a:gd name="T107" fmla="*/ 212 w 212"/>
                <a:gd name="T108" fmla="*/ 359 h 35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2" h="359">
                  <a:moveTo>
                    <a:pt x="21" y="29"/>
                  </a:moveTo>
                  <a:lnTo>
                    <a:pt x="21" y="29"/>
                  </a:lnTo>
                  <a:lnTo>
                    <a:pt x="21" y="26"/>
                  </a:lnTo>
                  <a:lnTo>
                    <a:pt x="25" y="18"/>
                  </a:lnTo>
                  <a:lnTo>
                    <a:pt x="31" y="9"/>
                  </a:lnTo>
                  <a:lnTo>
                    <a:pt x="36" y="6"/>
                  </a:lnTo>
                  <a:lnTo>
                    <a:pt x="40" y="5"/>
                  </a:lnTo>
                  <a:lnTo>
                    <a:pt x="61" y="2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23" y="2"/>
                  </a:lnTo>
                  <a:lnTo>
                    <a:pt x="133" y="5"/>
                  </a:lnTo>
                  <a:lnTo>
                    <a:pt x="138" y="6"/>
                  </a:lnTo>
                  <a:lnTo>
                    <a:pt x="141" y="9"/>
                  </a:lnTo>
                  <a:lnTo>
                    <a:pt x="151" y="23"/>
                  </a:lnTo>
                  <a:lnTo>
                    <a:pt x="160" y="42"/>
                  </a:lnTo>
                  <a:lnTo>
                    <a:pt x="169" y="64"/>
                  </a:lnTo>
                  <a:lnTo>
                    <a:pt x="172" y="76"/>
                  </a:lnTo>
                  <a:lnTo>
                    <a:pt x="173" y="88"/>
                  </a:lnTo>
                  <a:lnTo>
                    <a:pt x="178" y="130"/>
                  </a:lnTo>
                  <a:lnTo>
                    <a:pt x="179" y="148"/>
                  </a:lnTo>
                  <a:lnTo>
                    <a:pt x="182" y="165"/>
                  </a:lnTo>
                  <a:lnTo>
                    <a:pt x="185" y="172"/>
                  </a:lnTo>
                  <a:lnTo>
                    <a:pt x="190" y="181"/>
                  </a:lnTo>
                  <a:lnTo>
                    <a:pt x="199" y="195"/>
                  </a:lnTo>
                  <a:lnTo>
                    <a:pt x="208" y="208"/>
                  </a:lnTo>
                  <a:lnTo>
                    <a:pt x="211" y="213"/>
                  </a:lnTo>
                  <a:lnTo>
                    <a:pt x="212" y="219"/>
                  </a:lnTo>
                  <a:lnTo>
                    <a:pt x="211" y="228"/>
                  </a:lnTo>
                  <a:lnTo>
                    <a:pt x="209" y="234"/>
                  </a:lnTo>
                  <a:lnTo>
                    <a:pt x="206" y="240"/>
                  </a:lnTo>
                  <a:lnTo>
                    <a:pt x="202" y="246"/>
                  </a:lnTo>
                  <a:lnTo>
                    <a:pt x="197" y="252"/>
                  </a:lnTo>
                  <a:lnTo>
                    <a:pt x="188" y="259"/>
                  </a:lnTo>
                  <a:lnTo>
                    <a:pt x="179" y="267"/>
                  </a:lnTo>
                  <a:lnTo>
                    <a:pt x="106" y="311"/>
                  </a:lnTo>
                  <a:lnTo>
                    <a:pt x="67" y="340"/>
                  </a:lnTo>
                  <a:lnTo>
                    <a:pt x="54" y="350"/>
                  </a:lnTo>
                  <a:lnTo>
                    <a:pt x="45" y="359"/>
                  </a:lnTo>
                  <a:lnTo>
                    <a:pt x="46" y="353"/>
                  </a:lnTo>
                  <a:lnTo>
                    <a:pt x="48" y="335"/>
                  </a:lnTo>
                  <a:lnTo>
                    <a:pt x="46" y="314"/>
                  </a:lnTo>
                  <a:lnTo>
                    <a:pt x="46" y="302"/>
                  </a:lnTo>
                  <a:lnTo>
                    <a:pt x="43" y="293"/>
                  </a:lnTo>
                  <a:lnTo>
                    <a:pt x="40" y="284"/>
                  </a:lnTo>
                  <a:lnTo>
                    <a:pt x="36" y="277"/>
                  </a:lnTo>
                  <a:lnTo>
                    <a:pt x="25" y="265"/>
                  </a:lnTo>
                  <a:lnTo>
                    <a:pt x="15" y="253"/>
                  </a:lnTo>
                  <a:lnTo>
                    <a:pt x="10" y="246"/>
                  </a:lnTo>
                  <a:lnTo>
                    <a:pt x="7" y="235"/>
                  </a:lnTo>
                  <a:lnTo>
                    <a:pt x="4" y="222"/>
                  </a:lnTo>
                  <a:lnTo>
                    <a:pt x="1" y="205"/>
                  </a:lnTo>
                  <a:lnTo>
                    <a:pt x="0" y="166"/>
                  </a:lnTo>
                  <a:lnTo>
                    <a:pt x="0" y="127"/>
                  </a:lnTo>
                  <a:lnTo>
                    <a:pt x="1" y="109"/>
                  </a:lnTo>
                  <a:lnTo>
                    <a:pt x="3" y="96"/>
                  </a:lnTo>
                  <a:lnTo>
                    <a:pt x="9" y="72"/>
                  </a:lnTo>
                  <a:lnTo>
                    <a:pt x="13" y="51"/>
                  </a:lnTo>
                  <a:lnTo>
                    <a:pt x="21" y="29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6" name="Group 52"/>
          <p:cNvGrpSpPr>
            <a:grpSpLocks/>
          </p:cNvGrpSpPr>
          <p:nvPr/>
        </p:nvGrpSpPr>
        <p:grpSpPr bwMode="auto">
          <a:xfrm>
            <a:off x="7175500" y="3068638"/>
            <a:ext cx="1968500" cy="3254375"/>
            <a:chOff x="4570" y="1321"/>
            <a:chExt cx="827" cy="1367"/>
          </a:xfrm>
        </p:grpSpPr>
        <p:sp>
          <p:nvSpPr>
            <p:cNvPr id="64538" name="Freeform 53"/>
            <p:cNvSpPr>
              <a:spLocks/>
            </p:cNvSpPr>
            <p:nvPr/>
          </p:nvSpPr>
          <p:spPr bwMode="auto">
            <a:xfrm>
              <a:off x="4570" y="2600"/>
              <a:ext cx="137" cy="88"/>
            </a:xfrm>
            <a:custGeom>
              <a:avLst/>
              <a:gdLst>
                <a:gd name="T0" fmla="*/ 68 w 274"/>
                <a:gd name="T1" fmla="*/ 37 h 175"/>
                <a:gd name="T2" fmla="*/ 68 w 274"/>
                <a:gd name="T3" fmla="*/ 37 h 175"/>
                <a:gd name="T4" fmla="*/ 69 w 274"/>
                <a:gd name="T5" fmla="*/ 36 h 175"/>
                <a:gd name="T6" fmla="*/ 69 w 274"/>
                <a:gd name="T7" fmla="*/ 33 h 175"/>
                <a:gd name="T8" fmla="*/ 69 w 274"/>
                <a:gd name="T9" fmla="*/ 30 h 175"/>
                <a:gd name="T10" fmla="*/ 67 w 274"/>
                <a:gd name="T11" fmla="*/ 27 h 175"/>
                <a:gd name="T12" fmla="*/ 66 w 274"/>
                <a:gd name="T13" fmla="*/ 25 h 175"/>
                <a:gd name="T14" fmla="*/ 65 w 274"/>
                <a:gd name="T15" fmla="*/ 23 h 175"/>
                <a:gd name="T16" fmla="*/ 62 w 274"/>
                <a:gd name="T17" fmla="*/ 21 h 175"/>
                <a:gd name="T18" fmla="*/ 60 w 274"/>
                <a:gd name="T19" fmla="*/ 19 h 175"/>
                <a:gd name="T20" fmla="*/ 57 w 274"/>
                <a:gd name="T21" fmla="*/ 17 h 175"/>
                <a:gd name="T22" fmla="*/ 54 w 274"/>
                <a:gd name="T23" fmla="*/ 15 h 175"/>
                <a:gd name="T24" fmla="*/ 50 w 274"/>
                <a:gd name="T25" fmla="*/ 1 h 175"/>
                <a:gd name="T26" fmla="*/ 7 w 274"/>
                <a:gd name="T27" fmla="*/ 0 h 175"/>
                <a:gd name="T28" fmla="*/ 7 w 274"/>
                <a:gd name="T29" fmla="*/ 0 h 175"/>
                <a:gd name="T30" fmla="*/ 6 w 274"/>
                <a:gd name="T31" fmla="*/ 3 h 175"/>
                <a:gd name="T32" fmla="*/ 3 w 274"/>
                <a:gd name="T33" fmla="*/ 9 h 175"/>
                <a:gd name="T34" fmla="*/ 1 w 274"/>
                <a:gd name="T35" fmla="*/ 17 h 175"/>
                <a:gd name="T36" fmla="*/ 1 w 274"/>
                <a:gd name="T37" fmla="*/ 20 h 175"/>
                <a:gd name="T38" fmla="*/ 0 w 274"/>
                <a:gd name="T39" fmla="*/ 23 h 175"/>
                <a:gd name="T40" fmla="*/ 0 w 274"/>
                <a:gd name="T41" fmla="*/ 23 h 175"/>
                <a:gd name="T42" fmla="*/ 0 w 274"/>
                <a:gd name="T43" fmla="*/ 24 h 175"/>
                <a:gd name="T44" fmla="*/ 1 w 274"/>
                <a:gd name="T45" fmla="*/ 25 h 175"/>
                <a:gd name="T46" fmla="*/ 2 w 274"/>
                <a:gd name="T47" fmla="*/ 28 h 175"/>
                <a:gd name="T48" fmla="*/ 3 w 274"/>
                <a:gd name="T49" fmla="*/ 30 h 175"/>
                <a:gd name="T50" fmla="*/ 6 w 274"/>
                <a:gd name="T51" fmla="*/ 31 h 175"/>
                <a:gd name="T52" fmla="*/ 10 w 274"/>
                <a:gd name="T53" fmla="*/ 33 h 175"/>
                <a:gd name="T54" fmla="*/ 12 w 274"/>
                <a:gd name="T55" fmla="*/ 34 h 175"/>
                <a:gd name="T56" fmla="*/ 12 w 274"/>
                <a:gd name="T57" fmla="*/ 34 h 175"/>
                <a:gd name="T58" fmla="*/ 13 w 274"/>
                <a:gd name="T59" fmla="*/ 34 h 175"/>
                <a:gd name="T60" fmla="*/ 15 w 274"/>
                <a:gd name="T61" fmla="*/ 37 h 175"/>
                <a:gd name="T62" fmla="*/ 17 w 274"/>
                <a:gd name="T63" fmla="*/ 38 h 175"/>
                <a:gd name="T64" fmla="*/ 19 w 274"/>
                <a:gd name="T65" fmla="*/ 39 h 175"/>
                <a:gd name="T66" fmla="*/ 21 w 274"/>
                <a:gd name="T67" fmla="*/ 41 h 175"/>
                <a:gd name="T68" fmla="*/ 24 w 274"/>
                <a:gd name="T69" fmla="*/ 42 h 175"/>
                <a:gd name="T70" fmla="*/ 28 w 274"/>
                <a:gd name="T71" fmla="*/ 43 h 175"/>
                <a:gd name="T72" fmla="*/ 33 w 274"/>
                <a:gd name="T73" fmla="*/ 44 h 175"/>
                <a:gd name="T74" fmla="*/ 36 w 274"/>
                <a:gd name="T75" fmla="*/ 44 h 175"/>
                <a:gd name="T76" fmla="*/ 42 w 274"/>
                <a:gd name="T77" fmla="*/ 44 h 175"/>
                <a:gd name="T78" fmla="*/ 47 w 274"/>
                <a:gd name="T79" fmla="*/ 43 h 175"/>
                <a:gd name="T80" fmla="*/ 53 w 274"/>
                <a:gd name="T81" fmla="*/ 42 h 175"/>
                <a:gd name="T82" fmla="*/ 60 w 274"/>
                <a:gd name="T83" fmla="*/ 40 h 175"/>
                <a:gd name="T84" fmla="*/ 68 w 274"/>
                <a:gd name="T85" fmla="*/ 37 h 175"/>
                <a:gd name="T86" fmla="*/ 68 w 274"/>
                <a:gd name="T87" fmla="*/ 37 h 1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74"/>
                <a:gd name="T133" fmla="*/ 0 h 175"/>
                <a:gd name="T134" fmla="*/ 274 w 274"/>
                <a:gd name="T135" fmla="*/ 175 h 1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74" h="175">
                  <a:moveTo>
                    <a:pt x="271" y="148"/>
                  </a:moveTo>
                  <a:lnTo>
                    <a:pt x="271" y="148"/>
                  </a:lnTo>
                  <a:lnTo>
                    <a:pt x="274" y="141"/>
                  </a:lnTo>
                  <a:lnTo>
                    <a:pt x="274" y="130"/>
                  </a:lnTo>
                  <a:lnTo>
                    <a:pt x="273" y="118"/>
                  </a:lnTo>
                  <a:lnTo>
                    <a:pt x="267" y="105"/>
                  </a:lnTo>
                  <a:lnTo>
                    <a:pt x="262" y="97"/>
                  </a:lnTo>
                  <a:lnTo>
                    <a:pt x="258" y="90"/>
                  </a:lnTo>
                  <a:lnTo>
                    <a:pt x="250" y="82"/>
                  </a:lnTo>
                  <a:lnTo>
                    <a:pt x="241" y="75"/>
                  </a:lnTo>
                  <a:lnTo>
                    <a:pt x="231" y="67"/>
                  </a:lnTo>
                  <a:lnTo>
                    <a:pt x="219" y="60"/>
                  </a:lnTo>
                  <a:lnTo>
                    <a:pt x="202" y="3"/>
                  </a:lnTo>
                  <a:lnTo>
                    <a:pt x="30" y="0"/>
                  </a:lnTo>
                  <a:lnTo>
                    <a:pt x="26" y="10"/>
                  </a:lnTo>
                  <a:lnTo>
                    <a:pt x="15" y="34"/>
                  </a:lnTo>
                  <a:lnTo>
                    <a:pt x="5" y="66"/>
                  </a:lnTo>
                  <a:lnTo>
                    <a:pt x="2" y="79"/>
                  </a:lnTo>
                  <a:lnTo>
                    <a:pt x="0" y="91"/>
                  </a:lnTo>
                  <a:lnTo>
                    <a:pt x="0" y="96"/>
                  </a:lnTo>
                  <a:lnTo>
                    <a:pt x="2" y="100"/>
                  </a:lnTo>
                  <a:lnTo>
                    <a:pt x="8" y="109"/>
                  </a:lnTo>
                  <a:lnTo>
                    <a:pt x="15" y="117"/>
                  </a:lnTo>
                  <a:lnTo>
                    <a:pt x="24" y="123"/>
                  </a:lnTo>
                  <a:lnTo>
                    <a:pt x="42" y="130"/>
                  </a:lnTo>
                  <a:lnTo>
                    <a:pt x="50" y="133"/>
                  </a:lnTo>
                  <a:lnTo>
                    <a:pt x="53" y="136"/>
                  </a:lnTo>
                  <a:lnTo>
                    <a:pt x="62" y="145"/>
                  </a:lnTo>
                  <a:lnTo>
                    <a:pt x="68" y="151"/>
                  </a:lnTo>
                  <a:lnTo>
                    <a:pt x="77" y="156"/>
                  </a:lnTo>
                  <a:lnTo>
                    <a:pt x="87" y="162"/>
                  </a:lnTo>
                  <a:lnTo>
                    <a:pt x="99" y="166"/>
                  </a:lnTo>
                  <a:lnTo>
                    <a:pt x="113" y="171"/>
                  </a:lnTo>
                  <a:lnTo>
                    <a:pt x="129" y="174"/>
                  </a:lnTo>
                  <a:lnTo>
                    <a:pt x="147" y="175"/>
                  </a:lnTo>
                  <a:lnTo>
                    <a:pt x="168" y="175"/>
                  </a:lnTo>
                  <a:lnTo>
                    <a:pt x="190" y="172"/>
                  </a:lnTo>
                  <a:lnTo>
                    <a:pt x="214" y="168"/>
                  </a:lnTo>
                  <a:lnTo>
                    <a:pt x="243" y="160"/>
                  </a:lnTo>
                  <a:lnTo>
                    <a:pt x="271" y="148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9" name="Freeform 54"/>
            <p:cNvSpPr>
              <a:spLocks/>
            </p:cNvSpPr>
            <p:nvPr/>
          </p:nvSpPr>
          <p:spPr bwMode="auto">
            <a:xfrm>
              <a:off x="4918" y="2560"/>
              <a:ext cx="209" cy="58"/>
            </a:xfrm>
            <a:custGeom>
              <a:avLst/>
              <a:gdLst>
                <a:gd name="T0" fmla="*/ 6 w 418"/>
                <a:gd name="T1" fmla="*/ 3 h 117"/>
                <a:gd name="T2" fmla="*/ 3 w 418"/>
                <a:gd name="T3" fmla="*/ 11 h 117"/>
                <a:gd name="T4" fmla="*/ 1 w 418"/>
                <a:gd name="T5" fmla="*/ 18 h 117"/>
                <a:gd name="T6" fmla="*/ 0 w 418"/>
                <a:gd name="T7" fmla="*/ 24 h 117"/>
                <a:gd name="T8" fmla="*/ 1 w 418"/>
                <a:gd name="T9" fmla="*/ 25 h 117"/>
                <a:gd name="T10" fmla="*/ 3 w 418"/>
                <a:gd name="T11" fmla="*/ 27 h 117"/>
                <a:gd name="T12" fmla="*/ 9 w 418"/>
                <a:gd name="T13" fmla="*/ 28 h 117"/>
                <a:gd name="T14" fmla="*/ 18 w 418"/>
                <a:gd name="T15" fmla="*/ 29 h 117"/>
                <a:gd name="T16" fmla="*/ 25 w 418"/>
                <a:gd name="T17" fmla="*/ 28 h 117"/>
                <a:gd name="T18" fmla="*/ 30 w 418"/>
                <a:gd name="T19" fmla="*/ 27 h 117"/>
                <a:gd name="T20" fmla="*/ 36 w 418"/>
                <a:gd name="T21" fmla="*/ 24 h 117"/>
                <a:gd name="T22" fmla="*/ 39 w 418"/>
                <a:gd name="T23" fmla="*/ 20 h 117"/>
                <a:gd name="T24" fmla="*/ 39 w 418"/>
                <a:gd name="T25" fmla="*/ 20 h 117"/>
                <a:gd name="T26" fmla="*/ 44 w 418"/>
                <a:gd name="T27" fmla="*/ 24 h 117"/>
                <a:gd name="T28" fmla="*/ 54 w 418"/>
                <a:gd name="T29" fmla="*/ 27 h 117"/>
                <a:gd name="T30" fmla="*/ 62 w 418"/>
                <a:gd name="T31" fmla="*/ 28 h 117"/>
                <a:gd name="T32" fmla="*/ 72 w 418"/>
                <a:gd name="T33" fmla="*/ 29 h 117"/>
                <a:gd name="T34" fmla="*/ 83 w 418"/>
                <a:gd name="T35" fmla="*/ 28 h 117"/>
                <a:gd name="T36" fmla="*/ 89 w 418"/>
                <a:gd name="T37" fmla="*/ 27 h 117"/>
                <a:gd name="T38" fmla="*/ 98 w 418"/>
                <a:gd name="T39" fmla="*/ 25 h 117"/>
                <a:gd name="T40" fmla="*/ 103 w 418"/>
                <a:gd name="T41" fmla="*/ 22 h 117"/>
                <a:gd name="T42" fmla="*/ 105 w 418"/>
                <a:gd name="T43" fmla="*/ 19 h 117"/>
                <a:gd name="T44" fmla="*/ 104 w 418"/>
                <a:gd name="T45" fmla="*/ 17 h 117"/>
                <a:gd name="T46" fmla="*/ 100 w 418"/>
                <a:gd name="T47" fmla="*/ 14 h 117"/>
                <a:gd name="T48" fmla="*/ 94 w 418"/>
                <a:gd name="T49" fmla="*/ 12 h 117"/>
                <a:gd name="T50" fmla="*/ 86 w 418"/>
                <a:gd name="T51" fmla="*/ 11 h 117"/>
                <a:gd name="T52" fmla="*/ 82 w 418"/>
                <a:gd name="T53" fmla="*/ 11 h 117"/>
                <a:gd name="T54" fmla="*/ 73 w 418"/>
                <a:gd name="T55" fmla="*/ 11 h 117"/>
                <a:gd name="T56" fmla="*/ 67 w 418"/>
                <a:gd name="T57" fmla="*/ 10 h 117"/>
                <a:gd name="T58" fmla="*/ 62 w 418"/>
                <a:gd name="T59" fmla="*/ 8 h 117"/>
                <a:gd name="T60" fmla="*/ 59 w 418"/>
                <a:gd name="T61" fmla="*/ 6 h 117"/>
                <a:gd name="T62" fmla="*/ 56 w 418"/>
                <a:gd name="T63" fmla="*/ 2 h 117"/>
                <a:gd name="T64" fmla="*/ 55 w 418"/>
                <a:gd name="T65" fmla="*/ 0 h 11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418"/>
                <a:gd name="T100" fmla="*/ 0 h 117"/>
                <a:gd name="T101" fmla="*/ 418 w 418"/>
                <a:gd name="T102" fmla="*/ 117 h 11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418" h="117">
                  <a:moveTo>
                    <a:pt x="23" y="15"/>
                  </a:moveTo>
                  <a:lnTo>
                    <a:pt x="23" y="15"/>
                  </a:lnTo>
                  <a:lnTo>
                    <a:pt x="20" y="24"/>
                  </a:lnTo>
                  <a:lnTo>
                    <a:pt x="11" y="45"/>
                  </a:lnTo>
                  <a:lnTo>
                    <a:pt x="6" y="59"/>
                  </a:lnTo>
                  <a:lnTo>
                    <a:pt x="2" y="72"/>
                  </a:lnTo>
                  <a:lnTo>
                    <a:pt x="0" y="84"/>
                  </a:lnTo>
                  <a:lnTo>
                    <a:pt x="0" y="96"/>
                  </a:lnTo>
                  <a:lnTo>
                    <a:pt x="2" y="100"/>
                  </a:lnTo>
                  <a:lnTo>
                    <a:pt x="8" y="105"/>
                  </a:lnTo>
                  <a:lnTo>
                    <a:pt x="14" y="108"/>
                  </a:lnTo>
                  <a:lnTo>
                    <a:pt x="23" y="111"/>
                  </a:lnTo>
                  <a:lnTo>
                    <a:pt x="33" y="114"/>
                  </a:lnTo>
                  <a:lnTo>
                    <a:pt x="45" y="115"/>
                  </a:lnTo>
                  <a:lnTo>
                    <a:pt x="71" y="117"/>
                  </a:lnTo>
                  <a:lnTo>
                    <a:pt x="84" y="115"/>
                  </a:lnTo>
                  <a:lnTo>
                    <a:pt x="98" y="114"/>
                  </a:lnTo>
                  <a:lnTo>
                    <a:pt x="109" y="111"/>
                  </a:lnTo>
                  <a:lnTo>
                    <a:pt x="121" y="108"/>
                  </a:lnTo>
                  <a:lnTo>
                    <a:pt x="132" y="102"/>
                  </a:lnTo>
                  <a:lnTo>
                    <a:pt x="141" y="96"/>
                  </a:lnTo>
                  <a:lnTo>
                    <a:pt x="148" y="88"/>
                  </a:lnTo>
                  <a:lnTo>
                    <a:pt x="153" y="81"/>
                  </a:lnTo>
                  <a:lnTo>
                    <a:pt x="156" y="82"/>
                  </a:lnTo>
                  <a:lnTo>
                    <a:pt x="162" y="88"/>
                  </a:lnTo>
                  <a:lnTo>
                    <a:pt x="175" y="96"/>
                  </a:lnTo>
                  <a:lnTo>
                    <a:pt x="193" y="103"/>
                  </a:lnTo>
                  <a:lnTo>
                    <a:pt x="217" y="111"/>
                  </a:lnTo>
                  <a:lnTo>
                    <a:pt x="232" y="114"/>
                  </a:lnTo>
                  <a:lnTo>
                    <a:pt x="249" y="115"/>
                  </a:lnTo>
                  <a:lnTo>
                    <a:pt x="267" y="117"/>
                  </a:lnTo>
                  <a:lnTo>
                    <a:pt x="288" y="117"/>
                  </a:lnTo>
                  <a:lnTo>
                    <a:pt x="309" y="117"/>
                  </a:lnTo>
                  <a:lnTo>
                    <a:pt x="332" y="115"/>
                  </a:lnTo>
                  <a:lnTo>
                    <a:pt x="356" y="111"/>
                  </a:lnTo>
                  <a:lnTo>
                    <a:pt x="376" y="108"/>
                  </a:lnTo>
                  <a:lnTo>
                    <a:pt x="391" y="102"/>
                  </a:lnTo>
                  <a:lnTo>
                    <a:pt x="403" y="97"/>
                  </a:lnTo>
                  <a:lnTo>
                    <a:pt x="410" y="91"/>
                  </a:lnTo>
                  <a:lnTo>
                    <a:pt x="416" y="85"/>
                  </a:lnTo>
                  <a:lnTo>
                    <a:pt x="418" y="79"/>
                  </a:lnTo>
                  <a:lnTo>
                    <a:pt x="416" y="74"/>
                  </a:lnTo>
                  <a:lnTo>
                    <a:pt x="413" y="68"/>
                  </a:lnTo>
                  <a:lnTo>
                    <a:pt x="407" y="62"/>
                  </a:lnTo>
                  <a:lnTo>
                    <a:pt x="398" y="57"/>
                  </a:lnTo>
                  <a:lnTo>
                    <a:pt x="388" y="53"/>
                  </a:lnTo>
                  <a:lnTo>
                    <a:pt x="374" y="50"/>
                  </a:lnTo>
                  <a:lnTo>
                    <a:pt x="359" y="47"/>
                  </a:lnTo>
                  <a:lnTo>
                    <a:pt x="343" y="47"/>
                  </a:lnTo>
                  <a:lnTo>
                    <a:pt x="325" y="47"/>
                  </a:lnTo>
                  <a:lnTo>
                    <a:pt x="309" y="47"/>
                  </a:lnTo>
                  <a:lnTo>
                    <a:pt x="292" y="45"/>
                  </a:lnTo>
                  <a:lnTo>
                    <a:pt x="279" y="44"/>
                  </a:lnTo>
                  <a:lnTo>
                    <a:pt x="267" y="41"/>
                  </a:lnTo>
                  <a:lnTo>
                    <a:pt x="258" y="38"/>
                  </a:lnTo>
                  <a:lnTo>
                    <a:pt x="249" y="33"/>
                  </a:lnTo>
                  <a:lnTo>
                    <a:pt x="243" y="29"/>
                  </a:lnTo>
                  <a:lnTo>
                    <a:pt x="237" y="24"/>
                  </a:lnTo>
                  <a:lnTo>
                    <a:pt x="229" y="15"/>
                  </a:lnTo>
                  <a:lnTo>
                    <a:pt x="225" y="8"/>
                  </a:lnTo>
                  <a:lnTo>
                    <a:pt x="223" y="2"/>
                  </a:lnTo>
                  <a:lnTo>
                    <a:pt x="222" y="0"/>
                  </a:lnTo>
                  <a:lnTo>
                    <a:pt x="23" y="15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0" name="Freeform 55"/>
            <p:cNvSpPr>
              <a:spLocks/>
            </p:cNvSpPr>
            <p:nvPr/>
          </p:nvSpPr>
          <p:spPr bwMode="auto">
            <a:xfrm>
              <a:off x="5353" y="1538"/>
              <a:ext cx="44" cy="176"/>
            </a:xfrm>
            <a:custGeom>
              <a:avLst/>
              <a:gdLst>
                <a:gd name="T0" fmla="*/ 3 w 88"/>
                <a:gd name="T1" fmla="*/ 50 h 352"/>
                <a:gd name="T2" fmla="*/ 3 w 88"/>
                <a:gd name="T3" fmla="*/ 50 h 352"/>
                <a:gd name="T4" fmla="*/ 4 w 88"/>
                <a:gd name="T5" fmla="*/ 34 h 352"/>
                <a:gd name="T6" fmla="*/ 5 w 88"/>
                <a:gd name="T7" fmla="*/ 21 h 352"/>
                <a:gd name="T8" fmla="*/ 4 w 88"/>
                <a:gd name="T9" fmla="*/ 14 h 352"/>
                <a:gd name="T10" fmla="*/ 3 w 88"/>
                <a:gd name="T11" fmla="*/ 10 h 352"/>
                <a:gd name="T12" fmla="*/ 3 w 88"/>
                <a:gd name="T13" fmla="*/ 10 h 352"/>
                <a:gd name="T14" fmla="*/ 3 w 88"/>
                <a:gd name="T15" fmla="*/ 6 h 352"/>
                <a:gd name="T16" fmla="*/ 3 w 88"/>
                <a:gd name="T17" fmla="*/ 3 h 352"/>
                <a:gd name="T18" fmla="*/ 4 w 88"/>
                <a:gd name="T19" fmla="*/ 1 h 352"/>
                <a:gd name="T20" fmla="*/ 6 w 88"/>
                <a:gd name="T21" fmla="*/ 1 h 352"/>
                <a:gd name="T22" fmla="*/ 6 w 88"/>
                <a:gd name="T23" fmla="*/ 0 h 352"/>
                <a:gd name="T24" fmla="*/ 7 w 88"/>
                <a:gd name="T25" fmla="*/ 0 h 352"/>
                <a:gd name="T26" fmla="*/ 9 w 88"/>
                <a:gd name="T27" fmla="*/ 1 h 352"/>
                <a:gd name="T28" fmla="*/ 9 w 88"/>
                <a:gd name="T29" fmla="*/ 1 h 352"/>
                <a:gd name="T30" fmla="*/ 9 w 88"/>
                <a:gd name="T31" fmla="*/ 1 h 352"/>
                <a:gd name="T32" fmla="*/ 10 w 88"/>
                <a:gd name="T33" fmla="*/ 1 h 352"/>
                <a:gd name="T34" fmla="*/ 10 w 88"/>
                <a:gd name="T35" fmla="*/ 3 h 352"/>
                <a:gd name="T36" fmla="*/ 11 w 88"/>
                <a:gd name="T37" fmla="*/ 3 h 352"/>
                <a:gd name="T38" fmla="*/ 12 w 88"/>
                <a:gd name="T39" fmla="*/ 6 h 352"/>
                <a:gd name="T40" fmla="*/ 13 w 88"/>
                <a:gd name="T41" fmla="*/ 6 h 352"/>
                <a:gd name="T42" fmla="*/ 14 w 88"/>
                <a:gd name="T43" fmla="*/ 9 h 352"/>
                <a:gd name="T44" fmla="*/ 14 w 88"/>
                <a:gd name="T45" fmla="*/ 9 h 352"/>
                <a:gd name="T46" fmla="*/ 15 w 88"/>
                <a:gd name="T47" fmla="*/ 16 h 352"/>
                <a:gd name="T48" fmla="*/ 18 w 88"/>
                <a:gd name="T49" fmla="*/ 28 h 352"/>
                <a:gd name="T50" fmla="*/ 19 w 88"/>
                <a:gd name="T51" fmla="*/ 41 h 352"/>
                <a:gd name="T52" fmla="*/ 20 w 88"/>
                <a:gd name="T53" fmla="*/ 47 h 352"/>
                <a:gd name="T54" fmla="*/ 20 w 88"/>
                <a:gd name="T55" fmla="*/ 47 h 352"/>
                <a:gd name="T56" fmla="*/ 21 w 88"/>
                <a:gd name="T57" fmla="*/ 51 h 352"/>
                <a:gd name="T58" fmla="*/ 22 w 88"/>
                <a:gd name="T59" fmla="*/ 58 h 352"/>
                <a:gd name="T60" fmla="*/ 22 w 88"/>
                <a:gd name="T61" fmla="*/ 62 h 352"/>
                <a:gd name="T62" fmla="*/ 22 w 88"/>
                <a:gd name="T63" fmla="*/ 66 h 352"/>
                <a:gd name="T64" fmla="*/ 22 w 88"/>
                <a:gd name="T65" fmla="*/ 69 h 352"/>
                <a:gd name="T66" fmla="*/ 22 w 88"/>
                <a:gd name="T67" fmla="*/ 71 h 352"/>
                <a:gd name="T68" fmla="*/ 22 w 88"/>
                <a:gd name="T69" fmla="*/ 71 h 352"/>
                <a:gd name="T70" fmla="*/ 20 w 88"/>
                <a:gd name="T71" fmla="*/ 74 h 352"/>
                <a:gd name="T72" fmla="*/ 18 w 88"/>
                <a:gd name="T73" fmla="*/ 76 h 352"/>
                <a:gd name="T74" fmla="*/ 12 w 88"/>
                <a:gd name="T75" fmla="*/ 82 h 352"/>
                <a:gd name="T76" fmla="*/ 6 w 88"/>
                <a:gd name="T77" fmla="*/ 88 h 352"/>
                <a:gd name="T78" fmla="*/ 0 w 88"/>
                <a:gd name="T79" fmla="*/ 66 h 352"/>
                <a:gd name="T80" fmla="*/ 0 w 88"/>
                <a:gd name="T81" fmla="*/ 66 h 352"/>
                <a:gd name="T82" fmla="*/ 1 w 88"/>
                <a:gd name="T83" fmla="*/ 65 h 352"/>
                <a:gd name="T84" fmla="*/ 1 w 88"/>
                <a:gd name="T85" fmla="*/ 63 h 352"/>
                <a:gd name="T86" fmla="*/ 3 w 88"/>
                <a:gd name="T87" fmla="*/ 62 h 352"/>
                <a:gd name="T88" fmla="*/ 3 w 88"/>
                <a:gd name="T89" fmla="*/ 59 h 352"/>
                <a:gd name="T90" fmla="*/ 3 w 88"/>
                <a:gd name="T91" fmla="*/ 57 h 352"/>
                <a:gd name="T92" fmla="*/ 3 w 88"/>
                <a:gd name="T93" fmla="*/ 53 h 352"/>
                <a:gd name="T94" fmla="*/ 3 w 88"/>
                <a:gd name="T95" fmla="*/ 50 h 352"/>
                <a:gd name="T96" fmla="*/ 3 w 88"/>
                <a:gd name="T97" fmla="*/ 50 h 35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8"/>
                <a:gd name="T148" fmla="*/ 0 h 352"/>
                <a:gd name="T149" fmla="*/ 88 w 88"/>
                <a:gd name="T150" fmla="*/ 352 h 35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8" h="352">
                  <a:moveTo>
                    <a:pt x="13" y="200"/>
                  </a:moveTo>
                  <a:lnTo>
                    <a:pt x="13" y="200"/>
                  </a:lnTo>
                  <a:lnTo>
                    <a:pt x="16" y="135"/>
                  </a:lnTo>
                  <a:lnTo>
                    <a:pt x="18" y="81"/>
                  </a:lnTo>
                  <a:lnTo>
                    <a:pt x="16" y="57"/>
                  </a:lnTo>
                  <a:lnTo>
                    <a:pt x="13" y="39"/>
                  </a:lnTo>
                  <a:lnTo>
                    <a:pt x="12" y="24"/>
                  </a:lnTo>
                  <a:lnTo>
                    <a:pt x="13" y="13"/>
                  </a:lnTo>
                  <a:lnTo>
                    <a:pt x="16" y="6"/>
                  </a:lnTo>
                  <a:lnTo>
                    <a:pt x="21" y="1"/>
                  </a:lnTo>
                  <a:lnTo>
                    <a:pt x="25" y="0"/>
                  </a:lnTo>
                  <a:lnTo>
                    <a:pt x="28" y="0"/>
                  </a:lnTo>
                  <a:lnTo>
                    <a:pt x="33" y="1"/>
                  </a:lnTo>
                  <a:lnTo>
                    <a:pt x="34" y="4"/>
                  </a:lnTo>
                  <a:lnTo>
                    <a:pt x="37" y="7"/>
                  </a:lnTo>
                  <a:lnTo>
                    <a:pt x="39" y="9"/>
                  </a:lnTo>
                  <a:lnTo>
                    <a:pt x="45" y="13"/>
                  </a:lnTo>
                  <a:lnTo>
                    <a:pt x="51" y="21"/>
                  </a:lnTo>
                  <a:lnTo>
                    <a:pt x="54" y="25"/>
                  </a:lnTo>
                  <a:lnTo>
                    <a:pt x="57" y="33"/>
                  </a:lnTo>
                  <a:lnTo>
                    <a:pt x="63" y="64"/>
                  </a:lnTo>
                  <a:lnTo>
                    <a:pt x="70" y="114"/>
                  </a:lnTo>
                  <a:lnTo>
                    <a:pt x="76" y="162"/>
                  </a:lnTo>
                  <a:lnTo>
                    <a:pt x="79" y="190"/>
                  </a:lnTo>
                  <a:lnTo>
                    <a:pt x="81" y="206"/>
                  </a:lnTo>
                  <a:lnTo>
                    <a:pt x="85" y="235"/>
                  </a:lnTo>
                  <a:lnTo>
                    <a:pt x="87" y="248"/>
                  </a:lnTo>
                  <a:lnTo>
                    <a:pt x="88" y="263"/>
                  </a:lnTo>
                  <a:lnTo>
                    <a:pt x="87" y="275"/>
                  </a:lnTo>
                  <a:lnTo>
                    <a:pt x="85" y="284"/>
                  </a:lnTo>
                  <a:lnTo>
                    <a:pt x="79" y="293"/>
                  </a:lnTo>
                  <a:lnTo>
                    <a:pt x="70" y="304"/>
                  </a:lnTo>
                  <a:lnTo>
                    <a:pt x="49" y="326"/>
                  </a:lnTo>
                  <a:lnTo>
                    <a:pt x="22" y="352"/>
                  </a:lnTo>
                  <a:lnTo>
                    <a:pt x="0" y="262"/>
                  </a:lnTo>
                  <a:lnTo>
                    <a:pt x="3" y="259"/>
                  </a:lnTo>
                  <a:lnTo>
                    <a:pt x="6" y="254"/>
                  </a:lnTo>
                  <a:lnTo>
                    <a:pt x="9" y="248"/>
                  </a:lnTo>
                  <a:lnTo>
                    <a:pt x="12" y="239"/>
                  </a:lnTo>
                  <a:lnTo>
                    <a:pt x="15" y="229"/>
                  </a:lnTo>
                  <a:lnTo>
                    <a:pt x="15" y="215"/>
                  </a:lnTo>
                  <a:lnTo>
                    <a:pt x="13" y="200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1" name="Freeform 56"/>
            <p:cNvSpPr>
              <a:spLocks/>
            </p:cNvSpPr>
            <p:nvPr/>
          </p:nvSpPr>
          <p:spPr bwMode="auto">
            <a:xfrm>
              <a:off x="5324" y="1321"/>
              <a:ext cx="57" cy="160"/>
            </a:xfrm>
            <a:custGeom>
              <a:avLst/>
              <a:gdLst>
                <a:gd name="T0" fmla="*/ 28 w 112"/>
                <a:gd name="T1" fmla="*/ 71 h 321"/>
                <a:gd name="T2" fmla="*/ 28 w 112"/>
                <a:gd name="T3" fmla="*/ 71 h 321"/>
                <a:gd name="T4" fmla="*/ 28 w 112"/>
                <a:gd name="T5" fmla="*/ 70 h 321"/>
                <a:gd name="T6" fmla="*/ 29 w 112"/>
                <a:gd name="T7" fmla="*/ 69 h 321"/>
                <a:gd name="T8" fmla="*/ 29 w 112"/>
                <a:gd name="T9" fmla="*/ 66 h 321"/>
                <a:gd name="T10" fmla="*/ 29 w 112"/>
                <a:gd name="T11" fmla="*/ 60 h 321"/>
                <a:gd name="T12" fmla="*/ 29 w 112"/>
                <a:gd name="T13" fmla="*/ 55 h 321"/>
                <a:gd name="T14" fmla="*/ 28 w 112"/>
                <a:gd name="T15" fmla="*/ 43 h 321"/>
                <a:gd name="T16" fmla="*/ 27 w 112"/>
                <a:gd name="T17" fmla="*/ 36 h 321"/>
                <a:gd name="T18" fmla="*/ 27 w 112"/>
                <a:gd name="T19" fmla="*/ 36 h 321"/>
                <a:gd name="T20" fmla="*/ 26 w 112"/>
                <a:gd name="T21" fmla="*/ 30 h 321"/>
                <a:gd name="T22" fmla="*/ 26 w 112"/>
                <a:gd name="T23" fmla="*/ 22 h 321"/>
                <a:gd name="T24" fmla="*/ 24 w 112"/>
                <a:gd name="T25" fmla="*/ 13 h 321"/>
                <a:gd name="T26" fmla="*/ 23 w 112"/>
                <a:gd name="T27" fmla="*/ 6 h 321"/>
                <a:gd name="T28" fmla="*/ 23 w 112"/>
                <a:gd name="T29" fmla="*/ 6 h 321"/>
                <a:gd name="T30" fmla="*/ 22 w 112"/>
                <a:gd name="T31" fmla="*/ 4 h 321"/>
                <a:gd name="T32" fmla="*/ 22 w 112"/>
                <a:gd name="T33" fmla="*/ 2 h 321"/>
                <a:gd name="T34" fmla="*/ 20 w 112"/>
                <a:gd name="T35" fmla="*/ 1 h 321"/>
                <a:gd name="T36" fmla="*/ 19 w 112"/>
                <a:gd name="T37" fmla="*/ 0 h 321"/>
                <a:gd name="T38" fmla="*/ 17 w 112"/>
                <a:gd name="T39" fmla="*/ 0 h 321"/>
                <a:gd name="T40" fmla="*/ 16 w 112"/>
                <a:gd name="T41" fmla="*/ 0 h 321"/>
                <a:gd name="T42" fmla="*/ 16 w 112"/>
                <a:gd name="T43" fmla="*/ 0 h 321"/>
                <a:gd name="T44" fmla="*/ 17 w 112"/>
                <a:gd name="T45" fmla="*/ 12 h 321"/>
                <a:gd name="T46" fmla="*/ 17 w 112"/>
                <a:gd name="T47" fmla="*/ 23 h 321"/>
                <a:gd name="T48" fmla="*/ 17 w 112"/>
                <a:gd name="T49" fmla="*/ 31 h 321"/>
                <a:gd name="T50" fmla="*/ 17 w 112"/>
                <a:gd name="T51" fmla="*/ 31 h 321"/>
                <a:gd name="T52" fmla="*/ 17 w 112"/>
                <a:gd name="T53" fmla="*/ 35 h 321"/>
                <a:gd name="T54" fmla="*/ 16 w 112"/>
                <a:gd name="T55" fmla="*/ 38 h 321"/>
                <a:gd name="T56" fmla="*/ 15 w 112"/>
                <a:gd name="T57" fmla="*/ 42 h 321"/>
                <a:gd name="T58" fmla="*/ 14 w 112"/>
                <a:gd name="T59" fmla="*/ 46 h 321"/>
                <a:gd name="T60" fmla="*/ 12 w 112"/>
                <a:gd name="T61" fmla="*/ 50 h 321"/>
                <a:gd name="T62" fmla="*/ 10 w 112"/>
                <a:gd name="T63" fmla="*/ 53 h 321"/>
                <a:gd name="T64" fmla="*/ 9 w 112"/>
                <a:gd name="T65" fmla="*/ 55 h 321"/>
                <a:gd name="T66" fmla="*/ 8 w 112"/>
                <a:gd name="T67" fmla="*/ 56 h 321"/>
                <a:gd name="T68" fmla="*/ 7 w 112"/>
                <a:gd name="T69" fmla="*/ 56 h 321"/>
                <a:gd name="T70" fmla="*/ 7 w 112"/>
                <a:gd name="T71" fmla="*/ 56 h 321"/>
                <a:gd name="T72" fmla="*/ 6 w 112"/>
                <a:gd name="T73" fmla="*/ 57 h 321"/>
                <a:gd name="T74" fmla="*/ 4 w 112"/>
                <a:gd name="T75" fmla="*/ 58 h 321"/>
                <a:gd name="T76" fmla="*/ 3 w 112"/>
                <a:gd name="T77" fmla="*/ 60 h 321"/>
                <a:gd name="T78" fmla="*/ 2 w 112"/>
                <a:gd name="T79" fmla="*/ 62 h 321"/>
                <a:gd name="T80" fmla="*/ 1 w 112"/>
                <a:gd name="T81" fmla="*/ 65 h 321"/>
                <a:gd name="T82" fmla="*/ 0 w 112"/>
                <a:gd name="T83" fmla="*/ 67 h 321"/>
                <a:gd name="T84" fmla="*/ 0 w 112"/>
                <a:gd name="T85" fmla="*/ 67 h 321"/>
                <a:gd name="T86" fmla="*/ 1 w 112"/>
                <a:gd name="T87" fmla="*/ 68 h 321"/>
                <a:gd name="T88" fmla="*/ 1 w 112"/>
                <a:gd name="T89" fmla="*/ 70 h 321"/>
                <a:gd name="T90" fmla="*/ 3 w 112"/>
                <a:gd name="T91" fmla="*/ 74 h 321"/>
                <a:gd name="T92" fmla="*/ 4 w 112"/>
                <a:gd name="T93" fmla="*/ 75 h 321"/>
                <a:gd name="T94" fmla="*/ 5 w 112"/>
                <a:gd name="T95" fmla="*/ 77 h 321"/>
                <a:gd name="T96" fmla="*/ 7 w 112"/>
                <a:gd name="T97" fmla="*/ 78 h 321"/>
                <a:gd name="T98" fmla="*/ 9 w 112"/>
                <a:gd name="T99" fmla="*/ 79 h 321"/>
                <a:gd name="T100" fmla="*/ 11 w 112"/>
                <a:gd name="T101" fmla="*/ 80 h 321"/>
                <a:gd name="T102" fmla="*/ 13 w 112"/>
                <a:gd name="T103" fmla="*/ 80 h 321"/>
                <a:gd name="T104" fmla="*/ 16 w 112"/>
                <a:gd name="T105" fmla="*/ 79 h 321"/>
                <a:gd name="T106" fmla="*/ 20 w 112"/>
                <a:gd name="T107" fmla="*/ 77 h 321"/>
                <a:gd name="T108" fmla="*/ 23 w 112"/>
                <a:gd name="T109" fmla="*/ 75 h 321"/>
                <a:gd name="T110" fmla="*/ 28 w 112"/>
                <a:gd name="T111" fmla="*/ 71 h 321"/>
                <a:gd name="T112" fmla="*/ 28 w 112"/>
                <a:gd name="T113" fmla="*/ 71 h 321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12"/>
                <a:gd name="T172" fmla="*/ 0 h 321"/>
                <a:gd name="T173" fmla="*/ 112 w 112"/>
                <a:gd name="T174" fmla="*/ 321 h 321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12" h="321">
                  <a:moveTo>
                    <a:pt x="108" y="286"/>
                  </a:moveTo>
                  <a:lnTo>
                    <a:pt x="108" y="286"/>
                  </a:lnTo>
                  <a:lnTo>
                    <a:pt x="109" y="283"/>
                  </a:lnTo>
                  <a:lnTo>
                    <a:pt x="111" y="279"/>
                  </a:lnTo>
                  <a:lnTo>
                    <a:pt x="112" y="264"/>
                  </a:lnTo>
                  <a:lnTo>
                    <a:pt x="112" y="243"/>
                  </a:lnTo>
                  <a:lnTo>
                    <a:pt x="111" y="220"/>
                  </a:lnTo>
                  <a:lnTo>
                    <a:pt x="108" y="175"/>
                  </a:lnTo>
                  <a:lnTo>
                    <a:pt x="105" y="145"/>
                  </a:lnTo>
                  <a:lnTo>
                    <a:pt x="103" y="122"/>
                  </a:lnTo>
                  <a:lnTo>
                    <a:pt x="100" y="89"/>
                  </a:lnTo>
                  <a:lnTo>
                    <a:pt x="94" y="54"/>
                  </a:lnTo>
                  <a:lnTo>
                    <a:pt x="90" y="27"/>
                  </a:lnTo>
                  <a:lnTo>
                    <a:pt x="87" y="18"/>
                  </a:lnTo>
                  <a:lnTo>
                    <a:pt x="84" y="11"/>
                  </a:lnTo>
                  <a:lnTo>
                    <a:pt x="79" y="6"/>
                  </a:lnTo>
                  <a:lnTo>
                    <a:pt x="75" y="3"/>
                  </a:lnTo>
                  <a:lnTo>
                    <a:pt x="67" y="0"/>
                  </a:lnTo>
                  <a:lnTo>
                    <a:pt x="63" y="0"/>
                  </a:lnTo>
                  <a:lnTo>
                    <a:pt x="66" y="51"/>
                  </a:lnTo>
                  <a:lnTo>
                    <a:pt x="67" y="93"/>
                  </a:lnTo>
                  <a:lnTo>
                    <a:pt x="67" y="126"/>
                  </a:lnTo>
                  <a:lnTo>
                    <a:pt x="66" y="140"/>
                  </a:lnTo>
                  <a:lnTo>
                    <a:pt x="63" y="154"/>
                  </a:lnTo>
                  <a:lnTo>
                    <a:pt x="58" y="171"/>
                  </a:lnTo>
                  <a:lnTo>
                    <a:pt x="54" y="186"/>
                  </a:lnTo>
                  <a:lnTo>
                    <a:pt x="48" y="201"/>
                  </a:lnTo>
                  <a:lnTo>
                    <a:pt x="40" y="213"/>
                  </a:lnTo>
                  <a:lnTo>
                    <a:pt x="34" y="222"/>
                  </a:lnTo>
                  <a:lnTo>
                    <a:pt x="30" y="225"/>
                  </a:lnTo>
                  <a:lnTo>
                    <a:pt x="27" y="225"/>
                  </a:lnTo>
                  <a:lnTo>
                    <a:pt x="21" y="228"/>
                  </a:lnTo>
                  <a:lnTo>
                    <a:pt x="15" y="234"/>
                  </a:lnTo>
                  <a:lnTo>
                    <a:pt x="10" y="241"/>
                  </a:lnTo>
                  <a:lnTo>
                    <a:pt x="6" y="249"/>
                  </a:lnTo>
                  <a:lnTo>
                    <a:pt x="1" y="262"/>
                  </a:lnTo>
                  <a:lnTo>
                    <a:pt x="0" y="268"/>
                  </a:lnTo>
                  <a:lnTo>
                    <a:pt x="1" y="273"/>
                  </a:lnTo>
                  <a:lnTo>
                    <a:pt x="4" y="283"/>
                  </a:lnTo>
                  <a:lnTo>
                    <a:pt x="10" y="297"/>
                  </a:lnTo>
                  <a:lnTo>
                    <a:pt x="13" y="303"/>
                  </a:lnTo>
                  <a:lnTo>
                    <a:pt x="19" y="310"/>
                  </a:lnTo>
                  <a:lnTo>
                    <a:pt x="25" y="315"/>
                  </a:lnTo>
                  <a:lnTo>
                    <a:pt x="33" y="319"/>
                  </a:lnTo>
                  <a:lnTo>
                    <a:pt x="42" y="321"/>
                  </a:lnTo>
                  <a:lnTo>
                    <a:pt x="52" y="321"/>
                  </a:lnTo>
                  <a:lnTo>
                    <a:pt x="63" y="318"/>
                  </a:lnTo>
                  <a:lnTo>
                    <a:pt x="76" y="310"/>
                  </a:lnTo>
                  <a:lnTo>
                    <a:pt x="91" y="301"/>
                  </a:lnTo>
                  <a:lnTo>
                    <a:pt x="108" y="286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2" name="Freeform 57"/>
            <p:cNvSpPr>
              <a:spLocks/>
            </p:cNvSpPr>
            <p:nvPr/>
          </p:nvSpPr>
          <p:spPr bwMode="auto">
            <a:xfrm>
              <a:off x="5114" y="1617"/>
              <a:ext cx="47" cy="404"/>
            </a:xfrm>
            <a:custGeom>
              <a:avLst/>
              <a:gdLst>
                <a:gd name="T0" fmla="*/ 5 w 95"/>
                <a:gd name="T1" fmla="*/ 0 h 808"/>
                <a:gd name="T2" fmla="*/ 5 w 95"/>
                <a:gd name="T3" fmla="*/ 0 h 808"/>
                <a:gd name="T4" fmla="*/ 10 w 95"/>
                <a:gd name="T5" fmla="*/ 52 h 808"/>
                <a:gd name="T6" fmla="*/ 14 w 95"/>
                <a:gd name="T7" fmla="*/ 91 h 808"/>
                <a:gd name="T8" fmla="*/ 15 w 95"/>
                <a:gd name="T9" fmla="*/ 103 h 808"/>
                <a:gd name="T10" fmla="*/ 16 w 95"/>
                <a:gd name="T11" fmla="*/ 110 h 808"/>
                <a:gd name="T12" fmla="*/ 16 w 95"/>
                <a:gd name="T13" fmla="*/ 110 h 808"/>
                <a:gd name="T14" fmla="*/ 17 w 95"/>
                <a:gd name="T15" fmla="*/ 115 h 808"/>
                <a:gd name="T16" fmla="*/ 18 w 95"/>
                <a:gd name="T17" fmla="*/ 125 h 808"/>
                <a:gd name="T18" fmla="*/ 20 w 95"/>
                <a:gd name="T19" fmla="*/ 156 h 808"/>
                <a:gd name="T20" fmla="*/ 23 w 95"/>
                <a:gd name="T21" fmla="*/ 185 h 808"/>
                <a:gd name="T22" fmla="*/ 23 w 95"/>
                <a:gd name="T23" fmla="*/ 196 h 808"/>
                <a:gd name="T24" fmla="*/ 23 w 95"/>
                <a:gd name="T25" fmla="*/ 202 h 808"/>
                <a:gd name="T26" fmla="*/ 23 w 95"/>
                <a:gd name="T27" fmla="*/ 202 h 808"/>
                <a:gd name="T28" fmla="*/ 23 w 95"/>
                <a:gd name="T29" fmla="*/ 202 h 808"/>
                <a:gd name="T30" fmla="*/ 23 w 95"/>
                <a:gd name="T31" fmla="*/ 202 h 808"/>
                <a:gd name="T32" fmla="*/ 21 w 95"/>
                <a:gd name="T33" fmla="*/ 198 h 808"/>
                <a:gd name="T34" fmla="*/ 17 w 95"/>
                <a:gd name="T35" fmla="*/ 184 h 808"/>
                <a:gd name="T36" fmla="*/ 11 w 95"/>
                <a:gd name="T37" fmla="*/ 161 h 808"/>
                <a:gd name="T38" fmla="*/ 11 w 95"/>
                <a:gd name="T39" fmla="*/ 161 h 808"/>
                <a:gd name="T40" fmla="*/ 11 w 95"/>
                <a:gd name="T41" fmla="*/ 144 h 808"/>
                <a:gd name="T42" fmla="*/ 9 w 95"/>
                <a:gd name="T43" fmla="*/ 103 h 808"/>
                <a:gd name="T44" fmla="*/ 8 w 95"/>
                <a:gd name="T45" fmla="*/ 80 h 808"/>
                <a:gd name="T46" fmla="*/ 7 w 95"/>
                <a:gd name="T47" fmla="*/ 56 h 808"/>
                <a:gd name="T48" fmla="*/ 5 w 95"/>
                <a:gd name="T49" fmla="*/ 36 h 808"/>
                <a:gd name="T50" fmla="*/ 4 w 95"/>
                <a:gd name="T51" fmla="*/ 26 h 808"/>
                <a:gd name="T52" fmla="*/ 3 w 95"/>
                <a:gd name="T53" fmla="*/ 19 h 808"/>
                <a:gd name="T54" fmla="*/ 0 w 95"/>
                <a:gd name="T55" fmla="*/ 13 h 808"/>
                <a:gd name="T56" fmla="*/ 5 w 95"/>
                <a:gd name="T57" fmla="*/ 0 h 8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95"/>
                <a:gd name="T88" fmla="*/ 0 h 808"/>
                <a:gd name="T89" fmla="*/ 95 w 95"/>
                <a:gd name="T90" fmla="*/ 808 h 80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95" h="808">
                  <a:moveTo>
                    <a:pt x="23" y="0"/>
                  </a:moveTo>
                  <a:lnTo>
                    <a:pt x="23" y="0"/>
                  </a:lnTo>
                  <a:lnTo>
                    <a:pt x="42" y="211"/>
                  </a:lnTo>
                  <a:lnTo>
                    <a:pt x="56" y="361"/>
                  </a:lnTo>
                  <a:lnTo>
                    <a:pt x="62" y="413"/>
                  </a:lnTo>
                  <a:lnTo>
                    <a:pt x="65" y="440"/>
                  </a:lnTo>
                  <a:lnTo>
                    <a:pt x="68" y="461"/>
                  </a:lnTo>
                  <a:lnTo>
                    <a:pt x="72" y="503"/>
                  </a:lnTo>
                  <a:lnTo>
                    <a:pt x="83" y="621"/>
                  </a:lnTo>
                  <a:lnTo>
                    <a:pt x="92" y="740"/>
                  </a:lnTo>
                  <a:lnTo>
                    <a:pt x="93" y="783"/>
                  </a:lnTo>
                  <a:lnTo>
                    <a:pt x="95" y="805"/>
                  </a:lnTo>
                  <a:lnTo>
                    <a:pt x="93" y="808"/>
                  </a:lnTo>
                  <a:lnTo>
                    <a:pt x="92" y="807"/>
                  </a:lnTo>
                  <a:lnTo>
                    <a:pt x="86" y="792"/>
                  </a:lnTo>
                  <a:lnTo>
                    <a:pt x="69" y="735"/>
                  </a:lnTo>
                  <a:lnTo>
                    <a:pt x="47" y="644"/>
                  </a:lnTo>
                  <a:lnTo>
                    <a:pt x="45" y="575"/>
                  </a:lnTo>
                  <a:lnTo>
                    <a:pt x="39" y="413"/>
                  </a:lnTo>
                  <a:lnTo>
                    <a:pt x="35" y="317"/>
                  </a:lnTo>
                  <a:lnTo>
                    <a:pt x="29" y="225"/>
                  </a:lnTo>
                  <a:lnTo>
                    <a:pt x="21" y="141"/>
                  </a:lnTo>
                  <a:lnTo>
                    <a:pt x="17" y="105"/>
                  </a:lnTo>
                  <a:lnTo>
                    <a:pt x="12" y="75"/>
                  </a:lnTo>
                  <a:lnTo>
                    <a:pt x="0" y="5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3" name="Freeform 58"/>
            <p:cNvSpPr>
              <a:spLocks/>
            </p:cNvSpPr>
            <p:nvPr/>
          </p:nvSpPr>
          <p:spPr bwMode="auto">
            <a:xfrm>
              <a:off x="4826" y="1443"/>
              <a:ext cx="555" cy="455"/>
            </a:xfrm>
            <a:custGeom>
              <a:avLst/>
              <a:gdLst>
                <a:gd name="T0" fmla="*/ 0 w 1111"/>
                <a:gd name="T1" fmla="*/ 180 h 912"/>
                <a:gd name="T2" fmla="*/ 3 w 1111"/>
                <a:gd name="T3" fmla="*/ 169 h 912"/>
                <a:gd name="T4" fmla="*/ 8 w 1111"/>
                <a:gd name="T5" fmla="*/ 153 h 912"/>
                <a:gd name="T6" fmla="*/ 11 w 1111"/>
                <a:gd name="T7" fmla="*/ 145 h 912"/>
                <a:gd name="T8" fmla="*/ 23 w 1111"/>
                <a:gd name="T9" fmla="*/ 129 h 912"/>
                <a:gd name="T10" fmla="*/ 38 w 1111"/>
                <a:gd name="T11" fmla="*/ 90 h 912"/>
                <a:gd name="T12" fmla="*/ 51 w 1111"/>
                <a:gd name="T13" fmla="*/ 69 h 912"/>
                <a:gd name="T14" fmla="*/ 74 w 1111"/>
                <a:gd name="T15" fmla="*/ 52 h 912"/>
                <a:gd name="T16" fmla="*/ 92 w 1111"/>
                <a:gd name="T17" fmla="*/ 42 h 912"/>
                <a:gd name="T18" fmla="*/ 119 w 1111"/>
                <a:gd name="T19" fmla="*/ 34 h 912"/>
                <a:gd name="T20" fmla="*/ 139 w 1111"/>
                <a:gd name="T21" fmla="*/ 70 h 912"/>
                <a:gd name="T22" fmla="*/ 151 w 1111"/>
                <a:gd name="T23" fmla="*/ 71 h 912"/>
                <a:gd name="T24" fmla="*/ 160 w 1111"/>
                <a:gd name="T25" fmla="*/ 47 h 912"/>
                <a:gd name="T26" fmla="*/ 175 w 1111"/>
                <a:gd name="T27" fmla="*/ 37 h 912"/>
                <a:gd name="T28" fmla="*/ 190 w 1111"/>
                <a:gd name="T29" fmla="*/ 33 h 912"/>
                <a:gd name="T30" fmla="*/ 213 w 1111"/>
                <a:gd name="T31" fmla="*/ 24 h 912"/>
                <a:gd name="T32" fmla="*/ 220 w 1111"/>
                <a:gd name="T33" fmla="*/ 20 h 912"/>
                <a:gd name="T34" fmla="*/ 225 w 1111"/>
                <a:gd name="T35" fmla="*/ 16 h 912"/>
                <a:gd name="T36" fmla="*/ 231 w 1111"/>
                <a:gd name="T37" fmla="*/ 11 h 912"/>
                <a:gd name="T38" fmla="*/ 244 w 1111"/>
                <a:gd name="T39" fmla="*/ 11 h 912"/>
                <a:gd name="T40" fmla="*/ 248 w 1111"/>
                <a:gd name="T41" fmla="*/ 6 h 912"/>
                <a:gd name="T42" fmla="*/ 250 w 1111"/>
                <a:gd name="T43" fmla="*/ 4 h 912"/>
                <a:gd name="T44" fmla="*/ 255 w 1111"/>
                <a:gd name="T45" fmla="*/ 13 h 912"/>
                <a:gd name="T46" fmla="*/ 264 w 1111"/>
                <a:gd name="T47" fmla="*/ 15 h 912"/>
                <a:gd name="T48" fmla="*/ 276 w 1111"/>
                <a:gd name="T49" fmla="*/ 6 h 912"/>
                <a:gd name="T50" fmla="*/ 276 w 1111"/>
                <a:gd name="T51" fmla="*/ 10 h 912"/>
                <a:gd name="T52" fmla="*/ 270 w 1111"/>
                <a:gd name="T53" fmla="*/ 23 h 912"/>
                <a:gd name="T54" fmla="*/ 270 w 1111"/>
                <a:gd name="T55" fmla="*/ 34 h 912"/>
                <a:gd name="T56" fmla="*/ 263 w 1111"/>
                <a:gd name="T57" fmla="*/ 40 h 912"/>
                <a:gd name="T58" fmla="*/ 252 w 1111"/>
                <a:gd name="T59" fmla="*/ 50 h 912"/>
                <a:gd name="T60" fmla="*/ 241 w 1111"/>
                <a:gd name="T61" fmla="*/ 65 h 912"/>
                <a:gd name="T62" fmla="*/ 223 w 1111"/>
                <a:gd name="T63" fmla="*/ 78 h 912"/>
                <a:gd name="T64" fmla="*/ 217 w 1111"/>
                <a:gd name="T65" fmla="*/ 79 h 912"/>
                <a:gd name="T66" fmla="*/ 209 w 1111"/>
                <a:gd name="T67" fmla="*/ 87 h 912"/>
                <a:gd name="T68" fmla="*/ 178 w 1111"/>
                <a:gd name="T69" fmla="*/ 98 h 912"/>
                <a:gd name="T70" fmla="*/ 161 w 1111"/>
                <a:gd name="T71" fmla="*/ 118 h 912"/>
                <a:gd name="T72" fmla="*/ 173 w 1111"/>
                <a:gd name="T73" fmla="*/ 125 h 912"/>
                <a:gd name="T74" fmla="*/ 194 w 1111"/>
                <a:gd name="T75" fmla="*/ 126 h 912"/>
                <a:gd name="T76" fmla="*/ 218 w 1111"/>
                <a:gd name="T77" fmla="*/ 123 h 912"/>
                <a:gd name="T78" fmla="*/ 226 w 1111"/>
                <a:gd name="T79" fmla="*/ 120 h 912"/>
                <a:gd name="T80" fmla="*/ 238 w 1111"/>
                <a:gd name="T81" fmla="*/ 119 h 912"/>
                <a:gd name="T82" fmla="*/ 263 w 1111"/>
                <a:gd name="T83" fmla="*/ 113 h 912"/>
                <a:gd name="T84" fmla="*/ 269 w 1111"/>
                <a:gd name="T85" fmla="*/ 133 h 912"/>
                <a:gd name="T86" fmla="*/ 273 w 1111"/>
                <a:gd name="T87" fmla="*/ 138 h 912"/>
                <a:gd name="T88" fmla="*/ 269 w 1111"/>
                <a:gd name="T89" fmla="*/ 143 h 912"/>
                <a:gd name="T90" fmla="*/ 253 w 1111"/>
                <a:gd name="T91" fmla="*/ 149 h 912"/>
                <a:gd name="T92" fmla="*/ 202 w 1111"/>
                <a:gd name="T93" fmla="*/ 172 h 912"/>
                <a:gd name="T94" fmla="*/ 167 w 1111"/>
                <a:gd name="T95" fmla="*/ 181 h 912"/>
                <a:gd name="T96" fmla="*/ 128 w 1111"/>
                <a:gd name="T97" fmla="*/ 181 h 912"/>
                <a:gd name="T98" fmla="*/ 125 w 1111"/>
                <a:gd name="T99" fmla="*/ 183 h 912"/>
                <a:gd name="T100" fmla="*/ 119 w 1111"/>
                <a:gd name="T101" fmla="*/ 196 h 912"/>
                <a:gd name="T102" fmla="*/ 80 w 1111"/>
                <a:gd name="T103" fmla="*/ 222 h 912"/>
                <a:gd name="T104" fmla="*/ 16 w 1111"/>
                <a:gd name="T105" fmla="*/ 200 h 91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111"/>
                <a:gd name="T160" fmla="*/ 0 h 912"/>
                <a:gd name="T161" fmla="*/ 1111 w 1111"/>
                <a:gd name="T162" fmla="*/ 912 h 91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111" h="912">
                  <a:moveTo>
                    <a:pt x="5" y="774"/>
                  </a:moveTo>
                  <a:lnTo>
                    <a:pt x="5" y="774"/>
                  </a:lnTo>
                  <a:lnTo>
                    <a:pt x="3" y="764"/>
                  </a:lnTo>
                  <a:lnTo>
                    <a:pt x="0" y="738"/>
                  </a:lnTo>
                  <a:lnTo>
                    <a:pt x="0" y="723"/>
                  </a:lnTo>
                  <a:lnTo>
                    <a:pt x="2" y="707"/>
                  </a:lnTo>
                  <a:lnTo>
                    <a:pt x="6" y="692"/>
                  </a:lnTo>
                  <a:lnTo>
                    <a:pt x="9" y="684"/>
                  </a:lnTo>
                  <a:lnTo>
                    <a:pt x="12" y="678"/>
                  </a:lnTo>
                  <a:lnTo>
                    <a:pt x="20" y="665"/>
                  </a:lnTo>
                  <a:lnTo>
                    <a:pt x="24" y="654"/>
                  </a:lnTo>
                  <a:lnTo>
                    <a:pt x="27" y="642"/>
                  </a:lnTo>
                  <a:lnTo>
                    <a:pt x="29" y="632"/>
                  </a:lnTo>
                  <a:lnTo>
                    <a:pt x="32" y="614"/>
                  </a:lnTo>
                  <a:lnTo>
                    <a:pt x="35" y="605"/>
                  </a:lnTo>
                  <a:lnTo>
                    <a:pt x="38" y="598"/>
                  </a:lnTo>
                  <a:lnTo>
                    <a:pt x="42" y="590"/>
                  </a:lnTo>
                  <a:lnTo>
                    <a:pt x="47" y="583"/>
                  </a:lnTo>
                  <a:lnTo>
                    <a:pt x="62" y="568"/>
                  </a:lnTo>
                  <a:lnTo>
                    <a:pt x="69" y="559"/>
                  </a:lnTo>
                  <a:lnTo>
                    <a:pt x="76" y="548"/>
                  </a:lnTo>
                  <a:lnTo>
                    <a:pt x="85" y="535"/>
                  </a:lnTo>
                  <a:lnTo>
                    <a:pt x="93" y="517"/>
                  </a:lnTo>
                  <a:lnTo>
                    <a:pt x="112" y="466"/>
                  </a:lnTo>
                  <a:lnTo>
                    <a:pt x="124" y="431"/>
                  </a:lnTo>
                  <a:lnTo>
                    <a:pt x="139" y="395"/>
                  </a:lnTo>
                  <a:lnTo>
                    <a:pt x="154" y="361"/>
                  </a:lnTo>
                  <a:lnTo>
                    <a:pt x="172" y="328"/>
                  </a:lnTo>
                  <a:lnTo>
                    <a:pt x="181" y="313"/>
                  </a:lnTo>
                  <a:lnTo>
                    <a:pt x="189" y="300"/>
                  </a:lnTo>
                  <a:lnTo>
                    <a:pt x="198" y="288"/>
                  </a:lnTo>
                  <a:lnTo>
                    <a:pt x="207" y="279"/>
                  </a:lnTo>
                  <a:lnTo>
                    <a:pt x="226" y="261"/>
                  </a:lnTo>
                  <a:lnTo>
                    <a:pt x="249" y="244"/>
                  </a:lnTo>
                  <a:lnTo>
                    <a:pt x="273" y="226"/>
                  </a:lnTo>
                  <a:lnTo>
                    <a:pt x="296" y="211"/>
                  </a:lnTo>
                  <a:lnTo>
                    <a:pt x="319" y="198"/>
                  </a:lnTo>
                  <a:lnTo>
                    <a:pt x="340" y="186"/>
                  </a:lnTo>
                  <a:lnTo>
                    <a:pt x="358" y="177"/>
                  </a:lnTo>
                  <a:lnTo>
                    <a:pt x="371" y="171"/>
                  </a:lnTo>
                  <a:lnTo>
                    <a:pt x="433" y="147"/>
                  </a:lnTo>
                  <a:lnTo>
                    <a:pt x="461" y="137"/>
                  </a:lnTo>
                  <a:lnTo>
                    <a:pt x="475" y="132"/>
                  </a:lnTo>
                  <a:lnTo>
                    <a:pt x="479" y="138"/>
                  </a:lnTo>
                  <a:lnTo>
                    <a:pt x="485" y="153"/>
                  </a:lnTo>
                  <a:lnTo>
                    <a:pt x="507" y="199"/>
                  </a:lnTo>
                  <a:lnTo>
                    <a:pt x="522" y="228"/>
                  </a:lnTo>
                  <a:lnTo>
                    <a:pt x="539" y="256"/>
                  </a:lnTo>
                  <a:lnTo>
                    <a:pt x="557" y="282"/>
                  </a:lnTo>
                  <a:lnTo>
                    <a:pt x="567" y="294"/>
                  </a:lnTo>
                  <a:lnTo>
                    <a:pt x="578" y="303"/>
                  </a:lnTo>
                  <a:lnTo>
                    <a:pt x="600" y="297"/>
                  </a:lnTo>
                  <a:lnTo>
                    <a:pt x="606" y="286"/>
                  </a:lnTo>
                  <a:lnTo>
                    <a:pt x="618" y="261"/>
                  </a:lnTo>
                  <a:lnTo>
                    <a:pt x="626" y="243"/>
                  </a:lnTo>
                  <a:lnTo>
                    <a:pt x="632" y="225"/>
                  </a:lnTo>
                  <a:lnTo>
                    <a:pt x="638" y="207"/>
                  </a:lnTo>
                  <a:lnTo>
                    <a:pt x="641" y="189"/>
                  </a:lnTo>
                  <a:lnTo>
                    <a:pt x="651" y="181"/>
                  </a:lnTo>
                  <a:lnTo>
                    <a:pt x="674" y="166"/>
                  </a:lnTo>
                  <a:lnTo>
                    <a:pt x="687" y="159"/>
                  </a:lnTo>
                  <a:lnTo>
                    <a:pt x="702" y="151"/>
                  </a:lnTo>
                  <a:lnTo>
                    <a:pt x="717" y="145"/>
                  </a:lnTo>
                  <a:lnTo>
                    <a:pt x="732" y="142"/>
                  </a:lnTo>
                  <a:lnTo>
                    <a:pt x="745" y="139"/>
                  </a:lnTo>
                  <a:lnTo>
                    <a:pt x="760" y="135"/>
                  </a:lnTo>
                  <a:lnTo>
                    <a:pt x="795" y="120"/>
                  </a:lnTo>
                  <a:lnTo>
                    <a:pt x="828" y="107"/>
                  </a:lnTo>
                  <a:lnTo>
                    <a:pt x="843" y="101"/>
                  </a:lnTo>
                  <a:lnTo>
                    <a:pt x="853" y="98"/>
                  </a:lnTo>
                  <a:lnTo>
                    <a:pt x="867" y="95"/>
                  </a:lnTo>
                  <a:lnTo>
                    <a:pt x="870" y="93"/>
                  </a:lnTo>
                  <a:lnTo>
                    <a:pt x="873" y="92"/>
                  </a:lnTo>
                  <a:lnTo>
                    <a:pt x="877" y="87"/>
                  </a:lnTo>
                  <a:lnTo>
                    <a:pt x="883" y="83"/>
                  </a:lnTo>
                  <a:lnTo>
                    <a:pt x="891" y="80"/>
                  </a:lnTo>
                  <a:lnTo>
                    <a:pt x="897" y="75"/>
                  </a:lnTo>
                  <a:lnTo>
                    <a:pt x="901" y="69"/>
                  </a:lnTo>
                  <a:lnTo>
                    <a:pt x="903" y="65"/>
                  </a:lnTo>
                  <a:lnTo>
                    <a:pt x="903" y="59"/>
                  </a:lnTo>
                  <a:lnTo>
                    <a:pt x="904" y="54"/>
                  </a:lnTo>
                  <a:lnTo>
                    <a:pt x="907" y="50"/>
                  </a:lnTo>
                  <a:lnTo>
                    <a:pt x="913" y="47"/>
                  </a:lnTo>
                  <a:lnTo>
                    <a:pt x="925" y="45"/>
                  </a:lnTo>
                  <a:lnTo>
                    <a:pt x="947" y="44"/>
                  </a:lnTo>
                  <a:lnTo>
                    <a:pt x="964" y="45"/>
                  </a:lnTo>
                  <a:lnTo>
                    <a:pt x="970" y="44"/>
                  </a:lnTo>
                  <a:lnTo>
                    <a:pt x="976" y="44"/>
                  </a:lnTo>
                  <a:lnTo>
                    <a:pt x="980" y="41"/>
                  </a:lnTo>
                  <a:lnTo>
                    <a:pt x="985" y="38"/>
                  </a:lnTo>
                  <a:lnTo>
                    <a:pt x="991" y="32"/>
                  </a:lnTo>
                  <a:lnTo>
                    <a:pt x="994" y="26"/>
                  </a:lnTo>
                  <a:lnTo>
                    <a:pt x="1000" y="14"/>
                  </a:lnTo>
                  <a:lnTo>
                    <a:pt x="1003" y="0"/>
                  </a:lnTo>
                  <a:lnTo>
                    <a:pt x="1003" y="9"/>
                  </a:lnTo>
                  <a:lnTo>
                    <a:pt x="1003" y="17"/>
                  </a:lnTo>
                  <a:lnTo>
                    <a:pt x="1006" y="27"/>
                  </a:lnTo>
                  <a:lnTo>
                    <a:pt x="1009" y="38"/>
                  </a:lnTo>
                  <a:lnTo>
                    <a:pt x="1015" y="47"/>
                  </a:lnTo>
                  <a:lnTo>
                    <a:pt x="1018" y="51"/>
                  </a:lnTo>
                  <a:lnTo>
                    <a:pt x="1022" y="54"/>
                  </a:lnTo>
                  <a:lnTo>
                    <a:pt x="1027" y="57"/>
                  </a:lnTo>
                  <a:lnTo>
                    <a:pt x="1033" y="60"/>
                  </a:lnTo>
                  <a:lnTo>
                    <a:pt x="1046" y="62"/>
                  </a:lnTo>
                  <a:lnTo>
                    <a:pt x="1058" y="62"/>
                  </a:lnTo>
                  <a:lnTo>
                    <a:pt x="1070" y="60"/>
                  </a:lnTo>
                  <a:lnTo>
                    <a:pt x="1082" y="54"/>
                  </a:lnTo>
                  <a:lnTo>
                    <a:pt x="1091" y="47"/>
                  </a:lnTo>
                  <a:lnTo>
                    <a:pt x="1100" y="36"/>
                  </a:lnTo>
                  <a:lnTo>
                    <a:pt x="1106" y="24"/>
                  </a:lnTo>
                  <a:lnTo>
                    <a:pt x="1111" y="8"/>
                  </a:lnTo>
                  <a:lnTo>
                    <a:pt x="1109" y="15"/>
                  </a:lnTo>
                  <a:lnTo>
                    <a:pt x="1108" y="32"/>
                  </a:lnTo>
                  <a:lnTo>
                    <a:pt x="1105" y="42"/>
                  </a:lnTo>
                  <a:lnTo>
                    <a:pt x="1100" y="56"/>
                  </a:lnTo>
                  <a:lnTo>
                    <a:pt x="1094" y="68"/>
                  </a:lnTo>
                  <a:lnTo>
                    <a:pt x="1087" y="81"/>
                  </a:lnTo>
                  <a:lnTo>
                    <a:pt x="1081" y="93"/>
                  </a:lnTo>
                  <a:lnTo>
                    <a:pt x="1076" y="104"/>
                  </a:lnTo>
                  <a:lnTo>
                    <a:pt x="1076" y="113"/>
                  </a:lnTo>
                  <a:lnTo>
                    <a:pt x="1076" y="120"/>
                  </a:lnTo>
                  <a:lnTo>
                    <a:pt x="1079" y="132"/>
                  </a:lnTo>
                  <a:lnTo>
                    <a:pt x="1081" y="138"/>
                  </a:lnTo>
                  <a:lnTo>
                    <a:pt x="1079" y="144"/>
                  </a:lnTo>
                  <a:lnTo>
                    <a:pt x="1076" y="150"/>
                  </a:lnTo>
                  <a:lnTo>
                    <a:pt x="1070" y="153"/>
                  </a:lnTo>
                  <a:lnTo>
                    <a:pt x="1055" y="160"/>
                  </a:lnTo>
                  <a:lnTo>
                    <a:pt x="1039" y="168"/>
                  </a:lnTo>
                  <a:lnTo>
                    <a:pt x="1030" y="174"/>
                  </a:lnTo>
                  <a:lnTo>
                    <a:pt x="1024" y="180"/>
                  </a:lnTo>
                  <a:lnTo>
                    <a:pt x="1010" y="201"/>
                  </a:lnTo>
                  <a:lnTo>
                    <a:pt x="995" y="226"/>
                  </a:lnTo>
                  <a:lnTo>
                    <a:pt x="979" y="250"/>
                  </a:lnTo>
                  <a:lnTo>
                    <a:pt x="971" y="258"/>
                  </a:lnTo>
                  <a:lnTo>
                    <a:pt x="964" y="262"/>
                  </a:lnTo>
                  <a:lnTo>
                    <a:pt x="956" y="268"/>
                  </a:lnTo>
                  <a:lnTo>
                    <a:pt x="946" y="276"/>
                  </a:lnTo>
                  <a:lnTo>
                    <a:pt x="921" y="295"/>
                  </a:lnTo>
                  <a:lnTo>
                    <a:pt x="906" y="304"/>
                  </a:lnTo>
                  <a:lnTo>
                    <a:pt x="892" y="312"/>
                  </a:lnTo>
                  <a:lnTo>
                    <a:pt x="880" y="315"/>
                  </a:lnTo>
                  <a:lnTo>
                    <a:pt x="876" y="316"/>
                  </a:lnTo>
                  <a:lnTo>
                    <a:pt x="871" y="315"/>
                  </a:lnTo>
                  <a:lnTo>
                    <a:pt x="870" y="319"/>
                  </a:lnTo>
                  <a:lnTo>
                    <a:pt x="865" y="328"/>
                  </a:lnTo>
                  <a:lnTo>
                    <a:pt x="861" y="334"/>
                  </a:lnTo>
                  <a:lnTo>
                    <a:pt x="855" y="340"/>
                  </a:lnTo>
                  <a:lnTo>
                    <a:pt x="847" y="345"/>
                  </a:lnTo>
                  <a:lnTo>
                    <a:pt x="838" y="349"/>
                  </a:lnTo>
                  <a:lnTo>
                    <a:pt x="786" y="366"/>
                  </a:lnTo>
                  <a:lnTo>
                    <a:pt x="733" y="383"/>
                  </a:lnTo>
                  <a:lnTo>
                    <a:pt x="713" y="392"/>
                  </a:lnTo>
                  <a:lnTo>
                    <a:pt x="693" y="401"/>
                  </a:lnTo>
                  <a:lnTo>
                    <a:pt x="674" y="413"/>
                  </a:lnTo>
                  <a:lnTo>
                    <a:pt x="638" y="467"/>
                  </a:lnTo>
                  <a:lnTo>
                    <a:pt x="644" y="473"/>
                  </a:lnTo>
                  <a:lnTo>
                    <a:pt x="657" y="485"/>
                  </a:lnTo>
                  <a:lnTo>
                    <a:pt x="666" y="491"/>
                  </a:lnTo>
                  <a:lnTo>
                    <a:pt x="675" y="496"/>
                  </a:lnTo>
                  <a:lnTo>
                    <a:pt x="683" y="500"/>
                  </a:lnTo>
                  <a:lnTo>
                    <a:pt x="692" y="502"/>
                  </a:lnTo>
                  <a:lnTo>
                    <a:pt x="729" y="503"/>
                  </a:lnTo>
                  <a:lnTo>
                    <a:pt x="768" y="506"/>
                  </a:lnTo>
                  <a:lnTo>
                    <a:pt x="777" y="506"/>
                  </a:lnTo>
                  <a:lnTo>
                    <a:pt x="790" y="505"/>
                  </a:lnTo>
                  <a:lnTo>
                    <a:pt x="822" y="500"/>
                  </a:lnTo>
                  <a:lnTo>
                    <a:pt x="853" y="497"/>
                  </a:lnTo>
                  <a:lnTo>
                    <a:pt x="865" y="496"/>
                  </a:lnTo>
                  <a:lnTo>
                    <a:pt x="873" y="496"/>
                  </a:lnTo>
                  <a:lnTo>
                    <a:pt x="879" y="496"/>
                  </a:lnTo>
                  <a:lnTo>
                    <a:pt x="885" y="494"/>
                  </a:lnTo>
                  <a:lnTo>
                    <a:pt x="898" y="487"/>
                  </a:lnTo>
                  <a:lnTo>
                    <a:pt x="907" y="484"/>
                  </a:lnTo>
                  <a:lnTo>
                    <a:pt x="916" y="481"/>
                  </a:lnTo>
                  <a:lnTo>
                    <a:pt x="927" y="479"/>
                  </a:lnTo>
                  <a:lnTo>
                    <a:pt x="938" y="479"/>
                  </a:lnTo>
                  <a:lnTo>
                    <a:pt x="952" y="478"/>
                  </a:lnTo>
                  <a:lnTo>
                    <a:pt x="968" y="476"/>
                  </a:lnTo>
                  <a:lnTo>
                    <a:pt x="1006" y="467"/>
                  </a:lnTo>
                  <a:lnTo>
                    <a:pt x="1039" y="458"/>
                  </a:lnTo>
                  <a:lnTo>
                    <a:pt x="1054" y="454"/>
                  </a:lnTo>
                  <a:lnTo>
                    <a:pt x="1055" y="455"/>
                  </a:lnTo>
                  <a:lnTo>
                    <a:pt x="1057" y="457"/>
                  </a:lnTo>
                  <a:lnTo>
                    <a:pt x="1060" y="467"/>
                  </a:lnTo>
                  <a:lnTo>
                    <a:pt x="1069" y="499"/>
                  </a:lnTo>
                  <a:lnTo>
                    <a:pt x="1079" y="533"/>
                  </a:lnTo>
                  <a:lnTo>
                    <a:pt x="1085" y="545"/>
                  </a:lnTo>
                  <a:lnTo>
                    <a:pt x="1088" y="551"/>
                  </a:lnTo>
                  <a:lnTo>
                    <a:pt x="1091" y="554"/>
                  </a:lnTo>
                  <a:lnTo>
                    <a:pt x="1093" y="556"/>
                  </a:lnTo>
                  <a:lnTo>
                    <a:pt x="1094" y="559"/>
                  </a:lnTo>
                  <a:lnTo>
                    <a:pt x="1093" y="560"/>
                  </a:lnTo>
                  <a:lnTo>
                    <a:pt x="1091" y="563"/>
                  </a:lnTo>
                  <a:lnTo>
                    <a:pt x="1085" y="569"/>
                  </a:lnTo>
                  <a:lnTo>
                    <a:pt x="1076" y="575"/>
                  </a:lnTo>
                  <a:lnTo>
                    <a:pt x="1066" y="581"/>
                  </a:lnTo>
                  <a:lnTo>
                    <a:pt x="1054" y="586"/>
                  </a:lnTo>
                  <a:lnTo>
                    <a:pt x="1030" y="593"/>
                  </a:lnTo>
                  <a:lnTo>
                    <a:pt x="1013" y="599"/>
                  </a:lnTo>
                  <a:lnTo>
                    <a:pt x="988" y="611"/>
                  </a:lnTo>
                  <a:lnTo>
                    <a:pt x="921" y="642"/>
                  </a:lnTo>
                  <a:lnTo>
                    <a:pt x="883" y="659"/>
                  </a:lnTo>
                  <a:lnTo>
                    <a:pt x="846" y="675"/>
                  </a:lnTo>
                  <a:lnTo>
                    <a:pt x="811" y="689"/>
                  </a:lnTo>
                  <a:lnTo>
                    <a:pt x="781" y="699"/>
                  </a:lnTo>
                  <a:lnTo>
                    <a:pt x="727" y="714"/>
                  </a:lnTo>
                  <a:lnTo>
                    <a:pt x="699" y="722"/>
                  </a:lnTo>
                  <a:lnTo>
                    <a:pt x="668" y="728"/>
                  </a:lnTo>
                  <a:lnTo>
                    <a:pt x="635" y="731"/>
                  </a:lnTo>
                  <a:lnTo>
                    <a:pt x="599" y="734"/>
                  </a:lnTo>
                  <a:lnTo>
                    <a:pt x="560" y="731"/>
                  </a:lnTo>
                  <a:lnTo>
                    <a:pt x="537" y="729"/>
                  </a:lnTo>
                  <a:lnTo>
                    <a:pt x="515" y="726"/>
                  </a:lnTo>
                  <a:lnTo>
                    <a:pt x="512" y="725"/>
                  </a:lnTo>
                  <a:lnTo>
                    <a:pt x="507" y="728"/>
                  </a:lnTo>
                  <a:lnTo>
                    <a:pt x="503" y="729"/>
                  </a:lnTo>
                  <a:lnTo>
                    <a:pt x="500" y="734"/>
                  </a:lnTo>
                  <a:lnTo>
                    <a:pt x="497" y="740"/>
                  </a:lnTo>
                  <a:lnTo>
                    <a:pt x="494" y="749"/>
                  </a:lnTo>
                  <a:lnTo>
                    <a:pt x="490" y="764"/>
                  </a:lnTo>
                  <a:lnTo>
                    <a:pt x="479" y="785"/>
                  </a:lnTo>
                  <a:lnTo>
                    <a:pt x="451" y="840"/>
                  </a:lnTo>
                  <a:lnTo>
                    <a:pt x="410" y="912"/>
                  </a:lnTo>
                  <a:lnTo>
                    <a:pt x="368" y="901"/>
                  </a:lnTo>
                  <a:lnTo>
                    <a:pt x="322" y="889"/>
                  </a:lnTo>
                  <a:lnTo>
                    <a:pt x="264" y="873"/>
                  </a:lnTo>
                  <a:lnTo>
                    <a:pt x="199" y="854"/>
                  </a:lnTo>
                  <a:lnTo>
                    <a:pt x="132" y="830"/>
                  </a:lnTo>
                  <a:lnTo>
                    <a:pt x="97" y="816"/>
                  </a:lnTo>
                  <a:lnTo>
                    <a:pt x="66" y="803"/>
                  </a:lnTo>
                  <a:lnTo>
                    <a:pt x="35" y="789"/>
                  </a:lnTo>
                  <a:lnTo>
                    <a:pt x="5" y="774"/>
                  </a:lnTo>
                  <a:close/>
                </a:path>
              </a:pathLst>
            </a:custGeom>
            <a:solidFill>
              <a:srgbClr val="F2932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4" name="Freeform 59"/>
            <p:cNvSpPr>
              <a:spLocks/>
            </p:cNvSpPr>
            <p:nvPr/>
          </p:nvSpPr>
          <p:spPr bwMode="auto">
            <a:xfrm>
              <a:off x="5114" y="1617"/>
              <a:ext cx="17" cy="48"/>
            </a:xfrm>
            <a:custGeom>
              <a:avLst/>
              <a:gdLst>
                <a:gd name="T0" fmla="*/ 6 w 33"/>
                <a:gd name="T1" fmla="*/ 0 h 96"/>
                <a:gd name="T2" fmla="*/ 0 w 33"/>
                <a:gd name="T3" fmla="*/ 12 h 96"/>
                <a:gd name="T4" fmla="*/ 0 w 33"/>
                <a:gd name="T5" fmla="*/ 12 h 96"/>
                <a:gd name="T6" fmla="*/ 2 w 33"/>
                <a:gd name="T7" fmla="*/ 18 h 96"/>
                <a:gd name="T8" fmla="*/ 3 w 33"/>
                <a:gd name="T9" fmla="*/ 21 h 96"/>
                <a:gd name="T10" fmla="*/ 4 w 33"/>
                <a:gd name="T11" fmla="*/ 23 h 96"/>
                <a:gd name="T12" fmla="*/ 4 w 33"/>
                <a:gd name="T13" fmla="*/ 24 h 96"/>
                <a:gd name="T14" fmla="*/ 4 w 33"/>
                <a:gd name="T15" fmla="*/ 24 h 96"/>
                <a:gd name="T16" fmla="*/ 4 w 33"/>
                <a:gd name="T17" fmla="*/ 24 h 96"/>
                <a:gd name="T18" fmla="*/ 4 w 33"/>
                <a:gd name="T19" fmla="*/ 24 h 96"/>
                <a:gd name="T20" fmla="*/ 6 w 33"/>
                <a:gd name="T21" fmla="*/ 24 h 96"/>
                <a:gd name="T22" fmla="*/ 9 w 33"/>
                <a:gd name="T23" fmla="*/ 23 h 96"/>
                <a:gd name="T24" fmla="*/ 6 w 33"/>
                <a:gd name="T25" fmla="*/ 0 h 9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96"/>
                <a:gd name="T41" fmla="*/ 33 w 33"/>
                <a:gd name="T42" fmla="*/ 96 h 9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96">
                  <a:moveTo>
                    <a:pt x="23" y="0"/>
                  </a:moveTo>
                  <a:lnTo>
                    <a:pt x="0" y="51"/>
                  </a:lnTo>
                  <a:lnTo>
                    <a:pt x="8" y="69"/>
                  </a:lnTo>
                  <a:lnTo>
                    <a:pt x="12" y="84"/>
                  </a:lnTo>
                  <a:lnTo>
                    <a:pt x="14" y="90"/>
                  </a:lnTo>
                  <a:lnTo>
                    <a:pt x="14" y="93"/>
                  </a:lnTo>
                  <a:lnTo>
                    <a:pt x="14" y="96"/>
                  </a:lnTo>
                  <a:lnTo>
                    <a:pt x="15" y="96"/>
                  </a:lnTo>
                  <a:lnTo>
                    <a:pt x="23" y="96"/>
                  </a:lnTo>
                  <a:lnTo>
                    <a:pt x="33" y="91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5" name="Freeform 60"/>
            <p:cNvSpPr>
              <a:spLocks/>
            </p:cNvSpPr>
            <p:nvPr/>
          </p:nvSpPr>
          <p:spPr bwMode="auto">
            <a:xfrm>
              <a:off x="5066" y="1422"/>
              <a:ext cx="161" cy="180"/>
            </a:xfrm>
            <a:custGeom>
              <a:avLst/>
              <a:gdLst>
                <a:gd name="T0" fmla="*/ 80 w 323"/>
                <a:gd name="T1" fmla="*/ 18 h 361"/>
                <a:gd name="T2" fmla="*/ 79 w 323"/>
                <a:gd name="T3" fmla="*/ 31 h 361"/>
                <a:gd name="T4" fmla="*/ 76 w 323"/>
                <a:gd name="T5" fmla="*/ 41 h 361"/>
                <a:gd name="T6" fmla="*/ 74 w 323"/>
                <a:gd name="T7" fmla="*/ 46 h 361"/>
                <a:gd name="T8" fmla="*/ 74 w 323"/>
                <a:gd name="T9" fmla="*/ 46 h 361"/>
                <a:gd name="T10" fmla="*/ 72 w 323"/>
                <a:gd name="T11" fmla="*/ 51 h 361"/>
                <a:gd name="T12" fmla="*/ 70 w 323"/>
                <a:gd name="T13" fmla="*/ 60 h 361"/>
                <a:gd name="T14" fmla="*/ 68 w 323"/>
                <a:gd name="T15" fmla="*/ 67 h 361"/>
                <a:gd name="T16" fmla="*/ 65 w 323"/>
                <a:gd name="T17" fmla="*/ 70 h 361"/>
                <a:gd name="T18" fmla="*/ 55 w 323"/>
                <a:gd name="T19" fmla="*/ 85 h 361"/>
                <a:gd name="T20" fmla="*/ 52 w 323"/>
                <a:gd name="T21" fmla="*/ 88 h 361"/>
                <a:gd name="T22" fmla="*/ 51 w 323"/>
                <a:gd name="T23" fmla="*/ 88 h 361"/>
                <a:gd name="T24" fmla="*/ 47 w 323"/>
                <a:gd name="T25" fmla="*/ 88 h 361"/>
                <a:gd name="T26" fmla="*/ 35 w 323"/>
                <a:gd name="T27" fmla="*/ 87 h 361"/>
                <a:gd name="T28" fmla="*/ 28 w 323"/>
                <a:gd name="T29" fmla="*/ 87 h 361"/>
                <a:gd name="T30" fmla="*/ 23 w 323"/>
                <a:gd name="T31" fmla="*/ 88 h 361"/>
                <a:gd name="T32" fmla="*/ 21 w 323"/>
                <a:gd name="T33" fmla="*/ 89 h 361"/>
                <a:gd name="T34" fmla="*/ 19 w 323"/>
                <a:gd name="T35" fmla="*/ 90 h 361"/>
                <a:gd name="T36" fmla="*/ 16 w 323"/>
                <a:gd name="T37" fmla="*/ 89 h 361"/>
                <a:gd name="T38" fmla="*/ 12 w 323"/>
                <a:gd name="T39" fmla="*/ 85 h 361"/>
                <a:gd name="T40" fmla="*/ 7 w 323"/>
                <a:gd name="T41" fmla="*/ 77 h 361"/>
                <a:gd name="T42" fmla="*/ 3 w 323"/>
                <a:gd name="T43" fmla="*/ 67 h 361"/>
                <a:gd name="T44" fmla="*/ 0 w 323"/>
                <a:gd name="T45" fmla="*/ 55 h 361"/>
                <a:gd name="T46" fmla="*/ 0 w 323"/>
                <a:gd name="T47" fmla="*/ 43 h 361"/>
                <a:gd name="T48" fmla="*/ 1 w 323"/>
                <a:gd name="T49" fmla="*/ 30 h 361"/>
                <a:gd name="T50" fmla="*/ 5 w 323"/>
                <a:gd name="T51" fmla="*/ 21 h 361"/>
                <a:gd name="T52" fmla="*/ 6 w 323"/>
                <a:gd name="T53" fmla="*/ 18 h 361"/>
                <a:gd name="T54" fmla="*/ 9 w 323"/>
                <a:gd name="T55" fmla="*/ 14 h 361"/>
                <a:gd name="T56" fmla="*/ 13 w 323"/>
                <a:gd name="T57" fmla="*/ 9 h 361"/>
                <a:gd name="T58" fmla="*/ 18 w 323"/>
                <a:gd name="T59" fmla="*/ 6 h 361"/>
                <a:gd name="T60" fmla="*/ 28 w 323"/>
                <a:gd name="T61" fmla="*/ 2 h 361"/>
                <a:gd name="T62" fmla="*/ 39 w 323"/>
                <a:gd name="T63" fmla="*/ 0 h 361"/>
                <a:gd name="T64" fmla="*/ 50 w 323"/>
                <a:gd name="T65" fmla="*/ 0 h 361"/>
                <a:gd name="T66" fmla="*/ 61 w 323"/>
                <a:gd name="T67" fmla="*/ 3 h 361"/>
                <a:gd name="T68" fmla="*/ 70 w 323"/>
                <a:gd name="T69" fmla="*/ 8 h 361"/>
                <a:gd name="T70" fmla="*/ 77 w 323"/>
                <a:gd name="T71" fmla="*/ 14 h 361"/>
                <a:gd name="T72" fmla="*/ 80 w 323"/>
                <a:gd name="T73" fmla="*/ 18 h 361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323"/>
                <a:gd name="T112" fmla="*/ 0 h 361"/>
                <a:gd name="T113" fmla="*/ 323 w 323"/>
                <a:gd name="T114" fmla="*/ 361 h 361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323" h="361">
                  <a:moveTo>
                    <a:pt x="323" y="74"/>
                  </a:moveTo>
                  <a:lnTo>
                    <a:pt x="323" y="74"/>
                  </a:lnTo>
                  <a:lnTo>
                    <a:pt x="320" y="89"/>
                  </a:lnTo>
                  <a:lnTo>
                    <a:pt x="316" y="125"/>
                  </a:lnTo>
                  <a:lnTo>
                    <a:pt x="311" y="144"/>
                  </a:lnTo>
                  <a:lnTo>
                    <a:pt x="307" y="164"/>
                  </a:lnTo>
                  <a:lnTo>
                    <a:pt x="302" y="179"/>
                  </a:lnTo>
                  <a:lnTo>
                    <a:pt x="299" y="184"/>
                  </a:lnTo>
                  <a:lnTo>
                    <a:pt x="296" y="187"/>
                  </a:lnTo>
                  <a:lnTo>
                    <a:pt x="292" y="195"/>
                  </a:lnTo>
                  <a:lnTo>
                    <a:pt x="289" y="205"/>
                  </a:lnTo>
                  <a:lnTo>
                    <a:pt x="284" y="229"/>
                  </a:lnTo>
                  <a:lnTo>
                    <a:pt x="281" y="241"/>
                  </a:lnTo>
                  <a:lnTo>
                    <a:pt x="278" y="256"/>
                  </a:lnTo>
                  <a:lnTo>
                    <a:pt x="272" y="270"/>
                  </a:lnTo>
                  <a:lnTo>
                    <a:pt x="263" y="283"/>
                  </a:lnTo>
                  <a:lnTo>
                    <a:pt x="232" y="328"/>
                  </a:lnTo>
                  <a:lnTo>
                    <a:pt x="222" y="343"/>
                  </a:lnTo>
                  <a:lnTo>
                    <a:pt x="216" y="348"/>
                  </a:lnTo>
                  <a:lnTo>
                    <a:pt x="210" y="352"/>
                  </a:lnTo>
                  <a:lnTo>
                    <a:pt x="207" y="354"/>
                  </a:lnTo>
                  <a:lnTo>
                    <a:pt x="202" y="355"/>
                  </a:lnTo>
                  <a:lnTo>
                    <a:pt x="190" y="354"/>
                  </a:lnTo>
                  <a:lnTo>
                    <a:pt x="160" y="349"/>
                  </a:lnTo>
                  <a:lnTo>
                    <a:pt x="141" y="348"/>
                  </a:lnTo>
                  <a:lnTo>
                    <a:pt x="123" y="348"/>
                  </a:lnTo>
                  <a:lnTo>
                    <a:pt x="114" y="349"/>
                  </a:lnTo>
                  <a:lnTo>
                    <a:pt x="103" y="351"/>
                  </a:lnTo>
                  <a:lnTo>
                    <a:pt x="94" y="354"/>
                  </a:lnTo>
                  <a:lnTo>
                    <a:pt x="85" y="358"/>
                  </a:lnTo>
                  <a:lnTo>
                    <a:pt x="81" y="360"/>
                  </a:lnTo>
                  <a:lnTo>
                    <a:pt x="76" y="361"/>
                  </a:lnTo>
                  <a:lnTo>
                    <a:pt x="72" y="360"/>
                  </a:lnTo>
                  <a:lnTo>
                    <a:pt x="67" y="358"/>
                  </a:lnTo>
                  <a:lnTo>
                    <a:pt x="57" y="352"/>
                  </a:lnTo>
                  <a:lnTo>
                    <a:pt x="48" y="342"/>
                  </a:lnTo>
                  <a:lnTo>
                    <a:pt x="37" y="327"/>
                  </a:lnTo>
                  <a:lnTo>
                    <a:pt x="28" y="310"/>
                  </a:lnTo>
                  <a:lnTo>
                    <a:pt x="21" y="291"/>
                  </a:lnTo>
                  <a:lnTo>
                    <a:pt x="14" y="270"/>
                  </a:lnTo>
                  <a:lnTo>
                    <a:pt x="8" y="247"/>
                  </a:lnTo>
                  <a:lnTo>
                    <a:pt x="3" y="222"/>
                  </a:lnTo>
                  <a:lnTo>
                    <a:pt x="0" y="198"/>
                  </a:lnTo>
                  <a:lnTo>
                    <a:pt x="0" y="173"/>
                  </a:lnTo>
                  <a:lnTo>
                    <a:pt x="2" y="147"/>
                  </a:lnTo>
                  <a:lnTo>
                    <a:pt x="6" y="122"/>
                  </a:lnTo>
                  <a:lnTo>
                    <a:pt x="14" y="98"/>
                  </a:lnTo>
                  <a:lnTo>
                    <a:pt x="20" y="86"/>
                  </a:lnTo>
                  <a:lnTo>
                    <a:pt x="24" y="75"/>
                  </a:lnTo>
                  <a:lnTo>
                    <a:pt x="31" y="65"/>
                  </a:lnTo>
                  <a:lnTo>
                    <a:pt x="39" y="56"/>
                  </a:lnTo>
                  <a:lnTo>
                    <a:pt x="46" y="47"/>
                  </a:lnTo>
                  <a:lnTo>
                    <a:pt x="54" y="38"/>
                  </a:lnTo>
                  <a:lnTo>
                    <a:pt x="63" y="32"/>
                  </a:lnTo>
                  <a:lnTo>
                    <a:pt x="72" y="24"/>
                  </a:lnTo>
                  <a:lnTo>
                    <a:pt x="91" y="15"/>
                  </a:lnTo>
                  <a:lnTo>
                    <a:pt x="112" y="8"/>
                  </a:lnTo>
                  <a:lnTo>
                    <a:pt x="135" y="3"/>
                  </a:lnTo>
                  <a:lnTo>
                    <a:pt x="157" y="0"/>
                  </a:lnTo>
                  <a:lnTo>
                    <a:pt x="178" y="0"/>
                  </a:lnTo>
                  <a:lnTo>
                    <a:pt x="201" y="3"/>
                  </a:lnTo>
                  <a:lnTo>
                    <a:pt x="223" y="9"/>
                  </a:lnTo>
                  <a:lnTo>
                    <a:pt x="244" y="15"/>
                  </a:lnTo>
                  <a:lnTo>
                    <a:pt x="263" y="24"/>
                  </a:lnTo>
                  <a:lnTo>
                    <a:pt x="281" y="35"/>
                  </a:lnTo>
                  <a:lnTo>
                    <a:pt x="298" y="47"/>
                  </a:lnTo>
                  <a:lnTo>
                    <a:pt x="311" y="59"/>
                  </a:lnTo>
                  <a:lnTo>
                    <a:pt x="323" y="74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6" name="Freeform 61"/>
            <p:cNvSpPr>
              <a:spLocks/>
            </p:cNvSpPr>
            <p:nvPr/>
          </p:nvSpPr>
          <p:spPr bwMode="auto">
            <a:xfrm>
              <a:off x="4574" y="1830"/>
              <a:ext cx="597" cy="789"/>
            </a:xfrm>
            <a:custGeom>
              <a:avLst/>
              <a:gdLst>
                <a:gd name="T0" fmla="*/ 120 w 1194"/>
                <a:gd name="T1" fmla="*/ 11 h 1579"/>
                <a:gd name="T2" fmla="*/ 103 w 1194"/>
                <a:gd name="T3" fmla="*/ 44 h 1579"/>
                <a:gd name="T4" fmla="*/ 94 w 1194"/>
                <a:gd name="T5" fmla="*/ 90 h 1579"/>
                <a:gd name="T6" fmla="*/ 88 w 1194"/>
                <a:gd name="T7" fmla="*/ 128 h 1579"/>
                <a:gd name="T8" fmla="*/ 75 w 1194"/>
                <a:gd name="T9" fmla="*/ 173 h 1579"/>
                <a:gd name="T10" fmla="*/ 68 w 1194"/>
                <a:gd name="T11" fmla="*/ 200 h 1579"/>
                <a:gd name="T12" fmla="*/ 62 w 1194"/>
                <a:gd name="T13" fmla="*/ 214 h 1579"/>
                <a:gd name="T14" fmla="*/ 45 w 1194"/>
                <a:gd name="T15" fmla="*/ 241 h 1579"/>
                <a:gd name="T16" fmla="*/ 26 w 1194"/>
                <a:gd name="T17" fmla="*/ 286 h 1579"/>
                <a:gd name="T18" fmla="*/ 3 w 1194"/>
                <a:gd name="T19" fmla="*/ 351 h 1579"/>
                <a:gd name="T20" fmla="*/ 0 w 1194"/>
                <a:gd name="T21" fmla="*/ 374 h 1579"/>
                <a:gd name="T22" fmla="*/ 1 w 1194"/>
                <a:gd name="T23" fmla="*/ 392 h 1579"/>
                <a:gd name="T24" fmla="*/ 6 w 1194"/>
                <a:gd name="T25" fmla="*/ 394 h 1579"/>
                <a:gd name="T26" fmla="*/ 21 w 1194"/>
                <a:gd name="T27" fmla="*/ 391 h 1579"/>
                <a:gd name="T28" fmla="*/ 42 w 1194"/>
                <a:gd name="T29" fmla="*/ 389 h 1579"/>
                <a:gd name="T30" fmla="*/ 52 w 1194"/>
                <a:gd name="T31" fmla="*/ 394 h 1579"/>
                <a:gd name="T32" fmla="*/ 93 w 1194"/>
                <a:gd name="T33" fmla="*/ 314 h 1579"/>
                <a:gd name="T34" fmla="*/ 113 w 1194"/>
                <a:gd name="T35" fmla="*/ 272 h 1579"/>
                <a:gd name="T36" fmla="*/ 153 w 1194"/>
                <a:gd name="T37" fmla="*/ 200 h 1579"/>
                <a:gd name="T38" fmla="*/ 188 w 1194"/>
                <a:gd name="T39" fmla="*/ 158 h 1579"/>
                <a:gd name="T40" fmla="*/ 196 w 1194"/>
                <a:gd name="T41" fmla="*/ 169 h 1579"/>
                <a:gd name="T42" fmla="*/ 222 w 1194"/>
                <a:gd name="T43" fmla="*/ 217 h 1579"/>
                <a:gd name="T44" fmla="*/ 227 w 1194"/>
                <a:gd name="T45" fmla="*/ 229 h 1579"/>
                <a:gd name="T46" fmla="*/ 226 w 1194"/>
                <a:gd name="T47" fmla="*/ 237 h 1579"/>
                <a:gd name="T48" fmla="*/ 220 w 1194"/>
                <a:gd name="T49" fmla="*/ 247 h 1579"/>
                <a:gd name="T50" fmla="*/ 220 w 1194"/>
                <a:gd name="T51" fmla="*/ 255 h 1579"/>
                <a:gd name="T52" fmla="*/ 218 w 1194"/>
                <a:gd name="T53" fmla="*/ 268 h 1579"/>
                <a:gd name="T54" fmla="*/ 211 w 1194"/>
                <a:gd name="T55" fmla="*/ 291 h 1579"/>
                <a:gd name="T56" fmla="*/ 205 w 1194"/>
                <a:gd name="T57" fmla="*/ 304 h 1579"/>
                <a:gd name="T58" fmla="*/ 193 w 1194"/>
                <a:gd name="T59" fmla="*/ 316 h 1579"/>
                <a:gd name="T60" fmla="*/ 180 w 1194"/>
                <a:gd name="T61" fmla="*/ 346 h 1579"/>
                <a:gd name="T62" fmla="*/ 175 w 1194"/>
                <a:gd name="T63" fmla="*/ 369 h 1579"/>
                <a:gd name="T64" fmla="*/ 202 w 1194"/>
                <a:gd name="T65" fmla="*/ 377 h 1579"/>
                <a:gd name="T66" fmla="*/ 233 w 1194"/>
                <a:gd name="T67" fmla="*/ 379 h 1579"/>
                <a:gd name="T68" fmla="*/ 237 w 1194"/>
                <a:gd name="T69" fmla="*/ 376 h 1579"/>
                <a:gd name="T70" fmla="*/ 239 w 1194"/>
                <a:gd name="T71" fmla="*/ 360 h 1579"/>
                <a:gd name="T72" fmla="*/ 238 w 1194"/>
                <a:gd name="T73" fmla="*/ 345 h 1579"/>
                <a:gd name="T74" fmla="*/ 261 w 1194"/>
                <a:gd name="T75" fmla="*/ 313 h 1579"/>
                <a:gd name="T76" fmla="*/ 282 w 1194"/>
                <a:gd name="T77" fmla="*/ 264 h 1579"/>
                <a:gd name="T78" fmla="*/ 299 w 1194"/>
                <a:gd name="T79" fmla="*/ 220 h 1579"/>
                <a:gd name="T80" fmla="*/ 297 w 1194"/>
                <a:gd name="T81" fmla="*/ 207 h 1579"/>
                <a:gd name="T82" fmla="*/ 280 w 1194"/>
                <a:gd name="T83" fmla="*/ 165 h 1579"/>
                <a:gd name="T84" fmla="*/ 273 w 1194"/>
                <a:gd name="T85" fmla="*/ 146 h 1579"/>
                <a:gd name="T86" fmla="*/ 253 w 1194"/>
                <a:gd name="T87" fmla="*/ 113 h 1579"/>
                <a:gd name="T88" fmla="*/ 245 w 1194"/>
                <a:gd name="T89" fmla="*/ 93 h 1579"/>
                <a:gd name="T90" fmla="*/ 240 w 1194"/>
                <a:gd name="T91" fmla="*/ 78 h 1579"/>
                <a:gd name="T92" fmla="*/ 238 w 1194"/>
                <a:gd name="T93" fmla="*/ 61 h 1579"/>
                <a:gd name="T94" fmla="*/ 234 w 1194"/>
                <a:gd name="T95" fmla="*/ 52 h 1579"/>
                <a:gd name="T96" fmla="*/ 230 w 1194"/>
                <a:gd name="T97" fmla="*/ 33 h 1579"/>
                <a:gd name="T98" fmla="*/ 203 w 1194"/>
                <a:gd name="T99" fmla="*/ 27 h 1579"/>
                <a:gd name="T100" fmla="*/ 140 w 1194"/>
                <a:gd name="T101" fmla="*/ 5 h 1579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194"/>
                <a:gd name="T154" fmla="*/ 0 h 1579"/>
                <a:gd name="T155" fmla="*/ 1194 w 1194"/>
                <a:gd name="T156" fmla="*/ 1579 h 1579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194" h="1579">
                  <a:moveTo>
                    <a:pt x="509" y="0"/>
                  </a:moveTo>
                  <a:lnTo>
                    <a:pt x="509" y="0"/>
                  </a:lnTo>
                  <a:lnTo>
                    <a:pt x="495" y="21"/>
                  </a:lnTo>
                  <a:lnTo>
                    <a:pt x="480" y="44"/>
                  </a:lnTo>
                  <a:lnTo>
                    <a:pt x="462" y="74"/>
                  </a:lnTo>
                  <a:lnTo>
                    <a:pt x="444" y="106"/>
                  </a:lnTo>
                  <a:lnTo>
                    <a:pt x="428" y="141"/>
                  </a:lnTo>
                  <a:lnTo>
                    <a:pt x="414" y="177"/>
                  </a:lnTo>
                  <a:lnTo>
                    <a:pt x="408" y="193"/>
                  </a:lnTo>
                  <a:lnTo>
                    <a:pt x="405" y="210"/>
                  </a:lnTo>
                  <a:lnTo>
                    <a:pt x="378" y="361"/>
                  </a:lnTo>
                  <a:lnTo>
                    <a:pt x="366" y="431"/>
                  </a:lnTo>
                  <a:lnTo>
                    <a:pt x="359" y="478"/>
                  </a:lnTo>
                  <a:lnTo>
                    <a:pt x="353" y="514"/>
                  </a:lnTo>
                  <a:lnTo>
                    <a:pt x="343" y="563"/>
                  </a:lnTo>
                  <a:lnTo>
                    <a:pt x="325" y="623"/>
                  </a:lnTo>
                  <a:lnTo>
                    <a:pt x="302" y="692"/>
                  </a:lnTo>
                  <a:lnTo>
                    <a:pt x="290" y="726"/>
                  </a:lnTo>
                  <a:lnTo>
                    <a:pt x="281" y="756"/>
                  </a:lnTo>
                  <a:lnTo>
                    <a:pt x="275" y="782"/>
                  </a:lnTo>
                  <a:lnTo>
                    <a:pt x="269" y="803"/>
                  </a:lnTo>
                  <a:lnTo>
                    <a:pt x="265" y="831"/>
                  </a:lnTo>
                  <a:lnTo>
                    <a:pt x="263" y="841"/>
                  </a:lnTo>
                  <a:lnTo>
                    <a:pt x="251" y="858"/>
                  </a:lnTo>
                  <a:lnTo>
                    <a:pt x="238" y="876"/>
                  </a:lnTo>
                  <a:lnTo>
                    <a:pt x="220" y="900"/>
                  </a:lnTo>
                  <a:lnTo>
                    <a:pt x="202" y="930"/>
                  </a:lnTo>
                  <a:lnTo>
                    <a:pt x="181" y="964"/>
                  </a:lnTo>
                  <a:lnTo>
                    <a:pt x="163" y="1000"/>
                  </a:lnTo>
                  <a:lnTo>
                    <a:pt x="145" y="1041"/>
                  </a:lnTo>
                  <a:lnTo>
                    <a:pt x="105" y="1145"/>
                  </a:lnTo>
                  <a:lnTo>
                    <a:pt x="79" y="1210"/>
                  </a:lnTo>
                  <a:lnTo>
                    <a:pt x="55" y="1277"/>
                  </a:lnTo>
                  <a:lnTo>
                    <a:pt x="33" y="1343"/>
                  </a:lnTo>
                  <a:lnTo>
                    <a:pt x="15" y="1404"/>
                  </a:lnTo>
                  <a:lnTo>
                    <a:pt x="9" y="1431"/>
                  </a:lnTo>
                  <a:lnTo>
                    <a:pt x="3" y="1457"/>
                  </a:lnTo>
                  <a:lnTo>
                    <a:pt x="0" y="1478"/>
                  </a:lnTo>
                  <a:lnTo>
                    <a:pt x="0" y="1496"/>
                  </a:lnTo>
                  <a:lnTo>
                    <a:pt x="3" y="1543"/>
                  </a:lnTo>
                  <a:lnTo>
                    <a:pt x="4" y="1558"/>
                  </a:lnTo>
                  <a:lnTo>
                    <a:pt x="6" y="1569"/>
                  </a:lnTo>
                  <a:lnTo>
                    <a:pt x="9" y="1575"/>
                  </a:lnTo>
                  <a:lnTo>
                    <a:pt x="13" y="1578"/>
                  </a:lnTo>
                  <a:lnTo>
                    <a:pt x="19" y="1579"/>
                  </a:lnTo>
                  <a:lnTo>
                    <a:pt x="27" y="1579"/>
                  </a:lnTo>
                  <a:lnTo>
                    <a:pt x="40" y="1578"/>
                  </a:lnTo>
                  <a:lnTo>
                    <a:pt x="60" y="1573"/>
                  </a:lnTo>
                  <a:lnTo>
                    <a:pt x="85" y="1567"/>
                  </a:lnTo>
                  <a:lnTo>
                    <a:pt x="112" y="1561"/>
                  </a:lnTo>
                  <a:lnTo>
                    <a:pt x="142" y="1558"/>
                  </a:lnTo>
                  <a:lnTo>
                    <a:pt x="155" y="1558"/>
                  </a:lnTo>
                  <a:lnTo>
                    <a:pt x="169" y="1558"/>
                  </a:lnTo>
                  <a:lnTo>
                    <a:pt x="181" y="1560"/>
                  </a:lnTo>
                  <a:lnTo>
                    <a:pt x="193" y="1564"/>
                  </a:lnTo>
                  <a:lnTo>
                    <a:pt x="202" y="1569"/>
                  </a:lnTo>
                  <a:lnTo>
                    <a:pt x="211" y="1576"/>
                  </a:lnTo>
                  <a:lnTo>
                    <a:pt x="236" y="1527"/>
                  </a:lnTo>
                  <a:lnTo>
                    <a:pt x="298" y="1409"/>
                  </a:lnTo>
                  <a:lnTo>
                    <a:pt x="372" y="1259"/>
                  </a:lnTo>
                  <a:lnTo>
                    <a:pt x="408" y="1186"/>
                  </a:lnTo>
                  <a:lnTo>
                    <a:pt x="440" y="1120"/>
                  </a:lnTo>
                  <a:lnTo>
                    <a:pt x="455" y="1088"/>
                  </a:lnTo>
                  <a:lnTo>
                    <a:pt x="473" y="1053"/>
                  </a:lnTo>
                  <a:lnTo>
                    <a:pt x="516" y="972"/>
                  </a:lnTo>
                  <a:lnTo>
                    <a:pt x="564" y="886"/>
                  </a:lnTo>
                  <a:lnTo>
                    <a:pt x="612" y="803"/>
                  </a:lnTo>
                  <a:lnTo>
                    <a:pt x="696" y="662"/>
                  </a:lnTo>
                  <a:lnTo>
                    <a:pt x="730" y="603"/>
                  </a:lnTo>
                  <a:lnTo>
                    <a:pt x="754" y="632"/>
                  </a:lnTo>
                  <a:lnTo>
                    <a:pt x="772" y="656"/>
                  </a:lnTo>
                  <a:lnTo>
                    <a:pt x="780" y="666"/>
                  </a:lnTo>
                  <a:lnTo>
                    <a:pt x="784" y="677"/>
                  </a:lnTo>
                  <a:lnTo>
                    <a:pt x="790" y="692"/>
                  </a:lnTo>
                  <a:lnTo>
                    <a:pt x="803" y="714"/>
                  </a:lnTo>
                  <a:lnTo>
                    <a:pt x="838" y="777"/>
                  </a:lnTo>
                  <a:lnTo>
                    <a:pt x="890" y="871"/>
                  </a:lnTo>
                  <a:lnTo>
                    <a:pt x="899" y="886"/>
                  </a:lnTo>
                  <a:lnTo>
                    <a:pt x="907" y="907"/>
                  </a:lnTo>
                  <a:lnTo>
                    <a:pt x="910" y="918"/>
                  </a:lnTo>
                  <a:lnTo>
                    <a:pt x="911" y="928"/>
                  </a:lnTo>
                  <a:lnTo>
                    <a:pt x="910" y="939"/>
                  </a:lnTo>
                  <a:lnTo>
                    <a:pt x="908" y="943"/>
                  </a:lnTo>
                  <a:lnTo>
                    <a:pt x="907" y="948"/>
                  </a:lnTo>
                  <a:lnTo>
                    <a:pt x="895" y="964"/>
                  </a:lnTo>
                  <a:lnTo>
                    <a:pt x="884" y="981"/>
                  </a:lnTo>
                  <a:lnTo>
                    <a:pt x="881" y="990"/>
                  </a:lnTo>
                  <a:lnTo>
                    <a:pt x="878" y="999"/>
                  </a:lnTo>
                  <a:lnTo>
                    <a:pt x="878" y="1009"/>
                  </a:lnTo>
                  <a:lnTo>
                    <a:pt x="880" y="1021"/>
                  </a:lnTo>
                  <a:lnTo>
                    <a:pt x="880" y="1029"/>
                  </a:lnTo>
                  <a:lnTo>
                    <a:pt x="880" y="1036"/>
                  </a:lnTo>
                  <a:lnTo>
                    <a:pt x="878" y="1054"/>
                  </a:lnTo>
                  <a:lnTo>
                    <a:pt x="872" y="1075"/>
                  </a:lnTo>
                  <a:lnTo>
                    <a:pt x="866" y="1096"/>
                  </a:lnTo>
                  <a:lnTo>
                    <a:pt x="853" y="1138"/>
                  </a:lnTo>
                  <a:lnTo>
                    <a:pt x="848" y="1154"/>
                  </a:lnTo>
                  <a:lnTo>
                    <a:pt x="845" y="1166"/>
                  </a:lnTo>
                  <a:lnTo>
                    <a:pt x="842" y="1178"/>
                  </a:lnTo>
                  <a:lnTo>
                    <a:pt x="836" y="1190"/>
                  </a:lnTo>
                  <a:lnTo>
                    <a:pt x="823" y="1219"/>
                  </a:lnTo>
                  <a:lnTo>
                    <a:pt x="809" y="1241"/>
                  </a:lnTo>
                  <a:lnTo>
                    <a:pt x="803" y="1250"/>
                  </a:lnTo>
                  <a:lnTo>
                    <a:pt x="772" y="1267"/>
                  </a:lnTo>
                  <a:lnTo>
                    <a:pt x="760" y="1291"/>
                  </a:lnTo>
                  <a:lnTo>
                    <a:pt x="748" y="1316"/>
                  </a:lnTo>
                  <a:lnTo>
                    <a:pt x="735" y="1349"/>
                  </a:lnTo>
                  <a:lnTo>
                    <a:pt x="721" y="1386"/>
                  </a:lnTo>
                  <a:lnTo>
                    <a:pt x="709" y="1424"/>
                  </a:lnTo>
                  <a:lnTo>
                    <a:pt x="705" y="1443"/>
                  </a:lnTo>
                  <a:lnTo>
                    <a:pt x="702" y="1461"/>
                  </a:lnTo>
                  <a:lnTo>
                    <a:pt x="700" y="1479"/>
                  </a:lnTo>
                  <a:lnTo>
                    <a:pt x="700" y="1496"/>
                  </a:lnTo>
                  <a:lnTo>
                    <a:pt x="733" y="1500"/>
                  </a:lnTo>
                  <a:lnTo>
                    <a:pt x="809" y="1509"/>
                  </a:lnTo>
                  <a:lnTo>
                    <a:pt x="853" y="1514"/>
                  </a:lnTo>
                  <a:lnTo>
                    <a:pt x="892" y="1517"/>
                  </a:lnTo>
                  <a:lnTo>
                    <a:pt x="923" y="1517"/>
                  </a:lnTo>
                  <a:lnTo>
                    <a:pt x="934" y="1517"/>
                  </a:lnTo>
                  <a:lnTo>
                    <a:pt x="941" y="1515"/>
                  </a:lnTo>
                  <a:lnTo>
                    <a:pt x="946" y="1511"/>
                  </a:lnTo>
                  <a:lnTo>
                    <a:pt x="949" y="1506"/>
                  </a:lnTo>
                  <a:lnTo>
                    <a:pt x="952" y="1499"/>
                  </a:lnTo>
                  <a:lnTo>
                    <a:pt x="953" y="1488"/>
                  </a:lnTo>
                  <a:lnTo>
                    <a:pt x="956" y="1467"/>
                  </a:lnTo>
                  <a:lnTo>
                    <a:pt x="956" y="1443"/>
                  </a:lnTo>
                  <a:lnTo>
                    <a:pt x="956" y="1419"/>
                  </a:lnTo>
                  <a:lnTo>
                    <a:pt x="955" y="1400"/>
                  </a:lnTo>
                  <a:lnTo>
                    <a:pt x="952" y="1380"/>
                  </a:lnTo>
                  <a:lnTo>
                    <a:pt x="965" y="1364"/>
                  </a:lnTo>
                  <a:lnTo>
                    <a:pt x="995" y="1325"/>
                  </a:lnTo>
                  <a:lnTo>
                    <a:pt x="1029" y="1276"/>
                  </a:lnTo>
                  <a:lnTo>
                    <a:pt x="1044" y="1252"/>
                  </a:lnTo>
                  <a:lnTo>
                    <a:pt x="1055" y="1232"/>
                  </a:lnTo>
                  <a:lnTo>
                    <a:pt x="1085" y="1163"/>
                  </a:lnTo>
                  <a:lnTo>
                    <a:pt x="1128" y="1057"/>
                  </a:lnTo>
                  <a:lnTo>
                    <a:pt x="1170" y="952"/>
                  </a:lnTo>
                  <a:lnTo>
                    <a:pt x="1185" y="910"/>
                  </a:lnTo>
                  <a:lnTo>
                    <a:pt x="1193" y="883"/>
                  </a:lnTo>
                  <a:lnTo>
                    <a:pt x="1194" y="873"/>
                  </a:lnTo>
                  <a:lnTo>
                    <a:pt x="1194" y="861"/>
                  </a:lnTo>
                  <a:lnTo>
                    <a:pt x="1191" y="847"/>
                  </a:lnTo>
                  <a:lnTo>
                    <a:pt x="1188" y="831"/>
                  </a:lnTo>
                  <a:lnTo>
                    <a:pt x="1176" y="798"/>
                  </a:lnTo>
                  <a:lnTo>
                    <a:pt x="1163" y="762"/>
                  </a:lnTo>
                  <a:lnTo>
                    <a:pt x="1131" y="690"/>
                  </a:lnTo>
                  <a:lnTo>
                    <a:pt x="1119" y="660"/>
                  </a:lnTo>
                  <a:lnTo>
                    <a:pt x="1109" y="635"/>
                  </a:lnTo>
                  <a:lnTo>
                    <a:pt x="1100" y="612"/>
                  </a:lnTo>
                  <a:lnTo>
                    <a:pt x="1089" y="587"/>
                  </a:lnTo>
                  <a:lnTo>
                    <a:pt x="1076" y="563"/>
                  </a:lnTo>
                  <a:lnTo>
                    <a:pt x="1061" y="538"/>
                  </a:lnTo>
                  <a:lnTo>
                    <a:pt x="1034" y="491"/>
                  </a:lnTo>
                  <a:lnTo>
                    <a:pt x="1013" y="455"/>
                  </a:lnTo>
                  <a:lnTo>
                    <a:pt x="1001" y="428"/>
                  </a:lnTo>
                  <a:lnTo>
                    <a:pt x="992" y="403"/>
                  </a:lnTo>
                  <a:lnTo>
                    <a:pt x="983" y="374"/>
                  </a:lnTo>
                  <a:lnTo>
                    <a:pt x="971" y="344"/>
                  </a:lnTo>
                  <a:lnTo>
                    <a:pt x="965" y="327"/>
                  </a:lnTo>
                  <a:lnTo>
                    <a:pt x="962" y="312"/>
                  </a:lnTo>
                  <a:lnTo>
                    <a:pt x="959" y="297"/>
                  </a:lnTo>
                  <a:lnTo>
                    <a:pt x="959" y="283"/>
                  </a:lnTo>
                  <a:lnTo>
                    <a:pt x="956" y="258"/>
                  </a:lnTo>
                  <a:lnTo>
                    <a:pt x="953" y="247"/>
                  </a:lnTo>
                  <a:lnTo>
                    <a:pt x="949" y="237"/>
                  </a:lnTo>
                  <a:lnTo>
                    <a:pt x="943" y="225"/>
                  </a:lnTo>
                  <a:lnTo>
                    <a:pt x="937" y="211"/>
                  </a:lnTo>
                  <a:lnTo>
                    <a:pt x="928" y="183"/>
                  </a:lnTo>
                  <a:lnTo>
                    <a:pt x="922" y="154"/>
                  </a:lnTo>
                  <a:lnTo>
                    <a:pt x="922" y="142"/>
                  </a:lnTo>
                  <a:lnTo>
                    <a:pt x="922" y="133"/>
                  </a:lnTo>
                  <a:lnTo>
                    <a:pt x="895" y="129"/>
                  </a:lnTo>
                  <a:lnTo>
                    <a:pt x="860" y="121"/>
                  </a:lnTo>
                  <a:lnTo>
                    <a:pt x="814" y="109"/>
                  </a:lnTo>
                  <a:lnTo>
                    <a:pt x="756" y="93"/>
                  </a:lnTo>
                  <a:lnTo>
                    <a:pt x="684" y="69"/>
                  </a:lnTo>
                  <a:lnTo>
                    <a:pt x="601" y="38"/>
                  </a:lnTo>
                  <a:lnTo>
                    <a:pt x="557" y="20"/>
                  </a:lnTo>
                  <a:lnTo>
                    <a:pt x="509" y="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47" name="Freeform 62"/>
            <p:cNvSpPr>
              <a:spLocks/>
            </p:cNvSpPr>
            <p:nvPr/>
          </p:nvSpPr>
          <p:spPr bwMode="auto">
            <a:xfrm>
              <a:off x="5063" y="1381"/>
              <a:ext cx="176" cy="128"/>
            </a:xfrm>
            <a:custGeom>
              <a:avLst/>
              <a:gdLst>
                <a:gd name="T0" fmla="*/ 0 w 351"/>
                <a:gd name="T1" fmla="*/ 65 h 254"/>
                <a:gd name="T2" fmla="*/ 6 w 351"/>
                <a:gd name="T3" fmla="*/ 41 h 254"/>
                <a:gd name="T4" fmla="*/ 8 w 351"/>
                <a:gd name="T5" fmla="*/ 34 h 254"/>
                <a:gd name="T6" fmla="*/ 10 w 351"/>
                <a:gd name="T7" fmla="*/ 31 h 254"/>
                <a:gd name="T8" fmla="*/ 13 w 351"/>
                <a:gd name="T9" fmla="*/ 23 h 254"/>
                <a:gd name="T10" fmla="*/ 18 w 351"/>
                <a:gd name="T11" fmla="*/ 14 h 254"/>
                <a:gd name="T12" fmla="*/ 22 w 351"/>
                <a:gd name="T13" fmla="*/ 10 h 254"/>
                <a:gd name="T14" fmla="*/ 26 w 351"/>
                <a:gd name="T15" fmla="*/ 7 h 254"/>
                <a:gd name="T16" fmla="*/ 32 w 351"/>
                <a:gd name="T17" fmla="*/ 4 h 254"/>
                <a:gd name="T18" fmla="*/ 39 w 351"/>
                <a:gd name="T19" fmla="*/ 3 h 254"/>
                <a:gd name="T20" fmla="*/ 49 w 351"/>
                <a:gd name="T21" fmla="*/ 1 h 254"/>
                <a:gd name="T22" fmla="*/ 59 w 351"/>
                <a:gd name="T23" fmla="*/ 0 h 254"/>
                <a:gd name="T24" fmla="*/ 62 w 351"/>
                <a:gd name="T25" fmla="*/ 0 h 254"/>
                <a:gd name="T26" fmla="*/ 68 w 351"/>
                <a:gd name="T27" fmla="*/ 4 h 254"/>
                <a:gd name="T28" fmla="*/ 77 w 351"/>
                <a:gd name="T29" fmla="*/ 12 h 254"/>
                <a:gd name="T30" fmla="*/ 85 w 351"/>
                <a:gd name="T31" fmla="*/ 22 h 254"/>
                <a:gd name="T32" fmla="*/ 87 w 351"/>
                <a:gd name="T33" fmla="*/ 26 h 254"/>
                <a:gd name="T34" fmla="*/ 88 w 351"/>
                <a:gd name="T35" fmla="*/ 31 h 254"/>
                <a:gd name="T36" fmla="*/ 88 w 351"/>
                <a:gd name="T37" fmla="*/ 35 h 254"/>
                <a:gd name="T38" fmla="*/ 86 w 351"/>
                <a:gd name="T39" fmla="*/ 41 h 254"/>
                <a:gd name="T40" fmla="*/ 83 w 351"/>
                <a:gd name="T41" fmla="*/ 46 h 254"/>
                <a:gd name="T42" fmla="*/ 82 w 351"/>
                <a:gd name="T43" fmla="*/ 48 h 254"/>
                <a:gd name="T44" fmla="*/ 79 w 351"/>
                <a:gd name="T45" fmla="*/ 44 h 254"/>
                <a:gd name="T46" fmla="*/ 76 w 351"/>
                <a:gd name="T47" fmla="*/ 42 h 254"/>
                <a:gd name="T48" fmla="*/ 71 w 351"/>
                <a:gd name="T49" fmla="*/ 39 h 254"/>
                <a:gd name="T50" fmla="*/ 69 w 351"/>
                <a:gd name="T51" fmla="*/ 38 h 254"/>
                <a:gd name="T52" fmla="*/ 62 w 351"/>
                <a:gd name="T53" fmla="*/ 33 h 254"/>
                <a:gd name="T54" fmla="*/ 58 w 351"/>
                <a:gd name="T55" fmla="*/ 29 h 254"/>
                <a:gd name="T56" fmla="*/ 53 w 351"/>
                <a:gd name="T57" fmla="*/ 28 h 254"/>
                <a:gd name="T58" fmla="*/ 50 w 351"/>
                <a:gd name="T59" fmla="*/ 28 h 254"/>
                <a:gd name="T60" fmla="*/ 44 w 351"/>
                <a:gd name="T61" fmla="*/ 31 h 254"/>
                <a:gd name="T62" fmla="*/ 38 w 351"/>
                <a:gd name="T63" fmla="*/ 37 h 254"/>
                <a:gd name="T64" fmla="*/ 34 w 351"/>
                <a:gd name="T65" fmla="*/ 39 h 254"/>
                <a:gd name="T66" fmla="*/ 32 w 351"/>
                <a:gd name="T67" fmla="*/ 41 h 254"/>
                <a:gd name="T68" fmla="*/ 26 w 351"/>
                <a:gd name="T69" fmla="*/ 45 h 254"/>
                <a:gd name="T70" fmla="*/ 22 w 351"/>
                <a:gd name="T71" fmla="*/ 50 h 254"/>
                <a:gd name="T72" fmla="*/ 21 w 351"/>
                <a:gd name="T73" fmla="*/ 53 h 254"/>
                <a:gd name="T74" fmla="*/ 21 w 351"/>
                <a:gd name="T75" fmla="*/ 53 h 254"/>
                <a:gd name="T76" fmla="*/ 19 w 351"/>
                <a:gd name="T77" fmla="*/ 48 h 254"/>
                <a:gd name="T78" fmla="*/ 17 w 351"/>
                <a:gd name="T79" fmla="*/ 44 h 254"/>
                <a:gd name="T80" fmla="*/ 15 w 351"/>
                <a:gd name="T81" fmla="*/ 42 h 254"/>
                <a:gd name="T82" fmla="*/ 12 w 351"/>
                <a:gd name="T83" fmla="*/ 42 h 254"/>
                <a:gd name="T84" fmla="*/ 11 w 351"/>
                <a:gd name="T85" fmla="*/ 42 h 254"/>
                <a:gd name="T86" fmla="*/ 8 w 351"/>
                <a:gd name="T87" fmla="*/ 44 h 254"/>
                <a:gd name="T88" fmla="*/ 6 w 351"/>
                <a:gd name="T89" fmla="*/ 49 h 254"/>
                <a:gd name="T90" fmla="*/ 2 w 351"/>
                <a:gd name="T91" fmla="*/ 57 h 254"/>
                <a:gd name="T92" fmla="*/ 0 w 351"/>
                <a:gd name="T93" fmla="*/ 65 h 25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51"/>
                <a:gd name="T142" fmla="*/ 0 h 254"/>
                <a:gd name="T143" fmla="*/ 351 w 351"/>
                <a:gd name="T144" fmla="*/ 254 h 25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51" h="254">
                  <a:moveTo>
                    <a:pt x="0" y="254"/>
                  </a:moveTo>
                  <a:lnTo>
                    <a:pt x="0" y="254"/>
                  </a:lnTo>
                  <a:lnTo>
                    <a:pt x="12" y="202"/>
                  </a:lnTo>
                  <a:lnTo>
                    <a:pt x="22" y="160"/>
                  </a:lnTo>
                  <a:lnTo>
                    <a:pt x="26" y="143"/>
                  </a:lnTo>
                  <a:lnTo>
                    <a:pt x="32" y="133"/>
                  </a:lnTo>
                  <a:lnTo>
                    <a:pt x="37" y="122"/>
                  </a:lnTo>
                  <a:lnTo>
                    <a:pt x="43" y="109"/>
                  </a:lnTo>
                  <a:lnTo>
                    <a:pt x="50" y="92"/>
                  </a:lnTo>
                  <a:lnTo>
                    <a:pt x="59" y="74"/>
                  </a:lnTo>
                  <a:lnTo>
                    <a:pt x="70" y="56"/>
                  </a:lnTo>
                  <a:lnTo>
                    <a:pt x="77" y="47"/>
                  </a:lnTo>
                  <a:lnTo>
                    <a:pt x="85" y="40"/>
                  </a:lnTo>
                  <a:lnTo>
                    <a:pt x="94" y="32"/>
                  </a:lnTo>
                  <a:lnTo>
                    <a:pt x="104" y="26"/>
                  </a:lnTo>
                  <a:lnTo>
                    <a:pt x="115" y="20"/>
                  </a:lnTo>
                  <a:lnTo>
                    <a:pt x="128" y="16"/>
                  </a:lnTo>
                  <a:lnTo>
                    <a:pt x="154" y="9"/>
                  </a:lnTo>
                  <a:lnTo>
                    <a:pt x="175" y="4"/>
                  </a:lnTo>
                  <a:lnTo>
                    <a:pt x="193" y="1"/>
                  </a:lnTo>
                  <a:lnTo>
                    <a:pt x="209" y="0"/>
                  </a:lnTo>
                  <a:lnTo>
                    <a:pt x="233" y="0"/>
                  </a:lnTo>
                  <a:lnTo>
                    <a:pt x="246" y="0"/>
                  </a:lnTo>
                  <a:lnTo>
                    <a:pt x="255" y="4"/>
                  </a:lnTo>
                  <a:lnTo>
                    <a:pt x="269" y="15"/>
                  </a:lnTo>
                  <a:lnTo>
                    <a:pt x="285" y="28"/>
                  </a:lnTo>
                  <a:lnTo>
                    <a:pt x="305" y="46"/>
                  </a:lnTo>
                  <a:lnTo>
                    <a:pt x="323" y="65"/>
                  </a:lnTo>
                  <a:lnTo>
                    <a:pt x="338" y="85"/>
                  </a:lnTo>
                  <a:lnTo>
                    <a:pt x="344" y="95"/>
                  </a:lnTo>
                  <a:lnTo>
                    <a:pt x="348" y="104"/>
                  </a:lnTo>
                  <a:lnTo>
                    <a:pt x="351" y="113"/>
                  </a:lnTo>
                  <a:lnTo>
                    <a:pt x="351" y="121"/>
                  </a:lnTo>
                  <a:lnTo>
                    <a:pt x="351" y="136"/>
                  </a:lnTo>
                  <a:lnTo>
                    <a:pt x="348" y="148"/>
                  </a:lnTo>
                  <a:lnTo>
                    <a:pt x="344" y="160"/>
                  </a:lnTo>
                  <a:lnTo>
                    <a:pt x="339" y="169"/>
                  </a:lnTo>
                  <a:lnTo>
                    <a:pt x="330" y="182"/>
                  </a:lnTo>
                  <a:lnTo>
                    <a:pt x="327" y="188"/>
                  </a:lnTo>
                  <a:lnTo>
                    <a:pt x="324" y="184"/>
                  </a:lnTo>
                  <a:lnTo>
                    <a:pt x="315" y="175"/>
                  </a:lnTo>
                  <a:lnTo>
                    <a:pt x="309" y="170"/>
                  </a:lnTo>
                  <a:lnTo>
                    <a:pt x="302" y="164"/>
                  </a:lnTo>
                  <a:lnTo>
                    <a:pt x="293" y="160"/>
                  </a:lnTo>
                  <a:lnTo>
                    <a:pt x="282" y="155"/>
                  </a:lnTo>
                  <a:lnTo>
                    <a:pt x="273" y="151"/>
                  </a:lnTo>
                  <a:lnTo>
                    <a:pt x="263" y="143"/>
                  </a:lnTo>
                  <a:lnTo>
                    <a:pt x="245" y="128"/>
                  </a:lnTo>
                  <a:lnTo>
                    <a:pt x="238" y="121"/>
                  </a:lnTo>
                  <a:lnTo>
                    <a:pt x="229" y="115"/>
                  </a:lnTo>
                  <a:lnTo>
                    <a:pt x="218" y="110"/>
                  </a:lnTo>
                  <a:lnTo>
                    <a:pt x="209" y="109"/>
                  </a:lnTo>
                  <a:lnTo>
                    <a:pt x="197" y="112"/>
                  </a:lnTo>
                  <a:lnTo>
                    <a:pt x="187" y="116"/>
                  </a:lnTo>
                  <a:lnTo>
                    <a:pt x="176" y="122"/>
                  </a:lnTo>
                  <a:lnTo>
                    <a:pt x="167" y="130"/>
                  </a:lnTo>
                  <a:lnTo>
                    <a:pt x="149" y="145"/>
                  </a:lnTo>
                  <a:lnTo>
                    <a:pt x="140" y="151"/>
                  </a:lnTo>
                  <a:lnTo>
                    <a:pt x="134" y="155"/>
                  </a:lnTo>
                  <a:lnTo>
                    <a:pt x="127" y="160"/>
                  </a:lnTo>
                  <a:lnTo>
                    <a:pt x="118" y="164"/>
                  </a:lnTo>
                  <a:lnTo>
                    <a:pt x="101" y="179"/>
                  </a:lnTo>
                  <a:lnTo>
                    <a:pt x="94" y="188"/>
                  </a:lnTo>
                  <a:lnTo>
                    <a:pt x="88" y="196"/>
                  </a:lnTo>
                  <a:lnTo>
                    <a:pt x="83" y="203"/>
                  </a:lnTo>
                  <a:lnTo>
                    <a:pt x="82" y="209"/>
                  </a:lnTo>
                  <a:lnTo>
                    <a:pt x="82" y="211"/>
                  </a:lnTo>
                  <a:lnTo>
                    <a:pt x="80" y="208"/>
                  </a:lnTo>
                  <a:lnTo>
                    <a:pt x="76" y="191"/>
                  </a:lnTo>
                  <a:lnTo>
                    <a:pt x="71" y="182"/>
                  </a:lnTo>
                  <a:lnTo>
                    <a:pt x="65" y="173"/>
                  </a:lnTo>
                  <a:lnTo>
                    <a:pt x="61" y="170"/>
                  </a:lnTo>
                  <a:lnTo>
                    <a:pt x="58" y="167"/>
                  </a:lnTo>
                  <a:lnTo>
                    <a:pt x="53" y="166"/>
                  </a:lnTo>
                  <a:lnTo>
                    <a:pt x="47" y="164"/>
                  </a:lnTo>
                  <a:lnTo>
                    <a:pt x="43" y="166"/>
                  </a:lnTo>
                  <a:lnTo>
                    <a:pt x="37" y="169"/>
                  </a:lnTo>
                  <a:lnTo>
                    <a:pt x="32" y="173"/>
                  </a:lnTo>
                  <a:lnTo>
                    <a:pt x="28" y="179"/>
                  </a:lnTo>
                  <a:lnTo>
                    <a:pt x="21" y="193"/>
                  </a:lnTo>
                  <a:lnTo>
                    <a:pt x="13" y="209"/>
                  </a:lnTo>
                  <a:lnTo>
                    <a:pt x="7" y="226"/>
                  </a:lnTo>
                  <a:lnTo>
                    <a:pt x="4" y="241"/>
                  </a:lnTo>
                  <a:lnTo>
                    <a:pt x="0" y="254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7" name="Group 63"/>
          <p:cNvGrpSpPr>
            <a:grpSpLocks/>
          </p:cNvGrpSpPr>
          <p:nvPr/>
        </p:nvGrpSpPr>
        <p:grpSpPr bwMode="auto">
          <a:xfrm>
            <a:off x="166688" y="2924175"/>
            <a:ext cx="1344612" cy="3398838"/>
            <a:chOff x="3398" y="1330"/>
            <a:chExt cx="532" cy="1345"/>
          </a:xfrm>
        </p:grpSpPr>
        <p:sp>
          <p:nvSpPr>
            <p:cNvPr id="64530" name="Freeform 64"/>
            <p:cNvSpPr>
              <a:spLocks/>
            </p:cNvSpPr>
            <p:nvPr/>
          </p:nvSpPr>
          <p:spPr bwMode="auto">
            <a:xfrm>
              <a:off x="3536" y="1330"/>
              <a:ext cx="186" cy="182"/>
            </a:xfrm>
            <a:custGeom>
              <a:avLst/>
              <a:gdLst>
                <a:gd name="T0" fmla="*/ 8 w 373"/>
                <a:gd name="T1" fmla="*/ 24 h 365"/>
                <a:gd name="T2" fmla="*/ 9 w 373"/>
                <a:gd name="T3" fmla="*/ 21 h 365"/>
                <a:gd name="T4" fmla="*/ 17 w 373"/>
                <a:gd name="T5" fmla="*/ 14 h 365"/>
                <a:gd name="T6" fmla="*/ 20 w 373"/>
                <a:gd name="T7" fmla="*/ 11 h 365"/>
                <a:gd name="T8" fmla="*/ 22 w 373"/>
                <a:gd name="T9" fmla="*/ 8 h 365"/>
                <a:gd name="T10" fmla="*/ 26 w 373"/>
                <a:gd name="T11" fmla="*/ 5 h 365"/>
                <a:gd name="T12" fmla="*/ 33 w 373"/>
                <a:gd name="T13" fmla="*/ 2 h 365"/>
                <a:gd name="T14" fmla="*/ 35 w 373"/>
                <a:gd name="T15" fmla="*/ 2 h 365"/>
                <a:gd name="T16" fmla="*/ 38 w 373"/>
                <a:gd name="T17" fmla="*/ 2 h 365"/>
                <a:gd name="T18" fmla="*/ 42 w 373"/>
                <a:gd name="T19" fmla="*/ 0 h 365"/>
                <a:gd name="T20" fmla="*/ 45 w 373"/>
                <a:gd name="T21" fmla="*/ 0 h 365"/>
                <a:gd name="T22" fmla="*/ 56 w 373"/>
                <a:gd name="T23" fmla="*/ 2 h 365"/>
                <a:gd name="T24" fmla="*/ 61 w 373"/>
                <a:gd name="T25" fmla="*/ 5 h 365"/>
                <a:gd name="T26" fmla="*/ 65 w 373"/>
                <a:gd name="T27" fmla="*/ 7 h 365"/>
                <a:gd name="T28" fmla="*/ 75 w 373"/>
                <a:gd name="T29" fmla="*/ 17 h 365"/>
                <a:gd name="T30" fmla="*/ 78 w 373"/>
                <a:gd name="T31" fmla="*/ 21 h 365"/>
                <a:gd name="T32" fmla="*/ 83 w 373"/>
                <a:gd name="T33" fmla="*/ 27 h 365"/>
                <a:gd name="T34" fmla="*/ 87 w 373"/>
                <a:gd name="T35" fmla="*/ 34 h 365"/>
                <a:gd name="T36" fmla="*/ 89 w 373"/>
                <a:gd name="T37" fmla="*/ 36 h 365"/>
                <a:gd name="T38" fmla="*/ 92 w 373"/>
                <a:gd name="T39" fmla="*/ 43 h 365"/>
                <a:gd name="T40" fmla="*/ 93 w 373"/>
                <a:gd name="T41" fmla="*/ 48 h 365"/>
                <a:gd name="T42" fmla="*/ 92 w 373"/>
                <a:gd name="T43" fmla="*/ 53 h 365"/>
                <a:gd name="T44" fmla="*/ 91 w 373"/>
                <a:gd name="T45" fmla="*/ 55 h 365"/>
                <a:gd name="T46" fmla="*/ 92 w 373"/>
                <a:gd name="T47" fmla="*/ 57 h 365"/>
                <a:gd name="T48" fmla="*/ 92 w 373"/>
                <a:gd name="T49" fmla="*/ 61 h 365"/>
                <a:gd name="T50" fmla="*/ 89 w 373"/>
                <a:gd name="T51" fmla="*/ 69 h 365"/>
                <a:gd name="T52" fmla="*/ 85 w 373"/>
                <a:gd name="T53" fmla="*/ 73 h 365"/>
                <a:gd name="T54" fmla="*/ 81 w 373"/>
                <a:gd name="T55" fmla="*/ 75 h 365"/>
                <a:gd name="T56" fmla="*/ 76 w 373"/>
                <a:gd name="T57" fmla="*/ 82 h 365"/>
                <a:gd name="T58" fmla="*/ 74 w 373"/>
                <a:gd name="T59" fmla="*/ 86 h 365"/>
                <a:gd name="T60" fmla="*/ 74 w 373"/>
                <a:gd name="T61" fmla="*/ 90 h 365"/>
                <a:gd name="T62" fmla="*/ 73 w 373"/>
                <a:gd name="T63" fmla="*/ 86 h 365"/>
                <a:gd name="T64" fmla="*/ 73 w 373"/>
                <a:gd name="T65" fmla="*/ 77 h 365"/>
                <a:gd name="T66" fmla="*/ 71 w 373"/>
                <a:gd name="T67" fmla="*/ 84 h 365"/>
                <a:gd name="T68" fmla="*/ 71 w 373"/>
                <a:gd name="T69" fmla="*/ 84 h 365"/>
                <a:gd name="T70" fmla="*/ 70 w 373"/>
                <a:gd name="T71" fmla="*/ 81 h 365"/>
                <a:gd name="T72" fmla="*/ 67 w 373"/>
                <a:gd name="T73" fmla="*/ 83 h 365"/>
                <a:gd name="T74" fmla="*/ 31 w 373"/>
                <a:gd name="T75" fmla="*/ 84 h 365"/>
                <a:gd name="T76" fmla="*/ 19 w 373"/>
                <a:gd name="T77" fmla="*/ 81 h 365"/>
                <a:gd name="T78" fmla="*/ 17 w 373"/>
                <a:gd name="T79" fmla="*/ 77 h 365"/>
                <a:gd name="T80" fmla="*/ 16 w 373"/>
                <a:gd name="T81" fmla="*/ 78 h 365"/>
                <a:gd name="T82" fmla="*/ 17 w 373"/>
                <a:gd name="T83" fmla="*/ 81 h 365"/>
                <a:gd name="T84" fmla="*/ 15 w 373"/>
                <a:gd name="T85" fmla="*/ 81 h 365"/>
                <a:gd name="T86" fmla="*/ 12 w 373"/>
                <a:gd name="T87" fmla="*/ 77 h 365"/>
                <a:gd name="T88" fmla="*/ 12 w 373"/>
                <a:gd name="T89" fmla="*/ 73 h 365"/>
                <a:gd name="T90" fmla="*/ 10 w 373"/>
                <a:gd name="T91" fmla="*/ 69 h 365"/>
                <a:gd name="T92" fmla="*/ 6 w 373"/>
                <a:gd name="T93" fmla="*/ 64 h 365"/>
                <a:gd name="T94" fmla="*/ 2 w 373"/>
                <a:gd name="T95" fmla="*/ 58 h 365"/>
                <a:gd name="T96" fmla="*/ 1 w 373"/>
                <a:gd name="T97" fmla="*/ 55 h 365"/>
                <a:gd name="T98" fmla="*/ 0 w 373"/>
                <a:gd name="T99" fmla="*/ 51 h 365"/>
                <a:gd name="T100" fmla="*/ 0 w 373"/>
                <a:gd name="T101" fmla="*/ 48 h 365"/>
                <a:gd name="T102" fmla="*/ 1 w 373"/>
                <a:gd name="T103" fmla="*/ 43 h 365"/>
                <a:gd name="T104" fmla="*/ 3 w 373"/>
                <a:gd name="T105" fmla="*/ 37 h 365"/>
                <a:gd name="T106" fmla="*/ 3 w 373"/>
                <a:gd name="T107" fmla="*/ 34 h 365"/>
                <a:gd name="T108" fmla="*/ 5 w 373"/>
                <a:gd name="T109" fmla="*/ 30 h 365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373"/>
                <a:gd name="T166" fmla="*/ 0 h 365"/>
                <a:gd name="T167" fmla="*/ 373 w 373"/>
                <a:gd name="T168" fmla="*/ 365 h 365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373" h="365">
                  <a:moveTo>
                    <a:pt x="30" y="107"/>
                  </a:moveTo>
                  <a:lnTo>
                    <a:pt x="30" y="107"/>
                  </a:lnTo>
                  <a:lnTo>
                    <a:pt x="33" y="99"/>
                  </a:lnTo>
                  <a:lnTo>
                    <a:pt x="36" y="92"/>
                  </a:lnTo>
                  <a:lnTo>
                    <a:pt x="39" y="84"/>
                  </a:lnTo>
                  <a:lnTo>
                    <a:pt x="51" y="71"/>
                  </a:lnTo>
                  <a:lnTo>
                    <a:pt x="60" y="63"/>
                  </a:lnTo>
                  <a:lnTo>
                    <a:pt x="69" y="57"/>
                  </a:lnTo>
                  <a:lnTo>
                    <a:pt x="77" y="51"/>
                  </a:lnTo>
                  <a:lnTo>
                    <a:pt x="82" y="44"/>
                  </a:lnTo>
                  <a:lnTo>
                    <a:pt x="87" y="39"/>
                  </a:lnTo>
                  <a:lnTo>
                    <a:pt x="90" y="35"/>
                  </a:lnTo>
                  <a:lnTo>
                    <a:pt x="97" y="29"/>
                  </a:lnTo>
                  <a:lnTo>
                    <a:pt x="105" y="23"/>
                  </a:lnTo>
                  <a:lnTo>
                    <a:pt x="111" y="20"/>
                  </a:lnTo>
                  <a:lnTo>
                    <a:pt x="121" y="14"/>
                  </a:lnTo>
                  <a:lnTo>
                    <a:pt x="132" y="11"/>
                  </a:lnTo>
                  <a:lnTo>
                    <a:pt x="136" y="11"/>
                  </a:lnTo>
                  <a:lnTo>
                    <a:pt x="141" y="11"/>
                  </a:lnTo>
                  <a:lnTo>
                    <a:pt x="151" y="14"/>
                  </a:lnTo>
                  <a:lnTo>
                    <a:pt x="154" y="11"/>
                  </a:lnTo>
                  <a:lnTo>
                    <a:pt x="165" y="5"/>
                  </a:lnTo>
                  <a:lnTo>
                    <a:pt x="171" y="0"/>
                  </a:lnTo>
                  <a:lnTo>
                    <a:pt x="175" y="0"/>
                  </a:lnTo>
                  <a:lnTo>
                    <a:pt x="181" y="0"/>
                  </a:lnTo>
                  <a:lnTo>
                    <a:pt x="204" y="3"/>
                  </a:lnTo>
                  <a:lnTo>
                    <a:pt x="214" y="6"/>
                  </a:lnTo>
                  <a:lnTo>
                    <a:pt x="226" y="11"/>
                  </a:lnTo>
                  <a:lnTo>
                    <a:pt x="235" y="15"/>
                  </a:lnTo>
                  <a:lnTo>
                    <a:pt x="244" y="20"/>
                  </a:lnTo>
                  <a:lnTo>
                    <a:pt x="253" y="24"/>
                  </a:lnTo>
                  <a:lnTo>
                    <a:pt x="261" y="29"/>
                  </a:lnTo>
                  <a:lnTo>
                    <a:pt x="283" y="50"/>
                  </a:lnTo>
                  <a:lnTo>
                    <a:pt x="295" y="60"/>
                  </a:lnTo>
                  <a:lnTo>
                    <a:pt x="302" y="71"/>
                  </a:lnTo>
                  <a:lnTo>
                    <a:pt x="308" y="78"/>
                  </a:lnTo>
                  <a:lnTo>
                    <a:pt x="314" y="87"/>
                  </a:lnTo>
                  <a:lnTo>
                    <a:pt x="328" y="101"/>
                  </a:lnTo>
                  <a:lnTo>
                    <a:pt x="332" y="110"/>
                  </a:lnTo>
                  <a:lnTo>
                    <a:pt x="340" y="122"/>
                  </a:lnTo>
                  <a:lnTo>
                    <a:pt x="347" y="135"/>
                  </a:lnTo>
                  <a:lnTo>
                    <a:pt x="350" y="139"/>
                  </a:lnTo>
                  <a:lnTo>
                    <a:pt x="353" y="142"/>
                  </a:lnTo>
                  <a:lnTo>
                    <a:pt x="356" y="144"/>
                  </a:lnTo>
                  <a:lnTo>
                    <a:pt x="359" y="148"/>
                  </a:lnTo>
                  <a:lnTo>
                    <a:pt x="362" y="157"/>
                  </a:lnTo>
                  <a:lnTo>
                    <a:pt x="368" y="174"/>
                  </a:lnTo>
                  <a:lnTo>
                    <a:pt x="371" y="181"/>
                  </a:lnTo>
                  <a:lnTo>
                    <a:pt x="373" y="193"/>
                  </a:lnTo>
                  <a:lnTo>
                    <a:pt x="373" y="204"/>
                  </a:lnTo>
                  <a:lnTo>
                    <a:pt x="371" y="213"/>
                  </a:lnTo>
                  <a:lnTo>
                    <a:pt x="368" y="217"/>
                  </a:lnTo>
                  <a:lnTo>
                    <a:pt x="367" y="220"/>
                  </a:lnTo>
                  <a:lnTo>
                    <a:pt x="364" y="222"/>
                  </a:lnTo>
                  <a:lnTo>
                    <a:pt x="365" y="226"/>
                  </a:lnTo>
                  <a:lnTo>
                    <a:pt x="368" y="231"/>
                  </a:lnTo>
                  <a:lnTo>
                    <a:pt x="368" y="237"/>
                  </a:lnTo>
                  <a:lnTo>
                    <a:pt x="368" y="244"/>
                  </a:lnTo>
                  <a:lnTo>
                    <a:pt x="365" y="256"/>
                  </a:lnTo>
                  <a:lnTo>
                    <a:pt x="362" y="268"/>
                  </a:lnTo>
                  <a:lnTo>
                    <a:pt x="356" y="279"/>
                  </a:lnTo>
                  <a:lnTo>
                    <a:pt x="349" y="286"/>
                  </a:lnTo>
                  <a:lnTo>
                    <a:pt x="340" y="292"/>
                  </a:lnTo>
                  <a:lnTo>
                    <a:pt x="331" y="295"/>
                  </a:lnTo>
                  <a:lnTo>
                    <a:pt x="325" y="300"/>
                  </a:lnTo>
                  <a:lnTo>
                    <a:pt x="313" y="313"/>
                  </a:lnTo>
                  <a:lnTo>
                    <a:pt x="307" y="322"/>
                  </a:lnTo>
                  <a:lnTo>
                    <a:pt x="304" y="330"/>
                  </a:lnTo>
                  <a:lnTo>
                    <a:pt x="299" y="340"/>
                  </a:lnTo>
                  <a:lnTo>
                    <a:pt x="298" y="345"/>
                  </a:lnTo>
                  <a:lnTo>
                    <a:pt x="298" y="351"/>
                  </a:lnTo>
                  <a:lnTo>
                    <a:pt x="298" y="361"/>
                  </a:lnTo>
                  <a:lnTo>
                    <a:pt x="296" y="365"/>
                  </a:lnTo>
                  <a:lnTo>
                    <a:pt x="292" y="346"/>
                  </a:lnTo>
                  <a:lnTo>
                    <a:pt x="292" y="331"/>
                  </a:lnTo>
                  <a:lnTo>
                    <a:pt x="295" y="310"/>
                  </a:lnTo>
                  <a:lnTo>
                    <a:pt x="291" y="318"/>
                  </a:lnTo>
                  <a:lnTo>
                    <a:pt x="288" y="327"/>
                  </a:lnTo>
                  <a:lnTo>
                    <a:pt x="286" y="336"/>
                  </a:lnTo>
                  <a:lnTo>
                    <a:pt x="286" y="337"/>
                  </a:lnTo>
                  <a:lnTo>
                    <a:pt x="285" y="337"/>
                  </a:lnTo>
                  <a:lnTo>
                    <a:pt x="283" y="334"/>
                  </a:lnTo>
                  <a:lnTo>
                    <a:pt x="280" y="324"/>
                  </a:lnTo>
                  <a:lnTo>
                    <a:pt x="279" y="324"/>
                  </a:lnTo>
                  <a:lnTo>
                    <a:pt x="277" y="325"/>
                  </a:lnTo>
                  <a:lnTo>
                    <a:pt x="271" y="333"/>
                  </a:lnTo>
                  <a:lnTo>
                    <a:pt x="261" y="343"/>
                  </a:lnTo>
                  <a:lnTo>
                    <a:pt x="126" y="337"/>
                  </a:lnTo>
                  <a:lnTo>
                    <a:pt x="102" y="330"/>
                  </a:lnTo>
                  <a:lnTo>
                    <a:pt x="77" y="324"/>
                  </a:lnTo>
                  <a:lnTo>
                    <a:pt x="74" y="321"/>
                  </a:lnTo>
                  <a:lnTo>
                    <a:pt x="72" y="316"/>
                  </a:lnTo>
                  <a:lnTo>
                    <a:pt x="69" y="309"/>
                  </a:lnTo>
                  <a:lnTo>
                    <a:pt x="68" y="309"/>
                  </a:lnTo>
                  <a:lnTo>
                    <a:pt x="66" y="313"/>
                  </a:lnTo>
                  <a:lnTo>
                    <a:pt x="65" y="318"/>
                  </a:lnTo>
                  <a:lnTo>
                    <a:pt x="68" y="325"/>
                  </a:lnTo>
                  <a:lnTo>
                    <a:pt x="68" y="328"/>
                  </a:lnTo>
                  <a:lnTo>
                    <a:pt x="66" y="328"/>
                  </a:lnTo>
                  <a:lnTo>
                    <a:pt x="60" y="325"/>
                  </a:lnTo>
                  <a:lnTo>
                    <a:pt x="54" y="318"/>
                  </a:lnTo>
                  <a:lnTo>
                    <a:pt x="51" y="313"/>
                  </a:lnTo>
                  <a:lnTo>
                    <a:pt x="50" y="309"/>
                  </a:lnTo>
                  <a:lnTo>
                    <a:pt x="50" y="300"/>
                  </a:lnTo>
                  <a:lnTo>
                    <a:pt x="48" y="292"/>
                  </a:lnTo>
                  <a:lnTo>
                    <a:pt x="44" y="280"/>
                  </a:lnTo>
                  <a:lnTo>
                    <a:pt x="41" y="276"/>
                  </a:lnTo>
                  <a:lnTo>
                    <a:pt x="36" y="270"/>
                  </a:lnTo>
                  <a:lnTo>
                    <a:pt x="30" y="264"/>
                  </a:lnTo>
                  <a:lnTo>
                    <a:pt x="26" y="258"/>
                  </a:lnTo>
                  <a:lnTo>
                    <a:pt x="17" y="244"/>
                  </a:lnTo>
                  <a:lnTo>
                    <a:pt x="9" y="235"/>
                  </a:lnTo>
                  <a:lnTo>
                    <a:pt x="6" y="226"/>
                  </a:lnTo>
                  <a:lnTo>
                    <a:pt x="5" y="220"/>
                  </a:lnTo>
                  <a:lnTo>
                    <a:pt x="3" y="214"/>
                  </a:lnTo>
                  <a:lnTo>
                    <a:pt x="0" y="204"/>
                  </a:lnTo>
                  <a:lnTo>
                    <a:pt x="0" y="198"/>
                  </a:lnTo>
                  <a:lnTo>
                    <a:pt x="0" y="193"/>
                  </a:lnTo>
                  <a:lnTo>
                    <a:pt x="3" y="183"/>
                  </a:lnTo>
                  <a:lnTo>
                    <a:pt x="6" y="174"/>
                  </a:lnTo>
                  <a:lnTo>
                    <a:pt x="11" y="162"/>
                  </a:lnTo>
                  <a:lnTo>
                    <a:pt x="14" y="156"/>
                  </a:lnTo>
                  <a:lnTo>
                    <a:pt x="14" y="151"/>
                  </a:lnTo>
                  <a:lnTo>
                    <a:pt x="14" y="144"/>
                  </a:lnTo>
                  <a:lnTo>
                    <a:pt x="14" y="139"/>
                  </a:lnTo>
                  <a:lnTo>
                    <a:pt x="14" y="135"/>
                  </a:lnTo>
                  <a:lnTo>
                    <a:pt x="21" y="122"/>
                  </a:lnTo>
                  <a:lnTo>
                    <a:pt x="30" y="107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1" name="Freeform 65"/>
            <p:cNvSpPr>
              <a:spLocks/>
            </p:cNvSpPr>
            <p:nvPr/>
          </p:nvSpPr>
          <p:spPr bwMode="auto">
            <a:xfrm>
              <a:off x="3565" y="1374"/>
              <a:ext cx="130" cy="165"/>
            </a:xfrm>
            <a:custGeom>
              <a:avLst/>
              <a:gdLst>
                <a:gd name="T0" fmla="*/ 8 w 258"/>
                <a:gd name="T1" fmla="*/ 62 h 330"/>
                <a:gd name="T2" fmla="*/ 6 w 258"/>
                <a:gd name="T3" fmla="*/ 46 h 330"/>
                <a:gd name="T4" fmla="*/ 5 w 258"/>
                <a:gd name="T5" fmla="*/ 45 h 330"/>
                <a:gd name="T6" fmla="*/ 4 w 258"/>
                <a:gd name="T7" fmla="*/ 44 h 330"/>
                <a:gd name="T8" fmla="*/ 3 w 258"/>
                <a:gd name="T9" fmla="*/ 43 h 330"/>
                <a:gd name="T10" fmla="*/ 2 w 258"/>
                <a:gd name="T11" fmla="*/ 41 h 330"/>
                <a:gd name="T12" fmla="*/ 0 w 258"/>
                <a:gd name="T13" fmla="*/ 34 h 330"/>
                <a:gd name="T14" fmla="*/ 1 w 258"/>
                <a:gd name="T15" fmla="*/ 34 h 330"/>
                <a:gd name="T16" fmla="*/ 2 w 258"/>
                <a:gd name="T17" fmla="*/ 33 h 330"/>
                <a:gd name="T18" fmla="*/ 4 w 258"/>
                <a:gd name="T19" fmla="*/ 31 h 330"/>
                <a:gd name="T20" fmla="*/ 4 w 258"/>
                <a:gd name="T21" fmla="*/ 29 h 330"/>
                <a:gd name="T22" fmla="*/ 4 w 258"/>
                <a:gd name="T23" fmla="*/ 24 h 330"/>
                <a:gd name="T24" fmla="*/ 5 w 258"/>
                <a:gd name="T25" fmla="*/ 22 h 330"/>
                <a:gd name="T26" fmla="*/ 7 w 258"/>
                <a:gd name="T27" fmla="*/ 18 h 330"/>
                <a:gd name="T28" fmla="*/ 8 w 258"/>
                <a:gd name="T29" fmla="*/ 13 h 330"/>
                <a:gd name="T30" fmla="*/ 10 w 258"/>
                <a:gd name="T31" fmla="*/ 10 h 330"/>
                <a:gd name="T32" fmla="*/ 11 w 258"/>
                <a:gd name="T33" fmla="*/ 6 h 330"/>
                <a:gd name="T34" fmla="*/ 13 w 258"/>
                <a:gd name="T35" fmla="*/ 3 h 330"/>
                <a:gd name="T36" fmla="*/ 15 w 258"/>
                <a:gd name="T37" fmla="*/ 1 h 330"/>
                <a:gd name="T38" fmla="*/ 19 w 258"/>
                <a:gd name="T39" fmla="*/ 0 h 330"/>
                <a:gd name="T40" fmla="*/ 23 w 258"/>
                <a:gd name="T41" fmla="*/ 0 h 330"/>
                <a:gd name="T42" fmla="*/ 26 w 258"/>
                <a:gd name="T43" fmla="*/ 1 h 330"/>
                <a:gd name="T44" fmla="*/ 29 w 258"/>
                <a:gd name="T45" fmla="*/ 1 h 330"/>
                <a:gd name="T46" fmla="*/ 37 w 258"/>
                <a:gd name="T47" fmla="*/ 6 h 330"/>
                <a:gd name="T48" fmla="*/ 41 w 258"/>
                <a:gd name="T49" fmla="*/ 10 h 330"/>
                <a:gd name="T50" fmla="*/ 44 w 258"/>
                <a:gd name="T51" fmla="*/ 14 h 330"/>
                <a:gd name="T52" fmla="*/ 49 w 258"/>
                <a:gd name="T53" fmla="*/ 21 h 330"/>
                <a:gd name="T54" fmla="*/ 53 w 258"/>
                <a:gd name="T55" fmla="*/ 25 h 330"/>
                <a:gd name="T56" fmla="*/ 53 w 258"/>
                <a:gd name="T57" fmla="*/ 26 h 330"/>
                <a:gd name="T58" fmla="*/ 56 w 258"/>
                <a:gd name="T59" fmla="*/ 32 h 330"/>
                <a:gd name="T60" fmla="*/ 60 w 258"/>
                <a:gd name="T61" fmla="*/ 36 h 330"/>
                <a:gd name="T62" fmla="*/ 61 w 258"/>
                <a:gd name="T63" fmla="*/ 37 h 330"/>
                <a:gd name="T64" fmla="*/ 63 w 258"/>
                <a:gd name="T65" fmla="*/ 37 h 330"/>
                <a:gd name="T66" fmla="*/ 64 w 258"/>
                <a:gd name="T67" fmla="*/ 37 h 330"/>
                <a:gd name="T68" fmla="*/ 65 w 258"/>
                <a:gd name="T69" fmla="*/ 37 h 330"/>
                <a:gd name="T70" fmla="*/ 65 w 258"/>
                <a:gd name="T71" fmla="*/ 39 h 330"/>
                <a:gd name="T72" fmla="*/ 64 w 258"/>
                <a:gd name="T73" fmla="*/ 41 h 330"/>
                <a:gd name="T74" fmla="*/ 62 w 258"/>
                <a:gd name="T75" fmla="*/ 46 h 330"/>
                <a:gd name="T76" fmla="*/ 60 w 258"/>
                <a:gd name="T77" fmla="*/ 47 h 330"/>
                <a:gd name="T78" fmla="*/ 58 w 258"/>
                <a:gd name="T79" fmla="*/ 48 h 330"/>
                <a:gd name="T80" fmla="*/ 57 w 258"/>
                <a:gd name="T81" fmla="*/ 49 h 330"/>
                <a:gd name="T82" fmla="*/ 53 w 258"/>
                <a:gd name="T83" fmla="*/ 61 h 330"/>
                <a:gd name="T84" fmla="*/ 53 w 258"/>
                <a:gd name="T85" fmla="*/ 65 h 330"/>
                <a:gd name="T86" fmla="*/ 53 w 258"/>
                <a:gd name="T87" fmla="*/ 68 h 330"/>
                <a:gd name="T88" fmla="*/ 51 w 258"/>
                <a:gd name="T89" fmla="*/ 71 h 330"/>
                <a:gd name="T90" fmla="*/ 49 w 258"/>
                <a:gd name="T91" fmla="*/ 74 h 330"/>
                <a:gd name="T92" fmla="*/ 39 w 258"/>
                <a:gd name="T93" fmla="*/ 80 h 330"/>
                <a:gd name="T94" fmla="*/ 20 w 258"/>
                <a:gd name="T95" fmla="*/ 80 h 330"/>
                <a:gd name="T96" fmla="*/ 8 w 258"/>
                <a:gd name="T97" fmla="*/ 65 h 33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258"/>
                <a:gd name="T148" fmla="*/ 0 h 330"/>
                <a:gd name="T149" fmla="*/ 258 w 258"/>
                <a:gd name="T150" fmla="*/ 330 h 33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258" h="330">
                  <a:moveTo>
                    <a:pt x="29" y="248"/>
                  </a:moveTo>
                  <a:lnTo>
                    <a:pt x="29" y="248"/>
                  </a:lnTo>
                  <a:lnTo>
                    <a:pt x="22" y="184"/>
                  </a:lnTo>
                  <a:lnTo>
                    <a:pt x="21" y="181"/>
                  </a:lnTo>
                  <a:lnTo>
                    <a:pt x="19" y="181"/>
                  </a:lnTo>
                  <a:lnTo>
                    <a:pt x="16" y="181"/>
                  </a:lnTo>
                  <a:lnTo>
                    <a:pt x="15" y="179"/>
                  </a:lnTo>
                  <a:lnTo>
                    <a:pt x="10" y="173"/>
                  </a:lnTo>
                  <a:lnTo>
                    <a:pt x="7" y="161"/>
                  </a:lnTo>
                  <a:lnTo>
                    <a:pt x="3" y="148"/>
                  </a:lnTo>
                  <a:lnTo>
                    <a:pt x="0" y="134"/>
                  </a:lnTo>
                  <a:lnTo>
                    <a:pt x="1" y="133"/>
                  </a:lnTo>
                  <a:lnTo>
                    <a:pt x="3" y="131"/>
                  </a:lnTo>
                  <a:lnTo>
                    <a:pt x="7" y="130"/>
                  </a:lnTo>
                  <a:lnTo>
                    <a:pt x="12" y="127"/>
                  </a:lnTo>
                  <a:lnTo>
                    <a:pt x="15" y="124"/>
                  </a:lnTo>
                  <a:lnTo>
                    <a:pt x="16" y="116"/>
                  </a:lnTo>
                  <a:lnTo>
                    <a:pt x="16" y="107"/>
                  </a:lnTo>
                  <a:lnTo>
                    <a:pt x="16" y="97"/>
                  </a:lnTo>
                  <a:lnTo>
                    <a:pt x="19" y="89"/>
                  </a:lnTo>
                  <a:lnTo>
                    <a:pt x="22" y="82"/>
                  </a:lnTo>
                  <a:lnTo>
                    <a:pt x="25" y="71"/>
                  </a:lnTo>
                  <a:lnTo>
                    <a:pt x="28" y="62"/>
                  </a:lnTo>
                  <a:lnTo>
                    <a:pt x="31" y="53"/>
                  </a:lnTo>
                  <a:lnTo>
                    <a:pt x="38" y="40"/>
                  </a:lnTo>
                  <a:lnTo>
                    <a:pt x="44" y="27"/>
                  </a:lnTo>
                  <a:lnTo>
                    <a:pt x="47" y="15"/>
                  </a:lnTo>
                  <a:lnTo>
                    <a:pt x="52" y="9"/>
                  </a:lnTo>
                  <a:lnTo>
                    <a:pt x="58" y="4"/>
                  </a:lnTo>
                  <a:lnTo>
                    <a:pt x="67" y="1"/>
                  </a:lnTo>
                  <a:lnTo>
                    <a:pt x="74" y="0"/>
                  </a:lnTo>
                  <a:lnTo>
                    <a:pt x="89" y="0"/>
                  </a:lnTo>
                  <a:lnTo>
                    <a:pt x="97" y="0"/>
                  </a:lnTo>
                  <a:lnTo>
                    <a:pt x="103" y="1"/>
                  </a:lnTo>
                  <a:lnTo>
                    <a:pt x="116" y="7"/>
                  </a:lnTo>
                  <a:lnTo>
                    <a:pt x="131" y="16"/>
                  </a:lnTo>
                  <a:lnTo>
                    <a:pt x="145" y="24"/>
                  </a:lnTo>
                  <a:lnTo>
                    <a:pt x="160" y="40"/>
                  </a:lnTo>
                  <a:lnTo>
                    <a:pt x="175" y="58"/>
                  </a:lnTo>
                  <a:lnTo>
                    <a:pt x="184" y="68"/>
                  </a:lnTo>
                  <a:lnTo>
                    <a:pt x="194" y="82"/>
                  </a:lnTo>
                  <a:lnTo>
                    <a:pt x="205" y="95"/>
                  </a:lnTo>
                  <a:lnTo>
                    <a:pt x="208" y="101"/>
                  </a:lnTo>
                  <a:lnTo>
                    <a:pt x="209" y="107"/>
                  </a:lnTo>
                  <a:lnTo>
                    <a:pt x="214" y="118"/>
                  </a:lnTo>
                  <a:lnTo>
                    <a:pt x="221" y="128"/>
                  </a:lnTo>
                  <a:lnTo>
                    <a:pt x="229" y="137"/>
                  </a:lnTo>
                  <a:lnTo>
                    <a:pt x="236" y="143"/>
                  </a:lnTo>
                  <a:lnTo>
                    <a:pt x="240" y="146"/>
                  </a:lnTo>
                  <a:lnTo>
                    <a:pt x="245" y="146"/>
                  </a:lnTo>
                  <a:lnTo>
                    <a:pt x="249" y="146"/>
                  </a:lnTo>
                  <a:lnTo>
                    <a:pt x="254" y="145"/>
                  </a:lnTo>
                  <a:lnTo>
                    <a:pt x="257" y="145"/>
                  </a:lnTo>
                  <a:lnTo>
                    <a:pt x="258" y="149"/>
                  </a:lnTo>
                  <a:lnTo>
                    <a:pt x="257" y="155"/>
                  </a:lnTo>
                  <a:lnTo>
                    <a:pt x="255" y="163"/>
                  </a:lnTo>
                  <a:lnTo>
                    <a:pt x="248" y="178"/>
                  </a:lnTo>
                  <a:lnTo>
                    <a:pt x="245" y="184"/>
                  </a:lnTo>
                  <a:lnTo>
                    <a:pt x="239" y="188"/>
                  </a:lnTo>
                  <a:lnTo>
                    <a:pt x="232" y="193"/>
                  </a:lnTo>
                  <a:lnTo>
                    <a:pt x="229" y="194"/>
                  </a:lnTo>
                  <a:lnTo>
                    <a:pt x="226" y="197"/>
                  </a:lnTo>
                  <a:lnTo>
                    <a:pt x="211" y="247"/>
                  </a:lnTo>
                  <a:lnTo>
                    <a:pt x="209" y="253"/>
                  </a:lnTo>
                  <a:lnTo>
                    <a:pt x="209" y="259"/>
                  </a:lnTo>
                  <a:lnTo>
                    <a:pt x="208" y="269"/>
                  </a:lnTo>
                  <a:lnTo>
                    <a:pt x="205" y="275"/>
                  </a:lnTo>
                  <a:lnTo>
                    <a:pt x="200" y="282"/>
                  </a:lnTo>
                  <a:lnTo>
                    <a:pt x="193" y="296"/>
                  </a:lnTo>
                  <a:lnTo>
                    <a:pt x="170" y="308"/>
                  </a:lnTo>
                  <a:lnTo>
                    <a:pt x="152" y="318"/>
                  </a:lnTo>
                  <a:lnTo>
                    <a:pt x="107" y="330"/>
                  </a:lnTo>
                  <a:lnTo>
                    <a:pt x="80" y="317"/>
                  </a:lnTo>
                  <a:lnTo>
                    <a:pt x="37" y="282"/>
                  </a:lnTo>
                  <a:lnTo>
                    <a:pt x="29" y="260"/>
                  </a:lnTo>
                  <a:lnTo>
                    <a:pt x="29" y="248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2" name="Freeform 66"/>
            <p:cNvSpPr>
              <a:spLocks/>
            </p:cNvSpPr>
            <p:nvPr/>
          </p:nvSpPr>
          <p:spPr bwMode="auto">
            <a:xfrm>
              <a:off x="3398" y="1512"/>
              <a:ext cx="532" cy="1095"/>
            </a:xfrm>
            <a:custGeom>
              <a:avLst/>
              <a:gdLst>
                <a:gd name="T0" fmla="*/ 145 w 1064"/>
                <a:gd name="T1" fmla="*/ 15 h 2191"/>
                <a:gd name="T2" fmla="*/ 186 w 1064"/>
                <a:gd name="T3" fmla="*/ 30 h 2191"/>
                <a:gd name="T4" fmla="*/ 190 w 1064"/>
                <a:gd name="T5" fmla="*/ 50 h 2191"/>
                <a:gd name="T6" fmla="*/ 193 w 1064"/>
                <a:gd name="T7" fmla="*/ 61 h 2191"/>
                <a:gd name="T8" fmla="*/ 194 w 1064"/>
                <a:gd name="T9" fmla="*/ 76 h 2191"/>
                <a:gd name="T10" fmla="*/ 198 w 1064"/>
                <a:gd name="T11" fmla="*/ 96 h 2191"/>
                <a:gd name="T12" fmla="*/ 200 w 1064"/>
                <a:gd name="T13" fmla="*/ 106 h 2191"/>
                <a:gd name="T14" fmla="*/ 204 w 1064"/>
                <a:gd name="T15" fmla="*/ 116 h 2191"/>
                <a:gd name="T16" fmla="*/ 206 w 1064"/>
                <a:gd name="T17" fmla="*/ 126 h 2191"/>
                <a:gd name="T18" fmla="*/ 202 w 1064"/>
                <a:gd name="T19" fmla="*/ 142 h 2191"/>
                <a:gd name="T20" fmla="*/ 179 w 1064"/>
                <a:gd name="T21" fmla="*/ 158 h 2191"/>
                <a:gd name="T22" fmla="*/ 159 w 1064"/>
                <a:gd name="T23" fmla="*/ 156 h 2191"/>
                <a:gd name="T24" fmla="*/ 161 w 1064"/>
                <a:gd name="T25" fmla="*/ 170 h 2191"/>
                <a:gd name="T26" fmla="*/ 164 w 1064"/>
                <a:gd name="T27" fmla="*/ 182 h 2191"/>
                <a:gd name="T28" fmla="*/ 180 w 1064"/>
                <a:gd name="T29" fmla="*/ 196 h 2191"/>
                <a:gd name="T30" fmla="*/ 180 w 1064"/>
                <a:gd name="T31" fmla="*/ 206 h 2191"/>
                <a:gd name="T32" fmla="*/ 200 w 1064"/>
                <a:gd name="T33" fmla="*/ 214 h 2191"/>
                <a:gd name="T34" fmla="*/ 248 w 1064"/>
                <a:gd name="T35" fmla="*/ 232 h 2191"/>
                <a:gd name="T36" fmla="*/ 262 w 1064"/>
                <a:gd name="T37" fmla="*/ 244 h 2191"/>
                <a:gd name="T38" fmla="*/ 266 w 1064"/>
                <a:gd name="T39" fmla="*/ 256 h 2191"/>
                <a:gd name="T40" fmla="*/ 255 w 1064"/>
                <a:gd name="T41" fmla="*/ 284 h 2191"/>
                <a:gd name="T42" fmla="*/ 220 w 1064"/>
                <a:gd name="T43" fmla="*/ 335 h 2191"/>
                <a:gd name="T44" fmla="*/ 188 w 1064"/>
                <a:gd name="T45" fmla="*/ 383 h 2191"/>
                <a:gd name="T46" fmla="*/ 154 w 1064"/>
                <a:gd name="T47" fmla="*/ 364 h 2191"/>
                <a:gd name="T48" fmla="*/ 133 w 1064"/>
                <a:gd name="T49" fmla="*/ 341 h 2191"/>
                <a:gd name="T50" fmla="*/ 133 w 1064"/>
                <a:gd name="T51" fmla="*/ 320 h 2191"/>
                <a:gd name="T52" fmla="*/ 154 w 1064"/>
                <a:gd name="T53" fmla="*/ 305 h 2191"/>
                <a:gd name="T54" fmla="*/ 172 w 1064"/>
                <a:gd name="T55" fmla="*/ 291 h 2191"/>
                <a:gd name="T56" fmla="*/ 176 w 1064"/>
                <a:gd name="T57" fmla="*/ 281 h 2191"/>
                <a:gd name="T58" fmla="*/ 124 w 1064"/>
                <a:gd name="T59" fmla="*/ 265 h 2191"/>
                <a:gd name="T60" fmla="*/ 115 w 1064"/>
                <a:gd name="T61" fmla="*/ 355 h 2191"/>
                <a:gd name="T62" fmla="*/ 120 w 1064"/>
                <a:gd name="T63" fmla="*/ 403 h 2191"/>
                <a:gd name="T64" fmla="*/ 126 w 1064"/>
                <a:gd name="T65" fmla="*/ 463 h 2191"/>
                <a:gd name="T66" fmla="*/ 128 w 1064"/>
                <a:gd name="T67" fmla="*/ 492 h 2191"/>
                <a:gd name="T68" fmla="*/ 135 w 1064"/>
                <a:gd name="T69" fmla="*/ 532 h 2191"/>
                <a:gd name="T70" fmla="*/ 118 w 1064"/>
                <a:gd name="T71" fmla="*/ 544 h 2191"/>
                <a:gd name="T72" fmla="*/ 84 w 1064"/>
                <a:gd name="T73" fmla="*/ 546 h 2191"/>
                <a:gd name="T74" fmla="*/ 71 w 1064"/>
                <a:gd name="T75" fmla="*/ 475 h 2191"/>
                <a:gd name="T76" fmla="*/ 58 w 1064"/>
                <a:gd name="T77" fmla="*/ 367 h 2191"/>
                <a:gd name="T78" fmla="*/ 52 w 1064"/>
                <a:gd name="T79" fmla="*/ 330 h 2191"/>
                <a:gd name="T80" fmla="*/ 45 w 1064"/>
                <a:gd name="T81" fmla="*/ 305 h 2191"/>
                <a:gd name="T82" fmla="*/ 39 w 1064"/>
                <a:gd name="T83" fmla="*/ 271 h 2191"/>
                <a:gd name="T84" fmla="*/ 31 w 1064"/>
                <a:gd name="T85" fmla="*/ 226 h 2191"/>
                <a:gd name="T86" fmla="*/ 36 w 1064"/>
                <a:gd name="T87" fmla="*/ 191 h 2191"/>
                <a:gd name="T88" fmla="*/ 44 w 1064"/>
                <a:gd name="T89" fmla="*/ 151 h 2191"/>
                <a:gd name="T90" fmla="*/ 25 w 1064"/>
                <a:gd name="T91" fmla="*/ 149 h 2191"/>
                <a:gd name="T92" fmla="*/ 5 w 1064"/>
                <a:gd name="T93" fmla="*/ 145 h 2191"/>
                <a:gd name="T94" fmla="*/ 1 w 1064"/>
                <a:gd name="T95" fmla="*/ 120 h 2191"/>
                <a:gd name="T96" fmla="*/ 1 w 1064"/>
                <a:gd name="T97" fmla="*/ 105 h 2191"/>
                <a:gd name="T98" fmla="*/ 5 w 1064"/>
                <a:gd name="T99" fmla="*/ 92 h 2191"/>
                <a:gd name="T100" fmla="*/ 12 w 1064"/>
                <a:gd name="T101" fmla="*/ 79 h 2191"/>
                <a:gd name="T102" fmla="*/ 17 w 1064"/>
                <a:gd name="T103" fmla="*/ 67 h 2191"/>
                <a:gd name="T104" fmla="*/ 18 w 1064"/>
                <a:gd name="T105" fmla="*/ 55 h 2191"/>
                <a:gd name="T106" fmla="*/ 24 w 1064"/>
                <a:gd name="T107" fmla="*/ 39 h 2191"/>
                <a:gd name="T108" fmla="*/ 33 w 1064"/>
                <a:gd name="T109" fmla="*/ 17 h 2191"/>
                <a:gd name="T110" fmla="*/ 74 w 1064"/>
                <a:gd name="T111" fmla="*/ 9 h 2191"/>
                <a:gd name="T112" fmla="*/ 89 w 1064"/>
                <a:gd name="T113" fmla="*/ 0 h 2191"/>
                <a:gd name="T114" fmla="*/ 108 w 1064"/>
                <a:gd name="T115" fmla="*/ 42 h 2191"/>
                <a:gd name="T116" fmla="*/ 120 w 1064"/>
                <a:gd name="T117" fmla="*/ 53 h 2191"/>
                <a:gd name="T118" fmla="*/ 131 w 1064"/>
                <a:gd name="T119" fmla="*/ 22 h 2191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064"/>
                <a:gd name="T181" fmla="*/ 0 h 2191"/>
                <a:gd name="T182" fmla="*/ 1064 w 1064"/>
                <a:gd name="T183" fmla="*/ 2191 h 2191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064" h="2191">
                  <a:moveTo>
                    <a:pt x="546" y="24"/>
                  </a:moveTo>
                  <a:lnTo>
                    <a:pt x="549" y="36"/>
                  </a:lnTo>
                  <a:lnTo>
                    <a:pt x="557" y="46"/>
                  </a:lnTo>
                  <a:lnTo>
                    <a:pt x="563" y="54"/>
                  </a:lnTo>
                  <a:lnTo>
                    <a:pt x="569" y="58"/>
                  </a:lnTo>
                  <a:lnTo>
                    <a:pt x="576" y="61"/>
                  </a:lnTo>
                  <a:lnTo>
                    <a:pt x="583" y="63"/>
                  </a:lnTo>
                  <a:lnTo>
                    <a:pt x="604" y="67"/>
                  </a:lnTo>
                  <a:lnTo>
                    <a:pt x="633" y="78"/>
                  </a:lnTo>
                  <a:lnTo>
                    <a:pt x="685" y="94"/>
                  </a:lnTo>
                  <a:lnTo>
                    <a:pt x="730" y="108"/>
                  </a:lnTo>
                  <a:lnTo>
                    <a:pt x="738" y="114"/>
                  </a:lnTo>
                  <a:lnTo>
                    <a:pt x="745" y="120"/>
                  </a:lnTo>
                  <a:lnTo>
                    <a:pt x="750" y="126"/>
                  </a:lnTo>
                  <a:lnTo>
                    <a:pt x="756" y="142"/>
                  </a:lnTo>
                  <a:lnTo>
                    <a:pt x="759" y="162"/>
                  </a:lnTo>
                  <a:lnTo>
                    <a:pt x="760" y="178"/>
                  </a:lnTo>
                  <a:lnTo>
                    <a:pt x="762" y="190"/>
                  </a:lnTo>
                  <a:lnTo>
                    <a:pt x="762" y="202"/>
                  </a:lnTo>
                  <a:lnTo>
                    <a:pt x="763" y="208"/>
                  </a:lnTo>
                  <a:lnTo>
                    <a:pt x="766" y="213"/>
                  </a:lnTo>
                  <a:lnTo>
                    <a:pt x="771" y="222"/>
                  </a:lnTo>
                  <a:lnTo>
                    <a:pt x="772" y="229"/>
                  </a:lnTo>
                  <a:lnTo>
                    <a:pt x="774" y="235"/>
                  </a:lnTo>
                  <a:lnTo>
                    <a:pt x="772" y="240"/>
                  </a:lnTo>
                  <a:lnTo>
                    <a:pt x="772" y="245"/>
                  </a:lnTo>
                  <a:lnTo>
                    <a:pt x="771" y="250"/>
                  </a:lnTo>
                  <a:lnTo>
                    <a:pt x="772" y="256"/>
                  </a:lnTo>
                  <a:lnTo>
                    <a:pt x="775" y="271"/>
                  </a:lnTo>
                  <a:lnTo>
                    <a:pt x="778" y="283"/>
                  </a:lnTo>
                  <a:lnTo>
                    <a:pt x="777" y="295"/>
                  </a:lnTo>
                  <a:lnTo>
                    <a:pt x="777" y="302"/>
                  </a:lnTo>
                  <a:lnTo>
                    <a:pt x="777" y="307"/>
                  </a:lnTo>
                  <a:lnTo>
                    <a:pt x="781" y="322"/>
                  </a:lnTo>
                  <a:lnTo>
                    <a:pt x="785" y="337"/>
                  </a:lnTo>
                  <a:lnTo>
                    <a:pt x="787" y="359"/>
                  </a:lnTo>
                  <a:lnTo>
                    <a:pt x="788" y="371"/>
                  </a:lnTo>
                  <a:lnTo>
                    <a:pt x="790" y="379"/>
                  </a:lnTo>
                  <a:lnTo>
                    <a:pt x="793" y="385"/>
                  </a:lnTo>
                  <a:lnTo>
                    <a:pt x="799" y="394"/>
                  </a:lnTo>
                  <a:lnTo>
                    <a:pt x="805" y="404"/>
                  </a:lnTo>
                  <a:lnTo>
                    <a:pt x="806" y="410"/>
                  </a:lnTo>
                  <a:lnTo>
                    <a:pt x="805" y="415"/>
                  </a:lnTo>
                  <a:lnTo>
                    <a:pt x="803" y="419"/>
                  </a:lnTo>
                  <a:lnTo>
                    <a:pt x="802" y="425"/>
                  </a:lnTo>
                  <a:lnTo>
                    <a:pt x="802" y="431"/>
                  </a:lnTo>
                  <a:lnTo>
                    <a:pt x="802" y="437"/>
                  </a:lnTo>
                  <a:lnTo>
                    <a:pt x="800" y="442"/>
                  </a:lnTo>
                  <a:lnTo>
                    <a:pt x="802" y="446"/>
                  </a:lnTo>
                  <a:lnTo>
                    <a:pt x="811" y="454"/>
                  </a:lnTo>
                  <a:lnTo>
                    <a:pt x="815" y="460"/>
                  </a:lnTo>
                  <a:lnTo>
                    <a:pt x="817" y="464"/>
                  </a:lnTo>
                  <a:lnTo>
                    <a:pt x="817" y="467"/>
                  </a:lnTo>
                  <a:lnTo>
                    <a:pt x="815" y="472"/>
                  </a:lnTo>
                  <a:lnTo>
                    <a:pt x="814" y="476"/>
                  </a:lnTo>
                  <a:lnTo>
                    <a:pt x="814" y="481"/>
                  </a:lnTo>
                  <a:lnTo>
                    <a:pt x="820" y="488"/>
                  </a:lnTo>
                  <a:lnTo>
                    <a:pt x="826" y="500"/>
                  </a:lnTo>
                  <a:lnTo>
                    <a:pt x="827" y="506"/>
                  </a:lnTo>
                  <a:lnTo>
                    <a:pt x="827" y="512"/>
                  </a:lnTo>
                  <a:lnTo>
                    <a:pt x="823" y="521"/>
                  </a:lnTo>
                  <a:lnTo>
                    <a:pt x="817" y="536"/>
                  </a:lnTo>
                  <a:lnTo>
                    <a:pt x="815" y="545"/>
                  </a:lnTo>
                  <a:lnTo>
                    <a:pt x="814" y="551"/>
                  </a:lnTo>
                  <a:lnTo>
                    <a:pt x="812" y="558"/>
                  </a:lnTo>
                  <a:lnTo>
                    <a:pt x="808" y="569"/>
                  </a:lnTo>
                  <a:lnTo>
                    <a:pt x="800" y="587"/>
                  </a:lnTo>
                  <a:lnTo>
                    <a:pt x="787" y="609"/>
                  </a:lnTo>
                  <a:lnTo>
                    <a:pt x="778" y="623"/>
                  </a:lnTo>
                  <a:lnTo>
                    <a:pt x="775" y="626"/>
                  </a:lnTo>
                  <a:lnTo>
                    <a:pt x="772" y="629"/>
                  </a:lnTo>
                  <a:lnTo>
                    <a:pt x="744" y="630"/>
                  </a:lnTo>
                  <a:lnTo>
                    <a:pt x="718" y="632"/>
                  </a:lnTo>
                  <a:lnTo>
                    <a:pt x="675" y="632"/>
                  </a:lnTo>
                  <a:lnTo>
                    <a:pt x="667" y="630"/>
                  </a:lnTo>
                  <a:lnTo>
                    <a:pt x="657" y="629"/>
                  </a:lnTo>
                  <a:lnTo>
                    <a:pt x="640" y="624"/>
                  </a:lnTo>
                  <a:lnTo>
                    <a:pt x="639" y="626"/>
                  </a:lnTo>
                  <a:lnTo>
                    <a:pt x="636" y="627"/>
                  </a:lnTo>
                  <a:lnTo>
                    <a:pt x="636" y="630"/>
                  </a:lnTo>
                  <a:lnTo>
                    <a:pt x="636" y="632"/>
                  </a:lnTo>
                  <a:lnTo>
                    <a:pt x="640" y="639"/>
                  </a:lnTo>
                  <a:lnTo>
                    <a:pt x="643" y="647"/>
                  </a:lnTo>
                  <a:lnTo>
                    <a:pt x="646" y="654"/>
                  </a:lnTo>
                  <a:lnTo>
                    <a:pt x="646" y="666"/>
                  </a:lnTo>
                  <a:lnTo>
                    <a:pt x="646" y="681"/>
                  </a:lnTo>
                  <a:lnTo>
                    <a:pt x="648" y="702"/>
                  </a:lnTo>
                  <a:lnTo>
                    <a:pt x="649" y="708"/>
                  </a:lnTo>
                  <a:lnTo>
                    <a:pt x="651" y="714"/>
                  </a:lnTo>
                  <a:lnTo>
                    <a:pt x="654" y="722"/>
                  </a:lnTo>
                  <a:lnTo>
                    <a:pt x="655" y="726"/>
                  </a:lnTo>
                  <a:lnTo>
                    <a:pt x="657" y="729"/>
                  </a:lnTo>
                  <a:lnTo>
                    <a:pt x="658" y="730"/>
                  </a:lnTo>
                  <a:lnTo>
                    <a:pt x="664" y="735"/>
                  </a:lnTo>
                  <a:lnTo>
                    <a:pt x="669" y="738"/>
                  </a:lnTo>
                  <a:lnTo>
                    <a:pt x="673" y="741"/>
                  </a:lnTo>
                  <a:lnTo>
                    <a:pt x="690" y="754"/>
                  </a:lnTo>
                  <a:lnTo>
                    <a:pt x="700" y="763"/>
                  </a:lnTo>
                  <a:lnTo>
                    <a:pt x="709" y="772"/>
                  </a:lnTo>
                  <a:lnTo>
                    <a:pt x="720" y="786"/>
                  </a:lnTo>
                  <a:lnTo>
                    <a:pt x="721" y="790"/>
                  </a:lnTo>
                  <a:lnTo>
                    <a:pt x="723" y="796"/>
                  </a:lnTo>
                  <a:lnTo>
                    <a:pt x="721" y="804"/>
                  </a:lnTo>
                  <a:lnTo>
                    <a:pt x="720" y="811"/>
                  </a:lnTo>
                  <a:lnTo>
                    <a:pt x="718" y="819"/>
                  </a:lnTo>
                  <a:lnTo>
                    <a:pt x="720" y="823"/>
                  </a:lnTo>
                  <a:lnTo>
                    <a:pt x="723" y="825"/>
                  </a:lnTo>
                  <a:lnTo>
                    <a:pt x="729" y="826"/>
                  </a:lnTo>
                  <a:lnTo>
                    <a:pt x="735" y="828"/>
                  </a:lnTo>
                  <a:lnTo>
                    <a:pt x="741" y="829"/>
                  </a:lnTo>
                  <a:lnTo>
                    <a:pt x="753" y="837"/>
                  </a:lnTo>
                  <a:lnTo>
                    <a:pt x="763" y="843"/>
                  </a:lnTo>
                  <a:lnTo>
                    <a:pt x="800" y="858"/>
                  </a:lnTo>
                  <a:lnTo>
                    <a:pt x="854" y="873"/>
                  </a:lnTo>
                  <a:lnTo>
                    <a:pt x="904" y="891"/>
                  </a:lnTo>
                  <a:lnTo>
                    <a:pt x="935" y="904"/>
                  </a:lnTo>
                  <a:lnTo>
                    <a:pt x="955" y="913"/>
                  </a:lnTo>
                  <a:lnTo>
                    <a:pt x="967" y="919"/>
                  </a:lnTo>
                  <a:lnTo>
                    <a:pt x="980" y="925"/>
                  </a:lnTo>
                  <a:lnTo>
                    <a:pt x="992" y="931"/>
                  </a:lnTo>
                  <a:lnTo>
                    <a:pt x="998" y="933"/>
                  </a:lnTo>
                  <a:lnTo>
                    <a:pt x="1001" y="937"/>
                  </a:lnTo>
                  <a:lnTo>
                    <a:pt x="1010" y="945"/>
                  </a:lnTo>
                  <a:lnTo>
                    <a:pt x="1019" y="952"/>
                  </a:lnTo>
                  <a:lnTo>
                    <a:pt x="1034" y="964"/>
                  </a:lnTo>
                  <a:lnTo>
                    <a:pt x="1047" y="976"/>
                  </a:lnTo>
                  <a:lnTo>
                    <a:pt x="1050" y="980"/>
                  </a:lnTo>
                  <a:lnTo>
                    <a:pt x="1050" y="986"/>
                  </a:lnTo>
                  <a:lnTo>
                    <a:pt x="1050" y="994"/>
                  </a:lnTo>
                  <a:lnTo>
                    <a:pt x="1052" y="1000"/>
                  </a:lnTo>
                  <a:lnTo>
                    <a:pt x="1056" y="1010"/>
                  </a:lnTo>
                  <a:lnTo>
                    <a:pt x="1059" y="1016"/>
                  </a:lnTo>
                  <a:lnTo>
                    <a:pt x="1061" y="1024"/>
                  </a:lnTo>
                  <a:lnTo>
                    <a:pt x="1064" y="1042"/>
                  </a:lnTo>
                  <a:lnTo>
                    <a:pt x="1064" y="1052"/>
                  </a:lnTo>
                  <a:lnTo>
                    <a:pt x="1062" y="1060"/>
                  </a:lnTo>
                  <a:lnTo>
                    <a:pt x="1050" y="1087"/>
                  </a:lnTo>
                  <a:lnTo>
                    <a:pt x="1035" y="1117"/>
                  </a:lnTo>
                  <a:lnTo>
                    <a:pt x="1029" y="1129"/>
                  </a:lnTo>
                  <a:lnTo>
                    <a:pt x="1022" y="1139"/>
                  </a:lnTo>
                  <a:lnTo>
                    <a:pt x="1007" y="1159"/>
                  </a:lnTo>
                  <a:lnTo>
                    <a:pt x="999" y="1166"/>
                  </a:lnTo>
                  <a:lnTo>
                    <a:pt x="994" y="1172"/>
                  </a:lnTo>
                  <a:lnTo>
                    <a:pt x="986" y="1177"/>
                  </a:lnTo>
                  <a:lnTo>
                    <a:pt x="982" y="1183"/>
                  </a:lnTo>
                  <a:lnTo>
                    <a:pt x="880" y="1341"/>
                  </a:lnTo>
                  <a:lnTo>
                    <a:pt x="830" y="1413"/>
                  </a:lnTo>
                  <a:lnTo>
                    <a:pt x="802" y="1453"/>
                  </a:lnTo>
                  <a:lnTo>
                    <a:pt x="787" y="1477"/>
                  </a:lnTo>
                  <a:lnTo>
                    <a:pt x="771" y="1510"/>
                  </a:lnTo>
                  <a:lnTo>
                    <a:pt x="760" y="1527"/>
                  </a:lnTo>
                  <a:lnTo>
                    <a:pt x="757" y="1533"/>
                  </a:lnTo>
                  <a:lnTo>
                    <a:pt x="754" y="1534"/>
                  </a:lnTo>
                  <a:lnTo>
                    <a:pt x="751" y="1534"/>
                  </a:lnTo>
                  <a:lnTo>
                    <a:pt x="745" y="1533"/>
                  </a:lnTo>
                  <a:lnTo>
                    <a:pt x="732" y="1528"/>
                  </a:lnTo>
                  <a:lnTo>
                    <a:pt x="708" y="1518"/>
                  </a:lnTo>
                  <a:lnTo>
                    <a:pt x="693" y="1509"/>
                  </a:lnTo>
                  <a:lnTo>
                    <a:pt x="679" y="1500"/>
                  </a:lnTo>
                  <a:lnTo>
                    <a:pt x="616" y="1456"/>
                  </a:lnTo>
                  <a:lnTo>
                    <a:pt x="589" y="1437"/>
                  </a:lnTo>
                  <a:lnTo>
                    <a:pt x="573" y="1424"/>
                  </a:lnTo>
                  <a:lnTo>
                    <a:pt x="560" y="1413"/>
                  </a:lnTo>
                  <a:lnTo>
                    <a:pt x="555" y="1407"/>
                  </a:lnTo>
                  <a:lnTo>
                    <a:pt x="551" y="1400"/>
                  </a:lnTo>
                  <a:lnTo>
                    <a:pt x="542" y="1382"/>
                  </a:lnTo>
                  <a:lnTo>
                    <a:pt x="534" y="1365"/>
                  </a:lnTo>
                  <a:lnTo>
                    <a:pt x="533" y="1358"/>
                  </a:lnTo>
                  <a:lnTo>
                    <a:pt x="533" y="1352"/>
                  </a:lnTo>
                  <a:lnTo>
                    <a:pt x="531" y="1326"/>
                  </a:lnTo>
                  <a:lnTo>
                    <a:pt x="528" y="1304"/>
                  </a:lnTo>
                  <a:lnTo>
                    <a:pt x="527" y="1290"/>
                  </a:lnTo>
                  <a:lnTo>
                    <a:pt x="528" y="1284"/>
                  </a:lnTo>
                  <a:lnTo>
                    <a:pt x="530" y="1281"/>
                  </a:lnTo>
                  <a:lnTo>
                    <a:pt x="531" y="1278"/>
                  </a:lnTo>
                  <a:lnTo>
                    <a:pt x="540" y="1272"/>
                  </a:lnTo>
                  <a:lnTo>
                    <a:pt x="554" y="1263"/>
                  </a:lnTo>
                  <a:lnTo>
                    <a:pt x="579" y="1248"/>
                  </a:lnTo>
                  <a:lnTo>
                    <a:pt x="600" y="1232"/>
                  </a:lnTo>
                  <a:lnTo>
                    <a:pt x="609" y="1224"/>
                  </a:lnTo>
                  <a:lnTo>
                    <a:pt x="618" y="1221"/>
                  </a:lnTo>
                  <a:lnTo>
                    <a:pt x="633" y="1217"/>
                  </a:lnTo>
                  <a:lnTo>
                    <a:pt x="640" y="1214"/>
                  </a:lnTo>
                  <a:lnTo>
                    <a:pt x="646" y="1209"/>
                  </a:lnTo>
                  <a:lnTo>
                    <a:pt x="666" y="1189"/>
                  </a:lnTo>
                  <a:lnTo>
                    <a:pt x="678" y="1175"/>
                  </a:lnTo>
                  <a:lnTo>
                    <a:pt x="684" y="1171"/>
                  </a:lnTo>
                  <a:lnTo>
                    <a:pt x="690" y="1166"/>
                  </a:lnTo>
                  <a:lnTo>
                    <a:pt x="694" y="1163"/>
                  </a:lnTo>
                  <a:lnTo>
                    <a:pt x="697" y="1159"/>
                  </a:lnTo>
                  <a:lnTo>
                    <a:pt x="699" y="1153"/>
                  </a:lnTo>
                  <a:lnTo>
                    <a:pt x="700" y="1147"/>
                  </a:lnTo>
                  <a:lnTo>
                    <a:pt x="702" y="1133"/>
                  </a:lnTo>
                  <a:lnTo>
                    <a:pt x="703" y="1129"/>
                  </a:lnTo>
                  <a:lnTo>
                    <a:pt x="706" y="1124"/>
                  </a:lnTo>
                  <a:lnTo>
                    <a:pt x="693" y="1121"/>
                  </a:lnTo>
                  <a:lnTo>
                    <a:pt x="681" y="1118"/>
                  </a:lnTo>
                  <a:lnTo>
                    <a:pt x="670" y="1114"/>
                  </a:lnTo>
                  <a:lnTo>
                    <a:pt x="654" y="1108"/>
                  </a:lnTo>
                  <a:lnTo>
                    <a:pt x="627" y="1100"/>
                  </a:lnTo>
                  <a:lnTo>
                    <a:pt x="582" y="1087"/>
                  </a:lnTo>
                  <a:lnTo>
                    <a:pt x="497" y="1061"/>
                  </a:lnTo>
                  <a:lnTo>
                    <a:pt x="488" y="1157"/>
                  </a:lnTo>
                  <a:lnTo>
                    <a:pt x="476" y="1278"/>
                  </a:lnTo>
                  <a:lnTo>
                    <a:pt x="470" y="1307"/>
                  </a:lnTo>
                  <a:lnTo>
                    <a:pt x="462" y="1341"/>
                  </a:lnTo>
                  <a:lnTo>
                    <a:pt x="453" y="1382"/>
                  </a:lnTo>
                  <a:lnTo>
                    <a:pt x="461" y="1421"/>
                  </a:lnTo>
                  <a:lnTo>
                    <a:pt x="467" y="1452"/>
                  </a:lnTo>
                  <a:lnTo>
                    <a:pt x="470" y="1476"/>
                  </a:lnTo>
                  <a:lnTo>
                    <a:pt x="473" y="1503"/>
                  </a:lnTo>
                  <a:lnTo>
                    <a:pt x="477" y="1545"/>
                  </a:lnTo>
                  <a:lnTo>
                    <a:pt x="482" y="1587"/>
                  </a:lnTo>
                  <a:lnTo>
                    <a:pt x="483" y="1602"/>
                  </a:lnTo>
                  <a:lnTo>
                    <a:pt x="483" y="1614"/>
                  </a:lnTo>
                  <a:lnTo>
                    <a:pt x="483" y="1630"/>
                  </a:lnTo>
                  <a:lnTo>
                    <a:pt x="485" y="1650"/>
                  </a:lnTo>
                  <a:lnTo>
                    <a:pt x="488" y="1683"/>
                  </a:lnTo>
                  <a:lnTo>
                    <a:pt x="492" y="1760"/>
                  </a:lnTo>
                  <a:lnTo>
                    <a:pt x="495" y="1783"/>
                  </a:lnTo>
                  <a:lnTo>
                    <a:pt x="498" y="1810"/>
                  </a:lnTo>
                  <a:lnTo>
                    <a:pt x="506" y="1855"/>
                  </a:lnTo>
                  <a:lnTo>
                    <a:pt x="509" y="1867"/>
                  </a:lnTo>
                  <a:lnTo>
                    <a:pt x="509" y="1882"/>
                  </a:lnTo>
                  <a:lnTo>
                    <a:pt x="512" y="1912"/>
                  </a:lnTo>
                  <a:lnTo>
                    <a:pt x="512" y="1927"/>
                  </a:lnTo>
                  <a:lnTo>
                    <a:pt x="510" y="1943"/>
                  </a:lnTo>
                  <a:lnTo>
                    <a:pt x="510" y="1958"/>
                  </a:lnTo>
                  <a:lnTo>
                    <a:pt x="512" y="1968"/>
                  </a:lnTo>
                  <a:lnTo>
                    <a:pt x="518" y="2009"/>
                  </a:lnTo>
                  <a:lnTo>
                    <a:pt x="522" y="2036"/>
                  </a:lnTo>
                  <a:lnTo>
                    <a:pt x="528" y="2058"/>
                  </a:lnTo>
                  <a:lnTo>
                    <a:pt x="534" y="2078"/>
                  </a:lnTo>
                  <a:lnTo>
                    <a:pt x="539" y="2100"/>
                  </a:lnTo>
                  <a:lnTo>
                    <a:pt x="542" y="2120"/>
                  </a:lnTo>
                  <a:lnTo>
                    <a:pt x="543" y="2130"/>
                  </a:lnTo>
                  <a:lnTo>
                    <a:pt x="542" y="2135"/>
                  </a:lnTo>
                  <a:lnTo>
                    <a:pt x="536" y="2138"/>
                  </a:lnTo>
                  <a:lnTo>
                    <a:pt x="522" y="2147"/>
                  </a:lnTo>
                  <a:lnTo>
                    <a:pt x="507" y="2156"/>
                  </a:lnTo>
                  <a:lnTo>
                    <a:pt x="497" y="2162"/>
                  </a:lnTo>
                  <a:lnTo>
                    <a:pt x="488" y="2168"/>
                  </a:lnTo>
                  <a:lnTo>
                    <a:pt x="473" y="2176"/>
                  </a:lnTo>
                  <a:lnTo>
                    <a:pt x="456" y="2184"/>
                  </a:lnTo>
                  <a:lnTo>
                    <a:pt x="443" y="2190"/>
                  </a:lnTo>
                  <a:lnTo>
                    <a:pt x="422" y="2191"/>
                  </a:lnTo>
                  <a:lnTo>
                    <a:pt x="389" y="2191"/>
                  </a:lnTo>
                  <a:lnTo>
                    <a:pt x="355" y="2190"/>
                  </a:lnTo>
                  <a:lnTo>
                    <a:pt x="343" y="2187"/>
                  </a:lnTo>
                  <a:lnTo>
                    <a:pt x="337" y="2185"/>
                  </a:lnTo>
                  <a:lnTo>
                    <a:pt x="334" y="2181"/>
                  </a:lnTo>
                  <a:lnTo>
                    <a:pt x="331" y="2173"/>
                  </a:lnTo>
                  <a:lnTo>
                    <a:pt x="325" y="2156"/>
                  </a:lnTo>
                  <a:lnTo>
                    <a:pt x="320" y="2133"/>
                  </a:lnTo>
                  <a:lnTo>
                    <a:pt x="317" y="2112"/>
                  </a:lnTo>
                  <a:lnTo>
                    <a:pt x="302" y="2009"/>
                  </a:lnTo>
                  <a:lnTo>
                    <a:pt x="287" y="1903"/>
                  </a:lnTo>
                  <a:lnTo>
                    <a:pt x="278" y="1817"/>
                  </a:lnTo>
                  <a:lnTo>
                    <a:pt x="269" y="1733"/>
                  </a:lnTo>
                  <a:lnTo>
                    <a:pt x="260" y="1645"/>
                  </a:lnTo>
                  <a:lnTo>
                    <a:pt x="253" y="1590"/>
                  </a:lnTo>
                  <a:lnTo>
                    <a:pt x="247" y="1551"/>
                  </a:lnTo>
                  <a:lnTo>
                    <a:pt x="236" y="1495"/>
                  </a:lnTo>
                  <a:lnTo>
                    <a:pt x="233" y="1470"/>
                  </a:lnTo>
                  <a:lnTo>
                    <a:pt x="232" y="1452"/>
                  </a:lnTo>
                  <a:lnTo>
                    <a:pt x="230" y="1433"/>
                  </a:lnTo>
                  <a:lnTo>
                    <a:pt x="227" y="1404"/>
                  </a:lnTo>
                  <a:lnTo>
                    <a:pt x="223" y="1359"/>
                  </a:lnTo>
                  <a:lnTo>
                    <a:pt x="221" y="1353"/>
                  </a:lnTo>
                  <a:lnTo>
                    <a:pt x="218" y="1344"/>
                  </a:lnTo>
                  <a:lnTo>
                    <a:pt x="211" y="1323"/>
                  </a:lnTo>
                  <a:lnTo>
                    <a:pt x="196" y="1284"/>
                  </a:lnTo>
                  <a:lnTo>
                    <a:pt x="193" y="1274"/>
                  </a:lnTo>
                  <a:lnTo>
                    <a:pt x="193" y="1265"/>
                  </a:lnTo>
                  <a:lnTo>
                    <a:pt x="191" y="1256"/>
                  </a:lnTo>
                  <a:lnTo>
                    <a:pt x="191" y="1248"/>
                  </a:lnTo>
                  <a:lnTo>
                    <a:pt x="185" y="1230"/>
                  </a:lnTo>
                  <a:lnTo>
                    <a:pt x="182" y="1220"/>
                  </a:lnTo>
                  <a:lnTo>
                    <a:pt x="181" y="1209"/>
                  </a:lnTo>
                  <a:lnTo>
                    <a:pt x="178" y="1193"/>
                  </a:lnTo>
                  <a:lnTo>
                    <a:pt x="176" y="1181"/>
                  </a:lnTo>
                  <a:lnTo>
                    <a:pt x="169" y="1144"/>
                  </a:lnTo>
                  <a:lnTo>
                    <a:pt x="163" y="1115"/>
                  </a:lnTo>
                  <a:lnTo>
                    <a:pt x="158" y="1087"/>
                  </a:lnTo>
                  <a:lnTo>
                    <a:pt x="152" y="1028"/>
                  </a:lnTo>
                  <a:lnTo>
                    <a:pt x="149" y="1000"/>
                  </a:lnTo>
                  <a:lnTo>
                    <a:pt x="148" y="980"/>
                  </a:lnTo>
                  <a:lnTo>
                    <a:pt x="146" y="963"/>
                  </a:lnTo>
                  <a:lnTo>
                    <a:pt x="143" y="937"/>
                  </a:lnTo>
                  <a:lnTo>
                    <a:pt x="139" y="907"/>
                  </a:lnTo>
                  <a:lnTo>
                    <a:pt x="124" y="904"/>
                  </a:lnTo>
                  <a:lnTo>
                    <a:pt x="114" y="901"/>
                  </a:lnTo>
                  <a:lnTo>
                    <a:pt x="109" y="898"/>
                  </a:lnTo>
                  <a:lnTo>
                    <a:pt x="109" y="897"/>
                  </a:lnTo>
                  <a:lnTo>
                    <a:pt x="112" y="886"/>
                  </a:lnTo>
                  <a:lnTo>
                    <a:pt x="118" y="864"/>
                  </a:lnTo>
                  <a:lnTo>
                    <a:pt x="133" y="817"/>
                  </a:lnTo>
                  <a:lnTo>
                    <a:pt x="146" y="766"/>
                  </a:lnTo>
                  <a:lnTo>
                    <a:pt x="152" y="738"/>
                  </a:lnTo>
                  <a:lnTo>
                    <a:pt x="157" y="720"/>
                  </a:lnTo>
                  <a:lnTo>
                    <a:pt x="169" y="662"/>
                  </a:lnTo>
                  <a:lnTo>
                    <a:pt x="181" y="612"/>
                  </a:lnTo>
                  <a:lnTo>
                    <a:pt x="181" y="609"/>
                  </a:lnTo>
                  <a:lnTo>
                    <a:pt x="179" y="608"/>
                  </a:lnTo>
                  <a:lnTo>
                    <a:pt x="178" y="605"/>
                  </a:lnTo>
                  <a:lnTo>
                    <a:pt x="175" y="605"/>
                  </a:lnTo>
                  <a:lnTo>
                    <a:pt x="146" y="606"/>
                  </a:lnTo>
                  <a:lnTo>
                    <a:pt x="126" y="605"/>
                  </a:lnTo>
                  <a:lnTo>
                    <a:pt x="115" y="603"/>
                  </a:lnTo>
                  <a:lnTo>
                    <a:pt x="106" y="599"/>
                  </a:lnTo>
                  <a:lnTo>
                    <a:pt x="100" y="597"/>
                  </a:lnTo>
                  <a:lnTo>
                    <a:pt x="91" y="596"/>
                  </a:lnTo>
                  <a:lnTo>
                    <a:pt x="81" y="596"/>
                  </a:lnTo>
                  <a:lnTo>
                    <a:pt x="73" y="596"/>
                  </a:lnTo>
                  <a:lnTo>
                    <a:pt x="49" y="593"/>
                  </a:lnTo>
                  <a:lnTo>
                    <a:pt x="42" y="591"/>
                  </a:lnTo>
                  <a:lnTo>
                    <a:pt x="34" y="590"/>
                  </a:lnTo>
                  <a:lnTo>
                    <a:pt x="28" y="587"/>
                  </a:lnTo>
                  <a:lnTo>
                    <a:pt x="22" y="582"/>
                  </a:lnTo>
                  <a:lnTo>
                    <a:pt x="18" y="575"/>
                  </a:lnTo>
                  <a:lnTo>
                    <a:pt x="13" y="566"/>
                  </a:lnTo>
                  <a:lnTo>
                    <a:pt x="6" y="545"/>
                  </a:lnTo>
                  <a:lnTo>
                    <a:pt x="1" y="524"/>
                  </a:lnTo>
                  <a:lnTo>
                    <a:pt x="0" y="510"/>
                  </a:lnTo>
                  <a:lnTo>
                    <a:pt x="0" y="491"/>
                  </a:lnTo>
                  <a:lnTo>
                    <a:pt x="1" y="482"/>
                  </a:lnTo>
                  <a:lnTo>
                    <a:pt x="3" y="478"/>
                  </a:lnTo>
                  <a:lnTo>
                    <a:pt x="3" y="473"/>
                  </a:lnTo>
                  <a:lnTo>
                    <a:pt x="3" y="467"/>
                  </a:lnTo>
                  <a:lnTo>
                    <a:pt x="1" y="454"/>
                  </a:lnTo>
                  <a:lnTo>
                    <a:pt x="1" y="443"/>
                  </a:lnTo>
                  <a:lnTo>
                    <a:pt x="3" y="433"/>
                  </a:lnTo>
                  <a:lnTo>
                    <a:pt x="6" y="422"/>
                  </a:lnTo>
                  <a:lnTo>
                    <a:pt x="10" y="415"/>
                  </a:lnTo>
                  <a:lnTo>
                    <a:pt x="18" y="406"/>
                  </a:lnTo>
                  <a:lnTo>
                    <a:pt x="21" y="401"/>
                  </a:lnTo>
                  <a:lnTo>
                    <a:pt x="24" y="395"/>
                  </a:lnTo>
                  <a:lnTo>
                    <a:pt x="24" y="388"/>
                  </a:lnTo>
                  <a:lnTo>
                    <a:pt x="22" y="379"/>
                  </a:lnTo>
                  <a:lnTo>
                    <a:pt x="21" y="371"/>
                  </a:lnTo>
                  <a:lnTo>
                    <a:pt x="21" y="367"/>
                  </a:lnTo>
                  <a:lnTo>
                    <a:pt x="22" y="364"/>
                  </a:lnTo>
                  <a:lnTo>
                    <a:pt x="25" y="356"/>
                  </a:lnTo>
                  <a:lnTo>
                    <a:pt x="31" y="349"/>
                  </a:lnTo>
                  <a:lnTo>
                    <a:pt x="40" y="335"/>
                  </a:lnTo>
                  <a:lnTo>
                    <a:pt x="46" y="322"/>
                  </a:lnTo>
                  <a:lnTo>
                    <a:pt x="48" y="316"/>
                  </a:lnTo>
                  <a:lnTo>
                    <a:pt x="48" y="310"/>
                  </a:lnTo>
                  <a:lnTo>
                    <a:pt x="43" y="304"/>
                  </a:lnTo>
                  <a:lnTo>
                    <a:pt x="43" y="299"/>
                  </a:lnTo>
                  <a:lnTo>
                    <a:pt x="48" y="292"/>
                  </a:lnTo>
                  <a:lnTo>
                    <a:pt x="54" y="283"/>
                  </a:lnTo>
                  <a:lnTo>
                    <a:pt x="60" y="274"/>
                  </a:lnTo>
                  <a:lnTo>
                    <a:pt x="67" y="268"/>
                  </a:lnTo>
                  <a:lnTo>
                    <a:pt x="69" y="263"/>
                  </a:lnTo>
                  <a:lnTo>
                    <a:pt x="70" y="259"/>
                  </a:lnTo>
                  <a:lnTo>
                    <a:pt x="70" y="248"/>
                  </a:lnTo>
                  <a:lnTo>
                    <a:pt x="70" y="238"/>
                  </a:lnTo>
                  <a:lnTo>
                    <a:pt x="70" y="229"/>
                  </a:lnTo>
                  <a:lnTo>
                    <a:pt x="72" y="225"/>
                  </a:lnTo>
                  <a:lnTo>
                    <a:pt x="73" y="222"/>
                  </a:lnTo>
                  <a:lnTo>
                    <a:pt x="78" y="217"/>
                  </a:lnTo>
                  <a:lnTo>
                    <a:pt x="84" y="211"/>
                  </a:lnTo>
                  <a:lnTo>
                    <a:pt x="90" y="205"/>
                  </a:lnTo>
                  <a:lnTo>
                    <a:pt x="91" y="201"/>
                  </a:lnTo>
                  <a:lnTo>
                    <a:pt x="91" y="196"/>
                  </a:lnTo>
                  <a:lnTo>
                    <a:pt x="93" y="186"/>
                  </a:lnTo>
                  <a:lnTo>
                    <a:pt x="94" y="174"/>
                  </a:lnTo>
                  <a:lnTo>
                    <a:pt x="99" y="159"/>
                  </a:lnTo>
                  <a:lnTo>
                    <a:pt x="105" y="144"/>
                  </a:lnTo>
                  <a:lnTo>
                    <a:pt x="111" y="130"/>
                  </a:lnTo>
                  <a:lnTo>
                    <a:pt x="112" y="121"/>
                  </a:lnTo>
                  <a:lnTo>
                    <a:pt x="114" y="114"/>
                  </a:lnTo>
                  <a:lnTo>
                    <a:pt x="117" y="106"/>
                  </a:lnTo>
                  <a:lnTo>
                    <a:pt x="129" y="82"/>
                  </a:lnTo>
                  <a:lnTo>
                    <a:pt x="133" y="70"/>
                  </a:lnTo>
                  <a:lnTo>
                    <a:pt x="136" y="67"/>
                  </a:lnTo>
                  <a:lnTo>
                    <a:pt x="139" y="64"/>
                  </a:lnTo>
                  <a:lnTo>
                    <a:pt x="181" y="58"/>
                  </a:lnTo>
                  <a:lnTo>
                    <a:pt x="229" y="51"/>
                  </a:lnTo>
                  <a:lnTo>
                    <a:pt x="277" y="42"/>
                  </a:lnTo>
                  <a:lnTo>
                    <a:pt x="299" y="37"/>
                  </a:lnTo>
                  <a:lnTo>
                    <a:pt x="319" y="34"/>
                  </a:lnTo>
                  <a:lnTo>
                    <a:pt x="323" y="33"/>
                  </a:lnTo>
                  <a:lnTo>
                    <a:pt x="331" y="28"/>
                  </a:lnTo>
                  <a:lnTo>
                    <a:pt x="344" y="19"/>
                  </a:lnTo>
                  <a:lnTo>
                    <a:pt x="352" y="7"/>
                  </a:lnTo>
                  <a:lnTo>
                    <a:pt x="356" y="0"/>
                  </a:lnTo>
                  <a:lnTo>
                    <a:pt x="365" y="18"/>
                  </a:lnTo>
                  <a:lnTo>
                    <a:pt x="371" y="33"/>
                  </a:lnTo>
                  <a:lnTo>
                    <a:pt x="378" y="45"/>
                  </a:lnTo>
                  <a:lnTo>
                    <a:pt x="386" y="58"/>
                  </a:lnTo>
                  <a:lnTo>
                    <a:pt x="395" y="78"/>
                  </a:lnTo>
                  <a:lnTo>
                    <a:pt x="410" y="112"/>
                  </a:lnTo>
                  <a:lnTo>
                    <a:pt x="435" y="171"/>
                  </a:lnTo>
                  <a:lnTo>
                    <a:pt x="458" y="223"/>
                  </a:lnTo>
                  <a:lnTo>
                    <a:pt x="467" y="251"/>
                  </a:lnTo>
                  <a:lnTo>
                    <a:pt x="468" y="251"/>
                  </a:lnTo>
                  <a:lnTo>
                    <a:pt x="471" y="248"/>
                  </a:lnTo>
                  <a:lnTo>
                    <a:pt x="476" y="242"/>
                  </a:lnTo>
                  <a:lnTo>
                    <a:pt x="480" y="229"/>
                  </a:lnTo>
                  <a:lnTo>
                    <a:pt x="483" y="214"/>
                  </a:lnTo>
                  <a:lnTo>
                    <a:pt x="488" y="202"/>
                  </a:lnTo>
                  <a:lnTo>
                    <a:pt x="492" y="192"/>
                  </a:lnTo>
                  <a:lnTo>
                    <a:pt x="497" y="180"/>
                  </a:lnTo>
                  <a:lnTo>
                    <a:pt x="507" y="142"/>
                  </a:lnTo>
                  <a:lnTo>
                    <a:pt x="516" y="111"/>
                  </a:lnTo>
                  <a:lnTo>
                    <a:pt x="519" y="102"/>
                  </a:lnTo>
                  <a:lnTo>
                    <a:pt x="521" y="91"/>
                  </a:lnTo>
                  <a:lnTo>
                    <a:pt x="522" y="79"/>
                  </a:lnTo>
                  <a:lnTo>
                    <a:pt x="525" y="72"/>
                  </a:lnTo>
                  <a:lnTo>
                    <a:pt x="546" y="24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3" name="Freeform 67"/>
            <p:cNvSpPr>
              <a:spLocks/>
            </p:cNvSpPr>
            <p:nvPr/>
          </p:nvSpPr>
          <p:spPr bwMode="auto">
            <a:xfrm>
              <a:off x="3578" y="2586"/>
              <a:ext cx="70" cy="89"/>
            </a:xfrm>
            <a:custGeom>
              <a:avLst/>
              <a:gdLst>
                <a:gd name="T0" fmla="*/ 6 w 139"/>
                <a:gd name="T1" fmla="*/ 9 h 176"/>
                <a:gd name="T2" fmla="*/ 6 w 139"/>
                <a:gd name="T3" fmla="*/ 9 h 176"/>
                <a:gd name="T4" fmla="*/ 5 w 139"/>
                <a:gd name="T5" fmla="*/ 11 h 176"/>
                <a:gd name="T6" fmla="*/ 4 w 139"/>
                <a:gd name="T7" fmla="*/ 16 h 176"/>
                <a:gd name="T8" fmla="*/ 4 w 139"/>
                <a:gd name="T9" fmla="*/ 16 h 176"/>
                <a:gd name="T10" fmla="*/ 2 w 139"/>
                <a:gd name="T11" fmla="*/ 20 h 176"/>
                <a:gd name="T12" fmla="*/ 1 w 139"/>
                <a:gd name="T13" fmla="*/ 23 h 176"/>
                <a:gd name="T14" fmla="*/ 0 w 139"/>
                <a:gd name="T15" fmla="*/ 25 h 176"/>
                <a:gd name="T16" fmla="*/ 0 w 139"/>
                <a:gd name="T17" fmla="*/ 25 h 176"/>
                <a:gd name="T18" fmla="*/ 1 w 139"/>
                <a:gd name="T19" fmla="*/ 27 h 176"/>
                <a:gd name="T20" fmla="*/ 1 w 139"/>
                <a:gd name="T21" fmla="*/ 30 h 176"/>
                <a:gd name="T22" fmla="*/ 3 w 139"/>
                <a:gd name="T23" fmla="*/ 34 h 176"/>
                <a:gd name="T24" fmla="*/ 3 w 139"/>
                <a:gd name="T25" fmla="*/ 36 h 176"/>
                <a:gd name="T26" fmla="*/ 3 w 139"/>
                <a:gd name="T27" fmla="*/ 36 h 176"/>
                <a:gd name="T28" fmla="*/ 6 w 139"/>
                <a:gd name="T29" fmla="*/ 41 h 176"/>
                <a:gd name="T30" fmla="*/ 7 w 139"/>
                <a:gd name="T31" fmla="*/ 42 h 176"/>
                <a:gd name="T32" fmla="*/ 9 w 139"/>
                <a:gd name="T33" fmla="*/ 43 h 176"/>
                <a:gd name="T34" fmla="*/ 9 w 139"/>
                <a:gd name="T35" fmla="*/ 43 h 176"/>
                <a:gd name="T36" fmla="*/ 11 w 139"/>
                <a:gd name="T37" fmla="*/ 44 h 176"/>
                <a:gd name="T38" fmla="*/ 15 w 139"/>
                <a:gd name="T39" fmla="*/ 44 h 176"/>
                <a:gd name="T40" fmla="*/ 22 w 139"/>
                <a:gd name="T41" fmla="*/ 45 h 176"/>
                <a:gd name="T42" fmla="*/ 22 w 139"/>
                <a:gd name="T43" fmla="*/ 45 h 176"/>
                <a:gd name="T44" fmla="*/ 24 w 139"/>
                <a:gd name="T45" fmla="*/ 45 h 176"/>
                <a:gd name="T46" fmla="*/ 27 w 139"/>
                <a:gd name="T47" fmla="*/ 45 h 176"/>
                <a:gd name="T48" fmla="*/ 30 w 139"/>
                <a:gd name="T49" fmla="*/ 45 h 176"/>
                <a:gd name="T50" fmla="*/ 31 w 139"/>
                <a:gd name="T51" fmla="*/ 44 h 176"/>
                <a:gd name="T52" fmla="*/ 31 w 139"/>
                <a:gd name="T53" fmla="*/ 43 h 176"/>
                <a:gd name="T54" fmla="*/ 31 w 139"/>
                <a:gd name="T55" fmla="*/ 43 h 176"/>
                <a:gd name="T56" fmla="*/ 33 w 139"/>
                <a:gd name="T57" fmla="*/ 41 h 176"/>
                <a:gd name="T58" fmla="*/ 34 w 139"/>
                <a:gd name="T59" fmla="*/ 38 h 176"/>
                <a:gd name="T60" fmla="*/ 34 w 139"/>
                <a:gd name="T61" fmla="*/ 35 h 176"/>
                <a:gd name="T62" fmla="*/ 35 w 139"/>
                <a:gd name="T63" fmla="*/ 33 h 176"/>
                <a:gd name="T64" fmla="*/ 35 w 139"/>
                <a:gd name="T65" fmla="*/ 33 h 176"/>
                <a:gd name="T66" fmla="*/ 35 w 139"/>
                <a:gd name="T67" fmla="*/ 16 h 176"/>
                <a:gd name="T68" fmla="*/ 35 w 139"/>
                <a:gd name="T69" fmla="*/ 0 h 176"/>
                <a:gd name="T70" fmla="*/ 6 w 139"/>
                <a:gd name="T71" fmla="*/ 9 h 17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39"/>
                <a:gd name="T109" fmla="*/ 0 h 176"/>
                <a:gd name="T110" fmla="*/ 139 w 139"/>
                <a:gd name="T111" fmla="*/ 176 h 17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39" h="176">
                  <a:moveTo>
                    <a:pt x="21" y="35"/>
                  </a:moveTo>
                  <a:lnTo>
                    <a:pt x="21" y="35"/>
                  </a:lnTo>
                  <a:lnTo>
                    <a:pt x="19" y="44"/>
                  </a:lnTo>
                  <a:lnTo>
                    <a:pt x="13" y="61"/>
                  </a:lnTo>
                  <a:lnTo>
                    <a:pt x="6" y="79"/>
                  </a:lnTo>
                  <a:lnTo>
                    <a:pt x="1" y="89"/>
                  </a:lnTo>
                  <a:lnTo>
                    <a:pt x="0" y="97"/>
                  </a:lnTo>
                  <a:lnTo>
                    <a:pt x="1" y="107"/>
                  </a:lnTo>
                  <a:lnTo>
                    <a:pt x="4" y="119"/>
                  </a:lnTo>
                  <a:lnTo>
                    <a:pt x="9" y="133"/>
                  </a:lnTo>
                  <a:lnTo>
                    <a:pt x="12" y="143"/>
                  </a:lnTo>
                  <a:lnTo>
                    <a:pt x="22" y="160"/>
                  </a:lnTo>
                  <a:lnTo>
                    <a:pt x="28" y="166"/>
                  </a:lnTo>
                  <a:lnTo>
                    <a:pt x="33" y="170"/>
                  </a:lnTo>
                  <a:lnTo>
                    <a:pt x="42" y="172"/>
                  </a:lnTo>
                  <a:lnTo>
                    <a:pt x="57" y="173"/>
                  </a:lnTo>
                  <a:lnTo>
                    <a:pt x="85" y="176"/>
                  </a:lnTo>
                  <a:lnTo>
                    <a:pt x="96" y="176"/>
                  </a:lnTo>
                  <a:lnTo>
                    <a:pt x="106" y="176"/>
                  </a:lnTo>
                  <a:lnTo>
                    <a:pt x="117" y="175"/>
                  </a:lnTo>
                  <a:lnTo>
                    <a:pt x="121" y="173"/>
                  </a:lnTo>
                  <a:lnTo>
                    <a:pt x="124" y="170"/>
                  </a:lnTo>
                  <a:lnTo>
                    <a:pt x="129" y="163"/>
                  </a:lnTo>
                  <a:lnTo>
                    <a:pt x="133" y="151"/>
                  </a:lnTo>
                  <a:lnTo>
                    <a:pt x="136" y="139"/>
                  </a:lnTo>
                  <a:lnTo>
                    <a:pt x="138" y="130"/>
                  </a:lnTo>
                  <a:lnTo>
                    <a:pt x="139" y="64"/>
                  </a:lnTo>
                  <a:lnTo>
                    <a:pt x="139" y="0"/>
                  </a:lnTo>
                  <a:lnTo>
                    <a:pt x="21" y="35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4" name="Freeform 68"/>
            <p:cNvSpPr>
              <a:spLocks/>
            </p:cNvSpPr>
            <p:nvPr/>
          </p:nvSpPr>
          <p:spPr bwMode="auto">
            <a:xfrm>
              <a:off x="3606" y="2147"/>
              <a:ext cx="104" cy="209"/>
            </a:xfrm>
            <a:custGeom>
              <a:avLst/>
              <a:gdLst>
                <a:gd name="T0" fmla="*/ 32 w 210"/>
                <a:gd name="T1" fmla="*/ 0 h 418"/>
                <a:gd name="T2" fmla="*/ 24 w 210"/>
                <a:gd name="T3" fmla="*/ 1 h 418"/>
                <a:gd name="T4" fmla="*/ 22 w 210"/>
                <a:gd name="T5" fmla="*/ 2 h 418"/>
                <a:gd name="T6" fmla="*/ 14 w 210"/>
                <a:gd name="T7" fmla="*/ 3 h 418"/>
                <a:gd name="T8" fmla="*/ 8 w 210"/>
                <a:gd name="T9" fmla="*/ 3 h 418"/>
                <a:gd name="T10" fmla="*/ 6 w 210"/>
                <a:gd name="T11" fmla="*/ 6 h 418"/>
                <a:gd name="T12" fmla="*/ 5 w 210"/>
                <a:gd name="T13" fmla="*/ 9 h 418"/>
                <a:gd name="T14" fmla="*/ 5 w 210"/>
                <a:gd name="T15" fmla="*/ 13 h 418"/>
                <a:gd name="T16" fmla="*/ 5 w 210"/>
                <a:gd name="T17" fmla="*/ 15 h 418"/>
                <a:gd name="T18" fmla="*/ 7 w 210"/>
                <a:gd name="T19" fmla="*/ 19 h 418"/>
                <a:gd name="T20" fmla="*/ 9 w 210"/>
                <a:gd name="T21" fmla="*/ 20 h 418"/>
                <a:gd name="T22" fmla="*/ 16 w 210"/>
                <a:gd name="T23" fmla="*/ 20 h 418"/>
                <a:gd name="T24" fmla="*/ 15 w 210"/>
                <a:gd name="T25" fmla="*/ 24 h 418"/>
                <a:gd name="T26" fmla="*/ 14 w 210"/>
                <a:gd name="T27" fmla="*/ 31 h 418"/>
                <a:gd name="T28" fmla="*/ 9 w 210"/>
                <a:gd name="T29" fmla="*/ 40 h 418"/>
                <a:gd name="T30" fmla="*/ 5 w 210"/>
                <a:gd name="T31" fmla="*/ 49 h 418"/>
                <a:gd name="T32" fmla="*/ 2 w 210"/>
                <a:gd name="T33" fmla="*/ 59 h 418"/>
                <a:gd name="T34" fmla="*/ 0 w 210"/>
                <a:gd name="T35" fmla="*/ 74 h 418"/>
                <a:gd name="T36" fmla="*/ 0 w 210"/>
                <a:gd name="T37" fmla="*/ 79 h 418"/>
                <a:gd name="T38" fmla="*/ 0 w 210"/>
                <a:gd name="T39" fmla="*/ 92 h 418"/>
                <a:gd name="T40" fmla="*/ 1 w 210"/>
                <a:gd name="T41" fmla="*/ 100 h 418"/>
                <a:gd name="T42" fmla="*/ 3 w 210"/>
                <a:gd name="T43" fmla="*/ 103 h 418"/>
                <a:gd name="T44" fmla="*/ 5 w 210"/>
                <a:gd name="T45" fmla="*/ 104 h 418"/>
                <a:gd name="T46" fmla="*/ 6 w 210"/>
                <a:gd name="T47" fmla="*/ 105 h 418"/>
                <a:gd name="T48" fmla="*/ 15 w 210"/>
                <a:gd name="T49" fmla="*/ 104 h 418"/>
                <a:gd name="T50" fmla="*/ 20 w 210"/>
                <a:gd name="T51" fmla="*/ 103 h 418"/>
                <a:gd name="T52" fmla="*/ 21 w 210"/>
                <a:gd name="T53" fmla="*/ 103 h 418"/>
                <a:gd name="T54" fmla="*/ 23 w 210"/>
                <a:gd name="T55" fmla="*/ 98 h 418"/>
                <a:gd name="T56" fmla="*/ 24 w 210"/>
                <a:gd name="T57" fmla="*/ 89 h 418"/>
                <a:gd name="T58" fmla="*/ 24 w 210"/>
                <a:gd name="T59" fmla="*/ 84 h 418"/>
                <a:gd name="T60" fmla="*/ 26 w 210"/>
                <a:gd name="T61" fmla="*/ 73 h 418"/>
                <a:gd name="T62" fmla="*/ 27 w 210"/>
                <a:gd name="T63" fmla="*/ 70 h 418"/>
                <a:gd name="T64" fmla="*/ 30 w 210"/>
                <a:gd name="T65" fmla="*/ 66 h 418"/>
                <a:gd name="T66" fmla="*/ 38 w 210"/>
                <a:gd name="T67" fmla="*/ 57 h 418"/>
                <a:gd name="T68" fmla="*/ 46 w 210"/>
                <a:gd name="T69" fmla="*/ 50 h 418"/>
                <a:gd name="T70" fmla="*/ 52 w 210"/>
                <a:gd name="T71" fmla="*/ 47 h 418"/>
                <a:gd name="T72" fmla="*/ 44 w 210"/>
                <a:gd name="T73" fmla="*/ 41 h 418"/>
                <a:gd name="T74" fmla="*/ 37 w 210"/>
                <a:gd name="T75" fmla="*/ 36 h 418"/>
                <a:gd name="T76" fmla="*/ 33 w 210"/>
                <a:gd name="T77" fmla="*/ 29 h 418"/>
                <a:gd name="T78" fmla="*/ 31 w 210"/>
                <a:gd name="T79" fmla="*/ 25 h 418"/>
                <a:gd name="T80" fmla="*/ 29 w 210"/>
                <a:gd name="T81" fmla="*/ 16 h 418"/>
                <a:gd name="T82" fmla="*/ 29 w 210"/>
                <a:gd name="T83" fmla="*/ 12 h 418"/>
                <a:gd name="T84" fmla="*/ 29 w 210"/>
                <a:gd name="T85" fmla="*/ 6 h 418"/>
                <a:gd name="T86" fmla="*/ 29 w 210"/>
                <a:gd name="T87" fmla="*/ 3 h 418"/>
                <a:gd name="T88" fmla="*/ 32 w 210"/>
                <a:gd name="T89" fmla="*/ 0 h 41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10"/>
                <a:gd name="T136" fmla="*/ 0 h 418"/>
                <a:gd name="T137" fmla="*/ 210 w 210"/>
                <a:gd name="T138" fmla="*/ 418 h 41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10" h="418">
                  <a:moveTo>
                    <a:pt x="131" y="0"/>
                  </a:moveTo>
                  <a:lnTo>
                    <a:pt x="131" y="0"/>
                  </a:lnTo>
                  <a:lnTo>
                    <a:pt x="113" y="3"/>
                  </a:lnTo>
                  <a:lnTo>
                    <a:pt x="99" y="4"/>
                  </a:lnTo>
                  <a:lnTo>
                    <a:pt x="89" y="7"/>
                  </a:lnTo>
                  <a:lnTo>
                    <a:pt x="77" y="9"/>
                  </a:lnTo>
                  <a:lnTo>
                    <a:pt x="59" y="10"/>
                  </a:lnTo>
                  <a:lnTo>
                    <a:pt x="35" y="13"/>
                  </a:lnTo>
                  <a:lnTo>
                    <a:pt x="32" y="15"/>
                  </a:lnTo>
                  <a:lnTo>
                    <a:pt x="26" y="22"/>
                  </a:lnTo>
                  <a:lnTo>
                    <a:pt x="24" y="28"/>
                  </a:lnTo>
                  <a:lnTo>
                    <a:pt x="21" y="36"/>
                  </a:lnTo>
                  <a:lnTo>
                    <a:pt x="21" y="43"/>
                  </a:lnTo>
                  <a:lnTo>
                    <a:pt x="21" y="54"/>
                  </a:lnTo>
                  <a:lnTo>
                    <a:pt x="23" y="63"/>
                  </a:lnTo>
                  <a:lnTo>
                    <a:pt x="26" y="69"/>
                  </a:lnTo>
                  <a:lnTo>
                    <a:pt x="29" y="73"/>
                  </a:lnTo>
                  <a:lnTo>
                    <a:pt x="32" y="78"/>
                  </a:lnTo>
                  <a:lnTo>
                    <a:pt x="38" y="79"/>
                  </a:lnTo>
                  <a:lnTo>
                    <a:pt x="45" y="79"/>
                  </a:lnTo>
                  <a:lnTo>
                    <a:pt x="65" y="78"/>
                  </a:lnTo>
                  <a:lnTo>
                    <a:pt x="63" y="94"/>
                  </a:lnTo>
                  <a:lnTo>
                    <a:pt x="60" y="109"/>
                  </a:lnTo>
                  <a:lnTo>
                    <a:pt x="56" y="126"/>
                  </a:lnTo>
                  <a:lnTo>
                    <a:pt x="38" y="160"/>
                  </a:lnTo>
                  <a:lnTo>
                    <a:pt x="23" y="193"/>
                  </a:lnTo>
                  <a:lnTo>
                    <a:pt x="18" y="211"/>
                  </a:lnTo>
                  <a:lnTo>
                    <a:pt x="11" y="239"/>
                  </a:lnTo>
                  <a:lnTo>
                    <a:pt x="5" y="274"/>
                  </a:lnTo>
                  <a:lnTo>
                    <a:pt x="3" y="293"/>
                  </a:lnTo>
                  <a:lnTo>
                    <a:pt x="2" y="313"/>
                  </a:lnTo>
                  <a:lnTo>
                    <a:pt x="0" y="352"/>
                  </a:lnTo>
                  <a:lnTo>
                    <a:pt x="2" y="368"/>
                  </a:lnTo>
                  <a:lnTo>
                    <a:pt x="3" y="385"/>
                  </a:lnTo>
                  <a:lnTo>
                    <a:pt x="6" y="398"/>
                  </a:lnTo>
                  <a:lnTo>
                    <a:pt x="11" y="409"/>
                  </a:lnTo>
                  <a:lnTo>
                    <a:pt x="14" y="412"/>
                  </a:lnTo>
                  <a:lnTo>
                    <a:pt x="18" y="415"/>
                  </a:lnTo>
                  <a:lnTo>
                    <a:pt x="23" y="416"/>
                  </a:lnTo>
                  <a:lnTo>
                    <a:pt x="27" y="418"/>
                  </a:lnTo>
                  <a:lnTo>
                    <a:pt x="45" y="418"/>
                  </a:lnTo>
                  <a:lnTo>
                    <a:pt x="62" y="416"/>
                  </a:lnTo>
                  <a:lnTo>
                    <a:pt x="74" y="413"/>
                  </a:lnTo>
                  <a:lnTo>
                    <a:pt x="83" y="410"/>
                  </a:lnTo>
                  <a:lnTo>
                    <a:pt x="87" y="409"/>
                  </a:lnTo>
                  <a:lnTo>
                    <a:pt x="89" y="404"/>
                  </a:lnTo>
                  <a:lnTo>
                    <a:pt x="93" y="392"/>
                  </a:lnTo>
                  <a:lnTo>
                    <a:pt x="95" y="376"/>
                  </a:lnTo>
                  <a:lnTo>
                    <a:pt x="96" y="355"/>
                  </a:lnTo>
                  <a:lnTo>
                    <a:pt x="99" y="334"/>
                  </a:lnTo>
                  <a:lnTo>
                    <a:pt x="102" y="311"/>
                  </a:lnTo>
                  <a:lnTo>
                    <a:pt x="105" y="290"/>
                  </a:lnTo>
                  <a:lnTo>
                    <a:pt x="108" y="283"/>
                  </a:lnTo>
                  <a:lnTo>
                    <a:pt x="111" y="277"/>
                  </a:lnTo>
                  <a:lnTo>
                    <a:pt x="122" y="263"/>
                  </a:lnTo>
                  <a:lnTo>
                    <a:pt x="140" y="242"/>
                  </a:lnTo>
                  <a:lnTo>
                    <a:pt x="153" y="229"/>
                  </a:lnTo>
                  <a:lnTo>
                    <a:pt x="169" y="215"/>
                  </a:lnTo>
                  <a:lnTo>
                    <a:pt x="187" y="200"/>
                  </a:lnTo>
                  <a:lnTo>
                    <a:pt x="210" y="185"/>
                  </a:lnTo>
                  <a:lnTo>
                    <a:pt x="199" y="179"/>
                  </a:lnTo>
                  <a:lnTo>
                    <a:pt x="177" y="163"/>
                  </a:lnTo>
                  <a:lnTo>
                    <a:pt x="163" y="151"/>
                  </a:lnTo>
                  <a:lnTo>
                    <a:pt x="152" y="141"/>
                  </a:lnTo>
                  <a:lnTo>
                    <a:pt x="141" y="129"/>
                  </a:lnTo>
                  <a:lnTo>
                    <a:pt x="135" y="117"/>
                  </a:lnTo>
                  <a:lnTo>
                    <a:pt x="128" y="97"/>
                  </a:lnTo>
                  <a:lnTo>
                    <a:pt x="123" y="81"/>
                  </a:lnTo>
                  <a:lnTo>
                    <a:pt x="120" y="64"/>
                  </a:lnTo>
                  <a:lnTo>
                    <a:pt x="120" y="48"/>
                  </a:lnTo>
                  <a:lnTo>
                    <a:pt x="119" y="31"/>
                  </a:lnTo>
                  <a:lnTo>
                    <a:pt x="117" y="21"/>
                  </a:lnTo>
                  <a:lnTo>
                    <a:pt x="117" y="15"/>
                  </a:lnTo>
                  <a:lnTo>
                    <a:pt x="120" y="10"/>
                  </a:lnTo>
                  <a:lnTo>
                    <a:pt x="125" y="6"/>
                  </a:lnTo>
                  <a:lnTo>
                    <a:pt x="131" y="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5" name="Freeform 69"/>
            <p:cNvSpPr>
              <a:spLocks/>
            </p:cNvSpPr>
            <p:nvPr/>
          </p:nvSpPr>
          <p:spPr bwMode="auto">
            <a:xfrm>
              <a:off x="3626" y="1872"/>
              <a:ext cx="21" cy="29"/>
            </a:xfrm>
            <a:custGeom>
              <a:avLst/>
              <a:gdLst>
                <a:gd name="T0" fmla="*/ 3 w 42"/>
                <a:gd name="T1" fmla="*/ 0 h 58"/>
                <a:gd name="T2" fmla="*/ 3 w 42"/>
                <a:gd name="T3" fmla="*/ 0 h 58"/>
                <a:gd name="T4" fmla="*/ 0 w 42"/>
                <a:gd name="T5" fmla="*/ 15 h 58"/>
                <a:gd name="T6" fmla="*/ 0 w 42"/>
                <a:gd name="T7" fmla="*/ 15 h 58"/>
                <a:gd name="T8" fmla="*/ 3 w 42"/>
                <a:gd name="T9" fmla="*/ 14 h 58"/>
                <a:gd name="T10" fmla="*/ 6 w 42"/>
                <a:gd name="T11" fmla="*/ 14 h 58"/>
                <a:gd name="T12" fmla="*/ 11 w 42"/>
                <a:gd name="T13" fmla="*/ 14 h 58"/>
                <a:gd name="T14" fmla="*/ 3 w 42"/>
                <a:gd name="T15" fmla="*/ 0 h 5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2"/>
                <a:gd name="T25" fmla="*/ 0 h 58"/>
                <a:gd name="T26" fmla="*/ 42 w 42"/>
                <a:gd name="T27" fmla="*/ 58 h 5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2" h="58">
                  <a:moveTo>
                    <a:pt x="12" y="0"/>
                  </a:moveTo>
                  <a:lnTo>
                    <a:pt x="12" y="0"/>
                  </a:lnTo>
                  <a:lnTo>
                    <a:pt x="0" y="58"/>
                  </a:lnTo>
                  <a:lnTo>
                    <a:pt x="13" y="56"/>
                  </a:lnTo>
                  <a:lnTo>
                    <a:pt x="27" y="55"/>
                  </a:lnTo>
                  <a:lnTo>
                    <a:pt x="42" y="5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60381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6" name="Freeform 70"/>
            <p:cNvSpPr>
              <a:spLocks/>
            </p:cNvSpPr>
            <p:nvPr/>
          </p:nvSpPr>
          <p:spPr bwMode="auto">
            <a:xfrm>
              <a:off x="3576" y="1495"/>
              <a:ext cx="99" cy="147"/>
            </a:xfrm>
            <a:custGeom>
              <a:avLst/>
              <a:gdLst>
                <a:gd name="T0" fmla="*/ 3 w 197"/>
                <a:gd name="T1" fmla="*/ 0 h 293"/>
                <a:gd name="T2" fmla="*/ 3 w 197"/>
                <a:gd name="T3" fmla="*/ 0 h 293"/>
                <a:gd name="T4" fmla="*/ 3 w 197"/>
                <a:gd name="T5" fmla="*/ 2 h 293"/>
                <a:gd name="T6" fmla="*/ 3 w 197"/>
                <a:gd name="T7" fmla="*/ 4 h 293"/>
                <a:gd name="T8" fmla="*/ 4 w 197"/>
                <a:gd name="T9" fmla="*/ 5 h 293"/>
                <a:gd name="T10" fmla="*/ 4 w 197"/>
                <a:gd name="T11" fmla="*/ 5 h 293"/>
                <a:gd name="T12" fmla="*/ 8 w 197"/>
                <a:gd name="T13" fmla="*/ 10 h 293"/>
                <a:gd name="T14" fmla="*/ 11 w 197"/>
                <a:gd name="T15" fmla="*/ 13 h 293"/>
                <a:gd name="T16" fmla="*/ 14 w 197"/>
                <a:gd name="T17" fmla="*/ 15 h 293"/>
                <a:gd name="T18" fmla="*/ 14 w 197"/>
                <a:gd name="T19" fmla="*/ 15 h 293"/>
                <a:gd name="T20" fmla="*/ 17 w 197"/>
                <a:gd name="T21" fmla="*/ 17 h 293"/>
                <a:gd name="T22" fmla="*/ 20 w 197"/>
                <a:gd name="T23" fmla="*/ 18 h 293"/>
                <a:gd name="T24" fmla="*/ 24 w 197"/>
                <a:gd name="T25" fmla="*/ 19 h 293"/>
                <a:gd name="T26" fmla="*/ 26 w 197"/>
                <a:gd name="T27" fmla="*/ 19 h 293"/>
                <a:gd name="T28" fmla="*/ 26 w 197"/>
                <a:gd name="T29" fmla="*/ 19 h 293"/>
                <a:gd name="T30" fmla="*/ 28 w 197"/>
                <a:gd name="T31" fmla="*/ 19 h 293"/>
                <a:gd name="T32" fmla="*/ 30 w 197"/>
                <a:gd name="T33" fmla="*/ 19 h 293"/>
                <a:gd name="T34" fmla="*/ 34 w 197"/>
                <a:gd name="T35" fmla="*/ 17 h 293"/>
                <a:gd name="T36" fmla="*/ 34 w 197"/>
                <a:gd name="T37" fmla="*/ 17 h 293"/>
                <a:gd name="T38" fmla="*/ 37 w 197"/>
                <a:gd name="T39" fmla="*/ 15 h 293"/>
                <a:gd name="T40" fmla="*/ 40 w 197"/>
                <a:gd name="T41" fmla="*/ 13 h 293"/>
                <a:gd name="T42" fmla="*/ 44 w 197"/>
                <a:gd name="T43" fmla="*/ 10 h 293"/>
                <a:gd name="T44" fmla="*/ 44 w 197"/>
                <a:gd name="T45" fmla="*/ 10 h 293"/>
                <a:gd name="T46" fmla="*/ 46 w 197"/>
                <a:gd name="T47" fmla="*/ 9 h 293"/>
                <a:gd name="T48" fmla="*/ 46 w 197"/>
                <a:gd name="T49" fmla="*/ 8 h 293"/>
                <a:gd name="T50" fmla="*/ 47 w 197"/>
                <a:gd name="T51" fmla="*/ 4 h 293"/>
                <a:gd name="T52" fmla="*/ 47 w 197"/>
                <a:gd name="T53" fmla="*/ 4 h 293"/>
                <a:gd name="T54" fmla="*/ 47 w 197"/>
                <a:gd name="T55" fmla="*/ 4 h 293"/>
                <a:gd name="T56" fmla="*/ 47 w 197"/>
                <a:gd name="T57" fmla="*/ 4 h 293"/>
                <a:gd name="T58" fmla="*/ 48 w 197"/>
                <a:gd name="T59" fmla="*/ 5 h 293"/>
                <a:gd name="T60" fmla="*/ 49 w 197"/>
                <a:gd name="T61" fmla="*/ 7 h 293"/>
                <a:gd name="T62" fmla="*/ 50 w 197"/>
                <a:gd name="T63" fmla="*/ 9 h 293"/>
                <a:gd name="T64" fmla="*/ 50 w 197"/>
                <a:gd name="T65" fmla="*/ 9 h 293"/>
                <a:gd name="T66" fmla="*/ 49 w 197"/>
                <a:gd name="T67" fmla="*/ 10 h 293"/>
                <a:gd name="T68" fmla="*/ 49 w 197"/>
                <a:gd name="T69" fmla="*/ 12 h 293"/>
                <a:gd name="T70" fmla="*/ 48 w 197"/>
                <a:gd name="T71" fmla="*/ 14 h 293"/>
                <a:gd name="T72" fmla="*/ 48 w 197"/>
                <a:gd name="T73" fmla="*/ 16 h 293"/>
                <a:gd name="T74" fmla="*/ 48 w 197"/>
                <a:gd name="T75" fmla="*/ 16 h 293"/>
                <a:gd name="T76" fmla="*/ 47 w 197"/>
                <a:gd name="T77" fmla="*/ 22 h 293"/>
                <a:gd name="T78" fmla="*/ 44 w 197"/>
                <a:gd name="T79" fmla="*/ 33 h 293"/>
                <a:gd name="T80" fmla="*/ 40 w 197"/>
                <a:gd name="T81" fmla="*/ 49 h 293"/>
                <a:gd name="T82" fmla="*/ 32 w 197"/>
                <a:gd name="T83" fmla="*/ 69 h 293"/>
                <a:gd name="T84" fmla="*/ 28 w 197"/>
                <a:gd name="T85" fmla="*/ 74 h 293"/>
                <a:gd name="T86" fmla="*/ 24 w 197"/>
                <a:gd name="T87" fmla="*/ 69 h 293"/>
                <a:gd name="T88" fmla="*/ 10 w 197"/>
                <a:gd name="T89" fmla="*/ 33 h 293"/>
                <a:gd name="T90" fmla="*/ 1 w 197"/>
                <a:gd name="T91" fmla="*/ 15 h 293"/>
                <a:gd name="T92" fmla="*/ 1 w 197"/>
                <a:gd name="T93" fmla="*/ 10 h 293"/>
                <a:gd name="T94" fmla="*/ 1 w 197"/>
                <a:gd name="T95" fmla="*/ 10 h 293"/>
                <a:gd name="T96" fmla="*/ 0 w 197"/>
                <a:gd name="T97" fmla="*/ 8 h 293"/>
                <a:gd name="T98" fmla="*/ 0 w 197"/>
                <a:gd name="T99" fmla="*/ 3 h 293"/>
                <a:gd name="T100" fmla="*/ 0 w 197"/>
                <a:gd name="T101" fmla="*/ 3 h 293"/>
                <a:gd name="T102" fmla="*/ 0 w 197"/>
                <a:gd name="T103" fmla="*/ 2 h 293"/>
                <a:gd name="T104" fmla="*/ 1 w 197"/>
                <a:gd name="T105" fmla="*/ 1 h 293"/>
                <a:gd name="T106" fmla="*/ 2 w 197"/>
                <a:gd name="T107" fmla="*/ 1 h 293"/>
                <a:gd name="T108" fmla="*/ 3 w 197"/>
                <a:gd name="T109" fmla="*/ 0 h 293"/>
                <a:gd name="T110" fmla="*/ 3 w 197"/>
                <a:gd name="T111" fmla="*/ 0 h 29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197"/>
                <a:gd name="T169" fmla="*/ 0 h 293"/>
                <a:gd name="T170" fmla="*/ 197 w 197"/>
                <a:gd name="T171" fmla="*/ 293 h 29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197" h="293">
                  <a:moveTo>
                    <a:pt x="10" y="0"/>
                  </a:moveTo>
                  <a:lnTo>
                    <a:pt x="10" y="0"/>
                  </a:lnTo>
                  <a:lnTo>
                    <a:pt x="10" y="8"/>
                  </a:lnTo>
                  <a:lnTo>
                    <a:pt x="11" y="14"/>
                  </a:lnTo>
                  <a:lnTo>
                    <a:pt x="16" y="20"/>
                  </a:lnTo>
                  <a:lnTo>
                    <a:pt x="32" y="39"/>
                  </a:lnTo>
                  <a:lnTo>
                    <a:pt x="43" y="49"/>
                  </a:lnTo>
                  <a:lnTo>
                    <a:pt x="53" y="60"/>
                  </a:lnTo>
                  <a:lnTo>
                    <a:pt x="65" y="66"/>
                  </a:lnTo>
                  <a:lnTo>
                    <a:pt x="80" y="70"/>
                  </a:lnTo>
                  <a:lnTo>
                    <a:pt x="94" y="73"/>
                  </a:lnTo>
                  <a:lnTo>
                    <a:pt x="104" y="75"/>
                  </a:lnTo>
                  <a:lnTo>
                    <a:pt x="112" y="75"/>
                  </a:lnTo>
                  <a:lnTo>
                    <a:pt x="119" y="73"/>
                  </a:lnTo>
                  <a:lnTo>
                    <a:pt x="136" y="66"/>
                  </a:lnTo>
                  <a:lnTo>
                    <a:pt x="146" y="60"/>
                  </a:lnTo>
                  <a:lnTo>
                    <a:pt x="158" y="52"/>
                  </a:lnTo>
                  <a:lnTo>
                    <a:pt x="176" y="40"/>
                  </a:lnTo>
                  <a:lnTo>
                    <a:pt x="181" y="34"/>
                  </a:lnTo>
                  <a:lnTo>
                    <a:pt x="184" y="29"/>
                  </a:lnTo>
                  <a:lnTo>
                    <a:pt x="187" y="15"/>
                  </a:lnTo>
                  <a:lnTo>
                    <a:pt x="187" y="14"/>
                  </a:lnTo>
                  <a:lnTo>
                    <a:pt x="188" y="14"/>
                  </a:lnTo>
                  <a:lnTo>
                    <a:pt x="191" y="18"/>
                  </a:lnTo>
                  <a:lnTo>
                    <a:pt x="196" y="26"/>
                  </a:lnTo>
                  <a:lnTo>
                    <a:pt x="197" y="33"/>
                  </a:lnTo>
                  <a:lnTo>
                    <a:pt x="196" y="39"/>
                  </a:lnTo>
                  <a:lnTo>
                    <a:pt x="194" y="46"/>
                  </a:lnTo>
                  <a:lnTo>
                    <a:pt x="191" y="55"/>
                  </a:lnTo>
                  <a:lnTo>
                    <a:pt x="191" y="61"/>
                  </a:lnTo>
                  <a:lnTo>
                    <a:pt x="185" y="87"/>
                  </a:lnTo>
                  <a:lnTo>
                    <a:pt x="175" y="132"/>
                  </a:lnTo>
                  <a:lnTo>
                    <a:pt x="158" y="196"/>
                  </a:lnTo>
                  <a:lnTo>
                    <a:pt x="127" y="273"/>
                  </a:lnTo>
                  <a:lnTo>
                    <a:pt x="112" y="293"/>
                  </a:lnTo>
                  <a:lnTo>
                    <a:pt x="94" y="273"/>
                  </a:lnTo>
                  <a:lnTo>
                    <a:pt x="40" y="132"/>
                  </a:lnTo>
                  <a:lnTo>
                    <a:pt x="4" y="57"/>
                  </a:lnTo>
                  <a:lnTo>
                    <a:pt x="1" y="39"/>
                  </a:lnTo>
                  <a:lnTo>
                    <a:pt x="0" y="29"/>
                  </a:lnTo>
                  <a:lnTo>
                    <a:pt x="0" y="12"/>
                  </a:lnTo>
                  <a:lnTo>
                    <a:pt x="0" y="8"/>
                  </a:lnTo>
                  <a:lnTo>
                    <a:pt x="2" y="3"/>
                  </a:lnTo>
                  <a:lnTo>
                    <a:pt x="5" y="2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60381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37" name="Freeform 71"/>
            <p:cNvSpPr>
              <a:spLocks/>
            </p:cNvSpPr>
            <p:nvPr/>
          </p:nvSpPr>
          <p:spPr bwMode="auto">
            <a:xfrm>
              <a:off x="3599" y="1625"/>
              <a:ext cx="56" cy="147"/>
            </a:xfrm>
            <a:custGeom>
              <a:avLst/>
              <a:gdLst>
                <a:gd name="T0" fmla="*/ 7 w 112"/>
                <a:gd name="T1" fmla="*/ 73 h 293"/>
                <a:gd name="T2" fmla="*/ 11 w 112"/>
                <a:gd name="T3" fmla="*/ 71 h 293"/>
                <a:gd name="T4" fmla="*/ 13 w 112"/>
                <a:gd name="T5" fmla="*/ 66 h 293"/>
                <a:gd name="T6" fmla="*/ 14 w 112"/>
                <a:gd name="T7" fmla="*/ 64 h 293"/>
                <a:gd name="T8" fmla="*/ 14 w 112"/>
                <a:gd name="T9" fmla="*/ 68 h 293"/>
                <a:gd name="T10" fmla="*/ 16 w 112"/>
                <a:gd name="T11" fmla="*/ 69 h 293"/>
                <a:gd name="T12" fmla="*/ 23 w 112"/>
                <a:gd name="T13" fmla="*/ 74 h 293"/>
                <a:gd name="T14" fmla="*/ 24 w 112"/>
                <a:gd name="T15" fmla="*/ 71 h 293"/>
                <a:gd name="T16" fmla="*/ 28 w 112"/>
                <a:gd name="T17" fmla="*/ 57 h 293"/>
                <a:gd name="T18" fmla="*/ 28 w 112"/>
                <a:gd name="T19" fmla="*/ 49 h 293"/>
                <a:gd name="T20" fmla="*/ 28 w 112"/>
                <a:gd name="T21" fmla="*/ 44 h 293"/>
                <a:gd name="T22" fmla="*/ 27 w 112"/>
                <a:gd name="T23" fmla="*/ 37 h 293"/>
                <a:gd name="T24" fmla="*/ 25 w 112"/>
                <a:gd name="T25" fmla="*/ 33 h 293"/>
                <a:gd name="T26" fmla="*/ 24 w 112"/>
                <a:gd name="T27" fmla="*/ 29 h 293"/>
                <a:gd name="T28" fmla="*/ 22 w 112"/>
                <a:gd name="T29" fmla="*/ 24 h 293"/>
                <a:gd name="T30" fmla="*/ 21 w 112"/>
                <a:gd name="T31" fmla="*/ 15 h 293"/>
                <a:gd name="T32" fmla="*/ 21 w 112"/>
                <a:gd name="T33" fmla="*/ 10 h 293"/>
                <a:gd name="T34" fmla="*/ 20 w 112"/>
                <a:gd name="T35" fmla="*/ 5 h 293"/>
                <a:gd name="T36" fmla="*/ 19 w 112"/>
                <a:gd name="T37" fmla="*/ 3 h 293"/>
                <a:gd name="T38" fmla="*/ 18 w 112"/>
                <a:gd name="T39" fmla="*/ 3 h 293"/>
                <a:gd name="T40" fmla="*/ 16 w 112"/>
                <a:gd name="T41" fmla="*/ 1 h 293"/>
                <a:gd name="T42" fmla="*/ 15 w 112"/>
                <a:gd name="T43" fmla="*/ 0 h 293"/>
                <a:gd name="T44" fmla="*/ 14 w 112"/>
                <a:gd name="T45" fmla="*/ 1 h 293"/>
                <a:gd name="T46" fmla="*/ 12 w 112"/>
                <a:gd name="T47" fmla="*/ 1 h 293"/>
                <a:gd name="T48" fmla="*/ 11 w 112"/>
                <a:gd name="T49" fmla="*/ 0 h 293"/>
                <a:gd name="T50" fmla="*/ 10 w 112"/>
                <a:gd name="T51" fmla="*/ 1 h 293"/>
                <a:gd name="T52" fmla="*/ 7 w 112"/>
                <a:gd name="T53" fmla="*/ 4 h 293"/>
                <a:gd name="T54" fmla="*/ 7 w 112"/>
                <a:gd name="T55" fmla="*/ 7 h 293"/>
                <a:gd name="T56" fmla="*/ 7 w 112"/>
                <a:gd name="T57" fmla="*/ 11 h 293"/>
                <a:gd name="T58" fmla="*/ 7 w 112"/>
                <a:gd name="T59" fmla="*/ 18 h 293"/>
                <a:gd name="T60" fmla="*/ 7 w 112"/>
                <a:gd name="T61" fmla="*/ 25 h 293"/>
                <a:gd name="T62" fmla="*/ 6 w 112"/>
                <a:gd name="T63" fmla="*/ 28 h 293"/>
                <a:gd name="T64" fmla="*/ 3 w 112"/>
                <a:gd name="T65" fmla="*/ 37 h 293"/>
                <a:gd name="T66" fmla="*/ 2 w 112"/>
                <a:gd name="T67" fmla="*/ 40 h 293"/>
                <a:gd name="T68" fmla="*/ 1 w 112"/>
                <a:gd name="T69" fmla="*/ 46 h 293"/>
                <a:gd name="T70" fmla="*/ 0 w 112"/>
                <a:gd name="T71" fmla="*/ 49 h 293"/>
                <a:gd name="T72" fmla="*/ 2 w 112"/>
                <a:gd name="T73" fmla="*/ 56 h 293"/>
                <a:gd name="T74" fmla="*/ 7 w 112"/>
                <a:gd name="T75" fmla="*/ 73 h 29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12"/>
                <a:gd name="T115" fmla="*/ 0 h 293"/>
                <a:gd name="T116" fmla="*/ 112 w 112"/>
                <a:gd name="T117" fmla="*/ 293 h 29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12" h="293">
                  <a:moveTo>
                    <a:pt x="31" y="290"/>
                  </a:moveTo>
                  <a:lnTo>
                    <a:pt x="31" y="290"/>
                  </a:lnTo>
                  <a:lnTo>
                    <a:pt x="34" y="287"/>
                  </a:lnTo>
                  <a:lnTo>
                    <a:pt x="42" y="281"/>
                  </a:lnTo>
                  <a:lnTo>
                    <a:pt x="49" y="270"/>
                  </a:lnTo>
                  <a:lnTo>
                    <a:pt x="52" y="263"/>
                  </a:lnTo>
                  <a:lnTo>
                    <a:pt x="55" y="255"/>
                  </a:lnTo>
                  <a:lnTo>
                    <a:pt x="55" y="260"/>
                  </a:lnTo>
                  <a:lnTo>
                    <a:pt x="58" y="269"/>
                  </a:lnTo>
                  <a:lnTo>
                    <a:pt x="64" y="276"/>
                  </a:lnTo>
                  <a:lnTo>
                    <a:pt x="75" y="284"/>
                  </a:lnTo>
                  <a:lnTo>
                    <a:pt x="90" y="293"/>
                  </a:lnTo>
                  <a:lnTo>
                    <a:pt x="93" y="282"/>
                  </a:lnTo>
                  <a:lnTo>
                    <a:pt x="102" y="257"/>
                  </a:lnTo>
                  <a:lnTo>
                    <a:pt x="109" y="226"/>
                  </a:lnTo>
                  <a:lnTo>
                    <a:pt x="112" y="209"/>
                  </a:lnTo>
                  <a:lnTo>
                    <a:pt x="112" y="196"/>
                  </a:lnTo>
                  <a:lnTo>
                    <a:pt x="112" y="173"/>
                  </a:lnTo>
                  <a:lnTo>
                    <a:pt x="111" y="155"/>
                  </a:lnTo>
                  <a:lnTo>
                    <a:pt x="108" y="145"/>
                  </a:lnTo>
                  <a:lnTo>
                    <a:pt x="100" y="131"/>
                  </a:lnTo>
                  <a:lnTo>
                    <a:pt x="94" y="116"/>
                  </a:lnTo>
                  <a:lnTo>
                    <a:pt x="88" y="104"/>
                  </a:lnTo>
                  <a:lnTo>
                    <a:pt x="85" y="94"/>
                  </a:lnTo>
                  <a:lnTo>
                    <a:pt x="82" y="59"/>
                  </a:lnTo>
                  <a:lnTo>
                    <a:pt x="82" y="38"/>
                  </a:lnTo>
                  <a:lnTo>
                    <a:pt x="81" y="26"/>
                  </a:lnTo>
                  <a:lnTo>
                    <a:pt x="79" y="19"/>
                  </a:lnTo>
                  <a:lnTo>
                    <a:pt x="73" y="12"/>
                  </a:lnTo>
                  <a:lnTo>
                    <a:pt x="69" y="9"/>
                  </a:lnTo>
                  <a:lnTo>
                    <a:pt x="64" y="1"/>
                  </a:lnTo>
                  <a:lnTo>
                    <a:pt x="64" y="0"/>
                  </a:lnTo>
                  <a:lnTo>
                    <a:pt x="61" y="0"/>
                  </a:lnTo>
                  <a:lnTo>
                    <a:pt x="58" y="1"/>
                  </a:lnTo>
                  <a:lnTo>
                    <a:pt x="54" y="3"/>
                  </a:lnTo>
                  <a:lnTo>
                    <a:pt x="48" y="1"/>
                  </a:lnTo>
                  <a:lnTo>
                    <a:pt x="43" y="0"/>
                  </a:lnTo>
                  <a:lnTo>
                    <a:pt x="42" y="0"/>
                  </a:lnTo>
                  <a:lnTo>
                    <a:pt x="40" y="1"/>
                  </a:lnTo>
                  <a:lnTo>
                    <a:pt x="36" y="10"/>
                  </a:lnTo>
                  <a:lnTo>
                    <a:pt x="31" y="16"/>
                  </a:lnTo>
                  <a:lnTo>
                    <a:pt x="28" y="25"/>
                  </a:lnTo>
                  <a:lnTo>
                    <a:pt x="27" y="32"/>
                  </a:lnTo>
                  <a:lnTo>
                    <a:pt x="27" y="43"/>
                  </a:lnTo>
                  <a:lnTo>
                    <a:pt x="27" y="70"/>
                  </a:lnTo>
                  <a:lnTo>
                    <a:pt x="27" y="86"/>
                  </a:lnTo>
                  <a:lnTo>
                    <a:pt x="27" y="100"/>
                  </a:lnTo>
                  <a:lnTo>
                    <a:pt x="24" y="112"/>
                  </a:lnTo>
                  <a:lnTo>
                    <a:pt x="21" y="124"/>
                  </a:lnTo>
                  <a:lnTo>
                    <a:pt x="10" y="146"/>
                  </a:lnTo>
                  <a:lnTo>
                    <a:pt x="7" y="158"/>
                  </a:lnTo>
                  <a:lnTo>
                    <a:pt x="3" y="170"/>
                  </a:lnTo>
                  <a:lnTo>
                    <a:pt x="1" y="184"/>
                  </a:lnTo>
                  <a:lnTo>
                    <a:pt x="0" y="193"/>
                  </a:lnTo>
                  <a:lnTo>
                    <a:pt x="1" y="203"/>
                  </a:lnTo>
                  <a:lnTo>
                    <a:pt x="7" y="223"/>
                  </a:lnTo>
                  <a:lnTo>
                    <a:pt x="16" y="251"/>
                  </a:lnTo>
                  <a:lnTo>
                    <a:pt x="31" y="290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4518" name="Group 72"/>
          <p:cNvGrpSpPr>
            <a:grpSpLocks/>
          </p:cNvGrpSpPr>
          <p:nvPr/>
        </p:nvGrpSpPr>
        <p:grpSpPr bwMode="auto">
          <a:xfrm>
            <a:off x="3779838" y="3008313"/>
            <a:ext cx="2566987" cy="3314700"/>
            <a:chOff x="221" y="2837"/>
            <a:chExt cx="1129" cy="1457"/>
          </a:xfrm>
        </p:grpSpPr>
        <p:sp>
          <p:nvSpPr>
            <p:cNvPr id="64520" name="Freeform 73"/>
            <p:cNvSpPr>
              <a:spLocks noEditPoints="1"/>
            </p:cNvSpPr>
            <p:nvPr/>
          </p:nvSpPr>
          <p:spPr bwMode="auto">
            <a:xfrm>
              <a:off x="221" y="3338"/>
              <a:ext cx="270" cy="259"/>
            </a:xfrm>
            <a:custGeom>
              <a:avLst/>
              <a:gdLst>
                <a:gd name="T0" fmla="*/ 122 w 540"/>
                <a:gd name="T1" fmla="*/ 27 h 518"/>
                <a:gd name="T2" fmla="*/ 122 w 540"/>
                <a:gd name="T3" fmla="*/ 12 h 518"/>
                <a:gd name="T4" fmla="*/ 121 w 540"/>
                <a:gd name="T5" fmla="*/ 7 h 518"/>
                <a:gd name="T6" fmla="*/ 119 w 540"/>
                <a:gd name="T7" fmla="*/ 4 h 518"/>
                <a:gd name="T8" fmla="*/ 116 w 540"/>
                <a:gd name="T9" fmla="*/ 1 h 518"/>
                <a:gd name="T10" fmla="*/ 112 w 540"/>
                <a:gd name="T11" fmla="*/ 0 h 518"/>
                <a:gd name="T12" fmla="*/ 109 w 540"/>
                <a:gd name="T13" fmla="*/ 0 h 518"/>
                <a:gd name="T14" fmla="*/ 106 w 540"/>
                <a:gd name="T15" fmla="*/ 2 h 518"/>
                <a:gd name="T16" fmla="*/ 103 w 540"/>
                <a:gd name="T17" fmla="*/ 7 h 518"/>
                <a:gd name="T18" fmla="*/ 102 w 540"/>
                <a:gd name="T19" fmla="*/ 15 h 518"/>
                <a:gd name="T20" fmla="*/ 70 w 540"/>
                <a:gd name="T21" fmla="*/ 22 h 518"/>
                <a:gd name="T22" fmla="*/ 68 w 540"/>
                <a:gd name="T23" fmla="*/ 22 h 518"/>
                <a:gd name="T24" fmla="*/ 65 w 540"/>
                <a:gd name="T25" fmla="*/ 23 h 518"/>
                <a:gd name="T26" fmla="*/ 58 w 540"/>
                <a:gd name="T27" fmla="*/ 28 h 518"/>
                <a:gd name="T28" fmla="*/ 50 w 540"/>
                <a:gd name="T29" fmla="*/ 37 h 518"/>
                <a:gd name="T30" fmla="*/ 29 w 540"/>
                <a:gd name="T31" fmla="*/ 65 h 518"/>
                <a:gd name="T32" fmla="*/ 17 w 540"/>
                <a:gd name="T33" fmla="*/ 80 h 518"/>
                <a:gd name="T34" fmla="*/ 7 w 540"/>
                <a:gd name="T35" fmla="*/ 93 h 518"/>
                <a:gd name="T36" fmla="*/ 5 w 540"/>
                <a:gd name="T37" fmla="*/ 95 h 518"/>
                <a:gd name="T38" fmla="*/ 2 w 540"/>
                <a:gd name="T39" fmla="*/ 99 h 518"/>
                <a:gd name="T40" fmla="*/ 1 w 540"/>
                <a:gd name="T41" fmla="*/ 104 h 518"/>
                <a:gd name="T42" fmla="*/ 1 w 540"/>
                <a:gd name="T43" fmla="*/ 107 h 518"/>
                <a:gd name="T44" fmla="*/ 1 w 540"/>
                <a:gd name="T45" fmla="*/ 109 h 518"/>
                <a:gd name="T46" fmla="*/ 4 w 540"/>
                <a:gd name="T47" fmla="*/ 111 h 518"/>
                <a:gd name="T48" fmla="*/ 9 w 540"/>
                <a:gd name="T49" fmla="*/ 113 h 518"/>
                <a:gd name="T50" fmla="*/ 17 w 540"/>
                <a:gd name="T51" fmla="*/ 115 h 518"/>
                <a:gd name="T52" fmla="*/ 19 w 540"/>
                <a:gd name="T53" fmla="*/ 117 h 518"/>
                <a:gd name="T54" fmla="*/ 22 w 540"/>
                <a:gd name="T55" fmla="*/ 120 h 518"/>
                <a:gd name="T56" fmla="*/ 24 w 540"/>
                <a:gd name="T57" fmla="*/ 123 h 518"/>
                <a:gd name="T58" fmla="*/ 26 w 540"/>
                <a:gd name="T59" fmla="*/ 126 h 518"/>
                <a:gd name="T60" fmla="*/ 27 w 540"/>
                <a:gd name="T61" fmla="*/ 127 h 518"/>
                <a:gd name="T62" fmla="*/ 52 w 540"/>
                <a:gd name="T63" fmla="*/ 130 h 518"/>
                <a:gd name="T64" fmla="*/ 56 w 540"/>
                <a:gd name="T65" fmla="*/ 129 h 518"/>
                <a:gd name="T66" fmla="*/ 72 w 540"/>
                <a:gd name="T67" fmla="*/ 126 h 518"/>
                <a:gd name="T68" fmla="*/ 80 w 540"/>
                <a:gd name="T69" fmla="*/ 124 h 518"/>
                <a:gd name="T70" fmla="*/ 82 w 540"/>
                <a:gd name="T71" fmla="*/ 123 h 518"/>
                <a:gd name="T72" fmla="*/ 96 w 540"/>
                <a:gd name="T73" fmla="*/ 101 h 518"/>
                <a:gd name="T74" fmla="*/ 112 w 540"/>
                <a:gd name="T75" fmla="*/ 77 h 518"/>
                <a:gd name="T76" fmla="*/ 123 w 540"/>
                <a:gd name="T77" fmla="*/ 62 h 518"/>
                <a:gd name="T78" fmla="*/ 133 w 540"/>
                <a:gd name="T79" fmla="*/ 50 h 518"/>
                <a:gd name="T80" fmla="*/ 135 w 540"/>
                <a:gd name="T81" fmla="*/ 48 h 518"/>
                <a:gd name="T82" fmla="*/ 135 w 540"/>
                <a:gd name="T83" fmla="*/ 42 h 518"/>
                <a:gd name="T84" fmla="*/ 134 w 540"/>
                <a:gd name="T85" fmla="*/ 36 h 518"/>
                <a:gd name="T86" fmla="*/ 132 w 540"/>
                <a:gd name="T87" fmla="*/ 33 h 518"/>
                <a:gd name="T88" fmla="*/ 129 w 540"/>
                <a:gd name="T89" fmla="*/ 30 h 518"/>
                <a:gd name="T90" fmla="*/ 124 w 540"/>
                <a:gd name="T91" fmla="*/ 27 h 518"/>
                <a:gd name="T92" fmla="*/ 122 w 540"/>
                <a:gd name="T93" fmla="*/ 27 h 518"/>
                <a:gd name="T94" fmla="*/ 107 w 540"/>
                <a:gd name="T95" fmla="*/ 21 h 518"/>
                <a:gd name="T96" fmla="*/ 109 w 540"/>
                <a:gd name="T97" fmla="*/ 15 h 518"/>
                <a:gd name="T98" fmla="*/ 110 w 540"/>
                <a:gd name="T99" fmla="*/ 13 h 518"/>
                <a:gd name="T100" fmla="*/ 112 w 540"/>
                <a:gd name="T101" fmla="*/ 13 h 518"/>
                <a:gd name="T102" fmla="*/ 113 w 540"/>
                <a:gd name="T103" fmla="*/ 15 h 518"/>
                <a:gd name="T104" fmla="*/ 115 w 540"/>
                <a:gd name="T105" fmla="*/ 20 h 518"/>
                <a:gd name="T106" fmla="*/ 107 w 540"/>
                <a:gd name="T107" fmla="*/ 21 h 518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540"/>
                <a:gd name="T163" fmla="*/ 0 h 518"/>
                <a:gd name="T164" fmla="*/ 540 w 540"/>
                <a:gd name="T165" fmla="*/ 518 h 518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540" h="518">
                  <a:moveTo>
                    <a:pt x="488" y="108"/>
                  </a:moveTo>
                  <a:lnTo>
                    <a:pt x="488" y="108"/>
                  </a:lnTo>
                  <a:lnTo>
                    <a:pt x="489" y="76"/>
                  </a:lnTo>
                  <a:lnTo>
                    <a:pt x="488" y="49"/>
                  </a:lnTo>
                  <a:lnTo>
                    <a:pt x="486" y="37"/>
                  </a:lnTo>
                  <a:lnTo>
                    <a:pt x="485" y="28"/>
                  </a:lnTo>
                  <a:lnTo>
                    <a:pt x="479" y="19"/>
                  </a:lnTo>
                  <a:lnTo>
                    <a:pt x="470" y="10"/>
                  </a:lnTo>
                  <a:lnTo>
                    <a:pt x="464" y="6"/>
                  </a:lnTo>
                  <a:lnTo>
                    <a:pt x="458" y="3"/>
                  </a:lnTo>
                  <a:lnTo>
                    <a:pt x="450" y="0"/>
                  </a:lnTo>
                  <a:lnTo>
                    <a:pt x="443" y="0"/>
                  </a:lnTo>
                  <a:lnTo>
                    <a:pt x="437" y="0"/>
                  </a:lnTo>
                  <a:lnTo>
                    <a:pt x="431" y="3"/>
                  </a:lnTo>
                  <a:lnTo>
                    <a:pt x="425" y="9"/>
                  </a:lnTo>
                  <a:lnTo>
                    <a:pt x="419" y="18"/>
                  </a:lnTo>
                  <a:lnTo>
                    <a:pt x="415" y="28"/>
                  </a:lnTo>
                  <a:lnTo>
                    <a:pt x="412" y="43"/>
                  </a:lnTo>
                  <a:lnTo>
                    <a:pt x="410" y="63"/>
                  </a:lnTo>
                  <a:lnTo>
                    <a:pt x="409" y="85"/>
                  </a:lnTo>
                  <a:lnTo>
                    <a:pt x="281" y="88"/>
                  </a:lnTo>
                  <a:lnTo>
                    <a:pt x="275" y="88"/>
                  </a:lnTo>
                  <a:lnTo>
                    <a:pt x="269" y="91"/>
                  </a:lnTo>
                  <a:lnTo>
                    <a:pt x="260" y="94"/>
                  </a:lnTo>
                  <a:lnTo>
                    <a:pt x="248" y="102"/>
                  </a:lnTo>
                  <a:lnTo>
                    <a:pt x="235" y="112"/>
                  </a:lnTo>
                  <a:lnTo>
                    <a:pt x="218" y="127"/>
                  </a:lnTo>
                  <a:lnTo>
                    <a:pt x="201" y="150"/>
                  </a:lnTo>
                  <a:lnTo>
                    <a:pt x="118" y="257"/>
                  </a:lnTo>
                  <a:lnTo>
                    <a:pt x="70" y="323"/>
                  </a:lnTo>
                  <a:lnTo>
                    <a:pt x="45" y="356"/>
                  </a:lnTo>
                  <a:lnTo>
                    <a:pt x="31" y="373"/>
                  </a:lnTo>
                  <a:lnTo>
                    <a:pt x="22" y="382"/>
                  </a:lnTo>
                  <a:lnTo>
                    <a:pt x="16" y="389"/>
                  </a:lnTo>
                  <a:lnTo>
                    <a:pt x="9" y="397"/>
                  </a:lnTo>
                  <a:lnTo>
                    <a:pt x="4" y="406"/>
                  </a:lnTo>
                  <a:lnTo>
                    <a:pt x="1" y="416"/>
                  </a:lnTo>
                  <a:lnTo>
                    <a:pt x="0" y="425"/>
                  </a:lnTo>
                  <a:lnTo>
                    <a:pt x="1" y="431"/>
                  </a:lnTo>
                  <a:lnTo>
                    <a:pt x="4" y="436"/>
                  </a:lnTo>
                  <a:lnTo>
                    <a:pt x="10" y="443"/>
                  </a:lnTo>
                  <a:lnTo>
                    <a:pt x="18" y="447"/>
                  </a:lnTo>
                  <a:lnTo>
                    <a:pt x="27" y="452"/>
                  </a:lnTo>
                  <a:lnTo>
                    <a:pt x="36" y="455"/>
                  </a:lnTo>
                  <a:lnTo>
                    <a:pt x="57" y="459"/>
                  </a:lnTo>
                  <a:lnTo>
                    <a:pt x="66" y="462"/>
                  </a:lnTo>
                  <a:lnTo>
                    <a:pt x="76" y="468"/>
                  </a:lnTo>
                  <a:lnTo>
                    <a:pt x="85" y="474"/>
                  </a:lnTo>
                  <a:lnTo>
                    <a:pt x="91" y="480"/>
                  </a:lnTo>
                  <a:lnTo>
                    <a:pt x="96" y="488"/>
                  </a:lnTo>
                  <a:lnTo>
                    <a:pt x="99" y="494"/>
                  </a:lnTo>
                  <a:lnTo>
                    <a:pt x="103" y="504"/>
                  </a:lnTo>
                  <a:lnTo>
                    <a:pt x="106" y="507"/>
                  </a:lnTo>
                  <a:lnTo>
                    <a:pt x="109" y="509"/>
                  </a:lnTo>
                  <a:lnTo>
                    <a:pt x="163" y="513"/>
                  </a:lnTo>
                  <a:lnTo>
                    <a:pt x="210" y="518"/>
                  </a:lnTo>
                  <a:lnTo>
                    <a:pt x="227" y="516"/>
                  </a:lnTo>
                  <a:lnTo>
                    <a:pt x="266" y="510"/>
                  </a:lnTo>
                  <a:lnTo>
                    <a:pt x="289" y="507"/>
                  </a:lnTo>
                  <a:lnTo>
                    <a:pt x="308" y="503"/>
                  </a:lnTo>
                  <a:lnTo>
                    <a:pt x="323" y="497"/>
                  </a:lnTo>
                  <a:lnTo>
                    <a:pt x="328" y="495"/>
                  </a:lnTo>
                  <a:lnTo>
                    <a:pt x="331" y="492"/>
                  </a:lnTo>
                  <a:lnTo>
                    <a:pt x="386" y="407"/>
                  </a:lnTo>
                  <a:lnTo>
                    <a:pt x="422" y="350"/>
                  </a:lnTo>
                  <a:lnTo>
                    <a:pt x="449" y="311"/>
                  </a:lnTo>
                  <a:lnTo>
                    <a:pt x="492" y="251"/>
                  </a:lnTo>
                  <a:lnTo>
                    <a:pt x="515" y="221"/>
                  </a:lnTo>
                  <a:lnTo>
                    <a:pt x="531" y="201"/>
                  </a:lnTo>
                  <a:lnTo>
                    <a:pt x="537" y="192"/>
                  </a:lnTo>
                  <a:lnTo>
                    <a:pt x="540" y="181"/>
                  </a:lnTo>
                  <a:lnTo>
                    <a:pt x="540" y="168"/>
                  </a:lnTo>
                  <a:lnTo>
                    <a:pt x="537" y="154"/>
                  </a:lnTo>
                  <a:lnTo>
                    <a:pt x="534" y="147"/>
                  </a:lnTo>
                  <a:lnTo>
                    <a:pt x="531" y="139"/>
                  </a:lnTo>
                  <a:lnTo>
                    <a:pt x="527" y="133"/>
                  </a:lnTo>
                  <a:lnTo>
                    <a:pt x="521" y="127"/>
                  </a:lnTo>
                  <a:lnTo>
                    <a:pt x="515" y="121"/>
                  </a:lnTo>
                  <a:lnTo>
                    <a:pt x="507" y="115"/>
                  </a:lnTo>
                  <a:lnTo>
                    <a:pt x="498" y="111"/>
                  </a:lnTo>
                  <a:lnTo>
                    <a:pt x="488" y="108"/>
                  </a:lnTo>
                  <a:close/>
                  <a:moveTo>
                    <a:pt x="431" y="84"/>
                  </a:moveTo>
                  <a:lnTo>
                    <a:pt x="431" y="84"/>
                  </a:lnTo>
                  <a:lnTo>
                    <a:pt x="434" y="70"/>
                  </a:lnTo>
                  <a:lnTo>
                    <a:pt x="437" y="61"/>
                  </a:lnTo>
                  <a:lnTo>
                    <a:pt x="440" y="55"/>
                  </a:lnTo>
                  <a:lnTo>
                    <a:pt x="443" y="52"/>
                  </a:lnTo>
                  <a:lnTo>
                    <a:pt x="446" y="51"/>
                  </a:lnTo>
                  <a:lnTo>
                    <a:pt x="449" y="52"/>
                  </a:lnTo>
                  <a:lnTo>
                    <a:pt x="450" y="55"/>
                  </a:lnTo>
                  <a:lnTo>
                    <a:pt x="453" y="60"/>
                  </a:lnTo>
                  <a:lnTo>
                    <a:pt x="458" y="70"/>
                  </a:lnTo>
                  <a:lnTo>
                    <a:pt x="461" y="81"/>
                  </a:lnTo>
                  <a:lnTo>
                    <a:pt x="464" y="94"/>
                  </a:lnTo>
                  <a:lnTo>
                    <a:pt x="431" y="84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1" name="Freeform 74"/>
            <p:cNvSpPr>
              <a:spLocks/>
            </p:cNvSpPr>
            <p:nvPr/>
          </p:nvSpPr>
          <p:spPr bwMode="auto">
            <a:xfrm>
              <a:off x="415" y="3296"/>
              <a:ext cx="60" cy="75"/>
            </a:xfrm>
            <a:custGeom>
              <a:avLst/>
              <a:gdLst>
                <a:gd name="T0" fmla="*/ 11 w 119"/>
                <a:gd name="T1" fmla="*/ 1 h 151"/>
                <a:gd name="T2" fmla="*/ 11 w 119"/>
                <a:gd name="T3" fmla="*/ 1 h 151"/>
                <a:gd name="T4" fmla="*/ 9 w 119"/>
                <a:gd name="T5" fmla="*/ 4 h 151"/>
                <a:gd name="T6" fmla="*/ 8 w 119"/>
                <a:gd name="T7" fmla="*/ 7 h 151"/>
                <a:gd name="T8" fmla="*/ 7 w 119"/>
                <a:gd name="T9" fmla="*/ 8 h 151"/>
                <a:gd name="T10" fmla="*/ 7 w 119"/>
                <a:gd name="T11" fmla="*/ 9 h 151"/>
                <a:gd name="T12" fmla="*/ 7 w 119"/>
                <a:gd name="T13" fmla="*/ 9 h 151"/>
                <a:gd name="T14" fmla="*/ 7 w 119"/>
                <a:gd name="T15" fmla="*/ 10 h 151"/>
                <a:gd name="T16" fmla="*/ 6 w 119"/>
                <a:gd name="T17" fmla="*/ 11 h 151"/>
                <a:gd name="T18" fmla="*/ 4 w 119"/>
                <a:gd name="T19" fmla="*/ 14 h 151"/>
                <a:gd name="T20" fmla="*/ 1 w 119"/>
                <a:gd name="T21" fmla="*/ 17 h 151"/>
                <a:gd name="T22" fmla="*/ 1 w 119"/>
                <a:gd name="T23" fmla="*/ 19 h 151"/>
                <a:gd name="T24" fmla="*/ 0 w 119"/>
                <a:gd name="T25" fmla="*/ 20 h 151"/>
                <a:gd name="T26" fmla="*/ 0 w 119"/>
                <a:gd name="T27" fmla="*/ 20 h 151"/>
                <a:gd name="T28" fmla="*/ 1 w 119"/>
                <a:gd name="T29" fmla="*/ 21 h 151"/>
                <a:gd name="T30" fmla="*/ 1 w 119"/>
                <a:gd name="T31" fmla="*/ 23 h 151"/>
                <a:gd name="T32" fmla="*/ 3 w 119"/>
                <a:gd name="T33" fmla="*/ 26 h 151"/>
                <a:gd name="T34" fmla="*/ 6 w 119"/>
                <a:gd name="T35" fmla="*/ 31 h 151"/>
                <a:gd name="T36" fmla="*/ 6 w 119"/>
                <a:gd name="T37" fmla="*/ 31 h 151"/>
                <a:gd name="T38" fmla="*/ 6 w 119"/>
                <a:gd name="T39" fmla="*/ 29 h 151"/>
                <a:gd name="T40" fmla="*/ 7 w 119"/>
                <a:gd name="T41" fmla="*/ 26 h 151"/>
                <a:gd name="T42" fmla="*/ 8 w 119"/>
                <a:gd name="T43" fmla="*/ 24 h 151"/>
                <a:gd name="T44" fmla="*/ 9 w 119"/>
                <a:gd name="T45" fmla="*/ 23 h 151"/>
                <a:gd name="T46" fmla="*/ 10 w 119"/>
                <a:gd name="T47" fmla="*/ 22 h 151"/>
                <a:gd name="T48" fmla="*/ 11 w 119"/>
                <a:gd name="T49" fmla="*/ 22 h 151"/>
                <a:gd name="T50" fmla="*/ 11 w 119"/>
                <a:gd name="T51" fmla="*/ 22 h 151"/>
                <a:gd name="T52" fmla="*/ 11 w 119"/>
                <a:gd name="T53" fmla="*/ 22 h 151"/>
                <a:gd name="T54" fmla="*/ 12 w 119"/>
                <a:gd name="T55" fmla="*/ 22 h 151"/>
                <a:gd name="T56" fmla="*/ 13 w 119"/>
                <a:gd name="T57" fmla="*/ 23 h 151"/>
                <a:gd name="T58" fmla="*/ 13 w 119"/>
                <a:gd name="T59" fmla="*/ 25 h 151"/>
                <a:gd name="T60" fmla="*/ 13 w 119"/>
                <a:gd name="T61" fmla="*/ 27 h 151"/>
                <a:gd name="T62" fmla="*/ 12 w 119"/>
                <a:gd name="T63" fmla="*/ 33 h 151"/>
                <a:gd name="T64" fmla="*/ 12 w 119"/>
                <a:gd name="T65" fmla="*/ 33 h 151"/>
                <a:gd name="T66" fmla="*/ 12 w 119"/>
                <a:gd name="T67" fmla="*/ 34 h 151"/>
                <a:gd name="T68" fmla="*/ 13 w 119"/>
                <a:gd name="T69" fmla="*/ 35 h 151"/>
                <a:gd name="T70" fmla="*/ 14 w 119"/>
                <a:gd name="T71" fmla="*/ 36 h 151"/>
                <a:gd name="T72" fmla="*/ 16 w 119"/>
                <a:gd name="T73" fmla="*/ 37 h 151"/>
                <a:gd name="T74" fmla="*/ 17 w 119"/>
                <a:gd name="T75" fmla="*/ 37 h 151"/>
                <a:gd name="T76" fmla="*/ 18 w 119"/>
                <a:gd name="T77" fmla="*/ 37 h 151"/>
                <a:gd name="T78" fmla="*/ 18 w 119"/>
                <a:gd name="T79" fmla="*/ 37 h 151"/>
                <a:gd name="T80" fmla="*/ 20 w 119"/>
                <a:gd name="T81" fmla="*/ 37 h 151"/>
                <a:gd name="T82" fmla="*/ 22 w 119"/>
                <a:gd name="T83" fmla="*/ 37 h 151"/>
                <a:gd name="T84" fmla="*/ 23 w 119"/>
                <a:gd name="T85" fmla="*/ 36 h 151"/>
                <a:gd name="T86" fmla="*/ 24 w 119"/>
                <a:gd name="T87" fmla="*/ 35 h 151"/>
                <a:gd name="T88" fmla="*/ 25 w 119"/>
                <a:gd name="T89" fmla="*/ 35 h 151"/>
                <a:gd name="T90" fmla="*/ 25 w 119"/>
                <a:gd name="T91" fmla="*/ 33 h 151"/>
                <a:gd name="T92" fmla="*/ 25 w 119"/>
                <a:gd name="T93" fmla="*/ 33 h 151"/>
                <a:gd name="T94" fmla="*/ 26 w 119"/>
                <a:gd name="T95" fmla="*/ 29 h 151"/>
                <a:gd name="T96" fmla="*/ 28 w 119"/>
                <a:gd name="T97" fmla="*/ 24 h 151"/>
                <a:gd name="T98" fmla="*/ 30 w 119"/>
                <a:gd name="T99" fmla="*/ 18 h 151"/>
                <a:gd name="T100" fmla="*/ 30 w 119"/>
                <a:gd name="T101" fmla="*/ 0 h 151"/>
                <a:gd name="T102" fmla="*/ 11 w 119"/>
                <a:gd name="T103" fmla="*/ 1 h 15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19"/>
                <a:gd name="T157" fmla="*/ 0 h 151"/>
                <a:gd name="T158" fmla="*/ 119 w 119"/>
                <a:gd name="T159" fmla="*/ 151 h 151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19" h="151">
                  <a:moveTo>
                    <a:pt x="44" y="4"/>
                  </a:moveTo>
                  <a:lnTo>
                    <a:pt x="44" y="4"/>
                  </a:lnTo>
                  <a:lnTo>
                    <a:pt x="36" y="16"/>
                  </a:lnTo>
                  <a:lnTo>
                    <a:pt x="30" y="28"/>
                  </a:lnTo>
                  <a:lnTo>
                    <a:pt x="27" y="33"/>
                  </a:lnTo>
                  <a:lnTo>
                    <a:pt x="27" y="37"/>
                  </a:lnTo>
                  <a:lnTo>
                    <a:pt x="25" y="43"/>
                  </a:lnTo>
                  <a:lnTo>
                    <a:pt x="22" y="47"/>
                  </a:lnTo>
                  <a:lnTo>
                    <a:pt x="13" y="59"/>
                  </a:lnTo>
                  <a:lnTo>
                    <a:pt x="4" y="70"/>
                  </a:lnTo>
                  <a:lnTo>
                    <a:pt x="1" y="76"/>
                  </a:lnTo>
                  <a:lnTo>
                    <a:pt x="0" y="80"/>
                  </a:lnTo>
                  <a:lnTo>
                    <a:pt x="1" y="86"/>
                  </a:lnTo>
                  <a:lnTo>
                    <a:pt x="4" y="92"/>
                  </a:lnTo>
                  <a:lnTo>
                    <a:pt x="12" y="107"/>
                  </a:lnTo>
                  <a:lnTo>
                    <a:pt x="22" y="125"/>
                  </a:lnTo>
                  <a:lnTo>
                    <a:pt x="24" y="119"/>
                  </a:lnTo>
                  <a:lnTo>
                    <a:pt x="28" y="106"/>
                  </a:lnTo>
                  <a:lnTo>
                    <a:pt x="31" y="98"/>
                  </a:lnTo>
                  <a:lnTo>
                    <a:pt x="36" y="92"/>
                  </a:lnTo>
                  <a:lnTo>
                    <a:pt x="39" y="88"/>
                  </a:lnTo>
                  <a:lnTo>
                    <a:pt x="41" y="88"/>
                  </a:lnTo>
                  <a:lnTo>
                    <a:pt x="43" y="88"/>
                  </a:lnTo>
                  <a:lnTo>
                    <a:pt x="47" y="89"/>
                  </a:lnTo>
                  <a:lnTo>
                    <a:pt x="49" y="95"/>
                  </a:lnTo>
                  <a:lnTo>
                    <a:pt x="50" y="101"/>
                  </a:lnTo>
                  <a:lnTo>
                    <a:pt x="49" y="109"/>
                  </a:lnTo>
                  <a:lnTo>
                    <a:pt x="47" y="134"/>
                  </a:lnTo>
                  <a:lnTo>
                    <a:pt x="47" y="137"/>
                  </a:lnTo>
                  <a:lnTo>
                    <a:pt x="49" y="140"/>
                  </a:lnTo>
                  <a:lnTo>
                    <a:pt x="55" y="146"/>
                  </a:lnTo>
                  <a:lnTo>
                    <a:pt x="62" y="151"/>
                  </a:lnTo>
                  <a:lnTo>
                    <a:pt x="65" y="151"/>
                  </a:lnTo>
                  <a:lnTo>
                    <a:pt x="70" y="151"/>
                  </a:lnTo>
                  <a:lnTo>
                    <a:pt x="77" y="151"/>
                  </a:lnTo>
                  <a:lnTo>
                    <a:pt x="88" y="148"/>
                  </a:lnTo>
                  <a:lnTo>
                    <a:pt x="92" y="146"/>
                  </a:lnTo>
                  <a:lnTo>
                    <a:pt x="95" y="143"/>
                  </a:lnTo>
                  <a:lnTo>
                    <a:pt x="98" y="140"/>
                  </a:lnTo>
                  <a:lnTo>
                    <a:pt x="100" y="134"/>
                  </a:lnTo>
                  <a:lnTo>
                    <a:pt x="104" y="118"/>
                  </a:lnTo>
                  <a:lnTo>
                    <a:pt x="110" y="97"/>
                  </a:lnTo>
                  <a:lnTo>
                    <a:pt x="119" y="74"/>
                  </a:lnTo>
                  <a:lnTo>
                    <a:pt x="119" y="0"/>
                  </a:lnTo>
                  <a:lnTo>
                    <a:pt x="44" y="4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2" name="Freeform 75"/>
            <p:cNvSpPr>
              <a:spLocks/>
            </p:cNvSpPr>
            <p:nvPr/>
          </p:nvSpPr>
          <p:spPr bwMode="auto">
            <a:xfrm>
              <a:off x="1245" y="3249"/>
              <a:ext cx="105" cy="111"/>
            </a:xfrm>
            <a:custGeom>
              <a:avLst/>
              <a:gdLst>
                <a:gd name="T0" fmla="*/ 0 w 209"/>
                <a:gd name="T1" fmla="*/ 24 h 221"/>
                <a:gd name="T2" fmla="*/ 4 w 209"/>
                <a:gd name="T3" fmla="*/ 32 h 221"/>
                <a:gd name="T4" fmla="*/ 5 w 209"/>
                <a:gd name="T5" fmla="*/ 35 h 221"/>
                <a:gd name="T6" fmla="*/ 5 w 209"/>
                <a:gd name="T7" fmla="*/ 38 h 221"/>
                <a:gd name="T8" fmla="*/ 6 w 209"/>
                <a:gd name="T9" fmla="*/ 41 h 221"/>
                <a:gd name="T10" fmla="*/ 8 w 209"/>
                <a:gd name="T11" fmla="*/ 41 h 221"/>
                <a:gd name="T12" fmla="*/ 9 w 209"/>
                <a:gd name="T13" fmla="*/ 41 h 221"/>
                <a:gd name="T14" fmla="*/ 11 w 209"/>
                <a:gd name="T15" fmla="*/ 40 h 221"/>
                <a:gd name="T16" fmla="*/ 12 w 209"/>
                <a:gd name="T17" fmla="*/ 36 h 221"/>
                <a:gd name="T18" fmla="*/ 13 w 209"/>
                <a:gd name="T19" fmla="*/ 28 h 221"/>
                <a:gd name="T20" fmla="*/ 14 w 209"/>
                <a:gd name="T21" fmla="*/ 27 h 221"/>
                <a:gd name="T22" fmla="*/ 15 w 209"/>
                <a:gd name="T23" fmla="*/ 25 h 221"/>
                <a:gd name="T24" fmla="*/ 17 w 209"/>
                <a:gd name="T25" fmla="*/ 24 h 221"/>
                <a:gd name="T26" fmla="*/ 18 w 209"/>
                <a:gd name="T27" fmla="*/ 32 h 221"/>
                <a:gd name="T28" fmla="*/ 18 w 209"/>
                <a:gd name="T29" fmla="*/ 40 h 221"/>
                <a:gd name="T30" fmla="*/ 18 w 209"/>
                <a:gd name="T31" fmla="*/ 41 h 221"/>
                <a:gd name="T32" fmla="*/ 15 w 209"/>
                <a:gd name="T33" fmla="*/ 47 h 221"/>
                <a:gd name="T34" fmla="*/ 15 w 209"/>
                <a:gd name="T35" fmla="*/ 49 h 221"/>
                <a:gd name="T36" fmla="*/ 16 w 209"/>
                <a:gd name="T37" fmla="*/ 53 h 221"/>
                <a:gd name="T38" fmla="*/ 17 w 209"/>
                <a:gd name="T39" fmla="*/ 55 h 221"/>
                <a:gd name="T40" fmla="*/ 20 w 209"/>
                <a:gd name="T41" fmla="*/ 56 h 221"/>
                <a:gd name="T42" fmla="*/ 21 w 209"/>
                <a:gd name="T43" fmla="*/ 55 h 221"/>
                <a:gd name="T44" fmla="*/ 26 w 209"/>
                <a:gd name="T45" fmla="*/ 52 h 221"/>
                <a:gd name="T46" fmla="*/ 31 w 209"/>
                <a:gd name="T47" fmla="*/ 50 h 221"/>
                <a:gd name="T48" fmla="*/ 34 w 209"/>
                <a:gd name="T49" fmla="*/ 50 h 221"/>
                <a:gd name="T50" fmla="*/ 38 w 209"/>
                <a:gd name="T51" fmla="*/ 50 h 221"/>
                <a:gd name="T52" fmla="*/ 41 w 209"/>
                <a:gd name="T53" fmla="*/ 49 h 221"/>
                <a:gd name="T54" fmla="*/ 44 w 209"/>
                <a:gd name="T55" fmla="*/ 47 h 221"/>
                <a:gd name="T56" fmla="*/ 48 w 209"/>
                <a:gd name="T57" fmla="*/ 44 h 221"/>
                <a:gd name="T58" fmla="*/ 52 w 209"/>
                <a:gd name="T59" fmla="*/ 39 h 221"/>
                <a:gd name="T60" fmla="*/ 53 w 209"/>
                <a:gd name="T61" fmla="*/ 31 h 221"/>
                <a:gd name="T62" fmla="*/ 52 w 209"/>
                <a:gd name="T63" fmla="*/ 27 h 221"/>
                <a:gd name="T64" fmla="*/ 50 w 209"/>
                <a:gd name="T65" fmla="*/ 20 h 221"/>
                <a:gd name="T66" fmla="*/ 48 w 209"/>
                <a:gd name="T67" fmla="*/ 14 h 221"/>
                <a:gd name="T68" fmla="*/ 31 w 209"/>
                <a:gd name="T69" fmla="*/ 0 h 221"/>
                <a:gd name="T70" fmla="*/ 0 w 209"/>
                <a:gd name="T71" fmla="*/ 24 h 22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209"/>
                <a:gd name="T109" fmla="*/ 0 h 221"/>
                <a:gd name="T110" fmla="*/ 209 w 209"/>
                <a:gd name="T111" fmla="*/ 221 h 22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209" h="221">
                  <a:moveTo>
                    <a:pt x="0" y="94"/>
                  </a:moveTo>
                  <a:lnTo>
                    <a:pt x="0" y="94"/>
                  </a:lnTo>
                  <a:lnTo>
                    <a:pt x="10" y="111"/>
                  </a:lnTo>
                  <a:lnTo>
                    <a:pt x="16" y="127"/>
                  </a:lnTo>
                  <a:lnTo>
                    <a:pt x="19" y="135"/>
                  </a:lnTo>
                  <a:lnTo>
                    <a:pt x="19" y="140"/>
                  </a:lnTo>
                  <a:lnTo>
                    <a:pt x="19" y="152"/>
                  </a:lnTo>
                  <a:lnTo>
                    <a:pt x="22" y="160"/>
                  </a:lnTo>
                  <a:lnTo>
                    <a:pt x="24" y="163"/>
                  </a:lnTo>
                  <a:lnTo>
                    <a:pt x="25" y="164"/>
                  </a:lnTo>
                  <a:lnTo>
                    <a:pt x="30" y="164"/>
                  </a:lnTo>
                  <a:lnTo>
                    <a:pt x="33" y="164"/>
                  </a:lnTo>
                  <a:lnTo>
                    <a:pt x="37" y="163"/>
                  </a:lnTo>
                  <a:lnTo>
                    <a:pt x="42" y="157"/>
                  </a:lnTo>
                  <a:lnTo>
                    <a:pt x="45" y="149"/>
                  </a:lnTo>
                  <a:lnTo>
                    <a:pt x="46" y="142"/>
                  </a:lnTo>
                  <a:lnTo>
                    <a:pt x="51" y="124"/>
                  </a:lnTo>
                  <a:lnTo>
                    <a:pt x="52" y="111"/>
                  </a:lnTo>
                  <a:lnTo>
                    <a:pt x="54" y="106"/>
                  </a:lnTo>
                  <a:lnTo>
                    <a:pt x="55" y="102"/>
                  </a:lnTo>
                  <a:lnTo>
                    <a:pt x="60" y="97"/>
                  </a:lnTo>
                  <a:lnTo>
                    <a:pt x="64" y="96"/>
                  </a:lnTo>
                  <a:lnTo>
                    <a:pt x="66" y="94"/>
                  </a:lnTo>
                  <a:lnTo>
                    <a:pt x="70" y="126"/>
                  </a:lnTo>
                  <a:lnTo>
                    <a:pt x="72" y="149"/>
                  </a:lnTo>
                  <a:lnTo>
                    <a:pt x="70" y="158"/>
                  </a:lnTo>
                  <a:lnTo>
                    <a:pt x="69" y="164"/>
                  </a:lnTo>
                  <a:lnTo>
                    <a:pt x="61" y="181"/>
                  </a:lnTo>
                  <a:lnTo>
                    <a:pt x="58" y="188"/>
                  </a:lnTo>
                  <a:lnTo>
                    <a:pt x="57" y="196"/>
                  </a:lnTo>
                  <a:lnTo>
                    <a:pt x="58" y="205"/>
                  </a:lnTo>
                  <a:lnTo>
                    <a:pt x="61" y="211"/>
                  </a:lnTo>
                  <a:lnTo>
                    <a:pt x="64" y="215"/>
                  </a:lnTo>
                  <a:lnTo>
                    <a:pt x="67" y="218"/>
                  </a:lnTo>
                  <a:lnTo>
                    <a:pt x="72" y="221"/>
                  </a:lnTo>
                  <a:lnTo>
                    <a:pt x="78" y="221"/>
                  </a:lnTo>
                  <a:lnTo>
                    <a:pt x="84" y="218"/>
                  </a:lnTo>
                  <a:lnTo>
                    <a:pt x="94" y="211"/>
                  </a:lnTo>
                  <a:lnTo>
                    <a:pt x="101" y="205"/>
                  </a:lnTo>
                  <a:lnTo>
                    <a:pt x="110" y="200"/>
                  </a:lnTo>
                  <a:lnTo>
                    <a:pt x="122" y="197"/>
                  </a:lnTo>
                  <a:lnTo>
                    <a:pt x="134" y="197"/>
                  </a:lnTo>
                  <a:lnTo>
                    <a:pt x="145" y="199"/>
                  </a:lnTo>
                  <a:lnTo>
                    <a:pt x="152" y="199"/>
                  </a:lnTo>
                  <a:lnTo>
                    <a:pt x="157" y="197"/>
                  </a:lnTo>
                  <a:lnTo>
                    <a:pt x="163" y="196"/>
                  </a:lnTo>
                  <a:lnTo>
                    <a:pt x="176" y="188"/>
                  </a:lnTo>
                  <a:lnTo>
                    <a:pt x="184" y="184"/>
                  </a:lnTo>
                  <a:lnTo>
                    <a:pt x="191" y="176"/>
                  </a:lnTo>
                  <a:lnTo>
                    <a:pt x="199" y="166"/>
                  </a:lnTo>
                  <a:lnTo>
                    <a:pt x="205" y="155"/>
                  </a:lnTo>
                  <a:lnTo>
                    <a:pt x="208" y="140"/>
                  </a:lnTo>
                  <a:lnTo>
                    <a:pt x="209" y="124"/>
                  </a:lnTo>
                  <a:lnTo>
                    <a:pt x="208" y="106"/>
                  </a:lnTo>
                  <a:lnTo>
                    <a:pt x="205" y="91"/>
                  </a:lnTo>
                  <a:lnTo>
                    <a:pt x="200" y="79"/>
                  </a:lnTo>
                  <a:lnTo>
                    <a:pt x="197" y="69"/>
                  </a:lnTo>
                  <a:lnTo>
                    <a:pt x="190" y="55"/>
                  </a:lnTo>
                  <a:lnTo>
                    <a:pt x="187" y="51"/>
                  </a:lnTo>
                  <a:lnTo>
                    <a:pt x="121" y="0"/>
                  </a:lnTo>
                  <a:lnTo>
                    <a:pt x="37" y="16"/>
                  </a:lnTo>
                  <a:lnTo>
                    <a:pt x="0" y="94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3" name="Freeform 76"/>
            <p:cNvSpPr>
              <a:spLocks/>
            </p:cNvSpPr>
            <p:nvPr/>
          </p:nvSpPr>
          <p:spPr bwMode="auto">
            <a:xfrm>
              <a:off x="676" y="3019"/>
              <a:ext cx="214" cy="394"/>
            </a:xfrm>
            <a:custGeom>
              <a:avLst/>
              <a:gdLst>
                <a:gd name="T0" fmla="*/ 87 w 428"/>
                <a:gd name="T1" fmla="*/ 0 h 789"/>
                <a:gd name="T2" fmla="*/ 34 w 428"/>
                <a:gd name="T3" fmla="*/ 5 h 789"/>
                <a:gd name="T4" fmla="*/ 22 w 428"/>
                <a:gd name="T5" fmla="*/ 36 h 789"/>
                <a:gd name="T6" fmla="*/ 5 w 428"/>
                <a:gd name="T7" fmla="*/ 90 h 789"/>
                <a:gd name="T8" fmla="*/ 0 w 428"/>
                <a:gd name="T9" fmla="*/ 183 h 789"/>
                <a:gd name="T10" fmla="*/ 20 w 428"/>
                <a:gd name="T11" fmla="*/ 193 h 789"/>
                <a:gd name="T12" fmla="*/ 70 w 428"/>
                <a:gd name="T13" fmla="*/ 197 h 789"/>
                <a:gd name="T14" fmla="*/ 107 w 428"/>
                <a:gd name="T15" fmla="*/ 190 h 789"/>
                <a:gd name="T16" fmla="*/ 107 w 428"/>
                <a:gd name="T17" fmla="*/ 154 h 789"/>
                <a:gd name="T18" fmla="*/ 103 w 428"/>
                <a:gd name="T19" fmla="*/ 64 h 789"/>
                <a:gd name="T20" fmla="*/ 87 w 428"/>
                <a:gd name="T21" fmla="*/ 0 h 78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28"/>
                <a:gd name="T34" fmla="*/ 0 h 789"/>
                <a:gd name="T35" fmla="*/ 428 w 428"/>
                <a:gd name="T36" fmla="*/ 789 h 78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28" h="789">
                  <a:moveTo>
                    <a:pt x="347" y="0"/>
                  </a:moveTo>
                  <a:lnTo>
                    <a:pt x="136" y="21"/>
                  </a:lnTo>
                  <a:lnTo>
                    <a:pt x="88" y="146"/>
                  </a:lnTo>
                  <a:lnTo>
                    <a:pt x="19" y="362"/>
                  </a:lnTo>
                  <a:lnTo>
                    <a:pt x="0" y="733"/>
                  </a:lnTo>
                  <a:lnTo>
                    <a:pt x="79" y="772"/>
                  </a:lnTo>
                  <a:lnTo>
                    <a:pt x="277" y="789"/>
                  </a:lnTo>
                  <a:lnTo>
                    <a:pt x="428" y="763"/>
                  </a:lnTo>
                  <a:lnTo>
                    <a:pt x="425" y="618"/>
                  </a:lnTo>
                  <a:lnTo>
                    <a:pt x="410" y="257"/>
                  </a:lnTo>
                  <a:lnTo>
                    <a:pt x="347" y="0"/>
                  </a:lnTo>
                  <a:close/>
                </a:path>
              </a:pathLst>
            </a:custGeom>
            <a:solidFill>
              <a:srgbClr val="C0C0C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4" name="Freeform 77"/>
            <p:cNvSpPr>
              <a:spLocks/>
            </p:cNvSpPr>
            <p:nvPr/>
          </p:nvSpPr>
          <p:spPr bwMode="auto">
            <a:xfrm>
              <a:off x="722" y="2837"/>
              <a:ext cx="142" cy="118"/>
            </a:xfrm>
            <a:custGeom>
              <a:avLst/>
              <a:gdLst>
                <a:gd name="T0" fmla="*/ 1 w 285"/>
                <a:gd name="T1" fmla="*/ 53 h 235"/>
                <a:gd name="T2" fmla="*/ 0 w 285"/>
                <a:gd name="T3" fmla="*/ 33 h 235"/>
                <a:gd name="T4" fmla="*/ 1 w 285"/>
                <a:gd name="T5" fmla="*/ 27 h 235"/>
                <a:gd name="T6" fmla="*/ 2 w 285"/>
                <a:gd name="T7" fmla="*/ 22 h 235"/>
                <a:gd name="T8" fmla="*/ 2 w 285"/>
                <a:gd name="T9" fmla="*/ 17 h 235"/>
                <a:gd name="T10" fmla="*/ 3 w 285"/>
                <a:gd name="T11" fmla="*/ 14 h 235"/>
                <a:gd name="T12" fmla="*/ 5 w 285"/>
                <a:gd name="T13" fmla="*/ 13 h 235"/>
                <a:gd name="T14" fmla="*/ 8 w 285"/>
                <a:gd name="T15" fmla="*/ 12 h 235"/>
                <a:gd name="T16" fmla="*/ 18 w 285"/>
                <a:gd name="T17" fmla="*/ 8 h 235"/>
                <a:gd name="T18" fmla="*/ 22 w 285"/>
                <a:gd name="T19" fmla="*/ 5 h 235"/>
                <a:gd name="T20" fmla="*/ 24 w 285"/>
                <a:gd name="T21" fmla="*/ 4 h 235"/>
                <a:gd name="T22" fmla="*/ 29 w 285"/>
                <a:gd name="T23" fmla="*/ 1 h 235"/>
                <a:gd name="T24" fmla="*/ 36 w 285"/>
                <a:gd name="T25" fmla="*/ 0 h 235"/>
                <a:gd name="T26" fmla="*/ 37 w 285"/>
                <a:gd name="T27" fmla="*/ 1 h 235"/>
                <a:gd name="T28" fmla="*/ 42 w 285"/>
                <a:gd name="T29" fmla="*/ 3 h 235"/>
                <a:gd name="T30" fmla="*/ 48 w 285"/>
                <a:gd name="T31" fmla="*/ 6 h 235"/>
                <a:gd name="T32" fmla="*/ 50 w 285"/>
                <a:gd name="T33" fmla="*/ 6 h 235"/>
                <a:gd name="T34" fmla="*/ 58 w 285"/>
                <a:gd name="T35" fmla="*/ 12 h 235"/>
                <a:gd name="T36" fmla="*/ 65 w 285"/>
                <a:gd name="T37" fmla="*/ 18 h 235"/>
                <a:gd name="T38" fmla="*/ 66 w 285"/>
                <a:gd name="T39" fmla="*/ 18 h 235"/>
                <a:gd name="T40" fmla="*/ 67 w 285"/>
                <a:gd name="T41" fmla="*/ 19 h 235"/>
                <a:gd name="T42" fmla="*/ 69 w 285"/>
                <a:gd name="T43" fmla="*/ 27 h 235"/>
                <a:gd name="T44" fmla="*/ 70 w 285"/>
                <a:gd name="T45" fmla="*/ 40 h 235"/>
                <a:gd name="T46" fmla="*/ 69 w 285"/>
                <a:gd name="T47" fmla="*/ 50 h 235"/>
                <a:gd name="T48" fmla="*/ 68 w 285"/>
                <a:gd name="T49" fmla="*/ 51 h 235"/>
                <a:gd name="T50" fmla="*/ 64 w 285"/>
                <a:gd name="T51" fmla="*/ 56 h 235"/>
                <a:gd name="T52" fmla="*/ 62 w 285"/>
                <a:gd name="T53" fmla="*/ 59 h 235"/>
                <a:gd name="T54" fmla="*/ 63 w 285"/>
                <a:gd name="T55" fmla="*/ 58 h 235"/>
                <a:gd name="T56" fmla="*/ 63 w 285"/>
                <a:gd name="T57" fmla="*/ 54 h 235"/>
                <a:gd name="T58" fmla="*/ 61 w 285"/>
                <a:gd name="T59" fmla="*/ 50 h 235"/>
                <a:gd name="T60" fmla="*/ 60 w 285"/>
                <a:gd name="T61" fmla="*/ 46 h 235"/>
                <a:gd name="T62" fmla="*/ 57 w 285"/>
                <a:gd name="T63" fmla="*/ 42 h 235"/>
                <a:gd name="T64" fmla="*/ 56 w 285"/>
                <a:gd name="T65" fmla="*/ 40 h 235"/>
                <a:gd name="T66" fmla="*/ 56 w 285"/>
                <a:gd name="T67" fmla="*/ 34 h 235"/>
                <a:gd name="T68" fmla="*/ 56 w 285"/>
                <a:gd name="T69" fmla="*/ 31 h 235"/>
                <a:gd name="T70" fmla="*/ 54 w 285"/>
                <a:gd name="T71" fmla="*/ 25 h 235"/>
                <a:gd name="T72" fmla="*/ 51 w 285"/>
                <a:gd name="T73" fmla="*/ 22 h 235"/>
                <a:gd name="T74" fmla="*/ 48 w 285"/>
                <a:gd name="T75" fmla="*/ 21 h 235"/>
                <a:gd name="T76" fmla="*/ 44 w 285"/>
                <a:gd name="T77" fmla="*/ 20 h 235"/>
                <a:gd name="T78" fmla="*/ 38 w 285"/>
                <a:gd name="T79" fmla="*/ 21 h 235"/>
                <a:gd name="T80" fmla="*/ 37 w 285"/>
                <a:gd name="T81" fmla="*/ 21 h 235"/>
                <a:gd name="T82" fmla="*/ 37 w 285"/>
                <a:gd name="T83" fmla="*/ 22 h 235"/>
                <a:gd name="T84" fmla="*/ 34 w 285"/>
                <a:gd name="T85" fmla="*/ 24 h 235"/>
                <a:gd name="T86" fmla="*/ 34 w 285"/>
                <a:gd name="T87" fmla="*/ 23 h 235"/>
                <a:gd name="T88" fmla="*/ 31 w 285"/>
                <a:gd name="T89" fmla="*/ 22 h 235"/>
                <a:gd name="T90" fmla="*/ 29 w 285"/>
                <a:gd name="T91" fmla="*/ 22 h 235"/>
                <a:gd name="T92" fmla="*/ 24 w 285"/>
                <a:gd name="T93" fmla="*/ 22 h 235"/>
                <a:gd name="T94" fmla="*/ 22 w 285"/>
                <a:gd name="T95" fmla="*/ 24 h 235"/>
                <a:gd name="T96" fmla="*/ 19 w 285"/>
                <a:gd name="T97" fmla="*/ 26 h 235"/>
                <a:gd name="T98" fmla="*/ 12 w 285"/>
                <a:gd name="T99" fmla="*/ 28 h 235"/>
                <a:gd name="T100" fmla="*/ 13 w 285"/>
                <a:gd name="T101" fmla="*/ 26 h 235"/>
                <a:gd name="T102" fmla="*/ 13 w 285"/>
                <a:gd name="T103" fmla="*/ 24 h 235"/>
                <a:gd name="T104" fmla="*/ 12 w 285"/>
                <a:gd name="T105" fmla="*/ 24 h 235"/>
                <a:gd name="T106" fmla="*/ 8 w 285"/>
                <a:gd name="T107" fmla="*/ 27 h 235"/>
                <a:gd name="T108" fmla="*/ 5 w 285"/>
                <a:gd name="T109" fmla="*/ 29 h 235"/>
                <a:gd name="T110" fmla="*/ 5 w 285"/>
                <a:gd name="T111" fmla="*/ 30 h 235"/>
                <a:gd name="T112" fmla="*/ 2 w 285"/>
                <a:gd name="T113" fmla="*/ 49 h 235"/>
                <a:gd name="T114" fmla="*/ 1 w 285"/>
                <a:gd name="T115" fmla="*/ 53 h 235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85"/>
                <a:gd name="T175" fmla="*/ 0 h 235"/>
                <a:gd name="T176" fmla="*/ 285 w 285"/>
                <a:gd name="T177" fmla="*/ 235 h 235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85" h="235">
                  <a:moveTo>
                    <a:pt x="5" y="211"/>
                  </a:moveTo>
                  <a:lnTo>
                    <a:pt x="5" y="211"/>
                  </a:lnTo>
                  <a:lnTo>
                    <a:pt x="0" y="129"/>
                  </a:lnTo>
                  <a:lnTo>
                    <a:pt x="2" y="117"/>
                  </a:lnTo>
                  <a:lnTo>
                    <a:pt x="5" y="106"/>
                  </a:lnTo>
                  <a:lnTo>
                    <a:pt x="9" y="88"/>
                  </a:lnTo>
                  <a:lnTo>
                    <a:pt x="11" y="79"/>
                  </a:lnTo>
                  <a:lnTo>
                    <a:pt x="11" y="66"/>
                  </a:lnTo>
                  <a:lnTo>
                    <a:pt x="12" y="60"/>
                  </a:lnTo>
                  <a:lnTo>
                    <a:pt x="14" y="54"/>
                  </a:lnTo>
                  <a:lnTo>
                    <a:pt x="15" y="51"/>
                  </a:lnTo>
                  <a:lnTo>
                    <a:pt x="20" y="49"/>
                  </a:lnTo>
                  <a:lnTo>
                    <a:pt x="33" y="46"/>
                  </a:lnTo>
                  <a:lnTo>
                    <a:pt x="54" y="39"/>
                  </a:lnTo>
                  <a:lnTo>
                    <a:pt x="75" y="30"/>
                  </a:lnTo>
                  <a:lnTo>
                    <a:pt x="84" y="25"/>
                  </a:lnTo>
                  <a:lnTo>
                    <a:pt x="90" y="19"/>
                  </a:lnTo>
                  <a:lnTo>
                    <a:pt x="96" y="15"/>
                  </a:lnTo>
                  <a:lnTo>
                    <a:pt x="103" y="10"/>
                  </a:lnTo>
                  <a:lnTo>
                    <a:pt x="118" y="4"/>
                  </a:lnTo>
                  <a:lnTo>
                    <a:pt x="132" y="1"/>
                  </a:lnTo>
                  <a:lnTo>
                    <a:pt x="145" y="0"/>
                  </a:lnTo>
                  <a:lnTo>
                    <a:pt x="151" y="1"/>
                  </a:lnTo>
                  <a:lnTo>
                    <a:pt x="157" y="3"/>
                  </a:lnTo>
                  <a:lnTo>
                    <a:pt x="171" y="9"/>
                  </a:lnTo>
                  <a:lnTo>
                    <a:pt x="184" y="16"/>
                  </a:lnTo>
                  <a:lnTo>
                    <a:pt x="195" y="21"/>
                  </a:lnTo>
                  <a:lnTo>
                    <a:pt x="202" y="24"/>
                  </a:lnTo>
                  <a:lnTo>
                    <a:pt x="211" y="30"/>
                  </a:lnTo>
                  <a:lnTo>
                    <a:pt x="232" y="46"/>
                  </a:lnTo>
                  <a:lnTo>
                    <a:pt x="252" y="63"/>
                  </a:lnTo>
                  <a:lnTo>
                    <a:pt x="261" y="69"/>
                  </a:lnTo>
                  <a:lnTo>
                    <a:pt x="267" y="72"/>
                  </a:lnTo>
                  <a:lnTo>
                    <a:pt x="268" y="73"/>
                  </a:lnTo>
                  <a:lnTo>
                    <a:pt x="271" y="76"/>
                  </a:lnTo>
                  <a:lnTo>
                    <a:pt x="274" y="88"/>
                  </a:lnTo>
                  <a:lnTo>
                    <a:pt x="277" y="105"/>
                  </a:lnTo>
                  <a:lnTo>
                    <a:pt x="280" y="123"/>
                  </a:lnTo>
                  <a:lnTo>
                    <a:pt x="283" y="157"/>
                  </a:lnTo>
                  <a:lnTo>
                    <a:pt x="285" y="174"/>
                  </a:lnTo>
                  <a:lnTo>
                    <a:pt x="279" y="199"/>
                  </a:lnTo>
                  <a:lnTo>
                    <a:pt x="274" y="202"/>
                  </a:lnTo>
                  <a:lnTo>
                    <a:pt x="265" y="211"/>
                  </a:lnTo>
                  <a:lnTo>
                    <a:pt x="256" y="223"/>
                  </a:lnTo>
                  <a:lnTo>
                    <a:pt x="252" y="229"/>
                  </a:lnTo>
                  <a:lnTo>
                    <a:pt x="250" y="235"/>
                  </a:lnTo>
                  <a:lnTo>
                    <a:pt x="252" y="232"/>
                  </a:lnTo>
                  <a:lnTo>
                    <a:pt x="252" y="225"/>
                  </a:lnTo>
                  <a:lnTo>
                    <a:pt x="252" y="213"/>
                  </a:lnTo>
                  <a:lnTo>
                    <a:pt x="250" y="205"/>
                  </a:lnTo>
                  <a:lnTo>
                    <a:pt x="247" y="198"/>
                  </a:lnTo>
                  <a:lnTo>
                    <a:pt x="240" y="183"/>
                  </a:lnTo>
                  <a:lnTo>
                    <a:pt x="232" y="172"/>
                  </a:lnTo>
                  <a:lnTo>
                    <a:pt x="228" y="165"/>
                  </a:lnTo>
                  <a:lnTo>
                    <a:pt x="225" y="159"/>
                  </a:lnTo>
                  <a:lnTo>
                    <a:pt x="226" y="145"/>
                  </a:lnTo>
                  <a:lnTo>
                    <a:pt x="226" y="135"/>
                  </a:lnTo>
                  <a:lnTo>
                    <a:pt x="225" y="124"/>
                  </a:lnTo>
                  <a:lnTo>
                    <a:pt x="220" y="112"/>
                  </a:lnTo>
                  <a:lnTo>
                    <a:pt x="216" y="99"/>
                  </a:lnTo>
                  <a:lnTo>
                    <a:pt x="211" y="93"/>
                  </a:lnTo>
                  <a:lnTo>
                    <a:pt x="207" y="88"/>
                  </a:lnTo>
                  <a:lnTo>
                    <a:pt x="201" y="84"/>
                  </a:lnTo>
                  <a:lnTo>
                    <a:pt x="193" y="82"/>
                  </a:lnTo>
                  <a:lnTo>
                    <a:pt x="178" y="79"/>
                  </a:lnTo>
                  <a:lnTo>
                    <a:pt x="165" y="79"/>
                  </a:lnTo>
                  <a:lnTo>
                    <a:pt x="154" y="81"/>
                  </a:lnTo>
                  <a:lnTo>
                    <a:pt x="151" y="82"/>
                  </a:lnTo>
                  <a:lnTo>
                    <a:pt x="151" y="84"/>
                  </a:lnTo>
                  <a:lnTo>
                    <a:pt x="148" y="87"/>
                  </a:lnTo>
                  <a:lnTo>
                    <a:pt x="145" y="90"/>
                  </a:lnTo>
                  <a:lnTo>
                    <a:pt x="138" y="94"/>
                  </a:lnTo>
                  <a:lnTo>
                    <a:pt x="136" y="90"/>
                  </a:lnTo>
                  <a:lnTo>
                    <a:pt x="133" y="87"/>
                  </a:lnTo>
                  <a:lnTo>
                    <a:pt x="126" y="85"/>
                  </a:lnTo>
                  <a:lnTo>
                    <a:pt x="118" y="85"/>
                  </a:lnTo>
                  <a:lnTo>
                    <a:pt x="109" y="85"/>
                  </a:lnTo>
                  <a:lnTo>
                    <a:pt x="99" y="88"/>
                  </a:lnTo>
                  <a:lnTo>
                    <a:pt x="94" y="90"/>
                  </a:lnTo>
                  <a:lnTo>
                    <a:pt x="90" y="94"/>
                  </a:lnTo>
                  <a:lnTo>
                    <a:pt x="79" y="102"/>
                  </a:lnTo>
                  <a:lnTo>
                    <a:pt x="65" y="108"/>
                  </a:lnTo>
                  <a:lnTo>
                    <a:pt x="50" y="112"/>
                  </a:lnTo>
                  <a:lnTo>
                    <a:pt x="54" y="103"/>
                  </a:lnTo>
                  <a:lnTo>
                    <a:pt x="54" y="97"/>
                  </a:lnTo>
                  <a:lnTo>
                    <a:pt x="54" y="96"/>
                  </a:lnTo>
                  <a:lnTo>
                    <a:pt x="51" y="96"/>
                  </a:lnTo>
                  <a:lnTo>
                    <a:pt x="42" y="99"/>
                  </a:lnTo>
                  <a:lnTo>
                    <a:pt x="32" y="105"/>
                  </a:lnTo>
                  <a:lnTo>
                    <a:pt x="24" y="111"/>
                  </a:lnTo>
                  <a:lnTo>
                    <a:pt x="23" y="114"/>
                  </a:lnTo>
                  <a:lnTo>
                    <a:pt x="21" y="117"/>
                  </a:lnTo>
                  <a:lnTo>
                    <a:pt x="15" y="162"/>
                  </a:lnTo>
                  <a:lnTo>
                    <a:pt x="9" y="193"/>
                  </a:lnTo>
                  <a:lnTo>
                    <a:pt x="6" y="205"/>
                  </a:lnTo>
                  <a:lnTo>
                    <a:pt x="5" y="211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5" name="Freeform 78"/>
            <p:cNvSpPr>
              <a:spLocks/>
            </p:cNvSpPr>
            <p:nvPr/>
          </p:nvSpPr>
          <p:spPr bwMode="auto">
            <a:xfrm>
              <a:off x="719" y="2869"/>
              <a:ext cx="148" cy="212"/>
            </a:xfrm>
            <a:custGeom>
              <a:avLst/>
              <a:gdLst>
                <a:gd name="T0" fmla="*/ 68 w 296"/>
                <a:gd name="T1" fmla="*/ 33 h 424"/>
                <a:gd name="T2" fmla="*/ 71 w 296"/>
                <a:gd name="T3" fmla="*/ 33 h 424"/>
                <a:gd name="T4" fmla="*/ 73 w 296"/>
                <a:gd name="T5" fmla="*/ 34 h 424"/>
                <a:gd name="T6" fmla="*/ 74 w 296"/>
                <a:gd name="T7" fmla="*/ 36 h 424"/>
                <a:gd name="T8" fmla="*/ 74 w 296"/>
                <a:gd name="T9" fmla="*/ 39 h 424"/>
                <a:gd name="T10" fmla="*/ 74 w 296"/>
                <a:gd name="T11" fmla="*/ 44 h 424"/>
                <a:gd name="T12" fmla="*/ 73 w 296"/>
                <a:gd name="T13" fmla="*/ 50 h 424"/>
                <a:gd name="T14" fmla="*/ 70 w 296"/>
                <a:gd name="T15" fmla="*/ 55 h 424"/>
                <a:gd name="T16" fmla="*/ 68 w 296"/>
                <a:gd name="T17" fmla="*/ 57 h 424"/>
                <a:gd name="T18" fmla="*/ 65 w 296"/>
                <a:gd name="T19" fmla="*/ 59 h 424"/>
                <a:gd name="T20" fmla="*/ 62 w 296"/>
                <a:gd name="T21" fmla="*/ 58 h 424"/>
                <a:gd name="T22" fmla="*/ 60 w 296"/>
                <a:gd name="T23" fmla="*/ 57 h 424"/>
                <a:gd name="T24" fmla="*/ 43 w 296"/>
                <a:gd name="T25" fmla="*/ 97 h 424"/>
                <a:gd name="T26" fmla="*/ 23 w 296"/>
                <a:gd name="T27" fmla="*/ 103 h 424"/>
                <a:gd name="T28" fmla="*/ 14 w 296"/>
                <a:gd name="T29" fmla="*/ 83 h 424"/>
                <a:gd name="T30" fmla="*/ 7 w 296"/>
                <a:gd name="T31" fmla="*/ 69 h 424"/>
                <a:gd name="T32" fmla="*/ 6 w 296"/>
                <a:gd name="T33" fmla="*/ 65 h 424"/>
                <a:gd name="T34" fmla="*/ 6 w 296"/>
                <a:gd name="T35" fmla="*/ 63 h 424"/>
                <a:gd name="T36" fmla="*/ 5 w 296"/>
                <a:gd name="T37" fmla="*/ 59 h 424"/>
                <a:gd name="T38" fmla="*/ 2 w 296"/>
                <a:gd name="T39" fmla="*/ 54 h 424"/>
                <a:gd name="T40" fmla="*/ 1 w 296"/>
                <a:gd name="T41" fmla="*/ 51 h 424"/>
                <a:gd name="T42" fmla="*/ 0 w 296"/>
                <a:gd name="T43" fmla="*/ 43 h 424"/>
                <a:gd name="T44" fmla="*/ 1 w 296"/>
                <a:gd name="T45" fmla="*/ 37 h 424"/>
                <a:gd name="T46" fmla="*/ 1 w 296"/>
                <a:gd name="T47" fmla="*/ 34 h 424"/>
                <a:gd name="T48" fmla="*/ 3 w 296"/>
                <a:gd name="T49" fmla="*/ 27 h 424"/>
                <a:gd name="T50" fmla="*/ 3 w 296"/>
                <a:gd name="T51" fmla="*/ 20 h 424"/>
                <a:gd name="T52" fmla="*/ 5 w 296"/>
                <a:gd name="T53" fmla="*/ 10 h 424"/>
                <a:gd name="T54" fmla="*/ 5 w 296"/>
                <a:gd name="T55" fmla="*/ 7 h 424"/>
                <a:gd name="T56" fmla="*/ 9 w 296"/>
                <a:gd name="T57" fmla="*/ 5 h 424"/>
                <a:gd name="T58" fmla="*/ 14 w 296"/>
                <a:gd name="T59" fmla="*/ 2 h 424"/>
                <a:gd name="T60" fmla="*/ 29 w 296"/>
                <a:gd name="T61" fmla="*/ 0 h 424"/>
                <a:gd name="T62" fmla="*/ 60 w 296"/>
                <a:gd name="T63" fmla="*/ 7 h 424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96"/>
                <a:gd name="T97" fmla="*/ 0 h 424"/>
                <a:gd name="T98" fmla="*/ 296 w 296"/>
                <a:gd name="T99" fmla="*/ 424 h 424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96" h="424">
                  <a:moveTo>
                    <a:pt x="271" y="132"/>
                  </a:moveTo>
                  <a:lnTo>
                    <a:pt x="271" y="132"/>
                  </a:lnTo>
                  <a:lnTo>
                    <a:pt x="274" y="132"/>
                  </a:lnTo>
                  <a:lnTo>
                    <a:pt x="281" y="132"/>
                  </a:lnTo>
                  <a:lnTo>
                    <a:pt x="286" y="134"/>
                  </a:lnTo>
                  <a:lnTo>
                    <a:pt x="289" y="135"/>
                  </a:lnTo>
                  <a:lnTo>
                    <a:pt x="291" y="138"/>
                  </a:lnTo>
                  <a:lnTo>
                    <a:pt x="294" y="141"/>
                  </a:lnTo>
                  <a:lnTo>
                    <a:pt x="296" y="155"/>
                  </a:lnTo>
                  <a:lnTo>
                    <a:pt x="296" y="164"/>
                  </a:lnTo>
                  <a:lnTo>
                    <a:pt x="294" y="174"/>
                  </a:lnTo>
                  <a:lnTo>
                    <a:pt x="293" y="186"/>
                  </a:lnTo>
                  <a:lnTo>
                    <a:pt x="289" y="198"/>
                  </a:lnTo>
                  <a:lnTo>
                    <a:pt x="284" y="210"/>
                  </a:lnTo>
                  <a:lnTo>
                    <a:pt x="277" y="220"/>
                  </a:lnTo>
                  <a:lnTo>
                    <a:pt x="269" y="231"/>
                  </a:lnTo>
                  <a:lnTo>
                    <a:pt x="263" y="235"/>
                  </a:lnTo>
                  <a:lnTo>
                    <a:pt x="257" y="237"/>
                  </a:lnTo>
                  <a:lnTo>
                    <a:pt x="253" y="237"/>
                  </a:lnTo>
                  <a:lnTo>
                    <a:pt x="248" y="235"/>
                  </a:lnTo>
                  <a:lnTo>
                    <a:pt x="245" y="232"/>
                  </a:lnTo>
                  <a:lnTo>
                    <a:pt x="242" y="229"/>
                  </a:lnTo>
                  <a:lnTo>
                    <a:pt x="244" y="315"/>
                  </a:lnTo>
                  <a:lnTo>
                    <a:pt x="175" y="388"/>
                  </a:lnTo>
                  <a:lnTo>
                    <a:pt x="121" y="424"/>
                  </a:lnTo>
                  <a:lnTo>
                    <a:pt x="94" y="412"/>
                  </a:lnTo>
                  <a:lnTo>
                    <a:pt x="57" y="330"/>
                  </a:lnTo>
                  <a:lnTo>
                    <a:pt x="42" y="300"/>
                  </a:lnTo>
                  <a:lnTo>
                    <a:pt x="31" y="276"/>
                  </a:lnTo>
                  <a:lnTo>
                    <a:pt x="28" y="265"/>
                  </a:lnTo>
                  <a:lnTo>
                    <a:pt x="27" y="259"/>
                  </a:lnTo>
                  <a:lnTo>
                    <a:pt x="27" y="253"/>
                  </a:lnTo>
                  <a:lnTo>
                    <a:pt x="25" y="249"/>
                  </a:lnTo>
                  <a:lnTo>
                    <a:pt x="19" y="237"/>
                  </a:lnTo>
                  <a:lnTo>
                    <a:pt x="15" y="226"/>
                  </a:lnTo>
                  <a:lnTo>
                    <a:pt x="10" y="216"/>
                  </a:lnTo>
                  <a:lnTo>
                    <a:pt x="6" y="202"/>
                  </a:lnTo>
                  <a:lnTo>
                    <a:pt x="1" y="183"/>
                  </a:lnTo>
                  <a:lnTo>
                    <a:pt x="0" y="171"/>
                  </a:lnTo>
                  <a:lnTo>
                    <a:pt x="0" y="159"/>
                  </a:lnTo>
                  <a:lnTo>
                    <a:pt x="3" y="147"/>
                  </a:lnTo>
                  <a:lnTo>
                    <a:pt x="7" y="135"/>
                  </a:lnTo>
                  <a:lnTo>
                    <a:pt x="12" y="122"/>
                  </a:lnTo>
                  <a:lnTo>
                    <a:pt x="13" y="107"/>
                  </a:lnTo>
                  <a:lnTo>
                    <a:pt x="15" y="92"/>
                  </a:lnTo>
                  <a:lnTo>
                    <a:pt x="15" y="77"/>
                  </a:lnTo>
                  <a:lnTo>
                    <a:pt x="16" y="48"/>
                  </a:lnTo>
                  <a:lnTo>
                    <a:pt x="18" y="38"/>
                  </a:lnTo>
                  <a:lnTo>
                    <a:pt x="22" y="30"/>
                  </a:lnTo>
                  <a:lnTo>
                    <a:pt x="28" y="24"/>
                  </a:lnTo>
                  <a:lnTo>
                    <a:pt x="34" y="18"/>
                  </a:lnTo>
                  <a:lnTo>
                    <a:pt x="48" y="12"/>
                  </a:lnTo>
                  <a:lnTo>
                    <a:pt x="58" y="8"/>
                  </a:lnTo>
                  <a:lnTo>
                    <a:pt x="64" y="8"/>
                  </a:lnTo>
                  <a:lnTo>
                    <a:pt x="116" y="0"/>
                  </a:lnTo>
                  <a:lnTo>
                    <a:pt x="185" y="0"/>
                  </a:lnTo>
                  <a:lnTo>
                    <a:pt x="242" y="26"/>
                  </a:lnTo>
                  <a:lnTo>
                    <a:pt x="271" y="132"/>
                  </a:lnTo>
                  <a:close/>
                </a:path>
              </a:pathLst>
            </a:custGeom>
            <a:solidFill>
              <a:srgbClr val="FCD6A4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6" name="Freeform 79"/>
            <p:cNvSpPr>
              <a:spLocks/>
            </p:cNvSpPr>
            <p:nvPr/>
          </p:nvSpPr>
          <p:spPr bwMode="auto">
            <a:xfrm>
              <a:off x="431" y="2998"/>
              <a:ext cx="914" cy="1180"/>
            </a:xfrm>
            <a:custGeom>
              <a:avLst/>
              <a:gdLst>
                <a:gd name="T0" fmla="*/ 127 w 1829"/>
                <a:gd name="T1" fmla="*/ 18 h 2360"/>
                <a:gd name="T2" fmla="*/ 109 w 1829"/>
                <a:gd name="T3" fmla="*/ 37 h 2360"/>
                <a:gd name="T4" fmla="*/ 92 w 1829"/>
                <a:gd name="T5" fmla="*/ 66 h 2360"/>
                <a:gd name="T6" fmla="*/ 74 w 1829"/>
                <a:gd name="T7" fmla="*/ 82 h 2360"/>
                <a:gd name="T8" fmla="*/ 54 w 1829"/>
                <a:gd name="T9" fmla="*/ 95 h 2360"/>
                <a:gd name="T10" fmla="*/ 34 w 1829"/>
                <a:gd name="T11" fmla="*/ 112 h 2360"/>
                <a:gd name="T12" fmla="*/ 2 w 1829"/>
                <a:gd name="T13" fmla="*/ 152 h 2360"/>
                <a:gd name="T14" fmla="*/ 17 w 1829"/>
                <a:gd name="T15" fmla="*/ 158 h 2360"/>
                <a:gd name="T16" fmla="*/ 22 w 1829"/>
                <a:gd name="T17" fmla="*/ 171 h 2360"/>
                <a:gd name="T18" fmla="*/ 51 w 1829"/>
                <a:gd name="T19" fmla="*/ 147 h 2360"/>
                <a:gd name="T20" fmla="*/ 71 w 1829"/>
                <a:gd name="T21" fmla="*/ 132 h 2360"/>
                <a:gd name="T22" fmla="*/ 89 w 1829"/>
                <a:gd name="T23" fmla="*/ 186 h 2360"/>
                <a:gd name="T24" fmla="*/ 79 w 1829"/>
                <a:gd name="T25" fmla="*/ 247 h 2360"/>
                <a:gd name="T26" fmla="*/ 98 w 1829"/>
                <a:gd name="T27" fmla="*/ 258 h 2360"/>
                <a:gd name="T28" fmla="*/ 137 w 1829"/>
                <a:gd name="T29" fmla="*/ 252 h 2360"/>
                <a:gd name="T30" fmla="*/ 141 w 1829"/>
                <a:gd name="T31" fmla="*/ 287 h 2360"/>
                <a:gd name="T32" fmla="*/ 146 w 1829"/>
                <a:gd name="T33" fmla="*/ 346 h 2360"/>
                <a:gd name="T34" fmla="*/ 137 w 1829"/>
                <a:gd name="T35" fmla="*/ 373 h 2360"/>
                <a:gd name="T36" fmla="*/ 121 w 1829"/>
                <a:gd name="T37" fmla="*/ 424 h 2360"/>
                <a:gd name="T38" fmla="*/ 95 w 1829"/>
                <a:gd name="T39" fmla="*/ 506 h 2360"/>
                <a:gd name="T40" fmla="*/ 77 w 1829"/>
                <a:gd name="T41" fmla="*/ 567 h 2360"/>
                <a:gd name="T42" fmla="*/ 107 w 1829"/>
                <a:gd name="T43" fmla="*/ 578 h 2360"/>
                <a:gd name="T44" fmla="*/ 131 w 1829"/>
                <a:gd name="T45" fmla="*/ 590 h 2360"/>
                <a:gd name="T46" fmla="*/ 143 w 1829"/>
                <a:gd name="T47" fmla="*/ 575 h 2360"/>
                <a:gd name="T48" fmla="*/ 157 w 1829"/>
                <a:gd name="T49" fmla="*/ 525 h 2360"/>
                <a:gd name="T50" fmla="*/ 165 w 1829"/>
                <a:gd name="T51" fmla="*/ 476 h 2360"/>
                <a:gd name="T52" fmla="*/ 183 w 1829"/>
                <a:gd name="T53" fmla="*/ 433 h 2360"/>
                <a:gd name="T54" fmla="*/ 192 w 1829"/>
                <a:gd name="T55" fmla="*/ 399 h 2360"/>
                <a:gd name="T56" fmla="*/ 236 w 1829"/>
                <a:gd name="T57" fmla="*/ 446 h 2360"/>
                <a:gd name="T58" fmla="*/ 254 w 1829"/>
                <a:gd name="T59" fmla="*/ 446 h 2360"/>
                <a:gd name="T60" fmla="*/ 274 w 1829"/>
                <a:gd name="T61" fmla="*/ 414 h 2360"/>
                <a:gd name="T62" fmla="*/ 237 w 1829"/>
                <a:gd name="T63" fmla="*/ 370 h 2360"/>
                <a:gd name="T64" fmla="*/ 216 w 1829"/>
                <a:gd name="T65" fmla="*/ 339 h 2360"/>
                <a:gd name="T66" fmla="*/ 247 w 1829"/>
                <a:gd name="T67" fmla="*/ 280 h 2360"/>
                <a:gd name="T68" fmla="*/ 254 w 1829"/>
                <a:gd name="T69" fmla="*/ 316 h 2360"/>
                <a:gd name="T70" fmla="*/ 265 w 1829"/>
                <a:gd name="T71" fmla="*/ 311 h 2360"/>
                <a:gd name="T72" fmla="*/ 280 w 1829"/>
                <a:gd name="T73" fmla="*/ 282 h 2360"/>
                <a:gd name="T74" fmla="*/ 297 w 1829"/>
                <a:gd name="T75" fmla="*/ 248 h 2360"/>
                <a:gd name="T76" fmla="*/ 308 w 1829"/>
                <a:gd name="T77" fmla="*/ 178 h 2360"/>
                <a:gd name="T78" fmla="*/ 293 w 1829"/>
                <a:gd name="T79" fmla="*/ 127 h 2360"/>
                <a:gd name="T80" fmla="*/ 321 w 1829"/>
                <a:gd name="T81" fmla="*/ 122 h 2360"/>
                <a:gd name="T82" fmla="*/ 366 w 1829"/>
                <a:gd name="T83" fmla="*/ 141 h 2360"/>
                <a:gd name="T84" fmla="*/ 394 w 1829"/>
                <a:gd name="T85" fmla="*/ 148 h 2360"/>
                <a:gd name="T86" fmla="*/ 409 w 1829"/>
                <a:gd name="T87" fmla="*/ 149 h 2360"/>
                <a:gd name="T88" fmla="*/ 425 w 1829"/>
                <a:gd name="T89" fmla="*/ 132 h 2360"/>
                <a:gd name="T90" fmla="*/ 453 w 1829"/>
                <a:gd name="T91" fmla="*/ 139 h 2360"/>
                <a:gd name="T92" fmla="*/ 435 w 1829"/>
                <a:gd name="T93" fmla="*/ 117 h 2360"/>
                <a:gd name="T94" fmla="*/ 390 w 1829"/>
                <a:gd name="T95" fmla="*/ 90 h 2360"/>
                <a:gd name="T96" fmla="*/ 366 w 1829"/>
                <a:gd name="T97" fmla="*/ 78 h 2360"/>
                <a:gd name="T98" fmla="*/ 328 w 1829"/>
                <a:gd name="T99" fmla="*/ 67 h 2360"/>
                <a:gd name="T100" fmla="*/ 305 w 1829"/>
                <a:gd name="T101" fmla="*/ 55 h 2360"/>
                <a:gd name="T102" fmla="*/ 295 w 1829"/>
                <a:gd name="T103" fmla="*/ 43 h 2360"/>
                <a:gd name="T104" fmla="*/ 287 w 1829"/>
                <a:gd name="T105" fmla="*/ 23 h 2360"/>
                <a:gd name="T106" fmla="*/ 245 w 1829"/>
                <a:gd name="T107" fmla="*/ 13 h 2360"/>
                <a:gd name="T108" fmla="*/ 204 w 1829"/>
                <a:gd name="T109" fmla="*/ 58 h 2360"/>
                <a:gd name="T110" fmla="*/ 216 w 1829"/>
                <a:gd name="T111" fmla="*/ 163 h 2360"/>
                <a:gd name="T112" fmla="*/ 152 w 1829"/>
                <a:gd name="T113" fmla="*/ 196 h 2360"/>
                <a:gd name="T114" fmla="*/ 137 w 1829"/>
                <a:gd name="T115" fmla="*/ 94 h 2360"/>
                <a:gd name="T116" fmla="*/ 154 w 1829"/>
                <a:gd name="T117" fmla="*/ 44 h 236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829"/>
                <a:gd name="T178" fmla="*/ 0 h 2360"/>
                <a:gd name="T179" fmla="*/ 1829 w 1829"/>
                <a:gd name="T180" fmla="*/ 2360 h 236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829" h="2360">
                  <a:moveTo>
                    <a:pt x="627" y="57"/>
                  </a:moveTo>
                  <a:lnTo>
                    <a:pt x="627" y="57"/>
                  </a:lnTo>
                  <a:lnTo>
                    <a:pt x="606" y="58"/>
                  </a:lnTo>
                  <a:lnTo>
                    <a:pt x="576" y="60"/>
                  </a:lnTo>
                  <a:lnTo>
                    <a:pt x="552" y="60"/>
                  </a:lnTo>
                  <a:lnTo>
                    <a:pt x="539" y="60"/>
                  </a:lnTo>
                  <a:lnTo>
                    <a:pt x="528" y="63"/>
                  </a:lnTo>
                  <a:lnTo>
                    <a:pt x="509" y="70"/>
                  </a:lnTo>
                  <a:lnTo>
                    <a:pt x="495" y="78"/>
                  </a:lnTo>
                  <a:lnTo>
                    <a:pt x="482" y="85"/>
                  </a:lnTo>
                  <a:lnTo>
                    <a:pt x="467" y="94"/>
                  </a:lnTo>
                  <a:lnTo>
                    <a:pt x="455" y="106"/>
                  </a:lnTo>
                  <a:lnTo>
                    <a:pt x="450" y="112"/>
                  </a:lnTo>
                  <a:lnTo>
                    <a:pt x="446" y="118"/>
                  </a:lnTo>
                  <a:lnTo>
                    <a:pt x="441" y="126"/>
                  </a:lnTo>
                  <a:lnTo>
                    <a:pt x="440" y="132"/>
                  </a:lnTo>
                  <a:lnTo>
                    <a:pt x="436" y="147"/>
                  </a:lnTo>
                  <a:lnTo>
                    <a:pt x="431" y="161"/>
                  </a:lnTo>
                  <a:lnTo>
                    <a:pt x="418" y="193"/>
                  </a:lnTo>
                  <a:lnTo>
                    <a:pt x="407" y="218"/>
                  </a:lnTo>
                  <a:lnTo>
                    <a:pt x="401" y="233"/>
                  </a:lnTo>
                  <a:lnTo>
                    <a:pt x="401" y="238"/>
                  </a:lnTo>
                  <a:lnTo>
                    <a:pt x="398" y="242"/>
                  </a:lnTo>
                  <a:lnTo>
                    <a:pt x="392" y="248"/>
                  </a:lnTo>
                  <a:lnTo>
                    <a:pt x="383" y="256"/>
                  </a:lnTo>
                  <a:lnTo>
                    <a:pt x="371" y="263"/>
                  </a:lnTo>
                  <a:lnTo>
                    <a:pt x="355" y="274"/>
                  </a:lnTo>
                  <a:lnTo>
                    <a:pt x="335" y="289"/>
                  </a:lnTo>
                  <a:lnTo>
                    <a:pt x="319" y="304"/>
                  </a:lnTo>
                  <a:lnTo>
                    <a:pt x="313" y="310"/>
                  </a:lnTo>
                  <a:lnTo>
                    <a:pt x="310" y="314"/>
                  </a:lnTo>
                  <a:lnTo>
                    <a:pt x="310" y="319"/>
                  </a:lnTo>
                  <a:lnTo>
                    <a:pt x="307" y="322"/>
                  </a:lnTo>
                  <a:lnTo>
                    <a:pt x="299" y="331"/>
                  </a:lnTo>
                  <a:lnTo>
                    <a:pt x="290" y="337"/>
                  </a:lnTo>
                  <a:lnTo>
                    <a:pt x="286" y="338"/>
                  </a:lnTo>
                  <a:lnTo>
                    <a:pt x="281" y="338"/>
                  </a:lnTo>
                  <a:lnTo>
                    <a:pt x="277" y="340"/>
                  </a:lnTo>
                  <a:lnTo>
                    <a:pt x="274" y="341"/>
                  </a:lnTo>
                  <a:lnTo>
                    <a:pt x="266" y="346"/>
                  </a:lnTo>
                  <a:lnTo>
                    <a:pt x="259" y="353"/>
                  </a:lnTo>
                  <a:lnTo>
                    <a:pt x="219" y="383"/>
                  </a:lnTo>
                  <a:lnTo>
                    <a:pt x="198" y="401"/>
                  </a:lnTo>
                  <a:lnTo>
                    <a:pt x="189" y="407"/>
                  </a:lnTo>
                  <a:lnTo>
                    <a:pt x="183" y="410"/>
                  </a:lnTo>
                  <a:lnTo>
                    <a:pt x="177" y="413"/>
                  </a:lnTo>
                  <a:lnTo>
                    <a:pt x="168" y="420"/>
                  </a:lnTo>
                  <a:lnTo>
                    <a:pt x="148" y="440"/>
                  </a:lnTo>
                  <a:lnTo>
                    <a:pt x="138" y="450"/>
                  </a:lnTo>
                  <a:lnTo>
                    <a:pt x="126" y="459"/>
                  </a:lnTo>
                  <a:lnTo>
                    <a:pt x="114" y="468"/>
                  </a:lnTo>
                  <a:lnTo>
                    <a:pt x="103" y="479"/>
                  </a:lnTo>
                  <a:lnTo>
                    <a:pt x="69" y="521"/>
                  </a:lnTo>
                  <a:lnTo>
                    <a:pt x="36" y="561"/>
                  </a:lnTo>
                  <a:lnTo>
                    <a:pt x="0" y="614"/>
                  </a:lnTo>
                  <a:lnTo>
                    <a:pt x="8" y="609"/>
                  </a:lnTo>
                  <a:lnTo>
                    <a:pt x="15" y="608"/>
                  </a:lnTo>
                  <a:lnTo>
                    <a:pt x="24" y="606"/>
                  </a:lnTo>
                  <a:lnTo>
                    <a:pt x="36" y="606"/>
                  </a:lnTo>
                  <a:lnTo>
                    <a:pt x="40" y="608"/>
                  </a:lnTo>
                  <a:lnTo>
                    <a:pt x="46" y="611"/>
                  </a:lnTo>
                  <a:lnTo>
                    <a:pt x="52" y="614"/>
                  </a:lnTo>
                  <a:lnTo>
                    <a:pt x="58" y="618"/>
                  </a:lnTo>
                  <a:lnTo>
                    <a:pt x="64" y="624"/>
                  </a:lnTo>
                  <a:lnTo>
                    <a:pt x="69" y="632"/>
                  </a:lnTo>
                  <a:lnTo>
                    <a:pt x="73" y="641"/>
                  </a:lnTo>
                  <a:lnTo>
                    <a:pt x="76" y="648"/>
                  </a:lnTo>
                  <a:lnTo>
                    <a:pt x="81" y="661"/>
                  </a:lnTo>
                  <a:lnTo>
                    <a:pt x="81" y="673"/>
                  </a:lnTo>
                  <a:lnTo>
                    <a:pt x="81" y="682"/>
                  </a:lnTo>
                  <a:lnTo>
                    <a:pt x="79" y="688"/>
                  </a:lnTo>
                  <a:lnTo>
                    <a:pt x="79" y="691"/>
                  </a:lnTo>
                  <a:lnTo>
                    <a:pt x="82" y="690"/>
                  </a:lnTo>
                  <a:lnTo>
                    <a:pt x="90" y="685"/>
                  </a:lnTo>
                  <a:lnTo>
                    <a:pt x="100" y="676"/>
                  </a:lnTo>
                  <a:lnTo>
                    <a:pt x="111" y="666"/>
                  </a:lnTo>
                  <a:lnTo>
                    <a:pt x="132" y="642"/>
                  </a:lnTo>
                  <a:lnTo>
                    <a:pt x="151" y="621"/>
                  </a:lnTo>
                  <a:lnTo>
                    <a:pt x="159" y="615"/>
                  </a:lnTo>
                  <a:lnTo>
                    <a:pt x="165" y="614"/>
                  </a:lnTo>
                  <a:lnTo>
                    <a:pt x="171" y="611"/>
                  </a:lnTo>
                  <a:lnTo>
                    <a:pt x="181" y="605"/>
                  </a:lnTo>
                  <a:lnTo>
                    <a:pt x="205" y="585"/>
                  </a:lnTo>
                  <a:lnTo>
                    <a:pt x="229" y="564"/>
                  </a:lnTo>
                  <a:lnTo>
                    <a:pt x="244" y="551"/>
                  </a:lnTo>
                  <a:lnTo>
                    <a:pt x="248" y="545"/>
                  </a:lnTo>
                  <a:lnTo>
                    <a:pt x="254" y="539"/>
                  </a:lnTo>
                  <a:lnTo>
                    <a:pt x="262" y="534"/>
                  </a:lnTo>
                  <a:lnTo>
                    <a:pt x="272" y="531"/>
                  </a:lnTo>
                  <a:lnTo>
                    <a:pt x="280" y="530"/>
                  </a:lnTo>
                  <a:lnTo>
                    <a:pt x="287" y="527"/>
                  </a:lnTo>
                  <a:lnTo>
                    <a:pt x="304" y="516"/>
                  </a:lnTo>
                  <a:lnTo>
                    <a:pt x="317" y="506"/>
                  </a:lnTo>
                  <a:lnTo>
                    <a:pt x="323" y="503"/>
                  </a:lnTo>
                  <a:lnTo>
                    <a:pt x="328" y="501"/>
                  </a:lnTo>
                  <a:lnTo>
                    <a:pt x="383" y="489"/>
                  </a:lnTo>
                  <a:lnTo>
                    <a:pt x="373" y="603"/>
                  </a:lnTo>
                  <a:lnTo>
                    <a:pt x="362" y="699"/>
                  </a:lnTo>
                  <a:lnTo>
                    <a:pt x="358" y="744"/>
                  </a:lnTo>
                  <a:lnTo>
                    <a:pt x="352" y="781"/>
                  </a:lnTo>
                  <a:lnTo>
                    <a:pt x="343" y="837"/>
                  </a:lnTo>
                  <a:lnTo>
                    <a:pt x="334" y="879"/>
                  </a:lnTo>
                  <a:lnTo>
                    <a:pt x="320" y="940"/>
                  </a:lnTo>
                  <a:lnTo>
                    <a:pt x="319" y="955"/>
                  </a:lnTo>
                  <a:lnTo>
                    <a:pt x="317" y="968"/>
                  </a:lnTo>
                  <a:lnTo>
                    <a:pt x="317" y="979"/>
                  </a:lnTo>
                  <a:lnTo>
                    <a:pt x="317" y="988"/>
                  </a:lnTo>
                  <a:lnTo>
                    <a:pt x="320" y="995"/>
                  </a:lnTo>
                  <a:lnTo>
                    <a:pt x="322" y="1003"/>
                  </a:lnTo>
                  <a:lnTo>
                    <a:pt x="326" y="1007"/>
                  </a:lnTo>
                  <a:lnTo>
                    <a:pt x="331" y="1010"/>
                  </a:lnTo>
                  <a:lnTo>
                    <a:pt x="341" y="1016"/>
                  </a:lnTo>
                  <a:lnTo>
                    <a:pt x="352" y="1022"/>
                  </a:lnTo>
                  <a:lnTo>
                    <a:pt x="368" y="1027"/>
                  </a:lnTo>
                  <a:lnTo>
                    <a:pt x="392" y="1031"/>
                  </a:lnTo>
                  <a:lnTo>
                    <a:pt x="407" y="1036"/>
                  </a:lnTo>
                  <a:lnTo>
                    <a:pt x="425" y="1042"/>
                  </a:lnTo>
                  <a:lnTo>
                    <a:pt x="461" y="1055"/>
                  </a:lnTo>
                  <a:lnTo>
                    <a:pt x="503" y="1073"/>
                  </a:lnTo>
                  <a:lnTo>
                    <a:pt x="506" y="1003"/>
                  </a:lnTo>
                  <a:lnTo>
                    <a:pt x="513" y="1004"/>
                  </a:lnTo>
                  <a:lnTo>
                    <a:pt x="536" y="1007"/>
                  </a:lnTo>
                  <a:lnTo>
                    <a:pt x="548" y="1010"/>
                  </a:lnTo>
                  <a:lnTo>
                    <a:pt x="552" y="1012"/>
                  </a:lnTo>
                  <a:lnTo>
                    <a:pt x="555" y="1015"/>
                  </a:lnTo>
                  <a:lnTo>
                    <a:pt x="557" y="1018"/>
                  </a:lnTo>
                  <a:lnTo>
                    <a:pt x="558" y="1022"/>
                  </a:lnTo>
                  <a:lnTo>
                    <a:pt x="558" y="1031"/>
                  </a:lnTo>
                  <a:lnTo>
                    <a:pt x="560" y="1049"/>
                  </a:lnTo>
                  <a:lnTo>
                    <a:pt x="563" y="1076"/>
                  </a:lnTo>
                  <a:lnTo>
                    <a:pt x="566" y="1111"/>
                  </a:lnTo>
                  <a:lnTo>
                    <a:pt x="567" y="1146"/>
                  </a:lnTo>
                  <a:lnTo>
                    <a:pt x="569" y="1170"/>
                  </a:lnTo>
                  <a:lnTo>
                    <a:pt x="575" y="1199"/>
                  </a:lnTo>
                  <a:lnTo>
                    <a:pt x="588" y="1265"/>
                  </a:lnTo>
                  <a:lnTo>
                    <a:pt x="602" y="1323"/>
                  </a:lnTo>
                  <a:lnTo>
                    <a:pt x="606" y="1352"/>
                  </a:lnTo>
                  <a:lnTo>
                    <a:pt x="605" y="1358"/>
                  </a:lnTo>
                  <a:lnTo>
                    <a:pt x="600" y="1365"/>
                  </a:lnTo>
                  <a:lnTo>
                    <a:pt x="587" y="1387"/>
                  </a:lnTo>
                  <a:lnTo>
                    <a:pt x="572" y="1410"/>
                  </a:lnTo>
                  <a:lnTo>
                    <a:pt x="566" y="1419"/>
                  </a:lnTo>
                  <a:lnTo>
                    <a:pt x="564" y="1426"/>
                  </a:lnTo>
                  <a:lnTo>
                    <a:pt x="563" y="1456"/>
                  </a:lnTo>
                  <a:lnTo>
                    <a:pt x="561" y="1471"/>
                  </a:lnTo>
                  <a:lnTo>
                    <a:pt x="560" y="1477"/>
                  </a:lnTo>
                  <a:lnTo>
                    <a:pt x="558" y="1482"/>
                  </a:lnTo>
                  <a:lnTo>
                    <a:pt x="548" y="1495"/>
                  </a:lnTo>
                  <a:lnTo>
                    <a:pt x="530" y="1521"/>
                  </a:lnTo>
                  <a:lnTo>
                    <a:pt x="519" y="1537"/>
                  </a:lnTo>
                  <a:lnTo>
                    <a:pt x="512" y="1552"/>
                  </a:lnTo>
                  <a:lnTo>
                    <a:pt x="506" y="1567"/>
                  </a:lnTo>
                  <a:lnTo>
                    <a:pt x="504" y="1575"/>
                  </a:lnTo>
                  <a:lnTo>
                    <a:pt x="503" y="1582"/>
                  </a:lnTo>
                  <a:lnTo>
                    <a:pt x="501" y="1600"/>
                  </a:lnTo>
                  <a:lnTo>
                    <a:pt x="498" y="1627"/>
                  </a:lnTo>
                  <a:lnTo>
                    <a:pt x="485" y="1696"/>
                  </a:lnTo>
                  <a:lnTo>
                    <a:pt x="470" y="1768"/>
                  </a:lnTo>
                  <a:lnTo>
                    <a:pt x="456" y="1819"/>
                  </a:lnTo>
                  <a:lnTo>
                    <a:pt x="449" y="1840"/>
                  </a:lnTo>
                  <a:lnTo>
                    <a:pt x="440" y="1866"/>
                  </a:lnTo>
                  <a:lnTo>
                    <a:pt x="415" y="1931"/>
                  </a:lnTo>
                  <a:lnTo>
                    <a:pt x="391" y="1989"/>
                  </a:lnTo>
                  <a:lnTo>
                    <a:pt x="383" y="2012"/>
                  </a:lnTo>
                  <a:lnTo>
                    <a:pt x="382" y="2027"/>
                  </a:lnTo>
                  <a:lnTo>
                    <a:pt x="380" y="2033"/>
                  </a:lnTo>
                  <a:lnTo>
                    <a:pt x="377" y="2042"/>
                  </a:lnTo>
                  <a:lnTo>
                    <a:pt x="370" y="2070"/>
                  </a:lnTo>
                  <a:lnTo>
                    <a:pt x="343" y="2145"/>
                  </a:lnTo>
                  <a:lnTo>
                    <a:pt x="317" y="2220"/>
                  </a:lnTo>
                  <a:lnTo>
                    <a:pt x="310" y="2248"/>
                  </a:lnTo>
                  <a:lnTo>
                    <a:pt x="307" y="2257"/>
                  </a:lnTo>
                  <a:lnTo>
                    <a:pt x="307" y="2265"/>
                  </a:lnTo>
                  <a:lnTo>
                    <a:pt x="308" y="2268"/>
                  </a:lnTo>
                  <a:lnTo>
                    <a:pt x="311" y="2272"/>
                  </a:lnTo>
                  <a:lnTo>
                    <a:pt x="316" y="2277"/>
                  </a:lnTo>
                  <a:lnTo>
                    <a:pt x="320" y="2280"/>
                  </a:lnTo>
                  <a:lnTo>
                    <a:pt x="334" y="2286"/>
                  </a:lnTo>
                  <a:lnTo>
                    <a:pt x="350" y="2290"/>
                  </a:lnTo>
                  <a:lnTo>
                    <a:pt x="386" y="2299"/>
                  </a:lnTo>
                  <a:lnTo>
                    <a:pt x="403" y="2302"/>
                  </a:lnTo>
                  <a:lnTo>
                    <a:pt x="418" y="2307"/>
                  </a:lnTo>
                  <a:lnTo>
                    <a:pt x="431" y="2311"/>
                  </a:lnTo>
                  <a:lnTo>
                    <a:pt x="443" y="2314"/>
                  </a:lnTo>
                  <a:lnTo>
                    <a:pt x="467" y="2317"/>
                  </a:lnTo>
                  <a:lnTo>
                    <a:pt x="486" y="2320"/>
                  </a:lnTo>
                  <a:lnTo>
                    <a:pt x="494" y="2322"/>
                  </a:lnTo>
                  <a:lnTo>
                    <a:pt x="498" y="2326"/>
                  </a:lnTo>
                  <a:lnTo>
                    <a:pt x="506" y="2336"/>
                  </a:lnTo>
                  <a:lnTo>
                    <a:pt x="513" y="2348"/>
                  </a:lnTo>
                  <a:lnTo>
                    <a:pt x="519" y="2353"/>
                  </a:lnTo>
                  <a:lnTo>
                    <a:pt x="524" y="2357"/>
                  </a:lnTo>
                  <a:lnTo>
                    <a:pt x="530" y="2359"/>
                  </a:lnTo>
                  <a:lnTo>
                    <a:pt x="536" y="2360"/>
                  </a:lnTo>
                  <a:lnTo>
                    <a:pt x="542" y="2360"/>
                  </a:lnTo>
                  <a:lnTo>
                    <a:pt x="548" y="2357"/>
                  </a:lnTo>
                  <a:lnTo>
                    <a:pt x="554" y="2353"/>
                  </a:lnTo>
                  <a:lnTo>
                    <a:pt x="560" y="2345"/>
                  </a:lnTo>
                  <a:lnTo>
                    <a:pt x="564" y="2333"/>
                  </a:lnTo>
                  <a:lnTo>
                    <a:pt x="569" y="2319"/>
                  </a:lnTo>
                  <a:lnTo>
                    <a:pt x="573" y="2298"/>
                  </a:lnTo>
                  <a:lnTo>
                    <a:pt x="578" y="2272"/>
                  </a:lnTo>
                  <a:lnTo>
                    <a:pt x="585" y="2224"/>
                  </a:lnTo>
                  <a:lnTo>
                    <a:pt x="594" y="2188"/>
                  </a:lnTo>
                  <a:lnTo>
                    <a:pt x="602" y="2166"/>
                  </a:lnTo>
                  <a:lnTo>
                    <a:pt x="609" y="2154"/>
                  </a:lnTo>
                  <a:lnTo>
                    <a:pt x="615" y="2139"/>
                  </a:lnTo>
                  <a:lnTo>
                    <a:pt x="626" y="2113"/>
                  </a:lnTo>
                  <a:lnTo>
                    <a:pt x="629" y="2097"/>
                  </a:lnTo>
                  <a:lnTo>
                    <a:pt x="633" y="2081"/>
                  </a:lnTo>
                  <a:lnTo>
                    <a:pt x="635" y="2063"/>
                  </a:lnTo>
                  <a:lnTo>
                    <a:pt x="636" y="2043"/>
                  </a:lnTo>
                  <a:lnTo>
                    <a:pt x="638" y="2010"/>
                  </a:lnTo>
                  <a:lnTo>
                    <a:pt x="639" y="1995"/>
                  </a:lnTo>
                  <a:lnTo>
                    <a:pt x="641" y="1980"/>
                  </a:lnTo>
                  <a:lnTo>
                    <a:pt x="645" y="1964"/>
                  </a:lnTo>
                  <a:lnTo>
                    <a:pt x="650" y="1947"/>
                  </a:lnTo>
                  <a:lnTo>
                    <a:pt x="663" y="1905"/>
                  </a:lnTo>
                  <a:lnTo>
                    <a:pt x="673" y="1881"/>
                  </a:lnTo>
                  <a:lnTo>
                    <a:pt x="684" y="1857"/>
                  </a:lnTo>
                  <a:lnTo>
                    <a:pt x="705" y="1814"/>
                  </a:lnTo>
                  <a:lnTo>
                    <a:pt x="723" y="1778"/>
                  </a:lnTo>
                  <a:lnTo>
                    <a:pt x="727" y="1765"/>
                  </a:lnTo>
                  <a:lnTo>
                    <a:pt x="729" y="1756"/>
                  </a:lnTo>
                  <a:lnTo>
                    <a:pt x="730" y="1747"/>
                  </a:lnTo>
                  <a:lnTo>
                    <a:pt x="732" y="1733"/>
                  </a:lnTo>
                  <a:lnTo>
                    <a:pt x="739" y="1702"/>
                  </a:lnTo>
                  <a:lnTo>
                    <a:pt x="745" y="1670"/>
                  </a:lnTo>
                  <a:lnTo>
                    <a:pt x="747" y="1657"/>
                  </a:lnTo>
                  <a:lnTo>
                    <a:pt x="748" y="1646"/>
                  </a:lnTo>
                  <a:lnTo>
                    <a:pt x="750" y="1639"/>
                  </a:lnTo>
                  <a:lnTo>
                    <a:pt x="751" y="1630"/>
                  </a:lnTo>
                  <a:lnTo>
                    <a:pt x="759" y="1613"/>
                  </a:lnTo>
                  <a:lnTo>
                    <a:pt x="768" y="1602"/>
                  </a:lnTo>
                  <a:lnTo>
                    <a:pt x="771" y="1597"/>
                  </a:lnTo>
                  <a:lnTo>
                    <a:pt x="796" y="1622"/>
                  </a:lnTo>
                  <a:lnTo>
                    <a:pt x="819" y="1645"/>
                  </a:lnTo>
                  <a:lnTo>
                    <a:pt x="840" y="1666"/>
                  </a:lnTo>
                  <a:lnTo>
                    <a:pt x="864" y="1694"/>
                  </a:lnTo>
                  <a:lnTo>
                    <a:pt x="898" y="1733"/>
                  </a:lnTo>
                  <a:lnTo>
                    <a:pt x="916" y="1753"/>
                  </a:lnTo>
                  <a:lnTo>
                    <a:pt x="932" y="1769"/>
                  </a:lnTo>
                  <a:lnTo>
                    <a:pt x="947" y="1784"/>
                  </a:lnTo>
                  <a:lnTo>
                    <a:pt x="961" y="1792"/>
                  </a:lnTo>
                  <a:lnTo>
                    <a:pt x="970" y="1796"/>
                  </a:lnTo>
                  <a:lnTo>
                    <a:pt x="979" y="1798"/>
                  </a:lnTo>
                  <a:lnTo>
                    <a:pt x="986" y="1799"/>
                  </a:lnTo>
                  <a:lnTo>
                    <a:pt x="994" y="1798"/>
                  </a:lnTo>
                  <a:lnTo>
                    <a:pt x="1000" y="1796"/>
                  </a:lnTo>
                  <a:lnTo>
                    <a:pt x="1006" y="1793"/>
                  </a:lnTo>
                  <a:lnTo>
                    <a:pt x="1018" y="1787"/>
                  </a:lnTo>
                  <a:lnTo>
                    <a:pt x="1028" y="1780"/>
                  </a:lnTo>
                  <a:lnTo>
                    <a:pt x="1036" y="1775"/>
                  </a:lnTo>
                  <a:lnTo>
                    <a:pt x="1043" y="1769"/>
                  </a:lnTo>
                  <a:lnTo>
                    <a:pt x="1051" y="1762"/>
                  </a:lnTo>
                  <a:lnTo>
                    <a:pt x="1058" y="1751"/>
                  </a:lnTo>
                  <a:lnTo>
                    <a:pt x="1066" y="1738"/>
                  </a:lnTo>
                  <a:lnTo>
                    <a:pt x="1075" y="1720"/>
                  </a:lnTo>
                  <a:lnTo>
                    <a:pt x="1088" y="1684"/>
                  </a:lnTo>
                  <a:lnTo>
                    <a:pt x="1097" y="1657"/>
                  </a:lnTo>
                  <a:lnTo>
                    <a:pt x="1100" y="1646"/>
                  </a:lnTo>
                  <a:lnTo>
                    <a:pt x="1100" y="1637"/>
                  </a:lnTo>
                  <a:lnTo>
                    <a:pt x="1098" y="1630"/>
                  </a:lnTo>
                  <a:lnTo>
                    <a:pt x="1094" y="1622"/>
                  </a:lnTo>
                  <a:lnTo>
                    <a:pt x="1049" y="1573"/>
                  </a:lnTo>
                  <a:lnTo>
                    <a:pt x="1021" y="1543"/>
                  </a:lnTo>
                  <a:lnTo>
                    <a:pt x="998" y="1521"/>
                  </a:lnTo>
                  <a:lnTo>
                    <a:pt x="949" y="1482"/>
                  </a:lnTo>
                  <a:lnTo>
                    <a:pt x="922" y="1458"/>
                  </a:lnTo>
                  <a:lnTo>
                    <a:pt x="899" y="1435"/>
                  </a:lnTo>
                  <a:lnTo>
                    <a:pt x="890" y="1425"/>
                  </a:lnTo>
                  <a:lnTo>
                    <a:pt x="881" y="1416"/>
                  </a:lnTo>
                  <a:lnTo>
                    <a:pt x="864" y="1404"/>
                  </a:lnTo>
                  <a:lnTo>
                    <a:pt x="853" y="1398"/>
                  </a:lnTo>
                  <a:lnTo>
                    <a:pt x="849" y="1395"/>
                  </a:lnTo>
                  <a:lnTo>
                    <a:pt x="864" y="1359"/>
                  </a:lnTo>
                  <a:lnTo>
                    <a:pt x="878" y="1329"/>
                  </a:lnTo>
                  <a:lnTo>
                    <a:pt x="889" y="1305"/>
                  </a:lnTo>
                  <a:lnTo>
                    <a:pt x="899" y="1284"/>
                  </a:lnTo>
                  <a:lnTo>
                    <a:pt x="911" y="1254"/>
                  </a:lnTo>
                  <a:lnTo>
                    <a:pt x="923" y="1226"/>
                  </a:lnTo>
                  <a:lnTo>
                    <a:pt x="934" y="1202"/>
                  </a:lnTo>
                  <a:lnTo>
                    <a:pt x="967" y="1149"/>
                  </a:lnTo>
                  <a:lnTo>
                    <a:pt x="989" y="1117"/>
                  </a:lnTo>
                  <a:lnTo>
                    <a:pt x="994" y="1124"/>
                  </a:lnTo>
                  <a:lnTo>
                    <a:pt x="1004" y="1145"/>
                  </a:lnTo>
                  <a:lnTo>
                    <a:pt x="1016" y="1170"/>
                  </a:lnTo>
                  <a:lnTo>
                    <a:pt x="1019" y="1182"/>
                  </a:lnTo>
                  <a:lnTo>
                    <a:pt x="1021" y="1191"/>
                  </a:lnTo>
                  <a:lnTo>
                    <a:pt x="1019" y="1218"/>
                  </a:lnTo>
                  <a:lnTo>
                    <a:pt x="1016" y="1251"/>
                  </a:lnTo>
                  <a:lnTo>
                    <a:pt x="1016" y="1266"/>
                  </a:lnTo>
                  <a:lnTo>
                    <a:pt x="1016" y="1280"/>
                  </a:lnTo>
                  <a:lnTo>
                    <a:pt x="1019" y="1287"/>
                  </a:lnTo>
                  <a:lnTo>
                    <a:pt x="1021" y="1290"/>
                  </a:lnTo>
                  <a:lnTo>
                    <a:pt x="1024" y="1290"/>
                  </a:lnTo>
                  <a:lnTo>
                    <a:pt x="1027" y="1289"/>
                  </a:lnTo>
                  <a:lnTo>
                    <a:pt x="1031" y="1286"/>
                  </a:lnTo>
                  <a:lnTo>
                    <a:pt x="1040" y="1277"/>
                  </a:lnTo>
                  <a:lnTo>
                    <a:pt x="1049" y="1262"/>
                  </a:lnTo>
                  <a:lnTo>
                    <a:pt x="1060" y="1245"/>
                  </a:lnTo>
                  <a:lnTo>
                    <a:pt x="1078" y="1208"/>
                  </a:lnTo>
                  <a:lnTo>
                    <a:pt x="1085" y="1191"/>
                  </a:lnTo>
                  <a:lnTo>
                    <a:pt x="1089" y="1178"/>
                  </a:lnTo>
                  <a:lnTo>
                    <a:pt x="1095" y="1157"/>
                  </a:lnTo>
                  <a:lnTo>
                    <a:pt x="1104" y="1140"/>
                  </a:lnTo>
                  <a:lnTo>
                    <a:pt x="1107" y="1134"/>
                  </a:lnTo>
                  <a:lnTo>
                    <a:pt x="1112" y="1130"/>
                  </a:lnTo>
                  <a:lnTo>
                    <a:pt x="1116" y="1127"/>
                  </a:lnTo>
                  <a:lnTo>
                    <a:pt x="1122" y="1127"/>
                  </a:lnTo>
                  <a:lnTo>
                    <a:pt x="1133" y="1125"/>
                  </a:lnTo>
                  <a:lnTo>
                    <a:pt x="1137" y="1125"/>
                  </a:lnTo>
                  <a:lnTo>
                    <a:pt x="1142" y="1123"/>
                  </a:lnTo>
                  <a:lnTo>
                    <a:pt x="1146" y="1120"/>
                  </a:lnTo>
                  <a:lnTo>
                    <a:pt x="1151" y="1115"/>
                  </a:lnTo>
                  <a:lnTo>
                    <a:pt x="1155" y="1108"/>
                  </a:lnTo>
                  <a:lnTo>
                    <a:pt x="1158" y="1099"/>
                  </a:lnTo>
                  <a:lnTo>
                    <a:pt x="1191" y="994"/>
                  </a:lnTo>
                  <a:lnTo>
                    <a:pt x="1209" y="929"/>
                  </a:lnTo>
                  <a:lnTo>
                    <a:pt x="1215" y="904"/>
                  </a:lnTo>
                  <a:lnTo>
                    <a:pt x="1218" y="889"/>
                  </a:lnTo>
                  <a:lnTo>
                    <a:pt x="1223" y="853"/>
                  </a:lnTo>
                  <a:lnTo>
                    <a:pt x="1230" y="799"/>
                  </a:lnTo>
                  <a:lnTo>
                    <a:pt x="1233" y="771"/>
                  </a:lnTo>
                  <a:lnTo>
                    <a:pt x="1235" y="744"/>
                  </a:lnTo>
                  <a:lnTo>
                    <a:pt x="1235" y="723"/>
                  </a:lnTo>
                  <a:lnTo>
                    <a:pt x="1233" y="714"/>
                  </a:lnTo>
                  <a:lnTo>
                    <a:pt x="1230" y="708"/>
                  </a:lnTo>
                  <a:lnTo>
                    <a:pt x="1215" y="675"/>
                  </a:lnTo>
                  <a:lnTo>
                    <a:pt x="1196" y="629"/>
                  </a:lnTo>
                  <a:lnTo>
                    <a:pt x="1185" y="605"/>
                  </a:lnTo>
                  <a:lnTo>
                    <a:pt x="1178" y="581"/>
                  </a:lnTo>
                  <a:lnTo>
                    <a:pt x="1172" y="561"/>
                  </a:lnTo>
                  <a:lnTo>
                    <a:pt x="1170" y="543"/>
                  </a:lnTo>
                  <a:lnTo>
                    <a:pt x="1172" y="510"/>
                  </a:lnTo>
                  <a:lnTo>
                    <a:pt x="1173" y="471"/>
                  </a:lnTo>
                  <a:lnTo>
                    <a:pt x="1175" y="426"/>
                  </a:lnTo>
                  <a:lnTo>
                    <a:pt x="1199" y="441"/>
                  </a:lnTo>
                  <a:lnTo>
                    <a:pt x="1221" y="453"/>
                  </a:lnTo>
                  <a:lnTo>
                    <a:pt x="1242" y="462"/>
                  </a:lnTo>
                  <a:lnTo>
                    <a:pt x="1259" y="471"/>
                  </a:lnTo>
                  <a:lnTo>
                    <a:pt x="1272" y="479"/>
                  </a:lnTo>
                  <a:lnTo>
                    <a:pt x="1286" y="488"/>
                  </a:lnTo>
                  <a:lnTo>
                    <a:pt x="1305" y="495"/>
                  </a:lnTo>
                  <a:lnTo>
                    <a:pt x="1338" y="509"/>
                  </a:lnTo>
                  <a:lnTo>
                    <a:pt x="1371" y="524"/>
                  </a:lnTo>
                  <a:lnTo>
                    <a:pt x="1393" y="534"/>
                  </a:lnTo>
                  <a:lnTo>
                    <a:pt x="1419" y="548"/>
                  </a:lnTo>
                  <a:lnTo>
                    <a:pt x="1434" y="554"/>
                  </a:lnTo>
                  <a:lnTo>
                    <a:pt x="1449" y="558"/>
                  </a:lnTo>
                  <a:lnTo>
                    <a:pt x="1464" y="563"/>
                  </a:lnTo>
                  <a:lnTo>
                    <a:pt x="1479" y="564"/>
                  </a:lnTo>
                  <a:lnTo>
                    <a:pt x="1503" y="567"/>
                  </a:lnTo>
                  <a:lnTo>
                    <a:pt x="1517" y="570"/>
                  </a:lnTo>
                  <a:lnTo>
                    <a:pt x="1528" y="572"/>
                  </a:lnTo>
                  <a:lnTo>
                    <a:pt x="1538" y="573"/>
                  </a:lnTo>
                  <a:lnTo>
                    <a:pt x="1547" y="575"/>
                  </a:lnTo>
                  <a:lnTo>
                    <a:pt x="1556" y="579"/>
                  </a:lnTo>
                  <a:lnTo>
                    <a:pt x="1576" y="591"/>
                  </a:lnTo>
                  <a:lnTo>
                    <a:pt x="1594" y="603"/>
                  </a:lnTo>
                  <a:lnTo>
                    <a:pt x="1601" y="608"/>
                  </a:lnTo>
                  <a:lnTo>
                    <a:pt x="1606" y="609"/>
                  </a:lnTo>
                  <a:lnTo>
                    <a:pt x="1615" y="612"/>
                  </a:lnTo>
                  <a:lnTo>
                    <a:pt x="1624" y="617"/>
                  </a:lnTo>
                  <a:lnTo>
                    <a:pt x="1633" y="621"/>
                  </a:lnTo>
                  <a:lnTo>
                    <a:pt x="1633" y="615"/>
                  </a:lnTo>
                  <a:lnTo>
                    <a:pt x="1637" y="599"/>
                  </a:lnTo>
                  <a:lnTo>
                    <a:pt x="1640" y="588"/>
                  </a:lnTo>
                  <a:lnTo>
                    <a:pt x="1646" y="579"/>
                  </a:lnTo>
                  <a:lnTo>
                    <a:pt x="1654" y="569"/>
                  </a:lnTo>
                  <a:lnTo>
                    <a:pt x="1663" y="561"/>
                  </a:lnTo>
                  <a:lnTo>
                    <a:pt x="1673" y="554"/>
                  </a:lnTo>
                  <a:lnTo>
                    <a:pt x="1681" y="548"/>
                  </a:lnTo>
                  <a:lnTo>
                    <a:pt x="1693" y="536"/>
                  </a:lnTo>
                  <a:lnTo>
                    <a:pt x="1697" y="531"/>
                  </a:lnTo>
                  <a:lnTo>
                    <a:pt x="1703" y="528"/>
                  </a:lnTo>
                  <a:lnTo>
                    <a:pt x="1711" y="525"/>
                  </a:lnTo>
                  <a:lnTo>
                    <a:pt x="1720" y="525"/>
                  </a:lnTo>
                  <a:lnTo>
                    <a:pt x="1760" y="524"/>
                  </a:lnTo>
                  <a:lnTo>
                    <a:pt x="1776" y="525"/>
                  </a:lnTo>
                  <a:lnTo>
                    <a:pt x="1784" y="527"/>
                  </a:lnTo>
                  <a:lnTo>
                    <a:pt x="1788" y="530"/>
                  </a:lnTo>
                  <a:lnTo>
                    <a:pt x="1800" y="540"/>
                  </a:lnTo>
                  <a:lnTo>
                    <a:pt x="1814" y="554"/>
                  </a:lnTo>
                  <a:lnTo>
                    <a:pt x="1829" y="572"/>
                  </a:lnTo>
                  <a:lnTo>
                    <a:pt x="1826" y="564"/>
                  </a:lnTo>
                  <a:lnTo>
                    <a:pt x="1820" y="555"/>
                  </a:lnTo>
                  <a:lnTo>
                    <a:pt x="1812" y="543"/>
                  </a:lnTo>
                  <a:lnTo>
                    <a:pt x="1800" y="528"/>
                  </a:lnTo>
                  <a:lnTo>
                    <a:pt x="1785" y="510"/>
                  </a:lnTo>
                  <a:lnTo>
                    <a:pt x="1766" y="491"/>
                  </a:lnTo>
                  <a:lnTo>
                    <a:pt x="1740" y="470"/>
                  </a:lnTo>
                  <a:lnTo>
                    <a:pt x="1690" y="431"/>
                  </a:lnTo>
                  <a:lnTo>
                    <a:pt x="1648" y="400"/>
                  </a:lnTo>
                  <a:lnTo>
                    <a:pt x="1630" y="389"/>
                  </a:lnTo>
                  <a:lnTo>
                    <a:pt x="1615" y="382"/>
                  </a:lnTo>
                  <a:lnTo>
                    <a:pt x="1603" y="376"/>
                  </a:lnTo>
                  <a:lnTo>
                    <a:pt x="1594" y="373"/>
                  </a:lnTo>
                  <a:lnTo>
                    <a:pt x="1586" y="371"/>
                  </a:lnTo>
                  <a:lnTo>
                    <a:pt x="1579" y="368"/>
                  </a:lnTo>
                  <a:lnTo>
                    <a:pt x="1562" y="361"/>
                  </a:lnTo>
                  <a:lnTo>
                    <a:pt x="1546" y="352"/>
                  </a:lnTo>
                  <a:lnTo>
                    <a:pt x="1538" y="349"/>
                  </a:lnTo>
                  <a:lnTo>
                    <a:pt x="1531" y="347"/>
                  </a:lnTo>
                  <a:lnTo>
                    <a:pt x="1516" y="344"/>
                  </a:lnTo>
                  <a:lnTo>
                    <a:pt x="1500" y="338"/>
                  </a:lnTo>
                  <a:lnTo>
                    <a:pt x="1485" y="329"/>
                  </a:lnTo>
                  <a:lnTo>
                    <a:pt x="1470" y="319"/>
                  </a:lnTo>
                  <a:lnTo>
                    <a:pt x="1464" y="313"/>
                  </a:lnTo>
                  <a:lnTo>
                    <a:pt x="1456" y="307"/>
                  </a:lnTo>
                  <a:lnTo>
                    <a:pt x="1440" y="299"/>
                  </a:lnTo>
                  <a:lnTo>
                    <a:pt x="1425" y="293"/>
                  </a:lnTo>
                  <a:lnTo>
                    <a:pt x="1408" y="292"/>
                  </a:lnTo>
                  <a:lnTo>
                    <a:pt x="1398" y="292"/>
                  </a:lnTo>
                  <a:lnTo>
                    <a:pt x="1386" y="289"/>
                  </a:lnTo>
                  <a:lnTo>
                    <a:pt x="1356" y="280"/>
                  </a:lnTo>
                  <a:lnTo>
                    <a:pt x="1326" y="269"/>
                  </a:lnTo>
                  <a:lnTo>
                    <a:pt x="1314" y="265"/>
                  </a:lnTo>
                  <a:lnTo>
                    <a:pt x="1306" y="259"/>
                  </a:lnTo>
                  <a:lnTo>
                    <a:pt x="1278" y="235"/>
                  </a:lnTo>
                  <a:lnTo>
                    <a:pt x="1269" y="227"/>
                  </a:lnTo>
                  <a:lnTo>
                    <a:pt x="1262" y="223"/>
                  </a:lnTo>
                  <a:lnTo>
                    <a:pt x="1254" y="220"/>
                  </a:lnTo>
                  <a:lnTo>
                    <a:pt x="1247" y="218"/>
                  </a:lnTo>
                  <a:lnTo>
                    <a:pt x="1232" y="220"/>
                  </a:lnTo>
                  <a:lnTo>
                    <a:pt x="1220" y="220"/>
                  </a:lnTo>
                  <a:lnTo>
                    <a:pt x="1215" y="220"/>
                  </a:lnTo>
                  <a:lnTo>
                    <a:pt x="1211" y="217"/>
                  </a:lnTo>
                  <a:lnTo>
                    <a:pt x="1208" y="212"/>
                  </a:lnTo>
                  <a:lnTo>
                    <a:pt x="1206" y="206"/>
                  </a:lnTo>
                  <a:lnTo>
                    <a:pt x="1205" y="199"/>
                  </a:lnTo>
                  <a:lnTo>
                    <a:pt x="1202" y="191"/>
                  </a:lnTo>
                  <a:lnTo>
                    <a:pt x="1197" y="187"/>
                  </a:lnTo>
                  <a:lnTo>
                    <a:pt x="1191" y="181"/>
                  </a:lnTo>
                  <a:lnTo>
                    <a:pt x="1181" y="172"/>
                  </a:lnTo>
                  <a:lnTo>
                    <a:pt x="1178" y="167"/>
                  </a:lnTo>
                  <a:lnTo>
                    <a:pt x="1175" y="163"/>
                  </a:lnTo>
                  <a:lnTo>
                    <a:pt x="1173" y="148"/>
                  </a:lnTo>
                  <a:lnTo>
                    <a:pt x="1169" y="129"/>
                  </a:lnTo>
                  <a:lnTo>
                    <a:pt x="1166" y="118"/>
                  </a:lnTo>
                  <a:lnTo>
                    <a:pt x="1161" y="108"/>
                  </a:lnTo>
                  <a:lnTo>
                    <a:pt x="1155" y="99"/>
                  </a:lnTo>
                  <a:lnTo>
                    <a:pt x="1149" y="93"/>
                  </a:lnTo>
                  <a:lnTo>
                    <a:pt x="1133" y="81"/>
                  </a:lnTo>
                  <a:lnTo>
                    <a:pt x="1122" y="75"/>
                  </a:lnTo>
                  <a:lnTo>
                    <a:pt x="1110" y="69"/>
                  </a:lnTo>
                  <a:lnTo>
                    <a:pt x="1098" y="64"/>
                  </a:lnTo>
                  <a:lnTo>
                    <a:pt x="1085" y="61"/>
                  </a:lnTo>
                  <a:lnTo>
                    <a:pt x="1072" y="58"/>
                  </a:lnTo>
                  <a:lnTo>
                    <a:pt x="1058" y="58"/>
                  </a:lnTo>
                  <a:lnTo>
                    <a:pt x="1024" y="57"/>
                  </a:lnTo>
                  <a:lnTo>
                    <a:pt x="980" y="55"/>
                  </a:lnTo>
                  <a:lnTo>
                    <a:pt x="923" y="52"/>
                  </a:lnTo>
                  <a:lnTo>
                    <a:pt x="883" y="51"/>
                  </a:lnTo>
                  <a:lnTo>
                    <a:pt x="820" y="0"/>
                  </a:lnTo>
                  <a:lnTo>
                    <a:pt x="820" y="97"/>
                  </a:lnTo>
                  <a:lnTo>
                    <a:pt x="819" y="169"/>
                  </a:lnTo>
                  <a:lnTo>
                    <a:pt x="817" y="235"/>
                  </a:lnTo>
                  <a:lnTo>
                    <a:pt x="817" y="274"/>
                  </a:lnTo>
                  <a:lnTo>
                    <a:pt x="819" y="338"/>
                  </a:lnTo>
                  <a:lnTo>
                    <a:pt x="822" y="405"/>
                  </a:lnTo>
                  <a:lnTo>
                    <a:pt x="825" y="432"/>
                  </a:lnTo>
                  <a:lnTo>
                    <a:pt x="828" y="450"/>
                  </a:lnTo>
                  <a:lnTo>
                    <a:pt x="837" y="494"/>
                  </a:lnTo>
                  <a:lnTo>
                    <a:pt x="847" y="555"/>
                  </a:lnTo>
                  <a:lnTo>
                    <a:pt x="858" y="617"/>
                  </a:lnTo>
                  <a:lnTo>
                    <a:pt x="865" y="655"/>
                  </a:lnTo>
                  <a:lnTo>
                    <a:pt x="871" y="688"/>
                  </a:lnTo>
                  <a:lnTo>
                    <a:pt x="878" y="730"/>
                  </a:lnTo>
                  <a:lnTo>
                    <a:pt x="887" y="783"/>
                  </a:lnTo>
                  <a:lnTo>
                    <a:pt x="846" y="786"/>
                  </a:lnTo>
                  <a:lnTo>
                    <a:pt x="783" y="789"/>
                  </a:lnTo>
                  <a:lnTo>
                    <a:pt x="609" y="786"/>
                  </a:lnTo>
                  <a:lnTo>
                    <a:pt x="546" y="786"/>
                  </a:lnTo>
                  <a:lnTo>
                    <a:pt x="549" y="638"/>
                  </a:lnTo>
                  <a:lnTo>
                    <a:pt x="549" y="525"/>
                  </a:lnTo>
                  <a:lnTo>
                    <a:pt x="549" y="480"/>
                  </a:lnTo>
                  <a:lnTo>
                    <a:pt x="548" y="450"/>
                  </a:lnTo>
                  <a:lnTo>
                    <a:pt x="548" y="431"/>
                  </a:lnTo>
                  <a:lnTo>
                    <a:pt x="548" y="413"/>
                  </a:lnTo>
                  <a:lnTo>
                    <a:pt x="549" y="377"/>
                  </a:lnTo>
                  <a:lnTo>
                    <a:pt x="554" y="347"/>
                  </a:lnTo>
                  <a:lnTo>
                    <a:pt x="557" y="325"/>
                  </a:lnTo>
                  <a:lnTo>
                    <a:pt x="563" y="301"/>
                  </a:lnTo>
                  <a:lnTo>
                    <a:pt x="572" y="268"/>
                  </a:lnTo>
                  <a:lnTo>
                    <a:pt x="582" y="235"/>
                  </a:lnTo>
                  <a:lnTo>
                    <a:pt x="588" y="221"/>
                  </a:lnTo>
                  <a:lnTo>
                    <a:pt x="593" y="212"/>
                  </a:lnTo>
                  <a:lnTo>
                    <a:pt x="618" y="179"/>
                  </a:lnTo>
                  <a:lnTo>
                    <a:pt x="635" y="159"/>
                  </a:lnTo>
                  <a:lnTo>
                    <a:pt x="627" y="57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7" name="Freeform 80"/>
            <p:cNvSpPr>
              <a:spLocks/>
            </p:cNvSpPr>
            <p:nvPr/>
          </p:nvSpPr>
          <p:spPr bwMode="auto">
            <a:xfrm>
              <a:off x="676" y="3082"/>
              <a:ext cx="104" cy="332"/>
            </a:xfrm>
            <a:custGeom>
              <a:avLst/>
              <a:gdLst>
                <a:gd name="T0" fmla="*/ 47 w 208"/>
                <a:gd name="T1" fmla="*/ 0 h 665"/>
                <a:gd name="T2" fmla="*/ 47 w 208"/>
                <a:gd name="T3" fmla="*/ 0 h 665"/>
                <a:gd name="T4" fmla="*/ 47 w 208"/>
                <a:gd name="T5" fmla="*/ 1 h 665"/>
                <a:gd name="T6" fmla="*/ 44 w 208"/>
                <a:gd name="T7" fmla="*/ 4 h 665"/>
                <a:gd name="T8" fmla="*/ 43 w 208"/>
                <a:gd name="T9" fmla="*/ 8 h 665"/>
                <a:gd name="T10" fmla="*/ 42 w 208"/>
                <a:gd name="T11" fmla="*/ 11 h 665"/>
                <a:gd name="T12" fmla="*/ 42 w 208"/>
                <a:gd name="T13" fmla="*/ 13 h 665"/>
                <a:gd name="T14" fmla="*/ 42 w 208"/>
                <a:gd name="T15" fmla="*/ 13 h 665"/>
                <a:gd name="T16" fmla="*/ 39 w 208"/>
                <a:gd name="T17" fmla="*/ 17 h 665"/>
                <a:gd name="T18" fmla="*/ 36 w 208"/>
                <a:gd name="T19" fmla="*/ 20 h 665"/>
                <a:gd name="T20" fmla="*/ 34 w 208"/>
                <a:gd name="T21" fmla="*/ 24 h 665"/>
                <a:gd name="T22" fmla="*/ 34 w 208"/>
                <a:gd name="T23" fmla="*/ 24 h 665"/>
                <a:gd name="T24" fmla="*/ 31 w 208"/>
                <a:gd name="T25" fmla="*/ 27 h 665"/>
                <a:gd name="T26" fmla="*/ 29 w 208"/>
                <a:gd name="T27" fmla="*/ 31 h 665"/>
                <a:gd name="T28" fmla="*/ 26 w 208"/>
                <a:gd name="T29" fmla="*/ 36 h 665"/>
                <a:gd name="T30" fmla="*/ 23 w 208"/>
                <a:gd name="T31" fmla="*/ 43 h 665"/>
                <a:gd name="T32" fmla="*/ 19 w 208"/>
                <a:gd name="T33" fmla="*/ 51 h 665"/>
                <a:gd name="T34" fmla="*/ 14 w 208"/>
                <a:gd name="T35" fmla="*/ 60 h 665"/>
                <a:gd name="T36" fmla="*/ 13 w 208"/>
                <a:gd name="T37" fmla="*/ 64 h 665"/>
                <a:gd name="T38" fmla="*/ 12 w 208"/>
                <a:gd name="T39" fmla="*/ 70 h 665"/>
                <a:gd name="T40" fmla="*/ 10 w 208"/>
                <a:gd name="T41" fmla="*/ 75 h 665"/>
                <a:gd name="T42" fmla="*/ 9 w 208"/>
                <a:gd name="T43" fmla="*/ 81 h 665"/>
                <a:gd name="T44" fmla="*/ 9 w 208"/>
                <a:gd name="T45" fmla="*/ 81 h 665"/>
                <a:gd name="T46" fmla="*/ 7 w 208"/>
                <a:gd name="T47" fmla="*/ 93 h 665"/>
                <a:gd name="T48" fmla="*/ 5 w 208"/>
                <a:gd name="T49" fmla="*/ 105 h 665"/>
                <a:gd name="T50" fmla="*/ 3 w 208"/>
                <a:gd name="T51" fmla="*/ 128 h 665"/>
                <a:gd name="T52" fmla="*/ 1 w 208"/>
                <a:gd name="T53" fmla="*/ 145 h 665"/>
                <a:gd name="T54" fmla="*/ 0 w 208"/>
                <a:gd name="T55" fmla="*/ 152 h 665"/>
                <a:gd name="T56" fmla="*/ 11 w 208"/>
                <a:gd name="T57" fmla="*/ 166 h 665"/>
                <a:gd name="T58" fmla="*/ 25 w 208"/>
                <a:gd name="T59" fmla="*/ 155 h 665"/>
                <a:gd name="T60" fmla="*/ 25 w 208"/>
                <a:gd name="T61" fmla="*/ 155 h 665"/>
                <a:gd name="T62" fmla="*/ 26 w 208"/>
                <a:gd name="T63" fmla="*/ 140 h 665"/>
                <a:gd name="T64" fmla="*/ 27 w 208"/>
                <a:gd name="T65" fmla="*/ 127 h 665"/>
                <a:gd name="T66" fmla="*/ 27 w 208"/>
                <a:gd name="T67" fmla="*/ 121 h 665"/>
                <a:gd name="T68" fmla="*/ 28 w 208"/>
                <a:gd name="T69" fmla="*/ 117 h 665"/>
                <a:gd name="T70" fmla="*/ 28 w 208"/>
                <a:gd name="T71" fmla="*/ 117 h 665"/>
                <a:gd name="T72" fmla="*/ 34 w 208"/>
                <a:gd name="T73" fmla="*/ 98 h 665"/>
                <a:gd name="T74" fmla="*/ 36 w 208"/>
                <a:gd name="T75" fmla="*/ 88 h 665"/>
                <a:gd name="T76" fmla="*/ 37 w 208"/>
                <a:gd name="T77" fmla="*/ 81 h 665"/>
                <a:gd name="T78" fmla="*/ 37 w 208"/>
                <a:gd name="T79" fmla="*/ 81 h 665"/>
                <a:gd name="T80" fmla="*/ 38 w 208"/>
                <a:gd name="T81" fmla="*/ 78 h 665"/>
                <a:gd name="T82" fmla="*/ 39 w 208"/>
                <a:gd name="T83" fmla="*/ 72 h 665"/>
                <a:gd name="T84" fmla="*/ 43 w 208"/>
                <a:gd name="T85" fmla="*/ 57 h 665"/>
                <a:gd name="T86" fmla="*/ 47 w 208"/>
                <a:gd name="T87" fmla="*/ 42 h 665"/>
                <a:gd name="T88" fmla="*/ 48 w 208"/>
                <a:gd name="T89" fmla="*/ 35 h 665"/>
                <a:gd name="T90" fmla="*/ 48 w 208"/>
                <a:gd name="T91" fmla="*/ 35 h 665"/>
                <a:gd name="T92" fmla="*/ 49 w 208"/>
                <a:gd name="T93" fmla="*/ 30 h 665"/>
                <a:gd name="T94" fmla="*/ 50 w 208"/>
                <a:gd name="T95" fmla="*/ 25 h 665"/>
                <a:gd name="T96" fmla="*/ 52 w 208"/>
                <a:gd name="T97" fmla="*/ 17 h 665"/>
                <a:gd name="T98" fmla="*/ 51 w 208"/>
                <a:gd name="T99" fmla="*/ 8 h 665"/>
                <a:gd name="T100" fmla="*/ 47 w 208"/>
                <a:gd name="T101" fmla="*/ 0 h 66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08"/>
                <a:gd name="T154" fmla="*/ 0 h 665"/>
                <a:gd name="T155" fmla="*/ 208 w 208"/>
                <a:gd name="T156" fmla="*/ 665 h 66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08" h="665">
                  <a:moveTo>
                    <a:pt x="188" y="0"/>
                  </a:moveTo>
                  <a:lnTo>
                    <a:pt x="188" y="0"/>
                  </a:lnTo>
                  <a:lnTo>
                    <a:pt x="185" y="6"/>
                  </a:lnTo>
                  <a:lnTo>
                    <a:pt x="176" y="18"/>
                  </a:lnTo>
                  <a:lnTo>
                    <a:pt x="169" y="35"/>
                  </a:lnTo>
                  <a:lnTo>
                    <a:pt x="167" y="44"/>
                  </a:lnTo>
                  <a:lnTo>
                    <a:pt x="166" y="53"/>
                  </a:lnTo>
                  <a:lnTo>
                    <a:pt x="154" y="68"/>
                  </a:lnTo>
                  <a:lnTo>
                    <a:pt x="142" y="83"/>
                  </a:lnTo>
                  <a:lnTo>
                    <a:pt x="133" y="99"/>
                  </a:lnTo>
                  <a:lnTo>
                    <a:pt x="127" y="110"/>
                  </a:lnTo>
                  <a:lnTo>
                    <a:pt x="117" y="126"/>
                  </a:lnTo>
                  <a:lnTo>
                    <a:pt x="103" y="147"/>
                  </a:lnTo>
                  <a:lnTo>
                    <a:pt x="90" y="173"/>
                  </a:lnTo>
                  <a:lnTo>
                    <a:pt x="73" y="204"/>
                  </a:lnTo>
                  <a:lnTo>
                    <a:pt x="58" y="240"/>
                  </a:lnTo>
                  <a:lnTo>
                    <a:pt x="52" y="259"/>
                  </a:lnTo>
                  <a:lnTo>
                    <a:pt x="46" y="280"/>
                  </a:lnTo>
                  <a:lnTo>
                    <a:pt x="40" y="301"/>
                  </a:lnTo>
                  <a:lnTo>
                    <a:pt x="34" y="325"/>
                  </a:lnTo>
                  <a:lnTo>
                    <a:pt x="27" y="373"/>
                  </a:lnTo>
                  <a:lnTo>
                    <a:pt x="19" y="423"/>
                  </a:lnTo>
                  <a:lnTo>
                    <a:pt x="9" y="514"/>
                  </a:lnTo>
                  <a:lnTo>
                    <a:pt x="3" y="581"/>
                  </a:lnTo>
                  <a:lnTo>
                    <a:pt x="0" y="608"/>
                  </a:lnTo>
                  <a:lnTo>
                    <a:pt x="42" y="665"/>
                  </a:lnTo>
                  <a:lnTo>
                    <a:pt x="100" y="622"/>
                  </a:lnTo>
                  <a:lnTo>
                    <a:pt x="103" y="560"/>
                  </a:lnTo>
                  <a:lnTo>
                    <a:pt x="108" y="509"/>
                  </a:lnTo>
                  <a:lnTo>
                    <a:pt x="111" y="487"/>
                  </a:lnTo>
                  <a:lnTo>
                    <a:pt x="114" y="471"/>
                  </a:lnTo>
                  <a:lnTo>
                    <a:pt x="135" y="393"/>
                  </a:lnTo>
                  <a:lnTo>
                    <a:pt x="144" y="352"/>
                  </a:lnTo>
                  <a:lnTo>
                    <a:pt x="148" y="327"/>
                  </a:lnTo>
                  <a:lnTo>
                    <a:pt x="151" y="313"/>
                  </a:lnTo>
                  <a:lnTo>
                    <a:pt x="156" y="291"/>
                  </a:lnTo>
                  <a:lnTo>
                    <a:pt x="170" y="230"/>
                  </a:lnTo>
                  <a:lnTo>
                    <a:pt x="185" y="170"/>
                  </a:lnTo>
                  <a:lnTo>
                    <a:pt x="191" y="140"/>
                  </a:lnTo>
                  <a:lnTo>
                    <a:pt x="194" y="123"/>
                  </a:lnTo>
                  <a:lnTo>
                    <a:pt x="199" y="101"/>
                  </a:lnTo>
                  <a:lnTo>
                    <a:pt x="208" y="71"/>
                  </a:lnTo>
                  <a:lnTo>
                    <a:pt x="203" y="33"/>
                  </a:lnTo>
                  <a:lnTo>
                    <a:pt x="188" y="0"/>
                  </a:lnTo>
                  <a:close/>
                </a:path>
              </a:pathLst>
            </a:custGeom>
            <a:solidFill>
              <a:srgbClr val="6F7072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8" name="Freeform 81"/>
            <p:cNvSpPr>
              <a:spLocks/>
            </p:cNvSpPr>
            <p:nvPr/>
          </p:nvSpPr>
          <p:spPr bwMode="auto">
            <a:xfrm>
              <a:off x="561" y="4145"/>
              <a:ext cx="143" cy="149"/>
            </a:xfrm>
            <a:custGeom>
              <a:avLst/>
              <a:gdLst>
                <a:gd name="T0" fmla="*/ 43 w 286"/>
                <a:gd name="T1" fmla="*/ 0 h 299"/>
                <a:gd name="T2" fmla="*/ 43 w 286"/>
                <a:gd name="T3" fmla="*/ 0 h 299"/>
                <a:gd name="T4" fmla="*/ 39 w 286"/>
                <a:gd name="T5" fmla="*/ 9 h 299"/>
                <a:gd name="T6" fmla="*/ 36 w 286"/>
                <a:gd name="T7" fmla="*/ 16 h 299"/>
                <a:gd name="T8" fmla="*/ 34 w 286"/>
                <a:gd name="T9" fmla="*/ 22 h 299"/>
                <a:gd name="T10" fmla="*/ 34 w 286"/>
                <a:gd name="T11" fmla="*/ 22 h 299"/>
                <a:gd name="T12" fmla="*/ 31 w 286"/>
                <a:gd name="T13" fmla="*/ 25 h 299"/>
                <a:gd name="T14" fmla="*/ 30 w 286"/>
                <a:gd name="T15" fmla="*/ 27 h 299"/>
                <a:gd name="T16" fmla="*/ 28 w 286"/>
                <a:gd name="T17" fmla="*/ 28 h 299"/>
                <a:gd name="T18" fmla="*/ 26 w 286"/>
                <a:gd name="T19" fmla="*/ 30 h 299"/>
                <a:gd name="T20" fmla="*/ 24 w 286"/>
                <a:gd name="T21" fmla="*/ 31 h 299"/>
                <a:gd name="T22" fmla="*/ 21 w 286"/>
                <a:gd name="T23" fmla="*/ 32 h 299"/>
                <a:gd name="T24" fmla="*/ 18 w 286"/>
                <a:gd name="T25" fmla="*/ 32 h 299"/>
                <a:gd name="T26" fmla="*/ 18 w 286"/>
                <a:gd name="T27" fmla="*/ 32 h 299"/>
                <a:gd name="T28" fmla="*/ 13 w 286"/>
                <a:gd name="T29" fmla="*/ 32 h 299"/>
                <a:gd name="T30" fmla="*/ 9 w 286"/>
                <a:gd name="T31" fmla="*/ 32 h 299"/>
                <a:gd name="T32" fmla="*/ 7 w 286"/>
                <a:gd name="T33" fmla="*/ 33 h 299"/>
                <a:gd name="T34" fmla="*/ 6 w 286"/>
                <a:gd name="T35" fmla="*/ 33 h 299"/>
                <a:gd name="T36" fmla="*/ 6 w 286"/>
                <a:gd name="T37" fmla="*/ 34 h 299"/>
                <a:gd name="T38" fmla="*/ 6 w 286"/>
                <a:gd name="T39" fmla="*/ 34 h 299"/>
                <a:gd name="T40" fmla="*/ 5 w 286"/>
                <a:gd name="T41" fmla="*/ 36 h 299"/>
                <a:gd name="T42" fmla="*/ 2 w 286"/>
                <a:gd name="T43" fmla="*/ 39 h 299"/>
                <a:gd name="T44" fmla="*/ 1 w 286"/>
                <a:gd name="T45" fmla="*/ 42 h 299"/>
                <a:gd name="T46" fmla="*/ 1 w 286"/>
                <a:gd name="T47" fmla="*/ 44 h 299"/>
                <a:gd name="T48" fmla="*/ 0 w 286"/>
                <a:gd name="T49" fmla="*/ 45 h 299"/>
                <a:gd name="T50" fmla="*/ 0 w 286"/>
                <a:gd name="T51" fmla="*/ 45 h 299"/>
                <a:gd name="T52" fmla="*/ 1 w 286"/>
                <a:gd name="T53" fmla="*/ 47 h 299"/>
                <a:gd name="T54" fmla="*/ 1 w 286"/>
                <a:gd name="T55" fmla="*/ 49 h 299"/>
                <a:gd name="T56" fmla="*/ 2 w 286"/>
                <a:gd name="T57" fmla="*/ 50 h 299"/>
                <a:gd name="T58" fmla="*/ 4 w 286"/>
                <a:gd name="T59" fmla="*/ 52 h 299"/>
                <a:gd name="T60" fmla="*/ 6 w 286"/>
                <a:gd name="T61" fmla="*/ 53 h 299"/>
                <a:gd name="T62" fmla="*/ 9 w 286"/>
                <a:gd name="T63" fmla="*/ 54 h 299"/>
                <a:gd name="T64" fmla="*/ 11 w 286"/>
                <a:gd name="T65" fmla="*/ 55 h 299"/>
                <a:gd name="T66" fmla="*/ 13 w 286"/>
                <a:gd name="T67" fmla="*/ 56 h 299"/>
                <a:gd name="T68" fmla="*/ 13 w 286"/>
                <a:gd name="T69" fmla="*/ 56 h 299"/>
                <a:gd name="T70" fmla="*/ 19 w 286"/>
                <a:gd name="T71" fmla="*/ 57 h 299"/>
                <a:gd name="T72" fmla="*/ 24 w 286"/>
                <a:gd name="T73" fmla="*/ 58 h 299"/>
                <a:gd name="T74" fmla="*/ 30 w 286"/>
                <a:gd name="T75" fmla="*/ 59 h 299"/>
                <a:gd name="T76" fmla="*/ 30 w 286"/>
                <a:gd name="T77" fmla="*/ 65 h 299"/>
                <a:gd name="T78" fmla="*/ 30 w 286"/>
                <a:gd name="T79" fmla="*/ 65 h 299"/>
                <a:gd name="T80" fmla="*/ 34 w 286"/>
                <a:gd name="T81" fmla="*/ 67 h 299"/>
                <a:gd name="T82" fmla="*/ 42 w 286"/>
                <a:gd name="T83" fmla="*/ 70 h 299"/>
                <a:gd name="T84" fmla="*/ 46 w 286"/>
                <a:gd name="T85" fmla="*/ 72 h 299"/>
                <a:gd name="T86" fmla="*/ 51 w 286"/>
                <a:gd name="T87" fmla="*/ 73 h 299"/>
                <a:gd name="T88" fmla="*/ 55 w 286"/>
                <a:gd name="T89" fmla="*/ 74 h 299"/>
                <a:gd name="T90" fmla="*/ 58 w 286"/>
                <a:gd name="T91" fmla="*/ 74 h 299"/>
                <a:gd name="T92" fmla="*/ 58 w 286"/>
                <a:gd name="T93" fmla="*/ 74 h 299"/>
                <a:gd name="T94" fmla="*/ 60 w 286"/>
                <a:gd name="T95" fmla="*/ 74 h 299"/>
                <a:gd name="T96" fmla="*/ 61 w 286"/>
                <a:gd name="T97" fmla="*/ 73 h 299"/>
                <a:gd name="T98" fmla="*/ 62 w 286"/>
                <a:gd name="T99" fmla="*/ 72 h 299"/>
                <a:gd name="T100" fmla="*/ 63 w 286"/>
                <a:gd name="T101" fmla="*/ 70 h 299"/>
                <a:gd name="T102" fmla="*/ 66 w 286"/>
                <a:gd name="T103" fmla="*/ 66 h 299"/>
                <a:gd name="T104" fmla="*/ 68 w 286"/>
                <a:gd name="T105" fmla="*/ 61 h 299"/>
                <a:gd name="T106" fmla="*/ 70 w 286"/>
                <a:gd name="T107" fmla="*/ 55 h 299"/>
                <a:gd name="T108" fmla="*/ 71 w 286"/>
                <a:gd name="T109" fmla="*/ 50 h 299"/>
                <a:gd name="T110" fmla="*/ 72 w 286"/>
                <a:gd name="T111" fmla="*/ 45 h 299"/>
                <a:gd name="T112" fmla="*/ 72 w 286"/>
                <a:gd name="T113" fmla="*/ 40 h 299"/>
                <a:gd name="T114" fmla="*/ 72 w 286"/>
                <a:gd name="T115" fmla="*/ 40 h 299"/>
                <a:gd name="T116" fmla="*/ 72 w 286"/>
                <a:gd name="T117" fmla="*/ 21 h 299"/>
                <a:gd name="T118" fmla="*/ 71 w 286"/>
                <a:gd name="T119" fmla="*/ 9 h 299"/>
                <a:gd name="T120" fmla="*/ 57 w 286"/>
                <a:gd name="T121" fmla="*/ 0 h 299"/>
                <a:gd name="T122" fmla="*/ 43 w 286"/>
                <a:gd name="T123" fmla="*/ 0 h 29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286"/>
                <a:gd name="T187" fmla="*/ 0 h 299"/>
                <a:gd name="T188" fmla="*/ 286 w 286"/>
                <a:gd name="T189" fmla="*/ 299 h 29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286" h="299">
                  <a:moveTo>
                    <a:pt x="174" y="0"/>
                  </a:moveTo>
                  <a:lnTo>
                    <a:pt x="174" y="0"/>
                  </a:lnTo>
                  <a:lnTo>
                    <a:pt x="158" y="39"/>
                  </a:lnTo>
                  <a:lnTo>
                    <a:pt x="144" y="67"/>
                  </a:lnTo>
                  <a:lnTo>
                    <a:pt x="135" y="88"/>
                  </a:lnTo>
                  <a:lnTo>
                    <a:pt x="126" y="102"/>
                  </a:lnTo>
                  <a:lnTo>
                    <a:pt x="120" y="108"/>
                  </a:lnTo>
                  <a:lnTo>
                    <a:pt x="114" y="115"/>
                  </a:lnTo>
                  <a:lnTo>
                    <a:pt x="105" y="120"/>
                  </a:lnTo>
                  <a:lnTo>
                    <a:pt x="96" y="126"/>
                  </a:lnTo>
                  <a:lnTo>
                    <a:pt x="86" y="129"/>
                  </a:lnTo>
                  <a:lnTo>
                    <a:pt x="75" y="129"/>
                  </a:lnTo>
                  <a:lnTo>
                    <a:pt x="53" y="130"/>
                  </a:lnTo>
                  <a:lnTo>
                    <a:pt x="39" y="130"/>
                  </a:lnTo>
                  <a:lnTo>
                    <a:pt x="29" y="133"/>
                  </a:lnTo>
                  <a:lnTo>
                    <a:pt x="26" y="135"/>
                  </a:lnTo>
                  <a:lnTo>
                    <a:pt x="24" y="138"/>
                  </a:lnTo>
                  <a:lnTo>
                    <a:pt x="20" y="147"/>
                  </a:lnTo>
                  <a:lnTo>
                    <a:pt x="11" y="157"/>
                  </a:lnTo>
                  <a:lnTo>
                    <a:pt x="3" y="169"/>
                  </a:lnTo>
                  <a:lnTo>
                    <a:pt x="2" y="177"/>
                  </a:lnTo>
                  <a:lnTo>
                    <a:pt x="0" y="183"/>
                  </a:lnTo>
                  <a:lnTo>
                    <a:pt x="2" y="190"/>
                  </a:lnTo>
                  <a:lnTo>
                    <a:pt x="5" y="196"/>
                  </a:lnTo>
                  <a:lnTo>
                    <a:pt x="9" y="202"/>
                  </a:lnTo>
                  <a:lnTo>
                    <a:pt x="17" y="208"/>
                  </a:lnTo>
                  <a:lnTo>
                    <a:pt x="24" y="214"/>
                  </a:lnTo>
                  <a:lnTo>
                    <a:pt x="33" y="219"/>
                  </a:lnTo>
                  <a:lnTo>
                    <a:pt x="44" y="223"/>
                  </a:lnTo>
                  <a:lnTo>
                    <a:pt x="54" y="226"/>
                  </a:lnTo>
                  <a:lnTo>
                    <a:pt x="77" y="231"/>
                  </a:lnTo>
                  <a:lnTo>
                    <a:pt x="99" y="235"/>
                  </a:lnTo>
                  <a:lnTo>
                    <a:pt x="122" y="238"/>
                  </a:lnTo>
                  <a:lnTo>
                    <a:pt x="122" y="262"/>
                  </a:lnTo>
                  <a:lnTo>
                    <a:pt x="135" y="268"/>
                  </a:lnTo>
                  <a:lnTo>
                    <a:pt x="168" y="281"/>
                  </a:lnTo>
                  <a:lnTo>
                    <a:pt x="187" y="289"/>
                  </a:lnTo>
                  <a:lnTo>
                    <a:pt x="205" y="295"/>
                  </a:lnTo>
                  <a:lnTo>
                    <a:pt x="222" y="299"/>
                  </a:lnTo>
                  <a:lnTo>
                    <a:pt x="235" y="299"/>
                  </a:lnTo>
                  <a:lnTo>
                    <a:pt x="240" y="299"/>
                  </a:lnTo>
                  <a:lnTo>
                    <a:pt x="244" y="295"/>
                  </a:lnTo>
                  <a:lnTo>
                    <a:pt x="250" y="290"/>
                  </a:lnTo>
                  <a:lnTo>
                    <a:pt x="255" y="283"/>
                  </a:lnTo>
                  <a:lnTo>
                    <a:pt x="264" y="267"/>
                  </a:lnTo>
                  <a:lnTo>
                    <a:pt x="271" y="246"/>
                  </a:lnTo>
                  <a:lnTo>
                    <a:pt x="277" y="223"/>
                  </a:lnTo>
                  <a:lnTo>
                    <a:pt x="282" y="201"/>
                  </a:lnTo>
                  <a:lnTo>
                    <a:pt x="285" y="180"/>
                  </a:lnTo>
                  <a:lnTo>
                    <a:pt x="286" y="162"/>
                  </a:lnTo>
                  <a:lnTo>
                    <a:pt x="285" y="84"/>
                  </a:lnTo>
                  <a:lnTo>
                    <a:pt x="283" y="36"/>
                  </a:lnTo>
                  <a:lnTo>
                    <a:pt x="229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4529" name="Freeform 82"/>
            <p:cNvSpPr>
              <a:spLocks/>
            </p:cNvSpPr>
            <p:nvPr/>
          </p:nvSpPr>
          <p:spPr bwMode="auto">
            <a:xfrm>
              <a:off x="897" y="3809"/>
              <a:ext cx="128" cy="171"/>
            </a:xfrm>
            <a:custGeom>
              <a:avLst/>
              <a:gdLst>
                <a:gd name="T0" fmla="*/ 16 w 254"/>
                <a:gd name="T1" fmla="*/ 39 h 342"/>
                <a:gd name="T2" fmla="*/ 16 w 254"/>
                <a:gd name="T3" fmla="*/ 39 h 342"/>
                <a:gd name="T4" fmla="*/ 14 w 254"/>
                <a:gd name="T5" fmla="*/ 46 h 342"/>
                <a:gd name="T6" fmla="*/ 10 w 254"/>
                <a:gd name="T7" fmla="*/ 58 h 342"/>
                <a:gd name="T8" fmla="*/ 10 w 254"/>
                <a:gd name="T9" fmla="*/ 58 h 342"/>
                <a:gd name="T10" fmla="*/ 9 w 254"/>
                <a:gd name="T11" fmla="*/ 61 h 342"/>
                <a:gd name="T12" fmla="*/ 8 w 254"/>
                <a:gd name="T13" fmla="*/ 63 h 342"/>
                <a:gd name="T14" fmla="*/ 4 w 254"/>
                <a:gd name="T15" fmla="*/ 70 h 342"/>
                <a:gd name="T16" fmla="*/ 3 w 254"/>
                <a:gd name="T17" fmla="*/ 73 h 342"/>
                <a:gd name="T18" fmla="*/ 1 w 254"/>
                <a:gd name="T19" fmla="*/ 75 h 342"/>
                <a:gd name="T20" fmla="*/ 1 w 254"/>
                <a:gd name="T21" fmla="*/ 78 h 342"/>
                <a:gd name="T22" fmla="*/ 0 w 254"/>
                <a:gd name="T23" fmla="*/ 81 h 342"/>
                <a:gd name="T24" fmla="*/ 0 w 254"/>
                <a:gd name="T25" fmla="*/ 81 h 342"/>
                <a:gd name="T26" fmla="*/ 1 w 254"/>
                <a:gd name="T27" fmla="*/ 83 h 342"/>
                <a:gd name="T28" fmla="*/ 1 w 254"/>
                <a:gd name="T29" fmla="*/ 84 h 342"/>
                <a:gd name="T30" fmla="*/ 3 w 254"/>
                <a:gd name="T31" fmla="*/ 85 h 342"/>
                <a:gd name="T32" fmla="*/ 4 w 254"/>
                <a:gd name="T33" fmla="*/ 86 h 342"/>
                <a:gd name="T34" fmla="*/ 6 w 254"/>
                <a:gd name="T35" fmla="*/ 86 h 342"/>
                <a:gd name="T36" fmla="*/ 7 w 254"/>
                <a:gd name="T37" fmla="*/ 86 h 342"/>
                <a:gd name="T38" fmla="*/ 11 w 254"/>
                <a:gd name="T39" fmla="*/ 85 h 342"/>
                <a:gd name="T40" fmla="*/ 11 w 254"/>
                <a:gd name="T41" fmla="*/ 85 h 342"/>
                <a:gd name="T42" fmla="*/ 14 w 254"/>
                <a:gd name="T43" fmla="*/ 84 h 342"/>
                <a:gd name="T44" fmla="*/ 18 w 254"/>
                <a:gd name="T45" fmla="*/ 81 h 342"/>
                <a:gd name="T46" fmla="*/ 22 w 254"/>
                <a:gd name="T47" fmla="*/ 79 h 342"/>
                <a:gd name="T48" fmla="*/ 27 w 254"/>
                <a:gd name="T49" fmla="*/ 76 h 342"/>
                <a:gd name="T50" fmla="*/ 32 w 254"/>
                <a:gd name="T51" fmla="*/ 72 h 342"/>
                <a:gd name="T52" fmla="*/ 36 w 254"/>
                <a:gd name="T53" fmla="*/ 69 h 342"/>
                <a:gd name="T54" fmla="*/ 39 w 254"/>
                <a:gd name="T55" fmla="*/ 66 h 342"/>
                <a:gd name="T56" fmla="*/ 40 w 254"/>
                <a:gd name="T57" fmla="*/ 63 h 342"/>
                <a:gd name="T58" fmla="*/ 41 w 254"/>
                <a:gd name="T59" fmla="*/ 62 h 342"/>
                <a:gd name="T60" fmla="*/ 41 w 254"/>
                <a:gd name="T61" fmla="*/ 62 h 342"/>
                <a:gd name="T62" fmla="*/ 44 w 254"/>
                <a:gd name="T63" fmla="*/ 48 h 342"/>
                <a:gd name="T64" fmla="*/ 45 w 254"/>
                <a:gd name="T65" fmla="*/ 43 h 342"/>
                <a:gd name="T66" fmla="*/ 46 w 254"/>
                <a:gd name="T67" fmla="*/ 41 h 342"/>
                <a:gd name="T68" fmla="*/ 47 w 254"/>
                <a:gd name="T69" fmla="*/ 39 h 342"/>
                <a:gd name="T70" fmla="*/ 47 w 254"/>
                <a:gd name="T71" fmla="*/ 39 h 342"/>
                <a:gd name="T72" fmla="*/ 47 w 254"/>
                <a:gd name="T73" fmla="*/ 38 h 342"/>
                <a:gd name="T74" fmla="*/ 48 w 254"/>
                <a:gd name="T75" fmla="*/ 38 h 342"/>
                <a:gd name="T76" fmla="*/ 49 w 254"/>
                <a:gd name="T77" fmla="*/ 38 h 342"/>
                <a:gd name="T78" fmla="*/ 50 w 254"/>
                <a:gd name="T79" fmla="*/ 39 h 342"/>
                <a:gd name="T80" fmla="*/ 51 w 254"/>
                <a:gd name="T81" fmla="*/ 41 h 342"/>
                <a:gd name="T82" fmla="*/ 51 w 254"/>
                <a:gd name="T83" fmla="*/ 41 h 342"/>
                <a:gd name="T84" fmla="*/ 51 w 254"/>
                <a:gd name="T85" fmla="*/ 41 h 342"/>
                <a:gd name="T86" fmla="*/ 57 w 254"/>
                <a:gd name="T87" fmla="*/ 35 h 342"/>
                <a:gd name="T88" fmla="*/ 61 w 254"/>
                <a:gd name="T89" fmla="*/ 30 h 342"/>
                <a:gd name="T90" fmla="*/ 63 w 254"/>
                <a:gd name="T91" fmla="*/ 28 h 342"/>
                <a:gd name="T92" fmla="*/ 63 w 254"/>
                <a:gd name="T93" fmla="*/ 26 h 342"/>
                <a:gd name="T94" fmla="*/ 63 w 254"/>
                <a:gd name="T95" fmla="*/ 26 h 342"/>
                <a:gd name="T96" fmla="*/ 65 w 254"/>
                <a:gd name="T97" fmla="*/ 22 h 342"/>
                <a:gd name="T98" fmla="*/ 65 w 254"/>
                <a:gd name="T99" fmla="*/ 21 h 342"/>
                <a:gd name="T100" fmla="*/ 64 w 254"/>
                <a:gd name="T101" fmla="*/ 18 h 342"/>
                <a:gd name="T102" fmla="*/ 63 w 254"/>
                <a:gd name="T103" fmla="*/ 15 h 342"/>
                <a:gd name="T104" fmla="*/ 62 w 254"/>
                <a:gd name="T105" fmla="*/ 12 h 342"/>
                <a:gd name="T106" fmla="*/ 61 w 254"/>
                <a:gd name="T107" fmla="*/ 11 h 342"/>
                <a:gd name="T108" fmla="*/ 59 w 254"/>
                <a:gd name="T109" fmla="*/ 9 h 342"/>
                <a:gd name="T110" fmla="*/ 59 w 254"/>
                <a:gd name="T111" fmla="*/ 9 h 342"/>
                <a:gd name="T112" fmla="*/ 53 w 254"/>
                <a:gd name="T113" fmla="*/ 5 h 342"/>
                <a:gd name="T114" fmla="*/ 47 w 254"/>
                <a:gd name="T115" fmla="*/ 3 h 342"/>
                <a:gd name="T116" fmla="*/ 41 w 254"/>
                <a:gd name="T117" fmla="*/ 0 h 342"/>
                <a:gd name="T118" fmla="*/ 16 w 254"/>
                <a:gd name="T119" fmla="*/ 39 h 34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54"/>
                <a:gd name="T181" fmla="*/ 0 h 342"/>
                <a:gd name="T182" fmla="*/ 254 w 254"/>
                <a:gd name="T183" fmla="*/ 342 h 34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54" h="342">
                  <a:moveTo>
                    <a:pt x="64" y="156"/>
                  </a:moveTo>
                  <a:lnTo>
                    <a:pt x="64" y="156"/>
                  </a:lnTo>
                  <a:lnTo>
                    <a:pt x="55" y="186"/>
                  </a:lnTo>
                  <a:lnTo>
                    <a:pt x="40" y="235"/>
                  </a:lnTo>
                  <a:lnTo>
                    <a:pt x="36" y="244"/>
                  </a:lnTo>
                  <a:lnTo>
                    <a:pt x="30" y="255"/>
                  </a:lnTo>
                  <a:lnTo>
                    <a:pt x="16" y="277"/>
                  </a:lnTo>
                  <a:lnTo>
                    <a:pt x="10" y="289"/>
                  </a:lnTo>
                  <a:lnTo>
                    <a:pt x="4" y="300"/>
                  </a:lnTo>
                  <a:lnTo>
                    <a:pt x="1" y="312"/>
                  </a:lnTo>
                  <a:lnTo>
                    <a:pt x="0" y="321"/>
                  </a:lnTo>
                  <a:lnTo>
                    <a:pt x="1" y="330"/>
                  </a:lnTo>
                  <a:lnTo>
                    <a:pt x="4" y="336"/>
                  </a:lnTo>
                  <a:lnTo>
                    <a:pt x="10" y="339"/>
                  </a:lnTo>
                  <a:lnTo>
                    <a:pt x="15" y="342"/>
                  </a:lnTo>
                  <a:lnTo>
                    <a:pt x="22" y="342"/>
                  </a:lnTo>
                  <a:lnTo>
                    <a:pt x="28" y="342"/>
                  </a:lnTo>
                  <a:lnTo>
                    <a:pt x="43" y="337"/>
                  </a:lnTo>
                  <a:lnTo>
                    <a:pt x="54" y="333"/>
                  </a:lnTo>
                  <a:lnTo>
                    <a:pt x="69" y="324"/>
                  </a:lnTo>
                  <a:lnTo>
                    <a:pt x="87" y="313"/>
                  </a:lnTo>
                  <a:lnTo>
                    <a:pt x="106" y="301"/>
                  </a:lnTo>
                  <a:lnTo>
                    <a:pt x="126" y="288"/>
                  </a:lnTo>
                  <a:lnTo>
                    <a:pt x="142" y="274"/>
                  </a:lnTo>
                  <a:lnTo>
                    <a:pt x="154" y="261"/>
                  </a:lnTo>
                  <a:lnTo>
                    <a:pt x="158" y="255"/>
                  </a:lnTo>
                  <a:lnTo>
                    <a:pt x="160" y="249"/>
                  </a:lnTo>
                  <a:lnTo>
                    <a:pt x="172" y="195"/>
                  </a:lnTo>
                  <a:lnTo>
                    <a:pt x="179" y="170"/>
                  </a:lnTo>
                  <a:lnTo>
                    <a:pt x="182" y="161"/>
                  </a:lnTo>
                  <a:lnTo>
                    <a:pt x="184" y="155"/>
                  </a:lnTo>
                  <a:lnTo>
                    <a:pt x="187" y="152"/>
                  </a:lnTo>
                  <a:lnTo>
                    <a:pt x="190" y="152"/>
                  </a:lnTo>
                  <a:lnTo>
                    <a:pt x="193" y="152"/>
                  </a:lnTo>
                  <a:lnTo>
                    <a:pt x="197" y="155"/>
                  </a:lnTo>
                  <a:lnTo>
                    <a:pt x="202" y="161"/>
                  </a:lnTo>
                  <a:lnTo>
                    <a:pt x="203" y="162"/>
                  </a:lnTo>
                  <a:lnTo>
                    <a:pt x="226" y="140"/>
                  </a:lnTo>
                  <a:lnTo>
                    <a:pt x="242" y="122"/>
                  </a:lnTo>
                  <a:lnTo>
                    <a:pt x="248" y="113"/>
                  </a:lnTo>
                  <a:lnTo>
                    <a:pt x="251" y="105"/>
                  </a:lnTo>
                  <a:lnTo>
                    <a:pt x="254" y="90"/>
                  </a:lnTo>
                  <a:lnTo>
                    <a:pt x="254" y="81"/>
                  </a:lnTo>
                  <a:lnTo>
                    <a:pt x="253" y="71"/>
                  </a:lnTo>
                  <a:lnTo>
                    <a:pt x="250" y="60"/>
                  </a:lnTo>
                  <a:lnTo>
                    <a:pt x="247" y="51"/>
                  </a:lnTo>
                  <a:lnTo>
                    <a:pt x="241" y="42"/>
                  </a:lnTo>
                  <a:lnTo>
                    <a:pt x="233" y="35"/>
                  </a:lnTo>
                  <a:lnTo>
                    <a:pt x="211" y="23"/>
                  </a:lnTo>
                  <a:lnTo>
                    <a:pt x="187" y="12"/>
                  </a:lnTo>
                  <a:lnTo>
                    <a:pt x="160" y="0"/>
                  </a:lnTo>
                  <a:lnTo>
                    <a:pt x="64" y="156"/>
                  </a:lnTo>
                  <a:close/>
                </a:path>
              </a:pathLst>
            </a:custGeom>
            <a:solidFill>
              <a:srgbClr val="1B171B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4519" name="矩形 7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Freeform 807"/>
          <p:cNvSpPr>
            <a:spLocks noEditPoints="1"/>
          </p:cNvSpPr>
          <p:nvPr/>
        </p:nvSpPr>
        <p:spPr bwMode="auto">
          <a:xfrm>
            <a:off x="179388" y="115888"/>
            <a:ext cx="4465637" cy="6597650"/>
          </a:xfrm>
          <a:custGeom>
            <a:avLst/>
            <a:gdLst>
              <a:gd name="T0" fmla="*/ 2147483647 w 1291"/>
              <a:gd name="T1" fmla="*/ 2147483647 h 1845"/>
              <a:gd name="T2" fmla="*/ 2147483647 w 1291"/>
              <a:gd name="T3" fmla="*/ 2147483647 h 1845"/>
              <a:gd name="T4" fmla="*/ 2147483647 w 1291"/>
              <a:gd name="T5" fmla="*/ 2147483647 h 1845"/>
              <a:gd name="T6" fmla="*/ 2147483647 w 1291"/>
              <a:gd name="T7" fmla="*/ 2147483647 h 1845"/>
              <a:gd name="T8" fmla="*/ 2147483647 w 1291"/>
              <a:gd name="T9" fmla="*/ 2147483647 h 1845"/>
              <a:gd name="T10" fmla="*/ 2147483647 w 1291"/>
              <a:gd name="T11" fmla="*/ 2147483647 h 1845"/>
              <a:gd name="T12" fmla="*/ 2147483647 w 1291"/>
              <a:gd name="T13" fmla="*/ 0 h 1845"/>
              <a:gd name="T14" fmla="*/ 2147483647 w 1291"/>
              <a:gd name="T15" fmla="*/ 2147483647 h 1845"/>
              <a:gd name="T16" fmla="*/ 2147483647 w 1291"/>
              <a:gd name="T17" fmla="*/ 2147483647 h 1845"/>
              <a:gd name="T18" fmla="*/ 2147483647 w 1291"/>
              <a:gd name="T19" fmla="*/ 2147483647 h 1845"/>
              <a:gd name="T20" fmla="*/ 2147483647 w 1291"/>
              <a:gd name="T21" fmla="*/ 2147483647 h 1845"/>
              <a:gd name="T22" fmla="*/ 2147483647 w 1291"/>
              <a:gd name="T23" fmla="*/ 2147483647 h 1845"/>
              <a:gd name="T24" fmla="*/ 2147483647 w 1291"/>
              <a:gd name="T25" fmla="*/ 2147483647 h 1845"/>
              <a:gd name="T26" fmla="*/ 2147483647 w 1291"/>
              <a:gd name="T27" fmla="*/ 2147483647 h 1845"/>
              <a:gd name="T28" fmla="*/ 2147483647 w 1291"/>
              <a:gd name="T29" fmla="*/ 2147483647 h 1845"/>
              <a:gd name="T30" fmla="*/ 2147483647 w 1291"/>
              <a:gd name="T31" fmla="*/ 2147483647 h 1845"/>
              <a:gd name="T32" fmla="*/ 2147483647 w 1291"/>
              <a:gd name="T33" fmla="*/ 2147483647 h 1845"/>
              <a:gd name="T34" fmla="*/ 2147483647 w 1291"/>
              <a:gd name="T35" fmla="*/ 2147483647 h 1845"/>
              <a:gd name="T36" fmla="*/ 2147483647 w 1291"/>
              <a:gd name="T37" fmla="*/ 2147483647 h 1845"/>
              <a:gd name="T38" fmla="*/ 2147483647 w 1291"/>
              <a:gd name="T39" fmla="*/ 2147483647 h 1845"/>
              <a:gd name="T40" fmla="*/ 2147483647 w 1291"/>
              <a:gd name="T41" fmla="*/ 2147483647 h 1845"/>
              <a:gd name="T42" fmla="*/ 2147483647 w 1291"/>
              <a:gd name="T43" fmla="*/ 2147483647 h 1845"/>
              <a:gd name="T44" fmla="*/ 2147483647 w 1291"/>
              <a:gd name="T45" fmla="*/ 2147483647 h 1845"/>
              <a:gd name="T46" fmla="*/ 2147483647 w 1291"/>
              <a:gd name="T47" fmla="*/ 2147483647 h 1845"/>
              <a:gd name="T48" fmla="*/ 2147483647 w 1291"/>
              <a:gd name="T49" fmla="*/ 2147483647 h 1845"/>
              <a:gd name="T50" fmla="*/ 2147483647 w 1291"/>
              <a:gd name="T51" fmla="*/ 2147483647 h 1845"/>
              <a:gd name="T52" fmla="*/ 2147483647 w 1291"/>
              <a:gd name="T53" fmla="*/ 2147483647 h 1845"/>
              <a:gd name="T54" fmla="*/ 2147483647 w 1291"/>
              <a:gd name="T55" fmla="*/ 2147483647 h 1845"/>
              <a:gd name="T56" fmla="*/ 2147483647 w 1291"/>
              <a:gd name="T57" fmla="*/ 2147483647 h 1845"/>
              <a:gd name="T58" fmla="*/ 2147483647 w 1291"/>
              <a:gd name="T59" fmla="*/ 2147483647 h 1845"/>
              <a:gd name="T60" fmla="*/ 2147483647 w 1291"/>
              <a:gd name="T61" fmla="*/ 2147483647 h 1845"/>
              <a:gd name="T62" fmla="*/ 2147483647 w 1291"/>
              <a:gd name="T63" fmla="*/ 2147483647 h 1845"/>
              <a:gd name="T64" fmla="*/ 2147483647 w 1291"/>
              <a:gd name="T65" fmla="*/ 2147483647 h 1845"/>
              <a:gd name="T66" fmla="*/ 2147483647 w 1291"/>
              <a:gd name="T67" fmla="*/ 2147483647 h 1845"/>
              <a:gd name="T68" fmla="*/ 2147483647 w 1291"/>
              <a:gd name="T69" fmla="*/ 2147483647 h 1845"/>
              <a:gd name="T70" fmla="*/ 2147483647 w 1291"/>
              <a:gd name="T71" fmla="*/ 2147483647 h 1845"/>
              <a:gd name="T72" fmla="*/ 2147483647 w 1291"/>
              <a:gd name="T73" fmla="*/ 2147483647 h 1845"/>
              <a:gd name="T74" fmla="*/ 2147483647 w 1291"/>
              <a:gd name="T75" fmla="*/ 2147483647 h 1845"/>
              <a:gd name="T76" fmla="*/ 2147483647 w 1291"/>
              <a:gd name="T77" fmla="*/ 2147483647 h 1845"/>
              <a:gd name="T78" fmla="*/ 2147483647 w 1291"/>
              <a:gd name="T79" fmla="*/ 2147483647 h 1845"/>
              <a:gd name="T80" fmla="*/ 2147483647 w 1291"/>
              <a:gd name="T81" fmla="*/ 2147483647 h 1845"/>
              <a:gd name="T82" fmla="*/ 2147483647 w 1291"/>
              <a:gd name="T83" fmla="*/ 2147483647 h 1845"/>
              <a:gd name="T84" fmla="*/ 2147483647 w 1291"/>
              <a:gd name="T85" fmla="*/ 2147483647 h 1845"/>
              <a:gd name="T86" fmla="*/ 2147483647 w 1291"/>
              <a:gd name="T87" fmla="*/ 2147483647 h 1845"/>
              <a:gd name="T88" fmla="*/ 2147483647 w 1291"/>
              <a:gd name="T89" fmla="*/ 2147483647 h 1845"/>
              <a:gd name="T90" fmla="*/ 2147483647 w 1291"/>
              <a:gd name="T91" fmla="*/ 2147483647 h 1845"/>
              <a:gd name="T92" fmla="*/ 2147483647 w 1291"/>
              <a:gd name="T93" fmla="*/ 2147483647 h 1845"/>
              <a:gd name="T94" fmla="*/ 2147483647 w 1291"/>
              <a:gd name="T95" fmla="*/ 2147483647 h 1845"/>
              <a:gd name="T96" fmla="*/ 2147483647 w 1291"/>
              <a:gd name="T97" fmla="*/ 2147483647 h 1845"/>
              <a:gd name="T98" fmla="*/ 2147483647 w 1291"/>
              <a:gd name="T99" fmla="*/ 2147483647 h 1845"/>
              <a:gd name="T100" fmla="*/ 2147483647 w 1291"/>
              <a:gd name="T101" fmla="*/ 2147483647 h 1845"/>
              <a:gd name="T102" fmla="*/ 2147483647 w 1291"/>
              <a:gd name="T103" fmla="*/ 2147483647 h 1845"/>
              <a:gd name="T104" fmla="*/ 2147483647 w 1291"/>
              <a:gd name="T105" fmla="*/ 2147483647 h 1845"/>
              <a:gd name="T106" fmla="*/ 2147483647 w 1291"/>
              <a:gd name="T107" fmla="*/ 2147483647 h 1845"/>
              <a:gd name="T108" fmla="*/ 2147483647 w 1291"/>
              <a:gd name="T109" fmla="*/ 2147483647 h 1845"/>
              <a:gd name="T110" fmla="*/ 2147483647 w 1291"/>
              <a:gd name="T111" fmla="*/ 2147483647 h 1845"/>
              <a:gd name="T112" fmla="*/ 2147483647 w 1291"/>
              <a:gd name="T113" fmla="*/ 2147483647 h 1845"/>
              <a:gd name="T114" fmla="*/ 2147483647 w 1291"/>
              <a:gd name="T115" fmla="*/ 2147483647 h 1845"/>
              <a:gd name="T116" fmla="*/ 2147483647 w 1291"/>
              <a:gd name="T117" fmla="*/ 2147483647 h 1845"/>
              <a:gd name="T118" fmla="*/ 2147483647 w 1291"/>
              <a:gd name="T119" fmla="*/ 2147483647 h 184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291"/>
              <a:gd name="T181" fmla="*/ 0 h 1845"/>
              <a:gd name="T182" fmla="*/ 1291 w 1291"/>
              <a:gd name="T183" fmla="*/ 1845 h 1845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291" h="1845">
                <a:moveTo>
                  <a:pt x="1282" y="1278"/>
                </a:moveTo>
                <a:lnTo>
                  <a:pt x="1282" y="1278"/>
                </a:lnTo>
                <a:lnTo>
                  <a:pt x="1274" y="1253"/>
                </a:lnTo>
                <a:lnTo>
                  <a:pt x="1270" y="1219"/>
                </a:lnTo>
                <a:lnTo>
                  <a:pt x="1257" y="1134"/>
                </a:lnTo>
                <a:lnTo>
                  <a:pt x="1248" y="1020"/>
                </a:lnTo>
                <a:lnTo>
                  <a:pt x="1210" y="1028"/>
                </a:lnTo>
                <a:lnTo>
                  <a:pt x="1189" y="986"/>
                </a:lnTo>
                <a:lnTo>
                  <a:pt x="1193" y="978"/>
                </a:lnTo>
                <a:lnTo>
                  <a:pt x="1198" y="969"/>
                </a:lnTo>
                <a:lnTo>
                  <a:pt x="1202" y="961"/>
                </a:lnTo>
                <a:lnTo>
                  <a:pt x="1202" y="931"/>
                </a:lnTo>
                <a:lnTo>
                  <a:pt x="1202" y="914"/>
                </a:lnTo>
                <a:lnTo>
                  <a:pt x="1202" y="906"/>
                </a:lnTo>
                <a:lnTo>
                  <a:pt x="1210" y="906"/>
                </a:lnTo>
                <a:lnTo>
                  <a:pt x="1215" y="906"/>
                </a:lnTo>
                <a:lnTo>
                  <a:pt x="1219" y="901"/>
                </a:lnTo>
                <a:lnTo>
                  <a:pt x="1206" y="804"/>
                </a:lnTo>
                <a:lnTo>
                  <a:pt x="1193" y="686"/>
                </a:lnTo>
                <a:lnTo>
                  <a:pt x="1185" y="652"/>
                </a:lnTo>
                <a:lnTo>
                  <a:pt x="1185" y="635"/>
                </a:lnTo>
                <a:lnTo>
                  <a:pt x="1181" y="588"/>
                </a:lnTo>
                <a:lnTo>
                  <a:pt x="1172" y="542"/>
                </a:lnTo>
                <a:lnTo>
                  <a:pt x="1160" y="499"/>
                </a:lnTo>
                <a:lnTo>
                  <a:pt x="1122" y="347"/>
                </a:lnTo>
                <a:lnTo>
                  <a:pt x="1109" y="317"/>
                </a:lnTo>
                <a:lnTo>
                  <a:pt x="1105" y="305"/>
                </a:lnTo>
                <a:lnTo>
                  <a:pt x="1100" y="296"/>
                </a:lnTo>
                <a:lnTo>
                  <a:pt x="1083" y="288"/>
                </a:lnTo>
                <a:lnTo>
                  <a:pt x="1062" y="279"/>
                </a:lnTo>
                <a:lnTo>
                  <a:pt x="1020" y="271"/>
                </a:lnTo>
                <a:lnTo>
                  <a:pt x="952" y="258"/>
                </a:lnTo>
                <a:lnTo>
                  <a:pt x="940" y="258"/>
                </a:lnTo>
                <a:lnTo>
                  <a:pt x="927" y="254"/>
                </a:lnTo>
                <a:lnTo>
                  <a:pt x="923" y="250"/>
                </a:lnTo>
                <a:lnTo>
                  <a:pt x="927" y="241"/>
                </a:lnTo>
                <a:lnTo>
                  <a:pt x="931" y="233"/>
                </a:lnTo>
                <a:lnTo>
                  <a:pt x="935" y="220"/>
                </a:lnTo>
                <a:lnTo>
                  <a:pt x="935" y="199"/>
                </a:lnTo>
                <a:lnTo>
                  <a:pt x="935" y="148"/>
                </a:lnTo>
                <a:lnTo>
                  <a:pt x="935" y="140"/>
                </a:lnTo>
                <a:lnTo>
                  <a:pt x="935" y="127"/>
                </a:lnTo>
                <a:lnTo>
                  <a:pt x="935" y="114"/>
                </a:lnTo>
                <a:lnTo>
                  <a:pt x="935" y="102"/>
                </a:lnTo>
                <a:lnTo>
                  <a:pt x="931" y="89"/>
                </a:lnTo>
                <a:lnTo>
                  <a:pt x="935" y="63"/>
                </a:lnTo>
                <a:lnTo>
                  <a:pt x="931" y="55"/>
                </a:lnTo>
                <a:lnTo>
                  <a:pt x="923" y="38"/>
                </a:lnTo>
                <a:lnTo>
                  <a:pt x="906" y="17"/>
                </a:lnTo>
                <a:lnTo>
                  <a:pt x="893" y="8"/>
                </a:lnTo>
                <a:lnTo>
                  <a:pt x="880" y="4"/>
                </a:lnTo>
                <a:lnTo>
                  <a:pt x="863" y="0"/>
                </a:lnTo>
                <a:lnTo>
                  <a:pt x="851" y="0"/>
                </a:lnTo>
                <a:lnTo>
                  <a:pt x="825" y="4"/>
                </a:lnTo>
                <a:lnTo>
                  <a:pt x="804" y="8"/>
                </a:lnTo>
                <a:lnTo>
                  <a:pt x="787" y="17"/>
                </a:lnTo>
                <a:lnTo>
                  <a:pt x="770" y="34"/>
                </a:lnTo>
                <a:lnTo>
                  <a:pt x="753" y="59"/>
                </a:lnTo>
                <a:lnTo>
                  <a:pt x="749" y="72"/>
                </a:lnTo>
                <a:lnTo>
                  <a:pt x="741" y="89"/>
                </a:lnTo>
                <a:lnTo>
                  <a:pt x="737" y="118"/>
                </a:lnTo>
                <a:lnTo>
                  <a:pt x="737" y="131"/>
                </a:lnTo>
                <a:lnTo>
                  <a:pt x="741" y="135"/>
                </a:lnTo>
                <a:lnTo>
                  <a:pt x="741" y="144"/>
                </a:lnTo>
                <a:lnTo>
                  <a:pt x="745" y="152"/>
                </a:lnTo>
                <a:lnTo>
                  <a:pt x="753" y="165"/>
                </a:lnTo>
                <a:lnTo>
                  <a:pt x="758" y="173"/>
                </a:lnTo>
                <a:lnTo>
                  <a:pt x="758" y="182"/>
                </a:lnTo>
                <a:lnTo>
                  <a:pt x="766" y="207"/>
                </a:lnTo>
                <a:lnTo>
                  <a:pt x="775" y="212"/>
                </a:lnTo>
                <a:lnTo>
                  <a:pt x="783" y="216"/>
                </a:lnTo>
                <a:lnTo>
                  <a:pt x="787" y="229"/>
                </a:lnTo>
                <a:lnTo>
                  <a:pt x="796" y="245"/>
                </a:lnTo>
                <a:lnTo>
                  <a:pt x="792" y="254"/>
                </a:lnTo>
                <a:lnTo>
                  <a:pt x="787" y="258"/>
                </a:lnTo>
                <a:lnTo>
                  <a:pt x="783" y="267"/>
                </a:lnTo>
                <a:lnTo>
                  <a:pt x="783" y="279"/>
                </a:lnTo>
                <a:lnTo>
                  <a:pt x="745" y="300"/>
                </a:lnTo>
                <a:lnTo>
                  <a:pt x="703" y="334"/>
                </a:lnTo>
                <a:lnTo>
                  <a:pt x="694" y="339"/>
                </a:lnTo>
                <a:lnTo>
                  <a:pt x="686" y="343"/>
                </a:lnTo>
                <a:lnTo>
                  <a:pt x="669" y="347"/>
                </a:lnTo>
                <a:lnTo>
                  <a:pt x="652" y="355"/>
                </a:lnTo>
                <a:lnTo>
                  <a:pt x="643" y="364"/>
                </a:lnTo>
                <a:lnTo>
                  <a:pt x="635" y="372"/>
                </a:lnTo>
                <a:lnTo>
                  <a:pt x="610" y="360"/>
                </a:lnTo>
                <a:lnTo>
                  <a:pt x="563" y="343"/>
                </a:lnTo>
                <a:lnTo>
                  <a:pt x="550" y="334"/>
                </a:lnTo>
                <a:lnTo>
                  <a:pt x="546" y="330"/>
                </a:lnTo>
                <a:lnTo>
                  <a:pt x="542" y="326"/>
                </a:lnTo>
                <a:lnTo>
                  <a:pt x="542" y="322"/>
                </a:lnTo>
                <a:lnTo>
                  <a:pt x="546" y="313"/>
                </a:lnTo>
                <a:lnTo>
                  <a:pt x="550" y="309"/>
                </a:lnTo>
                <a:lnTo>
                  <a:pt x="555" y="313"/>
                </a:lnTo>
                <a:lnTo>
                  <a:pt x="563" y="313"/>
                </a:lnTo>
                <a:lnTo>
                  <a:pt x="571" y="309"/>
                </a:lnTo>
                <a:lnTo>
                  <a:pt x="588" y="292"/>
                </a:lnTo>
                <a:lnTo>
                  <a:pt x="610" y="275"/>
                </a:lnTo>
                <a:lnTo>
                  <a:pt x="618" y="267"/>
                </a:lnTo>
                <a:lnTo>
                  <a:pt x="622" y="254"/>
                </a:lnTo>
                <a:lnTo>
                  <a:pt x="627" y="237"/>
                </a:lnTo>
                <a:lnTo>
                  <a:pt x="635" y="220"/>
                </a:lnTo>
                <a:lnTo>
                  <a:pt x="643" y="207"/>
                </a:lnTo>
                <a:lnTo>
                  <a:pt x="643" y="195"/>
                </a:lnTo>
                <a:lnTo>
                  <a:pt x="643" y="178"/>
                </a:lnTo>
                <a:lnTo>
                  <a:pt x="652" y="161"/>
                </a:lnTo>
                <a:lnTo>
                  <a:pt x="652" y="148"/>
                </a:lnTo>
                <a:lnTo>
                  <a:pt x="648" y="135"/>
                </a:lnTo>
                <a:lnTo>
                  <a:pt x="639" y="123"/>
                </a:lnTo>
                <a:lnTo>
                  <a:pt x="631" y="106"/>
                </a:lnTo>
                <a:lnTo>
                  <a:pt x="614" y="93"/>
                </a:lnTo>
                <a:lnTo>
                  <a:pt x="588" y="80"/>
                </a:lnTo>
                <a:lnTo>
                  <a:pt x="559" y="76"/>
                </a:lnTo>
                <a:lnTo>
                  <a:pt x="546" y="76"/>
                </a:lnTo>
                <a:lnTo>
                  <a:pt x="521" y="85"/>
                </a:lnTo>
                <a:lnTo>
                  <a:pt x="508" y="93"/>
                </a:lnTo>
                <a:lnTo>
                  <a:pt x="491" y="106"/>
                </a:lnTo>
                <a:lnTo>
                  <a:pt x="478" y="123"/>
                </a:lnTo>
                <a:lnTo>
                  <a:pt x="466" y="148"/>
                </a:lnTo>
                <a:lnTo>
                  <a:pt x="461" y="161"/>
                </a:lnTo>
                <a:lnTo>
                  <a:pt x="457" y="173"/>
                </a:lnTo>
                <a:lnTo>
                  <a:pt x="461" y="182"/>
                </a:lnTo>
                <a:lnTo>
                  <a:pt x="457" y="182"/>
                </a:lnTo>
                <a:lnTo>
                  <a:pt x="449" y="190"/>
                </a:lnTo>
                <a:lnTo>
                  <a:pt x="449" y="199"/>
                </a:lnTo>
                <a:lnTo>
                  <a:pt x="449" y="207"/>
                </a:lnTo>
                <a:lnTo>
                  <a:pt x="449" y="224"/>
                </a:lnTo>
                <a:lnTo>
                  <a:pt x="457" y="241"/>
                </a:lnTo>
                <a:lnTo>
                  <a:pt x="445" y="271"/>
                </a:lnTo>
                <a:lnTo>
                  <a:pt x="432" y="271"/>
                </a:lnTo>
                <a:lnTo>
                  <a:pt x="423" y="275"/>
                </a:lnTo>
                <a:lnTo>
                  <a:pt x="411" y="288"/>
                </a:lnTo>
                <a:lnTo>
                  <a:pt x="402" y="300"/>
                </a:lnTo>
                <a:lnTo>
                  <a:pt x="394" y="309"/>
                </a:lnTo>
                <a:lnTo>
                  <a:pt x="385" y="313"/>
                </a:lnTo>
                <a:lnTo>
                  <a:pt x="381" y="313"/>
                </a:lnTo>
                <a:lnTo>
                  <a:pt x="377" y="313"/>
                </a:lnTo>
                <a:lnTo>
                  <a:pt x="377" y="317"/>
                </a:lnTo>
                <a:lnTo>
                  <a:pt x="377" y="322"/>
                </a:lnTo>
                <a:lnTo>
                  <a:pt x="326" y="326"/>
                </a:lnTo>
                <a:lnTo>
                  <a:pt x="292" y="330"/>
                </a:lnTo>
                <a:lnTo>
                  <a:pt x="280" y="334"/>
                </a:lnTo>
                <a:lnTo>
                  <a:pt x="275" y="339"/>
                </a:lnTo>
                <a:lnTo>
                  <a:pt x="263" y="360"/>
                </a:lnTo>
                <a:lnTo>
                  <a:pt x="241" y="410"/>
                </a:lnTo>
                <a:lnTo>
                  <a:pt x="233" y="440"/>
                </a:lnTo>
                <a:lnTo>
                  <a:pt x="225" y="482"/>
                </a:lnTo>
                <a:lnTo>
                  <a:pt x="225" y="529"/>
                </a:lnTo>
                <a:lnTo>
                  <a:pt x="229" y="584"/>
                </a:lnTo>
                <a:lnTo>
                  <a:pt x="216" y="609"/>
                </a:lnTo>
                <a:lnTo>
                  <a:pt x="208" y="639"/>
                </a:lnTo>
                <a:lnTo>
                  <a:pt x="203" y="673"/>
                </a:lnTo>
                <a:lnTo>
                  <a:pt x="199" y="694"/>
                </a:lnTo>
                <a:lnTo>
                  <a:pt x="195" y="715"/>
                </a:lnTo>
                <a:lnTo>
                  <a:pt x="191" y="736"/>
                </a:lnTo>
                <a:lnTo>
                  <a:pt x="182" y="762"/>
                </a:lnTo>
                <a:lnTo>
                  <a:pt x="174" y="800"/>
                </a:lnTo>
                <a:lnTo>
                  <a:pt x="161" y="906"/>
                </a:lnTo>
                <a:lnTo>
                  <a:pt x="144" y="931"/>
                </a:lnTo>
                <a:lnTo>
                  <a:pt x="136" y="956"/>
                </a:lnTo>
                <a:lnTo>
                  <a:pt x="131" y="973"/>
                </a:lnTo>
                <a:lnTo>
                  <a:pt x="136" y="1007"/>
                </a:lnTo>
                <a:lnTo>
                  <a:pt x="140" y="1024"/>
                </a:lnTo>
                <a:lnTo>
                  <a:pt x="144" y="1033"/>
                </a:lnTo>
                <a:lnTo>
                  <a:pt x="131" y="1033"/>
                </a:lnTo>
                <a:lnTo>
                  <a:pt x="131" y="1134"/>
                </a:lnTo>
                <a:lnTo>
                  <a:pt x="123" y="1130"/>
                </a:lnTo>
                <a:lnTo>
                  <a:pt x="102" y="1121"/>
                </a:lnTo>
                <a:lnTo>
                  <a:pt x="85" y="1147"/>
                </a:lnTo>
                <a:lnTo>
                  <a:pt x="55" y="1206"/>
                </a:lnTo>
                <a:lnTo>
                  <a:pt x="9" y="1286"/>
                </a:lnTo>
                <a:lnTo>
                  <a:pt x="0" y="1312"/>
                </a:lnTo>
                <a:lnTo>
                  <a:pt x="0" y="1329"/>
                </a:lnTo>
                <a:lnTo>
                  <a:pt x="5" y="1337"/>
                </a:lnTo>
                <a:lnTo>
                  <a:pt x="9" y="1341"/>
                </a:lnTo>
                <a:lnTo>
                  <a:pt x="38" y="1350"/>
                </a:lnTo>
                <a:lnTo>
                  <a:pt x="47" y="1354"/>
                </a:lnTo>
                <a:lnTo>
                  <a:pt x="55" y="1358"/>
                </a:lnTo>
                <a:lnTo>
                  <a:pt x="64" y="1363"/>
                </a:lnTo>
                <a:lnTo>
                  <a:pt x="76" y="1367"/>
                </a:lnTo>
                <a:lnTo>
                  <a:pt x="89" y="1371"/>
                </a:lnTo>
                <a:lnTo>
                  <a:pt x="106" y="1380"/>
                </a:lnTo>
                <a:lnTo>
                  <a:pt x="110" y="1396"/>
                </a:lnTo>
                <a:lnTo>
                  <a:pt x="110" y="1409"/>
                </a:lnTo>
                <a:lnTo>
                  <a:pt x="110" y="1413"/>
                </a:lnTo>
                <a:lnTo>
                  <a:pt x="115" y="1418"/>
                </a:lnTo>
                <a:lnTo>
                  <a:pt x="127" y="1422"/>
                </a:lnTo>
                <a:lnTo>
                  <a:pt x="148" y="1426"/>
                </a:lnTo>
                <a:lnTo>
                  <a:pt x="212" y="1430"/>
                </a:lnTo>
                <a:lnTo>
                  <a:pt x="220" y="1435"/>
                </a:lnTo>
                <a:lnTo>
                  <a:pt x="233" y="1435"/>
                </a:lnTo>
                <a:lnTo>
                  <a:pt x="250" y="1426"/>
                </a:lnTo>
                <a:lnTo>
                  <a:pt x="258" y="1422"/>
                </a:lnTo>
                <a:lnTo>
                  <a:pt x="267" y="1409"/>
                </a:lnTo>
                <a:lnTo>
                  <a:pt x="275" y="1388"/>
                </a:lnTo>
                <a:lnTo>
                  <a:pt x="280" y="1367"/>
                </a:lnTo>
                <a:lnTo>
                  <a:pt x="288" y="1346"/>
                </a:lnTo>
                <a:lnTo>
                  <a:pt x="288" y="1333"/>
                </a:lnTo>
                <a:lnTo>
                  <a:pt x="275" y="1210"/>
                </a:lnTo>
                <a:lnTo>
                  <a:pt x="267" y="1058"/>
                </a:lnTo>
                <a:lnTo>
                  <a:pt x="271" y="1088"/>
                </a:lnTo>
                <a:lnTo>
                  <a:pt x="280" y="1138"/>
                </a:lnTo>
                <a:lnTo>
                  <a:pt x="284" y="1193"/>
                </a:lnTo>
                <a:lnTo>
                  <a:pt x="284" y="1253"/>
                </a:lnTo>
                <a:lnTo>
                  <a:pt x="339" y="1257"/>
                </a:lnTo>
                <a:lnTo>
                  <a:pt x="335" y="1278"/>
                </a:lnTo>
                <a:lnTo>
                  <a:pt x="335" y="1333"/>
                </a:lnTo>
                <a:lnTo>
                  <a:pt x="335" y="1367"/>
                </a:lnTo>
                <a:lnTo>
                  <a:pt x="343" y="1401"/>
                </a:lnTo>
                <a:lnTo>
                  <a:pt x="351" y="1439"/>
                </a:lnTo>
                <a:lnTo>
                  <a:pt x="364" y="1473"/>
                </a:lnTo>
                <a:lnTo>
                  <a:pt x="406" y="1591"/>
                </a:lnTo>
                <a:lnTo>
                  <a:pt x="411" y="1629"/>
                </a:lnTo>
                <a:lnTo>
                  <a:pt x="411" y="1667"/>
                </a:lnTo>
                <a:lnTo>
                  <a:pt x="411" y="1693"/>
                </a:lnTo>
                <a:lnTo>
                  <a:pt x="406" y="1722"/>
                </a:lnTo>
                <a:lnTo>
                  <a:pt x="394" y="1756"/>
                </a:lnTo>
                <a:lnTo>
                  <a:pt x="390" y="1777"/>
                </a:lnTo>
                <a:lnTo>
                  <a:pt x="385" y="1794"/>
                </a:lnTo>
                <a:lnTo>
                  <a:pt x="390" y="1807"/>
                </a:lnTo>
                <a:lnTo>
                  <a:pt x="398" y="1815"/>
                </a:lnTo>
                <a:lnTo>
                  <a:pt x="406" y="1815"/>
                </a:lnTo>
                <a:lnTo>
                  <a:pt x="423" y="1820"/>
                </a:lnTo>
                <a:lnTo>
                  <a:pt x="449" y="1815"/>
                </a:lnTo>
                <a:lnTo>
                  <a:pt x="461" y="1807"/>
                </a:lnTo>
                <a:lnTo>
                  <a:pt x="470" y="1798"/>
                </a:lnTo>
                <a:lnTo>
                  <a:pt x="474" y="1735"/>
                </a:lnTo>
                <a:lnTo>
                  <a:pt x="483" y="1731"/>
                </a:lnTo>
                <a:lnTo>
                  <a:pt x="491" y="1718"/>
                </a:lnTo>
                <a:lnTo>
                  <a:pt x="495" y="1701"/>
                </a:lnTo>
                <a:lnTo>
                  <a:pt x="500" y="1676"/>
                </a:lnTo>
                <a:lnTo>
                  <a:pt x="500" y="1629"/>
                </a:lnTo>
                <a:lnTo>
                  <a:pt x="500" y="1578"/>
                </a:lnTo>
                <a:lnTo>
                  <a:pt x="500" y="1532"/>
                </a:lnTo>
                <a:lnTo>
                  <a:pt x="504" y="1515"/>
                </a:lnTo>
                <a:lnTo>
                  <a:pt x="512" y="1498"/>
                </a:lnTo>
                <a:lnTo>
                  <a:pt x="533" y="1464"/>
                </a:lnTo>
                <a:lnTo>
                  <a:pt x="555" y="1422"/>
                </a:lnTo>
                <a:lnTo>
                  <a:pt x="559" y="1396"/>
                </a:lnTo>
                <a:lnTo>
                  <a:pt x="567" y="1367"/>
                </a:lnTo>
                <a:lnTo>
                  <a:pt x="567" y="1337"/>
                </a:lnTo>
                <a:lnTo>
                  <a:pt x="567" y="1303"/>
                </a:lnTo>
                <a:lnTo>
                  <a:pt x="571" y="1295"/>
                </a:lnTo>
                <a:lnTo>
                  <a:pt x="588" y="1227"/>
                </a:lnTo>
                <a:lnTo>
                  <a:pt x="601" y="1168"/>
                </a:lnTo>
                <a:lnTo>
                  <a:pt x="610" y="1130"/>
                </a:lnTo>
                <a:lnTo>
                  <a:pt x="618" y="1066"/>
                </a:lnTo>
                <a:lnTo>
                  <a:pt x="622" y="994"/>
                </a:lnTo>
                <a:lnTo>
                  <a:pt x="627" y="944"/>
                </a:lnTo>
                <a:lnTo>
                  <a:pt x="627" y="897"/>
                </a:lnTo>
                <a:lnTo>
                  <a:pt x="627" y="842"/>
                </a:lnTo>
                <a:lnTo>
                  <a:pt x="618" y="757"/>
                </a:lnTo>
                <a:lnTo>
                  <a:pt x="614" y="707"/>
                </a:lnTo>
                <a:lnTo>
                  <a:pt x="610" y="707"/>
                </a:lnTo>
                <a:lnTo>
                  <a:pt x="618" y="711"/>
                </a:lnTo>
                <a:lnTo>
                  <a:pt x="639" y="728"/>
                </a:lnTo>
                <a:lnTo>
                  <a:pt x="669" y="741"/>
                </a:lnTo>
                <a:lnTo>
                  <a:pt x="690" y="745"/>
                </a:lnTo>
                <a:lnTo>
                  <a:pt x="711" y="749"/>
                </a:lnTo>
                <a:lnTo>
                  <a:pt x="711" y="876"/>
                </a:lnTo>
                <a:lnTo>
                  <a:pt x="711" y="961"/>
                </a:lnTo>
                <a:lnTo>
                  <a:pt x="711" y="1003"/>
                </a:lnTo>
                <a:lnTo>
                  <a:pt x="715" y="1011"/>
                </a:lnTo>
                <a:lnTo>
                  <a:pt x="720" y="1016"/>
                </a:lnTo>
                <a:lnTo>
                  <a:pt x="724" y="1020"/>
                </a:lnTo>
                <a:lnTo>
                  <a:pt x="728" y="1028"/>
                </a:lnTo>
                <a:lnTo>
                  <a:pt x="741" y="1062"/>
                </a:lnTo>
                <a:lnTo>
                  <a:pt x="749" y="1134"/>
                </a:lnTo>
                <a:lnTo>
                  <a:pt x="749" y="1189"/>
                </a:lnTo>
                <a:lnTo>
                  <a:pt x="753" y="1257"/>
                </a:lnTo>
                <a:lnTo>
                  <a:pt x="753" y="1282"/>
                </a:lnTo>
                <a:lnTo>
                  <a:pt x="758" y="1350"/>
                </a:lnTo>
                <a:lnTo>
                  <a:pt x="762" y="1396"/>
                </a:lnTo>
                <a:lnTo>
                  <a:pt x="770" y="1443"/>
                </a:lnTo>
                <a:lnTo>
                  <a:pt x="779" y="1485"/>
                </a:lnTo>
                <a:lnTo>
                  <a:pt x="796" y="1532"/>
                </a:lnTo>
                <a:lnTo>
                  <a:pt x="813" y="1574"/>
                </a:lnTo>
                <a:lnTo>
                  <a:pt x="821" y="1621"/>
                </a:lnTo>
                <a:lnTo>
                  <a:pt x="825" y="1646"/>
                </a:lnTo>
                <a:lnTo>
                  <a:pt x="825" y="1667"/>
                </a:lnTo>
                <a:lnTo>
                  <a:pt x="825" y="1684"/>
                </a:lnTo>
                <a:lnTo>
                  <a:pt x="842" y="1731"/>
                </a:lnTo>
                <a:lnTo>
                  <a:pt x="847" y="1743"/>
                </a:lnTo>
                <a:lnTo>
                  <a:pt x="851" y="1756"/>
                </a:lnTo>
                <a:lnTo>
                  <a:pt x="847" y="1769"/>
                </a:lnTo>
                <a:lnTo>
                  <a:pt x="834" y="1798"/>
                </a:lnTo>
                <a:lnTo>
                  <a:pt x="834" y="1815"/>
                </a:lnTo>
                <a:lnTo>
                  <a:pt x="834" y="1824"/>
                </a:lnTo>
                <a:lnTo>
                  <a:pt x="834" y="1828"/>
                </a:lnTo>
                <a:lnTo>
                  <a:pt x="847" y="1841"/>
                </a:lnTo>
                <a:lnTo>
                  <a:pt x="889" y="1845"/>
                </a:lnTo>
                <a:lnTo>
                  <a:pt x="918" y="1845"/>
                </a:lnTo>
                <a:lnTo>
                  <a:pt x="935" y="1841"/>
                </a:lnTo>
                <a:lnTo>
                  <a:pt x="952" y="1811"/>
                </a:lnTo>
                <a:lnTo>
                  <a:pt x="952" y="1782"/>
                </a:lnTo>
                <a:lnTo>
                  <a:pt x="948" y="1752"/>
                </a:lnTo>
                <a:lnTo>
                  <a:pt x="948" y="1731"/>
                </a:lnTo>
                <a:lnTo>
                  <a:pt x="948" y="1718"/>
                </a:lnTo>
                <a:lnTo>
                  <a:pt x="948" y="1701"/>
                </a:lnTo>
                <a:lnTo>
                  <a:pt x="948" y="1672"/>
                </a:lnTo>
                <a:lnTo>
                  <a:pt x="944" y="1621"/>
                </a:lnTo>
                <a:lnTo>
                  <a:pt x="940" y="1600"/>
                </a:lnTo>
                <a:lnTo>
                  <a:pt x="940" y="1591"/>
                </a:lnTo>
                <a:lnTo>
                  <a:pt x="940" y="1587"/>
                </a:lnTo>
                <a:lnTo>
                  <a:pt x="944" y="1583"/>
                </a:lnTo>
                <a:lnTo>
                  <a:pt x="969" y="1583"/>
                </a:lnTo>
                <a:lnTo>
                  <a:pt x="973" y="1561"/>
                </a:lnTo>
                <a:lnTo>
                  <a:pt x="982" y="1511"/>
                </a:lnTo>
                <a:lnTo>
                  <a:pt x="1003" y="1451"/>
                </a:lnTo>
                <a:lnTo>
                  <a:pt x="1016" y="1426"/>
                </a:lnTo>
                <a:lnTo>
                  <a:pt x="1033" y="1401"/>
                </a:lnTo>
                <a:lnTo>
                  <a:pt x="1037" y="1388"/>
                </a:lnTo>
                <a:lnTo>
                  <a:pt x="1050" y="1358"/>
                </a:lnTo>
                <a:lnTo>
                  <a:pt x="1054" y="1341"/>
                </a:lnTo>
                <a:lnTo>
                  <a:pt x="1062" y="1329"/>
                </a:lnTo>
                <a:lnTo>
                  <a:pt x="1071" y="1316"/>
                </a:lnTo>
                <a:lnTo>
                  <a:pt x="1075" y="1295"/>
                </a:lnTo>
                <a:lnTo>
                  <a:pt x="1079" y="1286"/>
                </a:lnTo>
                <a:lnTo>
                  <a:pt x="1083" y="1278"/>
                </a:lnTo>
                <a:lnTo>
                  <a:pt x="1092" y="1265"/>
                </a:lnTo>
                <a:lnTo>
                  <a:pt x="1096" y="1257"/>
                </a:lnTo>
                <a:lnTo>
                  <a:pt x="1096" y="1240"/>
                </a:lnTo>
                <a:lnTo>
                  <a:pt x="1092" y="1189"/>
                </a:lnTo>
                <a:lnTo>
                  <a:pt x="1079" y="1096"/>
                </a:lnTo>
                <a:lnTo>
                  <a:pt x="1075" y="1045"/>
                </a:lnTo>
                <a:lnTo>
                  <a:pt x="1079" y="1024"/>
                </a:lnTo>
                <a:lnTo>
                  <a:pt x="1083" y="1011"/>
                </a:lnTo>
                <a:lnTo>
                  <a:pt x="1088" y="1003"/>
                </a:lnTo>
                <a:lnTo>
                  <a:pt x="1096" y="994"/>
                </a:lnTo>
                <a:lnTo>
                  <a:pt x="1096" y="986"/>
                </a:lnTo>
                <a:lnTo>
                  <a:pt x="1109" y="986"/>
                </a:lnTo>
                <a:lnTo>
                  <a:pt x="1113" y="982"/>
                </a:lnTo>
                <a:lnTo>
                  <a:pt x="1117" y="965"/>
                </a:lnTo>
                <a:lnTo>
                  <a:pt x="1117" y="931"/>
                </a:lnTo>
                <a:lnTo>
                  <a:pt x="1113" y="825"/>
                </a:lnTo>
                <a:lnTo>
                  <a:pt x="1105" y="766"/>
                </a:lnTo>
                <a:lnTo>
                  <a:pt x="1117" y="800"/>
                </a:lnTo>
                <a:lnTo>
                  <a:pt x="1130" y="838"/>
                </a:lnTo>
                <a:lnTo>
                  <a:pt x="1138" y="884"/>
                </a:lnTo>
                <a:lnTo>
                  <a:pt x="1134" y="910"/>
                </a:lnTo>
                <a:lnTo>
                  <a:pt x="1138" y="948"/>
                </a:lnTo>
                <a:lnTo>
                  <a:pt x="1134" y="956"/>
                </a:lnTo>
                <a:lnTo>
                  <a:pt x="1138" y="965"/>
                </a:lnTo>
                <a:lnTo>
                  <a:pt x="1138" y="973"/>
                </a:lnTo>
                <a:lnTo>
                  <a:pt x="1138" y="982"/>
                </a:lnTo>
                <a:lnTo>
                  <a:pt x="1143" y="986"/>
                </a:lnTo>
                <a:lnTo>
                  <a:pt x="1155" y="990"/>
                </a:lnTo>
                <a:lnTo>
                  <a:pt x="1134" y="1062"/>
                </a:lnTo>
                <a:lnTo>
                  <a:pt x="1109" y="1096"/>
                </a:lnTo>
                <a:lnTo>
                  <a:pt x="1105" y="1130"/>
                </a:lnTo>
                <a:lnTo>
                  <a:pt x="1100" y="1269"/>
                </a:lnTo>
                <a:lnTo>
                  <a:pt x="1109" y="1350"/>
                </a:lnTo>
                <a:lnTo>
                  <a:pt x="1113" y="1409"/>
                </a:lnTo>
                <a:lnTo>
                  <a:pt x="1117" y="1430"/>
                </a:lnTo>
                <a:lnTo>
                  <a:pt x="1143" y="1426"/>
                </a:lnTo>
                <a:lnTo>
                  <a:pt x="1193" y="1422"/>
                </a:lnTo>
                <a:lnTo>
                  <a:pt x="1248" y="1418"/>
                </a:lnTo>
                <a:lnTo>
                  <a:pt x="1261" y="1413"/>
                </a:lnTo>
                <a:lnTo>
                  <a:pt x="1270" y="1413"/>
                </a:lnTo>
                <a:lnTo>
                  <a:pt x="1270" y="1396"/>
                </a:lnTo>
                <a:lnTo>
                  <a:pt x="1278" y="1380"/>
                </a:lnTo>
                <a:lnTo>
                  <a:pt x="1291" y="1354"/>
                </a:lnTo>
                <a:lnTo>
                  <a:pt x="1291" y="1329"/>
                </a:lnTo>
                <a:lnTo>
                  <a:pt x="1291" y="1303"/>
                </a:lnTo>
                <a:lnTo>
                  <a:pt x="1282" y="1278"/>
                </a:lnTo>
                <a:close/>
                <a:moveTo>
                  <a:pt x="148" y="1037"/>
                </a:moveTo>
                <a:lnTo>
                  <a:pt x="148" y="1037"/>
                </a:lnTo>
                <a:lnTo>
                  <a:pt x="170" y="1037"/>
                </a:lnTo>
                <a:lnTo>
                  <a:pt x="170" y="1045"/>
                </a:lnTo>
                <a:lnTo>
                  <a:pt x="148" y="1037"/>
                </a:lnTo>
                <a:close/>
                <a:moveTo>
                  <a:pt x="292" y="766"/>
                </a:moveTo>
                <a:lnTo>
                  <a:pt x="292" y="766"/>
                </a:lnTo>
                <a:lnTo>
                  <a:pt x="284" y="796"/>
                </a:lnTo>
                <a:lnTo>
                  <a:pt x="271" y="842"/>
                </a:lnTo>
                <a:lnTo>
                  <a:pt x="263" y="910"/>
                </a:lnTo>
                <a:lnTo>
                  <a:pt x="258" y="956"/>
                </a:lnTo>
                <a:lnTo>
                  <a:pt x="258" y="994"/>
                </a:lnTo>
                <a:lnTo>
                  <a:pt x="263" y="1037"/>
                </a:lnTo>
                <a:lnTo>
                  <a:pt x="199" y="1045"/>
                </a:lnTo>
                <a:lnTo>
                  <a:pt x="195" y="1033"/>
                </a:lnTo>
                <a:lnTo>
                  <a:pt x="203" y="1033"/>
                </a:lnTo>
                <a:lnTo>
                  <a:pt x="208" y="1028"/>
                </a:lnTo>
                <a:lnTo>
                  <a:pt x="216" y="1016"/>
                </a:lnTo>
                <a:lnTo>
                  <a:pt x="216" y="994"/>
                </a:lnTo>
                <a:lnTo>
                  <a:pt x="216" y="969"/>
                </a:lnTo>
                <a:lnTo>
                  <a:pt x="212" y="944"/>
                </a:lnTo>
                <a:lnTo>
                  <a:pt x="212" y="918"/>
                </a:lnTo>
                <a:lnTo>
                  <a:pt x="246" y="918"/>
                </a:lnTo>
                <a:lnTo>
                  <a:pt x="254" y="872"/>
                </a:lnTo>
                <a:lnTo>
                  <a:pt x="271" y="808"/>
                </a:lnTo>
                <a:lnTo>
                  <a:pt x="288" y="749"/>
                </a:lnTo>
                <a:lnTo>
                  <a:pt x="296" y="711"/>
                </a:lnTo>
                <a:lnTo>
                  <a:pt x="301" y="686"/>
                </a:lnTo>
                <a:lnTo>
                  <a:pt x="301" y="647"/>
                </a:lnTo>
                <a:lnTo>
                  <a:pt x="305" y="622"/>
                </a:lnTo>
                <a:lnTo>
                  <a:pt x="309" y="618"/>
                </a:lnTo>
                <a:lnTo>
                  <a:pt x="313" y="618"/>
                </a:lnTo>
                <a:lnTo>
                  <a:pt x="318" y="626"/>
                </a:lnTo>
                <a:lnTo>
                  <a:pt x="309" y="686"/>
                </a:lnTo>
                <a:lnTo>
                  <a:pt x="301" y="728"/>
                </a:lnTo>
                <a:lnTo>
                  <a:pt x="292" y="766"/>
                </a:lnTo>
                <a:close/>
                <a:moveTo>
                  <a:pt x="461" y="1325"/>
                </a:moveTo>
                <a:lnTo>
                  <a:pt x="461" y="1325"/>
                </a:lnTo>
                <a:lnTo>
                  <a:pt x="457" y="1350"/>
                </a:lnTo>
                <a:lnTo>
                  <a:pt x="453" y="1371"/>
                </a:lnTo>
                <a:lnTo>
                  <a:pt x="445" y="1329"/>
                </a:lnTo>
                <a:lnTo>
                  <a:pt x="440" y="1316"/>
                </a:lnTo>
                <a:lnTo>
                  <a:pt x="440" y="1299"/>
                </a:lnTo>
                <a:lnTo>
                  <a:pt x="445" y="1282"/>
                </a:lnTo>
                <a:lnTo>
                  <a:pt x="457" y="1286"/>
                </a:lnTo>
                <a:lnTo>
                  <a:pt x="461" y="1295"/>
                </a:lnTo>
                <a:lnTo>
                  <a:pt x="461" y="1308"/>
                </a:lnTo>
                <a:lnTo>
                  <a:pt x="461" y="1325"/>
                </a:lnTo>
                <a:close/>
                <a:moveTo>
                  <a:pt x="923" y="1325"/>
                </a:moveTo>
                <a:lnTo>
                  <a:pt x="923" y="1325"/>
                </a:lnTo>
                <a:lnTo>
                  <a:pt x="918" y="1337"/>
                </a:lnTo>
                <a:lnTo>
                  <a:pt x="914" y="1346"/>
                </a:lnTo>
                <a:lnTo>
                  <a:pt x="906" y="1350"/>
                </a:lnTo>
                <a:lnTo>
                  <a:pt x="902" y="1346"/>
                </a:lnTo>
                <a:lnTo>
                  <a:pt x="906" y="1325"/>
                </a:lnTo>
                <a:lnTo>
                  <a:pt x="906" y="1274"/>
                </a:lnTo>
                <a:lnTo>
                  <a:pt x="902" y="1219"/>
                </a:lnTo>
                <a:lnTo>
                  <a:pt x="902" y="1151"/>
                </a:lnTo>
                <a:lnTo>
                  <a:pt x="902" y="1096"/>
                </a:lnTo>
                <a:lnTo>
                  <a:pt x="906" y="1100"/>
                </a:lnTo>
                <a:lnTo>
                  <a:pt x="923" y="1143"/>
                </a:lnTo>
                <a:lnTo>
                  <a:pt x="927" y="1168"/>
                </a:lnTo>
                <a:lnTo>
                  <a:pt x="927" y="1193"/>
                </a:lnTo>
                <a:lnTo>
                  <a:pt x="927" y="1219"/>
                </a:lnTo>
                <a:lnTo>
                  <a:pt x="927" y="1240"/>
                </a:lnTo>
                <a:lnTo>
                  <a:pt x="923" y="1253"/>
                </a:lnTo>
                <a:lnTo>
                  <a:pt x="923" y="1274"/>
                </a:lnTo>
                <a:lnTo>
                  <a:pt x="923" y="1303"/>
                </a:lnTo>
                <a:lnTo>
                  <a:pt x="927" y="1312"/>
                </a:lnTo>
                <a:lnTo>
                  <a:pt x="927" y="1320"/>
                </a:lnTo>
                <a:lnTo>
                  <a:pt x="923" y="1325"/>
                </a:lnTo>
                <a:close/>
                <a:moveTo>
                  <a:pt x="1168" y="1033"/>
                </a:moveTo>
                <a:lnTo>
                  <a:pt x="1160" y="1033"/>
                </a:lnTo>
                <a:lnTo>
                  <a:pt x="1147" y="1049"/>
                </a:lnTo>
                <a:lnTo>
                  <a:pt x="1160" y="994"/>
                </a:lnTo>
                <a:lnTo>
                  <a:pt x="1168" y="1007"/>
                </a:lnTo>
                <a:lnTo>
                  <a:pt x="1168" y="1033"/>
                </a:lnTo>
                <a:close/>
                <a:moveTo>
                  <a:pt x="1172" y="994"/>
                </a:moveTo>
                <a:lnTo>
                  <a:pt x="1168" y="990"/>
                </a:lnTo>
                <a:lnTo>
                  <a:pt x="1172" y="990"/>
                </a:lnTo>
                <a:lnTo>
                  <a:pt x="1172" y="994"/>
                </a:lnTo>
                <a:close/>
                <a:moveTo>
                  <a:pt x="1172" y="1033"/>
                </a:moveTo>
                <a:lnTo>
                  <a:pt x="1177" y="1016"/>
                </a:lnTo>
                <a:lnTo>
                  <a:pt x="1189" y="1028"/>
                </a:lnTo>
                <a:lnTo>
                  <a:pt x="1172" y="1033"/>
                </a:lnTo>
                <a:close/>
                <a:moveTo>
                  <a:pt x="1198" y="1028"/>
                </a:moveTo>
                <a:lnTo>
                  <a:pt x="1177" y="1003"/>
                </a:lnTo>
                <a:lnTo>
                  <a:pt x="1181" y="990"/>
                </a:lnTo>
                <a:lnTo>
                  <a:pt x="1202" y="1028"/>
                </a:lnTo>
                <a:lnTo>
                  <a:pt x="1198" y="102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434" name="Freeform 809"/>
          <p:cNvSpPr>
            <a:spLocks/>
          </p:cNvSpPr>
          <p:nvPr/>
        </p:nvSpPr>
        <p:spPr bwMode="auto">
          <a:xfrm>
            <a:off x="2932113" y="1038225"/>
            <a:ext cx="847725" cy="1892300"/>
          </a:xfrm>
          <a:custGeom>
            <a:avLst/>
            <a:gdLst>
              <a:gd name="T0" fmla="*/ 0 w 245"/>
              <a:gd name="T1" fmla="*/ 0 h 529"/>
              <a:gd name="T2" fmla="*/ 0 w 245"/>
              <a:gd name="T3" fmla="*/ 2147483647 h 529"/>
              <a:gd name="T4" fmla="*/ 2147483647 w 245"/>
              <a:gd name="T5" fmla="*/ 2147483647 h 529"/>
              <a:gd name="T6" fmla="*/ 2147483647 w 245"/>
              <a:gd name="T7" fmla="*/ 2147483647 h 529"/>
              <a:gd name="T8" fmla="*/ 2147483647 w 245"/>
              <a:gd name="T9" fmla="*/ 2147483647 h 529"/>
              <a:gd name="T10" fmla="*/ 2147483647 w 245"/>
              <a:gd name="T11" fmla="*/ 2147483647 h 529"/>
              <a:gd name="T12" fmla="*/ 2147483647 w 245"/>
              <a:gd name="T13" fmla="*/ 2147483647 h 529"/>
              <a:gd name="T14" fmla="*/ 2147483647 w 245"/>
              <a:gd name="T15" fmla="*/ 2147483647 h 529"/>
              <a:gd name="T16" fmla="*/ 2147483647 w 245"/>
              <a:gd name="T17" fmla="*/ 2147483647 h 529"/>
              <a:gd name="T18" fmla="*/ 2147483647 w 245"/>
              <a:gd name="T19" fmla="*/ 2147483647 h 529"/>
              <a:gd name="T20" fmla="*/ 2147483647 w 245"/>
              <a:gd name="T21" fmla="*/ 2147483647 h 529"/>
              <a:gd name="T22" fmla="*/ 2147483647 w 245"/>
              <a:gd name="T23" fmla="*/ 2147483647 h 529"/>
              <a:gd name="T24" fmla="*/ 2147483647 w 245"/>
              <a:gd name="T25" fmla="*/ 2147483647 h 529"/>
              <a:gd name="T26" fmla="*/ 2147483647 w 245"/>
              <a:gd name="T27" fmla="*/ 2147483647 h 529"/>
              <a:gd name="T28" fmla="*/ 2147483647 w 245"/>
              <a:gd name="T29" fmla="*/ 2147483647 h 529"/>
              <a:gd name="T30" fmla="*/ 2147483647 w 245"/>
              <a:gd name="T31" fmla="*/ 2147483647 h 529"/>
              <a:gd name="T32" fmla="*/ 2147483647 w 245"/>
              <a:gd name="T33" fmla="*/ 2147483647 h 529"/>
              <a:gd name="T34" fmla="*/ 2147483647 w 245"/>
              <a:gd name="T35" fmla="*/ 2147483647 h 529"/>
              <a:gd name="T36" fmla="*/ 2147483647 w 245"/>
              <a:gd name="T37" fmla="*/ 2147483647 h 529"/>
              <a:gd name="T38" fmla="*/ 2147483647 w 245"/>
              <a:gd name="T39" fmla="*/ 2147483647 h 529"/>
              <a:gd name="T40" fmla="*/ 2147483647 w 245"/>
              <a:gd name="T41" fmla="*/ 2147483647 h 529"/>
              <a:gd name="T42" fmla="*/ 2147483647 w 245"/>
              <a:gd name="T43" fmla="*/ 2147483647 h 529"/>
              <a:gd name="T44" fmla="*/ 2147483647 w 245"/>
              <a:gd name="T45" fmla="*/ 2147483647 h 529"/>
              <a:gd name="T46" fmla="*/ 2147483647 w 245"/>
              <a:gd name="T47" fmla="*/ 2147483647 h 529"/>
              <a:gd name="T48" fmla="*/ 2147483647 w 245"/>
              <a:gd name="T49" fmla="*/ 2147483647 h 529"/>
              <a:gd name="T50" fmla="*/ 2147483647 w 245"/>
              <a:gd name="T51" fmla="*/ 2147483647 h 529"/>
              <a:gd name="T52" fmla="*/ 2147483647 w 245"/>
              <a:gd name="T53" fmla="*/ 2147483647 h 529"/>
              <a:gd name="T54" fmla="*/ 2147483647 w 245"/>
              <a:gd name="T55" fmla="*/ 2147483647 h 529"/>
              <a:gd name="T56" fmla="*/ 2147483647 w 245"/>
              <a:gd name="T57" fmla="*/ 2147483647 h 529"/>
              <a:gd name="T58" fmla="*/ 2147483647 w 245"/>
              <a:gd name="T59" fmla="*/ 2147483647 h 529"/>
              <a:gd name="T60" fmla="*/ 2147483647 w 245"/>
              <a:gd name="T61" fmla="*/ 2147483647 h 529"/>
              <a:gd name="T62" fmla="*/ 2147483647 w 245"/>
              <a:gd name="T63" fmla="*/ 2147483647 h 529"/>
              <a:gd name="T64" fmla="*/ 2147483647 w 245"/>
              <a:gd name="T65" fmla="*/ 2147483647 h 529"/>
              <a:gd name="T66" fmla="*/ 2147483647 w 245"/>
              <a:gd name="T67" fmla="*/ 2147483647 h 529"/>
              <a:gd name="T68" fmla="*/ 2147483647 w 245"/>
              <a:gd name="T69" fmla="*/ 2147483647 h 529"/>
              <a:gd name="T70" fmla="*/ 2147483647 w 245"/>
              <a:gd name="T71" fmla="*/ 2147483647 h 529"/>
              <a:gd name="T72" fmla="*/ 2147483647 w 245"/>
              <a:gd name="T73" fmla="*/ 2147483647 h 529"/>
              <a:gd name="T74" fmla="*/ 2147483647 w 245"/>
              <a:gd name="T75" fmla="*/ 2147483647 h 529"/>
              <a:gd name="T76" fmla="*/ 2147483647 w 245"/>
              <a:gd name="T77" fmla="*/ 0 h 529"/>
              <a:gd name="T78" fmla="*/ 2147483647 w 245"/>
              <a:gd name="T79" fmla="*/ 2147483647 h 529"/>
              <a:gd name="T80" fmla="*/ 2147483647 w 245"/>
              <a:gd name="T81" fmla="*/ 2147483647 h 529"/>
              <a:gd name="T82" fmla="*/ 2147483647 w 245"/>
              <a:gd name="T83" fmla="*/ 2147483647 h 529"/>
              <a:gd name="T84" fmla="*/ 2147483647 w 245"/>
              <a:gd name="T85" fmla="*/ 2147483647 h 529"/>
              <a:gd name="T86" fmla="*/ 2147483647 w 245"/>
              <a:gd name="T87" fmla="*/ 2147483647 h 529"/>
              <a:gd name="T88" fmla="*/ 0 w 245"/>
              <a:gd name="T89" fmla="*/ 0 h 529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245"/>
              <a:gd name="T136" fmla="*/ 0 h 529"/>
              <a:gd name="T137" fmla="*/ 245 w 245"/>
              <a:gd name="T138" fmla="*/ 529 h 529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245" h="529">
                <a:moveTo>
                  <a:pt x="0" y="0"/>
                </a:moveTo>
                <a:lnTo>
                  <a:pt x="0" y="0"/>
                </a:lnTo>
                <a:lnTo>
                  <a:pt x="0" y="9"/>
                </a:lnTo>
                <a:lnTo>
                  <a:pt x="0" y="26"/>
                </a:lnTo>
                <a:lnTo>
                  <a:pt x="8" y="51"/>
                </a:lnTo>
                <a:lnTo>
                  <a:pt x="34" y="114"/>
                </a:lnTo>
                <a:lnTo>
                  <a:pt x="51" y="161"/>
                </a:lnTo>
                <a:lnTo>
                  <a:pt x="55" y="169"/>
                </a:lnTo>
                <a:lnTo>
                  <a:pt x="55" y="165"/>
                </a:lnTo>
                <a:lnTo>
                  <a:pt x="55" y="148"/>
                </a:lnTo>
                <a:lnTo>
                  <a:pt x="59" y="127"/>
                </a:lnTo>
                <a:lnTo>
                  <a:pt x="63" y="114"/>
                </a:lnTo>
                <a:lnTo>
                  <a:pt x="63" y="81"/>
                </a:lnTo>
                <a:lnTo>
                  <a:pt x="59" y="68"/>
                </a:lnTo>
                <a:lnTo>
                  <a:pt x="55" y="59"/>
                </a:lnTo>
                <a:lnTo>
                  <a:pt x="55" y="51"/>
                </a:lnTo>
                <a:lnTo>
                  <a:pt x="63" y="42"/>
                </a:lnTo>
                <a:lnTo>
                  <a:pt x="80" y="38"/>
                </a:lnTo>
                <a:lnTo>
                  <a:pt x="84" y="42"/>
                </a:lnTo>
                <a:lnTo>
                  <a:pt x="84" y="51"/>
                </a:lnTo>
                <a:lnTo>
                  <a:pt x="84" y="68"/>
                </a:lnTo>
                <a:lnTo>
                  <a:pt x="84" y="85"/>
                </a:lnTo>
                <a:lnTo>
                  <a:pt x="89" y="102"/>
                </a:lnTo>
                <a:lnTo>
                  <a:pt x="97" y="119"/>
                </a:lnTo>
                <a:lnTo>
                  <a:pt x="101" y="123"/>
                </a:lnTo>
                <a:lnTo>
                  <a:pt x="110" y="148"/>
                </a:lnTo>
                <a:lnTo>
                  <a:pt x="127" y="199"/>
                </a:lnTo>
                <a:lnTo>
                  <a:pt x="144" y="284"/>
                </a:lnTo>
                <a:lnTo>
                  <a:pt x="182" y="470"/>
                </a:lnTo>
                <a:lnTo>
                  <a:pt x="182" y="474"/>
                </a:lnTo>
                <a:lnTo>
                  <a:pt x="173" y="487"/>
                </a:lnTo>
                <a:lnTo>
                  <a:pt x="161" y="504"/>
                </a:lnTo>
                <a:lnTo>
                  <a:pt x="152" y="516"/>
                </a:lnTo>
                <a:lnTo>
                  <a:pt x="148" y="521"/>
                </a:lnTo>
                <a:lnTo>
                  <a:pt x="144" y="521"/>
                </a:lnTo>
                <a:lnTo>
                  <a:pt x="135" y="516"/>
                </a:lnTo>
                <a:lnTo>
                  <a:pt x="110" y="504"/>
                </a:lnTo>
                <a:lnTo>
                  <a:pt x="97" y="495"/>
                </a:lnTo>
                <a:lnTo>
                  <a:pt x="89" y="474"/>
                </a:lnTo>
                <a:lnTo>
                  <a:pt x="89" y="461"/>
                </a:lnTo>
                <a:lnTo>
                  <a:pt x="76" y="461"/>
                </a:lnTo>
                <a:lnTo>
                  <a:pt x="72" y="521"/>
                </a:lnTo>
                <a:lnTo>
                  <a:pt x="156" y="529"/>
                </a:lnTo>
                <a:lnTo>
                  <a:pt x="220" y="529"/>
                </a:lnTo>
                <a:lnTo>
                  <a:pt x="237" y="529"/>
                </a:lnTo>
                <a:lnTo>
                  <a:pt x="245" y="525"/>
                </a:lnTo>
                <a:lnTo>
                  <a:pt x="241" y="491"/>
                </a:lnTo>
                <a:lnTo>
                  <a:pt x="224" y="436"/>
                </a:lnTo>
                <a:lnTo>
                  <a:pt x="199" y="330"/>
                </a:lnTo>
                <a:lnTo>
                  <a:pt x="173" y="233"/>
                </a:lnTo>
                <a:lnTo>
                  <a:pt x="161" y="178"/>
                </a:lnTo>
                <a:lnTo>
                  <a:pt x="156" y="140"/>
                </a:lnTo>
                <a:lnTo>
                  <a:pt x="148" y="89"/>
                </a:lnTo>
                <a:lnTo>
                  <a:pt x="139" y="51"/>
                </a:lnTo>
                <a:lnTo>
                  <a:pt x="122" y="4"/>
                </a:lnTo>
                <a:lnTo>
                  <a:pt x="122" y="0"/>
                </a:lnTo>
                <a:lnTo>
                  <a:pt x="101" y="17"/>
                </a:lnTo>
                <a:lnTo>
                  <a:pt x="84" y="26"/>
                </a:lnTo>
                <a:lnTo>
                  <a:pt x="80" y="34"/>
                </a:lnTo>
                <a:lnTo>
                  <a:pt x="76" y="38"/>
                </a:lnTo>
                <a:lnTo>
                  <a:pt x="72" y="38"/>
                </a:lnTo>
                <a:lnTo>
                  <a:pt x="59" y="38"/>
                </a:lnTo>
                <a:lnTo>
                  <a:pt x="29" y="26"/>
                </a:lnTo>
                <a:lnTo>
                  <a:pt x="8" y="13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435" name="Freeform 810"/>
          <p:cNvSpPr>
            <a:spLocks/>
          </p:cNvSpPr>
          <p:nvPr/>
        </p:nvSpPr>
        <p:spPr bwMode="auto">
          <a:xfrm>
            <a:off x="1804988" y="1674813"/>
            <a:ext cx="249237" cy="407987"/>
          </a:xfrm>
          <a:custGeom>
            <a:avLst/>
            <a:gdLst>
              <a:gd name="T0" fmla="*/ 0 w 72"/>
              <a:gd name="T1" fmla="*/ 2147483647 h 114"/>
              <a:gd name="T2" fmla="*/ 0 w 72"/>
              <a:gd name="T3" fmla="*/ 2147483647 h 114"/>
              <a:gd name="T4" fmla="*/ 2147483647 w 72"/>
              <a:gd name="T5" fmla="*/ 2147483647 h 114"/>
              <a:gd name="T6" fmla="*/ 2147483647 w 72"/>
              <a:gd name="T7" fmla="*/ 2147483647 h 114"/>
              <a:gd name="T8" fmla="*/ 2147483647 w 72"/>
              <a:gd name="T9" fmla="*/ 2147483647 h 114"/>
              <a:gd name="T10" fmla="*/ 2147483647 w 72"/>
              <a:gd name="T11" fmla="*/ 2147483647 h 114"/>
              <a:gd name="T12" fmla="*/ 2147483647 w 72"/>
              <a:gd name="T13" fmla="*/ 2147483647 h 114"/>
              <a:gd name="T14" fmla="*/ 2147483647 w 72"/>
              <a:gd name="T15" fmla="*/ 2147483647 h 114"/>
              <a:gd name="T16" fmla="*/ 2147483647 w 72"/>
              <a:gd name="T17" fmla="*/ 2147483647 h 114"/>
              <a:gd name="T18" fmla="*/ 2147483647 w 72"/>
              <a:gd name="T19" fmla="*/ 2147483647 h 114"/>
              <a:gd name="T20" fmla="*/ 2147483647 w 72"/>
              <a:gd name="T21" fmla="*/ 2147483647 h 114"/>
              <a:gd name="T22" fmla="*/ 2147483647 w 72"/>
              <a:gd name="T23" fmla="*/ 2147483647 h 114"/>
              <a:gd name="T24" fmla="*/ 2147483647 w 72"/>
              <a:gd name="T25" fmla="*/ 0 h 114"/>
              <a:gd name="T26" fmla="*/ 2147483647 w 72"/>
              <a:gd name="T27" fmla="*/ 0 h 114"/>
              <a:gd name="T28" fmla="*/ 2147483647 w 72"/>
              <a:gd name="T29" fmla="*/ 2147483647 h 114"/>
              <a:gd name="T30" fmla="*/ 2147483647 w 72"/>
              <a:gd name="T31" fmla="*/ 2147483647 h 114"/>
              <a:gd name="T32" fmla="*/ 2147483647 w 72"/>
              <a:gd name="T33" fmla="*/ 2147483647 h 114"/>
              <a:gd name="T34" fmla="*/ 0 w 72"/>
              <a:gd name="T35" fmla="*/ 2147483647 h 114"/>
              <a:gd name="T36" fmla="*/ 0 w 72"/>
              <a:gd name="T37" fmla="*/ 2147483647 h 114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  <a:gd name="T48" fmla="*/ 0 60000 65536"/>
              <a:gd name="T49" fmla="*/ 0 60000 65536"/>
              <a:gd name="T50" fmla="*/ 0 60000 65536"/>
              <a:gd name="T51" fmla="*/ 0 60000 65536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w 72"/>
              <a:gd name="T58" fmla="*/ 0 h 114"/>
              <a:gd name="T59" fmla="*/ 72 w 72"/>
              <a:gd name="T60" fmla="*/ 114 h 114"/>
            </a:gdLst>
            <a:ahLst/>
            <a:cxnLst>
              <a:cxn ang="T38">
                <a:pos x="T0" y="T1"/>
              </a:cxn>
              <a:cxn ang="T39">
                <a:pos x="T2" y="T3"/>
              </a:cxn>
              <a:cxn ang="T40">
                <a:pos x="T4" y="T5"/>
              </a:cxn>
              <a:cxn ang="T41">
                <a:pos x="T6" y="T7"/>
              </a:cxn>
              <a:cxn ang="T42">
                <a:pos x="T8" y="T9"/>
              </a:cxn>
              <a:cxn ang="T43">
                <a:pos x="T10" y="T11"/>
              </a:cxn>
              <a:cxn ang="T44">
                <a:pos x="T12" y="T13"/>
              </a:cxn>
              <a:cxn ang="T45">
                <a:pos x="T14" y="T15"/>
              </a:cxn>
              <a:cxn ang="T46">
                <a:pos x="T16" y="T17"/>
              </a:cxn>
              <a:cxn ang="T47">
                <a:pos x="T18" y="T19"/>
              </a:cxn>
              <a:cxn ang="T48">
                <a:pos x="T20" y="T21"/>
              </a:cxn>
              <a:cxn ang="T49">
                <a:pos x="T22" y="T23"/>
              </a:cxn>
              <a:cxn ang="T50">
                <a:pos x="T24" y="T25"/>
              </a:cxn>
              <a:cxn ang="T51">
                <a:pos x="T26" y="T27"/>
              </a:cxn>
              <a:cxn ang="T52">
                <a:pos x="T28" y="T29"/>
              </a:cxn>
              <a:cxn ang="T53">
                <a:pos x="T30" y="T31"/>
              </a:cxn>
              <a:cxn ang="T54">
                <a:pos x="T32" y="T33"/>
              </a:cxn>
              <a:cxn ang="T55">
                <a:pos x="T34" y="T35"/>
              </a:cxn>
              <a:cxn ang="T56">
                <a:pos x="T36" y="T37"/>
              </a:cxn>
            </a:cxnLst>
            <a:rect l="T57" t="T58" r="T59" b="T60"/>
            <a:pathLst>
              <a:path w="72" h="114">
                <a:moveTo>
                  <a:pt x="0" y="34"/>
                </a:moveTo>
                <a:lnTo>
                  <a:pt x="0" y="34"/>
                </a:lnTo>
                <a:lnTo>
                  <a:pt x="30" y="114"/>
                </a:lnTo>
                <a:lnTo>
                  <a:pt x="34" y="114"/>
                </a:lnTo>
                <a:lnTo>
                  <a:pt x="38" y="114"/>
                </a:lnTo>
                <a:lnTo>
                  <a:pt x="38" y="110"/>
                </a:lnTo>
                <a:lnTo>
                  <a:pt x="42" y="89"/>
                </a:lnTo>
                <a:lnTo>
                  <a:pt x="51" y="63"/>
                </a:lnTo>
                <a:lnTo>
                  <a:pt x="63" y="25"/>
                </a:lnTo>
                <a:lnTo>
                  <a:pt x="72" y="0"/>
                </a:lnTo>
                <a:lnTo>
                  <a:pt x="55" y="21"/>
                </a:lnTo>
                <a:lnTo>
                  <a:pt x="30" y="46"/>
                </a:lnTo>
                <a:lnTo>
                  <a:pt x="0" y="34"/>
                </a:lnTo>
                <a:close/>
              </a:path>
            </a:pathLst>
          </a:custGeom>
          <a:solidFill>
            <a:srgbClr val="FFFFFF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8436" name="Freeform 811"/>
          <p:cNvSpPr>
            <a:spLocks/>
          </p:cNvSpPr>
          <p:nvPr/>
        </p:nvSpPr>
        <p:spPr bwMode="auto">
          <a:xfrm>
            <a:off x="1614488" y="373063"/>
            <a:ext cx="615950" cy="650875"/>
          </a:xfrm>
          <a:custGeom>
            <a:avLst/>
            <a:gdLst>
              <a:gd name="T0" fmla="*/ 2147483647 w 178"/>
              <a:gd name="T1" fmla="*/ 2147483647 h 182"/>
              <a:gd name="T2" fmla="*/ 2147483647 w 178"/>
              <a:gd name="T3" fmla="*/ 2147483647 h 182"/>
              <a:gd name="T4" fmla="*/ 2147483647 w 178"/>
              <a:gd name="T5" fmla="*/ 2147483647 h 182"/>
              <a:gd name="T6" fmla="*/ 2147483647 w 178"/>
              <a:gd name="T7" fmla="*/ 0 h 182"/>
              <a:gd name="T8" fmla="*/ 2147483647 w 178"/>
              <a:gd name="T9" fmla="*/ 0 h 182"/>
              <a:gd name="T10" fmla="*/ 2147483647 w 178"/>
              <a:gd name="T11" fmla="*/ 0 h 182"/>
              <a:gd name="T12" fmla="*/ 2147483647 w 178"/>
              <a:gd name="T13" fmla="*/ 0 h 182"/>
              <a:gd name="T14" fmla="*/ 2147483647 w 178"/>
              <a:gd name="T15" fmla="*/ 2147483647 h 182"/>
              <a:gd name="T16" fmla="*/ 2147483647 w 178"/>
              <a:gd name="T17" fmla="*/ 2147483647 h 182"/>
              <a:gd name="T18" fmla="*/ 2147483647 w 178"/>
              <a:gd name="T19" fmla="*/ 2147483647 h 182"/>
              <a:gd name="T20" fmla="*/ 2147483647 w 178"/>
              <a:gd name="T21" fmla="*/ 2147483647 h 182"/>
              <a:gd name="T22" fmla="*/ 2147483647 w 178"/>
              <a:gd name="T23" fmla="*/ 2147483647 h 182"/>
              <a:gd name="T24" fmla="*/ 2147483647 w 178"/>
              <a:gd name="T25" fmla="*/ 2147483647 h 182"/>
              <a:gd name="T26" fmla="*/ 2147483647 w 178"/>
              <a:gd name="T27" fmla="*/ 2147483647 h 182"/>
              <a:gd name="T28" fmla="*/ 2147483647 w 178"/>
              <a:gd name="T29" fmla="*/ 2147483647 h 182"/>
              <a:gd name="T30" fmla="*/ 2147483647 w 178"/>
              <a:gd name="T31" fmla="*/ 2147483647 h 182"/>
              <a:gd name="T32" fmla="*/ 2147483647 w 178"/>
              <a:gd name="T33" fmla="*/ 2147483647 h 182"/>
              <a:gd name="T34" fmla="*/ 2147483647 w 178"/>
              <a:gd name="T35" fmla="*/ 2147483647 h 182"/>
              <a:gd name="T36" fmla="*/ 2147483647 w 178"/>
              <a:gd name="T37" fmla="*/ 2147483647 h 182"/>
              <a:gd name="T38" fmla="*/ 2147483647 w 178"/>
              <a:gd name="T39" fmla="*/ 2147483647 h 182"/>
              <a:gd name="T40" fmla="*/ 2147483647 w 178"/>
              <a:gd name="T41" fmla="*/ 2147483647 h 182"/>
              <a:gd name="T42" fmla="*/ 0 w 178"/>
              <a:gd name="T43" fmla="*/ 2147483647 h 182"/>
              <a:gd name="T44" fmla="*/ 0 w 178"/>
              <a:gd name="T45" fmla="*/ 2147483647 h 182"/>
              <a:gd name="T46" fmla="*/ 2147483647 w 178"/>
              <a:gd name="T47" fmla="*/ 2147483647 h 182"/>
              <a:gd name="T48" fmla="*/ 2147483647 w 178"/>
              <a:gd name="T49" fmla="*/ 2147483647 h 182"/>
              <a:gd name="T50" fmla="*/ 2147483647 w 178"/>
              <a:gd name="T51" fmla="*/ 2147483647 h 182"/>
              <a:gd name="T52" fmla="*/ 2147483647 w 178"/>
              <a:gd name="T53" fmla="*/ 2147483647 h 182"/>
              <a:gd name="T54" fmla="*/ 2147483647 w 178"/>
              <a:gd name="T55" fmla="*/ 2147483647 h 182"/>
              <a:gd name="T56" fmla="*/ 2147483647 w 178"/>
              <a:gd name="T57" fmla="*/ 2147483647 h 182"/>
              <a:gd name="T58" fmla="*/ 2147483647 w 178"/>
              <a:gd name="T59" fmla="*/ 2147483647 h 182"/>
              <a:gd name="T60" fmla="*/ 2147483647 w 178"/>
              <a:gd name="T61" fmla="*/ 2147483647 h 182"/>
              <a:gd name="T62" fmla="*/ 2147483647 w 178"/>
              <a:gd name="T63" fmla="*/ 2147483647 h 182"/>
              <a:gd name="T64" fmla="*/ 2147483647 w 178"/>
              <a:gd name="T65" fmla="*/ 2147483647 h 182"/>
              <a:gd name="T66" fmla="*/ 2147483647 w 178"/>
              <a:gd name="T67" fmla="*/ 2147483647 h 182"/>
              <a:gd name="T68" fmla="*/ 2147483647 w 178"/>
              <a:gd name="T69" fmla="*/ 2147483647 h 182"/>
              <a:gd name="T70" fmla="*/ 2147483647 w 178"/>
              <a:gd name="T71" fmla="*/ 2147483647 h 182"/>
              <a:gd name="T72" fmla="*/ 2147483647 w 178"/>
              <a:gd name="T73" fmla="*/ 2147483647 h 182"/>
              <a:gd name="T74" fmla="*/ 2147483647 w 178"/>
              <a:gd name="T75" fmla="*/ 2147483647 h 182"/>
              <a:gd name="T76" fmla="*/ 2147483647 w 178"/>
              <a:gd name="T77" fmla="*/ 2147483647 h 182"/>
              <a:gd name="T78" fmla="*/ 2147483647 w 178"/>
              <a:gd name="T79" fmla="*/ 2147483647 h 182"/>
              <a:gd name="T80" fmla="*/ 2147483647 w 178"/>
              <a:gd name="T81" fmla="*/ 2147483647 h 182"/>
              <a:gd name="T82" fmla="*/ 2147483647 w 178"/>
              <a:gd name="T83" fmla="*/ 2147483647 h 182"/>
              <a:gd name="T84" fmla="*/ 2147483647 w 178"/>
              <a:gd name="T85" fmla="*/ 2147483647 h 182"/>
              <a:gd name="T86" fmla="*/ 2147483647 w 178"/>
              <a:gd name="T87" fmla="*/ 2147483647 h 182"/>
              <a:gd name="T88" fmla="*/ 2147483647 w 178"/>
              <a:gd name="T89" fmla="*/ 2147483647 h 182"/>
              <a:gd name="T90" fmla="*/ 2147483647 w 178"/>
              <a:gd name="T91" fmla="*/ 2147483647 h 182"/>
              <a:gd name="T92" fmla="*/ 2147483647 w 178"/>
              <a:gd name="T93" fmla="*/ 2147483647 h 182"/>
              <a:gd name="T94" fmla="*/ 2147483647 w 178"/>
              <a:gd name="T95" fmla="*/ 2147483647 h 182"/>
              <a:gd name="T96" fmla="*/ 2147483647 w 178"/>
              <a:gd name="T97" fmla="*/ 2147483647 h 182"/>
              <a:gd name="T98" fmla="*/ 2147483647 w 178"/>
              <a:gd name="T99" fmla="*/ 2147483647 h 182"/>
              <a:gd name="T100" fmla="*/ 2147483647 w 178"/>
              <a:gd name="T101" fmla="*/ 2147483647 h 182"/>
              <a:gd name="T102" fmla="*/ 2147483647 w 178"/>
              <a:gd name="T103" fmla="*/ 2147483647 h 182"/>
              <a:gd name="T104" fmla="*/ 2147483647 w 178"/>
              <a:gd name="T105" fmla="*/ 2147483647 h 182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78"/>
              <a:gd name="T160" fmla="*/ 0 h 182"/>
              <a:gd name="T161" fmla="*/ 178 w 178"/>
              <a:gd name="T162" fmla="*/ 182 h 182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78" h="182">
                <a:moveTo>
                  <a:pt x="178" y="13"/>
                </a:moveTo>
                <a:lnTo>
                  <a:pt x="178" y="13"/>
                </a:lnTo>
                <a:lnTo>
                  <a:pt x="161" y="4"/>
                </a:lnTo>
                <a:lnTo>
                  <a:pt x="140" y="0"/>
                </a:lnTo>
                <a:lnTo>
                  <a:pt x="110" y="0"/>
                </a:lnTo>
                <a:lnTo>
                  <a:pt x="97" y="0"/>
                </a:lnTo>
                <a:lnTo>
                  <a:pt x="85" y="4"/>
                </a:lnTo>
                <a:lnTo>
                  <a:pt x="72" y="17"/>
                </a:lnTo>
                <a:lnTo>
                  <a:pt x="63" y="34"/>
                </a:lnTo>
                <a:lnTo>
                  <a:pt x="42" y="51"/>
                </a:lnTo>
                <a:lnTo>
                  <a:pt x="30" y="72"/>
                </a:lnTo>
                <a:lnTo>
                  <a:pt x="25" y="85"/>
                </a:lnTo>
                <a:lnTo>
                  <a:pt x="25" y="101"/>
                </a:lnTo>
                <a:lnTo>
                  <a:pt x="17" y="114"/>
                </a:lnTo>
                <a:lnTo>
                  <a:pt x="8" y="123"/>
                </a:lnTo>
                <a:lnTo>
                  <a:pt x="4" y="131"/>
                </a:lnTo>
                <a:lnTo>
                  <a:pt x="0" y="148"/>
                </a:lnTo>
                <a:lnTo>
                  <a:pt x="4" y="157"/>
                </a:lnTo>
                <a:lnTo>
                  <a:pt x="13" y="165"/>
                </a:lnTo>
                <a:lnTo>
                  <a:pt x="25" y="178"/>
                </a:lnTo>
                <a:lnTo>
                  <a:pt x="38" y="182"/>
                </a:lnTo>
                <a:lnTo>
                  <a:pt x="42" y="182"/>
                </a:lnTo>
                <a:lnTo>
                  <a:pt x="46" y="178"/>
                </a:lnTo>
                <a:lnTo>
                  <a:pt x="51" y="165"/>
                </a:lnTo>
                <a:lnTo>
                  <a:pt x="59" y="157"/>
                </a:lnTo>
                <a:lnTo>
                  <a:pt x="68" y="152"/>
                </a:lnTo>
                <a:lnTo>
                  <a:pt x="85" y="144"/>
                </a:lnTo>
                <a:lnTo>
                  <a:pt x="93" y="131"/>
                </a:lnTo>
                <a:lnTo>
                  <a:pt x="97" y="118"/>
                </a:lnTo>
                <a:lnTo>
                  <a:pt x="101" y="97"/>
                </a:lnTo>
                <a:lnTo>
                  <a:pt x="114" y="76"/>
                </a:lnTo>
                <a:lnTo>
                  <a:pt x="127" y="63"/>
                </a:lnTo>
                <a:lnTo>
                  <a:pt x="135" y="55"/>
                </a:lnTo>
                <a:lnTo>
                  <a:pt x="135" y="46"/>
                </a:lnTo>
                <a:lnTo>
                  <a:pt x="135" y="38"/>
                </a:lnTo>
                <a:lnTo>
                  <a:pt x="135" y="30"/>
                </a:lnTo>
                <a:lnTo>
                  <a:pt x="140" y="25"/>
                </a:lnTo>
                <a:lnTo>
                  <a:pt x="156" y="21"/>
                </a:lnTo>
                <a:lnTo>
                  <a:pt x="178" y="13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18437" name="群組 37"/>
          <p:cNvGrpSpPr>
            <a:grpSpLocks/>
          </p:cNvGrpSpPr>
          <p:nvPr/>
        </p:nvGrpSpPr>
        <p:grpSpPr bwMode="auto">
          <a:xfrm>
            <a:off x="5435600" y="549275"/>
            <a:ext cx="1501775" cy="5894388"/>
            <a:chOff x="2915816" y="500063"/>
            <a:chExt cx="1501775" cy="5894388"/>
          </a:xfrm>
        </p:grpSpPr>
        <p:sp>
          <p:nvSpPr>
            <p:cNvPr id="18450" name="Freeform 21"/>
            <p:cNvSpPr>
              <a:spLocks/>
            </p:cNvSpPr>
            <p:nvPr/>
          </p:nvSpPr>
          <p:spPr bwMode="auto">
            <a:xfrm>
              <a:off x="3396828" y="500063"/>
              <a:ext cx="660400" cy="781050"/>
            </a:xfrm>
            <a:custGeom>
              <a:avLst/>
              <a:gdLst>
                <a:gd name="T0" fmla="*/ 2147483647 w 22"/>
                <a:gd name="T1" fmla="*/ 2147483647 h 26"/>
                <a:gd name="T2" fmla="*/ 0 w 22"/>
                <a:gd name="T3" fmla="*/ 2147483647 h 26"/>
                <a:gd name="T4" fmla="*/ 2147483647 w 22"/>
                <a:gd name="T5" fmla="*/ 2147483647 h 26"/>
                <a:gd name="T6" fmla="*/ 2147483647 w 22"/>
                <a:gd name="T7" fmla="*/ 2147483647 h 26"/>
                <a:gd name="T8" fmla="*/ 2147483647 w 22"/>
                <a:gd name="T9" fmla="*/ 2147483647 h 26"/>
                <a:gd name="T10" fmla="*/ 2147483647 w 22"/>
                <a:gd name="T11" fmla="*/ 2147483647 h 26"/>
                <a:gd name="T12" fmla="*/ 2147483647 w 22"/>
                <a:gd name="T13" fmla="*/ 2147483647 h 26"/>
                <a:gd name="T14" fmla="*/ 2147483647 w 22"/>
                <a:gd name="T15" fmla="*/ 2147483647 h 26"/>
                <a:gd name="T16" fmla="*/ 2147483647 w 22"/>
                <a:gd name="T17" fmla="*/ 2147483647 h 26"/>
                <a:gd name="T18" fmla="*/ 2147483647 w 22"/>
                <a:gd name="T19" fmla="*/ 2147483647 h 26"/>
                <a:gd name="T20" fmla="*/ 2147483647 w 22"/>
                <a:gd name="T21" fmla="*/ 0 h 26"/>
                <a:gd name="T22" fmla="*/ 2147483647 w 22"/>
                <a:gd name="T23" fmla="*/ 0 h 26"/>
                <a:gd name="T24" fmla="*/ 2147483647 w 22"/>
                <a:gd name="T25" fmla="*/ 0 h 26"/>
                <a:gd name="T26" fmla="*/ 2147483647 w 22"/>
                <a:gd name="T27" fmla="*/ 2147483647 h 2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2"/>
                <a:gd name="T43" fmla="*/ 0 h 26"/>
                <a:gd name="T44" fmla="*/ 22 w 22"/>
                <a:gd name="T45" fmla="*/ 26 h 2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2" h="26">
                  <a:moveTo>
                    <a:pt x="1" y="5"/>
                  </a:moveTo>
                  <a:cubicBezTo>
                    <a:pt x="0" y="7"/>
                    <a:pt x="0" y="10"/>
                    <a:pt x="0" y="11"/>
                  </a:cubicBezTo>
                  <a:cubicBezTo>
                    <a:pt x="0" y="12"/>
                    <a:pt x="0" y="12"/>
                    <a:pt x="1" y="13"/>
                  </a:cubicBezTo>
                  <a:cubicBezTo>
                    <a:pt x="1" y="13"/>
                    <a:pt x="1" y="16"/>
                    <a:pt x="1" y="17"/>
                  </a:cubicBezTo>
                  <a:cubicBezTo>
                    <a:pt x="2" y="19"/>
                    <a:pt x="3" y="21"/>
                    <a:pt x="4" y="22"/>
                  </a:cubicBezTo>
                  <a:cubicBezTo>
                    <a:pt x="4" y="23"/>
                    <a:pt x="4" y="25"/>
                    <a:pt x="4" y="25"/>
                  </a:cubicBezTo>
                  <a:cubicBezTo>
                    <a:pt x="17" y="26"/>
                    <a:pt x="17" y="26"/>
                    <a:pt x="17" y="26"/>
                  </a:cubicBezTo>
                  <a:cubicBezTo>
                    <a:pt x="17" y="26"/>
                    <a:pt x="19" y="22"/>
                    <a:pt x="20" y="20"/>
                  </a:cubicBezTo>
                  <a:cubicBezTo>
                    <a:pt x="21" y="19"/>
                    <a:pt x="22" y="15"/>
                    <a:pt x="22" y="11"/>
                  </a:cubicBezTo>
                  <a:cubicBezTo>
                    <a:pt x="22" y="8"/>
                    <a:pt x="20" y="4"/>
                    <a:pt x="19" y="2"/>
                  </a:cubicBezTo>
                  <a:cubicBezTo>
                    <a:pt x="17" y="1"/>
                    <a:pt x="13" y="0"/>
                    <a:pt x="12" y="0"/>
                  </a:cubicBezTo>
                  <a:cubicBezTo>
                    <a:pt x="11" y="0"/>
                    <a:pt x="10" y="0"/>
                    <a:pt x="10" y="0"/>
                  </a:cubicBezTo>
                  <a:cubicBezTo>
                    <a:pt x="10" y="0"/>
                    <a:pt x="10" y="0"/>
                    <a:pt x="8" y="0"/>
                  </a:cubicBezTo>
                  <a:cubicBezTo>
                    <a:pt x="6" y="0"/>
                    <a:pt x="2" y="3"/>
                    <a:pt x="1" y="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1" name="Freeform 22"/>
            <p:cNvSpPr>
              <a:spLocks/>
            </p:cNvSpPr>
            <p:nvPr/>
          </p:nvSpPr>
          <p:spPr bwMode="auto">
            <a:xfrm>
              <a:off x="3396828" y="830263"/>
              <a:ext cx="119063" cy="390525"/>
            </a:xfrm>
            <a:custGeom>
              <a:avLst/>
              <a:gdLst>
                <a:gd name="T0" fmla="*/ 0 w 4"/>
                <a:gd name="T1" fmla="*/ 0 h 13"/>
                <a:gd name="T2" fmla="*/ 2147483647 w 4"/>
                <a:gd name="T3" fmla="*/ 2147483647 h 13"/>
                <a:gd name="T4" fmla="*/ 2147483647 w 4"/>
                <a:gd name="T5" fmla="*/ 2147483647 h 13"/>
                <a:gd name="T6" fmla="*/ 2147483647 w 4"/>
                <a:gd name="T7" fmla="*/ 2147483647 h 13"/>
                <a:gd name="T8" fmla="*/ 2147483647 w 4"/>
                <a:gd name="T9" fmla="*/ 2147483647 h 13"/>
                <a:gd name="T10" fmla="*/ 2147483647 w 4"/>
                <a:gd name="T11" fmla="*/ 2147483647 h 13"/>
                <a:gd name="T12" fmla="*/ 2147483647 w 4"/>
                <a:gd name="T13" fmla="*/ 2147483647 h 13"/>
                <a:gd name="T14" fmla="*/ 2147483647 w 4"/>
                <a:gd name="T15" fmla="*/ 0 h 13"/>
                <a:gd name="T16" fmla="*/ 0 w 4"/>
                <a:gd name="T17" fmla="*/ 0 h 1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"/>
                <a:gd name="T28" fmla="*/ 0 h 13"/>
                <a:gd name="T29" fmla="*/ 4 w 4"/>
                <a:gd name="T30" fmla="*/ 13 h 1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" h="13">
                  <a:moveTo>
                    <a:pt x="0" y="0"/>
                  </a:moveTo>
                  <a:cubicBezTo>
                    <a:pt x="1" y="3"/>
                    <a:pt x="1" y="6"/>
                    <a:pt x="1" y="8"/>
                  </a:cubicBezTo>
                  <a:cubicBezTo>
                    <a:pt x="1" y="10"/>
                    <a:pt x="3" y="13"/>
                    <a:pt x="3" y="13"/>
                  </a:cubicBezTo>
                  <a:cubicBezTo>
                    <a:pt x="3" y="13"/>
                    <a:pt x="4" y="12"/>
                    <a:pt x="4" y="11"/>
                  </a:cubicBezTo>
                  <a:cubicBezTo>
                    <a:pt x="4" y="10"/>
                    <a:pt x="2" y="7"/>
                    <a:pt x="2" y="7"/>
                  </a:cubicBezTo>
                  <a:cubicBezTo>
                    <a:pt x="2" y="7"/>
                    <a:pt x="2" y="2"/>
                    <a:pt x="2" y="2"/>
                  </a:cubicBezTo>
                  <a:cubicBezTo>
                    <a:pt x="1" y="2"/>
                    <a:pt x="1" y="4"/>
                    <a:pt x="1" y="4"/>
                  </a:cubicBezTo>
                  <a:cubicBezTo>
                    <a:pt x="1" y="0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2" name="Freeform 23"/>
            <p:cNvSpPr>
              <a:spLocks/>
            </p:cNvSpPr>
            <p:nvPr/>
          </p:nvSpPr>
          <p:spPr bwMode="auto">
            <a:xfrm>
              <a:off x="2915816" y="1160463"/>
              <a:ext cx="1501775" cy="5233988"/>
            </a:xfrm>
            <a:custGeom>
              <a:avLst/>
              <a:gdLst>
                <a:gd name="T0" fmla="*/ 2147483647 w 50"/>
                <a:gd name="T1" fmla="*/ 2147483647 h 174"/>
                <a:gd name="T2" fmla="*/ 2147483647 w 50"/>
                <a:gd name="T3" fmla="*/ 2147483647 h 174"/>
                <a:gd name="T4" fmla="*/ 2147483647 w 50"/>
                <a:gd name="T5" fmla="*/ 2147483647 h 174"/>
                <a:gd name="T6" fmla="*/ 0 w 50"/>
                <a:gd name="T7" fmla="*/ 2147483647 h 174"/>
                <a:gd name="T8" fmla="*/ 0 w 50"/>
                <a:gd name="T9" fmla="*/ 2147483647 h 174"/>
                <a:gd name="T10" fmla="*/ 2147483647 w 50"/>
                <a:gd name="T11" fmla="*/ 2147483647 h 174"/>
                <a:gd name="T12" fmla="*/ 2147483647 w 50"/>
                <a:gd name="T13" fmla="*/ 2147483647 h 174"/>
                <a:gd name="T14" fmla="*/ 0 w 50"/>
                <a:gd name="T15" fmla="*/ 2147483647 h 174"/>
                <a:gd name="T16" fmla="*/ 2147483647 w 50"/>
                <a:gd name="T17" fmla="*/ 2147483647 h 174"/>
                <a:gd name="T18" fmla="*/ 2147483647 w 50"/>
                <a:gd name="T19" fmla="*/ 2147483647 h 174"/>
                <a:gd name="T20" fmla="*/ 2147483647 w 50"/>
                <a:gd name="T21" fmla="*/ 2147483647 h 174"/>
                <a:gd name="T22" fmla="*/ 2147483647 w 50"/>
                <a:gd name="T23" fmla="*/ 2147483647 h 174"/>
                <a:gd name="T24" fmla="*/ 2147483647 w 50"/>
                <a:gd name="T25" fmla="*/ 2147483647 h 174"/>
                <a:gd name="T26" fmla="*/ 2147483647 w 50"/>
                <a:gd name="T27" fmla="*/ 2147483647 h 174"/>
                <a:gd name="T28" fmla="*/ 2147483647 w 50"/>
                <a:gd name="T29" fmla="*/ 2147483647 h 174"/>
                <a:gd name="T30" fmla="*/ 2147483647 w 50"/>
                <a:gd name="T31" fmla="*/ 2147483647 h 174"/>
                <a:gd name="T32" fmla="*/ 2147483647 w 50"/>
                <a:gd name="T33" fmla="*/ 2147483647 h 174"/>
                <a:gd name="T34" fmla="*/ 2147483647 w 50"/>
                <a:gd name="T35" fmla="*/ 2147483647 h 174"/>
                <a:gd name="T36" fmla="*/ 2147483647 w 50"/>
                <a:gd name="T37" fmla="*/ 2147483647 h 174"/>
                <a:gd name="T38" fmla="*/ 2147483647 w 50"/>
                <a:gd name="T39" fmla="*/ 2147483647 h 174"/>
                <a:gd name="T40" fmla="*/ 2147483647 w 50"/>
                <a:gd name="T41" fmla="*/ 2147483647 h 174"/>
                <a:gd name="T42" fmla="*/ 2147483647 w 50"/>
                <a:gd name="T43" fmla="*/ 2147483647 h 174"/>
                <a:gd name="T44" fmla="*/ 2147483647 w 50"/>
                <a:gd name="T45" fmla="*/ 2147483647 h 174"/>
                <a:gd name="T46" fmla="*/ 2147483647 w 50"/>
                <a:gd name="T47" fmla="*/ 2147483647 h 174"/>
                <a:gd name="T48" fmla="*/ 2147483647 w 50"/>
                <a:gd name="T49" fmla="*/ 2147483647 h 174"/>
                <a:gd name="T50" fmla="*/ 2147483647 w 50"/>
                <a:gd name="T51" fmla="*/ 2147483647 h 174"/>
                <a:gd name="T52" fmla="*/ 2147483647 w 50"/>
                <a:gd name="T53" fmla="*/ 2147483647 h 174"/>
                <a:gd name="T54" fmla="*/ 2147483647 w 50"/>
                <a:gd name="T55" fmla="*/ 2147483647 h 174"/>
                <a:gd name="T56" fmla="*/ 2147483647 w 50"/>
                <a:gd name="T57" fmla="*/ 2147483647 h 174"/>
                <a:gd name="T58" fmla="*/ 2147483647 w 50"/>
                <a:gd name="T59" fmla="*/ 2147483647 h 174"/>
                <a:gd name="T60" fmla="*/ 2147483647 w 50"/>
                <a:gd name="T61" fmla="*/ 2147483647 h 174"/>
                <a:gd name="T62" fmla="*/ 2147483647 w 50"/>
                <a:gd name="T63" fmla="*/ 2147483647 h 174"/>
                <a:gd name="T64" fmla="*/ 2147483647 w 50"/>
                <a:gd name="T65" fmla="*/ 2147483647 h 174"/>
                <a:gd name="T66" fmla="*/ 2147483647 w 50"/>
                <a:gd name="T67" fmla="*/ 2147483647 h 174"/>
                <a:gd name="T68" fmla="*/ 2147483647 w 50"/>
                <a:gd name="T69" fmla="*/ 2147483647 h 174"/>
                <a:gd name="T70" fmla="*/ 2147483647 w 50"/>
                <a:gd name="T71" fmla="*/ 2147483647 h 174"/>
                <a:gd name="T72" fmla="*/ 2147483647 w 50"/>
                <a:gd name="T73" fmla="*/ 2147483647 h 174"/>
                <a:gd name="T74" fmla="*/ 2147483647 w 50"/>
                <a:gd name="T75" fmla="*/ 2147483647 h 174"/>
                <a:gd name="T76" fmla="*/ 2147483647 w 50"/>
                <a:gd name="T77" fmla="*/ 2147483647 h 174"/>
                <a:gd name="T78" fmla="*/ 2147483647 w 50"/>
                <a:gd name="T79" fmla="*/ 2147483647 h 174"/>
                <a:gd name="T80" fmla="*/ 2147483647 w 50"/>
                <a:gd name="T81" fmla="*/ 2147483647 h 174"/>
                <a:gd name="T82" fmla="*/ 2147483647 w 50"/>
                <a:gd name="T83" fmla="*/ 2147483647 h 174"/>
                <a:gd name="T84" fmla="*/ 2147483647 w 50"/>
                <a:gd name="T85" fmla="*/ 2147483647 h 174"/>
                <a:gd name="T86" fmla="*/ 2147483647 w 50"/>
                <a:gd name="T87" fmla="*/ 2147483647 h 174"/>
                <a:gd name="T88" fmla="*/ 2147483647 w 50"/>
                <a:gd name="T89" fmla="*/ 2147483647 h 174"/>
                <a:gd name="T90" fmla="*/ 2147483647 w 50"/>
                <a:gd name="T91" fmla="*/ 2147483647 h 174"/>
                <a:gd name="T92" fmla="*/ 2147483647 w 50"/>
                <a:gd name="T93" fmla="*/ 2147483647 h 174"/>
                <a:gd name="T94" fmla="*/ 2147483647 w 50"/>
                <a:gd name="T95" fmla="*/ 2147483647 h 174"/>
                <a:gd name="T96" fmla="*/ 2147483647 w 50"/>
                <a:gd name="T97" fmla="*/ 2147483647 h 174"/>
                <a:gd name="T98" fmla="*/ 2147483647 w 50"/>
                <a:gd name="T99" fmla="*/ 2147483647 h 174"/>
                <a:gd name="T100" fmla="*/ 2147483647 w 50"/>
                <a:gd name="T101" fmla="*/ 2147483647 h 174"/>
                <a:gd name="T102" fmla="*/ 2147483647 w 50"/>
                <a:gd name="T103" fmla="*/ 0 h 174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0"/>
                <a:gd name="T157" fmla="*/ 0 h 174"/>
                <a:gd name="T158" fmla="*/ 50 w 50"/>
                <a:gd name="T159" fmla="*/ 174 h 174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0" h="174">
                  <a:moveTo>
                    <a:pt x="21" y="0"/>
                  </a:moveTo>
                  <a:cubicBezTo>
                    <a:pt x="18" y="3"/>
                    <a:pt x="16" y="4"/>
                    <a:pt x="15" y="5"/>
                  </a:cubicBezTo>
                  <a:cubicBezTo>
                    <a:pt x="13" y="7"/>
                    <a:pt x="11" y="9"/>
                    <a:pt x="11" y="9"/>
                  </a:cubicBezTo>
                  <a:cubicBezTo>
                    <a:pt x="11" y="9"/>
                    <a:pt x="8" y="9"/>
                    <a:pt x="6" y="10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3" y="12"/>
                    <a:pt x="2" y="12"/>
                    <a:pt x="2" y="13"/>
                  </a:cubicBezTo>
                  <a:cubicBezTo>
                    <a:pt x="1" y="14"/>
                    <a:pt x="1" y="17"/>
                    <a:pt x="1" y="17"/>
                  </a:cubicBezTo>
                  <a:cubicBezTo>
                    <a:pt x="1" y="17"/>
                    <a:pt x="0" y="17"/>
                    <a:pt x="0" y="18"/>
                  </a:cubicBezTo>
                  <a:cubicBezTo>
                    <a:pt x="0" y="19"/>
                    <a:pt x="0" y="19"/>
                    <a:pt x="0" y="19"/>
                  </a:cubicBezTo>
                  <a:cubicBezTo>
                    <a:pt x="0" y="20"/>
                    <a:pt x="0" y="25"/>
                    <a:pt x="0" y="26"/>
                  </a:cubicBezTo>
                  <a:cubicBezTo>
                    <a:pt x="0" y="27"/>
                    <a:pt x="0" y="27"/>
                    <a:pt x="0" y="29"/>
                  </a:cubicBezTo>
                  <a:cubicBezTo>
                    <a:pt x="0" y="30"/>
                    <a:pt x="0" y="30"/>
                    <a:pt x="1" y="34"/>
                  </a:cubicBezTo>
                  <a:cubicBezTo>
                    <a:pt x="1" y="38"/>
                    <a:pt x="1" y="48"/>
                    <a:pt x="1" y="51"/>
                  </a:cubicBezTo>
                  <a:cubicBezTo>
                    <a:pt x="1" y="54"/>
                    <a:pt x="1" y="59"/>
                    <a:pt x="1" y="59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1" y="64"/>
                    <a:pt x="1" y="69"/>
                    <a:pt x="1" y="69"/>
                  </a:cubicBezTo>
                  <a:cubicBezTo>
                    <a:pt x="1" y="69"/>
                    <a:pt x="1" y="69"/>
                    <a:pt x="2" y="70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3" y="81"/>
                    <a:pt x="3" y="81"/>
                    <a:pt x="3" y="81"/>
                  </a:cubicBezTo>
                  <a:cubicBezTo>
                    <a:pt x="5" y="81"/>
                    <a:pt x="5" y="81"/>
                    <a:pt x="5" y="81"/>
                  </a:cubicBezTo>
                  <a:cubicBezTo>
                    <a:pt x="5" y="81"/>
                    <a:pt x="5" y="89"/>
                    <a:pt x="5" y="93"/>
                  </a:cubicBezTo>
                  <a:cubicBezTo>
                    <a:pt x="5" y="98"/>
                    <a:pt x="6" y="108"/>
                    <a:pt x="6" y="108"/>
                  </a:cubicBezTo>
                  <a:cubicBezTo>
                    <a:pt x="6" y="108"/>
                    <a:pt x="5" y="108"/>
                    <a:pt x="4" y="109"/>
                  </a:cubicBezTo>
                  <a:cubicBezTo>
                    <a:pt x="4" y="110"/>
                    <a:pt x="4" y="111"/>
                    <a:pt x="4" y="111"/>
                  </a:cubicBezTo>
                  <a:cubicBezTo>
                    <a:pt x="4" y="111"/>
                    <a:pt x="4" y="111"/>
                    <a:pt x="4" y="112"/>
                  </a:cubicBezTo>
                  <a:cubicBezTo>
                    <a:pt x="3" y="113"/>
                    <a:pt x="4" y="115"/>
                    <a:pt x="4" y="115"/>
                  </a:cubicBezTo>
                  <a:cubicBezTo>
                    <a:pt x="4" y="115"/>
                    <a:pt x="3" y="116"/>
                    <a:pt x="4" y="117"/>
                  </a:cubicBezTo>
                  <a:cubicBezTo>
                    <a:pt x="4" y="118"/>
                    <a:pt x="4" y="118"/>
                    <a:pt x="4" y="121"/>
                  </a:cubicBezTo>
                  <a:cubicBezTo>
                    <a:pt x="4" y="123"/>
                    <a:pt x="3" y="130"/>
                    <a:pt x="4" y="137"/>
                  </a:cubicBezTo>
                  <a:cubicBezTo>
                    <a:pt x="4" y="143"/>
                    <a:pt x="6" y="150"/>
                    <a:pt x="6" y="154"/>
                  </a:cubicBezTo>
                  <a:cubicBezTo>
                    <a:pt x="7" y="157"/>
                    <a:pt x="8" y="160"/>
                    <a:pt x="8" y="160"/>
                  </a:cubicBezTo>
                  <a:cubicBezTo>
                    <a:pt x="9" y="161"/>
                    <a:pt x="9" y="161"/>
                    <a:pt x="9" y="161"/>
                  </a:cubicBezTo>
                  <a:cubicBezTo>
                    <a:pt x="9" y="161"/>
                    <a:pt x="8" y="162"/>
                    <a:pt x="8" y="163"/>
                  </a:cubicBezTo>
                  <a:cubicBezTo>
                    <a:pt x="7" y="164"/>
                    <a:pt x="6" y="165"/>
                    <a:pt x="5" y="166"/>
                  </a:cubicBezTo>
                  <a:cubicBezTo>
                    <a:pt x="5" y="167"/>
                    <a:pt x="3" y="169"/>
                    <a:pt x="3" y="169"/>
                  </a:cubicBezTo>
                  <a:cubicBezTo>
                    <a:pt x="4" y="170"/>
                    <a:pt x="7" y="171"/>
                    <a:pt x="9" y="171"/>
                  </a:cubicBezTo>
                  <a:cubicBezTo>
                    <a:pt x="11" y="172"/>
                    <a:pt x="14" y="172"/>
                    <a:pt x="14" y="171"/>
                  </a:cubicBezTo>
                  <a:cubicBezTo>
                    <a:pt x="15" y="170"/>
                    <a:pt x="14" y="169"/>
                    <a:pt x="15" y="169"/>
                  </a:cubicBezTo>
                  <a:cubicBezTo>
                    <a:pt x="16" y="169"/>
                    <a:pt x="18" y="170"/>
                    <a:pt x="18" y="168"/>
                  </a:cubicBezTo>
                  <a:cubicBezTo>
                    <a:pt x="18" y="167"/>
                    <a:pt x="18" y="165"/>
                    <a:pt x="18" y="163"/>
                  </a:cubicBezTo>
                  <a:cubicBezTo>
                    <a:pt x="18" y="161"/>
                    <a:pt x="17" y="160"/>
                    <a:pt x="17" y="160"/>
                  </a:cubicBezTo>
                  <a:cubicBezTo>
                    <a:pt x="18" y="159"/>
                    <a:pt x="18" y="159"/>
                    <a:pt x="18" y="159"/>
                  </a:cubicBezTo>
                  <a:cubicBezTo>
                    <a:pt x="18" y="159"/>
                    <a:pt x="17" y="157"/>
                    <a:pt x="17" y="155"/>
                  </a:cubicBezTo>
                  <a:cubicBezTo>
                    <a:pt x="16" y="152"/>
                    <a:pt x="17" y="148"/>
                    <a:pt x="17" y="145"/>
                  </a:cubicBezTo>
                  <a:cubicBezTo>
                    <a:pt x="18" y="142"/>
                    <a:pt x="18" y="135"/>
                    <a:pt x="18" y="132"/>
                  </a:cubicBezTo>
                  <a:cubicBezTo>
                    <a:pt x="18" y="129"/>
                    <a:pt x="17" y="127"/>
                    <a:pt x="17" y="127"/>
                  </a:cubicBezTo>
                  <a:cubicBezTo>
                    <a:pt x="17" y="127"/>
                    <a:pt x="18" y="126"/>
                    <a:pt x="18" y="125"/>
                  </a:cubicBezTo>
                  <a:cubicBezTo>
                    <a:pt x="17" y="124"/>
                    <a:pt x="17" y="123"/>
                    <a:pt x="17" y="123"/>
                  </a:cubicBezTo>
                  <a:cubicBezTo>
                    <a:pt x="17" y="123"/>
                    <a:pt x="18" y="122"/>
                    <a:pt x="18" y="122"/>
                  </a:cubicBezTo>
                  <a:cubicBezTo>
                    <a:pt x="18" y="121"/>
                    <a:pt x="18" y="120"/>
                    <a:pt x="18" y="120"/>
                  </a:cubicBezTo>
                  <a:cubicBezTo>
                    <a:pt x="18" y="120"/>
                    <a:pt x="18" y="119"/>
                    <a:pt x="18" y="118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19" y="116"/>
                    <a:pt x="20" y="115"/>
                    <a:pt x="20" y="115"/>
                  </a:cubicBezTo>
                  <a:cubicBezTo>
                    <a:pt x="20" y="115"/>
                    <a:pt x="20" y="114"/>
                    <a:pt x="20" y="113"/>
                  </a:cubicBezTo>
                  <a:cubicBezTo>
                    <a:pt x="20" y="112"/>
                    <a:pt x="20" y="112"/>
                    <a:pt x="20" y="110"/>
                  </a:cubicBezTo>
                  <a:cubicBezTo>
                    <a:pt x="20" y="108"/>
                    <a:pt x="19" y="104"/>
                    <a:pt x="20" y="102"/>
                  </a:cubicBezTo>
                  <a:cubicBezTo>
                    <a:pt x="21" y="101"/>
                    <a:pt x="22" y="99"/>
                    <a:pt x="22" y="98"/>
                  </a:cubicBezTo>
                  <a:cubicBezTo>
                    <a:pt x="22" y="97"/>
                    <a:pt x="23" y="95"/>
                    <a:pt x="23" y="95"/>
                  </a:cubicBezTo>
                  <a:cubicBezTo>
                    <a:pt x="23" y="95"/>
                    <a:pt x="24" y="99"/>
                    <a:pt x="25" y="103"/>
                  </a:cubicBezTo>
                  <a:cubicBezTo>
                    <a:pt x="25" y="107"/>
                    <a:pt x="26" y="114"/>
                    <a:pt x="26" y="119"/>
                  </a:cubicBezTo>
                  <a:cubicBezTo>
                    <a:pt x="27" y="124"/>
                    <a:pt x="27" y="124"/>
                    <a:pt x="28" y="126"/>
                  </a:cubicBezTo>
                  <a:cubicBezTo>
                    <a:pt x="28" y="128"/>
                    <a:pt x="28" y="128"/>
                    <a:pt x="28" y="129"/>
                  </a:cubicBezTo>
                  <a:cubicBezTo>
                    <a:pt x="28" y="131"/>
                    <a:pt x="28" y="131"/>
                    <a:pt x="28" y="135"/>
                  </a:cubicBezTo>
                  <a:cubicBezTo>
                    <a:pt x="28" y="139"/>
                    <a:pt x="28" y="141"/>
                    <a:pt x="27" y="146"/>
                  </a:cubicBezTo>
                  <a:cubicBezTo>
                    <a:pt x="26" y="151"/>
                    <a:pt x="25" y="151"/>
                    <a:pt x="24" y="153"/>
                  </a:cubicBezTo>
                  <a:cubicBezTo>
                    <a:pt x="24" y="155"/>
                    <a:pt x="24" y="158"/>
                    <a:pt x="24" y="158"/>
                  </a:cubicBezTo>
                  <a:cubicBezTo>
                    <a:pt x="24" y="158"/>
                    <a:pt x="23" y="158"/>
                    <a:pt x="23" y="160"/>
                  </a:cubicBezTo>
                  <a:cubicBezTo>
                    <a:pt x="23" y="161"/>
                    <a:pt x="24" y="163"/>
                    <a:pt x="23" y="164"/>
                  </a:cubicBezTo>
                  <a:cubicBezTo>
                    <a:pt x="23" y="164"/>
                    <a:pt x="24" y="164"/>
                    <a:pt x="24" y="165"/>
                  </a:cubicBezTo>
                  <a:cubicBezTo>
                    <a:pt x="24" y="165"/>
                    <a:pt x="24" y="165"/>
                    <a:pt x="24" y="167"/>
                  </a:cubicBezTo>
                  <a:cubicBezTo>
                    <a:pt x="23" y="168"/>
                    <a:pt x="23" y="168"/>
                    <a:pt x="22" y="170"/>
                  </a:cubicBezTo>
                  <a:cubicBezTo>
                    <a:pt x="21" y="172"/>
                    <a:pt x="20" y="173"/>
                    <a:pt x="21" y="173"/>
                  </a:cubicBezTo>
                  <a:cubicBezTo>
                    <a:pt x="22" y="174"/>
                    <a:pt x="27" y="174"/>
                    <a:pt x="28" y="174"/>
                  </a:cubicBezTo>
                  <a:cubicBezTo>
                    <a:pt x="30" y="174"/>
                    <a:pt x="34" y="174"/>
                    <a:pt x="34" y="174"/>
                  </a:cubicBezTo>
                  <a:cubicBezTo>
                    <a:pt x="34" y="173"/>
                    <a:pt x="34" y="172"/>
                    <a:pt x="34" y="171"/>
                  </a:cubicBezTo>
                  <a:cubicBezTo>
                    <a:pt x="34" y="170"/>
                    <a:pt x="34" y="170"/>
                    <a:pt x="34" y="170"/>
                  </a:cubicBezTo>
                  <a:cubicBezTo>
                    <a:pt x="34" y="170"/>
                    <a:pt x="34" y="169"/>
                    <a:pt x="34" y="168"/>
                  </a:cubicBezTo>
                  <a:cubicBezTo>
                    <a:pt x="34" y="168"/>
                    <a:pt x="33" y="166"/>
                    <a:pt x="33" y="166"/>
                  </a:cubicBezTo>
                  <a:cubicBezTo>
                    <a:pt x="33" y="166"/>
                    <a:pt x="34" y="167"/>
                    <a:pt x="34" y="166"/>
                  </a:cubicBezTo>
                  <a:cubicBezTo>
                    <a:pt x="35" y="166"/>
                    <a:pt x="36" y="164"/>
                    <a:pt x="37" y="162"/>
                  </a:cubicBezTo>
                  <a:cubicBezTo>
                    <a:pt x="38" y="160"/>
                    <a:pt x="38" y="161"/>
                    <a:pt x="39" y="157"/>
                  </a:cubicBezTo>
                  <a:cubicBezTo>
                    <a:pt x="40" y="153"/>
                    <a:pt x="41" y="147"/>
                    <a:pt x="41" y="143"/>
                  </a:cubicBezTo>
                  <a:cubicBezTo>
                    <a:pt x="42" y="138"/>
                    <a:pt x="42" y="131"/>
                    <a:pt x="42" y="127"/>
                  </a:cubicBezTo>
                  <a:cubicBezTo>
                    <a:pt x="42" y="123"/>
                    <a:pt x="42" y="119"/>
                    <a:pt x="42" y="119"/>
                  </a:cubicBezTo>
                  <a:cubicBezTo>
                    <a:pt x="42" y="119"/>
                    <a:pt x="42" y="118"/>
                    <a:pt x="41" y="117"/>
                  </a:cubicBezTo>
                  <a:cubicBezTo>
                    <a:pt x="41" y="115"/>
                    <a:pt x="41" y="115"/>
                    <a:pt x="41" y="115"/>
                  </a:cubicBezTo>
                  <a:cubicBezTo>
                    <a:pt x="41" y="115"/>
                    <a:pt x="41" y="109"/>
                    <a:pt x="42" y="106"/>
                  </a:cubicBezTo>
                  <a:cubicBezTo>
                    <a:pt x="42" y="102"/>
                    <a:pt x="42" y="94"/>
                    <a:pt x="43" y="91"/>
                  </a:cubicBezTo>
                  <a:cubicBezTo>
                    <a:pt x="44" y="88"/>
                    <a:pt x="44" y="82"/>
                    <a:pt x="44" y="82"/>
                  </a:cubicBezTo>
                  <a:cubicBezTo>
                    <a:pt x="43" y="86"/>
                    <a:pt x="43" y="86"/>
                    <a:pt x="43" y="86"/>
                  </a:cubicBezTo>
                  <a:cubicBezTo>
                    <a:pt x="46" y="81"/>
                    <a:pt x="46" y="81"/>
                    <a:pt x="46" y="81"/>
                  </a:cubicBezTo>
                  <a:cubicBezTo>
                    <a:pt x="45" y="76"/>
                    <a:pt x="47" y="78"/>
                    <a:pt x="47" y="75"/>
                  </a:cubicBezTo>
                  <a:cubicBezTo>
                    <a:pt x="47" y="73"/>
                    <a:pt x="46" y="71"/>
                    <a:pt x="46" y="71"/>
                  </a:cubicBezTo>
                  <a:cubicBezTo>
                    <a:pt x="46" y="71"/>
                    <a:pt x="47" y="68"/>
                    <a:pt x="48" y="62"/>
                  </a:cubicBezTo>
                  <a:cubicBezTo>
                    <a:pt x="48" y="56"/>
                    <a:pt x="49" y="44"/>
                    <a:pt x="49" y="40"/>
                  </a:cubicBezTo>
                  <a:cubicBezTo>
                    <a:pt x="50" y="37"/>
                    <a:pt x="50" y="33"/>
                    <a:pt x="50" y="30"/>
                  </a:cubicBezTo>
                  <a:cubicBezTo>
                    <a:pt x="50" y="27"/>
                    <a:pt x="50" y="25"/>
                    <a:pt x="50" y="25"/>
                  </a:cubicBezTo>
                  <a:cubicBezTo>
                    <a:pt x="50" y="25"/>
                    <a:pt x="50" y="22"/>
                    <a:pt x="49" y="20"/>
                  </a:cubicBezTo>
                  <a:cubicBezTo>
                    <a:pt x="48" y="18"/>
                    <a:pt x="46" y="15"/>
                    <a:pt x="43" y="14"/>
                  </a:cubicBezTo>
                  <a:cubicBezTo>
                    <a:pt x="40" y="13"/>
                    <a:pt x="35" y="10"/>
                    <a:pt x="35" y="9"/>
                  </a:cubicBezTo>
                  <a:cubicBezTo>
                    <a:pt x="34" y="8"/>
                    <a:pt x="34" y="8"/>
                    <a:pt x="34" y="7"/>
                  </a:cubicBezTo>
                  <a:cubicBezTo>
                    <a:pt x="34" y="6"/>
                    <a:pt x="34" y="5"/>
                    <a:pt x="33" y="4"/>
                  </a:cubicBezTo>
                  <a:cubicBezTo>
                    <a:pt x="32" y="3"/>
                    <a:pt x="29" y="0"/>
                    <a:pt x="26" y="0"/>
                  </a:cubicBezTo>
                  <a:cubicBezTo>
                    <a:pt x="24" y="0"/>
                    <a:pt x="21" y="0"/>
                    <a:pt x="21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3" name="Freeform 24"/>
            <p:cNvSpPr>
              <a:spLocks/>
            </p:cNvSpPr>
            <p:nvPr/>
          </p:nvSpPr>
          <p:spPr bwMode="auto">
            <a:xfrm>
              <a:off x="3006303" y="3176588"/>
              <a:ext cx="269875" cy="450850"/>
            </a:xfrm>
            <a:custGeom>
              <a:avLst/>
              <a:gdLst>
                <a:gd name="T0" fmla="*/ 0 w 9"/>
                <a:gd name="T1" fmla="*/ 2147483647 h 15"/>
                <a:gd name="T2" fmla="*/ 2147483647 w 9"/>
                <a:gd name="T3" fmla="*/ 2147483647 h 15"/>
                <a:gd name="T4" fmla="*/ 2147483647 w 9"/>
                <a:gd name="T5" fmla="*/ 0 h 15"/>
                <a:gd name="T6" fmla="*/ 2147483647 w 9"/>
                <a:gd name="T7" fmla="*/ 2147483647 h 15"/>
                <a:gd name="T8" fmla="*/ 2147483647 w 9"/>
                <a:gd name="T9" fmla="*/ 2147483647 h 15"/>
                <a:gd name="T10" fmla="*/ 2147483647 w 9"/>
                <a:gd name="T11" fmla="*/ 2147483647 h 15"/>
                <a:gd name="T12" fmla="*/ 2147483647 w 9"/>
                <a:gd name="T13" fmla="*/ 2147483647 h 15"/>
                <a:gd name="T14" fmla="*/ 2147483647 w 9"/>
                <a:gd name="T15" fmla="*/ 2147483647 h 15"/>
                <a:gd name="T16" fmla="*/ 2147483647 w 9"/>
                <a:gd name="T17" fmla="*/ 2147483647 h 15"/>
                <a:gd name="T18" fmla="*/ 2147483647 w 9"/>
                <a:gd name="T19" fmla="*/ 2147483647 h 15"/>
                <a:gd name="T20" fmla="*/ 2147483647 w 9"/>
                <a:gd name="T21" fmla="*/ 2147483647 h 15"/>
                <a:gd name="T22" fmla="*/ 2147483647 w 9"/>
                <a:gd name="T23" fmla="*/ 2147483647 h 15"/>
                <a:gd name="T24" fmla="*/ 2147483647 w 9"/>
                <a:gd name="T25" fmla="*/ 2147483647 h 15"/>
                <a:gd name="T26" fmla="*/ 2147483647 w 9"/>
                <a:gd name="T27" fmla="*/ 2147483647 h 15"/>
                <a:gd name="T28" fmla="*/ 2147483647 w 9"/>
                <a:gd name="T29" fmla="*/ 2147483647 h 15"/>
                <a:gd name="T30" fmla="*/ 0 w 9"/>
                <a:gd name="T31" fmla="*/ 2147483647 h 15"/>
                <a:gd name="T32" fmla="*/ 0 w 9"/>
                <a:gd name="T33" fmla="*/ 2147483647 h 1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"/>
                <a:gd name="T52" fmla="*/ 0 h 15"/>
                <a:gd name="T53" fmla="*/ 9 w 9"/>
                <a:gd name="T54" fmla="*/ 15 h 1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" h="15">
                  <a:moveTo>
                    <a:pt x="0" y="2"/>
                  </a:moveTo>
                  <a:cubicBezTo>
                    <a:pt x="0" y="2"/>
                    <a:pt x="1" y="1"/>
                    <a:pt x="2" y="1"/>
                  </a:cubicBezTo>
                  <a:cubicBezTo>
                    <a:pt x="3" y="0"/>
                    <a:pt x="6" y="0"/>
                    <a:pt x="6" y="0"/>
                  </a:cubicBezTo>
                  <a:cubicBezTo>
                    <a:pt x="6" y="0"/>
                    <a:pt x="6" y="2"/>
                    <a:pt x="7" y="3"/>
                  </a:cubicBezTo>
                  <a:cubicBezTo>
                    <a:pt x="7" y="4"/>
                    <a:pt x="7" y="6"/>
                    <a:pt x="7" y="6"/>
                  </a:cubicBezTo>
                  <a:cubicBezTo>
                    <a:pt x="7" y="6"/>
                    <a:pt x="7" y="6"/>
                    <a:pt x="8" y="7"/>
                  </a:cubicBezTo>
                  <a:cubicBezTo>
                    <a:pt x="8" y="8"/>
                    <a:pt x="9" y="9"/>
                    <a:pt x="8" y="10"/>
                  </a:cubicBezTo>
                  <a:cubicBezTo>
                    <a:pt x="8" y="10"/>
                    <a:pt x="7" y="10"/>
                    <a:pt x="7" y="10"/>
                  </a:cubicBezTo>
                  <a:cubicBezTo>
                    <a:pt x="7" y="10"/>
                    <a:pt x="9" y="12"/>
                    <a:pt x="9" y="12"/>
                  </a:cubicBezTo>
                  <a:cubicBezTo>
                    <a:pt x="9" y="13"/>
                    <a:pt x="8" y="13"/>
                    <a:pt x="8" y="13"/>
                  </a:cubicBezTo>
                  <a:cubicBezTo>
                    <a:pt x="8" y="13"/>
                    <a:pt x="8" y="13"/>
                    <a:pt x="8" y="14"/>
                  </a:cubicBezTo>
                  <a:cubicBezTo>
                    <a:pt x="8" y="14"/>
                    <a:pt x="6" y="14"/>
                    <a:pt x="6" y="14"/>
                  </a:cubicBezTo>
                  <a:cubicBezTo>
                    <a:pt x="6" y="14"/>
                    <a:pt x="6" y="14"/>
                    <a:pt x="6" y="14"/>
                  </a:cubicBezTo>
                  <a:cubicBezTo>
                    <a:pt x="5" y="15"/>
                    <a:pt x="5" y="14"/>
                    <a:pt x="3" y="13"/>
                  </a:cubicBezTo>
                  <a:cubicBezTo>
                    <a:pt x="2" y="13"/>
                    <a:pt x="1" y="12"/>
                    <a:pt x="1" y="11"/>
                  </a:cubicBezTo>
                  <a:cubicBezTo>
                    <a:pt x="0" y="10"/>
                    <a:pt x="0" y="8"/>
                    <a:pt x="0" y="7"/>
                  </a:cubicBezTo>
                  <a:cubicBezTo>
                    <a:pt x="0" y="6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4" name="Freeform 25"/>
            <p:cNvSpPr>
              <a:spLocks/>
            </p:cNvSpPr>
            <p:nvPr/>
          </p:nvSpPr>
          <p:spPr bwMode="auto">
            <a:xfrm>
              <a:off x="3155528" y="3295651"/>
              <a:ext cx="90488" cy="180975"/>
            </a:xfrm>
            <a:custGeom>
              <a:avLst/>
              <a:gdLst>
                <a:gd name="T0" fmla="*/ 2147483647 w 57"/>
                <a:gd name="T1" fmla="*/ 2147483647 h 114"/>
                <a:gd name="T2" fmla="*/ 2147483647 w 57"/>
                <a:gd name="T3" fmla="*/ 2147483647 h 114"/>
                <a:gd name="T4" fmla="*/ 0 w 57"/>
                <a:gd name="T5" fmla="*/ 0 h 114"/>
                <a:gd name="T6" fmla="*/ 2147483647 w 57"/>
                <a:gd name="T7" fmla="*/ 2147483647 h 1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7"/>
                <a:gd name="T13" fmla="*/ 0 h 114"/>
                <a:gd name="T14" fmla="*/ 57 w 57"/>
                <a:gd name="T15" fmla="*/ 114 h 1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7" h="114">
                  <a:moveTo>
                    <a:pt x="57" y="114"/>
                  </a:moveTo>
                  <a:lnTo>
                    <a:pt x="19" y="57"/>
                  </a:lnTo>
                  <a:lnTo>
                    <a:pt x="0" y="0"/>
                  </a:lnTo>
                  <a:lnTo>
                    <a:pt x="57" y="1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5" name="Freeform 26"/>
            <p:cNvSpPr>
              <a:spLocks/>
            </p:cNvSpPr>
            <p:nvPr/>
          </p:nvSpPr>
          <p:spPr bwMode="auto">
            <a:xfrm>
              <a:off x="3155528" y="3295651"/>
              <a:ext cx="90488" cy="180975"/>
            </a:xfrm>
            <a:custGeom>
              <a:avLst/>
              <a:gdLst>
                <a:gd name="T0" fmla="*/ 2147483647 w 57"/>
                <a:gd name="T1" fmla="*/ 2147483647 h 114"/>
                <a:gd name="T2" fmla="*/ 2147483647 w 57"/>
                <a:gd name="T3" fmla="*/ 2147483647 h 114"/>
                <a:gd name="T4" fmla="*/ 0 w 57"/>
                <a:gd name="T5" fmla="*/ 0 h 114"/>
                <a:gd name="T6" fmla="*/ 0 60000 65536"/>
                <a:gd name="T7" fmla="*/ 0 60000 65536"/>
                <a:gd name="T8" fmla="*/ 0 60000 65536"/>
                <a:gd name="T9" fmla="*/ 0 w 57"/>
                <a:gd name="T10" fmla="*/ 0 h 114"/>
                <a:gd name="T11" fmla="*/ 57 w 57"/>
                <a:gd name="T12" fmla="*/ 114 h 1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" h="114">
                  <a:moveTo>
                    <a:pt x="57" y="114"/>
                  </a:moveTo>
                  <a:lnTo>
                    <a:pt x="19" y="57"/>
                  </a:lnTo>
                  <a:lnTo>
                    <a:pt x="0" y="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6" name="Freeform 27"/>
            <p:cNvSpPr>
              <a:spLocks/>
            </p:cNvSpPr>
            <p:nvPr/>
          </p:nvSpPr>
          <p:spPr bwMode="auto">
            <a:xfrm>
              <a:off x="3125366" y="3325813"/>
              <a:ext cx="120650" cy="241300"/>
            </a:xfrm>
            <a:custGeom>
              <a:avLst/>
              <a:gdLst>
                <a:gd name="T0" fmla="*/ 2147483647 w 4"/>
                <a:gd name="T1" fmla="*/ 2147483647 h 8"/>
                <a:gd name="T2" fmla="*/ 2147483647 w 4"/>
                <a:gd name="T3" fmla="*/ 2147483647 h 8"/>
                <a:gd name="T4" fmla="*/ 0 w 4"/>
                <a:gd name="T5" fmla="*/ 0 h 8"/>
                <a:gd name="T6" fmla="*/ 0 60000 65536"/>
                <a:gd name="T7" fmla="*/ 0 60000 65536"/>
                <a:gd name="T8" fmla="*/ 0 60000 65536"/>
                <a:gd name="T9" fmla="*/ 0 w 4"/>
                <a:gd name="T10" fmla="*/ 0 h 8"/>
                <a:gd name="T11" fmla="*/ 4 w 4"/>
                <a:gd name="T12" fmla="*/ 8 h 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" h="8">
                  <a:moveTo>
                    <a:pt x="4" y="8"/>
                  </a:moveTo>
                  <a:cubicBezTo>
                    <a:pt x="4" y="8"/>
                    <a:pt x="1" y="5"/>
                    <a:pt x="1" y="5"/>
                  </a:cubicBezTo>
                  <a:cubicBezTo>
                    <a:pt x="1" y="4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7" name="Freeform 28"/>
            <p:cNvSpPr>
              <a:spLocks/>
            </p:cNvSpPr>
            <p:nvPr/>
          </p:nvSpPr>
          <p:spPr bwMode="auto">
            <a:xfrm>
              <a:off x="3065041" y="3386138"/>
              <a:ext cx="120650" cy="211138"/>
            </a:xfrm>
            <a:custGeom>
              <a:avLst/>
              <a:gdLst>
                <a:gd name="T0" fmla="*/ 2147483647 w 76"/>
                <a:gd name="T1" fmla="*/ 2147483647 h 133"/>
                <a:gd name="T2" fmla="*/ 2147483647 w 76"/>
                <a:gd name="T3" fmla="*/ 2147483647 h 133"/>
                <a:gd name="T4" fmla="*/ 0 w 76"/>
                <a:gd name="T5" fmla="*/ 0 h 133"/>
                <a:gd name="T6" fmla="*/ 2147483647 w 76"/>
                <a:gd name="T7" fmla="*/ 2147483647 h 13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6"/>
                <a:gd name="T13" fmla="*/ 0 h 133"/>
                <a:gd name="T14" fmla="*/ 76 w 76"/>
                <a:gd name="T15" fmla="*/ 133 h 13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6" h="133">
                  <a:moveTo>
                    <a:pt x="76" y="133"/>
                  </a:moveTo>
                  <a:lnTo>
                    <a:pt x="19" y="76"/>
                  </a:lnTo>
                  <a:lnTo>
                    <a:pt x="0" y="0"/>
                  </a:lnTo>
                  <a:lnTo>
                    <a:pt x="76" y="1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58" name="Freeform 29"/>
            <p:cNvSpPr>
              <a:spLocks/>
            </p:cNvSpPr>
            <p:nvPr/>
          </p:nvSpPr>
          <p:spPr bwMode="auto">
            <a:xfrm>
              <a:off x="3065041" y="3386138"/>
              <a:ext cx="120650" cy="211138"/>
            </a:xfrm>
            <a:custGeom>
              <a:avLst/>
              <a:gdLst>
                <a:gd name="T0" fmla="*/ 2147483647 w 76"/>
                <a:gd name="T1" fmla="*/ 2147483647 h 133"/>
                <a:gd name="T2" fmla="*/ 2147483647 w 76"/>
                <a:gd name="T3" fmla="*/ 2147483647 h 133"/>
                <a:gd name="T4" fmla="*/ 0 w 76"/>
                <a:gd name="T5" fmla="*/ 0 h 133"/>
                <a:gd name="T6" fmla="*/ 0 60000 65536"/>
                <a:gd name="T7" fmla="*/ 0 60000 65536"/>
                <a:gd name="T8" fmla="*/ 0 60000 65536"/>
                <a:gd name="T9" fmla="*/ 0 w 76"/>
                <a:gd name="T10" fmla="*/ 0 h 133"/>
                <a:gd name="T11" fmla="*/ 76 w 76"/>
                <a:gd name="T12" fmla="*/ 133 h 1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133">
                  <a:moveTo>
                    <a:pt x="76" y="133"/>
                  </a:moveTo>
                  <a:lnTo>
                    <a:pt x="19" y="76"/>
                  </a:lnTo>
                  <a:lnTo>
                    <a:pt x="0" y="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8438" name="群組 38"/>
          <p:cNvGrpSpPr>
            <a:grpSpLocks/>
          </p:cNvGrpSpPr>
          <p:nvPr/>
        </p:nvGrpSpPr>
        <p:grpSpPr bwMode="auto">
          <a:xfrm>
            <a:off x="6873875" y="1030288"/>
            <a:ext cx="1801813" cy="5383212"/>
            <a:chOff x="4670425" y="981076"/>
            <a:chExt cx="1801813" cy="5383213"/>
          </a:xfrm>
        </p:grpSpPr>
        <p:sp>
          <p:nvSpPr>
            <p:cNvPr id="18440" name="Freeform 30"/>
            <p:cNvSpPr>
              <a:spLocks/>
            </p:cNvSpPr>
            <p:nvPr/>
          </p:nvSpPr>
          <p:spPr bwMode="auto">
            <a:xfrm>
              <a:off x="6053138" y="3808413"/>
              <a:ext cx="419100" cy="962025"/>
            </a:xfrm>
            <a:custGeom>
              <a:avLst/>
              <a:gdLst>
                <a:gd name="T0" fmla="*/ 0 w 14"/>
                <a:gd name="T1" fmla="*/ 0 h 32"/>
                <a:gd name="T2" fmla="*/ 2147483647 w 14"/>
                <a:gd name="T3" fmla="*/ 2147483647 h 32"/>
                <a:gd name="T4" fmla="*/ 2147483647 w 14"/>
                <a:gd name="T5" fmla="*/ 2147483647 h 32"/>
                <a:gd name="T6" fmla="*/ 2147483647 w 14"/>
                <a:gd name="T7" fmla="*/ 2147483647 h 32"/>
                <a:gd name="T8" fmla="*/ 2147483647 w 14"/>
                <a:gd name="T9" fmla="*/ 2147483647 h 32"/>
                <a:gd name="T10" fmla="*/ 2147483647 w 14"/>
                <a:gd name="T11" fmla="*/ 2147483647 h 32"/>
                <a:gd name="T12" fmla="*/ 2147483647 w 14"/>
                <a:gd name="T13" fmla="*/ 2147483647 h 32"/>
                <a:gd name="T14" fmla="*/ 2147483647 w 14"/>
                <a:gd name="T15" fmla="*/ 2147483647 h 32"/>
                <a:gd name="T16" fmla="*/ 2147483647 w 14"/>
                <a:gd name="T17" fmla="*/ 2147483647 h 32"/>
                <a:gd name="T18" fmla="*/ 2147483647 w 14"/>
                <a:gd name="T19" fmla="*/ 2147483647 h 32"/>
                <a:gd name="T20" fmla="*/ 2147483647 w 14"/>
                <a:gd name="T21" fmla="*/ 2147483647 h 32"/>
                <a:gd name="T22" fmla="*/ 2147483647 w 14"/>
                <a:gd name="T23" fmla="*/ 2147483647 h 32"/>
                <a:gd name="T24" fmla="*/ 2147483647 w 14"/>
                <a:gd name="T25" fmla="*/ 2147483647 h 32"/>
                <a:gd name="T26" fmla="*/ 2147483647 w 14"/>
                <a:gd name="T27" fmla="*/ 2147483647 h 32"/>
                <a:gd name="T28" fmla="*/ 2147483647 w 14"/>
                <a:gd name="T29" fmla="*/ 2147483647 h 32"/>
                <a:gd name="T30" fmla="*/ 2147483647 w 14"/>
                <a:gd name="T31" fmla="*/ 0 h 32"/>
                <a:gd name="T32" fmla="*/ 0 w 14"/>
                <a:gd name="T33" fmla="*/ 0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"/>
                <a:gd name="T52" fmla="*/ 0 h 32"/>
                <a:gd name="T53" fmla="*/ 14 w 14"/>
                <a:gd name="T54" fmla="*/ 32 h 3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" h="32">
                  <a:moveTo>
                    <a:pt x="0" y="0"/>
                  </a:moveTo>
                  <a:cubicBezTo>
                    <a:pt x="0" y="3"/>
                    <a:pt x="0" y="5"/>
                    <a:pt x="2" y="8"/>
                  </a:cubicBezTo>
                  <a:cubicBezTo>
                    <a:pt x="3" y="12"/>
                    <a:pt x="5" y="17"/>
                    <a:pt x="6" y="19"/>
                  </a:cubicBezTo>
                  <a:cubicBezTo>
                    <a:pt x="6" y="22"/>
                    <a:pt x="7" y="23"/>
                    <a:pt x="7" y="23"/>
                  </a:cubicBezTo>
                  <a:cubicBezTo>
                    <a:pt x="7" y="23"/>
                    <a:pt x="7" y="28"/>
                    <a:pt x="8" y="30"/>
                  </a:cubicBezTo>
                  <a:cubicBezTo>
                    <a:pt x="8" y="31"/>
                    <a:pt x="8" y="32"/>
                    <a:pt x="9" y="32"/>
                  </a:cubicBezTo>
                  <a:cubicBezTo>
                    <a:pt x="11" y="32"/>
                    <a:pt x="12" y="32"/>
                    <a:pt x="12" y="31"/>
                  </a:cubicBezTo>
                  <a:cubicBezTo>
                    <a:pt x="13" y="30"/>
                    <a:pt x="13" y="26"/>
                    <a:pt x="14" y="24"/>
                  </a:cubicBezTo>
                  <a:cubicBezTo>
                    <a:pt x="14" y="22"/>
                    <a:pt x="14" y="15"/>
                    <a:pt x="13" y="14"/>
                  </a:cubicBezTo>
                  <a:cubicBezTo>
                    <a:pt x="13" y="14"/>
                    <a:pt x="12" y="12"/>
                    <a:pt x="11" y="12"/>
                  </a:cubicBezTo>
                  <a:cubicBezTo>
                    <a:pt x="9" y="12"/>
                    <a:pt x="8" y="12"/>
                    <a:pt x="8" y="13"/>
                  </a:cubicBezTo>
                  <a:cubicBezTo>
                    <a:pt x="8" y="15"/>
                    <a:pt x="8" y="20"/>
                    <a:pt x="8" y="20"/>
                  </a:cubicBezTo>
                  <a:cubicBezTo>
                    <a:pt x="8" y="20"/>
                    <a:pt x="7" y="18"/>
                    <a:pt x="6" y="16"/>
                  </a:cubicBezTo>
                  <a:cubicBezTo>
                    <a:pt x="6" y="13"/>
                    <a:pt x="5" y="11"/>
                    <a:pt x="4" y="9"/>
                  </a:cubicBezTo>
                  <a:cubicBezTo>
                    <a:pt x="3" y="8"/>
                    <a:pt x="3" y="7"/>
                    <a:pt x="2" y="5"/>
                  </a:cubicBezTo>
                  <a:cubicBezTo>
                    <a:pt x="2" y="3"/>
                    <a:pt x="1" y="0"/>
                    <a:pt x="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1" name="Freeform 31"/>
            <p:cNvSpPr>
              <a:spLocks/>
            </p:cNvSpPr>
            <p:nvPr/>
          </p:nvSpPr>
          <p:spPr bwMode="auto">
            <a:xfrm>
              <a:off x="5992813" y="3295651"/>
              <a:ext cx="269875" cy="571500"/>
            </a:xfrm>
            <a:custGeom>
              <a:avLst/>
              <a:gdLst>
                <a:gd name="T0" fmla="*/ 2147483647 w 9"/>
                <a:gd name="T1" fmla="*/ 0 h 19"/>
                <a:gd name="T2" fmla="*/ 2147483647 w 9"/>
                <a:gd name="T3" fmla="*/ 2147483647 h 19"/>
                <a:gd name="T4" fmla="*/ 2147483647 w 9"/>
                <a:gd name="T5" fmla="*/ 2147483647 h 19"/>
                <a:gd name="T6" fmla="*/ 2147483647 w 9"/>
                <a:gd name="T7" fmla="*/ 2147483647 h 19"/>
                <a:gd name="T8" fmla="*/ 2147483647 w 9"/>
                <a:gd name="T9" fmla="*/ 2147483647 h 19"/>
                <a:gd name="T10" fmla="*/ 2147483647 w 9"/>
                <a:gd name="T11" fmla="*/ 2147483647 h 19"/>
                <a:gd name="T12" fmla="*/ 2147483647 w 9"/>
                <a:gd name="T13" fmla="*/ 2147483647 h 19"/>
                <a:gd name="T14" fmla="*/ 2147483647 w 9"/>
                <a:gd name="T15" fmla="*/ 2147483647 h 19"/>
                <a:gd name="T16" fmla="*/ 2147483647 w 9"/>
                <a:gd name="T17" fmla="*/ 2147483647 h 19"/>
                <a:gd name="T18" fmla="*/ 2147483647 w 9"/>
                <a:gd name="T19" fmla="*/ 2147483647 h 19"/>
                <a:gd name="T20" fmla="*/ 2147483647 w 9"/>
                <a:gd name="T21" fmla="*/ 2147483647 h 19"/>
                <a:gd name="T22" fmla="*/ 2147483647 w 9"/>
                <a:gd name="T23" fmla="*/ 2147483647 h 19"/>
                <a:gd name="T24" fmla="*/ 2147483647 w 9"/>
                <a:gd name="T25" fmla="*/ 2147483647 h 19"/>
                <a:gd name="T26" fmla="*/ 2147483647 w 9"/>
                <a:gd name="T27" fmla="*/ 2147483647 h 19"/>
                <a:gd name="T28" fmla="*/ 2147483647 w 9"/>
                <a:gd name="T29" fmla="*/ 2147483647 h 19"/>
                <a:gd name="T30" fmla="*/ 2147483647 w 9"/>
                <a:gd name="T31" fmla="*/ 2147483647 h 19"/>
                <a:gd name="T32" fmla="*/ 0 w 9"/>
                <a:gd name="T33" fmla="*/ 2147483647 h 19"/>
                <a:gd name="T34" fmla="*/ 2147483647 w 9"/>
                <a:gd name="T35" fmla="*/ 2147483647 h 19"/>
                <a:gd name="T36" fmla="*/ 0 w 9"/>
                <a:gd name="T37" fmla="*/ 2147483647 h 19"/>
                <a:gd name="T38" fmla="*/ 2147483647 w 9"/>
                <a:gd name="T39" fmla="*/ 0 h 1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9"/>
                <a:gd name="T61" fmla="*/ 0 h 19"/>
                <a:gd name="T62" fmla="*/ 9 w 9"/>
                <a:gd name="T63" fmla="*/ 19 h 1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9" h="19">
                  <a:moveTo>
                    <a:pt x="5" y="0"/>
                  </a:moveTo>
                  <a:cubicBezTo>
                    <a:pt x="6" y="3"/>
                    <a:pt x="6" y="7"/>
                    <a:pt x="6" y="7"/>
                  </a:cubicBezTo>
                  <a:cubicBezTo>
                    <a:pt x="6" y="7"/>
                    <a:pt x="7" y="8"/>
                    <a:pt x="7" y="9"/>
                  </a:cubicBezTo>
                  <a:cubicBezTo>
                    <a:pt x="8" y="10"/>
                    <a:pt x="8" y="11"/>
                    <a:pt x="8" y="13"/>
                  </a:cubicBezTo>
                  <a:cubicBezTo>
                    <a:pt x="8" y="15"/>
                    <a:pt x="9" y="16"/>
                    <a:pt x="8" y="16"/>
                  </a:cubicBezTo>
                  <a:cubicBezTo>
                    <a:pt x="8" y="17"/>
                    <a:pt x="7" y="17"/>
                    <a:pt x="7" y="16"/>
                  </a:cubicBezTo>
                  <a:cubicBezTo>
                    <a:pt x="7" y="15"/>
                    <a:pt x="6" y="14"/>
                    <a:pt x="6" y="14"/>
                  </a:cubicBezTo>
                  <a:cubicBezTo>
                    <a:pt x="6" y="14"/>
                    <a:pt x="6" y="14"/>
                    <a:pt x="6" y="15"/>
                  </a:cubicBezTo>
                  <a:cubicBezTo>
                    <a:pt x="6" y="15"/>
                    <a:pt x="5" y="16"/>
                    <a:pt x="6" y="16"/>
                  </a:cubicBezTo>
                  <a:cubicBezTo>
                    <a:pt x="6" y="17"/>
                    <a:pt x="6" y="17"/>
                    <a:pt x="6" y="18"/>
                  </a:cubicBezTo>
                  <a:cubicBezTo>
                    <a:pt x="6" y="18"/>
                    <a:pt x="6" y="19"/>
                    <a:pt x="6" y="19"/>
                  </a:cubicBezTo>
                  <a:cubicBezTo>
                    <a:pt x="5" y="19"/>
                    <a:pt x="4" y="18"/>
                    <a:pt x="4" y="18"/>
                  </a:cubicBezTo>
                  <a:cubicBezTo>
                    <a:pt x="4" y="18"/>
                    <a:pt x="4" y="19"/>
                    <a:pt x="3" y="19"/>
                  </a:cubicBezTo>
                  <a:cubicBezTo>
                    <a:pt x="3" y="19"/>
                    <a:pt x="2" y="18"/>
                    <a:pt x="2" y="18"/>
                  </a:cubicBezTo>
                  <a:cubicBezTo>
                    <a:pt x="2" y="18"/>
                    <a:pt x="2" y="18"/>
                    <a:pt x="2" y="18"/>
                  </a:cubicBezTo>
                  <a:cubicBezTo>
                    <a:pt x="1" y="18"/>
                    <a:pt x="1" y="18"/>
                    <a:pt x="1" y="17"/>
                  </a:cubicBezTo>
                  <a:cubicBezTo>
                    <a:pt x="1" y="17"/>
                    <a:pt x="0" y="13"/>
                    <a:pt x="0" y="11"/>
                  </a:cubicBezTo>
                  <a:cubicBezTo>
                    <a:pt x="1" y="10"/>
                    <a:pt x="2" y="8"/>
                    <a:pt x="2" y="8"/>
                  </a:cubicBezTo>
                  <a:cubicBezTo>
                    <a:pt x="2" y="7"/>
                    <a:pt x="0" y="1"/>
                    <a:pt x="0" y="1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2" name="Freeform 32"/>
            <p:cNvSpPr>
              <a:spLocks/>
            </p:cNvSpPr>
            <p:nvPr/>
          </p:nvSpPr>
          <p:spPr bwMode="auto">
            <a:xfrm>
              <a:off x="6111875" y="3778251"/>
              <a:ext cx="271463" cy="450850"/>
            </a:xfrm>
            <a:custGeom>
              <a:avLst/>
              <a:gdLst>
                <a:gd name="T0" fmla="*/ 0 w 9"/>
                <a:gd name="T1" fmla="*/ 0 h 15"/>
                <a:gd name="T2" fmla="*/ 2147483647 w 9"/>
                <a:gd name="T3" fmla="*/ 2147483647 h 15"/>
                <a:gd name="T4" fmla="*/ 2147483647 w 9"/>
                <a:gd name="T5" fmla="*/ 2147483647 h 15"/>
                <a:gd name="T6" fmla="*/ 2147483647 w 9"/>
                <a:gd name="T7" fmla="*/ 2147483647 h 15"/>
                <a:gd name="T8" fmla="*/ 2147483647 w 9"/>
                <a:gd name="T9" fmla="*/ 2147483647 h 15"/>
                <a:gd name="T10" fmla="*/ 2147483647 w 9"/>
                <a:gd name="T11" fmla="*/ 2147483647 h 15"/>
                <a:gd name="T12" fmla="*/ 2147483647 w 9"/>
                <a:gd name="T13" fmla="*/ 2147483647 h 15"/>
                <a:gd name="T14" fmla="*/ 2147483647 w 9"/>
                <a:gd name="T15" fmla="*/ 2147483647 h 15"/>
                <a:gd name="T16" fmla="*/ 0 w 9"/>
                <a:gd name="T17" fmla="*/ 0 h 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5"/>
                <a:gd name="T29" fmla="*/ 9 w 9"/>
                <a:gd name="T30" fmla="*/ 15 h 1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5">
                  <a:moveTo>
                    <a:pt x="0" y="0"/>
                  </a:moveTo>
                  <a:cubicBezTo>
                    <a:pt x="4" y="3"/>
                    <a:pt x="3" y="2"/>
                    <a:pt x="5" y="5"/>
                  </a:cubicBezTo>
                  <a:cubicBezTo>
                    <a:pt x="7" y="8"/>
                    <a:pt x="8" y="9"/>
                    <a:pt x="8" y="11"/>
                  </a:cubicBezTo>
                  <a:cubicBezTo>
                    <a:pt x="8" y="13"/>
                    <a:pt x="9" y="15"/>
                    <a:pt x="9" y="15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7" y="15"/>
                    <a:pt x="7" y="15"/>
                    <a:pt x="7" y="12"/>
                  </a:cubicBezTo>
                  <a:cubicBezTo>
                    <a:pt x="7" y="10"/>
                    <a:pt x="5" y="7"/>
                    <a:pt x="4" y="6"/>
                  </a:cubicBezTo>
                  <a:cubicBezTo>
                    <a:pt x="4" y="5"/>
                    <a:pt x="4" y="4"/>
                    <a:pt x="3" y="3"/>
                  </a:cubicBezTo>
                  <a:cubicBezTo>
                    <a:pt x="1" y="2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3" name="Freeform 33"/>
            <p:cNvSpPr>
              <a:spLocks/>
            </p:cNvSpPr>
            <p:nvPr/>
          </p:nvSpPr>
          <p:spPr bwMode="auto">
            <a:xfrm>
              <a:off x="6022975" y="3748088"/>
              <a:ext cx="149225" cy="119063"/>
            </a:xfrm>
            <a:custGeom>
              <a:avLst/>
              <a:gdLst>
                <a:gd name="T0" fmla="*/ 2147483647 w 5"/>
                <a:gd name="T1" fmla="*/ 2147483647 h 4"/>
                <a:gd name="T2" fmla="*/ 2147483647 w 5"/>
                <a:gd name="T3" fmla="*/ 2147483647 h 4"/>
                <a:gd name="T4" fmla="*/ 2147483647 w 5"/>
                <a:gd name="T5" fmla="*/ 2147483647 h 4"/>
                <a:gd name="T6" fmla="*/ 2147483647 w 5"/>
                <a:gd name="T7" fmla="*/ 0 h 4"/>
                <a:gd name="T8" fmla="*/ 2147483647 w 5"/>
                <a:gd name="T9" fmla="*/ 2147483647 h 4"/>
                <a:gd name="T10" fmla="*/ 2147483647 w 5"/>
                <a:gd name="T11" fmla="*/ 2147483647 h 4"/>
                <a:gd name="T12" fmla="*/ 0 w 5"/>
                <a:gd name="T13" fmla="*/ 2147483647 h 4"/>
                <a:gd name="T14" fmla="*/ 0 w 5"/>
                <a:gd name="T15" fmla="*/ 2147483647 h 4"/>
                <a:gd name="T16" fmla="*/ 2147483647 w 5"/>
                <a:gd name="T17" fmla="*/ 2147483647 h 4"/>
                <a:gd name="T18" fmla="*/ 2147483647 w 5"/>
                <a:gd name="T19" fmla="*/ 2147483647 h 4"/>
                <a:gd name="T20" fmla="*/ 2147483647 w 5"/>
                <a:gd name="T21" fmla="*/ 2147483647 h 4"/>
                <a:gd name="T22" fmla="*/ 2147483647 w 5"/>
                <a:gd name="T23" fmla="*/ 2147483647 h 4"/>
                <a:gd name="T24" fmla="*/ 2147483647 w 5"/>
                <a:gd name="T25" fmla="*/ 2147483647 h 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"/>
                <a:gd name="T40" fmla="*/ 0 h 4"/>
                <a:gd name="T41" fmla="*/ 5 w 5"/>
                <a:gd name="T42" fmla="*/ 4 h 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" h="4">
                  <a:moveTo>
                    <a:pt x="5" y="3"/>
                  </a:moveTo>
                  <a:cubicBezTo>
                    <a:pt x="5" y="3"/>
                    <a:pt x="5" y="0"/>
                    <a:pt x="4" y="1"/>
                  </a:cubicBezTo>
                  <a:cubicBezTo>
                    <a:pt x="3" y="1"/>
                    <a:pt x="3" y="3"/>
                    <a:pt x="3" y="3"/>
                  </a:cubicBezTo>
                  <a:cubicBezTo>
                    <a:pt x="3" y="3"/>
                    <a:pt x="3" y="0"/>
                    <a:pt x="2" y="0"/>
                  </a:cubicBezTo>
                  <a:cubicBezTo>
                    <a:pt x="2" y="1"/>
                    <a:pt x="1" y="2"/>
                    <a:pt x="1" y="2"/>
                  </a:cubicBezTo>
                  <a:cubicBezTo>
                    <a:pt x="1" y="2"/>
                    <a:pt x="1" y="0"/>
                    <a:pt x="1" y="1"/>
                  </a:cubicBez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1" y="3"/>
                    <a:pt x="1" y="3"/>
                    <a:pt x="1" y="3"/>
                  </a:cubicBezTo>
                  <a:cubicBezTo>
                    <a:pt x="1" y="3"/>
                    <a:pt x="2" y="4"/>
                    <a:pt x="2" y="4"/>
                  </a:cubicBezTo>
                  <a:cubicBezTo>
                    <a:pt x="3" y="4"/>
                    <a:pt x="3" y="3"/>
                    <a:pt x="3" y="3"/>
                  </a:cubicBezTo>
                  <a:cubicBezTo>
                    <a:pt x="3" y="3"/>
                    <a:pt x="4" y="4"/>
                    <a:pt x="4" y="4"/>
                  </a:cubicBezTo>
                  <a:cubicBezTo>
                    <a:pt x="5" y="4"/>
                    <a:pt x="5" y="3"/>
                    <a:pt x="5" y="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4" name="Freeform 34"/>
            <p:cNvSpPr>
              <a:spLocks/>
            </p:cNvSpPr>
            <p:nvPr/>
          </p:nvSpPr>
          <p:spPr bwMode="auto">
            <a:xfrm>
              <a:off x="6111875" y="3567113"/>
              <a:ext cx="60325" cy="150813"/>
            </a:xfrm>
            <a:custGeom>
              <a:avLst/>
              <a:gdLst>
                <a:gd name="T0" fmla="*/ 2147483647 w 2"/>
                <a:gd name="T1" fmla="*/ 2147483647 h 5"/>
                <a:gd name="T2" fmla="*/ 0 w 2"/>
                <a:gd name="T3" fmla="*/ 2147483647 h 5"/>
                <a:gd name="T4" fmla="*/ 0 w 2"/>
                <a:gd name="T5" fmla="*/ 0 h 5"/>
                <a:gd name="T6" fmla="*/ 0 60000 65536"/>
                <a:gd name="T7" fmla="*/ 0 60000 65536"/>
                <a:gd name="T8" fmla="*/ 0 60000 65536"/>
                <a:gd name="T9" fmla="*/ 0 w 2"/>
                <a:gd name="T10" fmla="*/ 0 h 5"/>
                <a:gd name="T11" fmla="*/ 2 w 2"/>
                <a:gd name="T12" fmla="*/ 5 h 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" h="5">
                  <a:moveTo>
                    <a:pt x="2" y="5"/>
                  </a:moveTo>
                  <a:cubicBezTo>
                    <a:pt x="2" y="5"/>
                    <a:pt x="0" y="5"/>
                    <a:pt x="0" y="3"/>
                  </a:cubicBezTo>
                  <a:cubicBezTo>
                    <a:pt x="0" y="1"/>
                    <a:pt x="0" y="0"/>
                    <a:pt x="0" y="0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5" name="Freeform 35"/>
            <p:cNvSpPr>
              <a:spLocks/>
            </p:cNvSpPr>
            <p:nvPr/>
          </p:nvSpPr>
          <p:spPr bwMode="auto">
            <a:xfrm>
              <a:off x="5330825" y="4860926"/>
              <a:ext cx="420688" cy="1292225"/>
            </a:xfrm>
            <a:custGeom>
              <a:avLst/>
              <a:gdLst>
                <a:gd name="T0" fmla="*/ 2147483647 w 14"/>
                <a:gd name="T1" fmla="*/ 0 h 43"/>
                <a:gd name="T2" fmla="*/ 2147483647 w 14"/>
                <a:gd name="T3" fmla="*/ 2147483647 h 43"/>
                <a:gd name="T4" fmla="*/ 2147483647 w 14"/>
                <a:gd name="T5" fmla="*/ 2147483647 h 43"/>
                <a:gd name="T6" fmla="*/ 2147483647 w 14"/>
                <a:gd name="T7" fmla="*/ 2147483647 h 43"/>
                <a:gd name="T8" fmla="*/ 2147483647 w 14"/>
                <a:gd name="T9" fmla="*/ 2147483647 h 43"/>
                <a:gd name="T10" fmla="*/ 0 w 14"/>
                <a:gd name="T11" fmla="*/ 2147483647 h 43"/>
                <a:gd name="T12" fmla="*/ 2147483647 w 14"/>
                <a:gd name="T13" fmla="*/ 2147483647 h 43"/>
                <a:gd name="T14" fmla="*/ 2147483647 w 14"/>
                <a:gd name="T15" fmla="*/ 2147483647 h 43"/>
                <a:gd name="T16" fmla="*/ 2147483647 w 14"/>
                <a:gd name="T17" fmla="*/ 2147483647 h 43"/>
                <a:gd name="T18" fmla="*/ 2147483647 w 14"/>
                <a:gd name="T19" fmla="*/ 2147483647 h 43"/>
                <a:gd name="T20" fmla="*/ 2147483647 w 14"/>
                <a:gd name="T21" fmla="*/ 2147483647 h 43"/>
                <a:gd name="T22" fmla="*/ 2147483647 w 14"/>
                <a:gd name="T23" fmla="*/ 0 h 43"/>
                <a:gd name="T24" fmla="*/ 2147483647 w 14"/>
                <a:gd name="T25" fmla="*/ 0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"/>
                <a:gd name="T40" fmla="*/ 0 h 43"/>
                <a:gd name="T41" fmla="*/ 14 w 14"/>
                <a:gd name="T42" fmla="*/ 43 h 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" h="43">
                  <a:moveTo>
                    <a:pt x="12" y="0"/>
                  </a:moveTo>
                  <a:cubicBezTo>
                    <a:pt x="13" y="3"/>
                    <a:pt x="14" y="6"/>
                    <a:pt x="13" y="10"/>
                  </a:cubicBezTo>
                  <a:cubicBezTo>
                    <a:pt x="13" y="15"/>
                    <a:pt x="8" y="33"/>
                    <a:pt x="8" y="33"/>
                  </a:cubicBezTo>
                  <a:cubicBezTo>
                    <a:pt x="8" y="33"/>
                    <a:pt x="8" y="34"/>
                    <a:pt x="8" y="36"/>
                  </a:cubicBezTo>
                  <a:cubicBezTo>
                    <a:pt x="8" y="37"/>
                    <a:pt x="7" y="38"/>
                    <a:pt x="7" y="38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1" y="37"/>
                    <a:pt x="1" y="37"/>
                    <a:pt x="1" y="37"/>
                  </a:cubicBezTo>
                  <a:cubicBezTo>
                    <a:pt x="1" y="37"/>
                    <a:pt x="1" y="35"/>
                    <a:pt x="2" y="35"/>
                  </a:cubicBezTo>
                  <a:cubicBezTo>
                    <a:pt x="2" y="34"/>
                    <a:pt x="2" y="33"/>
                    <a:pt x="2" y="33"/>
                  </a:cubicBezTo>
                  <a:cubicBezTo>
                    <a:pt x="2" y="33"/>
                    <a:pt x="3" y="30"/>
                    <a:pt x="3" y="27"/>
                  </a:cubicBezTo>
                  <a:cubicBezTo>
                    <a:pt x="3" y="25"/>
                    <a:pt x="3" y="17"/>
                    <a:pt x="3" y="15"/>
                  </a:cubicBezTo>
                  <a:cubicBezTo>
                    <a:pt x="4" y="14"/>
                    <a:pt x="5" y="0"/>
                    <a:pt x="5" y="0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6" name="Freeform 36"/>
            <p:cNvSpPr>
              <a:spLocks/>
            </p:cNvSpPr>
            <p:nvPr/>
          </p:nvSpPr>
          <p:spPr bwMode="auto">
            <a:xfrm>
              <a:off x="4911725" y="4770438"/>
              <a:ext cx="330200" cy="1112838"/>
            </a:xfrm>
            <a:custGeom>
              <a:avLst/>
              <a:gdLst>
                <a:gd name="T0" fmla="*/ 2147483647 w 11"/>
                <a:gd name="T1" fmla="*/ 2147483647 h 37"/>
                <a:gd name="T2" fmla="*/ 2147483647 w 11"/>
                <a:gd name="T3" fmla="*/ 2147483647 h 37"/>
                <a:gd name="T4" fmla="*/ 2147483647 w 11"/>
                <a:gd name="T5" fmla="*/ 2147483647 h 37"/>
                <a:gd name="T6" fmla="*/ 2147483647 w 11"/>
                <a:gd name="T7" fmla="*/ 2147483647 h 37"/>
                <a:gd name="T8" fmla="*/ 2147483647 w 11"/>
                <a:gd name="T9" fmla="*/ 2147483647 h 37"/>
                <a:gd name="T10" fmla="*/ 2147483647 w 11"/>
                <a:gd name="T11" fmla="*/ 2147483647 h 37"/>
                <a:gd name="T12" fmla="*/ 2147483647 w 11"/>
                <a:gd name="T13" fmla="*/ 2147483647 h 37"/>
                <a:gd name="T14" fmla="*/ 2147483647 w 11"/>
                <a:gd name="T15" fmla="*/ 2147483647 h 37"/>
                <a:gd name="T16" fmla="*/ 0 w 11"/>
                <a:gd name="T17" fmla="*/ 2147483647 h 37"/>
                <a:gd name="T18" fmla="*/ 2147483647 w 11"/>
                <a:gd name="T19" fmla="*/ 0 h 37"/>
                <a:gd name="T20" fmla="*/ 2147483647 w 11"/>
                <a:gd name="T21" fmla="*/ 2147483647 h 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1"/>
                <a:gd name="T34" fmla="*/ 0 h 37"/>
                <a:gd name="T35" fmla="*/ 11 w 11"/>
                <a:gd name="T36" fmla="*/ 37 h 37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1" h="37">
                  <a:moveTo>
                    <a:pt x="10" y="3"/>
                  </a:moveTo>
                  <a:cubicBezTo>
                    <a:pt x="11" y="7"/>
                    <a:pt x="11" y="10"/>
                    <a:pt x="11" y="13"/>
                  </a:cubicBezTo>
                  <a:cubicBezTo>
                    <a:pt x="11" y="17"/>
                    <a:pt x="10" y="17"/>
                    <a:pt x="10" y="22"/>
                  </a:cubicBezTo>
                  <a:cubicBezTo>
                    <a:pt x="9" y="27"/>
                    <a:pt x="10" y="31"/>
                    <a:pt x="10" y="31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5" y="37"/>
                    <a:pt x="5" y="36"/>
                    <a:pt x="5" y="35"/>
                  </a:cubicBezTo>
                  <a:cubicBezTo>
                    <a:pt x="5" y="34"/>
                    <a:pt x="5" y="30"/>
                    <a:pt x="5" y="30"/>
                  </a:cubicBezTo>
                  <a:cubicBezTo>
                    <a:pt x="5" y="30"/>
                    <a:pt x="3" y="22"/>
                    <a:pt x="2" y="18"/>
                  </a:cubicBezTo>
                  <a:cubicBezTo>
                    <a:pt x="1" y="14"/>
                    <a:pt x="0" y="3"/>
                    <a:pt x="0" y="3"/>
                  </a:cubicBezTo>
                  <a:cubicBezTo>
                    <a:pt x="0" y="3"/>
                    <a:pt x="7" y="0"/>
                    <a:pt x="7" y="0"/>
                  </a:cubicBezTo>
                  <a:cubicBezTo>
                    <a:pt x="8" y="1"/>
                    <a:pt x="10" y="3"/>
                    <a:pt x="10" y="3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7" name="Freeform 37"/>
            <p:cNvSpPr>
              <a:spLocks/>
            </p:cNvSpPr>
            <p:nvPr/>
          </p:nvSpPr>
          <p:spPr bwMode="auto">
            <a:xfrm>
              <a:off x="5302250" y="5883276"/>
              <a:ext cx="269875" cy="481013"/>
            </a:xfrm>
            <a:custGeom>
              <a:avLst/>
              <a:gdLst>
                <a:gd name="T0" fmla="*/ 2147483647 w 9"/>
                <a:gd name="T1" fmla="*/ 2147483647 h 16"/>
                <a:gd name="T2" fmla="*/ 2147483647 w 9"/>
                <a:gd name="T3" fmla="*/ 2147483647 h 16"/>
                <a:gd name="T4" fmla="*/ 2147483647 w 9"/>
                <a:gd name="T5" fmla="*/ 2147483647 h 16"/>
                <a:gd name="T6" fmla="*/ 2147483647 w 9"/>
                <a:gd name="T7" fmla="*/ 2147483647 h 16"/>
                <a:gd name="T8" fmla="*/ 2147483647 w 9"/>
                <a:gd name="T9" fmla="*/ 2147483647 h 16"/>
                <a:gd name="T10" fmla="*/ 2147483647 w 9"/>
                <a:gd name="T11" fmla="*/ 2147483647 h 16"/>
                <a:gd name="T12" fmla="*/ 2147483647 w 9"/>
                <a:gd name="T13" fmla="*/ 2147483647 h 16"/>
                <a:gd name="T14" fmla="*/ 0 w 9"/>
                <a:gd name="T15" fmla="*/ 2147483647 h 16"/>
                <a:gd name="T16" fmla="*/ 2147483647 w 9"/>
                <a:gd name="T17" fmla="*/ 2147483647 h 1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"/>
                <a:gd name="T28" fmla="*/ 0 h 16"/>
                <a:gd name="T29" fmla="*/ 9 w 9"/>
                <a:gd name="T30" fmla="*/ 16 h 1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" h="16">
                  <a:moveTo>
                    <a:pt x="1" y="9"/>
                  </a:moveTo>
                  <a:cubicBezTo>
                    <a:pt x="2" y="6"/>
                    <a:pt x="3" y="3"/>
                    <a:pt x="4" y="2"/>
                  </a:cubicBezTo>
                  <a:cubicBezTo>
                    <a:pt x="6" y="1"/>
                    <a:pt x="7" y="0"/>
                    <a:pt x="8" y="2"/>
                  </a:cubicBezTo>
                  <a:cubicBezTo>
                    <a:pt x="9" y="4"/>
                    <a:pt x="9" y="4"/>
                    <a:pt x="9" y="6"/>
                  </a:cubicBezTo>
                  <a:cubicBezTo>
                    <a:pt x="9" y="8"/>
                    <a:pt x="9" y="8"/>
                    <a:pt x="9" y="11"/>
                  </a:cubicBezTo>
                  <a:cubicBezTo>
                    <a:pt x="9" y="14"/>
                    <a:pt x="9" y="15"/>
                    <a:pt x="9" y="15"/>
                  </a:cubicBezTo>
                  <a:cubicBezTo>
                    <a:pt x="9" y="15"/>
                    <a:pt x="9" y="16"/>
                    <a:pt x="5" y="15"/>
                  </a:cubicBezTo>
                  <a:cubicBezTo>
                    <a:pt x="1" y="15"/>
                    <a:pt x="0" y="15"/>
                    <a:pt x="0" y="15"/>
                  </a:cubicBezTo>
                  <a:lnTo>
                    <a:pt x="1" y="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8" name="Freeform 38"/>
            <p:cNvSpPr>
              <a:spLocks/>
            </p:cNvSpPr>
            <p:nvPr/>
          </p:nvSpPr>
          <p:spPr bwMode="auto">
            <a:xfrm>
              <a:off x="4941888" y="5672138"/>
              <a:ext cx="360363" cy="631825"/>
            </a:xfrm>
            <a:custGeom>
              <a:avLst/>
              <a:gdLst>
                <a:gd name="T0" fmla="*/ 2147483647 w 12"/>
                <a:gd name="T1" fmla="*/ 0 h 21"/>
                <a:gd name="T2" fmla="*/ 2147483647 w 12"/>
                <a:gd name="T3" fmla="*/ 2147483647 h 21"/>
                <a:gd name="T4" fmla="*/ 2147483647 w 12"/>
                <a:gd name="T5" fmla="*/ 2147483647 h 21"/>
                <a:gd name="T6" fmla="*/ 2147483647 w 12"/>
                <a:gd name="T7" fmla="*/ 2147483647 h 21"/>
                <a:gd name="T8" fmla="*/ 2147483647 w 12"/>
                <a:gd name="T9" fmla="*/ 2147483647 h 21"/>
                <a:gd name="T10" fmla="*/ 2147483647 w 12"/>
                <a:gd name="T11" fmla="*/ 2147483647 h 21"/>
                <a:gd name="T12" fmla="*/ 2147483647 w 12"/>
                <a:gd name="T13" fmla="*/ 2147483647 h 21"/>
                <a:gd name="T14" fmla="*/ 2147483647 w 12"/>
                <a:gd name="T15" fmla="*/ 2147483647 h 21"/>
                <a:gd name="T16" fmla="*/ 2147483647 w 12"/>
                <a:gd name="T17" fmla="*/ 2147483647 h 21"/>
                <a:gd name="T18" fmla="*/ 2147483647 w 12"/>
                <a:gd name="T19" fmla="*/ 2147483647 h 21"/>
                <a:gd name="T20" fmla="*/ 2147483647 w 12"/>
                <a:gd name="T21" fmla="*/ 2147483647 h 21"/>
                <a:gd name="T22" fmla="*/ 2147483647 w 12"/>
                <a:gd name="T23" fmla="*/ 2147483647 h 21"/>
                <a:gd name="T24" fmla="*/ 2147483647 w 12"/>
                <a:gd name="T25" fmla="*/ 0 h 2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2"/>
                <a:gd name="T40" fmla="*/ 0 h 21"/>
                <a:gd name="T41" fmla="*/ 12 w 12"/>
                <a:gd name="T42" fmla="*/ 21 h 2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2" h="21">
                  <a:moveTo>
                    <a:pt x="8" y="0"/>
                  </a:moveTo>
                  <a:cubicBezTo>
                    <a:pt x="9" y="0"/>
                    <a:pt x="10" y="1"/>
                    <a:pt x="11" y="2"/>
                  </a:cubicBezTo>
                  <a:cubicBezTo>
                    <a:pt x="12" y="4"/>
                    <a:pt x="12" y="4"/>
                    <a:pt x="11" y="6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10" y="11"/>
                    <a:pt x="10" y="13"/>
                    <a:pt x="10" y="13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9" y="12"/>
                    <a:pt x="9" y="12"/>
                    <a:pt x="9" y="14"/>
                  </a:cubicBezTo>
                  <a:cubicBezTo>
                    <a:pt x="9" y="17"/>
                    <a:pt x="10" y="17"/>
                    <a:pt x="9" y="18"/>
                  </a:cubicBezTo>
                  <a:cubicBezTo>
                    <a:pt x="7" y="20"/>
                    <a:pt x="4" y="21"/>
                    <a:pt x="3" y="20"/>
                  </a:cubicBezTo>
                  <a:cubicBezTo>
                    <a:pt x="2" y="19"/>
                    <a:pt x="0" y="19"/>
                    <a:pt x="1" y="17"/>
                  </a:cubicBezTo>
                  <a:cubicBezTo>
                    <a:pt x="1" y="16"/>
                    <a:pt x="2" y="12"/>
                    <a:pt x="3" y="10"/>
                  </a:cubicBezTo>
                  <a:cubicBezTo>
                    <a:pt x="4" y="8"/>
                    <a:pt x="4" y="7"/>
                    <a:pt x="5" y="5"/>
                  </a:cubicBezTo>
                  <a:cubicBezTo>
                    <a:pt x="5" y="2"/>
                    <a:pt x="7" y="0"/>
                    <a:pt x="8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8449" name="Freeform 39"/>
            <p:cNvSpPr>
              <a:spLocks/>
            </p:cNvSpPr>
            <p:nvPr/>
          </p:nvSpPr>
          <p:spPr bwMode="auto">
            <a:xfrm>
              <a:off x="4670425" y="981076"/>
              <a:ext cx="1531938" cy="3968750"/>
            </a:xfrm>
            <a:custGeom>
              <a:avLst/>
              <a:gdLst>
                <a:gd name="T0" fmla="*/ 2147483647 w 51"/>
                <a:gd name="T1" fmla="*/ 2147483647 h 132"/>
                <a:gd name="T2" fmla="*/ 2147483647 w 51"/>
                <a:gd name="T3" fmla="*/ 2147483647 h 132"/>
                <a:gd name="T4" fmla="*/ 2147483647 w 51"/>
                <a:gd name="T5" fmla="*/ 2147483647 h 132"/>
                <a:gd name="T6" fmla="*/ 2147483647 w 51"/>
                <a:gd name="T7" fmla="*/ 2147483647 h 132"/>
                <a:gd name="T8" fmla="*/ 2147483647 w 51"/>
                <a:gd name="T9" fmla="*/ 2147483647 h 132"/>
                <a:gd name="T10" fmla="*/ 2147483647 w 51"/>
                <a:gd name="T11" fmla="*/ 2147483647 h 132"/>
                <a:gd name="T12" fmla="*/ 2147483647 w 51"/>
                <a:gd name="T13" fmla="*/ 2147483647 h 132"/>
                <a:gd name="T14" fmla="*/ 2147483647 w 51"/>
                <a:gd name="T15" fmla="*/ 2147483647 h 132"/>
                <a:gd name="T16" fmla="*/ 2147483647 w 51"/>
                <a:gd name="T17" fmla="*/ 2147483647 h 132"/>
                <a:gd name="T18" fmla="*/ 2147483647 w 51"/>
                <a:gd name="T19" fmla="*/ 2147483647 h 132"/>
                <a:gd name="T20" fmla="*/ 0 w 51"/>
                <a:gd name="T21" fmla="*/ 2147483647 h 132"/>
                <a:gd name="T22" fmla="*/ 0 w 51"/>
                <a:gd name="T23" fmla="*/ 2147483647 h 132"/>
                <a:gd name="T24" fmla="*/ 2147483647 w 51"/>
                <a:gd name="T25" fmla="*/ 2147483647 h 132"/>
                <a:gd name="T26" fmla="*/ 2147483647 w 51"/>
                <a:gd name="T27" fmla="*/ 2147483647 h 132"/>
                <a:gd name="T28" fmla="*/ 2147483647 w 51"/>
                <a:gd name="T29" fmla="*/ 2147483647 h 132"/>
                <a:gd name="T30" fmla="*/ 2147483647 w 51"/>
                <a:gd name="T31" fmla="*/ 2147483647 h 132"/>
                <a:gd name="T32" fmla="*/ 2147483647 w 51"/>
                <a:gd name="T33" fmla="*/ 2147483647 h 132"/>
                <a:gd name="T34" fmla="*/ 2147483647 w 51"/>
                <a:gd name="T35" fmla="*/ 2147483647 h 132"/>
                <a:gd name="T36" fmla="*/ 2147483647 w 51"/>
                <a:gd name="T37" fmla="*/ 2147483647 h 132"/>
                <a:gd name="T38" fmla="*/ 2147483647 w 51"/>
                <a:gd name="T39" fmla="*/ 2147483647 h 132"/>
                <a:gd name="T40" fmla="*/ 2147483647 w 51"/>
                <a:gd name="T41" fmla="*/ 2147483647 h 132"/>
                <a:gd name="T42" fmla="*/ 2147483647 w 51"/>
                <a:gd name="T43" fmla="*/ 2147483647 h 132"/>
                <a:gd name="T44" fmla="*/ 2147483647 w 51"/>
                <a:gd name="T45" fmla="*/ 2147483647 h 132"/>
                <a:gd name="T46" fmla="*/ 2147483647 w 51"/>
                <a:gd name="T47" fmla="*/ 2147483647 h 132"/>
                <a:gd name="T48" fmla="*/ 2147483647 w 51"/>
                <a:gd name="T49" fmla="*/ 2147483647 h 132"/>
                <a:gd name="T50" fmla="*/ 2147483647 w 51"/>
                <a:gd name="T51" fmla="*/ 2147483647 h 132"/>
                <a:gd name="T52" fmla="*/ 2147483647 w 51"/>
                <a:gd name="T53" fmla="*/ 2147483647 h 132"/>
                <a:gd name="T54" fmla="*/ 2147483647 w 51"/>
                <a:gd name="T55" fmla="*/ 2147483647 h 132"/>
                <a:gd name="T56" fmla="*/ 2147483647 w 51"/>
                <a:gd name="T57" fmla="*/ 2147483647 h 132"/>
                <a:gd name="T58" fmla="*/ 2147483647 w 51"/>
                <a:gd name="T59" fmla="*/ 2147483647 h 132"/>
                <a:gd name="T60" fmla="*/ 2147483647 w 51"/>
                <a:gd name="T61" fmla="*/ 2147483647 h 132"/>
                <a:gd name="T62" fmla="*/ 2147483647 w 51"/>
                <a:gd name="T63" fmla="*/ 2147483647 h 132"/>
                <a:gd name="T64" fmla="*/ 2147483647 w 51"/>
                <a:gd name="T65" fmla="*/ 2147483647 h 132"/>
                <a:gd name="T66" fmla="*/ 2147483647 w 51"/>
                <a:gd name="T67" fmla="*/ 2147483647 h 132"/>
                <a:gd name="T68" fmla="*/ 2147483647 w 51"/>
                <a:gd name="T69" fmla="*/ 2147483647 h 132"/>
                <a:gd name="T70" fmla="*/ 2147483647 w 51"/>
                <a:gd name="T71" fmla="*/ 2147483647 h 132"/>
                <a:gd name="T72" fmla="*/ 2147483647 w 51"/>
                <a:gd name="T73" fmla="*/ 2147483647 h 132"/>
                <a:gd name="T74" fmla="*/ 2147483647 w 51"/>
                <a:gd name="T75" fmla="*/ 2147483647 h 132"/>
                <a:gd name="T76" fmla="*/ 2147483647 w 51"/>
                <a:gd name="T77" fmla="*/ 2147483647 h 132"/>
                <a:gd name="T78" fmla="*/ 2147483647 w 51"/>
                <a:gd name="T79" fmla="*/ 2147483647 h 132"/>
                <a:gd name="T80" fmla="*/ 2147483647 w 51"/>
                <a:gd name="T81" fmla="*/ 2147483647 h 132"/>
                <a:gd name="T82" fmla="*/ 2147483647 w 51"/>
                <a:gd name="T83" fmla="*/ 2147483647 h 132"/>
                <a:gd name="T84" fmla="*/ 2147483647 w 51"/>
                <a:gd name="T85" fmla="*/ 2147483647 h 132"/>
                <a:gd name="T86" fmla="*/ 2147483647 w 51"/>
                <a:gd name="T87" fmla="*/ 2147483647 h 132"/>
                <a:gd name="T88" fmla="*/ 2147483647 w 51"/>
                <a:gd name="T89" fmla="*/ 2147483647 h 132"/>
                <a:gd name="T90" fmla="*/ 2147483647 w 51"/>
                <a:gd name="T91" fmla="*/ 2147483647 h 132"/>
                <a:gd name="T92" fmla="*/ 2147483647 w 51"/>
                <a:gd name="T93" fmla="*/ 2147483647 h 132"/>
                <a:gd name="T94" fmla="*/ 2147483647 w 51"/>
                <a:gd name="T95" fmla="*/ 2147483647 h 132"/>
                <a:gd name="T96" fmla="*/ 2147483647 w 51"/>
                <a:gd name="T97" fmla="*/ 2147483647 h 132"/>
                <a:gd name="T98" fmla="*/ 2147483647 w 51"/>
                <a:gd name="T99" fmla="*/ 2147483647 h 132"/>
                <a:gd name="T100" fmla="*/ 2147483647 w 51"/>
                <a:gd name="T101" fmla="*/ 2147483647 h 132"/>
                <a:gd name="T102" fmla="*/ 2147483647 w 51"/>
                <a:gd name="T103" fmla="*/ 2147483647 h 132"/>
                <a:gd name="T104" fmla="*/ 2147483647 w 51"/>
                <a:gd name="T105" fmla="*/ 2147483647 h 132"/>
                <a:gd name="T106" fmla="*/ 2147483647 w 51"/>
                <a:gd name="T107" fmla="*/ 2147483647 h 132"/>
                <a:gd name="T108" fmla="*/ 2147483647 w 51"/>
                <a:gd name="T109" fmla="*/ 2147483647 h 132"/>
                <a:gd name="T110" fmla="*/ 2147483647 w 51"/>
                <a:gd name="T111" fmla="*/ 2147483647 h 132"/>
                <a:gd name="T112" fmla="*/ 2147483647 w 51"/>
                <a:gd name="T113" fmla="*/ 2147483647 h 132"/>
                <a:gd name="T114" fmla="*/ 2147483647 w 51"/>
                <a:gd name="T115" fmla="*/ 2147483647 h 132"/>
                <a:gd name="T116" fmla="*/ 2147483647 w 51"/>
                <a:gd name="T117" fmla="*/ 0 h 132"/>
                <a:gd name="T118" fmla="*/ 2147483647 w 51"/>
                <a:gd name="T119" fmla="*/ 2147483647 h 132"/>
                <a:gd name="T120" fmla="*/ 2147483647 w 51"/>
                <a:gd name="T121" fmla="*/ 2147483647 h 132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51"/>
                <a:gd name="T184" fmla="*/ 0 h 132"/>
                <a:gd name="T185" fmla="*/ 51 w 51"/>
                <a:gd name="T186" fmla="*/ 132 h 132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51" h="132">
                  <a:moveTo>
                    <a:pt x="13" y="5"/>
                  </a:moveTo>
                  <a:cubicBezTo>
                    <a:pt x="12" y="8"/>
                    <a:pt x="11" y="9"/>
                    <a:pt x="11" y="14"/>
                  </a:cubicBezTo>
                  <a:cubicBezTo>
                    <a:pt x="10" y="19"/>
                    <a:pt x="10" y="22"/>
                    <a:pt x="11" y="25"/>
                  </a:cubicBezTo>
                  <a:cubicBezTo>
                    <a:pt x="11" y="29"/>
                    <a:pt x="11" y="31"/>
                    <a:pt x="11" y="31"/>
                  </a:cubicBezTo>
                  <a:cubicBezTo>
                    <a:pt x="11" y="31"/>
                    <a:pt x="9" y="31"/>
                    <a:pt x="7" y="32"/>
                  </a:cubicBezTo>
                  <a:cubicBezTo>
                    <a:pt x="5" y="34"/>
                    <a:pt x="3" y="35"/>
                    <a:pt x="3" y="35"/>
                  </a:cubicBezTo>
                  <a:cubicBezTo>
                    <a:pt x="3" y="35"/>
                    <a:pt x="1" y="50"/>
                    <a:pt x="2" y="53"/>
                  </a:cubicBezTo>
                  <a:cubicBezTo>
                    <a:pt x="2" y="55"/>
                    <a:pt x="3" y="62"/>
                    <a:pt x="3" y="65"/>
                  </a:cubicBezTo>
                  <a:cubicBezTo>
                    <a:pt x="3" y="65"/>
                    <a:pt x="3" y="66"/>
                    <a:pt x="3" y="67"/>
                  </a:cubicBezTo>
                  <a:cubicBezTo>
                    <a:pt x="3" y="69"/>
                    <a:pt x="2" y="70"/>
                    <a:pt x="1" y="74"/>
                  </a:cubicBezTo>
                  <a:cubicBezTo>
                    <a:pt x="1" y="77"/>
                    <a:pt x="0" y="78"/>
                    <a:pt x="0" y="78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82"/>
                    <a:pt x="1" y="86"/>
                    <a:pt x="1" y="87"/>
                  </a:cubicBezTo>
                  <a:cubicBezTo>
                    <a:pt x="2" y="88"/>
                    <a:pt x="3" y="88"/>
                    <a:pt x="3" y="89"/>
                  </a:cubicBezTo>
                  <a:cubicBezTo>
                    <a:pt x="4" y="91"/>
                    <a:pt x="3" y="101"/>
                    <a:pt x="3" y="106"/>
                  </a:cubicBezTo>
                  <a:cubicBezTo>
                    <a:pt x="4" y="111"/>
                    <a:pt x="4" y="131"/>
                    <a:pt x="4" y="131"/>
                  </a:cubicBezTo>
                  <a:cubicBezTo>
                    <a:pt x="4" y="131"/>
                    <a:pt x="4" y="131"/>
                    <a:pt x="5" y="131"/>
                  </a:cubicBezTo>
                  <a:cubicBezTo>
                    <a:pt x="6" y="132"/>
                    <a:pt x="7" y="131"/>
                    <a:pt x="7" y="131"/>
                  </a:cubicBezTo>
                  <a:cubicBezTo>
                    <a:pt x="10" y="131"/>
                    <a:pt x="10" y="131"/>
                    <a:pt x="10" y="131"/>
                  </a:cubicBezTo>
                  <a:cubicBezTo>
                    <a:pt x="10" y="131"/>
                    <a:pt x="11" y="132"/>
                    <a:pt x="12" y="132"/>
                  </a:cubicBezTo>
                  <a:cubicBezTo>
                    <a:pt x="13" y="132"/>
                    <a:pt x="17" y="132"/>
                    <a:pt x="19" y="131"/>
                  </a:cubicBezTo>
                  <a:cubicBezTo>
                    <a:pt x="21" y="131"/>
                    <a:pt x="24" y="131"/>
                    <a:pt x="26" y="131"/>
                  </a:cubicBezTo>
                  <a:cubicBezTo>
                    <a:pt x="28" y="131"/>
                    <a:pt x="28" y="131"/>
                    <a:pt x="30" y="130"/>
                  </a:cubicBezTo>
                  <a:cubicBezTo>
                    <a:pt x="32" y="130"/>
                    <a:pt x="34" y="130"/>
                    <a:pt x="35" y="130"/>
                  </a:cubicBezTo>
                  <a:cubicBezTo>
                    <a:pt x="36" y="129"/>
                    <a:pt x="36" y="129"/>
                    <a:pt x="36" y="129"/>
                  </a:cubicBezTo>
                  <a:cubicBezTo>
                    <a:pt x="36" y="129"/>
                    <a:pt x="38" y="129"/>
                    <a:pt x="40" y="129"/>
                  </a:cubicBezTo>
                  <a:cubicBezTo>
                    <a:pt x="42" y="128"/>
                    <a:pt x="45" y="128"/>
                    <a:pt x="45" y="127"/>
                  </a:cubicBezTo>
                  <a:cubicBezTo>
                    <a:pt x="45" y="127"/>
                    <a:pt x="45" y="119"/>
                    <a:pt x="44" y="112"/>
                  </a:cubicBezTo>
                  <a:cubicBezTo>
                    <a:pt x="44" y="106"/>
                    <a:pt x="42" y="93"/>
                    <a:pt x="41" y="90"/>
                  </a:cubicBezTo>
                  <a:cubicBezTo>
                    <a:pt x="41" y="87"/>
                    <a:pt x="39" y="77"/>
                    <a:pt x="38" y="74"/>
                  </a:cubicBezTo>
                  <a:cubicBezTo>
                    <a:pt x="38" y="72"/>
                    <a:pt x="37" y="72"/>
                    <a:pt x="37" y="72"/>
                  </a:cubicBezTo>
                  <a:cubicBezTo>
                    <a:pt x="38" y="71"/>
                    <a:pt x="37" y="70"/>
                    <a:pt x="36" y="68"/>
                  </a:cubicBezTo>
                  <a:cubicBezTo>
                    <a:pt x="35" y="66"/>
                    <a:pt x="34" y="64"/>
                    <a:pt x="35" y="62"/>
                  </a:cubicBezTo>
                  <a:cubicBezTo>
                    <a:pt x="35" y="60"/>
                    <a:pt x="36" y="56"/>
                    <a:pt x="36" y="56"/>
                  </a:cubicBezTo>
                  <a:cubicBezTo>
                    <a:pt x="36" y="56"/>
                    <a:pt x="36" y="62"/>
                    <a:pt x="37" y="65"/>
                  </a:cubicBezTo>
                  <a:cubicBezTo>
                    <a:pt x="38" y="68"/>
                    <a:pt x="39" y="68"/>
                    <a:pt x="40" y="72"/>
                  </a:cubicBezTo>
                  <a:cubicBezTo>
                    <a:pt x="40" y="76"/>
                    <a:pt x="41" y="80"/>
                    <a:pt x="41" y="80"/>
                  </a:cubicBezTo>
                  <a:cubicBezTo>
                    <a:pt x="41" y="80"/>
                    <a:pt x="42" y="80"/>
                    <a:pt x="44" y="80"/>
                  </a:cubicBezTo>
                  <a:cubicBezTo>
                    <a:pt x="45" y="80"/>
                    <a:pt x="47" y="79"/>
                    <a:pt x="49" y="79"/>
                  </a:cubicBezTo>
                  <a:cubicBezTo>
                    <a:pt x="50" y="78"/>
                    <a:pt x="51" y="77"/>
                    <a:pt x="51" y="77"/>
                  </a:cubicBezTo>
                  <a:cubicBezTo>
                    <a:pt x="51" y="77"/>
                    <a:pt x="49" y="73"/>
                    <a:pt x="49" y="72"/>
                  </a:cubicBezTo>
                  <a:cubicBezTo>
                    <a:pt x="48" y="70"/>
                    <a:pt x="47" y="68"/>
                    <a:pt x="46" y="66"/>
                  </a:cubicBezTo>
                  <a:cubicBezTo>
                    <a:pt x="46" y="64"/>
                    <a:pt x="46" y="64"/>
                    <a:pt x="45" y="62"/>
                  </a:cubicBezTo>
                  <a:cubicBezTo>
                    <a:pt x="45" y="60"/>
                    <a:pt x="44" y="58"/>
                    <a:pt x="44" y="57"/>
                  </a:cubicBezTo>
                  <a:cubicBezTo>
                    <a:pt x="43" y="55"/>
                    <a:pt x="42" y="54"/>
                    <a:pt x="42" y="54"/>
                  </a:cubicBezTo>
                  <a:cubicBezTo>
                    <a:pt x="42" y="54"/>
                    <a:pt x="41" y="48"/>
                    <a:pt x="41" y="48"/>
                  </a:cubicBezTo>
                  <a:cubicBezTo>
                    <a:pt x="41" y="47"/>
                    <a:pt x="40" y="47"/>
                    <a:pt x="40" y="47"/>
                  </a:cubicBezTo>
                  <a:cubicBezTo>
                    <a:pt x="40" y="47"/>
                    <a:pt x="40" y="46"/>
                    <a:pt x="40" y="45"/>
                  </a:cubicBezTo>
                  <a:cubicBezTo>
                    <a:pt x="40" y="45"/>
                    <a:pt x="39" y="44"/>
                    <a:pt x="39" y="44"/>
                  </a:cubicBezTo>
                  <a:cubicBezTo>
                    <a:pt x="39" y="44"/>
                    <a:pt x="39" y="42"/>
                    <a:pt x="39" y="41"/>
                  </a:cubicBezTo>
                  <a:cubicBezTo>
                    <a:pt x="39" y="40"/>
                    <a:pt x="38" y="40"/>
                    <a:pt x="38" y="39"/>
                  </a:cubicBezTo>
                  <a:cubicBezTo>
                    <a:pt x="37" y="38"/>
                    <a:pt x="36" y="37"/>
                    <a:pt x="36" y="37"/>
                  </a:cubicBezTo>
                  <a:cubicBezTo>
                    <a:pt x="36" y="37"/>
                    <a:pt x="36" y="36"/>
                    <a:pt x="36" y="35"/>
                  </a:cubicBezTo>
                  <a:cubicBezTo>
                    <a:pt x="35" y="35"/>
                    <a:pt x="33" y="33"/>
                    <a:pt x="32" y="32"/>
                  </a:cubicBezTo>
                  <a:cubicBezTo>
                    <a:pt x="30" y="30"/>
                    <a:pt x="29" y="29"/>
                    <a:pt x="30" y="29"/>
                  </a:cubicBezTo>
                  <a:cubicBezTo>
                    <a:pt x="30" y="28"/>
                    <a:pt x="30" y="21"/>
                    <a:pt x="31" y="18"/>
                  </a:cubicBezTo>
                  <a:cubicBezTo>
                    <a:pt x="31" y="14"/>
                    <a:pt x="31" y="11"/>
                    <a:pt x="30" y="8"/>
                  </a:cubicBezTo>
                  <a:cubicBezTo>
                    <a:pt x="30" y="6"/>
                    <a:pt x="28" y="4"/>
                    <a:pt x="27" y="2"/>
                  </a:cubicBezTo>
                  <a:cubicBezTo>
                    <a:pt x="26" y="1"/>
                    <a:pt x="22" y="0"/>
                    <a:pt x="21" y="0"/>
                  </a:cubicBezTo>
                  <a:cubicBezTo>
                    <a:pt x="20" y="1"/>
                    <a:pt x="19" y="1"/>
                    <a:pt x="19" y="1"/>
                  </a:cubicBezTo>
                  <a:cubicBezTo>
                    <a:pt x="19" y="1"/>
                    <a:pt x="14" y="1"/>
                    <a:pt x="13" y="5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18439" name="矩形 2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537" name="Group 31"/>
          <p:cNvGrpSpPr>
            <a:grpSpLocks/>
          </p:cNvGrpSpPr>
          <p:nvPr/>
        </p:nvGrpSpPr>
        <p:grpSpPr bwMode="auto">
          <a:xfrm>
            <a:off x="0" y="549275"/>
            <a:ext cx="9144000" cy="5807075"/>
            <a:chOff x="2468" y="2432"/>
            <a:chExt cx="1801" cy="937"/>
          </a:xfrm>
        </p:grpSpPr>
        <p:sp>
          <p:nvSpPr>
            <p:cNvPr id="65539" name="Freeform 32"/>
            <p:cNvSpPr>
              <a:spLocks/>
            </p:cNvSpPr>
            <p:nvPr/>
          </p:nvSpPr>
          <p:spPr bwMode="auto">
            <a:xfrm>
              <a:off x="4090" y="3110"/>
              <a:ext cx="179" cy="58"/>
            </a:xfrm>
            <a:custGeom>
              <a:avLst/>
              <a:gdLst>
                <a:gd name="T0" fmla="*/ 25 w 179"/>
                <a:gd name="T1" fmla="*/ 13 h 58"/>
                <a:gd name="T2" fmla="*/ 57 w 179"/>
                <a:gd name="T3" fmla="*/ 19 h 58"/>
                <a:gd name="T4" fmla="*/ 121 w 179"/>
                <a:gd name="T5" fmla="*/ 44 h 58"/>
                <a:gd name="T6" fmla="*/ 159 w 179"/>
                <a:gd name="T7" fmla="*/ 57 h 58"/>
                <a:gd name="T8" fmla="*/ 172 w 179"/>
                <a:gd name="T9" fmla="*/ 44 h 58"/>
                <a:gd name="T10" fmla="*/ 178 w 179"/>
                <a:gd name="T11" fmla="*/ 19 h 58"/>
                <a:gd name="T12" fmla="*/ 172 w 179"/>
                <a:gd name="T13" fmla="*/ 0 h 58"/>
                <a:gd name="T14" fmla="*/ 32 w 179"/>
                <a:gd name="T15" fmla="*/ 0 h 58"/>
                <a:gd name="T16" fmla="*/ 0 w 179"/>
                <a:gd name="T17" fmla="*/ 0 h 58"/>
                <a:gd name="T18" fmla="*/ 0 w 179"/>
                <a:gd name="T19" fmla="*/ 0 h 58"/>
                <a:gd name="T20" fmla="*/ 0 w 179"/>
                <a:gd name="T21" fmla="*/ 7 h 58"/>
                <a:gd name="T22" fmla="*/ 25 w 179"/>
                <a:gd name="T23" fmla="*/ 13 h 5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9"/>
                <a:gd name="T37" fmla="*/ 0 h 58"/>
                <a:gd name="T38" fmla="*/ 179 w 179"/>
                <a:gd name="T39" fmla="*/ 58 h 5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9" h="58">
                  <a:moveTo>
                    <a:pt x="25" y="13"/>
                  </a:moveTo>
                  <a:lnTo>
                    <a:pt x="57" y="19"/>
                  </a:lnTo>
                  <a:lnTo>
                    <a:pt x="121" y="44"/>
                  </a:lnTo>
                  <a:lnTo>
                    <a:pt x="159" y="57"/>
                  </a:lnTo>
                  <a:lnTo>
                    <a:pt x="172" y="44"/>
                  </a:lnTo>
                  <a:lnTo>
                    <a:pt x="178" y="19"/>
                  </a:lnTo>
                  <a:lnTo>
                    <a:pt x="172" y="0"/>
                  </a:lnTo>
                  <a:lnTo>
                    <a:pt x="32" y="0"/>
                  </a:lnTo>
                  <a:lnTo>
                    <a:pt x="0" y="0"/>
                  </a:lnTo>
                  <a:lnTo>
                    <a:pt x="0" y="7"/>
                  </a:lnTo>
                  <a:lnTo>
                    <a:pt x="25" y="13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0" name="Freeform 33"/>
            <p:cNvSpPr>
              <a:spLocks/>
            </p:cNvSpPr>
            <p:nvPr/>
          </p:nvSpPr>
          <p:spPr bwMode="auto">
            <a:xfrm>
              <a:off x="3982" y="2922"/>
              <a:ext cx="230" cy="215"/>
            </a:xfrm>
            <a:custGeom>
              <a:avLst/>
              <a:gdLst>
                <a:gd name="T0" fmla="*/ 210 w 230"/>
                <a:gd name="T1" fmla="*/ 188 h 215"/>
                <a:gd name="T2" fmla="*/ 197 w 230"/>
                <a:gd name="T3" fmla="*/ 163 h 215"/>
                <a:gd name="T4" fmla="*/ 203 w 230"/>
                <a:gd name="T5" fmla="*/ 163 h 215"/>
                <a:gd name="T6" fmla="*/ 229 w 230"/>
                <a:gd name="T7" fmla="*/ 157 h 215"/>
                <a:gd name="T8" fmla="*/ 229 w 230"/>
                <a:gd name="T9" fmla="*/ 151 h 215"/>
                <a:gd name="T10" fmla="*/ 184 w 230"/>
                <a:gd name="T11" fmla="*/ 151 h 215"/>
                <a:gd name="T12" fmla="*/ 152 w 230"/>
                <a:gd name="T13" fmla="*/ 163 h 215"/>
                <a:gd name="T14" fmla="*/ 127 w 230"/>
                <a:gd name="T15" fmla="*/ 132 h 215"/>
                <a:gd name="T16" fmla="*/ 102 w 230"/>
                <a:gd name="T17" fmla="*/ 107 h 215"/>
                <a:gd name="T18" fmla="*/ 63 w 230"/>
                <a:gd name="T19" fmla="*/ 57 h 215"/>
                <a:gd name="T20" fmla="*/ 38 w 230"/>
                <a:gd name="T21" fmla="*/ 6 h 215"/>
                <a:gd name="T22" fmla="*/ 32 w 230"/>
                <a:gd name="T23" fmla="*/ 0 h 215"/>
                <a:gd name="T24" fmla="*/ 25 w 230"/>
                <a:gd name="T25" fmla="*/ 6 h 215"/>
                <a:gd name="T26" fmla="*/ 13 w 230"/>
                <a:gd name="T27" fmla="*/ 19 h 215"/>
                <a:gd name="T28" fmla="*/ 0 w 230"/>
                <a:gd name="T29" fmla="*/ 25 h 215"/>
                <a:gd name="T30" fmla="*/ 0 w 230"/>
                <a:gd name="T31" fmla="*/ 31 h 215"/>
                <a:gd name="T32" fmla="*/ 6 w 230"/>
                <a:gd name="T33" fmla="*/ 38 h 215"/>
                <a:gd name="T34" fmla="*/ 19 w 230"/>
                <a:gd name="T35" fmla="*/ 50 h 215"/>
                <a:gd name="T36" fmla="*/ 25 w 230"/>
                <a:gd name="T37" fmla="*/ 57 h 215"/>
                <a:gd name="T38" fmla="*/ 32 w 230"/>
                <a:gd name="T39" fmla="*/ 82 h 215"/>
                <a:gd name="T40" fmla="*/ 44 w 230"/>
                <a:gd name="T41" fmla="*/ 107 h 215"/>
                <a:gd name="T42" fmla="*/ 63 w 230"/>
                <a:gd name="T43" fmla="*/ 119 h 215"/>
                <a:gd name="T44" fmla="*/ 82 w 230"/>
                <a:gd name="T45" fmla="*/ 144 h 215"/>
                <a:gd name="T46" fmla="*/ 102 w 230"/>
                <a:gd name="T47" fmla="*/ 157 h 215"/>
                <a:gd name="T48" fmla="*/ 127 w 230"/>
                <a:gd name="T49" fmla="*/ 170 h 215"/>
                <a:gd name="T50" fmla="*/ 133 w 230"/>
                <a:gd name="T51" fmla="*/ 182 h 215"/>
                <a:gd name="T52" fmla="*/ 133 w 230"/>
                <a:gd name="T53" fmla="*/ 188 h 215"/>
                <a:gd name="T54" fmla="*/ 165 w 230"/>
                <a:gd name="T55" fmla="*/ 188 h 215"/>
                <a:gd name="T56" fmla="*/ 178 w 230"/>
                <a:gd name="T57" fmla="*/ 201 h 215"/>
                <a:gd name="T58" fmla="*/ 184 w 230"/>
                <a:gd name="T59" fmla="*/ 201 h 215"/>
                <a:gd name="T60" fmla="*/ 178 w 230"/>
                <a:gd name="T61" fmla="*/ 188 h 215"/>
                <a:gd name="T62" fmla="*/ 191 w 230"/>
                <a:gd name="T63" fmla="*/ 195 h 215"/>
                <a:gd name="T64" fmla="*/ 203 w 230"/>
                <a:gd name="T65" fmla="*/ 207 h 215"/>
                <a:gd name="T66" fmla="*/ 203 w 230"/>
                <a:gd name="T67" fmla="*/ 214 h 215"/>
                <a:gd name="T68" fmla="*/ 210 w 230"/>
                <a:gd name="T69" fmla="*/ 214 h 215"/>
                <a:gd name="T70" fmla="*/ 203 w 230"/>
                <a:gd name="T71" fmla="*/ 195 h 215"/>
                <a:gd name="T72" fmla="*/ 203 w 230"/>
                <a:gd name="T73" fmla="*/ 188 h 215"/>
                <a:gd name="T74" fmla="*/ 203 w 230"/>
                <a:gd name="T75" fmla="*/ 188 h 215"/>
                <a:gd name="T76" fmla="*/ 203 w 230"/>
                <a:gd name="T77" fmla="*/ 188 h 215"/>
                <a:gd name="T78" fmla="*/ 210 w 230"/>
                <a:gd name="T79" fmla="*/ 195 h 215"/>
                <a:gd name="T80" fmla="*/ 216 w 230"/>
                <a:gd name="T81" fmla="*/ 195 h 215"/>
                <a:gd name="T82" fmla="*/ 216 w 230"/>
                <a:gd name="T83" fmla="*/ 188 h 215"/>
                <a:gd name="T84" fmla="*/ 210 w 230"/>
                <a:gd name="T85" fmla="*/ 188 h 215"/>
                <a:gd name="T86" fmla="*/ 210 w 230"/>
                <a:gd name="T87" fmla="*/ 188 h 21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30"/>
                <a:gd name="T133" fmla="*/ 0 h 215"/>
                <a:gd name="T134" fmla="*/ 230 w 230"/>
                <a:gd name="T135" fmla="*/ 215 h 21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30" h="215">
                  <a:moveTo>
                    <a:pt x="210" y="188"/>
                  </a:moveTo>
                  <a:lnTo>
                    <a:pt x="197" y="163"/>
                  </a:lnTo>
                  <a:lnTo>
                    <a:pt x="203" y="163"/>
                  </a:lnTo>
                  <a:lnTo>
                    <a:pt x="229" y="157"/>
                  </a:lnTo>
                  <a:lnTo>
                    <a:pt x="229" y="151"/>
                  </a:lnTo>
                  <a:lnTo>
                    <a:pt x="184" y="151"/>
                  </a:lnTo>
                  <a:lnTo>
                    <a:pt x="152" y="163"/>
                  </a:lnTo>
                  <a:lnTo>
                    <a:pt x="127" y="132"/>
                  </a:lnTo>
                  <a:lnTo>
                    <a:pt x="102" y="107"/>
                  </a:lnTo>
                  <a:lnTo>
                    <a:pt x="63" y="57"/>
                  </a:lnTo>
                  <a:lnTo>
                    <a:pt x="38" y="6"/>
                  </a:lnTo>
                  <a:lnTo>
                    <a:pt x="32" y="0"/>
                  </a:lnTo>
                  <a:lnTo>
                    <a:pt x="25" y="6"/>
                  </a:lnTo>
                  <a:lnTo>
                    <a:pt x="13" y="19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6" y="38"/>
                  </a:lnTo>
                  <a:lnTo>
                    <a:pt x="19" y="50"/>
                  </a:lnTo>
                  <a:lnTo>
                    <a:pt x="25" y="57"/>
                  </a:lnTo>
                  <a:lnTo>
                    <a:pt x="32" y="82"/>
                  </a:lnTo>
                  <a:lnTo>
                    <a:pt x="44" y="107"/>
                  </a:lnTo>
                  <a:lnTo>
                    <a:pt x="63" y="119"/>
                  </a:lnTo>
                  <a:lnTo>
                    <a:pt x="82" y="144"/>
                  </a:lnTo>
                  <a:lnTo>
                    <a:pt x="102" y="157"/>
                  </a:lnTo>
                  <a:lnTo>
                    <a:pt x="127" y="170"/>
                  </a:lnTo>
                  <a:lnTo>
                    <a:pt x="133" y="182"/>
                  </a:lnTo>
                  <a:lnTo>
                    <a:pt x="133" y="188"/>
                  </a:lnTo>
                  <a:lnTo>
                    <a:pt x="165" y="188"/>
                  </a:lnTo>
                  <a:lnTo>
                    <a:pt x="178" y="201"/>
                  </a:lnTo>
                  <a:lnTo>
                    <a:pt x="184" y="201"/>
                  </a:lnTo>
                  <a:lnTo>
                    <a:pt x="178" y="188"/>
                  </a:lnTo>
                  <a:lnTo>
                    <a:pt x="191" y="195"/>
                  </a:lnTo>
                  <a:lnTo>
                    <a:pt x="203" y="207"/>
                  </a:lnTo>
                  <a:lnTo>
                    <a:pt x="203" y="214"/>
                  </a:lnTo>
                  <a:lnTo>
                    <a:pt x="210" y="214"/>
                  </a:lnTo>
                  <a:lnTo>
                    <a:pt x="203" y="195"/>
                  </a:lnTo>
                  <a:lnTo>
                    <a:pt x="203" y="188"/>
                  </a:lnTo>
                  <a:lnTo>
                    <a:pt x="210" y="195"/>
                  </a:lnTo>
                  <a:lnTo>
                    <a:pt x="216" y="195"/>
                  </a:lnTo>
                  <a:lnTo>
                    <a:pt x="216" y="188"/>
                  </a:lnTo>
                  <a:lnTo>
                    <a:pt x="210" y="18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1" name="Freeform 34"/>
            <p:cNvSpPr>
              <a:spLocks/>
            </p:cNvSpPr>
            <p:nvPr/>
          </p:nvSpPr>
          <p:spPr bwMode="auto">
            <a:xfrm>
              <a:off x="2786" y="2696"/>
              <a:ext cx="26" cy="39"/>
            </a:xfrm>
            <a:custGeom>
              <a:avLst/>
              <a:gdLst>
                <a:gd name="T0" fmla="*/ 19 w 26"/>
                <a:gd name="T1" fmla="*/ 31 h 39"/>
                <a:gd name="T2" fmla="*/ 25 w 26"/>
                <a:gd name="T3" fmla="*/ 19 h 39"/>
                <a:gd name="T4" fmla="*/ 25 w 26"/>
                <a:gd name="T5" fmla="*/ 12 h 39"/>
                <a:gd name="T6" fmla="*/ 25 w 26"/>
                <a:gd name="T7" fmla="*/ 0 h 39"/>
                <a:gd name="T8" fmla="*/ 13 w 26"/>
                <a:gd name="T9" fmla="*/ 6 h 39"/>
                <a:gd name="T10" fmla="*/ 0 w 26"/>
                <a:gd name="T11" fmla="*/ 6 h 39"/>
                <a:gd name="T12" fmla="*/ 6 w 26"/>
                <a:gd name="T13" fmla="*/ 25 h 39"/>
                <a:gd name="T14" fmla="*/ 6 w 26"/>
                <a:gd name="T15" fmla="*/ 38 h 39"/>
                <a:gd name="T16" fmla="*/ 19 w 26"/>
                <a:gd name="T17" fmla="*/ 31 h 39"/>
                <a:gd name="T18" fmla="*/ 19 w 26"/>
                <a:gd name="T19" fmla="*/ 31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6"/>
                <a:gd name="T31" fmla="*/ 0 h 39"/>
                <a:gd name="T32" fmla="*/ 26 w 26"/>
                <a:gd name="T33" fmla="*/ 39 h 3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6" h="39">
                  <a:moveTo>
                    <a:pt x="19" y="31"/>
                  </a:moveTo>
                  <a:lnTo>
                    <a:pt x="25" y="19"/>
                  </a:lnTo>
                  <a:lnTo>
                    <a:pt x="25" y="12"/>
                  </a:lnTo>
                  <a:lnTo>
                    <a:pt x="25" y="0"/>
                  </a:lnTo>
                  <a:lnTo>
                    <a:pt x="13" y="6"/>
                  </a:lnTo>
                  <a:lnTo>
                    <a:pt x="0" y="6"/>
                  </a:lnTo>
                  <a:lnTo>
                    <a:pt x="6" y="25"/>
                  </a:lnTo>
                  <a:lnTo>
                    <a:pt x="6" y="38"/>
                  </a:lnTo>
                  <a:lnTo>
                    <a:pt x="19" y="31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2" name="Freeform 35"/>
            <p:cNvSpPr>
              <a:spLocks/>
            </p:cNvSpPr>
            <p:nvPr/>
          </p:nvSpPr>
          <p:spPr bwMode="auto">
            <a:xfrm>
              <a:off x="2557" y="3224"/>
              <a:ext cx="77" cy="139"/>
            </a:xfrm>
            <a:custGeom>
              <a:avLst/>
              <a:gdLst>
                <a:gd name="T0" fmla="*/ 51 w 77"/>
                <a:gd name="T1" fmla="*/ 75 h 139"/>
                <a:gd name="T2" fmla="*/ 57 w 77"/>
                <a:gd name="T3" fmla="*/ 106 h 139"/>
                <a:gd name="T4" fmla="*/ 57 w 77"/>
                <a:gd name="T5" fmla="*/ 138 h 139"/>
                <a:gd name="T6" fmla="*/ 51 w 77"/>
                <a:gd name="T7" fmla="*/ 131 h 139"/>
                <a:gd name="T8" fmla="*/ 51 w 77"/>
                <a:gd name="T9" fmla="*/ 106 h 139"/>
                <a:gd name="T10" fmla="*/ 38 w 77"/>
                <a:gd name="T11" fmla="*/ 81 h 139"/>
                <a:gd name="T12" fmla="*/ 32 w 77"/>
                <a:gd name="T13" fmla="*/ 138 h 139"/>
                <a:gd name="T14" fmla="*/ 25 w 77"/>
                <a:gd name="T15" fmla="*/ 138 h 139"/>
                <a:gd name="T16" fmla="*/ 25 w 77"/>
                <a:gd name="T17" fmla="*/ 125 h 139"/>
                <a:gd name="T18" fmla="*/ 25 w 77"/>
                <a:gd name="T19" fmla="*/ 94 h 139"/>
                <a:gd name="T20" fmla="*/ 25 w 77"/>
                <a:gd name="T21" fmla="*/ 81 h 139"/>
                <a:gd name="T22" fmla="*/ 0 w 77"/>
                <a:gd name="T23" fmla="*/ 113 h 139"/>
                <a:gd name="T24" fmla="*/ 0 w 77"/>
                <a:gd name="T25" fmla="*/ 100 h 139"/>
                <a:gd name="T26" fmla="*/ 13 w 77"/>
                <a:gd name="T27" fmla="*/ 81 h 139"/>
                <a:gd name="T28" fmla="*/ 25 w 77"/>
                <a:gd name="T29" fmla="*/ 69 h 139"/>
                <a:gd name="T30" fmla="*/ 19 w 77"/>
                <a:gd name="T31" fmla="*/ 56 h 139"/>
                <a:gd name="T32" fmla="*/ 19 w 77"/>
                <a:gd name="T33" fmla="*/ 31 h 139"/>
                <a:gd name="T34" fmla="*/ 25 w 77"/>
                <a:gd name="T35" fmla="*/ 0 h 139"/>
                <a:gd name="T36" fmla="*/ 51 w 77"/>
                <a:gd name="T37" fmla="*/ 0 h 139"/>
                <a:gd name="T38" fmla="*/ 57 w 77"/>
                <a:gd name="T39" fmla="*/ 25 h 139"/>
                <a:gd name="T40" fmla="*/ 64 w 77"/>
                <a:gd name="T41" fmla="*/ 56 h 139"/>
                <a:gd name="T42" fmla="*/ 76 w 77"/>
                <a:gd name="T43" fmla="*/ 87 h 139"/>
                <a:gd name="T44" fmla="*/ 76 w 77"/>
                <a:gd name="T45" fmla="*/ 119 h 139"/>
                <a:gd name="T46" fmla="*/ 76 w 77"/>
                <a:gd name="T47" fmla="*/ 119 h 139"/>
                <a:gd name="T48" fmla="*/ 70 w 77"/>
                <a:gd name="T49" fmla="*/ 87 h 139"/>
                <a:gd name="T50" fmla="*/ 57 w 77"/>
                <a:gd name="T51" fmla="*/ 75 h 139"/>
                <a:gd name="T52" fmla="*/ 51 w 77"/>
                <a:gd name="T53" fmla="*/ 75 h 139"/>
                <a:gd name="T54" fmla="*/ 51 w 77"/>
                <a:gd name="T55" fmla="*/ 75 h 13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77"/>
                <a:gd name="T85" fmla="*/ 0 h 139"/>
                <a:gd name="T86" fmla="*/ 77 w 77"/>
                <a:gd name="T87" fmla="*/ 139 h 13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77" h="139">
                  <a:moveTo>
                    <a:pt x="51" y="75"/>
                  </a:moveTo>
                  <a:lnTo>
                    <a:pt x="57" y="106"/>
                  </a:lnTo>
                  <a:lnTo>
                    <a:pt x="57" y="138"/>
                  </a:lnTo>
                  <a:lnTo>
                    <a:pt x="51" y="131"/>
                  </a:lnTo>
                  <a:lnTo>
                    <a:pt x="51" y="106"/>
                  </a:lnTo>
                  <a:lnTo>
                    <a:pt x="38" y="81"/>
                  </a:lnTo>
                  <a:lnTo>
                    <a:pt x="32" y="138"/>
                  </a:lnTo>
                  <a:lnTo>
                    <a:pt x="25" y="138"/>
                  </a:lnTo>
                  <a:lnTo>
                    <a:pt x="25" y="125"/>
                  </a:lnTo>
                  <a:lnTo>
                    <a:pt x="25" y="94"/>
                  </a:lnTo>
                  <a:lnTo>
                    <a:pt x="25" y="81"/>
                  </a:lnTo>
                  <a:lnTo>
                    <a:pt x="0" y="113"/>
                  </a:lnTo>
                  <a:lnTo>
                    <a:pt x="0" y="100"/>
                  </a:lnTo>
                  <a:lnTo>
                    <a:pt x="13" y="81"/>
                  </a:lnTo>
                  <a:lnTo>
                    <a:pt x="25" y="69"/>
                  </a:lnTo>
                  <a:lnTo>
                    <a:pt x="19" y="56"/>
                  </a:lnTo>
                  <a:lnTo>
                    <a:pt x="19" y="31"/>
                  </a:lnTo>
                  <a:lnTo>
                    <a:pt x="25" y="0"/>
                  </a:lnTo>
                  <a:lnTo>
                    <a:pt x="51" y="0"/>
                  </a:lnTo>
                  <a:lnTo>
                    <a:pt x="57" y="25"/>
                  </a:lnTo>
                  <a:lnTo>
                    <a:pt x="64" y="56"/>
                  </a:lnTo>
                  <a:lnTo>
                    <a:pt x="76" y="87"/>
                  </a:lnTo>
                  <a:lnTo>
                    <a:pt x="76" y="119"/>
                  </a:lnTo>
                  <a:lnTo>
                    <a:pt x="70" y="87"/>
                  </a:lnTo>
                  <a:lnTo>
                    <a:pt x="57" y="75"/>
                  </a:lnTo>
                  <a:lnTo>
                    <a:pt x="51" y="7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3" name="Freeform 36"/>
            <p:cNvSpPr>
              <a:spLocks/>
            </p:cNvSpPr>
            <p:nvPr/>
          </p:nvSpPr>
          <p:spPr bwMode="auto">
            <a:xfrm>
              <a:off x="2761" y="2708"/>
              <a:ext cx="83" cy="83"/>
            </a:xfrm>
            <a:custGeom>
              <a:avLst/>
              <a:gdLst>
                <a:gd name="T0" fmla="*/ 76 w 83"/>
                <a:gd name="T1" fmla="*/ 57 h 83"/>
                <a:gd name="T2" fmla="*/ 82 w 83"/>
                <a:gd name="T3" fmla="*/ 57 h 83"/>
                <a:gd name="T4" fmla="*/ 82 w 83"/>
                <a:gd name="T5" fmla="*/ 32 h 83"/>
                <a:gd name="T6" fmla="*/ 76 w 83"/>
                <a:gd name="T7" fmla="*/ 19 h 83"/>
                <a:gd name="T8" fmla="*/ 70 w 83"/>
                <a:gd name="T9" fmla="*/ 0 h 83"/>
                <a:gd name="T10" fmla="*/ 25 w 83"/>
                <a:gd name="T11" fmla="*/ 44 h 83"/>
                <a:gd name="T12" fmla="*/ 31 w 83"/>
                <a:gd name="T13" fmla="*/ 57 h 83"/>
                <a:gd name="T14" fmla="*/ 19 w 83"/>
                <a:gd name="T15" fmla="*/ 51 h 83"/>
                <a:gd name="T16" fmla="*/ 0 w 83"/>
                <a:gd name="T17" fmla="*/ 57 h 83"/>
                <a:gd name="T18" fmla="*/ 25 w 83"/>
                <a:gd name="T19" fmla="*/ 69 h 83"/>
                <a:gd name="T20" fmla="*/ 38 w 83"/>
                <a:gd name="T21" fmla="*/ 76 h 83"/>
                <a:gd name="T22" fmla="*/ 50 w 83"/>
                <a:gd name="T23" fmla="*/ 82 h 83"/>
                <a:gd name="T24" fmla="*/ 50 w 83"/>
                <a:gd name="T25" fmla="*/ 76 h 83"/>
                <a:gd name="T26" fmla="*/ 50 w 83"/>
                <a:gd name="T27" fmla="*/ 82 h 83"/>
                <a:gd name="T28" fmla="*/ 82 w 83"/>
                <a:gd name="T29" fmla="*/ 82 h 83"/>
                <a:gd name="T30" fmla="*/ 82 w 83"/>
                <a:gd name="T31" fmla="*/ 63 h 83"/>
                <a:gd name="T32" fmla="*/ 76 w 83"/>
                <a:gd name="T33" fmla="*/ 57 h 83"/>
                <a:gd name="T34" fmla="*/ 76 w 83"/>
                <a:gd name="T35" fmla="*/ 57 h 8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83"/>
                <a:gd name="T55" fmla="*/ 0 h 83"/>
                <a:gd name="T56" fmla="*/ 83 w 83"/>
                <a:gd name="T57" fmla="*/ 83 h 8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83" h="83">
                  <a:moveTo>
                    <a:pt x="76" y="57"/>
                  </a:moveTo>
                  <a:lnTo>
                    <a:pt x="82" y="57"/>
                  </a:lnTo>
                  <a:lnTo>
                    <a:pt x="82" y="32"/>
                  </a:lnTo>
                  <a:lnTo>
                    <a:pt x="76" y="19"/>
                  </a:lnTo>
                  <a:lnTo>
                    <a:pt x="70" y="0"/>
                  </a:lnTo>
                  <a:lnTo>
                    <a:pt x="25" y="44"/>
                  </a:lnTo>
                  <a:lnTo>
                    <a:pt x="31" y="57"/>
                  </a:lnTo>
                  <a:lnTo>
                    <a:pt x="19" y="51"/>
                  </a:lnTo>
                  <a:lnTo>
                    <a:pt x="0" y="57"/>
                  </a:lnTo>
                  <a:lnTo>
                    <a:pt x="25" y="69"/>
                  </a:lnTo>
                  <a:lnTo>
                    <a:pt x="38" y="76"/>
                  </a:lnTo>
                  <a:lnTo>
                    <a:pt x="50" y="82"/>
                  </a:lnTo>
                  <a:lnTo>
                    <a:pt x="50" y="76"/>
                  </a:lnTo>
                  <a:lnTo>
                    <a:pt x="50" y="82"/>
                  </a:lnTo>
                  <a:lnTo>
                    <a:pt x="82" y="82"/>
                  </a:lnTo>
                  <a:lnTo>
                    <a:pt x="82" y="63"/>
                  </a:lnTo>
                  <a:lnTo>
                    <a:pt x="76" y="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4" name="Freeform 37"/>
            <p:cNvSpPr>
              <a:spLocks/>
            </p:cNvSpPr>
            <p:nvPr/>
          </p:nvSpPr>
          <p:spPr bwMode="auto">
            <a:xfrm>
              <a:off x="4122" y="3123"/>
              <a:ext cx="26" cy="32"/>
            </a:xfrm>
            <a:custGeom>
              <a:avLst/>
              <a:gdLst>
                <a:gd name="T0" fmla="*/ 0 w 26"/>
                <a:gd name="T1" fmla="*/ 0 h 32"/>
                <a:gd name="T2" fmla="*/ 12 w 26"/>
                <a:gd name="T3" fmla="*/ 13 h 32"/>
                <a:gd name="T4" fmla="*/ 19 w 26"/>
                <a:gd name="T5" fmla="*/ 31 h 32"/>
                <a:gd name="T6" fmla="*/ 25 w 26"/>
                <a:gd name="T7" fmla="*/ 25 h 32"/>
                <a:gd name="T8" fmla="*/ 25 w 26"/>
                <a:gd name="T9" fmla="*/ 19 h 32"/>
                <a:gd name="T10" fmla="*/ 19 w 26"/>
                <a:gd name="T11" fmla="*/ 6 h 32"/>
                <a:gd name="T12" fmla="*/ 12 w 26"/>
                <a:gd name="T13" fmla="*/ 0 h 32"/>
                <a:gd name="T14" fmla="*/ 0 w 26"/>
                <a:gd name="T15" fmla="*/ 0 h 32"/>
                <a:gd name="T16" fmla="*/ 0 w 26"/>
                <a:gd name="T17" fmla="*/ 0 h 3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6"/>
                <a:gd name="T28" fmla="*/ 0 h 32"/>
                <a:gd name="T29" fmla="*/ 26 w 26"/>
                <a:gd name="T30" fmla="*/ 32 h 3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6" h="32">
                  <a:moveTo>
                    <a:pt x="0" y="0"/>
                  </a:moveTo>
                  <a:lnTo>
                    <a:pt x="12" y="13"/>
                  </a:lnTo>
                  <a:lnTo>
                    <a:pt x="19" y="31"/>
                  </a:lnTo>
                  <a:lnTo>
                    <a:pt x="25" y="25"/>
                  </a:lnTo>
                  <a:lnTo>
                    <a:pt x="25" y="19"/>
                  </a:lnTo>
                  <a:lnTo>
                    <a:pt x="19" y="6"/>
                  </a:lnTo>
                  <a:lnTo>
                    <a:pt x="1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5" name="Freeform 38"/>
            <p:cNvSpPr>
              <a:spLocks/>
            </p:cNvSpPr>
            <p:nvPr/>
          </p:nvSpPr>
          <p:spPr bwMode="auto">
            <a:xfrm>
              <a:off x="3835" y="2533"/>
              <a:ext cx="65" cy="70"/>
            </a:xfrm>
            <a:custGeom>
              <a:avLst/>
              <a:gdLst>
                <a:gd name="T0" fmla="*/ 32 w 65"/>
                <a:gd name="T1" fmla="*/ 37 h 70"/>
                <a:gd name="T2" fmla="*/ 32 w 65"/>
                <a:gd name="T3" fmla="*/ 31 h 70"/>
                <a:gd name="T4" fmla="*/ 20 w 65"/>
                <a:gd name="T5" fmla="*/ 12 h 70"/>
                <a:gd name="T6" fmla="*/ 20 w 65"/>
                <a:gd name="T7" fmla="*/ 12 h 70"/>
                <a:gd name="T8" fmla="*/ 13 w 65"/>
                <a:gd name="T9" fmla="*/ 6 h 70"/>
                <a:gd name="T10" fmla="*/ 7 w 65"/>
                <a:gd name="T11" fmla="*/ 6 h 70"/>
                <a:gd name="T12" fmla="*/ 0 w 65"/>
                <a:gd name="T13" fmla="*/ 0 h 70"/>
                <a:gd name="T14" fmla="*/ 64 w 65"/>
                <a:gd name="T15" fmla="*/ 0 h 70"/>
                <a:gd name="T16" fmla="*/ 45 w 65"/>
                <a:gd name="T17" fmla="*/ 18 h 70"/>
                <a:gd name="T18" fmla="*/ 39 w 65"/>
                <a:gd name="T19" fmla="*/ 31 h 70"/>
                <a:gd name="T20" fmla="*/ 39 w 65"/>
                <a:gd name="T21" fmla="*/ 56 h 70"/>
                <a:gd name="T22" fmla="*/ 51 w 65"/>
                <a:gd name="T23" fmla="*/ 69 h 70"/>
                <a:gd name="T24" fmla="*/ 32 w 65"/>
                <a:gd name="T25" fmla="*/ 69 h 70"/>
                <a:gd name="T26" fmla="*/ 13 w 65"/>
                <a:gd name="T27" fmla="*/ 69 h 70"/>
                <a:gd name="T28" fmla="*/ 32 w 65"/>
                <a:gd name="T29" fmla="*/ 56 h 70"/>
                <a:gd name="T30" fmla="*/ 32 w 65"/>
                <a:gd name="T31" fmla="*/ 37 h 70"/>
                <a:gd name="T32" fmla="*/ 32 w 65"/>
                <a:gd name="T33" fmla="*/ 37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65"/>
                <a:gd name="T52" fmla="*/ 0 h 70"/>
                <a:gd name="T53" fmla="*/ 65 w 65"/>
                <a:gd name="T54" fmla="*/ 70 h 7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65" h="70">
                  <a:moveTo>
                    <a:pt x="32" y="37"/>
                  </a:moveTo>
                  <a:lnTo>
                    <a:pt x="32" y="31"/>
                  </a:lnTo>
                  <a:lnTo>
                    <a:pt x="20" y="12"/>
                  </a:lnTo>
                  <a:lnTo>
                    <a:pt x="13" y="6"/>
                  </a:lnTo>
                  <a:lnTo>
                    <a:pt x="7" y="6"/>
                  </a:lnTo>
                  <a:lnTo>
                    <a:pt x="0" y="0"/>
                  </a:lnTo>
                  <a:lnTo>
                    <a:pt x="64" y="0"/>
                  </a:lnTo>
                  <a:lnTo>
                    <a:pt x="45" y="18"/>
                  </a:lnTo>
                  <a:lnTo>
                    <a:pt x="39" y="31"/>
                  </a:lnTo>
                  <a:lnTo>
                    <a:pt x="39" y="56"/>
                  </a:lnTo>
                  <a:lnTo>
                    <a:pt x="51" y="69"/>
                  </a:lnTo>
                  <a:lnTo>
                    <a:pt x="32" y="69"/>
                  </a:lnTo>
                  <a:lnTo>
                    <a:pt x="13" y="69"/>
                  </a:lnTo>
                  <a:lnTo>
                    <a:pt x="32" y="56"/>
                  </a:lnTo>
                  <a:lnTo>
                    <a:pt x="32" y="37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6" name="Freeform 39"/>
            <p:cNvSpPr>
              <a:spLocks/>
            </p:cNvSpPr>
            <p:nvPr/>
          </p:nvSpPr>
          <p:spPr bwMode="auto">
            <a:xfrm>
              <a:off x="2665" y="2865"/>
              <a:ext cx="97" cy="45"/>
            </a:xfrm>
            <a:custGeom>
              <a:avLst/>
              <a:gdLst>
                <a:gd name="T0" fmla="*/ 83 w 97"/>
                <a:gd name="T1" fmla="*/ 13 h 45"/>
                <a:gd name="T2" fmla="*/ 89 w 97"/>
                <a:gd name="T3" fmla="*/ 19 h 45"/>
                <a:gd name="T4" fmla="*/ 96 w 97"/>
                <a:gd name="T5" fmla="*/ 44 h 45"/>
                <a:gd name="T6" fmla="*/ 83 w 97"/>
                <a:gd name="T7" fmla="*/ 38 h 45"/>
                <a:gd name="T8" fmla="*/ 45 w 97"/>
                <a:gd name="T9" fmla="*/ 26 h 45"/>
                <a:gd name="T10" fmla="*/ 0 w 97"/>
                <a:gd name="T11" fmla="*/ 19 h 45"/>
                <a:gd name="T12" fmla="*/ 0 w 97"/>
                <a:gd name="T13" fmla="*/ 0 h 45"/>
                <a:gd name="T14" fmla="*/ 38 w 97"/>
                <a:gd name="T15" fmla="*/ 0 h 45"/>
                <a:gd name="T16" fmla="*/ 70 w 97"/>
                <a:gd name="T17" fmla="*/ 7 h 45"/>
                <a:gd name="T18" fmla="*/ 83 w 97"/>
                <a:gd name="T19" fmla="*/ 13 h 45"/>
                <a:gd name="T20" fmla="*/ 83 w 97"/>
                <a:gd name="T21" fmla="*/ 13 h 4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7"/>
                <a:gd name="T34" fmla="*/ 0 h 45"/>
                <a:gd name="T35" fmla="*/ 97 w 97"/>
                <a:gd name="T36" fmla="*/ 45 h 4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7" h="45">
                  <a:moveTo>
                    <a:pt x="83" y="13"/>
                  </a:moveTo>
                  <a:lnTo>
                    <a:pt x="89" y="19"/>
                  </a:lnTo>
                  <a:lnTo>
                    <a:pt x="96" y="44"/>
                  </a:lnTo>
                  <a:lnTo>
                    <a:pt x="83" y="38"/>
                  </a:lnTo>
                  <a:lnTo>
                    <a:pt x="45" y="26"/>
                  </a:lnTo>
                  <a:lnTo>
                    <a:pt x="0" y="19"/>
                  </a:lnTo>
                  <a:lnTo>
                    <a:pt x="0" y="0"/>
                  </a:lnTo>
                  <a:lnTo>
                    <a:pt x="38" y="0"/>
                  </a:lnTo>
                  <a:lnTo>
                    <a:pt x="70" y="7"/>
                  </a:lnTo>
                  <a:lnTo>
                    <a:pt x="8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7" name="Freeform 40"/>
            <p:cNvSpPr>
              <a:spLocks/>
            </p:cNvSpPr>
            <p:nvPr/>
          </p:nvSpPr>
          <p:spPr bwMode="auto">
            <a:xfrm>
              <a:off x="2767" y="2897"/>
              <a:ext cx="39" cy="39"/>
            </a:xfrm>
            <a:custGeom>
              <a:avLst/>
              <a:gdLst>
                <a:gd name="T0" fmla="*/ 19 w 39"/>
                <a:gd name="T1" fmla="*/ 0 h 39"/>
                <a:gd name="T2" fmla="*/ 38 w 39"/>
                <a:gd name="T3" fmla="*/ 19 h 39"/>
                <a:gd name="T4" fmla="*/ 38 w 39"/>
                <a:gd name="T5" fmla="*/ 38 h 39"/>
                <a:gd name="T6" fmla="*/ 19 w 39"/>
                <a:gd name="T7" fmla="*/ 25 h 39"/>
                <a:gd name="T8" fmla="*/ 6 w 39"/>
                <a:gd name="T9" fmla="*/ 19 h 39"/>
                <a:gd name="T10" fmla="*/ 0 w 39"/>
                <a:gd name="T11" fmla="*/ 0 h 39"/>
                <a:gd name="T12" fmla="*/ 19 w 39"/>
                <a:gd name="T13" fmla="*/ 0 h 39"/>
                <a:gd name="T14" fmla="*/ 19 w 39"/>
                <a:gd name="T15" fmla="*/ 0 h 3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39"/>
                <a:gd name="T26" fmla="*/ 39 w 39"/>
                <a:gd name="T27" fmla="*/ 39 h 3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39">
                  <a:moveTo>
                    <a:pt x="19" y="0"/>
                  </a:moveTo>
                  <a:lnTo>
                    <a:pt x="38" y="19"/>
                  </a:lnTo>
                  <a:lnTo>
                    <a:pt x="38" y="38"/>
                  </a:lnTo>
                  <a:lnTo>
                    <a:pt x="19" y="25"/>
                  </a:lnTo>
                  <a:lnTo>
                    <a:pt x="6" y="19"/>
                  </a:lnTo>
                  <a:lnTo>
                    <a:pt x="0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8" name="Freeform 41"/>
            <p:cNvSpPr>
              <a:spLocks/>
            </p:cNvSpPr>
            <p:nvPr/>
          </p:nvSpPr>
          <p:spPr bwMode="auto">
            <a:xfrm>
              <a:off x="3009" y="2765"/>
              <a:ext cx="13" cy="26"/>
            </a:xfrm>
            <a:custGeom>
              <a:avLst/>
              <a:gdLst>
                <a:gd name="T0" fmla="*/ 6 w 13"/>
                <a:gd name="T1" fmla="*/ 0 h 26"/>
                <a:gd name="T2" fmla="*/ 6 w 13"/>
                <a:gd name="T3" fmla="*/ 12 h 26"/>
                <a:gd name="T4" fmla="*/ 0 w 13"/>
                <a:gd name="T5" fmla="*/ 19 h 26"/>
                <a:gd name="T6" fmla="*/ 6 w 13"/>
                <a:gd name="T7" fmla="*/ 25 h 26"/>
                <a:gd name="T8" fmla="*/ 6 w 13"/>
                <a:gd name="T9" fmla="*/ 25 h 26"/>
                <a:gd name="T10" fmla="*/ 6 w 13"/>
                <a:gd name="T11" fmla="*/ 25 h 26"/>
                <a:gd name="T12" fmla="*/ 12 w 13"/>
                <a:gd name="T13" fmla="*/ 12 h 26"/>
                <a:gd name="T14" fmla="*/ 6 w 13"/>
                <a:gd name="T15" fmla="*/ 6 h 26"/>
                <a:gd name="T16" fmla="*/ 6 w 13"/>
                <a:gd name="T17" fmla="*/ 0 h 26"/>
                <a:gd name="T18" fmla="*/ 6 w 13"/>
                <a:gd name="T19" fmla="*/ 0 h 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26"/>
                <a:gd name="T32" fmla="*/ 13 w 13"/>
                <a:gd name="T33" fmla="*/ 26 h 2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26">
                  <a:moveTo>
                    <a:pt x="6" y="0"/>
                  </a:moveTo>
                  <a:lnTo>
                    <a:pt x="6" y="12"/>
                  </a:lnTo>
                  <a:lnTo>
                    <a:pt x="0" y="19"/>
                  </a:lnTo>
                  <a:lnTo>
                    <a:pt x="6" y="25"/>
                  </a:lnTo>
                  <a:lnTo>
                    <a:pt x="12" y="12"/>
                  </a:ln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49" name="Freeform 42"/>
            <p:cNvSpPr>
              <a:spLocks/>
            </p:cNvSpPr>
            <p:nvPr/>
          </p:nvSpPr>
          <p:spPr bwMode="auto">
            <a:xfrm>
              <a:off x="3091" y="2746"/>
              <a:ext cx="14" cy="20"/>
            </a:xfrm>
            <a:custGeom>
              <a:avLst/>
              <a:gdLst>
                <a:gd name="T0" fmla="*/ 0 w 14"/>
                <a:gd name="T1" fmla="*/ 0 h 20"/>
                <a:gd name="T2" fmla="*/ 0 w 14"/>
                <a:gd name="T3" fmla="*/ 13 h 20"/>
                <a:gd name="T4" fmla="*/ 0 w 14"/>
                <a:gd name="T5" fmla="*/ 19 h 20"/>
                <a:gd name="T6" fmla="*/ 7 w 14"/>
                <a:gd name="T7" fmla="*/ 19 h 20"/>
                <a:gd name="T8" fmla="*/ 13 w 14"/>
                <a:gd name="T9" fmla="*/ 19 h 20"/>
                <a:gd name="T10" fmla="*/ 7 w 14"/>
                <a:gd name="T11" fmla="*/ 13 h 20"/>
                <a:gd name="T12" fmla="*/ 0 w 14"/>
                <a:gd name="T13" fmla="*/ 0 h 20"/>
                <a:gd name="T14" fmla="*/ 0 w 14"/>
                <a:gd name="T15" fmla="*/ 0 h 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20"/>
                <a:gd name="T26" fmla="*/ 14 w 14"/>
                <a:gd name="T27" fmla="*/ 20 h 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20">
                  <a:moveTo>
                    <a:pt x="0" y="0"/>
                  </a:moveTo>
                  <a:lnTo>
                    <a:pt x="0" y="13"/>
                  </a:lnTo>
                  <a:lnTo>
                    <a:pt x="0" y="19"/>
                  </a:lnTo>
                  <a:lnTo>
                    <a:pt x="7" y="19"/>
                  </a:lnTo>
                  <a:lnTo>
                    <a:pt x="13" y="19"/>
                  </a:lnTo>
                  <a:lnTo>
                    <a:pt x="7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0" name="Freeform 43"/>
            <p:cNvSpPr>
              <a:spLocks/>
            </p:cNvSpPr>
            <p:nvPr/>
          </p:nvSpPr>
          <p:spPr bwMode="auto">
            <a:xfrm>
              <a:off x="3282" y="2796"/>
              <a:ext cx="20" cy="20"/>
            </a:xfrm>
            <a:custGeom>
              <a:avLst/>
              <a:gdLst>
                <a:gd name="T0" fmla="*/ 13 w 20"/>
                <a:gd name="T1" fmla="*/ 19 h 20"/>
                <a:gd name="T2" fmla="*/ 19 w 20"/>
                <a:gd name="T3" fmla="*/ 13 h 20"/>
                <a:gd name="T4" fmla="*/ 19 w 20"/>
                <a:gd name="T5" fmla="*/ 0 h 20"/>
                <a:gd name="T6" fmla="*/ 13 w 20"/>
                <a:gd name="T7" fmla="*/ 0 h 20"/>
                <a:gd name="T8" fmla="*/ 6 w 20"/>
                <a:gd name="T9" fmla="*/ 0 h 20"/>
                <a:gd name="T10" fmla="*/ 0 w 20"/>
                <a:gd name="T11" fmla="*/ 7 h 20"/>
                <a:gd name="T12" fmla="*/ 0 w 20"/>
                <a:gd name="T13" fmla="*/ 13 h 20"/>
                <a:gd name="T14" fmla="*/ 6 w 20"/>
                <a:gd name="T15" fmla="*/ 19 h 20"/>
                <a:gd name="T16" fmla="*/ 13 w 20"/>
                <a:gd name="T17" fmla="*/ 19 h 20"/>
                <a:gd name="T18" fmla="*/ 13 w 20"/>
                <a:gd name="T19" fmla="*/ 19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20"/>
                <a:gd name="T32" fmla="*/ 20 w 20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20">
                  <a:moveTo>
                    <a:pt x="13" y="19"/>
                  </a:moveTo>
                  <a:lnTo>
                    <a:pt x="19" y="13"/>
                  </a:lnTo>
                  <a:lnTo>
                    <a:pt x="19" y="0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7"/>
                  </a:lnTo>
                  <a:lnTo>
                    <a:pt x="0" y="13"/>
                  </a:lnTo>
                  <a:lnTo>
                    <a:pt x="6" y="19"/>
                  </a:lnTo>
                  <a:lnTo>
                    <a:pt x="13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1" name="Freeform 44"/>
            <p:cNvSpPr>
              <a:spLocks/>
            </p:cNvSpPr>
            <p:nvPr/>
          </p:nvSpPr>
          <p:spPr bwMode="auto">
            <a:xfrm>
              <a:off x="3702" y="2847"/>
              <a:ext cx="45" cy="51"/>
            </a:xfrm>
            <a:custGeom>
              <a:avLst/>
              <a:gdLst>
                <a:gd name="T0" fmla="*/ 25 w 45"/>
                <a:gd name="T1" fmla="*/ 0 h 51"/>
                <a:gd name="T2" fmla="*/ 13 w 45"/>
                <a:gd name="T3" fmla="*/ 0 h 51"/>
                <a:gd name="T4" fmla="*/ 6 w 45"/>
                <a:gd name="T5" fmla="*/ 6 h 51"/>
                <a:gd name="T6" fmla="*/ 6 w 45"/>
                <a:gd name="T7" fmla="*/ 12 h 51"/>
                <a:gd name="T8" fmla="*/ 0 w 45"/>
                <a:gd name="T9" fmla="*/ 12 h 51"/>
                <a:gd name="T10" fmla="*/ 6 w 45"/>
                <a:gd name="T11" fmla="*/ 18 h 51"/>
                <a:gd name="T12" fmla="*/ 0 w 45"/>
                <a:gd name="T13" fmla="*/ 18 h 51"/>
                <a:gd name="T14" fmla="*/ 0 w 45"/>
                <a:gd name="T15" fmla="*/ 25 h 51"/>
                <a:gd name="T16" fmla="*/ 0 w 45"/>
                <a:gd name="T17" fmla="*/ 31 h 51"/>
                <a:gd name="T18" fmla="*/ 6 w 45"/>
                <a:gd name="T19" fmla="*/ 37 h 51"/>
                <a:gd name="T20" fmla="*/ 6 w 45"/>
                <a:gd name="T21" fmla="*/ 44 h 51"/>
                <a:gd name="T22" fmla="*/ 6 w 45"/>
                <a:gd name="T23" fmla="*/ 44 h 51"/>
                <a:gd name="T24" fmla="*/ 13 w 45"/>
                <a:gd name="T25" fmla="*/ 50 h 51"/>
                <a:gd name="T26" fmla="*/ 19 w 45"/>
                <a:gd name="T27" fmla="*/ 50 h 51"/>
                <a:gd name="T28" fmla="*/ 25 w 45"/>
                <a:gd name="T29" fmla="*/ 44 h 51"/>
                <a:gd name="T30" fmla="*/ 32 w 45"/>
                <a:gd name="T31" fmla="*/ 31 h 51"/>
                <a:gd name="T32" fmla="*/ 44 w 45"/>
                <a:gd name="T33" fmla="*/ 37 h 51"/>
                <a:gd name="T34" fmla="*/ 44 w 45"/>
                <a:gd name="T35" fmla="*/ 18 h 51"/>
                <a:gd name="T36" fmla="*/ 32 w 45"/>
                <a:gd name="T37" fmla="*/ 18 h 51"/>
                <a:gd name="T38" fmla="*/ 25 w 45"/>
                <a:gd name="T39" fmla="*/ 0 h 51"/>
                <a:gd name="T40" fmla="*/ 25 w 45"/>
                <a:gd name="T41" fmla="*/ 0 h 51"/>
                <a:gd name="T42" fmla="*/ 25 w 45"/>
                <a:gd name="T43" fmla="*/ 0 h 5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5"/>
                <a:gd name="T67" fmla="*/ 0 h 51"/>
                <a:gd name="T68" fmla="*/ 45 w 45"/>
                <a:gd name="T69" fmla="*/ 51 h 5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5" h="51">
                  <a:moveTo>
                    <a:pt x="25" y="0"/>
                  </a:moveTo>
                  <a:lnTo>
                    <a:pt x="13" y="0"/>
                  </a:lnTo>
                  <a:lnTo>
                    <a:pt x="6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25"/>
                  </a:lnTo>
                  <a:lnTo>
                    <a:pt x="0" y="31"/>
                  </a:lnTo>
                  <a:lnTo>
                    <a:pt x="6" y="37"/>
                  </a:lnTo>
                  <a:lnTo>
                    <a:pt x="6" y="44"/>
                  </a:lnTo>
                  <a:lnTo>
                    <a:pt x="13" y="50"/>
                  </a:lnTo>
                  <a:lnTo>
                    <a:pt x="19" y="50"/>
                  </a:lnTo>
                  <a:lnTo>
                    <a:pt x="25" y="44"/>
                  </a:lnTo>
                  <a:lnTo>
                    <a:pt x="32" y="31"/>
                  </a:lnTo>
                  <a:lnTo>
                    <a:pt x="44" y="37"/>
                  </a:lnTo>
                  <a:lnTo>
                    <a:pt x="44" y="18"/>
                  </a:lnTo>
                  <a:lnTo>
                    <a:pt x="32" y="18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2" name="Freeform 45"/>
            <p:cNvSpPr>
              <a:spLocks/>
            </p:cNvSpPr>
            <p:nvPr/>
          </p:nvSpPr>
          <p:spPr bwMode="auto">
            <a:xfrm>
              <a:off x="2493" y="2683"/>
              <a:ext cx="269" cy="190"/>
            </a:xfrm>
            <a:custGeom>
              <a:avLst/>
              <a:gdLst>
                <a:gd name="T0" fmla="*/ 255 w 269"/>
                <a:gd name="T1" fmla="*/ 101 h 190"/>
                <a:gd name="T2" fmla="*/ 261 w 269"/>
                <a:gd name="T3" fmla="*/ 107 h 190"/>
                <a:gd name="T4" fmla="*/ 255 w 269"/>
                <a:gd name="T5" fmla="*/ 107 h 190"/>
                <a:gd name="T6" fmla="*/ 255 w 269"/>
                <a:gd name="T7" fmla="*/ 113 h 190"/>
                <a:gd name="T8" fmla="*/ 261 w 269"/>
                <a:gd name="T9" fmla="*/ 126 h 190"/>
                <a:gd name="T10" fmla="*/ 268 w 269"/>
                <a:gd name="T11" fmla="*/ 132 h 190"/>
                <a:gd name="T12" fmla="*/ 268 w 269"/>
                <a:gd name="T13" fmla="*/ 138 h 190"/>
                <a:gd name="T14" fmla="*/ 255 w 269"/>
                <a:gd name="T15" fmla="*/ 145 h 190"/>
                <a:gd name="T16" fmla="*/ 242 w 269"/>
                <a:gd name="T17" fmla="*/ 151 h 190"/>
                <a:gd name="T18" fmla="*/ 242 w 269"/>
                <a:gd name="T19" fmla="*/ 157 h 190"/>
                <a:gd name="T20" fmla="*/ 242 w 269"/>
                <a:gd name="T21" fmla="*/ 176 h 190"/>
                <a:gd name="T22" fmla="*/ 242 w 269"/>
                <a:gd name="T23" fmla="*/ 189 h 190"/>
                <a:gd name="T24" fmla="*/ 198 w 269"/>
                <a:gd name="T25" fmla="*/ 182 h 190"/>
                <a:gd name="T26" fmla="*/ 153 w 269"/>
                <a:gd name="T27" fmla="*/ 182 h 190"/>
                <a:gd name="T28" fmla="*/ 147 w 269"/>
                <a:gd name="T29" fmla="*/ 182 h 190"/>
                <a:gd name="T30" fmla="*/ 147 w 269"/>
                <a:gd name="T31" fmla="*/ 182 h 190"/>
                <a:gd name="T32" fmla="*/ 140 w 269"/>
                <a:gd name="T33" fmla="*/ 182 h 190"/>
                <a:gd name="T34" fmla="*/ 140 w 269"/>
                <a:gd name="T35" fmla="*/ 182 h 190"/>
                <a:gd name="T36" fmla="*/ 134 w 269"/>
                <a:gd name="T37" fmla="*/ 170 h 190"/>
                <a:gd name="T38" fmla="*/ 128 w 269"/>
                <a:gd name="T39" fmla="*/ 170 h 190"/>
                <a:gd name="T40" fmla="*/ 121 w 269"/>
                <a:gd name="T41" fmla="*/ 170 h 190"/>
                <a:gd name="T42" fmla="*/ 121 w 269"/>
                <a:gd name="T43" fmla="*/ 157 h 190"/>
                <a:gd name="T44" fmla="*/ 121 w 269"/>
                <a:gd name="T45" fmla="*/ 157 h 190"/>
                <a:gd name="T46" fmla="*/ 115 w 269"/>
                <a:gd name="T47" fmla="*/ 145 h 190"/>
                <a:gd name="T48" fmla="*/ 115 w 269"/>
                <a:gd name="T49" fmla="*/ 145 h 190"/>
                <a:gd name="T50" fmla="*/ 115 w 269"/>
                <a:gd name="T51" fmla="*/ 151 h 190"/>
                <a:gd name="T52" fmla="*/ 115 w 269"/>
                <a:gd name="T53" fmla="*/ 157 h 190"/>
                <a:gd name="T54" fmla="*/ 109 w 269"/>
                <a:gd name="T55" fmla="*/ 151 h 190"/>
                <a:gd name="T56" fmla="*/ 102 w 269"/>
                <a:gd name="T57" fmla="*/ 145 h 190"/>
                <a:gd name="T58" fmla="*/ 102 w 269"/>
                <a:gd name="T59" fmla="*/ 132 h 190"/>
                <a:gd name="T60" fmla="*/ 39 w 269"/>
                <a:gd name="T61" fmla="*/ 82 h 190"/>
                <a:gd name="T62" fmla="*/ 39 w 269"/>
                <a:gd name="T63" fmla="*/ 76 h 190"/>
                <a:gd name="T64" fmla="*/ 39 w 269"/>
                <a:gd name="T65" fmla="*/ 76 h 190"/>
                <a:gd name="T66" fmla="*/ 0 w 269"/>
                <a:gd name="T67" fmla="*/ 44 h 190"/>
                <a:gd name="T68" fmla="*/ 39 w 269"/>
                <a:gd name="T69" fmla="*/ 32 h 190"/>
                <a:gd name="T70" fmla="*/ 89 w 269"/>
                <a:gd name="T71" fmla="*/ 32 h 190"/>
                <a:gd name="T72" fmla="*/ 109 w 269"/>
                <a:gd name="T73" fmla="*/ 32 h 190"/>
                <a:gd name="T74" fmla="*/ 134 w 269"/>
                <a:gd name="T75" fmla="*/ 25 h 190"/>
                <a:gd name="T76" fmla="*/ 140 w 269"/>
                <a:gd name="T77" fmla="*/ 19 h 190"/>
                <a:gd name="T78" fmla="*/ 134 w 269"/>
                <a:gd name="T79" fmla="*/ 7 h 190"/>
                <a:gd name="T80" fmla="*/ 147 w 269"/>
                <a:gd name="T81" fmla="*/ 13 h 190"/>
                <a:gd name="T82" fmla="*/ 153 w 269"/>
                <a:gd name="T83" fmla="*/ 13 h 190"/>
                <a:gd name="T84" fmla="*/ 166 w 269"/>
                <a:gd name="T85" fmla="*/ 13 h 190"/>
                <a:gd name="T86" fmla="*/ 166 w 269"/>
                <a:gd name="T87" fmla="*/ 7 h 190"/>
                <a:gd name="T88" fmla="*/ 166 w 269"/>
                <a:gd name="T89" fmla="*/ 0 h 190"/>
                <a:gd name="T90" fmla="*/ 172 w 269"/>
                <a:gd name="T91" fmla="*/ 7 h 190"/>
                <a:gd name="T92" fmla="*/ 179 w 269"/>
                <a:gd name="T93" fmla="*/ 7 h 190"/>
                <a:gd name="T94" fmla="*/ 191 w 269"/>
                <a:gd name="T95" fmla="*/ 7 h 190"/>
                <a:gd name="T96" fmla="*/ 198 w 269"/>
                <a:gd name="T97" fmla="*/ 25 h 190"/>
                <a:gd name="T98" fmla="*/ 191 w 269"/>
                <a:gd name="T99" fmla="*/ 32 h 190"/>
                <a:gd name="T100" fmla="*/ 210 w 269"/>
                <a:gd name="T101" fmla="*/ 44 h 190"/>
                <a:gd name="T102" fmla="*/ 217 w 269"/>
                <a:gd name="T103" fmla="*/ 57 h 190"/>
                <a:gd name="T104" fmla="*/ 242 w 269"/>
                <a:gd name="T105" fmla="*/ 57 h 190"/>
                <a:gd name="T106" fmla="*/ 248 w 269"/>
                <a:gd name="T107" fmla="*/ 69 h 190"/>
                <a:gd name="T108" fmla="*/ 242 w 269"/>
                <a:gd name="T109" fmla="*/ 82 h 190"/>
                <a:gd name="T110" fmla="*/ 248 w 269"/>
                <a:gd name="T111" fmla="*/ 82 h 190"/>
                <a:gd name="T112" fmla="*/ 248 w 269"/>
                <a:gd name="T113" fmla="*/ 94 h 190"/>
                <a:gd name="T114" fmla="*/ 255 w 269"/>
                <a:gd name="T115" fmla="*/ 101 h 190"/>
                <a:gd name="T116" fmla="*/ 255 w 269"/>
                <a:gd name="T117" fmla="*/ 101 h 19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69"/>
                <a:gd name="T178" fmla="*/ 0 h 190"/>
                <a:gd name="T179" fmla="*/ 269 w 269"/>
                <a:gd name="T180" fmla="*/ 190 h 19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69" h="190">
                  <a:moveTo>
                    <a:pt x="255" y="101"/>
                  </a:moveTo>
                  <a:lnTo>
                    <a:pt x="261" y="107"/>
                  </a:lnTo>
                  <a:lnTo>
                    <a:pt x="255" y="107"/>
                  </a:lnTo>
                  <a:lnTo>
                    <a:pt x="255" y="113"/>
                  </a:lnTo>
                  <a:lnTo>
                    <a:pt x="261" y="126"/>
                  </a:lnTo>
                  <a:lnTo>
                    <a:pt x="268" y="132"/>
                  </a:lnTo>
                  <a:lnTo>
                    <a:pt x="268" y="138"/>
                  </a:lnTo>
                  <a:lnTo>
                    <a:pt x="255" y="145"/>
                  </a:lnTo>
                  <a:lnTo>
                    <a:pt x="242" y="151"/>
                  </a:lnTo>
                  <a:lnTo>
                    <a:pt x="242" y="157"/>
                  </a:lnTo>
                  <a:lnTo>
                    <a:pt x="242" y="176"/>
                  </a:lnTo>
                  <a:lnTo>
                    <a:pt x="242" y="189"/>
                  </a:lnTo>
                  <a:lnTo>
                    <a:pt x="198" y="182"/>
                  </a:lnTo>
                  <a:lnTo>
                    <a:pt x="153" y="182"/>
                  </a:lnTo>
                  <a:lnTo>
                    <a:pt x="147" y="182"/>
                  </a:lnTo>
                  <a:lnTo>
                    <a:pt x="140" y="182"/>
                  </a:lnTo>
                  <a:lnTo>
                    <a:pt x="134" y="170"/>
                  </a:lnTo>
                  <a:lnTo>
                    <a:pt x="128" y="170"/>
                  </a:lnTo>
                  <a:lnTo>
                    <a:pt x="121" y="170"/>
                  </a:lnTo>
                  <a:lnTo>
                    <a:pt x="121" y="157"/>
                  </a:lnTo>
                  <a:lnTo>
                    <a:pt x="115" y="145"/>
                  </a:lnTo>
                  <a:lnTo>
                    <a:pt x="115" y="151"/>
                  </a:lnTo>
                  <a:lnTo>
                    <a:pt x="115" y="157"/>
                  </a:lnTo>
                  <a:lnTo>
                    <a:pt x="109" y="151"/>
                  </a:lnTo>
                  <a:lnTo>
                    <a:pt x="102" y="145"/>
                  </a:lnTo>
                  <a:lnTo>
                    <a:pt x="102" y="132"/>
                  </a:lnTo>
                  <a:lnTo>
                    <a:pt x="39" y="82"/>
                  </a:lnTo>
                  <a:lnTo>
                    <a:pt x="39" y="76"/>
                  </a:lnTo>
                  <a:lnTo>
                    <a:pt x="0" y="44"/>
                  </a:lnTo>
                  <a:lnTo>
                    <a:pt x="39" y="32"/>
                  </a:lnTo>
                  <a:lnTo>
                    <a:pt x="89" y="32"/>
                  </a:lnTo>
                  <a:lnTo>
                    <a:pt x="109" y="32"/>
                  </a:lnTo>
                  <a:lnTo>
                    <a:pt x="134" y="25"/>
                  </a:lnTo>
                  <a:lnTo>
                    <a:pt x="140" y="19"/>
                  </a:lnTo>
                  <a:lnTo>
                    <a:pt x="134" y="7"/>
                  </a:lnTo>
                  <a:lnTo>
                    <a:pt x="147" y="13"/>
                  </a:lnTo>
                  <a:lnTo>
                    <a:pt x="153" y="13"/>
                  </a:lnTo>
                  <a:lnTo>
                    <a:pt x="166" y="13"/>
                  </a:lnTo>
                  <a:lnTo>
                    <a:pt x="166" y="7"/>
                  </a:lnTo>
                  <a:lnTo>
                    <a:pt x="166" y="0"/>
                  </a:lnTo>
                  <a:lnTo>
                    <a:pt x="172" y="7"/>
                  </a:lnTo>
                  <a:lnTo>
                    <a:pt x="179" y="7"/>
                  </a:lnTo>
                  <a:lnTo>
                    <a:pt x="191" y="7"/>
                  </a:lnTo>
                  <a:lnTo>
                    <a:pt x="198" y="25"/>
                  </a:lnTo>
                  <a:lnTo>
                    <a:pt x="191" y="32"/>
                  </a:lnTo>
                  <a:lnTo>
                    <a:pt x="210" y="44"/>
                  </a:lnTo>
                  <a:lnTo>
                    <a:pt x="217" y="57"/>
                  </a:lnTo>
                  <a:lnTo>
                    <a:pt x="242" y="57"/>
                  </a:lnTo>
                  <a:lnTo>
                    <a:pt x="248" y="69"/>
                  </a:lnTo>
                  <a:lnTo>
                    <a:pt x="242" y="82"/>
                  </a:lnTo>
                  <a:lnTo>
                    <a:pt x="248" y="82"/>
                  </a:lnTo>
                  <a:lnTo>
                    <a:pt x="248" y="94"/>
                  </a:lnTo>
                  <a:lnTo>
                    <a:pt x="255" y="101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3" name="Freeform 46"/>
            <p:cNvSpPr>
              <a:spLocks/>
            </p:cNvSpPr>
            <p:nvPr/>
          </p:nvSpPr>
          <p:spPr bwMode="auto">
            <a:xfrm>
              <a:off x="2551" y="2796"/>
              <a:ext cx="382" cy="573"/>
            </a:xfrm>
            <a:custGeom>
              <a:avLst/>
              <a:gdLst>
                <a:gd name="T0" fmla="*/ 311 w 382"/>
                <a:gd name="T1" fmla="*/ 126 h 573"/>
                <a:gd name="T2" fmla="*/ 292 w 382"/>
                <a:gd name="T3" fmla="*/ 120 h 573"/>
                <a:gd name="T4" fmla="*/ 286 w 382"/>
                <a:gd name="T5" fmla="*/ 126 h 573"/>
                <a:gd name="T6" fmla="*/ 273 w 382"/>
                <a:gd name="T7" fmla="*/ 120 h 573"/>
                <a:gd name="T8" fmla="*/ 260 w 382"/>
                <a:gd name="T9" fmla="*/ 113 h 573"/>
                <a:gd name="T10" fmla="*/ 241 w 382"/>
                <a:gd name="T11" fmla="*/ 95 h 573"/>
                <a:gd name="T12" fmla="*/ 235 w 382"/>
                <a:gd name="T13" fmla="*/ 101 h 573"/>
                <a:gd name="T14" fmla="*/ 254 w 382"/>
                <a:gd name="T15" fmla="*/ 139 h 573"/>
                <a:gd name="T16" fmla="*/ 222 w 382"/>
                <a:gd name="T17" fmla="*/ 120 h 573"/>
                <a:gd name="T18" fmla="*/ 197 w 382"/>
                <a:gd name="T19" fmla="*/ 107 h 573"/>
                <a:gd name="T20" fmla="*/ 114 w 382"/>
                <a:gd name="T21" fmla="*/ 88 h 573"/>
                <a:gd name="T22" fmla="*/ 101 w 382"/>
                <a:gd name="T23" fmla="*/ 107 h 573"/>
                <a:gd name="T24" fmla="*/ 127 w 382"/>
                <a:gd name="T25" fmla="*/ 120 h 573"/>
                <a:gd name="T26" fmla="*/ 76 w 382"/>
                <a:gd name="T27" fmla="*/ 157 h 573"/>
                <a:gd name="T28" fmla="*/ 82 w 382"/>
                <a:gd name="T29" fmla="*/ 189 h 573"/>
                <a:gd name="T30" fmla="*/ 63 w 382"/>
                <a:gd name="T31" fmla="*/ 183 h 573"/>
                <a:gd name="T32" fmla="*/ 57 w 382"/>
                <a:gd name="T33" fmla="*/ 195 h 573"/>
                <a:gd name="T34" fmla="*/ 25 w 382"/>
                <a:gd name="T35" fmla="*/ 258 h 573"/>
                <a:gd name="T36" fmla="*/ 6 w 382"/>
                <a:gd name="T37" fmla="*/ 277 h 573"/>
                <a:gd name="T38" fmla="*/ 0 w 382"/>
                <a:gd name="T39" fmla="*/ 409 h 573"/>
                <a:gd name="T40" fmla="*/ 63 w 382"/>
                <a:gd name="T41" fmla="*/ 409 h 573"/>
                <a:gd name="T42" fmla="*/ 76 w 382"/>
                <a:gd name="T43" fmla="*/ 340 h 573"/>
                <a:gd name="T44" fmla="*/ 70 w 382"/>
                <a:gd name="T45" fmla="*/ 296 h 573"/>
                <a:gd name="T46" fmla="*/ 108 w 382"/>
                <a:gd name="T47" fmla="*/ 252 h 573"/>
                <a:gd name="T48" fmla="*/ 159 w 382"/>
                <a:gd name="T49" fmla="*/ 214 h 573"/>
                <a:gd name="T50" fmla="*/ 152 w 382"/>
                <a:gd name="T51" fmla="*/ 233 h 573"/>
                <a:gd name="T52" fmla="*/ 133 w 382"/>
                <a:gd name="T53" fmla="*/ 270 h 573"/>
                <a:gd name="T54" fmla="*/ 159 w 382"/>
                <a:gd name="T55" fmla="*/ 296 h 573"/>
                <a:gd name="T56" fmla="*/ 165 w 382"/>
                <a:gd name="T57" fmla="*/ 321 h 573"/>
                <a:gd name="T58" fmla="*/ 184 w 382"/>
                <a:gd name="T59" fmla="*/ 346 h 573"/>
                <a:gd name="T60" fmla="*/ 171 w 382"/>
                <a:gd name="T61" fmla="*/ 390 h 573"/>
                <a:gd name="T62" fmla="*/ 159 w 382"/>
                <a:gd name="T63" fmla="*/ 434 h 573"/>
                <a:gd name="T64" fmla="*/ 140 w 382"/>
                <a:gd name="T65" fmla="*/ 503 h 573"/>
                <a:gd name="T66" fmla="*/ 133 w 382"/>
                <a:gd name="T67" fmla="*/ 541 h 573"/>
                <a:gd name="T68" fmla="*/ 184 w 382"/>
                <a:gd name="T69" fmla="*/ 547 h 573"/>
                <a:gd name="T70" fmla="*/ 184 w 382"/>
                <a:gd name="T71" fmla="*/ 559 h 573"/>
                <a:gd name="T72" fmla="*/ 178 w 382"/>
                <a:gd name="T73" fmla="*/ 572 h 573"/>
                <a:gd name="T74" fmla="*/ 337 w 382"/>
                <a:gd name="T75" fmla="*/ 547 h 573"/>
                <a:gd name="T76" fmla="*/ 343 w 382"/>
                <a:gd name="T77" fmla="*/ 541 h 573"/>
                <a:gd name="T78" fmla="*/ 362 w 382"/>
                <a:gd name="T79" fmla="*/ 421 h 573"/>
                <a:gd name="T80" fmla="*/ 337 w 382"/>
                <a:gd name="T81" fmla="*/ 340 h 573"/>
                <a:gd name="T82" fmla="*/ 337 w 382"/>
                <a:gd name="T83" fmla="*/ 302 h 573"/>
                <a:gd name="T84" fmla="*/ 318 w 382"/>
                <a:gd name="T85" fmla="*/ 226 h 573"/>
                <a:gd name="T86" fmla="*/ 318 w 382"/>
                <a:gd name="T87" fmla="*/ 189 h 573"/>
                <a:gd name="T88" fmla="*/ 369 w 382"/>
                <a:gd name="T89" fmla="*/ 170 h 573"/>
                <a:gd name="T90" fmla="*/ 381 w 382"/>
                <a:gd name="T91" fmla="*/ 151 h 573"/>
                <a:gd name="T92" fmla="*/ 369 w 382"/>
                <a:gd name="T93" fmla="*/ 113 h 573"/>
                <a:gd name="T94" fmla="*/ 350 w 382"/>
                <a:gd name="T95" fmla="*/ 51 h 573"/>
                <a:gd name="T96" fmla="*/ 324 w 382"/>
                <a:gd name="T97" fmla="*/ 0 h 573"/>
                <a:gd name="T98" fmla="*/ 267 w 382"/>
                <a:gd name="T99" fmla="*/ 19 h 573"/>
                <a:gd name="T100" fmla="*/ 280 w 382"/>
                <a:gd name="T101" fmla="*/ 51 h 573"/>
                <a:gd name="T102" fmla="*/ 299 w 382"/>
                <a:gd name="T103" fmla="*/ 95 h 573"/>
                <a:gd name="T104" fmla="*/ 311 w 382"/>
                <a:gd name="T105" fmla="*/ 126 h 573"/>
                <a:gd name="T106" fmla="*/ 318 w 382"/>
                <a:gd name="T107" fmla="*/ 126 h 57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382"/>
                <a:gd name="T163" fmla="*/ 0 h 573"/>
                <a:gd name="T164" fmla="*/ 382 w 382"/>
                <a:gd name="T165" fmla="*/ 573 h 57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382" h="573">
                  <a:moveTo>
                    <a:pt x="318" y="126"/>
                  </a:moveTo>
                  <a:lnTo>
                    <a:pt x="311" y="126"/>
                  </a:lnTo>
                  <a:lnTo>
                    <a:pt x="299" y="120"/>
                  </a:lnTo>
                  <a:lnTo>
                    <a:pt x="292" y="120"/>
                  </a:lnTo>
                  <a:lnTo>
                    <a:pt x="286" y="126"/>
                  </a:lnTo>
                  <a:lnTo>
                    <a:pt x="286" y="120"/>
                  </a:lnTo>
                  <a:lnTo>
                    <a:pt x="273" y="120"/>
                  </a:lnTo>
                  <a:lnTo>
                    <a:pt x="260" y="120"/>
                  </a:lnTo>
                  <a:lnTo>
                    <a:pt x="260" y="113"/>
                  </a:lnTo>
                  <a:lnTo>
                    <a:pt x="254" y="95"/>
                  </a:lnTo>
                  <a:lnTo>
                    <a:pt x="241" y="95"/>
                  </a:lnTo>
                  <a:lnTo>
                    <a:pt x="229" y="88"/>
                  </a:lnTo>
                  <a:lnTo>
                    <a:pt x="235" y="101"/>
                  </a:lnTo>
                  <a:lnTo>
                    <a:pt x="254" y="120"/>
                  </a:lnTo>
                  <a:lnTo>
                    <a:pt x="254" y="139"/>
                  </a:lnTo>
                  <a:lnTo>
                    <a:pt x="235" y="126"/>
                  </a:lnTo>
                  <a:lnTo>
                    <a:pt x="222" y="120"/>
                  </a:lnTo>
                  <a:lnTo>
                    <a:pt x="210" y="113"/>
                  </a:lnTo>
                  <a:lnTo>
                    <a:pt x="197" y="107"/>
                  </a:lnTo>
                  <a:lnTo>
                    <a:pt x="159" y="95"/>
                  </a:lnTo>
                  <a:lnTo>
                    <a:pt x="114" y="88"/>
                  </a:lnTo>
                  <a:lnTo>
                    <a:pt x="101" y="88"/>
                  </a:lnTo>
                  <a:lnTo>
                    <a:pt x="101" y="107"/>
                  </a:lnTo>
                  <a:lnTo>
                    <a:pt x="133" y="120"/>
                  </a:lnTo>
                  <a:lnTo>
                    <a:pt x="127" y="120"/>
                  </a:lnTo>
                  <a:lnTo>
                    <a:pt x="89" y="120"/>
                  </a:lnTo>
                  <a:lnTo>
                    <a:pt x="76" y="157"/>
                  </a:lnTo>
                  <a:lnTo>
                    <a:pt x="82" y="176"/>
                  </a:lnTo>
                  <a:lnTo>
                    <a:pt x="82" y="189"/>
                  </a:lnTo>
                  <a:lnTo>
                    <a:pt x="70" y="183"/>
                  </a:lnTo>
                  <a:lnTo>
                    <a:pt x="63" y="183"/>
                  </a:lnTo>
                  <a:lnTo>
                    <a:pt x="57" y="195"/>
                  </a:lnTo>
                  <a:lnTo>
                    <a:pt x="25" y="233"/>
                  </a:lnTo>
                  <a:lnTo>
                    <a:pt x="25" y="258"/>
                  </a:lnTo>
                  <a:lnTo>
                    <a:pt x="12" y="258"/>
                  </a:lnTo>
                  <a:lnTo>
                    <a:pt x="6" y="277"/>
                  </a:lnTo>
                  <a:lnTo>
                    <a:pt x="0" y="302"/>
                  </a:lnTo>
                  <a:lnTo>
                    <a:pt x="0" y="409"/>
                  </a:lnTo>
                  <a:lnTo>
                    <a:pt x="12" y="409"/>
                  </a:lnTo>
                  <a:lnTo>
                    <a:pt x="63" y="409"/>
                  </a:lnTo>
                  <a:lnTo>
                    <a:pt x="70" y="371"/>
                  </a:lnTo>
                  <a:lnTo>
                    <a:pt x="76" y="340"/>
                  </a:lnTo>
                  <a:lnTo>
                    <a:pt x="76" y="321"/>
                  </a:lnTo>
                  <a:lnTo>
                    <a:pt x="70" y="296"/>
                  </a:lnTo>
                  <a:lnTo>
                    <a:pt x="82" y="296"/>
                  </a:lnTo>
                  <a:lnTo>
                    <a:pt x="108" y="252"/>
                  </a:lnTo>
                  <a:lnTo>
                    <a:pt x="152" y="220"/>
                  </a:lnTo>
                  <a:lnTo>
                    <a:pt x="159" y="214"/>
                  </a:lnTo>
                  <a:lnTo>
                    <a:pt x="159" y="220"/>
                  </a:lnTo>
                  <a:lnTo>
                    <a:pt x="152" y="233"/>
                  </a:lnTo>
                  <a:lnTo>
                    <a:pt x="127" y="245"/>
                  </a:lnTo>
                  <a:lnTo>
                    <a:pt x="133" y="270"/>
                  </a:lnTo>
                  <a:lnTo>
                    <a:pt x="146" y="289"/>
                  </a:lnTo>
                  <a:lnTo>
                    <a:pt x="159" y="296"/>
                  </a:lnTo>
                  <a:lnTo>
                    <a:pt x="159" y="302"/>
                  </a:lnTo>
                  <a:lnTo>
                    <a:pt x="165" y="321"/>
                  </a:lnTo>
                  <a:lnTo>
                    <a:pt x="178" y="340"/>
                  </a:lnTo>
                  <a:lnTo>
                    <a:pt x="184" y="346"/>
                  </a:lnTo>
                  <a:lnTo>
                    <a:pt x="171" y="352"/>
                  </a:lnTo>
                  <a:lnTo>
                    <a:pt x="171" y="390"/>
                  </a:lnTo>
                  <a:lnTo>
                    <a:pt x="178" y="390"/>
                  </a:lnTo>
                  <a:lnTo>
                    <a:pt x="159" y="434"/>
                  </a:lnTo>
                  <a:lnTo>
                    <a:pt x="159" y="471"/>
                  </a:lnTo>
                  <a:lnTo>
                    <a:pt x="140" y="503"/>
                  </a:lnTo>
                  <a:lnTo>
                    <a:pt x="133" y="534"/>
                  </a:lnTo>
                  <a:lnTo>
                    <a:pt x="133" y="541"/>
                  </a:lnTo>
                  <a:lnTo>
                    <a:pt x="171" y="547"/>
                  </a:lnTo>
                  <a:lnTo>
                    <a:pt x="184" y="547"/>
                  </a:lnTo>
                  <a:lnTo>
                    <a:pt x="203" y="547"/>
                  </a:lnTo>
                  <a:lnTo>
                    <a:pt x="184" y="559"/>
                  </a:lnTo>
                  <a:lnTo>
                    <a:pt x="178" y="572"/>
                  </a:lnTo>
                  <a:lnTo>
                    <a:pt x="324" y="572"/>
                  </a:lnTo>
                  <a:lnTo>
                    <a:pt x="337" y="547"/>
                  </a:lnTo>
                  <a:lnTo>
                    <a:pt x="337" y="541"/>
                  </a:lnTo>
                  <a:lnTo>
                    <a:pt x="343" y="541"/>
                  </a:lnTo>
                  <a:lnTo>
                    <a:pt x="362" y="484"/>
                  </a:lnTo>
                  <a:lnTo>
                    <a:pt x="362" y="421"/>
                  </a:lnTo>
                  <a:lnTo>
                    <a:pt x="350" y="384"/>
                  </a:lnTo>
                  <a:lnTo>
                    <a:pt x="337" y="340"/>
                  </a:lnTo>
                  <a:lnTo>
                    <a:pt x="337" y="302"/>
                  </a:lnTo>
                  <a:lnTo>
                    <a:pt x="330" y="270"/>
                  </a:lnTo>
                  <a:lnTo>
                    <a:pt x="318" y="226"/>
                  </a:lnTo>
                  <a:lnTo>
                    <a:pt x="305" y="195"/>
                  </a:lnTo>
                  <a:lnTo>
                    <a:pt x="318" y="189"/>
                  </a:lnTo>
                  <a:lnTo>
                    <a:pt x="343" y="183"/>
                  </a:lnTo>
                  <a:lnTo>
                    <a:pt x="369" y="170"/>
                  </a:lnTo>
                  <a:lnTo>
                    <a:pt x="381" y="164"/>
                  </a:lnTo>
                  <a:lnTo>
                    <a:pt x="381" y="151"/>
                  </a:lnTo>
                  <a:lnTo>
                    <a:pt x="381" y="145"/>
                  </a:lnTo>
                  <a:lnTo>
                    <a:pt x="369" y="113"/>
                  </a:lnTo>
                  <a:lnTo>
                    <a:pt x="369" y="101"/>
                  </a:lnTo>
                  <a:lnTo>
                    <a:pt x="350" y="51"/>
                  </a:lnTo>
                  <a:lnTo>
                    <a:pt x="330" y="0"/>
                  </a:lnTo>
                  <a:lnTo>
                    <a:pt x="324" y="0"/>
                  </a:lnTo>
                  <a:lnTo>
                    <a:pt x="318" y="0"/>
                  </a:lnTo>
                  <a:lnTo>
                    <a:pt x="267" y="19"/>
                  </a:lnTo>
                  <a:lnTo>
                    <a:pt x="267" y="25"/>
                  </a:lnTo>
                  <a:lnTo>
                    <a:pt x="280" y="51"/>
                  </a:lnTo>
                  <a:lnTo>
                    <a:pt x="292" y="76"/>
                  </a:lnTo>
                  <a:lnTo>
                    <a:pt x="299" y="95"/>
                  </a:lnTo>
                  <a:lnTo>
                    <a:pt x="311" y="113"/>
                  </a:lnTo>
                  <a:lnTo>
                    <a:pt x="311" y="126"/>
                  </a:lnTo>
                  <a:lnTo>
                    <a:pt x="318" y="12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4" name="Freeform 47"/>
            <p:cNvSpPr>
              <a:spLocks/>
            </p:cNvSpPr>
            <p:nvPr/>
          </p:nvSpPr>
          <p:spPr bwMode="auto">
            <a:xfrm>
              <a:off x="2563" y="3205"/>
              <a:ext cx="52" cy="26"/>
            </a:xfrm>
            <a:custGeom>
              <a:avLst/>
              <a:gdLst>
                <a:gd name="T0" fmla="*/ 0 w 52"/>
                <a:gd name="T1" fmla="*/ 25 h 26"/>
                <a:gd name="T2" fmla="*/ 19 w 52"/>
                <a:gd name="T3" fmla="*/ 19 h 26"/>
                <a:gd name="T4" fmla="*/ 45 w 52"/>
                <a:gd name="T5" fmla="*/ 19 h 26"/>
                <a:gd name="T6" fmla="*/ 51 w 52"/>
                <a:gd name="T7" fmla="*/ 19 h 26"/>
                <a:gd name="T8" fmla="*/ 51 w 52"/>
                <a:gd name="T9" fmla="*/ 0 h 26"/>
                <a:gd name="T10" fmla="*/ 0 w 52"/>
                <a:gd name="T11" fmla="*/ 0 h 26"/>
                <a:gd name="T12" fmla="*/ 0 w 52"/>
                <a:gd name="T13" fmla="*/ 25 h 26"/>
                <a:gd name="T14" fmla="*/ 0 w 52"/>
                <a:gd name="T15" fmla="*/ 2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2"/>
                <a:gd name="T25" fmla="*/ 0 h 26"/>
                <a:gd name="T26" fmla="*/ 52 w 52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2" h="26">
                  <a:moveTo>
                    <a:pt x="0" y="25"/>
                  </a:moveTo>
                  <a:lnTo>
                    <a:pt x="19" y="19"/>
                  </a:lnTo>
                  <a:lnTo>
                    <a:pt x="45" y="19"/>
                  </a:lnTo>
                  <a:lnTo>
                    <a:pt x="51" y="19"/>
                  </a:lnTo>
                  <a:lnTo>
                    <a:pt x="51" y="0"/>
                  </a:lnTo>
                  <a:lnTo>
                    <a:pt x="0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5" name="Freeform 48"/>
            <p:cNvSpPr>
              <a:spLocks/>
            </p:cNvSpPr>
            <p:nvPr/>
          </p:nvSpPr>
          <p:spPr bwMode="auto">
            <a:xfrm>
              <a:off x="3212" y="3041"/>
              <a:ext cx="211" cy="328"/>
            </a:xfrm>
            <a:custGeom>
              <a:avLst/>
              <a:gdLst>
                <a:gd name="T0" fmla="*/ 0 w 211"/>
                <a:gd name="T1" fmla="*/ 327 h 328"/>
                <a:gd name="T2" fmla="*/ 172 w 211"/>
                <a:gd name="T3" fmla="*/ 327 h 328"/>
                <a:gd name="T4" fmla="*/ 172 w 211"/>
                <a:gd name="T5" fmla="*/ 321 h 328"/>
                <a:gd name="T6" fmla="*/ 185 w 211"/>
                <a:gd name="T7" fmla="*/ 289 h 328"/>
                <a:gd name="T8" fmla="*/ 191 w 211"/>
                <a:gd name="T9" fmla="*/ 258 h 328"/>
                <a:gd name="T10" fmla="*/ 210 w 211"/>
                <a:gd name="T11" fmla="*/ 176 h 328"/>
                <a:gd name="T12" fmla="*/ 210 w 211"/>
                <a:gd name="T13" fmla="*/ 95 h 328"/>
                <a:gd name="T14" fmla="*/ 210 w 211"/>
                <a:gd name="T15" fmla="*/ 69 h 328"/>
                <a:gd name="T16" fmla="*/ 210 w 211"/>
                <a:gd name="T17" fmla="*/ 44 h 328"/>
                <a:gd name="T18" fmla="*/ 210 w 211"/>
                <a:gd name="T19" fmla="*/ 0 h 328"/>
                <a:gd name="T20" fmla="*/ 191 w 211"/>
                <a:gd name="T21" fmla="*/ 0 h 328"/>
                <a:gd name="T22" fmla="*/ 134 w 211"/>
                <a:gd name="T23" fmla="*/ 19 h 328"/>
                <a:gd name="T24" fmla="*/ 134 w 211"/>
                <a:gd name="T25" fmla="*/ 25 h 328"/>
                <a:gd name="T26" fmla="*/ 140 w 211"/>
                <a:gd name="T27" fmla="*/ 38 h 328"/>
                <a:gd name="T28" fmla="*/ 134 w 211"/>
                <a:gd name="T29" fmla="*/ 44 h 328"/>
                <a:gd name="T30" fmla="*/ 134 w 211"/>
                <a:gd name="T31" fmla="*/ 51 h 328"/>
                <a:gd name="T32" fmla="*/ 134 w 211"/>
                <a:gd name="T33" fmla="*/ 57 h 328"/>
                <a:gd name="T34" fmla="*/ 134 w 211"/>
                <a:gd name="T35" fmla="*/ 63 h 328"/>
                <a:gd name="T36" fmla="*/ 83 w 211"/>
                <a:gd name="T37" fmla="*/ 113 h 328"/>
                <a:gd name="T38" fmla="*/ 57 w 211"/>
                <a:gd name="T39" fmla="*/ 183 h 328"/>
                <a:gd name="T40" fmla="*/ 32 w 211"/>
                <a:gd name="T41" fmla="*/ 252 h 328"/>
                <a:gd name="T42" fmla="*/ 0 w 211"/>
                <a:gd name="T43" fmla="*/ 327 h 328"/>
                <a:gd name="T44" fmla="*/ 0 w 211"/>
                <a:gd name="T45" fmla="*/ 327 h 328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11"/>
                <a:gd name="T70" fmla="*/ 0 h 328"/>
                <a:gd name="T71" fmla="*/ 211 w 211"/>
                <a:gd name="T72" fmla="*/ 328 h 328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11" h="328">
                  <a:moveTo>
                    <a:pt x="0" y="327"/>
                  </a:moveTo>
                  <a:lnTo>
                    <a:pt x="172" y="327"/>
                  </a:lnTo>
                  <a:lnTo>
                    <a:pt x="172" y="321"/>
                  </a:lnTo>
                  <a:lnTo>
                    <a:pt x="185" y="289"/>
                  </a:lnTo>
                  <a:lnTo>
                    <a:pt x="191" y="258"/>
                  </a:lnTo>
                  <a:lnTo>
                    <a:pt x="210" y="176"/>
                  </a:lnTo>
                  <a:lnTo>
                    <a:pt x="210" y="95"/>
                  </a:lnTo>
                  <a:lnTo>
                    <a:pt x="210" y="69"/>
                  </a:lnTo>
                  <a:lnTo>
                    <a:pt x="210" y="44"/>
                  </a:lnTo>
                  <a:lnTo>
                    <a:pt x="210" y="0"/>
                  </a:lnTo>
                  <a:lnTo>
                    <a:pt x="191" y="0"/>
                  </a:lnTo>
                  <a:lnTo>
                    <a:pt x="134" y="19"/>
                  </a:lnTo>
                  <a:lnTo>
                    <a:pt x="134" y="25"/>
                  </a:lnTo>
                  <a:lnTo>
                    <a:pt x="140" y="38"/>
                  </a:lnTo>
                  <a:lnTo>
                    <a:pt x="134" y="44"/>
                  </a:lnTo>
                  <a:lnTo>
                    <a:pt x="134" y="51"/>
                  </a:lnTo>
                  <a:lnTo>
                    <a:pt x="134" y="57"/>
                  </a:lnTo>
                  <a:lnTo>
                    <a:pt x="134" y="63"/>
                  </a:lnTo>
                  <a:lnTo>
                    <a:pt x="83" y="113"/>
                  </a:lnTo>
                  <a:lnTo>
                    <a:pt x="57" y="183"/>
                  </a:lnTo>
                  <a:lnTo>
                    <a:pt x="32" y="252"/>
                  </a:lnTo>
                  <a:lnTo>
                    <a:pt x="0" y="32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6" name="Freeform 49"/>
            <p:cNvSpPr>
              <a:spLocks/>
            </p:cNvSpPr>
            <p:nvPr/>
          </p:nvSpPr>
          <p:spPr bwMode="auto">
            <a:xfrm>
              <a:off x="2983" y="3022"/>
              <a:ext cx="52" cy="45"/>
            </a:xfrm>
            <a:custGeom>
              <a:avLst/>
              <a:gdLst>
                <a:gd name="T0" fmla="*/ 0 w 52"/>
                <a:gd name="T1" fmla="*/ 0 h 45"/>
                <a:gd name="T2" fmla="*/ 7 w 52"/>
                <a:gd name="T3" fmla="*/ 7 h 45"/>
                <a:gd name="T4" fmla="*/ 7 w 52"/>
                <a:gd name="T5" fmla="*/ 13 h 45"/>
                <a:gd name="T6" fmla="*/ 32 w 52"/>
                <a:gd name="T7" fmla="*/ 19 h 45"/>
                <a:gd name="T8" fmla="*/ 38 w 52"/>
                <a:gd name="T9" fmla="*/ 26 h 45"/>
                <a:gd name="T10" fmla="*/ 32 w 52"/>
                <a:gd name="T11" fmla="*/ 26 h 45"/>
                <a:gd name="T12" fmla="*/ 7 w 52"/>
                <a:gd name="T13" fmla="*/ 19 h 45"/>
                <a:gd name="T14" fmla="*/ 13 w 52"/>
                <a:gd name="T15" fmla="*/ 32 h 45"/>
                <a:gd name="T16" fmla="*/ 32 w 52"/>
                <a:gd name="T17" fmla="*/ 44 h 45"/>
                <a:gd name="T18" fmla="*/ 51 w 52"/>
                <a:gd name="T19" fmla="*/ 7 h 45"/>
                <a:gd name="T20" fmla="*/ 0 w 52"/>
                <a:gd name="T21" fmla="*/ 0 h 45"/>
                <a:gd name="T22" fmla="*/ 0 w 52"/>
                <a:gd name="T23" fmla="*/ 0 h 4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2"/>
                <a:gd name="T37" fmla="*/ 0 h 45"/>
                <a:gd name="T38" fmla="*/ 52 w 52"/>
                <a:gd name="T39" fmla="*/ 45 h 4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2" h="45">
                  <a:moveTo>
                    <a:pt x="0" y="0"/>
                  </a:moveTo>
                  <a:lnTo>
                    <a:pt x="7" y="7"/>
                  </a:lnTo>
                  <a:lnTo>
                    <a:pt x="7" y="13"/>
                  </a:lnTo>
                  <a:lnTo>
                    <a:pt x="32" y="19"/>
                  </a:lnTo>
                  <a:lnTo>
                    <a:pt x="38" y="26"/>
                  </a:lnTo>
                  <a:lnTo>
                    <a:pt x="32" y="26"/>
                  </a:lnTo>
                  <a:lnTo>
                    <a:pt x="7" y="19"/>
                  </a:lnTo>
                  <a:lnTo>
                    <a:pt x="13" y="32"/>
                  </a:lnTo>
                  <a:lnTo>
                    <a:pt x="32" y="44"/>
                  </a:lnTo>
                  <a:lnTo>
                    <a:pt x="51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7" name="Freeform 50"/>
            <p:cNvSpPr>
              <a:spLocks/>
            </p:cNvSpPr>
            <p:nvPr/>
          </p:nvSpPr>
          <p:spPr bwMode="auto">
            <a:xfrm>
              <a:off x="2945" y="3029"/>
              <a:ext cx="77" cy="64"/>
            </a:xfrm>
            <a:custGeom>
              <a:avLst/>
              <a:gdLst>
                <a:gd name="T0" fmla="*/ 45 w 77"/>
                <a:gd name="T1" fmla="*/ 12 h 64"/>
                <a:gd name="T2" fmla="*/ 38 w 77"/>
                <a:gd name="T3" fmla="*/ 12 h 64"/>
                <a:gd name="T4" fmla="*/ 32 w 77"/>
                <a:gd name="T5" fmla="*/ 19 h 64"/>
                <a:gd name="T6" fmla="*/ 45 w 77"/>
                <a:gd name="T7" fmla="*/ 25 h 64"/>
                <a:gd name="T8" fmla="*/ 51 w 77"/>
                <a:gd name="T9" fmla="*/ 25 h 64"/>
                <a:gd name="T10" fmla="*/ 70 w 77"/>
                <a:gd name="T11" fmla="*/ 37 h 64"/>
                <a:gd name="T12" fmla="*/ 70 w 77"/>
                <a:gd name="T13" fmla="*/ 44 h 64"/>
                <a:gd name="T14" fmla="*/ 70 w 77"/>
                <a:gd name="T15" fmla="*/ 50 h 64"/>
                <a:gd name="T16" fmla="*/ 64 w 77"/>
                <a:gd name="T17" fmla="*/ 50 h 64"/>
                <a:gd name="T18" fmla="*/ 38 w 77"/>
                <a:gd name="T19" fmla="*/ 50 h 64"/>
                <a:gd name="T20" fmla="*/ 19 w 77"/>
                <a:gd name="T21" fmla="*/ 44 h 64"/>
                <a:gd name="T22" fmla="*/ 19 w 77"/>
                <a:gd name="T23" fmla="*/ 50 h 64"/>
                <a:gd name="T24" fmla="*/ 25 w 77"/>
                <a:gd name="T25" fmla="*/ 56 h 64"/>
                <a:gd name="T26" fmla="*/ 38 w 77"/>
                <a:gd name="T27" fmla="*/ 56 h 64"/>
                <a:gd name="T28" fmla="*/ 38 w 77"/>
                <a:gd name="T29" fmla="*/ 63 h 64"/>
                <a:gd name="T30" fmla="*/ 6 w 77"/>
                <a:gd name="T31" fmla="*/ 63 h 64"/>
                <a:gd name="T32" fmla="*/ 0 w 77"/>
                <a:gd name="T33" fmla="*/ 44 h 64"/>
                <a:gd name="T34" fmla="*/ 6 w 77"/>
                <a:gd name="T35" fmla="*/ 31 h 64"/>
                <a:gd name="T36" fmla="*/ 13 w 77"/>
                <a:gd name="T37" fmla="*/ 12 h 64"/>
                <a:gd name="T38" fmla="*/ 19 w 77"/>
                <a:gd name="T39" fmla="*/ 0 h 64"/>
                <a:gd name="T40" fmla="*/ 45 w 77"/>
                <a:gd name="T41" fmla="*/ 6 h 64"/>
                <a:gd name="T42" fmla="*/ 70 w 77"/>
                <a:gd name="T43" fmla="*/ 12 h 64"/>
                <a:gd name="T44" fmla="*/ 76 w 77"/>
                <a:gd name="T45" fmla="*/ 19 h 64"/>
                <a:gd name="T46" fmla="*/ 70 w 77"/>
                <a:gd name="T47" fmla="*/ 19 h 64"/>
                <a:gd name="T48" fmla="*/ 45 w 77"/>
                <a:gd name="T49" fmla="*/ 12 h 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7"/>
                <a:gd name="T76" fmla="*/ 0 h 64"/>
                <a:gd name="T77" fmla="*/ 77 w 77"/>
                <a:gd name="T78" fmla="*/ 64 h 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7" h="64">
                  <a:moveTo>
                    <a:pt x="45" y="12"/>
                  </a:moveTo>
                  <a:lnTo>
                    <a:pt x="38" y="12"/>
                  </a:lnTo>
                  <a:lnTo>
                    <a:pt x="32" y="19"/>
                  </a:lnTo>
                  <a:lnTo>
                    <a:pt x="45" y="25"/>
                  </a:lnTo>
                  <a:lnTo>
                    <a:pt x="51" y="25"/>
                  </a:lnTo>
                  <a:lnTo>
                    <a:pt x="70" y="37"/>
                  </a:lnTo>
                  <a:lnTo>
                    <a:pt x="70" y="44"/>
                  </a:lnTo>
                  <a:lnTo>
                    <a:pt x="70" y="50"/>
                  </a:lnTo>
                  <a:lnTo>
                    <a:pt x="64" y="50"/>
                  </a:lnTo>
                  <a:lnTo>
                    <a:pt x="38" y="50"/>
                  </a:lnTo>
                  <a:lnTo>
                    <a:pt x="19" y="44"/>
                  </a:lnTo>
                  <a:lnTo>
                    <a:pt x="19" y="50"/>
                  </a:lnTo>
                  <a:lnTo>
                    <a:pt x="25" y="56"/>
                  </a:lnTo>
                  <a:lnTo>
                    <a:pt x="38" y="56"/>
                  </a:lnTo>
                  <a:lnTo>
                    <a:pt x="38" y="63"/>
                  </a:lnTo>
                  <a:lnTo>
                    <a:pt x="6" y="63"/>
                  </a:lnTo>
                  <a:lnTo>
                    <a:pt x="0" y="44"/>
                  </a:lnTo>
                  <a:lnTo>
                    <a:pt x="6" y="31"/>
                  </a:lnTo>
                  <a:lnTo>
                    <a:pt x="13" y="12"/>
                  </a:lnTo>
                  <a:lnTo>
                    <a:pt x="19" y="0"/>
                  </a:lnTo>
                  <a:lnTo>
                    <a:pt x="45" y="6"/>
                  </a:lnTo>
                  <a:lnTo>
                    <a:pt x="70" y="12"/>
                  </a:lnTo>
                  <a:lnTo>
                    <a:pt x="76" y="19"/>
                  </a:lnTo>
                  <a:lnTo>
                    <a:pt x="70" y="19"/>
                  </a:lnTo>
                  <a:lnTo>
                    <a:pt x="45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8" name="Freeform 51"/>
            <p:cNvSpPr>
              <a:spLocks/>
            </p:cNvSpPr>
            <p:nvPr/>
          </p:nvSpPr>
          <p:spPr bwMode="auto">
            <a:xfrm>
              <a:off x="2990" y="3079"/>
              <a:ext cx="39" cy="32"/>
            </a:xfrm>
            <a:custGeom>
              <a:avLst/>
              <a:gdLst>
                <a:gd name="T0" fmla="*/ 38 w 39"/>
                <a:gd name="T1" fmla="*/ 31 h 32"/>
                <a:gd name="T2" fmla="*/ 25 w 39"/>
                <a:gd name="T3" fmla="*/ 19 h 32"/>
                <a:gd name="T4" fmla="*/ 25 w 39"/>
                <a:gd name="T5" fmla="*/ 0 h 32"/>
                <a:gd name="T6" fmla="*/ 19 w 39"/>
                <a:gd name="T7" fmla="*/ 0 h 32"/>
                <a:gd name="T8" fmla="*/ 12 w 39"/>
                <a:gd name="T9" fmla="*/ 19 h 32"/>
                <a:gd name="T10" fmla="*/ 0 w 39"/>
                <a:gd name="T11" fmla="*/ 25 h 32"/>
                <a:gd name="T12" fmla="*/ 38 w 39"/>
                <a:gd name="T13" fmla="*/ 31 h 32"/>
                <a:gd name="T14" fmla="*/ 38 w 39"/>
                <a:gd name="T15" fmla="*/ 31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32"/>
                <a:gd name="T26" fmla="*/ 39 w 39"/>
                <a:gd name="T27" fmla="*/ 32 h 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32">
                  <a:moveTo>
                    <a:pt x="38" y="31"/>
                  </a:moveTo>
                  <a:lnTo>
                    <a:pt x="25" y="19"/>
                  </a:lnTo>
                  <a:lnTo>
                    <a:pt x="25" y="0"/>
                  </a:lnTo>
                  <a:lnTo>
                    <a:pt x="19" y="0"/>
                  </a:lnTo>
                  <a:lnTo>
                    <a:pt x="12" y="19"/>
                  </a:lnTo>
                  <a:lnTo>
                    <a:pt x="0" y="25"/>
                  </a:lnTo>
                  <a:lnTo>
                    <a:pt x="38" y="31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59" name="Freeform 52"/>
            <p:cNvSpPr>
              <a:spLocks/>
            </p:cNvSpPr>
            <p:nvPr/>
          </p:nvSpPr>
          <p:spPr bwMode="auto">
            <a:xfrm>
              <a:off x="2958" y="2658"/>
              <a:ext cx="160" cy="322"/>
            </a:xfrm>
            <a:custGeom>
              <a:avLst/>
              <a:gdLst>
                <a:gd name="T0" fmla="*/ 102 w 160"/>
                <a:gd name="T1" fmla="*/ 233 h 322"/>
                <a:gd name="T2" fmla="*/ 133 w 160"/>
                <a:gd name="T3" fmla="*/ 289 h 322"/>
                <a:gd name="T4" fmla="*/ 159 w 160"/>
                <a:gd name="T5" fmla="*/ 302 h 322"/>
                <a:gd name="T6" fmla="*/ 159 w 160"/>
                <a:gd name="T7" fmla="*/ 220 h 322"/>
                <a:gd name="T8" fmla="*/ 140 w 160"/>
                <a:gd name="T9" fmla="*/ 163 h 322"/>
                <a:gd name="T10" fmla="*/ 127 w 160"/>
                <a:gd name="T11" fmla="*/ 157 h 322"/>
                <a:gd name="T12" fmla="*/ 133 w 160"/>
                <a:gd name="T13" fmla="*/ 145 h 322"/>
                <a:gd name="T14" fmla="*/ 159 w 160"/>
                <a:gd name="T15" fmla="*/ 82 h 322"/>
                <a:gd name="T16" fmla="*/ 146 w 160"/>
                <a:gd name="T17" fmla="*/ 63 h 322"/>
                <a:gd name="T18" fmla="*/ 133 w 160"/>
                <a:gd name="T19" fmla="*/ 94 h 322"/>
                <a:gd name="T20" fmla="*/ 146 w 160"/>
                <a:gd name="T21" fmla="*/ 107 h 322"/>
                <a:gd name="T22" fmla="*/ 133 w 160"/>
                <a:gd name="T23" fmla="*/ 107 h 322"/>
                <a:gd name="T24" fmla="*/ 133 w 160"/>
                <a:gd name="T25" fmla="*/ 88 h 322"/>
                <a:gd name="T26" fmla="*/ 146 w 160"/>
                <a:gd name="T27" fmla="*/ 50 h 322"/>
                <a:gd name="T28" fmla="*/ 114 w 160"/>
                <a:gd name="T29" fmla="*/ 19 h 322"/>
                <a:gd name="T30" fmla="*/ 114 w 160"/>
                <a:gd name="T31" fmla="*/ 6 h 322"/>
                <a:gd name="T32" fmla="*/ 102 w 160"/>
                <a:gd name="T33" fmla="*/ 0 h 322"/>
                <a:gd name="T34" fmla="*/ 89 w 160"/>
                <a:gd name="T35" fmla="*/ 6 h 322"/>
                <a:gd name="T36" fmla="*/ 82 w 160"/>
                <a:gd name="T37" fmla="*/ 0 h 322"/>
                <a:gd name="T38" fmla="*/ 38 w 160"/>
                <a:gd name="T39" fmla="*/ 19 h 322"/>
                <a:gd name="T40" fmla="*/ 32 w 160"/>
                <a:gd name="T41" fmla="*/ 25 h 322"/>
                <a:gd name="T42" fmla="*/ 51 w 160"/>
                <a:gd name="T43" fmla="*/ 25 h 322"/>
                <a:gd name="T44" fmla="*/ 38 w 160"/>
                <a:gd name="T45" fmla="*/ 32 h 322"/>
                <a:gd name="T46" fmla="*/ 32 w 160"/>
                <a:gd name="T47" fmla="*/ 38 h 322"/>
                <a:gd name="T48" fmla="*/ 32 w 160"/>
                <a:gd name="T49" fmla="*/ 69 h 322"/>
                <a:gd name="T50" fmla="*/ 38 w 160"/>
                <a:gd name="T51" fmla="*/ 101 h 322"/>
                <a:gd name="T52" fmla="*/ 25 w 160"/>
                <a:gd name="T53" fmla="*/ 107 h 322"/>
                <a:gd name="T54" fmla="*/ 19 w 160"/>
                <a:gd name="T55" fmla="*/ 107 h 322"/>
                <a:gd name="T56" fmla="*/ 0 w 160"/>
                <a:gd name="T57" fmla="*/ 107 h 322"/>
                <a:gd name="T58" fmla="*/ 25 w 160"/>
                <a:gd name="T59" fmla="*/ 119 h 322"/>
                <a:gd name="T60" fmla="*/ 44 w 160"/>
                <a:gd name="T61" fmla="*/ 119 h 322"/>
                <a:gd name="T62" fmla="*/ 57 w 160"/>
                <a:gd name="T63" fmla="*/ 113 h 322"/>
                <a:gd name="T64" fmla="*/ 57 w 160"/>
                <a:gd name="T65" fmla="*/ 132 h 322"/>
                <a:gd name="T66" fmla="*/ 57 w 160"/>
                <a:gd name="T67" fmla="*/ 132 h 322"/>
                <a:gd name="T68" fmla="*/ 57 w 160"/>
                <a:gd name="T69" fmla="*/ 119 h 322"/>
                <a:gd name="T70" fmla="*/ 51 w 160"/>
                <a:gd name="T71" fmla="*/ 119 h 322"/>
                <a:gd name="T72" fmla="*/ 32 w 160"/>
                <a:gd name="T73" fmla="*/ 132 h 322"/>
                <a:gd name="T74" fmla="*/ 32 w 160"/>
                <a:gd name="T75" fmla="*/ 138 h 322"/>
                <a:gd name="T76" fmla="*/ 57 w 160"/>
                <a:gd name="T77" fmla="*/ 145 h 322"/>
                <a:gd name="T78" fmla="*/ 57 w 160"/>
                <a:gd name="T79" fmla="*/ 157 h 322"/>
                <a:gd name="T80" fmla="*/ 63 w 160"/>
                <a:gd name="T81" fmla="*/ 157 h 322"/>
                <a:gd name="T82" fmla="*/ 76 w 160"/>
                <a:gd name="T83" fmla="*/ 157 h 322"/>
                <a:gd name="T84" fmla="*/ 76 w 160"/>
                <a:gd name="T85" fmla="*/ 182 h 322"/>
                <a:gd name="T86" fmla="*/ 82 w 160"/>
                <a:gd name="T87" fmla="*/ 207 h 322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60"/>
                <a:gd name="T133" fmla="*/ 0 h 322"/>
                <a:gd name="T134" fmla="*/ 160 w 160"/>
                <a:gd name="T135" fmla="*/ 322 h 322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60" h="322">
                  <a:moveTo>
                    <a:pt x="82" y="207"/>
                  </a:moveTo>
                  <a:lnTo>
                    <a:pt x="102" y="233"/>
                  </a:lnTo>
                  <a:lnTo>
                    <a:pt x="114" y="258"/>
                  </a:lnTo>
                  <a:lnTo>
                    <a:pt x="133" y="289"/>
                  </a:lnTo>
                  <a:lnTo>
                    <a:pt x="152" y="321"/>
                  </a:lnTo>
                  <a:lnTo>
                    <a:pt x="159" y="302"/>
                  </a:lnTo>
                  <a:lnTo>
                    <a:pt x="159" y="258"/>
                  </a:lnTo>
                  <a:lnTo>
                    <a:pt x="159" y="220"/>
                  </a:lnTo>
                  <a:lnTo>
                    <a:pt x="152" y="189"/>
                  </a:lnTo>
                  <a:lnTo>
                    <a:pt x="140" y="163"/>
                  </a:lnTo>
                  <a:lnTo>
                    <a:pt x="133" y="163"/>
                  </a:lnTo>
                  <a:lnTo>
                    <a:pt x="127" y="157"/>
                  </a:lnTo>
                  <a:lnTo>
                    <a:pt x="127" y="151"/>
                  </a:lnTo>
                  <a:lnTo>
                    <a:pt x="133" y="145"/>
                  </a:lnTo>
                  <a:lnTo>
                    <a:pt x="159" y="119"/>
                  </a:lnTo>
                  <a:lnTo>
                    <a:pt x="159" y="82"/>
                  </a:lnTo>
                  <a:lnTo>
                    <a:pt x="152" y="69"/>
                  </a:lnTo>
                  <a:lnTo>
                    <a:pt x="146" y="63"/>
                  </a:lnTo>
                  <a:lnTo>
                    <a:pt x="133" y="88"/>
                  </a:lnTo>
                  <a:lnTo>
                    <a:pt x="133" y="94"/>
                  </a:lnTo>
                  <a:lnTo>
                    <a:pt x="140" y="101"/>
                  </a:lnTo>
                  <a:lnTo>
                    <a:pt x="146" y="107"/>
                  </a:lnTo>
                  <a:lnTo>
                    <a:pt x="140" y="107"/>
                  </a:lnTo>
                  <a:lnTo>
                    <a:pt x="133" y="107"/>
                  </a:lnTo>
                  <a:lnTo>
                    <a:pt x="133" y="101"/>
                  </a:lnTo>
                  <a:lnTo>
                    <a:pt x="133" y="88"/>
                  </a:lnTo>
                  <a:lnTo>
                    <a:pt x="146" y="63"/>
                  </a:lnTo>
                  <a:lnTo>
                    <a:pt x="146" y="50"/>
                  </a:lnTo>
                  <a:lnTo>
                    <a:pt x="133" y="32"/>
                  </a:lnTo>
                  <a:lnTo>
                    <a:pt x="114" y="19"/>
                  </a:lnTo>
                  <a:lnTo>
                    <a:pt x="114" y="6"/>
                  </a:lnTo>
                  <a:lnTo>
                    <a:pt x="108" y="0"/>
                  </a:lnTo>
                  <a:lnTo>
                    <a:pt x="102" y="0"/>
                  </a:lnTo>
                  <a:lnTo>
                    <a:pt x="95" y="6"/>
                  </a:lnTo>
                  <a:lnTo>
                    <a:pt x="89" y="6"/>
                  </a:lnTo>
                  <a:lnTo>
                    <a:pt x="82" y="0"/>
                  </a:lnTo>
                  <a:lnTo>
                    <a:pt x="57" y="6"/>
                  </a:lnTo>
                  <a:lnTo>
                    <a:pt x="38" y="19"/>
                  </a:lnTo>
                  <a:lnTo>
                    <a:pt x="32" y="19"/>
                  </a:lnTo>
                  <a:lnTo>
                    <a:pt x="32" y="25"/>
                  </a:lnTo>
                  <a:lnTo>
                    <a:pt x="38" y="25"/>
                  </a:lnTo>
                  <a:lnTo>
                    <a:pt x="51" y="25"/>
                  </a:lnTo>
                  <a:lnTo>
                    <a:pt x="44" y="32"/>
                  </a:lnTo>
                  <a:lnTo>
                    <a:pt x="38" y="32"/>
                  </a:lnTo>
                  <a:lnTo>
                    <a:pt x="32" y="32"/>
                  </a:lnTo>
                  <a:lnTo>
                    <a:pt x="32" y="38"/>
                  </a:lnTo>
                  <a:lnTo>
                    <a:pt x="38" y="44"/>
                  </a:lnTo>
                  <a:lnTo>
                    <a:pt x="32" y="69"/>
                  </a:lnTo>
                  <a:lnTo>
                    <a:pt x="38" y="88"/>
                  </a:lnTo>
                  <a:lnTo>
                    <a:pt x="38" y="101"/>
                  </a:lnTo>
                  <a:lnTo>
                    <a:pt x="32" y="107"/>
                  </a:lnTo>
                  <a:lnTo>
                    <a:pt x="25" y="107"/>
                  </a:lnTo>
                  <a:lnTo>
                    <a:pt x="32" y="107"/>
                  </a:lnTo>
                  <a:lnTo>
                    <a:pt x="19" y="107"/>
                  </a:lnTo>
                  <a:lnTo>
                    <a:pt x="12" y="107"/>
                  </a:lnTo>
                  <a:lnTo>
                    <a:pt x="0" y="107"/>
                  </a:lnTo>
                  <a:lnTo>
                    <a:pt x="6" y="113"/>
                  </a:lnTo>
                  <a:lnTo>
                    <a:pt x="25" y="119"/>
                  </a:lnTo>
                  <a:lnTo>
                    <a:pt x="32" y="126"/>
                  </a:lnTo>
                  <a:lnTo>
                    <a:pt x="44" y="119"/>
                  </a:lnTo>
                  <a:lnTo>
                    <a:pt x="57" y="107"/>
                  </a:lnTo>
                  <a:lnTo>
                    <a:pt x="57" y="113"/>
                  </a:lnTo>
                  <a:lnTo>
                    <a:pt x="63" y="119"/>
                  </a:lnTo>
                  <a:lnTo>
                    <a:pt x="57" y="132"/>
                  </a:lnTo>
                  <a:lnTo>
                    <a:pt x="51" y="126"/>
                  </a:lnTo>
                  <a:lnTo>
                    <a:pt x="57" y="119"/>
                  </a:lnTo>
                  <a:lnTo>
                    <a:pt x="57" y="107"/>
                  </a:lnTo>
                  <a:lnTo>
                    <a:pt x="51" y="119"/>
                  </a:lnTo>
                  <a:lnTo>
                    <a:pt x="38" y="132"/>
                  </a:lnTo>
                  <a:lnTo>
                    <a:pt x="32" y="132"/>
                  </a:lnTo>
                  <a:lnTo>
                    <a:pt x="25" y="132"/>
                  </a:lnTo>
                  <a:lnTo>
                    <a:pt x="32" y="138"/>
                  </a:lnTo>
                  <a:lnTo>
                    <a:pt x="44" y="138"/>
                  </a:lnTo>
                  <a:lnTo>
                    <a:pt x="57" y="145"/>
                  </a:lnTo>
                  <a:lnTo>
                    <a:pt x="70" y="151"/>
                  </a:lnTo>
                  <a:lnTo>
                    <a:pt x="57" y="157"/>
                  </a:lnTo>
                  <a:lnTo>
                    <a:pt x="63" y="157"/>
                  </a:lnTo>
                  <a:lnTo>
                    <a:pt x="76" y="157"/>
                  </a:lnTo>
                  <a:lnTo>
                    <a:pt x="82" y="176"/>
                  </a:lnTo>
                  <a:lnTo>
                    <a:pt x="76" y="182"/>
                  </a:lnTo>
                  <a:lnTo>
                    <a:pt x="82" y="20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0" name="Freeform 53"/>
            <p:cNvSpPr>
              <a:spLocks/>
            </p:cNvSpPr>
            <p:nvPr/>
          </p:nvSpPr>
          <p:spPr bwMode="auto">
            <a:xfrm>
              <a:off x="3123" y="2432"/>
              <a:ext cx="97" cy="133"/>
            </a:xfrm>
            <a:custGeom>
              <a:avLst/>
              <a:gdLst>
                <a:gd name="T0" fmla="*/ 70 w 97"/>
                <a:gd name="T1" fmla="*/ 63 h 133"/>
                <a:gd name="T2" fmla="*/ 76 w 97"/>
                <a:gd name="T3" fmla="*/ 57 h 133"/>
                <a:gd name="T4" fmla="*/ 83 w 97"/>
                <a:gd name="T5" fmla="*/ 44 h 133"/>
                <a:gd name="T6" fmla="*/ 89 w 97"/>
                <a:gd name="T7" fmla="*/ 25 h 133"/>
                <a:gd name="T8" fmla="*/ 89 w 97"/>
                <a:gd name="T9" fmla="*/ 19 h 133"/>
                <a:gd name="T10" fmla="*/ 89 w 97"/>
                <a:gd name="T11" fmla="*/ 13 h 133"/>
                <a:gd name="T12" fmla="*/ 76 w 97"/>
                <a:gd name="T13" fmla="*/ 25 h 133"/>
                <a:gd name="T14" fmla="*/ 70 w 97"/>
                <a:gd name="T15" fmla="*/ 31 h 133"/>
                <a:gd name="T16" fmla="*/ 64 w 97"/>
                <a:gd name="T17" fmla="*/ 38 h 133"/>
                <a:gd name="T18" fmla="*/ 57 w 97"/>
                <a:gd name="T19" fmla="*/ 44 h 133"/>
                <a:gd name="T20" fmla="*/ 57 w 97"/>
                <a:gd name="T21" fmla="*/ 44 h 133"/>
                <a:gd name="T22" fmla="*/ 64 w 97"/>
                <a:gd name="T23" fmla="*/ 25 h 133"/>
                <a:gd name="T24" fmla="*/ 70 w 97"/>
                <a:gd name="T25" fmla="*/ 6 h 133"/>
                <a:gd name="T26" fmla="*/ 70 w 97"/>
                <a:gd name="T27" fmla="*/ 0 h 133"/>
                <a:gd name="T28" fmla="*/ 57 w 97"/>
                <a:gd name="T29" fmla="*/ 6 h 133"/>
                <a:gd name="T30" fmla="*/ 51 w 97"/>
                <a:gd name="T31" fmla="*/ 25 h 133"/>
                <a:gd name="T32" fmla="*/ 45 w 97"/>
                <a:gd name="T33" fmla="*/ 44 h 133"/>
                <a:gd name="T34" fmla="*/ 38 w 97"/>
                <a:gd name="T35" fmla="*/ 57 h 133"/>
                <a:gd name="T36" fmla="*/ 26 w 97"/>
                <a:gd name="T37" fmla="*/ 69 h 133"/>
                <a:gd name="T38" fmla="*/ 19 w 97"/>
                <a:gd name="T39" fmla="*/ 57 h 133"/>
                <a:gd name="T40" fmla="*/ 13 w 97"/>
                <a:gd name="T41" fmla="*/ 50 h 133"/>
                <a:gd name="T42" fmla="*/ 0 w 97"/>
                <a:gd name="T43" fmla="*/ 50 h 133"/>
                <a:gd name="T44" fmla="*/ 6 w 97"/>
                <a:gd name="T45" fmla="*/ 57 h 133"/>
                <a:gd name="T46" fmla="*/ 13 w 97"/>
                <a:gd name="T47" fmla="*/ 57 h 133"/>
                <a:gd name="T48" fmla="*/ 19 w 97"/>
                <a:gd name="T49" fmla="*/ 82 h 133"/>
                <a:gd name="T50" fmla="*/ 19 w 97"/>
                <a:gd name="T51" fmla="*/ 88 h 133"/>
                <a:gd name="T52" fmla="*/ 26 w 97"/>
                <a:gd name="T53" fmla="*/ 101 h 133"/>
                <a:gd name="T54" fmla="*/ 32 w 97"/>
                <a:gd name="T55" fmla="*/ 107 h 133"/>
                <a:gd name="T56" fmla="*/ 32 w 97"/>
                <a:gd name="T57" fmla="*/ 119 h 133"/>
                <a:gd name="T58" fmla="*/ 38 w 97"/>
                <a:gd name="T59" fmla="*/ 132 h 133"/>
                <a:gd name="T60" fmla="*/ 45 w 97"/>
                <a:gd name="T61" fmla="*/ 132 h 133"/>
                <a:gd name="T62" fmla="*/ 57 w 97"/>
                <a:gd name="T63" fmla="*/ 132 h 133"/>
                <a:gd name="T64" fmla="*/ 64 w 97"/>
                <a:gd name="T65" fmla="*/ 132 h 133"/>
                <a:gd name="T66" fmla="*/ 64 w 97"/>
                <a:gd name="T67" fmla="*/ 119 h 133"/>
                <a:gd name="T68" fmla="*/ 70 w 97"/>
                <a:gd name="T69" fmla="*/ 107 h 133"/>
                <a:gd name="T70" fmla="*/ 70 w 97"/>
                <a:gd name="T71" fmla="*/ 88 h 133"/>
                <a:gd name="T72" fmla="*/ 76 w 97"/>
                <a:gd name="T73" fmla="*/ 82 h 133"/>
                <a:gd name="T74" fmla="*/ 96 w 97"/>
                <a:gd name="T75" fmla="*/ 57 h 133"/>
                <a:gd name="T76" fmla="*/ 89 w 97"/>
                <a:gd name="T77" fmla="*/ 50 h 133"/>
                <a:gd name="T78" fmla="*/ 70 w 97"/>
                <a:gd name="T79" fmla="*/ 63 h 133"/>
                <a:gd name="T80" fmla="*/ 70 w 97"/>
                <a:gd name="T81" fmla="*/ 63 h 133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7"/>
                <a:gd name="T124" fmla="*/ 0 h 133"/>
                <a:gd name="T125" fmla="*/ 97 w 97"/>
                <a:gd name="T126" fmla="*/ 133 h 133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7" h="133">
                  <a:moveTo>
                    <a:pt x="70" y="63"/>
                  </a:moveTo>
                  <a:lnTo>
                    <a:pt x="76" y="57"/>
                  </a:lnTo>
                  <a:lnTo>
                    <a:pt x="83" y="44"/>
                  </a:lnTo>
                  <a:lnTo>
                    <a:pt x="89" y="25"/>
                  </a:lnTo>
                  <a:lnTo>
                    <a:pt x="89" y="19"/>
                  </a:lnTo>
                  <a:lnTo>
                    <a:pt x="89" y="13"/>
                  </a:lnTo>
                  <a:lnTo>
                    <a:pt x="76" y="25"/>
                  </a:lnTo>
                  <a:lnTo>
                    <a:pt x="70" y="31"/>
                  </a:lnTo>
                  <a:lnTo>
                    <a:pt x="64" y="38"/>
                  </a:lnTo>
                  <a:lnTo>
                    <a:pt x="57" y="44"/>
                  </a:lnTo>
                  <a:lnTo>
                    <a:pt x="64" y="25"/>
                  </a:lnTo>
                  <a:lnTo>
                    <a:pt x="70" y="6"/>
                  </a:lnTo>
                  <a:lnTo>
                    <a:pt x="70" y="0"/>
                  </a:lnTo>
                  <a:lnTo>
                    <a:pt x="57" y="6"/>
                  </a:lnTo>
                  <a:lnTo>
                    <a:pt x="51" y="25"/>
                  </a:lnTo>
                  <a:lnTo>
                    <a:pt x="45" y="44"/>
                  </a:lnTo>
                  <a:lnTo>
                    <a:pt x="38" y="57"/>
                  </a:lnTo>
                  <a:lnTo>
                    <a:pt x="26" y="69"/>
                  </a:lnTo>
                  <a:lnTo>
                    <a:pt x="19" y="57"/>
                  </a:lnTo>
                  <a:lnTo>
                    <a:pt x="13" y="50"/>
                  </a:lnTo>
                  <a:lnTo>
                    <a:pt x="0" y="50"/>
                  </a:lnTo>
                  <a:lnTo>
                    <a:pt x="6" y="57"/>
                  </a:lnTo>
                  <a:lnTo>
                    <a:pt x="13" y="57"/>
                  </a:lnTo>
                  <a:lnTo>
                    <a:pt x="19" y="82"/>
                  </a:lnTo>
                  <a:lnTo>
                    <a:pt x="19" y="88"/>
                  </a:lnTo>
                  <a:lnTo>
                    <a:pt x="26" y="101"/>
                  </a:lnTo>
                  <a:lnTo>
                    <a:pt x="32" y="107"/>
                  </a:lnTo>
                  <a:lnTo>
                    <a:pt x="32" y="119"/>
                  </a:lnTo>
                  <a:lnTo>
                    <a:pt x="38" y="132"/>
                  </a:lnTo>
                  <a:lnTo>
                    <a:pt x="45" y="132"/>
                  </a:lnTo>
                  <a:lnTo>
                    <a:pt x="57" y="132"/>
                  </a:lnTo>
                  <a:lnTo>
                    <a:pt x="64" y="132"/>
                  </a:lnTo>
                  <a:lnTo>
                    <a:pt x="64" y="119"/>
                  </a:lnTo>
                  <a:lnTo>
                    <a:pt x="70" y="107"/>
                  </a:lnTo>
                  <a:lnTo>
                    <a:pt x="70" y="88"/>
                  </a:lnTo>
                  <a:lnTo>
                    <a:pt x="76" y="82"/>
                  </a:lnTo>
                  <a:lnTo>
                    <a:pt x="96" y="57"/>
                  </a:lnTo>
                  <a:lnTo>
                    <a:pt x="89" y="50"/>
                  </a:lnTo>
                  <a:lnTo>
                    <a:pt x="70" y="6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1" name="Freeform 54"/>
            <p:cNvSpPr>
              <a:spLocks/>
            </p:cNvSpPr>
            <p:nvPr/>
          </p:nvSpPr>
          <p:spPr bwMode="auto">
            <a:xfrm>
              <a:off x="3180" y="2828"/>
              <a:ext cx="243" cy="189"/>
            </a:xfrm>
            <a:custGeom>
              <a:avLst/>
              <a:gdLst>
                <a:gd name="T0" fmla="*/ 0 w 243"/>
                <a:gd name="T1" fmla="*/ 163 h 189"/>
                <a:gd name="T2" fmla="*/ 7 w 243"/>
                <a:gd name="T3" fmla="*/ 163 h 189"/>
                <a:gd name="T4" fmla="*/ 26 w 243"/>
                <a:gd name="T5" fmla="*/ 157 h 189"/>
                <a:gd name="T6" fmla="*/ 39 w 243"/>
                <a:gd name="T7" fmla="*/ 138 h 189"/>
                <a:gd name="T8" fmla="*/ 39 w 243"/>
                <a:gd name="T9" fmla="*/ 132 h 189"/>
                <a:gd name="T10" fmla="*/ 32 w 243"/>
                <a:gd name="T11" fmla="*/ 113 h 189"/>
                <a:gd name="T12" fmla="*/ 32 w 243"/>
                <a:gd name="T13" fmla="*/ 107 h 189"/>
                <a:gd name="T14" fmla="*/ 32 w 243"/>
                <a:gd name="T15" fmla="*/ 88 h 189"/>
                <a:gd name="T16" fmla="*/ 39 w 243"/>
                <a:gd name="T17" fmla="*/ 81 h 189"/>
                <a:gd name="T18" fmla="*/ 39 w 243"/>
                <a:gd name="T19" fmla="*/ 69 h 189"/>
                <a:gd name="T20" fmla="*/ 39 w 243"/>
                <a:gd name="T21" fmla="*/ 69 h 189"/>
                <a:gd name="T22" fmla="*/ 19 w 243"/>
                <a:gd name="T23" fmla="*/ 69 h 189"/>
                <a:gd name="T24" fmla="*/ 26 w 243"/>
                <a:gd name="T25" fmla="*/ 63 h 189"/>
                <a:gd name="T26" fmla="*/ 32 w 243"/>
                <a:gd name="T27" fmla="*/ 56 h 189"/>
                <a:gd name="T28" fmla="*/ 51 w 243"/>
                <a:gd name="T29" fmla="*/ 56 h 189"/>
                <a:gd name="T30" fmla="*/ 64 w 243"/>
                <a:gd name="T31" fmla="*/ 44 h 189"/>
                <a:gd name="T32" fmla="*/ 77 w 243"/>
                <a:gd name="T33" fmla="*/ 37 h 189"/>
                <a:gd name="T34" fmla="*/ 89 w 243"/>
                <a:gd name="T35" fmla="*/ 25 h 189"/>
                <a:gd name="T36" fmla="*/ 96 w 243"/>
                <a:gd name="T37" fmla="*/ 12 h 189"/>
                <a:gd name="T38" fmla="*/ 102 w 243"/>
                <a:gd name="T39" fmla="*/ 12 h 189"/>
                <a:gd name="T40" fmla="*/ 128 w 243"/>
                <a:gd name="T41" fmla="*/ 12 h 189"/>
                <a:gd name="T42" fmla="*/ 153 w 243"/>
                <a:gd name="T43" fmla="*/ 0 h 189"/>
                <a:gd name="T44" fmla="*/ 159 w 243"/>
                <a:gd name="T45" fmla="*/ 6 h 189"/>
                <a:gd name="T46" fmla="*/ 172 w 243"/>
                <a:gd name="T47" fmla="*/ 12 h 189"/>
                <a:gd name="T48" fmla="*/ 191 w 243"/>
                <a:gd name="T49" fmla="*/ 12 h 189"/>
                <a:gd name="T50" fmla="*/ 210 w 243"/>
                <a:gd name="T51" fmla="*/ 37 h 189"/>
                <a:gd name="T52" fmla="*/ 210 w 243"/>
                <a:gd name="T53" fmla="*/ 69 h 189"/>
                <a:gd name="T54" fmla="*/ 191 w 243"/>
                <a:gd name="T55" fmla="*/ 63 h 189"/>
                <a:gd name="T56" fmla="*/ 204 w 243"/>
                <a:gd name="T57" fmla="*/ 75 h 189"/>
                <a:gd name="T58" fmla="*/ 204 w 243"/>
                <a:gd name="T59" fmla="*/ 81 h 189"/>
                <a:gd name="T60" fmla="*/ 198 w 243"/>
                <a:gd name="T61" fmla="*/ 81 h 189"/>
                <a:gd name="T62" fmla="*/ 191 w 243"/>
                <a:gd name="T63" fmla="*/ 88 h 189"/>
                <a:gd name="T64" fmla="*/ 198 w 243"/>
                <a:gd name="T65" fmla="*/ 88 h 189"/>
                <a:gd name="T66" fmla="*/ 223 w 243"/>
                <a:gd name="T67" fmla="*/ 113 h 189"/>
                <a:gd name="T68" fmla="*/ 229 w 243"/>
                <a:gd name="T69" fmla="*/ 125 h 189"/>
                <a:gd name="T70" fmla="*/ 242 w 243"/>
                <a:gd name="T71" fmla="*/ 125 h 189"/>
                <a:gd name="T72" fmla="*/ 242 w 243"/>
                <a:gd name="T73" fmla="*/ 138 h 189"/>
                <a:gd name="T74" fmla="*/ 242 w 243"/>
                <a:gd name="T75" fmla="*/ 144 h 189"/>
                <a:gd name="T76" fmla="*/ 229 w 243"/>
                <a:gd name="T77" fmla="*/ 163 h 189"/>
                <a:gd name="T78" fmla="*/ 236 w 243"/>
                <a:gd name="T79" fmla="*/ 188 h 189"/>
                <a:gd name="T80" fmla="*/ 236 w 243"/>
                <a:gd name="T81" fmla="*/ 188 h 189"/>
                <a:gd name="T82" fmla="*/ 147 w 243"/>
                <a:gd name="T83" fmla="*/ 188 h 189"/>
                <a:gd name="T84" fmla="*/ 134 w 243"/>
                <a:gd name="T85" fmla="*/ 169 h 189"/>
                <a:gd name="T86" fmla="*/ 115 w 243"/>
                <a:gd name="T87" fmla="*/ 157 h 189"/>
                <a:gd name="T88" fmla="*/ 121 w 243"/>
                <a:gd name="T89" fmla="*/ 151 h 189"/>
                <a:gd name="T90" fmla="*/ 121 w 243"/>
                <a:gd name="T91" fmla="*/ 125 h 189"/>
                <a:gd name="T92" fmla="*/ 128 w 243"/>
                <a:gd name="T93" fmla="*/ 94 h 189"/>
                <a:gd name="T94" fmla="*/ 115 w 243"/>
                <a:gd name="T95" fmla="*/ 88 h 189"/>
                <a:gd name="T96" fmla="*/ 108 w 243"/>
                <a:gd name="T97" fmla="*/ 81 h 189"/>
                <a:gd name="T98" fmla="*/ 102 w 243"/>
                <a:gd name="T99" fmla="*/ 75 h 189"/>
                <a:gd name="T100" fmla="*/ 89 w 243"/>
                <a:gd name="T101" fmla="*/ 107 h 189"/>
                <a:gd name="T102" fmla="*/ 83 w 243"/>
                <a:gd name="T103" fmla="*/ 138 h 189"/>
                <a:gd name="T104" fmla="*/ 77 w 243"/>
                <a:gd name="T105" fmla="*/ 144 h 189"/>
                <a:gd name="T106" fmla="*/ 70 w 243"/>
                <a:gd name="T107" fmla="*/ 151 h 189"/>
                <a:gd name="T108" fmla="*/ 77 w 243"/>
                <a:gd name="T109" fmla="*/ 119 h 189"/>
                <a:gd name="T110" fmla="*/ 83 w 243"/>
                <a:gd name="T111" fmla="*/ 88 h 189"/>
                <a:gd name="T112" fmla="*/ 83 w 243"/>
                <a:gd name="T113" fmla="*/ 88 h 189"/>
                <a:gd name="T114" fmla="*/ 64 w 243"/>
                <a:gd name="T115" fmla="*/ 113 h 189"/>
                <a:gd name="T116" fmla="*/ 58 w 243"/>
                <a:gd name="T117" fmla="*/ 151 h 189"/>
                <a:gd name="T118" fmla="*/ 39 w 243"/>
                <a:gd name="T119" fmla="*/ 163 h 189"/>
                <a:gd name="T120" fmla="*/ 13 w 243"/>
                <a:gd name="T121" fmla="*/ 169 h 189"/>
                <a:gd name="T122" fmla="*/ 0 w 243"/>
                <a:gd name="T123" fmla="*/ 163 h 189"/>
                <a:gd name="T124" fmla="*/ 0 w 243"/>
                <a:gd name="T125" fmla="*/ 163 h 189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243"/>
                <a:gd name="T190" fmla="*/ 0 h 189"/>
                <a:gd name="T191" fmla="*/ 243 w 243"/>
                <a:gd name="T192" fmla="*/ 189 h 189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243" h="189">
                  <a:moveTo>
                    <a:pt x="0" y="163"/>
                  </a:moveTo>
                  <a:lnTo>
                    <a:pt x="7" y="163"/>
                  </a:lnTo>
                  <a:lnTo>
                    <a:pt x="26" y="157"/>
                  </a:lnTo>
                  <a:lnTo>
                    <a:pt x="39" y="138"/>
                  </a:lnTo>
                  <a:lnTo>
                    <a:pt x="39" y="132"/>
                  </a:lnTo>
                  <a:lnTo>
                    <a:pt x="32" y="113"/>
                  </a:lnTo>
                  <a:lnTo>
                    <a:pt x="32" y="107"/>
                  </a:lnTo>
                  <a:lnTo>
                    <a:pt x="32" y="88"/>
                  </a:lnTo>
                  <a:lnTo>
                    <a:pt x="39" y="81"/>
                  </a:lnTo>
                  <a:lnTo>
                    <a:pt x="39" y="69"/>
                  </a:lnTo>
                  <a:lnTo>
                    <a:pt x="19" y="69"/>
                  </a:lnTo>
                  <a:lnTo>
                    <a:pt x="26" y="63"/>
                  </a:lnTo>
                  <a:lnTo>
                    <a:pt x="32" y="56"/>
                  </a:lnTo>
                  <a:lnTo>
                    <a:pt x="51" y="56"/>
                  </a:lnTo>
                  <a:lnTo>
                    <a:pt x="64" y="44"/>
                  </a:lnTo>
                  <a:lnTo>
                    <a:pt x="77" y="37"/>
                  </a:lnTo>
                  <a:lnTo>
                    <a:pt x="89" y="25"/>
                  </a:lnTo>
                  <a:lnTo>
                    <a:pt x="96" y="12"/>
                  </a:lnTo>
                  <a:lnTo>
                    <a:pt x="102" y="12"/>
                  </a:lnTo>
                  <a:lnTo>
                    <a:pt x="128" y="12"/>
                  </a:lnTo>
                  <a:lnTo>
                    <a:pt x="153" y="0"/>
                  </a:lnTo>
                  <a:lnTo>
                    <a:pt x="159" y="6"/>
                  </a:lnTo>
                  <a:lnTo>
                    <a:pt x="172" y="12"/>
                  </a:lnTo>
                  <a:lnTo>
                    <a:pt x="191" y="12"/>
                  </a:lnTo>
                  <a:lnTo>
                    <a:pt x="210" y="37"/>
                  </a:lnTo>
                  <a:lnTo>
                    <a:pt x="210" y="69"/>
                  </a:lnTo>
                  <a:lnTo>
                    <a:pt x="191" y="63"/>
                  </a:lnTo>
                  <a:lnTo>
                    <a:pt x="204" y="75"/>
                  </a:lnTo>
                  <a:lnTo>
                    <a:pt x="204" y="81"/>
                  </a:lnTo>
                  <a:lnTo>
                    <a:pt x="198" y="81"/>
                  </a:lnTo>
                  <a:lnTo>
                    <a:pt x="191" y="88"/>
                  </a:lnTo>
                  <a:lnTo>
                    <a:pt x="198" y="88"/>
                  </a:lnTo>
                  <a:lnTo>
                    <a:pt x="223" y="113"/>
                  </a:lnTo>
                  <a:lnTo>
                    <a:pt x="229" y="125"/>
                  </a:lnTo>
                  <a:lnTo>
                    <a:pt x="242" y="125"/>
                  </a:lnTo>
                  <a:lnTo>
                    <a:pt x="242" y="138"/>
                  </a:lnTo>
                  <a:lnTo>
                    <a:pt x="242" y="144"/>
                  </a:lnTo>
                  <a:lnTo>
                    <a:pt x="229" y="163"/>
                  </a:lnTo>
                  <a:lnTo>
                    <a:pt x="236" y="188"/>
                  </a:lnTo>
                  <a:lnTo>
                    <a:pt x="147" y="188"/>
                  </a:lnTo>
                  <a:lnTo>
                    <a:pt x="134" y="169"/>
                  </a:lnTo>
                  <a:lnTo>
                    <a:pt x="115" y="157"/>
                  </a:lnTo>
                  <a:lnTo>
                    <a:pt x="121" y="151"/>
                  </a:lnTo>
                  <a:lnTo>
                    <a:pt x="121" y="125"/>
                  </a:lnTo>
                  <a:lnTo>
                    <a:pt x="128" y="94"/>
                  </a:lnTo>
                  <a:lnTo>
                    <a:pt x="115" y="88"/>
                  </a:lnTo>
                  <a:lnTo>
                    <a:pt x="108" y="81"/>
                  </a:lnTo>
                  <a:lnTo>
                    <a:pt x="102" y="75"/>
                  </a:lnTo>
                  <a:lnTo>
                    <a:pt x="89" y="107"/>
                  </a:lnTo>
                  <a:lnTo>
                    <a:pt x="83" y="138"/>
                  </a:lnTo>
                  <a:lnTo>
                    <a:pt x="77" y="144"/>
                  </a:lnTo>
                  <a:lnTo>
                    <a:pt x="70" y="151"/>
                  </a:lnTo>
                  <a:lnTo>
                    <a:pt x="77" y="119"/>
                  </a:lnTo>
                  <a:lnTo>
                    <a:pt x="83" y="88"/>
                  </a:lnTo>
                  <a:lnTo>
                    <a:pt x="64" y="113"/>
                  </a:lnTo>
                  <a:lnTo>
                    <a:pt x="58" y="151"/>
                  </a:lnTo>
                  <a:lnTo>
                    <a:pt x="39" y="163"/>
                  </a:lnTo>
                  <a:lnTo>
                    <a:pt x="13" y="169"/>
                  </a:lnTo>
                  <a:lnTo>
                    <a:pt x="0" y="16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2" name="Freeform 55"/>
            <p:cNvSpPr>
              <a:spLocks/>
            </p:cNvSpPr>
            <p:nvPr/>
          </p:nvSpPr>
          <p:spPr bwMode="auto">
            <a:xfrm>
              <a:off x="3263" y="2903"/>
              <a:ext cx="147" cy="164"/>
            </a:xfrm>
            <a:custGeom>
              <a:avLst/>
              <a:gdLst>
                <a:gd name="T0" fmla="*/ 64 w 147"/>
                <a:gd name="T1" fmla="*/ 113 h 164"/>
                <a:gd name="T2" fmla="*/ 45 w 147"/>
                <a:gd name="T3" fmla="*/ 119 h 164"/>
                <a:gd name="T4" fmla="*/ 38 w 147"/>
                <a:gd name="T5" fmla="*/ 119 h 164"/>
                <a:gd name="T6" fmla="*/ 32 w 147"/>
                <a:gd name="T7" fmla="*/ 88 h 164"/>
                <a:gd name="T8" fmla="*/ 32 w 147"/>
                <a:gd name="T9" fmla="*/ 82 h 164"/>
                <a:gd name="T10" fmla="*/ 38 w 147"/>
                <a:gd name="T11" fmla="*/ 76 h 164"/>
                <a:gd name="T12" fmla="*/ 38 w 147"/>
                <a:gd name="T13" fmla="*/ 50 h 164"/>
                <a:gd name="T14" fmla="*/ 45 w 147"/>
                <a:gd name="T15" fmla="*/ 19 h 164"/>
                <a:gd name="T16" fmla="*/ 32 w 147"/>
                <a:gd name="T17" fmla="*/ 13 h 164"/>
                <a:gd name="T18" fmla="*/ 25 w 147"/>
                <a:gd name="T19" fmla="*/ 6 h 164"/>
                <a:gd name="T20" fmla="*/ 19 w 147"/>
                <a:gd name="T21" fmla="*/ 0 h 164"/>
                <a:gd name="T22" fmla="*/ 6 w 147"/>
                <a:gd name="T23" fmla="*/ 32 h 164"/>
                <a:gd name="T24" fmla="*/ 0 w 147"/>
                <a:gd name="T25" fmla="*/ 63 h 164"/>
                <a:gd name="T26" fmla="*/ 0 w 147"/>
                <a:gd name="T27" fmla="*/ 138 h 164"/>
                <a:gd name="T28" fmla="*/ 6 w 147"/>
                <a:gd name="T29" fmla="*/ 151 h 164"/>
                <a:gd name="T30" fmla="*/ 6 w 147"/>
                <a:gd name="T31" fmla="*/ 163 h 164"/>
                <a:gd name="T32" fmla="*/ 19 w 147"/>
                <a:gd name="T33" fmla="*/ 163 h 164"/>
                <a:gd name="T34" fmla="*/ 51 w 147"/>
                <a:gd name="T35" fmla="*/ 163 h 164"/>
                <a:gd name="T36" fmla="*/ 83 w 147"/>
                <a:gd name="T37" fmla="*/ 157 h 164"/>
                <a:gd name="T38" fmla="*/ 140 w 147"/>
                <a:gd name="T39" fmla="*/ 138 h 164"/>
                <a:gd name="T40" fmla="*/ 140 w 147"/>
                <a:gd name="T41" fmla="*/ 132 h 164"/>
                <a:gd name="T42" fmla="*/ 146 w 147"/>
                <a:gd name="T43" fmla="*/ 113 h 164"/>
                <a:gd name="T44" fmla="*/ 146 w 147"/>
                <a:gd name="T45" fmla="*/ 113 h 164"/>
                <a:gd name="T46" fmla="*/ 64 w 147"/>
                <a:gd name="T47" fmla="*/ 113 h 164"/>
                <a:gd name="T48" fmla="*/ 64 w 147"/>
                <a:gd name="T49" fmla="*/ 113 h 16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47"/>
                <a:gd name="T76" fmla="*/ 0 h 164"/>
                <a:gd name="T77" fmla="*/ 147 w 147"/>
                <a:gd name="T78" fmla="*/ 164 h 16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47" h="164">
                  <a:moveTo>
                    <a:pt x="64" y="113"/>
                  </a:moveTo>
                  <a:lnTo>
                    <a:pt x="45" y="119"/>
                  </a:lnTo>
                  <a:lnTo>
                    <a:pt x="38" y="119"/>
                  </a:lnTo>
                  <a:lnTo>
                    <a:pt x="32" y="88"/>
                  </a:lnTo>
                  <a:lnTo>
                    <a:pt x="32" y="82"/>
                  </a:lnTo>
                  <a:lnTo>
                    <a:pt x="38" y="76"/>
                  </a:lnTo>
                  <a:lnTo>
                    <a:pt x="38" y="50"/>
                  </a:lnTo>
                  <a:lnTo>
                    <a:pt x="45" y="19"/>
                  </a:lnTo>
                  <a:lnTo>
                    <a:pt x="32" y="13"/>
                  </a:lnTo>
                  <a:lnTo>
                    <a:pt x="25" y="6"/>
                  </a:lnTo>
                  <a:lnTo>
                    <a:pt x="19" y="0"/>
                  </a:lnTo>
                  <a:lnTo>
                    <a:pt x="6" y="32"/>
                  </a:lnTo>
                  <a:lnTo>
                    <a:pt x="0" y="63"/>
                  </a:lnTo>
                  <a:lnTo>
                    <a:pt x="0" y="138"/>
                  </a:lnTo>
                  <a:lnTo>
                    <a:pt x="6" y="151"/>
                  </a:lnTo>
                  <a:lnTo>
                    <a:pt x="6" y="163"/>
                  </a:lnTo>
                  <a:lnTo>
                    <a:pt x="19" y="163"/>
                  </a:lnTo>
                  <a:lnTo>
                    <a:pt x="51" y="163"/>
                  </a:lnTo>
                  <a:lnTo>
                    <a:pt x="83" y="157"/>
                  </a:lnTo>
                  <a:lnTo>
                    <a:pt x="140" y="138"/>
                  </a:lnTo>
                  <a:lnTo>
                    <a:pt x="140" y="132"/>
                  </a:lnTo>
                  <a:lnTo>
                    <a:pt x="146" y="113"/>
                  </a:lnTo>
                  <a:lnTo>
                    <a:pt x="64" y="1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3" name="Freeform 56"/>
            <p:cNvSpPr>
              <a:spLocks/>
            </p:cNvSpPr>
            <p:nvPr/>
          </p:nvSpPr>
          <p:spPr bwMode="auto">
            <a:xfrm>
              <a:off x="3403" y="2972"/>
              <a:ext cx="122" cy="77"/>
            </a:xfrm>
            <a:custGeom>
              <a:avLst/>
              <a:gdLst>
                <a:gd name="T0" fmla="*/ 121 w 122"/>
                <a:gd name="T1" fmla="*/ 69 h 77"/>
                <a:gd name="T2" fmla="*/ 83 w 122"/>
                <a:gd name="T3" fmla="*/ 69 h 77"/>
                <a:gd name="T4" fmla="*/ 83 w 122"/>
                <a:gd name="T5" fmla="*/ 69 h 77"/>
                <a:gd name="T6" fmla="*/ 51 w 122"/>
                <a:gd name="T7" fmla="*/ 76 h 77"/>
                <a:gd name="T8" fmla="*/ 25 w 122"/>
                <a:gd name="T9" fmla="*/ 69 h 77"/>
                <a:gd name="T10" fmla="*/ 19 w 122"/>
                <a:gd name="T11" fmla="*/ 69 h 77"/>
                <a:gd name="T12" fmla="*/ 13 w 122"/>
                <a:gd name="T13" fmla="*/ 69 h 77"/>
                <a:gd name="T14" fmla="*/ 0 w 122"/>
                <a:gd name="T15" fmla="*/ 69 h 77"/>
                <a:gd name="T16" fmla="*/ 0 w 122"/>
                <a:gd name="T17" fmla="*/ 63 h 77"/>
                <a:gd name="T18" fmla="*/ 6 w 122"/>
                <a:gd name="T19" fmla="*/ 44 h 77"/>
                <a:gd name="T20" fmla="*/ 6 w 122"/>
                <a:gd name="T21" fmla="*/ 44 h 77"/>
                <a:gd name="T22" fmla="*/ 13 w 122"/>
                <a:gd name="T23" fmla="*/ 44 h 77"/>
                <a:gd name="T24" fmla="*/ 25 w 122"/>
                <a:gd name="T25" fmla="*/ 38 h 77"/>
                <a:gd name="T26" fmla="*/ 38 w 122"/>
                <a:gd name="T27" fmla="*/ 19 h 77"/>
                <a:gd name="T28" fmla="*/ 45 w 122"/>
                <a:gd name="T29" fmla="*/ 0 h 77"/>
                <a:gd name="T30" fmla="*/ 51 w 122"/>
                <a:gd name="T31" fmla="*/ 7 h 77"/>
                <a:gd name="T32" fmla="*/ 51 w 122"/>
                <a:gd name="T33" fmla="*/ 7 h 77"/>
                <a:gd name="T34" fmla="*/ 51 w 122"/>
                <a:gd name="T35" fmla="*/ 19 h 77"/>
                <a:gd name="T36" fmla="*/ 45 w 122"/>
                <a:gd name="T37" fmla="*/ 38 h 77"/>
                <a:gd name="T38" fmla="*/ 70 w 122"/>
                <a:gd name="T39" fmla="*/ 25 h 77"/>
                <a:gd name="T40" fmla="*/ 95 w 122"/>
                <a:gd name="T41" fmla="*/ 19 h 77"/>
                <a:gd name="T42" fmla="*/ 95 w 122"/>
                <a:gd name="T43" fmla="*/ 25 h 77"/>
                <a:gd name="T44" fmla="*/ 95 w 122"/>
                <a:gd name="T45" fmla="*/ 32 h 77"/>
                <a:gd name="T46" fmla="*/ 83 w 122"/>
                <a:gd name="T47" fmla="*/ 32 h 77"/>
                <a:gd name="T48" fmla="*/ 95 w 122"/>
                <a:gd name="T49" fmla="*/ 38 h 77"/>
                <a:gd name="T50" fmla="*/ 102 w 122"/>
                <a:gd name="T51" fmla="*/ 38 h 77"/>
                <a:gd name="T52" fmla="*/ 102 w 122"/>
                <a:gd name="T53" fmla="*/ 44 h 77"/>
                <a:gd name="T54" fmla="*/ 95 w 122"/>
                <a:gd name="T55" fmla="*/ 44 h 77"/>
                <a:gd name="T56" fmla="*/ 89 w 122"/>
                <a:gd name="T57" fmla="*/ 57 h 77"/>
                <a:gd name="T58" fmla="*/ 121 w 122"/>
                <a:gd name="T59" fmla="*/ 63 h 77"/>
                <a:gd name="T60" fmla="*/ 121 w 122"/>
                <a:gd name="T61" fmla="*/ 69 h 77"/>
                <a:gd name="T62" fmla="*/ 121 w 122"/>
                <a:gd name="T63" fmla="*/ 69 h 77"/>
                <a:gd name="T64" fmla="*/ 121 w 122"/>
                <a:gd name="T65" fmla="*/ 69 h 77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22"/>
                <a:gd name="T100" fmla="*/ 0 h 77"/>
                <a:gd name="T101" fmla="*/ 122 w 122"/>
                <a:gd name="T102" fmla="*/ 77 h 77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22" h="77">
                  <a:moveTo>
                    <a:pt x="121" y="69"/>
                  </a:moveTo>
                  <a:lnTo>
                    <a:pt x="83" y="69"/>
                  </a:lnTo>
                  <a:lnTo>
                    <a:pt x="51" y="76"/>
                  </a:lnTo>
                  <a:lnTo>
                    <a:pt x="25" y="69"/>
                  </a:lnTo>
                  <a:lnTo>
                    <a:pt x="19" y="69"/>
                  </a:lnTo>
                  <a:lnTo>
                    <a:pt x="13" y="69"/>
                  </a:lnTo>
                  <a:lnTo>
                    <a:pt x="0" y="69"/>
                  </a:lnTo>
                  <a:lnTo>
                    <a:pt x="0" y="63"/>
                  </a:lnTo>
                  <a:lnTo>
                    <a:pt x="6" y="44"/>
                  </a:lnTo>
                  <a:lnTo>
                    <a:pt x="13" y="44"/>
                  </a:lnTo>
                  <a:lnTo>
                    <a:pt x="25" y="38"/>
                  </a:lnTo>
                  <a:lnTo>
                    <a:pt x="38" y="19"/>
                  </a:lnTo>
                  <a:lnTo>
                    <a:pt x="45" y="0"/>
                  </a:lnTo>
                  <a:lnTo>
                    <a:pt x="51" y="7"/>
                  </a:lnTo>
                  <a:lnTo>
                    <a:pt x="51" y="19"/>
                  </a:lnTo>
                  <a:lnTo>
                    <a:pt x="45" y="38"/>
                  </a:lnTo>
                  <a:lnTo>
                    <a:pt x="70" y="25"/>
                  </a:lnTo>
                  <a:lnTo>
                    <a:pt x="95" y="19"/>
                  </a:lnTo>
                  <a:lnTo>
                    <a:pt x="95" y="25"/>
                  </a:lnTo>
                  <a:lnTo>
                    <a:pt x="95" y="32"/>
                  </a:lnTo>
                  <a:lnTo>
                    <a:pt x="83" y="32"/>
                  </a:lnTo>
                  <a:lnTo>
                    <a:pt x="95" y="38"/>
                  </a:lnTo>
                  <a:lnTo>
                    <a:pt x="102" y="38"/>
                  </a:lnTo>
                  <a:lnTo>
                    <a:pt x="102" y="44"/>
                  </a:lnTo>
                  <a:lnTo>
                    <a:pt x="95" y="44"/>
                  </a:lnTo>
                  <a:lnTo>
                    <a:pt x="89" y="57"/>
                  </a:lnTo>
                  <a:lnTo>
                    <a:pt x="121" y="63"/>
                  </a:lnTo>
                  <a:lnTo>
                    <a:pt x="121" y="6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4" name="Freeform 57"/>
            <p:cNvSpPr>
              <a:spLocks/>
            </p:cNvSpPr>
            <p:nvPr/>
          </p:nvSpPr>
          <p:spPr bwMode="auto">
            <a:xfrm>
              <a:off x="3454" y="2979"/>
              <a:ext cx="58" cy="19"/>
            </a:xfrm>
            <a:custGeom>
              <a:avLst/>
              <a:gdLst>
                <a:gd name="T0" fmla="*/ 13 w 58"/>
                <a:gd name="T1" fmla="*/ 18 h 19"/>
                <a:gd name="T2" fmla="*/ 44 w 58"/>
                <a:gd name="T3" fmla="*/ 12 h 19"/>
                <a:gd name="T4" fmla="*/ 57 w 58"/>
                <a:gd name="T5" fmla="*/ 6 h 19"/>
                <a:gd name="T6" fmla="*/ 57 w 58"/>
                <a:gd name="T7" fmla="*/ 0 h 19"/>
                <a:gd name="T8" fmla="*/ 0 w 58"/>
                <a:gd name="T9" fmla="*/ 0 h 19"/>
                <a:gd name="T10" fmla="*/ 0 w 58"/>
                <a:gd name="T11" fmla="*/ 12 h 19"/>
                <a:gd name="T12" fmla="*/ 13 w 58"/>
                <a:gd name="T13" fmla="*/ 18 h 19"/>
                <a:gd name="T14" fmla="*/ 13 w 58"/>
                <a:gd name="T15" fmla="*/ 18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"/>
                <a:gd name="T25" fmla="*/ 0 h 19"/>
                <a:gd name="T26" fmla="*/ 58 w 58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" h="19">
                  <a:moveTo>
                    <a:pt x="13" y="18"/>
                  </a:moveTo>
                  <a:lnTo>
                    <a:pt x="44" y="12"/>
                  </a:lnTo>
                  <a:lnTo>
                    <a:pt x="57" y="6"/>
                  </a:lnTo>
                  <a:lnTo>
                    <a:pt x="57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13" y="18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5" name="Freeform 58"/>
            <p:cNvSpPr>
              <a:spLocks/>
            </p:cNvSpPr>
            <p:nvPr/>
          </p:nvSpPr>
          <p:spPr bwMode="auto">
            <a:xfrm>
              <a:off x="3486" y="3004"/>
              <a:ext cx="13" cy="7"/>
            </a:xfrm>
            <a:custGeom>
              <a:avLst/>
              <a:gdLst>
                <a:gd name="T0" fmla="*/ 0 w 13"/>
                <a:gd name="T1" fmla="*/ 0 h 7"/>
                <a:gd name="T2" fmla="*/ 12 w 13"/>
                <a:gd name="T3" fmla="*/ 0 h 7"/>
                <a:gd name="T4" fmla="*/ 12 w 13"/>
                <a:gd name="T5" fmla="*/ 6 h 7"/>
                <a:gd name="T6" fmla="*/ 0 w 13"/>
                <a:gd name="T7" fmla="*/ 0 h 7"/>
                <a:gd name="T8" fmla="*/ 0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7"/>
                <a:gd name="T17" fmla="*/ 13 w 13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7">
                  <a:moveTo>
                    <a:pt x="0" y="0"/>
                  </a:moveTo>
                  <a:lnTo>
                    <a:pt x="12" y="0"/>
                  </a:lnTo>
                  <a:lnTo>
                    <a:pt x="12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6" name="Freeform 59"/>
            <p:cNvSpPr>
              <a:spLocks/>
            </p:cNvSpPr>
            <p:nvPr/>
          </p:nvSpPr>
          <p:spPr bwMode="auto">
            <a:xfrm>
              <a:off x="3467" y="3041"/>
              <a:ext cx="39" cy="33"/>
            </a:xfrm>
            <a:custGeom>
              <a:avLst/>
              <a:gdLst>
                <a:gd name="T0" fmla="*/ 19 w 39"/>
                <a:gd name="T1" fmla="*/ 19 h 33"/>
                <a:gd name="T2" fmla="*/ 0 w 39"/>
                <a:gd name="T3" fmla="*/ 32 h 33"/>
                <a:gd name="T4" fmla="*/ 38 w 39"/>
                <a:gd name="T5" fmla="*/ 32 h 33"/>
                <a:gd name="T6" fmla="*/ 19 w 39"/>
                <a:gd name="T7" fmla="*/ 19 h 33"/>
                <a:gd name="T8" fmla="*/ 19 w 39"/>
                <a:gd name="T9" fmla="*/ 0 h 33"/>
                <a:gd name="T10" fmla="*/ 19 w 39"/>
                <a:gd name="T11" fmla="*/ 0 h 33"/>
                <a:gd name="T12" fmla="*/ 19 w 39"/>
                <a:gd name="T13" fmla="*/ 19 h 33"/>
                <a:gd name="T14" fmla="*/ 19 w 39"/>
                <a:gd name="T15" fmla="*/ 19 h 3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9"/>
                <a:gd name="T25" fmla="*/ 0 h 33"/>
                <a:gd name="T26" fmla="*/ 39 w 39"/>
                <a:gd name="T27" fmla="*/ 33 h 3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9" h="33">
                  <a:moveTo>
                    <a:pt x="19" y="19"/>
                  </a:moveTo>
                  <a:lnTo>
                    <a:pt x="0" y="32"/>
                  </a:lnTo>
                  <a:lnTo>
                    <a:pt x="38" y="32"/>
                  </a:lnTo>
                  <a:lnTo>
                    <a:pt x="19" y="19"/>
                  </a:lnTo>
                  <a:lnTo>
                    <a:pt x="19" y="0"/>
                  </a:lnTo>
                  <a:lnTo>
                    <a:pt x="19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7" name="Freeform 60"/>
            <p:cNvSpPr>
              <a:spLocks/>
            </p:cNvSpPr>
            <p:nvPr/>
          </p:nvSpPr>
          <p:spPr bwMode="auto">
            <a:xfrm>
              <a:off x="3199" y="2664"/>
              <a:ext cx="160" cy="177"/>
            </a:xfrm>
            <a:custGeom>
              <a:avLst/>
              <a:gdLst>
                <a:gd name="T0" fmla="*/ 134 w 160"/>
                <a:gd name="T1" fmla="*/ 145 h 177"/>
                <a:gd name="T2" fmla="*/ 153 w 160"/>
                <a:gd name="T3" fmla="*/ 139 h 177"/>
                <a:gd name="T4" fmla="*/ 153 w 160"/>
                <a:gd name="T5" fmla="*/ 120 h 177"/>
                <a:gd name="T6" fmla="*/ 140 w 160"/>
                <a:gd name="T7" fmla="*/ 101 h 177"/>
                <a:gd name="T8" fmla="*/ 147 w 160"/>
                <a:gd name="T9" fmla="*/ 95 h 177"/>
                <a:gd name="T10" fmla="*/ 147 w 160"/>
                <a:gd name="T11" fmla="*/ 76 h 177"/>
                <a:gd name="T12" fmla="*/ 153 w 160"/>
                <a:gd name="T13" fmla="*/ 70 h 177"/>
                <a:gd name="T14" fmla="*/ 140 w 160"/>
                <a:gd name="T15" fmla="*/ 63 h 177"/>
                <a:gd name="T16" fmla="*/ 128 w 160"/>
                <a:gd name="T17" fmla="*/ 51 h 177"/>
                <a:gd name="T18" fmla="*/ 109 w 160"/>
                <a:gd name="T19" fmla="*/ 38 h 177"/>
                <a:gd name="T20" fmla="*/ 115 w 160"/>
                <a:gd name="T21" fmla="*/ 13 h 177"/>
                <a:gd name="T22" fmla="*/ 96 w 160"/>
                <a:gd name="T23" fmla="*/ 0 h 177"/>
                <a:gd name="T24" fmla="*/ 96 w 160"/>
                <a:gd name="T25" fmla="*/ 0 h 177"/>
                <a:gd name="T26" fmla="*/ 96 w 160"/>
                <a:gd name="T27" fmla="*/ 13 h 177"/>
                <a:gd name="T28" fmla="*/ 70 w 160"/>
                <a:gd name="T29" fmla="*/ 7 h 177"/>
                <a:gd name="T30" fmla="*/ 58 w 160"/>
                <a:gd name="T31" fmla="*/ 19 h 177"/>
                <a:gd name="T32" fmla="*/ 26 w 160"/>
                <a:gd name="T33" fmla="*/ 38 h 177"/>
                <a:gd name="T34" fmla="*/ 20 w 160"/>
                <a:gd name="T35" fmla="*/ 51 h 177"/>
                <a:gd name="T36" fmla="*/ 20 w 160"/>
                <a:gd name="T37" fmla="*/ 70 h 177"/>
                <a:gd name="T38" fmla="*/ 20 w 160"/>
                <a:gd name="T39" fmla="*/ 76 h 177"/>
                <a:gd name="T40" fmla="*/ 20 w 160"/>
                <a:gd name="T41" fmla="*/ 82 h 177"/>
                <a:gd name="T42" fmla="*/ 20 w 160"/>
                <a:gd name="T43" fmla="*/ 101 h 177"/>
                <a:gd name="T44" fmla="*/ 20 w 160"/>
                <a:gd name="T45" fmla="*/ 101 h 177"/>
                <a:gd name="T46" fmla="*/ 26 w 160"/>
                <a:gd name="T47" fmla="*/ 113 h 177"/>
                <a:gd name="T48" fmla="*/ 26 w 160"/>
                <a:gd name="T49" fmla="*/ 139 h 177"/>
                <a:gd name="T50" fmla="*/ 0 w 160"/>
                <a:gd name="T51" fmla="*/ 151 h 177"/>
                <a:gd name="T52" fmla="*/ 20 w 160"/>
                <a:gd name="T53" fmla="*/ 157 h 177"/>
                <a:gd name="T54" fmla="*/ 39 w 160"/>
                <a:gd name="T55" fmla="*/ 170 h 177"/>
                <a:gd name="T56" fmla="*/ 58 w 160"/>
                <a:gd name="T57" fmla="*/ 176 h 177"/>
                <a:gd name="T58" fmla="*/ 70 w 160"/>
                <a:gd name="T59" fmla="*/ 176 h 177"/>
                <a:gd name="T60" fmla="*/ 89 w 160"/>
                <a:gd name="T61" fmla="*/ 157 h 177"/>
                <a:gd name="T62" fmla="*/ 83 w 160"/>
                <a:gd name="T63" fmla="*/ 145 h 177"/>
                <a:gd name="T64" fmla="*/ 89 w 160"/>
                <a:gd name="T65" fmla="*/ 132 h 177"/>
                <a:gd name="T66" fmla="*/ 102 w 160"/>
                <a:gd name="T67" fmla="*/ 132 h 177"/>
                <a:gd name="T68" fmla="*/ 96 w 160"/>
                <a:gd name="T69" fmla="*/ 151 h 177"/>
                <a:gd name="T70" fmla="*/ 89 w 160"/>
                <a:gd name="T71" fmla="*/ 157 h 177"/>
                <a:gd name="T72" fmla="*/ 83 w 160"/>
                <a:gd name="T73" fmla="*/ 176 h 177"/>
                <a:gd name="T74" fmla="*/ 134 w 160"/>
                <a:gd name="T75" fmla="*/ 164 h 177"/>
                <a:gd name="T76" fmla="*/ 134 w 160"/>
                <a:gd name="T77" fmla="*/ 157 h 17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60"/>
                <a:gd name="T118" fmla="*/ 0 h 177"/>
                <a:gd name="T119" fmla="*/ 160 w 160"/>
                <a:gd name="T120" fmla="*/ 177 h 17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60" h="177">
                  <a:moveTo>
                    <a:pt x="134" y="157"/>
                  </a:moveTo>
                  <a:lnTo>
                    <a:pt x="134" y="145"/>
                  </a:lnTo>
                  <a:lnTo>
                    <a:pt x="147" y="139"/>
                  </a:lnTo>
                  <a:lnTo>
                    <a:pt x="153" y="139"/>
                  </a:lnTo>
                  <a:lnTo>
                    <a:pt x="159" y="120"/>
                  </a:lnTo>
                  <a:lnTo>
                    <a:pt x="153" y="120"/>
                  </a:lnTo>
                  <a:lnTo>
                    <a:pt x="153" y="107"/>
                  </a:lnTo>
                  <a:lnTo>
                    <a:pt x="140" y="101"/>
                  </a:lnTo>
                  <a:lnTo>
                    <a:pt x="147" y="95"/>
                  </a:lnTo>
                  <a:lnTo>
                    <a:pt x="153" y="88"/>
                  </a:lnTo>
                  <a:lnTo>
                    <a:pt x="147" y="76"/>
                  </a:lnTo>
                  <a:lnTo>
                    <a:pt x="153" y="76"/>
                  </a:lnTo>
                  <a:lnTo>
                    <a:pt x="153" y="70"/>
                  </a:lnTo>
                  <a:lnTo>
                    <a:pt x="147" y="70"/>
                  </a:lnTo>
                  <a:lnTo>
                    <a:pt x="140" y="63"/>
                  </a:lnTo>
                  <a:lnTo>
                    <a:pt x="128" y="57"/>
                  </a:lnTo>
                  <a:lnTo>
                    <a:pt x="128" y="51"/>
                  </a:lnTo>
                  <a:lnTo>
                    <a:pt x="121" y="44"/>
                  </a:lnTo>
                  <a:lnTo>
                    <a:pt x="109" y="38"/>
                  </a:lnTo>
                  <a:lnTo>
                    <a:pt x="115" y="26"/>
                  </a:lnTo>
                  <a:lnTo>
                    <a:pt x="115" y="13"/>
                  </a:lnTo>
                  <a:lnTo>
                    <a:pt x="102" y="0"/>
                  </a:lnTo>
                  <a:lnTo>
                    <a:pt x="96" y="0"/>
                  </a:lnTo>
                  <a:lnTo>
                    <a:pt x="89" y="0"/>
                  </a:lnTo>
                  <a:lnTo>
                    <a:pt x="96" y="0"/>
                  </a:lnTo>
                  <a:lnTo>
                    <a:pt x="96" y="13"/>
                  </a:lnTo>
                  <a:lnTo>
                    <a:pt x="83" y="7"/>
                  </a:lnTo>
                  <a:lnTo>
                    <a:pt x="70" y="7"/>
                  </a:lnTo>
                  <a:lnTo>
                    <a:pt x="64" y="7"/>
                  </a:lnTo>
                  <a:lnTo>
                    <a:pt x="58" y="19"/>
                  </a:lnTo>
                  <a:lnTo>
                    <a:pt x="45" y="26"/>
                  </a:lnTo>
                  <a:lnTo>
                    <a:pt x="26" y="38"/>
                  </a:lnTo>
                  <a:lnTo>
                    <a:pt x="20" y="44"/>
                  </a:lnTo>
                  <a:lnTo>
                    <a:pt x="20" y="51"/>
                  </a:lnTo>
                  <a:lnTo>
                    <a:pt x="26" y="57"/>
                  </a:lnTo>
                  <a:lnTo>
                    <a:pt x="20" y="70"/>
                  </a:lnTo>
                  <a:lnTo>
                    <a:pt x="7" y="82"/>
                  </a:lnTo>
                  <a:lnTo>
                    <a:pt x="20" y="76"/>
                  </a:lnTo>
                  <a:lnTo>
                    <a:pt x="20" y="82"/>
                  </a:lnTo>
                  <a:lnTo>
                    <a:pt x="20" y="95"/>
                  </a:lnTo>
                  <a:lnTo>
                    <a:pt x="20" y="101"/>
                  </a:lnTo>
                  <a:lnTo>
                    <a:pt x="20" y="107"/>
                  </a:lnTo>
                  <a:lnTo>
                    <a:pt x="20" y="101"/>
                  </a:lnTo>
                  <a:lnTo>
                    <a:pt x="26" y="101"/>
                  </a:lnTo>
                  <a:lnTo>
                    <a:pt x="26" y="113"/>
                  </a:lnTo>
                  <a:lnTo>
                    <a:pt x="26" y="126"/>
                  </a:lnTo>
                  <a:lnTo>
                    <a:pt x="26" y="139"/>
                  </a:lnTo>
                  <a:lnTo>
                    <a:pt x="20" y="151"/>
                  </a:lnTo>
                  <a:lnTo>
                    <a:pt x="0" y="151"/>
                  </a:lnTo>
                  <a:lnTo>
                    <a:pt x="7" y="151"/>
                  </a:lnTo>
                  <a:lnTo>
                    <a:pt x="20" y="157"/>
                  </a:lnTo>
                  <a:lnTo>
                    <a:pt x="32" y="164"/>
                  </a:lnTo>
                  <a:lnTo>
                    <a:pt x="39" y="170"/>
                  </a:lnTo>
                  <a:lnTo>
                    <a:pt x="45" y="176"/>
                  </a:lnTo>
                  <a:lnTo>
                    <a:pt x="58" y="176"/>
                  </a:lnTo>
                  <a:lnTo>
                    <a:pt x="64" y="176"/>
                  </a:lnTo>
                  <a:lnTo>
                    <a:pt x="70" y="176"/>
                  </a:lnTo>
                  <a:lnTo>
                    <a:pt x="77" y="164"/>
                  </a:lnTo>
                  <a:lnTo>
                    <a:pt x="89" y="157"/>
                  </a:lnTo>
                  <a:lnTo>
                    <a:pt x="89" y="151"/>
                  </a:lnTo>
                  <a:lnTo>
                    <a:pt x="83" y="145"/>
                  </a:lnTo>
                  <a:lnTo>
                    <a:pt x="83" y="139"/>
                  </a:lnTo>
                  <a:lnTo>
                    <a:pt x="89" y="132"/>
                  </a:lnTo>
                  <a:lnTo>
                    <a:pt x="96" y="132"/>
                  </a:lnTo>
                  <a:lnTo>
                    <a:pt x="102" y="132"/>
                  </a:lnTo>
                  <a:lnTo>
                    <a:pt x="102" y="145"/>
                  </a:lnTo>
                  <a:lnTo>
                    <a:pt x="96" y="151"/>
                  </a:lnTo>
                  <a:lnTo>
                    <a:pt x="89" y="151"/>
                  </a:lnTo>
                  <a:lnTo>
                    <a:pt x="89" y="157"/>
                  </a:lnTo>
                  <a:lnTo>
                    <a:pt x="89" y="164"/>
                  </a:lnTo>
                  <a:lnTo>
                    <a:pt x="83" y="176"/>
                  </a:lnTo>
                  <a:lnTo>
                    <a:pt x="109" y="176"/>
                  </a:lnTo>
                  <a:lnTo>
                    <a:pt x="134" y="164"/>
                  </a:lnTo>
                  <a:lnTo>
                    <a:pt x="134" y="1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8" name="Freeform 61"/>
            <p:cNvSpPr>
              <a:spLocks/>
            </p:cNvSpPr>
            <p:nvPr/>
          </p:nvSpPr>
          <p:spPr bwMode="auto">
            <a:xfrm>
              <a:off x="3333" y="2589"/>
              <a:ext cx="90" cy="252"/>
            </a:xfrm>
            <a:custGeom>
              <a:avLst/>
              <a:gdLst>
                <a:gd name="T0" fmla="*/ 89 w 90"/>
                <a:gd name="T1" fmla="*/ 6 h 252"/>
                <a:gd name="T2" fmla="*/ 64 w 90"/>
                <a:gd name="T3" fmla="*/ 0 h 252"/>
                <a:gd name="T4" fmla="*/ 64 w 90"/>
                <a:gd name="T5" fmla="*/ 38 h 252"/>
                <a:gd name="T6" fmla="*/ 57 w 90"/>
                <a:gd name="T7" fmla="*/ 57 h 252"/>
                <a:gd name="T8" fmla="*/ 57 w 90"/>
                <a:gd name="T9" fmla="*/ 69 h 252"/>
                <a:gd name="T10" fmla="*/ 51 w 90"/>
                <a:gd name="T11" fmla="*/ 75 h 252"/>
                <a:gd name="T12" fmla="*/ 45 w 90"/>
                <a:gd name="T13" fmla="*/ 101 h 252"/>
                <a:gd name="T14" fmla="*/ 38 w 90"/>
                <a:gd name="T15" fmla="*/ 138 h 252"/>
                <a:gd name="T16" fmla="*/ 25 w 90"/>
                <a:gd name="T17" fmla="*/ 188 h 252"/>
                <a:gd name="T18" fmla="*/ 19 w 90"/>
                <a:gd name="T19" fmla="*/ 207 h 252"/>
                <a:gd name="T20" fmla="*/ 13 w 90"/>
                <a:gd name="T21" fmla="*/ 226 h 252"/>
                <a:gd name="T22" fmla="*/ 0 w 90"/>
                <a:gd name="T23" fmla="*/ 232 h 252"/>
                <a:gd name="T24" fmla="*/ 0 w 90"/>
                <a:gd name="T25" fmla="*/ 239 h 252"/>
                <a:gd name="T26" fmla="*/ 6 w 90"/>
                <a:gd name="T27" fmla="*/ 245 h 252"/>
                <a:gd name="T28" fmla="*/ 19 w 90"/>
                <a:gd name="T29" fmla="*/ 251 h 252"/>
                <a:gd name="T30" fmla="*/ 38 w 90"/>
                <a:gd name="T31" fmla="*/ 251 h 252"/>
                <a:gd name="T32" fmla="*/ 45 w 90"/>
                <a:gd name="T33" fmla="*/ 239 h 252"/>
                <a:gd name="T34" fmla="*/ 64 w 90"/>
                <a:gd name="T35" fmla="*/ 188 h 252"/>
                <a:gd name="T36" fmla="*/ 83 w 90"/>
                <a:gd name="T37" fmla="*/ 126 h 252"/>
                <a:gd name="T38" fmla="*/ 89 w 90"/>
                <a:gd name="T39" fmla="*/ 113 h 252"/>
                <a:gd name="T40" fmla="*/ 89 w 90"/>
                <a:gd name="T41" fmla="*/ 69 h 252"/>
                <a:gd name="T42" fmla="*/ 89 w 90"/>
                <a:gd name="T43" fmla="*/ 19 h 252"/>
                <a:gd name="T44" fmla="*/ 89 w 90"/>
                <a:gd name="T45" fmla="*/ 6 h 252"/>
                <a:gd name="T46" fmla="*/ 89 w 90"/>
                <a:gd name="T47" fmla="*/ 6 h 252"/>
                <a:gd name="T48" fmla="*/ 89 w 90"/>
                <a:gd name="T49" fmla="*/ 6 h 25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90"/>
                <a:gd name="T76" fmla="*/ 0 h 252"/>
                <a:gd name="T77" fmla="*/ 90 w 90"/>
                <a:gd name="T78" fmla="*/ 252 h 25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90" h="252">
                  <a:moveTo>
                    <a:pt x="89" y="6"/>
                  </a:moveTo>
                  <a:lnTo>
                    <a:pt x="64" y="0"/>
                  </a:lnTo>
                  <a:lnTo>
                    <a:pt x="64" y="38"/>
                  </a:lnTo>
                  <a:lnTo>
                    <a:pt x="57" y="57"/>
                  </a:lnTo>
                  <a:lnTo>
                    <a:pt x="57" y="69"/>
                  </a:lnTo>
                  <a:lnTo>
                    <a:pt x="51" y="75"/>
                  </a:lnTo>
                  <a:lnTo>
                    <a:pt x="45" y="101"/>
                  </a:lnTo>
                  <a:lnTo>
                    <a:pt x="38" y="138"/>
                  </a:lnTo>
                  <a:lnTo>
                    <a:pt x="25" y="188"/>
                  </a:lnTo>
                  <a:lnTo>
                    <a:pt x="19" y="207"/>
                  </a:lnTo>
                  <a:lnTo>
                    <a:pt x="13" y="226"/>
                  </a:lnTo>
                  <a:lnTo>
                    <a:pt x="0" y="232"/>
                  </a:lnTo>
                  <a:lnTo>
                    <a:pt x="0" y="239"/>
                  </a:lnTo>
                  <a:lnTo>
                    <a:pt x="6" y="245"/>
                  </a:lnTo>
                  <a:lnTo>
                    <a:pt x="19" y="251"/>
                  </a:lnTo>
                  <a:lnTo>
                    <a:pt x="38" y="251"/>
                  </a:lnTo>
                  <a:lnTo>
                    <a:pt x="45" y="239"/>
                  </a:lnTo>
                  <a:lnTo>
                    <a:pt x="64" y="188"/>
                  </a:lnTo>
                  <a:lnTo>
                    <a:pt x="83" y="126"/>
                  </a:lnTo>
                  <a:lnTo>
                    <a:pt x="89" y="113"/>
                  </a:lnTo>
                  <a:lnTo>
                    <a:pt x="89" y="69"/>
                  </a:lnTo>
                  <a:lnTo>
                    <a:pt x="89" y="19"/>
                  </a:lnTo>
                  <a:lnTo>
                    <a:pt x="89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69" name="Freeform 62"/>
            <p:cNvSpPr>
              <a:spLocks/>
            </p:cNvSpPr>
            <p:nvPr/>
          </p:nvSpPr>
          <p:spPr bwMode="auto">
            <a:xfrm>
              <a:off x="3397" y="2476"/>
              <a:ext cx="58" cy="120"/>
            </a:xfrm>
            <a:custGeom>
              <a:avLst/>
              <a:gdLst>
                <a:gd name="T0" fmla="*/ 44 w 58"/>
                <a:gd name="T1" fmla="*/ 44 h 120"/>
                <a:gd name="T2" fmla="*/ 38 w 58"/>
                <a:gd name="T3" fmla="*/ 38 h 120"/>
                <a:gd name="T4" fmla="*/ 31 w 58"/>
                <a:gd name="T5" fmla="*/ 38 h 120"/>
                <a:gd name="T6" fmla="*/ 25 w 58"/>
                <a:gd name="T7" fmla="*/ 50 h 120"/>
                <a:gd name="T8" fmla="*/ 19 w 58"/>
                <a:gd name="T9" fmla="*/ 63 h 120"/>
                <a:gd name="T10" fmla="*/ 25 w 58"/>
                <a:gd name="T11" fmla="*/ 63 h 120"/>
                <a:gd name="T12" fmla="*/ 38 w 58"/>
                <a:gd name="T13" fmla="*/ 57 h 120"/>
                <a:gd name="T14" fmla="*/ 44 w 58"/>
                <a:gd name="T15" fmla="*/ 44 h 120"/>
                <a:gd name="T16" fmla="*/ 57 w 58"/>
                <a:gd name="T17" fmla="*/ 44 h 120"/>
                <a:gd name="T18" fmla="*/ 38 w 58"/>
                <a:gd name="T19" fmla="*/ 75 h 120"/>
                <a:gd name="T20" fmla="*/ 31 w 58"/>
                <a:gd name="T21" fmla="*/ 88 h 120"/>
                <a:gd name="T22" fmla="*/ 25 w 58"/>
                <a:gd name="T23" fmla="*/ 107 h 120"/>
                <a:gd name="T24" fmla="*/ 25 w 58"/>
                <a:gd name="T25" fmla="*/ 119 h 120"/>
                <a:gd name="T26" fmla="*/ 25 w 58"/>
                <a:gd name="T27" fmla="*/ 119 h 120"/>
                <a:gd name="T28" fmla="*/ 0 w 58"/>
                <a:gd name="T29" fmla="*/ 113 h 120"/>
                <a:gd name="T30" fmla="*/ 0 w 58"/>
                <a:gd name="T31" fmla="*/ 94 h 120"/>
                <a:gd name="T32" fmla="*/ 0 w 58"/>
                <a:gd name="T33" fmla="*/ 88 h 120"/>
                <a:gd name="T34" fmla="*/ 0 w 58"/>
                <a:gd name="T35" fmla="*/ 69 h 120"/>
                <a:gd name="T36" fmla="*/ 0 w 58"/>
                <a:gd name="T37" fmla="*/ 50 h 120"/>
                <a:gd name="T38" fmla="*/ 12 w 58"/>
                <a:gd name="T39" fmla="*/ 25 h 120"/>
                <a:gd name="T40" fmla="*/ 25 w 58"/>
                <a:gd name="T41" fmla="*/ 0 h 120"/>
                <a:gd name="T42" fmla="*/ 25 w 58"/>
                <a:gd name="T43" fmla="*/ 0 h 120"/>
                <a:gd name="T44" fmla="*/ 25 w 58"/>
                <a:gd name="T45" fmla="*/ 19 h 120"/>
                <a:gd name="T46" fmla="*/ 19 w 58"/>
                <a:gd name="T47" fmla="*/ 38 h 120"/>
                <a:gd name="T48" fmla="*/ 31 w 58"/>
                <a:gd name="T49" fmla="*/ 31 h 120"/>
                <a:gd name="T50" fmla="*/ 57 w 58"/>
                <a:gd name="T51" fmla="*/ 44 h 120"/>
                <a:gd name="T52" fmla="*/ 44 w 58"/>
                <a:gd name="T53" fmla="*/ 44 h 120"/>
                <a:gd name="T54" fmla="*/ 44 w 58"/>
                <a:gd name="T55" fmla="*/ 44 h 120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8"/>
                <a:gd name="T85" fmla="*/ 0 h 120"/>
                <a:gd name="T86" fmla="*/ 58 w 58"/>
                <a:gd name="T87" fmla="*/ 120 h 120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8" h="120">
                  <a:moveTo>
                    <a:pt x="44" y="44"/>
                  </a:moveTo>
                  <a:lnTo>
                    <a:pt x="38" y="38"/>
                  </a:lnTo>
                  <a:lnTo>
                    <a:pt x="31" y="38"/>
                  </a:lnTo>
                  <a:lnTo>
                    <a:pt x="25" y="50"/>
                  </a:lnTo>
                  <a:lnTo>
                    <a:pt x="19" y="63"/>
                  </a:lnTo>
                  <a:lnTo>
                    <a:pt x="25" y="63"/>
                  </a:lnTo>
                  <a:lnTo>
                    <a:pt x="38" y="57"/>
                  </a:lnTo>
                  <a:lnTo>
                    <a:pt x="44" y="44"/>
                  </a:lnTo>
                  <a:lnTo>
                    <a:pt x="57" y="44"/>
                  </a:lnTo>
                  <a:lnTo>
                    <a:pt x="38" y="75"/>
                  </a:lnTo>
                  <a:lnTo>
                    <a:pt x="31" y="88"/>
                  </a:lnTo>
                  <a:lnTo>
                    <a:pt x="25" y="107"/>
                  </a:lnTo>
                  <a:lnTo>
                    <a:pt x="25" y="119"/>
                  </a:lnTo>
                  <a:lnTo>
                    <a:pt x="0" y="113"/>
                  </a:lnTo>
                  <a:lnTo>
                    <a:pt x="0" y="94"/>
                  </a:lnTo>
                  <a:lnTo>
                    <a:pt x="0" y="88"/>
                  </a:lnTo>
                  <a:lnTo>
                    <a:pt x="0" y="69"/>
                  </a:lnTo>
                  <a:lnTo>
                    <a:pt x="0" y="50"/>
                  </a:lnTo>
                  <a:lnTo>
                    <a:pt x="12" y="25"/>
                  </a:lnTo>
                  <a:lnTo>
                    <a:pt x="25" y="0"/>
                  </a:lnTo>
                  <a:lnTo>
                    <a:pt x="25" y="19"/>
                  </a:lnTo>
                  <a:lnTo>
                    <a:pt x="19" y="38"/>
                  </a:lnTo>
                  <a:lnTo>
                    <a:pt x="31" y="31"/>
                  </a:lnTo>
                  <a:lnTo>
                    <a:pt x="57" y="44"/>
                  </a:lnTo>
                  <a:lnTo>
                    <a:pt x="44" y="44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0" name="Freeform 63"/>
            <p:cNvSpPr>
              <a:spLocks/>
            </p:cNvSpPr>
            <p:nvPr/>
          </p:nvSpPr>
          <p:spPr bwMode="auto">
            <a:xfrm>
              <a:off x="3333" y="2539"/>
              <a:ext cx="65" cy="108"/>
            </a:xfrm>
            <a:custGeom>
              <a:avLst/>
              <a:gdLst>
                <a:gd name="T0" fmla="*/ 45 w 65"/>
                <a:gd name="T1" fmla="*/ 100 h 108"/>
                <a:gd name="T2" fmla="*/ 57 w 65"/>
                <a:gd name="T3" fmla="*/ 107 h 108"/>
                <a:gd name="T4" fmla="*/ 64 w 65"/>
                <a:gd name="T5" fmla="*/ 88 h 108"/>
                <a:gd name="T6" fmla="*/ 64 w 65"/>
                <a:gd name="T7" fmla="*/ 63 h 108"/>
                <a:gd name="T8" fmla="*/ 64 w 65"/>
                <a:gd name="T9" fmla="*/ 31 h 108"/>
                <a:gd name="T10" fmla="*/ 64 w 65"/>
                <a:gd name="T11" fmla="*/ 19 h 108"/>
                <a:gd name="T12" fmla="*/ 45 w 65"/>
                <a:gd name="T13" fmla="*/ 0 h 108"/>
                <a:gd name="T14" fmla="*/ 57 w 65"/>
                <a:gd name="T15" fmla="*/ 25 h 108"/>
                <a:gd name="T16" fmla="*/ 64 w 65"/>
                <a:gd name="T17" fmla="*/ 50 h 108"/>
                <a:gd name="T18" fmla="*/ 57 w 65"/>
                <a:gd name="T19" fmla="*/ 50 h 108"/>
                <a:gd name="T20" fmla="*/ 45 w 65"/>
                <a:gd name="T21" fmla="*/ 37 h 108"/>
                <a:gd name="T22" fmla="*/ 38 w 65"/>
                <a:gd name="T23" fmla="*/ 25 h 108"/>
                <a:gd name="T24" fmla="*/ 32 w 65"/>
                <a:gd name="T25" fmla="*/ 6 h 108"/>
                <a:gd name="T26" fmla="*/ 25 w 65"/>
                <a:gd name="T27" fmla="*/ 12 h 108"/>
                <a:gd name="T28" fmla="*/ 45 w 65"/>
                <a:gd name="T29" fmla="*/ 56 h 108"/>
                <a:gd name="T30" fmla="*/ 38 w 65"/>
                <a:gd name="T31" fmla="*/ 63 h 108"/>
                <a:gd name="T32" fmla="*/ 25 w 65"/>
                <a:gd name="T33" fmla="*/ 50 h 108"/>
                <a:gd name="T34" fmla="*/ 6 w 65"/>
                <a:gd name="T35" fmla="*/ 31 h 108"/>
                <a:gd name="T36" fmla="*/ 6 w 65"/>
                <a:gd name="T37" fmla="*/ 37 h 108"/>
                <a:gd name="T38" fmla="*/ 32 w 65"/>
                <a:gd name="T39" fmla="*/ 69 h 108"/>
                <a:gd name="T40" fmla="*/ 38 w 65"/>
                <a:gd name="T41" fmla="*/ 75 h 108"/>
                <a:gd name="T42" fmla="*/ 13 w 65"/>
                <a:gd name="T43" fmla="*/ 69 h 108"/>
                <a:gd name="T44" fmla="*/ 0 w 65"/>
                <a:gd name="T45" fmla="*/ 63 h 108"/>
                <a:gd name="T46" fmla="*/ 0 w 65"/>
                <a:gd name="T47" fmla="*/ 69 h 108"/>
                <a:gd name="T48" fmla="*/ 6 w 65"/>
                <a:gd name="T49" fmla="*/ 75 h 108"/>
                <a:gd name="T50" fmla="*/ 38 w 65"/>
                <a:gd name="T51" fmla="*/ 88 h 108"/>
                <a:gd name="T52" fmla="*/ 38 w 65"/>
                <a:gd name="T53" fmla="*/ 100 h 108"/>
                <a:gd name="T54" fmla="*/ 45 w 65"/>
                <a:gd name="T55" fmla="*/ 100 h 108"/>
                <a:gd name="T56" fmla="*/ 45 w 65"/>
                <a:gd name="T57" fmla="*/ 100 h 108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5"/>
                <a:gd name="T88" fmla="*/ 0 h 108"/>
                <a:gd name="T89" fmla="*/ 65 w 65"/>
                <a:gd name="T90" fmla="*/ 108 h 108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5" h="108">
                  <a:moveTo>
                    <a:pt x="45" y="100"/>
                  </a:moveTo>
                  <a:lnTo>
                    <a:pt x="57" y="107"/>
                  </a:lnTo>
                  <a:lnTo>
                    <a:pt x="64" y="88"/>
                  </a:lnTo>
                  <a:lnTo>
                    <a:pt x="64" y="63"/>
                  </a:lnTo>
                  <a:lnTo>
                    <a:pt x="64" y="31"/>
                  </a:lnTo>
                  <a:lnTo>
                    <a:pt x="64" y="19"/>
                  </a:lnTo>
                  <a:lnTo>
                    <a:pt x="45" y="0"/>
                  </a:lnTo>
                  <a:lnTo>
                    <a:pt x="57" y="25"/>
                  </a:lnTo>
                  <a:lnTo>
                    <a:pt x="64" y="50"/>
                  </a:lnTo>
                  <a:lnTo>
                    <a:pt x="57" y="50"/>
                  </a:lnTo>
                  <a:lnTo>
                    <a:pt x="45" y="37"/>
                  </a:lnTo>
                  <a:lnTo>
                    <a:pt x="38" y="25"/>
                  </a:lnTo>
                  <a:lnTo>
                    <a:pt x="32" y="6"/>
                  </a:lnTo>
                  <a:lnTo>
                    <a:pt x="25" y="12"/>
                  </a:lnTo>
                  <a:lnTo>
                    <a:pt x="45" y="56"/>
                  </a:lnTo>
                  <a:lnTo>
                    <a:pt x="38" y="63"/>
                  </a:lnTo>
                  <a:lnTo>
                    <a:pt x="25" y="50"/>
                  </a:lnTo>
                  <a:lnTo>
                    <a:pt x="6" y="31"/>
                  </a:lnTo>
                  <a:lnTo>
                    <a:pt x="6" y="37"/>
                  </a:lnTo>
                  <a:lnTo>
                    <a:pt x="32" y="69"/>
                  </a:lnTo>
                  <a:lnTo>
                    <a:pt x="38" y="75"/>
                  </a:lnTo>
                  <a:lnTo>
                    <a:pt x="13" y="69"/>
                  </a:lnTo>
                  <a:lnTo>
                    <a:pt x="0" y="63"/>
                  </a:lnTo>
                  <a:lnTo>
                    <a:pt x="0" y="69"/>
                  </a:lnTo>
                  <a:lnTo>
                    <a:pt x="6" y="75"/>
                  </a:lnTo>
                  <a:lnTo>
                    <a:pt x="38" y="88"/>
                  </a:lnTo>
                  <a:lnTo>
                    <a:pt x="38" y="100"/>
                  </a:lnTo>
                  <a:lnTo>
                    <a:pt x="45" y="10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1" name="Freeform 64"/>
            <p:cNvSpPr>
              <a:spLocks/>
            </p:cNvSpPr>
            <p:nvPr/>
          </p:nvSpPr>
          <p:spPr bwMode="auto">
            <a:xfrm>
              <a:off x="3422" y="2658"/>
              <a:ext cx="27" cy="45"/>
            </a:xfrm>
            <a:custGeom>
              <a:avLst/>
              <a:gdLst>
                <a:gd name="T0" fmla="*/ 0 w 27"/>
                <a:gd name="T1" fmla="*/ 0 h 45"/>
                <a:gd name="T2" fmla="*/ 26 w 27"/>
                <a:gd name="T3" fmla="*/ 19 h 45"/>
                <a:gd name="T4" fmla="*/ 13 w 27"/>
                <a:gd name="T5" fmla="*/ 32 h 45"/>
                <a:gd name="T6" fmla="*/ 6 w 27"/>
                <a:gd name="T7" fmla="*/ 38 h 45"/>
                <a:gd name="T8" fmla="*/ 0 w 27"/>
                <a:gd name="T9" fmla="*/ 44 h 45"/>
                <a:gd name="T10" fmla="*/ 0 w 27"/>
                <a:gd name="T11" fmla="*/ 0 h 45"/>
                <a:gd name="T12" fmla="*/ 0 w 27"/>
                <a:gd name="T13" fmla="*/ 0 h 4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45"/>
                <a:gd name="T23" fmla="*/ 27 w 27"/>
                <a:gd name="T24" fmla="*/ 45 h 4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45">
                  <a:moveTo>
                    <a:pt x="0" y="0"/>
                  </a:moveTo>
                  <a:lnTo>
                    <a:pt x="26" y="19"/>
                  </a:lnTo>
                  <a:lnTo>
                    <a:pt x="13" y="32"/>
                  </a:lnTo>
                  <a:lnTo>
                    <a:pt x="6" y="38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2" name="Freeform 65"/>
            <p:cNvSpPr>
              <a:spLocks/>
            </p:cNvSpPr>
            <p:nvPr/>
          </p:nvSpPr>
          <p:spPr bwMode="auto">
            <a:xfrm>
              <a:off x="3422" y="2658"/>
              <a:ext cx="27" cy="45"/>
            </a:xfrm>
            <a:custGeom>
              <a:avLst/>
              <a:gdLst>
                <a:gd name="T0" fmla="*/ 0 w 27"/>
                <a:gd name="T1" fmla="*/ 0 h 45"/>
                <a:gd name="T2" fmla="*/ 26 w 27"/>
                <a:gd name="T3" fmla="*/ 19 h 45"/>
                <a:gd name="T4" fmla="*/ 13 w 27"/>
                <a:gd name="T5" fmla="*/ 32 h 45"/>
                <a:gd name="T6" fmla="*/ 6 w 27"/>
                <a:gd name="T7" fmla="*/ 38 h 45"/>
                <a:gd name="T8" fmla="*/ 0 w 27"/>
                <a:gd name="T9" fmla="*/ 44 h 45"/>
                <a:gd name="T10" fmla="*/ 0 w 27"/>
                <a:gd name="T11" fmla="*/ 0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7"/>
                <a:gd name="T19" fmla="*/ 0 h 45"/>
                <a:gd name="T20" fmla="*/ 27 w 27"/>
                <a:gd name="T21" fmla="*/ 45 h 4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7" h="45">
                  <a:moveTo>
                    <a:pt x="0" y="0"/>
                  </a:moveTo>
                  <a:lnTo>
                    <a:pt x="26" y="19"/>
                  </a:lnTo>
                  <a:lnTo>
                    <a:pt x="13" y="32"/>
                  </a:lnTo>
                  <a:lnTo>
                    <a:pt x="6" y="38"/>
                  </a:lnTo>
                  <a:lnTo>
                    <a:pt x="0" y="4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3" name="Freeform 66"/>
            <p:cNvSpPr>
              <a:spLocks/>
            </p:cNvSpPr>
            <p:nvPr/>
          </p:nvSpPr>
          <p:spPr bwMode="auto">
            <a:xfrm>
              <a:off x="3626" y="2646"/>
              <a:ext cx="115" cy="170"/>
            </a:xfrm>
            <a:custGeom>
              <a:avLst/>
              <a:gdLst>
                <a:gd name="T0" fmla="*/ 19 w 115"/>
                <a:gd name="T1" fmla="*/ 157 h 170"/>
                <a:gd name="T2" fmla="*/ 38 w 115"/>
                <a:gd name="T3" fmla="*/ 169 h 170"/>
                <a:gd name="T4" fmla="*/ 57 w 115"/>
                <a:gd name="T5" fmla="*/ 169 h 170"/>
                <a:gd name="T6" fmla="*/ 63 w 115"/>
                <a:gd name="T7" fmla="*/ 163 h 170"/>
                <a:gd name="T8" fmla="*/ 82 w 115"/>
                <a:gd name="T9" fmla="*/ 144 h 170"/>
                <a:gd name="T10" fmla="*/ 82 w 115"/>
                <a:gd name="T11" fmla="*/ 138 h 170"/>
                <a:gd name="T12" fmla="*/ 101 w 115"/>
                <a:gd name="T13" fmla="*/ 125 h 170"/>
                <a:gd name="T14" fmla="*/ 95 w 115"/>
                <a:gd name="T15" fmla="*/ 119 h 170"/>
                <a:gd name="T16" fmla="*/ 101 w 115"/>
                <a:gd name="T17" fmla="*/ 113 h 170"/>
                <a:gd name="T18" fmla="*/ 101 w 115"/>
                <a:gd name="T19" fmla="*/ 100 h 170"/>
                <a:gd name="T20" fmla="*/ 101 w 115"/>
                <a:gd name="T21" fmla="*/ 94 h 170"/>
                <a:gd name="T22" fmla="*/ 101 w 115"/>
                <a:gd name="T23" fmla="*/ 81 h 170"/>
                <a:gd name="T24" fmla="*/ 108 w 115"/>
                <a:gd name="T25" fmla="*/ 69 h 170"/>
                <a:gd name="T26" fmla="*/ 114 w 115"/>
                <a:gd name="T27" fmla="*/ 56 h 170"/>
                <a:gd name="T28" fmla="*/ 101 w 115"/>
                <a:gd name="T29" fmla="*/ 44 h 170"/>
                <a:gd name="T30" fmla="*/ 101 w 115"/>
                <a:gd name="T31" fmla="*/ 31 h 170"/>
                <a:gd name="T32" fmla="*/ 101 w 115"/>
                <a:gd name="T33" fmla="*/ 25 h 170"/>
                <a:gd name="T34" fmla="*/ 101 w 115"/>
                <a:gd name="T35" fmla="*/ 18 h 170"/>
                <a:gd name="T36" fmla="*/ 95 w 115"/>
                <a:gd name="T37" fmla="*/ 12 h 170"/>
                <a:gd name="T38" fmla="*/ 82 w 115"/>
                <a:gd name="T39" fmla="*/ 12 h 170"/>
                <a:gd name="T40" fmla="*/ 82 w 115"/>
                <a:gd name="T41" fmla="*/ 6 h 170"/>
                <a:gd name="T42" fmla="*/ 76 w 115"/>
                <a:gd name="T43" fmla="*/ 0 h 170"/>
                <a:gd name="T44" fmla="*/ 38 w 115"/>
                <a:gd name="T45" fmla="*/ 6 h 170"/>
                <a:gd name="T46" fmla="*/ 6 w 115"/>
                <a:gd name="T47" fmla="*/ 18 h 170"/>
                <a:gd name="T48" fmla="*/ 6 w 115"/>
                <a:gd name="T49" fmla="*/ 37 h 170"/>
                <a:gd name="T50" fmla="*/ 6 w 115"/>
                <a:gd name="T51" fmla="*/ 44 h 170"/>
                <a:gd name="T52" fmla="*/ 0 w 115"/>
                <a:gd name="T53" fmla="*/ 56 h 170"/>
                <a:gd name="T54" fmla="*/ 0 w 115"/>
                <a:gd name="T55" fmla="*/ 62 h 170"/>
                <a:gd name="T56" fmla="*/ 0 w 115"/>
                <a:gd name="T57" fmla="*/ 75 h 170"/>
                <a:gd name="T58" fmla="*/ 0 w 115"/>
                <a:gd name="T59" fmla="*/ 88 h 170"/>
                <a:gd name="T60" fmla="*/ 6 w 115"/>
                <a:gd name="T61" fmla="*/ 88 h 170"/>
                <a:gd name="T62" fmla="*/ 6 w 115"/>
                <a:gd name="T63" fmla="*/ 106 h 170"/>
                <a:gd name="T64" fmla="*/ 12 w 115"/>
                <a:gd name="T65" fmla="*/ 131 h 170"/>
                <a:gd name="T66" fmla="*/ 19 w 115"/>
                <a:gd name="T67" fmla="*/ 144 h 170"/>
                <a:gd name="T68" fmla="*/ 19 w 115"/>
                <a:gd name="T69" fmla="*/ 157 h 170"/>
                <a:gd name="T70" fmla="*/ 19 w 115"/>
                <a:gd name="T71" fmla="*/ 157 h 170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15"/>
                <a:gd name="T109" fmla="*/ 0 h 170"/>
                <a:gd name="T110" fmla="*/ 115 w 115"/>
                <a:gd name="T111" fmla="*/ 170 h 170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15" h="170">
                  <a:moveTo>
                    <a:pt x="19" y="157"/>
                  </a:moveTo>
                  <a:lnTo>
                    <a:pt x="38" y="169"/>
                  </a:lnTo>
                  <a:lnTo>
                    <a:pt x="57" y="169"/>
                  </a:lnTo>
                  <a:lnTo>
                    <a:pt x="63" y="163"/>
                  </a:lnTo>
                  <a:lnTo>
                    <a:pt x="82" y="144"/>
                  </a:lnTo>
                  <a:lnTo>
                    <a:pt x="82" y="138"/>
                  </a:lnTo>
                  <a:lnTo>
                    <a:pt x="101" y="125"/>
                  </a:lnTo>
                  <a:lnTo>
                    <a:pt x="95" y="119"/>
                  </a:lnTo>
                  <a:lnTo>
                    <a:pt x="101" y="113"/>
                  </a:lnTo>
                  <a:lnTo>
                    <a:pt x="101" y="100"/>
                  </a:lnTo>
                  <a:lnTo>
                    <a:pt x="101" y="94"/>
                  </a:lnTo>
                  <a:lnTo>
                    <a:pt x="101" y="81"/>
                  </a:lnTo>
                  <a:lnTo>
                    <a:pt x="108" y="69"/>
                  </a:lnTo>
                  <a:lnTo>
                    <a:pt x="114" y="56"/>
                  </a:lnTo>
                  <a:lnTo>
                    <a:pt x="101" y="44"/>
                  </a:lnTo>
                  <a:lnTo>
                    <a:pt x="101" y="31"/>
                  </a:lnTo>
                  <a:lnTo>
                    <a:pt x="101" y="25"/>
                  </a:lnTo>
                  <a:lnTo>
                    <a:pt x="101" y="18"/>
                  </a:lnTo>
                  <a:lnTo>
                    <a:pt x="95" y="12"/>
                  </a:lnTo>
                  <a:lnTo>
                    <a:pt x="82" y="12"/>
                  </a:lnTo>
                  <a:lnTo>
                    <a:pt x="82" y="6"/>
                  </a:lnTo>
                  <a:lnTo>
                    <a:pt x="76" y="0"/>
                  </a:lnTo>
                  <a:lnTo>
                    <a:pt x="38" y="6"/>
                  </a:lnTo>
                  <a:lnTo>
                    <a:pt x="6" y="18"/>
                  </a:lnTo>
                  <a:lnTo>
                    <a:pt x="6" y="37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0" y="75"/>
                  </a:lnTo>
                  <a:lnTo>
                    <a:pt x="0" y="88"/>
                  </a:lnTo>
                  <a:lnTo>
                    <a:pt x="6" y="88"/>
                  </a:lnTo>
                  <a:lnTo>
                    <a:pt x="6" y="106"/>
                  </a:lnTo>
                  <a:lnTo>
                    <a:pt x="12" y="131"/>
                  </a:lnTo>
                  <a:lnTo>
                    <a:pt x="19" y="144"/>
                  </a:lnTo>
                  <a:lnTo>
                    <a:pt x="19" y="1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4" name="Freeform 67"/>
            <p:cNvSpPr>
              <a:spLocks/>
            </p:cNvSpPr>
            <p:nvPr/>
          </p:nvSpPr>
          <p:spPr bwMode="auto">
            <a:xfrm>
              <a:off x="3626" y="2646"/>
              <a:ext cx="115" cy="170"/>
            </a:xfrm>
            <a:custGeom>
              <a:avLst/>
              <a:gdLst>
                <a:gd name="T0" fmla="*/ 19 w 115"/>
                <a:gd name="T1" fmla="*/ 157 h 170"/>
                <a:gd name="T2" fmla="*/ 38 w 115"/>
                <a:gd name="T3" fmla="*/ 169 h 170"/>
                <a:gd name="T4" fmla="*/ 57 w 115"/>
                <a:gd name="T5" fmla="*/ 169 h 170"/>
                <a:gd name="T6" fmla="*/ 63 w 115"/>
                <a:gd name="T7" fmla="*/ 163 h 170"/>
                <a:gd name="T8" fmla="*/ 82 w 115"/>
                <a:gd name="T9" fmla="*/ 144 h 170"/>
                <a:gd name="T10" fmla="*/ 82 w 115"/>
                <a:gd name="T11" fmla="*/ 138 h 170"/>
                <a:gd name="T12" fmla="*/ 101 w 115"/>
                <a:gd name="T13" fmla="*/ 125 h 170"/>
                <a:gd name="T14" fmla="*/ 95 w 115"/>
                <a:gd name="T15" fmla="*/ 119 h 170"/>
                <a:gd name="T16" fmla="*/ 101 w 115"/>
                <a:gd name="T17" fmla="*/ 113 h 170"/>
                <a:gd name="T18" fmla="*/ 101 w 115"/>
                <a:gd name="T19" fmla="*/ 100 h 170"/>
                <a:gd name="T20" fmla="*/ 101 w 115"/>
                <a:gd name="T21" fmla="*/ 94 h 170"/>
                <a:gd name="T22" fmla="*/ 101 w 115"/>
                <a:gd name="T23" fmla="*/ 81 h 170"/>
                <a:gd name="T24" fmla="*/ 108 w 115"/>
                <a:gd name="T25" fmla="*/ 69 h 170"/>
                <a:gd name="T26" fmla="*/ 114 w 115"/>
                <a:gd name="T27" fmla="*/ 56 h 170"/>
                <a:gd name="T28" fmla="*/ 101 w 115"/>
                <a:gd name="T29" fmla="*/ 44 h 170"/>
                <a:gd name="T30" fmla="*/ 101 w 115"/>
                <a:gd name="T31" fmla="*/ 31 h 170"/>
                <a:gd name="T32" fmla="*/ 101 w 115"/>
                <a:gd name="T33" fmla="*/ 25 h 170"/>
                <a:gd name="T34" fmla="*/ 101 w 115"/>
                <a:gd name="T35" fmla="*/ 18 h 170"/>
                <a:gd name="T36" fmla="*/ 95 w 115"/>
                <a:gd name="T37" fmla="*/ 12 h 170"/>
                <a:gd name="T38" fmla="*/ 82 w 115"/>
                <a:gd name="T39" fmla="*/ 12 h 170"/>
                <a:gd name="T40" fmla="*/ 82 w 115"/>
                <a:gd name="T41" fmla="*/ 6 h 170"/>
                <a:gd name="T42" fmla="*/ 76 w 115"/>
                <a:gd name="T43" fmla="*/ 0 h 170"/>
                <a:gd name="T44" fmla="*/ 38 w 115"/>
                <a:gd name="T45" fmla="*/ 6 h 170"/>
                <a:gd name="T46" fmla="*/ 6 w 115"/>
                <a:gd name="T47" fmla="*/ 18 h 170"/>
                <a:gd name="T48" fmla="*/ 6 w 115"/>
                <a:gd name="T49" fmla="*/ 37 h 170"/>
                <a:gd name="T50" fmla="*/ 6 w 115"/>
                <a:gd name="T51" fmla="*/ 44 h 170"/>
                <a:gd name="T52" fmla="*/ 0 w 115"/>
                <a:gd name="T53" fmla="*/ 56 h 170"/>
                <a:gd name="T54" fmla="*/ 0 w 115"/>
                <a:gd name="T55" fmla="*/ 62 h 170"/>
                <a:gd name="T56" fmla="*/ 0 w 115"/>
                <a:gd name="T57" fmla="*/ 75 h 170"/>
                <a:gd name="T58" fmla="*/ 0 w 115"/>
                <a:gd name="T59" fmla="*/ 88 h 170"/>
                <a:gd name="T60" fmla="*/ 6 w 115"/>
                <a:gd name="T61" fmla="*/ 88 h 170"/>
                <a:gd name="T62" fmla="*/ 6 w 115"/>
                <a:gd name="T63" fmla="*/ 106 h 170"/>
                <a:gd name="T64" fmla="*/ 12 w 115"/>
                <a:gd name="T65" fmla="*/ 131 h 170"/>
                <a:gd name="T66" fmla="*/ 19 w 115"/>
                <a:gd name="T67" fmla="*/ 144 h 170"/>
                <a:gd name="T68" fmla="*/ 19 w 115"/>
                <a:gd name="T69" fmla="*/ 157 h 17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15"/>
                <a:gd name="T106" fmla="*/ 0 h 170"/>
                <a:gd name="T107" fmla="*/ 115 w 115"/>
                <a:gd name="T108" fmla="*/ 170 h 17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15" h="170">
                  <a:moveTo>
                    <a:pt x="19" y="157"/>
                  </a:moveTo>
                  <a:lnTo>
                    <a:pt x="38" y="169"/>
                  </a:lnTo>
                  <a:lnTo>
                    <a:pt x="57" y="169"/>
                  </a:lnTo>
                  <a:lnTo>
                    <a:pt x="63" y="163"/>
                  </a:lnTo>
                  <a:lnTo>
                    <a:pt x="82" y="144"/>
                  </a:lnTo>
                  <a:lnTo>
                    <a:pt x="82" y="138"/>
                  </a:lnTo>
                  <a:lnTo>
                    <a:pt x="101" y="125"/>
                  </a:lnTo>
                  <a:lnTo>
                    <a:pt x="95" y="119"/>
                  </a:lnTo>
                  <a:lnTo>
                    <a:pt x="101" y="113"/>
                  </a:lnTo>
                  <a:lnTo>
                    <a:pt x="101" y="100"/>
                  </a:lnTo>
                  <a:lnTo>
                    <a:pt x="101" y="94"/>
                  </a:lnTo>
                  <a:lnTo>
                    <a:pt x="101" y="81"/>
                  </a:lnTo>
                  <a:lnTo>
                    <a:pt x="108" y="69"/>
                  </a:lnTo>
                  <a:lnTo>
                    <a:pt x="114" y="56"/>
                  </a:lnTo>
                  <a:lnTo>
                    <a:pt x="101" y="44"/>
                  </a:lnTo>
                  <a:lnTo>
                    <a:pt x="101" y="31"/>
                  </a:lnTo>
                  <a:lnTo>
                    <a:pt x="101" y="25"/>
                  </a:lnTo>
                  <a:lnTo>
                    <a:pt x="101" y="18"/>
                  </a:lnTo>
                  <a:lnTo>
                    <a:pt x="95" y="12"/>
                  </a:lnTo>
                  <a:lnTo>
                    <a:pt x="82" y="12"/>
                  </a:lnTo>
                  <a:lnTo>
                    <a:pt x="82" y="6"/>
                  </a:lnTo>
                  <a:lnTo>
                    <a:pt x="76" y="0"/>
                  </a:lnTo>
                  <a:lnTo>
                    <a:pt x="38" y="6"/>
                  </a:lnTo>
                  <a:lnTo>
                    <a:pt x="6" y="18"/>
                  </a:lnTo>
                  <a:lnTo>
                    <a:pt x="6" y="37"/>
                  </a:lnTo>
                  <a:lnTo>
                    <a:pt x="6" y="44"/>
                  </a:lnTo>
                  <a:lnTo>
                    <a:pt x="0" y="56"/>
                  </a:lnTo>
                  <a:lnTo>
                    <a:pt x="0" y="62"/>
                  </a:lnTo>
                  <a:lnTo>
                    <a:pt x="0" y="75"/>
                  </a:lnTo>
                  <a:lnTo>
                    <a:pt x="0" y="88"/>
                  </a:lnTo>
                  <a:lnTo>
                    <a:pt x="6" y="88"/>
                  </a:lnTo>
                  <a:lnTo>
                    <a:pt x="6" y="106"/>
                  </a:lnTo>
                  <a:lnTo>
                    <a:pt x="12" y="131"/>
                  </a:lnTo>
                  <a:lnTo>
                    <a:pt x="19" y="144"/>
                  </a:lnTo>
                  <a:lnTo>
                    <a:pt x="19" y="1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5" name="Freeform 68"/>
            <p:cNvSpPr>
              <a:spLocks/>
            </p:cNvSpPr>
            <p:nvPr/>
          </p:nvSpPr>
          <p:spPr bwMode="auto">
            <a:xfrm>
              <a:off x="3632" y="2796"/>
              <a:ext cx="71" cy="45"/>
            </a:xfrm>
            <a:custGeom>
              <a:avLst/>
              <a:gdLst>
                <a:gd name="T0" fmla="*/ 0 w 71"/>
                <a:gd name="T1" fmla="*/ 25 h 45"/>
                <a:gd name="T2" fmla="*/ 0 w 71"/>
                <a:gd name="T3" fmla="*/ 38 h 45"/>
                <a:gd name="T4" fmla="*/ 13 w 71"/>
                <a:gd name="T5" fmla="*/ 32 h 45"/>
                <a:gd name="T6" fmla="*/ 19 w 71"/>
                <a:gd name="T7" fmla="*/ 25 h 45"/>
                <a:gd name="T8" fmla="*/ 25 w 71"/>
                <a:gd name="T9" fmla="*/ 25 h 45"/>
                <a:gd name="T10" fmla="*/ 32 w 71"/>
                <a:gd name="T11" fmla="*/ 25 h 45"/>
                <a:gd name="T12" fmla="*/ 32 w 71"/>
                <a:gd name="T13" fmla="*/ 25 h 45"/>
                <a:gd name="T14" fmla="*/ 51 w 71"/>
                <a:gd name="T15" fmla="*/ 44 h 45"/>
                <a:gd name="T16" fmla="*/ 57 w 71"/>
                <a:gd name="T17" fmla="*/ 44 h 45"/>
                <a:gd name="T18" fmla="*/ 64 w 71"/>
                <a:gd name="T19" fmla="*/ 25 h 45"/>
                <a:gd name="T20" fmla="*/ 70 w 71"/>
                <a:gd name="T21" fmla="*/ 13 h 45"/>
                <a:gd name="T22" fmla="*/ 57 w 71"/>
                <a:gd name="T23" fmla="*/ 13 h 45"/>
                <a:gd name="T24" fmla="*/ 51 w 71"/>
                <a:gd name="T25" fmla="*/ 19 h 45"/>
                <a:gd name="T26" fmla="*/ 32 w 71"/>
                <a:gd name="T27" fmla="*/ 19 h 45"/>
                <a:gd name="T28" fmla="*/ 19 w 71"/>
                <a:gd name="T29" fmla="*/ 7 h 45"/>
                <a:gd name="T30" fmla="*/ 0 w 71"/>
                <a:gd name="T31" fmla="*/ 0 h 45"/>
                <a:gd name="T32" fmla="*/ 0 w 71"/>
                <a:gd name="T33" fmla="*/ 7 h 45"/>
                <a:gd name="T34" fmla="*/ 0 w 71"/>
                <a:gd name="T35" fmla="*/ 25 h 45"/>
                <a:gd name="T36" fmla="*/ 0 w 71"/>
                <a:gd name="T37" fmla="*/ 25 h 4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1"/>
                <a:gd name="T58" fmla="*/ 0 h 45"/>
                <a:gd name="T59" fmla="*/ 71 w 71"/>
                <a:gd name="T60" fmla="*/ 45 h 4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1" h="45">
                  <a:moveTo>
                    <a:pt x="0" y="25"/>
                  </a:moveTo>
                  <a:lnTo>
                    <a:pt x="0" y="38"/>
                  </a:lnTo>
                  <a:lnTo>
                    <a:pt x="13" y="32"/>
                  </a:lnTo>
                  <a:lnTo>
                    <a:pt x="19" y="25"/>
                  </a:lnTo>
                  <a:lnTo>
                    <a:pt x="25" y="25"/>
                  </a:lnTo>
                  <a:lnTo>
                    <a:pt x="32" y="25"/>
                  </a:lnTo>
                  <a:lnTo>
                    <a:pt x="51" y="44"/>
                  </a:lnTo>
                  <a:lnTo>
                    <a:pt x="57" y="44"/>
                  </a:lnTo>
                  <a:lnTo>
                    <a:pt x="64" y="25"/>
                  </a:lnTo>
                  <a:lnTo>
                    <a:pt x="70" y="13"/>
                  </a:lnTo>
                  <a:lnTo>
                    <a:pt x="57" y="13"/>
                  </a:lnTo>
                  <a:lnTo>
                    <a:pt x="51" y="19"/>
                  </a:lnTo>
                  <a:lnTo>
                    <a:pt x="32" y="19"/>
                  </a:lnTo>
                  <a:lnTo>
                    <a:pt x="19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6" name="Freeform 69"/>
            <p:cNvSpPr>
              <a:spLocks/>
            </p:cNvSpPr>
            <p:nvPr/>
          </p:nvSpPr>
          <p:spPr bwMode="auto">
            <a:xfrm>
              <a:off x="3632" y="2796"/>
              <a:ext cx="71" cy="45"/>
            </a:xfrm>
            <a:custGeom>
              <a:avLst/>
              <a:gdLst>
                <a:gd name="T0" fmla="*/ 0 w 71"/>
                <a:gd name="T1" fmla="*/ 25 h 45"/>
                <a:gd name="T2" fmla="*/ 0 w 71"/>
                <a:gd name="T3" fmla="*/ 38 h 45"/>
                <a:gd name="T4" fmla="*/ 13 w 71"/>
                <a:gd name="T5" fmla="*/ 32 h 45"/>
                <a:gd name="T6" fmla="*/ 19 w 71"/>
                <a:gd name="T7" fmla="*/ 25 h 45"/>
                <a:gd name="T8" fmla="*/ 25 w 71"/>
                <a:gd name="T9" fmla="*/ 25 h 45"/>
                <a:gd name="T10" fmla="*/ 32 w 71"/>
                <a:gd name="T11" fmla="*/ 25 h 45"/>
                <a:gd name="T12" fmla="*/ 51 w 71"/>
                <a:gd name="T13" fmla="*/ 44 h 45"/>
                <a:gd name="T14" fmla="*/ 57 w 71"/>
                <a:gd name="T15" fmla="*/ 44 h 45"/>
                <a:gd name="T16" fmla="*/ 64 w 71"/>
                <a:gd name="T17" fmla="*/ 25 h 45"/>
                <a:gd name="T18" fmla="*/ 70 w 71"/>
                <a:gd name="T19" fmla="*/ 13 h 45"/>
                <a:gd name="T20" fmla="*/ 57 w 71"/>
                <a:gd name="T21" fmla="*/ 13 h 45"/>
                <a:gd name="T22" fmla="*/ 51 w 71"/>
                <a:gd name="T23" fmla="*/ 19 h 45"/>
                <a:gd name="T24" fmla="*/ 32 w 71"/>
                <a:gd name="T25" fmla="*/ 19 h 45"/>
                <a:gd name="T26" fmla="*/ 19 w 71"/>
                <a:gd name="T27" fmla="*/ 7 h 45"/>
                <a:gd name="T28" fmla="*/ 0 w 71"/>
                <a:gd name="T29" fmla="*/ 0 h 45"/>
                <a:gd name="T30" fmla="*/ 0 w 71"/>
                <a:gd name="T31" fmla="*/ 7 h 45"/>
                <a:gd name="T32" fmla="*/ 0 w 71"/>
                <a:gd name="T33" fmla="*/ 25 h 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1"/>
                <a:gd name="T52" fmla="*/ 0 h 45"/>
                <a:gd name="T53" fmla="*/ 71 w 71"/>
                <a:gd name="T54" fmla="*/ 45 h 4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1" h="45">
                  <a:moveTo>
                    <a:pt x="0" y="25"/>
                  </a:moveTo>
                  <a:lnTo>
                    <a:pt x="0" y="38"/>
                  </a:lnTo>
                  <a:lnTo>
                    <a:pt x="13" y="32"/>
                  </a:lnTo>
                  <a:lnTo>
                    <a:pt x="19" y="25"/>
                  </a:lnTo>
                  <a:lnTo>
                    <a:pt x="25" y="25"/>
                  </a:lnTo>
                  <a:lnTo>
                    <a:pt x="32" y="25"/>
                  </a:lnTo>
                  <a:lnTo>
                    <a:pt x="51" y="44"/>
                  </a:lnTo>
                  <a:lnTo>
                    <a:pt x="57" y="44"/>
                  </a:lnTo>
                  <a:lnTo>
                    <a:pt x="64" y="25"/>
                  </a:lnTo>
                  <a:lnTo>
                    <a:pt x="70" y="13"/>
                  </a:lnTo>
                  <a:lnTo>
                    <a:pt x="57" y="13"/>
                  </a:lnTo>
                  <a:lnTo>
                    <a:pt x="51" y="19"/>
                  </a:lnTo>
                  <a:lnTo>
                    <a:pt x="32" y="19"/>
                  </a:lnTo>
                  <a:lnTo>
                    <a:pt x="19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7" name="Freeform 70"/>
            <p:cNvSpPr>
              <a:spLocks/>
            </p:cNvSpPr>
            <p:nvPr/>
          </p:nvSpPr>
          <p:spPr bwMode="auto">
            <a:xfrm>
              <a:off x="3613" y="2790"/>
              <a:ext cx="96" cy="190"/>
            </a:xfrm>
            <a:custGeom>
              <a:avLst/>
              <a:gdLst>
                <a:gd name="T0" fmla="*/ 6 w 96"/>
                <a:gd name="T1" fmla="*/ 75 h 190"/>
                <a:gd name="T2" fmla="*/ 0 w 96"/>
                <a:gd name="T3" fmla="*/ 126 h 190"/>
                <a:gd name="T4" fmla="*/ 6 w 96"/>
                <a:gd name="T5" fmla="*/ 182 h 190"/>
                <a:gd name="T6" fmla="*/ 6 w 96"/>
                <a:gd name="T7" fmla="*/ 189 h 190"/>
                <a:gd name="T8" fmla="*/ 13 w 96"/>
                <a:gd name="T9" fmla="*/ 170 h 190"/>
                <a:gd name="T10" fmla="*/ 51 w 96"/>
                <a:gd name="T11" fmla="*/ 94 h 190"/>
                <a:gd name="T12" fmla="*/ 95 w 96"/>
                <a:gd name="T13" fmla="*/ 31 h 190"/>
                <a:gd name="T14" fmla="*/ 95 w 96"/>
                <a:gd name="T15" fmla="*/ 25 h 190"/>
                <a:gd name="T16" fmla="*/ 95 w 96"/>
                <a:gd name="T17" fmla="*/ 6 h 190"/>
                <a:gd name="T18" fmla="*/ 95 w 96"/>
                <a:gd name="T19" fmla="*/ 0 h 190"/>
                <a:gd name="T20" fmla="*/ 76 w 96"/>
                <a:gd name="T21" fmla="*/ 19 h 190"/>
                <a:gd name="T22" fmla="*/ 89 w 96"/>
                <a:gd name="T23" fmla="*/ 19 h 190"/>
                <a:gd name="T24" fmla="*/ 83 w 96"/>
                <a:gd name="T25" fmla="*/ 31 h 190"/>
                <a:gd name="T26" fmla="*/ 76 w 96"/>
                <a:gd name="T27" fmla="*/ 50 h 190"/>
                <a:gd name="T28" fmla="*/ 70 w 96"/>
                <a:gd name="T29" fmla="*/ 50 h 190"/>
                <a:gd name="T30" fmla="*/ 51 w 96"/>
                <a:gd name="T31" fmla="*/ 31 h 190"/>
                <a:gd name="T32" fmla="*/ 51 w 96"/>
                <a:gd name="T33" fmla="*/ 31 h 190"/>
                <a:gd name="T34" fmla="*/ 44 w 96"/>
                <a:gd name="T35" fmla="*/ 31 h 190"/>
                <a:gd name="T36" fmla="*/ 38 w 96"/>
                <a:gd name="T37" fmla="*/ 31 h 190"/>
                <a:gd name="T38" fmla="*/ 32 w 96"/>
                <a:gd name="T39" fmla="*/ 38 h 190"/>
                <a:gd name="T40" fmla="*/ 19 w 96"/>
                <a:gd name="T41" fmla="*/ 44 h 190"/>
                <a:gd name="T42" fmla="*/ 19 w 96"/>
                <a:gd name="T43" fmla="*/ 31 h 190"/>
                <a:gd name="T44" fmla="*/ 6 w 96"/>
                <a:gd name="T45" fmla="*/ 75 h 190"/>
                <a:gd name="T46" fmla="*/ 6 w 96"/>
                <a:gd name="T47" fmla="*/ 75 h 190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96"/>
                <a:gd name="T73" fmla="*/ 0 h 190"/>
                <a:gd name="T74" fmla="*/ 96 w 96"/>
                <a:gd name="T75" fmla="*/ 190 h 190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96" h="190">
                  <a:moveTo>
                    <a:pt x="6" y="75"/>
                  </a:moveTo>
                  <a:lnTo>
                    <a:pt x="0" y="126"/>
                  </a:lnTo>
                  <a:lnTo>
                    <a:pt x="6" y="182"/>
                  </a:lnTo>
                  <a:lnTo>
                    <a:pt x="6" y="189"/>
                  </a:lnTo>
                  <a:lnTo>
                    <a:pt x="13" y="170"/>
                  </a:lnTo>
                  <a:lnTo>
                    <a:pt x="51" y="94"/>
                  </a:lnTo>
                  <a:lnTo>
                    <a:pt x="95" y="31"/>
                  </a:lnTo>
                  <a:lnTo>
                    <a:pt x="95" y="25"/>
                  </a:lnTo>
                  <a:lnTo>
                    <a:pt x="95" y="6"/>
                  </a:lnTo>
                  <a:lnTo>
                    <a:pt x="95" y="0"/>
                  </a:lnTo>
                  <a:lnTo>
                    <a:pt x="76" y="19"/>
                  </a:lnTo>
                  <a:lnTo>
                    <a:pt x="89" y="19"/>
                  </a:lnTo>
                  <a:lnTo>
                    <a:pt x="83" y="31"/>
                  </a:lnTo>
                  <a:lnTo>
                    <a:pt x="76" y="50"/>
                  </a:lnTo>
                  <a:lnTo>
                    <a:pt x="70" y="50"/>
                  </a:lnTo>
                  <a:lnTo>
                    <a:pt x="51" y="31"/>
                  </a:lnTo>
                  <a:lnTo>
                    <a:pt x="44" y="31"/>
                  </a:lnTo>
                  <a:lnTo>
                    <a:pt x="38" y="31"/>
                  </a:lnTo>
                  <a:lnTo>
                    <a:pt x="32" y="38"/>
                  </a:lnTo>
                  <a:lnTo>
                    <a:pt x="19" y="44"/>
                  </a:lnTo>
                  <a:lnTo>
                    <a:pt x="19" y="31"/>
                  </a:lnTo>
                  <a:lnTo>
                    <a:pt x="6" y="7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8" name="Freeform 71"/>
            <p:cNvSpPr>
              <a:spLocks/>
            </p:cNvSpPr>
            <p:nvPr/>
          </p:nvSpPr>
          <p:spPr bwMode="auto">
            <a:xfrm>
              <a:off x="3613" y="2790"/>
              <a:ext cx="96" cy="190"/>
            </a:xfrm>
            <a:custGeom>
              <a:avLst/>
              <a:gdLst>
                <a:gd name="T0" fmla="*/ 6 w 96"/>
                <a:gd name="T1" fmla="*/ 75 h 190"/>
                <a:gd name="T2" fmla="*/ 0 w 96"/>
                <a:gd name="T3" fmla="*/ 126 h 190"/>
                <a:gd name="T4" fmla="*/ 6 w 96"/>
                <a:gd name="T5" fmla="*/ 182 h 190"/>
                <a:gd name="T6" fmla="*/ 6 w 96"/>
                <a:gd name="T7" fmla="*/ 189 h 190"/>
                <a:gd name="T8" fmla="*/ 13 w 96"/>
                <a:gd name="T9" fmla="*/ 170 h 190"/>
                <a:gd name="T10" fmla="*/ 51 w 96"/>
                <a:gd name="T11" fmla="*/ 94 h 190"/>
                <a:gd name="T12" fmla="*/ 95 w 96"/>
                <a:gd name="T13" fmla="*/ 31 h 190"/>
                <a:gd name="T14" fmla="*/ 95 w 96"/>
                <a:gd name="T15" fmla="*/ 25 h 190"/>
                <a:gd name="T16" fmla="*/ 95 w 96"/>
                <a:gd name="T17" fmla="*/ 6 h 190"/>
                <a:gd name="T18" fmla="*/ 95 w 96"/>
                <a:gd name="T19" fmla="*/ 0 h 190"/>
                <a:gd name="T20" fmla="*/ 76 w 96"/>
                <a:gd name="T21" fmla="*/ 19 h 190"/>
                <a:gd name="T22" fmla="*/ 89 w 96"/>
                <a:gd name="T23" fmla="*/ 19 h 190"/>
                <a:gd name="T24" fmla="*/ 83 w 96"/>
                <a:gd name="T25" fmla="*/ 31 h 190"/>
                <a:gd name="T26" fmla="*/ 76 w 96"/>
                <a:gd name="T27" fmla="*/ 50 h 190"/>
                <a:gd name="T28" fmla="*/ 70 w 96"/>
                <a:gd name="T29" fmla="*/ 50 h 190"/>
                <a:gd name="T30" fmla="*/ 51 w 96"/>
                <a:gd name="T31" fmla="*/ 31 h 190"/>
                <a:gd name="T32" fmla="*/ 44 w 96"/>
                <a:gd name="T33" fmla="*/ 31 h 190"/>
                <a:gd name="T34" fmla="*/ 38 w 96"/>
                <a:gd name="T35" fmla="*/ 31 h 190"/>
                <a:gd name="T36" fmla="*/ 32 w 96"/>
                <a:gd name="T37" fmla="*/ 38 h 190"/>
                <a:gd name="T38" fmla="*/ 19 w 96"/>
                <a:gd name="T39" fmla="*/ 44 h 190"/>
                <a:gd name="T40" fmla="*/ 19 w 96"/>
                <a:gd name="T41" fmla="*/ 31 h 190"/>
                <a:gd name="T42" fmla="*/ 6 w 96"/>
                <a:gd name="T43" fmla="*/ 75 h 19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96"/>
                <a:gd name="T67" fmla="*/ 0 h 190"/>
                <a:gd name="T68" fmla="*/ 96 w 96"/>
                <a:gd name="T69" fmla="*/ 190 h 190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96" h="190">
                  <a:moveTo>
                    <a:pt x="6" y="75"/>
                  </a:moveTo>
                  <a:lnTo>
                    <a:pt x="0" y="126"/>
                  </a:lnTo>
                  <a:lnTo>
                    <a:pt x="6" y="182"/>
                  </a:lnTo>
                  <a:lnTo>
                    <a:pt x="6" y="189"/>
                  </a:lnTo>
                  <a:lnTo>
                    <a:pt x="13" y="170"/>
                  </a:lnTo>
                  <a:lnTo>
                    <a:pt x="51" y="94"/>
                  </a:lnTo>
                  <a:lnTo>
                    <a:pt x="95" y="31"/>
                  </a:lnTo>
                  <a:lnTo>
                    <a:pt x="95" y="25"/>
                  </a:lnTo>
                  <a:lnTo>
                    <a:pt x="95" y="6"/>
                  </a:lnTo>
                  <a:lnTo>
                    <a:pt x="95" y="0"/>
                  </a:lnTo>
                  <a:lnTo>
                    <a:pt x="76" y="19"/>
                  </a:lnTo>
                  <a:lnTo>
                    <a:pt x="89" y="19"/>
                  </a:lnTo>
                  <a:lnTo>
                    <a:pt x="83" y="31"/>
                  </a:lnTo>
                  <a:lnTo>
                    <a:pt x="76" y="50"/>
                  </a:lnTo>
                  <a:lnTo>
                    <a:pt x="70" y="50"/>
                  </a:lnTo>
                  <a:lnTo>
                    <a:pt x="51" y="31"/>
                  </a:lnTo>
                  <a:lnTo>
                    <a:pt x="44" y="31"/>
                  </a:lnTo>
                  <a:lnTo>
                    <a:pt x="38" y="31"/>
                  </a:lnTo>
                  <a:lnTo>
                    <a:pt x="32" y="38"/>
                  </a:lnTo>
                  <a:lnTo>
                    <a:pt x="19" y="44"/>
                  </a:lnTo>
                  <a:lnTo>
                    <a:pt x="19" y="31"/>
                  </a:lnTo>
                  <a:lnTo>
                    <a:pt x="6" y="75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79" name="Freeform 72"/>
            <p:cNvSpPr>
              <a:spLocks/>
            </p:cNvSpPr>
            <p:nvPr/>
          </p:nvSpPr>
          <p:spPr bwMode="auto">
            <a:xfrm>
              <a:off x="3416" y="2677"/>
              <a:ext cx="440" cy="692"/>
            </a:xfrm>
            <a:custGeom>
              <a:avLst/>
              <a:gdLst>
                <a:gd name="T0" fmla="*/ 311 w 440"/>
                <a:gd name="T1" fmla="*/ 132 h 692"/>
                <a:gd name="T2" fmla="*/ 311 w 440"/>
                <a:gd name="T3" fmla="*/ 151 h 692"/>
                <a:gd name="T4" fmla="*/ 292 w 440"/>
                <a:gd name="T5" fmla="*/ 176 h 692"/>
                <a:gd name="T6" fmla="*/ 292 w 440"/>
                <a:gd name="T7" fmla="*/ 188 h 692"/>
                <a:gd name="T8" fmla="*/ 286 w 440"/>
                <a:gd name="T9" fmla="*/ 201 h 692"/>
                <a:gd name="T10" fmla="*/ 292 w 440"/>
                <a:gd name="T11" fmla="*/ 214 h 692"/>
                <a:gd name="T12" fmla="*/ 311 w 440"/>
                <a:gd name="T13" fmla="*/ 214 h 692"/>
                <a:gd name="T14" fmla="*/ 330 w 440"/>
                <a:gd name="T15" fmla="*/ 188 h 692"/>
                <a:gd name="T16" fmla="*/ 311 w 440"/>
                <a:gd name="T17" fmla="*/ 170 h 692"/>
                <a:gd name="T18" fmla="*/ 324 w 440"/>
                <a:gd name="T19" fmla="*/ 132 h 692"/>
                <a:gd name="T20" fmla="*/ 369 w 440"/>
                <a:gd name="T21" fmla="*/ 138 h 692"/>
                <a:gd name="T22" fmla="*/ 381 w 440"/>
                <a:gd name="T23" fmla="*/ 138 h 692"/>
                <a:gd name="T24" fmla="*/ 432 w 440"/>
                <a:gd name="T25" fmla="*/ 163 h 692"/>
                <a:gd name="T26" fmla="*/ 439 w 440"/>
                <a:gd name="T27" fmla="*/ 201 h 692"/>
                <a:gd name="T28" fmla="*/ 388 w 440"/>
                <a:gd name="T29" fmla="*/ 214 h 692"/>
                <a:gd name="T30" fmla="*/ 362 w 440"/>
                <a:gd name="T31" fmla="*/ 220 h 692"/>
                <a:gd name="T32" fmla="*/ 311 w 440"/>
                <a:gd name="T33" fmla="*/ 320 h 692"/>
                <a:gd name="T34" fmla="*/ 311 w 440"/>
                <a:gd name="T35" fmla="*/ 358 h 692"/>
                <a:gd name="T36" fmla="*/ 330 w 440"/>
                <a:gd name="T37" fmla="*/ 484 h 692"/>
                <a:gd name="T38" fmla="*/ 343 w 440"/>
                <a:gd name="T39" fmla="*/ 660 h 692"/>
                <a:gd name="T40" fmla="*/ 235 w 440"/>
                <a:gd name="T41" fmla="*/ 578 h 692"/>
                <a:gd name="T42" fmla="*/ 108 w 440"/>
                <a:gd name="T43" fmla="*/ 691 h 692"/>
                <a:gd name="T44" fmla="*/ 114 w 440"/>
                <a:gd name="T45" fmla="*/ 553 h 692"/>
                <a:gd name="T46" fmla="*/ 89 w 440"/>
                <a:gd name="T47" fmla="*/ 496 h 692"/>
                <a:gd name="T48" fmla="*/ 101 w 440"/>
                <a:gd name="T49" fmla="*/ 389 h 692"/>
                <a:gd name="T50" fmla="*/ 114 w 440"/>
                <a:gd name="T51" fmla="*/ 345 h 692"/>
                <a:gd name="T52" fmla="*/ 114 w 440"/>
                <a:gd name="T53" fmla="*/ 289 h 692"/>
                <a:gd name="T54" fmla="*/ 127 w 440"/>
                <a:gd name="T55" fmla="*/ 188 h 692"/>
                <a:gd name="T56" fmla="*/ 101 w 440"/>
                <a:gd name="T57" fmla="*/ 151 h 692"/>
                <a:gd name="T58" fmla="*/ 70 w 440"/>
                <a:gd name="T59" fmla="*/ 119 h 692"/>
                <a:gd name="T60" fmla="*/ 51 w 440"/>
                <a:gd name="T61" fmla="*/ 113 h 692"/>
                <a:gd name="T62" fmla="*/ 6 w 440"/>
                <a:gd name="T63" fmla="*/ 31 h 692"/>
                <a:gd name="T64" fmla="*/ 19 w 440"/>
                <a:gd name="T65" fmla="*/ 13 h 692"/>
                <a:gd name="T66" fmla="*/ 44 w 440"/>
                <a:gd name="T67" fmla="*/ 6 h 692"/>
                <a:gd name="T68" fmla="*/ 101 w 440"/>
                <a:gd name="T69" fmla="*/ 75 h 692"/>
                <a:gd name="T70" fmla="*/ 127 w 440"/>
                <a:gd name="T71" fmla="*/ 94 h 692"/>
                <a:gd name="T72" fmla="*/ 140 w 440"/>
                <a:gd name="T73" fmla="*/ 107 h 692"/>
                <a:gd name="T74" fmla="*/ 184 w 440"/>
                <a:gd name="T75" fmla="*/ 113 h 692"/>
                <a:gd name="T76" fmla="*/ 191 w 440"/>
                <a:gd name="T77" fmla="*/ 138 h 692"/>
                <a:gd name="T78" fmla="*/ 210 w 440"/>
                <a:gd name="T79" fmla="*/ 119 h 692"/>
                <a:gd name="T80" fmla="*/ 210 w 440"/>
                <a:gd name="T81" fmla="*/ 157 h 692"/>
                <a:gd name="T82" fmla="*/ 203 w 440"/>
                <a:gd name="T83" fmla="*/ 295 h 692"/>
                <a:gd name="T84" fmla="*/ 248 w 440"/>
                <a:gd name="T85" fmla="*/ 207 h 692"/>
                <a:gd name="T86" fmla="*/ 292 w 440"/>
                <a:gd name="T87" fmla="*/ 138 h 692"/>
                <a:gd name="T88" fmla="*/ 305 w 440"/>
                <a:gd name="T89" fmla="*/ 119 h 69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40"/>
                <a:gd name="T136" fmla="*/ 0 h 692"/>
                <a:gd name="T137" fmla="*/ 440 w 440"/>
                <a:gd name="T138" fmla="*/ 692 h 69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40" h="692">
                  <a:moveTo>
                    <a:pt x="305" y="119"/>
                  </a:moveTo>
                  <a:lnTo>
                    <a:pt x="311" y="126"/>
                  </a:lnTo>
                  <a:lnTo>
                    <a:pt x="311" y="132"/>
                  </a:lnTo>
                  <a:lnTo>
                    <a:pt x="311" y="138"/>
                  </a:lnTo>
                  <a:lnTo>
                    <a:pt x="311" y="151"/>
                  </a:lnTo>
                  <a:lnTo>
                    <a:pt x="311" y="170"/>
                  </a:lnTo>
                  <a:lnTo>
                    <a:pt x="299" y="170"/>
                  </a:lnTo>
                  <a:lnTo>
                    <a:pt x="292" y="176"/>
                  </a:lnTo>
                  <a:lnTo>
                    <a:pt x="292" y="182"/>
                  </a:lnTo>
                  <a:lnTo>
                    <a:pt x="286" y="182"/>
                  </a:lnTo>
                  <a:lnTo>
                    <a:pt x="292" y="188"/>
                  </a:lnTo>
                  <a:lnTo>
                    <a:pt x="286" y="188"/>
                  </a:lnTo>
                  <a:lnTo>
                    <a:pt x="286" y="195"/>
                  </a:lnTo>
                  <a:lnTo>
                    <a:pt x="286" y="201"/>
                  </a:lnTo>
                  <a:lnTo>
                    <a:pt x="292" y="207"/>
                  </a:lnTo>
                  <a:lnTo>
                    <a:pt x="292" y="214"/>
                  </a:lnTo>
                  <a:lnTo>
                    <a:pt x="299" y="220"/>
                  </a:lnTo>
                  <a:lnTo>
                    <a:pt x="305" y="220"/>
                  </a:lnTo>
                  <a:lnTo>
                    <a:pt x="311" y="214"/>
                  </a:lnTo>
                  <a:lnTo>
                    <a:pt x="318" y="201"/>
                  </a:lnTo>
                  <a:lnTo>
                    <a:pt x="330" y="207"/>
                  </a:lnTo>
                  <a:lnTo>
                    <a:pt x="330" y="188"/>
                  </a:lnTo>
                  <a:lnTo>
                    <a:pt x="318" y="188"/>
                  </a:lnTo>
                  <a:lnTo>
                    <a:pt x="311" y="170"/>
                  </a:lnTo>
                  <a:lnTo>
                    <a:pt x="311" y="157"/>
                  </a:lnTo>
                  <a:lnTo>
                    <a:pt x="311" y="138"/>
                  </a:lnTo>
                  <a:lnTo>
                    <a:pt x="324" y="132"/>
                  </a:lnTo>
                  <a:lnTo>
                    <a:pt x="343" y="132"/>
                  </a:lnTo>
                  <a:lnTo>
                    <a:pt x="362" y="132"/>
                  </a:lnTo>
                  <a:lnTo>
                    <a:pt x="369" y="138"/>
                  </a:lnTo>
                  <a:lnTo>
                    <a:pt x="375" y="144"/>
                  </a:lnTo>
                  <a:lnTo>
                    <a:pt x="381" y="138"/>
                  </a:lnTo>
                  <a:lnTo>
                    <a:pt x="394" y="138"/>
                  </a:lnTo>
                  <a:lnTo>
                    <a:pt x="413" y="138"/>
                  </a:lnTo>
                  <a:lnTo>
                    <a:pt x="432" y="163"/>
                  </a:lnTo>
                  <a:lnTo>
                    <a:pt x="439" y="176"/>
                  </a:lnTo>
                  <a:lnTo>
                    <a:pt x="439" y="188"/>
                  </a:lnTo>
                  <a:lnTo>
                    <a:pt x="439" y="201"/>
                  </a:lnTo>
                  <a:lnTo>
                    <a:pt x="432" y="201"/>
                  </a:lnTo>
                  <a:lnTo>
                    <a:pt x="426" y="201"/>
                  </a:lnTo>
                  <a:lnTo>
                    <a:pt x="388" y="214"/>
                  </a:lnTo>
                  <a:lnTo>
                    <a:pt x="369" y="214"/>
                  </a:lnTo>
                  <a:lnTo>
                    <a:pt x="362" y="220"/>
                  </a:lnTo>
                  <a:lnTo>
                    <a:pt x="337" y="264"/>
                  </a:lnTo>
                  <a:lnTo>
                    <a:pt x="324" y="308"/>
                  </a:lnTo>
                  <a:lnTo>
                    <a:pt x="311" y="320"/>
                  </a:lnTo>
                  <a:lnTo>
                    <a:pt x="305" y="339"/>
                  </a:lnTo>
                  <a:lnTo>
                    <a:pt x="311" y="339"/>
                  </a:lnTo>
                  <a:lnTo>
                    <a:pt x="311" y="358"/>
                  </a:lnTo>
                  <a:lnTo>
                    <a:pt x="305" y="371"/>
                  </a:lnTo>
                  <a:lnTo>
                    <a:pt x="318" y="427"/>
                  </a:lnTo>
                  <a:lnTo>
                    <a:pt x="330" y="484"/>
                  </a:lnTo>
                  <a:lnTo>
                    <a:pt x="337" y="547"/>
                  </a:lnTo>
                  <a:lnTo>
                    <a:pt x="330" y="553"/>
                  </a:lnTo>
                  <a:lnTo>
                    <a:pt x="343" y="660"/>
                  </a:lnTo>
                  <a:lnTo>
                    <a:pt x="362" y="691"/>
                  </a:lnTo>
                  <a:lnTo>
                    <a:pt x="273" y="691"/>
                  </a:lnTo>
                  <a:lnTo>
                    <a:pt x="235" y="578"/>
                  </a:lnTo>
                  <a:lnTo>
                    <a:pt x="216" y="572"/>
                  </a:lnTo>
                  <a:lnTo>
                    <a:pt x="210" y="691"/>
                  </a:lnTo>
                  <a:lnTo>
                    <a:pt x="108" y="691"/>
                  </a:lnTo>
                  <a:lnTo>
                    <a:pt x="114" y="628"/>
                  </a:lnTo>
                  <a:lnTo>
                    <a:pt x="114" y="565"/>
                  </a:lnTo>
                  <a:lnTo>
                    <a:pt x="114" y="553"/>
                  </a:lnTo>
                  <a:lnTo>
                    <a:pt x="114" y="540"/>
                  </a:lnTo>
                  <a:lnTo>
                    <a:pt x="89" y="515"/>
                  </a:lnTo>
                  <a:lnTo>
                    <a:pt x="89" y="496"/>
                  </a:lnTo>
                  <a:lnTo>
                    <a:pt x="95" y="459"/>
                  </a:lnTo>
                  <a:lnTo>
                    <a:pt x="101" y="421"/>
                  </a:lnTo>
                  <a:lnTo>
                    <a:pt x="101" y="389"/>
                  </a:lnTo>
                  <a:lnTo>
                    <a:pt x="108" y="364"/>
                  </a:lnTo>
                  <a:lnTo>
                    <a:pt x="114" y="345"/>
                  </a:lnTo>
                  <a:lnTo>
                    <a:pt x="121" y="333"/>
                  </a:lnTo>
                  <a:lnTo>
                    <a:pt x="121" y="320"/>
                  </a:lnTo>
                  <a:lnTo>
                    <a:pt x="114" y="289"/>
                  </a:lnTo>
                  <a:lnTo>
                    <a:pt x="108" y="264"/>
                  </a:lnTo>
                  <a:lnTo>
                    <a:pt x="114" y="226"/>
                  </a:lnTo>
                  <a:lnTo>
                    <a:pt x="127" y="188"/>
                  </a:lnTo>
                  <a:lnTo>
                    <a:pt x="108" y="176"/>
                  </a:lnTo>
                  <a:lnTo>
                    <a:pt x="95" y="157"/>
                  </a:lnTo>
                  <a:lnTo>
                    <a:pt x="101" y="151"/>
                  </a:lnTo>
                  <a:lnTo>
                    <a:pt x="82" y="144"/>
                  </a:lnTo>
                  <a:lnTo>
                    <a:pt x="63" y="132"/>
                  </a:lnTo>
                  <a:lnTo>
                    <a:pt x="70" y="119"/>
                  </a:lnTo>
                  <a:lnTo>
                    <a:pt x="57" y="113"/>
                  </a:lnTo>
                  <a:lnTo>
                    <a:pt x="51" y="113"/>
                  </a:lnTo>
                  <a:lnTo>
                    <a:pt x="6" y="44"/>
                  </a:lnTo>
                  <a:lnTo>
                    <a:pt x="0" y="38"/>
                  </a:lnTo>
                  <a:lnTo>
                    <a:pt x="6" y="31"/>
                  </a:lnTo>
                  <a:lnTo>
                    <a:pt x="6" y="25"/>
                  </a:lnTo>
                  <a:lnTo>
                    <a:pt x="12" y="19"/>
                  </a:lnTo>
                  <a:lnTo>
                    <a:pt x="19" y="13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6"/>
                  </a:lnTo>
                  <a:lnTo>
                    <a:pt x="51" y="13"/>
                  </a:lnTo>
                  <a:lnTo>
                    <a:pt x="70" y="44"/>
                  </a:lnTo>
                  <a:lnTo>
                    <a:pt x="101" y="75"/>
                  </a:lnTo>
                  <a:lnTo>
                    <a:pt x="108" y="82"/>
                  </a:lnTo>
                  <a:lnTo>
                    <a:pt x="114" y="88"/>
                  </a:lnTo>
                  <a:lnTo>
                    <a:pt x="127" y="94"/>
                  </a:lnTo>
                  <a:lnTo>
                    <a:pt x="133" y="107"/>
                  </a:lnTo>
                  <a:lnTo>
                    <a:pt x="140" y="107"/>
                  </a:lnTo>
                  <a:lnTo>
                    <a:pt x="152" y="113"/>
                  </a:lnTo>
                  <a:lnTo>
                    <a:pt x="165" y="100"/>
                  </a:lnTo>
                  <a:lnTo>
                    <a:pt x="184" y="113"/>
                  </a:lnTo>
                  <a:lnTo>
                    <a:pt x="197" y="119"/>
                  </a:lnTo>
                  <a:lnTo>
                    <a:pt x="191" y="132"/>
                  </a:lnTo>
                  <a:lnTo>
                    <a:pt x="191" y="138"/>
                  </a:lnTo>
                  <a:lnTo>
                    <a:pt x="191" y="132"/>
                  </a:lnTo>
                  <a:lnTo>
                    <a:pt x="210" y="119"/>
                  </a:lnTo>
                  <a:lnTo>
                    <a:pt x="216" y="119"/>
                  </a:lnTo>
                  <a:lnTo>
                    <a:pt x="216" y="126"/>
                  </a:lnTo>
                  <a:lnTo>
                    <a:pt x="210" y="157"/>
                  </a:lnTo>
                  <a:lnTo>
                    <a:pt x="203" y="188"/>
                  </a:lnTo>
                  <a:lnTo>
                    <a:pt x="197" y="239"/>
                  </a:lnTo>
                  <a:lnTo>
                    <a:pt x="203" y="295"/>
                  </a:lnTo>
                  <a:lnTo>
                    <a:pt x="210" y="283"/>
                  </a:lnTo>
                  <a:lnTo>
                    <a:pt x="229" y="245"/>
                  </a:lnTo>
                  <a:lnTo>
                    <a:pt x="248" y="207"/>
                  </a:lnTo>
                  <a:lnTo>
                    <a:pt x="267" y="176"/>
                  </a:lnTo>
                  <a:lnTo>
                    <a:pt x="292" y="144"/>
                  </a:lnTo>
                  <a:lnTo>
                    <a:pt x="292" y="138"/>
                  </a:lnTo>
                  <a:lnTo>
                    <a:pt x="292" y="119"/>
                  </a:lnTo>
                  <a:lnTo>
                    <a:pt x="305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0" name="Freeform 73"/>
            <p:cNvSpPr>
              <a:spLocks/>
            </p:cNvSpPr>
            <p:nvPr/>
          </p:nvSpPr>
          <p:spPr bwMode="auto">
            <a:xfrm>
              <a:off x="3416" y="2677"/>
              <a:ext cx="440" cy="692"/>
            </a:xfrm>
            <a:custGeom>
              <a:avLst/>
              <a:gdLst>
                <a:gd name="T0" fmla="*/ 311 w 440"/>
                <a:gd name="T1" fmla="*/ 126 h 692"/>
                <a:gd name="T2" fmla="*/ 311 w 440"/>
                <a:gd name="T3" fmla="*/ 138 h 692"/>
                <a:gd name="T4" fmla="*/ 311 w 440"/>
                <a:gd name="T5" fmla="*/ 170 h 692"/>
                <a:gd name="T6" fmla="*/ 292 w 440"/>
                <a:gd name="T7" fmla="*/ 176 h 692"/>
                <a:gd name="T8" fmla="*/ 286 w 440"/>
                <a:gd name="T9" fmla="*/ 182 h 692"/>
                <a:gd name="T10" fmla="*/ 286 w 440"/>
                <a:gd name="T11" fmla="*/ 188 h 692"/>
                <a:gd name="T12" fmla="*/ 286 w 440"/>
                <a:gd name="T13" fmla="*/ 201 h 692"/>
                <a:gd name="T14" fmla="*/ 292 w 440"/>
                <a:gd name="T15" fmla="*/ 214 h 692"/>
                <a:gd name="T16" fmla="*/ 305 w 440"/>
                <a:gd name="T17" fmla="*/ 220 h 692"/>
                <a:gd name="T18" fmla="*/ 318 w 440"/>
                <a:gd name="T19" fmla="*/ 201 h 692"/>
                <a:gd name="T20" fmla="*/ 330 w 440"/>
                <a:gd name="T21" fmla="*/ 188 h 692"/>
                <a:gd name="T22" fmla="*/ 311 w 440"/>
                <a:gd name="T23" fmla="*/ 170 h 692"/>
                <a:gd name="T24" fmla="*/ 311 w 440"/>
                <a:gd name="T25" fmla="*/ 138 h 692"/>
                <a:gd name="T26" fmla="*/ 343 w 440"/>
                <a:gd name="T27" fmla="*/ 132 h 692"/>
                <a:gd name="T28" fmla="*/ 369 w 440"/>
                <a:gd name="T29" fmla="*/ 138 h 692"/>
                <a:gd name="T30" fmla="*/ 381 w 440"/>
                <a:gd name="T31" fmla="*/ 138 h 692"/>
                <a:gd name="T32" fmla="*/ 413 w 440"/>
                <a:gd name="T33" fmla="*/ 138 h 692"/>
                <a:gd name="T34" fmla="*/ 439 w 440"/>
                <a:gd name="T35" fmla="*/ 176 h 692"/>
                <a:gd name="T36" fmla="*/ 439 w 440"/>
                <a:gd name="T37" fmla="*/ 201 h 692"/>
                <a:gd name="T38" fmla="*/ 426 w 440"/>
                <a:gd name="T39" fmla="*/ 201 h 692"/>
                <a:gd name="T40" fmla="*/ 369 w 440"/>
                <a:gd name="T41" fmla="*/ 214 h 692"/>
                <a:gd name="T42" fmla="*/ 337 w 440"/>
                <a:gd name="T43" fmla="*/ 264 h 692"/>
                <a:gd name="T44" fmla="*/ 311 w 440"/>
                <a:gd name="T45" fmla="*/ 320 h 692"/>
                <a:gd name="T46" fmla="*/ 311 w 440"/>
                <a:gd name="T47" fmla="*/ 339 h 692"/>
                <a:gd name="T48" fmla="*/ 305 w 440"/>
                <a:gd name="T49" fmla="*/ 371 h 692"/>
                <a:gd name="T50" fmla="*/ 330 w 440"/>
                <a:gd name="T51" fmla="*/ 484 h 692"/>
                <a:gd name="T52" fmla="*/ 330 w 440"/>
                <a:gd name="T53" fmla="*/ 553 h 692"/>
                <a:gd name="T54" fmla="*/ 362 w 440"/>
                <a:gd name="T55" fmla="*/ 691 h 692"/>
                <a:gd name="T56" fmla="*/ 235 w 440"/>
                <a:gd name="T57" fmla="*/ 578 h 692"/>
                <a:gd name="T58" fmla="*/ 210 w 440"/>
                <a:gd name="T59" fmla="*/ 691 h 692"/>
                <a:gd name="T60" fmla="*/ 114 w 440"/>
                <a:gd name="T61" fmla="*/ 628 h 692"/>
                <a:gd name="T62" fmla="*/ 114 w 440"/>
                <a:gd name="T63" fmla="*/ 553 h 692"/>
                <a:gd name="T64" fmla="*/ 89 w 440"/>
                <a:gd name="T65" fmla="*/ 515 h 692"/>
                <a:gd name="T66" fmla="*/ 95 w 440"/>
                <a:gd name="T67" fmla="*/ 459 h 692"/>
                <a:gd name="T68" fmla="*/ 101 w 440"/>
                <a:gd name="T69" fmla="*/ 389 h 692"/>
                <a:gd name="T70" fmla="*/ 114 w 440"/>
                <a:gd name="T71" fmla="*/ 345 h 692"/>
                <a:gd name="T72" fmla="*/ 121 w 440"/>
                <a:gd name="T73" fmla="*/ 320 h 692"/>
                <a:gd name="T74" fmla="*/ 108 w 440"/>
                <a:gd name="T75" fmla="*/ 264 h 692"/>
                <a:gd name="T76" fmla="*/ 127 w 440"/>
                <a:gd name="T77" fmla="*/ 188 h 692"/>
                <a:gd name="T78" fmla="*/ 95 w 440"/>
                <a:gd name="T79" fmla="*/ 157 h 692"/>
                <a:gd name="T80" fmla="*/ 82 w 440"/>
                <a:gd name="T81" fmla="*/ 144 h 692"/>
                <a:gd name="T82" fmla="*/ 70 w 440"/>
                <a:gd name="T83" fmla="*/ 119 h 692"/>
                <a:gd name="T84" fmla="*/ 51 w 440"/>
                <a:gd name="T85" fmla="*/ 113 h 692"/>
                <a:gd name="T86" fmla="*/ 0 w 440"/>
                <a:gd name="T87" fmla="*/ 38 h 692"/>
                <a:gd name="T88" fmla="*/ 6 w 440"/>
                <a:gd name="T89" fmla="*/ 25 h 692"/>
                <a:gd name="T90" fmla="*/ 19 w 440"/>
                <a:gd name="T91" fmla="*/ 13 h 692"/>
                <a:gd name="T92" fmla="*/ 38 w 440"/>
                <a:gd name="T93" fmla="*/ 0 h 692"/>
                <a:gd name="T94" fmla="*/ 51 w 440"/>
                <a:gd name="T95" fmla="*/ 13 h 692"/>
                <a:gd name="T96" fmla="*/ 101 w 440"/>
                <a:gd name="T97" fmla="*/ 75 h 692"/>
                <a:gd name="T98" fmla="*/ 114 w 440"/>
                <a:gd name="T99" fmla="*/ 88 h 692"/>
                <a:gd name="T100" fmla="*/ 133 w 440"/>
                <a:gd name="T101" fmla="*/ 107 h 692"/>
                <a:gd name="T102" fmla="*/ 152 w 440"/>
                <a:gd name="T103" fmla="*/ 113 h 692"/>
                <a:gd name="T104" fmla="*/ 184 w 440"/>
                <a:gd name="T105" fmla="*/ 113 h 692"/>
                <a:gd name="T106" fmla="*/ 191 w 440"/>
                <a:gd name="T107" fmla="*/ 132 h 692"/>
                <a:gd name="T108" fmla="*/ 191 w 440"/>
                <a:gd name="T109" fmla="*/ 132 h 692"/>
                <a:gd name="T110" fmla="*/ 216 w 440"/>
                <a:gd name="T111" fmla="*/ 119 h 692"/>
                <a:gd name="T112" fmla="*/ 210 w 440"/>
                <a:gd name="T113" fmla="*/ 157 h 692"/>
                <a:gd name="T114" fmla="*/ 197 w 440"/>
                <a:gd name="T115" fmla="*/ 239 h 692"/>
                <a:gd name="T116" fmla="*/ 210 w 440"/>
                <a:gd name="T117" fmla="*/ 283 h 692"/>
                <a:gd name="T118" fmla="*/ 248 w 440"/>
                <a:gd name="T119" fmla="*/ 207 h 692"/>
                <a:gd name="T120" fmla="*/ 292 w 440"/>
                <a:gd name="T121" fmla="*/ 144 h 692"/>
                <a:gd name="T122" fmla="*/ 292 w 440"/>
                <a:gd name="T123" fmla="*/ 119 h 692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440"/>
                <a:gd name="T187" fmla="*/ 0 h 692"/>
                <a:gd name="T188" fmla="*/ 440 w 440"/>
                <a:gd name="T189" fmla="*/ 692 h 692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440" h="692">
                  <a:moveTo>
                    <a:pt x="305" y="119"/>
                  </a:moveTo>
                  <a:lnTo>
                    <a:pt x="311" y="126"/>
                  </a:lnTo>
                  <a:lnTo>
                    <a:pt x="311" y="132"/>
                  </a:lnTo>
                  <a:lnTo>
                    <a:pt x="311" y="138"/>
                  </a:lnTo>
                  <a:lnTo>
                    <a:pt x="311" y="151"/>
                  </a:lnTo>
                  <a:lnTo>
                    <a:pt x="311" y="170"/>
                  </a:lnTo>
                  <a:lnTo>
                    <a:pt x="299" y="170"/>
                  </a:lnTo>
                  <a:lnTo>
                    <a:pt x="292" y="176"/>
                  </a:lnTo>
                  <a:lnTo>
                    <a:pt x="292" y="182"/>
                  </a:lnTo>
                  <a:lnTo>
                    <a:pt x="286" y="182"/>
                  </a:lnTo>
                  <a:lnTo>
                    <a:pt x="292" y="188"/>
                  </a:lnTo>
                  <a:lnTo>
                    <a:pt x="286" y="188"/>
                  </a:lnTo>
                  <a:lnTo>
                    <a:pt x="286" y="195"/>
                  </a:lnTo>
                  <a:lnTo>
                    <a:pt x="286" y="201"/>
                  </a:lnTo>
                  <a:lnTo>
                    <a:pt x="292" y="207"/>
                  </a:lnTo>
                  <a:lnTo>
                    <a:pt x="292" y="214"/>
                  </a:lnTo>
                  <a:lnTo>
                    <a:pt x="299" y="220"/>
                  </a:lnTo>
                  <a:lnTo>
                    <a:pt x="305" y="220"/>
                  </a:lnTo>
                  <a:lnTo>
                    <a:pt x="311" y="214"/>
                  </a:lnTo>
                  <a:lnTo>
                    <a:pt x="318" y="201"/>
                  </a:lnTo>
                  <a:lnTo>
                    <a:pt x="330" y="207"/>
                  </a:lnTo>
                  <a:lnTo>
                    <a:pt x="330" y="188"/>
                  </a:lnTo>
                  <a:lnTo>
                    <a:pt x="318" y="188"/>
                  </a:lnTo>
                  <a:lnTo>
                    <a:pt x="311" y="170"/>
                  </a:lnTo>
                  <a:lnTo>
                    <a:pt x="311" y="157"/>
                  </a:lnTo>
                  <a:lnTo>
                    <a:pt x="311" y="138"/>
                  </a:lnTo>
                  <a:lnTo>
                    <a:pt x="324" y="132"/>
                  </a:lnTo>
                  <a:lnTo>
                    <a:pt x="343" y="132"/>
                  </a:lnTo>
                  <a:lnTo>
                    <a:pt x="362" y="132"/>
                  </a:lnTo>
                  <a:lnTo>
                    <a:pt x="369" y="138"/>
                  </a:lnTo>
                  <a:lnTo>
                    <a:pt x="375" y="144"/>
                  </a:lnTo>
                  <a:lnTo>
                    <a:pt x="381" y="138"/>
                  </a:lnTo>
                  <a:lnTo>
                    <a:pt x="394" y="138"/>
                  </a:lnTo>
                  <a:lnTo>
                    <a:pt x="413" y="138"/>
                  </a:lnTo>
                  <a:lnTo>
                    <a:pt x="432" y="163"/>
                  </a:lnTo>
                  <a:lnTo>
                    <a:pt x="439" y="176"/>
                  </a:lnTo>
                  <a:lnTo>
                    <a:pt x="439" y="188"/>
                  </a:lnTo>
                  <a:lnTo>
                    <a:pt x="439" y="201"/>
                  </a:lnTo>
                  <a:lnTo>
                    <a:pt x="432" y="201"/>
                  </a:lnTo>
                  <a:lnTo>
                    <a:pt x="426" y="201"/>
                  </a:lnTo>
                  <a:lnTo>
                    <a:pt x="388" y="214"/>
                  </a:lnTo>
                  <a:lnTo>
                    <a:pt x="369" y="214"/>
                  </a:lnTo>
                  <a:lnTo>
                    <a:pt x="362" y="220"/>
                  </a:lnTo>
                  <a:lnTo>
                    <a:pt x="337" y="264"/>
                  </a:lnTo>
                  <a:lnTo>
                    <a:pt x="324" y="308"/>
                  </a:lnTo>
                  <a:lnTo>
                    <a:pt x="311" y="320"/>
                  </a:lnTo>
                  <a:lnTo>
                    <a:pt x="305" y="339"/>
                  </a:lnTo>
                  <a:lnTo>
                    <a:pt x="311" y="339"/>
                  </a:lnTo>
                  <a:lnTo>
                    <a:pt x="311" y="358"/>
                  </a:lnTo>
                  <a:lnTo>
                    <a:pt x="305" y="371"/>
                  </a:lnTo>
                  <a:lnTo>
                    <a:pt x="318" y="427"/>
                  </a:lnTo>
                  <a:lnTo>
                    <a:pt x="330" y="484"/>
                  </a:lnTo>
                  <a:lnTo>
                    <a:pt x="337" y="547"/>
                  </a:lnTo>
                  <a:lnTo>
                    <a:pt x="330" y="553"/>
                  </a:lnTo>
                  <a:lnTo>
                    <a:pt x="343" y="660"/>
                  </a:lnTo>
                  <a:lnTo>
                    <a:pt x="362" y="691"/>
                  </a:lnTo>
                  <a:lnTo>
                    <a:pt x="273" y="691"/>
                  </a:lnTo>
                  <a:lnTo>
                    <a:pt x="235" y="578"/>
                  </a:lnTo>
                  <a:lnTo>
                    <a:pt x="216" y="572"/>
                  </a:lnTo>
                  <a:lnTo>
                    <a:pt x="210" y="691"/>
                  </a:lnTo>
                  <a:lnTo>
                    <a:pt x="108" y="691"/>
                  </a:lnTo>
                  <a:lnTo>
                    <a:pt x="114" y="628"/>
                  </a:lnTo>
                  <a:lnTo>
                    <a:pt x="114" y="565"/>
                  </a:lnTo>
                  <a:lnTo>
                    <a:pt x="114" y="553"/>
                  </a:lnTo>
                  <a:lnTo>
                    <a:pt x="114" y="540"/>
                  </a:lnTo>
                  <a:lnTo>
                    <a:pt x="89" y="515"/>
                  </a:lnTo>
                  <a:lnTo>
                    <a:pt x="89" y="496"/>
                  </a:lnTo>
                  <a:lnTo>
                    <a:pt x="95" y="459"/>
                  </a:lnTo>
                  <a:lnTo>
                    <a:pt x="101" y="421"/>
                  </a:lnTo>
                  <a:lnTo>
                    <a:pt x="101" y="389"/>
                  </a:lnTo>
                  <a:lnTo>
                    <a:pt x="108" y="364"/>
                  </a:lnTo>
                  <a:lnTo>
                    <a:pt x="114" y="345"/>
                  </a:lnTo>
                  <a:lnTo>
                    <a:pt x="121" y="333"/>
                  </a:lnTo>
                  <a:lnTo>
                    <a:pt x="121" y="320"/>
                  </a:lnTo>
                  <a:lnTo>
                    <a:pt x="114" y="289"/>
                  </a:lnTo>
                  <a:lnTo>
                    <a:pt x="108" y="264"/>
                  </a:lnTo>
                  <a:lnTo>
                    <a:pt x="114" y="226"/>
                  </a:lnTo>
                  <a:lnTo>
                    <a:pt x="127" y="188"/>
                  </a:lnTo>
                  <a:lnTo>
                    <a:pt x="108" y="176"/>
                  </a:lnTo>
                  <a:lnTo>
                    <a:pt x="95" y="157"/>
                  </a:lnTo>
                  <a:lnTo>
                    <a:pt x="101" y="151"/>
                  </a:lnTo>
                  <a:lnTo>
                    <a:pt x="82" y="144"/>
                  </a:lnTo>
                  <a:lnTo>
                    <a:pt x="63" y="132"/>
                  </a:lnTo>
                  <a:lnTo>
                    <a:pt x="70" y="119"/>
                  </a:lnTo>
                  <a:lnTo>
                    <a:pt x="57" y="113"/>
                  </a:lnTo>
                  <a:lnTo>
                    <a:pt x="51" y="113"/>
                  </a:lnTo>
                  <a:lnTo>
                    <a:pt x="6" y="44"/>
                  </a:lnTo>
                  <a:lnTo>
                    <a:pt x="0" y="38"/>
                  </a:lnTo>
                  <a:lnTo>
                    <a:pt x="6" y="31"/>
                  </a:lnTo>
                  <a:lnTo>
                    <a:pt x="6" y="25"/>
                  </a:lnTo>
                  <a:lnTo>
                    <a:pt x="12" y="19"/>
                  </a:lnTo>
                  <a:lnTo>
                    <a:pt x="19" y="13"/>
                  </a:lnTo>
                  <a:lnTo>
                    <a:pt x="32" y="0"/>
                  </a:lnTo>
                  <a:lnTo>
                    <a:pt x="38" y="0"/>
                  </a:lnTo>
                  <a:lnTo>
                    <a:pt x="44" y="6"/>
                  </a:lnTo>
                  <a:lnTo>
                    <a:pt x="51" y="13"/>
                  </a:lnTo>
                  <a:lnTo>
                    <a:pt x="70" y="44"/>
                  </a:lnTo>
                  <a:lnTo>
                    <a:pt x="101" y="75"/>
                  </a:lnTo>
                  <a:lnTo>
                    <a:pt x="108" y="82"/>
                  </a:lnTo>
                  <a:lnTo>
                    <a:pt x="114" y="88"/>
                  </a:lnTo>
                  <a:lnTo>
                    <a:pt x="127" y="94"/>
                  </a:lnTo>
                  <a:lnTo>
                    <a:pt x="133" y="107"/>
                  </a:lnTo>
                  <a:lnTo>
                    <a:pt x="140" y="107"/>
                  </a:lnTo>
                  <a:lnTo>
                    <a:pt x="152" y="113"/>
                  </a:lnTo>
                  <a:lnTo>
                    <a:pt x="165" y="100"/>
                  </a:lnTo>
                  <a:lnTo>
                    <a:pt x="184" y="113"/>
                  </a:lnTo>
                  <a:lnTo>
                    <a:pt x="197" y="119"/>
                  </a:lnTo>
                  <a:lnTo>
                    <a:pt x="191" y="132"/>
                  </a:lnTo>
                  <a:lnTo>
                    <a:pt x="191" y="138"/>
                  </a:lnTo>
                  <a:lnTo>
                    <a:pt x="191" y="132"/>
                  </a:lnTo>
                  <a:lnTo>
                    <a:pt x="210" y="119"/>
                  </a:lnTo>
                  <a:lnTo>
                    <a:pt x="216" y="119"/>
                  </a:lnTo>
                  <a:lnTo>
                    <a:pt x="216" y="126"/>
                  </a:lnTo>
                  <a:lnTo>
                    <a:pt x="210" y="157"/>
                  </a:lnTo>
                  <a:lnTo>
                    <a:pt x="203" y="188"/>
                  </a:lnTo>
                  <a:lnTo>
                    <a:pt x="197" y="239"/>
                  </a:lnTo>
                  <a:lnTo>
                    <a:pt x="203" y="295"/>
                  </a:lnTo>
                  <a:lnTo>
                    <a:pt x="210" y="283"/>
                  </a:lnTo>
                  <a:lnTo>
                    <a:pt x="229" y="245"/>
                  </a:lnTo>
                  <a:lnTo>
                    <a:pt x="248" y="207"/>
                  </a:lnTo>
                  <a:lnTo>
                    <a:pt x="267" y="176"/>
                  </a:lnTo>
                  <a:lnTo>
                    <a:pt x="292" y="144"/>
                  </a:lnTo>
                  <a:lnTo>
                    <a:pt x="292" y="138"/>
                  </a:lnTo>
                  <a:lnTo>
                    <a:pt x="292" y="119"/>
                  </a:lnTo>
                  <a:lnTo>
                    <a:pt x="305" y="1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1" name="Freeform 74"/>
            <p:cNvSpPr>
              <a:spLocks/>
            </p:cNvSpPr>
            <p:nvPr/>
          </p:nvSpPr>
          <p:spPr bwMode="auto">
            <a:xfrm>
              <a:off x="3785" y="2539"/>
              <a:ext cx="109" cy="327"/>
            </a:xfrm>
            <a:custGeom>
              <a:avLst/>
              <a:gdLst>
                <a:gd name="T0" fmla="*/ 82 w 109"/>
                <a:gd name="T1" fmla="*/ 63 h 327"/>
                <a:gd name="T2" fmla="*/ 76 w 109"/>
                <a:gd name="T3" fmla="*/ 75 h 327"/>
                <a:gd name="T4" fmla="*/ 57 w 109"/>
                <a:gd name="T5" fmla="*/ 132 h 327"/>
                <a:gd name="T6" fmla="*/ 44 w 109"/>
                <a:gd name="T7" fmla="*/ 201 h 327"/>
                <a:gd name="T8" fmla="*/ 50 w 109"/>
                <a:gd name="T9" fmla="*/ 220 h 327"/>
                <a:gd name="T10" fmla="*/ 63 w 109"/>
                <a:gd name="T11" fmla="*/ 245 h 327"/>
                <a:gd name="T12" fmla="*/ 76 w 109"/>
                <a:gd name="T13" fmla="*/ 270 h 327"/>
                <a:gd name="T14" fmla="*/ 89 w 109"/>
                <a:gd name="T15" fmla="*/ 276 h 327"/>
                <a:gd name="T16" fmla="*/ 101 w 109"/>
                <a:gd name="T17" fmla="*/ 282 h 327"/>
                <a:gd name="T18" fmla="*/ 108 w 109"/>
                <a:gd name="T19" fmla="*/ 282 h 327"/>
                <a:gd name="T20" fmla="*/ 101 w 109"/>
                <a:gd name="T21" fmla="*/ 289 h 327"/>
                <a:gd name="T22" fmla="*/ 89 w 109"/>
                <a:gd name="T23" fmla="*/ 301 h 327"/>
                <a:gd name="T24" fmla="*/ 70 w 109"/>
                <a:gd name="T25" fmla="*/ 320 h 327"/>
                <a:gd name="T26" fmla="*/ 70 w 109"/>
                <a:gd name="T27" fmla="*/ 326 h 327"/>
                <a:gd name="T28" fmla="*/ 70 w 109"/>
                <a:gd name="T29" fmla="*/ 314 h 327"/>
                <a:gd name="T30" fmla="*/ 63 w 109"/>
                <a:gd name="T31" fmla="*/ 301 h 327"/>
                <a:gd name="T32" fmla="*/ 44 w 109"/>
                <a:gd name="T33" fmla="*/ 276 h 327"/>
                <a:gd name="T34" fmla="*/ 19 w 109"/>
                <a:gd name="T35" fmla="*/ 245 h 327"/>
                <a:gd name="T36" fmla="*/ 12 w 109"/>
                <a:gd name="T37" fmla="*/ 226 h 327"/>
                <a:gd name="T38" fmla="*/ 0 w 109"/>
                <a:gd name="T39" fmla="*/ 207 h 327"/>
                <a:gd name="T40" fmla="*/ 0 w 109"/>
                <a:gd name="T41" fmla="*/ 201 h 327"/>
                <a:gd name="T42" fmla="*/ 6 w 109"/>
                <a:gd name="T43" fmla="*/ 176 h 327"/>
                <a:gd name="T44" fmla="*/ 25 w 109"/>
                <a:gd name="T45" fmla="*/ 119 h 327"/>
                <a:gd name="T46" fmla="*/ 57 w 109"/>
                <a:gd name="T47" fmla="*/ 63 h 327"/>
                <a:gd name="T48" fmla="*/ 63 w 109"/>
                <a:gd name="T49" fmla="*/ 50 h 327"/>
                <a:gd name="T50" fmla="*/ 57 w 109"/>
                <a:gd name="T51" fmla="*/ 31 h 327"/>
                <a:gd name="T52" fmla="*/ 50 w 109"/>
                <a:gd name="T53" fmla="*/ 31 h 327"/>
                <a:gd name="T54" fmla="*/ 44 w 109"/>
                <a:gd name="T55" fmla="*/ 25 h 327"/>
                <a:gd name="T56" fmla="*/ 44 w 109"/>
                <a:gd name="T57" fmla="*/ 25 h 327"/>
                <a:gd name="T58" fmla="*/ 38 w 109"/>
                <a:gd name="T59" fmla="*/ 25 h 327"/>
                <a:gd name="T60" fmla="*/ 44 w 109"/>
                <a:gd name="T61" fmla="*/ 12 h 327"/>
                <a:gd name="T62" fmla="*/ 57 w 109"/>
                <a:gd name="T63" fmla="*/ 6 h 327"/>
                <a:gd name="T64" fmla="*/ 44 w 109"/>
                <a:gd name="T65" fmla="*/ 6 h 327"/>
                <a:gd name="T66" fmla="*/ 44 w 109"/>
                <a:gd name="T67" fmla="*/ 0 h 327"/>
                <a:gd name="T68" fmla="*/ 57 w 109"/>
                <a:gd name="T69" fmla="*/ 0 h 327"/>
                <a:gd name="T70" fmla="*/ 63 w 109"/>
                <a:gd name="T71" fmla="*/ 0 h 327"/>
                <a:gd name="T72" fmla="*/ 70 w 109"/>
                <a:gd name="T73" fmla="*/ 6 h 327"/>
                <a:gd name="T74" fmla="*/ 70 w 109"/>
                <a:gd name="T75" fmla="*/ 6 h 327"/>
                <a:gd name="T76" fmla="*/ 82 w 109"/>
                <a:gd name="T77" fmla="*/ 25 h 327"/>
                <a:gd name="T78" fmla="*/ 82 w 109"/>
                <a:gd name="T79" fmla="*/ 31 h 327"/>
                <a:gd name="T80" fmla="*/ 82 w 109"/>
                <a:gd name="T81" fmla="*/ 50 h 327"/>
                <a:gd name="T82" fmla="*/ 63 w 109"/>
                <a:gd name="T83" fmla="*/ 63 h 327"/>
                <a:gd name="T84" fmla="*/ 82 w 109"/>
                <a:gd name="T85" fmla="*/ 63 h 327"/>
                <a:gd name="T86" fmla="*/ 82 w 109"/>
                <a:gd name="T87" fmla="*/ 63 h 32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9"/>
                <a:gd name="T133" fmla="*/ 0 h 327"/>
                <a:gd name="T134" fmla="*/ 109 w 109"/>
                <a:gd name="T135" fmla="*/ 327 h 32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9" h="327">
                  <a:moveTo>
                    <a:pt x="82" y="63"/>
                  </a:moveTo>
                  <a:lnTo>
                    <a:pt x="76" y="75"/>
                  </a:lnTo>
                  <a:lnTo>
                    <a:pt x="57" y="132"/>
                  </a:lnTo>
                  <a:lnTo>
                    <a:pt x="44" y="201"/>
                  </a:lnTo>
                  <a:lnTo>
                    <a:pt x="50" y="220"/>
                  </a:lnTo>
                  <a:lnTo>
                    <a:pt x="63" y="245"/>
                  </a:lnTo>
                  <a:lnTo>
                    <a:pt x="76" y="270"/>
                  </a:lnTo>
                  <a:lnTo>
                    <a:pt x="89" y="276"/>
                  </a:lnTo>
                  <a:lnTo>
                    <a:pt x="101" y="282"/>
                  </a:lnTo>
                  <a:lnTo>
                    <a:pt x="108" y="282"/>
                  </a:lnTo>
                  <a:lnTo>
                    <a:pt x="101" y="289"/>
                  </a:lnTo>
                  <a:lnTo>
                    <a:pt x="89" y="301"/>
                  </a:lnTo>
                  <a:lnTo>
                    <a:pt x="70" y="320"/>
                  </a:lnTo>
                  <a:lnTo>
                    <a:pt x="70" y="326"/>
                  </a:lnTo>
                  <a:lnTo>
                    <a:pt x="70" y="314"/>
                  </a:lnTo>
                  <a:lnTo>
                    <a:pt x="63" y="301"/>
                  </a:lnTo>
                  <a:lnTo>
                    <a:pt x="44" y="276"/>
                  </a:lnTo>
                  <a:lnTo>
                    <a:pt x="19" y="245"/>
                  </a:lnTo>
                  <a:lnTo>
                    <a:pt x="12" y="226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6" y="176"/>
                  </a:lnTo>
                  <a:lnTo>
                    <a:pt x="25" y="119"/>
                  </a:lnTo>
                  <a:lnTo>
                    <a:pt x="57" y="63"/>
                  </a:lnTo>
                  <a:lnTo>
                    <a:pt x="63" y="50"/>
                  </a:lnTo>
                  <a:lnTo>
                    <a:pt x="57" y="31"/>
                  </a:lnTo>
                  <a:lnTo>
                    <a:pt x="50" y="31"/>
                  </a:lnTo>
                  <a:lnTo>
                    <a:pt x="44" y="25"/>
                  </a:lnTo>
                  <a:lnTo>
                    <a:pt x="38" y="25"/>
                  </a:lnTo>
                  <a:lnTo>
                    <a:pt x="44" y="12"/>
                  </a:lnTo>
                  <a:lnTo>
                    <a:pt x="57" y="6"/>
                  </a:lnTo>
                  <a:lnTo>
                    <a:pt x="44" y="6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70" y="6"/>
                  </a:lnTo>
                  <a:lnTo>
                    <a:pt x="82" y="25"/>
                  </a:lnTo>
                  <a:lnTo>
                    <a:pt x="82" y="31"/>
                  </a:lnTo>
                  <a:lnTo>
                    <a:pt x="82" y="50"/>
                  </a:lnTo>
                  <a:lnTo>
                    <a:pt x="63" y="63"/>
                  </a:lnTo>
                  <a:lnTo>
                    <a:pt x="82" y="6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2" name="Freeform 75"/>
            <p:cNvSpPr>
              <a:spLocks/>
            </p:cNvSpPr>
            <p:nvPr/>
          </p:nvSpPr>
          <p:spPr bwMode="auto">
            <a:xfrm>
              <a:off x="3785" y="2539"/>
              <a:ext cx="109" cy="327"/>
            </a:xfrm>
            <a:custGeom>
              <a:avLst/>
              <a:gdLst>
                <a:gd name="T0" fmla="*/ 82 w 109"/>
                <a:gd name="T1" fmla="*/ 63 h 327"/>
                <a:gd name="T2" fmla="*/ 76 w 109"/>
                <a:gd name="T3" fmla="*/ 75 h 327"/>
                <a:gd name="T4" fmla="*/ 57 w 109"/>
                <a:gd name="T5" fmla="*/ 132 h 327"/>
                <a:gd name="T6" fmla="*/ 44 w 109"/>
                <a:gd name="T7" fmla="*/ 201 h 327"/>
                <a:gd name="T8" fmla="*/ 50 w 109"/>
                <a:gd name="T9" fmla="*/ 220 h 327"/>
                <a:gd name="T10" fmla="*/ 63 w 109"/>
                <a:gd name="T11" fmla="*/ 245 h 327"/>
                <a:gd name="T12" fmla="*/ 76 w 109"/>
                <a:gd name="T13" fmla="*/ 270 h 327"/>
                <a:gd name="T14" fmla="*/ 89 w 109"/>
                <a:gd name="T15" fmla="*/ 276 h 327"/>
                <a:gd name="T16" fmla="*/ 101 w 109"/>
                <a:gd name="T17" fmla="*/ 282 h 327"/>
                <a:gd name="T18" fmla="*/ 108 w 109"/>
                <a:gd name="T19" fmla="*/ 282 h 327"/>
                <a:gd name="T20" fmla="*/ 101 w 109"/>
                <a:gd name="T21" fmla="*/ 289 h 327"/>
                <a:gd name="T22" fmla="*/ 89 w 109"/>
                <a:gd name="T23" fmla="*/ 301 h 327"/>
                <a:gd name="T24" fmla="*/ 70 w 109"/>
                <a:gd name="T25" fmla="*/ 320 h 327"/>
                <a:gd name="T26" fmla="*/ 70 w 109"/>
                <a:gd name="T27" fmla="*/ 326 h 327"/>
                <a:gd name="T28" fmla="*/ 70 w 109"/>
                <a:gd name="T29" fmla="*/ 314 h 327"/>
                <a:gd name="T30" fmla="*/ 63 w 109"/>
                <a:gd name="T31" fmla="*/ 301 h 327"/>
                <a:gd name="T32" fmla="*/ 44 w 109"/>
                <a:gd name="T33" fmla="*/ 276 h 327"/>
                <a:gd name="T34" fmla="*/ 19 w 109"/>
                <a:gd name="T35" fmla="*/ 245 h 327"/>
                <a:gd name="T36" fmla="*/ 12 w 109"/>
                <a:gd name="T37" fmla="*/ 226 h 327"/>
                <a:gd name="T38" fmla="*/ 0 w 109"/>
                <a:gd name="T39" fmla="*/ 207 h 327"/>
                <a:gd name="T40" fmla="*/ 0 w 109"/>
                <a:gd name="T41" fmla="*/ 201 h 327"/>
                <a:gd name="T42" fmla="*/ 6 w 109"/>
                <a:gd name="T43" fmla="*/ 176 h 327"/>
                <a:gd name="T44" fmla="*/ 25 w 109"/>
                <a:gd name="T45" fmla="*/ 119 h 327"/>
                <a:gd name="T46" fmla="*/ 57 w 109"/>
                <a:gd name="T47" fmla="*/ 63 h 327"/>
                <a:gd name="T48" fmla="*/ 63 w 109"/>
                <a:gd name="T49" fmla="*/ 50 h 327"/>
                <a:gd name="T50" fmla="*/ 57 w 109"/>
                <a:gd name="T51" fmla="*/ 31 h 327"/>
                <a:gd name="T52" fmla="*/ 50 w 109"/>
                <a:gd name="T53" fmla="*/ 31 h 327"/>
                <a:gd name="T54" fmla="*/ 44 w 109"/>
                <a:gd name="T55" fmla="*/ 25 h 327"/>
                <a:gd name="T56" fmla="*/ 38 w 109"/>
                <a:gd name="T57" fmla="*/ 25 h 327"/>
                <a:gd name="T58" fmla="*/ 44 w 109"/>
                <a:gd name="T59" fmla="*/ 12 h 327"/>
                <a:gd name="T60" fmla="*/ 57 w 109"/>
                <a:gd name="T61" fmla="*/ 6 h 327"/>
                <a:gd name="T62" fmla="*/ 44 w 109"/>
                <a:gd name="T63" fmla="*/ 6 h 327"/>
                <a:gd name="T64" fmla="*/ 44 w 109"/>
                <a:gd name="T65" fmla="*/ 0 h 327"/>
                <a:gd name="T66" fmla="*/ 57 w 109"/>
                <a:gd name="T67" fmla="*/ 0 h 327"/>
                <a:gd name="T68" fmla="*/ 63 w 109"/>
                <a:gd name="T69" fmla="*/ 0 h 327"/>
                <a:gd name="T70" fmla="*/ 70 w 109"/>
                <a:gd name="T71" fmla="*/ 6 h 327"/>
                <a:gd name="T72" fmla="*/ 82 w 109"/>
                <a:gd name="T73" fmla="*/ 25 h 327"/>
                <a:gd name="T74" fmla="*/ 82 w 109"/>
                <a:gd name="T75" fmla="*/ 31 h 327"/>
                <a:gd name="T76" fmla="*/ 82 w 109"/>
                <a:gd name="T77" fmla="*/ 50 h 327"/>
                <a:gd name="T78" fmla="*/ 63 w 109"/>
                <a:gd name="T79" fmla="*/ 63 h 327"/>
                <a:gd name="T80" fmla="*/ 82 w 109"/>
                <a:gd name="T81" fmla="*/ 63 h 327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09"/>
                <a:gd name="T124" fmla="*/ 0 h 327"/>
                <a:gd name="T125" fmla="*/ 109 w 109"/>
                <a:gd name="T126" fmla="*/ 327 h 327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09" h="327">
                  <a:moveTo>
                    <a:pt x="82" y="63"/>
                  </a:moveTo>
                  <a:lnTo>
                    <a:pt x="76" y="75"/>
                  </a:lnTo>
                  <a:lnTo>
                    <a:pt x="57" y="132"/>
                  </a:lnTo>
                  <a:lnTo>
                    <a:pt x="44" y="201"/>
                  </a:lnTo>
                  <a:lnTo>
                    <a:pt x="50" y="220"/>
                  </a:lnTo>
                  <a:lnTo>
                    <a:pt x="63" y="245"/>
                  </a:lnTo>
                  <a:lnTo>
                    <a:pt x="76" y="270"/>
                  </a:lnTo>
                  <a:lnTo>
                    <a:pt x="89" y="276"/>
                  </a:lnTo>
                  <a:lnTo>
                    <a:pt x="101" y="282"/>
                  </a:lnTo>
                  <a:lnTo>
                    <a:pt x="108" y="282"/>
                  </a:lnTo>
                  <a:lnTo>
                    <a:pt x="101" y="289"/>
                  </a:lnTo>
                  <a:lnTo>
                    <a:pt x="89" y="301"/>
                  </a:lnTo>
                  <a:lnTo>
                    <a:pt x="70" y="320"/>
                  </a:lnTo>
                  <a:lnTo>
                    <a:pt x="70" y="326"/>
                  </a:lnTo>
                  <a:lnTo>
                    <a:pt x="70" y="314"/>
                  </a:lnTo>
                  <a:lnTo>
                    <a:pt x="63" y="301"/>
                  </a:lnTo>
                  <a:lnTo>
                    <a:pt x="44" y="276"/>
                  </a:lnTo>
                  <a:lnTo>
                    <a:pt x="19" y="245"/>
                  </a:lnTo>
                  <a:lnTo>
                    <a:pt x="12" y="226"/>
                  </a:lnTo>
                  <a:lnTo>
                    <a:pt x="0" y="207"/>
                  </a:lnTo>
                  <a:lnTo>
                    <a:pt x="0" y="201"/>
                  </a:lnTo>
                  <a:lnTo>
                    <a:pt x="6" y="176"/>
                  </a:lnTo>
                  <a:lnTo>
                    <a:pt x="25" y="119"/>
                  </a:lnTo>
                  <a:lnTo>
                    <a:pt x="57" y="63"/>
                  </a:lnTo>
                  <a:lnTo>
                    <a:pt x="63" y="50"/>
                  </a:lnTo>
                  <a:lnTo>
                    <a:pt x="57" y="31"/>
                  </a:lnTo>
                  <a:lnTo>
                    <a:pt x="50" y="31"/>
                  </a:lnTo>
                  <a:lnTo>
                    <a:pt x="44" y="25"/>
                  </a:lnTo>
                  <a:lnTo>
                    <a:pt x="38" y="25"/>
                  </a:lnTo>
                  <a:lnTo>
                    <a:pt x="44" y="12"/>
                  </a:lnTo>
                  <a:lnTo>
                    <a:pt x="57" y="6"/>
                  </a:lnTo>
                  <a:lnTo>
                    <a:pt x="44" y="6"/>
                  </a:lnTo>
                  <a:lnTo>
                    <a:pt x="44" y="0"/>
                  </a:lnTo>
                  <a:lnTo>
                    <a:pt x="57" y="0"/>
                  </a:lnTo>
                  <a:lnTo>
                    <a:pt x="63" y="0"/>
                  </a:lnTo>
                  <a:lnTo>
                    <a:pt x="70" y="6"/>
                  </a:lnTo>
                  <a:lnTo>
                    <a:pt x="82" y="25"/>
                  </a:lnTo>
                  <a:lnTo>
                    <a:pt x="82" y="31"/>
                  </a:lnTo>
                  <a:lnTo>
                    <a:pt x="82" y="50"/>
                  </a:lnTo>
                  <a:lnTo>
                    <a:pt x="63" y="63"/>
                  </a:lnTo>
                  <a:lnTo>
                    <a:pt x="82" y="6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3" name="Freeform 76"/>
            <p:cNvSpPr>
              <a:spLocks/>
            </p:cNvSpPr>
            <p:nvPr/>
          </p:nvSpPr>
          <p:spPr bwMode="auto">
            <a:xfrm>
              <a:off x="3874" y="2664"/>
              <a:ext cx="147" cy="290"/>
            </a:xfrm>
            <a:custGeom>
              <a:avLst/>
              <a:gdLst>
                <a:gd name="T0" fmla="*/ 38 w 147"/>
                <a:gd name="T1" fmla="*/ 145 h 290"/>
                <a:gd name="T2" fmla="*/ 31 w 147"/>
                <a:gd name="T3" fmla="*/ 139 h 290"/>
                <a:gd name="T4" fmla="*/ 25 w 147"/>
                <a:gd name="T5" fmla="*/ 132 h 290"/>
                <a:gd name="T6" fmla="*/ 25 w 147"/>
                <a:gd name="T7" fmla="*/ 120 h 290"/>
                <a:gd name="T8" fmla="*/ 19 w 147"/>
                <a:gd name="T9" fmla="*/ 101 h 290"/>
                <a:gd name="T10" fmla="*/ 19 w 147"/>
                <a:gd name="T11" fmla="*/ 88 h 290"/>
                <a:gd name="T12" fmla="*/ 25 w 147"/>
                <a:gd name="T13" fmla="*/ 76 h 290"/>
                <a:gd name="T14" fmla="*/ 31 w 147"/>
                <a:gd name="T15" fmla="*/ 70 h 290"/>
                <a:gd name="T16" fmla="*/ 19 w 147"/>
                <a:gd name="T17" fmla="*/ 63 h 290"/>
                <a:gd name="T18" fmla="*/ 19 w 147"/>
                <a:gd name="T19" fmla="*/ 57 h 290"/>
                <a:gd name="T20" fmla="*/ 19 w 147"/>
                <a:gd name="T21" fmla="*/ 51 h 290"/>
                <a:gd name="T22" fmla="*/ 19 w 147"/>
                <a:gd name="T23" fmla="*/ 51 h 290"/>
                <a:gd name="T24" fmla="*/ 31 w 147"/>
                <a:gd name="T25" fmla="*/ 51 h 290"/>
                <a:gd name="T26" fmla="*/ 19 w 147"/>
                <a:gd name="T27" fmla="*/ 38 h 290"/>
                <a:gd name="T28" fmla="*/ 25 w 147"/>
                <a:gd name="T29" fmla="*/ 32 h 290"/>
                <a:gd name="T30" fmla="*/ 31 w 147"/>
                <a:gd name="T31" fmla="*/ 26 h 290"/>
                <a:gd name="T32" fmla="*/ 31 w 147"/>
                <a:gd name="T33" fmla="*/ 19 h 290"/>
                <a:gd name="T34" fmla="*/ 44 w 147"/>
                <a:gd name="T35" fmla="*/ 13 h 290"/>
                <a:gd name="T36" fmla="*/ 57 w 147"/>
                <a:gd name="T37" fmla="*/ 7 h 290"/>
                <a:gd name="T38" fmla="*/ 57 w 147"/>
                <a:gd name="T39" fmla="*/ 0 h 290"/>
                <a:gd name="T40" fmla="*/ 76 w 147"/>
                <a:gd name="T41" fmla="*/ 0 h 290"/>
                <a:gd name="T42" fmla="*/ 82 w 147"/>
                <a:gd name="T43" fmla="*/ 7 h 290"/>
                <a:gd name="T44" fmla="*/ 95 w 147"/>
                <a:gd name="T45" fmla="*/ 7 h 290"/>
                <a:gd name="T46" fmla="*/ 108 w 147"/>
                <a:gd name="T47" fmla="*/ 19 h 290"/>
                <a:gd name="T48" fmla="*/ 133 w 147"/>
                <a:gd name="T49" fmla="*/ 26 h 290"/>
                <a:gd name="T50" fmla="*/ 133 w 147"/>
                <a:gd name="T51" fmla="*/ 26 h 290"/>
                <a:gd name="T52" fmla="*/ 133 w 147"/>
                <a:gd name="T53" fmla="*/ 51 h 290"/>
                <a:gd name="T54" fmla="*/ 133 w 147"/>
                <a:gd name="T55" fmla="*/ 51 h 290"/>
                <a:gd name="T56" fmla="*/ 133 w 147"/>
                <a:gd name="T57" fmla="*/ 51 h 290"/>
                <a:gd name="T58" fmla="*/ 133 w 147"/>
                <a:gd name="T59" fmla="*/ 63 h 290"/>
                <a:gd name="T60" fmla="*/ 133 w 147"/>
                <a:gd name="T61" fmla="*/ 76 h 290"/>
                <a:gd name="T62" fmla="*/ 140 w 147"/>
                <a:gd name="T63" fmla="*/ 82 h 290"/>
                <a:gd name="T64" fmla="*/ 146 w 147"/>
                <a:gd name="T65" fmla="*/ 88 h 290"/>
                <a:gd name="T66" fmla="*/ 140 w 147"/>
                <a:gd name="T67" fmla="*/ 101 h 290"/>
                <a:gd name="T68" fmla="*/ 133 w 147"/>
                <a:gd name="T69" fmla="*/ 101 h 290"/>
                <a:gd name="T70" fmla="*/ 133 w 147"/>
                <a:gd name="T71" fmla="*/ 107 h 290"/>
                <a:gd name="T72" fmla="*/ 133 w 147"/>
                <a:gd name="T73" fmla="*/ 113 h 290"/>
                <a:gd name="T74" fmla="*/ 121 w 147"/>
                <a:gd name="T75" fmla="*/ 120 h 290"/>
                <a:gd name="T76" fmla="*/ 114 w 147"/>
                <a:gd name="T77" fmla="*/ 120 h 290"/>
                <a:gd name="T78" fmla="*/ 108 w 147"/>
                <a:gd name="T79" fmla="*/ 126 h 290"/>
                <a:gd name="T80" fmla="*/ 108 w 147"/>
                <a:gd name="T81" fmla="*/ 126 h 290"/>
                <a:gd name="T82" fmla="*/ 101 w 147"/>
                <a:gd name="T83" fmla="*/ 126 h 290"/>
                <a:gd name="T84" fmla="*/ 89 w 147"/>
                <a:gd name="T85" fmla="*/ 132 h 290"/>
                <a:gd name="T86" fmla="*/ 89 w 147"/>
                <a:gd name="T87" fmla="*/ 139 h 290"/>
                <a:gd name="T88" fmla="*/ 82 w 147"/>
                <a:gd name="T89" fmla="*/ 145 h 290"/>
                <a:gd name="T90" fmla="*/ 82 w 147"/>
                <a:gd name="T91" fmla="*/ 157 h 290"/>
                <a:gd name="T92" fmla="*/ 82 w 147"/>
                <a:gd name="T93" fmla="*/ 176 h 290"/>
                <a:gd name="T94" fmla="*/ 82 w 147"/>
                <a:gd name="T95" fmla="*/ 183 h 290"/>
                <a:gd name="T96" fmla="*/ 89 w 147"/>
                <a:gd name="T97" fmla="*/ 189 h 290"/>
                <a:gd name="T98" fmla="*/ 51 w 147"/>
                <a:gd name="T99" fmla="*/ 233 h 290"/>
                <a:gd name="T100" fmla="*/ 6 w 147"/>
                <a:gd name="T101" fmla="*/ 277 h 290"/>
                <a:gd name="T102" fmla="*/ 0 w 147"/>
                <a:gd name="T103" fmla="*/ 289 h 290"/>
                <a:gd name="T104" fmla="*/ 0 w 147"/>
                <a:gd name="T105" fmla="*/ 252 h 290"/>
                <a:gd name="T106" fmla="*/ 6 w 147"/>
                <a:gd name="T107" fmla="*/ 227 h 290"/>
                <a:gd name="T108" fmla="*/ 12 w 147"/>
                <a:gd name="T109" fmla="*/ 201 h 290"/>
                <a:gd name="T110" fmla="*/ 25 w 147"/>
                <a:gd name="T111" fmla="*/ 176 h 290"/>
                <a:gd name="T112" fmla="*/ 31 w 147"/>
                <a:gd name="T113" fmla="*/ 170 h 290"/>
                <a:gd name="T114" fmla="*/ 31 w 147"/>
                <a:gd name="T115" fmla="*/ 157 h 290"/>
                <a:gd name="T116" fmla="*/ 38 w 147"/>
                <a:gd name="T117" fmla="*/ 145 h 290"/>
                <a:gd name="T118" fmla="*/ 38 w 147"/>
                <a:gd name="T119" fmla="*/ 145 h 290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47"/>
                <a:gd name="T181" fmla="*/ 0 h 290"/>
                <a:gd name="T182" fmla="*/ 147 w 147"/>
                <a:gd name="T183" fmla="*/ 290 h 290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47" h="290">
                  <a:moveTo>
                    <a:pt x="38" y="145"/>
                  </a:moveTo>
                  <a:lnTo>
                    <a:pt x="31" y="139"/>
                  </a:lnTo>
                  <a:lnTo>
                    <a:pt x="25" y="132"/>
                  </a:lnTo>
                  <a:lnTo>
                    <a:pt x="25" y="120"/>
                  </a:lnTo>
                  <a:lnTo>
                    <a:pt x="19" y="101"/>
                  </a:lnTo>
                  <a:lnTo>
                    <a:pt x="19" y="88"/>
                  </a:lnTo>
                  <a:lnTo>
                    <a:pt x="25" y="76"/>
                  </a:lnTo>
                  <a:lnTo>
                    <a:pt x="31" y="70"/>
                  </a:lnTo>
                  <a:lnTo>
                    <a:pt x="19" y="63"/>
                  </a:lnTo>
                  <a:lnTo>
                    <a:pt x="19" y="57"/>
                  </a:lnTo>
                  <a:lnTo>
                    <a:pt x="19" y="51"/>
                  </a:lnTo>
                  <a:lnTo>
                    <a:pt x="31" y="51"/>
                  </a:lnTo>
                  <a:lnTo>
                    <a:pt x="19" y="38"/>
                  </a:lnTo>
                  <a:lnTo>
                    <a:pt x="25" y="32"/>
                  </a:lnTo>
                  <a:lnTo>
                    <a:pt x="31" y="26"/>
                  </a:lnTo>
                  <a:lnTo>
                    <a:pt x="31" y="19"/>
                  </a:lnTo>
                  <a:lnTo>
                    <a:pt x="44" y="13"/>
                  </a:lnTo>
                  <a:lnTo>
                    <a:pt x="57" y="7"/>
                  </a:lnTo>
                  <a:lnTo>
                    <a:pt x="57" y="0"/>
                  </a:lnTo>
                  <a:lnTo>
                    <a:pt x="76" y="0"/>
                  </a:lnTo>
                  <a:lnTo>
                    <a:pt x="82" y="7"/>
                  </a:lnTo>
                  <a:lnTo>
                    <a:pt x="95" y="7"/>
                  </a:lnTo>
                  <a:lnTo>
                    <a:pt x="108" y="19"/>
                  </a:lnTo>
                  <a:lnTo>
                    <a:pt x="133" y="26"/>
                  </a:lnTo>
                  <a:lnTo>
                    <a:pt x="133" y="51"/>
                  </a:lnTo>
                  <a:lnTo>
                    <a:pt x="133" y="63"/>
                  </a:lnTo>
                  <a:lnTo>
                    <a:pt x="133" y="76"/>
                  </a:lnTo>
                  <a:lnTo>
                    <a:pt x="140" y="82"/>
                  </a:lnTo>
                  <a:lnTo>
                    <a:pt x="146" y="88"/>
                  </a:lnTo>
                  <a:lnTo>
                    <a:pt x="140" y="101"/>
                  </a:lnTo>
                  <a:lnTo>
                    <a:pt x="133" y="101"/>
                  </a:lnTo>
                  <a:lnTo>
                    <a:pt x="133" y="107"/>
                  </a:lnTo>
                  <a:lnTo>
                    <a:pt x="133" y="113"/>
                  </a:lnTo>
                  <a:lnTo>
                    <a:pt x="121" y="120"/>
                  </a:lnTo>
                  <a:lnTo>
                    <a:pt x="114" y="120"/>
                  </a:lnTo>
                  <a:lnTo>
                    <a:pt x="108" y="126"/>
                  </a:lnTo>
                  <a:lnTo>
                    <a:pt x="101" y="126"/>
                  </a:lnTo>
                  <a:lnTo>
                    <a:pt x="89" y="132"/>
                  </a:lnTo>
                  <a:lnTo>
                    <a:pt x="89" y="139"/>
                  </a:lnTo>
                  <a:lnTo>
                    <a:pt x="82" y="145"/>
                  </a:lnTo>
                  <a:lnTo>
                    <a:pt x="82" y="157"/>
                  </a:lnTo>
                  <a:lnTo>
                    <a:pt x="82" y="176"/>
                  </a:lnTo>
                  <a:lnTo>
                    <a:pt x="82" y="183"/>
                  </a:lnTo>
                  <a:lnTo>
                    <a:pt x="89" y="189"/>
                  </a:lnTo>
                  <a:lnTo>
                    <a:pt x="51" y="233"/>
                  </a:lnTo>
                  <a:lnTo>
                    <a:pt x="6" y="277"/>
                  </a:lnTo>
                  <a:lnTo>
                    <a:pt x="0" y="289"/>
                  </a:lnTo>
                  <a:lnTo>
                    <a:pt x="0" y="252"/>
                  </a:lnTo>
                  <a:lnTo>
                    <a:pt x="6" y="227"/>
                  </a:lnTo>
                  <a:lnTo>
                    <a:pt x="12" y="201"/>
                  </a:lnTo>
                  <a:lnTo>
                    <a:pt x="25" y="176"/>
                  </a:lnTo>
                  <a:lnTo>
                    <a:pt x="31" y="170"/>
                  </a:lnTo>
                  <a:lnTo>
                    <a:pt x="31" y="157"/>
                  </a:lnTo>
                  <a:lnTo>
                    <a:pt x="38" y="1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4" name="Freeform 77"/>
            <p:cNvSpPr>
              <a:spLocks/>
            </p:cNvSpPr>
            <p:nvPr/>
          </p:nvSpPr>
          <p:spPr bwMode="auto">
            <a:xfrm>
              <a:off x="3874" y="2664"/>
              <a:ext cx="147" cy="290"/>
            </a:xfrm>
            <a:custGeom>
              <a:avLst/>
              <a:gdLst>
                <a:gd name="T0" fmla="*/ 38 w 147"/>
                <a:gd name="T1" fmla="*/ 145 h 290"/>
                <a:gd name="T2" fmla="*/ 31 w 147"/>
                <a:gd name="T3" fmla="*/ 139 h 290"/>
                <a:gd name="T4" fmla="*/ 25 w 147"/>
                <a:gd name="T5" fmla="*/ 132 h 290"/>
                <a:gd name="T6" fmla="*/ 25 w 147"/>
                <a:gd name="T7" fmla="*/ 120 h 290"/>
                <a:gd name="T8" fmla="*/ 19 w 147"/>
                <a:gd name="T9" fmla="*/ 101 h 290"/>
                <a:gd name="T10" fmla="*/ 19 w 147"/>
                <a:gd name="T11" fmla="*/ 88 h 290"/>
                <a:gd name="T12" fmla="*/ 25 w 147"/>
                <a:gd name="T13" fmla="*/ 76 h 290"/>
                <a:gd name="T14" fmla="*/ 31 w 147"/>
                <a:gd name="T15" fmla="*/ 70 h 290"/>
                <a:gd name="T16" fmla="*/ 19 w 147"/>
                <a:gd name="T17" fmla="*/ 63 h 290"/>
                <a:gd name="T18" fmla="*/ 19 w 147"/>
                <a:gd name="T19" fmla="*/ 57 h 290"/>
                <a:gd name="T20" fmla="*/ 19 w 147"/>
                <a:gd name="T21" fmla="*/ 51 h 290"/>
                <a:gd name="T22" fmla="*/ 31 w 147"/>
                <a:gd name="T23" fmla="*/ 51 h 290"/>
                <a:gd name="T24" fmla="*/ 19 w 147"/>
                <a:gd name="T25" fmla="*/ 38 h 290"/>
                <a:gd name="T26" fmla="*/ 25 w 147"/>
                <a:gd name="T27" fmla="*/ 32 h 290"/>
                <a:gd name="T28" fmla="*/ 31 w 147"/>
                <a:gd name="T29" fmla="*/ 26 h 290"/>
                <a:gd name="T30" fmla="*/ 31 w 147"/>
                <a:gd name="T31" fmla="*/ 19 h 290"/>
                <a:gd name="T32" fmla="*/ 44 w 147"/>
                <a:gd name="T33" fmla="*/ 13 h 290"/>
                <a:gd name="T34" fmla="*/ 57 w 147"/>
                <a:gd name="T35" fmla="*/ 7 h 290"/>
                <a:gd name="T36" fmla="*/ 57 w 147"/>
                <a:gd name="T37" fmla="*/ 0 h 290"/>
                <a:gd name="T38" fmla="*/ 76 w 147"/>
                <a:gd name="T39" fmla="*/ 0 h 290"/>
                <a:gd name="T40" fmla="*/ 82 w 147"/>
                <a:gd name="T41" fmla="*/ 7 h 290"/>
                <a:gd name="T42" fmla="*/ 95 w 147"/>
                <a:gd name="T43" fmla="*/ 7 h 290"/>
                <a:gd name="T44" fmla="*/ 108 w 147"/>
                <a:gd name="T45" fmla="*/ 19 h 290"/>
                <a:gd name="T46" fmla="*/ 133 w 147"/>
                <a:gd name="T47" fmla="*/ 26 h 290"/>
                <a:gd name="T48" fmla="*/ 133 w 147"/>
                <a:gd name="T49" fmla="*/ 51 h 290"/>
                <a:gd name="T50" fmla="*/ 133 w 147"/>
                <a:gd name="T51" fmla="*/ 63 h 290"/>
                <a:gd name="T52" fmla="*/ 133 w 147"/>
                <a:gd name="T53" fmla="*/ 76 h 290"/>
                <a:gd name="T54" fmla="*/ 140 w 147"/>
                <a:gd name="T55" fmla="*/ 82 h 290"/>
                <a:gd name="T56" fmla="*/ 146 w 147"/>
                <a:gd name="T57" fmla="*/ 88 h 290"/>
                <a:gd name="T58" fmla="*/ 140 w 147"/>
                <a:gd name="T59" fmla="*/ 101 h 290"/>
                <a:gd name="T60" fmla="*/ 133 w 147"/>
                <a:gd name="T61" fmla="*/ 101 h 290"/>
                <a:gd name="T62" fmla="*/ 133 w 147"/>
                <a:gd name="T63" fmla="*/ 107 h 290"/>
                <a:gd name="T64" fmla="*/ 133 w 147"/>
                <a:gd name="T65" fmla="*/ 113 h 290"/>
                <a:gd name="T66" fmla="*/ 121 w 147"/>
                <a:gd name="T67" fmla="*/ 120 h 290"/>
                <a:gd name="T68" fmla="*/ 114 w 147"/>
                <a:gd name="T69" fmla="*/ 120 h 290"/>
                <a:gd name="T70" fmla="*/ 108 w 147"/>
                <a:gd name="T71" fmla="*/ 126 h 290"/>
                <a:gd name="T72" fmla="*/ 101 w 147"/>
                <a:gd name="T73" fmla="*/ 126 h 290"/>
                <a:gd name="T74" fmla="*/ 89 w 147"/>
                <a:gd name="T75" fmla="*/ 132 h 290"/>
                <a:gd name="T76" fmla="*/ 89 w 147"/>
                <a:gd name="T77" fmla="*/ 139 h 290"/>
                <a:gd name="T78" fmla="*/ 82 w 147"/>
                <a:gd name="T79" fmla="*/ 145 h 290"/>
                <a:gd name="T80" fmla="*/ 82 w 147"/>
                <a:gd name="T81" fmla="*/ 157 h 290"/>
                <a:gd name="T82" fmla="*/ 82 w 147"/>
                <a:gd name="T83" fmla="*/ 176 h 290"/>
                <a:gd name="T84" fmla="*/ 82 w 147"/>
                <a:gd name="T85" fmla="*/ 183 h 290"/>
                <a:gd name="T86" fmla="*/ 89 w 147"/>
                <a:gd name="T87" fmla="*/ 189 h 290"/>
                <a:gd name="T88" fmla="*/ 51 w 147"/>
                <a:gd name="T89" fmla="*/ 233 h 290"/>
                <a:gd name="T90" fmla="*/ 6 w 147"/>
                <a:gd name="T91" fmla="*/ 277 h 290"/>
                <a:gd name="T92" fmla="*/ 0 w 147"/>
                <a:gd name="T93" fmla="*/ 289 h 290"/>
                <a:gd name="T94" fmla="*/ 0 w 147"/>
                <a:gd name="T95" fmla="*/ 252 h 290"/>
                <a:gd name="T96" fmla="*/ 6 w 147"/>
                <a:gd name="T97" fmla="*/ 227 h 290"/>
                <a:gd name="T98" fmla="*/ 12 w 147"/>
                <a:gd name="T99" fmla="*/ 201 h 290"/>
                <a:gd name="T100" fmla="*/ 25 w 147"/>
                <a:gd name="T101" fmla="*/ 176 h 290"/>
                <a:gd name="T102" fmla="*/ 31 w 147"/>
                <a:gd name="T103" fmla="*/ 170 h 290"/>
                <a:gd name="T104" fmla="*/ 31 w 147"/>
                <a:gd name="T105" fmla="*/ 157 h 290"/>
                <a:gd name="T106" fmla="*/ 38 w 147"/>
                <a:gd name="T107" fmla="*/ 145 h 290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147"/>
                <a:gd name="T163" fmla="*/ 0 h 290"/>
                <a:gd name="T164" fmla="*/ 147 w 147"/>
                <a:gd name="T165" fmla="*/ 290 h 290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147" h="290">
                  <a:moveTo>
                    <a:pt x="38" y="145"/>
                  </a:moveTo>
                  <a:lnTo>
                    <a:pt x="31" y="139"/>
                  </a:lnTo>
                  <a:lnTo>
                    <a:pt x="25" y="132"/>
                  </a:lnTo>
                  <a:lnTo>
                    <a:pt x="25" y="120"/>
                  </a:lnTo>
                  <a:lnTo>
                    <a:pt x="19" y="101"/>
                  </a:lnTo>
                  <a:lnTo>
                    <a:pt x="19" y="88"/>
                  </a:lnTo>
                  <a:lnTo>
                    <a:pt x="25" y="76"/>
                  </a:lnTo>
                  <a:lnTo>
                    <a:pt x="31" y="70"/>
                  </a:lnTo>
                  <a:lnTo>
                    <a:pt x="19" y="63"/>
                  </a:lnTo>
                  <a:lnTo>
                    <a:pt x="19" y="57"/>
                  </a:lnTo>
                  <a:lnTo>
                    <a:pt x="19" y="51"/>
                  </a:lnTo>
                  <a:lnTo>
                    <a:pt x="31" y="51"/>
                  </a:lnTo>
                  <a:lnTo>
                    <a:pt x="19" y="38"/>
                  </a:lnTo>
                  <a:lnTo>
                    <a:pt x="25" y="32"/>
                  </a:lnTo>
                  <a:lnTo>
                    <a:pt x="31" y="26"/>
                  </a:lnTo>
                  <a:lnTo>
                    <a:pt x="31" y="19"/>
                  </a:lnTo>
                  <a:lnTo>
                    <a:pt x="44" y="13"/>
                  </a:lnTo>
                  <a:lnTo>
                    <a:pt x="57" y="7"/>
                  </a:lnTo>
                  <a:lnTo>
                    <a:pt x="57" y="0"/>
                  </a:lnTo>
                  <a:lnTo>
                    <a:pt x="76" y="0"/>
                  </a:lnTo>
                  <a:lnTo>
                    <a:pt x="82" y="7"/>
                  </a:lnTo>
                  <a:lnTo>
                    <a:pt x="95" y="7"/>
                  </a:lnTo>
                  <a:lnTo>
                    <a:pt x="108" y="19"/>
                  </a:lnTo>
                  <a:lnTo>
                    <a:pt x="133" y="26"/>
                  </a:lnTo>
                  <a:lnTo>
                    <a:pt x="133" y="51"/>
                  </a:lnTo>
                  <a:lnTo>
                    <a:pt x="133" y="63"/>
                  </a:lnTo>
                  <a:lnTo>
                    <a:pt x="133" y="76"/>
                  </a:lnTo>
                  <a:lnTo>
                    <a:pt x="140" y="82"/>
                  </a:lnTo>
                  <a:lnTo>
                    <a:pt x="146" y="88"/>
                  </a:lnTo>
                  <a:lnTo>
                    <a:pt x="140" y="101"/>
                  </a:lnTo>
                  <a:lnTo>
                    <a:pt x="133" y="101"/>
                  </a:lnTo>
                  <a:lnTo>
                    <a:pt x="133" y="107"/>
                  </a:lnTo>
                  <a:lnTo>
                    <a:pt x="133" y="113"/>
                  </a:lnTo>
                  <a:lnTo>
                    <a:pt x="121" y="120"/>
                  </a:lnTo>
                  <a:lnTo>
                    <a:pt x="114" y="120"/>
                  </a:lnTo>
                  <a:lnTo>
                    <a:pt x="108" y="126"/>
                  </a:lnTo>
                  <a:lnTo>
                    <a:pt x="101" y="126"/>
                  </a:lnTo>
                  <a:lnTo>
                    <a:pt x="89" y="132"/>
                  </a:lnTo>
                  <a:lnTo>
                    <a:pt x="89" y="139"/>
                  </a:lnTo>
                  <a:lnTo>
                    <a:pt x="82" y="145"/>
                  </a:lnTo>
                  <a:lnTo>
                    <a:pt x="82" y="157"/>
                  </a:lnTo>
                  <a:lnTo>
                    <a:pt x="82" y="176"/>
                  </a:lnTo>
                  <a:lnTo>
                    <a:pt x="82" y="183"/>
                  </a:lnTo>
                  <a:lnTo>
                    <a:pt x="89" y="189"/>
                  </a:lnTo>
                  <a:lnTo>
                    <a:pt x="51" y="233"/>
                  </a:lnTo>
                  <a:lnTo>
                    <a:pt x="6" y="277"/>
                  </a:lnTo>
                  <a:lnTo>
                    <a:pt x="0" y="289"/>
                  </a:lnTo>
                  <a:lnTo>
                    <a:pt x="0" y="252"/>
                  </a:lnTo>
                  <a:lnTo>
                    <a:pt x="6" y="227"/>
                  </a:lnTo>
                  <a:lnTo>
                    <a:pt x="12" y="201"/>
                  </a:lnTo>
                  <a:lnTo>
                    <a:pt x="25" y="176"/>
                  </a:lnTo>
                  <a:lnTo>
                    <a:pt x="31" y="170"/>
                  </a:lnTo>
                  <a:lnTo>
                    <a:pt x="31" y="157"/>
                  </a:lnTo>
                  <a:lnTo>
                    <a:pt x="38" y="14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5" name="Freeform 78"/>
            <p:cNvSpPr>
              <a:spLocks/>
            </p:cNvSpPr>
            <p:nvPr/>
          </p:nvSpPr>
          <p:spPr bwMode="auto">
            <a:xfrm>
              <a:off x="3963" y="2790"/>
              <a:ext cx="20" cy="20"/>
            </a:xfrm>
            <a:custGeom>
              <a:avLst/>
              <a:gdLst>
                <a:gd name="T0" fmla="*/ 19 w 20"/>
                <a:gd name="T1" fmla="*/ 0 h 20"/>
                <a:gd name="T2" fmla="*/ 19 w 20"/>
                <a:gd name="T3" fmla="*/ 13 h 20"/>
                <a:gd name="T4" fmla="*/ 19 w 20"/>
                <a:gd name="T5" fmla="*/ 19 h 20"/>
                <a:gd name="T6" fmla="*/ 12 w 20"/>
                <a:gd name="T7" fmla="*/ 19 h 20"/>
                <a:gd name="T8" fmla="*/ 6 w 20"/>
                <a:gd name="T9" fmla="*/ 19 h 20"/>
                <a:gd name="T10" fmla="*/ 0 w 20"/>
                <a:gd name="T11" fmla="*/ 13 h 20"/>
                <a:gd name="T12" fmla="*/ 0 w 20"/>
                <a:gd name="T13" fmla="*/ 6 h 20"/>
                <a:gd name="T14" fmla="*/ 12 w 20"/>
                <a:gd name="T15" fmla="*/ 0 h 20"/>
                <a:gd name="T16" fmla="*/ 19 w 20"/>
                <a:gd name="T17" fmla="*/ 0 h 20"/>
                <a:gd name="T18" fmla="*/ 19 w 20"/>
                <a:gd name="T19" fmla="*/ 0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0"/>
                <a:gd name="T31" fmla="*/ 0 h 20"/>
                <a:gd name="T32" fmla="*/ 20 w 20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0" h="20">
                  <a:moveTo>
                    <a:pt x="19" y="0"/>
                  </a:moveTo>
                  <a:lnTo>
                    <a:pt x="19" y="13"/>
                  </a:lnTo>
                  <a:lnTo>
                    <a:pt x="19" y="19"/>
                  </a:lnTo>
                  <a:lnTo>
                    <a:pt x="12" y="19"/>
                  </a:lnTo>
                  <a:lnTo>
                    <a:pt x="6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2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6" name="Freeform 79"/>
            <p:cNvSpPr>
              <a:spLocks/>
            </p:cNvSpPr>
            <p:nvPr/>
          </p:nvSpPr>
          <p:spPr bwMode="auto">
            <a:xfrm>
              <a:off x="3963" y="2790"/>
              <a:ext cx="20" cy="20"/>
            </a:xfrm>
            <a:custGeom>
              <a:avLst/>
              <a:gdLst>
                <a:gd name="T0" fmla="*/ 19 w 20"/>
                <a:gd name="T1" fmla="*/ 0 h 20"/>
                <a:gd name="T2" fmla="*/ 19 w 20"/>
                <a:gd name="T3" fmla="*/ 13 h 20"/>
                <a:gd name="T4" fmla="*/ 19 w 20"/>
                <a:gd name="T5" fmla="*/ 19 h 20"/>
                <a:gd name="T6" fmla="*/ 12 w 20"/>
                <a:gd name="T7" fmla="*/ 19 h 20"/>
                <a:gd name="T8" fmla="*/ 6 w 20"/>
                <a:gd name="T9" fmla="*/ 19 h 20"/>
                <a:gd name="T10" fmla="*/ 0 w 20"/>
                <a:gd name="T11" fmla="*/ 13 h 20"/>
                <a:gd name="T12" fmla="*/ 0 w 20"/>
                <a:gd name="T13" fmla="*/ 6 h 20"/>
                <a:gd name="T14" fmla="*/ 12 w 20"/>
                <a:gd name="T15" fmla="*/ 0 h 20"/>
                <a:gd name="T16" fmla="*/ 19 w 20"/>
                <a:gd name="T17" fmla="*/ 0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"/>
                <a:gd name="T28" fmla="*/ 0 h 20"/>
                <a:gd name="T29" fmla="*/ 20 w 20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" h="20">
                  <a:moveTo>
                    <a:pt x="19" y="0"/>
                  </a:moveTo>
                  <a:lnTo>
                    <a:pt x="19" y="13"/>
                  </a:lnTo>
                  <a:lnTo>
                    <a:pt x="19" y="19"/>
                  </a:lnTo>
                  <a:lnTo>
                    <a:pt x="12" y="19"/>
                  </a:lnTo>
                  <a:lnTo>
                    <a:pt x="6" y="19"/>
                  </a:lnTo>
                  <a:lnTo>
                    <a:pt x="0" y="13"/>
                  </a:lnTo>
                  <a:lnTo>
                    <a:pt x="0" y="6"/>
                  </a:lnTo>
                  <a:lnTo>
                    <a:pt x="12" y="0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7" name="Freeform 80"/>
            <p:cNvSpPr>
              <a:spLocks/>
            </p:cNvSpPr>
            <p:nvPr/>
          </p:nvSpPr>
          <p:spPr bwMode="auto">
            <a:xfrm>
              <a:off x="3816" y="2821"/>
              <a:ext cx="224" cy="548"/>
            </a:xfrm>
            <a:custGeom>
              <a:avLst/>
              <a:gdLst>
                <a:gd name="T0" fmla="*/ 13 w 224"/>
                <a:gd name="T1" fmla="*/ 88 h 548"/>
                <a:gd name="T2" fmla="*/ 13 w 224"/>
                <a:gd name="T3" fmla="*/ 145 h 548"/>
                <a:gd name="T4" fmla="*/ 26 w 224"/>
                <a:gd name="T5" fmla="*/ 170 h 548"/>
                <a:gd name="T6" fmla="*/ 39 w 224"/>
                <a:gd name="T7" fmla="*/ 201 h 548"/>
                <a:gd name="T8" fmla="*/ 32 w 224"/>
                <a:gd name="T9" fmla="*/ 245 h 548"/>
                <a:gd name="T10" fmla="*/ 13 w 224"/>
                <a:gd name="T11" fmla="*/ 315 h 548"/>
                <a:gd name="T12" fmla="*/ 13 w 224"/>
                <a:gd name="T13" fmla="*/ 371 h 548"/>
                <a:gd name="T14" fmla="*/ 13 w 224"/>
                <a:gd name="T15" fmla="*/ 465 h 548"/>
                <a:gd name="T16" fmla="*/ 26 w 224"/>
                <a:gd name="T17" fmla="*/ 547 h 548"/>
                <a:gd name="T18" fmla="*/ 185 w 224"/>
                <a:gd name="T19" fmla="*/ 446 h 548"/>
                <a:gd name="T20" fmla="*/ 166 w 224"/>
                <a:gd name="T21" fmla="*/ 321 h 548"/>
                <a:gd name="T22" fmla="*/ 128 w 224"/>
                <a:gd name="T23" fmla="*/ 239 h 548"/>
                <a:gd name="T24" fmla="*/ 128 w 224"/>
                <a:gd name="T25" fmla="*/ 227 h 548"/>
                <a:gd name="T26" fmla="*/ 166 w 224"/>
                <a:gd name="T27" fmla="*/ 145 h 548"/>
                <a:gd name="T28" fmla="*/ 166 w 224"/>
                <a:gd name="T29" fmla="*/ 126 h 548"/>
                <a:gd name="T30" fmla="*/ 191 w 224"/>
                <a:gd name="T31" fmla="*/ 107 h 548"/>
                <a:gd name="T32" fmla="*/ 204 w 224"/>
                <a:gd name="T33" fmla="*/ 107 h 548"/>
                <a:gd name="T34" fmla="*/ 210 w 224"/>
                <a:gd name="T35" fmla="*/ 95 h 548"/>
                <a:gd name="T36" fmla="*/ 185 w 224"/>
                <a:gd name="T37" fmla="*/ 51 h 548"/>
                <a:gd name="T38" fmla="*/ 159 w 224"/>
                <a:gd name="T39" fmla="*/ 38 h 548"/>
                <a:gd name="T40" fmla="*/ 115 w 224"/>
                <a:gd name="T41" fmla="*/ 88 h 548"/>
                <a:gd name="T42" fmla="*/ 70 w 224"/>
                <a:gd name="T43" fmla="*/ 145 h 548"/>
                <a:gd name="T44" fmla="*/ 70 w 224"/>
                <a:gd name="T45" fmla="*/ 151 h 548"/>
                <a:gd name="T46" fmla="*/ 64 w 224"/>
                <a:gd name="T47" fmla="*/ 170 h 548"/>
                <a:gd name="T48" fmla="*/ 51 w 224"/>
                <a:gd name="T49" fmla="*/ 164 h 548"/>
                <a:gd name="T50" fmla="*/ 45 w 224"/>
                <a:gd name="T51" fmla="*/ 145 h 548"/>
                <a:gd name="T52" fmla="*/ 45 w 224"/>
                <a:gd name="T53" fmla="*/ 139 h 548"/>
                <a:gd name="T54" fmla="*/ 39 w 224"/>
                <a:gd name="T55" fmla="*/ 114 h 548"/>
                <a:gd name="T56" fmla="*/ 39 w 224"/>
                <a:gd name="T57" fmla="*/ 82 h 548"/>
                <a:gd name="T58" fmla="*/ 58 w 224"/>
                <a:gd name="T59" fmla="*/ 44 h 548"/>
                <a:gd name="T60" fmla="*/ 83 w 224"/>
                <a:gd name="T61" fmla="*/ 0 h 548"/>
                <a:gd name="T62" fmla="*/ 70 w 224"/>
                <a:gd name="T63" fmla="*/ 7 h 548"/>
                <a:gd name="T64" fmla="*/ 39 w 224"/>
                <a:gd name="T65" fmla="*/ 44 h 548"/>
                <a:gd name="T66" fmla="*/ 39 w 224"/>
                <a:gd name="T67" fmla="*/ 57 h 54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24"/>
                <a:gd name="T103" fmla="*/ 0 h 548"/>
                <a:gd name="T104" fmla="*/ 224 w 224"/>
                <a:gd name="T105" fmla="*/ 548 h 54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24" h="548">
                  <a:moveTo>
                    <a:pt x="39" y="57"/>
                  </a:moveTo>
                  <a:lnTo>
                    <a:pt x="13" y="88"/>
                  </a:lnTo>
                  <a:lnTo>
                    <a:pt x="0" y="120"/>
                  </a:lnTo>
                  <a:lnTo>
                    <a:pt x="13" y="145"/>
                  </a:lnTo>
                  <a:lnTo>
                    <a:pt x="19" y="158"/>
                  </a:lnTo>
                  <a:lnTo>
                    <a:pt x="26" y="170"/>
                  </a:lnTo>
                  <a:lnTo>
                    <a:pt x="32" y="189"/>
                  </a:lnTo>
                  <a:lnTo>
                    <a:pt x="39" y="201"/>
                  </a:lnTo>
                  <a:lnTo>
                    <a:pt x="39" y="220"/>
                  </a:lnTo>
                  <a:lnTo>
                    <a:pt x="32" y="245"/>
                  </a:lnTo>
                  <a:lnTo>
                    <a:pt x="26" y="264"/>
                  </a:lnTo>
                  <a:lnTo>
                    <a:pt x="13" y="315"/>
                  </a:lnTo>
                  <a:lnTo>
                    <a:pt x="13" y="359"/>
                  </a:lnTo>
                  <a:lnTo>
                    <a:pt x="13" y="371"/>
                  </a:lnTo>
                  <a:lnTo>
                    <a:pt x="13" y="421"/>
                  </a:lnTo>
                  <a:lnTo>
                    <a:pt x="13" y="465"/>
                  </a:lnTo>
                  <a:lnTo>
                    <a:pt x="13" y="503"/>
                  </a:lnTo>
                  <a:lnTo>
                    <a:pt x="26" y="547"/>
                  </a:lnTo>
                  <a:lnTo>
                    <a:pt x="223" y="547"/>
                  </a:lnTo>
                  <a:lnTo>
                    <a:pt x="185" y="446"/>
                  </a:lnTo>
                  <a:lnTo>
                    <a:pt x="172" y="346"/>
                  </a:lnTo>
                  <a:lnTo>
                    <a:pt x="166" y="321"/>
                  </a:lnTo>
                  <a:lnTo>
                    <a:pt x="153" y="277"/>
                  </a:lnTo>
                  <a:lnTo>
                    <a:pt x="128" y="239"/>
                  </a:lnTo>
                  <a:lnTo>
                    <a:pt x="115" y="239"/>
                  </a:lnTo>
                  <a:lnTo>
                    <a:pt x="128" y="227"/>
                  </a:lnTo>
                  <a:lnTo>
                    <a:pt x="140" y="183"/>
                  </a:lnTo>
                  <a:lnTo>
                    <a:pt x="166" y="145"/>
                  </a:lnTo>
                  <a:lnTo>
                    <a:pt x="166" y="132"/>
                  </a:lnTo>
                  <a:lnTo>
                    <a:pt x="166" y="126"/>
                  </a:lnTo>
                  <a:lnTo>
                    <a:pt x="179" y="120"/>
                  </a:lnTo>
                  <a:lnTo>
                    <a:pt x="191" y="107"/>
                  </a:lnTo>
                  <a:lnTo>
                    <a:pt x="198" y="101"/>
                  </a:lnTo>
                  <a:lnTo>
                    <a:pt x="204" y="107"/>
                  </a:lnTo>
                  <a:lnTo>
                    <a:pt x="210" y="107"/>
                  </a:lnTo>
                  <a:lnTo>
                    <a:pt x="210" y="95"/>
                  </a:lnTo>
                  <a:lnTo>
                    <a:pt x="198" y="70"/>
                  </a:lnTo>
                  <a:lnTo>
                    <a:pt x="185" y="51"/>
                  </a:lnTo>
                  <a:lnTo>
                    <a:pt x="179" y="44"/>
                  </a:lnTo>
                  <a:lnTo>
                    <a:pt x="159" y="38"/>
                  </a:lnTo>
                  <a:lnTo>
                    <a:pt x="134" y="63"/>
                  </a:lnTo>
                  <a:lnTo>
                    <a:pt x="115" y="88"/>
                  </a:lnTo>
                  <a:lnTo>
                    <a:pt x="89" y="120"/>
                  </a:lnTo>
                  <a:lnTo>
                    <a:pt x="70" y="145"/>
                  </a:lnTo>
                  <a:lnTo>
                    <a:pt x="70" y="151"/>
                  </a:lnTo>
                  <a:lnTo>
                    <a:pt x="70" y="158"/>
                  </a:lnTo>
                  <a:lnTo>
                    <a:pt x="64" y="170"/>
                  </a:lnTo>
                  <a:lnTo>
                    <a:pt x="51" y="164"/>
                  </a:lnTo>
                  <a:lnTo>
                    <a:pt x="51" y="158"/>
                  </a:lnTo>
                  <a:lnTo>
                    <a:pt x="45" y="145"/>
                  </a:lnTo>
                  <a:lnTo>
                    <a:pt x="45" y="139"/>
                  </a:lnTo>
                  <a:lnTo>
                    <a:pt x="39" y="126"/>
                  </a:lnTo>
                  <a:lnTo>
                    <a:pt x="39" y="114"/>
                  </a:lnTo>
                  <a:lnTo>
                    <a:pt x="39" y="95"/>
                  </a:lnTo>
                  <a:lnTo>
                    <a:pt x="39" y="82"/>
                  </a:lnTo>
                  <a:lnTo>
                    <a:pt x="51" y="63"/>
                  </a:lnTo>
                  <a:lnTo>
                    <a:pt x="58" y="44"/>
                  </a:lnTo>
                  <a:lnTo>
                    <a:pt x="70" y="19"/>
                  </a:lnTo>
                  <a:lnTo>
                    <a:pt x="83" y="0"/>
                  </a:lnTo>
                  <a:lnTo>
                    <a:pt x="77" y="0"/>
                  </a:lnTo>
                  <a:lnTo>
                    <a:pt x="70" y="7"/>
                  </a:lnTo>
                  <a:lnTo>
                    <a:pt x="51" y="19"/>
                  </a:lnTo>
                  <a:lnTo>
                    <a:pt x="39" y="44"/>
                  </a:lnTo>
                  <a:lnTo>
                    <a:pt x="39" y="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8" name="Freeform 81"/>
            <p:cNvSpPr>
              <a:spLocks/>
            </p:cNvSpPr>
            <p:nvPr/>
          </p:nvSpPr>
          <p:spPr bwMode="auto">
            <a:xfrm>
              <a:off x="3816" y="2821"/>
              <a:ext cx="224" cy="548"/>
            </a:xfrm>
            <a:custGeom>
              <a:avLst/>
              <a:gdLst>
                <a:gd name="T0" fmla="*/ 13 w 224"/>
                <a:gd name="T1" fmla="*/ 88 h 548"/>
                <a:gd name="T2" fmla="*/ 13 w 224"/>
                <a:gd name="T3" fmla="*/ 145 h 548"/>
                <a:gd name="T4" fmla="*/ 26 w 224"/>
                <a:gd name="T5" fmla="*/ 170 h 548"/>
                <a:gd name="T6" fmla="*/ 39 w 224"/>
                <a:gd name="T7" fmla="*/ 201 h 548"/>
                <a:gd name="T8" fmla="*/ 32 w 224"/>
                <a:gd name="T9" fmla="*/ 245 h 548"/>
                <a:gd name="T10" fmla="*/ 13 w 224"/>
                <a:gd name="T11" fmla="*/ 315 h 548"/>
                <a:gd name="T12" fmla="*/ 13 w 224"/>
                <a:gd name="T13" fmla="*/ 371 h 548"/>
                <a:gd name="T14" fmla="*/ 13 w 224"/>
                <a:gd name="T15" fmla="*/ 465 h 548"/>
                <a:gd name="T16" fmla="*/ 26 w 224"/>
                <a:gd name="T17" fmla="*/ 547 h 548"/>
                <a:gd name="T18" fmla="*/ 185 w 224"/>
                <a:gd name="T19" fmla="*/ 446 h 548"/>
                <a:gd name="T20" fmla="*/ 166 w 224"/>
                <a:gd name="T21" fmla="*/ 321 h 548"/>
                <a:gd name="T22" fmla="*/ 128 w 224"/>
                <a:gd name="T23" fmla="*/ 239 h 548"/>
                <a:gd name="T24" fmla="*/ 128 w 224"/>
                <a:gd name="T25" fmla="*/ 227 h 548"/>
                <a:gd name="T26" fmla="*/ 166 w 224"/>
                <a:gd name="T27" fmla="*/ 145 h 548"/>
                <a:gd name="T28" fmla="*/ 166 w 224"/>
                <a:gd name="T29" fmla="*/ 126 h 548"/>
                <a:gd name="T30" fmla="*/ 191 w 224"/>
                <a:gd name="T31" fmla="*/ 107 h 548"/>
                <a:gd name="T32" fmla="*/ 204 w 224"/>
                <a:gd name="T33" fmla="*/ 107 h 548"/>
                <a:gd name="T34" fmla="*/ 210 w 224"/>
                <a:gd name="T35" fmla="*/ 95 h 548"/>
                <a:gd name="T36" fmla="*/ 185 w 224"/>
                <a:gd name="T37" fmla="*/ 51 h 548"/>
                <a:gd name="T38" fmla="*/ 159 w 224"/>
                <a:gd name="T39" fmla="*/ 38 h 548"/>
                <a:gd name="T40" fmla="*/ 115 w 224"/>
                <a:gd name="T41" fmla="*/ 88 h 548"/>
                <a:gd name="T42" fmla="*/ 70 w 224"/>
                <a:gd name="T43" fmla="*/ 145 h 548"/>
                <a:gd name="T44" fmla="*/ 70 w 224"/>
                <a:gd name="T45" fmla="*/ 158 h 548"/>
                <a:gd name="T46" fmla="*/ 51 w 224"/>
                <a:gd name="T47" fmla="*/ 164 h 548"/>
                <a:gd name="T48" fmla="*/ 45 w 224"/>
                <a:gd name="T49" fmla="*/ 145 h 548"/>
                <a:gd name="T50" fmla="*/ 39 w 224"/>
                <a:gd name="T51" fmla="*/ 126 h 548"/>
                <a:gd name="T52" fmla="*/ 39 w 224"/>
                <a:gd name="T53" fmla="*/ 95 h 548"/>
                <a:gd name="T54" fmla="*/ 51 w 224"/>
                <a:gd name="T55" fmla="*/ 63 h 548"/>
                <a:gd name="T56" fmla="*/ 70 w 224"/>
                <a:gd name="T57" fmla="*/ 19 h 548"/>
                <a:gd name="T58" fmla="*/ 77 w 224"/>
                <a:gd name="T59" fmla="*/ 0 h 548"/>
                <a:gd name="T60" fmla="*/ 51 w 224"/>
                <a:gd name="T61" fmla="*/ 19 h 548"/>
                <a:gd name="T62" fmla="*/ 39 w 224"/>
                <a:gd name="T63" fmla="*/ 57 h 54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24"/>
                <a:gd name="T97" fmla="*/ 0 h 548"/>
                <a:gd name="T98" fmla="*/ 224 w 224"/>
                <a:gd name="T99" fmla="*/ 548 h 54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24" h="548">
                  <a:moveTo>
                    <a:pt x="39" y="57"/>
                  </a:moveTo>
                  <a:lnTo>
                    <a:pt x="13" y="88"/>
                  </a:lnTo>
                  <a:lnTo>
                    <a:pt x="0" y="120"/>
                  </a:lnTo>
                  <a:lnTo>
                    <a:pt x="13" y="145"/>
                  </a:lnTo>
                  <a:lnTo>
                    <a:pt x="19" y="158"/>
                  </a:lnTo>
                  <a:lnTo>
                    <a:pt x="26" y="170"/>
                  </a:lnTo>
                  <a:lnTo>
                    <a:pt x="32" y="189"/>
                  </a:lnTo>
                  <a:lnTo>
                    <a:pt x="39" y="201"/>
                  </a:lnTo>
                  <a:lnTo>
                    <a:pt x="39" y="220"/>
                  </a:lnTo>
                  <a:lnTo>
                    <a:pt x="32" y="245"/>
                  </a:lnTo>
                  <a:lnTo>
                    <a:pt x="26" y="264"/>
                  </a:lnTo>
                  <a:lnTo>
                    <a:pt x="13" y="315"/>
                  </a:lnTo>
                  <a:lnTo>
                    <a:pt x="13" y="359"/>
                  </a:lnTo>
                  <a:lnTo>
                    <a:pt x="13" y="371"/>
                  </a:lnTo>
                  <a:lnTo>
                    <a:pt x="13" y="421"/>
                  </a:lnTo>
                  <a:lnTo>
                    <a:pt x="13" y="465"/>
                  </a:lnTo>
                  <a:lnTo>
                    <a:pt x="13" y="503"/>
                  </a:lnTo>
                  <a:lnTo>
                    <a:pt x="26" y="547"/>
                  </a:lnTo>
                  <a:lnTo>
                    <a:pt x="223" y="547"/>
                  </a:lnTo>
                  <a:lnTo>
                    <a:pt x="185" y="446"/>
                  </a:lnTo>
                  <a:lnTo>
                    <a:pt x="172" y="346"/>
                  </a:lnTo>
                  <a:lnTo>
                    <a:pt x="166" y="321"/>
                  </a:lnTo>
                  <a:lnTo>
                    <a:pt x="153" y="277"/>
                  </a:lnTo>
                  <a:lnTo>
                    <a:pt x="128" y="239"/>
                  </a:lnTo>
                  <a:lnTo>
                    <a:pt x="115" y="239"/>
                  </a:lnTo>
                  <a:lnTo>
                    <a:pt x="128" y="227"/>
                  </a:lnTo>
                  <a:lnTo>
                    <a:pt x="140" y="183"/>
                  </a:lnTo>
                  <a:lnTo>
                    <a:pt x="166" y="145"/>
                  </a:lnTo>
                  <a:lnTo>
                    <a:pt x="166" y="132"/>
                  </a:lnTo>
                  <a:lnTo>
                    <a:pt x="166" y="126"/>
                  </a:lnTo>
                  <a:lnTo>
                    <a:pt x="179" y="120"/>
                  </a:lnTo>
                  <a:lnTo>
                    <a:pt x="191" y="107"/>
                  </a:lnTo>
                  <a:lnTo>
                    <a:pt x="198" y="101"/>
                  </a:lnTo>
                  <a:lnTo>
                    <a:pt x="204" y="107"/>
                  </a:lnTo>
                  <a:lnTo>
                    <a:pt x="210" y="107"/>
                  </a:lnTo>
                  <a:lnTo>
                    <a:pt x="210" y="95"/>
                  </a:lnTo>
                  <a:lnTo>
                    <a:pt x="198" y="70"/>
                  </a:lnTo>
                  <a:lnTo>
                    <a:pt x="185" y="51"/>
                  </a:lnTo>
                  <a:lnTo>
                    <a:pt x="179" y="44"/>
                  </a:lnTo>
                  <a:lnTo>
                    <a:pt x="159" y="38"/>
                  </a:lnTo>
                  <a:lnTo>
                    <a:pt x="134" y="63"/>
                  </a:lnTo>
                  <a:lnTo>
                    <a:pt x="115" y="88"/>
                  </a:lnTo>
                  <a:lnTo>
                    <a:pt x="89" y="120"/>
                  </a:lnTo>
                  <a:lnTo>
                    <a:pt x="70" y="145"/>
                  </a:lnTo>
                  <a:lnTo>
                    <a:pt x="70" y="151"/>
                  </a:lnTo>
                  <a:lnTo>
                    <a:pt x="70" y="158"/>
                  </a:lnTo>
                  <a:lnTo>
                    <a:pt x="64" y="170"/>
                  </a:lnTo>
                  <a:lnTo>
                    <a:pt x="51" y="164"/>
                  </a:lnTo>
                  <a:lnTo>
                    <a:pt x="51" y="158"/>
                  </a:lnTo>
                  <a:lnTo>
                    <a:pt x="45" y="145"/>
                  </a:lnTo>
                  <a:lnTo>
                    <a:pt x="45" y="139"/>
                  </a:lnTo>
                  <a:lnTo>
                    <a:pt x="39" y="126"/>
                  </a:lnTo>
                  <a:lnTo>
                    <a:pt x="39" y="114"/>
                  </a:lnTo>
                  <a:lnTo>
                    <a:pt x="39" y="95"/>
                  </a:lnTo>
                  <a:lnTo>
                    <a:pt x="39" y="82"/>
                  </a:lnTo>
                  <a:lnTo>
                    <a:pt x="51" y="63"/>
                  </a:lnTo>
                  <a:lnTo>
                    <a:pt x="58" y="44"/>
                  </a:lnTo>
                  <a:lnTo>
                    <a:pt x="70" y="19"/>
                  </a:lnTo>
                  <a:lnTo>
                    <a:pt x="83" y="0"/>
                  </a:lnTo>
                  <a:lnTo>
                    <a:pt x="77" y="0"/>
                  </a:lnTo>
                  <a:lnTo>
                    <a:pt x="70" y="7"/>
                  </a:lnTo>
                  <a:lnTo>
                    <a:pt x="51" y="19"/>
                  </a:lnTo>
                  <a:lnTo>
                    <a:pt x="39" y="44"/>
                  </a:lnTo>
                  <a:lnTo>
                    <a:pt x="39" y="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89" name="Freeform 82"/>
            <p:cNvSpPr>
              <a:spLocks/>
            </p:cNvSpPr>
            <p:nvPr/>
          </p:nvSpPr>
          <p:spPr bwMode="auto">
            <a:xfrm>
              <a:off x="3874" y="2539"/>
              <a:ext cx="32" cy="51"/>
            </a:xfrm>
            <a:custGeom>
              <a:avLst/>
              <a:gdLst>
                <a:gd name="T0" fmla="*/ 0 w 32"/>
                <a:gd name="T1" fmla="*/ 50 h 51"/>
                <a:gd name="T2" fmla="*/ 6 w 32"/>
                <a:gd name="T3" fmla="*/ 50 h 51"/>
                <a:gd name="T4" fmla="*/ 6 w 32"/>
                <a:gd name="T5" fmla="*/ 37 h 51"/>
                <a:gd name="T6" fmla="*/ 12 w 32"/>
                <a:gd name="T7" fmla="*/ 19 h 51"/>
                <a:gd name="T8" fmla="*/ 19 w 32"/>
                <a:gd name="T9" fmla="*/ 12 h 51"/>
                <a:gd name="T10" fmla="*/ 31 w 32"/>
                <a:gd name="T11" fmla="*/ 6 h 51"/>
                <a:gd name="T12" fmla="*/ 31 w 32"/>
                <a:gd name="T13" fmla="*/ 0 h 51"/>
                <a:gd name="T14" fmla="*/ 19 w 32"/>
                <a:gd name="T15" fmla="*/ 0 h 51"/>
                <a:gd name="T16" fmla="*/ 12 w 32"/>
                <a:gd name="T17" fmla="*/ 0 h 51"/>
                <a:gd name="T18" fmla="*/ 0 w 32"/>
                <a:gd name="T19" fmla="*/ 25 h 51"/>
                <a:gd name="T20" fmla="*/ 0 w 32"/>
                <a:gd name="T21" fmla="*/ 50 h 51"/>
                <a:gd name="T22" fmla="*/ 0 w 32"/>
                <a:gd name="T23" fmla="*/ 50 h 5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2"/>
                <a:gd name="T37" fmla="*/ 0 h 51"/>
                <a:gd name="T38" fmla="*/ 32 w 32"/>
                <a:gd name="T39" fmla="*/ 51 h 5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2" h="51">
                  <a:moveTo>
                    <a:pt x="0" y="50"/>
                  </a:moveTo>
                  <a:lnTo>
                    <a:pt x="6" y="50"/>
                  </a:lnTo>
                  <a:lnTo>
                    <a:pt x="6" y="37"/>
                  </a:lnTo>
                  <a:lnTo>
                    <a:pt x="12" y="19"/>
                  </a:lnTo>
                  <a:lnTo>
                    <a:pt x="19" y="12"/>
                  </a:lnTo>
                  <a:lnTo>
                    <a:pt x="31" y="6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12" y="0"/>
                  </a:lnTo>
                  <a:lnTo>
                    <a:pt x="0" y="25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0" name="Freeform 83"/>
            <p:cNvSpPr>
              <a:spLocks/>
            </p:cNvSpPr>
            <p:nvPr/>
          </p:nvSpPr>
          <p:spPr bwMode="auto">
            <a:xfrm>
              <a:off x="3874" y="2539"/>
              <a:ext cx="32" cy="51"/>
            </a:xfrm>
            <a:custGeom>
              <a:avLst/>
              <a:gdLst>
                <a:gd name="T0" fmla="*/ 0 w 32"/>
                <a:gd name="T1" fmla="*/ 50 h 51"/>
                <a:gd name="T2" fmla="*/ 6 w 32"/>
                <a:gd name="T3" fmla="*/ 50 h 51"/>
                <a:gd name="T4" fmla="*/ 6 w 32"/>
                <a:gd name="T5" fmla="*/ 37 h 51"/>
                <a:gd name="T6" fmla="*/ 12 w 32"/>
                <a:gd name="T7" fmla="*/ 19 h 51"/>
                <a:gd name="T8" fmla="*/ 19 w 32"/>
                <a:gd name="T9" fmla="*/ 12 h 51"/>
                <a:gd name="T10" fmla="*/ 31 w 32"/>
                <a:gd name="T11" fmla="*/ 6 h 51"/>
                <a:gd name="T12" fmla="*/ 31 w 32"/>
                <a:gd name="T13" fmla="*/ 0 h 51"/>
                <a:gd name="T14" fmla="*/ 19 w 32"/>
                <a:gd name="T15" fmla="*/ 0 h 51"/>
                <a:gd name="T16" fmla="*/ 12 w 32"/>
                <a:gd name="T17" fmla="*/ 0 h 51"/>
                <a:gd name="T18" fmla="*/ 0 w 32"/>
                <a:gd name="T19" fmla="*/ 25 h 51"/>
                <a:gd name="T20" fmla="*/ 0 w 32"/>
                <a:gd name="T21" fmla="*/ 50 h 5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2"/>
                <a:gd name="T34" fmla="*/ 0 h 51"/>
                <a:gd name="T35" fmla="*/ 32 w 32"/>
                <a:gd name="T36" fmla="*/ 51 h 5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2" h="51">
                  <a:moveTo>
                    <a:pt x="0" y="50"/>
                  </a:moveTo>
                  <a:lnTo>
                    <a:pt x="6" y="50"/>
                  </a:lnTo>
                  <a:lnTo>
                    <a:pt x="6" y="37"/>
                  </a:lnTo>
                  <a:lnTo>
                    <a:pt x="12" y="19"/>
                  </a:lnTo>
                  <a:lnTo>
                    <a:pt x="19" y="12"/>
                  </a:lnTo>
                  <a:lnTo>
                    <a:pt x="31" y="6"/>
                  </a:lnTo>
                  <a:lnTo>
                    <a:pt x="31" y="0"/>
                  </a:lnTo>
                  <a:lnTo>
                    <a:pt x="19" y="0"/>
                  </a:lnTo>
                  <a:lnTo>
                    <a:pt x="12" y="0"/>
                  </a:lnTo>
                  <a:lnTo>
                    <a:pt x="0" y="25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1" name="Freeform 84"/>
            <p:cNvSpPr>
              <a:spLocks/>
            </p:cNvSpPr>
            <p:nvPr/>
          </p:nvSpPr>
          <p:spPr bwMode="auto">
            <a:xfrm>
              <a:off x="2811" y="2664"/>
              <a:ext cx="21" cy="52"/>
            </a:xfrm>
            <a:custGeom>
              <a:avLst/>
              <a:gdLst>
                <a:gd name="T0" fmla="*/ 7 w 21"/>
                <a:gd name="T1" fmla="*/ 51 h 52"/>
                <a:gd name="T2" fmla="*/ 7 w 21"/>
                <a:gd name="T3" fmla="*/ 26 h 52"/>
                <a:gd name="T4" fmla="*/ 0 w 21"/>
                <a:gd name="T5" fmla="*/ 0 h 52"/>
                <a:gd name="T6" fmla="*/ 13 w 21"/>
                <a:gd name="T7" fmla="*/ 0 h 52"/>
                <a:gd name="T8" fmla="*/ 20 w 21"/>
                <a:gd name="T9" fmla="*/ 38 h 52"/>
                <a:gd name="T10" fmla="*/ 7 w 21"/>
                <a:gd name="T11" fmla="*/ 51 h 52"/>
                <a:gd name="T12" fmla="*/ 7 w 21"/>
                <a:gd name="T13" fmla="*/ 51 h 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1"/>
                <a:gd name="T22" fmla="*/ 0 h 52"/>
                <a:gd name="T23" fmla="*/ 21 w 21"/>
                <a:gd name="T24" fmla="*/ 52 h 5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1" h="52">
                  <a:moveTo>
                    <a:pt x="7" y="51"/>
                  </a:moveTo>
                  <a:lnTo>
                    <a:pt x="7" y="2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0" y="38"/>
                  </a:lnTo>
                  <a:lnTo>
                    <a:pt x="7" y="51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2" name="Freeform 85"/>
            <p:cNvSpPr>
              <a:spLocks/>
            </p:cNvSpPr>
            <p:nvPr/>
          </p:nvSpPr>
          <p:spPr bwMode="auto">
            <a:xfrm>
              <a:off x="2811" y="2664"/>
              <a:ext cx="21" cy="52"/>
            </a:xfrm>
            <a:custGeom>
              <a:avLst/>
              <a:gdLst>
                <a:gd name="T0" fmla="*/ 7 w 21"/>
                <a:gd name="T1" fmla="*/ 51 h 52"/>
                <a:gd name="T2" fmla="*/ 7 w 21"/>
                <a:gd name="T3" fmla="*/ 26 h 52"/>
                <a:gd name="T4" fmla="*/ 0 w 21"/>
                <a:gd name="T5" fmla="*/ 0 h 52"/>
                <a:gd name="T6" fmla="*/ 13 w 21"/>
                <a:gd name="T7" fmla="*/ 0 h 52"/>
                <a:gd name="T8" fmla="*/ 20 w 21"/>
                <a:gd name="T9" fmla="*/ 38 h 52"/>
                <a:gd name="T10" fmla="*/ 7 w 21"/>
                <a:gd name="T11" fmla="*/ 51 h 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"/>
                <a:gd name="T19" fmla="*/ 0 h 52"/>
                <a:gd name="T20" fmla="*/ 21 w 21"/>
                <a:gd name="T21" fmla="*/ 52 h 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" h="52">
                  <a:moveTo>
                    <a:pt x="7" y="51"/>
                  </a:moveTo>
                  <a:lnTo>
                    <a:pt x="7" y="26"/>
                  </a:lnTo>
                  <a:lnTo>
                    <a:pt x="0" y="0"/>
                  </a:lnTo>
                  <a:lnTo>
                    <a:pt x="13" y="0"/>
                  </a:lnTo>
                  <a:lnTo>
                    <a:pt x="20" y="38"/>
                  </a:lnTo>
                  <a:lnTo>
                    <a:pt x="7" y="51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3" name="Freeform 86"/>
            <p:cNvSpPr>
              <a:spLocks/>
            </p:cNvSpPr>
            <p:nvPr/>
          </p:nvSpPr>
          <p:spPr bwMode="auto">
            <a:xfrm>
              <a:off x="2754" y="2859"/>
              <a:ext cx="33" cy="58"/>
            </a:xfrm>
            <a:custGeom>
              <a:avLst/>
              <a:gdLst>
                <a:gd name="T0" fmla="*/ 13 w 33"/>
                <a:gd name="T1" fmla="*/ 38 h 58"/>
                <a:gd name="T2" fmla="*/ 32 w 33"/>
                <a:gd name="T3" fmla="*/ 38 h 58"/>
                <a:gd name="T4" fmla="*/ 26 w 33"/>
                <a:gd name="T5" fmla="*/ 25 h 58"/>
                <a:gd name="T6" fmla="*/ 19 w 33"/>
                <a:gd name="T7" fmla="*/ 6 h 58"/>
                <a:gd name="T8" fmla="*/ 13 w 33"/>
                <a:gd name="T9" fmla="*/ 13 h 58"/>
                <a:gd name="T10" fmla="*/ 7 w 33"/>
                <a:gd name="T11" fmla="*/ 13 h 58"/>
                <a:gd name="T12" fmla="*/ 7 w 33"/>
                <a:gd name="T13" fmla="*/ 6 h 58"/>
                <a:gd name="T14" fmla="*/ 7 w 33"/>
                <a:gd name="T15" fmla="*/ 0 h 58"/>
                <a:gd name="T16" fmla="*/ 0 w 33"/>
                <a:gd name="T17" fmla="*/ 6 h 58"/>
                <a:gd name="T18" fmla="*/ 0 w 33"/>
                <a:gd name="T19" fmla="*/ 25 h 58"/>
                <a:gd name="T20" fmla="*/ 7 w 33"/>
                <a:gd name="T21" fmla="*/ 50 h 58"/>
                <a:gd name="T22" fmla="*/ 19 w 33"/>
                <a:gd name="T23" fmla="*/ 57 h 58"/>
                <a:gd name="T24" fmla="*/ 13 w 33"/>
                <a:gd name="T25" fmla="*/ 38 h 58"/>
                <a:gd name="T26" fmla="*/ 13 w 33"/>
                <a:gd name="T27" fmla="*/ 38 h 5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3"/>
                <a:gd name="T43" fmla="*/ 0 h 58"/>
                <a:gd name="T44" fmla="*/ 33 w 33"/>
                <a:gd name="T45" fmla="*/ 58 h 5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3" h="58">
                  <a:moveTo>
                    <a:pt x="13" y="38"/>
                  </a:moveTo>
                  <a:lnTo>
                    <a:pt x="32" y="38"/>
                  </a:lnTo>
                  <a:lnTo>
                    <a:pt x="26" y="25"/>
                  </a:lnTo>
                  <a:lnTo>
                    <a:pt x="19" y="6"/>
                  </a:lnTo>
                  <a:lnTo>
                    <a:pt x="13" y="13"/>
                  </a:lnTo>
                  <a:lnTo>
                    <a:pt x="7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0" y="6"/>
                  </a:lnTo>
                  <a:lnTo>
                    <a:pt x="0" y="25"/>
                  </a:lnTo>
                  <a:lnTo>
                    <a:pt x="7" y="50"/>
                  </a:lnTo>
                  <a:lnTo>
                    <a:pt x="19" y="57"/>
                  </a:lnTo>
                  <a:lnTo>
                    <a:pt x="13" y="3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4" name="Freeform 87"/>
            <p:cNvSpPr>
              <a:spLocks/>
            </p:cNvSpPr>
            <p:nvPr/>
          </p:nvSpPr>
          <p:spPr bwMode="auto">
            <a:xfrm>
              <a:off x="2754" y="2859"/>
              <a:ext cx="33" cy="58"/>
            </a:xfrm>
            <a:custGeom>
              <a:avLst/>
              <a:gdLst>
                <a:gd name="T0" fmla="*/ 13 w 33"/>
                <a:gd name="T1" fmla="*/ 38 h 58"/>
                <a:gd name="T2" fmla="*/ 32 w 33"/>
                <a:gd name="T3" fmla="*/ 38 h 58"/>
                <a:gd name="T4" fmla="*/ 26 w 33"/>
                <a:gd name="T5" fmla="*/ 25 h 58"/>
                <a:gd name="T6" fmla="*/ 19 w 33"/>
                <a:gd name="T7" fmla="*/ 6 h 58"/>
                <a:gd name="T8" fmla="*/ 13 w 33"/>
                <a:gd name="T9" fmla="*/ 13 h 58"/>
                <a:gd name="T10" fmla="*/ 7 w 33"/>
                <a:gd name="T11" fmla="*/ 13 h 58"/>
                <a:gd name="T12" fmla="*/ 7 w 33"/>
                <a:gd name="T13" fmla="*/ 6 h 58"/>
                <a:gd name="T14" fmla="*/ 7 w 33"/>
                <a:gd name="T15" fmla="*/ 0 h 58"/>
                <a:gd name="T16" fmla="*/ 0 w 33"/>
                <a:gd name="T17" fmla="*/ 6 h 58"/>
                <a:gd name="T18" fmla="*/ 0 w 33"/>
                <a:gd name="T19" fmla="*/ 25 h 58"/>
                <a:gd name="T20" fmla="*/ 7 w 33"/>
                <a:gd name="T21" fmla="*/ 50 h 58"/>
                <a:gd name="T22" fmla="*/ 19 w 33"/>
                <a:gd name="T23" fmla="*/ 57 h 58"/>
                <a:gd name="T24" fmla="*/ 13 w 33"/>
                <a:gd name="T25" fmla="*/ 38 h 5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3"/>
                <a:gd name="T40" fmla="*/ 0 h 58"/>
                <a:gd name="T41" fmla="*/ 33 w 33"/>
                <a:gd name="T42" fmla="*/ 58 h 5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3" h="58">
                  <a:moveTo>
                    <a:pt x="13" y="38"/>
                  </a:moveTo>
                  <a:lnTo>
                    <a:pt x="32" y="38"/>
                  </a:lnTo>
                  <a:lnTo>
                    <a:pt x="26" y="25"/>
                  </a:lnTo>
                  <a:lnTo>
                    <a:pt x="19" y="6"/>
                  </a:lnTo>
                  <a:lnTo>
                    <a:pt x="13" y="13"/>
                  </a:lnTo>
                  <a:lnTo>
                    <a:pt x="7" y="13"/>
                  </a:lnTo>
                  <a:lnTo>
                    <a:pt x="7" y="6"/>
                  </a:lnTo>
                  <a:lnTo>
                    <a:pt x="7" y="0"/>
                  </a:lnTo>
                  <a:lnTo>
                    <a:pt x="0" y="6"/>
                  </a:lnTo>
                  <a:lnTo>
                    <a:pt x="0" y="25"/>
                  </a:lnTo>
                  <a:lnTo>
                    <a:pt x="7" y="50"/>
                  </a:lnTo>
                  <a:lnTo>
                    <a:pt x="19" y="57"/>
                  </a:lnTo>
                  <a:lnTo>
                    <a:pt x="13" y="3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5" name="Freeform 88"/>
            <p:cNvSpPr>
              <a:spLocks/>
            </p:cNvSpPr>
            <p:nvPr/>
          </p:nvSpPr>
          <p:spPr bwMode="auto">
            <a:xfrm>
              <a:off x="2557" y="2872"/>
              <a:ext cx="20" cy="20"/>
            </a:xfrm>
            <a:custGeom>
              <a:avLst/>
              <a:gdLst>
                <a:gd name="T0" fmla="*/ 0 w 20"/>
                <a:gd name="T1" fmla="*/ 6 h 20"/>
                <a:gd name="T2" fmla="*/ 19 w 20"/>
                <a:gd name="T3" fmla="*/ 0 h 20"/>
                <a:gd name="T4" fmla="*/ 13 w 20"/>
                <a:gd name="T5" fmla="*/ 19 h 20"/>
                <a:gd name="T6" fmla="*/ 0 w 20"/>
                <a:gd name="T7" fmla="*/ 6 h 20"/>
                <a:gd name="T8" fmla="*/ 0 w 20"/>
                <a:gd name="T9" fmla="*/ 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0"/>
                <a:gd name="T17" fmla="*/ 20 w 2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0">
                  <a:moveTo>
                    <a:pt x="0" y="6"/>
                  </a:moveTo>
                  <a:lnTo>
                    <a:pt x="19" y="0"/>
                  </a:lnTo>
                  <a:lnTo>
                    <a:pt x="13" y="1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6" name="Freeform 89"/>
            <p:cNvSpPr>
              <a:spLocks/>
            </p:cNvSpPr>
            <p:nvPr/>
          </p:nvSpPr>
          <p:spPr bwMode="auto">
            <a:xfrm>
              <a:off x="2557" y="2872"/>
              <a:ext cx="20" cy="20"/>
            </a:xfrm>
            <a:custGeom>
              <a:avLst/>
              <a:gdLst>
                <a:gd name="T0" fmla="*/ 0 w 20"/>
                <a:gd name="T1" fmla="*/ 6 h 20"/>
                <a:gd name="T2" fmla="*/ 19 w 20"/>
                <a:gd name="T3" fmla="*/ 0 h 20"/>
                <a:gd name="T4" fmla="*/ 13 w 20"/>
                <a:gd name="T5" fmla="*/ 19 h 20"/>
                <a:gd name="T6" fmla="*/ 0 w 20"/>
                <a:gd name="T7" fmla="*/ 6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20"/>
                <a:gd name="T14" fmla="*/ 20 w 20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20">
                  <a:moveTo>
                    <a:pt x="0" y="6"/>
                  </a:moveTo>
                  <a:lnTo>
                    <a:pt x="19" y="0"/>
                  </a:lnTo>
                  <a:lnTo>
                    <a:pt x="13" y="19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7" name="Freeform 90"/>
            <p:cNvSpPr>
              <a:spLocks/>
            </p:cNvSpPr>
            <p:nvPr/>
          </p:nvSpPr>
          <p:spPr bwMode="auto">
            <a:xfrm>
              <a:off x="2602" y="2916"/>
              <a:ext cx="7" cy="20"/>
            </a:xfrm>
            <a:custGeom>
              <a:avLst/>
              <a:gdLst>
                <a:gd name="T0" fmla="*/ 6 w 7"/>
                <a:gd name="T1" fmla="*/ 0 h 20"/>
                <a:gd name="T2" fmla="*/ 0 w 7"/>
                <a:gd name="T3" fmla="*/ 19 h 20"/>
                <a:gd name="T4" fmla="*/ 6 w 7"/>
                <a:gd name="T5" fmla="*/ 19 h 20"/>
                <a:gd name="T6" fmla="*/ 6 w 7"/>
                <a:gd name="T7" fmla="*/ 6 h 20"/>
                <a:gd name="T8" fmla="*/ 6 w 7"/>
                <a:gd name="T9" fmla="*/ 0 h 20"/>
                <a:gd name="T10" fmla="*/ 6 w 7"/>
                <a:gd name="T11" fmla="*/ 0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20"/>
                <a:gd name="T20" fmla="*/ 7 w 7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20">
                  <a:moveTo>
                    <a:pt x="6" y="0"/>
                  </a:moveTo>
                  <a:lnTo>
                    <a:pt x="0" y="19"/>
                  </a:lnTo>
                  <a:lnTo>
                    <a:pt x="6" y="19"/>
                  </a:ln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8" name="Freeform 91"/>
            <p:cNvSpPr>
              <a:spLocks/>
            </p:cNvSpPr>
            <p:nvPr/>
          </p:nvSpPr>
          <p:spPr bwMode="auto">
            <a:xfrm>
              <a:off x="2602" y="2916"/>
              <a:ext cx="7" cy="20"/>
            </a:xfrm>
            <a:custGeom>
              <a:avLst/>
              <a:gdLst>
                <a:gd name="T0" fmla="*/ 6 w 7"/>
                <a:gd name="T1" fmla="*/ 0 h 20"/>
                <a:gd name="T2" fmla="*/ 0 w 7"/>
                <a:gd name="T3" fmla="*/ 19 h 20"/>
                <a:gd name="T4" fmla="*/ 6 w 7"/>
                <a:gd name="T5" fmla="*/ 19 h 20"/>
                <a:gd name="T6" fmla="*/ 6 w 7"/>
                <a:gd name="T7" fmla="*/ 6 h 20"/>
                <a:gd name="T8" fmla="*/ 6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0"/>
                <a:gd name="T17" fmla="*/ 7 w 7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0">
                  <a:moveTo>
                    <a:pt x="6" y="0"/>
                  </a:moveTo>
                  <a:lnTo>
                    <a:pt x="0" y="19"/>
                  </a:lnTo>
                  <a:lnTo>
                    <a:pt x="6" y="19"/>
                  </a:ln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599" name="Freeform 92"/>
            <p:cNvSpPr>
              <a:spLocks/>
            </p:cNvSpPr>
            <p:nvPr/>
          </p:nvSpPr>
          <p:spPr bwMode="auto">
            <a:xfrm>
              <a:off x="2544" y="2821"/>
              <a:ext cx="14" cy="8"/>
            </a:xfrm>
            <a:custGeom>
              <a:avLst/>
              <a:gdLst>
                <a:gd name="T0" fmla="*/ 13 w 14"/>
                <a:gd name="T1" fmla="*/ 7 h 8"/>
                <a:gd name="T2" fmla="*/ 13 w 14"/>
                <a:gd name="T3" fmla="*/ 0 h 8"/>
                <a:gd name="T4" fmla="*/ 0 w 14"/>
                <a:gd name="T5" fmla="*/ 0 h 8"/>
                <a:gd name="T6" fmla="*/ 13 w 14"/>
                <a:gd name="T7" fmla="*/ 7 h 8"/>
                <a:gd name="T8" fmla="*/ 13 w 14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8"/>
                <a:gd name="T17" fmla="*/ 14 w 1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8">
                  <a:moveTo>
                    <a:pt x="13" y="7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0" name="Freeform 93"/>
            <p:cNvSpPr>
              <a:spLocks/>
            </p:cNvSpPr>
            <p:nvPr/>
          </p:nvSpPr>
          <p:spPr bwMode="auto">
            <a:xfrm>
              <a:off x="2544" y="2821"/>
              <a:ext cx="14" cy="8"/>
            </a:xfrm>
            <a:custGeom>
              <a:avLst/>
              <a:gdLst>
                <a:gd name="T0" fmla="*/ 13 w 14"/>
                <a:gd name="T1" fmla="*/ 7 h 8"/>
                <a:gd name="T2" fmla="*/ 13 w 14"/>
                <a:gd name="T3" fmla="*/ 0 h 8"/>
                <a:gd name="T4" fmla="*/ 0 w 14"/>
                <a:gd name="T5" fmla="*/ 0 h 8"/>
                <a:gd name="T6" fmla="*/ 13 w 14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8"/>
                <a:gd name="T14" fmla="*/ 14 w 1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8">
                  <a:moveTo>
                    <a:pt x="13" y="7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1" name="Freeform 94"/>
            <p:cNvSpPr>
              <a:spLocks/>
            </p:cNvSpPr>
            <p:nvPr/>
          </p:nvSpPr>
          <p:spPr bwMode="auto">
            <a:xfrm>
              <a:off x="2525" y="2966"/>
              <a:ext cx="14" cy="14"/>
            </a:xfrm>
            <a:custGeom>
              <a:avLst/>
              <a:gdLst>
                <a:gd name="T0" fmla="*/ 7 w 14"/>
                <a:gd name="T1" fmla="*/ 13 h 14"/>
                <a:gd name="T2" fmla="*/ 0 w 14"/>
                <a:gd name="T3" fmla="*/ 0 h 14"/>
                <a:gd name="T4" fmla="*/ 13 w 14"/>
                <a:gd name="T5" fmla="*/ 0 h 14"/>
                <a:gd name="T6" fmla="*/ 7 w 14"/>
                <a:gd name="T7" fmla="*/ 13 h 14"/>
                <a:gd name="T8" fmla="*/ 7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7" y="13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2" name="Freeform 95"/>
            <p:cNvSpPr>
              <a:spLocks/>
            </p:cNvSpPr>
            <p:nvPr/>
          </p:nvSpPr>
          <p:spPr bwMode="auto">
            <a:xfrm>
              <a:off x="2525" y="2966"/>
              <a:ext cx="14" cy="14"/>
            </a:xfrm>
            <a:custGeom>
              <a:avLst/>
              <a:gdLst>
                <a:gd name="T0" fmla="*/ 7 w 14"/>
                <a:gd name="T1" fmla="*/ 13 h 14"/>
                <a:gd name="T2" fmla="*/ 0 w 14"/>
                <a:gd name="T3" fmla="*/ 0 h 14"/>
                <a:gd name="T4" fmla="*/ 13 w 14"/>
                <a:gd name="T5" fmla="*/ 0 h 14"/>
                <a:gd name="T6" fmla="*/ 7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7" y="13"/>
                  </a:moveTo>
                  <a:lnTo>
                    <a:pt x="0" y="0"/>
                  </a:lnTo>
                  <a:lnTo>
                    <a:pt x="13" y="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3" name="Freeform 96"/>
            <p:cNvSpPr>
              <a:spLocks/>
            </p:cNvSpPr>
            <p:nvPr/>
          </p:nvSpPr>
          <p:spPr bwMode="auto">
            <a:xfrm>
              <a:off x="2513" y="3129"/>
              <a:ext cx="20" cy="26"/>
            </a:xfrm>
            <a:custGeom>
              <a:avLst/>
              <a:gdLst>
                <a:gd name="T0" fmla="*/ 6 w 20"/>
                <a:gd name="T1" fmla="*/ 25 h 26"/>
                <a:gd name="T2" fmla="*/ 0 w 20"/>
                <a:gd name="T3" fmla="*/ 0 h 26"/>
                <a:gd name="T4" fmla="*/ 19 w 20"/>
                <a:gd name="T5" fmla="*/ 13 h 26"/>
                <a:gd name="T6" fmla="*/ 6 w 20"/>
                <a:gd name="T7" fmla="*/ 25 h 26"/>
                <a:gd name="T8" fmla="*/ 6 w 20"/>
                <a:gd name="T9" fmla="*/ 2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6"/>
                <a:gd name="T17" fmla="*/ 20 w 2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6">
                  <a:moveTo>
                    <a:pt x="6" y="25"/>
                  </a:moveTo>
                  <a:lnTo>
                    <a:pt x="0" y="0"/>
                  </a:lnTo>
                  <a:lnTo>
                    <a:pt x="19" y="13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4" name="Freeform 97"/>
            <p:cNvSpPr>
              <a:spLocks/>
            </p:cNvSpPr>
            <p:nvPr/>
          </p:nvSpPr>
          <p:spPr bwMode="auto">
            <a:xfrm>
              <a:off x="2513" y="3129"/>
              <a:ext cx="20" cy="26"/>
            </a:xfrm>
            <a:custGeom>
              <a:avLst/>
              <a:gdLst>
                <a:gd name="T0" fmla="*/ 6 w 20"/>
                <a:gd name="T1" fmla="*/ 25 h 26"/>
                <a:gd name="T2" fmla="*/ 0 w 20"/>
                <a:gd name="T3" fmla="*/ 0 h 26"/>
                <a:gd name="T4" fmla="*/ 19 w 20"/>
                <a:gd name="T5" fmla="*/ 13 h 26"/>
                <a:gd name="T6" fmla="*/ 6 w 20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26"/>
                <a:gd name="T14" fmla="*/ 20 w 20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26">
                  <a:moveTo>
                    <a:pt x="6" y="25"/>
                  </a:moveTo>
                  <a:lnTo>
                    <a:pt x="0" y="0"/>
                  </a:lnTo>
                  <a:lnTo>
                    <a:pt x="19" y="13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5" name="Freeform 98"/>
            <p:cNvSpPr>
              <a:spLocks/>
            </p:cNvSpPr>
            <p:nvPr/>
          </p:nvSpPr>
          <p:spPr bwMode="auto">
            <a:xfrm>
              <a:off x="2665" y="3123"/>
              <a:ext cx="8" cy="14"/>
            </a:xfrm>
            <a:custGeom>
              <a:avLst/>
              <a:gdLst>
                <a:gd name="T0" fmla="*/ 0 w 8"/>
                <a:gd name="T1" fmla="*/ 13 h 14"/>
                <a:gd name="T2" fmla="*/ 0 w 8"/>
                <a:gd name="T3" fmla="*/ 0 h 14"/>
                <a:gd name="T4" fmla="*/ 7 w 8"/>
                <a:gd name="T5" fmla="*/ 0 h 14"/>
                <a:gd name="T6" fmla="*/ 0 w 8"/>
                <a:gd name="T7" fmla="*/ 13 h 14"/>
                <a:gd name="T8" fmla="*/ 0 w 8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4"/>
                <a:gd name="T17" fmla="*/ 8 w 8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4">
                  <a:moveTo>
                    <a:pt x="0" y="13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6" name="Freeform 99"/>
            <p:cNvSpPr>
              <a:spLocks/>
            </p:cNvSpPr>
            <p:nvPr/>
          </p:nvSpPr>
          <p:spPr bwMode="auto">
            <a:xfrm>
              <a:off x="2665" y="3123"/>
              <a:ext cx="8" cy="14"/>
            </a:xfrm>
            <a:custGeom>
              <a:avLst/>
              <a:gdLst>
                <a:gd name="T0" fmla="*/ 0 w 8"/>
                <a:gd name="T1" fmla="*/ 13 h 14"/>
                <a:gd name="T2" fmla="*/ 0 w 8"/>
                <a:gd name="T3" fmla="*/ 0 h 14"/>
                <a:gd name="T4" fmla="*/ 7 w 8"/>
                <a:gd name="T5" fmla="*/ 0 h 14"/>
                <a:gd name="T6" fmla="*/ 0 w 8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4"/>
                <a:gd name="T14" fmla="*/ 8 w 8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4">
                  <a:moveTo>
                    <a:pt x="0" y="13"/>
                  </a:moveTo>
                  <a:lnTo>
                    <a:pt x="0" y="0"/>
                  </a:lnTo>
                  <a:lnTo>
                    <a:pt x="7" y="0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7" name="Freeform 100"/>
            <p:cNvSpPr>
              <a:spLocks/>
            </p:cNvSpPr>
            <p:nvPr/>
          </p:nvSpPr>
          <p:spPr bwMode="auto">
            <a:xfrm>
              <a:off x="2672" y="3236"/>
              <a:ext cx="13" cy="20"/>
            </a:xfrm>
            <a:custGeom>
              <a:avLst/>
              <a:gdLst>
                <a:gd name="T0" fmla="*/ 6 w 13"/>
                <a:gd name="T1" fmla="*/ 19 h 20"/>
                <a:gd name="T2" fmla="*/ 0 w 13"/>
                <a:gd name="T3" fmla="*/ 6 h 20"/>
                <a:gd name="T4" fmla="*/ 12 w 13"/>
                <a:gd name="T5" fmla="*/ 0 h 20"/>
                <a:gd name="T6" fmla="*/ 12 w 13"/>
                <a:gd name="T7" fmla="*/ 6 h 20"/>
                <a:gd name="T8" fmla="*/ 6 w 13"/>
                <a:gd name="T9" fmla="*/ 19 h 20"/>
                <a:gd name="T10" fmla="*/ 6 w 13"/>
                <a:gd name="T11" fmla="*/ 1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20"/>
                <a:gd name="T20" fmla="*/ 13 w 13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20">
                  <a:moveTo>
                    <a:pt x="6" y="19"/>
                  </a:moveTo>
                  <a:lnTo>
                    <a:pt x="0" y="6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6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8" name="Freeform 101"/>
            <p:cNvSpPr>
              <a:spLocks/>
            </p:cNvSpPr>
            <p:nvPr/>
          </p:nvSpPr>
          <p:spPr bwMode="auto">
            <a:xfrm>
              <a:off x="2672" y="3236"/>
              <a:ext cx="13" cy="20"/>
            </a:xfrm>
            <a:custGeom>
              <a:avLst/>
              <a:gdLst>
                <a:gd name="T0" fmla="*/ 6 w 13"/>
                <a:gd name="T1" fmla="*/ 19 h 20"/>
                <a:gd name="T2" fmla="*/ 0 w 13"/>
                <a:gd name="T3" fmla="*/ 6 h 20"/>
                <a:gd name="T4" fmla="*/ 12 w 13"/>
                <a:gd name="T5" fmla="*/ 0 h 20"/>
                <a:gd name="T6" fmla="*/ 12 w 13"/>
                <a:gd name="T7" fmla="*/ 6 h 20"/>
                <a:gd name="T8" fmla="*/ 6 w 13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6" y="19"/>
                  </a:moveTo>
                  <a:lnTo>
                    <a:pt x="0" y="6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6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09" name="Freeform 102"/>
            <p:cNvSpPr>
              <a:spLocks/>
            </p:cNvSpPr>
            <p:nvPr/>
          </p:nvSpPr>
          <p:spPr bwMode="auto">
            <a:xfrm>
              <a:off x="2926" y="3217"/>
              <a:ext cx="14" cy="20"/>
            </a:xfrm>
            <a:custGeom>
              <a:avLst/>
              <a:gdLst>
                <a:gd name="T0" fmla="*/ 13 w 14"/>
                <a:gd name="T1" fmla="*/ 13 h 20"/>
                <a:gd name="T2" fmla="*/ 0 w 14"/>
                <a:gd name="T3" fmla="*/ 0 h 20"/>
                <a:gd name="T4" fmla="*/ 6 w 14"/>
                <a:gd name="T5" fmla="*/ 19 h 20"/>
                <a:gd name="T6" fmla="*/ 13 w 14"/>
                <a:gd name="T7" fmla="*/ 13 h 20"/>
                <a:gd name="T8" fmla="*/ 13 w 14"/>
                <a:gd name="T9" fmla="*/ 13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20"/>
                <a:gd name="T17" fmla="*/ 14 w 14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20">
                  <a:moveTo>
                    <a:pt x="13" y="13"/>
                  </a:moveTo>
                  <a:lnTo>
                    <a:pt x="0" y="0"/>
                  </a:lnTo>
                  <a:lnTo>
                    <a:pt x="6" y="19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0" name="Freeform 103"/>
            <p:cNvSpPr>
              <a:spLocks/>
            </p:cNvSpPr>
            <p:nvPr/>
          </p:nvSpPr>
          <p:spPr bwMode="auto">
            <a:xfrm>
              <a:off x="2926" y="3217"/>
              <a:ext cx="14" cy="20"/>
            </a:xfrm>
            <a:custGeom>
              <a:avLst/>
              <a:gdLst>
                <a:gd name="T0" fmla="*/ 13 w 14"/>
                <a:gd name="T1" fmla="*/ 13 h 20"/>
                <a:gd name="T2" fmla="*/ 0 w 14"/>
                <a:gd name="T3" fmla="*/ 0 h 20"/>
                <a:gd name="T4" fmla="*/ 6 w 14"/>
                <a:gd name="T5" fmla="*/ 19 h 20"/>
                <a:gd name="T6" fmla="*/ 13 w 14"/>
                <a:gd name="T7" fmla="*/ 13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0"/>
                <a:gd name="T14" fmla="*/ 14 w 14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0">
                  <a:moveTo>
                    <a:pt x="13" y="13"/>
                  </a:moveTo>
                  <a:lnTo>
                    <a:pt x="0" y="0"/>
                  </a:lnTo>
                  <a:lnTo>
                    <a:pt x="6" y="19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1" name="Freeform 104"/>
            <p:cNvSpPr>
              <a:spLocks/>
            </p:cNvSpPr>
            <p:nvPr/>
          </p:nvSpPr>
          <p:spPr bwMode="auto">
            <a:xfrm>
              <a:off x="2964" y="3154"/>
              <a:ext cx="7" cy="20"/>
            </a:xfrm>
            <a:custGeom>
              <a:avLst/>
              <a:gdLst>
                <a:gd name="T0" fmla="*/ 6 w 7"/>
                <a:gd name="T1" fmla="*/ 0 h 20"/>
                <a:gd name="T2" fmla="*/ 6 w 7"/>
                <a:gd name="T3" fmla="*/ 19 h 20"/>
                <a:gd name="T4" fmla="*/ 0 w 7"/>
                <a:gd name="T5" fmla="*/ 19 h 20"/>
                <a:gd name="T6" fmla="*/ 6 w 7"/>
                <a:gd name="T7" fmla="*/ 0 h 20"/>
                <a:gd name="T8" fmla="*/ 6 w 7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0"/>
                <a:gd name="T17" fmla="*/ 7 w 7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0">
                  <a:moveTo>
                    <a:pt x="6" y="0"/>
                  </a:moveTo>
                  <a:lnTo>
                    <a:pt x="6" y="19"/>
                  </a:lnTo>
                  <a:lnTo>
                    <a:pt x="0" y="1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2" name="Freeform 105"/>
            <p:cNvSpPr>
              <a:spLocks/>
            </p:cNvSpPr>
            <p:nvPr/>
          </p:nvSpPr>
          <p:spPr bwMode="auto">
            <a:xfrm>
              <a:off x="2964" y="3154"/>
              <a:ext cx="7" cy="20"/>
            </a:xfrm>
            <a:custGeom>
              <a:avLst/>
              <a:gdLst>
                <a:gd name="T0" fmla="*/ 6 w 7"/>
                <a:gd name="T1" fmla="*/ 0 h 20"/>
                <a:gd name="T2" fmla="*/ 6 w 7"/>
                <a:gd name="T3" fmla="*/ 19 h 20"/>
                <a:gd name="T4" fmla="*/ 0 w 7"/>
                <a:gd name="T5" fmla="*/ 19 h 20"/>
                <a:gd name="T6" fmla="*/ 6 w 7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0"/>
                <a:gd name="T14" fmla="*/ 7 w 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0">
                  <a:moveTo>
                    <a:pt x="6" y="0"/>
                  </a:moveTo>
                  <a:lnTo>
                    <a:pt x="6" y="19"/>
                  </a:lnTo>
                  <a:lnTo>
                    <a:pt x="0" y="19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3" name="Freeform 106"/>
            <p:cNvSpPr>
              <a:spLocks/>
            </p:cNvSpPr>
            <p:nvPr/>
          </p:nvSpPr>
          <p:spPr bwMode="auto">
            <a:xfrm>
              <a:off x="2977" y="3242"/>
              <a:ext cx="14" cy="20"/>
            </a:xfrm>
            <a:custGeom>
              <a:avLst/>
              <a:gdLst>
                <a:gd name="T0" fmla="*/ 0 w 14"/>
                <a:gd name="T1" fmla="*/ 19 h 20"/>
                <a:gd name="T2" fmla="*/ 6 w 14"/>
                <a:gd name="T3" fmla="*/ 0 h 20"/>
                <a:gd name="T4" fmla="*/ 13 w 14"/>
                <a:gd name="T5" fmla="*/ 0 h 20"/>
                <a:gd name="T6" fmla="*/ 0 w 14"/>
                <a:gd name="T7" fmla="*/ 19 h 20"/>
                <a:gd name="T8" fmla="*/ 0 w 14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20"/>
                <a:gd name="T17" fmla="*/ 14 w 14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20">
                  <a:moveTo>
                    <a:pt x="0" y="19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4" name="Freeform 107"/>
            <p:cNvSpPr>
              <a:spLocks/>
            </p:cNvSpPr>
            <p:nvPr/>
          </p:nvSpPr>
          <p:spPr bwMode="auto">
            <a:xfrm>
              <a:off x="2977" y="3242"/>
              <a:ext cx="14" cy="20"/>
            </a:xfrm>
            <a:custGeom>
              <a:avLst/>
              <a:gdLst>
                <a:gd name="T0" fmla="*/ 0 w 14"/>
                <a:gd name="T1" fmla="*/ 19 h 20"/>
                <a:gd name="T2" fmla="*/ 6 w 14"/>
                <a:gd name="T3" fmla="*/ 0 h 20"/>
                <a:gd name="T4" fmla="*/ 13 w 14"/>
                <a:gd name="T5" fmla="*/ 0 h 20"/>
                <a:gd name="T6" fmla="*/ 0 w 14"/>
                <a:gd name="T7" fmla="*/ 1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0"/>
                <a:gd name="T14" fmla="*/ 14 w 14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0">
                  <a:moveTo>
                    <a:pt x="0" y="19"/>
                  </a:moveTo>
                  <a:lnTo>
                    <a:pt x="6" y="0"/>
                  </a:lnTo>
                  <a:lnTo>
                    <a:pt x="13" y="0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5" name="Freeform 108"/>
            <p:cNvSpPr>
              <a:spLocks/>
            </p:cNvSpPr>
            <p:nvPr/>
          </p:nvSpPr>
          <p:spPr bwMode="auto">
            <a:xfrm>
              <a:off x="2913" y="3104"/>
              <a:ext cx="8" cy="14"/>
            </a:xfrm>
            <a:custGeom>
              <a:avLst/>
              <a:gdLst>
                <a:gd name="T0" fmla="*/ 0 w 8"/>
                <a:gd name="T1" fmla="*/ 13 h 14"/>
                <a:gd name="T2" fmla="*/ 7 w 8"/>
                <a:gd name="T3" fmla="*/ 0 h 14"/>
                <a:gd name="T4" fmla="*/ 0 w 8"/>
                <a:gd name="T5" fmla="*/ 6 h 14"/>
                <a:gd name="T6" fmla="*/ 0 w 8"/>
                <a:gd name="T7" fmla="*/ 13 h 14"/>
                <a:gd name="T8" fmla="*/ 0 w 8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4"/>
                <a:gd name="T17" fmla="*/ 8 w 8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4">
                  <a:moveTo>
                    <a:pt x="0" y="13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6" name="Freeform 109"/>
            <p:cNvSpPr>
              <a:spLocks/>
            </p:cNvSpPr>
            <p:nvPr/>
          </p:nvSpPr>
          <p:spPr bwMode="auto">
            <a:xfrm>
              <a:off x="2913" y="3104"/>
              <a:ext cx="8" cy="14"/>
            </a:xfrm>
            <a:custGeom>
              <a:avLst/>
              <a:gdLst>
                <a:gd name="T0" fmla="*/ 0 w 8"/>
                <a:gd name="T1" fmla="*/ 13 h 14"/>
                <a:gd name="T2" fmla="*/ 7 w 8"/>
                <a:gd name="T3" fmla="*/ 0 h 14"/>
                <a:gd name="T4" fmla="*/ 0 w 8"/>
                <a:gd name="T5" fmla="*/ 6 h 14"/>
                <a:gd name="T6" fmla="*/ 0 w 8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4"/>
                <a:gd name="T14" fmla="*/ 8 w 8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4">
                  <a:moveTo>
                    <a:pt x="0" y="13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7" name="Freeform 110"/>
            <p:cNvSpPr>
              <a:spLocks/>
            </p:cNvSpPr>
            <p:nvPr/>
          </p:nvSpPr>
          <p:spPr bwMode="auto">
            <a:xfrm>
              <a:off x="2646" y="2507"/>
              <a:ext cx="14" cy="8"/>
            </a:xfrm>
            <a:custGeom>
              <a:avLst/>
              <a:gdLst>
                <a:gd name="T0" fmla="*/ 6 w 14"/>
                <a:gd name="T1" fmla="*/ 0 h 8"/>
                <a:gd name="T2" fmla="*/ 13 w 14"/>
                <a:gd name="T3" fmla="*/ 7 h 8"/>
                <a:gd name="T4" fmla="*/ 6 w 14"/>
                <a:gd name="T5" fmla="*/ 7 h 8"/>
                <a:gd name="T6" fmla="*/ 0 w 14"/>
                <a:gd name="T7" fmla="*/ 7 h 8"/>
                <a:gd name="T8" fmla="*/ 0 w 14"/>
                <a:gd name="T9" fmla="*/ 0 h 8"/>
                <a:gd name="T10" fmla="*/ 6 w 14"/>
                <a:gd name="T11" fmla="*/ 0 h 8"/>
                <a:gd name="T12" fmla="*/ 6 w 14"/>
                <a:gd name="T13" fmla="*/ 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8"/>
                <a:gd name="T23" fmla="*/ 14 w 14"/>
                <a:gd name="T24" fmla="*/ 8 h 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8">
                  <a:moveTo>
                    <a:pt x="6" y="0"/>
                  </a:moveTo>
                  <a:lnTo>
                    <a:pt x="13" y="7"/>
                  </a:lnTo>
                  <a:lnTo>
                    <a:pt x="6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8" name="Freeform 111"/>
            <p:cNvSpPr>
              <a:spLocks/>
            </p:cNvSpPr>
            <p:nvPr/>
          </p:nvSpPr>
          <p:spPr bwMode="auto">
            <a:xfrm>
              <a:off x="2646" y="2507"/>
              <a:ext cx="14" cy="8"/>
            </a:xfrm>
            <a:custGeom>
              <a:avLst/>
              <a:gdLst>
                <a:gd name="T0" fmla="*/ 6 w 14"/>
                <a:gd name="T1" fmla="*/ 0 h 8"/>
                <a:gd name="T2" fmla="*/ 13 w 14"/>
                <a:gd name="T3" fmla="*/ 7 h 8"/>
                <a:gd name="T4" fmla="*/ 6 w 14"/>
                <a:gd name="T5" fmla="*/ 7 h 8"/>
                <a:gd name="T6" fmla="*/ 0 w 14"/>
                <a:gd name="T7" fmla="*/ 7 h 8"/>
                <a:gd name="T8" fmla="*/ 0 w 14"/>
                <a:gd name="T9" fmla="*/ 0 h 8"/>
                <a:gd name="T10" fmla="*/ 6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8"/>
                <a:gd name="T20" fmla="*/ 14 w 1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8">
                  <a:moveTo>
                    <a:pt x="6" y="0"/>
                  </a:moveTo>
                  <a:lnTo>
                    <a:pt x="13" y="7"/>
                  </a:lnTo>
                  <a:lnTo>
                    <a:pt x="6" y="7"/>
                  </a:lnTo>
                  <a:lnTo>
                    <a:pt x="0" y="7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19" name="Freeform 112"/>
            <p:cNvSpPr>
              <a:spLocks/>
            </p:cNvSpPr>
            <p:nvPr/>
          </p:nvSpPr>
          <p:spPr bwMode="auto">
            <a:xfrm>
              <a:off x="2678" y="2646"/>
              <a:ext cx="7" cy="13"/>
            </a:xfrm>
            <a:custGeom>
              <a:avLst/>
              <a:gdLst>
                <a:gd name="T0" fmla="*/ 6 w 7"/>
                <a:gd name="T1" fmla="*/ 12 h 13"/>
                <a:gd name="T2" fmla="*/ 0 w 7"/>
                <a:gd name="T3" fmla="*/ 6 h 13"/>
                <a:gd name="T4" fmla="*/ 6 w 7"/>
                <a:gd name="T5" fmla="*/ 0 h 13"/>
                <a:gd name="T6" fmla="*/ 6 w 7"/>
                <a:gd name="T7" fmla="*/ 0 h 13"/>
                <a:gd name="T8" fmla="*/ 6 w 7"/>
                <a:gd name="T9" fmla="*/ 12 h 13"/>
                <a:gd name="T10" fmla="*/ 6 w 7"/>
                <a:gd name="T11" fmla="*/ 12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3"/>
                <a:gd name="T20" fmla="*/ 7 w 7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3">
                  <a:moveTo>
                    <a:pt x="6" y="12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0" name="Freeform 113"/>
            <p:cNvSpPr>
              <a:spLocks/>
            </p:cNvSpPr>
            <p:nvPr/>
          </p:nvSpPr>
          <p:spPr bwMode="auto">
            <a:xfrm>
              <a:off x="2678" y="2646"/>
              <a:ext cx="7" cy="13"/>
            </a:xfrm>
            <a:custGeom>
              <a:avLst/>
              <a:gdLst>
                <a:gd name="T0" fmla="*/ 6 w 7"/>
                <a:gd name="T1" fmla="*/ 12 h 13"/>
                <a:gd name="T2" fmla="*/ 0 w 7"/>
                <a:gd name="T3" fmla="*/ 6 h 13"/>
                <a:gd name="T4" fmla="*/ 6 w 7"/>
                <a:gd name="T5" fmla="*/ 0 h 13"/>
                <a:gd name="T6" fmla="*/ 6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3"/>
                <a:gd name="T14" fmla="*/ 7 w 7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3">
                  <a:moveTo>
                    <a:pt x="6" y="12"/>
                  </a:moveTo>
                  <a:lnTo>
                    <a:pt x="0" y="6"/>
                  </a:lnTo>
                  <a:lnTo>
                    <a:pt x="6" y="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1" name="Freeform 114"/>
            <p:cNvSpPr>
              <a:spLocks/>
            </p:cNvSpPr>
            <p:nvPr/>
          </p:nvSpPr>
          <p:spPr bwMode="auto">
            <a:xfrm>
              <a:off x="2710" y="2514"/>
              <a:ext cx="13" cy="1"/>
            </a:xfrm>
            <a:custGeom>
              <a:avLst/>
              <a:gdLst>
                <a:gd name="T0" fmla="*/ 12 w 13"/>
                <a:gd name="T1" fmla="*/ 0 h 1"/>
                <a:gd name="T2" fmla="*/ 0 w 13"/>
                <a:gd name="T3" fmla="*/ 0 h 1"/>
                <a:gd name="T4" fmla="*/ 6 w 13"/>
                <a:gd name="T5" fmla="*/ 0 h 1"/>
                <a:gd name="T6" fmla="*/ 12 w 13"/>
                <a:gd name="T7" fmla="*/ 0 h 1"/>
                <a:gd name="T8" fmla="*/ 12 w 13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"/>
                <a:gd name="T17" fmla="*/ 13 w 13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">
                  <a:moveTo>
                    <a:pt x="12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2" name="Freeform 115"/>
            <p:cNvSpPr>
              <a:spLocks/>
            </p:cNvSpPr>
            <p:nvPr/>
          </p:nvSpPr>
          <p:spPr bwMode="auto">
            <a:xfrm>
              <a:off x="2710" y="2514"/>
              <a:ext cx="13" cy="1"/>
            </a:xfrm>
            <a:custGeom>
              <a:avLst/>
              <a:gdLst>
                <a:gd name="T0" fmla="*/ 12 w 13"/>
                <a:gd name="T1" fmla="*/ 0 h 1"/>
                <a:gd name="T2" fmla="*/ 0 w 13"/>
                <a:gd name="T3" fmla="*/ 0 h 1"/>
                <a:gd name="T4" fmla="*/ 6 w 13"/>
                <a:gd name="T5" fmla="*/ 0 h 1"/>
                <a:gd name="T6" fmla="*/ 12 w 13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"/>
                <a:gd name="T14" fmla="*/ 13 w 13"/>
                <a:gd name="T15" fmla="*/ 1 h 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">
                  <a:moveTo>
                    <a:pt x="12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3" name="Freeform 116"/>
            <p:cNvSpPr>
              <a:spLocks/>
            </p:cNvSpPr>
            <p:nvPr/>
          </p:nvSpPr>
          <p:spPr bwMode="auto">
            <a:xfrm>
              <a:off x="2780" y="2564"/>
              <a:ext cx="7" cy="13"/>
            </a:xfrm>
            <a:custGeom>
              <a:avLst/>
              <a:gdLst>
                <a:gd name="T0" fmla="*/ 0 w 7"/>
                <a:gd name="T1" fmla="*/ 12 h 13"/>
                <a:gd name="T2" fmla="*/ 6 w 7"/>
                <a:gd name="T3" fmla="*/ 0 h 13"/>
                <a:gd name="T4" fmla="*/ 6 w 7"/>
                <a:gd name="T5" fmla="*/ 12 h 13"/>
                <a:gd name="T6" fmla="*/ 0 w 7"/>
                <a:gd name="T7" fmla="*/ 12 h 13"/>
                <a:gd name="T8" fmla="*/ 0 w 7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3"/>
                <a:gd name="T17" fmla="*/ 7 w 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3">
                  <a:moveTo>
                    <a:pt x="0" y="12"/>
                  </a:moveTo>
                  <a:lnTo>
                    <a:pt x="6" y="0"/>
                  </a:lnTo>
                  <a:lnTo>
                    <a:pt x="6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4" name="Freeform 117"/>
            <p:cNvSpPr>
              <a:spLocks/>
            </p:cNvSpPr>
            <p:nvPr/>
          </p:nvSpPr>
          <p:spPr bwMode="auto">
            <a:xfrm>
              <a:off x="2780" y="2564"/>
              <a:ext cx="7" cy="13"/>
            </a:xfrm>
            <a:custGeom>
              <a:avLst/>
              <a:gdLst>
                <a:gd name="T0" fmla="*/ 0 w 7"/>
                <a:gd name="T1" fmla="*/ 12 h 13"/>
                <a:gd name="T2" fmla="*/ 6 w 7"/>
                <a:gd name="T3" fmla="*/ 0 h 13"/>
                <a:gd name="T4" fmla="*/ 6 w 7"/>
                <a:gd name="T5" fmla="*/ 12 h 13"/>
                <a:gd name="T6" fmla="*/ 0 w 7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3"/>
                <a:gd name="T14" fmla="*/ 7 w 7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3">
                  <a:moveTo>
                    <a:pt x="0" y="12"/>
                  </a:moveTo>
                  <a:lnTo>
                    <a:pt x="6" y="0"/>
                  </a:lnTo>
                  <a:lnTo>
                    <a:pt x="6" y="12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5" name="Freeform 118"/>
            <p:cNvSpPr>
              <a:spLocks/>
            </p:cNvSpPr>
            <p:nvPr/>
          </p:nvSpPr>
          <p:spPr bwMode="auto">
            <a:xfrm>
              <a:off x="2761" y="2620"/>
              <a:ext cx="1" cy="20"/>
            </a:xfrm>
            <a:custGeom>
              <a:avLst/>
              <a:gdLst>
                <a:gd name="T0" fmla="*/ 0 w 1"/>
                <a:gd name="T1" fmla="*/ 19 h 20"/>
                <a:gd name="T2" fmla="*/ 0 w 1"/>
                <a:gd name="T3" fmla="*/ 7 h 20"/>
                <a:gd name="T4" fmla="*/ 0 w 1"/>
                <a:gd name="T5" fmla="*/ 0 h 20"/>
                <a:gd name="T6" fmla="*/ 0 w 1"/>
                <a:gd name="T7" fmla="*/ 13 h 20"/>
                <a:gd name="T8" fmla="*/ 0 w 1"/>
                <a:gd name="T9" fmla="*/ 19 h 20"/>
                <a:gd name="T10" fmla="*/ 0 w 1"/>
                <a:gd name="T11" fmla="*/ 19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20"/>
                <a:gd name="T20" fmla="*/ 1 w 1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20">
                  <a:moveTo>
                    <a:pt x="0" y="19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6" name="Freeform 119"/>
            <p:cNvSpPr>
              <a:spLocks/>
            </p:cNvSpPr>
            <p:nvPr/>
          </p:nvSpPr>
          <p:spPr bwMode="auto">
            <a:xfrm>
              <a:off x="2761" y="2620"/>
              <a:ext cx="1" cy="20"/>
            </a:xfrm>
            <a:custGeom>
              <a:avLst/>
              <a:gdLst>
                <a:gd name="T0" fmla="*/ 0 w 1"/>
                <a:gd name="T1" fmla="*/ 19 h 20"/>
                <a:gd name="T2" fmla="*/ 0 w 1"/>
                <a:gd name="T3" fmla="*/ 7 h 20"/>
                <a:gd name="T4" fmla="*/ 0 w 1"/>
                <a:gd name="T5" fmla="*/ 0 h 20"/>
                <a:gd name="T6" fmla="*/ 0 w 1"/>
                <a:gd name="T7" fmla="*/ 13 h 20"/>
                <a:gd name="T8" fmla="*/ 0 w 1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20"/>
                <a:gd name="T17" fmla="*/ 1 w 1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20">
                  <a:moveTo>
                    <a:pt x="0" y="19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0" y="13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7" name="Freeform 120"/>
            <p:cNvSpPr>
              <a:spLocks/>
            </p:cNvSpPr>
            <p:nvPr/>
          </p:nvSpPr>
          <p:spPr bwMode="auto">
            <a:xfrm>
              <a:off x="2792" y="2652"/>
              <a:ext cx="8" cy="13"/>
            </a:xfrm>
            <a:custGeom>
              <a:avLst/>
              <a:gdLst>
                <a:gd name="T0" fmla="*/ 7 w 8"/>
                <a:gd name="T1" fmla="*/ 12 h 13"/>
                <a:gd name="T2" fmla="*/ 7 w 8"/>
                <a:gd name="T3" fmla="*/ 0 h 13"/>
                <a:gd name="T4" fmla="*/ 0 w 8"/>
                <a:gd name="T5" fmla="*/ 6 h 13"/>
                <a:gd name="T6" fmla="*/ 7 w 8"/>
                <a:gd name="T7" fmla="*/ 12 h 13"/>
                <a:gd name="T8" fmla="*/ 7 w 8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3"/>
                <a:gd name="T17" fmla="*/ 8 w 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3">
                  <a:moveTo>
                    <a:pt x="7" y="12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7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8" name="Freeform 121"/>
            <p:cNvSpPr>
              <a:spLocks/>
            </p:cNvSpPr>
            <p:nvPr/>
          </p:nvSpPr>
          <p:spPr bwMode="auto">
            <a:xfrm>
              <a:off x="2792" y="2652"/>
              <a:ext cx="8" cy="13"/>
            </a:xfrm>
            <a:custGeom>
              <a:avLst/>
              <a:gdLst>
                <a:gd name="T0" fmla="*/ 7 w 8"/>
                <a:gd name="T1" fmla="*/ 12 h 13"/>
                <a:gd name="T2" fmla="*/ 7 w 8"/>
                <a:gd name="T3" fmla="*/ 0 h 13"/>
                <a:gd name="T4" fmla="*/ 0 w 8"/>
                <a:gd name="T5" fmla="*/ 6 h 13"/>
                <a:gd name="T6" fmla="*/ 7 w 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3"/>
                <a:gd name="T14" fmla="*/ 8 w 8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3">
                  <a:moveTo>
                    <a:pt x="7" y="12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7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29" name="Freeform 122"/>
            <p:cNvSpPr>
              <a:spLocks/>
            </p:cNvSpPr>
            <p:nvPr/>
          </p:nvSpPr>
          <p:spPr bwMode="auto">
            <a:xfrm>
              <a:off x="2837" y="2526"/>
              <a:ext cx="14" cy="8"/>
            </a:xfrm>
            <a:custGeom>
              <a:avLst/>
              <a:gdLst>
                <a:gd name="T0" fmla="*/ 0 w 14"/>
                <a:gd name="T1" fmla="*/ 0 h 8"/>
                <a:gd name="T2" fmla="*/ 6 w 14"/>
                <a:gd name="T3" fmla="*/ 7 h 8"/>
                <a:gd name="T4" fmla="*/ 13 w 14"/>
                <a:gd name="T5" fmla="*/ 7 h 8"/>
                <a:gd name="T6" fmla="*/ 0 w 14"/>
                <a:gd name="T7" fmla="*/ 0 h 8"/>
                <a:gd name="T8" fmla="*/ 0 w 14"/>
                <a:gd name="T9" fmla="*/ 0 h 8"/>
                <a:gd name="T10" fmla="*/ 0 w 14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8"/>
                <a:gd name="T20" fmla="*/ 14 w 14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8">
                  <a:moveTo>
                    <a:pt x="0" y="0"/>
                  </a:moveTo>
                  <a:lnTo>
                    <a:pt x="6" y="7"/>
                  </a:lnTo>
                  <a:lnTo>
                    <a:pt x="13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0" name="Freeform 123"/>
            <p:cNvSpPr>
              <a:spLocks/>
            </p:cNvSpPr>
            <p:nvPr/>
          </p:nvSpPr>
          <p:spPr bwMode="auto">
            <a:xfrm>
              <a:off x="2837" y="2526"/>
              <a:ext cx="14" cy="8"/>
            </a:xfrm>
            <a:custGeom>
              <a:avLst/>
              <a:gdLst>
                <a:gd name="T0" fmla="*/ 0 w 14"/>
                <a:gd name="T1" fmla="*/ 0 h 8"/>
                <a:gd name="T2" fmla="*/ 6 w 14"/>
                <a:gd name="T3" fmla="*/ 7 h 8"/>
                <a:gd name="T4" fmla="*/ 13 w 14"/>
                <a:gd name="T5" fmla="*/ 7 h 8"/>
                <a:gd name="T6" fmla="*/ 0 w 14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8"/>
                <a:gd name="T14" fmla="*/ 14 w 1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8">
                  <a:moveTo>
                    <a:pt x="0" y="0"/>
                  </a:moveTo>
                  <a:lnTo>
                    <a:pt x="6" y="7"/>
                  </a:lnTo>
                  <a:lnTo>
                    <a:pt x="13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1" name="Freeform 124"/>
            <p:cNvSpPr>
              <a:spLocks/>
            </p:cNvSpPr>
            <p:nvPr/>
          </p:nvSpPr>
          <p:spPr bwMode="auto">
            <a:xfrm>
              <a:off x="2939" y="2602"/>
              <a:ext cx="13" cy="13"/>
            </a:xfrm>
            <a:custGeom>
              <a:avLst/>
              <a:gdLst>
                <a:gd name="T0" fmla="*/ 12 w 13"/>
                <a:gd name="T1" fmla="*/ 12 h 13"/>
                <a:gd name="T2" fmla="*/ 6 w 13"/>
                <a:gd name="T3" fmla="*/ 0 h 13"/>
                <a:gd name="T4" fmla="*/ 0 w 13"/>
                <a:gd name="T5" fmla="*/ 6 h 13"/>
                <a:gd name="T6" fmla="*/ 12 w 13"/>
                <a:gd name="T7" fmla="*/ 12 h 13"/>
                <a:gd name="T8" fmla="*/ 12 w 13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3"/>
                <a:gd name="T17" fmla="*/ 13 w 13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3">
                  <a:moveTo>
                    <a:pt x="12" y="12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2" name="Freeform 125"/>
            <p:cNvSpPr>
              <a:spLocks/>
            </p:cNvSpPr>
            <p:nvPr/>
          </p:nvSpPr>
          <p:spPr bwMode="auto">
            <a:xfrm>
              <a:off x="2939" y="2602"/>
              <a:ext cx="13" cy="13"/>
            </a:xfrm>
            <a:custGeom>
              <a:avLst/>
              <a:gdLst>
                <a:gd name="T0" fmla="*/ 12 w 13"/>
                <a:gd name="T1" fmla="*/ 12 h 13"/>
                <a:gd name="T2" fmla="*/ 6 w 13"/>
                <a:gd name="T3" fmla="*/ 0 h 13"/>
                <a:gd name="T4" fmla="*/ 0 w 13"/>
                <a:gd name="T5" fmla="*/ 6 h 13"/>
                <a:gd name="T6" fmla="*/ 12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12" y="12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3" name="Freeform 126"/>
            <p:cNvSpPr>
              <a:spLocks/>
            </p:cNvSpPr>
            <p:nvPr/>
          </p:nvSpPr>
          <p:spPr bwMode="auto">
            <a:xfrm>
              <a:off x="2926" y="2664"/>
              <a:ext cx="7" cy="14"/>
            </a:xfrm>
            <a:custGeom>
              <a:avLst/>
              <a:gdLst>
                <a:gd name="T0" fmla="*/ 0 w 7"/>
                <a:gd name="T1" fmla="*/ 0 h 14"/>
                <a:gd name="T2" fmla="*/ 6 w 7"/>
                <a:gd name="T3" fmla="*/ 7 h 14"/>
                <a:gd name="T4" fmla="*/ 0 w 7"/>
                <a:gd name="T5" fmla="*/ 13 h 14"/>
                <a:gd name="T6" fmla="*/ 0 w 7"/>
                <a:gd name="T7" fmla="*/ 0 h 14"/>
                <a:gd name="T8" fmla="*/ 0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0" y="0"/>
                  </a:moveTo>
                  <a:lnTo>
                    <a:pt x="6" y="7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4" name="Freeform 127"/>
            <p:cNvSpPr>
              <a:spLocks/>
            </p:cNvSpPr>
            <p:nvPr/>
          </p:nvSpPr>
          <p:spPr bwMode="auto">
            <a:xfrm>
              <a:off x="2926" y="2664"/>
              <a:ext cx="7" cy="14"/>
            </a:xfrm>
            <a:custGeom>
              <a:avLst/>
              <a:gdLst>
                <a:gd name="T0" fmla="*/ 0 w 7"/>
                <a:gd name="T1" fmla="*/ 0 h 14"/>
                <a:gd name="T2" fmla="*/ 6 w 7"/>
                <a:gd name="T3" fmla="*/ 7 h 14"/>
                <a:gd name="T4" fmla="*/ 0 w 7"/>
                <a:gd name="T5" fmla="*/ 13 h 14"/>
                <a:gd name="T6" fmla="*/ 0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0" y="0"/>
                  </a:moveTo>
                  <a:lnTo>
                    <a:pt x="6" y="7"/>
                  </a:lnTo>
                  <a:lnTo>
                    <a:pt x="0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5" name="Freeform 128"/>
            <p:cNvSpPr>
              <a:spLocks/>
            </p:cNvSpPr>
            <p:nvPr/>
          </p:nvSpPr>
          <p:spPr bwMode="auto">
            <a:xfrm>
              <a:off x="2881" y="2721"/>
              <a:ext cx="8" cy="14"/>
            </a:xfrm>
            <a:custGeom>
              <a:avLst/>
              <a:gdLst>
                <a:gd name="T0" fmla="*/ 7 w 8"/>
                <a:gd name="T1" fmla="*/ 0 h 14"/>
                <a:gd name="T2" fmla="*/ 0 w 8"/>
                <a:gd name="T3" fmla="*/ 13 h 14"/>
                <a:gd name="T4" fmla="*/ 0 w 8"/>
                <a:gd name="T5" fmla="*/ 0 h 14"/>
                <a:gd name="T6" fmla="*/ 7 w 8"/>
                <a:gd name="T7" fmla="*/ 0 h 14"/>
                <a:gd name="T8" fmla="*/ 7 w 8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4"/>
                <a:gd name="T17" fmla="*/ 8 w 8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4">
                  <a:moveTo>
                    <a:pt x="7" y="0"/>
                  </a:moveTo>
                  <a:lnTo>
                    <a:pt x="0" y="13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6" name="Freeform 129"/>
            <p:cNvSpPr>
              <a:spLocks/>
            </p:cNvSpPr>
            <p:nvPr/>
          </p:nvSpPr>
          <p:spPr bwMode="auto">
            <a:xfrm>
              <a:off x="2881" y="2721"/>
              <a:ext cx="8" cy="14"/>
            </a:xfrm>
            <a:custGeom>
              <a:avLst/>
              <a:gdLst>
                <a:gd name="T0" fmla="*/ 7 w 8"/>
                <a:gd name="T1" fmla="*/ 0 h 14"/>
                <a:gd name="T2" fmla="*/ 0 w 8"/>
                <a:gd name="T3" fmla="*/ 13 h 14"/>
                <a:gd name="T4" fmla="*/ 0 w 8"/>
                <a:gd name="T5" fmla="*/ 0 h 14"/>
                <a:gd name="T6" fmla="*/ 7 w 8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4"/>
                <a:gd name="T14" fmla="*/ 8 w 8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4">
                  <a:moveTo>
                    <a:pt x="7" y="0"/>
                  </a:moveTo>
                  <a:lnTo>
                    <a:pt x="0" y="13"/>
                  </a:lnTo>
                  <a:lnTo>
                    <a:pt x="0" y="0"/>
                  </a:ln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7" name="Freeform 130"/>
            <p:cNvSpPr>
              <a:spLocks/>
            </p:cNvSpPr>
            <p:nvPr/>
          </p:nvSpPr>
          <p:spPr bwMode="auto">
            <a:xfrm>
              <a:off x="2926" y="2777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0 w 14"/>
                <a:gd name="T3" fmla="*/ 13 h 14"/>
                <a:gd name="T4" fmla="*/ 0 w 14"/>
                <a:gd name="T5" fmla="*/ 0 h 14"/>
                <a:gd name="T6" fmla="*/ 13 w 14"/>
                <a:gd name="T7" fmla="*/ 13 h 14"/>
                <a:gd name="T8" fmla="*/ 13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13"/>
                  </a:moveTo>
                  <a:lnTo>
                    <a:pt x="0" y="13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8" name="Freeform 131"/>
            <p:cNvSpPr>
              <a:spLocks/>
            </p:cNvSpPr>
            <p:nvPr/>
          </p:nvSpPr>
          <p:spPr bwMode="auto">
            <a:xfrm>
              <a:off x="2926" y="2777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0 w 14"/>
                <a:gd name="T3" fmla="*/ 13 h 14"/>
                <a:gd name="T4" fmla="*/ 0 w 14"/>
                <a:gd name="T5" fmla="*/ 0 h 14"/>
                <a:gd name="T6" fmla="*/ 13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13"/>
                  </a:moveTo>
                  <a:lnTo>
                    <a:pt x="0" y="13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39" name="Freeform 132"/>
            <p:cNvSpPr>
              <a:spLocks/>
            </p:cNvSpPr>
            <p:nvPr/>
          </p:nvSpPr>
          <p:spPr bwMode="auto">
            <a:xfrm>
              <a:off x="2977" y="2639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13 w 14"/>
                <a:gd name="T7" fmla="*/ 13 h 14"/>
                <a:gd name="T8" fmla="*/ 13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0" name="Freeform 133"/>
            <p:cNvSpPr>
              <a:spLocks/>
            </p:cNvSpPr>
            <p:nvPr/>
          </p:nvSpPr>
          <p:spPr bwMode="auto">
            <a:xfrm>
              <a:off x="2977" y="2639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13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1" name="Freeform 134"/>
            <p:cNvSpPr>
              <a:spLocks/>
            </p:cNvSpPr>
            <p:nvPr/>
          </p:nvSpPr>
          <p:spPr bwMode="auto">
            <a:xfrm>
              <a:off x="3060" y="2570"/>
              <a:ext cx="13" cy="14"/>
            </a:xfrm>
            <a:custGeom>
              <a:avLst/>
              <a:gdLst>
                <a:gd name="T0" fmla="*/ 12 w 13"/>
                <a:gd name="T1" fmla="*/ 13 h 14"/>
                <a:gd name="T2" fmla="*/ 0 w 13"/>
                <a:gd name="T3" fmla="*/ 13 h 14"/>
                <a:gd name="T4" fmla="*/ 6 w 13"/>
                <a:gd name="T5" fmla="*/ 0 h 14"/>
                <a:gd name="T6" fmla="*/ 12 w 13"/>
                <a:gd name="T7" fmla="*/ 13 h 14"/>
                <a:gd name="T8" fmla="*/ 12 w 13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12" y="13"/>
                  </a:moveTo>
                  <a:lnTo>
                    <a:pt x="0" y="13"/>
                  </a:lnTo>
                  <a:lnTo>
                    <a:pt x="6" y="0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2" name="Freeform 135"/>
            <p:cNvSpPr>
              <a:spLocks/>
            </p:cNvSpPr>
            <p:nvPr/>
          </p:nvSpPr>
          <p:spPr bwMode="auto">
            <a:xfrm>
              <a:off x="3060" y="2570"/>
              <a:ext cx="13" cy="14"/>
            </a:xfrm>
            <a:custGeom>
              <a:avLst/>
              <a:gdLst>
                <a:gd name="T0" fmla="*/ 12 w 13"/>
                <a:gd name="T1" fmla="*/ 13 h 14"/>
                <a:gd name="T2" fmla="*/ 0 w 13"/>
                <a:gd name="T3" fmla="*/ 13 h 14"/>
                <a:gd name="T4" fmla="*/ 6 w 13"/>
                <a:gd name="T5" fmla="*/ 0 h 14"/>
                <a:gd name="T6" fmla="*/ 12 w 13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4"/>
                <a:gd name="T14" fmla="*/ 13 w 1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4">
                  <a:moveTo>
                    <a:pt x="12" y="13"/>
                  </a:moveTo>
                  <a:lnTo>
                    <a:pt x="0" y="13"/>
                  </a:lnTo>
                  <a:lnTo>
                    <a:pt x="6" y="0"/>
                  </a:lnTo>
                  <a:lnTo>
                    <a:pt x="12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3" name="Freeform 136"/>
            <p:cNvSpPr>
              <a:spLocks/>
            </p:cNvSpPr>
            <p:nvPr/>
          </p:nvSpPr>
          <p:spPr bwMode="auto">
            <a:xfrm>
              <a:off x="3117" y="2576"/>
              <a:ext cx="13" cy="14"/>
            </a:xfrm>
            <a:custGeom>
              <a:avLst/>
              <a:gdLst>
                <a:gd name="T0" fmla="*/ 0 w 13"/>
                <a:gd name="T1" fmla="*/ 0 h 14"/>
                <a:gd name="T2" fmla="*/ 12 w 13"/>
                <a:gd name="T3" fmla="*/ 13 h 14"/>
                <a:gd name="T4" fmla="*/ 0 w 13"/>
                <a:gd name="T5" fmla="*/ 7 h 14"/>
                <a:gd name="T6" fmla="*/ 0 w 13"/>
                <a:gd name="T7" fmla="*/ 0 h 14"/>
                <a:gd name="T8" fmla="*/ 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0" y="0"/>
                  </a:moveTo>
                  <a:lnTo>
                    <a:pt x="12" y="13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4" name="Freeform 137"/>
            <p:cNvSpPr>
              <a:spLocks/>
            </p:cNvSpPr>
            <p:nvPr/>
          </p:nvSpPr>
          <p:spPr bwMode="auto">
            <a:xfrm>
              <a:off x="3117" y="2576"/>
              <a:ext cx="13" cy="14"/>
            </a:xfrm>
            <a:custGeom>
              <a:avLst/>
              <a:gdLst>
                <a:gd name="T0" fmla="*/ 0 w 13"/>
                <a:gd name="T1" fmla="*/ 0 h 14"/>
                <a:gd name="T2" fmla="*/ 12 w 13"/>
                <a:gd name="T3" fmla="*/ 13 h 14"/>
                <a:gd name="T4" fmla="*/ 0 w 13"/>
                <a:gd name="T5" fmla="*/ 7 h 14"/>
                <a:gd name="T6" fmla="*/ 0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4"/>
                <a:gd name="T14" fmla="*/ 13 w 1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4">
                  <a:moveTo>
                    <a:pt x="0" y="0"/>
                  </a:moveTo>
                  <a:lnTo>
                    <a:pt x="12" y="13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5" name="Freeform 138"/>
            <p:cNvSpPr>
              <a:spLocks/>
            </p:cNvSpPr>
            <p:nvPr/>
          </p:nvSpPr>
          <p:spPr bwMode="auto">
            <a:xfrm>
              <a:off x="3053" y="2507"/>
              <a:ext cx="14" cy="8"/>
            </a:xfrm>
            <a:custGeom>
              <a:avLst/>
              <a:gdLst>
                <a:gd name="T0" fmla="*/ 13 w 14"/>
                <a:gd name="T1" fmla="*/ 7 h 8"/>
                <a:gd name="T2" fmla="*/ 0 w 14"/>
                <a:gd name="T3" fmla="*/ 7 h 8"/>
                <a:gd name="T4" fmla="*/ 0 w 14"/>
                <a:gd name="T5" fmla="*/ 0 h 8"/>
                <a:gd name="T6" fmla="*/ 13 w 14"/>
                <a:gd name="T7" fmla="*/ 7 h 8"/>
                <a:gd name="T8" fmla="*/ 13 w 14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8"/>
                <a:gd name="T17" fmla="*/ 14 w 14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8">
                  <a:moveTo>
                    <a:pt x="13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6" name="Freeform 139"/>
            <p:cNvSpPr>
              <a:spLocks/>
            </p:cNvSpPr>
            <p:nvPr/>
          </p:nvSpPr>
          <p:spPr bwMode="auto">
            <a:xfrm>
              <a:off x="3053" y="2507"/>
              <a:ext cx="14" cy="8"/>
            </a:xfrm>
            <a:custGeom>
              <a:avLst/>
              <a:gdLst>
                <a:gd name="T0" fmla="*/ 13 w 14"/>
                <a:gd name="T1" fmla="*/ 7 h 8"/>
                <a:gd name="T2" fmla="*/ 0 w 14"/>
                <a:gd name="T3" fmla="*/ 7 h 8"/>
                <a:gd name="T4" fmla="*/ 0 w 14"/>
                <a:gd name="T5" fmla="*/ 0 h 8"/>
                <a:gd name="T6" fmla="*/ 13 w 14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8"/>
                <a:gd name="T14" fmla="*/ 14 w 14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8">
                  <a:moveTo>
                    <a:pt x="13" y="7"/>
                  </a:moveTo>
                  <a:lnTo>
                    <a:pt x="0" y="7"/>
                  </a:lnTo>
                  <a:lnTo>
                    <a:pt x="0" y="0"/>
                  </a:lnTo>
                  <a:lnTo>
                    <a:pt x="13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7" name="Freeform 140"/>
            <p:cNvSpPr>
              <a:spLocks/>
            </p:cNvSpPr>
            <p:nvPr/>
          </p:nvSpPr>
          <p:spPr bwMode="auto">
            <a:xfrm>
              <a:off x="3085" y="2470"/>
              <a:ext cx="7" cy="20"/>
            </a:xfrm>
            <a:custGeom>
              <a:avLst/>
              <a:gdLst>
                <a:gd name="T0" fmla="*/ 6 w 7"/>
                <a:gd name="T1" fmla="*/ 12 h 20"/>
                <a:gd name="T2" fmla="*/ 0 w 7"/>
                <a:gd name="T3" fmla="*/ 19 h 20"/>
                <a:gd name="T4" fmla="*/ 0 w 7"/>
                <a:gd name="T5" fmla="*/ 0 h 20"/>
                <a:gd name="T6" fmla="*/ 6 w 7"/>
                <a:gd name="T7" fmla="*/ 12 h 20"/>
                <a:gd name="T8" fmla="*/ 6 w 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0"/>
                <a:gd name="T17" fmla="*/ 7 w 7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0">
                  <a:moveTo>
                    <a:pt x="6" y="12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8" name="Freeform 141"/>
            <p:cNvSpPr>
              <a:spLocks/>
            </p:cNvSpPr>
            <p:nvPr/>
          </p:nvSpPr>
          <p:spPr bwMode="auto">
            <a:xfrm>
              <a:off x="3085" y="2470"/>
              <a:ext cx="7" cy="20"/>
            </a:xfrm>
            <a:custGeom>
              <a:avLst/>
              <a:gdLst>
                <a:gd name="T0" fmla="*/ 6 w 7"/>
                <a:gd name="T1" fmla="*/ 12 h 20"/>
                <a:gd name="T2" fmla="*/ 0 w 7"/>
                <a:gd name="T3" fmla="*/ 19 h 20"/>
                <a:gd name="T4" fmla="*/ 0 w 7"/>
                <a:gd name="T5" fmla="*/ 0 h 20"/>
                <a:gd name="T6" fmla="*/ 6 w 7"/>
                <a:gd name="T7" fmla="*/ 12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0"/>
                <a:gd name="T14" fmla="*/ 7 w 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0">
                  <a:moveTo>
                    <a:pt x="6" y="12"/>
                  </a:moveTo>
                  <a:lnTo>
                    <a:pt x="0" y="19"/>
                  </a:lnTo>
                  <a:lnTo>
                    <a:pt x="0" y="0"/>
                  </a:lnTo>
                  <a:lnTo>
                    <a:pt x="6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49" name="Freeform 142"/>
            <p:cNvSpPr>
              <a:spLocks/>
            </p:cNvSpPr>
            <p:nvPr/>
          </p:nvSpPr>
          <p:spPr bwMode="auto">
            <a:xfrm>
              <a:off x="3244" y="3073"/>
              <a:ext cx="7" cy="20"/>
            </a:xfrm>
            <a:custGeom>
              <a:avLst/>
              <a:gdLst>
                <a:gd name="T0" fmla="*/ 0 w 7"/>
                <a:gd name="T1" fmla="*/ 19 h 20"/>
                <a:gd name="T2" fmla="*/ 6 w 7"/>
                <a:gd name="T3" fmla="*/ 0 h 20"/>
                <a:gd name="T4" fmla="*/ 6 w 7"/>
                <a:gd name="T5" fmla="*/ 6 h 20"/>
                <a:gd name="T6" fmla="*/ 0 w 7"/>
                <a:gd name="T7" fmla="*/ 19 h 20"/>
                <a:gd name="T8" fmla="*/ 0 w 7"/>
                <a:gd name="T9" fmla="*/ 1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20"/>
                <a:gd name="T17" fmla="*/ 7 w 7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20">
                  <a:moveTo>
                    <a:pt x="0" y="19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0" name="Freeform 143"/>
            <p:cNvSpPr>
              <a:spLocks/>
            </p:cNvSpPr>
            <p:nvPr/>
          </p:nvSpPr>
          <p:spPr bwMode="auto">
            <a:xfrm>
              <a:off x="3244" y="3073"/>
              <a:ext cx="7" cy="20"/>
            </a:xfrm>
            <a:custGeom>
              <a:avLst/>
              <a:gdLst>
                <a:gd name="T0" fmla="*/ 0 w 7"/>
                <a:gd name="T1" fmla="*/ 19 h 20"/>
                <a:gd name="T2" fmla="*/ 6 w 7"/>
                <a:gd name="T3" fmla="*/ 0 h 20"/>
                <a:gd name="T4" fmla="*/ 6 w 7"/>
                <a:gd name="T5" fmla="*/ 6 h 20"/>
                <a:gd name="T6" fmla="*/ 0 w 7"/>
                <a:gd name="T7" fmla="*/ 1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20"/>
                <a:gd name="T14" fmla="*/ 7 w 7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20">
                  <a:moveTo>
                    <a:pt x="0" y="19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1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1" name="Freeform 144"/>
            <p:cNvSpPr>
              <a:spLocks/>
            </p:cNvSpPr>
            <p:nvPr/>
          </p:nvSpPr>
          <p:spPr bwMode="auto">
            <a:xfrm>
              <a:off x="3346" y="2501"/>
              <a:ext cx="7" cy="14"/>
            </a:xfrm>
            <a:custGeom>
              <a:avLst/>
              <a:gdLst>
                <a:gd name="T0" fmla="*/ 0 w 7"/>
                <a:gd name="T1" fmla="*/ 6 h 14"/>
                <a:gd name="T2" fmla="*/ 0 w 7"/>
                <a:gd name="T3" fmla="*/ 13 h 14"/>
                <a:gd name="T4" fmla="*/ 0 w 7"/>
                <a:gd name="T5" fmla="*/ 13 h 14"/>
                <a:gd name="T6" fmla="*/ 6 w 7"/>
                <a:gd name="T7" fmla="*/ 6 h 14"/>
                <a:gd name="T8" fmla="*/ 6 w 7"/>
                <a:gd name="T9" fmla="*/ 0 h 14"/>
                <a:gd name="T10" fmla="*/ 0 w 7"/>
                <a:gd name="T11" fmla="*/ 6 h 14"/>
                <a:gd name="T12" fmla="*/ 0 w 7"/>
                <a:gd name="T13" fmla="*/ 6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4"/>
                <a:gd name="T23" fmla="*/ 7 w 7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4">
                  <a:moveTo>
                    <a:pt x="0" y="6"/>
                  </a:moveTo>
                  <a:lnTo>
                    <a:pt x="0" y="13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2" name="Freeform 145"/>
            <p:cNvSpPr>
              <a:spLocks/>
            </p:cNvSpPr>
            <p:nvPr/>
          </p:nvSpPr>
          <p:spPr bwMode="auto">
            <a:xfrm>
              <a:off x="3346" y="2501"/>
              <a:ext cx="7" cy="14"/>
            </a:xfrm>
            <a:custGeom>
              <a:avLst/>
              <a:gdLst>
                <a:gd name="T0" fmla="*/ 0 w 7"/>
                <a:gd name="T1" fmla="*/ 6 h 14"/>
                <a:gd name="T2" fmla="*/ 0 w 7"/>
                <a:gd name="T3" fmla="*/ 13 h 14"/>
                <a:gd name="T4" fmla="*/ 6 w 7"/>
                <a:gd name="T5" fmla="*/ 6 h 14"/>
                <a:gd name="T6" fmla="*/ 6 w 7"/>
                <a:gd name="T7" fmla="*/ 0 h 14"/>
                <a:gd name="T8" fmla="*/ 0 w 7"/>
                <a:gd name="T9" fmla="*/ 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0" y="6"/>
                  </a:moveTo>
                  <a:lnTo>
                    <a:pt x="0" y="13"/>
                  </a:lnTo>
                  <a:lnTo>
                    <a:pt x="6" y="6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3" name="Freeform 146"/>
            <p:cNvSpPr>
              <a:spLocks/>
            </p:cNvSpPr>
            <p:nvPr/>
          </p:nvSpPr>
          <p:spPr bwMode="auto">
            <a:xfrm>
              <a:off x="3269" y="2533"/>
              <a:ext cx="14" cy="13"/>
            </a:xfrm>
            <a:custGeom>
              <a:avLst/>
              <a:gdLst>
                <a:gd name="T0" fmla="*/ 0 w 14"/>
                <a:gd name="T1" fmla="*/ 6 h 13"/>
                <a:gd name="T2" fmla="*/ 0 w 14"/>
                <a:gd name="T3" fmla="*/ 6 h 13"/>
                <a:gd name="T4" fmla="*/ 7 w 14"/>
                <a:gd name="T5" fmla="*/ 0 h 13"/>
                <a:gd name="T6" fmla="*/ 13 w 14"/>
                <a:gd name="T7" fmla="*/ 0 h 13"/>
                <a:gd name="T8" fmla="*/ 0 w 14"/>
                <a:gd name="T9" fmla="*/ 12 h 13"/>
                <a:gd name="T10" fmla="*/ 0 w 14"/>
                <a:gd name="T11" fmla="*/ 6 h 13"/>
                <a:gd name="T12" fmla="*/ 0 w 14"/>
                <a:gd name="T13" fmla="*/ 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"/>
                <a:gd name="T22" fmla="*/ 0 h 13"/>
                <a:gd name="T23" fmla="*/ 14 w 14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" h="13">
                  <a:moveTo>
                    <a:pt x="0" y="6"/>
                  </a:moveTo>
                  <a:lnTo>
                    <a:pt x="0" y="6"/>
                  </a:lnTo>
                  <a:lnTo>
                    <a:pt x="7" y="0"/>
                  </a:lnTo>
                  <a:lnTo>
                    <a:pt x="13" y="0"/>
                  </a:lnTo>
                  <a:lnTo>
                    <a:pt x="0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4" name="Freeform 147"/>
            <p:cNvSpPr>
              <a:spLocks/>
            </p:cNvSpPr>
            <p:nvPr/>
          </p:nvSpPr>
          <p:spPr bwMode="auto">
            <a:xfrm>
              <a:off x="3269" y="2533"/>
              <a:ext cx="14" cy="13"/>
            </a:xfrm>
            <a:custGeom>
              <a:avLst/>
              <a:gdLst>
                <a:gd name="T0" fmla="*/ 0 w 14"/>
                <a:gd name="T1" fmla="*/ 6 h 13"/>
                <a:gd name="T2" fmla="*/ 7 w 14"/>
                <a:gd name="T3" fmla="*/ 0 h 13"/>
                <a:gd name="T4" fmla="*/ 13 w 14"/>
                <a:gd name="T5" fmla="*/ 0 h 13"/>
                <a:gd name="T6" fmla="*/ 0 w 14"/>
                <a:gd name="T7" fmla="*/ 12 h 13"/>
                <a:gd name="T8" fmla="*/ 0 w 14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3"/>
                <a:gd name="T17" fmla="*/ 14 w 1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3">
                  <a:moveTo>
                    <a:pt x="0" y="6"/>
                  </a:moveTo>
                  <a:lnTo>
                    <a:pt x="7" y="0"/>
                  </a:lnTo>
                  <a:lnTo>
                    <a:pt x="13" y="0"/>
                  </a:lnTo>
                  <a:lnTo>
                    <a:pt x="0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5" name="Freeform 148"/>
            <p:cNvSpPr>
              <a:spLocks/>
            </p:cNvSpPr>
            <p:nvPr/>
          </p:nvSpPr>
          <p:spPr bwMode="auto">
            <a:xfrm>
              <a:off x="3219" y="2564"/>
              <a:ext cx="13" cy="20"/>
            </a:xfrm>
            <a:custGeom>
              <a:avLst/>
              <a:gdLst>
                <a:gd name="T0" fmla="*/ 12 w 13"/>
                <a:gd name="T1" fmla="*/ 6 h 20"/>
                <a:gd name="T2" fmla="*/ 12 w 13"/>
                <a:gd name="T3" fmla="*/ 0 h 20"/>
                <a:gd name="T4" fmla="*/ 0 w 13"/>
                <a:gd name="T5" fmla="*/ 6 h 20"/>
                <a:gd name="T6" fmla="*/ 6 w 13"/>
                <a:gd name="T7" fmla="*/ 19 h 20"/>
                <a:gd name="T8" fmla="*/ 12 w 13"/>
                <a:gd name="T9" fmla="*/ 6 h 20"/>
                <a:gd name="T10" fmla="*/ 12 w 13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20"/>
                <a:gd name="T20" fmla="*/ 13 w 13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20">
                  <a:moveTo>
                    <a:pt x="12" y="6"/>
                  </a:moveTo>
                  <a:lnTo>
                    <a:pt x="12" y="0"/>
                  </a:lnTo>
                  <a:lnTo>
                    <a:pt x="0" y="6"/>
                  </a:lnTo>
                  <a:lnTo>
                    <a:pt x="6" y="19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6" name="Freeform 149"/>
            <p:cNvSpPr>
              <a:spLocks/>
            </p:cNvSpPr>
            <p:nvPr/>
          </p:nvSpPr>
          <p:spPr bwMode="auto">
            <a:xfrm>
              <a:off x="3219" y="2564"/>
              <a:ext cx="13" cy="20"/>
            </a:xfrm>
            <a:custGeom>
              <a:avLst/>
              <a:gdLst>
                <a:gd name="T0" fmla="*/ 12 w 13"/>
                <a:gd name="T1" fmla="*/ 6 h 20"/>
                <a:gd name="T2" fmla="*/ 12 w 13"/>
                <a:gd name="T3" fmla="*/ 0 h 20"/>
                <a:gd name="T4" fmla="*/ 0 w 13"/>
                <a:gd name="T5" fmla="*/ 6 h 20"/>
                <a:gd name="T6" fmla="*/ 6 w 13"/>
                <a:gd name="T7" fmla="*/ 19 h 20"/>
                <a:gd name="T8" fmla="*/ 12 w 13"/>
                <a:gd name="T9" fmla="*/ 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12" y="6"/>
                  </a:moveTo>
                  <a:lnTo>
                    <a:pt x="12" y="0"/>
                  </a:lnTo>
                  <a:lnTo>
                    <a:pt x="0" y="6"/>
                  </a:lnTo>
                  <a:lnTo>
                    <a:pt x="6" y="19"/>
                  </a:lnTo>
                  <a:lnTo>
                    <a:pt x="12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7" name="Freeform 150"/>
            <p:cNvSpPr>
              <a:spLocks/>
            </p:cNvSpPr>
            <p:nvPr/>
          </p:nvSpPr>
          <p:spPr bwMode="auto">
            <a:xfrm>
              <a:off x="3244" y="2614"/>
              <a:ext cx="7" cy="14"/>
            </a:xfrm>
            <a:custGeom>
              <a:avLst/>
              <a:gdLst>
                <a:gd name="T0" fmla="*/ 6 w 7"/>
                <a:gd name="T1" fmla="*/ 6 h 14"/>
                <a:gd name="T2" fmla="*/ 0 w 7"/>
                <a:gd name="T3" fmla="*/ 0 h 14"/>
                <a:gd name="T4" fmla="*/ 0 w 7"/>
                <a:gd name="T5" fmla="*/ 13 h 14"/>
                <a:gd name="T6" fmla="*/ 6 w 7"/>
                <a:gd name="T7" fmla="*/ 6 h 14"/>
                <a:gd name="T8" fmla="*/ 6 w 7"/>
                <a:gd name="T9" fmla="*/ 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6" y="6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8" name="Freeform 151"/>
            <p:cNvSpPr>
              <a:spLocks/>
            </p:cNvSpPr>
            <p:nvPr/>
          </p:nvSpPr>
          <p:spPr bwMode="auto">
            <a:xfrm>
              <a:off x="3244" y="2614"/>
              <a:ext cx="7" cy="14"/>
            </a:xfrm>
            <a:custGeom>
              <a:avLst/>
              <a:gdLst>
                <a:gd name="T0" fmla="*/ 6 w 7"/>
                <a:gd name="T1" fmla="*/ 6 h 14"/>
                <a:gd name="T2" fmla="*/ 0 w 7"/>
                <a:gd name="T3" fmla="*/ 0 h 14"/>
                <a:gd name="T4" fmla="*/ 0 w 7"/>
                <a:gd name="T5" fmla="*/ 13 h 14"/>
                <a:gd name="T6" fmla="*/ 6 w 7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6" y="6"/>
                  </a:moveTo>
                  <a:lnTo>
                    <a:pt x="0" y="0"/>
                  </a:lnTo>
                  <a:lnTo>
                    <a:pt x="0" y="13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59" name="Freeform 152"/>
            <p:cNvSpPr>
              <a:spLocks/>
            </p:cNvSpPr>
            <p:nvPr/>
          </p:nvSpPr>
          <p:spPr bwMode="auto">
            <a:xfrm>
              <a:off x="3295" y="2589"/>
              <a:ext cx="7" cy="7"/>
            </a:xfrm>
            <a:custGeom>
              <a:avLst/>
              <a:gdLst>
                <a:gd name="T0" fmla="*/ 0 w 7"/>
                <a:gd name="T1" fmla="*/ 0 h 7"/>
                <a:gd name="T2" fmla="*/ 6 w 7"/>
                <a:gd name="T3" fmla="*/ 0 h 7"/>
                <a:gd name="T4" fmla="*/ 6 w 7"/>
                <a:gd name="T5" fmla="*/ 0 h 7"/>
                <a:gd name="T6" fmla="*/ 6 w 7"/>
                <a:gd name="T7" fmla="*/ 6 h 7"/>
                <a:gd name="T8" fmla="*/ 0 w 7"/>
                <a:gd name="T9" fmla="*/ 0 h 7"/>
                <a:gd name="T10" fmla="*/ 0 w 7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"/>
                <a:gd name="T20" fmla="*/ 7 w 7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">
                  <a:moveTo>
                    <a:pt x="0" y="0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0" name="Freeform 153"/>
            <p:cNvSpPr>
              <a:spLocks/>
            </p:cNvSpPr>
            <p:nvPr/>
          </p:nvSpPr>
          <p:spPr bwMode="auto">
            <a:xfrm>
              <a:off x="3295" y="2589"/>
              <a:ext cx="7" cy="7"/>
            </a:xfrm>
            <a:custGeom>
              <a:avLst/>
              <a:gdLst>
                <a:gd name="T0" fmla="*/ 0 w 7"/>
                <a:gd name="T1" fmla="*/ 0 h 7"/>
                <a:gd name="T2" fmla="*/ 6 w 7"/>
                <a:gd name="T3" fmla="*/ 0 h 7"/>
                <a:gd name="T4" fmla="*/ 6 w 7"/>
                <a:gd name="T5" fmla="*/ 6 h 7"/>
                <a:gd name="T6" fmla="*/ 0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0" y="0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1" name="Freeform 154"/>
            <p:cNvSpPr>
              <a:spLocks/>
            </p:cNvSpPr>
            <p:nvPr/>
          </p:nvSpPr>
          <p:spPr bwMode="auto">
            <a:xfrm>
              <a:off x="3219" y="2664"/>
              <a:ext cx="13" cy="14"/>
            </a:xfrm>
            <a:custGeom>
              <a:avLst/>
              <a:gdLst>
                <a:gd name="T0" fmla="*/ 0 w 13"/>
                <a:gd name="T1" fmla="*/ 0 h 14"/>
                <a:gd name="T2" fmla="*/ 12 w 13"/>
                <a:gd name="T3" fmla="*/ 7 h 14"/>
                <a:gd name="T4" fmla="*/ 6 w 13"/>
                <a:gd name="T5" fmla="*/ 13 h 14"/>
                <a:gd name="T6" fmla="*/ 0 w 13"/>
                <a:gd name="T7" fmla="*/ 0 h 14"/>
                <a:gd name="T8" fmla="*/ 0 w 13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14"/>
                <a:gd name="T17" fmla="*/ 13 w 13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14">
                  <a:moveTo>
                    <a:pt x="0" y="0"/>
                  </a:moveTo>
                  <a:lnTo>
                    <a:pt x="12" y="7"/>
                  </a:lnTo>
                  <a:lnTo>
                    <a:pt x="6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2" name="Freeform 155"/>
            <p:cNvSpPr>
              <a:spLocks/>
            </p:cNvSpPr>
            <p:nvPr/>
          </p:nvSpPr>
          <p:spPr bwMode="auto">
            <a:xfrm>
              <a:off x="3219" y="2664"/>
              <a:ext cx="13" cy="14"/>
            </a:xfrm>
            <a:custGeom>
              <a:avLst/>
              <a:gdLst>
                <a:gd name="T0" fmla="*/ 0 w 13"/>
                <a:gd name="T1" fmla="*/ 0 h 14"/>
                <a:gd name="T2" fmla="*/ 12 w 13"/>
                <a:gd name="T3" fmla="*/ 7 h 14"/>
                <a:gd name="T4" fmla="*/ 6 w 13"/>
                <a:gd name="T5" fmla="*/ 13 h 14"/>
                <a:gd name="T6" fmla="*/ 0 w 13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4"/>
                <a:gd name="T14" fmla="*/ 13 w 13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4">
                  <a:moveTo>
                    <a:pt x="0" y="0"/>
                  </a:moveTo>
                  <a:lnTo>
                    <a:pt x="12" y="7"/>
                  </a:lnTo>
                  <a:lnTo>
                    <a:pt x="6" y="1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3" name="Freeform 156"/>
            <p:cNvSpPr>
              <a:spLocks/>
            </p:cNvSpPr>
            <p:nvPr/>
          </p:nvSpPr>
          <p:spPr bwMode="auto">
            <a:xfrm>
              <a:off x="3441" y="2803"/>
              <a:ext cx="8" cy="13"/>
            </a:xfrm>
            <a:custGeom>
              <a:avLst/>
              <a:gdLst>
                <a:gd name="T0" fmla="*/ 7 w 8"/>
                <a:gd name="T1" fmla="*/ 6 h 13"/>
                <a:gd name="T2" fmla="*/ 0 w 8"/>
                <a:gd name="T3" fmla="*/ 0 h 13"/>
                <a:gd name="T4" fmla="*/ 0 w 8"/>
                <a:gd name="T5" fmla="*/ 12 h 13"/>
                <a:gd name="T6" fmla="*/ 7 w 8"/>
                <a:gd name="T7" fmla="*/ 6 h 13"/>
                <a:gd name="T8" fmla="*/ 7 w 8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3"/>
                <a:gd name="T17" fmla="*/ 8 w 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3">
                  <a:moveTo>
                    <a:pt x="7" y="6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4" name="Freeform 157"/>
            <p:cNvSpPr>
              <a:spLocks/>
            </p:cNvSpPr>
            <p:nvPr/>
          </p:nvSpPr>
          <p:spPr bwMode="auto">
            <a:xfrm>
              <a:off x="3441" y="2803"/>
              <a:ext cx="8" cy="13"/>
            </a:xfrm>
            <a:custGeom>
              <a:avLst/>
              <a:gdLst>
                <a:gd name="T0" fmla="*/ 7 w 8"/>
                <a:gd name="T1" fmla="*/ 6 h 13"/>
                <a:gd name="T2" fmla="*/ 0 w 8"/>
                <a:gd name="T3" fmla="*/ 0 h 13"/>
                <a:gd name="T4" fmla="*/ 0 w 8"/>
                <a:gd name="T5" fmla="*/ 12 h 13"/>
                <a:gd name="T6" fmla="*/ 7 w 8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3"/>
                <a:gd name="T14" fmla="*/ 8 w 8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3">
                  <a:moveTo>
                    <a:pt x="7" y="6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5" name="Freeform 158"/>
            <p:cNvSpPr>
              <a:spLocks/>
            </p:cNvSpPr>
            <p:nvPr/>
          </p:nvSpPr>
          <p:spPr bwMode="auto">
            <a:xfrm>
              <a:off x="3467" y="2847"/>
              <a:ext cx="7" cy="19"/>
            </a:xfrm>
            <a:custGeom>
              <a:avLst/>
              <a:gdLst>
                <a:gd name="T0" fmla="*/ 0 w 7"/>
                <a:gd name="T1" fmla="*/ 0 h 19"/>
                <a:gd name="T2" fmla="*/ 6 w 7"/>
                <a:gd name="T3" fmla="*/ 12 h 19"/>
                <a:gd name="T4" fmla="*/ 0 w 7"/>
                <a:gd name="T5" fmla="*/ 18 h 19"/>
                <a:gd name="T6" fmla="*/ 0 w 7"/>
                <a:gd name="T7" fmla="*/ 0 h 19"/>
                <a:gd name="T8" fmla="*/ 0 w 7"/>
                <a:gd name="T9" fmla="*/ 0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9"/>
                <a:gd name="T17" fmla="*/ 7 w 7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9">
                  <a:moveTo>
                    <a:pt x="0" y="0"/>
                  </a:moveTo>
                  <a:lnTo>
                    <a:pt x="6" y="12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6" name="Freeform 159"/>
            <p:cNvSpPr>
              <a:spLocks/>
            </p:cNvSpPr>
            <p:nvPr/>
          </p:nvSpPr>
          <p:spPr bwMode="auto">
            <a:xfrm>
              <a:off x="3467" y="2847"/>
              <a:ext cx="7" cy="19"/>
            </a:xfrm>
            <a:custGeom>
              <a:avLst/>
              <a:gdLst>
                <a:gd name="T0" fmla="*/ 0 w 7"/>
                <a:gd name="T1" fmla="*/ 0 h 19"/>
                <a:gd name="T2" fmla="*/ 6 w 7"/>
                <a:gd name="T3" fmla="*/ 12 h 19"/>
                <a:gd name="T4" fmla="*/ 0 w 7"/>
                <a:gd name="T5" fmla="*/ 18 h 19"/>
                <a:gd name="T6" fmla="*/ 0 w 7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9"/>
                <a:gd name="T14" fmla="*/ 7 w 7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9">
                  <a:moveTo>
                    <a:pt x="0" y="0"/>
                  </a:moveTo>
                  <a:lnTo>
                    <a:pt x="6" y="12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7" name="Freeform 160"/>
            <p:cNvSpPr>
              <a:spLocks/>
            </p:cNvSpPr>
            <p:nvPr/>
          </p:nvSpPr>
          <p:spPr bwMode="auto">
            <a:xfrm>
              <a:off x="3486" y="2865"/>
              <a:ext cx="13" cy="20"/>
            </a:xfrm>
            <a:custGeom>
              <a:avLst/>
              <a:gdLst>
                <a:gd name="T0" fmla="*/ 0 w 13"/>
                <a:gd name="T1" fmla="*/ 7 h 20"/>
                <a:gd name="T2" fmla="*/ 12 w 13"/>
                <a:gd name="T3" fmla="*/ 0 h 20"/>
                <a:gd name="T4" fmla="*/ 12 w 13"/>
                <a:gd name="T5" fmla="*/ 7 h 20"/>
                <a:gd name="T6" fmla="*/ 6 w 13"/>
                <a:gd name="T7" fmla="*/ 19 h 20"/>
                <a:gd name="T8" fmla="*/ 0 w 13"/>
                <a:gd name="T9" fmla="*/ 7 h 20"/>
                <a:gd name="T10" fmla="*/ 0 w 13"/>
                <a:gd name="T11" fmla="*/ 7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20"/>
                <a:gd name="T20" fmla="*/ 13 w 13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20">
                  <a:moveTo>
                    <a:pt x="0" y="7"/>
                  </a:moveTo>
                  <a:lnTo>
                    <a:pt x="12" y="0"/>
                  </a:lnTo>
                  <a:lnTo>
                    <a:pt x="12" y="7"/>
                  </a:lnTo>
                  <a:lnTo>
                    <a:pt x="6" y="1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8" name="Freeform 161"/>
            <p:cNvSpPr>
              <a:spLocks/>
            </p:cNvSpPr>
            <p:nvPr/>
          </p:nvSpPr>
          <p:spPr bwMode="auto">
            <a:xfrm>
              <a:off x="3486" y="2865"/>
              <a:ext cx="13" cy="20"/>
            </a:xfrm>
            <a:custGeom>
              <a:avLst/>
              <a:gdLst>
                <a:gd name="T0" fmla="*/ 0 w 13"/>
                <a:gd name="T1" fmla="*/ 7 h 20"/>
                <a:gd name="T2" fmla="*/ 12 w 13"/>
                <a:gd name="T3" fmla="*/ 0 h 20"/>
                <a:gd name="T4" fmla="*/ 12 w 13"/>
                <a:gd name="T5" fmla="*/ 7 h 20"/>
                <a:gd name="T6" fmla="*/ 6 w 13"/>
                <a:gd name="T7" fmla="*/ 19 h 20"/>
                <a:gd name="T8" fmla="*/ 0 w 13"/>
                <a:gd name="T9" fmla="*/ 7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0"/>
                <a:gd name="T17" fmla="*/ 13 w 13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0">
                  <a:moveTo>
                    <a:pt x="0" y="7"/>
                  </a:moveTo>
                  <a:lnTo>
                    <a:pt x="12" y="0"/>
                  </a:lnTo>
                  <a:lnTo>
                    <a:pt x="12" y="7"/>
                  </a:lnTo>
                  <a:lnTo>
                    <a:pt x="6" y="19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69" name="Freeform 162"/>
            <p:cNvSpPr>
              <a:spLocks/>
            </p:cNvSpPr>
            <p:nvPr/>
          </p:nvSpPr>
          <p:spPr bwMode="auto">
            <a:xfrm>
              <a:off x="3435" y="2903"/>
              <a:ext cx="14" cy="14"/>
            </a:xfrm>
            <a:custGeom>
              <a:avLst/>
              <a:gdLst>
                <a:gd name="T0" fmla="*/ 0 w 14"/>
                <a:gd name="T1" fmla="*/ 13 h 14"/>
                <a:gd name="T2" fmla="*/ 13 w 14"/>
                <a:gd name="T3" fmla="*/ 0 h 14"/>
                <a:gd name="T4" fmla="*/ 13 w 14"/>
                <a:gd name="T5" fmla="*/ 13 h 14"/>
                <a:gd name="T6" fmla="*/ 0 w 14"/>
                <a:gd name="T7" fmla="*/ 13 h 14"/>
                <a:gd name="T8" fmla="*/ 0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0" y="13"/>
                  </a:move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0" name="Freeform 163"/>
            <p:cNvSpPr>
              <a:spLocks/>
            </p:cNvSpPr>
            <p:nvPr/>
          </p:nvSpPr>
          <p:spPr bwMode="auto">
            <a:xfrm>
              <a:off x="3435" y="2903"/>
              <a:ext cx="14" cy="14"/>
            </a:xfrm>
            <a:custGeom>
              <a:avLst/>
              <a:gdLst>
                <a:gd name="T0" fmla="*/ 0 w 14"/>
                <a:gd name="T1" fmla="*/ 13 h 14"/>
                <a:gd name="T2" fmla="*/ 13 w 14"/>
                <a:gd name="T3" fmla="*/ 0 h 14"/>
                <a:gd name="T4" fmla="*/ 13 w 14"/>
                <a:gd name="T5" fmla="*/ 13 h 14"/>
                <a:gd name="T6" fmla="*/ 0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0" y="13"/>
                  </a:moveTo>
                  <a:lnTo>
                    <a:pt x="13" y="0"/>
                  </a:lnTo>
                  <a:lnTo>
                    <a:pt x="13" y="13"/>
                  </a:lnTo>
                  <a:lnTo>
                    <a:pt x="0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1" name="Freeform 164"/>
            <p:cNvSpPr>
              <a:spLocks/>
            </p:cNvSpPr>
            <p:nvPr/>
          </p:nvSpPr>
          <p:spPr bwMode="auto">
            <a:xfrm>
              <a:off x="3498" y="2916"/>
              <a:ext cx="14" cy="20"/>
            </a:xfrm>
            <a:custGeom>
              <a:avLst/>
              <a:gdLst>
                <a:gd name="T0" fmla="*/ 13 w 14"/>
                <a:gd name="T1" fmla="*/ 6 h 20"/>
                <a:gd name="T2" fmla="*/ 7 w 14"/>
                <a:gd name="T3" fmla="*/ 19 h 20"/>
                <a:gd name="T4" fmla="*/ 0 w 14"/>
                <a:gd name="T5" fmla="*/ 6 h 20"/>
                <a:gd name="T6" fmla="*/ 7 w 14"/>
                <a:gd name="T7" fmla="*/ 0 h 20"/>
                <a:gd name="T8" fmla="*/ 13 w 14"/>
                <a:gd name="T9" fmla="*/ 6 h 20"/>
                <a:gd name="T10" fmla="*/ 13 w 14"/>
                <a:gd name="T11" fmla="*/ 6 h 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20"/>
                <a:gd name="T20" fmla="*/ 14 w 14"/>
                <a:gd name="T21" fmla="*/ 20 h 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20">
                  <a:moveTo>
                    <a:pt x="13" y="6"/>
                  </a:moveTo>
                  <a:lnTo>
                    <a:pt x="7" y="19"/>
                  </a:lnTo>
                  <a:lnTo>
                    <a:pt x="0" y="6"/>
                  </a:lnTo>
                  <a:lnTo>
                    <a:pt x="7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2" name="Freeform 165"/>
            <p:cNvSpPr>
              <a:spLocks/>
            </p:cNvSpPr>
            <p:nvPr/>
          </p:nvSpPr>
          <p:spPr bwMode="auto">
            <a:xfrm>
              <a:off x="3498" y="2916"/>
              <a:ext cx="14" cy="20"/>
            </a:xfrm>
            <a:custGeom>
              <a:avLst/>
              <a:gdLst>
                <a:gd name="T0" fmla="*/ 13 w 14"/>
                <a:gd name="T1" fmla="*/ 6 h 20"/>
                <a:gd name="T2" fmla="*/ 7 w 14"/>
                <a:gd name="T3" fmla="*/ 19 h 20"/>
                <a:gd name="T4" fmla="*/ 0 w 14"/>
                <a:gd name="T5" fmla="*/ 6 h 20"/>
                <a:gd name="T6" fmla="*/ 7 w 14"/>
                <a:gd name="T7" fmla="*/ 0 h 20"/>
                <a:gd name="T8" fmla="*/ 13 w 14"/>
                <a:gd name="T9" fmla="*/ 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20"/>
                <a:gd name="T17" fmla="*/ 14 w 14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20">
                  <a:moveTo>
                    <a:pt x="13" y="6"/>
                  </a:moveTo>
                  <a:lnTo>
                    <a:pt x="7" y="19"/>
                  </a:lnTo>
                  <a:lnTo>
                    <a:pt x="0" y="6"/>
                  </a:lnTo>
                  <a:lnTo>
                    <a:pt x="7" y="0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3" name="Freeform 166"/>
            <p:cNvSpPr>
              <a:spLocks/>
            </p:cNvSpPr>
            <p:nvPr/>
          </p:nvSpPr>
          <p:spPr bwMode="auto">
            <a:xfrm>
              <a:off x="3454" y="3136"/>
              <a:ext cx="20" cy="7"/>
            </a:xfrm>
            <a:custGeom>
              <a:avLst/>
              <a:gdLst>
                <a:gd name="T0" fmla="*/ 0 w 20"/>
                <a:gd name="T1" fmla="*/ 0 h 7"/>
                <a:gd name="T2" fmla="*/ 6 w 20"/>
                <a:gd name="T3" fmla="*/ 0 h 7"/>
                <a:gd name="T4" fmla="*/ 19 w 20"/>
                <a:gd name="T5" fmla="*/ 0 h 7"/>
                <a:gd name="T6" fmla="*/ 19 w 20"/>
                <a:gd name="T7" fmla="*/ 0 h 7"/>
                <a:gd name="T8" fmla="*/ 6 w 20"/>
                <a:gd name="T9" fmla="*/ 6 h 7"/>
                <a:gd name="T10" fmla="*/ 0 w 20"/>
                <a:gd name="T11" fmla="*/ 0 h 7"/>
                <a:gd name="T12" fmla="*/ 0 w 20"/>
                <a:gd name="T13" fmla="*/ 0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7"/>
                <a:gd name="T23" fmla="*/ 20 w 20"/>
                <a:gd name="T24" fmla="*/ 7 h 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7">
                  <a:moveTo>
                    <a:pt x="0" y="0"/>
                  </a:moveTo>
                  <a:lnTo>
                    <a:pt x="6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4" name="Freeform 167"/>
            <p:cNvSpPr>
              <a:spLocks/>
            </p:cNvSpPr>
            <p:nvPr/>
          </p:nvSpPr>
          <p:spPr bwMode="auto">
            <a:xfrm>
              <a:off x="3454" y="3136"/>
              <a:ext cx="20" cy="7"/>
            </a:xfrm>
            <a:custGeom>
              <a:avLst/>
              <a:gdLst>
                <a:gd name="T0" fmla="*/ 0 w 20"/>
                <a:gd name="T1" fmla="*/ 0 h 7"/>
                <a:gd name="T2" fmla="*/ 6 w 20"/>
                <a:gd name="T3" fmla="*/ 0 h 7"/>
                <a:gd name="T4" fmla="*/ 19 w 20"/>
                <a:gd name="T5" fmla="*/ 0 h 7"/>
                <a:gd name="T6" fmla="*/ 6 w 20"/>
                <a:gd name="T7" fmla="*/ 6 h 7"/>
                <a:gd name="T8" fmla="*/ 0 w 20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7"/>
                <a:gd name="T17" fmla="*/ 20 w 20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7">
                  <a:moveTo>
                    <a:pt x="0" y="0"/>
                  </a:moveTo>
                  <a:lnTo>
                    <a:pt x="6" y="0"/>
                  </a:lnTo>
                  <a:lnTo>
                    <a:pt x="19" y="0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5" name="Freeform 168"/>
            <p:cNvSpPr>
              <a:spLocks/>
            </p:cNvSpPr>
            <p:nvPr/>
          </p:nvSpPr>
          <p:spPr bwMode="auto">
            <a:xfrm>
              <a:off x="3479" y="2482"/>
              <a:ext cx="8" cy="8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7 w 8"/>
                <a:gd name="T5" fmla="*/ 7 h 8"/>
                <a:gd name="T6" fmla="*/ 0 w 8"/>
                <a:gd name="T7" fmla="*/ 7 h 8"/>
                <a:gd name="T8" fmla="*/ 0 w 8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8"/>
                <a:gd name="T17" fmla="*/ 8 w 8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6" name="Freeform 169"/>
            <p:cNvSpPr>
              <a:spLocks/>
            </p:cNvSpPr>
            <p:nvPr/>
          </p:nvSpPr>
          <p:spPr bwMode="auto">
            <a:xfrm>
              <a:off x="3479" y="2482"/>
              <a:ext cx="8" cy="8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7 w 8"/>
                <a:gd name="T5" fmla="*/ 7 h 8"/>
                <a:gd name="T6" fmla="*/ 0 w 8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8"/>
                <a:gd name="T14" fmla="*/ 8 w 8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7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7" name="Freeform 170"/>
            <p:cNvSpPr>
              <a:spLocks/>
            </p:cNvSpPr>
            <p:nvPr/>
          </p:nvSpPr>
          <p:spPr bwMode="auto">
            <a:xfrm>
              <a:off x="3530" y="2690"/>
              <a:ext cx="14" cy="13"/>
            </a:xfrm>
            <a:custGeom>
              <a:avLst/>
              <a:gdLst>
                <a:gd name="T0" fmla="*/ 13 w 14"/>
                <a:gd name="T1" fmla="*/ 0 h 13"/>
                <a:gd name="T2" fmla="*/ 7 w 14"/>
                <a:gd name="T3" fmla="*/ 0 h 13"/>
                <a:gd name="T4" fmla="*/ 0 w 14"/>
                <a:gd name="T5" fmla="*/ 12 h 13"/>
                <a:gd name="T6" fmla="*/ 13 w 14"/>
                <a:gd name="T7" fmla="*/ 0 h 13"/>
                <a:gd name="T8" fmla="*/ 13 w 14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3"/>
                <a:gd name="T17" fmla="*/ 14 w 14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3">
                  <a:moveTo>
                    <a:pt x="13" y="0"/>
                  </a:moveTo>
                  <a:lnTo>
                    <a:pt x="7" y="0"/>
                  </a:lnTo>
                  <a:lnTo>
                    <a:pt x="0" y="1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8" name="Freeform 171"/>
            <p:cNvSpPr>
              <a:spLocks/>
            </p:cNvSpPr>
            <p:nvPr/>
          </p:nvSpPr>
          <p:spPr bwMode="auto">
            <a:xfrm>
              <a:off x="3530" y="2690"/>
              <a:ext cx="14" cy="13"/>
            </a:xfrm>
            <a:custGeom>
              <a:avLst/>
              <a:gdLst>
                <a:gd name="T0" fmla="*/ 13 w 14"/>
                <a:gd name="T1" fmla="*/ 0 h 13"/>
                <a:gd name="T2" fmla="*/ 7 w 14"/>
                <a:gd name="T3" fmla="*/ 0 h 13"/>
                <a:gd name="T4" fmla="*/ 0 w 14"/>
                <a:gd name="T5" fmla="*/ 12 h 13"/>
                <a:gd name="T6" fmla="*/ 13 w 14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3"/>
                <a:gd name="T14" fmla="*/ 14 w 14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3">
                  <a:moveTo>
                    <a:pt x="13" y="0"/>
                  </a:moveTo>
                  <a:lnTo>
                    <a:pt x="7" y="0"/>
                  </a:lnTo>
                  <a:lnTo>
                    <a:pt x="0" y="12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79" name="Freeform 172"/>
            <p:cNvSpPr>
              <a:spLocks/>
            </p:cNvSpPr>
            <p:nvPr/>
          </p:nvSpPr>
          <p:spPr bwMode="auto">
            <a:xfrm>
              <a:off x="3587" y="2702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0 w 14"/>
                <a:gd name="T3" fmla="*/ 13 h 14"/>
                <a:gd name="T4" fmla="*/ 0 w 14"/>
                <a:gd name="T5" fmla="*/ 13 h 14"/>
                <a:gd name="T6" fmla="*/ 13 w 14"/>
                <a:gd name="T7" fmla="*/ 0 h 14"/>
                <a:gd name="T8" fmla="*/ 13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0"/>
                  </a:move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0" name="Freeform 173"/>
            <p:cNvSpPr>
              <a:spLocks/>
            </p:cNvSpPr>
            <p:nvPr/>
          </p:nvSpPr>
          <p:spPr bwMode="auto">
            <a:xfrm>
              <a:off x="3587" y="2702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0 w 14"/>
                <a:gd name="T3" fmla="*/ 13 h 14"/>
                <a:gd name="T4" fmla="*/ 13 w 14"/>
                <a:gd name="T5" fmla="*/ 0 h 14"/>
                <a:gd name="T6" fmla="*/ 0 60000 65536"/>
                <a:gd name="T7" fmla="*/ 0 60000 65536"/>
                <a:gd name="T8" fmla="*/ 0 60000 65536"/>
                <a:gd name="T9" fmla="*/ 0 w 14"/>
                <a:gd name="T10" fmla="*/ 0 h 14"/>
                <a:gd name="T11" fmla="*/ 14 w 14"/>
                <a:gd name="T12" fmla="*/ 14 h 1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4" h="14">
                  <a:moveTo>
                    <a:pt x="13" y="0"/>
                  </a:move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1" name="Freeform 174"/>
            <p:cNvSpPr>
              <a:spLocks/>
            </p:cNvSpPr>
            <p:nvPr/>
          </p:nvSpPr>
          <p:spPr bwMode="auto">
            <a:xfrm>
              <a:off x="3549" y="2740"/>
              <a:ext cx="8" cy="13"/>
            </a:xfrm>
            <a:custGeom>
              <a:avLst/>
              <a:gdLst>
                <a:gd name="T0" fmla="*/ 0 w 8"/>
                <a:gd name="T1" fmla="*/ 0 h 13"/>
                <a:gd name="T2" fmla="*/ 7 w 8"/>
                <a:gd name="T3" fmla="*/ 0 h 13"/>
                <a:gd name="T4" fmla="*/ 7 w 8"/>
                <a:gd name="T5" fmla="*/ 6 h 13"/>
                <a:gd name="T6" fmla="*/ 0 w 8"/>
                <a:gd name="T7" fmla="*/ 12 h 13"/>
                <a:gd name="T8" fmla="*/ 0 w 8"/>
                <a:gd name="T9" fmla="*/ 0 h 13"/>
                <a:gd name="T10" fmla="*/ 0 w 8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"/>
                <a:gd name="T19" fmla="*/ 0 h 13"/>
                <a:gd name="T20" fmla="*/ 8 w 8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" h="13">
                  <a:moveTo>
                    <a:pt x="0" y="0"/>
                  </a:moveTo>
                  <a:lnTo>
                    <a:pt x="7" y="0"/>
                  </a:lnTo>
                  <a:lnTo>
                    <a:pt x="7" y="6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2" name="Freeform 175"/>
            <p:cNvSpPr>
              <a:spLocks/>
            </p:cNvSpPr>
            <p:nvPr/>
          </p:nvSpPr>
          <p:spPr bwMode="auto">
            <a:xfrm>
              <a:off x="3549" y="2740"/>
              <a:ext cx="8" cy="13"/>
            </a:xfrm>
            <a:custGeom>
              <a:avLst/>
              <a:gdLst>
                <a:gd name="T0" fmla="*/ 0 w 8"/>
                <a:gd name="T1" fmla="*/ 0 h 13"/>
                <a:gd name="T2" fmla="*/ 7 w 8"/>
                <a:gd name="T3" fmla="*/ 0 h 13"/>
                <a:gd name="T4" fmla="*/ 7 w 8"/>
                <a:gd name="T5" fmla="*/ 6 h 13"/>
                <a:gd name="T6" fmla="*/ 0 w 8"/>
                <a:gd name="T7" fmla="*/ 12 h 13"/>
                <a:gd name="T8" fmla="*/ 0 w 8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3"/>
                <a:gd name="T17" fmla="*/ 8 w 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3">
                  <a:moveTo>
                    <a:pt x="0" y="0"/>
                  </a:moveTo>
                  <a:lnTo>
                    <a:pt x="7" y="0"/>
                  </a:lnTo>
                  <a:lnTo>
                    <a:pt x="7" y="6"/>
                  </a:lnTo>
                  <a:lnTo>
                    <a:pt x="0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3" name="Freeform 176"/>
            <p:cNvSpPr>
              <a:spLocks/>
            </p:cNvSpPr>
            <p:nvPr/>
          </p:nvSpPr>
          <p:spPr bwMode="auto">
            <a:xfrm>
              <a:off x="3708" y="2520"/>
              <a:ext cx="14" cy="14"/>
            </a:xfrm>
            <a:custGeom>
              <a:avLst/>
              <a:gdLst>
                <a:gd name="T0" fmla="*/ 7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7 w 14"/>
                <a:gd name="T7" fmla="*/ 13 h 14"/>
                <a:gd name="T8" fmla="*/ 7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7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4" name="Freeform 177"/>
            <p:cNvSpPr>
              <a:spLocks/>
            </p:cNvSpPr>
            <p:nvPr/>
          </p:nvSpPr>
          <p:spPr bwMode="auto">
            <a:xfrm>
              <a:off x="3708" y="2520"/>
              <a:ext cx="14" cy="14"/>
            </a:xfrm>
            <a:custGeom>
              <a:avLst/>
              <a:gdLst>
                <a:gd name="T0" fmla="*/ 7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7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7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5" name="Freeform 178"/>
            <p:cNvSpPr>
              <a:spLocks/>
            </p:cNvSpPr>
            <p:nvPr/>
          </p:nvSpPr>
          <p:spPr bwMode="auto">
            <a:xfrm>
              <a:off x="3785" y="2514"/>
              <a:ext cx="13" cy="7"/>
            </a:xfrm>
            <a:custGeom>
              <a:avLst/>
              <a:gdLst>
                <a:gd name="T0" fmla="*/ 12 w 13"/>
                <a:gd name="T1" fmla="*/ 0 h 7"/>
                <a:gd name="T2" fmla="*/ 6 w 13"/>
                <a:gd name="T3" fmla="*/ 0 h 7"/>
                <a:gd name="T4" fmla="*/ 0 w 13"/>
                <a:gd name="T5" fmla="*/ 0 h 7"/>
                <a:gd name="T6" fmla="*/ 6 w 13"/>
                <a:gd name="T7" fmla="*/ 6 h 7"/>
                <a:gd name="T8" fmla="*/ 12 w 13"/>
                <a:gd name="T9" fmla="*/ 0 h 7"/>
                <a:gd name="T10" fmla="*/ 12 w 13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7"/>
                <a:gd name="T20" fmla="*/ 13 w 1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7">
                  <a:moveTo>
                    <a:pt x="12" y="0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6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6" name="Freeform 179"/>
            <p:cNvSpPr>
              <a:spLocks/>
            </p:cNvSpPr>
            <p:nvPr/>
          </p:nvSpPr>
          <p:spPr bwMode="auto">
            <a:xfrm>
              <a:off x="3785" y="2514"/>
              <a:ext cx="13" cy="7"/>
            </a:xfrm>
            <a:custGeom>
              <a:avLst/>
              <a:gdLst>
                <a:gd name="T0" fmla="*/ 12 w 13"/>
                <a:gd name="T1" fmla="*/ 0 h 7"/>
                <a:gd name="T2" fmla="*/ 6 w 13"/>
                <a:gd name="T3" fmla="*/ 0 h 7"/>
                <a:gd name="T4" fmla="*/ 0 w 13"/>
                <a:gd name="T5" fmla="*/ 0 h 7"/>
                <a:gd name="T6" fmla="*/ 6 w 13"/>
                <a:gd name="T7" fmla="*/ 6 h 7"/>
                <a:gd name="T8" fmla="*/ 12 w 13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7"/>
                <a:gd name="T17" fmla="*/ 13 w 13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7">
                  <a:moveTo>
                    <a:pt x="12" y="0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6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7" name="Freeform 180"/>
            <p:cNvSpPr>
              <a:spLocks/>
            </p:cNvSpPr>
            <p:nvPr/>
          </p:nvSpPr>
          <p:spPr bwMode="auto">
            <a:xfrm>
              <a:off x="3727" y="2551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13 w 14"/>
                <a:gd name="T7" fmla="*/ 13 h 14"/>
                <a:gd name="T8" fmla="*/ 13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8" name="Freeform 181"/>
            <p:cNvSpPr>
              <a:spLocks/>
            </p:cNvSpPr>
            <p:nvPr/>
          </p:nvSpPr>
          <p:spPr bwMode="auto">
            <a:xfrm>
              <a:off x="3727" y="2551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13 w 14"/>
                <a:gd name="T3" fmla="*/ 0 h 14"/>
                <a:gd name="T4" fmla="*/ 0 w 14"/>
                <a:gd name="T5" fmla="*/ 0 h 14"/>
                <a:gd name="T6" fmla="*/ 13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13"/>
                  </a:moveTo>
                  <a:lnTo>
                    <a:pt x="13" y="0"/>
                  </a:lnTo>
                  <a:lnTo>
                    <a:pt x="0" y="0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89" name="Freeform 182"/>
            <p:cNvSpPr>
              <a:spLocks/>
            </p:cNvSpPr>
            <p:nvPr/>
          </p:nvSpPr>
          <p:spPr bwMode="auto">
            <a:xfrm>
              <a:off x="3791" y="2570"/>
              <a:ext cx="14" cy="7"/>
            </a:xfrm>
            <a:custGeom>
              <a:avLst/>
              <a:gdLst>
                <a:gd name="T0" fmla="*/ 0 w 14"/>
                <a:gd name="T1" fmla="*/ 6 h 7"/>
                <a:gd name="T2" fmla="*/ 6 w 14"/>
                <a:gd name="T3" fmla="*/ 0 h 7"/>
                <a:gd name="T4" fmla="*/ 13 w 14"/>
                <a:gd name="T5" fmla="*/ 6 h 7"/>
                <a:gd name="T6" fmla="*/ 0 w 14"/>
                <a:gd name="T7" fmla="*/ 6 h 7"/>
                <a:gd name="T8" fmla="*/ 0 w 14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7"/>
                <a:gd name="T17" fmla="*/ 14 w 14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7">
                  <a:moveTo>
                    <a:pt x="0" y="6"/>
                  </a:moveTo>
                  <a:lnTo>
                    <a:pt x="6" y="0"/>
                  </a:lnTo>
                  <a:lnTo>
                    <a:pt x="1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0" name="Freeform 183"/>
            <p:cNvSpPr>
              <a:spLocks/>
            </p:cNvSpPr>
            <p:nvPr/>
          </p:nvSpPr>
          <p:spPr bwMode="auto">
            <a:xfrm>
              <a:off x="3791" y="2570"/>
              <a:ext cx="14" cy="7"/>
            </a:xfrm>
            <a:custGeom>
              <a:avLst/>
              <a:gdLst>
                <a:gd name="T0" fmla="*/ 0 w 14"/>
                <a:gd name="T1" fmla="*/ 6 h 7"/>
                <a:gd name="T2" fmla="*/ 6 w 14"/>
                <a:gd name="T3" fmla="*/ 0 h 7"/>
                <a:gd name="T4" fmla="*/ 13 w 14"/>
                <a:gd name="T5" fmla="*/ 6 h 7"/>
                <a:gd name="T6" fmla="*/ 0 w 14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7"/>
                <a:gd name="T14" fmla="*/ 14 w 1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7">
                  <a:moveTo>
                    <a:pt x="0" y="6"/>
                  </a:moveTo>
                  <a:lnTo>
                    <a:pt x="6" y="0"/>
                  </a:lnTo>
                  <a:lnTo>
                    <a:pt x="1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1" name="Freeform 184"/>
            <p:cNvSpPr>
              <a:spLocks/>
            </p:cNvSpPr>
            <p:nvPr/>
          </p:nvSpPr>
          <p:spPr bwMode="auto">
            <a:xfrm>
              <a:off x="3759" y="2595"/>
              <a:ext cx="8" cy="14"/>
            </a:xfrm>
            <a:custGeom>
              <a:avLst/>
              <a:gdLst>
                <a:gd name="T0" fmla="*/ 7 w 8"/>
                <a:gd name="T1" fmla="*/ 13 h 14"/>
                <a:gd name="T2" fmla="*/ 7 w 8"/>
                <a:gd name="T3" fmla="*/ 0 h 14"/>
                <a:gd name="T4" fmla="*/ 0 w 8"/>
                <a:gd name="T5" fmla="*/ 7 h 14"/>
                <a:gd name="T6" fmla="*/ 7 w 8"/>
                <a:gd name="T7" fmla="*/ 13 h 14"/>
                <a:gd name="T8" fmla="*/ 7 w 8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4"/>
                <a:gd name="T17" fmla="*/ 8 w 8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4">
                  <a:moveTo>
                    <a:pt x="7" y="13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2" name="Freeform 185"/>
            <p:cNvSpPr>
              <a:spLocks/>
            </p:cNvSpPr>
            <p:nvPr/>
          </p:nvSpPr>
          <p:spPr bwMode="auto">
            <a:xfrm>
              <a:off x="3759" y="2595"/>
              <a:ext cx="8" cy="14"/>
            </a:xfrm>
            <a:custGeom>
              <a:avLst/>
              <a:gdLst>
                <a:gd name="T0" fmla="*/ 7 w 8"/>
                <a:gd name="T1" fmla="*/ 13 h 14"/>
                <a:gd name="T2" fmla="*/ 7 w 8"/>
                <a:gd name="T3" fmla="*/ 0 h 14"/>
                <a:gd name="T4" fmla="*/ 0 w 8"/>
                <a:gd name="T5" fmla="*/ 7 h 14"/>
                <a:gd name="T6" fmla="*/ 7 w 8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4"/>
                <a:gd name="T14" fmla="*/ 8 w 8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4">
                  <a:moveTo>
                    <a:pt x="7" y="13"/>
                  </a:moveTo>
                  <a:lnTo>
                    <a:pt x="7" y="0"/>
                  </a:lnTo>
                  <a:lnTo>
                    <a:pt x="0" y="7"/>
                  </a:lnTo>
                  <a:lnTo>
                    <a:pt x="7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3" name="Freeform 186"/>
            <p:cNvSpPr>
              <a:spLocks/>
            </p:cNvSpPr>
            <p:nvPr/>
          </p:nvSpPr>
          <p:spPr bwMode="auto">
            <a:xfrm>
              <a:off x="3753" y="2633"/>
              <a:ext cx="1" cy="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 h 7"/>
                <a:gd name="T4" fmla="*/ 0 w 1"/>
                <a:gd name="T5" fmla="*/ 6 h 7"/>
                <a:gd name="T6" fmla="*/ 0 w 1"/>
                <a:gd name="T7" fmla="*/ 0 h 7"/>
                <a:gd name="T8" fmla="*/ 0 w 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7"/>
                <a:gd name="T17" fmla="*/ 1 w 1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7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4" name="Freeform 187"/>
            <p:cNvSpPr>
              <a:spLocks/>
            </p:cNvSpPr>
            <p:nvPr/>
          </p:nvSpPr>
          <p:spPr bwMode="auto">
            <a:xfrm>
              <a:off x="3753" y="2633"/>
              <a:ext cx="1" cy="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 h 7"/>
                <a:gd name="T4" fmla="*/ 0 w 1"/>
                <a:gd name="T5" fmla="*/ 0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5" name="Freeform 188"/>
            <p:cNvSpPr>
              <a:spLocks/>
            </p:cNvSpPr>
            <p:nvPr/>
          </p:nvSpPr>
          <p:spPr bwMode="auto">
            <a:xfrm>
              <a:off x="3759" y="2771"/>
              <a:ext cx="14" cy="7"/>
            </a:xfrm>
            <a:custGeom>
              <a:avLst/>
              <a:gdLst>
                <a:gd name="T0" fmla="*/ 0 w 14"/>
                <a:gd name="T1" fmla="*/ 6 h 7"/>
                <a:gd name="T2" fmla="*/ 7 w 14"/>
                <a:gd name="T3" fmla="*/ 0 h 7"/>
                <a:gd name="T4" fmla="*/ 13 w 14"/>
                <a:gd name="T5" fmla="*/ 6 h 7"/>
                <a:gd name="T6" fmla="*/ 0 w 14"/>
                <a:gd name="T7" fmla="*/ 6 h 7"/>
                <a:gd name="T8" fmla="*/ 0 w 14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7"/>
                <a:gd name="T17" fmla="*/ 14 w 14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7">
                  <a:moveTo>
                    <a:pt x="0" y="6"/>
                  </a:moveTo>
                  <a:lnTo>
                    <a:pt x="7" y="0"/>
                  </a:lnTo>
                  <a:lnTo>
                    <a:pt x="1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6" name="Freeform 189"/>
            <p:cNvSpPr>
              <a:spLocks/>
            </p:cNvSpPr>
            <p:nvPr/>
          </p:nvSpPr>
          <p:spPr bwMode="auto">
            <a:xfrm>
              <a:off x="3759" y="2771"/>
              <a:ext cx="14" cy="7"/>
            </a:xfrm>
            <a:custGeom>
              <a:avLst/>
              <a:gdLst>
                <a:gd name="T0" fmla="*/ 0 w 14"/>
                <a:gd name="T1" fmla="*/ 6 h 7"/>
                <a:gd name="T2" fmla="*/ 7 w 14"/>
                <a:gd name="T3" fmla="*/ 0 h 7"/>
                <a:gd name="T4" fmla="*/ 13 w 14"/>
                <a:gd name="T5" fmla="*/ 6 h 7"/>
                <a:gd name="T6" fmla="*/ 0 w 14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7"/>
                <a:gd name="T14" fmla="*/ 14 w 1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7">
                  <a:moveTo>
                    <a:pt x="0" y="6"/>
                  </a:moveTo>
                  <a:lnTo>
                    <a:pt x="7" y="0"/>
                  </a:lnTo>
                  <a:lnTo>
                    <a:pt x="13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7" name="Freeform 190"/>
            <p:cNvSpPr>
              <a:spLocks/>
            </p:cNvSpPr>
            <p:nvPr/>
          </p:nvSpPr>
          <p:spPr bwMode="auto">
            <a:xfrm>
              <a:off x="3925" y="2489"/>
              <a:ext cx="7" cy="13"/>
            </a:xfrm>
            <a:custGeom>
              <a:avLst/>
              <a:gdLst>
                <a:gd name="T0" fmla="*/ 0 w 7"/>
                <a:gd name="T1" fmla="*/ 0 h 13"/>
                <a:gd name="T2" fmla="*/ 6 w 7"/>
                <a:gd name="T3" fmla="*/ 0 h 13"/>
                <a:gd name="T4" fmla="*/ 6 w 7"/>
                <a:gd name="T5" fmla="*/ 6 h 13"/>
                <a:gd name="T6" fmla="*/ 6 w 7"/>
                <a:gd name="T7" fmla="*/ 12 h 13"/>
                <a:gd name="T8" fmla="*/ 0 w 7"/>
                <a:gd name="T9" fmla="*/ 0 h 13"/>
                <a:gd name="T10" fmla="*/ 0 w 7"/>
                <a:gd name="T11" fmla="*/ 0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3"/>
                <a:gd name="T20" fmla="*/ 7 w 7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3">
                  <a:moveTo>
                    <a:pt x="0" y="0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8" name="Freeform 191"/>
            <p:cNvSpPr>
              <a:spLocks/>
            </p:cNvSpPr>
            <p:nvPr/>
          </p:nvSpPr>
          <p:spPr bwMode="auto">
            <a:xfrm>
              <a:off x="3925" y="2489"/>
              <a:ext cx="7" cy="13"/>
            </a:xfrm>
            <a:custGeom>
              <a:avLst/>
              <a:gdLst>
                <a:gd name="T0" fmla="*/ 0 w 7"/>
                <a:gd name="T1" fmla="*/ 0 h 13"/>
                <a:gd name="T2" fmla="*/ 6 w 7"/>
                <a:gd name="T3" fmla="*/ 0 h 13"/>
                <a:gd name="T4" fmla="*/ 6 w 7"/>
                <a:gd name="T5" fmla="*/ 6 h 13"/>
                <a:gd name="T6" fmla="*/ 6 w 7"/>
                <a:gd name="T7" fmla="*/ 12 h 13"/>
                <a:gd name="T8" fmla="*/ 0 w 7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3"/>
                <a:gd name="T17" fmla="*/ 7 w 7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3">
                  <a:moveTo>
                    <a:pt x="0" y="0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6" y="1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699" name="Freeform 192"/>
            <p:cNvSpPr>
              <a:spLocks/>
            </p:cNvSpPr>
            <p:nvPr/>
          </p:nvSpPr>
          <p:spPr bwMode="auto">
            <a:xfrm>
              <a:off x="3963" y="2507"/>
              <a:ext cx="20" cy="8"/>
            </a:xfrm>
            <a:custGeom>
              <a:avLst/>
              <a:gdLst>
                <a:gd name="T0" fmla="*/ 0 w 20"/>
                <a:gd name="T1" fmla="*/ 7 h 8"/>
                <a:gd name="T2" fmla="*/ 19 w 20"/>
                <a:gd name="T3" fmla="*/ 0 h 8"/>
                <a:gd name="T4" fmla="*/ 19 w 20"/>
                <a:gd name="T5" fmla="*/ 7 h 8"/>
                <a:gd name="T6" fmla="*/ 0 w 20"/>
                <a:gd name="T7" fmla="*/ 7 h 8"/>
                <a:gd name="T8" fmla="*/ 0 w 20"/>
                <a:gd name="T9" fmla="*/ 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8"/>
                <a:gd name="T17" fmla="*/ 20 w 20"/>
                <a:gd name="T18" fmla="*/ 8 h 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8">
                  <a:moveTo>
                    <a:pt x="0" y="7"/>
                  </a:moveTo>
                  <a:lnTo>
                    <a:pt x="19" y="0"/>
                  </a:lnTo>
                  <a:lnTo>
                    <a:pt x="19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0" name="Freeform 193"/>
            <p:cNvSpPr>
              <a:spLocks/>
            </p:cNvSpPr>
            <p:nvPr/>
          </p:nvSpPr>
          <p:spPr bwMode="auto">
            <a:xfrm>
              <a:off x="3963" y="2507"/>
              <a:ext cx="20" cy="8"/>
            </a:xfrm>
            <a:custGeom>
              <a:avLst/>
              <a:gdLst>
                <a:gd name="T0" fmla="*/ 0 w 20"/>
                <a:gd name="T1" fmla="*/ 7 h 8"/>
                <a:gd name="T2" fmla="*/ 19 w 20"/>
                <a:gd name="T3" fmla="*/ 0 h 8"/>
                <a:gd name="T4" fmla="*/ 19 w 20"/>
                <a:gd name="T5" fmla="*/ 7 h 8"/>
                <a:gd name="T6" fmla="*/ 0 w 20"/>
                <a:gd name="T7" fmla="*/ 7 h 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8"/>
                <a:gd name="T14" fmla="*/ 20 w 20"/>
                <a:gd name="T15" fmla="*/ 8 h 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8">
                  <a:moveTo>
                    <a:pt x="0" y="7"/>
                  </a:moveTo>
                  <a:lnTo>
                    <a:pt x="19" y="0"/>
                  </a:lnTo>
                  <a:lnTo>
                    <a:pt x="19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1" name="Freeform 194"/>
            <p:cNvSpPr>
              <a:spLocks/>
            </p:cNvSpPr>
            <p:nvPr/>
          </p:nvSpPr>
          <p:spPr bwMode="auto">
            <a:xfrm>
              <a:off x="3956" y="2533"/>
              <a:ext cx="14" cy="7"/>
            </a:xfrm>
            <a:custGeom>
              <a:avLst/>
              <a:gdLst>
                <a:gd name="T0" fmla="*/ 0 w 14"/>
                <a:gd name="T1" fmla="*/ 0 h 7"/>
                <a:gd name="T2" fmla="*/ 13 w 14"/>
                <a:gd name="T3" fmla="*/ 0 h 7"/>
                <a:gd name="T4" fmla="*/ 0 w 14"/>
                <a:gd name="T5" fmla="*/ 6 h 7"/>
                <a:gd name="T6" fmla="*/ 0 w 14"/>
                <a:gd name="T7" fmla="*/ 0 h 7"/>
                <a:gd name="T8" fmla="*/ 0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7"/>
                <a:gd name="T17" fmla="*/ 14 w 14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7">
                  <a:moveTo>
                    <a:pt x="0" y="0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2" name="Freeform 195"/>
            <p:cNvSpPr>
              <a:spLocks/>
            </p:cNvSpPr>
            <p:nvPr/>
          </p:nvSpPr>
          <p:spPr bwMode="auto">
            <a:xfrm>
              <a:off x="3956" y="2533"/>
              <a:ext cx="14" cy="7"/>
            </a:xfrm>
            <a:custGeom>
              <a:avLst/>
              <a:gdLst>
                <a:gd name="T0" fmla="*/ 0 w 14"/>
                <a:gd name="T1" fmla="*/ 0 h 7"/>
                <a:gd name="T2" fmla="*/ 13 w 14"/>
                <a:gd name="T3" fmla="*/ 0 h 7"/>
                <a:gd name="T4" fmla="*/ 0 w 14"/>
                <a:gd name="T5" fmla="*/ 6 h 7"/>
                <a:gd name="T6" fmla="*/ 0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7"/>
                <a:gd name="T14" fmla="*/ 14 w 1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7">
                  <a:moveTo>
                    <a:pt x="0" y="0"/>
                  </a:moveTo>
                  <a:lnTo>
                    <a:pt x="13" y="0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3" name="Freeform 196"/>
            <p:cNvSpPr>
              <a:spLocks/>
            </p:cNvSpPr>
            <p:nvPr/>
          </p:nvSpPr>
          <p:spPr bwMode="auto">
            <a:xfrm>
              <a:off x="4052" y="2539"/>
              <a:ext cx="7" cy="7"/>
            </a:xfrm>
            <a:custGeom>
              <a:avLst/>
              <a:gdLst>
                <a:gd name="T0" fmla="*/ 6 w 7"/>
                <a:gd name="T1" fmla="*/ 0 h 7"/>
                <a:gd name="T2" fmla="*/ 6 w 7"/>
                <a:gd name="T3" fmla="*/ 6 h 7"/>
                <a:gd name="T4" fmla="*/ 0 w 7"/>
                <a:gd name="T5" fmla="*/ 6 h 7"/>
                <a:gd name="T6" fmla="*/ 6 w 7"/>
                <a:gd name="T7" fmla="*/ 0 h 7"/>
                <a:gd name="T8" fmla="*/ 6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6" y="0"/>
                  </a:moveTo>
                  <a:lnTo>
                    <a:pt x="6" y="6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4" name="Freeform 197"/>
            <p:cNvSpPr>
              <a:spLocks/>
            </p:cNvSpPr>
            <p:nvPr/>
          </p:nvSpPr>
          <p:spPr bwMode="auto">
            <a:xfrm>
              <a:off x="4052" y="2539"/>
              <a:ext cx="7" cy="7"/>
            </a:xfrm>
            <a:custGeom>
              <a:avLst/>
              <a:gdLst>
                <a:gd name="T0" fmla="*/ 6 w 7"/>
                <a:gd name="T1" fmla="*/ 0 h 7"/>
                <a:gd name="T2" fmla="*/ 6 w 7"/>
                <a:gd name="T3" fmla="*/ 6 h 7"/>
                <a:gd name="T4" fmla="*/ 0 w 7"/>
                <a:gd name="T5" fmla="*/ 6 h 7"/>
                <a:gd name="T6" fmla="*/ 6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0"/>
                  </a:moveTo>
                  <a:lnTo>
                    <a:pt x="6" y="6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5" name="Freeform 198"/>
            <p:cNvSpPr>
              <a:spLocks/>
            </p:cNvSpPr>
            <p:nvPr/>
          </p:nvSpPr>
          <p:spPr bwMode="auto">
            <a:xfrm>
              <a:off x="4077" y="2602"/>
              <a:ext cx="8" cy="13"/>
            </a:xfrm>
            <a:custGeom>
              <a:avLst/>
              <a:gdLst>
                <a:gd name="T0" fmla="*/ 7 w 8"/>
                <a:gd name="T1" fmla="*/ 6 h 13"/>
                <a:gd name="T2" fmla="*/ 7 w 8"/>
                <a:gd name="T3" fmla="*/ 0 h 13"/>
                <a:gd name="T4" fmla="*/ 0 w 8"/>
                <a:gd name="T5" fmla="*/ 12 h 13"/>
                <a:gd name="T6" fmla="*/ 7 w 8"/>
                <a:gd name="T7" fmla="*/ 6 h 13"/>
                <a:gd name="T8" fmla="*/ 7 w 8"/>
                <a:gd name="T9" fmla="*/ 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"/>
                <a:gd name="T16" fmla="*/ 0 h 13"/>
                <a:gd name="T17" fmla="*/ 8 w 8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" h="13">
                  <a:moveTo>
                    <a:pt x="7" y="6"/>
                  </a:moveTo>
                  <a:lnTo>
                    <a:pt x="7" y="0"/>
                  </a:lnTo>
                  <a:lnTo>
                    <a:pt x="0" y="12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6" name="Freeform 199"/>
            <p:cNvSpPr>
              <a:spLocks/>
            </p:cNvSpPr>
            <p:nvPr/>
          </p:nvSpPr>
          <p:spPr bwMode="auto">
            <a:xfrm>
              <a:off x="4077" y="2602"/>
              <a:ext cx="8" cy="13"/>
            </a:xfrm>
            <a:custGeom>
              <a:avLst/>
              <a:gdLst>
                <a:gd name="T0" fmla="*/ 7 w 8"/>
                <a:gd name="T1" fmla="*/ 6 h 13"/>
                <a:gd name="T2" fmla="*/ 7 w 8"/>
                <a:gd name="T3" fmla="*/ 0 h 13"/>
                <a:gd name="T4" fmla="*/ 0 w 8"/>
                <a:gd name="T5" fmla="*/ 12 h 13"/>
                <a:gd name="T6" fmla="*/ 7 w 8"/>
                <a:gd name="T7" fmla="*/ 6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8"/>
                <a:gd name="T13" fmla="*/ 0 h 13"/>
                <a:gd name="T14" fmla="*/ 8 w 8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8" h="13">
                  <a:moveTo>
                    <a:pt x="7" y="6"/>
                  </a:moveTo>
                  <a:lnTo>
                    <a:pt x="7" y="0"/>
                  </a:lnTo>
                  <a:lnTo>
                    <a:pt x="0" y="12"/>
                  </a:lnTo>
                  <a:lnTo>
                    <a:pt x="7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7" name="Freeform 200"/>
            <p:cNvSpPr>
              <a:spLocks/>
            </p:cNvSpPr>
            <p:nvPr/>
          </p:nvSpPr>
          <p:spPr bwMode="auto">
            <a:xfrm>
              <a:off x="4001" y="2614"/>
              <a:ext cx="20" cy="14"/>
            </a:xfrm>
            <a:custGeom>
              <a:avLst/>
              <a:gdLst>
                <a:gd name="T0" fmla="*/ 6 w 20"/>
                <a:gd name="T1" fmla="*/ 0 h 14"/>
                <a:gd name="T2" fmla="*/ 19 w 20"/>
                <a:gd name="T3" fmla="*/ 0 h 14"/>
                <a:gd name="T4" fmla="*/ 13 w 20"/>
                <a:gd name="T5" fmla="*/ 6 h 14"/>
                <a:gd name="T6" fmla="*/ 6 w 20"/>
                <a:gd name="T7" fmla="*/ 13 h 14"/>
                <a:gd name="T8" fmla="*/ 0 w 20"/>
                <a:gd name="T9" fmla="*/ 6 h 14"/>
                <a:gd name="T10" fmla="*/ 6 w 20"/>
                <a:gd name="T11" fmla="*/ 0 h 14"/>
                <a:gd name="T12" fmla="*/ 6 w 20"/>
                <a:gd name="T13" fmla="*/ 0 h 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0"/>
                <a:gd name="T22" fmla="*/ 0 h 14"/>
                <a:gd name="T23" fmla="*/ 20 w 20"/>
                <a:gd name="T24" fmla="*/ 14 h 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0" h="14">
                  <a:moveTo>
                    <a:pt x="6" y="0"/>
                  </a:moveTo>
                  <a:lnTo>
                    <a:pt x="19" y="0"/>
                  </a:lnTo>
                  <a:lnTo>
                    <a:pt x="13" y="6"/>
                  </a:lnTo>
                  <a:lnTo>
                    <a:pt x="6" y="13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8" name="Freeform 201"/>
            <p:cNvSpPr>
              <a:spLocks/>
            </p:cNvSpPr>
            <p:nvPr/>
          </p:nvSpPr>
          <p:spPr bwMode="auto">
            <a:xfrm>
              <a:off x="4001" y="2614"/>
              <a:ext cx="20" cy="14"/>
            </a:xfrm>
            <a:custGeom>
              <a:avLst/>
              <a:gdLst>
                <a:gd name="T0" fmla="*/ 6 w 20"/>
                <a:gd name="T1" fmla="*/ 0 h 14"/>
                <a:gd name="T2" fmla="*/ 19 w 20"/>
                <a:gd name="T3" fmla="*/ 0 h 14"/>
                <a:gd name="T4" fmla="*/ 13 w 20"/>
                <a:gd name="T5" fmla="*/ 6 h 14"/>
                <a:gd name="T6" fmla="*/ 6 w 20"/>
                <a:gd name="T7" fmla="*/ 13 h 14"/>
                <a:gd name="T8" fmla="*/ 0 w 20"/>
                <a:gd name="T9" fmla="*/ 6 h 14"/>
                <a:gd name="T10" fmla="*/ 6 w 20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14"/>
                <a:gd name="T20" fmla="*/ 20 w 20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14">
                  <a:moveTo>
                    <a:pt x="6" y="0"/>
                  </a:moveTo>
                  <a:lnTo>
                    <a:pt x="19" y="0"/>
                  </a:lnTo>
                  <a:lnTo>
                    <a:pt x="13" y="6"/>
                  </a:lnTo>
                  <a:lnTo>
                    <a:pt x="6" y="13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09" name="Freeform 202"/>
            <p:cNvSpPr>
              <a:spLocks/>
            </p:cNvSpPr>
            <p:nvPr/>
          </p:nvSpPr>
          <p:spPr bwMode="auto">
            <a:xfrm>
              <a:off x="3874" y="2677"/>
              <a:ext cx="7" cy="14"/>
            </a:xfrm>
            <a:custGeom>
              <a:avLst/>
              <a:gdLst>
                <a:gd name="T0" fmla="*/ 6 w 7"/>
                <a:gd name="T1" fmla="*/ 13 h 14"/>
                <a:gd name="T2" fmla="*/ 0 w 7"/>
                <a:gd name="T3" fmla="*/ 0 h 14"/>
                <a:gd name="T4" fmla="*/ 6 w 7"/>
                <a:gd name="T5" fmla="*/ 6 h 14"/>
                <a:gd name="T6" fmla="*/ 6 w 7"/>
                <a:gd name="T7" fmla="*/ 13 h 14"/>
                <a:gd name="T8" fmla="*/ 6 w 7"/>
                <a:gd name="T9" fmla="*/ 13 h 14"/>
                <a:gd name="T10" fmla="*/ 6 w 7"/>
                <a:gd name="T11" fmla="*/ 13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14"/>
                <a:gd name="T20" fmla="*/ 7 w 7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14">
                  <a:moveTo>
                    <a:pt x="6" y="13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0" name="Freeform 203"/>
            <p:cNvSpPr>
              <a:spLocks/>
            </p:cNvSpPr>
            <p:nvPr/>
          </p:nvSpPr>
          <p:spPr bwMode="auto">
            <a:xfrm>
              <a:off x="3874" y="2677"/>
              <a:ext cx="7" cy="14"/>
            </a:xfrm>
            <a:custGeom>
              <a:avLst/>
              <a:gdLst>
                <a:gd name="T0" fmla="*/ 6 w 7"/>
                <a:gd name="T1" fmla="*/ 13 h 14"/>
                <a:gd name="T2" fmla="*/ 0 w 7"/>
                <a:gd name="T3" fmla="*/ 0 h 14"/>
                <a:gd name="T4" fmla="*/ 6 w 7"/>
                <a:gd name="T5" fmla="*/ 6 h 14"/>
                <a:gd name="T6" fmla="*/ 6 w 7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6" y="13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1" name="Freeform 204"/>
            <p:cNvSpPr>
              <a:spLocks/>
            </p:cNvSpPr>
            <p:nvPr/>
          </p:nvSpPr>
          <p:spPr bwMode="auto">
            <a:xfrm>
              <a:off x="4052" y="2702"/>
              <a:ext cx="7" cy="7"/>
            </a:xfrm>
            <a:custGeom>
              <a:avLst/>
              <a:gdLst>
                <a:gd name="T0" fmla="*/ 6 w 7"/>
                <a:gd name="T1" fmla="*/ 0 h 7"/>
                <a:gd name="T2" fmla="*/ 0 w 7"/>
                <a:gd name="T3" fmla="*/ 6 h 7"/>
                <a:gd name="T4" fmla="*/ 6 w 7"/>
                <a:gd name="T5" fmla="*/ 0 h 7"/>
                <a:gd name="T6" fmla="*/ 6 w 7"/>
                <a:gd name="T7" fmla="*/ 0 h 7"/>
                <a:gd name="T8" fmla="*/ 6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6" y="0"/>
                  </a:move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2" name="Freeform 205"/>
            <p:cNvSpPr>
              <a:spLocks/>
            </p:cNvSpPr>
            <p:nvPr/>
          </p:nvSpPr>
          <p:spPr bwMode="auto">
            <a:xfrm>
              <a:off x="4052" y="2702"/>
              <a:ext cx="7" cy="7"/>
            </a:xfrm>
            <a:custGeom>
              <a:avLst/>
              <a:gdLst>
                <a:gd name="T0" fmla="*/ 6 w 7"/>
                <a:gd name="T1" fmla="*/ 0 h 7"/>
                <a:gd name="T2" fmla="*/ 0 w 7"/>
                <a:gd name="T3" fmla="*/ 6 h 7"/>
                <a:gd name="T4" fmla="*/ 6 w 7"/>
                <a:gd name="T5" fmla="*/ 0 h 7"/>
                <a:gd name="T6" fmla="*/ 0 60000 65536"/>
                <a:gd name="T7" fmla="*/ 0 60000 65536"/>
                <a:gd name="T8" fmla="*/ 0 60000 65536"/>
                <a:gd name="T9" fmla="*/ 0 w 7"/>
                <a:gd name="T10" fmla="*/ 0 h 7"/>
                <a:gd name="T11" fmla="*/ 7 w 7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7">
                  <a:moveTo>
                    <a:pt x="6" y="0"/>
                  </a:move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3" name="Freeform 206"/>
            <p:cNvSpPr>
              <a:spLocks/>
            </p:cNvSpPr>
            <p:nvPr/>
          </p:nvSpPr>
          <p:spPr bwMode="auto">
            <a:xfrm>
              <a:off x="4039" y="2796"/>
              <a:ext cx="7" cy="14"/>
            </a:xfrm>
            <a:custGeom>
              <a:avLst/>
              <a:gdLst>
                <a:gd name="T0" fmla="*/ 6 w 7"/>
                <a:gd name="T1" fmla="*/ 0 h 14"/>
                <a:gd name="T2" fmla="*/ 6 w 7"/>
                <a:gd name="T3" fmla="*/ 13 h 14"/>
                <a:gd name="T4" fmla="*/ 0 w 7"/>
                <a:gd name="T5" fmla="*/ 13 h 14"/>
                <a:gd name="T6" fmla="*/ 6 w 7"/>
                <a:gd name="T7" fmla="*/ 0 h 14"/>
                <a:gd name="T8" fmla="*/ 6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6" y="0"/>
                  </a:moveTo>
                  <a:lnTo>
                    <a:pt x="6" y="13"/>
                  </a:lnTo>
                  <a:lnTo>
                    <a:pt x="0" y="1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4" name="Freeform 207"/>
            <p:cNvSpPr>
              <a:spLocks/>
            </p:cNvSpPr>
            <p:nvPr/>
          </p:nvSpPr>
          <p:spPr bwMode="auto">
            <a:xfrm>
              <a:off x="4039" y="2796"/>
              <a:ext cx="7" cy="14"/>
            </a:xfrm>
            <a:custGeom>
              <a:avLst/>
              <a:gdLst>
                <a:gd name="T0" fmla="*/ 6 w 7"/>
                <a:gd name="T1" fmla="*/ 0 h 14"/>
                <a:gd name="T2" fmla="*/ 6 w 7"/>
                <a:gd name="T3" fmla="*/ 13 h 14"/>
                <a:gd name="T4" fmla="*/ 0 w 7"/>
                <a:gd name="T5" fmla="*/ 13 h 14"/>
                <a:gd name="T6" fmla="*/ 6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6" y="0"/>
                  </a:moveTo>
                  <a:lnTo>
                    <a:pt x="6" y="13"/>
                  </a:lnTo>
                  <a:lnTo>
                    <a:pt x="0" y="1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5" name="Freeform 208"/>
            <p:cNvSpPr>
              <a:spLocks/>
            </p:cNvSpPr>
            <p:nvPr/>
          </p:nvSpPr>
          <p:spPr bwMode="auto">
            <a:xfrm>
              <a:off x="3982" y="2815"/>
              <a:ext cx="7" cy="7"/>
            </a:xfrm>
            <a:custGeom>
              <a:avLst/>
              <a:gdLst>
                <a:gd name="T0" fmla="*/ 6 w 7"/>
                <a:gd name="T1" fmla="*/ 6 h 7"/>
                <a:gd name="T2" fmla="*/ 6 w 7"/>
                <a:gd name="T3" fmla="*/ 0 h 7"/>
                <a:gd name="T4" fmla="*/ 0 w 7"/>
                <a:gd name="T5" fmla="*/ 6 h 7"/>
                <a:gd name="T6" fmla="*/ 0 w 7"/>
                <a:gd name="T7" fmla="*/ 6 h 7"/>
                <a:gd name="T8" fmla="*/ 6 w 7"/>
                <a:gd name="T9" fmla="*/ 6 h 7"/>
                <a:gd name="T10" fmla="*/ 6 w 7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"/>
                <a:gd name="T20" fmla="*/ 7 w 7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">
                  <a:moveTo>
                    <a:pt x="6" y="6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6" name="Freeform 209"/>
            <p:cNvSpPr>
              <a:spLocks/>
            </p:cNvSpPr>
            <p:nvPr/>
          </p:nvSpPr>
          <p:spPr bwMode="auto">
            <a:xfrm>
              <a:off x="3982" y="2815"/>
              <a:ext cx="7" cy="7"/>
            </a:xfrm>
            <a:custGeom>
              <a:avLst/>
              <a:gdLst>
                <a:gd name="T0" fmla="*/ 6 w 7"/>
                <a:gd name="T1" fmla="*/ 6 h 7"/>
                <a:gd name="T2" fmla="*/ 6 w 7"/>
                <a:gd name="T3" fmla="*/ 0 h 7"/>
                <a:gd name="T4" fmla="*/ 0 w 7"/>
                <a:gd name="T5" fmla="*/ 6 h 7"/>
                <a:gd name="T6" fmla="*/ 6 w 7"/>
                <a:gd name="T7" fmla="*/ 6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6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7" name="Freeform 210"/>
            <p:cNvSpPr>
              <a:spLocks/>
            </p:cNvSpPr>
            <p:nvPr/>
          </p:nvSpPr>
          <p:spPr bwMode="auto">
            <a:xfrm>
              <a:off x="3772" y="2941"/>
              <a:ext cx="7" cy="7"/>
            </a:xfrm>
            <a:custGeom>
              <a:avLst/>
              <a:gdLst>
                <a:gd name="T0" fmla="*/ 6 w 7"/>
                <a:gd name="T1" fmla="*/ 0 h 7"/>
                <a:gd name="T2" fmla="*/ 0 w 7"/>
                <a:gd name="T3" fmla="*/ 0 h 7"/>
                <a:gd name="T4" fmla="*/ 0 w 7"/>
                <a:gd name="T5" fmla="*/ 6 h 7"/>
                <a:gd name="T6" fmla="*/ 6 w 7"/>
                <a:gd name="T7" fmla="*/ 0 h 7"/>
                <a:gd name="T8" fmla="*/ 6 w 7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6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8" name="Freeform 211"/>
            <p:cNvSpPr>
              <a:spLocks/>
            </p:cNvSpPr>
            <p:nvPr/>
          </p:nvSpPr>
          <p:spPr bwMode="auto">
            <a:xfrm>
              <a:off x="3772" y="2941"/>
              <a:ext cx="7" cy="7"/>
            </a:xfrm>
            <a:custGeom>
              <a:avLst/>
              <a:gdLst>
                <a:gd name="T0" fmla="*/ 6 w 7"/>
                <a:gd name="T1" fmla="*/ 0 h 7"/>
                <a:gd name="T2" fmla="*/ 0 w 7"/>
                <a:gd name="T3" fmla="*/ 0 h 7"/>
                <a:gd name="T4" fmla="*/ 0 w 7"/>
                <a:gd name="T5" fmla="*/ 6 h 7"/>
                <a:gd name="T6" fmla="*/ 6 w 7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7"/>
                <a:gd name="T14" fmla="*/ 7 w 7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7">
                  <a:moveTo>
                    <a:pt x="6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19" name="Freeform 212"/>
            <p:cNvSpPr>
              <a:spLocks/>
            </p:cNvSpPr>
            <p:nvPr/>
          </p:nvSpPr>
          <p:spPr bwMode="auto">
            <a:xfrm>
              <a:off x="3778" y="3035"/>
              <a:ext cx="14" cy="14"/>
            </a:xfrm>
            <a:custGeom>
              <a:avLst/>
              <a:gdLst>
                <a:gd name="T0" fmla="*/ 13 w 14"/>
                <a:gd name="T1" fmla="*/ 6 h 14"/>
                <a:gd name="T2" fmla="*/ 7 w 14"/>
                <a:gd name="T3" fmla="*/ 0 h 14"/>
                <a:gd name="T4" fmla="*/ 0 w 14"/>
                <a:gd name="T5" fmla="*/ 13 h 14"/>
                <a:gd name="T6" fmla="*/ 13 w 14"/>
                <a:gd name="T7" fmla="*/ 6 h 14"/>
                <a:gd name="T8" fmla="*/ 13 w 14"/>
                <a:gd name="T9" fmla="*/ 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6"/>
                  </a:moveTo>
                  <a:lnTo>
                    <a:pt x="7" y="0"/>
                  </a:lnTo>
                  <a:lnTo>
                    <a:pt x="0" y="13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0" name="Freeform 213"/>
            <p:cNvSpPr>
              <a:spLocks/>
            </p:cNvSpPr>
            <p:nvPr/>
          </p:nvSpPr>
          <p:spPr bwMode="auto">
            <a:xfrm>
              <a:off x="3778" y="3035"/>
              <a:ext cx="14" cy="14"/>
            </a:xfrm>
            <a:custGeom>
              <a:avLst/>
              <a:gdLst>
                <a:gd name="T0" fmla="*/ 13 w 14"/>
                <a:gd name="T1" fmla="*/ 6 h 14"/>
                <a:gd name="T2" fmla="*/ 7 w 14"/>
                <a:gd name="T3" fmla="*/ 0 h 14"/>
                <a:gd name="T4" fmla="*/ 0 w 14"/>
                <a:gd name="T5" fmla="*/ 13 h 14"/>
                <a:gd name="T6" fmla="*/ 13 w 14"/>
                <a:gd name="T7" fmla="*/ 6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6"/>
                  </a:moveTo>
                  <a:lnTo>
                    <a:pt x="7" y="0"/>
                  </a:lnTo>
                  <a:lnTo>
                    <a:pt x="0" y="13"/>
                  </a:lnTo>
                  <a:lnTo>
                    <a:pt x="13" y="6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1" name="Freeform 214"/>
            <p:cNvSpPr>
              <a:spLocks/>
            </p:cNvSpPr>
            <p:nvPr/>
          </p:nvSpPr>
          <p:spPr bwMode="auto">
            <a:xfrm>
              <a:off x="3791" y="3186"/>
              <a:ext cx="14" cy="7"/>
            </a:xfrm>
            <a:custGeom>
              <a:avLst/>
              <a:gdLst>
                <a:gd name="T0" fmla="*/ 13 w 14"/>
                <a:gd name="T1" fmla="*/ 0 h 7"/>
                <a:gd name="T2" fmla="*/ 0 w 14"/>
                <a:gd name="T3" fmla="*/ 0 h 7"/>
                <a:gd name="T4" fmla="*/ 6 w 14"/>
                <a:gd name="T5" fmla="*/ 6 h 7"/>
                <a:gd name="T6" fmla="*/ 13 w 14"/>
                <a:gd name="T7" fmla="*/ 0 h 7"/>
                <a:gd name="T8" fmla="*/ 13 w 14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7"/>
                <a:gd name="T17" fmla="*/ 14 w 14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7">
                  <a:moveTo>
                    <a:pt x="13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2" name="Freeform 215"/>
            <p:cNvSpPr>
              <a:spLocks/>
            </p:cNvSpPr>
            <p:nvPr/>
          </p:nvSpPr>
          <p:spPr bwMode="auto">
            <a:xfrm>
              <a:off x="3791" y="3186"/>
              <a:ext cx="14" cy="7"/>
            </a:xfrm>
            <a:custGeom>
              <a:avLst/>
              <a:gdLst>
                <a:gd name="T0" fmla="*/ 13 w 14"/>
                <a:gd name="T1" fmla="*/ 0 h 7"/>
                <a:gd name="T2" fmla="*/ 0 w 14"/>
                <a:gd name="T3" fmla="*/ 0 h 7"/>
                <a:gd name="T4" fmla="*/ 6 w 14"/>
                <a:gd name="T5" fmla="*/ 6 h 7"/>
                <a:gd name="T6" fmla="*/ 13 w 14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7"/>
                <a:gd name="T14" fmla="*/ 14 w 14"/>
                <a:gd name="T15" fmla="*/ 7 h 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7">
                  <a:moveTo>
                    <a:pt x="13" y="0"/>
                  </a:moveTo>
                  <a:lnTo>
                    <a:pt x="0" y="0"/>
                  </a:lnTo>
                  <a:lnTo>
                    <a:pt x="6" y="6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3" name="Freeform 216"/>
            <p:cNvSpPr>
              <a:spLocks/>
            </p:cNvSpPr>
            <p:nvPr/>
          </p:nvSpPr>
          <p:spPr bwMode="auto">
            <a:xfrm>
              <a:off x="4033" y="3110"/>
              <a:ext cx="7" cy="14"/>
            </a:xfrm>
            <a:custGeom>
              <a:avLst/>
              <a:gdLst>
                <a:gd name="T0" fmla="*/ 6 w 7"/>
                <a:gd name="T1" fmla="*/ 0 h 14"/>
                <a:gd name="T2" fmla="*/ 0 w 7"/>
                <a:gd name="T3" fmla="*/ 13 h 14"/>
                <a:gd name="T4" fmla="*/ 0 w 7"/>
                <a:gd name="T5" fmla="*/ 7 h 14"/>
                <a:gd name="T6" fmla="*/ 6 w 7"/>
                <a:gd name="T7" fmla="*/ 0 h 14"/>
                <a:gd name="T8" fmla="*/ 6 w 7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6" y="0"/>
                  </a:moveTo>
                  <a:lnTo>
                    <a:pt x="0" y="1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4" name="Freeform 217"/>
            <p:cNvSpPr>
              <a:spLocks/>
            </p:cNvSpPr>
            <p:nvPr/>
          </p:nvSpPr>
          <p:spPr bwMode="auto">
            <a:xfrm>
              <a:off x="4033" y="3110"/>
              <a:ext cx="7" cy="14"/>
            </a:xfrm>
            <a:custGeom>
              <a:avLst/>
              <a:gdLst>
                <a:gd name="T0" fmla="*/ 6 w 7"/>
                <a:gd name="T1" fmla="*/ 0 h 14"/>
                <a:gd name="T2" fmla="*/ 0 w 7"/>
                <a:gd name="T3" fmla="*/ 13 h 14"/>
                <a:gd name="T4" fmla="*/ 0 w 7"/>
                <a:gd name="T5" fmla="*/ 7 h 14"/>
                <a:gd name="T6" fmla="*/ 6 w 7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"/>
                <a:gd name="T13" fmla="*/ 0 h 14"/>
                <a:gd name="T14" fmla="*/ 7 w 7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" h="14">
                  <a:moveTo>
                    <a:pt x="6" y="0"/>
                  </a:moveTo>
                  <a:lnTo>
                    <a:pt x="0" y="13"/>
                  </a:lnTo>
                  <a:lnTo>
                    <a:pt x="0" y="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5" name="Freeform 218"/>
            <p:cNvSpPr>
              <a:spLocks/>
            </p:cNvSpPr>
            <p:nvPr/>
          </p:nvSpPr>
          <p:spPr bwMode="auto">
            <a:xfrm>
              <a:off x="4109" y="3186"/>
              <a:ext cx="1" cy="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 h 7"/>
                <a:gd name="T4" fmla="*/ 0 w 1"/>
                <a:gd name="T5" fmla="*/ 0 h 7"/>
                <a:gd name="T6" fmla="*/ 0 w 1"/>
                <a:gd name="T7" fmla="*/ 0 h 7"/>
                <a:gd name="T8" fmla="*/ 0 w 1"/>
                <a:gd name="T9" fmla="*/ 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7"/>
                <a:gd name="T17" fmla="*/ 1 w 1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7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6" name="Freeform 219"/>
            <p:cNvSpPr>
              <a:spLocks/>
            </p:cNvSpPr>
            <p:nvPr/>
          </p:nvSpPr>
          <p:spPr bwMode="auto">
            <a:xfrm>
              <a:off x="4109" y="3186"/>
              <a:ext cx="1" cy="7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6 h 7"/>
                <a:gd name="T4" fmla="*/ 0 w 1"/>
                <a:gd name="T5" fmla="*/ 0 h 7"/>
                <a:gd name="T6" fmla="*/ 0 60000 65536"/>
                <a:gd name="T7" fmla="*/ 0 60000 65536"/>
                <a:gd name="T8" fmla="*/ 0 60000 65536"/>
                <a:gd name="T9" fmla="*/ 0 w 1"/>
                <a:gd name="T10" fmla="*/ 0 h 7"/>
                <a:gd name="T11" fmla="*/ 1 w 1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" h="7">
                  <a:moveTo>
                    <a:pt x="0" y="0"/>
                  </a:move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7" name="Freeform 220"/>
            <p:cNvSpPr>
              <a:spLocks/>
            </p:cNvSpPr>
            <p:nvPr/>
          </p:nvSpPr>
          <p:spPr bwMode="auto">
            <a:xfrm>
              <a:off x="4033" y="3192"/>
              <a:ext cx="20" cy="20"/>
            </a:xfrm>
            <a:custGeom>
              <a:avLst/>
              <a:gdLst>
                <a:gd name="T0" fmla="*/ 19 w 20"/>
                <a:gd name="T1" fmla="*/ 0 h 20"/>
                <a:gd name="T2" fmla="*/ 0 w 20"/>
                <a:gd name="T3" fmla="*/ 6 h 20"/>
                <a:gd name="T4" fmla="*/ 6 w 20"/>
                <a:gd name="T5" fmla="*/ 19 h 20"/>
                <a:gd name="T6" fmla="*/ 19 w 20"/>
                <a:gd name="T7" fmla="*/ 0 h 20"/>
                <a:gd name="T8" fmla="*/ 19 w 20"/>
                <a:gd name="T9" fmla="*/ 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0"/>
                <a:gd name="T17" fmla="*/ 20 w 20"/>
                <a:gd name="T18" fmla="*/ 20 h 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0">
                  <a:moveTo>
                    <a:pt x="19" y="0"/>
                  </a:moveTo>
                  <a:lnTo>
                    <a:pt x="0" y="6"/>
                  </a:lnTo>
                  <a:lnTo>
                    <a:pt x="6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8" name="Freeform 221"/>
            <p:cNvSpPr>
              <a:spLocks/>
            </p:cNvSpPr>
            <p:nvPr/>
          </p:nvSpPr>
          <p:spPr bwMode="auto">
            <a:xfrm>
              <a:off x="4033" y="3192"/>
              <a:ext cx="20" cy="20"/>
            </a:xfrm>
            <a:custGeom>
              <a:avLst/>
              <a:gdLst>
                <a:gd name="T0" fmla="*/ 19 w 20"/>
                <a:gd name="T1" fmla="*/ 0 h 20"/>
                <a:gd name="T2" fmla="*/ 0 w 20"/>
                <a:gd name="T3" fmla="*/ 6 h 20"/>
                <a:gd name="T4" fmla="*/ 6 w 20"/>
                <a:gd name="T5" fmla="*/ 19 h 20"/>
                <a:gd name="T6" fmla="*/ 19 w 20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20"/>
                <a:gd name="T13" fmla="*/ 0 h 20"/>
                <a:gd name="T14" fmla="*/ 20 w 20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20" h="20">
                  <a:moveTo>
                    <a:pt x="19" y="0"/>
                  </a:moveTo>
                  <a:lnTo>
                    <a:pt x="0" y="6"/>
                  </a:lnTo>
                  <a:lnTo>
                    <a:pt x="6" y="19"/>
                  </a:lnTo>
                  <a:lnTo>
                    <a:pt x="19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29" name="Freeform 222"/>
            <p:cNvSpPr>
              <a:spLocks/>
            </p:cNvSpPr>
            <p:nvPr/>
          </p:nvSpPr>
          <p:spPr bwMode="auto">
            <a:xfrm>
              <a:off x="3327" y="2639"/>
              <a:ext cx="52" cy="8"/>
            </a:xfrm>
            <a:custGeom>
              <a:avLst/>
              <a:gdLst>
                <a:gd name="T0" fmla="*/ 51 w 52"/>
                <a:gd name="T1" fmla="*/ 0 h 8"/>
                <a:gd name="T2" fmla="*/ 44 w 52"/>
                <a:gd name="T3" fmla="*/ 0 h 8"/>
                <a:gd name="T4" fmla="*/ 19 w 52"/>
                <a:gd name="T5" fmla="*/ 0 h 8"/>
                <a:gd name="T6" fmla="*/ 0 w 52"/>
                <a:gd name="T7" fmla="*/ 0 h 8"/>
                <a:gd name="T8" fmla="*/ 6 w 52"/>
                <a:gd name="T9" fmla="*/ 0 h 8"/>
                <a:gd name="T10" fmla="*/ 12 w 52"/>
                <a:gd name="T11" fmla="*/ 0 h 8"/>
                <a:gd name="T12" fmla="*/ 31 w 52"/>
                <a:gd name="T13" fmla="*/ 7 h 8"/>
                <a:gd name="T14" fmla="*/ 44 w 52"/>
                <a:gd name="T15" fmla="*/ 0 h 8"/>
                <a:gd name="T16" fmla="*/ 51 w 52"/>
                <a:gd name="T17" fmla="*/ 0 h 8"/>
                <a:gd name="T18" fmla="*/ 51 w 52"/>
                <a:gd name="T19" fmla="*/ 0 h 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2"/>
                <a:gd name="T31" fmla="*/ 0 h 8"/>
                <a:gd name="T32" fmla="*/ 52 w 52"/>
                <a:gd name="T33" fmla="*/ 8 h 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2" h="8">
                  <a:moveTo>
                    <a:pt x="51" y="0"/>
                  </a:moveTo>
                  <a:lnTo>
                    <a:pt x="44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31" y="7"/>
                  </a:lnTo>
                  <a:lnTo>
                    <a:pt x="44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0" name="Freeform 223"/>
            <p:cNvSpPr>
              <a:spLocks/>
            </p:cNvSpPr>
            <p:nvPr/>
          </p:nvSpPr>
          <p:spPr bwMode="auto">
            <a:xfrm>
              <a:off x="3327" y="2639"/>
              <a:ext cx="52" cy="8"/>
            </a:xfrm>
            <a:custGeom>
              <a:avLst/>
              <a:gdLst>
                <a:gd name="T0" fmla="*/ 51 w 52"/>
                <a:gd name="T1" fmla="*/ 0 h 8"/>
                <a:gd name="T2" fmla="*/ 44 w 52"/>
                <a:gd name="T3" fmla="*/ 0 h 8"/>
                <a:gd name="T4" fmla="*/ 19 w 52"/>
                <a:gd name="T5" fmla="*/ 0 h 8"/>
                <a:gd name="T6" fmla="*/ 0 w 52"/>
                <a:gd name="T7" fmla="*/ 0 h 8"/>
                <a:gd name="T8" fmla="*/ 6 w 52"/>
                <a:gd name="T9" fmla="*/ 0 h 8"/>
                <a:gd name="T10" fmla="*/ 12 w 52"/>
                <a:gd name="T11" fmla="*/ 0 h 8"/>
                <a:gd name="T12" fmla="*/ 31 w 52"/>
                <a:gd name="T13" fmla="*/ 7 h 8"/>
                <a:gd name="T14" fmla="*/ 44 w 52"/>
                <a:gd name="T15" fmla="*/ 0 h 8"/>
                <a:gd name="T16" fmla="*/ 51 w 52"/>
                <a:gd name="T17" fmla="*/ 0 h 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2"/>
                <a:gd name="T28" fmla="*/ 0 h 8"/>
                <a:gd name="T29" fmla="*/ 52 w 52"/>
                <a:gd name="T30" fmla="*/ 8 h 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2" h="8">
                  <a:moveTo>
                    <a:pt x="51" y="0"/>
                  </a:moveTo>
                  <a:lnTo>
                    <a:pt x="44" y="0"/>
                  </a:lnTo>
                  <a:lnTo>
                    <a:pt x="19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31" y="7"/>
                  </a:lnTo>
                  <a:lnTo>
                    <a:pt x="44" y="0"/>
                  </a:lnTo>
                  <a:lnTo>
                    <a:pt x="51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1" name="Freeform 224"/>
            <p:cNvSpPr>
              <a:spLocks/>
            </p:cNvSpPr>
            <p:nvPr/>
          </p:nvSpPr>
          <p:spPr bwMode="auto">
            <a:xfrm>
              <a:off x="2811" y="2784"/>
              <a:ext cx="59" cy="32"/>
            </a:xfrm>
            <a:custGeom>
              <a:avLst/>
              <a:gdLst>
                <a:gd name="T0" fmla="*/ 0 w 59"/>
                <a:gd name="T1" fmla="*/ 12 h 32"/>
                <a:gd name="T2" fmla="*/ 7 w 59"/>
                <a:gd name="T3" fmla="*/ 31 h 32"/>
                <a:gd name="T4" fmla="*/ 58 w 59"/>
                <a:gd name="T5" fmla="*/ 12 h 32"/>
                <a:gd name="T6" fmla="*/ 51 w 59"/>
                <a:gd name="T7" fmla="*/ 0 h 32"/>
                <a:gd name="T8" fmla="*/ 26 w 59"/>
                <a:gd name="T9" fmla="*/ 6 h 32"/>
                <a:gd name="T10" fmla="*/ 0 w 59"/>
                <a:gd name="T11" fmla="*/ 6 h 32"/>
                <a:gd name="T12" fmla="*/ 0 w 59"/>
                <a:gd name="T13" fmla="*/ 12 h 32"/>
                <a:gd name="T14" fmla="*/ 0 w 59"/>
                <a:gd name="T15" fmla="*/ 12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9"/>
                <a:gd name="T25" fmla="*/ 0 h 32"/>
                <a:gd name="T26" fmla="*/ 59 w 59"/>
                <a:gd name="T27" fmla="*/ 32 h 3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9" h="32">
                  <a:moveTo>
                    <a:pt x="0" y="12"/>
                  </a:moveTo>
                  <a:lnTo>
                    <a:pt x="7" y="31"/>
                  </a:lnTo>
                  <a:lnTo>
                    <a:pt x="58" y="12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2" name="Freeform 225"/>
            <p:cNvSpPr>
              <a:spLocks/>
            </p:cNvSpPr>
            <p:nvPr/>
          </p:nvSpPr>
          <p:spPr bwMode="auto">
            <a:xfrm>
              <a:off x="2811" y="2784"/>
              <a:ext cx="59" cy="32"/>
            </a:xfrm>
            <a:custGeom>
              <a:avLst/>
              <a:gdLst>
                <a:gd name="T0" fmla="*/ 0 w 59"/>
                <a:gd name="T1" fmla="*/ 12 h 32"/>
                <a:gd name="T2" fmla="*/ 7 w 59"/>
                <a:gd name="T3" fmla="*/ 31 h 32"/>
                <a:gd name="T4" fmla="*/ 58 w 59"/>
                <a:gd name="T5" fmla="*/ 12 h 32"/>
                <a:gd name="T6" fmla="*/ 51 w 59"/>
                <a:gd name="T7" fmla="*/ 0 h 32"/>
                <a:gd name="T8" fmla="*/ 26 w 59"/>
                <a:gd name="T9" fmla="*/ 6 h 32"/>
                <a:gd name="T10" fmla="*/ 0 w 59"/>
                <a:gd name="T11" fmla="*/ 6 h 32"/>
                <a:gd name="T12" fmla="*/ 0 w 59"/>
                <a:gd name="T13" fmla="*/ 12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9"/>
                <a:gd name="T22" fmla="*/ 0 h 32"/>
                <a:gd name="T23" fmla="*/ 59 w 59"/>
                <a:gd name="T24" fmla="*/ 32 h 32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9" h="32">
                  <a:moveTo>
                    <a:pt x="0" y="12"/>
                  </a:moveTo>
                  <a:lnTo>
                    <a:pt x="7" y="31"/>
                  </a:lnTo>
                  <a:lnTo>
                    <a:pt x="58" y="12"/>
                  </a:lnTo>
                  <a:lnTo>
                    <a:pt x="51" y="0"/>
                  </a:lnTo>
                  <a:lnTo>
                    <a:pt x="26" y="6"/>
                  </a:lnTo>
                  <a:lnTo>
                    <a:pt x="0" y="6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3" name="Freeform 226"/>
            <p:cNvSpPr>
              <a:spLocks/>
            </p:cNvSpPr>
            <p:nvPr/>
          </p:nvSpPr>
          <p:spPr bwMode="auto">
            <a:xfrm>
              <a:off x="3855" y="2821"/>
              <a:ext cx="121" cy="171"/>
            </a:xfrm>
            <a:custGeom>
              <a:avLst/>
              <a:gdLst>
                <a:gd name="T0" fmla="*/ 0 w 121"/>
                <a:gd name="T1" fmla="*/ 139 h 171"/>
                <a:gd name="T2" fmla="*/ 6 w 121"/>
                <a:gd name="T3" fmla="*/ 145 h 171"/>
                <a:gd name="T4" fmla="*/ 6 w 121"/>
                <a:gd name="T5" fmla="*/ 151 h 171"/>
                <a:gd name="T6" fmla="*/ 0 w 121"/>
                <a:gd name="T7" fmla="*/ 158 h 171"/>
                <a:gd name="T8" fmla="*/ 12 w 121"/>
                <a:gd name="T9" fmla="*/ 158 h 171"/>
                <a:gd name="T10" fmla="*/ 12 w 121"/>
                <a:gd name="T11" fmla="*/ 164 h 171"/>
                <a:gd name="T12" fmla="*/ 25 w 121"/>
                <a:gd name="T13" fmla="*/ 170 h 171"/>
                <a:gd name="T14" fmla="*/ 25 w 121"/>
                <a:gd name="T15" fmla="*/ 170 h 171"/>
                <a:gd name="T16" fmla="*/ 31 w 121"/>
                <a:gd name="T17" fmla="*/ 158 h 171"/>
                <a:gd name="T18" fmla="*/ 31 w 121"/>
                <a:gd name="T19" fmla="*/ 151 h 171"/>
                <a:gd name="T20" fmla="*/ 31 w 121"/>
                <a:gd name="T21" fmla="*/ 151 h 171"/>
                <a:gd name="T22" fmla="*/ 31 w 121"/>
                <a:gd name="T23" fmla="*/ 145 h 171"/>
                <a:gd name="T24" fmla="*/ 50 w 121"/>
                <a:gd name="T25" fmla="*/ 126 h 171"/>
                <a:gd name="T26" fmla="*/ 76 w 121"/>
                <a:gd name="T27" fmla="*/ 88 h 171"/>
                <a:gd name="T28" fmla="*/ 120 w 121"/>
                <a:gd name="T29" fmla="*/ 38 h 171"/>
                <a:gd name="T30" fmla="*/ 108 w 121"/>
                <a:gd name="T31" fmla="*/ 32 h 171"/>
                <a:gd name="T32" fmla="*/ 70 w 121"/>
                <a:gd name="T33" fmla="*/ 76 h 171"/>
                <a:gd name="T34" fmla="*/ 25 w 121"/>
                <a:gd name="T35" fmla="*/ 120 h 171"/>
                <a:gd name="T36" fmla="*/ 19 w 121"/>
                <a:gd name="T37" fmla="*/ 132 h 171"/>
                <a:gd name="T38" fmla="*/ 19 w 121"/>
                <a:gd name="T39" fmla="*/ 95 h 171"/>
                <a:gd name="T40" fmla="*/ 25 w 121"/>
                <a:gd name="T41" fmla="*/ 70 h 171"/>
                <a:gd name="T42" fmla="*/ 31 w 121"/>
                <a:gd name="T43" fmla="*/ 44 h 171"/>
                <a:gd name="T44" fmla="*/ 44 w 121"/>
                <a:gd name="T45" fmla="*/ 19 h 171"/>
                <a:gd name="T46" fmla="*/ 50 w 121"/>
                <a:gd name="T47" fmla="*/ 13 h 171"/>
                <a:gd name="T48" fmla="*/ 50 w 121"/>
                <a:gd name="T49" fmla="*/ 0 h 171"/>
                <a:gd name="T50" fmla="*/ 44 w 121"/>
                <a:gd name="T51" fmla="*/ 0 h 171"/>
                <a:gd name="T52" fmla="*/ 44 w 121"/>
                <a:gd name="T53" fmla="*/ 0 h 171"/>
                <a:gd name="T54" fmla="*/ 25 w 121"/>
                <a:gd name="T55" fmla="*/ 32 h 171"/>
                <a:gd name="T56" fmla="*/ 6 w 121"/>
                <a:gd name="T57" fmla="*/ 70 h 171"/>
                <a:gd name="T58" fmla="*/ 0 w 121"/>
                <a:gd name="T59" fmla="*/ 88 h 171"/>
                <a:gd name="T60" fmla="*/ 0 w 121"/>
                <a:gd name="T61" fmla="*/ 139 h 171"/>
                <a:gd name="T62" fmla="*/ 0 w 121"/>
                <a:gd name="T63" fmla="*/ 139 h 1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21"/>
                <a:gd name="T97" fmla="*/ 0 h 171"/>
                <a:gd name="T98" fmla="*/ 121 w 121"/>
                <a:gd name="T99" fmla="*/ 171 h 17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21" h="171">
                  <a:moveTo>
                    <a:pt x="0" y="139"/>
                  </a:moveTo>
                  <a:lnTo>
                    <a:pt x="6" y="145"/>
                  </a:lnTo>
                  <a:lnTo>
                    <a:pt x="6" y="151"/>
                  </a:lnTo>
                  <a:lnTo>
                    <a:pt x="0" y="158"/>
                  </a:lnTo>
                  <a:lnTo>
                    <a:pt x="12" y="158"/>
                  </a:lnTo>
                  <a:lnTo>
                    <a:pt x="12" y="164"/>
                  </a:lnTo>
                  <a:lnTo>
                    <a:pt x="25" y="170"/>
                  </a:lnTo>
                  <a:lnTo>
                    <a:pt x="31" y="158"/>
                  </a:lnTo>
                  <a:lnTo>
                    <a:pt x="31" y="151"/>
                  </a:lnTo>
                  <a:lnTo>
                    <a:pt x="31" y="145"/>
                  </a:lnTo>
                  <a:lnTo>
                    <a:pt x="50" y="126"/>
                  </a:lnTo>
                  <a:lnTo>
                    <a:pt x="76" y="88"/>
                  </a:lnTo>
                  <a:lnTo>
                    <a:pt x="120" y="38"/>
                  </a:lnTo>
                  <a:lnTo>
                    <a:pt x="108" y="32"/>
                  </a:lnTo>
                  <a:lnTo>
                    <a:pt x="70" y="76"/>
                  </a:lnTo>
                  <a:lnTo>
                    <a:pt x="25" y="120"/>
                  </a:lnTo>
                  <a:lnTo>
                    <a:pt x="19" y="132"/>
                  </a:lnTo>
                  <a:lnTo>
                    <a:pt x="19" y="95"/>
                  </a:lnTo>
                  <a:lnTo>
                    <a:pt x="25" y="70"/>
                  </a:lnTo>
                  <a:lnTo>
                    <a:pt x="31" y="44"/>
                  </a:lnTo>
                  <a:lnTo>
                    <a:pt x="44" y="19"/>
                  </a:lnTo>
                  <a:lnTo>
                    <a:pt x="50" y="13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25" y="32"/>
                  </a:lnTo>
                  <a:lnTo>
                    <a:pt x="6" y="70"/>
                  </a:lnTo>
                  <a:lnTo>
                    <a:pt x="0" y="8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4" name="Freeform 227"/>
            <p:cNvSpPr>
              <a:spLocks/>
            </p:cNvSpPr>
            <p:nvPr/>
          </p:nvSpPr>
          <p:spPr bwMode="auto">
            <a:xfrm>
              <a:off x="3855" y="2821"/>
              <a:ext cx="121" cy="171"/>
            </a:xfrm>
            <a:custGeom>
              <a:avLst/>
              <a:gdLst>
                <a:gd name="T0" fmla="*/ 0 w 121"/>
                <a:gd name="T1" fmla="*/ 139 h 171"/>
                <a:gd name="T2" fmla="*/ 6 w 121"/>
                <a:gd name="T3" fmla="*/ 145 h 171"/>
                <a:gd name="T4" fmla="*/ 6 w 121"/>
                <a:gd name="T5" fmla="*/ 151 h 171"/>
                <a:gd name="T6" fmla="*/ 0 w 121"/>
                <a:gd name="T7" fmla="*/ 158 h 171"/>
                <a:gd name="T8" fmla="*/ 12 w 121"/>
                <a:gd name="T9" fmla="*/ 158 h 171"/>
                <a:gd name="T10" fmla="*/ 12 w 121"/>
                <a:gd name="T11" fmla="*/ 164 h 171"/>
                <a:gd name="T12" fmla="*/ 25 w 121"/>
                <a:gd name="T13" fmla="*/ 170 h 171"/>
                <a:gd name="T14" fmla="*/ 31 w 121"/>
                <a:gd name="T15" fmla="*/ 158 h 171"/>
                <a:gd name="T16" fmla="*/ 31 w 121"/>
                <a:gd name="T17" fmla="*/ 151 h 171"/>
                <a:gd name="T18" fmla="*/ 31 w 121"/>
                <a:gd name="T19" fmla="*/ 145 h 171"/>
                <a:gd name="T20" fmla="*/ 50 w 121"/>
                <a:gd name="T21" fmla="*/ 126 h 171"/>
                <a:gd name="T22" fmla="*/ 76 w 121"/>
                <a:gd name="T23" fmla="*/ 88 h 171"/>
                <a:gd name="T24" fmla="*/ 120 w 121"/>
                <a:gd name="T25" fmla="*/ 38 h 171"/>
                <a:gd name="T26" fmla="*/ 108 w 121"/>
                <a:gd name="T27" fmla="*/ 32 h 171"/>
                <a:gd name="T28" fmla="*/ 70 w 121"/>
                <a:gd name="T29" fmla="*/ 76 h 171"/>
                <a:gd name="T30" fmla="*/ 25 w 121"/>
                <a:gd name="T31" fmla="*/ 120 h 171"/>
                <a:gd name="T32" fmla="*/ 19 w 121"/>
                <a:gd name="T33" fmla="*/ 132 h 171"/>
                <a:gd name="T34" fmla="*/ 19 w 121"/>
                <a:gd name="T35" fmla="*/ 95 h 171"/>
                <a:gd name="T36" fmla="*/ 25 w 121"/>
                <a:gd name="T37" fmla="*/ 70 h 171"/>
                <a:gd name="T38" fmla="*/ 31 w 121"/>
                <a:gd name="T39" fmla="*/ 44 h 171"/>
                <a:gd name="T40" fmla="*/ 44 w 121"/>
                <a:gd name="T41" fmla="*/ 19 h 171"/>
                <a:gd name="T42" fmla="*/ 50 w 121"/>
                <a:gd name="T43" fmla="*/ 13 h 171"/>
                <a:gd name="T44" fmla="*/ 50 w 121"/>
                <a:gd name="T45" fmla="*/ 0 h 171"/>
                <a:gd name="T46" fmla="*/ 44 w 121"/>
                <a:gd name="T47" fmla="*/ 0 h 171"/>
                <a:gd name="T48" fmla="*/ 25 w 121"/>
                <a:gd name="T49" fmla="*/ 32 h 171"/>
                <a:gd name="T50" fmla="*/ 6 w 121"/>
                <a:gd name="T51" fmla="*/ 70 h 171"/>
                <a:gd name="T52" fmla="*/ 0 w 121"/>
                <a:gd name="T53" fmla="*/ 88 h 171"/>
                <a:gd name="T54" fmla="*/ 0 w 121"/>
                <a:gd name="T55" fmla="*/ 139 h 17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21"/>
                <a:gd name="T85" fmla="*/ 0 h 171"/>
                <a:gd name="T86" fmla="*/ 121 w 121"/>
                <a:gd name="T87" fmla="*/ 171 h 17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21" h="171">
                  <a:moveTo>
                    <a:pt x="0" y="139"/>
                  </a:moveTo>
                  <a:lnTo>
                    <a:pt x="6" y="145"/>
                  </a:lnTo>
                  <a:lnTo>
                    <a:pt x="6" y="151"/>
                  </a:lnTo>
                  <a:lnTo>
                    <a:pt x="0" y="158"/>
                  </a:lnTo>
                  <a:lnTo>
                    <a:pt x="12" y="158"/>
                  </a:lnTo>
                  <a:lnTo>
                    <a:pt x="12" y="164"/>
                  </a:lnTo>
                  <a:lnTo>
                    <a:pt x="25" y="170"/>
                  </a:lnTo>
                  <a:lnTo>
                    <a:pt x="31" y="158"/>
                  </a:lnTo>
                  <a:lnTo>
                    <a:pt x="31" y="151"/>
                  </a:lnTo>
                  <a:lnTo>
                    <a:pt x="31" y="145"/>
                  </a:lnTo>
                  <a:lnTo>
                    <a:pt x="50" y="126"/>
                  </a:lnTo>
                  <a:lnTo>
                    <a:pt x="76" y="88"/>
                  </a:lnTo>
                  <a:lnTo>
                    <a:pt x="120" y="38"/>
                  </a:lnTo>
                  <a:lnTo>
                    <a:pt x="108" y="32"/>
                  </a:lnTo>
                  <a:lnTo>
                    <a:pt x="70" y="76"/>
                  </a:lnTo>
                  <a:lnTo>
                    <a:pt x="25" y="120"/>
                  </a:lnTo>
                  <a:lnTo>
                    <a:pt x="19" y="132"/>
                  </a:lnTo>
                  <a:lnTo>
                    <a:pt x="19" y="95"/>
                  </a:lnTo>
                  <a:lnTo>
                    <a:pt x="25" y="70"/>
                  </a:lnTo>
                  <a:lnTo>
                    <a:pt x="31" y="44"/>
                  </a:lnTo>
                  <a:lnTo>
                    <a:pt x="44" y="19"/>
                  </a:lnTo>
                  <a:lnTo>
                    <a:pt x="50" y="13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25" y="32"/>
                  </a:lnTo>
                  <a:lnTo>
                    <a:pt x="6" y="70"/>
                  </a:lnTo>
                  <a:lnTo>
                    <a:pt x="0" y="88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5" name="Freeform 228"/>
            <p:cNvSpPr>
              <a:spLocks/>
            </p:cNvSpPr>
            <p:nvPr/>
          </p:nvSpPr>
          <p:spPr bwMode="auto">
            <a:xfrm>
              <a:off x="2913" y="2564"/>
              <a:ext cx="307" cy="805"/>
            </a:xfrm>
            <a:custGeom>
              <a:avLst/>
              <a:gdLst>
                <a:gd name="T0" fmla="*/ 197 w 307"/>
                <a:gd name="T1" fmla="*/ 295 h 805"/>
                <a:gd name="T2" fmla="*/ 197 w 307"/>
                <a:gd name="T3" fmla="*/ 415 h 805"/>
                <a:gd name="T4" fmla="*/ 159 w 307"/>
                <a:gd name="T5" fmla="*/ 352 h 805"/>
                <a:gd name="T6" fmla="*/ 121 w 307"/>
                <a:gd name="T7" fmla="*/ 283 h 805"/>
                <a:gd name="T8" fmla="*/ 115 w 307"/>
                <a:gd name="T9" fmla="*/ 276 h 805"/>
                <a:gd name="T10" fmla="*/ 115 w 307"/>
                <a:gd name="T11" fmla="*/ 295 h 805"/>
                <a:gd name="T12" fmla="*/ 89 w 307"/>
                <a:gd name="T13" fmla="*/ 301 h 805"/>
                <a:gd name="T14" fmla="*/ 70 w 307"/>
                <a:gd name="T15" fmla="*/ 301 h 805"/>
                <a:gd name="T16" fmla="*/ 26 w 307"/>
                <a:gd name="T17" fmla="*/ 377 h 805"/>
                <a:gd name="T18" fmla="*/ 0 w 307"/>
                <a:gd name="T19" fmla="*/ 477 h 805"/>
                <a:gd name="T20" fmla="*/ 0 w 307"/>
                <a:gd name="T21" fmla="*/ 502 h 805"/>
                <a:gd name="T22" fmla="*/ 26 w 307"/>
                <a:gd name="T23" fmla="*/ 509 h 805"/>
                <a:gd name="T24" fmla="*/ 38 w 307"/>
                <a:gd name="T25" fmla="*/ 496 h 805"/>
                <a:gd name="T26" fmla="*/ 51 w 307"/>
                <a:gd name="T27" fmla="*/ 465 h 805"/>
                <a:gd name="T28" fmla="*/ 70 w 307"/>
                <a:gd name="T29" fmla="*/ 408 h 805"/>
                <a:gd name="T30" fmla="*/ 77 w 307"/>
                <a:gd name="T31" fmla="*/ 396 h 805"/>
                <a:gd name="T32" fmla="*/ 121 w 307"/>
                <a:gd name="T33" fmla="*/ 452 h 805"/>
                <a:gd name="T34" fmla="*/ 127 w 307"/>
                <a:gd name="T35" fmla="*/ 477 h 805"/>
                <a:gd name="T36" fmla="*/ 134 w 307"/>
                <a:gd name="T37" fmla="*/ 509 h 805"/>
                <a:gd name="T38" fmla="*/ 127 w 307"/>
                <a:gd name="T39" fmla="*/ 521 h 805"/>
                <a:gd name="T40" fmla="*/ 134 w 307"/>
                <a:gd name="T41" fmla="*/ 534 h 805"/>
                <a:gd name="T42" fmla="*/ 121 w 307"/>
                <a:gd name="T43" fmla="*/ 540 h 805"/>
                <a:gd name="T44" fmla="*/ 134 w 307"/>
                <a:gd name="T45" fmla="*/ 553 h 805"/>
                <a:gd name="T46" fmla="*/ 127 w 307"/>
                <a:gd name="T47" fmla="*/ 565 h 805"/>
                <a:gd name="T48" fmla="*/ 102 w 307"/>
                <a:gd name="T49" fmla="*/ 653 h 805"/>
                <a:gd name="T50" fmla="*/ 102 w 307"/>
                <a:gd name="T51" fmla="*/ 660 h 805"/>
                <a:gd name="T52" fmla="*/ 108 w 307"/>
                <a:gd name="T53" fmla="*/ 697 h 805"/>
                <a:gd name="T54" fmla="*/ 83 w 307"/>
                <a:gd name="T55" fmla="*/ 766 h 805"/>
                <a:gd name="T56" fmla="*/ 299 w 307"/>
                <a:gd name="T57" fmla="*/ 804 h 805"/>
                <a:gd name="T58" fmla="*/ 306 w 307"/>
                <a:gd name="T59" fmla="*/ 703 h 805"/>
                <a:gd name="T60" fmla="*/ 286 w 307"/>
                <a:gd name="T61" fmla="*/ 559 h 805"/>
                <a:gd name="T62" fmla="*/ 261 w 307"/>
                <a:gd name="T63" fmla="*/ 471 h 805"/>
                <a:gd name="T64" fmla="*/ 267 w 307"/>
                <a:gd name="T65" fmla="*/ 427 h 805"/>
                <a:gd name="T66" fmla="*/ 280 w 307"/>
                <a:gd name="T67" fmla="*/ 402 h 805"/>
                <a:gd name="T68" fmla="*/ 280 w 307"/>
                <a:gd name="T69" fmla="*/ 377 h 805"/>
                <a:gd name="T70" fmla="*/ 261 w 307"/>
                <a:gd name="T71" fmla="*/ 333 h 805"/>
                <a:gd name="T72" fmla="*/ 255 w 307"/>
                <a:gd name="T73" fmla="*/ 289 h 805"/>
                <a:gd name="T74" fmla="*/ 274 w 307"/>
                <a:gd name="T75" fmla="*/ 232 h 805"/>
                <a:gd name="T76" fmla="*/ 286 w 307"/>
                <a:gd name="T77" fmla="*/ 126 h 805"/>
                <a:gd name="T78" fmla="*/ 286 w 307"/>
                <a:gd name="T79" fmla="*/ 69 h 805"/>
                <a:gd name="T80" fmla="*/ 267 w 307"/>
                <a:gd name="T81" fmla="*/ 0 h 805"/>
                <a:gd name="T82" fmla="*/ 248 w 307"/>
                <a:gd name="T83" fmla="*/ 0 h 805"/>
                <a:gd name="T84" fmla="*/ 248 w 307"/>
                <a:gd name="T85" fmla="*/ 50 h 805"/>
                <a:gd name="T86" fmla="*/ 255 w 307"/>
                <a:gd name="T87" fmla="*/ 126 h 805"/>
                <a:gd name="T88" fmla="*/ 236 w 307"/>
                <a:gd name="T89" fmla="*/ 170 h 805"/>
                <a:gd name="T90" fmla="*/ 229 w 307"/>
                <a:gd name="T91" fmla="*/ 207 h 805"/>
                <a:gd name="T92" fmla="*/ 210 w 307"/>
                <a:gd name="T93" fmla="*/ 226 h 805"/>
                <a:gd name="T94" fmla="*/ 197 w 307"/>
                <a:gd name="T95" fmla="*/ 251 h 805"/>
                <a:gd name="T96" fmla="*/ 197 w 307"/>
                <a:gd name="T97" fmla="*/ 251 h 805"/>
                <a:gd name="T98" fmla="*/ 185 w 307"/>
                <a:gd name="T99" fmla="*/ 257 h 805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07"/>
                <a:gd name="T151" fmla="*/ 0 h 805"/>
                <a:gd name="T152" fmla="*/ 307 w 307"/>
                <a:gd name="T153" fmla="*/ 805 h 805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07" h="805">
                  <a:moveTo>
                    <a:pt x="185" y="257"/>
                  </a:moveTo>
                  <a:lnTo>
                    <a:pt x="197" y="295"/>
                  </a:lnTo>
                  <a:lnTo>
                    <a:pt x="204" y="345"/>
                  </a:lnTo>
                  <a:lnTo>
                    <a:pt x="197" y="415"/>
                  </a:lnTo>
                  <a:lnTo>
                    <a:pt x="178" y="377"/>
                  </a:lnTo>
                  <a:lnTo>
                    <a:pt x="159" y="352"/>
                  </a:lnTo>
                  <a:lnTo>
                    <a:pt x="140" y="314"/>
                  </a:lnTo>
                  <a:lnTo>
                    <a:pt x="121" y="283"/>
                  </a:lnTo>
                  <a:lnTo>
                    <a:pt x="121" y="276"/>
                  </a:lnTo>
                  <a:lnTo>
                    <a:pt x="115" y="276"/>
                  </a:lnTo>
                  <a:lnTo>
                    <a:pt x="108" y="289"/>
                  </a:lnTo>
                  <a:lnTo>
                    <a:pt x="115" y="295"/>
                  </a:lnTo>
                  <a:lnTo>
                    <a:pt x="102" y="289"/>
                  </a:lnTo>
                  <a:lnTo>
                    <a:pt x="89" y="301"/>
                  </a:lnTo>
                  <a:lnTo>
                    <a:pt x="77" y="301"/>
                  </a:lnTo>
                  <a:lnTo>
                    <a:pt x="70" y="301"/>
                  </a:lnTo>
                  <a:lnTo>
                    <a:pt x="45" y="339"/>
                  </a:lnTo>
                  <a:lnTo>
                    <a:pt x="26" y="377"/>
                  </a:lnTo>
                  <a:lnTo>
                    <a:pt x="13" y="427"/>
                  </a:lnTo>
                  <a:lnTo>
                    <a:pt x="0" y="477"/>
                  </a:lnTo>
                  <a:lnTo>
                    <a:pt x="0" y="490"/>
                  </a:lnTo>
                  <a:lnTo>
                    <a:pt x="0" y="502"/>
                  </a:lnTo>
                  <a:lnTo>
                    <a:pt x="13" y="509"/>
                  </a:lnTo>
                  <a:lnTo>
                    <a:pt x="26" y="509"/>
                  </a:lnTo>
                  <a:lnTo>
                    <a:pt x="32" y="509"/>
                  </a:lnTo>
                  <a:lnTo>
                    <a:pt x="38" y="496"/>
                  </a:lnTo>
                  <a:lnTo>
                    <a:pt x="45" y="477"/>
                  </a:lnTo>
                  <a:lnTo>
                    <a:pt x="51" y="465"/>
                  </a:lnTo>
                  <a:lnTo>
                    <a:pt x="51" y="458"/>
                  </a:lnTo>
                  <a:lnTo>
                    <a:pt x="70" y="408"/>
                  </a:lnTo>
                  <a:lnTo>
                    <a:pt x="77" y="389"/>
                  </a:lnTo>
                  <a:lnTo>
                    <a:pt x="77" y="396"/>
                  </a:lnTo>
                  <a:lnTo>
                    <a:pt x="102" y="421"/>
                  </a:lnTo>
                  <a:lnTo>
                    <a:pt x="121" y="452"/>
                  </a:lnTo>
                  <a:lnTo>
                    <a:pt x="121" y="465"/>
                  </a:lnTo>
                  <a:lnTo>
                    <a:pt x="127" y="477"/>
                  </a:lnTo>
                  <a:lnTo>
                    <a:pt x="134" y="502"/>
                  </a:lnTo>
                  <a:lnTo>
                    <a:pt x="134" y="509"/>
                  </a:lnTo>
                  <a:lnTo>
                    <a:pt x="121" y="509"/>
                  </a:lnTo>
                  <a:lnTo>
                    <a:pt x="127" y="521"/>
                  </a:lnTo>
                  <a:lnTo>
                    <a:pt x="134" y="528"/>
                  </a:lnTo>
                  <a:lnTo>
                    <a:pt x="134" y="534"/>
                  </a:lnTo>
                  <a:lnTo>
                    <a:pt x="127" y="534"/>
                  </a:lnTo>
                  <a:lnTo>
                    <a:pt x="121" y="540"/>
                  </a:lnTo>
                  <a:lnTo>
                    <a:pt x="121" y="553"/>
                  </a:lnTo>
                  <a:lnTo>
                    <a:pt x="134" y="553"/>
                  </a:lnTo>
                  <a:lnTo>
                    <a:pt x="127" y="565"/>
                  </a:lnTo>
                  <a:lnTo>
                    <a:pt x="102" y="603"/>
                  </a:lnTo>
                  <a:lnTo>
                    <a:pt x="102" y="653"/>
                  </a:lnTo>
                  <a:lnTo>
                    <a:pt x="96" y="660"/>
                  </a:lnTo>
                  <a:lnTo>
                    <a:pt x="102" y="660"/>
                  </a:lnTo>
                  <a:lnTo>
                    <a:pt x="115" y="653"/>
                  </a:lnTo>
                  <a:lnTo>
                    <a:pt x="108" y="697"/>
                  </a:lnTo>
                  <a:lnTo>
                    <a:pt x="102" y="729"/>
                  </a:lnTo>
                  <a:lnTo>
                    <a:pt x="83" y="766"/>
                  </a:lnTo>
                  <a:lnTo>
                    <a:pt x="70" y="804"/>
                  </a:lnTo>
                  <a:lnTo>
                    <a:pt x="299" y="804"/>
                  </a:lnTo>
                  <a:lnTo>
                    <a:pt x="306" y="779"/>
                  </a:lnTo>
                  <a:lnTo>
                    <a:pt x="306" y="703"/>
                  </a:lnTo>
                  <a:lnTo>
                    <a:pt x="306" y="616"/>
                  </a:lnTo>
                  <a:lnTo>
                    <a:pt x="286" y="559"/>
                  </a:lnTo>
                  <a:lnTo>
                    <a:pt x="255" y="502"/>
                  </a:lnTo>
                  <a:lnTo>
                    <a:pt x="261" y="471"/>
                  </a:lnTo>
                  <a:lnTo>
                    <a:pt x="267" y="446"/>
                  </a:lnTo>
                  <a:lnTo>
                    <a:pt x="267" y="427"/>
                  </a:lnTo>
                  <a:lnTo>
                    <a:pt x="267" y="421"/>
                  </a:lnTo>
                  <a:lnTo>
                    <a:pt x="280" y="402"/>
                  </a:lnTo>
                  <a:lnTo>
                    <a:pt x="280" y="383"/>
                  </a:lnTo>
                  <a:lnTo>
                    <a:pt x="280" y="377"/>
                  </a:lnTo>
                  <a:lnTo>
                    <a:pt x="280" y="371"/>
                  </a:lnTo>
                  <a:lnTo>
                    <a:pt x="261" y="333"/>
                  </a:lnTo>
                  <a:lnTo>
                    <a:pt x="255" y="295"/>
                  </a:lnTo>
                  <a:lnTo>
                    <a:pt x="255" y="289"/>
                  </a:lnTo>
                  <a:lnTo>
                    <a:pt x="267" y="257"/>
                  </a:lnTo>
                  <a:lnTo>
                    <a:pt x="274" y="232"/>
                  </a:lnTo>
                  <a:lnTo>
                    <a:pt x="280" y="176"/>
                  </a:lnTo>
                  <a:lnTo>
                    <a:pt x="286" y="126"/>
                  </a:lnTo>
                  <a:lnTo>
                    <a:pt x="293" y="113"/>
                  </a:lnTo>
                  <a:lnTo>
                    <a:pt x="286" y="69"/>
                  </a:lnTo>
                  <a:lnTo>
                    <a:pt x="274" y="0"/>
                  </a:lnTo>
                  <a:lnTo>
                    <a:pt x="267" y="0"/>
                  </a:lnTo>
                  <a:lnTo>
                    <a:pt x="255" y="0"/>
                  </a:lnTo>
                  <a:lnTo>
                    <a:pt x="248" y="0"/>
                  </a:lnTo>
                  <a:lnTo>
                    <a:pt x="248" y="50"/>
                  </a:lnTo>
                  <a:lnTo>
                    <a:pt x="255" y="100"/>
                  </a:lnTo>
                  <a:lnTo>
                    <a:pt x="255" y="126"/>
                  </a:lnTo>
                  <a:lnTo>
                    <a:pt x="242" y="144"/>
                  </a:lnTo>
                  <a:lnTo>
                    <a:pt x="236" y="170"/>
                  </a:lnTo>
                  <a:lnTo>
                    <a:pt x="236" y="188"/>
                  </a:lnTo>
                  <a:lnTo>
                    <a:pt x="229" y="207"/>
                  </a:lnTo>
                  <a:lnTo>
                    <a:pt x="216" y="226"/>
                  </a:lnTo>
                  <a:lnTo>
                    <a:pt x="210" y="226"/>
                  </a:lnTo>
                  <a:lnTo>
                    <a:pt x="204" y="239"/>
                  </a:lnTo>
                  <a:lnTo>
                    <a:pt x="197" y="251"/>
                  </a:lnTo>
                  <a:lnTo>
                    <a:pt x="204" y="257"/>
                  </a:lnTo>
                  <a:lnTo>
                    <a:pt x="197" y="251"/>
                  </a:lnTo>
                  <a:lnTo>
                    <a:pt x="185" y="2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6" name="Freeform 229"/>
            <p:cNvSpPr>
              <a:spLocks/>
            </p:cNvSpPr>
            <p:nvPr/>
          </p:nvSpPr>
          <p:spPr bwMode="auto">
            <a:xfrm>
              <a:off x="2913" y="2564"/>
              <a:ext cx="307" cy="805"/>
            </a:xfrm>
            <a:custGeom>
              <a:avLst/>
              <a:gdLst>
                <a:gd name="T0" fmla="*/ 197 w 307"/>
                <a:gd name="T1" fmla="*/ 295 h 805"/>
                <a:gd name="T2" fmla="*/ 197 w 307"/>
                <a:gd name="T3" fmla="*/ 415 h 805"/>
                <a:gd name="T4" fmla="*/ 159 w 307"/>
                <a:gd name="T5" fmla="*/ 352 h 805"/>
                <a:gd name="T6" fmla="*/ 121 w 307"/>
                <a:gd name="T7" fmla="*/ 283 h 805"/>
                <a:gd name="T8" fmla="*/ 115 w 307"/>
                <a:gd name="T9" fmla="*/ 276 h 805"/>
                <a:gd name="T10" fmla="*/ 115 w 307"/>
                <a:gd name="T11" fmla="*/ 295 h 805"/>
                <a:gd name="T12" fmla="*/ 89 w 307"/>
                <a:gd name="T13" fmla="*/ 301 h 805"/>
                <a:gd name="T14" fmla="*/ 70 w 307"/>
                <a:gd name="T15" fmla="*/ 301 h 805"/>
                <a:gd name="T16" fmla="*/ 26 w 307"/>
                <a:gd name="T17" fmla="*/ 377 h 805"/>
                <a:gd name="T18" fmla="*/ 0 w 307"/>
                <a:gd name="T19" fmla="*/ 477 h 805"/>
                <a:gd name="T20" fmla="*/ 0 w 307"/>
                <a:gd name="T21" fmla="*/ 502 h 805"/>
                <a:gd name="T22" fmla="*/ 26 w 307"/>
                <a:gd name="T23" fmla="*/ 509 h 805"/>
                <a:gd name="T24" fmla="*/ 38 w 307"/>
                <a:gd name="T25" fmla="*/ 496 h 805"/>
                <a:gd name="T26" fmla="*/ 51 w 307"/>
                <a:gd name="T27" fmla="*/ 465 h 805"/>
                <a:gd name="T28" fmla="*/ 70 w 307"/>
                <a:gd name="T29" fmla="*/ 408 h 805"/>
                <a:gd name="T30" fmla="*/ 77 w 307"/>
                <a:gd name="T31" fmla="*/ 396 h 805"/>
                <a:gd name="T32" fmla="*/ 121 w 307"/>
                <a:gd name="T33" fmla="*/ 452 h 805"/>
                <a:gd name="T34" fmla="*/ 127 w 307"/>
                <a:gd name="T35" fmla="*/ 477 h 805"/>
                <a:gd name="T36" fmla="*/ 134 w 307"/>
                <a:gd name="T37" fmla="*/ 509 h 805"/>
                <a:gd name="T38" fmla="*/ 127 w 307"/>
                <a:gd name="T39" fmla="*/ 521 h 805"/>
                <a:gd name="T40" fmla="*/ 134 w 307"/>
                <a:gd name="T41" fmla="*/ 534 h 805"/>
                <a:gd name="T42" fmla="*/ 121 w 307"/>
                <a:gd name="T43" fmla="*/ 540 h 805"/>
                <a:gd name="T44" fmla="*/ 134 w 307"/>
                <a:gd name="T45" fmla="*/ 553 h 805"/>
                <a:gd name="T46" fmla="*/ 102 w 307"/>
                <a:gd name="T47" fmla="*/ 603 h 805"/>
                <a:gd name="T48" fmla="*/ 96 w 307"/>
                <a:gd name="T49" fmla="*/ 660 h 805"/>
                <a:gd name="T50" fmla="*/ 115 w 307"/>
                <a:gd name="T51" fmla="*/ 653 h 805"/>
                <a:gd name="T52" fmla="*/ 102 w 307"/>
                <a:gd name="T53" fmla="*/ 729 h 805"/>
                <a:gd name="T54" fmla="*/ 70 w 307"/>
                <a:gd name="T55" fmla="*/ 804 h 805"/>
                <a:gd name="T56" fmla="*/ 306 w 307"/>
                <a:gd name="T57" fmla="*/ 779 h 805"/>
                <a:gd name="T58" fmla="*/ 306 w 307"/>
                <a:gd name="T59" fmla="*/ 616 h 805"/>
                <a:gd name="T60" fmla="*/ 255 w 307"/>
                <a:gd name="T61" fmla="*/ 502 h 805"/>
                <a:gd name="T62" fmla="*/ 267 w 307"/>
                <a:gd name="T63" fmla="*/ 446 h 805"/>
                <a:gd name="T64" fmla="*/ 267 w 307"/>
                <a:gd name="T65" fmla="*/ 421 h 805"/>
                <a:gd name="T66" fmla="*/ 280 w 307"/>
                <a:gd name="T67" fmla="*/ 383 h 805"/>
                <a:gd name="T68" fmla="*/ 280 w 307"/>
                <a:gd name="T69" fmla="*/ 371 h 805"/>
                <a:gd name="T70" fmla="*/ 255 w 307"/>
                <a:gd name="T71" fmla="*/ 295 h 805"/>
                <a:gd name="T72" fmla="*/ 267 w 307"/>
                <a:gd name="T73" fmla="*/ 257 h 805"/>
                <a:gd name="T74" fmla="*/ 280 w 307"/>
                <a:gd name="T75" fmla="*/ 176 h 805"/>
                <a:gd name="T76" fmla="*/ 293 w 307"/>
                <a:gd name="T77" fmla="*/ 113 h 805"/>
                <a:gd name="T78" fmla="*/ 274 w 307"/>
                <a:gd name="T79" fmla="*/ 0 h 805"/>
                <a:gd name="T80" fmla="*/ 255 w 307"/>
                <a:gd name="T81" fmla="*/ 0 h 805"/>
                <a:gd name="T82" fmla="*/ 248 w 307"/>
                <a:gd name="T83" fmla="*/ 50 h 805"/>
                <a:gd name="T84" fmla="*/ 255 w 307"/>
                <a:gd name="T85" fmla="*/ 126 h 805"/>
                <a:gd name="T86" fmla="*/ 236 w 307"/>
                <a:gd name="T87" fmla="*/ 170 h 805"/>
                <a:gd name="T88" fmla="*/ 229 w 307"/>
                <a:gd name="T89" fmla="*/ 207 h 805"/>
                <a:gd name="T90" fmla="*/ 210 w 307"/>
                <a:gd name="T91" fmla="*/ 226 h 805"/>
                <a:gd name="T92" fmla="*/ 197 w 307"/>
                <a:gd name="T93" fmla="*/ 251 h 805"/>
                <a:gd name="T94" fmla="*/ 197 w 307"/>
                <a:gd name="T95" fmla="*/ 251 h 805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07"/>
                <a:gd name="T145" fmla="*/ 0 h 805"/>
                <a:gd name="T146" fmla="*/ 307 w 307"/>
                <a:gd name="T147" fmla="*/ 805 h 805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07" h="805">
                  <a:moveTo>
                    <a:pt x="185" y="257"/>
                  </a:moveTo>
                  <a:lnTo>
                    <a:pt x="197" y="295"/>
                  </a:lnTo>
                  <a:lnTo>
                    <a:pt x="204" y="345"/>
                  </a:lnTo>
                  <a:lnTo>
                    <a:pt x="197" y="415"/>
                  </a:lnTo>
                  <a:lnTo>
                    <a:pt x="178" y="377"/>
                  </a:lnTo>
                  <a:lnTo>
                    <a:pt x="159" y="352"/>
                  </a:lnTo>
                  <a:lnTo>
                    <a:pt x="140" y="314"/>
                  </a:lnTo>
                  <a:lnTo>
                    <a:pt x="121" y="283"/>
                  </a:lnTo>
                  <a:lnTo>
                    <a:pt x="121" y="276"/>
                  </a:lnTo>
                  <a:lnTo>
                    <a:pt x="115" y="276"/>
                  </a:lnTo>
                  <a:lnTo>
                    <a:pt x="108" y="289"/>
                  </a:lnTo>
                  <a:lnTo>
                    <a:pt x="115" y="295"/>
                  </a:lnTo>
                  <a:lnTo>
                    <a:pt x="102" y="289"/>
                  </a:lnTo>
                  <a:lnTo>
                    <a:pt x="89" y="301"/>
                  </a:lnTo>
                  <a:lnTo>
                    <a:pt x="77" y="301"/>
                  </a:lnTo>
                  <a:lnTo>
                    <a:pt x="70" y="301"/>
                  </a:lnTo>
                  <a:lnTo>
                    <a:pt x="45" y="339"/>
                  </a:lnTo>
                  <a:lnTo>
                    <a:pt x="26" y="377"/>
                  </a:lnTo>
                  <a:lnTo>
                    <a:pt x="13" y="427"/>
                  </a:lnTo>
                  <a:lnTo>
                    <a:pt x="0" y="477"/>
                  </a:lnTo>
                  <a:lnTo>
                    <a:pt x="0" y="490"/>
                  </a:lnTo>
                  <a:lnTo>
                    <a:pt x="0" y="502"/>
                  </a:lnTo>
                  <a:lnTo>
                    <a:pt x="13" y="509"/>
                  </a:lnTo>
                  <a:lnTo>
                    <a:pt x="26" y="509"/>
                  </a:lnTo>
                  <a:lnTo>
                    <a:pt x="32" y="509"/>
                  </a:lnTo>
                  <a:lnTo>
                    <a:pt x="38" y="496"/>
                  </a:lnTo>
                  <a:lnTo>
                    <a:pt x="45" y="477"/>
                  </a:lnTo>
                  <a:lnTo>
                    <a:pt x="51" y="465"/>
                  </a:lnTo>
                  <a:lnTo>
                    <a:pt x="51" y="458"/>
                  </a:lnTo>
                  <a:lnTo>
                    <a:pt x="70" y="408"/>
                  </a:lnTo>
                  <a:lnTo>
                    <a:pt x="77" y="389"/>
                  </a:lnTo>
                  <a:lnTo>
                    <a:pt x="77" y="396"/>
                  </a:lnTo>
                  <a:lnTo>
                    <a:pt x="102" y="421"/>
                  </a:lnTo>
                  <a:lnTo>
                    <a:pt x="121" y="452"/>
                  </a:lnTo>
                  <a:lnTo>
                    <a:pt x="121" y="465"/>
                  </a:lnTo>
                  <a:lnTo>
                    <a:pt x="127" y="477"/>
                  </a:lnTo>
                  <a:lnTo>
                    <a:pt x="134" y="502"/>
                  </a:lnTo>
                  <a:lnTo>
                    <a:pt x="134" y="509"/>
                  </a:lnTo>
                  <a:lnTo>
                    <a:pt x="121" y="509"/>
                  </a:lnTo>
                  <a:lnTo>
                    <a:pt x="127" y="521"/>
                  </a:lnTo>
                  <a:lnTo>
                    <a:pt x="134" y="528"/>
                  </a:lnTo>
                  <a:lnTo>
                    <a:pt x="134" y="534"/>
                  </a:lnTo>
                  <a:lnTo>
                    <a:pt x="127" y="534"/>
                  </a:lnTo>
                  <a:lnTo>
                    <a:pt x="121" y="540"/>
                  </a:lnTo>
                  <a:lnTo>
                    <a:pt x="121" y="553"/>
                  </a:lnTo>
                  <a:lnTo>
                    <a:pt x="134" y="553"/>
                  </a:lnTo>
                  <a:lnTo>
                    <a:pt x="127" y="565"/>
                  </a:lnTo>
                  <a:lnTo>
                    <a:pt x="102" y="603"/>
                  </a:lnTo>
                  <a:lnTo>
                    <a:pt x="102" y="653"/>
                  </a:lnTo>
                  <a:lnTo>
                    <a:pt x="96" y="660"/>
                  </a:lnTo>
                  <a:lnTo>
                    <a:pt x="102" y="660"/>
                  </a:lnTo>
                  <a:lnTo>
                    <a:pt x="115" y="653"/>
                  </a:lnTo>
                  <a:lnTo>
                    <a:pt x="108" y="697"/>
                  </a:lnTo>
                  <a:lnTo>
                    <a:pt x="102" y="729"/>
                  </a:lnTo>
                  <a:lnTo>
                    <a:pt x="83" y="766"/>
                  </a:lnTo>
                  <a:lnTo>
                    <a:pt x="70" y="804"/>
                  </a:lnTo>
                  <a:lnTo>
                    <a:pt x="299" y="804"/>
                  </a:lnTo>
                  <a:lnTo>
                    <a:pt x="306" y="779"/>
                  </a:lnTo>
                  <a:lnTo>
                    <a:pt x="306" y="703"/>
                  </a:lnTo>
                  <a:lnTo>
                    <a:pt x="306" y="616"/>
                  </a:lnTo>
                  <a:lnTo>
                    <a:pt x="286" y="559"/>
                  </a:lnTo>
                  <a:lnTo>
                    <a:pt x="255" y="502"/>
                  </a:lnTo>
                  <a:lnTo>
                    <a:pt x="261" y="471"/>
                  </a:lnTo>
                  <a:lnTo>
                    <a:pt x="267" y="446"/>
                  </a:lnTo>
                  <a:lnTo>
                    <a:pt x="267" y="427"/>
                  </a:lnTo>
                  <a:lnTo>
                    <a:pt x="267" y="421"/>
                  </a:lnTo>
                  <a:lnTo>
                    <a:pt x="280" y="402"/>
                  </a:lnTo>
                  <a:lnTo>
                    <a:pt x="280" y="383"/>
                  </a:lnTo>
                  <a:lnTo>
                    <a:pt x="280" y="377"/>
                  </a:lnTo>
                  <a:lnTo>
                    <a:pt x="280" y="371"/>
                  </a:lnTo>
                  <a:lnTo>
                    <a:pt x="261" y="333"/>
                  </a:lnTo>
                  <a:lnTo>
                    <a:pt x="255" y="295"/>
                  </a:lnTo>
                  <a:lnTo>
                    <a:pt x="255" y="289"/>
                  </a:lnTo>
                  <a:lnTo>
                    <a:pt x="267" y="257"/>
                  </a:lnTo>
                  <a:lnTo>
                    <a:pt x="274" y="232"/>
                  </a:lnTo>
                  <a:lnTo>
                    <a:pt x="280" y="176"/>
                  </a:lnTo>
                  <a:lnTo>
                    <a:pt x="286" y="126"/>
                  </a:lnTo>
                  <a:lnTo>
                    <a:pt x="293" y="113"/>
                  </a:lnTo>
                  <a:lnTo>
                    <a:pt x="286" y="69"/>
                  </a:lnTo>
                  <a:lnTo>
                    <a:pt x="274" y="0"/>
                  </a:lnTo>
                  <a:lnTo>
                    <a:pt x="267" y="0"/>
                  </a:lnTo>
                  <a:lnTo>
                    <a:pt x="255" y="0"/>
                  </a:lnTo>
                  <a:lnTo>
                    <a:pt x="248" y="0"/>
                  </a:lnTo>
                  <a:lnTo>
                    <a:pt x="248" y="50"/>
                  </a:lnTo>
                  <a:lnTo>
                    <a:pt x="255" y="100"/>
                  </a:lnTo>
                  <a:lnTo>
                    <a:pt x="255" y="126"/>
                  </a:lnTo>
                  <a:lnTo>
                    <a:pt x="242" y="144"/>
                  </a:lnTo>
                  <a:lnTo>
                    <a:pt x="236" y="170"/>
                  </a:lnTo>
                  <a:lnTo>
                    <a:pt x="236" y="188"/>
                  </a:lnTo>
                  <a:lnTo>
                    <a:pt x="229" y="207"/>
                  </a:lnTo>
                  <a:lnTo>
                    <a:pt x="216" y="226"/>
                  </a:lnTo>
                  <a:lnTo>
                    <a:pt x="210" y="226"/>
                  </a:lnTo>
                  <a:lnTo>
                    <a:pt x="204" y="239"/>
                  </a:lnTo>
                  <a:lnTo>
                    <a:pt x="197" y="251"/>
                  </a:lnTo>
                  <a:lnTo>
                    <a:pt x="204" y="257"/>
                  </a:lnTo>
                  <a:lnTo>
                    <a:pt x="197" y="251"/>
                  </a:lnTo>
                  <a:lnTo>
                    <a:pt x="185" y="257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7" name="Freeform 230"/>
            <p:cNvSpPr>
              <a:spLocks/>
            </p:cNvSpPr>
            <p:nvPr/>
          </p:nvSpPr>
          <p:spPr bwMode="auto">
            <a:xfrm>
              <a:off x="3448" y="2495"/>
              <a:ext cx="261" cy="133"/>
            </a:xfrm>
            <a:custGeom>
              <a:avLst/>
              <a:gdLst>
                <a:gd name="T0" fmla="*/ 235 w 261"/>
                <a:gd name="T1" fmla="*/ 132 h 133"/>
                <a:gd name="T2" fmla="*/ 254 w 261"/>
                <a:gd name="T3" fmla="*/ 113 h 133"/>
                <a:gd name="T4" fmla="*/ 260 w 261"/>
                <a:gd name="T5" fmla="*/ 94 h 133"/>
                <a:gd name="T6" fmla="*/ 254 w 261"/>
                <a:gd name="T7" fmla="*/ 75 h 133"/>
                <a:gd name="T8" fmla="*/ 241 w 261"/>
                <a:gd name="T9" fmla="*/ 63 h 133"/>
                <a:gd name="T10" fmla="*/ 228 w 261"/>
                <a:gd name="T11" fmla="*/ 63 h 133"/>
                <a:gd name="T12" fmla="*/ 203 w 261"/>
                <a:gd name="T13" fmla="*/ 63 h 133"/>
                <a:gd name="T14" fmla="*/ 197 w 261"/>
                <a:gd name="T15" fmla="*/ 63 h 133"/>
                <a:gd name="T16" fmla="*/ 184 w 261"/>
                <a:gd name="T17" fmla="*/ 75 h 133"/>
                <a:gd name="T18" fmla="*/ 203 w 261"/>
                <a:gd name="T19" fmla="*/ 75 h 133"/>
                <a:gd name="T20" fmla="*/ 209 w 261"/>
                <a:gd name="T21" fmla="*/ 69 h 133"/>
                <a:gd name="T22" fmla="*/ 222 w 261"/>
                <a:gd name="T23" fmla="*/ 63 h 133"/>
                <a:gd name="T24" fmla="*/ 228 w 261"/>
                <a:gd name="T25" fmla="*/ 38 h 133"/>
                <a:gd name="T26" fmla="*/ 209 w 261"/>
                <a:gd name="T27" fmla="*/ 38 h 133"/>
                <a:gd name="T28" fmla="*/ 197 w 261"/>
                <a:gd name="T29" fmla="*/ 38 h 133"/>
                <a:gd name="T30" fmla="*/ 171 w 261"/>
                <a:gd name="T31" fmla="*/ 38 h 133"/>
                <a:gd name="T32" fmla="*/ 159 w 261"/>
                <a:gd name="T33" fmla="*/ 44 h 133"/>
                <a:gd name="T34" fmla="*/ 152 w 261"/>
                <a:gd name="T35" fmla="*/ 63 h 133"/>
                <a:gd name="T36" fmla="*/ 165 w 261"/>
                <a:gd name="T37" fmla="*/ 56 h 133"/>
                <a:gd name="T38" fmla="*/ 178 w 261"/>
                <a:gd name="T39" fmla="*/ 50 h 133"/>
                <a:gd name="T40" fmla="*/ 184 w 261"/>
                <a:gd name="T41" fmla="*/ 38 h 133"/>
                <a:gd name="T42" fmla="*/ 197 w 261"/>
                <a:gd name="T43" fmla="*/ 31 h 133"/>
                <a:gd name="T44" fmla="*/ 197 w 261"/>
                <a:gd name="T45" fmla="*/ 19 h 133"/>
                <a:gd name="T46" fmla="*/ 184 w 261"/>
                <a:gd name="T47" fmla="*/ 12 h 133"/>
                <a:gd name="T48" fmla="*/ 171 w 261"/>
                <a:gd name="T49" fmla="*/ 12 h 133"/>
                <a:gd name="T50" fmla="*/ 139 w 261"/>
                <a:gd name="T51" fmla="*/ 12 h 133"/>
                <a:gd name="T52" fmla="*/ 127 w 261"/>
                <a:gd name="T53" fmla="*/ 25 h 133"/>
                <a:gd name="T54" fmla="*/ 127 w 261"/>
                <a:gd name="T55" fmla="*/ 44 h 133"/>
                <a:gd name="T56" fmla="*/ 139 w 261"/>
                <a:gd name="T57" fmla="*/ 38 h 133"/>
                <a:gd name="T58" fmla="*/ 146 w 261"/>
                <a:gd name="T59" fmla="*/ 31 h 133"/>
                <a:gd name="T60" fmla="*/ 152 w 261"/>
                <a:gd name="T61" fmla="*/ 12 h 133"/>
                <a:gd name="T62" fmla="*/ 152 w 261"/>
                <a:gd name="T63" fmla="*/ 6 h 133"/>
                <a:gd name="T64" fmla="*/ 133 w 261"/>
                <a:gd name="T65" fmla="*/ 0 h 133"/>
                <a:gd name="T66" fmla="*/ 114 w 261"/>
                <a:gd name="T67" fmla="*/ 6 h 133"/>
                <a:gd name="T68" fmla="*/ 82 w 261"/>
                <a:gd name="T69" fmla="*/ 19 h 133"/>
                <a:gd name="T70" fmla="*/ 76 w 261"/>
                <a:gd name="T71" fmla="*/ 38 h 133"/>
                <a:gd name="T72" fmla="*/ 95 w 261"/>
                <a:gd name="T73" fmla="*/ 19 h 133"/>
                <a:gd name="T74" fmla="*/ 95 w 261"/>
                <a:gd name="T75" fmla="*/ 12 h 133"/>
                <a:gd name="T76" fmla="*/ 82 w 261"/>
                <a:gd name="T77" fmla="*/ 0 h 133"/>
                <a:gd name="T78" fmla="*/ 69 w 261"/>
                <a:gd name="T79" fmla="*/ 0 h 133"/>
                <a:gd name="T80" fmla="*/ 50 w 261"/>
                <a:gd name="T81" fmla="*/ 12 h 133"/>
                <a:gd name="T82" fmla="*/ 25 w 261"/>
                <a:gd name="T83" fmla="*/ 25 h 133"/>
                <a:gd name="T84" fmla="*/ 19 w 261"/>
                <a:gd name="T85" fmla="*/ 31 h 133"/>
                <a:gd name="T86" fmla="*/ 0 w 261"/>
                <a:gd name="T87" fmla="*/ 25 h 13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61"/>
                <a:gd name="T133" fmla="*/ 0 h 133"/>
                <a:gd name="T134" fmla="*/ 261 w 261"/>
                <a:gd name="T135" fmla="*/ 133 h 13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61" h="133">
                  <a:moveTo>
                    <a:pt x="235" y="132"/>
                  </a:moveTo>
                  <a:lnTo>
                    <a:pt x="254" y="113"/>
                  </a:lnTo>
                  <a:lnTo>
                    <a:pt x="260" y="94"/>
                  </a:lnTo>
                  <a:lnTo>
                    <a:pt x="254" y="75"/>
                  </a:lnTo>
                  <a:lnTo>
                    <a:pt x="241" y="63"/>
                  </a:lnTo>
                  <a:lnTo>
                    <a:pt x="228" y="63"/>
                  </a:lnTo>
                  <a:lnTo>
                    <a:pt x="203" y="63"/>
                  </a:lnTo>
                  <a:lnTo>
                    <a:pt x="197" y="63"/>
                  </a:lnTo>
                  <a:lnTo>
                    <a:pt x="184" y="75"/>
                  </a:lnTo>
                  <a:lnTo>
                    <a:pt x="203" y="75"/>
                  </a:lnTo>
                  <a:lnTo>
                    <a:pt x="209" y="69"/>
                  </a:lnTo>
                  <a:lnTo>
                    <a:pt x="222" y="63"/>
                  </a:lnTo>
                  <a:lnTo>
                    <a:pt x="228" y="38"/>
                  </a:lnTo>
                  <a:lnTo>
                    <a:pt x="209" y="38"/>
                  </a:lnTo>
                  <a:lnTo>
                    <a:pt x="197" y="38"/>
                  </a:lnTo>
                  <a:lnTo>
                    <a:pt x="171" y="38"/>
                  </a:lnTo>
                  <a:lnTo>
                    <a:pt x="159" y="44"/>
                  </a:lnTo>
                  <a:lnTo>
                    <a:pt x="152" y="63"/>
                  </a:lnTo>
                  <a:lnTo>
                    <a:pt x="165" y="56"/>
                  </a:lnTo>
                  <a:lnTo>
                    <a:pt x="178" y="50"/>
                  </a:lnTo>
                  <a:lnTo>
                    <a:pt x="184" y="38"/>
                  </a:lnTo>
                  <a:lnTo>
                    <a:pt x="197" y="31"/>
                  </a:lnTo>
                  <a:lnTo>
                    <a:pt x="197" y="19"/>
                  </a:lnTo>
                  <a:lnTo>
                    <a:pt x="184" y="12"/>
                  </a:lnTo>
                  <a:lnTo>
                    <a:pt x="171" y="12"/>
                  </a:lnTo>
                  <a:lnTo>
                    <a:pt x="139" y="12"/>
                  </a:lnTo>
                  <a:lnTo>
                    <a:pt x="127" y="25"/>
                  </a:lnTo>
                  <a:lnTo>
                    <a:pt x="127" y="44"/>
                  </a:lnTo>
                  <a:lnTo>
                    <a:pt x="139" y="38"/>
                  </a:lnTo>
                  <a:lnTo>
                    <a:pt x="146" y="31"/>
                  </a:lnTo>
                  <a:lnTo>
                    <a:pt x="152" y="12"/>
                  </a:lnTo>
                  <a:lnTo>
                    <a:pt x="152" y="6"/>
                  </a:lnTo>
                  <a:lnTo>
                    <a:pt x="133" y="0"/>
                  </a:lnTo>
                  <a:lnTo>
                    <a:pt x="114" y="6"/>
                  </a:lnTo>
                  <a:lnTo>
                    <a:pt x="82" y="19"/>
                  </a:lnTo>
                  <a:lnTo>
                    <a:pt x="76" y="38"/>
                  </a:lnTo>
                  <a:lnTo>
                    <a:pt x="95" y="19"/>
                  </a:lnTo>
                  <a:lnTo>
                    <a:pt x="95" y="12"/>
                  </a:lnTo>
                  <a:lnTo>
                    <a:pt x="82" y="0"/>
                  </a:lnTo>
                  <a:lnTo>
                    <a:pt x="69" y="0"/>
                  </a:lnTo>
                  <a:lnTo>
                    <a:pt x="50" y="12"/>
                  </a:lnTo>
                  <a:lnTo>
                    <a:pt x="25" y="25"/>
                  </a:lnTo>
                  <a:lnTo>
                    <a:pt x="19" y="31"/>
                  </a:lnTo>
                  <a:lnTo>
                    <a:pt x="0" y="25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8" name="Freeform 231"/>
            <p:cNvSpPr>
              <a:spLocks/>
            </p:cNvSpPr>
            <p:nvPr/>
          </p:nvSpPr>
          <p:spPr bwMode="auto">
            <a:xfrm>
              <a:off x="3575" y="2589"/>
              <a:ext cx="115" cy="64"/>
            </a:xfrm>
            <a:custGeom>
              <a:avLst/>
              <a:gdLst>
                <a:gd name="T0" fmla="*/ 0 w 115"/>
                <a:gd name="T1" fmla="*/ 57 h 64"/>
                <a:gd name="T2" fmla="*/ 12 w 115"/>
                <a:gd name="T3" fmla="*/ 63 h 64"/>
                <a:gd name="T4" fmla="*/ 32 w 115"/>
                <a:gd name="T5" fmla="*/ 63 h 64"/>
                <a:gd name="T6" fmla="*/ 57 w 115"/>
                <a:gd name="T7" fmla="*/ 57 h 64"/>
                <a:gd name="T8" fmla="*/ 82 w 115"/>
                <a:gd name="T9" fmla="*/ 44 h 64"/>
                <a:gd name="T10" fmla="*/ 89 w 115"/>
                <a:gd name="T11" fmla="*/ 31 h 64"/>
                <a:gd name="T12" fmla="*/ 82 w 115"/>
                <a:gd name="T13" fmla="*/ 13 h 64"/>
                <a:gd name="T14" fmla="*/ 63 w 115"/>
                <a:gd name="T15" fmla="*/ 6 h 64"/>
                <a:gd name="T16" fmla="*/ 57 w 115"/>
                <a:gd name="T17" fmla="*/ 19 h 64"/>
                <a:gd name="T18" fmla="*/ 63 w 115"/>
                <a:gd name="T19" fmla="*/ 44 h 64"/>
                <a:gd name="T20" fmla="*/ 89 w 115"/>
                <a:gd name="T21" fmla="*/ 50 h 64"/>
                <a:gd name="T22" fmla="*/ 101 w 115"/>
                <a:gd name="T23" fmla="*/ 44 h 64"/>
                <a:gd name="T24" fmla="*/ 108 w 115"/>
                <a:gd name="T25" fmla="*/ 31 h 64"/>
                <a:gd name="T26" fmla="*/ 114 w 115"/>
                <a:gd name="T27" fmla="*/ 25 h 64"/>
                <a:gd name="T28" fmla="*/ 108 w 115"/>
                <a:gd name="T29" fmla="*/ 6 h 64"/>
                <a:gd name="T30" fmla="*/ 101 w 115"/>
                <a:gd name="T31" fmla="*/ 0 h 64"/>
                <a:gd name="T32" fmla="*/ 95 w 115"/>
                <a:gd name="T33" fmla="*/ 13 h 64"/>
                <a:gd name="T34" fmla="*/ 95 w 115"/>
                <a:gd name="T35" fmla="*/ 25 h 64"/>
                <a:gd name="T36" fmla="*/ 108 w 115"/>
                <a:gd name="T37" fmla="*/ 38 h 6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5"/>
                <a:gd name="T58" fmla="*/ 0 h 64"/>
                <a:gd name="T59" fmla="*/ 115 w 115"/>
                <a:gd name="T60" fmla="*/ 64 h 6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5" h="64">
                  <a:moveTo>
                    <a:pt x="0" y="57"/>
                  </a:moveTo>
                  <a:lnTo>
                    <a:pt x="12" y="63"/>
                  </a:lnTo>
                  <a:lnTo>
                    <a:pt x="32" y="63"/>
                  </a:lnTo>
                  <a:lnTo>
                    <a:pt x="57" y="57"/>
                  </a:lnTo>
                  <a:lnTo>
                    <a:pt x="82" y="44"/>
                  </a:lnTo>
                  <a:lnTo>
                    <a:pt x="89" y="31"/>
                  </a:lnTo>
                  <a:lnTo>
                    <a:pt x="82" y="13"/>
                  </a:lnTo>
                  <a:lnTo>
                    <a:pt x="63" y="6"/>
                  </a:lnTo>
                  <a:lnTo>
                    <a:pt x="57" y="19"/>
                  </a:lnTo>
                  <a:lnTo>
                    <a:pt x="63" y="44"/>
                  </a:lnTo>
                  <a:lnTo>
                    <a:pt x="89" y="50"/>
                  </a:lnTo>
                  <a:lnTo>
                    <a:pt x="101" y="44"/>
                  </a:lnTo>
                  <a:lnTo>
                    <a:pt x="108" y="31"/>
                  </a:lnTo>
                  <a:lnTo>
                    <a:pt x="114" y="25"/>
                  </a:lnTo>
                  <a:lnTo>
                    <a:pt x="108" y="6"/>
                  </a:lnTo>
                  <a:lnTo>
                    <a:pt x="101" y="0"/>
                  </a:lnTo>
                  <a:lnTo>
                    <a:pt x="95" y="13"/>
                  </a:lnTo>
                  <a:lnTo>
                    <a:pt x="95" y="25"/>
                  </a:lnTo>
                  <a:lnTo>
                    <a:pt x="108" y="38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39" name="Freeform 232"/>
            <p:cNvSpPr>
              <a:spLocks/>
            </p:cNvSpPr>
            <p:nvPr/>
          </p:nvSpPr>
          <p:spPr bwMode="auto">
            <a:xfrm>
              <a:off x="2538" y="2564"/>
              <a:ext cx="198" cy="152"/>
            </a:xfrm>
            <a:custGeom>
              <a:avLst/>
              <a:gdLst>
                <a:gd name="T0" fmla="*/ 6 w 198"/>
                <a:gd name="T1" fmla="*/ 151 h 152"/>
                <a:gd name="T2" fmla="*/ 0 w 198"/>
                <a:gd name="T3" fmla="*/ 144 h 152"/>
                <a:gd name="T4" fmla="*/ 0 w 198"/>
                <a:gd name="T5" fmla="*/ 126 h 152"/>
                <a:gd name="T6" fmla="*/ 6 w 198"/>
                <a:gd name="T7" fmla="*/ 119 h 152"/>
                <a:gd name="T8" fmla="*/ 19 w 198"/>
                <a:gd name="T9" fmla="*/ 119 h 152"/>
                <a:gd name="T10" fmla="*/ 32 w 198"/>
                <a:gd name="T11" fmla="*/ 126 h 152"/>
                <a:gd name="T12" fmla="*/ 44 w 198"/>
                <a:gd name="T13" fmla="*/ 144 h 152"/>
                <a:gd name="T14" fmla="*/ 32 w 198"/>
                <a:gd name="T15" fmla="*/ 144 h 152"/>
                <a:gd name="T16" fmla="*/ 19 w 198"/>
                <a:gd name="T17" fmla="*/ 126 h 152"/>
                <a:gd name="T18" fmla="*/ 19 w 198"/>
                <a:gd name="T19" fmla="*/ 100 h 152"/>
                <a:gd name="T20" fmla="*/ 19 w 198"/>
                <a:gd name="T21" fmla="*/ 94 h 152"/>
                <a:gd name="T22" fmla="*/ 32 w 198"/>
                <a:gd name="T23" fmla="*/ 88 h 152"/>
                <a:gd name="T24" fmla="*/ 44 w 198"/>
                <a:gd name="T25" fmla="*/ 88 h 152"/>
                <a:gd name="T26" fmla="*/ 64 w 198"/>
                <a:gd name="T27" fmla="*/ 94 h 152"/>
                <a:gd name="T28" fmla="*/ 70 w 198"/>
                <a:gd name="T29" fmla="*/ 113 h 152"/>
                <a:gd name="T30" fmla="*/ 70 w 198"/>
                <a:gd name="T31" fmla="*/ 119 h 152"/>
                <a:gd name="T32" fmla="*/ 57 w 198"/>
                <a:gd name="T33" fmla="*/ 119 h 152"/>
                <a:gd name="T34" fmla="*/ 44 w 198"/>
                <a:gd name="T35" fmla="*/ 113 h 152"/>
                <a:gd name="T36" fmla="*/ 44 w 198"/>
                <a:gd name="T37" fmla="*/ 94 h 152"/>
                <a:gd name="T38" fmla="*/ 44 w 198"/>
                <a:gd name="T39" fmla="*/ 75 h 152"/>
                <a:gd name="T40" fmla="*/ 44 w 198"/>
                <a:gd name="T41" fmla="*/ 63 h 152"/>
                <a:gd name="T42" fmla="*/ 51 w 198"/>
                <a:gd name="T43" fmla="*/ 56 h 152"/>
                <a:gd name="T44" fmla="*/ 64 w 198"/>
                <a:gd name="T45" fmla="*/ 56 h 152"/>
                <a:gd name="T46" fmla="*/ 76 w 198"/>
                <a:gd name="T47" fmla="*/ 56 h 152"/>
                <a:gd name="T48" fmla="*/ 89 w 198"/>
                <a:gd name="T49" fmla="*/ 75 h 152"/>
                <a:gd name="T50" fmla="*/ 95 w 198"/>
                <a:gd name="T51" fmla="*/ 94 h 152"/>
                <a:gd name="T52" fmla="*/ 89 w 198"/>
                <a:gd name="T53" fmla="*/ 94 h 152"/>
                <a:gd name="T54" fmla="*/ 76 w 198"/>
                <a:gd name="T55" fmla="*/ 88 h 152"/>
                <a:gd name="T56" fmla="*/ 76 w 198"/>
                <a:gd name="T57" fmla="*/ 69 h 152"/>
                <a:gd name="T58" fmla="*/ 76 w 198"/>
                <a:gd name="T59" fmla="*/ 56 h 152"/>
                <a:gd name="T60" fmla="*/ 83 w 198"/>
                <a:gd name="T61" fmla="*/ 44 h 152"/>
                <a:gd name="T62" fmla="*/ 95 w 198"/>
                <a:gd name="T63" fmla="*/ 25 h 152"/>
                <a:gd name="T64" fmla="*/ 102 w 198"/>
                <a:gd name="T65" fmla="*/ 19 h 152"/>
                <a:gd name="T66" fmla="*/ 121 w 198"/>
                <a:gd name="T67" fmla="*/ 25 h 152"/>
                <a:gd name="T68" fmla="*/ 127 w 198"/>
                <a:gd name="T69" fmla="*/ 44 h 152"/>
                <a:gd name="T70" fmla="*/ 127 w 198"/>
                <a:gd name="T71" fmla="*/ 56 h 152"/>
                <a:gd name="T72" fmla="*/ 121 w 198"/>
                <a:gd name="T73" fmla="*/ 63 h 152"/>
                <a:gd name="T74" fmla="*/ 121 w 198"/>
                <a:gd name="T75" fmla="*/ 44 h 152"/>
                <a:gd name="T76" fmla="*/ 114 w 198"/>
                <a:gd name="T77" fmla="*/ 38 h 152"/>
                <a:gd name="T78" fmla="*/ 121 w 198"/>
                <a:gd name="T79" fmla="*/ 25 h 152"/>
                <a:gd name="T80" fmla="*/ 121 w 198"/>
                <a:gd name="T81" fmla="*/ 6 h 152"/>
                <a:gd name="T82" fmla="*/ 134 w 198"/>
                <a:gd name="T83" fmla="*/ 0 h 152"/>
                <a:gd name="T84" fmla="*/ 146 w 198"/>
                <a:gd name="T85" fmla="*/ 0 h 152"/>
                <a:gd name="T86" fmla="*/ 153 w 198"/>
                <a:gd name="T87" fmla="*/ 6 h 152"/>
                <a:gd name="T88" fmla="*/ 159 w 198"/>
                <a:gd name="T89" fmla="*/ 25 h 152"/>
                <a:gd name="T90" fmla="*/ 159 w 198"/>
                <a:gd name="T91" fmla="*/ 44 h 152"/>
                <a:gd name="T92" fmla="*/ 159 w 198"/>
                <a:gd name="T93" fmla="*/ 38 h 152"/>
                <a:gd name="T94" fmla="*/ 172 w 198"/>
                <a:gd name="T95" fmla="*/ 25 h 152"/>
                <a:gd name="T96" fmla="*/ 184 w 198"/>
                <a:gd name="T97" fmla="*/ 25 h 152"/>
                <a:gd name="T98" fmla="*/ 191 w 198"/>
                <a:gd name="T99" fmla="*/ 31 h 152"/>
                <a:gd name="T100" fmla="*/ 197 w 198"/>
                <a:gd name="T101" fmla="*/ 44 h 152"/>
                <a:gd name="T102" fmla="*/ 197 w 198"/>
                <a:gd name="T103" fmla="*/ 63 h 152"/>
                <a:gd name="T104" fmla="*/ 197 w 198"/>
                <a:gd name="T105" fmla="*/ 69 h 15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98"/>
                <a:gd name="T160" fmla="*/ 0 h 152"/>
                <a:gd name="T161" fmla="*/ 198 w 198"/>
                <a:gd name="T162" fmla="*/ 152 h 15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98" h="152">
                  <a:moveTo>
                    <a:pt x="6" y="151"/>
                  </a:moveTo>
                  <a:lnTo>
                    <a:pt x="0" y="144"/>
                  </a:lnTo>
                  <a:lnTo>
                    <a:pt x="0" y="126"/>
                  </a:lnTo>
                  <a:lnTo>
                    <a:pt x="6" y="119"/>
                  </a:lnTo>
                  <a:lnTo>
                    <a:pt x="19" y="119"/>
                  </a:lnTo>
                  <a:lnTo>
                    <a:pt x="32" y="126"/>
                  </a:lnTo>
                  <a:lnTo>
                    <a:pt x="44" y="144"/>
                  </a:lnTo>
                  <a:lnTo>
                    <a:pt x="32" y="144"/>
                  </a:lnTo>
                  <a:lnTo>
                    <a:pt x="19" y="126"/>
                  </a:lnTo>
                  <a:lnTo>
                    <a:pt x="19" y="100"/>
                  </a:lnTo>
                  <a:lnTo>
                    <a:pt x="19" y="94"/>
                  </a:lnTo>
                  <a:lnTo>
                    <a:pt x="32" y="88"/>
                  </a:lnTo>
                  <a:lnTo>
                    <a:pt x="44" y="88"/>
                  </a:lnTo>
                  <a:lnTo>
                    <a:pt x="64" y="94"/>
                  </a:lnTo>
                  <a:lnTo>
                    <a:pt x="70" y="113"/>
                  </a:lnTo>
                  <a:lnTo>
                    <a:pt x="70" y="119"/>
                  </a:lnTo>
                  <a:lnTo>
                    <a:pt x="57" y="119"/>
                  </a:lnTo>
                  <a:lnTo>
                    <a:pt x="44" y="113"/>
                  </a:lnTo>
                  <a:lnTo>
                    <a:pt x="44" y="94"/>
                  </a:lnTo>
                  <a:lnTo>
                    <a:pt x="44" y="75"/>
                  </a:lnTo>
                  <a:lnTo>
                    <a:pt x="44" y="63"/>
                  </a:lnTo>
                  <a:lnTo>
                    <a:pt x="51" y="56"/>
                  </a:lnTo>
                  <a:lnTo>
                    <a:pt x="64" y="56"/>
                  </a:lnTo>
                  <a:lnTo>
                    <a:pt x="76" y="56"/>
                  </a:lnTo>
                  <a:lnTo>
                    <a:pt x="89" y="75"/>
                  </a:lnTo>
                  <a:lnTo>
                    <a:pt x="95" y="94"/>
                  </a:lnTo>
                  <a:lnTo>
                    <a:pt x="89" y="94"/>
                  </a:lnTo>
                  <a:lnTo>
                    <a:pt x="76" y="88"/>
                  </a:lnTo>
                  <a:lnTo>
                    <a:pt x="76" y="69"/>
                  </a:lnTo>
                  <a:lnTo>
                    <a:pt x="76" y="56"/>
                  </a:lnTo>
                  <a:lnTo>
                    <a:pt x="83" y="44"/>
                  </a:lnTo>
                  <a:lnTo>
                    <a:pt x="95" y="25"/>
                  </a:lnTo>
                  <a:lnTo>
                    <a:pt x="102" y="19"/>
                  </a:lnTo>
                  <a:lnTo>
                    <a:pt x="121" y="25"/>
                  </a:lnTo>
                  <a:lnTo>
                    <a:pt x="127" y="44"/>
                  </a:lnTo>
                  <a:lnTo>
                    <a:pt x="127" y="56"/>
                  </a:lnTo>
                  <a:lnTo>
                    <a:pt x="121" y="63"/>
                  </a:lnTo>
                  <a:lnTo>
                    <a:pt x="121" y="44"/>
                  </a:lnTo>
                  <a:lnTo>
                    <a:pt x="114" y="38"/>
                  </a:lnTo>
                  <a:lnTo>
                    <a:pt x="121" y="25"/>
                  </a:lnTo>
                  <a:lnTo>
                    <a:pt x="121" y="6"/>
                  </a:lnTo>
                  <a:lnTo>
                    <a:pt x="134" y="0"/>
                  </a:lnTo>
                  <a:lnTo>
                    <a:pt x="146" y="0"/>
                  </a:lnTo>
                  <a:lnTo>
                    <a:pt x="153" y="6"/>
                  </a:lnTo>
                  <a:lnTo>
                    <a:pt x="159" y="25"/>
                  </a:lnTo>
                  <a:lnTo>
                    <a:pt x="159" y="44"/>
                  </a:lnTo>
                  <a:lnTo>
                    <a:pt x="159" y="38"/>
                  </a:lnTo>
                  <a:lnTo>
                    <a:pt x="172" y="25"/>
                  </a:lnTo>
                  <a:lnTo>
                    <a:pt x="184" y="25"/>
                  </a:lnTo>
                  <a:lnTo>
                    <a:pt x="191" y="31"/>
                  </a:lnTo>
                  <a:lnTo>
                    <a:pt x="197" y="44"/>
                  </a:lnTo>
                  <a:lnTo>
                    <a:pt x="197" y="63"/>
                  </a:lnTo>
                  <a:lnTo>
                    <a:pt x="197" y="69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0" name="Freeform 233"/>
            <p:cNvSpPr>
              <a:spLocks/>
            </p:cNvSpPr>
            <p:nvPr/>
          </p:nvSpPr>
          <p:spPr bwMode="auto">
            <a:xfrm>
              <a:off x="2468" y="2759"/>
              <a:ext cx="71" cy="151"/>
            </a:xfrm>
            <a:custGeom>
              <a:avLst/>
              <a:gdLst>
                <a:gd name="T0" fmla="*/ 57 w 71"/>
                <a:gd name="T1" fmla="*/ 0 h 151"/>
                <a:gd name="T2" fmla="*/ 45 w 71"/>
                <a:gd name="T3" fmla="*/ 0 h 151"/>
                <a:gd name="T4" fmla="*/ 38 w 71"/>
                <a:gd name="T5" fmla="*/ 6 h 151"/>
                <a:gd name="T6" fmla="*/ 38 w 71"/>
                <a:gd name="T7" fmla="*/ 25 h 151"/>
                <a:gd name="T8" fmla="*/ 45 w 71"/>
                <a:gd name="T9" fmla="*/ 31 h 151"/>
                <a:gd name="T10" fmla="*/ 57 w 71"/>
                <a:gd name="T11" fmla="*/ 44 h 151"/>
                <a:gd name="T12" fmla="*/ 64 w 71"/>
                <a:gd name="T13" fmla="*/ 50 h 151"/>
                <a:gd name="T14" fmla="*/ 70 w 71"/>
                <a:gd name="T15" fmla="*/ 50 h 151"/>
                <a:gd name="T16" fmla="*/ 70 w 71"/>
                <a:gd name="T17" fmla="*/ 44 h 151"/>
                <a:gd name="T18" fmla="*/ 64 w 71"/>
                <a:gd name="T19" fmla="*/ 25 h 151"/>
                <a:gd name="T20" fmla="*/ 57 w 71"/>
                <a:gd name="T21" fmla="*/ 25 h 151"/>
                <a:gd name="T22" fmla="*/ 38 w 71"/>
                <a:gd name="T23" fmla="*/ 25 h 151"/>
                <a:gd name="T24" fmla="*/ 25 w 71"/>
                <a:gd name="T25" fmla="*/ 37 h 151"/>
                <a:gd name="T26" fmla="*/ 25 w 71"/>
                <a:gd name="T27" fmla="*/ 50 h 151"/>
                <a:gd name="T28" fmla="*/ 25 w 71"/>
                <a:gd name="T29" fmla="*/ 62 h 151"/>
                <a:gd name="T30" fmla="*/ 38 w 71"/>
                <a:gd name="T31" fmla="*/ 75 h 151"/>
                <a:gd name="T32" fmla="*/ 45 w 71"/>
                <a:gd name="T33" fmla="*/ 81 h 151"/>
                <a:gd name="T34" fmla="*/ 51 w 71"/>
                <a:gd name="T35" fmla="*/ 75 h 151"/>
                <a:gd name="T36" fmla="*/ 45 w 71"/>
                <a:gd name="T37" fmla="*/ 75 h 151"/>
                <a:gd name="T38" fmla="*/ 38 w 71"/>
                <a:gd name="T39" fmla="*/ 75 h 151"/>
                <a:gd name="T40" fmla="*/ 25 w 71"/>
                <a:gd name="T41" fmla="*/ 75 h 151"/>
                <a:gd name="T42" fmla="*/ 6 w 71"/>
                <a:gd name="T43" fmla="*/ 100 h 151"/>
                <a:gd name="T44" fmla="*/ 0 w 71"/>
                <a:gd name="T45" fmla="*/ 125 h 151"/>
                <a:gd name="T46" fmla="*/ 6 w 71"/>
                <a:gd name="T47" fmla="*/ 138 h 151"/>
                <a:gd name="T48" fmla="*/ 13 w 71"/>
                <a:gd name="T49" fmla="*/ 150 h 151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1"/>
                <a:gd name="T76" fmla="*/ 0 h 151"/>
                <a:gd name="T77" fmla="*/ 71 w 71"/>
                <a:gd name="T78" fmla="*/ 151 h 151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1" h="151">
                  <a:moveTo>
                    <a:pt x="57" y="0"/>
                  </a:moveTo>
                  <a:lnTo>
                    <a:pt x="45" y="0"/>
                  </a:lnTo>
                  <a:lnTo>
                    <a:pt x="38" y="6"/>
                  </a:lnTo>
                  <a:lnTo>
                    <a:pt x="38" y="25"/>
                  </a:lnTo>
                  <a:lnTo>
                    <a:pt x="45" y="31"/>
                  </a:lnTo>
                  <a:lnTo>
                    <a:pt x="57" y="44"/>
                  </a:lnTo>
                  <a:lnTo>
                    <a:pt x="64" y="50"/>
                  </a:lnTo>
                  <a:lnTo>
                    <a:pt x="70" y="50"/>
                  </a:lnTo>
                  <a:lnTo>
                    <a:pt x="70" y="44"/>
                  </a:lnTo>
                  <a:lnTo>
                    <a:pt x="64" y="25"/>
                  </a:lnTo>
                  <a:lnTo>
                    <a:pt x="57" y="25"/>
                  </a:lnTo>
                  <a:lnTo>
                    <a:pt x="38" y="25"/>
                  </a:lnTo>
                  <a:lnTo>
                    <a:pt x="25" y="37"/>
                  </a:lnTo>
                  <a:lnTo>
                    <a:pt x="25" y="50"/>
                  </a:lnTo>
                  <a:lnTo>
                    <a:pt x="25" y="62"/>
                  </a:lnTo>
                  <a:lnTo>
                    <a:pt x="38" y="75"/>
                  </a:lnTo>
                  <a:lnTo>
                    <a:pt x="45" y="81"/>
                  </a:lnTo>
                  <a:lnTo>
                    <a:pt x="51" y="75"/>
                  </a:lnTo>
                  <a:lnTo>
                    <a:pt x="45" y="75"/>
                  </a:lnTo>
                  <a:lnTo>
                    <a:pt x="38" y="75"/>
                  </a:lnTo>
                  <a:lnTo>
                    <a:pt x="25" y="75"/>
                  </a:lnTo>
                  <a:lnTo>
                    <a:pt x="6" y="100"/>
                  </a:lnTo>
                  <a:lnTo>
                    <a:pt x="0" y="125"/>
                  </a:lnTo>
                  <a:lnTo>
                    <a:pt x="6" y="138"/>
                  </a:lnTo>
                  <a:lnTo>
                    <a:pt x="13" y="15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1" name="Freeform 234"/>
            <p:cNvSpPr>
              <a:spLocks/>
            </p:cNvSpPr>
            <p:nvPr/>
          </p:nvSpPr>
          <p:spPr bwMode="auto">
            <a:xfrm>
              <a:off x="3517" y="2639"/>
              <a:ext cx="59" cy="14"/>
            </a:xfrm>
            <a:custGeom>
              <a:avLst/>
              <a:gdLst>
                <a:gd name="T0" fmla="*/ 0 w 59"/>
                <a:gd name="T1" fmla="*/ 0 h 14"/>
                <a:gd name="T2" fmla="*/ 20 w 59"/>
                <a:gd name="T3" fmla="*/ 7 h 14"/>
                <a:gd name="T4" fmla="*/ 45 w 59"/>
                <a:gd name="T5" fmla="*/ 13 h 14"/>
                <a:gd name="T6" fmla="*/ 58 w 59"/>
                <a:gd name="T7" fmla="*/ 7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9"/>
                <a:gd name="T13" fmla="*/ 0 h 14"/>
                <a:gd name="T14" fmla="*/ 59 w 59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9" h="14">
                  <a:moveTo>
                    <a:pt x="0" y="0"/>
                  </a:moveTo>
                  <a:lnTo>
                    <a:pt x="20" y="7"/>
                  </a:lnTo>
                  <a:lnTo>
                    <a:pt x="45" y="13"/>
                  </a:lnTo>
                  <a:lnTo>
                    <a:pt x="58" y="7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2" name="Freeform 235"/>
            <p:cNvSpPr>
              <a:spLocks/>
            </p:cNvSpPr>
            <p:nvPr/>
          </p:nvSpPr>
          <p:spPr bwMode="auto">
            <a:xfrm>
              <a:off x="3575" y="2639"/>
              <a:ext cx="7" cy="8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0 h 8"/>
                <a:gd name="T4" fmla="*/ 0 60000 65536"/>
                <a:gd name="T5" fmla="*/ 0 60000 65536"/>
                <a:gd name="T6" fmla="*/ 0 w 7"/>
                <a:gd name="T7" fmla="*/ 0 h 8"/>
                <a:gd name="T8" fmla="*/ 7 w 7"/>
                <a:gd name="T9" fmla="*/ 8 h 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8">
                  <a:moveTo>
                    <a:pt x="0" y="7"/>
                  </a:moveTo>
                  <a:lnTo>
                    <a:pt x="6" y="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3" name="Freeform 236"/>
            <p:cNvSpPr>
              <a:spLocks/>
            </p:cNvSpPr>
            <p:nvPr/>
          </p:nvSpPr>
          <p:spPr bwMode="auto">
            <a:xfrm>
              <a:off x="3556" y="2595"/>
              <a:ext cx="32" cy="52"/>
            </a:xfrm>
            <a:custGeom>
              <a:avLst/>
              <a:gdLst>
                <a:gd name="T0" fmla="*/ 19 w 32"/>
                <a:gd name="T1" fmla="*/ 51 h 52"/>
                <a:gd name="T2" fmla="*/ 6 w 32"/>
                <a:gd name="T3" fmla="*/ 38 h 52"/>
                <a:gd name="T4" fmla="*/ 0 w 32"/>
                <a:gd name="T5" fmla="*/ 13 h 52"/>
                <a:gd name="T6" fmla="*/ 6 w 32"/>
                <a:gd name="T7" fmla="*/ 0 h 52"/>
                <a:gd name="T8" fmla="*/ 19 w 32"/>
                <a:gd name="T9" fmla="*/ 0 h 52"/>
                <a:gd name="T10" fmla="*/ 31 w 32"/>
                <a:gd name="T11" fmla="*/ 19 h 52"/>
                <a:gd name="T12" fmla="*/ 31 w 32"/>
                <a:gd name="T13" fmla="*/ 32 h 52"/>
                <a:gd name="T14" fmla="*/ 19 w 32"/>
                <a:gd name="T15" fmla="*/ 51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52"/>
                <a:gd name="T26" fmla="*/ 32 w 32"/>
                <a:gd name="T27" fmla="*/ 52 h 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52">
                  <a:moveTo>
                    <a:pt x="19" y="51"/>
                  </a:moveTo>
                  <a:lnTo>
                    <a:pt x="6" y="38"/>
                  </a:lnTo>
                  <a:lnTo>
                    <a:pt x="0" y="13"/>
                  </a:lnTo>
                  <a:lnTo>
                    <a:pt x="6" y="0"/>
                  </a:lnTo>
                  <a:lnTo>
                    <a:pt x="19" y="0"/>
                  </a:lnTo>
                  <a:lnTo>
                    <a:pt x="31" y="19"/>
                  </a:lnTo>
                  <a:lnTo>
                    <a:pt x="31" y="32"/>
                  </a:lnTo>
                  <a:lnTo>
                    <a:pt x="19" y="51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4" name="Freeform 237"/>
            <p:cNvSpPr>
              <a:spLocks/>
            </p:cNvSpPr>
            <p:nvPr/>
          </p:nvSpPr>
          <p:spPr bwMode="auto">
            <a:xfrm>
              <a:off x="3505" y="2614"/>
              <a:ext cx="13" cy="26"/>
            </a:xfrm>
            <a:custGeom>
              <a:avLst/>
              <a:gdLst>
                <a:gd name="T0" fmla="*/ 0 w 13"/>
                <a:gd name="T1" fmla="*/ 0 h 26"/>
                <a:gd name="T2" fmla="*/ 6 w 13"/>
                <a:gd name="T3" fmla="*/ 13 h 26"/>
                <a:gd name="T4" fmla="*/ 6 w 13"/>
                <a:gd name="T5" fmla="*/ 19 h 26"/>
                <a:gd name="T6" fmla="*/ 12 w 13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6"/>
                <a:gd name="T14" fmla="*/ 13 w 13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6">
                  <a:moveTo>
                    <a:pt x="0" y="0"/>
                  </a:moveTo>
                  <a:lnTo>
                    <a:pt x="6" y="13"/>
                  </a:lnTo>
                  <a:lnTo>
                    <a:pt x="6" y="19"/>
                  </a:lnTo>
                  <a:lnTo>
                    <a:pt x="12" y="25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5" name="Freeform 238"/>
            <p:cNvSpPr>
              <a:spLocks/>
            </p:cNvSpPr>
            <p:nvPr/>
          </p:nvSpPr>
          <p:spPr bwMode="auto">
            <a:xfrm>
              <a:off x="3467" y="2633"/>
              <a:ext cx="39" cy="26"/>
            </a:xfrm>
            <a:custGeom>
              <a:avLst/>
              <a:gdLst>
                <a:gd name="T0" fmla="*/ 0 w 39"/>
                <a:gd name="T1" fmla="*/ 0 h 26"/>
                <a:gd name="T2" fmla="*/ 6 w 39"/>
                <a:gd name="T3" fmla="*/ 19 h 26"/>
                <a:gd name="T4" fmla="*/ 25 w 39"/>
                <a:gd name="T5" fmla="*/ 25 h 26"/>
                <a:gd name="T6" fmla="*/ 38 w 39"/>
                <a:gd name="T7" fmla="*/ 25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26"/>
                <a:gd name="T14" fmla="*/ 39 w 39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26">
                  <a:moveTo>
                    <a:pt x="0" y="0"/>
                  </a:moveTo>
                  <a:lnTo>
                    <a:pt x="6" y="19"/>
                  </a:lnTo>
                  <a:lnTo>
                    <a:pt x="25" y="25"/>
                  </a:lnTo>
                  <a:lnTo>
                    <a:pt x="38" y="25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6" name="Freeform 239"/>
            <p:cNvSpPr>
              <a:spLocks/>
            </p:cNvSpPr>
            <p:nvPr/>
          </p:nvSpPr>
          <p:spPr bwMode="auto">
            <a:xfrm>
              <a:off x="3505" y="2652"/>
              <a:ext cx="13" cy="7"/>
            </a:xfrm>
            <a:custGeom>
              <a:avLst/>
              <a:gdLst>
                <a:gd name="T0" fmla="*/ 0 w 13"/>
                <a:gd name="T1" fmla="*/ 6 h 7"/>
                <a:gd name="T2" fmla="*/ 6 w 13"/>
                <a:gd name="T3" fmla="*/ 6 h 7"/>
                <a:gd name="T4" fmla="*/ 12 w 13"/>
                <a:gd name="T5" fmla="*/ 0 h 7"/>
                <a:gd name="T6" fmla="*/ 0 60000 65536"/>
                <a:gd name="T7" fmla="*/ 0 60000 65536"/>
                <a:gd name="T8" fmla="*/ 0 60000 65536"/>
                <a:gd name="T9" fmla="*/ 0 w 13"/>
                <a:gd name="T10" fmla="*/ 0 h 7"/>
                <a:gd name="T11" fmla="*/ 13 w 13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7">
                  <a:moveTo>
                    <a:pt x="0" y="6"/>
                  </a:moveTo>
                  <a:lnTo>
                    <a:pt x="6" y="6"/>
                  </a:lnTo>
                  <a:lnTo>
                    <a:pt x="12" y="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7" name="Freeform 240"/>
            <p:cNvSpPr>
              <a:spLocks/>
            </p:cNvSpPr>
            <p:nvPr/>
          </p:nvSpPr>
          <p:spPr bwMode="auto">
            <a:xfrm>
              <a:off x="3517" y="2639"/>
              <a:ext cx="1" cy="14"/>
            </a:xfrm>
            <a:custGeom>
              <a:avLst/>
              <a:gdLst>
                <a:gd name="T0" fmla="*/ 0 w 1"/>
                <a:gd name="T1" fmla="*/ 13 h 14"/>
                <a:gd name="T2" fmla="*/ 0 w 1"/>
                <a:gd name="T3" fmla="*/ 0 h 14"/>
                <a:gd name="T4" fmla="*/ 0 60000 65536"/>
                <a:gd name="T5" fmla="*/ 0 60000 65536"/>
                <a:gd name="T6" fmla="*/ 0 w 1"/>
                <a:gd name="T7" fmla="*/ 0 h 14"/>
                <a:gd name="T8" fmla="*/ 1 w 1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4">
                  <a:moveTo>
                    <a:pt x="0" y="13"/>
                  </a:move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8" name="Freeform 241"/>
            <p:cNvSpPr>
              <a:spLocks/>
            </p:cNvSpPr>
            <p:nvPr/>
          </p:nvSpPr>
          <p:spPr bwMode="auto">
            <a:xfrm>
              <a:off x="3505" y="2614"/>
              <a:ext cx="13" cy="26"/>
            </a:xfrm>
            <a:custGeom>
              <a:avLst/>
              <a:gdLst>
                <a:gd name="T0" fmla="*/ 12 w 13"/>
                <a:gd name="T1" fmla="*/ 25 h 26"/>
                <a:gd name="T2" fmla="*/ 12 w 13"/>
                <a:gd name="T3" fmla="*/ 19 h 26"/>
                <a:gd name="T4" fmla="*/ 6 w 13"/>
                <a:gd name="T5" fmla="*/ 0 h 26"/>
                <a:gd name="T6" fmla="*/ 0 w 13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26"/>
                <a:gd name="T14" fmla="*/ 13 w 13"/>
                <a:gd name="T15" fmla="*/ 26 h 2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26">
                  <a:moveTo>
                    <a:pt x="12" y="25"/>
                  </a:moveTo>
                  <a:lnTo>
                    <a:pt x="12" y="19"/>
                  </a:ln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49" name="Freeform 242"/>
            <p:cNvSpPr>
              <a:spLocks/>
            </p:cNvSpPr>
            <p:nvPr/>
          </p:nvSpPr>
          <p:spPr bwMode="auto">
            <a:xfrm>
              <a:off x="3422" y="2614"/>
              <a:ext cx="39" cy="20"/>
            </a:xfrm>
            <a:custGeom>
              <a:avLst/>
              <a:gdLst>
                <a:gd name="T0" fmla="*/ 0 w 39"/>
                <a:gd name="T1" fmla="*/ 6 h 20"/>
                <a:gd name="T2" fmla="*/ 6 w 39"/>
                <a:gd name="T3" fmla="*/ 0 h 20"/>
                <a:gd name="T4" fmla="*/ 26 w 39"/>
                <a:gd name="T5" fmla="*/ 13 h 20"/>
                <a:gd name="T6" fmla="*/ 38 w 39"/>
                <a:gd name="T7" fmla="*/ 19 h 2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39"/>
                <a:gd name="T13" fmla="*/ 0 h 20"/>
                <a:gd name="T14" fmla="*/ 39 w 39"/>
                <a:gd name="T15" fmla="*/ 20 h 2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39" h="20">
                  <a:moveTo>
                    <a:pt x="0" y="6"/>
                  </a:moveTo>
                  <a:lnTo>
                    <a:pt x="6" y="0"/>
                  </a:lnTo>
                  <a:lnTo>
                    <a:pt x="26" y="13"/>
                  </a:lnTo>
                  <a:lnTo>
                    <a:pt x="38" y="19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0" name="Freeform 243"/>
            <p:cNvSpPr>
              <a:spLocks/>
            </p:cNvSpPr>
            <p:nvPr/>
          </p:nvSpPr>
          <p:spPr bwMode="auto">
            <a:xfrm>
              <a:off x="3460" y="2633"/>
              <a:ext cx="8" cy="1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60000 65536"/>
                <a:gd name="T5" fmla="*/ 0 60000 65536"/>
                <a:gd name="T6" fmla="*/ 0 w 8"/>
                <a:gd name="T7" fmla="*/ 0 h 1"/>
                <a:gd name="T8" fmla="*/ 8 w 8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" h="1">
                  <a:moveTo>
                    <a:pt x="0" y="0"/>
                  </a:moveTo>
                  <a:lnTo>
                    <a:pt x="7" y="0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1" name="Freeform 244"/>
            <p:cNvSpPr>
              <a:spLocks/>
            </p:cNvSpPr>
            <p:nvPr/>
          </p:nvSpPr>
          <p:spPr bwMode="auto">
            <a:xfrm>
              <a:off x="3467" y="2602"/>
              <a:ext cx="20" cy="32"/>
            </a:xfrm>
            <a:custGeom>
              <a:avLst/>
              <a:gdLst>
                <a:gd name="T0" fmla="*/ 6 w 20"/>
                <a:gd name="T1" fmla="*/ 31 h 32"/>
                <a:gd name="T2" fmla="*/ 19 w 20"/>
                <a:gd name="T3" fmla="*/ 18 h 32"/>
                <a:gd name="T4" fmla="*/ 12 w 20"/>
                <a:gd name="T5" fmla="*/ 0 h 32"/>
                <a:gd name="T6" fmla="*/ 6 w 20"/>
                <a:gd name="T7" fmla="*/ 0 h 32"/>
                <a:gd name="T8" fmla="*/ 0 w 20"/>
                <a:gd name="T9" fmla="*/ 12 h 32"/>
                <a:gd name="T10" fmla="*/ 0 w 20"/>
                <a:gd name="T11" fmla="*/ 31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32"/>
                <a:gd name="T20" fmla="*/ 20 w 20"/>
                <a:gd name="T21" fmla="*/ 32 h 3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32">
                  <a:moveTo>
                    <a:pt x="6" y="31"/>
                  </a:moveTo>
                  <a:lnTo>
                    <a:pt x="19" y="18"/>
                  </a:lnTo>
                  <a:lnTo>
                    <a:pt x="12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0" y="31"/>
                  </a:lnTo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2" name="Freeform 245"/>
            <p:cNvSpPr>
              <a:spLocks/>
            </p:cNvSpPr>
            <p:nvPr/>
          </p:nvSpPr>
          <p:spPr bwMode="auto">
            <a:xfrm>
              <a:off x="3524" y="2683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6 w 14"/>
                <a:gd name="T3" fmla="*/ 0 h 14"/>
                <a:gd name="T4" fmla="*/ 0 w 14"/>
                <a:gd name="T5" fmla="*/ 13 h 14"/>
                <a:gd name="T6" fmla="*/ 13 w 14"/>
                <a:gd name="T7" fmla="*/ 0 h 14"/>
                <a:gd name="T8" fmla="*/ 13 w 14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0"/>
                  </a:moveTo>
                  <a:lnTo>
                    <a:pt x="6" y="0"/>
                  </a:ln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3" name="Freeform 246"/>
            <p:cNvSpPr>
              <a:spLocks/>
            </p:cNvSpPr>
            <p:nvPr/>
          </p:nvSpPr>
          <p:spPr bwMode="auto">
            <a:xfrm>
              <a:off x="3524" y="2683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6 w 14"/>
                <a:gd name="T3" fmla="*/ 0 h 14"/>
                <a:gd name="T4" fmla="*/ 0 w 14"/>
                <a:gd name="T5" fmla="*/ 13 h 14"/>
                <a:gd name="T6" fmla="*/ 13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0"/>
                  </a:moveTo>
                  <a:lnTo>
                    <a:pt x="6" y="0"/>
                  </a:ln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4" name="Freeform 247"/>
            <p:cNvSpPr>
              <a:spLocks/>
            </p:cNvSpPr>
            <p:nvPr/>
          </p:nvSpPr>
          <p:spPr bwMode="auto">
            <a:xfrm>
              <a:off x="3524" y="2683"/>
              <a:ext cx="14" cy="14"/>
            </a:xfrm>
            <a:custGeom>
              <a:avLst/>
              <a:gdLst>
                <a:gd name="T0" fmla="*/ 13 w 14"/>
                <a:gd name="T1" fmla="*/ 0 h 14"/>
                <a:gd name="T2" fmla="*/ 6 w 14"/>
                <a:gd name="T3" fmla="*/ 0 h 14"/>
                <a:gd name="T4" fmla="*/ 0 w 14"/>
                <a:gd name="T5" fmla="*/ 13 h 14"/>
                <a:gd name="T6" fmla="*/ 13 w 14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0"/>
                  </a:moveTo>
                  <a:lnTo>
                    <a:pt x="6" y="0"/>
                  </a:lnTo>
                  <a:lnTo>
                    <a:pt x="0" y="13"/>
                  </a:lnTo>
                  <a:lnTo>
                    <a:pt x="13" y="0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5" name="Freeform 248"/>
            <p:cNvSpPr>
              <a:spLocks/>
            </p:cNvSpPr>
            <p:nvPr/>
          </p:nvSpPr>
          <p:spPr bwMode="auto">
            <a:xfrm>
              <a:off x="2741" y="2564"/>
              <a:ext cx="173" cy="221"/>
            </a:xfrm>
            <a:custGeom>
              <a:avLst/>
              <a:gdLst>
                <a:gd name="T0" fmla="*/ 90 w 173"/>
                <a:gd name="T1" fmla="*/ 38 h 221"/>
                <a:gd name="T2" fmla="*/ 96 w 173"/>
                <a:gd name="T3" fmla="*/ 44 h 221"/>
                <a:gd name="T4" fmla="*/ 96 w 173"/>
                <a:gd name="T5" fmla="*/ 44 h 221"/>
                <a:gd name="T6" fmla="*/ 102 w 173"/>
                <a:gd name="T7" fmla="*/ 31 h 221"/>
                <a:gd name="T8" fmla="*/ 109 w 173"/>
                <a:gd name="T9" fmla="*/ 25 h 221"/>
                <a:gd name="T10" fmla="*/ 121 w 173"/>
                <a:gd name="T11" fmla="*/ 25 h 221"/>
                <a:gd name="T12" fmla="*/ 109 w 173"/>
                <a:gd name="T13" fmla="*/ 38 h 221"/>
                <a:gd name="T14" fmla="*/ 109 w 173"/>
                <a:gd name="T15" fmla="*/ 44 h 221"/>
                <a:gd name="T16" fmla="*/ 115 w 173"/>
                <a:gd name="T17" fmla="*/ 50 h 221"/>
                <a:gd name="T18" fmla="*/ 121 w 173"/>
                <a:gd name="T19" fmla="*/ 38 h 221"/>
                <a:gd name="T20" fmla="*/ 128 w 173"/>
                <a:gd name="T21" fmla="*/ 44 h 221"/>
                <a:gd name="T22" fmla="*/ 121 w 173"/>
                <a:gd name="T23" fmla="*/ 38 h 221"/>
                <a:gd name="T24" fmla="*/ 121 w 173"/>
                <a:gd name="T25" fmla="*/ 25 h 221"/>
                <a:gd name="T26" fmla="*/ 128 w 173"/>
                <a:gd name="T27" fmla="*/ 25 h 221"/>
                <a:gd name="T28" fmla="*/ 134 w 173"/>
                <a:gd name="T29" fmla="*/ 19 h 221"/>
                <a:gd name="T30" fmla="*/ 147 w 173"/>
                <a:gd name="T31" fmla="*/ 25 h 221"/>
                <a:gd name="T32" fmla="*/ 147 w 173"/>
                <a:gd name="T33" fmla="*/ 31 h 221"/>
                <a:gd name="T34" fmla="*/ 153 w 173"/>
                <a:gd name="T35" fmla="*/ 50 h 221"/>
                <a:gd name="T36" fmla="*/ 147 w 173"/>
                <a:gd name="T37" fmla="*/ 75 h 221"/>
                <a:gd name="T38" fmla="*/ 121 w 173"/>
                <a:gd name="T39" fmla="*/ 107 h 221"/>
                <a:gd name="T40" fmla="*/ 77 w 173"/>
                <a:gd name="T41" fmla="*/ 151 h 221"/>
                <a:gd name="T42" fmla="*/ 70 w 173"/>
                <a:gd name="T43" fmla="*/ 157 h 221"/>
                <a:gd name="T44" fmla="*/ 0 w 173"/>
                <a:gd name="T45" fmla="*/ 213 h 221"/>
                <a:gd name="T46" fmla="*/ 0 w 173"/>
                <a:gd name="T47" fmla="*/ 213 h 221"/>
                <a:gd name="T48" fmla="*/ 7 w 173"/>
                <a:gd name="T49" fmla="*/ 220 h 221"/>
                <a:gd name="T50" fmla="*/ 20 w 173"/>
                <a:gd name="T51" fmla="*/ 201 h 221"/>
                <a:gd name="T52" fmla="*/ 39 w 173"/>
                <a:gd name="T53" fmla="*/ 195 h 221"/>
                <a:gd name="T54" fmla="*/ 45 w 173"/>
                <a:gd name="T55" fmla="*/ 188 h 221"/>
                <a:gd name="T56" fmla="*/ 83 w 173"/>
                <a:gd name="T57" fmla="*/ 157 h 221"/>
                <a:gd name="T58" fmla="*/ 121 w 173"/>
                <a:gd name="T59" fmla="*/ 126 h 221"/>
                <a:gd name="T60" fmla="*/ 147 w 173"/>
                <a:gd name="T61" fmla="*/ 107 h 221"/>
                <a:gd name="T62" fmla="*/ 160 w 173"/>
                <a:gd name="T63" fmla="*/ 94 h 221"/>
                <a:gd name="T64" fmla="*/ 172 w 173"/>
                <a:gd name="T65" fmla="*/ 56 h 221"/>
                <a:gd name="T66" fmla="*/ 172 w 173"/>
                <a:gd name="T67" fmla="*/ 25 h 221"/>
                <a:gd name="T68" fmla="*/ 153 w 173"/>
                <a:gd name="T69" fmla="*/ 6 h 221"/>
                <a:gd name="T70" fmla="*/ 140 w 173"/>
                <a:gd name="T71" fmla="*/ 0 h 221"/>
                <a:gd name="T72" fmla="*/ 121 w 173"/>
                <a:gd name="T73" fmla="*/ 0 h 221"/>
                <a:gd name="T74" fmla="*/ 109 w 173"/>
                <a:gd name="T75" fmla="*/ 0 h 221"/>
                <a:gd name="T76" fmla="*/ 96 w 173"/>
                <a:gd name="T77" fmla="*/ 12 h 221"/>
                <a:gd name="T78" fmla="*/ 90 w 173"/>
                <a:gd name="T79" fmla="*/ 25 h 221"/>
                <a:gd name="T80" fmla="*/ 90 w 173"/>
                <a:gd name="T81" fmla="*/ 25 h 221"/>
                <a:gd name="T82" fmla="*/ 90 w 173"/>
                <a:gd name="T83" fmla="*/ 25 h 221"/>
                <a:gd name="T84" fmla="*/ 96 w 173"/>
                <a:gd name="T85" fmla="*/ 31 h 221"/>
                <a:gd name="T86" fmla="*/ 90 w 173"/>
                <a:gd name="T87" fmla="*/ 38 h 221"/>
                <a:gd name="T88" fmla="*/ 90 w 173"/>
                <a:gd name="T89" fmla="*/ 38 h 22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73"/>
                <a:gd name="T136" fmla="*/ 0 h 221"/>
                <a:gd name="T137" fmla="*/ 173 w 173"/>
                <a:gd name="T138" fmla="*/ 221 h 22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73" h="221">
                  <a:moveTo>
                    <a:pt x="90" y="38"/>
                  </a:moveTo>
                  <a:lnTo>
                    <a:pt x="96" y="44"/>
                  </a:lnTo>
                  <a:lnTo>
                    <a:pt x="102" y="31"/>
                  </a:lnTo>
                  <a:lnTo>
                    <a:pt x="109" y="25"/>
                  </a:lnTo>
                  <a:lnTo>
                    <a:pt x="121" y="25"/>
                  </a:lnTo>
                  <a:lnTo>
                    <a:pt x="109" y="38"/>
                  </a:lnTo>
                  <a:lnTo>
                    <a:pt x="109" y="44"/>
                  </a:lnTo>
                  <a:lnTo>
                    <a:pt x="115" y="50"/>
                  </a:lnTo>
                  <a:lnTo>
                    <a:pt x="121" y="38"/>
                  </a:lnTo>
                  <a:lnTo>
                    <a:pt x="128" y="44"/>
                  </a:lnTo>
                  <a:lnTo>
                    <a:pt x="121" y="38"/>
                  </a:lnTo>
                  <a:lnTo>
                    <a:pt x="121" y="25"/>
                  </a:lnTo>
                  <a:lnTo>
                    <a:pt x="128" y="25"/>
                  </a:lnTo>
                  <a:lnTo>
                    <a:pt x="134" y="19"/>
                  </a:lnTo>
                  <a:lnTo>
                    <a:pt x="147" y="25"/>
                  </a:lnTo>
                  <a:lnTo>
                    <a:pt x="147" y="31"/>
                  </a:lnTo>
                  <a:lnTo>
                    <a:pt x="153" y="50"/>
                  </a:lnTo>
                  <a:lnTo>
                    <a:pt x="147" y="75"/>
                  </a:lnTo>
                  <a:lnTo>
                    <a:pt x="121" y="107"/>
                  </a:lnTo>
                  <a:lnTo>
                    <a:pt x="77" y="151"/>
                  </a:lnTo>
                  <a:lnTo>
                    <a:pt x="70" y="157"/>
                  </a:lnTo>
                  <a:lnTo>
                    <a:pt x="0" y="213"/>
                  </a:lnTo>
                  <a:lnTo>
                    <a:pt x="7" y="220"/>
                  </a:lnTo>
                  <a:lnTo>
                    <a:pt x="20" y="201"/>
                  </a:lnTo>
                  <a:lnTo>
                    <a:pt x="39" y="195"/>
                  </a:lnTo>
                  <a:lnTo>
                    <a:pt x="45" y="188"/>
                  </a:lnTo>
                  <a:lnTo>
                    <a:pt x="83" y="157"/>
                  </a:lnTo>
                  <a:lnTo>
                    <a:pt x="121" y="126"/>
                  </a:lnTo>
                  <a:lnTo>
                    <a:pt x="147" y="107"/>
                  </a:lnTo>
                  <a:lnTo>
                    <a:pt x="160" y="94"/>
                  </a:lnTo>
                  <a:lnTo>
                    <a:pt x="172" y="56"/>
                  </a:lnTo>
                  <a:lnTo>
                    <a:pt x="172" y="25"/>
                  </a:lnTo>
                  <a:lnTo>
                    <a:pt x="153" y="6"/>
                  </a:lnTo>
                  <a:lnTo>
                    <a:pt x="140" y="0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6" y="12"/>
                  </a:lnTo>
                  <a:lnTo>
                    <a:pt x="90" y="25"/>
                  </a:lnTo>
                  <a:lnTo>
                    <a:pt x="96" y="31"/>
                  </a:lnTo>
                  <a:lnTo>
                    <a:pt x="90" y="38"/>
                  </a:lnTo>
                  <a:close/>
                </a:path>
              </a:pathLst>
            </a:custGeom>
            <a:solidFill>
              <a:srgbClr val="000000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5756" name="Freeform 249"/>
            <p:cNvSpPr>
              <a:spLocks/>
            </p:cNvSpPr>
            <p:nvPr/>
          </p:nvSpPr>
          <p:spPr bwMode="auto">
            <a:xfrm>
              <a:off x="2741" y="2564"/>
              <a:ext cx="173" cy="221"/>
            </a:xfrm>
            <a:custGeom>
              <a:avLst/>
              <a:gdLst>
                <a:gd name="T0" fmla="*/ 90 w 173"/>
                <a:gd name="T1" fmla="*/ 38 h 221"/>
                <a:gd name="T2" fmla="*/ 96 w 173"/>
                <a:gd name="T3" fmla="*/ 44 h 221"/>
                <a:gd name="T4" fmla="*/ 102 w 173"/>
                <a:gd name="T5" fmla="*/ 31 h 221"/>
                <a:gd name="T6" fmla="*/ 109 w 173"/>
                <a:gd name="T7" fmla="*/ 25 h 221"/>
                <a:gd name="T8" fmla="*/ 121 w 173"/>
                <a:gd name="T9" fmla="*/ 25 h 221"/>
                <a:gd name="T10" fmla="*/ 109 w 173"/>
                <a:gd name="T11" fmla="*/ 38 h 221"/>
                <a:gd name="T12" fmla="*/ 109 w 173"/>
                <a:gd name="T13" fmla="*/ 44 h 221"/>
                <a:gd name="T14" fmla="*/ 115 w 173"/>
                <a:gd name="T15" fmla="*/ 50 h 221"/>
                <a:gd name="T16" fmla="*/ 121 w 173"/>
                <a:gd name="T17" fmla="*/ 38 h 221"/>
                <a:gd name="T18" fmla="*/ 128 w 173"/>
                <a:gd name="T19" fmla="*/ 44 h 221"/>
                <a:gd name="T20" fmla="*/ 121 w 173"/>
                <a:gd name="T21" fmla="*/ 38 h 221"/>
                <a:gd name="T22" fmla="*/ 121 w 173"/>
                <a:gd name="T23" fmla="*/ 25 h 221"/>
                <a:gd name="T24" fmla="*/ 128 w 173"/>
                <a:gd name="T25" fmla="*/ 25 h 221"/>
                <a:gd name="T26" fmla="*/ 134 w 173"/>
                <a:gd name="T27" fmla="*/ 19 h 221"/>
                <a:gd name="T28" fmla="*/ 147 w 173"/>
                <a:gd name="T29" fmla="*/ 25 h 221"/>
                <a:gd name="T30" fmla="*/ 147 w 173"/>
                <a:gd name="T31" fmla="*/ 31 h 221"/>
                <a:gd name="T32" fmla="*/ 153 w 173"/>
                <a:gd name="T33" fmla="*/ 50 h 221"/>
                <a:gd name="T34" fmla="*/ 147 w 173"/>
                <a:gd name="T35" fmla="*/ 75 h 221"/>
                <a:gd name="T36" fmla="*/ 121 w 173"/>
                <a:gd name="T37" fmla="*/ 107 h 221"/>
                <a:gd name="T38" fmla="*/ 77 w 173"/>
                <a:gd name="T39" fmla="*/ 151 h 221"/>
                <a:gd name="T40" fmla="*/ 70 w 173"/>
                <a:gd name="T41" fmla="*/ 157 h 221"/>
                <a:gd name="T42" fmla="*/ 0 w 173"/>
                <a:gd name="T43" fmla="*/ 213 h 221"/>
                <a:gd name="T44" fmla="*/ 7 w 173"/>
                <a:gd name="T45" fmla="*/ 220 h 221"/>
                <a:gd name="T46" fmla="*/ 20 w 173"/>
                <a:gd name="T47" fmla="*/ 201 h 221"/>
                <a:gd name="T48" fmla="*/ 39 w 173"/>
                <a:gd name="T49" fmla="*/ 195 h 221"/>
                <a:gd name="T50" fmla="*/ 45 w 173"/>
                <a:gd name="T51" fmla="*/ 188 h 221"/>
                <a:gd name="T52" fmla="*/ 83 w 173"/>
                <a:gd name="T53" fmla="*/ 157 h 221"/>
                <a:gd name="T54" fmla="*/ 121 w 173"/>
                <a:gd name="T55" fmla="*/ 126 h 221"/>
                <a:gd name="T56" fmla="*/ 147 w 173"/>
                <a:gd name="T57" fmla="*/ 107 h 221"/>
                <a:gd name="T58" fmla="*/ 160 w 173"/>
                <a:gd name="T59" fmla="*/ 94 h 221"/>
                <a:gd name="T60" fmla="*/ 172 w 173"/>
                <a:gd name="T61" fmla="*/ 56 h 221"/>
                <a:gd name="T62" fmla="*/ 172 w 173"/>
                <a:gd name="T63" fmla="*/ 25 h 221"/>
                <a:gd name="T64" fmla="*/ 153 w 173"/>
                <a:gd name="T65" fmla="*/ 6 h 221"/>
                <a:gd name="T66" fmla="*/ 140 w 173"/>
                <a:gd name="T67" fmla="*/ 0 h 221"/>
                <a:gd name="T68" fmla="*/ 121 w 173"/>
                <a:gd name="T69" fmla="*/ 0 h 221"/>
                <a:gd name="T70" fmla="*/ 109 w 173"/>
                <a:gd name="T71" fmla="*/ 0 h 221"/>
                <a:gd name="T72" fmla="*/ 96 w 173"/>
                <a:gd name="T73" fmla="*/ 12 h 221"/>
                <a:gd name="T74" fmla="*/ 90 w 173"/>
                <a:gd name="T75" fmla="*/ 25 h 221"/>
                <a:gd name="T76" fmla="*/ 96 w 173"/>
                <a:gd name="T77" fmla="*/ 31 h 221"/>
                <a:gd name="T78" fmla="*/ 90 w 173"/>
                <a:gd name="T79" fmla="*/ 38 h 22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73"/>
                <a:gd name="T121" fmla="*/ 0 h 221"/>
                <a:gd name="T122" fmla="*/ 173 w 173"/>
                <a:gd name="T123" fmla="*/ 221 h 22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73" h="221">
                  <a:moveTo>
                    <a:pt x="90" y="38"/>
                  </a:moveTo>
                  <a:lnTo>
                    <a:pt x="96" y="44"/>
                  </a:lnTo>
                  <a:lnTo>
                    <a:pt x="102" y="31"/>
                  </a:lnTo>
                  <a:lnTo>
                    <a:pt x="109" y="25"/>
                  </a:lnTo>
                  <a:lnTo>
                    <a:pt x="121" y="25"/>
                  </a:lnTo>
                  <a:lnTo>
                    <a:pt x="109" y="38"/>
                  </a:lnTo>
                  <a:lnTo>
                    <a:pt x="109" y="44"/>
                  </a:lnTo>
                  <a:lnTo>
                    <a:pt x="115" y="50"/>
                  </a:lnTo>
                  <a:lnTo>
                    <a:pt x="121" y="38"/>
                  </a:lnTo>
                  <a:lnTo>
                    <a:pt x="128" y="44"/>
                  </a:lnTo>
                  <a:lnTo>
                    <a:pt x="121" y="38"/>
                  </a:lnTo>
                  <a:lnTo>
                    <a:pt x="121" y="25"/>
                  </a:lnTo>
                  <a:lnTo>
                    <a:pt x="128" y="25"/>
                  </a:lnTo>
                  <a:lnTo>
                    <a:pt x="134" y="19"/>
                  </a:lnTo>
                  <a:lnTo>
                    <a:pt x="147" y="25"/>
                  </a:lnTo>
                  <a:lnTo>
                    <a:pt x="147" y="31"/>
                  </a:lnTo>
                  <a:lnTo>
                    <a:pt x="153" y="50"/>
                  </a:lnTo>
                  <a:lnTo>
                    <a:pt x="147" y="75"/>
                  </a:lnTo>
                  <a:lnTo>
                    <a:pt x="121" y="107"/>
                  </a:lnTo>
                  <a:lnTo>
                    <a:pt x="77" y="151"/>
                  </a:lnTo>
                  <a:lnTo>
                    <a:pt x="70" y="157"/>
                  </a:lnTo>
                  <a:lnTo>
                    <a:pt x="0" y="213"/>
                  </a:lnTo>
                  <a:lnTo>
                    <a:pt x="7" y="220"/>
                  </a:lnTo>
                  <a:lnTo>
                    <a:pt x="20" y="201"/>
                  </a:lnTo>
                  <a:lnTo>
                    <a:pt x="39" y="195"/>
                  </a:lnTo>
                  <a:lnTo>
                    <a:pt x="45" y="188"/>
                  </a:lnTo>
                  <a:lnTo>
                    <a:pt x="83" y="157"/>
                  </a:lnTo>
                  <a:lnTo>
                    <a:pt x="121" y="126"/>
                  </a:lnTo>
                  <a:lnTo>
                    <a:pt x="147" y="107"/>
                  </a:lnTo>
                  <a:lnTo>
                    <a:pt x="160" y="94"/>
                  </a:lnTo>
                  <a:lnTo>
                    <a:pt x="172" y="56"/>
                  </a:lnTo>
                  <a:lnTo>
                    <a:pt x="172" y="25"/>
                  </a:lnTo>
                  <a:lnTo>
                    <a:pt x="153" y="6"/>
                  </a:lnTo>
                  <a:lnTo>
                    <a:pt x="140" y="0"/>
                  </a:lnTo>
                  <a:lnTo>
                    <a:pt x="121" y="0"/>
                  </a:lnTo>
                  <a:lnTo>
                    <a:pt x="109" y="0"/>
                  </a:lnTo>
                  <a:lnTo>
                    <a:pt x="96" y="12"/>
                  </a:lnTo>
                  <a:lnTo>
                    <a:pt x="90" y="25"/>
                  </a:lnTo>
                  <a:lnTo>
                    <a:pt x="96" y="31"/>
                  </a:lnTo>
                  <a:lnTo>
                    <a:pt x="90" y="38"/>
                  </a:lnTo>
                  <a:close/>
                </a:path>
              </a:pathLst>
            </a:custGeom>
            <a:solidFill>
              <a:schemeClr val="bg1"/>
            </a:solidFill>
            <a:ln w="0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5538" name="矩形 22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561" name="Group 11"/>
          <p:cNvGrpSpPr>
            <a:grpSpLocks/>
          </p:cNvGrpSpPr>
          <p:nvPr/>
        </p:nvGrpSpPr>
        <p:grpSpPr bwMode="auto">
          <a:xfrm>
            <a:off x="4889500" y="333375"/>
            <a:ext cx="4003675" cy="6096000"/>
            <a:chOff x="2972" y="2312"/>
            <a:chExt cx="793" cy="1153"/>
          </a:xfrm>
        </p:grpSpPr>
        <p:sp>
          <p:nvSpPr>
            <p:cNvPr id="66566" name="Freeform 12"/>
            <p:cNvSpPr>
              <a:spLocks/>
            </p:cNvSpPr>
            <p:nvPr/>
          </p:nvSpPr>
          <p:spPr bwMode="auto">
            <a:xfrm>
              <a:off x="3472" y="2312"/>
              <a:ext cx="293" cy="1153"/>
            </a:xfrm>
            <a:custGeom>
              <a:avLst/>
              <a:gdLst>
                <a:gd name="T0" fmla="*/ 0 w 293"/>
                <a:gd name="T1" fmla="*/ 230 h 1153"/>
                <a:gd name="T2" fmla="*/ 46 w 293"/>
                <a:gd name="T3" fmla="*/ 230 h 1153"/>
                <a:gd name="T4" fmla="*/ 34 w 293"/>
                <a:gd name="T5" fmla="*/ 214 h 1153"/>
                <a:gd name="T6" fmla="*/ 59 w 293"/>
                <a:gd name="T7" fmla="*/ 206 h 1153"/>
                <a:gd name="T8" fmla="*/ 46 w 293"/>
                <a:gd name="T9" fmla="*/ 194 h 1153"/>
                <a:gd name="T10" fmla="*/ 34 w 293"/>
                <a:gd name="T11" fmla="*/ 198 h 1153"/>
                <a:gd name="T12" fmla="*/ 29 w 293"/>
                <a:gd name="T13" fmla="*/ 194 h 1153"/>
                <a:gd name="T14" fmla="*/ 21 w 293"/>
                <a:gd name="T15" fmla="*/ 190 h 1153"/>
                <a:gd name="T16" fmla="*/ 21 w 293"/>
                <a:gd name="T17" fmla="*/ 182 h 1153"/>
                <a:gd name="T18" fmla="*/ 21 w 293"/>
                <a:gd name="T19" fmla="*/ 174 h 1153"/>
                <a:gd name="T20" fmla="*/ 17 w 293"/>
                <a:gd name="T21" fmla="*/ 170 h 1153"/>
                <a:gd name="T22" fmla="*/ 17 w 293"/>
                <a:gd name="T23" fmla="*/ 162 h 1153"/>
                <a:gd name="T24" fmla="*/ 12 w 293"/>
                <a:gd name="T25" fmla="*/ 158 h 1153"/>
                <a:gd name="T26" fmla="*/ 12 w 293"/>
                <a:gd name="T27" fmla="*/ 146 h 1153"/>
                <a:gd name="T28" fmla="*/ 0 w 293"/>
                <a:gd name="T29" fmla="*/ 141 h 1153"/>
                <a:gd name="T30" fmla="*/ 17 w 293"/>
                <a:gd name="T31" fmla="*/ 105 h 1153"/>
                <a:gd name="T32" fmla="*/ 12 w 293"/>
                <a:gd name="T33" fmla="*/ 101 h 1153"/>
                <a:gd name="T34" fmla="*/ 25 w 293"/>
                <a:gd name="T35" fmla="*/ 53 h 1153"/>
                <a:gd name="T36" fmla="*/ 17 w 293"/>
                <a:gd name="T37" fmla="*/ 49 h 1153"/>
                <a:gd name="T38" fmla="*/ 17 w 293"/>
                <a:gd name="T39" fmla="*/ 36 h 1153"/>
                <a:gd name="T40" fmla="*/ 17 w 293"/>
                <a:gd name="T41" fmla="*/ 32 h 1153"/>
                <a:gd name="T42" fmla="*/ 25 w 293"/>
                <a:gd name="T43" fmla="*/ 20 h 1153"/>
                <a:gd name="T44" fmla="*/ 42 w 293"/>
                <a:gd name="T45" fmla="*/ 8 h 1153"/>
                <a:gd name="T46" fmla="*/ 80 w 293"/>
                <a:gd name="T47" fmla="*/ 0 h 1153"/>
                <a:gd name="T48" fmla="*/ 131 w 293"/>
                <a:gd name="T49" fmla="*/ 8 h 1153"/>
                <a:gd name="T50" fmla="*/ 152 w 293"/>
                <a:gd name="T51" fmla="*/ 20 h 1153"/>
                <a:gd name="T52" fmla="*/ 178 w 293"/>
                <a:gd name="T53" fmla="*/ 44 h 1153"/>
                <a:gd name="T54" fmla="*/ 186 w 293"/>
                <a:gd name="T55" fmla="*/ 85 h 1153"/>
                <a:gd name="T56" fmla="*/ 182 w 293"/>
                <a:gd name="T57" fmla="*/ 105 h 1153"/>
                <a:gd name="T58" fmla="*/ 169 w 293"/>
                <a:gd name="T59" fmla="*/ 146 h 1153"/>
                <a:gd name="T60" fmla="*/ 135 w 293"/>
                <a:gd name="T61" fmla="*/ 174 h 1153"/>
                <a:gd name="T62" fmla="*/ 144 w 293"/>
                <a:gd name="T63" fmla="*/ 182 h 1153"/>
                <a:gd name="T64" fmla="*/ 165 w 293"/>
                <a:gd name="T65" fmla="*/ 182 h 1153"/>
                <a:gd name="T66" fmla="*/ 161 w 293"/>
                <a:gd name="T67" fmla="*/ 206 h 1153"/>
                <a:gd name="T68" fmla="*/ 190 w 293"/>
                <a:gd name="T69" fmla="*/ 214 h 1153"/>
                <a:gd name="T70" fmla="*/ 241 w 293"/>
                <a:gd name="T71" fmla="*/ 230 h 1153"/>
                <a:gd name="T72" fmla="*/ 245 w 293"/>
                <a:gd name="T73" fmla="*/ 247 h 1153"/>
                <a:gd name="T74" fmla="*/ 275 w 293"/>
                <a:gd name="T75" fmla="*/ 315 h 1153"/>
                <a:gd name="T76" fmla="*/ 254 w 293"/>
                <a:gd name="T77" fmla="*/ 327 h 1153"/>
                <a:gd name="T78" fmla="*/ 279 w 293"/>
                <a:gd name="T79" fmla="*/ 360 h 1153"/>
                <a:gd name="T80" fmla="*/ 288 w 293"/>
                <a:gd name="T81" fmla="*/ 392 h 1153"/>
                <a:gd name="T82" fmla="*/ 292 w 293"/>
                <a:gd name="T83" fmla="*/ 412 h 1153"/>
                <a:gd name="T84" fmla="*/ 279 w 293"/>
                <a:gd name="T85" fmla="*/ 420 h 1153"/>
                <a:gd name="T86" fmla="*/ 254 w 293"/>
                <a:gd name="T87" fmla="*/ 457 h 1153"/>
                <a:gd name="T88" fmla="*/ 245 w 293"/>
                <a:gd name="T89" fmla="*/ 465 h 1153"/>
                <a:gd name="T90" fmla="*/ 237 w 293"/>
                <a:gd name="T91" fmla="*/ 473 h 1153"/>
                <a:gd name="T92" fmla="*/ 212 w 293"/>
                <a:gd name="T93" fmla="*/ 497 h 1153"/>
                <a:gd name="T94" fmla="*/ 182 w 293"/>
                <a:gd name="T95" fmla="*/ 509 h 1153"/>
                <a:gd name="T96" fmla="*/ 182 w 293"/>
                <a:gd name="T97" fmla="*/ 606 h 1153"/>
                <a:gd name="T98" fmla="*/ 203 w 293"/>
                <a:gd name="T99" fmla="*/ 849 h 1153"/>
                <a:gd name="T100" fmla="*/ 250 w 293"/>
                <a:gd name="T101" fmla="*/ 1087 h 1153"/>
                <a:gd name="T102" fmla="*/ 228 w 293"/>
                <a:gd name="T103" fmla="*/ 1087 h 1153"/>
                <a:gd name="T104" fmla="*/ 228 w 293"/>
                <a:gd name="T105" fmla="*/ 1099 h 1153"/>
                <a:gd name="T106" fmla="*/ 233 w 293"/>
                <a:gd name="T107" fmla="*/ 1104 h 1153"/>
                <a:gd name="T108" fmla="*/ 250 w 293"/>
                <a:gd name="T109" fmla="*/ 1120 h 1153"/>
                <a:gd name="T110" fmla="*/ 271 w 293"/>
                <a:gd name="T111" fmla="*/ 1120 h 1153"/>
                <a:gd name="T112" fmla="*/ 267 w 293"/>
                <a:gd name="T113" fmla="*/ 1152 h 1153"/>
                <a:gd name="T114" fmla="*/ 152 w 293"/>
                <a:gd name="T115" fmla="*/ 1152 h 1153"/>
                <a:gd name="T116" fmla="*/ 4 w 293"/>
                <a:gd name="T117" fmla="*/ 699 h 1153"/>
                <a:gd name="T118" fmla="*/ 0 w 293"/>
                <a:gd name="T119" fmla="*/ 230 h 1153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93"/>
                <a:gd name="T181" fmla="*/ 0 h 1153"/>
                <a:gd name="T182" fmla="*/ 293 w 293"/>
                <a:gd name="T183" fmla="*/ 1153 h 1153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93" h="1153">
                  <a:moveTo>
                    <a:pt x="0" y="230"/>
                  </a:moveTo>
                  <a:lnTo>
                    <a:pt x="46" y="230"/>
                  </a:lnTo>
                  <a:lnTo>
                    <a:pt x="34" y="214"/>
                  </a:lnTo>
                  <a:lnTo>
                    <a:pt x="59" y="206"/>
                  </a:lnTo>
                  <a:lnTo>
                    <a:pt x="46" y="194"/>
                  </a:lnTo>
                  <a:lnTo>
                    <a:pt x="34" y="198"/>
                  </a:lnTo>
                  <a:lnTo>
                    <a:pt x="29" y="194"/>
                  </a:lnTo>
                  <a:lnTo>
                    <a:pt x="21" y="190"/>
                  </a:lnTo>
                  <a:lnTo>
                    <a:pt x="21" y="182"/>
                  </a:lnTo>
                  <a:lnTo>
                    <a:pt x="21" y="174"/>
                  </a:lnTo>
                  <a:lnTo>
                    <a:pt x="17" y="170"/>
                  </a:lnTo>
                  <a:lnTo>
                    <a:pt x="17" y="162"/>
                  </a:lnTo>
                  <a:lnTo>
                    <a:pt x="12" y="158"/>
                  </a:lnTo>
                  <a:lnTo>
                    <a:pt x="12" y="146"/>
                  </a:lnTo>
                  <a:lnTo>
                    <a:pt x="0" y="141"/>
                  </a:lnTo>
                  <a:lnTo>
                    <a:pt x="17" y="105"/>
                  </a:lnTo>
                  <a:lnTo>
                    <a:pt x="12" y="101"/>
                  </a:lnTo>
                  <a:lnTo>
                    <a:pt x="25" y="53"/>
                  </a:lnTo>
                  <a:lnTo>
                    <a:pt x="17" y="49"/>
                  </a:lnTo>
                  <a:lnTo>
                    <a:pt x="17" y="36"/>
                  </a:lnTo>
                  <a:lnTo>
                    <a:pt x="17" y="32"/>
                  </a:lnTo>
                  <a:lnTo>
                    <a:pt x="25" y="20"/>
                  </a:lnTo>
                  <a:lnTo>
                    <a:pt x="42" y="8"/>
                  </a:lnTo>
                  <a:lnTo>
                    <a:pt x="80" y="0"/>
                  </a:lnTo>
                  <a:lnTo>
                    <a:pt x="131" y="8"/>
                  </a:lnTo>
                  <a:lnTo>
                    <a:pt x="152" y="20"/>
                  </a:lnTo>
                  <a:lnTo>
                    <a:pt x="178" y="44"/>
                  </a:lnTo>
                  <a:lnTo>
                    <a:pt x="186" y="85"/>
                  </a:lnTo>
                  <a:lnTo>
                    <a:pt x="182" y="105"/>
                  </a:lnTo>
                  <a:lnTo>
                    <a:pt x="169" y="146"/>
                  </a:lnTo>
                  <a:lnTo>
                    <a:pt x="135" y="174"/>
                  </a:lnTo>
                  <a:lnTo>
                    <a:pt x="144" y="182"/>
                  </a:lnTo>
                  <a:lnTo>
                    <a:pt x="165" y="182"/>
                  </a:lnTo>
                  <a:lnTo>
                    <a:pt x="161" y="206"/>
                  </a:lnTo>
                  <a:lnTo>
                    <a:pt x="190" y="214"/>
                  </a:lnTo>
                  <a:lnTo>
                    <a:pt x="241" y="230"/>
                  </a:lnTo>
                  <a:lnTo>
                    <a:pt x="245" y="247"/>
                  </a:lnTo>
                  <a:lnTo>
                    <a:pt x="275" y="315"/>
                  </a:lnTo>
                  <a:lnTo>
                    <a:pt x="254" y="327"/>
                  </a:lnTo>
                  <a:lnTo>
                    <a:pt x="279" y="360"/>
                  </a:lnTo>
                  <a:lnTo>
                    <a:pt x="288" y="392"/>
                  </a:lnTo>
                  <a:lnTo>
                    <a:pt x="292" y="412"/>
                  </a:lnTo>
                  <a:lnTo>
                    <a:pt x="279" y="420"/>
                  </a:lnTo>
                  <a:lnTo>
                    <a:pt x="254" y="457"/>
                  </a:lnTo>
                  <a:lnTo>
                    <a:pt x="245" y="465"/>
                  </a:lnTo>
                  <a:lnTo>
                    <a:pt x="237" y="473"/>
                  </a:lnTo>
                  <a:lnTo>
                    <a:pt x="212" y="497"/>
                  </a:lnTo>
                  <a:lnTo>
                    <a:pt x="182" y="509"/>
                  </a:lnTo>
                  <a:lnTo>
                    <a:pt x="182" y="606"/>
                  </a:lnTo>
                  <a:lnTo>
                    <a:pt x="203" y="849"/>
                  </a:lnTo>
                  <a:lnTo>
                    <a:pt x="250" y="1087"/>
                  </a:lnTo>
                  <a:lnTo>
                    <a:pt x="228" y="1087"/>
                  </a:lnTo>
                  <a:lnTo>
                    <a:pt x="228" y="1099"/>
                  </a:lnTo>
                  <a:lnTo>
                    <a:pt x="233" y="1104"/>
                  </a:lnTo>
                  <a:lnTo>
                    <a:pt x="250" y="1120"/>
                  </a:lnTo>
                  <a:lnTo>
                    <a:pt x="271" y="1120"/>
                  </a:lnTo>
                  <a:lnTo>
                    <a:pt x="267" y="1152"/>
                  </a:lnTo>
                  <a:lnTo>
                    <a:pt x="152" y="1152"/>
                  </a:lnTo>
                  <a:lnTo>
                    <a:pt x="4" y="699"/>
                  </a:lnTo>
                  <a:lnTo>
                    <a:pt x="0" y="23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567" name="Freeform 13"/>
            <p:cNvSpPr>
              <a:spLocks/>
            </p:cNvSpPr>
            <p:nvPr/>
          </p:nvSpPr>
          <p:spPr bwMode="auto">
            <a:xfrm>
              <a:off x="3332" y="2526"/>
              <a:ext cx="183" cy="939"/>
            </a:xfrm>
            <a:custGeom>
              <a:avLst/>
              <a:gdLst>
                <a:gd name="T0" fmla="*/ 17 w 183"/>
                <a:gd name="T1" fmla="*/ 8 h 939"/>
                <a:gd name="T2" fmla="*/ 59 w 183"/>
                <a:gd name="T3" fmla="*/ 0 h 939"/>
                <a:gd name="T4" fmla="*/ 102 w 183"/>
                <a:gd name="T5" fmla="*/ 0 h 939"/>
                <a:gd name="T6" fmla="*/ 140 w 183"/>
                <a:gd name="T7" fmla="*/ 16 h 939"/>
                <a:gd name="T8" fmla="*/ 152 w 183"/>
                <a:gd name="T9" fmla="*/ 453 h 939"/>
                <a:gd name="T10" fmla="*/ 182 w 183"/>
                <a:gd name="T11" fmla="*/ 898 h 939"/>
                <a:gd name="T12" fmla="*/ 169 w 183"/>
                <a:gd name="T13" fmla="*/ 906 h 939"/>
                <a:gd name="T14" fmla="*/ 157 w 183"/>
                <a:gd name="T15" fmla="*/ 910 h 939"/>
                <a:gd name="T16" fmla="*/ 157 w 183"/>
                <a:gd name="T17" fmla="*/ 938 h 939"/>
                <a:gd name="T18" fmla="*/ 8 w 183"/>
                <a:gd name="T19" fmla="*/ 938 h 939"/>
                <a:gd name="T20" fmla="*/ 0 w 183"/>
                <a:gd name="T21" fmla="*/ 914 h 939"/>
                <a:gd name="T22" fmla="*/ 21 w 183"/>
                <a:gd name="T23" fmla="*/ 906 h 939"/>
                <a:gd name="T24" fmla="*/ 47 w 183"/>
                <a:gd name="T25" fmla="*/ 894 h 939"/>
                <a:gd name="T26" fmla="*/ 68 w 183"/>
                <a:gd name="T27" fmla="*/ 877 h 939"/>
                <a:gd name="T28" fmla="*/ 76 w 183"/>
                <a:gd name="T29" fmla="*/ 687 h 939"/>
                <a:gd name="T30" fmla="*/ 0 w 183"/>
                <a:gd name="T31" fmla="*/ 695 h 939"/>
                <a:gd name="T32" fmla="*/ 17 w 183"/>
                <a:gd name="T33" fmla="*/ 8 h 939"/>
                <a:gd name="T34" fmla="*/ 17 w 183"/>
                <a:gd name="T35" fmla="*/ 8 h 93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83"/>
                <a:gd name="T55" fmla="*/ 0 h 939"/>
                <a:gd name="T56" fmla="*/ 183 w 183"/>
                <a:gd name="T57" fmla="*/ 939 h 93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83" h="939">
                  <a:moveTo>
                    <a:pt x="17" y="8"/>
                  </a:moveTo>
                  <a:lnTo>
                    <a:pt x="59" y="0"/>
                  </a:lnTo>
                  <a:lnTo>
                    <a:pt x="102" y="0"/>
                  </a:lnTo>
                  <a:lnTo>
                    <a:pt x="140" y="16"/>
                  </a:lnTo>
                  <a:lnTo>
                    <a:pt x="152" y="453"/>
                  </a:lnTo>
                  <a:lnTo>
                    <a:pt x="182" y="898"/>
                  </a:lnTo>
                  <a:lnTo>
                    <a:pt x="169" y="906"/>
                  </a:lnTo>
                  <a:lnTo>
                    <a:pt x="157" y="910"/>
                  </a:lnTo>
                  <a:lnTo>
                    <a:pt x="157" y="938"/>
                  </a:lnTo>
                  <a:lnTo>
                    <a:pt x="8" y="938"/>
                  </a:lnTo>
                  <a:lnTo>
                    <a:pt x="0" y="914"/>
                  </a:lnTo>
                  <a:lnTo>
                    <a:pt x="21" y="906"/>
                  </a:lnTo>
                  <a:lnTo>
                    <a:pt x="47" y="894"/>
                  </a:lnTo>
                  <a:lnTo>
                    <a:pt x="68" y="877"/>
                  </a:lnTo>
                  <a:lnTo>
                    <a:pt x="76" y="687"/>
                  </a:lnTo>
                  <a:lnTo>
                    <a:pt x="0" y="695"/>
                  </a:lnTo>
                  <a:lnTo>
                    <a:pt x="17" y="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568" name="Freeform 14"/>
            <p:cNvSpPr>
              <a:spLocks/>
            </p:cNvSpPr>
            <p:nvPr/>
          </p:nvSpPr>
          <p:spPr bwMode="auto">
            <a:xfrm>
              <a:off x="3146" y="2365"/>
              <a:ext cx="204" cy="1100"/>
            </a:xfrm>
            <a:custGeom>
              <a:avLst/>
              <a:gdLst>
                <a:gd name="T0" fmla="*/ 165 w 204"/>
                <a:gd name="T1" fmla="*/ 1099 h 1100"/>
                <a:gd name="T2" fmla="*/ 101 w 204"/>
                <a:gd name="T3" fmla="*/ 1099 h 1100"/>
                <a:gd name="T4" fmla="*/ 101 w 204"/>
                <a:gd name="T5" fmla="*/ 1083 h 1100"/>
                <a:gd name="T6" fmla="*/ 101 w 204"/>
                <a:gd name="T7" fmla="*/ 1075 h 1100"/>
                <a:gd name="T8" fmla="*/ 114 w 204"/>
                <a:gd name="T9" fmla="*/ 1034 h 1100"/>
                <a:gd name="T10" fmla="*/ 114 w 204"/>
                <a:gd name="T11" fmla="*/ 998 h 1100"/>
                <a:gd name="T12" fmla="*/ 118 w 204"/>
                <a:gd name="T13" fmla="*/ 974 h 1100"/>
                <a:gd name="T14" fmla="*/ 114 w 204"/>
                <a:gd name="T15" fmla="*/ 970 h 1100"/>
                <a:gd name="T16" fmla="*/ 110 w 204"/>
                <a:gd name="T17" fmla="*/ 913 h 1100"/>
                <a:gd name="T18" fmla="*/ 106 w 204"/>
                <a:gd name="T19" fmla="*/ 856 h 1100"/>
                <a:gd name="T20" fmla="*/ 80 w 204"/>
                <a:gd name="T21" fmla="*/ 852 h 1100"/>
                <a:gd name="T22" fmla="*/ 80 w 204"/>
                <a:gd name="T23" fmla="*/ 764 h 1100"/>
                <a:gd name="T24" fmla="*/ 84 w 204"/>
                <a:gd name="T25" fmla="*/ 679 h 1100"/>
                <a:gd name="T26" fmla="*/ 101 w 204"/>
                <a:gd name="T27" fmla="*/ 456 h 1100"/>
                <a:gd name="T28" fmla="*/ 93 w 204"/>
                <a:gd name="T29" fmla="*/ 234 h 1100"/>
                <a:gd name="T30" fmla="*/ 101 w 204"/>
                <a:gd name="T31" fmla="*/ 226 h 1100"/>
                <a:gd name="T32" fmla="*/ 118 w 204"/>
                <a:gd name="T33" fmla="*/ 214 h 1100"/>
                <a:gd name="T34" fmla="*/ 139 w 204"/>
                <a:gd name="T35" fmla="*/ 210 h 1100"/>
                <a:gd name="T36" fmla="*/ 131 w 204"/>
                <a:gd name="T37" fmla="*/ 198 h 1100"/>
                <a:gd name="T38" fmla="*/ 122 w 204"/>
                <a:gd name="T39" fmla="*/ 198 h 1100"/>
                <a:gd name="T40" fmla="*/ 114 w 204"/>
                <a:gd name="T41" fmla="*/ 206 h 1100"/>
                <a:gd name="T42" fmla="*/ 101 w 204"/>
                <a:gd name="T43" fmla="*/ 210 h 1100"/>
                <a:gd name="T44" fmla="*/ 89 w 204"/>
                <a:gd name="T45" fmla="*/ 198 h 1100"/>
                <a:gd name="T46" fmla="*/ 76 w 204"/>
                <a:gd name="T47" fmla="*/ 198 h 1100"/>
                <a:gd name="T48" fmla="*/ 76 w 204"/>
                <a:gd name="T49" fmla="*/ 194 h 1100"/>
                <a:gd name="T50" fmla="*/ 67 w 204"/>
                <a:gd name="T51" fmla="*/ 194 h 1100"/>
                <a:gd name="T52" fmla="*/ 63 w 204"/>
                <a:gd name="T53" fmla="*/ 181 h 1100"/>
                <a:gd name="T54" fmla="*/ 46 w 204"/>
                <a:gd name="T55" fmla="*/ 185 h 1100"/>
                <a:gd name="T56" fmla="*/ 50 w 204"/>
                <a:gd name="T57" fmla="*/ 153 h 1100"/>
                <a:gd name="T58" fmla="*/ 34 w 204"/>
                <a:gd name="T59" fmla="*/ 129 h 1100"/>
                <a:gd name="T60" fmla="*/ 17 w 204"/>
                <a:gd name="T61" fmla="*/ 133 h 1100"/>
                <a:gd name="T62" fmla="*/ 12 w 204"/>
                <a:gd name="T63" fmla="*/ 133 h 1100"/>
                <a:gd name="T64" fmla="*/ 12 w 204"/>
                <a:gd name="T65" fmla="*/ 113 h 1100"/>
                <a:gd name="T66" fmla="*/ 0 w 204"/>
                <a:gd name="T67" fmla="*/ 105 h 1100"/>
                <a:gd name="T68" fmla="*/ 17 w 204"/>
                <a:gd name="T69" fmla="*/ 80 h 1100"/>
                <a:gd name="T70" fmla="*/ 12 w 204"/>
                <a:gd name="T71" fmla="*/ 64 h 1100"/>
                <a:gd name="T72" fmla="*/ 34 w 204"/>
                <a:gd name="T73" fmla="*/ 28 h 1100"/>
                <a:gd name="T74" fmla="*/ 59 w 204"/>
                <a:gd name="T75" fmla="*/ 28 h 1100"/>
                <a:gd name="T76" fmla="*/ 72 w 204"/>
                <a:gd name="T77" fmla="*/ 4 h 1100"/>
                <a:gd name="T78" fmla="*/ 93 w 204"/>
                <a:gd name="T79" fmla="*/ 12 h 1100"/>
                <a:gd name="T80" fmla="*/ 122 w 204"/>
                <a:gd name="T81" fmla="*/ 0 h 1100"/>
                <a:gd name="T82" fmla="*/ 139 w 204"/>
                <a:gd name="T83" fmla="*/ 28 h 1100"/>
                <a:gd name="T84" fmla="*/ 165 w 204"/>
                <a:gd name="T85" fmla="*/ 28 h 1100"/>
                <a:gd name="T86" fmla="*/ 169 w 204"/>
                <a:gd name="T87" fmla="*/ 56 h 1100"/>
                <a:gd name="T88" fmla="*/ 186 w 204"/>
                <a:gd name="T89" fmla="*/ 64 h 1100"/>
                <a:gd name="T90" fmla="*/ 194 w 204"/>
                <a:gd name="T91" fmla="*/ 109 h 1100"/>
                <a:gd name="T92" fmla="*/ 186 w 204"/>
                <a:gd name="T93" fmla="*/ 117 h 1100"/>
                <a:gd name="T94" fmla="*/ 203 w 204"/>
                <a:gd name="T95" fmla="*/ 133 h 1100"/>
                <a:gd name="T96" fmla="*/ 194 w 204"/>
                <a:gd name="T97" fmla="*/ 153 h 1100"/>
                <a:gd name="T98" fmla="*/ 203 w 204"/>
                <a:gd name="T99" fmla="*/ 169 h 1100"/>
                <a:gd name="T100" fmla="*/ 186 w 204"/>
                <a:gd name="T101" fmla="*/ 856 h 1100"/>
                <a:gd name="T102" fmla="*/ 178 w 204"/>
                <a:gd name="T103" fmla="*/ 917 h 1100"/>
                <a:gd name="T104" fmla="*/ 152 w 204"/>
                <a:gd name="T105" fmla="*/ 974 h 1100"/>
                <a:gd name="T106" fmla="*/ 148 w 204"/>
                <a:gd name="T107" fmla="*/ 1014 h 1100"/>
                <a:gd name="T108" fmla="*/ 152 w 204"/>
                <a:gd name="T109" fmla="*/ 1051 h 1100"/>
                <a:gd name="T110" fmla="*/ 156 w 204"/>
                <a:gd name="T111" fmla="*/ 1067 h 1100"/>
                <a:gd name="T112" fmla="*/ 165 w 204"/>
                <a:gd name="T113" fmla="*/ 1083 h 1100"/>
                <a:gd name="T114" fmla="*/ 165 w 204"/>
                <a:gd name="T115" fmla="*/ 1099 h 1100"/>
                <a:gd name="T116" fmla="*/ 165 w 204"/>
                <a:gd name="T117" fmla="*/ 1099 h 1100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204"/>
                <a:gd name="T178" fmla="*/ 0 h 1100"/>
                <a:gd name="T179" fmla="*/ 204 w 204"/>
                <a:gd name="T180" fmla="*/ 1100 h 1100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204" h="1100">
                  <a:moveTo>
                    <a:pt x="165" y="1099"/>
                  </a:moveTo>
                  <a:lnTo>
                    <a:pt x="101" y="1099"/>
                  </a:lnTo>
                  <a:lnTo>
                    <a:pt x="101" y="1083"/>
                  </a:lnTo>
                  <a:lnTo>
                    <a:pt x="101" y="1075"/>
                  </a:lnTo>
                  <a:lnTo>
                    <a:pt x="114" y="1034"/>
                  </a:lnTo>
                  <a:lnTo>
                    <a:pt x="114" y="998"/>
                  </a:lnTo>
                  <a:lnTo>
                    <a:pt x="118" y="974"/>
                  </a:lnTo>
                  <a:lnTo>
                    <a:pt x="114" y="970"/>
                  </a:lnTo>
                  <a:lnTo>
                    <a:pt x="110" y="913"/>
                  </a:lnTo>
                  <a:lnTo>
                    <a:pt x="106" y="856"/>
                  </a:lnTo>
                  <a:lnTo>
                    <a:pt x="80" y="852"/>
                  </a:lnTo>
                  <a:lnTo>
                    <a:pt x="80" y="764"/>
                  </a:lnTo>
                  <a:lnTo>
                    <a:pt x="84" y="679"/>
                  </a:lnTo>
                  <a:lnTo>
                    <a:pt x="101" y="456"/>
                  </a:lnTo>
                  <a:lnTo>
                    <a:pt x="93" y="234"/>
                  </a:lnTo>
                  <a:lnTo>
                    <a:pt x="101" y="226"/>
                  </a:lnTo>
                  <a:lnTo>
                    <a:pt x="118" y="214"/>
                  </a:lnTo>
                  <a:lnTo>
                    <a:pt x="139" y="210"/>
                  </a:lnTo>
                  <a:lnTo>
                    <a:pt x="131" y="198"/>
                  </a:lnTo>
                  <a:lnTo>
                    <a:pt x="122" y="198"/>
                  </a:lnTo>
                  <a:lnTo>
                    <a:pt x="114" y="206"/>
                  </a:lnTo>
                  <a:lnTo>
                    <a:pt x="101" y="210"/>
                  </a:lnTo>
                  <a:lnTo>
                    <a:pt x="89" y="198"/>
                  </a:lnTo>
                  <a:lnTo>
                    <a:pt x="76" y="198"/>
                  </a:lnTo>
                  <a:lnTo>
                    <a:pt x="76" y="194"/>
                  </a:lnTo>
                  <a:lnTo>
                    <a:pt x="67" y="194"/>
                  </a:lnTo>
                  <a:lnTo>
                    <a:pt x="63" y="181"/>
                  </a:lnTo>
                  <a:lnTo>
                    <a:pt x="46" y="185"/>
                  </a:lnTo>
                  <a:lnTo>
                    <a:pt x="50" y="153"/>
                  </a:lnTo>
                  <a:lnTo>
                    <a:pt x="34" y="129"/>
                  </a:lnTo>
                  <a:lnTo>
                    <a:pt x="17" y="133"/>
                  </a:lnTo>
                  <a:lnTo>
                    <a:pt x="12" y="133"/>
                  </a:lnTo>
                  <a:lnTo>
                    <a:pt x="12" y="113"/>
                  </a:lnTo>
                  <a:lnTo>
                    <a:pt x="0" y="105"/>
                  </a:lnTo>
                  <a:lnTo>
                    <a:pt x="17" y="80"/>
                  </a:lnTo>
                  <a:lnTo>
                    <a:pt x="12" y="64"/>
                  </a:lnTo>
                  <a:lnTo>
                    <a:pt x="34" y="28"/>
                  </a:lnTo>
                  <a:lnTo>
                    <a:pt x="59" y="28"/>
                  </a:lnTo>
                  <a:lnTo>
                    <a:pt x="72" y="4"/>
                  </a:lnTo>
                  <a:lnTo>
                    <a:pt x="93" y="12"/>
                  </a:lnTo>
                  <a:lnTo>
                    <a:pt x="122" y="0"/>
                  </a:lnTo>
                  <a:lnTo>
                    <a:pt x="139" y="28"/>
                  </a:lnTo>
                  <a:lnTo>
                    <a:pt x="165" y="28"/>
                  </a:lnTo>
                  <a:lnTo>
                    <a:pt x="169" y="56"/>
                  </a:lnTo>
                  <a:lnTo>
                    <a:pt x="186" y="64"/>
                  </a:lnTo>
                  <a:lnTo>
                    <a:pt x="194" y="109"/>
                  </a:lnTo>
                  <a:lnTo>
                    <a:pt x="186" y="117"/>
                  </a:lnTo>
                  <a:lnTo>
                    <a:pt x="203" y="133"/>
                  </a:lnTo>
                  <a:lnTo>
                    <a:pt x="194" y="153"/>
                  </a:lnTo>
                  <a:lnTo>
                    <a:pt x="203" y="169"/>
                  </a:lnTo>
                  <a:lnTo>
                    <a:pt x="186" y="856"/>
                  </a:lnTo>
                  <a:lnTo>
                    <a:pt x="178" y="917"/>
                  </a:lnTo>
                  <a:lnTo>
                    <a:pt x="152" y="974"/>
                  </a:lnTo>
                  <a:lnTo>
                    <a:pt x="148" y="1014"/>
                  </a:lnTo>
                  <a:lnTo>
                    <a:pt x="152" y="1051"/>
                  </a:lnTo>
                  <a:lnTo>
                    <a:pt x="156" y="1067"/>
                  </a:lnTo>
                  <a:lnTo>
                    <a:pt x="165" y="1083"/>
                  </a:lnTo>
                  <a:lnTo>
                    <a:pt x="165" y="109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569" name="Freeform 15"/>
            <p:cNvSpPr>
              <a:spLocks/>
            </p:cNvSpPr>
            <p:nvPr/>
          </p:nvSpPr>
          <p:spPr bwMode="auto">
            <a:xfrm>
              <a:off x="3061" y="2591"/>
              <a:ext cx="196" cy="219"/>
            </a:xfrm>
            <a:custGeom>
              <a:avLst/>
              <a:gdLst>
                <a:gd name="T0" fmla="*/ 195 w 196"/>
                <a:gd name="T1" fmla="*/ 206 h 219"/>
                <a:gd name="T2" fmla="*/ 186 w 196"/>
                <a:gd name="T3" fmla="*/ 210 h 219"/>
                <a:gd name="T4" fmla="*/ 152 w 196"/>
                <a:gd name="T5" fmla="*/ 218 h 219"/>
                <a:gd name="T6" fmla="*/ 119 w 196"/>
                <a:gd name="T7" fmla="*/ 194 h 219"/>
                <a:gd name="T8" fmla="*/ 114 w 196"/>
                <a:gd name="T9" fmla="*/ 194 h 219"/>
                <a:gd name="T10" fmla="*/ 72 w 196"/>
                <a:gd name="T11" fmla="*/ 182 h 219"/>
                <a:gd name="T12" fmla="*/ 47 w 196"/>
                <a:gd name="T13" fmla="*/ 145 h 219"/>
                <a:gd name="T14" fmla="*/ 47 w 196"/>
                <a:gd name="T15" fmla="*/ 133 h 219"/>
                <a:gd name="T16" fmla="*/ 42 w 196"/>
                <a:gd name="T17" fmla="*/ 129 h 219"/>
                <a:gd name="T18" fmla="*/ 34 w 196"/>
                <a:gd name="T19" fmla="*/ 125 h 219"/>
                <a:gd name="T20" fmla="*/ 30 w 196"/>
                <a:gd name="T21" fmla="*/ 117 h 219"/>
                <a:gd name="T22" fmla="*/ 30 w 196"/>
                <a:gd name="T23" fmla="*/ 113 h 219"/>
                <a:gd name="T24" fmla="*/ 30 w 196"/>
                <a:gd name="T25" fmla="*/ 109 h 219"/>
                <a:gd name="T26" fmla="*/ 17 w 196"/>
                <a:gd name="T27" fmla="*/ 101 h 219"/>
                <a:gd name="T28" fmla="*/ 13 w 196"/>
                <a:gd name="T29" fmla="*/ 97 h 219"/>
                <a:gd name="T30" fmla="*/ 0 w 196"/>
                <a:gd name="T31" fmla="*/ 77 h 219"/>
                <a:gd name="T32" fmla="*/ 0 w 196"/>
                <a:gd name="T33" fmla="*/ 48 h 219"/>
                <a:gd name="T34" fmla="*/ 8 w 196"/>
                <a:gd name="T35" fmla="*/ 36 h 219"/>
                <a:gd name="T36" fmla="*/ 25 w 196"/>
                <a:gd name="T37" fmla="*/ 24 h 219"/>
                <a:gd name="T38" fmla="*/ 51 w 196"/>
                <a:gd name="T39" fmla="*/ 20 h 219"/>
                <a:gd name="T40" fmla="*/ 68 w 196"/>
                <a:gd name="T41" fmla="*/ 24 h 219"/>
                <a:gd name="T42" fmla="*/ 76 w 196"/>
                <a:gd name="T43" fmla="*/ 32 h 219"/>
                <a:gd name="T44" fmla="*/ 85 w 196"/>
                <a:gd name="T45" fmla="*/ 40 h 219"/>
                <a:gd name="T46" fmla="*/ 85 w 196"/>
                <a:gd name="T47" fmla="*/ 48 h 219"/>
                <a:gd name="T48" fmla="*/ 97 w 196"/>
                <a:gd name="T49" fmla="*/ 48 h 219"/>
                <a:gd name="T50" fmla="*/ 102 w 196"/>
                <a:gd name="T51" fmla="*/ 52 h 219"/>
                <a:gd name="T52" fmla="*/ 97 w 196"/>
                <a:gd name="T53" fmla="*/ 57 h 219"/>
                <a:gd name="T54" fmla="*/ 102 w 196"/>
                <a:gd name="T55" fmla="*/ 65 h 219"/>
                <a:gd name="T56" fmla="*/ 110 w 196"/>
                <a:gd name="T57" fmla="*/ 69 h 219"/>
                <a:gd name="T58" fmla="*/ 114 w 196"/>
                <a:gd name="T59" fmla="*/ 57 h 219"/>
                <a:gd name="T60" fmla="*/ 119 w 196"/>
                <a:gd name="T61" fmla="*/ 36 h 219"/>
                <a:gd name="T62" fmla="*/ 110 w 196"/>
                <a:gd name="T63" fmla="*/ 24 h 219"/>
                <a:gd name="T64" fmla="*/ 119 w 196"/>
                <a:gd name="T65" fmla="*/ 24 h 219"/>
                <a:gd name="T66" fmla="*/ 127 w 196"/>
                <a:gd name="T67" fmla="*/ 32 h 219"/>
                <a:gd name="T68" fmla="*/ 140 w 196"/>
                <a:gd name="T69" fmla="*/ 0 h 219"/>
                <a:gd name="T70" fmla="*/ 144 w 196"/>
                <a:gd name="T71" fmla="*/ 16 h 219"/>
                <a:gd name="T72" fmla="*/ 152 w 196"/>
                <a:gd name="T73" fmla="*/ 4 h 219"/>
                <a:gd name="T74" fmla="*/ 152 w 196"/>
                <a:gd name="T75" fmla="*/ 28 h 219"/>
                <a:gd name="T76" fmla="*/ 165 w 196"/>
                <a:gd name="T77" fmla="*/ 24 h 219"/>
                <a:gd name="T78" fmla="*/ 140 w 196"/>
                <a:gd name="T79" fmla="*/ 57 h 219"/>
                <a:gd name="T80" fmla="*/ 135 w 196"/>
                <a:gd name="T81" fmla="*/ 89 h 219"/>
                <a:gd name="T82" fmla="*/ 148 w 196"/>
                <a:gd name="T83" fmla="*/ 85 h 219"/>
                <a:gd name="T84" fmla="*/ 157 w 196"/>
                <a:gd name="T85" fmla="*/ 89 h 219"/>
                <a:gd name="T86" fmla="*/ 165 w 196"/>
                <a:gd name="T87" fmla="*/ 97 h 219"/>
                <a:gd name="T88" fmla="*/ 157 w 196"/>
                <a:gd name="T89" fmla="*/ 77 h 219"/>
                <a:gd name="T90" fmla="*/ 157 w 196"/>
                <a:gd name="T91" fmla="*/ 52 h 219"/>
                <a:gd name="T92" fmla="*/ 165 w 196"/>
                <a:gd name="T93" fmla="*/ 32 h 219"/>
                <a:gd name="T94" fmla="*/ 178 w 196"/>
                <a:gd name="T95" fmla="*/ 8 h 219"/>
                <a:gd name="T96" fmla="*/ 195 w 196"/>
                <a:gd name="T97" fmla="*/ 206 h 219"/>
                <a:gd name="T98" fmla="*/ 195 w 196"/>
                <a:gd name="T99" fmla="*/ 206 h 21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96"/>
                <a:gd name="T151" fmla="*/ 0 h 219"/>
                <a:gd name="T152" fmla="*/ 196 w 196"/>
                <a:gd name="T153" fmla="*/ 219 h 21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96" h="219">
                  <a:moveTo>
                    <a:pt x="195" y="206"/>
                  </a:moveTo>
                  <a:lnTo>
                    <a:pt x="186" y="210"/>
                  </a:lnTo>
                  <a:lnTo>
                    <a:pt x="152" y="218"/>
                  </a:lnTo>
                  <a:lnTo>
                    <a:pt x="119" y="194"/>
                  </a:lnTo>
                  <a:lnTo>
                    <a:pt x="114" y="194"/>
                  </a:lnTo>
                  <a:lnTo>
                    <a:pt x="72" y="182"/>
                  </a:lnTo>
                  <a:lnTo>
                    <a:pt x="47" y="145"/>
                  </a:lnTo>
                  <a:lnTo>
                    <a:pt x="47" y="133"/>
                  </a:lnTo>
                  <a:lnTo>
                    <a:pt x="42" y="129"/>
                  </a:lnTo>
                  <a:lnTo>
                    <a:pt x="34" y="125"/>
                  </a:lnTo>
                  <a:lnTo>
                    <a:pt x="30" y="117"/>
                  </a:lnTo>
                  <a:lnTo>
                    <a:pt x="30" y="113"/>
                  </a:lnTo>
                  <a:lnTo>
                    <a:pt x="30" y="109"/>
                  </a:lnTo>
                  <a:lnTo>
                    <a:pt x="17" y="101"/>
                  </a:lnTo>
                  <a:lnTo>
                    <a:pt x="13" y="97"/>
                  </a:lnTo>
                  <a:lnTo>
                    <a:pt x="0" y="77"/>
                  </a:lnTo>
                  <a:lnTo>
                    <a:pt x="0" y="48"/>
                  </a:lnTo>
                  <a:lnTo>
                    <a:pt x="8" y="36"/>
                  </a:lnTo>
                  <a:lnTo>
                    <a:pt x="25" y="24"/>
                  </a:lnTo>
                  <a:lnTo>
                    <a:pt x="51" y="20"/>
                  </a:lnTo>
                  <a:lnTo>
                    <a:pt x="68" y="24"/>
                  </a:lnTo>
                  <a:lnTo>
                    <a:pt x="76" y="32"/>
                  </a:lnTo>
                  <a:lnTo>
                    <a:pt x="85" y="40"/>
                  </a:lnTo>
                  <a:lnTo>
                    <a:pt x="85" y="48"/>
                  </a:lnTo>
                  <a:lnTo>
                    <a:pt x="97" y="48"/>
                  </a:lnTo>
                  <a:lnTo>
                    <a:pt x="102" y="52"/>
                  </a:lnTo>
                  <a:lnTo>
                    <a:pt x="97" y="57"/>
                  </a:lnTo>
                  <a:lnTo>
                    <a:pt x="102" y="65"/>
                  </a:lnTo>
                  <a:lnTo>
                    <a:pt x="110" y="69"/>
                  </a:lnTo>
                  <a:lnTo>
                    <a:pt x="114" y="57"/>
                  </a:lnTo>
                  <a:lnTo>
                    <a:pt x="119" y="36"/>
                  </a:lnTo>
                  <a:lnTo>
                    <a:pt x="110" y="24"/>
                  </a:lnTo>
                  <a:lnTo>
                    <a:pt x="119" y="24"/>
                  </a:lnTo>
                  <a:lnTo>
                    <a:pt x="127" y="32"/>
                  </a:lnTo>
                  <a:lnTo>
                    <a:pt x="140" y="0"/>
                  </a:lnTo>
                  <a:lnTo>
                    <a:pt x="144" y="16"/>
                  </a:lnTo>
                  <a:lnTo>
                    <a:pt x="152" y="4"/>
                  </a:lnTo>
                  <a:lnTo>
                    <a:pt x="152" y="28"/>
                  </a:lnTo>
                  <a:lnTo>
                    <a:pt x="165" y="24"/>
                  </a:lnTo>
                  <a:lnTo>
                    <a:pt x="140" y="57"/>
                  </a:lnTo>
                  <a:lnTo>
                    <a:pt x="135" y="89"/>
                  </a:lnTo>
                  <a:lnTo>
                    <a:pt x="148" y="85"/>
                  </a:lnTo>
                  <a:lnTo>
                    <a:pt x="157" y="89"/>
                  </a:lnTo>
                  <a:lnTo>
                    <a:pt x="165" y="97"/>
                  </a:lnTo>
                  <a:lnTo>
                    <a:pt x="157" y="77"/>
                  </a:lnTo>
                  <a:lnTo>
                    <a:pt x="157" y="52"/>
                  </a:lnTo>
                  <a:lnTo>
                    <a:pt x="165" y="32"/>
                  </a:lnTo>
                  <a:lnTo>
                    <a:pt x="178" y="8"/>
                  </a:lnTo>
                  <a:lnTo>
                    <a:pt x="195" y="20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570" name="Freeform 16"/>
            <p:cNvSpPr>
              <a:spLocks/>
            </p:cNvSpPr>
            <p:nvPr/>
          </p:nvSpPr>
          <p:spPr bwMode="auto">
            <a:xfrm>
              <a:off x="2972" y="2761"/>
              <a:ext cx="234" cy="413"/>
            </a:xfrm>
            <a:custGeom>
              <a:avLst/>
              <a:gdLst>
                <a:gd name="T0" fmla="*/ 233 w 234"/>
                <a:gd name="T1" fmla="*/ 279 h 413"/>
                <a:gd name="T2" fmla="*/ 216 w 234"/>
                <a:gd name="T3" fmla="*/ 218 h 413"/>
                <a:gd name="T4" fmla="*/ 178 w 234"/>
                <a:gd name="T5" fmla="*/ 169 h 413"/>
                <a:gd name="T6" fmla="*/ 144 w 234"/>
                <a:gd name="T7" fmla="*/ 145 h 413"/>
                <a:gd name="T8" fmla="*/ 174 w 234"/>
                <a:gd name="T9" fmla="*/ 129 h 413"/>
                <a:gd name="T10" fmla="*/ 191 w 234"/>
                <a:gd name="T11" fmla="*/ 125 h 413"/>
                <a:gd name="T12" fmla="*/ 186 w 234"/>
                <a:gd name="T13" fmla="*/ 105 h 413"/>
                <a:gd name="T14" fmla="*/ 191 w 234"/>
                <a:gd name="T15" fmla="*/ 97 h 413"/>
                <a:gd name="T16" fmla="*/ 174 w 234"/>
                <a:gd name="T17" fmla="*/ 93 h 413"/>
                <a:gd name="T18" fmla="*/ 182 w 234"/>
                <a:gd name="T19" fmla="*/ 81 h 413"/>
                <a:gd name="T20" fmla="*/ 174 w 234"/>
                <a:gd name="T21" fmla="*/ 72 h 413"/>
                <a:gd name="T22" fmla="*/ 191 w 234"/>
                <a:gd name="T23" fmla="*/ 60 h 413"/>
                <a:gd name="T24" fmla="*/ 148 w 234"/>
                <a:gd name="T25" fmla="*/ 44 h 413"/>
                <a:gd name="T26" fmla="*/ 157 w 234"/>
                <a:gd name="T27" fmla="*/ 24 h 413"/>
                <a:gd name="T28" fmla="*/ 157 w 234"/>
                <a:gd name="T29" fmla="*/ 12 h 413"/>
                <a:gd name="T30" fmla="*/ 140 w 234"/>
                <a:gd name="T31" fmla="*/ 8 h 413"/>
                <a:gd name="T32" fmla="*/ 127 w 234"/>
                <a:gd name="T33" fmla="*/ 0 h 413"/>
                <a:gd name="T34" fmla="*/ 106 w 234"/>
                <a:gd name="T35" fmla="*/ 4 h 413"/>
                <a:gd name="T36" fmla="*/ 42 w 234"/>
                <a:gd name="T37" fmla="*/ 32 h 413"/>
                <a:gd name="T38" fmla="*/ 38 w 234"/>
                <a:gd name="T39" fmla="*/ 76 h 413"/>
                <a:gd name="T40" fmla="*/ 55 w 234"/>
                <a:gd name="T41" fmla="*/ 105 h 413"/>
                <a:gd name="T42" fmla="*/ 34 w 234"/>
                <a:gd name="T43" fmla="*/ 145 h 413"/>
                <a:gd name="T44" fmla="*/ 93 w 234"/>
                <a:gd name="T45" fmla="*/ 145 h 413"/>
                <a:gd name="T46" fmla="*/ 25 w 234"/>
                <a:gd name="T47" fmla="*/ 331 h 413"/>
                <a:gd name="T48" fmla="*/ 30 w 234"/>
                <a:gd name="T49" fmla="*/ 347 h 413"/>
                <a:gd name="T50" fmla="*/ 4 w 234"/>
                <a:gd name="T51" fmla="*/ 376 h 413"/>
                <a:gd name="T52" fmla="*/ 21 w 234"/>
                <a:gd name="T53" fmla="*/ 380 h 413"/>
                <a:gd name="T54" fmla="*/ 17 w 234"/>
                <a:gd name="T55" fmla="*/ 400 h 413"/>
                <a:gd name="T56" fmla="*/ 25 w 234"/>
                <a:gd name="T57" fmla="*/ 412 h 413"/>
                <a:gd name="T58" fmla="*/ 30 w 234"/>
                <a:gd name="T59" fmla="*/ 412 h 413"/>
                <a:gd name="T60" fmla="*/ 47 w 234"/>
                <a:gd name="T61" fmla="*/ 396 h 413"/>
                <a:gd name="T62" fmla="*/ 59 w 234"/>
                <a:gd name="T63" fmla="*/ 396 h 413"/>
                <a:gd name="T64" fmla="*/ 72 w 234"/>
                <a:gd name="T65" fmla="*/ 388 h 413"/>
                <a:gd name="T66" fmla="*/ 72 w 234"/>
                <a:gd name="T67" fmla="*/ 347 h 413"/>
                <a:gd name="T68" fmla="*/ 85 w 234"/>
                <a:gd name="T69" fmla="*/ 343 h 413"/>
                <a:gd name="T70" fmla="*/ 93 w 234"/>
                <a:gd name="T71" fmla="*/ 327 h 413"/>
                <a:gd name="T72" fmla="*/ 80 w 234"/>
                <a:gd name="T73" fmla="*/ 327 h 413"/>
                <a:gd name="T74" fmla="*/ 72 w 234"/>
                <a:gd name="T75" fmla="*/ 315 h 413"/>
                <a:gd name="T76" fmla="*/ 76 w 234"/>
                <a:gd name="T77" fmla="*/ 246 h 413"/>
                <a:gd name="T78" fmla="*/ 229 w 234"/>
                <a:gd name="T79" fmla="*/ 299 h 41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4"/>
                <a:gd name="T121" fmla="*/ 0 h 413"/>
                <a:gd name="T122" fmla="*/ 234 w 234"/>
                <a:gd name="T123" fmla="*/ 413 h 41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4" h="413">
                  <a:moveTo>
                    <a:pt x="229" y="299"/>
                  </a:moveTo>
                  <a:lnTo>
                    <a:pt x="233" y="279"/>
                  </a:lnTo>
                  <a:lnTo>
                    <a:pt x="224" y="246"/>
                  </a:lnTo>
                  <a:lnTo>
                    <a:pt x="216" y="218"/>
                  </a:lnTo>
                  <a:lnTo>
                    <a:pt x="199" y="194"/>
                  </a:lnTo>
                  <a:lnTo>
                    <a:pt x="178" y="169"/>
                  </a:lnTo>
                  <a:lnTo>
                    <a:pt x="161" y="153"/>
                  </a:lnTo>
                  <a:lnTo>
                    <a:pt x="144" y="145"/>
                  </a:lnTo>
                  <a:lnTo>
                    <a:pt x="157" y="133"/>
                  </a:lnTo>
                  <a:lnTo>
                    <a:pt x="174" y="129"/>
                  </a:lnTo>
                  <a:lnTo>
                    <a:pt x="182" y="129"/>
                  </a:lnTo>
                  <a:lnTo>
                    <a:pt x="191" y="125"/>
                  </a:lnTo>
                  <a:lnTo>
                    <a:pt x="191" y="109"/>
                  </a:lnTo>
                  <a:lnTo>
                    <a:pt x="186" y="105"/>
                  </a:lnTo>
                  <a:lnTo>
                    <a:pt x="191" y="101"/>
                  </a:lnTo>
                  <a:lnTo>
                    <a:pt x="191" y="97"/>
                  </a:lnTo>
                  <a:lnTo>
                    <a:pt x="182" y="93"/>
                  </a:lnTo>
                  <a:lnTo>
                    <a:pt x="174" y="93"/>
                  </a:lnTo>
                  <a:lnTo>
                    <a:pt x="165" y="89"/>
                  </a:lnTo>
                  <a:lnTo>
                    <a:pt x="182" y="81"/>
                  </a:lnTo>
                  <a:lnTo>
                    <a:pt x="182" y="76"/>
                  </a:lnTo>
                  <a:lnTo>
                    <a:pt x="174" y="72"/>
                  </a:lnTo>
                  <a:lnTo>
                    <a:pt x="191" y="64"/>
                  </a:lnTo>
                  <a:lnTo>
                    <a:pt x="191" y="60"/>
                  </a:lnTo>
                  <a:lnTo>
                    <a:pt x="169" y="56"/>
                  </a:lnTo>
                  <a:lnTo>
                    <a:pt x="148" y="44"/>
                  </a:lnTo>
                  <a:lnTo>
                    <a:pt x="157" y="40"/>
                  </a:lnTo>
                  <a:lnTo>
                    <a:pt x="157" y="24"/>
                  </a:lnTo>
                  <a:lnTo>
                    <a:pt x="157" y="16"/>
                  </a:lnTo>
                  <a:lnTo>
                    <a:pt x="157" y="12"/>
                  </a:lnTo>
                  <a:lnTo>
                    <a:pt x="148" y="20"/>
                  </a:lnTo>
                  <a:lnTo>
                    <a:pt x="140" y="8"/>
                  </a:lnTo>
                  <a:lnTo>
                    <a:pt x="136" y="4"/>
                  </a:lnTo>
                  <a:lnTo>
                    <a:pt x="127" y="0"/>
                  </a:lnTo>
                  <a:lnTo>
                    <a:pt x="131" y="20"/>
                  </a:lnTo>
                  <a:lnTo>
                    <a:pt x="106" y="4"/>
                  </a:lnTo>
                  <a:lnTo>
                    <a:pt x="68" y="8"/>
                  </a:lnTo>
                  <a:lnTo>
                    <a:pt x="42" y="32"/>
                  </a:lnTo>
                  <a:lnTo>
                    <a:pt x="38" y="56"/>
                  </a:lnTo>
                  <a:lnTo>
                    <a:pt x="38" y="76"/>
                  </a:lnTo>
                  <a:lnTo>
                    <a:pt x="42" y="93"/>
                  </a:lnTo>
                  <a:lnTo>
                    <a:pt x="55" y="105"/>
                  </a:lnTo>
                  <a:lnTo>
                    <a:pt x="34" y="141"/>
                  </a:lnTo>
                  <a:lnTo>
                    <a:pt x="34" y="145"/>
                  </a:lnTo>
                  <a:lnTo>
                    <a:pt x="76" y="113"/>
                  </a:lnTo>
                  <a:lnTo>
                    <a:pt x="93" y="145"/>
                  </a:lnTo>
                  <a:lnTo>
                    <a:pt x="0" y="246"/>
                  </a:lnTo>
                  <a:lnTo>
                    <a:pt x="25" y="331"/>
                  </a:lnTo>
                  <a:lnTo>
                    <a:pt x="38" y="327"/>
                  </a:lnTo>
                  <a:lnTo>
                    <a:pt x="30" y="347"/>
                  </a:lnTo>
                  <a:lnTo>
                    <a:pt x="21" y="363"/>
                  </a:lnTo>
                  <a:lnTo>
                    <a:pt x="4" y="376"/>
                  </a:lnTo>
                  <a:lnTo>
                    <a:pt x="13" y="380"/>
                  </a:lnTo>
                  <a:lnTo>
                    <a:pt x="21" y="380"/>
                  </a:lnTo>
                  <a:lnTo>
                    <a:pt x="34" y="372"/>
                  </a:lnTo>
                  <a:lnTo>
                    <a:pt x="17" y="400"/>
                  </a:lnTo>
                  <a:lnTo>
                    <a:pt x="25" y="400"/>
                  </a:lnTo>
                  <a:lnTo>
                    <a:pt x="25" y="412"/>
                  </a:lnTo>
                  <a:lnTo>
                    <a:pt x="30" y="412"/>
                  </a:lnTo>
                  <a:lnTo>
                    <a:pt x="38" y="412"/>
                  </a:lnTo>
                  <a:lnTo>
                    <a:pt x="47" y="396"/>
                  </a:lnTo>
                  <a:lnTo>
                    <a:pt x="55" y="376"/>
                  </a:lnTo>
                  <a:lnTo>
                    <a:pt x="59" y="396"/>
                  </a:lnTo>
                  <a:lnTo>
                    <a:pt x="72" y="400"/>
                  </a:lnTo>
                  <a:lnTo>
                    <a:pt x="72" y="388"/>
                  </a:lnTo>
                  <a:lnTo>
                    <a:pt x="72" y="363"/>
                  </a:lnTo>
                  <a:lnTo>
                    <a:pt x="72" y="347"/>
                  </a:lnTo>
                  <a:lnTo>
                    <a:pt x="72" y="343"/>
                  </a:lnTo>
                  <a:lnTo>
                    <a:pt x="85" y="343"/>
                  </a:lnTo>
                  <a:lnTo>
                    <a:pt x="93" y="339"/>
                  </a:lnTo>
                  <a:lnTo>
                    <a:pt x="93" y="327"/>
                  </a:lnTo>
                  <a:lnTo>
                    <a:pt x="89" y="327"/>
                  </a:lnTo>
                  <a:lnTo>
                    <a:pt x="80" y="327"/>
                  </a:lnTo>
                  <a:lnTo>
                    <a:pt x="72" y="323"/>
                  </a:lnTo>
                  <a:lnTo>
                    <a:pt x="72" y="315"/>
                  </a:lnTo>
                  <a:lnTo>
                    <a:pt x="55" y="250"/>
                  </a:lnTo>
                  <a:lnTo>
                    <a:pt x="76" y="246"/>
                  </a:lnTo>
                  <a:lnTo>
                    <a:pt x="119" y="291"/>
                  </a:lnTo>
                  <a:lnTo>
                    <a:pt x="229" y="29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6571" name="Freeform 17"/>
            <p:cNvSpPr>
              <a:spLocks/>
            </p:cNvSpPr>
            <p:nvPr/>
          </p:nvSpPr>
          <p:spPr bwMode="auto">
            <a:xfrm>
              <a:off x="3052" y="3052"/>
              <a:ext cx="150" cy="413"/>
            </a:xfrm>
            <a:custGeom>
              <a:avLst/>
              <a:gdLst>
                <a:gd name="T0" fmla="*/ 39 w 150"/>
                <a:gd name="T1" fmla="*/ 0 h 413"/>
                <a:gd name="T2" fmla="*/ 22 w 150"/>
                <a:gd name="T3" fmla="*/ 40 h 413"/>
                <a:gd name="T4" fmla="*/ 13 w 150"/>
                <a:gd name="T5" fmla="*/ 85 h 413"/>
                <a:gd name="T6" fmla="*/ 17 w 150"/>
                <a:gd name="T7" fmla="*/ 105 h 413"/>
                <a:gd name="T8" fmla="*/ 30 w 150"/>
                <a:gd name="T9" fmla="*/ 169 h 413"/>
                <a:gd name="T10" fmla="*/ 17 w 150"/>
                <a:gd name="T11" fmla="*/ 206 h 413"/>
                <a:gd name="T12" fmla="*/ 5 w 150"/>
                <a:gd name="T13" fmla="*/ 283 h 413"/>
                <a:gd name="T14" fmla="*/ 0 w 150"/>
                <a:gd name="T15" fmla="*/ 359 h 413"/>
                <a:gd name="T16" fmla="*/ 5 w 150"/>
                <a:gd name="T17" fmla="*/ 380 h 413"/>
                <a:gd name="T18" fmla="*/ 13 w 150"/>
                <a:gd name="T19" fmla="*/ 380 h 413"/>
                <a:gd name="T20" fmla="*/ 13 w 150"/>
                <a:gd name="T21" fmla="*/ 412 h 413"/>
                <a:gd name="T22" fmla="*/ 140 w 150"/>
                <a:gd name="T23" fmla="*/ 412 h 413"/>
                <a:gd name="T24" fmla="*/ 140 w 150"/>
                <a:gd name="T25" fmla="*/ 380 h 413"/>
                <a:gd name="T26" fmla="*/ 106 w 150"/>
                <a:gd name="T27" fmla="*/ 372 h 413"/>
                <a:gd name="T28" fmla="*/ 77 w 150"/>
                <a:gd name="T29" fmla="*/ 347 h 413"/>
                <a:gd name="T30" fmla="*/ 85 w 150"/>
                <a:gd name="T31" fmla="*/ 339 h 413"/>
                <a:gd name="T32" fmla="*/ 94 w 150"/>
                <a:gd name="T33" fmla="*/ 295 h 413"/>
                <a:gd name="T34" fmla="*/ 106 w 150"/>
                <a:gd name="T35" fmla="*/ 250 h 413"/>
                <a:gd name="T36" fmla="*/ 119 w 150"/>
                <a:gd name="T37" fmla="*/ 202 h 413"/>
                <a:gd name="T38" fmla="*/ 136 w 150"/>
                <a:gd name="T39" fmla="*/ 161 h 413"/>
                <a:gd name="T40" fmla="*/ 149 w 150"/>
                <a:gd name="T41" fmla="*/ 8 h 413"/>
                <a:gd name="T42" fmla="*/ 39 w 150"/>
                <a:gd name="T43" fmla="*/ 0 h 413"/>
                <a:gd name="T44" fmla="*/ 39 w 150"/>
                <a:gd name="T45" fmla="*/ 0 h 413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50"/>
                <a:gd name="T70" fmla="*/ 0 h 413"/>
                <a:gd name="T71" fmla="*/ 150 w 150"/>
                <a:gd name="T72" fmla="*/ 413 h 413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50" h="413">
                  <a:moveTo>
                    <a:pt x="39" y="0"/>
                  </a:moveTo>
                  <a:lnTo>
                    <a:pt x="22" y="40"/>
                  </a:lnTo>
                  <a:lnTo>
                    <a:pt x="13" y="85"/>
                  </a:lnTo>
                  <a:lnTo>
                    <a:pt x="17" y="105"/>
                  </a:lnTo>
                  <a:lnTo>
                    <a:pt x="30" y="169"/>
                  </a:lnTo>
                  <a:lnTo>
                    <a:pt x="17" y="206"/>
                  </a:lnTo>
                  <a:lnTo>
                    <a:pt x="5" y="283"/>
                  </a:lnTo>
                  <a:lnTo>
                    <a:pt x="0" y="359"/>
                  </a:lnTo>
                  <a:lnTo>
                    <a:pt x="5" y="380"/>
                  </a:lnTo>
                  <a:lnTo>
                    <a:pt x="13" y="380"/>
                  </a:lnTo>
                  <a:lnTo>
                    <a:pt x="13" y="412"/>
                  </a:lnTo>
                  <a:lnTo>
                    <a:pt x="140" y="412"/>
                  </a:lnTo>
                  <a:lnTo>
                    <a:pt x="140" y="380"/>
                  </a:lnTo>
                  <a:lnTo>
                    <a:pt x="106" y="372"/>
                  </a:lnTo>
                  <a:lnTo>
                    <a:pt x="77" y="347"/>
                  </a:lnTo>
                  <a:lnTo>
                    <a:pt x="85" y="339"/>
                  </a:lnTo>
                  <a:lnTo>
                    <a:pt x="94" y="295"/>
                  </a:lnTo>
                  <a:lnTo>
                    <a:pt x="106" y="250"/>
                  </a:lnTo>
                  <a:lnTo>
                    <a:pt x="119" y="202"/>
                  </a:lnTo>
                  <a:lnTo>
                    <a:pt x="136" y="161"/>
                  </a:lnTo>
                  <a:lnTo>
                    <a:pt x="149" y="8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66562" name="Freeform 9"/>
          <p:cNvSpPr>
            <a:spLocks noEditPoints="1"/>
          </p:cNvSpPr>
          <p:nvPr/>
        </p:nvSpPr>
        <p:spPr bwMode="auto">
          <a:xfrm>
            <a:off x="2916238" y="1341438"/>
            <a:ext cx="1327150" cy="4097337"/>
          </a:xfrm>
          <a:custGeom>
            <a:avLst/>
            <a:gdLst>
              <a:gd name="T0" fmla="*/ 2147483647 w 354"/>
              <a:gd name="T1" fmla="*/ 2147483647 h 1093"/>
              <a:gd name="T2" fmla="*/ 2147483647 w 354"/>
              <a:gd name="T3" fmla="*/ 2147483647 h 1093"/>
              <a:gd name="T4" fmla="*/ 2147483647 w 354"/>
              <a:gd name="T5" fmla="*/ 2147483647 h 1093"/>
              <a:gd name="T6" fmla="*/ 2147483647 w 354"/>
              <a:gd name="T7" fmla="*/ 2147483647 h 1093"/>
              <a:gd name="T8" fmla="*/ 2147483647 w 354"/>
              <a:gd name="T9" fmla="*/ 2147483647 h 1093"/>
              <a:gd name="T10" fmla="*/ 2147483647 w 354"/>
              <a:gd name="T11" fmla="*/ 2147483647 h 1093"/>
              <a:gd name="T12" fmla="*/ 2147483647 w 354"/>
              <a:gd name="T13" fmla="*/ 2147483647 h 1093"/>
              <a:gd name="T14" fmla="*/ 2147483647 w 354"/>
              <a:gd name="T15" fmla="*/ 2147483647 h 1093"/>
              <a:gd name="T16" fmla="*/ 2147483647 w 354"/>
              <a:gd name="T17" fmla="*/ 2147483647 h 1093"/>
              <a:gd name="T18" fmla="*/ 2147483647 w 354"/>
              <a:gd name="T19" fmla="*/ 2147483647 h 1093"/>
              <a:gd name="T20" fmla="*/ 2147483647 w 354"/>
              <a:gd name="T21" fmla="*/ 2147483647 h 1093"/>
              <a:gd name="T22" fmla="*/ 2147483647 w 354"/>
              <a:gd name="T23" fmla="*/ 2147483647 h 1093"/>
              <a:gd name="T24" fmla="*/ 2147483647 w 354"/>
              <a:gd name="T25" fmla="*/ 2147483647 h 1093"/>
              <a:gd name="T26" fmla="*/ 2147483647 w 354"/>
              <a:gd name="T27" fmla="*/ 2147483647 h 1093"/>
              <a:gd name="T28" fmla="*/ 2147483647 w 354"/>
              <a:gd name="T29" fmla="*/ 2147483647 h 1093"/>
              <a:gd name="T30" fmla="*/ 2147483647 w 354"/>
              <a:gd name="T31" fmla="*/ 2147483647 h 1093"/>
              <a:gd name="T32" fmla="*/ 2147483647 w 354"/>
              <a:gd name="T33" fmla="*/ 2147483647 h 1093"/>
              <a:gd name="T34" fmla="*/ 2147483647 w 354"/>
              <a:gd name="T35" fmla="*/ 2147483647 h 1093"/>
              <a:gd name="T36" fmla="*/ 2147483647 w 354"/>
              <a:gd name="T37" fmla="*/ 2147483647 h 1093"/>
              <a:gd name="T38" fmla="*/ 2147483647 w 354"/>
              <a:gd name="T39" fmla="*/ 2147483647 h 1093"/>
              <a:gd name="T40" fmla="*/ 2147483647 w 354"/>
              <a:gd name="T41" fmla="*/ 2147483647 h 1093"/>
              <a:gd name="T42" fmla="*/ 2147483647 w 354"/>
              <a:gd name="T43" fmla="*/ 2147483647 h 1093"/>
              <a:gd name="T44" fmla="*/ 2147483647 w 354"/>
              <a:gd name="T45" fmla="*/ 2147483647 h 1093"/>
              <a:gd name="T46" fmla="*/ 2147483647 w 354"/>
              <a:gd name="T47" fmla="*/ 2147483647 h 1093"/>
              <a:gd name="T48" fmla="*/ 2147483647 w 354"/>
              <a:gd name="T49" fmla="*/ 2147483647 h 1093"/>
              <a:gd name="T50" fmla="*/ 2147483647 w 354"/>
              <a:gd name="T51" fmla="*/ 2147483647 h 1093"/>
              <a:gd name="T52" fmla="*/ 2147483647 w 354"/>
              <a:gd name="T53" fmla="*/ 2147483647 h 1093"/>
              <a:gd name="T54" fmla="*/ 2147483647 w 354"/>
              <a:gd name="T55" fmla="*/ 2147483647 h 1093"/>
              <a:gd name="T56" fmla="*/ 2147483647 w 354"/>
              <a:gd name="T57" fmla="*/ 2147483647 h 1093"/>
              <a:gd name="T58" fmla="*/ 2147483647 w 354"/>
              <a:gd name="T59" fmla="*/ 2147483647 h 1093"/>
              <a:gd name="T60" fmla="*/ 2147483647 w 354"/>
              <a:gd name="T61" fmla="*/ 2147483647 h 1093"/>
              <a:gd name="T62" fmla="*/ 2147483647 w 354"/>
              <a:gd name="T63" fmla="*/ 2147483647 h 1093"/>
              <a:gd name="T64" fmla="*/ 2147483647 w 354"/>
              <a:gd name="T65" fmla="*/ 2147483647 h 1093"/>
              <a:gd name="T66" fmla="*/ 2147483647 w 354"/>
              <a:gd name="T67" fmla="*/ 2147483647 h 1093"/>
              <a:gd name="T68" fmla="*/ 2147483647 w 354"/>
              <a:gd name="T69" fmla="*/ 2147483647 h 1093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354"/>
              <a:gd name="T106" fmla="*/ 0 h 1093"/>
              <a:gd name="T107" fmla="*/ 354 w 354"/>
              <a:gd name="T108" fmla="*/ 1093 h 1093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354" h="1093">
                <a:moveTo>
                  <a:pt x="338" y="205"/>
                </a:moveTo>
                <a:cubicBezTo>
                  <a:pt x="324" y="187"/>
                  <a:pt x="297" y="185"/>
                  <a:pt x="281" y="178"/>
                </a:cubicBezTo>
                <a:cubicBezTo>
                  <a:pt x="266" y="171"/>
                  <a:pt x="246" y="178"/>
                  <a:pt x="235" y="154"/>
                </a:cubicBezTo>
                <a:cubicBezTo>
                  <a:pt x="235" y="154"/>
                  <a:pt x="232" y="126"/>
                  <a:pt x="232" y="118"/>
                </a:cubicBezTo>
                <a:cubicBezTo>
                  <a:pt x="232" y="109"/>
                  <a:pt x="267" y="10"/>
                  <a:pt x="190" y="0"/>
                </a:cubicBezTo>
                <a:cubicBezTo>
                  <a:pt x="178" y="2"/>
                  <a:pt x="106" y="4"/>
                  <a:pt x="151" y="132"/>
                </a:cubicBezTo>
                <a:cubicBezTo>
                  <a:pt x="153" y="136"/>
                  <a:pt x="152" y="145"/>
                  <a:pt x="152" y="152"/>
                </a:cubicBezTo>
                <a:cubicBezTo>
                  <a:pt x="152" y="159"/>
                  <a:pt x="147" y="173"/>
                  <a:pt x="128" y="180"/>
                </a:cubicBezTo>
                <a:cubicBezTo>
                  <a:pt x="117" y="187"/>
                  <a:pt x="67" y="197"/>
                  <a:pt x="64" y="212"/>
                </a:cubicBezTo>
                <a:cubicBezTo>
                  <a:pt x="61" y="227"/>
                  <a:pt x="35" y="301"/>
                  <a:pt x="36" y="345"/>
                </a:cubicBezTo>
                <a:cubicBezTo>
                  <a:pt x="36" y="345"/>
                  <a:pt x="28" y="379"/>
                  <a:pt x="28" y="399"/>
                </a:cubicBezTo>
                <a:cubicBezTo>
                  <a:pt x="28" y="418"/>
                  <a:pt x="18" y="468"/>
                  <a:pt x="13" y="485"/>
                </a:cubicBezTo>
                <a:cubicBezTo>
                  <a:pt x="9" y="502"/>
                  <a:pt x="2" y="535"/>
                  <a:pt x="2" y="539"/>
                </a:cubicBezTo>
                <a:cubicBezTo>
                  <a:pt x="2" y="543"/>
                  <a:pt x="9" y="544"/>
                  <a:pt x="9" y="544"/>
                </a:cubicBezTo>
                <a:cubicBezTo>
                  <a:pt x="9" y="544"/>
                  <a:pt x="3" y="562"/>
                  <a:pt x="2" y="568"/>
                </a:cubicBezTo>
                <a:cubicBezTo>
                  <a:pt x="2" y="574"/>
                  <a:pt x="0" y="597"/>
                  <a:pt x="9" y="599"/>
                </a:cubicBezTo>
                <a:cubicBezTo>
                  <a:pt x="19" y="600"/>
                  <a:pt x="32" y="610"/>
                  <a:pt x="36" y="608"/>
                </a:cubicBezTo>
                <a:cubicBezTo>
                  <a:pt x="41" y="606"/>
                  <a:pt x="47" y="603"/>
                  <a:pt x="47" y="595"/>
                </a:cubicBezTo>
                <a:cubicBezTo>
                  <a:pt x="47" y="586"/>
                  <a:pt x="47" y="572"/>
                  <a:pt x="47" y="563"/>
                </a:cubicBezTo>
                <a:cubicBezTo>
                  <a:pt x="47" y="553"/>
                  <a:pt x="47" y="550"/>
                  <a:pt x="50" y="540"/>
                </a:cubicBezTo>
                <a:cubicBezTo>
                  <a:pt x="53" y="530"/>
                  <a:pt x="56" y="527"/>
                  <a:pt x="59" y="522"/>
                </a:cubicBezTo>
                <a:cubicBezTo>
                  <a:pt x="61" y="517"/>
                  <a:pt x="63" y="540"/>
                  <a:pt x="60" y="547"/>
                </a:cubicBezTo>
                <a:cubicBezTo>
                  <a:pt x="57" y="553"/>
                  <a:pt x="53" y="589"/>
                  <a:pt x="53" y="601"/>
                </a:cubicBezTo>
                <a:cubicBezTo>
                  <a:pt x="53" y="612"/>
                  <a:pt x="69" y="680"/>
                  <a:pt x="69" y="689"/>
                </a:cubicBezTo>
                <a:cubicBezTo>
                  <a:pt x="69" y="698"/>
                  <a:pt x="79" y="770"/>
                  <a:pt x="79" y="791"/>
                </a:cubicBezTo>
                <a:cubicBezTo>
                  <a:pt x="80" y="812"/>
                  <a:pt x="79" y="888"/>
                  <a:pt x="79" y="900"/>
                </a:cubicBezTo>
                <a:cubicBezTo>
                  <a:pt x="79" y="911"/>
                  <a:pt x="78" y="970"/>
                  <a:pt x="76" y="982"/>
                </a:cubicBezTo>
                <a:cubicBezTo>
                  <a:pt x="75" y="994"/>
                  <a:pt x="75" y="1013"/>
                  <a:pt x="67" y="1016"/>
                </a:cubicBezTo>
                <a:cubicBezTo>
                  <a:pt x="59" y="1019"/>
                  <a:pt x="9" y="1059"/>
                  <a:pt x="32" y="1065"/>
                </a:cubicBezTo>
                <a:cubicBezTo>
                  <a:pt x="56" y="1071"/>
                  <a:pt x="72" y="1067"/>
                  <a:pt x="88" y="1062"/>
                </a:cubicBezTo>
                <a:cubicBezTo>
                  <a:pt x="103" y="1056"/>
                  <a:pt x="107" y="1043"/>
                  <a:pt x="116" y="1042"/>
                </a:cubicBezTo>
                <a:cubicBezTo>
                  <a:pt x="124" y="1042"/>
                  <a:pt x="135" y="1044"/>
                  <a:pt x="145" y="1040"/>
                </a:cubicBezTo>
                <a:cubicBezTo>
                  <a:pt x="155" y="1036"/>
                  <a:pt x="154" y="1031"/>
                  <a:pt x="153" y="1023"/>
                </a:cubicBezTo>
                <a:cubicBezTo>
                  <a:pt x="153" y="1014"/>
                  <a:pt x="148" y="966"/>
                  <a:pt x="154" y="943"/>
                </a:cubicBezTo>
                <a:cubicBezTo>
                  <a:pt x="160" y="920"/>
                  <a:pt x="156" y="868"/>
                  <a:pt x="160" y="845"/>
                </a:cubicBezTo>
                <a:cubicBezTo>
                  <a:pt x="163" y="822"/>
                  <a:pt x="163" y="790"/>
                  <a:pt x="163" y="770"/>
                </a:cubicBezTo>
                <a:cubicBezTo>
                  <a:pt x="163" y="750"/>
                  <a:pt x="165" y="684"/>
                  <a:pt x="166" y="675"/>
                </a:cubicBezTo>
                <a:cubicBezTo>
                  <a:pt x="166" y="667"/>
                  <a:pt x="176" y="683"/>
                  <a:pt x="176" y="683"/>
                </a:cubicBezTo>
                <a:cubicBezTo>
                  <a:pt x="176" y="683"/>
                  <a:pt x="197" y="753"/>
                  <a:pt x="200" y="761"/>
                </a:cubicBezTo>
                <a:cubicBezTo>
                  <a:pt x="203" y="769"/>
                  <a:pt x="212" y="823"/>
                  <a:pt x="213" y="834"/>
                </a:cubicBezTo>
                <a:cubicBezTo>
                  <a:pt x="215" y="845"/>
                  <a:pt x="218" y="927"/>
                  <a:pt x="217" y="946"/>
                </a:cubicBezTo>
                <a:cubicBezTo>
                  <a:pt x="215" y="965"/>
                  <a:pt x="214" y="1004"/>
                  <a:pt x="219" y="1015"/>
                </a:cubicBezTo>
                <a:cubicBezTo>
                  <a:pt x="223" y="1026"/>
                  <a:pt x="223" y="1039"/>
                  <a:pt x="220" y="1047"/>
                </a:cubicBezTo>
                <a:cubicBezTo>
                  <a:pt x="218" y="1055"/>
                  <a:pt x="205" y="1085"/>
                  <a:pt x="228" y="1089"/>
                </a:cubicBezTo>
                <a:cubicBezTo>
                  <a:pt x="251" y="1093"/>
                  <a:pt x="267" y="1088"/>
                  <a:pt x="279" y="1079"/>
                </a:cubicBezTo>
                <a:cubicBezTo>
                  <a:pt x="291" y="1071"/>
                  <a:pt x="293" y="1068"/>
                  <a:pt x="289" y="1054"/>
                </a:cubicBezTo>
                <a:cubicBezTo>
                  <a:pt x="285" y="1040"/>
                  <a:pt x="281" y="1038"/>
                  <a:pt x="284" y="1025"/>
                </a:cubicBezTo>
                <a:cubicBezTo>
                  <a:pt x="286" y="1012"/>
                  <a:pt x="291" y="996"/>
                  <a:pt x="292" y="981"/>
                </a:cubicBezTo>
                <a:cubicBezTo>
                  <a:pt x="293" y="967"/>
                  <a:pt x="294" y="890"/>
                  <a:pt x="295" y="875"/>
                </a:cubicBezTo>
                <a:cubicBezTo>
                  <a:pt x="296" y="861"/>
                  <a:pt x="294" y="810"/>
                  <a:pt x="294" y="798"/>
                </a:cubicBezTo>
                <a:cubicBezTo>
                  <a:pt x="293" y="786"/>
                  <a:pt x="293" y="691"/>
                  <a:pt x="294" y="680"/>
                </a:cubicBezTo>
                <a:cubicBezTo>
                  <a:pt x="296" y="669"/>
                  <a:pt x="288" y="637"/>
                  <a:pt x="299" y="621"/>
                </a:cubicBezTo>
                <a:cubicBezTo>
                  <a:pt x="299" y="621"/>
                  <a:pt x="300" y="618"/>
                  <a:pt x="306" y="616"/>
                </a:cubicBezTo>
                <a:cubicBezTo>
                  <a:pt x="312" y="613"/>
                  <a:pt x="317" y="612"/>
                  <a:pt x="319" y="605"/>
                </a:cubicBezTo>
                <a:cubicBezTo>
                  <a:pt x="321" y="597"/>
                  <a:pt x="321" y="597"/>
                  <a:pt x="322" y="589"/>
                </a:cubicBezTo>
                <a:cubicBezTo>
                  <a:pt x="324" y="580"/>
                  <a:pt x="324" y="573"/>
                  <a:pt x="324" y="573"/>
                </a:cubicBezTo>
                <a:cubicBezTo>
                  <a:pt x="325" y="573"/>
                  <a:pt x="325" y="573"/>
                  <a:pt x="325" y="573"/>
                </a:cubicBezTo>
                <a:cubicBezTo>
                  <a:pt x="326" y="574"/>
                  <a:pt x="326" y="574"/>
                  <a:pt x="326" y="574"/>
                </a:cubicBezTo>
                <a:cubicBezTo>
                  <a:pt x="326" y="574"/>
                  <a:pt x="326" y="574"/>
                  <a:pt x="326" y="574"/>
                </a:cubicBezTo>
                <a:cubicBezTo>
                  <a:pt x="333" y="575"/>
                  <a:pt x="333" y="575"/>
                  <a:pt x="333" y="575"/>
                </a:cubicBezTo>
                <a:cubicBezTo>
                  <a:pt x="333" y="575"/>
                  <a:pt x="332" y="556"/>
                  <a:pt x="332" y="550"/>
                </a:cubicBezTo>
                <a:cubicBezTo>
                  <a:pt x="332" y="543"/>
                  <a:pt x="334" y="535"/>
                  <a:pt x="334" y="525"/>
                </a:cubicBezTo>
                <a:cubicBezTo>
                  <a:pt x="335" y="515"/>
                  <a:pt x="337" y="497"/>
                  <a:pt x="342" y="485"/>
                </a:cubicBezTo>
                <a:cubicBezTo>
                  <a:pt x="348" y="473"/>
                  <a:pt x="351" y="437"/>
                  <a:pt x="351" y="419"/>
                </a:cubicBezTo>
                <a:cubicBezTo>
                  <a:pt x="352" y="400"/>
                  <a:pt x="354" y="299"/>
                  <a:pt x="354" y="289"/>
                </a:cubicBezTo>
                <a:cubicBezTo>
                  <a:pt x="354" y="279"/>
                  <a:pt x="353" y="224"/>
                  <a:pt x="338" y="205"/>
                </a:cubicBezTo>
                <a:close/>
                <a:moveTo>
                  <a:pt x="29" y="586"/>
                </a:moveTo>
                <a:cubicBezTo>
                  <a:pt x="29" y="594"/>
                  <a:pt x="22" y="590"/>
                  <a:pt x="24" y="581"/>
                </a:cubicBezTo>
                <a:cubicBezTo>
                  <a:pt x="25" y="572"/>
                  <a:pt x="29" y="570"/>
                  <a:pt x="29" y="570"/>
                </a:cubicBezTo>
                <a:cubicBezTo>
                  <a:pt x="29" y="572"/>
                  <a:pt x="29" y="577"/>
                  <a:pt x="29" y="586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6563" name="Freeform 14"/>
          <p:cNvSpPr>
            <a:spLocks noEditPoints="1"/>
          </p:cNvSpPr>
          <p:nvPr/>
        </p:nvSpPr>
        <p:spPr bwMode="auto">
          <a:xfrm>
            <a:off x="755650" y="1628775"/>
            <a:ext cx="1844675" cy="4422775"/>
          </a:xfrm>
          <a:custGeom>
            <a:avLst/>
            <a:gdLst>
              <a:gd name="T0" fmla="*/ 2147483647 w 492"/>
              <a:gd name="T1" fmla="*/ 2147483647 h 1179"/>
              <a:gd name="T2" fmla="*/ 2147483647 w 492"/>
              <a:gd name="T3" fmla="*/ 2147483647 h 1179"/>
              <a:gd name="T4" fmla="*/ 2147483647 w 492"/>
              <a:gd name="T5" fmla="*/ 2147483647 h 1179"/>
              <a:gd name="T6" fmla="*/ 2147483647 w 492"/>
              <a:gd name="T7" fmla="*/ 2147483647 h 1179"/>
              <a:gd name="T8" fmla="*/ 2147483647 w 492"/>
              <a:gd name="T9" fmla="*/ 2147483647 h 1179"/>
              <a:gd name="T10" fmla="*/ 2147483647 w 492"/>
              <a:gd name="T11" fmla="*/ 2147483647 h 1179"/>
              <a:gd name="T12" fmla="*/ 2147483647 w 492"/>
              <a:gd name="T13" fmla="*/ 2147483647 h 1179"/>
              <a:gd name="T14" fmla="*/ 2147483647 w 492"/>
              <a:gd name="T15" fmla="*/ 2147483647 h 1179"/>
              <a:gd name="T16" fmla="*/ 2147483647 w 492"/>
              <a:gd name="T17" fmla="*/ 2147483647 h 1179"/>
              <a:gd name="T18" fmla="*/ 2147483647 w 492"/>
              <a:gd name="T19" fmla="*/ 2147483647 h 1179"/>
              <a:gd name="T20" fmla="*/ 2147483647 w 492"/>
              <a:gd name="T21" fmla="*/ 2147483647 h 1179"/>
              <a:gd name="T22" fmla="*/ 2147483647 w 492"/>
              <a:gd name="T23" fmla="*/ 0 h 1179"/>
              <a:gd name="T24" fmla="*/ 2147483647 w 492"/>
              <a:gd name="T25" fmla="*/ 2147483647 h 1179"/>
              <a:gd name="T26" fmla="*/ 2147483647 w 492"/>
              <a:gd name="T27" fmla="*/ 2147483647 h 1179"/>
              <a:gd name="T28" fmla="*/ 2147483647 w 492"/>
              <a:gd name="T29" fmla="*/ 2147483647 h 1179"/>
              <a:gd name="T30" fmla="*/ 2147483647 w 492"/>
              <a:gd name="T31" fmla="*/ 2147483647 h 1179"/>
              <a:gd name="T32" fmla="*/ 2147483647 w 492"/>
              <a:gd name="T33" fmla="*/ 2147483647 h 1179"/>
              <a:gd name="T34" fmla="*/ 0 w 492"/>
              <a:gd name="T35" fmla="*/ 2147483647 h 1179"/>
              <a:gd name="T36" fmla="*/ 2147483647 w 492"/>
              <a:gd name="T37" fmla="*/ 2147483647 h 1179"/>
              <a:gd name="T38" fmla="*/ 2147483647 w 492"/>
              <a:gd name="T39" fmla="*/ 2147483647 h 1179"/>
              <a:gd name="T40" fmla="*/ 2147483647 w 492"/>
              <a:gd name="T41" fmla="*/ 2147483647 h 1179"/>
              <a:gd name="T42" fmla="*/ 2147483647 w 492"/>
              <a:gd name="T43" fmla="*/ 2147483647 h 1179"/>
              <a:gd name="T44" fmla="*/ 2147483647 w 492"/>
              <a:gd name="T45" fmla="*/ 2147483647 h 1179"/>
              <a:gd name="T46" fmla="*/ 2147483647 w 492"/>
              <a:gd name="T47" fmla="*/ 2147483647 h 1179"/>
              <a:gd name="T48" fmla="*/ 2147483647 w 492"/>
              <a:gd name="T49" fmla="*/ 2147483647 h 1179"/>
              <a:gd name="T50" fmla="*/ 2147483647 w 492"/>
              <a:gd name="T51" fmla="*/ 2147483647 h 1179"/>
              <a:gd name="T52" fmla="*/ 2147483647 w 492"/>
              <a:gd name="T53" fmla="*/ 2147483647 h 1179"/>
              <a:gd name="T54" fmla="*/ 2147483647 w 492"/>
              <a:gd name="T55" fmla="*/ 2147483647 h 1179"/>
              <a:gd name="T56" fmla="*/ 2147483647 w 492"/>
              <a:gd name="T57" fmla="*/ 2147483647 h 1179"/>
              <a:gd name="T58" fmla="*/ 2147483647 w 492"/>
              <a:gd name="T59" fmla="*/ 2147483647 h 1179"/>
              <a:gd name="T60" fmla="*/ 2147483647 w 492"/>
              <a:gd name="T61" fmla="*/ 2147483647 h 1179"/>
              <a:gd name="T62" fmla="*/ 2147483647 w 492"/>
              <a:gd name="T63" fmla="*/ 2147483647 h 1179"/>
              <a:gd name="T64" fmla="*/ 2147483647 w 492"/>
              <a:gd name="T65" fmla="*/ 2147483647 h 1179"/>
              <a:gd name="T66" fmla="*/ 2147483647 w 492"/>
              <a:gd name="T67" fmla="*/ 2147483647 h 1179"/>
              <a:gd name="T68" fmla="*/ 2147483647 w 492"/>
              <a:gd name="T69" fmla="*/ 2147483647 h 1179"/>
              <a:gd name="T70" fmla="*/ 2147483647 w 492"/>
              <a:gd name="T71" fmla="*/ 2147483647 h 1179"/>
              <a:gd name="T72" fmla="*/ 2147483647 w 492"/>
              <a:gd name="T73" fmla="*/ 2147483647 h 1179"/>
              <a:gd name="T74" fmla="*/ 2147483647 w 492"/>
              <a:gd name="T75" fmla="*/ 2147483647 h 1179"/>
              <a:gd name="T76" fmla="*/ 2147483647 w 492"/>
              <a:gd name="T77" fmla="*/ 2147483647 h 1179"/>
              <a:gd name="T78" fmla="*/ 2147483647 w 492"/>
              <a:gd name="T79" fmla="*/ 2147483647 h 1179"/>
              <a:gd name="T80" fmla="*/ 2147483647 w 492"/>
              <a:gd name="T81" fmla="*/ 2147483647 h 1179"/>
              <a:gd name="T82" fmla="*/ 2147483647 w 492"/>
              <a:gd name="T83" fmla="*/ 2147483647 h 1179"/>
              <a:gd name="T84" fmla="*/ 2147483647 w 492"/>
              <a:gd name="T85" fmla="*/ 2147483647 h 1179"/>
              <a:gd name="T86" fmla="*/ 2147483647 w 492"/>
              <a:gd name="T87" fmla="*/ 2147483647 h 1179"/>
              <a:gd name="T88" fmla="*/ 2147483647 w 492"/>
              <a:gd name="T89" fmla="*/ 2147483647 h 1179"/>
              <a:gd name="T90" fmla="*/ 2147483647 w 492"/>
              <a:gd name="T91" fmla="*/ 2147483647 h 1179"/>
              <a:gd name="T92" fmla="*/ 2147483647 w 492"/>
              <a:gd name="T93" fmla="*/ 2147483647 h 1179"/>
              <a:gd name="T94" fmla="*/ 2147483647 w 492"/>
              <a:gd name="T95" fmla="*/ 2147483647 h 1179"/>
              <a:gd name="T96" fmla="*/ 2147483647 w 492"/>
              <a:gd name="T97" fmla="*/ 2147483647 h 1179"/>
              <a:gd name="T98" fmla="*/ 2147483647 w 492"/>
              <a:gd name="T99" fmla="*/ 2147483647 h 1179"/>
              <a:gd name="T100" fmla="*/ 2147483647 w 492"/>
              <a:gd name="T101" fmla="*/ 2147483647 h 1179"/>
              <a:gd name="T102" fmla="*/ 2147483647 w 492"/>
              <a:gd name="T103" fmla="*/ 2147483647 h 1179"/>
              <a:gd name="T104" fmla="*/ 2147483647 w 492"/>
              <a:gd name="T105" fmla="*/ 2147483647 h 1179"/>
              <a:gd name="T106" fmla="*/ 2147483647 w 492"/>
              <a:gd name="T107" fmla="*/ 2147483647 h 1179"/>
              <a:gd name="T108" fmla="*/ 2147483647 w 492"/>
              <a:gd name="T109" fmla="*/ 2147483647 h 1179"/>
              <a:gd name="T110" fmla="*/ 2147483647 w 492"/>
              <a:gd name="T111" fmla="*/ 2147483647 h 1179"/>
              <a:gd name="T112" fmla="*/ 2147483647 w 492"/>
              <a:gd name="T113" fmla="*/ 2147483647 h 1179"/>
              <a:gd name="T114" fmla="*/ 2147483647 w 492"/>
              <a:gd name="T115" fmla="*/ 2147483647 h 1179"/>
              <a:gd name="T116" fmla="*/ 2147483647 w 492"/>
              <a:gd name="T117" fmla="*/ 2147483647 h 1179"/>
              <a:gd name="T118" fmla="*/ 2147483647 w 492"/>
              <a:gd name="T119" fmla="*/ 2147483647 h 1179"/>
              <a:gd name="T120" fmla="*/ 2147483647 w 492"/>
              <a:gd name="T121" fmla="*/ 2147483647 h 1179"/>
              <a:gd name="T122" fmla="*/ 2147483647 w 492"/>
              <a:gd name="T123" fmla="*/ 2147483647 h 117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492"/>
              <a:gd name="T187" fmla="*/ 0 h 1179"/>
              <a:gd name="T188" fmla="*/ 492 w 492"/>
              <a:gd name="T189" fmla="*/ 1179 h 1179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492" h="1179">
                <a:moveTo>
                  <a:pt x="485" y="563"/>
                </a:moveTo>
                <a:cubicBezTo>
                  <a:pt x="483" y="554"/>
                  <a:pt x="482" y="546"/>
                  <a:pt x="478" y="534"/>
                </a:cubicBezTo>
                <a:cubicBezTo>
                  <a:pt x="473" y="521"/>
                  <a:pt x="446" y="461"/>
                  <a:pt x="446" y="455"/>
                </a:cubicBezTo>
                <a:cubicBezTo>
                  <a:pt x="446" y="449"/>
                  <a:pt x="444" y="415"/>
                  <a:pt x="445" y="404"/>
                </a:cubicBezTo>
                <a:cubicBezTo>
                  <a:pt x="447" y="393"/>
                  <a:pt x="457" y="369"/>
                  <a:pt x="458" y="362"/>
                </a:cubicBezTo>
                <a:cubicBezTo>
                  <a:pt x="459" y="355"/>
                  <a:pt x="459" y="335"/>
                  <a:pt x="456" y="328"/>
                </a:cubicBezTo>
                <a:cubicBezTo>
                  <a:pt x="453" y="322"/>
                  <a:pt x="439" y="300"/>
                  <a:pt x="433" y="296"/>
                </a:cubicBezTo>
                <a:cubicBezTo>
                  <a:pt x="428" y="292"/>
                  <a:pt x="424" y="278"/>
                  <a:pt x="422" y="273"/>
                </a:cubicBezTo>
                <a:cubicBezTo>
                  <a:pt x="421" y="267"/>
                  <a:pt x="418" y="214"/>
                  <a:pt x="416" y="207"/>
                </a:cubicBezTo>
                <a:cubicBezTo>
                  <a:pt x="415" y="200"/>
                  <a:pt x="415" y="195"/>
                  <a:pt x="407" y="188"/>
                </a:cubicBezTo>
                <a:cubicBezTo>
                  <a:pt x="399" y="181"/>
                  <a:pt x="399" y="176"/>
                  <a:pt x="388" y="173"/>
                </a:cubicBezTo>
                <a:cubicBezTo>
                  <a:pt x="378" y="169"/>
                  <a:pt x="366" y="165"/>
                  <a:pt x="361" y="165"/>
                </a:cubicBezTo>
                <a:cubicBezTo>
                  <a:pt x="357" y="165"/>
                  <a:pt x="341" y="165"/>
                  <a:pt x="338" y="165"/>
                </a:cubicBezTo>
                <a:cubicBezTo>
                  <a:pt x="334" y="165"/>
                  <a:pt x="317" y="162"/>
                  <a:pt x="313" y="163"/>
                </a:cubicBezTo>
                <a:cubicBezTo>
                  <a:pt x="310" y="164"/>
                  <a:pt x="305" y="165"/>
                  <a:pt x="303" y="168"/>
                </a:cubicBezTo>
                <a:cubicBezTo>
                  <a:pt x="301" y="167"/>
                  <a:pt x="300" y="167"/>
                  <a:pt x="298" y="167"/>
                </a:cubicBezTo>
                <a:cubicBezTo>
                  <a:pt x="296" y="167"/>
                  <a:pt x="292" y="167"/>
                  <a:pt x="289" y="167"/>
                </a:cubicBezTo>
                <a:cubicBezTo>
                  <a:pt x="291" y="166"/>
                  <a:pt x="299" y="162"/>
                  <a:pt x="306" y="156"/>
                </a:cubicBezTo>
                <a:cubicBezTo>
                  <a:pt x="313" y="150"/>
                  <a:pt x="317" y="132"/>
                  <a:pt x="318" y="127"/>
                </a:cubicBezTo>
                <a:cubicBezTo>
                  <a:pt x="319" y="119"/>
                  <a:pt x="319" y="113"/>
                  <a:pt x="319" y="100"/>
                </a:cubicBezTo>
                <a:cubicBezTo>
                  <a:pt x="319" y="100"/>
                  <a:pt x="321" y="77"/>
                  <a:pt x="318" y="67"/>
                </a:cubicBezTo>
                <a:cubicBezTo>
                  <a:pt x="315" y="51"/>
                  <a:pt x="314" y="42"/>
                  <a:pt x="315" y="37"/>
                </a:cubicBezTo>
                <a:cubicBezTo>
                  <a:pt x="316" y="32"/>
                  <a:pt x="319" y="12"/>
                  <a:pt x="309" y="9"/>
                </a:cubicBezTo>
                <a:cubicBezTo>
                  <a:pt x="299" y="6"/>
                  <a:pt x="282" y="0"/>
                  <a:pt x="274" y="0"/>
                </a:cubicBezTo>
                <a:cubicBezTo>
                  <a:pt x="266" y="0"/>
                  <a:pt x="256" y="0"/>
                  <a:pt x="237" y="5"/>
                </a:cubicBezTo>
                <a:cubicBezTo>
                  <a:pt x="230" y="6"/>
                  <a:pt x="203" y="24"/>
                  <a:pt x="200" y="40"/>
                </a:cubicBezTo>
                <a:cubicBezTo>
                  <a:pt x="197" y="56"/>
                  <a:pt x="195" y="84"/>
                  <a:pt x="199" y="99"/>
                </a:cubicBezTo>
                <a:cubicBezTo>
                  <a:pt x="203" y="114"/>
                  <a:pt x="209" y="128"/>
                  <a:pt x="213" y="134"/>
                </a:cubicBezTo>
                <a:cubicBezTo>
                  <a:pt x="217" y="139"/>
                  <a:pt x="213" y="145"/>
                  <a:pt x="213" y="151"/>
                </a:cubicBezTo>
                <a:cubicBezTo>
                  <a:pt x="213" y="148"/>
                  <a:pt x="203" y="163"/>
                  <a:pt x="198" y="165"/>
                </a:cubicBezTo>
                <a:cubicBezTo>
                  <a:pt x="194" y="166"/>
                  <a:pt x="148" y="189"/>
                  <a:pt x="142" y="192"/>
                </a:cubicBezTo>
                <a:cubicBezTo>
                  <a:pt x="142" y="192"/>
                  <a:pt x="109" y="210"/>
                  <a:pt x="101" y="234"/>
                </a:cubicBezTo>
                <a:cubicBezTo>
                  <a:pt x="94" y="258"/>
                  <a:pt x="50" y="365"/>
                  <a:pt x="47" y="379"/>
                </a:cubicBezTo>
                <a:cubicBezTo>
                  <a:pt x="44" y="392"/>
                  <a:pt x="48" y="445"/>
                  <a:pt x="48" y="445"/>
                </a:cubicBezTo>
                <a:cubicBezTo>
                  <a:pt x="68" y="431"/>
                  <a:pt x="68" y="431"/>
                  <a:pt x="68" y="431"/>
                </a:cubicBezTo>
                <a:cubicBezTo>
                  <a:pt x="0" y="487"/>
                  <a:pt x="0" y="487"/>
                  <a:pt x="0" y="487"/>
                </a:cubicBezTo>
                <a:cubicBezTo>
                  <a:pt x="63" y="637"/>
                  <a:pt x="63" y="637"/>
                  <a:pt x="63" y="637"/>
                </a:cubicBezTo>
                <a:cubicBezTo>
                  <a:pt x="85" y="616"/>
                  <a:pt x="85" y="616"/>
                  <a:pt x="85" y="616"/>
                </a:cubicBezTo>
                <a:cubicBezTo>
                  <a:pt x="84" y="617"/>
                  <a:pt x="84" y="617"/>
                  <a:pt x="84" y="617"/>
                </a:cubicBezTo>
                <a:cubicBezTo>
                  <a:pt x="84" y="617"/>
                  <a:pt x="102" y="624"/>
                  <a:pt x="106" y="622"/>
                </a:cubicBezTo>
                <a:cubicBezTo>
                  <a:pt x="109" y="619"/>
                  <a:pt x="123" y="602"/>
                  <a:pt x="123" y="598"/>
                </a:cubicBezTo>
                <a:cubicBezTo>
                  <a:pt x="122" y="596"/>
                  <a:pt x="121" y="590"/>
                  <a:pt x="119" y="584"/>
                </a:cubicBezTo>
                <a:cubicBezTo>
                  <a:pt x="132" y="572"/>
                  <a:pt x="132" y="572"/>
                  <a:pt x="132" y="572"/>
                </a:cubicBezTo>
                <a:cubicBezTo>
                  <a:pt x="131" y="582"/>
                  <a:pt x="130" y="591"/>
                  <a:pt x="130" y="595"/>
                </a:cubicBezTo>
                <a:cubicBezTo>
                  <a:pt x="130" y="606"/>
                  <a:pt x="132" y="652"/>
                  <a:pt x="134" y="671"/>
                </a:cubicBezTo>
                <a:cubicBezTo>
                  <a:pt x="136" y="689"/>
                  <a:pt x="146" y="739"/>
                  <a:pt x="146" y="747"/>
                </a:cubicBezTo>
                <a:cubicBezTo>
                  <a:pt x="147" y="755"/>
                  <a:pt x="155" y="822"/>
                  <a:pt x="154" y="828"/>
                </a:cubicBezTo>
                <a:cubicBezTo>
                  <a:pt x="152" y="834"/>
                  <a:pt x="149" y="874"/>
                  <a:pt x="149" y="881"/>
                </a:cubicBezTo>
                <a:cubicBezTo>
                  <a:pt x="149" y="889"/>
                  <a:pt x="159" y="1008"/>
                  <a:pt x="160" y="1017"/>
                </a:cubicBezTo>
                <a:cubicBezTo>
                  <a:pt x="160" y="1025"/>
                  <a:pt x="166" y="1105"/>
                  <a:pt x="169" y="1107"/>
                </a:cubicBezTo>
                <a:cubicBezTo>
                  <a:pt x="171" y="1110"/>
                  <a:pt x="173" y="1119"/>
                  <a:pt x="173" y="1119"/>
                </a:cubicBezTo>
                <a:cubicBezTo>
                  <a:pt x="173" y="1119"/>
                  <a:pt x="176" y="1122"/>
                  <a:pt x="176" y="1125"/>
                </a:cubicBezTo>
                <a:cubicBezTo>
                  <a:pt x="176" y="1127"/>
                  <a:pt x="170" y="1137"/>
                  <a:pt x="165" y="1139"/>
                </a:cubicBezTo>
                <a:cubicBezTo>
                  <a:pt x="160" y="1140"/>
                  <a:pt x="145" y="1142"/>
                  <a:pt x="144" y="1146"/>
                </a:cubicBezTo>
                <a:cubicBezTo>
                  <a:pt x="143" y="1150"/>
                  <a:pt x="142" y="1159"/>
                  <a:pt x="142" y="1159"/>
                </a:cubicBezTo>
                <a:cubicBezTo>
                  <a:pt x="142" y="1159"/>
                  <a:pt x="142" y="1169"/>
                  <a:pt x="146" y="1169"/>
                </a:cubicBezTo>
                <a:cubicBezTo>
                  <a:pt x="149" y="1169"/>
                  <a:pt x="171" y="1173"/>
                  <a:pt x="171" y="1173"/>
                </a:cubicBezTo>
                <a:cubicBezTo>
                  <a:pt x="171" y="1173"/>
                  <a:pt x="181" y="1177"/>
                  <a:pt x="186" y="1177"/>
                </a:cubicBezTo>
                <a:cubicBezTo>
                  <a:pt x="190" y="1177"/>
                  <a:pt x="206" y="1177"/>
                  <a:pt x="210" y="1177"/>
                </a:cubicBezTo>
                <a:cubicBezTo>
                  <a:pt x="215" y="1177"/>
                  <a:pt x="227" y="1178"/>
                  <a:pt x="230" y="1176"/>
                </a:cubicBezTo>
                <a:cubicBezTo>
                  <a:pt x="233" y="1173"/>
                  <a:pt x="235" y="1166"/>
                  <a:pt x="234" y="1162"/>
                </a:cubicBezTo>
                <a:cubicBezTo>
                  <a:pt x="233" y="1158"/>
                  <a:pt x="231" y="1145"/>
                  <a:pt x="231" y="1141"/>
                </a:cubicBezTo>
                <a:cubicBezTo>
                  <a:pt x="231" y="1137"/>
                  <a:pt x="229" y="1125"/>
                  <a:pt x="229" y="1125"/>
                </a:cubicBezTo>
                <a:cubicBezTo>
                  <a:pt x="229" y="1125"/>
                  <a:pt x="229" y="1122"/>
                  <a:pt x="231" y="1120"/>
                </a:cubicBezTo>
                <a:cubicBezTo>
                  <a:pt x="233" y="1117"/>
                  <a:pt x="238" y="1104"/>
                  <a:pt x="238" y="1102"/>
                </a:cubicBezTo>
                <a:cubicBezTo>
                  <a:pt x="238" y="1099"/>
                  <a:pt x="240" y="993"/>
                  <a:pt x="240" y="983"/>
                </a:cubicBezTo>
                <a:cubicBezTo>
                  <a:pt x="240" y="973"/>
                  <a:pt x="238" y="906"/>
                  <a:pt x="235" y="896"/>
                </a:cubicBezTo>
                <a:cubicBezTo>
                  <a:pt x="232" y="887"/>
                  <a:pt x="229" y="864"/>
                  <a:pt x="229" y="852"/>
                </a:cubicBezTo>
                <a:cubicBezTo>
                  <a:pt x="229" y="844"/>
                  <a:pt x="226" y="759"/>
                  <a:pt x="229" y="744"/>
                </a:cubicBezTo>
                <a:cubicBezTo>
                  <a:pt x="232" y="733"/>
                  <a:pt x="238" y="712"/>
                  <a:pt x="238" y="712"/>
                </a:cubicBezTo>
                <a:cubicBezTo>
                  <a:pt x="242" y="711"/>
                  <a:pt x="242" y="711"/>
                  <a:pt x="242" y="711"/>
                </a:cubicBezTo>
                <a:cubicBezTo>
                  <a:pt x="243" y="714"/>
                  <a:pt x="249" y="734"/>
                  <a:pt x="249" y="741"/>
                </a:cubicBezTo>
                <a:cubicBezTo>
                  <a:pt x="249" y="747"/>
                  <a:pt x="248" y="759"/>
                  <a:pt x="249" y="768"/>
                </a:cubicBezTo>
                <a:cubicBezTo>
                  <a:pt x="251" y="778"/>
                  <a:pt x="250" y="801"/>
                  <a:pt x="250" y="805"/>
                </a:cubicBezTo>
                <a:cubicBezTo>
                  <a:pt x="250" y="809"/>
                  <a:pt x="249" y="831"/>
                  <a:pt x="251" y="834"/>
                </a:cubicBezTo>
                <a:cubicBezTo>
                  <a:pt x="252" y="837"/>
                  <a:pt x="255" y="843"/>
                  <a:pt x="255" y="848"/>
                </a:cubicBezTo>
                <a:cubicBezTo>
                  <a:pt x="256" y="854"/>
                  <a:pt x="258" y="863"/>
                  <a:pt x="258" y="866"/>
                </a:cubicBezTo>
                <a:cubicBezTo>
                  <a:pt x="257" y="869"/>
                  <a:pt x="250" y="885"/>
                  <a:pt x="250" y="890"/>
                </a:cubicBezTo>
                <a:cubicBezTo>
                  <a:pt x="250" y="895"/>
                  <a:pt x="252" y="926"/>
                  <a:pt x="252" y="932"/>
                </a:cubicBezTo>
                <a:cubicBezTo>
                  <a:pt x="251" y="937"/>
                  <a:pt x="247" y="949"/>
                  <a:pt x="247" y="955"/>
                </a:cubicBezTo>
                <a:cubicBezTo>
                  <a:pt x="247" y="962"/>
                  <a:pt x="246" y="975"/>
                  <a:pt x="247" y="981"/>
                </a:cubicBezTo>
                <a:cubicBezTo>
                  <a:pt x="249" y="986"/>
                  <a:pt x="252" y="993"/>
                  <a:pt x="252" y="1000"/>
                </a:cubicBezTo>
                <a:cubicBezTo>
                  <a:pt x="252" y="1007"/>
                  <a:pt x="252" y="1040"/>
                  <a:pt x="251" y="1047"/>
                </a:cubicBezTo>
                <a:cubicBezTo>
                  <a:pt x="250" y="1055"/>
                  <a:pt x="247" y="1059"/>
                  <a:pt x="246" y="1069"/>
                </a:cubicBezTo>
                <a:cubicBezTo>
                  <a:pt x="245" y="1079"/>
                  <a:pt x="241" y="1089"/>
                  <a:pt x="241" y="1093"/>
                </a:cubicBezTo>
                <a:cubicBezTo>
                  <a:pt x="241" y="1097"/>
                  <a:pt x="242" y="1106"/>
                  <a:pt x="242" y="1109"/>
                </a:cubicBezTo>
                <a:cubicBezTo>
                  <a:pt x="242" y="1112"/>
                  <a:pt x="244" y="1116"/>
                  <a:pt x="244" y="1116"/>
                </a:cubicBezTo>
                <a:cubicBezTo>
                  <a:pt x="244" y="1116"/>
                  <a:pt x="247" y="1121"/>
                  <a:pt x="247" y="1125"/>
                </a:cubicBezTo>
                <a:cubicBezTo>
                  <a:pt x="247" y="1129"/>
                  <a:pt x="244" y="1137"/>
                  <a:pt x="243" y="1141"/>
                </a:cubicBezTo>
                <a:cubicBezTo>
                  <a:pt x="242" y="1145"/>
                  <a:pt x="241" y="1150"/>
                  <a:pt x="241" y="1152"/>
                </a:cubicBezTo>
                <a:cubicBezTo>
                  <a:pt x="241" y="1154"/>
                  <a:pt x="240" y="1159"/>
                  <a:pt x="241" y="1162"/>
                </a:cubicBezTo>
                <a:cubicBezTo>
                  <a:pt x="243" y="1164"/>
                  <a:pt x="246" y="1171"/>
                  <a:pt x="249" y="1174"/>
                </a:cubicBezTo>
                <a:cubicBezTo>
                  <a:pt x="252" y="1177"/>
                  <a:pt x="264" y="1179"/>
                  <a:pt x="268" y="1179"/>
                </a:cubicBezTo>
                <a:cubicBezTo>
                  <a:pt x="272" y="1179"/>
                  <a:pt x="290" y="1179"/>
                  <a:pt x="295" y="1179"/>
                </a:cubicBezTo>
                <a:cubicBezTo>
                  <a:pt x="300" y="1179"/>
                  <a:pt x="304" y="1179"/>
                  <a:pt x="306" y="1179"/>
                </a:cubicBezTo>
                <a:cubicBezTo>
                  <a:pt x="308" y="1179"/>
                  <a:pt x="310" y="1174"/>
                  <a:pt x="310" y="1174"/>
                </a:cubicBezTo>
                <a:cubicBezTo>
                  <a:pt x="310" y="1174"/>
                  <a:pt x="312" y="1174"/>
                  <a:pt x="310" y="1167"/>
                </a:cubicBezTo>
                <a:cubicBezTo>
                  <a:pt x="309" y="1160"/>
                  <a:pt x="303" y="1147"/>
                  <a:pt x="300" y="1143"/>
                </a:cubicBezTo>
                <a:cubicBezTo>
                  <a:pt x="297" y="1140"/>
                  <a:pt x="293" y="1132"/>
                  <a:pt x="292" y="1129"/>
                </a:cubicBezTo>
                <a:cubicBezTo>
                  <a:pt x="291" y="1127"/>
                  <a:pt x="294" y="1123"/>
                  <a:pt x="294" y="1123"/>
                </a:cubicBezTo>
                <a:cubicBezTo>
                  <a:pt x="298" y="1126"/>
                  <a:pt x="298" y="1126"/>
                  <a:pt x="298" y="1126"/>
                </a:cubicBezTo>
                <a:cubicBezTo>
                  <a:pt x="298" y="1126"/>
                  <a:pt x="306" y="1124"/>
                  <a:pt x="308" y="1117"/>
                </a:cubicBezTo>
                <a:cubicBezTo>
                  <a:pt x="310" y="1110"/>
                  <a:pt x="318" y="1086"/>
                  <a:pt x="322" y="1080"/>
                </a:cubicBezTo>
                <a:cubicBezTo>
                  <a:pt x="326" y="1073"/>
                  <a:pt x="329" y="1064"/>
                  <a:pt x="329" y="1058"/>
                </a:cubicBezTo>
                <a:cubicBezTo>
                  <a:pt x="329" y="1051"/>
                  <a:pt x="334" y="1007"/>
                  <a:pt x="336" y="992"/>
                </a:cubicBezTo>
                <a:cubicBezTo>
                  <a:pt x="337" y="977"/>
                  <a:pt x="345" y="930"/>
                  <a:pt x="345" y="926"/>
                </a:cubicBezTo>
                <a:cubicBezTo>
                  <a:pt x="345" y="922"/>
                  <a:pt x="356" y="844"/>
                  <a:pt x="356" y="838"/>
                </a:cubicBezTo>
                <a:cubicBezTo>
                  <a:pt x="356" y="832"/>
                  <a:pt x="366" y="746"/>
                  <a:pt x="364" y="728"/>
                </a:cubicBezTo>
                <a:cubicBezTo>
                  <a:pt x="363" y="710"/>
                  <a:pt x="360" y="678"/>
                  <a:pt x="360" y="674"/>
                </a:cubicBezTo>
                <a:cubicBezTo>
                  <a:pt x="360" y="669"/>
                  <a:pt x="359" y="656"/>
                  <a:pt x="360" y="651"/>
                </a:cubicBezTo>
                <a:cubicBezTo>
                  <a:pt x="361" y="645"/>
                  <a:pt x="365" y="644"/>
                  <a:pt x="365" y="641"/>
                </a:cubicBezTo>
                <a:cubicBezTo>
                  <a:pt x="365" y="638"/>
                  <a:pt x="363" y="596"/>
                  <a:pt x="367" y="594"/>
                </a:cubicBezTo>
                <a:cubicBezTo>
                  <a:pt x="370" y="593"/>
                  <a:pt x="380" y="593"/>
                  <a:pt x="386" y="593"/>
                </a:cubicBezTo>
                <a:cubicBezTo>
                  <a:pt x="392" y="593"/>
                  <a:pt x="399" y="591"/>
                  <a:pt x="403" y="594"/>
                </a:cubicBezTo>
                <a:cubicBezTo>
                  <a:pt x="407" y="597"/>
                  <a:pt x="419" y="606"/>
                  <a:pt x="419" y="606"/>
                </a:cubicBezTo>
                <a:cubicBezTo>
                  <a:pt x="419" y="606"/>
                  <a:pt x="456" y="625"/>
                  <a:pt x="459" y="627"/>
                </a:cubicBezTo>
                <a:cubicBezTo>
                  <a:pt x="461" y="630"/>
                  <a:pt x="470" y="638"/>
                  <a:pt x="473" y="638"/>
                </a:cubicBezTo>
                <a:cubicBezTo>
                  <a:pt x="475" y="639"/>
                  <a:pt x="483" y="638"/>
                  <a:pt x="486" y="638"/>
                </a:cubicBezTo>
                <a:cubicBezTo>
                  <a:pt x="489" y="638"/>
                  <a:pt x="492" y="634"/>
                  <a:pt x="492" y="631"/>
                </a:cubicBezTo>
                <a:cubicBezTo>
                  <a:pt x="492" y="627"/>
                  <a:pt x="488" y="571"/>
                  <a:pt x="485" y="563"/>
                </a:cubicBezTo>
                <a:close/>
                <a:moveTo>
                  <a:pt x="146" y="398"/>
                </a:moveTo>
                <a:cubicBezTo>
                  <a:pt x="146" y="401"/>
                  <a:pt x="142" y="440"/>
                  <a:pt x="139" y="468"/>
                </a:cubicBezTo>
                <a:cubicBezTo>
                  <a:pt x="123" y="428"/>
                  <a:pt x="123" y="428"/>
                  <a:pt x="123" y="428"/>
                </a:cubicBezTo>
                <a:cubicBezTo>
                  <a:pt x="131" y="416"/>
                  <a:pt x="146" y="396"/>
                  <a:pt x="146" y="398"/>
                </a:cubicBez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6564" name="矩形 1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  <p:sp>
        <p:nvSpPr>
          <p:cNvPr id="66565" name="矩形 11"/>
          <p:cNvSpPr>
            <a:spLocks noChangeArrowheads="1"/>
          </p:cNvSpPr>
          <p:nvPr/>
        </p:nvSpPr>
        <p:spPr bwMode="auto">
          <a:xfrm>
            <a:off x="4724400" y="63642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585" name="组合 11708"/>
          <p:cNvGrpSpPr>
            <a:grpSpLocks/>
          </p:cNvGrpSpPr>
          <p:nvPr/>
        </p:nvGrpSpPr>
        <p:grpSpPr bwMode="auto">
          <a:xfrm>
            <a:off x="6011863" y="0"/>
            <a:ext cx="2735262" cy="4005263"/>
            <a:chOff x="4484688" y="214314"/>
            <a:chExt cx="4179888" cy="5788025"/>
          </a:xfrm>
        </p:grpSpPr>
        <p:sp>
          <p:nvSpPr>
            <p:cNvPr id="67596" name="Freeform 594"/>
            <p:cNvSpPr>
              <a:spLocks/>
            </p:cNvSpPr>
            <p:nvPr/>
          </p:nvSpPr>
          <p:spPr bwMode="auto">
            <a:xfrm>
              <a:off x="4484688" y="214314"/>
              <a:ext cx="4179888" cy="5788025"/>
            </a:xfrm>
            <a:custGeom>
              <a:avLst/>
              <a:gdLst>
                <a:gd name="T0" fmla="*/ 2147483647 w 2633"/>
                <a:gd name="T1" fmla="*/ 2147483647 h 3646"/>
                <a:gd name="T2" fmla="*/ 2147483647 w 2633"/>
                <a:gd name="T3" fmla="*/ 2147483647 h 3646"/>
                <a:gd name="T4" fmla="*/ 2147483647 w 2633"/>
                <a:gd name="T5" fmla="*/ 2147483647 h 3646"/>
                <a:gd name="T6" fmla="*/ 2147483647 w 2633"/>
                <a:gd name="T7" fmla="*/ 2147483647 h 3646"/>
                <a:gd name="T8" fmla="*/ 2147483647 w 2633"/>
                <a:gd name="T9" fmla="*/ 2147483647 h 3646"/>
                <a:gd name="T10" fmla="*/ 2147483647 w 2633"/>
                <a:gd name="T11" fmla="*/ 2147483647 h 3646"/>
                <a:gd name="T12" fmla="*/ 2147483647 w 2633"/>
                <a:gd name="T13" fmla="*/ 2147483647 h 3646"/>
                <a:gd name="T14" fmla="*/ 2147483647 w 2633"/>
                <a:gd name="T15" fmla="*/ 2147483647 h 3646"/>
                <a:gd name="T16" fmla="*/ 2147483647 w 2633"/>
                <a:gd name="T17" fmla="*/ 2147483647 h 3646"/>
                <a:gd name="T18" fmla="*/ 2147483647 w 2633"/>
                <a:gd name="T19" fmla="*/ 2147483647 h 3646"/>
                <a:gd name="T20" fmla="*/ 2147483647 w 2633"/>
                <a:gd name="T21" fmla="*/ 2147483647 h 3646"/>
                <a:gd name="T22" fmla="*/ 2147483647 w 2633"/>
                <a:gd name="T23" fmla="*/ 2147483647 h 3646"/>
                <a:gd name="T24" fmla="*/ 2147483647 w 2633"/>
                <a:gd name="T25" fmla="*/ 2147483647 h 3646"/>
                <a:gd name="T26" fmla="*/ 2147483647 w 2633"/>
                <a:gd name="T27" fmla="*/ 2147483647 h 3646"/>
                <a:gd name="T28" fmla="*/ 2147483647 w 2633"/>
                <a:gd name="T29" fmla="*/ 2147483647 h 3646"/>
                <a:gd name="T30" fmla="*/ 2147483647 w 2633"/>
                <a:gd name="T31" fmla="*/ 2147483647 h 3646"/>
                <a:gd name="T32" fmla="*/ 2147483647 w 2633"/>
                <a:gd name="T33" fmla="*/ 2147483647 h 3646"/>
                <a:gd name="T34" fmla="*/ 2147483647 w 2633"/>
                <a:gd name="T35" fmla="*/ 2147483647 h 3646"/>
                <a:gd name="T36" fmla="*/ 2147483647 w 2633"/>
                <a:gd name="T37" fmla="*/ 2147483647 h 3646"/>
                <a:gd name="T38" fmla="*/ 2147483647 w 2633"/>
                <a:gd name="T39" fmla="*/ 2147483647 h 3646"/>
                <a:gd name="T40" fmla="*/ 2147483647 w 2633"/>
                <a:gd name="T41" fmla="*/ 2147483647 h 3646"/>
                <a:gd name="T42" fmla="*/ 2147483647 w 2633"/>
                <a:gd name="T43" fmla="*/ 2147483647 h 3646"/>
                <a:gd name="T44" fmla="*/ 2147483647 w 2633"/>
                <a:gd name="T45" fmla="*/ 2147483647 h 3646"/>
                <a:gd name="T46" fmla="*/ 2147483647 w 2633"/>
                <a:gd name="T47" fmla="*/ 2147483647 h 3646"/>
                <a:gd name="T48" fmla="*/ 2147483647 w 2633"/>
                <a:gd name="T49" fmla="*/ 2147483647 h 3646"/>
                <a:gd name="T50" fmla="*/ 2147483647 w 2633"/>
                <a:gd name="T51" fmla="*/ 2147483647 h 3646"/>
                <a:gd name="T52" fmla="*/ 2147483647 w 2633"/>
                <a:gd name="T53" fmla="*/ 2147483647 h 3646"/>
                <a:gd name="T54" fmla="*/ 2147483647 w 2633"/>
                <a:gd name="T55" fmla="*/ 2147483647 h 3646"/>
                <a:gd name="T56" fmla="*/ 2147483647 w 2633"/>
                <a:gd name="T57" fmla="*/ 2147483647 h 3646"/>
                <a:gd name="T58" fmla="*/ 2147483647 w 2633"/>
                <a:gd name="T59" fmla="*/ 2147483647 h 3646"/>
                <a:gd name="T60" fmla="*/ 2147483647 w 2633"/>
                <a:gd name="T61" fmla="*/ 2147483647 h 3646"/>
                <a:gd name="T62" fmla="*/ 2147483647 w 2633"/>
                <a:gd name="T63" fmla="*/ 2147483647 h 3646"/>
                <a:gd name="T64" fmla="*/ 2147483647 w 2633"/>
                <a:gd name="T65" fmla="*/ 2147483647 h 3646"/>
                <a:gd name="T66" fmla="*/ 2147483647 w 2633"/>
                <a:gd name="T67" fmla="*/ 2147483647 h 3646"/>
                <a:gd name="T68" fmla="*/ 2147483647 w 2633"/>
                <a:gd name="T69" fmla="*/ 2147483647 h 3646"/>
                <a:gd name="T70" fmla="*/ 2147483647 w 2633"/>
                <a:gd name="T71" fmla="*/ 2147483647 h 3646"/>
                <a:gd name="T72" fmla="*/ 2147483647 w 2633"/>
                <a:gd name="T73" fmla="*/ 2147483647 h 3646"/>
                <a:gd name="T74" fmla="*/ 2147483647 w 2633"/>
                <a:gd name="T75" fmla="*/ 2147483647 h 3646"/>
                <a:gd name="T76" fmla="*/ 2147483647 w 2633"/>
                <a:gd name="T77" fmla="*/ 2147483647 h 3646"/>
                <a:gd name="T78" fmla="*/ 2147483647 w 2633"/>
                <a:gd name="T79" fmla="*/ 2147483647 h 3646"/>
                <a:gd name="T80" fmla="*/ 2147483647 w 2633"/>
                <a:gd name="T81" fmla="*/ 2147483647 h 3646"/>
                <a:gd name="T82" fmla="*/ 2147483647 w 2633"/>
                <a:gd name="T83" fmla="*/ 2147483647 h 3646"/>
                <a:gd name="T84" fmla="*/ 2147483647 w 2633"/>
                <a:gd name="T85" fmla="*/ 2147483647 h 3646"/>
                <a:gd name="T86" fmla="*/ 2147483647 w 2633"/>
                <a:gd name="T87" fmla="*/ 2147483647 h 3646"/>
                <a:gd name="T88" fmla="*/ 2147483647 w 2633"/>
                <a:gd name="T89" fmla="*/ 2147483647 h 3646"/>
                <a:gd name="T90" fmla="*/ 2147483647 w 2633"/>
                <a:gd name="T91" fmla="*/ 2147483647 h 3646"/>
                <a:gd name="T92" fmla="*/ 2147483647 w 2633"/>
                <a:gd name="T93" fmla="*/ 2147483647 h 3646"/>
                <a:gd name="T94" fmla="*/ 2147483647 w 2633"/>
                <a:gd name="T95" fmla="*/ 0 h 3646"/>
                <a:gd name="T96" fmla="*/ 2147483647 w 2633"/>
                <a:gd name="T97" fmla="*/ 2147483647 h 3646"/>
                <a:gd name="T98" fmla="*/ 0 w 2633"/>
                <a:gd name="T99" fmla="*/ 2147483647 h 3646"/>
                <a:gd name="T100" fmla="*/ 2147483647 w 2633"/>
                <a:gd name="T101" fmla="*/ 2147483647 h 3646"/>
                <a:gd name="T102" fmla="*/ 2147483647 w 2633"/>
                <a:gd name="T103" fmla="*/ 2147483647 h 3646"/>
                <a:gd name="T104" fmla="*/ 2147483647 w 2633"/>
                <a:gd name="T105" fmla="*/ 2147483647 h 3646"/>
                <a:gd name="T106" fmla="*/ 2147483647 w 2633"/>
                <a:gd name="T107" fmla="*/ 2147483647 h 3646"/>
                <a:gd name="T108" fmla="*/ 2147483647 w 2633"/>
                <a:gd name="T109" fmla="*/ 2147483647 h 3646"/>
                <a:gd name="T110" fmla="*/ 2147483647 w 2633"/>
                <a:gd name="T111" fmla="*/ 2147483647 h 3646"/>
                <a:gd name="T112" fmla="*/ 2147483647 w 2633"/>
                <a:gd name="T113" fmla="*/ 2147483647 h 3646"/>
                <a:gd name="T114" fmla="*/ 2147483647 w 2633"/>
                <a:gd name="T115" fmla="*/ 2147483647 h 3646"/>
                <a:gd name="T116" fmla="*/ 2147483647 w 2633"/>
                <a:gd name="T117" fmla="*/ 2147483647 h 3646"/>
                <a:gd name="T118" fmla="*/ 2147483647 w 2633"/>
                <a:gd name="T119" fmla="*/ 2147483647 h 3646"/>
                <a:gd name="T120" fmla="*/ 2147483647 w 2633"/>
                <a:gd name="T121" fmla="*/ 2147483647 h 364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2633"/>
                <a:gd name="T184" fmla="*/ 0 h 3646"/>
                <a:gd name="T185" fmla="*/ 2633 w 2633"/>
                <a:gd name="T186" fmla="*/ 3646 h 3646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2633" h="3646">
                  <a:moveTo>
                    <a:pt x="1218" y="1654"/>
                  </a:moveTo>
                  <a:lnTo>
                    <a:pt x="1218" y="1654"/>
                  </a:lnTo>
                  <a:lnTo>
                    <a:pt x="1111" y="1687"/>
                  </a:lnTo>
                  <a:lnTo>
                    <a:pt x="1053" y="1704"/>
                  </a:lnTo>
                  <a:lnTo>
                    <a:pt x="1004" y="1728"/>
                  </a:lnTo>
                  <a:lnTo>
                    <a:pt x="979" y="1761"/>
                  </a:lnTo>
                  <a:lnTo>
                    <a:pt x="971" y="1802"/>
                  </a:lnTo>
                  <a:lnTo>
                    <a:pt x="962" y="1844"/>
                  </a:lnTo>
                  <a:lnTo>
                    <a:pt x="971" y="1876"/>
                  </a:lnTo>
                  <a:lnTo>
                    <a:pt x="979" y="1909"/>
                  </a:lnTo>
                  <a:lnTo>
                    <a:pt x="987" y="1942"/>
                  </a:lnTo>
                  <a:lnTo>
                    <a:pt x="962" y="1959"/>
                  </a:lnTo>
                  <a:lnTo>
                    <a:pt x="897" y="1934"/>
                  </a:lnTo>
                  <a:lnTo>
                    <a:pt x="822" y="1918"/>
                  </a:lnTo>
                  <a:lnTo>
                    <a:pt x="781" y="1909"/>
                  </a:lnTo>
                  <a:lnTo>
                    <a:pt x="732" y="1909"/>
                  </a:lnTo>
                  <a:lnTo>
                    <a:pt x="683" y="1918"/>
                  </a:lnTo>
                  <a:lnTo>
                    <a:pt x="650" y="1934"/>
                  </a:lnTo>
                  <a:lnTo>
                    <a:pt x="625" y="1942"/>
                  </a:lnTo>
                  <a:lnTo>
                    <a:pt x="609" y="1967"/>
                  </a:lnTo>
                  <a:lnTo>
                    <a:pt x="592" y="1992"/>
                  </a:lnTo>
                  <a:lnTo>
                    <a:pt x="584" y="2016"/>
                  </a:lnTo>
                  <a:lnTo>
                    <a:pt x="584" y="2074"/>
                  </a:lnTo>
                  <a:lnTo>
                    <a:pt x="592" y="2132"/>
                  </a:lnTo>
                  <a:lnTo>
                    <a:pt x="600" y="2156"/>
                  </a:lnTo>
                  <a:lnTo>
                    <a:pt x="609" y="2181"/>
                  </a:lnTo>
                  <a:lnTo>
                    <a:pt x="625" y="2206"/>
                  </a:lnTo>
                  <a:lnTo>
                    <a:pt x="650" y="2222"/>
                  </a:lnTo>
                  <a:lnTo>
                    <a:pt x="699" y="2239"/>
                  </a:lnTo>
                  <a:lnTo>
                    <a:pt x="748" y="2247"/>
                  </a:lnTo>
                  <a:lnTo>
                    <a:pt x="757" y="2271"/>
                  </a:lnTo>
                  <a:lnTo>
                    <a:pt x="773" y="2288"/>
                  </a:lnTo>
                  <a:lnTo>
                    <a:pt x="790" y="2296"/>
                  </a:lnTo>
                  <a:lnTo>
                    <a:pt x="806" y="2296"/>
                  </a:lnTo>
                  <a:lnTo>
                    <a:pt x="847" y="2288"/>
                  </a:lnTo>
                  <a:lnTo>
                    <a:pt x="880" y="2271"/>
                  </a:lnTo>
                  <a:lnTo>
                    <a:pt x="888" y="2255"/>
                  </a:lnTo>
                  <a:lnTo>
                    <a:pt x="897" y="2255"/>
                  </a:lnTo>
                  <a:lnTo>
                    <a:pt x="938" y="2255"/>
                  </a:lnTo>
                  <a:lnTo>
                    <a:pt x="979" y="2255"/>
                  </a:lnTo>
                  <a:lnTo>
                    <a:pt x="1111" y="2271"/>
                  </a:lnTo>
                  <a:lnTo>
                    <a:pt x="1135" y="2271"/>
                  </a:lnTo>
                  <a:lnTo>
                    <a:pt x="1143" y="2296"/>
                  </a:lnTo>
                  <a:lnTo>
                    <a:pt x="1143" y="2329"/>
                  </a:lnTo>
                  <a:lnTo>
                    <a:pt x="1143" y="2362"/>
                  </a:lnTo>
                  <a:lnTo>
                    <a:pt x="1135" y="2403"/>
                  </a:lnTo>
                  <a:lnTo>
                    <a:pt x="1135" y="2469"/>
                  </a:lnTo>
                  <a:lnTo>
                    <a:pt x="1135" y="2502"/>
                  </a:lnTo>
                  <a:lnTo>
                    <a:pt x="1143" y="2527"/>
                  </a:lnTo>
                  <a:lnTo>
                    <a:pt x="1160" y="2576"/>
                  </a:lnTo>
                  <a:lnTo>
                    <a:pt x="1193" y="2625"/>
                  </a:lnTo>
                  <a:lnTo>
                    <a:pt x="1250" y="2708"/>
                  </a:lnTo>
                  <a:lnTo>
                    <a:pt x="1275" y="2741"/>
                  </a:lnTo>
                  <a:lnTo>
                    <a:pt x="1275" y="2790"/>
                  </a:lnTo>
                  <a:lnTo>
                    <a:pt x="1275" y="2856"/>
                  </a:lnTo>
                  <a:lnTo>
                    <a:pt x="1275" y="2897"/>
                  </a:lnTo>
                  <a:lnTo>
                    <a:pt x="1283" y="2930"/>
                  </a:lnTo>
                  <a:lnTo>
                    <a:pt x="1292" y="2963"/>
                  </a:lnTo>
                  <a:lnTo>
                    <a:pt x="1292" y="2996"/>
                  </a:lnTo>
                  <a:lnTo>
                    <a:pt x="1283" y="3160"/>
                  </a:lnTo>
                  <a:lnTo>
                    <a:pt x="1283" y="3267"/>
                  </a:lnTo>
                  <a:lnTo>
                    <a:pt x="1275" y="3366"/>
                  </a:lnTo>
                  <a:lnTo>
                    <a:pt x="1267" y="3448"/>
                  </a:lnTo>
                  <a:lnTo>
                    <a:pt x="1259" y="3481"/>
                  </a:lnTo>
                  <a:lnTo>
                    <a:pt x="1250" y="3506"/>
                  </a:lnTo>
                  <a:lnTo>
                    <a:pt x="1234" y="3539"/>
                  </a:lnTo>
                  <a:lnTo>
                    <a:pt x="1226" y="3572"/>
                  </a:lnTo>
                  <a:lnTo>
                    <a:pt x="1185" y="3531"/>
                  </a:lnTo>
                  <a:lnTo>
                    <a:pt x="1127" y="3539"/>
                  </a:lnTo>
                  <a:lnTo>
                    <a:pt x="1061" y="3555"/>
                  </a:lnTo>
                  <a:lnTo>
                    <a:pt x="1012" y="3564"/>
                  </a:lnTo>
                  <a:lnTo>
                    <a:pt x="962" y="3580"/>
                  </a:lnTo>
                  <a:lnTo>
                    <a:pt x="938" y="3580"/>
                  </a:lnTo>
                  <a:lnTo>
                    <a:pt x="921" y="3588"/>
                  </a:lnTo>
                  <a:lnTo>
                    <a:pt x="921" y="3596"/>
                  </a:lnTo>
                  <a:lnTo>
                    <a:pt x="921" y="3605"/>
                  </a:lnTo>
                  <a:lnTo>
                    <a:pt x="938" y="3613"/>
                  </a:lnTo>
                  <a:lnTo>
                    <a:pt x="987" y="3613"/>
                  </a:lnTo>
                  <a:lnTo>
                    <a:pt x="1028" y="3613"/>
                  </a:lnTo>
                  <a:lnTo>
                    <a:pt x="1036" y="3638"/>
                  </a:lnTo>
                  <a:lnTo>
                    <a:pt x="1045" y="3646"/>
                  </a:lnTo>
                  <a:lnTo>
                    <a:pt x="1053" y="3646"/>
                  </a:lnTo>
                  <a:lnTo>
                    <a:pt x="1086" y="3646"/>
                  </a:lnTo>
                  <a:lnTo>
                    <a:pt x="1111" y="3646"/>
                  </a:lnTo>
                  <a:lnTo>
                    <a:pt x="1160" y="3629"/>
                  </a:lnTo>
                  <a:lnTo>
                    <a:pt x="1209" y="3629"/>
                  </a:lnTo>
                  <a:lnTo>
                    <a:pt x="1259" y="3646"/>
                  </a:lnTo>
                  <a:lnTo>
                    <a:pt x="1292" y="3646"/>
                  </a:lnTo>
                  <a:lnTo>
                    <a:pt x="1308" y="3646"/>
                  </a:lnTo>
                  <a:lnTo>
                    <a:pt x="1316" y="3638"/>
                  </a:lnTo>
                  <a:lnTo>
                    <a:pt x="1349" y="3613"/>
                  </a:lnTo>
                  <a:lnTo>
                    <a:pt x="1382" y="3531"/>
                  </a:lnTo>
                  <a:lnTo>
                    <a:pt x="1415" y="3448"/>
                  </a:lnTo>
                  <a:lnTo>
                    <a:pt x="1464" y="3284"/>
                  </a:lnTo>
                  <a:lnTo>
                    <a:pt x="1481" y="3234"/>
                  </a:lnTo>
                  <a:lnTo>
                    <a:pt x="1481" y="3185"/>
                  </a:lnTo>
                  <a:lnTo>
                    <a:pt x="1481" y="3078"/>
                  </a:lnTo>
                  <a:lnTo>
                    <a:pt x="1497" y="2913"/>
                  </a:lnTo>
                  <a:lnTo>
                    <a:pt x="1506" y="2831"/>
                  </a:lnTo>
                  <a:lnTo>
                    <a:pt x="1506" y="2749"/>
                  </a:lnTo>
                  <a:lnTo>
                    <a:pt x="1514" y="2658"/>
                  </a:lnTo>
                  <a:lnTo>
                    <a:pt x="1506" y="2609"/>
                  </a:lnTo>
                  <a:lnTo>
                    <a:pt x="1497" y="2568"/>
                  </a:lnTo>
                  <a:lnTo>
                    <a:pt x="1497" y="2543"/>
                  </a:lnTo>
                  <a:lnTo>
                    <a:pt x="1489" y="2527"/>
                  </a:lnTo>
                  <a:lnTo>
                    <a:pt x="1489" y="2502"/>
                  </a:lnTo>
                  <a:lnTo>
                    <a:pt x="1497" y="2494"/>
                  </a:lnTo>
                  <a:lnTo>
                    <a:pt x="1506" y="2477"/>
                  </a:lnTo>
                  <a:lnTo>
                    <a:pt x="1538" y="2461"/>
                  </a:lnTo>
                  <a:lnTo>
                    <a:pt x="1571" y="2453"/>
                  </a:lnTo>
                  <a:lnTo>
                    <a:pt x="1596" y="2436"/>
                  </a:lnTo>
                  <a:lnTo>
                    <a:pt x="1621" y="2403"/>
                  </a:lnTo>
                  <a:lnTo>
                    <a:pt x="1645" y="2354"/>
                  </a:lnTo>
                  <a:lnTo>
                    <a:pt x="1678" y="2271"/>
                  </a:lnTo>
                  <a:lnTo>
                    <a:pt x="1695" y="2255"/>
                  </a:lnTo>
                  <a:lnTo>
                    <a:pt x="1711" y="2239"/>
                  </a:lnTo>
                  <a:lnTo>
                    <a:pt x="1744" y="2214"/>
                  </a:lnTo>
                  <a:lnTo>
                    <a:pt x="1777" y="2189"/>
                  </a:lnTo>
                  <a:lnTo>
                    <a:pt x="1802" y="2148"/>
                  </a:lnTo>
                  <a:lnTo>
                    <a:pt x="1851" y="2082"/>
                  </a:lnTo>
                  <a:lnTo>
                    <a:pt x="1901" y="2008"/>
                  </a:lnTo>
                  <a:lnTo>
                    <a:pt x="1933" y="1942"/>
                  </a:lnTo>
                  <a:lnTo>
                    <a:pt x="1991" y="1786"/>
                  </a:lnTo>
                  <a:lnTo>
                    <a:pt x="2016" y="1695"/>
                  </a:lnTo>
                  <a:lnTo>
                    <a:pt x="2032" y="1597"/>
                  </a:lnTo>
                  <a:lnTo>
                    <a:pt x="2040" y="1555"/>
                  </a:lnTo>
                  <a:lnTo>
                    <a:pt x="2065" y="1523"/>
                  </a:lnTo>
                  <a:lnTo>
                    <a:pt x="2073" y="1490"/>
                  </a:lnTo>
                  <a:lnTo>
                    <a:pt x="2082" y="1457"/>
                  </a:lnTo>
                  <a:lnTo>
                    <a:pt x="2090" y="1448"/>
                  </a:lnTo>
                  <a:lnTo>
                    <a:pt x="2106" y="1440"/>
                  </a:lnTo>
                  <a:lnTo>
                    <a:pt x="2180" y="1416"/>
                  </a:lnTo>
                  <a:lnTo>
                    <a:pt x="2213" y="1391"/>
                  </a:lnTo>
                  <a:lnTo>
                    <a:pt x="2238" y="1374"/>
                  </a:lnTo>
                  <a:lnTo>
                    <a:pt x="2254" y="1350"/>
                  </a:lnTo>
                  <a:lnTo>
                    <a:pt x="2254" y="1317"/>
                  </a:lnTo>
                  <a:lnTo>
                    <a:pt x="2254" y="1259"/>
                  </a:lnTo>
                  <a:lnTo>
                    <a:pt x="2254" y="1234"/>
                  </a:lnTo>
                  <a:lnTo>
                    <a:pt x="2254" y="1218"/>
                  </a:lnTo>
                  <a:lnTo>
                    <a:pt x="2279" y="1193"/>
                  </a:lnTo>
                  <a:lnTo>
                    <a:pt x="2304" y="1177"/>
                  </a:lnTo>
                  <a:lnTo>
                    <a:pt x="2329" y="1152"/>
                  </a:lnTo>
                  <a:lnTo>
                    <a:pt x="2345" y="1127"/>
                  </a:lnTo>
                  <a:lnTo>
                    <a:pt x="2353" y="1103"/>
                  </a:lnTo>
                  <a:lnTo>
                    <a:pt x="2378" y="1070"/>
                  </a:lnTo>
                  <a:lnTo>
                    <a:pt x="2394" y="1029"/>
                  </a:lnTo>
                  <a:lnTo>
                    <a:pt x="2468" y="848"/>
                  </a:lnTo>
                  <a:lnTo>
                    <a:pt x="2485" y="807"/>
                  </a:lnTo>
                  <a:lnTo>
                    <a:pt x="2493" y="782"/>
                  </a:lnTo>
                  <a:lnTo>
                    <a:pt x="2501" y="765"/>
                  </a:lnTo>
                  <a:lnTo>
                    <a:pt x="2526" y="749"/>
                  </a:lnTo>
                  <a:lnTo>
                    <a:pt x="2567" y="716"/>
                  </a:lnTo>
                  <a:lnTo>
                    <a:pt x="2600" y="683"/>
                  </a:lnTo>
                  <a:lnTo>
                    <a:pt x="2617" y="675"/>
                  </a:lnTo>
                  <a:lnTo>
                    <a:pt x="2625" y="650"/>
                  </a:lnTo>
                  <a:lnTo>
                    <a:pt x="2633" y="593"/>
                  </a:lnTo>
                  <a:lnTo>
                    <a:pt x="2617" y="527"/>
                  </a:lnTo>
                  <a:lnTo>
                    <a:pt x="2608" y="494"/>
                  </a:lnTo>
                  <a:lnTo>
                    <a:pt x="2592" y="461"/>
                  </a:lnTo>
                  <a:lnTo>
                    <a:pt x="2575" y="436"/>
                  </a:lnTo>
                  <a:lnTo>
                    <a:pt x="2551" y="420"/>
                  </a:lnTo>
                  <a:lnTo>
                    <a:pt x="2510" y="395"/>
                  </a:lnTo>
                  <a:lnTo>
                    <a:pt x="2485" y="395"/>
                  </a:lnTo>
                  <a:lnTo>
                    <a:pt x="2460" y="395"/>
                  </a:lnTo>
                  <a:lnTo>
                    <a:pt x="2394" y="420"/>
                  </a:lnTo>
                  <a:lnTo>
                    <a:pt x="2329" y="428"/>
                  </a:lnTo>
                  <a:lnTo>
                    <a:pt x="2279" y="436"/>
                  </a:lnTo>
                  <a:lnTo>
                    <a:pt x="2222" y="444"/>
                  </a:lnTo>
                  <a:lnTo>
                    <a:pt x="2189" y="453"/>
                  </a:lnTo>
                  <a:lnTo>
                    <a:pt x="2172" y="461"/>
                  </a:lnTo>
                  <a:lnTo>
                    <a:pt x="2164" y="469"/>
                  </a:lnTo>
                  <a:lnTo>
                    <a:pt x="2147" y="502"/>
                  </a:lnTo>
                  <a:lnTo>
                    <a:pt x="2139" y="527"/>
                  </a:lnTo>
                  <a:lnTo>
                    <a:pt x="2131" y="535"/>
                  </a:lnTo>
                  <a:lnTo>
                    <a:pt x="2115" y="543"/>
                  </a:lnTo>
                  <a:lnTo>
                    <a:pt x="2090" y="551"/>
                  </a:lnTo>
                  <a:lnTo>
                    <a:pt x="2073" y="568"/>
                  </a:lnTo>
                  <a:lnTo>
                    <a:pt x="2065" y="593"/>
                  </a:lnTo>
                  <a:lnTo>
                    <a:pt x="2040" y="642"/>
                  </a:lnTo>
                  <a:lnTo>
                    <a:pt x="2016" y="691"/>
                  </a:lnTo>
                  <a:lnTo>
                    <a:pt x="1991" y="716"/>
                  </a:lnTo>
                  <a:lnTo>
                    <a:pt x="1966" y="700"/>
                  </a:lnTo>
                  <a:lnTo>
                    <a:pt x="1933" y="683"/>
                  </a:lnTo>
                  <a:lnTo>
                    <a:pt x="1868" y="658"/>
                  </a:lnTo>
                  <a:lnTo>
                    <a:pt x="1843" y="642"/>
                  </a:lnTo>
                  <a:lnTo>
                    <a:pt x="1818" y="617"/>
                  </a:lnTo>
                  <a:lnTo>
                    <a:pt x="1802" y="601"/>
                  </a:lnTo>
                  <a:lnTo>
                    <a:pt x="1769" y="584"/>
                  </a:lnTo>
                  <a:lnTo>
                    <a:pt x="1728" y="576"/>
                  </a:lnTo>
                  <a:lnTo>
                    <a:pt x="1711" y="576"/>
                  </a:lnTo>
                  <a:lnTo>
                    <a:pt x="1695" y="584"/>
                  </a:lnTo>
                  <a:lnTo>
                    <a:pt x="1687" y="601"/>
                  </a:lnTo>
                  <a:lnTo>
                    <a:pt x="1678" y="625"/>
                  </a:lnTo>
                  <a:lnTo>
                    <a:pt x="1678" y="675"/>
                  </a:lnTo>
                  <a:lnTo>
                    <a:pt x="1687" y="741"/>
                  </a:lnTo>
                  <a:lnTo>
                    <a:pt x="1711" y="807"/>
                  </a:lnTo>
                  <a:lnTo>
                    <a:pt x="1744" y="864"/>
                  </a:lnTo>
                  <a:lnTo>
                    <a:pt x="1794" y="914"/>
                  </a:lnTo>
                  <a:lnTo>
                    <a:pt x="1818" y="930"/>
                  </a:lnTo>
                  <a:lnTo>
                    <a:pt x="1802" y="946"/>
                  </a:lnTo>
                  <a:lnTo>
                    <a:pt x="1785" y="971"/>
                  </a:lnTo>
                  <a:lnTo>
                    <a:pt x="1769" y="979"/>
                  </a:lnTo>
                  <a:lnTo>
                    <a:pt x="1761" y="979"/>
                  </a:lnTo>
                  <a:lnTo>
                    <a:pt x="1728" y="979"/>
                  </a:lnTo>
                  <a:lnTo>
                    <a:pt x="1695" y="971"/>
                  </a:lnTo>
                  <a:lnTo>
                    <a:pt x="1629" y="963"/>
                  </a:lnTo>
                  <a:lnTo>
                    <a:pt x="1571" y="938"/>
                  </a:lnTo>
                  <a:lnTo>
                    <a:pt x="1506" y="914"/>
                  </a:lnTo>
                  <a:lnTo>
                    <a:pt x="1481" y="905"/>
                  </a:lnTo>
                  <a:lnTo>
                    <a:pt x="1448" y="897"/>
                  </a:lnTo>
                  <a:lnTo>
                    <a:pt x="1415" y="889"/>
                  </a:lnTo>
                  <a:lnTo>
                    <a:pt x="1357" y="856"/>
                  </a:lnTo>
                  <a:lnTo>
                    <a:pt x="1292" y="831"/>
                  </a:lnTo>
                  <a:lnTo>
                    <a:pt x="1226" y="807"/>
                  </a:lnTo>
                  <a:lnTo>
                    <a:pt x="1168" y="782"/>
                  </a:lnTo>
                  <a:lnTo>
                    <a:pt x="1135" y="765"/>
                  </a:lnTo>
                  <a:lnTo>
                    <a:pt x="1111" y="741"/>
                  </a:lnTo>
                  <a:lnTo>
                    <a:pt x="1078" y="691"/>
                  </a:lnTo>
                  <a:lnTo>
                    <a:pt x="1028" y="642"/>
                  </a:lnTo>
                  <a:lnTo>
                    <a:pt x="995" y="625"/>
                  </a:lnTo>
                  <a:lnTo>
                    <a:pt x="954" y="609"/>
                  </a:lnTo>
                  <a:lnTo>
                    <a:pt x="913" y="593"/>
                  </a:lnTo>
                  <a:lnTo>
                    <a:pt x="897" y="584"/>
                  </a:lnTo>
                  <a:lnTo>
                    <a:pt x="888" y="568"/>
                  </a:lnTo>
                  <a:lnTo>
                    <a:pt x="831" y="494"/>
                  </a:lnTo>
                  <a:lnTo>
                    <a:pt x="798" y="444"/>
                  </a:lnTo>
                  <a:lnTo>
                    <a:pt x="757" y="395"/>
                  </a:lnTo>
                  <a:lnTo>
                    <a:pt x="715" y="362"/>
                  </a:lnTo>
                  <a:lnTo>
                    <a:pt x="674" y="337"/>
                  </a:lnTo>
                  <a:lnTo>
                    <a:pt x="633" y="321"/>
                  </a:lnTo>
                  <a:lnTo>
                    <a:pt x="609" y="321"/>
                  </a:lnTo>
                  <a:lnTo>
                    <a:pt x="584" y="329"/>
                  </a:lnTo>
                  <a:lnTo>
                    <a:pt x="567" y="329"/>
                  </a:lnTo>
                  <a:lnTo>
                    <a:pt x="534" y="296"/>
                  </a:lnTo>
                  <a:lnTo>
                    <a:pt x="510" y="263"/>
                  </a:lnTo>
                  <a:lnTo>
                    <a:pt x="477" y="230"/>
                  </a:lnTo>
                  <a:lnTo>
                    <a:pt x="452" y="222"/>
                  </a:lnTo>
                  <a:lnTo>
                    <a:pt x="436" y="214"/>
                  </a:lnTo>
                  <a:lnTo>
                    <a:pt x="436" y="198"/>
                  </a:lnTo>
                  <a:lnTo>
                    <a:pt x="436" y="181"/>
                  </a:lnTo>
                  <a:lnTo>
                    <a:pt x="427" y="148"/>
                  </a:lnTo>
                  <a:lnTo>
                    <a:pt x="419" y="107"/>
                  </a:lnTo>
                  <a:lnTo>
                    <a:pt x="411" y="82"/>
                  </a:lnTo>
                  <a:lnTo>
                    <a:pt x="378" y="58"/>
                  </a:lnTo>
                  <a:lnTo>
                    <a:pt x="353" y="41"/>
                  </a:lnTo>
                  <a:lnTo>
                    <a:pt x="329" y="25"/>
                  </a:lnTo>
                  <a:lnTo>
                    <a:pt x="304" y="8"/>
                  </a:lnTo>
                  <a:lnTo>
                    <a:pt x="279" y="0"/>
                  </a:lnTo>
                  <a:lnTo>
                    <a:pt x="246" y="0"/>
                  </a:lnTo>
                  <a:lnTo>
                    <a:pt x="222" y="8"/>
                  </a:lnTo>
                  <a:lnTo>
                    <a:pt x="189" y="25"/>
                  </a:lnTo>
                  <a:lnTo>
                    <a:pt x="172" y="49"/>
                  </a:lnTo>
                  <a:lnTo>
                    <a:pt x="139" y="107"/>
                  </a:lnTo>
                  <a:lnTo>
                    <a:pt x="98" y="222"/>
                  </a:lnTo>
                  <a:lnTo>
                    <a:pt x="74" y="272"/>
                  </a:lnTo>
                  <a:lnTo>
                    <a:pt x="41" y="313"/>
                  </a:lnTo>
                  <a:lnTo>
                    <a:pt x="16" y="354"/>
                  </a:lnTo>
                  <a:lnTo>
                    <a:pt x="8" y="395"/>
                  </a:lnTo>
                  <a:lnTo>
                    <a:pt x="0" y="494"/>
                  </a:lnTo>
                  <a:lnTo>
                    <a:pt x="0" y="535"/>
                  </a:lnTo>
                  <a:lnTo>
                    <a:pt x="0" y="584"/>
                  </a:lnTo>
                  <a:lnTo>
                    <a:pt x="8" y="625"/>
                  </a:lnTo>
                  <a:lnTo>
                    <a:pt x="24" y="667"/>
                  </a:lnTo>
                  <a:lnTo>
                    <a:pt x="49" y="691"/>
                  </a:lnTo>
                  <a:lnTo>
                    <a:pt x="74" y="708"/>
                  </a:lnTo>
                  <a:lnTo>
                    <a:pt x="107" y="716"/>
                  </a:lnTo>
                  <a:lnTo>
                    <a:pt x="131" y="708"/>
                  </a:lnTo>
                  <a:lnTo>
                    <a:pt x="156" y="700"/>
                  </a:lnTo>
                  <a:lnTo>
                    <a:pt x="181" y="683"/>
                  </a:lnTo>
                  <a:lnTo>
                    <a:pt x="189" y="658"/>
                  </a:lnTo>
                  <a:lnTo>
                    <a:pt x="197" y="634"/>
                  </a:lnTo>
                  <a:lnTo>
                    <a:pt x="213" y="617"/>
                  </a:lnTo>
                  <a:lnTo>
                    <a:pt x="230" y="609"/>
                  </a:lnTo>
                  <a:lnTo>
                    <a:pt x="263" y="584"/>
                  </a:lnTo>
                  <a:lnTo>
                    <a:pt x="288" y="560"/>
                  </a:lnTo>
                  <a:lnTo>
                    <a:pt x="312" y="510"/>
                  </a:lnTo>
                  <a:lnTo>
                    <a:pt x="337" y="453"/>
                  </a:lnTo>
                  <a:lnTo>
                    <a:pt x="370" y="477"/>
                  </a:lnTo>
                  <a:lnTo>
                    <a:pt x="411" y="510"/>
                  </a:lnTo>
                  <a:lnTo>
                    <a:pt x="436" y="527"/>
                  </a:lnTo>
                  <a:lnTo>
                    <a:pt x="444" y="535"/>
                  </a:lnTo>
                  <a:lnTo>
                    <a:pt x="452" y="551"/>
                  </a:lnTo>
                  <a:lnTo>
                    <a:pt x="444" y="625"/>
                  </a:lnTo>
                  <a:lnTo>
                    <a:pt x="452" y="658"/>
                  </a:lnTo>
                  <a:lnTo>
                    <a:pt x="469" y="700"/>
                  </a:lnTo>
                  <a:lnTo>
                    <a:pt x="485" y="716"/>
                  </a:lnTo>
                  <a:lnTo>
                    <a:pt x="502" y="724"/>
                  </a:lnTo>
                  <a:lnTo>
                    <a:pt x="518" y="741"/>
                  </a:lnTo>
                  <a:lnTo>
                    <a:pt x="526" y="757"/>
                  </a:lnTo>
                  <a:lnTo>
                    <a:pt x="559" y="765"/>
                  </a:lnTo>
                  <a:lnTo>
                    <a:pt x="592" y="815"/>
                  </a:lnTo>
                  <a:lnTo>
                    <a:pt x="633" y="864"/>
                  </a:lnTo>
                  <a:lnTo>
                    <a:pt x="715" y="955"/>
                  </a:lnTo>
                  <a:lnTo>
                    <a:pt x="757" y="988"/>
                  </a:lnTo>
                  <a:lnTo>
                    <a:pt x="781" y="1037"/>
                  </a:lnTo>
                  <a:lnTo>
                    <a:pt x="798" y="1078"/>
                  </a:lnTo>
                  <a:lnTo>
                    <a:pt x="822" y="1111"/>
                  </a:lnTo>
                  <a:lnTo>
                    <a:pt x="855" y="1144"/>
                  </a:lnTo>
                  <a:lnTo>
                    <a:pt x="897" y="1169"/>
                  </a:lnTo>
                  <a:lnTo>
                    <a:pt x="1069" y="1251"/>
                  </a:lnTo>
                  <a:lnTo>
                    <a:pt x="1127" y="1276"/>
                  </a:lnTo>
                  <a:lnTo>
                    <a:pt x="1193" y="1309"/>
                  </a:lnTo>
                  <a:lnTo>
                    <a:pt x="1259" y="1350"/>
                  </a:lnTo>
                  <a:lnTo>
                    <a:pt x="1341" y="1391"/>
                  </a:lnTo>
                  <a:lnTo>
                    <a:pt x="1366" y="1399"/>
                  </a:lnTo>
                  <a:lnTo>
                    <a:pt x="1374" y="1407"/>
                  </a:lnTo>
                  <a:lnTo>
                    <a:pt x="1382" y="1416"/>
                  </a:lnTo>
                  <a:lnTo>
                    <a:pt x="1374" y="1440"/>
                  </a:lnTo>
                  <a:lnTo>
                    <a:pt x="1366" y="1457"/>
                  </a:lnTo>
                  <a:lnTo>
                    <a:pt x="1333" y="1539"/>
                  </a:lnTo>
                  <a:lnTo>
                    <a:pt x="1316" y="1580"/>
                  </a:lnTo>
                  <a:lnTo>
                    <a:pt x="1308" y="1597"/>
                  </a:lnTo>
                  <a:lnTo>
                    <a:pt x="1292" y="1613"/>
                  </a:lnTo>
                  <a:lnTo>
                    <a:pt x="1267" y="1638"/>
                  </a:lnTo>
                  <a:lnTo>
                    <a:pt x="1242" y="1654"/>
                  </a:lnTo>
                  <a:lnTo>
                    <a:pt x="1218" y="1654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7597" name="Freeform 1004"/>
            <p:cNvSpPr>
              <a:spLocks noEditPoints="1"/>
            </p:cNvSpPr>
            <p:nvPr/>
          </p:nvSpPr>
          <p:spPr bwMode="auto">
            <a:xfrm>
              <a:off x="5411788" y="1873250"/>
              <a:ext cx="1933575" cy="3187700"/>
            </a:xfrm>
            <a:custGeom>
              <a:avLst/>
              <a:gdLst>
                <a:gd name="T0" fmla="*/ 2147483647 w 1218"/>
                <a:gd name="T1" fmla="*/ 2147483647 h 2008"/>
                <a:gd name="T2" fmla="*/ 2147483647 w 1218"/>
                <a:gd name="T3" fmla="*/ 2147483647 h 2008"/>
                <a:gd name="T4" fmla="*/ 2147483647 w 1218"/>
                <a:gd name="T5" fmla="*/ 2147483647 h 2008"/>
                <a:gd name="T6" fmla="*/ 2147483647 w 1218"/>
                <a:gd name="T7" fmla="*/ 2147483647 h 2008"/>
                <a:gd name="T8" fmla="*/ 2147483647 w 1218"/>
                <a:gd name="T9" fmla="*/ 2147483647 h 2008"/>
                <a:gd name="T10" fmla="*/ 2147483647 w 1218"/>
                <a:gd name="T11" fmla="*/ 2147483647 h 2008"/>
                <a:gd name="T12" fmla="*/ 2147483647 w 1218"/>
                <a:gd name="T13" fmla="*/ 2147483647 h 2008"/>
                <a:gd name="T14" fmla="*/ 2147483647 w 1218"/>
                <a:gd name="T15" fmla="*/ 2147483647 h 2008"/>
                <a:gd name="T16" fmla="*/ 2147483647 w 1218"/>
                <a:gd name="T17" fmla="*/ 2147483647 h 2008"/>
                <a:gd name="T18" fmla="*/ 2147483647 w 1218"/>
                <a:gd name="T19" fmla="*/ 2147483647 h 2008"/>
                <a:gd name="T20" fmla="*/ 2147483647 w 1218"/>
                <a:gd name="T21" fmla="*/ 2147483647 h 2008"/>
                <a:gd name="T22" fmla="*/ 2147483647 w 1218"/>
                <a:gd name="T23" fmla="*/ 2147483647 h 2008"/>
                <a:gd name="T24" fmla="*/ 2147483647 w 1218"/>
                <a:gd name="T25" fmla="*/ 2147483647 h 2008"/>
                <a:gd name="T26" fmla="*/ 2147483647 w 1218"/>
                <a:gd name="T27" fmla="*/ 2147483647 h 2008"/>
                <a:gd name="T28" fmla="*/ 2147483647 w 1218"/>
                <a:gd name="T29" fmla="*/ 2147483647 h 2008"/>
                <a:gd name="T30" fmla="*/ 2147483647 w 1218"/>
                <a:gd name="T31" fmla="*/ 2147483647 h 2008"/>
                <a:gd name="T32" fmla="*/ 2147483647 w 1218"/>
                <a:gd name="T33" fmla="*/ 2147483647 h 2008"/>
                <a:gd name="T34" fmla="*/ 2147483647 w 1218"/>
                <a:gd name="T35" fmla="*/ 2147483647 h 2008"/>
                <a:gd name="T36" fmla="*/ 2147483647 w 1218"/>
                <a:gd name="T37" fmla="*/ 2147483647 h 2008"/>
                <a:gd name="T38" fmla="*/ 2147483647 w 1218"/>
                <a:gd name="T39" fmla="*/ 2147483647 h 2008"/>
                <a:gd name="T40" fmla="*/ 2147483647 w 1218"/>
                <a:gd name="T41" fmla="*/ 2147483647 h 2008"/>
                <a:gd name="T42" fmla="*/ 2147483647 w 1218"/>
                <a:gd name="T43" fmla="*/ 2147483647 h 2008"/>
                <a:gd name="T44" fmla="*/ 2147483647 w 1218"/>
                <a:gd name="T45" fmla="*/ 2147483647 h 2008"/>
                <a:gd name="T46" fmla="*/ 2147483647 w 1218"/>
                <a:gd name="T47" fmla="*/ 2147483647 h 2008"/>
                <a:gd name="T48" fmla="*/ 2147483647 w 1218"/>
                <a:gd name="T49" fmla="*/ 2147483647 h 2008"/>
                <a:gd name="T50" fmla="*/ 2147483647 w 1218"/>
                <a:gd name="T51" fmla="*/ 2147483647 h 2008"/>
                <a:gd name="T52" fmla="*/ 2147483647 w 1218"/>
                <a:gd name="T53" fmla="*/ 2147483647 h 2008"/>
                <a:gd name="T54" fmla="*/ 2147483647 w 1218"/>
                <a:gd name="T55" fmla="*/ 2147483647 h 2008"/>
                <a:gd name="T56" fmla="*/ 2147483647 w 1218"/>
                <a:gd name="T57" fmla="*/ 2147483647 h 2008"/>
                <a:gd name="T58" fmla="*/ 2147483647 w 1218"/>
                <a:gd name="T59" fmla="*/ 2147483647 h 2008"/>
                <a:gd name="T60" fmla="*/ 2147483647 w 1218"/>
                <a:gd name="T61" fmla="*/ 2147483647 h 2008"/>
                <a:gd name="T62" fmla="*/ 2147483647 w 1218"/>
                <a:gd name="T63" fmla="*/ 2147483647 h 2008"/>
                <a:gd name="T64" fmla="*/ 2147483647 w 1218"/>
                <a:gd name="T65" fmla="*/ 2147483647 h 2008"/>
                <a:gd name="T66" fmla="*/ 2147483647 w 1218"/>
                <a:gd name="T67" fmla="*/ 2147483647 h 2008"/>
                <a:gd name="T68" fmla="*/ 2147483647 w 1218"/>
                <a:gd name="T69" fmla="*/ 2147483647 h 2008"/>
                <a:gd name="T70" fmla="*/ 2147483647 w 1218"/>
                <a:gd name="T71" fmla="*/ 2147483647 h 2008"/>
                <a:gd name="T72" fmla="*/ 2147483647 w 1218"/>
                <a:gd name="T73" fmla="*/ 2147483647 h 2008"/>
                <a:gd name="T74" fmla="*/ 2147483647 w 1218"/>
                <a:gd name="T75" fmla="*/ 2147483647 h 2008"/>
                <a:gd name="T76" fmla="*/ 2147483647 w 1218"/>
                <a:gd name="T77" fmla="*/ 2147483647 h 2008"/>
                <a:gd name="T78" fmla="*/ 2147483647 w 1218"/>
                <a:gd name="T79" fmla="*/ 2147483647 h 2008"/>
                <a:gd name="T80" fmla="*/ 2147483647 w 1218"/>
                <a:gd name="T81" fmla="*/ 2147483647 h 2008"/>
                <a:gd name="T82" fmla="*/ 0 w 1218"/>
                <a:gd name="T83" fmla="*/ 2147483647 h 2008"/>
                <a:gd name="T84" fmla="*/ 2147483647 w 1218"/>
                <a:gd name="T85" fmla="*/ 2147483647 h 2008"/>
                <a:gd name="T86" fmla="*/ 2147483647 w 1218"/>
                <a:gd name="T87" fmla="*/ 2147483647 h 2008"/>
                <a:gd name="T88" fmla="*/ 2147483647 w 1218"/>
                <a:gd name="T89" fmla="*/ 2147483647 h 2008"/>
                <a:gd name="T90" fmla="*/ 2147483647 w 1218"/>
                <a:gd name="T91" fmla="*/ 2147483647 h 2008"/>
                <a:gd name="T92" fmla="*/ 2147483647 w 1218"/>
                <a:gd name="T93" fmla="*/ 2147483647 h 2008"/>
                <a:gd name="T94" fmla="*/ 2147483647 w 1218"/>
                <a:gd name="T95" fmla="*/ 2147483647 h 2008"/>
                <a:gd name="T96" fmla="*/ 2147483647 w 1218"/>
                <a:gd name="T97" fmla="*/ 2147483647 h 2008"/>
                <a:gd name="T98" fmla="*/ 2147483647 w 1218"/>
                <a:gd name="T99" fmla="*/ 2147483647 h 2008"/>
                <a:gd name="T100" fmla="*/ 2147483647 w 1218"/>
                <a:gd name="T101" fmla="*/ 2147483647 h 2008"/>
                <a:gd name="T102" fmla="*/ 2147483647 w 1218"/>
                <a:gd name="T103" fmla="*/ 2147483647 h 2008"/>
                <a:gd name="T104" fmla="*/ 2147483647 w 1218"/>
                <a:gd name="T105" fmla="*/ 2147483647 h 2008"/>
                <a:gd name="T106" fmla="*/ 2147483647 w 1218"/>
                <a:gd name="T107" fmla="*/ 2147483647 h 2008"/>
                <a:gd name="T108" fmla="*/ 2147483647 w 1218"/>
                <a:gd name="T109" fmla="*/ 2147483647 h 2008"/>
                <a:gd name="T110" fmla="*/ 2147483647 w 1218"/>
                <a:gd name="T111" fmla="*/ 2147483647 h 2008"/>
                <a:gd name="T112" fmla="*/ 2147483647 w 1218"/>
                <a:gd name="T113" fmla="*/ 2147483647 h 2008"/>
                <a:gd name="T114" fmla="*/ 2147483647 w 1218"/>
                <a:gd name="T115" fmla="*/ 2147483647 h 2008"/>
                <a:gd name="T116" fmla="*/ 2147483647 w 1218"/>
                <a:gd name="T117" fmla="*/ 2147483647 h 2008"/>
                <a:gd name="T118" fmla="*/ 2147483647 w 1218"/>
                <a:gd name="T119" fmla="*/ 2147483647 h 2008"/>
                <a:gd name="T120" fmla="*/ 2147483647 w 1218"/>
                <a:gd name="T121" fmla="*/ 2147483647 h 2008"/>
                <a:gd name="T122" fmla="*/ 2147483647 w 1218"/>
                <a:gd name="T123" fmla="*/ 2147483647 h 200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218"/>
                <a:gd name="T187" fmla="*/ 0 h 2008"/>
                <a:gd name="T188" fmla="*/ 1218 w 1218"/>
                <a:gd name="T189" fmla="*/ 2008 h 200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218" h="2008">
                  <a:moveTo>
                    <a:pt x="708" y="1473"/>
                  </a:moveTo>
                  <a:lnTo>
                    <a:pt x="708" y="1473"/>
                  </a:lnTo>
                  <a:lnTo>
                    <a:pt x="683" y="1432"/>
                  </a:lnTo>
                  <a:lnTo>
                    <a:pt x="650" y="1399"/>
                  </a:lnTo>
                  <a:lnTo>
                    <a:pt x="634" y="1375"/>
                  </a:lnTo>
                  <a:lnTo>
                    <a:pt x="617" y="1350"/>
                  </a:lnTo>
                  <a:lnTo>
                    <a:pt x="601" y="1325"/>
                  </a:lnTo>
                  <a:lnTo>
                    <a:pt x="584" y="1301"/>
                  </a:lnTo>
                  <a:lnTo>
                    <a:pt x="609" y="1243"/>
                  </a:lnTo>
                  <a:lnTo>
                    <a:pt x="650" y="1185"/>
                  </a:lnTo>
                  <a:lnTo>
                    <a:pt x="691" y="1136"/>
                  </a:lnTo>
                  <a:lnTo>
                    <a:pt x="716" y="1087"/>
                  </a:lnTo>
                  <a:lnTo>
                    <a:pt x="716" y="1078"/>
                  </a:lnTo>
                  <a:lnTo>
                    <a:pt x="708" y="1078"/>
                  </a:lnTo>
                  <a:lnTo>
                    <a:pt x="749" y="1012"/>
                  </a:lnTo>
                  <a:lnTo>
                    <a:pt x="765" y="980"/>
                  </a:lnTo>
                  <a:lnTo>
                    <a:pt x="798" y="963"/>
                  </a:lnTo>
                  <a:lnTo>
                    <a:pt x="790" y="971"/>
                  </a:lnTo>
                  <a:lnTo>
                    <a:pt x="790" y="980"/>
                  </a:lnTo>
                  <a:lnTo>
                    <a:pt x="872" y="864"/>
                  </a:lnTo>
                  <a:lnTo>
                    <a:pt x="913" y="807"/>
                  </a:lnTo>
                  <a:lnTo>
                    <a:pt x="971" y="757"/>
                  </a:lnTo>
                  <a:lnTo>
                    <a:pt x="954" y="782"/>
                  </a:lnTo>
                  <a:lnTo>
                    <a:pt x="930" y="807"/>
                  </a:lnTo>
                  <a:lnTo>
                    <a:pt x="954" y="799"/>
                  </a:lnTo>
                  <a:lnTo>
                    <a:pt x="963" y="790"/>
                  </a:lnTo>
                  <a:lnTo>
                    <a:pt x="979" y="749"/>
                  </a:lnTo>
                  <a:lnTo>
                    <a:pt x="996" y="708"/>
                  </a:lnTo>
                  <a:lnTo>
                    <a:pt x="1029" y="675"/>
                  </a:lnTo>
                  <a:lnTo>
                    <a:pt x="1086" y="617"/>
                  </a:lnTo>
                  <a:lnTo>
                    <a:pt x="1078" y="609"/>
                  </a:lnTo>
                  <a:lnTo>
                    <a:pt x="1086" y="601"/>
                  </a:lnTo>
                  <a:lnTo>
                    <a:pt x="1111" y="585"/>
                  </a:lnTo>
                  <a:lnTo>
                    <a:pt x="1127" y="552"/>
                  </a:lnTo>
                  <a:lnTo>
                    <a:pt x="1152" y="494"/>
                  </a:lnTo>
                  <a:lnTo>
                    <a:pt x="1185" y="478"/>
                  </a:lnTo>
                  <a:lnTo>
                    <a:pt x="1201" y="469"/>
                  </a:lnTo>
                  <a:lnTo>
                    <a:pt x="1218" y="453"/>
                  </a:lnTo>
                  <a:lnTo>
                    <a:pt x="1185" y="469"/>
                  </a:lnTo>
                  <a:lnTo>
                    <a:pt x="1177" y="478"/>
                  </a:lnTo>
                  <a:lnTo>
                    <a:pt x="1160" y="469"/>
                  </a:lnTo>
                  <a:lnTo>
                    <a:pt x="1177" y="461"/>
                  </a:lnTo>
                  <a:lnTo>
                    <a:pt x="1193" y="453"/>
                  </a:lnTo>
                  <a:lnTo>
                    <a:pt x="1185" y="420"/>
                  </a:lnTo>
                  <a:lnTo>
                    <a:pt x="1193" y="387"/>
                  </a:lnTo>
                  <a:lnTo>
                    <a:pt x="1218" y="329"/>
                  </a:lnTo>
                  <a:lnTo>
                    <a:pt x="1201" y="313"/>
                  </a:lnTo>
                  <a:lnTo>
                    <a:pt x="1185" y="313"/>
                  </a:lnTo>
                  <a:lnTo>
                    <a:pt x="1152" y="338"/>
                  </a:lnTo>
                  <a:lnTo>
                    <a:pt x="1152" y="329"/>
                  </a:lnTo>
                  <a:lnTo>
                    <a:pt x="1152" y="321"/>
                  </a:lnTo>
                  <a:lnTo>
                    <a:pt x="1136" y="321"/>
                  </a:lnTo>
                  <a:lnTo>
                    <a:pt x="1127" y="329"/>
                  </a:lnTo>
                  <a:lnTo>
                    <a:pt x="1119" y="329"/>
                  </a:lnTo>
                  <a:lnTo>
                    <a:pt x="1111" y="329"/>
                  </a:lnTo>
                  <a:lnTo>
                    <a:pt x="1111" y="346"/>
                  </a:lnTo>
                  <a:lnTo>
                    <a:pt x="1127" y="354"/>
                  </a:lnTo>
                  <a:lnTo>
                    <a:pt x="1119" y="354"/>
                  </a:lnTo>
                  <a:lnTo>
                    <a:pt x="1103" y="354"/>
                  </a:lnTo>
                  <a:lnTo>
                    <a:pt x="1086" y="371"/>
                  </a:lnTo>
                  <a:lnTo>
                    <a:pt x="1061" y="387"/>
                  </a:lnTo>
                  <a:lnTo>
                    <a:pt x="1053" y="387"/>
                  </a:lnTo>
                  <a:lnTo>
                    <a:pt x="1045" y="371"/>
                  </a:lnTo>
                  <a:lnTo>
                    <a:pt x="1053" y="371"/>
                  </a:lnTo>
                  <a:lnTo>
                    <a:pt x="1061" y="362"/>
                  </a:lnTo>
                  <a:lnTo>
                    <a:pt x="1061" y="354"/>
                  </a:lnTo>
                  <a:lnTo>
                    <a:pt x="1078" y="354"/>
                  </a:lnTo>
                  <a:lnTo>
                    <a:pt x="1078" y="346"/>
                  </a:lnTo>
                  <a:lnTo>
                    <a:pt x="1086" y="329"/>
                  </a:lnTo>
                  <a:lnTo>
                    <a:pt x="1103" y="321"/>
                  </a:lnTo>
                  <a:lnTo>
                    <a:pt x="1111" y="305"/>
                  </a:lnTo>
                  <a:lnTo>
                    <a:pt x="1103" y="305"/>
                  </a:lnTo>
                  <a:lnTo>
                    <a:pt x="1094" y="313"/>
                  </a:lnTo>
                  <a:lnTo>
                    <a:pt x="1086" y="321"/>
                  </a:lnTo>
                  <a:lnTo>
                    <a:pt x="1086" y="305"/>
                  </a:lnTo>
                  <a:lnTo>
                    <a:pt x="1086" y="288"/>
                  </a:lnTo>
                  <a:lnTo>
                    <a:pt x="1078" y="296"/>
                  </a:lnTo>
                  <a:lnTo>
                    <a:pt x="1078" y="305"/>
                  </a:lnTo>
                  <a:lnTo>
                    <a:pt x="1070" y="321"/>
                  </a:lnTo>
                  <a:lnTo>
                    <a:pt x="1061" y="329"/>
                  </a:lnTo>
                  <a:lnTo>
                    <a:pt x="1061" y="321"/>
                  </a:lnTo>
                  <a:lnTo>
                    <a:pt x="1053" y="313"/>
                  </a:lnTo>
                  <a:lnTo>
                    <a:pt x="1078" y="288"/>
                  </a:lnTo>
                  <a:lnTo>
                    <a:pt x="1086" y="280"/>
                  </a:lnTo>
                  <a:lnTo>
                    <a:pt x="1086" y="264"/>
                  </a:lnTo>
                  <a:lnTo>
                    <a:pt x="1070" y="272"/>
                  </a:lnTo>
                  <a:lnTo>
                    <a:pt x="1061" y="272"/>
                  </a:lnTo>
                  <a:lnTo>
                    <a:pt x="1070" y="255"/>
                  </a:lnTo>
                  <a:lnTo>
                    <a:pt x="1037" y="264"/>
                  </a:lnTo>
                  <a:lnTo>
                    <a:pt x="1004" y="255"/>
                  </a:lnTo>
                  <a:lnTo>
                    <a:pt x="1029" y="247"/>
                  </a:lnTo>
                  <a:lnTo>
                    <a:pt x="1045" y="231"/>
                  </a:lnTo>
                  <a:lnTo>
                    <a:pt x="1037" y="189"/>
                  </a:lnTo>
                  <a:lnTo>
                    <a:pt x="1053" y="173"/>
                  </a:lnTo>
                  <a:lnTo>
                    <a:pt x="1053" y="165"/>
                  </a:lnTo>
                  <a:lnTo>
                    <a:pt x="1045" y="173"/>
                  </a:lnTo>
                  <a:lnTo>
                    <a:pt x="1037" y="181"/>
                  </a:lnTo>
                  <a:lnTo>
                    <a:pt x="1029" y="189"/>
                  </a:lnTo>
                  <a:lnTo>
                    <a:pt x="1037" y="173"/>
                  </a:lnTo>
                  <a:lnTo>
                    <a:pt x="1045" y="157"/>
                  </a:lnTo>
                  <a:lnTo>
                    <a:pt x="1070" y="124"/>
                  </a:lnTo>
                  <a:lnTo>
                    <a:pt x="1103" y="82"/>
                  </a:lnTo>
                  <a:lnTo>
                    <a:pt x="1111" y="66"/>
                  </a:lnTo>
                  <a:lnTo>
                    <a:pt x="1111" y="50"/>
                  </a:lnTo>
                  <a:lnTo>
                    <a:pt x="1061" y="115"/>
                  </a:lnTo>
                  <a:lnTo>
                    <a:pt x="1037" y="148"/>
                  </a:lnTo>
                  <a:lnTo>
                    <a:pt x="1004" y="173"/>
                  </a:lnTo>
                  <a:lnTo>
                    <a:pt x="996" y="173"/>
                  </a:lnTo>
                  <a:lnTo>
                    <a:pt x="987" y="165"/>
                  </a:lnTo>
                  <a:lnTo>
                    <a:pt x="1012" y="140"/>
                  </a:lnTo>
                  <a:lnTo>
                    <a:pt x="1020" y="132"/>
                  </a:lnTo>
                  <a:lnTo>
                    <a:pt x="1020" y="124"/>
                  </a:lnTo>
                  <a:lnTo>
                    <a:pt x="996" y="148"/>
                  </a:lnTo>
                  <a:lnTo>
                    <a:pt x="987" y="157"/>
                  </a:lnTo>
                  <a:lnTo>
                    <a:pt x="971" y="165"/>
                  </a:lnTo>
                  <a:lnTo>
                    <a:pt x="979" y="148"/>
                  </a:lnTo>
                  <a:lnTo>
                    <a:pt x="987" y="140"/>
                  </a:lnTo>
                  <a:lnTo>
                    <a:pt x="979" y="140"/>
                  </a:lnTo>
                  <a:lnTo>
                    <a:pt x="971" y="148"/>
                  </a:lnTo>
                  <a:lnTo>
                    <a:pt x="979" y="124"/>
                  </a:lnTo>
                  <a:lnTo>
                    <a:pt x="987" y="115"/>
                  </a:lnTo>
                  <a:lnTo>
                    <a:pt x="987" y="107"/>
                  </a:lnTo>
                  <a:lnTo>
                    <a:pt x="979" y="132"/>
                  </a:lnTo>
                  <a:lnTo>
                    <a:pt x="971" y="140"/>
                  </a:lnTo>
                  <a:lnTo>
                    <a:pt x="954" y="140"/>
                  </a:lnTo>
                  <a:lnTo>
                    <a:pt x="979" y="107"/>
                  </a:lnTo>
                  <a:lnTo>
                    <a:pt x="1012" y="74"/>
                  </a:lnTo>
                  <a:lnTo>
                    <a:pt x="1045" y="41"/>
                  </a:lnTo>
                  <a:lnTo>
                    <a:pt x="1070" y="0"/>
                  </a:lnTo>
                  <a:lnTo>
                    <a:pt x="1053" y="17"/>
                  </a:lnTo>
                  <a:lnTo>
                    <a:pt x="1037" y="17"/>
                  </a:lnTo>
                  <a:lnTo>
                    <a:pt x="1029" y="25"/>
                  </a:lnTo>
                  <a:lnTo>
                    <a:pt x="1020" y="41"/>
                  </a:lnTo>
                  <a:lnTo>
                    <a:pt x="1012" y="41"/>
                  </a:lnTo>
                  <a:lnTo>
                    <a:pt x="1004" y="50"/>
                  </a:lnTo>
                  <a:lnTo>
                    <a:pt x="996" y="58"/>
                  </a:lnTo>
                  <a:lnTo>
                    <a:pt x="979" y="58"/>
                  </a:lnTo>
                  <a:lnTo>
                    <a:pt x="987" y="66"/>
                  </a:lnTo>
                  <a:lnTo>
                    <a:pt x="979" y="74"/>
                  </a:lnTo>
                  <a:lnTo>
                    <a:pt x="971" y="74"/>
                  </a:lnTo>
                  <a:lnTo>
                    <a:pt x="963" y="74"/>
                  </a:lnTo>
                  <a:lnTo>
                    <a:pt x="938" y="99"/>
                  </a:lnTo>
                  <a:lnTo>
                    <a:pt x="913" y="124"/>
                  </a:lnTo>
                  <a:lnTo>
                    <a:pt x="889" y="140"/>
                  </a:lnTo>
                  <a:lnTo>
                    <a:pt x="954" y="66"/>
                  </a:lnTo>
                  <a:lnTo>
                    <a:pt x="930" y="82"/>
                  </a:lnTo>
                  <a:lnTo>
                    <a:pt x="913" y="99"/>
                  </a:lnTo>
                  <a:lnTo>
                    <a:pt x="897" y="115"/>
                  </a:lnTo>
                  <a:lnTo>
                    <a:pt x="880" y="140"/>
                  </a:lnTo>
                  <a:lnTo>
                    <a:pt x="864" y="124"/>
                  </a:lnTo>
                  <a:lnTo>
                    <a:pt x="839" y="115"/>
                  </a:lnTo>
                  <a:lnTo>
                    <a:pt x="839" y="107"/>
                  </a:lnTo>
                  <a:lnTo>
                    <a:pt x="831" y="91"/>
                  </a:lnTo>
                  <a:lnTo>
                    <a:pt x="765" y="107"/>
                  </a:lnTo>
                  <a:lnTo>
                    <a:pt x="740" y="107"/>
                  </a:lnTo>
                  <a:lnTo>
                    <a:pt x="716" y="107"/>
                  </a:lnTo>
                  <a:lnTo>
                    <a:pt x="691" y="140"/>
                  </a:lnTo>
                  <a:lnTo>
                    <a:pt x="666" y="181"/>
                  </a:lnTo>
                  <a:lnTo>
                    <a:pt x="650" y="181"/>
                  </a:lnTo>
                  <a:lnTo>
                    <a:pt x="642" y="198"/>
                  </a:lnTo>
                  <a:lnTo>
                    <a:pt x="634" y="231"/>
                  </a:lnTo>
                  <a:lnTo>
                    <a:pt x="609" y="206"/>
                  </a:lnTo>
                  <a:lnTo>
                    <a:pt x="592" y="189"/>
                  </a:lnTo>
                  <a:lnTo>
                    <a:pt x="576" y="189"/>
                  </a:lnTo>
                  <a:lnTo>
                    <a:pt x="584" y="189"/>
                  </a:lnTo>
                  <a:lnTo>
                    <a:pt x="584" y="206"/>
                  </a:lnTo>
                  <a:lnTo>
                    <a:pt x="584" y="222"/>
                  </a:lnTo>
                  <a:lnTo>
                    <a:pt x="568" y="198"/>
                  </a:lnTo>
                  <a:lnTo>
                    <a:pt x="551" y="189"/>
                  </a:lnTo>
                  <a:lnTo>
                    <a:pt x="535" y="198"/>
                  </a:lnTo>
                  <a:lnTo>
                    <a:pt x="551" y="206"/>
                  </a:lnTo>
                  <a:lnTo>
                    <a:pt x="576" y="206"/>
                  </a:lnTo>
                  <a:lnTo>
                    <a:pt x="584" y="231"/>
                  </a:lnTo>
                  <a:lnTo>
                    <a:pt x="592" y="222"/>
                  </a:lnTo>
                  <a:lnTo>
                    <a:pt x="584" y="255"/>
                  </a:lnTo>
                  <a:lnTo>
                    <a:pt x="609" y="264"/>
                  </a:lnTo>
                  <a:lnTo>
                    <a:pt x="675" y="305"/>
                  </a:lnTo>
                  <a:lnTo>
                    <a:pt x="757" y="346"/>
                  </a:lnTo>
                  <a:lnTo>
                    <a:pt x="782" y="354"/>
                  </a:lnTo>
                  <a:lnTo>
                    <a:pt x="790" y="362"/>
                  </a:lnTo>
                  <a:lnTo>
                    <a:pt x="798" y="371"/>
                  </a:lnTo>
                  <a:lnTo>
                    <a:pt x="790" y="395"/>
                  </a:lnTo>
                  <a:lnTo>
                    <a:pt x="782" y="412"/>
                  </a:lnTo>
                  <a:lnTo>
                    <a:pt x="749" y="494"/>
                  </a:lnTo>
                  <a:lnTo>
                    <a:pt x="732" y="535"/>
                  </a:lnTo>
                  <a:lnTo>
                    <a:pt x="724" y="552"/>
                  </a:lnTo>
                  <a:lnTo>
                    <a:pt x="708" y="568"/>
                  </a:lnTo>
                  <a:lnTo>
                    <a:pt x="683" y="593"/>
                  </a:lnTo>
                  <a:lnTo>
                    <a:pt x="658" y="609"/>
                  </a:lnTo>
                  <a:lnTo>
                    <a:pt x="634" y="609"/>
                  </a:lnTo>
                  <a:lnTo>
                    <a:pt x="527" y="642"/>
                  </a:lnTo>
                  <a:lnTo>
                    <a:pt x="469" y="659"/>
                  </a:lnTo>
                  <a:lnTo>
                    <a:pt x="420" y="683"/>
                  </a:lnTo>
                  <a:lnTo>
                    <a:pt x="395" y="716"/>
                  </a:lnTo>
                  <a:lnTo>
                    <a:pt x="387" y="757"/>
                  </a:lnTo>
                  <a:lnTo>
                    <a:pt x="378" y="799"/>
                  </a:lnTo>
                  <a:lnTo>
                    <a:pt x="387" y="831"/>
                  </a:lnTo>
                  <a:lnTo>
                    <a:pt x="395" y="864"/>
                  </a:lnTo>
                  <a:lnTo>
                    <a:pt x="403" y="897"/>
                  </a:lnTo>
                  <a:lnTo>
                    <a:pt x="378" y="914"/>
                  </a:lnTo>
                  <a:lnTo>
                    <a:pt x="313" y="889"/>
                  </a:lnTo>
                  <a:lnTo>
                    <a:pt x="238" y="873"/>
                  </a:lnTo>
                  <a:lnTo>
                    <a:pt x="197" y="864"/>
                  </a:lnTo>
                  <a:lnTo>
                    <a:pt x="148" y="864"/>
                  </a:lnTo>
                  <a:lnTo>
                    <a:pt x="99" y="873"/>
                  </a:lnTo>
                  <a:lnTo>
                    <a:pt x="66" y="889"/>
                  </a:lnTo>
                  <a:lnTo>
                    <a:pt x="41" y="897"/>
                  </a:lnTo>
                  <a:lnTo>
                    <a:pt x="25" y="922"/>
                  </a:lnTo>
                  <a:lnTo>
                    <a:pt x="8" y="947"/>
                  </a:lnTo>
                  <a:lnTo>
                    <a:pt x="0" y="971"/>
                  </a:lnTo>
                  <a:lnTo>
                    <a:pt x="0" y="1029"/>
                  </a:lnTo>
                  <a:lnTo>
                    <a:pt x="8" y="1087"/>
                  </a:lnTo>
                  <a:lnTo>
                    <a:pt x="16" y="1111"/>
                  </a:lnTo>
                  <a:lnTo>
                    <a:pt x="25" y="1136"/>
                  </a:lnTo>
                  <a:lnTo>
                    <a:pt x="41" y="1161"/>
                  </a:lnTo>
                  <a:lnTo>
                    <a:pt x="66" y="1177"/>
                  </a:lnTo>
                  <a:lnTo>
                    <a:pt x="115" y="1194"/>
                  </a:lnTo>
                  <a:lnTo>
                    <a:pt x="164" y="1202"/>
                  </a:lnTo>
                  <a:lnTo>
                    <a:pt x="173" y="1226"/>
                  </a:lnTo>
                  <a:lnTo>
                    <a:pt x="189" y="1243"/>
                  </a:lnTo>
                  <a:lnTo>
                    <a:pt x="206" y="1251"/>
                  </a:lnTo>
                  <a:lnTo>
                    <a:pt x="222" y="1251"/>
                  </a:lnTo>
                  <a:lnTo>
                    <a:pt x="263" y="1243"/>
                  </a:lnTo>
                  <a:lnTo>
                    <a:pt x="296" y="1226"/>
                  </a:lnTo>
                  <a:lnTo>
                    <a:pt x="304" y="1210"/>
                  </a:lnTo>
                  <a:lnTo>
                    <a:pt x="313" y="1210"/>
                  </a:lnTo>
                  <a:lnTo>
                    <a:pt x="354" y="1210"/>
                  </a:lnTo>
                  <a:lnTo>
                    <a:pt x="395" y="1210"/>
                  </a:lnTo>
                  <a:lnTo>
                    <a:pt x="527" y="1226"/>
                  </a:lnTo>
                  <a:lnTo>
                    <a:pt x="551" y="1226"/>
                  </a:lnTo>
                  <a:lnTo>
                    <a:pt x="559" y="1251"/>
                  </a:lnTo>
                  <a:lnTo>
                    <a:pt x="559" y="1284"/>
                  </a:lnTo>
                  <a:lnTo>
                    <a:pt x="559" y="1317"/>
                  </a:lnTo>
                  <a:lnTo>
                    <a:pt x="551" y="1358"/>
                  </a:lnTo>
                  <a:lnTo>
                    <a:pt x="551" y="1424"/>
                  </a:lnTo>
                  <a:lnTo>
                    <a:pt x="551" y="1457"/>
                  </a:lnTo>
                  <a:lnTo>
                    <a:pt x="559" y="1482"/>
                  </a:lnTo>
                  <a:lnTo>
                    <a:pt x="576" y="1531"/>
                  </a:lnTo>
                  <a:lnTo>
                    <a:pt x="609" y="1580"/>
                  </a:lnTo>
                  <a:lnTo>
                    <a:pt x="666" y="1663"/>
                  </a:lnTo>
                  <a:lnTo>
                    <a:pt x="691" y="1696"/>
                  </a:lnTo>
                  <a:lnTo>
                    <a:pt x="691" y="1745"/>
                  </a:lnTo>
                  <a:lnTo>
                    <a:pt x="691" y="1786"/>
                  </a:lnTo>
                  <a:lnTo>
                    <a:pt x="897" y="2008"/>
                  </a:lnTo>
                  <a:lnTo>
                    <a:pt x="905" y="1967"/>
                  </a:lnTo>
                  <a:lnTo>
                    <a:pt x="864" y="1918"/>
                  </a:lnTo>
                  <a:lnTo>
                    <a:pt x="905" y="1951"/>
                  </a:lnTo>
                  <a:lnTo>
                    <a:pt x="922" y="1753"/>
                  </a:lnTo>
                  <a:lnTo>
                    <a:pt x="889" y="1687"/>
                  </a:lnTo>
                  <a:lnTo>
                    <a:pt x="847" y="1621"/>
                  </a:lnTo>
                  <a:lnTo>
                    <a:pt x="806" y="1580"/>
                  </a:lnTo>
                  <a:lnTo>
                    <a:pt x="773" y="1547"/>
                  </a:lnTo>
                  <a:lnTo>
                    <a:pt x="732" y="1515"/>
                  </a:lnTo>
                  <a:lnTo>
                    <a:pt x="708" y="1473"/>
                  </a:lnTo>
                  <a:close/>
                  <a:moveTo>
                    <a:pt x="1061" y="329"/>
                  </a:moveTo>
                  <a:lnTo>
                    <a:pt x="1061" y="329"/>
                  </a:lnTo>
                  <a:lnTo>
                    <a:pt x="1053" y="346"/>
                  </a:lnTo>
                  <a:lnTo>
                    <a:pt x="1053" y="354"/>
                  </a:lnTo>
                  <a:lnTo>
                    <a:pt x="1053" y="362"/>
                  </a:lnTo>
                  <a:lnTo>
                    <a:pt x="1029" y="371"/>
                  </a:lnTo>
                  <a:lnTo>
                    <a:pt x="1012" y="387"/>
                  </a:lnTo>
                  <a:lnTo>
                    <a:pt x="987" y="436"/>
                  </a:lnTo>
                  <a:lnTo>
                    <a:pt x="987" y="420"/>
                  </a:lnTo>
                  <a:lnTo>
                    <a:pt x="987" y="403"/>
                  </a:lnTo>
                  <a:lnTo>
                    <a:pt x="1004" y="379"/>
                  </a:lnTo>
                  <a:lnTo>
                    <a:pt x="1037" y="346"/>
                  </a:lnTo>
                  <a:lnTo>
                    <a:pt x="1061" y="329"/>
                  </a:lnTo>
                  <a:close/>
                  <a:moveTo>
                    <a:pt x="979" y="436"/>
                  </a:moveTo>
                  <a:lnTo>
                    <a:pt x="979" y="436"/>
                  </a:lnTo>
                  <a:lnTo>
                    <a:pt x="971" y="453"/>
                  </a:lnTo>
                  <a:lnTo>
                    <a:pt x="963" y="461"/>
                  </a:lnTo>
                  <a:lnTo>
                    <a:pt x="946" y="469"/>
                  </a:lnTo>
                  <a:lnTo>
                    <a:pt x="954" y="445"/>
                  </a:lnTo>
                  <a:lnTo>
                    <a:pt x="979" y="436"/>
                  </a:lnTo>
                  <a:close/>
                  <a:moveTo>
                    <a:pt x="930" y="510"/>
                  </a:moveTo>
                  <a:lnTo>
                    <a:pt x="930" y="510"/>
                  </a:lnTo>
                  <a:lnTo>
                    <a:pt x="922" y="510"/>
                  </a:lnTo>
                  <a:lnTo>
                    <a:pt x="922" y="519"/>
                  </a:lnTo>
                  <a:lnTo>
                    <a:pt x="905" y="527"/>
                  </a:lnTo>
                  <a:lnTo>
                    <a:pt x="889" y="543"/>
                  </a:lnTo>
                  <a:lnTo>
                    <a:pt x="889" y="527"/>
                  </a:lnTo>
                  <a:lnTo>
                    <a:pt x="897" y="519"/>
                  </a:lnTo>
                  <a:lnTo>
                    <a:pt x="922" y="494"/>
                  </a:lnTo>
                  <a:lnTo>
                    <a:pt x="930" y="502"/>
                  </a:lnTo>
                  <a:lnTo>
                    <a:pt x="930" y="510"/>
                  </a:lnTo>
                  <a:close/>
                  <a:moveTo>
                    <a:pt x="897" y="502"/>
                  </a:moveTo>
                  <a:lnTo>
                    <a:pt x="897" y="502"/>
                  </a:lnTo>
                  <a:lnTo>
                    <a:pt x="889" y="494"/>
                  </a:lnTo>
                  <a:lnTo>
                    <a:pt x="930" y="453"/>
                  </a:lnTo>
                  <a:lnTo>
                    <a:pt x="889" y="519"/>
                  </a:lnTo>
                  <a:lnTo>
                    <a:pt x="847" y="576"/>
                  </a:lnTo>
                  <a:lnTo>
                    <a:pt x="856" y="576"/>
                  </a:lnTo>
                  <a:lnTo>
                    <a:pt x="864" y="568"/>
                  </a:lnTo>
                  <a:lnTo>
                    <a:pt x="880" y="543"/>
                  </a:lnTo>
                  <a:lnTo>
                    <a:pt x="880" y="552"/>
                  </a:lnTo>
                  <a:lnTo>
                    <a:pt x="880" y="560"/>
                  </a:lnTo>
                  <a:lnTo>
                    <a:pt x="880" y="568"/>
                  </a:lnTo>
                  <a:lnTo>
                    <a:pt x="880" y="576"/>
                  </a:lnTo>
                  <a:lnTo>
                    <a:pt x="864" y="593"/>
                  </a:lnTo>
                  <a:lnTo>
                    <a:pt x="847" y="617"/>
                  </a:lnTo>
                  <a:lnTo>
                    <a:pt x="823" y="642"/>
                  </a:lnTo>
                  <a:lnTo>
                    <a:pt x="806" y="659"/>
                  </a:lnTo>
                  <a:lnTo>
                    <a:pt x="806" y="650"/>
                  </a:lnTo>
                  <a:lnTo>
                    <a:pt x="815" y="642"/>
                  </a:lnTo>
                  <a:lnTo>
                    <a:pt x="831" y="626"/>
                  </a:lnTo>
                  <a:lnTo>
                    <a:pt x="823" y="626"/>
                  </a:lnTo>
                  <a:lnTo>
                    <a:pt x="815" y="634"/>
                  </a:lnTo>
                  <a:lnTo>
                    <a:pt x="798" y="650"/>
                  </a:lnTo>
                  <a:lnTo>
                    <a:pt x="806" y="609"/>
                  </a:lnTo>
                  <a:lnTo>
                    <a:pt x="831" y="568"/>
                  </a:lnTo>
                  <a:lnTo>
                    <a:pt x="864" y="535"/>
                  </a:lnTo>
                  <a:lnTo>
                    <a:pt x="897" y="502"/>
                  </a:ln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67586" name="Freeform 127"/>
          <p:cNvSpPr>
            <a:spLocks/>
          </p:cNvSpPr>
          <p:nvPr/>
        </p:nvSpPr>
        <p:spPr bwMode="auto">
          <a:xfrm>
            <a:off x="6408738" y="3041650"/>
            <a:ext cx="2735262" cy="3816350"/>
          </a:xfrm>
          <a:custGeom>
            <a:avLst/>
            <a:gdLst>
              <a:gd name="T0" fmla="*/ 2147483647 w 3769"/>
              <a:gd name="T1" fmla="*/ 2147483647 h 3205"/>
              <a:gd name="T2" fmla="*/ 2147483647 w 3769"/>
              <a:gd name="T3" fmla="*/ 2147483647 h 3205"/>
              <a:gd name="T4" fmla="*/ 2147483647 w 3769"/>
              <a:gd name="T5" fmla="*/ 2147483647 h 3205"/>
              <a:gd name="T6" fmla="*/ 2147483647 w 3769"/>
              <a:gd name="T7" fmla="*/ 2147483647 h 3205"/>
              <a:gd name="T8" fmla="*/ 2147483647 w 3769"/>
              <a:gd name="T9" fmla="*/ 2147483647 h 3205"/>
              <a:gd name="T10" fmla="*/ 2147483647 w 3769"/>
              <a:gd name="T11" fmla="*/ 2147483647 h 3205"/>
              <a:gd name="T12" fmla="*/ 2147483647 w 3769"/>
              <a:gd name="T13" fmla="*/ 2147483647 h 3205"/>
              <a:gd name="T14" fmla="*/ 2147483647 w 3769"/>
              <a:gd name="T15" fmla="*/ 2147483647 h 3205"/>
              <a:gd name="T16" fmla="*/ 2147483647 w 3769"/>
              <a:gd name="T17" fmla="*/ 2147483647 h 3205"/>
              <a:gd name="T18" fmla="*/ 2147483647 w 3769"/>
              <a:gd name="T19" fmla="*/ 2147483647 h 3205"/>
              <a:gd name="T20" fmla="*/ 2147483647 w 3769"/>
              <a:gd name="T21" fmla="*/ 2147483647 h 3205"/>
              <a:gd name="T22" fmla="*/ 2147483647 w 3769"/>
              <a:gd name="T23" fmla="*/ 2147483647 h 3205"/>
              <a:gd name="T24" fmla="*/ 2147483647 w 3769"/>
              <a:gd name="T25" fmla="*/ 2147483647 h 3205"/>
              <a:gd name="T26" fmla="*/ 2147483647 w 3769"/>
              <a:gd name="T27" fmla="*/ 2147483647 h 3205"/>
              <a:gd name="T28" fmla="*/ 2147483647 w 3769"/>
              <a:gd name="T29" fmla="*/ 2147483647 h 3205"/>
              <a:gd name="T30" fmla="*/ 2147483647 w 3769"/>
              <a:gd name="T31" fmla="*/ 2147483647 h 3205"/>
              <a:gd name="T32" fmla="*/ 2147483647 w 3769"/>
              <a:gd name="T33" fmla="*/ 2147483647 h 3205"/>
              <a:gd name="T34" fmla="*/ 2147483647 w 3769"/>
              <a:gd name="T35" fmla="*/ 2147483647 h 3205"/>
              <a:gd name="T36" fmla="*/ 2147483647 w 3769"/>
              <a:gd name="T37" fmla="*/ 2147483647 h 3205"/>
              <a:gd name="T38" fmla="*/ 2147483647 w 3769"/>
              <a:gd name="T39" fmla="*/ 2147483647 h 3205"/>
              <a:gd name="T40" fmla="*/ 2147483647 w 3769"/>
              <a:gd name="T41" fmla="*/ 2147483647 h 3205"/>
              <a:gd name="T42" fmla="*/ 2147483647 w 3769"/>
              <a:gd name="T43" fmla="*/ 2147483647 h 3205"/>
              <a:gd name="T44" fmla="*/ 2147483647 w 3769"/>
              <a:gd name="T45" fmla="*/ 2147483647 h 3205"/>
              <a:gd name="T46" fmla="*/ 2147483647 w 3769"/>
              <a:gd name="T47" fmla="*/ 2147483647 h 3205"/>
              <a:gd name="T48" fmla="*/ 2147483647 w 3769"/>
              <a:gd name="T49" fmla="*/ 2147483647 h 3205"/>
              <a:gd name="T50" fmla="*/ 2147483647 w 3769"/>
              <a:gd name="T51" fmla="*/ 2147483647 h 3205"/>
              <a:gd name="T52" fmla="*/ 2147483647 w 3769"/>
              <a:gd name="T53" fmla="*/ 2147483647 h 3205"/>
              <a:gd name="T54" fmla="*/ 2147483647 w 3769"/>
              <a:gd name="T55" fmla="*/ 2147483647 h 3205"/>
              <a:gd name="T56" fmla="*/ 0 w 3769"/>
              <a:gd name="T57" fmla="*/ 2147483647 h 3205"/>
              <a:gd name="T58" fmla="*/ 2147483647 w 3769"/>
              <a:gd name="T59" fmla="*/ 2147483647 h 3205"/>
              <a:gd name="T60" fmla="*/ 2147483647 w 3769"/>
              <a:gd name="T61" fmla="*/ 2147483647 h 3205"/>
              <a:gd name="T62" fmla="*/ 2147483647 w 3769"/>
              <a:gd name="T63" fmla="*/ 2147483647 h 3205"/>
              <a:gd name="T64" fmla="*/ 2147483647 w 3769"/>
              <a:gd name="T65" fmla="*/ 2147483647 h 3205"/>
              <a:gd name="T66" fmla="*/ 2147483647 w 3769"/>
              <a:gd name="T67" fmla="*/ 2147483647 h 3205"/>
              <a:gd name="T68" fmla="*/ 2147483647 w 3769"/>
              <a:gd name="T69" fmla="*/ 2147483647 h 3205"/>
              <a:gd name="T70" fmla="*/ 2147483647 w 3769"/>
              <a:gd name="T71" fmla="*/ 2147483647 h 3205"/>
              <a:gd name="T72" fmla="*/ 2147483647 w 3769"/>
              <a:gd name="T73" fmla="*/ 2147483647 h 3205"/>
              <a:gd name="T74" fmla="*/ 2147483647 w 3769"/>
              <a:gd name="T75" fmla="*/ 2147483647 h 3205"/>
              <a:gd name="T76" fmla="*/ 2147483647 w 3769"/>
              <a:gd name="T77" fmla="*/ 2147483647 h 3205"/>
              <a:gd name="T78" fmla="*/ 2147483647 w 3769"/>
              <a:gd name="T79" fmla="*/ 2147483647 h 3205"/>
              <a:gd name="T80" fmla="*/ 2147483647 w 3769"/>
              <a:gd name="T81" fmla="*/ 2147483647 h 3205"/>
              <a:gd name="T82" fmla="*/ 2147483647 w 3769"/>
              <a:gd name="T83" fmla="*/ 2147483647 h 3205"/>
              <a:gd name="T84" fmla="*/ 2147483647 w 3769"/>
              <a:gd name="T85" fmla="*/ 2147483647 h 3205"/>
              <a:gd name="T86" fmla="*/ 2147483647 w 3769"/>
              <a:gd name="T87" fmla="*/ 2147483647 h 3205"/>
              <a:gd name="T88" fmla="*/ 2147483647 w 3769"/>
              <a:gd name="T89" fmla="*/ 2147483647 h 3205"/>
              <a:gd name="T90" fmla="*/ 2147483647 w 3769"/>
              <a:gd name="T91" fmla="*/ 2147483647 h 3205"/>
              <a:gd name="T92" fmla="*/ 2147483647 w 3769"/>
              <a:gd name="T93" fmla="*/ 2147483647 h 3205"/>
              <a:gd name="T94" fmla="*/ 2147483647 w 3769"/>
              <a:gd name="T95" fmla="*/ 2147483647 h 3205"/>
              <a:gd name="T96" fmla="*/ 2147483647 w 3769"/>
              <a:gd name="T97" fmla="*/ 2147483647 h 3205"/>
              <a:gd name="T98" fmla="*/ 2147483647 w 3769"/>
              <a:gd name="T99" fmla="*/ 2147483647 h 3205"/>
              <a:gd name="T100" fmla="*/ 2147483647 w 3769"/>
              <a:gd name="T101" fmla="*/ 2147483647 h 3205"/>
              <a:gd name="T102" fmla="*/ 2147483647 w 3769"/>
              <a:gd name="T103" fmla="*/ 2147483647 h 3205"/>
              <a:gd name="T104" fmla="*/ 2147483647 w 3769"/>
              <a:gd name="T105" fmla="*/ 2147483647 h 3205"/>
              <a:gd name="T106" fmla="*/ 2147483647 w 3769"/>
              <a:gd name="T107" fmla="*/ 2147483647 h 3205"/>
              <a:gd name="T108" fmla="*/ 2147483647 w 3769"/>
              <a:gd name="T109" fmla="*/ 2147483647 h 3205"/>
              <a:gd name="T110" fmla="*/ 2147483647 w 3769"/>
              <a:gd name="T111" fmla="*/ 2147483647 h 3205"/>
              <a:gd name="T112" fmla="*/ 2147483647 w 3769"/>
              <a:gd name="T113" fmla="*/ 2147483647 h 3205"/>
              <a:gd name="T114" fmla="*/ 2147483647 w 3769"/>
              <a:gd name="T115" fmla="*/ 2147483647 h 3205"/>
              <a:gd name="T116" fmla="*/ 2147483647 w 3769"/>
              <a:gd name="T117" fmla="*/ 2147483647 h 3205"/>
              <a:gd name="T118" fmla="*/ 2147483647 w 3769"/>
              <a:gd name="T119" fmla="*/ 2147483647 h 3205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769"/>
              <a:gd name="T181" fmla="*/ 0 h 3205"/>
              <a:gd name="T182" fmla="*/ 3769 w 3769"/>
              <a:gd name="T183" fmla="*/ 3205 h 3205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769" h="3205">
                <a:moveTo>
                  <a:pt x="3749" y="1378"/>
                </a:moveTo>
                <a:lnTo>
                  <a:pt x="3749" y="1378"/>
                </a:lnTo>
                <a:lnTo>
                  <a:pt x="3715" y="1351"/>
                </a:lnTo>
                <a:lnTo>
                  <a:pt x="3682" y="1330"/>
                </a:lnTo>
                <a:lnTo>
                  <a:pt x="3648" y="1310"/>
                </a:lnTo>
                <a:lnTo>
                  <a:pt x="3614" y="1290"/>
                </a:lnTo>
                <a:lnTo>
                  <a:pt x="3628" y="1283"/>
                </a:lnTo>
                <a:lnTo>
                  <a:pt x="3635" y="1283"/>
                </a:lnTo>
                <a:lnTo>
                  <a:pt x="3662" y="1283"/>
                </a:lnTo>
                <a:lnTo>
                  <a:pt x="3688" y="1283"/>
                </a:lnTo>
                <a:lnTo>
                  <a:pt x="3709" y="1277"/>
                </a:lnTo>
                <a:lnTo>
                  <a:pt x="3722" y="1270"/>
                </a:lnTo>
                <a:lnTo>
                  <a:pt x="3729" y="1263"/>
                </a:lnTo>
                <a:lnTo>
                  <a:pt x="3722" y="1257"/>
                </a:lnTo>
                <a:lnTo>
                  <a:pt x="3709" y="1257"/>
                </a:lnTo>
                <a:lnTo>
                  <a:pt x="3655" y="1250"/>
                </a:lnTo>
                <a:lnTo>
                  <a:pt x="3608" y="1236"/>
                </a:lnTo>
                <a:lnTo>
                  <a:pt x="3561" y="1216"/>
                </a:lnTo>
                <a:lnTo>
                  <a:pt x="3520" y="1196"/>
                </a:lnTo>
                <a:lnTo>
                  <a:pt x="3473" y="1176"/>
                </a:lnTo>
                <a:lnTo>
                  <a:pt x="3426" y="1163"/>
                </a:lnTo>
                <a:lnTo>
                  <a:pt x="3366" y="1163"/>
                </a:lnTo>
                <a:lnTo>
                  <a:pt x="3258" y="1169"/>
                </a:lnTo>
                <a:lnTo>
                  <a:pt x="2976" y="1176"/>
                </a:lnTo>
                <a:lnTo>
                  <a:pt x="2943" y="1176"/>
                </a:lnTo>
                <a:lnTo>
                  <a:pt x="2902" y="1183"/>
                </a:lnTo>
                <a:lnTo>
                  <a:pt x="2835" y="1196"/>
                </a:lnTo>
                <a:lnTo>
                  <a:pt x="2795" y="1203"/>
                </a:lnTo>
                <a:lnTo>
                  <a:pt x="2775" y="1203"/>
                </a:lnTo>
                <a:lnTo>
                  <a:pt x="2754" y="1210"/>
                </a:lnTo>
                <a:lnTo>
                  <a:pt x="2728" y="1230"/>
                </a:lnTo>
                <a:lnTo>
                  <a:pt x="2707" y="1257"/>
                </a:lnTo>
                <a:lnTo>
                  <a:pt x="2681" y="1290"/>
                </a:lnTo>
                <a:lnTo>
                  <a:pt x="2660" y="1317"/>
                </a:lnTo>
                <a:lnTo>
                  <a:pt x="2634" y="1337"/>
                </a:lnTo>
                <a:lnTo>
                  <a:pt x="2600" y="1364"/>
                </a:lnTo>
                <a:lnTo>
                  <a:pt x="2566" y="1411"/>
                </a:lnTo>
                <a:lnTo>
                  <a:pt x="2519" y="1458"/>
                </a:lnTo>
                <a:lnTo>
                  <a:pt x="2486" y="1492"/>
                </a:lnTo>
                <a:lnTo>
                  <a:pt x="2452" y="1525"/>
                </a:lnTo>
                <a:lnTo>
                  <a:pt x="2439" y="1566"/>
                </a:lnTo>
                <a:lnTo>
                  <a:pt x="2419" y="1606"/>
                </a:lnTo>
                <a:lnTo>
                  <a:pt x="2385" y="1640"/>
                </a:lnTo>
                <a:lnTo>
                  <a:pt x="2378" y="1680"/>
                </a:lnTo>
                <a:lnTo>
                  <a:pt x="2372" y="1693"/>
                </a:lnTo>
                <a:lnTo>
                  <a:pt x="2358" y="1707"/>
                </a:lnTo>
                <a:lnTo>
                  <a:pt x="2338" y="1713"/>
                </a:lnTo>
                <a:lnTo>
                  <a:pt x="2311" y="1713"/>
                </a:lnTo>
                <a:lnTo>
                  <a:pt x="2257" y="1707"/>
                </a:lnTo>
                <a:lnTo>
                  <a:pt x="2237" y="1700"/>
                </a:lnTo>
                <a:lnTo>
                  <a:pt x="2217" y="1687"/>
                </a:lnTo>
                <a:lnTo>
                  <a:pt x="2197" y="1673"/>
                </a:lnTo>
                <a:lnTo>
                  <a:pt x="2177" y="1660"/>
                </a:lnTo>
                <a:lnTo>
                  <a:pt x="2150" y="1666"/>
                </a:lnTo>
                <a:lnTo>
                  <a:pt x="2130" y="1666"/>
                </a:lnTo>
                <a:lnTo>
                  <a:pt x="2089" y="1660"/>
                </a:lnTo>
                <a:lnTo>
                  <a:pt x="2049" y="1646"/>
                </a:lnTo>
                <a:lnTo>
                  <a:pt x="2009" y="1640"/>
                </a:lnTo>
                <a:lnTo>
                  <a:pt x="1989" y="1633"/>
                </a:lnTo>
                <a:lnTo>
                  <a:pt x="1968" y="1619"/>
                </a:lnTo>
                <a:lnTo>
                  <a:pt x="1935" y="1586"/>
                </a:lnTo>
                <a:lnTo>
                  <a:pt x="1915" y="1572"/>
                </a:lnTo>
                <a:lnTo>
                  <a:pt x="1894" y="1566"/>
                </a:lnTo>
                <a:lnTo>
                  <a:pt x="1861" y="1559"/>
                </a:lnTo>
                <a:lnTo>
                  <a:pt x="1841" y="1552"/>
                </a:lnTo>
                <a:lnTo>
                  <a:pt x="1780" y="1519"/>
                </a:lnTo>
                <a:lnTo>
                  <a:pt x="1807" y="1492"/>
                </a:lnTo>
                <a:lnTo>
                  <a:pt x="1834" y="1492"/>
                </a:lnTo>
                <a:lnTo>
                  <a:pt x="1861" y="1492"/>
                </a:lnTo>
                <a:lnTo>
                  <a:pt x="1874" y="1478"/>
                </a:lnTo>
                <a:lnTo>
                  <a:pt x="1894" y="1465"/>
                </a:lnTo>
                <a:lnTo>
                  <a:pt x="1928" y="1458"/>
                </a:lnTo>
                <a:lnTo>
                  <a:pt x="1968" y="1445"/>
                </a:lnTo>
                <a:lnTo>
                  <a:pt x="2109" y="1371"/>
                </a:lnTo>
                <a:lnTo>
                  <a:pt x="2224" y="1310"/>
                </a:lnTo>
                <a:lnTo>
                  <a:pt x="2345" y="1263"/>
                </a:lnTo>
                <a:lnTo>
                  <a:pt x="2392" y="1243"/>
                </a:lnTo>
                <a:lnTo>
                  <a:pt x="2432" y="1223"/>
                </a:lnTo>
                <a:lnTo>
                  <a:pt x="2466" y="1196"/>
                </a:lnTo>
                <a:lnTo>
                  <a:pt x="2499" y="1169"/>
                </a:lnTo>
                <a:lnTo>
                  <a:pt x="2573" y="1068"/>
                </a:lnTo>
                <a:lnTo>
                  <a:pt x="2654" y="974"/>
                </a:lnTo>
                <a:lnTo>
                  <a:pt x="2701" y="927"/>
                </a:lnTo>
                <a:lnTo>
                  <a:pt x="2748" y="887"/>
                </a:lnTo>
                <a:lnTo>
                  <a:pt x="2788" y="840"/>
                </a:lnTo>
                <a:lnTo>
                  <a:pt x="2835" y="793"/>
                </a:lnTo>
                <a:lnTo>
                  <a:pt x="2882" y="726"/>
                </a:lnTo>
                <a:lnTo>
                  <a:pt x="2909" y="699"/>
                </a:lnTo>
                <a:lnTo>
                  <a:pt x="2929" y="665"/>
                </a:lnTo>
                <a:lnTo>
                  <a:pt x="2936" y="645"/>
                </a:lnTo>
                <a:lnTo>
                  <a:pt x="2936" y="618"/>
                </a:lnTo>
                <a:lnTo>
                  <a:pt x="2943" y="578"/>
                </a:lnTo>
                <a:lnTo>
                  <a:pt x="2943" y="565"/>
                </a:lnTo>
                <a:lnTo>
                  <a:pt x="2956" y="544"/>
                </a:lnTo>
                <a:lnTo>
                  <a:pt x="2983" y="511"/>
                </a:lnTo>
                <a:lnTo>
                  <a:pt x="3023" y="484"/>
                </a:lnTo>
                <a:lnTo>
                  <a:pt x="3064" y="457"/>
                </a:lnTo>
                <a:lnTo>
                  <a:pt x="3104" y="437"/>
                </a:lnTo>
                <a:lnTo>
                  <a:pt x="3124" y="437"/>
                </a:lnTo>
                <a:lnTo>
                  <a:pt x="3144" y="437"/>
                </a:lnTo>
                <a:lnTo>
                  <a:pt x="3164" y="450"/>
                </a:lnTo>
                <a:lnTo>
                  <a:pt x="3184" y="464"/>
                </a:lnTo>
                <a:lnTo>
                  <a:pt x="3225" y="491"/>
                </a:lnTo>
                <a:lnTo>
                  <a:pt x="3272" y="497"/>
                </a:lnTo>
                <a:lnTo>
                  <a:pt x="3312" y="504"/>
                </a:lnTo>
                <a:lnTo>
                  <a:pt x="3339" y="511"/>
                </a:lnTo>
                <a:lnTo>
                  <a:pt x="3359" y="511"/>
                </a:lnTo>
                <a:lnTo>
                  <a:pt x="3373" y="524"/>
                </a:lnTo>
                <a:lnTo>
                  <a:pt x="3386" y="544"/>
                </a:lnTo>
                <a:lnTo>
                  <a:pt x="3399" y="565"/>
                </a:lnTo>
                <a:lnTo>
                  <a:pt x="3413" y="578"/>
                </a:lnTo>
                <a:lnTo>
                  <a:pt x="3433" y="585"/>
                </a:lnTo>
                <a:lnTo>
                  <a:pt x="3453" y="591"/>
                </a:lnTo>
                <a:lnTo>
                  <a:pt x="3473" y="585"/>
                </a:lnTo>
                <a:lnTo>
                  <a:pt x="3494" y="578"/>
                </a:lnTo>
                <a:lnTo>
                  <a:pt x="3514" y="565"/>
                </a:lnTo>
                <a:lnTo>
                  <a:pt x="3527" y="544"/>
                </a:lnTo>
                <a:lnTo>
                  <a:pt x="3534" y="524"/>
                </a:lnTo>
                <a:lnTo>
                  <a:pt x="3534" y="497"/>
                </a:lnTo>
                <a:lnTo>
                  <a:pt x="3527" y="457"/>
                </a:lnTo>
                <a:lnTo>
                  <a:pt x="3520" y="423"/>
                </a:lnTo>
                <a:lnTo>
                  <a:pt x="3480" y="356"/>
                </a:lnTo>
                <a:lnTo>
                  <a:pt x="3447" y="296"/>
                </a:lnTo>
                <a:lnTo>
                  <a:pt x="3406" y="235"/>
                </a:lnTo>
                <a:lnTo>
                  <a:pt x="3393" y="215"/>
                </a:lnTo>
                <a:lnTo>
                  <a:pt x="3379" y="195"/>
                </a:lnTo>
                <a:lnTo>
                  <a:pt x="3366" y="161"/>
                </a:lnTo>
                <a:lnTo>
                  <a:pt x="3359" y="128"/>
                </a:lnTo>
                <a:lnTo>
                  <a:pt x="3352" y="94"/>
                </a:lnTo>
                <a:lnTo>
                  <a:pt x="3339" y="61"/>
                </a:lnTo>
                <a:lnTo>
                  <a:pt x="3305" y="27"/>
                </a:lnTo>
                <a:lnTo>
                  <a:pt x="3258" y="7"/>
                </a:lnTo>
                <a:lnTo>
                  <a:pt x="3211" y="0"/>
                </a:lnTo>
                <a:lnTo>
                  <a:pt x="3191" y="0"/>
                </a:lnTo>
                <a:lnTo>
                  <a:pt x="3171" y="7"/>
                </a:lnTo>
                <a:lnTo>
                  <a:pt x="3144" y="14"/>
                </a:lnTo>
                <a:lnTo>
                  <a:pt x="3117" y="34"/>
                </a:lnTo>
                <a:lnTo>
                  <a:pt x="3077" y="74"/>
                </a:lnTo>
                <a:lnTo>
                  <a:pt x="3037" y="121"/>
                </a:lnTo>
                <a:lnTo>
                  <a:pt x="3017" y="168"/>
                </a:lnTo>
                <a:lnTo>
                  <a:pt x="2996" y="195"/>
                </a:lnTo>
                <a:lnTo>
                  <a:pt x="2969" y="222"/>
                </a:lnTo>
                <a:lnTo>
                  <a:pt x="2909" y="276"/>
                </a:lnTo>
                <a:lnTo>
                  <a:pt x="2882" y="296"/>
                </a:lnTo>
                <a:lnTo>
                  <a:pt x="2855" y="323"/>
                </a:lnTo>
                <a:lnTo>
                  <a:pt x="2828" y="350"/>
                </a:lnTo>
                <a:lnTo>
                  <a:pt x="2822" y="383"/>
                </a:lnTo>
                <a:lnTo>
                  <a:pt x="2788" y="410"/>
                </a:lnTo>
                <a:lnTo>
                  <a:pt x="2721" y="417"/>
                </a:lnTo>
                <a:lnTo>
                  <a:pt x="2687" y="423"/>
                </a:lnTo>
                <a:lnTo>
                  <a:pt x="2660" y="437"/>
                </a:lnTo>
                <a:lnTo>
                  <a:pt x="2607" y="484"/>
                </a:lnTo>
                <a:lnTo>
                  <a:pt x="2566" y="538"/>
                </a:lnTo>
                <a:lnTo>
                  <a:pt x="2526" y="591"/>
                </a:lnTo>
                <a:lnTo>
                  <a:pt x="2486" y="645"/>
                </a:lnTo>
                <a:lnTo>
                  <a:pt x="2432" y="706"/>
                </a:lnTo>
                <a:lnTo>
                  <a:pt x="2372" y="753"/>
                </a:lnTo>
                <a:lnTo>
                  <a:pt x="2311" y="800"/>
                </a:lnTo>
                <a:lnTo>
                  <a:pt x="2244" y="840"/>
                </a:lnTo>
                <a:lnTo>
                  <a:pt x="2177" y="874"/>
                </a:lnTo>
                <a:lnTo>
                  <a:pt x="2103" y="900"/>
                </a:lnTo>
                <a:lnTo>
                  <a:pt x="2029" y="927"/>
                </a:lnTo>
                <a:lnTo>
                  <a:pt x="1955" y="948"/>
                </a:lnTo>
                <a:lnTo>
                  <a:pt x="1921" y="954"/>
                </a:lnTo>
                <a:lnTo>
                  <a:pt x="1894" y="968"/>
                </a:lnTo>
                <a:lnTo>
                  <a:pt x="1827" y="1001"/>
                </a:lnTo>
                <a:lnTo>
                  <a:pt x="1740" y="1028"/>
                </a:lnTo>
                <a:lnTo>
                  <a:pt x="1653" y="1055"/>
                </a:lnTo>
                <a:lnTo>
                  <a:pt x="1525" y="1082"/>
                </a:lnTo>
                <a:lnTo>
                  <a:pt x="1464" y="1095"/>
                </a:lnTo>
                <a:lnTo>
                  <a:pt x="1404" y="1115"/>
                </a:lnTo>
                <a:lnTo>
                  <a:pt x="1323" y="1142"/>
                </a:lnTo>
                <a:lnTo>
                  <a:pt x="1249" y="1183"/>
                </a:lnTo>
                <a:lnTo>
                  <a:pt x="1223" y="1210"/>
                </a:lnTo>
                <a:lnTo>
                  <a:pt x="1202" y="1236"/>
                </a:lnTo>
                <a:lnTo>
                  <a:pt x="1176" y="1257"/>
                </a:lnTo>
                <a:lnTo>
                  <a:pt x="1142" y="1283"/>
                </a:lnTo>
                <a:lnTo>
                  <a:pt x="1095" y="1290"/>
                </a:lnTo>
                <a:lnTo>
                  <a:pt x="1055" y="1290"/>
                </a:lnTo>
                <a:lnTo>
                  <a:pt x="1008" y="1283"/>
                </a:lnTo>
                <a:lnTo>
                  <a:pt x="967" y="1270"/>
                </a:lnTo>
                <a:lnTo>
                  <a:pt x="927" y="1257"/>
                </a:lnTo>
                <a:lnTo>
                  <a:pt x="900" y="1236"/>
                </a:lnTo>
                <a:lnTo>
                  <a:pt x="880" y="1203"/>
                </a:lnTo>
                <a:lnTo>
                  <a:pt x="873" y="1163"/>
                </a:lnTo>
                <a:lnTo>
                  <a:pt x="860" y="1149"/>
                </a:lnTo>
                <a:lnTo>
                  <a:pt x="846" y="1136"/>
                </a:lnTo>
                <a:lnTo>
                  <a:pt x="826" y="1129"/>
                </a:lnTo>
                <a:lnTo>
                  <a:pt x="806" y="1129"/>
                </a:lnTo>
                <a:lnTo>
                  <a:pt x="786" y="1129"/>
                </a:lnTo>
                <a:lnTo>
                  <a:pt x="772" y="1122"/>
                </a:lnTo>
                <a:lnTo>
                  <a:pt x="746" y="1102"/>
                </a:lnTo>
                <a:lnTo>
                  <a:pt x="732" y="1095"/>
                </a:lnTo>
                <a:lnTo>
                  <a:pt x="712" y="1095"/>
                </a:lnTo>
                <a:lnTo>
                  <a:pt x="692" y="1095"/>
                </a:lnTo>
                <a:lnTo>
                  <a:pt x="678" y="1109"/>
                </a:lnTo>
                <a:lnTo>
                  <a:pt x="652" y="1136"/>
                </a:lnTo>
                <a:lnTo>
                  <a:pt x="638" y="1149"/>
                </a:lnTo>
                <a:lnTo>
                  <a:pt x="625" y="1163"/>
                </a:lnTo>
                <a:lnTo>
                  <a:pt x="611" y="1169"/>
                </a:lnTo>
                <a:lnTo>
                  <a:pt x="584" y="1169"/>
                </a:lnTo>
                <a:lnTo>
                  <a:pt x="578" y="1149"/>
                </a:lnTo>
                <a:lnTo>
                  <a:pt x="557" y="1136"/>
                </a:lnTo>
                <a:lnTo>
                  <a:pt x="537" y="1136"/>
                </a:lnTo>
                <a:lnTo>
                  <a:pt x="510" y="1136"/>
                </a:lnTo>
                <a:lnTo>
                  <a:pt x="457" y="1142"/>
                </a:lnTo>
                <a:lnTo>
                  <a:pt x="416" y="1149"/>
                </a:lnTo>
                <a:lnTo>
                  <a:pt x="383" y="1142"/>
                </a:lnTo>
                <a:lnTo>
                  <a:pt x="356" y="1149"/>
                </a:lnTo>
                <a:lnTo>
                  <a:pt x="336" y="1129"/>
                </a:lnTo>
                <a:lnTo>
                  <a:pt x="316" y="1109"/>
                </a:lnTo>
                <a:lnTo>
                  <a:pt x="282" y="1062"/>
                </a:lnTo>
                <a:lnTo>
                  <a:pt x="255" y="1001"/>
                </a:lnTo>
                <a:lnTo>
                  <a:pt x="228" y="961"/>
                </a:lnTo>
                <a:lnTo>
                  <a:pt x="188" y="921"/>
                </a:lnTo>
                <a:lnTo>
                  <a:pt x="141" y="887"/>
                </a:lnTo>
                <a:lnTo>
                  <a:pt x="114" y="874"/>
                </a:lnTo>
                <a:lnTo>
                  <a:pt x="87" y="860"/>
                </a:lnTo>
                <a:lnTo>
                  <a:pt x="67" y="860"/>
                </a:lnTo>
                <a:lnTo>
                  <a:pt x="40" y="874"/>
                </a:lnTo>
                <a:lnTo>
                  <a:pt x="20" y="894"/>
                </a:lnTo>
                <a:lnTo>
                  <a:pt x="7" y="921"/>
                </a:lnTo>
                <a:lnTo>
                  <a:pt x="0" y="948"/>
                </a:lnTo>
                <a:lnTo>
                  <a:pt x="0" y="981"/>
                </a:lnTo>
                <a:lnTo>
                  <a:pt x="7" y="1042"/>
                </a:lnTo>
                <a:lnTo>
                  <a:pt x="20" y="1095"/>
                </a:lnTo>
                <a:lnTo>
                  <a:pt x="33" y="1136"/>
                </a:lnTo>
                <a:lnTo>
                  <a:pt x="47" y="1176"/>
                </a:lnTo>
                <a:lnTo>
                  <a:pt x="74" y="1216"/>
                </a:lnTo>
                <a:lnTo>
                  <a:pt x="94" y="1250"/>
                </a:lnTo>
                <a:lnTo>
                  <a:pt x="127" y="1283"/>
                </a:lnTo>
                <a:lnTo>
                  <a:pt x="161" y="1310"/>
                </a:lnTo>
                <a:lnTo>
                  <a:pt x="195" y="1337"/>
                </a:lnTo>
                <a:lnTo>
                  <a:pt x="235" y="1357"/>
                </a:lnTo>
                <a:lnTo>
                  <a:pt x="235" y="1364"/>
                </a:lnTo>
                <a:lnTo>
                  <a:pt x="235" y="1398"/>
                </a:lnTo>
                <a:lnTo>
                  <a:pt x="242" y="1438"/>
                </a:lnTo>
                <a:lnTo>
                  <a:pt x="255" y="1472"/>
                </a:lnTo>
                <a:lnTo>
                  <a:pt x="282" y="1498"/>
                </a:lnTo>
                <a:lnTo>
                  <a:pt x="295" y="1512"/>
                </a:lnTo>
                <a:lnTo>
                  <a:pt x="316" y="1519"/>
                </a:lnTo>
                <a:lnTo>
                  <a:pt x="336" y="1525"/>
                </a:lnTo>
                <a:lnTo>
                  <a:pt x="356" y="1539"/>
                </a:lnTo>
                <a:lnTo>
                  <a:pt x="396" y="1572"/>
                </a:lnTo>
                <a:lnTo>
                  <a:pt x="423" y="1586"/>
                </a:lnTo>
                <a:lnTo>
                  <a:pt x="450" y="1593"/>
                </a:lnTo>
                <a:lnTo>
                  <a:pt x="477" y="1586"/>
                </a:lnTo>
                <a:lnTo>
                  <a:pt x="484" y="1599"/>
                </a:lnTo>
                <a:lnTo>
                  <a:pt x="497" y="1606"/>
                </a:lnTo>
                <a:lnTo>
                  <a:pt x="517" y="1619"/>
                </a:lnTo>
                <a:lnTo>
                  <a:pt x="537" y="1619"/>
                </a:lnTo>
                <a:lnTo>
                  <a:pt x="564" y="1619"/>
                </a:lnTo>
                <a:lnTo>
                  <a:pt x="578" y="1613"/>
                </a:lnTo>
                <a:lnTo>
                  <a:pt x="584" y="1606"/>
                </a:lnTo>
                <a:lnTo>
                  <a:pt x="591" y="1619"/>
                </a:lnTo>
                <a:lnTo>
                  <a:pt x="604" y="1626"/>
                </a:lnTo>
                <a:lnTo>
                  <a:pt x="631" y="1633"/>
                </a:lnTo>
                <a:lnTo>
                  <a:pt x="665" y="1640"/>
                </a:lnTo>
                <a:lnTo>
                  <a:pt x="692" y="1646"/>
                </a:lnTo>
                <a:lnTo>
                  <a:pt x="746" y="1680"/>
                </a:lnTo>
                <a:lnTo>
                  <a:pt x="772" y="1700"/>
                </a:lnTo>
                <a:lnTo>
                  <a:pt x="799" y="1713"/>
                </a:lnTo>
                <a:lnTo>
                  <a:pt x="799" y="1740"/>
                </a:lnTo>
                <a:lnTo>
                  <a:pt x="806" y="1760"/>
                </a:lnTo>
                <a:lnTo>
                  <a:pt x="813" y="1774"/>
                </a:lnTo>
                <a:lnTo>
                  <a:pt x="826" y="1781"/>
                </a:lnTo>
                <a:lnTo>
                  <a:pt x="846" y="1781"/>
                </a:lnTo>
                <a:lnTo>
                  <a:pt x="867" y="1781"/>
                </a:lnTo>
                <a:lnTo>
                  <a:pt x="887" y="1781"/>
                </a:lnTo>
                <a:lnTo>
                  <a:pt x="907" y="1794"/>
                </a:lnTo>
                <a:lnTo>
                  <a:pt x="920" y="1814"/>
                </a:lnTo>
                <a:lnTo>
                  <a:pt x="927" y="1834"/>
                </a:lnTo>
                <a:lnTo>
                  <a:pt x="927" y="1855"/>
                </a:lnTo>
                <a:lnTo>
                  <a:pt x="927" y="1908"/>
                </a:lnTo>
                <a:lnTo>
                  <a:pt x="934" y="1949"/>
                </a:lnTo>
                <a:lnTo>
                  <a:pt x="940" y="1969"/>
                </a:lnTo>
                <a:lnTo>
                  <a:pt x="954" y="1989"/>
                </a:lnTo>
                <a:lnTo>
                  <a:pt x="961" y="1996"/>
                </a:lnTo>
                <a:lnTo>
                  <a:pt x="974" y="2002"/>
                </a:lnTo>
                <a:lnTo>
                  <a:pt x="1008" y="2016"/>
                </a:lnTo>
                <a:lnTo>
                  <a:pt x="1041" y="2009"/>
                </a:lnTo>
                <a:lnTo>
                  <a:pt x="1115" y="2002"/>
                </a:lnTo>
                <a:lnTo>
                  <a:pt x="1155" y="2009"/>
                </a:lnTo>
                <a:lnTo>
                  <a:pt x="1189" y="2023"/>
                </a:lnTo>
                <a:lnTo>
                  <a:pt x="1216" y="2049"/>
                </a:lnTo>
                <a:lnTo>
                  <a:pt x="1243" y="2083"/>
                </a:lnTo>
                <a:lnTo>
                  <a:pt x="1270" y="2157"/>
                </a:lnTo>
                <a:lnTo>
                  <a:pt x="1290" y="2190"/>
                </a:lnTo>
                <a:lnTo>
                  <a:pt x="1310" y="2224"/>
                </a:lnTo>
                <a:lnTo>
                  <a:pt x="1344" y="2251"/>
                </a:lnTo>
                <a:lnTo>
                  <a:pt x="1384" y="2264"/>
                </a:lnTo>
                <a:lnTo>
                  <a:pt x="1411" y="2258"/>
                </a:lnTo>
                <a:lnTo>
                  <a:pt x="1431" y="2258"/>
                </a:lnTo>
                <a:lnTo>
                  <a:pt x="1451" y="2258"/>
                </a:lnTo>
                <a:lnTo>
                  <a:pt x="1458" y="2264"/>
                </a:lnTo>
                <a:lnTo>
                  <a:pt x="1464" y="2278"/>
                </a:lnTo>
                <a:lnTo>
                  <a:pt x="1478" y="2291"/>
                </a:lnTo>
                <a:lnTo>
                  <a:pt x="1498" y="2305"/>
                </a:lnTo>
                <a:lnTo>
                  <a:pt x="1518" y="2305"/>
                </a:lnTo>
                <a:lnTo>
                  <a:pt x="1538" y="2305"/>
                </a:lnTo>
                <a:lnTo>
                  <a:pt x="1552" y="2311"/>
                </a:lnTo>
                <a:lnTo>
                  <a:pt x="1572" y="2332"/>
                </a:lnTo>
                <a:lnTo>
                  <a:pt x="1579" y="2365"/>
                </a:lnTo>
                <a:lnTo>
                  <a:pt x="1599" y="2426"/>
                </a:lnTo>
                <a:lnTo>
                  <a:pt x="1612" y="2493"/>
                </a:lnTo>
                <a:lnTo>
                  <a:pt x="1626" y="2533"/>
                </a:lnTo>
                <a:lnTo>
                  <a:pt x="1646" y="2567"/>
                </a:lnTo>
                <a:lnTo>
                  <a:pt x="1679" y="2607"/>
                </a:lnTo>
                <a:lnTo>
                  <a:pt x="1713" y="2641"/>
                </a:lnTo>
                <a:lnTo>
                  <a:pt x="1760" y="2668"/>
                </a:lnTo>
                <a:lnTo>
                  <a:pt x="1787" y="2674"/>
                </a:lnTo>
                <a:lnTo>
                  <a:pt x="1814" y="2674"/>
                </a:lnTo>
                <a:lnTo>
                  <a:pt x="1787" y="2701"/>
                </a:lnTo>
                <a:lnTo>
                  <a:pt x="1774" y="2728"/>
                </a:lnTo>
                <a:lnTo>
                  <a:pt x="1760" y="2755"/>
                </a:lnTo>
                <a:lnTo>
                  <a:pt x="1733" y="2802"/>
                </a:lnTo>
                <a:lnTo>
                  <a:pt x="1706" y="2856"/>
                </a:lnTo>
                <a:lnTo>
                  <a:pt x="1693" y="2903"/>
                </a:lnTo>
                <a:lnTo>
                  <a:pt x="1673" y="2950"/>
                </a:lnTo>
                <a:lnTo>
                  <a:pt x="1653" y="3003"/>
                </a:lnTo>
                <a:lnTo>
                  <a:pt x="1653" y="3050"/>
                </a:lnTo>
                <a:lnTo>
                  <a:pt x="1653" y="3111"/>
                </a:lnTo>
                <a:lnTo>
                  <a:pt x="1653" y="3145"/>
                </a:lnTo>
                <a:lnTo>
                  <a:pt x="1659" y="3165"/>
                </a:lnTo>
                <a:lnTo>
                  <a:pt x="1679" y="3185"/>
                </a:lnTo>
                <a:lnTo>
                  <a:pt x="1693" y="3198"/>
                </a:lnTo>
                <a:lnTo>
                  <a:pt x="1720" y="3205"/>
                </a:lnTo>
                <a:lnTo>
                  <a:pt x="1740" y="3205"/>
                </a:lnTo>
                <a:lnTo>
                  <a:pt x="1800" y="3198"/>
                </a:lnTo>
                <a:lnTo>
                  <a:pt x="1861" y="3192"/>
                </a:lnTo>
                <a:lnTo>
                  <a:pt x="1921" y="3198"/>
                </a:lnTo>
                <a:lnTo>
                  <a:pt x="1982" y="3198"/>
                </a:lnTo>
                <a:lnTo>
                  <a:pt x="2042" y="3198"/>
                </a:lnTo>
                <a:lnTo>
                  <a:pt x="2230" y="3192"/>
                </a:lnTo>
                <a:lnTo>
                  <a:pt x="2318" y="3192"/>
                </a:lnTo>
                <a:lnTo>
                  <a:pt x="2358" y="3185"/>
                </a:lnTo>
                <a:lnTo>
                  <a:pt x="2398" y="3171"/>
                </a:lnTo>
                <a:lnTo>
                  <a:pt x="2425" y="3165"/>
                </a:lnTo>
                <a:lnTo>
                  <a:pt x="2445" y="3165"/>
                </a:lnTo>
                <a:lnTo>
                  <a:pt x="2506" y="3165"/>
                </a:lnTo>
                <a:lnTo>
                  <a:pt x="2634" y="3158"/>
                </a:lnTo>
                <a:lnTo>
                  <a:pt x="2660" y="3158"/>
                </a:lnTo>
                <a:lnTo>
                  <a:pt x="2694" y="3158"/>
                </a:lnTo>
                <a:lnTo>
                  <a:pt x="2721" y="3151"/>
                </a:lnTo>
                <a:lnTo>
                  <a:pt x="2728" y="3138"/>
                </a:lnTo>
                <a:lnTo>
                  <a:pt x="2728" y="3124"/>
                </a:lnTo>
                <a:lnTo>
                  <a:pt x="2714" y="3118"/>
                </a:lnTo>
                <a:lnTo>
                  <a:pt x="2694" y="3111"/>
                </a:lnTo>
                <a:lnTo>
                  <a:pt x="2667" y="3098"/>
                </a:lnTo>
                <a:lnTo>
                  <a:pt x="2640" y="3077"/>
                </a:lnTo>
                <a:lnTo>
                  <a:pt x="2627" y="3071"/>
                </a:lnTo>
                <a:lnTo>
                  <a:pt x="2600" y="3064"/>
                </a:lnTo>
                <a:lnTo>
                  <a:pt x="2546" y="3057"/>
                </a:lnTo>
                <a:lnTo>
                  <a:pt x="2506" y="3057"/>
                </a:lnTo>
                <a:lnTo>
                  <a:pt x="2479" y="3057"/>
                </a:lnTo>
                <a:lnTo>
                  <a:pt x="2459" y="3044"/>
                </a:lnTo>
                <a:lnTo>
                  <a:pt x="2445" y="3037"/>
                </a:lnTo>
                <a:lnTo>
                  <a:pt x="2439" y="3024"/>
                </a:lnTo>
                <a:lnTo>
                  <a:pt x="2432" y="3010"/>
                </a:lnTo>
                <a:lnTo>
                  <a:pt x="2425" y="3003"/>
                </a:lnTo>
                <a:lnTo>
                  <a:pt x="2385" y="2990"/>
                </a:lnTo>
                <a:lnTo>
                  <a:pt x="2331" y="2990"/>
                </a:lnTo>
                <a:lnTo>
                  <a:pt x="2237" y="2990"/>
                </a:lnTo>
                <a:lnTo>
                  <a:pt x="2183" y="3003"/>
                </a:lnTo>
                <a:lnTo>
                  <a:pt x="2130" y="3003"/>
                </a:lnTo>
                <a:lnTo>
                  <a:pt x="2089" y="2997"/>
                </a:lnTo>
                <a:lnTo>
                  <a:pt x="2069" y="3003"/>
                </a:lnTo>
                <a:lnTo>
                  <a:pt x="2049" y="3010"/>
                </a:lnTo>
                <a:lnTo>
                  <a:pt x="2015" y="3003"/>
                </a:lnTo>
                <a:lnTo>
                  <a:pt x="2049" y="2950"/>
                </a:lnTo>
                <a:lnTo>
                  <a:pt x="2069" y="2923"/>
                </a:lnTo>
                <a:lnTo>
                  <a:pt x="2096" y="2903"/>
                </a:lnTo>
                <a:lnTo>
                  <a:pt x="2109" y="2896"/>
                </a:lnTo>
                <a:lnTo>
                  <a:pt x="2123" y="2889"/>
                </a:lnTo>
                <a:lnTo>
                  <a:pt x="2157" y="2889"/>
                </a:lnTo>
                <a:lnTo>
                  <a:pt x="2183" y="2876"/>
                </a:lnTo>
                <a:lnTo>
                  <a:pt x="2210" y="2862"/>
                </a:lnTo>
                <a:lnTo>
                  <a:pt x="2237" y="2842"/>
                </a:lnTo>
                <a:lnTo>
                  <a:pt x="2251" y="2815"/>
                </a:lnTo>
                <a:lnTo>
                  <a:pt x="2271" y="2782"/>
                </a:lnTo>
                <a:lnTo>
                  <a:pt x="2284" y="2748"/>
                </a:lnTo>
                <a:lnTo>
                  <a:pt x="2298" y="2721"/>
                </a:lnTo>
                <a:lnTo>
                  <a:pt x="2318" y="2701"/>
                </a:lnTo>
                <a:lnTo>
                  <a:pt x="2372" y="2674"/>
                </a:lnTo>
                <a:lnTo>
                  <a:pt x="2392" y="2647"/>
                </a:lnTo>
                <a:lnTo>
                  <a:pt x="2405" y="2627"/>
                </a:lnTo>
                <a:lnTo>
                  <a:pt x="2412" y="2600"/>
                </a:lnTo>
                <a:lnTo>
                  <a:pt x="2412" y="2580"/>
                </a:lnTo>
                <a:lnTo>
                  <a:pt x="2412" y="2526"/>
                </a:lnTo>
                <a:lnTo>
                  <a:pt x="2412" y="2500"/>
                </a:lnTo>
                <a:lnTo>
                  <a:pt x="2419" y="2473"/>
                </a:lnTo>
                <a:lnTo>
                  <a:pt x="2439" y="2486"/>
                </a:lnTo>
                <a:lnTo>
                  <a:pt x="2492" y="2513"/>
                </a:lnTo>
                <a:lnTo>
                  <a:pt x="2526" y="2520"/>
                </a:lnTo>
                <a:lnTo>
                  <a:pt x="2553" y="2526"/>
                </a:lnTo>
                <a:lnTo>
                  <a:pt x="2613" y="2533"/>
                </a:lnTo>
                <a:lnTo>
                  <a:pt x="2660" y="2526"/>
                </a:lnTo>
                <a:lnTo>
                  <a:pt x="2701" y="2526"/>
                </a:lnTo>
                <a:lnTo>
                  <a:pt x="2734" y="2513"/>
                </a:lnTo>
                <a:lnTo>
                  <a:pt x="2768" y="2500"/>
                </a:lnTo>
                <a:lnTo>
                  <a:pt x="2788" y="2486"/>
                </a:lnTo>
                <a:lnTo>
                  <a:pt x="2808" y="2466"/>
                </a:lnTo>
                <a:lnTo>
                  <a:pt x="2828" y="2446"/>
                </a:lnTo>
                <a:lnTo>
                  <a:pt x="2842" y="2405"/>
                </a:lnTo>
                <a:lnTo>
                  <a:pt x="2855" y="2365"/>
                </a:lnTo>
                <a:lnTo>
                  <a:pt x="2855" y="2311"/>
                </a:lnTo>
                <a:lnTo>
                  <a:pt x="2849" y="2271"/>
                </a:lnTo>
                <a:lnTo>
                  <a:pt x="2835" y="2231"/>
                </a:lnTo>
                <a:lnTo>
                  <a:pt x="2815" y="2197"/>
                </a:lnTo>
                <a:lnTo>
                  <a:pt x="2795" y="2177"/>
                </a:lnTo>
                <a:lnTo>
                  <a:pt x="2761" y="2157"/>
                </a:lnTo>
                <a:lnTo>
                  <a:pt x="2728" y="2143"/>
                </a:lnTo>
                <a:lnTo>
                  <a:pt x="2694" y="2143"/>
                </a:lnTo>
                <a:lnTo>
                  <a:pt x="2654" y="2150"/>
                </a:lnTo>
                <a:lnTo>
                  <a:pt x="2634" y="2117"/>
                </a:lnTo>
                <a:lnTo>
                  <a:pt x="2640" y="2103"/>
                </a:lnTo>
                <a:lnTo>
                  <a:pt x="2640" y="2076"/>
                </a:lnTo>
                <a:lnTo>
                  <a:pt x="2640" y="2036"/>
                </a:lnTo>
                <a:lnTo>
                  <a:pt x="2647" y="2016"/>
                </a:lnTo>
                <a:lnTo>
                  <a:pt x="2654" y="2002"/>
                </a:lnTo>
                <a:lnTo>
                  <a:pt x="2681" y="1969"/>
                </a:lnTo>
                <a:lnTo>
                  <a:pt x="2721" y="1908"/>
                </a:lnTo>
                <a:lnTo>
                  <a:pt x="2754" y="1848"/>
                </a:lnTo>
                <a:lnTo>
                  <a:pt x="2808" y="1707"/>
                </a:lnTo>
                <a:lnTo>
                  <a:pt x="2849" y="1606"/>
                </a:lnTo>
                <a:lnTo>
                  <a:pt x="2869" y="1552"/>
                </a:lnTo>
                <a:lnTo>
                  <a:pt x="2882" y="1498"/>
                </a:lnTo>
                <a:lnTo>
                  <a:pt x="2882" y="1465"/>
                </a:lnTo>
                <a:lnTo>
                  <a:pt x="2882" y="1445"/>
                </a:lnTo>
                <a:lnTo>
                  <a:pt x="2889" y="1431"/>
                </a:lnTo>
                <a:lnTo>
                  <a:pt x="2902" y="1418"/>
                </a:lnTo>
                <a:lnTo>
                  <a:pt x="2916" y="1418"/>
                </a:lnTo>
                <a:lnTo>
                  <a:pt x="2936" y="1411"/>
                </a:lnTo>
                <a:lnTo>
                  <a:pt x="2949" y="1398"/>
                </a:lnTo>
                <a:lnTo>
                  <a:pt x="2976" y="1398"/>
                </a:lnTo>
                <a:lnTo>
                  <a:pt x="3057" y="1371"/>
                </a:lnTo>
                <a:lnTo>
                  <a:pt x="3111" y="1351"/>
                </a:lnTo>
                <a:lnTo>
                  <a:pt x="3137" y="1337"/>
                </a:lnTo>
                <a:lnTo>
                  <a:pt x="3171" y="1330"/>
                </a:lnTo>
                <a:lnTo>
                  <a:pt x="3238" y="1324"/>
                </a:lnTo>
                <a:lnTo>
                  <a:pt x="3312" y="1317"/>
                </a:lnTo>
                <a:lnTo>
                  <a:pt x="3346" y="1317"/>
                </a:lnTo>
                <a:lnTo>
                  <a:pt x="3379" y="1317"/>
                </a:lnTo>
                <a:lnTo>
                  <a:pt x="3413" y="1330"/>
                </a:lnTo>
                <a:lnTo>
                  <a:pt x="3440" y="1344"/>
                </a:lnTo>
                <a:lnTo>
                  <a:pt x="3467" y="1391"/>
                </a:lnTo>
                <a:lnTo>
                  <a:pt x="3507" y="1458"/>
                </a:lnTo>
                <a:lnTo>
                  <a:pt x="3541" y="1519"/>
                </a:lnTo>
                <a:lnTo>
                  <a:pt x="3554" y="1532"/>
                </a:lnTo>
                <a:lnTo>
                  <a:pt x="3561" y="1532"/>
                </a:lnTo>
                <a:lnTo>
                  <a:pt x="3567" y="1532"/>
                </a:lnTo>
                <a:lnTo>
                  <a:pt x="3574" y="1525"/>
                </a:lnTo>
                <a:lnTo>
                  <a:pt x="3574" y="1512"/>
                </a:lnTo>
                <a:lnTo>
                  <a:pt x="3574" y="1492"/>
                </a:lnTo>
                <a:lnTo>
                  <a:pt x="3567" y="1445"/>
                </a:lnTo>
                <a:lnTo>
                  <a:pt x="3594" y="1451"/>
                </a:lnTo>
                <a:lnTo>
                  <a:pt x="3628" y="1465"/>
                </a:lnTo>
                <a:lnTo>
                  <a:pt x="3675" y="1498"/>
                </a:lnTo>
                <a:lnTo>
                  <a:pt x="3695" y="1512"/>
                </a:lnTo>
                <a:lnTo>
                  <a:pt x="3709" y="1512"/>
                </a:lnTo>
                <a:lnTo>
                  <a:pt x="3722" y="1512"/>
                </a:lnTo>
                <a:lnTo>
                  <a:pt x="3735" y="1505"/>
                </a:lnTo>
                <a:lnTo>
                  <a:pt x="3735" y="1498"/>
                </a:lnTo>
                <a:lnTo>
                  <a:pt x="3735" y="1485"/>
                </a:lnTo>
                <a:lnTo>
                  <a:pt x="3742" y="1472"/>
                </a:lnTo>
                <a:lnTo>
                  <a:pt x="3749" y="1465"/>
                </a:lnTo>
                <a:lnTo>
                  <a:pt x="3756" y="1458"/>
                </a:lnTo>
                <a:lnTo>
                  <a:pt x="3762" y="1451"/>
                </a:lnTo>
                <a:lnTo>
                  <a:pt x="3769" y="1438"/>
                </a:lnTo>
                <a:lnTo>
                  <a:pt x="3769" y="1425"/>
                </a:lnTo>
                <a:lnTo>
                  <a:pt x="3762" y="1404"/>
                </a:lnTo>
                <a:lnTo>
                  <a:pt x="3749" y="137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67587" name="群組 5"/>
          <p:cNvGrpSpPr>
            <a:grpSpLocks/>
          </p:cNvGrpSpPr>
          <p:nvPr/>
        </p:nvGrpSpPr>
        <p:grpSpPr bwMode="auto">
          <a:xfrm>
            <a:off x="3203575" y="0"/>
            <a:ext cx="3008313" cy="3960813"/>
            <a:chOff x="-5531767" y="-19102921"/>
            <a:chExt cx="29431931" cy="45171322"/>
          </a:xfrm>
        </p:grpSpPr>
        <p:sp>
          <p:nvSpPr>
            <p:cNvPr id="7" name="手繪多邊形 6"/>
            <p:cNvSpPr/>
            <p:nvPr/>
          </p:nvSpPr>
          <p:spPr>
            <a:xfrm>
              <a:off x="-5531767" y="-19102921"/>
              <a:ext cx="29431931" cy="45171322"/>
            </a:xfrm>
            <a:custGeom>
              <a:avLst/>
              <a:gdLst>
                <a:gd name="connsiteX0" fmla="*/ 12344400 w 30723840"/>
                <a:gd name="connsiteY0" fmla="*/ 5577840 h 44074080"/>
                <a:gd name="connsiteX1" fmla="*/ 14081760 w 30723840"/>
                <a:gd name="connsiteY1" fmla="*/ 0 h 44074080"/>
                <a:gd name="connsiteX2" fmla="*/ 18928080 w 30723840"/>
                <a:gd name="connsiteY2" fmla="*/ 365760 h 44074080"/>
                <a:gd name="connsiteX3" fmla="*/ 19751040 w 30723840"/>
                <a:gd name="connsiteY3" fmla="*/ 3931920 h 44074080"/>
                <a:gd name="connsiteX4" fmla="*/ 19933920 w 30723840"/>
                <a:gd name="connsiteY4" fmla="*/ 6217920 h 44074080"/>
                <a:gd name="connsiteX5" fmla="*/ 19202400 w 30723840"/>
                <a:gd name="connsiteY5" fmla="*/ 7406640 h 44074080"/>
                <a:gd name="connsiteX6" fmla="*/ 21579840 w 30723840"/>
                <a:gd name="connsiteY6" fmla="*/ 9235440 h 44074080"/>
                <a:gd name="connsiteX7" fmla="*/ 27066240 w 30723840"/>
                <a:gd name="connsiteY7" fmla="*/ 17099280 h 44074080"/>
                <a:gd name="connsiteX8" fmla="*/ 27889200 w 30723840"/>
                <a:gd name="connsiteY8" fmla="*/ 16093440 h 44074080"/>
                <a:gd name="connsiteX9" fmla="*/ 28346400 w 30723840"/>
                <a:gd name="connsiteY9" fmla="*/ 15636240 h 44074080"/>
                <a:gd name="connsiteX10" fmla="*/ 29260800 w 30723840"/>
                <a:gd name="connsiteY10" fmla="*/ 14813280 h 44074080"/>
                <a:gd name="connsiteX11" fmla="*/ 29169360 w 30723840"/>
                <a:gd name="connsiteY11" fmla="*/ 15636240 h 44074080"/>
                <a:gd name="connsiteX12" fmla="*/ 29992320 w 30723840"/>
                <a:gd name="connsiteY12" fmla="*/ 15087600 h 44074080"/>
                <a:gd name="connsiteX13" fmla="*/ 29260800 w 30723840"/>
                <a:gd name="connsiteY13" fmla="*/ 16459200 h 44074080"/>
                <a:gd name="connsiteX14" fmla="*/ 30723840 w 30723840"/>
                <a:gd name="connsiteY14" fmla="*/ 15727680 h 44074080"/>
                <a:gd name="connsiteX15" fmla="*/ 28254960 w 30723840"/>
                <a:gd name="connsiteY15" fmla="*/ 18562320 h 44074080"/>
                <a:gd name="connsiteX16" fmla="*/ 25968960 w 30723840"/>
                <a:gd name="connsiteY16" fmla="*/ 18379440 h 44074080"/>
                <a:gd name="connsiteX17" fmla="*/ 24963120 w 30723840"/>
                <a:gd name="connsiteY17" fmla="*/ 18653760 h 44074080"/>
                <a:gd name="connsiteX18" fmla="*/ 22677120 w 30723840"/>
                <a:gd name="connsiteY18" fmla="*/ 17556480 h 44074080"/>
                <a:gd name="connsiteX19" fmla="*/ 22128480 w 30723840"/>
                <a:gd name="connsiteY19" fmla="*/ 17373600 h 44074080"/>
                <a:gd name="connsiteX20" fmla="*/ 19568160 w 30723840"/>
                <a:gd name="connsiteY20" fmla="*/ 13258800 h 44074080"/>
                <a:gd name="connsiteX21" fmla="*/ 18013680 w 30723840"/>
                <a:gd name="connsiteY21" fmla="*/ 13441680 h 44074080"/>
                <a:gd name="connsiteX22" fmla="*/ 15636240 w 30723840"/>
                <a:gd name="connsiteY22" fmla="*/ 15727680 h 44074080"/>
                <a:gd name="connsiteX23" fmla="*/ 16367760 w 30723840"/>
                <a:gd name="connsiteY23" fmla="*/ 17282160 h 44074080"/>
                <a:gd name="connsiteX24" fmla="*/ 22494240 w 30723840"/>
                <a:gd name="connsiteY24" fmla="*/ 27249120 h 44074080"/>
                <a:gd name="connsiteX25" fmla="*/ 21945600 w 30723840"/>
                <a:gd name="connsiteY25" fmla="*/ 30998160 h 44074080"/>
                <a:gd name="connsiteX26" fmla="*/ 23042880 w 30723840"/>
                <a:gd name="connsiteY26" fmla="*/ 37490400 h 44074080"/>
                <a:gd name="connsiteX27" fmla="*/ 21396960 w 30723840"/>
                <a:gd name="connsiteY27" fmla="*/ 38130480 h 44074080"/>
                <a:gd name="connsiteX28" fmla="*/ 21945600 w 30723840"/>
                <a:gd name="connsiteY28" fmla="*/ 39319200 h 44074080"/>
                <a:gd name="connsiteX29" fmla="*/ 27523440 w 30723840"/>
                <a:gd name="connsiteY29" fmla="*/ 38130480 h 44074080"/>
                <a:gd name="connsiteX30" fmla="*/ 28529280 w 30723840"/>
                <a:gd name="connsiteY30" fmla="*/ 38679120 h 44074080"/>
                <a:gd name="connsiteX31" fmla="*/ 24140160 w 30723840"/>
                <a:gd name="connsiteY31" fmla="*/ 40873680 h 44074080"/>
                <a:gd name="connsiteX32" fmla="*/ 22219920 w 30723840"/>
                <a:gd name="connsiteY32" fmla="*/ 40873680 h 44074080"/>
                <a:gd name="connsiteX33" fmla="*/ 23134320 w 30723840"/>
                <a:gd name="connsiteY33" fmla="*/ 42976800 h 44074080"/>
                <a:gd name="connsiteX34" fmla="*/ 22311360 w 30723840"/>
                <a:gd name="connsiteY34" fmla="*/ 44074080 h 44074080"/>
                <a:gd name="connsiteX35" fmla="*/ 20116800 w 30723840"/>
                <a:gd name="connsiteY35" fmla="*/ 40690800 h 44074080"/>
                <a:gd name="connsiteX36" fmla="*/ 8046720 w 30723840"/>
                <a:gd name="connsiteY36" fmla="*/ 40782240 h 44074080"/>
                <a:gd name="connsiteX37" fmla="*/ 6675120 w 30723840"/>
                <a:gd name="connsiteY37" fmla="*/ 42519600 h 44074080"/>
                <a:gd name="connsiteX38" fmla="*/ 6309360 w 30723840"/>
                <a:gd name="connsiteY38" fmla="*/ 43982640 h 44074080"/>
                <a:gd name="connsiteX39" fmla="*/ 5303520 w 30723840"/>
                <a:gd name="connsiteY39" fmla="*/ 43891200 h 44074080"/>
                <a:gd name="connsiteX40" fmla="*/ 4663440 w 30723840"/>
                <a:gd name="connsiteY40" fmla="*/ 43159680 h 44074080"/>
                <a:gd name="connsiteX41" fmla="*/ 5577840 w 30723840"/>
                <a:gd name="connsiteY41" fmla="*/ 42153840 h 44074080"/>
                <a:gd name="connsiteX42" fmla="*/ 5120640 w 30723840"/>
                <a:gd name="connsiteY42" fmla="*/ 40965120 h 44074080"/>
                <a:gd name="connsiteX43" fmla="*/ 0 w 30723840"/>
                <a:gd name="connsiteY43" fmla="*/ 39227760 h 44074080"/>
                <a:gd name="connsiteX44" fmla="*/ 640080 w 30723840"/>
                <a:gd name="connsiteY44" fmla="*/ 38404800 h 44074080"/>
                <a:gd name="connsiteX45" fmla="*/ 4389120 w 30723840"/>
                <a:gd name="connsiteY45" fmla="*/ 39776400 h 44074080"/>
                <a:gd name="connsiteX46" fmla="*/ 6492240 w 30723840"/>
                <a:gd name="connsiteY46" fmla="*/ 39319200 h 44074080"/>
                <a:gd name="connsiteX47" fmla="*/ 18562320 w 30723840"/>
                <a:gd name="connsiteY47" fmla="*/ 39136320 h 44074080"/>
                <a:gd name="connsiteX48" fmla="*/ 17465040 w 30723840"/>
                <a:gd name="connsiteY48" fmla="*/ 38496240 h 44074080"/>
                <a:gd name="connsiteX49" fmla="*/ 17922240 w 30723840"/>
                <a:gd name="connsiteY49" fmla="*/ 36941760 h 44074080"/>
                <a:gd name="connsiteX50" fmla="*/ 17647920 w 30723840"/>
                <a:gd name="connsiteY50" fmla="*/ 36576000 h 44074080"/>
                <a:gd name="connsiteX51" fmla="*/ 17922240 w 30723840"/>
                <a:gd name="connsiteY51" fmla="*/ 35935920 h 44074080"/>
                <a:gd name="connsiteX52" fmla="*/ 16824960 w 30723840"/>
                <a:gd name="connsiteY52" fmla="*/ 32644080 h 44074080"/>
                <a:gd name="connsiteX53" fmla="*/ 17373600 w 30723840"/>
                <a:gd name="connsiteY53" fmla="*/ 29443680 h 44074080"/>
                <a:gd name="connsiteX54" fmla="*/ 11338560 w 30723840"/>
                <a:gd name="connsiteY54" fmla="*/ 21671280 h 44074080"/>
                <a:gd name="connsiteX55" fmla="*/ 5303520 w 30723840"/>
                <a:gd name="connsiteY55" fmla="*/ 18836640 h 44074080"/>
                <a:gd name="connsiteX56" fmla="*/ 9601200 w 30723840"/>
                <a:gd name="connsiteY56" fmla="*/ 11155680 h 44074080"/>
                <a:gd name="connsiteX57" fmla="*/ 4572000 w 30723840"/>
                <a:gd name="connsiteY57" fmla="*/ 10424160 h 44074080"/>
                <a:gd name="connsiteX58" fmla="*/ 2103120 w 30723840"/>
                <a:gd name="connsiteY58" fmla="*/ 9144000 h 44074080"/>
                <a:gd name="connsiteX59" fmla="*/ 4023360 w 30723840"/>
                <a:gd name="connsiteY59" fmla="*/ 6949440 h 44074080"/>
                <a:gd name="connsiteX60" fmla="*/ 5943600 w 30723840"/>
                <a:gd name="connsiteY60" fmla="*/ 6949440 h 44074080"/>
                <a:gd name="connsiteX61" fmla="*/ 6858000 w 30723840"/>
                <a:gd name="connsiteY61" fmla="*/ 4480560 h 44074080"/>
                <a:gd name="connsiteX62" fmla="*/ 7406640 w 30723840"/>
                <a:gd name="connsiteY62" fmla="*/ 2560320 h 44074080"/>
                <a:gd name="connsiteX63" fmla="*/ 7772400 w 30723840"/>
                <a:gd name="connsiteY63" fmla="*/ 4663440 h 44074080"/>
                <a:gd name="connsiteX64" fmla="*/ 8869680 w 30723840"/>
                <a:gd name="connsiteY64" fmla="*/ 2560320 h 44074080"/>
                <a:gd name="connsiteX65" fmla="*/ 8595360 w 30723840"/>
                <a:gd name="connsiteY65" fmla="*/ 4480560 h 44074080"/>
                <a:gd name="connsiteX66" fmla="*/ 9875520 w 30723840"/>
                <a:gd name="connsiteY66" fmla="*/ 2651760 h 44074080"/>
                <a:gd name="connsiteX67" fmla="*/ 9052560 w 30723840"/>
                <a:gd name="connsiteY67" fmla="*/ 5120640 h 44074080"/>
                <a:gd name="connsiteX68" fmla="*/ 10149840 w 30723840"/>
                <a:gd name="connsiteY68" fmla="*/ 3931920 h 44074080"/>
                <a:gd name="connsiteX69" fmla="*/ 9052560 w 30723840"/>
                <a:gd name="connsiteY69" fmla="*/ 6583680 h 44074080"/>
                <a:gd name="connsiteX70" fmla="*/ 10424160 w 30723840"/>
                <a:gd name="connsiteY70" fmla="*/ 5852160 h 44074080"/>
                <a:gd name="connsiteX71" fmla="*/ 12710160 w 30723840"/>
                <a:gd name="connsiteY71" fmla="*/ 5852160 h 44074080"/>
                <a:gd name="connsiteX0" fmla="*/ 12344400 w 30723840"/>
                <a:gd name="connsiteY0" fmla="*/ 6017115 h 44513355"/>
                <a:gd name="connsiteX1" fmla="*/ 14081760 w 30723840"/>
                <a:gd name="connsiteY1" fmla="*/ 439275 h 44513355"/>
                <a:gd name="connsiteX2" fmla="*/ 18928080 w 30723840"/>
                <a:gd name="connsiteY2" fmla="*/ 805035 h 44513355"/>
                <a:gd name="connsiteX3" fmla="*/ 19751040 w 30723840"/>
                <a:gd name="connsiteY3" fmla="*/ 4371195 h 44513355"/>
                <a:gd name="connsiteX4" fmla="*/ 19933920 w 30723840"/>
                <a:gd name="connsiteY4" fmla="*/ 6657195 h 44513355"/>
                <a:gd name="connsiteX5" fmla="*/ 19202400 w 30723840"/>
                <a:gd name="connsiteY5" fmla="*/ 7845915 h 44513355"/>
                <a:gd name="connsiteX6" fmla="*/ 21579840 w 30723840"/>
                <a:gd name="connsiteY6" fmla="*/ 9674715 h 44513355"/>
                <a:gd name="connsiteX7" fmla="*/ 27066240 w 30723840"/>
                <a:gd name="connsiteY7" fmla="*/ 17538555 h 44513355"/>
                <a:gd name="connsiteX8" fmla="*/ 27889200 w 30723840"/>
                <a:gd name="connsiteY8" fmla="*/ 16532715 h 44513355"/>
                <a:gd name="connsiteX9" fmla="*/ 28346400 w 30723840"/>
                <a:gd name="connsiteY9" fmla="*/ 16075515 h 44513355"/>
                <a:gd name="connsiteX10" fmla="*/ 29260800 w 30723840"/>
                <a:gd name="connsiteY10" fmla="*/ 15252555 h 44513355"/>
                <a:gd name="connsiteX11" fmla="*/ 29169360 w 30723840"/>
                <a:gd name="connsiteY11" fmla="*/ 16075515 h 44513355"/>
                <a:gd name="connsiteX12" fmla="*/ 29992320 w 30723840"/>
                <a:gd name="connsiteY12" fmla="*/ 15526875 h 44513355"/>
                <a:gd name="connsiteX13" fmla="*/ 29260800 w 30723840"/>
                <a:gd name="connsiteY13" fmla="*/ 16898475 h 44513355"/>
                <a:gd name="connsiteX14" fmla="*/ 30723840 w 30723840"/>
                <a:gd name="connsiteY14" fmla="*/ 16166955 h 44513355"/>
                <a:gd name="connsiteX15" fmla="*/ 28254960 w 30723840"/>
                <a:gd name="connsiteY15" fmla="*/ 19001595 h 44513355"/>
                <a:gd name="connsiteX16" fmla="*/ 25968960 w 30723840"/>
                <a:gd name="connsiteY16" fmla="*/ 18818715 h 44513355"/>
                <a:gd name="connsiteX17" fmla="*/ 24963120 w 30723840"/>
                <a:gd name="connsiteY17" fmla="*/ 19093035 h 44513355"/>
                <a:gd name="connsiteX18" fmla="*/ 22677120 w 30723840"/>
                <a:gd name="connsiteY18" fmla="*/ 17995755 h 44513355"/>
                <a:gd name="connsiteX19" fmla="*/ 22128480 w 30723840"/>
                <a:gd name="connsiteY19" fmla="*/ 17812875 h 44513355"/>
                <a:gd name="connsiteX20" fmla="*/ 19568160 w 30723840"/>
                <a:gd name="connsiteY20" fmla="*/ 13698075 h 44513355"/>
                <a:gd name="connsiteX21" fmla="*/ 18013680 w 30723840"/>
                <a:gd name="connsiteY21" fmla="*/ 13880955 h 44513355"/>
                <a:gd name="connsiteX22" fmla="*/ 15636240 w 30723840"/>
                <a:gd name="connsiteY22" fmla="*/ 16166955 h 44513355"/>
                <a:gd name="connsiteX23" fmla="*/ 16367760 w 30723840"/>
                <a:gd name="connsiteY23" fmla="*/ 17721435 h 44513355"/>
                <a:gd name="connsiteX24" fmla="*/ 22494240 w 30723840"/>
                <a:gd name="connsiteY24" fmla="*/ 27688395 h 44513355"/>
                <a:gd name="connsiteX25" fmla="*/ 21945600 w 30723840"/>
                <a:gd name="connsiteY25" fmla="*/ 31437435 h 44513355"/>
                <a:gd name="connsiteX26" fmla="*/ 23042880 w 30723840"/>
                <a:gd name="connsiteY26" fmla="*/ 37929675 h 44513355"/>
                <a:gd name="connsiteX27" fmla="*/ 21396960 w 30723840"/>
                <a:gd name="connsiteY27" fmla="*/ 38569755 h 44513355"/>
                <a:gd name="connsiteX28" fmla="*/ 21945600 w 30723840"/>
                <a:gd name="connsiteY28" fmla="*/ 39758475 h 44513355"/>
                <a:gd name="connsiteX29" fmla="*/ 27523440 w 30723840"/>
                <a:gd name="connsiteY29" fmla="*/ 38569755 h 44513355"/>
                <a:gd name="connsiteX30" fmla="*/ 28529280 w 30723840"/>
                <a:gd name="connsiteY30" fmla="*/ 39118395 h 44513355"/>
                <a:gd name="connsiteX31" fmla="*/ 24140160 w 30723840"/>
                <a:gd name="connsiteY31" fmla="*/ 41312955 h 44513355"/>
                <a:gd name="connsiteX32" fmla="*/ 22219920 w 30723840"/>
                <a:gd name="connsiteY32" fmla="*/ 41312955 h 44513355"/>
                <a:gd name="connsiteX33" fmla="*/ 23134320 w 30723840"/>
                <a:gd name="connsiteY33" fmla="*/ 43416075 h 44513355"/>
                <a:gd name="connsiteX34" fmla="*/ 22311360 w 30723840"/>
                <a:gd name="connsiteY34" fmla="*/ 44513355 h 44513355"/>
                <a:gd name="connsiteX35" fmla="*/ 20116800 w 30723840"/>
                <a:gd name="connsiteY35" fmla="*/ 41130075 h 44513355"/>
                <a:gd name="connsiteX36" fmla="*/ 8046720 w 30723840"/>
                <a:gd name="connsiteY36" fmla="*/ 41221515 h 44513355"/>
                <a:gd name="connsiteX37" fmla="*/ 6675120 w 30723840"/>
                <a:gd name="connsiteY37" fmla="*/ 42958875 h 44513355"/>
                <a:gd name="connsiteX38" fmla="*/ 6309360 w 30723840"/>
                <a:gd name="connsiteY38" fmla="*/ 44421915 h 44513355"/>
                <a:gd name="connsiteX39" fmla="*/ 5303520 w 30723840"/>
                <a:gd name="connsiteY39" fmla="*/ 44330475 h 44513355"/>
                <a:gd name="connsiteX40" fmla="*/ 4663440 w 30723840"/>
                <a:gd name="connsiteY40" fmla="*/ 43598955 h 44513355"/>
                <a:gd name="connsiteX41" fmla="*/ 5577840 w 30723840"/>
                <a:gd name="connsiteY41" fmla="*/ 42593115 h 44513355"/>
                <a:gd name="connsiteX42" fmla="*/ 5120640 w 30723840"/>
                <a:gd name="connsiteY42" fmla="*/ 41404395 h 44513355"/>
                <a:gd name="connsiteX43" fmla="*/ 0 w 30723840"/>
                <a:gd name="connsiteY43" fmla="*/ 39667035 h 44513355"/>
                <a:gd name="connsiteX44" fmla="*/ 640080 w 30723840"/>
                <a:gd name="connsiteY44" fmla="*/ 38844075 h 44513355"/>
                <a:gd name="connsiteX45" fmla="*/ 4389120 w 30723840"/>
                <a:gd name="connsiteY45" fmla="*/ 40215675 h 44513355"/>
                <a:gd name="connsiteX46" fmla="*/ 6492240 w 30723840"/>
                <a:gd name="connsiteY46" fmla="*/ 39758475 h 44513355"/>
                <a:gd name="connsiteX47" fmla="*/ 18562320 w 30723840"/>
                <a:gd name="connsiteY47" fmla="*/ 39575595 h 44513355"/>
                <a:gd name="connsiteX48" fmla="*/ 17465040 w 30723840"/>
                <a:gd name="connsiteY48" fmla="*/ 38935515 h 44513355"/>
                <a:gd name="connsiteX49" fmla="*/ 17922240 w 30723840"/>
                <a:gd name="connsiteY49" fmla="*/ 37381035 h 44513355"/>
                <a:gd name="connsiteX50" fmla="*/ 17647920 w 30723840"/>
                <a:gd name="connsiteY50" fmla="*/ 37015275 h 44513355"/>
                <a:gd name="connsiteX51" fmla="*/ 17922240 w 30723840"/>
                <a:gd name="connsiteY51" fmla="*/ 36375195 h 44513355"/>
                <a:gd name="connsiteX52" fmla="*/ 16824960 w 30723840"/>
                <a:gd name="connsiteY52" fmla="*/ 33083355 h 44513355"/>
                <a:gd name="connsiteX53" fmla="*/ 17373600 w 30723840"/>
                <a:gd name="connsiteY53" fmla="*/ 29882955 h 44513355"/>
                <a:gd name="connsiteX54" fmla="*/ 11338560 w 30723840"/>
                <a:gd name="connsiteY54" fmla="*/ 22110555 h 44513355"/>
                <a:gd name="connsiteX55" fmla="*/ 5303520 w 30723840"/>
                <a:gd name="connsiteY55" fmla="*/ 19275915 h 44513355"/>
                <a:gd name="connsiteX56" fmla="*/ 9601200 w 30723840"/>
                <a:gd name="connsiteY56" fmla="*/ 11594955 h 44513355"/>
                <a:gd name="connsiteX57" fmla="*/ 4572000 w 30723840"/>
                <a:gd name="connsiteY57" fmla="*/ 10863435 h 44513355"/>
                <a:gd name="connsiteX58" fmla="*/ 2103120 w 30723840"/>
                <a:gd name="connsiteY58" fmla="*/ 9583275 h 44513355"/>
                <a:gd name="connsiteX59" fmla="*/ 4023360 w 30723840"/>
                <a:gd name="connsiteY59" fmla="*/ 7388715 h 44513355"/>
                <a:gd name="connsiteX60" fmla="*/ 5943600 w 30723840"/>
                <a:gd name="connsiteY60" fmla="*/ 7388715 h 44513355"/>
                <a:gd name="connsiteX61" fmla="*/ 6858000 w 30723840"/>
                <a:gd name="connsiteY61" fmla="*/ 4919835 h 44513355"/>
                <a:gd name="connsiteX62" fmla="*/ 7406640 w 30723840"/>
                <a:gd name="connsiteY62" fmla="*/ 2999595 h 44513355"/>
                <a:gd name="connsiteX63" fmla="*/ 7772400 w 30723840"/>
                <a:gd name="connsiteY63" fmla="*/ 5102715 h 44513355"/>
                <a:gd name="connsiteX64" fmla="*/ 8869680 w 30723840"/>
                <a:gd name="connsiteY64" fmla="*/ 2999595 h 44513355"/>
                <a:gd name="connsiteX65" fmla="*/ 8595360 w 30723840"/>
                <a:gd name="connsiteY65" fmla="*/ 4919835 h 44513355"/>
                <a:gd name="connsiteX66" fmla="*/ 9875520 w 30723840"/>
                <a:gd name="connsiteY66" fmla="*/ 3091035 h 44513355"/>
                <a:gd name="connsiteX67" fmla="*/ 9052560 w 30723840"/>
                <a:gd name="connsiteY67" fmla="*/ 5559915 h 44513355"/>
                <a:gd name="connsiteX68" fmla="*/ 10149840 w 30723840"/>
                <a:gd name="connsiteY68" fmla="*/ 4371195 h 44513355"/>
                <a:gd name="connsiteX69" fmla="*/ 9052560 w 30723840"/>
                <a:gd name="connsiteY69" fmla="*/ 7022955 h 44513355"/>
                <a:gd name="connsiteX70" fmla="*/ 10424160 w 30723840"/>
                <a:gd name="connsiteY70" fmla="*/ 6291435 h 44513355"/>
                <a:gd name="connsiteX71" fmla="*/ 12710160 w 30723840"/>
                <a:gd name="connsiteY71" fmla="*/ 6291435 h 44513355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710160 w 30723840"/>
                <a:gd name="connsiteY71" fmla="*/ 6448549 h 44670469"/>
                <a:gd name="connsiteX72" fmla="*/ 12344400 w 30723840"/>
                <a:gd name="connsiteY72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70469"/>
                <a:gd name="connsiteX1" fmla="*/ 14081760 w 30723840"/>
                <a:gd name="connsiteY1" fmla="*/ 596389 h 44670469"/>
                <a:gd name="connsiteX2" fmla="*/ 18928080 w 30723840"/>
                <a:gd name="connsiteY2" fmla="*/ 962149 h 44670469"/>
                <a:gd name="connsiteX3" fmla="*/ 19751040 w 30723840"/>
                <a:gd name="connsiteY3" fmla="*/ 4528309 h 44670469"/>
                <a:gd name="connsiteX4" fmla="*/ 19933920 w 30723840"/>
                <a:gd name="connsiteY4" fmla="*/ 6814309 h 44670469"/>
                <a:gd name="connsiteX5" fmla="*/ 19202400 w 30723840"/>
                <a:gd name="connsiteY5" fmla="*/ 8003029 h 44670469"/>
                <a:gd name="connsiteX6" fmla="*/ 21579840 w 30723840"/>
                <a:gd name="connsiteY6" fmla="*/ 9831829 h 44670469"/>
                <a:gd name="connsiteX7" fmla="*/ 27066240 w 30723840"/>
                <a:gd name="connsiteY7" fmla="*/ 17695669 h 44670469"/>
                <a:gd name="connsiteX8" fmla="*/ 27889200 w 30723840"/>
                <a:gd name="connsiteY8" fmla="*/ 16689829 h 44670469"/>
                <a:gd name="connsiteX9" fmla="*/ 28346400 w 30723840"/>
                <a:gd name="connsiteY9" fmla="*/ 16232629 h 44670469"/>
                <a:gd name="connsiteX10" fmla="*/ 29260800 w 30723840"/>
                <a:gd name="connsiteY10" fmla="*/ 15409669 h 44670469"/>
                <a:gd name="connsiteX11" fmla="*/ 29169360 w 30723840"/>
                <a:gd name="connsiteY11" fmla="*/ 16232629 h 44670469"/>
                <a:gd name="connsiteX12" fmla="*/ 29992320 w 30723840"/>
                <a:gd name="connsiteY12" fmla="*/ 15683989 h 44670469"/>
                <a:gd name="connsiteX13" fmla="*/ 29260800 w 30723840"/>
                <a:gd name="connsiteY13" fmla="*/ 17055589 h 44670469"/>
                <a:gd name="connsiteX14" fmla="*/ 30723840 w 30723840"/>
                <a:gd name="connsiteY14" fmla="*/ 16324069 h 44670469"/>
                <a:gd name="connsiteX15" fmla="*/ 28254960 w 30723840"/>
                <a:gd name="connsiteY15" fmla="*/ 19158709 h 44670469"/>
                <a:gd name="connsiteX16" fmla="*/ 25968960 w 30723840"/>
                <a:gd name="connsiteY16" fmla="*/ 18975829 h 44670469"/>
                <a:gd name="connsiteX17" fmla="*/ 24963120 w 30723840"/>
                <a:gd name="connsiteY17" fmla="*/ 19250149 h 44670469"/>
                <a:gd name="connsiteX18" fmla="*/ 22677120 w 30723840"/>
                <a:gd name="connsiteY18" fmla="*/ 18152869 h 44670469"/>
                <a:gd name="connsiteX19" fmla="*/ 22128480 w 30723840"/>
                <a:gd name="connsiteY19" fmla="*/ 17969989 h 44670469"/>
                <a:gd name="connsiteX20" fmla="*/ 19568160 w 30723840"/>
                <a:gd name="connsiteY20" fmla="*/ 13855189 h 44670469"/>
                <a:gd name="connsiteX21" fmla="*/ 18013680 w 30723840"/>
                <a:gd name="connsiteY21" fmla="*/ 14038069 h 44670469"/>
                <a:gd name="connsiteX22" fmla="*/ 15636240 w 30723840"/>
                <a:gd name="connsiteY22" fmla="*/ 16324069 h 44670469"/>
                <a:gd name="connsiteX23" fmla="*/ 16367760 w 30723840"/>
                <a:gd name="connsiteY23" fmla="*/ 17878549 h 44670469"/>
                <a:gd name="connsiteX24" fmla="*/ 22494240 w 30723840"/>
                <a:gd name="connsiteY24" fmla="*/ 27845509 h 44670469"/>
                <a:gd name="connsiteX25" fmla="*/ 21945600 w 30723840"/>
                <a:gd name="connsiteY25" fmla="*/ 31594549 h 44670469"/>
                <a:gd name="connsiteX26" fmla="*/ 23042880 w 30723840"/>
                <a:gd name="connsiteY26" fmla="*/ 38086789 h 44670469"/>
                <a:gd name="connsiteX27" fmla="*/ 21396960 w 30723840"/>
                <a:gd name="connsiteY27" fmla="*/ 38726869 h 44670469"/>
                <a:gd name="connsiteX28" fmla="*/ 21945600 w 30723840"/>
                <a:gd name="connsiteY28" fmla="*/ 39915589 h 44670469"/>
                <a:gd name="connsiteX29" fmla="*/ 27523440 w 30723840"/>
                <a:gd name="connsiteY29" fmla="*/ 38726869 h 44670469"/>
                <a:gd name="connsiteX30" fmla="*/ 28529280 w 30723840"/>
                <a:gd name="connsiteY30" fmla="*/ 39275509 h 44670469"/>
                <a:gd name="connsiteX31" fmla="*/ 24140160 w 30723840"/>
                <a:gd name="connsiteY31" fmla="*/ 41470069 h 44670469"/>
                <a:gd name="connsiteX32" fmla="*/ 22219920 w 30723840"/>
                <a:gd name="connsiteY32" fmla="*/ 41470069 h 44670469"/>
                <a:gd name="connsiteX33" fmla="*/ 23134320 w 30723840"/>
                <a:gd name="connsiteY33" fmla="*/ 43573189 h 44670469"/>
                <a:gd name="connsiteX34" fmla="*/ 22311360 w 30723840"/>
                <a:gd name="connsiteY34" fmla="*/ 44670469 h 44670469"/>
                <a:gd name="connsiteX35" fmla="*/ 20116800 w 30723840"/>
                <a:gd name="connsiteY35" fmla="*/ 41287189 h 44670469"/>
                <a:gd name="connsiteX36" fmla="*/ 8046720 w 30723840"/>
                <a:gd name="connsiteY36" fmla="*/ 41378629 h 44670469"/>
                <a:gd name="connsiteX37" fmla="*/ 6675120 w 30723840"/>
                <a:gd name="connsiteY37" fmla="*/ 43115989 h 44670469"/>
                <a:gd name="connsiteX38" fmla="*/ 6309360 w 30723840"/>
                <a:gd name="connsiteY38" fmla="*/ 44579029 h 44670469"/>
                <a:gd name="connsiteX39" fmla="*/ 5303520 w 30723840"/>
                <a:gd name="connsiteY39" fmla="*/ 44487589 h 44670469"/>
                <a:gd name="connsiteX40" fmla="*/ 4663440 w 30723840"/>
                <a:gd name="connsiteY40" fmla="*/ 43756069 h 44670469"/>
                <a:gd name="connsiteX41" fmla="*/ 5577840 w 30723840"/>
                <a:gd name="connsiteY41" fmla="*/ 42750229 h 44670469"/>
                <a:gd name="connsiteX42" fmla="*/ 5120640 w 30723840"/>
                <a:gd name="connsiteY42" fmla="*/ 41561509 h 44670469"/>
                <a:gd name="connsiteX43" fmla="*/ 0 w 30723840"/>
                <a:gd name="connsiteY43" fmla="*/ 39824149 h 44670469"/>
                <a:gd name="connsiteX44" fmla="*/ 640080 w 30723840"/>
                <a:gd name="connsiteY44" fmla="*/ 39001189 h 44670469"/>
                <a:gd name="connsiteX45" fmla="*/ 4389120 w 30723840"/>
                <a:gd name="connsiteY45" fmla="*/ 40372789 h 44670469"/>
                <a:gd name="connsiteX46" fmla="*/ 6492240 w 30723840"/>
                <a:gd name="connsiteY46" fmla="*/ 39915589 h 44670469"/>
                <a:gd name="connsiteX47" fmla="*/ 18562320 w 30723840"/>
                <a:gd name="connsiteY47" fmla="*/ 39732709 h 44670469"/>
                <a:gd name="connsiteX48" fmla="*/ 17465040 w 30723840"/>
                <a:gd name="connsiteY48" fmla="*/ 39092629 h 44670469"/>
                <a:gd name="connsiteX49" fmla="*/ 17922240 w 30723840"/>
                <a:gd name="connsiteY49" fmla="*/ 37538149 h 44670469"/>
                <a:gd name="connsiteX50" fmla="*/ 17647920 w 30723840"/>
                <a:gd name="connsiteY50" fmla="*/ 37172389 h 44670469"/>
                <a:gd name="connsiteX51" fmla="*/ 17922240 w 30723840"/>
                <a:gd name="connsiteY51" fmla="*/ 36532309 h 44670469"/>
                <a:gd name="connsiteX52" fmla="*/ 16824960 w 30723840"/>
                <a:gd name="connsiteY52" fmla="*/ 33240469 h 44670469"/>
                <a:gd name="connsiteX53" fmla="*/ 17373600 w 30723840"/>
                <a:gd name="connsiteY53" fmla="*/ 30040069 h 44670469"/>
                <a:gd name="connsiteX54" fmla="*/ 11338560 w 30723840"/>
                <a:gd name="connsiteY54" fmla="*/ 22267669 h 44670469"/>
                <a:gd name="connsiteX55" fmla="*/ 5303520 w 30723840"/>
                <a:gd name="connsiteY55" fmla="*/ 19433029 h 44670469"/>
                <a:gd name="connsiteX56" fmla="*/ 9601200 w 30723840"/>
                <a:gd name="connsiteY56" fmla="*/ 11752069 h 44670469"/>
                <a:gd name="connsiteX57" fmla="*/ 4572000 w 30723840"/>
                <a:gd name="connsiteY57" fmla="*/ 11020549 h 44670469"/>
                <a:gd name="connsiteX58" fmla="*/ 2103120 w 30723840"/>
                <a:gd name="connsiteY58" fmla="*/ 9740389 h 44670469"/>
                <a:gd name="connsiteX59" fmla="*/ 4023360 w 30723840"/>
                <a:gd name="connsiteY59" fmla="*/ 7545829 h 44670469"/>
                <a:gd name="connsiteX60" fmla="*/ 5943600 w 30723840"/>
                <a:gd name="connsiteY60" fmla="*/ 7545829 h 44670469"/>
                <a:gd name="connsiteX61" fmla="*/ 6858000 w 30723840"/>
                <a:gd name="connsiteY61" fmla="*/ 5076949 h 44670469"/>
                <a:gd name="connsiteX62" fmla="*/ 7406640 w 30723840"/>
                <a:gd name="connsiteY62" fmla="*/ 3156709 h 44670469"/>
                <a:gd name="connsiteX63" fmla="*/ 7772400 w 30723840"/>
                <a:gd name="connsiteY63" fmla="*/ 5259829 h 44670469"/>
                <a:gd name="connsiteX64" fmla="*/ 8869680 w 30723840"/>
                <a:gd name="connsiteY64" fmla="*/ 3156709 h 44670469"/>
                <a:gd name="connsiteX65" fmla="*/ 8595360 w 30723840"/>
                <a:gd name="connsiteY65" fmla="*/ 5076949 h 44670469"/>
                <a:gd name="connsiteX66" fmla="*/ 9875520 w 30723840"/>
                <a:gd name="connsiteY66" fmla="*/ 3248149 h 44670469"/>
                <a:gd name="connsiteX67" fmla="*/ 9052560 w 30723840"/>
                <a:gd name="connsiteY67" fmla="*/ 5717029 h 44670469"/>
                <a:gd name="connsiteX68" fmla="*/ 10149840 w 30723840"/>
                <a:gd name="connsiteY68" fmla="*/ 4528309 h 44670469"/>
                <a:gd name="connsiteX69" fmla="*/ 9052560 w 30723840"/>
                <a:gd name="connsiteY69" fmla="*/ 7180069 h 44670469"/>
                <a:gd name="connsiteX70" fmla="*/ 10424160 w 30723840"/>
                <a:gd name="connsiteY70" fmla="*/ 6448549 h 44670469"/>
                <a:gd name="connsiteX71" fmla="*/ 12344400 w 30723840"/>
                <a:gd name="connsiteY71" fmla="*/ 6174229 h 44670469"/>
                <a:gd name="connsiteX0" fmla="*/ 12344400 w 30723840"/>
                <a:gd name="connsiteY0" fmla="*/ 6174229 h 44699504"/>
                <a:gd name="connsiteX1" fmla="*/ 14081760 w 30723840"/>
                <a:gd name="connsiteY1" fmla="*/ 596389 h 44699504"/>
                <a:gd name="connsiteX2" fmla="*/ 18928080 w 30723840"/>
                <a:gd name="connsiteY2" fmla="*/ 962149 h 44699504"/>
                <a:gd name="connsiteX3" fmla="*/ 19751040 w 30723840"/>
                <a:gd name="connsiteY3" fmla="*/ 4528309 h 44699504"/>
                <a:gd name="connsiteX4" fmla="*/ 19933920 w 30723840"/>
                <a:gd name="connsiteY4" fmla="*/ 6814309 h 44699504"/>
                <a:gd name="connsiteX5" fmla="*/ 19202400 w 30723840"/>
                <a:gd name="connsiteY5" fmla="*/ 8003029 h 44699504"/>
                <a:gd name="connsiteX6" fmla="*/ 21579840 w 30723840"/>
                <a:gd name="connsiteY6" fmla="*/ 9831829 h 44699504"/>
                <a:gd name="connsiteX7" fmla="*/ 27066240 w 30723840"/>
                <a:gd name="connsiteY7" fmla="*/ 17695669 h 44699504"/>
                <a:gd name="connsiteX8" fmla="*/ 27889200 w 30723840"/>
                <a:gd name="connsiteY8" fmla="*/ 16689829 h 44699504"/>
                <a:gd name="connsiteX9" fmla="*/ 28346400 w 30723840"/>
                <a:gd name="connsiteY9" fmla="*/ 16232629 h 44699504"/>
                <a:gd name="connsiteX10" fmla="*/ 29260800 w 30723840"/>
                <a:gd name="connsiteY10" fmla="*/ 15409669 h 44699504"/>
                <a:gd name="connsiteX11" fmla="*/ 29169360 w 30723840"/>
                <a:gd name="connsiteY11" fmla="*/ 16232629 h 44699504"/>
                <a:gd name="connsiteX12" fmla="*/ 29992320 w 30723840"/>
                <a:gd name="connsiteY12" fmla="*/ 15683989 h 44699504"/>
                <a:gd name="connsiteX13" fmla="*/ 29260800 w 30723840"/>
                <a:gd name="connsiteY13" fmla="*/ 17055589 h 44699504"/>
                <a:gd name="connsiteX14" fmla="*/ 30723840 w 30723840"/>
                <a:gd name="connsiteY14" fmla="*/ 16324069 h 44699504"/>
                <a:gd name="connsiteX15" fmla="*/ 28254960 w 30723840"/>
                <a:gd name="connsiteY15" fmla="*/ 19158709 h 44699504"/>
                <a:gd name="connsiteX16" fmla="*/ 25968960 w 30723840"/>
                <a:gd name="connsiteY16" fmla="*/ 18975829 h 44699504"/>
                <a:gd name="connsiteX17" fmla="*/ 24963120 w 30723840"/>
                <a:gd name="connsiteY17" fmla="*/ 19250149 h 44699504"/>
                <a:gd name="connsiteX18" fmla="*/ 22677120 w 30723840"/>
                <a:gd name="connsiteY18" fmla="*/ 18152869 h 44699504"/>
                <a:gd name="connsiteX19" fmla="*/ 22128480 w 30723840"/>
                <a:gd name="connsiteY19" fmla="*/ 17969989 h 44699504"/>
                <a:gd name="connsiteX20" fmla="*/ 19568160 w 30723840"/>
                <a:gd name="connsiteY20" fmla="*/ 13855189 h 44699504"/>
                <a:gd name="connsiteX21" fmla="*/ 18013680 w 30723840"/>
                <a:gd name="connsiteY21" fmla="*/ 14038069 h 44699504"/>
                <a:gd name="connsiteX22" fmla="*/ 15636240 w 30723840"/>
                <a:gd name="connsiteY22" fmla="*/ 16324069 h 44699504"/>
                <a:gd name="connsiteX23" fmla="*/ 16367760 w 30723840"/>
                <a:gd name="connsiteY23" fmla="*/ 17878549 h 44699504"/>
                <a:gd name="connsiteX24" fmla="*/ 22494240 w 30723840"/>
                <a:gd name="connsiteY24" fmla="*/ 27845509 h 44699504"/>
                <a:gd name="connsiteX25" fmla="*/ 21945600 w 30723840"/>
                <a:gd name="connsiteY25" fmla="*/ 31594549 h 44699504"/>
                <a:gd name="connsiteX26" fmla="*/ 23042880 w 30723840"/>
                <a:gd name="connsiteY26" fmla="*/ 38086789 h 44699504"/>
                <a:gd name="connsiteX27" fmla="*/ 21396960 w 30723840"/>
                <a:gd name="connsiteY27" fmla="*/ 38726869 h 44699504"/>
                <a:gd name="connsiteX28" fmla="*/ 21945600 w 30723840"/>
                <a:gd name="connsiteY28" fmla="*/ 39915589 h 44699504"/>
                <a:gd name="connsiteX29" fmla="*/ 27523440 w 30723840"/>
                <a:gd name="connsiteY29" fmla="*/ 38726869 h 44699504"/>
                <a:gd name="connsiteX30" fmla="*/ 28529280 w 30723840"/>
                <a:gd name="connsiteY30" fmla="*/ 39275509 h 44699504"/>
                <a:gd name="connsiteX31" fmla="*/ 24140160 w 30723840"/>
                <a:gd name="connsiteY31" fmla="*/ 41470069 h 44699504"/>
                <a:gd name="connsiteX32" fmla="*/ 22219920 w 30723840"/>
                <a:gd name="connsiteY32" fmla="*/ 41470069 h 44699504"/>
                <a:gd name="connsiteX33" fmla="*/ 23134320 w 30723840"/>
                <a:gd name="connsiteY33" fmla="*/ 43573189 h 44699504"/>
                <a:gd name="connsiteX34" fmla="*/ 22311360 w 30723840"/>
                <a:gd name="connsiteY34" fmla="*/ 44670469 h 44699504"/>
                <a:gd name="connsiteX35" fmla="*/ 20116800 w 30723840"/>
                <a:gd name="connsiteY35" fmla="*/ 41287189 h 44699504"/>
                <a:gd name="connsiteX36" fmla="*/ 8046720 w 30723840"/>
                <a:gd name="connsiteY36" fmla="*/ 41378629 h 44699504"/>
                <a:gd name="connsiteX37" fmla="*/ 6675120 w 30723840"/>
                <a:gd name="connsiteY37" fmla="*/ 43115989 h 44699504"/>
                <a:gd name="connsiteX38" fmla="*/ 6309360 w 30723840"/>
                <a:gd name="connsiteY38" fmla="*/ 44579029 h 44699504"/>
                <a:gd name="connsiteX39" fmla="*/ 5303520 w 30723840"/>
                <a:gd name="connsiteY39" fmla="*/ 44487589 h 44699504"/>
                <a:gd name="connsiteX40" fmla="*/ 4663440 w 30723840"/>
                <a:gd name="connsiteY40" fmla="*/ 43756069 h 44699504"/>
                <a:gd name="connsiteX41" fmla="*/ 5577840 w 30723840"/>
                <a:gd name="connsiteY41" fmla="*/ 42750229 h 44699504"/>
                <a:gd name="connsiteX42" fmla="*/ 5120640 w 30723840"/>
                <a:gd name="connsiteY42" fmla="*/ 41561509 h 44699504"/>
                <a:gd name="connsiteX43" fmla="*/ 0 w 30723840"/>
                <a:gd name="connsiteY43" fmla="*/ 39824149 h 44699504"/>
                <a:gd name="connsiteX44" fmla="*/ 640080 w 30723840"/>
                <a:gd name="connsiteY44" fmla="*/ 39001189 h 44699504"/>
                <a:gd name="connsiteX45" fmla="*/ 4389120 w 30723840"/>
                <a:gd name="connsiteY45" fmla="*/ 40372789 h 44699504"/>
                <a:gd name="connsiteX46" fmla="*/ 6492240 w 30723840"/>
                <a:gd name="connsiteY46" fmla="*/ 39915589 h 44699504"/>
                <a:gd name="connsiteX47" fmla="*/ 18562320 w 30723840"/>
                <a:gd name="connsiteY47" fmla="*/ 39732709 h 44699504"/>
                <a:gd name="connsiteX48" fmla="*/ 17465040 w 30723840"/>
                <a:gd name="connsiteY48" fmla="*/ 39092629 h 44699504"/>
                <a:gd name="connsiteX49" fmla="*/ 17922240 w 30723840"/>
                <a:gd name="connsiteY49" fmla="*/ 37538149 h 44699504"/>
                <a:gd name="connsiteX50" fmla="*/ 17647920 w 30723840"/>
                <a:gd name="connsiteY50" fmla="*/ 37172389 h 44699504"/>
                <a:gd name="connsiteX51" fmla="*/ 17922240 w 30723840"/>
                <a:gd name="connsiteY51" fmla="*/ 36532309 h 44699504"/>
                <a:gd name="connsiteX52" fmla="*/ 16824960 w 30723840"/>
                <a:gd name="connsiteY52" fmla="*/ 33240469 h 44699504"/>
                <a:gd name="connsiteX53" fmla="*/ 17373600 w 30723840"/>
                <a:gd name="connsiteY53" fmla="*/ 30040069 h 44699504"/>
                <a:gd name="connsiteX54" fmla="*/ 11338560 w 30723840"/>
                <a:gd name="connsiteY54" fmla="*/ 22267669 h 44699504"/>
                <a:gd name="connsiteX55" fmla="*/ 5303520 w 30723840"/>
                <a:gd name="connsiteY55" fmla="*/ 19433029 h 44699504"/>
                <a:gd name="connsiteX56" fmla="*/ 9601200 w 30723840"/>
                <a:gd name="connsiteY56" fmla="*/ 11752069 h 44699504"/>
                <a:gd name="connsiteX57" fmla="*/ 4572000 w 30723840"/>
                <a:gd name="connsiteY57" fmla="*/ 11020549 h 44699504"/>
                <a:gd name="connsiteX58" fmla="*/ 2103120 w 30723840"/>
                <a:gd name="connsiteY58" fmla="*/ 9740389 h 44699504"/>
                <a:gd name="connsiteX59" fmla="*/ 4023360 w 30723840"/>
                <a:gd name="connsiteY59" fmla="*/ 7545829 h 44699504"/>
                <a:gd name="connsiteX60" fmla="*/ 5943600 w 30723840"/>
                <a:gd name="connsiteY60" fmla="*/ 7545829 h 44699504"/>
                <a:gd name="connsiteX61" fmla="*/ 6858000 w 30723840"/>
                <a:gd name="connsiteY61" fmla="*/ 5076949 h 44699504"/>
                <a:gd name="connsiteX62" fmla="*/ 7406640 w 30723840"/>
                <a:gd name="connsiteY62" fmla="*/ 3156709 h 44699504"/>
                <a:gd name="connsiteX63" fmla="*/ 7772400 w 30723840"/>
                <a:gd name="connsiteY63" fmla="*/ 5259829 h 44699504"/>
                <a:gd name="connsiteX64" fmla="*/ 8869680 w 30723840"/>
                <a:gd name="connsiteY64" fmla="*/ 3156709 h 44699504"/>
                <a:gd name="connsiteX65" fmla="*/ 8595360 w 30723840"/>
                <a:gd name="connsiteY65" fmla="*/ 5076949 h 44699504"/>
                <a:gd name="connsiteX66" fmla="*/ 9875520 w 30723840"/>
                <a:gd name="connsiteY66" fmla="*/ 3248149 h 44699504"/>
                <a:gd name="connsiteX67" fmla="*/ 9052560 w 30723840"/>
                <a:gd name="connsiteY67" fmla="*/ 5717029 h 44699504"/>
                <a:gd name="connsiteX68" fmla="*/ 10149840 w 30723840"/>
                <a:gd name="connsiteY68" fmla="*/ 4528309 h 44699504"/>
                <a:gd name="connsiteX69" fmla="*/ 9052560 w 30723840"/>
                <a:gd name="connsiteY69" fmla="*/ 7180069 h 44699504"/>
                <a:gd name="connsiteX70" fmla="*/ 10424160 w 30723840"/>
                <a:gd name="connsiteY70" fmla="*/ 6448549 h 44699504"/>
                <a:gd name="connsiteX71" fmla="*/ 12344400 w 30723840"/>
                <a:gd name="connsiteY71" fmla="*/ 6174229 h 44699504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2344400 w 30723840"/>
                <a:gd name="connsiteY0" fmla="*/ 6174229 h 44744083"/>
                <a:gd name="connsiteX1" fmla="*/ 14081760 w 30723840"/>
                <a:gd name="connsiteY1" fmla="*/ 596389 h 44744083"/>
                <a:gd name="connsiteX2" fmla="*/ 18928080 w 30723840"/>
                <a:gd name="connsiteY2" fmla="*/ 962149 h 44744083"/>
                <a:gd name="connsiteX3" fmla="*/ 19751040 w 30723840"/>
                <a:gd name="connsiteY3" fmla="*/ 4528309 h 44744083"/>
                <a:gd name="connsiteX4" fmla="*/ 19933920 w 30723840"/>
                <a:gd name="connsiteY4" fmla="*/ 6814309 h 44744083"/>
                <a:gd name="connsiteX5" fmla="*/ 19202400 w 30723840"/>
                <a:gd name="connsiteY5" fmla="*/ 8003029 h 44744083"/>
                <a:gd name="connsiteX6" fmla="*/ 21579840 w 30723840"/>
                <a:gd name="connsiteY6" fmla="*/ 9831829 h 44744083"/>
                <a:gd name="connsiteX7" fmla="*/ 27066240 w 30723840"/>
                <a:gd name="connsiteY7" fmla="*/ 17695669 h 44744083"/>
                <a:gd name="connsiteX8" fmla="*/ 27889200 w 30723840"/>
                <a:gd name="connsiteY8" fmla="*/ 16689829 h 44744083"/>
                <a:gd name="connsiteX9" fmla="*/ 28346400 w 30723840"/>
                <a:gd name="connsiteY9" fmla="*/ 16232629 h 44744083"/>
                <a:gd name="connsiteX10" fmla="*/ 29260800 w 30723840"/>
                <a:gd name="connsiteY10" fmla="*/ 15409669 h 44744083"/>
                <a:gd name="connsiteX11" fmla="*/ 29169360 w 30723840"/>
                <a:gd name="connsiteY11" fmla="*/ 16232629 h 44744083"/>
                <a:gd name="connsiteX12" fmla="*/ 29992320 w 30723840"/>
                <a:gd name="connsiteY12" fmla="*/ 15683989 h 44744083"/>
                <a:gd name="connsiteX13" fmla="*/ 29260800 w 30723840"/>
                <a:gd name="connsiteY13" fmla="*/ 17055589 h 44744083"/>
                <a:gd name="connsiteX14" fmla="*/ 30723840 w 30723840"/>
                <a:gd name="connsiteY14" fmla="*/ 16324069 h 44744083"/>
                <a:gd name="connsiteX15" fmla="*/ 28254960 w 30723840"/>
                <a:gd name="connsiteY15" fmla="*/ 19158709 h 44744083"/>
                <a:gd name="connsiteX16" fmla="*/ 25968960 w 30723840"/>
                <a:gd name="connsiteY16" fmla="*/ 18975829 h 44744083"/>
                <a:gd name="connsiteX17" fmla="*/ 24963120 w 30723840"/>
                <a:gd name="connsiteY17" fmla="*/ 19250149 h 44744083"/>
                <a:gd name="connsiteX18" fmla="*/ 22677120 w 30723840"/>
                <a:gd name="connsiteY18" fmla="*/ 18152869 h 44744083"/>
                <a:gd name="connsiteX19" fmla="*/ 22128480 w 30723840"/>
                <a:gd name="connsiteY19" fmla="*/ 17969989 h 44744083"/>
                <a:gd name="connsiteX20" fmla="*/ 19568160 w 30723840"/>
                <a:gd name="connsiteY20" fmla="*/ 13855189 h 44744083"/>
                <a:gd name="connsiteX21" fmla="*/ 18013680 w 30723840"/>
                <a:gd name="connsiteY21" fmla="*/ 14038069 h 44744083"/>
                <a:gd name="connsiteX22" fmla="*/ 15636240 w 30723840"/>
                <a:gd name="connsiteY22" fmla="*/ 16324069 h 44744083"/>
                <a:gd name="connsiteX23" fmla="*/ 16367760 w 30723840"/>
                <a:gd name="connsiteY23" fmla="*/ 17878549 h 44744083"/>
                <a:gd name="connsiteX24" fmla="*/ 22494240 w 30723840"/>
                <a:gd name="connsiteY24" fmla="*/ 27845509 h 44744083"/>
                <a:gd name="connsiteX25" fmla="*/ 21945600 w 30723840"/>
                <a:gd name="connsiteY25" fmla="*/ 31594549 h 44744083"/>
                <a:gd name="connsiteX26" fmla="*/ 23042880 w 30723840"/>
                <a:gd name="connsiteY26" fmla="*/ 38086789 h 44744083"/>
                <a:gd name="connsiteX27" fmla="*/ 21396960 w 30723840"/>
                <a:gd name="connsiteY27" fmla="*/ 38726869 h 44744083"/>
                <a:gd name="connsiteX28" fmla="*/ 21945600 w 30723840"/>
                <a:gd name="connsiteY28" fmla="*/ 39915589 h 44744083"/>
                <a:gd name="connsiteX29" fmla="*/ 27523440 w 30723840"/>
                <a:gd name="connsiteY29" fmla="*/ 38726869 h 44744083"/>
                <a:gd name="connsiteX30" fmla="*/ 28529280 w 30723840"/>
                <a:gd name="connsiteY30" fmla="*/ 39275509 h 44744083"/>
                <a:gd name="connsiteX31" fmla="*/ 24140160 w 30723840"/>
                <a:gd name="connsiteY31" fmla="*/ 41470069 h 44744083"/>
                <a:gd name="connsiteX32" fmla="*/ 22219920 w 30723840"/>
                <a:gd name="connsiteY32" fmla="*/ 41470069 h 44744083"/>
                <a:gd name="connsiteX33" fmla="*/ 23134320 w 30723840"/>
                <a:gd name="connsiteY33" fmla="*/ 43573189 h 44744083"/>
                <a:gd name="connsiteX34" fmla="*/ 22311360 w 30723840"/>
                <a:gd name="connsiteY34" fmla="*/ 44670469 h 44744083"/>
                <a:gd name="connsiteX35" fmla="*/ 20116800 w 30723840"/>
                <a:gd name="connsiteY35" fmla="*/ 41287189 h 44744083"/>
                <a:gd name="connsiteX36" fmla="*/ 8046720 w 30723840"/>
                <a:gd name="connsiteY36" fmla="*/ 41378629 h 44744083"/>
                <a:gd name="connsiteX37" fmla="*/ 6675120 w 30723840"/>
                <a:gd name="connsiteY37" fmla="*/ 43115989 h 44744083"/>
                <a:gd name="connsiteX38" fmla="*/ 6309360 w 30723840"/>
                <a:gd name="connsiteY38" fmla="*/ 44579029 h 44744083"/>
                <a:gd name="connsiteX39" fmla="*/ 5303520 w 30723840"/>
                <a:gd name="connsiteY39" fmla="*/ 44487589 h 44744083"/>
                <a:gd name="connsiteX40" fmla="*/ 4663440 w 30723840"/>
                <a:gd name="connsiteY40" fmla="*/ 43756069 h 44744083"/>
                <a:gd name="connsiteX41" fmla="*/ 5577840 w 30723840"/>
                <a:gd name="connsiteY41" fmla="*/ 42750229 h 44744083"/>
                <a:gd name="connsiteX42" fmla="*/ 5120640 w 30723840"/>
                <a:gd name="connsiteY42" fmla="*/ 41561509 h 44744083"/>
                <a:gd name="connsiteX43" fmla="*/ 0 w 30723840"/>
                <a:gd name="connsiteY43" fmla="*/ 39824149 h 44744083"/>
                <a:gd name="connsiteX44" fmla="*/ 640080 w 30723840"/>
                <a:gd name="connsiteY44" fmla="*/ 39001189 h 44744083"/>
                <a:gd name="connsiteX45" fmla="*/ 4389120 w 30723840"/>
                <a:gd name="connsiteY45" fmla="*/ 40372789 h 44744083"/>
                <a:gd name="connsiteX46" fmla="*/ 6492240 w 30723840"/>
                <a:gd name="connsiteY46" fmla="*/ 39915589 h 44744083"/>
                <a:gd name="connsiteX47" fmla="*/ 18562320 w 30723840"/>
                <a:gd name="connsiteY47" fmla="*/ 39732709 h 44744083"/>
                <a:gd name="connsiteX48" fmla="*/ 17465040 w 30723840"/>
                <a:gd name="connsiteY48" fmla="*/ 39092629 h 44744083"/>
                <a:gd name="connsiteX49" fmla="*/ 17922240 w 30723840"/>
                <a:gd name="connsiteY49" fmla="*/ 37538149 h 44744083"/>
                <a:gd name="connsiteX50" fmla="*/ 17647920 w 30723840"/>
                <a:gd name="connsiteY50" fmla="*/ 37172389 h 44744083"/>
                <a:gd name="connsiteX51" fmla="*/ 17922240 w 30723840"/>
                <a:gd name="connsiteY51" fmla="*/ 36532309 h 44744083"/>
                <a:gd name="connsiteX52" fmla="*/ 16824960 w 30723840"/>
                <a:gd name="connsiteY52" fmla="*/ 33240469 h 44744083"/>
                <a:gd name="connsiteX53" fmla="*/ 17373600 w 30723840"/>
                <a:gd name="connsiteY53" fmla="*/ 30040069 h 44744083"/>
                <a:gd name="connsiteX54" fmla="*/ 11338560 w 30723840"/>
                <a:gd name="connsiteY54" fmla="*/ 22267669 h 44744083"/>
                <a:gd name="connsiteX55" fmla="*/ 5303520 w 30723840"/>
                <a:gd name="connsiteY55" fmla="*/ 19433029 h 44744083"/>
                <a:gd name="connsiteX56" fmla="*/ 9601200 w 30723840"/>
                <a:gd name="connsiteY56" fmla="*/ 11752069 h 44744083"/>
                <a:gd name="connsiteX57" fmla="*/ 4572000 w 30723840"/>
                <a:gd name="connsiteY57" fmla="*/ 11020549 h 44744083"/>
                <a:gd name="connsiteX58" fmla="*/ 2103120 w 30723840"/>
                <a:gd name="connsiteY58" fmla="*/ 9740389 h 44744083"/>
                <a:gd name="connsiteX59" fmla="*/ 4023360 w 30723840"/>
                <a:gd name="connsiteY59" fmla="*/ 7545829 h 44744083"/>
                <a:gd name="connsiteX60" fmla="*/ 5943600 w 30723840"/>
                <a:gd name="connsiteY60" fmla="*/ 7545829 h 44744083"/>
                <a:gd name="connsiteX61" fmla="*/ 6858000 w 30723840"/>
                <a:gd name="connsiteY61" fmla="*/ 5076949 h 44744083"/>
                <a:gd name="connsiteX62" fmla="*/ 7406640 w 30723840"/>
                <a:gd name="connsiteY62" fmla="*/ 3156709 h 44744083"/>
                <a:gd name="connsiteX63" fmla="*/ 7772400 w 30723840"/>
                <a:gd name="connsiteY63" fmla="*/ 5259829 h 44744083"/>
                <a:gd name="connsiteX64" fmla="*/ 8869680 w 30723840"/>
                <a:gd name="connsiteY64" fmla="*/ 3156709 h 44744083"/>
                <a:gd name="connsiteX65" fmla="*/ 8595360 w 30723840"/>
                <a:gd name="connsiteY65" fmla="*/ 5076949 h 44744083"/>
                <a:gd name="connsiteX66" fmla="*/ 9875520 w 30723840"/>
                <a:gd name="connsiteY66" fmla="*/ 3248149 h 44744083"/>
                <a:gd name="connsiteX67" fmla="*/ 9052560 w 30723840"/>
                <a:gd name="connsiteY67" fmla="*/ 5717029 h 44744083"/>
                <a:gd name="connsiteX68" fmla="*/ 10149840 w 30723840"/>
                <a:gd name="connsiteY68" fmla="*/ 4528309 h 44744083"/>
                <a:gd name="connsiteX69" fmla="*/ 9052560 w 30723840"/>
                <a:gd name="connsiteY69" fmla="*/ 7180069 h 44744083"/>
                <a:gd name="connsiteX70" fmla="*/ 10424160 w 30723840"/>
                <a:gd name="connsiteY70" fmla="*/ 6448549 h 44744083"/>
                <a:gd name="connsiteX71" fmla="*/ 12344400 w 30723840"/>
                <a:gd name="connsiteY71" fmla="*/ 6174229 h 44744083"/>
                <a:gd name="connsiteX0" fmla="*/ 13100266 w 31479706"/>
                <a:gd name="connsiteY0" fmla="*/ 6174229 h 44744083"/>
                <a:gd name="connsiteX1" fmla="*/ 14837626 w 31479706"/>
                <a:gd name="connsiteY1" fmla="*/ 596389 h 44744083"/>
                <a:gd name="connsiteX2" fmla="*/ 19683946 w 31479706"/>
                <a:gd name="connsiteY2" fmla="*/ 962149 h 44744083"/>
                <a:gd name="connsiteX3" fmla="*/ 20506906 w 31479706"/>
                <a:gd name="connsiteY3" fmla="*/ 4528309 h 44744083"/>
                <a:gd name="connsiteX4" fmla="*/ 20689786 w 31479706"/>
                <a:gd name="connsiteY4" fmla="*/ 6814309 h 44744083"/>
                <a:gd name="connsiteX5" fmla="*/ 19958266 w 31479706"/>
                <a:gd name="connsiteY5" fmla="*/ 8003029 h 44744083"/>
                <a:gd name="connsiteX6" fmla="*/ 22335706 w 31479706"/>
                <a:gd name="connsiteY6" fmla="*/ 9831829 h 44744083"/>
                <a:gd name="connsiteX7" fmla="*/ 27822106 w 31479706"/>
                <a:gd name="connsiteY7" fmla="*/ 17695669 h 44744083"/>
                <a:gd name="connsiteX8" fmla="*/ 28645066 w 31479706"/>
                <a:gd name="connsiteY8" fmla="*/ 16689829 h 44744083"/>
                <a:gd name="connsiteX9" fmla="*/ 29102266 w 31479706"/>
                <a:gd name="connsiteY9" fmla="*/ 16232629 h 44744083"/>
                <a:gd name="connsiteX10" fmla="*/ 30016666 w 31479706"/>
                <a:gd name="connsiteY10" fmla="*/ 15409669 h 44744083"/>
                <a:gd name="connsiteX11" fmla="*/ 29925226 w 31479706"/>
                <a:gd name="connsiteY11" fmla="*/ 16232629 h 44744083"/>
                <a:gd name="connsiteX12" fmla="*/ 30748186 w 31479706"/>
                <a:gd name="connsiteY12" fmla="*/ 15683989 h 44744083"/>
                <a:gd name="connsiteX13" fmla="*/ 30016666 w 31479706"/>
                <a:gd name="connsiteY13" fmla="*/ 17055589 h 44744083"/>
                <a:gd name="connsiteX14" fmla="*/ 31479706 w 31479706"/>
                <a:gd name="connsiteY14" fmla="*/ 16324069 h 44744083"/>
                <a:gd name="connsiteX15" fmla="*/ 29010826 w 31479706"/>
                <a:gd name="connsiteY15" fmla="*/ 19158709 h 44744083"/>
                <a:gd name="connsiteX16" fmla="*/ 26724826 w 31479706"/>
                <a:gd name="connsiteY16" fmla="*/ 18975829 h 44744083"/>
                <a:gd name="connsiteX17" fmla="*/ 25718986 w 31479706"/>
                <a:gd name="connsiteY17" fmla="*/ 19250149 h 44744083"/>
                <a:gd name="connsiteX18" fmla="*/ 23432986 w 31479706"/>
                <a:gd name="connsiteY18" fmla="*/ 18152869 h 44744083"/>
                <a:gd name="connsiteX19" fmla="*/ 22884346 w 31479706"/>
                <a:gd name="connsiteY19" fmla="*/ 17969989 h 44744083"/>
                <a:gd name="connsiteX20" fmla="*/ 20324026 w 31479706"/>
                <a:gd name="connsiteY20" fmla="*/ 13855189 h 44744083"/>
                <a:gd name="connsiteX21" fmla="*/ 18769546 w 31479706"/>
                <a:gd name="connsiteY21" fmla="*/ 14038069 h 44744083"/>
                <a:gd name="connsiteX22" fmla="*/ 16392106 w 31479706"/>
                <a:gd name="connsiteY22" fmla="*/ 16324069 h 44744083"/>
                <a:gd name="connsiteX23" fmla="*/ 17123626 w 31479706"/>
                <a:gd name="connsiteY23" fmla="*/ 17878549 h 44744083"/>
                <a:gd name="connsiteX24" fmla="*/ 23250106 w 31479706"/>
                <a:gd name="connsiteY24" fmla="*/ 27845509 h 44744083"/>
                <a:gd name="connsiteX25" fmla="*/ 22701466 w 31479706"/>
                <a:gd name="connsiteY25" fmla="*/ 31594549 h 44744083"/>
                <a:gd name="connsiteX26" fmla="*/ 23798746 w 31479706"/>
                <a:gd name="connsiteY26" fmla="*/ 38086789 h 44744083"/>
                <a:gd name="connsiteX27" fmla="*/ 22152826 w 31479706"/>
                <a:gd name="connsiteY27" fmla="*/ 38726869 h 44744083"/>
                <a:gd name="connsiteX28" fmla="*/ 22701466 w 31479706"/>
                <a:gd name="connsiteY28" fmla="*/ 39915589 h 44744083"/>
                <a:gd name="connsiteX29" fmla="*/ 28279306 w 31479706"/>
                <a:gd name="connsiteY29" fmla="*/ 38726869 h 44744083"/>
                <a:gd name="connsiteX30" fmla="*/ 29285146 w 31479706"/>
                <a:gd name="connsiteY30" fmla="*/ 39275509 h 44744083"/>
                <a:gd name="connsiteX31" fmla="*/ 24896026 w 31479706"/>
                <a:gd name="connsiteY31" fmla="*/ 41470069 h 44744083"/>
                <a:gd name="connsiteX32" fmla="*/ 22975786 w 31479706"/>
                <a:gd name="connsiteY32" fmla="*/ 41470069 h 44744083"/>
                <a:gd name="connsiteX33" fmla="*/ 23890186 w 31479706"/>
                <a:gd name="connsiteY33" fmla="*/ 43573189 h 44744083"/>
                <a:gd name="connsiteX34" fmla="*/ 23067226 w 31479706"/>
                <a:gd name="connsiteY34" fmla="*/ 44670469 h 44744083"/>
                <a:gd name="connsiteX35" fmla="*/ 20872666 w 31479706"/>
                <a:gd name="connsiteY35" fmla="*/ 41287189 h 44744083"/>
                <a:gd name="connsiteX36" fmla="*/ 8802586 w 31479706"/>
                <a:gd name="connsiteY36" fmla="*/ 41378629 h 44744083"/>
                <a:gd name="connsiteX37" fmla="*/ 7430986 w 31479706"/>
                <a:gd name="connsiteY37" fmla="*/ 43115989 h 44744083"/>
                <a:gd name="connsiteX38" fmla="*/ 7065226 w 31479706"/>
                <a:gd name="connsiteY38" fmla="*/ 44579029 h 44744083"/>
                <a:gd name="connsiteX39" fmla="*/ 6059386 w 31479706"/>
                <a:gd name="connsiteY39" fmla="*/ 44487589 h 44744083"/>
                <a:gd name="connsiteX40" fmla="*/ 5419306 w 31479706"/>
                <a:gd name="connsiteY40" fmla="*/ 43756069 h 44744083"/>
                <a:gd name="connsiteX41" fmla="*/ 6333706 w 31479706"/>
                <a:gd name="connsiteY41" fmla="*/ 42750229 h 44744083"/>
                <a:gd name="connsiteX42" fmla="*/ 5876506 w 31479706"/>
                <a:gd name="connsiteY42" fmla="*/ 41561509 h 44744083"/>
                <a:gd name="connsiteX43" fmla="*/ 755866 w 31479706"/>
                <a:gd name="connsiteY43" fmla="*/ 39824149 h 44744083"/>
                <a:gd name="connsiteX44" fmla="*/ 1395946 w 31479706"/>
                <a:gd name="connsiteY44" fmla="*/ 39001189 h 44744083"/>
                <a:gd name="connsiteX45" fmla="*/ 5144986 w 31479706"/>
                <a:gd name="connsiteY45" fmla="*/ 40372789 h 44744083"/>
                <a:gd name="connsiteX46" fmla="*/ 7248106 w 31479706"/>
                <a:gd name="connsiteY46" fmla="*/ 39915589 h 44744083"/>
                <a:gd name="connsiteX47" fmla="*/ 19318186 w 31479706"/>
                <a:gd name="connsiteY47" fmla="*/ 39732709 h 44744083"/>
                <a:gd name="connsiteX48" fmla="*/ 18220906 w 31479706"/>
                <a:gd name="connsiteY48" fmla="*/ 39092629 h 44744083"/>
                <a:gd name="connsiteX49" fmla="*/ 18678106 w 31479706"/>
                <a:gd name="connsiteY49" fmla="*/ 37538149 h 44744083"/>
                <a:gd name="connsiteX50" fmla="*/ 18403786 w 31479706"/>
                <a:gd name="connsiteY50" fmla="*/ 37172389 h 44744083"/>
                <a:gd name="connsiteX51" fmla="*/ 18678106 w 31479706"/>
                <a:gd name="connsiteY51" fmla="*/ 36532309 h 44744083"/>
                <a:gd name="connsiteX52" fmla="*/ 17580826 w 31479706"/>
                <a:gd name="connsiteY52" fmla="*/ 33240469 h 44744083"/>
                <a:gd name="connsiteX53" fmla="*/ 18129466 w 31479706"/>
                <a:gd name="connsiteY53" fmla="*/ 30040069 h 44744083"/>
                <a:gd name="connsiteX54" fmla="*/ 12094426 w 31479706"/>
                <a:gd name="connsiteY54" fmla="*/ 22267669 h 44744083"/>
                <a:gd name="connsiteX55" fmla="*/ 6059386 w 31479706"/>
                <a:gd name="connsiteY55" fmla="*/ 19433029 h 44744083"/>
                <a:gd name="connsiteX56" fmla="*/ 10357066 w 31479706"/>
                <a:gd name="connsiteY56" fmla="*/ 11752069 h 44744083"/>
                <a:gd name="connsiteX57" fmla="*/ 5327866 w 31479706"/>
                <a:gd name="connsiteY57" fmla="*/ 11020549 h 44744083"/>
                <a:gd name="connsiteX58" fmla="*/ 2858986 w 31479706"/>
                <a:gd name="connsiteY58" fmla="*/ 9740389 h 44744083"/>
                <a:gd name="connsiteX59" fmla="*/ 4779226 w 31479706"/>
                <a:gd name="connsiteY59" fmla="*/ 7545829 h 44744083"/>
                <a:gd name="connsiteX60" fmla="*/ 6699466 w 31479706"/>
                <a:gd name="connsiteY60" fmla="*/ 7545829 h 44744083"/>
                <a:gd name="connsiteX61" fmla="*/ 7613866 w 31479706"/>
                <a:gd name="connsiteY61" fmla="*/ 5076949 h 44744083"/>
                <a:gd name="connsiteX62" fmla="*/ 8162506 w 31479706"/>
                <a:gd name="connsiteY62" fmla="*/ 3156709 h 44744083"/>
                <a:gd name="connsiteX63" fmla="*/ 8528266 w 31479706"/>
                <a:gd name="connsiteY63" fmla="*/ 5259829 h 44744083"/>
                <a:gd name="connsiteX64" fmla="*/ 9625546 w 31479706"/>
                <a:gd name="connsiteY64" fmla="*/ 3156709 h 44744083"/>
                <a:gd name="connsiteX65" fmla="*/ 9351226 w 31479706"/>
                <a:gd name="connsiteY65" fmla="*/ 5076949 h 44744083"/>
                <a:gd name="connsiteX66" fmla="*/ 10631386 w 31479706"/>
                <a:gd name="connsiteY66" fmla="*/ 3248149 h 44744083"/>
                <a:gd name="connsiteX67" fmla="*/ 9808426 w 31479706"/>
                <a:gd name="connsiteY67" fmla="*/ 5717029 h 44744083"/>
                <a:gd name="connsiteX68" fmla="*/ 10905706 w 31479706"/>
                <a:gd name="connsiteY68" fmla="*/ 4528309 h 44744083"/>
                <a:gd name="connsiteX69" fmla="*/ 9808426 w 31479706"/>
                <a:gd name="connsiteY69" fmla="*/ 7180069 h 44744083"/>
                <a:gd name="connsiteX70" fmla="*/ 11180026 w 31479706"/>
                <a:gd name="connsiteY70" fmla="*/ 6448549 h 44744083"/>
                <a:gd name="connsiteX71" fmla="*/ 13100266 w 31479706"/>
                <a:gd name="connsiteY71" fmla="*/ 6174229 h 44744083"/>
                <a:gd name="connsiteX0" fmla="*/ 12856682 w 31236122"/>
                <a:gd name="connsiteY0" fmla="*/ 6174229 h 44744083"/>
                <a:gd name="connsiteX1" fmla="*/ 14594042 w 31236122"/>
                <a:gd name="connsiteY1" fmla="*/ 596389 h 44744083"/>
                <a:gd name="connsiteX2" fmla="*/ 19440362 w 31236122"/>
                <a:gd name="connsiteY2" fmla="*/ 962149 h 44744083"/>
                <a:gd name="connsiteX3" fmla="*/ 20263322 w 31236122"/>
                <a:gd name="connsiteY3" fmla="*/ 4528309 h 44744083"/>
                <a:gd name="connsiteX4" fmla="*/ 20446202 w 31236122"/>
                <a:gd name="connsiteY4" fmla="*/ 6814309 h 44744083"/>
                <a:gd name="connsiteX5" fmla="*/ 19714682 w 31236122"/>
                <a:gd name="connsiteY5" fmla="*/ 8003029 h 44744083"/>
                <a:gd name="connsiteX6" fmla="*/ 22092122 w 31236122"/>
                <a:gd name="connsiteY6" fmla="*/ 9831829 h 44744083"/>
                <a:gd name="connsiteX7" fmla="*/ 27578522 w 31236122"/>
                <a:gd name="connsiteY7" fmla="*/ 17695669 h 44744083"/>
                <a:gd name="connsiteX8" fmla="*/ 28401482 w 31236122"/>
                <a:gd name="connsiteY8" fmla="*/ 16689829 h 44744083"/>
                <a:gd name="connsiteX9" fmla="*/ 28858682 w 31236122"/>
                <a:gd name="connsiteY9" fmla="*/ 16232629 h 44744083"/>
                <a:gd name="connsiteX10" fmla="*/ 29773082 w 31236122"/>
                <a:gd name="connsiteY10" fmla="*/ 15409669 h 44744083"/>
                <a:gd name="connsiteX11" fmla="*/ 29681642 w 31236122"/>
                <a:gd name="connsiteY11" fmla="*/ 16232629 h 44744083"/>
                <a:gd name="connsiteX12" fmla="*/ 30504602 w 31236122"/>
                <a:gd name="connsiteY12" fmla="*/ 15683989 h 44744083"/>
                <a:gd name="connsiteX13" fmla="*/ 29773082 w 31236122"/>
                <a:gd name="connsiteY13" fmla="*/ 17055589 h 44744083"/>
                <a:gd name="connsiteX14" fmla="*/ 31236122 w 31236122"/>
                <a:gd name="connsiteY14" fmla="*/ 16324069 h 44744083"/>
                <a:gd name="connsiteX15" fmla="*/ 28767242 w 31236122"/>
                <a:gd name="connsiteY15" fmla="*/ 19158709 h 44744083"/>
                <a:gd name="connsiteX16" fmla="*/ 26481242 w 31236122"/>
                <a:gd name="connsiteY16" fmla="*/ 18975829 h 44744083"/>
                <a:gd name="connsiteX17" fmla="*/ 25475402 w 31236122"/>
                <a:gd name="connsiteY17" fmla="*/ 19250149 h 44744083"/>
                <a:gd name="connsiteX18" fmla="*/ 23189402 w 31236122"/>
                <a:gd name="connsiteY18" fmla="*/ 18152869 h 44744083"/>
                <a:gd name="connsiteX19" fmla="*/ 22640762 w 31236122"/>
                <a:gd name="connsiteY19" fmla="*/ 17969989 h 44744083"/>
                <a:gd name="connsiteX20" fmla="*/ 20080442 w 31236122"/>
                <a:gd name="connsiteY20" fmla="*/ 13855189 h 44744083"/>
                <a:gd name="connsiteX21" fmla="*/ 18525962 w 31236122"/>
                <a:gd name="connsiteY21" fmla="*/ 14038069 h 44744083"/>
                <a:gd name="connsiteX22" fmla="*/ 16148522 w 31236122"/>
                <a:gd name="connsiteY22" fmla="*/ 16324069 h 44744083"/>
                <a:gd name="connsiteX23" fmla="*/ 16880042 w 31236122"/>
                <a:gd name="connsiteY23" fmla="*/ 17878549 h 44744083"/>
                <a:gd name="connsiteX24" fmla="*/ 23006522 w 31236122"/>
                <a:gd name="connsiteY24" fmla="*/ 27845509 h 44744083"/>
                <a:gd name="connsiteX25" fmla="*/ 22457882 w 31236122"/>
                <a:gd name="connsiteY25" fmla="*/ 31594549 h 44744083"/>
                <a:gd name="connsiteX26" fmla="*/ 23555162 w 31236122"/>
                <a:gd name="connsiteY26" fmla="*/ 38086789 h 44744083"/>
                <a:gd name="connsiteX27" fmla="*/ 21909242 w 31236122"/>
                <a:gd name="connsiteY27" fmla="*/ 38726869 h 44744083"/>
                <a:gd name="connsiteX28" fmla="*/ 22457882 w 31236122"/>
                <a:gd name="connsiteY28" fmla="*/ 39915589 h 44744083"/>
                <a:gd name="connsiteX29" fmla="*/ 28035722 w 31236122"/>
                <a:gd name="connsiteY29" fmla="*/ 38726869 h 44744083"/>
                <a:gd name="connsiteX30" fmla="*/ 29041562 w 31236122"/>
                <a:gd name="connsiteY30" fmla="*/ 39275509 h 44744083"/>
                <a:gd name="connsiteX31" fmla="*/ 24652442 w 31236122"/>
                <a:gd name="connsiteY31" fmla="*/ 41470069 h 44744083"/>
                <a:gd name="connsiteX32" fmla="*/ 22732202 w 31236122"/>
                <a:gd name="connsiteY32" fmla="*/ 41470069 h 44744083"/>
                <a:gd name="connsiteX33" fmla="*/ 23646602 w 31236122"/>
                <a:gd name="connsiteY33" fmla="*/ 43573189 h 44744083"/>
                <a:gd name="connsiteX34" fmla="*/ 22823642 w 31236122"/>
                <a:gd name="connsiteY34" fmla="*/ 44670469 h 44744083"/>
                <a:gd name="connsiteX35" fmla="*/ 20629082 w 31236122"/>
                <a:gd name="connsiteY35" fmla="*/ 41287189 h 44744083"/>
                <a:gd name="connsiteX36" fmla="*/ 8559002 w 31236122"/>
                <a:gd name="connsiteY36" fmla="*/ 41378629 h 44744083"/>
                <a:gd name="connsiteX37" fmla="*/ 7187402 w 31236122"/>
                <a:gd name="connsiteY37" fmla="*/ 43115989 h 44744083"/>
                <a:gd name="connsiteX38" fmla="*/ 6821642 w 31236122"/>
                <a:gd name="connsiteY38" fmla="*/ 44579029 h 44744083"/>
                <a:gd name="connsiteX39" fmla="*/ 5815802 w 31236122"/>
                <a:gd name="connsiteY39" fmla="*/ 44487589 h 44744083"/>
                <a:gd name="connsiteX40" fmla="*/ 5175722 w 31236122"/>
                <a:gd name="connsiteY40" fmla="*/ 43756069 h 44744083"/>
                <a:gd name="connsiteX41" fmla="*/ 6090122 w 31236122"/>
                <a:gd name="connsiteY41" fmla="*/ 42750229 h 44744083"/>
                <a:gd name="connsiteX42" fmla="*/ 5632922 w 31236122"/>
                <a:gd name="connsiteY42" fmla="*/ 41561509 h 44744083"/>
                <a:gd name="connsiteX43" fmla="*/ 512282 w 31236122"/>
                <a:gd name="connsiteY43" fmla="*/ 39824149 h 44744083"/>
                <a:gd name="connsiteX44" fmla="*/ 1152362 w 31236122"/>
                <a:gd name="connsiteY44" fmla="*/ 39001189 h 44744083"/>
                <a:gd name="connsiteX45" fmla="*/ 4901402 w 31236122"/>
                <a:gd name="connsiteY45" fmla="*/ 40372789 h 44744083"/>
                <a:gd name="connsiteX46" fmla="*/ 7004522 w 31236122"/>
                <a:gd name="connsiteY46" fmla="*/ 39915589 h 44744083"/>
                <a:gd name="connsiteX47" fmla="*/ 19074602 w 31236122"/>
                <a:gd name="connsiteY47" fmla="*/ 39732709 h 44744083"/>
                <a:gd name="connsiteX48" fmla="*/ 17977322 w 31236122"/>
                <a:gd name="connsiteY48" fmla="*/ 39092629 h 44744083"/>
                <a:gd name="connsiteX49" fmla="*/ 18434522 w 31236122"/>
                <a:gd name="connsiteY49" fmla="*/ 37538149 h 44744083"/>
                <a:gd name="connsiteX50" fmla="*/ 18160202 w 31236122"/>
                <a:gd name="connsiteY50" fmla="*/ 37172389 h 44744083"/>
                <a:gd name="connsiteX51" fmla="*/ 18434522 w 31236122"/>
                <a:gd name="connsiteY51" fmla="*/ 36532309 h 44744083"/>
                <a:gd name="connsiteX52" fmla="*/ 17337242 w 31236122"/>
                <a:gd name="connsiteY52" fmla="*/ 33240469 h 44744083"/>
                <a:gd name="connsiteX53" fmla="*/ 17885882 w 31236122"/>
                <a:gd name="connsiteY53" fmla="*/ 30040069 h 44744083"/>
                <a:gd name="connsiteX54" fmla="*/ 11850842 w 31236122"/>
                <a:gd name="connsiteY54" fmla="*/ 22267669 h 44744083"/>
                <a:gd name="connsiteX55" fmla="*/ 5815802 w 31236122"/>
                <a:gd name="connsiteY55" fmla="*/ 19433029 h 44744083"/>
                <a:gd name="connsiteX56" fmla="*/ 10113482 w 31236122"/>
                <a:gd name="connsiteY56" fmla="*/ 11752069 h 44744083"/>
                <a:gd name="connsiteX57" fmla="*/ 5084282 w 31236122"/>
                <a:gd name="connsiteY57" fmla="*/ 11020549 h 44744083"/>
                <a:gd name="connsiteX58" fmla="*/ 2615402 w 31236122"/>
                <a:gd name="connsiteY58" fmla="*/ 9740389 h 44744083"/>
                <a:gd name="connsiteX59" fmla="*/ 4535642 w 31236122"/>
                <a:gd name="connsiteY59" fmla="*/ 7545829 h 44744083"/>
                <a:gd name="connsiteX60" fmla="*/ 6455882 w 31236122"/>
                <a:gd name="connsiteY60" fmla="*/ 7545829 h 44744083"/>
                <a:gd name="connsiteX61" fmla="*/ 7370282 w 31236122"/>
                <a:gd name="connsiteY61" fmla="*/ 5076949 h 44744083"/>
                <a:gd name="connsiteX62" fmla="*/ 7918922 w 31236122"/>
                <a:gd name="connsiteY62" fmla="*/ 3156709 h 44744083"/>
                <a:gd name="connsiteX63" fmla="*/ 8284682 w 31236122"/>
                <a:gd name="connsiteY63" fmla="*/ 5259829 h 44744083"/>
                <a:gd name="connsiteX64" fmla="*/ 9381962 w 31236122"/>
                <a:gd name="connsiteY64" fmla="*/ 3156709 h 44744083"/>
                <a:gd name="connsiteX65" fmla="*/ 9107642 w 31236122"/>
                <a:gd name="connsiteY65" fmla="*/ 5076949 h 44744083"/>
                <a:gd name="connsiteX66" fmla="*/ 10387802 w 31236122"/>
                <a:gd name="connsiteY66" fmla="*/ 3248149 h 44744083"/>
                <a:gd name="connsiteX67" fmla="*/ 9564842 w 31236122"/>
                <a:gd name="connsiteY67" fmla="*/ 5717029 h 44744083"/>
                <a:gd name="connsiteX68" fmla="*/ 10662122 w 31236122"/>
                <a:gd name="connsiteY68" fmla="*/ 4528309 h 44744083"/>
                <a:gd name="connsiteX69" fmla="*/ 9564842 w 31236122"/>
                <a:gd name="connsiteY69" fmla="*/ 7180069 h 44744083"/>
                <a:gd name="connsiteX70" fmla="*/ 10936442 w 31236122"/>
                <a:gd name="connsiteY70" fmla="*/ 6448549 h 44744083"/>
                <a:gd name="connsiteX71" fmla="*/ 12856682 w 31236122"/>
                <a:gd name="connsiteY71" fmla="*/ 6174229 h 44744083"/>
                <a:gd name="connsiteX0" fmla="*/ 12980587 w 31360027"/>
                <a:gd name="connsiteY0" fmla="*/ 6174229 h 44744083"/>
                <a:gd name="connsiteX1" fmla="*/ 14717947 w 31360027"/>
                <a:gd name="connsiteY1" fmla="*/ 596389 h 44744083"/>
                <a:gd name="connsiteX2" fmla="*/ 19564267 w 31360027"/>
                <a:gd name="connsiteY2" fmla="*/ 962149 h 44744083"/>
                <a:gd name="connsiteX3" fmla="*/ 20387227 w 31360027"/>
                <a:gd name="connsiteY3" fmla="*/ 4528309 h 44744083"/>
                <a:gd name="connsiteX4" fmla="*/ 20570107 w 31360027"/>
                <a:gd name="connsiteY4" fmla="*/ 6814309 h 44744083"/>
                <a:gd name="connsiteX5" fmla="*/ 19838587 w 31360027"/>
                <a:gd name="connsiteY5" fmla="*/ 8003029 h 44744083"/>
                <a:gd name="connsiteX6" fmla="*/ 22216027 w 31360027"/>
                <a:gd name="connsiteY6" fmla="*/ 9831829 h 44744083"/>
                <a:gd name="connsiteX7" fmla="*/ 27702427 w 31360027"/>
                <a:gd name="connsiteY7" fmla="*/ 17695669 h 44744083"/>
                <a:gd name="connsiteX8" fmla="*/ 28525387 w 31360027"/>
                <a:gd name="connsiteY8" fmla="*/ 16689829 h 44744083"/>
                <a:gd name="connsiteX9" fmla="*/ 28982587 w 31360027"/>
                <a:gd name="connsiteY9" fmla="*/ 16232629 h 44744083"/>
                <a:gd name="connsiteX10" fmla="*/ 29896987 w 31360027"/>
                <a:gd name="connsiteY10" fmla="*/ 15409669 h 44744083"/>
                <a:gd name="connsiteX11" fmla="*/ 29805547 w 31360027"/>
                <a:gd name="connsiteY11" fmla="*/ 16232629 h 44744083"/>
                <a:gd name="connsiteX12" fmla="*/ 30628507 w 31360027"/>
                <a:gd name="connsiteY12" fmla="*/ 15683989 h 44744083"/>
                <a:gd name="connsiteX13" fmla="*/ 29896987 w 31360027"/>
                <a:gd name="connsiteY13" fmla="*/ 17055589 h 44744083"/>
                <a:gd name="connsiteX14" fmla="*/ 31360027 w 31360027"/>
                <a:gd name="connsiteY14" fmla="*/ 16324069 h 44744083"/>
                <a:gd name="connsiteX15" fmla="*/ 28891147 w 31360027"/>
                <a:gd name="connsiteY15" fmla="*/ 19158709 h 44744083"/>
                <a:gd name="connsiteX16" fmla="*/ 26605147 w 31360027"/>
                <a:gd name="connsiteY16" fmla="*/ 18975829 h 44744083"/>
                <a:gd name="connsiteX17" fmla="*/ 25599307 w 31360027"/>
                <a:gd name="connsiteY17" fmla="*/ 19250149 h 44744083"/>
                <a:gd name="connsiteX18" fmla="*/ 23313307 w 31360027"/>
                <a:gd name="connsiteY18" fmla="*/ 18152869 h 44744083"/>
                <a:gd name="connsiteX19" fmla="*/ 22764667 w 31360027"/>
                <a:gd name="connsiteY19" fmla="*/ 17969989 h 44744083"/>
                <a:gd name="connsiteX20" fmla="*/ 20204347 w 31360027"/>
                <a:gd name="connsiteY20" fmla="*/ 13855189 h 44744083"/>
                <a:gd name="connsiteX21" fmla="*/ 18649867 w 31360027"/>
                <a:gd name="connsiteY21" fmla="*/ 14038069 h 44744083"/>
                <a:gd name="connsiteX22" fmla="*/ 16272427 w 31360027"/>
                <a:gd name="connsiteY22" fmla="*/ 16324069 h 44744083"/>
                <a:gd name="connsiteX23" fmla="*/ 17003947 w 31360027"/>
                <a:gd name="connsiteY23" fmla="*/ 17878549 h 44744083"/>
                <a:gd name="connsiteX24" fmla="*/ 23130427 w 31360027"/>
                <a:gd name="connsiteY24" fmla="*/ 27845509 h 44744083"/>
                <a:gd name="connsiteX25" fmla="*/ 22581787 w 31360027"/>
                <a:gd name="connsiteY25" fmla="*/ 31594549 h 44744083"/>
                <a:gd name="connsiteX26" fmla="*/ 23679067 w 31360027"/>
                <a:gd name="connsiteY26" fmla="*/ 38086789 h 44744083"/>
                <a:gd name="connsiteX27" fmla="*/ 22033147 w 31360027"/>
                <a:gd name="connsiteY27" fmla="*/ 38726869 h 44744083"/>
                <a:gd name="connsiteX28" fmla="*/ 22581787 w 31360027"/>
                <a:gd name="connsiteY28" fmla="*/ 39915589 h 44744083"/>
                <a:gd name="connsiteX29" fmla="*/ 28159627 w 31360027"/>
                <a:gd name="connsiteY29" fmla="*/ 38726869 h 44744083"/>
                <a:gd name="connsiteX30" fmla="*/ 29165467 w 31360027"/>
                <a:gd name="connsiteY30" fmla="*/ 39275509 h 44744083"/>
                <a:gd name="connsiteX31" fmla="*/ 24776347 w 31360027"/>
                <a:gd name="connsiteY31" fmla="*/ 41470069 h 44744083"/>
                <a:gd name="connsiteX32" fmla="*/ 22856107 w 31360027"/>
                <a:gd name="connsiteY32" fmla="*/ 41470069 h 44744083"/>
                <a:gd name="connsiteX33" fmla="*/ 23770507 w 31360027"/>
                <a:gd name="connsiteY33" fmla="*/ 43573189 h 44744083"/>
                <a:gd name="connsiteX34" fmla="*/ 22947547 w 31360027"/>
                <a:gd name="connsiteY34" fmla="*/ 44670469 h 44744083"/>
                <a:gd name="connsiteX35" fmla="*/ 20752987 w 31360027"/>
                <a:gd name="connsiteY35" fmla="*/ 41287189 h 44744083"/>
                <a:gd name="connsiteX36" fmla="*/ 8682907 w 31360027"/>
                <a:gd name="connsiteY36" fmla="*/ 41378629 h 44744083"/>
                <a:gd name="connsiteX37" fmla="*/ 7311307 w 31360027"/>
                <a:gd name="connsiteY37" fmla="*/ 43115989 h 44744083"/>
                <a:gd name="connsiteX38" fmla="*/ 6945547 w 31360027"/>
                <a:gd name="connsiteY38" fmla="*/ 44579029 h 44744083"/>
                <a:gd name="connsiteX39" fmla="*/ 5939707 w 31360027"/>
                <a:gd name="connsiteY39" fmla="*/ 44487589 h 44744083"/>
                <a:gd name="connsiteX40" fmla="*/ 5299627 w 31360027"/>
                <a:gd name="connsiteY40" fmla="*/ 43756069 h 44744083"/>
                <a:gd name="connsiteX41" fmla="*/ 6214027 w 31360027"/>
                <a:gd name="connsiteY41" fmla="*/ 42750229 h 44744083"/>
                <a:gd name="connsiteX42" fmla="*/ 5756827 w 31360027"/>
                <a:gd name="connsiteY42" fmla="*/ 41561509 h 44744083"/>
                <a:gd name="connsiteX43" fmla="*/ 636187 w 31360027"/>
                <a:gd name="connsiteY43" fmla="*/ 39824149 h 44744083"/>
                <a:gd name="connsiteX44" fmla="*/ 1276267 w 31360027"/>
                <a:gd name="connsiteY44" fmla="*/ 39001189 h 44744083"/>
                <a:gd name="connsiteX45" fmla="*/ 5025307 w 31360027"/>
                <a:gd name="connsiteY45" fmla="*/ 40372789 h 44744083"/>
                <a:gd name="connsiteX46" fmla="*/ 7128427 w 31360027"/>
                <a:gd name="connsiteY46" fmla="*/ 39915589 h 44744083"/>
                <a:gd name="connsiteX47" fmla="*/ 19198507 w 31360027"/>
                <a:gd name="connsiteY47" fmla="*/ 39732709 h 44744083"/>
                <a:gd name="connsiteX48" fmla="*/ 18101227 w 31360027"/>
                <a:gd name="connsiteY48" fmla="*/ 39092629 h 44744083"/>
                <a:gd name="connsiteX49" fmla="*/ 18558427 w 31360027"/>
                <a:gd name="connsiteY49" fmla="*/ 37538149 h 44744083"/>
                <a:gd name="connsiteX50" fmla="*/ 18284107 w 31360027"/>
                <a:gd name="connsiteY50" fmla="*/ 37172389 h 44744083"/>
                <a:gd name="connsiteX51" fmla="*/ 18558427 w 31360027"/>
                <a:gd name="connsiteY51" fmla="*/ 36532309 h 44744083"/>
                <a:gd name="connsiteX52" fmla="*/ 17461147 w 31360027"/>
                <a:gd name="connsiteY52" fmla="*/ 33240469 h 44744083"/>
                <a:gd name="connsiteX53" fmla="*/ 18009787 w 31360027"/>
                <a:gd name="connsiteY53" fmla="*/ 30040069 h 44744083"/>
                <a:gd name="connsiteX54" fmla="*/ 11974747 w 31360027"/>
                <a:gd name="connsiteY54" fmla="*/ 22267669 h 44744083"/>
                <a:gd name="connsiteX55" fmla="*/ 5939707 w 31360027"/>
                <a:gd name="connsiteY55" fmla="*/ 19433029 h 44744083"/>
                <a:gd name="connsiteX56" fmla="*/ 10237387 w 31360027"/>
                <a:gd name="connsiteY56" fmla="*/ 11752069 h 44744083"/>
                <a:gd name="connsiteX57" fmla="*/ 5208187 w 31360027"/>
                <a:gd name="connsiteY57" fmla="*/ 11020549 h 44744083"/>
                <a:gd name="connsiteX58" fmla="*/ 2739307 w 31360027"/>
                <a:gd name="connsiteY58" fmla="*/ 9740389 h 44744083"/>
                <a:gd name="connsiteX59" fmla="*/ 4659547 w 31360027"/>
                <a:gd name="connsiteY59" fmla="*/ 7545829 h 44744083"/>
                <a:gd name="connsiteX60" fmla="*/ 6579787 w 31360027"/>
                <a:gd name="connsiteY60" fmla="*/ 7545829 h 44744083"/>
                <a:gd name="connsiteX61" fmla="*/ 7494187 w 31360027"/>
                <a:gd name="connsiteY61" fmla="*/ 5076949 h 44744083"/>
                <a:gd name="connsiteX62" fmla="*/ 8042827 w 31360027"/>
                <a:gd name="connsiteY62" fmla="*/ 3156709 h 44744083"/>
                <a:gd name="connsiteX63" fmla="*/ 8408587 w 31360027"/>
                <a:gd name="connsiteY63" fmla="*/ 5259829 h 44744083"/>
                <a:gd name="connsiteX64" fmla="*/ 9505867 w 31360027"/>
                <a:gd name="connsiteY64" fmla="*/ 3156709 h 44744083"/>
                <a:gd name="connsiteX65" fmla="*/ 9231547 w 31360027"/>
                <a:gd name="connsiteY65" fmla="*/ 5076949 h 44744083"/>
                <a:gd name="connsiteX66" fmla="*/ 10511707 w 31360027"/>
                <a:gd name="connsiteY66" fmla="*/ 3248149 h 44744083"/>
                <a:gd name="connsiteX67" fmla="*/ 9688747 w 31360027"/>
                <a:gd name="connsiteY67" fmla="*/ 5717029 h 44744083"/>
                <a:gd name="connsiteX68" fmla="*/ 10786027 w 31360027"/>
                <a:gd name="connsiteY68" fmla="*/ 4528309 h 44744083"/>
                <a:gd name="connsiteX69" fmla="*/ 9688747 w 31360027"/>
                <a:gd name="connsiteY69" fmla="*/ 7180069 h 44744083"/>
                <a:gd name="connsiteX70" fmla="*/ 11060347 w 31360027"/>
                <a:gd name="connsiteY70" fmla="*/ 6448549 h 44744083"/>
                <a:gd name="connsiteX71" fmla="*/ 12980587 w 31360027"/>
                <a:gd name="connsiteY71" fmla="*/ 6174229 h 44744083"/>
                <a:gd name="connsiteX0" fmla="*/ 12933087 w 31312527"/>
                <a:gd name="connsiteY0" fmla="*/ 6174229 h 44744083"/>
                <a:gd name="connsiteX1" fmla="*/ 14670447 w 31312527"/>
                <a:gd name="connsiteY1" fmla="*/ 596389 h 44744083"/>
                <a:gd name="connsiteX2" fmla="*/ 19516767 w 31312527"/>
                <a:gd name="connsiteY2" fmla="*/ 962149 h 44744083"/>
                <a:gd name="connsiteX3" fmla="*/ 20339727 w 31312527"/>
                <a:gd name="connsiteY3" fmla="*/ 4528309 h 44744083"/>
                <a:gd name="connsiteX4" fmla="*/ 20522607 w 31312527"/>
                <a:gd name="connsiteY4" fmla="*/ 6814309 h 44744083"/>
                <a:gd name="connsiteX5" fmla="*/ 19791087 w 31312527"/>
                <a:gd name="connsiteY5" fmla="*/ 8003029 h 44744083"/>
                <a:gd name="connsiteX6" fmla="*/ 22168527 w 31312527"/>
                <a:gd name="connsiteY6" fmla="*/ 9831829 h 44744083"/>
                <a:gd name="connsiteX7" fmla="*/ 27654927 w 31312527"/>
                <a:gd name="connsiteY7" fmla="*/ 17695669 h 44744083"/>
                <a:gd name="connsiteX8" fmla="*/ 28477887 w 31312527"/>
                <a:gd name="connsiteY8" fmla="*/ 16689829 h 44744083"/>
                <a:gd name="connsiteX9" fmla="*/ 28935087 w 31312527"/>
                <a:gd name="connsiteY9" fmla="*/ 16232629 h 44744083"/>
                <a:gd name="connsiteX10" fmla="*/ 29849487 w 31312527"/>
                <a:gd name="connsiteY10" fmla="*/ 15409669 h 44744083"/>
                <a:gd name="connsiteX11" fmla="*/ 29758047 w 31312527"/>
                <a:gd name="connsiteY11" fmla="*/ 16232629 h 44744083"/>
                <a:gd name="connsiteX12" fmla="*/ 30581007 w 31312527"/>
                <a:gd name="connsiteY12" fmla="*/ 15683989 h 44744083"/>
                <a:gd name="connsiteX13" fmla="*/ 29849487 w 31312527"/>
                <a:gd name="connsiteY13" fmla="*/ 17055589 h 44744083"/>
                <a:gd name="connsiteX14" fmla="*/ 31312527 w 31312527"/>
                <a:gd name="connsiteY14" fmla="*/ 16324069 h 44744083"/>
                <a:gd name="connsiteX15" fmla="*/ 28843647 w 31312527"/>
                <a:gd name="connsiteY15" fmla="*/ 19158709 h 44744083"/>
                <a:gd name="connsiteX16" fmla="*/ 26557647 w 31312527"/>
                <a:gd name="connsiteY16" fmla="*/ 18975829 h 44744083"/>
                <a:gd name="connsiteX17" fmla="*/ 25551807 w 31312527"/>
                <a:gd name="connsiteY17" fmla="*/ 19250149 h 44744083"/>
                <a:gd name="connsiteX18" fmla="*/ 23265807 w 31312527"/>
                <a:gd name="connsiteY18" fmla="*/ 18152869 h 44744083"/>
                <a:gd name="connsiteX19" fmla="*/ 22717167 w 31312527"/>
                <a:gd name="connsiteY19" fmla="*/ 17969989 h 44744083"/>
                <a:gd name="connsiteX20" fmla="*/ 20156847 w 31312527"/>
                <a:gd name="connsiteY20" fmla="*/ 13855189 h 44744083"/>
                <a:gd name="connsiteX21" fmla="*/ 18602367 w 31312527"/>
                <a:gd name="connsiteY21" fmla="*/ 14038069 h 44744083"/>
                <a:gd name="connsiteX22" fmla="*/ 16224927 w 31312527"/>
                <a:gd name="connsiteY22" fmla="*/ 16324069 h 44744083"/>
                <a:gd name="connsiteX23" fmla="*/ 16956447 w 31312527"/>
                <a:gd name="connsiteY23" fmla="*/ 17878549 h 44744083"/>
                <a:gd name="connsiteX24" fmla="*/ 23082927 w 31312527"/>
                <a:gd name="connsiteY24" fmla="*/ 27845509 h 44744083"/>
                <a:gd name="connsiteX25" fmla="*/ 22534287 w 31312527"/>
                <a:gd name="connsiteY25" fmla="*/ 31594549 h 44744083"/>
                <a:gd name="connsiteX26" fmla="*/ 23631567 w 31312527"/>
                <a:gd name="connsiteY26" fmla="*/ 38086789 h 44744083"/>
                <a:gd name="connsiteX27" fmla="*/ 21985647 w 31312527"/>
                <a:gd name="connsiteY27" fmla="*/ 38726869 h 44744083"/>
                <a:gd name="connsiteX28" fmla="*/ 22534287 w 31312527"/>
                <a:gd name="connsiteY28" fmla="*/ 39915589 h 44744083"/>
                <a:gd name="connsiteX29" fmla="*/ 28112127 w 31312527"/>
                <a:gd name="connsiteY29" fmla="*/ 38726869 h 44744083"/>
                <a:gd name="connsiteX30" fmla="*/ 29117967 w 31312527"/>
                <a:gd name="connsiteY30" fmla="*/ 39275509 h 44744083"/>
                <a:gd name="connsiteX31" fmla="*/ 24728847 w 31312527"/>
                <a:gd name="connsiteY31" fmla="*/ 41470069 h 44744083"/>
                <a:gd name="connsiteX32" fmla="*/ 22808607 w 31312527"/>
                <a:gd name="connsiteY32" fmla="*/ 41470069 h 44744083"/>
                <a:gd name="connsiteX33" fmla="*/ 23723007 w 31312527"/>
                <a:gd name="connsiteY33" fmla="*/ 43573189 h 44744083"/>
                <a:gd name="connsiteX34" fmla="*/ 22900047 w 31312527"/>
                <a:gd name="connsiteY34" fmla="*/ 44670469 h 44744083"/>
                <a:gd name="connsiteX35" fmla="*/ 20705487 w 31312527"/>
                <a:gd name="connsiteY35" fmla="*/ 41287189 h 44744083"/>
                <a:gd name="connsiteX36" fmla="*/ 8635407 w 31312527"/>
                <a:gd name="connsiteY36" fmla="*/ 41378629 h 44744083"/>
                <a:gd name="connsiteX37" fmla="*/ 7263807 w 31312527"/>
                <a:gd name="connsiteY37" fmla="*/ 43115989 h 44744083"/>
                <a:gd name="connsiteX38" fmla="*/ 6898047 w 31312527"/>
                <a:gd name="connsiteY38" fmla="*/ 44579029 h 44744083"/>
                <a:gd name="connsiteX39" fmla="*/ 5892207 w 31312527"/>
                <a:gd name="connsiteY39" fmla="*/ 44487589 h 44744083"/>
                <a:gd name="connsiteX40" fmla="*/ 5252127 w 31312527"/>
                <a:gd name="connsiteY40" fmla="*/ 43756069 h 44744083"/>
                <a:gd name="connsiteX41" fmla="*/ 6166527 w 31312527"/>
                <a:gd name="connsiteY41" fmla="*/ 42750229 h 44744083"/>
                <a:gd name="connsiteX42" fmla="*/ 5709327 w 31312527"/>
                <a:gd name="connsiteY42" fmla="*/ 41561509 h 44744083"/>
                <a:gd name="connsiteX43" fmla="*/ 588687 w 31312527"/>
                <a:gd name="connsiteY43" fmla="*/ 39824149 h 44744083"/>
                <a:gd name="connsiteX44" fmla="*/ 1228767 w 31312527"/>
                <a:gd name="connsiteY44" fmla="*/ 39001189 h 44744083"/>
                <a:gd name="connsiteX45" fmla="*/ 4977807 w 31312527"/>
                <a:gd name="connsiteY45" fmla="*/ 40372789 h 44744083"/>
                <a:gd name="connsiteX46" fmla="*/ 7080927 w 31312527"/>
                <a:gd name="connsiteY46" fmla="*/ 39915589 h 44744083"/>
                <a:gd name="connsiteX47" fmla="*/ 19151007 w 31312527"/>
                <a:gd name="connsiteY47" fmla="*/ 39732709 h 44744083"/>
                <a:gd name="connsiteX48" fmla="*/ 18053727 w 31312527"/>
                <a:gd name="connsiteY48" fmla="*/ 39092629 h 44744083"/>
                <a:gd name="connsiteX49" fmla="*/ 18510927 w 31312527"/>
                <a:gd name="connsiteY49" fmla="*/ 37538149 h 44744083"/>
                <a:gd name="connsiteX50" fmla="*/ 18236607 w 31312527"/>
                <a:gd name="connsiteY50" fmla="*/ 37172389 h 44744083"/>
                <a:gd name="connsiteX51" fmla="*/ 18510927 w 31312527"/>
                <a:gd name="connsiteY51" fmla="*/ 36532309 h 44744083"/>
                <a:gd name="connsiteX52" fmla="*/ 17413647 w 31312527"/>
                <a:gd name="connsiteY52" fmla="*/ 33240469 h 44744083"/>
                <a:gd name="connsiteX53" fmla="*/ 17962287 w 31312527"/>
                <a:gd name="connsiteY53" fmla="*/ 30040069 h 44744083"/>
                <a:gd name="connsiteX54" fmla="*/ 11927247 w 31312527"/>
                <a:gd name="connsiteY54" fmla="*/ 22267669 h 44744083"/>
                <a:gd name="connsiteX55" fmla="*/ 5892207 w 31312527"/>
                <a:gd name="connsiteY55" fmla="*/ 19433029 h 44744083"/>
                <a:gd name="connsiteX56" fmla="*/ 10189887 w 31312527"/>
                <a:gd name="connsiteY56" fmla="*/ 11752069 h 44744083"/>
                <a:gd name="connsiteX57" fmla="*/ 5160687 w 31312527"/>
                <a:gd name="connsiteY57" fmla="*/ 11020549 h 44744083"/>
                <a:gd name="connsiteX58" fmla="*/ 2691807 w 31312527"/>
                <a:gd name="connsiteY58" fmla="*/ 9740389 h 44744083"/>
                <a:gd name="connsiteX59" fmla="*/ 4612047 w 31312527"/>
                <a:gd name="connsiteY59" fmla="*/ 7545829 h 44744083"/>
                <a:gd name="connsiteX60" fmla="*/ 6532287 w 31312527"/>
                <a:gd name="connsiteY60" fmla="*/ 7545829 h 44744083"/>
                <a:gd name="connsiteX61" fmla="*/ 7446687 w 31312527"/>
                <a:gd name="connsiteY61" fmla="*/ 5076949 h 44744083"/>
                <a:gd name="connsiteX62" fmla="*/ 7995327 w 31312527"/>
                <a:gd name="connsiteY62" fmla="*/ 3156709 h 44744083"/>
                <a:gd name="connsiteX63" fmla="*/ 8361087 w 31312527"/>
                <a:gd name="connsiteY63" fmla="*/ 5259829 h 44744083"/>
                <a:gd name="connsiteX64" fmla="*/ 9458367 w 31312527"/>
                <a:gd name="connsiteY64" fmla="*/ 3156709 h 44744083"/>
                <a:gd name="connsiteX65" fmla="*/ 9184047 w 31312527"/>
                <a:gd name="connsiteY65" fmla="*/ 5076949 h 44744083"/>
                <a:gd name="connsiteX66" fmla="*/ 10464207 w 31312527"/>
                <a:gd name="connsiteY66" fmla="*/ 3248149 h 44744083"/>
                <a:gd name="connsiteX67" fmla="*/ 9641247 w 31312527"/>
                <a:gd name="connsiteY67" fmla="*/ 5717029 h 44744083"/>
                <a:gd name="connsiteX68" fmla="*/ 10738527 w 31312527"/>
                <a:gd name="connsiteY68" fmla="*/ 4528309 h 44744083"/>
                <a:gd name="connsiteX69" fmla="*/ 9641247 w 31312527"/>
                <a:gd name="connsiteY69" fmla="*/ 7180069 h 44744083"/>
                <a:gd name="connsiteX70" fmla="*/ 11012847 w 31312527"/>
                <a:gd name="connsiteY70" fmla="*/ 6448549 h 44744083"/>
                <a:gd name="connsiteX71" fmla="*/ 12933087 w 31312527"/>
                <a:gd name="connsiteY71" fmla="*/ 6174229 h 44744083"/>
                <a:gd name="connsiteX0" fmla="*/ 12956324 w 31335764"/>
                <a:gd name="connsiteY0" fmla="*/ 6174229 h 44744083"/>
                <a:gd name="connsiteX1" fmla="*/ 14693684 w 31335764"/>
                <a:gd name="connsiteY1" fmla="*/ 596389 h 44744083"/>
                <a:gd name="connsiteX2" fmla="*/ 19540004 w 31335764"/>
                <a:gd name="connsiteY2" fmla="*/ 962149 h 44744083"/>
                <a:gd name="connsiteX3" fmla="*/ 20362964 w 31335764"/>
                <a:gd name="connsiteY3" fmla="*/ 4528309 h 44744083"/>
                <a:gd name="connsiteX4" fmla="*/ 20545844 w 31335764"/>
                <a:gd name="connsiteY4" fmla="*/ 6814309 h 44744083"/>
                <a:gd name="connsiteX5" fmla="*/ 19814324 w 31335764"/>
                <a:gd name="connsiteY5" fmla="*/ 8003029 h 44744083"/>
                <a:gd name="connsiteX6" fmla="*/ 22191764 w 31335764"/>
                <a:gd name="connsiteY6" fmla="*/ 9831829 h 44744083"/>
                <a:gd name="connsiteX7" fmla="*/ 27678164 w 31335764"/>
                <a:gd name="connsiteY7" fmla="*/ 17695669 h 44744083"/>
                <a:gd name="connsiteX8" fmla="*/ 28501124 w 31335764"/>
                <a:gd name="connsiteY8" fmla="*/ 16689829 h 44744083"/>
                <a:gd name="connsiteX9" fmla="*/ 28958324 w 31335764"/>
                <a:gd name="connsiteY9" fmla="*/ 16232629 h 44744083"/>
                <a:gd name="connsiteX10" fmla="*/ 29872724 w 31335764"/>
                <a:gd name="connsiteY10" fmla="*/ 15409669 h 44744083"/>
                <a:gd name="connsiteX11" fmla="*/ 29781284 w 31335764"/>
                <a:gd name="connsiteY11" fmla="*/ 16232629 h 44744083"/>
                <a:gd name="connsiteX12" fmla="*/ 30604244 w 31335764"/>
                <a:gd name="connsiteY12" fmla="*/ 15683989 h 44744083"/>
                <a:gd name="connsiteX13" fmla="*/ 29872724 w 31335764"/>
                <a:gd name="connsiteY13" fmla="*/ 17055589 h 44744083"/>
                <a:gd name="connsiteX14" fmla="*/ 31335764 w 31335764"/>
                <a:gd name="connsiteY14" fmla="*/ 16324069 h 44744083"/>
                <a:gd name="connsiteX15" fmla="*/ 28866884 w 31335764"/>
                <a:gd name="connsiteY15" fmla="*/ 19158709 h 44744083"/>
                <a:gd name="connsiteX16" fmla="*/ 26580884 w 31335764"/>
                <a:gd name="connsiteY16" fmla="*/ 18975829 h 44744083"/>
                <a:gd name="connsiteX17" fmla="*/ 25575044 w 31335764"/>
                <a:gd name="connsiteY17" fmla="*/ 19250149 h 44744083"/>
                <a:gd name="connsiteX18" fmla="*/ 23289044 w 31335764"/>
                <a:gd name="connsiteY18" fmla="*/ 18152869 h 44744083"/>
                <a:gd name="connsiteX19" fmla="*/ 22740404 w 31335764"/>
                <a:gd name="connsiteY19" fmla="*/ 17969989 h 44744083"/>
                <a:gd name="connsiteX20" fmla="*/ 20180084 w 31335764"/>
                <a:gd name="connsiteY20" fmla="*/ 13855189 h 44744083"/>
                <a:gd name="connsiteX21" fmla="*/ 18625604 w 31335764"/>
                <a:gd name="connsiteY21" fmla="*/ 14038069 h 44744083"/>
                <a:gd name="connsiteX22" fmla="*/ 16248164 w 31335764"/>
                <a:gd name="connsiteY22" fmla="*/ 16324069 h 44744083"/>
                <a:gd name="connsiteX23" fmla="*/ 16979684 w 31335764"/>
                <a:gd name="connsiteY23" fmla="*/ 17878549 h 44744083"/>
                <a:gd name="connsiteX24" fmla="*/ 23106164 w 31335764"/>
                <a:gd name="connsiteY24" fmla="*/ 27845509 h 44744083"/>
                <a:gd name="connsiteX25" fmla="*/ 22557524 w 31335764"/>
                <a:gd name="connsiteY25" fmla="*/ 31594549 h 44744083"/>
                <a:gd name="connsiteX26" fmla="*/ 23654804 w 31335764"/>
                <a:gd name="connsiteY26" fmla="*/ 38086789 h 44744083"/>
                <a:gd name="connsiteX27" fmla="*/ 22008884 w 31335764"/>
                <a:gd name="connsiteY27" fmla="*/ 38726869 h 44744083"/>
                <a:gd name="connsiteX28" fmla="*/ 22557524 w 31335764"/>
                <a:gd name="connsiteY28" fmla="*/ 39915589 h 44744083"/>
                <a:gd name="connsiteX29" fmla="*/ 28135364 w 31335764"/>
                <a:gd name="connsiteY29" fmla="*/ 38726869 h 44744083"/>
                <a:gd name="connsiteX30" fmla="*/ 29141204 w 31335764"/>
                <a:gd name="connsiteY30" fmla="*/ 39275509 h 44744083"/>
                <a:gd name="connsiteX31" fmla="*/ 24752084 w 31335764"/>
                <a:gd name="connsiteY31" fmla="*/ 41470069 h 44744083"/>
                <a:gd name="connsiteX32" fmla="*/ 22831844 w 31335764"/>
                <a:gd name="connsiteY32" fmla="*/ 41470069 h 44744083"/>
                <a:gd name="connsiteX33" fmla="*/ 23746244 w 31335764"/>
                <a:gd name="connsiteY33" fmla="*/ 43573189 h 44744083"/>
                <a:gd name="connsiteX34" fmla="*/ 22923284 w 31335764"/>
                <a:gd name="connsiteY34" fmla="*/ 44670469 h 44744083"/>
                <a:gd name="connsiteX35" fmla="*/ 20728724 w 31335764"/>
                <a:gd name="connsiteY35" fmla="*/ 41287189 h 44744083"/>
                <a:gd name="connsiteX36" fmla="*/ 8658644 w 31335764"/>
                <a:gd name="connsiteY36" fmla="*/ 41378629 h 44744083"/>
                <a:gd name="connsiteX37" fmla="*/ 7287044 w 31335764"/>
                <a:gd name="connsiteY37" fmla="*/ 43115989 h 44744083"/>
                <a:gd name="connsiteX38" fmla="*/ 6921284 w 31335764"/>
                <a:gd name="connsiteY38" fmla="*/ 44579029 h 44744083"/>
                <a:gd name="connsiteX39" fmla="*/ 5915444 w 31335764"/>
                <a:gd name="connsiteY39" fmla="*/ 44487589 h 44744083"/>
                <a:gd name="connsiteX40" fmla="*/ 5275364 w 31335764"/>
                <a:gd name="connsiteY40" fmla="*/ 43756069 h 44744083"/>
                <a:gd name="connsiteX41" fmla="*/ 6189764 w 31335764"/>
                <a:gd name="connsiteY41" fmla="*/ 42750229 h 44744083"/>
                <a:gd name="connsiteX42" fmla="*/ 5732564 w 31335764"/>
                <a:gd name="connsiteY42" fmla="*/ 41561509 h 44744083"/>
                <a:gd name="connsiteX43" fmla="*/ 611924 w 31335764"/>
                <a:gd name="connsiteY43" fmla="*/ 39824149 h 44744083"/>
                <a:gd name="connsiteX44" fmla="*/ 1252004 w 31335764"/>
                <a:gd name="connsiteY44" fmla="*/ 39001189 h 44744083"/>
                <a:gd name="connsiteX45" fmla="*/ 5001044 w 31335764"/>
                <a:gd name="connsiteY45" fmla="*/ 40372789 h 44744083"/>
                <a:gd name="connsiteX46" fmla="*/ 7104164 w 31335764"/>
                <a:gd name="connsiteY46" fmla="*/ 39915589 h 44744083"/>
                <a:gd name="connsiteX47" fmla="*/ 19174244 w 31335764"/>
                <a:gd name="connsiteY47" fmla="*/ 39732709 h 44744083"/>
                <a:gd name="connsiteX48" fmla="*/ 18076964 w 31335764"/>
                <a:gd name="connsiteY48" fmla="*/ 39092629 h 44744083"/>
                <a:gd name="connsiteX49" fmla="*/ 18534164 w 31335764"/>
                <a:gd name="connsiteY49" fmla="*/ 37538149 h 44744083"/>
                <a:gd name="connsiteX50" fmla="*/ 18259844 w 31335764"/>
                <a:gd name="connsiteY50" fmla="*/ 37172389 h 44744083"/>
                <a:gd name="connsiteX51" fmla="*/ 18534164 w 31335764"/>
                <a:gd name="connsiteY51" fmla="*/ 36532309 h 44744083"/>
                <a:gd name="connsiteX52" fmla="*/ 17436884 w 31335764"/>
                <a:gd name="connsiteY52" fmla="*/ 33240469 h 44744083"/>
                <a:gd name="connsiteX53" fmla="*/ 17985524 w 31335764"/>
                <a:gd name="connsiteY53" fmla="*/ 30040069 h 44744083"/>
                <a:gd name="connsiteX54" fmla="*/ 11950484 w 31335764"/>
                <a:gd name="connsiteY54" fmla="*/ 22267669 h 44744083"/>
                <a:gd name="connsiteX55" fmla="*/ 5915444 w 31335764"/>
                <a:gd name="connsiteY55" fmla="*/ 19433029 h 44744083"/>
                <a:gd name="connsiteX56" fmla="*/ 10213124 w 31335764"/>
                <a:gd name="connsiteY56" fmla="*/ 11752069 h 44744083"/>
                <a:gd name="connsiteX57" fmla="*/ 5183924 w 31335764"/>
                <a:gd name="connsiteY57" fmla="*/ 11020549 h 44744083"/>
                <a:gd name="connsiteX58" fmla="*/ 2715044 w 31335764"/>
                <a:gd name="connsiteY58" fmla="*/ 9740389 h 44744083"/>
                <a:gd name="connsiteX59" fmla="*/ 4635284 w 31335764"/>
                <a:gd name="connsiteY59" fmla="*/ 7545829 h 44744083"/>
                <a:gd name="connsiteX60" fmla="*/ 6555524 w 31335764"/>
                <a:gd name="connsiteY60" fmla="*/ 7545829 h 44744083"/>
                <a:gd name="connsiteX61" fmla="*/ 7469924 w 31335764"/>
                <a:gd name="connsiteY61" fmla="*/ 5076949 h 44744083"/>
                <a:gd name="connsiteX62" fmla="*/ 8018564 w 31335764"/>
                <a:gd name="connsiteY62" fmla="*/ 3156709 h 44744083"/>
                <a:gd name="connsiteX63" fmla="*/ 8384324 w 31335764"/>
                <a:gd name="connsiteY63" fmla="*/ 5259829 h 44744083"/>
                <a:gd name="connsiteX64" fmla="*/ 9481604 w 31335764"/>
                <a:gd name="connsiteY64" fmla="*/ 3156709 h 44744083"/>
                <a:gd name="connsiteX65" fmla="*/ 9207284 w 31335764"/>
                <a:gd name="connsiteY65" fmla="*/ 5076949 h 44744083"/>
                <a:gd name="connsiteX66" fmla="*/ 10487444 w 31335764"/>
                <a:gd name="connsiteY66" fmla="*/ 3248149 h 44744083"/>
                <a:gd name="connsiteX67" fmla="*/ 9664484 w 31335764"/>
                <a:gd name="connsiteY67" fmla="*/ 5717029 h 44744083"/>
                <a:gd name="connsiteX68" fmla="*/ 10761764 w 31335764"/>
                <a:gd name="connsiteY68" fmla="*/ 4528309 h 44744083"/>
                <a:gd name="connsiteX69" fmla="*/ 9664484 w 31335764"/>
                <a:gd name="connsiteY69" fmla="*/ 7180069 h 44744083"/>
                <a:gd name="connsiteX70" fmla="*/ 11036084 w 31335764"/>
                <a:gd name="connsiteY70" fmla="*/ 6448549 h 44744083"/>
                <a:gd name="connsiteX71" fmla="*/ 12956324 w 31335764"/>
                <a:gd name="connsiteY71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820726 w 31155446"/>
                <a:gd name="connsiteY46" fmla="*/ 40372789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820726 w 31155446"/>
                <a:gd name="connsiteY46" fmla="*/ 40372789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820726 w 31155446"/>
                <a:gd name="connsiteY46" fmla="*/ 40372789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174229 h 44744083"/>
                <a:gd name="connsiteX1" fmla="*/ 14513366 w 31155446"/>
                <a:gd name="connsiteY1" fmla="*/ 596389 h 44744083"/>
                <a:gd name="connsiteX2" fmla="*/ 19359686 w 31155446"/>
                <a:gd name="connsiteY2" fmla="*/ 962149 h 44744083"/>
                <a:gd name="connsiteX3" fmla="*/ 20182646 w 31155446"/>
                <a:gd name="connsiteY3" fmla="*/ 4528309 h 44744083"/>
                <a:gd name="connsiteX4" fmla="*/ 20365526 w 31155446"/>
                <a:gd name="connsiteY4" fmla="*/ 6814309 h 44744083"/>
                <a:gd name="connsiteX5" fmla="*/ 19634006 w 31155446"/>
                <a:gd name="connsiteY5" fmla="*/ 8003029 h 44744083"/>
                <a:gd name="connsiteX6" fmla="*/ 22011446 w 31155446"/>
                <a:gd name="connsiteY6" fmla="*/ 9831829 h 44744083"/>
                <a:gd name="connsiteX7" fmla="*/ 27497846 w 31155446"/>
                <a:gd name="connsiteY7" fmla="*/ 17695669 h 44744083"/>
                <a:gd name="connsiteX8" fmla="*/ 28320806 w 31155446"/>
                <a:gd name="connsiteY8" fmla="*/ 16689829 h 44744083"/>
                <a:gd name="connsiteX9" fmla="*/ 28778006 w 31155446"/>
                <a:gd name="connsiteY9" fmla="*/ 16232629 h 44744083"/>
                <a:gd name="connsiteX10" fmla="*/ 29692406 w 31155446"/>
                <a:gd name="connsiteY10" fmla="*/ 15409669 h 44744083"/>
                <a:gd name="connsiteX11" fmla="*/ 29600966 w 31155446"/>
                <a:gd name="connsiteY11" fmla="*/ 16232629 h 44744083"/>
                <a:gd name="connsiteX12" fmla="*/ 30423926 w 31155446"/>
                <a:gd name="connsiteY12" fmla="*/ 15683989 h 44744083"/>
                <a:gd name="connsiteX13" fmla="*/ 29692406 w 31155446"/>
                <a:gd name="connsiteY13" fmla="*/ 17055589 h 44744083"/>
                <a:gd name="connsiteX14" fmla="*/ 31155446 w 31155446"/>
                <a:gd name="connsiteY14" fmla="*/ 16324069 h 44744083"/>
                <a:gd name="connsiteX15" fmla="*/ 28686566 w 31155446"/>
                <a:gd name="connsiteY15" fmla="*/ 19158709 h 44744083"/>
                <a:gd name="connsiteX16" fmla="*/ 26400566 w 31155446"/>
                <a:gd name="connsiteY16" fmla="*/ 18975829 h 44744083"/>
                <a:gd name="connsiteX17" fmla="*/ 25394726 w 31155446"/>
                <a:gd name="connsiteY17" fmla="*/ 19250149 h 44744083"/>
                <a:gd name="connsiteX18" fmla="*/ 23108726 w 31155446"/>
                <a:gd name="connsiteY18" fmla="*/ 18152869 h 44744083"/>
                <a:gd name="connsiteX19" fmla="*/ 22560086 w 31155446"/>
                <a:gd name="connsiteY19" fmla="*/ 17969989 h 44744083"/>
                <a:gd name="connsiteX20" fmla="*/ 19999766 w 31155446"/>
                <a:gd name="connsiteY20" fmla="*/ 13855189 h 44744083"/>
                <a:gd name="connsiteX21" fmla="*/ 18445286 w 31155446"/>
                <a:gd name="connsiteY21" fmla="*/ 14038069 h 44744083"/>
                <a:gd name="connsiteX22" fmla="*/ 16067846 w 31155446"/>
                <a:gd name="connsiteY22" fmla="*/ 16324069 h 44744083"/>
                <a:gd name="connsiteX23" fmla="*/ 16799366 w 31155446"/>
                <a:gd name="connsiteY23" fmla="*/ 17878549 h 44744083"/>
                <a:gd name="connsiteX24" fmla="*/ 22925846 w 31155446"/>
                <a:gd name="connsiteY24" fmla="*/ 27845509 h 44744083"/>
                <a:gd name="connsiteX25" fmla="*/ 22377206 w 31155446"/>
                <a:gd name="connsiteY25" fmla="*/ 31594549 h 44744083"/>
                <a:gd name="connsiteX26" fmla="*/ 23474486 w 31155446"/>
                <a:gd name="connsiteY26" fmla="*/ 38086789 h 44744083"/>
                <a:gd name="connsiteX27" fmla="*/ 21828566 w 31155446"/>
                <a:gd name="connsiteY27" fmla="*/ 38726869 h 44744083"/>
                <a:gd name="connsiteX28" fmla="*/ 22377206 w 31155446"/>
                <a:gd name="connsiteY28" fmla="*/ 39915589 h 44744083"/>
                <a:gd name="connsiteX29" fmla="*/ 27955046 w 31155446"/>
                <a:gd name="connsiteY29" fmla="*/ 38726869 h 44744083"/>
                <a:gd name="connsiteX30" fmla="*/ 28960886 w 31155446"/>
                <a:gd name="connsiteY30" fmla="*/ 39275509 h 44744083"/>
                <a:gd name="connsiteX31" fmla="*/ 24571766 w 31155446"/>
                <a:gd name="connsiteY31" fmla="*/ 41470069 h 44744083"/>
                <a:gd name="connsiteX32" fmla="*/ 22651526 w 31155446"/>
                <a:gd name="connsiteY32" fmla="*/ 41470069 h 44744083"/>
                <a:gd name="connsiteX33" fmla="*/ 23565926 w 31155446"/>
                <a:gd name="connsiteY33" fmla="*/ 43573189 h 44744083"/>
                <a:gd name="connsiteX34" fmla="*/ 22742966 w 31155446"/>
                <a:gd name="connsiteY34" fmla="*/ 44670469 h 44744083"/>
                <a:gd name="connsiteX35" fmla="*/ 20548406 w 31155446"/>
                <a:gd name="connsiteY35" fmla="*/ 41287189 h 44744083"/>
                <a:gd name="connsiteX36" fmla="*/ 8478326 w 31155446"/>
                <a:gd name="connsiteY36" fmla="*/ 41378629 h 44744083"/>
                <a:gd name="connsiteX37" fmla="*/ 7106726 w 31155446"/>
                <a:gd name="connsiteY37" fmla="*/ 43115989 h 44744083"/>
                <a:gd name="connsiteX38" fmla="*/ 6740966 w 31155446"/>
                <a:gd name="connsiteY38" fmla="*/ 44579029 h 44744083"/>
                <a:gd name="connsiteX39" fmla="*/ 5735126 w 31155446"/>
                <a:gd name="connsiteY39" fmla="*/ 44487589 h 44744083"/>
                <a:gd name="connsiteX40" fmla="*/ 5095046 w 31155446"/>
                <a:gd name="connsiteY40" fmla="*/ 43756069 h 44744083"/>
                <a:gd name="connsiteX41" fmla="*/ 6009446 w 31155446"/>
                <a:gd name="connsiteY41" fmla="*/ 42750229 h 44744083"/>
                <a:gd name="connsiteX42" fmla="*/ 5552246 w 31155446"/>
                <a:gd name="connsiteY42" fmla="*/ 41561509 h 44744083"/>
                <a:gd name="connsiteX43" fmla="*/ 431606 w 31155446"/>
                <a:gd name="connsiteY43" fmla="*/ 39824149 h 44744083"/>
                <a:gd name="connsiteX44" fmla="*/ 1071686 w 31155446"/>
                <a:gd name="connsiteY44" fmla="*/ 39001189 h 44744083"/>
                <a:gd name="connsiteX45" fmla="*/ 2176879 w 31155446"/>
                <a:gd name="connsiteY45" fmla="*/ 39368941 h 44744083"/>
                <a:gd name="connsiteX46" fmla="*/ 4912166 w 31155446"/>
                <a:gd name="connsiteY46" fmla="*/ 40007028 h 44744083"/>
                <a:gd name="connsiteX47" fmla="*/ 6923846 w 31155446"/>
                <a:gd name="connsiteY47" fmla="*/ 39915589 h 44744083"/>
                <a:gd name="connsiteX48" fmla="*/ 18993926 w 31155446"/>
                <a:gd name="connsiteY48" fmla="*/ 39732709 h 44744083"/>
                <a:gd name="connsiteX49" fmla="*/ 17896646 w 31155446"/>
                <a:gd name="connsiteY49" fmla="*/ 39092629 h 44744083"/>
                <a:gd name="connsiteX50" fmla="*/ 18353846 w 31155446"/>
                <a:gd name="connsiteY50" fmla="*/ 37538149 h 44744083"/>
                <a:gd name="connsiteX51" fmla="*/ 18079526 w 31155446"/>
                <a:gd name="connsiteY51" fmla="*/ 37172389 h 44744083"/>
                <a:gd name="connsiteX52" fmla="*/ 18353846 w 31155446"/>
                <a:gd name="connsiteY52" fmla="*/ 36532309 h 44744083"/>
                <a:gd name="connsiteX53" fmla="*/ 17256566 w 31155446"/>
                <a:gd name="connsiteY53" fmla="*/ 33240469 h 44744083"/>
                <a:gd name="connsiteX54" fmla="*/ 17805206 w 31155446"/>
                <a:gd name="connsiteY54" fmla="*/ 30040069 h 44744083"/>
                <a:gd name="connsiteX55" fmla="*/ 11770166 w 31155446"/>
                <a:gd name="connsiteY55" fmla="*/ 22267669 h 44744083"/>
                <a:gd name="connsiteX56" fmla="*/ 5735126 w 31155446"/>
                <a:gd name="connsiteY56" fmla="*/ 19433029 h 44744083"/>
                <a:gd name="connsiteX57" fmla="*/ 10032806 w 31155446"/>
                <a:gd name="connsiteY57" fmla="*/ 11752069 h 44744083"/>
                <a:gd name="connsiteX58" fmla="*/ 5003606 w 31155446"/>
                <a:gd name="connsiteY58" fmla="*/ 11020549 h 44744083"/>
                <a:gd name="connsiteX59" fmla="*/ 2534726 w 31155446"/>
                <a:gd name="connsiteY59" fmla="*/ 9740389 h 44744083"/>
                <a:gd name="connsiteX60" fmla="*/ 4454966 w 31155446"/>
                <a:gd name="connsiteY60" fmla="*/ 7545829 h 44744083"/>
                <a:gd name="connsiteX61" fmla="*/ 6375206 w 31155446"/>
                <a:gd name="connsiteY61" fmla="*/ 7545829 h 44744083"/>
                <a:gd name="connsiteX62" fmla="*/ 7289606 w 31155446"/>
                <a:gd name="connsiteY62" fmla="*/ 5076949 h 44744083"/>
                <a:gd name="connsiteX63" fmla="*/ 7838246 w 31155446"/>
                <a:gd name="connsiteY63" fmla="*/ 3156709 h 44744083"/>
                <a:gd name="connsiteX64" fmla="*/ 8204006 w 31155446"/>
                <a:gd name="connsiteY64" fmla="*/ 5259829 h 44744083"/>
                <a:gd name="connsiteX65" fmla="*/ 9301286 w 31155446"/>
                <a:gd name="connsiteY65" fmla="*/ 3156709 h 44744083"/>
                <a:gd name="connsiteX66" fmla="*/ 9026966 w 31155446"/>
                <a:gd name="connsiteY66" fmla="*/ 5076949 h 44744083"/>
                <a:gd name="connsiteX67" fmla="*/ 10307126 w 31155446"/>
                <a:gd name="connsiteY67" fmla="*/ 3248149 h 44744083"/>
                <a:gd name="connsiteX68" fmla="*/ 9484166 w 31155446"/>
                <a:gd name="connsiteY68" fmla="*/ 5717029 h 44744083"/>
                <a:gd name="connsiteX69" fmla="*/ 10581446 w 31155446"/>
                <a:gd name="connsiteY69" fmla="*/ 4528309 h 44744083"/>
                <a:gd name="connsiteX70" fmla="*/ 9484166 w 31155446"/>
                <a:gd name="connsiteY70" fmla="*/ 7180069 h 44744083"/>
                <a:gd name="connsiteX71" fmla="*/ 10855766 w 31155446"/>
                <a:gd name="connsiteY71" fmla="*/ 6448549 h 44744083"/>
                <a:gd name="connsiteX72" fmla="*/ 12776006 w 31155446"/>
                <a:gd name="connsiteY72" fmla="*/ 6174229 h 44744083"/>
                <a:gd name="connsiteX0" fmla="*/ 12776006 w 31155446"/>
                <a:gd name="connsiteY0" fmla="*/ 6561770 h 45131624"/>
                <a:gd name="connsiteX1" fmla="*/ 14513366 w 31155446"/>
                <a:gd name="connsiteY1" fmla="*/ 983930 h 45131624"/>
                <a:gd name="connsiteX2" fmla="*/ 19359686 w 31155446"/>
                <a:gd name="connsiteY2" fmla="*/ 1349690 h 45131624"/>
                <a:gd name="connsiteX3" fmla="*/ 20182646 w 31155446"/>
                <a:gd name="connsiteY3" fmla="*/ 4915850 h 45131624"/>
                <a:gd name="connsiteX4" fmla="*/ 20365526 w 31155446"/>
                <a:gd name="connsiteY4" fmla="*/ 7201850 h 45131624"/>
                <a:gd name="connsiteX5" fmla="*/ 19634006 w 31155446"/>
                <a:gd name="connsiteY5" fmla="*/ 8390570 h 45131624"/>
                <a:gd name="connsiteX6" fmla="*/ 22011446 w 31155446"/>
                <a:gd name="connsiteY6" fmla="*/ 10219370 h 45131624"/>
                <a:gd name="connsiteX7" fmla="*/ 27497846 w 31155446"/>
                <a:gd name="connsiteY7" fmla="*/ 18083210 h 45131624"/>
                <a:gd name="connsiteX8" fmla="*/ 28320806 w 31155446"/>
                <a:gd name="connsiteY8" fmla="*/ 17077370 h 45131624"/>
                <a:gd name="connsiteX9" fmla="*/ 28778006 w 31155446"/>
                <a:gd name="connsiteY9" fmla="*/ 16620170 h 45131624"/>
                <a:gd name="connsiteX10" fmla="*/ 29692406 w 31155446"/>
                <a:gd name="connsiteY10" fmla="*/ 15797210 h 45131624"/>
                <a:gd name="connsiteX11" fmla="*/ 29600966 w 31155446"/>
                <a:gd name="connsiteY11" fmla="*/ 16620170 h 45131624"/>
                <a:gd name="connsiteX12" fmla="*/ 30423926 w 31155446"/>
                <a:gd name="connsiteY12" fmla="*/ 16071530 h 45131624"/>
                <a:gd name="connsiteX13" fmla="*/ 29692406 w 31155446"/>
                <a:gd name="connsiteY13" fmla="*/ 17443130 h 45131624"/>
                <a:gd name="connsiteX14" fmla="*/ 31155446 w 31155446"/>
                <a:gd name="connsiteY14" fmla="*/ 16711610 h 45131624"/>
                <a:gd name="connsiteX15" fmla="*/ 28686566 w 31155446"/>
                <a:gd name="connsiteY15" fmla="*/ 19546250 h 45131624"/>
                <a:gd name="connsiteX16" fmla="*/ 26400566 w 31155446"/>
                <a:gd name="connsiteY16" fmla="*/ 19363370 h 45131624"/>
                <a:gd name="connsiteX17" fmla="*/ 25394726 w 31155446"/>
                <a:gd name="connsiteY17" fmla="*/ 19637690 h 45131624"/>
                <a:gd name="connsiteX18" fmla="*/ 23108726 w 31155446"/>
                <a:gd name="connsiteY18" fmla="*/ 18540410 h 45131624"/>
                <a:gd name="connsiteX19" fmla="*/ 22560086 w 31155446"/>
                <a:gd name="connsiteY19" fmla="*/ 18357530 h 45131624"/>
                <a:gd name="connsiteX20" fmla="*/ 19999766 w 31155446"/>
                <a:gd name="connsiteY20" fmla="*/ 14242730 h 45131624"/>
                <a:gd name="connsiteX21" fmla="*/ 18445286 w 31155446"/>
                <a:gd name="connsiteY21" fmla="*/ 14425610 h 45131624"/>
                <a:gd name="connsiteX22" fmla="*/ 16067846 w 31155446"/>
                <a:gd name="connsiteY22" fmla="*/ 16711610 h 45131624"/>
                <a:gd name="connsiteX23" fmla="*/ 16799366 w 31155446"/>
                <a:gd name="connsiteY23" fmla="*/ 18266090 h 45131624"/>
                <a:gd name="connsiteX24" fmla="*/ 22925846 w 31155446"/>
                <a:gd name="connsiteY24" fmla="*/ 28233050 h 45131624"/>
                <a:gd name="connsiteX25" fmla="*/ 22377206 w 31155446"/>
                <a:gd name="connsiteY25" fmla="*/ 31982090 h 45131624"/>
                <a:gd name="connsiteX26" fmla="*/ 23474486 w 31155446"/>
                <a:gd name="connsiteY26" fmla="*/ 38474330 h 45131624"/>
                <a:gd name="connsiteX27" fmla="*/ 21828566 w 31155446"/>
                <a:gd name="connsiteY27" fmla="*/ 39114410 h 45131624"/>
                <a:gd name="connsiteX28" fmla="*/ 22377206 w 31155446"/>
                <a:gd name="connsiteY28" fmla="*/ 40303130 h 45131624"/>
                <a:gd name="connsiteX29" fmla="*/ 27955046 w 31155446"/>
                <a:gd name="connsiteY29" fmla="*/ 39114410 h 45131624"/>
                <a:gd name="connsiteX30" fmla="*/ 28960886 w 31155446"/>
                <a:gd name="connsiteY30" fmla="*/ 39663050 h 45131624"/>
                <a:gd name="connsiteX31" fmla="*/ 24571766 w 31155446"/>
                <a:gd name="connsiteY31" fmla="*/ 41857610 h 45131624"/>
                <a:gd name="connsiteX32" fmla="*/ 22651526 w 31155446"/>
                <a:gd name="connsiteY32" fmla="*/ 41857610 h 45131624"/>
                <a:gd name="connsiteX33" fmla="*/ 23565926 w 31155446"/>
                <a:gd name="connsiteY33" fmla="*/ 43960730 h 45131624"/>
                <a:gd name="connsiteX34" fmla="*/ 22742966 w 31155446"/>
                <a:gd name="connsiteY34" fmla="*/ 45058010 h 45131624"/>
                <a:gd name="connsiteX35" fmla="*/ 20548406 w 31155446"/>
                <a:gd name="connsiteY35" fmla="*/ 41674730 h 45131624"/>
                <a:gd name="connsiteX36" fmla="*/ 8478326 w 31155446"/>
                <a:gd name="connsiteY36" fmla="*/ 41766170 h 45131624"/>
                <a:gd name="connsiteX37" fmla="*/ 7106726 w 31155446"/>
                <a:gd name="connsiteY37" fmla="*/ 43503530 h 45131624"/>
                <a:gd name="connsiteX38" fmla="*/ 6740966 w 31155446"/>
                <a:gd name="connsiteY38" fmla="*/ 44966570 h 45131624"/>
                <a:gd name="connsiteX39" fmla="*/ 5735126 w 31155446"/>
                <a:gd name="connsiteY39" fmla="*/ 44875130 h 45131624"/>
                <a:gd name="connsiteX40" fmla="*/ 5095046 w 31155446"/>
                <a:gd name="connsiteY40" fmla="*/ 44143610 h 45131624"/>
                <a:gd name="connsiteX41" fmla="*/ 6009446 w 31155446"/>
                <a:gd name="connsiteY41" fmla="*/ 43137770 h 45131624"/>
                <a:gd name="connsiteX42" fmla="*/ 5552246 w 31155446"/>
                <a:gd name="connsiteY42" fmla="*/ 41949050 h 45131624"/>
                <a:gd name="connsiteX43" fmla="*/ 431606 w 31155446"/>
                <a:gd name="connsiteY43" fmla="*/ 40211690 h 45131624"/>
                <a:gd name="connsiteX44" fmla="*/ 1071686 w 31155446"/>
                <a:gd name="connsiteY44" fmla="*/ 39388730 h 45131624"/>
                <a:gd name="connsiteX45" fmla="*/ 2176879 w 31155446"/>
                <a:gd name="connsiteY45" fmla="*/ 39756482 h 45131624"/>
                <a:gd name="connsiteX46" fmla="*/ 4912166 w 31155446"/>
                <a:gd name="connsiteY46" fmla="*/ 40394569 h 45131624"/>
                <a:gd name="connsiteX47" fmla="*/ 6923846 w 31155446"/>
                <a:gd name="connsiteY47" fmla="*/ 40303130 h 45131624"/>
                <a:gd name="connsiteX48" fmla="*/ 18993926 w 31155446"/>
                <a:gd name="connsiteY48" fmla="*/ 40120250 h 45131624"/>
                <a:gd name="connsiteX49" fmla="*/ 17896646 w 31155446"/>
                <a:gd name="connsiteY49" fmla="*/ 39480170 h 45131624"/>
                <a:gd name="connsiteX50" fmla="*/ 18353846 w 31155446"/>
                <a:gd name="connsiteY50" fmla="*/ 37925690 h 45131624"/>
                <a:gd name="connsiteX51" fmla="*/ 18079526 w 31155446"/>
                <a:gd name="connsiteY51" fmla="*/ 37559930 h 45131624"/>
                <a:gd name="connsiteX52" fmla="*/ 18353846 w 31155446"/>
                <a:gd name="connsiteY52" fmla="*/ 36919850 h 45131624"/>
                <a:gd name="connsiteX53" fmla="*/ 17256566 w 31155446"/>
                <a:gd name="connsiteY53" fmla="*/ 33628010 h 45131624"/>
                <a:gd name="connsiteX54" fmla="*/ 17805206 w 31155446"/>
                <a:gd name="connsiteY54" fmla="*/ 30427610 h 45131624"/>
                <a:gd name="connsiteX55" fmla="*/ 11770166 w 31155446"/>
                <a:gd name="connsiteY55" fmla="*/ 22655210 h 45131624"/>
                <a:gd name="connsiteX56" fmla="*/ 5735126 w 31155446"/>
                <a:gd name="connsiteY56" fmla="*/ 19820570 h 45131624"/>
                <a:gd name="connsiteX57" fmla="*/ 10032806 w 31155446"/>
                <a:gd name="connsiteY57" fmla="*/ 12139610 h 45131624"/>
                <a:gd name="connsiteX58" fmla="*/ 5003606 w 31155446"/>
                <a:gd name="connsiteY58" fmla="*/ 11408090 h 45131624"/>
                <a:gd name="connsiteX59" fmla="*/ 2534726 w 31155446"/>
                <a:gd name="connsiteY59" fmla="*/ 10127930 h 45131624"/>
                <a:gd name="connsiteX60" fmla="*/ 4454966 w 31155446"/>
                <a:gd name="connsiteY60" fmla="*/ 7933370 h 45131624"/>
                <a:gd name="connsiteX61" fmla="*/ 6375206 w 31155446"/>
                <a:gd name="connsiteY61" fmla="*/ 7933370 h 45131624"/>
                <a:gd name="connsiteX62" fmla="*/ 7289606 w 31155446"/>
                <a:gd name="connsiteY62" fmla="*/ 5464490 h 45131624"/>
                <a:gd name="connsiteX63" fmla="*/ 7838246 w 31155446"/>
                <a:gd name="connsiteY63" fmla="*/ 3544250 h 45131624"/>
                <a:gd name="connsiteX64" fmla="*/ 8204006 w 31155446"/>
                <a:gd name="connsiteY64" fmla="*/ 5647370 h 45131624"/>
                <a:gd name="connsiteX65" fmla="*/ 9301286 w 31155446"/>
                <a:gd name="connsiteY65" fmla="*/ 3544250 h 45131624"/>
                <a:gd name="connsiteX66" fmla="*/ 9026966 w 31155446"/>
                <a:gd name="connsiteY66" fmla="*/ 5464490 h 45131624"/>
                <a:gd name="connsiteX67" fmla="*/ 10307126 w 31155446"/>
                <a:gd name="connsiteY67" fmla="*/ 3635690 h 45131624"/>
                <a:gd name="connsiteX68" fmla="*/ 9484166 w 31155446"/>
                <a:gd name="connsiteY68" fmla="*/ 6104570 h 45131624"/>
                <a:gd name="connsiteX69" fmla="*/ 10581446 w 31155446"/>
                <a:gd name="connsiteY69" fmla="*/ 4915850 h 45131624"/>
                <a:gd name="connsiteX70" fmla="*/ 9484166 w 31155446"/>
                <a:gd name="connsiteY70" fmla="*/ 7567610 h 45131624"/>
                <a:gd name="connsiteX71" fmla="*/ 10855766 w 31155446"/>
                <a:gd name="connsiteY71" fmla="*/ 6836090 h 45131624"/>
                <a:gd name="connsiteX72" fmla="*/ 12776006 w 31155446"/>
                <a:gd name="connsiteY72" fmla="*/ 6561770 h 45131624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9301286 w 31155446"/>
                <a:gd name="connsiteY65" fmla="*/ 410428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307126 w 31155446"/>
                <a:gd name="connsiteY67" fmla="*/ 419572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85576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484166 w 31155446"/>
                <a:gd name="connsiteY70" fmla="*/ 8127643 h 45691657"/>
                <a:gd name="connsiteX71" fmla="*/ 10855766 w 31155446"/>
                <a:gd name="connsiteY71" fmla="*/ 7396123 h 45691657"/>
                <a:gd name="connsiteX72" fmla="*/ 12776006 w 31155446"/>
                <a:gd name="connsiteY72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10040719 w 31155446"/>
                <a:gd name="connsiteY70" fmla="*/ 7306676 h 45691657"/>
                <a:gd name="connsiteX71" fmla="*/ 9484166 w 31155446"/>
                <a:gd name="connsiteY71" fmla="*/ 8127643 h 45691657"/>
                <a:gd name="connsiteX72" fmla="*/ 10855766 w 31155446"/>
                <a:gd name="connsiteY72" fmla="*/ 7396123 h 45691657"/>
                <a:gd name="connsiteX73" fmla="*/ 12776006 w 31155446"/>
                <a:gd name="connsiteY73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10315039 w 31155446"/>
                <a:gd name="connsiteY70" fmla="*/ 7580996 h 45691657"/>
                <a:gd name="connsiteX71" fmla="*/ 9484166 w 31155446"/>
                <a:gd name="connsiteY71" fmla="*/ 8127643 h 45691657"/>
                <a:gd name="connsiteX72" fmla="*/ 10855766 w 31155446"/>
                <a:gd name="connsiteY72" fmla="*/ 7396123 h 45691657"/>
                <a:gd name="connsiteX73" fmla="*/ 12776006 w 31155446"/>
                <a:gd name="connsiteY73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857839 w 31155446"/>
                <a:gd name="connsiteY70" fmla="*/ 7306676 h 45691657"/>
                <a:gd name="connsiteX71" fmla="*/ 9484166 w 31155446"/>
                <a:gd name="connsiteY71" fmla="*/ 8127643 h 45691657"/>
                <a:gd name="connsiteX72" fmla="*/ 10855766 w 31155446"/>
                <a:gd name="connsiteY72" fmla="*/ 7396123 h 45691657"/>
                <a:gd name="connsiteX73" fmla="*/ 12776006 w 31155446"/>
                <a:gd name="connsiteY73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857839 w 31155446"/>
                <a:gd name="connsiteY70" fmla="*/ 7306676 h 45691657"/>
                <a:gd name="connsiteX71" fmla="*/ 9484166 w 31155446"/>
                <a:gd name="connsiteY71" fmla="*/ 8127643 h 45691657"/>
                <a:gd name="connsiteX72" fmla="*/ 10855766 w 31155446"/>
                <a:gd name="connsiteY72" fmla="*/ 7396123 h 45691657"/>
                <a:gd name="connsiteX73" fmla="*/ 12776006 w 31155446"/>
                <a:gd name="connsiteY73" fmla="*/ 7121803 h 45691657"/>
                <a:gd name="connsiteX0" fmla="*/ 12776006 w 31155446"/>
                <a:gd name="connsiteY0" fmla="*/ 7121803 h 45691657"/>
                <a:gd name="connsiteX1" fmla="*/ 14513366 w 31155446"/>
                <a:gd name="connsiteY1" fmla="*/ 1543963 h 45691657"/>
                <a:gd name="connsiteX2" fmla="*/ 19359686 w 31155446"/>
                <a:gd name="connsiteY2" fmla="*/ 1909723 h 45691657"/>
                <a:gd name="connsiteX3" fmla="*/ 20182646 w 31155446"/>
                <a:gd name="connsiteY3" fmla="*/ 5475883 h 45691657"/>
                <a:gd name="connsiteX4" fmla="*/ 20365526 w 31155446"/>
                <a:gd name="connsiteY4" fmla="*/ 7761883 h 45691657"/>
                <a:gd name="connsiteX5" fmla="*/ 19634006 w 31155446"/>
                <a:gd name="connsiteY5" fmla="*/ 8950603 h 45691657"/>
                <a:gd name="connsiteX6" fmla="*/ 22011446 w 31155446"/>
                <a:gd name="connsiteY6" fmla="*/ 10779403 h 45691657"/>
                <a:gd name="connsiteX7" fmla="*/ 27497846 w 31155446"/>
                <a:gd name="connsiteY7" fmla="*/ 18643243 h 45691657"/>
                <a:gd name="connsiteX8" fmla="*/ 28320806 w 31155446"/>
                <a:gd name="connsiteY8" fmla="*/ 17637403 h 45691657"/>
                <a:gd name="connsiteX9" fmla="*/ 28778006 w 31155446"/>
                <a:gd name="connsiteY9" fmla="*/ 17180203 h 45691657"/>
                <a:gd name="connsiteX10" fmla="*/ 29692406 w 31155446"/>
                <a:gd name="connsiteY10" fmla="*/ 16357243 h 45691657"/>
                <a:gd name="connsiteX11" fmla="*/ 29600966 w 31155446"/>
                <a:gd name="connsiteY11" fmla="*/ 17180203 h 45691657"/>
                <a:gd name="connsiteX12" fmla="*/ 30423926 w 31155446"/>
                <a:gd name="connsiteY12" fmla="*/ 16631563 h 45691657"/>
                <a:gd name="connsiteX13" fmla="*/ 29692406 w 31155446"/>
                <a:gd name="connsiteY13" fmla="*/ 18003163 h 45691657"/>
                <a:gd name="connsiteX14" fmla="*/ 31155446 w 31155446"/>
                <a:gd name="connsiteY14" fmla="*/ 17271643 h 45691657"/>
                <a:gd name="connsiteX15" fmla="*/ 28686566 w 31155446"/>
                <a:gd name="connsiteY15" fmla="*/ 20106283 h 45691657"/>
                <a:gd name="connsiteX16" fmla="*/ 26400566 w 31155446"/>
                <a:gd name="connsiteY16" fmla="*/ 19923403 h 45691657"/>
                <a:gd name="connsiteX17" fmla="*/ 25394726 w 31155446"/>
                <a:gd name="connsiteY17" fmla="*/ 20197723 h 45691657"/>
                <a:gd name="connsiteX18" fmla="*/ 23108726 w 31155446"/>
                <a:gd name="connsiteY18" fmla="*/ 19100443 h 45691657"/>
                <a:gd name="connsiteX19" fmla="*/ 22560086 w 31155446"/>
                <a:gd name="connsiteY19" fmla="*/ 18917563 h 45691657"/>
                <a:gd name="connsiteX20" fmla="*/ 19999766 w 31155446"/>
                <a:gd name="connsiteY20" fmla="*/ 14802763 h 45691657"/>
                <a:gd name="connsiteX21" fmla="*/ 18445286 w 31155446"/>
                <a:gd name="connsiteY21" fmla="*/ 14985643 h 45691657"/>
                <a:gd name="connsiteX22" fmla="*/ 16067846 w 31155446"/>
                <a:gd name="connsiteY22" fmla="*/ 17271643 h 45691657"/>
                <a:gd name="connsiteX23" fmla="*/ 16799366 w 31155446"/>
                <a:gd name="connsiteY23" fmla="*/ 18826123 h 45691657"/>
                <a:gd name="connsiteX24" fmla="*/ 22925846 w 31155446"/>
                <a:gd name="connsiteY24" fmla="*/ 28793083 h 45691657"/>
                <a:gd name="connsiteX25" fmla="*/ 22377206 w 31155446"/>
                <a:gd name="connsiteY25" fmla="*/ 32542123 h 45691657"/>
                <a:gd name="connsiteX26" fmla="*/ 23474486 w 31155446"/>
                <a:gd name="connsiteY26" fmla="*/ 39034363 h 45691657"/>
                <a:gd name="connsiteX27" fmla="*/ 21828566 w 31155446"/>
                <a:gd name="connsiteY27" fmla="*/ 39674443 h 45691657"/>
                <a:gd name="connsiteX28" fmla="*/ 22377206 w 31155446"/>
                <a:gd name="connsiteY28" fmla="*/ 40863163 h 45691657"/>
                <a:gd name="connsiteX29" fmla="*/ 27955046 w 31155446"/>
                <a:gd name="connsiteY29" fmla="*/ 39674443 h 45691657"/>
                <a:gd name="connsiteX30" fmla="*/ 28960886 w 31155446"/>
                <a:gd name="connsiteY30" fmla="*/ 40223083 h 45691657"/>
                <a:gd name="connsiteX31" fmla="*/ 24571766 w 31155446"/>
                <a:gd name="connsiteY31" fmla="*/ 42417643 h 45691657"/>
                <a:gd name="connsiteX32" fmla="*/ 22651526 w 31155446"/>
                <a:gd name="connsiteY32" fmla="*/ 42417643 h 45691657"/>
                <a:gd name="connsiteX33" fmla="*/ 23565926 w 31155446"/>
                <a:gd name="connsiteY33" fmla="*/ 44520763 h 45691657"/>
                <a:gd name="connsiteX34" fmla="*/ 22742966 w 31155446"/>
                <a:gd name="connsiteY34" fmla="*/ 45618043 h 45691657"/>
                <a:gd name="connsiteX35" fmla="*/ 20548406 w 31155446"/>
                <a:gd name="connsiteY35" fmla="*/ 42234763 h 45691657"/>
                <a:gd name="connsiteX36" fmla="*/ 8478326 w 31155446"/>
                <a:gd name="connsiteY36" fmla="*/ 42326203 h 45691657"/>
                <a:gd name="connsiteX37" fmla="*/ 7106726 w 31155446"/>
                <a:gd name="connsiteY37" fmla="*/ 44063563 h 45691657"/>
                <a:gd name="connsiteX38" fmla="*/ 6740966 w 31155446"/>
                <a:gd name="connsiteY38" fmla="*/ 45526603 h 45691657"/>
                <a:gd name="connsiteX39" fmla="*/ 5735126 w 31155446"/>
                <a:gd name="connsiteY39" fmla="*/ 45435163 h 45691657"/>
                <a:gd name="connsiteX40" fmla="*/ 5095046 w 31155446"/>
                <a:gd name="connsiteY40" fmla="*/ 44703643 h 45691657"/>
                <a:gd name="connsiteX41" fmla="*/ 6009446 w 31155446"/>
                <a:gd name="connsiteY41" fmla="*/ 43697803 h 45691657"/>
                <a:gd name="connsiteX42" fmla="*/ 5552246 w 31155446"/>
                <a:gd name="connsiteY42" fmla="*/ 42509083 h 45691657"/>
                <a:gd name="connsiteX43" fmla="*/ 431606 w 31155446"/>
                <a:gd name="connsiteY43" fmla="*/ 40771723 h 45691657"/>
                <a:gd name="connsiteX44" fmla="*/ 1071686 w 31155446"/>
                <a:gd name="connsiteY44" fmla="*/ 39948763 h 45691657"/>
                <a:gd name="connsiteX45" fmla="*/ 2176879 w 31155446"/>
                <a:gd name="connsiteY45" fmla="*/ 40316515 h 45691657"/>
                <a:gd name="connsiteX46" fmla="*/ 4912166 w 31155446"/>
                <a:gd name="connsiteY46" fmla="*/ 40954602 h 45691657"/>
                <a:gd name="connsiteX47" fmla="*/ 6923846 w 31155446"/>
                <a:gd name="connsiteY47" fmla="*/ 40863163 h 45691657"/>
                <a:gd name="connsiteX48" fmla="*/ 18993926 w 31155446"/>
                <a:gd name="connsiteY48" fmla="*/ 40680283 h 45691657"/>
                <a:gd name="connsiteX49" fmla="*/ 17896646 w 31155446"/>
                <a:gd name="connsiteY49" fmla="*/ 40040203 h 45691657"/>
                <a:gd name="connsiteX50" fmla="*/ 18353846 w 31155446"/>
                <a:gd name="connsiteY50" fmla="*/ 38485723 h 45691657"/>
                <a:gd name="connsiteX51" fmla="*/ 18079526 w 31155446"/>
                <a:gd name="connsiteY51" fmla="*/ 38119963 h 45691657"/>
                <a:gd name="connsiteX52" fmla="*/ 18353846 w 31155446"/>
                <a:gd name="connsiteY52" fmla="*/ 37479883 h 45691657"/>
                <a:gd name="connsiteX53" fmla="*/ 17256566 w 31155446"/>
                <a:gd name="connsiteY53" fmla="*/ 34188043 h 45691657"/>
                <a:gd name="connsiteX54" fmla="*/ 17805206 w 31155446"/>
                <a:gd name="connsiteY54" fmla="*/ 30987643 h 45691657"/>
                <a:gd name="connsiteX55" fmla="*/ 11770166 w 31155446"/>
                <a:gd name="connsiteY55" fmla="*/ 23215243 h 45691657"/>
                <a:gd name="connsiteX56" fmla="*/ 5735126 w 31155446"/>
                <a:gd name="connsiteY56" fmla="*/ 20380603 h 45691657"/>
                <a:gd name="connsiteX57" fmla="*/ 10032806 w 31155446"/>
                <a:gd name="connsiteY57" fmla="*/ 12699643 h 45691657"/>
                <a:gd name="connsiteX58" fmla="*/ 5003606 w 31155446"/>
                <a:gd name="connsiteY58" fmla="*/ 11968123 h 45691657"/>
                <a:gd name="connsiteX59" fmla="*/ 2534726 w 31155446"/>
                <a:gd name="connsiteY59" fmla="*/ 10687963 h 45691657"/>
                <a:gd name="connsiteX60" fmla="*/ 4454966 w 31155446"/>
                <a:gd name="connsiteY60" fmla="*/ 8493403 h 45691657"/>
                <a:gd name="connsiteX61" fmla="*/ 6375206 w 31155446"/>
                <a:gd name="connsiteY61" fmla="*/ 8493403 h 45691657"/>
                <a:gd name="connsiteX62" fmla="*/ 7289606 w 31155446"/>
                <a:gd name="connsiteY62" fmla="*/ 6024523 h 45691657"/>
                <a:gd name="connsiteX63" fmla="*/ 7838246 w 31155446"/>
                <a:gd name="connsiteY63" fmla="*/ 4104283 h 45691657"/>
                <a:gd name="connsiteX64" fmla="*/ 8204006 w 31155446"/>
                <a:gd name="connsiteY64" fmla="*/ 6207403 h 45691657"/>
                <a:gd name="connsiteX65" fmla="*/ 8935526 w 31155446"/>
                <a:gd name="connsiteY65" fmla="*/ 4195723 h 45691657"/>
                <a:gd name="connsiteX66" fmla="*/ 9026966 w 31155446"/>
                <a:gd name="connsiteY66" fmla="*/ 6024523 h 45691657"/>
                <a:gd name="connsiteX67" fmla="*/ 10032806 w 31155446"/>
                <a:gd name="connsiteY67" fmla="*/ 4287163 h 45691657"/>
                <a:gd name="connsiteX68" fmla="*/ 9484166 w 31155446"/>
                <a:gd name="connsiteY68" fmla="*/ 6664603 h 45691657"/>
                <a:gd name="connsiteX69" fmla="*/ 10581446 w 31155446"/>
                <a:gd name="connsiteY69" fmla="*/ 5475883 h 45691657"/>
                <a:gd name="connsiteX70" fmla="*/ 9857839 w 31155446"/>
                <a:gd name="connsiteY70" fmla="*/ 7306676 h 45691657"/>
                <a:gd name="connsiteX71" fmla="*/ 9484166 w 31155446"/>
                <a:gd name="connsiteY71" fmla="*/ 8127643 h 45691657"/>
                <a:gd name="connsiteX72" fmla="*/ 10855766 w 31155446"/>
                <a:gd name="connsiteY72" fmla="*/ 7396123 h 45691657"/>
                <a:gd name="connsiteX73" fmla="*/ 12776006 w 31155446"/>
                <a:gd name="connsiteY73" fmla="*/ 7121803 h 45691657"/>
                <a:gd name="connsiteX0" fmla="*/ 12776006 w 31155446"/>
                <a:gd name="connsiteY0" fmla="*/ 6667469 h 45237323"/>
                <a:gd name="connsiteX1" fmla="*/ 14513366 w 31155446"/>
                <a:gd name="connsiteY1" fmla="*/ 1089629 h 45237323"/>
                <a:gd name="connsiteX2" fmla="*/ 19359686 w 31155446"/>
                <a:gd name="connsiteY2" fmla="*/ 1455389 h 45237323"/>
                <a:gd name="connsiteX3" fmla="*/ 20182646 w 31155446"/>
                <a:gd name="connsiteY3" fmla="*/ 5021549 h 45237323"/>
                <a:gd name="connsiteX4" fmla="*/ 20365526 w 31155446"/>
                <a:gd name="connsiteY4" fmla="*/ 7307549 h 45237323"/>
                <a:gd name="connsiteX5" fmla="*/ 19634006 w 31155446"/>
                <a:gd name="connsiteY5" fmla="*/ 8496269 h 45237323"/>
                <a:gd name="connsiteX6" fmla="*/ 22011446 w 31155446"/>
                <a:gd name="connsiteY6" fmla="*/ 10325069 h 45237323"/>
                <a:gd name="connsiteX7" fmla="*/ 27497846 w 31155446"/>
                <a:gd name="connsiteY7" fmla="*/ 18188909 h 45237323"/>
                <a:gd name="connsiteX8" fmla="*/ 28320806 w 31155446"/>
                <a:gd name="connsiteY8" fmla="*/ 17183069 h 45237323"/>
                <a:gd name="connsiteX9" fmla="*/ 28778006 w 31155446"/>
                <a:gd name="connsiteY9" fmla="*/ 16725869 h 45237323"/>
                <a:gd name="connsiteX10" fmla="*/ 29692406 w 31155446"/>
                <a:gd name="connsiteY10" fmla="*/ 15902909 h 45237323"/>
                <a:gd name="connsiteX11" fmla="*/ 29600966 w 31155446"/>
                <a:gd name="connsiteY11" fmla="*/ 16725869 h 45237323"/>
                <a:gd name="connsiteX12" fmla="*/ 30423926 w 31155446"/>
                <a:gd name="connsiteY12" fmla="*/ 16177229 h 45237323"/>
                <a:gd name="connsiteX13" fmla="*/ 29692406 w 31155446"/>
                <a:gd name="connsiteY13" fmla="*/ 17548829 h 45237323"/>
                <a:gd name="connsiteX14" fmla="*/ 31155446 w 31155446"/>
                <a:gd name="connsiteY14" fmla="*/ 16817309 h 45237323"/>
                <a:gd name="connsiteX15" fmla="*/ 28686566 w 31155446"/>
                <a:gd name="connsiteY15" fmla="*/ 19651949 h 45237323"/>
                <a:gd name="connsiteX16" fmla="*/ 26400566 w 31155446"/>
                <a:gd name="connsiteY16" fmla="*/ 19469069 h 45237323"/>
                <a:gd name="connsiteX17" fmla="*/ 25394726 w 31155446"/>
                <a:gd name="connsiteY17" fmla="*/ 19743389 h 45237323"/>
                <a:gd name="connsiteX18" fmla="*/ 23108726 w 31155446"/>
                <a:gd name="connsiteY18" fmla="*/ 18646109 h 45237323"/>
                <a:gd name="connsiteX19" fmla="*/ 22560086 w 31155446"/>
                <a:gd name="connsiteY19" fmla="*/ 18463229 h 45237323"/>
                <a:gd name="connsiteX20" fmla="*/ 19999766 w 31155446"/>
                <a:gd name="connsiteY20" fmla="*/ 14348429 h 45237323"/>
                <a:gd name="connsiteX21" fmla="*/ 18445286 w 31155446"/>
                <a:gd name="connsiteY21" fmla="*/ 14531309 h 45237323"/>
                <a:gd name="connsiteX22" fmla="*/ 16067846 w 31155446"/>
                <a:gd name="connsiteY22" fmla="*/ 16817309 h 45237323"/>
                <a:gd name="connsiteX23" fmla="*/ 16799366 w 31155446"/>
                <a:gd name="connsiteY23" fmla="*/ 18371789 h 45237323"/>
                <a:gd name="connsiteX24" fmla="*/ 22925846 w 31155446"/>
                <a:gd name="connsiteY24" fmla="*/ 28338749 h 45237323"/>
                <a:gd name="connsiteX25" fmla="*/ 22377206 w 31155446"/>
                <a:gd name="connsiteY25" fmla="*/ 32087789 h 45237323"/>
                <a:gd name="connsiteX26" fmla="*/ 23474486 w 31155446"/>
                <a:gd name="connsiteY26" fmla="*/ 38580029 h 45237323"/>
                <a:gd name="connsiteX27" fmla="*/ 21828566 w 31155446"/>
                <a:gd name="connsiteY27" fmla="*/ 39220109 h 45237323"/>
                <a:gd name="connsiteX28" fmla="*/ 22377206 w 31155446"/>
                <a:gd name="connsiteY28" fmla="*/ 40408829 h 45237323"/>
                <a:gd name="connsiteX29" fmla="*/ 27955046 w 31155446"/>
                <a:gd name="connsiteY29" fmla="*/ 39220109 h 45237323"/>
                <a:gd name="connsiteX30" fmla="*/ 28960886 w 31155446"/>
                <a:gd name="connsiteY30" fmla="*/ 39768749 h 45237323"/>
                <a:gd name="connsiteX31" fmla="*/ 24571766 w 31155446"/>
                <a:gd name="connsiteY31" fmla="*/ 41963309 h 45237323"/>
                <a:gd name="connsiteX32" fmla="*/ 22651526 w 31155446"/>
                <a:gd name="connsiteY32" fmla="*/ 41963309 h 45237323"/>
                <a:gd name="connsiteX33" fmla="*/ 23565926 w 31155446"/>
                <a:gd name="connsiteY33" fmla="*/ 44066429 h 45237323"/>
                <a:gd name="connsiteX34" fmla="*/ 22742966 w 31155446"/>
                <a:gd name="connsiteY34" fmla="*/ 45163709 h 45237323"/>
                <a:gd name="connsiteX35" fmla="*/ 20548406 w 31155446"/>
                <a:gd name="connsiteY35" fmla="*/ 41780429 h 45237323"/>
                <a:gd name="connsiteX36" fmla="*/ 8478326 w 31155446"/>
                <a:gd name="connsiteY36" fmla="*/ 41871869 h 45237323"/>
                <a:gd name="connsiteX37" fmla="*/ 7106726 w 31155446"/>
                <a:gd name="connsiteY37" fmla="*/ 43609229 h 45237323"/>
                <a:gd name="connsiteX38" fmla="*/ 6740966 w 31155446"/>
                <a:gd name="connsiteY38" fmla="*/ 45072269 h 45237323"/>
                <a:gd name="connsiteX39" fmla="*/ 5735126 w 31155446"/>
                <a:gd name="connsiteY39" fmla="*/ 44980829 h 45237323"/>
                <a:gd name="connsiteX40" fmla="*/ 5095046 w 31155446"/>
                <a:gd name="connsiteY40" fmla="*/ 44249309 h 45237323"/>
                <a:gd name="connsiteX41" fmla="*/ 6009446 w 31155446"/>
                <a:gd name="connsiteY41" fmla="*/ 43243469 h 45237323"/>
                <a:gd name="connsiteX42" fmla="*/ 5552246 w 31155446"/>
                <a:gd name="connsiteY42" fmla="*/ 42054749 h 45237323"/>
                <a:gd name="connsiteX43" fmla="*/ 431606 w 31155446"/>
                <a:gd name="connsiteY43" fmla="*/ 40317389 h 45237323"/>
                <a:gd name="connsiteX44" fmla="*/ 1071686 w 31155446"/>
                <a:gd name="connsiteY44" fmla="*/ 39494429 h 45237323"/>
                <a:gd name="connsiteX45" fmla="*/ 2176879 w 31155446"/>
                <a:gd name="connsiteY45" fmla="*/ 39862181 h 45237323"/>
                <a:gd name="connsiteX46" fmla="*/ 4912166 w 31155446"/>
                <a:gd name="connsiteY46" fmla="*/ 40500268 h 45237323"/>
                <a:gd name="connsiteX47" fmla="*/ 6923846 w 31155446"/>
                <a:gd name="connsiteY47" fmla="*/ 40408829 h 45237323"/>
                <a:gd name="connsiteX48" fmla="*/ 18993926 w 31155446"/>
                <a:gd name="connsiteY48" fmla="*/ 40225949 h 45237323"/>
                <a:gd name="connsiteX49" fmla="*/ 17896646 w 31155446"/>
                <a:gd name="connsiteY49" fmla="*/ 39585869 h 45237323"/>
                <a:gd name="connsiteX50" fmla="*/ 18353846 w 31155446"/>
                <a:gd name="connsiteY50" fmla="*/ 38031389 h 45237323"/>
                <a:gd name="connsiteX51" fmla="*/ 18079526 w 31155446"/>
                <a:gd name="connsiteY51" fmla="*/ 37665629 h 45237323"/>
                <a:gd name="connsiteX52" fmla="*/ 18353846 w 31155446"/>
                <a:gd name="connsiteY52" fmla="*/ 37025549 h 45237323"/>
                <a:gd name="connsiteX53" fmla="*/ 17256566 w 31155446"/>
                <a:gd name="connsiteY53" fmla="*/ 33733709 h 45237323"/>
                <a:gd name="connsiteX54" fmla="*/ 17805206 w 31155446"/>
                <a:gd name="connsiteY54" fmla="*/ 30533309 h 45237323"/>
                <a:gd name="connsiteX55" fmla="*/ 11770166 w 31155446"/>
                <a:gd name="connsiteY55" fmla="*/ 22760909 h 45237323"/>
                <a:gd name="connsiteX56" fmla="*/ 5735126 w 31155446"/>
                <a:gd name="connsiteY56" fmla="*/ 19926269 h 45237323"/>
                <a:gd name="connsiteX57" fmla="*/ 10032806 w 31155446"/>
                <a:gd name="connsiteY57" fmla="*/ 12245309 h 45237323"/>
                <a:gd name="connsiteX58" fmla="*/ 5003606 w 31155446"/>
                <a:gd name="connsiteY58" fmla="*/ 11513789 h 45237323"/>
                <a:gd name="connsiteX59" fmla="*/ 2534726 w 31155446"/>
                <a:gd name="connsiteY59" fmla="*/ 10233629 h 45237323"/>
                <a:gd name="connsiteX60" fmla="*/ 4454966 w 31155446"/>
                <a:gd name="connsiteY60" fmla="*/ 8039069 h 45237323"/>
                <a:gd name="connsiteX61" fmla="*/ 6375206 w 31155446"/>
                <a:gd name="connsiteY61" fmla="*/ 8039069 h 45237323"/>
                <a:gd name="connsiteX62" fmla="*/ 7289606 w 31155446"/>
                <a:gd name="connsiteY62" fmla="*/ 5570189 h 45237323"/>
                <a:gd name="connsiteX63" fmla="*/ 7838246 w 31155446"/>
                <a:gd name="connsiteY63" fmla="*/ 3649949 h 45237323"/>
                <a:gd name="connsiteX64" fmla="*/ 8204006 w 31155446"/>
                <a:gd name="connsiteY64" fmla="*/ 5753069 h 45237323"/>
                <a:gd name="connsiteX65" fmla="*/ 8935526 w 31155446"/>
                <a:gd name="connsiteY65" fmla="*/ 3741389 h 45237323"/>
                <a:gd name="connsiteX66" fmla="*/ 9026966 w 31155446"/>
                <a:gd name="connsiteY66" fmla="*/ 5570189 h 45237323"/>
                <a:gd name="connsiteX67" fmla="*/ 10032806 w 31155446"/>
                <a:gd name="connsiteY67" fmla="*/ 3832829 h 45237323"/>
                <a:gd name="connsiteX68" fmla="*/ 9484166 w 31155446"/>
                <a:gd name="connsiteY68" fmla="*/ 6210269 h 45237323"/>
                <a:gd name="connsiteX69" fmla="*/ 10581446 w 31155446"/>
                <a:gd name="connsiteY69" fmla="*/ 5021549 h 45237323"/>
                <a:gd name="connsiteX70" fmla="*/ 9857839 w 31155446"/>
                <a:gd name="connsiteY70" fmla="*/ 6852342 h 45237323"/>
                <a:gd name="connsiteX71" fmla="*/ 9484166 w 31155446"/>
                <a:gd name="connsiteY71" fmla="*/ 7673309 h 45237323"/>
                <a:gd name="connsiteX72" fmla="*/ 10855766 w 31155446"/>
                <a:gd name="connsiteY72" fmla="*/ 6941789 h 45237323"/>
                <a:gd name="connsiteX73" fmla="*/ 12776006 w 31155446"/>
                <a:gd name="connsiteY73" fmla="*/ 6667469 h 45237323"/>
                <a:gd name="connsiteX0" fmla="*/ 12776006 w 31155446"/>
                <a:gd name="connsiteY0" fmla="*/ 6101822 h 44671676"/>
                <a:gd name="connsiteX1" fmla="*/ 13944292 w 31155446"/>
                <a:gd name="connsiteY1" fmla="*/ 1116394 h 44671676"/>
                <a:gd name="connsiteX2" fmla="*/ 19359686 w 31155446"/>
                <a:gd name="connsiteY2" fmla="*/ 889742 h 44671676"/>
                <a:gd name="connsiteX3" fmla="*/ 20182646 w 31155446"/>
                <a:gd name="connsiteY3" fmla="*/ 4455902 h 44671676"/>
                <a:gd name="connsiteX4" fmla="*/ 20365526 w 31155446"/>
                <a:gd name="connsiteY4" fmla="*/ 6741902 h 44671676"/>
                <a:gd name="connsiteX5" fmla="*/ 19634006 w 31155446"/>
                <a:gd name="connsiteY5" fmla="*/ 7930622 h 44671676"/>
                <a:gd name="connsiteX6" fmla="*/ 22011446 w 31155446"/>
                <a:gd name="connsiteY6" fmla="*/ 9759422 h 44671676"/>
                <a:gd name="connsiteX7" fmla="*/ 27497846 w 31155446"/>
                <a:gd name="connsiteY7" fmla="*/ 17623262 h 44671676"/>
                <a:gd name="connsiteX8" fmla="*/ 28320806 w 31155446"/>
                <a:gd name="connsiteY8" fmla="*/ 16617422 h 44671676"/>
                <a:gd name="connsiteX9" fmla="*/ 28778006 w 31155446"/>
                <a:gd name="connsiteY9" fmla="*/ 16160222 h 44671676"/>
                <a:gd name="connsiteX10" fmla="*/ 29692406 w 31155446"/>
                <a:gd name="connsiteY10" fmla="*/ 15337262 h 44671676"/>
                <a:gd name="connsiteX11" fmla="*/ 29600966 w 31155446"/>
                <a:gd name="connsiteY11" fmla="*/ 16160222 h 44671676"/>
                <a:gd name="connsiteX12" fmla="*/ 30423926 w 31155446"/>
                <a:gd name="connsiteY12" fmla="*/ 15611582 h 44671676"/>
                <a:gd name="connsiteX13" fmla="*/ 29692406 w 31155446"/>
                <a:gd name="connsiteY13" fmla="*/ 16983182 h 44671676"/>
                <a:gd name="connsiteX14" fmla="*/ 31155446 w 31155446"/>
                <a:gd name="connsiteY14" fmla="*/ 16251662 h 44671676"/>
                <a:gd name="connsiteX15" fmla="*/ 28686566 w 31155446"/>
                <a:gd name="connsiteY15" fmla="*/ 19086302 h 44671676"/>
                <a:gd name="connsiteX16" fmla="*/ 26400566 w 31155446"/>
                <a:gd name="connsiteY16" fmla="*/ 18903422 h 44671676"/>
                <a:gd name="connsiteX17" fmla="*/ 25394726 w 31155446"/>
                <a:gd name="connsiteY17" fmla="*/ 19177742 h 44671676"/>
                <a:gd name="connsiteX18" fmla="*/ 23108726 w 31155446"/>
                <a:gd name="connsiteY18" fmla="*/ 18080462 h 44671676"/>
                <a:gd name="connsiteX19" fmla="*/ 22560086 w 31155446"/>
                <a:gd name="connsiteY19" fmla="*/ 17897582 h 44671676"/>
                <a:gd name="connsiteX20" fmla="*/ 19999766 w 31155446"/>
                <a:gd name="connsiteY20" fmla="*/ 13782782 h 44671676"/>
                <a:gd name="connsiteX21" fmla="*/ 18445286 w 31155446"/>
                <a:gd name="connsiteY21" fmla="*/ 13965662 h 44671676"/>
                <a:gd name="connsiteX22" fmla="*/ 16067846 w 31155446"/>
                <a:gd name="connsiteY22" fmla="*/ 16251662 h 44671676"/>
                <a:gd name="connsiteX23" fmla="*/ 16799366 w 31155446"/>
                <a:gd name="connsiteY23" fmla="*/ 17806142 h 44671676"/>
                <a:gd name="connsiteX24" fmla="*/ 22925846 w 31155446"/>
                <a:gd name="connsiteY24" fmla="*/ 27773102 h 44671676"/>
                <a:gd name="connsiteX25" fmla="*/ 22377206 w 31155446"/>
                <a:gd name="connsiteY25" fmla="*/ 31522142 h 44671676"/>
                <a:gd name="connsiteX26" fmla="*/ 23474486 w 31155446"/>
                <a:gd name="connsiteY26" fmla="*/ 38014382 h 44671676"/>
                <a:gd name="connsiteX27" fmla="*/ 21828566 w 31155446"/>
                <a:gd name="connsiteY27" fmla="*/ 38654462 h 44671676"/>
                <a:gd name="connsiteX28" fmla="*/ 22377206 w 31155446"/>
                <a:gd name="connsiteY28" fmla="*/ 39843182 h 44671676"/>
                <a:gd name="connsiteX29" fmla="*/ 27955046 w 31155446"/>
                <a:gd name="connsiteY29" fmla="*/ 38654462 h 44671676"/>
                <a:gd name="connsiteX30" fmla="*/ 28960886 w 31155446"/>
                <a:gd name="connsiteY30" fmla="*/ 39203102 h 44671676"/>
                <a:gd name="connsiteX31" fmla="*/ 24571766 w 31155446"/>
                <a:gd name="connsiteY31" fmla="*/ 41397662 h 44671676"/>
                <a:gd name="connsiteX32" fmla="*/ 22651526 w 31155446"/>
                <a:gd name="connsiteY32" fmla="*/ 41397662 h 44671676"/>
                <a:gd name="connsiteX33" fmla="*/ 23565926 w 31155446"/>
                <a:gd name="connsiteY33" fmla="*/ 43500782 h 44671676"/>
                <a:gd name="connsiteX34" fmla="*/ 22742966 w 31155446"/>
                <a:gd name="connsiteY34" fmla="*/ 44598062 h 44671676"/>
                <a:gd name="connsiteX35" fmla="*/ 20548406 w 31155446"/>
                <a:gd name="connsiteY35" fmla="*/ 41214782 h 44671676"/>
                <a:gd name="connsiteX36" fmla="*/ 8478326 w 31155446"/>
                <a:gd name="connsiteY36" fmla="*/ 41306222 h 44671676"/>
                <a:gd name="connsiteX37" fmla="*/ 7106726 w 31155446"/>
                <a:gd name="connsiteY37" fmla="*/ 43043582 h 44671676"/>
                <a:gd name="connsiteX38" fmla="*/ 6740966 w 31155446"/>
                <a:gd name="connsiteY38" fmla="*/ 44506622 h 44671676"/>
                <a:gd name="connsiteX39" fmla="*/ 5735126 w 31155446"/>
                <a:gd name="connsiteY39" fmla="*/ 44415182 h 44671676"/>
                <a:gd name="connsiteX40" fmla="*/ 5095046 w 31155446"/>
                <a:gd name="connsiteY40" fmla="*/ 43683662 h 44671676"/>
                <a:gd name="connsiteX41" fmla="*/ 6009446 w 31155446"/>
                <a:gd name="connsiteY41" fmla="*/ 42677822 h 44671676"/>
                <a:gd name="connsiteX42" fmla="*/ 5552246 w 31155446"/>
                <a:gd name="connsiteY42" fmla="*/ 41489102 h 44671676"/>
                <a:gd name="connsiteX43" fmla="*/ 431606 w 31155446"/>
                <a:gd name="connsiteY43" fmla="*/ 39751742 h 44671676"/>
                <a:gd name="connsiteX44" fmla="*/ 1071686 w 31155446"/>
                <a:gd name="connsiteY44" fmla="*/ 38928782 h 44671676"/>
                <a:gd name="connsiteX45" fmla="*/ 2176879 w 31155446"/>
                <a:gd name="connsiteY45" fmla="*/ 39296534 h 44671676"/>
                <a:gd name="connsiteX46" fmla="*/ 4912166 w 31155446"/>
                <a:gd name="connsiteY46" fmla="*/ 39934621 h 44671676"/>
                <a:gd name="connsiteX47" fmla="*/ 6923846 w 31155446"/>
                <a:gd name="connsiteY47" fmla="*/ 39843182 h 44671676"/>
                <a:gd name="connsiteX48" fmla="*/ 18993926 w 31155446"/>
                <a:gd name="connsiteY48" fmla="*/ 39660302 h 44671676"/>
                <a:gd name="connsiteX49" fmla="*/ 17896646 w 31155446"/>
                <a:gd name="connsiteY49" fmla="*/ 39020222 h 44671676"/>
                <a:gd name="connsiteX50" fmla="*/ 18353846 w 31155446"/>
                <a:gd name="connsiteY50" fmla="*/ 37465742 h 44671676"/>
                <a:gd name="connsiteX51" fmla="*/ 18079526 w 31155446"/>
                <a:gd name="connsiteY51" fmla="*/ 37099982 h 44671676"/>
                <a:gd name="connsiteX52" fmla="*/ 18353846 w 31155446"/>
                <a:gd name="connsiteY52" fmla="*/ 36459902 h 44671676"/>
                <a:gd name="connsiteX53" fmla="*/ 17256566 w 31155446"/>
                <a:gd name="connsiteY53" fmla="*/ 33168062 h 44671676"/>
                <a:gd name="connsiteX54" fmla="*/ 17805206 w 31155446"/>
                <a:gd name="connsiteY54" fmla="*/ 29967662 h 44671676"/>
                <a:gd name="connsiteX55" fmla="*/ 11770166 w 31155446"/>
                <a:gd name="connsiteY55" fmla="*/ 22195262 h 44671676"/>
                <a:gd name="connsiteX56" fmla="*/ 5735126 w 31155446"/>
                <a:gd name="connsiteY56" fmla="*/ 19360622 h 44671676"/>
                <a:gd name="connsiteX57" fmla="*/ 10032806 w 31155446"/>
                <a:gd name="connsiteY57" fmla="*/ 11679662 h 44671676"/>
                <a:gd name="connsiteX58" fmla="*/ 5003606 w 31155446"/>
                <a:gd name="connsiteY58" fmla="*/ 10948142 h 44671676"/>
                <a:gd name="connsiteX59" fmla="*/ 2534726 w 31155446"/>
                <a:gd name="connsiteY59" fmla="*/ 9667982 h 44671676"/>
                <a:gd name="connsiteX60" fmla="*/ 4454966 w 31155446"/>
                <a:gd name="connsiteY60" fmla="*/ 7473422 h 44671676"/>
                <a:gd name="connsiteX61" fmla="*/ 6375206 w 31155446"/>
                <a:gd name="connsiteY61" fmla="*/ 7473422 h 44671676"/>
                <a:gd name="connsiteX62" fmla="*/ 7289606 w 31155446"/>
                <a:gd name="connsiteY62" fmla="*/ 5004542 h 44671676"/>
                <a:gd name="connsiteX63" fmla="*/ 7838246 w 31155446"/>
                <a:gd name="connsiteY63" fmla="*/ 3084302 h 44671676"/>
                <a:gd name="connsiteX64" fmla="*/ 8204006 w 31155446"/>
                <a:gd name="connsiteY64" fmla="*/ 5187422 h 44671676"/>
                <a:gd name="connsiteX65" fmla="*/ 8935526 w 31155446"/>
                <a:gd name="connsiteY65" fmla="*/ 3175742 h 44671676"/>
                <a:gd name="connsiteX66" fmla="*/ 9026966 w 31155446"/>
                <a:gd name="connsiteY66" fmla="*/ 5004542 h 44671676"/>
                <a:gd name="connsiteX67" fmla="*/ 10032806 w 31155446"/>
                <a:gd name="connsiteY67" fmla="*/ 3267182 h 44671676"/>
                <a:gd name="connsiteX68" fmla="*/ 9484166 w 31155446"/>
                <a:gd name="connsiteY68" fmla="*/ 5644622 h 44671676"/>
                <a:gd name="connsiteX69" fmla="*/ 10581446 w 31155446"/>
                <a:gd name="connsiteY69" fmla="*/ 4455902 h 44671676"/>
                <a:gd name="connsiteX70" fmla="*/ 9857839 w 31155446"/>
                <a:gd name="connsiteY70" fmla="*/ 6286695 h 44671676"/>
                <a:gd name="connsiteX71" fmla="*/ 9484166 w 31155446"/>
                <a:gd name="connsiteY71" fmla="*/ 7107662 h 44671676"/>
                <a:gd name="connsiteX72" fmla="*/ 10855766 w 31155446"/>
                <a:gd name="connsiteY72" fmla="*/ 6376142 h 44671676"/>
                <a:gd name="connsiteX73" fmla="*/ 12776006 w 31155446"/>
                <a:gd name="connsiteY73" fmla="*/ 6101822 h 44671676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289606 w 31155446"/>
                <a:gd name="connsiteY62" fmla="*/ 5146636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289606 w 31155446"/>
                <a:gd name="connsiteY62" fmla="*/ 5146636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289606 w 31155446"/>
                <a:gd name="connsiteY62" fmla="*/ 5146636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289606 w 31155446"/>
                <a:gd name="connsiteY62" fmla="*/ 5146636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289606 w 31155446"/>
                <a:gd name="connsiteY62" fmla="*/ 5146636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692406 w 31155446"/>
                <a:gd name="connsiteY10" fmla="*/ 15479356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0758692 w 31155446"/>
                <a:gd name="connsiteY14" fmla="*/ 16276139 h 44813770"/>
                <a:gd name="connsiteX15" fmla="*/ 31155446 w 31155446"/>
                <a:gd name="connsiteY15" fmla="*/ 16393756 h 44813770"/>
                <a:gd name="connsiteX16" fmla="*/ 28686566 w 31155446"/>
                <a:gd name="connsiteY16" fmla="*/ 19228396 h 44813770"/>
                <a:gd name="connsiteX17" fmla="*/ 26400566 w 31155446"/>
                <a:gd name="connsiteY17" fmla="*/ 19045516 h 44813770"/>
                <a:gd name="connsiteX18" fmla="*/ 25394726 w 31155446"/>
                <a:gd name="connsiteY18" fmla="*/ 19319836 h 44813770"/>
                <a:gd name="connsiteX19" fmla="*/ 23108726 w 31155446"/>
                <a:gd name="connsiteY19" fmla="*/ 18222556 h 44813770"/>
                <a:gd name="connsiteX20" fmla="*/ 22560086 w 31155446"/>
                <a:gd name="connsiteY20" fmla="*/ 18039676 h 44813770"/>
                <a:gd name="connsiteX21" fmla="*/ 19999766 w 31155446"/>
                <a:gd name="connsiteY21" fmla="*/ 13924876 h 44813770"/>
                <a:gd name="connsiteX22" fmla="*/ 18445286 w 31155446"/>
                <a:gd name="connsiteY22" fmla="*/ 14107756 h 44813770"/>
                <a:gd name="connsiteX23" fmla="*/ 16067846 w 31155446"/>
                <a:gd name="connsiteY23" fmla="*/ 16393756 h 44813770"/>
                <a:gd name="connsiteX24" fmla="*/ 16799366 w 31155446"/>
                <a:gd name="connsiteY24" fmla="*/ 17948236 h 44813770"/>
                <a:gd name="connsiteX25" fmla="*/ 22925846 w 31155446"/>
                <a:gd name="connsiteY25" fmla="*/ 27915196 h 44813770"/>
                <a:gd name="connsiteX26" fmla="*/ 22377206 w 31155446"/>
                <a:gd name="connsiteY26" fmla="*/ 31664236 h 44813770"/>
                <a:gd name="connsiteX27" fmla="*/ 23474486 w 31155446"/>
                <a:gd name="connsiteY27" fmla="*/ 38156476 h 44813770"/>
                <a:gd name="connsiteX28" fmla="*/ 21828566 w 31155446"/>
                <a:gd name="connsiteY28" fmla="*/ 38796556 h 44813770"/>
                <a:gd name="connsiteX29" fmla="*/ 22377206 w 31155446"/>
                <a:gd name="connsiteY29" fmla="*/ 39985276 h 44813770"/>
                <a:gd name="connsiteX30" fmla="*/ 27955046 w 31155446"/>
                <a:gd name="connsiteY30" fmla="*/ 38796556 h 44813770"/>
                <a:gd name="connsiteX31" fmla="*/ 28960886 w 31155446"/>
                <a:gd name="connsiteY31" fmla="*/ 39345196 h 44813770"/>
                <a:gd name="connsiteX32" fmla="*/ 24571766 w 31155446"/>
                <a:gd name="connsiteY32" fmla="*/ 41539756 h 44813770"/>
                <a:gd name="connsiteX33" fmla="*/ 22651526 w 31155446"/>
                <a:gd name="connsiteY33" fmla="*/ 41539756 h 44813770"/>
                <a:gd name="connsiteX34" fmla="*/ 23565926 w 31155446"/>
                <a:gd name="connsiteY34" fmla="*/ 43642876 h 44813770"/>
                <a:gd name="connsiteX35" fmla="*/ 22742966 w 31155446"/>
                <a:gd name="connsiteY35" fmla="*/ 44740156 h 44813770"/>
                <a:gd name="connsiteX36" fmla="*/ 20548406 w 31155446"/>
                <a:gd name="connsiteY36" fmla="*/ 41356876 h 44813770"/>
                <a:gd name="connsiteX37" fmla="*/ 8478326 w 31155446"/>
                <a:gd name="connsiteY37" fmla="*/ 41448316 h 44813770"/>
                <a:gd name="connsiteX38" fmla="*/ 7106726 w 31155446"/>
                <a:gd name="connsiteY38" fmla="*/ 43185676 h 44813770"/>
                <a:gd name="connsiteX39" fmla="*/ 6740966 w 31155446"/>
                <a:gd name="connsiteY39" fmla="*/ 44648716 h 44813770"/>
                <a:gd name="connsiteX40" fmla="*/ 5735126 w 31155446"/>
                <a:gd name="connsiteY40" fmla="*/ 44557276 h 44813770"/>
                <a:gd name="connsiteX41" fmla="*/ 5095046 w 31155446"/>
                <a:gd name="connsiteY41" fmla="*/ 43825756 h 44813770"/>
                <a:gd name="connsiteX42" fmla="*/ 6009446 w 31155446"/>
                <a:gd name="connsiteY42" fmla="*/ 42819916 h 44813770"/>
                <a:gd name="connsiteX43" fmla="*/ 5552246 w 31155446"/>
                <a:gd name="connsiteY43" fmla="*/ 41631196 h 44813770"/>
                <a:gd name="connsiteX44" fmla="*/ 431606 w 31155446"/>
                <a:gd name="connsiteY44" fmla="*/ 39893836 h 44813770"/>
                <a:gd name="connsiteX45" fmla="*/ 1071686 w 31155446"/>
                <a:gd name="connsiteY45" fmla="*/ 39070876 h 44813770"/>
                <a:gd name="connsiteX46" fmla="*/ 2176879 w 31155446"/>
                <a:gd name="connsiteY46" fmla="*/ 39438628 h 44813770"/>
                <a:gd name="connsiteX47" fmla="*/ 4912166 w 31155446"/>
                <a:gd name="connsiteY47" fmla="*/ 40076715 h 44813770"/>
                <a:gd name="connsiteX48" fmla="*/ 6923846 w 31155446"/>
                <a:gd name="connsiteY48" fmla="*/ 39985276 h 44813770"/>
                <a:gd name="connsiteX49" fmla="*/ 18993926 w 31155446"/>
                <a:gd name="connsiteY49" fmla="*/ 39802396 h 44813770"/>
                <a:gd name="connsiteX50" fmla="*/ 17896646 w 31155446"/>
                <a:gd name="connsiteY50" fmla="*/ 39162316 h 44813770"/>
                <a:gd name="connsiteX51" fmla="*/ 18353846 w 31155446"/>
                <a:gd name="connsiteY51" fmla="*/ 37607836 h 44813770"/>
                <a:gd name="connsiteX52" fmla="*/ 18079526 w 31155446"/>
                <a:gd name="connsiteY52" fmla="*/ 37242076 h 44813770"/>
                <a:gd name="connsiteX53" fmla="*/ 18353846 w 31155446"/>
                <a:gd name="connsiteY53" fmla="*/ 36601996 h 44813770"/>
                <a:gd name="connsiteX54" fmla="*/ 17256566 w 31155446"/>
                <a:gd name="connsiteY54" fmla="*/ 33310156 h 44813770"/>
                <a:gd name="connsiteX55" fmla="*/ 17805206 w 31155446"/>
                <a:gd name="connsiteY55" fmla="*/ 30109756 h 44813770"/>
                <a:gd name="connsiteX56" fmla="*/ 11770166 w 31155446"/>
                <a:gd name="connsiteY56" fmla="*/ 22337356 h 44813770"/>
                <a:gd name="connsiteX57" fmla="*/ 5735126 w 31155446"/>
                <a:gd name="connsiteY57" fmla="*/ 19502716 h 44813770"/>
                <a:gd name="connsiteX58" fmla="*/ 10032806 w 31155446"/>
                <a:gd name="connsiteY58" fmla="*/ 11821756 h 44813770"/>
                <a:gd name="connsiteX59" fmla="*/ 5003606 w 31155446"/>
                <a:gd name="connsiteY59" fmla="*/ 11090236 h 44813770"/>
                <a:gd name="connsiteX60" fmla="*/ 2534726 w 31155446"/>
                <a:gd name="connsiteY60" fmla="*/ 9810076 h 44813770"/>
                <a:gd name="connsiteX61" fmla="*/ 4454966 w 31155446"/>
                <a:gd name="connsiteY61" fmla="*/ 7615516 h 44813770"/>
                <a:gd name="connsiteX62" fmla="*/ 6375206 w 31155446"/>
                <a:gd name="connsiteY62" fmla="*/ 7615516 h 44813770"/>
                <a:gd name="connsiteX63" fmla="*/ 7105200 w 31155446"/>
                <a:gd name="connsiteY63" fmla="*/ 5614531 h 44813770"/>
                <a:gd name="connsiteX64" fmla="*/ 7838246 w 31155446"/>
                <a:gd name="connsiteY64" fmla="*/ 3226396 h 44813770"/>
                <a:gd name="connsiteX65" fmla="*/ 8204006 w 31155446"/>
                <a:gd name="connsiteY65" fmla="*/ 5329516 h 44813770"/>
                <a:gd name="connsiteX66" fmla="*/ 8935526 w 31155446"/>
                <a:gd name="connsiteY66" fmla="*/ 3317836 h 44813770"/>
                <a:gd name="connsiteX67" fmla="*/ 9026966 w 31155446"/>
                <a:gd name="connsiteY67" fmla="*/ 5146636 h 44813770"/>
                <a:gd name="connsiteX68" fmla="*/ 10032806 w 31155446"/>
                <a:gd name="connsiteY68" fmla="*/ 3409276 h 44813770"/>
                <a:gd name="connsiteX69" fmla="*/ 9484166 w 31155446"/>
                <a:gd name="connsiteY69" fmla="*/ 5786716 h 44813770"/>
                <a:gd name="connsiteX70" fmla="*/ 10581446 w 31155446"/>
                <a:gd name="connsiteY70" fmla="*/ 4597996 h 44813770"/>
                <a:gd name="connsiteX71" fmla="*/ 9857839 w 31155446"/>
                <a:gd name="connsiteY71" fmla="*/ 6428789 h 44813770"/>
                <a:gd name="connsiteX72" fmla="*/ 9484166 w 31155446"/>
                <a:gd name="connsiteY72" fmla="*/ 7249756 h 44813770"/>
                <a:gd name="connsiteX73" fmla="*/ 10855766 w 31155446"/>
                <a:gd name="connsiteY73" fmla="*/ 6518236 h 44813770"/>
                <a:gd name="connsiteX74" fmla="*/ 12776006 w 31155446"/>
                <a:gd name="connsiteY74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0758692 w 31155446"/>
                <a:gd name="connsiteY14" fmla="*/ 16276139 h 44813770"/>
                <a:gd name="connsiteX15" fmla="*/ 31155446 w 31155446"/>
                <a:gd name="connsiteY15" fmla="*/ 16393756 h 44813770"/>
                <a:gd name="connsiteX16" fmla="*/ 28686566 w 31155446"/>
                <a:gd name="connsiteY16" fmla="*/ 19228396 h 44813770"/>
                <a:gd name="connsiteX17" fmla="*/ 26400566 w 31155446"/>
                <a:gd name="connsiteY17" fmla="*/ 19045516 h 44813770"/>
                <a:gd name="connsiteX18" fmla="*/ 25394726 w 31155446"/>
                <a:gd name="connsiteY18" fmla="*/ 19319836 h 44813770"/>
                <a:gd name="connsiteX19" fmla="*/ 23108726 w 31155446"/>
                <a:gd name="connsiteY19" fmla="*/ 18222556 h 44813770"/>
                <a:gd name="connsiteX20" fmla="*/ 22560086 w 31155446"/>
                <a:gd name="connsiteY20" fmla="*/ 18039676 h 44813770"/>
                <a:gd name="connsiteX21" fmla="*/ 19999766 w 31155446"/>
                <a:gd name="connsiteY21" fmla="*/ 13924876 h 44813770"/>
                <a:gd name="connsiteX22" fmla="*/ 18445286 w 31155446"/>
                <a:gd name="connsiteY22" fmla="*/ 14107756 h 44813770"/>
                <a:gd name="connsiteX23" fmla="*/ 16067846 w 31155446"/>
                <a:gd name="connsiteY23" fmla="*/ 16393756 h 44813770"/>
                <a:gd name="connsiteX24" fmla="*/ 16799366 w 31155446"/>
                <a:gd name="connsiteY24" fmla="*/ 17948236 h 44813770"/>
                <a:gd name="connsiteX25" fmla="*/ 22925846 w 31155446"/>
                <a:gd name="connsiteY25" fmla="*/ 27915196 h 44813770"/>
                <a:gd name="connsiteX26" fmla="*/ 22377206 w 31155446"/>
                <a:gd name="connsiteY26" fmla="*/ 31664236 h 44813770"/>
                <a:gd name="connsiteX27" fmla="*/ 23474486 w 31155446"/>
                <a:gd name="connsiteY27" fmla="*/ 38156476 h 44813770"/>
                <a:gd name="connsiteX28" fmla="*/ 21828566 w 31155446"/>
                <a:gd name="connsiteY28" fmla="*/ 38796556 h 44813770"/>
                <a:gd name="connsiteX29" fmla="*/ 22377206 w 31155446"/>
                <a:gd name="connsiteY29" fmla="*/ 39985276 h 44813770"/>
                <a:gd name="connsiteX30" fmla="*/ 27955046 w 31155446"/>
                <a:gd name="connsiteY30" fmla="*/ 38796556 h 44813770"/>
                <a:gd name="connsiteX31" fmla="*/ 28960886 w 31155446"/>
                <a:gd name="connsiteY31" fmla="*/ 39345196 h 44813770"/>
                <a:gd name="connsiteX32" fmla="*/ 24571766 w 31155446"/>
                <a:gd name="connsiteY32" fmla="*/ 41539756 h 44813770"/>
                <a:gd name="connsiteX33" fmla="*/ 22651526 w 31155446"/>
                <a:gd name="connsiteY33" fmla="*/ 41539756 h 44813770"/>
                <a:gd name="connsiteX34" fmla="*/ 23565926 w 31155446"/>
                <a:gd name="connsiteY34" fmla="*/ 43642876 h 44813770"/>
                <a:gd name="connsiteX35" fmla="*/ 22742966 w 31155446"/>
                <a:gd name="connsiteY35" fmla="*/ 44740156 h 44813770"/>
                <a:gd name="connsiteX36" fmla="*/ 20548406 w 31155446"/>
                <a:gd name="connsiteY36" fmla="*/ 41356876 h 44813770"/>
                <a:gd name="connsiteX37" fmla="*/ 8478326 w 31155446"/>
                <a:gd name="connsiteY37" fmla="*/ 41448316 h 44813770"/>
                <a:gd name="connsiteX38" fmla="*/ 7106726 w 31155446"/>
                <a:gd name="connsiteY38" fmla="*/ 43185676 h 44813770"/>
                <a:gd name="connsiteX39" fmla="*/ 6740966 w 31155446"/>
                <a:gd name="connsiteY39" fmla="*/ 44648716 h 44813770"/>
                <a:gd name="connsiteX40" fmla="*/ 5735126 w 31155446"/>
                <a:gd name="connsiteY40" fmla="*/ 44557276 h 44813770"/>
                <a:gd name="connsiteX41" fmla="*/ 5095046 w 31155446"/>
                <a:gd name="connsiteY41" fmla="*/ 43825756 h 44813770"/>
                <a:gd name="connsiteX42" fmla="*/ 6009446 w 31155446"/>
                <a:gd name="connsiteY42" fmla="*/ 42819916 h 44813770"/>
                <a:gd name="connsiteX43" fmla="*/ 5552246 w 31155446"/>
                <a:gd name="connsiteY43" fmla="*/ 41631196 h 44813770"/>
                <a:gd name="connsiteX44" fmla="*/ 431606 w 31155446"/>
                <a:gd name="connsiteY44" fmla="*/ 39893836 h 44813770"/>
                <a:gd name="connsiteX45" fmla="*/ 1071686 w 31155446"/>
                <a:gd name="connsiteY45" fmla="*/ 39070876 h 44813770"/>
                <a:gd name="connsiteX46" fmla="*/ 2176879 w 31155446"/>
                <a:gd name="connsiteY46" fmla="*/ 39438628 h 44813770"/>
                <a:gd name="connsiteX47" fmla="*/ 4912166 w 31155446"/>
                <a:gd name="connsiteY47" fmla="*/ 40076715 h 44813770"/>
                <a:gd name="connsiteX48" fmla="*/ 6923846 w 31155446"/>
                <a:gd name="connsiteY48" fmla="*/ 39985276 h 44813770"/>
                <a:gd name="connsiteX49" fmla="*/ 18993926 w 31155446"/>
                <a:gd name="connsiteY49" fmla="*/ 39802396 h 44813770"/>
                <a:gd name="connsiteX50" fmla="*/ 17896646 w 31155446"/>
                <a:gd name="connsiteY50" fmla="*/ 39162316 h 44813770"/>
                <a:gd name="connsiteX51" fmla="*/ 18353846 w 31155446"/>
                <a:gd name="connsiteY51" fmla="*/ 37607836 h 44813770"/>
                <a:gd name="connsiteX52" fmla="*/ 18079526 w 31155446"/>
                <a:gd name="connsiteY52" fmla="*/ 37242076 h 44813770"/>
                <a:gd name="connsiteX53" fmla="*/ 18353846 w 31155446"/>
                <a:gd name="connsiteY53" fmla="*/ 36601996 h 44813770"/>
                <a:gd name="connsiteX54" fmla="*/ 17256566 w 31155446"/>
                <a:gd name="connsiteY54" fmla="*/ 33310156 h 44813770"/>
                <a:gd name="connsiteX55" fmla="*/ 17805206 w 31155446"/>
                <a:gd name="connsiteY55" fmla="*/ 30109756 h 44813770"/>
                <a:gd name="connsiteX56" fmla="*/ 11770166 w 31155446"/>
                <a:gd name="connsiteY56" fmla="*/ 22337356 h 44813770"/>
                <a:gd name="connsiteX57" fmla="*/ 5735126 w 31155446"/>
                <a:gd name="connsiteY57" fmla="*/ 19502716 h 44813770"/>
                <a:gd name="connsiteX58" fmla="*/ 10032806 w 31155446"/>
                <a:gd name="connsiteY58" fmla="*/ 11821756 h 44813770"/>
                <a:gd name="connsiteX59" fmla="*/ 5003606 w 31155446"/>
                <a:gd name="connsiteY59" fmla="*/ 11090236 h 44813770"/>
                <a:gd name="connsiteX60" fmla="*/ 2534726 w 31155446"/>
                <a:gd name="connsiteY60" fmla="*/ 9810076 h 44813770"/>
                <a:gd name="connsiteX61" fmla="*/ 4454966 w 31155446"/>
                <a:gd name="connsiteY61" fmla="*/ 7615516 h 44813770"/>
                <a:gd name="connsiteX62" fmla="*/ 6375206 w 31155446"/>
                <a:gd name="connsiteY62" fmla="*/ 7615516 h 44813770"/>
                <a:gd name="connsiteX63" fmla="*/ 7105200 w 31155446"/>
                <a:gd name="connsiteY63" fmla="*/ 5614531 h 44813770"/>
                <a:gd name="connsiteX64" fmla="*/ 7838246 w 31155446"/>
                <a:gd name="connsiteY64" fmla="*/ 3226396 h 44813770"/>
                <a:gd name="connsiteX65" fmla="*/ 8204006 w 31155446"/>
                <a:gd name="connsiteY65" fmla="*/ 5329516 h 44813770"/>
                <a:gd name="connsiteX66" fmla="*/ 8935526 w 31155446"/>
                <a:gd name="connsiteY66" fmla="*/ 3317836 h 44813770"/>
                <a:gd name="connsiteX67" fmla="*/ 9026966 w 31155446"/>
                <a:gd name="connsiteY67" fmla="*/ 5146636 h 44813770"/>
                <a:gd name="connsiteX68" fmla="*/ 10032806 w 31155446"/>
                <a:gd name="connsiteY68" fmla="*/ 3409276 h 44813770"/>
                <a:gd name="connsiteX69" fmla="*/ 9484166 w 31155446"/>
                <a:gd name="connsiteY69" fmla="*/ 5786716 h 44813770"/>
                <a:gd name="connsiteX70" fmla="*/ 10581446 w 31155446"/>
                <a:gd name="connsiteY70" fmla="*/ 4597996 h 44813770"/>
                <a:gd name="connsiteX71" fmla="*/ 9857839 w 31155446"/>
                <a:gd name="connsiteY71" fmla="*/ 6428789 h 44813770"/>
                <a:gd name="connsiteX72" fmla="*/ 9484166 w 31155446"/>
                <a:gd name="connsiteY72" fmla="*/ 7249756 h 44813770"/>
                <a:gd name="connsiteX73" fmla="*/ 10855766 w 31155446"/>
                <a:gd name="connsiteY73" fmla="*/ 6518236 h 44813770"/>
                <a:gd name="connsiteX74" fmla="*/ 12776006 w 31155446"/>
                <a:gd name="connsiteY74" fmla="*/ 6243916 h 44813770"/>
                <a:gd name="connsiteX0" fmla="*/ 12776006 w 31168430"/>
                <a:gd name="connsiteY0" fmla="*/ 6243916 h 44813770"/>
                <a:gd name="connsiteX1" fmla="*/ 13944292 w 31168430"/>
                <a:gd name="connsiteY1" fmla="*/ 1258488 h 44813770"/>
                <a:gd name="connsiteX2" fmla="*/ 19359686 w 31168430"/>
                <a:gd name="connsiteY2" fmla="*/ 1031836 h 44813770"/>
                <a:gd name="connsiteX3" fmla="*/ 20182646 w 31168430"/>
                <a:gd name="connsiteY3" fmla="*/ 4597996 h 44813770"/>
                <a:gd name="connsiteX4" fmla="*/ 20365526 w 31168430"/>
                <a:gd name="connsiteY4" fmla="*/ 6883996 h 44813770"/>
                <a:gd name="connsiteX5" fmla="*/ 19634006 w 31168430"/>
                <a:gd name="connsiteY5" fmla="*/ 8072716 h 44813770"/>
                <a:gd name="connsiteX6" fmla="*/ 22011446 w 31168430"/>
                <a:gd name="connsiteY6" fmla="*/ 9901516 h 44813770"/>
                <a:gd name="connsiteX7" fmla="*/ 27497846 w 31168430"/>
                <a:gd name="connsiteY7" fmla="*/ 17765356 h 44813770"/>
                <a:gd name="connsiteX8" fmla="*/ 28320806 w 31168430"/>
                <a:gd name="connsiteY8" fmla="*/ 16759516 h 44813770"/>
                <a:gd name="connsiteX9" fmla="*/ 28778006 w 31168430"/>
                <a:gd name="connsiteY9" fmla="*/ 16302316 h 44813770"/>
                <a:gd name="connsiteX10" fmla="*/ 29922912 w 31168430"/>
                <a:gd name="connsiteY10" fmla="*/ 15436821 h 44813770"/>
                <a:gd name="connsiteX11" fmla="*/ 29600966 w 31168430"/>
                <a:gd name="connsiteY11" fmla="*/ 16302316 h 44813770"/>
                <a:gd name="connsiteX12" fmla="*/ 30423926 w 31168430"/>
                <a:gd name="connsiteY12" fmla="*/ 15753676 h 44813770"/>
                <a:gd name="connsiteX13" fmla="*/ 29692406 w 31168430"/>
                <a:gd name="connsiteY13" fmla="*/ 17125276 h 44813770"/>
                <a:gd name="connsiteX14" fmla="*/ 31155446 w 31168430"/>
                <a:gd name="connsiteY14" fmla="*/ 16393756 h 44813770"/>
                <a:gd name="connsiteX15" fmla="*/ 28686566 w 31168430"/>
                <a:gd name="connsiteY15" fmla="*/ 19228396 h 44813770"/>
                <a:gd name="connsiteX16" fmla="*/ 26400566 w 31168430"/>
                <a:gd name="connsiteY16" fmla="*/ 19045516 h 44813770"/>
                <a:gd name="connsiteX17" fmla="*/ 25394726 w 31168430"/>
                <a:gd name="connsiteY17" fmla="*/ 19319836 h 44813770"/>
                <a:gd name="connsiteX18" fmla="*/ 23108726 w 31168430"/>
                <a:gd name="connsiteY18" fmla="*/ 18222556 h 44813770"/>
                <a:gd name="connsiteX19" fmla="*/ 22560086 w 31168430"/>
                <a:gd name="connsiteY19" fmla="*/ 18039676 h 44813770"/>
                <a:gd name="connsiteX20" fmla="*/ 19999766 w 31168430"/>
                <a:gd name="connsiteY20" fmla="*/ 13924876 h 44813770"/>
                <a:gd name="connsiteX21" fmla="*/ 18445286 w 31168430"/>
                <a:gd name="connsiteY21" fmla="*/ 14107756 h 44813770"/>
                <a:gd name="connsiteX22" fmla="*/ 16067846 w 31168430"/>
                <a:gd name="connsiteY22" fmla="*/ 16393756 h 44813770"/>
                <a:gd name="connsiteX23" fmla="*/ 16799366 w 31168430"/>
                <a:gd name="connsiteY23" fmla="*/ 17948236 h 44813770"/>
                <a:gd name="connsiteX24" fmla="*/ 22925846 w 31168430"/>
                <a:gd name="connsiteY24" fmla="*/ 27915196 h 44813770"/>
                <a:gd name="connsiteX25" fmla="*/ 22377206 w 31168430"/>
                <a:gd name="connsiteY25" fmla="*/ 31664236 h 44813770"/>
                <a:gd name="connsiteX26" fmla="*/ 23474486 w 31168430"/>
                <a:gd name="connsiteY26" fmla="*/ 38156476 h 44813770"/>
                <a:gd name="connsiteX27" fmla="*/ 21828566 w 31168430"/>
                <a:gd name="connsiteY27" fmla="*/ 38796556 h 44813770"/>
                <a:gd name="connsiteX28" fmla="*/ 22377206 w 31168430"/>
                <a:gd name="connsiteY28" fmla="*/ 39985276 h 44813770"/>
                <a:gd name="connsiteX29" fmla="*/ 27955046 w 31168430"/>
                <a:gd name="connsiteY29" fmla="*/ 38796556 h 44813770"/>
                <a:gd name="connsiteX30" fmla="*/ 28960886 w 31168430"/>
                <a:gd name="connsiteY30" fmla="*/ 39345196 h 44813770"/>
                <a:gd name="connsiteX31" fmla="*/ 24571766 w 31168430"/>
                <a:gd name="connsiteY31" fmla="*/ 41539756 h 44813770"/>
                <a:gd name="connsiteX32" fmla="*/ 22651526 w 31168430"/>
                <a:gd name="connsiteY32" fmla="*/ 41539756 h 44813770"/>
                <a:gd name="connsiteX33" fmla="*/ 23565926 w 31168430"/>
                <a:gd name="connsiteY33" fmla="*/ 43642876 h 44813770"/>
                <a:gd name="connsiteX34" fmla="*/ 22742966 w 31168430"/>
                <a:gd name="connsiteY34" fmla="*/ 44740156 h 44813770"/>
                <a:gd name="connsiteX35" fmla="*/ 20548406 w 31168430"/>
                <a:gd name="connsiteY35" fmla="*/ 41356876 h 44813770"/>
                <a:gd name="connsiteX36" fmla="*/ 8478326 w 31168430"/>
                <a:gd name="connsiteY36" fmla="*/ 41448316 h 44813770"/>
                <a:gd name="connsiteX37" fmla="*/ 7106726 w 31168430"/>
                <a:gd name="connsiteY37" fmla="*/ 43185676 h 44813770"/>
                <a:gd name="connsiteX38" fmla="*/ 6740966 w 31168430"/>
                <a:gd name="connsiteY38" fmla="*/ 44648716 h 44813770"/>
                <a:gd name="connsiteX39" fmla="*/ 5735126 w 31168430"/>
                <a:gd name="connsiteY39" fmla="*/ 44557276 h 44813770"/>
                <a:gd name="connsiteX40" fmla="*/ 5095046 w 31168430"/>
                <a:gd name="connsiteY40" fmla="*/ 43825756 h 44813770"/>
                <a:gd name="connsiteX41" fmla="*/ 6009446 w 31168430"/>
                <a:gd name="connsiteY41" fmla="*/ 42819916 h 44813770"/>
                <a:gd name="connsiteX42" fmla="*/ 5552246 w 31168430"/>
                <a:gd name="connsiteY42" fmla="*/ 41631196 h 44813770"/>
                <a:gd name="connsiteX43" fmla="*/ 431606 w 31168430"/>
                <a:gd name="connsiteY43" fmla="*/ 39893836 h 44813770"/>
                <a:gd name="connsiteX44" fmla="*/ 1071686 w 31168430"/>
                <a:gd name="connsiteY44" fmla="*/ 39070876 h 44813770"/>
                <a:gd name="connsiteX45" fmla="*/ 2176879 w 31168430"/>
                <a:gd name="connsiteY45" fmla="*/ 39438628 h 44813770"/>
                <a:gd name="connsiteX46" fmla="*/ 4912166 w 31168430"/>
                <a:gd name="connsiteY46" fmla="*/ 40076715 h 44813770"/>
                <a:gd name="connsiteX47" fmla="*/ 6923846 w 31168430"/>
                <a:gd name="connsiteY47" fmla="*/ 39985276 h 44813770"/>
                <a:gd name="connsiteX48" fmla="*/ 18993926 w 31168430"/>
                <a:gd name="connsiteY48" fmla="*/ 39802396 h 44813770"/>
                <a:gd name="connsiteX49" fmla="*/ 17896646 w 31168430"/>
                <a:gd name="connsiteY49" fmla="*/ 39162316 h 44813770"/>
                <a:gd name="connsiteX50" fmla="*/ 18353846 w 31168430"/>
                <a:gd name="connsiteY50" fmla="*/ 37607836 h 44813770"/>
                <a:gd name="connsiteX51" fmla="*/ 18079526 w 31168430"/>
                <a:gd name="connsiteY51" fmla="*/ 37242076 h 44813770"/>
                <a:gd name="connsiteX52" fmla="*/ 18353846 w 31168430"/>
                <a:gd name="connsiteY52" fmla="*/ 36601996 h 44813770"/>
                <a:gd name="connsiteX53" fmla="*/ 17256566 w 31168430"/>
                <a:gd name="connsiteY53" fmla="*/ 33310156 h 44813770"/>
                <a:gd name="connsiteX54" fmla="*/ 17805206 w 31168430"/>
                <a:gd name="connsiteY54" fmla="*/ 30109756 h 44813770"/>
                <a:gd name="connsiteX55" fmla="*/ 11770166 w 31168430"/>
                <a:gd name="connsiteY55" fmla="*/ 22337356 h 44813770"/>
                <a:gd name="connsiteX56" fmla="*/ 5735126 w 31168430"/>
                <a:gd name="connsiteY56" fmla="*/ 19502716 h 44813770"/>
                <a:gd name="connsiteX57" fmla="*/ 10032806 w 31168430"/>
                <a:gd name="connsiteY57" fmla="*/ 11821756 h 44813770"/>
                <a:gd name="connsiteX58" fmla="*/ 5003606 w 31168430"/>
                <a:gd name="connsiteY58" fmla="*/ 11090236 h 44813770"/>
                <a:gd name="connsiteX59" fmla="*/ 2534726 w 31168430"/>
                <a:gd name="connsiteY59" fmla="*/ 9810076 h 44813770"/>
                <a:gd name="connsiteX60" fmla="*/ 4454966 w 31168430"/>
                <a:gd name="connsiteY60" fmla="*/ 7615516 h 44813770"/>
                <a:gd name="connsiteX61" fmla="*/ 6375206 w 31168430"/>
                <a:gd name="connsiteY61" fmla="*/ 7615516 h 44813770"/>
                <a:gd name="connsiteX62" fmla="*/ 7105200 w 31168430"/>
                <a:gd name="connsiteY62" fmla="*/ 5614531 h 44813770"/>
                <a:gd name="connsiteX63" fmla="*/ 7838246 w 31168430"/>
                <a:gd name="connsiteY63" fmla="*/ 3226396 h 44813770"/>
                <a:gd name="connsiteX64" fmla="*/ 8204006 w 31168430"/>
                <a:gd name="connsiteY64" fmla="*/ 5329516 h 44813770"/>
                <a:gd name="connsiteX65" fmla="*/ 8935526 w 31168430"/>
                <a:gd name="connsiteY65" fmla="*/ 3317836 h 44813770"/>
                <a:gd name="connsiteX66" fmla="*/ 9026966 w 31168430"/>
                <a:gd name="connsiteY66" fmla="*/ 5146636 h 44813770"/>
                <a:gd name="connsiteX67" fmla="*/ 10032806 w 31168430"/>
                <a:gd name="connsiteY67" fmla="*/ 3409276 h 44813770"/>
                <a:gd name="connsiteX68" fmla="*/ 9484166 w 31168430"/>
                <a:gd name="connsiteY68" fmla="*/ 5786716 h 44813770"/>
                <a:gd name="connsiteX69" fmla="*/ 10581446 w 31168430"/>
                <a:gd name="connsiteY69" fmla="*/ 4597996 h 44813770"/>
                <a:gd name="connsiteX70" fmla="*/ 9857839 w 31168430"/>
                <a:gd name="connsiteY70" fmla="*/ 6428789 h 44813770"/>
                <a:gd name="connsiteX71" fmla="*/ 9484166 w 31168430"/>
                <a:gd name="connsiteY71" fmla="*/ 7249756 h 44813770"/>
                <a:gd name="connsiteX72" fmla="*/ 10855766 w 31168430"/>
                <a:gd name="connsiteY72" fmla="*/ 6518236 h 44813770"/>
                <a:gd name="connsiteX73" fmla="*/ 12776006 w 31168430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600966 w 31155446"/>
                <a:gd name="connsiteY11" fmla="*/ 16302316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508763 w 31155446"/>
                <a:gd name="connsiteY11" fmla="*/ 16685139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22912 w 31155446"/>
                <a:gd name="connsiteY10" fmla="*/ 15436821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30061216 w 31155446"/>
                <a:gd name="connsiteY10" fmla="*/ 15521893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876810 w 31155446"/>
                <a:gd name="connsiteY10" fmla="*/ 15394286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876810 w 31155446"/>
                <a:gd name="connsiteY10" fmla="*/ 15394286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69013 w 31155446"/>
                <a:gd name="connsiteY10" fmla="*/ 15692038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69013 w 31155446"/>
                <a:gd name="connsiteY10" fmla="*/ 15692038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69013 w 31155446"/>
                <a:gd name="connsiteY10" fmla="*/ 15692038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969013 w 31155446"/>
                <a:gd name="connsiteY10" fmla="*/ 15692038 h 44813770"/>
                <a:gd name="connsiteX11" fmla="*/ 29370459 w 31155446"/>
                <a:gd name="connsiteY11" fmla="*/ 16600067 h 44813770"/>
                <a:gd name="connsiteX12" fmla="*/ 30423926 w 31155446"/>
                <a:gd name="connsiteY12" fmla="*/ 15753676 h 44813770"/>
                <a:gd name="connsiteX13" fmla="*/ 29692406 w 31155446"/>
                <a:gd name="connsiteY13" fmla="*/ 17125276 h 44813770"/>
                <a:gd name="connsiteX14" fmla="*/ 31155446 w 31155446"/>
                <a:gd name="connsiteY14" fmla="*/ 16393756 h 44813770"/>
                <a:gd name="connsiteX15" fmla="*/ 28686566 w 31155446"/>
                <a:gd name="connsiteY15" fmla="*/ 19228396 h 44813770"/>
                <a:gd name="connsiteX16" fmla="*/ 26400566 w 31155446"/>
                <a:gd name="connsiteY16" fmla="*/ 19045516 h 44813770"/>
                <a:gd name="connsiteX17" fmla="*/ 25394726 w 31155446"/>
                <a:gd name="connsiteY17" fmla="*/ 19319836 h 44813770"/>
                <a:gd name="connsiteX18" fmla="*/ 23108726 w 31155446"/>
                <a:gd name="connsiteY18" fmla="*/ 18222556 h 44813770"/>
                <a:gd name="connsiteX19" fmla="*/ 22560086 w 31155446"/>
                <a:gd name="connsiteY19" fmla="*/ 18039676 h 44813770"/>
                <a:gd name="connsiteX20" fmla="*/ 19999766 w 31155446"/>
                <a:gd name="connsiteY20" fmla="*/ 13924876 h 44813770"/>
                <a:gd name="connsiteX21" fmla="*/ 18445286 w 31155446"/>
                <a:gd name="connsiteY21" fmla="*/ 14107756 h 44813770"/>
                <a:gd name="connsiteX22" fmla="*/ 16067846 w 31155446"/>
                <a:gd name="connsiteY22" fmla="*/ 16393756 h 44813770"/>
                <a:gd name="connsiteX23" fmla="*/ 16799366 w 31155446"/>
                <a:gd name="connsiteY23" fmla="*/ 17948236 h 44813770"/>
                <a:gd name="connsiteX24" fmla="*/ 22925846 w 31155446"/>
                <a:gd name="connsiteY24" fmla="*/ 27915196 h 44813770"/>
                <a:gd name="connsiteX25" fmla="*/ 22377206 w 31155446"/>
                <a:gd name="connsiteY25" fmla="*/ 31664236 h 44813770"/>
                <a:gd name="connsiteX26" fmla="*/ 23474486 w 31155446"/>
                <a:gd name="connsiteY26" fmla="*/ 38156476 h 44813770"/>
                <a:gd name="connsiteX27" fmla="*/ 21828566 w 31155446"/>
                <a:gd name="connsiteY27" fmla="*/ 38796556 h 44813770"/>
                <a:gd name="connsiteX28" fmla="*/ 22377206 w 31155446"/>
                <a:gd name="connsiteY28" fmla="*/ 39985276 h 44813770"/>
                <a:gd name="connsiteX29" fmla="*/ 27955046 w 31155446"/>
                <a:gd name="connsiteY29" fmla="*/ 38796556 h 44813770"/>
                <a:gd name="connsiteX30" fmla="*/ 28960886 w 31155446"/>
                <a:gd name="connsiteY30" fmla="*/ 39345196 h 44813770"/>
                <a:gd name="connsiteX31" fmla="*/ 24571766 w 31155446"/>
                <a:gd name="connsiteY31" fmla="*/ 41539756 h 44813770"/>
                <a:gd name="connsiteX32" fmla="*/ 22651526 w 31155446"/>
                <a:gd name="connsiteY32" fmla="*/ 41539756 h 44813770"/>
                <a:gd name="connsiteX33" fmla="*/ 23565926 w 31155446"/>
                <a:gd name="connsiteY33" fmla="*/ 43642876 h 44813770"/>
                <a:gd name="connsiteX34" fmla="*/ 22742966 w 31155446"/>
                <a:gd name="connsiteY34" fmla="*/ 44740156 h 44813770"/>
                <a:gd name="connsiteX35" fmla="*/ 20548406 w 31155446"/>
                <a:gd name="connsiteY35" fmla="*/ 41356876 h 44813770"/>
                <a:gd name="connsiteX36" fmla="*/ 8478326 w 31155446"/>
                <a:gd name="connsiteY36" fmla="*/ 41448316 h 44813770"/>
                <a:gd name="connsiteX37" fmla="*/ 7106726 w 31155446"/>
                <a:gd name="connsiteY37" fmla="*/ 43185676 h 44813770"/>
                <a:gd name="connsiteX38" fmla="*/ 6740966 w 31155446"/>
                <a:gd name="connsiteY38" fmla="*/ 44648716 h 44813770"/>
                <a:gd name="connsiteX39" fmla="*/ 5735126 w 31155446"/>
                <a:gd name="connsiteY39" fmla="*/ 44557276 h 44813770"/>
                <a:gd name="connsiteX40" fmla="*/ 5095046 w 31155446"/>
                <a:gd name="connsiteY40" fmla="*/ 43825756 h 44813770"/>
                <a:gd name="connsiteX41" fmla="*/ 6009446 w 31155446"/>
                <a:gd name="connsiteY41" fmla="*/ 42819916 h 44813770"/>
                <a:gd name="connsiteX42" fmla="*/ 5552246 w 31155446"/>
                <a:gd name="connsiteY42" fmla="*/ 41631196 h 44813770"/>
                <a:gd name="connsiteX43" fmla="*/ 431606 w 31155446"/>
                <a:gd name="connsiteY43" fmla="*/ 39893836 h 44813770"/>
                <a:gd name="connsiteX44" fmla="*/ 1071686 w 31155446"/>
                <a:gd name="connsiteY44" fmla="*/ 39070876 h 44813770"/>
                <a:gd name="connsiteX45" fmla="*/ 2176879 w 31155446"/>
                <a:gd name="connsiteY45" fmla="*/ 39438628 h 44813770"/>
                <a:gd name="connsiteX46" fmla="*/ 4912166 w 31155446"/>
                <a:gd name="connsiteY46" fmla="*/ 40076715 h 44813770"/>
                <a:gd name="connsiteX47" fmla="*/ 6923846 w 31155446"/>
                <a:gd name="connsiteY47" fmla="*/ 39985276 h 44813770"/>
                <a:gd name="connsiteX48" fmla="*/ 18993926 w 31155446"/>
                <a:gd name="connsiteY48" fmla="*/ 39802396 h 44813770"/>
                <a:gd name="connsiteX49" fmla="*/ 17896646 w 31155446"/>
                <a:gd name="connsiteY49" fmla="*/ 39162316 h 44813770"/>
                <a:gd name="connsiteX50" fmla="*/ 18353846 w 31155446"/>
                <a:gd name="connsiteY50" fmla="*/ 37607836 h 44813770"/>
                <a:gd name="connsiteX51" fmla="*/ 18079526 w 31155446"/>
                <a:gd name="connsiteY51" fmla="*/ 37242076 h 44813770"/>
                <a:gd name="connsiteX52" fmla="*/ 18353846 w 31155446"/>
                <a:gd name="connsiteY52" fmla="*/ 36601996 h 44813770"/>
                <a:gd name="connsiteX53" fmla="*/ 17256566 w 31155446"/>
                <a:gd name="connsiteY53" fmla="*/ 33310156 h 44813770"/>
                <a:gd name="connsiteX54" fmla="*/ 17805206 w 31155446"/>
                <a:gd name="connsiteY54" fmla="*/ 30109756 h 44813770"/>
                <a:gd name="connsiteX55" fmla="*/ 11770166 w 31155446"/>
                <a:gd name="connsiteY55" fmla="*/ 22337356 h 44813770"/>
                <a:gd name="connsiteX56" fmla="*/ 5735126 w 31155446"/>
                <a:gd name="connsiteY56" fmla="*/ 19502716 h 44813770"/>
                <a:gd name="connsiteX57" fmla="*/ 10032806 w 31155446"/>
                <a:gd name="connsiteY57" fmla="*/ 11821756 h 44813770"/>
                <a:gd name="connsiteX58" fmla="*/ 5003606 w 31155446"/>
                <a:gd name="connsiteY58" fmla="*/ 11090236 h 44813770"/>
                <a:gd name="connsiteX59" fmla="*/ 2534726 w 31155446"/>
                <a:gd name="connsiteY59" fmla="*/ 9810076 h 44813770"/>
                <a:gd name="connsiteX60" fmla="*/ 4454966 w 31155446"/>
                <a:gd name="connsiteY60" fmla="*/ 7615516 h 44813770"/>
                <a:gd name="connsiteX61" fmla="*/ 6375206 w 31155446"/>
                <a:gd name="connsiteY61" fmla="*/ 7615516 h 44813770"/>
                <a:gd name="connsiteX62" fmla="*/ 7105200 w 31155446"/>
                <a:gd name="connsiteY62" fmla="*/ 5614531 h 44813770"/>
                <a:gd name="connsiteX63" fmla="*/ 7838246 w 31155446"/>
                <a:gd name="connsiteY63" fmla="*/ 3226396 h 44813770"/>
                <a:gd name="connsiteX64" fmla="*/ 8204006 w 31155446"/>
                <a:gd name="connsiteY64" fmla="*/ 5329516 h 44813770"/>
                <a:gd name="connsiteX65" fmla="*/ 8935526 w 31155446"/>
                <a:gd name="connsiteY65" fmla="*/ 3317836 h 44813770"/>
                <a:gd name="connsiteX66" fmla="*/ 9026966 w 31155446"/>
                <a:gd name="connsiteY66" fmla="*/ 5146636 h 44813770"/>
                <a:gd name="connsiteX67" fmla="*/ 10032806 w 31155446"/>
                <a:gd name="connsiteY67" fmla="*/ 3409276 h 44813770"/>
                <a:gd name="connsiteX68" fmla="*/ 9484166 w 31155446"/>
                <a:gd name="connsiteY68" fmla="*/ 5786716 h 44813770"/>
                <a:gd name="connsiteX69" fmla="*/ 10581446 w 31155446"/>
                <a:gd name="connsiteY69" fmla="*/ 4597996 h 44813770"/>
                <a:gd name="connsiteX70" fmla="*/ 9857839 w 31155446"/>
                <a:gd name="connsiteY70" fmla="*/ 6428789 h 44813770"/>
                <a:gd name="connsiteX71" fmla="*/ 9484166 w 31155446"/>
                <a:gd name="connsiteY71" fmla="*/ 7249756 h 44813770"/>
                <a:gd name="connsiteX72" fmla="*/ 10855766 w 31155446"/>
                <a:gd name="connsiteY72" fmla="*/ 6518236 h 44813770"/>
                <a:gd name="connsiteX73" fmla="*/ 12776006 w 31155446"/>
                <a:gd name="connsiteY73" fmla="*/ 6243916 h 44813770"/>
                <a:gd name="connsiteX0" fmla="*/ 12776006 w 31155446"/>
                <a:gd name="connsiteY0" fmla="*/ 6243916 h 44813770"/>
                <a:gd name="connsiteX1" fmla="*/ 13944292 w 31155446"/>
                <a:gd name="connsiteY1" fmla="*/ 1258488 h 44813770"/>
                <a:gd name="connsiteX2" fmla="*/ 19359686 w 31155446"/>
                <a:gd name="connsiteY2" fmla="*/ 1031836 h 44813770"/>
                <a:gd name="connsiteX3" fmla="*/ 20182646 w 31155446"/>
                <a:gd name="connsiteY3" fmla="*/ 4597996 h 44813770"/>
                <a:gd name="connsiteX4" fmla="*/ 20365526 w 31155446"/>
                <a:gd name="connsiteY4" fmla="*/ 6883996 h 44813770"/>
                <a:gd name="connsiteX5" fmla="*/ 19634006 w 31155446"/>
                <a:gd name="connsiteY5" fmla="*/ 8072716 h 44813770"/>
                <a:gd name="connsiteX6" fmla="*/ 22011446 w 31155446"/>
                <a:gd name="connsiteY6" fmla="*/ 9901516 h 44813770"/>
                <a:gd name="connsiteX7" fmla="*/ 27497846 w 31155446"/>
                <a:gd name="connsiteY7" fmla="*/ 17765356 h 44813770"/>
                <a:gd name="connsiteX8" fmla="*/ 28320806 w 31155446"/>
                <a:gd name="connsiteY8" fmla="*/ 16759516 h 44813770"/>
                <a:gd name="connsiteX9" fmla="*/ 28778006 w 31155446"/>
                <a:gd name="connsiteY9" fmla="*/ 16302316 h 44813770"/>
                <a:gd name="connsiteX10" fmla="*/ 29006838 w 31155446"/>
                <a:gd name="connsiteY10" fmla="*/ 16191067 h 44813770"/>
                <a:gd name="connsiteX11" fmla="*/ 29969013 w 31155446"/>
                <a:gd name="connsiteY11" fmla="*/ 15692038 h 44813770"/>
                <a:gd name="connsiteX12" fmla="*/ 29370459 w 31155446"/>
                <a:gd name="connsiteY12" fmla="*/ 16600067 h 44813770"/>
                <a:gd name="connsiteX13" fmla="*/ 30423926 w 31155446"/>
                <a:gd name="connsiteY13" fmla="*/ 15753676 h 44813770"/>
                <a:gd name="connsiteX14" fmla="*/ 29692406 w 31155446"/>
                <a:gd name="connsiteY14" fmla="*/ 17125276 h 44813770"/>
                <a:gd name="connsiteX15" fmla="*/ 31155446 w 31155446"/>
                <a:gd name="connsiteY15" fmla="*/ 16393756 h 44813770"/>
                <a:gd name="connsiteX16" fmla="*/ 28686566 w 31155446"/>
                <a:gd name="connsiteY16" fmla="*/ 19228396 h 44813770"/>
                <a:gd name="connsiteX17" fmla="*/ 26400566 w 31155446"/>
                <a:gd name="connsiteY17" fmla="*/ 19045516 h 44813770"/>
                <a:gd name="connsiteX18" fmla="*/ 25394726 w 31155446"/>
                <a:gd name="connsiteY18" fmla="*/ 19319836 h 44813770"/>
                <a:gd name="connsiteX19" fmla="*/ 23108726 w 31155446"/>
                <a:gd name="connsiteY19" fmla="*/ 18222556 h 44813770"/>
                <a:gd name="connsiteX20" fmla="*/ 22560086 w 31155446"/>
                <a:gd name="connsiteY20" fmla="*/ 18039676 h 44813770"/>
                <a:gd name="connsiteX21" fmla="*/ 19999766 w 31155446"/>
                <a:gd name="connsiteY21" fmla="*/ 13924876 h 44813770"/>
                <a:gd name="connsiteX22" fmla="*/ 18445286 w 31155446"/>
                <a:gd name="connsiteY22" fmla="*/ 14107756 h 44813770"/>
                <a:gd name="connsiteX23" fmla="*/ 16067846 w 31155446"/>
                <a:gd name="connsiteY23" fmla="*/ 16393756 h 44813770"/>
                <a:gd name="connsiteX24" fmla="*/ 16799366 w 31155446"/>
                <a:gd name="connsiteY24" fmla="*/ 17948236 h 44813770"/>
                <a:gd name="connsiteX25" fmla="*/ 22925846 w 31155446"/>
                <a:gd name="connsiteY25" fmla="*/ 27915196 h 44813770"/>
                <a:gd name="connsiteX26" fmla="*/ 22377206 w 31155446"/>
                <a:gd name="connsiteY26" fmla="*/ 31664236 h 44813770"/>
                <a:gd name="connsiteX27" fmla="*/ 23474486 w 31155446"/>
                <a:gd name="connsiteY27" fmla="*/ 38156476 h 44813770"/>
                <a:gd name="connsiteX28" fmla="*/ 21828566 w 31155446"/>
                <a:gd name="connsiteY28" fmla="*/ 38796556 h 44813770"/>
                <a:gd name="connsiteX29" fmla="*/ 22377206 w 31155446"/>
                <a:gd name="connsiteY29" fmla="*/ 39985276 h 44813770"/>
                <a:gd name="connsiteX30" fmla="*/ 27955046 w 31155446"/>
                <a:gd name="connsiteY30" fmla="*/ 38796556 h 44813770"/>
                <a:gd name="connsiteX31" fmla="*/ 28960886 w 31155446"/>
                <a:gd name="connsiteY31" fmla="*/ 39345196 h 44813770"/>
                <a:gd name="connsiteX32" fmla="*/ 24571766 w 31155446"/>
                <a:gd name="connsiteY32" fmla="*/ 41539756 h 44813770"/>
                <a:gd name="connsiteX33" fmla="*/ 22651526 w 31155446"/>
                <a:gd name="connsiteY33" fmla="*/ 41539756 h 44813770"/>
                <a:gd name="connsiteX34" fmla="*/ 23565926 w 31155446"/>
                <a:gd name="connsiteY34" fmla="*/ 43642876 h 44813770"/>
                <a:gd name="connsiteX35" fmla="*/ 22742966 w 31155446"/>
                <a:gd name="connsiteY35" fmla="*/ 44740156 h 44813770"/>
                <a:gd name="connsiteX36" fmla="*/ 20548406 w 31155446"/>
                <a:gd name="connsiteY36" fmla="*/ 41356876 h 44813770"/>
                <a:gd name="connsiteX37" fmla="*/ 8478326 w 31155446"/>
                <a:gd name="connsiteY37" fmla="*/ 41448316 h 44813770"/>
                <a:gd name="connsiteX38" fmla="*/ 7106726 w 31155446"/>
                <a:gd name="connsiteY38" fmla="*/ 43185676 h 44813770"/>
                <a:gd name="connsiteX39" fmla="*/ 6740966 w 31155446"/>
                <a:gd name="connsiteY39" fmla="*/ 44648716 h 44813770"/>
                <a:gd name="connsiteX40" fmla="*/ 5735126 w 31155446"/>
                <a:gd name="connsiteY40" fmla="*/ 44557276 h 44813770"/>
                <a:gd name="connsiteX41" fmla="*/ 5095046 w 31155446"/>
                <a:gd name="connsiteY41" fmla="*/ 43825756 h 44813770"/>
                <a:gd name="connsiteX42" fmla="*/ 6009446 w 31155446"/>
                <a:gd name="connsiteY42" fmla="*/ 42819916 h 44813770"/>
                <a:gd name="connsiteX43" fmla="*/ 5552246 w 31155446"/>
                <a:gd name="connsiteY43" fmla="*/ 41631196 h 44813770"/>
                <a:gd name="connsiteX44" fmla="*/ 431606 w 31155446"/>
                <a:gd name="connsiteY44" fmla="*/ 39893836 h 44813770"/>
                <a:gd name="connsiteX45" fmla="*/ 1071686 w 31155446"/>
                <a:gd name="connsiteY45" fmla="*/ 39070876 h 44813770"/>
                <a:gd name="connsiteX46" fmla="*/ 2176879 w 31155446"/>
                <a:gd name="connsiteY46" fmla="*/ 39438628 h 44813770"/>
                <a:gd name="connsiteX47" fmla="*/ 4912166 w 31155446"/>
                <a:gd name="connsiteY47" fmla="*/ 40076715 h 44813770"/>
                <a:gd name="connsiteX48" fmla="*/ 6923846 w 31155446"/>
                <a:gd name="connsiteY48" fmla="*/ 39985276 h 44813770"/>
                <a:gd name="connsiteX49" fmla="*/ 18993926 w 31155446"/>
                <a:gd name="connsiteY49" fmla="*/ 39802396 h 44813770"/>
                <a:gd name="connsiteX50" fmla="*/ 17896646 w 31155446"/>
                <a:gd name="connsiteY50" fmla="*/ 39162316 h 44813770"/>
                <a:gd name="connsiteX51" fmla="*/ 18353846 w 31155446"/>
                <a:gd name="connsiteY51" fmla="*/ 37607836 h 44813770"/>
                <a:gd name="connsiteX52" fmla="*/ 18079526 w 31155446"/>
                <a:gd name="connsiteY52" fmla="*/ 37242076 h 44813770"/>
                <a:gd name="connsiteX53" fmla="*/ 18353846 w 31155446"/>
                <a:gd name="connsiteY53" fmla="*/ 36601996 h 44813770"/>
                <a:gd name="connsiteX54" fmla="*/ 17256566 w 31155446"/>
                <a:gd name="connsiteY54" fmla="*/ 33310156 h 44813770"/>
                <a:gd name="connsiteX55" fmla="*/ 17805206 w 31155446"/>
                <a:gd name="connsiteY55" fmla="*/ 30109756 h 44813770"/>
                <a:gd name="connsiteX56" fmla="*/ 11770166 w 31155446"/>
                <a:gd name="connsiteY56" fmla="*/ 22337356 h 44813770"/>
                <a:gd name="connsiteX57" fmla="*/ 5735126 w 31155446"/>
                <a:gd name="connsiteY57" fmla="*/ 19502716 h 44813770"/>
                <a:gd name="connsiteX58" fmla="*/ 10032806 w 31155446"/>
                <a:gd name="connsiteY58" fmla="*/ 11821756 h 44813770"/>
                <a:gd name="connsiteX59" fmla="*/ 5003606 w 31155446"/>
                <a:gd name="connsiteY59" fmla="*/ 11090236 h 44813770"/>
                <a:gd name="connsiteX60" fmla="*/ 2534726 w 31155446"/>
                <a:gd name="connsiteY60" fmla="*/ 9810076 h 44813770"/>
                <a:gd name="connsiteX61" fmla="*/ 4454966 w 31155446"/>
                <a:gd name="connsiteY61" fmla="*/ 7615516 h 44813770"/>
                <a:gd name="connsiteX62" fmla="*/ 6375206 w 31155446"/>
                <a:gd name="connsiteY62" fmla="*/ 7615516 h 44813770"/>
                <a:gd name="connsiteX63" fmla="*/ 7105200 w 31155446"/>
                <a:gd name="connsiteY63" fmla="*/ 5614531 h 44813770"/>
                <a:gd name="connsiteX64" fmla="*/ 7838246 w 31155446"/>
                <a:gd name="connsiteY64" fmla="*/ 3226396 h 44813770"/>
                <a:gd name="connsiteX65" fmla="*/ 8204006 w 31155446"/>
                <a:gd name="connsiteY65" fmla="*/ 5329516 h 44813770"/>
                <a:gd name="connsiteX66" fmla="*/ 8935526 w 31155446"/>
                <a:gd name="connsiteY66" fmla="*/ 3317836 h 44813770"/>
                <a:gd name="connsiteX67" fmla="*/ 9026966 w 31155446"/>
                <a:gd name="connsiteY67" fmla="*/ 5146636 h 44813770"/>
                <a:gd name="connsiteX68" fmla="*/ 10032806 w 31155446"/>
                <a:gd name="connsiteY68" fmla="*/ 3409276 h 44813770"/>
                <a:gd name="connsiteX69" fmla="*/ 9484166 w 31155446"/>
                <a:gd name="connsiteY69" fmla="*/ 5786716 h 44813770"/>
                <a:gd name="connsiteX70" fmla="*/ 10581446 w 31155446"/>
                <a:gd name="connsiteY70" fmla="*/ 4597996 h 44813770"/>
                <a:gd name="connsiteX71" fmla="*/ 9857839 w 31155446"/>
                <a:gd name="connsiteY71" fmla="*/ 6428789 h 44813770"/>
                <a:gd name="connsiteX72" fmla="*/ 9484166 w 31155446"/>
                <a:gd name="connsiteY72" fmla="*/ 7249756 h 44813770"/>
                <a:gd name="connsiteX73" fmla="*/ 10855766 w 31155446"/>
                <a:gd name="connsiteY73" fmla="*/ 6518236 h 44813770"/>
                <a:gd name="connsiteX74" fmla="*/ 12776006 w 31155446"/>
                <a:gd name="connsiteY74" fmla="*/ 6243916 h 44813770"/>
                <a:gd name="connsiteX0" fmla="*/ 12776006 w 31160218"/>
                <a:gd name="connsiteY0" fmla="*/ 6243916 h 44813770"/>
                <a:gd name="connsiteX1" fmla="*/ 13944292 w 31160218"/>
                <a:gd name="connsiteY1" fmla="*/ 1258488 h 44813770"/>
                <a:gd name="connsiteX2" fmla="*/ 19359686 w 31160218"/>
                <a:gd name="connsiteY2" fmla="*/ 1031836 h 44813770"/>
                <a:gd name="connsiteX3" fmla="*/ 20182646 w 31160218"/>
                <a:gd name="connsiteY3" fmla="*/ 4597996 h 44813770"/>
                <a:gd name="connsiteX4" fmla="*/ 20365526 w 31160218"/>
                <a:gd name="connsiteY4" fmla="*/ 6883996 h 44813770"/>
                <a:gd name="connsiteX5" fmla="*/ 19634006 w 31160218"/>
                <a:gd name="connsiteY5" fmla="*/ 8072716 h 44813770"/>
                <a:gd name="connsiteX6" fmla="*/ 22011446 w 31160218"/>
                <a:gd name="connsiteY6" fmla="*/ 9901516 h 44813770"/>
                <a:gd name="connsiteX7" fmla="*/ 27497846 w 31160218"/>
                <a:gd name="connsiteY7" fmla="*/ 17765356 h 44813770"/>
                <a:gd name="connsiteX8" fmla="*/ 28320806 w 31160218"/>
                <a:gd name="connsiteY8" fmla="*/ 16759516 h 44813770"/>
                <a:gd name="connsiteX9" fmla="*/ 28778006 w 31160218"/>
                <a:gd name="connsiteY9" fmla="*/ 16302316 h 44813770"/>
                <a:gd name="connsiteX10" fmla="*/ 29006838 w 31160218"/>
                <a:gd name="connsiteY10" fmla="*/ 16191067 h 44813770"/>
                <a:gd name="connsiteX11" fmla="*/ 29969013 w 31160218"/>
                <a:gd name="connsiteY11" fmla="*/ 15692038 h 44813770"/>
                <a:gd name="connsiteX12" fmla="*/ 29370459 w 31160218"/>
                <a:gd name="connsiteY12" fmla="*/ 16600067 h 44813770"/>
                <a:gd name="connsiteX13" fmla="*/ 30423926 w 31160218"/>
                <a:gd name="connsiteY13" fmla="*/ 15753676 h 44813770"/>
                <a:gd name="connsiteX14" fmla="*/ 29692406 w 31160218"/>
                <a:gd name="connsiteY14" fmla="*/ 17125276 h 44813770"/>
                <a:gd name="connsiteX15" fmla="*/ 31155446 w 31160218"/>
                <a:gd name="connsiteY15" fmla="*/ 16393756 h 44813770"/>
                <a:gd name="connsiteX16" fmla="*/ 28686566 w 31160218"/>
                <a:gd name="connsiteY16" fmla="*/ 19228396 h 44813770"/>
                <a:gd name="connsiteX17" fmla="*/ 26400566 w 31160218"/>
                <a:gd name="connsiteY17" fmla="*/ 19045516 h 44813770"/>
                <a:gd name="connsiteX18" fmla="*/ 25394726 w 31160218"/>
                <a:gd name="connsiteY18" fmla="*/ 19319836 h 44813770"/>
                <a:gd name="connsiteX19" fmla="*/ 23108726 w 31160218"/>
                <a:gd name="connsiteY19" fmla="*/ 18222556 h 44813770"/>
                <a:gd name="connsiteX20" fmla="*/ 22560086 w 31160218"/>
                <a:gd name="connsiteY20" fmla="*/ 18039676 h 44813770"/>
                <a:gd name="connsiteX21" fmla="*/ 19999766 w 31160218"/>
                <a:gd name="connsiteY21" fmla="*/ 13924876 h 44813770"/>
                <a:gd name="connsiteX22" fmla="*/ 18445286 w 31160218"/>
                <a:gd name="connsiteY22" fmla="*/ 14107756 h 44813770"/>
                <a:gd name="connsiteX23" fmla="*/ 16067846 w 31160218"/>
                <a:gd name="connsiteY23" fmla="*/ 16393756 h 44813770"/>
                <a:gd name="connsiteX24" fmla="*/ 16799366 w 31160218"/>
                <a:gd name="connsiteY24" fmla="*/ 17948236 h 44813770"/>
                <a:gd name="connsiteX25" fmla="*/ 22925846 w 31160218"/>
                <a:gd name="connsiteY25" fmla="*/ 27915196 h 44813770"/>
                <a:gd name="connsiteX26" fmla="*/ 22377206 w 31160218"/>
                <a:gd name="connsiteY26" fmla="*/ 31664236 h 44813770"/>
                <a:gd name="connsiteX27" fmla="*/ 23474486 w 31160218"/>
                <a:gd name="connsiteY27" fmla="*/ 38156476 h 44813770"/>
                <a:gd name="connsiteX28" fmla="*/ 21828566 w 31160218"/>
                <a:gd name="connsiteY28" fmla="*/ 38796556 h 44813770"/>
                <a:gd name="connsiteX29" fmla="*/ 22377206 w 31160218"/>
                <a:gd name="connsiteY29" fmla="*/ 39985276 h 44813770"/>
                <a:gd name="connsiteX30" fmla="*/ 27955046 w 31160218"/>
                <a:gd name="connsiteY30" fmla="*/ 38796556 h 44813770"/>
                <a:gd name="connsiteX31" fmla="*/ 28960886 w 31160218"/>
                <a:gd name="connsiteY31" fmla="*/ 39345196 h 44813770"/>
                <a:gd name="connsiteX32" fmla="*/ 24571766 w 31160218"/>
                <a:gd name="connsiteY32" fmla="*/ 41539756 h 44813770"/>
                <a:gd name="connsiteX33" fmla="*/ 22651526 w 31160218"/>
                <a:gd name="connsiteY33" fmla="*/ 41539756 h 44813770"/>
                <a:gd name="connsiteX34" fmla="*/ 23565926 w 31160218"/>
                <a:gd name="connsiteY34" fmla="*/ 43642876 h 44813770"/>
                <a:gd name="connsiteX35" fmla="*/ 22742966 w 31160218"/>
                <a:gd name="connsiteY35" fmla="*/ 44740156 h 44813770"/>
                <a:gd name="connsiteX36" fmla="*/ 20548406 w 31160218"/>
                <a:gd name="connsiteY36" fmla="*/ 41356876 h 44813770"/>
                <a:gd name="connsiteX37" fmla="*/ 8478326 w 31160218"/>
                <a:gd name="connsiteY37" fmla="*/ 41448316 h 44813770"/>
                <a:gd name="connsiteX38" fmla="*/ 7106726 w 31160218"/>
                <a:gd name="connsiteY38" fmla="*/ 43185676 h 44813770"/>
                <a:gd name="connsiteX39" fmla="*/ 6740966 w 31160218"/>
                <a:gd name="connsiteY39" fmla="*/ 44648716 h 44813770"/>
                <a:gd name="connsiteX40" fmla="*/ 5735126 w 31160218"/>
                <a:gd name="connsiteY40" fmla="*/ 44557276 h 44813770"/>
                <a:gd name="connsiteX41" fmla="*/ 5095046 w 31160218"/>
                <a:gd name="connsiteY41" fmla="*/ 43825756 h 44813770"/>
                <a:gd name="connsiteX42" fmla="*/ 6009446 w 31160218"/>
                <a:gd name="connsiteY42" fmla="*/ 42819916 h 44813770"/>
                <a:gd name="connsiteX43" fmla="*/ 5552246 w 31160218"/>
                <a:gd name="connsiteY43" fmla="*/ 41631196 h 44813770"/>
                <a:gd name="connsiteX44" fmla="*/ 431606 w 31160218"/>
                <a:gd name="connsiteY44" fmla="*/ 39893836 h 44813770"/>
                <a:gd name="connsiteX45" fmla="*/ 1071686 w 31160218"/>
                <a:gd name="connsiteY45" fmla="*/ 39070876 h 44813770"/>
                <a:gd name="connsiteX46" fmla="*/ 2176879 w 31160218"/>
                <a:gd name="connsiteY46" fmla="*/ 39438628 h 44813770"/>
                <a:gd name="connsiteX47" fmla="*/ 4912166 w 31160218"/>
                <a:gd name="connsiteY47" fmla="*/ 40076715 h 44813770"/>
                <a:gd name="connsiteX48" fmla="*/ 6923846 w 31160218"/>
                <a:gd name="connsiteY48" fmla="*/ 39985276 h 44813770"/>
                <a:gd name="connsiteX49" fmla="*/ 18993926 w 31160218"/>
                <a:gd name="connsiteY49" fmla="*/ 39802396 h 44813770"/>
                <a:gd name="connsiteX50" fmla="*/ 17896646 w 31160218"/>
                <a:gd name="connsiteY50" fmla="*/ 39162316 h 44813770"/>
                <a:gd name="connsiteX51" fmla="*/ 18353846 w 31160218"/>
                <a:gd name="connsiteY51" fmla="*/ 37607836 h 44813770"/>
                <a:gd name="connsiteX52" fmla="*/ 18079526 w 31160218"/>
                <a:gd name="connsiteY52" fmla="*/ 37242076 h 44813770"/>
                <a:gd name="connsiteX53" fmla="*/ 18353846 w 31160218"/>
                <a:gd name="connsiteY53" fmla="*/ 36601996 h 44813770"/>
                <a:gd name="connsiteX54" fmla="*/ 17256566 w 31160218"/>
                <a:gd name="connsiteY54" fmla="*/ 33310156 h 44813770"/>
                <a:gd name="connsiteX55" fmla="*/ 17805206 w 31160218"/>
                <a:gd name="connsiteY55" fmla="*/ 30109756 h 44813770"/>
                <a:gd name="connsiteX56" fmla="*/ 11770166 w 31160218"/>
                <a:gd name="connsiteY56" fmla="*/ 22337356 h 44813770"/>
                <a:gd name="connsiteX57" fmla="*/ 5735126 w 31160218"/>
                <a:gd name="connsiteY57" fmla="*/ 19502716 h 44813770"/>
                <a:gd name="connsiteX58" fmla="*/ 10032806 w 31160218"/>
                <a:gd name="connsiteY58" fmla="*/ 11821756 h 44813770"/>
                <a:gd name="connsiteX59" fmla="*/ 5003606 w 31160218"/>
                <a:gd name="connsiteY59" fmla="*/ 11090236 h 44813770"/>
                <a:gd name="connsiteX60" fmla="*/ 2534726 w 31160218"/>
                <a:gd name="connsiteY60" fmla="*/ 9810076 h 44813770"/>
                <a:gd name="connsiteX61" fmla="*/ 4454966 w 31160218"/>
                <a:gd name="connsiteY61" fmla="*/ 7615516 h 44813770"/>
                <a:gd name="connsiteX62" fmla="*/ 6375206 w 31160218"/>
                <a:gd name="connsiteY62" fmla="*/ 7615516 h 44813770"/>
                <a:gd name="connsiteX63" fmla="*/ 7105200 w 31160218"/>
                <a:gd name="connsiteY63" fmla="*/ 5614531 h 44813770"/>
                <a:gd name="connsiteX64" fmla="*/ 7838246 w 31160218"/>
                <a:gd name="connsiteY64" fmla="*/ 3226396 h 44813770"/>
                <a:gd name="connsiteX65" fmla="*/ 8204006 w 31160218"/>
                <a:gd name="connsiteY65" fmla="*/ 5329516 h 44813770"/>
                <a:gd name="connsiteX66" fmla="*/ 8935526 w 31160218"/>
                <a:gd name="connsiteY66" fmla="*/ 3317836 h 44813770"/>
                <a:gd name="connsiteX67" fmla="*/ 9026966 w 31160218"/>
                <a:gd name="connsiteY67" fmla="*/ 5146636 h 44813770"/>
                <a:gd name="connsiteX68" fmla="*/ 10032806 w 31160218"/>
                <a:gd name="connsiteY68" fmla="*/ 3409276 h 44813770"/>
                <a:gd name="connsiteX69" fmla="*/ 9484166 w 31160218"/>
                <a:gd name="connsiteY69" fmla="*/ 5786716 h 44813770"/>
                <a:gd name="connsiteX70" fmla="*/ 10581446 w 31160218"/>
                <a:gd name="connsiteY70" fmla="*/ 4597996 h 44813770"/>
                <a:gd name="connsiteX71" fmla="*/ 9857839 w 31160218"/>
                <a:gd name="connsiteY71" fmla="*/ 6428789 h 44813770"/>
                <a:gd name="connsiteX72" fmla="*/ 9484166 w 31160218"/>
                <a:gd name="connsiteY72" fmla="*/ 7249756 h 44813770"/>
                <a:gd name="connsiteX73" fmla="*/ 10855766 w 31160218"/>
                <a:gd name="connsiteY73" fmla="*/ 6518236 h 44813770"/>
                <a:gd name="connsiteX74" fmla="*/ 12776006 w 31160218"/>
                <a:gd name="connsiteY74" fmla="*/ 6243916 h 44813770"/>
                <a:gd name="connsiteX0" fmla="*/ 12776006 w 30884278"/>
                <a:gd name="connsiteY0" fmla="*/ 6243916 h 44813770"/>
                <a:gd name="connsiteX1" fmla="*/ 13944292 w 30884278"/>
                <a:gd name="connsiteY1" fmla="*/ 1258488 h 44813770"/>
                <a:gd name="connsiteX2" fmla="*/ 19359686 w 30884278"/>
                <a:gd name="connsiteY2" fmla="*/ 1031836 h 44813770"/>
                <a:gd name="connsiteX3" fmla="*/ 20182646 w 30884278"/>
                <a:gd name="connsiteY3" fmla="*/ 4597996 h 44813770"/>
                <a:gd name="connsiteX4" fmla="*/ 20365526 w 30884278"/>
                <a:gd name="connsiteY4" fmla="*/ 6883996 h 44813770"/>
                <a:gd name="connsiteX5" fmla="*/ 19634006 w 30884278"/>
                <a:gd name="connsiteY5" fmla="*/ 8072716 h 44813770"/>
                <a:gd name="connsiteX6" fmla="*/ 22011446 w 30884278"/>
                <a:gd name="connsiteY6" fmla="*/ 9901516 h 44813770"/>
                <a:gd name="connsiteX7" fmla="*/ 27497846 w 30884278"/>
                <a:gd name="connsiteY7" fmla="*/ 17765356 h 44813770"/>
                <a:gd name="connsiteX8" fmla="*/ 28320806 w 30884278"/>
                <a:gd name="connsiteY8" fmla="*/ 16759516 h 44813770"/>
                <a:gd name="connsiteX9" fmla="*/ 28778006 w 30884278"/>
                <a:gd name="connsiteY9" fmla="*/ 16302316 h 44813770"/>
                <a:gd name="connsiteX10" fmla="*/ 29006838 w 30884278"/>
                <a:gd name="connsiteY10" fmla="*/ 16191067 h 44813770"/>
                <a:gd name="connsiteX11" fmla="*/ 29969013 w 30884278"/>
                <a:gd name="connsiteY11" fmla="*/ 15692038 h 44813770"/>
                <a:gd name="connsiteX12" fmla="*/ 29370459 w 30884278"/>
                <a:gd name="connsiteY12" fmla="*/ 16600067 h 44813770"/>
                <a:gd name="connsiteX13" fmla="*/ 30423926 w 30884278"/>
                <a:gd name="connsiteY13" fmla="*/ 15753676 h 44813770"/>
                <a:gd name="connsiteX14" fmla="*/ 29692406 w 30884278"/>
                <a:gd name="connsiteY14" fmla="*/ 17125276 h 44813770"/>
                <a:gd name="connsiteX15" fmla="*/ 30878836 w 30884278"/>
                <a:gd name="connsiteY15" fmla="*/ 16351221 h 44813770"/>
                <a:gd name="connsiteX16" fmla="*/ 28686566 w 30884278"/>
                <a:gd name="connsiteY16" fmla="*/ 19228396 h 44813770"/>
                <a:gd name="connsiteX17" fmla="*/ 26400566 w 30884278"/>
                <a:gd name="connsiteY17" fmla="*/ 19045516 h 44813770"/>
                <a:gd name="connsiteX18" fmla="*/ 25394726 w 30884278"/>
                <a:gd name="connsiteY18" fmla="*/ 19319836 h 44813770"/>
                <a:gd name="connsiteX19" fmla="*/ 23108726 w 30884278"/>
                <a:gd name="connsiteY19" fmla="*/ 18222556 h 44813770"/>
                <a:gd name="connsiteX20" fmla="*/ 22560086 w 30884278"/>
                <a:gd name="connsiteY20" fmla="*/ 18039676 h 44813770"/>
                <a:gd name="connsiteX21" fmla="*/ 19999766 w 30884278"/>
                <a:gd name="connsiteY21" fmla="*/ 13924876 h 44813770"/>
                <a:gd name="connsiteX22" fmla="*/ 18445286 w 30884278"/>
                <a:gd name="connsiteY22" fmla="*/ 14107756 h 44813770"/>
                <a:gd name="connsiteX23" fmla="*/ 16067846 w 30884278"/>
                <a:gd name="connsiteY23" fmla="*/ 16393756 h 44813770"/>
                <a:gd name="connsiteX24" fmla="*/ 16799366 w 30884278"/>
                <a:gd name="connsiteY24" fmla="*/ 17948236 h 44813770"/>
                <a:gd name="connsiteX25" fmla="*/ 22925846 w 30884278"/>
                <a:gd name="connsiteY25" fmla="*/ 27915196 h 44813770"/>
                <a:gd name="connsiteX26" fmla="*/ 22377206 w 30884278"/>
                <a:gd name="connsiteY26" fmla="*/ 31664236 h 44813770"/>
                <a:gd name="connsiteX27" fmla="*/ 23474486 w 30884278"/>
                <a:gd name="connsiteY27" fmla="*/ 38156476 h 44813770"/>
                <a:gd name="connsiteX28" fmla="*/ 21828566 w 30884278"/>
                <a:gd name="connsiteY28" fmla="*/ 38796556 h 44813770"/>
                <a:gd name="connsiteX29" fmla="*/ 22377206 w 30884278"/>
                <a:gd name="connsiteY29" fmla="*/ 39985276 h 44813770"/>
                <a:gd name="connsiteX30" fmla="*/ 27955046 w 30884278"/>
                <a:gd name="connsiteY30" fmla="*/ 38796556 h 44813770"/>
                <a:gd name="connsiteX31" fmla="*/ 28960886 w 30884278"/>
                <a:gd name="connsiteY31" fmla="*/ 39345196 h 44813770"/>
                <a:gd name="connsiteX32" fmla="*/ 24571766 w 30884278"/>
                <a:gd name="connsiteY32" fmla="*/ 41539756 h 44813770"/>
                <a:gd name="connsiteX33" fmla="*/ 22651526 w 30884278"/>
                <a:gd name="connsiteY33" fmla="*/ 41539756 h 44813770"/>
                <a:gd name="connsiteX34" fmla="*/ 23565926 w 30884278"/>
                <a:gd name="connsiteY34" fmla="*/ 43642876 h 44813770"/>
                <a:gd name="connsiteX35" fmla="*/ 22742966 w 30884278"/>
                <a:gd name="connsiteY35" fmla="*/ 44740156 h 44813770"/>
                <a:gd name="connsiteX36" fmla="*/ 20548406 w 30884278"/>
                <a:gd name="connsiteY36" fmla="*/ 41356876 h 44813770"/>
                <a:gd name="connsiteX37" fmla="*/ 8478326 w 30884278"/>
                <a:gd name="connsiteY37" fmla="*/ 41448316 h 44813770"/>
                <a:gd name="connsiteX38" fmla="*/ 7106726 w 30884278"/>
                <a:gd name="connsiteY38" fmla="*/ 43185676 h 44813770"/>
                <a:gd name="connsiteX39" fmla="*/ 6740966 w 30884278"/>
                <a:gd name="connsiteY39" fmla="*/ 44648716 h 44813770"/>
                <a:gd name="connsiteX40" fmla="*/ 5735126 w 30884278"/>
                <a:gd name="connsiteY40" fmla="*/ 44557276 h 44813770"/>
                <a:gd name="connsiteX41" fmla="*/ 5095046 w 30884278"/>
                <a:gd name="connsiteY41" fmla="*/ 43825756 h 44813770"/>
                <a:gd name="connsiteX42" fmla="*/ 6009446 w 30884278"/>
                <a:gd name="connsiteY42" fmla="*/ 42819916 h 44813770"/>
                <a:gd name="connsiteX43" fmla="*/ 5552246 w 30884278"/>
                <a:gd name="connsiteY43" fmla="*/ 41631196 h 44813770"/>
                <a:gd name="connsiteX44" fmla="*/ 431606 w 30884278"/>
                <a:gd name="connsiteY44" fmla="*/ 39893836 h 44813770"/>
                <a:gd name="connsiteX45" fmla="*/ 1071686 w 30884278"/>
                <a:gd name="connsiteY45" fmla="*/ 39070876 h 44813770"/>
                <a:gd name="connsiteX46" fmla="*/ 2176879 w 30884278"/>
                <a:gd name="connsiteY46" fmla="*/ 39438628 h 44813770"/>
                <a:gd name="connsiteX47" fmla="*/ 4912166 w 30884278"/>
                <a:gd name="connsiteY47" fmla="*/ 40076715 h 44813770"/>
                <a:gd name="connsiteX48" fmla="*/ 6923846 w 30884278"/>
                <a:gd name="connsiteY48" fmla="*/ 39985276 h 44813770"/>
                <a:gd name="connsiteX49" fmla="*/ 18993926 w 30884278"/>
                <a:gd name="connsiteY49" fmla="*/ 39802396 h 44813770"/>
                <a:gd name="connsiteX50" fmla="*/ 17896646 w 30884278"/>
                <a:gd name="connsiteY50" fmla="*/ 39162316 h 44813770"/>
                <a:gd name="connsiteX51" fmla="*/ 18353846 w 30884278"/>
                <a:gd name="connsiteY51" fmla="*/ 37607836 h 44813770"/>
                <a:gd name="connsiteX52" fmla="*/ 18079526 w 30884278"/>
                <a:gd name="connsiteY52" fmla="*/ 37242076 h 44813770"/>
                <a:gd name="connsiteX53" fmla="*/ 18353846 w 30884278"/>
                <a:gd name="connsiteY53" fmla="*/ 36601996 h 44813770"/>
                <a:gd name="connsiteX54" fmla="*/ 17256566 w 30884278"/>
                <a:gd name="connsiteY54" fmla="*/ 33310156 h 44813770"/>
                <a:gd name="connsiteX55" fmla="*/ 17805206 w 30884278"/>
                <a:gd name="connsiteY55" fmla="*/ 30109756 h 44813770"/>
                <a:gd name="connsiteX56" fmla="*/ 11770166 w 30884278"/>
                <a:gd name="connsiteY56" fmla="*/ 22337356 h 44813770"/>
                <a:gd name="connsiteX57" fmla="*/ 5735126 w 30884278"/>
                <a:gd name="connsiteY57" fmla="*/ 19502716 h 44813770"/>
                <a:gd name="connsiteX58" fmla="*/ 10032806 w 30884278"/>
                <a:gd name="connsiteY58" fmla="*/ 11821756 h 44813770"/>
                <a:gd name="connsiteX59" fmla="*/ 5003606 w 30884278"/>
                <a:gd name="connsiteY59" fmla="*/ 11090236 h 44813770"/>
                <a:gd name="connsiteX60" fmla="*/ 2534726 w 30884278"/>
                <a:gd name="connsiteY60" fmla="*/ 9810076 h 44813770"/>
                <a:gd name="connsiteX61" fmla="*/ 4454966 w 30884278"/>
                <a:gd name="connsiteY61" fmla="*/ 7615516 h 44813770"/>
                <a:gd name="connsiteX62" fmla="*/ 6375206 w 30884278"/>
                <a:gd name="connsiteY62" fmla="*/ 7615516 h 44813770"/>
                <a:gd name="connsiteX63" fmla="*/ 7105200 w 30884278"/>
                <a:gd name="connsiteY63" fmla="*/ 5614531 h 44813770"/>
                <a:gd name="connsiteX64" fmla="*/ 7838246 w 30884278"/>
                <a:gd name="connsiteY64" fmla="*/ 3226396 h 44813770"/>
                <a:gd name="connsiteX65" fmla="*/ 8204006 w 30884278"/>
                <a:gd name="connsiteY65" fmla="*/ 5329516 h 44813770"/>
                <a:gd name="connsiteX66" fmla="*/ 8935526 w 30884278"/>
                <a:gd name="connsiteY66" fmla="*/ 3317836 h 44813770"/>
                <a:gd name="connsiteX67" fmla="*/ 9026966 w 30884278"/>
                <a:gd name="connsiteY67" fmla="*/ 5146636 h 44813770"/>
                <a:gd name="connsiteX68" fmla="*/ 10032806 w 30884278"/>
                <a:gd name="connsiteY68" fmla="*/ 3409276 h 44813770"/>
                <a:gd name="connsiteX69" fmla="*/ 9484166 w 30884278"/>
                <a:gd name="connsiteY69" fmla="*/ 5786716 h 44813770"/>
                <a:gd name="connsiteX70" fmla="*/ 10581446 w 30884278"/>
                <a:gd name="connsiteY70" fmla="*/ 4597996 h 44813770"/>
                <a:gd name="connsiteX71" fmla="*/ 9857839 w 30884278"/>
                <a:gd name="connsiteY71" fmla="*/ 6428789 h 44813770"/>
                <a:gd name="connsiteX72" fmla="*/ 9484166 w 30884278"/>
                <a:gd name="connsiteY72" fmla="*/ 7249756 h 44813770"/>
                <a:gd name="connsiteX73" fmla="*/ 10855766 w 30884278"/>
                <a:gd name="connsiteY73" fmla="*/ 6518236 h 44813770"/>
                <a:gd name="connsiteX74" fmla="*/ 12776006 w 30884278"/>
                <a:gd name="connsiteY74" fmla="*/ 6243916 h 44813770"/>
                <a:gd name="connsiteX0" fmla="*/ 12776006 w 30884278"/>
                <a:gd name="connsiteY0" fmla="*/ 6243916 h 44813770"/>
                <a:gd name="connsiteX1" fmla="*/ 13944292 w 30884278"/>
                <a:gd name="connsiteY1" fmla="*/ 1258488 h 44813770"/>
                <a:gd name="connsiteX2" fmla="*/ 19359686 w 30884278"/>
                <a:gd name="connsiteY2" fmla="*/ 1031836 h 44813770"/>
                <a:gd name="connsiteX3" fmla="*/ 20182646 w 30884278"/>
                <a:gd name="connsiteY3" fmla="*/ 4597996 h 44813770"/>
                <a:gd name="connsiteX4" fmla="*/ 20365526 w 30884278"/>
                <a:gd name="connsiteY4" fmla="*/ 6883996 h 44813770"/>
                <a:gd name="connsiteX5" fmla="*/ 19634006 w 30884278"/>
                <a:gd name="connsiteY5" fmla="*/ 8072716 h 44813770"/>
                <a:gd name="connsiteX6" fmla="*/ 22011446 w 30884278"/>
                <a:gd name="connsiteY6" fmla="*/ 9901516 h 44813770"/>
                <a:gd name="connsiteX7" fmla="*/ 27497846 w 30884278"/>
                <a:gd name="connsiteY7" fmla="*/ 17765356 h 44813770"/>
                <a:gd name="connsiteX8" fmla="*/ 28320806 w 30884278"/>
                <a:gd name="connsiteY8" fmla="*/ 16759516 h 44813770"/>
                <a:gd name="connsiteX9" fmla="*/ 28778006 w 30884278"/>
                <a:gd name="connsiteY9" fmla="*/ 16302316 h 44813770"/>
                <a:gd name="connsiteX10" fmla="*/ 29006838 w 30884278"/>
                <a:gd name="connsiteY10" fmla="*/ 16191067 h 44813770"/>
                <a:gd name="connsiteX11" fmla="*/ 29969013 w 30884278"/>
                <a:gd name="connsiteY11" fmla="*/ 15692038 h 44813770"/>
                <a:gd name="connsiteX12" fmla="*/ 29370459 w 30884278"/>
                <a:gd name="connsiteY12" fmla="*/ 16600067 h 44813770"/>
                <a:gd name="connsiteX13" fmla="*/ 30423926 w 30884278"/>
                <a:gd name="connsiteY13" fmla="*/ 15753676 h 44813770"/>
                <a:gd name="connsiteX14" fmla="*/ 29692406 w 30884278"/>
                <a:gd name="connsiteY14" fmla="*/ 17125276 h 44813770"/>
                <a:gd name="connsiteX15" fmla="*/ 30878836 w 30884278"/>
                <a:gd name="connsiteY15" fmla="*/ 16351221 h 44813770"/>
                <a:gd name="connsiteX16" fmla="*/ 28686566 w 30884278"/>
                <a:gd name="connsiteY16" fmla="*/ 19228396 h 44813770"/>
                <a:gd name="connsiteX17" fmla="*/ 26400566 w 30884278"/>
                <a:gd name="connsiteY17" fmla="*/ 19045516 h 44813770"/>
                <a:gd name="connsiteX18" fmla="*/ 25394726 w 30884278"/>
                <a:gd name="connsiteY18" fmla="*/ 19319836 h 44813770"/>
                <a:gd name="connsiteX19" fmla="*/ 23108726 w 30884278"/>
                <a:gd name="connsiteY19" fmla="*/ 18222556 h 44813770"/>
                <a:gd name="connsiteX20" fmla="*/ 22560086 w 30884278"/>
                <a:gd name="connsiteY20" fmla="*/ 18039676 h 44813770"/>
                <a:gd name="connsiteX21" fmla="*/ 19999766 w 30884278"/>
                <a:gd name="connsiteY21" fmla="*/ 13924876 h 44813770"/>
                <a:gd name="connsiteX22" fmla="*/ 18445286 w 30884278"/>
                <a:gd name="connsiteY22" fmla="*/ 14107756 h 44813770"/>
                <a:gd name="connsiteX23" fmla="*/ 16067846 w 30884278"/>
                <a:gd name="connsiteY23" fmla="*/ 16393756 h 44813770"/>
                <a:gd name="connsiteX24" fmla="*/ 16799366 w 30884278"/>
                <a:gd name="connsiteY24" fmla="*/ 17948236 h 44813770"/>
                <a:gd name="connsiteX25" fmla="*/ 22925846 w 30884278"/>
                <a:gd name="connsiteY25" fmla="*/ 27915196 h 44813770"/>
                <a:gd name="connsiteX26" fmla="*/ 22377206 w 30884278"/>
                <a:gd name="connsiteY26" fmla="*/ 31664236 h 44813770"/>
                <a:gd name="connsiteX27" fmla="*/ 23474486 w 30884278"/>
                <a:gd name="connsiteY27" fmla="*/ 38156476 h 44813770"/>
                <a:gd name="connsiteX28" fmla="*/ 21828566 w 30884278"/>
                <a:gd name="connsiteY28" fmla="*/ 38796556 h 44813770"/>
                <a:gd name="connsiteX29" fmla="*/ 22377206 w 30884278"/>
                <a:gd name="connsiteY29" fmla="*/ 39985276 h 44813770"/>
                <a:gd name="connsiteX30" fmla="*/ 27955046 w 30884278"/>
                <a:gd name="connsiteY30" fmla="*/ 38796556 h 44813770"/>
                <a:gd name="connsiteX31" fmla="*/ 28960886 w 30884278"/>
                <a:gd name="connsiteY31" fmla="*/ 39345196 h 44813770"/>
                <a:gd name="connsiteX32" fmla="*/ 24571766 w 30884278"/>
                <a:gd name="connsiteY32" fmla="*/ 41539756 h 44813770"/>
                <a:gd name="connsiteX33" fmla="*/ 22651526 w 30884278"/>
                <a:gd name="connsiteY33" fmla="*/ 41539756 h 44813770"/>
                <a:gd name="connsiteX34" fmla="*/ 23565926 w 30884278"/>
                <a:gd name="connsiteY34" fmla="*/ 43642876 h 44813770"/>
                <a:gd name="connsiteX35" fmla="*/ 22742966 w 30884278"/>
                <a:gd name="connsiteY35" fmla="*/ 44740156 h 44813770"/>
                <a:gd name="connsiteX36" fmla="*/ 20548406 w 30884278"/>
                <a:gd name="connsiteY36" fmla="*/ 41356876 h 44813770"/>
                <a:gd name="connsiteX37" fmla="*/ 8478326 w 30884278"/>
                <a:gd name="connsiteY37" fmla="*/ 41448316 h 44813770"/>
                <a:gd name="connsiteX38" fmla="*/ 7106726 w 30884278"/>
                <a:gd name="connsiteY38" fmla="*/ 43185676 h 44813770"/>
                <a:gd name="connsiteX39" fmla="*/ 6740966 w 30884278"/>
                <a:gd name="connsiteY39" fmla="*/ 44648716 h 44813770"/>
                <a:gd name="connsiteX40" fmla="*/ 5735126 w 30884278"/>
                <a:gd name="connsiteY40" fmla="*/ 44557276 h 44813770"/>
                <a:gd name="connsiteX41" fmla="*/ 5095046 w 30884278"/>
                <a:gd name="connsiteY41" fmla="*/ 43825756 h 44813770"/>
                <a:gd name="connsiteX42" fmla="*/ 6009446 w 30884278"/>
                <a:gd name="connsiteY42" fmla="*/ 42819916 h 44813770"/>
                <a:gd name="connsiteX43" fmla="*/ 5552246 w 30884278"/>
                <a:gd name="connsiteY43" fmla="*/ 41631196 h 44813770"/>
                <a:gd name="connsiteX44" fmla="*/ 431606 w 30884278"/>
                <a:gd name="connsiteY44" fmla="*/ 39893836 h 44813770"/>
                <a:gd name="connsiteX45" fmla="*/ 1071686 w 30884278"/>
                <a:gd name="connsiteY45" fmla="*/ 39070876 h 44813770"/>
                <a:gd name="connsiteX46" fmla="*/ 2176879 w 30884278"/>
                <a:gd name="connsiteY46" fmla="*/ 39438628 h 44813770"/>
                <a:gd name="connsiteX47" fmla="*/ 4912166 w 30884278"/>
                <a:gd name="connsiteY47" fmla="*/ 40076715 h 44813770"/>
                <a:gd name="connsiteX48" fmla="*/ 6923846 w 30884278"/>
                <a:gd name="connsiteY48" fmla="*/ 39985276 h 44813770"/>
                <a:gd name="connsiteX49" fmla="*/ 18993926 w 30884278"/>
                <a:gd name="connsiteY49" fmla="*/ 39802396 h 44813770"/>
                <a:gd name="connsiteX50" fmla="*/ 17896646 w 30884278"/>
                <a:gd name="connsiteY50" fmla="*/ 39162316 h 44813770"/>
                <a:gd name="connsiteX51" fmla="*/ 18353846 w 30884278"/>
                <a:gd name="connsiteY51" fmla="*/ 37607836 h 44813770"/>
                <a:gd name="connsiteX52" fmla="*/ 18079526 w 30884278"/>
                <a:gd name="connsiteY52" fmla="*/ 37242076 h 44813770"/>
                <a:gd name="connsiteX53" fmla="*/ 18353846 w 30884278"/>
                <a:gd name="connsiteY53" fmla="*/ 36601996 h 44813770"/>
                <a:gd name="connsiteX54" fmla="*/ 17256566 w 30884278"/>
                <a:gd name="connsiteY54" fmla="*/ 33310156 h 44813770"/>
                <a:gd name="connsiteX55" fmla="*/ 17805206 w 30884278"/>
                <a:gd name="connsiteY55" fmla="*/ 30109756 h 44813770"/>
                <a:gd name="connsiteX56" fmla="*/ 11770166 w 30884278"/>
                <a:gd name="connsiteY56" fmla="*/ 22337356 h 44813770"/>
                <a:gd name="connsiteX57" fmla="*/ 5735126 w 30884278"/>
                <a:gd name="connsiteY57" fmla="*/ 19502716 h 44813770"/>
                <a:gd name="connsiteX58" fmla="*/ 10032806 w 30884278"/>
                <a:gd name="connsiteY58" fmla="*/ 11821756 h 44813770"/>
                <a:gd name="connsiteX59" fmla="*/ 5003606 w 30884278"/>
                <a:gd name="connsiteY59" fmla="*/ 11090236 h 44813770"/>
                <a:gd name="connsiteX60" fmla="*/ 2534726 w 30884278"/>
                <a:gd name="connsiteY60" fmla="*/ 9810076 h 44813770"/>
                <a:gd name="connsiteX61" fmla="*/ 4454966 w 30884278"/>
                <a:gd name="connsiteY61" fmla="*/ 7615516 h 44813770"/>
                <a:gd name="connsiteX62" fmla="*/ 6375206 w 30884278"/>
                <a:gd name="connsiteY62" fmla="*/ 7615516 h 44813770"/>
                <a:gd name="connsiteX63" fmla="*/ 7105200 w 30884278"/>
                <a:gd name="connsiteY63" fmla="*/ 5614531 h 44813770"/>
                <a:gd name="connsiteX64" fmla="*/ 7838246 w 30884278"/>
                <a:gd name="connsiteY64" fmla="*/ 3226396 h 44813770"/>
                <a:gd name="connsiteX65" fmla="*/ 8204006 w 30884278"/>
                <a:gd name="connsiteY65" fmla="*/ 5329516 h 44813770"/>
                <a:gd name="connsiteX66" fmla="*/ 8935526 w 30884278"/>
                <a:gd name="connsiteY66" fmla="*/ 3317836 h 44813770"/>
                <a:gd name="connsiteX67" fmla="*/ 9026966 w 30884278"/>
                <a:gd name="connsiteY67" fmla="*/ 5146636 h 44813770"/>
                <a:gd name="connsiteX68" fmla="*/ 10032806 w 30884278"/>
                <a:gd name="connsiteY68" fmla="*/ 3409276 h 44813770"/>
                <a:gd name="connsiteX69" fmla="*/ 9484166 w 30884278"/>
                <a:gd name="connsiteY69" fmla="*/ 5786716 h 44813770"/>
                <a:gd name="connsiteX70" fmla="*/ 10581446 w 30884278"/>
                <a:gd name="connsiteY70" fmla="*/ 4597996 h 44813770"/>
                <a:gd name="connsiteX71" fmla="*/ 9857839 w 30884278"/>
                <a:gd name="connsiteY71" fmla="*/ 6428789 h 44813770"/>
                <a:gd name="connsiteX72" fmla="*/ 9484166 w 30884278"/>
                <a:gd name="connsiteY72" fmla="*/ 7249756 h 44813770"/>
                <a:gd name="connsiteX73" fmla="*/ 10855766 w 30884278"/>
                <a:gd name="connsiteY73" fmla="*/ 6518236 h 44813770"/>
                <a:gd name="connsiteX74" fmla="*/ 12776006 w 30884278"/>
                <a:gd name="connsiteY74" fmla="*/ 6243916 h 44813770"/>
                <a:gd name="connsiteX0" fmla="*/ 12776006 w 30951909"/>
                <a:gd name="connsiteY0" fmla="*/ 6243916 h 44813770"/>
                <a:gd name="connsiteX1" fmla="*/ 13944292 w 30951909"/>
                <a:gd name="connsiteY1" fmla="*/ 1258488 h 44813770"/>
                <a:gd name="connsiteX2" fmla="*/ 19359686 w 30951909"/>
                <a:gd name="connsiteY2" fmla="*/ 1031836 h 44813770"/>
                <a:gd name="connsiteX3" fmla="*/ 20182646 w 30951909"/>
                <a:gd name="connsiteY3" fmla="*/ 4597996 h 44813770"/>
                <a:gd name="connsiteX4" fmla="*/ 20365526 w 30951909"/>
                <a:gd name="connsiteY4" fmla="*/ 6883996 h 44813770"/>
                <a:gd name="connsiteX5" fmla="*/ 19634006 w 30951909"/>
                <a:gd name="connsiteY5" fmla="*/ 8072716 h 44813770"/>
                <a:gd name="connsiteX6" fmla="*/ 22011446 w 30951909"/>
                <a:gd name="connsiteY6" fmla="*/ 9901516 h 44813770"/>
                <a:gd name="connsiteX7" fmla="*/ 27497846 w 30951909"/>
                <a:gd name="connsiteY7" fmla="*/ 17765356 h 44813770"/>
                <a:gd name="connsiteX8" fmla="*/ 28320806 w 30951909"/>
                <a:gd name="connsiteY8" fmla="*/ 16759516 h 44813770"/>
                <a:gd name="connsiteX9" fmla="*/ 28778006 w 30951909"/>
                <a:gd name="connsiteY9" fmla="*/ 16302316 h 44813770"/>
                <a:gd name="connsiteX10" fmla="*/ 29006838 w 30951909"/>
                <a:gd name="connsiteY10" fmla="*/ 16191067 h 44813770"/>
                <a:gd name="connsiteX11" fmla="*/ 29969013 w 30951909"/>
                <a:gd name="connsiteY11" fmla="*/ 15692038 h 44813770"/>
                <a:gd name="connsiteX12" fmla="*/ 29370459 w 30951909"/>
                <a:gd name="connsiteY12" fmla="*/ 16600067 h 44813770"/>
                <a:gd name="connsiteX13" fmla="*/ 30423926 w 30951909"/>
                <a:gd name="connsiteY13" fmla="*/ 15753676 h 44813770"/>
                <a:gd name="connsiteX14" fmla="*/ 29692406 w 30951909"/>
                <a:gd name="connsiteY14" fmla="*/ 17125276 h 44813770"/>
                <a:gd name="connsiteX15" fmla="*/ 30343780 w 30951909"/>
                <a:gd name="connsiteY15" fmla="*/ 16531355 h 44813770"/>
                <a:gd name="connsiteX16" fmla="*/ 30878836 w 30951909"/>
                <a:gd name="connsiteY16" fmla="*/ 16351221 h 44813770"/>
                <a:gd name="connsiteX17" fmla="*/ 28686566 w 30951909"/>
                <a:gd name="connsiteY17" fmla="*/ 19228396 h 44813770"/>
                <a:gd name="connsiteX18" fmla="*/ 26400566 w 30951909"/>
                <a:gd name="connsiteY18" fmla="*/ 19045516 h 44813770"/>
                <a:gd name="connsiteX19" fmla="*/ 25394726 w 30951909"/>
                <a:gd name="connsiteY19" fmla="*/ 19319836 h 44813770"/>
                <a:gd name="connsiteX20" fmla="*/ 23108726 w 30951909"/>
                <a:gd name="connsiteY20" fmla="*/ 18222556 h 44813770"/>
                <a:gd name="connsiteX21" fmla="*/ 22560086 w 30951909"/>
                <a:gd name="connsiteY21" fmla="*/ 18039676 h 44813770"/>
                <a:gd name="connsiteX22" fmla="*/ 19999766 w 30951909"/>
                <a:gd name="connsiteY22" fmla="*/ 13924876 h 44813770"/>
                <a:gd name="connsiteX23" fmla="*/ 18445286 w 30951909"/>
                <a:gd name="connsiteY23" fmla="*/ 14107756 h 44813770"/>
                <a:gd name="connsiteX24" fmla="*/ 16067846 w 30951909"/>
                <a:gd name="connsiteY24" fmla="*/ 16393756 h 44813770"/>
                <a:gd name="connsiteX25" fmla="*/ 16799366 w 30951909"/>
                <a:gd name="connsiteY25" fmla="*/ 17948236 h 44813770"/>
                <a:gd name="connsiteX26" fmla="*/ 22925846 w 30951909"/>
                <a:gd name="connsiteY26" fmla="*/ 27915196 h 44813770"/>
                <a:gd name="connsiteX27" fmla="*/ 22377206 w 30951909"/>
                <a:gd name="connsiteY27" fmla="*/ 31664236 h 44813770"/>
                <a:gd name="connsiteX28" fmla="*/ 23474486 w 30951909"/>
                <a:gd name="connsiteY28" fmla="*/ 38156476 h 44813770"/>
                <a:gd name="connsiteX29" fmla="*/ 21828566 w 30951909"/>
                <a:gd name="connsiteY29" fmla="*/ 38796556 h 44813770"/>
                <a:gd name="connsiteX30" fmla="*/ 22377206 w 30951909"/>
                <a:gd name="connsiteY30" fmla="*/ 39985276 h 44813770"/>
                <a:gd name="connsiteX31" fmla="*/ 27955046 w 30951909"/>
                <a:gd name="connsiteY31" fmla="*/ 38796556 h 44813770"/>
                <a:gd name="connsiteX32" fmla="*/ 28960886 w 30951909"/>
                <a:gd name="connsiteY32" fmla="*/ 39345196 h 44813770"/>
                <a:gd name="connsiteX33" fmla="*/ 24571766 w 30951909"/>
                <a:gd name="connsiteY33" fmla="*/ 41539756 h 44813770"/>
                <a:gd name="connsiteX34" fmla="*/ 22651526 w 30951909"/>
                <a:gd name="connsiteY34" fmla="*/ 41539756 h 44813770"/>
                <a:gd name="connsiteX35" fmla="*/ 23565926 w 30951909"/>
                <a:gd name="connsiteY35" fmla="*/ 43642876 h 44813770"/>
                <a:gd name="connsiteX36" fmla="*/ 22742966 w 30951909"/>
                <a:gd name="connsiteY36" fmla="*/ 44740156 h 44813770"/>
                <a:gd name="connsiteX37" fmla="*/ 20548406 w 30951909"/>
                <a:gd name="connsiteY37" fmla="*/ 41356876 h 44813770"/>
                <a:gd name="connsiteX38" fmla="*/ 8478326 w 30951909"/>
                <a:gd name="connsiteY38" fmla="*/ 41448316 h 44813770"/>
                <a:gd name="connsiteX39" fmla="*/ 7106726 w 30951909"/>
                <a:gd name="connsiteY39" fmla="*/ 43185676 h 44813770"/>
                <a:gd name="connsiteX40" fmla="*/ 6740966 w 30951909"/>
                <a:gd name="connsiteY40" fmla="*/ 44648716 h 44813770"/>
                <a:gd name="connsiteX41" fmla="*/ 5735126 w 30951909"/>
                <a:gd name="connsiteY41" fmla="*/ 44557276 h 44813770"/>
                <a:gd name="connsiteX42" fmla="*/ 5095046 w 30951909"/>
                <a:gd name="connsiteY42" fmla="*/ 43825756 h 44813770"/>
                <a:gd name="connsiteX43" fmla="*/ 6009446 w 30951909"/>
                <a:gd name="connsiteY43" fmla="*/ 42819916 h 44813770"/>
                <a:gd name="connsiteX44" fmla="*/ 5552246 w 30951909"/>
                <a:gd name="connsiteY44" fmla="*/ 41631196 h 44813770"/>
                <a:gd name="connsiteX45" fmla="*/ 431606 w 30951909"/>
                <a:gd name="connsiteY45" fmla="*/ 39893836 h 44813770"/>
                <a:gd name="connsiteX46" fmla="*/ 1071686 w 30951909"/>
                <a:gd name="connsiteY46" fmla="*/ 39070876 h 44813770"/>
                <a:gd name="connsiteX47" fmla="*/ 2176879 w 30951909"/>
                <a:gd name="connsiteY47" fmla="*/ 39438628 h 44813770"/>
                <a:gd name="connsiteX48" fmla="*/ 4912166 w 30951909"/>
                <a:gd name="connsiteY48" fmla="*/ 40076715 h 44813770"/>
                <a:gd name="connsiteX49" fmla="*/ 6923846 w 30951909"/>
                <a:gd name="connsiteY49" fmla="*/ 39985276 h 44813770"/>
                <a:gd name="connsiteX50" fmla="*/ 18993926 w 30951909"/>
                <a:gd name="connsiteY50" fmla="*/ 39802396 h 44813770"/>
                <a:gd name="connsiteX51" fmla="*/ 17896646 w 30951909"/>
                <a:gd name="connsiteY51" fmla="*/ 39162316 h 44813770"/>
                <a:gd name="connsiteX52" fmla="*/ 18353846 w 30951909"/>
                <a:gd name="connsiteY52" fmla="*/ 37607836 h 44813770"/>
                <a:gd name="connsiteX53" fmla="*/ 18079526 w 30951909"/>
                <a:gd name="connsiteY53" fmla="*/ 37242076 h 44813770"/>
                <a:gd name="connsiteX54" fmla="*/ 18353846 w 30951909"/>
                <a:gd name="connsiteY54" fmla="*/ 36601996 h 44813770"/>
                <a:gd name="connsiteX55" fmla="*/ 17256566 w 30951909"/>
                <a:gd name="connsiteY55" fmla="*/ 33310156 h 44813770"/>
                <a:gd name="connsiteX56" fmla="*/ 17805206 w 30951909"/>
                <a:gd name="connsiteY56" fmla="*/ 30109756 h 44813770"/>
                <a:gd name="connsiteX57" fmla="*/ 11770166 w 30951909"/>
                <a:gd name="connsiteY57" fmla="*/ 22337356 h 44813770"/>
                <a:gd name="connsiteX58" fmla="*/ 5735126 w 30951909"/>
                <a:gd name="connsiteY58" fmla="*/ 19502716 h 44813770"/>
                <a:gd name="connsiteX59" fmla="*/ 10032806 w 30951909"/>
                <a:gd name="connsiteY59" fmla="*/ 11821756 h 44813770"/>
                <a:gd name="connsiteX60" fmla="*/ 5003606 w 30951909"/>
                <a:gd name="connsiteY60" fmla="*/ 11090236 h 44813770"/>
                <a:gd name="connsiteX61" fmla="*/ 2534726 w 30951909"/>
                <a:gd name="connsiteY61" fmla="*/ 9810076 h 44813770"/>
                <a:gd name="connsiteX62" fmla="*/ 4454966 w 30951909"/>
                <a:gd name="connsiteY62" fmla="*/ 7615516 h 44813770"/>
                <a:gd name="connsiteX63" fmla="*/ 6375206 w 30951909"/>
                <a:gd name="connsiteY63" fmla="*/ 7615516 h 44813770"/>
                <a:gd name="connsiteX64" fmla="*/ 7105200 w 30951909"/>
                <a:gd name="connsiteY64" fmla="*/ 5614531 h 44813770"/>
                <a:gd name="connsiteX65" fmla="*/ 7838246 w 30951909"/>
                <a:gd name="connsiteY65" fmla="*/ 3226396 h 44813770"/>
                <a:gd name="connsiteX66" fmla="*/ 8204006 w 30951909"/>
                <a:gd name="connsiteY66" fmla="*/ 5329516 h 44813770"/>
                <a:gd name="connsiteX67" fmla="*/ 8935526 w 30951909"/>
                <a:gd name="connsiteY67" fmla="*/ 3317836 h 44813770"/>
                <a:gd name="connsiteX68" fmla="*/ 9026966 w 30951909"/>
                <a:gd name="connsiteY68" fmla="*/ 5146636 h 44813770"/>
                <a:gd name="connsiteX69" fmla="*/ 10032806 w 30951909"/>
                <a:gd name="connsiteY69" fmla="*/ 3409276 h 44813770"/>
                <a:gd name="connsiteX70" fmla="*/ 9484166 w 30951909"/>
                <a:gd name="connsiteY70" fmla="*/ 5786716 h 44813770"/>
                <a:gd name="connsiteX71" fmla="*/ 10581446 w 30951909"/>
                <a:gd name="connsiteY71" fmla="*/ 4597996 h 44813770"/>
                <a:gd name="connsiteX72" fmla="*/ 9857839 w 30951909"/>
                <a:gd name="connsiteY72" fmla="*/ 6428789 h 44813770"/>
                <a:gd name="connsiteX73" fmla="*/ 9484166 w 30951909"/>
                <a:gd name="connsiteY73" fmla="*/ 7249756 h 44813770"/>
                <a:gd name="connsiteX74" fmla="*/ 10855766 w 30951909"/>
                <a:gd name="connsiteY74" fmla="*/ 6518236 h 44813770"/>
                <a:gd name="connsiteX75" fmla="*/ 12776006 w 30951909"/>
                <a:gd name="connsiteY75" fmla="*/ 6243916 h 44813770"/>
                <a:gd name="connsiteX0" fmla="*/ 12776006 w 30884278"/>
                <a:gd name="connsiteY0" fmla="*/ 6243916 h 44813770"/>
                <a:gd name="connsiteX1" fmla="*/ 13944292 w 30884278"/>
                <a:gd name="connsiteY1" fmla="*/ 1258488 h 44813770"/>
                <a:gd name="connsiteX2" fmla="*/ 19359686 w 30884278"/>
                <a:gd name="connsiteY2" fmla="*/ 1031836 h 44813770"/>
                <a:gd name="connsiteX3" fmla="*/ 20182646 w 30884278"/>
                <a:gd name="connsiteY3" fmla="*/ 4597996 h 44813770"/>
                <a:gd name="connsiteX4" fmla="*/ 20365526 w 30884278"/>
                <a:gd name="connsiteY4" fmla="*/ 6883996 h 44813770"/>
                <a:gd name="connsiteX5" fmla="*/ 19634006 w 30884278"/>
                <a:gd name="connsiteY5" fmla="*/ 8072716 h 44813770"/>
                <a:gd name="connsiteX6" fmla="*/ 22011446 w 30884278"/>
                <a:gd name="connsiteY6" fmla="*/ 9901516 h 44813770"/>
                <a:gd name="connsiteX7" fmla="*/ 27497846 w 30884278"/>
                <a:gd name="connsiteY7" fmla="*/ 17765356 h 44813770"/>
                <a:gd name="connsiteX8" fmla="*/ 28320806 w 30884278"/>
                <a:gd name="connsiteY8" fmla="*/ 16759516 h 44813770"/>
                <a:gd name="connsiteX9" fmla="*/ 28778006 w 30884278"/>
                <a:gd name="connsiteY9" fmla="*/ 16302316 h 44813770"/>
                <a:gd name="connsiteX10" fmla="*/ 29006838 w 30884278"/>
                <a:gd name="connsiteY10" fmla="*/ 16191067 h 44813770"/>
                <a:gd name="connsiteX11" fmla="*/ 29969013 w 30884278"/>
                <a:gd name="connsiteY11" fmla="*/ 15692038 h 44813770"/>
                <a:gd name="connsiteX12" fmla="*/ 29370459 w 30884278"/>
                <a:gd name="connsiteY12" fmla="*/ 16600067 h 44813770"/>
                <a:gd name="connsiteX13" fmla="*/ 30423926 w 30884278"/>
                <a:gd name="connsiteY13" fmla="*/ 15753676 h 44813770"/>
                <a:gd name="connsiteX14" fmla="*/ 29692406 w 30884278"/>
                <a:gd name="connsiteY14" fmla="*/ 17125276 h 44813770"/>
                <a:gd name="connsiteX15" fmla="*/ 30343780 w 30884278"/>
                <a:gd name="connsiteY15" fmla="*/ 16531355 h 44813770"/>
                <a:gd name="connsiteX16" fmla="*/ 30878836 w 30884278"/>
                <a:gd name="connsiteY16" fmla="*/ 16351221 h 44813770"/>
                <a:gd name="connsiteX17" fmla="*/ 28686566 w 30884278"/>
                <a:gd name="connsiteY17" fmla="*/ 19228396 h 44813770"/>
                <a:gd name="connsiteX18" fmla="*/ 26400566 w 30884278"/>
                <a:gd name="connsiteY18" fmla="*/ 19045516 h 44813770"/>
                <a:gd name="connsiteX19" fmla="*/ 25394726 w 30884278"/>
                <a:gd name="connsiteY19" fmla="*/ 19319836 h 44813770"/>
                <a:gd name="connsiteX20" fmla="*/ 23108726 w 30884278"/>
                <a:gd name="connsiteY20" fmla="*/ 18222556 h 44813770"/>
                <a:gd name="connsiteX21" fmla="*/ 22560086 w 30884278"/>
                <a:gd name="connsiteY21" fmla="*/ 18039676 h 44813770"/>
                <a:gd name="connsiteX22" fmla="*/ 19999766 w 30884278"/>
                <a:gd name="connsiteY22" fmla="*/ 13924876 h 44813770"/>
                <a:gd name="connsiteX23" fmla="*/ 18445286 w 30884278"/>
                <a:gd name="connsiteY23" fmla="*/ 14107756 h 44813770"/>
                <a:gd name="connsiteX24" fmla="*/ 16067846 w 30884278"/>
                <a:gd name="connsiteY24" fmla="*/ 16393756 h 44813770"/>
                <a:gd name="connsiteX25" fmla="*/ 16799366 w 30884278"/>
                <a:gd name="connsiteY25" fmla="*/ 17948236 h 44813770"/>
                <a:gd name="connsiteX26" fmla="*/ 22925846 w 30884278"/>
                <a:gd name="connsiteY26" fmla="*/ 27915196 h 44813770"/>
                <a:gd name="connsiteX27" fmla="*/ 22377206 w 30884278"/>
                <a:gd name="connsiteY27" fmla="*/ 31664236 h 44813770"/>
                <a:gd name="connsiteX28" fmla="*/ 23474486 w 30884278"/>
                <a:gd name="connsiteY28" fmla="*/ 38156476 h 44813770"/>
                <a:gd name="connsiteX29" fmla="*/ 21828566 w 30884278"/>
                <a:gd name="connsiteY29" fmla="*/ 38796556 h 44813770"/>
                <a:gd name="connsiteX30" fmla="*/ 22377206 w 30884278"/>
                <a:gd name="connsiteY30" fmla="*/ 39985276 h 44813770"/>
                <a:gd name="connsiteX31" fmla="*/ 27955046 w 30884278"/>
                <a:gd name="connsiteY31" fmla="*/ 38796556 h 44813770"/>
                <a:gd name="connsiteX32" fmla="*/ 28960886 w 30884278"/>
                <a:gd name="connsiteY32" fmla="*/ 39345196 h 44813770"/>
                <a:gd name="connsiteX33" fmla="*/ 24571766 w 30884278"/>
                <a:gd name="connsiteY33" fmla="*/ 41539756 h 44813770"/>
                <a:gd name="connsiteX34" fmla="*/ 22651526 w 30884278"/>
                <a:gd name="connsiteY34" fmla="*/ 41539756 h 44813770"/>
                <a:gd name="connsiteX35" fmla="*/ 23565926 w 30884278"/>
                <a:gd name="connsiteY35" fmla="*/ 43642876 h 44813770"/>
                <a:gd name="connsiteX36" fmla="*/ 22742966 w 30884278"/>
                <a:gd name="connsiteY36" fmla="*/ 44740156 h 44813770"/>
                <a:gd name="connsiteX37" fmla="*/ 20548406 w 30884278"/>
                <a:gd name="connsiteY37" fmla="*/ 41356876 h 44813770"/>
                <a:gd name="connsiteX38" fmla="*/ 8478326 w 30884278"/>
                <a:gd name="connsiteY38" fmla="*/ 41448316 h 44813770"/>
                <a:gd name="connsiteX39" fmla="*/ 7106726 w 30884278"/>
                <a:gd name="connsiteY39" fmla="*/ 43185676 h 44813770"/>
                <a:gd name="connsiteX40" fmla="*/ 6740966 w 30884278"/>
                <a:gd name="connsiteY40" fmla="*/ 44648716 h 44813770"/>
                <a:gd name="connsiteX41" fmla="*/ 5735126 w 30884278"/>
                <a:gd name="connsiteY41" fmla="*/ 44557276 h 44813770"/>
                <a:gd name="connsiteX42" fmla="*/ 5095046 w 30884278"/>
                <a:gd name="connsiteY42" fmla="*/ 43825756 h 44813770"/>
                <a:gd name="connsiteX43" fmla="*/ 6009446 w 30884278"/>
                <a:gd name="connsiteY43" fmla="*/ 42819916 h 44813770"/>
                <a:gd name="connsiteX44" fmla="*/ 5552246 w 30884278"/>
                <a:gd name="connsiteY44" fmla="*/ 41631196 h 44813770"/>
                <a:gd name="connsiteX45" fmla="*/ 431606 w 30884278"/>
                <a:gd name="connsiteY45" fmla="*/ 39893836 h 44813770"/>
                <a:gd name="connsiteX46" fmla="*/ 1071686 w 30884278"/>
                <a:gd name="connsiteY46" fmla="*/ 39070876 h 44813770"/>
                <a:gd name="connsiteX47" fmla="*/ 2176879 w 30884278"/>
                <a:gd name="connsiteY47" fmla="*/ 39438628 h 44813770"/>
                <a:gd name="connsiteX48" fmla="*/ 4912166 w 30884278"/>
                <a:gd name="connsiteY48" fmla="*/ 40076715 h 44813770"/>
                <a:gd name="connsiteX49" fmla="*/ 6923846 w 30884278"/>
                <a:gd name="connsiteY49" fmla="*/ 39985276 h 44813770"/>
                <a:gd name="connsiteX50" fmla="*/ 18993926 w 30884278"/>
                <a:gd name="connsiteY50" fmla="*/ 39802396 h 44813770"/>
                <a:gd name="connsiteX51" fmla="*/ 17896646 w 30884278"/>
                <a:gd name="connsiteY51" fmla="*/ 39162316 h 44813770"/>
                <a:gd name="connsiteX52" fmla="*/ 18353846 w 30884278"/>
                <a:gd name="connsiteY52" fmla="*/ 37607836 h 44813770"/>
                <a:gd name="connsiteX53" fmla="*/ 18079526 w 30884278"/>
                <a:gd name="connsiteY53" fmla="*/ 37242076 h 44813770"/>
                <a:gd name="connsiteX54" fmla="*/ 18353846 w 30884278"/>
                <a:gd name="connsiteY54" fmla="*/ 36601996 h 44813770"/>
                <a:gd name="connsiteX55" fmla="*/ 17256566 w 30884278"/>
                <a:gd name="connsiteY55" fmla="*/ 33310156 h 44813770"/>
                <a:gd name="connsiteX56" fmla="*/ 17805206 w 30884278"/>
                <a:gd name="connsiteY56" fmla="*/ 30109756 h 44813770"/>
                <a:gd name="connsiteX57" fmla="*/ 11770166 w 30884278"/>
                <a:gd name="connsiteY57" fmla="*/ 22337356 h 44813770"/>
                <a:gd name="connsiteX58" fmla="*/ 5735126 w 30884278"/>
                <a:gd name="connsiteY58" fmla="*/ 19502716 h 44813770"/>
                <a:gd name="connsiteX59" fmla="*/ 10032806 w 30884278"/>
                <a:gd name="connsiteY59" fmla="*/ 11821756 h 44813770"/>
                <a:gd name="connsiteX60" fmla="*/ 5003606 w 30884278"/>
                <a:gd name="connsiteY60" fmla="*/ 11090236 h 44813770"/>
                <a:gd name="connsiteX61" fmla="*/ 2534726 w 30884278"/>
                <a:gd name="connsiteY61" fmla="*/ 9810076 h 44813770"/>
                <a:gd name="connsiteX62" fmla="*/ 4454966 w 30884278"/>
                <a:gd name="connsiteY62" fmla="*/ 7615516 h 44813770"/>
                <a:gd name="connsiteX63" fmla="*/ 6375206 w 30884278"/>
                <a:gd name="connsiteY63" fmla="*/ 7615516 h 44813770"/>
                <a:gd name="connsiteX64" fmla="*/ 7105200 w 30884278"/>
                <a:gd name="connsiteY64" fmla="*/ 5614531 h 44813770"/>
                <a:gd name="connsiteX65" fmla="*/ 7838246 w 30884278"/>
                <a:gd name="connsiteY65" fmla="*/ 3226396 h 44813770"/>
                <a:gd name="connsiteX66" fmla="*/ 8204006 w 30884278"/>
                <a:gd name="connsiteY66" fmla="*/ 5329516 h 44813770"/>
                <a:gd name="connsiteX67" fmla="*/ 8935526 w 30884278"/>
                <a:gd name="connsiteY67" fmla="*/ 3317836 h 44813770"/>
                <a:gd name="connsiteX68" fmla="*/ 9026966 w 30884278"/>
                <a:gd name="connsiteY68" fmla="*/ 5146636 h 44813770"/>
                <a:gd name="connsiteX69" fmla="*/ 10032806 w 30884278"/>
                <a:gd name="connsiteY69" fmla="*/ 3409276 h 44813770"/>
                <a:gd name="connsiteX70" fmla="*/ 9484166 w 30884278"/>
                <a:gd name="connsiteY70" fmla="*/ 5786716 h 44813770"/>
                <a:gd name="connsiteX71" fmla="*/ 10581446 w 30884278"/>
                <a:gd name="connsiteY71" fmla="*/ 4597996 h 44813770"/>
                <a:gd name="connsiteX72" fmla="*/ 9857839 w 30884278"/>
                <a:gd name="connsiteY72" fmla="*/ 6428789 h 44813770"/>
                <a:gd name="connsiteX73" fmla="*/ 9484166 w 30884278"/>
                <a:gd name="connsiteY73" fmla="*/ 7249756 h 44813770"/>
                <a:gd name="connsiteX74" fmla="*/ 10855766 w 30884278"/>
                <a:gd name="connsiteY74" fmla="*/ 6518236 h 44813770"/>
                <a:gd name="connsiteX75" fmla="*/ 12776006 w 30884278"/>
                <a:gd name="connsiteY75" fmla="*/ 6243916 h 44813770"/>
                <a:gd name="connsiteX0" fmla="*/ 12776006 w 30911833"/>
                <a:gd name="connsiteY0" fmla="*/ 6243916 h 44813770"/>
                <a:gd name="connsiteX1" fmla="*/ 13944292 w 30911833"/>
                <a:gd name="connsiteY1" fmla="*/ 1258488 h 44813770"/>
                <a:gd name="connsiteX2" fmla="*/ 19359686 w 30911833"/>
                <a:gd name="connsiteY2" fmla="*/ 1031836 h 44813770"/>
                <a:gd name="connsiteX3" fmla="*/ 20182646 w 30911833"/>
                <a:gd name="connsiteY3" fmla="*/ 4597996 h 44813770"/>
                <a:gd name="connsiteX4" fmla="*/ 20365526 w 30911833"/>
                <a:gd name="connsiteY4" fmla="*/ 6883996 h 44813770"/>
                <a:gd name="connsiteX5" fmla="*/ 19634006 w 30911833"/>
                <a:gd name="connsiteY5" fmla="*/ 8072716 h 44813770"/>
                <a:gd name="connsiteX6" fmla="*/ 22011446 w 30911833"/>
                <a:gd name="connsiteY6" fmla="*/ 9901516 h 44813770"/>
                <a:gd name="connsiteX7" fmla="*/ 27497846 w 30911833"/>
                <a:gd name="connsiteY7" fmla="*/ 17765356 h 44813770"/>
                <a:gd name="connsiteX8" fmla="*/ 28320806 w 30911833"/>
                <a:gd name="connsiteY8" fmla="*/ 16759516 h 44813770"/>
                <a:gd name="connsiteX9" fmla="*/ 28778006 w 30911833"/>
                <a:gd name="connsiteY9" fmla="*/ 16302316 h 44813770"/>
                <a:gd name="connsiteX10" fmla="*/ 29006838 w 30911833"/>
                <a:gd name="connsiteY10" fmla="*/ 16191067 h 44813770"/>
                <a:gd name="connsiteX11" fmla="*/ 29969013 w 30911833"/>
                <a:gd name="connsiteY11" fmla="*/ 15692038 h 44813770"/>
                <a:gd name="connsiteX12" fmla="*/ 29370459 w 30911833"/>
                <a:gd name="connsiteY12" fmla="*/ 16600067 h 44813770"/>
                <a:gd name="connsiteX13" fmla="*/ 30423926 w 30911833"/>
                <a:gd name="connsiteY13" fmla="*/ 15753676 h 44813770"/>
                <a:gd name="connsiteX14" fmla="*/ 29692406 w 30911833"/>
                <a:gd name="connsiteY14" fmla="*/ 17125276 h 44813770"/>
                <a:gd name="connsiteX15" fmla="*/ 30343780 w 30911833"/>
                <a:gd name="connsiteY15" fmla="*/ 16531355 h 44813770"/>
                <a:gd name="connsiteX16" fmla="*/ 30878836 w 30911833"/>
                <a:gd name="connsiteY16" fmla="*/ 16351221 h 44813770"/>
                <a:gd name="connsiteX17" fmla="*/ 28686566 w 30911833"/>
                <a:gd name="connsiteY17" fmla="*/ 19228396 h 44813770"/>
                <a:gd name="connsiteX18" fmla="*/ 26400566 w 30911833"/>
                <a:gd name="connsiteY18" fmla="*/ 19045516 h 44813770"/>
                <a:gd name="connsiteX19" fmla="*/ 25394726 w 30911833"/>
                <a:gd name="connsiteY19" fmla="*/ 19319836 h 44813770"/>
                <a:gd name="connsiteX20" fmla="*/ 23108726 w 30911833"/>
                <a:gd name="connsiteY20" fmla="*/ 18222556 h 44813770"/>
                <a:gd name="connsiteX21" fmla="*/ 22560086 w 30911833"/>
                <a:gd name="connsiteY21" fmla="*/ 18039676 h 44813770"/>
                <a:gd name="connsiteX22" fmla="*/ 19999766 w 30911833"/>
                <a:gd name="connsiteY22" fmla="*/ 13924876 h 44813770"/>
                <a:gd name="connsiteX23" fmla="*/ 18445286 w 30911833"/>
                <a:gd name="connsiteY23" fmla="*/ 14107756 h 44813770"/>
                <a:gd name="connsiteX24" fmla="*/ 16067846 w 30911833"/>
                <a:gd name="connsiteY24" fmla="*/ 16393756 h 44813770"/>
                <a:gd name="connsiteX25" fmla="*/ 16799366 w 30911833"/>
                <a:gd name="connsiteY25" fmla="*/ 17948236 h 44813770"/>
                <a:gd name="connsiteX26" fmla="*/ 22925846 w 30911833"/>
                <a:gd name="connsiteY26" fmla="*/ 27915196 h 44813770"/>
                <a:gd name="connsiteX27" fmla="*/ 22377206 w 30911833"/>
                <a:gd name="connsiteY27" fmla="*/ 31664236 h 44813770"/>
                <a:gd name="connsiteX28" fmla="*/ 23474486 w 30911833"/>
                <a:gd name="connsiteY28" fmla="*/ 38156476 h 44813770"/>
                <a:gd name="connsiteX29" fmla="*/ 21828566 w 30911833"/>
                <a:gd name="connsiteY29" fmla="*/ 38796556 h 44813770"/>
                <a:gd name="connsiteX30" fmla="*/ 22377206 w 30911833"/>
                <a:gd name="connsiteY30" fmla="*/ 39985276 h 44813770"/>
                <a:gd name="connsiteX31" fmla="*/ 27955046 w 30911833"/>
                <a:gd name="connsiteY31" fmla="*/ 38796556 h 44813770"/>
                <a:gd name="connsiteX32" fmla="*/ 28960886 w 30911833"/>
                <a:gd name="connsiteY32" fmla="*/ 39345196 h 44813770"/>
                <a:gd name="connsiteX33" fmla="*/ 24571766 w 30911833"/>
                <a:gd name="connsiteY33" fmla="*/ 41539756 h 44813770"/>
                <a:gd name="connsiteX34" fmla="*/ 22651526 w 30911833"/>
                <a:gd name="connsiteY34" fmla="*/ 41539756 h 44813770"/>
                <a:gd name="connsiteX35" fmla="*/ 23565926 w 30911833"/>
                <a:gd name="connsiteY35" fmla="*/ 43642876 h 44813770"/>
                <a:gd name="connsiteX36" fmla="*/ 22742966 w 30911833"/>
                <a:gd name="connsiteY36" fmla="*/ 44740156 h 44813770"/>
                <a:gd name="connsiteX37" fmla="*/ 20548406 w 30911833"/>
                <a:gd name="connsiteY37" fmla="*/ 41356876 h 44813770"/>
                <a:gd name="connsiteX38" fmla="*/ 8478326 w 30911833"/>
                <a:gd name="connsiteY38" fmla="*/ 41448316 h 44813770"/>
                <a:gd name="connsiteX39" fmla="*/ 7106726 w 30911833"/>
                <a:gd name="connsiteY39" fmla="*/ 43185676 h 44813770"/>
                <a:gd name="connsiteX40" fmla="*/ 6740966 w 30911833"/>
                <a:gd name="connsiteY40" fmla="*/ 44648716 h 44813770"/>
                <a:gd name="connsiteX41" fmla="*/ 5735126 w 30911833"/>
                <a:gd name="connsiteY41" fmla="*/ 44557276 h 44813770"/>
                <a:gd name="connsiteX42" fmla="*/ 5095046 w 30911833"/>
                <a:gd name="connsiteY42" fmla="*/ 43825756 h 44813770"/>
                <a:gd name="connsiteX43" fmla="*/ 6009446 w 30911833"/>
                <a:gd name="connsiteY43" fmla="*/ 42819916 h 44813770"/>
                <a:gd name="connsiteX44" fmla="*/ 5552246 w 30911833"/>
                <a:gd name="connsiteY44" fmla="*/ 41631196 h 44813770"/>
                <a:gd name="connsiteX45" fmla="*/ 431606 w 30911833"/>
                <a:gd name="connsiteY45" fmla="*/ 39893836 h 44813770"/>
                <a:gd name="connsiteX46" fmla="*/ 1071686 w 30911833"/>
                <a:gd name="connsiteY46" fmla="*/ 39070876 h 44813770"/>
                <a:gd name="connsiteX47" fmla="*/ 2176879 w 30911833"/>
                <a:gd name="connsiteY47" fmla="*/ 39438628 h 44813770"/>
                <a:gd name="connsiteX48" fmla="*/ 4912166 w 30911833"/>
                <a:gd name="connsiteY48" fmla="*/ 40076715 h 44813770"/>
                <a:gd name="connsiteX49" fmla="*/ 6923846 w 30911833"/>
                <a:gd name="connsiteY49" fmla="*/ 39985276 h 44813770"/>
                <a:gd name="connsiteX50" fmla="*/ 18993926 w 30911833"/>
                <a:gd name="connsiteY50" fmla="*/ 39802396 h 44813770"/>
                <a:gd name="connsiteX51" fmla="*/ 17896646 w 30911833"/>
                <a:gd name="connsiteY51" fmla="*/ 39162316 h 44813770"/>
                <a:gd name="connsiteX52" fmla="*/ 18353846 w 30911833"/>
                <a:gd name="connsiteY52" fmla="*/ 37607836 h 44813770"/>
                <a:gd name="connsiteX53" fmla="*/ 18079526 w 30911833"/>
                <a:gd name="connsiteY53" fmla="*/ 37242076 h 44813770"/>
                <a:gd name="connsiteX54" fmla="*/ 18353846 w 30911833"/>
                <a:gd name="connsiteY54" fmla="*/ 36601996 h 44813770"/>
                <a:gd name="connsiteX55" fmla="*/ 17256566 w 30911833"/>
                <a:gd name="connsiteY55" fmla="*/ 33310156 h 44813770"/>
                <a:gd name="connsiteX56" fmla="*/ 17805206 w 30911833"/>
                <a:gd name="connsiteY56" fmla="*/ 30109756 h 44813770"/>
                <a:gd name="connsiteX57" fmla="*/ 11770166 w 30911833"/>
                <a:gd name="connsiteY57" fmla="*/ 22337356 h 44813770"/>
                <a:gd name="connsiteX58" fmla="*/ 5735126 w 30911833"/>
                <a:gd name="connsiteY58" fmla="*/ 19502716 h 44813770"/>
                <a:gd name="connsiteX59" fmla="*/ 10032806 w 30911833"/>
                <a:gd name="connsiteY59" fmla="*/ 11821756 h 44813770"/>
                <a:gd name="connsiteX60" fmla="*/ 5003606 w 30911833"/>
                <a:gd name="connsiteY60" fmla="*/ 11090236 h 44813770"/>
                <a:gd name="connsiteX61" fmla="*/ 2534726 w 30911833"/>
                <a:gd name="connsiteY61" fmla="*/ 9810076 h 44813770"/>
                <a:gd name="connsiteX62" fmla="*/ 4454966 w 30911833"/>
                <a:gd name="connsiteY62" fmla="*/ 7615516 h 44813770"/>
                <a:gd name="connsiteX63" fmla="*/ 6375206 w 30911833"/>
                <a:gd name="connsiteY63" fmla="*/ 7615516 h 44813770"/>
                <a:gd name="connsiteX64" fmla="*/ 7105200 w 30911833"/>
                <a:gd name="connsiteY64" fmla="*/ 5614531 h 44813770"/>
                <a:gd name="connsiteX65" fmla="*/ 7838246 w 30911833"/>
                <a:gd name="connsiteY65" fmla="*/ 3226396 h 44813770"/>
                <a:gd name="connsiteX66" fmla="*/ 8204006 w 30911833"/>
                <a:gd name="connsiteY66" fmla="*/ 5329516 h 44813770"/>
                <a:gd name="connsiteX67" fmla="*/ 8935526 w 30911833"/>
                <a:gd name="connsiteY67" fmla="*/ 3317836 h 44813770"/>
                <a:gd name="connsiteX68" fmla="*/ 9026966 w 30911833"/>
                <a:gd name="connsiteY68" fmla="*/ 5146636 h 44813770"/>
                <a:gd name="connsiteX69" fmla="*/ 10032806 w 30911833"/>
                <a:gd name="connsiteY69" fmla="*/ 3409276 h 44813770"/>
                <a:gd name="connsiteX70" fmla="*/ 9484166 w 30911833"/>
                <a:gd name="connsiteY70" fmla="*/ 5786716 h 44813770"/>
                <a:gd name="connsiteX71" fmla="*/ 10581446 w 30911833"/>
                <a:gd name="connsiteY71" fmla="*/ 4597996 h 44813770"/>
                <a:gd name="connsiteX72" fmla="*/ 9857839 w 30911833"/>
                <a:gd name="connsiteY72" fmla="*/ 6428789 h 44813770"/>
                <a:gd name="connsiteX73" fmla="*/ 9484166 w 30911833"/>
                <a:gd name="connsiteY73" fmla="*/ 7249756 h 44813770"/>
                <a:gd name="connsiteX74" fmla="*/ 10855766 w 30911833"/>
                <a:gd name="connsiteY74" fmla="*/ 6518236 h 44813770"/>
                <a:gd name="connsiteX75" fmla="*/ 12776006 w 30911833"/>
                <a:gd name="connsiteY75" fmla="*/ 6243916 h 44813770"/>
                <a:gd name="connsiteX0" fmla="*/ 12776006 w 30911833"/>
                <a:gd name="connsiteY0" fmla="*/ 6243916 h 44813770"/>
                <a:gd name="connsiteX1" fmla="*/ 13944292 w 30911833"/>
                <a:gd name="connsiteY1" fmla="*/ 1258488 h 44813770"/>
                <a:gd name="connsiteX2" fmla="*/ 19359686 w 30911833"/>
                <a:gd name="connsiteY2" fmla="*/ 1031836 h 44813770"/>
                <a:gd name="connsiteX3" fmla="*/ 20182646 w 30911833"/>
                <a:gd name="connsiteY3" fmla="*/ 4597996 h 44813770"/>
                <a:gd name="connsiteX4" fmla="*/ 20365526 w 30911833"/>
                <a:gd name="connsiteY4" fmla="*/ 6883996 h 44813770"/>
                <a:gd name="connsiteX5" fmla="*/ 19634006 w 30911833"/>
                <a:gd name="connsiteY5" fmla="*/ 8072716 h 44813770"/>
                <a:gd name="connsiteX6" fmla="*/ 22011446 w 30911833"/>
                <a:gd name="connsiteY6" fmla="*/ 9901516 h 44813770"/>
                <a:gd name="connsiteX7" fmla="*/ 27497846 w 30911833"/>
                <a:gd name="connsiteY7" fmla="*/ 17765356 h 44813770"/>
                <a:gd name="connsiteX8" fmla="*/ 28320806 w 30911833"/>
                <a:gd name="connsiteY8" fmla="*/ 16759516 h 44813770"/>
                <a:gd name="connsiteX9" fmla="*/ 28778006 w 30911833"/>
                <a:gd name="connsiteY9" fmla="*/ 16302316 h 44813770"/>
                <a:gd name="connsiteX10" fmla="*/ 29006838 w 30911833"/>
                <a:gd name="connsiteY10" fmla="*/ 16191067 h 44813770"/>
                <a:gd name="connsiteX11" fmla="*/ 29969013 w 30911833"/>
                <a:gd name="connsiteY11" fmla="*/ 15692038 h 44813770"/>
                <a:gd name="connsiteX12" fmla="*/ 29370459 w 30911833"/>
                <a:gd name="connsiteY12" fmla="*/ 16600067 h 44813770"/>
                <a:gd name="connsiteX13" fmla="*/ 30423926 w 30911833"/>
                <a:gd name="connsiteY13" fmla="*/ 15753676 h 44813770"/>
                <a:gd name="connsiteX14" fmla="*/ 29692406 w 30911833"/>
                <a:gd name="connsiteY14" fmla="*/ 17125276 h 44813770"/>
                <a:gd name="connsiteX15" fmla="*/ 30343780 w 30911833"/>
                <a:gd name="connsiteY15" fmla="*/ 16531355 h 44813770"/>
                <a:gd name="connsiteX16" fmla="*/ 30878836 w 30911833"/>
                <a:gd name="connsiteY16" fmla="*/ 16351221 h 44813770"/>
                <a:gd name="connsiteX17" fmla="*/ 28686566 w 30911833"/>
                <a:gd name="connsiteY17" fmla="*/ 19228396 h 44813770"/>
                <a:gd name="connsiteX18" fmla="*/ 26400566 w 30911833"/>
                <a:gd name="connsiteY18" fmla="*/ 19045516 h 44813770"/>
                <a:gd name="connsiteX19" fmla="*/ 25394726 w 30911833"/>
                <a:gd name="connsiteY19" fmla="*/ 19319836 h 44813770"/>
                <a:gd name="connsiteX20" fmla="*/ 23108726 w 30911833"/>
                <a:gd name="connsiteY20" fmla="*/ 18222556 h 44813770"/>
                <a:gd name="connsiteX21" fmla="*/ 22560086 w 30911833"/>
                <a:gd name="connsiteY21" fmla="*/ 18039676 h 44813770"/>
                <a:gd name="connsiteX22" fmla="*/ 19999766 w 30911833"/>
                <a:gd name="connsiteY22" fmla="*/ 13924876 h 44813770"/>
                <a:gd name="connsiteX23" fmla="*/ 18445286 w 30911833"/>
                <a:gd name="connsiteY23" fmla="*/ 14107756 h 44813770"/>
                <a:gd name="connsiteX24" fmla="*/ 16067846 w 30911833"/>
                <a:gd name="connsiteY24" fmla="*/ 16393756 h 44813770"/>
                <a:gd name="connsiteX25" fmla="*/ 16799366 w 30911833"/>
                <a:gd name="connsiteY25" fmla="*/ 17948236 h 44813770"/>
                <a:gd name="connsiteX26" fmla="*/ 22925846 w 30911833"/>
                <a:gd name="connsiteY26" fmla="*/ 27915196 h 44813770"/>
                <a:gd name="connsiteX27" fmla="*/ 22377206 w 30911833"/>
                <a:gd name="connsiteY27" fmla="*/ 31664236 h 44813770"/>
                <a:gd name="connsiteX28" fmla="*/ 23474486 w 30911833"/>
                <a:gd name="connsiteY28" fmla="*/ 38156476 h 44813770"/>
                <a:gd name="connsiteX29" fmla="*/ 21828566 w 30911833"/>
                <a:gd name="connsiteY29" fmla="*/ 38796556 h 44813770"/>
                <a:gd name="connsiteX30" fmla="*/ 22377206 w 30911833"/>
                <a:gd name="connsiteY30" fmla="*/ 39985276 h 44813770"/>
                <a:gd name="connsiteX31" fmla="*/ 27955046 w 30911833"/>
                <a:gd name="connsiteY31" fmla="*/ 38796556 h 44813770"/>
                <a:gd name="connsiteX32" fmla="*/ 28960886 w 30911833"/>
                <a:gd name="connsiteY32" fmla="*/ 39345196 h 44813770"/>
                <a:gd name="connsiteX33" fmla="*/ 24571766 w 30911833"/>
                <a:gd name="connsiteY33" fmla="*/ 41539756 h 44813770"/>
                <a:gd name="connsiteX34" fmla="*/ 22651526 w 30911833"/>
                <a:gd name="connsiteY34" fmla="*/ 41539756 h 44813770"/>
                <a:gd name="connsiteX35" fmla="*/ 23565926 w 30911833"/>
                <a:gd name="connsiteY35" fmla="*/ 43642876 h 44813770"/>
                <a:gd name="connsiteX36" fmla="*/ 22742966 w 30911833"/>
                <a:gd name="connsiteY36" fmla="*/ 44740156 h 44813770"/>
                <a:gd name="connsiteX37" fmla="*/ 20548406 w 30911833"/>
                <a:gd name="connsiteY37" fmla="*/ 41356876 h 44813770"/>
                <a:gd name="connsiteX38" fmla="*/ 8478326 w 30911833"/>
                <a:gd name="connsiteY38" fmla="*/ 41448316 h 44813770"/>
                <a:gd name="connsiteX39" fmla="*/ 7106726 w 30911833"/>
                <a:gd name="connsiteY39" fmla="*/ 43185676 h 44813770"/>
                <a:gd name="connsiteX40" fmla="*/ 6740966 w 30911833"/>
                <a:gd name="connsiteY40" fmla="*/ 44648716 h 44813770"/>
                <a:gd name="connsiteX41" fmla="*/ 5735126 w 30911833"/>
                <a:gd name="connsiteY41" fmla="*/ 44557276 h 44813770"/>
                <a:gd name="connsiteX42" fmla="*/ 5095046 w 30911833"/>
                <a:gd name="connsiteY42" fmla="*/ 43825756 h 44813770"/>
                <a:gd name="connsiteX43" fmla="*/ 6009446 w 30911833"/>
                <a:gd name="connsiteY43" fmla="*/ 42819916 h 44813770"/>
                <a:gd name="connsiteX44" fmla="*/ 5552246 w 30911833"/>
                <a:gd name="connsiteY44" fmla="*/ 41631196 h 44813770"/>
                <a:gd name="connsiteX45" fmla="*/ 431606 w 30911833"/>
                <a:gd name="connsiteY45" fmla="*/ 39893836 h 44813770"/>
                <a:gd name="connsiteX46" fmla="*/ 1071686 w 30911833"/>
                <a:gd name="connsiteY46" fmla="*/ 39070876 h 44813770"/>
                <a:gd name="connsiteX47" fmla="*/ 2176879 w 30911833"/>
                <a:gd name="connsiteY47" fmla="*/ 39438628 h 44813770"/>
                <a:gd name="connsiteX48" fmla="*/ 4912166 w 30911833"/>
                <a:gd name="connsiteY48" fmla="*/ 40076715 h 44813770"/>
                <a:gd name="connsiteX49" fmla="*/ 6923846 w 30911833"/>
                <a:gd name="connsiteY49" fmla="*/ 39985276 h 44813770"/>
                <a:gd name="connsiteX50" fmla="*/ 18993926 w 30911833"/>
                <a:gd name="connsiteY50" fmla="*/ 39802396 h 44813770"/>
                <a:gd name="connsiteX51" fmla="*/ 17896646 w 30911833"/>
                <a:gd name="connsiteY51" fmla="*/ 39162316 h 44813770"/>
                <a:gd name="connsiteX52" fmla="*/ 18353846 w 30911833"/>
                <a:gd name="connsiteY52" fmla="*/ 37607836 h 44813770"/>
                <a:gd name="connsiteX53" fmla="*/ 18079526 w 30911833"/>
                <a:gd name="connsiteY53" fmla="*/ 37242076 h 44813770"/>
                <a:gd name="connsiteX54" fmla="*/ 18353846 w 30911833"/>
                <a:gd name="connsiteY54" fmla="*/ 36601996 h 44813770"/>
                <a:gd name="connsiteX55" fmla="*/ 17256566 w 30911833"/>
                <a:gd name="connsiteY55" fmla="*/ 33310156 h 44813770"/>
                <a:gd name="connsiteX56" fmla="*/ 17805206 w 30911833"/>
                <a:gd name="connsiteY56" fmla="*/ 30109756 h 44813770"/>
                <a:gd name="connsiteX57" fmla="*/ 11770166 w 30911833"/>
                <a:gd name="connsiteY57" fmla="*/ 22337356 h 44813770"/>
                <a:gd name="connsiteX58" fmla="*/ 5735126 w 30911833"/>
                <a:gd name="connsiteY58" fmla="*/ 19502716 h 44813770"/>
                <a:gd name="connsiteX59" fmla="*/ 10032806 w 30911833"/>
                <a:gd name="connsiteY59" fmla="*/ 11821756 h 44813770"/>
                <a:gd name="connsiteX60" fmla="*/ 5003606 w 30911833"/>
                <a:gd name="connsiteY60" fmla="*/ 11090236 h 44813770"/>
                <a:gd name="connsiteX61" fmla="*/ 2534726 w 30911833"/>
                <a:gd name="connsiteY61" fmla="*/ 9810076 h 44813770"/>
                <a:gd name="connsiteX62" fmla="*/ 4454966 w 30911833"/>
                <a:gd name="connsiteY62" fmla="*/ 7615516 h 44813770"/>
                <a:gd name="connsiteX63" fmla="*/ 6375206 w 30911833"/>
                <a:gd name="connsiteY63" fmla="*/ 7615516 h 44813770"/>
                <a:gd name="connsiteX64" fmla="*/ 7105200 w 30911833"/>
                <a:gd name="connsiteY64" fmla="*/ 5614531 h 44813770"/>
                <a:gd name="connsiteX65" fmla="*/ 7838246 w 30911833"/>
                <a:gd name="connsiteY65" fmla="*/ 3226396 h 44813770"/>
                <a:gd name="connsiteX66" fmla="*/ 8204006 w 30911833"/>
                <a:gd name="connsiteY66" fmla="*/ 5329516 h 44813770"/>
                <a:gd name="connsiteX67" fmla="*/ 8935526 w 30911833"/>
                <a:gd name="connsiteY67" fmla="*/ 3317836 h 44813770"/>
                <a:gd name="connsiteX68" fmla="*/ 9026966 w 30911833"/>
                <a:gd name="connsiteY68" fmla="*/ 5146636 h 44813770"/>
                <a:gd name="connsiteX69" fmla="*/ 10032806 w 30911833"/>
                <a:gd name="connsiteY69" fmla="*/ 3409276 h 44813770"/>
                <a:gd name="connsiteX70" fmla="*/ 9484166 w 30911833"/>
                <a:gd name="connsiteY70" fmla="*/ 5786716 h 44813770"/>
                <a:gd name="connsiteX71" fmla="*/ 10581446 w 30911833"/>
                <a:gd name="connsiteY71" fmla="*/ 4597996 h 44813770"/>
                <a:gd name="connsiteX72" fmla="*/ 9857839 w 30911833"/>
                <a:gd name="connsiteY72" fmla="*/ 6428789 h 44813770"/>
                <a:gd name="connsiteX73" fmla="*/ 9484166 w 30911833"/>
                <a:gd name="connsiteY73" fmla="*/ 7249756 h 44813770"/>
                <a:gd name="connsiteX74" fmla="*/ 10855766 w 30911833"/>
                <a:gd name="connsiteY74" fmla="*/ 6518236 h 44813770"/>
                <a:gd name="connsiteX75" fmla="*/ 12776006 w 30911833"/>
                <a:gd name="connsiteY75" fmla="*/ 6243916 h 44813770"/>
                <a:gd name="connsiteX0" fmla="*/ 12776006 w 30881571"/>
                <a:gd name="connsiteY0" fmla="*/ 6243916 h 44813770"/>
                <a:gd name="connsiteX1" fmla="*/ 13944292 w 30881571"/>
                <a:gd name="connsiteY1" fmla="*/ 1258488 h 44813770"/>
                <a:gd name="connsiteX2" fmla="*/ 19359686 w 30881571"/>
                <a:gd name="connsiteY2" fmla="*/ 1031836 h 44813770"/>
                <a:gd name="connsiteX3" fmla="*/ 20182646 w 30881571"/>
                <a:gd name="connsiteY3" fmla="*/ 4597996 h 44813770"/>
                <a:gd name="connsiteX4" fmla="*/ 20365526 w 30881571"/>
                <a:gd name="connsiteY4" fmla="*/ 6883996 h 44813770"/>
                <a:gd name="connsiteX5" fmla="*/ 19634006 w 30881571"/>
                <a:gd name="connsiteY5" fmla="*/ 8072716 h 44813770"/>
                <a:gd name="connsiteX6" fmla="*/ 22011446 w 30881571"/>
                <a:gd name="connsiteY6" fmla="*/ 9901516 h 44813770"/>
                <a:gd name="connsiteX7" fmla="*/ 27497846 w 30881571"/>
                <a:gd name="connsiteY7" fmla="*/ 17765356 h 44813770"/>
                <a:gd name="connsiteX8" fmla="*/ 28320806 w 30881571"/>
                <a:gd name="connsiteY8" fmla="*/ 16759516 h 44813770"/>
                <a:gd name="connsiteX9" fmla="*/ 28778006 w 30881571"/>
                <a:gd name="connsiteY9" fmla="*/ 16302316 h 44813770"/>
                <a:gd name="connsiteX10" fmla="*/ 29006838 w 30881571"/>
                <a:gd name="connsiteY10" fmla="*/ 16191067 h 44813770"/>
                <a:gd name="connsiteX11" fmla="*/ 29969013 w 30881571"/>
                <a:gd name="connsiteY11" fmla="*/ 15692038 h 44813770"/>
                <a:gd name="connsiteX12" fmla="*/ 29370459 w 30881571"/>
                <a:gd name="connsiteY12" fmla="*/ 16600067 h 44813770"/>
                <a:gd name="connsiteX13" fmla="*/ 30423926 w 30881571"/>
                <a:gd name="connsiteY13" fmla="*/ 15753676 h 44813770"/>
                <a:gd name="connsiteX14" fmla="*/ 29692406 w 30881571"/>
                <a:gd name="connsiteY14" fmla="*/ 17125276 h 44813770"/>
                <a:gd name="connsiteX15" fmla="*/ 30343780 w 30881571"/>
                <a:gd name="connsiteY15" fmla="*/ 16531355 h 44813770"/>
                <a:gd name="connsiteX16" fmla="*/ 30878836 w 30881571"/>
                <a:gd name="connsiteY16" fmla="*/ 16351221 h 44813770"/>
                <a:gd name="connsiteX17" fmla="*/ 29928867 w 30881571"/>
                <a:gd name="connsiteY17" fmla="*/ 17849968 h 44813770"/>
                <a:gd name="connsiteX18" fmla="*/ 28686566 w 30881571"/>
                <a:gd name="connsiteY18" fmla="*/ 19228396 h 44813770"/>
                <a:gd name="connsiteX19" fmla="*/ 26400566 w 30881571"/>
                <a:gd name="connsiteY19" fmla="*/ 19045516 h 44813770"/>
                <a:gd name="connsiteX20" fmla="*/ 25394726 w 30881571"/>
                <a:gd name="connsiteY20" fmla="*/ 19319836 h 44813770"/>
                <a:gd name="connsiteX21" fmla="*/ 23108726 w 30881571"/>
                <a:gd name="connsiteY21" fmla="*/ 18222556 h 44813770"/>
                <a:gd name="connsiteX22" fmla="*/ 22560086 w 30881571"/>
                <a:gd name="connsiteY22" fmla="*/ 18039676 h 44813770"/>
                <a:gd name="connsiteX23" fmla="*/ 19999766 w 30881571"/>
                <a:gd name="connsiteY23" fmla="*/ 13924876 h 44813770"/>
                <a:gd name="connsiteX24" fmla="*/ 18445286 w 30881571"/>
                <a:gd name="connsiteY24" fmla="*/ 14107756 h 44813770"/>
                <a:gd name="connsiteX25" fmla="*/ 16067846 w 30881571"/>
                <a:gd name="connsiteY25" fmla="*/ 16393756 h 44813770"/>
                <a:gd name="connsiteX26" fmla="*/ 16799366 w 30881571"/>
                <a:gd name="connsiteY26" fmla="*/ 17948236 h 44813770"/>
                <a:gd name="connsiteX27" fmla="*/ 22925846 w 30881571"/>
                <a:gd name="connsiteY27" fmla="*/ 27915196 h 44813770"/>
                <a:gd name="connsiteX28" fmla="*/ 22377206 w 30881571"/>
                <a:gd name="connsiteY28" fmla="*/ 31664236 h 44813770"/>
                <a:gd name="connsiteX29" fmla="*/ 23474486 w 30881571"/>
                <a:gd name="connsiteY29" fmla="*/ 38156476 h 44813770"/>
                <a:gd name="connsiteX30" fmla="*/ 21828566 w 30881571"/>
                <a:gd name="connsiteY30" fmla="*/ 38796556 h 44813770"/>
                <a:gd name="connsiteX31" fmla="*/ 22377206 w 30881571"/>
                <a:gd name="connsiteY31" fmla="*/ 39985276 h 44813770"/>
                <a:gd name="connsiteX32" fmla="*/ 27955046 w 30881571"/>
                <a:gd name="connsiteY32" fmla="*/ 38796556 h 44813770"/>
                <a:gd name="connsiteX33" fmla="*/ 28960886 w 30881571"/>
                <a:gd name="connsiteY33" fmla="*/ 39345196 h 44813770"/>
                <a:gd name="connsiteX34" fmla="*/ 24571766 w 30881571"/>
                <a:gd name="connsiteY34" fmla="*/ 41539756 h 44813770"/>
                <a:gd name="connsiteX35" fmla="*/ 22651526 w 30881571"/>
                <a:gd name="connsiteY35" fmla="*/ 41539756 h 44813770"/>
                <a:gd name="connsiteX36" fmla="*/ 23565926 w 30881571"/>
                <a:gd name="connsiteY36" fmla="*/ 43642876 h 44813770"/>
                <a:gd name="connsiteX37" fmla="*/ 22742966 w 30881571"/>
                <a:gd name="connsiteY37" fmla="*/ 44740156 h 44813770"/>
                <a:gd name="connsiteX38" fmla="*/ 20548406 w 30881571"/>
                <a:gd name="connsiteY38" fmla="*/ 41356876 h 44813770"/>
                <a:gd name="connsiteX39" fmla="*/ 8478326 w 30881571"/>
                <a:gd name="connsiteY39" fmla="*/ 41448316 h 44813770"/>
                <a:gd name="connsiteX40" fmla="*/ 7106726 w 30881571"/>
                <a:gd name="connsiteY40" fmla="*/ 43185676 h 44813770"/>
                <a:gd name="connsiteX41" fmla="*/ 6740966 w 30881571"/>
                <a:gd name="connsiteY41" fmla="*/ 44648716 h 44813770"/>
                <a:gd name="connsiteX42" fmla="*/ 5735126 w 30881571"/>
                <a:gd name="connsiteY42" fmla="*/ 44557276 h 44813770"/>
                <a:gd name="connsiteX43" fmla="*/ 5095046 w 30881571"/>
                <a:gd name="connsiteY43" fmla="*/ 43825756 h 44813770"/>
                <a:gd name="connsiteX44" fmla="*/ 6009446 w 30881571"/>
                <a:gd name="connsiteY44" fmla="*/ 42819916 h 44813770"/>
                <a:gd name="connsiteX45" fmla="*/ 5552246 w 30881571"/>
                <a:gd name="connsiteY45" fmla="*/ 41631196 h 44813770"/>
                <a:gd name="connsiteX46" fmla="*/ 431606 w 30881571"/>
                <a:gd name="connsiteY46" fmla="*/ 39893836 h 44813770"/>
                <a:gd name="connsiteX47" fmla="*/ 1071686 w 30881571"/>
                <a:gd name="connsiteY47" fmla="*/ 39070876 h 44813770"/>
                <a:gd name="connsiteX48" fmla="*/ 2176879 w 30881571"/>
                <a:gd name="connsiteY48" fmla="*/ 39438628 h 44813770"/>
                <a:gd name="connsiteX49" fmla="*/ 4912166 w 30881571"/>
                <a:gd name="connsiteY49" fmla="*/ 40076715 h 44813770"/>
                <a:gd name="connsiteX50" fmla="*/ 6923846 w 30881571"/>
                <a:gd name="connsiteY50" fmla="*/ 39985276 h 44813770"/>
                <a:gd name="connsiteX51" fmla="*/ 18993926 w 30881571"/>
                <a:gd name="connsiteY51" fmla="*/ 39802396 h 44813770"/>
                <a:gd name="connsiteX52" fmla="*/ 17896646 w 30881571"/>
                <a:gd name="connsiteY52" fmla="*/ 39162316 h 44813770"/>
                <a:gd name="connsiteX53" fmla="*/ 18353846 w 30881571"/>
                <a:gd name="connsiteY53" fmla="*/ 37607836 h 44813770"/>
                <a:gd name="connsiteX54" fmla="*/ 18079526 w 30881571"/>
                <a:gd name="connsiteY54" fmla="*/ 37242076 h 44813770"/>
                <a:gd name="connsiteX55" fmla="*/ 18353846 w 30881571"/>
                <a:gd name="connsiteY55" fmla="*/ 36601996 h 44813770"/>
                <a:gd name="connsiteX56" fmla="*/ 17256566 w 30881571"/>
                <a:gd name="connsiteY56" fmla="*/ 33310156 h 44813770"/>
                <a:gd name="connsiteX57" fmla="*/ 17805206 w 30881571"/>
                <a:gd name="connsiteY57" fmla="*/ 30109756 h 44813770"/>
                <a:gd name="connsiteX58" fmla="*/ 11770166 w 30881571"/>
                <a:gd name="connsiteY58" fmla="*/ 22337356 h 44813770"/>
                <a:gd name="connsiteX59" fmla="*/ 5735126 w 30881571"/>
                <a:gd name="connsiteY59" fmla="*/ 19502716 h 44813770"/>
                <a:gd name="connsiteX60" fmla="*/ 10032806 w 30881571"/>
                <a:gd name="connsiteY60" fmla="*/ 11821756 h 44813770"/>
                <a:gd name="connsiteX61" fmla="*/ 5003606 w 30881571"/>
                <a:gd name="connsiteY61" fmla="*/ 11090236 h 44813770"/>
                <a:gd name="connsiteX62" fmla="*/ 2534726 w 30881571"/>
                <a:gd name="connsiteY62" fmla="*/ 9810076 h 44813770"/>
                <a:gd name="connsiteX63" fmla="*/ 4454966 w 30881571"/>
                <a:gd name="connsiteY63" fmla="*/ 7615516 h 44813770"/>
                <a:gd name="connsiteX64" fmla="*/ 6375206 w 30881571"/>
                <a:gd name="connsiteY64" fmla="*/ 7615516 h 44813770"/>
                <a:gd name="connsiteX65" fmla="*/ 7105200 w 30881571"/>
                <a:gd name="connsiteY65" fmla="*/ 5614531 h 44813770"/>
                <a:gd name="connsiteX66" fmla="*/ 7838246 w 30881571"/>
                <a:gd name="connsiteY66" fmla="*/ 3226396 h 44813770"/>
                <a:gd name="connsiteX67" fmla="*/ 8204006 w 30881571"/>
                <a:gd name="connsiteY67" fmla="*/ 5329516 h 44813770"/>
                <a:gd name="connsiteX68" fmla="*/ 8935526 w 30881571"/>
                <a:gd name="connsiteY68" fmla="*/ 3317836 h 44813770"/>
                <a:gd name="connsiteX69" fmla="*/ 9026966 w 30881571"/>
                <a:gd name="connsiteY69" fmla="*/ 5146636 h 44813770"/>
                <a:gd name="connsiteX70" fmla="*/ 10032806 w 30881571"/>
                <a:gd name="connsiteY70" fmla="*/ 3409276 h 44813770"/>
                <a:gd name="connsiteX71" fmla="*/ 9484166 w 30881571"/>
                <a:gd name="connsiteY71" fmla="*/ 5786716 h 44813770"/>
                <a:gd name="connsiteX72" fmla="*/ 10581446 w 30881571"/>
                <a:gd name="connsiteY72" fmla="*/ 4597996 h 44813770"/>
                <a:gd name="connsiteX73" fmla="*/ 9857839 w 30881571"/>
                <a:gd name="connsiteY73" fmla="*/ 6428789 h 44813770"/>
                <a:gd name="connsiteX74" fmla="*/ 9484166 w 30881571"/>
                <a:gd name="connsiteY74" fmla="*/ 7249756 h 44813770"/>
                <a:gd name="connsiteX75" fmla="*/ 10855766 w 30881571"/>
                <a:gd name="connsiteY75" fmla="*/ 6518236 h 44813770"/>
                <a:gd name="connsiteX76" fmla="*/ 12776006 w 30881571"/>
                <a:gd name="connsiteY76" fmla="*/ 6243916 h 44813770"/>
                <a:gd name="connsiteX0" fmla="*/ 12776006 w 30881571"/>
                <a:gd name="connsiteY0" fmla="*/ 6243916 h 44813770"/>
                <a:gd name="connsiteX1" fmla="*/ 13944292 w 30881571"/>
                <a:gd name="connsiteY1" fmla="*/ 1258488 h 44813770"/>
                <a:gd name="connsiteX2" fmla="*/ 19359686 w 30881571"/>
                <a:gd name="connsiteY2" fmla="*/ 1031836 h 44813770"/>
                <a:gd name="connsiteX3" fmla="*/ 20182646 w 30881571"/>
                <a:gd name="connsiteY3" fmla="*/ 4597996 h 44813770"/>
                <a:gd name="connsiteX4" fmla="*/ 20365526 w 30881571"/>
                <a:gd name="connsiteY4" fmla="*/ 6883996 h 44813770"/>
                <a:gd name="connsiteX5" fmla="*/ 19634006 w 30881571"/>
                <a:gd name="connsiteY5" fmla="*/ 8072716 h 44813770"/>
                <a:gd name="connsiteX6" fmla="*/ 22011446 w 30881571"/>
                <a:gd name="connsiteY6" fmla="*/ 9901516 h 44813770"/>
                <a:gd name="connsiteX7" fmla="*/ 27497846 w 30881571"/>
                <a:gd name="connsiteY7" fmla="*/ 17765356 h 44813770"/>
                <a:gd name="connsiteX8" fmla="*/ 28320806 w 30881571"/>
                <a:gd name="connsiteY8" fmla="*/ 16759516 h 44813770"/>
                <a:gd name="connsiteX9" fmla="*/ 28778006 w 30881571"/>
                <a:gd name="connsiteY9" fmla="*/ 16302316 h 44813770"/>
                <a:gd name="connsiteX10" fmla="*/ 29006838 w 30881571"/>
                <a:gd name="connsiteY10" fmla="*/ 16191067 h 44813770"/>
                <a:gd name="connsiteX11" fmla="*/ 29969013 w 30881571"/>
                <a:gd name="connsiteY11" fmla="*/ 15692038 h 44813770"/>
                <a:gd name="connsiteX12" fmla="*/ 29370459 w 30881571"/>
                <a:gd name="connsiteY12" fmla="*/ 16600067 h 44813770"/>
                <a:gd name="connsiteX13" fmla="*/ 30423926 w 30881571"/>
                <a:gd name="connsiteY13" fmla="*/ 15753676 h 44813770"/>
                <a:gd name="connsiteX14" fmla="*/ 29692406 w 30881571"/>
                <a:gd name="connsiteY14" fmla="*/ 17125276 h 44813770"/>
                <a:gd name="connsiteX15" fmla="*/ 30343780 w 30881571"/>
                <a:gd name="connsiteY15" fmla="*/ 16531355 h 44813770"/>
                <a:gd name="connsiteX16" fmla="*/ 30878836 w 30881571"/>
                <a:gd name="connsiteY16" fmla="*/ 16351221 h 44813770"/>
                <a:gd name="connsiteX17" fmla="*/ 29928867 w 30881571"/>
                <a:gd name="connsiteY17" fmla="*/ 17849968 h 44813770"/>
                <a:gd name="connsiteX18" fmla="*/ 28686566 w 30881571"/>
                <a:gd name="connsiteY18" fmla="*/ 19228396 h 44813770"/>
                <a:gd name="connsiteX19" fmla="*/ 26400566 w 30881571"/>
                <a:gd name="connsiteY19" fmla="*/ 19045516 h 44813770"/>
                <a:gd name="connsiteX20" fmla="*/ 25394726 w 30881571"/>
                <a:gd name="connsiteY20" fmla="*/ 19319836 h 44813770"/>
                <a:gd name="connsiteX21" fmla="*/ 23108726 w 30881571"/>
                <a:gd name="connsiteY21" fmla="*/ 18222556 h 44813770"/>
                <a:gd name="connsiteX22" fmla="*/ 22560086 w 30881571"/>
                <a:gd name="connsiteY22" fmla="*/ 18039676 h 44813770"/>
                <a:gd name="connsiteX23" fmla="*/ 19999766 w 30881571"/>
                <a:gd name="connsiteY23" fmla="*/ 13924876 h 44813770"/>
                <a:gd name="connsiteX24" fmla="*/ 18445286 w 30881571"/>
                <a:gd name="connsiteY24" fmla="*/ 14107756 h 44813770"/>
                <a:gd name="connsiteX25" fmla="*/ 16067846 w 30881571"/>
                <a:gd name="connsiteY25" fmla="*/ 16393756 h 44813770"/>
                <a:gd name="connsiteX26" fmla="*/ 16799366 w 30881571"/>
                <a:gd name="connsiteY26" fmla="*/ 17948236 h 44813770"/>
                <a:gd name="connsiteX27" fmla="*/ 22925846 w 30881571"/>
                <a:gd name="connsiteY27" fmla="*/ 27915196 h 44813770"/>
                <a:gd name="connsiteX28" fmla="*/ 22377206 w 30881571"/>
                <a:gd name="connsiteY28" fmla="*/ 31664236 h 44813770"/>
                <a:gd name="connsiteX29" fmla="*/ 23474486 w 30881571"/>
                <a:gd name="connsiteY29" fmla="*/ 38156476 h 44813770"/>
                <a:gd name="connsiteX30" fmla="*/ 21828566 w 30881571"/>
                <a:gd name="connsiteY30" fmla="*/ 38796556 h 44813770"/>
                <a:gd name="connsiteX31" fmla="*/ 22377206 w 30881571"/>
                <a:gd name="connsiteY31" fmla="*/ 39985276 h 44813770"/>
                <a:gd name="connsiteX32" fmla="*/ 27955046 w 30881571"/>
                <a:gd name="connsiteY32" fmla="*/ 38796556 h 44813770"/>
                <a:gd name="connsiteX33" fmla="*/ 28960886 w 30881571"/>
                <a:gd name="connsiteY33" fmla="*/ 39345196 h 44813770"/>
                <a:gd name="connsiteX34" fmla="*/ 24571766 w 30881571"/>
                <a:gd name="connsiteY34" fmla="*/ 41539756 h 44813770"/>
                <a:gd name="connsiteX35" fmla="*/ 22651526 w 30881571"/>
                <a:gd name="connsiteY35" fmla="*/ 41539756 h 44813770"/>
                <a:gd name="connsiteX36" fmla="*/ 23565926 w 30881571"/>
                <a:gd name="connsiteY36" fmla="*/ 43642876 h 44813770"/>
                <a:gd name="connsiteX37" fmla="*/ 22742966 w 30881571"/>
                <a:gd name="connsiteY37" fmla="*/ 44740156 h 44813770"/>
                <a:gd name="connsiteX38" fmla="*/ 20548406 w 30881571"/>
                <a:gd name="connsiteY38" fmla="*/ 41356876 h 44813770"/>
                <a:gd name="connsiteX39" fmla="*/ 8478326 w 30881571"/>
                <a:gd name="connsiteY39" fmla="*/ 41448316 h 44813770"/>
                <a:gd name="connsiteX40" fmla="*/ 7106726 w 30881571"/>
                <a:gd name="connsiteY40" fmla="*/ 43185676 h 44813770"/>
                <a:gd name="connsiteX41" fmla="*/ 6740966 w 30881571"/>
                <a:gd name="connsiteY41" fmla="*/ 44648716 h 44813770"/>
                <a:gd name="connsiteX42" fmla="*/ 5735126 w 30881571"/>
                <a:gd name="connsiteY42" fmla="*/ 44557276 h 44813770"/>
                <a:gd name="connsiteX43" fmla="*/ 5095046 w 30881571"/>
                <a:gd name="connsiteY43" fmla="*/ 43825756 h 44813770"/>
                <a:gd name="connsiteX44" fmla="*/ 6009446 w 30881571"/>
                <a:gd name="connsiteY44" fmla="*/ 42819916 h 44813770"/>
                <a:gd name="connsiteX45" fmla="*/ 5552246 w 30881571"/>
                <a:gd name="connsiteY45" fmla="*/ 41631196 h 44813770"/>
                <a:gd name="connsiteX46" fmla="*/ 431606 w 30881571"/>
                <a:gd name="connsiteY46" fmla="*/ 39893836 h 44813770"/>
                <a:gd name="connsiteX47" fmla="*/ 1071686 w 30881571"/>
                <a:gd name="connsiteY47" fmla="*/ 39070876 h 44813770"/>
                <a:gd name="connsiteX48" fmla="*/ 2176879 w 30881571"/>
                <a:gd name="connsiteY48" fmla="*/ 39438628 h 44813770"/>
                <a:gd name="connsiteX49" fmla="*/ 4912166 w 30881571"/>
                <a:gd name="connsiteY49" fmla="*/ 40076715 h 44813770"/>
                <a:gd name="connsiteX50" fmla="*/ 6923846 w 30881571"/>
                <a:gd name="connsiteY50" fmla="*/ 39985276 h 44813770"/>
                <a:gd name="connsiteX51" fmla="*/ 18993926 w 30881571"/>
                <a:gd name="connsiteY51" fmla="*/ 39802396 h 44813770"/>
                <a:gd name="connsiteX52" fmla="*/ 17896646 w 30881571"/>
                <a:gd name="connsiteY52" fmla="*/ 39162316 h 44813770"/>
                <a:gd name="connsiteX53" fmla="*/ 18353846 w 30881571"/>
                <a:gd name="connsiteY53" fmla="*/ 37607836 h 44813770"/>
                <a:gd name="connsiteX54" fmla="*/ 18079526 w 30881571"/>
                <a:gd name="connsiteY54" fmla="*/ 37242076 h 44813770"/>
                <a:gd name="connsiteX55" fmla="*/ 18353846 w 30881571"/>
                <a:gd name="connsiteY55" fmla="*/ 36601996 h 44813770"/>
                <a:gd name="connsiteX56" fmla="*/ 17256566 w 30881571"/>
                <a:gd name="connsiteY56" fmla="*/ 33310156 h 44813770"/>
                <a:gd name="connsiteX57" fmla="*/ 17805206 w 30881571"/>
                <a:gd name="connsiteY57" fmla="*/ 30109756 h 44813770"/>
                <a:gd name="connsiteX58" fmla="*/ 11770166 w 30881571"/>
                <a:gd name="connsiteY58" fmla="*/ 22337356 h 44813770"/>
                <a:gd name="connsiteX59" fmla="*/ 5735126 w 30881571"/>
                <a:gd name="connsiteY59" fmla="*/ 19502716 h 44813770"/>
                <a:gd name="connsiteX60" fmla="*/ 10032806 w 30881571"/>
                <a:gd name="connsiteY60" fmla="*/ 11821756 h 44813770"/>
                <a:gd name="connsiteX61" fmla="*/ 5003606 w 30881571"/>
                <a:gd name="connsiteY61" fmla="*/ 11090236 h 44813770"/>
                <a:gd name="connsiteX62" fmla="*/ 2534726 w 30881571"/>
                <a:gd name="connsiteY62" fmla="*/ 9810076 h 44813770"/>
                <a:gd name="connsiteX63" fmla="*/ 4454966 w 30881571"/>
                <a:gd name="connsiteY63" fmla="*/ 7615516 h 44813770"/>
                <a:gd name="connsiteX64" fmla="*/ 6375206 w 30881571"/>
                <a:gd name="connsiteY64" fmla="*/ 7615516 h 44813770"/>
                <a:gd name="connsiteX65" fmla="*/ 7105200 w 30881571"/>
                <a:gd name="connsiteY65" fmla="*/ 5614531 h 44813770"/>
                <a:gd name="connsiteX66" fmla="*/ 7838246 w 30881571"/>
                <a:gd name="connsiteY66" fmla="*/ 3226396 h 44813770"/>
                <a:gd name="connsiteX67" fmla="*/ 8204006 w 30881571"/>
                <a:gd name="connsiteY67" fmla="*/ 5329516 h 44813770"/>
                <a:gd name="connsiteX68" fmla="*/ 8935526 w 30881571"/>
                <a:gd name="connsiteY68" fmla="*/ 3317836 h 44813770"/>
                <a:gd name="connsiteX69" fmla="*/ 9026966 w 30881571"/>
                <a:gd name="connsiteY69" fmla="*/ 5146636 h 44813770"/>
                <a:gd name="connsiteX70" fmla="*/ 10032806 w 30881571"/>
                <a:gd name="connsiteY70" fmla="*/ 3409276 h 44813770"/>
                <a:gd name="connsiteX71" fmla="*/ 9484166 w 30881571"/>
                <a:gd name="connsiteY71" fmla="*/ 5786716 h 44813770"/>
                <a:gd name="connsiteX72" fmla="*/ 10581446 w 30881571"/>
                <a:gd name="connsiteY72" fmla="*/ 4597996 h 44813770"/>
                <a:gd name="connsiteX73" fmla="*/ 9857839 w 30881571"/>
                <a:gd name="connsiteY73" fmla="*/ 6428789 h 44813770"/>
                <a:gd name="connsiteX74" fmla="*/ 9484166 w 30881571"/>
                <a:gd name="connsiteY74" fmla="*/ 7249756 h 44813770"/>
                <a:gd name="connsiteX75" fmla="*/ 10855766 w 30881571"/>
                <a:gd name="connsiteY75" fmla="*/ 6518236 h 44813770"/>
                <a:gd name="connsiteX76" fmla="*/ 12776006 w 30881571"/>
                <a:gd name="connsiteY76" fmla="*/ 6243916 h 44813770"/>
                <a:gd name="connsiteX0" fmla="*/ 12776006 w 30881571"/>
                <a:gd name="connsiteY0" fmla="*/ 6243916 h 44813770"/>
                <a:gd name="connsiteX1" fmla="*/ 13944292 w 30881571"/>
                <a:gd name="connsiteY1" fmla="*/ 1258488 h 44813770"/>
                <a:gd name="connsiteX2" fmla="*/ 19359686 w 30881571"/>
                <a:gd name="connsiteY2" fmla="*/ 1031836 h 44813770"/>
                <a:gd name="connsiteX3" fmla="*/ 20182646 w 30881571"/>
                <a:gd name="connsiteY3" fmla="*/ 4597996 h 44813770"/>
                <a:gd name="connsiteX4" fmla="*/ 20365526 w 30881571"/>
                <a:gd name="connsiteY4" fmla="*/ 6883996 h 44813770"/>
                <a:gd name="connsiteX5" fmla="*/ 19634006 w 30881571"/>
                <a:gd name="connsiteY5" fmla="*/ 8072716 h 44813770"/>
                <a:gd name="connsiteX6" fmla="*/ 22011446 w 30881571"/>
                <a:gd name="connsiteY6" fmla="*/ 9901516 h 44813770"/>
                <a:gd name="connsiteX7" fmla="*/ 27497846 w 30881571"/>
                <a:gd name="connsiteY7" fmla="*/ 17765356 h 44813770"/>
                <a:gd name="connsiteX8" fmla="*/ 28320806 w 30881571"/>
                <a:gd name="connsiteY8" fmla="*/ 16759516 h 44813770"/>
                <a:gd name="connsiteX9" fmla="*/ 28778006 w 30881571"/>
                <a:gd name="connsiteY9" fmla="*/ 16302316 h 44813770"/>
                <a:gd name="connsiteX10" fmla="*/ 29006838 w 30881571"/>
                <a:gd name="connsiteY10" fmla="*/ 16191067 h 44813770"/>
                <a:gd name="connsiteX11" fmla="*/ 29969013 w 30881571"/>
                <a:gd name="connsiteY11" fmla="*/ 15692038 h 44813770"/>
                <a:gd name="connsiteX12" fmla="*/ 29370459 w 30881571"/>
                <a:gd name="connsiteY12" fmla="*/ 16600067 h 44813770"/>
                <a:gd name="connsiteX13" fmla="*/ 30423926 w 30881571"/>
                <a:gd name="connsiteY13" fmla="*/ 15753676 h 44813770"/>
                <a:gd name="connsiteX14" fmla="*/ 29692406 w 30881571"/>
                <a:gd name="connsiteY14" fmla="*/ 17125276 h 44813770"/>
                <a:gd name="connsiteX15" fmla="*/ 30343780 w 30881571"/>
                <a:gd name="connsiteY15" fmla="*/ 16531355 h 44813770"/>
                <a:gd name="connsiteX16" fmla="*/ 30878836 w 30881571"/>
                <a:gd name="connsiteY16" fmla="*/ 16351221 h 44813770"/>
                <a:gd name="connsiteX17" fmla="*/ 29928867 w 30881571"/>
                <a:gd name="connsiteY17" fmla="*/ 17849968 h 44813770"/>
                <a:gd name="connsiteX18" fmla="*/ 29698360 w 30881571"/>
                <a:gd name="connsiteY18" fmla="*/ 17977575 h 44813770"/>
                <a:gd name="connsiteX19" fmla="*/ 28686566 w 30881571"/>
                <a:gd name="connsiteY19" fmla="*/ 19228396 h 44813770"/>
                <a:gd name="connsiteX20" fmla="*/ 26400566 w 30881571"/>
                <a:gd name="connsiteY20" fmla="*/ 19045516 h 44813770"/>
                <a:gd name="connsiteX21" fmla="*/ 25394726 w 30881571"/>
                <a:gd name="connsiteY21" fmla="*/ 19319836 h 44813770"/>
                <a:gd name="connsiteX22" fmla="*/ 23108726 w 30881571"/>
                <a:gd name="connsiteY22" fmla="*/ 18222556 h 44813770"/>
                <a:gd name="connsiteX23" fmla="*/ 22560086 w 30881571"/>
                <a:gd name="connsiteY23" fmla="*/ 18039676 h 44813770"/>
                <a:gd name="connsiteX24" fmla="*/ 19999766 w 30881571"/>
                <a:gd name="connsiteY24" fmla="*/ 13924876 h 44813770"/>
                <a:gd name="connsiteX25" fmla="*/ 18445286 w 30881571"/>
                <a:gd name="connsiteY25" fmla="*/ 14107756 h 44813770"/>
                <a:gd name="connsiteX26" fmla="*/ 16067846 w 30881571"/>
                <a:gd name="connsiteY26" fmla="*/ 16393756 h 44813770"/>
                <a:gd name="connsiteX27" fmla="*/ 16799366 w 30881571"/>
                <a:gd name="connsiteY27" fmla="*/ 17948236 h 44813770"/>
                <a:gd name="connsiteX28" fmla="*/ 22925846 w 30881571"/>
                <a:gd name="connsiteY28" fmla="*/ 27915196 h 44813770"/>
                <a:gd name="connsiteX29" fmla="*/ 22377206 w 30881571"/>
                <a:gd name="connsiteY29" fmla="*/ 31664236 h 44813770"/>
                <a:gd name="connsiteX30" fmla="*/ 23474486 w 30881571"/>
                <a:gd name="connsiteY30" fmla="*/ 38156476 h 44813770"/>
                <a:gd name="connsiteX31" fmla="*/ 21828566 w 30881571"/>
                <a:gd name="connsiteY31" fmla="*/ 38796556 h 44813770"/>
                <a:gd name="connsiteX32" fmla="*/ 22377206 w 30881571"/>
                <a:gd name="connsiteY32" fmla="*/ 39985276 h 44813770"/>
                <a:gd name="connsiteX33" fmla="*/ 27955046 w 30881571"/>
                <a:gd name="connsiteY33" fmla="*/ 38796556 h 44813770"/>
                <a:gd name="connsiteX34" fmla="*/ 28960886 w 30881571"/>
                <a:gd name="connsiteY34" fmla="*/ 39345196 h 44813770"/>
                <a:gd name="connsiteX35" fmla="*/ 24571766 w 30881571"/>
                <a:gd name="connsiteY35" fmla="*/ 41539756 h 44813770"/>
                <a:gd name="connsiteX36" fmla="*/ 22651526 w 30881571"/>
                <a:gd name="connsiteY36" fmla="*/ 41539756 h 44813770"/>
                <a:gd name="connsiteX37" fmla="*/ 23565926 w 30881571"/>
                <a:gd name="connsiteY37" fmla="*/ 43642876 h 44813770"/>
                <a:gd name="connsiteX38" fmla="*/ 22742966 w 30881571"/>
                <a:gd name="connsiteY38" fmla="*/ 44740156 h 44813770"/>
                <a:gd name="connsiteX39" fmla="*/ 20548406 w 30881571"/>
                <a:gd name="connsiteY39" fmla="*/ 41356876 h 44813770"/>
                <a:gd name="connsiteX40" fmla="*/ 8478326 w 30881571"/>
                <a:gd name="connsiteY40" fmla="*/ 41448316 h 44813770"/>
                <a:gd name="connsiteX41" fmla="*/ 7106726 w 30881571"/>
                <a:gd name="connsiteY41" fmla="*/ 43185676 h 44813770"/>
                <a:gd name="connsiteX42" fmla="*/ 6740966 w 30881571"/>
                <a:gd name="connsiteY42" fmla="*/ 44648716 h 44813770"/>
                <a:gd name="connsiteX43" fmla="*/ 5735126 w 30881571"/>
                <a:gd name="connsiteY43" fmla="*/ 44557276 h 44813770"/>
                <a:gd name="connsiteX44" fmla="*/ 5095046 w 30881571"/>
                <a:gd name="connsiteY44" fmla="*/ 43825756 h 44813770"/>
                <a:gd name="connsiteX45" fmla="*/ 6009446 w 30881571"/>
                <a:gd name="connsiteY45" fmla="*/ 42819916 h 44813770"/>
                <a:gd name="connsiteX46" fmla="*/ 5552246 w 30881571"/>
                <a:gd name="connsiteY46" fmla="*/ 41631196 h 44813770"/>
                <a:gd name="connsiteX47" fmla="*/ 431606 w 30881571"/>
                <a:gd name="connsiteY47" fmla="*/ 39893836 h 44813770"/>
                <a:gd name="connsiteX48" fmla="*/ 1071686 w 30881571"/>
                <a:gd name="connsiteY48" fmla="*/ 39070876 h 44813770"/>
                <a:gd name="connsiteX49" fmla="*/ 2176879 w 30881571"/>
                <a:gd name="connsiteY49" fmla="*/ 39438628 h 44813770"/>
                <a:gd name="connsiteX50" fmla="*/ 4912166 w 30881571"/>
                <a:gd name="connsiteY50" fmla="*/ 40076715 h 44813770"/>
                <a:gd name="connsiteX51" fmla="*/ 6923846 w 30881571"/>
                <a:gd name="connsiteY51" fmla="*/ 39985276 h 44813770"/>
                <a:gd name="connsiteX52" fmla="*/ 18993926 w 30881571"/>
                <a:gd name="connsiteY52" fmla="*/ 39802396 h 44813770"/>
                <a:gd name="connsiteX53" fmla="*/ 17896646 w 30881571"/>
                <a:gd name="connsiteY53" fmla="*/ 39162316 h 44813770"/>
                <a:gd name="connsiteX54" fmla="*/ 18353846 w 30881571"/>
                <a:gd name="connsiteY54" fmla="*/ 37607836 h 44813770"/>
                <a:gd name="connsiteX55" fmla="*/ 18079526 w 30881571"/>
                <a:gd name="connsiteY55" fmla="*/ 37242076 h 44813770"/>
                <a:gd name="connsiteX56" fmla="*/ 18353846 w 30881571"/>
                <a:gd name="connsiteY56" fmla="*/ 36601996 h 44813770"/>
                <a:gd name="connsiteX57" fmla="*/ 17256566 w 30881571"/>
                <a:gd name="connsiteY57" fmla="*/ 33310156 h 44813770"/>
                <a:gd name="connsiteX58" fmla="*/ 17805206 w 30881571"/>
                <a:gd name="connsiteY58" fmla="*/ 30109756 h 44813770"/>
                <a:gd name="connsiteX59" fmla="*/ 11770166 w 30881571"/>
                <a:gd name="connsiteY59" fmla="*/ 22337356 h 44813770"/>
                <a:gd name="connsiteX60" fmla="*/ 5735126 w 30881571"/>
                <a:gd name="connsiteY60" fmla="*/ 19502716 h 44813770"/>
                <a:gd name="connsiteX61" fmla="*/ 10032806 w 30881571"/>
                <a:gd name="connsiteY61" fmla="*/ 11821756 h 44813770"/>
                <a:gd name="connsiteX62" fmla="*/ 5003606 w 30881571"/>
                <a:gd name="connsiteY62" fmla="*/ 11090236 h 44813770"/>
                <a:gd name="connsiteX63" fmla="*/ 2534726 w 30881571"/>
                <a:gd name="connsiteY63" fmla="*/ 9810076 h 44813770"/>
                <a:gd name="connsiteX64" fmla="*/ 4454966 w 30881571"/>
                <a:gd name="connsiteY64" fmla="*/ 7615516 h 44813770"/>
                <a:gd name="connsiteX65" fmla="*/ 6375206 w 30881571"/>
                <a:gd name="connsiteY65" fmla="*/ 7615516 h 44813770"/>
                <a:gd name="connsiteX66" fmla="*/ 7105200 w 30881571"/>
                <a:gd name="connsiteY66" fmla="*/ 5614531 h 44813770"/>
                <a:gd name="connsiteX67" fmla="*/ 7838246 w 30881571"/>
                <a:gd name="connsiteY67" fmla="*/ 3226396 h 44813770"/>
                <a:gd name="connsiteX68" fmla="*/ 8204006 w 30881571"/>
                <a:gd name="connsiteY68" fmla="*/ 5329516 h 44813770"/>
                <a:gd name="connsiteX69" fmla="*/ 8935526 w 30881571"/>
                <a:gd name="connsiteY69" fmla="*/ 3317836 h 44813770"/>
                <a:gd name="connsiteX70" fmla="*/ 9026966 w 30881571"/>
                <a:gd name="connsiteY70" fmla="*/ 5146636 h 44813770"/>
                <a:gd name="connsiteX71" fmla="*/ 10032806 w 30881571"/>
                <a:gd name="connsiteY71" fmla="*/ 3409276 h 44813770"/>
                <a:gd name="connsiteX72" fmla="*/ 9484166 w 30881571"/>
                <a:gd name="connsiteY72" fmla="*/ 5786716 h 44813770"/>
                <a:gd name="connsiteX73" fmla="*/ 10581446 w 30881571"/>
                <a:gd name="connsiteY73" fmla="*/ 4597996 h 44813770"/>
                <a:gd name="connsiteX74" fmla="*/ 9857839 w 30881571"/>
                <a:gd name="connsiteY74" fmla="*/ 6428789 h 44813770"/>
                <a:gd name="connsiteX75" fmla="*/ 9484166 w 30881571"/>
                <a:gd name="connsiteY75" fmla="*/ 7249756 h 44813770"/>
                <a:gd name="connsiteX76" fmla="*/ 10855766 w 30881571"/>
                <a:gd name="connsiteY76" fmla="*/ 6518236 h 44813770"/>
                <a:gd name="connsiteX77" fmla="*/ 12776006 w 30881571"/>
                <a:gd name="connsiteY77" fmla="*/ 6243916 h 44813770"/>
                <a:gd name="connsiteX0" fmla="*/ 12776006 w 30881571"/>
                <a:gd name="connsiteY0" fmla="*/ 6243916 h 44813770"/>
                <a:gd name="connsiteX1" fmla="*/ 13944292 w 30881571"/>
                <a:gd name="connsiteY1" fmla="*/ 1258488 h 44813770"/>
                <a:gd name="connsiteX2" fmla="*/ 19359686 w 30881571"/>
                <a:gd name="connsiteY2" fmla="*/ 1031836 h 44813770"/>
                <a:gd name="connsiteX3" fmla="*/ 20182646 w 30881571"/>
                <a:gd name="connsiteY3" fmla="*/ 4597996 h 44813770"/>
                <a:gd name="connsiteX4" fmla="*/ 20365526 w 30881571"/>
                <a:gd name="connsiteY4" fmla="*/ 6883996 h 44813770"/>
                <a:gd name="connsiteX5" fmla="*/ 19634006 w 30881571"/>
                <a:gd name="connsiteY5" fmla="*/ 8072716 h 44813770"/>
                <a:gd name="connsiteX6" fmla="*/ 22011446 w 30881571"/>
                <a:gd name="connsiteY6" fmla="*/ 9901516 h 44813770"/>
                <a:gd name="connsiteX7" fmla="*/ 27497846 w 30881571"/>
                <a:gd name="connsiteY7" fmla="*/ 17765356 h 44813770"/>
                <a:gd name="connsiteX8" fmla="*/ 28320806 w 30881571"/>
                <a:gd name="connsiteY8" fmla="*/ 16759516 h 44813770"/>
                <a:gd name="connsiteX9" fmla="*/ 28778006 w 30881571"/>
                <a:gd name="connsiteY9" fmla="*/ 16302316 h 44813770"/>
                <a:gd name="connsiteX10" fmla="*/ 29006838 w 30881571"/>
                <a:gd name="connsiteY10" fmla="*/ 16191067 h 44813770"/>
                <a:gd name="connsiteX11" fmla="*/ 29969013 w 30881571"/>
                <a:gd name="connsiteY11" fmla="*/ 15692038 h 44813770"/>
                <a:gd name="connsiteX12" fmla="*/ 29370459 w 30881571"/>
                <a:gd name="connsiteY12" fmla="*/ 16600067 h 44813770"/>
                <a:gd name="connsiteX13" fmla="*/ 30423926 w 30881571"/>
                <a:gd name="connsiteY13" fmla="*/ 15753676 h 44813770"/>
                <a:gd name="connsiteX14" fmla="*/ 29692406 w 30881571"/>
                <a:gd name="connsiteY14" fmla="*/ 17125276 h 44813770"/>
                <a:gd name="connsiteX15" fmla="*/ 30343780 w 30881571"/>
                <a:gd name="connsiteY15" fmla="*/ 16531355 h 44813770"/>
                <a:gd name="connsiteX16" fmla="*/ 30878836 w 30881571"/>
                <a:gd name="connsiteY16" fmla="*/ 16351221 h 44813770"/>
                <a:gd name="connsiteX17" fmla="*/ 29928867 w 30881571"/>
                <a:gd name="connsiteY17" fmla="*/ 17849968 h 44813770"/>
                <a:gd name="connsiteX18" fmla="*/ 29698360 w 30881571"/>
                <a:gd name="connsiteY18" fmla="*/ 17977575 h 44813770"/>
                <a:gd name="connsiteX19" fmla="*/ 28686566 w 30881571"/>
                <a:gd name="connsiteY19" fmla="*/ 19228396 h 44813770"/>
                <a:gd name="connsiteX20" fmla="*/ 26400566 w 30881571"/>
                <a:gd name="connsiteY20" fmla="*/ 19045516 h 44813770"/>
                <a:gd name="connsiteX21" fmla="*/ 25394726 w 30881571"/>
                <a:gd name="connsiteY21" fmla="*/ 19319836 h 44813770"/>
                <a:gd name="connsiteX22" fmla="*/ 23108726 w 30881571"/>
                <a:gd name="connsiteY22" fmla="*/ 18222556 h 44813770"/>
                <a:gd name="connsiteX23" fmla="*/ 22560086 w 30881571"/>
                <a:gd name="connsiteY23" fmla="*/ 18039676 h 44813770"/>
                <a:gd name="connsiteX24" fmla="*/ 19999766 w 30881571"/>
                <a:gd name="connsiteY24" fmla="*/ 13924876 h 44813770"/>
                <a:gd name="connsiteX25" fmla="*/ 18445286 w 30881571"/>
                <a:gd name="connsiteY25" fmla="*/ 14107756 h 44813770"/>
                <a:gd name="connsiteX26" fmla="*/ 16067846 w 30881571"/>
                <a:gd name="connsiteY26" fmla="*/ 16393756 h 44813770"/>
                <a:gd name="connsiteX27" fmla="*/ 16799366 w 30881571"/>
                <a:gd name="connsiteY27" fmla="*/ 17948236 h 44813770"/>
                <a:gd name="connsiteX28" fmla="*/ 22925846 w 30881571"/>
                <a:gd name="connsiteY28" fmla="*/ 27915196 h 44813770"/>
                <a:gd name="connsiteX29" fmla="*/ 22377206 w 30881571"/>
                <a:gd name="connsiteY29" fmla="*/ 31664236 h 44813770"/>
                <a:gd name="connsiteX30" fmla="*/ 23474486 w 30881571"/>
                <a:gd name="connsiteY30" fmla="*/ 38156476 h 44813770"/>
                <a:gd name="connsiteX31" fmla="*/ 21828566 w 30881571"/>
                <a:gd name="connsiteY31" fmla="*/ 38796556 h 44813770"/>
                <a:gd name="connsiteX32" fmla="*/ 22377206 w 30881571"/>
                <a:gd name="connsiteY32" fmla="*/ 39985276 h 44813770"/>
                <a:gd name="connsiteX33" fmla="*/ 27955046 w 30881571"/>
                <a:gd name="connsiteY33" fmla="*/ 38796556 h 44813770"/>
                <a:gd name="connsiteX34" fmla="*/ 28960886 w 30881571"/>
                <a:gd name="connsiteY34" fmla="*/ 39345196 h 44813770"/>
                <a:gd name="connsiteX35" fmla="*/ 24571766 w 30881571"/>
                <a:gd name="connsiteY35" fmla="*/ 41539756 h 44813770"/>
                <a:gd name="connsiteX36" fmla="*/ 22651526 w 30881571"/>
                <a:gd name="connsiteY36" fmla="*/ 41539756 h 44813770"/>
                <a:gd name="connsiteX37" fmla="*/ 23565926 w 30881571"/>
                <a:gd name="connsiteY37" fmla="*/ 43642876 h 44813770"/>
                <a:gd name="connsiteX38" fmla="*/ 22742966 w 30881571"/>
                <a:gd name="connsiteY38" fmla="*/ 44740156 h 44813770"/>
                <a:gd name="connsiteX39" fmla="*/ 20548406 w 30881571"/>
                <a:gd name="connsiteY39" fmla="*/ 41356876 h 44813770"/>
                <a:gd name="connsiteX40" fmla="*/ 8478326 w 30881571"/>
                <a:gd name="connsiteY40" fmla="*/ 41448316 h 44813770"/>
                <a:gd name="connsiteX41" fmla="*/ 7106726 w 30881571"/>
                <a:gd name="connsiteY41" fmla="*/ 43185676 h 44813770"/>
                <a:gd name="connsiteX42" fmla="*/ 6740966 w 30881571"/>
                <a:gd name="connsiteY42" fmla="*/ 44648716 h 44813770"/>
                <a:gd name="connsiteX43" fmla="*/ 5735126 w 30881571"/>
                <a:gd name="connsiteY43" fmla="*/ 44557276 h 44813770"/>
                <a:gd name="connsiteX44" fmla="*/ 5095046 w 30881571"/>
                <a:gd name="connsiteY44" fmla="*/ 43825756 h 44813770"/>
                <a:gd name="connsiteX45" fmla="*/ 6009446 w 30881571"/>
                <a:gd name="connsiteY45" fmla="*/ 42819916 h 44813770"/>
                <a:gd name="connsiteX46" fmla="*/ 5552246 w 30881571"/>
                <a:gd name="connsiteY46" fmla="*/ 41631196 h 44813770"/>
                <a:gd name="connsiteX47" fmla="*/ 431606 w 30881571"/>
                <a:gd name="connsiteY47" fmla="*/ 39893836 h 44813770"/>
                <a:gd name="connsiteX48" fmla="*/ 1071686 w 30881571"/>
                <a:gd name="connsiteY48" fmla="*/ 39070876 h 44813770"/>
                <a:gd name="connsiteX49" fmla="*/ 2176879 w 30881571"/>
                <a:gd name="connsiteY49" fmla="*/ 39438628 h 44813770"/>
                <a:gd name="connsiteX50" fmla="*/ 4912166 w 30881571"/>
                <a:gd name="connsiteY50" fmla="*/ 40076715 h 44813770"/>
                <a:gd name="connsiteX51" fmla="*/ 6923846 w 30881571"/>
                <a:gd name="connsiteY51" fmla="*/ 39985276 h 44813770"/>
                <a:gd name="connsiteX52" fmla="*/ 18993926 w 30881571"/>
                <a:gd name="connsiteY52" fmla="*/ 39802396 h 44813770"/>
                <a:gd name="connsiteX53" fmla="*/ 17896646 w 30881571"/>
                <a:gd name="connsiteY53" fmla="*/ 39162316 h 44813770"/>
                <a:gd name="connsiteX54" fmla="*/ 18353846 w 30881571"/>
                <a:gd name="connsiteY54" fmla="*/ 37607836 h 44813770"/>
                <a:gd name="connsiteX55" fmla="*/ 18079526 w 30881571"/>
                <a:gd name="connsiteY55" fmla="*/ 37242076 h 44813770"/>
                <a:gd name="connsiteX56" fmla="*/ 18353846 w 30881571"/>
                <a:gd name="connsiteY56" fmla="*/ 36601996 h 44813770"/>
                <a:gd name="connsiteX57" fmla="*/ 17256566 w 30881571"/>
                <a:gd name="connsiteY57" fmla="*/ 33310156 h 44813770"/>
                <a:gd name="connsiteX58" fmla="*/ 17805206 w 30881571"/>
                <a:gd name="connsiteY58" fmla="*/ 30109756 h 44813770"/>
                <a:gd name="connsiteX59" fmla="*/ 11770166 w 30881571"/>
                <a:gd name="connsiteY59" fmla="*/ 22337356 h 44813770"/>
                <a:gd name="connsiteX60" fmla="*/ 5735126 w 30881571"/>
                <a:gd name="connsiteY60" fmla="*/ 19502716 h 44813770"/>
                <a:gd name="connsiteX61" fmla="*/ 10032806 w 30881571"/>
                <a:gd name="connsiteY61" fmla="*/ 11821756 h 44813770"/>
                <a:gd name="connsiteX62" fmla="*/ 5003606 w 30881571"/>
                <a:gd name="connsiteY62" fmla="*/ 11090236 h 44813770"/>
                <a:gd name="connsiteX63" fmla="*/ 2534726 w 30881571"/>
                <a:gd name="connsiteY63" fmla="*/ 9810076 h 44813770"/>
                <a:gd name="connsiteX64" fmla="*/ 4454966 w 30881571"/>
                <a:gd name="connsiteY64" fmla="*/ 7615516 h 44813770"/>
                <a:gd name="connsiteX65" fmla="*/ 6375206 w 30881571"/>
                <a:gd name="connsiteY65" fmla="*/ 7615516 h 44813770"/>
                <a:gd name="connsiteX66" fmla="*/ 7105200 w 30881571"/>
                <a:gd name="connsiteY66" fmla="*/ 5614531 h 44813770"/>
                <a:gd name="connsiteX67" fmla="*/ 7838246 w 30881571"/>
                <a:gd name="connsiteY67" fmla="*/ 3226396 h 44813770"/>
                <a:gd name="connsiteX68" fmla="*/ 8204006 w 30881571"/>
                <a:gd name="connsiteY68" fmla="*/ 5329516 h 44813770"/>
                <a:gd name="connsiteX69" fmla="*/ 8935526 w 30881571"/>
                <a:gd name="connsiteY69" fmla="*/ 3317836 h 44813770"/>
                <a:gd name="connsiteX70" fmla="*/ 9026966 w 30881571"/>
                <a:gd name="connsiteY70" fmla="*/ 5146636 h 44813770"/>
                <a:gd name="connsiteX71" fmla="*/ 10032806 w 30881571"/>
                <a:gd name="connsiteY71" fmla="*/ 3409276 h 44813770"/>
                <a:gd name="connsiteX72" fmla="*/ 9484166 w 30881571"/>
                <a:gd name="connsiteY72" fmla="*/ 5786716 h 44813770"/>
                <a:gd name="connsiteX73" fmla="*/ 10581446 w 30881571"/>
                <a:gd name="connsiteY73" fmla="*/ 4597996 h 44813770"/>
                <a:gd name="connsiteX74" fmla="*/ 9857839 w 30881571"/>
                <a:gd name="connsiteY74" fmla="*/ 6428789 h 44813770"/>
                <a:gd name="connsiteX75" fmla="*/ 9484166 w 30881571"/>
                <a:gd name="connsiteY75" fmla="*/ 7249756 h 44813770"/>
                <a:gd name="connsiteX76" fmla="*/ 10855766 w 30881571"/>
                <a:gd name="connsiteY76" fmla="*/ 6518236 h 44813770"/>
                <a:gd name="connsiteX77" fmla="*/ 12776006 w 30881571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400566 w 30895373"/>
                <a:gd name="connsiteY19" fmla="*/ 19045516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560086 w 30895373"/>
                <a:gd name="connsiteY22" fmla="*/ 18039676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19999766 w 30895373"/>
                <a:gd name="connsiteY23" fmla="*/ 13924876 h 44813770"/>
                <a:gd name="connsiteX24" fmla="*/ 18445286 w 30895373"/>
                <a:gd name="connsiteY24" fmla="*/ 14107756 h 44813770"/>
                <a:gd name="connsiteX25" fmla="*/ 16067846 w 30895373"/>
                <a:gd name="connsiteY25" fmla="*/ 16393756 h 44813770"/>
                <a:gd name="connsiteX26" fmla="*/ 16799366 w 30895373"/>
                <a:gd name="connsiteY26" fmla="*/ 17948236 h 44813770"/>
                <a:gd name="connsiteX27" fmla="*/ 22925846 w 30895373"/>
                <a:gd name="connsiteY27" fmla="*/ 27915196 h 44813770"/>
                <a:gd name="connsiteX28" fmla="*/ 22377206 w 30895373"/>
                <a:gd name="connsiteY28" fmla="*/ 31664236 h 44813770"/>
                <a:gd name="connsiteX29" fmla="*/ 23474486 w 30895373"/>
                <a:gd name="connsiteY29" fmla="*/ 38156476 h 44813770"/>
                <a:gd name="connsiteX30" fmla="*/ 21828566 w 30895373"/>
                <a:gd name="connsiteY30" fmla="*/ 38796556 h 44813770"/>
                <a:gd name="connsiteX31" fmla="*/ 22377206 w 30895373"/>
                <a:gd name="connsiteY31" fmla="*/ 39985276 h 44813770"/>
                <a:gd name="connsiteX32" fmla="*/ 27955046 w 30895373"/>
                <a:gd name="connsiteY32" fmla="*/ 38796556 h 44813770"/>
                <a:gd name="connsiteX33" fmla="*/ 28960886 w 30895373"/>
                <a:gd name="connsiteY33" fmla="*/ 39345196 h 44813770"/>
                <a:gd name="connsiteX34" fmla="*/ 24571766 w 30895373"/>
                <a:gd name="connsiteY34" fmla="*/ 41539756 h 44813770"/>
                <a:gd name="connsiteX35" fmla="*/ 22651526 w 30895373"/>
                <a:gd name="connsiteY35" fmla="*/ 41539756 h 44813770"/>
                <a:gd name="connsiteX36" fmla="*/ 23565926 w 30895373"/>
                <a:gd name="connsiteY36" fmla="*/ 43642876 h 44813770"/>
                <a:gd name="connsiteX37" fmla="*/ 22742966 w 30895373"/>
                <a:gd name="connsiteY37" fmla="*/ 44740156 h 44813770"/>
                <a:gd name="connsiteX38" fmla="*/ 20548406 w 30895373"/>
                <a:gd name="connsiteY38" fmla="*/ 41356876 h 44813770"/>
                <a:gd name="connsiteX39" fmla="*/ 8478326 w 30895373"/>
                <a:gd name="connsiteY39" fmla="*/ 41448316 h 44813770"/>
                <a:gd name="connsiteX40" fmla="*/ 7106726 w 30895373"/>
                <a:gd name="connsiteY40" fmla="*/ 43185676 h 44813770"/>
                <a:gd name="connsiteX41" fmla="*/ 6740966 w 30895373"/>
                <a:gd name="connsiteY41" fmla="*/ 44648716 h 44813770"/>
                <a:gd name="connsiteX42" fmla="*/ 5735126 w 30895373"/>
                <a:gd name="connsiteY42" fmla="*/ 44557276 h 44813770"/>
                <a:gd name="connsiteX43" fmla="*/ 5095046 w 30895373"/>
                <a:gd name="connsiteY43" fmla="*/ 43825756 h 44813770"/>
                <a:gd name="connsiteX44" fmla="*/ 6009446 w 30895373"/>
                <a:gd name="connsiteY44" fmla="*/ 42819916 h 44813770"/>
                <a:gd name="connsiteX45" fmla="*/ 5552246 w 30895373"/>
                <a:gd name="connsiteY45" fmla="*/ 41631196 h 44813770"/>
                <a:gd name="connsiteX46" fmla="*/ 431606 w 30895373"/>
                <a:gd name="connsiteY46" fmla="*/ 39893836 h 44813770"/>
                <a:gd name="connsiteX47" fmla="*/ 1071686 w 30895373"/>
                <a:gd name="connsiteY47" fmla="*/ 39070876 h 44813770"/>
                <a:gd name="connsiteX48" fmla="*/ 2176879 w 30895373"/>
                <a:gd name="connsiteY48" fmla="*/ 39438628 h 44813770"/>
                <a:gd name="connsiteX49" fmla="*/ 4912166 w 30895373"/>
                <a:gd name="connsiteY49" fmla="*/ 40076715 h 44813770"/>
                <a:gd name="connsiteX50" fmla="*/ 6923846 w 30895373"/>
                <a:gd name="connsiteY50" fmla="*/ 39985276 h 44813770"/>
                <a:gd name="connsiteX51" fmla="*/ 18993926 w 30895373"/>
                <a:gd name="connsiteY51" fmla="*/ 39802396 h 44813770"/>
                <a:gd name="connsiteX52" fmla="*/ 17896646 w 30895373"/>
                <a:gd name="connsiteY52" fmla="*/ 39162316 h 44813770"/>
                <a:gd name="connsiteX53" fmla="*/ 18353846 w 30895373"/>
                <a:gd name="connsiteY53" fmla="*/ 37607836 h 44813770"/>
                <a:gd name="connsiteX54" fmla="*/ 18079526 w 30895373"/>
                <a:gd name="connsiteY54" fmla="*/ 37242076 h 44813770"/>
                <a:gd name="connsiteX55" fmla="*/ 18353846 w 30895373"/>
                <a:gd name="connsiteY55" fmla="*/ 36601996 h 44813770"/>
                <a:gd name="connsiteX56" fmla="*/ 17256566 w 30895373"/>
                <a:gd name="connsiteY56" fmla="*/ 33310156 h 44813770"/>
                <a:gd name="connsiteX57" fmla="*/ 17805206 w 30895373"/>
                <a:gd name="connsiteY57" fmla="*/ 30109756 h 44813770"/>
                <a:gd name="connsiteX58" fmla="*/ 11770166 w 30895373"/>
                <a:gd name="connsiteY58" fmla="*/ 22337356 h 44813770"/>
                <a:gd name="connsiteX59" fmla="*/ 5735126 w 30895373"/>
                <a:gd name="connsiteY59" fmla="*/ 19502716 h 44813770"/>
                <a:gd name="connsiteX60" fmla="*/ 10032806 w 30895373"/>
                <a:gd name="connsiteY60" fmla="*/ 11821756 h 44813770"/>
                <a:gd name="connsiteX61" fmla="*/ 5003606 w 30895373"/>
                <a:gd name="connsiteY61" fmla="*/ 11090236 h 44813770"/>
                <a:gd name="connsiteX62" fmla="*/ 2534726 w 30895373"/>
                <a:gd name="connsiteY62" fmla="*/ 9810076 h 44813770"/>
                <a:gd name="connsiteX63" fmla="*/ 4454966 w 30895373"/>
                <a:gd name="connsiteY63" fmla="*/ 7615516 h 44813770"/>
                <a:gd name="connsiteX64" fmla="*/ 6375206 w 30895373"/>
                <a:gd name="connsiteY64" fmla="*/ 7615516 h 44813770"/>
                <a:gd name="connsiteX65" fmla="*/ 7105200 w 30895373"/>
                <a:gd name="connsiteY65" fmla="*/ 5614531 h 44813770"/>
                <a:gd name="connsiteX66" fmla="*/ 7838246 w 30895373"/>
                <a:gd name="connsiteY66" fmla="*/ 3226396 h 44813770"/>
                <a:gd name="connsiteX67" fmla="*/ 8204006 w 30895373"/>
                <a:gd name="connsiteY67" fmla="*/ 5329516 h 44813770"/>
                <a:gd name="connsiteX68" fmla="*/ 8935526 w 30895373"/>
                <a:gd name="connsiteY68" fmla="*/ 3317836 h 44813770"/>
                <a:gd name="connsiteX69" fmla="*/ 9026966 w 30895373"/>
                <a:gd name="connsiteY69" fmla="*/ 5146636 h 44813770"/>
                <a:gd name="connsiteX70" fmla="*/ 10032806 w 30895373"/>
                <a:gd name="connsiteY70" fmla="*/ 3409276 h 44813770"/>
                <a:gd name="connsiteX71" fmla="*/ 9484166 w 30895373"/>
                <a:gd name="connsiteY71" fmla="*/ 5786716 h 44813770"/>
                <a:gd name="connsiteX72" fmla="*/ 10581446 w 30895373"/>
                <a:gd name="connsiteY72" fmla="*/ 4597996 h 44813770"/>
                <a:gd name="connsiteX73" fmla="*/ 9857839 w 30895373"/>
                <a:gd name="connsiteY73" fmla="*/ 6428789 h 44813770"/>
                <a:gd name="connsiteX74" fmla="*/ 9484166 w 30895373"/>
                <a:gd name="connsiteY74" fmla="*/ 7249756 h 44813770"/>
                <a:gd name="connsiteX75" fmla="*/ 10855766 w 30895373"/>
                <a:gd name="connsiteY75" fmla="*/ 6518236 h 44813770"/>
                <a:gd name="connsiteX76" fmla="*/ 12776006 w 30895373"/>
                <a:gd name="connsiteY76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7497846 w 30895373"/>
                <a:gd name="connsiteY7" fmla="*/ 17765356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6944630 w 30895373"/>
                <a:gd name="connsiteY7" fmla="*/ 17382532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6944630 w 30895373"/>
                <a:gd name="connsiteY7" fmla="*/ 17382532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011446 w 30895373"/>
                <a:gd name="connsiteY6" fmla="*/ 9901516 h 44813770"/>
                <a:gd name="connsiteX7" fmla="*/ 26944630 w 30895373"/>
                <a:gd name="connsiteY7" fmla="*/ 17382532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6944630 w 30895373"/>
                <a:gd name="connsiteY7" fmla="*/ 17382532 h 44813770"/>
                <a:gd name="connsiteX8" fmla="*/ 28320806 w 30895373"/>
                <a:gd name="connsiteY8" fmla="*/ 16759516 h 44813770"/>
                <a:gd name="connsiteX9" fmla="*/ 28778006 w 30895373"/>
                <a:gd name="connsiteY9" fmla="*/ 16302316 h 44813770"/>
                <a:gd name="connsiteX10" fmla="*/ 29006838 w 30895373"/>
                <a:gd name="connsiteY10" fmla="*/ 16191067 h 44813770"/>
                <a:gd name="connsiteX11" fmla="*/ 29969013 w 30895373"/>
                <a:gd name="connsiteY11" fmla="*/ 15692038 h 44813770"/>
                <a:gd name="connsiteX12" fmla="*/ 29370459 w 30895373"/>
                <a:gd name="connsiteY12" fmla="*/ 16600067 h 44813770"/>
                <a:gd name="connsiteX13" fmla="*/ 30423926 w 30895373"/>
                <a:gd name="connsiteY13" fmla="*/ 15753676 h 44813770"/>
                <a:gd name="connsiteX14" fmla="*/ 29692406 w 30895373"/>
                <a:gd name="connsiteY14" fmla="*/ 17125276 h 44813770"/>
                <a:gd name="connsiteX15" fmla="*/ 30343780 w 30895373"/>
                <a:gd name="connsiteY15" fmla="*/ 16531355 h 44813770"/>
                <a:gd name="connsiteX16" fmla="*/ 30878836 w 30895373"/>
                <a:gd name="connsiteY16" fmla="*/ 16351221 h 44813770"/>
                <a:gd name="connsiteX17" fmla="*/ 29698360 w 30895373"/>
                <a:gd name="connsiteY17" fmla="*/ 17977575 h 44813770"/>
                <a:gd name="connsiteX18" fmla="*/ 28686566 w 30895373"/>
                <a:gd name="connsiteY18" fmla="*/ 19228396 h 44813770"/>
                <a:gd name="connsiteX19" fmla="*/ 26631074 w 30895373"/>
                <a:gd name="connsiteY19" fmla="*/ 19045517 h 44813770"/>
                <a:gd name="connsiteX20" fmla="*/ 25394726 w 30895373"/>
                <a:gd name="connsiteY20" fmla="*/ 19319836 h 44813770"/>
                <a:gd name="connsiteX21" fmla="*/ 23108726 w 30895373"/>
                <a:gd name="connsiteY21" fmla="*/ 18222556 h 44813770"/>
                <a:gd name="connsiteX22" fmla="*/ 22421782 w 30895373"/>
                <a:gd name="connsiteY22" fmla="*/ 17826997 h 44813770"/>
                <a:gd name="connsiteX23" fmla="*/ 22137726 w 30895373"/>
                <a:gd name="connsiteY23" fmla="*/ 17382073 h 44813770"/>
                <a:gd name="connsiteX24" fmla="*/ 19999766 w 30895373"/>
                <a:gd name="connsiteY24" fmla="*/ 13924876 h 44813770"/>
                <a:gd name="connsiteX25" fmla="*/ 18445286 w 30895373"/>
                <a:gd name="connsiteY25" fmla="*/ 14107756 h 44813770"/>
                <a:gd name="connsiteX26" fmla="*/ 16067846 w 30895373"/>
                <a:gd name="connsiteY26" fmla="*/ 16393756 h 44813770"/>
                <a:gd name="connsiteX27" fmla="*/ 16799366 w 30895373"/>
                <a:gd name="connsiteY27" fmla="*/ 17948236 h 44813770"/>
                <a:gd name="connsiteX28" fmla="*/ 22925846 w 30895373"/>
                <a:gd name="connsiteY28" fmla="*/ 27915196 h 44813770"/>
                <a:gd name="connsiteX29" fmla="*/ 22377206 w 30895373"/>
                <a:gd name="connsiteY29" fmla="*/ 31664236 h 44813770"/>
                <a:gd name="connsiteX30" fmla="*/ 23474486 w 30895373"/>
                <a:gd name="connsiteY30" fmla="*/ 38156476 h 44813770"/>
                <a:gd name="connsiteX31" fmla="*/ 21828566 w 30895373"/>
                <a:gd name="connsiteY31" fmla="*/ 38796556 h 44813770"/>
                <a:gd name="connsiteX32" fmla="*/ 22377206 w 30895373"/>
                <a:gd name="connsiteY32" fmla="*/ 39985276 h 44813770"/>
                <a:gd name="connsiteX33" fmla="*/ 27955046 w 30895373"/>
                <a:gd name="connsiteY33" fmla="*/ 38796556 h 44813770"/>
                <a:gd name="connsiteX34" fmla="*/ 28960886 w 30895373"/>
                <a:gd name="connsiteY34" fmla="*/ 39345196 h 44813770"/>
                <a:gd name="connsiteX35" fmla="*/ 24571766 w 30895373"/>
                <a:gd name="connsiteY35" fmla="*/ 41539756 h 44813770"/>
                <a:gd name="connsiteX36" fmla="*/ 22651526 w 30895373"/>
                <a:gd name="connsiteY36" fmla="*/ 41539756 h 44813770"/>
                <a:gd name="connsiteX37" fmla="*/ 23565926 w 30895373"/>
                <a:gd name="connsiteY37" fmla="*/ 43642876 h 44813770"/>
                <a:gd name="connsiteX38" fmla="*/ 22742966 w 30895373"/>
                <a:gd name="connsiteY38" fmla="*/ 44740156 h 44813770"/>
                <a:gd name="connsiteX39" fmla="*/ 20548406 w 30895373"/>
                <a:gd name="connsiteY39" fmla="*/ 41356876 h 44813770"/>
                <a:gd name="connsiteX40" fmla="*/ 8478326 w 30895373"/>
                <a:gd name="connsiteY40" fmla="*/ 41448316 h 44813770"/>
                <a:gd name="connsiteX41" fmla="*/ 7106726 w 30895373"/>
                <a:gd name="connsiteY41" fmla="*/ 43185676 h 44813770"/>
                <a:gd name="connsiteX42" fmla="*/ 6740966 w 30895373"/>
                <a:gd name="connsiteY42" fmla="*/ 44648716 h 44813770"/>
                <a:gd name="connsiteX43" fmla="*/ 5735126 w 30895373"/>
                <a:gd name="connsiteY43" fmla="*/ 44557276 h 44813770"/>
                <a:gd name="connsiteX44" fmla="*/ 5095046 w 30895373"/>
                <a:gd name="connsiteY44" fmla="*/ 43825756 h 44813770"/>
                <a:gd name="connsiteX45" fmla="*/ 6009446 w 30895373"/>
                <a:gd name="connsiteY45" fmla="*/ 42819916 h 44813770"/>
                <a:gd name="connsiteX46" fmla="*/ 5552246 w 30895373"/>
                <a:gd name="connsiteY46" fmla="*/ 41631196 h 44813770"/>
                <a:gd name="connsiteX47" fmla="*/ 431606 w 30895373"/>
                <a:gd name="connsiteY47" fmla="*/ 39893836 h 44813770"/>
                <a:gd name="connsiteX48" fmla="*/ 1071686 w 30895373"/>
                <a:gd name="connsiteY48" fmla="*/ 39070876 h 44813770"/>
                <a:gd name="connsiteX49" fmla="*/ 2176879 w 30895373"/>
                <a:gd name="connsiteY49" fmla="*/ 39438628 h 44813770"/>
                <a:gd name="connsiteX50" fmla="*/ 4912166 w 30895373"/>
                <a:gd name="connsiteY50" fmla="*/ 40076715 h 44813770"/>
                <a:gd name="connsiteX51" fmla="*/ 6923846 w 30895373"/>
                <a:gd name="connsiteY51" fmla="*/ 39985276 h 44813770"/>
                <a:gd name="connsiteX52" fmla="*/ 18993926 w 30895373"/>
                <a:gd name="connsiteY52" fmla="*/ 39802396 h 44813770"/>
                <a:gd name="connsiteX53" fmla="*/ 17896646 w 30895373"/>
                <a:gd name="connsiteY53" fmla="*/ 39162316 h 44813770"/>
                <a:gd name="connsiteX54" fmla="*/ 18353846 w 30895373"/>
                <a:gd name="connsiteY54" fmla="*/ 37607836 h 44813770"/>
                <a:gd name="connsiteX55" fmla="*/ 18079526 w 30895373"/>
                <a:gd name="connsiteY55" fmla="*/ 37242076 h 44813770"/>
                <a:gd name="connsiteX56" fmla="*/ 18353846 w 30895373"/>
                <a:gd name="connsiteY56" fmla="*/ 36601996 h 44813770"/>
                <a:gd name="connsiteX57" fmla="*/ 17256566 w 30895373"/>
                <a:gd name="connsiteY57" fmla="*/ 33310156 h 44813770"/>
                <a:gd name="connsiteX58" fmla="*/ 17805206 w 30895373"/>
                <a:gd name="connsiteY58" fmla="*/ 30109756 h 44813770"/>
                <a:gd name="connsiteX59" fmla="*/ 11770166 w 30895373"/>
                <a:gd name="connsiteY59" fmla="*/ 22337356 h 44813770"/>
                <a:gd name="connsiteX60" fmla="*/ 5735126 w 30895373"/>
                <a:gd name="connsiteY60" fmla="*/ 19502716 h 44813770"/>
                <a:gd name="connsiteX61" fmla="*/ 10032806 w 30895373"/>
                <a:gd name="connsiteY61" fmla="*/ 11821756 h 44813770"/>
                <a:gd name="connsiteX62" fmla="*/ 5003606 w 30895373"/>
                <a:gd name="connsiteY62" fmla="*/ 11090236 h 44813770"/>
                <a:gd name="connsiteX63" fmla="*/ 2534726 w 30895373"/>
                <a:gd name="connsiteY63" fmla="*/ 9810076 h 44813770"/>
                <a:gd name="connsiteX64" fmla="*/ 4454966 w 30895373"/>
                <a:gd name="connsiteY64" fmla="*/ 7615516 h 44813770"/>
                <a:gd name="connsiteX65" fmla="*/ 6375206 w 30895373"/>
                <a:gd name="connsiteY65" fmla="*/ 7615516 h 44813770"/>
                <a:gd name="connsiteX66" fmla="*/ 7105200 w 30895373"/>
                <a:gd name="connsiteY66" fmla="*/ 5614531 h 44813770"/>
                <a:gd name="connsiteX67" fmla="*/ 7838246 w 30895373"/>
                <a:gd name="connsiteY67" fmla="*/ 3226396 h 44813770"/>
                <a:gd name="connsiteX68" fmla="*/ 8204006 w 30895373"/>
                <a:gd name="connsiteY68" fmla="*/ 5329516 h 44813770"/>
                <a:gd name="connsiteX69" fmla="*/ 8935526 w 30895373"/>
                <a:gd name="connsiteY69" fmla="*/ 3317836 h 44813770"/>
                <a:gd name="connsiteX70" fmla="*/ 9026966 w 30895373"/>
                <a:gd name="connsiteY70" fmla="*/ 5146636 h 44813770"/>
                <a:gd name="connsiteX71" fmla="*/ 10032806 w 30895373"/>
                <a:gd name="connsiteY71" fmla="*/ 3409276 h 44813770"/>
                <a:gd name="connsiteX72" fmla="*/ 9484166 w 30895373"/>
                <a:gd name="connsiteY72" fmla="*/ 5786716 h 44813770"/>
                <a:gd name="connsiteX73" fmla="*/ 10581446 w 30895373"/>
                <a:gd name="connsiteY73" fmla="*/ 4597996 h 44813770"/>
                <a:gd name="connsiteX74" fmla="*/ 9857839 w 30895373"/>
                <a:gd name="connsiteY74" fmla="*/ 6428789 h 44813770"/>
                <a:gd name="connsiteX75" fmla="*/ 9484166 w 30895373"/>
                <a:gd name="connsiteY75" fmla="*/ 7249756 h 44813770"/>
                <a:gd name="connsiteX76" fmla="*/ 10855766 w 30895373"/>
                <a:gd name="connsiteY76" fmla="*/ 6518236 h 44813770"/>
                <a:gd name="connsiteX77" fmla="*/ 12776006 w 30895373"/>
                <a:gd name="connsiteY77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520769 w 30895373"/>
                <a:gd name="connsiteY7" fmla="*/ 13596377 h 44813770"/>
                <a:gd name="connsiteX8" fmla="*/ 26944630 w 30895373"/>
                <a:gd name="connsiteY8" fmla="*/ 17382532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944630 w 30895373"/>
                <a:gd name="connsiteY8" fmla="*/ 17382532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944630 w 30895373"/>
                <a:gd name="connsiteY8" fmla="*/ 17382532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944630 w 30895373"/>
                <a:gd name="connsiteY8" fmla="*/ 17382532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944630 w 30895373"/>
                <a:gd name="connsiteY8" fmla="*/ 17382532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621920 w 30895373"/>
                <a:gd name="connsiteY8" fmla="*/ 17254925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20365526 w 30895373"/>
                <a:gd name="connsiteY4" fmla="*/ 6883996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621920 w 30895373"/>
                <a:gd name="connsiteY8" fmla="*/ 17254925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19982625 w 30895373"/>
                <a:gd name="connsiteY4" fmla="*/ 6975402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621920 w 30895373"/>
                <a:gd name="connsiteY8" fmla="*/ 17254925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6243916 h 44813770"/>
                <a:gd name="connsiteX1" fmla="*/ 13944292 w 30895373"/>
                <a:gd name="connsiteY1" fmla="*/ 1258488 h 44813770"/>
                <a:gd name="connsiteX2" fmla="*/ 19359686 w 30895373"/>
                <a:gd name="connsiteY2" fmla="*/ 1031836 h 44813770"/>
                <a:gd name="connsiteX3" fmla="*/ 20182646 w 30895373"/>
                <a:gd name="connsiteY3" fmla="*/ 4597996 h 44813770"/>
                <a:gd name="connsiteX4" fmla="*/ 19982625 w 30895373"/>
                <a:gd name="connsiteY4" fmla="*/ 6975402 h 44813770"/>
                <a:gd name="connsiteX5" fmla="*/ 19634006 w 30895373"/>
                <a:gd name="connsiteY5" fmla="*/ 8072716 h 44813770"/>
                <a:gd name="connsiteX6" fmla="*/ 22702969 w 30895373"/>
                <a:gd name="connsiteY6" fmla="*/ 11007449 h 44813770"/>
                <a:gd name="connsiteX7" fmla="*/ 23797377 w 30895373"/>
                <a:gd name="connsiteY7" fmla="*/ 13553841 h 44813770"/>
                <a:gd name="connsiteX8" fmla="*/ 26621920 w 30895373"/>
                <a:gd name="connsiteY8" fmla="*/ 17254925 h 44813770"/>
                <a:gd name="connsiteX9" fmla="*/ 28320806 w 30895373"/>
                <a:gd name="connsiteY9" fmla="*/ 16759516 h 44813770"/>
                <a:gd name="connsiteX10" fmla="*/ 28778006 w 30895373"/>
                <a:gd name="connsiteY10" fmla="*/ 16302316 h 44813770"/>
                <a:gd name="connsiteX11" fmla="*/ 29006838 w 30895373"/>
                <a:gd name="connsiteY11" fmla="*/ 16191067 h 44813770"/>
                <a:gd name="connsiteX12" fmla="*/ 29969013 w 30895373"/>
                <a:gd name="connsiteY12" fmla="*/ 15692038 h 44813770"/>
                <a:gd name="connsiteX13" fmla="*/ 29370459 w 30895373"/>
                <a:gd name="connsiteY13" fmla="*/ 16600067 h 44813770"/>
                <a:gd name="connsiteX14" fmla="*/ 30423926 w 30895373"/>
                <a:gd name="connsiteY14" fmla="*/ 15753676 h 44813770"/>
                <a:gd name="connsiteX15" fmla="*/ 29692406 w 30895373"/>
                <a:gd name="connsiteY15" fmla="*/ 17125276 h 44813770"/>
                <a:gd name="connsiteX16" fmla="*/ 30343780 w 30895373"/>
                <a:gd name="connsiteY16" fmla="*/ 16531355 h 44813770"/>
                <a:gd name="connsiteX17" fmla="*/ 30878836 w 30895373"/>
                <a:gd name="connsiteY17" fmla="*/ 16351221 h 44813770"/>
                <a:gd name="connsiteX18" fmla="*/ 29698360 w 30895373"/>
                <a:gd name="connsiteY18" fmla="*/ 17977575 h 44813770"/>
                <a:gd name="connsiteX19" fmla="*/ 28686566 w 30895373"/>
                <a:gd name="connsiteY19" fmla="*/ 19228396 h 44813770"/>
                <a:gd name="connsiteX20" fmla="*/ 26631074 w 30895373"/>
                <a:gd name="connsiteY20" fmla="*/ 19045517 h 44813770"/>
                <a:gd name="connsiteX21" fmla="*/ 25394726 w 30895373"/>
                <a:gd name="connsiteY21" fmla="*/ 19319836 h 44813770"/>
                <a:gd name="connsiteX22" fmla="*/ 23108726 w 30895373"/>
                <a:gd name="connsiteY22" fmla="*/ 18222556 h 44813770"/>
                <a:gd name="connsiteX23" fmla="*/ 22421782 w 30895373"/>
                <a:gd name="connsiteY23" fmla="*/ 17826997 h 44813770"/>
                <a:gd name="connsiteX24" fmla="*/ 22137726 w 30895373"/>
                <a:gd name="connsiteY24" fmla="*/ 17382073 h 44813770"/>
                <a:gd name="connsiteX25" fmla="*/ 19999766 w 30895373"/>
                <a:gd name="connsiteY25" fmla="*/ 13924876 h 44813770"/>
                <a:gd name="connsiteX26" fmla="*/ 18445286 w 30895373"/>
                <a:gd name="connsiteY26" fmla="*/ 14107756 h 44813770"/>
                <a:gd name="connsiteX27" fmla="*/ 16067846 w 30895373"/>
                <a:gd name="connsiteY27" fmla="*/ 16393756 h 44813770"/>
                <a:gd name="connsiteX28" fmla="*/ 16799366 w 30895373"/>
                <a:gd name="connsiteY28" fmla="*/ 17948236 h 44813770"/>
                <a:gd name="connsiteX29" fmla="*/ 22925846 w 30895373"/>
                <a:gd name="connsiteY29" fmla="*/ 27915196 h 44813770"/>
                <a:gd name="connsiteX30" fmla="*/ 22377206 w 30895373"/>
                <a:gd name="connsiteY30" fmla="*/ 31664236 h 44813770"/>
                <a:gd name="connsiteX31" fmla="*/ 23474486 w 30895373"/>
                <a:gd name="connsiteY31" fmla="*/ 38156476 h 44813770"/>
                <a:gd name="connsiteX32" fmla="*/ 21828566 w 30895373"/>
                <a:gd name="connsiteY32" fmla="*/ 38796556 h 44813770"/>
                <a:gd name="connsiteX33" fmla="*/ 22377206 w 30895373"/>
                <a:gd name="connsiteY33" fmla="*/ 39985276 h 44813770"/>
                <a:gd name="connsiteX34" fmla="*/ 27955046 w 30895373"/>
                <a:gd name="connsiteY34" fmla="*/ 38796556 h 44813770"/>
                <a:gd name="connsiteX35" fmla="*/ 28960886 w 30895373"/>
                <a:gd name="connsiteY35" fmla="*/ 39345196 h 44813770"/>
                <a:gd name="connsiteX36" fmla="*/ 24571766 w 30895373"/>
                <a:gd name="connsiteY36" fmla="*/ 41539756 h 44813770"/>
                <a:gd name="connsiteX37" fmla="*/ 22651526 w 30895373"/>
                <a:gd name="connsiteY37" fmla="*/ 41539756 h 44813770"/>
                <a:gd name="connsiteX38" fmla="*/ 23565926 w 30895373"/>
                <a:gd name="connsiteY38" fmla="*/ 43642876 h 44813770"/>
                <a:gd name="connsiteX39" fmla="*/ 22742966 w 30895373"/>
                <a:gd name="connsiteY39" fmla="*/ 44740156 h 44813770"/>
                <a:gd name="connsiteX40" fmla="*/ 20548406 w 30895373"/>
                <a:gd name="connsiteY40" fmla="*/ 41356876 h 44813770"/>
                <a:gd name="connsiteX41" fmla="*/ 8478326 w 30895373"/>
                <a:gd name="connsiteY41" fmla="*/ 41448316 h 44813770"/>
                <a:gd name="connsiteX42" fmla="*/ 7106726 w 30895373"/>
                <a:gd name="connsiteY42" fmla="*/ 43185676 h 44813770"/>
                <a:gd name="connsiteX43" fmla="*/ 6740966 w 30895373"/>
                <a:gd name="connsiteY43" fmla="*/ 44648716 h 44813770"/>
                <a:gd name="connsiteX44" fmla="*/ 5735126 w 30895373"/>
                <a:gd name="connsiteY44" fmla="*/ 44557276 h 44813770"/>
                <a:gd name="connsiteX45" fmla="*/ 5095046 w 30895373"/>
                <a:gd name="connsiteY45" fmla="*/ 43825756 h 44813770"/>
                <a:gd name="connsiteX46" fmla="*/ 6009446 w 30895373"/>
                <a:gd name="connsiteY46" fmla="*/ 42819916 h 44813770"/>
                <a:gd name="connsiteX47" fmla="*/ 5552246 w 30895373"/>
                <a:gd name="connsiteY47" fmla="*/ 41631196 h 44813770"/>
                <a:gd name="connsiteX48" fmla="*/ 431606 w 30895373"/>
                <a:gd name="connsiteY48" fmla="*/ 39893836 h 44813770"/>
                <a:gd name="connsiteX49" fmla="*/ 1071686 w 30895373"/>
                <a:gd name="connsiteY49" fmla="*/ 39070876 h 44813770"/>
                <a:gd name="connsiteX50" fmla="*/ 2176879 w 30895373"/>
                <a:gd name="connsiteY50" fmla="*/ 39438628 h 44813770"/>
                <a:gd name="connsiteX51" fmla="*/ 4912166 w 30895373"/>
                <a:gd name="connsiteY51" fmla="*/ 40076715 h 44813770"/>
                <a:gd name="connsiteX52" fmla="*/ 6923846 w 30895373"/>
                <a:gd name="connsiteY52" fmla="*/ 39985276 h 44813770"/>
                <a:gd name="connsiteX53" fmla="*/ 18993926 w 30895373"/>
                <a:gd name="connsiteY53" fmla="*/ 39802396 h 44813770"/>
                <a:gd name="connsiteX54" fmla="*/ 17896646 w 30895373"/>
                <a:gd name="connsiteY54" fmla="*/ 39162316 h 44813770"/>
                <a:gd name="connsiteX55" fmla="*/ 18353846 w 30895373"/>
                <a:gd name="connsiteY55" fmla="*/ 37607836 h 44813770"/>
                <a:gd name="connsiteX56" fmla="*/ 18079526 w 30895373"/>
                <a:gd name="connsiteY56" fmla="*/ 37242076 h 44813770"/>
                <a:gd name="connsiteX57" fmla="*/ 18353846 w 30895373"/>
                <a:gd name="connsiteY57" fmla="*/ 36601996 h 44813770"/>
                <a:gd name="connsiteX58" fmla="*/ 17256566 w 30895373"/>
                <a:gd name="connsiteY58" fmla="*/ 33310156 h 44813770"/>
                <a:gd name="connsiteX59" fmla="*/ 17805206 w 30895373"/>
                <a:gd name="connsiteY59" fmla="*/ 30109756 h 44813770"/>
                <a:gd name="connsiteX60" fmla="*/ 11770166 w 30895373"/>
                <a:gd name="connsiteY60" fmla="*/ 22337356 h 44813770"/>
                <a:gd name="connsiteX61" fmla="*/ 5735126 w 30895373"/>
                <a:gd name="connsiteY61" fmla="*/ 19502716 h 44813770"/>
                <a:gd name="connsiteX62" fmla="*/ 10032806 w 30895373"/>
                <a:gd name="connsiteY62" fmla="*/ 11821756 h 44813770"/>
                <a:gd name="connsiteX63" fmla="*/ 5003606 w 30895373"/>
                <a:gd name="connsiteY63" fmla="*/ 11090236 h 44813770"/>
                <a:gd name="connsiteX64" fmla="*/ 2534726 w 30895373"/>
                <a:gd name="connsiteY64" fmla="*/ 9810076 h 44813770"/>
                <a:gd name="connsiteX65" fmla="*/ 4454966 w 30895373"/>
                <a:gd name="connsiteY65" fmla="*/ 7615516 h 44813770"/>
                <a:gd name="connsiteX66" fmla="*/ 6375206 w 30895373"/>
                <a:gd name="connsiteY66" fmla="*/ 7615516 h 44813770"/>
                <a:gd name="connsiteX67" fmla="*/ 7105200 w 30895373"/>
                <a:gd name="connsiteY67" fmla="*/ 5614531 h 44813770"/>
                <a:gd name="connsiteX68" fmla="*/ 7838246 w 30895373"/>
                <a:gd name="connsiteY68" fmla="*/ 3226396 h 44813770"/>
                <a:gd name="connsiteX69" fmla="*/ 8204006 w 30895373"/>
                <a:gd name="connsiteY69" fmla="*/ 5329516 h 44813770"/>
                <a:gd name="connsiteX70" fmla="*/ 8935526 w 30895373"/>
                <a:gd name="connsiteY70" fmla="*/ 3317836 h 44813770"/>
                <a:gd name="connsiteX71" fmla="*/ 9026966 w 30895373"/>
                <a:gd name="connsiteY71" fmla="*/ 5146636 h 44813770"/>
                <a:gd name="connsiteX72" fmla="*/ 10032806 w 30895373"/>
                <a:gd name="connsiteY72" fmla="*/ 3409276 h 44813770"/>
                <a:gd name="connsiteX73" fmla="*/ 9484166 w 30895373"/>
                <a:gd name="connsiteY73" fmla="*/ 5786716 h 44813770"/>
                <a:gd name="connsiteX74" fmla="*/ 10581446 w 30895373"/>
                <a:gd name="connsiteY74" fmla="*/ 4597996 h 44813770"/>
                <a:gd name="connsiteX75" fmla="*/ 9857839 w 30895373"/>
                <a:gd name="connsiteY75" fmla="*/ 6428789 h 44813770"/>
                <a:gd name="connsiteX76" fmla="*/ 9484166 w 30895373"/>
                <a:gd name="connsiteY76" fmla="*/ 7249756 h 44813770"/>
                <a:gd name="connsiteX77" fmla="*/ 10855766 w 30895373"/>
                <a:gd name="connsiteY77" fmla="*/ 6518236 h 44813770"/>
                <a:gd name="connsiteX78" fmla="*/ 12776006 w 30895373"/>
                <a:gd name="connsiteY78" fmla="*/ 6243916 h 44813770"/>
                <a:gd name="connsiteX0" fmla="*/ 12776006 w 30895373"/>
                <a:gd name="connsiteY0" fmla="*/ 5048590 h 44349696"/>
                <a:gd name="connsiteX1" fmla="*/ 13944292 w 30895373"/>
                <a:gd name="connsiteY1" fmla="*/ 794414 h 44349696"/>
                <a:gd name="connsiteX2" fmla="*/ 19359686 w 30895373"/>
                <a:gd name="connsiteY2" fmla="*/ 567762 h 44349696"/>
                <a:gd name="connsiteX3" fmla="*/ 20182646 w 30895373"/>
                <a:gd name="connsiteY3" fmla="*/ 4133922 h 44349696"/>
                <a:gd name="connsiteX4" fmla="*/ 19982625 w 30895373"/>
                <a:gd name="connsiteY4" fmla="*/ 6511328 h 44349696"/>
                <a:gd name="connsiteX5" fmla="*/ 19634006 w 30895373"/>
                <a:gd name="connsiteY5" fmla="*/ 7608642 h 44349696"/>
                <a:gd name="connsiteX6" fmla="*/ 22702969 w 30895373"/>
                <a:gd name="connsiteY6" fmla="*/ 10543375 h 44349696"/>
                <a:gd name="connsiteX7" fmla="*/ 23797377 w 30895373"/>
                <a:gd name="connsiteY7" fmla="*/ 13089767 h 44349696"/>
                <a:gd name="connsiteX8" fmla="*/ 26621920 w 30895373"/>
                <a:gd name="connsiteY8" fmla="*/ 16790851 h 44349696"/>
                <a:gd name="connsiteX9" fmla="*/ 28320806 w 30895373"/>
                <a:gd name="connsiteY9" fmla="*/ 16295442 h 44349696"/>
                <a:gd name="connsiteX10" fmla="*/ 28778006 w 30895373"/>
                <a:gd name="connsiteY10" fmla="*/ 15838242 h 44349696"/>
                <a:gd name="connsiteX11" fmla="*/ 29006838 w 30895373"/>
                <a:gd name="connsiteY11" fmla="*/ 15726993 h 44349696"/>
                <a:gd name="connsiteX12" fmla="*/ 29969013 w 30895373"/>
                <a:gd name="connsiteY12" fmla="*/ 15227964 h 44349696"/>
                <a:gd name="connsiteX13" fmla="*/ 29370459 w 30895373"/>
                <a:gd name="connsiteY13" fmla="*/ 16135993 h 44349696"/>
                <a:gd name="connsiteX14" fmla="*/ 30423926 w 30895373"/>
                <a:gd name="connsiteY14" fmla="*/ 15289602 h 44349696"/>
                <a:gd name="connsiteX15" fmla="*/ 29692406 w 30895373"/>
                <a:gd name="connsiteY15" fmla="*/ 16661202 h 44349696"/>
                <a:gd name="connsiteX16" fmla="*/ 30343780 w 30895373"/>
                <a:gd name="connsiteY16" fmla="*/ 16067281 h 44349696"/>
                <a:gd name="connsiteX17" fmla="*/ 30878836 w 30895373"/>
                <a:gd name="connsiteY17" fmla="*/ 15887147 h 44349696"/>
                <a:gd name="connsiteX18" fmla="*/ 29698360 w 30895373"/>
                <a:gd name="connsiteY18" fmla="*/ 17513501 h 44349696"/>
                <a:gd name="connsiteX19" fmla="*/ 28686566 w 30895373"/>
                <a:gd name="connsiteY19" fmla="*/ 18764322 h 44349696"/>
                <a:gd name="connsiteX20" fmla="*/ 26631074 w 30895373"/>
                <a:gd name="connsiteY20" fmla="*/ 18581443 h 44349696"/>
                <a:gd name="connsiteX21" fmla="*/ 25394726 w 30895373"/>
                <a:gd name="connsiteY21" fmla="*/ 18855762 h 44349696"/>
                <a:gd name="connsiteX22" fmla="*/ 23108726 w 30895373"/>
                <a:gd name="connsiteY22" fmla="*/ 17758482 h 44349696"/>
                <a:gd name="connsiteX23" fmla="*/ 22421782 w 30895373"/>
                <a:gd name="connsiteY23" fmla="*/ 17362923 h 44349696"/>
                <a:gd name="connsiteX24" fmla="*/ 22137726 w 30895373"/>
                <a:gd name="connsiteY24" fmla="*/ 16917999 h 44349696"/>
                <a:gd name="connsiteX25" fmla="*/ 19999766 w 30895373"/>
                <a:gd name="connsiteY25" fmla="*/ 13460802 h 44349696"/>
                <a:gd name="connsiteX26" fmla="*/ 18445286 w 30895373"/>
                <a:gd name="connsiteY26" fmla="*/ 13643682 h 44349696"/>
                <a:gd name="connsiteX27" fmla="*/ 16067846 w 30895373"/>
                <a:gd name="connsiteY27" fmla="*/ 15929682 h 44349696"/>
                <a:gd name="connsiteX28" fmla="*/ 16799366 w 30895373"/>
                <a:gd name="connsiteY28" fmla="*/ 17484162 h 44349696"/>
                <a:gd name="connsiteX29" fmla="*/ 22925846 w 30895373"/>
                <a:gd name="connsiteY29" fmla="*/ 27451122 h 44349696"/>
                <a:gd name="connsiteX30" fmla="*/ 22377206 w 30895373"/>
                <a:gd name="connsiteY30" fmla="*/ 31200162 h 44349696"/>
                <a:gd name="connsiteX31" fmla="*/ 23474486 w 30895373"/>
                <a:gd name="connsiteY31" fmla="*/ 37692402 h 44349696"/>
                <a:gd name="connsiteX32" fmla="*/ 21828566 w 30895373"/>
                <a:gd name="connsiteY32" fmla="*/ 38332482 h 44349696"/>
                <a:gd name="connsiteX33" fmla="*/ 22377206 w 30895373"/>
                <a:gd name="connsiteY33" fmla="*/ 39521202 h 44349696"/>
                <a:gd name="connsiteX34" fmla="*/ 27955046 w 30895373"/>
                <a:gd name="connsiteY34" fmla="*/ 38332482 h 44349696"/>
                <a:gd name="connsiteX35" fmla="*/ 28960886 w 30895373"/>
                <a:gd name="connsiteY35" fmla="*/ 38881122 h 44349696"/>
                <a:gd name="connsiteX36" fmla="*/ 24571766 w 30895373"/>
                <a:gd name="connsiteY36" fmla="*/ 41075682 h 44349696"/>
                <a:gd name="connsiteX37" fmla="*/ 22651526 w 30895373"/>
                <a:gd name="connsiteY37" fmla="*/ 41075682 h 44349696"/>
                <a:gd name="connsiteX38" fmla="*/ 23565926 w 30895373"/>
                <a:gd name="connsiteY38" fmla="*/ 43178802 h 44349696"/>
                <a:gd name="connsiteX39" fmla="*/ 22742966 w 30895373"/>
                <a:gd name="connsiteY39" fmla="*/ 44276082 h 44349696"/>
                <a:gd name="connsiteX40" fmla="*/ 20548406 w 30895373"/>
                <a:gd name="connsiteY40" fmla="*/ 40892802 h 44349696"/>
                <a:gd name="connsiteX41" fmla="*/ 8478326 w 30895373"/>
                <a:gd name="connsiteY41" fmla="*/ 40984242 h 44349696"/>
                <a:gd name="connsiteX42" fmla="*/ 7106726 w 30895373"/>
                <a:gd name="connsiteY42" fmla="*/ 42721602 h 44349696"/>
                <a:gd name="connsiteX43" fmla="*/ 6740966 w 30895373"/>
                <a:gd name="connsiteY43" fmla="*/ 44184642 h 44349696"/>
                <a:gd name="connsiteX44" fmla="*/ 5735126 w 30895373"/>
                <a:gd name="connsiteY44" fmla="*/ 44093202 h 44349696"/>
                <a:gd name="connsiteX45" fmla="*/ 5095046 w 30895373"/>
                <a:gd name="connsiteY45" fmla="*/ 43361682 h 44349696"/>
                <a:gd name="connsiteX46" fmla="*/ 6009446 w 30895373"/>
                <a:gd name="connsiteY46" fmla="*/ 42355842 h 44349696"/>
                <a:gd name="connsiteX47" fmla="*/ 5552246 w 30895373"/>
                <a:gd name="connsiteY47" fmla="*/ 41167122 h 44349696"/>
                <a:gd name="connsiteX48" fmla="*/ 431606 w 30895373"/>
                <a:gd name="connsiteY48" fmla="*/ 39429762 h 44349696"/>
                <a:gd name="connsiteX49" fmla="*/ 1071686 w 30895373"/>
                <a:gd name="connsiteY49" fmla="*/ 38606802 h 44349696"/>
                <a:gd name="connsiteX50" fmla="*/ 2176879 w 30895373"/>
                <a:gd name="connsiteY50" fmla="*/ 38974554 h 44349696"/>
                <a:gd name="connsiteX51" fmla="*/ 4912166 w 30895373"/>
                <a:gd name="connsiteY51" fmla="*/ 39612641 h 44349696"/>
                <a:gd name="connsiteX52" fmla="*/ 6923846 w 30895373"/>
                <a:gd name="connsiteY52" fmla="*/ 39521202 h 44349696"/>
                <a:gd name="connsiteX53" fmla="*/ 18993926 w 30895373"/>
                <a:gd name="connsiteY53" fmla="*/ 39338322 h 44349696"/>
                <a:gd name="connsiteX54" fmla="*/ 17896646 w 30895373"/>
                <a:gd name="connsiteY54" fmla="*/ 38698242 h 44349696"/>
                <a:gd name="connsiteX55" fmla="*/ 18353846 w 30895373"/>
                <a:gd name="connsiteY55" fmla="*/ 37143762 h 44349696"/>
                <a:gd name="connsiteX56" fmla="*/ 18079526 w 30895373"/>
                <a:gd name="connsiteY56" fmla="*/ 36778002 h 44349696"/>
                <a:gd name="connsiteX57" fmla="*/ 18353846 w 30895373"/>
                <a:gd name="connsiteY57" fmla="*/ 36137922 h 44349696"/>
                <a:gd name="connsiteX58" fmla="*/ 17256566 w 30895373"/>
                <a:gd name="connsiteY58" fmla="*/ 32846082 h 44349696"/>
                <a:gd name="connsiteX59" fmla="*/ 17805206 w 30895373"/>
                <a:gd name="connsiteY59" fmla="*/ 29645682 h 44349696"/>
                <a:gd name="connsiteX60" fmla="*/ 11770166 w 30895373"/>
                <a:gd name="connsiteY60" fmla="*/ 21873282 h 44349696"/>
                <a:gd name="connsiteX61" fmla="*/ 5735126 w 30895373"/>
                <a:gd name="connsiteY61" fmla="*/ 19038642 h 44349696"/>
                <a:gd name="connsiteX62" fmla="*/ 10032806 w 30895373"/>
                <a:gd name="connsiteY62" fmla="*/ 11357682 h 44349696"/>
                <a:gd name="connsiteX63" fmla="*/ 5003606 w 30895373"/>
                <a:gd name="connsiteY63" fmla="*/ 10626162 h 44349696"/>
                <a:gd name="connsiteX64" fmla="*/ 2534726 w 30895373"/>
                <a:gd name="connsiteY64" fmla="*/ 9346002 h 44349696"/>
                <a:gd name="connsiteX65" fmla="*/ 4454966 w 30895373"/>
                <a:gd name="connsiteY65" fmla="*/ 7151442 h 44349696"/>
                <a:gd name="connsiteX66" fmla="*/ 6375206 w 30895373"/>
                <a:gd name="connsiteY66" fmla="*/ 7151442 h 44349696"/>
                <a:gd name="connsiteX67" fmla="*/ 7105200 w 30895373"/>
                <a:gd name="connsiteY67" fmla="*/ 5150457 h 44349696"/>
                <a:gd name="connsiteX68" fmla="*/ 7838246 w 30895373"/>
                <a:gd name="connsiteY68" fmla="*/ 2762322 h 44349696"/>
                <a:gd name="connsiteX69" fmla="*/ 8204006 w 30895373"/>
                <a:gd name="connsiteY69" fmla="*/ 4865442 h 44349696"/>
                <a:gd name="connsiteX70" fmla="*/ 8935526 w 30895373"/>
                <a:gd name="connsiteY70" fmla="*/ 2853762 h 44349696"/>
                <a:gd name="connsiteX71" fmla="*/ 9026966 w 30895373"/>
                <a:gd name="connsiteY71" fmla="*/ 4682562 h 44349696"/>
                <a:gd name="connsiteX72" fmla="*/ 10032806 w 30895373"/>
                <a:gd name="connsiteY72" fmla="*/ 2945202 h 44349696"/>
                <a:gd name="connsiteX73" fmla="*/ 9484166 w 30895373"/>
                <a:gd name="connsiteY73" fmla="*/ 5322642 h 44349696"/>
                <a:gd name="connsiteX74" fmla="*/ 10581446 w 30895373"/>
                <a:gd name="connsiteY74" fmla="*/ 4133922 h 44349696"/>
                <a:gd name="connsiteX75" fmla="*/ 9857839 w 30895373"/>
                <a:gd name="connsiteY75" fmla="*/ 5964715 h 44349696"/>
                <a:gd name="connsiteX76" fmla="*/ 9484166 w 30895373"/>
                <a:gd name="connsiteY76" fmla="*/ 6785682 h 44349696"/>
                <a:gd name="connsiteX77" fmla="*/ 10855766 w 30895373"/>
                <a:gd name="connsiteY77" fmla="*/ 6054162 h 44349696"/>
                <a:gd name="connsiteX78" fmla="*/ 12776006 w 30895373"/>
                <a:gd name="connsiteY78" fmla="*/ 5048590 h 44349696"/>
                <a:gd name="connsiteX0" fmla="*/ 12776006 w 30895373"/>
                <a:gd name="connsiteY0" fmla="*/ 5048590 h 44349696"/>
                <a:gd name="connsiteX1" fmla="*/ 13944292 w 30895373"/>
                <a:gd name="connsiteY1" fmla="*/ 794414 h 44349696"/>
                <a:gd name="connsiteX2" fmla="*/ 19359686 w 30895373"/>
                <a:gd name="connsiteY2" fmla="*/ 567762 h 44349696"/>
                <a:gd name="connsiteX3" fmla="*/ 20182646 w 30895373"/>
                <a:gd name="connsiteY3" fmla="*/ 4133922 h 44349696"/>
                <a:gd name="connsiteX4" fmla="*/ 19982625 w 30895373"/>
                <a:gd name="connsiteY4" fmla="*/ 6511328 h 44349696"/>
                <a:gd name="connsiteX5" fmla="*/ 19634006 w 30895373"/>
                <a:gd name="connsiteY5" fmla="*/ 7608642 h 44349696"/>
                <a:gd name="connsiteX6" fmla="*/ 22702969 w 30895373"/>
                <a:gd name="connsiteY6" fmla="*/ 10543375 h 44349696"/>
                <a:gd name="connsiteX7" fmla="*/ 23797377 w 30895373"/>
                <a:gd name="connsiteY7" fmla="*/ 13089767 h 44349696"/>
                <a:gd name="connsiteX8" fmla="*/ 26621920 w 30895373"/>
                <a:gd name="connsiteY8" fmla="*/ 16790851 h 44349696"/>
                <a:gd name="connsiteX9" fmla="*/ 28320806 w 30895373"/>
                <a:gd name="connsiteY9" fmla="*/ 16295442 h 44349696"/>
                <a:gd name="connsiteX10" fmla="*/ 28778006 w 30895373"/>
                <a:gd name="connsiteY10" fmla="*/ 15838242 h 44349696"/>
                <a:gd name="connsiteX11" fmla="*/ 29006838 w 30895373"/>
                <a:gd name="connsiteY11" fmla="*/ 15726993 h 44349696"/>
                <a:gd name="connsiteX12" fmla="*/ 29969013 w 30895373"/>
                <a:gd name="connsiteY12" fmla="*/ 15227964 h 44349696"/>
                <a:gd name="connsiteX13" fmla="*/ 29370459 w 30895373"/>
                <a:gd name="connsiteY13" fmla="*/ 16135993 h 44349696"/>
                <a:gd name="connsiteX14" fmla="*/ 30423926 w 30895373"/>
                <a:gd name="connsiteY14" fmla="*/ 15289602 h 44349696"/>
                <a:gd name="connsiteX15" fmla="*/ 29692406 w 30895373"/>
                <a:gd name="connsiteY15" fmla="*/ 16661202 h 44349696"/>
                <a:gd name="connsiteX16" fmla="*/ 30343780 w 30895373"/>
                <a:gd name="connsiteY16" fmla="*/ 16067281 h 44349696"/>
                <a:gd name="connsiteX17" fmla="*/ 30878836 w 30895373"/>
                <a:gd name="connsiteY17" fmla="*/ 15887147 h 44349696"/>
                <a:gd name="connsiteX18" fmla="*/ 29698360 w 30895373"/>
                <a:gd name="connsiteY18" fmla="*/ 17513501 h 44349696"/>
                <a:gd name="connsiteX19" fmla="*/ 28686566 w 30895373"/>
                <a:gd name="connsiteY19" fmla="*/ 18764322 h 44349696"/>
                <a:gd name="connsiteX20" fmla="*/ 26631074 w 30895373"/>
                <a:gd name="connsiteY20" fmla="*/ 18581443 h 44349696"/>
                <a:gd name="connsiteX21" fmla="*/ 25394726 w 30895373"/>
                <a:gd name="connsiteY21" fmla="*/ 18855762 h 44349696"/>
                <a:gd name="connsiteX22" fmla="*/ 23108726 w 30895373"/>
                <a:gd name="connsiteY22" fmla="*/ 17758482 h 44349696"/>
                <a:gd name="connsiteX23" fmla="*/ 22421782 w 30895373"/>
                <a:gd name="connsiteY23" fmla="*/ 17362923 h 44349696"/>
                <a:gd name="connsiteX24" fmla="*/ 22137726 w 30895373"/>
                <a:gd name="connsiteY24" fmla="*/ 16917999 h 44349696"/>
                <a:gd name="connsiteX25" fmla="*/ 19999766 w 30895373"/>
                <a:gd name="connsiteY25" fmla="*/ 13460802 h 44349696"/>
                <a:gd name="connsiteX26" fmla="*/ 18445286 w 30895373"/>
                <a:gd name="connsiteY26" fmla="*/ 13643682 h 44349696"/>
                <a:gd name="connsiteX27" fmla="*/ 16067846 w 30895373"/>
                <a:gd name="connsiteY27" fmla="*/ 15929682 h 44349696"/>
                <a:gd name="connsiteX28" fmla="*/ 16799366 w 30895373"/>
                <a:gd name="connsiteY28" fmla="*/ 17484162 h 44349696"/>
                <a:gd name="connsiteX29" fmla="*/ 22925846 w 30895373"/>
                <a:gd name="connsiteY29" fmla="*/ 27451122 h 44349696"/>
                <a:gd name="connsiteX30" fmla="*/ 22377206 w 30895373"/>
                <a:gd name="connsiteY30" fmla="*/ 31200162 h 44349696"/>
                <a:gd name="connsiteX31" fmla="*/ 23474486 w 30895373"/>
                <a:gd name="connsiteY31" fmla="*/ 37692402 h 44349696"/>
                <a:gd name="connsiteX32" fmla="*/ 21828566 w 30895373"/>
                <a:gd name="connsiteY32" fmla="*/ 38332482 h 44349696"/>
                <a:gd name="connsiteX33" fmla="*/ 22377206 w 30895373"/>
                <a:gd name="connsiteY33" fmla="*/ 39521202 h 44349696"/>
                <a:gd name="connsiteX34" fmla="*/ 27955046 w 30895373"/>
                <a:gd name="connsiteY34" fmla="*/ 38332482 h 44349696"/>
                <a:gd name="connsiteX35" fmla="*/ 28960886 w 30895373"/>
                <a:gd name="connsiteY35" fmla="*/ 38881122 h 44349696"/>
                <a:gd name="connsiteX36" fmla="*/ 24571766 w 30895373"/>
                <a:gd name="connsiteY36" fmla="*/ 41075682 h 44349696"/>
                <a:gd name="connsiteX37" fmla="*/ 22651526 w 30895373"/>
                <a:gd name="connsiteY37" fmla="*/ 41075682 h 44349696"/>
                <a:gd name="connsiteX38" fmla="*/ 23565926 w 30895373"/>
                <a:gd name="connsiteY38" fmla="*/ 43178802 h 44349696"/>
                <a:gd name="connsiteX39" fmla="*/ 22742966 w 30895373"/>
                <a:gd name="connsiteY39" fmla="*/ 44276082 h 44349696"/>
                <a:gd name="connsiteX40" fmla="*/ 20548406 w 30895373"/>
                <a:gd name="connsiteY40" fmla="*/ 40892802 h 44349696"/>
                <a:gd name="connsiteX41" fmla="*/ 8478326 w 30895373"/>
                <a:gd name="connsiteY41" fmla="*/ 40984242 h 44349696"/>
                <a:gd name="connsiteX42" fmla="*/ 7106726 w 30895373"/>
                <a:gd name="connsiteY42" fmla="*/ 42721602 h 44349696"/>
                <a:gd name="connsiteX43" fmla="*/ 6740966 w 30895373"/>
                <a:gd name="connsiteY43" fmla="*/ 44184642 h 44349696"/>
                <a:gd name="connsiteX44" fmla="*/ 5735126 w 30895373"/>
                <a:gd name="connsiteY44" fmla="*/ 44093202 h 44349696"/>
                <a:gd name="connsiteX45" fmla="*/ 5095046 w 30895373"/>
                <a:gd name="connsiteY45" fmla="*/ 43361682 h 44349696"/>
                <a:gd name="connsiteX46" fmla="*/ 6009446 w 30895373"/>
                <a:gd name="connsiteY46" fmla="*/ 42355842 h 44349696"/>
                <a:gd name="connsiteX47" fmla="*/ 5552246 w 30895373"/>
                <a:gd name="connsiteY47" fmla="*/ 41167122 h 44349696"/>
                <a:gd name="connsiteX48" fmla="*/ 431606 w 30895373"/>
                <a:gd name="connsiteY48" fmla="*/ 39429762 h 44349696"/>
                <a:gd name="connsiteX49" fmla="*/ 1071686 w 30895373"/>
                <a:gd name="connsiteY49" fmla="*/ 38606802 h 44349696"/>
                <a:gd name="connsiteX50" fmla="*/ 2176879 w 30895373"/>
                <a:gd name="connsiteY50" fmla="*/ 38974554 h 44349696"/>
                <a:gd name="connsiteX51" fmla="*/ 4912166 w 30895373"/>
                <a:gd name="connsiteY51" fmla="*/ 39612641 h 44349696"/>
                <a:gd name="connsiteX52" fmla="*/ 6923846 w 30895373"/>
                <a:gd name="connsiteY52" fmla="*/ 39521202 h 44349696"/>
                <a:gd name="connsiteX53" fmla="*/ 18993926 w 30895373"/>
                <a:gd name="connsiteY53" fmla="*/ 39338322 h 44349696"/>
                <a:gd name="connsiteX54" fmla="*/ 17896646 w 30895373"/>
                <a:gd name="connsiteY54" fmla="*/ 38698242 h 44349696"/>
                <a:gd name="connsiteX55" fmla="*/ 18353846 w 30895373"/>
                <a:gd name="connsiteY55" fmla="*/ 37143762 h 44349696"/>
                <a:gd name="connsiteX56" fmla="*/ 18079526 w 30895373"/>
                <a:gd name="connsiteY56" fmla="*/ 36778002 h 44349696"/>
                <a:gd name="connsiteX57" fmla="*/ 18353846 w 30895373"/>
                <a:gd name="connsiteY57" fmla="*/ 36137922 h 44349696"/>
                <a:gd name="connsiteX58" fmla="*/ 17256566 w 30895373"/>
                <a:gd name="connsiteY58" fmla="*/ 32846082 h 44349696"/>
                <a:gd name="connsiteX59" fmla="*/ 17805206 w 30895373"/>
                <a:gd name="connsiteY59" fmla="*/ 29645682 h 44349696"/>
                <a:gd name="connsiteX60" fmla="*/ 11770166 w 30895373"/>
                <a:gd name="connsiteY60" fmla="*/ 21873282 h 44349696"/>
                <a:gd name="connsiteX61" fmla="*/ 5735126 w 30895373"/>
                <a:gd name="connsiteY61" fmla="*/ 19038642 h 44349696"/>
                <a:gd name="connsiteX62" fmla="*/ 10032806 w 30895373"/>
                <a:gd name="connsiteY62" fmla="*/ 11357682 h 44349696"/>
                <a:gd name="connsiteX63" fmla="*/ 5003606 w 30895373"/>
                <a:gd name="connsiteY63" fmla="*/ 10626162 h 44349696"/>
                <a:gd name="connsiteX64" fmla="*/ 2534726 w 30895373"/>
                <a:gd name="connsiteY64" fmla="*/ 9346002 h 44349696"/>
                <a:gd name="connsiteX65" fmla="*/ 4454966 w 30895373"/>
                <a:gd name="connsiteY65" fmla="*/ 7151442 h 44349696"/>
                <a:gd name="connsiteX66" fmla="*/ 6375206 w 30895373"/>
                <a:gd name="connsiteY66" fmla="*/ 7151442 h 44349696"/>
                <a:gd name="connsiteX67" fmla="*/ 7105200 w 30895373"/>
                <a:gd name="connsiteY67" fmla="*/ 5150457 h 44349696"/>
                <a:gd name="connsiteX68" fmla="*/ 7838246 w 30895373"/>
                <a:gd name="connsiteY68" fmla="*/ 2762322 h 44349696"/>
                <a:gd name="connsiteX69" fmla="*/ 8204006 w 30895373"/>
                <a:gd name="connsiteY69" fmla="*/ 4865442 h 44349696"/>
                <a:gd name="connsiteX70" fmla="*/ 8935526 w 30895373"/>
                <a:gd name="connsiteY70" fmla="*/ 2853762 h 44349696"/>
                <a:gd name="connsiteX71" fmla="*/ 9026966 w 30895373"/>
                <a:gd name="connsiteY71" fmla="*/ 4682562 h 44349696"/>
                <a:gd name="connsiteX72" fmla="*/ 10032806 w 30895373"/>
                <a:gd name="connsiteY72" fmla="*/ 2945202 h 44349696"/>
                <a:gd name="connsiteX73" fmla="*/ 9484166 w 30895373"/>
                <a:gd name="connsiteY73" fmla="*/ 5322642 h 44349696"/>
                <a:gd name="connsiteX74" fmla="*/ 10581446 w 30895373"/>
                <a:gd name="connsiteY74" fmla="*/ 4133922 h 44349696"/>
                <a:gd name="connsiteX75" fmla="*/ 9857839 w 30895373"/>
                <a:gd name="connsiteY75" fmla="*/ 5964715 h 44349696"/>
                <a:gd name="connsiteX76" fmla="*/ 9484166 w 30895373"/>
                <a:gd name="connsiteY76" fmla="*/ 6785682 h 44349696"/>
                <a:gd name="connsiteX77" fmla="*/ 10855766 w 30895373"/>
                <a:gd name="connsiteY77" fmla="*/ 6054162 h 44349696"/>
                <a:gd name="connsiteX78" fmla="*/ 12776006 w 30895373"/>
                <a:gd name="connsiteY78" fmla="*/ 5048590 h 44349696"/>
                <a:gd name="connsiteX0" fmla="*/ 13254632 w 30895373"/>
                <a:gd name="connsiteY0" fmla="*/ 5432342 h 44367822"/>
                <a:gd name="connsiteX1" fmla="*/ 13944292 w 30895373"/>
                <a:gd name="connsiteY1" fmla="*/ 812540 h 44367822"/>
                <a:gd name="connsiteX2" fmla="*/ 19359686 w 30895373"/>
                <a:gd name="connsiteY2" fmla="*/ 585888 h 44367822"/>
                <a:gd name="connsiteX3" fmla="*/ 20182646 w 30895373"/>
                <a:gd name="connsiteY3" fmla="*/ 4152048 h 44367822"/>
                <a:gd name="connsiteX4" fmla="*/ 19982625 w 30895373"/>
                <a:gd name="connsiteY4" fmla="*/ 6529454 h 44367822"/>
                <a:gd name="connsiteX5" fmla="*/ 19634006 w 30895373"/>
                <a:gd name="connsiteY5" fmla="*/ 7626768 h 44367822"/>
                <a:gd name="connsiteX6" fmla="*/ 22702969 w 30895373"/>
                <a:gd name="connsiteY6" fmla="*/ 10561501 h 44367822"/>
                <a:gd name="connsiteX7" fmla="*/ 23797377 w 30895373"/>
                <a:gd name="connsiteY7" fmla="*/ 13107893 h 44367822"/>
                <a:gd name="connsiteX8" fmla="*/ 26621920 w 30895373"/>
                <a:gd name="connsiteY8" fmla="*/ 16808977 h 44367822"/>
                <a:gd name="connsiteX9" fmla="*/ 28320806 w 30895373"/>
                <a:gd name="connsiteY9" fmla="*/ 16313568 h 44367822"/>
                <a:gd name="connsiteX10" fmla="*/ 28778006 w 30895373"/>
                <a:gd name="connsiteY10" fmla="*/ 15856368 h 44367822"/>
                <a:gd name="connsiteX11" fmla="*/ 29006838 w 30895373"/>
                <a:gd name="connsiteY11" fmla="*/ 15745119 h 44367822"/>
                <a:gd name="connsiteX12" fmla="*/ 29969013 w 30895373"/>
                <a:gd name="connsiteY12" fmla="*/ 15246090 h 44367822"/>
                <a:gd name="connsiteX13" fmla="*/ 29370459 w 30895373"/>
                <a:gd name="connsiteY13" fmla="*/ 16154119 h 44367822"/>
                <a:gd name="connsiteX14" fmla="*/ 30423926 w 30895373"/>
                <a:gd name="connsiteY14" fmla="*/ 15307728 h 44367822"/>
                <a:gd name="connsiteX15" fmla="*/ 29692406 w 30895373"/>
                <a:gd name="connsiteY15" fmla="*/ 16679328 h 44367822"/>
                <a:gd name="connsiteX16" fmla="*/ 30343780 w 30895373"/>
                <a:gd name="connsiteY16" fmla="*/ 16085407 h 44367822"/>
                <a:gd name="connsiteX17" fmla="*/ 30878836 w 30895373"/>
                <a:gd name="connsiteY17" fmla="*/ 15905273 h 44367822"/>
                <a:gd name="connsiteX18" fmla="*/ 29698360 w 30895373"/>
                <a:gd name="connsiteY18" fmla="*/ 17531627 h 44367822"/>
                <a:gd name="connsiteX19" fmla="*/ 28686566 w 30895373"/>
                <a:gd name="connsiteY19" fmla="*/ 18782448 h 44367822"/>
                <a:gd name="connsiteX20" fmla="*/ 26631074 w 30895373"/>
                <a:gd name="connsiteY20" fmla="*/ 18599569 h 44367822"/>
                <a:gd name="connsiteX21" fmla="*/ 25394726 w 30895373"/>
                <a:gd name="connsiteY21" fmla="*/ 18873888 h 44367822"/>
                <a:gd name="connsiteX22" fmla="*/ 23108726 w 30895373"/>
                <a:gd name="connsiteY22" fmla="*/ 17776608 h 44367822"/>
                <a:gd name="connsiteX23" fmla="*/ 22421782 w 30895373"/>
                <a:gd name="connsiteY23" fmla="*/ 17381049 h 44367822"/>
                <a:gd name="connsiteX24" fmla="*/ 22137726 w 30895373"/>
                <a:gd name="connsiteY24" fmla="*/ 16936125 h 44367822"/>
                <a:gd name="connsiteX25" fmla="*/ 19999766 w 30895373"/>
                <a:gd name="connsiteY25" fmla="*/ 13478928 h 44367822"/>
                <a:gd name="connsiteX26" fmla="*/ 18445286 w 30895373"/>
                <a:gd name="connsiteY26" fmla="*/ 13661808 h 44367822"/>
                <a:gd name="connsiteX27" fmla="*/ 16067846 w 30895373"/>
                <a:gd name="connsiteY27" fmla="*/ 15947808 h 44367822"/>
                <a:gd name="connsiteX28" fmla="*/ 16799366 w 30895373"/>
                <a:gd name="connsiteY28" fmla="*/ 17502288 h 44367822"/>
                <a:gd name="connsiteX29" fmla="*/ 22925846 w 30895373"/>
                <a:gd name="connsiteY29" fmla="*/ 27469248 h 44367822"/>
                <a:gd name="connsiteX30" fmla="*/ 22377206 w 30895373"/>
                <a:gd name="connsiteY30" fmla="*/ 31218288 h 44367822"/>
                <a:gd name="connsiteX31" fmla="*/ 23474486 w 30895373"/>
                <a:gd name="connsiteY31" fmla="*/ 37710528 h 44367822"/>
                <a:gd name="connsiteX32" fmla="*/ 21828566 w 30895373"/>
                <a:gd name="connsiteY32" fmla="*/ 38350608 h 44367822"/>
                <a:gd name="connsiteX33" fmla="*/ 22377206 w 30895373"/>
                <a:gd name="connsiteY33" fmla="*/ 39539328 h 44367822"/>
                <a:gd name="connsiteX34" fmla="*/ 27955046 w 30895373"/>
                <a:gd name="connsiteY34" fmla="*/ 38350608 h 44367822"/>
                <a:gd name="connsiteX35" fmla="*/ 28960886 w 30895373"/>
                <a:gd name="connsiteY35" fmla="*/ 38899248 h 44367822"/>
                <a:gd name="connsiteX36" fmla="*/ 24571766 w 30895373"/>
                <a:gd name="connsiteY36" fmla="*/ 41093808 h 44367822"/>
                <a:gd name="connsiteX37" fmla="*/ 22651526 w 30895373"/>
                <a:gd name="connsiteY37" fmla="*/ 41093808 h 44367822"/>
                <a:gd name="connsiteX38" fmla="*/ 23565926 w 30895373"/>
                <a:gd name="connsiteY38" fmla="*/ 43196928 h 44367822"/>
                <a:gd name="connsiteX39" fmla="*/ 22742966 w 30895373"/>
                <a:gd name="connsiteY39" fmla="*/ 44294208 h 44367822"/>
                <a:gd name="connsiteX40" fmla="*/ 20548406 w 30895373"/>
                <a:gd name="connsiteY40" fmla="*/ 40910928 h 44367822"/>
                <a:gd name="connsiteX41" fmla="*/ 8478326 w 30895373"/>
                <a:gd name="connsiteY41" fmla="*/ 41002368 h 44367822"/>
                <a:gd name="connsiteX42" fmla="*/ 7106726 w 30895373"/>
                <a:gd name="connsiteY42" fmla="*/ 42739728 h 44367822"/>
                <a:gd name="connsiteX43" fmla="*/ 6740966 w 30895373"/>
                <a:gd name="connsiteY43" fmla="*/ 44202768 h 44367822"/>
                <a:gd name="connsiteX44" fmla="*/ 5735126 w 30895373"/>
                <a:gd name="connsiteY44" fmla="*/ 44111328 h 44367822"/>
                <a:gd name="connsiteX45" fmla="*/ 5095046 w 30895373"/>
                <a:gd name="connsiteY45" fmla="*/ 43379808 h 44367822"/>
                <a:gd name="connsiteX46" fmla="*/ 6009446 w 30895373"/>
                <a:gd name="connsiteY46" fmla="*/ 42373968 h 44367822"/>
                <a:gd name="connsiteX47" fmla="*/ 5552246 w 30895373"/>
                <a:gd name="connsiteY47" fmla="*/ 41185248 h 44367822"/>
                <a:gd name="connsiteX48" fmla="*/ 431606 w 30895373"/>
                <a:gd name="connsiteY48" fmla="*/ 39447888 h 44367822"/>
                <a:gd name="connsiteX49" fmla="*/ 1071686 w 30895373"/>
                <a:gd name="connsiteY49" fmla="*/ 38624928 h 44367822"/>
                <a:gd name="connsiteX50" fmla="*/ 2176879 w 30895373"/>
                <a:gd name="connsiteY50" fmla="*/ 38992680 h 44367822"/>
                <a:gd name="connsiteX51" fmla="*/ 4912166 w 30895373"/>
                <a:gd name="connsiteY51" fmla="*/ 39630767 h 44367822"/>
                <a:gd name="connsiteX52" fmla="*/ 6923846 w 30895373"/>
                <a:gd name="connsiteY52" fmla="*/ 39539328 h 44367822"/>
                <a:gd name="connsiteX53" fmla="*/ 18993926 w 30895373"/>
                <a:gd name="connsiteY53" fmla="*/ 39356448 h 44367822"/>
                <a:gd name="connsiteX54" fmla="*/ 17896646 w 30895373"/>
                <a:gd name="connsiteY54" fmla="*/ 38716368 h 44367822"/>
                <a:gd name="connsiteX55" fmla="*/ 18353846 w 30895373"/>
                <a:gd name="connsiteY55" fmla="*/ 37161888 h 44367822"/>
                <a:gd name="connsiteX56" fmla="*/ 18079526 w 30895373"/>
                <a:gd name="connsiteY56" fmla="*/ 36796128 h 44367822"/>
                <a:gd name="connsiteX57" fmla="*/ 18353846 w 30895373"/>
                <a:gd name="connsiteY57" fmla="*/ 36156048 h 44367822"/>
                <a:gd name="connsiteX58" fmla="*/ 17256566 w 30895373"/>
                <a:gd name="connsiteY58" fmla="*/ 32864208 h 44367822"/>
                <a:gd name="connsiteX59" fmla="*/ 17805206 w 30895373"/>
                <a:gd name="connsiteY59" fmla="*/ 29663808 h 44367822"/>
                <a:gd name="connsiteX60" fmla="*/ 11770166 w 30895373"/>
                <a:gd name="connsiteY60" fmla="*/ 21891408 h 44367822"/>
                <a:gd name="connsiteX61" fmla="*/ 5735126 w 30895373"/>
                <a:gd name="connsiteY61" fmla="*/ 19056768 h 44367822"/>
                <a:gd name="connsiteX62" fmla="*/ 10032806 w 30895373"/>
                <a:gd name="connsiteY62" fmla="*/ 11375808 h 44367822"/>
                <a:gd name="connsiteX63" fmla="*/ 5003606 w 30895373"/>
                <a:gd name="connsiteY63" fmla="*/ 10644288 h 44367822"/>
                <a:gd name="connsiteX64" fmla="*/ 2534726 w 30895373"/>
                <a:gd name="connsiteY64" fmla="*/ 9364128 h 44367822"/>
                <a:gd name="connsiteX65" fmla="*/ 4454966 w 30895373"/>
                <a:gd name="connsiteY65" fmla="*/ 7169568 h 44367822"/>
                <a:gd name="connsiteX66" fmla="*/ 6375206 w 30895373"/>
                <a:gd name="connsiteY66" fmla="*/ 7169568 h 44367822"/>
                <a:gd name="connsiteX67" fmla="*/ 7105200 w 30895373"/>
                <a:gd name="connsiteY67" fmla="*/ 5168583 h 44367822"/>
                <a:gd name="connsiteX68" fmla="*/ 7838246 w 30895373"/>
                <a:gd name="connsiteY68" fmla="*/ 2780448 h 44367822"/>
                <a:gd name="connsiteX69" fmla="*/ 8204006 w 30895373"/>
                <a:gd name="connsiteY69" fmla="*/ 4883568 h 44367822"/>
                <a:gd name="connsiteX70" fmla="*/ 8935526 w 30895373"/>
                <a:gd name="connsiteY70" fmla="*/ 2871888 h 44367822"/>
                <a:gd name="connsiteX71" fmla="*/ 9026966 w 30895373"/>
                <a:gd name="connsiteY71" fmla="*/ 4700688 h 44367822"/>
                <a:gd name="connsiteX72" fmla="*/ 10032806 w 30895373"/>
                <a:gd name="connsiteY72" fmla="*/ 2963328 h 44367822"/>
                <a:gd name="connsiteX73" fmla="*/ 9484166 w 30895373"/>
                <a:gd name="connsiteY73" fmla="*/ 5340768 h 44367822"/>
                <a:gd name="connsiteX74" fmla="*/ 10581446 w 30895373"/>
                <a:gd name="connsiteY74" fmla="*/ 4152048 h 44367822"/>
                <a:gd name="connsiteX75" fmla="*/ 9857839 w 30895373"/>
                <a:gd name="connsiteY75" fmla="*/ 5982841 h 44367822"/>
                <a:gd name="connsiteX76" fmla="*/ 9484166 w 30895373"/>
                <a:gd name="connsiteY76" fmla="*/ 6803808 h 44367822"/>
                <a:gd name="connsiteX77" fmla="*/ 10855766 w 30895373"/>
                <a:gd name="connsiteY77" fmla="*/ 6072288 h 44367822"/>
                <a:gd name="connsiteX78" fmla="*/ 13254632 w 30895373"/>
                <a:gd name="connsiteY78" fmla="*/ 5432342 h 44367822"/>
                <a:gd name="connsiteX0" fmla="*/ 13254632 w 30895373"/>
                <a:gd name="connsiteY0" fmla="*/ 5584241 h 44519721"/>
                <a:gd name="connsiteX1" fmla="*/ 13944292 w 30895373"/>
                <a:gd name="connsiteY1" fmla="*/ 964439 h 44519721"/>
                <a:gd name="connsiteX2" fmla="*/ 19359686 w 30895373"/>
                <a:gd name="connsiteY2" fmla="*/ 737787 h 44519721"/>
                <a:gd name="connsiteX3" fmla="*/ 20182646 w 30895373"/>
                <a:gd name="connsiteY3" fmla="*/ 4303947 h 44519721"/>
                <a:gd name="connsiteX4" fmla="*/ 19982625 w 30895373"/>
                <a:gd name="connsiteY4" fmla="*/ 6681353 h 44519721"/>
                <a:gd name="connsiteX5" fmla="*/ 19634006 w 30895373"/>
                <a:gd name="connsiteY5" fmla="*/ 7778667 h 44519721"/>
                <a:gd name="connsiteX6" fmla="*/ 22702969 w 30895373"/>
                <a:gd name="connsiteY6" fmla="*/ 10713400 h 44519721"/>
                <a:gd name="connsiteX7" fmla="*/ 23797377 w 30895373"/>
                <a:gd name="connsiteY7" fmla="*/ 13259792 h 44519721"/>
                <a:gd name="connsiteX8" fmla="*/ 26621920 w 30895373"/>
                <a:gd name="connsiteY8" fmla="*/ 16960876 h 44519721"/>
                <a:gd name="connsiteX9" fmla="*/ 28320806 w 30895373"/>
                <a:gd name="connsiteY9" fmla="*/ 16465467 h 44519721"/>
                <a:gd name="connsiteX10" fmla="*/ 28778006 w 30895373"/>
                <a:gd name="connsiteY10" fmla="*/ 16008267 h 44519721"/>
                <a:gd name="connsiteX11" fmla="*/ 29006838 w 30895373"/>
                <a:gd name="connsiteY11" fmla="*/ 15897018 h 44519721"/>
                <a:gd name="connsiteX12" fmla="*/ 29969013 w 30895373"/>
                <a:gd name="connsiteY12" fmla="*/ 15397989 h 44519721"/>
                <a:gd name="connsiteX13" fmla="*/ 29370459 w 30895373"/>
                <a:gd name="connsiteY13" fmla="*/ 16306018 h 44519721"/>
                <a:gd name="connsiteX14" fmla="*/ 30423926 w 30895373"/>
                <a:gd name="connsiteY14" fmla="*/ 15459627 h 44519721"/>
                <a:gd name="connsiteX15" fmla="*/ 29692406 w 30895373"/>
                <a:gd name="connsiteY15" fmla="*/ 16831227 h 44519721"/>
                <a:gd name="connsiteX16" fmla="*/ 30343780 w 30895373"/>
                <a:gd name="connsiteY16" fmla="*/ 16237306 h 44519721"/>
                <a:gd name="connsiteX17" fmla="*/ 30878836 w 30895373"/>
                <a:gd name="connsiteY17" fmla="*/ 16057172 h 44519721"/>
                <a:gd name="connsiteX18" fmla="*/ 29698360 w 30895373"/>
                <a:gd name="connsiteY18" fmla="*/ 17683526 h 44519721"/>
                <a:gd name="connsiteX19" fmla="*/ 28686566 w 30895373"/>
                <a:gd name="connsiteY19" fmla="*/ 18934347 h 44519721"/>
                <a:gd name="connsiteX20" fmla="*/ 26631074 w 30895373"/>
                <a:gd name="connsiteY20" fmla="*/ 18751468 h 44519721"/>
                <a:gd name="connsiteX21" fmla="*/ 25394726 w 30895373"/>
                <a:gd name="connsiteY21" fmla="*/ 19025787 h 44519721"/>
                <a:gd name="connsiteX22" fmla="*/ 23108726 w 30895373"/>
                <a:gd name="connsiteY22" fmla="*/ 17928507 h 44519721"/>
                <a:gd name="connsiteX23" fmla="*/ 22421782 w 30895373"/>
                <a:gd name="connsiteY23" fmla="*/ 17532948 h 44519721"/>
                <a:gd name="connsiteX24" fmla="*/ 22137726 w 30895373"/>
                <a:gd name="connsiteY24" fmla="*/ 17088024 h 44519721"/>
                <a:gd name="connsiteX25" fmla="*/ 19999766 w 30895373"/>
                <a:gd name="connsiteY25" fmla="*/ 13630827 h 44519721"/>
                <a:gd name="connsiteX26" fmla="*/ 18445286 w 30895373"/>
                <a:gd name="connsiteY26" fmla="*/ 13813707 h 44519721"/>
                <a:gd name="connsiteX27" fmla="*/ 16067846 w 30895373"/>
                <a:gd name="connsiteY27" fmla="*/ 16099707 h 44519721"/>
                <a:gd name="connsiteX28" fmla="*/ 16799366 w 30895373"/>
                <a:gd name="connsiteY28" fmla="*/ 17654187 h 44519721"/>
                <a:gd name="connsiteX29" fmla="*/ 22925846 w 30895373"/>
                <a:gd name="connsiteY29" fmla="*/ 27621147 h 44519721"/>
                <a:gd name="connsiteX30" fmla="*/ 22377206 w 30895373"/>
                <a:gd name="connsiteY30" fmla="*/ 31370187 h 44519721"/>
                <a:gd name="connsiteX31" fmla="*/ 23474486 w 30895373"/>
                <a:gd name="connsiteY31" fmla="*/ 37862427 h 44519721"/>
                <a:gd name="connsiteX32" fmla="*/ 21828566 w 30895373"/>
                <a:gd name="connsiteY32" fmla="*/ 38502507 h 44519721"/>
                <a:gd name="connsiteX33" fmla="*/ 22377206 w 30895373"/>
                <a:gd name="connsiteY33" fmla="*/ 39691227 h 44519721"/>
                <a:gd name="connsiteX34" fmla="*/ 27955046 w 30895373"/>
                <a:gd name="connsiteY34" fmla="*/ 38502507 h 44519721"/>
                <a:gd name="connsiteX35" fmla="*/ 28960886 w 30895373"/>
                <a:gd name="connsiteY35" fmla="*/ 39051147 h 44519721"/>
                <a:gd name="connsiteX36" fmla="*/ 24571766 w 30895373"/>
                <a:gd name="connsiteY36" fmla="*/ 41245707 h 44519721"/>
                <a:gd name="connsiteX37" fmla="*/ 22651526 w 30895373"/>
                <a:gd name="connsiteY37" fmla="*/ 41245707 h 44519721"/>
                <a:gd name="connsiteX38" fmla="*/ 23565926 w 30895373"/>
                <a:gd name="connsiteY38" fmla="*/ 43348827 h 44519721"/>
                <a:gd name="connsiteX39" fmla="*/ 22742966 w 30895373"/>
                <a:gd name="connsiteY39" fmla="*/ 44446107 h 44519721"/>
                <a:gd name="connsiteX40" fmla="*/ 20548406 w 30895373"/>
                <a:gd name="connsiteY40" fmla="*/ 41062827 h 44519721"/>
                <a:gd name="connsiteX41" fmla="*/ 8478326 w 30895373"/>
                <a:gd name="connsiteY41" fmla="*/ 41154267 h 44519721"/>
                <a:gd name="connsiteX42" fmla="*/ 7106726 w 30895373"/>
                <a:gd name="connsiteY42" fmla="*/ 42891627 h 44519721"/>
                <a:gd name="connsiteX43" fmla="*/ 6740966 w 30895373"/>
                <a:gd name="connsiteY43" fmla="*/ 44354667 h 44519721"/>
                <a:gd name="connsiteX44" fmla="*/ 5735126 w 30895373"/>
                <a:gd name="connsiteY44" fmla="*/ 44263227 h 44519721"/>
                <a:gd name="connsiteX45" fmla="*/ 5095046 w 30895373"/>
                <a:gd name="connsiteY45" fmla="*/ 43531707 h 44519721"/>
                <a:gd name="connsiteX46" fmla="*/ 6009446 w 30895373"/>
                <a:gd name="connsiteY46" fmla="*/ 42525867 h 44519721"/>
                <a:gd name="connsiteX47" fmla="*/ 5552246 w 30895373"/>
                <a:gd name="connsiteY47" fmla="*/ 41337147 h 44519721"/>
                <a:gd name="connsiteX48" fmla="*/ 431606 w 30895373"/>
                <a:gd name="connsiteY48" fmla="*/ 39599787 h 44519721"/>
                <a:gd name="connsiteX49" fmla="*/ 1071686 w 30895373"/>
                <a:gd name="connsiteY49" fmla="*/ 38776827 h 44519721"/>
                <a:gd name="connsiteX50" fmla="*/ 2176879 w 30895373"/>
                <a:gd name="connsiteY50" fmla="*/ 39144579 h 44519721"/>
                <a:gd name="connsiteX51" fmla="*/ 4912166 w 30895373"/>
                <a:gd name="connsiteY51" fmla="*/ 39782666 h 44519721"/>
                <a:gd name="connsiteX52" fmla="*/ 6923846 w 30895373"/>
                <a:gd name="connsiteY52" fmla="*/ 39691227 h 44519721"/>
                <a:gd name="connsiteX53" fmla="*/ 18993926 w 30895373"/>
                <a:gd name="connsiteY53" fmla="*/ 39508347 h 44519721"/>
                <a:gd name="connsiteX54" fmla="*/ 17896646 w 30895373"/>
                <a:gd name="connsiteY54" fmla="*/ 38868267 h 44519721"/>
                <a:gd name="connsiteX55" fmla="*/ 18353846 w 30895373"/>
                <a:gd name="connsiteY55" fmla="*/ 37313787 h 44519721"/>
                <a:gd name="connsiteX56" fmla="*/ 18079526 w 30895373"/>
                <a:gd name="connsiteY56" fmla="*/ 36948027 h 44519721"/>
                <a:gd name="connsiteX57" fmla="*/ 18353846 w 30895373"/>
                <a:gd name="connsiteY57" fmla="*/ 36307947 h 44519721"/>
                <a:gd name="connsiteX58" fmla="*/ 17256566 w 30895373"/>
                <a:gd name="connsiteY58" fmla="*/ 33016107 h 44519721"/>
                <a:gd name="connsiteX59" fmla="*/ 17805206 w 30895373"/>
                <a:gd name="connsiteY59" fmla="*/ 29815707 h 44519721"/>
                <a:gd name="connsiteX60" fmla="*/ 11770166 w 30895373"/>
                <a:gd name="connsiteY60" fmla="*/ 22043307 h 44519721"/>
                <a:gd name="connsiteX61" fmla="*/ 5735126 w 30895373"/>
                <a:gd name="connsiteY61" fmla="*/ 19208667 h 44519721"/>
                <a:gd name="connsiteX62" fmla="*/ 10032806 w 30895373"/>
                <a:gd name="connsiteY62" fmla="*/ 11527707 h 44519721"/>
                <a:gd name="connsiteX63" fmla="*/ 5003606 w 30895373"/>
                <a:gd name="connsiteY63" fmla="*/ 10796187 h 44519721"/>
                <a:gd name="connsiteX64" fmla="*/ 2534726 w 30895373"/>
                <a:gd name="connsiteY64" fmla="*/ 9516027 h 44519721"/>
                <a:gd name="connsiteX65" fmla="*/ 4454966 w 30895373"/>
                <a:gd name="connsiteY65" fmla="*/ 7321467 h 44519721"/>
                <a:gd name="connsiteX66" fmla="*/ 6375206 w 30895373"/>
                <a:gd name="connsiteY66" fmla="*/ 7321467 h 44519721"/>
                <a:gd name="connsiteX67" fmla="*/ 7105200 w 30895373"/>
                <a:gd name="connsiteY67" fmla="*/ 5320482 h 44519721"/>
                <a:gd name="connsiteX68" fmla="*/ 7838246 w 30895373"/>
                <a:gd name="connsiteY68" fmla="*/ 2932347 h 44519721"/>
                <a:gd name="connsiteX69" fmla="*/ 8204006 w 30895373"/>
                <a:gd name="connsiteY69" fmla="*/ 5035467 h 44519721"/>
                <a:gd name="connsiteX70" fmla="*/ 8935526 w 30895373"/>
                <a:gd name="connsiteY70" fmla="*/ 3023787 h 44519721"/>
                <a:gd name="connsiteX71" fmla="*/ 9026966 w 30895373"/>
                <a:gd name="connsiteY71" fmla="*/ 4852587 h 44519721"/>
                <a:gd name="connsiteX72" fmla="*/ 10032806 w 30895373"/>
                <a:gd name="connsiteY72" fmla="*/ 3115227 h 44519721"/>
                <a:gd name="connsiteX73" fmla="*/ 9484166 w 30895373"/>
                <a:gd name="connsiteY73" fmla="*/ 5492667 h 44519721"/>
                <a:gd name="connsiteX74" fmla="*/ 10581446 w 30895373"/>
                <a:gd name="connsiteY74" fmla="*/ 4303947 h 44519721"/>
                <a:gd name="connsiteX75" fmla="*/ 9857839 w 30895373"/>
                <a:gd name="connsiteY75" fmla="*/ 6134740 h 44519721"/>
                <a:gd name="connsiteX76" fmla="*/ 9484166 w 30895373"/>
                <a:gd name="connsiteY76" fmla="*/ 6955707 h 44519721"/>
                <a:gd name="connsiteX77" fmla="*/ 10855766 w 30895373"/>
                <a:gd name="connsiteY77" fmla="*/ 6224187 h 44519721"/>
                <a:gd name="connsiteX78" fmla="*/ 13254632 w 30895373"/>
                <a:gd name="connsiteY78" fmla="*/ 5584241 h 44519721"/>
                <a:gd name="connsiteX0" fmla="*/ 13254632 w 30895373"/>
                <a:gd name="connsiteY0" fmla="*/ 5584241 h 44519721"/>
                <a:gd name="connsiteX1" fmla="*/ 13944292 w 30895373"/>
                <a:gd name="connsiteY1" fmla="*/ 964439 h 44519721"/>
                <a:gd name="connsiteX2" fmla="*/ 19359686 w 30895373"/>
                <a:gd name="connsiteY2" fmla="*/ 737787 h 44519721"/>
                <a:gd name="connsiteX3" fmla="*/ 20182646 w 30895373"/>
                <a:gd name="connsiteY3" fmla="*/ 4303947 h 44519721"/>
                <a:gd name="connsiteX4" fmla="*/ 19982625 w 30895373"/>
                <a:gd name="connsiteY4" fmla="*/ 6681353 h 44519721"/>
                <a:gd name="connsiteX5" fmla="*/ 19634006 w 30895373"/>
                <a:gd name="connsiteY5" fmla="*/ 7778667 h 44519721"/>
                <a:gd name="connsiteX6" fmla="*/ 22702969 w 30895373"/>
                <a:gd name="connsiteY6" fmla="*/ 10713400 h 44519721"/>
                <a:gd name="connsiteX7" fmla="*/ 23797377 w 30895373"/>
                <a:gd name="connsiteY7" fmla="*/ 13259792 h 44519721"/>
                <a:gd name="connsiteX8" fmla="*/ 26621920 w 30895373"/>
                <a:gd name="connsiteY8" fmla="*/ 16960876 h 44519721"/>
                <a:gd name="connsiteX9" fmla="*/ 28320806 w 30895373"/>
                <a:gd name="connsiteY9" fmla="*/ 16465467 h 44519721"/>
                <a:gd name="connsiteX10" fmla="*/ 28778006 w 30895373"/>
                <a:gd name="connsiteY10" fmla="*/ 16008267 h 44519721"/>
                <a:gd name="connsiteX11" fmla="*/ 29006838 w 30895373"/>
                <a:gd name="connsiteY11" fmla="*/ 15897018 h 44519721"/>
                <a:gd name="connsiteX12" fmla="*/ 29969013 w 30895373"/>
                <a:gd name="connsiteY12" fmla="*/ 15397989 h 44519721"/>
                <a:gd name="connsiteX13" fmla="*/ 29370459 w 30895373"/>
                <a:gd name="connsiteY13" fmla="*/ 16306018 h 44519721"/>
                <a:gd name="connsiteX14" fmla="*/ 30423926 w 30895373"/>
                <a:gd name="connsiteY14" fmla="*/ 15459627 h 44519721"/>
                <a:gd name="connsiteX15" fmla="*/ 29692406 w 30895373"/>
                <a:gd name="connsiteY15" fmla="*/ 16831227 h 44519721"/>
                <a:gd name="connsiteX16" fmla="*/ 30343780 w 30895373"/>
                <a:gd name="connsiteY16" fmla="*/ 16237306 h 44519721"/>
                <a:gd name="connsiteX17" fmla="*/ 30878836 w 30895373"/>
                <a:gd name="connsiteY17" fmla="*/ 16057172 h 44519721"/>
                <a:gd name="connsiteX18" fmla="*/ 29698360 w 30895373"/>
                <a:gd name="connsiteY18" fmla="*/ 17683526 h 44519721"/>
                <a:gd name="connsiteX19" fmla="*/ 28686566 w 30895373"/>
                <a:gd name="connsiteY19" fmla="*/ 18934347 h 44519721"/>
                <a:gd name="connsiteX20" fmla="*/ 26631074 w 30895373"/>
                <a:gd name="connsiteY20" fmla="*/ 18751468 h 44519721"/>
                <a:gd name="connsiteX21" fmla="*/ 25394726 w 30895373"/>
                <a:gd name="connsiteY21" fmla="*/ 19025787 h 44519721"/>
                <a:gd name="connsiteX22" fmla="*/ 23108726 w 30895373"/>
                <a:gd name="connsiteY22" fmla="*/ 17928507 h 44519721"/>
                <a:gd name="connsiteX23" fmla="*/ 22421782 w 30895373"/>
                <a:gd name="connsiteY23" fmla="*/ 17532948 h 44519721"/>
                <a:gd name="connsiteX24" fmla="*/ 22137726 w 30895373"/>
                <a:gd name="connsiteY24" fmla="*/ 17088024 h 44519721"/>
                <a:gd name="connsiteX25" fmla="*/ 19999766 w 30895373"/>
                <a:gd name="connsiteY25" fmla="*/ 13630827 h 44519721"/>
                <a:gd name="connsiteX26" fmla="*/ 18445286 w 30895373"/>
                <a:gd name="connsiteY26" fmla="*/ 13813707 h 44519721"/>
                <a:gd name="connsiteX27" fmla="*/ 16067846 w 30895373"/>
                <a:gd name="connsiteY27" fmla="*/ 16099707 h 44519721"/>
                <a:gd name="connsiteX28" fmla="*/ 18905319 w 30895373"/>
                <a:gd name="connsiteY28" fmla="*/ 20213568 h 44519721"/>
                <a:gd name="connsiteX29" fmla="*/ 22925846 w 30895373"/>
                <a:gd name="connsiteY29" fmla="*/ 27621147 h 44519721"/>
                <a:gd name="connsiteX30" fmla="*/ 22377206 w 30895373"/>
                <a:gd name="connsiteY30" fmla="*/ 31370187 h 44519721"/>
                <a:gd name="connsiteX31" fmla="*/ 23474486 w 30895373"/>
                <a:gd name="connsiteY31" fmla="*/ 37862427 h 44519721"/>
                <a:gd name="connsiteX32" fmla="*/ 21828566 w 30895373"/>
                <a:gd name="connsiteY32" fmla="*/ 38502507 h 44519721"/>
                <a:gd name="connsiteX33" fmla="*/ 22377206 w 30895373"/>
                <a:gd name="connsiteY33" fmla="*/ 39691227 h 44519721"/>
                <a:gd name="connsiteX34" fmla="*/ 27955046 w 30895373"/>
                <a:gd name="connsiteY34" fmla="*/ 38502507 h 44519721"/>
                <a:gd name="connsiteX35" fmla="*/ 28960886 w 30895373"/>
                <a:gd name="connsiteY35" fmla="*/ 39051147 h 44519721"/>
                <a:gd name="connsiteX36" fmla="*/ 24571766 w 30895373"/>
                <a:gd name="connsiteY36" fmla="*/ 41245707 h 44519721"/>
                <a:gd name="connsiteX37" fmla="*/ 22651526 w 30895373"/>
                <a:gd name="connsiteY37" fmla="*/ 41245707 h 44519721"/>
                <a:gd name="connsiteX38" fmla="*/ 23565926 w 30895373"/>
                <a:gd name="connsiteY38" fmla="*/ 43348827 h 44519721"/>
                <a:gd name="connsiteX39" fmla="*/ 22742966 w 30895373"/>
                <a:gd name="connsiteY39" fmla="*/ 44446107 h 44519721"/>
                <a:gd name="connsiteX40" fmla="*/ 20548406 w 30895373"/>
                <a:gd name="connsiteY40" fmla="*/ 41062827 h 44519721"/>
                <a:gd name="connsiteX41" fmla="*/ 8478326 w 30895373"/>
                <a:gd name="connsiteY41" fmla="*/ 41154267 h 44519721"/>
                <a:gd name="connsiteX42" fmla="*/ 7106726 w 30895373"/>
                <a:gd name="connsiteY42" fmla="*/ 42891627 h 44519721"/>
                <a:gd name="connsiteX43" fmla="*/ 6740966 w 30895373"/>
                <a:gd name="connsiteY43" fmla="*/ 44354667 h 44519721"/>
                <a:gd name="connsiteX44" fmla="*/ 5735126 w 30895373"/>
                <a:gd name="connsiteY44" fmla="*/ 44263227 h 44519721"/>
                <a:gd name="connsiteX45" fmla="*/ 5095046 w 30895373"/>
                <a:gd name="connsiteY45" fmla="*/ 43531707 h 44519721"/>
                <a:gd name="connsiteX46" fmla="*/ 6009446 w 30895373"/>
                <a:gd name="connsiteY46" fmla="*/ 42525867 h 44519721"/>
                <a:gd name="connsiteX47" fmla="*/ 5552246 w 30895373"/>
                <a:gd name="connsiteY47" fmla="*/ 41337147 h 44519721"/>
                <a:gd name="connsiteX48" fmla="*/ 431606 w 30895373"/>
                <a:gd name="connsiteY48" fmla="*/ 39599787 h 44519721"/>
                <a:gd name="connsiteX49" fmla="*/ 1071686 w 30895373"/>
                <a:gd name="connsiteY49" fmla="*/ 38776827 h 44519721"/>
                <a:gd name="connsiteX50" fmla="*/ 2176879 w 30895373"/>
                <a:gd name="connsiteY50" fmla="*/ 39144579 h 44519721"/>
                <a:gd name="connsiteX51" fmla="*/ 4912166 w 30895373"/>
                <a:gd name="connsiteY51" fmla="*/ 39782666 h 44519721"/>
                <a:gd name="connsiteX52" fmla="*/ 6923846 w 30895373"/>
                <a:gd name="connsiteY52" fmla="*/ 39691227 h 44519721"/>
                <a:gd name="connsiteX53" fmla="*/ 18993926 w 30895373"/>
                <a:gd name="connsiteY53" fmla="*/ 39508347 h 44519721"/>
                <a:gd name="connsiteX54" fmla="*/ 17896646 w 30895373"/>
                <a:gd name="connsiteY54" fmla="*/ 38868267 h 44519721"/>
                <a:gd name="connsiteX55" fmla="*/ 18353846 w 30895373"/>
                <a:gd name="connsiteY55" fmla="*/ 37313787 h 44519721"/>
                <a:gd name="connsiteX56" fmla="*/ 18079526 w 30895373"/>
                <a:gd name="connsiteY56" fmla="*/ 36948027 h 44519721"/>
                <a:gd name="connsiteX57" fmla="*/ 18353846 w 30895373"/>
                <a:gd name="connsiteY57" fmla="*/ 36307947 h 44519721"/>
                <a:gd name="connsiteX58" fmla="*/ 17256566 w 30895373"/>
                <a:gd name="connsiteY58" fmla="*/ 33016107 h 44519721"/>
                <a:gd name="connsiteX59" fmla="*/ 17805206 w 30895373"/>
                <a:gd name="connsiteY59" fmla="*/ 29815707 h 44519721"/>
                <a:gd name="connsiteX60" fmla="*/ 11770166 w 30895373"/>
                <a:gd name="connsiteY60" fmla="*/ 22043307 h 44519721"/>
                <a:gd name="connsiteX61" fmla="*/ 5735126 w 30895373"/>
                <a:gd name="connsiteY61" fmla="*/ 19208667 h 44519721"/>
                <a:gd name="connsiteX62" fmla="*/ 10032806 w 30895373"/>
                <a:gd name="connsiteY62" fmla="*/ 11527707 h 44519721"/>
                <a:gd name="connsiteX63" fmla="*/ 5003606 w 30895373"/>
                <a:gd name="connsiteY63" fmla="*/ 10796187 h 44519721"/>
                <a:gd name="connsiteX64" fmla="*/ 2534726 w 30895373"/>
                <a:gd name="connsiteY64" fmla="*/ 9516027 h 44519721"/>
                <a:gd name="connsiteX65" fmla="*/ 4454966 w 30895373"/>
                <a:gd name="connsiteY65" fmla="*/ 7321467 h 44519721"/>
                <a:gd name="connsiteX66" fmla="*/ 6375206 w 30895373"/>
                <a:gd name="connsiteY66" fmla="*/ 7321467 h 44519721"/>
                <a:gd name="connsiteX67" fmla="*/ 7105200 w 30895373"/>
                <a:gd name="connsiteY67" fmla="*/ 5320482 h 44519721"/>
                <a:gd name="connsiteX68" fmla="*/ 7838246 w 30895373"/>
                <a:gd name="connsiteY68" fmla="*/ 2932347 h 44519721"/>
                <a:gd name="connsiteX69" fmla="*/ 8204006 w 30895373"/>
                <a:gd name="connsiteY69" fmla="*/ 5035467 h 44519721"/>
                <a:gd name="connsiteX70" fmla="*/ 8935526 w 30895373"/>
                <a:gd name="connsiteY70" fmla="*/ 3023787 h 44519721"/>
                <a:gd name="connsiteX71" fmla="*/ 9026966 w 30895373"/>
                <a:gd name="connsiteY71" fmla="*/ 4852587 h 44519721"/>
                <a:gd name="connsiteX72" fmla="*/ 10032806 w 30895373"/>
                <a:gd name="connsiteY72" fmla="*/ 3115227 h 44519721"/>
                <a:gd name="connsiteX73" fmla="*/ 9484166 w 30895373"/>
                <a:gd name="connsiteY73" fmla="*/ 5492667 h 44519721"/>
                <a:gd name="connsiteX74" fmla="*/ 10581446 w 30895373"/>
                <a:gd name="connsiteY74" fmla="*/ 4303947 h 44519721"/>
                <a:gd name="connsiteX75" fmla="*/ 9857839 w 30895373"/>
                <a:gd name="connsiteY75" fmla="*/ 6134740 h 44519721"/>
                <a:gd name="connsiteX76" fmla="*/ 9484166 w 30895373"/>
                <a:gd name="connsiteY76" fmla="*/ 6955707 h 44519721"/>
                <a:gd name="connsiteX77" fmla="*/ 10855766 w 30895373"/>
                <a:gd name="connsiteY77" fmla="*/ 6224187 h 44519721"/>
                <a:gd name="connsiteX78" fmla="*/ 13254632 w 30895373"/>
                <a:gd name="connsiteY78" fmla="*/ 5584241 h 44519721"/>
                <a:gd name="connsiteX0" fmla="*/ 13254632 w 30895373"/>
                <a:gd name="connsiteY0" fmla="*/ 5584241 h 44519721"/>
                <a:gd name="connsiteX1" fmla="*/ 13944292 w 30895373"/>
                <a:gd name="connsiteY1" fmla="*/ 964439 h 44519721"/>
                <a:gd name="connsiteX2" fmla="*/ 19359686 w 30895373"/>
                <a:gd name="connsiteY2" fmla="*/ 737787 h 44519721"/>
                <a:gd name="connsiteX3" fmla="*/ 20182646 w 30895373"/>
                <a:gd name="connsiteY3" fmla="*/ 4303947 h 44519721"/>
                <a:gd name="connsiteX4" fmla="*/ 19982625 w 30895373"/>
                <a:gd name="connsiteY4" fmla="*/ 6681353 h 44519721"/>
                <a:gd name="connsiteX5" fmla="*/ 19634006 w 30895373"/>
                <a:gd name="connsiteY5" fmla="*/ 7778667 h 44519721"/>
                <a:gd name="connsiteX6" fmla="*/ 22702969 w 30895373"/>
                <a:gd name="connsiteY6" fmla="*/ 10713400 h 44519721"/>
                <a:gd name="connsiteX7" fmla="*/ 23797377 w 30895373"/>
                <a:gd name="connsiteY7" fmla="*/ 13259792 h 44519721"/>
                <a:gd name="connsiteX8" fmla="*/ 26621920 w 30895373"/>
                <a:gd name="connsiteY8" fmla="*/ 16960876 h 44519721"/>
                <a:gd name="connsiteX9" fmla="*/ 28320806 w 30895373"/>
                <a:gd name="connsiteY9" fmla="*/ 16465467 h 44519721"/>
                <a:gd name="connsiteX10" fmla="*/ 28778006 w 30895373"/>
                <a:gd name="connsiteY10" fmla="*/ 16008267 h 44519721"/>
                <a:gd name="connsiteX11" fmla="*/ 29006838 w 30895373"/>
                <a:gd name="connsiteY11" fmla="*/ 15897018 h 44519721"/>
                <a:gd name="connsiteX12" fmla="*/ 29969013 w 30895373"/>
                <a:gd name="connsiteY12" fmla="*/ 15397989 h 44519721"/>
                <a:gd name="connsiteX13" fmla="*/ 29370459 w 30895373"/>
                <a:gd name="connsiteY13" fmla="*/ 16306018 h 44519721"/>
                <a:gd name="connsiteX14" fmla="*/ 30423926 w 30895373"/>
                <a:gd name="connsiteY14" fmla="*/ 15459627 h 44519721"/>
                <a:gd name="connsiteX15" fmla="*/ 29692406 w 30895373"/>
                <a:gd name="connsiteY15" fmla="*/ 16831227 h 44519721"/>
                <a:gd name="connsiteX16" fmla="*/ 30343780 w 30895373"/>
                <a:gd name="connsiteY16" fmla="*/ 16237306 h 44519721"/>
                <a:gd name="connsiteX17" fmla="*/ 30878836 w 30895373"/>
                <a:gd name="connsiteY17" fmla="*/ 16057172 h 44519721"/>
                <a:gd name="connsiteX18" fmla="*/ 29698360 w 30895373"/>
                <a:gd name="connsiteY18" fmla="*/ 17683526 h 44519721"/>
                <a:gd name="connsiteX19" fmla="*/ 28686566 w 30895373"/>
                <a:gd name="connsiteY19" fmla="*/ 18934347 h 44519721"/>
                <a:gd name="connsiteX20" fmla="*/ 26631074 w 30895373"/>
                <a:gd name="connsiteY20" fmla="*/ 18751468 h 44519721"/>
                <a:gd name="connsiteX21" fmla="*/ 25394726 w 30895373"/>
                <a:gd name="connsiteY21" fmla="*/ 19025787 h 44519721"/>
                <a:gd name="connsiteX22" fmla="*/ 23108726 w 30895373"/>
                <a:gd name="connsiteY22" fmla="*/ 17928507 h 44519721"/>
                <a:gd name="connsiteX23" fmla="*/ 22421782 w 30895373"/>
                <a:gd name="connsiteY23" fmla="*/ 17532948 h 44519721"/>
                <a:gd name="connsiteX24" fmla="*/ 22137726 w 30895373"/>
                <a:gd name="connsiteY24" fmla="*/ 17088024 h 44519721"/>
                <a:gd name="connsiteX25" fmla="*/ 19999766 w 30895373"/>
                <a:gd name="connsiteY25" fmla="*/ 13630827 h 44519721"/>
                <a:gd name="connsiteX26" fmla="*/ 18445286 w 30895373"/>
                <a:gd name="connsiteY26" fmla="*/ 13813707 h 44519721"/>
                <a:gd name="connsiteX27" fmla="*/ 16067846 w 30895373"/>
                <a:gd name="connsiteY27" fmla="*/ 16099707 h 44519721"/>
                <a:gd name="connsiteX28" fmla="*/ 18905319 w 30895373"/>
                <a:gd name="connsiteY28" fmla="*/ 20213568 h 44519721"/>
                <a:gd name="connsiteX29" fmla="*/ 22925846 w 30895373"/>
                <a:gd name="connsiteY29" fmla="*/ 27621147 h 44519721"/>
                <a:gd name="connsiteX30" fmla="*/ 22377206 w 30895373"/>
                <a:gd name="connsiteY30" fmla="*/ 31370187 h 44519721"/>
                <a:gd name="connsiteX31" fmla="*/ 23474486 w 30895373"/>
                <a:gd name="connsiteY31" fmla="*/ 37862427 h 44519721"/>
                <a:gd name="connsiteX32" fmla="*/ 21828566 w 30895373"/>
                <a:gd name="connsiteY32" fmla="*/ 38502507 h 44519721"/>
                <a:gd name="connsiteX33" fmla="*/ 22377206 w 30895373"/>
                <a:gd name="connsiteY33" fmla="*/ 39691227 h 44519721"/>
                <a:gd name="connsiteX34" fmla="*/ 27955046 w 30895373"/>
                <a:gd name="connsiteY34" fmla="*/ 38502507 h 44519721"/>
                <a:gd name="connsiteX35" fmla="*/ 28960886 w 30895373"/>
                <a:gd name="connsiteY35" fmla="*/ 39051147 h 44519721"/>
                <a:gd name="connsiteX36" fmla="*/ 24571766 w 30895373"/>
                <a:gd name="connsiteY36" fmla="*/ 41245707 h 44519721"/>
                <a:gd name="connsiteX37" fmla="*/ 22651526 w 30895373"/>
                <a:gd name="connsiteY37" fmla="*/ 41245707 h 44519721"/>
                <a:gd name="connsiteX38" fmla="*/ 23565926 w 30895373"/>
                <a:gd name="connsiteY38" fmla="*/ 43348827 h 44519721"/>
                <a:gd name="connsiteX39" fmla="*/ 22742966 w 30895373"/>
                <a:gd name="connsiteY39" fmla="*/ 44446107 h 44519721"/>
                <a:gd name="connsiteX40" fmla="*/ 20548406 w 30895373"/>
                <a:gd name="connsiteY40" fmla="*/ 41062827 h 44519721"/>
                <a:gd name="connsiteX41" fmla="*/ 8478326 w 30895373"/>
                <a:gd name="connsiteY41" fmla="*/ 41154267 h 44519721"/>
                <a:gd name="connsiteX42" fmla="*/ 7106726 w 30895373"/>
                <a:gd name="connsiteY42" fmla="*/ 42891627 h 44519721"/>
                <a:gd name="connsiteX43" fmla="*/ 6740966 w 30895373"/>
                <a:gd name="connsiteY43" fmla="*/ 44354667 h 44519721"/>
                <a:gd name="connsiteX44" fmla="*/ 5735126 w 30895373"/>
                <a:gd name="connsiteY44" fmla="*/ 44263227 h 44519721"/>
                <a:gd name="connsiteX45" fmla="*/ 5095046 w 30895373"/>
                <a:gd name="connsiteY45" fmla="*/ 43531707 h 44519721"/>
                <a:gd name="connsiteX46" fmla="*/ 6009446 w 30895373"/>
                <a:gd name="connsiteY46" fmla="*/ 42525867 h 44519721"/>
                <a:gd name="connsiteX47" fmla="*/ 5552246 w 30895373"/>
                <a:gd name="connsiteY47" fmla="*/ 41337147 h 44519721"/>
                <a:gd name="connsiteX48" fmla="*/ 431606 w 30895373"/>
                <a:gd name="connsiteY48" fmla="*/ 39599787 h 44519721"/>
                <a:gd name="connsiteX49" fmla="*/ 1071686 w 30895373"/>
                <a:gd name="connsiteY49" fmla="*/ 38776827 h 44519721"/>
                <a:gd name="connsiteX50" fmla="*/ 2176879 w 30895373"/>
                <a:gd name="connsiteY50" fmla="*/ 39144579 h 44519721"/>
                <a:gd name="connsiteX51" fmla="*/ 4912166 w 30895373"/>
                <a:gd name="connsiteY51" fmla="*/ 39782666 h 44519721"/>
                <a:gd name="connsiteX52" fmla="*/ 6923846 w 30895373"/>
                <a:gd name="connsiteY52" fmla="*/ 39691227 h 44519721"/>
                <a:gd name="connsiteX53" fmla="*/ 18993926 w 30895373"/>
                <a:gd name="connsiteY53" fmla="*/ 39508347 h 44519721"/>
                <a:gd name="connsiteX54" fmla="*/ 17896646 w 30895373"/>
                <a:gd name="connsiteY54" fmla="*/ 38868267 h 44519721"/>
                <a:gd name="connsiteX55" fmla="*/ 18353846 w 30895373"/>
                <a:gd name="connsiteY55" fmla="*/ 37313787 h 44519721"/>
                <a:gd name="connsiteX56" fmla="*/ 18079526 w 30895373"/>
                <a:gd name="connsiteY56" fmla="*/ 36948027 h 44519721"/>
                <a:gd name="connsiteX57" fmla="*/ 18353846 w 30895373"/>
                <a:gd name="connsiteY57" fmla="*/ 36307947 h 44519721"/>
                <a:gd name="connsiteX58" fmla="*/ 17256566 w 30895373"/>
                <a:gd name="connsiteY58" fmla="*/ 33016107 h 44519721"/>
                <a:gd name="connsiteX59" fmla="*/ 17805206 w 30895373"/>
                <a:gd name="connsiteY59" fmla="*/ 29815707 h 44519721"/>
                <a:gd name="connsiteX60" fmla="*/ 11770166 w 30895373"/>
                <a:gd name="connsiteY60" fmla="*/ 22043307 h 44519721"/>
                <a:gd name="connsiteX61" fmla="*/ 5735126 w 30895373"/>
                <a:gd name="connsiteY61" fmla="*/ 19208667 h 44519721"/>
                <a:gd name="connsiteX62" fmla="*/ 10032806 w 30895373"/>
                <a:gd name="connsiteY62" fmla="*/ 11527707 h 44519721"/>
                <a:gd name="connsiteX63" fmla="*/ 5003606 w 30895373"/>
                <a:gd name="connsiteY63" fmla="*/ 10796187 h 44519721"/>
                <a:gd name="connsiteX64" fmla="*/ 2534726 w 30895373"/>
                <a:gd name="connsiteY64" fmla="*/ 9516027 h 44519721"/>
                <a:gd name="connsiteX65" fmla="*/ 4454966 w 30895373"/>
                <a:gd name="connsiteY65" fmla="*/ 7321467 h 44519721"/>
                <a:gd name="connsiteX66" fmla="*/ 6375206 w 30895373"/>
                <a:gd name="connsiteY66" fmla="*/ 7321467 h 44519721"/>
                <a:gd name="connsiteX67" fmla="*/ 7105200 w 30895373"/>
                <a:gd name="connsiteY67" fmla="*/ 5320482 h 44519721"/>
                <a:gd name="connsiteX68" fmla="*/ 7838246 w 30895373"/>
                <a:gd name="connsiteY68" fmla="*/ 2932347 h 44519721"/>
                <a:gd name="connsiteX69" fmla="*/ 8204006 w 30895373"/>
                <a:gd name="connsiteY69" fmla="*/ 5035467 h 44519721"/>
                <a:gd name="connsiteX70" fmla="*/ 8935526 w 30895373"/>
                <a:gd name="connsiteY70" fmla="*/ 3023787 h 44519721"/>
                <a:gd name="connsiteX71" fmla="*/ 9026966 w 30895373"/>
                <a:gd name="connsiteY71" fmla="*/ 4852587 h 44519721"/>
                <a:gd name="connsiteX72" fmla="*/ 10032806 w 30895373"/>
                <a:gd name="connsiteY72" fmla="*/ 3115227 h 44519721"/>
                <a:gd name="connsiteX73" fmla="*/ 9484166 w 30895373"/>
                <a:gd name="connsiteY73" fmla="*/ 5492667 h 44519721"/>
                <a:gd name="connsiteX74" fmla="*/ 10581446 w 30895373"/>
                <a:gd name="connsiteY74" fmla="*/ 4303947 h 44519721"/>
                <a:gd name="connsiteX75" fmla="*/ 9857839 w 30895373"/>
                <a:gd name="connsiteY75" fmla="*/ 6134740 h 44519721"/>
                <a:gd name="connsiteX76" fmla="*/ 9484166 w 30895373"/>
                <a:gd name="connsiteY76" fmla="*/ 6955707 h 44519721"/>
                <a:gd name="connsiteX77" fmla="*/ 10855766 w 30895373"/>
                <a:gd name="connsiteY77" fmla="*/ 6224187 h 44519721"/>
                <a:gd name="connsiteX78" fmla="*/ 13254632 w 30895373"/>
                <a:gd name="connsiteY78" fmla="*/ 5584241 h 44519721"/>
                <a:gd name="connsiteX0" fmla="*/ 13254632 w 30895373"/>
                <a:gd name="connsiteY0" fmla="*/ 5584241 h 44519721"/>
                <a:gd name="connsiteX1" fmla="*/ 13944292 w 30895373"/>
                <a:gd name="connsiteY1" fmla="*/ 964439 h 44519721"/>
                <a:gd name="connsiteX2" fmla="*/ 19359686 w 30895373"/>
                <a:gd name="connsiteY2" fmla="*/ 737787 h 44519721"/>
                <a:gd name="connsiteX3" fmla="*/ 20182646 w 30895373"/>
                <a:gd name="connsiteY3" fmla="*/ 4303947 h 44519721"/>
                <a:gd name="connsiteX4" fmla="*/ 19982625 w 30895373"/>
                <a:gd name="connsiteY4" fmla="*/ 6681353 h 44519721"/>
                <a:gd name="connsiteX5" fmla="*/ 19634006 w 30895373"/>
                <a:gd name="connsiteY5" fmla="*/ 7778667 h 44519721"/>
                <a:gd name="connsiteX6" fmla="*/ 22702969 w 30895373"/>
                <a:gd name="connsiteY6" fmla="*/ 10713400 h 44519721"/>
                <a:gd name="connsiteX7" fmla="*/ 23797377 w 30895373"/>
                <a:gd name="connsiteY7" fmla="*/ 13259792 h 44519721"/>
                <a:gd name="connsiteX8" fmla="*/ 26621920 w 30895373"/>
                <a:gd name="connsiteY8" fmla="*/ 16960876 h 44519721"/>
                <a:gd name="connsiteX9" fmla="*/ 28320806 w 30895373"/>
                <a:gd name="connsiteY9" fmla="*/ 16465467 h 44519721"/>
                <a:gd name="connsiteX10" fmla="*/ 28778006 w 30895373"/>
                <a:gd name="connsiteY10" fmla="*/ 16008267 h 44519721"/>
                <a:gd name="connsiteX11" fmla="*/ 29006838 w 30895373"/>
                <a:gd name="connsiteY11" fmla="*/ 15897018 h 44519721"/>
                <a:gd name="connsiteX12" fmla="*/ 29969013 w 30895373"/>
                <a:gd name="connsiteY12" fmla="*/ 15397989 h 44519721"/>
                <a:gd name="connsiteX13" fmla="*/ 29370459 w 30895373"/>
                <a:gd name="connsiteY13" fmla="*/ 16306018 h 44519721"/>
                <a:gd name="connsiteX14" fmla="*/ 30423926 w 30895373"/>
                <a:gd name="connsiteY14" fmla="*/ 15459627 h 44519721"/>
                <a:gd name="connsiteX15" fmla="*/ 29692406 w 30895373"/>
                <a:gd name="connsiteY15" fmla="*/ 16831227 h 44519721"/>
                <a:gd name="connsiteX16" fmla="*/ 30343780 w 30895373"/>
                <a:gd name="connsiteY16" fmla="*/ 16237306 h 44519721"/>
                <a:gd name="connsiteX17" fmla="*/ 30878836 w 30895373"/>
                <a:gd name="connsiteY17" fmla="*/ 16057172 h 44519721"/>
                <a:gd name="connsiteX18" fmla="*/ 29698360 w 30895373"/>
                <a:gd name="connsiteY18" fmla="*/ 17683526 h 44519721"/>
                <a:gd name="connsiteX19" fmla="*/ 28686566 w 30895373"/>
                <a:gd name="connsiteY19" fmla="*/ 18934347 h 44519721"/>
                <a:gd name="connsiteX20" fmla="*/ 26631074 w 30895373"/>
                <a:gd name="connsiteY20" fmla="*/ 18751468 h 44519721"/>
                <a:gd name="connsiteX21" fmla="*/ 25394726 w 30895373"/>
                <a:gd name="connsiteY21" fmla="*/ 19025787 h 44519721"/>
                <a:gd name="connsiteX22" fmla="*/ 23108726 w 30895373"/>
                <a:gd name="connsiteY22" fmla="*/ 17928507 h 44519721"/>
                <a:gd name="connsiteX23" fmla="*/ 22421782 w 30895373"/>
                <a:gd name="connsiteY23" fmla="*/ 17532948 h 44519721"/>
                <a:gd name="connsiteX24" fmla="*/ 22137726 w 30895373"/>
                <a:gd name="connsiteY24" fmla="*/ 17088024 h 44519721"/>
                <a:gd name="connsiteX25" fmla="*/ 19999766 w 30895373"/>
                <a:gd name="connsiteY25" fmla="*/ 13630827 h 44519721"/>
                <a:gd name="connsiteX26" fmla="*/ 18445286 w 30895373"/>
                <a:gd name="connsiteY26" fmla="*/ 13813707 h 44519721"/>
                <a:gd name="connsiteX27" fmla="*/ 16067846 w 30895373"/>
                <a:gd name="connsiteY27" fmla="*/ 16099707 h 44519721"/>
                <a:gd name="connsiteX28" fmla="*/ 18905319 w 30895373"/>
                <a:gd name="connsiteY28" fmla="*/ 20213568 h 44519721"/>
                <a:gd name="connsiteX29" fmla="*/ 22925846 w 30895373"/>
                <a:gd name="connsiteY29" fmla="*/ 27621147 h 44519721"/>
                <a:gd name="connsiteX30" fmla="*/ 22377206 w 30895373"/>
                <a:gd name="connsiteY30" fmla="*/ 31370187 h 44519721"/>
                <a:gd name="connsiteX31" fmla="*/ 23474486 w 30895373"/>
                <a:gd name="connsiteY31" fmla="*/ 37862427 h 44519721"/>
                <a:gd name="connsiteX32" fmla="*/ 21828566 w 30895373"/>
                <a:gd name="connsiteY32" fmla="*/ 38502507 h 44519721"/>
                <a:gd name="connsiteX33" fmla="*/ 22377206 w 30895373"/>
                <a:gd name="connsiteY33" fmla="*/ 39691227 h 44519721"/>
                <a:gd name="connsiteX34" fmla="*/ 27955046 w 30895373"/>
                <a:gd name="connsiteY34" fmla="*/ 38502507 h 44519721"/>
                <a:gd name="connsiteX35" fmla="*/ 28960886 w 30895373"/>
                <a:gd name="connsiteY35" fmla="*/ 39051147 h 44519721"/>
                <a:gd name="connsiteX36" fmla="*/ 24571766 w 30895373"/>
                <a:gd name="connsiteY36" fmla="*/ 41245707 h 44519721"/>
                <a:gd name="connsiteX37" fmla="*/ 22651526 w 30895373"/>
                <a:gd name="connsiteY37" fmla="*/ 41245707 h 44519721"/>
                <a:gd name="connsiteX38" fmla="*/ 23565926 w 30895373"/>
                <a:gd name="connsiteY38" fmla="*/ 43348827 h 44519721"/>
                <a:gd name="connsiteX39" fmla="*/ 22742966 w 30895373"/>
                <a:gd name="connsiteY39" fmla="*/ 44446107 h 44519721"/>
                <a:gd name="connsiteX40" fmla="*/ 20548406 w 30895373"/>
                <a:gd name="connsiteY40" fmla="*/ 41062827 h 44519721"/>
                <a:gd name="connsiteX41" fmla="*/ 8478326 w 30895373"/>
                <a:gd name="connsiteY41" fmla="*/ 41154267 h 44519721"/>
                <a:gd name="connsiteX42" fmla="*/ 7106726 w 30895373"/>
                <a:gd name="connsiteY42" fmla="*/ 42891627 h 44519721"/>
                <a:gd name="connsiteX43" fmla="*/ 6740966 w 30895373"/>
                <a:gd name="connsiteY43" fmla="*/ 44354667 h 44519721"/>
                <a:gd name="connsiteX44" fmla="*/ 5735126 w 30895373"/>
                <a:gd name="connsiteY44" fmla="*/ 44263227 h 44519721"/>
                <a:gd name="connsiteX45" fmla="*/ 5095046 w 30895373"/>
                <a:gd name="connsiteY45" fmla="*/ 43531707 h 44519721"/>
                <a:gd name="connsiteX46" fmla="*/ 6009446 w 30895373"/>
                <a:gd name="connsiteY46" fmla="*/ 42525867 h 44519721"/>
                <a:gd name="connsiteX47" fmla="*/ 5552246 w 30895373"/>
                <a:gd name="connsiteY47" fmla="*/ 41337147 h 44519721"/>
                <a:gd name="connsiteX48" fmla="*/ 431606 w 30895373"/>
                <a:gd name="connsiteY48" fmla="*/ 39599787 h 44519721"/>
                <a:gd name="connsiteX49" fmla="*/ 1071686 w 30895373"/>
                <a:gd name="connsiteY49" fmla="*/ 38776827 h 44519721"/>
                <a:gd name="connsiteX50" fmla="*/ 2176879 w 30895373"/>
                <a:gd name="connsiteY50" fmla="*/ 39144579 h 44519721"/>
                <a:gd name="connsiteX51" fmla="*/ 4912166 w 30895373"/>
                <a:gd name="connsiteY51" fmla="*/ 39782666 h 44519721"/>
                <a:gd name="connsiteX52" fmla="*/ 6923846 w 30895373"/>
                <a:gd name="connsiteY52" fmla="*/ 39691227 h 44519721"/>
                <a:gd name="connsiteX53" fmla="*/ 18993926 w 30895373"/>
                <a:gd name="connsiteY53" fmla="*/ 39508347 h 44519721"/>
                <a:gd name="connsiteX54" fmla="*/ 17896646 w 30895373"/>
                <a:gd name="connsiteY54" fmla="*/ 38868267 h 44519721"/>
                <a:gd name="connsiteX55" fmla="*/ 18641022 w 30895373"/>
                <a:gd name="connsiteY55" fmla="*/ 37679412 h 44519721"/>
                <a:gd name="connsiteX56" fmla="*/ 18079526 w 30895373"/>
                <a:gd name="connsiteY56" fmla="*/ 36948027 h 44519721"/>
                <a:gd name="connsiteX57" fmla="*/ 18353846 w 30895373"/>
                <a:gd name="connsiteY57" fmla="*/ 36307947 h 44519721"/>
                <a:gd name="connsiteX58" fmla="*/ 17256566 w 30895373"/>
                <a:gd name="connsiteY58" fmla="*/ 33016107 h 44519721"/>
                <a:gd name="connsiteX59" fmla="*/ 17805206 w 30895373"/>
                <a:gd name="connsiteY59" fmla="*/ 29815707 h 44519721"/>
                <a:gd name="connsiteX60" fmla="*/ 11770166 w 30895373"/>
                <a:gd name="connsiteY60" fmla="*/ 22043307 h 44519721"/>
                <a:gd name="connsiteX61" fmla="*/ 5735126 w 30895373"/>
                <a:gd name="connsiteY61" fmla="*/ 19208667 h 44519721"/>
                <a:gd name="connsiteX62" fmla="*/ 10032806 w 30895373"/>
                <a:gd name="connsiteY62" fmla="*/ 11527707 h 44519721"/>
                <a:gd name="connsiteX63" fmla="*/ 5003606 w 30895373"/>
                <a:gd name="connsiteY63" fmla="*/ 10796187 h 44519721"/>
                <a:gd name="connsiteX64" fmla="*/ 2534726 w 30895373"/>
                <a:gd name="connsiteY64" fmla="*/ 9516027 h 44519721"/>
                <a:gd name="connsiteX65" fmla="*/ 4454966 w 30895373"/>
                <a:gd name="connsiteY65" fmla="*/ 7321467 h 44519721"/>
                <a:gd name="connsiteX66" fmla="*/ 6375206 w 30895373"/>
                <a:gd name="connsiteY66" fmla="*/ 7321467 h 44519721"/>
                <a:gd name="connsiteX67" fmla="*/ 7105200 w 30895373"/>
                <a:gd name="connsiteY67" fmla="*/ 5320482 h 44519721"/>
                <a:gd name="connsiteX68" fmla="*/ 7838246 w 30895373"/>
                <a:gd name="connsiteY68" fmla="*/ 2932347 h 44519721"/>
                <a:gd name="connsiteX69" fmla="*/ 8204006 w 30895373"/>
                <a:gd name="connsiteY69" fmla="*/ 5035467 h 44519721"/>
                <a:gd name="connsiteX70" fmla="*/ 8935526 w 30895373"/>
                <a:gd name="connsiteY70" fmla="*/ 3023787 h 44519721"/>
                <a:gd name="connsiteX71" fmla="*/ 9026966 w 30895373"/>
                <a:gd name="connsiteY71" fmla="*/ 4852587 h 44519721"/>
                <a:gd name="connsiteX72" fmla="*/ 10032806 w 30895373"/>
                <a:gd name="connsiteY72" fmla="*/ 3115227 h 44519721"/>
                <a:gd name="connsiteX73" fmla="*/ 9484166 w 30895373"/>
                <a:gd name="connsiteY73" fmla="*/ 5492667 h 44519721"/>
                <a:gd name="connsiteX74" fmla="*/ 10581446 w 30895373"/>
                <a:gd name="connsiteY74" fmla="*/ 4303947 h 44519721"/>
                <a:gd name="connsiteX75" fmla="*/ 9857839 w 30895373"/>
                <a:gd name="connsiteY75" fmla="*/ 6134740 h 44519721"/>
                <a:gd name="connsiteX76" fmla="*/ 9484166 w 30895373"/>
                <a:gd name="connsiteY76" fmla="*/ 6955707 h 44519721"/>
                <a:gd name="connsiteX77" fmla="*/ 10855766 w 30895373"/>
                <a:gd name="connsiteY77" fmla="*/ 6224187 h 44519721"/>
                <a:gd name="connsiteX78" fmla="*/ 13254632 w 30895373"/>
                <a:gd name="connsiteY78" fmla="*/ 5584241 h 44519721"/>
                <a:gd name="connsiteX0" fmla="*/ 13254632 w 30895373"/>
                <a:gd name="connsiteY0" fmla="*/ 5584241 h 44519721"/>
                <a:gd name="connsiteX1" fmla="*/ 13944292 w 30895373"/>
                <a:gd name="connsiteY1" fmla="*/ 964439 h 44519721"/>
                <a:gd name="connsiteX2" fmla="*/ 19359686 w 30895373"/>
                <a:gd name="connsiteY2" fmla="*/ 737787 h 44519721"/>
                <a:gd name="connsiteX3" fmla="*/ 20182646 w 30895373"/>
                <a:gd name="connsiteY3" fmla="*/ 4303947 h 44519721"/>
                <a:gd name="connsiteX4" fmla="*/ 19982625 w 30895373"/>
                <a:gd name="connsiteY4" fmla="*/ 6681353 h 44519721"/>
                <a:gd name="connsiteX5" fmla="*/ 19634006 w 30895373"/>
                <a:gd name="connsiteY5" fmla="*/ 7778667 h 44519721"/>
                <a:gd name="connsiteX6" fmla="*/ 22702969 w 30895373"/>
                <a:gd name="connsiteY6" fmla="*/ 10713400 h 44519721"/>
                <a:gd name="connsiteX7" fmla="*/ 23797377 w 30895373"/>
                <a:gd name="connsiteY7" fmla="*/ 13259792 h 44519721"/>
                <a:gd name="connsiteX8" fmla="*/ 26621920 w 30895373"/>
                <a:gd name="connsiteY8" fmla="*/ 16960876 h 44519721"/>
                <a:gd name="connsiteX9" fmla="*/ 28320806 w 30895373"/>
                <a:gd name="connsiteY9" fmla="*/ 16465467 h 44519721"/>
                <a:gd name="connsiteX10" fmla="*/ 28778006 w 30895373"/>
                <a:gd name="connsiteY10" fmla="*/ 16008267 h 44519721"/>
                <a:gd name="connsiteX11" fmla="*/ 29006838 w 30895373"/>
                <a:gd name="connsiteY11" fmla="*/ 15897018 h 44519721"/>
                <a:gd name="connsiteX12" fmla="*/ 29969013 w 30895373"/>
                <a:gd name="connsiteY12" fmla="*/ 15397989 h 44519721"/>
                <a:gd name="connsiteX13" fmla="*/ 29370459 w 30895373"/>
                <a:gd name="connsiteY13" fmla="*/ 16306018 h 44519721"/>
                <a:gd name="connsiteX14" fmla="*/ 30423926 w 30895373"/>
                <a:gd name="connsiteY14" fmla="*/ 15459627 h 44519721"/>
                <a:gd name="connsiteX15" fmla="*/ 29692406 w 30895373"/>
                <a:gd name="connsiteY15" fmla="*/ 16831227 h 44519721"/>
                <a:gd name="connsiteX16" fmla="*/ 30343780 w 30895373"/>
                <a:gd name="connsiteY16" fmla="*/ 16237306 h 44519721"/>
                <a:gd name="connsiteX17" fmla="*/ 30878836 w 30895373"/>
                <a:gd name="connsiteY17" fmla="*/ 16057172 h 44519721"/>
                <a:gd name="connsiteX18" fmla="*/ 29698360 w 30895373"/>
                <a:gd name="connsiteY18" fmla="*/ 17683526 h 44519721"/>
                <a:gd name="connsiteX19" fmla="*/ 28686566 w 30895373"/>
                <a:gd name="connsiteY19" fmla="*/ 18934347 h 44519721"/>
                <a:gd name="connsiteX20" fmla="*/ 26631074 w 30895373"/>
                <a:gd name="connsiteY20" fmla="*/ 18751468 h 44519721"/>
                <a:gd name="connsiteX21" fmla="*/ 25394726 w 30895373"/>
                <a:gd name="connsiteY21" fmla="*/ 19025787 h 44519721"/>
                <a:gd name="connsiteX22" fmla="*/ 23108726 w 30895373"/>
                <a:gd name="connsiteY22" fmla="*/ 17928507 h 44519721"/>
                <a:gd name="connsiteX23" fmla="*/ 22421782 w 30895373"/>
                <a:gd name="connsiteY23" fmla="*/ 17532948 h 44519721"/>
                <a:gd name="connsiteX24" fmla="*/ 22137726 w 30895373"/>
                <a:gd name="connsiteY24" fmla="*/ 17088024 h 44519721"/>
                <a:gd name="connsiteX25" fmla="*/ 19999766 w 30895373"/>
                <a:gd name="connsiteY25" fmla="*/ 13630827 h 44519721"/>
                <a:gd name="connsiteX26" fmla="*/ 18445286 w 30895373"/>
                <a:gd name="connsiteY26" fmla="*/ 13813707 h 44519721"/>
                <a:gd name="connsiteX27" fmla="*/ 16067846 w 30895373"/>
                <a:gd name="connsiteY27" fmla="*/ 16099707 h 44519721"/>
                <a:gd name="connsiteX28" fmla="*/ 18905319 w 30895373"/>
                <a:gd name="connsiteY28" fmla="*/ 20213568 h 44519721"/>
                <a:gd name="connsiteX29" fmla="*/ 22925846 w 30895373"/>
                <a:gd name="connsiteY29" fmla="*/ 27621147 h 44519721"/>
                <a:gd name="connsiteX30" fmla="*/ 22377206 w 30895373"/>
                <a:gd name="connsiteY30" fmla="*/ 31370187 h 44519721"/>
                <a:gd name="connsiteX31" fmla="*/ 23474486 w 30895373"/>
                <a:gd name="connsiteY31" fmla="*/ 37862427 h 44519721"/>
                <a:gd name="connsiteX32" fmla="*/ 21828566 w 30895373"/>
                <a:gd name="connsiteY32" fmla="*/ 38502507 h 44519721"/>
                <a:gd name="connsiteX33" fmla="*/ 22377206 w 30895373"/>
                <a:gd name="connsiteY33" fmla="*/ 39691227 h 44519721"/>
                <a:gd name="connsiteX34" fmla="*/ 27955046 w 30895373"/>
                <a:gd name="connsiteY34" fmla="*/ 38502507 h 44519721"/>
                <a:gd name="connsiteX35" fmla="*/ 28960886 w 30895373"/>
                <a:gd name="connsiteY35" fmla="*/ 39051147 h 44519721"/>
                <a:gd name="connsiteX36" fmla="*/ 24571766 w 30895373"/>
                <a:gd name="connsiteY36" fmla="*/ 41245707 h 44519721"/>
                <a:gd name="connsiteX37" fmla="*/ 22651526 w 30895373"/>
                <a:gd name="connsiteY37" fmla="*/ 41245707 h 44519721"/>
                <a:gd name="connsiteX38" fmla="*/ 23565926 w 30895373"/>
                <a:gd name="connsiteY38" fmla="*/ 43348827 h 44519721"/>
                <a:gd name="connsiteX39" fmla="*/ 22742966 w 30895373"/>
                <a:gd name="connsiteY39" fmla="*/ 44446107 h 44519721"/>
                <a:gd name="connsiteX40" fmla="*/ 20548406 w 30895373"/>
                <a:gd name="connsiteY40" fmla="*/ 41062827 h 44519721"/>
                <a:gd name="connsiteX41" fmla="*/ 8478326 w 30895373"/>
                <a:gd name="connsiteY41" fmla="*/ 41154267 h 44519721"/>
                <a:gd name="connsiteX42" fmla="*/ 7106726 w 30895373"/>
                <a:gd name="connsiteY42" fmla="*/ 42891627 h 44519721"/>
                <a:gd name="connsiteX43" fmla="*/ 6740966 w 30895373"/>
                <a:gd name="connsiteY43" fmla="*/ 44354667 h 44519721"/>
                <a:gd name="connsiteX44" fmla="*/ 5735126 w 30895373"/>
                <a:gd name="connsiteY44" fmla="*/ 44263227 h 44519721"/>
                <a:gd name="connsiteX45" fmla="*/ 5095046 w 30895373"/>
                <a:gd name="connsiteY45" fmla="*/ 43531707 h 44519721"/>
                <a:gd name="connsiteX46" fmla="*/ 6009446 w 30895373"/>
                <a:gd name="connsiteY46" fmla="*/ 42525867 h 44519721"/>
                <a:gd name="connsiteX47" fmla="*/ 5552246 w 30895373"/>
                <a:gd name="connsiteY47" fmla="*/ 41337147 h 44519721"/>
                <a:gd name="connsiteX48" fmla="*/ 431606 w 30895373"/>
                <a:gd name="connsiteY48" fmla="*/ 39599787 h 44519721"/>
                <a:gd name="connsiteX49" fmla="*/ 1071686 w 30895373"/>
                <a:gd name="connsiteY49" fmla="*/ 38776827 h 44519721"/>
                <a:gd name="connsiteX50" fmla="*/ 2176879 w 30895373"/>
                <a:gd name="connsiteY50" fmla="*/ 39144579 h 44519721"/>
                <a:gd name="connsiteX51" fmla="*/ 4912166 w 30895373"/>
                <a:gd name="connsiteY51" fmla="*/ 39782666 h 44519721"/>
                <a:gd name="connsiteX52" fmla="*/ 6923846 w 30895373"/>
                <a:gd name="connsiteY52" fmla="*/ 39691227 h 44519721"/>
                <a:gd name="connsiteX53" fmla="*/ 18993926 w 30895373"/>
                <a:gd name="connsiteY53" fmla="*/ 39508347 h 44519721"/>
                <a:gd name="connsiteX54" fmla="*/ 17896646 w 30895373"/>
                <a:gd name="connsiteY54" fmla="*/ 38868267 h 44519721"/>
                <a:gd name="connsiteX55" fmla="*/ 18641022 w 30895373"/>
                <a:gd name="connsiteY55" fmla="*/ 37679412 h 44519721"/>
                <a:gd name="connsiteX56" fmla="*/ 18079526 w 30895373"/>
                <a:gd name="connsiteY56" fmla="*/ 37313651 h 44519721"/>
                <a:gd name="connsiteX57" fmla="*/ 18353846 w 30895373"/>
                <a:gd name="connsiteY57" fmla="*/ 36307947 h 44519721"/>
                <a:gd name="connsiteX58" fmla="*/ 17256566 w 30895373"/>
                <a:gd name="connsiteY58" fmla="*/ 33016107 h 44519721"/>
                <a:gd name="connsiteX59" fmla="*/ 17805206 w 30895373"/>
                <a:gd name="connsiteY59" fmla="*/ 29815707 h 44519721"/>
                <a:gd name="connsiteX60" fmla="*/ 11770166 w 30895373"/>
                <a:gd name="connsiteY60" fmla="*/ 22043307 h 44519721"/>
                <a:gd name="connsiteX61" fmla="*/ 5735126 w 30895373"/>
                <a:gd name="connsiteY61" fmla="*/ 19208667 h 44519721"/>
                <a:gd name="connsiteX62" fmla="*/ 10032806 w 30895373"/>
                <a:gd name="connsiteY62" fmla="*/ 11527707 h 44519721"/>
                <a:gd name="connsiteX63" fmla="*/ 5003606 w 30895373"/>
                <a:gd name="connsiteY63" fmla="*/ 10796187 h 44519721"/>
                <a:gd name="connsiteX64" fmla="*/ 2534726 w 30895373"/>
                <a:gd name="connsiteY64" fmla="*/ 9516027 h 44519721"/>
                <a:gd name="connsiteX65" fmla="*/ 4454966 w 30895373"/>
                <a:gd name="connsiteY65" fmla="*/ 7321467 h 44519721"/>
                <a:gd name="connsiteX66" fmla="*/ 6375206 w 30895373"/>
                <a:gd name="connsiteY66" fmla="*/ 7321467 h 44519721"/>
                <a:gd name="connsiteX67" fmla="*/ 7105200 w 30895373"/>
                <a:gd name="connsiteY67" fmla="*/ 5320482 h 44519721"/>
                <a:gd name="connsiteX68" fmla="*/ 7838246 w 30895373"/>
                <a:gd name="connsiteY68" fmla="*/ 2932347 h 44519721"/>
                <a:gd name="connsiteX69" fmla="*/ 8204006 w 30895373"/>
                <a:gd name="connsiteY69" fmla="*/ 5035467 h 44519721"/>
                <a:gd name="connsiteX70" fmla="*/ 8935526 w 30895373"/>
                <a:gd name="connsiteY70" fmla="*/ 3023787 h 44519721"/>
                <a:gd name="connsiteX71" fmla="*/ 9026966 w 30895373"/>
                <a:gd name="connsiteY71" fmla="*/ 4852587 h 44519721"/>
                <a:gd name="connsiteX72" fmla="*/ 10032806 w 30895373"/>
                <a:gd name="connsiteY72" fmla="*/ 3115227 h 44519721"/>
                <a:gd name="connsiteX73" fmla="*/ 9484166 w 30895373"/>
                <a:gd name="connsiteY73" fmla="*/ 5492667 h 44519721"/>
                <a:gd name="connsiteX74" fmla="*/ 10581446 w 30895373"/>
                <a:gd name="connsiteY74" fmla="*/ 4303947 h 44519721"/>
                <a:gd name="connsiteX75" fmla="*/ 9857839 w 30895373"/>
                <a:gd name="connsiteY75" fmla="*/ 6134740 h 44519721"/>
                <a:gd name="connsiteX76" fmla="*/ 9484166 w 30895373"/>
                <a:gd name="connsiteY76" fmla="*/ 6955707 h 44519721"/>
                <a:gd name="connsiteX77" fmla="*/ 10855766 w 30895373"/>
                <a:gd name="connsiteY77" fmla="*/ 6224187 h 44519721"/>
                <a:gd name="connsiteX78" fmla="*/ 13254632 w 30895373"/>
                <a:gd name="connsiteY78" fmla="*/ 5584241 h 44519721"/>
                <a:gd name="connsiteX0" fmla="*/ 13254632 w 30895373"/>
                <a:gd name="connsiteY0" fmla="*/ 5584241 h 44355375"/>
                <a:gd name="connsiteX1" fmla="*/ 13944292 w 30895373"/>
                <a:gd name="connsiteY1" fmla="*/ 964439 h 44355375"/>
                <a:gd name="connsiteX2" fmla="*/ 19359686 w 30895373"/>
                <a:gd name="connsiteY2" fmla="*/ 737787 h 44355375"/>
                <a:gd name="connsiteX3" fmla="*/ 20182646 w 30895373"/>
                <a:gd name="connsiteY3" fmla="*/ 4303947 h 44355375"/>
                <a:gd name="connsiteX4" fmla="*/ 19982625 w 30895373"/>
                <a:gd name="connsiteY4" fmla="*/ 6681353 h 44355375"/>
                <a:gd name="connsiteX5" fmla="*/ 19634006 w 30895373"/>
                <a:gd name="connsiteY5" fmla="*/ 7778667 h 44355375"/>
                <a:gd name="connsiteX6" fmla="*/ 22702969 w 30895373"/>
                <a:gd name="connsiteY6" fmla="*/ 10713400 h 44355375"/>
                <a:gd name="connsiteX7" fmla="*/ 23797377 w 30895373"/>
                <a:gd name="connsiteY7" fmla="*/ 13259792 h 44355375"/>
                <a:gd name="connsiteX8" fmla="*/ 26621920 w 30895373"/>
                <a:gd name="connsiteY8" fmla="*/ 16960876 h 44355375"/>
                <a:gd name="connsiteX9" fmla="*/ 28320806 w 30895373"/>
                <a:gd name="connsiteY9" fmla="*/ 16465467 h 44355375"/>
                <a:gd name="connsiteX10" fmla="*/ 28778006 w 30895373"/>
                <a:gd name="connsiteY10" fmla="*/ 16008267 h 44355375"/>
                <a:gd name="connsiteX11" fmla="*/ 29006838 w 30895373"/>
                <a:gd name="connsiteY11" fmla="*/ 15897018 h 44355375"/>
                <a:gd name="connsiteX12" fmla="*/ 29969013 w 30895373"/>
                <a:gd name="connsiteY12" fmla="*/ 15397989 h 44355375"/>
                <a:gd name="connsiteX13" fmla="*/ 29370459 w 30895373"/>
                <a:gd name="connsiteY13" fmla="*/ 16306018 h 44355375"/>
                <a:gd name="connsiteX14" fmla="*/ 30423926 w 30895373"/>
                <a:gd name="connsiteY14" fmla="*/ 15459627 h 44355375"/>
                <a:gd name="connsiteX15" fmla="*/ 29692406 w 30895373"/>
                <a:gd name="connsiteY15" fmla="*/ 16831227 h 44355375"/>
                <a:gd name="connsiteX16" fmla="*/ 30343780 w 30895373"/>
                <a:gd name="connsiteY16" fmla="*/ 16237306 h 44355375"/>
                <a:gd name="connsiteX17" fmla="*/ 30878836 w 30895373"/>
                <a:gd name="connsiteY17" fmla="*/ 16057172 h 44355375"/>
                <a:gd name="connsiteX18" fmla="*/ 29698360 w 30895373"/>
                <a:gd name="connsiteY18" fmla="*/ 17683526 h 44355375"/>
                <a:gd name="connsiteX19" fmla="*/ 28686566 w 30895373"/>
                <a:gd name="connsiteY19" fmla="*/ 18934347 h 44355375"/>
                <a:gd name="connsiteX20" fmla="*/ 26631074 w 30895373"/>
                <a:gd name="connsiteY20" fmla="*/ 18751468 h 44355375"/>
                <a:gd name="connsiteX21" fmla="*/ 25394726 w 30895373"/>
                <a:gd name="connsiteY21" fmla="*/ 19025787 h 44355375"/>
                <a:gd name="connsiteX22" fmla="*/ 23108726 w 30895373"/>
                <a:gd name="connsiteY22" fmla="*/ 17928507 h 44355375"/>
                <a:gd name="connsiteX23" fmla="*/ 22421782 w 30895373"/>
                <a:gd name="connsiteY23" fmla="*/ 17532948 h 44355375"/>
                <a:gd name="connsiteX24" fmla="*/ 22137726 w 30895373"/>
                <a:gd name="connsiteY24" fmla="*/ 17088024 h 44355375"/>
                <a:gd name="connsiteX25" fmla="*/ 19999766 w 30895373"/>
                <a:gd name="connsiteY25" fmla="*/ 13630827 h 44355375"/>
                <a:gd name="connsiteX26" fmla="*/ 18445286 w 30895373"/>
                <a:gd name="connsiteY26" fmla="*/ 13813707 h 44355375"/>
                <a:gd name="connsiteX27" fmla="*/ 16067846 w 30895373"/>
                <a:gd name="connsiteY27" fmla="*/ 16099707 h 44355375"/>
                <a:gd name="connsiteX28" fmla="*/ 18905319 w 30895373"/>
                <a:gd name="connsiteY28" fmla="*/ 20213568 h 44355375"/>
                <a:gd name="connsiteX29" fmla="*/ 22925846 w 30895373"/>
                <a:gd name="connsiteY29" fmla="*/ 27621147 h 44355375"/>
                <a:gd name="connsiteX30" fmla="*/ 22377206 w 30895373"/>
                <a:gd name="connsiteY30" fmla="*/ 31370187 h 44355375"/>
                <a:gd name="connsiteX31" fmla="*/ 23474486 w 30895373"/>
                <a:gd name="connsiteY31" fmla="*/ 37862427 h 44355375"/>
                <a:gd name="connsiteX32" fmla="*/ 21828566 w 30895373"/>
                <a:gd name="connsiteY32" fmla="*/ 38502507 h 44355375"/>
                <a:gd name="connsiteX33" fmla="*/ 22377206 w 30895373"/>
                <a:gd name="connsiteY33" fmla="*/ 39691227 h 44355375"/>
                <a:gd name="connsiteX34" fmla="*/ 27955046 w 30895373"/>
                <a:gd name="connsiteY34" fmla="*/ 38502507 h 44355375"/>
                <a:gd name="connsiteX35" fmla="*/ 28960886 w 30895373"/>
                <a:gd name="connsiteY35" fmla="*/ 39051147 h 44355375"/>
                <a:gd name="connsiteX36" fmla="*/ 24571766 w 30895373"/>
                <a:gd name="connsiteY36" fmla="*/ 41245707 h 44355375"/>
                <a:gd name="connsiteX37" fmla="*/ 22651526 w 30895373"/>
                <a:gd name="connsiteY37" fmla="*/ 41245707 h 44355375"/>
                <a:gd name="connsiteX38" fmla="*/ 23565926 w 30895373"/>
                <a:gd name="connsiteY38" fmla="*/ 43348827 h 44355375"/>
                <a:gd name="connsiteX39" fmla="*/ 22072891 w 30895373"/>
                <a:gd name="connsiteY39" fmla="*/ 44171886 h 44355375"/>
                <a:gd name="connsiteX40" fmla="*/ 20548406 w 30895373"/>
                <a:gd name="connsiteY40" fmla="*/ 41062827 h 44355375"/>
                <a:gd name="connsiteX41" fmla="*/ 8478326 w 30895373"/>
                <a:gd name="connsiteY41" fmla="*/ 41154267 h 44355375"/>
                <a:gd name="connsiteX42" fmla="*/ 7106726 w 30895373"/>
                <a:gd name="connsiteY42" fmla="*/ 42891627 h 44355375"/>
                <a:gd name="connsiteX43" fmla="*/ 6740966 w 30895373"/>
                <a:gd name="connsiteY43" fmla="*/ 44354667 h 44355375"/>
                <a:gd name="connsiteX44" fmla="*/ 5735126 w 30895373"/>
                <a:gd name="connsiteY44" fmla="*/ 44263227 h 44355375"/>
                <a:gd name="connsiteX45" fmla="*/ 5095046 w 30895373"/>
                <a:gd name="connsiteY45" fmla="*/ 43531707 h 44355375"/>
                <a:gd name="connsiteX46" fmla="*/ 6009446 w 30895373"/>
                <a:gd name="connsiteY46" fmla="*/ 42525867 h 44355375"/>
                <a:gd name="connsiteX47" fmla="*/ 5552246 w 30895373"/>
                <a:gd name="connsiteY47" fmla="*/ 41337147 h 44355375"/>
                <a:gd name="connsiteX48" fmla="*/ 431606 w 30895373"/>
                <a:gd name="connsiteY48" fmla="*/ 39599787 h 44355375"/>
                <a:gd name="connsiteX49" fmla="*/ 1071686 w 30895373"/>
                <a:gd name="connsiteY49" fmla="*/ 38776827 h 44355375"/>
                <a:gd name="connsiteX50" fmla="*/ 2176879 w 30895373"/>
                <a:gd name="connsiteY50" fmla="*/ 39144579 h 44355375"/>
                <a:gd name="connsiteX51" fmla="*/ 4912166 w 30895373"/>
                <a:gd name="connsiteY51" fmla="*/ 39782666 h 44355375"/>
                <a:gd name="connsiteX52" fmla="*/ 6923846 w 30895373"/>
                <a:gd name="connsiteY52" fmla="*/ 39691227 h 44355375"/>
                <a:gd name="connsiteX53" fmla="*/ 18993926 w 30895373"/>
                <a:gd name="connsiteY53" fmla="*/ 39508347 h 44355375"/>
                <a:gd name="connsiteX54" fmla="*/ 17896646 w 30895373"/>
                <a:gd name="connsiteY54" fmla="*/ 38868267 h 44355375"/>
                <a:gd name="connsiteX55" fmla="*/ 18641022 w 30895373"/>
                <a:gd name="connsiteY55" fmla="*/ 37679412 h 44355375"/>
                <a:gd name="connsiteX56" fmla="*/ 18079526 w 30895373"/>
                <a:gd name="connsiteY56" fmla="*/ 37313651 h 44355375"/>
                <a:gd name="connsiteX57" fmla="*/ 18353846 w 30895373"/>
                <a:gd name="connsiteY57" fmla="*/ 36307947 h 44355375"/>
                <a:gd name="connsiteX58" fmla="*/ 17256566 w 30895373"/>
                <a:gd name="connsiteY58" fmla="*/ 33016107 h 44355375"/>
                <a:gd name="connsiteX59" fmla="*/ 17805206 w 30895373"/>
                <a:gd name="connsiteY59" fmla="*/ 29815707 h 44355375"/>
                <a:gd name="connsiteX60" fmla="*/ 11770166 w 30895373"/>
                <a:gd name="connsiteY60" fmla="*/ 22043307 h 44355375"/>
                <a:gd name="connsiteX61" fmla="*/ 5735126 w 30895373"/>
                <a:gd name="connsiteY61" fmla="*/ 19208667 h 44355375"/>
                <a:gd name="connsiteX62" fmla="*/ 10032806 w 30895373"/>
                <a:gd name="connsiteY62" fmla="*/ 11527707 h 44355375"/>
                <a:gd name="connsiteX63" fmla="*/ 5003606 w 30895373"/>
                <a:gd name="connsiteY63" fmla="*/ 10796187 h 44355375"/>
                <a:gd name="connsiteX64" fmla="*/ 2534726 w 30895373"/>
                <a:gd name="connsiteY64" fmla="*/ 9516027 h 44355375"/>
                <a:gd name="connsiteX65" fmla="*/ 4454966 w 30895373"/>
                <a:gd name="connsiteY65" fmla="*/ 7321467 h 44355375"/>
                <a:gd name="connsiteX66" fmla="*/ 6375206 w 30895373"/>
                <a:gd name="connsiteY66" fmla="*/ 7321467 h 44355375"/>
                <a:gd name="connsiteX67" fmla="*/ 7105200 w 30895373"/>
                <a:gd name="connsiteY67" fmla="*/ 5320482 h 44355375"/>
                <a:gd name="connsiteX68" fmla="*/ 7838246 w 30895373"/>
                <a:gd name="connsiteY68" fmla="*/ 2932347 h 44355375"/>
                <a:gd name="connsiteX69" fmla="*/ 8204006 w 30895373"/>
                <a:gd name="connsiteY69" fmla="*/ 5035467 h 44355375"/>
                <a:gd name="connsiteX70" fmla="*/ 8935526 w 30895373"/>
                <a:gd name="connsiteY70" fmla="*/ 3023787 h 44355375"/>
                <a:gd name="connsiteX71" fmla="*/ 9026966 w 30895373"/>
                <a:gd name="connsiteY71" fmla="*/ 4852587 h 44355375"/>
                <a:gd name="connsiteX72" fmla="*/ 10032806 w 30895373"/>
                <a:gd name="connsiteY72" fmla="*/ 3115227 h 44355375"/>
                <a:gd name="connsiteX73" fmla="*/ 9484166 w 30895373"/>
                <a:gd name="connsiteY73" fmla="*/ 5492667 h 44355375"/>
                <a:gd name="connsiteX74" fmla="*/ 10581446 w 30895373"/>
                <a:gd name="connsiteY74" fmla="*/ 4303947 h 44355375"/>
                <a:gd name="connsiteX75" fmla="*/ 9857839 w 30895373"/>
                <a:gd name="connsiteY75" fmla="*/ 6134740 h 44355375"/>
                <a:gd name="connsiteX76" fmla="*/ 9484166 w 30895373"/>
                <a:gd name="connsiteY76" fmla="*/ 6955707 h 44355375"/>
                <a:gd name="connsiteX77" fmla="*/ 10855766 w 30895373"/>
                <a:gd name="connsiteY77" fmla="*/ 6224187 h 44355375"/>
                <a:gd name="connsiteX78" fmla="*/ 13254632 w 30895373"/>
                <a:gd name="connsiteY78" fmla="*/ 5584241 h 44355375"/>
                <a:gd name="connsiteX0" fmla="*/ 13254632 w 30895373"/>
                <a:gd name="connsiteY0" fmla="*/ 5584241 h 44371742"/>
                <a:gd name="connsiteX1" fmla="*/ 13944292 w 30895373"/>
                <a:gd name="connsiteY1" fmla="*/ 964439 h 44371742"/>
                <a:gd name="connsiteX2" fmla="*/ 19359686 w 30895373"/>
                <a:gd name="connsiteY2" fmla="*/ 737787 h 44371742"/>
                <a:gd name="connsiteX3" fmla="*/ 20182646 w 30895373"/>
                <a:gd name="connsiteY3" fmla="*/ 4303947 h 44371742"/>
                <a:gd name="connsiteX4" fmla="*/ 19982625 w 30895373"/>
                <a:gd name="connsiteY4" fmla="*/ 6681353 h 44371742"/>
                <a:gd name="connsiteX5" fmla="*/ 19634006 w 30895373"/>
                <a:gd name="connsiteY5" fmla="*/ 7778667 h 44371742"/>
                <a:gd name="connsiteX6" fmla="*/ 22702969 w 30895373"/>
                <a:gd name="connsiteY6" fmla="*/ 10713400 h 44371742"/>
                <a:gd name="connsiteX7" fmla="*/ 23797377 w 30895373"/>
                <a:gd name="connsiteY7" fmla="*/ 13259792 h 44371742"/>
                <a:gd name="connsiteX8" fmla="*/ 26621920 w 30895373"/>
                <a:gd name="connsiteY8" fmla="*/ 16960876 h 44371742"/>
                <a:gd name="connsiteX9" fmla="*/ 28320806 w 30895373"/>
                <a:gd name="connsiteY9" fmla="*/ 16465467 h 44371742"/>
                <a:gd name="connsiteX10" fmla="*/ 28778006 w 30895373"/>
                <a:gd name="connsiteY10" fmla="*/ 16008267 h 44371742"/>
                <a:gd name="connsiteX11" fmla="*/ 29006838 w 30895373"/>
                <a:gd name="connsiteY11" fmla="*/ 15897018 h 44371742"/>
                <a:gd name="connsiteX12" fmla="*/ 29969013 w 30895373"/>
                <a:gd name="connsiteY12" fmla="*/ 15397989 h 44371742"/>
                <a:gd name="connsiteX13" fmla="*/ 29370459 w 30895373"/>
                <a:gd name="connsiteY13" fmla="*/ 16306018 h 44371742"/>
                <a:gd name="connsiteX14" fmla="*/ 30423926 w 30895373"/>
                <a:gd name="connsiteY14" fmla="*/ 15459627 h 44371742"/>
                <a:gd name="connsiteX15" fmla="*/ 29692406 w 30895373"/>
                <a:gd name="connsiteY15" fmla="*/ 16831227 h 44371742"/>
                <a:gd name="connsiteX16" fmla="*/ 30343780 w 30895373"/>
                <a:gd name="connsiteY16" fmla="*/ 16237306 h 44371742"/>
                <a:gd name="connsiteX17" fmla="*/ 30878836 w 30895373"/>
                <a:gd name="connsiteY17" fmla="*/ 16057172 h 44371742"/>
                <a:gd name="connsiteX18" fmla="*/ 29698360 w 30895373"/>
                <a:gd name="connsiteY18" fmla="*/ 17683526 h 44371742"/>
                <a:gd name="connsiteX19" fmla="*/ 28686566 w 30895373"/>
                <a:gd name="connsiteY19" fmla="*/ 18934347 h 44371742"/>
                <a:gd name="connsiteX20" fmla="*/ 26631074 w 30895373"/>
                <a:gd name="connsiteY20" fmla="*/ 18751468 h 44371742"/>
                <a:gd name="connsiteX21" fmla="*/ 25394726 w 30895373"/>
                <a:gd name="connsiteY21" fmla="*/ 19025787 h 44371742"/>
                <a:gd name="connsiteX22" fmla="*/ 23108726 w 30895373"/>
                <a:gd name="connsiteY22" fmla="*/ 17928507 h 44371742"/>
                <a:gd name="connsiteX23" fmla="*/ 22421782 w 30895373"/>
                <a:gd name="connsiteY23" fmla="*/ 17532948 h 44371742"/>
                <a:gd name="connsiteX24" fmla="*/ 22137726 w 30895373"/>
                <a:gd name="connsiteY24" fmla="*/ 17088024 h 44371742"/>
                <a:gd name="connsiteX25" fmla="*/ 19999766 w 30895373"/>
                <a:gd name="connsiteY25" fmla="*/ 13630827 h 44371742"/>
                <a:gd name="connsiteX26" fmla="*/ 18445286 w 30895373"/>
                <a:gd name="connsiteY26" fmla="*/ 13813707 h 44371742"/>
                <a:gd name="connsiteX27" fmla="*/ 16067846 w 30895373"/>
                <a:gd name="connsiteY27" fmla="*/ 16099707 h 44371742"/>
                <a:gd name="connsiteX28" fmla="*/ 18905319 w 30895373"/>
                <a:gd name="connsiteY28" fmla="*/ 20213568 h 44371742"/>
                <a:gd name="connsiteX29" fmla="*/ 22925846 w 30895373"/>
                <a:gd name="connsiteY29" fmla="*/ 27621147 h 44371742"/>
                <a:gd name="connsiteX30" fmla="*/ 22377206 w 30895373"/>
                <a:gd name="connsiteY30" fmla="*/ 31370187 h 44371742"/>
                <a:gd name="connsiteX31" fmla="*/ 23474486 w 30895373"/>
                <a:gd name="connsiteY31" fmla="*/ 37862427 h 44371742"/>
                <a:gd name="connsiteX32" fmla="*/ 21828566 w 30895373"/>
                <a:gd name="connsiteY32" fmla="*/ 38502507 h 44371742"/>
                <a:gd name="connsiteX33" fmla="*/ 22377206 w 30895373"/>
                <a:gd name="connsiteY33" fmla="*/ 39691227 h 44371742"/>
                <a:gd name="connsiteX34" fmla="*/ 27955046 w 30895373"/>
                <a:gd name="connsiteY34" fmla="*/ 38502507 h 44371742"/>
                <a:gd name="connsiteX35" fmla="*/ 28960886 w 30895373"/>
                <a:gd name="connsiteY35" fmla="*/ 39051147 h 44371742"/>
                <a:gd name="connsiteX36" fmla="*/ 24571766 w 30895373"/>
                <a:gd name="connsiteY36" fmla="*/ 41245707 h 44371742"/>
                <a:gd name="connsiteX37" fmla="*/ 22651526 w 30895373"/>
                <a:gd name="connsiteY37" fmla="*/ 41245707 h 44371742"/>
                <a:gd name="connsiteX38" fmla="*/ 23565926 w 30895373"/>
                <a:gd name="connsiteY38" fmla="*/ 43348827 h 44371742"/>
                <a:gd name="connsiteX39" fmla="*/ 22072891 w 30895373"/>
                <a:gd name="connsiteY39" fmla="*/ 44171886 h 44371742"/>
                <a:gd name="connsiteX40" fmla="*/ 20548406 w 30895373"/>
                <a:gd name="connsiteY40" fmla="*/ 41062827 h 44371742"/>
                <a:gd name="connsiteX41" fmla="*/ 8478326 w 30895373"/>
                <a:gd name="connsiteY41" fmla="*/ 41154267 h 44371742"/>
                <a:gd name="connsiteX42" fmla="*/ 7106726 w 30895373"/>
                <a:gd name="connsiteY42" fmla="*/ 42891627 h 44371742"/>
                <a:gd name="connsiteX43" fmla="*/ 6740966 w 30895373"/>
                <a:gd name="connsiteY43" fmla="*/ 44354667 h 44371742"/>
                <a:gd name="connsiteX44" fmla="*/ 5735126 w 30895373"/>
                <a:gd name="connsiteY44" fmla="*/ 44263227 h 44371742"/>
                <a:gd name="connsiteX45" fmla="*/ 5095046 w 30895373"/>
                <a:gd name="connsiteY45" fmla="*/ 43531707 h 44371742"/>
                <a:gd name="connsiteX46" fmla="*/ 6009446 w 30895373"/>
                <a:gd name="connsiteY46" fmla="*/ 42525867 h 44371742"/>
                <a:gd name="connsiteX47" fmla="*/ 5552246 w 30895373"/>
                <a:gd name="connsiteY47" fmla="*/ 41337147 h 44371742"/>
                <a:gd name="connsiteX48" fmla="*/ 431606 w 30895373"/>
                <a:gd name="connsiteY48" fmla="*/ 39599787 h 44371742"/>
                <a:gd name="connsiteX49" fmla="*/ 1071686 w 30895373"/>
                <a:gd name="connsiteY49" fmla="*/ 38776827 h 44371742"/>
                <a:gd name="connsiteX50" fmla="*/ 2176879 w 30895373"/>
                <a:gd name="connsiteY50" fmla="*/ 39144579 h 44371742"/>
                <a:gd name="connsiteX51" fmla="*/ 4912166 w 30895373"/>
                <a:gd name="connsiteY51" fmla="*/ 39782666 h 44371742"/>
                <a:gd name="connsiteX52" fmla="*/ 6923846 w 30895373"/>
                <a:gd name="connsiteY52" fmla="*/ 39691227 h 44371742"/>
                <a:gd name="connsiteX53" fmla="*/ 18993926 w 30895373"/>
                <a:gd name="connsiteY53" fmla="*/ 39508347 h 44371742"/>
                <a:gd name="connsiteX54" fmla="*/ 17896646 w 30895373"/>
                <a:gd name="connsiteY54" fmla="*/ 38868267 h 44371742"/>
                <a:gd name="connsiteX55" fmla="*/ 18641022 w 30895373"/>
                <a:gd name="connsiteY55" fmla="*/ 37679412 h 44371742"/>
                <a:gd name="connsiteX56" fmla="*/ 18079526 w 30895373"/>
                <a:gd name="connsiteY56" fmla="*/ 37313651 h 44371742"/>
                <a:gd name="connsiteX57" fmla="*/ 18353846 w 30895373"/>
                <a:gd name="connsiteY57" fmla="*/ 36307947 h 44371742"/>
                <a:gd name="connsiteX58" fmla="*/ 17256566 w 30895373"/>
                <a:gd name="connsiteY58" fmla="*/ 33016107 h 44371742"/>
                <a:gd name="connsiteX59" fmla="*/ 17805206 w 30895373"/>
                <a:gd name="connsiteY59" fmla="*/ 29815707 h 44371742"/>
                <a:gd name="connsiteX60" fmla="*/ 11770166 w 30895373"/>
                <a:gd name="connsiteY60" fmla="*/ 22043307 h 44371742"/>
                <a:gd name="connsiteX61" fmla="*/ 5735126 w 30895373"/>
                <a:gd name="connsiteY61" fmla="*/ 19208667 h 44371742"/>
                <a:gd name="connsiteX62" fmla="*/ 10032806 w 30895373"/>
                <a:gd name="connsiteY62" fmla="*/ 11527707 h 44371742"/>
                <a:gd name="connsiteX63" fmla="*/ 5003606 w 30895373"/>
                <a:gd name="connsiteY63" fmla="*/ 10796187 h 44371742"/>
                <a:gd name="connsiteX64" fmla="*/ 2534726 w 30895373"/>
                <a:gd name="connsiteY64" fmla="*/ 9516027 h 44371742"/>
                <a:gd name="connsiteX65" fmla="*/ 4454966 w 30895373"/>
                <a:gd name="connsiteY65" fmla="*/ 7321467 h 44371742"/>
                <a:gd name="connsiteX66" fmla="*/ 6375206 w 30895373"/>
                <a:gd name="connsiteY66" fmla="*/ 7321467 h 44371742"/>
                <a:gd name="connsiteX67" fmla="*/ 7105200 w 30895373"/>
                <a:gd name="connsiteY67" fmla="*/ 5320482 h 44371742"/>
                <a:gd name="connsiteX68" fmla="*/ 7838246 w 30895373"/>
                <a:gd name="connsiteY68" fmla="*/ 2932347 h 44371742"/>
                <a:gd name="connsiteX69" fmla="*/ 8204006 w 30895373"/>
                <a:gd name="connsiteY69" fmla="*/ 5035467 h 44371742"/>
                <a:gd name="connsiteX70" fmla="*/ 8935526 w 30895373"/>
                <a:gd name="connsiteY70" fmla="*/ 3023787 h 44371742"/>
                <a:gd name="connsiteX71" fmla="*/ 9026966 w 30895373"/>
                <a:gd name="connsiteY71" fmla="*/ 4852587 h 44371742"/>
                <a:gd name="connsiteX72" fmla="*/ 10032806 w 30895373"/>
                <a:gd name="connsiteY72" fmla="*/ 3115227 h 44371742"/>
                <a:gd name="connsiteX73" fmla="*/ 9484166 w 30895373"/>
                <a:gd name="connsiteY73" fmla="*/ 5492667 h 44371742"/>
                <a:gd name="connsiteX74" fmla="*/ 10581446 w 30895373"/>
                <a:gd name="connsiteY74" fmla="*/ 4303947 h 44371742"/>
                <a:gd name="connsiteX75" fmla="*/ 9857839 w 30895373"/>
                <a:gd name="connsiteY75" fmla="*/ 6134740 h 44371742"/>
                <a:gd name="connsiteX76" fmla="*/ 9484166 w 30895373"/>
                <a:gd name="connsiteY76" fmla="*/ 6955707 h 44371742"/>
                <a:gd name="connsiteX77" fmla="*/ 10855766 w 30895373"/>
                <a:gd name="connsiteY77" fmla="*/ 6224187 h 44371742"/>
                <a:gd name="connsiteX78" fmla="*/ 13254632 w 30895373"/>
                <a:gd name="connsiteY78" fmla="*/ 5584241 h 44371742"/>
                <a:gd name="connsiteX0" fmla="*/ 13254632 w 30895373"/>
                <a:gd name="connsiteY0" fmla="*/ 5584241 h 44371742"/>
                <a:gd name="connsiteX1" fmla="*/ 13944292 w 30895373"/>
                <a:gd name="connsiteY1" fmla="*/ 964439 h 44371742"/>
                <a:gd name="connsiteX2" fmla="*/ 19359686 w 30895373"/>
                <a:gd name="connsiteY2" fmla="*/ 737787 h 44371742"/>
                <a:gd name="connsiteX3" fmla="*/ 20182646 w 30895373"/>
                <a:gd name="connsiteY3" fmla="*/ 4303947 h 44371742"/>
                <a:gd name="connsiteX4" fmla="*/ 19982625 w 30895373"/>
                <a:gd name="connsiteY4" fmla="*/ 6681353 h 44371742"/>
                <a:gd name="connsiteX5" fmla="*/ 19634006 w 30895373"/>
                <a:gd name="connsiteY5" fmla="*/ 7778667 h 44371742"/>
                <a:gd name="connsiteX6" fmla="*/ 22702969 w 30895373"/>
                <a:gd name="connsiteY6" fmla="*/ 10713400 h 44371742"/>
                <a:gd name="connsiteX7" fmla="*/ 23797377 w 30895373"/>
                <a:gd name="connsiteY7" fmla="*/ 13259792 h 44371742"/>
                <a:gd name="connsiteX8" fmla="*/ 26621920 w 30895373"/>
                <a:gd name="connsiteY8" fmla="*/ 16960876 h 44371742"/>
                <a:gd name="connsiteX9" fmla="*/ 28320806 w 30895373"/>
                <a:gd name="connsiteY9" fmla="*/ 16465467 h 44371742"/>
                <a:gd name="connsiteX10" fmla="*/ 28778006 w 30895373"/>
                <a:gd name="connsiteY10" fmla="*/ 16008267 h 44371742"/>
                <a:gd name="connsiteX11" fmla="*/ 29006838 w 30895373"/>
                <a:gd name="connsiteY11" fmla="*/ 15897018 h 44371742"/>
                <a:gd name="connsiteX12" fmla="*/ 29969013 w 30895373"/>
                <a:gd name="connsiteY12" fmla="*/ 15397989 h 44371742"/>
                <a:gd name="connsiteX13" fmla="*/ 29370459 w 30895373"/>
                <a:gd name="connsiteY13" fmla="*/ 16306018 h 44371742"/>
                <a:gd name="connsiteX14" fmla="*/ 30423926 w 30895373"/>
                <a:gd name="connsiteY14" fmla="*/ 15459627 h 44371742"/>
                <a:gd name="connsiteX15" fmla="*/ 29692406 w 30895373"/>
                <a:gd name="connsiteY15" fmla="*/ 16831227 h 44371742"/>
                <a:gd name="connsiteX16" fmla="*/ 30343780 w 30895373"/>
                <a:gd name="connsiteY16" fmla="*/ 16237306 h 44371742"/>
                <a:gd name="connsiteX17" fmla="*/ 30878836 w 30895373"/>
                <a:gd name="connsiteY17" fmla="*/ 16057172 h 44371742"/>
                <a:gd name="connsiteX18" fmla="*/ 29698360 w 30895373"/>
                <a:gd name="connsiteY18" fmla="*/ 17683526 h 44371742"/>
                <a:gd name="connsiteX19" fmla="*/ 28686566 w 30895373"/>
                <a:gd name="connsiteY19" fmla="*/ 18934347 h 44371742"/>
                <a:gd name="connsiteX20" fmla="*/ 26631074 w 30895373"/>
                <a:gd name="connsiteY20" fmla="*/ 18751468 h 44371742"/>
                <a:gd name="connsiteX21" fmla="*/ 25394726 w 30895373"/>
                <a:gd name="connsiteY21" fmla="*/ 19025787 h 44371742"/>
                <a:gd name="connsiteX22" fmla="*/ 23108726 w 30895373"/>
                <a:gd name="connsiteY22" fmla="*/ 17928507 h 44371742"/>
                <a:gd name="connsiteX23" fmla="*/ 22421782 w 30895373"/>
                <a:gd name="connsiteY23" fmla="*/ 17532948 h 44371742"/>
                <a:gd name="connsiteX24" fmla="*/ 22137726 w 30895373"/>
                <a:gd name="connsiteY24" fmla="*/ 17088024 h 44371742"/>
                <a:gd name="connsiteX25" fmla="*/ 19999766 w 30895373"/>
                <a:gd name="connsiteY25" fmla="*/ 13630827 h 44371742"/>
                <a:gd name="connsiteX26" fmla="*/ 18445286 w 30895373"/>
                <a:gd name="connsiteY26" fmla="*/ 13813707 h 44371742"/>
                <a:gd name="connsiteX27" fmla="*/ 16067846 w 30895373"/>
                <a:gd name="connsiteY27" fmla="*/ 16099707 h 44371742"/>
                <a:gd name="connsiteX28" fmla="*/ 18905319 w 30895373"/>
                <a:gd name="connsiteY28" fmla="*/ 20213568 h 44371742"/>
                <a:gd name="connsiteX29" fmla="*/ 22925846 w 30895373"/>
                <a:gd name="connsiteY29" fmla="*/ 27621147 h 44371742"/>
                <a:gd name="connsiteX30" fmla="*/ 22377206 w 30895373"/>
                <a:gd name="connsiteY30" fmla="*/ 31370187 h 44371742"/>
                <a:gd name="connsiteX31" fmla="*/ 23474486 w 30895373"/>
                <a:gd name="connsiteY31" fmla="*/ 37862427 h 44371742"/>
                <a:gd name="connsiteX32" fmla="*/ 21828566 w 30895373"/>
                <a:gd name="connsiteY32" fmla="*/ 38502507 h 44371742"/>
                <a:gd name="connsiteX33" fmla="*/ 22377206 w 30895373"/>
                <a:gd name="connsiteY33" fmla="*/ 39691227 h 44371742"/>
                <a:gd name="connsiteX34" fmla="*/ 27955046 w 30895373"/>
                <a:gd name="connsiteY34" fmla="*/ 38502507 h 44371742"/>
                <a:gd name="connsiteX35" fmla="*/ 28960886 w 30895373"/>
                <a:gd name="connsiteY35" fmla="*/ 39051147 h 44371742"/>
                <a:gd name="connsiteX36" fmla="*/ 24571766 w 30895373"/>
                <a:gd name="connsiteY36" fmla="*/ 41245707 h 44371742"/>
                <a:gd name="connsiteX37" fmla="*/ 22651526 w 30895373"/>
                <a:gd name="connsiteY37" fmla="*/ 41245707 h 44371742"/>
                <a:gd name="connsiteX38" fmla="*/ 23565926 w 30895373"/>
                <a:gd name="connsiteY38" fmla="*/ 43348827 h 44371742"/>
                <a:gd name="connsiteX39" fmla="*/ 22072891 w 30895373"/>
                <a:gd name="connsiteY39" fmla="*/ 44171886 h 44371742"/>
                <a:gd name="connsiteX40" fmla="*/ 20548406 w 30895373"/>
                <a:gd name="connsiteY40" fmla="*/ 41062827 h 44371742"/>
                <a:gd name="connsiteX41" fmla="*/ 8478326 w 30895373"/>
                <a:gd name="connsiteY41" fmla="*/ 41154267 h 44371742"/>
                <a:gd name="connsiteX42" fmla="*/ 7106726 w 30895373"/>
                <a:gd name="connsiteY42" fmla="*/ 42891627 h 44371742"/>
                <a:gd name="connsiteX43" fmla="*/ 6740966 w 30895373"/>
                <a:gd name="connsiteY43" fmla="*/ 44354667 h 44371742"/>
                <a:gd name="connsiteX44" fmla="*/ 5735126 w 30895373"/>
                <a:gd name="connsiteY44" fmla="*/ 44263227 h 44371742"/>
                <a:gd name="connsiteX45" fmla="*/ 5095046 w 30895373"/>
                <a:gd name="connsiteY45" fmla="*/ 43531707 h 44371742"/>
                <a:gd name="connsiteX46" fmla="*/ 6009446 w 30895373"/>
                <a:gd name="connsiteY46" fmla="*/ 42525867 h 44371742"/>
                <a:gd name="connsiteX47" fmla="*/ 5552246 w 30895373"/>
                <a:gd name="connsiteY47" fmla="*/ 41337147 h 44371742"/>
                <a:gd name="connsiteX48" fmla="*/ 431606 w 30895373"/>
                <a:gd name="connsiteY48" fmla="*/ 39599787 h 44371742"/>
                <a:gd name="connsiteX49" fmla="*/ 1071686 w 30895373"/>
                <a:gd name="connsiteY49" fmla="*/ 38776827 h 44371742"/>
                <a:gd name="connsiteX50" fmla="*/ 2176879 w 30895373"/>
                <a:gd name="connsiteY50" fmla="*/ 39144579 h 44371742"/>
                <a:gd name="connsiteX51" fmla="*/ 4912166 w 30895373"/>
                <a:gd name="connsiteY51" fmla="*/ 39782666 h 44371742"/>
                <a:gd name="connsiteX52" fmla="*/ 6923846 w 30895373"/>
                <a:gd name="connsiteY52" fmla="*/ 39691227 h 44371742"/>
                <a:gd name="connsiteX53" fmla="*/ 18993926 w 30895373"/>
                <a:gd name="connsiteY53" fmla="*/ 39508347 h 44371742"/>
                <a:gd name="connsiteX54" fmla="*/ 17896646 w 30895373"/>
                <a:gd name="connsiteY54" fmla="*/ 38868267 h 44371742"/>
                <a:gd name="connsiteX55" fmla="*/ 18641022 w 30895373"/>
                <a:gd name="connsiteY55" fmla="*/ 37679412 h 44371742"/>
                <a:gd name="connsiteX56" fmla="*/ 18079526 w 30895373"/>
                <a:gd name="connsiteY56" fmla="*/ 37313651 h 44371742"/>
                <a:gd name="connsiteX57" fmla="*/ 18353846 w 30895373"/>
                <a:gd name="connsiteY57" fmla="*/ 36307947 h 44371742"/>
                <a:gd name="connsiteX58" fmla="*/ 17256566 w 30895373"/>
                <a:gd name="connsiteY58" fmla="*/ 33016107 h 44371742"/>
                <a:gd name="connsiteX59" fmla="*/ 17805206 w 30895373"/>
                <a:gd name="connsiteY59" fmla="*/ 29815707 h 44371742"/>
                <a:gd name="connsiteX60" fmla="*/ 11770166 w 30895373"/>
                <a:gd name="connsiteY60" fmla="*/ 22043307 h 44371742"/>
                <a:gd name="connsiteX61" fmla="*/ 5735126 w 30895373"/>
                <a:gd name="connsiteY61" fmla="*/ 19208667 h 44371742"/>
                <a:gd name="connsiteX62" fmla="*/ 10032806 w 30895373"/>
                <a:gd name="connsiteY62" fmla="*/ 11527707 h 44371742"/>
                <a:gd name="connsiteX63" fmla="*/ 5003606 w 30895373"/>
                <a:gd name="connsiteY63" fmla="*/ 10796187 h 44371742"/>
                <a:gd name="connsiteX64" fmla="*/ 2534726 w 30895373"/>
                <a:gd name="connsiteY64" fmla="*/ 9516027 h 44371742"/>
                <a:gd name="connsiteX65" fmla="*/ 4454966 w 30895373"/>
                <a:gd name="connsiteY65" fmla="*/ 7321467 h 44371742"/>
                <a:gd name="connsiteX66" fmla="*/ 6375206 w 30895373"/>
                <a:gd name="connsiteY66" fmla="*/ 7321467 h 44371742"/>
                <a:gd name="connsiteX67" fmla="*/ 7105200 w 30895373"/>
                <a:gd name="connsiteY67" fmla="*/ 5320482 h 44371742"/>
                <a:gd name="connsiteX68" fmla="*/ 7838246 w 30895373"/>
                <a:gd name="connsiteY68" fmla="*/ 2932347 h 44371742"/>
                <a:gd name="connsiteX69" fmla="*/ 8204006 w 30895373"/>
                <a:gd name="connsiteY69" fmla="*/ 5035467 h 44371742"/>
                <a:gd name="connsiteX70" fmla="*/ 8935526 w 30895373"/>
                <a:gd name="connsiteY70" fmla="*/ 3023787 h 44371742"/>
                <a:gd name="connsiteX71" fmla="*/ 9026966 w 30895373"/>
                <a:gd name="connsiteY71" fmla="*/ 4852587 h 44371742"/>
                <a:gd name="connsiteX72" fmla="*/ 10032806 w 30895373"/>
                <a:gd name="connsiteY72" fmla="*/ 3115227 h 44371742"/>
                <a:gd name="connsiteX73" fmla="*/ 9484166 w 30895373"/>
                <a:gd name="connsiteY73" fmla="*/ 5492667 h 44371742"/>
                <a:gd name="connsiteX74" fmla="*/ 10581446 w 30895373"/>
                <a:gd name="connsiteY74" fmla="*/ 4303947 h 44371742"/>
                <a:gd name="connsiteX75" fmla="*/ 9857839 w 30895373"/>
                <a:gd name="connsiteY75" fmla="*/ 6134740 h 44371742"/>
                <a:gd name="connsiteX76" fmla="*/ 9484166 w 30895373"/>
                <a:gd name="connsiteY76" fmla="*/ 6955707 h 44371742"/>
                <a:gd name="connsiteX77" fmla="*/ 10855766 w 30895373"/>
                <a:gd name="connsiteY77" fmla="*/ 6224187 h 44371742"/>
                <a:gd name="connsiteX78" fmla="*/ 13254632 w 30895373"/>
                <a:gd name="connsiteY78" fmla="*/ 5584241 h 44371742"/>
                <a:gd name="connsiteX0" fmla="*/ 13254632 w 30895373"/>
                <a:gd name="connsiteY0" fmla="*/ 5584241 h 44574817"/>
                <a:gd name="connsiteX1" fmla="*/ 13944292 w 30895373"/>
                <a:gd name="connsiteY1" fmla="*/ 964439 h 44574817"/>
                <a:gd name="connsiteX2" fmla="*/ 19359686 w 30895373"/>
                <a:gd name="connsiteY2" fmla="*/ 737787 h 44574817"/>
                <a:gd name="connsiteX3" fmla="*/ 20182646 w 30895373"/>
                <a:gd name="connsiteY3" fmla="*/ 4303947 h 44574817"/>
                <a:gd name="connsiteX4" fmla="*/ 19982625 w 30895373"/>
                <a:gd name="connsiteY4" fmla="*/ 6681353 h 44574817"/>
                <a:gd name="connsiteX5" fmla="*/ 19634006 w 30895373"/>
                <a:gd name="connsiteY5" fmla="*/ 7778667 h 44574817"/>
                <a:gd name="connsiteX6" fmla="*/ 22702969 w 30895373"/>
                <a:gd name="connsiteY6" fmla="*/ 10713400 h 44574817"/>
                <a:gd name="connsiteX7" fmla="*/ 23797377 w 30895373"/>
                <a:gd name="connsiteY7" fmla="*/ 13259792 h 44574817"/>
                <a:gd name="connsiteX8" fmla="*/ 26621920 w 30895373"/>
                <a:gd name="connsiteY8" fmla="*/ 16960876 h 44574817"/>
                <a:gd name="connsiteX9" fmla="*/ 28320806 w 30895373"/>
                <a:gd name="connsiteY9" fmla="*/ 16465467 h 44574817"/>
                <a:gd name="connsiteX10" fmla="*/ 28778006 w 30895373"/>
                <a:gd name="connsiteY10" fmla="*/ 16008267 h 44574817"/>
                <a:gd name="connsiteX11" fmla="*/ 29006838 w 30895373"/>
                <a:gd name="connsiteY11" fmla="*/ 15897018 h 44574817"/>
                <a:gd name="connsiteX12" fmla="*/ 29969013 w 30895373"/>
                <a:gd name="connsiteY12" fmla="*/ 15397989 h 44574817"/>
                <a:gd name="connsiteX13" fmla="*/ 29370459 w 30895373"/>
                <a:gd name="connsiteY13" fmla="*/ 16306018 h 44574817"/>
                <a:gd name="connsiteX14" fmla="*/ 30423926 w 30895373"/>
                <a:gd name="connsiteY14" fmla="*/ 15459627 h 44574817"/>
                <a:gd name="connsiteX15" fmla="*/ 29692406 w 30895373"/>
                <a:gd name="connsiteY15" fmla="*/ 16831227 h 44574817"/>
                <a:gd name="connsiteX16" fmla="*/ 30343780 w 30895373"/>
                <a:gd name="connsiteY16" fmla="*/ 16237306 h 44574817"/>
                <a:gd name="connsiteX17" fmla="*/ 30878836 w 30895373"/>
                <a:gd name="connsiteY17" fmla="*/ 16057172 h 44574817"/>
                <a:gd name="connsiteX18" fmla="*/ 29698360 w 30895373"/>
                <a:gd name="connsiteY18" fmla="*/ 17683526 h 44574817"/>
                <a:gd name="connsiteX19" fmla="*/ 28686566 w 30895373"/>
                <a:gd name="connsiteY19" fmla="*/ 18934347 h 44574817"/>
                <a:gd name="connsiteX20" fmla="*/ 26631074 w 30895373"/>
                <a:gd name="connsiteY20" fmla="*/ 18751468 h 44574817"/>
                <a:gd name="connsiteX21" fmla="*/ 25394726 w 30895373"/>
                <a:gd name="connsiteY21" fmla="*/ 19025787 h 44574817"/>
                <a:gd name="connsiteX22" fmla="*/ 23108726 w 30895373"/>
                <a:gd name="connsiteY22" fmla="*/ 17928507 h 44574817"/>
                <a:gd name="connsiteX23" fmla="*/ 22421782 w 30895373"/>
                <a:gd name="connsiteY23" fmla="*/ 17532948 h 44574817"/>
                <a:gd name="connsiteX24" fmla="*/ 22137726 w 30895373"/>
                <a:gd name="connsiteY24" fmla="*/ 17088024 h 44574817"/>
                <a:gd name="connsiteX25" fmla="*/ 19999766 w 30895373"/>
                <a:gd name="connsiteY25" fmla="*/ 13630827 h 44574817"/>
                <a:gd name="connsiteX26" fmla="*/ 18445286 w 30895373"/>
                <a:gd name="connsiteY26" fmla="*/ 13813707 h 44574817"/>
                <a:gd name="connsiteX27" fmla="*/ 16067846 w 30895373"/>
                <a:gd name="connsiteY27" fmla="*/ 16099707 h 44574817"/>
                <a:gd name="connsiteX28" fmla="*/ 18905319 w 30895373"/>
                <a:gd name="connsiteY28" fmla="*/ 20213568 h 44574817"/>
                <a:gd name="connsiteX29" fmla="*/ 22925846 w 30895373"/>
                <a:gd name="connsiteY29" fmla="*/ 27621147 h 44574817"/>
                <a:gd name="connsiteX30" fmla="*/ 22377206 w 30895373"/>
                <a:gd name="connsiteY30" fmla="*/ 31370187 h 44574817"/>
                <a:gd name="connsiteX31" fmla="*/ 23474486 w 30895373"/>
                <a:gd name="connsiteY31" fmla="*/ 37862427 h 44574817"/>
                <a:gd name="connsiteX32" fmla="*/ 21828566 w 30895373"/>
                <a:gd name="connsiteY32" fmla="*/ 38502507 h 44574817"/>
                <a:gd name="connsiteX33" fmla="*/ 22377206 w 30895373"/>
                <a:gd name="connsiteY33" fmla="*/ 39691227 h 44574817"/>
                <a:gd name="connsiteX34" fmla="*/ 27955046 w 30895373"/>
                <a:gd name="connsiteY34" fmla="*/ 38502507 h 44574817"/>
                <a:gd name="connsiteX35" fmla="*/ 28960886 w 30895373"/>
                <a:gd name="connsiteY35" fmla="*/ 39051147 h 44574817"/>
                <a:gd name="connsiteX36" fmla="*/ 24571766 w 30895373"/>
                <a:gd name="connsiteY36" fmla="*/ 41245707 h 44574817"/>
                <a:gd name="connsiteX37" fmla="*/ 22651526 w 30895373"/>
                <a:gd name="connsiteY37" fmla="*/ 41245707 h 44574817"/>
                <a:gd name="connsiteX38" fmla="*/ 23565926 w 30895373"/>
                <a:gd name="connsiteY38" fmla="*/ 43348827 h 44574817"/>
                <a:gd name="connsiteX39" fmla="*/ 22072891 w 30895373"/>
                <a:gd name="connsiteY39" fmla="*/ 44171886 h 44574817"/>
                <a:gd name="connsiteX40" fmla="*/ 20548406 w 30895373"/>
                <a:gd name="connsiteY40" fmla="*/ 41062827 h 44574817"/>
                <a:gd name="connsiteX41" fmla="*/ 8478326 w 30895373"/>
                <a:gd name="connsiteY41" fmla="*/ 41154267 h 44574817"/>
                <a:gd name="connsiteX42" fmla="*/ 7106726 w 30895373"/>
                <a:gd name="connsiteY42" fmla="*/ 42891627 h 44574817"/>
                <a:gd name="connsiteX43" fmla="*/ 6740966 w 30895373"/>
                <a:gd name="connsiteY43" fmla="*/ 44354667 h 44574817"/>
                <a:gd name="connsiteX44" fmla="*/ 5735126 w 30895373"/>
                <a:gd name="connsiteY44" fmla="*/ 44263227 h 44574817"/>
                <a:gd name="connsiteX45" fmla="*/ 5095046 w 30895373"/>
                <a:gd name="connsiteY45" fmla="*/ 43531707 h 44574817"/>
                <a:gd name="connsiteX46" fmla="*/ 6009446 w 30895373"/>
                <a:gd name="connsiteY46" fmla="*/ 42525867 h 44574817"/>
                <a:gd name="connsiteX47" fmla="*/ 5552246 w 30895373"/>
                <a:gd name="connsiteY47" fmla="*/ 41337147 h 44574817"/>
                <a:gd name="connsiteX48" fmla="*/ 431606 w 30895373"/>
                <a:gd name="connsiteY48" fmla="*/ 39599787 h 44574817"/>
                <a:gd name="connsiteX49" fmla="*/ 1071686 w 30895373"/>
                <a:gd name="connsiteY49" fmla="*/ 38776827 h 44574817"/>
                <a:gd name="connsiteX50" fmla="*/ 2176879 w 30895373"/>
                <a:gd name="connsiteY50" fmla="*/ 39144579 h 44574817"/>
                <a:gd name="connsiteX51" fmla="*/ 4912166 w 30895373"/>
                <a:gd name="connsiteY51" fmla="*/ 39782666 h 44574817"/>
                <a:gd name="connsiteX52" fmla="*/ 6923846 w 30895373"/>
                <a:gd name="connsiteY52" fmla="*/ 39691227 h 44574817"/>
                <a:gd name="connsiteX53" fmla="*/ 18993926 w 30895373"/>
                <a:gd name="connsiteY53" fmla="*/ 39508347 h 44574817"/>
                <a:gd name="connsiteX54" fmla="*/ 17896646 w 30895373"/>
                <a:gd name="connsiteY54" fmla="*/ 38868267 h 44574817"/>
                <a:gd name="connsiteX55" fmla="*/ 18641022 w 30895373"/>
                <a:gd name="connsiteY55" fmla="*/ 37679412 h 44574817"/>
                <a:gd name="connsiteX56" fmla="*/ 18079526 w 30895373"/>
                <a:gd name="connsiteY56" fmla="*/ 37313651 h 44574817"/>
                <a:gd name="connsiteX57" fmla="*/ 18353846 w 30895373"/>
                <a:gd name="connsiteY57" fmla="*/ 36307947 h 44574817"/>
                <a:gd name="connsiteX58" fmla="*/ 17256566 w 30895373"/>
                <a:gd name="connsiteY58" fmla="*/ 33016107 h 44574817"/>
                <a:gd name="connsiteX59" fmla="*/ 17805206 w 30895373"/>
                <a:gd name="connsiteY59" fmla="*/ 29815707 h 44574817"/>
                <a:gd name="connsiteX60" fmla="*/ 11770166 w 30895373"/>
                <a:gd name="connsiteY60" fmla="*/ 22043307 h 44574817"/>
                <a:gd name="connsiteX61" fmla="*/ 5735126 w 30895373"/>
                <a:gd name="connsiteY61" fmla="*/ 19208667 h 44574817"/>
                <a:gd name="connsiteX62" fmla="*/ 10032806 w 30895373"/>
                <a:gd name="connsiteY62" fmla="*/ 11527707 h 44574817"/>
                <a:gd name="connsiteX63" fmla="*/ 5003606 w 30895373"/>
                <a:gd name="connsiteY63" fmla="*/ 10796187 h 44574817"/>
                <a:gd name="connsiteX64" fmla="*/ 2534726 w 30895373"/>
                <a:gd name="connsiteY64" fmla="*/ 9516027 h 44574817"/>
                <a:gd name="connsiteX65" fmla="*/ 4454966 w 30895373"/>
                <a:gd name="connsiteY65" fmla="*/ 7321467 h 44574817"/>
                <a:gd name="connsiteX66" fmla="*/ 6375206 w 30895373"/>
                <a:gd name="connsiteY66" fmla="*/ 7321467 h 44574817"/>
                <a:gd name="connsiteX67" fmla="*/ 7105200 w 30895373"/>
                <a:gd name="connsiteY67" fmla="*/ 5320482 h 44574817"/>
                <a:gd name="connsiteX68" fmla="*/ 7838246 w 30895373"/>
                <a:gd name="connsiteY68" fmla="*/ 2932347 h 44574817"/>
                <a:gd name="connsiteX69" fmla="*/ 8204006 w 30895373"/>
                <a:gd name="connsiteY69" fmla="*/ 5035467 h 44574817"/>
                <a:gd name="connsiteX70" fmla="*/ 8935526 w 30895373"/>
                <a:gd name="connsiteY70" fmla="*/ 3023787 h 44574817"/>
                <a:gd name="connsiteX71" fmla="*/ 9026966 w 30895373"/>
                <a:gd name="connsiteY71" fmla="*/ 4852587 h 44574817"/>
                <a:gd name="connsiteX72" fmla="*/ 10032806 w 30895373"/>
                <a:gd name="connsiteY72" fmla="*/ 3115227 h 44574817"/>
                <a:gd name="connsiteX73" fmla="*/ 9484166 w 30895373"/>
                <a:gd name="connsiteY73" fmla="*/ 5492667 h 44574817"/>
                <a:gd name="connsiteX74" fmla="*/ 10581446 w 30895373"/>
                <a:gd name="connsiteY74" fmla="*/ 4303947 h 44574817"/>
                <a:gd name="connsiteX75" fmla="*/ 9857839 w 30895373"/>
                <a:gd name="connsiteY75" fmla="*/ 6134740 h 44574817"/>
                <a:gd name="connsiteX76" fmla="*/ 9484166 w 30895373"/>
                <a:gd name="connsiteY76" fmla="*/ 6955707 h 44574817"/>
                <a:gd name="connsiteX77" fmla="*/ 10855766 w 30895373"/>
                <a:gd name="connsiteY77" fmla="*/ 6224187 h 44574817"/>
                <a:gd name="connsiteX78" fmla="*/ 13254632 w 30895373"/>
                <a:gd name="connsiteY78" fmla="*/ 5584241 h 44574817"/>
                <a:gd name="connsiteX0" fmla="*/ 13254632 w 30895373"/>
                <a:gd name="connsiteY0" fmla="*/ 5584241 h 44355375"/>
                <a:gd name="connsiteX1" fmla="*/ 13944292 w 30895373"/>
                <a:gd name="connsiteY1" fmla="*/ 964439 h 44355375"/>
                <a:gd name="connsiteX2" fmla="*/ 19359686 w 30895373"/>
                <a:gd name="connsiteY2" fmla="*/ 737787 h 44355375"/>
                <a:gd name="connsiteX3" fmla="*/ 20182646 w 30895373"/>
                <a:gd name="connsiteY3" fmla="*/ 4303947 h 44355375"/>
                <a:gd name="connsiteX4" fmla="*/ 19982625 w 30895373"/>
                <a:gd name="connsiteY4" fmla="*/ 6681353 h 44355375"/>
                <a:gd name="connsiteX5" fmla="*/ 19634006 w 30895373"/>
                <a:gd name="connsiteY5" fmla="*/ 7778667 h 44355375"/>
                <a:gd name="connsiteX6" fmla="*/ 22702969 w 30895373"/>
                <a:gd name="connsiteY6" fmla="*/ 10713400 h 44355375"/>
                <a:gd name="connsiteX7" fmla="*/ 23797377 w 30895373"/>
                <a:gd name="connsiteY7" fmla="*/ 13259792 h 44355375"/>
                <a:gd name="connsiteX8" fmla="*/ 26621920 w 30895373"/>
                <a:gd name="connsiteY8" fmla="*/ 16960876 h 44355375"/>
                <a:gd name="connsiteX9" fmla="*/ 28320806 w 30895373"/>
                <a:gd name="connsiteY9" fmla="*/ 16465467 h 44355375"/>
                <a:gd name="connsiteX10" fmla="*/ 28778006 w 30895373"/>
                <a:gd name="connsiteY10" fmla="*/ 16008267 h 44355375"/>
                <a:gd name="connsiteX11" fmla="*/ 29006838 w 30895373"/>
                <a:gd name="connsiteY11" fmla="*/ 15897018 h 44355375"/>
                <a:gd name="connsiteX12" fmla="*/ 29969013 w 30895373"/>
                <a:gd name="connsiteY12" fmla="*/ 15397989 h 44355375"/>
                <a:gd name="connsiteX13" fmla="*/ 29370459 w 30895373"/>
                <a:gd name="connsiteY13" fmla="*/ 16306018 h 44355375"/>
                <a:gd name="connsiteX14" fmla="*/ 30423926 w 30895373"/>
                <a:gd name="connsiteY14" fmla="*/ 15459627 h 44355375"/>
                <a:gd name="connsiteX15" fmla="*/ 29692406 w 30895373"/>
                <a:gd name="connsiteY15" fmla="*/ 16831227 h 44355375"/>
                <a:gd name="connsiteX16" fmla="*/ 30343780 w 30895373"/>
                <a:gd name="connsiteY16" fmla="*/ 16237306 h 44355375"/>
                <a:gd name="connsiteX17" fmla="*/ 30878836 w 30895373"/>
                <a:gd name="connsiteY17" fmla="*/ 16057172 h 44355375"/>
                <a:gd name="connsiteX18" fmla="*/ 29698360 w 30895373"/>
                <a:gd name="connsiteY18" fmla="*/ 17683526 h 44355375"/>
                <a:gd name="connsiteX19" fmla="*/ 28686566 w 30895373"/>
                <a:gd name="connsiteY19" fmla="*/ 18934347 h 44355375"/>
                <a:gd name="connsiteX20" fmla="*/ 26631074 w 30895373"/>
                <a:gd name="connsiteY20" fmla="*/ 18751468 h 44355375"/>
                <a:gd name="connsiteX21" fmla="*/ 25394726 w 30895373"/>
                <a:gd name="connsiteY21" fmla="*/ 19025787 h 44355375"/>
                <a:gd name="connsiteX22" fmla="*/ 23108726 w 30895373"/>
                <a:gd name="connsiteY22" fmla="*/ 17928507 h 44355375"/>
                <a:gd name="connsiteX23" fmla="*/ 22421782 w 30895373"/>
                <a:gd name="connsiteY23" fmla="*/ 17532948 h 44355375"/>
                <a:gd name="connsiteX24" fmla="*/ 22137726 w 30895373"/>
                <a:gd name="connsiteY24" fmla="*/ 17088024 h 44355375"/>
                <a:gd name="connsiteX25" fmla="*/ 19999766 w 30895373"/>
                <a:gd name="connsiteY25" fmla="*/ 13630827 h 44355375"/>
                <a:gd name="connsiteX26" fmla="*/ 18445286 w 30895373"/>
                <a:gd name="connsiteY26" fmla="*/ 13813707 h 44355375"/>
                <a:gd name="connsiteX27" fmla="*/ 16067846 w 30895373"/>
                <a:gd name="connsiteY27" fmla="*/ 16099707 h 44355375"/>
                <a:gd name="connsiteX28" fmla="*/ 18905319 w 30895373"/>
                <a:gd name="connsiteY28" fmla="*/ 20213568 h 44355375"/>
                <a:gd name="connsiteX29" fmla="*/ 22925846 w 30895373"/>
                <a:gd name="connsiteY29" fmla="*/ 27621147 h 44355375"/>
                <a:gd name="connsiteX30" fmla="*/ 22377206 w 30895373"/>
                <a:gd name="connsiteY30" fmla="*/ 31370187 h 44355375"/>
                <a:gd name="connsiteX31" fmla="*/ 23474486 w 30895373"/>
                <a:gd name="connsiteY31" fmla="*/ 37862427 h 44355375"/>
                <a:gd name="connsiteX32" fmla="*/ 21828566 w 30895373"/>
                <a:gd name="connsiteY32" fmla="*/ 38502507 h 44355375"/>
                <a:gd name="connsiteX33" fmla="*/ 22377206 w 30895373"/>
                <a:gd name="connsiteY33" fmla="*/ 39691227 h 44355375"/>
                <a:gd name="connsiteX34" fmla="*/ 27955046 w 30895373"/>
                <a:gd name="connsiteY34" fmla="*/ 38502507 h 44355375"/>
                <a:gd name="connsiteX35" fmla="*/ 28960886 w 30895373"/>
                <a:gd name="connsiteY35" fmla="*/ 39051147 h 44355375"/>
                <a:gd name="connsiteX36" fmla="*/ 24571766 w 30895373"/>
                <a:gd name="connsiteY36" fmla="*/ 41245707 h 44355375"/>
                <a:gd name="connsiteX37" fmla="*/ 22651526 w 30895373"/>
                <a:gd name="connsiteY37" fmla="*/ 41245707 h 44355375"/>
                <a:gd name="connsiteX38" fmla="*/ 23565926 w 30895373"/>
                <a:gd name="connsiteY38" fmla="*/ 43348827 h 44355375"/>
                <a:gd name="connsiteX39" fmla="*/ 21498542 w 30895373"/>
                <a:gd name="connsiteY39" fmla="*/ 43989076 h 44355375"/>
                <a:gd name="connsiteX40" fmla="*/ 20548406 w 30895373"/>
                <a:gd name="connsiteY40" fmla="*/ 41062827 h 44355375"/>
                <a:gd name="connsiteX41" fmla="*/ 8478326 w 30895373"/>
                <a:gd name="connsiteY41" fmla="*/ 41154267 h 44355375"/>
                <a:gd name="connsiteX42" fmla="*/ 7106726 w 30895373"/>
                <a:gd name="connsiteY42" fmla="*/ 42891627 h 44355375"/>
                <a:gd name="connsiteX43" fmla="*/ 6740966 w 30895373"/>
                <a:gd name="connsiteY43" fmla="*/ 44354667 h 44355375"/>
                <a:gd name="connsiteX44" fmla="*/ 5735126 w 30895373"/>
                <a:gd name="connsiteY44" fmla="*/ 44263227 h 44355375"/>
                <a:gd name="connsiteX45" fmla="*/ 5095046 w 30895373"/>
                <a:gd name="connsiteY45" fmla="*/ 43531707 h 44355375"/>
                <a:gd name="connsiteX46" fmla="*/ 6009446 w 30895373"/>
                <a:gd name="connsiteY46" fmla="*/ 42525867 h 44355375"/>
                <a:gd name="connsiteX47" fmla="*/ 5552246 w 30895373"/>
                <a:gd name="connsiteY47" fmla="*/ 41337147 h 44355375"/>
                <a:gd name="connsiteX48" fmla="*/ 431606 w 30895373"/>
                <a:gd name="connsiteY48" fmla="*/ 39599787 h 44355375"/>
                <a:gd name="connsiteX49" fmla="*/ 1071686 w 30895373"/>
                <a:gd name="connsiteY49" fmla="*/ 38776827 h 44355375"/>
                <a:gd name="connsiteX50" fmla="*/ 2176879 w 30895373"/>
                <a:gd name="connsiteY50" fmla="*/ 39144579 h 44355375"/>
                <a:gd name="connsiteX51" fmla="*/ 4912166 w 30895373"/>
                <a:gd name="connsiteY51" fmla="*/ 39782666 h 44355375"/>
                <a:gd name="connsiteX52" fmla="*/ 6923846 w 30895373"/>
                <a:gd name="connsiteY52" fmla="*/ 39691227 h 44355375"/>
                <a:gd name="connsiteX53" fmla="*/ 18993926 w 30895373"/>
                <a:gd name="connsiteY53" fmla="*/ 39508347 h 44355375"/>
                <a:gd name="connsiteX54" fmla="*/ 17896646 w 30895373"/>
                <a:gd name="connsiteY54" fmla="*/ 38868267 h 44355375"/>
                <a:gd name="connsiteX55" fmla="*/ 18641022 w 30895373"/>
                <a:gd name="connsiteY55" fmla="*/ 37679412 h 44355375"/>
                <a:gd name="connsiteX56" fmla="*/ 18079526 w 30895373"/>
                <a:gd name="connsiteY56" fmla="*/ 37313651 h 44355375"/>
                <a:gd name="connsiteX57" fmla="*/ 18353846 w 30895373"/>
                <a:gd name="connsiteY57" fmla="*/ 36307947 h 44355375"/>
                <a:gd name="connsiteX58" fmla="*/ 17256566 w 30895373"/>
                <a:gd name="connsiteY58" fmla="*/ 33016107 h 44355375"/>
                <a:gd name="connsiteX59" fmla="*/ 17805206 w 30895373"/>
                <a:gd name="connsiteY59" fmla="*/ 29815707 h 44355375"/>
                <a:gd name="connsiteX60" fmla="*/ 11770166 w 30895373"/>
                <a:gd name="connsiteY60" fmla="*/ 22043307 h 44355375"/>
                <a:gd name="connsiteX61" fmla="*/ 5735126 w 30895373"/>
                <a:gd name="connsiteY61" fmla="*/ 19208667 h 44355375"/>
                <a:gd name="connsiteX62" fmla="*/ 10032806 w 30895373"/>
                <a:gd name="connsiteY62" fmla="*/ 11527707 h 44355375"/>
                <a:gd name="connsiteX63" fmla="*/ 5003606 w 30895373"/>
                <a:gd name="connsiteY63" fmla="*/ 10796187 h 44355375"/>
                <a:gd name="connsiteX64" fmla="*/ 2534726 w 30895373"/>
                <a:gd name="connsiteY64" fmla="*/ 9516027 h 44355375"/>
                <a:gd name="connsiteX65" fmla="*/ 4454966 w 30895373"/>
                <a:gd name="connsiteY65" fmla="*/ 7321467 h 44355375"/>
                <a:gd name="connsiteX66" fmla="*/ 6375206 w 30895373"/>
                <a:gd name="connsiteY66" fmla="*/ 7321467 h 44355375"/>
                <a:gd name="connsiteX67" fmla="*/ 7105200 w 30895373"/>
                <a:gd name="connsiteY67" fmla="*/ 5320482 h 44355375"/>
                <a:gd name="connsiteX68" fmla="*/ 7838246 w 30895373"/>
                <a:gd name="connsiteY68" fmla="*/ 2932347 h 44355375"/>
                <a:gd name="connsiteX69" fmla="*/ 8204006 w 30895373"/>
                <a:gd name="connsiteY69" fmla="*/ 5035467 h 44355375"/>
                <a:gd name="connsiteX70" fmla="*/ 8935526 w 30895373"/>
                <a:gd name="connsiteY70" fmla="*/ 3023787 h 44355375"/>
                <a:gd name="connsiteX71" fmla="*/ 9026966 w 30895373"/>
                <a:gd name="connsiteY71" fmla="*/ 4852587 h 44355375"/>
                <a:gd name="connsiteX72" fmla="*/ 10032806 w 30895373"/>
                <a:gd name="connsiteY72" fmla="*/ 3115227 h 44355375"/>
                <a:gd name="connsiteX73" fmla="*/ 9484166 w 30895373"/>
                <a:gd name="connsiteY73" fmla="*/ 5492667 h 44355375"/>
                <a:gd name="connsiteX74" fmla="*/ 10581446 w 30895373"/>
                <a:gd name="connsiteY74" fmla="*/ 4303947 h 44355375"/>
                <a:gd name="connsiteX75" fmla="*/ 9857839 w 30895373"/>
                <a:gd name="connsiteY75" fmla="*/ 6134740 h 44355375"/>
                <a:gd name="connsiteX76" fmla="*/ 9484166 w 30895373"/>
                <a:gd name="connsiteY76" fmla="*/ 6955707 h 44355375"/>
                <a:gd name="connsiteX77" fmla="*/ 10855766 w 30895373"/>
                <a:gd name="connsiteY77" fmla="*/ 6224187 h 44355375"/>
                <a:gd name="connsiteX78" fmla="*/ 13254632 w 30895373"/>
                <a:gd name="connsiteY78" fmla="*/ 5584241 h 44355375"/>
                <a:gd name="connsiteX0" fmla="*/ 13254632 w 30895373"/>
                <a:gd name="connsiteY0" fmla="*/ 5584241 h 44355375"/>
                <a:gd name="connsiteX1" fmla="*/ 13944292 w 30895373"/>
                <a:gd name="connsiteY1" fmla="*/ 964439 h 44355375"/>
                <a:gd name="connsiteX2" fmla="*/ 19359686 w 30895373"/>
                <a:gd name="connsiteY2" fmla="*/ 737787 h 44355375"/>
                <a:gd name="connsiteX3" fmla="*/ 20182646 w 30895373"/>
                <a:gd name="connsiteY3" fmla="*/ 4303947 h 44355375"/>
                <a:gd name="connsiteX4" fmla="*/ 19982625 w 30895373"/>
                <a:gd name="connsiteY4" fmla="*/ 6681353 h 44355375"/>
                <a:gd name="connsiteX5" fmla="*/ 19634006 w 30895373"/>
                <a:gd name="connsiteY5" fmla="*/ 7778667 h 44355375"/>
                <a:gd name="connsiteX6" fmla="*/ 22702969 w 30895373"/>
                <a:gd name="connsiteY6" fmla="*/ 10713400 h 44355375"/>
                <a:gd name="connsiteX7" fmla="*/ 23797377 w 30895373"/>
                <a:gd name="connsiteY7" fmla="*/ 13259792 h 44355375"/>
                <a:gd name="connsiteX8" fmla="*/ 26621920 w 30895373"/>
                <a:gd name="connsiteY8" fmla="*/ 16960876 h 44355375"/>
                <a:gd name="connsiteX9" fmla="*/ 28320806 w 30895373"/>
                <a:gd name="connsiteY9" fmla="*/ 16465467 h 44355375"/>
                <a:gd name="connsiteX10" fmla="*/ 28778006 w 30895373"/>
                <a:gd name="connsiteY10" fmla="*/ 16008267 h 44355375"/>
                <a:gd name="connsiteX11" fmla="*/ 29006838 w 30895373"/>
                <a:gd name="connsiteY11" fmla="*/ 15897018 h 44355375"/>
                <a:gd name="connsiteX12" fmla="*/ 29969013 w 30895373"/>
                <a:gd name="connsiteY12" fmla="*/ 15397989 h 44355375"/>
                <a:gd name="connsiteX13" fmla="*/ 29370459 w 30895373"/>
                <a:gd name="connsiteY13" fmla="*/ 16306018 h 44355375"/>
                <a:gd name="connsiteX14" fmla="*/ 30423926 w 30895373"/>
                <a:gd name="connsiteY14" fmla="*/ 15459627 h 44355375"/>
                <a:gd name="connsiteX15" fmla="*/ 29692406 w 30895373"/>
                <a:gd name="connsiteY15" fmla="*/ 16831227 h 44355375"/>
                <a:gd name="connsiteX16" fmla="*/ 30343780 w 30895373"/>
                <a:gd name="connsiteY16" fmla="*/ 16237306 h 44355375"/>
                <a:gd name="connsiteX17" fmla="*/ 30878836 w 30895373"/>
                <a:gd name="connsiteY17" fmla="*/ 16057172 h 44355375"/>
                <a:gd name="connsiteX18" fmla="*/ 29698360 w 30895373"/>
                <a:gd name="connsiteY18" fmla="*/ 17683526 h 44355375"/>
                <a:gd name="connsiteX19" fmla="*/ 28686566 w 30895373"/>
                <a:gd name="connsiteY19" fmla="*/ 18934347 h 44355375"/>
                <a:gd name="connsiteX20" fmla="*/ 26631074 w 30895373"/>
                <a:gd name="connsiteY20" fmla="*/ 18751468 h 44355375"/>
                <a:gd name="connsiteX21" fmla="*/ 25394726 w 30895373"/>
                <a:gd name="connsiteY21" fmla="*/ 19025787 h 44355375"/>
                <a:gd name="connsiteX22" fmla="*/ 23108726 w 30895373"/>
                <a:gd name="connsiteY22" fmla="*/ 17928507 h 44355375"/>
                <a:gd name="connsiteX23" fmla="*/ 22421782 w 30895373"/>
                <a:gd name="connsiteY23" fmla="*/ 17532948 h 44355375"/>
                <a:gd name="connsiteX24" fmla="*/ 22137726 w 30895373"/>
                <a:gd name="connsiteY24" fmla="*/ 17088024 h 44355375"/>
                <a:gd name="connsiteX25" fmla="*/ 19999766 w 30895373"/>
                <a:gd name="connsiteY25" fmla="*/ 13630827 h 44355375"/>
                <a:gd name="connsiteX26" fmla="*/ 18445286 w 30895373"/>
                <a:gd name="connsiteY26" fmla="*/ 13813707 h 44355375"/>
                <a:gd name="connsiteX27" fmla="*/ 16067846 w 30895373"/>
                <a:gd name="connsiteY27" fmla="*/ 16099707 h 44355375"/>
                <a:gd name="connsiteX28" fmla="*/ 18905319 w 30895373"/>
                <a:gd name="connsiteY28" fmla="*/ 20213568 h 44355375"/>
                <a:gd name="connsiteX29" fmla="*/ 22925846 w 30895373"/>
                <a:gd name="connsiteY29" fmla="*/ 27621147 h 44355375"/>
                <a:gd name="connsiteX30" fmla="*/ 22377206 w 30895373"/>
                <a:gd name="connsiteY30" fmla="*/ 31370187 h 44355375"/>
                <a:gd name="connsiteX31" fmla="*/ 23474486 w 30895373"/>
                <a:gd name="connsiteY31" fmla="*/ 37862427 h 44355375"/>
                <a:gd name="connsiteX32" fmla="*/ 21828566 w 30895373"/>
                <a:gd name="connsiteY32" fmla="*/ 38502507 h 44355375"/>
                <a:gd name="connsiteX33" fmla="*/ 22377206 w 30895373"/>
                <a:gd name="connsiteY33" fmla="*/ 39691227 h 44355375"/>
                <a:gd name="connsiteX34" fmla="*/ 27955046 w 30895373"/>
                <a:gd name="connsiteY34" fmla="*/ 38502507 h 44355375"/>
                <a:gd name="connsiteX35" fmla="*/ 28960886 w 30895373"/>
                <a:gd name="connsiteY35" fmla="*/ 39051147 h 44355375"/>
                <a:gd name="connsiteX36" fmla="*/ 24571766 w 30895373"/>
                <a:gd name="connsiteY36" fmla="*/ 41245707 h 44355375"/>
                <a:gd name="connsiteX37" fmla="*/ 22651526 w 30895373"/>
                <a:gd name="connsiteY37" fmla="*/ 41245707 h 44355375"/>
                <a:gd name="connsiteX38" fmla="*/ 23565926 w 30895373"/>
                <a:gd name="connsiteY38" fmla="*/ 43348827 h 44355375"/>
                <a:gd name="connsiteX39" fmla="*/ 21307091 w 30895373"/>
                <a:gd name="connsiteY39" fmla="*/ 43714857 h 44355375"/>
                <a:gd name="connsiteX40" fmla="*/ 20548406 w 30895373"/>
                <a:gd name="connsiteY40" fmla="*/ 41062827 h 44355375"/>
                <a:gd name="connsiteX41" fmla="*/ 8478326 w 30895373"/>
                <a:gd name="connsiteY41" fmla="*/ 41154267 h 44355375"/>
                <a:gd name="connsiteX42" fmla="*/ 7106726 w 30895373"/>
                <a:gd name="connsiteY42" fmla="*/ 42891627 h 44355375"/>
                <a:gd name="connsiteX43" fmla="*/ 6740966 w 30895373"/>
                <a:gd name="connsiteY43" fmla="*/ 44354667 h 44355375"/>
                <a:gd name="connsiteX44" fmla="*/ 5735126 w 30895373"/>
                <a:gd name="connsiteY44" fmla="*/ 44263227 h 44355375"/>
                <a:gd name="connsiteX45" fmla="*/ 5095046 w 30895373"/>
                <a:gd name="connsiteY45" fmla="*/ 43531707 h 44355375"/>
                <a:gd name="connsiteX46" fmla="*/ 6009446 w 30895373"/>
                <a:gd name="connsiteY46" fmla="*/ 42525867 h 44355375"/>
                <a:gd name="connsiteX47" fmla="*/ 5552246 w 30895373"/>
                <a:gd name="connsiteY47" fmla="*/ 41337147 h 44355375"/>
                <a:gd name="connsiteX48" fmla="*/ 431606 w 30895373"/>
                <a:gd name="connsiteY48" fmla="*/ 39599787 h 44355375"/>
                <a:gd name="connsiteX49" fmla="*/ 1071686 w 30895373"/>
                <a:gd name="connsiteY49" fmla="*/ 38776827 h 44355375"/>
                <a:gd name="connsiteX50" fmla="*/ 2176879 w 30895373"/>
                <a:gd name="connsiteY50" fmla="*/ 39144579 h 44355375"/>
                <a:gd name="connsiteX51" fmla="*/ 4912166 w 30895373"/>
                <a:gd name="connsiteY51" fmla="*/ 39782666 h 44355375"/>
                <a:gd name="connsiteX52" fmla="*/ 6923846 w 30895373"/>
                <a:gd name="connsiteY52" fmla="*/ 39691227 h 44355375"/>
                <a:gd name="connsiteX53" fmla="*/ 18993926 w 30895373"/>
                <a:gd name="connsiteY53" fmla="*/ 39508347 h 44355375"/>
                <a:gd name="connsiteX54" fmla="*/ 17896646 w 30895373"/>
                <a:gd name="connsiteY54" fmla="*/ 38868267 h 44355375"/>
                <a:gd name="connsiteX55" fmla="*/ 18641022 w 30895373"/>
                <a:gd name="connsiteY55" fmla="*/ 37679412 h 44355375"/>
                <a:gd name="connsiteX56" fmla="*/ 18079526 w 30895373"/>
                <a:gd name="connsiteY56" fmla="*/ 37313651 h 44355375"/>
                <a:gd name="connsiteX57" fmla="*/ 18353846 w 30895373"/>
                <a:gd name="connsiteY57" fmla="*/ 36307947 h 44355375"/>
                <a:gd name="connsiteX58" fmla="*/ 17256566 w 30895373"/>
                <a:gd name="connsiteY58" fmla="*/ 33016107 h 44355375"/>
                <a:gd name="connsiteX59" fmla="*/ 17805206 w 30895373"/>
                <a:gd name="connsiteY59" fmla="*/ 29815707 h 44355375"/>
                <a:gd name="connsiteX60" fmla="*/ 11770166 w 30895373"/>
                <a:gd name="connsiteY60" fmla="*/ 22043307 h 44355375"/>
                <a:gd name="connsiteX61" fmla="*/ 5735126 w 30895373"/>
                <a:gd name="connsiteY61" fmla="*/ 19208667 h 44355375"/>
                <a:gd name="connsiteX62" fmla="*/ 10032806 w 30895373"/>
                <a:gd name="connsiteY62" fmla="*/ 11527707 h 44355375"/>
                <a:gd name="connsiteX63" fmla="*/ 5003606 w 30895373"/>
                <a:gd name="connsiteY63" fmla="*/ 10796187 h 44355375"/>
                <a:gd name="connsiteX64" fmla="*/ 2534726 w 30895373"/>
                <a:gd name="connsiteY64" fmla="*/ 9516027 h 44355375"/>
                <a:gd name="connsiteX65" fmla="*/ 4454966 w 30895373"/>
                <a:gd name="connsiteY65" fmla="*/ 7321467 h 44355375"/>
                <a:gd name="connsiteX66" fmla="*/ 6375206 w 30895373"/>
                <a:gd name="connsiteY66" fmla="*/ 7321467 h 44355375"/>
                <a:gd name="connsiteX67" fmla="*/ 7105200 w 30895373"/>
                <a:gd name="connsiteY67" fmla="*/ 5320482 h 44355375"/>
                <a:gd name="connsiteX68" fmla="*/ 7838246 w 30895373"/>
                <a:gd name="connsiteY68" fmla="*/ 2932347 h 44355375"/>
                <a:gd name="connsiteX69" fmla="*/ 8204006 w 30895373"/>
                <a:gd name="connsiteY69" fmla="*/ 5035467 h 44355375"/>
                <a:gd name="connsiteX70" fmla="*/ 8935526 w 30895373"/>
                <a:gd name="connsiteY70" fmla="*/ 3023787 h 44355375"/>
                <a:gd name="connsiteX71" fmla="*/ 9026966 w 30895373"/>
                <a:gd name="connsiteY71" fmla="*/ 4852587 h 44355375"/>
                <a:gd name="connsiteX72" fmla="*/ 10032806 w 30895373"/>
                <a:gd name="connsiteY72" fmla="*/ 3115227 h 44355375"/>
                <a:gd name="connsiteX73" fmla="*/ 9484166 w 30895373"/>
                <a:gd name="connsiteY73" fmla="*/ 5492667 h 44355375"/>
                <a:gd name="connsiteX74" fmla="*/ 10581446 w 30895373"/>
                <a:gd name="connsiteY74" fmla="*/ 4303947 h 44355375"/>
                <a:gd name="connsiteX75" fmla="*/ 9857839 w 30895373"/>
                <a:gd name="connsiteY75" fmla="*/ 6134740 h 44355375"/>
                <a:gd name="connsiteX76" fmla="*/ 9484166 w 30895373"/>
                <a:gd name="connsiteY76" fmla="*/ 6955707 h 44355375"/>
                <a:gd name="connsiteX77" fmla="*/ 10855766 w 30895373"/>
                <a:gd name="connsiteY77" fmla="*/ 6224187 h 44355375"/>
                <a:gd name="connsiteX78" fmla="*/ 13254632 w 30895373"/>
                <a:gd name="connsiteY78" fmla="*/ 5584241 h 44355375"/>
                <a:gd name="connsiteX0" fmla="*/ 13254632 w 30895373"/>
                <a:gd name="connsiteY0" fmla="*/ 5584241 h 44355375"/>
                <a:gd name="connsiteX1" fmla="*/ 13944292 w 30895373"/>
                <a:gd name="connsiteY1" fmla="*/ 964439 h 44355375"/>
                <a:gd name="connsiteX2" fmla="*/ 19359686 w 30895373"/>
                <a:gd name="connsiteY2" fmla="*/ 737787 h 44355375"/>
                <a:gd name="connsiteX3" fmla="*/ 20182646 w 30895373"/>
                <a:gd name="connsiteY3" fmla="*/ 4303947 h 44355375"/>
                <a:gd name="connsiteX4" fmla="*/ 19982625 w 30895373"/>
                <a:gd name="connsiteY4" fmla="*/ 6681353 h 44355375"/>
                <a:gd name="connsiteX5" fmla="*/ 19634006 w 30895373"/>
                <a:gd name="connsiteY5" fmla="*/ 7778667 h 44355375"/>
                <a:gd name="connsiteX6" fmla="*/ 22702969 w 30895373"/>
                <a:gd name="connsiteY6" fmla="*/ 10713400 h 44355375"/>
                <a:gd name="connsiteX7" fmla="*/ 23797377 w 30895373"/>
                <a:gd name="connsiteY7" fmla="*/ 13259792 h 44355375"/>
                <a:gd name="connsiteX8" fmla="*/ 26621920 w 30895373"/>
                <a:gd name="connsiteY8" fmla="*/ 16960876 h 44355375"/>
                <a:gd name="connsiteX9" fmla="*/ 28320806 w 30895373"/>
                <a:gd name="connsiteY9" fmla="*/ 16465467 h 44355375"/>
                <a:gd name="connsiteX10" fmla="*/ 28778006 w 30895373"/>
                <a:gd name="connsiteY10" fmla="*/ 16008267 h 44355375"/>
                <a:gd name="connsiteX11" fmla="*/ 29006838 w 30895373"/>
                <a:gd name="connsiteY11" fmla="*/ 15897018 h 44355375"/>
                <a:gd name="connsiteX12" fmla="*/ 29969013 w 30895373"/>
                <a:gd name="connsiteY12" fmla="*/ 15397989 h 44355375"/>
                <a:gd name="connsiteX13" fmla="*/ 29370459 w 30895373"/>
                <a:gd name="connsiteY13" fmla="*/ 16306018 h 44355375"/>
                <a:gd name="connsiteX14" fmla="*/ 30423926 w 30895373"/>
                <a:gd name="connsiteY14" fmla="*/ 15459627 h 44355375"/>
                <a:gd name="connsiteX15" fmla="*/ 29692406 w 30895373"/>
                <a:gd name="connsiteY15" fmla="*/ 16831227 h 44355375"/>
                <a:gd name="connsiteX16" fmla="*/ 30343780 w 30895373"/>
                <a:gd name="connsiteY16" fmla="*/ 16237306 h 44355375"/>
                <a:gd name="connsiteX17" fmla="*/ 30878836 w 30895373"/>
                <a:gd name="connsiteY17" fmla="*/ 16057172 h 44355375"/>
                <a:gd name="connsiteX18" fmla="*/ 29698360 w 30895373"/>
                <a:gd name="connsiteY18" fmla="*/ 17683526 h 44355375"/>
                <a:gd name="connsiteX19" fmla="*/ 28686566 w 30895373"/>
                <a:gd name="connsiteY19" fmla="*/ 18934347 h 44355375"/>
                <a:gd name="connsiteX20" fmla="*/ 26631074 w 30895373"/>
                <a:gd name="connsiteY20" fmla="*/ 18751468 h 44355375"/>
                <a:gd name="connsiteX21" fmla="*/ 25394726 w 30895373"/>
                <a:gd name="connsiteY21" fmla="*/ 19025787 h 44355375"/>
                <a:gd name="connsiteX22" fmla="*/ 23108726 w 30895373"/>
                <a:gd name="connsiteY22" fmla="*/ 17928507 h 44355375"/>
                <a:gd name="connsiteX23" fmla="*/ 22421782 w 30895373"/>
                <a:gd name="connsiteY23" fmla="*/ 17532948 h 44355375"/>
                <a:gd name="connsiteX24" fmla="*/ 22137726 w 30895373"/>
                <a:gd name="connsiteY24" fmla="*/ 17088024 h 44355375"/>
                <a:gd name="connsiteX25" fmla="*/ 19999766 w 30895373"/>
                <a:gd name="connsiteY25" fmla="*/ 13630827 h 44355375"/>
                <a:gd name="connsiteX26" fmla="*/ 18445286 w 30895373"/>
                <a:gd name="connsiteY26" fmla="*/ 13813707 h 44355375"/>
                <a:gd name="connsiteX27" fmla="*/ 16067846 w 30895373"/>
                <a:gd name="connsiteY27" fmla="*/ 16099707 h 44355375"/>
                <a:gd name="connsiteX28" fmla="*/ 18905319 w 30895373"/>
                <a:gd name="connsiteY28" fmla="*/ 20213568 h 44355375"/>
                <a:gd name="connsiteX29" fmla="*/ 22925846 w 30895373"/>
                <a:gd name="connsiteY29" fmla="*/ 27621147 h 44355375"/>
                <a:gd name="connsiteX30" fmla="*/ 22377206 w 30895373"/>
                <a:gd name="connsiteY30" fmla="*/ 31370187 h 44355375"/>
                <a:gd name="connsiteX31" fmla="*/ 23474486 w 30895373"/>
                <a:gd name="connsiteY31" fmla="*/ 37862427 h 44355375"/>
                <a:gd name="connsiteX32" fmla="*/ 21828566 w 30895373"/>
                <a:gd name="connsiteY32" fmla="*/ 38502507 h 44355375"/>
                <a:gd name="connsiteX33" fmla="*/ 22377206 w 30895373"/>
                <a:gd name="connsiteY33" fmla="*/ 39691227 h 44355375"/>
                <a:gd name="connsiteX34" fmla="*/ 27955046 w 30895373"/>
                <a:gd name="connsiteY34" fmla="*/ 38502507 h 44355375"/>
                <a:gd name="connsiteX35" fmla="*/ 28960886 w 30895373"/>
                <a:gd name="connsiteY35" fmla="*/ 39051147 h 44355375"/>
                <a:gd name="connsiteX36" fmla="*/ 24571766 w 30895373"/>
                <a:gd name="connsiteY36" fmla="*/ 41245707 h 44355375"/>
                <a:gd name="connsiteX37" fmla="*/ 22651526 w 30895373"/>
                <a:gd name="connsiteY37" fmla="*/ 41245707 h 44355375"/>
                <a:gd name="connsiteX38" fmla="*/ 23565926 w 30895373"/>
                <a:gd name="connsiteY38" fmla="*/ 43348827 h 44355375"/>
                <a:gd name="connsiteX39" fmla="*/ 21307091 w 30895373"/>
                <a:gd name="connsiteY39" fmla="*/ 43714857 h 44355375"/>
                <a:gd name="connsiteX40" fmla="*/ 20548406 w 30895373"/>
                <a:gd name="connsiteY40" fmla="*/ 41062827 h 44355375"/>
                <a:gd name="connsiteX41" fmla="*/ 8478326 w 30895373"/>
                <a:gd name="connsiteY41" fmla="*/ 41154267 h 44355375"/>
                <a:gd name="connsiteX42" fmla="*/ 7106726 w 30895373"/>
                <a:gd name="connsiteY42" fmla="*/ 42891627 h 44355375"/>
                <a:gd name="connsiteX43" fmla="*/ 6740966 w 30895373"/>
                <a:gd name="connsiteY43" fmla="*/ 44354667 h 44355375"/>
                <a:gd name="connsiteX44" fmla="*/ 5735126 w 30895373"/>
                <a:gd name="connsiteY44" fmla="*/ 44263227 h 44355375"/>
                <a:gd name="connsiteX45" fmla="*/ 5095046 w 30895373"/>
                <a:gd name="connsiteY45" fmla="*/ 43531707 h 44355375"/>
                <a:gd name="connsiteX46" fmla="*/ 6009446 w 30895373"/>
                <a:gd name="connsiteY46" fmla="*/ 42525867 h 44355375"/>
                <a:gd name="connsiteX47" fmla="*/ 5552246 w 30895373"/>
                <a:gd name="connsiteY47" fmla="*/ 41337147 h 44355375"/>
                <a:gd name="connsiteX48" fmla="*/ 431606 w 30895373"/>
                <a:gd name="connsiteY48" fmla="*/ 39599787 h 44355375"/>
                <a:gd name="connsiteX49" fmla="*/ 1071686 w 30895373"/>
                <a:gd name="connsiteY49" fmla="*/ 38776827 h 44355375"/>
                <a:gd name="connsiteX50" fmla="*/ 2176879 w 30895373"/>
                <a:gd name="connsiteY50" fmla="*/ 39144579 h 44355375"/>
                <a:gd name="connsiteX51" fmla="*/ 4912166 w 30895373"/>
                <a:gd name="connsiteY51" fmla="*/ 39782666 h 44355375"/>
                <a:gd name="connsiteX52" fmla="*/ 6923846 w 30895373"/>
                <a:gd name="connsiteY52" fmla="*/ 39691227 h 44355375"/>
                <a:gd name="connsiteX53" fmla="*/ 18993926 w 30895373"/>
                <a:gd name="connsiteY53" fmla="*/ 39508347 h 44355375"/>
                <a:gd name="connsiteX54" fmla="*/ 17896646 w 30895373"/>
                <a:gd name="connsiteY54" fmla="*/ 38868267 h 44355375"/>
                <a:gd name="connsiteX55" fmla="*/ 18641022 w 30895373"/>
                <a:gd name="connsiteY55" fmla="*/ 37679412 h 44355375"/>
                <a:gd name="connsiteX56" fmla="*/ 18079526 w 30895373"/>
                <a:gd name="connsiteY56" fmla="*/ 37313651 h 44355375"/>
                <a:gd name="connsiteX57" fmla="*/ 18353846 w 30895373"/>
                <a:gd name="connsiteY57" fmla="*/ 36307947 h 44355375"/>
                <a:gd name="connsiteX58" fmla="*/ 17256566 w 30895373"/>
                <a:gd name="connsiteY58" fmla="*/ 33016107 h 44355375"/>
                <a:gd name="connsiteX59" fmla="*/ 17805206 w 30895373"/>
                <a:gd name="connsiteY59" fmla="*/ 29815707 h 44355375"/>
                <a:gd name="connsiteX60" fmla="*/ 11770166 w 30895373"/>
                <a:gd name="connsiteY60" fmla="*/ 22043307 h 44355375"/>
                <a:gd name="connsiteX61" fmla="*/ 5735126 w 30895373"/>
                <a:gd name="connsiteY61" fmla="*/ 19208667 h 44355375"/>
                <a:gd name="connsiteX62" fmla="*/ 10032806 w 30895373"/>
                <a:gd name="connsiteY62" fmla="*/ 11527707 h 44355375"/>
                <a:gd name="connsiteX63" fmla="*/ 5003606 w 30895373"/>
                <a:gd name="connsiteY63" fmla="*/ 10796187 h 44355375"/>
                <a:gd name="connsiteX64" fmla="*/ 2534726 w 30895373"/>
                <a:gd name="connsiteY64" fmla="*/ 9516027 h 44355375"/>
                <a:gd name="connsiteX65" fmla="*/ 4454966 w 30895373"/>
                <a:gd name="connsiteY65" fmla="*/ 7321467 h 44355375"/>
                <a:gd name="connsiteX66" fmla="*/ 6375206 w 30895373"/>
                <a:gd name="connsiteY66" fmla="*/ 7321467 h 44355375"/>
                <a:gd name="connsiteX67" fmla="*/ 7105200 w 30895373"/>
                <a:gd name="connsiteY67" fmla="*/ 5320482 h 44355375"/>
                <a:gd name="connsiteX68" fmla="*/ 7838246 w 30895373"/>
                <a:gd name="connsiteY68" fmla="*/ 2932347 h 44355375"/>
                <a:gd name="connsiteX69" fmla="*/ 8204006 w 30895373"/>
                <a:gd name="connsiteY69" fmla="*/ 5035467 h 44355375"/>
                <a:gd name="connsiteX70" fmla="*/ 8935526 w 30895373"/>
                <a:gd name="connsiteY70" fmla="*/ 3023787 h 44355375"/>
                <a:gd name="connsiteX71" fmla="*/ 9026966 w 30895373"/>
                <a:gd name="connsiteY71" fmla="*/ 4852587 h 44355375"/>
                <a:gd name="connsiteX72" fmla="*/ 10032806 w 30895373"/>
                <a:gd name="connsiteY72" fmla="*/ 3115227 h 44355375"/>
                <a:gd name="connsiteX73" fmla="*/ 9484166 w 30895373"/>
                <a:gd name="connsiteY73" fmla="*/ 5492667 h 44355375"/>
                <a:gd name="connsiteX74" fmla="*/ 10581446 w 30895373"/>
                <a:gd name="connsiteY74" fmla="*/ 4303947 h 44355375"/>
                <a:gd name="connsiteX75" fmla="*/ 9857839 w 30895373"/>
                <a:gd name="connsiteY75" fmla="*/ 6134740 h 44355375"/>
                <a:gd name="connsiteX76" fmla="*/ 9484166 w 30895373"/>
                <a:gd name="connsiteY76" fmla="*/ 6955707 h 44355375"/>
                <a:gd name="connsiteX77" fmla="*/ 10855766 w 30895373"/>
                <a:gd name="connsiteY77" fmla="*/ 6224187 h 44355375"/>
                <a:gd name="connsiteX78" fmla="*/ 13254632 w 30895373"/>
                <a:gd name="connsiteY78" fmla="*/ 5584241 h 44355375"/>
                <a:gd name="connsiteX0" fmla="*/ 13254632 w 30895373"/>
                <a:gd name="connsiteY0" fmla="*/ 5584241 h 44355375"/>
                <a:gd name="connsiteX1" fmla="*/ 13944292 w 30895373"/>
                <a:gd name="connsiteY1" fmla="*/ 964439 h 44355375"/>
                <a:gd name="connsiteX2" fmla="*/ 19359686 w 30895373"/>
                <a:gd name="connsiteY2" fmla="*/ 737787 h 44355375"/>
                <a:gd name="connsiteX3" fmla="*/ 20182646 w 30895373"/>
                <a:gd name="connsiteY3" fmla="*/ 4303947 h 44355375"/>
                <a:gd name="connsiteX4" fmla="*/ 19982625 w 30895373"/>
                <a:gd name="connsiteY4" fmla="*/ 6681353 h 44355375"/>
                <a:gd name="connsiteX5" fmla="*/ 19634006 w 30895373"/>
                <a:gd name="connsiteY5" fmla="*/ 7778667 h 44355375"/>
                <a:gd name="connsiteX6" fmla="*/ 22702969 w 30895373"/>
                <a:gd name="connsiteY6" fmla="*/ 10713400 h 44355375"/>
                <a:gd name="connsiteX7" fmla="*/ 23797377 w 30895373"/>
                <a:gd name="connsiteY7" fmla="*/ 13259792 h 44355375"/>
                <a:gd name="connsiteX8" fmla="*/ 26621920 w 30895373"/>
                <a:gd name="connsiteY8" fmla="*/ 16960876 h 44355375"/>
                <a:gd name="connsiteX9" fmla="*/ 28320806 w 30895373"/>
                <a:gd name="connsiteY9" fmla="*/ 16465467 h 44355375"/>
                <a:gd name="connsiteX10" fmla="*/ 28778006 w 30895373"/>
                <a:gd name="connsiteY10" fmla="*/ 16008267 h 44355375"/>
                <a:gd name="connsiteX11" fmla="*/ 29006838 w 30895373"/>
                <a:gd name="connsiteY11" fmla="*/ 15897018 h 44355375"/>
                <a:gd name="connsiteX12" fmla="*/ 29969013 w 30895373"/>
                <a:gd name="connsiteY12" fmla="*/ 15397989 h 44355375"/>
                <a:gd name="connsiteX13" fmla="*/ 29370459 w 30895373"/>
                <a:gd name="connsiteY13" fmla="*/ 16306018 h 44355375"/>
                <a:gd name="connsiteX14" fmla="*/ 30423926 w 30895373"/>
                <a:gd name="connsiteY14" fmla="*/ 15459627 h 44355375"/>
                <a:gd name="connsiteX15" fmla="*/ 29692406 w 30895373"/>
                <a:gd name="connsiteY15" fmla="*/ 16831227 h 44355375"/>
                <a:gd name="connsiteX16" fmla="*/ 30343780 w 30895373"/>
                <a:gd name="connsiteY16" fmla="*/ 16237306 h 44355375"/>
                <a:gd name="connsiteX17" fmla="*/ 30878836 w 30895373"/>
                <a:gd name="connsiteY17" fmla="*/ 16057172 h 44355375"/>
                <a:gd name="connsiteX18" fmla="*/ 29698360 w 30895373"/>
                <a:gd name="connsiteY18" fmla="*/ 17683526 h 44355375"/>
                <a:gd name="connsiteX19" fmla="*/ 28686566 w 30895373"/>
                <a:gd name="connsiteY19" fmla="*/ 18934347 h 44355375"/>
                <a:gd name="connsiteX20" fmla="*/ 26631074 w 30895373"/>
                <a:gd name="connsiteY20" fmla="*/ 18751468 h 44355375"/>
                <a:gd name="connsiteX21" fmla="*/ 25394726 w 30895373"/>
                <a:gd name="connsiteY21" fmla="*/ 19025787 h 44355375"/>
                <a:gd name="connsiteX22" fmla="*/ 23108726 w 30895373"/>
                <a:gd name="connsiteY22" fmla="*/ 17928507 h 44355375"/>
                <a:gd name="connsiteX23" fmla="*/ 22421782 w 30895373"/>
                <a:gd name="connsiteY23" fmla="*/ 17532948 h 44355375"/>
                <a:gd name="connsiteX24" fmla="*/ 22137726 w 30895373"/>
                <a:gd name="connsiteY24" fmla="*/ 17088024 h 44355375"/>
                <a:gd name="connsiteX25" fmla="*/ 19999766 w 30895373"/>
                <a:gd name="connsiteY25" fmla="*/ 13630827 h 44355375"/>
                <a:gd name="connsiteX26" fmla="*/ 18445286 w 30895373"/>
                <a:gd name="connsiteY26" fmla="*/ 13813707 h 44355375"/>
                <a:gd name="connsiteX27" fmla="*/ 16067846 w 30895373"/>
                <a:gd name="connsiteY27" fmla="*/ 16099707 h 44355375"/>
                <a:gd name="connsiteX28" fmla="*/ 18905319 w 30895373"/>
                <a:gd name="connsiteY28" fmla="*/ 20213568 h 44355375"/>
                <a:gd name="connsiteX29" fmla="*/ 22925846 w 30895373"/>
                <a:gd name="connsiteY29" fmla="*/ 27621147 h 44355375"/>
                <a:gd name="connsiteX30" fmla="*/ 22377206 w 30895373"/>
                <a:gd name="connsiteY30" fmla="*/ 31370187 h 44355375"/>
                <a:gd name="connsiteX31" fmla="*/ 23474486 w 30895373"/>
                <a:gd name="connsiteY31" fmla="*/ 37862427 h 44355375"/>
                <a:gd name="connsiteX32" fmla="*/ 21828566 w 30895373"/>
                <a:gd name="connsiteY32" fmla="*/ 38502507 h 44355375"/>
                <a:gd name="connsiteX33" fmla="*/ 22377206 w 30895373"/>
                <a:gd name="connsiteY33" fmla="*/ 39691227 h 44355375"/>
                <a:gd name="connsiteX34" fmla="*/ 27955046 w 30895373"/>
                <a:gd name="connsiteY34" fmla="*/ 38502507 h 44355375"/>
                <a:gd name="connsiteX35" fmla="*/ 28960886 w 30895373"/>
                <a:gd name="connsiteY35" fmla="*/ 39051147 h 44355375"/>
                <a:gd name="connsiteX36" fmla="*/ 24571766 w 30895373"/>
                <a:gd name="connsiteY36" fmla="*/ 41245707 h 44355375"/>
                <a:gd name="connsiteX37" fmla="*/ 22651526 w 30895373"/>
                <a:gd name="connsiteY37" fmla="*/ 41245707 h 44355375"/>
                <a:gd name="connsiteX38" fmla="*/ 23565926 w 30895373"/>
                <a:gd name="connsiteY38" fmla="*/ 43348827 h 44355375"/>
                <a:gd name="connsiteX39" fmla="*/ 21307091 w 30895373"/>
                <a:gd name="connsiteY39" fmla="*/ 43714857 h 44355375"/>
                <a:gd name="connsiteX40" fmla="*/ 20548406 w 30895373"/>
                <a:gd name="connsiteY40" fmla="*/ 41062827 h 44355375"/>
                <a:gd name="connsiteX41" fmla="*/ 8478326 w 30895373"/>
                <a:gd name="connsiteY41" fmla="*/ 41154267 h 44355375"/>
                <a:gd name="connsiteX42" fmla="*/ 7106726 w 30895373"/>
                <a:gd name="connsiteY42" fmla="*/ 42891627 h 44355375"/>
                <a:gd name="connsiteX43" fmla="*/ 6740966 w 30895373"/>
                <a:gd name="connsiteY43" fmla="*/ 44354667 h 44355375"/>
                <a:gd name="connsiteX44" fmla="*/ 5095046 w 30895373"/>
                <a:gd name="connsiteY44" fmla="*/ 43531707 h 44355375"/>
                <a:gd name="connsiteX45" fmla="*/ 6009446 w 30895373"/>
                <a:gd name="connsiteY45" fmla="*/ 42525867 h 44355375"/>
                <a:gd name="connsiteX46" fmla="*/ 5552246 w 30895373"/>
                <a:gd name="connsiteY46" fmla="*/ 41337147 h 44355375"/>
                <a:gd name="connsiteX47" fmla="*/ 431606 w 30895373"/>
                <a:gd name="connsiteY47" fmla="*/ 39599787 h 44355375"/>
                <a:gd name="connsiteX48" fmla="*/ 1071686 w 30895373"/>
                <a:gd name="connsiteY48" fmla="*/ 38776827 h 44355375"/>
                <a:gd name="connsiteX49" fmla="*/ 2176879 w 30895373"/>
                <a:gd name="connsiteY49" fmla="*/ 39144579 h 44355375"/>
                <a:gd name="connsiteX50" fmla="*/ 4912166 w 30895373"/>
                <a:gd name="connsiteY50" fmla="*/ 39782666 h 44355375"/>
                <a:gd name="connsiteX51" fmla="*/ 6923846 w 30895373"/>
                <a:gd name="connsiteY51" fmla="*/ 39691227 h 44355375"/>
                <a:gd name="connsiteX52" fmla="*/ 18993926 w 30895373"/>
                <a:gd name="connsiteY52" fmla="*/ 39508347 h 44355375"/>
                <a:gd name="connsiteX53" fmla="*/ 17896646 w 30895373"/>
                <a:gd name="connsiteY53" fmla="*/ 38868267 h 44355375"/>
                <a:gd name="connsiteX54" fmla="*/ 18641022 w 30895373"/>
                <a:gd name="connsiteY54" fmla="*/ 37679412 h 44355375"/>
                <a:gd name="connsiteX55" fmla="*/ 18079526 w 30895373"/>
                <a:gd name="connsiteY55" fmla="*/ 37313651 h 44355375"/>
                <a:gd name="connsiteX56" fmla="*/ 18353846 w 30895373"/>
                <a:gd name="connsiteY56" fmla="*/ 36307947 h 44355375"/>
                <a:gd name="connsiteX57" fmla="*/ 17256566 w 30895373"/>
                <a:gd name="connsiteY57" fmla="*/ 33016107 h 44355375"/>
                <a:gd name="connsiteX58" fmla="*/ 17805206 w 30895373"/>
                <a:gd name="connsiteY58" fmla="*/ 29815707 h 44355375"/>
                <a:gd name="connsiteX59" fmla="*/ 11770166 w 30895373"/>
                <a:gd name="connsiteY59" fmla="*/ 22043307 h 44355375"/>
                <a:gd name="connsiteX60" fmla="*/ 5735126 w 30895373"/>
                <a:gd name="connsiteY60" fmla="*/ 19208667 h 44355375"/>
                <a:gd name="connsiteX61" fmla="*/ 10032806 w 30895373"/>
                <a:gd name="connsiteY61" fmla="*/ 11527707 h 44355375"/>
                <a:gd name="connsiteX62" fmla="*/ 5003606 w 30895373"/>
                <a:gd name="connsiteY62" fmla="*/ 10796187 h 44355375"/>
                <a:gd name="connsiteX63" fmla="*/ 2534726 w 30895373"/>
                <a:gd name="connsiteY63" fmla="*/ 9516027 h 44355375"/>
                <a:gd name="connsiteX64" fmla="*/ 4454966 w 30895373"/>
                <a:gd name="connsiteY64" fmla="*/ 7321467 h 44355375"/>
                <a:gd name="connsiteX65" fmla="*/ 6375206 w 30895373"/>
                <a:gd name="connsiteY65" fmla="*/ 7321467 h 44355375"/>
                <a:gd name="connsiteX66" fmla="*/ 7105200 w 30895373"/>
                <a:gd name="connsiteY66" fmla="*/ 5320482 h 44355375"/>
                <a:gd name="connsiteX67" fmla="*/ 7838246 w 30895373"/>
                <a:gd name="connsiteY67" fmla="*/ 2932347 h 44355375"/>
                <a:gd name="connsiteX68" fmla="*/ 8204006 w 30895373"/>
                <a:gd name="connsiteY68" fmla="*/ 5035467 h 44355375"/>
                <a:gd name="connsiteX69" fmla="*/ 8935526 w 30895373"/>
                <a:gd name="connsiteY69" fmla="*/ 3023787 h 44355375"/>
                <a:gd name="connsiteX70" fmla="*/ 9026966 w 30895373"/>
                <a:gd name="connsiteY70" fmla="*/ 4852587 h 44355375"/>
                <a:gd name="connsiteX71" fmla="*/ 10032806 w 30895373"/>
                <a:gd name="connsiteY71" fmla="*/ 3115227 h 44355375"/>
                <a:gd name="connsiteX72" fmla="*/ 9484166 w 30895373"/>
                <a:gd name="connsiteY72" fmla="*/ 5492667 h 44355375"/>
                <a:gd name="connsiteX73" fmla="*/ 10581446 w 30895373"/>
                <a:gd name="connsiteY73" fmla="*/ 4303947 h 44355375"/>
                <a:gd name="connsiteX74" fmla="*/ 9857839 w 30895373"/>
                <a:gd name="connsiteY74" fmla="*/ 6134740 h 44355375"/>
                <a:gd name="connsiteX75" fmla="*/ 9484166 w 30895373"/>
                <a:gd name="connsiteY75" fmla="*/ 6955707 h 44355375"/>
                <a:gd name="connsiteX76" fmla="*/ 10855766 w 30895373"/>
                <a:gd name="connsiteY76" fmla="*/ 6224187 h 44355375"/>
                <a:gd name="connsiteX77" fmla="*/ 13254632 w 30895373"/>
                <a:gd name="connsiteY77" fmla="*/ 5584241 h 44355375"/>
                <a:gd name="connsiteX0" fmla="*/ 13254632 w 30895373"/>
                <a:gd name="connsiteY0" fmla="*/ 5584241 h 44903592"/>
                <a:gd name="connsiteX1" fmla="*/ 13944292 w 30895373"/>
                <a:gd name="connsiteY1" fmla="*/ 964439 h 44903592"/>
                <a:gd name="connsiteX2" fmla="*/ 19359686 w 30895373"/>
                <a:gd name="connsiteY2" fmla="*/ 737787 h 44903592"/>
                <a:gd name="connsiteX3" fmla="*/ 20182646 w 30895373"/>
                <a:gd name="connsiteY3" fmla="*/ 4303947 h 44903592"/>
                <a:gd name="connsiteX4" fmla="*/ 19982625 w 30895373"/>
                <a:gd name="connsiteY4" fmla="*/ 6681353 h 44903592"/>
                <a:gd name="connsiteX5" fmla="*/ 19634006 w 30895373"/>
                <a:gd name="connsiteY5" fmla="*/ 7778667 h 44903592"/>
                <a:gd name="connsiteX6" fmla="*/ 22702969 w 30895373"/>
                <a:gd name="connsiteY6" fmla="*/ 10713400 h 44903592"/>
                <a:gd name="connsiteX7" fmla="*/ 23797377 w 30895373"/>
                <a:gd name="connsiteY7" fmla="*/ 13259792 h 44903592"/>
                <a:gd name="connsiteX8" fmla="*/ 26621920 w 30895373"/>
                <a:gd name="connsiteY8" fmla="*/ 16960876 h 44903592"/>
                <a:gd name="connsiteX9" fmla="*/ 28320806 w 30895373"/>
                <a:gd name="connsiteY9" fmla="*/ 16465467 h 44903592"/>
                <a:gd name="connsiteX10" fmla="*/ 28778006 w 30895373"/>
                <a:gd name="connsiteY10" fmla="*/ 16008267 h 44903592"/>
                <a:gd name="connsiteX11" fmla="*/ 29006838 w 30895373"/>
                <a:gd name="connsiteY11" fmla="*/ 15897018 h 44903592"/>
                <a:gd name="connsiteX12" fmla="*/ 29969013 w 30895373"/>
                <a:gd name="connsiteY12" fmla="*/ 15397989 h 44903592"/>
                <a:gd name="connsiteX13" fmla="*/ 29370459 w 30895373"/>
                <a:gd name="connsiteY13" fmla="*/ 16306018 h 44903592"/>
                <a:gd name="connsiteX14" fmla="*/ 30423926 w 30895373"/>
                <a:gd name="connsiteY14" fmla="*/ 15459627 h 44903592"/>
                <a:gd name="connsiteX15" fmla="*/ 29692406 w 30895373"/>
                <a:gd name="connsiteY15" fmla="*/ 16831227 h 44903592"/>
                <a:gd name="connsiteX16" fmla="*/ 30343780 w 30895373"/>
                <a:gd name="connsiteY16" fmla="*/ 16237306 h 44903592"/>
                <a:gd name="connsiteX17" fmla="*/ 30878836 w 30895373"/>
                <a:gd name="connsiteY17" fmla="*/ 16057172 h 44903592"/>
                <a:gd name="connsiteX18" fmla="*/ 29698360 w 30895373"/>
                <a:gd name="connsiteY18" fmla="*/ 17683526 h 44903592"/>
                <a:gd name="connsiteX19" fmla="*/ 28686566 w 30895373"/>
                <a:gd name="connsiteY19" fmla="*/ 18934347 h 44903592"/>
                <a:gd name="connsiteX20" fmla="*/ 26631074 w 30895373"/>
                <a:gd name="connsiteY20" fmla="*/ 18751468 h 44903592"/>
                <a:gd name="connsiteX21" fmla="*/ 25394726 w 30895373"/>
                <a:gd name="connsiteY21" fmla="*/ 19025787 h 44903592"/>
                <a:gd name="connsiteX22" fmla="*/ 23108726 w 30895373"/>
                <a:gd name="connsiteY22" fmla="*/ 17928507 h 44903592"/>
                <a:gd name="connsiteX23" fmla="*/ 22421782 w 30895373"/>
                <a:gd name="connsiteY23" fmla="*/ 17532948 h 44903592"/>
                <a:gd name="connsiteX24" fmla="*/ 22137726 w 30895373"/>
                <a:gd name="connsiteY24" fmla="*/ 17088024 h 44903592"/>
                <a:gd name="connsiteX25" fmla="*/ 19999766 w 30895373"/>
                <a:gd name="connsiteY25" fmla="*/ 13630827 h 44903592"/>
                <a:gd name="connsiteX26" fmla="*/ 18445286 w 30895373"/>
                <a:gd name="connsiteY26" fmla="*/ 13813707 h 44903592"/>
                <a:gd name="connsiteX27" fmla="*/ 16067846 w 30895373"/>
                <a:gd name="connsiteY27" fmla="*/ 16099707 h 44903592"/>
                <a:gd name="connsiteX28" fmla="*/ 18905319 w 30895373"/>
                <a:gd name="connsiteY28" fmla="*/ 20213568 h 44903592"/>
                <a:gd name="connsiteX29" fmla="*/ 22925846 w 30895373"/>
                <a:gd name="connsiteY29" fmla="*/ 27621147 h 44903592"/>
                <a:gd name="connsiteX30" fmla="*/ 22377206 w 30895373"/>
                <a:gd name="connsiteY30" fmla="*/ 31370187 h 44903592"/>
                <a:gd name="connsiteX31" fmla="*/ 23474486 w 30895373"/>
                <a:gd name="connsiteY31" fmla="*/ 37862427 h 44903592"/>
                <a:gd name="connsiteX32" fmla="*/ 21828566 w 30895373"/>
                <a:gd name="connsiteY32" fmla="*/ 38502507 h 44903592"/>
                <a:gd name="connsiteX33" fmla="*/ 22377206 w 30895373"/>
                <a:gd name="connsiteY33" fmla="*/ 39691227 h 44903592"/>
                <a:gd name="connsiteX34" fmla="*/ 27955046 w 30895373"/>
                <a:gd name="connsiteY34" fmla="*/ 38502507 h 44903592"/>
                <a:gd name="connsiteX35" fmla="*/ 28960886 w 30895373"/>
                <a:gd name="connsiteY35" fmla="*/ 39051147 h 44903592"/>
                <a:gd name="connsiteX36" fmla="*/ 24571766 w 30895373"/>
                <a:gd name="connsiteY36" fmla="*/ 41245707 h 44903592"/>
                <a:gd name="connsiteX37" fmla="*/ 22651526 w 30895373"/>
                <a:gd name="connsiteY37" fmla="*/ 41245707 h 44903592"/>
                <a:gd name="connsiteX38" fmla="*/ 23565926 w 30895373"/>
                <a:gd name="connsiteY38" fmla="*/ 43348827 h 44903592"/>
                <a:gd name="connsiteX39" fmla="*/ 21307091 w 30895373"/>
                <a:gd name="connsiteY39" fmla="*/ 43714857 h 44903592"/>
                <a:gd name="connsiteX40" fmla="*/ 20548406 w 30895373"/>
                <a:gd name="connsiteY40" fmla="*/ 41062827 h 44903592"/>
                <a:gd name="connsiteX41" fmla="*/ 8478326 w 30895373"/>
                <a:gd name="connsiteY41" fmla="*/ 41154267 h 44903592"/>
                <a:gd name="connsiteX42" fmla="*/ 7106726 w 30895373"/>
                <a:gd name="connsiteY42" fmla="*/ 42891627 h 44903592"/>
                <a:gd name="connsiteX43" fmla="*/ 6358066 w 30895373"/>
                <a:gd name="connsiteY43" fmla="*/ 44903109 h 44903592"/>
                <a:gd name="connsiteX44" fmla="*/ 5095046 w 30895373"/>
                <a:gd name="connsiteY44" fmla="*/ 43531707 h 44903592"/>
                <a:gd name="connsiteX45" fmla="*/ 6009446 w 30895373"/>
                <a:gd name="connsiteY45" fmla="*/ 42525867 h 44903592"/>
                <a:gd name="connsiteX46" fmla="*/ 5552246 w 30895373"/>
                <a:gd name="connsiteY46" fmla="*/ 41337147 h 44903592"/>
                <a:gd name="connsiteX47" fmla="*/ 431606 w 30895373"/>
                <a:gd name="connsiteY47" fmla="*/ 39599787 h 44903592"/>
                <a:gd name="connsiteX48" fmla="*/ 1071686 w 30895373"/>
                <a:gd name="connsiteY48" fmla="*/ 38776827 h 44903592"/>
                <a:gd name="connsiteX49" fmla="*/ 2176879 w 30895373"/>
                <a:gd name="connsiteY49" fmla="*/ 39144579 h 44903592"/>
                <a:gd name="connsiteX50" fmla="*/ 4912166 w 30895373"/>
                <a:gd name="connsiteY50" fmla="*/ 39782666 h 44903592"/>
                <a:gd name="connsiteX51" fmla="*/ 6923846 w 30895373"/>
                <a:gd name="connsiteY51" fmla="*/ 39691227 h 44903592"/>
                <a:gd name="connsiteX52" fmla="*/ 18993926 w 30895373"/>
                <a:gd name="connsiteY52" fmla="*/ 39508347 h 44903592"/>
                <a:gd name="connsiteX53" fmla="*/ 17896646 w 30895373"/>
                <a:gd name="connsiteY53" fmla="*/ 38868267 h 44903592"/>
                <a:gd name="connsiteX54" fmla="*/ 18641022 w 30895373"/>
                <a:gd name="connsiteY54" fmla="*/ 37679412 h 44903592"/>
                <a:gd name="connsiteX55" fmla="*/ 18079526 w 30895373"/>
                <a:gd name="connsiteY55" fmla="*/ 37313651 h 44903592"/>
                <a:gd name="connsiteX56" fmla="*/ 18353846 w 30895373"/>
                <a:gd name="connsiteY56" fmla="*/ 36307947 h 44903592"/>
                <a:gd name="connsiteX57" fmla="*/ 17256566 w 30895373"/>
                <a:gd name="connsiteY57" fmla="*/ 33016107 h 44903592"/>
                <a:gd name="connsiteX58" fmla="*/ 17805206 w 30895373"/>
                <a:gd name="connsiteY58" fmla="*/ 29815707 h 44903592"/>
                <a:gd name="connsiteX59" fmla="*/ 11770166 w 30895373"/>
                <a:gd name="connsiteY59" fmla="*/ 22043307 h 44903592"/>
                <a:gd name="connsiteX60" fmla="*/ 5735126 w 30895373"/>
                <a:gd name="connsiteY60" fmla="*/ 19208667 h 44903592"/>
                <a:gd name="connsiteX61" fmla="*/ 10032806 w 30895373"/>
                <a:gd name="connsiteY61" fmla="*/ 11527707 h 44903592"/>
                <a:gd name="connsiteX62" fmla="*/ 5003606 w 30895373"/>
                <a:gd name="connsiteY62" fmla="*/ 10796187 h 44903592"/>
                <a:gd name="connsiteX63" fmla="*/ 2534726 w 30895373"/>
                <a:gd name="connsiteY63" fmla="*/ 9516027 h 44903592"/>
                <a:gd name="connsiteX64" fmla="*/ 4454966 w 30895373"/>
                <a:gd name="connsiteY64" fmla="*/ 7321467 h 44903592"/>
                <a:gd name="connsiteX65" fmla="*/ 6375206 w 30895373"/>
                <a:gd name="connsiteY65" fmla="*/ 7321467 h 44903592"/>
                <a:gd name="connsiteX66" fmla="*/ 7105200 w 30895373"/>
                <a:gd name="connsiteY66" fmla="*/ 5320482 h 44903592"/>
                <a:gd name="connsiteX67" fmla="*/ 7838246 w 30895373"/>
                <a:gd name="connsiteY67" fmla="*/ 2932347 h 44903592"/>
                <a:gd name="connsiteX68" fmla="*/ 8204006 w 30895373"/>
                <a:gd name="connsiteY68" fmla="*/ 5035467 h 44903592"/>
                <a:gd name="connsiteX69" fmla="*/ 8935526 w 30895373"/>
                <a:gd name="connsiteY69" fmla="*/ 3023787 h 44903592"/>
                <a:gd name="connsiteX70" fmla="*/ 9026966 w 30895373"/>
                <a:gd name="connsiteY70" fmla="*/ 4852587 h 44903592"/>
                <a:gd name="connsiteX71" fmla="*/ 10032806 w 30895373"/>
                <a:gd name="connsiteY71" fmla="*/ 3115227 h 44903592"/>
                <a:gd name="connsiteX72" fmla="*/ 9484166 w 30895373"/>
                <a:gd name="connsiteY72" fmla="*/ 5492667 h 44903592"/>
                <a:gd name="connsiteX73" fmla="*/ 10581446 w 30895373"/>
                <a:gd name="connsiteY73" fmla="*/ 4303947 h 44903592"/>
                <a:gd name="connsiteX74" fmla="*/ 9857839 w 30895373"/>
                <a:gd name="connsiteY74" fmla="*/ 6134740 h 44903592"/>
                <a:gd name="connsiteX75" fmla="*/ 9484166 w 30895373"/>
                <a:gd name="connsiteY75" fmla="*/ 6955707 h 44903592"/>
                <a:gd name="connsiteX76" fmla="*/ 10855766 w 30895373"/>
                <a:gd name="connsiteY76" fmla="*/ 6224187 h 44903592"/>
                <a:gd name="connsiteX77" fmla="*/ 13254632 w 30895373"/>
                <a:gd name="connsiteY77" fmla="*/ 5584241 h 44903592"/>
                <a:gd name="connsiteX0" fmla="*/ 13254632 w 30895373"/>
                <a:gd name="connsiteY0" fmla="*/ 5584241 h 44917163"/>
                <a:gd name="connsiteX1" fmla="*/ 13944292 w 30895373"/>
                <a:gd name="connsiteY1" fmla="*/ 964439 h 44917163"/>
                <a:gd name="connsiteX2" fmla="*/ 19359686 w 30895373"/>
                <a:gd name="connsiteY2" fmla="*/ 737787 h 44917163"/>
                <a:gd name="connsiteX3" fmla="*/ 20182646 w 30895373"/>
                <a:gd name="connsiteY3" fmla="*/ 4303947 h 44917163"/>
                <a:gd name="connsiteX4" fmla="*/ 19982625 w 30895373"/>
                <a:gd name="connsiteY4" fmla="*/ 6681353 h 44917163"/>
                <a:gd name="connsiteX5" fmla="*/ 19634006 w 30895373"/>
                <a:gd name="connsiteY5" fmla="*/ 7778667 h 44917163"/>
                <a:gd name="connsiteX6" fmla="*/ 22702969 w 30895373"/>
                <a:gd name="connsiteY6" fmla="*/ 10713400 h 44917163"/>
                <a:gd name="connsiteX7" fmla="*/ 23797377 w 30895373"/>
                <a:gd name="connsiteY7" fmla="*/ 13259792 h 44917163"/>
                <a:gd name="connsiteX8" fmla="*/ 26621920 w 30895373"/>
                <a:gd name="connsiteY8" fmla="*/ 16960876 h 44917163"/>
                <a:gd name="connsiteX9" fmla="*/ 28320806 w 30895373"/>
                <a:gd name="connsiteY9" fmla="*/ 16465467 h 44917163"/>
                <a:gd name="connsiteX10" fmla="*/ 28778006 w 30895373"/>
                <a:gd name="connsiteY10" fmla="*/ 16008267 h 44917163"/>
                <a:gd name="connsiteX11" fmla="*/ 29006838 w 30895373"/>
                <a:gd name="connsiteY11" fmla="*/ 15897018 h 44917163"/>
                <a:gd name="connsiteX12" fmla="*/ 29969013 w 30895373"/>
                <a:gd name="connsiteY12" fmla="*/ 15397989 h 44917163"/>
                <a:gd name="connsiteX13" fmla="*/ 29370459 w 30895373"/>
                <a:gd name="connsiteY13" fmla="*/ 16306018 h 44917163"/>
                <a:gd name="connsiteX14" fmla="*/ 30423926 w 30895373"/>
                <a:gd name="connsiteY14" fmla="*/ 15459627 h 44917163"/>
                <a:gd name="connsiteX15" fmla="*/ 29692406 w 30895373"/>
                <a:gd name="connsiteY15" fmla="*/ 16831227 h 44917163"/>
                <a:gd name="connsiteX16" fmla="*/ 30343780 w 30895373"/>
                <a:gd name="connsiteY16" fmla="*/ 16237306 h 44917163"/>
                <a:gd name="connsiteX17" fmla="*/ 30878836 w 30895373"/>
                <a:gd name="connsiteY17" fmla="*/ 16057172 h 44917163"/>
                <a:gd name="connsiteX18" fmla="*/ 29698360 w 30895373"/>
                <a:gd name="connsiteY18" fmla="*/ 17683526 h 44917163"/>
                <a:gd name="connsiteX19" fmla="*/ 28686566 w 30895373"/>
                <a:gd name="connsiteY19" fmla="*/ 18934347 h 44917163"/>
                <a:gd name="connsiteX20" fmla="*/ 26631074 w 30895373"/>
                <a:gd name="connsiteY20" fmla="*/ 18751468 h 44917163"/>
                <a:gd name="connsiteX21" fmla="*/ 25394726 w 30895373"/>
                <a:gd name="connsiteY21" fmla="*/ 19025787 h 44917163"/>
                <a:gd name="connsiteX22" fmla="*/ 23108726 w 30895373"/>
                <a:gd name="connsiteY22" fmla="*/ 17928507 h 44917163"/>
                <a:gd name="connsiteX23" fmla="*/ 22421782 w 30895373"/>
                <a:gd name="connsiteY23" fmla="*/ 17532948 h 44917163"/>
                <a:gd name="connsiteX24" fmla="*/ 22137726 w 30895373"/>
                <a:gd name="connsiteY24" fmla="*/ 17088024 h 44917163"/>
                <a:gd name="connsiteX25" fmla="*/ 19999766 w 30895373"/>
                <a:gd name="connsiteY25" fmla="*/ 13630827 h 44917163"/>
                <a:gd name="connsiteX26" fmla="*/ 18445286 w 30895373"/>
                <a:gd name="connsiteY26" fmla="*/ 13813707 h 44917163"/>
                <a:gd name="connsiteX27" fmla="*/ 16067846 w 30895373"/>
                <a:gd name="connsiteY27" fmla="*/ 16099707 h 44917163"/>
                <a:gd name="connsiteX28" fmla="*/ 18905319 w 30895373"/>
                <a:gd name="connsiteY28" fmla="*/ 20213568 h 44917163"/>
                <a:gd name="connsiteX29" fmla="*/ 22925846 w 30895373"/>
                <a:gd name="connsiteY29" fmla="*/ 27621147 h 44917163"/>
                <a:gd name="connsiteX30" fmla="*/ 22377206 w 30895373"/>
                <a:gd name="connsiteY30" fmla="*/ 31370187 h 44917163"/>
                <a:gd name="connsiteX31" fmla="*/ 23474486 w 30895373"/>
                <a:gd name="connsiteY31" fmla="*/ 37862427 h 44917163"/>
                <a:gd name="connsiteX32" fmla="*/ 21828566 w 30895373"/>
                <a:gd name="connsiteY32" fmla="*/ 38502507 h 44917163"/>
                <a:gd name="connsiteX33" fmla="*/ 22377206 w 30895373"/>
                <a:gd name="connsiteY33" fmla="*/ 39691227 h 44917163"/>
                <a:gd name="connsiteX34" fmla="*/ 27955046 w 30895373"/>
                <a:gd name="connsiteY34" fmla="*/ 38502507 h 44917163"/>
                <a:gd name="connsiteX35" fmla="*/ 28960886 w 30895373"/>
                <a:gd name="connsiteY35" fmla="*/ 39051147 h 44917163"/>
                <a:gd name="connsiteX36" fmla="*/ 24571766 w 30895373"/>
                <a:gd name="connsiteY36" fmla="*/ 41245707 h 44917163"/>
                <a:gd name="connsiteX37" fmla="*/ 22651526 w 30895373"/>
                <a:gd name="connsiteY37" fmla="*/ 41245707 h 44917163"/>
                <a:gd name="connsiteX38" fmla="*/ 23565926 w 30895373"/>
                <a:gd name="connsiteY38" fmla="*/ 43348827 h 44917163"/>
                <a:gd name="connsiteX39" fmla="*/ 21307091 w 30895373"/>
                <a:gd name="connsiteY39" fmla="*/ 43714857 h 44917163"/>
                <a:gd name="connsiteX40" fmla="*/ 20548406 w 30895373"/>
                <a:gd name="connsiteY40" fmla="*/ 41062827 h 44917163"/>
                <a:gd name="connsiteX41" fmla="*/ 8478326 w 30895373"/>
                <a:gd name="connsiteY41" fmla="*/ 41154267 h 44917163"/>
                <a:gd name="connsiteX42" fmla="*/ 7106726 w 30895373"/>
                <a:gd name="connsiteY42" fmla="*/ 42891627 h 44917163"/>
                <a:gd name="connsiteX43" fmla="*/ 6358066 w 30895373"/>
                <a:gd name="connsiteY43" fmla="*/ 44903109 h 44917163"/>
                <a:gd name="connsiteX44" fmla="*/ 5095046 w 30895373"/>
                <a:gd name="connsiteY44" fmla="*/ 43531707 h 44917163"/>
                <a:gd name="connsiteX45" fmla="*/ 6009446 w 30895373"/>
                <a:gd name="connsiteY45" fmla="*/ 42525867 h 44917163"/>
                <a:gd name="connsiteX46" fmla="*/ 5552246 w 30895373"/>
                <a:gd name="connsiteY46" fmla="*/ 41337147 h 44917163"/>
                <a:gd name="connsiteX47" fmla="*/ 431606 w 30895373"/>
                <a:gd name="connsiteY47" fmla="*/ 39599787 h 44917163"/>
                <a:gd name="connsiteX48" fmla="*/ 1071686 w 30895373"/>
                <a:gd name="connsiteY48" fmla="*/ 38776827 h 44917163"/>
                <a:gd name="connsiteX49" fmla="*/ 2176879 w 30895373"/>
                <a:gd name="connsiteY49" fmla="*/ 39144579 h 44917163"/>
                <a:gd name="connsiteX50" fmla="*/ 4912166 w 30895373"/>
                <a:gd name="connsiteY50" fmla="*/ 39782666 h 44917163"/>
                <a:gd name="connsiteX51" fmla="*/ 6923846 w 30895373"/>
                <a:gd name="connsiteY51" fmla="*/ 39691227 h 44917163"/>
                <a:gd name="connsiteX52" fmla="*/ 18993926 w 30895373"/>
                <a:gd name="connsiteY52" fmla="*/ 39508347 h 44917163"/>
                <a:gd name="connsiteX53" fmla="*/ 17896646 w 30895373"/>
                <a:gd name="connsiteY53" fmla="*/ 38868267 h 44917163"/>
                <a:gd name="connsiteX54" fmla="*/ 18641022 w 30895373"/>
                <a:gd name="connsiteY54" fmla="*/ 37679412 h 44917163"/>
                <a:gd name="connsiteX55" fmla="*/ 18079526 w 30895373"/>
                <a:gd name="connsiteY55" fmla="*/ 37313651 h 44917163"/>
                <a:gd name="connsiteX56" fmla="*/ 18353846 w 30895373"/>
                <a:gd name="connsiteY56" fmla="*/ 36307947 h 44917163"/>
                <a:gd name="connsiteX57" fmla="*/ 17256566 w 30895373"/>
                <a:gd name="connsiteY57" fmla="*/ 33016107 h 44917163"/>
                <a:gd name="connsiteX58" fmla="*/ 17805206 w 30895373"/>
                <a:gd name="connsiteY58" fmla="*/ 29815707 h 44917163"/>
                <a:gd name="connsiteX59" fmla="*/ 11770166 w 30895373"/>
                <a:gd name="connsiteY59" fmla="*/ 22043307 h 44917163"/>
                <a:gd name="connsiteX60" fmla="*/ 5735126 w 30895373"/>
                <a:gd name="connsiteY60" fmla="*/ 19208667 h 44917163"/>
                <a:gd name="connsiteX61" fmla="*/ 10032806 w 30895373"/>
                <a:gd name="connsiteY61" fmla="*/ 11527707 h 44917163"/>
                <a:gd name="connsiteX62" fmla="*/ 5003606 w 30895373"/>
                <a:gd name="connsiteY62" fmla="*/ 10796187 h 44917163"/>
                <a:gd name="connsiteX63" fmla="*/ 2534726 w 30895373"/>
                <a:gd name="connsiteY63" fmla="*/ 9516027 h 44917163"/>
                <a:gd name="connsiteX64" fmla="*/ 4454966 w 30895373"/>
                <a:gd name="connsiteY64" fmla="*/ 7321467 h 44917163"/>
                <a:gd name="connsiteX65" fmla="*/ 6375206 w 30895373"/>
                <a:gd name="connsiteY65" fmla="*/ 7321467 h 44917163"/>
                <a:gd name="connsiteX66" fmla="*/ 7105200 w 30895373"/>
                <a:gd name="connsiteY66" fmla="*/ 5320482 h 44917163"/>
                <a:gd name="connsiteX67" fmla="*/ 7838246 w 30895373"/>
                <a:gd name="connsiteY67" fmla="*/ 2932347 h 44917163"/>
                <a:gd name="connsiteX68" fmla="*/ 8204006 w 30895373"/>
                <a:gd name="connsiteY68" fmla="*/ 5035467 h 44917163"/>
                <a:gd name="connsiteX69" fmla="*/ 8935526 w 30895373"/>
                <a:gd name="connsiteY69" fmla="*/ 3023787 h 44917163"/>
                <a:gd name="connsiteX70" fmla="*/ 9026966 w 30895373"/>
                <a:gd name="connsiteY70" fmla="*/ 4852587 h 44917163"/>
                <a:gd name="connsiteX71" fmla="*/ 10032806 w 30895373"/>
                <a:gd name="connsiteY71" fmla="*/ 3115227 h 44917163"/>
                <a:gd name="connsiteX72" fmla="*/ 9484166 w 30895373"/>
                <a:gd name="connsiteY72" fmla="*/ 5492667 h 44917163"/>
                <a:gd name="connsiteX73" fmla="*/ 10581446 w 30895373"/>
                <a:gd name="connsiteY73" fmla="*/ 4303947 h 44917163"/>
                <a:gd name="connsiteX74" fmla="*/ 9857839 w 30895373"/>
                <a:gd name="connsiteY74" fmla="*/ 6134740 h 44917163"/>
                <a:gd name="connsiteX75" fmla="*/ 9484166 w 30895373"/>
                <a:gd name="connsiteY75" fmla="*/ 6955707 h 44917163"/>
                <a:gd name="connsiteX76" fmla="*/ 10855766 w 30895373"/>
                <a:gd name="connsiteY76" fmla="*/ 6224187 h 44917163"/>
                <a:gd name="connsiteX77" fmla="*/ 13254632 w 30895373"/>
                <a:gd name="connsiteY77" fmla="*/ 5584241 h 44917163"/>
                <a:gd name="connsiteX0" fmla="*/ 13254632 w 30895373"/>
                <a:gd name="connsiteY0" fmla="*/ 5584241 h 44934360"/>
                <a:gd name="connsiteX1" fmla="*/ 13944292 w 30895373"/>
                <a:gd name="connsiteY1" fmla="*/ 964439 h 44934360"/>
                <a:gd name="connsiteX2" fmla="*/ 19359686 w 30895373"/>
                <a:gd name="connsiteY2" fmla="*/ 737787 h 44934360"/>
                <a:gd name="connsiteX3" fmla="*/ 20182646 w 30895373"/>
                <a:gd name="connsiteY3" fmla="*/ 4303947 h 44934360"/>
                <a:gd name="connsiteX4" fmla="*/ 19982625 w 30895373"/>
                <a:gd name="connsiteY4" fmla="*/ 6681353 h 44934360"/>
                <a:gd name="connsiteX5" fmla="*/ 19634006 w 30895373"/>
                <a:gd name="connsiteY5" fmla="*/ 7778667 h 44934360"/>
                <a:gd name="connsiteX6" fmla="*/ 22702969 w 30895373"/>
                <a:gd name="connsiteY6" fmla="*/ 10713400 h 44934360"/>
                <a:gd name="connsiteX7" fmla="*/ 23797377 w 30895373"/>
                <a:gd name="connsiteY7" fmla="*/ 13259792 h 44934360"/>
                <a:gd name="connsiteX8" fmla="*/ 26621920 w 30895373"/>
                <a:gd name="connsiteY8" fmla="*/ 16960876 h 44934360"/>
                <a:gd name="connsiteX9" fmla="*/ 28320806 w 30895373"/>
                <a:gd name="connsiteY9" fmla="*/ 16465467 h 44934360"/>
                <a:gd name="connsiteX10" fmla="*/ 28778006 w 30895373"/>
                <a:gd name="connsiteY10" fmla="*/ 16008267 h 44934360"/>
                <a:gd name="connsiteX11" fmla="*/ 29006838 w 30895373"/>
                <a:gd name="connsiteY11" fmla="*/ 15897018 h 44934360"/>
                <a:gd name="connsiteX12" fmla="*/ 29969013 w 30895373"/>
                <a:gd name="connsiteY12" fmla="*/ 15397989 h 44934360"/>
                <a:gd name="connsiteX13" fmla="*/ 29370459 w 30895373"/>
                <a:gd name="connsiteY13" fmla="*/ 16306018 h 44934360"/>
                <a:gd name="connsiteX14" fmla="*/ 30423926 w 30895373"/>
                <a:gd name="connsiteY14" fmla="*/ 15459627 h 44934360"/>
                <a:gd name="connsiteX15" fmla="*/ 29692406 w 30895373"/>
                <a:gd name="connsiteY15" fmla="*/ 16831227 h 44934360"/>
                <a:gd name="connsiteX16" fmla="*/ 30343780 w 30895373"/>
                <a:gd name="connsiteY16" fmla="*/ 16237306 h 44934360"/>
                <a:gd name="connsiteX17" fmla="*/ 30878836 w 30895373"/>
                <a:gd name="connsiteY17" fmla="*/ 16057172 h 44934360"/>
                <a:gd name="connsiteX18" fmla="*/ 29698360 w 30895373"/>
                <a:gd name="connsiteY18" fmla="*/ 17683526 h 44934360"/>
                <a:gd name="connsiteX19" fmla="*/ 28686566 w 30895373"/>
                <a:gd name="connsiteY19" fmla="*/ 18934347 h 44934360"/>
                <a:gd name="connsiteX20" fmla="*/ 26631074 w 30895373"/>
                <a:gd name="connsiteY20" fmla="*/ 18751468 h 44934360"/>
                <a:gd name="connsiteX21" fmla="*/ 25394726 w 30895373"/>
                <a:gd name="connsiteY21" fmla="*/ 19025787 h 44934360"/>
                <a:gd name="connsiteX22" fmla="*/ 23108726 w 30895373"/>
                <a:gd name="connsiteY22" fmla="*/ 17928507 h 44934360"/>
                <a:gd name="connsiteX23" fmla="*/ 22421782 w 30895373"/>
                <a:gd name="connsiteY23" fmla="*/ 17532948 h 44934360"/>
                <a:gd name="connsiteX24" fmla="*/ 22137726 w 30895373"/>
                <a:gd name="connsiteY24" fmla="*/ 17088024 h 44934360"/>
                <a:gd name="connsiteX25" fmla="*/ 19999766 w 30895373"/>
                <a:gd name="connsiteY25" fmla="*/ 13630827 h 44934360"/>
                <a:gd name="connsiteX26" fmla="*/ 18445286 w 30895373"/>
                <a:gd name="connsiteY26" fmla="*/ 13813707 h 44934360"/>
                <a:gd name="connsiteX27" fmla="*/ 16067846 w 30895373"/>
                <a:gd name="connsiteY27" fmla="*/ 16099707 h 44934360"/>
                <a:gd name="connsiteX28" fmla="*/ 18905319 w 30895373"/>
                <a:gd name="connsiteY28" fmla="*/ 20213568 h 44934360"/>
                <a:gd name="connsiteX29" fmla="*/ 22925846 w 30895373"/>
                <a:gd name="connsiteY29" fmla="*/ 27621147 h 44934360"/>
                <a:gd name="connsiteX30" fmla="*/ 22377206 w 30895373"/>
                <a:gd name="connsiteY30" fmla="*/ 31370187 h 44934360"/>
                <a:gd name="connsiteX31" fmla="*/ 23474486 w 30895373"/>
                <a:gd name="connsiteY31" fmla="*/ 37862427 h 44934360"/>
                <a:gd name="connsiteX32" fmla="*/ 21828566 w 30895373"/>
                <a:gd name="connsiteY32" fmla="*/ 38502507 h 44934360"/>
                <a:gd name="connsiteX33" fmla="*/ 22377206 w 30895373"/>
                <a:gd name="connsiteY33" fmla="*/ 39691227 h 44934360"/>
                <a:gd name="connsiteX34" fmla="*/ 27955046 w 30895373"/>
                <a:gd name="connsiteY34" fmla="*/ 38502507 h 44934360"/>
                <a:gd name="connsiteX35" fmla="*/ 28960886 w 30895373"/>
                <a:gd name="connsiteY35" fmla="*/ 39051147 h 44934360"/>
                <a:gd name="connsiteX36" fmla="*/ 24571766 w 30895373"/>
                <a:gd name="connsiteY36" fmla="*/ 41245707 h 44934360"/>
                <a:gd name="connsiteX37" fmla="*/ 22651526 w 30895373"/>
                <a:gd name="connsiteY37" fmla="*/ 41245707 h 44934360"/>
                <a:gd name="connsiteX38" fmla="*/ 23565926 w 30895373"/>
                <a:gd name="connsiteY38" fmla="*/ 43348827 h 44934360"/>
                <a:gd name="connsiteX39" fmla="*/ 21307091 w 30895373"/>
                <a:gd name="connsiteY39" fmla="*/ 43714857 h 44934360"/>
                <a:gd name="connsiteX40" fmla="*/ 20548406 w 30895373"/>
                <a:gd name="connsiteY40" fmla="*/ 41062827 h 44934360"/>
                <a:gd name="connsiteX41" fmla="*/ 8478326 w 30895373"/>
                <a:gd name="connsiteY41" fmla="*/ 41154267 h 44934360"/>
                <a:gd name="connsiteX42" fmla="*/ 7106726 w 30895373"/>
                <a:gd name="connsiteY42" fmla="*/ 42891627 h 44934360"/>
                <a:gd name="connsiteX43" fmla="*/ 6358066 w 30895373"/>
                <a:gd name="connsiteY43" fmla="*/ 44903109 h 44934360"/>
                <a:gd name="connsiteX44" fmla="*/ 5095046 w 30895373"/>
                <a:gd name="connsiteY44" fmla="*/ 43531707 h 44934360"/>
                <a:gd name="connsiteX45" fmla="*/ 6009446 w 30895373"/>
                <a:gd name="connsiteY45" fmla="*/ 42525867 h 44934360"/>
                <a:gd name="connsiteX46" fmla="*/ 5552246 w 30895373"/>
                <a:gd name="connsiteY46" fmla="*/ 41337147 h 44934360"/>
                <a:gd name="connsiteX47" fmla="*/ 431606 w 30895373"/>
                <a:gd name="connsiteY47" fmla="*/ 39599787 h 44934360"/>
                <a:gd name="connsiteX48" fmla="*/ 1071686 w 30895373"/>
                <a:gd name="connsiteY48" fmla="*/ 38776827 h 44934360"/>
                <a:gd name="connsiteX49" fmla="*/ 2176879 w 30895373"/>
                <a:gd name="connsiteY49" fmla="*/ 39144579 h 44934360"/>
                <a:gd name="connsiteX50" fmla="*/ 4912166 w 30895373"/>
                <a:gd name="connsiteY50" fmla="*/ 39782666 h 44934360"/>
                <a:gd name="connsiteX51" fmla="*/ 6923846 w 30895373"/>
                <a:gd name="connsiteY51" fmla="*/ 39691227 h 44934360"/>
                <a:gd name="connsiteX52" fmla="*/ 18993926 w 30895373"/>
                <a:gd name="connsiteY52" fmla="*/ 39508347 h 44934360"/>
                <a:gd name="connsiteX53" fmla="*/ 17896646 w 30895373"/>
                <a:gd name="connsiteY53" fmla="*/ 38868267 h 44934360"/>
                <a:gd name="connsiteX54" fmla="*/ 18641022 w 30895373"/>
                <a:gd name="connsiteY54" fmla="*/ 37679412 h 44934360"/>
                <a:gd name="connsiteX55" fmla="*/ 18079526 w 30895373"/>
                <a:gd name="connsiteY55" fmla="*/ 37313651 h 44934360"/>
                <a:gd name="connsiteX56" fmla="*/ 18353846 w 30895373"/>
                <a:gd name="connsiteY56" fmla="*/ 36307947 h 44934360"/>
                <a:gd name="connsiteX57" fmla="*/ 17256566 w 30895373"/>
                <a:gd name="connsiteY57" fmla="*/ 33016107 h 44934360"/>
                <a:gd name="connsiteX58" fmla="*/ 17805206 w 30895373"/>
                <a:gd name="connsiteY58" fmla="*/ 29815707 h 44934360"/>
                <a:gd name="connsiteX59" fmla="*/ 11770166 w 30895373"/>
                <a:gd name="connsiteY59" fmla="*/ 22043307 h 44934360"/>
                <a:gd name="connsiteX60" fmla="*/ 5735126 w 30895373"/>
                <a:gd name="connsiteY60" fmla="*/ 19208667 h 44934360"/>
                <a:gd name="connsiteX61" fmla="*/ 10032806 w 30895373"/>
                <a:gd name="connsiteY61" fmla="*/ 11527707 h 44934360"/>
                <a:gd name="connsiteX62" fmla="*/ 5003606 w 30895373"/>
                <a:gd name="connsiteY62" fmla="*/ 10796187 h 44934360"/>
                <a:gd name="connsiteX63" fmla="*/ 2534726 w 30895373"/>
                <a:gd name="connsiteY63" fmla="*/ 9516027 h 44934360"/>
                <a:gd name="connsiteX64" fmla="*/ 4454966 w 30895373"/>
                <a:gd name="connsiteY64" fmla="*/ 7321467 h 44934360"/>
                <a:gd name="connsiteX65" fmla="*/ 6375206 w 30895373"/>
                <a:gd name="connsiteY65" fmla="*/ 7321467 h 44934360"/>
                <a:gd name="connsiteX66" fmla="*/ 7105200 w 30895373"/>
                <a:gd name="connsiteY66" fmla="*/ 5320482 h 44934360"/>
                <a:gd name="connsiteX67" fmla="*/ 7838246 w 30895373"/>
                <a:gd name="connsiteY67" fmla="*/ 2932347 h 44934360"/>
                <a:gd name="connsiteX68" fmla="*/ 8204006 w 30895373"/>
                <a:gd name="connsiteY68" fmla="*/ 5035467 h 44934360"/>
                <a:gd name="connsiteX69" fmla="*/ 8935526 w 30895373"/>
                <a:gd name="connsiteY69" fmla="*/ 3023787 h 44934360"/>
                <a:gd name="connsiteX70" fmla="*/ 9026966 w 30895373"/>
                <a:gd name="connsiteY70" fmla="*/ 4852587 h 44934360"/>
                <a:gd name="connsiteX71" fmla="*/ 10032806 w 30895373"/>
                <a:gd name="connsiteY71" fmla="*/ 3115227 h 44934360"/>
                <a:gd name="connsiteX72" fmla="*/ 9484166 w 30895373"/>
                <a:gd name="connsiteY72" fmla="*/ 5492667 h 44934360"/>
                <a:gd name="connsiteX73" fmla="*/ 10581446 w 30895373"/>
                <a:gd name="connsiteY73" fmla="*/ 4303947 h 44934360"/>
                <a:gd name="connsiteX74" fmla="*/ 9857839 w 30895373"/>
                <a:gd name="connsiteY74" fmla="*/ 6134740 h 44934360"/>
                <a:gd name="connsiteX75" fmla="*/ 9484166 w 30895373"/>
                <a:gd name="connsiteY75" fmla="*/ 6955707 h 44934360"/>
                <a:gd name="connsiteX76" fmla="*/ 10855766 w 30895373"/>
                <a:gd name="connsiteY76" fmla="*/ 6224187 h 44934360"/>
                <a:gd name="connsiteX77" fmla="*/ 13254632 w 30895373"/>
                <a:gd name="connsiteY77" fmla="*/ 5584241 h 44934360"/>
                <a:gd name="connsiteX0" fmla="*/ 13254632 w 30895373"/>
                <a:gd name="connsiteY0" fmla="*/ 5584241 h 44921295"/>
                <a:gd name="connsiteX1" fmla="*/ 13944292 w 30895373"/>
                <a:gd name="connsiteY1" fmla="*/ 964439 h 44921295"/>
                <a:gd name="connsiteX2" fmla="*/ 19359686 w 30895373"/>
                <a:gd name="connsiteY2" fmla="*/ 737787 h 44921295"/>
                <a:gd name="connsiteX3" fmla="*/ 20182646 w 30895373"/>
                <a:gd name="connsiteY3" fmla="*/ 4303947 h 44921295"/>
                <a:gd name="connsiteX4" fmla="*/ 19982625 w 30895373"/>
                <a:gd name="connsiteY4" fmla="*/ 6681353 h 44921295"/>
                <a:gd name="connsiteX5" fmla="*/ 19634006 w 30895373"/>
                <a:gd name="connsiteY5" fmla="*/ 7778667 h 44921295"/>
                <a:gd name="connsiteX6" fmla="*/ 22702969 w 30895373"/>
                <a:gd name="connsiteY6" fmla="*/ 10713400 h 44921295"/>
                <a:gd name="connsiteX7" fmla="*/ 23797377 w 30895373"/>
                <a:gd name="connsiteY7" fmla="*/ 13259792 h 44921295"/>
                <a:gd name="connsiteX8" fmla="*/ 26621920 w 30895373"/>
                <a:gd name="connsiteY8" fmla="*/ 16960876 h 44921295"/>
                <a:gd name="connsiteX9" fmla="*/ 28320806 w 30895373"/>
                <a:gd name="connsiteY9" fmla="*/ 16465467 h 44921295"/>
                <a:gd name="connsiteX10" fmla="*/ 28778006 w 30895373"/>
                <a:gd name="connsiteY10" fmla="*/ 16008267 h 44921295"/>
                <a:gd name="connsiteX11" fmla="*/ 29006838 w 30895373"/>
                <a:gd name="connsiteY11" fmla="*/ 15897018 h 44921295"/>
                <a:gd name="connsiteX12" fmla="*/ 29969013 w 30895373"/>
                <a:gd name="connsiteY12" fmla="*/ 15397989 h 44921295"/>
                <a:gd name="connsiteX13" fmla="*/ 29370459 w 30895373"/>
                <a:gd name="connsiteY13" fmla="*/ 16306018 h 44921295"/>
                <a:gd name="connsiteX14" fmla="*/ 30423926 w 30895373"/>
                <a:gd name="connsiteY14" fmla="*/ 15459627 h 44921295"/>
                <a:gd name="connsiteX15" fmla="*/ 29692406 w 30895373"/>
                <a:gd name="connsiteY15" fmla="*/ 16831227 h 44921295"/>
                <a:gd name="connsiteX16" fmla="*/ 30343780 w 30895373"/>
                <a:gd name="connsiteY16" fmla="*/ 16237306 h 44921295"/>
                <a:gd name="connsiteX17" fmla="*/ 30878836 w 30895373"/>
                <a:gd name="connsiteY17" fmla="*/ 16057172 h 44921295"/>
                <a:gd name="connsiteX18" fmla="*/ 29698360 w 30895373"/>
                <a:gd name="connsiteY18" fmla="*/ 17683526 h 44921295"/>
                <a:gd name="connsiteX19" fmla="*/ 28686566 w 30895373"/>
                <a:gd name="connsiteY19" fmla="*/ 18934347 h 44921295"/>
                <a:gd name="connsiteX20" fmla="*/ 26631074 w 30895373"/>
                <a:gd name="connsiteY20" fmla="*/ 18751468 h 44921295"/>
                <a:gd name="connsiteX21" fmla="*/ 25394726 w 30895373"/>
                <a:gd name="connsiteY21" fmla="*/ 19025787 h 44921295"/>
                <a:gd name="connsiteX22" fmla="*/ 23108726 w 30895373"/>
                <a:gd name="connsiteY22" fmla="*/ 17928507 h 44921295"/>
                <a:gd name="connsiteX23" fmla="*/ 22421782 w 30895373"/>
                <a:gd name="connsiteY23" fmla="*/ 17532948 h 44921295"/>
                <a:gd name="connsiteX24" fmla="*/ 22137726 w 30895373"/>
                <a:gd name="connsiteY24" fmla="*/ 17088024 h 44921295"/>
                <a:gd name="connsiteX25" fmla="*/ 19999766 w 30895373"/>
                <a:gd name="connsiteY25" fmla="*/ 13630827 h 44921295"/>
                <a:gd name="connsiteX26" fmla="*/ 18445286 w 30895373"/>
                <a:gd name="connsiteY26" fmla="*/ 13813707 h 44921295"/>
                <a:gd name="connsiteX27" fmla="*/ 16067846 w 30895373"/>
                <a:gd name="connsiteY27" fmla="*/ 16099707 h 44921295"/>
                <a:gd name="connsiteX28" fmla="*/ 18905319 w 30895373"/>
                <a:gd name="connsiteY28" fmla="*/ 20213568 h 44921295"/>
                <a:gd name="connsiteX29" fmla="*/ 22925846 w 30895373"/>
                <a:gd name="connsiteY29" fmla="*/ 27621147 h 44921295"/>
                <a:gd name="connsiteX30" fmla="*/ 22377206 w 30895373"/>
                <a:gd name="connsiteY30" fmla="*/ 31370187 h 44921295"/>
                <a:gd name="connsiteX31" fmla="*/ 23474486 w 30895373"/>
                <a:gd name="connsiteY31" fmla="*/ 37862427 h 44921295"/>
                <a:gd name="connsiteX32" fmla="*/ 21828566 w 30895373"/>
                <a:gd name="connsiteY32" fmla="*/ 38502507 h 44921295"/>
                <a:gd name="connsiteX33" fmla="*/ 22377206 w 30895373"/>
                <a:gd name="connsiteY33" fmla="*/ 39691227 h 44921295"/>
                <a:gd name="connsiteX34" fmla="*/ 27955046 w 30895373"/>
                <a:gd name="connsiteY34" fmla="*/ 38502507 h 44921295"/>
                <a:gd name="connsiteX35" fmla="*/ 28960886 w 30895373"/>
                <a:gd name="connsiteY35" fmla="*/ 39051147 h 44921295"/>
                <a:gd name="connsiteX36" fmla="*/ 24571766 w 30895373"/>
                <a:gd name="connsiteY36" fmla="*/ 41245707 h 44921295"/>
                <a:gd name="connsiteX37" fmla="*/ 22651526 w 30895373"/>
                <a:gd name="connsiteY37" fmla="*/ 41245707 h 44921295"/>
                <a:gd name="connsiteX38" fmla="*/ 23565926 w 30895373"/>
                <a:gd name="connsiteY38" fmla="*/ 43348827 h 44921295"/>
                <a:gd name="connsiteX39" fmla="*/ 21307091 w 30895373"/>
                <a:gd name="connsiteY39" fmla="*/ 43714857 h 44921295"/>
                <a:gd name="connsiteX40" fmla="*/ 20548406 w 30895373"/>
                <a:gd name="connsiteY40" fmla="*/ 41062827 h 44921295"/>
                <a:gd name="connsiteX41" fmla="*/ 8478326 w 30895373"/>
                <a:gd name="connsiteY41" fmla="*/ 41154267 h 44921295"/>
                <a:gd name="connsiteX42" fmla="*/ 7106726 w 30895373"/>
                <a:gd name="connsiteY42" fmla="*/ 42891627 h 44921295"/>
                <a:gd name="connsiteX43" fmla="*/ 6358066 w 30895373"/>
                <a:gd name="connsiteY43" fmla="*/ 44903109 h 44921295"/>
                <a:gd name="connsiteX44" fmla="*/ 4712146 w 30895373"/>
                <a:gd name="connsiteY44" fmla="*/ 43531705 h 44921295"/>
                <a:gd name="connsiteX45" fmla="*/ 6009446 w 30895373"/>
                <a:gd name="connsiteY45" fmla="*/ 42525867 h 44921295"/>
                <a:gd name="connsiteX46" fmla="*/ 5552246 w 30895373"/>
                <a:gd name="connsiteY46" fmla="*/ 41337147 h 44921295"/>
                <a:gd name="connsiteX47" fmla="*/ 431606 w 30895373"/>
                <a:gd name="connsiteY47" fmla="*/ 39599787 h 44921295"/>
                <a:gd name="connsiteX48" fmla="*/ 1071686 w 30895373"/>
                <a:gd name="connsiteY48" fmla="*/ 38776827 h 44921295"/>
                <a:gd name="connsiteX49" fmla="*/ 2176879 w 30895373"/>
                <a:gd name="connsiteY49" fmla="*/ 39144579 h 44921295"/>
                <a:gd name="connsiteX50" fmla="*/ 4912166 w 30895373"/>
                <a:gd name="connsiteY50" fmla="*/ 39782666 h 44921295"/>
                <a:gd name="connsiteX51" fmla="*/ 6923846 w 30895373"/>
                <a:gd name="connsiteY51" fmla="*/ 39691227 h 44921295"/>
                <a:gd name="connsiteX52" fmla="*/ 18993926 w 30895373"/>
                <a:gd name="connsiteY52" fmla="*/ 39508347 h 44921295"/>
                <a:gd name="connsiteX53" fmla="*/ 17896646 w 30895373"/>
                <a:gd name="connsiteY53" fmla="*/ 38868267 h 44921295"/>
                <a:gd name="connsiteX54" fmla="*/ 18641022 w 30895373"/>
                <a:gd name="connsiteY54" fmla="*/ 37679412 h 44921295"/>
                <a:gd name="connsiteX55" fmla="*/ 18079526 w 30895373"/>
                <a:gd name="connsiteY55" fmla="*/ 37313651 h 44921295"/>
                <a:gd name="connsiteX56" fmla="*/ 18353846 w 30895373"/>
                <a:gd name="connsiteY56" fmla="*/ 36307947 h 44921295"/>
                <a:gd name="connsiteX57" fmla="*/ 17256566 w 30895373"/>
                <a:gd name="connsiteY57" fmla="*/ 33016107 h 44921295"/>
                <a:gd name="connsiteX58" fmla="*/ 17805206 w 30895373"/>
                <a:gd name="connsiteY58" fmla="*/ 29815707 h 44921295"/>
                <a:gd name="connsiteX59" fmla="*/ 11770166 w 30895373"/>
                <a:gd name="connsiteY59" fmla="*/ 22043307 h 44921295"/>
                <a:gd name="connsiteX60" fmla="*/ 5735126 w 30895373"/>
                <a:gd name="connsiteY60" fmla="*/ 19208667 h 44921295"/>
                <a:gd name="connsiteX61" fmla="*/ 10032806 w 30895373"/>
                <a:gd name="connsiteY61" fmla="*/ 11527707 h 44921295"/>
                <a:gd name="connsiteX62" fmla="*/ 5003606 w 30895373"/>
                <a:gd name="connsiteY62" fmla="*/ 10796187 h 44921295"/>
                <a:gd name="connsiteX63" fmla="*/ 2534726 w 30895373"/>
                <a:gd name="connsiteY63" fmla="*/ 9516027 h 44921295"/>
                <a:gd name="connsiteX64" fmla="*/ 4454966 w 30895373"/>
                <a:gd name="connsiteY64" fmla="*/ 7321467 h 44921295"/>
                <a:gd name="connsiteX65" fmla="*/ 6375206 w 30895373"/>
                <a:gd name="connsiteY65" fmla="*/ 7321467 h 44921295"/>
                <a:gd name="connsiteX66" fmla="*/ 7105200 w 30895373"/>
                <a:gd name="connsiteY66" fmla="*/ 5320482 h 44921295"/>
                <a:gd name="connsiteX67" fmla="*/ 7838246 w 30895373"/>
                <a:gd name="connsiteY67" fmla="*/ 2932347 h 44921295"/>
                <a:gd name="connsiteX68" fmla="*/ 8204006 w 30895373"/>
                <a:gd name="connsiteY68" fmla="*/ 5035467 h 44921295"/>
                <a:gd name="connsiteX69" fmla="*/ 8935526 w 30895373"/>
                <a:gd name="connsiteY69" fmla="*/ 3023787 h 44921295"/>
                <a:gd name="connsiteX70" fmla="*/ 9026966 w 30895373"/>
                <a:gd name="connsiteY70" fmla="*/ 4852587 h 44921295"/>
                <a:gd name="connsiteX71" fmla="*/ 10032806 w 30895373"/>
                <a:gd name="connsiteY71" fmla="*/ 3115227 h 44921295"/>
                <a:gd name="connsiteX72" fmla="*/ 9484166 w 30895373"/>
                <a:gd name="connsiteY72" fmla="*/ 5492667 h 44921295"/>
                <a:gd name="connsiteX73" fmla="*/ 10581446 w 30895373"/>
                <a:gd name="connsiteY73" fmla="*/ 4303947 h 44921295"/>
                <a:gd name="connsiteX74" fmla="*/ 9857839 w 30895373"/>
                <a:gd name="connsiteY74" fmla="*/ 6134740 h 44921295"/>
                <a:gd name="connsiteX75" fmla="*/ 9484166 w 30895373"/>
                <a:gd name="connsiteY75" fmla="*/ 6955707 h 44921295"/>
                <a:gd name="connsiteX76" fmla="*/ 10855766 w 30895373"/>
                <a:gd name="connsiteY76" fmla="*/ 6224187 h 44921295"/>
                <a:gd name="connsiteX77" fmla="*/ 13254632 w 30895373"/>
                <a:gd name="connsiteY77" fmla="*/ 5584241 h 44921295"/>
                <a:gd name="connsiteX0" fmla="*/ 13254632 w 30895373"/>
                <a:gd name="connsiteY0" fmla="*/ 5584241 h 45092426"/>
                <a:gd name="connsiteX1" fmla="*/ 13944292 w 30895373"/>
                <a:gd name="connsiteY1" fmla="*/ 964439 h 45092426"/>
                <a:gd name="connsiteX2" fmla="*/ 19359686 w 30895373"/>
                <a:gd name="connsiteY2" fmla="*/ 737787 h 45092426"/>
                <a:gd name="connsiteX3" fmla="*/ 20182646 w 30895373"/>
                <a:gd name="connsiteY3" fmla="*/ 4303947 h 45092426"/>
                <a:gd name="connsiteX4" fmla="*/ 19982625 w 30895373"/>
                <a:gd name="connsiteY4" fmla="*/ 6681353 h 45092426"/>
                <a:gd name="connsiteX5" fmla="*/ 19634006 w 30895373"/>
                <a:gd name="connsiteY5" fmla="*/ 7778667 h 45092426"/>
                <a:gd name="connsiteX6" fmla="*/ 22702969 w 30895373"/>
                <a:gd name="connsiteY6" fmla="*/ 10713400 h 45092426"/>
                <a:gd name="connsiteX7" fmla="*/ 23797377 w 30895373"/>
                <a:gd name="connsiteY7" fmla="*/ 13259792 h 45092426"/>
                <a:gd name="connsiteX8" fmla="*/ 26621920 w 30895373"/>
                <a:gd name="connsiteY8" fmla="*/ 16960876 h 45092426"/>
                <a:gd name="connsiteX9" fmla="*/ 28320806 w 30895373"/>
                <a:gd name="connsiteY9" fmla="*/ 16465467 h 45092426"/>
                <a:gd name="connsiteX10" fmla="*/ 28778006 w 30895373"/>
                <a:gd name="connsiteY10" fmla="*/ 16008267 h 45092426"/>
                <a:gd name="connsiteX11" fmla="*/ 29006838 w 30895373"/>
                <a:gd name="connsiteY11" fmla="*/ 15897018 h 45092426"/>
                <a:gd name="connsiteX12" fmla="*/ 29969013 w 30895373"/>
                <a:gd name="connsiteY12" fmla="*/ 15397989 h 45092426"/>
                <a:gd name="connsiteX13" fmla="*/ 29370459 w 30895373"/>
                <a:gd name="connsiteY13" fmla="*/ 16306018 h 45092426"/>
                <a:gd name="connsiteX14" fmla="*/ 30423926 w 30895373"/>
                <a:gd name="connsiteY14" fmla="*/ 15459627 h 45092426"/>
                <a:gd name="connsiteX15" fmla="*/ 29692406 w 30895373"/>
                <a:gd name="connsiteY15" fmla="*/ 16831227 h 45092426"/>
                <a:gd name="connsiteX16" fmla="*/ 30343780 w 30895373"/>
                <a:gd name="connsiteY16" fmla="*/ 16237306 h 45092426"/>
                <a:gd name="connsiteX17" fmla="*/ 30878836 w 30895373"/>
                <a:gd name="connsiteY17" fmla="*/ 16057172 h 45092426"/>
                <a:gd name="connsiteX18" fmla="*/ 29698360 w 30895373"/>
                <a:gd name="connsiteY18" fmla="*/ 17683526 h 45092426"/>
                <a:gd name="connsiteX19" fmla="*/ 28686566 w 30895373"/>
                <a:gd name="connsiteY19" fmla="*/ 18934347 h 45092426"/>
                <a:gd name="connsiteX20" fmla="*/ 26631074 w 30895373"/>
                <a:gd name="connsiteY20" fmla="*/ 18751468 h 45092426"/>
                <a:gd name="connsiteX21" fmla="*/ 25394726 w 30895373"/>
                <a:gd name="connsiteY21" fmla="*/ 19025787 h 45092426"/>
                <a:gd name="connsiteX22" fmla="*/ 23108726 w 30895373"/>
                <a:gd name="connsiteY22" fmla="*/ 17928507 h 45092426"/>
                <a:gd name="connsiteX23" fmla="*/ 22421782 w 30895373"/>
                <a:gd name="connsiteY23" fmla="*/ 17532948 h 45092426"/>
                <a:gd name="connsiteX24" fmla="*/ 22137726 w 30895373"/>
                <a:gd name="connsiteY24" fmla="*/ 17088024 h 45092426"/>
                <a:gd name="connsiteX25" fmla="*/ 19999766 w 30895373"/>
                <a:gd name="connsiteY25" fmla="*/ 13630827 h 45092426"/>
                <a:gd name="connsiteX26" fmla="*/ 18445286 w 30895373"/>
                <a:gd name="connsiteY26" fmla="*/ 13813707 h 45092426"/>
                <a:gd name="connsiteX27" fmla="*/ 16067846 w 30895373"/>
                <a:gd name="connsiteY27" fmla="*/ 16099707 h 45092426"/>
                <a:gd name="connsiteX28" fmla="*/ 18905319 w 30895373"/>
                <a:gd name="connsiteY28" fmla="*/ 20213568 h 45092426"/>
                <a:gd name="connsiteX29" fmla="*/ 22925846 w 30895373"/>
                <a:gd name="connsiteY29" fmla="*/ 27621147 h 45092426"/>
                <a:gd name="connsiteX30" fmla="*/ 22377206 w 30895373"/>
                <a:gd name="connsiteY30" fmla="*/ 31370187 h 45092426"/>
                <a:gd name="connsiteX31" fmla="*/ 23474486 w 30895373"/>
                <a:gd name="connsiteY31" fmla="*/ 37862427 h 45092426"/>
                <a:gd name="connsiteX32" fmla="*/ 21828566 w 30895373"/>
                <a:gd name="connsiteY32" fmla="*/ 38502507 h 45092426"/>
                <a:gd name="connsiteX33" fmla="*/ 22377206 w 30895373"/>
                <a:gd name="connsiteY33" fmla="*/ 39691227 h 45092426"/>
                <a:gd name="connsiteX34" fmla="*/ 27955046 w 30895373"/>
                <a:gd name="connsiteY34" fmla="*/ 38502507 h 45092426"/>
                <a:gd name="connsiteX35" fmla="*/ 28960886 w 30895373"/>
                <a:gd name="connsiteY35" fmla="*/ 39051147 h 45092426"/>
                <a:gd name="connsiteX36" fmla="*/ 24571766 w 30895373"/>
                <a:gd name="connsiteY36" fmla="*/ 41245707 h 45092426"/>
                <a:gd name="connsiteX37" fmla="*/ 22651526 w 30895373"/>
                <a:gd name="connsiteY37" fmla="*/ 41245707 h 45092426"/>
                <a:gd name="connsiteX38" fmla="*/ 23565926 w 30895373"/>
                <a:gd name="connsiteY38" fmla="*/ 43348827 h 45092426"/>
                <a:gd name="connsiteX39" fmla="*/ 21307091 w 30895373"/>
                <a:gd name="connsiteY39" fmla="*/ 43714857 h 45092426"/>
                <a:gd name="connsiteX40" fmla="*/ 20548406 w 30895373"/>
                <a:gd name="connsiteY40" fmla="*/ 41062827 h 45092426"/>
                <a:gd name="connsiteX41" fmla="*/ 8478326 w 30895373"/>
                <a:gd name="connsiteY41" fmla="*/ 41154267 h 45092426"/>
                <a:gd name="connsiteX42" fmla="*/ 7106726 w 30895373"/>
                <a:gd name="connsiteY42" fmla="*/ 42891627 h 45092426"/>
                <a:gd name="connsiteX43" fmla="*/ 6740967 w 30895373"/>
                <a:gd name="connsiteY43" fmla="*/ 45085919 h 45092426"/>
                <a:gd name="connsiteX44" fmla="*/ 4712146 w 30895373"/>
                <a:gd name="connsiteY44" fmla="*/ 43531705 h 45092426"/>
                <a:gd name="connsiteX45" fmla="*/ 6009446 w 30895373"/>
                <a:gd name="connsiteY45" fmla="*/ 42525867 h 45092426"/>
                <a:gd name="connsiteX46" fmla="*/ 5552246 w 30895373"/>
                <a:gd name="connsiteY46" fmla="*/ 41337147 h 45092426"/>
                <a:gd name="connsiteX47" fmla="*/ 431606 w 30895373"/>
                <a:gd name="connsiteY47" fmla="*/ 39599787 h 45092426"/>
                <a:gd name="connsiteX48" fmla="*/ 1071686 w 30895373"/>
                <a:gd name="connsiteY48" fmla="*/ 38776827 h 45092426"/>
                <a:gd name="connsiteX49" fmla="*/ 2176879 w 30895373"/>
                <a:gd name="connsiteY49" fmla="*/ 39144579 h 45092426"/>
                <a:gd name="connsiteX50" fmla="*/ 4912166 w 30895373"/>
                <a:gd name="connsiteY50" fmla="*/ 39782666 h 45092426"/>
                <a:gd name="connsiteX51" fmla="*/ 6923846 w 30895373"/>
                <a:gd name="connsiteY51" fmla="*/ 39691227 h 45092426"/>
                <a:gd name="connsiteX52" fmla="*/ 18993926 w 30895373"/>
                <a:gd name="connsiteY52" fmla="*/ 39508347 h 45092426"/>
                <a:gd name="connsiteX53" fmla="*/ 17896646 w 30895373"/>
                <a:gd name="connsiteY53" fmla="*/ 38868267 h 45092426"/>
                <a:gd name="connsiteX54" fmla="*/ 18641022 w 30895373"/>
                <a:gd name="connsiteY54" fmla="*/ 37679412 h 45092426"/>
                <a:gd name="connsiteX55" fmla="*/ 18079526 w 30895373"/>
                <a:gd name="connsiteY55" fmla="*/ 37313651 h 45092426"/>
                <a:gd name="connsiteX56" fmla="*/ 18353846 w 30895373"/>
                <a:gd name="connsiteY56" fmla="*/ 36307947 h 45092426"/>
                <a:gd name="connsiteX57" fmla="*/ 17256566 w 30895373"/>
                <a:gd name="connsiteY57" fmla="*/ 33016107 h 45092426"/>
                <a:gd name="connsiteX58" fmla="*/ 17805206 w 30895373"/>
                <a:gd name="connsiteY58" fmla="*/ 29815707 h 45092426"/>
                <a:gd name="connsiteX59" fmla="*/ 11770166 w 30895373"/>
                <a:gd name="connsiteY59" fmla="*/ 22043307 h 45092426"/>
                <a:gd name="connsiteX60" fmla="*/ 5735126 w 30895373"/>
                <a:gd name="connsiteY60" fmla="*/ 19208667 h 45092426"/>
                <a:gd name="connsiteX61" fmla="*/ 10032806 w 30895373"/>
                <a:gd name="connsiteY61" fmla="*/ 11527707 h 45092426"/>
                <a:gd name="connsiteX62" fmla="*/ 5003606 w 30895373"/>
                <a:gd name="connsiteY62" fmla="*/ 10796187 h 45092426"/>
                <a:gd name="connsiteX63" fmla="*/ 2534726 w 30895373"/>
                <a:gd name="connsiteY63" fmla="*/ 9516027 h 45092426"/>
                <a:gd name="connsiteX64" fmla="*/ 4454966 w 30895373"/>
                <a:gd name="connsiteY64" fmla="*/ 7321467 h 45092426"/>
                <a:gd name="connsiteX65" fmla="*/ 6375206 w 30895373"/>
                <a:gd name="connsiteY65" fmla="*/ 7321467 h 45092426"/>
                <a:gd name="connsiteX66" fmla="*/ 7105200 w 30895373"/>
                <a:gd name="connsiteY66" fmla="*/ 5320482 h 45092426"/>
                <a:gd name="connsiteX67" fmla="*/ 7838246 w 30895373"/>
                <a:gd name="connsiteY67" fmla="*/ 2932347 h 45092426"/>
                <a:gd name="connsiteX68" fmla="*/ 8204006 w 30895373"/>
                <a:gd name="connsiteY68" fmla="*/ 5035467 h 45092426"/>
                <a:gd name="connsiteX69" fmla="*/ 8935526 w 30895373"/>
                <a:gd name="connsiteY69" fmla="*/ 3023787 h 45092426"/>
                <a:gd name="connsiteX70" fmla="*/ 9026966 w 30895373"/>
                <a:gd name="connsiteY70" fmla="*/ 4852587 h 45092426"/>
                <a:gd name="connsiteX71" fmla="*/ 10032806 w 30895373"/>
                <a:gd name="connsiteY71" fmla="*/ 3115227 h 45092426"/>
                <a:gd name="connsiteX72" fmla="*/ 9484166 w 30895373"/>
                <a:gd name="connsiteY72" fmla="*/ 5492667 h 45092426"/>
                <a:gd name="connsiteX73" fmla="*/ 10581446 w 30895373"/>
                <a:gd name="connsiteY73" fmla="*/ 4303947 h 45092426"/>
                <a:gd name="connsiteX74" fmla="*/ 9857839 w 30895373"/>
                <a:gd name="connsiteY74" fmla="*/ 6134740 h 45092426"/>
                <a:gd name="connsiteX75" fmla="*/ 9484166 w 30895373"/>
                <a:gd name="connsiteY75" fmla="*/ 6955707 h 45092426"/>
                <a:gd name="connsiteX76" fmla="*/ 10855766 w 30895373"/>
                <a:gd name="connsiteY76" fmla="*/ 6224187 h 45092426"/>
                <a:gd name="connsiteX77" fmla="*/ 13254632 w 30895373"/>
                <a:gd name="connsiteY77" fmla="*/ 5584241 h 45092426"/>
                <a:gd name="connsiteX0" fmla="*/ 13254632 w 30895373"/>
                <a:gd name="connsiteY0" fmla="*/ 5584241 h 45092426"/>
                <a:gd name="connsiteX1" fmla="*/ 13944292 w 30895373"/>
                <a:gd name="connsiteY1" fmla="*/ 964439 h 45092426"/>
                <a:gd name="connsiteX2" fmla="*/ 19359686 w 30895373"/>
                <a:gd name="connsiteY2" fmla="*/ 737787 h 45092426"/>
                <a:gd name="connsiteX3" fmla="*/ 20182646 w 30895373"/>
                <a:gd name="connsiteY3" fmla="*/ 4303947 h 45092426"/>
                <a:gd name="connsiteX4" fmla="*/ 19982625 w 30895373"/>
                <a:gd name="connsiteY4" fmla="*/ 6681353 h 45092426"/>
                <a:gd name="connsiteX5" fmla="*/ 19634006 w 30895373"/>
                <a:gd name="connsiteY5" fmla="*/ 7778667 h 45092426"/>
                <a:gd name="connsiteX6" fmla="*/ 22702969 w 30895373"/>
                <a:gd name="connsiteY6" fmla="*/ 10713400 h 45092426"/>
                <a:gd name="connsiteX7" fmla="*/ 23797377 w 30895373"/>
                <a:gd name="connsiteY7" fmla="*/ 13259792 h 45092426"/>
                <a:gd name="connsiteX8" fmla="*/ 26621920 w 30895373"/>
                <a:gd name="connsiteY8" fmla="*/ 16960876 h 45092426"/>
                <a:gd name="connsiteX9" fmla="*/ 28320806 w 30895373"/>
                <a:gd name="connsiteY9" fmla="*/ 16465467 h 45092426"/>
                <a:gd name="connsiteX10" fmla="*/ 28778006 w 30895373"/>
                <a:gd name="connsiteY10" fmla="*/ 16008267 h 45092426"/>
                <a:gd name="connsiteX11" fmla="*/ 29006838 w 30895373"/>
                <a:gd name="connsiteY11" fmla="*/ 15897018 h 45092426"/>
                <a:gd name="connsiteX12" fmla="*/ 29969013 w 30895373"/>
                <a:gd name="connsiteY12" fmla="*/ 15397989 h 45092426"/>
                <a:gd name="connsiteX13" fmla="*/ 29370459 w 30895373"/>
                <a:gd name="connsiteY13" fmla="*/ 16306018 h 45092426"/>
                <a:gd name="connsiteX14" fmla="*/ 30423926 w 30895373"/>
                <a:gd name="connsiteY14" fmla="*/ 15459627 h 45092426"/>
                <a:gd name="connsiteX15" fmla="*/ 29692406 w 30895373"/>
                <a:gd name="connsiteY15" fmla="*/ 16831227 h 45092426"/>
                <a:gd name="connsiteX16" fmla="*/ 30343780 w 30895373"/>
                <a:gd name="connsiteY16" fmla="*/ 16237306 h 45092426"/>
                <a:gd name="connsiteX17" fmla="*/ 30878836 w 30895373"/>
                <a:gd name="connsiteY17" fmla="*/ 16057172 h 45092426"/>
                <a:gd name="connsiteX18" fmla="*/ 29698360 w 30895373"/>
                <a:gd name="connsiteY18" fmla="*/ 17683526 h 45092426"/>
                <a:gd name="connsiteX19" fmla="*/ 28686566 w 30895373"/>
                <a:gd name="connsiteY19" fmla="*/ 18934347 h 45092426"/>
                <a:gd name="connsiteX20" fmla="*/ 26631074 w 30895373"/>
                <a:gd name="connsiteY20" fmla="*/ 18751468 h 45092426"/>
                <a:gd name="connsiteX21" fmla="*/ 25394726 w 30895373"/>
                <a:gd name="connsiteY21" fmla="*/ 19025787 h 45092426"/>
                <a:gd name="connsiteX22" fmla="*/ 23108726 w 30895373"/>
                <a:gd name="connsiteY22" fmla="*/ 17928507 h 45092426"/>
                <a:gd name="connsiteX23" fmla="*/ 22421782 w 30895373"/>
                <a:gd name="connsiteY23" fmla="*/ 17532948 h 45092426"/>
                <a:gd name="connsiteX24" fmla="*/ 22137726 w 30895373"/>
                <a:gd name="connsiteY24" fmla="*/ 17088024 h 45092426"/>
                <a:gd name="connsiteX25" fmla="*/ 19999766 w 30895373"/>
                <a:gd name="connsiteY25" fmla="*/ 13630827 h 45092426"/>
                <a:gd name="connsiteX26" fmla="*/ 18445286 w 30895373"/>
                <a:gd name="connsiteY26" fmla="*/ 13813707 h 45092426"/>
                <a:gd name="connsiteX27" fmla="*/ 16067846 w 30895373"/>
                <a:gd name="connsiteY27" fmla="*/ 16099707 h 45092426"/>
                <a:gd name="connsiteX28" fmla="*/ 18905319 w 30895373"/>
                <a:gd name="connsiteY28" fmla="*/ 20213568 h 45092426"/>
                <a:gd name="connsiteX29" fmla="*/ 22925846 w 30895373"/>
                <a:gd name="connsiteY29" fmla="*/ 27621147 h 45092426"/>
                <a:gd name="connsiteX30" fmla="*/ 22377206 w 30895373"/>
                <a:gd name="connsiteY30" fmla="*/ 31370187 h 45092426"/>
                <a:gd name="connsiteX31" fmla="*/ 23474486 w 30895373"/>
                <a:gd name="connsiteY31" fmla="*/ 37862427 h 45092426"/>
                <a:gd name="connsiteX32" fmla="*/ 21828566 w 30895373"/>
                <a:gd name="connsiteY32" fmla="*/ 38502507 h 45092426"/>
                <a:gd name="connsiteX33" fmla="*/ 22377206 w 30895373"/>
                <a:gd name="connsiteY33" fmla="*/ 39691227 h 45092426"/>
                <a:gd name="connsiteX34" fmla="*/ 27955046 w 30895373"/>
                <a:gd name="connsiteY34" fmla="*/ 38502507 h 45092426"/>
                <a:gd name="connsiteX35" fmla="*/ 28960886 w 30895373"/>
                <a:gd name="connsiteY35" fmla="*/ 39051147 h 45092426"/>
                <a:gd name="connsiteX36" fmla="*/ 24571766 w 30895373"/>
                <a:gd name="connsiteY36" fmla="*/ 41245707 h 45092426"/>
                <a:gd name="connsiteX37" fmla="*/ 22651526 w 30895373"/>
                <a:gd name="connsiteY37" fmla="*/ 41245707 h 45092426"/>
                <a:gd name="connsiteX38" fmla="*/ 23565926 w 30895373"/>
                <a:gd name="connsiteY38" fmla="*/ 43348827 h 45092426"/>
                <a:gd name="connsiteX39" fmla="*/ 21307091 w 30895373"/>
                <a:gd name="connsiteY39" fmla="*/ 43714857 h 45092426"/>
                <a:gd name="connsiteX40" fmla="*/ 20548406 w 30895373"/>
                <a:gd name="connsiteY40" fmla="*/ 41062827 h 45092426"/>
                <a:gd name="connsiteX41" fmla="*/ 8478326 w 30895373"/>
                <a:gd name="connsiteY41" fmla="*/ 41154267 h 45092426"/>
                <a:gd name="connsiteX42" fmla="*/ 7106726 w 30895373"/>
                <a:gd name="connsiteY42" fmla="*/ 42891627 h 45092426"/>
                <a:gd name="connsiteX43" fmla="*/ 6740967 w 30895373"/>
                <a:gd name="connsiteY43" fmla="*/ 45085919 h 45092426"/>
                <a:gd name="connsiteX44" fmla="*/ 4712146 w 30895373"/>
                <a:gd name="connsiteY44" fmla="*/ 43531705 h 45092426"/>
                <a:gd name="connsiteX45" fmla="*/ 6009446 w 30895373"/>
                <a:gd name="connsiteY45" fmla="*/ 42525867 h 45092426"/>
                <a:gd name="connsiteX46" fmla="*/ 5552246 w 30895373"/>
                <a:gd name="connsiteY46" fmla="*/ 41337147 h 45092426"/>
                <a:gd name="connsiteX47" fmla="*/ 431606 w 30895373"/>
                <a:gd name="connsiteY47" fmla="*/ 39599787 h 45092426"/>
                <a:gd name="connsiteX48" fmla="*/ 1071686 w 30895373"/>
                <a:gd name="connsiteY48" fmla="*/ 38776827 h 45092426"/>
                <a:gd name="connsiteX49" fmla="*/ 2176879 w 30895373"/>
                <a:gd name="connsiteY49" fmla="*/ 39144579 h 45092426"/>
                <a:gd name="connsiteX50" fmla="*/ 4912166 w 30895373"/>
                <a:gd name="connsiteY50" fmla="*/ 39782666 h 45092426"/>
                <a:gd name="connsiteX51" fmla="*/ 6923846 w 30895373"/>
                <a:gd name="connsiteY51" fmla="*/ 39691227 h 45092426"/>
                <a:gd name="connsiteX52" fmla="*/ 18993926 w 30895373"/>
                <a:gd name="connsiteY52" fmla="*/ 39508347 h 45092426"/>
                <a:gd name="connsiteX53" fmla="*/ 17896646 w 30895373"/>
                <a:gd name="connsiteY53" fmla="*/ 38868267 h 45092426"/>
                <a:gd name="connsiteX54" fmla="*/ 18641022 w 30895373"/>
                <a:gd name="connsiteY54" fmla="*/ 37679412 h 45092426"/>
                <a:gd name="connsiteX55" fmla="*/ 18079526 w 30895373"/>
                <a:gd name="connsiteY55" fmla="*/ 37313651 h 45092426"/>
                <a:gd name="connsiteX56" fmla="*/ 18353846 w 30895373"/>
                <a:gd name="connsiteY56" fmla="*/ 36307947 h 45092426"/>
                <a:gd name="connsiteX57" fmla="*/ 17256566 w 30895373"/>
                <a:gd name="connsiteY57" fmla="*/ 33016107 h 45092426"/>
                <a:gd name="connsiteX58" fmla="*/ 17805206 w 30895373"/>
                <a:gd name="connsiteY58" fmla="*/ 29815707 h 45092426"/>
                <a:gd name="connsiteX59" fmla="*/ 11770166 w 30895373"/>
                <a:gd name="connsiteY59" fmla="*/ 22043307 h 45092426"/>
                <a:gd name="connsiteX60" fmla="*/ 5735126 w 30895373"/>
                <a:gd name="connsiteY60" fmla="*/ 19208667 h 45092426"/>
                <a:gd name="connsiteX61" fmla="*/ 10032806 w 30895373"/>
                <a:gd name="connsiteY61" fmla="*/ 11527707 h 45092426"/>
                <a:gd name="connsiteX62" fmla="*/ 5003606 w 30895373"/>
                <a:gd name="connsiteY62" fmla="*/ 10796187 h 45092426"/>
                <a:gd name="connsiteX63" fmla="*/ 2534726 w 30895373"/>
                <a:gd name="connsiteY63" fmla="*/ 9516027 h 45092426"/>
                <a:gd name="connsiteX64" fmla="*/ 4454966 w 30895373"/>
                <a:gd name="connsiteY64" fmla="*/ 7321467 h 45092426"/>
                <a:gd name="connsiteX65" fmla="*/ 6375206 w 30895373"/>
                <a:gd name="connsiteY65" fmla="*/ 7321467 h 45092426"/>
                <a:gd name="connsiteX66" fmla="*/ 7105200 w 30895373"/>
                <a:gd name="connsiteY66" fmla="*/ 5320482 h 45092426"/>
                <a:gd name="connsiteX67" fmla="*/ 7838246 w 30895373"/>
                <a:gd name="connsiteY67" fmla="*/ 2932347 h 45092426"/>
                <a:gd name="connsiteX68" fmla="*/ 8204006 w 30895373"/>
                <a:gd name="connsiteY68" fmla="*/ 5035467 h 45092426"/>
                <a:gd name="connsiteX69" fmla="*/ 8935526 w 30895373"/>
                <a:gd name="connsiteY69" fmla="*/ 3023787 h 45092426"/>
                <a:gd name="connsiteX70" fmla="*/ 9026966 w 30895373"/>
                <a:gd name="connsiteY70" fmla="*/ 4852587 h 45092426"/>
                <a:gd name="connsiteX71" fmla="*/ 10032806 w 30895373"/>
                <a:gd name="connsiteY71" fmla="*/ 3115227 h 45092426"/>
                <a:gd name="connsiteX72" fmla="*/ 9484166 w 30895373"/>
                <a:gd name="connsiteY72" fmla="*/ 5492667 h 45092426"/>
                <a:gd name="connsiteX73" fmla="*/ 10581446 w 30895373"/>
                <a:gd name="connsiteY73" fmla="*/ 4303947 h 45092426"/>
                <a:gd name="connsiteX74" fmla="*/ 9857839 w 30895373"/>
                <a:gd name="connsiteY74" fmla="*/ 6134740 h 45092426"/>
                <a:gd name="connsiteX75" fmla="*/ 9484166 w 30895373"/>
                <a:gd name="connsiteY75" fmla="*/ 6955707 h 45092426"/>
                <a:gd name="connsiteX76" fmla="*/ 10855766 w 30895373"/>
                <a:gd name="connsiteY76" fmla="*/ 6224187 h 45092426"/>
                <a:gd name="connsiteX77" fmla="*/ 13254632 w 30895373"/>
                <a:gd name="connsiteY77" fmla="*/ 5584241 h 45092426"/>
                <a:gd name="connsiteX0" fmla="*/ 13254632 w 30895373"/>
                <a:gd name="connsiteY0" fmla="*/ 5584241 h 45104886"/>
                <a:gd name="connsiteX1" fmla="*/ 13944292 w 30895373"/>
                <a:gd name="connsiteY1" fmla="*/ 964439 h 45104886"/>
                <a:gd name="connsiteX2" fmla="*/ 19359686 w 30895373"/>
                <a:gd name="connsiteY2" fmla="*/ 737787 h 45104886"/>
                <a:gd name="connsiteX3" fmla="*/ 20182646 w 30895373"/>
                <a:gd name="connsiteY3" fmla="*/ 4303947 h 45104886"/>
                <a:gd name="connsiteX4" fmla="*/ 19982625 w 30895373"/>
                <a:gd name="connsiteY4" fmla="*/ 6681353 h 45104886"/>
                <a:gd name="connsiteX5" fmla="*/ 19634006 w 30895373"/>
                <a:gd name="connsiteY5" fmla="*/ 7778667 h 45104886"/>
                <a:gd name="connsiteX6" fmla="*/ 22702969 w 30895373"/>
                <a:gd name="connsiteY6" fmla="*/ 10713400 h 45104886"/>
                <a:gd name="connsiteX7" fmla="*/ 23797377 w 30895373"/>
                <a:gd name="connsiteY7" fmla="*/ 13259792 h 45104886"/>
                <a:gd name="connsiteX8" fmla="*/ 26621920 w 30895373"/>
                <a:gd name="connsiteY8" fmla="*/ 16960876 h 45104886"/>
                <a:gd name="connsiteX9" fmla="*/ 28320806 w 30895373"/>
                <a:gd name="connsiteY9" fmla="*/ 16465467 h 45104886"/>
                <a:gd name="connsiteX10" fmla="*/ 28778006 w 30895373"/>
                <a:gd name="connsiteY10" fmla="*/ 16008267 h 45104886"/>
                <a:gd name="connsiteX11" fmla="*/ 29006838 w 30895373"/>
                <a:gd name="connsiteY11" fmla="*/ 15897018 h 45104886"/>
                <a:gd name="connsiteX12" fmla="*/ 29969013 w 30895373"/>
                <a:gd name="connsiteY12" fmla="*/ 15397989 h 45104886"/>
                <a:gd name="connsiteX13" fmla="*/ 29370459 w 30895373"/>
                <a:gd name="connsiteY13" fmla="*/ 16306018 h 45104886"/>
                <a:gd name="connsiteX14" fmla="*/ 30423926 w 30895373"/>
                <a:gd name="connsiteY14" fmla="*/ 15459627 h 45104886"/>
                <a:gd name="connsiteX15" fmla="*/ 29692406 w 30895373"/>
                <a:gd name="connsiteY15" fmla="*/ 16831227 h 45104886"/>
                <a:gd name="connsiteX16" fmla="*/ 30343780 w 30895373"/>
                <a:gd name="connsiteY16" fmla="*/ 16237306 h 45104886"/>
                <a:gd name="connsiteX17" fmla="*/ 30878836 w 30895373"/>
                <a:gd name="connsiteY17" fmla="*/ 16057172 h 45104886"/>
                <a:gd name="connsiteX18" fmla="*/ 29698360 w 30895373"/>
                <a:gd name="connsiteY18" fmla="*/ 17683526 h 45104886"/>
                <a:gd name="connsiteX19" fmla="*/ 28686566 w 30895373"/>
                <a:gd name="connsiteY19" fmla="*/ 18934347 h 45104886"/>
                <a:gd name="connsiteX20" fmla="*/ 26631074 w 30895373"/>
                <a:gd name="connsiteY20" fmla="*/ 18751468 h 45104886"/>
                <a:gd name="connsiteX21" fmla="*/ 25394726 w 30895373"/>
                <a:gd name="connsiteY21" fmla="*/ 19025787 h 45104886"/>
                <a:gd name="connsiteX22" fmla="*/ 23108726 w 30895373"/>
                <a:gd name="connsiteY22" fmla="*/ 17928507 h 45104886"/>
                <a:gd name="connsiteX23" fmla="*/ 22421782 w 30895373"/>
                <a:gd name="connsiteY23" fmla="*/ 17532948 h 45104886"/>
                <a:gd name="connsiteX24" fmla="*/ 22137726 w 30895373"/>
                <a:gd name="connsiteY24" fmla="*/ 17088024 h 45104886"/>
                <a:gd name="connsiteX25" fmla="*/ 19999766 w 30895373"/>
                <a:gd name="connsiteY25" fmla="*/ 13630827 h 45104886"/>
                <a:gd name="connsiteX26" fmla="*/ 18445286 w 30895373"/>
                <a:gd name="connsiteY26" fmla="*/ 13813707 h 45104886"/>
                <a:gd name="connsiteX27" fmla="*/ 16067846 w 30895373"/>
                <a:gd name="connsiteY27" fmla="*/ 16099707 h 45104886"/>
                <a:gd name="connsiteX28" fmla="*/ 18905319 w 30895373"/>
                <a:gd name="connsiteY28" fmla="*/ 20213568 h 45104886"/>
                <a:gd name="connsiteX29" fmla="*/ 22925846 w 30895373"/>
                <a:gd name="connsiteY29" fmla="*/ 27621147 h 45104886"/>
                <a:gd name="connsiteX30" fmla="*/ 22377206 w 30895373"/>
                <a:gd name="connsiteY30" fmla="*/ 31370187 h 45104886"/>
                <a:gd name="connsiteX31" fmla="*/ 23474486 w 30895373"/>
                <a:gd name="connsiteY31" fmla="*/ 37862427 h 45104886"/>
                <a:gd name="connsiteX32" fmla="*/ 21828566 w 30895373"/>
                <a:gd name="connsiteY32" fmla="*/ 38502507 h 45104886"/>
                <a:gd name="connsiteX33" fmla="*/ 22377206 w 30895373"/>
                <a:gd name="connsiteY33" fmla="*/ 39691227 h 45104886"/>
                <a:gd name="connsiteX34" fmla="*/ 27955046 w 30895373"/>
                <a:gd name="connsiteY34" fmla="*/ 38502507 h 45104886"/>
                <a:gd name="connsiteX35" fmla="*/ 28960886 w 30895373"/>
                <a:gd name="connsiteY35" fmla="*/ 39051147 h 45104886"/>
                <a:gd name="connsiteX36" fmla="*/ 24571766 w 30895373"/>
                <a:gd name="connsiteY36" fmla="*/ 41245707 h 45104886"/>
                <a:gd name="connsiteX37" fmla="*/ 22651526 w 30895373"/>
                <a:gd name="connsiteY37" fmla="*/ 41245707 h 45104886"/>
                <a:gd name="connsiteX38" fmla="*/ 23565926 w 30895373"/>
                <a:gd name="connsiteY38" fmla="*/ 43348827 h 45104886"/>
                <a:gd name="connsiteX39" fmla="*/ 21307091 w 30895373"/>
                <a:gd name="connsiteY39" fmla="*/ 43714857 h 45104886"/>
                <a:gd name="connsiteX40" fmla="*/ 20548406 w 30895373"/>
                <a:gd name="connsiteY40" fmla="*/ 41062827 h 45104886"/>
                <a:gd name="connsiteX41" fmla="*/ 8478326 w 30895373"/>
                <a:gd name="connsiteY41" fmla="*/ 41154267 h 45104886"/>
                <a:gd name="connsiteX42" fmla="*/ 7106726 w 30895373"/>
                <a:gd name="connsiteY42" fmla="*/ 42891627 h 45104886"/>
                <a:gd name="connsiteX43" fmla="*/ 6740967 w 30895373"/>
                <a:gd name="connsiteY43" fmla="*/ 45085919 h 45104886"/>
                <a:gd name="connsiteX44" fmla="*/ 4712146 w 30895373"/>
                <a:gd name="connsiteY44" fmla="*/ 43531705 h 45104886"/>
                <a:gd name="connsiteX45" fmla="*/ 6009446 w 30895373"/>
                <a:gd name="connsiteY45" fmla="*/ 42525867 h 45104886"/>
                <a:gd name="connsiteX46" fmla="*/ 5552246 w 30895373"/>
                <a:gd name="connsiteY46" fmla="*/ 41337147 h 45104886"/>
                <a:gd name="connsiteX47" fmla="*/ 431606 w 30895373"/>
                <a:gd name="connsiteY47" fmla="*/ 39599787 h 45104886"/>
                <a:gd name="connsiteX48" fmla="*/ 1071686 w 30895373"/>
                <a:gd name="connsiteY48" fmla="*/ 38776827 h 45104886"/>
                <a:gd name="connsiteX49" fmla="*/ 2176879 w 30895373"/>
                <a:gd name="connsiteY49" fmla="*/ 39144579 h 45104886"/>
                <a:gd name="connsiteX50" fmla="*/ 4912166 w 30895373"/>
                <a:gd name="connsiteY50" fmla="*/ 39782666 h 45104886"/>
                <a:gd name="connsiteX51" fmla="*/ 6923846 w 30895373"/>
                <a:gd name="connsiteY51" fmla="*/ 39691227 h 45104886"/>
                <a:gd name="connsiteX52" fmla="*/ 18993926 w 30895373"/>
                <a:gd name="connsiteY52" fmla="*/ 39508347 h 45104886"/>
                <a:gd name="connsiteX53" fmla="*/ 17896646 w 30895373"/>
                <a:gd name="connsiteY53" fmla="*/ 38868267 h 45104886"/>
                <a:gd name="connsiteX54" fmla="*/ 18641022 w 30895373"/>
                <a:gd name="connsiteY54" fmla="*/ 37679412 h 45104886"/>
                <a:gd name="connsiteX55" fmla="*/ 18079526 w 30895373"/>
                <a:gd name="connsiteY55" fmla="*/ 37313651 h 45104886"/>
                <a:gd name="connsiteX56" fmla="*/ 18353846 w 30895373"/>
                <a:gd name="connsiteY56" fmla="*/ 36307947 h 45104886"/>
                <a:gd name="connsiteX57" fmla="*/ 17256566 w 30895373"/>
                <a:gd name="connsiteY57" fmla="*/ 33016107 h 45104886"/>
                <a:gd name="connsiteX58" fmla="*/ 17805206 w 30895373"/>
                <a:gd name="connsiteY58" fmla="*/ 29815707 h 45104886"/>
                <a:gd name="connsiteX59" fmla="*/ 11770166 w 30895373"/>
                <a:gd name="connsiteY59" fmla="*/ 22043307 h 45104886"/>
                <a:gd name="connsiteX60" fmla="*/ 5735126 w 30895373"/>
                <a:gd name="connsiteY60" fmla="*/ 19208667 h 45104886"/>
                <a:gd name="connsiteX61" fmla="*/ 10032806 w 30895373"/>
                <a:gd name="connsiteY61" fmla="*/ 11527707 h 45104886"/>
                <a:gd name="connsiteX62" fmla="*/ 5003606 w 30895373"/>
                <a:gd name="connsiteY62" fmla="*/ 10796187 h 45104886"/>
                <a:gd name="connsiteX63" fmla="*/ 2534726 w 30895373"/>
                <a:gd name="connsiteY63" fmla="*/ 9516027 h 45104886"/>
                <a:gd name="connsiteX64" fmla="*/ 4454966 w 30895373"/>
                <a:gd name="connsiteY64" fmla="*/ 7321467 h 45104886"/>
                <a:gd name="connsiteX65" fmla="*/ 6375206 w 30895373"/>
                <a:gd name="connsiteY65" fmla="*/ 7321467 h 45104886"/>
                <a:gd name="connsiteX66" fmla="*/ 7105200 w 30895373"/>
                <a:gd name="connsiteY66" fmla="*/ 5320482 h 45104886"/>
                <a:gd name="connsiteX67" fmla="*/ 7838246 w 30895373"/>
                <a:gd name="connsiteY67" fmla="*/ 2932347 h 45104886"/>
                <a:gd name="connsiteX68" fmla="*/ 8204006 w 30895373"/>
                <a:gd name="connsiteY68" fmla="*/ 5035467 h 45104886"/>
                <a:gd name="connsiteX69" fmla="*/ 8935526 w 30895373"/>
                <a:gd name="connsiteY69" fmla="*/ 3023787 h 45104886"/>
                <a:gd name="connsiteX70" fmla="*/ 9026966 w 30895373"/>
                <a:gd name="connsiteY70" fmla="*/ 4852587 h 45104886"/>
                <a:gd name="connsiteX71" fmla="*/ 10032806 w 30895373"/>
                <a:gd name="connsiteY71" fmla="*/ 3115227 h 45104886"/>
                <a:gd name="connsiteX72" fmla="*/ 9484166 w 30895373"/>
                <a:gd name="connsiteY72" fmla="*/ 5492667 h 45104886"/>
                <a:gd name="connsiteX73" fmla="*/ 10581446 w 30895373"/>
                <a:gd name="connsiteY73" fmla="*/ 4303947 h 45104886"/>
                <a:gd name="connsiteX74" fmla="*/ 9857839 w 30895373"/>
                <a:gd name="connsiteY74" fmla="*/ 6134740 h 45104886"/>
                <a:gd name="connsiteX75" fmla="*/ 9484166 w 30895373"/>
                <a:gd name="connsiteY75" fmla="*/ 6955707 h 45104886"/>
                <a:gd name="connsiteX76" fmla="*/ 10855766 w 30895373"/>
                <a:gd name="connsiteY76" fmla="*/ 6224187 h 45104886"/>
                <a:gd name="connsiteX77" fmla="*/ 13254632 w 30895373"/>
                <a:gd name="connsiteY77" fmla="*/ 5584241 h 45104886"/>
                <a:gd name="connsiteX0" fmla="*/ 13254632 w 30895373"/>
                <a:gd name="connsiteY0" fmla="*/ 5584241 h 45159492"/>
                <a:gd name="connsiteX1" fmla="*/ 13944292 w 30895373"/>
                <a:gd name="connsiteY1" fmla="*/ 964439 h 45159492"/>
                <a:gd name="connsiteX2" fmla="*/ 19359686 w 30895373"/>
                <a:gd name="connsiteY2" fmla="*/ 737787 h 45159492"/>
                <a:gd name="connsiteX3" fmla="*/ 20182646 w 30895373"/>
                <a:gd name="connsiteY3" fmla="*/ 4303947 h 45159492"/>
                <a:gd name="connsiteX4" fmla="*/ 19982625 w 30895373"/>
                <a:gd name="connsiteY4" fmla="*/ 6681353 h 45159492"/>
                <a:gd name="connsiteX5" fmla="*/ 19634006 w 30895373"/>
                <a:gd name="connsiteY5" fmla="*/ 7778667 h 45159492"/>
                <a:gd name="connsiteX6" fmla="*/ 22702969 w 30895373"/>
                <a:gd name="connsiteY6" fmla="*/ 10713400 h 45159492"/>
                <a:gd name="connsiteX7" fmla="*/ 23797377 w 30895373"/>
                <a:gd name="connsiteY7" fmla="*/ 13259792 h 45159492"/>
                <a:gd name="connsiteX8" fmla="*/ 26621920 w 30895373"/>
                <a:gd name="connsiteY8" fmla="*/ 16960876 h 45159492"/>
                <a:gd name="connsiteX9" fmla="*/ 28320806 w 30895373"/>
                <a:gd name="connsiteY9" fmla="*/ 16465467 h 45159492"/>
                <a:gd name="connsiteX10" fmla="*/ 28778006 w 30895373"/>
                <a:gd name="connsiteY10" fmla="*/ 16008267 h 45159492"/>
                <a:gd name="connsiteX11" fmla="*/ 29006838 w 30895373"/>
                <a:gd name="connsiteY11" fmla="*/ 15897018 h 45159492"/>
                <a:gd name="connsiteX12" fmla="*/ 29969013 w 30895373"/>
                <a:gd name="connsiteY12" fmla="*/ 15397989 h 45159492"/>
                <a:gd name="connsiteX13" fmla="*/ 29370459 w 30895373"/>
                <a:gd name="connsiteY13" fmla="*/ 16306018 h 45159492"/>
                <a:gd name="connsiteX14" fmla="*/ 30423926 w 30895373"/>
                <a:gd name="connsiteY14" fmla="*/ 15459627 h 45159492"/>
                <a:gd name="connsiteX15" fmla="*/ 29692406 w 30895373"/>
                <a:gd name="connsiteY15" fmla="*/ 16831227 h 45159492"/>
                <a:gd name="connsiteX16" fmla="*/ 30343780 w 30895373"/>
                <a:gd name="connsiteY16" fmla="*/ 16237306 h 45159492"/>
                <a:gd name="connsiteX17" fmla="*/ 30878836 w 30895373"/>
                <a:gd name="connsiteY17" fmla="*/ 16057172 h 45159492"/>
                <a:gd name="connsiteX18" fmla="*/ 29698360 w 30895373"/>
                <a:gd name="connsiteY18" fmla="*/ 17683526 h 45159492"/>
                <a:gd name="connsiteX19" fmla="*/ 28686566 w 30895373"/>
                <a:gd name="connsiteY19" fmla="*/ 18934347 h 45159492"/>
                <a:gd name="connsiteX20" fmla="*/ 26631074 w 30895373"/>
                <a:gd name="connsiteY20" fmla="*/ 18751468 h 45159492"/>
                <a:gd name="connsiteX21" fmla="*/ 25394726 w 30895373"/>
                <a:gd name="connsiteY21" fmla="*/ 19025787 h 45159492"/>
                <a:gd name="connsiteX22" fmla="*/ 23108726 w 30895373"/>
                <a:gd name="connsiteY22" fmla="*/ 17928507 h 45159492"/>
                <a:gd name="connsiteX23" fmla="*/ 22421782 w 30895373"/>
                <a:gd name="connsiteY23" fmla="*/ 17532948 h 45159492"/>
                <a:gd name="connsiteX24" fmla="*/ 22137726 w 30895373"/>
                <a:gd name="connsiteY24" fmla="*/ 17088024 h 45159492"/>
                <a:gd name="connsiteX25" fmla="*/ 19999766 w 30895373"/>
                <a:gd name="connsiteY25" fmla="*/ 13630827 h 45159492"/>
                <a:gd name="connsiteX26" fmla="*/ 18445286 w 30895373"/>
                <a:gd name="connsiteY26" fmla="*/ 13813707 h 45159492"/>
                <a:gd name="connsiteX27" fmla="*/ 16067846 w 30895373"/>
                <a:gd name="connsiteY27" fmla="*/ 16099707 h 45159492"/>
                <a:gd name="connsiteX28" fmla="*/ 18905319 w 30895373"/>
                <a:gd name="connsiteY28" fmla="*/ 20213568 h 45159492"/>
                <a:gd name="connsiteX29" fmla="*/ 22925846 w 30895373"/>
                <a:gd name="connsiteY29" fmla="*/ 27621147 h 45159492"/>
                <a:gd name="connsiteX30" fmla="*/ 22377206 w 30895373"/>
                <a:gd name="connsiteY30" fmla="*/ 31370187 h 45159492"/>
                <a:gd name="connsiteX31" fmla="*/ 23474486 w 30895373"/>
                <a:gd name="connsiteY31" fmla="*/ 37862427 h 45159492"/>
                <a:gd name="connsiteX32" fmla="*/ 21828566 w 30895373"/>
                <a:gd name="connsiteY32" fmla="*/ 38502507 h 45159492"/>
                <a:gd name="connsiteX33" fmla="*/ 22377206 w 30895373"/>
                <a:gd name="connsiteY33" fmla="*/ 39691227 h 45159492"/>
                <a:gd name="connsiteX34" fmla="*/ 27955046 w 30895373"/>
                <a:gd name="connsiteY34" fmla="*/ 38502507 h 45159492"/>
                <a:gd name="connsiteX35" fmla="*/ 28960886 w 30895373"/>
                <a:gd name="connsiteY35" fmla="*/ 39051147 h 45159492"/>
                <a:gd name="connsiteX36" fmla="*/ 24571766 w 30895373"/>
                <a:gd name="connsiteY36" fmla="*/ 41245707 h 45159492"/>
                <a:gd name="connsiteX37" fmla="*/ 22651526 w 30895373"/>
                <a:gd name="connsiteY37" fmla="*/ 41245707 h 45159492"/>
                <a:gd name="connsiteX38" fmla="*/ 23565926 w 30895373"/>
                <a:gd name="connsiteY38" fmla="*/ 43348827 h 45159492"/>
                <a:gd name="connsiteX39" fmla="*/ 21307091 w 30895373"/>
                <a:gd name="connsiteY39" fmla="*/ 43714857 h 45159492"/>
                <a:gd name="connsiteX40" fmla="*/ 20548406 w 30895373"/>
                <a:gd name="connsiteY40" fmla="*/ 41062827 h 45159492"/>
                <a:gd name="connsiteX41" fmla="*/ 8478326 w 30895373"/>
                <a:gd name="connsiteY41" fmla="*/ 41154267 h 45159492"/>
                <a:gd name="connsiteX42" fmla="*/ 7106726 w 30895373"/>
                <a:gd name="connsiteY42" fmla="*/ 42891627 h 45159492"/>
                <a:gd name="connsiteX43" fmla="*/ 6740967 w 30895373"/>
                <a:gd name="connsiteY43" fmla="*/ 45085919 h 45159492"/>
                <a:gd name="connsiteX44" fmla="*/ 4999321 w 30895373"/>
                <a:gd name="connsiteY44" fmla="*/ 43897334 h 45159492"/>
                <a:gd name="connsiteX45" fmla="*/ 6009446 w 30895373"/>
                <a:gd name="connsiteY45" fmla="*/ 42525867 h 45159492"/>
                <a:gd name="connsiteX46" fmla="*/ 5552246 w 30895373"/>
                <a:gd name="connsiteY46" fmla="*/ 41337147 h 45159492"/>
                <a:gd name="connsiteX47" fmla="*/ 431606 w 30895373"/>
                <a:gd name="connsiteY47" fmla="*/ 39599787 h 45159492"/>
                <a:gd name="connsiteX48" fmla="*/ 1071686 w 30895373"/>
                <a:gd name="connsiteY48" fmla="*/ 38776827 h 45159492"/>
                <a:gd name="connsiteX49" fmla="*/ 2176879 w 30895373"/>
                <a:gd name="connsiteY49" fmla="*/ 39144579 h 45159492"/>
                <a:gd name="connsiteX50" fmla="*/ 4912166 w 30895373"/>
                <a:gd name="connsiteY50" fmla="*/ 39782666 h 45159492"/>
                <a:gd name="connsiteX51" fmla="*/ 6923846 w 30895373"/>
                <a:gd name="connsiteY51" fmla="*/ 39691227 h 45159492"/>
                <a:gd name="connsiteX52" fmla="*/ 18993926 w 30895373"/>
                <a:gd name="connsiteY52" fmla="*/ 39508347 h 45159492"/>
                <a:gd name="connsiteX53" fmla="*/ 17896646 w 30895373"/>
                <a:gd name="connsiteY53" fmla="*/ 38868267 h 45159492"/>
                <a:gd name="connsiteX54" fmla="*/ 18641022 w 30895373"/>
                <a:gd name="connsiteY54" fmla="*/ 37679412 h 45159492"/>
                <a:gd name="connsiteX55" fmla="*/ 18079526 w 30895373"/>
                <a:gd name="connsiteY55" fmla="*/ 37313651 h 45159492"/>
                <a:gd name="connsiteX56" fmla="*/ 18353846 w 30895373"/>
                <a:gd name="connsiteY56" fmla="*/ 36307947 h 45159492"/>
                <a:gd name="connsiteX57" fmla="*/ 17256566 w 30895373"/>
                <a:gd name="connsiteY57" fmla="*/ 33016107 h 45159492"/>
                <a:gd name="connsiteX58" fmla="*/ 17805206 w 30895373"/>
                <a:gd name="connsiteY58" fmla="*/ 29815707 h 45159492"/>
                <a:gd name="connsiteX59" fmla="*/ 11770166 w 30895373"/>
                <a:gd name="connsiteY59" fmla="*/ 22043307 h 45159492"/>
                <a:gd name="connsiteX60" fmla="*/ 5735126 w 30895373"/>
                <a:gd name="connsiteY60" fmla="*/ 19208667 h 45159492"/>
                <a:gd name="connsiteX61" fmla="*/ 10032806 w 30895373"/>
                <a:gd name="connsiteY61" fmla="*/ 11527707 h 45159492"/>
                <a:gd name="connsiteX62" fmla="*/ 5003606 w 30895373"/>
                <a:gd name="connsiteY62" fmla="*/ 10796187 h 45159492"/>
                <a:gd name="connsiteX63" fmla="*/ 2534726 w 30895373"/>
                <a:gd name="connsiteY63" fmla="*/ 9516027 h 45159492"/>
                <a:gd name="connsiteX64" fmla="*/ 4454966 w 30895373"/>
                <a:gd name="connsiteY64" fmla="*/ 7321467 h 45159492"/>
                <a:gd name="connsiteX65" fmla="*/ 6375206 w 30895373"/>
                <a:gd name="connsiteY65" fmla="*/ 7321467 h 45159492"/>
                <a:gd name="connsiteX66" fmla="*/ 7105200 w 30895373"/>
                <a:gd name="connsiteY66" fmla="*/ 5320482 h 45159492"/>
                <a:gd name="connsiteX67" fmla="*/ 7838246 w 30895373"/>
                <a:gd name="connsiteY67" fmla="*/ 2932347 h 45159492"/>
                <a:gd name="connsiteX68" fmla="*/ 8204006 w 30895373"/>
                <a:gd name="connsiteY68" fmla="*/ 5035467 h 45159492"/>
                <a:gd name="connsiteX69" fmla="*/ 8935526 w 30895373"/>
                <a:gd name="connsiteY69" fmla="*/ 3023787 h 45159492"/>
                <a:gd name="connsiteX70" fmla="*/ 9026966 w 30895373"/>
                <a:gd name="connsiteY70" fmla="*/ 4852587 h 45159492"/>
                <a:gd name="connsiteX71" fmla="*/ 10032806 w 30895373"/>
                <a:gd name="connsiteY71" fmla="*/ 3115227 h 45159492"/>
                <a:gd name="connsiteX72" fmla="*/ 9484166 w 30895373"/>
                <a:gd name="connsiteY72" fmla="*/ 5492667 h 45159492"/>
                <a:gd name="connsiteX73" fmla="*/ 10581446 w 30895373"/>
                <a:gd name="connsiteY73" fmla="*/ 4303947 h 45159492"/>
                <a:gd name="connsiteX74" fmla="*/ 9857839 w 30895373"/>
                <a:gd name="connsiteY74" fmla="*/ 6134740 h 45159492"/>
                <a:gd name="connsiteX75" fmla="*/ 9484166 w 30895373"/>
                <a:gd name="connsiteY75" fmla="*/ 6955707 h 45159492"/>
                <a:gd name="connsiteX76" fmla="*/ 10855766 w 30895373"/>
                <a:gd name="connsiteY76" fmla="*/ 6224187 h 45159492"/>
                <a:gd name="connsiteX77" fmla="*/ 13254632 w 30895373"/>
                <a:gd name="connsiteY77" fmla="*/ 5584241 h 45159492"/>
                <a:gd name="connsiteX0" fmla="*/ 13254632 w 30895373"/>
                <a:gd name="connsiteY0" fmla="*/ 5584241 h 45211144"/>
                <a:gd name="connsiteX1" fmla="*/ 13944292 w 30895373"/>
                <a:gd name="connsiteY1" fmla="*/ 964439 h 45211144"/>
                <a:gd name="connsiteX2" fmla="*/ 19359686 w 30895373"/>
                <a:gd name="connsiteY2" fmla="*/ 737787 h 45211144"/>
                <a:gd name="connsiteX3" fmla="*/ 20182646 w 30895373"/>
                <a:gd name="connsiteY3" fmla="*/ 4303947 h 45211144"/>
                <a:gd name="connsiteX4" fmla="*/ 19982625 w 30895373"/>
                <a:gd name="connsiteY4" fmla="*/ 6681353 h 45211144"/>
                <a:gd name="connsiteX5" fmla="*/ 19634006 w 30895373"/>
                <a:gd name="connsiteY5" fmla="*/ 7778667 h 45211144"/>
                <a:gd name="connsiteX6" fmla="*/ 22702969 w 30895373"/>
                <a:gd name="connsiteY6" fmla="*/ 10713400 h 45211144"/>
                <a:gd name="connsiteX7" fmla="*/ 23797377 w 30895373"/>
                <a:gd name="connsiteY7" fmla="*/ 13259792 h 45211144"/>
                <a:gd name="connsiteX8" fmla="*/ 26621920 w 30895373"/>
                <a:gd name="connsiteY8" fmla="*/ 16960876 h 45211144"/>
                <a:gd name="connsiteX9" fmla="*/ 28320806 w 30895373"/>
                <a:gd name="connsiteY9" fmla="*/ 16465467 h 45211144"/>
                <a:gd name="connsiteX10" fmla="*/ 28778006 w 30895373"/>
                <a:gd name="connsiteY10" fmla="*/ 16008267 h 45211144"/>
                <a:gd name="connsiteX11" fmla="*/ 29006838 w 30895373"/>
                <a:gd name="connsiteY11" fmla="*/ 15897018 h 45211144"/>
                <a:gd name="connsiteX12" fmla="*/ 29969013 w 30895373"/>
                <a:gd name="connsiteY12" fmla="*/ 15397989 h 45211144"/>
                <a:gd name="connsiteX13" fmla="*/ 29370459 w 30895373"/>
                <a:gd name="connsiteY13" fmla="*/ 16306018 h 45211144"/>
                <a:gd name="connsiteX14" fmla="*/ 30423926 w 30895373"/>
                <a:gd name="connsiteY14" fmla="*/ 15459627 h 45211144"/>
                <a:gd name="connsiteX15" fmla="*/ 29692406 w 30895373"/>
                <a:gd name="connsiteY15" fmla="*/ 16831227 h 45211144"/>
                <a:gd name="connsiteX16" fmla="*/ 30343780 w 30895373"/>
                <a:gd name="connsiteY16" fmla="*/ 16237306 h 45211144"/>
                <a:gd name="connsiteX17" fmla="*/ 30878836 w 30895373"/>
                <a:gd name="connsiteY17" fmla="*/ 16057172 h 45211144"/>
                <a:gd name="connsiteX18" fmla="*/ 29698360 w 30895373"/>
                <a:gd name="connsiteY18" fmla="*/ 17683526 h 45211144"/>
                <a:gd name="connsiteX19" fmla="*/ 28686566 w 30895373"/>
                <a:gd name="connsiteY19" fmla="*/ 18934347 h 45211144"/>
                <a:gd name="connsiteX20" fmla="*/ 26631074 w 30895373"/>
                <a:gd name="connsiteY20" fmla="*/ 18751468 h 45211144"/>
                <a:gd name="connsiteX21" fmla="*/ 25394726 w 30895373"/>
                <a:gd name="connsiteY21" fmla="*/ 19025787 h 45211144"/>
                <a:gd name="connsiteX22" fmla="*/ 23108726 w 30895373"/>
                <a:gd name="connsiteY22" fmla="*/ 17928507 h 45211144"/>
                <a:gd name="connsiteX23" fmla="*/ 22421782 w 30895373"/>
                <a:gd name="connsiteY23" fmla="*/ 17532948 h 45211144"/>
                <a:gd name="connsiteX24" fmla="*/ 22137726 w 30895373"/>
                <a:gd name="connsiteY24" fmla="*/ 17088024 h 45211144"/>
                <a:gd name="connsiteX25" fmla="*/ 19999766 w 30895373"/>
                <a:gd name="connsiteY25" fmla="*/ 13630827 h 45211144"/>
                <a:gd name="connsiteX26" fmla="*/ 18445286 w 30895373"/>
                <a:gd name="connsiteY26" fmla="*/ 13813707 h 45211144"/>
                <a:gd name="connsiteX27" fmla="*/ 16067846 w 30895373"/>
                <a:gd name="connsiteY27" fmla="*/ 16099707 h 45211144"/>
                <a:gd name="connsiteX28" fmla="*/ 18905319 w 30895373"/>
                <a:gd name="connsiteY28" fmla="*/ 20213568 h 45211144"/>
                <a:gd name="connsiteX29" fmla="*/ 22925846 w 30895373"/>
                <a:gd name="connsiteY29" fmla="*/ 27621147 h 45211144"/>
                <a:gd name="connsiteX30" fmla="*/ 22377206 w 30895373"/>
                <a:gd name="connsiteY30" fmla="*/ 31370187 h 45211144"/>
                <a:gd name="connsiteX31" fmla="*/ 23474486 w 30895373"/>
                <a:gd name="connsiteY31" fmla="*/ 37862427 h 45211144"/>
                <a:gd name="connsiteX32" fmla="*/ 21828566 w 30895373"/>
                <a:gd name="connsiteY32" fmla="*/ 38502507 h 45211144"/>
                <a:gd name="connsiteX33" fmla="*/ 22377206 w 30895373"/>
                <a:gd name="connsiteY33" fmla="*/ 39691227 h 45211144"/>
                <a:gd name="connsiteX34" fmla="*/ 27955046 w 30895373"/>
                <a:gd name="connsiteY34" fmla="*/ 38502507 h 45211144"/>
                <a:gd name="connsiteX35" fmla="*/ 28960886 w 30895373"/>
                <a:gd name="connsiteY35" fmla="*/ 39051147 h 45211144"/>
                <a:gd name="connsiteX36" fmla="*/ 24571766 w 30895373"/>
                <a:gd name="connsiteY36" fmla="*/ 41245707 h 45211144"/>
                <a:gd name="connsiteX37" fmla="*/ 22651526 w 30895373"/>
                <a:gd name="connsiteY37" fmla="*/ 41245707 h 45211144"/>
                <a:gd name="connsiteX38" fmla="*/ 23565926 w 30895373"/>
                <a:gd name="connsiteY38" fmla="*/ 43348827 h 45211144"/>
                <a:gd name="connsiteX39" fmla="*/ 21307091 w 30895373"/>
                <a:gd name="connsiteY39" fmla="*/ 43714857 h 45211144"/>
                <a:gd name="connsiteX40" fmla="*/ 20548406 w 30895373"/>
                <a:gd name="connsiteY40" fmla="*/ 41062827 h 45211144"/>
                <a:gd name="connsiteX41" fmla="*/ 8478326 w 30895373"/>
                <a:gd name="connsiteY41" fmla="*/ 41154267 h 45211144"/>
                <a:gd name="connsiteX42" fmla="*/ 7106726 w 30895373"/>
                <a:gd name="connsiteY42" fmla="*/ 42891627 h 45211144"/>
                <a:gd name="connsiteX43" fmla="*/ 6740967 w 30895373"/>
                <a:gd name="connsiteY43" fmla="*/ 45085919 h 45211144"/>
                <a:gd name="connsiteX44" fmla="*/ 4807871 w 30895373"/>
                <a:gd name="connsiteY44" fmla="*/ 44080151 h 45211144"/>
                <a:gd name="connsiteX45" fmla="*/ 6009446 w 30895373"/>
                <a:gd name="connsiteY45" fmla="*/ 42525867 h 45211144"/>
                <a:gd name="connsiteX46" fmla="*/ 5552246 w 30895373"/>
                <a:gd name="connsiteY46" fmla="*/ 41337147 h 45211144"/>
                <a:gd name="connsiteX47" fmla="*/ 431606 w 30895373"/>
                <a:gd name="connsiteY47" fmla="*/ 39599787 h 45211144"/>
                <a:gd name="connsiteX48" fmla="*/ 1071686 w 30895373"/>
                <a:gd name="connsiteY48" fmla="*/ 38776827 h 45211144"/>
                <a:gd name="connsiteX49" fmla="*/ 2176879 w 30895373"/>
                <a:gd name="connsiteY49" fmla="*/ 39144579 h 45211144"/>
                <a:gd name="connsiteX50" fmla="*/ 4912166 w 30895373"/>
                <a:gd name="connsiteY50" fmla="*/ 39782666 h 45211144"/>
                <a:gd name="connsiteX51" fmla="*/ 6923846 w 30895373"/>
                <a:gd name="connsiteY51" fmla="*/ 39691227 h 45211144"/>
                <a:gd name="connsiteX52" fmla="*/ 18993926 w 30895373"/>
                <a:gd name="connsiteY52" fmla="*/ 39508347 h 45211144"/>
                <a:gd name="connsiteX53" fmla="*/ 17896646 w 30895373"/>
                <a:gd name="connsiteY53" fmla="*/ 38868267 h 45211144"/>
                <a:gd name="connsiteX54" fmla="*/ 18641022 w 30895373"/>
                <a:gd name="connsiteY54" fmla="*/ 37679412 h 45211144"/>
                <a:gd name="connsiteX55" fmla="*/ 18079526 w 30895373"/>
                <a:gd name="connsiteY55" fmla="*/ 37313651 h 45211144"/>
                <a:gd name="connsiteX56" fmla="*/ 18353846 w 30895373"/>
                <a:gd name="connsiteY56" fmla="*/ 36307947 h 45211144"/>
                <a:gd name="connsiteX57" fmla="*/ 17256566 w 30895373"/>
                <a:gd name="connsiteY57" fmla="*/ 33016107 h 45211144"/>
                <a:gd name="connsiteX58" fmla="*/ 17805206 w 30895373"/>
                <a:gd name="connsiteY58" fmla="*/ 29815707 h 45211144"/>
                <a:gd name="connsiteX59" fmla="*/ 11770166 w 30895373"/>
                <a:gd name="connsiteY59" fmla="*/ 22043307 h 45211144"/>
                <a:gd name="connsiteX60" fmla="*/ 5735126 w 30895373"/>
                <a:gd name="connsiteY60" fmla="*/ 19208667 h 45211144"/>
                <a:gd name="connsiteX61" fmla="*/ 10032806 w 30895373"/>
                <a:gd name="connsiteY61" fmla="*/ 11527707 h 45211144"/>
                <a:gd name="connsiteX62" fmla="*/ 5003606 w 30895373"/>
                <a:gd name="connsiteY62" fmla="*/ 10796187 h 45211144"/>
                <a:gd name="connsiteX63" fmla="*/ 2534726 w 30895373"/>
                <a:gd name="connsiteY63" fmla="*/ 9516027 h 45211144"/>
                <a:gd name="connsiteX64" fmla="*/ 4454966 w 30895373"/>
                <a:gd name="connsiteY64" fmla="*/ 7321467 h 45211144"/>
                <a:gd name="connsiteX65" fmla="*/ 6375206 w 30895373"/>
                <a:gd name="connsiteY65" fmla="*/ 7321467 h 45211144"/>
                <a:gd name="connsiteX66" fmla="*/ 7105200 w 30895373"/>
                <a:gd name="connsiteY66" fmla="*/ 5320482 h 45211144"/>
                <a:gd name="connsiteX67" fmla="*/ 7838246 w 30895373"/>
                <a:gd name="connsiteY67" fmla="*/ 2932347 h 45211144"/>
                <a:gd name="connsiteX68" fmla="*/ 8204006 w 30895373"/>
                <a:gd name="connsiteY68" fmla="*/ 5035467 h 45211144"/>
                <a:gd name="connsiteX69" fmla="*/ 8935526 w 30895373"/>
                <a:gd name="connsiteY69" fmla="*/ 3023787 h 45211144"/>
                <a:gd name="connsiteX70" fmla="*/ 9026966 w 30895373"/>
                <a:gd name="connsiteY70" fmla="*/ 4852587 h 45211144"/>
                <a:gd name="connsiteX71" fmla="*/ 10032806 w 30895373"/>
                <a:gd name="connsiteY71" fmla="*/ 3115227 h 45211144"/>
                <a:gd name="connsiteX72" fmla="*/ 9484166 w 30895373"/>
                <a:gd name="connsiteY72" fmla="*/ 5492667 h 45211144"/>
                <a:gd name="connsiteX73" fmla="*/ 10581446 w 30895373"/>
                <a:gd name="connsiteY73" fmla="*/ 4303947 h 45211144"/>
                <a:gd name="connsiteX74" fmla="*/ 9857839 w 30895373"/>
                <a:gd name="connsiteY74" fmla="*/ 6134740 h 45211144"/>
                <a:gd name="connsiteX75" fmla="*/ 9484166 w 30895373"/>
                <a:gd name="connsiteY75" fmla="*/ 6955707 h 45211144"/>
                <a:gd name="connsiteX76" fmla="*/ 10855766 w 30895373"/>
                <a:gd name="connsiteY76" fmla="*/ 6224187 h 45211144"/>
                <a:gd name="connsiteX77" fmla="*/ 13254632 w 30895373"/>
                <a:gd name="connsiteY77" fmla="*/ 5584241 h 45211144"/>
                <a:gd name="connsiteX0" fmla="*/ 13254632 w 30895373"/>
                <a:gd name="connsiteY0" fmla="*/ 5584241 h 45118659"/>
                <a:gd name="connsiteX1" fmla="*/ 13944292 w 30895373"/>
                <a:gd name="connsiteY1" fmla="*/ 964439 h 45118659"/>
                <a:gd name="connsiteX2" fmla="*/ 19359686 w 30895373"/>
                <a:gd name="connsiteY2" fmla="*/ 737787 h 45118659"/>
                <a:gd name="connsiteX3" fmla="*/ 20182646 w 30895373"/>
                <a:gd name="connsiteY3" fmla="*/ 4303947 h 45118659"/>
                <a:gd name="connsiteX4" fmla="*/ 19982625 w 30895373"/>
                <a:gd name="connsiteY4" fmla="*/ 6681353 h 45118659"/>
                <a:gd name="connsiteX5" fmla="*/ 19634006 w 30895373"/>
                <a:gd name="connsiteY5" fmla="*/ 7778667 h 45118659"/>
                <a:gd name="connsiteX6" fmla="*/ 22702969 w 30895373"/>
                <a:gd name="connsiteY6" fmla="*/ 10713400 h 45118659"/>
                <a:gd name="connsiteX7" fmla="*/ 23797377 w 30895373"/>
                <a:gd name="connsiteY7" fmla="*/ 13259792 h 45118659"/>
                <a:gd name="connsiteX8" fmla="*/ 26621920 w 30895373"/>
                <a:gd name="connsiteY8" fmla="*/ 16960876 h 45118659"/>
                <a:gd name="connsiteX9" fmla="*/ 28320806 w 30895373"/>
                <a:gd name="connsiteY9" fmla="*/ 16465467 h 45118659"/>
                <a:gd name="connsiteX10" fmla="*/ 28778006 w 30895373"/>
                <a:gd name="connsiteY10" fmla="*/ 16008267 h 45118659"/>
                <a:gd name="connsiteX11" fmla="*/ 29006838 w 30895373"/>
                <a:gd name="connsiteY11" fmla="*/ 15897018 h 45118659"/>
                <a:gd name="connsiteX12" fmla="*/ 29969013 w 30895373"/>
                <a:gd name="connsiteY12" fmla="*/ 15397989 h 45118659"/>
                <a:gd name="connsiteX13" fmla="*/ 29370459 w 30895373"/>
                <a:gd name="connsiteY13" fmla="*/ 16306018 h 45118659"/>
                <a:gd name="connsiteX14" fmla="*/ 30423926 w 30895373"/>
                <a:gd name="connsiteY14" fmla="*/ 15459627 h 45118659"/>
                <a:gd name="connsiteX15" fmla="*/ 29692406 w 30895373"/>
                <a:gd name="connsiteY15" fmla="*/ 16831227 h 45118659"/>
                <a:gd name="connsiteX16" fmla="*/ 30343780 w 30895373"/>
                <a:gd name="connsiteY16" fmla="*/ 16237306 h 45118659"/>
                <a:gd name="connsiteX17" fmla="*/ 30878836 w 30895373"/>
                <a:gd name="connsiteY17" fmla="*/ 16057172 h 45118659"/>
                <a:gd name="connsiteX18" fmla="*/ 29698360 w 30895373"/>
                <a:gd name="connsiteY18" fmla="*/ 17683526 h 45118659"/>
                <a:gd name="connsiteX19" fmla="*/ 28686566 w 30895373"/>
                <a:gd name="connsiteY19" fmla="*/ 18934347 h 45118659"/>
                <a:gd name="connsiteX20" fmla="*/ 26631074 w 30895373"/>
                <a:gd name="connsiteY20" fmla="*/ 18751468 h 45118659"/>
                <a:gd name="connsiteX21" fmla="*/ 25394726 w 30895373"/>
                <a:gd name="connsiteY21" fmla="*/ 19025787 h 45118659"/>
                <a:gd name="connsiteX22" fmla="*/ 23108726 w 30895373"/>
                <a:gd name="connsiteY22" fmla="*/ 17928507 h 45118659"/>
                <a:gd name="connsiteX23" fmla="*/ 22421782 w 30895373"/>
                <a:gd name="connsiteY23" fmla="*/ 17532948 h 45118659"/>
                <a:gd name="connsiteX24" fmla="*/ 22137726 w 30895373"/>
                <a:gd name="connsiteY24" fmla="*/ 17088024 h 45118659"/>
                <a:gd name="connsiteX25" fmla="*/ 19999766 w 30895373"/>
                <a:gd name="connsiteY25" fmla="*/ 13630827 h 45118659"/>
                <a:gd name="connsiteX26" fmla="*/ 18445286 w 30895373"/>
                <a:gd name="connsiteY26" fmla="*/ 13813707 h 45118659"/>
                <a:gd name="connsiteX27" fmla="*/ 16067846 w 30895373"/>
                <a:gd name="connsiteY27" fmla="*/ 16099707 h 45118659"/>
                <a:gd name="connsiteX28" fmla="*/ 18905319 w 30895373"/>
                <a:gd name="connsiteY28" fmla="*/ 20213568 h 45118659"/>
                <a:gd name="connsiteX29" fmla="*/ 22925846 w 30895373"/>
                <a:gd name="connsiteY29" fmla="*/ 27621147 h 45118659"/>
                <a:gd name="connsiteX30" fmla="*/ 22377206 w 30895373"/>
                <a:gd name="connsiteY30" fmla="*/ 31370187 h 45118659"/>
                <a:gd name="connsiteX31" fmla="*/ 23474486 w 30895373"/>
                <a:gd name="connsiteY31" fmla="*/ 37862427 h 45118659"/>
                <a:gd name="connsiteX32" fmla="*/ 21828566 w 30895373"/>
                <a:gd name="connsiteY32" fmla="*/ 38502507 h 45118659"/>
                <a:gd name="connsiteX33" fmla="*/ 22377206 w 30895373"/>
                <a:gd name="connsiteY33" fmla="*/ 39691227 h 45118659"/>
                <a:gd name="connsiteX34" fmla="*/ 27955046 w 30895373"/>
                <a:gd name="connsiteY34" fmla="*/ 38502507 h 45118659"/>
                <a:gd name="connsiteX35" fmla="*/ 28960886 w 30895373"/>
                <a:gd name="connsiteY35" fmla="*/ 39051147 h 45118659"/>
                <a:gd name="connsiteX36" fmla="*/ 24571766 w 30895373"/>
                <a:gd name="connsiteY36" fmla="*/ 41245707 h 45118659"/>
                <a:gd name="connsiteX37" fmla="*/ 22651526 w 30895373"/>
                <a:gd name="connsiteY37" fmla="*/ 41245707 h 45118659"/>
                <a:gd name="connsiteX38" fmla="*/ 23565926 w 30895373"/>
                <a:gd name="connsiteY38" fmla="*/ 43348827 h 45118659"/>
                <a:gd name="connsiteX39" fmla="*/ 21307091 w 30895373"/>
                <a:gd name="connsiteY39" fmla="*/ 43714857 h 45118659"/>
                <a:gd name="connsiteX40" fmla="*/ 20548406 w 30895373"/>
                <a:gd name="connsiteY40" fmla="*/ 41062827 h 45118659"/>
                <a:gd name="connsiteX41" fmla="*/ 8478326 w 30895373"/>
                <a:gd name="connsiteY41" fmla="*/ 41154267 h 45118659"/>
                <a:gd name="connsiteX42" fmla="*/ 7106726 w 30895373"/>
                <a:gd name="connsiteY42" fmla="*/ 42891627 h 45118659"/>
                <a:gd name="connsiteX43" fmla="*/ 6740967 w 30895373"/>
                <a:gd name="connsiteY43" fmla="*/ 45085919 h 45118659"/>
                <a:gd name="connsiteX44" fmla="*/ 4807871 w 30895373"/>
                <a:gd name="connsiteY44" fmla="*/ 44080151 h 45118659"/>
                <a:gd name="connsiteX45" fmla="*/ 5722270 w 30895373"/>
                <a:gd name="connsiteY45" fmla="*/ 42343057 h 45118659"/>
                <a:gd name="connsiteX46" fmla="*/ 5552246 w 30895373"/>
                <a:gd name="connsiteY46" fmla="*/ 41337147 h 45118659"/>
                <a:gd name="connsiteX47" fmla="*/ 431606 w 30895373"/>
                <a:gd name="connsiteY47" fmla="*/ 39599787 h 45118659"/>
                <a:gd name="connsiteX48" fmla="*/ 1071686 w 30895373"/>
                <a:gd name="connsiteY48" fmla="*/ 38776827 h 45118659"/>
                <a:gd name="connsiteX49" fmla="*/ 2176879 w 30895373"/>
                <a:gd name="connsiteY49" fmla="*/ 39144579 h 45118659"/>
                <a:gd name="connsiteX50" fmla="*/ 4912166 w 30895373"/>
                <a:gd name="connsiteY50" fmla="*/ 39782666 h 45118659"/>
                <a:gd name="connsiteX51" fmla="*/ 6923846 w 30895373"/>
                <a:gd name="connsiteY51" fmla="*/ 39691227 h 45118659"/>
                <a:gd name="connsiteX52" fmla="*/ 18993926 w 30895373"/>
                <a:gd name="connsiteY52" fmla="*/ 39508347 h 45118659"/>
                <a:gd name="connsiteX53" fmla="*/ 17896646 w 30895373"/>
                <a:gd name="connsiteY53" fmla="*/ 38868267 h 45118659"/>
                <a:gd name="connsiteX54" fmla="*/ 18641022 w 30895373"/>
                <a:gd name="connsiteY54" fmla="*/ 37679412 h 45118659"/>
                <a:gd name="connsiteX55" fmla="*/ 18079526 w 30895373"/>
                <a:gd name="connsiteY55" fmla="*/ 37313651 h 45118659"/>
                <a:gd name="connsiteX56" fmla="*/ 18353846 w 30895373"/>
                <a:gd name="connsiteY56" fmla="*/ 36307947 h 45118659"/>
                <a:gd name="connsiteX57" fmla="*/ 17256566 w 30895373"/>
                <a:gd name="connsiteY57" fmla="*/ 33016107 h 45118659"/>
                <a:gd name="connsiteX58" fmla="*/ 17805206 w 30895373"/>
                <a:gd name="connsiteY58" fmla="*/ 29815707 h 45118659"/>
                <a:gd name="connsiteX59" fmla="*/ 11770166 w 30895373"/>
                <a:gd name="connsiteY59" fmla="*/ 22043307 h 45118659"/>
                <a:gd name="connsiteX60" fmla="*/ 5735126 w 30895373"/>
                <a:gd name="connsiteY60" fmla="*/ 19208667 h 45118659"/>
                <a:gd name="connsiteX61" fmla="*/ 10032806 w 30895373"/>
                <a:gd name="connsiteY61" fmla="*/ 11527707 h 45118659"/>
                <a:gd name="connsiteX62" fmla="*/ 5003606 w 30895373"/>
                <a:gd name="connsiteY62" fmla="*/ 10796187 h 45118659"/>
                <a:gd name="connsiteX63" fmla="*/ 2534726 w 30895373"/>
                <a:gd name="connsiteY63" fmla="*/ 9516027 h 45118659"/>
                <a:gd name="connsiteX64" fmla="*/ 4454966 w 30895373"/>
                <a:gd name="connsiteY64" fmla="*/ 7321467 h 45118659"/>
                <a:gd name="connsiteX65" fmla="*/ 6375206 w 30895373"/>
                <a:gd name="connsiteY65" fmla="*/ 7321467 h 45118659"/>
                <a:gd name="connsiteX66" fmla="*/ 7105200 w 30895373"/>
                <a:gd name="connsiteY66" fmla="*/ 5320482 h 45118659"/>
                <a:gd name="connsiteX67" fmla="*/ 7838246 w 30895373"/>
                <a:gd name="connsiteY67" fmla="*/ 2932347 h 45118659"/>
                <a:gd name="connsiteX68" fmla="*/ 8204006 w 30895373"/>
                <a:gd name="connsiteY68" fmla="*/ 5035467 h 45118659"/>
                <a:gd name="connsiteX69" fmla="*/ 8935526 w 30895373"/>
                <a:gd name="connsiteY69" fmla="*/ 3023787 h 45118659"/>
                <a:gd name="connsiteX70" fmla="*/ 9026966 w 30895373"/>
                <a:gd name="connsiteY70" fmla="*/ 4852587 h 45118659"/>
                <a:gd name="connsiteX71" fmla="*/ 10032806 w 30895373"/>
                <a:gd name="connsiteY71" fmla="*/ 3115227 h 45118659"/>
                <a:gd name="connsiteX72" fmla="*/ 9484166 w 30895373"/>
                <a:gd name="connsiteY72" fmla="*/ 5492667 h 45118659"/>
                <a:gd name="connsiteX73" fmla="*/ 10581446 w 30895373"/>
                <a:gd name="connsiteY73" fmla="*/ 4303947 h 45118659"/>
                <a:gd name="connsiteX74" fmla="*/ 9857839 w 30895373"/>
                <a:gd name="connsiteY74" fmla="*/ 6134740 h 45118659"/>
                <a:gd name="connsiteX75" fmla="*/ 9484166 w 30895373"/>
                <a:gd name="connsiteY75" fmla="*/ 6955707 h 45118659"/>
                <a:gd name="connsiteX76" fmla="*/ 10855766 w 30895373"/>
                <a:gd name="connsiteY76" fmla="*/ 6224187 h 45118659"/>
                <a:gd name="connsiteX77" fmla="*/ 13254632 w 30895373"/>
                <a:gd name="connsiteY77" fmla="*/ 5584241 h 45118659"/>
                <a:gd name="connsiteX0" fmla="*/ 13254632 w 30895373"/>
                <a:gd name="connsiteY0" fmla="*/ 5584241 h 45154751"/>
                <a:gd name="connsiteX1" fmla="*/ 13944292 w 30895373"/>
                <a:gd name="connsiteY1" fmla="*/ 964439 h 45154751"/>
                <a:gd name="connsiteX2" fmla="*/ 19359686 w 30895373"/>
                <a:gd name="connsiteY2" fmla="*/ 737787 h 45154751"/>
                <a:gd name="connsiteX3" fmla="*/ 20182646 w 30895373"/>
                <a:gd name="connsiteY3" fmla="*/ 4303947 h 45154751"/>
                <a:gd name="connsiteX4" fmla="*/ 19982625 w 30895373"/>
                <a:gd name="connsiteY4" fmla="*/ 6681353 h 45154751"/>
                <a:gd name="connsiteX5" fmla="*/ 19634006 w 30895373"/>
                <a:gd name="connsiteY5" fmla="*/ 7778667 h 45154751"/>
                <a:gd name="connsiteX6" fmla="*/ 22702969 w 30895373"/>
                <a:gd name="connsiteY6" fmla="*/ 10713400 h 45154751"/>
                <a:gd name="connsiteX7" fmla="*/ 23797377 w 30895373"/>
                <a:gd name="connsiteY7" fmla="*/ 13259792 h 45154751"/>
                <a:gd name="connsiteX8" fmla="*/ 26621920 w 30895373"/>
                <a:gd name="connsiteY8" fmla="*/ 16960876 h 45154751"/>
                <a:gd name="connsiteX9" fmla="*/ 28320806 w 30895373"/>
                <a:gd name="connsiteY9" fmla="*/ 16465467 h 45154751"/>
                <a:gd name="connsiteX10" fmla="*/ 28778006 w 30895373"/>
                <a:gd name="connsiteY10" fmla="*/ 16008267 h 45154751"/>
                <a:gd name="connsiteX11" fmla="*/ 29006838 w 30895373"/>
                <a:gd name="connsiteY11" fmla="*/ 15897018 h 45154751"/>
                <a:gd name="connsiteX12" fmla="*/ 29969013 w 30895373"/>
                <a:gd name="connsiteY12" fmla="*/ 15397989 h 45154751"/>
                <a:gd name="connsiteX13" fmla="*/ 29370459 w 30895373"/>
                <a:gd name="connsiteY13" fmla="*/ 16306018 h 45154751"/>
                <a:gd name="connsiteX14" fmla="*/ 30423926 w 30895373"/>
                <a:gd name="connsiteY14" fmla="*/ 15459627 h 45154751"/>
                <a:gd name="connsiteX15" fmla="*/ 29692406 w 30895373"/>
                <a:gd name="connsiteY15" fmla="*/ 16831227 h 45154751"/>
                <a:gd name="connsiteX16" fmla="*/ 30343780 w 30895373"/>
                <a:gd name="connsiteY16" fmla="*/ 16237306 h 45154751"/>
                <a:gd name="connsiteX17" fmla="*/ 30878836 w 30895373"/>
                <a:gd name="connsiteY17" fmla="*/ 16057172 h 45154751"/>
                <a:gd name="connsiteX18" fmla="*/ 29698360 w 30895373"/>
                <a:gd name="connsiteY18" fmla="*/ 17683526 h 45154751"/>
                <a:gd name="connsiteX19" fmla="*/ 28686566 w 30895373"/>
                <a:gd name="connsiteY19" fmla="*/ 18934347 h 45154751"/>
                <a:gd name="connsiteX20" fmla="*/ 26631074 w 30895373"/>
                <a:gd name="connsiteY20" fmla="*/ 18751468 h 45154751"/>
                <a:gd name="connsiteX21" fmla="*/ 25394726 w 30895373"/>
                <a:gd name="connsiteY21" fmla="*/ 19025787 h 45154751"/>
                <a:gd name="connsiteX22" fmla="*/ 23108726 w 30895373"/>
                <a:gd name="connsiteY22" fmla="*/ 17928507 h 45154751"/>
                <a:gd name="connsiteX23" fmla="*/ 22421782 w 30895373"/>
                <a:gd name="connsiteY23" fmla="*/ 17532948 h 45154751"/>
                <a:gd name="connsiteX24" fmla="*/ 22137726 w 30895373"/>
                <a:gd name="connsiteY24" fmla="*/ 17088024 h 45154751"/>
                <a:gd name="connsiteX25" fmla="*/ 19999766 w 30895373"/>
                <a:gd name="connsiteY25" fmla="*/ 13630827 h 45154751"/>
                <a:gd name="connsiteX26" fmla="*/ 18445286 w 30895373"/>
                <a:gd name="connsiteY26" fmla="*/ 13813707 h 45154751"/>
                <a:gd name="connsiteX27" fmla="*/ 16067846 w 30895373"/>
                <a:gd name="connsiteY27" fmla="*/ 16099707 h 45154751"/>
                <a:gd name="connsiteX28" fmla="*/ 18905319 w 30895373"/>
                <a:gd name="connsiteY28" fmla="*/ 20213568 h 45154751"/>
                <a:gd name="connsiteX29" fmla="*/ 22925846 w 30895373"/>
                <a:gd name="connsiteY29" fmla="*/ 27621147 h 45154751"/>
                <a:gd name="connsiteX30" fmla="*/ 22377206 w 30895373"/>
                <a:gd name="connsiteY30" fmla="*/ 31370187 h 45154751"/>
                <a:gd name="connsiteX31" fmla="*/ 23474486 w 30895373"/>
                <a:gd name="connsiteY31" fmla="*/ 37862427 h 45154751"/>
                <a:gd name="connsiteX32" fmla="*/ 21828566 w 30895373"/>
                <a:gd name="connsiteY32" fmla="*/ 38502507 h 45154751"/>
                <a:gd name="connsiteX33" fmla="*/ 22377206 w 30895373"/>
                <a:gd name="connsiteY33" fmla="*/ 39691227 h 45154751"/>
                <a:gd name="connsiteX34" fmla="*/ 27955046 w 30895373"/>
                <a:gd name="connsiteY34" fmla="*/ 38502507 h 45154751"/>
                <a:gd name="connsiteX35" fmla="*/ 28960886 w 30895373"/>
                <a:gd name="connsiteY35" fmla="*/ 39051147 h 45154751"/>
                <a:gd name="connsiteX36" fmla="*/ 24571766 w 30895373"/>
                <a:gd name="connsiteY36" fmla="*/ 41245707 h 45154751"/>
                <a:gd name="connsiteX37" fmla="*/ 22651526 w 30895373"/>
                <a:gd name="connsiteY37" fmla="*/ 41245707 h 45154751"/>
                <a:gd name="connsiteX38" fmla="*/ 23565926 w 30895373"/>
                <a:gd name="connsiteY38" fmla="*/ 43348827 h 45154751"/>
                <a:gd name="connsiteX39" fmla="*/ 21307091 w 30895373"/>
                <a:gd name="connsiteY39" fmla="*/ 43714857 h 45154751"/>
                <a:gd name="connsiteX40" fmla="*/ 20548406 w 30895373"/>
                <a:gd name="connsiteY40" fmla="*/ 41062827 h 45154751"/>
                <a:gd name="connsiteX41" fmla="*/ 8478326 w 30895373"/>
                <a:gd name="connsiteY41" fmla="*/ 41154267 h 45154751"/>
                <a:gd name="connsiteX42" fmla="*/ 7106726 w 30895373"/>
                <a:gd name="connsiteY42" fmla="*/ 42891627 h 45154751"/>
                <a:gd name="connsiteX43" fmla="*/ 6740967 w 30895373"/>
                <a:gd name="connsiteY43" fmla="*/ 45085919 h 45154751"/>
                <a:gd name="connsiteX44" fmla="*/ 4807871 w 30895373"/>
                <a:gd name="connsiteY44" fmla="*/ 44080151 h 45154751"/>
                <a:gd name="connsiteX45" fmla="*/ 5722270 w 30895373"/>
                <a:gd name="connsiteY45" fmla="*/ 42343057 h 45154751"/>
                <a:gd name="connsiteX46" fmla="*/ 5552246 w 30895373"/>
                <a:gd name="connsiteY46" fmla="*/ 41337147 h 45154751"/>
                <a:gd name="connsiteX47" fmla="*/ 431606 w 30895373"/>
                <a:gd name="connsiteY47" fmla="*/ 39599787 h 45154751"/>
                <a:gd name="connsiteX48" fmla="*/ 1071686 w 30895373"/>
                <a:gd name="connsiteY48" fmla="*/ 38776827 h 45154751"/>
                <a:gd name="connsiteX49" fmla="*/ 2176879 w 30895373"/>
                <a:gd name="connsiteY49" fmla="*/ 39144579 h 45154751"/>
                <a:gd name="connsiteX50" fmla="*/ 4912166 w 30895373"/>
                <a:gd name="connsiteY50" fmla="*/ 39782666 h 45154751"/>
                <a:gd name="connsiteX51" fmla="*/ 6923846 w 30895373"/>
                <a:gd name="connsiteY51" fmla="*/ 39691227 h 45154751"/>
                <a:gd name="connsiteX52" fmla="*/ 18993926 w 30895373"/>
                <a:gd name="connsiteY52" fmla="*/ 39508347 h 45154751"/>
                <a:gd name="connsiteX53" fmla="*/ 17896646 w 30895373"/>
                <a:gd name="connsiteY53" fmla="*/ 38868267 h 45154751"/>
                <a:gd name="connsiteX54" fmla="*/ 18641022 w 30895373"/>
                <a:gd name="connsiteY54" fmla="*/ 37679412 h 45154751"/>
                <a:gd name="connsiteX55" fmla="*/ 18079526 w 30895373"/>
                <a:gd name="connsiteY55" fmla="*/ 37313651 h 45154751"/>
                <a:gd name="connsiteX56" fmla="*/ 18353846 w 30895373"/>
                <a:gd name="connsiteY56" fmla="*/ 36307947 h 45154751"/>
                <a:gd name="connsiteX57" fmla="*/ 17256566 w 30895373"/>
                <a:gd name="connsiteY57" fmla="*/ 33016107 h 45154751"/>
                <a:gd name="connsiteX58" fmla="*/ 17805206 w 30895373"/>
                <a:gd name="connsiteY58" fmla="*/ 29815707 h 45154751"/>
                <a:gd name="connsiteX59" fmla="*/ 11770166 w 30895373"/>
                <a:gd name="connsiteY59" fmla="*/ 22043307 h 45154751"/>
                <a:gd name="connsiteX60" fmla="*/ 5735126 w 30895373"/>
                <a:gd name="connsiteY60" fmla="*/ 19208667 h 45154751"/>
                <a:gd name="connsiteX61" fmla="*/ 10032806 w 30895373"/>
                <a:gd name="connsiteY61" fmla="*/ 11527707 h 45154751"/>
                <a:gd name="connsiteX62" fmla="*/ 5003606 w 30895373"/>
                <a:gd name="connsiteY62" fmla="*/ 10796187 h 45154751"/>
                <a:gd name="connsiteX63" fmla="*/ 2534726 w 30895373"/>
                <a:gd name="connsiteY63" fmla="*/ 9516027 h 45154751"/>
                <a:gd name="connsiteX64" fmla="*/ 4454966 w 30895373"/>
                <a:gd name="connsiteY64" fmla="*/ 7321467 h 45154751"/>
                <a:gd name="connsiteX65" fmla="*/ 6375206 w 30895373"/>
                <a:gd name="connsiteY65" fmla="*/ 7321467 h 45154751"/>
                <a:gd name="connsiteX66" fmla="*/ 7105200 w 30895373"/>
                <a:gd name="connsiteY66" fmla="*/ 5320482 h 45154751"/>
                <a:gd name="connsiteX67" fmla="*/ 7838246 w 30895373"/>
                <a:gd name="connsiteY67" fmla="*/ 2932347 h 45154751"/>
                <a:gd name="connsiteX68" fmla="*/ 8204006 w 30895373"/>
                <a:gd name="connsiteY68" fmla="*/ 5035467 h 45154751"/>
                <a:gd name="connsiteX69" fmla="*/ 8935526 w 30895373"/>
                <a:gd name="connsiteY69" fmla="*/ 3023787 h 45154751"/>
                <a:gd name="connsiteX70" fmla="*/ 9026966 w 30895373"/>
                <a:gd name="connsiteY70" fmla="*/ 4852587 h 45154751"/>
                <a:gd name="connsiteX71" fmla="*/ 10032806 w 30895373"/>
                <a:gd name="connsiteY71" fmla="*/ 3115227 h 45154751"/>
                <a:gd name="connsiteX72" fmla="*/ 9484166 w 30895373"/>
                <a:gd name="connsiteY72" fmla="*/ 5492667 h 45154751"/>
                <a:gd name="connsiteX73" fmla="*/ 10581446 w 30895373"/>
                <a:gd name="connsiteY73" fmla="*/ 4303947 h 45154751"/>
                <a:gd name="connsiteX74" fmla="*/ 9857839 w 30895373"/>
                <a:gd name="connsiteY74" fmla="*/ 6134740 h 45154751"/>
                <a:gd name="connsiteX75" fmla="*/ 9484166 w 30895373"/>
                <a:gd name="connsiteY75" fmla="*/ 6955707 h 45154751"/>
                <a:gd name="connsiteX76" fmla="*/ 10855766 w 30895373"/>
                <a:gd name="connsiteY76" fmla="*/ 6224187 h 45154751"/>
                <a:gd name="connsiteX77" fmla="*/ 13254632 w 30895373"/>
                <a:gd name="connsiteY77" fmla="*/ 5584241 h 45154751"/>
                <a:gd name="connsiteX0" fmla="*/ 13254632 w 30895373"/>
                <a:gd name="connsiteY0" fmla="*/ 5584241 h 45154751"/>
                <a:gd name="connsiteX1" fmla="*/ 13944292 w 30895373"/>
                <a:gd name="connsiteY1" fmla="*/ 964439 h 45154751"/>
                <a:gd name="connsiteX2" fmla="*/ 19359686 w 30895373"/>
                <a:gd name="connsiteY2" fmla="*/ 737787 h 45154751"/>
                <a:gd name="connsiteX3" fmla="*/ 20182646 w 30895373"/>
                <a:gd name="connsiteY3" fmla="*/ 4303947 h 45154751"/>
                <a:gd name="connsiteX4" fmla="*/ 19982625 w 30895373"/>
                <a:gd name="connsiteY4" fmla="*/ 6681353 h 45154751"/>
                <a:gd name="connsiteX5" fmla="*/ 19634006 w 30895373"/>
                <a:gd name="connsiteY5" fmla="*/ 7778667 h 45154751"/>
                <a:gd name="connsiteX6" fmla="*/ 22702969 w 30895373"/>
                <a:gd name="connsiteY6" fmla="*/ 10713400 h 45154751"/>
                <a:gd name="connsiteX7" fmla="*/ 23797377 w 30895373"/>
                <a:gd name="connsiteY7" fmla="*/ 13259792 h 45154751"/>
                <a:gd name="connsiteX8" fmla="*/ 26621920 w 30895373"/>
                <a:gd name="connsiteY8" fmla="*/ 16960876 h 45154751"/>
                <a:gd name="connsiteX9" fmla="*/ 28320806 w 30895373"/>
                <a:gd name="connsiteY9" fmla="*/ 16465467 h 45154751"/>
                <a:gd name="connsiteX10" fmla="*/ 28778006 w 30895373"/>
                <a:gd name="connsiteY10" fmla="*/ 16008267 h 45154751"/>
                <a:gd name="connsiteX11" fmla="*/ 29006838 w 30895373"/>
                <a:gd name="connsiteY11" fmla="*/ 15897018 h 45154751"/>
                <a:gd name="connsiteX12" fmla="*/ 29969013 w 30895373"/>
                <a:gd name="connsiteY12" fmla="*/ 15397989 h 45154751"/>
                <a:gd name="connsiteX13" fmla="*/ 29370459 w 30895373"/>
                <a:gd name="connsiteY13" fmla="*/ 16306018 h 45154751"/>
                <a:gd name="connsiteX14" fmla="*/ 30423926 w 30895373"/>
                <a:gd name="connsiteY14" fmla="*/ 15459627 h 45154751"/>
                <a:gd name="connsiteX15" fmla="*/ 29692406 w 30895373"/>
                <a:gd name="connsiteY15" fmla="*/ 16831227 h 45154751"/>
                <a:gd name="connsiteX16" fmla="*/ 30343780 w 30895373"/>
                <a:gd name="connsiteY16" fmla="*/ 16237306 h 45154751"/>
                <a:gd name="connsiteX17" fmla="*/ 30878836 w 30895373"/>
                <a:gd name="connsiteY17" fmla="*/ 16057172 h 45154751"/>
                <a:gd name="connsiteX18" fmla="*/ 29698360 w 30895373"/>
                <a:gd name="connsiteY18" fmla="*/ 17683526 h 45154751"/>
                <a:gd name="connsiteX19" fmla="*/ 28686566 w 30895373"/>
                <a:gd name="connsiteY19" fmla="*/ 18934347 h 45154751"/>
                <a:gd name="connsiteX20" fmla="*/ 26631074 w 30895373"/>
                <a:gd name="connsiteY20" fmla="*/ 18751468 h 45154751"/>
                <a:gd name="connsiteX21" fmla="*/ 25394726 w 30895373"/>
                <a:gd name="connsiteY21" fmla="*/ 19025787 h 45154751"/>
                <a:gd name="connsiteX22" fmla="*/ 23108726 w 30895373"/>
                <a:gd name="connsiteY22" fmla="*/ 17928507 h 45154751"/>
                <a:gd name="connsiteX23" fmla="*/ 22421782 w 30895373"/>
                <a:gd name="connsiteY23" fmla="*/ 17532948 h 45154751"/>
                <a:gd name="connsiteX24" fmla="*/ 22137726 w 30895373"/>
                <a:gd name="connsiteY24" fmla="*/ 17088024 h 45154751"/>
                <a:gd name="connsiteX25" fmla="*/ 19999766 w 30895373"/>
                <a:gd name="connsiteY25" fmla="*/ 13630827 h 45154751"/>
                <a:gd name="connsiteX26" fmla="*/ 18445286 w 30895373"/>
                <a:gd name="connsiteY26" fmla="*/ 13813707 h 45154751"/>
                <a:gd name="connsiteX27" fmla="*/ 16067846 w 30895373"/>
                <a:gd name="connsiteY27" fmla="*/ 16099707 h 45154751"/>
                <a:gd name="connsiteX28" fmla="*/ 18905319 w 30895373"/>
                <a:gd name="connsiteY28" fmla="*/ 20213568 h 45154751"/>
                <a:gd name="connsiteX29" fmla="*/ 22925846 w 30895373"/>
                <a:gd name="connsiteY29" fmla="*/ 27621147 h 45154751"/>
                <a:gd name="connsiteX30" fmla="*/ 22377206 w 30895373"/>
                <a:gd name="connsiteY30" fmla="*/ 31370187 h 45154751"/>
                <a:gd name="connsiteX31" fmla="*/ 23474486 w 30895373"/>
                <a:gd name="connsiteY31" fmla="*/ 37862427 h 45154751"/>
                <a:gd name="connsiteX32" fmla="*/ 21828566 w 30895373"/>
                <a:gd name="connsiteY32" fmla="*/ 38502507 h 45154751"/>
                <a:gd name="connsiteX33" fmla="*/ 22377206 w 30895373"/>
                <a:gd name="connsiteY33" fmla="*/ 39691227 h 45154751"/>
                <a:gd name="connsiteX34" fmla="*/ 27955046 w 30895373"/>
                <a:gd name="connsiteY34" fmla="*/ 38502507 h 45154751"/>
                <a:gd name="connsiteX35" fmla="*/ 28960886 w 30895373"/>
                <a:gd name="connsiteY35" fmla="*/ 39051147 h 45154751"/>
                <a:gd name="connsiteX36" fmla="*/ 24571766 w 30895373"/>
                <a:gd name="connsiteY36" fmla="*/ 41245707 h 45154751"/>
                <a:gd name="connsiteX37" fmla="*/ 22651526 w 30895373"/>
                <a:gd name="connsiteY37" fmla="*/ 41245707 h 45154751"/>
                <a:gd name="connsiteX38" fmla="*/ 23565926 w 30895373"/>
                <a:gd name="connsiteY38" fmla="*/ 43348827 h 45154751"/>
                <a:gd name="connsiteX39" fmla="*/ 21307091 w 30895373"/>
                <a:gd name="connsiteY39" fmla="*/ 43714857 h 45154751"/>
                <a:gd name="connsiteX40" fmla="*/ 20548406 w 30895373"/>
                <a:gd name="connsiteY40" fmla="*/ 41062827 h 45154751"/>
                <a:gd name="connsiteX41" fmla="*/ 8478326 w 30895373"/>
                <a:gd name="connsiteY41" fmla="*/ 41154267 h 45154751"/>
                <a:gd name="connsiteX42" fmla="*/ 7106726 w 30895373"/>
                <a:gd name="connsiteY42" fmla="*/ 42891627 h 45154751"/>
                <a:gd name="connsiteX43" fmla="*/ 6740967 w 30895373"/>
                <a:gd name="connsiteY43" fmla="*/ 45085919 h 45154751"/>
                <a:gd name="connsiteX44" fmla="*/ 4807871 w 30895373"/>
                <a:gd name="connsiteY44" fmla="*/ 44080151 h 45154751"/>
                <a:gd name="connsiteX45" fmla="*/ 5722270 w 30895373"/>
                <a:gd name="connsiteY45" fmla="*/ 42343057 h 45154751"/>
                <a:gd name="connsiteX46" fmla="*/ 5552246 w 30895373"/>
                <a:gd name="connsiteY46" fmla="*/ 41337147 h 45154751"/>
                <a:gd name="connsiteX47" fmla="*/ 431606 w 30895373"/>
                <a:gd name="connsiteY47" fmla="*/ 39599787 h 45154751"/>
                <a:gd name="connsiteX48" fmla="*/ 1071686 w 30895373"/>
                <a:gd name="connsiteY48" fmla="*/ 38776827 h 45154751"/>
                <a:gd name="connsiteX49" fmla="*/ 2176879 w 30895373"/>
                <a:gd name="connsiteY49" fmla="*/ 39144579 h 45154751"/>
                <a:gd name="connsiteX50" fmla="*/ 4912166 w 30895373"/>
                <a:gd name="connsiteY50" fmla="*/ 39782666 h 45154751"/>
                <a:gd name="connsiteX51" fmla="*/ 6923846 w 30895373"/>
                <a:gd name="connsiteY51" fmla="*/ 39691227 h 45154751"/>
                <a:gd name="connsiteX52" fmla="*/ 18993926 w 30895373"/>
                <a:gd name="connsiteY52" fmla="*/ 39508347 h 45154751"/>
                <a:gd name="connsiteX53" fmla="*/ 17896646 w 30895373"/>
                <a:gd name="connsiteY53" fmla="*/ 38868267 h 45154751"/>
                <a:gd name="connsiteX54" fmla="*/ 18641022 w 30895373"/>
                <a:gd name="connsiteY54" fmla="*/ 37679412 h 45154751"/>
                <a:gd name="connsiteX55" fmla="*/ 18079526 w 30895373"/>
                <a:gd name="connsiteY55" fmla="*/ 37313651 h 45154751"/>
                <a:gd name="connsiteX56" fmla="*/ 18353846 w 30895373"/>
                <a:gd name="connsiteY56" fmla="*/ 36307947 h 45154751"/>
                <a:gd name="connsiteX57" fmla="*/ 17256566 w 30895373"/>
                <a:gd name="connsiteY57" fmla="*/ 33016107 h 45154751"/>
                <a:gd name="connsiteX58" fmla="*/ 17805206 w 30895373"/>
                <a:gd name="connsiteY58" fmla="*/ 29815707 h 45154751"/>
                <a:gd name="connsiteX59" fmla="*/ 11770166 w 30895373"/>
                <a:gd name="connsiteY59" fmla="*/ 22043307 h 45154751"/>
                <a:gd name="connsiteX60" fmla="*/ 5735126 w 30895373"/>
                <a:gd name="connsiteY60" fmla="*/ 19208667 h 45154751"/>
                <a:gd name="connsiteX61" fmla="*/ 10032806 w 30895373"/>
                <a:gd name="connsiteY61" fmla="*/ 11527707 h 45154751"/>
                <a:gd name="connsiteX62" fmla="*/ 5003606 w 30895373"/>
                <a:gd name="connsiteY62" fmla="*/ 10796187 h 45154751"/>
                <a:gd name="connsiteX63" fmla="*/ 2534726 w 30895373"/>
                <a:gd name="connsiteY63" fmla="*/ 9516027 h 45154751"/>
                <a:gd name="connsiteX64" fmla="*/ 4454966 w 30895373"/>
                <a:gd name="connsiteY64" fmla="*/ 7321467 h 45154751"/>
                <a:gd name="connsiteX65" fmla="*/ 6375206 w 30895373"/>
                <a:gd name="connsiteY65" fmla="*/ 7321467 h 45154751"/>
                <a:gd name="connsiteX66" fmla="*/ 7105200 w 30895373"/>
                <a:gd name="connsiteY66" fmla="*/ 5320482 h 45154751"/>
                <a:gd name="connsiteX67" fmla="*/ 7838246 w 30895373"/>
                <a:gd name="connsiteY67" fmla="*/ 2932347 h 45154751"/>
                <a:gd name="connsiteX68" fmla="*/ 8204006 w 30895373"/>
                <a:gd name="connsiteY68" fmla="*/ 5035467 h 45154751"/>
                <a:gd name="connsiteX69" fmla="*/ 8935526 w 30895373"/>
                <a:gd name="connsiteY69" fmla="*/ 3023787 h 45154751"/>
                <a:gd name="connsiteX70" fmla="*/ 9026966 w 30895373"/>
                <a:gd name="connsiteY70" fmla="*/ 4852587 h 45154751"/>
                <a:gd name="connsiteX71" fmla="*/ 10032806 w 30895373"/>
                <a:gd name="connsiteY71" fmla="*/ 3115227 h 45154751"/>
                <a:gd name="connsiteX72" fmla="*/ 9484166 w 30895373"/>
                <a:gd name="connsiteY72" fmla="*/ 5492667 h 45154751"/>
                <a:gd name="connsiteX73" fmla="*/ 10581446 w 30895373"/>
                <a:gd name="connsiteY73" fmla="*/ 4303947 h 45154751"/>
                <a:gd name="connsiteX74" fmla="*/ 9857839 w 30895373"/>
                <a:gd name="connsiteY74" fmla="*/ 6134740 h 45154751"/>
                <a:gd name="connsiteX75" fmla="*/ 9484166 w 30895373"/>
                <a:gd name="connsiteY75" fmla="*/ 6955707 h 45154751"/>
                <a:gd name="connsiteX76" fmla="*/ 10855766 w 30895373"/>
                <a:gd name="connsiteY76" fmla="*/ 6224187 h 45154751"/>
                <a:gd name="connsiteX77" fmla="*/ 13254632 w 30895373"/>
                <a:gd name="connsiteY77" fmla="*/ 5584241 h 45154751"/>
                <a:gd name="connsiteX0" fmla="*/ 13016429 w 30657170"/>
                <a:gd name="connsiteY0" fmla="*/ 5584241 h 45154751"/>
                <a:gd name="connsiteX1" fmla="*/ 13706089 w 30657170"/>
                <a:gd name="connsiteY1" fmla="*/ 964439 h 45154751"/>
                <a:gd name="connsiteX2" fmla="*/ 19121483 w 30657170"/>
                <a:gd name="connsiteY2" fmla="*/ 737787 h 45154751"/>
                <a:gd name="connsiteX3" fmla="*/ 19944443 w 30657170"/>
                <a:gd name="connsiteY3" fmla="*/ 4303947 h 45154751"/>
                <a:gd name="connsiteX4" fmla="*/ 19744422 w 30657170"/>
                <a:gd name="connsiteY4" fmla="*/ 6681353 h 45154751"/>
                <a:gd name="connsiteX5" fmla="*/ 19395803 w 30657170"/>
                <a:gd name="connsiteY5" fmla="*/ 7778667 h 45154751"/>
                <a:gd name="connsiteX6" fmla="*/ 22464766 w 30657170"/>
                <a:gd name="connsiteY6" fmla="*/ 10713400 h 45154751"/>
                <a:gd name="connsiteX7" fmla="*/ 23559174 w 30657170"/>
                <a:gd name="connsiteY7" fmla="*/ 13259792 h 45154751"/>
                <a:gd name="connsiteX8" fmla="*/ 26383717 w 30657170"/>
                <a:gd name="connsiteY8" fmla="*/ 16960876 h 45154751"/>
                <a:gd name="connsiteX9" fmla="*/ 28082603 w 30657170"/>
                <a:gd name="connsiteY9" fmla="*/ 16465467 h 45154751"/>
                <a:gd name="connsiteX10" fmla="*/ 28539803 w 30657170"/>
                <a:gd name="connsiteY10" fmla="*/ 16008267 h 45154751"/>
                <a:gd name="connsiteX11" fmla="*/ 28768635 w 30657170"/>
                <a:gd name="connsiteY11" fmla="*/ 15897018 h 45154751"/>
                <a:gd name="connsiteX12" fmla="*/ 29730810 w 30657170"/>
                <a:gd name="connsiteY12" fmla="*/ 15397989 h 45154751"/>
                <a:gd name="connsiteX13" fmla="*/ 29132256 w 30657170"/>
                <a:gd name="connsiteY13" fmla="*/ 16306018 h 45154751"/>
                <a:gd name="connsiteX14" fmla="*/ 30185723 w 30657170"/>
                <a:gd name="connsiteY14" fmla="*/ 15459627 h 45154751"/>
                <a:gd name="connsiteX15" fmla="*/ 29454203 w 30657170"/>
                <a:gd name="connsiteY15" fmla="*/ 16831227 h 45154751"/>
                <a:gd name="connsiteX16" fmla="*/ 30105577 w 30657170"/>
                <a:gd name="connsiteY16" fmla="*/ 16237306 h 45154751"/>
                <a:gd name="connsiteX17" fmla="*/ 30640633 w 30657170"/>
                <a:gd name="connsiteY17" fmla="*/ 16057172 h 45154751"/>
                <a:gd name="connsiteX18" fmla="*/ 29460157 w 30657170"/>
                <a:gd name="connsiteY18" fmla="*/ 17683526 h 45154751"/>
                <a:gd name="connsiteX19" fmla="*/ 28448363 w 30657170"/>
                <a:gd name="connsiteY19" fmla="*/ 18934347 h 45154751"/>
                <a:gd name="connsiteX20" fmla="*/ 26392871 w 30657170"/>
                <a:gd name="connsiteY20" fmla="*/ 18751468 h 45154751"/>
                <a:gd name="connsiteX21" fmla="*/ 25156523 w 30657170"/>
                <a:gd name="connsiteY21" fmla="*/ 19025787 h 45154751"/>
                <a:gd name="connsiteX22" fmla="*/ 22870523 w 30657170"/>
                <a:gd name="connsiteY22" fmla="*/ 17928507 h 45154751"/>
                <a:gd name="connsiteX23" fmla="*/ 22183579 w 30657170"/>
                <a:gd name="connsiteY23" fmla="*/ 17532948 h 45154751"/>
                <a:gd name="connsiteX24" fmla="*/ 21899523 w 30657170"/>
                <a:gd name="connsiteY24" fmla="*/ 17088024 h 45154751"/>
                <a:gd name="connsiteX25" fmla="*/ 19761563 w 30657170"/>
                <a:gd name="connsiteY25" fmla="*/ 13630827 h 45154751"/>
                <a:gd name="connsiteX26" fmla="*/ 18207083 w 30657170"/>
                <a:gd name="connsiteY26" fmla="*/ 13813707 h 45154751"/>
                <a:gd name="connsiteX27" fmla="*/ 15829643 w 30657170"/>
                <a:gd name="connsiteY27" fmla="*/ 16099707 h 45154751"/>
                <a:gd name="connsiteX28" fmla="*/ 18667116 w 30657170"/>
                <a:gd name="connsiteY28" fmla="*/ 20213568 h 45154751"/>
                <a:gd name="connsiteX29" fmla="*/ 22687643 w 30657170"/>
                <a:gd name="connsiteY29" fmla="*/ 27621147 h 45154751"/>
                <a:gd name="connsiteX30" fmla="*/ 22139003 w 30657170"/>
                <a:gd name="connsiteY30" fmla="*/ 31370187 h 45154751"/>
                <a:gd name="connsiteX31" fmla="*/ 23236283 w 30657170"/>
                <a:gd name="connsiteY31" fmla="*/ 37862427 h 45154751"/>
                <a:gd name="connsiteX32" fmla="*/ 21590363 w 30657170"/>
                <a:gd name="connsiteY32" fmla="*/ 38502507 h 45154751"/>
                <a:gd name="connsiteX33" fmla="*/ 22139003 w 30657170"/>
                <a:gd name="connsiteY33" fmla="*/ 39691227 h 45154751"/>
                <a:gd name="connsiteX34" fmla="*/ 27716843 w 30657170"/>
                <a:gd name="connsiteY34" fmla="*/ 38502507 h 45154751"/>
                <a:gd name="connsiteX35" fmla="*/ 28722683 w 30657170"/>
                <a:gd name="connsiteY35" fmla="*/ 39051147 h 45154751"/>
                <a:gd name="connsiteX36" fmla="*/ 24333563 w 30657170"/>
                <a:gd name="connsiteY36" fmla="*/ 41245707 h 45154751"/>
                <a:gd name="connsiteX37" fmla="*/ 22413323 w 30657170"/>
                <a:gd name="connsiteY37" fmla="*/ 41245707 h 45154751"/>
                <a:gd name="connsiteX38" fmla="*/ 23327723 w 30657170"/>
                <a:gd name="connsiteY38" fmla="*/ 43348827 h 45154751"/>
                <a:gd name="connsiteX39" fmla="*/ 21068888 w 30657170"/>
                <a:gd name="connsiteY39" fmla="*/ 43714857 h 45154751"/>
                <a:gd name="connsiteX40" fmla="*/ 20310203 w 30657170"/>
                <a:gd name="connsiteY40" fmla="*/ 41062827 h 45154751"/>
                <a:gd name="connsiteX41" fmla="*/ 8240123 w 30657170"/>
                <a:gd name="connsiteY41" fmla="*/ 41154267 h 45154751"/>
                <a:gd name="connsiteX42" fmla="*/ 6868523 w 30657170"/>
                <a:gd name="connsiteY42" fmla="*/ 42891627 h 45154751"/>
                <a:gd name="connsiteX43" fmla="*/ 6502764 w 30657170"/>
                <a:gd name="connsiteY43" fmla="*/ 45085919 h 45154751"/>
                <a:gd name="connsiteX44" fmla="*/ 4569668 w 30657170"/>
                <a:gd name="connsiteY44" fmla="*/ 44080151 h 45154751"/>
                <a:gd name="connsiteX45" fmla="*/ 5484067 w 30657170"/>
                <a:gd name="connsiteY45" fmla="*/ 42343057 h 45154751"/>
                <a:gd name="connsiteX46" fmla="*/ 5314043 w 30657170"/>
                <a:gd name="connsiteY46" fmla="*/ 41337147 h 45154751"/>
                <a:gd name="connsiteX47" fmla="*/ 480579 w 30657170"/>
                <a:gd name="connsiteY47" fmla="*/ 40056820 h 45154751"/>
                <a:gd name="connsiteX48" fmla="*/ 833483 w 30657170"/>
                <a:gd name="connsiteY48" fmla="*/ 38776827 h 45154751"/>
                <a:gd name="connsiteX49" fmla="*/ 1938676 w 30657170"/>
                <a:gd name="connsiteY49" fmla="*/ 39144579 h 45154751"/>
                <a:gd name="connsiteX50" fmla="*/ 4673963 w 30657170"/>
                <a:gd name="connsiteY50" fmla="*/ 39782666 h 45154751"/>
                <a:gd name="connsiteX51" fmla="*/ 6685643 w 30657170"/>
                <a:gd name="connsiteY51" fmla="*/ 39691227 h 45154751"/>
                <a:gd name="connsiteX52" fmla="*/ 18755723 w 30657170"/>
                <a:gd name="connsiteY52" fmla="*/ 39508347 h 45154751"/>
                <a:gd name="connsiteX53" fmla="*/ 17658443 w 30657170"/>
                <a:gd name="connsiteY53" fmla="*/ 38868267 h 45154751"/>
                <a:gd name="connsiteX54" fmla="*/ 18402819 w 30657170"/>
                <a:gd name="connsiteY54" fmla="*/ 37679412 h 45154751"/>
                <a:gd name="connsiteX55" fmla="*/ 17841323 w 30657170"/>
                <a:gd name="connsiteY55" fmla="*/ 37313651 h 45154751"/>
                <a:gd name="connsiteX56" fmla="*/ 18115643 w 30657170"/>
                <a:gd name="connsiteY56" fmla="*/ 36307947 h 45154751"/>
                <a:gd name="connsiteX57" fmla="*/ 17018363 w 30657170"/>
                <a:gd name="connsiteY57" fmla="*/ 33016107 h 45154751"/>
                <a:gd name="connsiteX58" fmla="*/ 17567003 w 30657170"/>
                <a:gd name="connsiteY58" fmla="*/ 29815707 h 45154751"/>
                <a:gd name="connsiteX59" fmla="*/ 11531963 w 30657170"/>
                <a:gd name="connsiteY59" fmla="*/ 22043307 h 45154751"/>
                <a:gd name="connsiteX60" fmla="*/ 5496923 w 30657170"/>
                <a:gd name="connsiteY60" fmla="*/ 19208667 h 45154751"/>
                <a:gd name="connsiteX61" fmla="*/ 9794603 w 30657170"/>
                <a:gd name="connsiteY61" fmla="*/ 11527707 h 45154751"/>
                <a:gd name="connsiteX62" fmla="*/ 4765403 w 30657170"/>
                <a:gd name="connsiteY62" fmla="*/ 10796187 h 45154751"/>
                <a:gd name="connsiteX63" fmla="*/ 2296523 w 30657170"/>
                <a:gd name="connsiteY63" fmla="*/ 9516027 h 45154751"/>
                <a:gd name="connsiteX64" fmla="*/ 4216763 w 30657170"/>
                <a:gd name="connsiteY64" fmla="*/ 7321467 h 45154751"/>
                <a:gd name="connsiteX65" fmla="*/ 6137003 w 30657170"/>
                <a:gd name="connsiteY65" fmla="*/ 7321467 h 45154751"/>
                <a:gd name="connsiteX66" fmla="*/ 6866997 w 30657170"/>
                <a:gd name="connsiteY66" fmla="*/ 5320482 h 45154751"/>
                <a:gd name="connsiteX67" fmla="*/ 7600043 w 30657170"/>
                <a:gd name="connsiteY67" fmla="*/ 2932347 h 45154751"/>
                <a:gd name="connsiteX68" fmla="*/ 7965803 w 30657170"/>
                <a:gd name="connsiteY68" fmla="*/ 5035467 h 45154751"/>
                <a:gd name="connsiteX69" fmla="*/ 8697323 w 30657170"/>
                <a:gd name="connsiteY69" fmla="*/ 3023787 h 45154751"/>
                <a:gd name="connsiteX70" fmla="*/ 8788763 w 30657170"/>
                <a:gd name="connsiteY70" fmla="*/ 4852587 h 45154751"/>
                <a:gd name="connsiteX71" fmla="*/ 9794603 w 30657170"/>
                <a:gd name="connsiteY71" fmla="*/ 3115227 h 45154751"/>
                <a:gd name="connsiteX72" fmla="*/ 9245963 w 30657170"/>
                <a:gd name="connsiteY72" fmla="*/ 5492667 h 45154751"/>
                <a:gd name="connsiteX73" fmla="*/ 10343243 w 30657170"/>
                <a:gd name="connsiteY73" fmla="*/ 4303947 h 45154751"/>
                <a:gd name="connsiteX74" fmla="*/ 9619636 w 30657170"/>
                <a:gd name="connsiteY74" fmla="*/ 6134740 h 45154751"/>
                <a:gd name="connsiteX75" fmla="*/ 9245963 w 30657170"/>
                <a:gd name="connsiteY75" fmla="*/ 6955707 h 45154751"/>
                <a:gd name="connsiteX76" fmla="*/ 10617563 w 30657170"/>
                <a:gd name="connsiteY76" fmla="*/ 6224187 h 45154751"/>
                <a:gd name="connsiteX77" fmla="*/ 13016429 w 30657170"/>
                <a:gd name="connsiteY77" fmla="*/ 5584241 h 45154751"/>
                <a:gd name="connsiteX0" fmla="*/ 13525421 w 31166162"/>
                <a:gd name="connsiteY0" fmla="*/ 5584241 h 45154751"/>
                <a:gd name="connsiteX1" fmla="*/ 14215081 w 31166162"/>
                <a:gd name="connsiteY1" fmla="*/ 964439 h 45154751"/>
                <a:gd name="connsiteX2" fmla="*/ 19630475 w 31166162"/>
                <a:gd name="connsiteY2" fmla="*/ 737787 h 45154751"/>
                <a:gd name="connsiteX3" fmla="*/ 20453435 w 31166162"/>
                <a:gd name="connsiteY3" fmla="*/ 4303947 h 45154751"/>
                <a:gd name="connsiteX4" fmla="*/ 20253414 w 31166162"/>
                <a:gd name="connsiteY4" fmla="*/ 6681353 h 45154751"/>
                <a:gd name="connsiteX5" fmla="*/ 19904795 w 31166162"/>
                <a:gd name="connsiteY5" fmla="*/ 7778667 h 45154751"/>
                <a:gd name="connsiteX6" fmla="*/ 22973758 w 31166162"/>
                <a:gd name="connsiteY6" fmla="*/ 10713400 h 45154751"/>
                <a:gd name="connsiteX7" fmla="*/ 24068166 w 31166162"/>
                <a:gd name="connsiteY7" fmla="*/ 13259792 h 45154751"/>
                <a:gd name="connsiteX8" fmla="*/ 26892709 w 31166162"/>
                <a:gd name="connsiteY8" fmla="*/ 16960876 h 45154751"/>
                <a:gd name="connsiteX9" fmla="*/ 28591595 w 31166162"/>
                <a:gd name="connsiteY9" fmla="*/ 16465467 h 45154751"/>
                <a:gd name="connsiteX10" fmla="*/ 29048795 w 31166162"/>
                <a:gd name="connsiteY10" fmla="*/ 16008267 h 45154751"/>
                <a:gd name="connsiteX11" fmla="*/ 29277627 w 31166162"/>
                <a:gd name="connsiteY11" fmla="*/ 15897018 h 45154751"/>
                <a:gd name="connsiteX12" fmla="*/ 30239802 w 31166162"/>
                <a:gd name="connsiteY12" fmla="*/ 15397989 h 45154751"/>
                <a:gd name="connsiteX13" fmla="*/ 29641248 w 31166162"/>
                <a:gd name="connsiteY13" fmla="*/ 16306018 h 45154751"/>
                <a:gd name="connsiteX14" fmla="*/ 30694715 w 31166162"/>
                <a:gd name="connsiteY14" fmla="*/ 15459627 h 45154751"/>
                <a:gd name="connsiteX15" fmla="*/ 29963195 w 31166162"/>
                <a:gd name="connsiteY15" fmla="*/ 16831227 h 45154751"/>
                <a:gd name="connsiteX16" fmla="*/ 30614569 w 31166162"/>
                <a:gd name="connsiteY16" fmla="*/ 16237306 h 45154751"/>
                <a:gd name="connsiteX17" fmla="*/ 31149625 w 31166162"/>
                <a:gd name="connsiteY17" fmla="*/ 16057172 h 45154751"/>
                <a:gd name="connsiteX18" fmla="*/ 29969149 w 31166162"/>
                <a:gd name="connsiteY18" fmla="*/ 17683526 h 45154751"/>
                <a:gd name="connsiteX19" fmla="*/ 28957355 w 31166162"/>
                <a:gd name="connsiteY19" fmla="*/ 18934347 h 45154751"/>
                <a:gd name="connsiteX20" fmla="*/ 26901863 w 31166162"/>
                <a:gd name="connsiteY20" fmla="*/ 18751468 h 45154751"/>
                <a:gd name="connsiteX21" fmla="*/ 25665515 w 31166162"/>
                <a:gd name="connsiteY21" fmla="*/ 19025787 h 45154751"/>
                <a:gd name="connsiteX22" fmla="*/ 23379515 w 31166162"/>
                <a:gd name="connsiteY22" fmla="*/ 17928507 h 45154751"/>
                <a:gd name="connsiteX23" fmla="*/ 22692571 w 31166162"/>
                <a:gd name="connsiteY23" fmla="*/ 17532948 h 45154751"/>
                <a:gd name="connsiteX24" fmla="*/ 22408515 w 31166162"/>
                <a:gd name="connsiteY24" fmla="*/ 17088024 h 45154751"/>
                <a:gd name="connsiteX25" fmla="*/ 20270555 w 31166162"/>
                <a:gd name="connsiteY25" fmla="*/ 13630827 h 45154751"/>
                <a:gd name="connsiteX26" fmla="*/ 18716075 w 31166162"/>
                <a:gd name="connsiteY26" fmla="*/ 13813707 h 45154751"/>
                <a:gd name="connsiteX27" fmla="*/ 16338635 w 31166162"/>
                <a:gd name="connsiteY27" fmla="*/ 16099707 h 45154751"/>
                <a:gd name="connsiteX28" fmla="*/ 19176108 w 31166162"/>
                <a:gd name="connsiteY28" fmla="*/ 20213568 h 45154751"/>
                <a:gd name="connsiteX29" fmla="*/ 23196635 w 31166162"/>
                <a:gd name="connsiteY29" fmla="*/ 27621147 h 45154751"/>
                <a:gd name="connsiteX30" fmla="*/ 22647995 w 31166162"/>
                <a:gd name="connsiteY30" fmla="*/ 31370187 h 45154751"/>
                <a:gd name="connsiteX31" fmla="*/ 23745275 w 31166162"/>
                <a:gd name="connsiteY31" fmla="*/ 37862427 h 45154751"/>
                <a:gd name="connsiteX32" fmla="*/ 22099355 w 31166162"/>
                <a:gd name="connsiteY32" fmla="*/ 38502507 h 45154751"/>
                <a:gd name="connsiteX33" fmla="*/ 22647995 w 31166162"/>
                <a:gd name="connsiteY33" fmla="*/ 39691227 h 45154751"/>
                <a:gd name="connsiteX34" fmla="*/ 28225835 w 31166162"/>
                <a:gd name="connsiteY34" fmla="*/ 38502507 h 45154751"/>
                <a:gd name="connsiteX35" fmla="*/ 29231675 w 31166162"/>
                <a:gd name="connsiteY35" fmla="*/ 39051147 h 45154751"/>
                <a:gd name="connsiteX36" fmla="*/ 24842555 w 31166162"/>
                <a:gd name="connsiteY36" fmla="*/ 41245707 h 45154751"/>
                <a:gd name="connsiteX37" fmla="*/ 22922315 w 31166162"/>
                <a:gd name="connsiteY37" fmla="*/ 41245707 h 45154751"/>
                <a:gd name="connsiteX38" fmla="*/ 23836715 w 31166162"/>
                <a:gd name="connsiteY38" fmla="*/ 43348827 h 45154751"/>
                <a:gd name="connsiteX39" fmla="*/ 21577880 w 31166162"/>
                <a:gd name="connsiteY39" fmla="*/ 43714857 h 45154751"/>
                <a:gd name="connsiteX40" fmla="*/ 20819195 w 31166162"/>
                <a:gd name="connsiteY40" fmla="*/ 41062827 h 45154751"/>
                <a:gd name="connsiteX41" fmla="*/ 8749115 w 31166162"/>
                <a:gd name="connsiteY41" fmla="*/ 41154267 h 45154751"/>
                <a:gd name="connsiteX42" fmla="*/ 7377515 w 31166162"/>
                <a:gd name="connsiteY42" fmla="*/ 42891627 h 45154751"/>
                <a:gd name="connsiteX43" fmla="*/ 7011756 w 31166162"/>
                <a:gd name="connsiteY43" fmla="*/ 45085919 h 45154751"/>
                <a:gd name="connsiteX44" fmla="*/ 5078660 w 31166162"/>
                <a:gd name="connsiteY44" fmla="*/ 44080151 h 45154751"/>
                <a:gd name="connsiteX45" fmla="*/ 5993059 w 31166162"/>
                <a:gd name="connsiteY45" fmla="*/ 42343057 h 45154751"/>
                <a:gd name="connsiteX46" fmla="*/ 5823035 w 31166162"/>
                <a:gd name="connsiteY46" fmla="*/ 41337147 h 45154751"/>
                <a:gd name="connsiteX47" fmla="*/ 989571 w 31166162"/>
                <a:gd name="connsiteY47" fmla="*/ 40056820 h 45154751"/>
                <a:gd name="connsiteX48" fmla="*/ 1342475 w 31166162"/>
                <a:gd name="connsiteY48" fmla="*/ 38776827 h 45154751"/>
                <a:gd name="connsiteX49" fmla="*/ 2447668 w 31166162"/>
                <a:gd name="connsiteY49" fmla="*/ 39144579 h 45154751"/>
                <a:gd name="connsiteX50" fmla="*/ 5182955 w 31166162"/>
                <a:gd name="connsiteY50" fmla="*/ 39782666 h 45154751"/>
                <a:gd name="connsiteX51" fmla="*/ 7194635 w 31166162"/>
                <a:gd name="connsiteY51" fmla="*/ 39691227 h 45154751"/>
                <a:gd name="connsiteX52" fmla="*/ 19264715 w 31166162"/>
                <a:gd name="connsiteY52" fmla="*/ 39508347 h 45154751"/>
                <a:gd name="connsiteX53" fmla="*/ 18167435 w 31166162"/>
                <a:gd name="connsiteY53" fmla="*/ 38868267 h 45154751"/>
                <a:gd name="connsiteX54" fmla="*/ 18911811 w 31166162"/>
                <a:gd name="connsiteY54" fmla="*/ 37679412 h 45154751"/>
                <a:gd name="connsiteX55" fmla="*/ 18350315 w 31166162"/>
                <a:gd name="connsiteY55" fmla="*/ 37313651 h 45154751"/>
                <a:gd name="connsiteX56" fmla="*/ 18624635 w 31166162"/>
                <a:gd name="connsiteY56" fmla="*/ 36307947 h 45154751"/>
                <a:gd name="connsiteX57" fmla="*/ 17527355 w 31166162"/>
                <a:gd name="connsiteY57" fmla="*/ 33016107 h 45154751"/>
                <a:gd name="connsiteX58" fmla="*/ 18075995 w 31166162"/>
                <a:gd name="connsiteY58" fmla="*/ 29815707 h 45154751"/>
                <a:gd name="connsiteX59" fmla="*/ 12040955 w 31166162"/>
                <a:gd name="connsiteY59" fmla="*/ 22043307 h 45154751"/>
                <a:gd name="connsiteX60" fmla="*/ 6005915 w 31166162"/>
                <a:gd name="connsiteY60" fmla="*/ 19208667 h 45154751"/>
                <a:gd name="connsiteX61" fmla="*/ 10303595 w 31166162"/>
                <a:gd name="connsiteY61" fmla="*/ 11527707 h 45154751"/>
                <a:gd name="connsiteX62" fmla="*/ 5274395 w 31166162"/>
                <a:gd name="connsiteY62" fmla="*/ 10796187 h 45154751"/>
                <a:gd name="connsiteX63" fmla="*/ 2805515 w 31166162"/>
                <a:gd name="connsiteY63" fmla="*/ 9516027 h 45154751"/>
                <a:gd name="connsiteX64" fmla="*/ 4725755 w 31166162"/>
                <a:gd name="connsiteY64" fmla="*/ 7321467 h 45154751"/>
                <a:gd name="connsiteX65" fmla="*/ 6645995 w 31166162"/>
                <a:gd name="connsiteY65" fmla="*/ 7321467 h 45154751"/>
                <a:gd name="connsiteX66" fmla="*/ 7375989 w 31166162"/>
                <a:gd name="connsiteY66" fmla="*/ 5320482 h 45154751"/>
                <a:gd name="connsiteX67" fmla="*/ 8109035 w 31166162"/>
                <a:gd name="connsiteY67" fmla="*/ 2932347 h 45154751"/>
                <a:gd name="connsiteX68" fmla="*/ 8474795 w 31166162"/>
                <a:gd name="connsiteY68" fmla="*/ 5035467 h 45154751"/>
                <a:gd name="connsiteX69" fmla="*/ 9206315 w 31166162"/>
                <a:gd name="connsiteY69" fmla="*/ 3023787 h 45154751"/>
                <a:gd name="connsiteX70" fmla="*/ 9297755 w 31166162"/>
                <a:gd name="connsiteY70" fmla="*/ 4852587 h 45154751"/>
                <a:gd name="connsiteX71" fmla="*/ 10303595 w 31166162"/>
                <a:gd name="connsiteY71" fmla="*/ 3115227 h 45154751"/>
                <a:gd name="connsiteX72" fmla="*/ 9754955 w 31166162"/>
                <a:gd name="connsiteY72" fmla="*/ 5492667 h 45154751"/>
                <a:gd name="connsiteX73" fmla="*/ 10852235 w 31166162"/>
                <a:gd name="connsiteY73" fmla="*/ 4303947 h 45154751"/>
                <a:gd name="connsiteX74" fmla="*/ 10128628 w 31166162"/>
                <a:gd name="connsiteY74" fmla="*/ 6134740 h 45154751"/>
                <a:gd name="connsiteX75" fmla="*/ 9754955 w 31166162"/>
                <a:gd name="connsiteY75" fmla="*/ 6955707 h 45154751"/>
                <a:gd name="connsiteX76" fmla="*/ 11126555 w 31166162"/>
                <a:gd name="connsiteY76" fmla="*/ 6224187 h 45154751"/>
                <a:gd name="connsiteX77" fmla="*/ 13525421 w 31166162"/>
                <a:gd name="connsiteY77" fmla="*/ 5584241 h 45154751"/>
                <a:gd name="connsiteX0" fmla="*/ 13525421 w 31166162"/>
                <a:gd name="connsiteY0" fmla="*/ 5584241 h 45154751"/>
                <a:gd name="connsiteX1" fmla="*/ 14215081 w 31166162"/>
                <a:gd name="connsiteY1" fmla="*/ 964439 h 45154751"/>
                <a:gd name="connsiteX2" fmla="*/ 19630475 w 31166162"/>
                <a:gd name="connsiteY2" fmla="*/ 737787 h 45154751"/>
                <a:gd name="connsiteX3" fmla="*/ 20453435 w 31166162"/>
                <a:gd name="connsiteY3" fmla="*/ 4303947 h 45154751"/>
                <a:gd name="connsiteX4" fmla="*/ 20253414 w 31166162"/>
                <a:gd name="connsiteY4" fmla="*/ 6681353 h 45154751"/>
                <a:gd name="connsiteX5" fmla="*/ 19904795 w 31166162"/>
                <a:gd name="connsiteY5" fmla="*/ 7778667 h 45154751"/>
                <a:gd name="connsiteX6" fmla="*/ 22973758 w 31166162"/>
                <a:gd name="connsiteY6" fmla="*/ 10713400 h 45154751"/>
                <a:gd name="connsiteX7" fmla="*/ 24068166 w 31166162"/>
                <a:gd name="connsiteY7" fmla="*/ 13259792 h 45154751"/>
                <a:gd name="connsiteX8" fmla="*/ 26892709 w 31166162"/>
                <a:gd name="connsiteY8" fmla="*/ 16960876 h 45154751"/>
                <a:gd name="connsiteX9" fmla="*/ 28591595 w 31166162"/>
                <a:gd name="connsiteY9" fmla="*/ 16465467 h 45154751"/>
                <a:gd name="connsiteX10" fmla="*/ 29048795 w 31166162"/>
                <a:gd name="connsiteY10" fmla="*/ 16008267 h 45154751"/>
                <a:gd name="connsiteX11" fmla="*/ 29277627 w 31166162"/>
                <a:gd name="connsiteY11" fmla="*/ 15897018 h 45154751"/>
                <a:gd name="connsiteX12" fmla="*/ 30239802 w 31166162"/>
                <a:gd name="connsiteY12" fmla="*/ 15397989 h 45154751"/>
                <a:gd name="connsiteX13" fmla="*/ 29641248 w 31166162"/>
                <a:gd name="connsiteY13" fmla="*/ 16306018 h 45154751"/>
                <a:gd name="connsiteX14" fmla="*/ 30694715 w 31166162"/>
                <a:gd name="connsiteY14" fmla="*/ 15459627 h 45154751"/>
                <a:gd name="connsiteX15" fmla="*/ 29963195 w 31166162"/>
                <a:gd name="connsiteY15" fmla="*/ 16831227 h 45154751"/>
                <a:gd name="connsiteX16" fmla="*/ 30614569 w 31166162"/>
                <a:gd name="connsiteY16" fmla="*/ 16237306 h 45154751"/>
                <a:gd name="connsiteX17" fmla="*/ 31149625 w 31166162"/>
                <a:gd name="connsiteY17" fmla="*/ 16057172 h 45154751"/>
                <a:gd name="connsiteX18" fmla="*/ 29969149 w 31166162"/>
                <a:gd name="connsiteY18" fmla="*/ 17683526 h 45154751"/>
                <a:gd name="connsiteX19" fmla="*/ 28957355 w 31166162"/>
                <a:gd name="connsiteY19" fmla="*/ 18934347 h 45154751"/>
                <a:gd name="connsiteX20" fmla="*/ 26901863 w 31166162"/>
                <a:gd name="connsiteY20" fmla="*/ 18751468 h 45154751"/>
                <a:gd name="connsiteX21" fmla="*/ 25665515 w 31166162"/>
                <a:gd name="connsiteY21" fmla="*/ 19025787 h 45154751"/>
                <a:gd name="connsiteX22" fmla="*/ 23379515 w 31166162"/>
                <a:gd name="connsiteY22" fmla="*/ 17928507 h 45154751"/>
                <a:gd name="connsiteX23" fmla="*/ 22692571 w 31166162"/>
                <a:gd name="connsiteY23" fmla="*/ 17532948 h 45154751"/>
                <a:gd name="connsiteX24" fmla="*/ 22408515 w 31166162"/>
                <a:gd name="connsiteY24" fmla="*/ 17088024 h 45154751"/>
                <a:gd name="connsiteX25" fmla="*/ 20270555 w 31166162"/>
                <a:gd name="connsiteY25" fmla="*/ 13630827 h 45154751"/>
                <a:gd name="connsiteX26" fmla="*/ 18716075 w 31166162"/>
                <a:gd name="connsiteY26" fmla="*/ 13813707 h 45154751"/>
                <a:gd name="connsiteX27" fmla="*/ 16338635 w 31166162"/>
                <a:gd name="connsiteY27" fmla="*/ 16099707 h 45154751"/>
                <a:gd name="connsiteX28" fmla="*/ 19176108 w 31166162"/>
                <a:gd name="connsiteY28" fmla="*/ 20213568 h 45154751"/>
                <a:gd name="connsiteX29" fmla="*/ 23196635 w 31166162"/>
                <a:gd name="connsiteY29" fmla="*/ 27621147 h 45154751"/>
                <a:gd name="connsiteX30" fmla="*/ 22647995 w 31166162"/>
                <a:gd name="connsiteY30" fmla="*/ 31370187 h 45154751"/>
                <a:gd name="connsiteX31" fmla="*/ 23745275 w 31166162"/>
                <a:gd name="connsiteY31" fmla="*/ 37862427 h 45154751"/>
                <a:gd name="connsiteX32" fmla="*/ 22099355 w 31166162"/>
                <a:gd name="connsiteY32" fmla="*/ 38502507 h 45154751"/>
                <a:gd name="connsiteX33" fmla="*/ 22647995 w 31166162"/>
                <a:gd name="connsiteY33" fmla="*/ 39691227 h 45154751"/>
                <a:gd name="connsiteX34" fmla="*/ 28225835 w 31166162"/>
                <a:gd name="connsiteY34" fmla="*/ 38502507 h 45154751"/>
                <a:gd name="connsiteX35" fmla="*/ 29231675 w 31166162"/>
                <a:gd name="connsiteY35" fmla="*/ 39051147 h 45154751"/>
                <a:gd name="connsiteX36" fmla="*/ 24842555 w 31166162"/>
                <a:gd name="connsiteY36" fmla="*/ 41245707 h 45154751"/>
                <a:gd name="connsiteX37" fmla="*/ 22922315 w 31166162"/>
                <a:gd name="connsiteY37" fmla="*/ 41245707 h 45154751"/>
                <a:gd name="connsiteX38" fmla="*/ 23836715 w 31166162"/>
                <a:gd name="connsiteY38" fmla="*/ 43348827 h 45154751"/>
                <a:gd name="connsiteX39" fmla="*/ 21577880 w 31166162"/>
                <a:gd name="connsiteY39" fmla="*/ 43714857 h 45154751"/>
                <a:gd name="connsiteX40" fmla="*/ 20819195 w 31166162"/>
                <a:gd name="connsiteY40" fmla="*/ 41062827 h 45154751"/>
                <a:gd name="connsiteX41" fmla="*/ 8749115 w 31166162"/>
                <a:gd name="connsiteY41" fmla="*/ 41154267 h 45154751"/>
                <a:gd name="connsiteX42" fmla="*/ 7377515 w 31166162"/>
                <a:gd name="connsiteY42" fmla="*/ 42891627 h 45154751"/>
                <a:gd name="connsiteX43" fmla="*/ 7011756 w 31166162"/>
                <a:gd name="connsiteY43" fmla="*/ 45085919 h 45154751"/>
                <a:gd name="connsiteX44" fmla="*/ 5078660 w 31166162"/>
                <a:gd name="connsiteY44" fmla="*/ 44080151 h 45154751"/>
                <a:gd name="connsiteX45" fmla="*/ 5993059 w 31166162"/>
                <a:gd name="connsiteY45" fmla="*/ 42343057 h 45154751"/>
                <a:gd name="connsiteX46" fmla="*/ 5823035 w 31166162"/>
                <a:gd name="connsiteY46" fmla="*/ 41337147 h 45154751"/>
                <a:gd name="connsiteX47" fmla="*/ 989571 w 31166162"/>
                <a:gd name="connsiteY47" fmla="*/ 40056820 h 45154751"/>
                <a:gd name="connsiteX48" fmla="*/ 1342475 w 31166162"/>
                <a:gd name="connsiteY48" fmla="*/ 38776827 h 45154751"/>
                <a:gd name="connsiteX49" fmla="*/ 2447668 w 31166162"/>
                <a:gd name="connsiteY49" fmla="*/ 39144579 h 45154751"/>
                <a:gd name="connsiteX50" fmla="*/ 5182955 w 31166162"/>
                <a:gd name="connsiteY50" fmla="*/ 39782666 h 45154751"/>
                <a:gd name="connsiteX51" fmla="*/ 7194635 w 31166162"/>
                <a:gd name="connsiteY51" fmla="*/ 39691227 h 45154751"/>
                <a:gd name="connsiteX52" fmla="*/ 19264715 w 31166162"/>
                <a:gd name="connsiteY52" fmla="*/ 39508347 h 45154751"/>
                <a:gd name="connsiteX53" fmla="*/ 18167435 w 31166162"/>
                <a:gd name="connsiteY53" fmla="*/ 38868267 h 45154751"/>
                <a:gd name="connsiteX54" fmla="*/ 18911811 w 31166162"/>
                <a:gd name="connsiteY54" fmla="*/ 37679412 h 45154751"/>
                <a:gd name="connsiteX55" fmla="*/ 18350315 w 31166162"/>
                <a:gd name="connsiteY55" fmla="*/ 37313651 h 45154751"/>
                <a:gd name="connsiteX56" fmla="*/ 18624635 w 31166162"/>
                <a:gd name="connsiteY56" fmla="*/ 36307947 h 45154751"/>
                <a:gd name="connsiteX57" fmla="*/ 17527355 w 31166162"/>
                <a:gd name="connsiteY57" fmla="*/ 33016107 h 45154751"/>
                <a:gd name="connsiteX58" fmla="*/ 18075995 w 31166162"/>
                <a:gd name="connsiteY58" fmla="*/ 29815707 h 45154751"/>
                <a:gd name="connsiteX59" fmla="*/ 12040955 w 31166162"/>
                <a:gd name="connsiteY59" fmla="*/ 22043307 h 45154751"/>
                <a:gd name="connsiteX60" fmla="*/ 6005915 w 31166162"/>
                <a:gd name="connsiteY60" fmla="*/ 19208667 h 45154751"/>
                <a:gd name="connsiteX61" fmla="*/ 10303595 w 31166162"/>
                <a:gd name="connsiteY61" fmla="*/ 11527707 h 45154751"/>
                <a:gd name="connsiteX62" fmla="*/ 5274395 w 31166162"/>
                <a:gd name="connsiteY62" fmla="*/ 10796187 h 45154751"/>
                <a:gd name="connsiteX63" fmla="*/ 2805515 w 31166162"/>
                <a:gd name="connsiteY63" fmla="*/ 9516027 h 45154751"/>
                <a:gd name="connsiteX64" fmla="*/ 4725755 w 31166162"/>
                <a:gd name="connsiteY64" fmla="*/ 7321467 h 45154751"/>
                <a:gd name="connsiteX65" fmla="*/ 6645995 w 31166162"/>
                <a:gd name="connsiteY65" fmla="*/ 7321467 h 45154751"/>
                <a:gd name="connsiteX66" fmla="*/ 7375989 w 31166162"/>
                <a:gd name="connsiteY66" fmla="*/ 5320482 h 45154751"/>
                <a:gd name="connsiteX67" fmla="*/ 8109035 w 31166162"/>
                <a:gd name="connsiteY67" fmla="*/ 2932347 h 45154751"/>
                <a:gd name="connsiteX68" fmla="*/ 8474795 w 31166162"/>
                <a:gd name="connsiteY68" fmla="*/ 5035467 h 45154751"/>
                <a:gd name="connsiteX69" fmla="*/ 9206315 w 31166162"/>
                <a:gd name="connsiteY69" fmla="*/ 3023787 h 45154751"/>
                <a:gd name="connsiteX70" fmla="*/ 9297755 w 31166162"/>
                <a:gd name="connsiteY70" fmla="*/ 4852587 h 45154751"/>
                <a:gd name="connsiteX71" fmla="*/ 10303595 w 31166162"/>
                <a:gd name="connsiteY71" fmla="*/ 3115227 h 45154751"/>
                <a:gd name="connsiteX72" fmla="*/ 9754955 w 31166162"/>
                <a:gd name="connsiteY72" fmla="*/ 5492667 h 45154751"/>
                <a:gd name="connsiteX73" fmla="*/ 10852235 w 31166162"/>
                <a:gd name="connsiteY73" fmla="*/ 4303947 h 45154751"/>
                <a:gd name="connsiteX74" fmla="*/ 10128628 w 31166162"/>
                <a:gd name="connsiteY74" fmla="*/ 6134740 h 45154751"/>
                <a:gd name="connsiteX75" fmla="*/ 9754955 w 31166162"/>
                <a:gd name="connsiteY75" fmla="*/ 6955707 h 45154751"/>
                <a:gd name="connsiteX76" fmla="*/ 11126555 w 31166162"/>
                <a:gd name="connsiteY76" fmla="*/ 6224187 h 45154751"/>
                <a:gd name="connsiteX77" fmla="*/ 13525421 w 31166162"/>
                <a:gd name="connsiteY77" fmla="*/ 5584241 h 45154751"/>
                <a:gd name="connsiteX0" fmla="*/ 12772184 w 30412925"/>
                <a:gd name="connsiteY0" fmla="*/ 5584241 h 45154751"/>
                <a:gd name="connsiteX1" fmla="*/ 13461844 w 30412925"/>
                <a:gd name="connsiteY1" fmla="*/ 964439 h 45154751"/>
                <a:gd name="connsiteX2" fmla="*/ 18877238 w 30412925"/>
                <a:gd name="connsiteY2" fmla="*/ 737787 h 45154751"/>
                <a:gd name="connsiteX3" fmla="*/ 19700198 w 30412925"/>
                <a:gd name="connsiteY3" fmla="*/ 4303947 h 45154751"/>
                <a:gd name="connsiteX4" fmla="*/ 19500177 w 30412925"/>
                <a:gd name="connsiteY4" fmla="*/ 6681353 h 45154751"/>
                <a:gd name="connsiteX5" fmla="*/ 19151558 w 30412925"/>
                <a:gd name="connsiteY5" fmla="*/ 7778667 h 45154751"/>
                <a:gd name="connsiteX6" fmla="*/ 22220521 w 30412925"/>
                <a:gd name="connsiteY6" fmla="*/ 10713400 h 45154751"/>
                <a:gd name="connsiteX7" fmla="*/ 23314929 w 30412925"/>
                <a:gd name="connsiteY7" fmla="*/ 13259792 h 45154751"/>
                <a:gd name="connsiteX8" fmla="*/ 26139472 w 30412925"/>
                <a:gd name="connsiteY8" fmla="*/ 16960876 h 45154751"/>
                <a:gd name="connsiteX9" fmla="*/ 27838358 w 30412925"/>
                <a:gd name="connsiteY9" fmla="*/ 16465467 h 45154751"/>
                <a:gd name="connsiteX10" fmla="*/ 28295558 w 30412925"/>
                <a:gd name="connsiteY10" fmla="*/ 16008267 h 45154751"/>
                <a:gd name="connsiteX11" fmla="*/ 28524390 w 30412925"/>
                <a:gd name="connsiteY11" fmla="*/ 15897018 h 45154751"/>
                <a:gd name="connsiteX12" fmla="*/ 29486565 w 30412925"/>
                <a:gd name="connsiteY12" fmla="*/ 15397989 h 45154751"/>
                <a:gd name="connsiteX13" fmla="*/ 28888011 w 30412925"/>
                <a:gd name="connsiteY13" fmla="*/ 16306018 h 45154751"/>
                <a:gd name="connsiteX14" fmla="*/ 29941478 w 30412925"/>
                <a:gd name="connsiteY14" fmla="*/ 15459627 h 45154751"/>
                <a:gd name="connsiteX15" fmla="*/ 29209958 w 30412925"/>
                <a:gd name="connsiteY15" fmla="*/ 16831227 h 45154751"/>
                <a:gd name="connsiteX16" fmla="*/ 29861332 w 30412925"/>
                <a:gd name="connsiteY16" fmla="*/ 16237306 h 45154751"/>
                <a:gd name="connsiteX17" fmla="*/ 30396388 w 30412925"/>
                <a:gd name="connsiteY17" fmla="*/ 16057172 h 45154751"/>
                <a:gd name="connsiteX18" fmla="*/ 29215912 w 30412925"/>
                <a:gd name="connsiteY18" fmla="*/ 17683526 h 45154751"/>
                <a:gd name="connsiteX19" fmla="*/ 28204118 w 30412925"/>
                <a:gd name="connsiteY19" fmla="*/ 18934347 h 45154751"/>
                <a:gd name="connsiteX20" fmla="*/ 26148626 w 30412925"/>
                <a:gd name="connsiteY20" fmla="*/ 18751468 h 45154751"/>
                <a:gd name="connsiteX21" fmla="*/ 24912278 w 30412925"/>
                <a:gd name="connsiteY21" fmla="*/ 19025787 h 45154751"/>
                <a:gd name="connsiteX22" fmla="*/ 22626278 w 30412925"/>
                <a:gd name="connsiteY22" fmla="*/ 17928507 h 45154751"/>
                <a:gd name="connsiteX23" fmla="*/ 21939334 w 30412925"/>
                <a:gd name="connsiteY23" fmla="*/ 17532948 h 45154751"/>
                <a:gd name="connsiteX24" fmla="*/ 21655278 w 30412925"/>
                <a:gd name="connsiteY24" fmla="*/ 17088024 h 45154751"/>
                <a:gd name="connsiteX25" fmla="*/ 19517318 w 30412925"/>
                <a:gd name="connsiteY25" fmla="*/ 13630827 h 45154751"/>
                <a:gd name="connsiteX26" fmla="*/ 17962838 w 30412925"/>
                <a:gd name="connsiteY26" fmla="*/ 13813707 h 45154751"/>
                <a:gd name="connsiteX27" fmla="*/ 15585398 w 30412925"/>
                <a:gd name="connsiteY27" fmla="*/ 16099707 h 45154751"/>
                <a:gd name="connsiteX28" fmla="*/ 18422871 w 30412925"/>
                <a:gd name="connsiteY28" fmla="*/ 20213568 h 45154751"/>
                <a:gd name="connsiteX29" fmla="*/ 22443398 w 30412925"/>
                <a:gd name="connsiteY29" fmla="*/ 27621147 h 45154751"/>
                <a:gd name="connsiteX30" fmla="*/ 21894758 w 30412925"/>
                <a:gd name="connsiteY30" fmla="*/ 31370187 h 45154751"/>
                <a:gd name="connsiteX31" fmla="*/ 22992038 w 30412925"/>
                <a:gd name="connsiteY31" fmla="*/ 37862427 h 45154751"/>
                <a:gd name="connsiteX32" fmla="*/ 21346118 w 30412925"/>
                <a:gd name="connsiteY32" fmla="*/ 38502507 h 45154751"/>
                <a:gd name="connsiteX33" fmla="*/ 21894758 w 30412925"/>
                <a:gd name="connsiteY33" fmla="*/ 39691227 h 45154751"/>
                <a:gd name="connsiteX34" fmla="*/ 27472598 w 30412925"/>
                <a:gd name="connsiteY34" fmla="*/ 38502507 h 45154751"/>
                <a:gd name="connsiteX35" fmla="*/ 28478438 w 30412925"/>
                <a:gd name="connsiteY35" fmla="*/ 39051147 h 45154751"/>
                <a:gd name="connsiteX36" fmla="*/ 24089318 w 30412925"/>
                <a:gd name="connsiteY36" fmla="*/ 41245707 h 45154751"/>
                <a:gd name="connsiteX37" fmla="*/ 22169078 w 30412925"/>
                <a:gd name="connsiteY37" fmla="*/ 41245707 h 45154751"/>
                <a:gd name="connsiteX38" fmla="*/ 23083478 w 30412925"/>
                <a:gd name="connsiteY38" fmla="*/ 43348827 h 45154751"/>
                <a:gd name="connsiteX39" fmla="*/ 20824643 w 30412925"/>
                <a:gd name="connsiteY39" fmla="*/ 43714857 h 45154751"/>
                <a:gd name="connsiteX40" fmla="*/ 20065958 w 30412925"/>
                <a:gd name="connsiteY40" fmla="*/ 41062827 h 45154751"/>
                <a:gd name="connsiteX41" fmla="*/ 7995878 w 30412925"/>
                <a:gd name="connsiteY41" fmla="*/ 41154267 h 45154751"/>
                <a:gd name="connsiteX42" fmla="*/ 6624278 w 30412925"/>
                <a:gd name="connsiteY42" fmla="*/ 42891627 h 45154751"/>
                <a:gd name="connsiteX43" fmla="*/ 6258519 w 30412925"/>
                <a:gd name="connsiteY43" fmla="*/ 45085919 h 45154751"/>
                <a:gd name="connsiteX44" fmla="*/ 4325423 w 30412925"/>
                <a:gd name="connsiteY44" fmla="*/ 44080151 h 45154751"/>
                <a:gd name="connsiteX45" fmla="*/ 5239822 w 30412925"/>
                <a:gd name="connsiteY45" fmla="*/ 42343057 h 45154751"/>
                <a:gd name="connsiteX46" fmla="*/ 4208272 w 30412925"/>
                <a:gd name="connsiteY46" fmla="*/ 41337146 h 45154751"/>
                <a:gd name="connsiteX47" fmla="*/ 236334 w 30412925"/>
                <a:gd name="connsiteY47" fmla="*/ 40056820 h 45154751"/>
                <a:gd name="connsiteX48" fmla="*/ 589238 w 30412925"/>
                <a:gd name="connsiteY48" fmla="*/ 38776827 h 45154751"/>
                <a:gd name="connsiteX49" fmla="*/ 1694431 w 30412925"/>
                <a:gd name="connsiteY49" fmla="*/ 39144579 h 45154751"/>
                <a:gd name="connsiteX50" fmla="*/ 4429718 w 30412925"/>
                <a:gd name="connsiteY50" fmla="*/ 39782666 h 45154751"/>
                <a:gd name="connsiteX51" fmla="*/ 6441398 w 30412925"/>
                <a:gd name="connsiteY51" fmla="*/ 39691227 h 45154751"/>
                <a:gd name="connsiteX52" fmla="*/ 18511478 w 30412925"/>
                <a:gd name="connsiteY52" fmla="*/ 39508347 h 45154751"/>
                <a:gd name="connsiteX53" fmla="*/ 17414198 w 30412925"/>
                <a:gd name="connsiteY53" fmla="*/ 38868267 h 45154751"/>
                <a:gd name="connsiteX54" fmla="*/ 18158574 w 30412925"/>
                <a:gd name="connsiteY54" fmla="*/ 37679412 h 45154751"/>
                <a:gd name="connsiteX55" fmla="*/ 17597078 w 30412925"/>
                <a:gd name="connsiteY55" fmla="*/ 37313651 h 45154751"/>
                <a:gd name="connsiteX56" fmla="*/ 17871398 w 30412925"/>
                <a:gd name="connsiteY56" fmla="*/ 36307947 h 45154751"/>
                <a:gd name="connsiteX57" fmla="*/ 16774118 w 30412925"/>
                <a:gd name="connsiteY57" fmla="*/ 33016107 h 45154751"/>
                <a:gd name="connsiteX58" fmla="*/ 17322758 w 30412925"/>
                <a:gd name="connsiteY58" fmla="*/ 29815707 h 45154751"/>
                <a:gd name="connsiteX59" fmla="*/ 11287718 w 30412925"/>
                <a:gd name="connsiteY59" fmla="*/ 22043307 h 45154751"/>
                <a:gd name="connsiteX60" fmla="*/ 5252678 w 30412925"/>
                <a:gd name="connsiteY60" fmla="*/ 19208667 h 45154751"/>
                <a:gd name="connsiteX61" fmla="*/ 9550358 w 30412925"/>
                <a:gd name="connsiteY61" fmla="*/ 11527707 h 45154751"/>
                <a:gd name="connsiteX62" fmla="*/ 4521158 w 30412925"/>
                <a:gd name="connsiteY62" fmla="*/ 10796187 h 45154751"/>
                <a:gd name="connsiteX63" fmla="*/ 2052278 w 30412925"/>
                <a:gd name="connsiteY63" fmla="*/ 9516027 h 45154751"/>
                <a:gd name="connsiteX64" fmla="*/ 3972518 w 30412925"/>
                <a:gd name="connsiteY64" fmla="*/ 7321467 h 45154751"/>
                <a:gd name="connsiteX65" fmla="*/ 5892758 w 30412925"/>
                <a:gd name="connsiteY65" fmla="*/ 7321467 h 45154751"/>
                <a:gd name="connsiteX66" fmla="*/ 6622752 w 30412925"/>
                <a:gd name="connsiteY66" fmla="*/ 5320482 h 45154751"/>
                <a:gd name="connsiteX67" fmla="*/ 7355798 w 30412925"/>
                <a:gd name="connsiteY67" fmla="*/ 2932347 h 45154751"/>
                <a:gd name="connsiteX68" fmla="*/ 7721558 w 30412925"/>
                <a:gd name="connsiteY68" fmla="*/ 5035467 h 45154751"/>
                <a:gd name="connsiteX69" fmla="*/ 8453078 w 30412925"/>
                <a:gd name="connsiteY69" fmla="*/ 3023787 h 45154751"/>
                <a:gd name="connsiteX70" fmla="*/ 8544518 w 30412925"/>
                <a:gd name="connsiteY70" fmla="*/ 4852587 h 45154751"/>
                <a:gd name="connsiteX71" fmla="*/ 9550358 w 30412925"/>
                <a:gd name="connsiteY71" fmla="*/ 3115227 h 45154751"/>
                <a:gd name="connsiteX72" fmla="*/ 9001718 w 30412925"/>
                <a:gd name="connsiteY72" fmla="*/ 5492667 h 45154751"/>
                <a:gd name="connsiteX73" fmla="*/ 10098998 w 30412925"/>
                <a:gd name="connsiteY73" fmla="*/ 4303947 h 45154751"/>
                <a:gd name="connsiteX74" fmla="*/ 9375391 w 30412925"/>
                <a:gd name="connsiteY74" fmla="*/ 6134740 h 45154751"/>
                <a:gd name="connsiteX75" fmla="*/ 9001718 w 30412925"/>
                <a:gd name="connsiteY75" fmla="*/ 6955707 h 45154751"/>
                <a:gd name="connsiteX76" fmla="*/ 10373318 w 30412925"/>
                <a:gd name="connsiteY76" fmla="*/ 6224187 h 45154751"/>
                <a:gd name="connsiteX77" fmla="*/ 12772184 w 30412925"/>
                <a:gd name="connsiteY77" fmla="*/ 5584241 h 45154751"/>
                <a:gd name="connsiteX0" fmla="*/ 12772184 w 30412925"/>
                <a:gd name="connsiteY0" fmla="*/ 5584241 h 45154751"/>
                <a:gd name="connsiteX1" fmla="*/ 13461844 w 30412925"/>
                <a:gd name="connsiteY1" fmla="*/ 964439 h 45154751"/>
                <a:gd name="connsiteX2" fmla="*/ 18877238 w 30412925"/>
                <a:gd name="connsiteY2" fmla="*/ 737787 h 45154751"/>
                <a:gd name="connsiteX3" fmla="*/ 19700198 w 30412925"/>
                <a:gd name="connsiteY3" fmla="*/ 4303947 h 45154751"/>
                <a:gd name="connsiteX4" fmla="*/ 19500177 w 30412925"/>
                <a:gd name="connsiteY4" fmla="*/ 6681353 h 45154751"/>
                <a:gd name="connsiteX5" fmla="*/ 19151558 w 30412925"/>
                <a:gd name="connsiteY5" fmla="*/ 7778667 h 45154751"/>
                <a:gd name="connsiteX6" fmla="*/ 22220521 w 30412925"/>
                <a:gd name="connsiteY6" fmla="*/ 10713400 h 45154751"/>
                <a:gd name="connsiteX7" fmla="*/ 23314929 w 30412925"/>
                <a:gd name="connsiteY7" fmla="*/ 13259792 h 45154751"/>
                <a:gd name="connsiteX8" fmla="*/ 26139472 w 30412925"/>
                <a:gd name="connsiteY8" fmla="*/ 16960876 h 45154751"/>
                <a:gd name="connsiteX9" fmla="*/ 27838358 w 30412925"/>
                <a:gd name="connsiteY9" fmla="*/ 16465467 h 45154751"/>
                <a:gd name="connsiteX10" fmla="*/ 28295558 w 30412925"/>
                <a:gd name="connsiteY10" fmla="*/ 16008267 h 45154751"/>
                <a:gd name="connsiteX11" fmla="*/ 28524390 w 30412925"/>
                <a:gd name="connsiteY11" fmla="*/ 15897018 h 45154751"/>
                <a:gd name="connsiteX12" fmla="*/ 29486565 w 30412925"/>
                <a:gd name="connsiteY12" fmla="*/ 15397989 h 45154751"/>
                <a:gd name="connsiteX13" fmla="*/ 28888011 w 30412925"/>
                <a:gd name="connsiteY13" fmla="*/ 16306018 h 45154751"/>
                <a:gd name="connsiteX14" fmla="*/ 29941478 w 30412925"/>
                <a:gd name="connsiteY14" fmla="*/ 15459627 h 45154751"/>
                <a:gd name="connsiteX15" fmla="*/ 29209958 w 30412925"/>
                <a:gd name="connsiteY15" fmla="*/ 16831227 h 45154751"/>
                <a:gd name="connsiteX16" fmla="*/ 29861332 w 30412925"/>
                <a:gd name="connsiteY16" fmla="*/ 16237306 h 45154751"/>
                <a:gd name="connsiteX17" fmla="*/ 30396388 w 30412925"/>
                <a:gd name="connsiteY17" fmla="*/ 16057172 h 45154751"/>
                <a:gd name="connsiteX18" fmla="*/ 29215912 w 30412925"/>
                <a:gd name="connsiteY18" fmla="*/ 17683526 h 45154751"/>
                <a:gd name="connsiteX19" fmla="*/ 28204118 w 30412925"/>
                <a:gd name="connsiteY19" fmla="*/ 18934347 h 45154751"/>
                <a:gd name="connsiteX20" fmla="*/ 26148626 w 30412925"/>
                <a:gd name="connsiteY20" fmla="*/ 18751468 h 45154751"/>
                <a:gd name="connsiteX21" fmla="*/ 24912278 w 30412925"/>
                <a:gd name="connsiteY21" fmla="*/ 19025787 h 45154751"/>
                <a:gd name="connsiteX22" fmla="*/ 22626278 w 30412925"/>
                <a:gd name="connsiteY22" fmla="*/ 17928507 h 45154751"/>
                <a:gd name="connsiteX23" fmla="*/ 21939334 w 30412925"/>
                <a:gd name="connsiteY23" fmla="*/ 17532948 h 45154751"/>
                <a:gd name="connsiteX24" fmla="*/ 21655278 w 30412925"/>
                <a:gd name="connsiteY24" fmla="*/ 17088024 h 45154751"/>
                <a:gd name="connsiteX25" fmla="*/ 19517318 w 30412925"/>
                <a:gd name="connsiteY25" fmla="*/ 13630827 h 45154751"/>
                <a:gd name="connsiteX26" fmla="*/ 17962838 w 30412925"/>
                <a:gd name="connsiteY26" fmla="*/ 13813707 h 45154751"/>
                <a:gd name="connsiteX27" fmla="*/ 15585398 w 30412925"/>
                <a:gd name="connsiteY27" fmla="*/ 16099707 h 45154751"/>
                <a:gd name="connsiteX28" fmla="*/ 18422871 w 30412925"/>
                <a:gd name="connsiteY28" fmla="*/ 20213568 h 45154751"/>
                <a:gd name="connsiteX29" fmla="*/ 22443398 w 30412925"/>
                <a:gd name="connsiteY29" fmla="*/ 27621147 h 45154751"/>
                <a:gd name="connsiteX30" fmla="*/ 21894758 w 30412925"/>
                <a:gd name="connsiteY30" fmla="*/ 31370187 h 45154751"/>
                <a:gd name="connsiteX31" fmla="*/ 22992038 w 30412925"/>
                <a:gd name="connsiteY31" fmla="*/ 37862427 h 45154751"/>
                <a:gd name="connsiteX32" fmla="*/ 21346118 w 30412925"/>
                <a:gd name="connsiteY32" fmla="*/ 38502507 h 45154751"/>
                <a:gd name="connsiteX33" fmla="*/ 21894758 w 30412925"/>
                <a:gd name="connsiteY33" fmla="*/ 39691227 h 45154751"/>
                <a:gd name="connsiteX34" fmla="*/ 27472598 w 30412925"/>
                <a:gd name="connsiteY34" fmla="*/ 38502507 h 45154751"/>
                <a:gd name="connsiteX35" fmla="*/ 28478438 w 30412925"/>
                <a:gd name="connsiteY35" fmla="*/ 39051147 h 45154751"/>
                <a:gd name="connsiteX36" fmla="*/ 24089318 w 30412925"/>
                <a:gd name="connsiteY36" fmla="*/ 41245707 h 45154751"/>
                <a:gd name="connsiteX37" fmla="*/ 22169078 w 30412925"/>
                <a:gd name="connsiteY37" fmla="*/ 41245707 h 45154751"/>
                <a:gd name="connsiteX38" fmla="*/ 23083478 w 30412925"/>
                <a:gd name="connsiteY38" fmla="*/ 43348827 h 45154751"/>
                <a:gd name="connsiteX39" fmla="*/ 20824643 w 30412925"/>
                <a:gd name="connsiteY39" fmla="*/ 43714857 h 45154751"/>
                <a:gd name="connsiteX40" fmla="*/ 20065958 w 30412925"/>
                <a:gd name="connsiteY40" fmla="*/ 41062827 h 45154751"/>
                <a:gd name="connsiteX41" fmla="*/ 7995878 w 30412925"/>
                <a:gd name="connsiteY41" fmla="*/ 41154267 h 45154751"/>
                <a:gd name="connsiteX42" fmla="*/ 6624278 w 30412925"/>
                <a:gd name="connsiteY42" fmla="*/ 42891627 h 45154751"/>
                <a:gd name="connsiteX43" fmla="*/ 6258519 w 30412925"/>
                <a:gd name="connsiteY43" fmla="*/ 45085919 h 45154751"/>
                <a:gd name="connsiteX44" fmla="*/ 4325423 w 30412925"/>
                <a:gd name="connsiteY44" fmla="*/ 44080151 h 45154751"/>
                <a:gd name="connsiteX45" fmla="*/ 5239822 w 30412925"/>
                <a:gd name="connsiteY45" fmla="*/ 42343057 h 45154751"/>
                <a:gd name="connsiteX46" fmla="*/ 4208272 w 30412925"/>
                <a:gd name="connsiteY46" fmla="*/ 41337146 h 45154751"/>
                <a:gd name="connsiteX47" fmla="*/ 236334 w 30412925"/>
                <a:gd name="connsiteY47" fmla="*/ 40056820 h 45154751"/>
                <a:gd name="connsiteX48" fmla="*/ 589238 w 30412925"/>
                <a:gd name="connsiteY48" fmla="*/ 38776827 h 45154751"/>
                <a:gd name="connsiteX49" fmla="*/ 1694431 w 30412925"/>
                <a:gd name="connsiteY49" fmla="*/ 39144579 h 45154751"/>
                <a:gd name="connsiteX50" fmla="*/ 4429718 w 30412925"/>
                <a:gd name="connsiteY50" fmla="*/ 39782666 h 45154751"/>
                <a:gd name="connsiteX51" fmla="*/ 6441398 w 30412925"/>
                <a:gd name="connsiteY51" fmla="*/ 39691227 h 45154751"/>
                <a:gd name="connsiteX52" fmla="*/ 18511478 w 30412925"/>
                <a:gd name="connsiteY52" fmla="*/ 39508347 h 45154751"/>
                <a:gd name="connsiteX53" fmla="*/ 17414198 w 30412925"/>
                <a:gd name="connsiteY53" fmla="*/ 38868267 h 45154751"/>
                <a:gd name="connsiteX54" fmla="*/ 18158574 w 30412925"/>
                <a:gd name="connsiteY54" fmla="*/ 37679412 h 45154751"/>
                <a:gd name="connsiteX55" fmla="*/ 17597078 w 30412925"/>
                <a:gd name="connsiteY55" fmla="*/ 37313651 h 45154751"/>
                <a:gd name="connsiteX56" fmla="*/ 17871398 w 30412925"/>
                <a:gd name="connsiteY56" fmla="*/ 36307947 h 45154751"/>
                <a:gd name="connsiteX57" fmla="*/ 16774118 w 30412925"/>
                <a:gd name="connsiteY57" fmla="*/ 33016107 h 45154751"/>
                <a:gd name="connsiteX58" fmla="*/ 17322758 w 30412925"/>
                <a:gd name="connsiteY58" fmla="*/ 29815707 h 45154751"/>
                <a:gd name="connsiteX59" fmla="*/ 11287718 w 30412925"/>
                <a:gd name="connsiteY59" fmla="*/ 22043307 h 45154751"/>
                <a:gd name="connsiteX60" fmla="*/ 5252678 w 30412925"/>
                <a:gd name="connsiteY60" fmla="*/ 19208667 h 45154751"/>
                <a:gd name="connsiteX61" fmla="*/ 9550358 w 30412925"/>
                <a:gd name="connsiteY61" fmla="*/ 11527707 h 45154751"/>
                <a:gd name="connsiteX62" fmla="*/ 4521158 w 30412925"/>
                <a:gd name="connsiteY62" fmla="*/ 10796187 h 45154751"/>
                <a:gd name="connsiteX63" fmla="*/ 2052278 w 30412925"/>
                <a:gd name="connsiteY63" fmla="*/ 9516027 h 45154751"/>
                <a:gd name="connsiteX64" fmla="*/ 3972518 w 30412925"/>
                <a:gd name="connsiteY64" fmla="*/ 7321467 h 45154751"/>
                <a:gd name="connsiteX65" fmla="*/ 5892758 w 30412925"/>
                <a:gd name="connsiteY65" fmla="*/ 7321467 h 45154751"/>
                <a:gd name="connsiteX66" fmla="*/ 6622752 w 30412925"/>
                <a:gd name="connsiteY66" fmla="*/ 5320482 h 45154751"/>
                <a:gd name="connsiteX67" fmla="*/ 7355798 w 30412925"/>
                <a:gd name="connsiteY67" fmla="*/ 2932347 h 45154751"/>
                <a:gd name="connsiteX68" fmla="*/ 7721558 w 30412925"/>
                <a:gd name="connsiteY68" fmla="*/ 5035467 h 45154751"/>
                <a:gd name="connsiteX69" fmla="*/ 8453078 w 30412925"/>
                <a:gd name="connsiteY69" fmla="*/ 3023787 h 45154751"/>
                <a:gd name="connsiteX70" fmla="*/ 8544518 w 30412925"/>
                <a:gd name="connsiteY70" fmla="*/ 4852587 h 45154751"/>
                <a:gd name="connsiteX71" fmla="*/ 9550358 w 30412925"/>
                <a:gd name="connsiteY71" fmla="*/ 3115227 h 45154751"/>
                <a:gd name="connsiteX72" fmla="*/ 9001718 w 30412925"/>
                <a:gd name="connsiteY72" fmla="*/ 5492667 h 45154751"/>
                <a:gd name="connsiteX73" fmla="*/ 10098998 w 30412925"/>
                <a:gd name="connsiteY73" fmla="*/ 4303947 h 45154751"/>
                <a:gd name="connsiteX74" fmla="*/ 9375391 w 30412925"/>
                <a:gd name="connsiteY74" fmla="*/ 6134740 h 45154751"/>
                <a:gd name="connsiteX75" fmla="*/ 9001718 w 30412925"/>
                <a:gd name="connsiteY75" fmla="*/ 6955707 h 45154751"/>
                <a:gd name="connsiteX76" fmla="*/ 10373318 w 30412925"/>
                <a:gd name="connsiteY76" fmla="*/ 6224187 h 45154751"/>
                <a:gd name="connsiteX77" fmla="*/ 12772184 w 30412925"/>
                <a:gd name="connsiteY77" fmla="*/ 5584241 h 45154751"/>
                <a:gd name="connsiteX0" fmla="*/ 13194400 w 30835141"/>
                <a:gd name="connsiteY0" fmla="*/ 5584241 h 45154751"/>
                <a:gd name="connsiteX1" fmla="*/ 13884060 w 30835141"/>
                <a:gd name="connsiteY1" fmla="*/ 964439 h 45154751"/>
                <a:gd name="connsiteX2" fmla="*/ 19299454 w 30835141"/>
                <a:gd name="connsiteY2" fmla="*/ 737787 h 45154751"/>
                <a:gd name="connsiteX3" fmla="*/ 20122414 w 30835141"/>
                <a:gd name="connsiteY3" fmla="*/ 4303947 h 45154751"/>
                <a:gd name="connsiteX4" fmla="*/ 19922393 w 30835141"/>
                <a:gd name="connsiteY4" fmla="*/ 6681353 h 45154751"/>
                <a:gd name="connsiteX5" fmla="*/ 19573774 w 30835141"/>
                <a:gd name="connsiteY5" fmla="*/ 7778667 h 45154751"/>
                <a:gd name="connsiteX6" fmla="*/ 22642737 w 30835141"/>
                <a:gd name="connsiteY6" fmla="*/ 10713400 h 45154751"/>
                <a:gd name="connsiteX7" fmla="*/ 23737145 w 30835141"/>
                <a:gd name="connsiteY7" fmla="*/ 13259792 h 45154751"/>
                <a:gd name="connsiteX8" fmla="*/ 26561688 w 30835141"/>
                <a:gd name="connsiteY8" fmla="*/ 16960876 h 45154751"/>
                <a:gd name="connsiteX9" fmla="*/ 28260574 w 30835141"/>
                <a:gd name="connsiteY9" fmla="*/ 16465467 h 45154751"/>
                <a:gd name="connsiteX10" fmla="*/ 28717774 w 30835141"/>
                <a:gd name="connsiteY10" fmla="*/ 16008267 h 45154751"/>
                <a:gd name="connsiteX11" fmla="*/ 28946606 w 30835141"/>
                <a:gd name="connsiteY11" fmla="*/ 15897018 h 45154751"/>
                <a:gd name="connsiteX12" fmla="*/ 29908781 w 30835141"/>
                <a:gd name="connsiteY12" fmla="*/ 15397989 h 45154751"/>
                <a:gd name="connsiteX13" fmla="*/ 29310227 w 30835141"/>
                <a:gd name="connsiteY13" fmla="*/ 16306018 h 45154751"/>
                <a:gd name="connsiteX14" fmla="*/ 30363694 w 30835141"/>
                <a:gd name="connsiteY14" fmla="*/ 15459627 h 45154751"/>
                <a:gd name="connsiteX15" fmla="*/ 29632174 w 30835141"/>
                <a:gd name="connsiteY15" fmla="*/ 16831227 h 45154751"/>
                <a:gd name="connsiteX16" fmla="*/ 30283548 w 30835141"/>
                <a:gd name="connsiteY16" fmla="*/ 16237306 h 45154751"/>
                <a:gd name="connsiteX17" fmla="*/ 30818604 w 30835141"/>
                <a:gd name="connsiteY17" fmla="*/ 16057172 h 45154751"/>
                <a:gd name="connsiteX18" fmla="*/ 29638128 w 30835141"/>
                <a:gd name="connsiteY18" fmla="*/ 17683526 h 45154751"/>
                <a:gd name="connsiteX19" fmla="*/ 28626334 w 30835141"/>
                <a:gd name="connsiteY19" fmla="*/ 18934347 h 45154751"/>
                <a:gd name="connsiteX20" fmla="*/ 26570842 w 30835141"/>
                <a:gd name="connsiteY20" fmla="*/ 18751468 h 45154751"/>
                <a:gd name="connsiteX21" fmla="*/ 25334494 w 30835141"/>
                <a:gd name="connsiteY21" fmla="*/ 19025787 h 45154751"/>
                <a:gd name="connsiteX22" fmla="*/ 23048494 w 30835141"/>
                <a:gd name="connsiteY22" fmla="*/ 17928507 h 45154751"/>
                <a:gd name="connsiteX23" fmla="*/ 22361550 w 30835141"/>
                <a:gd name="connsiteY23" fmla="*/ 17532948 h 45154751"/>
                <a:gd name="connsiteX24" fmla="*/ 22077494 w 30835141"/>
                <a:gd name="connsiteY24" fmla="*/ 17088024 h 45154751"/>
                <a:gd name="connsiteX25" fmla="*/ 19939534 w 30835141"/>
                <a:gd name="connsiteY25" fmla="*/ 13630827 h 45154751"/>
                <a:gd name="connsiteX26" fmla="*/ 18385054 w 30835141"/>
                <a:gd name="connsiteY26" fmla="*/ 13813707 h 45154751"/>
                <a:gd name="connsiteX27" fmla="*/ 16007614 w 30835141"/>
                <a:gd name="connsiteY27" fmla="*/ 16099707 h 45154751"/>
                <a:gd name="connsiteX28" fmla="*/ 18845087 w 30835141"/>
                <a:gd name="connsiteY28" fmla="*/ 20213568 h 45154751"/>
                <a:gd name="connsiteX29" fmla="*/ 22865614 w 30835141"/>
                <a:gd name="connsiteY29" fmla="*/ 27621147 h 45154751"/>
                <a:gd name="connsiteX30" fmla="*/ 22316974 w 30835141"/>
                <a:gd name="connsiteY30" fmla="*/ 31370187 h 45154751"/>
                <a:gd name="connsiteX31" fmla="*/ 23414254 w 30835141"/>
                <a:gd name="connsiteY31" fmla="*/ 37862427 h 45154751"/>
                <a:gd name="connsiteX32" fmla="*/ 21768334 w 30835141"/>
                <a:gd name="connsiteY32" fmla="*/ 38502507 h 45154751"/>
                <a:gd name="connsiteX33" fmla="*/ 22316974 w 30835141"/>
                <a:gd name="connsiteY33" fmla="*/ 39691227 h 45154751"/>
                <a:gd name="connsiteX34" fmla="*/ 27894814 w 30835141"/>
                <a:gd name="connsiteY34" fmla="*/ 38502507 h 45154751"/>
                <a:gd name="connsiteX35" fmla="*/ 28900654 w 30835141"/>
                <a:gd name="connsiteY35" fmla="*/ 39051147 h 45154751"/>
                <a:gd name="connsiteX36" fmla="*/ 24511534 w 30835141"/>
                <a:gd name="connsiteY36" fmla="*/ 41245707 h 45154751"/>
                <a:gd name="connsiteX37" fmla="*/ 22591294 w 30835141"/>
                <a:gd name="connsiteY37" fmla="*/ 41245707 h 45154751"/>
                <a:gd name="connsiteX38" fmla="*/ 23505694 w 30835141"/>
                <a:gd name="connsiteY38" fmla="*/ 43348827 h 45154751"/>
                <a:gd name="connsiteX39" fmla="*/ 21246859 w 30835141"/>
                <a:gd name="connsiteY39" fmla="*/ 43714857 h 45154751"/>
                <a:gd name="connsiteX40" fmla="*/ 20488174 w 30835141"/>
                <a:gd name="connsiteY40" fmla="*/ 41062827 h 45154751"/>
                <a:gd name="connsiteX41" fmla="*/ 8418094 w 30835141"/>
                <a:gd name="connsiteY41" fmla="*/ 41154267 h 45154751"/>
                <a:gd name="connsiteX42" fmla="*/ 7046494 w 30835141"/>
                <a:gd name="connsiteY42" fmla="*/ 42891627 h 45154751"/>
                <a:gd name="connsiteX43" fmla="*/ 6680735 w 30835141"/>
                <a:gd name="connsiteY43" fmla="*/ 45085919 h 45154751"/>
                <a:gd name="connsiteX44" fmla="*/ 4747639 w 30835141"/>
                <a:gd name="connsiteY44" fmla="*/ 44080151 h 45154751"/>
                <a:gd name="connsiteX45" fmla="*/ 5662038 w 30835141"/>
                <a:gd name="connsiteY45" fmla="*/ 42343057 h 45154751"/>
                <a:gd name="connsiteX46" fmla="*/ 4630488 w 30835141"/>
                <a:gd name="connsiteY46" fmla="*/ 41337146 h 45154751"/>
                <a:gd name="connsiteX47" fmla="*/ 658550 w 30835141"/>
                <a:gd name="connsiteY47" fmla="*/ 40056820 h 45154751"/>
                <a:gd name="connsiteX48" fmla="*/ 1011454 w 30835141"/>
                <a:gd name="connsiteY48" fmla="*/ 38776827 h 45154751"/>
                <a:gd name="connsiteX49" fmla="*/ 2116647 w 30835141"/>
                <a:gd name="connsiteY49" fmla="*/ 39144579 h 45154751"/>
                <a:gd name="connsiteX50" fmla="*/ 4851934 w 30835141"/>
                <a:gd name="connsiteY50" fmla="*/ 39782666 h 45154751"/>
                <a:gd name="connsiteX51" fmla="*/ 6863614 w 30835141"/>
                <a:gd name="connsiteY51" fmla="*/ 39691227 h 45154751"/>
                <a:gd name="connsiteX52" fmla="*/ 18933694 w 30835141"/>
                <a:gd name="connsiteY52" fmla="*/ 39508347 h 45154751"/>
                <a:gd name="connsiteX53" fmla="*/ 17836414 w 30835141"/>
                <a:gd name="connsiteY53" fmla="*/ 38868267 h 45154751"/>
                <a:gd name="connsiteX54" fmla="*/ 18580790 w 30835141"/>
                <a:gd name="connsiteY54" fmla="*/ 37679412 h 45154751"/>
                <a:gd name="connsiteX55" fmla="*/ 18019294 w 30835141"/>
                <a:gd name="connsiteY55" fmla="*/ 37313651 h 45154751"/>
                <a:gd name="connsiteX56" fmla="*/ 18293614 w 30835141"/>
                <a:gd name="connsiteY56" fmla="*/ 36307947 h 45154751"/>
                <a:gd name="connsiteX57" fmla="*/ 17196334 w 30835141"/>
                <a:gd name="connsiteY57" fmla="*/ 33016107 h 45154751"/>
                <a:gd name="connsiteX58" fmla="*/ 17744974 w 30835141"/>
                <a:gd name="connsiteY58" fmla="*/ 29815707 h 45154751"/>
                <a:gd name="connsiteX59" fmla="*/ 11709934 w 30835141"/>
                <a:gd name="connsiteY59" fmla="*/ 22043307 h 45154751"/>
                <a:gd name="connsiteX60" fmla="*/ 5674894 w 30835141"/>
                <a:gd name="connsiteY60" fmla="*/ 19208667 h 45154751"/>
                <a:gd name="connsiteX61" fmla="*/ 9972574 w 30835141"/>
                <a:gd name="connsiteY61" fmla="*/ 11527707 h 45154751"/>
                <a:gd name="connsiteX62" fmla="*/ 4943374 w 30835141"/>
                <a:gd name="connsiteY62" fmla="*/ 10796187 h 45154751"/>
                <a:gd name="connsiteX63" fmla="*/ 2474494 w 30835141"/>
                <a:gd name="connsiteY63" fmla="*/ 9516027 h 45154751"/>
                <a:gd name="connsiteX64" fmla="*/ 4394734 w 30835141"/>
                <a:gd name="connsiteY64" fmla="*/ 7321467 h 45154751"/>
                <a:gd name="connsiteX65" fmla="*/ 6314974 w 30835141"/>
                <a:gd name="connsiteY65" fmla="*/ 7321467 h 45154751"/>
                <a:gd name="connsiteX66" fmla="*/ 7044968 w 30835141"/>
                <a:gd name="connsiteY66" fmla="*/ 5320482 h 45154751"/>
                <a:gd name="connsiteX67" fmla="*/ 7778014 w 30835141"/>
                <a:gd name="connsiteY67" fmla="*/ 2932347 h 45154751"/>
                <a:gd name="connsiteX68" fmla="*/ 8143774 w 30835141"/>
                <a:gd name="connsiteY68" fmla="*/ 5035467 h 45154751"/>
                <a:gd name="connsiteX69" fmla="*/ 8875294 w 30835141"/>
                <a:gd name="connsiteY69" fmla="*/ 3023787 h 45154751"/>
                <a:gd name="connsiteX70" fmla="*/ 8966734 w 30835141"/>
                <a:gd name="connsiteY70" fmla="*/ 4852587 h 45154751"/>
                <a:gd name="connsiteX71" fmla="*/ 9972574 w 30835141"/>
                <a:gd name="connsiteY71" fmla="*/ 3115227 h 45154751"/>
                <a:gd name="connsiteX72" fmla="*/ 9423934 w 30835141"/>
                <a:gd name="connsiteY72" fmla="*/ 5492667 h 45154751"/>
                <a:gd name="connsiteX73" fmla="*/ 10521214 w 30835141"/>
                <a:gd name="connsiteY73" fmla="*/ 4303947 h 45154751"/>
                <a:gd name="connsiteX74" fmla="*/ 9797607 w 30835141"/>
                <a:gd name="connsiteY74" fmla="*/ 6134740 h 45154751"/>
                <a:gd name="connsiteX75" fmla="*/ 9423934 w 30835141"/>
                <a:gd name="connsiteY75" fmla="*/ 6955707 h 45154751"/>
                <a:gd name="connsiteX76" fmla="*/ 10795534 w 30835141"/>
                <a:gd name="connsiteY76" fmla="*/ 6224187 h 45154751"/>
                <a:gd name="connsiteX77" fmla="*/ 13194400 w 30835141"/>
                <a:gd name="connsiteY77" fmla="*/ 5584241 h 45154751"/>
                <a:gd name="connsiteX0" fmla="*/ 13325614 w 30966355"/>
                <a:gd name="connsiteY0" fmla="*/ 5584241 h 45154751"/>
                <a:gd name="connsiteX1" fmla="*/ 14015274 w 30966355"/>
                <a:gd name="connsiteY1" fmla="*/ 964439 h 45154751"/>
                <a:gd name="connsiteX2" fmla="*/ 19430668 w 30966355"/>
                <a:gd name="connsiteY2" fmla="*/ 737787 h 45154751"/>
                <a:gd name="connsiteX3" fmla="*/ 20253628 w 30966355"/>
                <a:gd name="connsiteY3" fmla="*/ 4303947 h 45154751"/>
                <a:gd name="connsiteX4" fmla="*/ 20053607 w 30966355"/>
                <a:gd name="connsiteY4" fmla="*/ 6681353 h 45154751"/>
                <a:gd name="connsiteX5" fmla="*/ 19704988 w 30966355"/>
                <a:gd name="connsiteY5" fmla="*/ 7778667 h 45154751"/>
                <a:gd name="connsiteX6" fmla="*/ 22773951 w 30966355"/>
                <a:gd name="connsiteY6" fmla="*/ 10713400 h 45154751"/>
                <a:gd name="connsiteX7" fmla="*/ 23868359 w 30966355"/>
                <a:gd name="connsiteY7" fmla="*/ 13259792 h 45154751"/>
                <a:gd name="connsiteX8" fmla="*/ 26692902 w 30966355"/>
                <a:gd name="connsiteY8" fmla="*/ 16960876 h 45154751"/>
                <a:gd name="connsiteX9" fmla="*/ 28391788 w 30966355"/>
                <a:gd name="connsiteY9" fmla="*/ 16465467 h 45154751"/>
                <a:gd name="connsiteX10" fmla="*/ 28848988 w 30966355"/>
                <a:gd name="connsiteY10" fmla="*/ 16008267 h 45154751"/>
                <a:gd name="connsiteX11" fmla="*/ 29077820 w 30966355"/>
                <a:gd name="connsiteY11" fmla="*/ 15897018 h 45154751"/>
                <a:gd name="connsiteX12" fmla="*/ 30039995 w 30966355"/>
                <a:gd name="connsiteY12" fmla="*/ 15397989 h 45154751"/>
                <a:gd name="connsiteX13" fmla="*/ 29441441 w 30966355"/>
                <a:gd name="connsiteY13" fmla="*/ 16306018 h 45154751"/>
                <a:gd name="connsiteX14" fmla="*/ 30494908 w 30966355"/>
                <a:gd name="connsiteY14" fmla="*/ 15459627 h 45154751"/>
                <a:gd name="connsiteX15" fmla="*/ 29763388 w 30966355"/>
                <a:gd name="connsiteY15" fmla="*/ 16831227 h 45154751"/>
                <a:gd name="connsiteX16" fmla="*/ 30414762 w 30966355"/>
                <a:gd name="connsiteY16" fmla="*/ 16237306 h 45154751"/>
                <a:gd name="connsiteX17" fmla="*/ 30949818 w 30966355"/>
                <a:gd name="connsiteY17" fmla="*/ 16057172 h 45154751"/>
                <a:gd name="connsiteX18" fmla="*/ 29769342 w 30966355"/>
                <a:gd name="connsiteY18" fmla="*/ 17683526 h 45154751"/>
                <a:gd name="connsiteX19" fmla="*/ 28757548 w 30966355"/>
                <a:gd name="connsiteY19" fmla="*/ 18934347 h 45154751"/>
                <a:gd name="connsiteX20" fmla="*/ 26702056 w 30966355"/>
                <a:gd name="connsiteY20" fmla="*/ 18751468 h 45154751"/>
                <a:gd name="connsiteX21" fmla="*/ 25465708 w 30966355"/>
                <a:gd name="connsiteY21" fmla="*/ 19025787 h 45154751"/>
                <a:gd name="connsiteX22" fmla="*/ 23179708 w 30966355"/>
                <a:gd name="connsiteY22" fmla="*/ 17928507 h 45154751"/>
                <a:gd name="connsiteX23" fmla="*/ 22492764 w 30966355"/>
                <a:gd name="connsiteY23" fmla="*/ 17532948 h 45154751"/>
                <a:gd name="connsiteX24" fmla="*/ 22208708 w 30966355"/>
                <a:gd name="connsiteY24" fmla="*/ 17088024 h 45154751"/>
                <a:gd name="connsiteX25" fmla="*/ 20070748 w 30966355"/>
                <a:gd name="connsiteY25" fmla="*/ 13630827 h 45154751"/>
                <a:gd name="connsiteX26" fmla="*/ 18516268 w 30966355"/>
                <a:gd name="connsiteY26" fmla="*/ 13813707 h 45154751"/>
                <a:gd name="connsiteX27" fmla="*/ 16138828 w 30966355"/>
                <a:gd name="connsiteY27" fmla="*/ 16099707 h 45154751"/>
                <a:gd name="connsiteX28" fmla="*/ 18976301 w 30966355"/>
                <a:gd name="connsiteY28" fmla="*/ 20213568 h 45154751"/>
                <a:gd name="connsiteX29" fmla="*/ 22996828 w 30966355"/>
                <a:gd name="connsiteY29" fmla="*/ 27621147 h 45154751"/>
                <a:gd name="connsiteX30" fmla="*/ 22448188 w 30966355"/>
                <a:gd name="connsiteY30" fmla="*/ 31370187 h 45154751"/>
                <a:gd name="connsiteX31" fmla="*/ 23545468 w 30966355"/>
                <a:gd name="connsiteY31" fmla="*/ 37862427 h 45154751"/>
                <a:gd name="connsiteX32" fmla="*/ 21899548 w 30966355"/>
                <a:gd name="connsiteY32" fmla="*/ 38502507 h 45154751"/>
                <a:gd name="connsiteX33" fmla="*/ 22448188 w 30966355"/>
                <a:gd name="connsiteY33" fmla="*/ 39691227 h 45154751"/>
                <a:gd name="connsiteX34" fmla="*/ 28026028 w 30966355"/>
                <a:gd name="connsiteY34" fmla="*/ 38502507 h 45154751"/>
                <a:gd name="connsiteX35" fmla="*/ 29031868 w 30966355"/>
                <a:gd name="connsiteY35" fmla="*/ 39051147 h 45154751"/>
                <a:gd name="connsiteX36" fmla="*/ 24642748 w 30966355"/>
                <a:gd name="connsiteY36" fmla="*/ 41245707 h 45154751"/>
                <a:gd name="connsiteX37" fmla="*/ 22722508 w 30966355"/>
                <a:gd name="connsiteY37" fmla="*/ 41245707 h 45154751"/>
                <a:gd name="connsiteX38" fmla="*/ 23636908 w 30966355"/>
                <a:gd name="connsiteY38" fmla="*/ 43348827 h 45154751"/>
                <a:gd name="connsiteX39" fmla="*/ 21378073 w 30966355"/>
                <a:gd name="connsiteY39" fmla="*/ 43714857 h 45154751"/>
                <a:gd name="connsiteX40" fmla="*/ 20619388 w 30966355"/>
                <a:gd name="connsiteY40" fmla="*/ 41062827 h 45154751"/>
                <a:gd name="connsiteX41" fmla="*/ 8549308 w 30966355"/>
                <a:gd name="connsiteY41" fmla="*/ 41154267 h 45154751"/>
                <a:gd name="connsiteX42" fmla="*/ 7177708 w 30966355"/>
                <a:gd name="connsiteY42" fmla="*/ 42891627 h 45154751"/>
                <a:gd name="connsiteX43" fmla="*/ 6811949 w 30966355"/>
                <a:gd name="connsiteY43" fmla="*/ 45085919 h 45154751"/>
                <a:gd name="connsiteX44" fmla="*/ 4878853 w 30966355"/>
                <a:gd name="connsiteY44" fmla="*/ 44080151 h 45154751"/>
                <a:gd name="connsiteX45" fmla="*/ 5793252 w 30966355"/>
                <a:gd name="connsiteY45" fmla="*/ 42343057 h 45154751"/>
                <a:gd name="connsiteX46" fmla="*/ 4761702 w 30966355"/>
                <a:gd name="connsiteY46" fmla="*/ 41337146 h 45154751"/>
                <a:gd name="connsiteX47" fmla="*/ 789764 w 30966355"/>
                <a:gd name="connsiteY47" fmla="*/ 40056820 h 45154751"/>
                <a:gd name="connsiteX48" fmla="*/ 1142668 w 30966355"/>
                <a:gd name="connsiteY48" fmla="*/ 38776827 h 45154751"/>
                <a:gd name="connsiteX49" fmla="*/ 2247861 w 30966355"/>
                <a:gd name="connsiteY49" fmla="*/ 39144579 h 45154751"/>
                <a:gd name="connsiteX50" fmla="*/ 4983148 w 30966355"/>
                <a:gd name="connsiteY50" fmla="*/ 39782666 h 45154751"/>
                <a:gd name="connsiteX51" fmla="*/ 6994828 w 30966355"/>
                <a:gd name="connsiteY51" fmla="*/ 39691227 h 45154751"/>
                <a:gd name="connsiteX52" fmla="*/ 19064908 w 30966355"/>
                <a:gd name="connsiteY52" fmla="*/ 39508347 h 45154751"/>
                <a:gd name="connsiteX53" fmla="*/ 17967628 w 30966355"/>
                <a:gd name="connsiteY53" fmla="*/ 38868267 h 45154751"/>
                <a:gd name="connsiteX54" fmla="*/ 18712004 w 30966355"/>
                <a:gd name="connsiteY54" fmla="*/ 37679412 h 45154751"/>
                <a:gd name="connsiteX55" fmla="*/ 18150508 w 30966355"/>
                <a:gd name="connsiteY55" fmla="*/ 37313651 h 45154751"/>
                <a:gd name="connsiteX56" fmla="*/ 18424828 w 30966355"/>
                <a:gd name="connsiteY56" fmla="*/ 36307947 h 45154751"/>
                <a:gd name="connsiteX57" fmla="*/ 17327548 w 30966355"/>
                <a:gd name="connsiteY57" fmla="*/ 33016107 h 45154751"/>
                <a:gd name="connsiteX58" fmla="*/ 17876188 w 30966355"/>
                <a:gd name="connsiteY58" fmla="*/ 29815707 h 45154751"/>
                <a:gd name="connsiteX59" fmla="*/ 11841148 w 30966355"/>
                <a:gd name="connsiteY59" fmla="*/ 22043307 h 45154751"/>
                <a:gd name="connsiteX60" fmla="*/ 5806108 w 30966355"/>
                <a:gd name="connsiteY60" fmla="*/ 19208667 h 45154751"/>
                <a:gd name="connsiteX61" fmla="*/ 10103788 w 30966355"/>
                <a:gd name="connsiteY61" fmla="*/ 11527707 h 45154751"/>
                <a:gd name="connsiteX62" fmla="*/ 5074588 w 30966355"/>
                <a:gd name="connsiteY62" fmla="*/ 10796187 h 45154751"/>
                <a:gd name="connsiteX63" fmla="*/ 2605708 w 30966355"/>
                <a:gd name="connsiteY63" fmla="*/ 9516027 h 45154751"/>
                <a:gd name="connsiteX64" fmla="*/ 4525948 w 30966355"/>
                <a:gd name="connsiteY64" fmla="*/ 7321467 h 45154751"/>
                <a:gd name="connsiteX65" fmla="*/ 6446188 w 30966355"/>
                <a:gd name="connsiteY65" fmla="*/ 7321467 h 45154751"/>
                <a:gd name="connsiteX66" fmla="*/ 7176182 w 30966355"/>
                <a:gd name="connsiteY66" fmla="*/ 5320482 h 45154751"/>
                <a:gd name="connsiteX67" fmla="*/ 7909228 w 30966355"/>
                <a:gd name="connsiteY67" fmla="*/ 2932347 h 45154751"/>
                <a:gd name="connsiteX68" fmla="*/ 8274988 w 30966355"/>
                <a:gd name="connsiteY68" fmla="*/ 5035467 h 45154751"/>
                <a:gd name="connsiteX69" fmla="*/ 9006508 w 30966355"/>
                <a:gd name="connsiteY69" fmla="*/ 3023787 h 45154751"/>
                <a:gd name="connsiteX70" fmla="*/ 9097948 w 30966355"/>
                <a:gd name="connsiteY70" fmla="*/ 4852587 h 45154751"/>
                <a:gd name="connsiteX71" fmla="*/ 10103788 w 30966355"/>
                <a:gd name="connsiteY71" fmla="*/ 3115227 h 45154751"/>
                <a:gd name="connsiteX72" fmla="*/ 9555148 w 30966355"/>
                <a:gd name="connsiteY72" fmla="*/ 5492667 h 45154751"/>
                <a:gd name="connsiteX73" fmla="*/ 10652428 w 30966355"/>
                <a:gd name="connsiteY73" fmla="*/ 4303947 h 45154751"/>
                <a:gd name="connsiteX74" fmla="*/ 9928821 w 30966355"/>
                <a:gd name="connsiteY74" fmla="*/ 6134740 h 45154751"/>
                <a:gd name="connsiteX75" fmla="*/ 9555148 w 30966355"/>
                <a:gd name="connsiteY75" fmla="*/ 6955707 h 45154751"/>
                <a:gd name="connsiteX76" fmla="*/ 10926748 w 30966355"/>
                <a:gd name="connsiteY76" fmla="*/ 6224187 h 45154751"/>
                <a:gd name="connsiteX77" fmla="*/ 13325614 w 30966355"/>
                <a:gd name="connsiteY77" fmla="*/ 5584241 h 45154751"/>
                <a:gd name="connsiteX0" fmla="*/ 13170465 w 30811206"/>
                <a:gd name="connsiteY0" fmla="*/ 5584241 h 45154751"/>
                <a:gd name="connsiteX1" fmla="*/ 13860125 w 30811206"/>
                <a:gd name="connsiteY1" fmla="*/ 964439 h 45154751"/>
                <a:gd name="connsiteX2" fmla="*/ 19275519 w 30811206"/>
                <a:gd name="connsiteY2" fmla="*/ 737787 h 45154751"/>
                <a:gd name="connsiteX3" fmla="*/ 20098479 w 30811206"/>
                <a:gd name="connsiteY3" fmla="*/ 4303947 h 45154751"/>
                <a:gd name="connsiteX4" fmla="*/ 19898458 w 30811206"/>
                <a:gd name="connsiteY4" fmla="*/ 6681353 h 45154751"/>
                <a:gd name="connsiteX5" fmla="*/ 19549839 w 30811206"/>
                <a:gd name="connsiteY5" fmla="*/ 7778667 h 45154751"/>
                <a:gd name="connsiteX6" fmla="*/ 22618802 w 30811206"/>
                <a:gd name="connsiteY6" fmla="*/ 10713400 h 45154751"/>
                <a:gd name="connsiteX7" fmla="*/ 23713210 w 30811206"/>
                <a:gd name="connsiteY7" fmla="*/ 13259792 h 45154751"/>
                <a:gd name="connsiteX8" fmla="*/ 26537753 w 30811206"/>
                <a:gd name="connsiteY8" fmla="*/ 16960876 h 45154751"/>
                <a:gd name="connsiteX9" fmla="*/ 28236639 w 30811206"/>
                <a:gd name="connsiteY9" fmla="*/ 16465467 h 45154751"/>
                <a:gd name="connsiteX10" fmla="*/ 28693839 w 30811206"/>
                <a:gd name="connsiteY10" fmla="*/ 16008267 h 45154751"/>
                <a:gd name="connsiteX11" fmla="*/ 28922671 w 30811206"/>
                <a:gd name="connsiteY11" fmla="*/ 15897018 h 45154751"/>
                <a:gd name="connsiteX12" fmla="*/ 29884846 w 30811206"/>
                <a:gd name="connsiteY12" fmla="*/ 15397989 h 45154751"/>
                <a:gd name="connsiteX13" fmla="*/ 29286292 w 30811206"/>
                <a:gd name="connsiteY13" fmla="*/ 16306018 h 45154751"/>
                <a:gd name="connsiteX14" fmla="*/ 30339759 w 30811206"/>
                <a:gd name="connsiteY14" fmla="*/ 15459627 h 45154751"/>
                <a:gd name="connsiteX15" fmla="*/ 29608239 w 30811206"/>
                <a:gd name="connsiteY15" fmla="*/ 16831227 h 45154751"/>
                <a:gd name="connsiteX16" fmla="*/ 30259613 w 30811206"/>
                <a:gd name="connsiteY16" fmla="*/ 16237306 h 45154751"/>
                <a:gd name="connsiteX17" fmla="*/ 30794669 w 30811206"/>
                <a:gd name="connsiteY17" fmla="*/ 16057172 h 45154751"/>
                <a:gd name="connsiteX18" fmla="*/ 29614193 w 30811206"/>
                <a:gd name="connsiteY18" fmla="*/ 17683526 h 45154751"/>
                <a:gd name="connsiteX19" fmla="*/ 28602399 w 30811206"/>
                <a:gd name="connsiteY19" fmla="*/ 18934347 h 45154751"/>
                <a:gd name="connsiteX20" fmla="*/ 26546907 w 30811206"/>
                <a:gd name="connsiteY20" fmla="*/ 18751468 h 45154751"/>
                <a:gd name="connsiteX21" fmla="*/ 25310559 w 30811206"/>
                <a:gd name="connsiteY21" fmla="*/ 19025787 h 45154751"/>
                <a:gd name="connsiteX22" fmla="*/ 23024559 w 30811206"/>
                <a:gd name="connsiteY22" fmla="*/ 17928507 h 45154751"/>
                <a:gd name="connsiteX23" fmla="*/ 22337615 w 30811206"/>
                <a:gd name="connsiteY23" fmla="*/ 17532948 h 45154751"/>
                <a:gd name="connsiteX24" fmla="*/ 22053559 w 30811206"/>
                <a:gd name="connsiteY24" fmla="*/ 17088024 h 45154751"/>
                <a:gd name="connsiteX25" fmla="*/ 19915599 w 30811206"/>
                <a:gd name="connsiteY25" fmla="*/ 13630827 h 45154751"/>
                <a:gd name="connsiteX26" fmla="*/ 18361119 w 30811206"/>
                <a:gd name="connsiteY26" fmla="*/ 13813707 h 45154751"/>
                <a:gd name="connsiteX27" fmla="*/ 15983679 w 30811206"/>
                <a:gd name="connsiteY27" fmla="*/ 16099707 h 45154751"/>
                <a:gd name="connsiteX28" fmla="*/ 18821152 w 30811206"/>
                <a:gd name="connsiteY28" fmla="*/ 20213568 h 45154751"/>
                <a:gd name="connsiteX29" fmla="*/ 22841679 w 30811206"/>
                <a:gd name="connsiteY29" fmla="*/ 27621147 h 45154751"/>
                <a:gd name="connsiteX30" fmla="*/ 22293039 w 30811206"/>
                <a:gd name="connsiteY30" fmla="*/ 31370187 h 45154751"/>
                <a:gd name="connsiteX31" fmla="*/ 23390319 w 30811206"/>
                <a:gd name="connsiteY31" fmla="*/ 37862427 h 45154751"/>
                <a:gd name="connsiteX32" fmla="*/ 21744399 w 30811206"/>
                <a:gd name="connsiteY32" fmla="*/ 38502507 h 45154751"/>
                <a:gd name="connsiteX33" fmla="*/ 22293039 w 30811206"/>
                <a:gd name="connsiteY33" fmla="*/ 39691227 h 45154751"/>
                <a:gd name="connsiteX34" fmla="*/ 27870879 w 30811206"/>
                <a:gd name="connsiteY34" fmla="*/ 38502507 h 45154751"/>
                <a:gd name="connsiteX35" fmla="*/ 28876719 w 30811206"/>
                <a:gd name="connsiteY35" fmla="*/ 39051147 h 45154751"/>
                <a:gd name="connsiteX36" fmla="*/ 24487599 w 30811206"/>
                <a:gd name="connsiteY36" fmla="*/ 41245707 h 45154751"/>
                <a:gd name="connsiteX37" fmla="*/ 22567359 w 30811206"/>
                <a:gd name="connsiteY37" fmla="*/ 41245707 h 45154751"/>
                <a:gd name="connsiteX38" fmla="*/ 23481759 w 30811206"/>
                <a:gd name="connsiteY38" fmla="*/ 43348827 h 45154751"/>
                <a:gd name="connsiteX39" fmla="*/ 21222924 w 30811206"/>
                <a:gd name="connsiteY39" fmla="*/ 43714857 h 45154751"/>
                <a:gd name="connsiteX40" fmla="*/ 20464239 w 30811206"/>
                <a:gd name="connsiteY40" fmla="*/ 41062827 h 45154751"/>
                <a:gd name="connsiteX41" fmla="*/ 8394159 w 30811206"/>
                <a:gd name="connsiteY41" fmla="*/ 41154267 h 45154751"/>
                <a:gd name="connsiteX42" fmla="*/ 7022559 w 30811206"/>
                <a:gd name="connsiteY42" fmla="*/ 42891627 h 45154751"/>
                <a:gd name="connsiteX43" fmla="*/ 6656800 w 30811206"/>
                <a:gd name="connsiteY43" fmla="*/ 45085919 h 45154751"/>
                <a:gd name="connsiteX44" fmla="*/ 4723704 w 30811206"/>
                <a:gd name="connsiteY44" fmla="*/ 44080151 h 45154751"/>
                <a:gd name="connsiteX45" fmla="*/ 5638103 w 30811206"/>
                <a:gd name="connsiteY45" fmla="*/ 42343057 h 45154751"/>
                <a:gd name="connsiteX46" fmla="*/ 4606553 w 30811206"/>
                <a:gd name="connsiteY46" fmla="*/ 41337146 h 45154751"/>
                <a:gd name="connsiteX47" fmla="*/ 634615 w 30811206"/>
                <a:gd name="connsiteY47" fmla="*/ 40056820 h 45154751"/>
                <a:gd name="connsiteX48" fmla="*/ 508893 w 30811206"/>
                <a:gd name="connsiteY48" fmla="*/ 38685419 h 45154751"/>
                <a:gd name="connsiteX49" fmla="*/ 2092712 w 30811206"/>
                <a:gd name="connsiteY49" fmla="*/ 39144579 h 45154751"/>
                <a:gd name="connsiteX50" fmla="*/ 4827999 w 30811206"/>
                <a:gd name="connsiteY50" fmla="*/ 39782666 h 45154751"/>
                <a:gd name="connsiteX51" fmla="*/ 6839679 w 30811206"/>
                <a:gd name="connsiteY51" fmla="*/ 39691227 h 45154751"/>
                <a:gd name="connsiteX52" fmla="*/ 18909759 w 30811206"/>
                <a:gd name="connsiteY52" fmla="*/ 39508347 h 45154751"/>
                <a:gd name="connsiteX53" fmla="*/ 17812479 w 30811206"/>
                <a:gd name="connsiteY53" fmla="*/ 38868267 h 45154751"/>
                <a:gd name="connsiteX54" fmla="*/ 18556855 w 30811206"/>
                <a:gd name="connsiteY54" fmla="*/ 37679412 h 45154751"/>
                <a:gd name="connsiteX55" fmla="*/ 17995359 w 30811206"/>
                <a:gd name="connsiteY55" fmla="*/ 37313651 h 45154751"/>
                <a:gd name="connsiteX56" fmla="*/ 18269679 w 30811206"/>
                <a:gd name="connsiteY56" fmla="*/ 36307947 h 45154751"/>
                <a:gd name="connsiteX57" fmla="*/ 17172399 w 30811206"/>
                <a:gd name="connsiteY57" fmla="*/ 33016107 h 45154751"/>
                <a:gd name="connsiteX58" fmla="*/ 17721039 w 30811206"/>
                <a:gd name="connsiteY58" fmla="*/ 29815707 h 45154751"/>
                <a:gd name="connsiteX59" fmla="*/ 11685999 w 30811206"/>
                <a:gd name="connsiteY59" fmla="*/ 22043307 h 45154751"/>
                <a:gd name="connsiteX60" fmla="*/ 5650959 w 30811206"/>
                <a:gd name="connsiteY60" fmla="*/ 19208667 h 45154751"/>
                <a:gd name="connsiteX61" fmla="*/ 9948639 w 30811206"/>
                <a:gd name="connsiteY61" fmla="*/ 11527707 h 45154751"/>
                <a:gd name="connsiteX62" fmla="*/ 4919439 w 30811206"/>
                <a:gd name="connsiteY62" fmla="*/ 10796187 h 45154751"/>
                <a:gd name="connsiteX63" fmla="*/ 2450559 w 30811206"/>
                <a:gd name="connsiteY63" fmla="*/ 9516027 h 45154751"/>
                <a:gd name="connsiteX64" fmla="*/ 4370799 w 30811206"/>
                <a:gd name="connsiteY64" fmla="*/ 7321467 h 45154751"/>
                <a:gd name="connsiteX65" fmla="*/ 6291039 w 30811206"/>
                <a:gd name="connsiteY65" fmla="*/ 7321467 h 45154751"/>
                <a:gd name="connsiteX66" fmla="*/ 7021033 w 30811206"/>
                <a:gd name="connsiteY66" fmla="*/ 5320482 h 45154751"/>
                <a:gd name="connsiteX67" fmla="*/ 7754079 w 30811206"/>
                <a:gd name="connsiteY67" fmla="*/ 2932347 h 45154751"/>
                <a:gd name="connsiteX68" fmla="*/ 8119839 w 30811206"/>
                <a:gd name="connsiteY68" fmla="*/ 5035467 h 45154751"/>
                <a:gd name="connsiteX69" fmla="*/ 8851359 w 30811206"/>
                <a:gd name="connsiteY69" fmla="*/ 3023787 h 45154751"/>
                <a:gd name="connsiteX70" fmla="*/ 8942799 w 30811206"/>
                <a:gd name="connsiteY70" fmla="*/ 4852587 h 45154751"/>
                <a:gd name="connsiteX71" fmla="*/ 9948639 w 30811206"/>
                <a:gd name="connsiteY71" fmla="*/ 3115227 h 45154751"/>
                <a:gd name="connsiteX72" fmla="*/ 9399999 w 30811206"/>
                <a:gd name="connsiteY72" fmla="*/ 5492667 h 45154751"/>
                <a:gd name="connsiteX73" fmla="*/ 10497279 w 30811206"/>
                <a:gd name="connsiteY73" fmla="*/ 4303947 h 45154751"/>
                <a:gd name="connsiteX74" fmla="*/ 9773672 w 30811206"/>
                <a:gd name="connsiteY74" fmla="*/ 6134740 h 45154751"/>
                <a:gd name="connsiteX75" fmla="*/ 9399999 w 30811206"/>
                <a:gd name="connsiteY75" fmla="*/ 6955707 h 45154751"/>
                <a:gd name="connsiteX76" fmla="*/ 10771599 w 30811206"/>
                <a:gd name="connsiteY76" fmla="*/ 6224187 h 45154751"/>
                <a:gd name="connsiteX77" fmla="*/ 13170465 w 30811206"/>
                <a:gd name="connsiteY77" fmla="*/ 5584241 h 45154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30811206" h="45154751">
                  <a:moveTo>
                    <a:pt x="13170465" y="5584241"/>
                  </a:moveTo>
                  <a:cubicBezTo>
                    <a:pt x="12345066" y="4067771"/>
                    <a:pt x="13034066" y="2229214"/>
                    <a:pt x="13860125" y="964439"/>
                  </a:cubicBezTo>
                  <a:cubicBezTo>
                    <a:pt x="14686184" y="-300336"/>
                    <a:pt x="18378061" y="-263107"/>
                    <a:pt x="19275519" y="737787"/>
                  </a:cubicBezTo>
                  <a:cubicBezTo>
                    <a:pt x="20172977" y="1738681"/>
                    <a:pt x="19994656" y="3313353"/>
                    <a:pt x="20098479" y="4303947"/>
                  </a:cubicBezTo>
                  <a:cubicBezTo>
                    <a:pt x="20202302" y="5294541"/>
                    <a:pt x="20812374" y="6193706"/>
                    <a:pt x="19898458" y="6681353"/>
                  </a:cubicBezTo>
                  <a:cubicBezTo>
                    <a:pt x="18984542" y="7169000"/>
                    <a:pt x="19096448" y="7106659"/>
                    <a:pt x="19549839" y="7778667"/>
                  </a:cubicBezTo>
                  <a:cubicBezTo>
                    <a:pt x="20003230" y="8450675"/>
                    <a:pt x="21924907" y="9799879"/>
                    <a:pt x="22618802" y="10713400"/>
                  </a:cubicBezTo>
                  <a:cubicBezTo>
                    <a:pt x="23312697" y="11626921"/>
                    <a:pt x="23328977" y="12750245"/>
                    <a:pt x="23713210" y="13259792"/>
                  </a:cubicBezTo>
                  <a:cubicBezTo>
                    <a:pt x="24742863" y="14152162"/>
                    <a:pt x="25276732" y="16426597"/>
                    <a:pt x="26537753" y="16960876"/>
                  </a:cubicBezTo>
                  <a:cubicBezTo>
                    <a:pt x="27798774" y="17495155"/>
                    <a:pt x="27877291" y="16624235"/>
                    <a:pt x="28236639" y="16465467"/>
                  </a:cubicBezTo>
                  <a:cubicBezTo>
                    <a:pt x="28595987" y="16306699"/>
                    <a:pt x="28579500" y="16103009"/>
                    <a:pt x="28693839" y="16008267"/>
                  </a:cubicBezTo>
                  <a:cubicBezTo>
                    <a:pt x="28808178" y="15913525"/>
                    <a:pt x="28724170" y="15998731"/>
                    <a:pt x="28922671" y="15897018"/>
                  </a:cubicBezTo>
                  <a:cubicBezTo>
                    <a:pt x="29121172" y="15795305"/>
                    <a:pt x="29824243" y="15329822"/>
                    <a:pt x="29884846" y="15397989"/>
                  </a:cubicBezTo>
                  <a:cubicBezTo>
                    <a:pt x="29945449" y="15466156"/>
                    <a:pt x="29210473" y="16295745"/>
                    <a:pt x="29286292" y="16306018"/>
                  </a:cubicBezTo>
                  <a:cubicBezTo>
                    <a:pt x="29362111" y="16316291"/>
                    <a:pt x="30147798" y="15244485"/>
                    <a:pt x="30339759" y="15459627"/>
                  </a:cubicBezTo>
                  <a:cubicBezTo>
                    <a:pt x="30531720" y="15674769"/>
                    <a:pt x="29613913" y="16673257"/>
                    <a:pt x="29608239" y="16831227"/>
                  </a:cubicBezTo>
                  <a:cubicBezTo>
                    <a:pt x="29602565" y="16989197"/>
                    <a:pt x="30061875" y="16366315"/>
                    <a:pt x="30259613" y="16237306"/>
                  </a:cubicBezTo>
                  <a:cubicBezTo>
                    <a:pt x="30457351" y="16108297"/>
                    <a:pt x="30902239" y="15816135"/>
                    <a:pt x="30794669" y="16057172"/>
                  </a:cubicBezTo>
                  <a:cubicBezTo>
                    <a:pt x="30687099" y="16298209"/>
                    <a:pt x="30210079" y="17374140"/>
                    <a:pt x="29614193" y="17683526"/>
                  </a:cubicBezTo>
                  <a:cubicBezTo>
                    <a:pt x="29571527" y="18588415"/>
                    <a:pt x="29113613" y="18756357"/>
                    <a:pt x="28602399" y="18934347"/>
                  </a:cubicBezTo>
                  <a:cubicBezTo>
                    <a:pt x="28091185" y="19112337"/>
                    <a:pt x="26928284" y="18532421"/>
                    <a:pt x="26546907" y="18751468"/>
                  </a:cubicBezTo>
                  <a:cubicBezTo>
                    <a:pt x="26165530" y="18970515"/>
                    <a:pt x="26035921" y="19162948"/>
                    <a:pt x="25310559" y="19025787"/>
                  </a:cubicBezTo>
                  <a:cubicBezTo>
                    <a:pt x="24585197" y="18888626"/>
                    <a:pt x="23520050" y="18177313"/>
                    <a:pt x="23024559" y="17928507"/>
                  </a:cubicBezTo>
                  <a:cubicBezTo>
                    <a:pt x="22529068" y="17679701"/>
                    <a:pt x="22499448" y="17673029"/>
                    <a:pt x="22337615" y="17532948"/>
                  </a:cubicBezTo>
                  <a:cubicBezTo>
                    <a:pt x="22175782" y="17392868"/>
                    <a:pt x="22457228" y="17738377"/>
                    <a:pt x="22053559" y="17088024"/>
                  </a:cubicBezTo>
                  <a:cubicBezTo>
                    <a:pt x="21972599" y="16905566"/>
                    <a:pt x="20531006" y="14176547"/>
                    <a:pt x="19915599" y="13630827"/>
                  </a:cubicBezTo>
                  <a:cubicBezTo>
                    <a:pt x="19300192" y="13085108"/>
                    <a:pt x="18879279" y="13752747"/>
                    <a:pt x="18361119" y="13813707"/>
                  </a:cubicBezTo>
                  <a:cubicBezTo>
                    <a:pt x="17705799" y="14225187"/>
                    <a:pt x="15907007" y="15033064"/>
                    <a:pt x="15983679" y="16099707"/>
                  </a:cubicBezTo>
                  <a:cubicBezTo>
                    <a:pt x="16060351" y="17166350"/>
                    <a:pt x="17965327" y="18110516"/>
                    <a:pt x="18821152" y="20213568"/>
                  </a:cubicBezTo>
                  <a:cubicBezTo>
                    <a:pt x="19676977" y="22316620"/>
                    <a:pt x="22263031" y="25761711"/>
                    <a:pt x="22841679" y="27621147"/>
                  </a:cubicBezTo>
                  <a:cubicBezTo>
                    <a:pt x="23420327" y="29480583"/>
                    <a:pt x="22475919" y="30120507"/>
                    <a:pt x="22293039" y="31370187"/>
                  </a:cubicBezTo>
                  <a:cubicBezTo>
                    <a:pt x="22384479" y="33077067"/>
                    <a:pt x="23938959" y="37649067"/>
                    <a:pt x="23390319" y="37862427"/>
                  </a:cubicBezTo>
                  <a:lnTo>
                    <a:pt x="21744399" y="38502507"/>
                  </a:lnTo>
                  <a:cubicBezTo>
                    <a:pt x="21561519" y="38807307"/>
                    <a:pt x="20799519" y="39447386"/>
                    <a:pt x="22293039" y="39691227"/>
                  </a:cubicBezTo>
                  <a:cubicBezTo>
                    <a:pt x="23786559" y="39935068"/>
                    <a:pt x="27535599" y="38319627"/>
                    <a:pt x="27870879" y="38502507"/>
                  </a:cubicBezTo>
                  <a:cubicBezTo>
                    <a:pt x="28206159" y="38685387"/>
                    <a:pt x="28724319" y="38319628"/>
                    <a:pt x="28876719" y="39051147"/>
                  </a:cubicBezTo>
                  <a:lnTo>
                    <a:pt x="24487599" y="41245707"/>
                  </a:lnTo>
                  <a:cubicBezTo>
                    <a:pt x="23436039" y="41611467"/>
                    <a:pt x="22353999" y="41093310"/>
                    <a:pt x="22567359" y="41245707"/>
                  </a:cubicBezTo>
                  <a:cubicBezTo>
                    <a:pt x="22780719" y="41398104"/>
                    <a:pt x="23801556" y="42114640"/>
                    <a:pt x="23481759" y="43348827"/>
                  </a:cubicBezTo>
                  <a:cubicBezTo>
                    <a:pt x="23161962" y="44583014"/>
                    <a:pt x="22345913" y="44537644"/>
                    <a:pt x="21222924" y="43714857"/>
                  </a:cubicBezTo>
                  <a:cubicBezTo>
                    <a:pt x="20099935" y="42892070"/>
                    <a:pt x="21795820" y="42525833"/>
                    <a:pt x="20464239" y="41062827"/>
                  </a:cubicBezTo>
                  <a:lnTo>
                    <a:pt x="8394159" y="41154267"/>
                  </a:lnTo>
                  <a:cubicBezTo>
                    <a:pt x="7525479" y="42007706"/>
                    <a:pt x="7312119" y="42236352"/>
                    <a:pt x="7022559" y="42891627"/>
                  </a:cubicBezTo>
                  <a:cubicBezTo>
                    <a:pt x="6732999" y="43546902"/>
                    <a:pt x="7039943" y="44887832"/>
                    <a:pt x="6656800" y="45085919"/>
                  </a:cubicBezTo>
                  <a:cubicBezTo>
                    <a:pt x="6273657" y="45284006"/>
                    <a:pt x="4989213" y="45085738"/>
                    <a:pt x="4723704" y="44080151"/>
                  </a:cubicBezTo>
                  <a:cubicBezTo>
                    <a:pt x="4458195" y="43074564"/>
                    <a:pt x="5657628" y="42800224"/>
                    <a:pt x="5638103" y="42343057"/>
                  </a:cubicBezTo>
                  <a:cubicBezTo>
                    <a:pt x="5618578" y="41885890"/>
                    <a:pt x="6110543" y="41443967"/>
                    <a:pt x="4606553" y="41337146"/>
                  </a:cubicBezTo>
                  <a:cubicBezTo>
                    <a:pt x="3102563" y="41230325"/>
                    <a:pt x="1317558" y="40498775"/>
                    <a:pt x="634615" y="40056820"/>
                  </a:cubicBezTo>
                  <a:cubicBezTo>
                    <a:pt x="-48328" y="39614865"/>
                    <a:pt x="-308474" y="38746051"/>
                    <a:pt x="508893" y="38685419"/>
                  </a:cubicBezTo>
                  <a:cubicBezTo>
                    <a:pt x="1326260" y="38624787"/>
                    <a:pt x="1467872" y="38915979"/>
                    <a:pt x="2092712" y="39144579"/>
                  </a:cubicBezTo>
                  <a:cubicBezTo>
                    <a:pt x="2626112" y="39647498"/>
                    <a:pt x="4126959" y="39935066"/>
                    <a:pt x="4827999" y="39782666"/>
                  </a:cubicBezTo>
                  <a:lnTo>
                    <a:pt x="6839679" y="39691227"/>
                  </a:lnTo>
                  <a:cubicBezTo>
                    <a:pt x="9186639" y="39645507"/>
                    <a:pt x="19275519" y="39721707"/>
                    <a:pt x="18909759" y="39508347"/>
                  </a:cubicBezTo>
                  <a:cubicBezTo>
                    <a:pt x="18543999" y="39294987"/>
                    <a:pt x="17871296" y="39173089"/>
                    <a:pt x="17812479" y="38868267"/>
                  </a:cubicBezTo>
                  <a:cubicBezTo>
                    <a:pt x="17753662" y="38563445"/>
                    <a:pt x="18526375" y="37938515"/>
                    <a:pt x="18556855" y="37679412"/>
                  </a:cubicBezTo>
                  <a:cubicBezTo>
                    <a:pt x="18587335" y="37420309"/>
                    <a:pt x="18043222" y="37542228"/>
                    <a:pt x="17995359" y="37313651"/>
                  </a:cubicBezTo>
                  <a:cubicBezTo>
                    <a:pt x="17947496" y="37085074"/>
                    <a:pt x="18406839" y="37024204"/>
                    <a:pt x="18269679" y="36307947"/>
                  </a:cubicBezTo>
                  <a:cubicBezTo>
                    <a:pt x="18132519" y="35591690"/>
                    <a:pt x="17263839" y="34113386"/>
                    <a:pt x="17172399" y="33016107"/>
                  </a:cubicBezTo>
                  <a:cubicBezTo>
                    <a:pt x="17080959" y="31918828"/>
                    <a:pt x="18452559" y="31034906"/>
                    <a:pt x="17721039" y="29815707"/>
                  </a:cubicBezTo>
                  <a:cubicBezTo>
                    <a:pt x="16989519" y="28596508"/>
                    <a:pt x="13697679" y="24634107"/>
                    <a:pt x="11685999" y="22043307"/>
                  </a:cubicBezTo>
                  <a:cubicBezTo>
                    <a:pt x="9674319" y="21098427"/>
                    <a:pt x="7205439" y="20427868"/>
                    <a:pt x="5650959" y="19208667"/>
                  </a:cubicBezTo>
                  <a:cubicBezTo>
                    <a:pt x="4096479" y="17989466"/>
                    <a:pt x="11533599" y="12685947"/>
                    <a:pt x="9948639" y="11527707"/>
                  </a:cubicBezTo>
                  <a:cubicBezTo>
                    <a:pt x="8363679" y="10369467"/>
                    <a:pt x="5742399" y="11222907"/>
                    <a:pt x="4919439" y="10796187"/>
                  </a:cubicBezTo>
                  <a:cubicBezTo>
                    <a:pt x="4096479" y="10369467"/>
                    <a:pt x="3090639" y="10308507"/>
                    <a:pt x="2450559" y="9516027"/>
                  </a:cubicBezTo>
                  <a:cubicBezTo>
                    <a:pt x="1810479" y="8723547"/>
                    <a:pt x="3730719" y="7321467"/>
                    <a:pt x="4370799" y="7321467"/>
                  </a:cubicBezTo>
                  <a:cubicBezTo>
                    <a:pt x="5010879" y="7321467"/>
                    <a:pt x="5849333" y="7654965"/>
                    <a:pt x="6291039" y="7321467"/>
                  </a:cubicBezTo>
                  <a:cubicBezTo>
                    <a:pt x="6732745" y="6987969"/>
                    <a:pt x="6653747" y="5790418"/>
                    <a:pt x="7021033" y="5320482"/>
                  </a:cubicBezTo>
                  <a:cubicBezTo>
                    <a:pt x="7388319" y="4850546"/>
                    <a:pt x="7432640" y="2937313"/>
                    <a:pt x="7754079" y="2932347"/>
                  </a:cubicBezTo>
                  <a:cubicBezTo>
                    <a:pt x="8075518" y="2927381"/>
                    <a:pt x="7875999" y="5035467"/>
                    <a:pt x="8119839" y="5035467"/>
                  </a:cubicBezTo>
                  <a:cubicBezTo>
                    <a:pt x="8363679" y="5035467"/>
                    <a:pt x="8439879" y="2962827"/>
                    <a:pt x="8851359" y="3023787"/>
                  </a:cubicBezTo>
                  <a:cubicBezTo>
                    <a:pt x="9262839" y="3084747"/>
                    <a:pt x="8592279" y="5385987"/>
                    <a:pt x="8942799" y="4852587"/>
                  </a:cubicBezTo>
                  <a:cubicBezTo>
                    <a:pt x="9293319" y="4319187"/>
                    <a:pt x="9595831" y="2838404"/>
                    <a:pt x="9948639" y="3115227"/>
                  </a:cubicBezTo>
                  <a:cubicBezTo>
                    <a:pt x="10301447" y="3392050"/>
                    <a:pt x="9354279" y="5279307"/>
                    <a:pt x="9399999" y="5492667"/>
                  </a:cubicBezTo>
                  <a:cubicBezTo>
                    <a:pt x="9445719" y="5706027"/>
                    <a:pt x="10158392" y="4069327"/>
                    <a:pt x="10497279" y="4303947"/>
                  </a:cubicBezTo>
                  <a:cubicBezTo>
                    <a:pt x="10836166" y="4538567"/>
                    <a:pt x="9956552" y="5692780"/>
                    <a:pt x="9773672" y="6134740"/>
                  </a:cubicBezTo>
                  <a:cubicBezTo>
                    <a:pt x="9590792" y="6576700"/>
                    <a:pt x="9233678" y="6940799"/>
                    <a:pt x="9399999" y="6955707"/>
                  </a:cubicBezTo>
                  <a:cubicBezTo>
                    <a:pt x="9566320" y="6970615"/>
                    <a:pt x="10143188" y="6452765"/>
                    <a:pt x="10771599" y="6224187"/>
                  </a:cubicBezTo>
                  <a:cubicBezTo>
                    <a:pt x="11400010" y="5995609"/>
                    <a:pt x="13995864" y="7100711"/>
                    <a:pt x="13170465" y="558424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8" name="手繪多邊形 7"/>
            <p:cNvSpPr/>
            <p:nvPr/>
          </p:nvSpPr>
          <p:spPr>
            <a:xfrm>
              <a:off x="-282168" y="-1396489"/>
              <a:ext cx="6942523" cy="22612821"/>
            </a:xfrm>
            <a:custGeom>
              <a:avLst/>
              <a:gdLst>
                <a:gd name="connsiteX0" fmla="*/ 5852160 w 7772400"/>
                <a:gd name="connsiteY0" fmla="*/ 4572000 h 23774400"/>
                <a:gd name="connsiteX1" fmla="*/ 548640 w 7772400"/>
                <a:gd name="connsiteY1" fmla="*/ 0 h 23774400"/>
                <a:gd name="connsiteX2" fmla="*/ 0 w 7772400"/>
                <a:gd name="connsiteY2" fmla="*/ 1920240 h 23774400"/>
                <a:gd name="connsiteX3" fmla="*/ 1828800 w 7772400"/>
                <a:gd name="connsiteY3" fmla="*/ 7406640 h 23774400"/>
                <a:gd name="connsiteX4" fmla="*/ 1828800 w 7772400"/>
                <a:gd name="connsiteY4" fmla="*/ 9784080 h 23774400"/>
                <a:gd name="connsiteX5" fmla="*/ 2468880 w 7772400"/>
                <a:gd name="connsiteY5" fmla="*/ 11612880 h 23774400"/>
                <a:gd name="connsiteX6" fmla="*/ 914400 w 7772400"/>
                <a:gd name="connsiteY6" fmla="*/ 13167360 h 23774400"/>
                <a:gd name="connsiteX7" fmla="*/ 2286000 w 7772400"/>
                <a:gd name="connsiteY7" fmla="*/ 17282160 h 23774400"/>
                <a:gd name="connsiteX8" fmla="*/ 2103120 w 7772400"/>
                <a:gd name="connsiteY8" fmla="*/ 18288000 h 23774400"/>
                <a:gd name="connsiteX9" fmla="*/ 1645920 w 7772400"/>
                <a:gd name="connsiteY9" fmla="*/ 18745200 h 23774400"/>
                <a:gd name="connsiteX10" fmla="*/ 1737360 w 7772400"/>
                <a:gd name="connsiteY10" fmla="*/ 20665440 h 23774400"/>
                <a:gd name="connsiteX11" fmla="*/ 640080 w 7772400"/>
                <a:gd name="connsiteY11" fmla="*/ 23225760 h 23774400"/>
                <a:gd name="connsiteX12" fmla="*/ 5669280 w 7772400"/>
                <a:gd name="connsiteY12" fmla="*/ 23774400 h 23774400"/>
                <a:gd name="connsiteX13" fmla="*/ 6400800 w 7772400"/>
                <a:gd name="connsiteY13" fmla="*/ 20482560 h 23774400"/>
                <a:gd name="connsiteX14" fmla="*/ 5852160 w 7772400"/>
                <a:gd name="connsiteY14" fmla="*/ 15544800 h 23774400"/>
                <a:gd name="connsiteX15" fmla="*/ 6949440 w 7772400"/>
                <a:gd name="connsiteY15" fmla="*/ 12618720 h 23774400"/>
                <a:gd name="connsiteX16" fmla="*/ 7772400 w 7772400"/>
                <a:gd name="connsiteY16" fmla="*/ 12070080 h 23774400"/>
                <a:gd name="connsiteX17" fmla="*/ 6126480 w 7772400"/>
                <a:gd name="connsiteY17" fmla="*/ 9052560 h 23774400"/>
                <a:gd name="connsiteX18" fmla="*/ 5943600 w 7772400"/>
                <a:gd name="connsiteY18" fmla="*/ 7589520 h 23774400"/>
                <a:gd name="connsiteX19" fmla="*/ 6126480 w 7772400"/>
                <a:gd name="connsiteY19" fmla="*/ 5029200 h 23774400"/>
                <a:gd name="connsiteX0" fmla="*/ 6126480 w 7772400"/>
                <a:gd name="connsiteY0" fmla="*/ 4937760 h 23774400"/>
                <a:gd name="connsiteX1" fmla="*/ 548640 w 7772400"/>
                <a:gd name="connsiteY1" fmla="*/ 0 h 23774400"/>
                <a:gd name="connsiteX2" fmla="*/ 0 w 7772400"/>
                <a:gd name="connsiteY2" fmla="*/ 1920240 h 23774400"/>
                <a:gd name="connsiteX3" fmla="*/ 1828800 w 7772400"/>
                <a:gd name="connsiteY3" fmla="*/ 7406640 h 23774400"/>
                <a:gd name="connsiteX4" fmla="*/ 1828800 w 7772400"/>
                <a:gd name="connsiteY4" fmla="*/ 9784080 h 23774400"/>
                <a:gd name="connsiteX5" fmla="*/ 2468880 w 7772400"/>
                <a:gd name="connsiteY5" fmla="*/ 11612880 h 23774400"/>
                <a:gd name="connsiteX6" fmla="*/ 914400 w 7772400"/>
                <a:gd name="connsiteY6" fmla="*/ 13167360 h 23774400"/>
                <a:gd name="connsiteX7" fmla="*/ 2286000 w 7772400"/>
                <a:gd name="connsiteY7" fmla="*/ 17282160 h 23774400"/>
                <a:gd name="connsiteX8" fmla="*/ 2103120 w 7772400"/>
                <a:gd name="connsiteY8" fmla="*/ 18288000 h 23774400"/>
                <a:gd name="connsiteX9" fmla="*/ 1645920 w 7772400"/>
                <a:gd name="connsiteY9" fmla="*/ 18745200 h 23774400"/>
                <a:gd name="connsiteX10" fmla="*/ 1737360 w 7772400"/>
                <a:gd name="connsiteY10" fmla="*/ 20665440 h 23774400"/>
                <a:gd name="connsiteX11" fmla="*/ 640080 w 7772400"/>
                <a:gd name="connsiteY11" fmla="*/ 23225760 h 23774400"/>
                <a:gd name="connsiteX12" fmla="*/ 5669280 w 7772400"/>
                <a:gd name="connsiteY12" fmla="*/ 23774400 h 23774400"/>
                <a:gd name="connsiteX13" fmla="*/ 6400800 w 7772400"/>
                <a:gd name="connsiteY13" fmla="*/ 20482560 h 23774400"/>
                <a:gd name="connsiteX14" fmla="*/ 5852160 w 7772400"/>
                <a:gd name="connsiteY14" fmla="*/ 15544800 h 23774400"/>
                <a:gd name="connsiteX15" fmla="*/ 6949440 w 7772400"/>
                <a:gd name="connsiteY15" fmla="*/ 12618720 h 23774400"/>
                <a:gd name="connsiteX16" fmla="*/ 7772400 w 7772400"/>
                <a:gd name="connsiteY16" fmla="*/ 12070080 h 23774400"/>
                <a:gd name="connsiteX17" fmla="*/ 6126480 w 7772400"/>
                <a:gd name="connsiteY17" fmla="*/ 9052560 h 23774400"/>
                <a:gd name="connsiteX18" fmla="*/ 5943600 w 7772400"/>
                <a:gd name="connsiteY18" fmla="*/ 7589520 h 23774400"/>
                <a:gd name="connsiteX19" fmla="*/ 6126480 w 7772400"/>
                <a:gd name="connsiteY19" fmla="*/ 5029200 h 23774400"/>
                <a:gd name="connsiteX0" fmla="*/ 6126480 w 7772400"/>
                <a:gd name="connsiteY0" fmla="*/ 4937760 h 23774400"/>
                <a:gd name="connsiteX1" fmla="*/ 548640 w 7772400"/>
                <a:gd name="connsiteY1" fmla="*/ 0 h 23774400"/>
                <a:gd name="connsiteX2" fmla="*/ 0 w 7772400"/>
                <a:gd name="connsiteY2" fmla="*/ 1920240 h 23774400"/>
                <a:gd name="connsiteX3" fmla="*/ 1828800 w 7772400"/>
                <a:gd name="connsiteY3" fmla="*/ 7406640 h 23774400"/>
                <a:gd name="connsiteX4" fmla="*/ 1828800 w 7772400"/>
                <a:gd name="connsiteY4" fmla="*/ 9784080 h 23774400"/>
                <a:gd name="connsiteX5" fmla="*/ 2468880 w 7772400"/>
                <a:gd name="connsiteY5" fmla="*/ 11612880 h 23774400"/>
                <a:gd name="connsiteX6" fmla="*/ 914400 w 7772400"/>
                <a:gd name="connsiteY6" fmla="*/ 13167360 h 23774400"/>
                <a:gd name="connsiteX7" fmla="*/ 2286000 w 7772400"/>
                <a:gd name="connsiteY7" fmla="*/ 17282160 h 23774400"/>
                <a:gd name="connsiteX8" fmla="*/ 2103120 w 7772400"/>
                <a:gd name="connsiteY8" fmla="*/ 18288000 h 23774400"/>
                <a:gd name="connsiteX9" fmla="*/ 1645920 w 7772400"/>
                <a:gd name="connsiteY9" fmla="*/ 18745200 h 23774400"/>
                <a:gd name="connsiteX10" fmla="*/ 1737360 w 7772400"/>
                <a:gd name="connsiteY10" fmla="*/ 20665440 h 23774400"/>
                <a:gd name="connsiteX11" fmla="*/ 640080 w 7772400"/>
                <a:gd name="connsiteY11" fmla="*/ 23225760 h 23774400"/>
                <a:gd name="connsiteX12" fmla="*/ 5669280 w 7772400"/>
                <a:gd name="connsiteY12" fmla="*/ 23774400 h 23774400"/>
                <a:gd name="connsiteX13" fmla="*/ 6400800 w 7772400"/>
                <a:gd name="connsiteY13" fmla="*/ 20482560 h 23774400"/>
                <a:gd name="connsiteX14" fmla="*/ 5852160 w 7772400"/>
                <a:gd name="connsiteY14" fmla="*/ 15544800 h 23774400"/>
                <a:gd name="connsiteX15" fmla="*/ 6949440 w 7772400"/>
                <a:gd name="connsiteY15" fmla="*/ 12618720 h 23774400"/>
                <a:gd name="connsiteX16" fmla="*/ 7772400 w 7772400"/>
                <a:gd name="connsiteY16" fmla="*/ 12070080 h 23774400"/>
                <a:gd name="connsiteX17" fmla="*/ 6126480 w 7772400"/>
                <a:gd name="connsiteY17" fmla="*/ 9052560 h 23774400"/>
                <a:gd name="connsiteX18" fmla="*/ 5943600 w 7772400"/>
                <a:gd name="connsiteY18" fmla="*/ 7589520 h 23774400"/>
                <a:gd name="connsiteX19" fmla="*/ 6126480 w 7772400"/>
                <a:gd name="connsiteY19" fmla="*/ 5029200 h 23774400"/>
                <a:gd name="connsiteX20" fmla="*/ 6126480 w 7772400"/>
                <a:gd name="connsiteY20" fmla="*/ 4937760 h 23774400"/>
                <a:gd name="connsiteX0" fmla="*/ 6126480 w 7791388"/>
                <a:gd name="connsiteY0" fmla="*/ 4937760 h 23774400"/>
                <a:gd name="connsiteX1" fmla="*/ 548640 w 7791388"/>
                <a:gd name="connsiteY1" fmla="*/ 0 h 23774400"/>
                <a:gd name="connsiteX2" fmla="*/ 0 w 7791388"/>
                <a:gd name="connsiteY2" fmla="*/ 1920240 h 23774400"/>
                <a:gd name="connsiteX3" fmla="*/ 1828800 w 7791388"/>
                <a:gd name="connsiteY3" fmla="*/ 7406640 h 23774400"/>
                <a:gd name="connsiteX4" fmla="*/ 1828800 w 7791388"/>
                <a:gd name="connsiteY4" fmla="*/ 9784080 h 23774400"/>
                <a:gd name="connsiteX5" fmla="*/ 2468880 w 7791388"/>
                <a:gd name="connsiteY5" fmla="*/ 11612880 h 23774400"/>
                <a:gd name="connsiteX6" fmla="*/ 914400 w 7791388"/>
                <a:gd name="connsiteY6" fmla="*/ 13167360 h 23774400"/>
                <a:gd name="connsiteX7" fmla="*/ 2286000 w 7791388"/>
                <a:gd name="connsiteY7" fmla="*/ 17282160 h 23774400"/>
                <a:gd name="connsiteX8" fmla="*/ 2103120 w 7791388"/>
                <a:gd name="connsiteY8" fmla="*/ 18288000 h 23774400"/>
                <a:gd name="connsiteX9" fmla="*/ 1645920 w 7791388"/>
                <a:gd name="connsiteY9" fmla="*/ 18745200 h 23774400"/>
                <a:gd name="connsiteX10" fmla="*/ 1737360 w 7791388"/>
                <a:gd name="connsiteY10" fmla="*/ 20665440 h 23774400"/>
                <a:gd name="connsiteX11" fmla="*/ 640080 w 7791388"/>
                <a:gd name="connsiteY11" fmla="*/ 23225760 h 23774400"/>
                <a:gd name="connsiteX12" fmla="*/ 5669280 w 7791388"/>
                <a:gd name="connsiteY12" fmla="*/ 23774400 h 23774400"/>
                <a:gd name="connsiteX13" fmla="*/ 6400800 w 7791388"/>
                <a:gd name="connsiteY13" fmla="*/ 20482560 h 23774400"/>
                <a:gd name="connsiteX14" fmla="*/ 5852160 w 7791388"/>
                <a:gd name="connsiteY14" fmla="*/ 15544800 h 23774400"/>
                <a:gd name="connsiteX15" fmla="*/ 6949440 w 7791388"/>
                <a:gd name="connsiteY15" fmla="*/ 12618720 h 23774400"/>
                <a:gd name="connsiteX16" fmla="*/ 7772400 w 7791388"/>
                <a:gd name="connsiteY16" fmla="*/ 12070080 h 23774400"/>
                <a:gd name="connsiteX17" fmla="*/ 6126480 w 7791388"/>
                <a:gd name="connsiteY17" fmla="*/ 9052560 h 23774400"/>
                <a:gd name="connsiteX18" fmla="*/ 5943600 w 7791388"/>
                <a:gd name="connsiteY18" fmla="*/ 7589520 h 23774400"/>
                <a:gd name="connsiteX19" fmla="*/ 6126480 w 7791388"/>
                <a:gd name="connsiteY19" fmla="*/ 5029200 h 23774400"/>
                <a:gd name="connsiteX20" fmla="*/ 6126480 w 7791388"/>
                <a:gd name="connsiteY20" fmla="*/ 4937760 h 23774400"/>
                <a:gd name="connsiteX0" fmla="*/ 6126480 w 7791388"/>
                <a:gd name="connsiteY0" fmla="*/ 4937760 h 23774400"/>
                <a:gd name="connsiteX1" fmla="*/ 548640 w 7791388"/>
                <a:gd name="connsiteY1" fmla="*/ 0 h 23774400"/>
                <a:gd name="connsiteX2" fmla="*/ 0 w 7791388"/>
                <a:gd name="connsiteY2" fmla="*/ 1920240 h 23774400"/>
                <a:gd name="connsiteX3" fmla="*/ 1828800 w 7791388"/>
                <a:gd name="connsiteY3" fmla="*/ 7406640 h 23774400"/>
                <a:gd name="connsiteX4" fmla="*/ 1828800 w 7791388"/>
                <a:gd name="connsiteY4" fmla="*/ 9784080 h 23774400"/>
                <a:gd name="connsiteX5" fmla="*/ 2468880 w 7791388"/>
                <a:gd name="connsiteY5" fmla="*/ 11612880 h 23774400"/>
                <a:gd name="connsiteX6" fmla="*/ 914400 w 7791388"/>
                <a:gd name="connsiteY6" fmla="*/ 13167360 h 23774400"/>
                <a:gd name="connsiteX7" fmla="*/ 2286000 w 7791388"/>
                <a:gd name="connsiteY7" fmla="*/ 17282160 h 23774400"/>
                <a:gd name="connsiteX8" fmla="*/ 2103120 w 7791388"/>
                <a:gd name="connsiteY8" fmla="*/ 18288000 h 23774400"/>
                <a:gd name="connsiteX9" fmla="*/ 1645920 w 7791388"/>
                <a:gd name="connsiteY9" fmla="*/ 18745200 h 23774400"/>
                <a:gd name="connsiteX10" fmla="*/ 1737360 w 7791388"/>
                <a:gd name="connsiteY10" fmla="*/ 20665440 h 23774400"/>
                <a:gd name="connsiteX11" fmla="*/ 640080 w 7791388"/>
                <a:gd name="connsiteY11" fmla="*/ 23225760 h 23774400"/>
                <a:gd name="connsiteX12" fmla="*/ 5669280 w 7791388"/>
                <a:gd name="connsiteY12" fmla="*/ 23774400 h 23774400"/>
                <a:gd name="connsiteX13" fmla="*/ 6400800 w 7791388"/>
                <a:gd name="connsiteY13" fmla="*/ 20482560 h 23774400"/>
                <a:gd name="connsiteX14" fmla="*/ 5852160 w 7791388"/>
                <a:gd name="connsiteY14" fmla="*/ 15544800 h 23774400"/>
                <a:gd name="connsiteX15" fmla="*/ 6949440 w 7791388"/>
                <a:gd name="connsiteY15" fmla="*/ 12618720 h 23774400"/>
                <a:gd name="connsiteX16" fmla="*/ 7772400 w 7791388"/>
                <a:gd name="connsiteY16" fmla="*/ 12070080 h 23774400"/>
                <a:gd name="connsiteX17" fmla="*/ 6126480 w 7791388"/>
                <a:gd name="connsiteY17" fmla="*/ 9052560 h 23774400"/>
                <a:gd name="connsiteX18" fmla="*/ 5943600 w 7791388"/>
                <a:gd name="connsiteY18" fmla="*/ 7589520 h 23774400"/>
                <a:gd name="connsiteX19" fmla="*/ 6126480 w 7791388"/>
                <a:gd name="connsiteY19" fmla="*/ 5029200 h 23774400"/>
                <a:gd name="connsiteX20" fmla="*/ 6126480 w 7791388"/>
                <a:gd name="connsiteY20" fmla="*/ 4937760 h 23774400"/>
                <a:gd name="connsiteX0" fmla="*/ 6126480 w 7791388"/>
                <a:gd name="connsiteY0" fmla="*/ 4937760 h 23774400"/>
                <a:gd name="connsiteX1" fmla="*/ 548640 w 7791388"/>
                <a:gd name="connsiteY1" fmla="*/ 0 h 23774400"/>
                <a:gd name="connsiteX2" fmla="*/ 0 w 7791388"/>
                <a:gd name="connsiteY2" fmla="*/ 1920240 h 23774400"/>
                <a:gd name="connsiteX3" fmla="*/ 1828800 w 7791388"/>
                <a:gd name="connsiteY3" fmla="*/ 7406640 h 23774400"/>
                <a:gd name="connsiteX4" fmla="*/ 1828800 w 7791388"/>
                <a:gd name="connsiteY4" fmla="*/ 9784080 h 23774400"/>
                <a:gd name="connsiteX5" fmla="*/ 2468880 w 7791388"/>
                <a:gd name="connsiteY5" fmla="*/ 11612880 h 23774400"/>
                <a:gd name="connsiteX6" fmla="*/ 914400 w 7791388"/>
                <a:gd name="connsiteY6" fmla="*/ 13167360 h 23774400"/>
                <a:gd name="connsiteX7" fmla="*/ 2286000 w 7791388"/>
                <a:gd name="connsiteY7" fmla="*/ 17282160 h 23774400"/>
                <a:gd name="connsiteX8" fmla="*/ 2103120 w 7791388"/>
                <a:gd name="connsiteY8" fmla="*/ 18288000 h 23774400"/>
                <a:gd name="connsiteX9" fmla="*/ 1645920 w 7791388"/>
                <a:gd name="connsiteY9" fmla="*/ 18745200 h 23774400"/>
                <a:gd name="connsiteX10" fmla="*/ 1737360 w 7791388"/>
                <a:gd name="connsiteY10" fmla="*/ 20665440 h 23774400"/>
                <a:gd name="connsiteX11" fmla="*/ 640080 w 7791388"/>
                <a:gd name="connsiteY11" fmla="*/ 23225760 h 23774400"/>
                <a:gd name="connsiteX12" fmla="*/ 5669280 w 7791388"/>
                <a:gd name="connsiteY12" fmla="*/ 23774400 h 23774400"/>
                <a:gd name="connsiteX13" fmla="*/ 6400800 w 7791388"/>
                <a:gd name="connsiteY13" fmla="*/ 20482560 h 23774400"/>
                <a:gd name="connsiteX14" fmla="*/ 5852160 w 7791388"/>
                <a:gd name="connsiteY14" fmla="*/ 15544800 h 23774400"/>
                <a:gd name="connsiteX15" fmla="*/ 6949440 w 7791388"/>
                <a:gd name="connsiteY15" fmla="*/ 12618720 h 23774400"/>
                <a:gd name="connsiteX16" fmla="*/ 7772400 w 7791388"/>
                <a:gd name="connsiteY16" fmla="*/ 12070080 h 23774400"/>
                <a:gd name="connsiteX17" fmla="*/ 6126480 w 7791388"/>
                <a:gd name="connsiteY17" fmla="*/ 9052560 h 23774400"/>
                <a:gd name="connsiteX18" fmla="*/ 5943600 w 7791388"/>
                <a:gd name="connsiteY18" fmla="*/ 7589520 h 23774400"/>
                <a:gd name="connsiteX19" fmla="*/ 6126480 w 7791388"/>
                <a:gd name="connsiteY19" fmla="*/ 5029200 h 23774400"/>
                <a:gd name="connsiteX20" fmla="*/ 6126480 w 7791388"/>
                <a:gd name="connsiteY20" fmla="*/ 4937760 h 23774400"/>
                <a:gd name="connsiteX0" fmla="*/ 6321739 w 7986647"/>
                <a:gd name="connsiteY0" fmla="*/ 5055992 h 23892632"/>
                <a:gd name="connsiteX1" fmla="*/ 743899 w 7986647"/>
                <a:gd name="connsiteY1" fmla="*/ 118232 h 23892632"/>
                <a:gd name="connsiteX2" fmla="*/ 195259 w 7986647"/>
                <a:gd name="connsiteY2" fmla="*/ 2038472 h 23892632"/>
                <a:gd name="connsiteX3" fmla="*/ 2024059 w 7986647"/>
                <a:gd name="connsiteY3" fmla="*/ 7524872 h 23892632"/>
                <a:gd name="connsiteX4" fmla="*/ 2024059 w 7986647"/>
                <a:gd name="connsiteY4" fmla="*/ 9902312 h 23892632"/>
                <a:gd name="connsiteX5" fmla="*/ 2664139 w 7986647"/>
                <a:gd name="connsiteY5" fmla="*/ 11731112 h 23892632"/>
                <a:gd name="connsiteX6" fmla="*/ 1109659 w 7986647"/>
                <a:gd name="connsiteY6" fmla="*/ 13285592 h 23892632"/>
                <a:gd name="connsiteX7" fmla="*/ 2481259 w 7986647"/>
                <a:gd name="connsiteY7" fmla="*/ 17400392 h 23892632"/>
                <a:gd name="connsiteX8" fmla="*/ 2298379 w 7986647"/>
                <a:gd name="connsiteY8" fmla="*/ 18406232 h 23892632"/>
                <a:gd name="connsiteX9" fmla="*/ 1841179 w 7986647"/>
                <a:gd name="connsiteY9" fmla="*/ 18863432 h 23892632"/>
                <a:gd name="connsiteX10" fmla="*/ 1932619 w 7986647"/>
                <a:gd name="connsiteY10" fmla="*/ 20783672 h 23892632"/>
                <a:gd name="connsiteX11" fmla="*/ 835339 w 7986647"/>
                <a:gd name="connsiteY11" fmla="*/ 23343992 h 23892632"/>
                <a:gd name="connsiteX12" fmla="*/ 5864539 w 7986647"/>
                <a:gd name="connsiteY12" fmla="*/ 23892632 h 23892632"/>
                <a:gd name="connsiteX13" fmla="*/ 6596059 w 7986647"/>
                <a:gd name="connsiteY13" fmla="*/ 20600792 h 23892632"/>
                <a:gd name="connsiteX14" fmla="*/ 6047419 w 7986647"/>
                <a:gd name="connsiteY14" fmla="*/ 15663032 h 23892632"/>
                <a:gd name="connsiteX15" fmla="*/ 7144699 w 7986647"/>
                <a:gd name="connsiteY15" fmla="*/ 12736952 h 23892632"/>
                <a:gd name="connsiteX16" fmla="*/ 7967659 w 7986647"/>
                <a:gd name="connsiteY16" fmla="*/ 12188312 h 23892632"/>
                <a:gd name="connsiteX17" fmla="*/ 6321739 w 7986647"/>
                <a:gd name="connsiteY17" fmla="*/ 9170792 h 23892632"/>
                <a:gd name="connsiteX18" fmla="*/ 6138859 w 7986647"/>
                <a:gd name="connsiteY18" fmla="*/ 7707752 h 23892632"/>
                <a:gd name="connsiteX19" fmla="*/ 6321739 w 7986647"/>
                <a:gd name="connsiteY19" fmla="*/ 5147432 h 23892632"/>
                <a:gd name="connsiteX20" fmla="*/ 6321739 w 7986647"/>
                <a:gd name="connsiteY20" fmla="*/ 5055992 h 23892632"/>
                <a:gd name="connsiteX0" fmla="*/ 6257762 w 7922670"/>
                <a:gd name="connsiteY0" fmla="*/ 4976673 h 23813313"/>
                <a:gd name="connsiteX1" fmla="*/ 679922 w 7922670"/>
                <a:gd name="connsiteY1" fmla="*/ 38913 h 23813313"/>
                <a:gd name="connsiteX2" fmla="*/ 131282 w 7922670"/>
                <a:gd name="connsiteY2" fmla="*/ 1959153 h 23813313"/>
                <a:gd name="connsiteX3" fmla="*/ 1960082 w 7922670"/>
                <a:gd name="connsiteY3" fmla="*/ 7445553 h 23813313"/>
                <a:gd name="connsiteX4" fmla="*/ 1960082 w 7922670"/>
                <a:gd name="connsiteY4" fmla="*/ 9822993 h 23813313"/>
                <a:gd name="connsiteX5" fmla="*/ 2600162 w 7922670"/>
                <a:gd name="connsiteY5" fmla="*/ 11651793 h 23813313"/>
                <a:gd name="connsiteX6" fmla="*/ 1045682 w 7922670"/>
                <a:gd name="connsiteY6" fmla="*/ 13206273 h 23813313"/>
                <a:gd name="connsiteX7" fmla="*/ 2417282 w 7922670"/>
                <a:gd name="connsiteY7" fmla="*/ 17321073 h 23813313"/>
                <a:gd name="connsiteX8" fmla="*/ 2234402 w 7922670"/>
                <a:gd name="connsiteY8" fmla="*/ 18326913 h 23813313"/>
                <a:gd name="connsiteX9" fmla="*/ 1777202 w 7922670"/>
                <a:gd name="connsiteY9" fmla="*/ 18784113 h 23813313"/>
                <a:gd name="connsiteX10" fmla="*/ 1868642 w 7922670"/>
                <a:gd name="connsiteY10" fmla="*/ 20704353 h 23813313"/>
                <a:gd name="connsiteX11" fmla="*/ 771362 w 7922670"/>
                <a:gd name="connsiteY11" fmla="*/ 23264673 h 23813313"/>
                <a:gd name="connsiteX12" fmla="*/ 5800562 w 7922670"/>
                <a:gd name="connsiteY12" fmla="*/ 23813313 h 23813313"/>
                <a:gd name="connsiteX13" fmla="*/ 6532082 w 7922670"/>
                <a:gd name="connsiteY13" fmla="*/ 20521473 h 23813313"/>
                <a:gd name="connsiteX14" fmla="*/ 5983442 w 7922670"/>
                <a:gd name="connsiteY14" fmla="*/ 15583713 h 23813313"/>
                <a:gd name="connsiteX15" fmla="*/ 7080722 w 7922670"/>
                <a:gd name="connsiteY15" fmla="*/ 12657633 h 23813313"/>
                <a:gd name="connsiteX16" fmla="*/ 7903682 w 7922670"/>
                <a:gd name="connsiteY16" fmla="*/ 12108993 h 23813313"/>
                <a:gd name="connsiteX17" fmla="*/ 6257762 w 7922670"/>
                <a:gd name="connsiteY17" fmla="*/ 9091473 h 23813313"/>
                <a:gd name="connsiteX18" fmla="*/ 6074882 w 7922670"/>
                <a:gd name="connsiteY18" fmla="*/ 7628433 h 23813313"/>
                <a:gd name="connsiteX19" fmla="*/ 6257762 w 7922670"/>
                <a:gd name="connsiteY19" fmla="*/ 5068113 h 23813313"/>
                <a:gd name="connsiteX20" fmla="*/ 6257762 w 7922670"/>
                <a:gd name="connsiteY20" fmla="*/ 4976673 h 23813313"/>
                <a:gd name="connsiteX0" fmla="*/ 6191629 w 7856537"/>
                <a:gd name="connsiteY0" fmla="*/ 5017900 h 23854540"/>
                <a:gd name="connsiteX1" fmla="*/ 613789 w 7856537"/>
                <a:gd name="connsiteY1" fmla="*/ 80140 h 23854540"/>
                <a:gd name="connsiteX2" fmla="*/ 286446 w 7856537"/>
                <a:gd name="connsiteY2" fmla="*/ 2356956 h 23854540"/>
                <a:gd name="connsiteX3" fmla="*/ 1893949 w 7856537"/>
                <a:gd name="connsiteY3" fmla="*/ 7486780 h 23854540"/>
                <a:gd name="connsiteX4" fmla="*/ 1893949 w 7856537"/>
                <a:gd name="connsiteY4" fmla="*/ 9864220 h 23854540"/>
                <a:gd name="connsiteX5" fmla="*/ 2534029 w 7856537"/>
                <a:gd name="connsiteY5" fmla="*/ 11693020 h 23854540"/>
                <a:gd name="connsiteX6" fmla="*/ 979549 w 7856537"/>
                <a:gd name="connsiteY6" fmla="*/ 13247500 h 23854540"/>
                <a:gd name="connsiteX7" fmla="*/ 2351149 w 7856537"/>
                <a:gd name="connsiteY7" fmla="*/ 17362300 h 23854540"/>
                <a:gd name="connsiteX8" fmla="*/ 2168269 w 7856537"/>
                <a:gd name="connsiteY8" fmla="*/ 18368140 h 23854540"/>
                <a:gd name="connsiteX9" fmla="*/ 1711069 w 7856537"/>
                <a:gd name="connsiteY9" fmla="*/ 18825340 h 23854540"/>
                <a:gd name="connsiteX10" fmla="*/ 1802509 w 7856537"/>
                <a:gd name="connsiteY10" fmla="*/ 20745580 h 23854540"/>
                <a:gd name="connsiteX11" fmla="*/ 705229 w 7856537"/>
                <a:gd name="connsiteY11" fmla="*/ 23305900 h 23854540"/>
                <a:gd name="connsiteX12" fmla="*/ 5734429 w 7856537"/>
                <a:gd name="connsiteY12" fmla="*/ 23854540 h 23854540"/>
                <a:gd name="connsiteX13" fmla="*/ 6465949 w 7856537"/>
                <a:gd name="connsiteY13" fmla="*/ 20562700 h 23854540"/>
                <a:gd name="connsiteX14" fmla="*/ 5917309 w 7856537"/>
                <a:gd name="connsiteY14" fmla="*/ 15624940 h 23854540"/>
                <a:gd name="connsiteX15" fmla="*/ 7014589 w 7856537"/>
                <a:gd name="connsiteY15" fmla="*/ 12698860 h 23854540"/>
                <a:gd name="connsiteX16" fmla="*/ 7837549 w 7856537"/>
                <a:gd name="connsiteY16" fmla="*/ 12150220 h 23854540"/>
                <a:gd name="connsiteX17" fmla="*/ 6191629 w 7856537"/>
                <a:gd name="connsiteY17" fmla="*/ 9132700 h 23854540"/>
                <a:gd name="connsiteX18" fmla="*/ 6008749 w 7856537"/>
                <a:gd name="connsiteY18" fmla="*/ 7669660 h 23854540"/>
                <a:gd name="connsiteX19" fmla="*/ 6191629 w 7856537"/>
                <a:gd name="connsiteY19" fmla="*/ 5109340 h 23854540"/>
                <a:gd name="connsiteX20" fmla="*/ 6191629 w 7856537"/>
                <a:gd name="connsiteY20" fmla="*/ 5017900 h 23854540"/>
                <a:gd name="connsiteX0" fmla="*/ 5974127 w 7639035"/>
                <a:gd name="connsiteY0" fmla="*/ 4513633 h 23350273"/>
                <a:gd name="connsiteX1" fmla="*/ 1104438 w 7639035"/>
                <a:gd name="connsiteY1" fmla="*/ 110738 h 23350273"/>
                <a:gd name="connsiteX2" fmla="*/ 68944 w 7639035"/>
                <a:gd name="connsiteY2" fmla="*/ 1852689 h 23350273"/>
                <a:gd name="connsiteX3" fmla="*/ 1676447 w 7639035"/>
                <a:gd name="connsiteY3" fmla="*/ 6982513 h 23350273"/>
                <a:gd name="connsiteX4" fmla="*/ 1676447 w 7639035"/>
                <a:gd name="connsiteY4" fmla="*/ 9359953 h 23350273"/>
                <a:gd name="connsiteX5" fmla="*/ 2316527 w 7639035"/>
                <a:gd name="connsiteY5" fmla="*/ 11188753 h 23350273"/>
                <a:gd name="connsiteX6" fmla="*/ 762047 w 7639035"/>
                <a:gd name="connsiteY6" fmla="*/ 12743233 h 23350273"/>
                <a:gd name="connsiteX7" fmla="*/ 2133647 w 7639035"/>
                <a:gd name="connsiteY7" fmla="*/ 16858033 h 23350273"/>
                <a:gd name="connsiteX8" fmla="*/ 1950767 w 7639035"/>
                <a:gd name="connsiteY8" fmla="*/ 17863873 h 23350273"/>
                <a:gd name="connsiteX9" fmla="*/ 1493567 w 7639035"/>
                <a:gd name="connsiteY9" fmla="*/ 18321073 h 23350273"/>
                <a:gd name="connsiteX10" fmla="*/ 1585007 w 7639035"/>
                <a:gd name="connsiteY10" fmla="*/ 20241313 h 23350273"/>
                <a:gd name="connsiteX11" fmla="*/ 487727 w 7639035"/>
                <a:gd name="connsiteY11" fmla="*/ 22801633 h 23350273"/>
                <a:gd name="connsiteX12" fmla="*/ 5516927 w 7639035"/>
                <a:gd name="connsiteY12" fmla="*/ 23350273 h 23350273"/>
                <a:gd name="connsiteX13" fmla="*/ 6248447 w 7639035"/>
                <a:gd name="connsiteY13" fmla="*/ 20058433 h 23350273"/>
                <a:gd name="connsiteX14" fmla="*/ 5699807 w 7639035"/>
                <a:gd name="connsiteY14" fmla="*/ 15120673 h 23350273"/>
                <a:gd name="connsiteX15" fmla="*/ 6797087 w 7639035"/>
                <a:gd name="connsiteY15" fmla="*/ 12194593 h 23350273"/>
                <a:gd name="connsiteX16" fmla="*/ 7620047 w 7639035"/>
                <a:gd name="connsiteY16" fmla="*/ 11645953 h 23350273"/>
                <a:gd name="connsiteX17" fmla="*/ 5974127 w 7639035"/>
                <a:gd name="connsiteY17" fmla="*/ 8628433 h 23350273"/>
                <a:gd name="connsiteX18" fmla="*/ 5791247 w 7639035"/>
                <a:gd name="connsiteY18" fmla="*/ 7165393 h 23350273"/>
                <a:gd name="connsiteX19" fmla="*/ 5974127 w 7639035"/>
                <a:gd name="connsiteY19" fmla="*/ 4605073 h 23350273"/>
                <a:gd name="connsiteX20" fmla="*/ 5974127 w 7639035"/>
                <a:gd name="connsiteY20" fmla="*/ 4513633 h 23350273"/>
                <a:gd name="connsiteX0" fmla="*/ 5709517 w 7374425"/>
                <a:gd name="connsiteY0" fmla="*/ 4443174 h 23279814"/>
                <a:gd name="connsiteX1" fmla="*/ 839828 w 7374425"/>
                <a:gd name="connsiteY1" fmla="*/ 40279 h 23279814"/>
                <a:gd name="connsiteX2" fmla="*/ 114150 w 7374425"/>
                <a:gd name="connsiteY2" fmla="*/ 2554812 h 23279814"/>
                <a:gd name="connsiteX3" fmla="*/ 1411837 w 7374425"/>
                <a:gd name="connsiteY3" fmla="*/ 6912054 h 23279814"/>
                <a:gd name="connsiteX4" fmla="*/ 1411837 w 7374425"/>
                <a:gd name="connsiteY4" fmla="*/ 9289494 h 23279814"/>
                <a:gd name="connsiteX5" fmla="*/ 2051917 w 7374425"/>
                <a:gd name="connsiteY5" fmla="*/ 11118294 h 23279814"/>
                <a:gd name="connsiteX6" fmla="*/ 497437 w 7374425"/>
                <a:gd name="connsiteY6" fmla="*/ 12672774 h 23279814"/>
                <a:gd name="connsiteX7" fmla="*/ 1869037 w 7374425"/>
                <a:gd name="connsiteY7" fmla="*/ 16787574 h 23279814"/>
                <a:gd name="connsiteX8" fmla="*/ 1686157 w 7374425"/>
                <a:gd name="connsiteY8" fmla="*/ 17793414 h 23279814"/>
                <a:gd name="connsiteX9" fmla="*/ 1228957 w 7374425"/>
                <a:gd name="connsiteY9" fmla="*/ 18250614 h 23279814"/>
                <a:gd name="connsiteX10" fmla="*/ 1320397 w 7374425"/>
                <a:gd name="connsiteY10" fmla="*/ 20170854 h 23279814"/>
                <a:gd name="connsiteX11" fmla="*/ 223117 w 7374425"/>
                <a:gd name="connsiteY11" fmla="*/ 22731174 h 23279814"/>
                <a:gd name="connsiteX12" fmla="*/ 5252317 w 7374425"/>
                <a:gd name="connsiteY12" fmla="*/ 23279814 h 23279814"/>
                <a:gd name="connsiteX13" fmla="*/ 5983837 w 7374425"/>
                <a:gd name="connsiteY13" fmla="*/ 19987974 h 23279814"/>
                <a:gd name="connsiteX14" fmla="*/ 5435197 w 7374425"/>
                <a:gd name="connsiteY14" fmla="*/ 15050214 h 23279814"/>
                <a:gd name="connsiteX15" fmla="*/ 6532477 w 7374425"/>
                <a:gd name="connsiteY15" fmla="*/ 12124134 h 23279814"/>
                <a:gd name="connsiteX16" fmla="*/ 7355437 w 7374425"/>
                <a:gd name="connsiteY16" fmla="*/ 11575494 h 23279814"/>
                <a:gd name="connsiteX17" fmla="*/ 5709517 w 7374425"/>
                <a:gd name="connsiteY17" fmla="*/ 8557974 h 23279814"/>
                <a:gd name="connsiteX18" fmla="*/ 5526637 w 7374425"/>
                <a:gd name="connsiteY18" fmla="*/ 7094934 h 23279814"/>
                <a:gd name="connsiteX19" fmla="*/ 5709517 w 7374425"/>
                <a:gd name="connsiteY19" fmla="*/ 4534614 h 23279814"/>
                <a:gd name="connsiteX20" fmla="*/ 5709517 w 7374425"/>
                <a:gd name="connsiteY20" fmla="*/ 4443174 h 23279814"/>
                <a:gd name="connsiteX0" fmla="*/ 5806865 w 7471773"/>
                <a:gd name="connsiteY0" fmla="*/ 4448208 h 23284848"/>
                <a:gd name="connsiteX1" fmla="*/ 937176 w 7471773"/>
                <a:gd name="connsiteY1" fmla="*/ 45313 h 23284848"/>
                <a:gd name="connsiteX2" fmla="*/ 211498 w 7471773"/>
                <a:gd name="connsiteY2" fmla="*/ 2559846 h 23284848"/>
                <a:gd name="connsiteX3" fmla="*/ 1509185 w 7471773"/>
                <a:gd name="connsiteY3" fmla="*/ 6917088 h 23284848"/>
                <a:gd name="connsiteX4" fmla="*/ 1509185 w 7471773"/>
                <a:gd name="connsiteY4" fmla="*/ 9294528 h 23284848"/>
                <a:gd name="connsiteX5" fmla="*/ 2149265 w 7471773"/>
                <a:gd name="connsiteY5" fmla="*/ 11123328 h 23284848"/>
                <a:gd name="connsiteX6" fmla="*/ 594785 w 7471773"/>
                <a:gd name="connsiteY6" fmla="*/ 12677808 h 23284848"/>
                <a:gd name="connsiteX7" fmla="*/ 1966385 w 7471773"/>
                <a:gd name="connsiteY7" fmla="*/ 16792608 h 23284848"/>
                <a:gd name="connsiteX8" fmla="*/ 1783505 w 7471773"/>
                <a:gd name="connsiteY8" fmla="*/ 17798448 h 23284848"/>
                <a:gd name="connsiteX9" fmla="*/ 1326305 w 7471773"/>
                <a:gd name="connsiteY9" fmla="*/ 18255648 h 23284848"/>
                <a:gd name="connsiteX10" fmla="*/ 1417745 w 7471773"/>
                <a:gd name="connsiteY10" fmla="*/ 20175888 h 23284848"/>
                <a:gd name="connsiteX11" fmla="*/ 320465 w 7471773"/>
                <a:gd name="connsiteY11" fmla="*/ 22736208 h 23284848"/>
                <a:gd name="connsiteX12" fmla="*/ 5349665 w 7471773"/>
                <a:gd name="connsiteY12" fmla="*/ 23284848 h 23284848"/>
                <a:gd name="connsiteX13" fmla="*/ 6081185 w 7471773"/>
                <a:gd name="connsiteY13" fmla="*/ 19993008 h 23284848"/>
                <a:gd name="connsiteX14" fmla="*/ 5532545 w 7471773"/>
                <a:gd name="connsiteY14" fmla="*/ 15055248 h 23284848"/>
                <a:gd name="connsiteX15" fmla="*/ 6629825 w 7471773"/>
                <a:gd name="connsiteY15" fmla="*/ 12129168 h 23284848"/>
                <a:gd name="connsiteX16" fmla="*/ 7452785 w 7471773"/>
                <a:gd name="connsiteY16" fmla="*/ 11580528 h 23284848"/>
                <a:gd name="connsiteX17" fmla="*/ 5806865 w 7471773"/>
                <a:gd name="connsiteY17" fmla="*/ 8563008 h 23284848"/>
                <a:gd name="connsiteX18" fmla="*/ 5623985 w 7471773"/>
                <a:gd name="connsiteY18" fmla="*/ 7099968 h 23284848"/>
                <a:gd name="connsiteX19" fmla="*/ 5806865 w 7471773"/>
                <a:gd name="connsiteY19" fmla="*/ 4539648 h 23284848"/>
                <a:gd name="connsiteX20" fmla="*/ 5806865 w 7471773"/>
                <a:gd name="connsiteY20" fmla="*/ 4448208 h 23284848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629965 w 7506953"/>
                <a:gd name="connsiteY6" fmla="*/ 126460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629965 w 7506953"/>
                <a:gd name="connsiteY6" fmla="*/ 126460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629965 w 7506953"/>
                <a:gd name="connsiteY6" fmla="*/ 126460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629965 w 7506953"/>
                <a:gd name="connsiteY6" fmla="*/ 126460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629965 w 7506953"/>
                <a:gd name="connsiteY6" fmla="*/ 126460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184445 w 7506953"/>
                <a:gd name="connsiteY5" fmla="*/ 11091552 h 23253072"/>
                <a:gd name="connsiteX6" fmla="*/ 1072559 w 7506953"/>
                <a:gd name="connsiteY6" fmla="*/ 136563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072559 w 7506953"/>
                <a:gd name="connsiteY6" fmla="*/ 13656332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223872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521020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521020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521020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521020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6116365 w 7506953"/>
                <a:gd name="connsiteY13" fmla="*/ 19961232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506953"/>
                <a:gd name="connsiteY0" fmla="*/ 4416432 h 23253072"/>
                <a:gd name="connsiteX1" fmla="*/ 972356 w 7506953"/>
                <a:gd name="connsiteY1" fmla="*/ 13537 h 23253072"/>
                <a:gd name="connsiteX2" fmla="*/ 202419 w 7506953"/>
                <a:gd name="connsiteY2" fmla="*/ 3241223 h 23253072"/>
                <a:gd name="connsiteX3" fmla="*/ 1544365 w 7506953"/>
                <a:gd name="connsiteY3" fmla="*/ 6885312 h 23253072"/>
                <a:gd name="connsiteX4" fmla="*/ 1544365 w 7506953"/>
                <a:gd name="connsiteY4" fmla="*/ 9262752 h 23253072"/>
                <a:gd name="connsiteX5" fmla="*/ 2007407 w 7506953"/>
                <a:gd name="connsiteY5" fmla="*/ 11091553 h 23253072"/>
                <a:gd name="connsiteX6" fmla="*/ 1116819 w 7506953"/>
                <a:gd name="connsiteY6" fmla="*/ 13062038 h 23253072"/>
                <a:gd name="connsiteX7" fmla="*/ 2001565 w 7506953"/>
                <a:gd name="connsiteY7" fmla="*/ 16760832 h 23253072"/>
                <a:gd name="connsiteX8" fmla="*/ 1818685 w 7506953"/>
                <a:gd name="connsiteY8" fmla="*/ 17766672 h 23253072"/>
                <a:gd name="connsiteX9" fmla="*/ 1361485 w 7506953"/>
                <a:gd name="connsiteY9" fmla="*/ 18521020 h 23253072"/>
                <a:gd name="connsiteX10" fmla="*/ 1452925 w 7506953"/>
                <a:gd name="connsiteY10" fmla="*/ 20144112 h 23253072"/>
                <a:gd name="connsiteX11" fmla="*/ 355645 w 7506953"/>
                <a:gd name="connsiteY11" fmla="*/ 22704432 h 23253072"/>
                <a:gd name="connsiteX12" fmla="*/ 5384845 w 7506953"/>
                <a:gd name="connsiteY12" fmla="*/ 23253072 h 23253072"/>
                <a:gd name="connsiteX13" fmla="*/ 5939327 w 7506953"/>
                <a:gd name="connsiteY13" fmla="*/ 19485797 h 23253072"/>
                <a:gd name="connsiteX14" fmla="*/ 5567725 w 7506953"/>
                <a:gd name="connsiteY14" fmla="*/ 15023472 h 23253072"/>
                <a:gd name="connsiteX15" fmla="*/ 6665005 w 7506953"/>
                <a:gd name="connsiteY15" fmla="*/ 12097392 h 23253072"/>
                <a:gd name="connsiteX16" fmla="*/ 7487965 w 7506953"/>
                <a:gd name="connsiteY16" fmla="*/ 11548752 h 23253072"/>
                <a:gd name="connsiteX17" fmla="*/ 5842045 w 7506953"/>
                <a:gd name="connsiteY17" fmla="*/ 8531232 h 23253072"/>
                <a:gd name="connsiteX18" fmla="*/ 5659165 w 7506953"/>
                <a:gd name="connsiteY18" fmla="*/ 7068192 h 23253072"/>
                <a:gd name="connsiteX19" fmla="*/ 5842045 w 7506953"/>
                <a:gd name="connsiteY19" fmla="*/ 4507872 h 23253072"/>
                <a:gd name="connsiteX20" fmla="*/ 5842045 w 7506953"/>
                <a:gd name="connsiteY20" fmla="*/ 4416432 h 23253072"/>
                <a:gd name="connsiteX0" fmla="*/ 5842045 w 7251525"/>
                <a:gd name="connsiteY0" fmla="*/ 4416432 h 23253072"/>
                <a:gd name="connsiteX1" fmla="*/ 972356 w 7251525"/>
                <a:gd name="connsiteY1" fmla="*/ 13537 h 23253072"/>
                <a:gd name="connsiteX2" fmla="*/ 202419 w 7251525"/>
                <a:gd name="connsiteY2" fmla="*/ 3241223 h 23253072"/>
                <a:gd name="connsiteX3" fmla="*/ 1544365 w 7251525"/>
                <a:gd name="connsiteY3" fmla="*/ 6885312 h 23253072"/>
                <a:gd name="connsiteX4" fmla="*/ 1544365 w 7251525"/>
                <a:gd name="connsiteY4" fmla="*/ 9262752 h 23253072"/>
                <a:gd name="connsiteX5" fmla="*/ 2007407 w 7251525"/>
                <a:gd name="connsiteY5" fmla="*/ 11091553 h 23253072"/>
                <a:gd name="connsiteX6" fmla="*/ 1116819 w 7251525"/>
                <a:gd name="connsiteY6" fmla="*/ 13062038 h 23253072"/>
                <a:gd name="connsiteX7" fmla="*/ 2001565 w 7251525"/>
                <a:gd name="connsiteY7" fmla="*/ 16760832 h 23253072"/>
                <a:gd name="connsiteX8" fmla="*/ 1818685 w 7251525"/>
                <a:gd name="connsiteY8" fmla="*/ 17766672 h 23253072"/>
                <a:gd name="connsiteX9" fmla="*/ 1361485 w 7251525"/>
                <a:gd name="connsiteY9" fmla="*/ 18521020 h 23253072"/>
                <a:gd name="connsiteX10" fmla="*/ 1452925 w 7251525"/>
                <a:gd name="connsiteY10" fmla="*/ 20144112 h 23253072"/>
                <a:gd name="connsiteX11" fmla="*/ 355645 w 7251525"/>
                <a:gd name="connsiteY11" fmla="*/ 22704432 h 23253072"/>
                <a:gd name="connsiteX12" fmla="*/ 5384845 w 7251525"/>
                <a:gd name="connsiteY12" fmla="*/ 23253072 h 23253072"/>
                <a:gd name="connsiteX13" fmla="*/ 5939327 w 7251525"/>
                <a:gd name="connsiteY13" fmla="*/ 19485797 h 23253072"/>
                <a:gd name="connsiteX14" fmla="*/ 5567725 w 7251525"/>
                <a:gd name="connsiteY14" fmla="*/ 15023472 h 23253072"/>
                <a:gd name="connsiteX15" fmla="*/ 6665005 w 7251525"/>
                <a:gd name="connsiteY15" fmla="*/ 12097392 h 23253072"/>
                <a:gd name="connsiteX16" fmla="*/ 7222409 w 7251525"/>
                <a:gd name="connsiteY16" fmla="*/ 10895029 h 23253072"/>
                <a:gd name="connsiteX17" fmla="*/ 5842045 w 7251525"/>
                <a:gd name="connsiteY17" fmla="*/ 8531232 h 23253072"/>
                <a:gd name="connsiteX18" fmla="*/ 5659165 w 7251525"/>
                <a:gd name="connsiteY18" fmla="*/ 7068192 h 23253072"/>
                <a:gd name="connsiteX19" fmla="*/ 5842045 w 7251525"/>
                <a:gd name="connsiteY19" fmla="*/ 4507872 h 23253072"/>
                <a:gd name="connsiteX20" fmla="*/ 5842045 w 7251525"/>
                <a:gd name="connsiteY20" fmla="*/ 4416432 h 23253072"/>
                <a:gd name="connsiteX0" fmla="*/ 5842045 w 7089564"/>
                <a:gd name="connsiteY0" fmla="*/ 4416432 h 23253072"/>
                <a:gd name="connsiteX1" fmla="*/ 972356 w 7089564"/>
                <a:gd name="connsiteY1" fmla="*/ 13537 h 23253072"/>
                <a:gd name="connsiteX2" fmla="*/ 202419 w 7089564"/>
                <a:gd name="connsiteY2" fmla="*/ 3241223 h 23253072"/>
                <a:gd name="connsiteX3" fmla="*/ 1544365 w 7089564"/>
                <a:gd name="connsiteY3" fmla="*/ 6885312 h 23253072"/>
                <a:gd name="connsiteX4" fmla="*/ 1544365 w 7089564"/>
                <a:gd name="connsiteY4" fmla="*/ 9262752 h 23253072"/>
                <a:gd name="connsiteX5" fmla="*/ 2007407 w 7089564"/>
                <a:gd name="connsiteY5" fmla="*/ 11091553 h 23253072"/>
                <a:gd name="connsiteX6" fmla="*/ 1116819 w 7089564"/>
                <a:gd name="connsiteY6" fmla="*/ 13062038 h 23253072"/>
                <a:gd name="connsiteX7" fmla="*/ 2001565 w 7089564"/>
                <a:gd name="connsiteY7" fmla="*/ 16760832 h 23253072"/>
                <a:gd name="connsiteX8" fmla="*/ 1818685 w 7089564"/>
                <a:gd name="connsiteY8" fmla="*/ 17766672 h 23253072"/>
                <a:gd name="connsiteX9" fmla="*/ 1361485 w 7089564"/>
                <a:gd name="connsiteY9" fmla="*/ 18521020 h 23253072"/>
                <a:gd name="connsiteX10" fmla="*/ 1452925 w 7089564"/>
                <a:gd name="connsiteY10" fmla="*/ 20144112 h 23253072"/>
                <a:gd name="connsiteX11" fmla="*/ 355645 w 7089564"/>
                <a:gd name="connsiteY11" fmla="*/ 22704432 h 23253072"/>
                <a:gd name="connsiteX12" fmla="*/ 5384845 w 7089564"/>
                <a:gd name="connsiteY12" fmla="*/ 23253072 h 23253072"/>
                <a:gd name="connsiteX13" fmla="*/ 5939327 w 7089564"/>
                <a:gd name="connsiteY13" fmla="*/ 19485797 h 23253072"/>
                <a:gd name="connsiteX14" fmla="*/ 5567725 w 7089564"/>
                <a:gd name="connsiteY14" fmla="*/ 15023472 h 23253072"/>
                <a:gd name="connsiteX15" fmla="*/ 6665005 w 7089564"/>
                <a:gd name="connsiteY15" fmla="*/ 12097392 h 23253072"/>
                <a:gd name="connsiteX16" fmla="*/ 7045371 w 7089564"/>
                <a:gd name="connsiteY16" fmla="*/ 10419594 h 23253072"/>
                <a:gd name="connsiteX17" fmla="*/ 5842045 w 7089564"/>
                <a:gd name="connsiteY17" fmla="*/ 8531232 h 23253072"/>
                <a:gd name="connsiteX18" fmla="*/ 5659165 w 7089564"/>
                <a:gd name="connsiteY18" fmla="*/ 7068192 h 23253072"/>
                <a:gd name="connsiteX19" fmla="*/ 5842045 w 7089564"/>
                <a:gd name="connsiteY19" fmla="*/ 4507872 h 23253072"/>
                <a:gd name="connsiteX20" fmla="*/ 5842045 w 7089564"/>
                <a:gd name="connsiteY20" fmla="*/ 4416432 h 23253072"/>
                <a:gd name="connsiteX0" fmla="*/ 5842045 w 7061684"/>
                <a:gd name="connsiteY0" fmla="*/ 4416432 h 23253072"/>
                <a:gd name="connsiteX1" fmla="*/ 972356 w 7061684"/>
                <a:gd name="connsiteY1" fmla="*/ 13537 h 23253072"/>
                <a:gd name="connsiteX2" fmla="*/ 202419 w 7061684"/>
                <a:gd name="connsiteY2" fmla="*/ 3241223 h 23253072"/>
                <a:gd name="connsiteX3" fmla="*/ 1544365 w 7061684"/>
                <a:gd name="connsiteY3" fmla="*/ 6885312 h 23253072"/>
                <a:gd name="connsiteX4" fmla="*/ 1544365 w 7061684"/>
                <a:gd name="connsiteY4" fmla="*/ 9262752 h 23253072"/>
                <a:gd name="connsiteX5" fmla="*/ 2007407 w 7061684"/>
                <a:gd name="connsiteY5" fmla="*/ 11091553 h 23253072"/>
                <a:gd name="connsiteX6" fmla="*/ 1116819 w 7061684"/>
                <a:gd name="connsiteY6" fmla="*/ 13062038 h 23253072"/>
                <a:gd name="connsiteX7" fmla="*/ 2001565 w 7061684"/>
                <a:gd name="connsiteY7" fmla="*/ 16760832 h 23253072"/>
                <a:gd name="connsiteX8" fmla="*/ 1818685 w 7061684"/>
                <a:gd name="connsiteY8" fmla="*/ 17766672 h 23253072"/>
                <a:gd name="connsiteX9" fmla="*/ 1361485 w 7061684"/>
                <a:gd name="connsiteY9" fmla="*/ 18521020 h 23253072"/>
                <a:gd name="connsiteX10" fmla="*/ 1452925 w 7061684"/>
                <a:gd name="connsiteY10" fmla="*/ 20144112 h 23253072"/>
                <a:gd name="connsiteX11" fmla="*/ 355645 w 7061684"/>
                <a:gd name="connsiteY11" fmla="*/ 22704432 h 23253072"/>
                <a:gd name="connsiteX12" fmla="*/ 5384845 w 7061684"/>
                <a:gd name="connsiteY12" fmla="*/ 23253072 h 23253072"/>
                <a:gd name="connsiteX13" fmla="*/ 5939327 w 7061684"/>
                <a:gd name="connsiteY13" fmla="*/ 19485797 h 23253072"/>
                <a:gd name="connsiteX14" fmla="*/ 5567725 w 7061684"/>
                <a:gd name="connsiteY14" fmla="*/ 15023472 h 23253072"/>
                <a:gd name="connsiteX15" fmla="*/ 6443708 w 7061684"/>
                <a:gd name="connsiteY15" fmla="*/ 11919105 h 23253072"/>
                <a:gd name="connsiteX16" fmla="*/ 7045371 w 7061684"/>
                <a:gd name="connsiteY16" fmla="*/ 10419594 h 23253072"/>
                <a:gd name="connsiteX17" fmla="*/ 5842045 w 7061684"/>
                <a:gd name="connsiteY17" fmla="*/ 8531232 h 23253072"/>
                <a:gd name="connsiteX18" fmla="*/ 5659165 w 7061684"/>
                <a:gd name="connsiteY18" fmla="*/ 7068192 h 23253072"/>
                <a:gd name="connsiteX19" fmla="*/ 5842045 w 7061684"/>
                <a:gd name="connsiteY19" fmla="*/ 4507872 h 23253072"/>
                <a:gd name="connsiteX20" fmla="*/ 5842045 w 7061684"/>
                <a:gd name="connsiteY20" fmla="*/ 4416432 h 23253072"/>
                <a:gd name="connsiteX0" fmla="*/ 5842045 w 7058200"/>
                <a:gd name="connsiteY0" fmla="*/ 4416432 h 23253072"/>
                <a:gd name="connsiteX1" fmla="*/ 972356 w 7058200"/>
                <a:gd name="connsiteY1" fmla="*/ 13537 h 23253072"/>
                <a:gd name="connsiteX2" fmla="*/ 202419 w 7058200"/>
                <a:gd name="connsiteY2" fmla="*/ 3241223 h 23253072"/>
                <a:gd name="connsiteX3" fmla="*/ 1544365 w 7058200"/>
                <a:gd name="connsiteY3" fmla="*/ 6885312 h 23253072"/>
                <a:gd name="connsiteX4" fmla="*/ 1544365 w 7058200"/>
                <a:gd name="connsiteY4" fmla="*/ 9262752 h 23253072"/>
                <a:gd name="connsiteX5" fmla="*/ 2007407 w 7058200"/>
                <a:gd name="connsiteY5" fmla="*/ 11091553 h 23253072"/>
                <a:gd name="connsiteX6" fmla="*/ 1116819 w 7058200"/>
                <a:gd name="connsiteY6" fmla="*/ 13062038 h 23253072"/>
                <a:gd name="connsiteX7" fmla="*/ 2001565 w 7058200"/>
                <a:gd name="connsiteY7" fmla="*/ 16760832 h 23253072"/>
                <a:gd name="connsiteX8" fmla="*/ 1818685 w 7058200"/>
                <a:gd name="connsiteY8" fmla="*/ 17766672 h 23253072"/>
                <a:gd name="connsiteX9" fmla="*/ 1361485 w 7058200"/>
                <a:gd name="connsiteY9" fmla="*/ 18521020 h 23253072"/>
                <a:gd name="connsiteX10" fmla="*/ 1452925 w 7058200"/>
                <a:gd name="connsiteY10" fmla="*/ 20144112 h 23253072"/>
                <a:gd name="connsiteX11" fmla="*/ 355645 w 7058200"/>
                <a:gd name="connsiteY11" fmla="*/ 22704432 h 23253072"/>
                <a:gd name="connsiteX12" fmla="*/ 5384845 w 7058200"/>
                <a:gd name="connsiteY12" fmla="*/ 23253072 h 23253072"/>
                <a:gd name="connsiteX13" fmla="*/ 5939327 w 7058200"/>
                <a:gd name="connsiteY13" fmla="*/ 19485797 h 23253072"/>
                <a:gd name="connsiteX14" fmla="*/ 5567725 w 7058200"/>
                <a:gd name="connsiteY14" fmla="*/ 15023472 h 23253072"/>
                <a:gd name="connsiteX15" fmla="*/ 6443708 w 7058200"/>
                <a:gd name="connsiteY15" fmla="*/ 11919105 h 23253072"/>
                <a:gd name="connsiteX16" fmla="*/ 7045371 w 7058200"/>
                <a:gd name="connsiteY16" fmla="*/ 10419594 h 23253072"/>
                <a:gd name="connsiteX17" fmla="*/ 5842045 w 7058200"/>
                <a:gd name="connsiteY17" fmla="*/ 8531232 h 23253072"/>
                <a:gd name="connsiteX18" fmla="*/ 5659165 w 7058200"/>
                <a:gd name="connsiteY18" fmla="*/ 7068192 h 23253072"/>
                <a:gd name="connsiteX19" fmla="*/ 5842045 w 7058200"/>
                <a:gd name="connsiteY19" fmla="*/ 4507872 h 23253072"/>
                <a:gd name="connsiteX20" fmla="*/ 5842045 w 7058200"/>
                <a:gd name="connsiteY20" fmla="*/ 4416432 h 23253072"/>
                <a:gd name="connsiteX0" fmla="*/ 5842045 w 6929092"/>
                <a:gd name="connsiteY0" fmla="*/ 4416432 h 23253072"/>
                <a:gd name="connsiteX1" fmla="*/ 972356 w 6929092"/>
                <a:gd name="connsiteY1" fmla="*/ 13537 h 23253072"/>
                <a:gd name="connsiteX2" fmla="*/ 202419 w 6929092"/>
                <a:gd name="connsiteY2" fmla="*/ 3241223 h 23253072"/>
                <a:gd name="connsiteX3" fmla="*/ 1544365 w 6929092"/>
                <a:gd name="connsiteY3" fmla="*/ 6885312 h 23253072"/>
                <a:gd name="connsiteX4" fmla="*/ 1544365 w 6929092"/>
                <a:gd name="connsiteY4" fmla="*/ 9262752 h 23253072"/>
                <a:gd name="connsiteX5" fmla="*/ 2007407 w 6929092"/>
                <a:gd name="connsiteY5" fmla="*/ 11091553 h 23253072"/>
                <a:gd name="connsiteX6" fmla="*/ 1116819 w 6929092"/>
                <a:gd name="connsiteY6" fmla="*/ 13062038 h 23253072"/>
                <a:gd name="connsiteX7" fmla="*/ 2001565 w 6929092"/>
                <a:gd name="connsiteY7" fmla="*/ 16760832 h 23253072"/>
                <a:gd name="connsiteX8" fmla="*/ 1818685 w 6929092"/>
                <a:gd name="connsiteY8" fmla="*/ 17766672 h 23253072"/>
                <a:gd name="connsiteX9" fmla="*/ 1361485 w 6929092"/>
                <a:gd name="connsiteY9" fmla="*/ 18521020 h 23253072"/>
                <a:gd name="connsiteX10" fmla="*/ 1452925 w 6929092"/>
                <a:gd name="connsiteY10" fmla="*/ 20144112 h 23253072"/>
                <a:gd name="connsiteX11" fmla="*/ 355645 w 6929092"/>
                <a:gd name="connsiteY11" fmla="*/ 22704432 h 23253072"/>
                <a:gd name="connsiteX12" fmla="*/ 5384845 w 6929092"/>
                <a:gd name="connsiteY12" fmla="*/ 23253072 h 23253072"/>
                <a:gd name="connsiteX13" fmla="*/ 5939327 w 6929092"/>
                <a:gd name="connsiteY13" fmla="*/ 19485797 h 23253072"/>
                <a:gd name="connsiteX14" fmla="*/ 5567725 w 6929092"/>
                <a:gd name="connsiteY14" fmla="*/ 15023472 h 23253072"/>
                <a:gd name="connsiteX15" fmla="*/ 6443708 w 6929092"/>
                <a:gd name="connsiteY15" fmla="*/ 11919105 h 23253072"/>
                <a:gd name="connsiteX16" fmla="*/ 6912593 w 6929092"/>
                <a:gd name="connsiteY16" fmla="*/ 10419594 h 23253072"/>
                <a:gd name="connsiteX17" fmla="*/ 5842045 w 6929092"/>
                <a:gd name="connsiteY17" fmla="*/ 8531232 h 23253072"/>
                <a:gd name="connsiteX18" fmla="*/ 5659165 w 6929092"/>
                <a:gd name="connsiteY18" fmla="*/ 7068192 h 23253072"/>
                <a:gd name="connsiteX19" fmla="*/ 5842045 w 6929092"/>
                <a:gd name="connsiteY19" fmla="*/ 4507872 h 23253072"/>
                <a:gd name="connsiteX20" fmla="*/ 5842045 w 6929092"/>
                <a:gd name="connsiteY20" fmla="*/ 4416432 h 23253072"/>
                <a:gd name="connsiteX0" fmla="*/ 5842045 w 6919059"/>
                <a:gd name="connsiteY0" fmla="*/ 4416432 h 23253072"/>
                <a:gd name="connsiteX1" fmla="*/ 972356 w 6919059"/>
                <a:gd name="connsiteY1" fmla="*/ 13537 h 23253072"/>
                <a:gd name="connsiteX2" fmla="*/ 202419 w 6919059"/>
                <a:gd name="connsiteY2" fmla="*/ 3241223 h 23253072"/>
                <a:gd name="connsiteX3" fmla="*/ 1544365 w 6919059"/>
                <a:gd name="connsiteY3" fmla="*/ 6885312 h 23253072"/>
                <a:gd name="connsiteX4" fmla="*/ 1544365 w 6919059"/>
                <a:gd name="connsiteY4" fmla="*/ 9262752 h 23253072"/>
                <a:gd name="connsiteX5" fmla="*/ 2007407 w 6919059"/>
                <a:gd name="connsiteY5" fmla="*/ 11091553 h 23253072"/>
                <a:gd name="connsiteX6" fmla="*/ 1116819 w 6919059"/>
                <a:gd name="connsiteY6" fmla="*/ 13062038 h 23253072"/>
                <a:gd name="connsiteX7" fmla="*/ 2001565 w 6919059"/>
                <a:gd name="connsiteY7" fmla="*/ 16760832 h 23253072"/>
                <a:gd name="connsiteX8" fmla="*/ 1818685 w 6919059"/>
                <a:gd name="connsiteY8" fmla="*/ 17766672 h 23253072"/>
                <a:gd name="connsiteX9" fmla="*/ 1361485 w 6919059"/>
                <a:gd name="connsiteY9" fmla="*/ 18521020 h 23253072"/>
                <a:gd name="connsiteX10" fmla="*/ 1452925 w 6919059"/>
                <a:gd name="connsiteY10" fmla="*/ 20144112 h 23253072"/>
                <a:gd name="connsiteX11" fmla="*/ 355645 w 6919059"/>
                <a:gd name="connsiteY11" fmla="*/ 22704432 h 23253072"/>
                <a:gd name="connsiteX12" fmla="*/ 5384845 w 6919059"/>
                <a:gd name="connsiteY12" fmla="*/ 23253072 h 23253072"/>
                <a:gd name="connsiteX13" fmla="*/ 5939327 w 6919059"/>
                <a:gd name="connsiteY13" fmla="*/ 19485797 h 23253072"/>
                <a:gd name="connsiteX14" fmla="*/ 5567725 w 6919059"/>
                <a:gd name="connsiteY14" fmla="*/ 15023472 h 23253072"/>
                <a:gd name="connsiteX15" fmla="*/ 6266670 w 6919059"/>
                <a:gd name="connsiteY15" fmla="*/ 11800247 h 23253072"/>
                <a:gd name="connsiteX16" fmla="*/ 6912593 w 6919059"/>
                <a:gd name="connsiteY16" fmla="*/ 10419594 h 23253072"/>
                <a:gd name="connsiteX17" fmla="*/ 5842045 w 6919059"/>
                <a:gd name="connsiteY17" fmla="*/ 8531232 h 23253072"/>
                <a:gd name="connsiteX18" fmla="*/ 5659165 w 6919059"/>
                <a:gd name="connsiteY18" fmla="*/ 7068192 h 23253072"/>
                <a:gd name="connsiteX19" fmla="*/ 5842045 w 6919059"/>
                <a:gd name="connsiteY19" fmla="*/ 4507872 h 23253072"/>
                <a:gd name="connsiteX20" fmla="*/ 5842045 w 6919059"/>
                <a:gd name="connsiteY20" fmla="*/ 4416432 h 23253072"/>
                <a:gd name="connsiteX0" fmla="*/ 5842045 w 6919059"/>
                <a:gd name="connsiteY0" fmla="*/ 4416432 h 23253072"/>
                <a:gd name="connsiteX1" fmla="*/ 972356 w 6919059"/>
                <a:gd name="connsiteY1" fmla="*/ 13537 h 23253072"/>
                <a:gd name="connsiteX2" fmla="*/ 202419 w 6919059"/>
                <a:gd name="connsiteY2" fmla="*/ 3241223 h 23253072"/>
                <a:gd name="connsiteX3" fmla="*/ 1544365 w 6919059"/>
                <a:gd name="connsiteY3" fmla="*/ 6885312 h 23253072"/>
                <a:gd name="connsiteX4" fmla="*/ 1544365 w 6919059"/>
                <a:gd name="connsiteY4" fmla="*/ 9262752 h 23253072"/>
                <a:gd name="connsiteX5" fmla="*/ 2007407 w 6919059"/>
                <a:gd name="connsiteY5" fmla="*/ 11091553 h 23253072"/>
                <a:gd name="connsiteX6" fmla="*/ 1116819 w 6919059"/>
                <a:gd name="connsiteY6" fmla="*/ 13062038 h 23253072"/>
                <a:gd name="connsiteX7" fmla="*/ 2001565 w 6919059"/>
                <a:gd name="connsiteY7" fmla="*/ 16760832 h 23253072"/>
                <a:gd name="connsiteX8" fmla="*/ 1818685 w 6919059"/>
                <a:gd name="connsiteY8" fmla="*/ 17766672 h 23253072"/>
                <a:gd name="connsiteX9" fmla="*/ 1361485 w 6919059"/>
                <a:gd name="connsiteY9" fmla="*/ 18521020 h 23253072"/>
                <a:gd name="connsiteX10" fmla="*/ 1452925 w 6919059"/>
                <a:gd name="connsiteY10" fmla="*/ 20144112 h 23253072"/>
                <a:gd name="connsiteX11" fmla="*/ 355645 w 6919059"/>
                <a:gd name="connsiteY11" fmla="*/ 22704432 h 23253072"/>
                <a:gd name="connsiteX12" fmla="*/ 5384845 w 6919059"/>
                <a:gd name="connsiteY12" fmla="*/ 23253072 h 23253072"/>
                <a:gd name="connsiteX13" fmla="*/ 5939327 w 6919059"/>
                <a:gd name="connsiteY13" fmla="*/ 19485797 h 23253072"/>
                <a:gd name="connsiteX14" fmla="*/ 5567725 w 6919059"/>
                <a:gd name="connsiteY14" fmla="*/ 15023472 h 23253072"/>
                <a:gd name="connsiteX15" fmla="*/ 6266670 w 6919059"/>
                <a:gd name="connsiteY15" fmla="*/ 11800247 h 23253072"/>
                <a:gd name="connsiteX16" fmla="*/ 6912593 w 6919059"/>
                <a:gd name="connsiteY16" fmla="*/ 10419594 h 23253072"/>
                <a:gd name="connsiteX17" fmla="*/ 5842045 w 6919059"/>
                <a:gd name="connsiteY17" fmla="*/ 8531232 h 23253072"/>
                <a:gd name="connsiteX18" fmla="*/ 5659165 w 6919059"/>
                <a:gd name="connsiteY18" fmla="*/ 7068192 h 23253072"/>
                <a:gd name="connsiteX19" fmla="*/ 5842045 w 6919059"/>
                <a:gd name="connsiteY19" fmla="*/ 4507872 h 23253072"/>
                <a:gd name="connsiteX20" fmla="*/ 5842045 w 6919059"/>
                <a:gd name="connsiteY20" fmla="*/ 4416432 h 23253072"/>
                <a:gd name="connsiteX0" fmla="*/ 5842045 w 6701659"/>
                <a:gd name="connsiteY0" fmla="*/ 4416432 h 23253072"/>
                <a:gd name="connsiteX1" fmla="*/ 972356 w 6701659"/>
                <a:gd name="connsiteY1" fmla="*/ 13537 h 23253072"/>
                <a:gd name="connsiteX2" fmla="*/ 202419 w 6701659"/>
                <a:gd name="connsiteY2" fmla="*/ 3241223 h 23253072"/>
                <a:gd name="connsiteX3" fmla="*/ 1544365 w 6701659"/>
                <a:gd name="connsiteY3" fmla="*/ 6885312 h 23253072"/>
                <a:gd name="connsiteX4" fmla="*/ 1544365 w 6701659"/>
                <a:gd name="connsiteY4" fmla="*/ 9262752 h 23253072"/>
                <a:gd name="connsiteX5" fmla="*/ 2007407 w 6701659"/>
                <a:gd name="connsiteY5" fmla="*/ 11091553 h 23253072"/>
                <a:gd name="connsiteX6" fmla="*/ 1116819 w 6701659"/>
                <a:gd name="connsiteY6" fmla="*/ 13062038 h 23253072"/>
                <a:gd name="connsiteX7" fmla="*/ 2001565 w 6701659"/>
                <a:gd name="connsiteY7" fmla="*/ 16760832 h 23253072"/>
                <a:gd name="connsiteX8" fmla="*/ 1818685 w 6701659"/>
                <a:gd name="connsiteY8" fmla="*/ 17766672 h 23253072"/>
                <a:gd name="connsiteX9" fmla="*/ 1361485 w 6701659"/>
                <a:gd name="connsiteY9" fmla="*/ 18521020 h 23253072"/>
                <a:gd name="connsiteX10" fmla="*/ 1452925 w 6701659"/>
                <a:gd name="connsiteY10" fmla="*/ 20144112 h 23253072"/>
                <a:gd name="connsiteX11" fmla="*/ 355645 w 6701659"/>
                <a:gd name="connsiteY11" fmla="*/ 22704432 h 23253072"/>
                <a:gd name="connsiteX12" fmla="*/ 5384845 w 6701659"/>
                <a:gd name="connsiteY12" fmla="*/ 23253072 h 23253072"/>
                <a:gd name="connsiteX13" fmla="*/ 5939327 w 6701659"/>
                <a:gd name="connsiteY13" fmla="*/ 19485797 h 23253072"/>
                <a:gd name="connsiteX14" fmla="*/ 5567725 w 6701659"/>
                <a:gd name="connsiteY14" fmla="*/ 15023472 h 23253072"/>
                <a:gd name="connsiteX15" fmla="*/ 6266670 w 6701659"/>
                <a:gd name="connsiteY15" fmla="*/ 11800247 h 23253072"/>
                <a:gd name="connsiteX16" fmla="*/ 6691296 w 6701659"/>
                <a:gd name="connsiteY16" fmla="*/ 10360165 h 23253072"/>
                <a:gd name="connsiteX17" fmla="*/ 5842045 w 6701659"/>
                <a:gd name="connsiteY17" fmla="*/ 8531232 h 23253072"/>
                <a:gd name="connsiteX18" fmla="*/ 5659165 w 6701659"/>
                <a:gd name="connsiteY18" fmla="*/ 7068192 h 23253072"/>
                <a:gd name="connsiteX19" fmla="*/ 5842045 w 6701659"/>
                <a:gd name="connsiteY19" fmla="*/ 4507872 h 23253072"/>
                <a:gd name="connsiteX20" fmla="*/ 5842045 w 6701659"/>
                <a:gd name="connsiteY20" fmla="*/ 4416432 h 23253072"/>
                <a:gd name="connsiteX0" fmla="*/ 5842045 w 6692960"/>
                <a:gd name="connsiteY0" fmla="*/ 4416432 h 23253072"/>
                <a:gd name="connsiteX1" fmla="*/ 972356 w 6692960"/>
                <a:gd name="connsiteY1" fmla="*/ 13537 h 23253072"/>
                <a:gd name="connsiteX2" fmla="*/ 202419 w 6692960"/>
                <a:gd name="connsiteY2" fmla="*/ 3241223 h 23253072"/>
                <a:gd name="connsiteX3" fmla="*/ 1544365 w 6692960"/>
                <a:gd name="connsiteY3" fmla="*/ 6885312 h 23253072"/>
                <a:gd name="connsiteX4" fmla="*/ 1544365 w 6692960"/>
                <a:gd name="connsiteY4" fmla="*/ 9262752 h 23253072"/>
                <a:gd name="connsiteX5" fmla="*/ 2007407 w 6692960"/>
                <a:gd name="connsiteY5" fmla="*/ 11091553 h 23253072"/>
                <a:gd name="connsiteX6" fmla="*/ 1116819 w 6692960"/>
                <a:gd name="connsiteY6" fmla="*/ 13062038 h 23253072"/>
                <a:gd name="connsiteX7" fmla="*/ 2001565 w 6692960"/>
                <a:gd name="connsiteY7" fmla="*/ 16760832 h 23253072"/>
                <a:gd name="connsiteX8" fmla="*/ 1818685 w 6692960"/>
                <a:gd name="connsiteY8" fmla="*/ 17766672 h 23253072"/>
                <a:gd name="connsiteX9" fmla="*/ 1361485 w 6692960"/>
                <a:gd name="connsiteY9" fmla="*/ 18521020 h 23253072"/>
                <a:gd name="connsiteX10" fmla="*/ 1452925 w 6692960"/>
                <a:gd name="connsiteY10" fmla="*/ 20144112 h 23253072"/>
                <a:gd name="connsiteX11" fmla="*/ 355645 w 6692960"/>
                <a:gd name="connsiteY11" fmla="*/ 22704432 h 23253072"/>
                <a:gd name="connsiteX12" fmla="*/ 5384845 w 6692960"/>
                <a:gd name="connsiteY12" fmla="*/ 23253072 h 23253072"/>
                <a:gd name="connsiteX13" fmla="*/ 5939327 w 6692960"/>
                <a:gd name="connsiteY13" fmla="*/ 19485797 h 23253072"/>
                <a:gd name="connsiteX14" fmla="*/ 5567725 w 6692960"/>
                <a:gd name="connsiteY14" fmla="*/ 15023472 h 23253072"/>
                <a:gd name="connsiteX15" fmla="*/ 6045373 w 6692960"/>
                <a:gd name="connsiteY15" fmla="*/ 11740818 h 23253072"/>
                <a:gd name="connsiteX16" fmla="*/ 6691296 w 6692960"/>
                <a:gd name="connsiteY16" fmla="*/ 10360165 h 23253072"/>
                <a:gd name="connsiteX17" fmla="*/ 5842045 w 6692960"/>
                <a:gd name="connsiteY17" fmla="*/ 8531232 h 23253072"/>
                <a:gd name="connsiteX18" fmla="*/ 5659165 w 6692960"/>
                <a:gd name="connsiteY18" fmla="*/ 7068192 h 23253072"/>
                <a:gd name="connsiteX19" fmla="*/ 5842045 w 6692960"/>
                <a:gd name="connsiteY19" fmla="*/ 4507872 h 23253072"/>
                <a:gd name="connsiteX20" fmla="*/ 5842045 w 6692960"/>
                <a:gd name="connsiteY20" fmla="*/ 4416432 h 23253072"/>
                <a:gd name="connsiteX0" fmla="*/ 5842045 w 6692960"/>
                <a:gd name="connsiteY0" fmla="*/ 4416432 h 23253072"/>
                <a:gd name="connsiteX1" fmla="*/ 972356 w 6692960"/>
                <a:gd name="connsiteY1" fmla="*/ 13537 h 23253072"/>
                <a:gd name="connsiteX2" fmla="*/ 202419 w 6692960"/>
                <a:gd name="connsiteY2" fmla="*/ 3241223 h 23253072"/>
                <a:gd name="connsiteX3" fmla="*/ 1544365 w 6692960"/>
                <a:gd name="connsiteY3" fmla="*/ 6885312 h 23253072"/>
                <a:gd name="connsiteX4" fmla="*/ 1544365 w 6692960"/>
                <a:gd name="connsiteY4" fmla="*/ 9262752 h 23253072"/>
                <a:gd name="connsiteX5" fmla="*/ 2007407 w 6692960"/>
                <a:gd name="connsiteY5" fmla="*/ 11091553 h 23253072"/>
                <a:gd name="connsiteX6" fmla="*/ 1116819 w 6692960"/>
                <a:gd name="connsiteY6" fmla="*/ 13062038 h 23253072"/>
                <a:gd name="connsiteX7" fmla="*/ 2001565 w 6692960"/>
                <a:gd name="connsiteY7" fmla="*/ 16760832 h 23253072"/>
                <a:gd name="connsiteX8" fmla="*/ 1818685 w 6692960"/>
                <a:gd name="connsiteY8" fmla="*/ 17766672 h 23253072"/>
                <a:gd name="connsiteX9" fmla="*/ 1361485 w 6692960"/>
                <a:gd name="connsiteY9" fmla="*/ 18521020 h 23253072"/>
                <a:gd name="connsiteX10" fmla="*/ 1452925 w 6692960"/>
                <a:gd name="connsiteY10" fmla="*/ 20144112 h 23253072"/>
                <a:gd name="connsiteX11" fmla="*/ 355645 w 6692960"/>
                <a:gd name="connsiteY11" fmla="*/ 22704432 h 23253072"/>
                <a:gd name="connsiteX12" fmla="*/ 5384845 w 6692960"/>
                <a:gd name="connsiteY12" fmla="*/ 23253072 h 23253072"/>
                <a:gd name="connsiteX13" fmla="*/ 5939327 w 6692960"/>
                <a:gd name="connsiteY13" fmla="*/ 19485797 h 23253072"/>
                <a:gd name="connsiteX14" fmla="*/ 5567725 w 6692960"/>
                <a:gd name="connsiteY14" fmla="*/ 15023472 h 23253072"/>
                <a:gd name="connsiteX15" fmla="*/ 6045373 w 6692960"/>
                <a:gd name="connsiteY15" fmla="*/ 11740818 h 23253072"/>
                <a:gd name="connsiteX16" fmla="*/ 6691296 w 6692960"/>
                <a:gd name="connsiteY16" fmla="*/ 10360165 h 23253072"/>
                <a:gd name="connsiteX17" fmla="*/ 5842045 w 6692960"/>
                <a:gd name="connsiteY17" fmla="*/ 8531232 h 23253072"/>
                <a:gd name="connsiteX18" fmla="*/ 5659165 w 6692960"/>
                <a:gd name="connsiteY18" fmla="*/ 7068192 h 23253072"/>
                <a:gd name="connsiteX19" fmla="*/ 5842045 w 6692960"/>
                <a:gd name="connsiteY19" fmla="*/ 4507872 h 23253072"/>
                <a:gd name="connsiteX20" fmla="*/ 5842045 w 6692960"/>
                <a:gd name="connsiteY20" fmla="*/ 4416432 h 23253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6692960" h="23253072">
                  <a:moveTo>
                    <a:pt x="5842045" y="4416432"/>
                  </a:moveTo>
                  <a:cubicBezTo>
                    <a:pt x="4912405" y="3578232"/>
                    <a:pt x="1912294" y="209405"/>
                    <a:pt x="972356" y="13537"/>
                  </a:cubicBezTo>
                  <a:cubicBezTo>
                    <a:pt x="32418" y="-182331"/>
                    <a:pt x="-230143" y="1788809"/>
                    <a:pt x="202419" y="3241223"/>
                  </a:cubicBezTo>
                  <a:lnTo>
                    <a:pt x="1544365" y="6885312"/>
                  </a:lnTo>
                  <a:cubicBezTo>
                    <a:pt x="1768023" y="7888900"/>
                    <a:pt x="1467191" y="8561712"/>
                    <a:pt x="1544365" y="9262752"/>
                  </a:cubicBezTo>
                  <a:cubicBezTo>
                    <a:pt x="1621539" y="9963792"/>
                    <a:pt x="2078665" y="10458339"/>
                    <a:pt x="2007407" y="11091553"/>
                  </a:cubicBezTo>
                  <a:cubicBezTo>
                    <a:pt x="1936149" y="11724767"/>
                    <a:pt x="1117793" y="12117158"/>
                    <a:pt x="1116819" y="13062038"/>
                  </a:cubicBezTo>
                  <a:cubicBezTo>
                    <a:pt x="1115845" y="14006918"/>
                    <a:pt x="2062525" y="16425552"/>
                    <a:pt x="2001565" y="16760832"/>
                  </a:cubicBezTo>
                  <a:cubicBezTo>
                    <a:pt x="1940605" y="17096112"/>
                    <a:pt x="1925365" y="17473307"/>
                    <a:pt x="1818685" y="17766672"/>
                  </a:cubicBezTo>
                  <a:cubicBezTo>
                    <a:pt x="1712005" y="18060037"/>
                    <a:pt x="1331005" y="17880940"/>
                    <a:pt x="1361485" y="18521020"/>
                  </a:cubicBezTo>
                  <a:lnTo>
                    <a:pt x="1452925" y="20144112"/>
                  </a:lnTo>
                  <a:cubicBezTo>
                    <a:pt x="1483405" y="20685143"/>
                    <a:pt x="674032" y="22126843"/>
                    <a:pt x="355645" y="22704432"/>
                  </a:cubicBezTo>
                  <a:lnTo>
                    <a:pt x="5384845" y="23253072"/>
                  </a:lnTo>
                  <a:cubicBezTo>
                    <a:pt x="5894242" y="22274652"/>
                    <a:pt x="5695487" y="20583077"/>
                    <a:pt x="5939327" y="19485797"/>
                  </a:cubicBezTo>
                  <a:lnTo>
                    <a:pt x="5567725" y="15023472"/>
                  </a:lnTo>
                  <a:cubicBezTo>
                    <a:pt x="5800707" y="13949064"/>
                    <a:pt x="6077948" y="12518080"/>
                    <a:pt x="6045373" y="11740818"/>
                  </a:cubicBezTo>
                  <a:cubicBezTo>
                    <a:pt x="6232635" y="11637133"/>
                    <a:pt x="6725184" y="10895096"/>
                    <a:pt x="6691296" y="10360165"/>
                  </a:cubicBezTo>
                  <a:cubicBezTo>
                    <a:pt x="6657408" y="9825234"/>
                    <a:pt x="6014067" y="9079894"/>
                    <a:pt x="5842045" y="8531232"/>
                  </a:cubicBezTo>
                  <a:cubicBezTo>
                    <a:pt x="5670023" y="7982570"/>
                    <a:pt x="5543088" y="7555872"/>
                    <a:pt x="5659165" y="7068192"/>
                  </a:cubicBezTo>
                  <a:cubicBezTo>
                    <a:pt x="5775242" y="6580512"/>
                    <a:pt x="5811565" y="4949832"/>
                    <a:pt x="5842045" y="4507872"/>
                  </a:cubicBezTo>
                  <a:lnTo>
                    <a:pt x="5842045" y="4416432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67588" name="群組 8"/>
          <p:cNvGrpSpPr>
            <a:grpSpLocks/>
          </p:cNvGrpSpPr>
          <p:nvPr/>
        </p:nvGrpSpPr>
        <p:grpSpPr bwMode="auto">
          <a:xfrm>
            <a:off x="0" y="2852738"/>
            <a:ext cx="3348038" cy="4016375"/>
            <a:chOff x="-1" y="188640"/>
            <a:chExt cx="5439549" cy="6680306"/>
          </a:xfrm>
        </p:grpSpPr>
        <p:sp>
          <p:nvSpPr>
            <p:cNvPr id="10" name="手繪多邊形 9"/>
            <p:cNvSpPr/>
            <p:nvPr/>
          </p:nvSpPr>
          <p:spPr>
            <a:xfrm>
              <a:off x="-1" y="259931"/>
              <a:ext cx="5416335" cy="6598453"/>
            </a:xfrm>
            <a:custGeom>
              <a:avLst/>
              <a:gdLst>
                <a:gd name="connsiteX0" fmla="*/ 0 w 16916400"/>
                <a:gd name="connsiteY0" fmla="*/ 548640 h 33649920"/>
                <a:gd name="connsiteX1" fmla="*/ 3291840 w 16916400"/>
                <a:gd name="connsiteY1" fmla="*/ 0 h 33649920"/>
                <a:gd name="connsiteX2" fmla="*/ 9509760 w 16916400"/>
                <a:gd name="connsiteY2" fmla="*/ 5669280 h 33649920"/>
                <a:gd name="connsiteX3" fmla="*/ 13075920 w 16916400"/>
                <a:gd name="connsiteY3" fmla="*/ 25968960 h 33649920"/>
                <a:gd name="connsiteX4" fmla="*/ 12344400 w 16916400"/>
                <a:gd name="connsiteY4" fmla="*/ 33649920 h 33649920"/>
                <a:gd name="connsiteX5" fmla="*/ 13624560 w 16916400"/>
                <a:gd name="connsiteY5" fmla="*/ 31912560 h 33649920"/>
                <a:gd name="connsiteX6" fmla="*/ 14721840 w 16916400"/>
                <a:gd name="connsiteY6" fmla="*/ 30906720 h 33649920"/>
                <a:gd name="connsiteX7" fmla="*/ 16184880 w 16916400"/>
                <a:gd name="connsiteY7" fmla="*/ 31912560 h 33649920"/>
                <a:gd name="connsiteX8" fmla="*/ 16916400 w 16916400"/>
                <a:gd name="connsiteY8" fmla="*/ 32278320 h 33649920"/>
                <a:gd name="connsiteX0" fmla="*/ 0 w 16432712"/>
                <a:gd name="connsiteY0" fmla="*/ 548640 h 45708200"/>
                <a:gd name="connsiteX1" fmla="*/ 3291840 w 16432712"/>
                <a:gd name="connsiteY1" fmla="*/ 0 h 45708200"/>
                <a:gd name="connsiteX2" fmla="*/ 9509760 w 16432712"/>
                <a:gd name="connsiteY2" fmla="*/ 5669280 h 45708200"/>
                <a:gd name="connsiteX3" fmla="*/ 13075920 w 16432712"/>
                <a:gd name="connsiteY3" fmla="*/ 25968960 h 45708200"/>
                <a:gd name="connsiteX4" fmla="*/ 12344400 w 16432712"/>
                <a:gd name="connsiteY4" fmla="*/ 33649920 h 45708200"/>
                <a:gd name="connsiteX5" fmla="*/ 13624560 w 16432712"/>
                <a:gd name="connsiteY5" fmla="*/ 31912560 h 45708200"/>
                <a:gd name="connsiteX6" fmla="*/ 14721840 w 16432712"/>
                <a:gd name="connsiteY6" fmla="*/ 30906720 h 45708200"/>
                <a:gd name="connsiteX7" fmla="*/ 16184880 w 16432712"/>
                <a:gd name="connsiteY7" fmla="*/ 31912560 h 45708200"/>
                <a:gd name="connsiteX8" fmla="*/ 16432712 w 16432712"/>
                <a:gd name="connsiteY8" fmla="*/ 45708200 h 45708200"/>
                <a:gd name="connsiteX0" fmla="*/ 0 w 16720744"/>
                <a:gd name="connsiteY0" fmla="*/ 548640 h 45708200"/>
                <a:gd name="connsiteX1" fmla="*/ 3291840 w 16720744"/>
                <a:gd name="connsiteY1" fmla="*/ 0 h 45708200"/>
                <a:gd name="connsiteX2" fmla="*/ 9509760 w 16720744"/>
                <a:gd name="connsiteY2" fmla="*/ 5669280 h 45708200"/>
                <a:gd name="connsiteX3" fmla="*/ 13075920 w 16720744"/>
                <a:gd name="connsiteY3" fmla="*/ 25968960 h 45708200"/>
                <a:gd name="connsiteX4" fmla="*/ 12344400 w 16720744"/>
                <a:gd name="connsiteY4" fmla="*/ 33649920 h 45708200"/>
                <a:gd name="connsiteX5" fmla="*/ 13624560 w 16720744"/>
                <a:gd name="connsiteY5" fmla="*/ 31912560 h 45708200"/>
                <a:gd name="connsiteX6" fmla="*/ 14721840 w 16720744"/>
                <a:gd name="connsiteY6" fmla="*/ 30906720 h 45708200"/>
                <a:gd name="connsiteX7" fmla="*/ 16720744 w 16720744"/>
                <a:gd name="connsiteY7" fmla="*/ 32818768 h 45708200"/>
                <a:gd name="connsiteX8" fmla="*/ 16432712 w 16720744"/>
                <a:gd name="connsiteY8" fmla="*/ 45708200 h 45708200"/>
                <a:gd name="connsiteX0" fmla="*/ 17195024 w 33915768"/>
                <a:gd name="connsiteY0" fmla="*/ 548640 h 45492176"/>
                <a:gd name="connsiteX1" fmla="*/ 20486864 w 33915768"/>
                <a:gd name="connsiteY1" fmla="*/ 0 h 45492176"/>
                <a:gd name="connsiteX2" fmla="*/ 26704784 w 33915768"/>
                <a:gd name="connsiteY2" fmla="*/ 5669280 h 45492176"/>
                <a:gd name="connsiteX3" fmla="*/ 30270944 w 33915768"/>
                <a:gd name="connsiteY3" fmla="*/ 25968960 h 45492176"/>
                <a:gd name="connsiteX4" fmla="*/ 29539424 w 33915768"/>
                <a:gd name="connsiteY4" fmla="*/ 33649920 h 45492176"/>
                <a:gd name="connsiteX5" fmla="*/ 30819584 w 33915768"/>
                <a:gd name="connsiteY5" fmla="*/ 31912560 h 45492176"/>
                <a:gd name="connsiteX6" fmla="*/ 31916864 w 33915768"/>
                <a:gd name="connsiteY6" fmla="*/ 30906720 h 45492176"/>
                <a:gd name="connsiteX7" fmla="*/ 33915768 w 33915768"/>
                <a:gd name="connsiteY7" fmla="*/ 32818768 h 45492176"/>
                <a:gd name="connsiteX8" fmla="*/ 0 w 33915768"/>
                <a:gd name="connsiteY8" fmla="*/ 45492176 h 45492176"/>
                <a:gd name="connsiteX0" fmla="*/ 17195024 w 33915768"/>
                <a:gd name="connsiteY0" fmla="*/ 548640 h 45492176"/>
                <a:gd name="connsiteX1" fmla="*/ 20486864 w 33915768"/>
                <a:gd name="connsiteY1" fmla="*/ 0 h 45492176"/>
                <a:gd name="connsiteX2" fmla="*/ 26704784 w 33915768"/>
                <a:gd name="connsiteY2" fmla="*/ 5669280 h 45492176"/>
                <a:gd name="connsiteX3" fmla="*/ 30270944 w 33915768"/>
                <a:gd name="connsiteY3" fmla="*/ 25968960 h 45492176"/>
                <a:gd name="connsiteX4" fmla="*/ 29539424 w 33915768"/>
                <a:gd name="connsiteY4" fmla="*/ 33649920 h 45492176"/>
                <a:gd name="connsiteX5" fmla="*/ 30819584 w 33915768"/>
                <a:gd name="connsiteY5" fmla="*/ 31912560 h 45492176"/>
                <a:gd name="connsiteX6" fmla="*/ 31916864 w 33915768"/>
                <a:gd name="connsiteY6" fmla="*/ 30906720 h 45492176"/>
                <a:gd name="connsiteX7" fmla="*/ 33915768 w 33915768"/>
                <a:gd name="connsiteY7" fmla="*/ 32818768 h 45492176"/>
                <a:gd name="connsiteX8" fmla="*/ 33915768 w 33915768"/>
                <a:gd name="connsiteY8" fmla="*/ 45420168 h 45492176"/>
                <a:gd name="connsiteX9" fmla="*/ 0 w 33915768"/>
                <a:gd name="connsiteY9" fmla="*/ 45492176 h 45492176"/>
                <a:gd name="connsiteX0" fmla="*/ 16834984 w 33555728"/>
                <a:gd name="connsiteY0" fmla="*/ 548640 h 45420168"/>
                <a:gd name="connsiteX1" fmla="*/ 20126824 w 33555728"/>
                <a:gd name="connsiteY1" fmla="*/ 0 h 45420168"/>
                <a:gd name="connsiteX2" fmla="*/ 26344744 w 33555728"/>
                <a:gd name="connsiteY2" fmla="*/ 5669280 h 45420168"/>
                <a:gd name="connsiteX3" fmla="*/ 29910904 w 33555728"/>
                <a:gd name="connsiteY3" fmla="*/ 25968960 h 45420168"/>
                <a:gd name="connsiteX4" fmla="*/ 29179384 w 33555728"/>
                <a:gd name="connsiteY4" fmla="*/ 33649920 h 45420168"/>
                <a:gd name="connsiteX5" fmla="*/ 30459544 w 33555728"/>
                <a:gd name="connsiteY5" fmla="*/ 31912560 h 45420168"/>
                <a:gd name="connsiteX6" fmla="*/ 31556824 w 33555728"/>
                <a:gd name="connsiteY6" fmla="*/ 30906720 h 45420168"/>
                <a:gd name="connsiteX7" fmla="*/ 33555728 w 33555728"/>
                <a:gd name="connsiteY7" fmla="*/ 32818768 h 45420168"/>
                <a:gd name="connsiteX8" fmla="*/ 33555728 w 33555728"/>
                <a:gd name="connsiteY8" fmla="*/ 45420168 h 45420168"/>
                <a:gd name="connsiteX9" fmla="*/ 0 w 33555728"/>
                <a:gd name="connsiteY9" fmla="*/ 40163584 h 45420168"/>
                <a:gd name="connsiteX0" fmla="*/ 16834984 w 33555728"/>
                <a:gd name="connsiteY0" fmla="*/ 548640 h 45420168"/>
                <a:gd name="connsiteX1" fmla="*/ 20126824 w 33555728"/>
                <a:gd name="connsiteY1" fmla="*/ 0 h 45420168"/>
                <a:gd name="connsiteX2" fmla="*/ 26344744 w 33555728"/>
                <a:gd name="connsiteY2" fmla="*/ 5669280 h 45420168"/>
                <a:gd name="connsiteX3" fmla="*/ 29910904 w 33555728"/>
                <a:gd name="connsiteY3" fmla="*/ 25968960 h 45420168"/>
                <a:gd name="connsiteX4" fmla="*/ 29179384 w 33555728"/>
                <a:gd name="connsiteY4" fmla="*/ 33649920 h 45420168"/>
                <a:gd name="connsiteX5" fmla="*/ 30459544 w 33555728"/>
                <a:gd name="connsiteY5" fmla="*/ 31912560 h 45420168"/>
                <a:gd name="connsiteX6" fmla="*/ 31556824 w 33555728"/>
                <a:gd name="connsiteY6" fmla="*/ 30906720 h 45420168"/>
                <a:gd name="connsiteX7" fmla="*/ 33555728 w 33555728"/>
                <a:gd name="connsiteY7" fmla="*/ 32818768 h 45420168"/>
                <a:gd name="connsiteX8" fmla="*/ 33555728 w 33555728"/>
                <a:gd name="connsiteY8" fmla="*/ 45420168 h 45420168"/>
                <a:gd name="connsiteX9" fmla="*/ 288032 w 33555728"/>
                <a:gd name="connsiteY9" fmla="*/ 45348160 h 45420168"/>
                <a:gd name="connsiteX10" fmla="*/ 0 w 33555728"/>
                <a:gd name="connsiteY10" fmla="*/ 40163584 h 45420168"/>
                <a:gd name="connsiteX0" fmla="*/ 16546952 w 33267696"/>
                <a:gd name="connsiteY0" fmla="*/ 548640 h 45420168"/>
                <a:gd name="connsiteX1" fmla="*/ 19838792 w 33267696"/>
                <a:gd name="connsiteY1" fmla="*/ 0 h 45420168"/>
                <a:gd name="connsiteX2" fmla="*/ 26056712 w 33267696"/>
                <a:gd name="connsiteY2" fmla="*/ 5669280 h 45420168"/>
                <a:gd name="connsiteX3" fmla="*/ 29622872 w 33267696"/>
                <a:gd name="connsiteY3" fmla="*/ 25968960 h 45420168"/>
                <a:gd name="connsiteX4" fmla="*/ 28891352 w 33267696"/>
                <a:gd name="connsiteY4" fmla="*/ 33649920 h 45420168"/>
                <a:gd name="connsiteX5" fmla="*/ 30171512 w 33267696"/>
                <a:gd name="connsiteY5" fmla="*/ 31912560 h 45420168"/>
                <a:gd name="connsiteX6" fmla="*/ 31268792 w 33267696"/>
                <a:gd name="connsiteY6" fmla="*/ 30906720 h 45420168"/>
                <a:gd name="connsiteX7" fmla="*/ 33267696 w 33267696"/>
                <a:gd name="connsiteY7" fmla="*/ 32818768 h 45420168"/>
                <a:gd name="connsiteX8" fmla="*/ 33267696 w 33267696"/>
                <a:gd name="connsiteY8" fmla="*/ 45420168 h 45420168"/>
                <a:gd name="connsiteX9" fmla="*/ 0 w 33267696"/>
                <a:gd name="connsiteY9" fmla="*/ 45348160 h 45420168"/>
                <a:gd name="connsiteX10" fmla="*/ 4608512 w 33267696"/>
                <a:gd name="connsiteY10" fmla="*/ 35771096 h 45420168"/>
                <a:gd name="connsiteX0" fmla="*/ 16834984 w 33555728"/>
                <a:gd name="connsiteY0" fmla="*/ 548640 h 45420168"/>
                <a:gd name="connsiteX1" fmla="*/ 20126824 w 33555728"/>
                <a:gd name="connsiteY1" fmla="*/ 0 h 45420168"/>
                <a:gd name="connsiteX2" fmla="*/ 26344744 w 33555728"/>
                <a:gd name="connsiteY2" fmla="*/ 5669280 h 45420168"/>
                <a:gd name="connsiteX3" fmla="*/ 29910904 w 33555728"/>
                <a:gd name="connsiteY3" fmla="*/ 25968960 h 45420168"/>
                <a:gd name="connsiteX4" fmla="*/ 29179384 w 33555728"/>
                <a:gd name="connsiteY4" fmla="*/ 33649920 h 45420168"/>
                <a:gd name="connsiteX5" fmla="*/ 30459544 w 33555728"/>
                <a:gd name="connsiteY5" fmla="*/ 31912560 h 45420168"/>
                <a:gd name="connsiteX6" fmla="*/ 31556824 w 33555728"/>
                <a:gd name="connsiteY6" fmla="*/ 30906720 h 45420168"/>
                <a:gd name="connsiteX7" fmla="*/ 33555728 w 33555728"/>
                <a:gd name="connsiteY7" fmla="*/ 32818768 h 45420168"/>
                <a:gd name="connsiteX8" fmla="*/ 33555728 w 33555728"/>
                <a:gd name="connsiteY8" fmla="*/ 45420168 h 45420168"/>
                <a:gd name="connsiteX9" fmla="*/ 288032 w 33555728"/>
                <a:gd name="connsiteY9" fmla="*/ 45348160 h 45420168"/>
                <a:gd name="connsiteX10" fmla="*/ 0 w 33555728"/>
                <a:gd name="connsiteY10" fmla="*/ 38651416 h 45420168"/>
                <a:gd name="connsiteX11" fmla="*/ 4896544 w 33555728"/>
                <a:gd name="connsiteY11" fmla="*/ 35771096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4968552 w 33627736"/>
                <a:gd name="connsiteY11" fmla="*/ 35771096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4968552 w 33627736"/>
                <a:gd name="connsiteY12" fmla="*/ 35771096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11161240 w 33627736"/>
                <a:gd name="connsiteY12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10585176 w 33627736"/>
                <a:gd name="connsiteY12" fmla="*/ 33322824 h 45420168"/>
                <a:gd name="connsiteX13" fmla="*/ 11161240 w 33627736"/>
                <a:gd name="connsiteY13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328592 w 33627736"/>
                <a:gd name="connsiteY12" fmla="*/ 35267040 h 45420168"/>
                <a:gd name="connsiteX13" fmla="*/ 10585176 w 33627736"/>
                <a:gd name="connsiteY13" fmla="*/ 33322824 h 45420168"/>
                <a:gd name="connsiteX14" fmla="*/ 11161240 w 33627736"/>
                <a:gd name="connsiteY14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4104456 w 33627736"/>
                <a:gd name="connsiteY12" fmla="*/ 36419168 h 45420168"/>
                <a:gd name="connsiteX13" fmla="*/ 10585176 w 33627736"/>
                <a:gd name="connsiteY13" fmla="*/ 33322824 h 45420168"/>
                <a:gd name="connsiteX14" fmla="*/ 11161240 w 33627736"/>
                <a:gd name="connsiteY14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4104456 w 33627736"/>
                <a:gd name="connsiteY12" fmla="*/ 3641916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161240 w 33627736"/>
                <a:gd name="connsiteY15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4536504 w 33627736"/>
                <a:gd name="connsiteY12" fmla="*/ 36707200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161240 w 33627736"/>
                <a:gd name="connsiteY15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161240 w 33627736"/>
                <a:gd name="connsiteY15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161240 w 33627736"/>
                <a:gd name="connsiteY16" fmla="*/ 262660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8640960 w 33627736"/>
                <a:gd name="connsiteY16" fmla="*/ 17193032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9217024 w 33627736"/>
                <a:gd name="connsiteY16" fmla="*/ 23673752 h 45420168"/>
                <a:gd name="connsiteX17" fmla="*/ 8640960 w 33627736"/>
                <a:gd name="connsiteY17" fmla="*/ 17193032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640960 w 33627736"/>
                <a:gd name="connsiteY18" fmla="*/ 17193032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9073008 w 33627736"/>
                <a:gd name="connsiteY18" fmla="*/ 595978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9073008 w 33627736"/>
                <a:gd name="connsiteY19" fmla="*/ 595978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16417824 w 33627736"/>
                <a:gd name="connsiteY19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9145016 w 33627736"/>
                <a:gd name="connsiteY19" fmla="*/ 6031792 h 45420168"/>
                <a:gd name="connsiteX20" fmla="*/ 16417824 w 33627736"/>
                <a:gd name="connsiteY20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9145016 w 33627736"/>
                <a:gd name="connsiteY19" fmla="*/ 6031792 h 45420168"/>
                <a:gd name="connsiteX20" fmla="*/ 11809312 w 33627736"/>
                <a:gd name="connsiteY20" fmla="*/ 1855328 h 45420168"/>
                <a:gd name="connsiteX21" fmla="*/ 16417824 w 33627736"/>
                <a:gd name="connsiteY21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9145016 w 33627736"/>
                <a:gd name="connsiteY19" fmla="*/ 6031792 h 45420168"/>
                <a:gd name="connsiteX20" fmla="*/ 11809312 w 33627736"/>
                <a:gd name="connsiteY20" fmla="*/ 1855328 h 45420168"/>
                <a:gd name="connsiteX21" fmla="*/ 14438112 w 33627736"/>
                <a:gd name="connsiteY21" fmla="*/ 847216 h 45420168"/>
                <a:gd name="connsiteX22" fmla="*/ 16417824 w 33627736"/>
                <a:gd name="connsiteY22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8136904 w 33627736"/>
                <a:gd name="connsiteY19" fmla="*/ 13088576 h 45420168"/>
                <a:gd name="connsiteX20" fmla="*/ 9145016 w 33627736"/>
                <a:gd name="connsiteY20" fmla="*/ 6031792 h 45420168"/>
                <a:gd name="connsiteX21" fmla="*/ 11809312 w 33627736"/>
                <a:gd name="connsiteY21" fmla="*/ 1855328 h 45420168"/>
                <a:gd name="connsiteX22" fmla="*/ 14438112 w 33627736"/>
                <a:gd name="connsiteY22" fmla="*/ 847216 h 45420168"/>
                <a:gd name="connsiteX23" fmla="*/ 16417824 w 33627736"/>
                <a:gd name="connsiteY23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8136904 w 33627736"/>
                <a:gd name="connsiteY19" fmla="*/ 13088576 h 45420168"/>
                <a:gd name="connsiteX20" fmla="*/ 8712968 w 33627736"/>
                <a:gd name="connsiteY20" fmla="*/ 5815768 h 45420168"/>
                <a:gd name="connsiteX21" fmla="*/ 11809312 w 33627736"/>
                <a:gd name="connsiteY21" fmla="*/ 1855328 h 45420168"/>
                <a:gd name="connsiteX22" fmla="*/ 14438112 w 33627736"/>
                <a:gd name="connsiteY22" fmla="*/ 847216 h 45420168"/>
                <a:gd name="connsiteX23" fmla="*/ 16417824 w 33627736"/>
                <a:gd name="connsiteY23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8136904 w 33627736"/>
                <a:gd name="connsiteY19" fmla="*/ 13088576 h 45420168"/>
                <a:gd name="connsiteX20" fmla="*/ 8712968 w 33627736"/>
                <a:gd name="connsiteY20" fmla="*/ 5815768 h 45420168"/>
                <a:gd name="connsiteX21" fmla="*/ 11809312 w 33627736"/>
                <a:gd name="connsiteY21" fmla="*/ 1855328 h 45420168"/>
                <a:gd name="connsiteX22" fmla="*/ 14438112 w 33627736"/>
                <a:gd name="connsiteY22" fmla="*/ 847216 h 45420168"/>
                <a:gd name="connsiteX23" fmla="*/ 16417824 w 33627736"/>
                <a:gd name="connsiteY23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8136904 w 33627736"/>
                <a:gd name="connsiteY19" fmla="*/ 13088576 h 45420168"/>
                <a:gd name="connsiteX20" fmla="*/ 7920880 w 33627736"/>
                <a:gd name="connsiteY20" fmla="*/ 9704200 h 45420168"/>
                <a:gd name="connsiteX21" fmla="*/ 8712968 w 33627736"/>
                <a:gd name="connsiteY21" fmla="*/ 5815768 h 45420168"/>
                <a:gd name="connsiteX22" fmla="*/ 11809312 w 33627736"/>
                <a:gd name="connsiteY22" fmla="*/ 1855328 h 45420168"/>
                <a:gd name="connsiteX23" fmla="*/ 14438112 w 33627736"/>
                <a:gd name="connsiteY23" fmla="*/ 847216 h 45420168"/>
                <a:gd name="connsiteX24" fmla="*/ 16417824 w 33627736"/>
                <a:gd name="connsiteY24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8568952 w 33627736"/>
                <a:gd name="connsiteY18" fmla="*/ 18057128 h 45420168"/>
                <a:gd name="connsiteX19" fmla="*/ 7704856 w 33627736"/>
                <a:gd name="connsiteY19" fmla="*/ 14384720 h 45420168"/>
                <a:gd name="connsiteX20" fmla="*/ 7920880 w 33627736"/>
                <a:gd name="connsiteY20" fmla="*/ 9704200 h 45420168"/>
                <a:gd name="connsiteX21" fmla="*/ 8712968 w 33627736"/>
                <a:gd name="connsiteY21" fmla="*/ 5815768 h 45420168"/>
                <a:gd name="connsiteX22" fmla="*/ 11809312 w 33627736"/>
                <a:gd name="connsiteY22" fmla="*/ 1855328 h 45420168"/>
                <a:gd name="connsiteX23" fmla="*/ 14438112 w 33627736"/>
                <a:gd name="connsiteY23" fmla="*/ 847216 h 45420168"/>
                <a:gd name="connsiteX24" fmla="*/ 16417824 w 33627736"/>
                <a:gd name="connsiteY24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7848872 w 33627736"/>
                <a:gd name="connsiteY18" fmla="*/ 18201144 h 45420168"/>
                <a:gd name="connsiteX19" fmla="*/ 7704856 w 33627736"/>
                <a:gd name="connsiteY19" fmla="*/ 14384720 h 45420168"/>
                <a:gd name="connsiteX20" fmla="*/ 7920880 w 33627736"/>
                <a:gd name="connsiteY20" fmla="*/ 9704200 h 45420168"/>
                <a:gd name="connsiteX21" fmla="*/ 8712968 w 33627736"/>
                <a:gd name="connsiteY21" fmla="*/ 5815768 h 45420168"/>
                <a:gd name="connsiteX22" fmla="*/ 11809312 w 33627736"/>
                <a:gd name="connsiteY22" fmla="*/ 1855328 h 45420168"/>
                <a:gd name="connsiteX23" fmla="*/ 14438112 w 33627736"/>
                <a:gd name="connsiteY23" fmla="*/ 847216 h 45420168"/>
                <a:gd name="connsiteX24" fmla="*/ 16417824 w 33627736"/>
                <a:gd name="connsiteY24" fmla="*/ 919224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6416752 w 33627736"/>
                <a:gd name="connsiteY2" fmla="*/ 5669280 h 45420168"/>
                <a:gd name="connsiteX3" fmla="*/ 29982912 w 33627736"/>
                <a:gd name="connsiteY3" fmla="*/ 25968960 h 45420168"/>
                <a:gd name="connsiteX4" fmla="*/ 29251392 w 33627736"/>
                <a:gd name="connsiteY4" fmla="*/ 33649920 h 45420168"/>
                <a:gd name="connsiteX5" fmla="*/ 30531552 w 33627736"/>
                <a:gd name="connsiteY5" fmla="*/ 31912560 h 45420168"/>
                <a:gd name="connsiteX6" fmla="*/ 31628832 w 33627736"/>
                <a:gd name="connsiteY6" fmla="*/ 30906720 h 45420168"/>
                <a:gd name="connsiteX7" fmla="*/ 33627736 w 33627736"/>
                <a:gd name="connsiteY7" fmla="*/ 32818768 h 45420168"/>
                <a:gd name="connsiteX8" fmla="*/ 33627736 w 33627736"/>
                <a:gd name="connsiteY8" fmla="*/ 45420168 h 45420168"/>
                <a:gd name="connsiteX9" fmla="*/ 0 w 33627736"/>
                <a:gd name="connsiteY9" fmla="*/ 45348160 h 45420168"/>
                <a:gd name="connsiteX10" fmla="*/ 72008 w 33627736"/>
                <a:gd name="connsiteY10" fmla="*/ 38651416 h 45420168"/>
                <a:gd name="connsiteX11" fmla="*/ 3096344 w 33627736"/>
                <a:gd name="connsiteY11" fmla="*/ 37859328 h 45420168"/>
                <a:gd name="connsiteX12" fmla="*/ 5184576 w 33627736"/>
                <a:gd name="connsiteY12" fmla="*/ 36779208 h 45420168"/>
                <a:gd name="connsiteX13" fmla="*/ 7704856 w 33627736"/>
                <a:gd name="connsiteY13" fmla="*/ 36059128 h 45420168"/>
                <a:gd name="connsiteX14" fmla="*/ 10585176 w 33627736"/>
                <a:gd name="connsiteY14" fmla="*/ 33322824 h 45420168"/>
                <a:gd name="connsiteX15" fmla="*/ 11521280 w 33627736"/>
                <a:gd name="connsiteY15" fmla="*/ 30082464 h 45420168"/>
                <a:gd name="connsiteX16" fmla="*/ 11017224 w 33627736"/>
                <a:gd name="connsiteY16" fmla="*/ 26338048 h 45420168"/>
                <a:gd name="connsiteX17" fmla="*/ 9217024 w 33627736"/>
                <a:gd name="connsiteY17" fmla="*/ 23673752 h 45420168"/>
                <a:gd name="connsiteX18" fmla="*/ 7848872 w 33627736"/>
                <a:gd name="connsiteY18" fmla="*/ 18201144 h 45420168"/>
                <a:gd name="connsiteX19" fmla="*/ 7704856 w 33627736"/>
                <a:gd name="connsiteY19" fmla="*/ 14384720 h 45420168"/>
                <a:gd name="connsiteX20" fmla="*/ 7920880 w 33627736"/>
                <a:gd name="connsiteY20" fmla="*/ 9704200 h 45420168"/>
                <a:gd name="connsiteX21" fmla="*/ 8712968 w 33627736"/>
                <a:gd name="connsiteY21" fmla="*/ 5815768 h 45420168"/>
                <a:gd name="connsiteX22" fmla="*/ 11809312 w 33627736"/>
                <a:gd name="connsiteY22" fmla="*/ 1855328 h 45420168"/>
                <a:gd name="connsiteX23" fmla="*/ 14438112 w 33627736"/>
                <a:gd name="connsiteY23" fmla="*/ 847216 h 45420168"/>
                <a:gd name="connsiteX24" fmla="*/ 16417824 w 33627736"/>
                <a:gd name="connsiteY24" fmla="*/ 919224 h 45420168"/>
                <a:gd name="connsiteX25" fmla="*/ 16906992 w 33627736"/>
                <a:gd name="connsiteY25" fmla="*/ 5486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3582112 w 33627736"/>
                <a:gd name="connsiteY2" fmla="*/ 2359384 h 45420168"/>
                <a:gd name="connsiteX3" fmla="*/ 26416752 w 33627736"/>
                <a:gd name="connsiteY3" fmla="*/ 5669280 h 45420168"/>
                <a:gd name="connsiteX4" fmla="*/ 29982912 w 33627736"/>
                <a:gd name="connsiteY4" fmla="*/ 25968960 h 45420168"/>
                <a:gd name="connsiteX5" fmla="*/ 29251392 w 33627736"/>
                <a:gd name="connsiteY5" fmla="*/ 33649920 h 45420168"/>
                <a:gd name="connsiteX6" fmla="*/ 30531552 w 33627736"/>
                <a:gd name="connsiteY6" fmla="*/ 31912560 h 45420168"/>
                <a:gd name="connsiteX7" fmla="*/ 31628832 w 33627736"/>
                <a:gd name="connsiteY7" fmla="*/ 30906720 h 45420168"/>
                <a:gd name="connsiteX8" fmla="*/ 33627736 w 33627736"/>
                <a:gd name="connsiteY8" fmla="*/ 32818768 h 45420168"/>
                <a:gd name="connsiteX9" fmla="*/ 33627736 w 33627736"/>
                <a:gd name="connsiteY9" fmla="*/ 45420168 h 45420168"/>
                <a:gd name="connsiteX10" fmla="*/ 0 w 33627736"/>
                <a:gd name="connsiteY10" fmla="*/ 45348160 h 45420168"/>
                <a:gd name="connsiteX11" fmla="*/ 72008 w 33627736"/>
                <a:gd name="connsiteY11" fmla="*/ 38651416 h 45420168"/>
                <a:gd name="connsiteX12" fmla="*/ 3096344 w 33627736"/>
                <a:gd name="connsiteY12" fmla="*/ 37859328 h 45420168"/>
                <a:gd name="connsiteX13" fmla="*/ 5184576 w 33627736"/>
                <a:gd name="connsiteY13" fmla="*/ 36779208 h 45420168"/>
                <a:gd name="connsiteX14" fmla="*/ 7704856 w 33627736"/>
                <a:gd name="connsiteY14" fmla="*/ 36059128 h 45420168"/>
                <a:gd name="connsiteX15" fmla="*/ 10585176 w 33627736"/>
                <a:gd name="connsiteY15" fmla="*/ 33322824 h 45420168"/>
                <a:gd name="connsiteX16" fmla="*/ 11521280 w 33627736"/>
                <a:gd name="connsiteY16" fmla="*/ 30082464 h 45420168"/>
                <a:gd name="connsiteX17" fmla="*/ 11017224 w 33627736"/>
                <a:gd name="connsiteY17" fmla="*/ 26338048 h 45420168"/>
                <a:gd name="connsiteX18" fmla="*/ 9217024 w 33627736"/>
                <a:gd name="connsiteY18" fmla="*/ 23673752 h 45420168"/>
                <a:gd name="connsiteX19" fmla="*/ 7848872 w 33627736"/>
                <a:gd name="connsiteY19" fmla="*/ 18201144 h 45420168"/>
                <a:gd name="connsiteX20" fmla="*/ 7704856 w 33627736"/>
                <a:gd name="connsiteY20" fmla="*/ 14384720 h 45420168"/>
                <a:gd name="connsiteX21" fmla="*/ 7920880 w 33627736"/>
                <a:gd name="connsiteY21" fmla="*/ 9704200 h 45420168"/>
                <a:gd name="connsiteX22" fmla="*/ 8712968 w 33627736"/>
                <a:gd name="connsiteY22" fmla="*/ 5815768 h 45420168"/>
                <a:gd name="connsiteX23" fmla="*/ 11809312 w 33627736"/>
                <a:gd name="connsiteY23" fmla="*/ 1855328 h 45420168"/>
                <a:gd name="connsiteX24" fmla="*/ 14438112 w 33627736"/>
                <a:gd name="connsiteY24" fmla="*/ 847216 h 45420168"/>
                <a:gd name="connsiteX25" fmla="*/ 16417824 w 33627736"/>
                <a:gd name="connsiteY25" fmla="*/ 919224 h 45420168"/>
                <a:gd name="connsiteX26" fmla="*/ 16906992 w 33627736"/>
                <a:gd name="connsiteY26" fmla="*/ 5486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3582112 w 33627736"/>
                <a:gd name="connsiteY2" fmla="*/ 2359384 h 45420168"/>
                <a:gd name="connsiteX3" fmla="*/ 26416752 w 33627736"/>
                <a:gd name="connsiteY3" fmla="*/ 5669280 h 45420168"/>
                <a:gd name="connsiteX4" fmla="*/ 25130792 w 33627736"/>
                <a:gd name="connsiteY4" fmla="*/ 17481064 h 45420168"/>
                <a:gd name="connsiteX5" fmla="*/ 29982912 w 33627736"/>
                <a:gd name="connsiteY5" fmla="*/ 25968960 h 45420168"/>
                <a:gd name="connsiteX6" fmla="*/ 29251392 w 33627736"/>
                <a:gd name="connsiteY6" fmla="*/ 33649920 h 45420168"/>
                <a:gd name="connsiteX7" fmla="*/ 30531552 w 33627736"/>
                <a:gd name="connsiteY7" fmla="*/ 31912560 h 45420168"/>
                <a:gd name="connsiteX8" fmla="*/ 31628832 w 33627736"/>
                <a:gd name="connsiteY8" fmla="*/ 30906720 h 45420168"/>
                <a:gd name="connsiteX9" fmla="*/ 33627736 w 33627736"/>
                <a:gd name="connsiteY9" fmla="*/ 32818768 h 45420168"/>
                <a:gd name="connsiteX10" fmla="*/ 33627736 w 33627736"/>
                <a:gd name="connsiteY10" fmla="*/ 45420168 h 45420168"/>
                <a:gd name="connsiteX11" fmla="*/ 0 w 33627736"/>
                <a:gd name="connsiteY11" fmla="*/ 45348160 h 45420168"/>
                <a:gd name="connsiteX12" fmla="*/ 72008 w 33627736"/>
                <a:gd name="connsiteY12" fmla="*/ 38651416 h 45420168"/>
                <a:gd name="connsiteX13" fmla="*/ 3096344 w 33627736"/>
                <a:gd name="connsiteY13" fmla="*/ 37859328 h 45420168"/>
                <a:gd name="connsiteX14" fmla="*/ 5184576 w 33627736"/>
                <a:gd name="connsiteY14" fmla="*/ 36779208 h 45420168"/>
                <a:gd name="connsiteX15" fmla="*/ 7704856 w 33627736"/>
                <a:gd name="connsiteY15" fmla="*/ 36059128 h 45420168"/>
                <a:gd name="connsiteX16" fmla="*/ 10585176 w 33627736"/>
                <a:gd name="connsiteY16" fmla="*/ 33322824 h 45420168"/>
                <a:gd name="connsiteX17" fmla="*/ 11521280 w 33627736"/>
                <a:gd name="connsiteY17" fmla="*/ 30082464 h 45420168"/>
                <a:gd name="connsiteX18" fmla="*/ 11017224 w 33627736"/>
                <a:gd name="connsiteY18" fmla="*/ 26338048 h 45420168"/>
                <a:gd name="connsiteX19" fmla="*/ 9217024 w 33627736"/>
                <a:gd name="connsiteY19" fmla="*/ 23673752 h 45420168"/>
                <a:gd name="connsiteX20" fmla="*/ 7848872 w 33627736"/>
                <a:gd name="connsiteY20" fmla="*/ 18201144 h 45420168"/>
                <a:gd name="connsiteX21" fmla="*/ 7704856 w 33627736"/>
                <a:gd name="connsiteY21" fmla="*/ 14384720 h 45420168"/>
                <a:gd name="connsiteX22" fmla="*/ 7920880 w 33627736"/>
                <a:gd name="connsiteY22" fmla="*/ 9704200 h 45420168"/>
                <a:gd name="connsiteX23" fmla="*/ 8712968 w 33627736"/>
                <a:gd name="connsiteY23" fmla="*/ 5815768 h 45420168"/>
                <a:gd name="connsiteX24" fmla="*/ 11809312 w 33627736"/>
                <a:gd name="connsiteY24" fmla="*/ 1855328 h 45420168"/>
                <a:gd name="connsiteX25" fmla="*/ 14438112 w 33627736"/>
                <a:gd name="connsiteY25" fmla="*/ 847216 h 45420168"/>
                <a:gd name="connsiteX26" fmla="*/ 16417824 w 33627736"/>
                <a:gd name="connsiteY26" fmla="*/ 919224 h 45420168"/>
                <a:gd name="connsiteX27" fmla="*/ 16906992 w 33627736"/>
                <a:gd name="connsiteY27" fmla="*/ 5486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3582112 w 33627736"/>
                <a:gd name="connsiteY2" fmla="*/ 2359384 h 45420168"/>
                <a:gd name="connsiteX3" fmla="*/ 25202800 w 33627736"/>
                <a:gd name="connsiteY3" fmla="*/ 5095688 h 45420168"/>
                <a:gd name="connsiteX4" fmla="*/ 25130792 w 33627736"/>
                <a:gd name="connsiteY4" fmla="*/ 17481064 h 45420168"/>
                <a:gd name="connsiteX5" fmla="*/ 29982912 w 33627736"/>
                <a:gd name="connsiteY5" fmla="*/ 25968960 h 45420168"/>
                <a:gd name="connsiteX6" fmla="*/ 29251392 w 33627736"/>
                <a:gd name="connsiteY6" fmla="*/ 33649920 h 45420168"/>
                <a:gd name="connsiteX7" fmla="*/ 30531552 w 33627736"/>
                <a:gd name="connsiteY7" fmla="*/ 31912560 h 45420168"/>
                <a:gd name="connsiteX8" fmla="*/ 31628832 w 33627736"/>
                <a:gd name="connsiteY8" fmla="*/ 30906720 h 45420168"/>
                <a:gd name="connsiteX9" fmla="*/ 33627736 w 33627736"/>
                <a:gd name="connsiteY9" fmla="*/ 32818768 h 45420168"/>
                <a:gd name="connsiteX10" fmla="*/ 33627736 w 33627736"/>
                <a:gd name="connsiteY10" fmla="*/ 45420168 h 45420168"/>
                <a:gd name="connsiteX11" fmla="*/ 0 w 33627736"/>
                <a:gd name="connsiteY11" fmla="*/ 45348160 h 45420168"/>
                <a:gd name="connsiteX12" fmla="*/ 72008 w 33627736"/>
                <a:gd name="connsiteY12" fmla="*/ 38651416 h 45420168"/>
                <a:gd name="connsiteX13" fmla="*/ 3096344 w 33627736"/>
                <a:gd name="connsiteY13" fmla="*/ 37859328 h 45420168"/>
                <a:gd name="connsiteX14" fmla="*/ 5184576 w 33627736"/>
                <a:gd name="connsiteY14" fmla="*/ 36779208 h 45420168"/>
                <a:gd name="connsiteX15" fmla="*/ 7704856 w 33627736"/>
                <a:gd name="connsiteY15" fmla="*/ 36059128 h 45420168"/>
                <a:gd name="connsiteX16" fmla="*/ 10585176 w 33627736"/>
                <a:gd name="connsiteY16" fmla="*/ 33322824 h 45420168"/>
                <a:gd name="connsiteX17" fmla="*/ 11521280 w 33627736"/>
                <a:gd name="connsiteY17" fmla="*/ 30082464 h 45420168"/>
                <a:gd name="connsiteX18" fmla="*/ 11017224 w 33627736"/>
                <a:gd name="connsiteY18" fmla="*/ 26338048 h 45420168"/>
                <a:gd name="connsiteX19" fmla="*/ 9217024 w 33627736"/>
                <a:gd name="connsiteY19" fmla="*/ 23673752 h 45420168"/>
                <a:gd name="connsiteX20" fmla="*/ 7848872 w 33627736"/>
                <a:gd name="connsiteY20" fmla="*/ 18201144 h 45420168"/>
                <a:gd name="connsiteX21" fmla="*/ 7704856 w 33627736"/>
                <a:gd name="connsiteY21" fmla="*/ 14384720 h 45420168"/>
                <a:gd name="connsiteX22" fmla="*/ 7920880 w 33627736"/>
                <a:gd name="connsiteY22" fmla="*/ 9704200 h 45420168"/>
                <a:gd name="connsiteX23" fmla="*/ 8712968 w 33627736"/>
                <a:gd name="connsiteY23" fmla="*/ 5815768 h 45420168"/>
                <a:gd name="connsiteX24" fmla="*/ 11809312 w 33627736"/>
                <a:gd name="connsiteY24" fmla="*/ 1855328 h 45420168"/>
                <a:gd name="connsiteX25" fmla="*/ 14438112 w 33627736"/>
                <a:gd name="connsiteY25" fmla="*/ 847216 h 45420168"/>
                <a:gd name="connsiteX26" fmla="*/ 16417824 w 33627736"/>
                <a:gd name="connsiteY26" fmla="*/ 919224 h 45420168"/>
                <a:gd name="connsiteX27" fmla="*/ 16906992 w 33627736"/>
                <a:gd name="connsiteY27" fmla="*/ 548640 h 45420168"/>
                <a:gd name="connsiteX0" fmla="*/ 16906992 w 33627736"/>
                <a:gd name="connsiteY0" fmla="*/ 548640 h 45420168"/>
                <a:gd name="connsiteX1" fmla="*/ 20198832 w 33627736"/>
                <a:gd name="connsiteY1" fmla="*/ 0 h 45420168"/>
                <a:gd name="connsiteX2" fmla="*/ 23582112 w 33627736"/>
                <a:gd name="connsiteY2" fmla="*/ 2359384 h 45420168"/>
                <a:gd name="connsiteX3" fmla="*/ 25274808 w 33627736"/>
                <a:gd name="connsiteY3" fmla="*/ 5383720 h 45420168"/>
                <a:gd name="connsiteX4" fmla="*/ 25130792 w 33627736"/>
                <a:gd name="connsiteY4" fmla="*/ 17481064 h 45420168"/>
                <a:gd name="connsiteX5" fmla="*/ 29982912 w 33627736"/>
                <a:gd name="connsiteY5" fmla="*/ 25968960 h 45420168"/>
                <a:gd name="connsiteX6" fmla="*/ 29251392 w 33627736"/>
                <a:gd name="connsiteY6" fmla="*/ 33649920 h 45420168"/>
                <a:gd name="connsiteX7" fmla="*/ 30531552 w 33627736"/>
                <a:gd name="connsiteY7" fmla="*/ 31912560 h 45420168"/>
                <a:gd name="connsiteX8" fmla="*/ 31628832 w 33627736"/>
                <a:gd name="connsiteY8" fmla="*/ 30906720 h 45420168"/>
                <a:gd name="connsiteX9" fmla="*/ 33627736 w 33627736"/>
                <a:gd name="connsiteY9" fmla="*/ 32818768 h 45420168"/>
                <a:gd name="connsiteX10" fmla="*/ 33627736 w 33627736"/>
                <a:gd name="connsiteY10" fmla="*/ 45420168 h 45420168"/>
                <a:gd name="connsiteX11" fmla="*/ 0 w 33627736"/>
                <a:gd name="connsiteY11" fmla="*/ 45348160 h 45420168"/>
                <a:gd name="connsiteX12" fmla="*/ 72008 w 33627736"/>
                <a:gd name="connsiteY12" fmla="*/ 38651416 h 45420168"/>
                <a:gd name="connsiteX13" fmla="*/ 3096344 w 33627736"/>
                <a:gd name="connsiteY13" fmla="*/ 37859328 h 45420168"/>
                <a:gd name="connsiteX14" fmla="*/ 5184576 w 33627736"/>
                <a:gd name="connsiteY14" fmla="*/ 36779208 h 45420168"/>
                <a:gd name="connsiteX15" fmla="*/ 7704856 w 33627736"/>
                <a:gd name="connsiteY15" fmla="*/ 36059128 h 45420168"/>
                <a:gd name="connsiteX16" fmla="*/ 10585176 w 33627736"/>
                <a:gd name="connsiteY16" fmla="*/ 33322824 h 45420168"/>
                <a:gd name="connsiteX17" fmla="*/ 11521280 w 33627736"/>
                <a:gd name="connsiteY17" fmla="*/ 30082464 h 45420168"/>
                <a:gd name="connsiteX18" fmla="*/ 11017224 w 33627736"/>
                <a:gd name="connsiteY18" fmla="*/ 26338048 h 45420168"/>
                <a:gd name="connsiteX19" fmla="*/ 9217024 w 33627736"/>
                <a:gd name="connsiteY19" fmla="*/ 23673752 h 45420168"/>
                <a:gd name="connsiteX20" fmla="*/ 7848872 w 33627736"/>
                <a:gd name="connsiteY20" fmla="*/ 18201144 h 45420168"/>
                <a:gd name="connsiteX21" fmla="*/ 7704856 w 33627736"/>
                <a:gd name="connsiteY21" fmla="*/ 14384720 h 45420168"/>
                <a:gd name="connsiteX22" fmla="*/ 7920880 w 33627736"/>
                <a:gd name="connsiteY22" fmla="*/ 9704200 h 45420168"/>
                <a:gd name="connsiteX23" fmla="*/ 8712968 w 33627736"/>
                <a:gd name="connsiteY23" fmla="*/ 5815768 h 45420168"/>
                <a:gd name="connsiteX24" fmla="*/ 11809312 w 33627736"/>
                <a:gd name="connsiteY24" fmla="*/ 1855328 h 45420168"/>
                <a:gd name="connsiteX25" fmla="*/ 14438112 w 33627736"/>
                <a:gd name="connsiteY25" fmla="*/ 847216 h 45420168"/>
                <a:gd name="connsiteX26" fmla="*/ 16417824 w 33627736"/>
                <a:gd name="connsiteY26" fmla="*/ 919224 h 45420168"/>
                <a:gd name="connsiteX27" fmla="*/ 16906992 w 33627736"/>
                <a:gd name="connsiteY27" fmla="*/ 548640 h 4542016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130792 w 33627736"/>
                <a:gd name="connsiteY4" fmla="*/ 17137904 h 45077008"/>
                <a:gd name="connsiteX5" fmla="*/ 29982912 w 33627736"/>
                <a:gd name="connsiteY5" fmla="*/ 25625800 h 45077008"/>
                <a:gd name="connsiteX6" fmla="*/ 29251392 w 33627736"/>
                <a:gd name="connsiteY6" fmla="*/ 33306760 h 45077008"/>
                <a:gd name="connsiteX7" fmla="*/ 30531552 w 33627736"/>
                <a:gd name="connsiteY7" fmla="*/ 31569400 h 45077008"/>
                <a:gd name="connsiteX8" fmla="*/ 31628832 w 33627736"/>
                <a:gd name="connsiteY8" fmla="*/ 30563560 h 45077008"/>
                <a:gd name="connsiteX9" fmla="*/ 33627736 w 33627736"/>
                <a:gd name="connsiteY9" fmla="*/ 32475608 h 45077008"/>
                <a:gd name="connsiteX10" fmla="*/ 33627736 w 33627736"/>
                <a:gd name="connsiteY10" fmla="*/ 45077008 h 45077008"/>
                <a:gd name="connsiteX11" fmla="*/ 0 w 33627736"/>
                <a:gd name="connsiteY11" fmla="*/ 45005000 h 45077008"/>
                <a:gd name="connsiteX12" fmla="*/ 72008 w 33627736"/>
                <a:gd name="connsiteY12" fmla="*/ 38308256 h 45077008"/>
                <a:gd name="connsiteX13" fmla="*/ 3096344 w 33627736"/>
                <a:gd name="connsiteY13" fmla="*/ 37516168 h 45077008"/>
                <a:gd name="connsiteX14" fmla="*/ 5184576 w 33627736"/>
                <a:gd name="connsiteY14" fmla="*/ 36436048 h 45077008"/>
                <a:gd name="connsiteX15" fmla="*/ 7704856 w 33627736"/>
                <a:gd name="connsiteY15" fmla="*/ 35715968 h 45077008"/>
                <a:gd name="connsiteX16" fmla="*/ 10585176 w 33627736"/>
                <a:gd name="connsiteY16" fmla="*/ 32979664 h 45077008"/>
                <a:gd name="connsiteX17" fmla="*/ 11521280 w 33627736"/>
                <a:gd name="connsiteY17" fmla="*/ 29739304 h 45077008"/>
                <a:gd name="connsiteX18" fmla="*/ 11017224 w 33627736"/>
                <a:gd name="connsiteY18" fmla="*/ 25994888 h 45077008"/>
                <a:gd name="connsiteX19" fmla="*/ 9217024 w 33627736"/>
                <a:gd name="connsiteY19" fmla="*/ 23330592 h 45077008"/>
                <a:gd name="connsiteX20" fmla="*/ 7848872 w 33627736"/>
                <a:gd name="connsiteY20" fmla="*/ 17857984 h 45077008"/>
                <a:gd name="connsiteX21" fmla="*/ 7704856 w 33627736"/>
                <a:gd name="connsiteY21" fmla="*/ 14041560 h 45077008"/>
                <a:gd name="connsiteX22" fmla="*/ 7920880 w 33627736"/>
                <a:gd name="connsiteY22" fmla="*/ 9361040 h 45077008"/>
                <a:gd name="connsiteX23" fmla="*/ 8712968 w 33627736"/>
                <a:gd name="connsiteY23" fmla="*/ 5472608 h 45077008"/>
                <a:gd name="connsiteX24" fmla="*/ 11809312 w 33627736"/>
                <a:gd name="connsiteY24" fmla="*/ 1512168 h 45077008"/>
                <a:gd name="connsiteX25" fmla="*/ 14438112 w 33627736"/>
                <a:gd name="connsiteY25" fmla="*/ 504056 h 45077008"/>
                <a:gd name="connsiteX26" fmla="*/ 16417824 w 33627736"/>
                <a:gd name="connsiteY26" fmla="*/ 576064 h 45077008"/>
                <a:gd name="connsiteX27" fmla="*/ 16906992 w 33627736"/>
                <a:gd name="connsiteY27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130792 w 33627736"/>
                <a:gd name="connsiteY5" fmla="*/ 17137904 h 45077008"/>
                <a:gd name="connsiteX6" fmla="*/ 29982912 w 33627736"/>
                <a:gd name="connsiteY6" fmla="*/ 25625800 h 45077008"/>
                <a:gd name="connsiteX7" fmla="*/ 29251392 w 33627736"/>
                <a:gd name="connsiteY7" fmla="*/ 33306760 h 45077008"/>
                <a:gd name="connsiteX8" fmla="*/ 30531552 w 33627736"/>
                <a:gd name="connsiteY8" fmla="*/ 31569400 h 45077008"/>
                <a:gd name="connsiteX9" fmla="*/ 31628832 w 33627736"/>
                <a:gd name="connsiteY9" fmla="*/ 30563560 h 45077008"/>
                <a:gd name="connsiteX10" fmla="*/ 33627736 w 33627736"/>
                <a:gd name="connsiteY10" fmla="*/ 32475608 h 45077008"/>
                <a:gd name="connsiteX11" fmla="*/ 33627736 w 33627736"/>
                <a:gd name="connsiteY11" fmla="*/ 45077008 h 45077008"/>
                <a:gd name="connsiteX12" fmla="*/ 0 w 33627736"/>
                <a:gd name="connsiteY12" fmla="*/ 45005000 h 45077008"/>
                <a:gd name="connsiteX13" fmla="*/ 72008 w 33627736"/>
                <a:gd name="connsiteY13" fmla="*/ 38308256 h 45077008"/>
                <a:gd name="connsiteX14" fmla="*/ 3096344 w 33627736"/>
                <a:gd name="connsiteY14" fmla="*/ 37516168 h 45077008"/>
                <a:gd name="connsiteX15" fmla="*/ 5184576 w 33627736"/>
                <a:gd name="connsiteY15" fmla="*/ 36436048 h 45077008"/>
                <a:gd name="connsiteX16" fmla="*/ 7704856 w 33627736"/>
                <a:gd name="connsiteY16" fmla="*/ 35715968 h 45077008"/>
                <a:gd name="connsiteX17" fmla="*/ 10585176 w 33627736"/>
                <a:gd name="connsiteY17" fmla="*/ 32979664 h 45077008"/>
                <a:gd name="connsiteX18" fmla="*/ 11521280 w 33627736"/>
                <a:gd name="connsiteY18" fmla="*/ 29739304 h 45077008"/>
                <a:gd name="connsiteX19" fmla="*/ 11017224 w 33627736"/>
                <a:gd name="connsiteY19" fmla="*/ 25994888 h 45077008"/>
                <a:gd name="connsiteX20" fmla="*/ 9217024 w 33627736"/>
                <a:gd name="connsiteY20" fmla="*/ 23330592 h 45077008"/>
                <a:gd name="connsiteX21" fmla="*/ 7848872 w 33627736"/>
                <a:gd name="connsiteY21" fmla="*/ 17857984 h 45077008"/>
                <a:gd name="connsiteX22" fmla="*/ 7704856 w 33627736"/>
                <a:gd name="connsiteY22" fmla="*/ 14041560 h 45077008"/>
                <a:gd name="connsiteX23" fmla="*/ 7920880 w 33627736"/>
                <a:gd name="connsiteY23" fmla="*/ 9361040 h 45077008"/>
                <a:gd name="connsiteX24" fmla="*/ 8712968 w 33627736"/>
                <a:gd name="connsiteY24" fmla="*/ 5472608 h 45077008"/>
                <a:gd name="connsiteX25" fmla="*/ 11809312 w 33627736"/>
                <a:gd name="connsiteY25" fmla="*/ 1512168 h 45077008"/>
                <a:gd name="connsiteX26" fmla="*/ 14438112 w 33627736"/>
                <a:gd name="connsiteY26" fmla="*/ 504056 h 45077008"/>
                <a:gd name="connsiteX27" fmla="*/ 16417824 w 33627736"/>
                <a:gd name="connsiteY27" fmla="*/ 576064 h 45077008"/>
                <a:gd name="connsiteX28" fmla="*/ 16906992 w 33627736"/>
                <a:gd name="connsiteY28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130792 w 33627736"/>
                <a:gd name="connsiteY6" fmla="*/ 17137904 h 45077008"/>
                <a:gd name="connsiteX7" fmla="*/ 29982912 w 33627736"/>
                <a:gd name="connsiteY7" fmla="*/ 25625800 h 45077008"/>
                <a:gd name="connsiteX8" fmla="*/ 29251392 w 33627736"/>
                <a:gd name="connsiteY8" fmla="*/ 33306760 h 45077008"/>
                <a:gd name="connsiteX9" fmla="*/ 30531552 w 33627736"/>
                <a:gd name="connsiteY9" fmla="*/ 31569400 h 45077008"/>
                <a:gd name="connsiteX10" fmla="*/ 31628832 w 33627736"/>
                <a:gd name="connsiteY10" fmla="*/ 30563560 h 45077008"/>
                <a:gd name="connsiteX11" fmla="*/ 33627736 w 33627736"/>
                <a:gd name="connsiteY11" fmla="*/ 32475608 h 45077008"/>
                <a:gd name="connsiteX12" fmla="*/ 33627736 w 33627736"/>
                <a:gd name="connsiteY12" fmla="*/ 45077008 h 45077008"/>
                <a:gd name="connsiteX13" fmla="*/ 0 w 33627736"/>
                <a:gd name="connsiteY13" fmla="*/ 45005000 h 45077008"/>
                <a:gd name="connsiteX14" fmla="*/ 72008 w 33627736"/>
                <a:gd name="connsiteY14" fmla="*/ 38308256 h 45077008"/>
                <a:gd name="connsiteX15" fmla="*/ 3096344 w 33627736"/>
                <a:gd name="connsiteY15" fmla="*/ 37516168 h 45077008"/>
                <a:gd name="connsiteX16" fmla="*/ 5184576 w 33627736"/>
                <a:gd name="connsiteY16" fmla="*/ 36436048 h 45077008"/>
                <a:gd name="connsiteX17" fmla="*/ 7704856 w 33627736"/>
                <a:gd name="connsiteY17" fmla="*/ 35715968 h 45077008"/>
                <a:gd name="connsiteX18" fmla="*/ 10585176 w 33627736"/>
                <a:gd name="connsiteY18" fmla="*/ 32979664 h 45077008"/>
                <a:gd name="connsiteX19" fmla="*/ 11521280 w 33627736"/>
                <a:gd name="connsiteY19" fmla="*/ 29739304 h 45077008"/>
                <a:gd name="connsiteX20" fmla="*/ 11017224 w 33627736"/>
                <a:gd name="connsiteY20" fmla="*/ 25994888 h 45077008"/>
                <a:gd name="connsiteX21" fmla="*/ 9217024 w 33627736"/>
                <a:gd name="connsiteY21" fmla="*/ 23330592 h 45077008"/>
                <a:gd name="connsiteX22" fmla="*/ 7848872 w 33627736"/>
                <a:gd name="connsiteY22" fmla="*/ 17857984 h 45077008"/>
                <a:gd name="connsiteX23" fmla="*/ 7704856 w 33627736"/>
                <a:gd name="connsiteY23" fmla="*/ 14041560 h 45077008"/>
                <a:gd name="connsiteX24" fmla="*/ 7920880 w 33627736"/>
                <a:gd name="connsiteY24" fmla="*/ 9361040 h 45077008"/>
                <a:gd name="connsiteX25" fmla="*/ 8712968 w 33627736"/>
                <a:gd name="connsiteY25" fmla="*/ 5472608 h 45077008"/>
                <a:gd name="connsiteX26" fmla="*/ 11809312 w 33627736"/>
                <a:gd name="connsiteY26" fmla="*/ 1512168 h 45077008"/>
                <a:gd name="connsiteX27" fmla="*/ 14438112 w 33627736"/>
                <a:gd name="connsiteY27" fmla="*/ 504056 h 45077008"/>
                <a:gd name="connsiteX28" fmla="*/ 16417824 w 33627736"/>
                <a:gd name="connsiteY28" fmla="*/ 576064 h 45077008"/>
                <a:gd name="connsiteX29" fmla="*/ 16906992 w 33627736"/>
                <a:gd name="connsiteY29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9982912 w 33627736"/>
                <a:gd name="connsiteY7" fmla="*/ 25625800 h 45077008"/>
                <a:gd name="connsiteX8" fmla="*/ 29251392 w 33627736"/>
                <a:gd name="connsiteY8" fmla="*/ 33306760 h 45077008"/>
                <a:gd name="connsiteX9" fmla="*/ 30531552 w 33627736"/>
                <a:gd name="connsiteY9" fmla="*/ 31569400 h 45077008"/>
                <a:gd name="connsiteX10" fmla="*/ 31628832 w 33627736"/>
                <a:gd name="connsiteY10" fmla="*/ 30563560 h 45077008"/>
                <a:gd name="connsiteX11" fmla="*/ 33627736 w 33627736"/>
                <a:gd name="connsiteY11" fmla="*/ 32475608 h 45077008"/>
                <a:gd name="connsiteX12" fmla="*/ 33627736 w 33627736"/>
                <a:gd name="connsiteY12" fmla="*/ 45077008 h 45077008"/>
                <a:gd name="connsiteX13" fmla="*/ 0 w 33627736"/>
                <a:gd name="connsiteY13" fmla="*/ 45005000 h 45077008"/>
                <a:gd name="connsiteX14" fmla="*/ 72008 w 33627736"/>
                <a:gd name="connsiteY14" fmla="*/ 38308256 h 45077008"/>
                <a:gd name="connsiteX15" fmla="*/ 3096344 w 33627736"/>
                <a:gd name="connsiteY15" fmla="*/ 37516168 h 45077008"/>
                <a:gd name="connsiteX16" fmla="*/ 5184576 w 33627736"/>
                <a:gd name="connsiteY16" fmla="*/ 36436048 h 45077008"/>
                <a:gd name="connsiteX17" fmla="*/ 7704856 w 33627736"/>
                <a:gd name="connsiteY17" fmla="*/ 35715968 h 45077008"/>
                <a:gd name="connsiteX18" fmla="*/ 10585176 w 33627736"/>
                <a:gd name="connsiteY18" fmla="*/ 32979664 h 45077008"/>
                <a:gd name="connsiteX19" fmla="*/ 11521280 w 33627736"/>
                <a:gd name="connsiteY19" fmla="*/ 29739304 h 45077008"/>
                <a:gd name="connsiteX20" fmla="*/ 11017224 w 33627736"/>
                <a:gd name="connsiteY20" fmla="*/ 25994888 h 45077008"/>
                <a:gd name="connsiteX21" fmla="*/ 9217024 w 33627736"/>
                <a:gd name="connsiteY21" fmla="*/ 23330592 h 45077008"/>
                <a:gd name="connsiteX22" fmla="*/ 7848872 w 33627736"/>
                <a:gd name="connsiteY22" fmla="*/ 17857984 h 45077008"/>
                <a:gd name="connsiteX23" fmla="*/ 7704856 w 33627736"/>
                <a:gd name="connsiteY23" fmla="*/ 14041560 h 45077008"/>
                <a:gd name="connsiteX24" fmla="*/ 7920880 w 33627736"/>
                <a:gd name="connsiteY24" fmla="*/ 9361040 h 45077008"/>
                <a:gd name="connsiteX25" fmla="*/ 8712968 w 33627736"/>
                <a:gd name="connsiteY25" fmla="*/ 5472608 h 45077008"/>
                <a:gd name="connsiteX26" fmla="*/ 11809312 w 33627736"/>
                <a:gd name="connsiteY26" fmla="*/ 1512168 h 45077008"/>
                <a:gd name="connsiteX27" fmla="*/ 14438112 w 33627736"/>
                <a:gd name="connsiteY27" fmla="*/ 504056 h 45077008"/>
                <a:gd name="connsiteX28" fmla="*/ 16417824 w 33627736"/>
                <a:gd name="connsiteY28" fmla="*/ 576064 h 45077008"/>
                <a:gd name="connsiteX29" fmla="*/ 16906992 w 33627736"/>
                <a:gd name="connsiteY29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1314368 w 33627736"/>
                <a:gd name="connsiteY7" fmla="*/ 27795088 h 45077008"/>
                <a:gd name="connsiteX8" fmla="*/ 29251392 w 33627736"/>
                <a:gd name="connsiteY8" fmla="*/ 33306760 h 45077008"/>
                <a:gd name="connsiteX9" fmla="*/ 30531552 w 33627736"/>
                <a:gd name="connsiteY9" fmla="*/ 31569400 h 45077008"/>
                <a:gd name="connsiteX10" fmla="*/ 31628832 w 33627736"/>
                <a:gd name="connsiteY10" fmla="*/ 30563560 h 45077008"/>
                <a:gd name="connsiteX11" fmla="*/ 33627736 w 33627736"/>
                <a:gd name="connsiteY11" fmla="*/ 32475608 h 45077008"/>
                <a:gd name="connsiteX12" fmla="*/ 33627736 w 33627736"/>
                <a:gd name="connsiteY12" fmla="*/ 45077008 h 45077008"/>
                <a:gd name="connsiteX13" fmla="*/ 0 w 33627736"/>
                <a:gd name="connsiteY13" fmla="*/ 45005000 h 45077008"/>
                <a:gd name="connsiteX14" fmla="*/ 72008 w 33627736"/>
                <a:gd name="connsiteY14" fmla="*/ 38308256 h 45077008"/>
                <a:gd name="connsiteX15" fmla="*/ 3096344 w 33627736"/>
                <a:gd name="connsiteY15" fmla="*/ 37516168 h 45077008"/>
                <a:gd name="connsiteX16" fmla="*/ 5184576 w 33627736"/>
                <a:gd name="connsiteY16" fmla="*/ 36436048 h 45077008"/>
                <a:gd name="connsiteX17" fmla="*/ 7704856 w 33627736"/>
                <a:gd name="connsiteY17" fmla="*/ 35715968 h 45077008"/>
                <a:gd name="connsiteX18" fmla="*/ 10585176 w 33627736"/>
                <a:gd name="connsiteY18" fmla="*/ 32979664 h 45077008"/>
                <a:gd name="connsiteX19" fmla="*/ 11521280 w 33627736"/>
                <a:gd name="connsiteY19" fmla="*/ 29739304 h 45077008"/>
                <a:gd name="connsiteX20" fmla="*/ 11017224 w 33627736"/>
                <a:gd name="connsiteY20" fmla="*/ 25994888 h 45077008"/>
                <a:gd name="connsiteX21" fmla="*/ 9217024 w 33627736"/>
                <a:gd name="connsiteY21" fmla="*/ 23330592 h 45077008"/>
                <a:gd name="connsiteX22" fmla="*/ 7848872 w 33627736"/>
                <a:gd name="connsiteY22" fmla="*/ 17857984 h 45077008"/>
                <a:gd name="connsiteX23" fmla="*/ 7704856 w 33627736"/>
                <a:gd name="connsiteY23" fmla="*/ 14041560 h 45077008"/>
                <a:gd name="connsiteX24" fmla="*/ 7920880 w 33627736"/>
                <a:gd name="connsiteY24" fmla="*/ 9361040 h 45077008"/>
                <a:gd name="connsiteX25" fmla="*/ 8712968 w 33627736"/>
                <a:gd name="connsiteY25" fmla="*/ 5472608 h 45077008"/>
                <a:gd name="connsiteX26" fmla="*/ 11809312 w 33627736"/>
                <a:gd name="connsiteY26" fmla="*/ 1512168 h 45077008"/>
                <a:gd name="connsiteX27" fmla="*/ 14438112 w 33627736"/>
                <a:gd name="connsiteY27" fmla="*/ 504056 h 45077008"/>
                <a:gd name="connsiteX28" fmla="*/ 16417824 w 33627736"/>
                <a:gd name="connsiteY28" fmla="*/ 576064 h 45077008"/>
                <a:gd name="connsiteX29" fmla="*/ 16906992 w 33627736"/>
                <a:gd name="connsiteY29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3582112 w 33627736"/>
                <a:gd name="connsiteY7" fmla="*/ 25346816 h 45077008"/>
                <a:gd name="connsiteX8" fmla="*/ 21314368 w 33627736"/>
                <a:gd name="connsiteY8" fmla="*/ 27795088 h 45077008"/>
                <a:gd name="connsiteX9" fmla="*/ 29251392 w 33627736"/>
                <a:gd name="connsiteY9" fmla="*/ 33306760 h 45077008"/>
                <a:gd name="connsiteX10" fmla="*/ 30531552 w 33627736"/>
                <a:gd name="connsiteY10" fmla="*/ 31569400 h 45077008"/>
                <a:gd name="connsiteX11" fmla="*/ 31628832 w 33627736"/>
                <a:gd name="connsiteY11" fmla="*/ 30563560 h 45077008"/>
                <a:gd name="connsiteX12" fmla="*/ 33627736 w 33627736"/>
                <a:gd name="connsiteY12" fmla="*/ 32475608 h 45077008"/>
                <a:gd name="connsiteX13" fmla="*/ 33627736 w 33627736"/>
                <a:gd name="connsiteY13" fmla="*/ 45077008 h 45077008"/>
                <a:gd name="connsiteX14" fmla="*/ 0 w 33627736"/>
                <a:gd name="connsiteY14" fmla="*/ 45005000 h 45077008"/>
                <a:gd name="connsiteX15" fmla="*/ 72008 w 33627736"/>
                <a:gd name="connsiteY15" fmla="*/ 38308256 h 45077008"/>
                <a:gd name="connsiteX16" fmla="*/ 3096344 w 33627736"/>
                <a:gd name="connsiteY16" fmla="*/ 37516168 h 45077008"/>
                <a:gd name="connsiteX17" fmla="*/ 5184576 w 33627736"/>
                <a:gd name="connsiteY17" fmla="*/ 36436048 h 45077008"/>
                <a:gd name="connsiteX18" fmla="*/ 7704856 w 33627736"/>
                <a:gd name="connsiteY18" fmla="*/ 35715968 h 45077008"/>
                <a:gd name="connsiteX19" fmla="*/ 10585176 w 33627736"/>
                <a:gd name="connsiteY19" fmla="*/ 32979664 h 45077008"/>
                <a:gd name="connsiteX20" fmla="*/ 11521280 w 33627736"/>
                <a:gd name="connsiteY20" fmla="*/ 29739304 h 45077008"/>
                <a:gd name="connsiteX21" fmla="*/ 11017224 w 33627736"/>
                <a:gd name="connsiteY21" fmla="*/ 25994888 h 45077008"/>
                <a:gd name="connsiteX22" fmla="*/ 9217024 w 33627736"/>
                <a:gd name="connsiteY22" fmla="*/ 23330592 h 45077008"/>
                <a:gd name="connsiteX23" fmla="*/ 7848872 w 33627736"/>
                <a:gd name="connsiteY23" fmla="*/ 17857984 h 45077008"/>
                <a:gd name="connsiteX24" fmla="*/ 7704856 w 33627736"/>
                <a:gd name="connsiteY24" fmla="*/ 14041560 h 45077008"/>
                <a:gd name="connsiteX25" fmla="*/ 7920880 w 33627736"/>
                <a:gd name="connsiteY25" fmla="*/ 9361040 h 45077008"/>
                <a:gd name="connsiteX26" fmla="*/ 8712968 w 33627736"/>
                <a:gd name="connsiteY26" fmla="*/ 5472608 h 45077008"/>
                <a:gd name="connsiteX27" fmla="*/ 11809312 w 33627736"/>
                <a:gd name="connsiteY27" fmla="*/ 1512168 h 45077008"/>
                <a:gd name="connsiteX28" fmla="*/ 14438112 w 33627736"/>
                <a:gd name="connsiteY28" fmla="*/ 504056 h 45077008"/>
                <a:gd name="connsiteX29" fmla="*/ 16417824 w 33627736"/>
                <a:gd name="connsiteY29" fmla="*/ 576064 h 45077008"/>
                <a:gd name="connsiteX30" fmla="*/ 16906992 w 33627736"/>
                <a:gd name="connsiteY30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5994888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314368 w 33627736"/>
                <a:gd name="connsiteY9" fmla="*/ 27795088 h 45077008"/>
                <a:gd name="connsiteX10" fmla="*/ 29251392 w 33627736"/>
                <a:gd name="connsiteY10" fmla="*/ 33306760 h 45077008"/>
                <a:gd name="connsiteX11" fmla="*/ 30531552 w 33627736"/>
                <a:gd name="connsiteY11" fmla="*/ 31569400 h 45077008"/>
                <a:gd name="connsiteX12" fmla="*/ 31628832 w 33627736"/>
                <a:gd name="connsiteY12" fmla="*/ 30563560 h 45077008"/>
                <a:gd name="connsiteX13" fmla="*/ 33627736 w 33627736"/>
                <a:gd name="connsiteY13" fmla="*/ 32475608 h 45077008"/>
                <a:gd name="connsiteX14" fmla="*/ 33627736 w 33627736"/>
                <a:gd name="connsiteY14" fmla="*/ 45077008 h 45077008"/>
                <a:gd name="connsiteX15" fmla="*/ 0 w 33627736"/>
                <a:gd name="connsiteY15" fmla="*/ 45005000 h 45077008"/>
                <a:gd name="connsiteX16" fmla="*/ 72008 w 33627736"/>
                <a:gd name="connsiteY16" fmla="*/ 38308256 h 45077008"/>
                <a:gd name="connsiteX17" fmla="*/ 3096344 w 33627736"/>
                <a:gd name="connsiteY17" fmla="*/ 37516168 h 45077008"/>
                <a:gd name="connsiteX18" fmla="*/ 5184576 w 33627736"/>
                <a:gd name="connsiteY18" fmla="*/ 36436048 h 45077008"/>
                <a:gd name="connsiteX19" fmla="*/ 7704856 w 33627736"/>
                <a:gd name="connsiteY19" fmla="*/ 35715968 h 45077008"/>
                <a:gd name="connsiteX20" fmla="*/ 10585176 w 33627736"/>
                <a:gd name="connsiteY20" fmla="*/ 32979664 h 45077008"/>
                <a:gd name="connsiteX21" fmla="*/ 11521280 w 33627736"/>
                <a:gd name="connsiteY21" fmla="*/ 29739304 h 45077008"/>
                <a:gd name="connsiteX22" fmla="*/ 11017224 w 33627736"/>
                <a:gd name="connsiteY22" fmla="*/ 25994888 h 45077008"/>
                <a:gd name="connsiteX23" fmla="*/ 9217024 w 33627736"/>
                <a:gd name="connsiteY23" fmla="*/ 23330592 h 45077008"/>
                <a:gd name="connsiteX24" fmla="*/ 7848872 w 33627736"/>
                <a:gd name="connsiteY24" fmla="*/ 17857984 h 45077008"/>
                <a:gd name="connsiteX25" fmla="*/ 7704856 w 33627736"/>
                <a:gd name="connsiteY25" fmla="*/ 14041560 h 45077008"/>
                <a:gd name="connsiteX26" fmla="*/ 7920880 w 33627736"/>
                <a:gd name="connsiteY26" fmla="*/ 9361040 h 45077008"/>
                <a:gd name="connsiteX27" fmla="*/ 8712968 w 33627736"/>
                <a:gd name="connsiteY27" fmla="*/ 5472608 h 45077008"/>
                <a:gd name="connsiteX28" fmla="*/ 11809312 w 33627736"/>
                <a:gd name="connsiteY28" fmla="*/ 1512168 h 45077008"/>
                <a:gd name="connsiteX29" fmla="*/ 14438112 w 33627736"/>
                <a:gd name="connsiteY29" fmla="*/ 504056 h 45077008"/>
                <a:gd name="connsiteX30" fmla="*/ 16417824 w 33627736"/>
                <a:gd name="connsiteY30" fmla="*/ 576064 h 45077008"/>
                <a:gd name="connsiteX31" fmla="*/ 16906992 w 33627736"/>
                <a:gd name="connsiteY31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314368 w 33627736"/>
                <a:gd name="connsiteY9" fmla="*/ 27795088 h 45077008"/>
                <a:gd name="connsiteX10" fmla="*/ 29251392 w 33627736"/>
                <a:gd name="connsiteY10" fmla="*/ 33306760 h 45077008"/>
                <a:gd name="connsiteX11" fmla="*/ 30531552 w 33627736"/>
                <a:gd name="connsiteY11" fmla="*/ 31569400 h 45077008"/>
                <a:gd name="connsiteX12" fmla="*/ 31628832 w 33627736"/>
                <a:gd name="connsiteY12" fmla="*/ 30563560 h 45077008"/>
                <a:gd name="connsiteX13" fmla="*/ 33627736 w 33627736"/>
                <a:gd name="connsiteY13" fmla="*/ 32475608 h 45077008"/>
                <a:gd name="connsiteX14" fmla="*/ 33627736 w 33627736"/>
                <a:gd name="connsiteY14" fmla="*/ 45077008 h 45077008"/>
                <a:gd name="connsiteX15" fmla="*/ 0 w 33627736"/>
                <a:gd name="connsiteY15" fmla="*/ 45005000 h 45077008"/>
                <a:gd name="connsiteX16" fmla="*/ 72008 w 33627736"/>
                <a:gd name="connsiteY16" fmla="*/ 38308256 h 45077008"/>
                <a:gd name="connsiteX17" fmla="*/ 3096344 w 33627736"/>
                <a:gd name="connsiteY17" fmla="*/ 37516168 h 45077008"/>
                <a:gd name="connsiteX18" fmla="*/ 5184576 w 33627736"/>
                <a:gd name="connsiteY18" fmla="*/ 36436048 h 45077008"/>
                <a:gd name="connsiteX19" fmla="*/ 7704856 w 33627736"/>
                <a:gd name="connsiteY19" fmla="*/ 35715968 h 45077008"/>
                <a:gd name="connsiteX20" fmla="*/ 10585176 w 33627736"/>
                <a:gd name="connsiteY20" fmla="*/ 32979664 h 45077008"/>
                <a:gd name="connsiteX21" fmla="*/ 11521280 w 33627736"/>
                <a:gd name="connsiteY21" fmla="*/ 29739304 h 45077008"/>
                <a:gd name="connsiteX22" fmla="*/ 11017224 w 33627736"/>
                <a:gd name="connsiteY22" fmla="*/ 25994888 h 45077008"/>
                <a:gd name="connsiteX23" fmla="*/ 9217024 w 33627736"/>
                <a:gd name="connsiteY23" fmla="*/ 23330592 h 45077008"/>
                <a:gd name="connsiteX24" fmla="*/ 7848872 w 33627736"/>
                <a:gd name="connsiteY24" fmla="*/ 17857984 h 45077008"/>
                <a:gd name="connsiteX25" fmla="*/ 7704856 w 33627736"/>
                <a:gd name="connsiteY25" fmla="*/ 14041560 h 45077008"/>
                <a:gd name="connsiteX26" fmla="*/ 7920880 w 33627736"/>
                <a:gd name="connsiteY26" fmla="*/ 9361040 h 45077008"/>
                <a:gd name="connsiteX27" fmla="*/ 8712968 w 33627736"/>
                <a:gd name="connsiteY27" fmla="*/ 5472608 h 45077008"/>
                <a:gd name="connsiteX28" fmla="*/ 11809312 w 33627736"/>
                <a:gd name="connsiteY28" fmla="*/ 1512168 h 45077008"/>
                <a:gd name="connsiteX29" fmla="*/ 14438112 w 33627736"/>
                <a:gd name="connsiteY29" fmla="*/ 504056 h 45077008"/>
                <a:gd name="connsiteX30" fmla="*/ 16417824 w 33627736"/>
                <a:gd name="connsiteY30" fmla="*/ 576064 h 45077008"/>
                <a:gd name="connsiteX31" fmla="*/ 16906992 w 33627736"/>
                <a:gd name="connsiteY31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9251392 w 33627736"/>
                <a:gd name="connsiteY10" fmla="*/ 33306760 h 45077008"/>
                <a:gd name="connsiteX11" fmla="*/ 30531552 w 33627736"/>
                <a:gd name="connsiteY11" fmla="*/ 31569400 h 45077008"/>
                <a:gd name="connsiteX12" fmla="*/ 31628832 w 33627736"/>
                <a:gd name="connsiteY12" fmla="*/ 30563560 h 45077008"/>
                <a:gd name="connsiteX13" fmla="*/ 33627736 w 33627736"/>
                <a:gd name="connsiteY13" fmla="*/ 32475608 h 45077008"/>
                <a:gd name="connsiteX14" fmla="*/ 33627736 w 33627736"/>
                <a:gd name="connsiteY14" fmla="*/ 45077008 h 45077008"/>
                <a:gd name="connsiteX15" fmla="*/ 0 w 33627736"/>
                <a:gd name="connsiteY15" fmla="*/ 45005000 h 45077008"/>
                <a:gd name="connsiteX16" fmla="*/ 72008 w 33627736"/>
                <a:gd name="connsiteY16" fmla="*/ 38308256 h 45077008"/>
                <a:gd name="connsiteX17" fmla="*/ 3096344 w 33627736"/>
                <a:gd name="connsiteY17" fmla="*/ 37516168 h 45077008"/>
                <a:gd name="connsiteX18" fmla="*/ 5184576 w 33627736"/>
                <a:gd name="connsiteY18" fmla="*/ 36436048 h 45077008"/>
                <a:gd name="connsiteX19" fmla="*/ 7704856 w 33627736"/>
                <a:gd name="connsiteY19" fmla="*/ 35715968 h 45077008"/>
                <a:gd name="connsiteX20" fmla="*/ 10585176 w 33627736"/>
                <a:gd name="connsiteY20" fmla="*/ 32979664 h 45077008"/>
                <a:gd name="connsiteX21" fmla="*/ 11521280 w 33627736"/>
                <a:gd name="connsiteY21" fmla="*/ 29739304 h 45077008"/>
                <a:gd name="connsiteX22" fmla="*/ 11017224 w 33627736"/>
                <a:gd name="connsiteY22" fmla="*/ 25994888 h 45077008"/>
                <a:gd name="connsiteX23" fmla="*/ 9217024 w 33627736"/>
                <a:gd name="connsiteY23" fmla="*/ 23330592 h 45077008"/>
                <a:gd name="connsiteX24" fmla="*/ 7848872 w 33627736"/>
                <a:gd name="connsiteY24" fmla="*/ 17857984 h 45077008"/>
                <a:gd name="connsiteX25" fmla="*/ 7704856 w 33627736"/>
                <a:gd name="connsiteY25" fmla="*/ 14041560 h 45077008"/>
                <a:gd name="connsiteX26" fmla="*/ 7920880 w 33627736"/>
                <a:gd name="connsiteY26" fmla="*/ 9361040 h 45077008"/>
                <a:gd name="connsiteX27" fmla="*/ 8712968 w 33627736"/>
                <a:gd name="connsiteY27" fmla="*/ 5472608 h 45077008"/>
                <a:gd name="connsiteX28" fmla="*/ 11809312 w 33627736"/>
                <a:gd name="connsiteY28" fmla="*/ 1512168 h 45077008"/>
                <a:gd name="connsiteX29" fmla="*/ 14438112 w 33627736"/>
                <a:gd name="connsiteY29" fmla="*/ 504056 h 45077008"/>
                <a:gd name="connsiteX30" fmla="*/ 16417824 w 33627736"/>
                <a:gd name="connsiteY30" fmla="*/ 576064 h 45077008"/>
                <a:gd name="connsiteX31" fmla="*/ 16906992 w 33627736"/>
                <a:gd name="connsiteY31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3582112 w 33627736"/>
                <a:gd name="connsiteY10" fmla="*/ 33915768 h 45077008"/>
                <a:gd name="connsiteX11" fmla="*/ 29251392 w 33627736"/>
                <a:gd name="connsiteY11" fmla="*/ 33306760 h 45077008"/>
                <a:gd name="connsiteX12" fmla="*/ 30531552 w 33627736"/>
                <a:gd name="connsiteY12" fmla="*/ 31569400 h 45077008"/>
                <a:gd name="connsiteX13" fmla="*/ 31628832 w 33627736"/>
                <a:gd name="connsiteY13" fmla="*/ 30563560 h 45077008"/>
                <a:gd name="connsiteX14" fmla="*/ 33627736 w 33627736"/>
                <a:gd name="connsiteY14" fmla="*/ 32475608 h 45077008"/>
                <a:gd name="connsiteX15" fmla="*/ 33627736 w 33627736"/>
                <a:gd name="connsiteY15" fmla="*/ 45077008 h 45077008"/>
                <a:gd name="connsiteX16" fmla="*/ 0 w 33627736"/>
                <a:gd name="connsiteY16" fmla="*/ 45005000 h 45077008"/>
                <a:gd name="connsiteX17" fmla="*/ 72008 w 33627736"/>
                <a:gd name="connsiteY17" fmla="*/ 38308256 h 45077008"/>
                <a:gd name="connsiteX18" fmla="*/ 3096344 w 33627736"/>
                <a:gd name="connsiteY18" fmla="*/ 37516168 h 45077008"/>
                <a:gd name="connsiteX19" fmla="*/ 5184576 w 33627736"/>
                <a:gd name="connsiteY19" fmla="*/ 36436048 h 45077008"/>
                <a:gd name="connsiteX20" fmla="*/ 7704856 w 33627736"/>
                <a:gd name="connsiteY20" fmla="*/ 35715968 h 45077008"/>
                <a:gd name="connsiteX21" fmla="*/ 10585176 w 33627736"/>
                <a:gd name="connsiteY21" fmla="*/ 32979664 h 45077008"/>
                <a:gd name="connsiteX22" fmla="*/ 11521280 w 33627736"/>
                <a:gd name="connsiteY22" fmla="*/ 29739304 h 45077008"/>
                <a:gd name="connsiteX23" fmla="*/ 11017224 w 33627736"/>
                <a:gd name="connsiteY23" fmla="*/ 25994888 h 45077008"/>
                <a:gd name="connsiteX24" fmla="*/ 9217024 w 33627736"/>
                <a:gd name="connsiteY24" fmla="*/ 23330592 h 45077008"/>
                <a:gd name="connsiteX25" fmla="*/ 7848872 w 33627736"/>
                <a:gd name="connsiteY25" fmla="*/ 17857984 h 45077008"/>
                <a:gd name="connsiteX26" fmla="*/ 7704856 w 33627736"/>
                <a:gd name="connsiteY26" fmla="*/ 14041560 h 45077008"/>
                <a:gd name="connsiteX27" fmla="*/ 7920880 w 33627736"/>
                <a:gd name="connsiteY27" fmla="*/ 9361040 h 45077008"/>
                <a:gd name="connsiteX28" fmla="*/ 8712968 w 33627736"/>
                <a:gd name="connsiteY28" fmla="*/ 5472608 h 45077008"/>
                <a:gd name="connsiteX29" fmla="*/ 11809312 w 33627736"/>
                <a:gd name="connsiteY29" fmla="*/ 1512168 h 45077008"/>
                <a:gd name="connsiteX30" fmla="*/ 14438112 w 33627736"/>
                <a:gd name="connsiteY30" fmla="*/ 504056 h 45077008"/>
                <a:gd name="connsiteX31" fmla="*/ 16417824 w 33627736"/>
                <a:gd name="connsiteY31" fmla="*/ 576064 h 45077008"/>
                <a:gd name="connsiteX32" fmla="*/ 16906992 w 33627736"/>
                <a:gd name="connsiteY32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3582112 w 33627736"/>
                <a:gd name="connsiteY10" fmla="*/ 33915768 h 45077008"/>
                <a:gd name="connsiteX11" fmla="*/ 26570952 w 33627736"/>
                <a:gd name="connsiteY11" fmla="*/ 34275808 h 45077008"/>
                <a:gd name="connsiteX12" fmla="*/ 29251392 w 33627736"/>
                <a:gd name="connsiteY12" fmla="*/ 33306760 h 45077008"/>
                <a:gd name="connsiteX13" fmla="*/ 30531552 w 33627736"/>
                <a:gd name="connsiteY13" fmla="*/ 31569400 h 45077008"/>
                <a:gd name="connsiteX14" fmla="*/ 31628832 w 33627736"/>
                <a:gd name="connsiteY14" fmla="*/ 30563560 h 45077008"/>
                <a:gd name="connsiteX15" fmla="*/ 33627736 w 33627736"/>
                <a:gd name="connsiteY15" fmla="*/ 32475608 h 45077008"/>
                <a:gd name="connsiteX16" fmla="*/ 33627736 w 33627736"/>
                <a:gd name="connsiteY16" fmla="*/ 45077008 h 45077008"/>
                <a:gd name="connsiteX17" fmla="*/ 0 w 33627736"/>
                <a:gd name="connsiteY17" fmla="*/ 45005000 h 45077008"/>
                <a:gd name="connsiteX18" fmla="*/ 72008 w 33627736"/>
                <a:gd name="connsiteY18" fmla="*/ 38308256 h 45077008"/>
                <a:gd name="connsiteX19" fmla="*/ 3096344 w 33627736"/>
                <a:gd name="connsiteY19" fmla="*/ 37516168 h 45077008"/>
                <a:gd name="connsiteX20" fmla="*/ 5184576 w 33627736"/>
                <a:gd name="connsiteY20" fmla="*/ 36436048 h 45077008"/>
                <a:gd name="connsiteX21" fmla="*/ 7704856 w 33627736"/>
                <a:gd name="connsiteY21" fmla="*/ 35715968 h 45077008"/>
                <a:gd name="connsiteX22" fmla="*/ 10585176 w 33627736"/>
                <a:gd name="connsiteY22" fmla="*/ 32979664 h 45077008"/>
                <a:gd name="connsiteX23" fmla="*/ 11521280 w 33627736"/>
                <a:gd name="connsiteY23" fmla="*/ 29739304 h 45077008"/>
                <a:gd name="connsiteX24" fmla="*/ 11017224 w 33627736"/>
                <a:gd name="connsiteY24" fmla="*/ 25994888 h 45077008"/>
                <a:gd name="connsiteX25" fmla="*/ 9217024 w 33627736"/>
                <a:gd name="connsiteY25" fmla="*/ 23330592 h 45077008"/>
                <a:gd name="connsiteX26" fmla="*/ 7848872 w 33627736"/>
                <a:gd name="connsiteY26" fmla="*/ 17857984 h 45077008"/>
                <a:gd name="connsiteX27" fmla="*/ 7704856 w 33627736"/>
                <a:gd name="connsiteY27" fmla="*/ 14041560 h 45077008"/>
                <a:gd name="connsiteX28" fmla="*/ 7920880 w 33627736"/>
                <a:gd name="connsiteY28" fmla="*/ 9361040 h 45077008"/>
                <a:gd name="connsiteX29" fmla="*/ 8712968 w 33627736"/>
                <a:gd name="connsiteY29" fmla="*/ 5472608 h 45077008"/>
                <a:gd name="connsiteX30" fmla="*/ 11809312 w 33627736"/>
                <a:gd name="connsiteY30" fmla="*/ 1512168 h 45077008"/>
                <a:gd name="connsiteX31" fmla="*/ 14438112 w 33627736"/>
                <a:gd name="connsiteY31" fmla="*/ 504056 h 45077008"/>
                <a:gd name="connsiteX32" fmla="*/ 16417824 w 33627736"/>
                <a:gd name="connsiteY32" fmla="*/ 576064 h 45077008"/>
                <a:gd name="connsiteX33" fmla="*/ 16906992 w 33627736"/>
                <a:gd name="connsiteY33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1386376 w 33627736"/>
                <a:gd name="connsiteY10" fmla="*/ 31323480 h 45077008"/>
                <a:gd name="connsiteX11" fmla="*/ 23582112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3582112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521280 w 33627736"/>
                <a:gd name="connsiteY24" fmla="*/ 29739304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1017224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1512168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809312 w 33627736"/>
                <a:gd name="connsiteY31" fmla="*/ 2304256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449272 w 33627736"/>
                <a:gd name="connsiteY31" fmla="*/ 2160240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449272 w 33627736"/>
                <a:gd name="connsiteY31" fmla="*/ 2160240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449272 w 33627736"/>
                <a:gd name="connsiteY31" fmla="*/ 2160240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205480 h 45077008"/>
                <a:gd name="connsiteX1" fmla="*/ 20018224 w 33627736"/>
                <a:gd name="connsiteY1" fmla="*/ 0 h 45077008"/>
                <a:gd name="connsiteX2" fmla="*/ 23582112 w 33627736"/>
                <a:gd name="connsiteY2" fmla="*/ 2016224 h 45077008"/>
                <a:gd name="connsiteX3" fmla="*/ 25274808 w 33627736"/>
                <a:gd name="connsiteY3" fmla="*/ 5040560 h 45077008"/>
                <a:gd name="connsiteX4" fmla="*/ 25706856 w 33627736"/>
                <a:gd name="connsiteY4" fmla="*/ 9001000 h 45077008"/>
                <a:gd name="connsiteX5" fmla="*/ 25850872 w 33627736"/>
                <a:gd name="connsiteY5" fmla="*/ 13105456 h 45077008"/>
                <a:gd name="connsiteX6" fmla="*/ 25778864 w 33627736"/>
                <a:gd name="connsiteY6" fmla="*/ 17785976 h 45077008"/>
                <a:gd name="connsiteX7" fmla="*/ 24842760 w 33627736"/>
                <a:gd name="connsiteY7" fmla="*/ 22151080 h 45077008"/>
                <a:gd name="connsiteX8" fmla="*/ 23582112 w 33627736"/>
                <a:gd name="connsiteY8" fmla="*/ 25346816 h 45077008"/>
                <a:gd name="connsiteX9" fmla="*/ 21170352 w 33627736"/>
                <a:gd name="connsiteY9" fmla="*/ 27075008 h 45077008"/>
                <a:gd name="connsiteX10" fmla="*/ 22466496 w 33627736"/>
                <a:gd name="connsiteY10" fmla="*/ 31323480 h 45077008"/>
                <a:gd name="connsiteX11" fmla="*/ 22394488 w 33627736"/>
                <a:gd name="connsiteY11" fmla="*/ 33915768 h 45077008"/>
                <a:gd name="connsiteX12" fmla="*/ 26570952 w 33627736"/>
                <a:gd name="connsiteY12" fmla="*/ 34275808 h 45077008"/>
                <a:gd name="connsiteX13" fmla="*/ 29251392 w 33627736"/>
                <a:gd name="connsiteY13" fmla="*/ 33306760 h 45077008"/>
                <a:gd name="connsiteX14" fmla="*/ 30531552 w 33627736"/>
                <a:gd name="connsiteY14" fmla="*/ 31569400 h 45077008"/>
                <a:gd name="connsiteX15" fmla="*/ 31628832 w 33627736"/>
                <a:gd name="connsiteY15" fmla="*/ 30563560 h 45077008"/>
                <a:gd name="connsiteX16" fmla="*/ 33627736 w 33627736"/>
                <a:gd name="connsiteY16" fmla="*/ 32475608 h 45077008"/>
                <a:gd name="connsiteX17" fmla="*/ 33627736 w 33627736"/>
                <a:gd name="connsiteY17" fmla="*/ 45077008 h 45077008"/>
                <a:gd name="connsiteX18" fmla="*/ 0 w 33627736"/>
                <a:gd name="connsiteY18" fmla="*/ 45005000 h 45077008"/>
                <a:gd name="connsiteX19" fmla="*/ 72008 w 33627736"/>
                <a:gd name="connsiteY19" fmla="*/ 38308256 h 45077008"/>
                <a:gd name="connsiteX20" fmla="*/ 3096344 w 33627736"/>
                <a:gd name="connsiteY20" fmla="*/ 37516168 h 45077008"/>
                <a:gd name="connsiteX21" fmla="*/ 5184576 w 33627736"/>
                <a:gd name="connsiteY21" fmla="*/ 36436048 h 45077008"/>
                <a:gd name="connsiteX22" fmla="*/ 7704856 w 33627736"/>
                <a:gd name="connsiteY22" fmla="*/ 35715968 h 45077008"/>
                <a:gd name="connsiteX23" fmla="*/ 10585176 w 33627736"/>
                <a:gd name="connsiteY23" fmla="*/ 32979664 h 45077008"/>
                <a:gd name="connsiteX24" fmla="*/ 11161240 w 33627736"/>
                <a:gd name="connsiteY24" fmla="*/ 29667296 h 45077008"/>
                <a:gd name="connsiteX25" fmla="*/ 10729192 w 33627736"/>
                <a:gd name="connsiteY25" fmla="*/ 25994888 h 45077008"/>
                <a:gd name="connsiteX26" fmla="*/ 9217024 w 33627736"/>
                <a:gd name="connsiteY26" fmla="*/ 23330592 h 45077008"/>
                <a:gd name="connsiteX27" fmla="*/ 7848872 w 33627736"/>
                <a:gd name="connsiteY27" fmla="*/ 17857984 h 45077008"/>
                <a:gd name="connsiteX28" fmla="*/ 7704856 w 33627736"/>
                <a:gd name="connsiteY28" fmla="*/ 14041560 h 45077008"/>
                <a:gd name="connsiteX29" fmla="*/ 7920880 w 33627736"/>
                <a:gd name="connsiteY29" fmla="*/ 9361040 h 45077008"/>
                <a:gd name="connsiteX30" fmla="*/ 8712968 w 33627736"/>
                <a:gd name="connsiteY30" fmla="*/ 5472608 h 45077008"/>
                <a:gd name="connsiteX31" fmla="*/ 11449272 w 33627736"/>
                <a:gd name="connsiteY31" fmla="*/ 2160240 h 45077008"/>
                <a:gd name="connsiteX32" fmla="*/ 14438112 w 33627736"/>
                <a:gd name="connsiteY32" fmla="*/ 504056 h 45077008"/>
                <a:gd name="connsiteX33" fmla="*/ 16417824 w 33627736"/>
                <a:gd name="connsiteY33" fmla="*/ 576064 h 45077008"/>
                <a:gd name="connsiteX34" fmla="*/ 16906992 w 33627736"/>
                <a:gd name="connsiteY34" fmla="*/ 205480 h 45077008"/>
                <a:gd name="connsiteX0" fmla="*/ 16906992 w 33627736"/>
                <a:gd name="connsiteY0" fmla="*/ 507271 h 45378799"/>
                <a:gd name="connsiteX1" fmla="*/ 20018224 w 33627736"/>
                <a:gd name="connsiteY1" fmla="*/ 301791 h 45378799"/>
                <a:gd name="connsiteX2" fmla="*/ 23582112 w 33627736"/>
                <a:gd name="connsiteY2" fmla="*/ 2318015 h 45378799"/>
                <a:gd name="connsiteX3" fmla="*/ 25274808 w 33627736"/>
                <a:gd name="connsiteY3" fmla="*/ 5342351 h 45378799"/>
                <a:gd name="connsiteX4" fmla="*/ 25706856 w 33627736"/>
                <a:gd name="connsiteY4" fmla="*/ 9302791 h 45378799"/>
                <a:gd name="connsiteX5" fmla="*/ 25850872 w 33627736"/>
                <a:gd name="connsiteY5" fmla="*/ 13407247 h 45378799"/>
                <a:gd name="connsiteX6" fmla="*/ 25778864 w 33627736"/>
                <a:gd name="connsiteY6" fmla="*/ 18087767 h 45378799"/>
                <a:gd name="connsiteX7" fmla="*/ 24842760 w 33627736"/>
                <a:gd name="connsiteY7" fmla="*/ 22452871 h 45378799"/>
                <a:gd name="connsiteX8" fmla="*/ 23582112 w 33627736"/>
                <a:gd name="connsiteY8" fmla="*/ 25648607 h 45378799"/>
                <a:gd name="connsiteX9" fmla="*/ 21170352 w 33627736"/>
                <a:gd name="connsiteY9" fmla="*/ 27376799 h 45378799"/>
                <a:gd name="connsiteX10" fmla="*/ 22466496 w 33627736"/>
                <a:gd name="connsiteY10" fmla="*/ 31625271 h 45378799"/>
                <a:gd name="connsiteX11" fmla="*/ 22394488 w 33627736"/>
                <a:gd name="connsiteY11" fmla="*/ 34217559 h 45378799"/>
                <a:gd name="connsiteX12" fmla="*/ 26570952 w 33627736"/>
                <a:gd name="connsiteY12" fmla="*/ 34577599 h 45378799"/>
                <a:gd name="connsiteX13" fmla="*/ 29251392 w 33627736"/>
                <a:gd name="connsiteY13" fmla="*/ 33608551 h 45378799"/>
                <a:gd name="connsiteX14" fmla="*/ 30531552 w 33627736"/>
                <a:gd name="connsiteY14" fmla="*/ 31871191 h 45378799"/>
                <a:gd name="connsiteX15" fmla="*/ 31628832 w 33627736"/>
                <a:gd name="connsiteY15" fmla="*/ 30865351 h 45378799"/>
                <a:gd name="connsiteX16" fmla="*/ 33627736 w 33627736"/>
                <a:gd name="connsiteY16" fmla="*/ 32777399 h 45378799"/>
                <a:gd name="connsiteX17" fmla="*/ 33627736 w 33627736"/>
                <a:gd name="connsiteY17" fmla="*/ 45378799 h 45378799"/>
                <a:gd name="connsiteX18" fmla="*/ 0 w 33627736"/>
                <a:gd name="connsiteY18" fmla="*/ 45306791 h 45378799"/>
                <a:gd name="connsiteX19" fmla="*/ 72008 w 33627736"/>
                <a:gd name="connsiteY19" fmla="*/ 38610047 h 45378799"/>
                <a:gd name="connsiteX20" fmla="*/ 3096344 w 33627736"/>
                <a:gd name="connsiteY20" fmla="*/ 37817959 h 45378799"/>
                <a:gd name="connsiteX21" fmla="*/ 5184576 w 33627736"/>
                <a:gd name="connsiteY21" fmla="*/ 36737839 h 45378799"/>
                <a:gd name="connsiteX22" fmla="*/ 7704856 w 33627736"/>
                <a:gd name="connsiteY22" fmla="*/ 36017759 h 45378799"/>
                <a:gd name="connsiteX23" fmla="*/ 10585176 w 33627736"/>
                <a:gd name="connsiteY23" fmla="*/ 33281455 h 45378799"/>
                <a:gd name="connsiteX24" fmla="*/ 11161240 w 33627736"/>
                <a:gd name="connsiteY24" fmla="*/ 29969087 h 45378799"/>
                <a:gd name="connsiteX25" fmla="*/ 10729192 w 33627736"/>
                <a:gd name="connsiteY25" fmla="*/ 26296679 h 45378799"/>
                <a:gd name="connsiteX26" fmla="*/ 9217024 w 33627736"/>
                <a:gd name="connsiteY26" fmla="*/ 23632383 h 45378799"/>
                <a:gd name="connsiteX27" fmla="*/ 7848872 w 33627736"/>
                <a:gd name="connsiteY27" fmla="*/ 18159775 h 45378799"/>
                <a:gd name="connsiteX28" fmla="*/ 7704856 w 33627736"/>
                <a:gd name="connsiteY28" fmla="*/ 14343351 h 45378799"/>
                <a:gd name="connsiteX29" fmla="*/ 7920880 w 33627736"/>
                <a:gd name="connsiteY29" fmla="*/ 9662831 h 45378799"/>
                <a:gd name="connsiteX30" fmla="*/ 8712968 w 33627736"/>
                <a:gd name="connsiteY30" fmla="*/ 5774399 h 45378799"/>
                <a:gd name="connsiteX31" fmla="*/ 11449272 w 33627736"/>
                <a:gd name="connsiteY31" fmla="*/ 2462031 h 45378799"/>
                <a:gd name="connsiteX32" fmla="*/ 14438112 w 33627736"/>
                <a:gd name="connsiteY32" fmla="*/ 805847 h 45378799"/>
                <a:gd name="connsiteX33" fmla="*/ 16417824 w 33627736"/>
                <a:gd name="connsiteY33" fmla="*/ 877855 h 45378799"/>
                <a:gd name="connsiteX34" fmla="*/ 16906992 w 33627736"/>
                <a:gd name="connsiteY34" fmla="*/ 507271 h 45378799"/>
                <a:gd name="connsiteX0" fmla="*/ 16906992 w 33627736"/>
                <a:gd name="connsiteY0" fmla="*/ 507271 h 45378799"/>
                <a:gd name="connsiteX1" fmla="*/ 20018224 w 33627736"/>
                <a:gd name="connsiteY1" fmla="*/ 301791 h 45378799"/>
                <a:gd name="connsiteX2" fmla="*/ 23582112 w 33627736"/>
                <a:gd name="connsiteY2" fmla="*/ 2318015 h 45378799"/>
                <a:gd name="connsiteX3" fmla="*/ 25274808 w 33627736"/>
                <a:gd name="connsiteY3" fmla="*/ 5342351 h 45378799"/>
                <a:gd name="connsiteX4" fmla="*/ 25706856 w 33627736"/>
                <a:gd name="connsiteY4" fmla="*/ 9302791 h 45378799"/>
                <a:gd name="connsiteX5" fmla="*/ 25850872 w 33627736"/>
                <a:gd name="connsiteY5" fmla="*/ 13407247 h 45378799"/>
                <a:gd name="connsiteX6" fmla="*/ 25778864 w 33627736"/>
                <a:gd name="connsiteY6" fmla="*/ 18087767 h 45378799"/>
                <a:gd name="connsiteX7" fmla="*/ 24842760 w 33627736"/>
                <a:gd name="connsiteY7" fmla="*/ 22452871 h 45378799"/>
                <a:gd name="connsiteX8" fmla="*/ 23582112 w 33627736"/>
                <a:gd name="connsiteY8" fmla="*/ 25648607 h 45378799"/>
                <a:gd name="connsiteX9" fmla="*/ 21170352 w 33627736"/>
                <a:gd name="connsiteY9" fmla="*/ 27376799 h 45378799"/>
                <a:gd name="connsiteX10" fmla="*/ 22466496 w 33627736"/>
                <a:gd name="connsiteY10" fmla="*/ 31625271 h 45378799"/>
                <a:gd name="connsiteX11" fmla="*/ 22394488 w 33627736"/>
                <a:gd name="connsiteY11" fmla="*/ 34217559 h 45378799"/>
                <a:gd name="connsiteX12" fmla="*/ 26570952 w 33627736"/>
                <a:gd name="connsiteY12" fmla="*/ 34577599 h 45378799"/>
                <a:gd name="connsiteX13" fmla="*/ 29251392 w 33627736"/>
                <a:gd name="connsiteY13" fmla="*/ 33608551 h 45378799"/>
                <a:gd name="connsiteX14" fmla="*/ 30531552 w 33627736"/>
                <a:gd name="connsiteY14" fmla="*/ 31871191 h 45378799"/>
                <a:gd name="connsiteX15" fmla="*/ 31628832 w 33627736"/>
                <a:gd name="connsiteY15" fmla="*/ 30865351 h 45378799"/>
                <a:gd name="connsiteX16" fmla="*/ 33627736 w 33627736"/>
                <a:gd name="connsiteY16" fmla="*/ 32777399 h 45378799"/>
                <a:gd name="connsiteX17" fmla="*/ 33627736 w 33627736"/>
                <a:gd name="connsiteY17" fmla="*/ 45378799 h 45378799"/>
                <a:gd name="connsiteX18" fmla="*/ 0 w 33627736"/>
                <a:gd name="connsiteY18" fmla="*/ 45306791 h 45378799"/>
                <a:gd name="connsiteX19" fmla="*/ 72008 w 33627736"/>
                <a:gd name="connsiteY19" fmla="*/ 38610047 h 45378799"/>
                <a:gd name="connsiteX20" fmla="*/ 3096344 w 33627736"/>
                <a:gd name="connsiteY20" fmla="*/ 37817959 h 45378799"/>
                <a:gd name="connsiteX21" fmla="*/ 5184576 w 33627736"/>
                <a:gd name="connsiteY21" fmla="*/ 36737839 h 45378799"/>
                <a:gd name="connsiteX22" fmla="*/ 7704856 w 33627736"/>
                <a:gd name="connsiteY22" fmla="*/ 36017759 h 45378799"/>
                <a:gd name="connsiteX23" fmla="*/ 10585176 w 33627736"/>
                <a:gd name="connsiteY23" fmla="*/ 33281455 h 45378799"/>
                <a:gd name="connsiteX24" fmla="*/ 11161240 w 33627736"/>
                <a:gd name="connsiteY24" fmla="*/ 29969087 h 45378799"/>
                <a:gd name="connsiteX25" fmla="*/ 10729192 w 33627736"/>
                <a:gd name="connsiteY25" fmla="*/ 26296679 h 45378799"/>
                <a:gd name="connsiteX26" fmla="*/ 9217024 w 33627736"/>
                <a:gd name="connsiteY26" fmla="*/ 23632383 h 45378799"/>
                <a:gd name="connsiteX27" fmla="*/ 7848872 w 33627736"/>
                <a:gd name="connsiteY27" fmla="*/ 18159775 h 45378799"/>
                <a:gd name="connsiteX28" fmla="*/ 7704856 w 33627736"/>
                <a:gd name="connsiteY28" fmla="*/ 14343351 h 45378799"/>
                <a:gd name="connsiteX29" fmla="*/ 7920880 w 33627736"/>
                <a:gd name="connsiteY29" fmla="*/ 9662831 h 45378799"/>
                <a:gd name="connsiteX30" fmla="*/ 8712968 w 33627736"/>
                <a:gd name="connsiteY30" fmla="*/ 5774399 h 45378799"/>
                <a:gd name="connsiteX31" fmla="*/ 11449272 w 33627736"/>
                <a:gd name="connsiteY31" fmla="*/ 2462031 h 45378799"/>
                <a:gd name="connsiteX32" fmla="*/ 14438112 w 33627736"/>
                <a:gd name="connsiteY32" fmla="*/ 805847 h 45378799"/>
                <a:gd name="connsiteX33" fmla="*/ 16417824 w 33627736"/>
                <a:gd name="connsiteY33" fmla="*/ 877855 h 45378799"/>
                <a:gd name="connsiteX34" fmla="*/ 16906992 w 33627736"/>
                <a:gd name="connsiteY34" fmla="*/ 507271 h 45378799"/>
                <a:gd name="connsiteX0" fmla="*/ 16906992 w 33627736"/>
                <a:gd name="connsiteY0" fmla="*/ 147230 h 45018758"/>
                <a:gd name="connsiteX1" fmla="*/ 19802200 w 33627736"/>
                <a:gd name="connsiteY1" fmla="*/ 301791 h 45018758"/>
                <a:gd name="connsiteX2" fmla="*/ 23582112 w 33627736"/>
                <a:gd name="connsiteY2" fmla="*/ 1957974 h 45018758"/>
                <a:gd name="connsiteX3" fmla="*/ 25274808 w 33627736"/>
                <a:gd name="connsiteY3" fmla="*/ 4982310 h 45018758"/>
                <a:gd name="connsiteX4" fmla="*/ 25706856 w 33627736"/>
                <a:gd name="connsiteY4" fmla="*/ 8942750 h 45018758"/>
                <a:gd name="connsiteX5" fmla="*/ 25850872 w 33627736"/>
                <a:gd name="connsiteY5" fmla="*/ 13047206 h 45018758"/>
                <a:gd name="connsiteX6" fmla="*/ 25778864 w 33627736"/>
                <a:gd name="connsiteY6" fmla="*/ 17727726 h 45018758"/>
                <a:gd name="connsiteX7" fmla="*/ 24842760 w 33627736"/>
                <a:gd name="connsiteY7" fmla="*/ 22092830 h 45018758"/>
                <a:gd name="connsiteX8" fmla="*/ 23582112 w 33627736"/>
                <a:gd name="connsiteY8" fmla="*/ 25288566 h 45018758"/>
                <a:gd name="connsiteX9" fmla="*/ 21170352 w 33627736"/>
                <a:gd name="connsiteY9" fmla="*/ 27016758 h 45018758"/>
                <a:gd name="connsiteX10" fmla="*/ 22466496 w 33627736"/>
                <a:gd name="connsiteY10" fmla="*/ 31265230 h 45018758"/>
                <a:gd name="connsiteX11" fmla="*/ 22394488 w 33627736"/>
                <a:gd name="connsiteY11" fmla="*/ 33857518 h 45018758"/>
                <a:gd name="connsiteX12" fmla="*/ 26570952 w 33627736"/>
                <a:gd name="connsiteY12" fmla="*/ 34217558 h 45018758"/>
                <a:gd name="connsiteX13" fmla="*/ 29251392 w 33627736"/>
                <a:gd name="connsiteY13" fmla="*/ 33248510 h 45018758"/>
                <a:gd name="connsiteX14" fmla="*/ 30531552 w 33627736"/>
                <a:gd name="connsiteY14" fmla="*/ 31511150 h 45018758"/>
                <a:gd name="connsiteX15" fmla="*/ 31628832 w 33627736"/>
                <a:gd name="connsiteY15" fmla="*/ 30505310 h 45018758"/>
                <a:gd name="connsiteX16" fmla="*/ 33627736 w 33627736"/>
                <a:gd name="connsiteY16" fmla="*/ 32417358 h 45018758"/>
                <a:gd name="connsiteX17" fmla="*/ 33627736 w 33627736"/>
                <a:gd name="connsiteY17" fmla="*/ 45018758 h 45018758"/>
                <a:gd name="connsiteX18" fmla="*/ 0 w 33627736"/>
                <a:gd name="connsiteY18" fmla="*/ 44946750 h 45018758"/>
                <a:gd name="connsiteX19" fmla="*/ 72008 w 33627736"/>
                <a:gd name="connsiteY19" fmla="*/ 38250006 h 45018758"/>
                <a:gd name="connsiteX20" fmla="*/ 3096344 w 33627736"/>
                <a:gd name="connsiteY20" fmla="*/ 37457918 h 45018758"/>
                <a:gd name="connsiteX21" fmla="*/ 5184576 w 33627736"/>
                <a:gd name="connsiteY21" fmla="*/ 36377798 h 45018758"/>
                <a:gd name="connsiteX22" fmla="*/ 7704856 w 33627736"/>
                <a:gd name="connsiteY22" fmla="*/ 35657718 h 45018758"/>
                <a:gd name="connsiteX23" fmla="*/ 10585176 w 33627736"/>
                <a:gd name="connsiteY23" fmla="*/ 32921414 h 45018758"/>
                <a:gd name="connsiteX24" fmla="*/ 11161240 w 33627736"/>
                <a:gd name="connsiteY24" fmla="*/ 29609046 h 45018758"/>
                <a:gd name="connsiteX25" fmla="*/ 10729192 w 33627736"/>
                <a:gd name="connsiteY25" fmla="*/ 25936638 h 45018758"/>
                <a:gd name="connsiteX26" fmla="*/ 9217024 w 33627736"/>
                <a:gd name="connsiteY26" fmla="*/ 23272342 h 45018758"/>
                <a:gd name="connsiteX27" fmla="*/ 7848872 w 33627736"/>
                <a:gd name="connsiteY27" fmla="*/ 17799734 h 45018758"/>
                <a:gd name="connsiteX28" fmla="*/ 7704856 w 33627736"/>
                <a:gd name="connsiteY28" fmla="*/ 13983310 h 45018758"/>
                <a:gd name="connsiteX29" fmla="*/ 7920880 w 33627736"/>
                <a:gd name="connsiteY29" fmla="*/ 9302790 h 45018758"/>
                <a:gd name="connsiteX30" fmla="*/ 8712968 w 33627736"/>
                <a:gd name="connsiteY30" fmla="*/ 5414358 h 45018758"/>
                <a:gd name="connsiteX31" fmla="*/ 11449272 w 33627736"/>
                <a:gd name="connsiteY31" fmla="*/ 2101990 h 45018758"/>
                <a:gd name="connsiteX32" fmla="*/ 14438112 w 33627736"/>
                <a:gd name="connsiteY32" fmla="*/ 445806 h 45018758"/>
                <a:gd name="connsiteX33" fmla="*/ 16417824 w 33627736"/>
                <a:gd name="connsiteY33" fmla="*/ 517814 h 45018758"/>
                <a:gd name="connsiteX34" fmla="*/ 16906992 w 33627736"/>
                <a:gd name="connsiteY34" fmla="*/ 147230 h 45018758"/>
                <a:gd name="connsiteX0" fmla="*/ 16906992 w 33627736"/>
                <a:gd name="connsiteY0" fmla="*/ 363255 h 45234783"/>
                <a:gd name="connsiteX1" fmla="*/ 20018224 w 33627736"/>
                <a:gd name="connsiteY1" fmla="*/ 301791 h 45234783"/>
                <a:gd name="connsiteX2" fmla="*/ 23582112 w 33627736"/>
                <a:gd name="connsiteY2" fmla="*/ 2173999 h 45234783"/>
                <a:gd name="connsiteX3" fmla="*/ 25274808 w 33627736"/>
                <a:gd name="connsiteY3" fmla="*/ 5198335 h 45234783"/>
                <a:gd name="connsiteX4" fmla="*/ 25706856 w 33627736"/>
                <a:gd name="connsiteY4" fmla="*/ 9158775 h 45234783"/>
                <a:gd name="connsiteX5" fmla="*/ 25850872 w 33627736"/>
                <a:gd name="connsiteY5" fmla="*/ 13263231 h 45234783"/>
                <a:gd name="connsiteX6" fmla="*/ 25778864 w 33627736"/>
                <a:gd name="connsiteY6" fmla="*/ 17943751 h 45234783"/>
                <a:gd name="connsiteX7" fmla="*/ 24842760 w 33627736"/>
                <a:gd name="connsiteY7" fmla="*/ 22308855 h 45234783"/>
                <a:gd name="connsiteX8" fmla="*/ 23582112 w 33627736"/>
                <a:gd name="connsiteY8" fmla="*/ 25504591 h 45234783"/>
                <a:gd name="connsiteX9" fmla="*/ 21170352 w 33627736"/>
                <a:gd name="connsiteY9" fmla="*/ 27232783 h 45234783"/>
                <a:gd name="connsiteX10" fmla="*/ 22466496 w 33627736"/>
                <a:gd name="connsiteY10" fmla="*/ 31481255 h 45234783"/>
                <a:gd name="connsiteX11" fmla="*/ 22394488 w 33627736"/>
                <a:gd name="connsiteY11" fmla="*/ 34073543 h 45234783"/>
                <a:gd name="connsiteX12" fmla="*/ 26570952 w 33627736"/>
                <a:gd name="connsiteY12" fmla="*/ 34433583 h 45234783"/>
                <a:gd name="connsiteX13" fmla="*/ 29251392 w 33627736"/>
                <a:gd name="connsiteY13" fmla="*/ 33464535 h 45234783"/>
                <a:gd name="connsiteX14" fmla="*/ 30531552 w 33627736"/>
                <a:gd name="connsiteY14" fmla="*/ 31727175 h 45234783"/>
                <a:gd name="connsiteX15" fmla="*/ 31628832 w 33627736"/>
                <a:gd name="connsiteY15" fmla="*/ 30721335 h 45234783"/>
                <a:gd name="connsiteX16" fmla="*/ 33627736 w 33627736"/>
                <a:gd name="connsiteY16" fmla="*/ 32633383 h 45234783"/>
                <a:gd name="connsiteX17" fmla="*/ 33627736 w 33627736"/>
                <a:gd name="connsiteY17" fmla="*/ 45234783 h 45234783"/>
                <a:gd name="connsiteX18" fmla="*/ 0 w 33627736"/>
                <a:gd name="connsiteY18" fmla="*/ 45162775 h 45234783"/>
                <a:gd name="connsiteX19" fmla="*/ 72008 w 33627736"/>
                <a:gd name="connsiteY19" fmla="*/ 38466031 h 45234783"/>
                <a:gd name="connsiteX20" fmla="*/ 3096344 w 33627736"/>
                <a:gd name="connsiteY20" fmla="*/ 37673943 h 45234783"/>
                <a:gd name="connsiteX21" fmla="*/ 5184576 w 33627736"/>
                <a:gd name="connsiteY21" fmla="*/ 36593823 h 45234783"/>
                <a:gd name="connsiteX22" fmla="*/ 7704856 w 33627736"/>
                <a:gd name="connsiteY22" fmla="*/ 35873743 h 45234783"/>
                <a:gd name="connsiteX23" fmla="*/ 10585176 w 33627736"/>
                <a:gd name="connsiteY23" fmla="*/ 33137439 h 45234783"/>
                <a:gd name="connsiteX24" fmla="*/ 11161240 w 33627736"/>
                <a:gd name="connsiteY24" fmla="*/ 29825071 h 45234783"/>
                <a:gd name="connsiteX25" fmla="*/ 10729192 w 33627736"/>
                <a:gd name="connsiteY25" fmla="*/ 26152663 h 45234783"/>
                <a:gd name="connsiteX26" fmla="*/ 9217024 w 33627736"/>
                <a:gd name="connsiteY26" fmla="*/ 23488367 h 45234783"/>
                <a:gd name="connsiteX27" fmla="*/ 7848872 w 33627736"/>
                <a:gd name="connsiteY27" fmla="*/ 18015759 h 45234783"/>
                <a:gd name="connsiteX28" fmla="*/ 7704856 w 33627736"/>
                <a:gd name="connsiteY28" fmla="*/ 14199335 h 45234783"/>
                <a:gd name="connsiteX29" fmla="*/ 7920880 w 33627736"/>
                <a:gd name="connsiteY29" fmla="*/ 9518815 h 45234783"/>
                <a:gd name="connsiteX30" fmla="*/ 8712968 w 33627736"/>
                <a:gd name="connsiteY30" fmla="*/ 5630383 h 45234783"/>
                <a:gd name="connsiteX31" fmla="*/ 11449272 w 33627736"/>
                <a:gd name="connsiteY31" fmla="*/ 2318015 h 45234783"/>
                <a:gd name="connsiteX32" fmla="*/ 14438112 w 33627736"/>
                <a:gd name="connsiteY32" fmla="*/ 661831 h 45234783"/>
                <a:gd name="connsiteX33" fmla="*/ 16417824 w 33627736"/>
                <a:gd name="connsiteY33" fmla="*/ 733839 h 45234783"/>
                <a:gd name="connsiteX34" fmla="*/ 16906992 w 33627736"/>
                <a:gd name="connsiteY34" fmla="*/ 363255 h 45234783"/>
                <a:gd name="connsiteX0" fmla="*/ 16906992 w 33627736"/>
                <a:gd name="connsiteY0" fmla="*/ 24003 h 44895531"/>
                <a:gd name="connsiteX1" fmla="*/ 20018224 w 33627736"/>
                <a:gd name="connsiteY1" fmla="*/ 538604 h 44895531"/>
                <a:gd name="connsiteX2" fmla="*/ 23582112 w 33627736"/>
                <a:gd name="connsiteY2" fmla="*/ 1834747 h 44895531"/>
                <a:gd name="connsiteX3" fmla="*/ 25274808 w 33627736"/>
                <a:gd name="connsiteY3" fmla="*/ 4859083 h 44895531"/>
                <a:gd name="connsiteX4" fmla="*/ 25706856 w 33627736"/>
                <a:gd name="connsiteY4" fmla="*/ 8819523 h 44895531"/>
                <a:gd name="connsiteX5" fmla="*/ 25850872 w 33627736"/>
                <a:gd name="connsiteY5" fmla="*/ 12923979 h 44895531"/>
                <a:gd name="connsiteX6" fmla="*/ 25778864 w 33627736"/>
                <a:gd name="connsiteY6" fmla="*/ 17604499 h 44895531"/>
                <a:gd name="connsiteX7" fmla="*/ 24842760 w 33627736"/>
                <a:gd name="connsiteY7" fmla="*/ 21969603 h 44895531"/>
                <a:gd name="connsiteX8" fmla="*/ 23582112 w 33627736"/>
                <a:gd name="connsiteY8" fmla="*/ 25165339 h 44895531"/>
                <a:gd name="connsiteX9" fmla="*/ 21170352 w 33627736"/>
                <a:gd name="connsiteY9" fmla="*/ 26893531 h 44895531"/>
                <a:gd name="connsiteX10" fmla="*/ 22466496 w 33627736"/>
                <a:gd name="connsiteY10" fmla="*/ 31142003 h 44895531"/>
                <a:gd name="connsiteX11" fmla="*/ 22394488 w 33627736"/>
                <a:gd name="connsiteY11" fmla="*/ 33734291 h 44895531"/>
                <a:gd name="connsiteX12" fmla="*/ 26570952 w 33627736"/>
                <a:gd name="connsiteY12" fmla="*/ 34094331 h 44895531"/>
                <a:gd name="connsiteX13" fmla="*/ 29251392 w 33627736"/>
                <a:gd name="connsiteY13" fmla="*/ 33125283 h 44895531"/>
                <a:gd name="connsiteX14" fmla="*/ 30531552 w 33627736"/>
                <a:gd name="connsiteY14" fmla="*/ 31387923 h 44895531"/>
                <a:gd name="connsiteX15" fmla="*/ 31628832 w 33627736"/>
                <a:gd name="connsiteY15" fmla="*/ 30382083 h 44895531"/>
                <a:gd name="connsiteX16" fmla="*/ 33627736 w 33627736"/>
                <a:gd name="connsiteY16" fmla="*/ 32294131 h 44895531"/>
                <a:gd name="connsiteX17" fmla="*/ 33627736 w 33627736"/>
                <a:gd name="connsiteY17" fmla="*/ 44895531 h 44895531"/>
                <a:gd name="connsiteX18" fmla="*/ 0 w 33627736"/>
                <a:gd name="connsiteY18" fmla="*/ 44823523 h 44895531"/>
                <a:gd name="connsiteX19" fmla="*/ 72008 w 33627736"/>
                <a:gd name="connsiteY19" fmla="*/ 38126779 h 44895531"/>
                <a:gd name="connsiteX20" fmla="*/ 3096344 w 33627736"/>
                <a:gd name="connsiteY20" fmla="*/ 37334691 h 44895531"/>
                <a:gd name="connsiteX21" fmla="*/ 5184576 w 33627736"/>
                <a:gd name="connsiteY21" fmla="*/ 36254571 h 44895531"/>
                <a:gd name="connsiteX22" fmla="*/ 7704856 w 33627736"/>
                <a:gd name="connsiteY22" fmla="*/ 35534491 h 44895531"/>
                <a:gd name="connsiteX23" fmla="*/ 10585176 w 33627736"/>
                <a:gd name="connsiteY23" fmla="*/ 32798187 h 44895531"/>
                <a:gd name="connsiteX24" fmla="*/ 11161240 w 33627736"/>
                <a:gd name="connsiteY24" fmla="*/ 29485819 h 44895531"/>
                <a:gd name="connsiteX25" fmla="*/ 10729192 w 33627736"/>
                <a:gd name="connsiteY25" fmla="*/ 25813411 h 44895531"/>
                <a:gd name="connsiteX26" fmla="*/ 9217024 w 33627736"/>
                <a:gd name="connsiteY26" fmla="*/ 23149115 h 44895531"/>
                <a:gd name="connsiteX27" fmla="*/ 7848872 w 33627736"/>
                <a:gd name="connsiteY27" fmla="*/ 17676507 h 44895531"/>
                <a:gd name="connsiteX28" fmla="*/ 7704856 w 33627736"/>
                <a:gd name="connsiteY28" fmla="*/ 13860083 h 44895531"/>
                <a:gd name="connsiteX29" fmla="*/ 7920880 w 33627736"/>
                <a:gd name="connsiteY29" fmla="*/ 9179563 h 44895531"/>
                <a:gd name="connsiteX30" fmla="*/ 8712968 w 33627736"/>
                <a:gd name="connsiteY30" fmla="*/ 5291131 h 44895531"/>
                <a:gd name="connsiteX31" fmla="*/ 11449272 w 33627736"/>
                <a:gd name="connsiteY31" fmla="*/ 1978763 h 44895531"/>
                <a:gd name="connsiteX32" fmla="*/ 14438112 w 33627736"/>
                <a:gd name="connsiteY32" fmla="*/ 322579 h 44895531"/>
                <a:gd name="connsiteX33" fmla="*/ 16417824 w 33627736"/>
                <a:gd name="connsiteY33" fmla="*/ 394587 h 44895531"/>
                <a:gd name="connsiteX34" fmla="*/ 16906992 w 33627736"/>
                <a:gd name="connsiteY34" fmla="*/ 24003 h 44895531"/>
                <a:gd name="connsiteX0" fmla="*/ 16906992 w 33627736"/>
                <a:gd name="connsiteY0" fmla="*/ 24003 h 44895531"/>
                <a:gd name="connsiteX1" fmla="*/ 20018224 w 33627736"/>
                <a:gd name="connsiteY1" fmla="*/ 538604 h 44895531"/>
                <a:gd name="connsiteX2" fmla="*/ 23582112 w 33627736"/>
                <a:gd name="connsiteY2" fmla="*/ 1834747 h 44895531"/>
                <a:gd name="connsiteX3" fmla="*/ 25274808 w 33627736"/>
                <a:gd name="connsiteY3" fmla="*/ 4859083 h 44895531"/>
                <a:gd name="connsiteX4" fmla="*/ 25706856 w 33627736"/>
                <a:gd name="connsiteY4" fmla="*/ 8819523 h 44895531"/>
                <a:gd name="connsiteX5" fmla="*/ 25850872 w 33627736"/>
                <a:gd name="connsiteY5" fmla="*/ 12923979 h 44895531"/>
                <a:gd name="connsiteX6" fmla="*/ 25778864 w 33627736"/>
                <a:gd name="connsiteY6" fmla="*/ 17604499 h 44895531"/>
                <a:gd name="connsiteX7" fmla="*/ 24842760 w 33627736"/>
                <a:gd name="connsiteY7" fmla="*/ 21969603 h 44895531"/>
                <a:gd name="connsiteX8" fmla="*/ 23582112 w 33627736"/>
                <a:gd name="connsiteY8" fmla="*/ 25165339 h 44895531"/>
                <a:gd name="connsiteX9" fmla="*/ 21170352 w 33627736"/>
                <a:gd name="connsiteY9" fmla="*/ 26893531 h 44895531"/>
                <a:gd name="connsiteX10" fmla="*/ 22466496 w 33627736"/>
                <a:gd name="connsiteY10" fmla="*/ 31142003 h 44895531"/>
                <a:gd name="connsiteX11" fmla="*/ 22394488 w 33627736"/>
                <a:gd name="connsiteY11" fmla="*/ 33734291 h 44895531"/>
                <a:gd name="connsiteX12" fmla="*/ 26570952 w 33627736"/>
                <a:gd name="connsiteY12" fmla="*/ 34094331 h 44895531"/>
                <a:gd name="connsiteX13" fmla="*/ 29251392 w 33627736"/>
                <a:gd name="connsiteY13" fmla="*/ 33125283 h 44895531"/>
                <a:gd name="connsiteX14" fmla="*/ 30531552 w 33627736"/>
                <a:gd name="connsiteY14" fmla="*/ 31387923 h 44895531"/>
                <a:gd name="connsiteX15" fmla="*/ 31628832 w 33627736"/>
                <a:gd name="connsiteY15" fmla="*/ 30382083 h 44895531"/>
                <a:gd name="connsiteX16" fmla="*/ 33627736 w 33627736"/>
                <a:gd name="connsiteY16" fmla="*/ 32294131 h 44895531"/>
                <a:gd name="connsiteX17" fmla="*/ 33627736 w 33627736"/>
                <a:gd name="connsiteY17" fmla="*/ 44895531 h 44895531"/>
                <a:gd name="connsiteX18" fmla="*/ 0 w 33627736"/>
                <a:gd name="connsiteY18" fmla="*/ 44823523 h 44895531"/>
                <a:gd name="connsiteX19" fmla="*/ 72008 w 33627736"/>
                <a:gd name="connsiteY19" fmla="*/ 38126779 h 44895531"/>
                <a:gd name="connsiteX20" fmla="*/ 3096344 w 33627736"/>
                <a:gd name="connsiteY20" fmla="*/ 37334691 h 44895531"/>
                <a:gd name="connsiteX21" fmla="*/ 5184576 w 33627736"/>
                <a:gd name="connsiteY21" fmla="*/ 36254571 h 44895531"/>
                <a:gd name="connsiteX22" fmla="*/ 7704856 w 33627736"/>
                <a:gd name="connsiteY22" fmla="*/ 35534491 h 44895531"/>
                <a:gd name="connsiteX23" fmla="*/ 10585176 w 33627736"/>
                <a:gd name="connsiteY23" fmla="*/ 32798187 h 44895531"/>
                <a:gd name="connsiteX24" fmla="*/ 11161240 w 33627736"/>
                <a:gd name="connsiteY24" fmla="*/ 29485819 h 44895531"/>
                <a:gd name="connsiteX25" fmla="*/ 10729192 w 33627736"/>
                <a:gd name="connsiteY25" fmla="*/ 25813411 h 44895531"/>
                <a:gd name="connsiteX26" fmla="*/ 9217024 w 33627736"/>
                <a:gd name="connsiteY26" fmla="*/ 23149115 h 44895531"/>
                <a:gd name="connsiteX27" fmla="*/ 7848872 w 33627736"/>
                <a:gd name="connsiteY27" fmla="*/ 17676507 h 44895531"/>
                <a:gd name="connsiteX28" fmla="*/ 7704856 w 33627736"/>
                <a:gd name="connsiteY28" fmla="*/ 13860083 h 44895531"/>
                <a:gd name="connsiteX29" fmla="*/ 7920880 w 33627736"/>
                <a:gd name="connsiteY29" fmla="*/ 9179563 h 44895531"/>
                <a:gd name="connsiteX30" fmla="*/ 8712968 w 33627736"/>
                <a:gd name="connsiteY30" fmla="*/ 5291131 h 44895531"/>
                <a:gd name="connsiteX31" fmla="*/ 11449272 w 33627736"/>
                <a:gd name="connsiteY31" fmla="*/ 1978763 h 44895531"/>
                <a:gd name="connsiteX32" fmla="*/ 14438112 w 33627736"/>
                <a:gd name="connsiteY32" fmla="*/ 322579 h 44895531"/>
                <a:gd name="connsiteX33" fmla="*/ 16417824 w 33627736"/>
                <a:gd name="connsiteY33" fmla="*/ 394587 h 44895531"/>
                <a:gd name="connsiteX34" fmla="*/ 16906992 w 33627736"/>
                <a:gd name="connsiteY34" fmla="*/ 24003 h 44895531"/>
                <a:gd name="connsiteX0" fmla="*/ 18146016 w 33627736"/>
                <a:gd name="connsiteY0" fmla="*/ 24003 h 44884986"/>
                <a:gd name="connsiteX1" fmla="*/ 20018224 w 33627736"/>
                <a:gd name="connsiteY1" fmla="*/ 528059 h 44884986"/>
                <a:gd name="connsiteX2" fmla="*/ 23582112 w 33627736"/>
                <a:gd name="connsiteY2" fmla="*/ 1824202 h 44884986"/>
                <a:gd name="connsiteX3" fmla="*/ 25274808 w 33627736"/>
                <a:gd name="connsiteY3" fmla="*/ 4848538 h 44884986"/>
                <a:gd name="connsiteX4" fmla="*/ 25706856 w 33627736"/>
                <a:gd name="connsiteY4" fmla="*/ 8808978 h 44884986"/>
                <a:gd name="connsiteX5" fmla="*/ 25850872 w 33627736"/>
                <a:gd name="connsiteY5" fmla="*/ 12913434 h 44884986"/>
                <a:gd name="connsiteX6" fmla="*/ 25778864 w 33627736"/>
                <a:gd name="connsiteY6" fmla="*/ 17593954 h 44884986"/>
                <a:gd name="connsiteX7" fmla="*/ 24842760 w 33627736"/>
                <a:gd name="connsiteY7" fmla="*/ 21959058 h 44884986"/>
                <a:gd name="connsiteX8" fmla="*/ 23582112 w 33627736"/>
                <a:gd name="connsiteY8" fmla="*/ 25154794 h 44884986"/>
                <a:gd name="connsiteX9" fmla="*/ 21170352 w 33627736"/>
                <a:gd name="connsiteY9" fmla="*/ 26882986 h 44884986"/>
                <a:gd name="connsiteX10" fmla="*/ 22466496 w 33627736"/>
                <a:gd name="connsiteY10" fmla="*/ 31131458 h 44884986"/>
                <a:gd name="connsiteX11" fmla="*/ 22394488 w 33627736"/>
                <a:gd name="connsiteY11" fmla="*/ 33723746 h 44884986"/>
                <a:gd name="connsiteX12" fmla="*/ 26570952 w 33627736"/>
                <a:gd name="connsiteY12" fmla="*/ 34083786 h 44884986"/>
                <a:gd name="connsiteX13" fmla="*/ 29251392 w 33627736"/>
                <a:gd name="connsiteY13" fmla="*/ 33114738 h 44884986"/>
                <a:gd name="connsiteX14" fmla="*/ 30531552 w 33627736"/>
                <a:gd name="connsiteY14" fmla="*/ 31377378 h 44884986"/>
                <a:gd name="connsiteX15" fmla="*/ 31628832 w 33627736"/>
                <a:gd name="connsiteY15" fmla="*/ 30371538 h 44884986"/>
                <a:gd name="connsiteX16" fmla="*/ 33627736 w 33627736"/>
                <a:gd name="connsiteY16" fmla="*/ 32283586 h 44884986"/>
                <a:gd name="connsiteX17" fmla="*/ 33627736 w 33627736"/>
                <a:gd name="connsiteY17" fmla="*/ 44884986 h 44884986"/>
                <a:gd name="connsiteX18" fmla="*/ 0 w 33627736"/>
                <a:gd name="connsiteY18" fmla="*/ 44812978 h 44884986"/>
                <a:gd name="connsiteX19" fmla="*/ 72008 w 33627736"/>
                <a:gd name="connsiteY19" fmla="*/ 38116234 h 44884986"/>
                <a:gd name="connsiteX20" fmla="*/ 3096344 w 33627736"/>
                <a:gd name="connsiteY20" fmla="*/ 37324146 h 44884986"/>
                <a:gd name="connsiteX21" fmla="*/ 5184576 w 33627736"/>
                <a:gd name="connsiteY21" fmla="*/ 36244026 h 44884986"/>
                <a:gd name="connsiteX22" fmla="*/ 7704856 w 33627736"/>
                <a:gd name="connsiteY22" fmla="*/ 35523946 h 44884986"/>
                <a:gd name="connsiteX23" fmla="*/ 10585176 w 33627736"/>
                <a:gd name="connsiteY23" fmla="*/ 32787642 h 44884986"/>
                <a:gd name="connsiteX24" fmla="*/ 11161240 w 33627736"/>
                <a:gd name="connsiteY24" fmla="*/ 29475274 h 44884986"/>
                <a:gd name="connsiteX25" fmla="*/ 10729192 w 33627736"/>
                <a:gd name="connsiteY25" fmla="*/ 25802866 h 44884986"/>
                <a:gd name="connsiteX26" fmla="*/ 9217024 w 33627736"/>
                <a:gd name="connsiteY26" fmla="*/ 23138570 h 44884986"/>
                <a:gd name="connsiteX27" fmla="*/ 7848872 w 33627736"/>
                <a:gd name="connsiteY27" fmla="*/ 17665962 h 44884986"/>
                <a:gd name="connsiteX28" fmla="*/ 7704856 w 33627736"/>
                <a:gd name="connsiteY28" fmla="*/ 13849538 h 44884986"/>
                <a:gd name="connsiteX29" fmla="*/ 7920880 w 33627736"/>
                <a:gd name="connsiteY29" fmla="*/ 9169018 h 44884986"/>
                <a:gd name="connsiteX30" fmla="*/ 8712968 w 33627736"/>
                <a:gd name="connsiteY30" fmla="*/ 5280586 h 44884986"/>
                <a:gd name="connsiteX31" fmla="*/ 11449272 w 33627736"/>
                <a:gd name="connsiteY31" fmla="*/ 1968218 h 44884986"/>
                <a:gd name="connsiteX32" fmla="*/ 14438112 w 33627736"/>
                <a:gd name="connsiteY32" fmla="*/ 312034 h 44884986"/>
                <a:gd name="connsiteX33" fmla="*/ 16417824 w 33627736"/>
                <a:gd name="connsiteY33" fmla="*/ 384042 h 44884986"/>
                <a:gd name="connsiteX34" fmla="*/ 18146016 w 33627736"/>
                <a:gd name="connsiteY34" fmla="*/ 24003 h 44884986"/>
                <a:gd name="connsiteX0" fmla="*/ 18146016 w 33627736"/>
                <a:gd name="connsiteY0" fmla="*/ 24003 h 44884986"/>
                <a:gd name="connsiteX1" fmla="*/ 20666296 w 33627736"/>
                <a:gd name="connsiteY1" fmla="*/ 528058 h 44884986"/>
                <a:gd name="connsiteX2" fmla="*/ 23582112 w 33627736"/>
                <a:gd name="connsiteY2" fmla="*/ 1824202 h 44884986"/>
                <a:gd name="connsiteX3" fmla="*/ 25274808 w 33627736"/>
                <a:gd name="connsiteY3" fmla="*/ 4848538 h 44884986"/>
                <a:gd name="connsiteX4" fmla="*/ 25706856 w 33627736"/>
                <a:gd name="connsiteY4" fmla="*/ 8808978 h 44884986"/>
                <a:gd name="connsiteX5" fmla="*/ 25850872 w 33627736"/>
                <a:gd name="connsiteY5" fmla="*/ 12913434 h 44884986"/>
                <a:gd name="connsiteX6" fmla="*/ 25778864 w 33627736"/>
                <a:gd name="connsiteY6" fmla="*/ 17593954 h 44884986"/>
                <a:gd name="connsiteX7" fmla="*/ 24842760 w 33627736"/>
                <a:gd name="connsiteY7" fmla="*/ 21959058 h 44884986"/>
                <a:gd name="connsiteX8" fmla="*/ 23582112 w 33627736"/>
                <a:gd name="connsiteY8" fmla="*/ 25154794 h 44884986"/>
                <a:gd name="connsiteX9" fmla="*/ 21170352 w 33627736"/>
                <a:gd name="connsiteY9" fmla="*/ 26882986 h 44884986"/>
                <a:gd name="connsiteX10" fmla="*/ 22466496 w 33627736"/>
                <a:gd name="connsiteY10" fmla="*/ 31131458 h 44884986"/>
                <a:gd name="connsiteX11" fmla="*/ 22394488 w 33627736"/>
                <a:gd name="connsiteY11" fmla="*/ 33723746 h 44884986"/>
                <a:gd name="connsiteX12" fmla="*/ 26570952 w 33627736"/>
                <a:gd name="connsiteY12" fmla="*/ 34083786 h 44884986"/>
                <a:gd name="connsiteX13" fmla="*/ 29251392 w 33627736"/>
                <a:gd name="connsiteY13" fmla="*/ 33114738 h 44884986"/>
                <a:gd name="connsiteX14" fmla="*/ 30531552 w 33627736"/>
                <a:gd name="connsiteY14" fmla="*/ 31377378 h 44884986"/>
                <a:gd name="connsiteX15" fmla="*/ 31628832 w 33627736"/>
                <a:gd name="connsiteY15" fmla="*/ 30371538 h 44884986"/>
                <a:gd name="connsiteX16" fmla="*/ 33627736 w 33627736"/>
                <a:gd name="connsiteY16" fmla="*/ 32283586 h 44884986"/>
                <a:gd name="connsiteX17" fmla="*/ 33627736 w 33627736"/>
                <a:gd name="connsiteY17" fmla="*/ 44884986 h 44884986"/>
                <a:gd name="connsiteX18" fmla="*/ 0 w 33627736"/>
                <a:gd name="connsiteY18" fmla="*/ 44812978 h 44884986"/>
                <a:gd name="connsiteX19" fmla="*/ 72008 w 33627736"/>
                <a:gd name="connsiteY19" fmla="*/ 38116234 h 44884986"/>
                <a:gd name="connsiteX20" fmla="*/ 3096344 w 33627736"/>
                <a:gd name="connsiteY20" fmla="*/ 37324146 h 44884986"/>
                <a:gd name="connsiteX21" fmla="*/ 5184576 w 33627736"/>
                <a:gd name="connsiteY21" fmla="*/ 36244026 h 44884986"/>
                <a:gd name="connsiteX22" fmla="*/ 7704856 w 33627736"/>
                <a:gd name="connsiteY22" fmla="*/ 35523946 h 44884986"/>
                <a:gd name="connsiteX23" fmla="*/ 10585176 w 33627736"/>
                <a:gd name="connsiteY23" fmla="*/ 32787642 h 44884986"/>
                <a:gd name="connsiteX24" fmla="*/ 11161240 w 33627736"/>
                <a:gd name="connsiteY24" fmla="*/ 29475274 h 44884986"/>
                <a:gd name="connsiteX25" fmla="*/ 10729192 w 33627736"/>
                <a:gd name="connsiteY25" fmla="*/ 25802866 h 44884986"/>
                <a:gd name="connsiteX26" fmla="*/ 9217024 w 33627736"/>
                <a:gd name="connsiteY26" fmla="*/ 23138570 h 44884986"/>
                <a:gd name="connsiteX27" fmla="*/ 7848872 w 33627736"/>
                <a:gd name="connsiteY27" fmla="*/ 17665962 h 44884986"/>
                <a:gd name="connsiteX28" fmla="*/ 7704856 w 33627736"/>
                <a:gd name="connsiteY28" fmla="*/ 13849538 h 44884986"/>
                <a:gd name="connsiteX29" fmla="*/ 7920880 w 33627736"/>
                <a:gd name="connsiteY29" fmla="*/ 9169018 h 44884986"/>
                <a:gd name="connsiteX30" fmla="*/ 8712968 w 33627736"/>
                <a:gd name="connsiteY30" fmla="*/ 5280586 h 44884986"/>
                <a:gd name="connsiteX31" fmla="*/ 11449272 w 33627736"/>
                <a:gd name="connsiteY31" fmla="*/ 1968218 h 44884986"/>
                <a:gd name="connsiteX32" fmla="*/ 14438112 w 33627736"/>
                <a:gd name="connsiteY32" fmla="*/ 312034 h 44884986"/>
                <a:gd name="connsiteX33" fmla="*/ 16417824 w 33627736"/>
                <a:gd name="connsiteY33" fmla="*/ 384042 h 44884986"/>
                <a:gd name="connsiteX34" fmla="*/ 18146016 w 33627736"/>
                <a:gd name="connsiteY34" fmla="*/ 24003 h 44884986"/>
                <a:gd name="connsiteX0" fmla="*/ 18218024 w 33627736"/>
                <a:gd name="connsiteY0" fmla="*/ 120013 h 44836981"/>
                <a:gd name="connsiteX1" fmla="*/ 20666296 w 33627736"/>
                <a:gd name="connsiteY1" fmla="*/ 480053 h 44836981"/>
                <a:gd name="connsiteX2" fmla="*/ 23582112 w 33627736"/>
                <a:gd name="connsiteY2" fmla="*/ 1776197 h 44836981"/>
                <a:gd name="connsiteX3" fmla="*/ 25274808 w 33627736"/>
                <a:gd name="connsiteY3" fmla="*/ 4800533 h 44836981"/>
                <a:gd name="connsiteX4" fmla="*/ 25706856 w 33627736"/>
                <a:gd name="connsiteY4" fmla="*/ 8760973 h 44836981"/>
                <a:gd name="connsiteX5" fmla="*/ 25850872 w 33627736"/>
                <a:gd name="connsiteY5" fmla="*/ 12865429 h 44836981"/>
                <a:gd name="connsiteX6" fmla="*/ 25778864 w 33627736"/>
                <a:gd name="connsiteY6" fmla="*/ 17545949 h 44836981"/>
                <a:gd name="connsiteX7" fmla="*/ 24842760 w 33627736"/>
                <a:gd name="connsiteY7" fmla="*/ 21911053 h 44836981"/>
                <a:gd name="connsiteX8" fmla="*/ 23582112 w 33627736"/>
                <a:gd name="connsiteY8" fmla="*/ 25106789 h 44836981"/>
                <a:gd name="connsiteX9" fmla="*/ 21170352 w 33627736"/>
                <a:gd name="connsiteY9" fmla="*/ 26834981 h 44836981"/>
                <a:gd name="connsiteX10" fmla="*/ 22466496 w 33627736"/>
                <a:gd name="connsiteY10" fmla="*/ 31083453 h 44836981"/>
                <a:gd name="connsiteX11" fmla="*/ 22394488 w 33627736"/>
                <a:gd name="connsiteY11" fmla="*/ 33675741 h 44836981"/>
                <a:gd name="connsiteX12" fmla="*/ 26570952 w 33627736"/>
                <a:gd name="connsiteY12" fmla="*/ 34035781 h 44836981"/>
                <a:gd name="connsiteX13" fmla="*/ 29251392 w 33627736"/>
                <a:gd name="connsiteY13" fmla="*/ 33066733 h 44836981"/>
                <a:gd name="connsiteX14" fmla="*/ 30531552 w 33627736"/>
                <a:gd name="connsiteY14" fmla="*/ 31329373 h 44836981"/>
                <a:gd name="connsiteX15" fmla="*/ 31628832 w 33627736"/>
                <a:gd name="connsiteY15" fmla="*/ 30323533 h 44836981"/>
                <a:gd name="connsiteX16" fmla="*/ 33627736 w 33627736"/>
                <a:gd name="connsiteY16" fmla="*/ 32235581 h 44836981"/>
                <a:gd name="connsiteX17" fmla="*/ 33627736 w 33627736"/>
                <a:gd name="connsiteY17" fmla="*/ 44836981 h 44836981"/>
                <a:gd name="connsiteX18" fmla="*/ 0 w 33627736"/>
                <a:gd name="connsiteY18" fmla="*/ 44764973 h 44836981"/>
                <a:gd name="connsiteX19" fmla="*/ 72008 w 33627736"/>
                <a:gd name="connsiteY19" fmla="*/ 38068229 h 44836981"/>
                <a:gd name="connsiteX20" fmla="*/ 3096344 w 33627736"/>
                <a:gd name="connsiteY20" fmla="*/ 37276141 h 44836981"/>
                <a:gd name="connsiteX21" fmla="*/ 5184576 w 33627736"/>
                <a:gd name="connsiteY21" fmla="*/ 36196021 h 44836981"/>
                <a:gd name="connsiteX22" fmla="*/ 7704856 w 33627736"/>
                <a:gd name="connsiteY22" fmla="*/ 35475941 h 44836981"/>
                <a:gd name="connsiteX23" fmla="*/ 10585176 w 33627736"/>
                <a:gd name="connsiteY23" fmla="*/ 32739637 h 44836981"/>
                <a:gd name="connsiteX24" fmla="*/ 11161240 w 33627736"/>
                <a:gd name="connsiteY24" fmla="*/ 29427269 h 44836981"/>
                <a:gd name="connsiteX25" fmla="*/ 10729192 w 33627736"/>
                <a:gd name="connsiteY25" fmla="*/ 25754861 h 44836981"/>
                <a:gd name="connsiteX26" fmla="*/ 9217024 w 33627736"/>
                <a:gd name="connsiteY26" fmla="*/ 23090565 h 44836981"/>
                <a:gd name="connsiteX27" fmla="*/ 7848872 w 33627736"/>
                <a:gd name="connsiteY27" fmla="*/ 17617957 h 44836981"/>
                <a:gd name="connsiteX28" fmla="*/ 7704856 w 33627736"/>
                <a:gd name="connsiteY28" fmla="*/ 13801533 h 44836981"/>
                <a:gd name="connsiteX29" fmla="*/ 7920880 w 33627736"/>
                <a:gd name="connsiteY29" fmla="*/ 9121013 h 44836981"/>
                <a:gd name="connsiteX30" fmla="*/ 8712968 w 33627736"/>
                <a:gd name="connsiteY30" fmla="*/ 5232581 h 44836981"/>
                <a:gd name="connsiteX31" fmla="*/ 11449272 w 33627736"/>
                <a:gd name="connsiteY31" fmla="*/ 1920213 h 44836981"/>
                <a:gd name="connsiteX32" fmla="*/ 14438112 w 33627736"/>
                <a:gd name="connsiteY32" fmla="*/ 264029 h 44836981"/>
                <a:gd name="connsiteX33" fmla="*/ 16417824 w 33627736"/>
                <a:gd name="connsiteY33" fmla="*/ 336037 h 44836981"/>
                <a:gd name="connsiteX34" fmla="*/ 18218024 w 33627736"/>
                <a:gd name="connsiteY34" fmla="*/ 120013 h 44836981"/>
                <a:gd name="connsiteX0" fmla="*/ 18218024 w 33627736"/>
                <a:gd name="connsiteY0" fmla="*/ 120013 h 44836981"/>
                <a:gd name="connsiteX1" fmla="*/ 20738304 w 33627736"/>
                <a:gd name="connsiteY1" fmla="*/ 768085 h 44836981"/>
                <a:gd name="connsiteX2" fmla="*/ 23582112 w 33627736"/>
                <a:gd name="connsiteY2" fmla="*/ 1776197 h 44836981"/>
                <a:gd name="connsiteX3" fmla="*/ 25274808 w 33627736"/>
                <a:gd name="connsiteY3" fmla="*/ 4800533 h 44836981"/>
                <a:gd name="connsiteX4" fmla="*/ 25706856 w 33627736"/>
                <a:gd name="connsiteY4" fmla="*/ 8760973 h 44836981"/>
                <a:gd name="connsiteX5" fmla="*/ 25850872 w 33627736"/>
                <a:gd name="connsiteY5" fmla="*/ 12865429 h 44836981"/>
                <a:gd name="connsiteX6" fmla="*/ 25778864 w 33627736"/>
                <a:gd name="connsiteY6" fmla="*/ 17545949 h 44836981"/>
                <a:gd name="connsiteX7" fmla="*/ 24842760 w 33627736"/>
                <a:gd name="connsiteY7" fmla="*/ 21911053 h 44836981"/>
                <a:gd name="connsiteX8" fmla="*/ 23582112 w 33627736"/>
                <a:gd name="connsiteY8" fmla="*/ 25106789 h 44836981"/>
                <a:gd name="connsiteX9" fmla="*/ 21170352 w 33627736"/>
                <a:gd name="connsiteY9" fmla="*/ 26834981 h 44836981"/>
                <a:gd name="connsiteX10" fmla="*/ 22466496 w 33627736"/>
                <a:gd name="connsiteY10" fmla="*/ 31083453 h 44836981"/>
                <a:gd name="connsiteX11" fmla="*/ 22394488 w 33627736"/>
                <a:gd name="connsiteY11" fmla="*/ 33675741 h 44836981"/>
                <a:gd name="connsiteX12" fmla="*/ 26570952 w 33627736"/>
                <a:gd name="connsiteY12" fmla="*/ 34035781 h 44836981"/>
                <a:gd name="connsiteX13" fmla="*/ 29251392 w 33627736"/>
                <a:gd name="connsiteY13" fmla="*/ 33066733 h 44836981"/>
                <a:gd name="connsiteX14" fmla="*/ 30531552 w 33627736"/>
                <a:gd name="connsiteY14" fmla="*/ 31329373 h 44836981"/>
                <a:gd name="connsiteX15" fmla="*/ 31628832 w 33627736"/>
                <a:gd name="connsiteY15" fmla="*/ 30323533 h 44836981"/>
                <a:gd name="connsiteX16" fmla="*/ 33627736 w 33627736"/>
                <a:gd name="connsiteY16" fmla="*/ 32235581 h 44836981"/>
                <a:gd name="connsiteX17" fmla="*/ 33627736 w 33627736"/>
                <a:gd name="connsiteY17" fmla="*/ 44836981 h 44836981"/>
                <a:gd name="connsiteX18" fmla="*/ 0 w 33627736"/>
                <a:gd name="connsiteY18" fmla="*/ 44764973 h 44836981"/>
                <a:gd name="connsiteX19" fmla="*/ 72008 w 33627736"/>
                <a:gd name="connsiteY19" fmla="*/ 38068229 h 44836981"/>
                <a:gd name="connsiteX20" fmla="*/ 3096344 w 33627736"/>
                <a:gd name="connsiteY20" fmla="*/ 37276141 h 44836981"/>
                <a:gd name="connsiteX21" fmla="*/ 5184576 w 33627736"/>
                <a:gd name="connsiteY21" fmla="*/ 36196021 h 44836981"/>
                <a:gd name="connsiteX22" fmla="*/ 7704856 w 33627736"/>
                <a:gd name="connsiteY22" fmla="*/ 35475941 h 44836981"/>
                <a:gd name="connsiteX23" fmla="*/ 10585176 w 33627736"/>
                <a:gd name="connsiteY23" fmla="*/ 32739637 h 44836981"/>
                <a:gd name="connsiteX24" fmla="*/ 11161240 w 33627736"/>
                <a:gd name="connsiteY24" fmla="*/ 29427269 h 44836981"/>
                <a:gd name="connsiteX25" fmla="*/ 10729192 w 33627736"/>
                <a:gd name="connsiteY25" fmla="*/ 25754861 h 44836981"/>
                <a:gd name="connsiteX26" fmla="*/ 9217024 w 33627736"/>
                <a:gd name="connsiteY26" fmla="*/ 23090565 h 44836981"/>
                <a:gd name="connsiteX27" fmla="*/ 7848872 w 33627736"/>
                <a:gd name="connsiteY27" fmla="*/ 17617957 h 44836981"/>
                <a:gd name="connsiteX28" fmla="*/ 7704856 w 33627736"/>
                <a:gd name="connsiteY28" fmla="*/ 13801533 h 44836981"/>
                <a:gd name="connsiteX29" fmla="*/ 7920880 w 33627736"/>
                <a:gd name="connsiteY29" fmla="*/ 9121013 h 44836981"/>
                <a:gd name="connsiteX30" fmla="*/ 8712968 w 33627736"/>
                <a:gd name="connsiteY30" fmla="*/ 5232581 h 44836981"/>
                <a:gd name="connsiteX31" fmla="*/ 11449272 w 33627736"/>
                <a:gd name="connsiteY31" fmla="*/ 1920213 h 44836981"/>
                <a:gd name="connsiteX32" fmla="*/ 14438112 w 33627736"/>
                <a:gd name="connsiteY32" fmla="*/ 264029 h 44836981"/>
                <a:gd name="connsiteX33" fmla="*/ 16417824 w 33627736"/>
                <a:gd name="connsiteY33" fmla="*/ 336037 h 44836981"/>
                <a:gd name="connsiteX34" fmla="*/ 18218024 w 33627736"/>
                <a:gd name="connsiteY34" fmla="*/ 120013 h 44836981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1728192 h 44788976"/>
                <a:gd name="connsiteX3" fmla="*/ 25274808 w 33627736"/>
                <a:gd name="connsiteY3" fmla="*/ 4752528 h 44788976"/>
                <a:gd name="connsiteX4" fmla="*/ 25706856 w 33627736"/>
                <a:gd name="connsiteY4" fmla="*/ 8712968 h 44788976"/>
                <a:gd name="connsiteX5" fmla="*/ 25850872 w 33627736"/>
                <a:gd name="connsiteY5" fmla="*/ 12817424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449272 w 33627736"/>
                <a:gd name="connsiteY31" fmla="*/ 1872208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1728192 h 44788976"/>
                <a:gd name="connsiteX3" fmla="*/ 25274808 w 33627736"/>
                <a:gd name="connsiteY3" fmla="*/ 4752528 h 44788976"/>
                <a:gd name="connsiteX4" fmla="*/ 25706856 w 33627736"/>
                <a:gd name="connsiteY4" fmla="*/ 8712968 h 44788976"/>
                <a:gd name="connsiteX5" fmla="*/ 25850872 w 33627736"/>
                <a:gd name="connsiteY5" fmla="*/ 12817424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233248 w 33627736"/>
                <a:gd name="connsiteY31" fmla="*/ 2232247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2736303 h 44788976"/>
                <a:gd name="connsiteX3" fmla="*/ 25274808 w 33627736"/>
                <a:gd name="connsiteY3" fmla="*/ 4752528 h 44788976"/>
                <a:gd name="connsiteX4" fmla="*/ 25706856 w 33627736"/>
                <a:gd name="connsiteY4" fmla="*/ 8712968 h 44788976"/>
                <a:gd name="connsiteX5" fmla="*/ 25850872 w 33627736"/>
                <a:gd name="connsiteY5" fmla="*/ 12817424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233248 w 33627736"/>
                <a:gd name="connsiteY31" fmla="*/ 2232247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2520279 h 44788976"/>
                <a:gd name="connsiteX3" fmla="*/ 25274808 w 33627736"/>
                <a:gd name="connsiteY3" fmla="*/ 4752528 h 44788976"/>
                <a:gd name="connsiteX4" fmla="*/ 25706856 w 33627736"/>
                <a:gd name="connsiteY4" fmla="*/ 8712968 h 44788976"/>
                <a:gd name="connsiteX5" fmla="*/ 25850872 w 33627736"/>
                <a:gd name="connsiteY5" fmla="*/ 12817424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233248 w 33627736"/>
                <a:gd name="connsiteY31" fmla="*/ 2232247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2520279 h 44788976"/>
                <a:gd name="connsiteX3" fmla="*/ 25274808 w 33627736"/>
                <a:gd name="connsiteY3" fmla="*/ 4752528 h 44788976"/>
                <a:gd name="connsiteX4" fmla="*/ 26066896 w 33627736"/>
                <a:gd name="connsiteY4" fmla="*/ 9145015 h 44788976"/>
                <a:gd name="connsiteX5" fmla="*/ 25850872 w 33627736"/>
                <a:gd name="connsiteY5" fmla="*/ 12817424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233248 w 33627736"/>
                <a:gd name="connsiteY31" fmla="*/ 2232247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  <a:gd name="connsiteX0" fmla="*/ 18218024 w 33627736"/>
                <a:gd name="connsiteY0" fmla="*/ 72008 h 44788976"/>
                <a:gd name="connsiteX1" fmla="*/ 20738304 w 33627736"/>
                <a:gd name="connsiteY1" fmla="*/ 720080 h 44788976"/>
                <a:gd name="connsiteX2" fmla="*/ 23582112 w 33627736"/>
                <a:gd name="connsiteY2" fmla="*/ 2520279 h 44788976"/>
                <a:gd name="connsiteX3" fmla="*/ 25274808 w 33627736"/>
                <a:gd name="connsiteY3" fmla="*/ 4752528 h 44788976"/>
                <a:gd name="connsiteX4" fmla="*/ 26066896 w 33627736"/>
                <a:gd name="connsiteY4" fmla="*/ 9145015 h 44788976"/>
                <a:gd name="connsiteX5" fmla="*/ 26210912 w 33627736"/>
                <a:gd name="connsiteY5" fmla="*/ 13105455 h 44788976"/>
                <a:gd name="connsiteX6" fmla="*/ 25778864 w 33627736"/>
                <a:gd name="connsiteY6" fmla="*/ 17497944 h 44788976"/>
                <a:gd name="connsiteX7" fmla="*/ 24842760 w 33627736"/>
                <a:gd name="connsiteY7" fmla="*/ 21863048 h 44788976"/>
                <a:gd name="connsiteX8" fmla="*/ 23582112 w 33627736"/>
                <a:gd name="connsiteY8" fmla="*/ 25058784 h 44788976"/>
                <a:gd name="connsiteX9" fmla="*/ 21170352 w 33627736"/>
                <a:gd name="connsiteY9" fmla="*/ 26786976 h 44788976"/>
                <a:gd name="connsiteX10" fmla="*/ 22466496 w 33627736"/>
                <a:gd name="connsiteY10" fmla="*/ 31035448 h 44788976"/>
                <a:gd name="connsiteX11" fmla="*/ 22394488 w 33627736"/>
                <a:gd name="connsiteY11" fmla="*/ 33627736 h 44788976"/>
                <a:gd name="connsiteX12" fmla="*/ 26570952 w 33627736"/>
                <a:gd name="connsiteY12" fmla="*/ 33987776 h 44788976"/>
                <a:gd name="connsiteX13" fmla="*/ 29251392 w 33627736"/>
                <a:gd name="connsiteY13" fmla="*/ 33018728 h 44788976"/>
                <a:gd name="connsiteX14" fmla="*/ 30531552 w 33627736"/>
                <a:gd name="connsiteY14" fmla="*/ 31281368 h 44788976"/>
                <a:gd name="connsiteX15" fmla="*/ 31628832 w 33627736"/>
                <a:gd name="connsiteY15" fmla="*/ 30275528 h 44788976"/>
                <a:gd name="connsiteX16" fmla="*/ 33627736 w 33627736"/>
                <a:gd name="connsiteY16" fmla="*/ 32187576 h 44788976"/>
                <a:gd name="connsiteX17" fmla="*/ 33627736 w 33627736"/>
                <a:gd name="connsiteY17" fmla="*/ 44788976 h 44788976"/>
                <a:gd name="connsiteX18" fmla="*/ 0 w 33627736"/>
                <a:gd name="connsiteY18" fmla="*/ 44716968 h 44788976"/>
                <a:gd name="connsiteX19" fmla="*/ 72008 w 33627736"/>
                <a:gd name="connsiteY19" fmla="*/ 38020224 h 44788976"/>
                <a:gd name="connsiteX20" fmla="*/ 3096344 w 33627736"/>
                <a:gd name="connsiteY20" fmla="*/ 37228136 h 44788976"/>
                <a:gd name="connsiteX21" fmla="*/ 5184576 w 33627736"/>
                <a:gd name="connsiteY21" fmla="*/ 36148016 h 44788976"/>
                <a:gd name="connsiteX22" fmla="*/ 7704856 w 33627736"/>
                <a:gd name="connsiteY22" fmla="*/ 35427936 h 44788976"/>
                <a:gd name="connsiteX23" fmla="*/ 10585176 w 33627736"/>
                <a:gd name="connsiteY23" fmla="*/ 32691632 h 44788976"/>
                <a:gd name="connsiteX24" fmla="*/ 11161240 w 33627736"/>
                <a:gd name="connsiteY24" fmla="*/ 29379264 h 44788976"/>
                <a:gd name="connsiteX25" fmla="*/ 10729192 w 33627736"/>
                <a:gd name="connsiteY25" fmla="*/ 25706856 h 44788976"/>
                <a:gd name="connsiteX26" fmla="*/ 9217024 w 33627736"/>
                <a:gd name="connsiteY26" fmla="*/ 23042560 h 44788976"/>
                <a:gd name="connsiteX27" fmla="*/ 7848872 w 33627736"/>
                <a:gd name="connsiteY27" fmla="*/ 17569952 h 44788976"/>
                <a:gd name="connsiteX28" fmla="*/ 7704856 w 33627736"/>
                <a:gd name="connsiteY28" fmla="*/ 13753528 h 44788976"/>
                <a:gd name="connsiteX29" fmla="*/ 7920880 w 33627736"/>
                <a:gd name="connsiteY29" fmla="*/ 9073008 h 44788976"/>
                <a:gd name="connsiteX30" fmla="*/ 8712968 w 33627736"/>
                <a:gd name="connsiteY30" fmla="*/ 5184576 h 44788976"/>
                <a:gd name="connsiteX31" fmla="*/ 11233248 w 33627736"/>
                <a:gd name="connsiteY31" fmla="*/ 2232247 h 44788976"/>
                <a:gd name="connsiteX32" fmla="*/ 14438112 w 33627736"/>
                <a:gd name="connsiteY32" fmla="*/ 648072 h 44788976"/>
                <a:gd name="connsiteX33" fmla="*/ 16417824 w 33627736"/>
                <a:gd name="connsiteY33" fmla="*/ 288032 h 44788976"/>
                <a:gd name="connsiteX34" fmla="*/ 18218024 w 33627736"/>
                <a:gd name="connsiteY34" fmla="*/ 72008 h 44788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3627736" h="44788976">
                  <a:moveTo>
                    <a:pt x="18218024" y="72008"/>
                  </a:moveTo>
                  <a:cubicBezTo>
                    <a:pt x="18938104" y="144016"/>
                    <a:pt x="19844289" y="312035"/>
                    <a:pt x="20738304" y="720080"/>
                  </a:cubicBezTo>
                  <a:cubicBezTo>
                    <a:pt x="21632319" y="1128125"/>
                    <a:pt x="22826028" y="1848204"/>
                    <a:pt x="23582112" y="2520279"/>
                  </a:cubicBezTo>
                  <a:cubicBezTo>
                    <a:pt x="24338196" y="3192354"/>
                    <a:pt x="24860677" y="3648405"/>
                    <a:pt x="25274808" y="4752528"/>
                  </a:cubicBezTo>
                  <a:cubicBezTo>
                    <a:pt x="25688939" y="5856651"/>
                    <a:pt x="25910879" y="7752861"/>
                    <a:pt x="26066896" y="9145015"/>
                  </a:cubicBezTo>
                  <a:cubicBezTo>
                    <a:pt x="26222913" y="10537170"/>
                    <a:pt x="26258917" y="11713300"/>
                    <a:pt x="26210912" y="13105455"/>
                  </a:cubicBezTo>
                  <a:cubicBezTo>
                    <a:pt x="26162907" y="14497610"/>
                    <a:pt x="26006889" y="16038345"/>
                    <a:pt x="25778864" y="17497944"/>
                  </a:cubicBezTo>
                  <a:cubicBezTo>
                    <a:pt x="25550839" y="18957543"/>
                    <a:pt x="25208885" y="20602908"/>
                    <a:pt x="24842760" y="21863048"/>
                  </a:cubicBezTo>
                  <a:cubicBezTo>
                    <a:pt x="24476635" y="23123188"/>
                    <a:pt x="24194180" y="24238129"/>
                    <a:pt x="23582112" y="25058784"/>
                  </a:cubicBezTo>
                  <a:cubicBezTo>
                    <a:pt x="22970044" y="25879439"/>
                    <a:pt x="21978112" y="26447048"/>
                    <a:pt x="21170352" y="26786976"/>
                  </a:cubicBezTo>
                  <a:cubicBezTo>
                    <a:pt x="20984416" y="27783087"/>
                    <a:pt x="22262473" y="29895321"/>
                    <a:pt x="22466496" y="31035448"/>
                  </a:cubicBezTo>
                  <a:cubicBezTo>
                    <a:pt x="22670519" y="32175575"/>
                    <a:pt x="21710412" y="33135681"/>
                    <a:pt x="22394488" y="33627736"/>
                  </a:cubicBezTo>
                  <a:cubicBezTo>
                    <a:pt x="23078564" y="34119791"/>
                    <a:pt x="25428135" y="34089277"/>
                    <a:pt x="26570952" y="33987776"/>
                  </a:cubicBezTo>
                  <a:lnTo>
                    <a:pt x="29251392" y="33018728"/>
                  </a:lnTo>
                  <a:lnTo>
                    <a:pt x="30531552" y="31281368"/>
                  </a:lnTo>
                  <a:lnTo>
                    <a:pt x="31628832" y="30275528"/>
                  </a:lnTo>
                  <a:lnTo>
                    <a:pt x="33627736" y="32187576"/>
                  </a:lnTo>
                  <a:lnTo>
                    <a:pt x="33627736" y="44788976"/>
                  </a:lnTo>
                  <a:lnTo>
                    <a:pt x="0" y="44716968"/>
                  </a:lnTo>
                  <a:lnTo>
                    <a:pt x="72008" y="38020224"/>
                  </a:lnTo>
                  <a:lnTo>
                    <a:pt x="3096344" y="37228136"/>
                  </a:lnTo>
                  <a:lnTo>
                    <a:pt x="5184576" y="36148016"/>
                  </a:lnTo>
                  <a:lnTo>
                    <a:pt x="7704856" y="35427936"/>
                  </a:lnTo>
                  <a:cubicBezTo>
                    <a:pt x="8604956" y="34851872"/>
                    <a:pt x="10009112" y="33699744"/>
                    <a:pt x="10585176" y="32691632"/>
                  </a:cubicBezTo>
                  <a:cubicBezTo>
                    <a:pt x="11161240" y="31683520"/>
                    <a:pt x="11137237" y="30543393"/>
                    <a:pt x="11161240" y="29379264"/>
                  </a:cubicBezTo>
                  <a:cubicBezTo>
                    <a:pt x="11185243" y="28215135"/>
                    <a:pt x="11113235" y="26774975"/>
                    <a:pt x="10729192" y="25706856"/>
                  </a:cubicBezTo>
                  <a:cubicBezTo>
                    <a:pt x="10345149" y="24638737"/>
                    <a:pt x="9697077" y="24398711"/>
                    <a:pt x="9217024" y="23042560"/>
                  </a:cubicBezTo>
                  <a:cubicBezTo>
                    <a:pt x="8736971" y="21686409"/>
                    <a:pt x="8100900" y="19118124"/>
                    <a:pt x="7848872" y="17569952"/>
                  </a:cubicBezTo>
                  <a:cubicBezTo>
                    <a:pt x="7596844" y="16021780"/>
                    <a:pt x="7692855" y="15169685"/>
                    <a:pt x="7704856" y="13753528"/>
                  </a:cubicBezTo>
                  <a:cubicBezTo>
                    <a:pt x="7716857" y="12337371"/>
                    <a:pt x="7752861" y="10501167"/>
                    <a:pt x="7920880" y="9073008"/>
                  </a:cubicBezTo>
                  <a:cubicBezTo>
                    <a:pt x="8088899" y="7644849"/>
                    <a:pt x="8160907" y="6324703"/>
                    <a:pt x="8712968" y="5184576"/>
                  </a:cubicBezTo>
                  <a:cubicBezTo>
                    <a:pt x="9265029" y="4044449"/>
                    <a:pt x="10201133" y="3552394"/>
                    <a:pt x="11233248" y="2232247"/>
                  </a:cubicBezTo>
                  <a:cubicBezTo>
                    <a:pt x="12730475" y="1475348"/>
                    <a:pt x="13574016" y="972108"/>
                    <a:pt x="14438112" y="648072"/>
                  </a:cubicBezTo>
                  <a:cubicBezTo>
                    <a:pt x="15302208" y="324036"/>
                    <a:pt x="15787839" y="384043"/>
                    <a:pt x="16417824" y="288032"/>
                  </a:cubicBezTo>
                  <a:cubicBezTo>
                    <a:pt x="17047809" y="192021"/>
                    <a:pt x="17497944" y="0"/>
                    <a:pt x="18218024" y="72008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bg1">
                  <a:lumMod val="9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1" name="手繪多邊形 10"/>
            <p:cNvSpPr/>
            <p:nvPr/>
          </p:nvSpPr>
          <p:spPr>
            <a:xfrm>
              <a:off x="-1" y="5680749"/>
              <a:ext cx="2125267" cy="1188197"/>
            </a:xfrm>
            <a:custGeom>
              <a:avLst/>
              <a:gdLst>
                <a:gd name="connsiteX0" fmla="*/ 0 w 1056290"/>
                <a:gd name="connsiteY0" fmla="*/ 47296 h 630620"/>
                <a:gd name="connsiteX1" fmla="*/ 204952 w 1056290"/>
                <a:gd name="connsiteY1" fmla="*/ 0 h 630620"/>
                <a:gd name="connsiteX2" fmla="*/ 536027 w 1056290"/>
                <a:gd name="connsiteY2" fmla="*/ 173420 h 630620"/>
                <a:gd name="connsiteX3" fmla="*/ 630621 w 1056290"/>
                <a:gd name="connsiteY3" fmla="*/ 488731 h 630620"/>
                <a:gd name="connsiteX4" fmla="*/ 977462 w 1056290"/>
                <a:gd name="connsiteY4" fmla="*/ 614855 h 630620"/>
                <a:gd name="connsiteX5" fmla="*/ 1056290 w 1056290"/>
                <a:gd name="connsiteY5" fmla="*/ 630620 h 630620"/>
                <a:gd name="connsiteX6" fmla="*/ 15765 w 1056290"/>
                <a:gd name="connsiteY6" fmla="*/ 630620 h 630620"/>
                <a:gd name="connsiteX7" fmla="*/ 0 w 1056290"/>
                <a:gd name="connsiteY7" fmla="*/ 47296 h 630620"/>
                <a:gd name="connsiteX0" fmla="*/ 0 w 1088990"/>
                <a:gd name="connsiteY0" fmla="*/ 84143 h 630620"/>
                <a:gd name="connsiteX1" fmla="*/ 237652 w 1088990"/>
                <a:gd name="connsiteY1" fmla="*/ 0 h 630620"/>
                <a:gd name="connsiteX2" fmla="*/ 568727 w 1088990"/>
                <a:gd name="connsiteY2" fmla="*/ 173420 h 630620"/>
                <a:gd name="connsiteX3" fmla="*/ 663321 w 1088990"/>
                <a:gd name="connsiteY3" fmla="*/ 488731 h 630620"/>
                <a:gd name="connsiteX4" fmla="*/ 1010162 w 1088990"/>
                <a:gd name="connsiteY4" fmla="*/ 614855 h 630620"/>
                <a:gd name="connsiteX5" fmla="*/ 1088990 w 1088990"/>
                <a:gd name="connsiteY5" fmla="*/ 630620 h 630620"/>
                <a:gd name="connsiteX6" fmla="*/ 48465 w 1088990"/>
                <a:gd name="connsiteY6" fmla="*/ 630620 h 630620"/>
                <a:gd name="connsiteX7" fmla="*/ 0 w 1088990"/>
                <a:gd name="connsiteY7" fmla="*/ 84143 h 630620"/>
                <a:gd name="connsiteX0" fmla="*/ 0 w 1088990"/>
                <a:gd name="connsiteY0" fmla="*/ 84143 h 660207"/>
                <a:gd name="connsiteX1" fmla="*/ 237652 w 1088990"/>
                <a:gd name="connsiteY1" fmla="*/ 0 h 660207"/>
                <a:gd name="connsiteX2" fmla="*/ 568727 w 1088990"/>
                <a:gd name="connsiteY2" fmla="*/ 173420 h 660207"/>
                <a:gd name="connsiteX3" fmla="*/ 663321 w 1088990"/>
                <a:gd name="connsiteY3" fmla="*/ 488731 h 660207"/>
                <a:gd name="connsiteX4" fmla="*/ 1010162 w 1088990"/>
                <a:gd name="connsiteY4" fmla="*/ 614855 h 660207"/>
                <a:gd name="connsiteX5" fmla="*/ 1088990 w 1088990"/>
                <a:gd name="connsiteY5" fmla="*/ 630620 h 660207"/>
                <a:gd name="connsiteX6" fmla="*/ 0 w 1088990"/>
                <a:gd name="connsiteY6" fmla="*/ 660207 h 660207"/>
                <a:gd name="connsiteX7" fmla="*/ 0 w 1088990"/>
                <a:gd name="connsiteY7" fmla="*/ 84143 h 660207"/>
                <a:gd name="connsiteX0" fmla="*/ 0 w 1088990"/>
                <a:gd name="connsiteY0" fmla="*/ 84143 h 660207"/>
                <a:gd name="connsiteX1" fmla="*/ 237652 w 1088990"/>
                <a:gd name="connsiteY1" fmla="*/ 0 h 660207"/>
                <a:gd name="connsiteX2" fmla="*/ 568727 w 1088990"/>
                <a:gd name="connsiteY2" fmla="*/ 173420 h 660207"/>
                <a:gd name="connsiteX3" fmla="*/ 663321 w 1088990"/>
                <a:gd name="connsiteY3" fmla="*/ 488731 h 660207"/>
                <a:gd name="connsiteX4" fmla="*/ 1010162 w 1088990"/>
                <a:gd name="connsiteY4" fmla="*/ 614855 h 660207"/>
                <a:gd name="connsiteX5" fmla="*/ 1088990 w 1088990"/>
                <a:gd name="connsiteY5" fmla="*/ 630620 h 660207"/>
                <a:gd name="connsiteX6" fmla="*/ 0 w 1088990"/>
                <a:gd name="connsiteY6" fmla="*/ 660207 h 660207"/>
                <a:gd name="connsiteX7" fmla="*/ 0 w 1088990"/>
                <a:gd name="connsiteY7" fmla="*/ 84143 h 660207"/>
                <a:gd name="connsiteX0" fmla="*/ 0 w 1088990"/>
                <a:gd name="connsiteY0" fmla="*/ 84143 h 660207"/>
                <a:gd name="connsiteX1" fmla="*/ 237652 w 1088990"/>
                <a:gd name="connsiteY1" fmla="*/ 0 h 660207"/>
                <a:gd name="connsiteX2" fmla="*/ 568727 w 1088990"/>
                <a:gd name="connsiteY2" fmla="*/ 173420 h 660207"/>
                <a:gd name="connsiteX3" fmla="*/ 663321 w 1088990"/>
                <a:gd name="connsiteY3" fmla="*/ 488731 h 660207"/>
                <a:gd name="connsiteX4" fmla="*/ 1010162 w 1088990"/>
                <a:gd name="connsiteY4" fmla="*/ 614855 h 660207"/>
                <a:gd name="connsiteX5" fmla="*/ 1088990 w 1088990"/>
                <a:gd name="connsiteY5" fmla="*/ 630620 h 660207"/>
                <a:gd name="connsiteX6" fmla="*/ 0 w 1088990"/>
                <a:gd name="connsiteY6" fmla="*/ 660207 h 660207"/>
                <a:gd name="connsiteX7" fmla="*/ 0 w 1088990"/>
                <a:gd name="connsiteY7" fmla="*/ 84143 h 660207"/>
                <a:gd name="connsiteX0" fmla="*/ 0 w 1088990"/>
                <a:gd name="connsiteY0" fmla="*/ 84143 h 660207"/>
                <a:gd name="connsiteX1" fmla="*/ 237652 w 1088990"/>
                <a:gd name="connsiteY1" fmla="*/ 0 h 660207"/>
                <a:gd name="connsiteX2" fmla="*/ 568727 w 1088990"/>
                <a:gd name="connsiteY2" fmla="*/ 173420 h 660207"/>
                <a:gd name="connsiteX3" fmla="*/ 663321 w 1088990"/>
                <a:gd name="connsiteY3" fmla="*/ 488731 h 660207"/>
                <a:gd name="connsiteX4" fmla="*/ 864096 w 1088990"/>
                <a:gd name="connsiteY4" fmla="*/ 588199 h 660207"/>
                <a:gd name="connsiteX5" fmla="*/ 1088990 w 1088990"/>
                <a:gd name="connsiteY5" fmla="*/ 630620 h 660207"/>
                <a:gd name="connsiteX6" fmla="*/ 0 w 1088990"/>
                <a:gd name="connsiteY6" fmla="*/ 660207 h 660207"/>
                <a:gd name="connsiteX7" fmla="*/ 0 w 1088990"/>
                <a:gd name="connsiteY7" fmla="*/ 84143 h 660207"/>
                <a:gd name="connsiteX0" fmla="*/ 0 w 1233006"/>
                <a:gd name="connsiteY0" fmla="*/ 84143 h 660207"/>
                <a:gd name="connsiteX1" fmla="*/ 237652 w 1233006"/>
                <a:gd name="connsiteY1" fmla="*/ 0 h 660207"/>
                <a:gd name="connsiteX2" fmla="*/ 568727 w 1233006"/>
                <a:gd name="connsiteY2" fmla="*/ 173420 h 660207"/>
                <a:gd name="connsiteX3" fmla="*/ 663321 w 1233006"/>
                <a:gd name="connsiteY3" fmla="*/ 488731 h 660207"/>
                <a:gd name="connsiteX4" fmla="*/ 864096 w 1233006"/>
                <a:gd name="connsiteY4" fmla="*/ 588199 h 660207"/>
                <a:gd name="connsiteX5" fmla="*/ 1088990 w 1233006"/>
                <a:gd name="connsiteY5" fmla="*/ 630620 h 660207"/>
                <a:gd name="connsiteX6" fmla="*/ 0 w 1233006"/>
                <a:gd name="connsiteY6" fmla="*/ 660207 h 660207"/>
                <a:gd name="connsiteX7" fmla="*/ 0 w 1233006"/>
                <a:gd name="connsiteY7" fmla="*/ 84143 h 660207"/>
                <a:gd name="connsiteX0" fmla="*/ 0 w 1233006"/>
                <a:gd name="connsiteY0" fmla="*/ 84143 h 660207"/>
                <a:gd name="connsiteX1" fmla="*/ 237652 w 1233006"/>
                <a:gd name="connsiteY1" fmla="*/ 0 h 660207"/>
                <a:gd name="connsiteX2" fmla="*/ 568727 w 1233006"/>
                <a:gd name="connsiteY2" fmla="*/ 173420 h 660207"/>
                <a:gd name="connsiteX3" fmla="*/ 663321 w 1233006"/>
                <a:gd name="connsiteY3" fmla="*/ 488731 h 660207"/>
                <a:gd name="connsiteX4" fmla="*/ 864096 w 1233006"/>
                <a:gd name="connsiteY4" fmla="*/ 588199 h 660207"/>
                <a:gd name="connsiteX5" fmla="*/ 1088990 w 1233006"/>
                <a:gd name="connsiteY5" fmla="*/ 630620 h 660207"/>
                <a:gd name="connsiteX6" fmla="*/ 0 w 1233006"/>
                <a:gd name="connsiteY6" fmla="*/ 660207 h 660207"/>
                <a:gd name="connsiteX7" fmla="*/ 0 w 1233006"/>
                <a:gd name="connsiteY7" fmla="*/ 84143 h 660207"/>
                <a:gd name="connsiteX0" fmla="*/ 0 w 1233006"/>
                <a:gd name="connsiteY0" fmla="*/ 84143 h 660207"/>
                <a:gd name="connsiteX1" fmla="*/ 237652 w 1233006"/>
                <a:gd name="connsiteY1" fmla="*/ 0 h 660207"/>
                <a:gd name="connsiteX2" fmla="*/ 576064 w 1233006"/>
                <a:gd name="connsiteY2" fmla="*/ 228159 h 660207"/>
                <a:gd name="connsiteX3" fmla="*/ 663321 w 1233006"/>
                <a:gd name="connsiteY3" fmla="*/ 488731 h 660207"/>
                <a:gd name="connsiteX4" fmla="*/ 864096 w 1233006"/>
                <a:gd name="connsiteY4" fmla="*/ 588199 h 660207"/>
                <a:gd name="connsiteX5" fmla="*/ 1088990 w 1233006"/>
                <a:gd name="connsiteY5" fmla="*/ 630620 h 660207"/>
                <a:gd name="connsiteX6" fmla="*/ 0 w 1233006"/>
                <a:gd name="connsiteY6" fmla="*/ 660207 h 660207"/>
                <a:gd name="connsiteX7" fmla="*/ 0 w 1233006"/>
                <a:gd name="connsiteY7" fmla="*/ 84143 h 660207"/>
                <a:gd name="connsiteX0" fmla="*/ 0 w 1233006"/>
                <a:gd name="connsiteY0" fmla="*/ 84143 h 660207"/>
                <a:gd name="connsiteX1" fmla="*/ 237652 w 1233006"/>
                <a:gd name="connsiteY1" fmla="*/ 0 h 660207"/>
                <a:gd name="connsiteX2" fmla="*/ 576064 w 1233006"/>
                <a:gd name="connsiteY2" fmla="*/ 228159 h 660207"/>
                <a:gd name="connsiteX3" fmla="*/ 720080 w 1233006"/>
                <a:gd name="connsiteY3" fmla="*/ 444183 h 660207"/>
                <a:gd name="connsiteX4" fmla="*/ 864096 w 1233006"/>
                <a:gd name="connsiteY4" fmla="*/ 588199 h 660207"/>
                <a:gd name="connsiteX5" fmla="*/ 1088990 w 1233006"/>
                <a:gd name="connsiteY5" fmla="*/ 630620 h 660207"/>
                <a:gd name="connsiteX6" fmla="*/ 0 w 1233006"/>
                <a:gd name="connsiteY6" fmla="*/ 660207 h 660207"/>
                <a:gd name="connsiteX7" fmla="*/ 0 w 1233006"/>
                <a:gd name="connsiteY7" fmla="*/ 84143 h 660207"/>
                <a:gd name="connsiteX0" fmla="*/ 0 w 1233006"/>
                <a:gd name="connsiteY0" fmla="*/ 110034 h 686098"/>
                <a:gd name="connsiteX1" fmla="*/ 237652 w 1233006"/>
                <a:gd name="connsiteY1" fmla="*/ 25891 h 686098"/>
                <a:gd name="connsiteX2" fmla="*/ 576064 w 1233006"/>
                <a:gd name="connsiteY2" fmla="*/ 254050 h 686098"/>
                <a:gd name="connsiteX3" fmla="*/ 720080 w 1233006"/>
                <a:gd name="connsiteY3" fmla="*/ 470074 h 686098"/>
                <a:gd name="connsiteX4" fmla="*/ 864096 w 1233006"/>
                <a:gd name="connsiteY4" fmla="*/ 614090 h 686098"/>
                <a:gd name="connsiteX5" fmla="*/ 1088990 w 1233006"/>
                <a:gd name="connsiteY5" fmla="*/ 656511 h 686098"/>
                <a:gd name="connsiteX6" fmla="*/ 0 w 1233006"/>
                <a:gd name="connsiteY6" fmla="*/ 686098 h 686098"/>
                <a:gd name="connsiteX7" fmla="*/ 0 w 1233006"/>
                <a:gd name="connsiteY7" fmla="*/ 110034 h 686098"/>
                <a:gd name="connsiteX0" fmla="*/ 0 w 1275512"/>
                <a:gd name="connsiteY0" fmla="*/ 110034 h 686098"/>
                <a:gd name="connsiteX1" fmla="*/ 237652 w 1275512"/>
                <a:gd name="connsiteY1" fmla="*/ 25891 h 686098"/>
                <a:gd name="connsiteX2" fmla="*/ 576064 w 1275512"/>
                <a:gd name="connsiteY2" fmla="*/ 254050 h 686098"/>
                <a:gd name="connsiteX3" fmla="*/ 720080 w 1275512"/>
                <a:gd name="connsiteY3" fmla="*/ 470074 h 686098"/>
                <a:gd name="connsiteX4" fmla="*/ 864096 w 1275512"/>
                <a:gd name="connsiteY4" fmla="*/ 614090 h 686098"/>
                <a:gd name="connsiteX5" fmla="*/ 1131496 w 1275512"/>
                <a:gd name="connsiteY5" fmla="*/ 686098 h 686098"/>
                <a:gd name="connsiteX6" fmla="*/ 0 w 1275512"/>
                <a:gd name="connsiteY6" fmla="*/ 686098 h 686098"/>
                <a:gd name="connsiteX7" fmla="*/ 0 w 1275512"/>
                <a:gd name="connsiteY7" fmla="*/ 110034 h 686098"/>
                <a:gd name="connsiteX0" fmla="*/ 0 w 1258914"/>
                <a:gd name="connsiteY0" fmla="*/ 110034 h 686098"/>
                <a:gd name="connsiteX1" fmla="*/ 237652 w 1258914"/>
                <a:gd name="connsiteY1" fmla="*/ 25891 h 686098"/>
                <a:gd name="connsiteX2" fmla="*/ 576064 w 1258914"/>
                <a:gd name="connsiteY2" fmla="*/ 254050 h 686098"/>
                <a:gd name="connsiteX3" fmla="*/ 720080 w 1258914"/>
                <a:gd name="connsiteY3" fmla="*/ 470074 h 686098"/>
                <a:gd name="connsiteX4" fmla="*/ 864096 w 1258914"/>
                <a:gd name="connsiteY4" fmla="*/ 614090 h 686098"/>
                <a:gd name="connsiteX5" fmla="*/ 1131496 w 1258914"/>
                <a:gd name="connsiteY5" fmla="*/ 686098 h 686098"/>
                <a:gd name="connsiteX6" fmla="*/ 0 w 1258914"/>
                <a:gd name="connsiteY6" fmla="*/ 686098 h 686098"/>
                <a:gd name="connsiteX7" fmla="*/ 0 w 1258914"/>
                <a:gd name="connsiteY7" fmla="*/ 110034 h 686098"/>
                <a:gd name="connsiteX0" fmla="*/ 0 w 1242316"/>
                <a:gd name="connsiteY0" fmla="*/ 110034 h 686098"/>
                <a:gd name="connsiteX1" fmla="*/ 237652 w 1242316"/>
                <a:gd name="connsiteY1" fmla="*/ 25891 h 686098"/>
                <a:gd name="connsiteX2" fmla="*/ 576064 w 1242316"/>
                <a:gd name="connsiteY2" fmla="*/ 254050 h 686098"/>
                <a:gd name="connsiteX3" fmla="*/ 720080 w 1242316"/>
                <a:gd name="connsiteY3" fmla="*/ 470074 h 686098"/>
                <a:gd name="connsiteX4" fmla="*/ 864096 w 1242316"/>
                <a:gd name="connsiteY4" fmla="*/ 614090 h 686098"/>
                <a:gd name="connsiteX5" fmla="*/ 1131496 w 1242316"/>
                <a:gd name="connsiteY5" fmla="*/ 686098 h 686098"/>
                <a:gd name="connsiteX6" fmla="*/ 0 w 1242316"/>
                <a:gd name="connsiteY6" fmla="*/ 686098 h 686098"/>
                <a:gd name="connsiteX7" fmla="*/ 0 w 1242316"/>
                <a:gd name="connsiteY7" fmla="*/ 110034 h 686098"/>
                <a:gd name="connsiteX0" fmla="*/ 0 w 1248852"/>
                <a:gd name="connsiteY0" fmla="*/ 110034 h 686098"/>
                <a:gd name="connsiteX1" fmla="*/ 237652 w 1248852"/>
                <a:gd name="connsiteY1" fmla="*/ 25891 h 686098"/>
                <a:gd name="connsiteX2" fmla="*/ 576064 w 1248852"/>
                <a:gd name="connsiteY2" fmla="*/ 254050 h 686098"/>
                <a:gd name="connsiteX3" fmla="*/ 720080 w 1248852"/>
                <a:gd name="connsiteY3" fmla="*/ 470074 h 686098"/>
                <a:gd name="connsiteX4" fmla="*/ 864096 w 1248852"/>
                <a:gd name="connsiteY4" fmla="*/ 614090 h 686098"/>
                <a:gd name="connsiteX5" fmla="*/ 1131496 w 1248852"/>
                <a:gd name="connsiteY5" fmla="*/ 686098 h 686098"/>
                <a:gd name="connsiteX6" fmla="*/ 0 w 1248852"/>
                <a:gd name="connsiteY6" fmla="*/ 686098 h 686098"/>
                <a:gd name="connsiteX7" fmla="*/ 0 w 1248852"/>
                <a:gd name="connsiteY7" fmla="*/ 110034 h 686098"/>
                <a:gd name="connsiteX0" fmla="*/ 0 w 1255388"/>
                <a:gd name="connsiteY0" fmla="*/ 110034 h 692480"/>
                <a:gd name="connsiteX1" fmla="*/ 237652 w 1255388"/>
                <a:gd name="connsiteY1" fmla="*/ 25891 h 692480"/>
                <a:gd name="connsiteX2" fmla="*/ 576064 w 1255388"/>
                <a:gd name="connsiteY2" fmla="*/ 254050 h 692480"/>
                <a:gd name="connsiteX3" fmla="*/ 720080 w 1255388"/>
                <a:gd name="connsiteY3" fmla="*/ 470074 h 692480"/>
                <a:gd name="connsiteX4" fmla="*/ 864096 w 1255388"/>
                <a:gd name="connsiteY4" fmla="*/ 614090 h 692480"/>
                <a:gd name="connsiteX5" fmla="*/ 1131496 w 1255388"/>
                <a:gd name="connsiteY5" fmla="*/ 686098 h 692480"/>
                <a:gd name="connsiteX6" fmla="*/ 0 w 1255388"/>
                <a:gd name="connsiteY6" fmla="*/ 686098 h 692480"/>
                <a:gd name="connsiteX7" fmla="*/ 0 w 1255388"/>
                <a:gd name="connsiteY7" fmla="*/ 110034 h 692480"/>
                <a:gd name="connsiteX0" fmla="*/ 0 w 1255388"/>
                <a:gd name="connsiteY0" fmla="*/ 110034 h 692480"/>
                <a:gd name="connsiteX1" fmla="*/ 237652 w 1255388"/>
                <a:gd name="connsiteY1" fmla="*/ 25891 h 692480"/>
                <a:gd name="connsiteX2" fmla="*/ 576064 w 1255388"/>
                <a:gd name="connsiteY2" fmla="*/ 254050 h 692480"/>
                <a:gd name="connsiteX3" fmla="*/ 720080 w 1255388"/>
                <a:gd name="connsiteY3" fmla="*/ 470074 h 692480"/>
                <a:gd name="connsiteX4" fmla="*/ 864096 w 1255388"/>
                <a:gd name="connsiteY4" fmla="*/ 614090 h 692480"/>
                <a:gd name="connsiteX5" fmla="*/ 1131496 w 1255388"/>
                <a:gd name="connsiteY5" fmla="*/ 686098 h 692480"/>
                <a:gd name="connsiteX6" fmla="*/ 0 w 1255388"/>
                <a:gd name="connsiteY6" fmla="*/ 686098 h 692480"/>
                <a:gd name="connsiteX7" fmla="*/ 0 w 1255388"/>
                <a:gd name="connsiteY7" fmla="*/ 110034 h 692480"/>
                <a:gd name="connsiteX0" fmla="*/ 0 w 1214232"/>
                <a:gd name="connsiteY0" fmla="*/ 110034 h 692480"/>
                <a:gd name="connsiteX1" fmla="*/ 237652 w 1214232"/>
                <a:gd name="connsiteY1" fmla="*/ 25891 h 692480"/>
                <a:gd name="connsiteX2" fmla="*/ 576064 w 1214232"/>
                <a:gd name="connsiteY2" fmla="*/ 254050 h 692480"/>
                <a:gd name="connsiteX3" fmla="*/ 720080 w 1214232"/>
                <a:gd name="connsiteY3" fmla="*/ 470074 h 692480"/>
                <a:gd name="connsiteX4" fmla="*/ 864096 w 1214232"/>
                <a:gd name="connsiteY4" fmla="*/ 614090 h 692480"/>
                <a:gd name="connsiteX5" fmla="*/ 1090340 w 1214232"/>
                <a:gd name="connsiteY5" fmla="*/ 686098 h 692480"/>
                <a:gd name="connsiteX6" fmla="*/ 0 w 1214232"/>
                <a:gd name="connsiteY6" fmla="*/ 686098 h 692480"/>
                <a:gd name="connsiteX7" fmla="*/ 0 w 1214232"/>
                <a:gd name="connsiteY7" fmla="*/ 110034 h 69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14232" h="692480">
                  <a:moveTo>
                    <a:pt x="0" y="110034"/>
                  </a:moveTo>
                  <a:cubicBezTo>
                    <a:pt x="39609" y="0"/>
                    <a:pt x="142864" y="11012"/>
                    <a:pt x="237652" y="25891"/>
                  </a:cubicBezTo>
                  <a:cubicBezTo>
                    <a:pt x="332440" y="40770"/>
                    <a:pt x="495659" y="180020"/>
                    <a:pt x="576064" y="254050"/>
                  </a:cubicBezTo>
                  <a:cubicBezTo>
                    <a:pt x="656469" y="328080"/>
                    <a:pt x="672075" y="410067"/>
                    <a:pt x="720080" y="470074"/>
                  </a:cubicBezTo>
                  <a:cubicBezTo>
                    <a:pt x="768085" y="530081"/>
                    <a:pt x="802386" y="578086"/>
                    <a:pt x="864096" y="614090"/>
                  </a:cubicBezTo>
                  <a:cubicBezTo>
                    <a:pt x="925806" y="650094"/>
                    <a:pt x="1214232" y="692480"/>
                    <a:pt x="1090340" y="686098"/>
                  </a:cubicBezTo>
                  <a:lnTo>
                    <a:pt x="0" y="686098"/>
                  </a:lnTo>
                  <a:lnTo>
                    <a:pt x="0" y="110034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2" name="手繪多邊形 11"/>
            <p:cNvSpPr/>
            <p:nvPr/>
          </p:nvSpPr>
          <p:spPr>
            <a:xfrm>
              <a:off x="4513612" y="4711708"/>
              <a:ext cx="925936" cy="2146676"/>
            </a:xfrm>
            <a:custGeom>
              <a:avLst/>
              <a:gdLst>
                <a:gd name="connsiteX0" fmla="*/ 457200 w 457200"/>
                <a:gd name="connsiteY0" fmla="*/ 236483 h 1229711"/>
                <a:gd name="connsiteX1" fmla="*/ 236482 w 457200"/>
                <a:gd name="connsiteY1" fmla="*/ 0 h 1229711"/>
                <a:gd name="connsiteX2" fmla="*/ 78827 w 457200"/>
                <a:gd name="connsiteY2" fmla="*/ 126125 h 1229711"/>
                <a:gd name="connsiteX3" fmla="*/ 0 w 457200"/>
                <a:gd name="connsiteY3" fmla="*/ 583325 h 1229711"/>
                <a:gd name="connsiteX4" fmla="*/ 15765 w 457200"/>
                <a:gd name="connsiteY4" fmla="*/ 709449 h 1229711"/>
                <a:gd name="connsiteX5" fmla="*/ 110358 w 457200"/>
                <a:gd name="connsiteY5" fmla="*/ 835573 h 1229711"/>
                <a:gd name="connsiteX6" fmla="*/ 31531 w 457200"/>
                <a:gd name="connsiteY6" fmla="*/ 1024759 h 1229711"/>
                <a:gd name="connsiteX7" fmla="*/ 63062 w 457200"/>
                <a:gd name="connsiteY7" fmla="*/ 1229711 h 1229711"/>
                <a:gd name="connsiteX8" fmla="*/ 409903 w 457200"/>
                <a:gd name="connsiteY8" fmla="*/ 1229711 h 1229711"/>
                <a:gd name="connsiteX9" fmla="*/ 457200 w 457200"/>
                <a:gd name="connsiteY9" fmla="*/ 236483 h 1229711"/>
                <a:gd name="connsiteX0" fmla="*/ 457200 w 457200"/>
                <a:gd name="connsiteY0" fmla="*/ 236483 h 1275063"/>
                <a:gd name="connsiteX1" fmla="*/ 236482 w 457200"/>
                <a:gd name="connsiteY1" fmla="*/ 0 h 1275063"/>
                <a:gd name="connsiteX2" fmla="*/ 78827 w 457200"/>
                <a:gd name="connsiteY2" fmla="*/ 126125 h 1275063"/>
                <a:gd name="connsiteX3" fmla="*/ 0 w 457200"/>
                <a:gd name="connsiteY3" fmla="*/ 583325 h 1275063"/>
                <a:gd name="connsiteX4" fmla="*/ 15765 w 457200"/>
                <a:gd name="connsiteY4" fmla="*/ 709449 h 1275063"/>
                <a:gd name="connsiteX5" fmla="*/ 110358 w 457200"/>
                <a:gd name="connsiteY5" fmla="*/ 835573 h 1275063"/>
                <a:gd name="connsiteX6" fmla="*/ 31531 w 457200"/>
                <a:gd name="connsiteY6" fmla="*/ 1024759 h 1275063"/>
                <a:gd name="connsiteX7" fmla="*/ 63062 w 457200"/>
                <a:gd name="connsiteY7" fmla="*/ 1229711 h 1275063"/>
                <a:gd name="connsiteX8" fmla="*/ 457200 w 457200"/>
                <a:gd name="connsiteY8" fmla="*/ 1275063 h 1275063"/>
                <a:gd name="connsiteX9" fmla="*/ 457200 w 457200"/>
                <a:gd name="connsiteY9" fmla="*/ 236483 h 1275063"/>
                <a:gd name="connsiteX0" fmla="*/ 457200 w 457200"/>
                <a:gd name="connsiteY0" fmla="*/ 236483 h 1275063"/>
                <a:gd name="connsiteX1" fmla="*/ 236482 w 457200"/>
                <a:gd name="connsiteY1" fmla="*/ 0 h 1275063"/>
                <a:gd name="connsiteX2" fmla="*/ 78827 w 457200"/>
                <a:gd name="connsiteY2" fmla="*/ 126125 h 1275063"/>
                <a:gd name="connsiteX3" fmla="*/ 0 w 457200"/>
                <a:gd name="connsiteY3" fmla="*/ 583325 h 1275063"/>
                <a:gd name="connsiteX4" fmla="*/ 15765 w 457200"/>
                <a:gd name="connsiteY4" fmla="*/ 709449 h 1275063"/>
                <a:gd name="connsiteX5" fmla="*/ 110358 w 457200"/>
                <a:gd name="connsiteY5" fmla="*/ 835573 h 1275063"/>
                <a:gd name="connsiteX6" fmla="*/ 31531 w 457200"/>
                <a:gd name="connsiteY6" fmla="*/ 1024759 h 1275063"/>
                <a:gd name="connsiteX7" fmla="*/ 55052 w 457200"/>
                <a:gd name="connsiteY7" fmla="*/ 1275062 h 1275063"/>
                <a:gd name="connsiteX8" fmla="*/ 457200 w 457200"/>
                <a:gd name="connsiteY8" fmla="*/ 1275063 h 1275063"/>
                <a:gd name="connsiteX9" fmla="*/ 457200 w 457200"/>
                <a:gd name="connsiteY9" fmla="*/ 236483 h 1275063"/>
                <a:gd name="connsiteX0" fmla="*/ 457200 w 457200"/>
                <a:gd name="connsiteY0" fmla="*/ 236483 h 1275063"/>
                <a:gd name="connsiteX1" fmla="*/ 236482 w 457200"/>
                <a:gd name="connsiteY1" fmla="*/ 0 h 1275063"/>
                <a:gd name="connsiteX2" fmla="*/ 78827 w 457200"/>
                <a:gd name="connsiteY2" fmla="*/ 126125 h 1275063"/>
                <a:gd name="connsiteX3" fmla="*/ 0 w 457200"/>
                <a:gd name="connsiteY3" fmla="*/ 583325 h 1275063"/>
                <a:gd name="connsiteX4" fmla="*/ 15765 w 457200"/>
                <a:gd name="connsiteY4" fmla="*/ 709449 h 1275063"/>
                <a:gd name="connsiteX5" fmla="*/ 110358 w 457200"/>
                <a:gd name="connsiteY5" fmla="*/ 835573 h 1275063"/>
                <a:gd name="connsiteX6" fmla="*/ 31531 w 457200"/>
                <a:gd name="connsiteY6" fmla="*/ 1024759 h 1275063"/>
                <a:gd name="connsiteX7" fmla="*/ 91611 w 457200"/>
                <a:gd name="connsiteY7" fmla="*/ 1275062 h 1275063"/>
                <a:gd name="connsiteX8" fmla="*/ 457200 w 457200"/>
                <a:gd name="connsiteY8" fmla="*/ 1275063 h 1275063"/>
                <a:gd name="connsiteX9" fmla="*/ 457200 w 457200"/>
                <a:gd name="connsiteY9" fmla="*/ 236483 h 1275063"/>
                <a:gd name="connsiteX0" fmla="*/ 457200 w 457200"/>
                <a:gd name="connsiteY0" fmla="*/ 236483 h 1275063"/>
                <a:gd name="connsiteX1" fmla="*/ 236482 w 457200"/>
                <a:gd name="connsiteY1" fmla="*/ 0 h 1275063"/>
                <a:gd name="connsiteX2" fmla="*/ 78827 w 457200"/>
                <a:gd name="connsiteY2" fmla="*/ 126125 h 1275063"/>
                <a:gd name="connsiteX3" fmla="*/ 0 w 457200"/>
                <a:gd name="connsiteY3" fmla="*/ 583325 h 1275063"/>
                <a:gd name="connsiteX4" fmla="*/ 15765 w 457200"/>
                <a:gd name="connsiteY4" fmla="*/ 709449 h 1275063"/>
                <a:gd name="connsiteX5" fmla="*/ 110358 w 457200"/>
                <a:gd name="connsiteY5" fmla="*/ 835573 h 1275063"/>
                <a:gd name="connsiteX6" fmla="*/ 31531 w 457200"/>
                <a:gd name="connsiteY6" fmla="*/ 1024759 h 1275063"/>
                <a:gd name="connsiteX7" fmla="*/ 91611 w 457200"/>
                <a:gd name="connsiteY7" fmla="*/ 1275062 h 1275063"/>
                <a:gd name="connsiteX8" fmla="*/ 457200 w 457200"/>
                <a:gd name="connsiteY8" fmla="*/ 1275063 h 1275063"/>
                <a:gd name="connsiteX9" fmla="*/ 457200 w 457200"/>
                <a:gd name="connsiteY9" fmla="*/ 236483 h 1275063"/>
                <a:gd name="connsiteX0" fmla="*/ 457200 w 457200"/>
                <a:gd name="connsiteY0" fmla="*/ 236483 h 1275063"/>
                <a:gd name="connsiteX1" fmla="*/ 236482 w 457200"/>
                <a:gd name="connsiteY1" fmla="*/ 0 h 1275063"/>
                <a:gd name="connsiteX2" fmla="*/ 78827 w 457200"/>
                <a:gd name="connsiteY2" fmla="*/ 126125 h 1275063"/>
                <a:gd name="connsiteX3" fmla="*/ 0 w 457200"/>
                <a:gd name="connsiteY3" fmla="*/ 583325 h 1275063"/>
                <a:gd name="connsiteX4" fmla="*/ 15765 w 457200"/>
                <a:gd name="connsiteY4" fmla="*/ 709449 h 1275063"/>
                <a:gd name="connsiteX5" fmla="*/ 110358 w 457200"/>
                <a:gd name="connsiteY5" fmla="*/ 835573 h 1275063"/>
                <a:gd name="connsiteX6" fmla="*/ 31531 w 457200"/>
                <a:gd name="connsiteY6" fmla="*/ 1024759 h 1275063"/>
                <a:gd name="connsiteX7" fmla="*/ 91611 w 457200"/>
                <a:gd name="connsiteY7" fmla="*/ 1275062 h 1275063"/>
                <a:gd name="connsiteX8" fmla="*/ 457200 w 457200"/>
                <a:gd name="connsiteY8" fmla="*/ 1275063 h 1275063"/>
                <a:gd name="connsiteX9" fmla="*/ 457200 w 457200"/>
                <a:gd name="connsiteY9" fmla="*/ 236483 h 1275063"/>
                <a:gd name="connsiteX0" fmla="*/ 467710 w 467710"/>
                <a:gd name="connsiteY0" fmla="*/ 236483 h 1275063"/>
                <a:gd name="connsiteX1" fmla="*/ 246992 w 467710"/>
                <a:gd name="connsiteY1" fmla="*/ 0 h 1275063"/>
                <a:gd name="connsiteX2" fmla="*/ 89337 w 467710"/>
                <a:gd name="connsiteY2" fmla="*/ 126125 h 1275063"/>
                <a:gd name="connsiteX3" fmla="*/ 10510 w 467710"/>
                <a:gd name="connsiteY3" fmla="*/ 583325 h 1275063"/>
                <a:gd name="connsiteX4" fmla="*/ 26275 w 467710"/>
                <a:gd name="connsiteY4" fmla="*/ 709449 h 1275063"/>
                <a:gd name="connsiteX5" fmla="*/ 120868 w 467710"/>
                <a:gd name="connsiteY5" fmla="*/ 835573 h 1275063"/>
                <a:gd name="connsiteX6" fmla="*/ 42041 w 467710"/>
                <a:gd name="connsiteY6" fmla="*/ 1024759 h 1275063"/>
                <a:gd name="connsiteX7" fmla="*/ 102121 w 467710"/>
                <a:gd name="connsiteY7" fmla="*/ 1275062 h 1275063"/>
                <a:gd name="connsiteX8" fmla="*/ 467710 w 467710"/>
                <a:gd name="connsiteY8" fmla="*/ 1275063 h 1275063"/>
                <a:gd name="connsiteX9" fmla="*/ 467710 w 467710"/>
                <a:gd name="connsiteY9" fmla="*/ 236483 h 1275063"/>
                <a:gd name="connsiteX0" fmla="*/ 467710 w 467710"/>
                <a:gd name="connsiteY0" fmla="*/ 236483 h 1275063"/>
                <a:gd name="connsiteX1" fmla="*/ 246992 w 467710"/>
                <a:gd name="connsiteY1" fmla="*/ 0 h 1275063"/>
                <a:gd name="connsiteX2" fmla="*/ 89337 w 467710"/>
                <a:gd name="connsiteY2" fmla="*/ 126125 h 1275063"/>
                <a:gd name="connsiteX3" fmla="*/ 10510 w 467710"/>
                <a:gd name="connsiteY3" fmla="*/ 583325 h 1275063"/>
                <a:gd name="connsiteX4" fmla="*/ 26275 w 467710"/>
                <a:gd name="connsiteY4" fmla="*/ 709449 h 1275063"/>
                <a:gd name="connsiteX5" fmla="*/ 120868 w 467710"/>
                <a:gd name="connsiteY5" fmla="*/ 835573 h 1275063"/>
                <a:gd name="connsiteX6" fmla="*/ 42041 w 467710"/>
                <a:gd name="connsiteY6" fmla="*/ 1024759 h 1275063"/>
                <a:gd name="connsiteX7" fmla="*/ 102121 w 467710"/>
                <a:gd name="connsiteY7" fmla="*/ 1275062 h 1275063"/>
                <a:gd name="connsiteX8" fmla="*/ 467710 w 467710"/>
                <a:gd name="connsiteY8" fmla="*/ 1275063 h 1275063"/>
                <a:gd name="connsiteX9" fmla="*/ 467710 w 467710"/>
                <a:gd name="connsiteY9" fmla="*/ 236483 h 1275063"/>
                <a:gd name="connsiteX0" fmla="*/ 467710 w 467710"/>
                <a:gd name="connsiteY0" fmla="*/ 254876 h 1293456"/>
                <a:gd name="connsiteX1" fmla="*/ 246992 w 467710"/>
                <a:gd name="connsiteY1" fmla="*/ 18393 h 1293456"/>
                <a:gd name="connsiteX2" fmla="*/ 89337 w 467710"/>
                <a:gd name="connsiteY2" fmla="*/ 144518 h 1293456"/>
                <a:gd name="connsiteX3" fmla="*/ 10510 w 467710"/>
                <a:gd name="connsiteY3" fmla="*/ 601718 h 1293456"/>
                <a:gd name="connsiteX4" fmla="*/ 26275 w 467710"/>
                <a:gd name="connsiteY4" fmla="*/ 727842 h 1293456"/>
                <a:gd name="connsiteX5" fmla="*/ 120868 w 467710"/>
                <a:gd name="connsiteY5" fmla="*/ 853966 h 1293456"/>
                <a:gd name="connsiteX6" fmla="*/ 42041 w 467710"/>
                <a:gd name="connsiteY6" fmla="*/ 1043152 h 1293456"/>
                <a:gd name="connsiteX7" fmla="*/ 102121 w 467710"/>
                <a:gd name="connsiteY7" fmla="*/ 1293455 h 1293456"/>
                <a:gd name="connsiteX8" fmla="*/ 467710 w 467710"/>
                <a:gd name="connsiteY8" fmla="*/ 1293456 h 1293456"/>
                <a:gd name="connsiteX9" fmla="*/ 467710 w 467710"/>
                <a:gd name="connsiteY9" fmla="*/ 254876 h 1293456"/>
                <a:gd name="connsiteX0" fmla="*/ 467710 w 467710"/>
                <a:gd name="connsiteY0" fmla="*/ 254876 h 1293456"/>
                <a:gd name="connsiteX1" fmla="*/ 246992 w 467710"/>
                <a:gd name="connsiteY1" fmla="*/ 18393 h 1293456"/>
                <a:gd name="connsiteX2" fmla="*/ 89337 w 467710"/>
                <a:gd name="connsiteY2" fmla="*/ 144518 h 1293456"/>
                <a:gd name="connsiteX3" fmla="*/ 10510 w 467710"/>
                <a:gd name="connsiteY3" fmla="*/ 601718 h 1293456"/>
                <a:gd name="connsiteX4" fmla="*/ 26275 w 467710"/>
                <a:gd name="connsiteY4" fmla="*/ 727842 h 1293456"/>
                <a:gd name="connsiteX5" fmla="*/ 120868 w 467710"/>
                <a:gd name="connsiteY5" fmla="*/ 853966 h 1293456"/>
                <a:gd name="connsiteX6" fmla="*/ 42041 w 467710"/>
                <a:gd name="connsiteY6" fmla="*/ 1043152 h 1293456"/>
                <a:gd name="connsiteX7" fmla="*/ 102121 w 467710"/>
                <a:gd name="connsiteY7" fmla="*/ 1293455 h 1293456"/>
                <a:gd name="connsiteX8" fmla="*/ 467710 w 467710"/>
                <a:gd name="connsiteY8" fmla="*/ 1293456 h 1293456"/>
                <a:gd name="connsiteX9" fmla="*/ 467710 w 467710"/>
                <a:gd name="connsiteY9" fmla="*/ 254876 h 1293456"/>
                <a:gd name="connsiteX0" fmla="*/ 467710 w 467710"/>
                <a:gd name="connsiteY0" fmla="*/ 236483 h 1275063"/>
                <a:gd name="connsiteX1" fmla="*/ 246992 w 467710"/>
                <a:gd name="connsiteY1" fmla="*/ 0 h 1275063"/>
                <a:gd name="connsiteX2" fmla="*/ 89337 w 467710"/>
                <a:gd name="connsiteY2" fmla="*/ 126125 h 1275063"/>
                <a:gd name="connsiteX3" fmla="*/ 10510 w 467710"/>
                <a:gd name="connsiteY3" fmla="*/ 583325 h 1275063"/>
                <a:gd name="connsiteX4" fmla="*/ 26275 w 467710"/>
                <a:gd name="connsiteY4" fmla="*/ 709449 h 1275063"/>
                <a:gd name="connsiteX5" fmla="*/ 120868 w 467710"/>
                <a:gd name="connsiteY5" fmla="*/ 835573 h 1275063"/>
                <a:gd name="connsiteX6" fmla="*/ 42041 w 467710"/>
                <a:gd name="connsiteY6" fmla="*/ 1024759 h 1275063"/>
                <a:gd name="connsiteX7" fmla="*/ 102121 w 467710"/>
                <a:gd name="connsiteY7" fmla="*/ 1275062 h 1275063"/>
                <a:gd name="connsiteX8" fmla="*/ 467710 w 467710"/>
                <a:gd name="connsiteY8" fmla="*/ 1275063 h 1275063"/>
                <a:gd name="connsiteX9" fmla="*/ 467710 w 467710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528641"/>
                <a:gd name="connsiteY0" fmla="*/ 236483 h 1275063"/>
                <a:gd name="connsiteX1" fmla="*/ 246992 w 528641"/>
                <a:gd name="connsiteY1" fmla="*/ 0 h 1275063"/>
                <a:gd name="connsiteX2" fmla="*/ 89337 w 528641"/>
                <a:gd name="connsiteY2" fmla="*/ 126125 h 1275063"/>
                <a:gd name="connsiteX3" fmla="*/ 10510 w 528641"/>
                <a:gd name="connsiteY3" fmla="*/ 583325 h 1275063"/>
                <a:gd name="connsiteX4" fmla="*/ 26275 w 528641"/>
                <a:gd name="connsiteY4" fmla="*/ 709449 h 1275063"/>
                <a:gd name="connsiteX5" fmla="*/ 120868 w 528641"/>
                <a:gd name="connsiteY5" fmla="*/ 835573 h 1275063"/>
                <a:gd name="connsiteX6" fmla="*/ 42041 w 528641"/>
                <a:gd name="connsiteY6" fmla="*/ 1024759 h 1275063"/>
                <a:gd name="connsiteX7" fmla="*/ 102121 w 528641"/>
                <a:gd name="connsiteY7" fmla="*/ 1275062 h 1275063"/>
                <a:gd name="connsiteX8" fmla="*/ 467710 w 528641"/>
                <a:gd name="connsiteY8" fmla="*/ 1275063 h 1275063"/>
                <a:gd name="connsiteX9" fmla="*/ 467710 w 528641"/>
                <a:gd name="connsiteY9" fmla="*/ 236483 h 1275063"/>
                <a:gd name="connsiteX0" fmla="*/ 467710 w 484525"/>
                <a:gd name="connsiteY0" fmla="*/ 236483 h 1275063"/>
                <a:gd name="connsiteX1" fmla="*/ 246992 w 484525"/>
                <a:gd name="connsiteY1" fmla="*/ 0 h 1275063"/>
                <a:gd name="connsiteX2" fmla="*/ 89337 w 484525"/>
                <a:gd name="connsiteY2" fmla="*/ 126125 h 1275063"/>
                <a:gd name="connsiteX3" fmla="*/ 10510 w 484525"/>
                <a:gd name="connsiteY3" fmla="*/ 583325 h 1275063"/>
                <a:gd name="connsiteX4" fmla="*/ 26275 w 484525"/>
                <a:gd name="connsiteY4" fmla="*/ 709449 h 1275063"/>
                <a:gd name="connsiteX5" fmla="*/ 120868 w 484525"/>
                <a:gd name="connsiteY5" fmla="*/ 835573 h 1275063"/>
                <a:gd name="connsiteX6" fmla="*/ 42041 w 484525"/>
                <a:gd name="connsiteY6" fmla="*/ 1024759 h 1275063"/>
                <a:gd name="connsiteX7" fmla="*/ 102121 w 484525"/>
                <a:gd name="connsiteY7" fmla="*/ 1275062 h 1275063"/>
                <a:gd name="connsiteX8" fmla="*/ 467710 w 484525"/>
                <a:gd name="connsiteY8" fmla="*/ 1275063 h 1275063"/>
                <a:gd name="connsiteX9" fmla="*/ 467710 w 484525"/>
                <a:gd name="connsiteY9" fmla="*/ 236483 h 1275063"/>
                <a:gd name="connsiteX0" fmla="*/ 467710 w 469464"/>
                <a:gd name="connsiteY0" fmla="*/ 236483 h 1275063"/>
                <a:gd name="connsiteX1" fmla="*/ 246992 w 469464"/>
                <a:gd name="connsiteY1" fmla="*/ 0 h 1275063"/>
                <a:gd name="connsiteX2" fmla="*/ 89337 w 469464"/>
                <a:gd name="connsiteY2" fmla="*/ 126125 h 1275063"/>
                <a:gd name="connsiteX3" fmla="*/ 10510 w 469464"/>
                <a:gd name="connsiteY3" fmla="*/ 583325 h 1275063"/>
                <a:gd name="connsiteX4" fmla="*/ 26275 w 469464"/>
                <a:gd name="connsiteY4" fmla="*/ 709449 h 1275063"/>
                <a:gd name="connsiteX5" fmla="*/ 120868 w 469464"/>
                <a:gd name="connsiteY5" fmla="*/ 835573 h 1275063"/>
                <a:gd name="connsiteX6" fmla="*/ 42041 w 469464"/>
                <a:gd name="connsiteY6" fmla="*/ 1024759 h 1275063"/>
                <a:gd name="connsiteX7" fmla="*/ 102121 w 469464"/>
                <a:gd name="connsiteY7" fmla="*/ 1275062 h 1275063"/>
                <a:gd name="connsiteX8" fmla="*/ 467710 w 469464"/>
                <a:gd name="connsiteY8" fmla="*/ 1275063 h 1275063"/>
                <a:gd name="connsiteX9" fmla="*/ 467710 w 469464"/>
                <a:gd name="connsiteY9" fmla="*/ 236483 h 1275063"/>
                <a:gd name="connsiteX0" fmla="*/ 467710 w 469464"/>
                <a:gd name="connsiteY0" fmla="*/ 236483 h 1275063"/>
                <a:gd name="connsiteX1" fmla="*/ 246992 w 469464"/>
                <a:gd name="connsiteY1" fmla="*/ 0 h 1275063"/>
                <a:gd name="connsiteX2" fmla="*/ 89337 w 469464"/>
                <a:gd name="connsiteY2" fmla="*/ 126125 h 1275063"/>
                <a:gd name="connsiteX3" fmla="*/ 10510 w 469464"/>
                <a:gd name="connsiteY3" fmla="*/ 583325 h 1275063"/>
                <a:gd name="connsiteX4" fmla="*/ 26275 w 469464"/>
                <a:gd name="connsiteY4" fmla="*/ 709449 h 1275063"/>
                <a:gd name="connsiteX5" fmla="*/ 120868 w 469464"/>
                <a:gd name="connsiteY5" fmla="*/ 835573 h 1275063"/>
                <a:gd name="connsiteX6" fmla="*/ 42041 w 469464"/>
                <a:gd name="connsiteY6" fmla="*/ 1024759 h 1275063"/>
                <a:gd name="connsiteX7" fmla="*/ 102121 w 469464"/>
                <a:gd name="connsiteY7" fmla="*/ 1275062 h 1275063"/>
                <a:gd name="connsiteX8" fmla="*/ 467710 w 469464"/>
                <a:gd name="connsiteY8" fmla="*/ 1275063 h 1275063"/>
                <a:gd name="connsiteX9" fmla="*/ 467710 w 469464"/>
                <a:gd name="connsiteY9" fmla="*/ 236483 h 1275063"/>
                <a:gd name="connsiteX0" fmla="*/ 467710 w 469464"/>
                <a:gd name="connsiteY0" fmla="*/ 246921 h 1285501"/>
                <a:gd name="connsiteX1" fmla="*/ 211799 w 469464"/>
                <a:gd name="connsiteY1" fmla="*/ 0 h 1285501"/>
                <a:gd name="connsiteX2" fmla="*/ 89337 w 469464"/>
                <a:gd name="connsiteY2" fmla="*/ 136563 h 1285501"/>
                <a:gd name="connsiteX3" fmla="*/ 10510 w 469464"/>
                <a:gd name="connsiteY3" fmla="*/ 593763 h 1285501"/>
                <a:gd name="connsiteX4" fmla="*/ 26275 w 469464"/>
                <a:gd name="connsiteY4" fmla="*/ 719887 h 1285501"/>
                <a:gd name="connsiteX5" fmla="*/ 120868 w 469464"/>
                <a:gd name="connsiteY5" fmla="*/ 846011 h 1285501"/>
                <a:gd name="connsiteX6" fmla="*/ 42041 w 469464"/>
                <a:gd name="connsiteY6" fmla="*/ 1035197 h 1285501"/>
                <a:gd name="connsiteX7" fmla="*/ 102121 w 469464"/>
                <a:gd name="connsiteY7" fmla="*/ 1285500 h 1285501"/>
                <a:gd name="connsiteX8" fmla="*/ 467710 w 469464"/>
                <a:gd name="connsiteY8" fmla="*/ 1285501 h 1285501"/>
                <a:gd name="connsiteX9" fmla="*/ 467710 w 469464"/>
                <a:gd name="connsiteY9" fmla="*/ 246921 h 1285501"/>
                <a:gd name="connsiteX0" fmla="*/ 467710 w 469464"/>
                <a:gd name="connsiteY0" fmla="*/ 204938 h 1243518"/>
                <a:gd name="connsiteX1" fmla="*/ 248358 w 469464"/>
                <a:gd name="connsiteY1" fmla="*/ 0 h 1243518"/>
                <a:gd name="connsiteX2" fmla="*/ 89337 w 469464"/>
                <a:gd name="connsiteY2" fmla="*/ 94580 h 1243518"/>
                <a:gd name="connsiteX3" fmla="*/ 10510 w 469464"/>
                <a:gd name="connsiteY3" fmla="*/ 551780 h 1243518"/>
                <a:gd name="connsiteX4" fmla="*/ 26275 w 469464"/>
                <a:gd name="connsiteY4" fmla="*/ 677904 h 1243518"/>
                <a:gd name="connsiteX5" fmla="*/ 120868 w 469464"/>
                <a:gd name="connsiteY5" fmla="*/ 804028 h 1243518"/>
                <a:gd name="connsiteX6" fmla="*/ 42041 w 469464"/>
                <a:gd name="connsiteY6" fmla="*/ 993214 h 1243518"/>
                <a:gd name="connsiteX7" fmla="*/ 102121 w 469464"/>
                <a:gd name="connsiteY7" fmla="*/ 1243517 h 1243518"/>
                <a:gd name="connsiteX8" fmla="*/ 467710 w 469464"/>
                <a:gd name="connsiteY8" fmla="*/ 1243518 h 1243518"/>
                <a:gd name="connsiteX9" fmla="*/ 467710 w 469464"/>
                <a:gd name="connsiteY9" fmla="*/ 204938 h 1243518"/>
                <a:gd name="connsiteX0" fmla="*/ 467710 w 469464"/>
                <a:gd name="connsiteY0" fmla="*/ 212640 h 1251220"/>
                <a:gd name="connsiteX1" fmla="*/ 248358 w 469464"/>
                <a:gd name="connsiteY1" fmla="*/ 7702 h 1251220"/>
                <a:gd name="connsiteX2" fmla="*/ 89337 w 469464"/>
                <a:gd name="connsiteY2" fmla="*/ 102282 h 1251220"/>
                <a:gd name="connsiteX3" fmla="*/ 10510 w 469464"/>
                <a:gd name="connsiteY3" fmla="*/ 559482 h 1251220"/>
                <a:gd name="connsiteX4" fmla="*/ 26275 w 469464"/>
                <a:gd name="connsiteY4" fmla="*/ 685606 h 1251220"/>
                <a:gd name="connsiteX5" fmla="*/ 120868 w 469464"/>
                <a:gd name="connsiteY5" fmla="*/ 811730 h 1251220"/>
                <a:gd name="connsiteX6" fmla="*/ 42041 w 469464"/>
                <a:gd name="connsiteY6" fmla="*/ 1000916 h 1251220"/>
                <a:gd name="connsiteX7" fmla="*/ 102121 w 469464"/>
                <a:gd name="connsiteY7" fmla="*/ 1251219 h 1251220"/>
                <a:gd name="connsiteX8" fmla="*/ 467710 w 469464"/>
                <a:gd name="connsiteY8" fmla="*/ 1251220 h 1251220"/>
                <a:gd name="connsiteX9" fmla="*/ 467710 w 469464"/>
                <a:gd name="connsiteY9" fmla="*/ 212640 h 1251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69464" h="1251220">
                  <a:moveTo>
                    <a:pt x="467710" y="212640"/>
                  </a:moveTo>
                  <a:cubicBezTo>
                    <a:pt x="425526" y="63126"/>
                    <a:pt x="322069" y="0"/>
                    <a:pt x="248358" y="7702"/>
                  </a:cubicBezTo>
                  <a:cubicBezTo>
                    <a:pt x="200448" y="49720"/>
                    <a:pt x="128978" y="10319"/>
                    <a:pt x="89337" y="102282"/>
                  </a:cubicBezTo>
                  <a:cubicBezTo>
                    <a:pt x="49696" y="194245"/>
                    <a:pt x="21020" y="462261"/>
                    <a:pt x="10510" y="559482"/>
                  </a:cubicBezTo>
                  <a:cubicBezTo>
                    <a:pt x="0" y="656703"/>
                    <a:pt x="7882" y="643565"/>
                    <a:pt x="26275" y="685606"/>
                  </a:cubicBezTo>
                  <a:cubicBezTo>
                    <a:pt x="44668" y="727647"/>
                    <a:pt x="118240" y="759178"/>
                    <a:pt x="120868" y="811730"/>
                  </a:cubicBezTo>
                  <a:cubicBezTo>
                    <a:pt x="123496" y="864282"/>
                    <a:pt x="45165" y="927668"/>
                    <a:pt x="42041" y="1000916"/>
                  </a:cubicBezTo>
                  <a:cubicBezTo>
                    <a:pt x="38917" y="1074164"/>
                    <a:pt x="31176" y="1209502"/>
                    <a:pt x="102121" y="1251219"/>
                  </a:cubicBezTo>
                  <a:lnTo>
                    <a:pt x="467710" y="1251220"/>
                  </a:lnTo>
                  <a:cubicBezTo>
                    <a:pt x="467029" y="983754"/>
                    <a:pt x="469464" y="991471"/>
                    <a:pt x="467710" y="212640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3" name="手繪多邊形 12"/>
            <p:cNvSpPr/>
            <p:nvPr/>
          </p:nvSpPr>
          <p:spPr>
            <a:xfrm>
              <a:off x="384302" y="188640"/>
              <a:ext cx="4505874" cy="5589805"/>
            </a:xfrm>
            <a:custGeom>
              <a:avLst/>
              <a:gdLst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4846320 w 13075920"/>
                <a:gd name="connsiteY24" fmla="*/ 33467040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4113624 w 13075920"/>
                <a:gd name="connsiteY24" fmla="*/ 27523320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113624 w 13075920"/>
                <a:gd name="connsiteY25" fmla="*/ 27523320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4113624 w 13075920"/>
                <a:gd name="connsiteY26" fmla="*/ 27523320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7570008 w 13075920"/>
                <a:gd name="connsiteY26" fmla="*/ 17082160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7642016 w 13075920"/>
                <a:gd name="connsiteY26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8938160 w 13075920"/>
                <a:gd name="connsiteY26" fmla="*/ 19818464 h 38039040"/>
                <a:gd name="connsiteX27" fmla="*/ 7642016 w 13075920"/>
                <a:gd name="connsiteY27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8938160 w 13075920"/>
                <a:gd name="connsiteY26" fmla="*/ 19818464 h 38039040"/>
                <a:gd name="connsiteX27" fmla="*/ 7642016 w 13075920"/>
                <a:gd name="connsiteY27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8290088 w 13075920"/>
                <a:gd name="connsiteY26" fmla="*/ 20106496 h 38039040"/>
                <a:gd name="connsiteX27" fmla="*/ 7642016 w 13075920"/>
                <a:gd name="connsiteY27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8290088 w 13075920"/>
                <a:gd name="connsiteY26" fmla="*/ 20106496 h 38039040"/>
                <a:gd name="connsiteX27" fmla="*/ 7642016 w 13075920"/>
                <a:gd name="connsiteY27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8290088 w 13075920"/>
                <a:gd name="connsiteY27" fmla="*/ 20106496 h 38039040"/>
                <a:gd name="connsiteX28" fmla="*/ 7642016 w 13075920"/>
                <a:gd name="connsiteY28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8290088 w 13075920"/>
                <a:gd name="connsiteY27" fmla="*/ 20106496 h 38039040"/>
                <a:gd name="connsiteX28" fmla="*/ 7642016 w 13075920"/>
                <a:gd name="connsiteY28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8290088 w 13075920"/>
                <a:gd name="connsiteY27" fmla="*/ 20106496 h 38039040"/>
                <a:gd name="connsiteX28" fmla="*/ 7642016 w 13075920"/>
                <a:gd name="connsiteY28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8290088 w 13075920"/>
                <a:gd name="connsiteY27" fmla="*/ 20106496 h 38039040"/>
                <a:gd name="connsiteX28" fmla="*/ 7642016 w 13075920"/>
                <a:gd name="connsiteY28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7858040 w 13075920"/>
                <a:gd name="connsiteY27" fmla="*/ 20322520 h 38039040"/>
                <a:gd name="connsiteX28" fmla="*/ 7642016 w 13075920"/>
                <a:gd name="connsiteY28" fmla="*/ 16650112 h 38039040"/>
                <a:gd name="connsiteX0" fmla="*/ 91440 w 13075920"/>
                <a:gd name="connsiteY0" fmla="*/ 274320 h 38039040"/>
                <a:gd name="connsiteX1" fmla="*/ 0 w 13075920"/>
                <a:gd name="connsiteY1" fmla="*/ 274320 h 38039040"/>
                <a:gd name="connsiteX2" fmla="*/ 1645920 w 13075920"/>
                <a:gd name="connsiteY2" fmla="*/ 0 h 38039040"/>
                <a:gd name="connsiteX3" fmla="*/ 2743200 w 13075920"/>
                <a:gd name="connsiteY3" fmla="*/ 0 h 38039040"/>
                <a:gd name="connsiteX4" fmla="*/ 6675120 w 13075920"/>
                <a:gd name="connsiteY4" fmla="*/ 2834640 h 38039040"/>
                <a:gd name="connsiteX5" fmla="*/ 8686800 w 13075920"/>
                <a:gd name="connsiteY5" fmla="*/ 5120640 h 38039040"/>
                <a:gd name="connsiteX6" fmla="*/ 10607040 w 13075920"/>
                <a:gd name="connsiteY6" fmla="*/ 11064240 h 38039040"/>
                <a:gd name="connsiteX7" fmla="*/ 12344400 w 13075920"/>
                <a:gd name="connsiteY7" fmla="*/ 22860000 h 38039040"/>
                <a:gd name="connsiteX8" fmla="*/ 12984480 w 13075920"/>
                <a:gd name="connsiteY8" fmla="*/ 28529280 h 38039040"/>
                <a:gd name="connsiteX9" fmla="*/ 12618720 w 13075920"/>
                <a:gd name="connsiteY9" fmla="*/ 32095440 h 38039040"/>
                <a:gd name="connsiteX10" fmla="*/ 12161520 w 13075920"/>
                <a:gd name="connsiteY10" fmla="*/ 33741360 h 38039040"/>
                <a:gd name="connsiteX11" fmla="*/ 13075920 w 13075920"/>
                <a:gd name="connsiteY11" fmla="*/ 34655760 h 38039040"/>
                <a:gd name="connsiteX12" fmla="*/ 12527280 w 13075920"/>
                <a:gd name="connsiteY12" fmla="*/ 34930080 h 38039040"/>
                <a:gd name="connsiteX13" fmla="*/ 11704320 w 13075920"/>
                <a:gd name="connsiteY13" fmla="*/ 38039040 h 38039040"/>
                <a:gd name="connsiteX14" fmla="*/ 10607040 w 13075920"/>
                <a:gd name="connsiteY14" fmla="*/ 36393120 h 38039040"/>
                <a:gd name="connsiteX15" fmla="*/ 9875520 w 13075920"/>
                <a:gd name="connsiteY15" fmla="*/ 36758880 h 38039040"/>
                <a:gd name="connsiteX16" fmla="*/ 9326880 w 13075920"/>
                <a:gd name="connsiteY16" fmla="*/ 36758880 h 38039040"/>
                <a:gd name="connsiteX17" fmla="*/ 8503920 w 13075920"/>
                <a:gd name="connsiteY17" fmla="*/ 37764720 h 38039040"/>
                <a:gd name="connsiteX18" fmla="*/ 7589520 w 13075920"/>
                <a:gd name="connsiteY18" fmla="*/ 36667440 h 38039040"/>
                <a:gd name="connsiteX19" fmla="*/ 5120640 w 13075920"/>
                <a:gd name="connsiteY19" fmla="*/ 35935920 h 38039040"/>
                <a:gd name="connsiteX20" fmla="*/ 4297680 w 13075920"/>
                <a:gd name="connsiteY20" fmla="*/ 35844480 h 38039040"/>
                <a:gd name="connsiteX21" fmla="*/ 4389120 w 13075920"/>
                <a:gd name="connsiteY21" fmla="*/ 34930080 h 38039040"/>
                <a:gd name="connsiteX22" fmla="*/ 4572000 w 13075920"/>
                <a:gd name="connsiteY22" fmla="*/ 34564320 h 38039040"/>
                <a:gd name="connsiteX23" fmla="*/ 4572000 w 13075920"/>
                <a:gd name="connsiteY23" fmla="*/ 34564320 h 38039040"/>
                <a:gd name="connsiteX24" fmla="*/ 5121736 w 13075920"/>
                <a:gd name="connsiteY24" fmla="*/ 32779904 h 38039040"/>
                <a:gd name="connsiteX25" fmla="*/ 4401656 w 13075920"/>
                <a:gd name="connsiteY25" fmla="*/ 30115608 h 38039040"/>
                <a:gd name="connsiteX26" fmla="*/ 3825592 w 13075920"/>
                <a:gd name="connsiteY26" fmla="*/ 27523320 h 38039040"/>
                <a:gd name="connsiteX27" fmla="*/ 7858040 w 13075920"/>
                <a:gd name="connsiteY27" fmla="*/ 20322520 h 38039040"/>
                <a:gd name="connsiteX28" fmla="*/ 7642016 w 13075920"/>
                <a:gd name="connsiteY28" fmla="*/ 16650112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0 w 14506912"/>
                <a:gd name="connsiteY28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0 w 14506912"/>
                <a:gd name="connsiteY29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0 w 14506912"/>
                <a:gd name="connsiteY29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0 w 14506912"/>
                <a:gd name="connsiteY29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3312368 w 14506912"/>
                <a:gd name="connsiteY29" fmla="*/ 1398581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3600400 w 14506912"/>
                <a:gd name="connsiteY29" fmla="*/ 15453360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592288 w 14506912"/>
                <a:gd name="connsiteY29" fmla="*/ 15453360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592288 w 14506912"/>
                <a:gd name="connsiteY29" fmla="*/ 15453360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592288 w 14506912"/>
                <a:gd name="connsiteY29" fmla="*/ 15453360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1522432 w 14506912"/>
                <a:gd name="connsiteY0" fmla="*/ 274320 h 38039040"/>
                <a:gd name="connsiteX1" fmla="*/ 1430992 w 14506912"/>
                <a:gd name="connsiteY1" fmla="*/ 274320 h 38039040"/>
                <a:gd name="connsiteX2" fmla="*/ 3076912 w 14506912"/>
                <a:gd name="connsiteY2" fmla="*/ 0 h 38039040"/>
                <a:gd name="connsiteX3" fmla="*/ 4174192 w 14506912"/>
                <a:gd name="connsiteY3" fmla="*/ 0 h 38039040"/>
                <a:gd name="connsiteX4" fmla="*/ 8106112 w 14506912"/>
                <a:gd name="connsiteY4" fmla="*/ 2834640 h 38039040"/>
                <a:gd name="connsiteX5" fmla="*/ 10117792 w 14506912"/>
                <a:gd name="connsiteY5" fmla="*/ 5120640 h 38039040"/>
                <a:gd name="connsiteX6" fmla="*/ 12038032 w 14506912"/>
                <a:gd name="connsiteY6" fmla="*/ 11064240 h 38039040"/>
                <a:gd name="connsiteX7" fmla="*/ 13775392 w 14506912"/>
                <a:gd name="connsiteY7" fmla="*/ 22860000 h 38039040"/>
                <a:gd name="connsiteX8" fmla="*/ 14415472 w 14506912"/>
                <a:gd name="connsiteY8" fmla="*/ 28529280 h 38039040"/>
                <a:gd name="connsiteX9" fmla="*/ 14049712 w 14506912"/>
                <a:gd name="connsiteY9" fmla="*/ 32095440 h 38039040"/>
                <a:gd name="connsiteX10" fmla="*/ 13592512 w 14506912"/>
                <a:gd name="connsiteY10" fmla="*/ 33741360 h 38039040"/>
                <a:gd name="connsiteX11" fmla="*/ 14506912 w 14506912"/>
                <a:gd name="connsiteY11" fmla="*/ 34655760 h 38039040"/>
                <a:gd name="connsiteX12" fmla="*/ 13958272 w 14506912"/>
                <a:gd name="connsiteY12" fmla="*/ 34930080 h 38039040"/>
                <a:gd name="connsiteX13" fmla="*/ 13135312 w 14506912"/>
                <a:gd name="connsiteY13" fmla="*/ 38039040 h 38039040"/>
                <a:gd name="connsiteX14" fmla="*/ 12038032 w 14506912"/>
                <a:gd name="connsiteY14" fmla="*/ 36393120 h 38039040"/>
                <a:gd name="connsiteX15" fmla="*/ 11306512 w 14506912"/>
                <a:gd name="connsiteY15" fmla="*/ 36758880 h 38039040"/>
                <a:gd name="connsiteX16" fmla="*/ 10757872 w 14506912"/>
                <a:gd name="connsiteY16" fmla="*/ 36758880 h 38039040"/>
                <a:gd name="connsiteX17" fmla="*/ 9934912 w 14506912"/>
                <a:gd name="connsiteY17" fmla="*/ 37764720 h 38039040"/>
                <a:gd name="connsiteX18" fmla="*/ 9020512 w 14506912"/>
                <a:gd name="connsiteY18" fmla="*/ 36667440 h 38039040"/>
                <a:gd name="connsiteX19" fmla="*/ 6551632 w 14506912"/>
                <a:gd name="connsiteY19" fmla="*/ 35935920 h 38039040"/>
                <a:gd name="connsiteX20" fmla="*/ 5728672 w 14506912"/>
                <a:gd name="connsiteY20" fmla="*/ 35844480 h 38039040"/>
                <a:gd name="connsiteX21" fmla="*/ 5820112 w 14506912"/>
                <a:gd name="connsiteY21" fmla="*/ 34930080 h 38039040"/>
                <a:gd name="connsiteX22" fmla="*/ 6002992 w 14506912"/>
                <a:gd name="connsiteY22" fmla="*/ 34564320 h 38039040"/>
                <a:gd name="connsiteX23" fmla="*/ 6002992 w 14506912"/>
                <a:gd name="connsiteY23" fmla="*/ 34564320 h 38039040"/>
                <a:gd name="connsiteX24" fmla="*/ 6552728 w 14506912"/>
                <a:gd name="connsiteY24" fmla="*/ 32779904 h 38039040"/>
                <a:gd name="connsiteX25" fmla="*/ 5832648 w 14506912"/>
                <a:gd name="connsiteY25" fmla="*/ 30115608 h 38039040"/>
                <a:gd name="connsiteX26" fmla="*/ 5256584 w 14506912"/>
                <a:gd name="connsiteY26" fmla="*/ 27523320 h 38039040"/>
                <a:gd name="connsiteX27" fmla="*/ 9289032 w 14506912"/>
                <a:gd name="connsiteY27" fmla="*/ 20322520 h 38039040"/>
                <a:gd name="connsiteX28" fmla="*/ 7740352 w 14506912"/>
                <a:gd name="connsiteY28" fmla="*/ 15453360 h 38039040"/>
                <a:gd name="connsiteX29" fmla="*/ 2952328 w 14506912"/>
                <a:gd name="connsiteY29" fmla="*/ 14345856 h 38039040"/>
                <a:gd name="connsiteX30" fmla="*/ 0 w 14506912"/>
                <a:gd name="connsiteY30" fmla="*/ 13841800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0 w 22067752"/>
                <a:gd name="connsiteY30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3528392 w 22067752"/>
                <a:gd name="connsiteY30" fmla="*/ 15453360 h 38039040"/>
                <a:gd name="connsiteX31" fmla="*/ 0 w 22067752"/>
                <a:gd name="connsiteY31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3600400 w 22067752"/>
                <a:gd name="connsiteY30" fmla="*/ 15453360 h 38039040"/>
                <a:gd name="connsiteX31" fmla="*/ 0 w 22067752"/>
                <a:gd name="connsiteY31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4680520 w 22067752"/>
                <a:gd name="connsiteY30" fmla="*/ 13913808 h 38039040"/>
                <a:gd name="connsiteX31" fmla="*/ 0 w 22067752"/>
                <a:gd name="connsiteY31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4680520 w 22067752"/>
                <a:gd name="connsiteY30" fmla="*/ 13913808 h 38039040"/>
                <a:gd name="connsiteX31" fmla="*/ 0 w 22067752"/>
                <a:gd name="connsiteY31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4680520 w 22067752"/>
                <a:gd name="connsiteY30" fmla="*/ 13913808 h 38039040"/>
                <a:gd name="connsiteX31" fmla="*/ 0 w 22067752"/>
                <a:gd name="connsiteY31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6157192 w 22067752"/>
                <a:gd name="connsiteY30" fmla="*/ 12977704 h 38039040"/>
                <a:gd name="connsiteX31" fmla="*/ 4680520 w 22067752"/>
                <a:gd name="connsiteY31" fmla="*/ 13913808 h 38039040"/>
                <a:gd name="connsiteX32" fmla="*/ 0 w 22067752"/>
                <a:gd name="connsiteY32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6157192 w 22067752"/>
                <a:gd name="connsiteY30" fmla="*/ 12977704 h 38039040"/>
                <a:gd name="connsiteX31" fmla="*/ 4680520 w 22067752"/>
                <a:gd name="connsiteY31" fmla="*/ 13913808 h 38039040"/>
                <a:gd name="connsiteX32" fmla="*/ 0 w 22067752"/>
                <a:gd name="connsiteY32" fmla="*/ 16650112 h 38039040"/>
                <a:gd name="connsiteX0" fmla="*/ 9083272 w 22067752"/>
                <a:gd name="connsiteY0" fmla="*/ 274320 h 38039040"/>
                <a:gd name="connsiteX1" fmla="*/ 8991832 w 22067752"/>
                <a:gd name="connsiteY1" fmla="*/ 274320 h 38039040"/>
                <a:gd name="connsiteX2" fmla="*/ 10637752 w 22067752"/>
                <a:gd name="connsiteY2" fmla="*/ 0 h 38039040"/>
                <a:gd name="connsiteX3" fmla="*/ 11735032 w 22067752"/>
                <a:gd name="connsiteY3" fmla="*/ 0 h 38039040"/>
                <a:gd name="connsiteX4" fmla="*/ 15666952 w 22067752"/>
                <a:gd name="connsiteY4" fmla="*/ 2834640 h 38039040"/>
                <a:gd name="connsiteX5" fmla="*/ 17678632 w 22067752"/>
                <a:gd name="connsiteY5" fmla="*/ 5120640 h 38039040"/>
                <a:gd name="connsiteX6" fmla="*/ 19598872 w 22067752"/>
                <a:gd name="connsiteY6" fmla="*/ 11064240 h 38039040"/>
                <a:gd name="connsiteX7" fmla="*/ 21336232 w 22067752"/>
                <a:gd name="connsiteY7" fmla="*/ 22860000 h 38039040"/>
                <a:gd name="connsiteX8" fmla="*/ 21976312 w 22067752"/>
                <a:gd name="connsiteY8" fmla="*/ 28529280 h 38039040"/>
                <a:gd name="connsiteX9" fmla="*/ 21610552 w 22067752"/>
                <a:gd name="connsiteY9" fmla="*/ 32095440 h 38039040"/>
                <a:gd name="connsiteX10" fmla="*/ 21153352 w 22067752"/>
                <a:gd name="connsiteY10" fmla="*/ 33741360 h 38039040"/>
                <a:gd name="connsiteX11" fmla="*/ 22067752 w 22067752"/>
                <a:gd name="connsiteY11" fmla="*/ 34655760 h 38039040"/>
                <a:gd name="connsiteX12" fmla="*/ 21519112 w 22067752"/>
                <a:gd name="connsiteY12" fmla="*/ 34930080 h 38039040"/>
                <a:gd name="connsiteX13" fmla="*/ 20696152 w 22067752"/>
                <a:gd name="connsiteY13" fmla="*/ 38039040 h 38039040"/>
                <a:gd name="connsiteX14" fmla="*/ 19598872 w 22067752"/>
                <a:gd name="connsiteY14" fmla="*/ 36393120 h 38039040"/>
                <a:gd name="connsiteX15" fmla="*/ 18867352 w 22067752"/>
                <a:gd name="connsiteY15" fmla="*/ 36758880 h 38039040"/>
                <a:gd name="connsiteX16" fmla="*/ 18318712 w 22067752"/>
                <a:gd name="connsiteY16" fmla="*/ 36758880 h 38039040"/>
                <a:gd name="connsiteX17" fmla="*/ 17495752 w 22067752"/>
                <a:gd name="connsiteY17" fmla="*/ 37764720 h 38039040"/>
                <a:gd name="connsiteX18" fmla="*/ 16581352 w 22067752"/>
                <a:gd name="connsiteY18" fmla="*/ 36667440 h 38039040"/>
                <a:gd name="connsiteX19" fmla="*/ 14112472 w 22067752"/>
                <a:gd name="connsiteY19" fmla="*/ 35935920 h 38039040"/>
                <a:gd name="connsiteX20" fmla="*/ 13289512 w 22067752"/>
                <a:gd name="connsiteY20" fmla="*/ 35844480 h 38039040"/>
                <a:gd name="connsiteX21" fmla="*/ 13380952 w 22067752"/>
                <a:gd name="connsiteY21" fmla="*/ 34930080 h 38039040"/>
                <a:gd name="connsiteX22" fmla="*/ 13563832 w 22067752"/>
                <a:gd name="connsiteY22" fmla="*/ 34564320 h 38039040"/>
                <a:gd name="connsiteX23" fmla="*/ 13563832 w 22067752"/>
                <a:gd name="connsiteY23" fmla="*/ 34564320 h 38039040"/>
                <a:gd name="connsiteX24" fmla="*/ 14113568 w 22067752"/>
                <a:gd name="connsiteY24" fmla="*/ 32779904 h 38039040"/>
                <a:gd name="connsiteX25" fmla="*/ 13393488 w 22067752"/>
                <a:gd name="connsiteY25" fmla="*/ 30115608 h 38039040"/>
                <a:gd name="connsiteX26" fmla="*/ 12817424 w 22067752"/>
                <a:gd name="connsiteY26" fmla="*/ 27523320 h 38039040"/>
                <a:gd name="connsiteX27" fmla="*/ 16849872 w 22067752"/>
                <a:gd name="connsiteY27" fmla="*/ 20322520 h 38039040"/>
                <a:gd name="connsiteX28" fmla="*/ 15301192 w 22067752"/>
                <a:gd name="connsiteY28" fmla="*/ 15453360 h 38039040"/>
                <a:gd name="connsiteX29" fmla="*/ 10513168 w 22067752"/>
                <a:gd name="connsiteY29" fmla="*/ 14345856 h 38039040"/>
                <a:gd name="connsiteX30" fmla="*/ 6157192 w 22067752"/>
                <a:gd name="connsiteY30" fmla="*/ 12977704 h 38039040"/>
                <a:gd name="connsiteX31" fmla="*/ 4680520 w 22067752"/>
                <a:gd name="connsiteY31" fmla="*/ 13913808 h 38039040"/>
                <a:gd name="connsiteX32" fmla="*/ 0 w 22067752"/>
                <a:gd name="connsiteY32" fmla="*/ 16650112 h 38039040"/>
                <a:gd name="connsiteX0" fmla="*/ 6490984 w 19475464"/>
                <a:gd name="connsiteY0" fmla="*/ 274320 h 38039040"/>
                <a:gd name="connsiteX1" fmla="*/ 6399544 w 19475464"/>
                <a:gd name="connsiteY1" fmla="*/ 274320 h 38039040"/>
                <a:gd name="connsiteX2" fmla="*/ 8045464 w 19475464"/>
                <a:gd name="connsiteY2" fmla="*/ 0 h 38039040"/>
                <a:gd name="connsiteX3" fmla="*/ 9142744 w 19475464"/>
                <a:gd name="connsiteY3" fmla="*/ 0 h 38039040"/>
                <a:gd name="connsiteX4" fmla="*/ 13074664 w 19475464"/>
                <a:gd name="connsiteY4" fmla="*/ 2834640 h 38039040"/>
                <a:gd name="connsiteX5" fmla="*/ 15086344 w 19475464"/>
                <a:gd name="connsiteY5" fmla="*/ 5120640 h 38039040"/>
                <a:gd name="connsiteX6" fmla="*/ 17006584 w 19475464"/>
                <a:gd name="connsiteY6" fmla="*/ 11064240 h 38039040"/>
                <a:gd name="connsiteX7" fmla="*/ 18743944 w 19475464"/>
                <a:gd name="connsiteY7" fmla="*/ 22860000 h 38039040"/>
                <a:gd name="connsiteX8" fmla="*/ 19384024 w 19475464"/>
                <a:gd name="connsiteY8" fmla="*/ 28529280 h 38039040"/>
                <a:gd name="connsiteX9" fmla="*/ 19018264 w 19475464"/>
                <a:gd name="connsiteY9" fmla="*/ 32095440 h 38039040"/>
                <a:gd name="connsiteX10" fmla="*/ 18561064 w 19475464"/>
                <a:gd name="connsiteY10" fmla="*/ 33741360 h 38039040"/>
                <a:gd name="connsiteX11" fmla="*/ 19475464 w 19475464"/>
                <a:gd name="connsiteY11" fmla="*/ 34655760 h 38039040"/>
                <a:gd name="connsiteX12" fmla="*/ 18926824 w 19475464"/>
                <a:gd name="connsiteY12" fmla="*/ 34930080 h 38039040"/>
                <a:gd name="connsiteX13" fmla="*/ 18103864 w 19475464"/>
                <a:gd name="connsiteY13" fmla="*/ 38039040 h 38039040"/>
                <a:gd name="connsiteX14" fmla="*/ 17006584 w 19475464"/>
                <a:gd name="connsiteY14" fmla="*/ 36393120 h 38039040"/>
                <a:gd name="connsiteX15" fmla="*/ 16275064 w 19475464"/>
                <a:gd name="connsiteY15" fmla="*/ 36758880 h 38039040"/>
                <a:gd name="connsiteX16" fmla="*/ 15726424 w 19475464"/>
                <a:gd name="connsiteY16" fmla="*/ 36758880 h 38039040"/>
                <a:gd name="connsiteX17" fmla="*/ 14903464 w 19475464"/>
                <a:gd name="connsiteY17" fmla="*/ 37764720 h 38039040"/>
                <a:gd name="connsiteX18" fmla="*/ 13989064 w 19475464"/>
                <a:gd name="connsiteY18" fmla="*/ 36667440 h 38039040"/>
                <a:gd name="connsiteX19" fmla="*/ 11520184 w 19475464"/>
                <a:gd name="connsiteY19" fmla="*/ 35935920 h 38039040"/>
                <a:gd name="connsiteX20" fmla="*/ 10697224 w 19475464"/>
                <a:gd name="connsiteY20" fmla="*/ 35844480 h 38039040"/>
                <a:gd name="connsiteX21" fmla="*/ 10788664 w 19475464"/>
                <a:gd name="connsiteY21" fmla="*/ 34930080 h 38039040"/>
                <a:gd name="connsiteX22" fmla="*/ 10971544 w 19475464"/>
                <a:gd name="connsiteY22" fmla="*/ 34564320 h 38039040"/>
                <a:gd name="connsiteX23" fmla="*/ 10971544 w 19475464"/>
                <a:gd name="connsiteY23" fmla="*/ 34564320 h 38039040"/>
                <a:gd name="connsiteX24" fmla="*/ 11521280 w 19475464"/>
                <a:gd name="connsiteY24" fmla="*/ 32779904 h 38039040"/>
                <a:gd name="connsiteX25" fmla="*/ 10801200 w 19475464"/>
                <a:gd name="connsiteY25" fmla="*/ 30115608 h 38039040"/>
                <a:gd name="connsiteX26" fmla="*/ 10225136 w 19475464"/>
                <a:gd name="connsiteY26" fmla="*/ 27523320 h 38039040"/>
                <a:gd name="connsiteX27" fmla="*/ 14257584 w 19475464"/>
                <a:gd name="connsiteY27" fmla="*/ 20322520 h 38039040"/>
                <a:gd name="connsiteX28" fmla="*/ 12708904 w 19475464"/>
                <a:gd name="connsiteY28" fmla="*/ 15453360 h 38039040"/>
                <a:gd name="connsiteX29" fmla="*/ 7920880 w 19475464"/>
                <a:gd name="connsiteY29" fmla="*/ 14345856 h 38039040"/>
                <a:gd name="connsiteX30" fmla="*/ 3564904 w 19475464"/>
                <a:gd name="connsiteY30" fmla="*/ 12977704 h 38039040"/>
                <a:gd name="connsiteX31" fmla="*/ 2088232 w 19475464"/>
                <a:gd name="connsiteY31" fmla="*/ 13913808 h 38039040"/>
                <a:gd name="connsiteX32" fmla="*/ 0 w 19475464"/>
                <a:gd name="connsiteY32" fmla="*/ 32347856 h 38039040"/>
                <a:gd name="connsiteX0" fmla="*/ 8783239 w 21767719"/>
                <a:gd name="connsiteY0" fmla="*/ 274320 h 38039040"/>
                <a:gd name="connsiteX1" fmla="*/ 8691799 w 21767719"/>
                <a:gd name="connsiteY1" fmla="*/ 274320 h 38039040"/>
                <a:gd name="connsiteX2" fmla="*/ 10337719 w 21767719"/>
                <a:gd name="connsiteY2" fmla="*/ 0 h 38039040"/>
                <a:gd name="connsiteX3" fmla="*/ 11434999 w 21767719"/>
                <a:gd name="connsiteY3" fmla="*/ 0 h 38039040"/>
                <a:gd name="connsiteX4" fmla="*/ 15366919 w 21767719"/>
                <a:gd name="connsiteY4" fmla="*/ 2834640 h 38039040"/>
                <a:gd name="connsiteX5" fmla="*/ 17378599 w 21767719"/>
                <a:gd name="connsiteY5" fmla="*/ 5120640 h 38039040"/>
                <a:gd name="connsiteX6" fmla="*/ 19298839 w 21767719"/>
                <a:gd name="connsiteY6" fmla="*/ 11064240 h 38039040"/>
                <a:gd name="connsiteX7" fmla="*/ 21036199 w 21767719"/>
                <a:gd name="connsiteY7" fmla="*/ 22860000 h 38039040"/>
                <a:gd name="connsiteX8" fmla="*/ 21676279 w 21767719"/>
                <a:gd name="connsiteY8" fmla="*/ 28529280 h 38039040"/>
                <a:gd name="connsiteX9" fmla="*/ 21310519 w 21767719"/>
                <a:gd name="connsiteY9" fmla="*/ 32095440 h 38039040"/>
                <a:gd name="connsiteX10" fmla="*/ 20853319 w 21767719"/>
                <a:gd name="connsiteY10" fmla="*/ 33741360 h 38039040"/>
                <a:gd name="connsiteX11" fmla="*/ 21767719 w 21767719"/>
                <a:gd name="connsiteY11" fmla="*/ 34655760 h 38039040"/>
                <a:gd name="connsiteX12" fmla="*/ 21219079 w 21767719"/>
                <a:gd name="connsiteY12" fmla="*/ 34930080 h 38039040"/>
                <a:gd name="connsiteX13" fmla="*/ 20396119 w 21767719"/>
                <a:gd name="connsiteY13" fmla="*/ 38039040 h 38039040"/>
                <a:gd name="connsiteX14" fmla="*/ 19298839 w 21767719"/>
                <a:gd name="connsiteY14" fmla="*/ 36393120 h 38039040"/>
                <a:gd name="connsiteX15" fmla="*/ 18567319 w 21767719"/>
                <a:gd name="connsiteY15" fmla="*/ 36758880 h 38039040"/>
                <a:gd name="connsiteX16" fmla="*/ 18018679 w 21767719"/>
                <a:gd name="connsiteY16" fmla="*/ 36758880 h 38039040"/>
                <a:gd name="connsiteX17" fmla="*/ 17195719 w 21767719"/>
                <a:gd name="connsiteY17" fmla="*/ 37764720 h 38039040"/>
                <a:gd name="connsiteX18" fmla="*/ 16281319 w 21767719"/>
                <a:gd name="connsiteY18" fmla="*/ 36667440 h 38039040"/>
                <a:gd name="connsiteX19" fmla="*/ 13812439 w 21767719"/>
                <a:gd name="connsiteY19" fmla="*/ 35935920 h 38039040"/>
                <a:gd name="connsiteX20" fmla="*/ 12989479 w 21767719"/>
                <a:gd name="connsiteY20" fmla="*/ 35844480 h 38039040"/>
                <a:gd name="connsiteX21" fmla="*/ 13080919 w 21767719"/>
                <a:gd name="connsiteY21" fmla="*/ 34930080 h 38039040"/>
                <a:gd name="connsiteX22" fmla="*/ 13263799 w 21767719"/>
                <a:gd name="connsiteY22" fmla="*/ 34564320 h 38039040"/>
                <a:gd name="connsiteX23" fmla="*/ 13263799 w 21767719"/>
                <a:gd name="connsiteY23" fmla="*/ 34564320 h 38039040"/>
                <a:gd name="connsiteX24" fmla="*/ 13813535 w 21767719"/>
                <a:gd name="connsiteY24" fmla="*/ 32779904 h 38039040"/>
                <a:gd name="connsiteX25" fmla="*/ 13093455 w 21767719"/>
                <a:gd name="connsiteY25" fmla="*/ 30115608 h 38039040"/>
                <a:gd name="connsiteX26" fmla="*/ 12517391 w 21767719"/>
                <a:gd name="connsiteY26" fmla="*/ 27523320 h 38039040"/>
                <a:gd name="connsiteX27" fmla="*/ 16549839 w 21767719"/>
                <a:gd name="connsiteY27" fmla="*/ 20322520 h 38039040"/>
                <a:gd name="connsiteX28" fmla="*/ 15001159 w 21767719"/>
                <a:gd name="connsiteY28" fmla="*/ 15453360 h 38039040"/>
                <a:gd name="connsiteX29" fmla="*/ 10213135 w 21767719"/>
                <a:gd name="connsiteY29" fmla="*/ 14345856 h 38039040"/>
                <a:gd name="connsiteX30" fmla="*/ 5857159 w 21767719"/>
                <a:gd name="connsiteY30" fmla="*/ 12977704 h 38039040"/>
                <a:gd name="connsiteX31" fmla="*/ 4380487 w 21767719"/>
                <a:gd name="connsiteY31" fmla="*/ 13913808 h 38039040"/>
                <a:gd name="connsiteX32" fmla="*/ 348039 w 21767719"/>
                <a:gd name="connsiteY32" fmla="*/ 18234288 h 38039040"/>
                <a:gd name="connsiteX33" fmla="*/ 2292255 w 21767719"/>
                <a:gd name="connsiteY33" fmla="*/ 32347856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475344 w 21950808"/>
                <a:gd name="connsiteY34" fmla="*/ 32347856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475344 w 21950808"/>
                <a:gd name="connsiteY34" fmla="*/ 32347856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475344 w 21950808"/>
                <a:gd name="connsiteY34" fmla="*/ 32347856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475344 w 21950808"/>
                <a:gd name="connsiteY34" fmla="*/ 32347856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6040249 w 21950808"/>
                <a:gd name="connsiteY34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6040249 w 21950808"/>
                <a:gd name="connsiteY34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6040249 w 21950808"/>
                <a:gd name="connsiteY34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6040249 w 21950808"/>
                <a:gd name="connsiteY34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6040249 w 21950808"/>
                <a:gd name="connsiteY34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907393 w 21950808"/>
                <a:gd name="connsiteY34" fmla="*/ 32419864 h 38039040"/>
                <a:gd name="connsiteX35" fmla="*/ 6040249 w 21950808"/>
                <a:gd name="connsiteY35" fmla="*/ 32995928 h 38039040"/>
                <a:gd name="connsiteX0" fmla="*/ 8966328 w 21950808"/>
                <a:gd name="connsiteY0" fmla="*/ 274320 h 38039040"/>
                <a:gd name="connsiteX1" fmla="*/ 8874888 w 21950808"/>
                <a:gd name="connsiteY1" fmla="*/ 274320 h 38039040"/>
                <a:gd name="connsiteX2" fmla="*/ 10520808 w 21950808"/>
                <a:gd name="connsiteY2" fmla="*/ 0 h 38039040"/>
                <a:gd name="connsiteX3" fmla="*/ 11618088 w 21950808"/>
                <a:gd name="connsiteY3" fmla="*/ 0 h 38039040"/>
                <a:gd name="connsiteX4" fmla="*/ 15550008 w 21950808"/>
                <a:gd name="connsiteY4" fmla="*/ 2834640 h 38039040"/>
                <a:gd name="connsiteX5" fmla="*/ 17561688 w 21950808"/>
                <a:gd name="connsiteY5" fmla="*/ 5120640 h 38039040"/>
                <a:gd name="connsiteX6" fmla="*/ 19481928 w 21950808"/>
                <a:gd name="connsiteY6" fmla="*/ 11064240 h 38039040"/>
                <a:gd name="connsiteX7" fmla="*/ 21219288 w 21950808"/>
                <a:gd name="connsiteY7" fmla="*/ 22860000 h 38039040"/>
                <a:gd name="connsiteX8" fmla="*/ 21859368 w 21950808"/>
                <a:gd name="connsiteY8" fmla="*/ 28529280 h 38039040"/>
                <a:gd name="connsiteX9" fmla="*/ 21493608 w 21950808"/>
                <a:gd name="connsiteY9" fmla="*/ 32095440 h 38039040"/>
                <a:gd name="connsiteX10" fmla="*/ 21036408 w 21950808"/>
                <a:gd name="connsiteY10" fmla="*/ 33741360 h 38039040"/>
                <a:gd name="connsiteX11" fmla="*/ 21950808 w 21950808"/>
                <a:gd name="connsiteY11" fmla="*/ 34655760 h 38039040"/>
                <a:gd name="connsiteX12" fmla="*/ 21402168 w 21950808"/>
                <a:gd name="connsiteY12" fmla="*/ 34930080 h 38039040"/>
                <a:gd name="connsiteX13" fmla="*/ 20579208 w 21950808"/>
                <a:gd name="connsiteY13" fmla="*/ 38039040 h 38039040"/>
                <a:gd name="connsiteX14" fmla="*/ 19481928 w 21950808"/>
                <a:gd name="connsiteY14" fmla="*/ 36393120 h 38039040"/>
                <a:gd name="connsiteX15" fmla="*/ 18750408 w 21950808"/>
                <a:gd name="connsiteY15" fmla="*/ 36758880 h 38039040"/>
                <a:gd name="connsiteX16" fmla="*/ 18201768 w 21950808"/>
                <a:gd name="connsiteY16" fmla="*/ 36758880 h 38039040"/>
                <a:gd name="connsiteX17" fmla="*/ 17378808 w 21950808"/>
                <a:gd name="connsiteY17" fmla="*/ 37764720 h 38039040"/>
                <a:gd name="connsiteX18" fmla="*/ 16464408 w 21950808"/>
                <a:gd name="connsiteY18" fmla="*/ 36667440 h 38039040"/>
                <a:gd name="connsiteX19" fmla="*/ 13995528 w 21950808"/>
                <a:gd name="connsiteY19" fmla="*/ 35935920 h 38039040"/>
                <a:gd name="connsiteX20" fmla="*/ 13172568 w 21950808"/>
                <a:gd name="connsiteY20" fmla="*/ 35844480 h 38039040"/>
                <a:gd name="connsiteX21" fmla="*/ 13264008 w 21950808"/>
                <a:gd name="connsiteY21" fmla="*/ 34930080 h 38039040"/>
                <a:gd name="connsiteX22" fmla="*/ 13446888 w 21950808"/>
                <a:gd name="connsiteY22" fmla="*/ 34564320 h 38039040"/>
                <a:gd name="connsiteX23" fmla="*/ 13446888 w 21950808"/>
                <a:gd name="connsiteY23" fmla="*/ 34564320 h 38039040"/>
                <a:gd name="connsiteX24" fmla="*/ 13996624 w 21950808"/>
                <a:gd name="connsiteY24" fmla="*/ 32779904 h 38039040"/>
                <a:gd name="connsiteX25" fmla="*/ 13276544 w 21950808"/>
                <a:gd name="connsiteY25" fmla="*/ 30115608 h 38039040"/>
                <a:gd name="connsiteX26" fmla="*/ 12700480 w 21950808"/>
                <a:gd name="connsiteY26" fmla="*/ 27523320 h 38039040"/>
                <a:gd name="connsiteX27" fmla="*/ 16732928 w 21950808"/>
                <a:gd name="connsiteY27" fmla="*/ 20322520 h 38039040"/>
                <a:gd name="connsiteX28" fmla="*/ 15184248 w 21950808"/>
                <a:gd name="connsiteY28" fmla="*/ 15453360 h 38039040"/>
                <a:gd name="connsiteX29" fmla="*/ 10396224 w 21950808"/>
                <a:gd name="connsiteY29" fmla="*/ 14345856 h 38039040"/>
                <a:gd name="connsiteX30" fmla="*/ 6040248 w 21950808"/>
                <a:gd name="connsiteY30" fmla="*/ 12977704 h 38039040"/>
                <a:gd name="connsiteX31" fmla="*/ 4563576 w 21950808"/>
                <a:gd name="connsiteY31" fmla="*/ 13913808 h 38039040"/>
                <a:gd name="connsiteX32" fmla="*/ 531128 w 21950808"/>
                <a:gd name="connsiteY32" fmla="*/ 18234288 h 38039040"/>
                <a:gd name="connsiteX33" fmla="*/ 2763377 w 21950808"/>
                <a:gd name="connsiteY33" fmla="*/ 26011152 h 38039040"/>
                <a:gd name="connsiteX34" fmla="*/ 2907393 w 21950808"/>
                <a:gd name="connsiteY34" fmla="*/ 32419864 h 38039040"/>
                <a:gd name="connsiteX35" fmla="*/ 6040249 w 21950808"/>
                <a:gd name="connsiteY35" fmla="*/ 32995928 h 38039040"/>
                <a:gd name="connsiteX0" fmla="*/ 12665767 w 25650247"/>
                <a:gd name="connsiteY0" fmla="*/ 274320 h 38039040"/>
                <a:gd name="connsiteX1" fmla="*/ 12574327 w 25650247"/>
                <a:gd name="connsiteY1" fmla="*/ 274320 h 38039040"/>
                <a:gd name="connsiteX2" fmla="*/ 14220247 w 25650247"/>
                <a:gd name="connsiteY2" fmla="*/ 0 h 38039040"/>
                <a:gd name="connsiteX3" fmla="*/ 15317527 w 25650247"/>
                <a:gd name="connsiteY3" fmla="*/ 0 h 38039040"/>
                <a:gd name="connsiteX4" fmla="*/ 19249447 w 25650247"/>
                <a:gd name="connsiteY4" fmla="*/ 2834640 h 38039040"/>
                <a:gd name="connsiteX5" fmla="*/ 21261127 w 25650247"/>
                <a:gd name="connsiteY5" fmla="*/ 5120640 h 38039040"/>
                <a:gd name="connsiteX6" fmla="*/ 23181367 w 25650247"/>
                <a:gd name="connsiteY6" fmla="*/ 11064240 h 38039040"/>
                <a:gd name="connsiteX7" fmla="*/ 24918727 w 25650247"/>
                <a:gd name="connsiteY7" fmla="*/ 22860000 h 38039040"/>
                <a:gd name="connsiteX8" fmla="*/ 25558807 w 25650247"/>
                <a:gd name="connsiteY8" fmla="*/ 28529280 h 38039040"/>
                <a:gd name="connsiteX9" fmla="*/ 25193047 w 25650247"/>
                <a:gd name="connsiteY9" fmla="*/ 32095440 h 38039040"/>
                <a:gd name="connsiteX10" fmla="*/ 24735847 w 25650247"/>
                <a:gd name="connsiteY10" fmla="*/ 33741360 h 38039040"/>
                <a:gd name="connsiteX11" fmla="*/ 25650247 w 25650247"/>
                <a:gd name="connsiteY11" fmla="*/ 34655760 h 38039040"/>
                <a:gd name="connsiteX12" fmla="*/ 25101607 w 25650247"/>
                <a:gd name="connsiteY12" fmla="*/ 34930080 h 38039040"/>
                <a:gd name="connsiteX13" fmla="*/ 24278647 w 25650247"/>
                <a:gd name="connsiteY13" fmla="*/ 38039040 h 38039040"/>
                <a:gd name="connsiteX14" fmla="*/ 23181367 w 25650247"/>
                <a:gd name="connsiteY14" fmla="*/ 36393120 h 38039040"/>
                <a:gd name="connsiteX15" fmla="*/ 22449847 w 25650247"/>
                <a:gd name="connsiteY15" fmla="*/ 36758880 h 38039040"/>
                <a:gd name="connsiteX16" fmla="*/ 21901207 w 25650247"/>
                <a:gd name="connsiteY16" fmla="*/ 36758880 h 38039040"/>
                <a:gd name="connsiteX17" fmla="*/ 21078247 w 25650247"/>
                <a:gd name="connsiteY17" fmla="*/ 37764720 h 38039040"/>
                <a:gd name="connsiteX18" fmla="*/ 20163847 w 25650247"/>
                <a:gd name="connsiteY18" fmla="*/ 36667440 h 38039040"/>
                <a:gd name="connsiteX19" fmla="*/ 17694967 w 25650247"/>
                <a:gd name="connsiteY19" fmla="*/ 35935920 h 38039040"/>
                <a:gd name="connsiteX20" fmla="*/ 16872007 w 25650247"/>
                <a:gd name="connsiteY20" fmla="*/ 35844480 h 38039040"/>
                <a:gd name="connsiteX21" fmla="*/ 16963447 w 25650247"/>
                <a:gd name="connsiteY21" fmla="*/ 34930080 h 38039040"/>
                <a:gd name="connsiteX22" fmla="*/ 17146327 w 25650247"/>
                <a:gd name="connsiteY22" fmla="*/ 34564320 h 38039040"/>
                <a:gd name="connsiteX23" fmla="*/ 17146327 w 25650247"/>
                <a:gd name="connsiteY23" fmla="*/ 34564320 h 38039040"/>
                <a:gd name="connsiteX24" fmla="*/ 17696063 w 25650247"/>
                <a:gd name="connsiteY24" fmla="*/ 32779904 h 38039040"/>
                <a:gd name="connsiteX25" fmla="*/ 16975983 w 25650247"/>
                <a:gd name="connsiteY25" fmla="*/ 30115608 h 38039040"/>
                <a:gd name="connsiteX26" fmla="*/ 16399919 w 25650247"/>
                <a:gd name="connsiteY26" fmla="*/ 27523320 h 38039040"/>
                <a:gd name="connsiteX27" fmla="*/ 20432367 w 25650247"/>
                <a:gd name="connsiteY27" fmla="*/ 20322520 h 38039040"/>
                <a:gd name="connsiteX28" fmla="*/ 18883687 w 25650247"/>
                <a:gd name="connsiteY28" fmla="*/ 15453360 h 38039040"/>
                <a:gd name="connsiteX29" fmla="*/ 14095663 w 25650247"/>
                <a:gd name="connsiteY29" fmla="*/ 14345856 h 38039040"/>
                <a:gd name="connsiteX30" fmla="*/ 9739687 w 25650247"/>
                <a:gd name="connsiteY30" fmla="*/ 12977704 h 38039040"/>
                <a:gd name="connsiteX31" fmla="*/ 8263015 w 25650247"/>
                <a:gd name="connsiteY31" fmla="*/ 13913808 h 38039040"/>
                <a:gd name="connsiteX32" fmla="*/ 4230567 w 25650247"/>
                <a:gd name="connsiteY32" fmla="*/ 18234288 h 38039040"/>
                <a:gd name="connsiteX33" fmla="*/ 6462816 w 25650247"/>
                <a:gd name="connsiteY33" fmla="*/ 26011152 h 38039040"/>
                <a:gd name="connsiteX34" fmla="*/ 6606832 w 25650247"/>
                <a:gd name="connsiteY34" fmla="*/ 32419864 h 38039040"/>
                <a:gd name="connsiteX35" fmla="*/ 198120 w 25650247"/>
                <a:gd name="connsiteY35" fmla="*/ 35156168 h 38039040"/>
                <a:gd name="connsiteX0" fmla="*/ 12665767 w 25650247"/>
                <a:gd name="connsiteY0" fmla="*/ 274320 h 38039040"/>
                <a:gd name="connsiteX1" fmla="*/ 12574327 w 25650247"/>
                <a:gd name="connsiteY1" fmla="*/ 274320 h 38039040"/>
                <a:gd name="connsiteX2" fmla="*/ 14220247 w 25650247"/>
                <a:gd name="connsiteY2" fmla="*/ 0 h 38039040"/>
                <a:gd name="connsiteX3" fmla="*/ 15317527 w 25650247"/>
                <a:gd name="connsiteY3" fmla="*/ 0 h 38039040"/>
                <a:gd name="connsiteX4" fmla="*/ 19249447 w 25650247"/>
                <a:gd name="connsiteY4" fmla="*/ 2834640 h 38039040"/>
                <a:gd name="connsiteX5" fmla="*/ 21261127 w 25650247"/>
                <a:gd name="connsiteY5" fmla="*/ 5120640 h 38039040"/>
                <a:gd name="connsiteX6" fmla="*/ 23181367 w 25650247"/>
                <a:gd name="connsiteY6" fmla="*/ 11064240 h 38039040"/>
                <a:gd name="connsiteX7" fmla="*/ 24918727 w 25650247"/>
                <a:gd name="connsiteY7" fmla="*/ 22860000 h 38039040"/>
                <a:gd name="connsiteX8" fmla="*/ 25558807 w 25650247"/>
                <a:gd name="connsiteY8" fmla="*/ 28529280 h 38039040"/>
                <a:gd name="connsiteX9" fmla="*/ 25193047 w 25650247"/>
                <a:gd name="connsiteY9" fmla="*/ 32095440 h 38039040"/>
                <a:gd name="connsiteX10" fmla="*/ 24735847 w 25650247"/>
                <a:gd name="connsiteY10" fmla="*/ 33741360 h 38039040"/>
                <a:gd name="connsiteX11" fmla="*/ 25650247 w 25650247"/>
                <a:gd name="connsiteY11" fmla="*/ 34655760 h 38039040"/>
                <a:gd name="connsiteX12" fmla="*/ 25101607 w 25650247"/>
                <a:gd name="connsiteY12" fmla="*/ 34930080 h 38039040"/>
                <a:gd name="connsiteX13" fmla="*/ 24278647 w 25650247"/>
                <a:gd name="connsiteY13" fmla="*/ 38039040 h 38039040"/>
                <a:gd name="connsiteX14" fmla="*/ 23181367 w 25650247"/>
                <a:gd name="connsiteY14" fmla="*/ 36393120 h 38039040"/>
                <a:gd name="connsiteX15" fmla="*/ 22449847 w 25650247"/>
                <a:gd name="connsiteY15" fmla="*/ 36758880 h 38039040"/>
                <a:gd name="connsiteX16" fmla="*/ 21901207 w 25650247"/>
                <a:gd name="connsiteY16" fmla="*/ 36758880 h 38039040"/>
                <a:gd name="connsiteX17" fmla="*/ 21078247 w 25650247"/>
                <a:gd name="connsiteY17" fmla="*/ 37764720 h 38039040"/>
                <a:gd name="connsiteX18" fmla="*/ 20163847 w 25650247"/>
                <a:gd name="connsiteY18" fmla="*/ 36667440 h 38039040"/>
                <a:gd name="connsiteX19" fmla="*/ 17694967 w 25650247"/>
                <a:gd name="connsiteY19" fmla="*/ 35935920 h 38039040"/>
                <a:gd name="connsiteX20" fmla="*/ 16872007 w 25650247"/>
                <a:gd name="connsiteY20" fmla="*/ 35844480 h 38039040"/>
                <a:gd name="connsiteX21" fmla="*/ 16963447 w 25650247"/>
                <a:gd name="connsiteY21" fmla="*/ 34930080 h 38039040"/>
                <a:gd name="connsiteX22" fmla="*/ 17146327 w 25650247"/>
                <a:gd name="connsiteY22" fmla="*/ 34564320 h 38039040"/>
                <a:gd name="connsiteX23" fmla="*/ 17146327 w 25650247"/>
                <a:gd name="connsiteY23" fmla="*/ 34564320 h 38039040"/>
                <a:gd name="connsiteX24" fmla="*/ 17696063 w 25650247"/>
                <a:gd name="connsiteY24" fmla="*/ 32779904 h 38039040"/>
                <a:gd name="connsiteX25" fmla="*/ 16975983 w 25650247"/>
                <a:gd name="connsiteY25" fmla="*/ 30115608 h 38039040"/>
                <a:gd name="connsiteX26" fmla="*/ 16399919 w 25650247"/>
                <a:gd name="connsiteY26" fmla="*/ 27523320 h 38039040"/>
                <a:gd name="connsiteX27" fmla="*/ 20432367 w 25650247"/>
                <a:gd name="connsiteY27" fmla="*/ 20322520 h 38039040"/>
                <a:gd name="connsiteX28" fmla="*/ 18883687 w 25650247"/>
                <a:gd name="connsiteY28" fmla="*/ 15453360 h 38039040"/>
                <a:gd name="connsiteX29" fmla="*/ 14095663 w 25650247"/>
                <a:gd name="connsiteY29" fmla="*/ 14345856 h 38039040"/>
                <a:gd name="connsiteX30" fmla="*/ 9739687 w 25650247"/>
                <a:gd name="connsiteY30" fmla="*/ 12977704 h 38039040"/>
                <a:gd name="connsiteX31" fmla="*/ 8263015 w 25650247"/>
                <a:gd name="connsiteY31" fmla="*/ 13913808 h 38039040"/>
                <a:gd name="connsiteX32" fmla="*/ 4230567 w 25650247"/>
                <a:gd name="connsiteY32" fmla="*/ 18234288 h 38039040"/>
                <a:gd name="connsiteX33" fmla="*/ 6462816 w 25650247"/>
                <a:gd name="connsiteY33" fmla="*/ 26011152 h 38039040"/>
                <a:gd name="connsiteX34" fmla="*/ 6966873 w 25650247"/>
                <a:gd name="connsiteY34" fmla="*/ 32419864 h 38039040"/>
                <a:gd name="connsiteX35" fmla="*/ 198120 w 25650247"/>
                <a:gd name="connsiteY35" fmla="*/ 35156168 h 38039040"/>
                <a:gd name="connsiteX0" fmla="*/ 12665767 w 25650247"/>
                <a:gd name="connsiteY0" fmla="*/ 274320 h 38039040"/>
                <a:gd name="connsiteX1" fmla="*/ 12574327 w 25650247"/>
                <a:gd name="connsiteY1" fmla="*/ 274320 h 38039040"/>
                <a:gd name="connsiteX2" fmla="*/ 14220247 w 25650247"/>
                <a:gd name="connsiteY2" fmla="*/ 0 h 38039040"/>
                <a:gd name="connsiteX3" fmla="*/ 15317527 w 25650247"/>
                <a:gd name="connsiteY3" fmla="*/ 0 h 38039040"/>
                <a:gd name="connsiteX4" fmla="*/ 19249447 w 25650247"/>
                <a:gd name="connsiteY4" fmla="*/ 2834640 h 38039040"/>
                <a:gd name="connsiteX5" fmla="*/ 21261127 w 25650247"/>
                <a:gd name="connsiteY5" fmla="*/ 5120640 h 38039040"/>
                <a:gd name="connsiteX6" fmla="*/ 23181367 w 25650247"/>
                <a:gd name="connsiteY6" fmla="*/ 11064240 h 38039040"/>
                <a:gd name="connsiteX7" fmla="*/ 24918727 w 25650247"/>
                <a:gd name="connsiteY7" fmla="*/ 22860000 h 38039040"/>
                <a:gd name="connsiteX8" fmla="*/ 25558807 w 25650247"/>
                <a:gd name="connsiteY8" fmla="*/ 28529280 h 38039040"/>
                <a:gd name="connsiteX9" fmla="*/ 25193047 w 25650247"/>
                <a:gd name="connsiteY9" fmla="*/ 32095440 h 38039040"/>
                <a:gd name="connsiteX10" fmla="*/ 24735847 w 25650247"/>
                <a:gd name="connsiteY10" fmla="*/ 33741360 h 38039040"/>
                <a:gd name="connsiteX11" fmla="*/ 25650247 w 25650247"/>
                <a:gd name="connsiteY11" fmla="*/ 34655760 h 38039040"/>
                <a:gd name="connsiteX12" fmla="*/ 25101607 w 25650247"/>
                <a:gd name="connsiteY12" fmla="*/ 34930080 h 38039040"/>
                <a:gd name="connsiteX13" fmla="*/ 24278647 w 25650247"/>
                <a:gd name="connsiteY13" fmla="*/ 38039040 h 38039040"/>
                <a:gd name="connsiteX14" fmla="*/ 23181367 w 25650247"/>
                <a:gd name="connsiteY14" fmla="*/ 36393120 h 38039040"/>
                <a:gd name="connsiteX15" fmla="*/ 22449847 w 25650247"/>
                <a:gd name="connsiteY15" fmla="*/ 36758880 h 38039040"/>
                <a:gd name="connsiteX16" fmla="*/ 21901207 w 25650247"/>
                <a:gd name="connsiteY16" fmla="*/ 36758880 h 38039040"/>
                <a:gd name="connsiteX17" fmla="*/ 21078247 w 25650247"/>
                <a:gd name="connsiteY17" fmla="*/ 37764720 h 38039040"/>
                <a:gd name="connsiteX18" fmla="*/ 20163847 w 25650247"/>
                <a:gd name="connsiteY18" fmla="*/ 36667440 h 38039040"/>
                <a:gd name="connsiteX19" fmla="*/ 17694967 w 25650247"/>
                <a:gd name="connsiteY19" fmla="*/ 35935920 h 38039040"/>
                <a:gd name="connsiteX20" fmla="*/ 16872007 w 25650247"/>
                <a:gd name="connsiteY20" fmla="*/ 35844480 h 38039040"/>
                <a:gd name="connsiteX21" fmla="*/ 16963447 w 25650247"/>
                <a:gd name="connsiteY21" fmla="*/ 34930080 h 38039040"/>
                <a:gd name="connsiteX22" fmla="*/ 17146327 w 25650247"/>
                <a:gd name="connsiteY22" fmla="*/ 34564320 h 38039040"/>
                <a:gd name="connsiteX23" fmla="*/ 17146327 w 25650247"/>
                <a:gd name="connsiteY23" fmla="*/ 34564320 h 38039040"/>
                <a:gd name="connsiteX24" fmla="*/ 17696063 w 25650247"/>
                <a:gd name="connsiteY24" fmla="*/ 32779904 h 38039040"/>
                <a:gd name="connsiteX25" fmla="*/ 16975983 w 25650247"/>
                <a:gd name="connsiteY25" fmla="*/ 30115608 h 38039040"/>
                <a:gd name="connsiteX26" fmla="*/ 16399919 w 25650247"/>
                <a:gd name="connsiteY26" fmla="*/ 27523320 h 38039040"/>
                <a:gd name="connsiteX27" fmla="*/ 20432367 w 25650247"/>
                <a:gd name="connsiteY27" fmla="*/ 20322520 h 38039040"/>
                <a:gd name="connsiteX28" fmla="*/ 18883687 w 25650247"/>
                <a:gd name="connsiteY28" fmla="*/ 15453360 h 38039040"/>
                <a:gd name="connsiteX29" fmla="*/ 14095663 w 25650247"/>
                <a:gd name="connsiteY29" fmla="*/ 14345856 h 38039040"/>
                <a:gd name="connsiteX30" fmla="*/ 9739687 w 25650247"/>
                <a:gd name="connsiteY30" fmla="*/ 12977704 h 38039040"/>
                <a:gd name="connsiteX31" fmla="*/ 8263015 w 25650247"/>
                <a:gd name="connsiteY31" fmla="*/ 13913808 h 38039040"/>
                <a:gd name="connsiteX32" fmla="*/ 4230567 w 25650247"/>
                <a:gd name="connsiteY32" fmla="*/ 18234288 h 38039040"/>
                <a:gd name="connsiteX33" fmla="*/ 6462816 w 25650247"/>
                <a:gd name="connsiteY33" fmla="*/ 26011152 h 38039040"/>
                <a:gd name="connsiteX34" fmla="*/ 6102777 w 25650247"/>
                <a:gd name="connsiteY34" fmla="*/ 32275848 h 38039040"/>
                <a:gd name="connsiteX35" fmla="*/ 198120 w 25650247"/>
                <a:gd name="connsiteY35" fmla="*/ 35156168 h 38039040"/>
                <a:gd name="connsiteX0" fmla="*/ 12467647 w 25452127"/>
                <a:gd name="connsiteY0" fmla="*/ 274320 h 38372525"/>
                <a:gd name="connsiteX1" fmla="*/ 12376207 w 25452127"/>
                <a:gd name="connsiteY1" fmla="*/ 274320 h 38372525"/>
                <a:gd name="connsiteX2" fmla="*/ 14022127 w 25452127"/>
                <a:gd name="connsiteY2" fmla="*/ 0 h 38372525"/>
                <a:gd name="connsiteX3" fmla="*/ 15119407 w 25452127"/>
                <a:gd name="connsiteY3" fmla="*/ 0 h 38372525"/>
                <a:gd name="connsiteX4" fmla="*/ 19051327 w 25452127"/>
                <a:gd name="connsiteY4" fmla="*/ 2834640 h 38372525"/>
                <a:gd name="connsiteX5" fmla="*/ 21063007 w 25452127"/>
                <a:gd name="connsiteY5" fmla="*/ 5120640 h 38372525"/>
                <a:gd name="connsiteX6" fmla="*/ 22983247 w 25452127"/>
                <a:gd name="connsiteY6" fmla="*/ 11064240 h 38372525"/>
                <a:gd name="connsiteX7" fmla="*/ 24720607 w 25452127"/>
                <a:gd name="connsiteY7" fmla="*/ 22860000 h 38372525"/>
                <a:gd name="connsiteX8" fmla="*/ 25360687 w 25452127"/>
                <a:gd name="connsiteY8" fmla="*/ 28529280 h 38372525"/>
                <a:gd name="connsiteX9" fmla="*/ 24994927 w 25452127"/>
                <a:gd name="connsiteY9" fmla="*/ 32095440 h 38372525"/>
                <a:gd name="connsiteX10" fmla="*/ 24537727 w 25452127"/>
                <a:gd name="connsiteY10" fmla="*/ 33741360 h 38372525"/>
                <a:gd name="connsiteX11" fmla="*/ 25452127 w 25452127"/>
                <a:gd name="connsiteY11" fmla="*/ 34655760 h 38372525"/>
                <a:gd name="connsiteX12" fmla="*/ 24903487 w 25452127"/>
                <a:gd name="connsiteY12" fmla="*/ 34930080 h 38372525"/>
                <a:gd name="connsiteX13" fmla="*/ 24080527 w 25452127"/>
                <a:gd name="connsiteY13" fmla="*/ 38039040 h 38372525"/>
                <a:gd name="connsiteX14" fmla="*/ 22983247 w 25452127"/>
                <a:gd name="connsiteY14" fmla="*/ 36393120 h 38372525"/>
                <a:gd name="connsiteX15" fmla="*/ 22251727 w 25452127"/>
                <a:gd name="connsiteY15" fmla="*/ 36758880 h 38372525"/>
                <a:gd name="connsiteX16" fmla="*/ 21703087 w 25452127"/>
                <a:gd name="connsiteY16" fmla="*/ 36758880 h 38372525"/>
                <a:gd name="connsiteX17" fmla="*/ 20880127 w 25452127"/>
                <a:gd name="connsiteY17" fmla="*/ 37764720 h 38372525"/>
                <a:gd name="connsiteX18" fmla="*/ 19965727 w 25452127"/>
                <a:gd name="connsiteY18" fmla="*/ 36667440 h 38372525"/>
                <a:gd name="connsiteX19" fmla="*/ 17496847 w 25452127"/>
                <a:gd name="connsiteY19" fmla="*/ 35935920 h 38372525"/>
                <a:gd name="connsiteX20" fmla="*/ 16673887 w 25452127"/>
                <a:gd name="connsiteY20" fmla="*/ 35844480 h 38372525"/>
                <a:gd name="connsiteX21" fmla="*/ 16765327 w 25452127"/>
                <a:gd name="connsiteY21" fmla="*/ 34930080 h 38372525"/>
                <a:gd name="connsiteX22" fmla="*/ 16948207 w 25452127"/>
                <a:gd name="connsiteY22" fmla="*/ 34564320 h 38372525"/>
                <a:gd name="connsiteX23" fmla="*/ 16948207 w 25452127"/>
                <a:gd name="connsiteY23" fmla="*/ 34564320 h 38372525"/>
                <a:gd name="connsiteX24" fmla="*/ 17497943 w 25452127"/>
                <a:gd name="connsiteY24" fmla="*/ 32779904 h 38372525"/>
                <a:gd name="connsiteX25" fmla="*/ 16777863 w 25452127"/>
                <a:gd name="connsiteY25" fmla="*/ 30115608 h 38372525"/>
                <a:gd name="connsiteX26" fmla="*/ 16201799 w 25452127"/>
                <a:gd name="connsiteY26" fmla="*/ 27523320 h 38372525"/>
                <a:gd name="connsiteX27" fmla="*/ 20234247 w 25452127"/>
                <a:gd name="connsiteY27" fmla="*/ 20322520 h 38372525"/>
                <a:gd name="connsiteX28" fmla="*/ 18685567 w 25452127"/>
                <a:gd name="connsiteY28" fmla="*/ 15453360 h 38372525"/>
                <a:gd name="connsiteX29" fmla="*/ 13897543 w 25452127"/>
                <a:gd name="connsiteY29" fmla="*/ 14345856 h 38372525"/>
                <a:gd name="connsiteX30" fmla="*/ 9541567 w 25452127"/>
                <a:gd name="connsiteY30" fmla="*/ 12977704 h 38372525"/>
                <a:gd name="connsiteX31" fmla="*/ 8064895 w 25452127"/>
                <a:gd name="connsiteY31" fmla="*/ 13913808 h 38372525"/>
                <a:gd name="connsiteX32" fmla="*/ 4032447 w 25452127"/>
                <a:gd name="connsiteY32" fmla="*/ 18234288 h 38372525"/>
                <a:gd name="connsiteX33" fmla="*/ 6264696 w 25452127"/>
                <a:gd name="connsiteY33" fmla="*/ 26011152 h 38372525"/>
                <a:gd name="connsiteX34" fmla="*/ 5904657 w 25452127"/>
                <a:gd name="connsiteY34" fmla="*/ 32275848 h 38372525"/>
                <a:gd name="connsiteX35" fmla="*/ 5976665 w 25452127"/>
                <a:gd name="connsiteY35" fmla="*/ 37892472 h 38372525"/>
                <a:gd name="connsiteX36" fmla="*/ 0 w 25452127"/>
                <a:gd name="connsiteY36" fmla="*/ 35156168 h 38372525"/>
                <a:gd name="connsiteX0" fmla="*/ 12467647 w 25452127"/>
                <a:gd name="connsiteY0" fmla="*/ 274320 h 38639644"/>
                <a:gd name="connsiteX1" fmla="*/ 12376207 w 25452127"/>
                <a:gd name="connsiteY1" fmla="*/ 274320 h 38639644"/>
                <a:gd name="connsiteX2" fmla="*/ 14022127 w 25452127"/>
                <a:gd name="connsiteY2" fmla="*/ 0 h 38639644"/>
                <a:gd name="connsiteX3" fmla="*/ 15119407 w 25452127"/>
                <a:gd name="connsiteY3" fmla="*/ 0 h 38639644"/>
                <a:gd name="connsiteX4" fmla="*/ 19051327 w 25452127"/>
                <a:gd name="connsiteY4" fmla="*/ 2834640 h 38639644"/>
                <a:gd name="connsiteX5" fmla="*/ 21063007 w 25452127"/>
                <a:gd name="connsiteY5" fmla="*/ 5120640 h 38639644"/>
                <a:gd name="connsiteX6" fmla="*/ 22983247 w 25452127"/>
                <a:gd name="connsiteY6" fmla="*/ 11064240 h 38639644"/>
                <a:gd name="connsiteX7" fmla="*/ 24720607 w 25452127"/>
                <a:gd name="connsiteY7" fmla="*/ 22860000 h 38639644"/>
                <a:gd name="connsiteX8" fmla="*/ 25360687 w 25452127"/>
                <a:gd name="connsiteY8" fmla="*/ 28529280 h 38639644"/>
                <a:gd name="connsiteX9" fmla="*/ 24994927 w 25452127"/>
                <a:gd name="connsiteY9" fmla="*/ 32095440 h 38639644"/>
                <a:gd name="connsiteX10" fmla="*/ 24537727 w 25452127"/>
                <a:gd name="connsiteY10" fmla="*/ 33741360 h 38639644"/>
                <a:gd name="connsiteX11" fmla="*/ 25452127 w 25452127"/>
                <a:gd name="connsiteY11" fmla="*/ 34655760 h 38639644"/>
                <a:gd name="connsiteX12" fmla="*/ 24903487 w 25452127"/>
                <a:gd name="connsiteY12" fmla="*/ 34930080 h 38639644"/>
                <a:gd name="connsiteX13" fmla="*/ 24080527 w 25452127"/>
                <a:gd name="connsiteY13" fmla="*/ 38039040 h 38639644"/>
                <a:gd name="connsiteX14" fmla="*/ 22983247 w 25452127"/>
                <a:gd name="connsiteY14" fmla="*/ 36393120 h 38639644"/>
                <a:gd name="connsiteX15" fmla="*/ 22251727 w 25452127"/>
                <a:gd name="connsiteY15" fmla="*/ 36758880 h 38639644"/>
                <a:gd name="connsiteX16" fmla="*/ 21703087 w 25452127"/>
                <a:gd name="connsiteY16" fmla="*/ 36758880 h 38639644"/>
                <a:gd name="connsiteX17" fmla="*/ 20880127 w 25452127"/>
                <a:gd name="connsiteY17" fmla="*/ 37764720 h 38639644"/>
                <a:gd name="connsiteX18" fmla="*/ 19965727 w 25452127"/>
                <a:gd name="connsiteY18" fmla="*/ 36667440 h 38639644"/>
                <a:gd name="connsiteX19" fmla="*/ 17496847 w 25452127"/>
                <a:gd name="connsiteY19" fmla="*/ 35935920 h 38639644"/>
                <a:gd name="connsiteX20" fmla="*/ 16673887 w 25452127"/>
                <a:gd name="connsiteY20" fmla="*/ 35844480 h 38639644"/>
                <a:gd name="connsiteX21" fmla="*/ 16765327 w 25452127"/>
                <a:gd name="connsiteY21" fmla="*/ 34930080 h 38639644"/>
                <a:gd name="connsiteX22" fmla="*/ 16948207 w 25452127"/>
                <a:gd name="connsiteY22" fmla="*/ 34564320 h 38639644"/>
                <a:gd name="connsiteX23" fmla="*/ 16948207 w 25452127"/>
                <a:gd name="connsiteY23" fmla="*/ 34564320 h 38639644"/>
                <a:gd name="connsiteX24" fmla="*/ 17497943 w 25452127"/>
                <a:gd name="connsiteY24" fmla="*/ 32779904 h 38639644"/>
                <a:gd name="connsiteX25" fmla="*/ 16777863 w 25452127"/>
                <a:gd name="connsiteY25" fmla="*/ 30115608 h 38639644"/>
                <a:gd name="connsiteX26" fmla="*/ 16201799 w 25452127"/>
                <a:gd name="connsiteY26" fmla="*/ 27523320 h 38639644"/>
                <a:gd name="connsiteX27" fmla="*/ 20234247 w 25452127"/>
                <a:gd name="connsiteY27" fmla="*/ 20322520 h 38639644"/>
                <a:gd name="connsiteX28" fmla="*/ 18685567 w 25452127"/>
                <a:gd name="connsiteY28" fmla="*/ 15453360 h 38639644"/>
                <a:gd name="connsiteX29" fmla="*/ 13897543 w 25452127"/>
                <a:gd name="connsiteY29" fmla="*/ 14345856 h 38639644"/>
                <a:gd name="connsiteX30" fmla="*/ 9541567 w 25452127"/>
                <a:gd name="connsiteY30" fmla="*/ 12977704 h 38639644"/>
                <a:gd name="connsiteX31" fmla="*/ 8064895 w 25452127"/>
                <a:gd name="connsiteY31" fmla="*/ 13913808 h 38639644"/>
                <a:gd name="connsiteX32" fmla="*/ 4032447 w 25452127"/>
                <a:gd name="connsiteY32" fmla="*/ 18234288 h 38639644"/>
                <a:gd name="connsiteX33" fmla="*/ 6264696 w 25452127"/>
                <a:gd name="connsiteY33" fmla="*/ 26011152 h 38639644"/>
                <a:gd name="connsiteX34" fmla="*/ 5904657 w 25452127"/>
                <a:gd name="connsiteY34" fmla="*/ 32275848 h 38639644"/>
                <a:gd name="connsiteX35" fmla="*/ 5976665 w 25452127"/>
                <a:gd name="connsiteY35" fmla="*/ 37892472 h 38639644"/>
                <a:gd name="connsiteX36" fmla="*/ 3506529 w 25452127"/>
                <a:gd name="connsiteY36" fmla="*/ 35935920 h 38639644"/>
                <a:gd name="connsiteX37" fmla="*/ 0 w 25452127"/>
                <a:gd name="connsiteY37" fmla="*/ 35156168 h 38639644"/>
                <a:gd name="connsiteX0" fmla="*/ 9981231 w 22965711"/>
                <a:gd name="connsiteY0" fmla="*/ 330065 h 42316368"/>
                <a:gd name="connsiteX1" fmla="*/ 9889791 w 22965711"/>
                <a:gd name="connsiteY1" fmla="*/ 330065 h 42316368"/>
                <a:gd name="connsiteX2" fmla="*/ 11535711 w 22965711"/>
                <a:gd name="connsiteY2" fmla="*/ 55745 h 42316368"/>
                <a:gd name="connsiteX3" fmla="*/ 12632991 w 22965711"/>
                <a:gd name="connsiteY3" fmla="*/ 55745 h 42316368"/>
                <a:gd name="connsiteX4" fmla="*/ 16564911 w 22965711"/>
                <a:gd name="connsiteY4" fmla="*/ 2890385 h 42316368"/>
                <a:gd name="connsiteX5" fmla="*/ 18576591 w 22965711"/>
                <a:gd name="connsiteY5" fmla="*/ 5176385 h 42316368"/>
                <a:gd name="connsiteX6" fmla="*/ 20496831 w 22965711"/>
                <a:gd name="connsiteY6" fmla="*/ 11119985 h 42316368"/>
                <a:gd name="connsiteX7" fmla="*/ 22234191 w 22965711"/>
                <a:gd name="connsiteY7" fmla="*/ 22915745 h 42316368"/>
                <a:gd name="connsiteX8" fmla="*/ 22874271 w 22965711"/>
                <a:gd name="connsiteY8" fmla="*/ 28585025 h 42316368"/>
                <a:gd name="connsiteX9" fmla="*/ 22508511 w 22965711"/>
                <a:gd name="connsiteY9" fmla="*/ 32151185 h 42316368"/>
                <a:gd name="connsiteX10" fmla="*/ 22051311 w 22965711"/>
                <a:gd name="connsiteY10" fmla="*/ 33797105 h 42316368"/>
                <a:gd name="connsiteX11" fmla="*/ 22965711 w 22965711"/>
                <a:gd name="connsiteY11" fmla="*/ 34711505 h 42316368"/>
                <a:gd name="connsiteX12" fmla="*/ 22417071 w 22965711"/>
                <a:gd name="connsiteY12" fmla="*/ 34985825 h 42316368"/>
                <a:gd name="connsiteX13" fmla="*/ 21594111 w 22965711"/>
                <a:gd name="connsiteY13" fmla="*/ 38094785 h 42316368"/>
                <a:gd name="connsiteX14" fmla="*/ 20496831 w 22965711"/>
                <a:gd name="connsiteY14" fmla="*/ 36448865 h 42316368"/>
                <a:gd name="connsiteX15" fmla="*/ 19765311 w 22965711"/>
                <a:gd name="connsiteY15" fmla="*/ 36814625 h 42316368"/>
                <a:gd name="connsiteX16" fmla="*/ 19216671 w 22965711"/>
                <a:gd name="connsiteY16" fmla="*/ 36814625 h 42316368"/>
                <a:gd name="connsiteX17" fmla="*/ 18393711 w 22965711"/>
                <a:gd name="connsiteY17" fmla="*/ 37820465 h 42316368"/>
                <a:gd name="connsiteX18" fmla="*/ 17479311 w 22965711"/>
                <a:gd name="connsiteY18" fmla="*/ 36723185 h 42316368"/>
                <a:gd name="connsiteX19" fmla="*/ 15010431 w 22965711"/>
                <a:gd name="connsiteY19" fmla="*/ 35991665 h 42316368"/>
                <a:gd name="connsiteX20" fmla="*/ 14187471 w 22965711"/>
                <a:gd name="connsiteY20" fmla="*/ 35900225 h 42316368"/>
                <a:gd name="connsiteX21" fmla="*/ 14278911 w 22965711"/>
                <a:gd name="connsiteY21" fmla="*/ 34985825 h 42316368"/>
                <a:gd name="connsiteX22" fmla="*/ 14461791 w 22965711"/>
                <a:gd name="connsiteY22" fmla="*/ 34620065 h 42316368"/>
                <a:gd name="connsiteX23" fmla="*/ 14461791 w 22965711"/>
                <a:gd name="connsiteY23" fmla="*/ 34620065 h 42316368"/>
                <a:gd name="connsiteX24" fmla="*/ 15011527 w 22965711"/>
                <a:gd name="connsiteY24" fmla="*/ 32835649 h 42316368"/>
                <a:gd name="connsiteX25" fmla="*/ 14291447 w 22965711"/>
                <a:gd name="connsiteY25" fmla="*/ 30171353 h 42316368"/>
                <a:gd name="connsiteX26" fmla="*/ 13715383 w 22965711"/>
                <a:gd name="connsiteY26" fmla="*/ 27579065 h 42316368"/>
                <a:gd name="connsiteX27" fmla="*/ 17747831 w 22965711"/>
                <a:gd name="connsiteY27" fmla="*/ 20378265 h 42316368"/>
                <a:gd name="connsiteX28" fmla="*/ 16199151 w 22965711"/>
                <a:gd name="connsiteY28" fmla="*/ 15509105 h 42316368"/>
                <a:gd name="connsiteX29" fmla="*/ 11411127 w 22965711"/>
                <a:gd name="connsiteY29" fmla="*/ 14401601 h 42316368"/>
                <a:gd name="connsiteX30" fmla="*/ 7055151 w 22965711"/>
                <a:gd name="connsiteY30" fmla="*/ 13033449 h 42316368"/>
                <a:gd name="connsiteX31" fmla="*/ 5578479 w 22965711"/>
                <a:gd name="connsiteY31" fmla="*/ 13969553 h 42316368"/>
                <a:gd name="connsiteX32" fmla="*/ 1546031 w 22965711"/>
                <a:gd name="connsiteY32" fmla="*/ 18290033 h 42316368"/>
                <a:gd name="connsiteX33" fmla="*/ 3778280 w 22965711"/>
                <a:gd name="connsiteY33" fmla="*/ 26066897 h 42316368"/>
                <a:gd name="connsiteX34" fmla="*/ 3418241 w 22965711"/>
                <a:gd name="connsiteY34" fmla="*/ 32331593 h 42316368"/>
                <a:gd name="connsiteX35" fmla="*/ 3490249 w 22965711"/>
                <a:gd name="connsiteY35" fmla="*/ 37948217 h 42316368"/>
                <a:gd name="connsiteX36" fmla="*/ 1020113 w 22965711"/>
                <a:gd name="connsiteY36" fmla="*/ 35991665 h 42316368"/>
                <a:gd name="connsiteX37" fmla="*/ 9610929 w 22965711"/>
                <a:gd name="connsiteY37" fmla="*/ 0 h 42316368"/>
                <a:gd name="connsiteX0" fmla="*/ 12963345 w 25947825"/>
                <a:gd name="connsiteY0" fmla="*/ 330065 h 42316368"/>
                <a:gd name="connsiteX1" fmla="*/ 12871905 w 25947825"/>
                <a:gd name="connsiteY1" fmla="*/ 330065 h 42316368"/>
                <a:gd name="connsiteX2" fmla="*/ 14517825 w 25947825"/>
                <a:gd name="connsiteY2" fmla="*/ 55745 h 42316368"/>
                <a:gd name="connsiteX3" fmla="*/ 15615105 w 25947825"/>
                <a:gd name="connsiteY3" fmla="*/ 55745 h 42316368"/>
                <a:gd name="connsiteX4" fmla="*/ 19547025 w 25947825"/>
                <a:gd name="connsiteY4" fmla="*/ 2890385 h 42316368"/>
                <a:gd name="connsiteX5" fmla="*/ 21558705 w 25947825"/>
                <a:gd name="connsiteY5" fmla="*/ 5176385 h 42316368"/>
                <a:gd name="connsiteX6" fmla="*/ 23478945 w 25947825"/>
                <a:gd name="connsiteY6" fmla="*/ 11119985 h 42316368"/>
                <a:gd name="connsiteX7" fmla="*/ 25216305 w 25947825"/>
                <a:gd name="connsiteY7" fmla="*/ 22915745 h 42316368"/>
                <a:gd name="connsiteX8" fmla="*/ 25856385 w 25947825"/>
                <a:gd name="connsiteY8" fmla="*/ 28585025 h 42316368"/>
                <a:gd name="connsiteX9" fmla="*/ 25490625 w 25947825"/>
                <a:gd name="connsiteY9" fmla="*/ 32151185 h 42316368"/>
                <a:gd name="connsiteX10" fmla="*/ 25033425 w 25947825"/>
                <a:gd name="connsiteY10" fmla="*/ 33797105 h 42316368"/>
                <a:gd name="connsiteX11" fmla="*/ 25947825 w 25947825"/>
                <a:gd name="connsiteY11" fmla="*/ 34711505 h 42316368"/>
                <a:gd name="connsiteX12" fmla="*/ 25399185 w 25947825"/>
                <a:gd name="connsiteY12" fmla="*/ 34985825 h 42316368"/>
                <a:gd name="connsiteX13" fmla="*/ 24576225 w 25947825"/>
                <a:gd name="connsiteY13" fmla="*/ 38094785 h 42316368"/>
                <a:gd name="connsiteX14" fmla="*/ 23478945 w 25947825"/>
                <a:gd name="connsiteY14" fmla="*/ 36448865 h 42316368"/>
                <a:gd name="connsiteX15" fmla="*/ 22747425 w 25947825"/>
                <a:gd name="connsiteY15" fmla="*/ 36814625 h 42316368"/>
                <a:gd name="connsiteX16" fmla="*/ 22198785 w 25947825"/>
                <a:gd name="connsiteY16" fmla="*/ 36814625 h 42316368"/>
                <a:gd name="connsiteX17" fmla="*/ 21375825 w 25947825"/>
                <a:gd name="connsiteY17" fmla="*/ 37820465 h 42316368"/>
                <a:gd name="connsiteX18" fmla="*/ 20461425 w 25947825"/>
                <a:gd name="connsiteY18" fmla="*/ 36723185 h 42316368"/>
                <a:gd name="connsiteX19" fmla="*/ 17992545 w 25947825"/>
                <a:gd name="connsiteY19" fmla="*/ 35991665 h 42316368"/>
                <a:gd name="connsiteX20" fmla="*/ 17169585 w 25947825"/>
                <a:gd name="connsiteY20" fmla="*/ 35900225 h 42316368"/>
                <a:gd name="connsiteX21" fmla="*/ 17261025 w 25947825"/>
                <a:gd name="connsiteY21" fmla="*/ 34985825 h 42316368"/>
                <a:gd name="connsiteX22" fmla="*/ 17443905 w 25947825"/>
                <a:gd name="connsiteY22" fmla="*/ 34620065 h 42316368"/>
                <a:gd name="connsiteX23" fmla="*/ 17443905 w 25947825"/>
                <a:gd name="connsiteY23" fmla="*/ 34620065 h 42316368"/>
                <a:gd name="connsiteX24" fmla="*/ 17993641 w 25947825"/>
                <a:gd name="connsiteY24" fmla="*/ 32835649 h 42316368"/>
                <a:gd name="connsiteX25" fmla="*/ 17273561 w 25947825"/>
                <a:gd name="connsiteY25" fmla="*/ 30171353 h 42316368"/>
                <a:gd name="connsiteX26" fmla="*/ 16697497 w 25947825"/>
                <a:gd name="connsiteY26" fmla="*/ 27579065 h 42316368"/>
                <a:gd name="connsiteX27" fmla="*/ 20729945 w 25947825"/>
                <a:gd name="connsiteY27" fmla="*/ 20378265 h 42316368"/>
                <a:gd name="connsiteX28" fmla="*/ 19181265 w 25947825"/>
                <a:gd name="connsiteY28" fmla="*/ 15509105 h 42316368"/>
                <a:gd name="connsiteX29" fmla="*/ 14393241 w 25947825"/>
                <a:gd name="connsiteY29" fmla="*/ 14401601 h 42316368"/>
                <a:gd name="connsiteX30" fmla="*/ 10037265 w 25947825"/>
                <a:gd name="connsiteY30" fmla="*/ 13033449 h 42316368"/>
                <a:gd name="connsiteX31" fmla="*/ 8560593 w 25947825"/>
                <a:gd name="connsiteY31" fmla="*/ 13969553 h 42316368"/>
                <a:gd name="connsiteX32" fmla="*/ 4528145 w 25947825"/>
                <a:gd name="connsiteY32" fmla="*/ 18290033 h 42316368"/>
                <a:gd name="connsiteX33" fmla="*/ 6760394 w 25947825"/>
                <a:gd name="connsiteY33" fmla="*/ 26066897 h 42316368"/>
                <a:gd name="connsiteX34" fmla="*/ 6400355 w 25947825"/>
                <a:gd name="connsiteY34" fmla="*/ 32331593 h 42316368"/>
                <a:gd name="connsiteX35" fmla="*/ 6472363 w 25947825"/>
                <a:gd name="connsiteY35" fmla="*/ 37948217 h 42316368"/>
                <a:gd name="connsiteX36" fmla="*/ 4002227 w 25947825"/>
                <a:gd name="connsiteY36" fmla="*/ 35991665 h 42316368"/>
                <a:gd name="connsiteX37" fmla="*/ 1431803 w 25947825"/>
                <a:gd name="connsiteY37" fmla="*/ 15509104 h 42316368"/>
                <a:gd name="connsiteX38" fmla="*/ 12593043 w 25947825"/>
                <a:gd name="connsiteY38" fmla="*/ 0 h 42316368"/>
                <a:gd name="connsiteX0" fmla="*/ 12963345 w 25947825"/>
                <a:gd name="connsiteY0" fmla="*/ 330065 h 42316368"/>
                <a:gd name="connsiteX1" fmla="*/ 12871905 w 25947825"/>
                <a:gd name="connsiteY1" fmla="*/ 330065 h 42316368"/>
                <a:gd name="connsiteX2" fmla="*/ 14517825 w 25947825"/>
                <a:gd name="connsiteY2" fmla="*/ 55745 h 42316368"/>
                <a:gd name="connsiteX3" fmla="*/ 15615105 w 25947825"/>
                <a:gd name="connsiteY3" fmla="*/ 55745 h 42316368"/>
                <a:gd name="connsiteX4" fmla="*/ 19547025 w 25947825"/>
                <a:gd name="connsiteY4" fmla="*/ 2890385 h 42316368"/>
                <a:gd name="connsiteX5" fmla="*/ 21558705 w 25947825"/>
                <a:gd name="connsiteY5" fmla="*/ 5176385 h 42316368"/>
                <a:gd name="connsiteX6" fmla="*/ 23478945 w 25947825"/>
                <a:gd name="connsiteY6" fmla="*/ 11119985 h 42316368"/>
                <a:gd name="connsiteX7" fmla="*/ 25216305 w 25947825"/>
                <a:gd name="connsiteY7" fmla="*/ 22915745 h 42316368"/>
                <a:gd name="connsiteX8" fmla="*/ 25856385 w 25947825"/>
                <a:gd name="connsiteY8" fmla="*/ 28585025 h 42316368"/>
                <a:gd name="connsiteX9" fmla="*/ 25490625 w 25947825"/>
                <a:gd name="connsiteY9" fmla="*/ 32151185 h 42316368"/>
                <a:gd name="connsiteX10" fmla="*/ 25033425 w 25947825"/>
                <a:gd name="connsiteY10" fmla="*/ 33797105 h 42316368"/>
                <a:gd name="connsiteX11" fmla="*/ 25947825 w 25947825"/>
                <a:gd name="connsiteY11" fmla="*/ 34711505 h 42316368"/>
                <a:gd name="connsiteX12" fmla="*/ 25399185 w 25947825"/>
                <a:gd name="connsiteY12" fmla="*/ 34985825 h 42316368"/>
                <a:gd name="connsiteX13" fmla="*/ 24576225 w 25947825"/>
                <a:gd name="connsiteY13" fmla="*/ 38094785 h 42316368"/>
                <a:gd name="connsiteX14" fmla="*/ 23478945 w 25947825"/>
                <a:gd name="connsiteY14" fmla="*/ 36448865 h 42316368"/>
                <a:gd name="connsiteX15" fmla="*/ 22747425 w 25947825"/>
                <a:gd name="connsiteY15" fmla="*/ 36814625 h 42316368"/>
                <a:gd name="connsiteX16" fmla="*/ 22198785 w 25947825"/>
                <a:gd name="connsiteY16" fmla="*/ 36814625 h 42316368"/>
                <a:gd name="connsiteX17" fmla="*/ 21375825 w 25947825"/>
                <a:gd name="connsiteY17" fmla="*/ 37820465 h 42316368"/>
                <a:gd name="connsiteX18" fmla="*/ 20461425 w 25947825"/>
                <a:gd name="connsiteY18" fmla="*/ 36723185 h 42316368"/>
                <a:gd name="connsiteX19" fmla="*/ 17992545 w 25947825"/>
                <a:gd name="connsiteY19" fmla="*/ 35991665 h 42316368"/>
                <a:gd name="connsiteX20" fmla="*/ 17169585 w 25947825"/>
                <a:gd name="connsiteY20" fmla="*/ 35900225 h 42316368"/>
                <a:gd name="connsiteX21" fmla="*/ 17261025 w 25947825"/>
                <a:gd name="connsiteY21" fmla="*/ 34985825 h 42316368"/>
                <a:gd name="connsiteX22" fmla="*/ 17443905 w 25947825"/>
                <a:gd name="connsiteY22" fmla="*/ 34620065 h 42316368"/>
                <a:gd name="connsiteX23" fmla="*/ 17443905 w 25947825"/>
                <a:gd name="connsiteY23" fmla="*/ 34620065 h 42316368"/>
                <a:gd name="connsiteX24" fmla="*/ 17993641 w 25947825"/>
                <a:gd name="connsiteY24" fmla="*/ 32835649 h 42316368"/>
                <a:gd name="connsiteX25" fmla="*/ 17273561 w 25947825"/>
                <a:gd name="connsiteY25" fmla="*/ 30171353 h 42316368"/>
                <a:gd name="connsiteX26" fmla="*/ 16697497 w 25947825"/>
                <a:gd name="connsiteY26" fmla="*/ 27579065 h 42316368"/>
                <a:gd name="connsiteX27" fmla="*/ 20729945 w 25947825"/>
                <a:gd name="connsiteY27" fmla="*/ 20378265 h 42316368"/>
                <a:gd name="connsiteX28" fmla="*/ 19181265 w 25947825"/>
                <a:gd name="connsiteY28" fmla="*/ 15509105 h 42316368"/>
                <a:gd name="connsiteX29" fmla="*/ 14393241 w 25947825"/>
                <a:gd name="connsiteY29" fmla="*/ 14401601 h 42316368"/>
                <a:gd name="connsiteX30" fmla="*/ 10037265 w 25947825"/>
                <a:gd name="connsiteY30" fmla="*/ 13033449 h 42316368"/>
                <a:gd name="connsiteX31" fmla="*/ 8560593 w 25947825"/>
                <a:gd name="connsiteY31" fmla="*/ 13969553 h 42316368"/>
                <a:gd name="connsiteX32" fmla="*/ 4528145 w 25947825"/>
                <a:gd name="connsiteY32" fmla="*/ 18290033 h 42316368"/>
                <a:gd name="connsiteX33" fmla="*/ 6760394 w 25947825"/>
                <a:gd name="connsiteY33" fmla="*/ 26066897 h 42316368"/>
                <a:gd name="connsiteX34" fmla="*/ 6400355 w 25947825"/>
                <a:gd name="connsiteY34" fmla="*/ 32331593 h 42316368"/>
                <a:gd name="connsiteX35" fmla="*/ 6472363 w 25947825"/>
                <a:gd name="connsiteY35" fmla="*/ 37948217 h 42316368"/>
                <a:gd name="connsiteX36" fmla="*/ 4002227 w 25947825"/>
                <a:gd name="connsiteY36" fmla="*/ 35991665 h 42316368"/>
                <a:gd name="connsiteX37" fmla="*/ 1431803 w 25947825"/>
                <a:gd name="connsiteY37" fmla="*/ 15509104 h 42316368"/>
                <a:gd name="connsiteX38" fmla="*/ 5752283 w 25947825"/>
                <a:gd name="connsiteY38" fmla="*/ 3600400 h 42316368"/>
                <a:gd name="connsiteX39" fmla="*/ 12593043 w 25947825"/>
                <a:gd name="connsiteY39" fmla="*/ 0 h 42316368"/>
                <a:gd name="connsiteX0" fmla="*/ 12963345 w 25947825"/>
                <a:gd name="connsiteY0" fmla="*/ 330065 h 42316368"/>
                <a:gd name="connsiteX1" fmla="*/ 12871905 w 25947825"/>
                <a:gd name="connsiteY1" fmla="*/ 330065 h 42316368"/>
                <a:gd name="connsiteX2" fmla="*/ 14517825 w 25947825"/>
                <a:gd name="connsiteY2" fmla="*/ 55745 h 42316368"/>
                <a:gd name="connsiteX3" fmla="*/ 15615105 w 25947825"/>
                <a:gd name="connsiteY3" fmla="*/ 55745 h 42316368"/>
                <a:gd name="connsiteX4" fmla="*/ 19547025 w 25947825"/>
                <a:gd name="connsiteY4" fmla="*/ 2890385 h 42316368"/>
                <a:gd name="connsiteX5" fmla="*/ 21558705 w 25947825"/>
                <a:gd name="connsiteY5" fmla="*/ 5176385 h 42316368"/>
                <a:gd name="connsiteX6" fmla="*/ 23478945 w 25947825"/>
                <a:gd name="connsiteY6" fmla="*/ 11119985 h 42316368"/>
                <a:gd name="connsiteX7" fmla="*/ 25216305 w 25947825"/>
                <a:gd name="connsiteY7" fmla="*/ 22915745 h 42316368"/>
                <a:gd name="connsiteX8" fmla="*/ 25856385 w 25947825"/>
                <a:gd name="connsiteY8" fmla="*/ 28585025 h 42316368"/>
                <a:gd name="connsiteX9" fmla="*/ 25490625 w 25947825"/>
                <a:gd name="connsiteY9" fmla="*/ 32151185 h 42316368"/>
                <a:gd name="connsiteX10" fmla="*/ 25033425 w 25947825"/>
                <a:gd name="connsiteY10" fmla="*/ 33797105 h 42316368"/>
                <a:gd name="connsiteX11" fmla="*/ 25947825 w 25947825"/>
                <a:gd name="connsiteY11" fmla="*/ 34711505 h 42316368"/>
                <a:gd name="connsiteX12" fmla="*/ 25399185 w 25947825"/>
                <a:gd name="connsiteY12" fmla="*/ 34985825 h 42316368"/>
                <a:gd name="connsiteX13" fmla="*/ 24576225 w 25947825"/>
                <a:gd name="connsiteY13" fmla="*/ 38094785 h 42316368"/>
                <a:gd name="connsiteX14" fmla="*/ 23478945 w 25947825"/>
                <a:gd name="connsiteY14" fmla="*/ 36448865 h 42316368"/>
                <a:gd name="connsiteX15" fmla="*/ 22747425 w 25947825"/>
                <a:gd name="connsiteY15" fmla="*/ 36814625 h 42316368"/>
                <a:gd name="connsiteX16" fmla="*/ 22198785 w 25947825"/>
                <a:gd name="connsiteY16" fmla="*/ 36814625 h 42316368"/>
                <a:gd name="connsiteX17" fmla="*/ 21375825 w 25947825"/>
                <a:gd name="connsiteY17" fmla="*/ 37820465 h 42316368"/>
                <a:gd name="connsiteX18" fmla="*/ 20461425 w 25947825"/>
                <a:gd name="connsiteY18" fmla="*/ 36723185 h 42316368"/>
                <a:gd name="connsiteX19" fmla="*/ 17992545 w 25947825"/>
                <a:gd name="connsiteY19" fmla="*/ 35991665 h 42316368"/>
                <a:gd name="connsiteX20" fmla="*/ 17169585 w 25947825"/>
                <a:gd name="connsiteY20" fmla="*/ 35900225 h 42316368"/>
                <a:gd name="connsiteX21" fmla="*/ 17261025 w 25947825"/>
                <a:gd name="connsiteY21" fmla="*/ 34985825 h 42316368"/>
                <a:gd name="connsiteX22" fmla="*/ 17443905 w 25947825"/>
                <a:gd name="connsiteY22" fmla="*/ 34620065 h 42316368"/>
                <a:gd name="connsiteX23" fmla="*/ 17443905 w 25947825"/>
                <a:gd name="connsiteY23" fmla="*/ 34620065 h 42316368"/>
                <a:gd name="connsiteX24" fmla="*/ 17993641 w 25947825"/>
                <a:gd name="connsiteY24" fmla="*/ 32835649 h 42316368"/>
                <a:gd name="connsiteX25" fmla="*/ 17273561 w 25947825"/>
                <a:gd name="connsiteY25" fmla="*/ 30171353 h 42316368"/>
                <a:gd name="connsiteX26" fmla="*/ 16697497 w 25947825"/>
                <a:gd name="connsiteY26" fmla="*/ 27579065 h 42316368"/>
                <a:gd name="connsiteX27" fmla="*/ 20729945 w 25947825"/>
                <a:gd name="connsiteY27" fmla="*/ 20378265 h 42316368"/>
                <a:gd name="connsiteX28" fmla="*/ 19181265 w 25947825"/>
                <a:gd name="connsiteY28" fmla="*/ 15509105 h 42316368"/>
                <a:gd name="connsiteX29" fmla="*/ 14393241 w 25947825"/>
                <a:gd name="connsiteY29" fmla="*/ 14401601 h 42316368"/>
                <a:gd name="connsiteX30" fmla="*/ 10037265 w 25947825"/>
                <a:gd name="connsiteY30" fmla="*/ 13033449 h 42316368"/>
                <a:gd name="connsiteX31" fmla="*/ 8560593 w 25947825"/>
                <a:gd name="connsiteY31" fmla="*/ 13969553 h 42316368"/>
                <a:gd name="connsiteX32" fmla="*/ 4528145 w 25947825"/>
                <a:gd name="connsiteY32" fmla="*/ 18290033 h 42316368"/>
                <a:gd name="connsiteX33" fmla="*/ 6760394 w 25947825"/>
                <a:gd name="connsiteY33" fmla="*/ 26066897 h 42316368"/>
                <a:gd name="connsiteX34" fmla="*/ 6400355 w 25947825"/>
                <a:gd name="connsiteY34" fmla="*/ 32331593 h 42316368"/>
                <a:gd name="connsiteX35" fmla="*/ 6472363 w 25947825"/>
                <a:gd name="connsiteY35" fmla="*/ 37948217 h 42316368"/>
                <a:gd name="connsiteX36" fmla="*/ 4002227 w 25947825"/>
                <a:gd name="connsiteY36" fmla="*/ 35991665 h 42316368"/>
                <a:gd name="connsiteX37" fmla="*/ 1431803 w 25947825"/>
                <a:gd name="connsiteY37" fmla="*/ 15509104 h 42316368"/>
                <a:gd name="connsiteX38" fmla="*/ 5752283 w 25947825"/>
                <a:gd name="connsiteY38" fmla="*/ 3600400 h 42316368"/>
                <a:gd name="connsiteX39" fmla="*/ 12593043 w 25947825"/>
                <a:gd name="connsiteY39" fmla="*/ 0 h 42316368"/>
                <a:gd name="connsiteX0" fmla="*/ 12963345 w 25947825"/>
                <a:gd name="connsiteY0" fmla="*/ 274320 h 42260623"/>
                <a:gd name="connsiteX1" fmla="*/ 12871905 w 25947825"/>
                <a:gd name="connsiteY1" fmla="*/ 274320 h 42260623"/>
                <a:gd name="connsiteX2" fmla="*/ 14517825 w 25947825"/>
                <a:gd name="connsiteY2" fmla="*/ 0 h 42260623"/>
                <a:gd name="connsiteX3" fmla="*/ 15615105 w 25947825"/>
                <a:gd name="connsiteY3" fmla="*/ 0 h 42260623"/>
                <a:gd name="connsiteX4" fmla="*/ 19547025 w 25947825"/>
                <a:gd name="connsiteY4" fmla="*/ 2834640 h 42260623"/>
                <a:gd name="connsiteX5" fmla="*/ 21558705 w 25947825"/>
                <a:gd name="connsiteY5" fmla="*/ 5120640 h 42260623"/>
                <a:gd name="connsiteX6" fmla="*/ 23478945 w 25947825"/>
                <a:gd name="connsiteY6" fmla="*/ 11064240 h 42260623"/>
                <a:gd name="connsiteX7" fmla="*/ 25216305 w 25947825"/>
                <a:gd name="connsiteY7" fmla="*/ 22860000 h 42260623"/>
                <a:gd name="connsiteX8" fmla="*/ 25856385 w 25947825"/>
                <a:gd name="connsiteY8" fmla="*/ 28529280 h 42260623"/>
                <a:gd name="connsiteX9" fmla="*/ 25490625 w 25947825"/>
                <a:gd name="connsiteY9" fmla="*/ 32095440 h 42260623"/>
                <a:gd name="connsiteX10" fmla="*/ 25033425 w 25947825"/>
                <a:gd name="connsiteY10" fmla="*/ 33741360 h 42260623"/>
                <a:gd name="connsiteX11" fmla="*/ 25947825 w 25947825"/>
                <a:gd name="connsiteY11" fmla="*/ 34655760 h 42260623"/>
                <a:gd name="connsiteX12" fmla="*/ 25399185 w 25947825"/>
                <a:gd name="connsiteY12" fmla="*/ 34930080 h 42260623"/>
                <a:gd name="connsiteX13" fmla="*/ 24576225 w 25947825"/>
                <a:gd name="connsiteY13" fmla="*/ 38039040 h 42260623"/>
                <a:gd name="connsiteX14" fmla="*/ 23478945 w 25947825"/>
                <a:gd name="connsiteY14" fmla="*/ 36393120 h 42260623"/>
                <a:gd name="connsiteX15" fmla="*/ 22747425 w 25947825"/>
                <a:gd name="connsiteY15" fmla="*/ 36758880 h 42260623"/>
                <a:gd name="connsiteX16" fmla="*/ 22198785 w 25947825"/>
                <a:gd name="connsiteY16" fmla="*/ 36758880 h 42260623"/>
                <a:gd name="connsiteX17" fmla="*/ 21375825 w 25947825"/>
                <a:gd name="connsiteY17" fmla="*/ 37764720 h 42260623"/>
                <a:gd name="connsiteX18" fmla="*/ 20461425 w 25947825"/>
                <a:gd name="connsiteY18" fmla="*/ 36667440 h 42260623"/>
                <a:gd name="connsiteX19" fmla="*/ 17992545 w 25947825"/>
                <a:gd name="connsiteY19" fmla="*/ 35935920 h 42260623"/>
                <a:gd name="connsiteX20" fmla="*/ 17169585 w 25947825"/>
                <a:gd name="connsiteY20" fmla="*/ 35844480 h 42260623"/>
                <a:gd name="connsiteX21" fmla="*/ 17261025 w 25947825"/>
                <a:gd name="connsiteY21" fmla="*/ 34930080 h 42260623"/>
                <a:gd name="connsiteX22" fmla="*/ 17443905 w 25947825"/>
                <a:gd name="connsiteY22" fmla="*/ 34564320 h 42260623"/>
                <a:gd name="connsiteX23" fmla="*/ 17443905 w 25947825"/>
                <a:gd name="connsiteY23" fmla="*/ 34564320 h 42260623"/>
                <a:gd name="connsiteX24" fmla="*/ 17993641 w 25947825"/>
                <a:gd name="connsiteY24" fmla="*/ 32779904 h 42260623"/>
                <a:gd name="connsiteX25" fmla="*/ 17273561 w 25947825"/>
                <a:gd name="connsiteY25" fmla="*/ 30115608 h 42260623"/>
                <a:gd name="connsiteX26" fmla="*/ 16697497 w 25947825"/>
                <a:gd name="connsiteY26" fmla="*/ 27523320 h 42260623"/>
                <a:gd name="connsiteX27" fmla="*/ 20729945 w 25947825"/>
                <a:gd name="connsiteY27" fmla="*/ 20322520 h 42260623"/>
                <a:gd name="connsiteX28" fmla="*/ 19181265 w 25947825"/>
                <a:gd name="connsiteY28" fmla="*/ 15453360 h 42260623"/>
                <a:gd name="connsiteX29" fmla="*/ 14393241 w 25947825"/>
                <a:gd name="connsiteY29" fmla="*/ 14345856 h 42260623"/>
                <a:gd name="connsiteX30" fmla="*/ 10037265 w 25947825"/>
                <a:gd name="connsiteY30" fmla="*/ 12977704 h 42260623"/>
                <a:gd name="connsiteX31" fmla="*/ 8560593 w 25947825"/>
                <a:gd name="connsiteY31" fmla="*/ 13913808 h 42260623"/>
                <a:gd name="connsiteX32" fmla="*/ 4528145 w 25947825"/>
                <a:gd name="connsiteY32" fmla="*/ 18234288 h 42260623"/>
                <a:gd name="connsiteX33" fmla="*/ 6760394 w 25947825"/>
                <a:gd name="connsiteY33" fmla="*/ 26011152 h 42260623"/>
                <a:gd name="connsiteX34" fmla="*/ 6400355 w 25947825"/>
                <a:gd name="connsiteY34" fmla="*/ 32275848 h 42260623"/>
                <a:gd name="connsiteX35" fmla="*/ 6472363 w 25947825"/>
                <a:gd name="connsiteY35" fmla="*/ 37892472 h 42260623"/>
                <a:gd name="connsiteX36" fmla="*/ 4002227 w 25947825"/>
                <a:gd name="connsiteY36" fmla="*/ 35935920 h 42260623"/>
                <a:gd name="connsiteX37" fmla="*/ 1431803 w 25947825"/>
                <a:gd name="connsiteY37" fmla="*/ 15453359 h 42260623"/>
                <a:gd name="connsiteX38" fmla="*/ 5752283 w 25947825"/>
                <a:gd name="connsiteY38" fmla="*/ 3544655 h 42260623"/>
                <a:gd name="connsiteX39" fmla="*/ 12593043 w 25947825"/>
                <a:gd name="connsiteY39" fmla="*/ 520319 h 42260623"/>
                <a:gd name="connsiteX0" fmla="*/ 12963345 w 25947825"/>
                <a:gd name="connsiteY0" fmla="*/ 274320 h 42260623"/>
                <a:gd name="connsiteX1" fmla="*/ 12871905 w 25947825"/>
                <a:gd name="connsiteY1" fmla="*/ 274320 h 42260623"/>
                <a:gd name="connsiteX2" fmla="*/ 14517825 w 25947825"/>
                <a:gd name="connsiteY2" fmla="*/ 0 h 42260623"/>
                <a:gd name="connsiteX3" fmla="*/ 15615105 w 25947825"/>
                <a:gd name="connsiteY3" fmla="*/ 0 h 42260623"/>
                <a:gd name="connsiteX4" fmla="*/ 19547025 w 25947825"/>
                <a:gd name="connsiteY4" fmla="*/ 2834640 h 42260623"/>
                <a:gd name="connsiteX5" fmla="*/ 21558705 w 25947825"/>
                <a:gd name="connsiteY5" fmla="*/ 5120640 h 42260623"/>
                <a:gd name="connsiteX6" fmla="*/ 23478945 w 25947825"/>
                <a:gd name="connsiteY6" fmla="*/ 11064240 h 42260623"/>
                <a:gd name="connsiteX7" fmla="*/ 25216305 w 25947825"/>
                <a:gd name="connsiteY7" fmla="*/ 22860000 h 42260623"/>
                <a:gd name="connsiteX8" fmla="*/ 25856385 w 25947825"/>
                <a:gd name="connsiteY8" fmla="*/ 28529280 h 42260623"/>
                <a:gd name="connsiteX9" fmla="*/ 25490625 w 25947825"/>
                <a:gd name="connsiteY9" fmla="*/ 32095440 h 42260623"/>
                <a:gd name="connsiteX10" fmla="*/ 25033425 w 25947825"/>
                <a:gd name="connsiteY10" fmla="*/ 33741360 h 42260623"/>
                <a:gd name="connsiteX11" fmla="*/ 25947825 w 25947825"/>
                <a:gd name="connsiteY11" fmla="*/ 34655760 h 42260623"/>
                <a:gd name="connsiteX12" fmla="*/ 25399185 w 25947825"/>
                <a:gd name="connsiteY12" fmla="*/ 34930080 h 42260623"/>
                <a:gd name="connsiteX13" fmla="*/ 24576225 w 25947825"/>
                <a:gd name="connsiteY13" fmla="*/ 38039040 h 42260623"/>
                <a:gd name="connsiteX14" fmla="*/ 23478945 w 25947825"/>
                <a:gd name="connsiteY14" fmla="*/ 36393120 h 42260623"/>
                <a:gd name="connsiteX15" fmla="*/ 22747425 w 25947825"/>
                <a:gd name="connsiteY15" fmla="*/ 36758880 h 42260623"/>
                <a:gd name="connsiteX16" fmla="*/ 22198785 w 25947825"/>
                <a:gd name="connsiteY16" fmla="*/ 36758880 h 42260623"/>
                <a:gd name="connsiteX17" fmla="*/ 21375825 w 25947825"/>
                <a:gd name="connsiteY17" fmla="*/ 37764720 h 42260623"/>
                <a:gd name="connsiteX18" fmla="*/ 20461425 w 25947825"/>
                <a:gd name="connsiteY18" fmla="*/ 36667440 h 42260623"/>
                <a:gd name="connsiteX19" fmla="*/ 17992545 w 25947825"/>
                <a:gd name="connsiteY19" fmla="*/ 35935920 h 42260623"/>
                <a:gd name="connsiteX20" fmla="*/ 17169585 w 25947825"/>
                <a:gd name="connsiteY20" fmla="*/ 35844480 h 42260623"/>
                <a:gd name="connsiteX21" fmla="*/ 17261025 w 25947825"/>
                <a:gd name="connsiteY21" fmla="*/ 34930080 h 42260623"/>
                <a:gd name="connsiteX22" fmla="*/ 17443905 w 25947825"/>
                <a:gd name="connsiteY22" fmla="*/ 34564320 h 42260623"/>
                <a:gd name="connsiteX23" fmla="*/ 17443905 w 25947825"/>
                <a:gd name="connsiteY23" fmla="*/ 34564320 h 42260623"/>
                <a:gd name="connsiteX24" fmla="*/ 17993641 w 25947825"/>
                <a:gd name="connsiteY24" fmla="*/ 32779904 h 42260623"/>
                <a:gd name="connsiteX25" fmla="*/ 17273561 w 25947825"/>
                <a:gd name="connsiteY25" fmla="*/ 30115608 h 42260623"/>
                <a:gd name="connsiteX26" fmla="*/ 16697497 w 25947825"/>
                <a:gd name="connsiteY26" fmla="*/ 27523320 h 42260623"/>
                <a:gd name="connsiteX27" fmla="*/ 20729945 w 25947825"/>
                <a:gd name="connsiteY27" fmla="*/ 20322520 h 42260623"/>
                <a:gd name="connsiteX28" fmla="*/ 19181265 w 25947825"/>
                <a:gd name="connsiteY28" fmla="*/ 15453360 h 42260623"/>
                <a:gd name="connsiteX29" fmla="*/ 14393241 w 25947825"/>
                <a:gd name="connsiteY29" fmla="*/ 14345856 h 42260623"/>
                <a:gd name="connsiteX30" fmla="*/ 10037265 w 25947825"/>
                <a:gd name="connsiteY30" fmla="*/ 12977704 h 42260623"/>
                <a:gd name="connsiteX31" fmla="*/ 8560593 w 25947825"/>
                <a:gd name="connsiteY31" fmla="*/ 13913808 h 42260623"/>
                <a:gd name="connsiteX32" fmla="*/ 4528145 w 25947825"/>
                <a:gd name="connsiteY32" fmla="*/ 18234288 h 42260623"/>
                <a:gd name="connsiteX33" fmla="*/ 6760394 w 25947825"/>
                <a:gd name="connsiteY33" fmla="*/ 26011152 h 42260623"/>
                <a:gd name="connsiteX34" fmla="*/ 6400355 w 25947825"/>
                <a:gd name="connsiteY34" fmla="*/ 32275848 h 42260623"/>
                <a:gd name="connsiteX35" fmla="*/ 6472363 w 25947825"/>
                <a:gd name="connsiteY35" fmla="*/ 37892472 h 42260623"/>
                <a:gd name="connsiteX36" fmla="*/ 4002227 w 25947825"/>
                <a:gd name="connsiteY36" fmla="*/ 35935920 h 42260623"/>
                <a:gd name="connsiteX37" fmla="*/ 1431803 w 25947825"/>
                <a:gd name="connsiteY37" fmla="*/ 15453359 h 42260623"/>
                <a:gd name="connsiteX38" fmla="*/ 5752283 w 25947825"/>
                <a:gd name="connsiteY38" fmla="*/ 3544655 h 42260623"/>
                <a:gd name="connsiteX39" fmla="*/ 12593043 w 25947825"/>
                <a:gd name="connsiteY39" fmla="*/ 520319 h 42260623"/>
                <a:gd name="connsiteX40" fmla="*/ 12963345 w 25947825"/>
                <a:gd name="connsiteY40" fmla="*/ 274320 h 42260623"/>
                <a:gd name="connsiteX0" fmla="*/ 12593043 w 25947825"/>
                <a:gd name="connsiteY0" fmla="*/ 520319 h 42260623"/>
                <a:gd name="connsiteX1" fmla="*/ 12871905 w 25947825"/>
                <a:gd name="connsiteY1" fmla="*/ 274320 h 42260623"/>
                <a:gd name="connsiteX2" fmla="*/ 14517825 w 25947825"/>
                <a:gd name="connsiteY2" fmla="*/ 0 h 42260623"/>
                <a:gd name="connsiteX3" fmla="*/ 15615105 w 25947825"/>
                <a:gd name="connsiteY3" fmla="*/ 0 h 42260623"/>
                <a:gd name="connsiteX4" fmla="*/ 19547025 w 25947825"/>
                <a:gd name="connsiteY4" fmla="*/ 2834640 h 42260623"/>
                <a:gd name="connsiteX5" fmla="*/ 21558705 w 25947825"/>
                <a:gd name="connsiteY5" fmla="*/ 5120640 h 42260623"/>
                <a:gd name="connsiteX6" fmla="*/ 23478945 w 25947825"/>
                <a:gd name="connsiteY6" fmla="*/ 11064240 h 42260623"/>
                <a:gd name="connsiteX7" fmla="*/ 25216305 w 25947825"/>
                <a:gd name="connsiteY7" fmla="*/ 22860000 h 42260623"/>
                <a:gd name="connsiteX8" fmla="*/ 25856385 w 25947825"/>
                <a:gd name="connsiteY8" fmla="*/ 28529280 h 42260623"/>
                <a:gd name="connsiteX9" fmla="*/ 25490625 w 25947825"/>
                <a:gd name="connsiteY9" fmla="*/ 32095440 h 42260623"/>
                <a:gd name="connsiteX10" fmla="*/ 25033425 w 25947825"/>
                <a:gd name="connsiteY10" fmla="*/ 33741360 h 42260623"/>
                <a:gd name="connsiteX11" fmla="*/ 25947825 w 25947825"/>
                <a:gd name="connsiteY11" fmla="*/ 34655760 h 42260623"/>
                <a:gd name="connsiteX12" fmla="*/ 25399185 w 25947825"/>
                <a:gd name="connsiteY12" fmla="*/ 34930080 h 42260623"/>
                <a:gd name="connsiteX13" fmla="*/ 24576225 w 25947825"/>
                <a:gd name="connsiteY13" fmla="*/ 38039040 h 42260623"/>
                <a:gd name="connsiteX14" fmla="*/ 23478945 w 25947825"/>
                <a:gd name="connsiteY14" fmla="*/ 36393120 h 42260623"/>
                <a:gd name="connsiteX15" fmla="*/ 22747425 w 25947825"/>
                <a:gd name="connsiteY15" fmla="*/ 36758880 h 42260623"/>
                <a:gd name="connsiteX16" fmla="*/ 22198785 w 25947825"/>
                <a:gd name="connsiteY16" fmla="*/ 36758880 h 42260623"/>
                <a:gd name="connsiteX17" fmla="*/ 21375825 w 25947825"/>
                <a:gd name="connsiteY17" fmla="*/ 37764720 h 42260623"/>
                <a:gd name="connsiteX18" fmla="*/ 20461425 w 25947825"/>
                <a:gd name="connsiteY18" fmla="*/ 36667440 h 42260623"/>
                <a:gd name="connsiteX19" fmla="*/ 17992545 w 25947825"/>
                <a:gd name="connsiteY19" fmla="*/ 35935920 h 42260623"/>
                <a:gd name="connsiteX20" fmla="*/ 17169585 w 25947825"/>
                <a:gd name="connsiteY20" fmla="*/ 35844480 h 42260623"/>
                <a:gd name="connsiteX21" fmla="*/ 17261025 w 25947825"/>
                <a:gd name="connsiteY21" fmla="*/ 34930080 h 42260623"/>
                <a:gd name="connsiteX22" fmla="*/ 17443905 w 25947825"/>
                <a:gd name="connsiteY22" fmla="*/ 34564320 h 42260623"/>
                <a:gd name="connsiteX23" fmla="*/ 17443905 w 25947825"/>
                <a:gd name="connsiteY23" fmla="*/ 34564320 h 42260623"/>
                <a:gd name="connsiteX24" fmla="*/ 17993641 w 25947825"/>
                <a:gd name="connsiteY24" fmla="*/ 32779904 h 42260623"/>
                <a:gd name="connsiteX25" fmla="*/ 17273561 w 25947825"/>
                <a:gd name="connsiteY25" fmla="*/ 30115608 h 42260623"/>
                <a:gd name="connsiteX26" fmla="*/ 16697497 w 25947825"/>
                <a:gd name="connsiteY26" fmla="*/ 27523320 h 42260623"/>
                <a:gd name="connsiteX27" fmla="*/ 20729945 w 25947825"/>
                <a:gd name="connsiteY27" fmla="*/ 20322520 h 42260623"/>
                <a:gd name="connsiteX28" fmla="*/ 19181265 w 25947825"/>
                <a:gd name="connsiteY28" fmla="*/ 15453360 h 42260623"/>
                <a:gd name="connsiteX29" fmla="*/ 14393241 w 25947825"/>
                <a:gd name="connsiteY29" fmla="*/ 14345856 h 42260623"/>
                <a:gd name="connsiteX30" fmla="*/ 10037265 w 25947825"/>
                <a:gd name="connsiteY30" fmla="*/ 12977704 h 42260623"/>
                <a:gd name="connsiteX31" fmla="*/ 8560593 w 25947825"/>
                <a:gd name="connsiteY31" fmla="*/ 13913808 h 42260623"/>
                <a:gd name="connsiteX32" fmla="*/ 4528145 w 25947825"/>
                <a:gd name="connsiteY32" fmla="*/ 18234288 h 42260623"/>
                <a:gd name="connsiteX33" fmla="*/ 6760394 w 25947825"/>
                <a:gd name="connsiteY33" fmla="*/ 26011152 h 42260623"/>
                <a:gd name="connsiteX34" fmla="*/ 6400355 w 25947825"/>
                <a:gd name="connsiteY34" fmla="*/ 32275848 h 42260623"/>
                <a:gd name="connsiteX35" fmla="*/ 6472363 w 25947825"/>
                <a:gd name="connsiteY35" fmla="*/ 37892472 h 42260623"/>
                <a:gd name="connsiteX36" fmla="*/ 4002227 w 25947825"/>
                <a:gd name="connsiteY36" fmla="*/ 35935920 h 42260623"/>
                <a:gd name="connsiteX37" fmla="*/ 1431803 w 25947825"/>
                <a:gd name="connsiteY37" fmla="*/ 15453359 h 42260623"/>
                <a:gd name="connsiteX38" fmla="*/ 5752283 w 25947825"/>
                <a:gd name="connsiteY38" fmla="*/ 3544655 h 42260623"/>
                <a:gd name="connsiteX39" fmla="*/ 12593043 w 25947825"/>
                <a:gd name="connsiteY39" fmla="*/ 520319 h 42260623"/>
                <a:gd name="connsiteX0" fmla="*/ 5752283 w 25947825"/>
                <a:gd name="connsiteY0" fmla="*/ 3544655 h 42260623"/>
                <a:gd name="connsiteX1" fmla="*/ 12871905 w 25947825"/>
                <a:gd name="connsiteY1" fmla="*/ 274320 h 42260623"/>
                <a:gd name="connsiteX2" fmla="*/ 14517825 w 25947825"/>
                <a:gd name="connsiteY2" fmla="*/ 0 h 42260623"/>
                <a:gd name="connsiteX3" fmla="*/ 15615105 w 25947825"/>
                <a:gd name="connsiteY3" fmla="*/ 0 h 42260623"/>
                <a:gd name="connsiteX4" fmla="*/ 19547025 w 25947825"/>
                <a:gd name="connsiteY4" fmla="*/ 2834640 h 42260623"/>
                <a:gd name="connsiteX5" fmla="*/ 21558705 w 25947825"/>
                <a:gd name="connsiteY5" fmla="*/ 5120640 h 42260623"/>
                <a:gd name="connsiteX6" fmla="*/ 23478945 w 25947825"/>
                <a:gd name="connsiteY6" fmla="*/ 11064240 h 42260623"/>
                <a:gd name="connsiteX7" fmla="*/ 25216305 w 25947825"/>
                <a:gd name="connsiteY7" fmla="*/ 22860000 h 42260623"/>
                <a:gd name="connsiteX8" fmla="*/ 25856385 w 25947825"/>
                <a:gd name="connsiteY8" fmla="*/ 28529280 h 42260623"/>
                <a:gd name="connsiteX9" fmla="*/ 25490625 w 25947825"/>
                <a:gd name="connsiteY9" fmla="*/ 32095440 h 42260623"/>
                <a:gd name="connsiteX10" fmla="*/ 25033425 w 25947825"/>
                <a:gd name="connsiteY10" fmla="*/ 33741360 h 42260623"/>
                <a:gd name="connsiteX11" fmla="*/ 25947825 w 25947825"/>
                <a:gd name="connsiteY11" fmla="*/ 34655760 h 42260623"/>
                <a:gd name="connsiteX12" fmla="*/ 25399185 w 25947825"/>
                <a:gd name="connsiteY12" fmla="*/ 34930080 h 42260623"/>
                <a:gd name="connsiteX13" fmla="*/ 24576225 w 25947825"/>
                <a:gd name="connsiteY13" fmla="*/ 38039040 h 42260623"/>
                <a:gd name="connsiteX14" fmla="*/ 23478945 w 25947825"/>
                <a:gd name="connsiteY14" fmla="*/ 36393120 h 42260623"/>
                <a:gd name="connsiteX15" fmla="*/ 22747425 w 25947825"/>
                <a:gd name="connsiteY15" fmla="*/ 36758880 h 42260623"/>
                <a:gd name="connsiteX16" fmla="*/ 22198785 w 25947825"/>
                <a:gd name="connsiteY16" fmla="*/ 36758880 h 42260623"/>
                <a:gd name="connsiteX17" fmla="*/ 21375825 w 25947825"/>
                <a:gd name="connsiteY17" fmla="*/ 37764720 h 42260623"/>
                <a:gd name="connsiteX18" fmla="*/ 20461425 w 25947825"/>
                <a:gd name="connsiteY18" fmla="*/ 36667440 h 42260623"/>
                <a:gd name="connsiteX19" fmla="*/ 17992545 w 25947825"/>
                <a:gd name="connsiteY19" fmla="*/ 35935920 h 42260623"/>
                <a:gd name="connsiteX20" fmla="*/ 17169585 w 25947825"/>
                <a:gd name="connsiteY20" fmla="*/ 35844480 h 42260623"/>
                <a:gd name="connsiteX21" fmla="*/ 17261025 w 25947825"/>
                <a:gd name="connsiteY21" fmla="*/ 34930080 h 42260623"/>
                <a:gd name="connsiteX22" fmla="*/ 17443905 w 25947825"/>
                <a:gd name="connsiteY22" fmla="*/ 34564320 h 42260623"/>
                <a:gd name="connsiteX23" fmla="*/ 17443905 w 25947825"/>
                <a:gd name="connsiteY23" fmla="*/ 34564320 h 42260623"/>
                <a:gd name="connsiteX24" fmla="*/ 17993641 w 25947825"/>
                <a:gd name="connsiteY24" fmla="*/ 32779904 h 42260623"/>
                <a:gd name="connsiteX25" fmla="*/ 17273561 w 25947825"/>
                <a:gd name="connsiteY25" fmla="*/ 30115608 h 42260623"/>
                <a:gd name="connsiteX26" fmla="*/ 16697497 w 25947825"/>
                <a:gd name="connsiteY26" fmla="*/ 27523320 h 42260623"/>
                <a:gd name="connsiteX27" fmla="*/ 20729945 w 25947825"/>
                <a:gd name="connsiteY27" fmla="*/ 20322520 h 42260623"/>
                <a:gd name="connsiteX28" fmla="*/ 19181265 w 25947825"/>
                <a:gd name="connsiteY28" fmla="*/ 15453360 h 42260623"/>
                <a:gd name="connsiteX29" fmla="*/ 14393241 w 25947825"/>
                <a:gd name="connsiteY29" fmla="*/ 14345856 h 42260623"/>
                <a:gd name="connsiteX30" fmla="*/ 10037265 w 25947825"/>
                <a:gd name="connsiteY30" fmla="*/ 12977704 h 42260623"/>
                <a:gd name="connsiteX31" fmla="*/ 8560593 w 25947825"/>
                <a:gd name="connsiteY31" fmla="*/ 13913808 h 42260623"/>
                <a:gd name="connsiteX32" fmla="*/ 4528145 w 25947825"/>
                <a:gd name="connsiteY32" fmla="*/ 18234288 h 42260623"/>
                <a:gd name="connsiteX33" fmla="*/ 6760394 w 25947825"/>
                <a:gd name="connsiteY33" fmla="*/ 26011152 h 42260623"/>
                <a:gd name="connsiteX34" fmla="*/ 6400355 w 25947825"/>
                <a:gd name="connsiteY34" fmla="*/ 32275848 h 42260623"/>
                <a:gd name="connsiteX35" fmla="*/ 6472363 w 25947825"/>
                <a:gd name="connsiteY35" fmla="*/ 37892472 h 42260623"/>
                <a:gd name="connsiteX36" fmla="*/ 4002227 w 25947825"/>
                <a:gd name="connsiteY36" fmla="*/ 35935920 h 42260623"/>
                <a:gd name="connsiteX37" fmla="*/ 1431803 w 25947825"/>
                <a:gd name="connsiteY37" fmla="*/ 15453359 h 42260623"/>
                <a:gd name="connsiteX38" fmla="*/ 5752283 w 25947825"/>
                <a:gd name="connsiteY38" fmla="*/ 3544655 h 42260623"/>
                <a:gd name="connsiteX0" fmla="*/ 5752283 w 25947825"/>
                <a:gd name="connsiteY0" fmla="*/ 3544655 h 42260623"/>
                <a:gd name="connsiteX1" fmla="*/ 12871905 w 25947825"/>
                <a:gd name="connsiteY1" fmla="*/ 274320 h 42260623"/>
                <a:gd name="connsiteX2" fmla="*/ 14517825 w 25947825"/>
                <a:gd name="connsiteY2" fmla="*/ 0 h 42260623"/>
                <a:gd name="connsiteX3" fmla="*/ 15615105 w 25947825"/>
                <a:gd name="connsiteY3" fmla="*/ 0 h 42260623"/>
                <a:gd name="connsiteX4" fmla="*/ 19547025 w 25947825"/>
                <a:gd name="connsiteY4" fmla="*/ 2834640 h 42260623"/>
                <a:gd name="connsiteX5" fmla="*/ 21558705 w 25947825"/>
                <a:gd name="connsiteY5" fmla="*/ 5120640 h 42260623"/>
                <a:gd name="connsiteX6" fmla="*/ 23478945 w 25947825"/>
                <a:gd name="connsiteY6" fmla="*/ 11064240 h 42260623"/>
                <a:gd name="connsiteX7" fmla="*/ 25216305 w 25947825"/>
                <a:gd name="connsiteY7" fmla="*/ 22860000 h 42260623"/>
                <a:gd name="connsiteX8" fmla="*/ 25856385 w 25947825"/>
                <a:gd name="connsiteY8" fmla="*/ 28529280 h 42260623"/>
                <a:gd name="connsiteX9" fmla="*/ 25490625 w 25947825"/>
                <a:gd name="connsiteY9" fmla="*/ 32095440 h 42260623"/>
                <a:gd name="connsiteX10" fmla="*/ 25033425 w 25947825"/>
                <a:gd name="connsiteY10" fmla="*/ 33741360 h 42260623"/>
                <a:gd name="connsiteX11" fmla="*/ 25947825 w 25947825"/>
                <a:gd name="connsiteY11" fmla="*/ 34655760 h 42260623"/>
                <a:gd name="connsiteX12" fmla="*/ 25399185 w 25947825"/>
                <a:gd name="connsiteY12" fmla="*/ 34930080 h 42260623"/>
                <a:gd name="connsiteX13" fmla="*/ 24576225 w 25947825"/>
                <a:gd name="connsiteY13" fmla="*/ 38039040 h 42260623"/>
                <a:gd name="connsiteX14" fmla="*/ 23478945 w 25947825"/>
                <a:gd name="connsiteY14" fmla="*/ 36393120 h 42260623"/>
                <a:gd name="connsiteX15" fmla="*/ 22747425 w 25947825"/>
                <a:gd name="connsiteY15" fmla="*/ 36758880 h 42260623"/>
                <a:gd name="connsiteX16" fmla="*/ 22198785 w 25947825"/>
                <a:gd name="connsiteY16" fmla="*/ 36758880 h 42260623"/>
                <a:gd name="connsiteX17" fmla="*/ 21375825 w 25947825"/>
                <a:gd name="connsiteY17" fmla="*/ 37764720 h 42260623"/>
                <a:gd name="connsiteX18" fmla="*/ 20461425 w 25947825"/>
                <a:gd name="connsiteY18" fmla="*/ 36667440 h 42260623"/>
                <a:gd name="connsiteX19" fmla="*/ 17992545 w 25947825"/>
                <a:gd name="connsiteY19" fmla="*/ 35935920 h 42260623"/>
                <a:gd name="connsiteX20" fmla="*/ 17169585 w 25947825"/>
                <a:gd name="connsiteY20" fmla="*/ 35844480 h 42260623"/>
                <a:gd name="connsiteX21" fmla="*/ 17261025 w 25947825"/>
                <a:gd name="connsiteY21" fmla="*/ 34930080 h 42260623"/>
                <a:gd name="connsiteX22" fmla="*/ 17443905 w 25947825"/>
                <a:gd name="connsiteY22" fmla="*/ 34564320 h 42260623"/>
                <a:gd name="connsiteX23" fmla="*/ 17443905 w 25947825"/>
                <a:gd name="connsiteY23" fmla="*/ 34564320 h 42260623"/>
                <a:gd name="connsiteX24" fmla="*/ 17993641 w 25947825"/>
                <a:gd name="connsiteY24" fmla="*/ 32779904 h 42260623"/>
                <a:gd name="connsiteX25" fmla="*/ 17273561 w 25947825"/>
                <a:gd name="connsiteY25" fmla="*/ 30115608 h 42260623"/>
                <a:gd name="connsiteX26" fmla="*/ 16697497 w 25947825"/>
                <a:gd name="connsiteY26" fmla="*/ 27523320 h 42260623"/>
                <a:gd name="connsiteX27" fmla="*/ 20729945 w 25947825"/>
                <a:gd name="connsiteY27" fmla="*/ 20322520 h 42260623"/>
                <a:gd name="connsiteX28" fmla="*/ 19181265 w 25947825"/>
                <a:gd name="connsiteY28" fmla="*/ 15453360 h 42260623"/>
                <a:gd name="connsiteX29" fmla="*/ 14393241 w 25947825"/>
                <a:gd name="connsiteY29" fmla="*/ 14345856 h 42260623"/>
                <a:gd name="connsiteX30" fmla="*/ 10037265 w 25947825"/>
                <a:gd name="connsiteY30" fmla="*/ 12977704 h 42260623"/>
                <a:gd name="connsiteX31" fmla="*/ 8560593 w 25947825"/>
                <a:gd name="connsiteY31" fmla="*/ 13913808 h 42260623"/>
                <a:gd name="connsiteX32" fmla="*/ 4528145 w 25947825"/>
                <a:gd name="connsiteY32" fmla="*/ 18234288 h 42260623"/>
                <a:gd name="connsiteX33" fmla="*/ 6760394 w 25947825"/>
                <a:gd name="connsiteY33" fmla="*/ 26011152 h 42260623"/>
                <a:gd name="connsiteX34" fmla="*/ 6400355 w 25947825"/>
                <a:gd name="connsiteY34" fmla="*/ 32275848 h 42260623"/>
                <a:gd name="connsiteX35" fmla="*/ 6472363 w 25947825"/>
                <a:gd name="connsiteY35" fmla="*/ 37892472 h 42260623"/>
                <a:gd name="connsiteX36" fmla="*/ 4002227 w 25947825"/>
                <a:gd name="connsiteY36" fmla="*/ 35935920 h 42260623"/>
                <a:gd name="connsiteX37" fmla="*/ 1431803 w 25947825"/>
                <a:gd name="connsiteY37" fmla="*/ 15453359 h 42260623"/>
                <a:gd name="connsiteX38" fmla="*/ 5752283 w 25947825"/>
                <a:gd name="connsiteY38" fmla="*/ 3544655 h 42260623"/>
                <a:gd name="connsiteX0" fmla="*/ 7773220 w 27968762"/>
                <a:gd name="connsiteY0" fmla="*/ 3544655 h 42260623"/>
                <a:gd name="connsiteX1" fmla="*/ 14892842 w 27968762"/>
                <a:gd name="connsiteY1" fmla="*/ 274320 h 42260623"/>
                <a:gd name="connsiteX2" fmla="*/ 16538762 w 27968762"/>
                <a:gd name="connsiteY2" fmla="*/ 0 h 42260623"/>
                <a:gd name="connsiteX3" fmla="*/ 17636042 w 27968762"/>
                <a:gd name="connsiteY3" fmla="*/ 0 h 42260623"/>
                <a:gd name="connsiteX4" fmla="*/ 21567962 w 27968762"/>
                <a:gd name="connsiteY4" fmla="*/ 2834640 h 42260623"/>
                <a:gd name="connsiteX5" fmla="*/ 23579642 w 27968762"/>
                <a:gd name="connsiteY5" fmla="*/ 5120640 h 42260623"/>
                <a:gd name="connsiteX6" fmla="*/ 25499882 w 27968762"/>
                <a:gd name="connsiteY6" fmla="*/ 11064240 h 42260623"/>
                <a:gd name="connsiteX7" fmla="*/ 27237242 w 27968762"/>
                <a:gd name="connsiteY7" fmla="*/ 22860000 h 42260623"/>
                <a:gd name="connsiteX8" fmla="*/ 27877322 w 27968762"/>
                <a:gd name="connsiteY8" fmla="*/ 28529280 h 42260623"/>
                <a:gd name="connsiteX9" fmla="*/ 27511562 w 27968762"/>
                <a:gd name="connsiteY9" fmla="*/ 32095440 h 42260623"/>
                <a:gd name="connsiteX10" fmla="*/ 27054362 w 27968762"/>
                <a:gd name="connsiteY10" fmla="*/ 33741360 h 42260623"/>
                <a:gd name="connsiteX11" fmla="*/ 27968762 w 27968762"/>
                <a:gd name="connsiteY11" fmla="*/ 34655760 h 42260623"/>
                <a:gd name="connsiteX12" fmla="*/ 27420122 w 27968762"/>
                <a:gd name="connsiteY12" fmla="*/ 34930080 h 42260623"/>
                <a:gd name="connsiteX13" fmla="*/ 26597162 w 27968762"/>
                <a:gd name="connsiteY13" fmla="*/ 38039040 h 42260623"/>
                <a:gd name="connsiteX14" fmla="*/ 25499882 w 27968762"/>
                <a:gd name="connsiteY14" fmla="*/ 36393120 h 42260623"/>
                <a:gd name="connsiteX15" fmla="*/ 24768362 w 27968762"/>
                <a:gd name="connsiteY15" fmla="*/ 36758880 h 42260623"/>
                <a:gd name="connsiteX16" fmla="*/ 24219722 w 27968762"/>
                <a:gd name="connsiteY16" fmla="*/ 36758880 h 42260623"/>
                <a:gd name="connsiteX17" fmla="*/ 23396762 w 27968762"/>
                <a:gd name="connsiteY17" fmla="*/ 37764720 h 42260623"/>
                <a:gd name="connsiteX18" fmla="*/ 22482362 w 27968762"/>
                <a:gd name="connsiteY18" fmla="*/ 36667440 h 42260623"/>
                <a:gd name="connsiteX19" fmla="*/ 20013482 w 27968762"/>
                <a:gd name="connsiteY19" fmla="*/ 35935920 h 42260623"/>
                <a:gd name="connsiteX20" fmla="*/ 19190522 w 27968762"/>
                <a:gd name="connsiteY20" fmla="*/ 35844480 h 42260623"/>
                <a:gd name="connsiteX21" fmla="*/ 19281962 w 27968762"/>
                <a:gd name="connsiteY21" fmla="*/ 34930080 h 42260623"/>
                <a:gd name="connsiteX22" fmla="*/ 19464842 w 27968762"/>
                <a:gd name="connsiteY22" fmla="*/ 34564320 h 42260623"/>
                <a:gd name="connsiteX23" fmla="*/ 19464842 w 27968762"/>
                <a:gd name="connsiteY23" fmla="*/ 34564320 h 42260623"/>
                <a:gd name="connsiteX24" fmla="*/ 20014578 w 27968762"/>
                <a:gd name="connsiteY24" fmla="*/ 32779904 h 42260623"/>
                <a:gd name="connsiteX25" fmla="*/ 19294498 w 27968762"/>
                <a:gd name="connsiteY25" fmla="*/ 30115608 h 42260623"/>
                <a:gd name="connsiteX26" fmla="*/ 18718434 w 27968762"/>
                <a:gd name="connsiteY26" fmla="*/ 27523320 h 42260623"/>
                <a:gd name="connsiteX27" fmla="*/ 22750882 w 27968762"/>
                <a:gd name="connsiteY27" fmla="*/ 20322520 h 42260623"/>
                <a:gd name="connsiteX28" fmla="*/ 21202202 w 27968762"/>
                <a:gd name="connsiteY28" fmla="*/ 15453360 h 42260623"/>
                <a:gd name="connsiteX29" fmla="*/ 16414178 w 27968762"/>
                <a:gd name="connsiteY29" fmla="*/ 14345856 h 42260623"/>
                <a:gd name="connsiteX30" fmla="*/ 12058202 w 27968762"/>
                <a:gd name="connsiteY30" fmla="*/ 12977704 h 42260623"/>
                <a:gd name="connsiteX31" fmla="*/ 10581530 w 27968762"/>
                <a:gd name="connsiteY31" fmla="*/ 13913808 h 42260623"/>
                <a:gd name="connsiteX32" fmla="*/ 6549082 w 27968762"/>
                <a:gd name="connsiteY32" fmla="*/ 18234288 h 42260623"/>
                <a:gd name="connsiteX33" fmla="*/ 8781331 w 27968762"/>
                <a:gd name="connsiteY33" fmla="*/ 26011152 h 42260623"/>
                <a:gd name="connsiteX34" fmla="*/ 8421292 w 27968762"/>
                <a:gd name="connsiteY34" fmla="*/ 32275848 h 42260623"/>
                <a:gd name="connsiteX35" fmla="*/ 8493300 w 27968762"/>
                <a:gd name="connsiteY35" fmla="*/ 37892472 h 42260623"/>
                <a:gd name="connsiteX36" fmla="*/ 6023164 w 27968762"/>
                <a:gd name="connsiteY36" fmla="*/ 35935920 h 42260623"/>
                <a:gd name="connsiteX37" fmla="*/ 428404 w 27968762"/>
                <a:gd name="connsiteY37" fmla="*/ 31483759 h 42260623"/>
                <a:gd name="connsiteX38" fmla="*/ 3452740 w 27968762"/>
                <a:gd name="connsiteY38" fmla="*/ 15453359 h 42260623"/>
                <a:gd name="connsiteX39" fmla="*/ 7773220 w 27968762"/>
                <a:gd name="connsiteY39" fmla="*/ 3544655 h 42260623"/>
                <a:gd name="connsiteX0" fmla="*/ 7773220 w 27968762"/>
                <a:gd name="connsiteY0" fmla="*/ 3544655 h 42260623"/>
                <a:gd name="connsiteX1" fmla="*/ 14892842 w 27968762"/>
                <a:gd name="connsiteY1" fmla="*/ 274320 h 42260623"/>
                <a:gd name="connsiteX2" fmla="*/ 16538762 w 27968762"/>
                <a:gd name="connsiteY2" fmla="*/ 0 h 42260623"/>
                <a:gd name="connsiteX3" fmla="*/ 17636042 w 27968762"/>
                <a:gd name="connsiteY3" fmla="*/ 0 h 42260623"/>
                <a:gd name="connsiteX4" fmla="*/ 21567962 w 27968762"/>
                <a:gd name="connsiteY4" fmla="*/ 2834640 h 42260623"/>
                <a:gd name="connsiteX5" fmla="*/ 23579642 w 27968762"/>
                <a:gd name="connsiteY5" fmla="*/ 5120640 h 42260623"/>
                <a:gd name="connsiteX6" fmla="*/ 25499882 w 27968762"/>
                <a:gd name="connsiteY6" fmla="*/ 11064240 h 42260623"/>
                <a:gd name="connsiteX7" fmla="*/ 27237242 w 27968762"/>
                <a:gd name="connsiteY7" fmla="*/ 22860000 h 42260623"/>
                <a:gd name="connsiteX8" fmla="*/ 27877322 w 27968762"/>
                <a:gd name="connsiteY8" fmla="*/ 28529280 h 42260623"/>
                <a:gd name="connsiteX9" fmla="*/ 27511562 w 27968762"/>
                <a:gd name="connsiteY9" fmla="*/ 32095440 h 42260623"/>
                <a:gd name="connsiteX10" fmla="*/ 27054362 w 27968762"/>
                <a:gd name="connsiteY10" fmla="*/ 33741360 h 42260623"/>
                <a:gd name="connsiteX11" fmla="*/ 27968762 w 27968762"/>
                <a:gd name="connsiteY11" fmla="*/ 34655760 h 42260623"/>
                <a:gd name="connsiteX12" fmla="*/ 27420122 w 27968762"/>
                <a:gd name="connsiteY12" fmla="*/ 34930080 h 42260623"/>
                <a:gd name="connsiteX13" fmla="*/ 26597162 w 27968762"/>
                <a:gd name="connsiteY13" fmla="*/ 38039040 h 42260623"/>
                <a:gd name="connsiteX14" fmla="*/ 25499882 w 27968762"/>
                <a:gd name="connsiteY14" fmla="*/ 36393120 h 42260623"/>
                <a:gd name="connsiteX15" fmla="*/ 24768362 w 27968762"/>
                <a:gd name="connsiteY15" fmla="*/ 36758880 h 42260623"/>
                <a:gd name="connsiteX16" fmla="*/ 24219722 w 27968762"/>
                <a:gd name="connsiteY16" fmla="*/ 36758880 h 42260623"/>
                <a:gd name="connsiteX17" fmla="*/ 23396762 w 27968762"/>
                <a:gd name="connsiteY17" fmla="*/ 37764720 h 42260623"/>
                <a:gd name="connsiteX18" fmla="*/ 22482362 w 27968762"/>
                <a:gd name="connsiteY18" fmla="*/ 36667440 h 42260623"/>
                <a:gd name="connsiteX19" fmla="*/ 20013482 w 27968762"/>
                <a:gd name="connsiteY19" fmla="*/ 35935920 h 42260623"/>
                <a:gd name="connsiteX20" fmla="*/ 19190522 w 27968762"/>
                <a:gd name="connsiteY20" fmla="*/ 35844480 h 42260623"/>
                <a:gd name="connsiteX21" fmla="*/ 19281962 w 27968762"/>
                <a:gd name="connsiteY21" fmla="*/ 34930080 h 42260623"/>
                <a:gd name="connsiteX22" fmla="*/ 19464842 w 27968762"/>
                <a:gd name="connsiteY22" fmla="*/ 34564320 h 42260623"/>
                <a:gd name="connsiteX23" fmla="*/ 19464842 w 27968762"/>
                <a:gd name="connsiteY23" fmla="*/ 34564320 h 42260623"/>
                <a:gd name="connsiteX24" fmla="*/ 20014578 w 27968762"/>
                <a:gd name="connsiteY24" fmla="*/ 32779904 h 42260623"/>
                <a:gd name="connsiteX25" fmla="*/ 19294498 w 27968762"/>
                <a:gd name="connsiteY25" fmla="*/ 30115608 h 42260623"/>
                <a:gd name="connsiteX26" fmla="*/ 18718434 w 27968762"/>
                <a:gd name="connsiteY26" fmla="*/ 27523320 h 42260623"/>
                <a:gd name="connsiteX27" fmla="*/ 22750882 w 27968762"/>
                <a:gd name="connsiteY27" fmla="*/ 20322520 h 42260623"/>
                <a:gd name="connsiteX28" fmla="*/ 21202202 w 27968762"/>
                <a:gd name="connsiteY28" fmla="*/ 15453360 h 42260623"/>
                <a:gd name="connsiteX29" fmla="*/ 16414178 w 27968762"/>
                <a:gd name="connsiteY29" fmla="*/ 14345856 h 42260623"/>
                <a:gd name="connsiteX30" fmla="*/ 12058202 w 27968762"/>
                <a:gd name="connsiteY30" fmla="*/ 12977704 h 42260623"/>
                <a:gd name="connsiteX31" fmla="*/ 10581530 w 27968762"/>
                <a:gd name="connsiteY31" fmla="*/ 13913808 h 42260623"/>
                <a:gd name="connsiteX32" fmla="*/ 6549082 w 27968762"/>
                <a:gd name="connsiteY32" fmla="*/ 18234288 h 42260623"/>
                <a:gd name="connsiteX33" fmla="*/ 8781331 w 27968762"/>
                <a:gd name="connsiteY33" fmla="*/ 26011152 h 42260623"/>
                <a:gd name="connsiteX34" fmla="*/ 8421292 w 27968762"/>
                <a:gd name="connsiteY34" fmla="*/ 32275848 h 42260623"/>
                <a:gd name="connsiteX35" fmla="*/ 8493300 w 27968762"/>
                <a:gd name="connsiteY35" fmla="*/ 37892472 h 42260623"/>
                <a:gd name="connsiteX36" fmla="*/ 6023164 w 27968762"/>
                <a:gd name="connsiteY36" fmla="*/ 35935920 h 42260623"/>
                <a:gd name="connsiteX37" fmla="*/ 428404 w 27968762"/>
                <a:gd name="connsiteY37" fmla="*/ 31483759 h 42260623"/>
                <a:gd name="connsiteX38" fmla="*/ 3452740 w 27968762"/>
                <a:gd name="connsiteY38" fmla="*/ 15453359 h 42260623"/>
                <a:gd name="connsiteX39" fmla="*/ 7773220 w 27968762"/>
                <a:gd name="connsiteY39" fmla="*/ 3544655 h 42260623"/>
                <a:gd name="connsiteX0" fmla="*/ 7773220 w 27968762"/>
                <a:gd name="connsiteY0" fmla="*/ 3544655 h 42260623"/>
                <a:gd name="connsiteX1" fmla="*/ 14892842 w 27968762"/>
                <a:gd name="connsiteY1" fmla="*/ 274320 h 42260623"/>
                <a:gd name="connsiteX2" fmla="*/ 16538762 w 27968762"/>
                <a:gd name="connsiteY2" fmla="*/ 0 h 42260623"/>
                <a:gd name="connsiteX3" fmla="*/ 17636042 w 27968762"/>
                <a:gd name="connsiteY3" fmla="*/ 0 h 42260623"/>
                <a:gd name="connsiteX4" fmla="*/ 21567962 w 27968762"/>
                <a:gd name="connsiteY4" fmla="*/ 2834640 h 42260623"/>
                <a:gd name="connsiteX5" fmla="*/ 23579642 w 27968762"/>
                <a:gd name="connsiteY5" fmla="*/ 5120640 h 42260623"/>
                <a:gd name="connsiteX6" fmla="*/ 25499882 w 27968762"/>
                <a:gd name="connsiteY6" fmla="*/ 11064240 h 42260623"/>
                <a:gd name="connsiteX7" fmla="*/ 27237242 w 27968762"/>
                <a:gd name="connsiteY7" fmla="*/ 22860000 h 42260623"/>
                <a:gd name="connsiteX8" fmla="*/ 27877322 w 27968762"/>
                <a:gd name="connsiteY8" fmla="*/ 28529280 h 42260623"/>
                <a:gd name="connsiteX9" fmla="*/ 27511562 w 27968762"/>
                <a:gd name="connsiteY9" fmla="*/ 32095440 h 42260623"/>
                <a:gd name="connsiteX10" fmla="*/ 27054362 w 27968762"/>
                <a:gd name="connsiteY10" fmla="*/ 33741360 h 42260623"/>
                <a:gd name="connsiteX11" fmla="*/ 27968762 w 27968762"/>
                <a:gd name="connsiteY11" fmla="*/ 34655760 h 42260623"/>
                <a:gd name="connsiteX12" fmla="*/ 27420122 w 27968762"/>
                <a:gd name="connsiteY12" fmla="*/ 34930080 h 42260623"/>
                <a:gd name="connsiteX13" fmla="*/ 26597162 w 27968762"/>
                <a:gd name="connsiteY13" fmla="*/ 38039040 h 42260623"/>
                <a:gd name="connsiteX14" fmla="*/ 25499882 w 27968762"/>
                <a:gd name="connsiteY14" fmla="*/ 36393120 h 42260623"/>
                <a:gd name="connsiteX15" fmla="*/ 24768362 w 27968762"/>
                <a:gd name="connsiteY15" fmla="*/ 36758880 h 42260623"/>
                <a:gd name="connsiteX16" fmla="*/ 24219722 w 27968762"/>
                <a:gd name="connsiteY16" fmla="*/ 36758880 h 42260623"/>
                <a:gd name="connsiteX17" fmla="*/ 23396762 w 27968762"/>
                <a:gd name="connsiteY17" fmla="*/ 37764720 h 42260623"/>
                <a:gd name="connsiteX18" fmla="*/ 22482362 w 27968762"/>
                <a:gd name="connsiteY18" fmla="*/ 36667440 h 42260623"/>
                <a:gd name="connsiteX19" fmla="*/ 20013482 w 27968762"/>
                <a:gd name="connsiteY19" fmla="*/ 35935920 h 42260623"/>
                <a:gd name="connsiteX20" fmla="*/ 19190522 w 27968762"/>
                <a:gd name="connsiteY20" fmla="*/ 35844480 h 42260623"/>
                <a:gd name="connsiteX21" fmla="*/ 19281962 w 27968762"/>
                <a:gd name="connsiteY21" fmla="*/ 34930080 h 42260623"/>
                <a:gd name="connsiteX22" fmla="*/ 19464842 w 27968762"/>
                <a:gd name="connsiteY22" fmla="*/ 34564320 h 42260623"/>
                <a:gd name="connsiteX23" fmla="*/ 19464842 w 27968762"/>
                <a:gd name="connsiteY23" fmla="*/ 34564320 h 42260623"/>
                <a:gd name="connsiteX24" fmla="*/ 20014578 w 27968762"/>
                <a:gd name="connsiteY24" fmla="*/ 32779904 h 42260623"/>
                <a:gd name="connsiteX25" fmla="*/ 19294498 w 27968762"/>
                <a:gd name="connsiteY25" fmla="*/ 30115608 h 42260623"/>
                <a:gd name="connsiteX26" fmla="*/ 18718434 w 27968762"/>
                <a:gd name="connsiteY26" fmla="*/ 27523320 h 42260623"/>
                <a:gd name="connsiteX27" fmla="*/ 22750882 w 27968762"/>
                <a:gd name="connsiteY27" fmla="*/ 20322520 h 42260623"/>
                <a:gd name="connsiteX28" fmla="*/ 21202202 w 27968762"/>
                <a:gd name="connsiteY28" fmla="*/ 15453360 h 42260623"/>
                <a:gd name="connsiteX29" fmla="*/ 16414178 w 27968762"/>
                <a:gd name="connsiteY29" fmla="*/ 14345856 h 42260623"/>
                <a:gd name="connsiteX30" fmla="*/ 12058202 w 27968762"/>
                <a:gd name="connsiteY30" fmla="*/ 12977704 h 42260623"/>
                <a:gd name="connsiteX31" fmla="*/ 10581530 w 27968762"/>
                <a:gd name="connsiteY31" fmla="*/ 13913808 h 42260623"/>
                <a:gd name="connsiteX32" fmla="*/ 6549082 w 27968762"/>
                <a:gd name="connsiteY32" fmla="*/ 18234288 h 42260623"/>
                <a:gd name="connsiteX33" fmla="*/ 8781331 w 27968762"/>
                <a:gd name="connsiteY33" fmla="*/ 26011152 h 42260623"/>
                <a:gd name="connsiteX34" fmla="*/ 8421292 w 27968762"/>
                <a:gd name="connsiteY34" fmla="*/ 32275848 h 42260623"/>
                <a:gd name="connsiteX35" fmla="*/ 8493300 w 27968762"/>
                <a:gd name="connsiteY35" fmla="*/ 37892472 h 42260623"/>
                <a:gd name="connsiteX36" fmla="*/ 6023164 w 27968762"/>
                <a:gd name="connsiteY36" fmla="*/ 35935920 h 42260623"/>
                <a:gd name="connsiteX37" fmla="*/ 428404 w 27968762"/>
                <a:gd name="connsiteY37" fmla="*/ 31483759 h 42260623"/>
                <a:gd name="connsiteX38" fmla="*/ 3452740 w 27968762"/>
                <a:gd name="connsiteY38" fmla="*/ 15453359 h 42260623"/>
                <a:gd name="connsiteX39" fmla="*/ 7773220 w 27968762"/>
                <a:gd name="connsiteY39" fmla="*/ 3544655 h 42260623"/>
                <a:gd name="connsiteX0" fmla="*/ 7773220 w 27968762"/>
                <a:gd name="connsiteY0" fmla="*/ 3544655 h 42260623"/>
                <a:gd name="connsiteX1" fmla="*/ 14892842 w 27968762"/>
                <a:gd name="connsiteY1" fmla="*/ 274320 h 42260623"/>
                <a:gd name="connsiteX2" fmla="*/ 16538762 w 27968762"/>
                <a:gd name="connsiteY2" fmla="*/ 0 h 42260623"/>
                <a:gd name="connsiteX3" fmla="*/ 17636042 w 27968762"/>
                <a:gd name="connsiteY3" fmla="*/ 0 h 42260623"/>
                <a:gd name="connsiteX4" fmla="*/ 21567962 w 27968762"/>
                <a:gd name="connsiteY4" fmla="*/ 2834640 h 42260623"/>
                <a:gd name="connsiteX5" fmla="*/ 23579642 w 27968762"/>
                <a:gd name="connsiteY5" fmla="*/ 5120640 h 42260623"/>
                <a:gd name="connsiteX6" fmla="*/ 25499882 w 27968762"/>
                <a:gd name="connsiteY6" fmla="*/ 11064240 h 42260623"/>
                <a:gd name="connsiteX7" fmla="*/ 27237242 w 27968762"/>
                <a:gd name="connsiteY7" fmla="*/ 22860000 h 42260623"/>
                <a:gd name="connsiteX8" fmla="*/ 27877322 w 27968762"/>
                <a:gd name="connsiteY8" fmla="*/ 28529280 h 42260623"/>
                <a:gd name="connsiteX9" fmla="*/ 27511562 w 27968762"/>
                <a:gd name="connsiteY9" fmla="*/ 32095440 h 42260623"/>
                <a:gd name="connsiteX10" fmla="*/ 27054362 w 27968762"/>
                <a:gd name="connsiteY10" fmla="*/ 33741360 h 42260623"/>
                <a:gd name="connsiteX11" fmla="*/ 27968762 w 27968762"/>
                <a:gd name="connsiteY11" fmla="*/ 34655760 h 42260623"/>
                <a:gd name="connsiteX12" fmla="*/ 27420122 w 27968762"/>
                <a:gd name="connsiteY12" fmla="*/ 34930080 h 42260623"/>
                <a:gd name="connsiteX13" fmla="*/ 26597162 w 27968762"/>
                <a:gd name="connsiteY13" fmla="*/ 38039040 h 42260623"/>
                <a:gd name="connsiteX14" fmla="*/ 25499882 w 27968762"/>
                <a:gd name="connsiteY14" fmla="*/ 36393120 h 42260623"/>
                <a:gd name="connsiteX15" fmla="*/ 24768362 w 27968762"/>
                <a:gd name="connsiteY15" fmla="*/ 36758880 h 42260623"/>
                <a:gd name="connsiteX16" fmla="*/ 24219722 w 27968762"/>
                <a:gd name="connsiteY16" fmla="*/ 36758880 h 42260623"/>
                <a:gd name="connsiteX17" fmla="*/ 23396762 w 27968762"/>
                <a:gd name="connsiteY17" fmla="*/ 37764720 h 42260623"/>
                <a:gd name="connsiteX18" fmla="*/ 22482362 w 27968762"/>
                <a:gd name="connsiteY18" fmla="*/ 36667440 h 42260623"/>
                <a:gd name="connsiteX19" fmla="*/ 20013482 w 27968762"/>
                <a:gd name="connsiteY19" fmla="*/ 35935920 h 42260623"/>
                <a:gd name="connsiteX20" fmla="*/ 19190522 w 27968762"/>
                <a:gd name="connsiteY20" fmla="*/ 35844480 h 42260623"/>
                <a:gd name="connsiteX21" fmla="*/ 19281962 w 27968762"/>
                <a:gd name="connsiteY21" fmla="*/ 34930080 h 42260623"/>
                <a:gd name="connsiteX22" fmla="*/ 19464842 w 27968762"/>
                <a:gd name="connsiteY22" fmla="*/ 34564320 h 42260623"/>
                <a:gd name="connsiteX23" fmla="*/ 19464842 w 27968762"/>
                <a:gd name="connsiteY23" fmla="*/ 34564320 h 42260623"/>
                <a:gd name="connsiteX24" fmla="*/ 20014578 w 27968762"/>
                <a:gd name="connsiteY24" fmla="*/ 32779904 h 42260623"/>
                <a:gd name="connsiteX25" fmla="*/ 19294498 w 27968762"/>
                <a:gd name="connsiteY25" fmla="*/ 30115608 h 42260623"/>
                <a:gd name="connsiteX26" fmla="*/ 18718434 w 27968762"/>
                <a:gd name="connsiteY26" fmla="*/ 27523320 h 42260623"/>
                <a:gd name="connsiteX27" fmla="*/ 22750882 w 27968762"/>
                <a:gd name="connsiteY27" fmla="*/ 20322520 h 42260623"/>
                <a:gd name="connsiteX28" fmla="*/ 21202202 w 27968762"/>
                <a:gd name="connsiteY28" fmla="*/ 15453360 h 42260623"/>
                <a:gd name="connsiteX29" fmla="*/ 16414178 w 27968762"/>
                <a:gd name="connsiteY29" fmla="*/ 14345856 h 42260623"/>
                <a:gd name="connsiteX30" fmla="*/ 12058202 w 27968762"/>
                <a:gd name="connsiteY30" fmla="*/ 12977704 h 42260623"/>
                <a:gd name="connsiteX31" fmla="*/ 10581530 w 27968762"/>
                <a:gd name="connsiteY31" fmla="*/ 13913808 h 42260623"/>
                <a:gd name="connsiteX32" fmla="*/ 6549082 w 27968762"/>
                <a:gd name="connsiteY32" fmla="*/ 18234288 h 42260623"/>
                <a:gd name="connsiteX33" fmla="*/ 8781331 w 27968762"/>
                <a:gd name="connsiteY33" fmla="*/ 26011152 h 42260623"/>
                <a:gd name="connsiteX34" fmla="*/ 8421292 w 27968762"/>
                <a:gd name="connsiteY34" fmla="*/ 32275848 h 42260623"/>
                <a:gd name="connsiteX35" fmla="*/ 8493300 w 27968762"/>
                <a:gd name="connsiteY35" fmla="*/ 37892472 h 42260623"/>
                <a:gd name="connsiteX36" fmla="*/ 6023164 w 27968762"/>
                <a:gd name="connsiteY36" fmla="*/ 35935920 h 42260623"/>
                <a:gd name="connsiteX37" fmla="*/ 2876676 w 27968762"/>
                <a:gd name="connsiteY37" fmla="*/ 35300183 h 42260623"/>
                <a:gd name="connsiteX38" fmla="*/ 428404 w 27968762"/>
                <a:gd name="connsiteY38" fmla="*/ 31483759 h 42260623"/>
                <a:gd name="connsiteX39" fmla="*/ 3452740 w 27968762"/>
                <a:gd name="connsiteY39" fmla="*/ 15453359 h 42260623"/>
                <a:gd name="connsiteX40" fmla="*/ 7773220 w 27968762"/>
                <a:gd name="connsiteY40" fmla="*/ 3544655 h 42260623"/>
                <a:gd name="connsiteX0" fmla="*/ 7773220 w 27968762"/>
                <a:gd name="connsiteY0" fmla="*/ 3544655 h 42260623"/>
                <a:gd name="connsiteX1" fmla="*/ 14892842 w 27968762"/>
                <a:gd name="connsiteY1" fmla="*/ 274320 h 42260623"/>
                <a:gd name="connsiteX2" fmla="*/ 16538762 w 27968762"/>
                <a:gd name="connsiteY2" fmla="*/ 0 h 42260623"/>
                <a:gd name="connsiteX3" fmla="*/ 17636042 w 27968762"/>
                <a:gd name="connsiteY3" fmla="*/ 0 h 42260623"/>
                <a:gd name="connsiteX4" fmla="*/ 21567962 w 27968762"/>
                <a:gd name="connsiteY4" fmla="*/ 2834640 h 42260623"/>
                <a:gd name="connsiteX5" fmla="*/ 23579642 w 27968762"/>
                <a:gd name="connsiteY5" fmla="*/ 5120640 h 42260623"/>
                <a:gd name="connsiteX6" fmla="*/ 25499882 w 27968762"/>
                <a:gd name="connsiteY6" fmla="*/ 11064240 h 42260623"/>
                <a:gd name="connsiteX7" fmla="*/ 27237242 w 27968762"/>
                <a:gd name="connsiteY7" fmla="*/ 22860000 h 42260623"/>
                <a:gd name="connsiteX8" fmla="*/ 27877322 w 27968762"/>
                <a:gd name="connsiteY8" fmla="*/ 28529280 h 42260623"/>
                <a:gd name="connsiteX9" fmla="*/ 27511562 w 27968762"/>
                <a:gd name="connsiteY9" fmla="*/ 32095440 h 42260623"/>
                <a:gd name="connsiteX10" fmla="*/ 27054362 w 27968762"/>
                <a:gd name="connsiteY10" fmla="*/ 33741360 h 42260623"/>
                <a:gd name="connsiteX11" fmla="*/ 27968762 w 27968762"/>
                <a:gd name="connsiteY11" fmla="*/ 34655760 h 42260623"/>
                <a:gd name="connsiteX12" fmla="*/ 27420122 w 27968762"/>
                <a:gd name="connsiteY12" fmla="*/ 34930080 h 42260623"/>
                <a:gd name="connsiteX13" fmla="*/ 26597162 w 27968762"/>
                <a:gd name="connsiteY13" fmla="*/ 38039040 h 42260623"/>
                <a:gd name="connsiteX14" fmla="*/ 25499882 w 27968762"/>
                <a:gd name="connsiteY14" fmla="*/ 36393120 h 42260623"/>
                <a:gd name="connsiteX15" fmla="*/ 24768362 w 27968762"/>
                <a:gd name="connsiteY15" fmla="*/ 36758880 h 42260623"/>
                <a:gd name="connsiteX16" fmla="*/ 24219722 w 27968762"/>
                <a:gd name="connsiteY16" fmla="*/ 36758880 h 42260623"/>
                <a:gd name="connsiteX17" fmla="*/ 23396762 w 27968762"/>
                <a:gd name="connsiteY17" fmla="*/ 37764720 h 42260623"/>
                <a:gd name="connsiteX18" fmla="*/ 22482362 w 27968762"/>
                <a:gd name="connsiteY18" fmla="*/ 36667440 h 42260623"/>
                <a:gd name="connsiteX19" fmla="*/ 20013482 w 27968762"/>
                <a:gd name="connsiteY19" fmla="*/ 35935920 h 42260623"/>
                <a:gd name="connsiteX20" fmla="*/ 19190522 w 27968762"/>
                <a:gd name="connsiteY20" fmla="*/ 35844480 h 42260623"/>
                <a:gd name="connsiteX21" fmla="*/ 19281962 w 27968762"/>
                <a:gd name="connsiteY21" fmla="*/ 34930080 h 42260623"/>
                <a:gd name="connsiteX22" fmla="*/ 19464842 w 27968762"/>
                <a:gd name="connsiteY22" fmla="*/ 34564320 h 42260623"/>
                <a:gd name="connsiteX23" fmla="*/ 19464842 w 27968762"/>
                <a:gd name="connsiteY23" fmla="*/ 34564320 h 42260623"/>
                <a:gd name="connsiteX24" fmla="*/ 20014578 w 27968762"/>
                <a:gd name="connsiteY24" fmla="*/ 32779904 h 42260623"/>
                <a:gd name="connsiteX25" fmla="*/ 19294498 w 27968762"/>
                <a:gd name="connsiteY25" fmla="*/ 30115608 h 42260623"/>
                <a:gd name="connsiteX26" fmla="*/ 18718434 w 27968762"/>
                <a:gd name="connsiteY26" fmla="*/ 27523320 h 42260623"/>
                <a:gd name="connsiteX27" fmla="*/ 22750882 w 27968762"/>
                <a:gd name="connsiteY27" fmla="*/ 20322520 h 42260623"/>
                <a:gd name="connsiteX28" fmla="*/ 21202202 w 27968762"/>
                <a:gd name="connsiteY28" fmla="*/ 15453360 h 42260623"/>
                <a:gd name="connsiteX29" fmla="*/ 16414178 w 27968762"/>
                <a:gd name="connsiteY29" fmla="*/ 14345856 h 42260623"/>
                <a:gd name="connsiteX30" fmla="*/ 12058202 w 27968762"/>
                <a:gd name="connsiteY30" fmla="*/ 12977704 h 42260623"/>
                <a:gd name="connsiteX31" fmla="*/ 10581530 w 27968762"/>
                <a:gd name="connsiteY31" fmla="*/ 13913808 h 42260623"/>
                <a:gd name="connsiteX32" fmla="*/ 6549082 w 27968762"/>
                <a:gd name="connsiteY32" fmla="*/ 18234288 h 42260623"/>
                <a:gd name="connsiteX33" fmla="*/ 8781331 w 27968762"/>
                <a:gd name="connsiteY33" fmla="*/ 26011152 h 42260623"/>
                <a:gd name="connsiteX34" fmla="*/ 8421292 w 27968762"/>
                <a:gd name="connsiteY34" fmla="*/ 32275848 h 42260623"/>
                <a:gd name="connsiteX35" fmla="*/ 8493300 w 27968762"/>
                <a:gd name="connsiteY35" fmla="*/ 37892472 h 42260623"/>
                <a:gd name="connsiteX36" fmla="*/ 6023164 w 27968762"/>
                <a:gd name="connsiteY36" fmla="*/ 35935920 h 42260623"/>
                <a:gd name="connsiteX37" fmla="*/ 2876676 w 27968762"/>
                <a:gd name="connsiteY37" fmla="*/ 35300183 h 42260623"/>
                <a:gd name="connsiteX38" fmla="*/ 428404 w 27968762"/>
                <a:gd name="connsiteY38" fmla="*/ 31483759 h 42260623"/>
                <a:gd name="connsiteX39" fmla="*/ 3452740 w 27968762"/>
                <a:gd name="connsiteY39" fmla="*/ 15453359 h 42260623"/>
                <a:gd name="connsiteX40" fmla="*/ 7773220 w 27968762"/>
                <a:gd name="connsiteY40" fmla="*/ 3544655 h 42260623"/>
                <a:gd name="connsiteX0" fmla="*/ 7773220 w 27968762"/>
                <a:gd name="connsiteY0" fmla="*/ 3544655 h 41264846"/>
                <a:gd name="connsiteX1" fmla="*/ 14892842 w 27968762"/>
                <a:gd name="connsiteY1" fmla="*/ 274320 h 41264846"/>
                <a:gd name="connsiteX2" fmla="*/ 16538762 w 27968762"/>
                <a:gd name="connsiteY2" fmla="*/ 0 h 41264846"/>
                <a:gd name="connsiteX3" fmla="*/ 17636042 w 27968762"/>
                <a:gd name="connsiteY3" fmla="*/ 0 h 41264846"/>
                <a:gd name="connsiteX4" fmla="*/ 21567962 w 27968762"/>
                <a:gd name="connsiteY4" fmla="*/ 2834640 h 41264846"/>
                <a:gd name="connsiteX5" fmla="*/ 23579642 w 27968762"/>
                <a:gd name="connsiteY5" fmla="*/ 5120640 h 41264846"/>
                <a:gd name="connsiteX6" fmla="*/ 25499882 w 27968762"/>
                <a:gd name="connsiteY6" fmla="*/ 11064240 h 41264846"/>
                <a:gd name="connsiteX7" fmla="*/ 27237242 w 27968762"/>
                <a:gd name="connsiteY7" fmla="*/ 22860000 h 41264846"/>
                <a:gd name="connsiteX8" fmla="*/ 27877322 w 27968762"/>
                <a:gd name="connsiteY8" fmla="*/ 28529280 h 41264846"/>
                <a:gd name="connsiteX9" fmla="*/ 27511562 w 27968762"/>
                <a:gd name="connsiteY9" fmla="*/ 32095440 h 41264846"/>
                <a:gd name="connsiteX10" fmla="*/ 27054362 w 27968762"/>
                <a:gd name="connsiteY10" fmla="*/ 33741360 h 41264846"/>
                <a:gd name="connsiteX11" fmla="*/ 27968762 w 27968762"/>
                <a:gd name="connsiteY11" fmla="*/ 34655760 h 41264846"/>
                <a:gd name="connsiteX12" fmla="*/ 27420122 w 27968762"/>
                <a:gd name="connsiteY12" fmla="*/ 34930080 h 41264846"/>
                <a:gd name="connsiteX13" fmla="*/ 26597162 w 27968762"/>
                <a:gd name="connsiteY13" fmla="*/ 38039040 h 41264846"/>
                <a:gd name="connsiteX14" fmla="*/ 25499882 w 27968762"/>
                <a:gd name="connsiteY14" fmla="*/ 36393120 h 41264846"/>
                <a:gd name="connsiteX15" fmla="*/ 24768362 w 27968762"/>
                <a:gd name="connsiteY15" fmla="*/ 36758880 h 41264846"/>
                <a:gd name="connsiteX16" fmla="*/ 24219722 w 27968762"/>
                <a:gd name="connsiteY16" fmla="*/ 36758880 h 41264846"/>
                <a:gd name="connsiteX17" fmla="*/ 23396762 w 27968762"/>
                <a:gd name="connsiteY17" fmla="*/ 37764720 h 41264846"/>
                <a:gd name="connsiteX18" fmla="*/ 22482362 w 27968762"/>
                <a:gd name="connsiteY18" fmla="*/ 36667440 h 41264846"/>
                <a:gd name="connsiteX19" fmla="*/ 20013482 w 27968762"/>
                <a:gd name="connsiteY19" fmla="*/ 35935920 h 41264846"/>
                <a:gd name="connsiteX20" fmla="*/ 19190522 w 27968762"/>
                <a:gd name="connsiteY20" fmla="*/ 35844480 h 41264846"/>
                <a:gd name="connsiteX21" fmla="*/ 19281962 w 27968762"/>
                <a:gd name="connsiteY21" fmla="*/ 34930080 h 41264846"/>
                <a:gd name="connsiteX22" fmla="*/ 19464842 w 27968762"/>
                <a:gd name="connsiteY22" fmla="*/ 34564320 h 41264846"/>
                <a:gd name="connsiteX23" fmla="*/ 19464842 w 27968762"/>
                <a:gd name="connsiteY23" fmla="*/ 34564320 h 41264846"/>
                <a:gd name="connsiteX24" fmla="*/ 20014578 w 27968762"/>
                <a:gd name="connsiteY24" fmla="*/ 32779904 h 41264846"/>
                <a:gd name="connsiteX25" fmla="*/ 19294498 w 27968762"/>
                <a:gd name="connsiteY25" fmla="*/ 30115608 h 41264846"/>
                <a:gd name="connsiteX26" fmla="*/ 18718434 w 27968762"/>
                <a:gd name="connsiteY26" fmla="*/ 27523320 h 41264846"/>
                <a:gd name="connsiteX27" fmla="*/ 22750882 w 27968762"/>
                <a:gd name="connsiteY27" fmla="*/ 20322520 h 41264846"/>
                <a:gd name="connsiteX28" fmla="*/ 21202202 w 27968762"/>
                <a:gd name="connsiteY28" fmla="*/ 15453360 h 41264846"/>
                <a:gd name="connsiteX29" fmla="*/ 16414178 w 27968762"/>
                <a:gd name="connsiteY29" fmla="*/ 14345856 h 41264846"/>
                <a:gd name="connsiteX30" fmla="*/ 12058202 w 27968762"/>
                <a:gd name="connsiteY30" fmla="*/ 12977704 h 41264846"/>
                <a:gd name="connsiteX31" fmla="*/ 10581530 w 27968762"/>
                <a:gd name="connsiteY31" fmla="*/ 13913808 h 41264846"/>
                <a:gd name="connsiteX32" fmla="*/ 6549082 w 27968762"/>
                <a:gd name="connsiteY32" fmla="*/ 18234288 h 41264846"/>
                <a:gd name="connsiteX33" fmla="*/ 8781331 w 27968762"/>
                <a:gd name="connsiteY33" fmla="*/ 26011152 h 41264846"/>
                <a:gd name="connsiteX34" fmla="*/ 8421292 w 27968762"/>
                <a:gd name="connsiteY34" fmla="*/ 32275848 h 41264846"/>
                <a:gd name="connsiteX35" fmla="*/ 8493300 w 27968762"/>
                <a:gd name="connsiteY35" fmla="*/ 37892472 h 41264846"/>
                <a:gd name="connsiteX36" fmla="*/ 4460852 w 27968762"/>
                <a:gd name="connsiteY36" fmla="*/ 34940143 h 41264846"/>
                <a:gd name="connsiteX37" fmla="*/ 2876676 w 27968762"/>
                <a:gd name="connsiteY37" fmla="*/ 35300183 h 41264846"/>
                <a:gd name="connsiteX38" fmla="*/ 428404 w 27968762"/>
                <a:gd name="connsiteY38" fmla="*/ 31483759 h 41264846"/>
                <a:gd name="connsiteX39" fmla="*/ 3452740 w 27968762"/>
                <a:gd name="connsiteY39" fmla="*/ 15453359 h 41264846"/>
                <a:gd name="connsiteX40" fmla="*/ 7773220 w 27968762"/>
                <a:gd name="connsiteY40" fmla="*/ 3544655 h 41264846"/>
                <a:gd name="connsiteX0" fmla="*/ 7773220 w 27968762"/>
                <a:gd name="connsiteY0" fmla="*/ 3544655 h 38639644"/>
                <a:gd name="connsiteX1" fmla="*/ 14892842 w 27968762"/>
                <a:gd name="connsiteY1" fmla="*/ 274320 h 38639644"/>
                <a:gd name="connsiteX2" fmla="*/ 16538762 w 27968762"/>
                <a:gd name="connsiteY2" fmla="*/ 0 h 38639644"/>
                <a:gd name="connsiteX3" fmla="*/ 17636042 w 27968762"/>
                <a:gd name="connsiteY3" fmla="*/ 0 h 38639644"/>
                <a:gd name="connsiteX4" fmla="*/ 21567962 w 27968762"/>
                <a:gd name="connsiteY4" fmla="*/ 2834640 h 38639644"/>
                <a:gd name="connsiteX5" fmla="*/ 23579642 w 27968762"/>
                <a:gd name="connsiteY5" fmla="*/ 5120640 h 38639644"/>
                <a:gd name="connsiteX6" fmla="*/ 25499882 w 27968762"/>
                <a:gd name="connsiteY6" fmla="*/ 11064240 h 38639644"/>
                <a:gd name="connsiteX7" fmla="*/ 27237242 w 27968762"/>
                <a:gd name="connsiteY7" fmla="*/ 22860000 h 38639644"/>
                <a:gd name="connsiteX8" fmla="*/ 27877322 w 27968762"/>
                <a:gd name="connsiteY8" fmla="*/ 28529280 h 38639644"/>
                <a:gd name="connsiteX9" fmla="*/ 27511562 w 27968762"/>
                <a:gd name="connsiteY9" fmla="*/ 32095440 h 38639644"/>
                <a:gd name="connsiteX10" fmla="*/ 27054362 w 27968762"/>
                <a:gd name="connsiteY10" fmla="*/ 33741360 h 38639644"/>
                <a:gd name="connsiteX11" fmla="*/ 27968762 w 27968762"/>
                <a:gd name="connsiteY11" fmla="*/ 34655760 h 38639644"/>
                <a:gd name="connsiteX12" fmla="*/ 27420122 w 27968762"/>
                <a:gd name="connsiteY12" fmla="*/ 34930080 h 38639644"/>
                <a:gd name="connsiteX13" fmla="*/ 26597162 w 27968762"/>
                <a:gd name="connsiteY13" fmla="*/ 38039040 h 38639644"/>
                <a:gd name="connsiteX14" fmla="*/ 25499882 w 27968762"/>
                <a:gd name="connsiteY14" fmla="*/ 36393120 h 38639644"/>
                <a:gd name="connsiteX15" fmla="*/ 24768362 w 27968762"/>
                <a:gd name="connsiteY15" fmla="*/ 36758880 h 38639644"/>
                <a:gd name="connsiteX16" fmla="*/ 24219722 w 27968762"/>
                <a:gd name="connsiteY16" fmla="*/ 36758880 h 38639644"/>
                <a:gd name="connsiteX17" fmla="*/ 23396762 w 27968762"/>
                <a:gd name="connsiteY17" fmla="*/ 37764720 h 38639644"/>
                <a:gd name="connsiteX18" fmla="*/ 22482362 w 27968762"/>
                <a:gd name="connsiteY18" fmla="*/ 36667440 h 38639644"/>
                <a:gd name="connsiteX19" fmla="*/ 20013482 w 27968762"/>
                <a:gd name="connsiteY19" fmla="*/ 35935920 h 38639644"/>
                <a:gd name="connsiteX20" fmla="*/ 19190522 w 27968762"/>
                <a:gd name="connsiteY20" fmla="*/ 35844480 h 38639644"/>
                <a:gd name="connsiteX21" fmla="*/ 19281962 w 27968762"/>
                <a:gd name="connsiteY21" fmla="*/ 34930080 h 38639644"/>
                <a:gd name="connsiteX22" fmla="*/ 19464842 w 27968762"/>
                <a:gd name="connsiteY22" fmla="*/ 34564320 h 38639644"/>
                <a:gd name="connsiteX23" fmla="*/ 19464842 w 27968762"/>
                <a:gd name="connsiteY23" fmla="*/ 34564320 h 38639644"/>
                <a:gd name="connsiteX24" fmla="*/ 20014578 w 27968762"/>
                <a:gd name="connsiteY24" fmla="*/ 32779904 h 38639644"/>
                <a:gd name="connsiteX25" fmla="*/ 19294498 w 27968762"/>
                <a:gd name="connsiteY25" fmla="*/ 30115608 h 38639644"/>
                <a:gd name="connsiteX26" fmla="*/ 18718434 w 27968762"/>
                <a:gd name="connsiteY26" fmla="*/ 27523320 h 38639644"/>
                <a:gd name="connsiteX27" fmla="*/ 22750882 w 27968762"/>
                <a:gd name="connsiteY27" fmla="*/ 20322520 h 38639644"/>
                <a:gd name="connsiteX28" fmla="*/ 21202202 w 27968762"/>
                <a:gd name="connsiteY28" fmla="*/ 15453360 h 38639644"/>
                <a:gd name="connsiteX29" fmla="*/ 16414178 w 27968762"/>
                <a:gd name="connsiteY29" fmla="*/ 14345856 h 38639644"/>
                <a:gd name="connsiteX30" fmla="*/ 12058202 w 27968762"/>
                <a:gd name="connsiteY30" fmla="*/ 12977704 h 38639644"/>
                <a:gd name="connsiteX31" fmla="*/ 10581530 w 27968762"/>
                <a:gd name="connsiteY31" fmla="*/ 13913808 h 38639644"/>
                <a:gd name="connsiteX32" fmla="*/ 6549082 w 27968762"/>
                <a:gd name="connsiteY32" fmla="*/ 18234288 h 38639644"/>
                <a:gd name="connsiteX33" fmla="*/ 8781331 w 27968762"/>
                <a:gd name="connsiteY33" fmla="*/ 26011152 h 38639644"/>
                <a:gd name="connsiteX34" fmla="*/ 8421292 w 27968762"/>
                <a:gd name="connsiteY34" fmla="*/ 32275848 h 38639644"/>
                <a:gd name="connsiteX35" fmla="*/ 8493300 w 27968762"/>
                <a:gd name="connsiteY35" fmla="*/ 37892472 h 38639644"/>
                <a:gd name="connsiteX36" fmla="*/ 4460852 w 27968762"/>
                <a:gd name="connsiteY36" fmla="*/ 34940143 h 38639644"/>
                <a:gd name="connsiteX37" fmla="*/ 2876676 w 27968762"/>
                <a:gd name="connsiteY37" fmla="*/ 35300183 h 38639644"/>
                <a:gd name="connsiteX38" fmla="*/ 428404 w 27968762"/>
                <a:gd name="connsiteY38" fmla="*/ 31483759 h 38639644"/>
                <a:gd name="connsiteX39" fmla="*/ 3452740 w 27968762"/>
                <a:gd name="connsiteY39" fmla="*/ 15453359 h 38639644"/>
                <a:gd name="connsiteX40" fmla="*/ 7773220 w 27968762"/>
                <a:gd name="connsiteY40" fmla="*/ 3544655 h 3863964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6189044 w 27968762"/>
                <a:gd name="connsiteY36" fmla="*/ 35876247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5396956 w 27968762"/>
                <a:gd name="connsiteY36" fmla="*/ 37388415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5396956 w 27968762"/>
                <a:gd name="connsiteY36" fmla="*/ 37388415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5396956 w 27968762"/>
                <a:gd name="connsiteY36" fmla="*/ 37388415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6261052 w 27968762"/>
                <a:gd name="connsiteY36" fmla="*/ 35660223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6261052 w 27968762"/>
                <a:gd name="connsiteY36" fmla="*/ 35660223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6261052 w 27968762"/>
                <a:gd name="connsiteY36" fmla="*/ 35660223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8822524"/>
                <a:gd name="connsiteX1" fmla="*/ 14892842 w 27968762"/>
                <a:gd name="connsiteY1" fmla="*/ 274320 h 38822524"/>
                <a:gd name="connsiteX2" fmla="*/ 16538762 w 27968762"/>
                <a:gd name="connsiteY2" fmla="*/ 0 h 38822524"/>
                <a:gd name="connsiteX3" fmla="*/ 17636042 w 27968762"/>
                <a:gd name="connsiteY3" fmla="*/ 0 h 38822524"/>
                <a:gd name="connsiteX4" fmla="*/ 21567962 w 27968762"/>
                <a:gd name="connsiteY4" fmla="*/ 2834640 h 38822524"/>
                <a:gd name="connsiteX5" fmla="*/ 23579642 w 27968762"/>
                <a:gd name="connsiteY5" fmla="*/ 5120640 h 38822524"/>
                <a:gd name="connsiteX6" fmla="*/ 25499882 w 27968762"/>
                <a:gd name="connsiteY6" fmla="*/ 11064240 h 38822524"/>
                <a:gd name="connsiteX7" fmla="*/ 27237242 w 27968762"/>
                <a:gd name="connsiteY7" fmla="*/ 22860000 h 38822524"/>
                <a:gd name="connsiteX8" fmla="*/ 27877322 w 27968762"/>
                <a:gd name="connsiteY8" fmla="*/ 28529280 h 38822524"/>
                <a:gd name="connsiteX9" fmla="*/ 27511562 w 27968762"/>
                <a:gd name="connsiteY9" fmla="*/ 32095440 h 38822524"/>
                <a:gd name="connsiteX10" fmla="*/ 27054362 w 27968762"/>
                <a:gd name="connsiteY10" fmla="*/ 33741360 h 38822524"/>
                <a:gd name="connsiteX11" fmla="*/ 27968762 w 27968762"/>
                <a:gd name="connsiteY11" fmla="*/ 34655760 h 38822524"/>
                <a:gd name="connsiteX12" fmla="*/ 27420122 w 27968762"/>
                <a:gd name="connsiteY12" fmla="*/ 34930080 h 38822524"/>
                <a:gd name="connsiteX13" fmla="*/ 26597162 w 27968762"/>
                <a:gd name="connsiteY13" fmla="*/ 38039040 h 38822524"/>
                <a:gd name="connsiteX14" fmla="*/ 25499882 w 27968762"/>
                <a:gd name="connsiteY14" fmla="*/ 36393120 h 38822524"/>
                <a:gd name="connsiteX15" fmla="*/ 24768362 w 27968762"/>
                <a:gd name="connsiteY15" fmla="*/ 36758880 h 38822524"/>
                <a:gd name="connsiteX16" fmla="*/ 24219722 w 27968762"/>
                <a:gd name="connsiteY16" fmla="*/ 36758880 h 38822524"/>
                <a:gd name="connsiteX17" fmla="*/ 23396762 w 27968762"/>
                <a:gd name="connsiteY17" fmla="*/ 37764720 h 38822524"/>
                <a:gd name="connsiteX18" fmla="*/ 22482362 w 27968762"/>
                <a:gd name="connsiteY18" fmla="*/ 36667440 h 38822524"/>
                <a:gd name="connsiteX19" fmla="*/ 20013482 w 27968762"/>
                <a:gd name="connsiteY19" fmla="*/ 35935920 h 38822524"/>
                <a:gd name="connsiteX20" fmla="*/ 19190522 w 27968762"/>
                <a:gd name="connsiteY20" fmla="*/ 35844480 h 38822524"/>
                <a:gd name="connsiteX21" fmla="*/ 19281962 w 27968762"/>
                <a:gd name="connsiteY21" fmla="*/ 34930080 h 38822524"/>
                <a:gd name="connsiteX22" fmla="*/ 19464842 w 27968762"/>
                <a:gd name="connsiteY22" fmla="*/ 34564320 h 38822524"/>
                <a:gd name="connsiteX23" fmla="*/ 19464842 w 27968762"/>
                <a:gd name="connsiteY23" fmla="*/ 34564320 h 38822524"/>
                <a:gd name="connsiteX24" fmla="*/ 20014578 w 27968762"/>
                <a:gd name="connsiteY24" fmla="*/ 32779904 h 38822524"/>
                <a:gd name="connsiteX25" fmla="*/ 19294498 w 27968762"/>
                <a:gd name="connsiteY25" fmla="*/ 30115608 h 38822524"/>
                <a:gd name="connsiteX26" fmla="*/ 18718434 w 27968762"/>
                <a:gd name="connsiteY26" fmla="*/ 27523320 h 38822524"/>
                <a:gd name="connsiteX27" fmla="*/ 22750882 w 27968762"/>
                <a:gd name="connsiteY27" fmla="*/ 20322520 h 38822524"/>
                <a:gd name="connsiteX28" fmla="*/ 21202202 w 27968762"/>
                <a:gd name="connsiteY28" fmla="*/ 15453360 h 38822524"/>
                <a:gd name="connsiteX29" fmla="*/ 16414178 w 27968762"/>
                <a:gd name="connsiteY29" fmla="*/ 14345856 h 38822524"/>
                <a:gd name="connsiteX30" fmla="*/ 12058202 w 27968762"/>
                <a:gd name="connsiteY30" fmla="*/ 12977704 h 38822524"/>
                <a:gd name="connsiteX31" fmla="*/ 10581530 w 27968762"/>
                <a:gd name="connsiteY31" fmla="*/ 13913808 h 38822524"/>
                <a:gd name="connsiteX32" fmla="*/ 6549082 w 27968762"/>
                <a:gd name="connsiteY32" fmla="*/ 18234288 h 38822524"/>
                <a:gd name="connsiteX33" fmla="*/ 8781331 w 27968762"/>
                <a:gd name="connsiteY33" fmla="*/ 26011152 h 38822524"/>
                <a:gd name="connsiteX34" fmla="*/ 8421292 w 27968762"/>
                <a:gd name="connsiteY34" fmla="*/ 32275848 h 38822524"/>
                <a:gd name="connsiteX35" fmla="*/ 8493300 w 27968762"/>
                <a:gd name="connsiteY35" fmla="*/ 37892472 h 38822524"/>
                <a:gd name="connsiteX36" fmla="*/ 6261052 w 27968762"/>
                <a:gd name="connsiteY36" fmla="*/ 35660223 h 38822524"/>
                <a:gd name="connsiteX37" fmla="*/ 4460852 w 27968762"/>
                <a:gd name="connsiteY37" fmla="*/ 34940143 h 38822524"/>
                <a:gd name="connsiteX38" fmla="*/ 2876676 w 27968762"/>
                <a:gd name="connsiteY38" fmla="*/ 35300183 h 38822524"/>
                <a:gd name="connsiteX39" fmla="*/ 428404 w 27968762"/>
                <a:gd name="connsiteY39" fmla="*/ 31483759 h 38822524"/>
                <a:gd name="connsiteX40" fmla="*/ 3452740 w 27968762"/>
                <a:gd name="connsiteY40" fmla="*/ 15453359 h 38822524"/>
                <a:gd name="connsiteX41" fmla="*/ 7773220 w 27968762"/>
                <a:gd name="connsiteY41" fmla="*/ 3544655 h 38822524"/>
                <a:gd name="connsiteX0" fmla="*/ 7773220 w 27968762"/>
                <a:gd name="connsiteY0" fmla="*/ 3544655 h 39326579"/>
                <a:gd name="connsiteX1" fmla="*/ 14892842 w 27968762"/>
                <a:gd name="connsiteY1" fmla="*/ 274320 h 39326579"/>
                <a:gd name="connsiteX2" fmla="*/ 16538762 w 27968762"/>
                <a:gd name="connsiteY2" fmla="*/ 0 h 39326579"/>
                <a:gd name="connsiteX3" fmla="*/ 17636042 w 27968762"/>
                <a:gd name="connsiteY3" fmla="*/ 0 h 39326579"/>
                <a:gd name="connsiteX4" fmla="*/ 21567962 w 27968762"/>
                <a:gd name="connsiteY4" fmla="*/ 2834640 h 39326579"/>
                <a:gd name="connsiteX5" fmla="*/ 23579642 w 27968762"/>
                <a:gd name="connsiteY5" fmla="*/ 5120640 h 39326579"/>
                <a:gd name="connsiteX6" fmla="*/ 25499882 w 27968762"/>
                <a:gd name="connsiteY6" fmla="*/ 11064240 h 39326579"/>
                <a:gd name="connsiteX7" fmla="*/ 27237242 w 27968762"/>
                <a:gd name="connsiteY7" fmla="*/ 22860000 h 39326579"/>
                <a:gd name="connsiteX8" fmla="*/ 27877322 w 27968762"/>
                <a:gd name="connsiteY8" fmla="*/ 28529280 h 39326579"/>
                <a:gd name="connsiteX9" fmla="*/ 27511562 w 27968762"/>
                <a:gd name="connsiteY9" fmla="*/ 32095440 h 39326579"/>
                <a:gd name="connsiteX10" fmla="*/ 27054362 w 27968762"/>
                <a:gd name="connsiteY10" fmla="*/ 33741360 h 39326579"/>
                <a:gd name="connsiteX11" fmla="*/ 27968762 w 27968762"/>
                <a:gd name="connsiteY11" fmla="*/ 34655760 h 39326579"/>
                <a:gd name="connsiteX12" fmla="*/ 27420122 w 27968762"/>
                <a:gd name="connsiteY12" fmla="*/ 34930080 h 39326579"/>
                <a:gd name="connsiteX13" fmla="*/ 26597162 w 27968762"/>
                <a:gd name="connsiteY13" fmla="*/ 38039040 h 39326579"/>
                <a:gd name="connsiteX14" fmla="*/ 25499882 w 27968762"/>
                <a:gd name="connsiteY14" fmla="*/ 36393120 h 39326579"/>
                <a:gd name="connsiteX15" fmla="*/ 24768362 w 27968762"/>
                <a:gd name="connsiteY15" fmla="*/ 36758880 h 39326579"/>
                <a:gd name="connsiteX16" fmla="*/ 24219722 w 27968762"/>
                <a:gd name="connsiteY16" fmla="*/ 36758880 h 39326579"/>
                <a:gd name="connsiteX17" fmla="*/ 23396762 w 27968762"/>
                <a:gd name="connsiteY17" fmla="*/ 37764720 h 39326579"/>
                <a:gd name="connsiteX18" fmla="*/ 22482362 w 27968762"/>
                <a:gd name="connsiteY18" fmla="*/ 36667440 h 39326579"/>
                <a:gd name="connsiteX19" fmla="*/ 20013482 w 27968762"/>
                <a:gd name="connsiteY19" fmla="*/ 35935920 h 39326579"/>
                <a:gd name="connsiteX20" fmla="*/ 19190522 w 27968762"/>
                <a:gd name="connsiteY20" fmla="*/ 35844480 h 39326579"/>
                <a:gd name="connsiteX21" fmla="*/ 19281962 w 27968762"/>
                <a:gd name="connsiteY21" fmla="*/ 34930080 h 39326579"/>
                <a:gd name="connsiteX22" fmla="*/ 19464842 w 27968762"/>
                <a:gd name="connsiteY22" fmla="*/ 34564320 h 39326579"/>
                <a:gd name="connsiteX23" fmla="*/ 19464842 w 27968762"/>
                <a:gd name="connsiteY23" fmla="*/ 34564320 h 39326579"/>
                <a:gd name="connsiteX24" fmla="*/ 20014578 w 27968762"/>
                <a:gd name="connsiteY24" fmla="*/ 32779904 h 39326579"/>
                <a:gd name="connsiteX25" fmla="*/ 19294498 w 27968762"/>
                <a:gd name="connsiteY25" fmla="*/ 30115608 h 39326579"/>
                <a:gd name="connsiteX26" fmla="*/ 18718434 w 27968762"/>
                <a:gd name="connsiteY26" fmla="*/ 27523320 h 39326579"/>
                <a:gd name="connsiteX27" fmla="*/ 22750882 w 27968762"/>
                <a:gd name="connsiteY27" fmla="*/ 20322520 h 39326579"/>
                <a:gd name="connsiteX28" fmla="*/ 21202202 w 27968762"/>
                <a:gd name="connsiteY28" fmla="*/ 15453360 h 39326579"/>
                <a:gd name="connsiteX29" fmla="*/ 16414178 w 27968762"/>
                <a:gd name="connsiteY29" fmla="*/ 14345856 h 39326579"/>
                <a:gd name="connsiteX30" fmla="*/ 12058202 w 27968762"/>
                <a:gd name="connsiteY30" fmla="*/ 12977704 h 39326579"/>
                <a:gd name="connsiteX31" fmla="*/ 10581530 w 27968762"/>
                <a:gd name="connsiteY31" fmla="*/ 13913808 h 39326579"/>
                <a:gd name="connsiteX32" fmla="*/ 6549082 w 27968762"/>
                <a:gd name="connsiteY32" fmla="*/ 18234288 h 39326579"/>
                <a:gd name="connsiteX33" fmla="*/ 8781331 w 27968762"/>
                <a:gd name="connsiteY33" fmla="*/ 26011152 h 39326579"/>
                <a:gd name="connsiteX34" fmla="*/ 8421292 w 27968762"/>
                <a:gd name="connsiteY34" fmla="*/ 32275848 h 39326579"/>
                <a:gd name="connsiteX35" fmla="*/ 8493300 w 27968762"/>
                <a:gd name="connsiteY35" fmla="*/ 38396527 h 39326579"/>
                <a:gd name="connsiteX36" fmla="*/ 6261052 w 27968762"/>
                <a:gd name="connsiteY36" fmla="*/ 35660223 h 39326579"/>
                <a:gd name="connsiteX37" fmla="*/ 4460852 w 27968762"/>
                <a:gd name="connsiteY37" fmla="*/ 34940143 h 39326579"/>
                <a:gd name="connsiteX38" fmla="*/ 2876676 w 27968762"/>
                <a:gd name="connsiteY38" fmla="*/ 35300183 h 39326579"/>
                <a:gd name="connsiteX39" fmla="*/ 428404 w 27968762"/>
                <a:gd name="connsiteY39" fmla="*/ 31483759 h 39326579"/>
                <a:gd name="connsiteX40" fmla="*/ 3452740 w 27968762"/>
                <a:gd name="connsiteY40" fmla="*/ 15453359 h 39326579"/>
                <a:gd name="connsiteX41" fmla="*/ 7773220 w 27968762"/>
                <a:gd name="connsiteY41" fmla="*/ 3544655 h 39326579"/>
                <a:gd name="connsiteX0" fmla="*/ 7773220 w 27968762"/>
                <a:gd name="connsiteY0" fmla="*/ 3544655 h 39326579"/>
                <a:gd name="connsiteX1" fmla="*/ 14892842 w 27968762"/>
                <a:gd name="connsiteY1" fmla="*/ 274320 h 39326579"/>
                <a:gd name="connsiteX2" fmla="*/ 16538762 w 27968762"/>
                <a:gd name="connsiteY2" fmla="*/ 0 h 39326579"/>
                <a:gd name="connsiteX3" fmla="*/ 17636042 w 27968762"/>
                <a:gd name="connsiteY3" fmla="*/ 0 h 39326579"/>
                <a:gd name="connsiteX4" fmla="*/ 21567962 w 27968762"/>
                <a:gd name="connsiteY4" fmla="*/ 2834640 h 39326579"/>
                <a:gd name="connsiteX5" fmla="*/ 23579642 w 27968762"/>
                <a:gd name="connsiteY5" fmla="*/ 5120640 h 39326579"/>
                <a:gd name="connsiteX6" fmla="*/ 25499882 w 27968762"/>
                <a:gd name="connsiteY6" fmla="*/ 11064240 h 39326579"/>
                <a:gd name="connsiteX7" fmla="*/ 27237242 w 27968762"/>
                <a:gd name="connsiteY7" fmla="*/ 22860000 h 39326579"/>
                <a:gd name="connsiteX8" fmla="*/ 27877322 w 27968762"/>
                <a:gd name="connsiteY8" fmla="*/ 28529280 h 39326579"/>
                <a:gd name="connsiteX9" fmla="*/ 27511562 w 27968762"/>
                <a:gd name="connsiteY9" fmla="*/ 32095440 h 39326579"/>
                <a:gd name="connsiteX10" fmla="*/ 27054362 w 27968762"/>
                <a:gd name="connsiteY10" fmla="*/ 33741360 h 39326579"/>
                <a:gd name="connsiteX11" fmla="*/ 27968762 w 27968762"/>
                <a:gd name="connsiteY11" fmla="*/ 34655760 h 39326579"/>
                <a:gd name="connsiteX12" fmla="*/ 27420122 w 27968762"/>
                <a:gd name="connsiteY12" fmla="*/ 34930080 h 39326579"/>
                <a:gd name="connsiteX13" fmla="*/ 26597162 w 27968762"/>
                <a:gd name="connsiteY13" fmla="*/ 38039040 h 39326579"/>
                <a:gd name="connsiteX14" fmla="*/ 25499882 w 27968762"/>
                <a:gd name="connsiteY14" fmla="*/ 36393120 h 39326579"/>
                <a:gd name="connsiteX15" fmla="*/ 24768362 w 27968762"/>
                <a:gd name="connsiteY15" fmla="*/ 36758880 h 39326579"/>
                <a:gd name="connsiteX16" fmla="*/ 24219722 w 27968762"/>
                <a:gd name="connsiteY16" fmla="*/ 36758880 h 39326579"/>
                <a:gd name="connsiteX17" fmla="*/ 23396762 w 27968762"/>
                <a:gd name="connsiteY17" fmla="*/ 37764720 h 39326579"/>
                <a:gd name="connsiteX18" fmla="*/ 22482362 w 27968762"/>
                <a:gd name="connsiteY18" fmla="*/ 36667440 h 39326579"/>
                <a:gd name="connsiteX19" fmla="*/ 20013482 w 27968762"/>
                <a:gd name="connsiteY19" fmla="*/ 35935920 h 39326579"/>
                <a:gd name="connsiteX20" fmla="*/ 19190522 w 27968762"/>
                <a:gd name="connsiteY20" fmla="*/ 35844480 h 39326579"/>
                <a:gd name="connsiteX21" fmla="*/ 19281962 w 27968762"/>
                <a:gd name="connsiteY21" fmla="*/ 34930080 h 39326579"/>
                <a:gd name="connsiteX22" fmla="*/ 19464842 w 27968762"/>
                <a:gd name="connsiteY22" fmla="*/ 34564320 h 39326579"/>
                <a:gd name="connsiteX23" fmla="*/ 19464842 w 27968762"/>
                <a:gd name="connsiteY23" fmla="*/ 34564320 h 39326579"/>
                <a:gd name="connsiteX24" fmla="*/ 20014578 w 27968762"/>
                <a:gd name="connsiteY24" fmla="*/ 32779904 h 39326579"/>
                <a:gd name="connsiteX25" fmla="*/ 19294498 w 27968762"/>
                <a:gd name="connsiteY25" fmla="*/ 30115608 h 39326579"/>
                <a:gd name="connsiteX26" fmla="*/ 18718434 w 27968762"/>
                <a:gd name="connsiteY26" fmla="*/ 27523320 h 39326579"/>
                <a:gd name="connsiteX27" fmla="*/ 22750882 w 27968762"/>
                <a:gd name="connsiteY27" fmla="*/ 20322520 h 39326579"/>
                <a:gd name="connsiteX28" fmla="*/ 21202202 w 27968762"/>
                <a:gd name="connsiteY28" fmla="*/ 15453360 h 39326579"/>
                <a:gd name="connsiteX29" fmla="*/ 16414178 w 27968762"/>
                <a:gd name="connsiteY29" fmla="*/ 14345856 h 39326579"/>
                <a:gd name="connsiteX30" fmla="*/ 12058202 w 27968762"/>
                <a:gd name="connsiteY30" fmla="*/ 12977704 h 39326579"/>
                <a:gd name="connsiteX31" fmla="*/ 10581530 w 27968762"/>
                <a:gd name="connsiteY31" fmla="*/ 13913808 h 39326579"/>
                <a:gd name="connsiteX32" fmla="*/ 6549082 w 27968762"/>
                <a:gd name="connsiteY32" fmla="*/ 18234288 h 39326579"/>
                <a:gd name="connsiteX33" fmla="*/ 8781331 w 27968762"/>
                <a:gd name="connsiteY33" fmla="*/ 26011152 h 39326579"/>
                <a:gd name="connsiteX34" fmla="*/ 8421292 w 27968762"/>
                <a:gd name="connsiteY34" fmla="*/ 32275848 h 39326579"/>
                <a:gd name="connsiteX35" fmla="*/ 12058204 w 27968762"/>
                <a:gd name="connsiteY35" fmla="*/ 37748455 h 39326579"/>
                <a:gd name="connsiteX36" fmla="*/ 8493300 w 27968762"/>
                <a:gd name="connsiteY36" fmla="*/ 38396527 h 39326579"/>
                <a:gd name="connsiteX37" fmla="*/ 6261052 w 27968762"/>
                <a:gd name="connsiteY37" fmla="*/ 35660223 h 39326579"/>
                <a:gd name="connsiteX38" fmla="*/ 4460852 w 27968762"/>
                <a:gd name="connsiteY38" fmla="*/ 34940143 h 39326579"/>
                <a:gd name="connsiteX39" fmla="*/ 2876676 w 27968762"/>
                <a:gd name="connsiteY39" fmla="*/ 35300183 h 39326579"/>
                <a:gd name="connsiteX40" fmla="*/ 428404 w 27968762"/>
                <a:gd name="connsiteY40" fmla="*/ 31483759 h 39326579"/>
                <a:gd name="connsiteX41" fmla="*/ 3452740 w 27968762"/>
                <a:gd name="connsiteY41" fmla="*/ 15453359 h 39326579"/>
                <a:gd name="connsiteX42" fmla="*/ 7773220 w 27968762"/>
                <a:gd name="connsiteY42" fmla="*/ 3544655 h 39326579"/>
                <a:gd name="connsiteX0" fmla="*/ 7773220 w 27968762"/>
                <a:gd name="connsiteY0" fmla="*/ 3544655 h 39326579"/>
                <a:gd name="connsiteX1" fmla="*/ 14892842 w 27968762"/>
                <a:gd name="connsiteY1" fmla="*/ 274320 h 39326579"/>
                <a:gd name="connsiteX2" fmla="*/ 16538762 w 27968762"/>
                <a:gd name="connsiteY2" fmla="*/ 0 h 39326579"/>
                <a:gd name="connsiteX3" fmla="*/ 17636042 w 27968762"/>
                <a:gd name="connsiteY3" fmla="*/ 0 h 39326579"/>
                <a:gd name="connsiteX4" fmla="*/ 21567962 w 27968762"/>
                <a:gd name="connsiteY4" fmla="*/ 2834640 h 39326579"/>
                <a:gd name="connsiteX5" fmla="*/ 23579642 w 27968762"/>
                <a:gd name="connsiteY5" fmla="*/ 5120640 h 39326579"/>
                <a:gd name="connsiteX6" fmla="*/ 25499882 w 27968762"/>
                <a:gd name="connsiteY6" fmla="*/ 11064240 h 39326579"/>
                <a:gd name="connsiteX7" fmla="*/ 27237242 w 27968762"/>
                <a:gd name="connsiteY7" fmla="*/ 22860000 h 39326579"/>
                <a:gd name="connsiteX8" fmla="*/ 27877322 w 27968762"/>
                <a:gd name="connsiteY8" fmla="*/ 28529280 h 39326579"/>
                <a:gd name="connsiteX9" fmla="*/ 27511562 w 27968762"/>
                <a:gd name="connsiteY9" fmla="*/ 32095440 h 39326579"/>
                <a:gd name="connsiteX10" fmla="*/ 27054362 w 27968762"/>
                <a:gd name="connsiteY10" fmla="*/ 33741360 h 39326579"/>
                <a:gd name="connsiteX11" fmla="*/ 27968762 w 27968762"/>
                <a:gd name="connsiteY11" fmla="*/ 34655760 h 39326579"/>
                <a:gd name="connsiteX12" fmla="*/ 27420122 w 27968762"/>
                <a:gd name="connsiteY12" fmla="*/ 34930080 h 39326579"/>
                <a:gd name="connsiteX13" fmla="*/ 26597162 w 27968762"/>
                <a:gd name="connsiteY13" fmla="*/ 38039040 h 39326579"/>
                <a:gd name="connsiteX14" fmla="*/ 25499882 w 27968762"/>
                <a:gd name="connsiteY14" fmla="*/ 36393120 h 39326579"/>
                <a:gd name="connsiteX15" fmla="*/ 24768362 w 27968762"/>
                <a:gd name="connsiteY15" fmla="*/ 36758880 h 39326579"/>
                <a:gd name="connsiteX16" fmla="*/ 24219722 w 27968762"/>
                <a:gd name="connsiteY16" fmla="*/ 36758880 h 39326579"/>
                <a:gd name="connsiteX17" fmla="*/ 23396762 w 27968762"/>
                <a:gd name="connsiteY17" fmla="*/ 37764720 h 39326579"/>
                <a:gd name="connsiteX18" fmla="*/ 22482362 w 27968762"/>
                <a:gd name="connsiteY18" fmla="*/ 36667440 h 39326579"/>
                <a:gd name="connsiteX19" fmla="*/ 20013482 w 27968762"/>
                <a:gd name="connsiteY19" fmla="*/ 35935920 h 39326579"/>
                <a:gd name="connsiteX20" fmla="*/ 19190522 w 27968762"/>
                <a:gd name="connsiteY20" fmla="*/ 35844480 h 39326579"/>
                <a:gd name="connsiteX21" fmla="*/ 19281962 w 27968762"/>
                <a:gd name="connsiteY21" fmla="*/ 34930080 h 39326579"/>
                <a:gd name="connsiteX22" fmla="*/ 19464842 w 27968762"/>
                <a:gd name="connsiteY22" fmla="*/ 34564320 h 39326579"/>
                <a:gd name="connsiteX23" fmla="*/ 19464842 w 27968762"/>
                <a:gd name="connsiteY23" fmla="*/ 34564320 h 39326579"/>
                <a:gd name="connsiteX24" fmla="*/ 20014578 w 27968762"/>
                <a:gd name="connsiteY24" fmla="*/ 32779904 h 39326579"/>
                <a:gd name="connsiteX25" fmla="*/ 19294498 w 27968762"/>
                <a:gd name="connsiteY25" fmla="*/ 30115608 h 39326579"/>
                <a:gd name="connsiteX26" fmla="*/ 18718434 w 27968762"/>
                <a:gd name="connsiteY26" fmla="*/ 27523320 h 39326579"/>
                <a:gd name="connsiteX27" fmla="*/ 22750882 w 27968762"/>
                <a:gd name="connsiteY27" fmla="*/ 20322520 h 39326579"/>
                <a:gd name="connsiteX28" fmla="*/ 21202202 w 27968762"/>
                <a:gd name="connsiteY28" fmla="*/ 15453360 h 39326579"/>
                <a:gd name="connsiteX29" fmla="*/ 16414178 w 27968762"/>
                <a:gd name="connsiteY29" fmla="*/ 14345856 h 39326579"/>
                <a:gd name="connsiteX30" fmla="*/ 12058202 w 27968762"/>
                <a:gd name="connsiteY30" fmla="*/ 12977704 h 39326579"/>
                <a:gd name="connsiteX31" fmla="*/ 10581530 w 27968762"/>
                <a:gd name="connsiteY31" fmla="*/ 13913808 h 39326579"/>
                <a:gd name="connsiteX32" fmla="*/ 6549082 w 27968762"/>
                <a:gd name="connsiteY32" fmla="*/ 18234288 h 39326579"/>
                <a:gd name="connsiteX33" fmla="*/ 8781331 w 27968762"/>
                <a:gd name="connsiteY33" fmla="*/ 26011152 h 39326579"/>
                <a:gd name="connsiteX34" fmla="*/ 8421292 w 27968762"/>
                <a:gd name="connsiteY34" fmla="*/ 32275848 h 39326579"/>
                <a:gd name="connsiteX35" fmla="*/ 12058204 w 27968762"/>
                <a:gd name="connsiteY35" fmla="*/ 37748455 h 39326579"/>
                <a:gd name="connsiteX36" fmla="*/ 8493300 w 27968762"/>
                <a:gd name="connsiteY36" fmla="*/ 38396527 h 39326579"/>
                <a:gd name="connsiteX37" fmla="*/ 6261052 w 27968762"/>
                <a:gd name="connsiteY37" fmla="*/ 35660223 h 39326579"/>
                <a:gd name="connsiteX38" fmla="*/ 4460852 w 27968762"/>
                <a:gd name="connsiteY38" fmla="*/ 34940143 h 39326579"/>
                <a:gd name="connsiteX39" fmla="*/ 2876676 w 27968762"/>
                <a:gd name="connsiteY39" fmla="*/ 35300183 h 39326579"/>
                <a:gd name="connsiteX40" fmla="*/ 428404 w 27968762"/>
                <a:gd name="connsiteY40" fmla="*/ 31483759 h 39326579"/>
                <a:gd name="connsiteX41" fmla="*/ 3452740 w 27968762"/>
                <a:gd name="connsiteY41" fmla="*/ 15453359 h 39326579"/>
                <a:gd name="connsiteX42" fmla="*/ 7773220 w 27968762"/>
                <a:gd name="connsiteY42" fmla="*/ 3544655 h 39326579"/>
                <a:gd name="connsiteX0" fmla="*/ 7773220 w 27968762"/>
                <a:gd name="connsiteY0" fmla="*/ 3544655 h 39326579"/>
                <a:gd name="connsiteX1" fmla="*/ 14892842 w 27968762"/>
                <a:gd name="connsiteY1" fmla="*/ 274320 h 39326579"/>
                <a:gd name="connsiteX2" fmla="*/ 16538762 w 27968762"/>
                <a:gd name="connsiteY2" fmla="*/ 0 h 39326579"/>
                <a:gd name="connsiteX3" fmla="*/ 17636042 w 27968762"/>
                <a:gd name="connsiteY3" fmla="*/ 0 h 39326579"/>
                <a:gd name="connsiteX4" fmla="*/ 21567962 w 27968762"/>
                <a:gd name="connsiteY4" fmla="*/ 2834640 h 39326579"/>
                <a:gd name="connsiteX5" fmla="*/ 23579642 w 27968762"/>
                <a:gd name="connsiteY5" fmla="*/ 5120640 h 39326579"/>
                <a:gd name="connsiteX6" fmla="*/ 25499882 w 27968762"/>
                <a:gd name="connsiteY6" fmla="*/ 11064240 h 39326579"/>
                <a:gd name="connsiteX7" fmla="*/ 27237242 w 27968762"/>
                <a:gd name="connsiteY7" fmla="*/ 22860000 h 39326579"/>
                <a:gd name="connsiteX8" fmla="*/ 27877322 w 27968762"/>
                <a:gd name="connsiteY8" fmla="*/ 28529280 h 39326579"/>
                <a:gd name="connsiteX9" fmla="*/ 27511562 w 27968762"/>
                <a:gd name="connsiteY9" fmla="*/ 32095440 h 39326579"/>
                <a:gd name="connsiteX10" fmla="*/ 27054362 w 27968762"/>
                <a:gd name="connsiteY10" fmla="*/ 33741360 h 39326579"/>
                <a:gd name="connsiteX11" fmla="*/ 27968762 w 27968762"/>
                <a:gd name="connsiteY11" fmla="*/ 34655760 h 39326579"/>
                <a:gd name="connsiteX12" fmla="*/ 27420122 w 27968762"/>
                <a:gd name="connsiteY12" fmla="*/ 34930080 h 39326579"/>
                <a:gd name="connsiteX13" fmla="*/ 26597162 w 27968762"/>
                <a:gd name="connsiteY13" fmla="*/ 38039040 h 39326579"/>
                <a:gd name="connsiteX14" fmla="*/ 25499882 w 27968762"/>
                <a:gd name="connsiteY14" fmla="*/ 36393120 h 39326579"/>
                <a:gd name="connsiteX15" fmla="*/ 24768362 w 27968762"/>
                <a:gd name="connsiteY15" fmla="*/ 36758880 h 39326579"/>
                <a:gd name="connsiteX16" fmla="*/ 24219722 w 27968762"/>
                <a:gd name="connsiteY16" fmla="*/ 36758880 h 39326579"/>
                <a:gd name="connsiteX17" fmla="*/ 23396762 w 27968762"/>
                <a:gd name="connsiteY17" fmla="*/ 37764720 h 39326579"/>
                <a:gd name="connsiteX18" fmla="*/ 22482362 w 27968762"/>
                <a:gd name="connsiteY18" fmla="*/ 36667440 h 39326579"/>
                <a:gd name="connsiteX19" fmla="*/ 20013482 w 27968762"/>
                <a:gd name="connsiteY19" fmla="*/ 35935920 h 39326579"/>
                <a:gd name="connsiteX20" fmla="*/ 19190522 w 27968762"/>
                <a:gd name="connsiteY20" fmla="*/ 35844480 h 39326579"/>
                <a:gd name="connsiteX21" fmla="*/ 19281962 w 27968762"/>
                <a:gd name="connsiteY21" fmla="*/ 34930080 h 39326579"/>
                <a:gd name="connsiteX22" fmla="*/ 19464842 w 27968762"/>
                <a:gd name="connsiteY22" fmla="*/ 34564320 h 39326579"/>
                <a:gd name="connsiteX23" fmla="*/ 19464842 w 27968762"/>
                <a:gd name="connsiteY23" fmla="*/ 34564320 h 39326579"/>
                <a:gd name="connsiteX24" fmla="*/ 20014578 w 27968762"/>
                <a:gd name="connsiteY24" fmla="*/ 32779904 h 39326579"/>
                <a:gd name="connsiteX25" fmla="*/ 19294498 w 27968762"/>
                <a:gd name="connsiteY25" fmla="*/ 30115608 h 39326579"/>
                <a:gd name="connsiteX26" fmla="*/ 18718434 w 27968762"/>
                <a:gd name="connsiteY26" fmla="*/ 27523320 h 39326579"/>
                <a:gd name="connsiteX27" fmla="*/ 22750882 w 27968762"/>
                <a:gd name="connsiteY27" fmla="*/ 20322520 h 39326579"/>
                <a:gd name="connsiteX28" fmla="*/ 21202202 w 27968762"/>
                <a:gd name="connsiteY28" fmla="*/ 15453360 h 39326579"/>
                <a:gd name="connsiteX29" fmla="*/ 16414178 w 27968762"/>
                <a:gd name="connsiteY29" fmla="*/ 14345856 h 39326579"/>
                <a:gd name="connsiteX30" fmla="*/ 12058202 w 27968762"/>
                <a:gd name="connsiteY30" fmla="*/ 12977704 h 39326579"/>
                <a:gd name="connsiteX31" fmla="*/ 10581530 w 27968762"/>
                <a:gd name="connsiteY31" fmla="*/ 13913808 h 39326579"/>
                <a:gd name="connsiteX32" fmla="*/ 6549082 w 27968762"/>
                <a:gd name="connsiteY32" fmla="*/ 18234288 h 39326579"/>
                <a:gd name="connsiteX33" fmla="*/ 8781331 w 27968762"/>
                <a:gd name="connsiteY33" fmla="*/ 26011152 h 39326579"/>
                <a:gd name="connsiteX34" fmla="*/ 8421292 w 27968762"/>
                <a:gd name="connsiteY34" fmla="*/ 32275848 h 39326579"/>
                <a:gd name="connsiteX35" fmla="*/ 12058204 w 27968762"/>
                <a:gd name="connsiteY35" fmla="*/ 37748455 h 39326579"/>
                <a:gd name="connsiteX36" fmla="*/ 8493300 w 27968762"/>
                <a:gd name="connsiteY36" fmla="*/ 38396527 h 39326579"/>
                <a:gd name="connsiteX37" fmla="*/ 6261052 w 27968762"/>
                <a:gd name="connsiteY37" fmla="*/ 35660223 h 39326579"/>
                <a:gd name="connsiteX38" fmla="*/ 4460852 w 27968762"/>
                <a:gd name="connsiteY38" fmla="*/ 34940143 h 39326579"/>
                <a:gd name="connsiteX39" fmla="*/ 2876676 w 27968762"/>
                <a:gd name="connsiteY39" fmla="*/ 35300183 h 39326579"/>
                <a:gd name="connsiteX40" fmla="*/ 428404 w 27968762"/>
                <a:gd name="connsiteY40" fmla="*/ 31483759 h 39326579"/>
                <a:gd name="connsiteX41" fmla="*/ 3452740 w 27968762"/>
                <a:gd name="connsiteY41" fmla="*/ 15453359 h 39326579"/>
                <a:gd name="connsiteX42" fmla="*/ 7773220 w 27968762"/>
                <a:gd name="connsiteY42" fmla="*/ 3544655 h 39326579"/>
                <a:gd name="connsiteX0" fmla="*/ 7773220 w 27968762"/>
                <a:gd name="connsiteY0" fmla="*/ 3544655 h 39326579"/>
                <a:gd name="connsiteX1" fmla="*/ 14892842 w 27968762"/>
                <a:gd name="connsiteY1" fmla="*/ 274320 h 39326579"/>
                <a:gd name="connsiteX2" fmla="*/ 16538762 w 27968762"/>
                <a:gd name="connsiteY2" fmla="*/ 0 h 39326579"/>
                <a:gd name="connsiteX3" fmla="*/ 17636042 w 27968762"/>
                <a:gd name="connsiteY3" fmla="*/ 0 h 39326579"/>
                <a:gd name="connsiteX4" fmla="*/ 21567962 w 27968762"/>
                <a:gd name="connsiteY4" fmla="*/ 2834640 h 39326579"/>
                <a:gd name="connsiteX5" fmla="*/ 23579642 w 27968762"/>
                <a:gd name="connsiteY5" fmla="*/ 5120640 h 39326579"/>
                <a:gd name="connsiteX6" fmla="*/ 25499882 w 27968762"/>
                <a:gd name="connsiteY6" fmla="*/ 11064240 h 39326579"/>
                <a:gd name="connsiteX7" fmla="*/ 27237242 w 27968762"/>
                <a:gd name="connsiteY7" fmla="*/ 22860000 h 39326579"/>
                <a:gd name="connsiteX8" fmla="*/ 27877322 w 27968762"/>
                <a:gd name="connsiteY8" fmla="*/ 28529280 h 39326579"/>
                <a:gd name="connsiteX9" fmla="*/ 27511562 w 27968762"/>
                <a:gd name="connsiteY9" fmla="*/ 32095440 h 39326579"/>
                <a:gd name="connsiteX10" fmla="*/ 27054362 w 27968762"/>
                <a:gd name="connsiteY10" fmla="*/ 33741360 h 39326579"/>
                <a:gd name="connsiteX11" fmla="*/ 27968762 w 27968762"/>
                <a:gd name="connsiteY11" fmla="*/ 34655760 h 39326579"/>
                <a:gd name="connsiteX12" fmla="*/ 27420122 w 27968762"/>
                <a:gd name="connsiteY12" fmla="*/ 34930080 h 39326579"/>
                <a:gd name="connsiteX13" fmla="*/ 26597162 w 27968762"/>
                <a:gd name="connsiteY13" fmla="*/ 38039040 h 39326579"/>
                <a:gd name="connsiteX14" fmla="*/ 25499882 w 27968762"/>
                <a:gd name="connsiteY14" fmla="*/ 36393120 h 39326579"/>
                <a:gd name="connsiteX15" fmla="*/ 24768362 w 27968762"/>
                <a:gd name="connsiteY15" fmla="*/ 36758880 h 39326579"/>
                <a:gd name="connsiteX16" fmla="*/ 24219722 w 27968762"/>
                <a:gd name="connsiteY16" fmla="*/ 36758880 h 39326579"/>
                <a:gd name="connsiteX17" fmla="*/ 23396762 w 27968762"/>
                <a:gd name="connsiteY17" fmla="*/ 37764720 h 39326579"/>
                <a:gd name="connsiteX18" fmla="*/ 22482362 w 27968762"/>
                <a:gd name="connsiteY18" fmla="*/ 36667440 h 39326579"/>
                <a:gd name="connsiteX19" fmla="*/ 20013482 w 27968762"/>
                <a:gd name="connsiteY19" fmla="*/ 35935920 h 39326579"/>
                <a:gd name="connsiteX20" fmla="*/ 19190522 w 27968762"/>
                <a:gd name="connsiteY20" fmla="*/ 35844480 h 39326579"/>
                <a:gd name="connsiteX21" fmla="*/ 19281962 w 27968762"/>
                <a:gd name="connsiteY21" fmla="*/ 34930080 h 39326579"/>
                <a:gd name="connsiteX22" fmla="*/ 19464842 w 27968762"/>
                <a:gd name="connsiteY22" fmla="*/ 34564320 h 39326579"/>
                <a:gd name="connsiteX23" fmla="*/ 19464842 w 27968762"/>
                <a:gd name="connsiteY23" fmla="*/ 34564320 h 39326579"/>
                <a:gd name="connsiteX24" fmla="*/ 20014578 w 27968762"/>
                <a:gd name="connsiteY24" fmla="*/ 32779904 h 39326579"/>
                <a:gd name="connsiteX25" fmla="*/ 19294498 w 27968762"/>
                <a:gd name="connsiteY25" fmla="*/ 30115608 h 39326579"/>
                <a:gd name="connsiteX26" fmla="*/ 18718434 w 27968762"/>
                <a:gd name="connsiteY26" fmla="*/ 27523320 h 39326579"/>
                <a:gd name="connsiteX27" fmla="*/ 22750882 w 27968762"/>
                <a:gd name="connsiteY27" fmla="*/ 20322520 h 39326579"/>
                <a:gd name="connsiteX28" fmla="*/ 21202202 w 27968762"/>
                <a:gd name="connsiteY28" fmla="*/ 15453360 h 39326579"/>
                <a:gd name="connsiteX29" fmla="*/ 16414178 w 27968762"/>
                <a:gd name="connsiteY29" fmla="*/ 14345856 h 39326579"/>
                <a:gd name="connsiteX30" fmla="*/ 12058202 w 27968762"/>
                <a:gd name="connsiteY30" fmla="*/ 12977704 h 39326579"/>
                <a:gd name="connsiteX31" fmla="*/ 10581530 w 27968762"/>
                <a:gd name="connsiteY31" fmla="*/ 13913808 h 39326579"/>
                <a:gd name="connsiteX32" fmla="*/ 6549082 w 27968762"/>
                <a:gd name="connsiteY32" fmla="*/ 18234288 h 39326579"/>
                <a:gd name="connsiteX33" fmla="*/ 8781331 w 27968762"/>
                <a:gd name="connsiteY33" fmla="*/ 26011152 h 39326579"/>
                <a:gd name="connsiteX34" fmla="*/ 8421292 w 27968762"/>
                <a:gd name="connsiteY34" fmla="*/ 32275848 h 39326579"/>
                <a:gd name="connsiteX35" fmla="*/ 12058204 w 27968762"/>
                <a:gd name="connsiteY35" fmla="*/ 37748455 h 39326579"/>
                <a:gd name="connsiteX36" fmla="*/ 8493300 w 27968762"/>
                <a:gd name="connsiteY36" fmla="*/ 38396527 h 39326579"/>
                <a:gd name="connsiteX37" fmla="*/ 6261052 w 27968762"/>
                <a:gd name="connsiteY37" fmla="*/ 35660223 h 39326579"/>
                <a:gd name="connsiteX38" fmla="*/ 4460852 w 27968762"/>
                <a:gd name="connsiteY38" fmla="*/ 34940143 h 39326579"/>
                <a:gd name="connsiteX39" fmla="*/ 2876676 w 27968762"/>
                <a:gd name="connsiteY39" fmla="*/ 35300183 h 39326579"/>
                <a:gd name="connsiteX40" fmla="*/ 428404 w 27968762"/>
                <a:gd name="connsiteY40" fmla="*/ 31483759 h 39326579"/>
                <a:gd name="connsiteX41" fmla="*/ 3452740 w 27968762"/>
                <a:gd name="connsiteY41" fmla="*/ 15453359 h 39326579"/>
                <a:gd name="connsiteX42" fmla="*/ 7773220 w 27968762"/>
                <a:gd name="connsiteY42" fmla="*/ 3544655 h 39326579"/>
                <a:gd name="connsiteX0" fmla="*/ 7773220 w 27968762"/>
                <a:gd name="connsiteY0" fmla="*/ 3544655 h 38692499"/>
                <a:gd name="connsiteX1" fmla="*/ 14892842 w 27968762"/>
                <a:gd name="connsiteY1" fmla="*/ 274320 h 38692499"/>
                <a:gd name="connsiteX2" fmla="*/ 16538762 w 27968762"/>
                <a:gd name="connsiteY2" fmla="*/ 0 h 38692499"/>
                <a:gd name="connsiteX3" fmla="*/ 17636042 w 27968762"/>
                <a:gd name="connsiteY3" fmla="*/ 0 h 38692499"/>
                <a:gd name="connsiteX4" fmla="*/ 21567962 w 27968762"/>
                <a:gd name="connsiteY4" fmla="*/ 2834640 h 38692499"/>
                <a:gd name="connsiteX5" fmla="*/ 23579642 w 27968762"/>
                <a:gd name="connsiteY5" fmla="*/ 5120640 h 38692499"/>
                <a:gd name="connsiteX6" fmla="*/ 25499882 w 27968762"/>
                <a:gd name="connsiteY6" fmla="*/ 11064240 h 38692499"/>
                <a:gd name="connsiteX7" fmla="*/ 27237242 w 27968762"/>
                <a:gd name="connsiteY7" fmla="*/ 22860000 h 38692499"/>
                <a:gd name="connsiteX8" fmla="*/ 27877322 w 27968762"/>
                <a:gd name="connsiteY8" fmla="*/ 28529280 h 38692499"/>
                <a:gd name="connsiteX9" fmla="*/ 27511562 w 27968762"/>
                <a:gd name="connsiteY9" fmla="*/ 32095440 h 38692499"/>
                <a:gd name="connsiteX10" fmla="*/ 27054362 w 27968762"/>
                <a:gd name="connsiteY10" fmla="*/ 33741360 h 38692499"/>
                <a:gd name="connsiteX11" fmla="*/ 27968762 w 27968762"/>
                <a:gd name="connsiteY11" fmla="*/ 34655760 h 38692499"/>
                <a:gd name="connsiteX12" fmla="*/ 27420122 w 27968762"/>
                <a:gd name="connsiteY12" fmla="*/ 34930080 h 38692499"/>
                <a:gd name="connsiteX13" fmla="*/ 26597162 w 27968762"/>
                <a:gd name="connsiteY13" fmla="*/ 38039040 h 38692499"/>
                <a:gd name="connsiteX14" fmla="*/ 25499882 w 27968762"/>
                <a:gd name="connsiteY14" fmla="*/ 36393120 h 38692499"/>
                <a:gd name="connsiteX15" fmla="*/ 24768362 w 27968762"/>
                <a:gd name="connsiteY15" fmla="*/ 36758880 h 38692499"/>
                <a:gd name="connsiteX16" fmla="*/ 24219722 w 27968762"/>
                <a:gd name="connsiteY16" fmla="*/ 36758880 h 38692499"/>
                <a:gd name="connsiteX17" fmla="*/ 23396762 w 27968762"/>
                <a:gd name="connsiteY17" fmla="*/ 37764720 h 38692499"/>
                <a:gd name="connsiteX18" fmla="*/ 22482362 w 27968762"/>
                <a:gd name="connsiteY18" fmla="*/ 36667440 h 38692499"/>
                <a:gd name="connsiteX19" fmla="*/ 20013482 w 27968762"/>
                <a:gd name="connsiteY19" fmla="*/ 35935920 h 38692499"/>
                <a:gd name="connsiteX20" fmla="*/ 19190522 w 27968762"/>
                <a:gd name="connsiteY20" fmla="*/ 35844480 h 38692499"/>
                <a:gd name="connsiteX21" fmla="*/ 19281962 w 27968762"/>
                <a:gd name="connsiteY21" fmla="*/ 34930080 h 38692499"/>
                <a:gd name="connsiteX22" fmla="*/ 19464842 w 27968762"/>
                <a:gd name="connsiteY22" fmla="*/ 34564320 h 38692499"/>
                <a:gd name="connsiteX23" fmla="*/ 19464842 w 27968762"/>
                <a:gd name="connsiteY23" fmla="*/ 34564320 h 38692499"/>
                <a:gd name="connsiteX24" fmla="*/ 20014578 w 27968762"/>
                <a:gd name="connsiteY24" fmla="*/ 32779904 h 38692499"/>
                <a:gd name="connsiteX25" fmla="*/ 19294498 w 27968762"/>
                <a:gd name="connsiteY25" fmla="*/ 30115608 h 38692499"/>
                <a:gd name="connsiteX26" fmla="*/ 18718434 w 27968762"/>
                <a:gd name="connsiteY26" fmla="*/ 27523320 h 38692499"/>
                <a:gd name="connsiteX27" fmla="*/ 22750882 w 27968762"/>
                <a:gd name="connsiteY27" fmla="*/ 20322520 h 38692499"/>
                <a:gd name="connsiteX28" fmla="*/ 21202202 w 27968762"/>
                <a:gd name="connsiteY28" fmla="*/ 15453360 h 38692499"/>
                <a:gd name="connsiteX29" fmla="*/ 16414178 w 27968762"/>
                <a:gd name="connsiteY29" fmla="*/ 14345856 h 38692499"/>
                <a:gd name="connsiteX30" fmla="*/ 12058202 w 27968762"/>
                <a:gd name="connsiteY30" fmla="*/ 12977704 h 38692499"/>
                <a:gd name="connsiteX31" fmla="*/ 10581530 w 27968762"/>
                <a:gd name="connsiteY31" fmla="*/ 13913808 h 38692499"/>
                <a:gd name="connsiteX32" fmla="*/ 6549082 w 27968762"/>
                <a:gd name="connsiteY32" fmla="*/ 18234288 h 38692499"/>
                <a:gd name="connsiteX33" fmla="*/ 8781331 w 27968762"/>
                <a:gd name="connsiteY33" fmla="*/ 26011152 h 38692499"/>
                <a:gd name="connsiteX34" fmla="*/ 8421292 w 27968762"/>
                <a:gd name="connsiteY34" fmla="*/ 32275848 h 38692499"/>
                <a:gd name="connsiteX35" fmla="*/ 12058204 w 27968762"/>
                <a:gd name="connsiteY35" fmla="*/ 37748455 h 38692499"/>
                <a:gd name="connsiteX36" fmla="*/ 8493300 w 27968762"/>
                <a:gd name="connsiteY36" fmla="*/ 38396527 h 38692499"/>
                <a:gd name="connsiteX37" fmla="*/ 6261052 w 27968762"/>
                <a:gd name="connsiteY37" fmla="*/ 35660223 h 38692499"/>
                <a:gd name="connsiteX38" fmla="*/ 4460852 w 27968762"/>
                <a:gd name="connsiteY38" fmla="*/ 34940143 h 38692499"/>
                <a:gd name="connsiteX39" fmla="*/ 2876676 w 27968762"/>
                <a:gd name="connsiteY39" fmla="*/ 35300183 h 38692499"/>
                <a:gd name="connsiteX40" fmla="*/ 428404 w 27968762"/>
                <a:gd name="connsiteY40" fmla="*/ 31483759 h 38692499"/>
                <a:gd name="connsiteX41" fmla="*/ 3452740 w 27968762"/>
                <a:gd name="connsiteY41" fmla="*/ 15453359 h 38692499"/>
                <a:gd name="connsiteX42" fmla="*/ 7773220 w 27968762"/>
                <a:gd name="connsiteY42" fmla="*/ 3544655 h 38692499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7748455 h 38610116"/>
                <a:gd name="connsiteX36" fmla="*/ 8493300 w 27968762"/>
                <a:gd name="connsiteY36" fmla="*/ 38396527 h 38610116"/>
                <a:gd name="connsiteX37" fmla="*/ 6261052 w 27968762"/>
                <a:gd name="connsiteY37" fmla="*/ 35660223 h 38610116"/>
                <a:gd name="connsiteX38" fmla="*/ 4460852 w 27968762"/>
                <a:gd name="connsiteY38" fmla="*/ 34940143 h 38610116"/>
                <a:gd name="connsiteX39" fmla="*/ 2876676 w 27968762"/>
                <a:gd name="connsiteY39" fmla="*/ 35300183 h 38610116"/>
                <a:gd name="connsiteX40" fmla="*/ 428404 w 27968762"/>
                <a:gd name="connsiteY40" fmla="*/ 31483759 h 38610116"/>
                <a:gd name="connsiteX41" fmla="*/ 3452740 w 27968762"/>
                <a:gd name="connsiteY41" fmla="*/ 15453359 h 38610116"/>
                <a:gd name="connsiteX42" fmla="*/ 7773220 w 27968762"/>
                <a:gd name="connsiteY42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635887 h 38610116"/>
                <a:gd name="connsiteX36" fmla="*/ 12058204 w 27968762"/>
                <a:gd name="connsiteY36" fmla="*/ 37748455 h 38610116"/>
                <a:gd name="connsiteX37" fmla="*/ 8493300 w 27968762"/>
                <a:gd name="connsiteY37" fmla="*/ 38396527 h 38610116"/>
                <a:gd name="connsiteX38" fmla="*/ 6261052 w 27968762"/>
                <a:gd name="connsiteY38" fmla="*/ 35660223 h 38610116"/>
                <a:gd name="connsiteX39" fmla="*/ 4460852 w 27968762"/>
                <a:gd name="connsiteY39" fmla="*/ 34940143 h 38610116"/>
                <a:gd name="connsiteX40" fmla="*/ 2876676 w 27968762"/>
                <a:gd name="connsiteY40" fmla="*/ 35300183 h 38610116"/>
                <a:gd name="connsiteX41" fmla="*/ 428404 w 27968762"/>
                <a:gd name="connsiteY41" fmla="*/ 31483759 h 38610116"/>
                <a:gd name="connsiteX42" fmla="*/ 3452740 w 27968762"/>
                <a:gd name="connsiteY42" fmla="*/ 15453359 h 38610116"/>
                <a:gd name="connsiteX43" fmla="*/ 7773220 w 27968762"/>
                <a:gd name="connsiteY43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635887 h 38610116"/>
                <a:gd name="connsiteX36" fmla="*/ 12058204 w 27968762"/>
                <a:gd name="connsiteY36" fmla="*/ 37748455 h 38610116"/>
                <a:gd name="connsiteX37" fmla="*/ 8493300 w 27968762"/>
                <a:gd name="connsiteY37" fmla="*/ 38396527 h 38610116"/>
                <a:gd name="connsiteX38" fmla="*/ 6261052 w 27968762"/>
                <a:gd name="connsiteY38" fmla="*/ 35660223 h 38610116"/>
                <a:gd name="connsiteX39" fmla="*/ 4460852 w 27968762"/>
                <a:gd name="connsiteY39" fmla="*/ 34940143 h 38610116"/>
                <a:gd name="connsiteX40" fmla="*/ 2876676 w 27968762"/>
                <a:gd name="connsiteY40" fmla="*/ 35300183 h 38610116"/>
                <a:gd name="connsiteX41" fmla="*/ 428404 w 27968762"/>
                <a:gd name="connsiteY41" fmla="*/ 31483759 h 38610116"/>
                <a:gd name="connsiteX42" fmla="*/ 3452740 w 27968762"/>
                <a:gd name="connsiteY42" fmla="*/ 15453359 h 38610116"/>
                <a:gd name="connsiteX43" fmla="*/ 7773220 w 27968762"/>
                <a:gd name="connsiteY43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63588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63588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63588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27584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27584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275847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2058204 w 27968762"/>
                <a:gd name="connsiteY35" fmla="*/ 32203839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0941572 w 27968762"/>
                <a:gd name="connsiteY35" fmla="*/ 32347855 h 38610116"/>
                <a:gd name="connsiteX36" fmla="*/ 8493300 w 27968762"/>
                <a:gd name="connsiteY36" fmla="*/ 35660223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0941572 w 27968762"/>
                <a:gd name="connsiteY35" fmla="*/ 32347855 h 38610116"/>
                <a:gd name="connsiteX36" fmla="*/ 8421292 w 27968762"/>
                <a:gd name="connsiteY36" fmla="*/ 35372191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610116"/>
                <a:gd name="connsiteX1" fmla="*/ 14892842 w 27968762"/>
                <a:gd name="connsiteY1" fmla="*/ 274320 h 38610116"/>
                <a:gd name="connsiteX2" fmla="*/ 16538762 w 27968762"/>
                <a:gd name="connsiteY2" fmla="*/ 0 h 38610116"/>
                <a:gd name="connsiteX3" fmla="*/ 17636042 w 27968762"/>
                <a:gd name="connsiteY3" fmla="*/ 0 h 38610116"/>
                <a:gd name="connsiteX4" fmla="*/ 21567962 w 27968762"/>
                <a:gd name="connsiteY4" fmla="*/ 2834640 h 38610116"/>
                <a:gd name="connsiteX5" fmla="*/ 23579642 w 27968762"/>
                <a:gd name="connsiteY5" fmla="*/ 5120640 h 38610116"/>
                <a:gd name="connsiteX6" fmla="*/ 25499882 w 27968762"/>
                <a:gd name="connsiteY6" fmla="*/ 11064240 h 38610116"/>
                <a:gd name="connsiteX7" fmla="*/ 27237242 w 27968762"/>
                <a:gd name="connsiteY7" fmla="*/ 22860000 h 38610116"/>
                <a:gd name="connsiteX8" fmla="*/ 27877322 w 27968762"/>
                <a:gd name="connsiteY8" fmla="*/ 28529280 h 38610116"/>
                <a:gd name="connsiteX9" fmla="*/ 27511562 w 27968762"/>
                <a:gd name="connsiteY9" fmla="*/ 32095440 h 38610116"/>
                <a:gd name="connsiteX10" fmla="*/ 27054362 w 27968762"/>
                <a:gd name="connsiteY10" fmla="*/ 33741360 h 38610116"/>
                <a:gd name="connsiteX11" fmla="*/ 27968762 w 27968762"/>
                <a:gd name="connsiteY11" fmla="*/ 34655760 h 38610116"/>
                <a:gd name="connsiteX12" fmla="*/ 27420122 w 27968762"/>
                <a:gd name="connsiteY12" fmla="*/ 34930080 h 38610116"/>
                <a:gd name="connsiteX13" fmla="*/ 26597162 w 27968762"/>
                <a:gd name="connsiteY13" fmla="*/ 38039040 h 38610116"/>
                <a:gd name="connsiteX14" fmla="*/ 25499882 w 27968762"/>
                <a:gd name="connsiteY14" fmla="*/ 36393120 h 38610116"/>
                <a:gd name="connsiteX15" fmla="*/ 24768362 w 27968762"/>
                <a:gd name="connsiteY15" fmla="*/ 36758880 h 38610116"/>
                <a:gd name="connsiteX16" fmla="*/ 24219722 w 27968762"/>
                <a:gd name="connsiteY16" fmla="*/ 36758880 h 38610116"/>
                <a:gd name="connsiteX17" fmla="*/ 23396762 w 27968762"/>
                <a:gd name="connsiteY17" fmla="*/ 37764720 h 38610116"/>
                <a:gd name="connsiteX18" fmla="*/ 22482362 w 27968762"/>
                <a:gd name="connsiteY18" fmla="*/ 36667440 h 38610116"/>
                <a:gd name="connsiteX19" fmla="*/ 20013482 w 27968762"/>
                <a:gd name="connsiteY19" fmla="*/ 35935920 h 38610116"/>
                <a:gd name="connsiteX20" fmla="*/ 19190522 w 27968762"/>
                <a:gd name="connsiteY20" fmla="*/ 35844480 h 38610116"/>
                <a:gd name="connsiteX21" fmla="*/ 19281962 w 27968762"/>
                <a:gd name="connsiteY21" fmla="*/ 34930080 h 38610116"/>
                <a:gd name="connsiteX22" fmla="*/ 19464842 w 27968762"/>
                <a:gd name="connsiteY22" fmla="*/ 34564320 h 38610116"/>
                <a:gd name="connsiteX23" fmla="*/ 19464842 w 27968762"/>
                <a:gd name="connsiteY23" fmla="*/ 34564320 h 38610116"/>
                <a:gd name="connsiteX24" fmla="*/ 20014578 w 27968762"/>
                <a:gd name="connsiteY24" fmla="*/ 32779904 h 38610116"/>
                <a:gd name="connsiteX25" fmla="*/ 19294498 w 27968762"/>
                <a:gd name="connsiteY25" fmla="*/ 30115608 h 38610116"/>
                <a:gd name="connsiteX26" fmla="*/ 18718434 w 27968762"/>
                <a:gd name="connsiteY26" fmla="*/ 27523320 h 38610116"/>
                <a:gd name="connsiteX27" fmla="*/ 22750882 w 27968762"/>
                <a:gd name="connsiteY27" fmla="*/ 20322520 h 38610116"/>
                <a:gd name="connsiteX28" fmla="*/ 21202202 w 27968762"/>
                <a:gd name="connsiteY28" fmla="*/ 15453360 h 38610116"/>
                <a:gd name="connsiteX29" fmla="*/ 16414178 w 27968762"/>
                <a:gd name="connsiteY29" fmla="*/ 14345856 h 38610116"/>
                <a:gd name="connsiteX30" fmla="*/ 12058202 w 27968762"/>
                <a:gd name="connsiteY30" fmla="*/ 12977704 h 38610116"/>
                <a:gd name="connsiteX31" fmla="*/ 10581530 w 27968762"/>
                <a:gd name="connsiteY31" fmla="*/ 13913808 h 38610116"/>
                <a:gd name="connsiteX32" fmla="*/ 6549082 w 27968762"/>
                <a:gd name="connsiteY32" fmla="*/ 18234288 h 38610116"/>
                <a:gd name="connsiteX33" fmla="*/ 8781331 w 27968762"/>
                <a:gd name="connsiteY33" fmla="*/ 26011152 h 38610116"/>
                <a:gd name="connsiteX34" fmla="*/ 8421292 w 27968762"/>
                <a:gd name="connsiteY34" fmla="*/ 32275848 h 38610116"/>
                <a:gd name="connsiteX35" fmla="*/ 10941572 w 27968762"/>
                <a:gd name="connsiteY35" fmla="*/ 32347855 h 38610116"/>
                <a:gd name="connsiteX36" fmla="*/ 8421292 w 27968762"/>
                <a:gd name="connsiteY36" fmla="*/ 35372191 h 38610116"/>
                <a:gd name="connsiteX37" fmla="*/ 12058204 w 27968762"/>
                <a:gd name="connsiteY37" fmla="*/ 37748455 h 38610116"/>
                <a:gd name="connsiteX38" fmla="*/ 8493300 w 27968762"/>
                <a:gd name="connsiteY38" fmla="*/ 38396527 h 38610116"/>
                <a:gd name="connsiteX39" fmla="*/ 6261052 w 27968762"/>
                <a:gd name="connsiteY39" fmla="*/ 35660223 h 38610116"/>
                <a:gd name="connsiteX40" fmla="*/ 4460852 w 27968762"/>
                <a:gd name="connsiteY40" fmla="*/ 34940143 h 38610116"/>
                <a:gd name="connsiteX41" fmla="*/ 2876676 w 27968762"/>
                <a:gd name="connsiteY41" fmla="*/ 35300183 h 38610116"/>
                <a:gd name="connsiteX42" fmla="*/ 428404 w 27968762"/>
                <a:gd name="connsiteY42" fmla="*/ 31483759 h 38610116"/>
                <a:gd name="connsiteX43" fmla="*/ 3452740 w 27968762"/>
                <a:gd name="connsiteY43" fmla="*/ 15453359 h 38610116"/>
                <a:gd name="connsiteX44" fmla="*/ 7773220 w 27968762"/>
                <a:gd name="connsiteY44" fmla="*/ 3544655 h 38610116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892842 w 27968762"/>
                <a:gd name="connsiteY1" fmla="*/ 274320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253940 w 27968762"/>
                <a:gd name="connsiteY1" fmla="*/ 304295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253940 w 27968762"/>
                <a:gd name="connsiteY1" fmla="*/ 304295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253940 w 27968762"/>
                <a:gd name="connsiteY1" fmla="*/ 304295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3544655 h 38394092"/>
                <a:gd name="connsiteX1" fmla="*/ 14253940 w 27968762"/>
                <a:gd name="connsiteY1" fmla="*/ 304295 h 38394092"/>
                <a:gd name="connsiteX2" fmla="*/ 16538762 w 27968762"/>
                <a:gd name="connsiteY2" fmla="*/ 0 h 38394092"/>
                <a:gd name="connsiteX3" fmla="*/ 17636042 w 27968762"/>
                <a:gd name="connsiteY3" fmla="*/ 0 h 38394092"/>
                <a:gd name="connsiteX4" fmla="*/ 21567962 w 27968762"/>
                <a:gd name="connsiteY4" fmla="*/ 2834640 h 38394092"/>
                <a:gd name="connsiteX5" fmla="*/ 23579642 w 27968762"/>
                <a:gd name="connsiteY5" fmla="*/ 5120640 h 38394092"/>
                <a:gd name="connsiteX6" fmla="*/ 25499882 w 27968762"/>
                <a:gd name="connsiteY6" fmla="*/ 11064240 h 38394092"/>
                <a:gd name="connsiteX7" fmla="*/ 27237242 w 27968762"/>
                <a:gd name="connsiteY7" fmla="*/ 22860000 h 38394092"/>
                <a:gd name="connsiteX8" fmla="*/ 27877322 w 27968762"/>
                <a:gd name="connsiteY8" fmla="*/ 28529280 h 38394092"/>
                <a:gd name="connsiteX9" fmla="*/ 27511562 w 27968762"/>
                <a:gd name="connsiteY9" fmla="*/ 32095440 h 38394092"/>
                <a:gd name="connsiteX10" fmla="*/ 27054362 w 27968762"/>
                <a:gd name="connsiteY10" fmla="*/ 33741360 h 38394092"/>
                <a:gd name="connsiteX11" fmla="*/ 27968762 w 27968762"/>
                <a:gd name="connsiteY11" fmla="*/ 34655760 h 38394092"/>
                <a:gd name="connsiteX12" fmla="*/ 27420122 w 27968762"/>
                <a:gd name="connsiteY12" fmla="*/ 34930080 h 38394092"/>
                <a:gd name="connsiteX13" fmla="*/ 26597162 w 27968762"/>
                <a:gd name="connsiteY13" fmla="*/ 38039040 h 38394092"/>
                <a:gd name="connsiteX14" fmla="*/ 25499882 w 27968762"/>
                <a:gd name="connsiteY14" fmla="*/ 36393120 h 38394092"/>
                <a:gd name="connsiteX15" fmla="*/ 24768362 w 27968762"/>
                <a:gd name="connsiteY15" fmla="*/ 36758880 h 38394092"/>
                <a:gd name="connsiteX16" fmla="*/ 24219722 w 27968762"/>
                <a:gd name="connsiteY16" fmla="*/ 36758880 h 38394092"/>
                <a:gd name="connsiteX17" fmla="*/ 23396762 w 27968762"/>
                <a:gd name="connsiteY17" fmla="*/ 37764720 h 38394092"/>
                <a:gd name="connsiteX18" fmla="*/ 22482362 w 27968762"/>
                <a:gd name="connsiteY18" fmla="*/ 36667440 h 38394092"/>
                <a:gd name="connsiteX19" fmla="*/ 20013482 w 27968762"/>
                <a:gd name="connsiteY19" fmla="*/ 35935920 h 38394092"/>
                <a:gd name="connsiteX20" fmla="*/ 19190522 w 27968762"/>
                <a:gd name="connsiteY20" fmla="*/ 35844480 h 38394092"/>
                <a:gd name="connsiteX21" fmla="*/ 19281962 w 27968762"/>
                <a:gd name="connsiteY21" fmla="*/ 34930080 h 38394092"/>
                <a:gd name="connsiteX22" fmla="*/ 19464842 w 27968762"/>
                <a:gd name="connsiteY22" fmla="*/ 34564320 h 38394092"/>
                <a:gd name="connsiteX23" fmla="*/ 19464842 w 27968762"/>
                <a:gd name="connsiteY23" fmla="*/ 34564320 h 38394092"/>
                <a:gd name="connsiteX24" fmla="*/ 20014578 w 27968762"/>
                <a:gd name="connsiteY24" fmla="*/ 32779904 h 38394092"/>
                <a:gd name="connsiteX25" fmla="*/ 19294498 w 27968762"/>
                <a:gd name="connsiteY25" fmla="*/ 30115608 h 38394092"/>
                <a:gd name="connsiteX26" fmla="*/ 18718434 w 27968762"/>
                <a:gd name="connsiteY26" fmla="*/ 27523320 h 38394092"/>
                <a:gd name="connsiteX27" fmla="*/ 22750882 w 27968762"/>
                <a:gd name="connsiteY27" fmla="*/ 20322520 h 38394092"/>
                <a:gd name="connsiteX28" fmla="*/ 21202202 w 27968762"/>
                <a:gd name="connsiteY28" fmla="*/ 15453360 h 38394092"/>
                <a:gd name="connsiteX29" fmla="*/ 16414178 w 27968762"/>
                <a:gd name="connsiteY29" fmla="*/ 14345856 h 38394092"/>
                <a:gd name="connsiteX30" fmla="*/ 12058202 w 27968762"/>
                <a:gd name="connsiteY30" fmla="*/ 12977704 h 38394092"/>
                <a:gd name="connsiteX31" fmla="*/ 10581530 w 27968762"/>
                <a:gd name="connsiteY31" fmla="*/ 13913808 h 38394092"/>
                <a:gd name="connsiteX32" fmla="*/ 6549082 w 27968762"/>
                <a:gd name="connsiteY32" fmla="*/ 18234288 h 38394092"/>
                <a:gd name="connsiteX33" fmla="*/ 8781331 w 27968762"/>
                <a:gd name="connsiteY33" fmla="*/ 26011152 h 38394092"/>
                <a:gd name="connsiteX34" fmla="*/ 8421292 w 27968762"/>
                <a:gd name="connsiteY34" fmla="*/ 32275848 h 38394092"/>
                <a:gd name="connsiteX35" fmla="*/ 10941572 w 27968762"/>
                <a:gd name="connsiteY35" fmla="*/ 32347855 h 38394092"/>
                <a:gd name="connsiteX36" fmla="*/ 8421292 w 27968762"/>
                <a:gd name="connsiteY36" fmla="*/ 35372191 h 38394092"/>
                <a:gd name="connsiteX37" fmla="*/ 12058204 w 27968762"/>
                <a:gd name="connsiteY37" fmla="*/ 37748455 h 38394092"/>
                <a:gd name="connsiteX38" fmla="*/ 7557196 w 27968762"/>
                <a:gd name="connsiteY38" fmla="*/ 38180503 h 38394092"/>
                <a:gd name="connsiteX39" fmla="*/ 6261052 w 27968762"/>
                <a:gd name="connsiteY39" fmla="*/ 35660223 h 38394092"/>
                <a:gd name="connsiteX40" fmla="*/ 4460852 w 27968762"/>
                <a:gd name="connsiteY40" fmla="*/ 34940143 h 38394092"/>
                <a:gd name="connsiteX41" fmla="*/ 2876676 w 27968762"/>
                <a:gd name="connsiteY41" fmla="*/ 35300183 h 38394092"/>
                <a:gd name="connsiteX42" fmla="*/ 428404 w 27968762"/>
                <a:gd name="connsiteY42" fmla="*/ 31483759 h 38394092"/>
                <a:gd name="connsiteX43" fmla="*/ 3452740 w 27968762"/>
                <a:gd name="connsiteY43" fmla="*/ 15453359 h 38394092"/>
                <a:gd name="connsiteX44" fmla="*/ 7773220 w 27968762"/>
                <a:gd name="connsiteY44" fmla="*/ 3544655 h 38394092"/>
                <a:gd name="connsiteX0" fmla="*/ 7773220 w 27968762"/>
                <a:gd name="connsiteY0" fmla="*/ 4017095 h 38866532"/>
                <a:gd name="connsiteX1" fmla="*/ 14253940 w 27968762"/>
                <a:gd name="connsiteY1" fmla="*/ 776735 h 38866532"/>
                <a:gd name="connsiteX2" fmla="*/ 16538762 w 27968762"/>
                <a:gd name="connsiteY2" fmla="*/ 472440 h 38866532"/>
                <a:gd name="connsiteX3" fmla="*/ 17636042 w 27968762"/>
                <a:gd name="connsiteY3" fmla="*/ 472440 h 38866532"/>
                <a:gd name="connsiteX4" fmla="*/ 21567962 w 27968762"/>
                <a:gd name="connsiteY4" fmla="*/ 3307080 h 38866532"/>
                <a:gd name="connsiteX5" fmla="*/ 23579642 w 27968762"/>
                <a:gd name="connsiteY5" fmla="*/ 5593080 h 38866532"/>
                <a:gd name="connsiteX6" fmla="*/ 25499882 w 27968762"/>
                <a:gd name="connsiteY6" fmla="*/ 11536680 h 38866532"/>
                <a:gd name="connsiteX7" fmla="*/ 27237242 w 27968762"/>
                <a:gd name="connsiteY7" fmla="*/ 23332440 h 38866532"/>
                <a:gd name="connsiteX8" fmla="*/ 27877322 w 27968762"/>
                <a:gd name="connsiteY8" fmla="*/ 29001720 h 38866532"/>
                <a:gd name="connsiteX9" fmla="*/ 27511562 w 27968762"/>
                <a:gd name="connsiteY9" fmla="*/ 32567880 h 38866532"/>
                <a:gd name="connsiteX10" fmla="*/ 27054362 w 27968762"/>
                <a:gd name="connsiteY10" fmla="*/ 34213800 h 38866532"/>
                <a:gd name="connsiteX11" fmla="*/ 27968762 w 27968762"/>
                <a:gd name="connsiteY11" fmla="*/ 35128200 h 38866532"/>
                <a:gd name="connsiteX12" fmla="*/ 27420122 w 27968762"/>
                <a:gd name="connsiteY12" fmla="*/ 35402520 h 38866532"/>
                <a:gd name="connsiteX13" fmla="*/ 26597162 w 27968762"/>
                <a:gd name="connsiteY13" fmla="*/ 38511480 h 38866532"/>
                <a:gd name="connsiteX14" fmla="*/ 25499882 w 27968762"/>
                <a:gd name="connsiteY14" fmla="*/ 36865560 h 38866532"/>
                <a:gd name="connsiteX15" fmla="*/ 24768362 w 27968762"/>
                <a:gd name="connsiteY15" fmla="*/ 37231320 h 38866532"/>
                <a:gd name="connsiteX16" fmla="*/ 24219722 w 27968762"/>
                <a:gd name="connsiteY16" fmla="*/ 37231320 h 38866532"/>
                <a:gd name="connsiteX17" fmla="*/ 23396762 w 27968762"/>
                <a:gd name="connsiteY17" fmla="*/ 38237160 h 38866532"/>
                <a:gd name="connsiteX18" fmla="*/ 22482362 w 27968762"/>
                <a:gd name="connsiteY18" fmla="*/ 37139880 h 38866532"/>
                <a:gd name="connsiteX19" fmla="*/ 20013482 w 27968762"/>
                <a:gd name="connsiteY19" fmla="*/ 36408360 h 38866532"/>
                <a:gd name="connsiteX20" fmla="*/ 19190522 w 27968762"/>
                <a:gd name="connsiteY20" fmla="*/ 36316920 h 38866532"/>
                <a:gd name="connsiteX21" fmla="*/ 19281962 w 27968762"/>
                <a:gd name="connsiteY21" fmla="*/ 35402520 h 38866532"/>
                <a:gd name="connsiteX22" fmla="*/ 19464842 w 27968762"/>
                <a:gd name="connsiteY22" fmla="*/ 35036760 h 38866532"/>
                <a:gd name="connsiteX23" fmla="*/ 19464842 w 27968762"/>
                <a:gd name="connsiteY23" fmla="*/ 35036760 h 38866532"/>
                <a:gd name="connsiteX24" fmla="*/ 20014578 w 27968762"/>
                <a:gd name="connsiteY24" fmla="*/ 33252344 h 38866532"/>
                <a:gd name="connsiteX25" fmla="*/ 19294498 w 27968762"/>
                <a:gd name="connsiteY25" fmla="*/ 30588048 h 38866532"/>
                <a:gd name="connsiteX26" fmla="*/ 18718434 w 27968762"/>
                <a:gd name="connsiteY26" fmla="*/ 27995760 h 38866532"/>
                <a:gd name="connsiteX27" fmla="*/ 22750882 w 27968762"/>
                <a:gd name="connsiteY27" fmla="*/ 20794960 h 38866532"/>
                <a:gd name="connsiteX28" fmla="*/ 21202202 w 27968762"/>
                <a:gd name="connsiteY28" fmla="*/ 15925800 h 38866532"/>
                <a:gd name="connsiteX29" fmla="*/ 16414178 w 27968762"/>
                <a:gd name="connsiteY29" fmla="*/ 14818296 h 38866532"/>
                <a:gd name="connsiteX30" fmla="*/ 12058202 w 27968762"/>
                <a:gd name="connsiteY30" fmla="*/ 13450144 h 38866532"/>
                <a:gd name="connsiteX31" fmla="*/ 10581530 w 27968762"/>
                <a:gd name="connsiteY31" fmla="*/ 14386248 h 38866532"/>
                <a:gd name="connsiteX32" fmla="*/ 6549082 w 27968762"/>
                <a:gd name="connsiteY32" fmla="*/ 18706728 h 38866532"/>
                <a:gd name="connsiteX33" fmla="*/ 8781331 w 27968762"/>
                <a:gd name="connsiteY33" fmla="*/ 26483592 h 38866532"/>
                <a:gd name="connsiteX34" fmla="*/ 8421292 w 27968762"/>
                <a:gd name="connsiteY34" fmla="*/ 32748288 h 38866532"/>
                <a:gd name="connsiteX35" fmla="*/ 10941572 w 27968762"/>
                <a:gd name="connsiteY35" fmla="*/ 32820295 h 38866532"/>
                <a:gd name="connsiteX36" fmla="*/ 8421292 w 27968762"/>
                <a:gd name="connsiteY36" fmla="*/ 35844631 h 38866532"/>
                <a:gd name="connsiteX37" fmla="*/ 12058204 w 27968762"/>
                <a:gd name="connsiteY37" fmla="*/ 38220895 h 38866532"/>
                <a:gd name="connsiteX38" fmla="*/ 7557196 w 27968762"/>
                <a:gd name="connsiteY38" fmla="*/ 38652943 h 38866532"/>
                <a:gd name="connsiteX39" fmla="*/ 6261052 w 27968762"/>
                <a:gd name="connsiteY39" fmla="*/ 36132663 h 38866532"/>
                <a:gd name="connsiteX40" fmla="*/ 4460852 w 27968762"/>
                <a:gd name="connsiteY40" fmla="*/ 35412583 h 38866532"/>
                <a:gd name="connsiteX41" fmla="*/ 2876676 w 27968762"/>
                <a:gd name="connsiteY41" fmla="*/ 35772623 h 38866532"/>
                <a:gd name="connsiteX42" fmla="*/ 428404 w 27968762"/>
                <a:gd name="connsiteY42" fmla="*/ 31956199 h 38866532"/>
                <a:gd name="connsiteX43" fmla="*/ 3452740 w 27968762"/>
                <a:gd name="connsiteY43" fmla="*/ 15925799 h 38866532"/>
                <a:gd name="connsiteX44" fmla="*/ 7773220 w 27968762"/>
                <a:gd name="connsiteY44" fmla="*/ 4017095 h 38866532"/>
                <a:gd name="connsiteX0" fmla="*/ 7773220 w 27968762"/>
                <a:gd name="connsiteY0" fmla="*/ 3784808 h 38634245"/>
                <a:gd name="connsiteX1" fmla="*/ 14253940 w 27968762"/>
                <a:gd name="connsiteY1" fmla="*/ 544448 h 38634245"/>
                <a:gd name="connsiteX2" fmla="*/ 16538762 w 27968762"/>
                <a:gd name="connsiteY2" fmla="*/ 240153 h 38634245"/>
                <a:gd name="connsiteX3" fmla="*/ 18502412 w 27968762"/>
                <a:gd name="connsiteY3" fmla="*/ 472440 h 38634245"/>
                <a:gd name="connsiteX4" fmla="*/ 21567962 w 27968762"/>
                <a:gd name="connsiteY4" fmla="*/ 3074793 h 38634245"/>
                <a:gd name="connsiteX5" fmla="*/ 23579642 w 27968762"/>
                <a:gd name="connsiteY5" fmla="*/ 5360793 h 38634245"/>
                <a:gd name="connsiteX6" fmla="*/ 25499882 w 27968762"/>
                <a:gd name="connsiteY6" fmla="*/ 11304393 h 38634245"/>
                <a:gd name="connsiteX7" fmla="*/ 27237242 w 27968762"/>
                <a:gd name="connsiteY7" fmla="*/ 23100153 h 38634245"/>
                <a:gd name="connsiteX8" fmla="*/ 27877322 w 27968762"/>
                <a:gd name="connsiteY8" fmla="*/ 28769433 h 38634245"/>
                <a:gd name="connsiteX9" fmla="*/ 27511562 w 27968762"/>
                <a:gd name="connsiteY9" fmla="*/ 32335593 h 38634245"/>
                <a:gd name="connsiteX10" fmla="*/ 27054362 w 27968762"/>
                <a:gd name="connsiteY10" fmla="*/ 33981513 h 38634245"/>
                <a:gd name="connsiteX11" fmla="*/ 27968762 w 27968762"/>
                <a:gd name="connsiteY11" fmla="*/ 34895913 h 38634245"/>
                <a:gd name="connsiteX12" fmla="*/ 27420122 w 27968762"/>
                <a:gd name="connsiteY12" fmla="*/ 35170233 h 38634245"/>
                <a:gd name="connsiteX13" fmla="*/ 26597162 w 27968762"/>
                <a:gd name="connsiteY13" fmla="*/ 38279193 h 38634245"/>
                <a:gd name="connsiteX14" fmla="*/ 25499882 w 27968762"/>
                <a:gd name="connsiteY14" fmla="*/ 36633273 h 38634245"/>
                <a:gd name="connsiteX15" fmla="*/ 24768362 w 27968762"/>
                <a:gd name="connsiteY15" fmla="*/ 36999033 h 38634245"/>
                <a:gd name="connsiteX16" fmla="*/ 24219722 w 27968762"/>
                <a:gd name="connsiteY16" fmla="*/ 36999033 h 38634245"/>
                <a:gd name="connsiteX17" fmla="*/ 23396762 w 27968762"/>
                <a:gd name="connsiteY17" fmla="*/ 38004873 h 38634245"/>
                <a:gd name="connsiteX18" fmla="*/ 22482362 w 27968762"/>
                <a:gd name="connsiteY18" fmla="*/ 36907593 h 38634245"/>
                <a:gd name="connsiteX19" fmla="*/ 20013482 w 27968762"/>
                <a:gd name="connsiteY19" fmla="*/ 36176073 h 38634245"/>
                <a:gd name="connsiteX20" fmla="*/ 19190522 w 27968762"/>
                <a:gd name="connsiteY20" fmla="*/ 36084633 h 38634245"/>
                <a:gd name="connsiteX21" fmla="*/ 19281962 w 27968762"/>
                <a:gd name="connsiteY21" fmla="*/ 35170233 h 38634245"/>
                <a:gd name="connsiteX22" fmla="*/ 19464842 w 27968762"/>
                <a:gd name="connsiteY22" fmla="*/ 34804473 h 38634245"/>
                <a:gd name="connsiteX23" fmla="*/ 19464842 w 27968762"/>
                <a:gd name="connsiteY23" fmla="*/ 34804473 h 38634245"/>
                <a:gd name="connsiteX24" fmla="*/ 20014578 w 27968762"/>
                <a:gd name="connsiteY24" fmla="*/ 33020057 h 38634245"/>
                <a:gd name="connsiteX25" fmla="*/ 19294498 w 27968762"/>
                <a:gd name="connsiteY25" fmla="*/ 30355761 h 38634245"/>
                <a:gd name="connsiteX26" fmla="*/ 18718434 w 27968762"/>
                <a:gd name="connsiteY26" fmla="*/ 27763473 h 38634245"/>
                <a:gd name="connsiteX27" fmla="*/ 22750882 w 27968762"/>
                <a:gd name="connsiteY27" fmla="*/ 20562673 h 38634245"/>
                <a:gd name="connsiteX28" fmla="*/ 21202202 w 27968762"/>
                <a:gd name="connsiteY28" fmla="*/ 15693513 h 38634245"/>
                <a:gd name="connsiteX29" fmla="*/ 16414178 w 27968762"/>
                <a:gd name="connsiteY29" fmla="*/ 14586009 h 38634245"/>
                <a:gd name="connsiteX30" fmla="*/ 12058202 w 27968762"/>
                <a:gd name="connsiteY30" fmla="*/ 13217857 h 38634245"/>
                <a:gd name="connsiteX31" fmla="*/ 10581530 w 27968762"/>
                <a:gd name="connsiteY31" fmla="*/ 14153961 h 38634245"/>
                <a:gd name="connsiteX32" fmla="*/ 6549082 w 27968762"/>
                <a:gd name="connsiteY32" fmla="*/ 18474441 h 38634245"/>
                <a:gd name="connsiteX33" fmla="*/ 8781331 w 27968762"/>
                <a:gd name="connsiteY33" fmla="*/ 26251305 h 38634245"/>
                <a:gd name="connsiteX34" fmla="*/ 8421292 w 27968762"/>
                <a:gd name="connsiteY34" fmla="*/ 32516001 h 38634245"/>
                <a:gd name="connsiteX35" fmla="*/ 10941572 w 27968762"/>
                <a:gd name="connsiteY35" fmla="*/ 32588008 h 38634245"/>
                <a:gd name="connsiteX36" fmla="*/ 8421292 w 27968762"/>
                <a:gd name="connsiteY36" fmla="*/ 35612344 h 38634245"/>
                <a:gd name="connsiteX37" fmla="*/ 12058204 w 27968762"/>
                <a:gd name="connsiteY37" fmla="*/ 37988608 h 38634245"/>
                <a:gd name="connsiteX38" fmla="*/ 7557196 w 27968762"/>
                <a:gd name="connsiteY38" fmla="*/ 38420656 h 38634245"/>
                <a:gd name="connsiteX39" fmla="*/ 6261052 w 27968762"/>
                <a:gd name="connsiteY39" fmla="*/ 35900376 h 38634245"/>
                <a:gd name="connsiteX40" fmla="*/ 4460852 w 27968762"/>
                <a:gd name="connsiteY40" fmla="*/ 35180296 h 38634245"/>
                <a:gd name="connsiteX41" fmla="*/ 2876676 w 27968762"/>
                <a:gd name="connsiteY41" fmla="*/ 35540336 h 38634245"/>
                <a:gd name="connsiteX42" fmla="*/ 428404 w 27968762"/>
                <a:gd name="connsiteY42" fmla="*/ 31723912 h 38634245"/>
                <a:gd name="connsiteX43" fmla="*/ 3452740 w 27968762"/>
                <a:gd name="connsiteY43" fmla="*/ 15693512 h 38634245"/>
                <a:gd name="connsiteX44" fmla="*/ 7773220 w 27968762"/>
                <a:gd name="connsiteY44" fmla="*/ 3784808 h 38634245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2058202 w 27968762"/>
                <a:gd name="connsiteY30" fmla="*/ 13028420 h 38444808"/>
                <a:gd name="connsiteX31" fmla="*/ 10581530 w 27968762"/>
                <a:gd name="connsiteY31" fmla="*/ 13964524 h 38444808"/>
                <a:gd name="connsiteX32" fmla="*/ 6549082 w 27968762"/>
                <a:gd name="connsiteY32" fmla="*/ 18285004 h 38444808"/>
                <a:gd name="connsiteX33" fmla="*/ 8781331 w 27968762"/>
                <a:gd name="connsiteY33" fmla="*/ 26061868 h 38444808"/>
                <a:gd name="connsiteX34" fmla="*/ 8421292 w 27968762"/>
                <a:gd name="connsiteY34" fmla="*/ 32326564 h 38444808"/>
                <a:gd name="connsiteX35" fmla="*/ 10941572 w 27968762"/>
                <a:gd name="connsiteY35" fmla="*/ 32398571 h 38444808"/>
                <a:gd name="connsiteX36" fmla="*/ 8421292 w 27968762"/>
                <a:gd name="connsiteY36" fmla="*/ 35422907 h 38444808"/>
                <a:gd name="connsiteX37" fmla="*/ 12058204 w 27968762"/>
                <a:gd name="connsiteY37" fmla="*/ 37799171 h 38444808"/>
                <a:gd name="connsiteX38" fmla="*/ 7557196 w 27968762"/>
                <a:gd name="connsiteY38" fmla="*/ 38231219 h 38444808"/>
                <a:gd name="connsiteX39" fmla="*/ 6261052 w 27968762"/>
                <a:gd name="connsiteY39" fmla="*/ 35710939 h 38444808"/>
                <a:gd name="connsiteX40" fmla="*/ 4460852 w 27968762"/>
                <a:gd name="connsiteY40" fmla="*/ 34990859 h 38444808"/>
                <a:gd name="connsiteX41" fmla="*/ 2876676 w 27968762"/>
                <a:gd name="connsiteY41" fmla="*/ 35350899 h 38444808"/>
                <a:gd name="connsiteX42" fmla="*/ 428404 w 27968762"/>
                <a:gd name="connsiteY42" fmla="*/ 31534475 h 38444808"/>
                <a:gd name="connsiteX43" fmla="*/ 3452740 w 27968762"/>
                <a:gd name="connsiteY43" fmla="*/ 15504075 h 38444808"/>
                <a:gd name="connsiteX44" fmla="*/ 7773220 w 27968762"/>
                <a:gd name="connsiteY44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4378374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4378374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4378374 w 27968762"/>
                <a:gd name="connsiteY30" fmla="*/ 14363464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4378374 w 27968762"/>
                <a:gd name="connsiteY30" fmla="*/ 14363464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931402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931402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931402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931402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931402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484430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  <a:gd name="connsiteX0" fmla="*/ 7773220 w 27968762"/>
                <a:gd name="connsiteY0" fmla="*/ 3595371 h 38444808"/>
                <a:gd name="connsiteX1" fmla="*/ 14253940 w 27968762"/>
                <a:gd name="connsiteY1" fmla="*/ 355011 h 38444808"/>
                <a:gd name="connsiteX2" fmla="*/ 16538762 w 27968762"/>
                <a:gd name="connsiteY2" fmla="*/ 50716 h 38444808"/>
                <a:gd name="connsiteX3" fmla="*/ 18646428 w 27968762"/>
                <a:gd name="connsiteY3" fmla="*/ 859067 h 38444808"/>
                <a:gd name="connsiteX4" fmla="*/ 21567962 w 27968762"/>
                <a:gd name="connsiteY4" fmla="*/ 2885356 h 38444808"/>
                <a:gd name="connsiteX5" fmla="*/ 23579642 w 27968762"/>
                <a:gd name="connsiteY5" fmla="*/ 5171356 h 38444808"/>
                <a:gd name="connsiteX6" fmla="*/ 25499882 w 27968762"/>
                <a:gd name="connsiteY6" fmla="*/ 11114956 h 38444808"/>
                <a:gd name="connsiteX7" fmla="*/ 27237242 w 27968762"/>
                <a:gd name="connsiteY7" fmla="*/ 22910716 h 38444808"/>
                <a:gd name="connsiteX8" fmla="*/ 27877322 w 27968762"/>
                <a:gd name="connsiteY8" fmla="*/ 28579996 h 38444808"/>
                <a:gd name="connsiteX9" fmla="*/ 27511562 w 27968762"/>
                <a:gd name="connsiteY9" fmla="*/ 32146156 h 38444808"/>
                <a:gd name="connsiteX10" fmla="*/ 27054362 w 27968762"/>
                <a:gd name="connsiteY10" fmla="*/ 33792076 h 38444808"/>
                <a:gd name="connsiteX11" fmla="*/ 27968762 w 27968762"/>
                <a:gd name="connsiteY11" fmla="*/ 34706476 h 38444808"/>
                <a:gd name="connsiteX12" fmla="*/ 27420122 w 27968762"/>
                <a:gd name="connsiteY12" fmla="*/ 34980796 h 38444808"/>
                <a:gd name="connsiteX13" fmla="*/ 26597162 w 27968762"/>
                <a:gd name="connsiteY13" fmla="*/ 38089756 h 38444808"/>
                <a:gd name="connsiteX14" fmla="*/ 25499882 w 27968762"/>
                <a:gd name="connsiteY14" fmla="*/ 36443836 h 38444808"/>
                <a:gd name="connsiteX15" fmla="*/ 24768362 w 27968762"/>
                <a:gd name="connsiteY15" fmla="*/ 36809596 h 38444808"/>
                <a:gd name="connsiteX16" fmla="*/ 24219722 w 27968762"/>
                <a:gd name="connsiteY16" fmla="*/ 36809596 h 38444808"/>
                <a:gd name="connsiteX17" fmla="*/ 23396762 w 27968762"/>
                <a:gd name="connsiteY17" fmla="*/ 37815436 h 38444808"/>
                <a:gd name="connsiteX18" fmla="*/ 22482362 w 27968762"/>
                <a:gd name="connsiteY18" fmla="*/ 36718156 h 38444808"/>
                <a:gd name="connsiteX19" fmla="*/ 20013482 w 27968762"/>
                <a:gd name="connsiteY19" fmla="*/ 35986636 h 38444808"/>
                <a:gd name="connsiteX20" fmla="*/ 19190522 w 27968762"/>
                <a:gd name="connsiteY20" fmla="*/ 35895196 h 38444808"/>
                <a:gd name="connsiteX21" fmla="*/ 19281962 w 27968762"/>
                <a:gd name="connsiteY21" fmla="*/ 34980796 h 38444808"/>
                <a:gd name="connsiteX22" fmla="*/ 19464842 w 27968762"/>
                <a:gd name="connsiteY22" fmla="*/ 34615036 h 38444808"/>
                <a:gd name="connsiteX23" fmla="*/ 19464842 w 27968762"/>
                <a:gd name="connsiteY23" fmla="*/ 34615036 h 38444808"/>
                <a:gd name="connsiteX24" fmla="*/ 20014578 w 27968762"/>
                <a:gd name="connsiteY24" fmla="*/ 32830620 h 38444808"/>
                <a:gd name="connsiteX25" fmla="*/ 19294498 w 27968762"/>
                <a:gd name="connsiteY25" fmla="*/ 30166324 h 38444808"/>
                <a:gd name="connsiteX26" fmla="*/ 18718434 w 27968762"/>
                <a:gd name="connsiteY26" fmla="*/ 27574036 h 38444808"/>
                <a:gd name="connsiteX27" fmla="*/ 22750882 w 27968762"/>
                <a:gd name="connsiteY27" fmla="*/ 20373236 h 38444808"/>
                <a:gd name="connsiteX28" fmla="*/ 21202202 w 27968762"/>
                <a:gd name="connsiteY28" fmla="*/ 15504076 h 38444808"/>
                <a:gd name="connsiteX29" fmla="*/ 16414178 w 27968762"/>
                <a:gd name="connsiteY29" fmla="*/ 14396572 h 38444808"/>
                <a:gd name="connsiteX30" fmla="*/ 13484430 w 27968762"/>
                <a:gd name="connsiteY30" fmla="*/ 13372880 h 38444808"/>
                <a:gd name="connsiteX31" fmla="*/ 12058202 w 27968762"/>
                <a:gd name="connsiteY31" fmla="*/ 13028420 h 38444808"/>
                <a:gd name="connsiteX32" fmla="*/ 10581530 w 27968762"/>
                <a:gd name="connsiteY32" fmla="*/ 13964524 h 38444808"/>
                <a:gd name="connsiteX33" fmla="*/ 6549082 w 27968762"/>
                <a:gd name="connsiteY33" fmla="*/ 18285004 h 38444808"/>
                <a:gd name="connsiteX34" fmla="*/ 8781331 w 27968762"/>
                <a:gd name="connsiteY34" fmla="*/ 26061868 h 38444808"/>
                <a:gd name="connsiteX35" fmla="*/ 8421292 w 27968762"/>
                <a:gd name="connsiteY35" fmla="*/ 32326564 h 38444808"/>
                <a:gd name="connsiteX36" fmla="*/ 10941572 w 27968762"/>
                <a:gd name="connsiteY36" fmla="*/ 32398571 h 38444808"/>
                <a:gd name="connsiteX37" fmla="*/ 8421292 w 27968762"/>
                <a:gd name="connsiteY37" fmla="*/ 35422907 h 38444808"/>
                <a:gd name="connsiteX38" fmla="*/ 12058204 w 27968762"/>
                <a:gd name="connsiteY38" fmla="*/ 37799171 h 38444808"/>
                <a:gd name="connsiteX39" fmla="*/ 7557196 w 27968762"/>
                <a:gd name="connsiteY39" fmla="*/ 38231219 h 38444808"/>
                <a:gd name="connsiteX40" fmla="*/ 6261052 w 27968762"/>
                <a:gd name="connsiteY40" fmla="*/ 35710939 h 38444808"/>
                <a:gd name="connsiteX41" fmla="*/ 4460852 w 27968762"/>
                <a:gd name="connsiteY41" fmla="*/ 34990859 h 38444808"/>
                <a:gd name="connsiteX42" fmla="*/ 2876676 w 27968762"/>
                <a:gd name="connsiteY42" fmla="*/ 35350899 h 38444808"/>
                <a:gd name="connsiteX43" fmla="*/ 428404 w 27968762"/>
                <a:gd name="connsiteY43" fmla="*/ 31534475 h 38444808"/>
                <a:gd name="connsiteX44" fmla="*/ 3452740 w 27968762"/>
                <a:gd name="connsiteY44" fmla="*/ 15504075 h 38444808"/>
                <a:gd name="connsiteX45" fmla="*/ 7773220 w 27968762"/>
                <a:gd name="connsiteY45" fmla="*/ 3595371 h 38444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7968762" h="38444808">
                  <a:moveTo>
                    <a:pt x="7773220" y="3595371"/>
                  </a:moveTo>
                  <a:cubicBezTo>
                    <a:pt x="9573420" y="1070527"/>
                    <a:pt x="11813424" y="545227"/>
                    <a:pt x="14253940" y="355011"/>
                  </a:cubicBezTo>
                  <a:cubicBezTo>
                    <a:pt x="14608496" y="490035"/>
                    <a:pt x="15975078" y="101432"/>
                    <a:pt x="16538762" y="50716"/>
                  </a:cubicBezTo>
                  <a:cubicBezTo>
                    <a:pt x="17102446" y="0"/>
                    <a:pt x="17808228" y="386627"/>
                    <a:pt x="18646428" y="859067"/>
                  </a:cubicBezTo>
                  <a:cubicBezTo>
                    <a:pt x="19484628" y="1331507"/>
                    <a:pt x="20394482" y="1606484"/>
                    <a:pt x="21567962" y="2885356"/>
                  </a:cubicBezTo>
                  <a:cubicBezTo>
                    <a:pt x="22558562" y="3738796"/>
                    <a:pt x="22924322" y="3799756"/>
                    <a:pt x="23579642" y="5171356"/>
                  </a:cubicBezTo>
                  <a:cubicBezTo>
                    <a:pt x="24234962" y="6542956"/>
                    <a:pt x="24890282" y="8158396"/>
                    <a:pt x="25499882" y="11114956"/>
                  </a:cubicBezTo>
                  <a:cubicBezTo>
                    <a:pt x="26109482" y="14071516"/>
                    <a:pt x="26841002" y="19999876"/>
                    <a:pt x="27237242" y="22910716"/>
                  </a:cubicBezTo>
                  <a:cubicBezTo>
                    <a:pt x="27633482" y="25821556"/>
                    <a:pt x="27831602" y="27040756"/>
                    <a:pt x="27877322" y="28579996"/>
                  </a:cubicBezTo>
                  <a:cubicBezTo>
                    <a:pt x="27923042" y="30119236"/>
                    <a:pt x="27648722" y="31277476"/>
                    <a:pt x="27511562" y="32146156"/>
                  </a:cubicBezTo>
                  <a:lnTo>
                    <a:pt x="27054362" y="33792076"/>
                  </a:lnTo>
                  <a:lnTo>
                    <a:pt x="27968762" y="34706476"/>
                  </a:lnTo>
                  <a:lnTo>
                    <a:pt x="27420122" y="34980796"/>
                  </a:lnTo>
                  <a:lnTo>
                    <a:pt x="26597162" y="38089756"/>
                  </a:lnTo>
                  <a:lnTo>
                    <a:pt x="25499882" y="36443836"/>
                  </a:lnTo>
                  <a:lnTo>
                    <a:pt x="24768362" y="36809596"/>
                  </a:lnTo>
                  <a:lnTo>
                    <a:pt x="24219722" y="36809596"/>
                  </a:lnTo>
                  <a:lnTo>
                    <a:pt x="23396762" y="37815436"/>
                  </a:lnTo>
                  <a:lnTo>
                    <a:pt x="22482362" y="36718156"/>
                  </a:lnTo>
                  <a:lnTo>
                    <a:pt x="20013482" y="35986636"/>
                  </a:lnTo>
                  <a:lnTo>
                    <a:pt x="19190522" y="35895196"/>
                  </a:lnTo>
                  <a:lnTo>
                    <a:pt x="19281962" y="34980796"/>
                  </a:lnTo>
                  <a:lnTo>
                    <a:pt x="19464842" y="34615036"/>
                  </a:lnTo>
                  <a:lnTo>
                    <a:pt x="19464842" y="34615036"/>
                  </a:lnTo>
                  <a:lnTo>
                    <a:pt x="20014578" y="32830620"/>
                  </a:lnTo>
                  <a:lnTo>
                    <a:pt x="19294498" y="30166324"/>
                  </a:lnTo>
                  <a:lnTo>
                    <a:pt x="18718434" y="27574036"/>
                  </a:lnTo>
                  <a:cubicBezTo>
                    <a:pt x="21394223" y="25904232"/>
                    <a:pt x="21706285" y="23879992"/>
                    <a:pt x="22750882" y="20373236"/>
                  </a:cubicBezTo>
                  <a:cubicBezTo>
                    <a:pt x="22936243" y="18742576"/>
                    <a:pt x="23544355" y="16819739"/>
                    <a:pt x="21202202" y="15504076"/>
                  </a:cubicBezTo>
                  <a:cubicBezTo>
                    <a:pt x="18370880" y="14819285"/>
                    <a:pt x="17138490" y="15254516"/>
                    <a:pt x="16414178" y="14396572"/>
                  </a:cubicBezTo>
                  <a:cubicBezTo>
                    <a:pt x="15370711" y="14253081"/>
                    <a:pt x="15738859" y="16638471"/>
                    <a:pt x="13484430" y="13372880"/>
                  </a:cubicBezTo>
                  <a:cubicBezTo>
                    <a:pt x="14915413" y="16626001"/>
                    <a:pt x="13643715" y="15233636"/>
                    <a:pt x="12058202" y="13028420"/>
                  </a:cubicBezTo>
                  <a:cubicBezTo>
                    <a:pt x="11909054" y="15850404"/>
                    <a:pt x="11023490" y="12988035"/>
                    <a:pt x="10581530" y="13964524"/>
                  </a:cubicBezTo>
                  <a:cubicBezTo>
                    <a:pt x="8756450" y="14483813"/>
                    <a:pt x="7080210" y="16260572"/>
                    <a:pt x="6549082" y="18285004"/>
                  </a:cubicBezTo>
                  <a:cubicBezTo>
                    <a:pt x="6017954" y="20309436"/>
                    <a:pt x="7040871" y="24285832"/>
                    <a:pt x="8781331" y="26061868"/>
                  </a:cubicBezTo>
                  <a:cubicBezTo>
                    <a:pt x="9501398" y="28097740"/>
                    <a:pt x="9239771" y="31147748"/>
                    <a:pt x="8421292" y="32326564"/>
                  </a:cubicBezTo>
                  <a:cubicBezTo>
                    <a:pt x="8388317" y="33691132"/>
                    <a:pt x="8232300" y="32607926"/>
                    <a:pt x="10941572" y="32398571"/>
                  </a:cubicBezTo>
                  <a:cubicBezTo>
                    <a:pt x="9170284" y="33420263"/>
                    <a:pt x="8421292" y="34570812"/>
                    <a:pt x="8421292" y="35422907"/>
                  </a:cubicBezTo>
                  <a:cubicBezTo>
                    <a:pt x="8309164" y="36528995"/>
                    <a:pt x="10183474" y="37425899"/>
                    <a:pt x="12058204" y="37799171"/>
                  </a:cubicBezTo>
                  <a:cubicBezTo>
                    <a:pt x="10881485" y="38212627"/>
                    <a:pt x="7989988" y="38444808"/>
                    <a:pt x="7557196" y="38231219"/>
                  </a:cubicBezTo>
                  <a:cubicBezTo>
                    <a:pt x="7165884" y="37623615"/>
                    <a:pt x="6767247" y="36931347"/>
                    <a:pt x="6261052" y="35710939"/>
                  </a:cubicBezTo>
                  <a:cubicBezTo>
                    <a:pt x="4203345" y="37195627"/>
                    <a:pt x="4574211" y="36351167"/>
                    <a:pt x="4460852" y="34990859"/>
                  </a:cubicBezTo>
                  <a:cubicBezTo>
                    <a:pt x="3774843" y="34375207"/>
                    <a:pt x="3548751" y="35926963"/>
                    <a:pt x="2876676" y="35350899"/>
                  </a:cubicBezTo>
                  <a:cubicBezTo>
                    <a:pt x="2204601" y="34774835"/>
                    <a:pt x="1128616" y="34035955"/>
                    <a:pt x="428404" y="31534475"/>
                  </a:cubicBezTo>
                  <a:cubicBezTo>
                    <a:pt x="0" y="28120715"/>
                    <a:pt x="2705980" y="20533275"/>
                    <a:pt x="3452740" y="15504075"/>
                  </a:cubicBezTo>
                  <a:cubicBezTo>
                    <a:pt x="4199500" y="10474875"/>
                    <a:pt x="5973020" y="6120215"/>
                    <a:pt x="7773220" y="359537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67589" name="矩形 1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609" name="Group 117"/>
          <p:cNvGrpSpPr>
            <a:grpSpLocks/>
          </p:cNvGrpSpPr>
          <p:nvPr/>
        </p:nvGrpSpPr>
        <p:grpSpPr bwMode="auto">
          <a:xfrm>
            <a:off x="5219700" y="188913"/>
            <a:ext cx="2952750" cy="6597650"/>
            <a:chOff x="3152" y="2312"/>
            <a:chExt cx="432" cy="1153"/>
          </a:xfrm>
        </p:grpSpPr>
        <p:sp>
          <p:nvSpPr>
            <p:cNvPr id="68612" name="Freeform 118"/>
            <p:cNvSpPr>
              <a:spLocks/>
            </p:cNvSpPr>
            <p:nvPr/>
          </p:nvSpPr>
          <p:spPr bwMode="auto">
            <a:xfrm>
              <a:off x="3152" y="2312"/>
              <a:ext cx="432" cy="480"/>
            </a:xfrm>
            <a:custGeom>
              <a:avLst/>
              <a:gdLst>
                <a:gd name="T0" fmla="*/ 0 w 10000"/>
                <a:gd name="T1" fmla="*/ 0 h 10000"/>
                <a:gd name="T2" fmla="*/ 0 w 10000"/>
                <a:gd name="T3" fmla="*/ 0 h 10000"/>
                <a:gd name="T4" fmla="*/ 0 w 10000"/>
                <a:gd name="T5" fmla="*/ 0 h 10000"/>
                <a:gd name="T6" fmla="*/ 0 w 10000"/>
                <a:gd name="T7" fmla="*/ 0 h 10000"/>
                <a:gd name="T8" fmla="*/ 0 w 10000"/>
                <a:gd name="T9" fmla="*/ 0 h 10000"/>
                <a:gd name="T10" fmla="*/ 0 w 10000"/>
                <a:gd name="T11" fmla="*/ 0 h 10000"/>
                <a:gd name="T12" fmla="*/ 0 w 10000"/>
                <a:gd name="T13" fmla="*/ 0 h 10000"/>
                <a:gd name="T14" fmla="*/ 0 w 10000"/>
                <a:gd name="T15" fmla="*/ 0 h 10000"/>
                <a:gd name="T16" fmla="*/ 0 w 10000"/>
                <a:gd name="T17" fmla="*/ 0 h 10000"/>
                <a:gd name="T18" fmla="*/ 0 w 10000"/>
                <a:gd name="T19" fmla="*/ 0 h 10000"/>
                <a:gd name="T20" fmla="*/ 0 w 10000"/>
                <a:gd name="T21" fmla="*/ 0 h 10000"/>
                <a:gd name="T22" fmla="*/ 0 w 10000"/>
                <a:gd name="T23" fmla="*/ 0 h 10000"/>
                <a:gd name="T24" fmla="*/ 0 w 10000"/>
                <a:gd name="T25" fmla="*/ 0 h 10000"/>
                <a:gd name="T26" fmla="*/ 0 w 10000"/>
                <a:gd name="T27" fmla="*/ 0 h 10000"/>
                <a:gd name="T28" fmla="*/ 0 w 10000"/>
                <a:gd name="T29" fmla="*/ 0 h 10000"/>
                <a:gd name="T30" fmla="*/ 0 w 10000"/>
                <a:gd name="T31" fmla="*/ 0 h 10000"/>
                <a:gd name="T32" fmla="*/ 0 w 10000"/>
                <a:gd name="T33" fmla="*/ 0 h 10000"/>
                <a:gd name="T34" fmla="*/ 0 w 10000"/>
                <a:gd name="T35" fmla="*/ 0 h 10000"/>
                <a:gd name="T36" fmla="*/ 0 w 10000"/>
                <a:gd name="T37" fmla="*/ 0 h 10000"/>
                <a:gd name="T38" fmla="*/ 0 w 10000"/>
                <a:gd name="T39" fmla="*/ 0 h 10000"/>
                <a:gd name="T40" fmla="*/ 0 w 10000"/>
                <a:gd name="T41" fmla="*/ 0 h 10000"/>
                <a:gd name="T42" fmla="*/ 0 w 10000"/>
                <a:gd name="T43" fmla="*/ 0 h 10000"/>
                <a:gd name="T44" fmla="*/ 0 w 10000"/>
                <a:gd name="T45" fmla="*/ 0 h 10000"/>
                <a:gd name="T46" fmla="*/ 0 w 10000"/>
                <a:gd name="T47" fmla="*/ 0 h 10000"/>
                <a:gd name="T48" fmla="*/ 0 w 10000"/>
                <a:gd name="T49" fmla="*/ 0 h 10000"/>
                <a:gd name="T50" fmla="*/ 0 w 10000"/>
                <a:gd name="T51" fmla="*/ 0 h 10000"/>
                <a:gd name="T52" fmla="*/ 0 w 10000"/>
                <a:gd name="T53" fmla="*/ 0 h 10000"/>
                <a:gd name="T54" fmla="*/ 0 w 10000"/>
                <a:gd name="T55" fmla="*/ 0 h 10000"/>
                <a:gd name="T56" fmla="*/ 0 w 10000"/>
                <a:gd name="T57" fmla="*/ 0 h 10000"/>
                <a:gd name="T58" fmla="*/ 0 w 10000"/>
                <a:gd name="T59" fmla="*/ 0 h 10000"/>
                <a:gd name="T60" fmla="*/ 0 w 10000"/>
                <a:gd name="T61" fmla="*/ 0 h 10000"/>
                <a:gd name="T62" fmla="*/ 0 w 10000"/>
                <a:gd name="T63" fmla="*/ 0 h 10000"/>
                <a:gd name="T64" fmla="*/ 0 w 10000"/>
                <a:gd name="T65" fmla="*/ 0 h 10000"/>
                <a:gd name="T66" fmla="*/ 0 w 10000"/>
                <a:gd name="T67" fmla="*/ 0 h 10000"/>
                <a:gd name="T68" fmla="*/ 0 w 10000"/>
                <a:gd name="T69" fmla="*/ 0 h 10000"/>
                <a:gd name="T70" fmla="*/ 0 w 10000"/>
                <a:gd name="T71" fmla="*/ 0 h 10000"/>
                <a:gd name="T72" fmla="*/ 0 w 10000"/>
                <a:gd name="T73" fmla="*/ 0 h 1000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000"/>
                <a:gd name="T112" fmla="*/ 0 h 10000"/>
                <a:gd name="T113" fmla="*/ 10000 w 10000"/>
                <a:gd name="T114" fmla="*/ 10000 h 10000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000" h="10000">
                  <a:moveTo>
                    <a:pt x="9328" y="9917"/>
                  </a:moveTo>
                  <a:lnTo>
                    <a:pt x="9629" y="9917"/>
                  </a:lnTo>
                  <a:lnTo>
                    <a:pt x="9908" y="9729"/>
                  </a:lnTo>
                  <a:cubicBezTo>
                    <a:pt x="9939" y="9618"/>
                    <a:pt x="9969" y="9507"/>
                    <a:pt x="10000" y="9396"/>
                  </a:cubicBezTo>
                  <a:cubicBezTo>
                    <a:pt x="9969" y="8000"/>
                    <a:pt x="9939" y="6605"/>
                    <a:pt x="9908" y="5209"/>
                  </a:cubicBezTo>
                  <a:lnTo>
                    <a:pt x="9629" y="4792"/>
                  </a:lnTo>
                  <a:lnTo>
                    <a:pt x="8959" y="4271"/>
                  </a:lnTo>
                  <a:lnTo>
                    <a:pt x="8310" y="3479"/>
                  </a:lnTo>
                  <a:lnTo>
                    <a:pt x="8102" y="3562"/>
                  </a:lnTo>
                  <a:cubicBezTo>
                    <a:pt x="8039" y="3507"/>
                    <a:pt x="7978" y="3451"/>
                    <a:pt x="7916" y="3396"/>
                  </a:cubicBezTo>
                  <a:lnTo>
                    <a:pt x="8218" y="3041"/>
                  </a:lnTo>
                  <a:lnTo>
                    <a:pt x="8496" y="2604"/>
                  </a:lnTo>
                  <a:cubicBezTo>
                    <a:pt x="8527" y="2458"/>
                    <a:pt x="8557" y="2313"/>
                    <a:pt x="8588" y="2167"/>
                  </a:cubicBezTo>
                  <a:lnTo>
                    <a:pt x="8588" y="1730"/>
                  </a:lnTo>
                  <a:cubicBezTo>
                    <a:pt x="8496" y="1472"/>
                    <a:pt x="8402" y="1216"/>
                    <a:pt x="8310" y="958"/>
                  </a:cubicBezTo>
                  <a:lnTo>
                    <a:pt x="7916" y="438"/>
                  </a:lnTo>
                  <a:lnTo>
                    <a:pt x="7546" y="83"/>
                  </a:lnTo>
                  <a:lnTo>
                    <a:pt x="6991" y="0"/>
                  </a:lnTo>
                  <a:lnTo>
                    <a:pt x="6134" y="166"/>
                  </a:lnTo>
                  <a:lnTo>
                    <a:pt x="5463" y="354"/>
                  </a:lnTo>
                  <a:lnTo>
                    <a:pt x="4882" y="687"/>
                  </a:lnTo>
                  <a:lnTo>
                    <a:pt x="4456" y="1194"/>
                  </a:lnTo>
                  <a:cubicBezTo>
                    <a:pt x="4425" y="1339"/>
                    <a:pt x="4427" y="1376"/>
                    <a:pt x="4396" y="1521"/>
                  </a:cubicBezTo>
                  <a:cubicBezTo>
                    <a:pt x="4401" y="1603"/>
                    <a:pt x="4467" y="1684"/>
                    <a:pt x="4472" y="1766"/>
                  </a:cubicBezTo>
                  <a:lnTo>
                    <a:pt x="4715" y="1930"/>
                  </a:lnTo>
                  <a:lnTo>
                    <a:pt x="4999" y="2000"/>
                  </a:lnTo>
                  <a:lnTo>
                    <a:pt x="5278" y="2354"/>
                  </a:lnTo>
                  <a:lnTo>
                    <a:pt x="5185" y="3209"/>
                  </a:lnTo>
                  <a:lnTo>
                    <a:pt x="5463" y="3209"/>
                  </a:lnTo>
                  <a:cubicBezTo>
                    <a:pt x="5494" y="3271"/>
                    <a:pt x="5525" y="3334"/>
                    <a:pt x="5556" y="3396"/>
                  </a:cubicBezTo>
                  <a:lnTo>
                    <a:pt x="5556" y="3479"/>
                  </a:lnTo>
                  <a:lnTo>
                    <a:pt x="5856" y="3646"/>
                  </a:lnTo>
                  <a:lnTo>
                    <a:pt x="5856" y="3833"/>
                  </a:lnTo>
                  <a:cubicBezTo>
                    <a:pt x="5887" y="3889"/>
                    <a:pt x="5918" y="3944"/>
                    <a:pt x="5949" y="4000"/>
                  </a:cubicBezTo>
                  <a:lnTo>
                    <a:pt x="6134" y="4000"/>
                  </a:lnTo>
                  <a:lnTo>
                    <a:pt x="6689" y="3917"/>
                  </a:lnTo>
                  <a:lnTo>
                    <a:pt x="6689" y="4167"/>
                  </a:lnTo>
                  <a:lnTo>
                    <a:pt x="6505" y="4354"/>
                  </a:lnTo>
                  <a:lnTo>
                    <a:pt x="6505" y="4958"/>
                  </a:lnTo>
                  <a:lnTo>
                    <a:pt x="6134" y="5396"/>
                  </a:lnTo>
                  <a:lnTo>
                    <a:pt x="5856" y="5833"/>
                  </a:lnTo>
                  <a:cubicBezTo>
                    <a:pt x="5825" y="5944"/>
                    <a:pt x="5795" y="6056"/>
                    <a:pt x="5764" y="6167"/>
                  </a:cubicBezTo>
                  <a:lnTo>
                    <a:pt x="5671" y="6959"/>
                  </a:lnTo>
                  <a:lnTo>
                    <a:pt x="4144" y="5563"/>
                  </a:lnTo>
                  <a:lnTo>
                    <a:pt x="3866" y="5312"/>
                  </a:lnTo>
                  <a:lnTo>
                    <a:pt x="3680" y="5042"/>
                  </a:lnTo>
                  <a:lnTo>
                    <a:pt x="4444" y="4792"/>
                  </a:lnTo>
                  <a:lnTo>
                    <a:pt x="4329" y="4605"/>
                  </a:lnTo>
                  <a:lnTo>
                    <a:pt x="3588" y="4958"/>
                  </a:lnTo>
                  <a:lnTo>
                    <a:pt x="3102" y="4792"/>
                  </a:lnTo>
                  <a:lnTo>
                    <a:pt x="2824" y="4792"/>
                  </a:lnTo>
                  <a:cubicBezTo>
                    <a:pt x="2793" y="4847"/>
                    <a:pt x="2762" y="4903"/>
                    <a:pt x="2731" y="4958"/>
                  </a:cubicBezTo>
                  <a:lnTo>
                    <a:pt x="2731" y="5125"/>
                  </a:lnTo>
                  <a:cubicBezTo>
                    <a:pt x="2700" y="5187"/>
                    <a:pt x="2670" y="5250"/>
                    <a:pt x="2639" y="5312"/>
                  </a:cubicBezTo>
                  <a:lnTo>
                    <a:pt x="2176" y="5563"/>
                  </a:lnTo>
                  <a:lnTo>
                    <a:pt x="2268" y="5646"/>
                  </a:lnTo>
                  <a:lnTo>
                    <a:pt x="4815" y="7480"/>
                  </a:lnTo>
                  <a:lnTo>
                    <a:pt x="3773" y="6271"/>
                  </a:lnTo>
                  <a:lnTo>
                    <a:pt x="3217" y="6084"/>
                  </a:lnTo>
                  <a:lnTo>
                    <a:pt x="2824" y="5833"/>
                  </a:lnTo>
                  <a:lnTo>
                    <a:pt x="2639" y="5480"/>
                  </a:lnTo>
                  <a:lnTo>
                    <a:pt x="2268" y="5646"/>
                  </a:lnTo>
                  <a:lnTo>
                    <a:pt x="185" y="4000"/>
                  </a:lnTo>
                  <a:lnTo>
                    <a:pt x="0" y="4167"/>
                  </a:lnTo>
                  <a:lnTo>
                    <a:pt x="2546" y="6167"/>
                  </a:lnTo>
                  <a:lnTo>
                    <a:pt x="2546" y="6604"/>
                  </a:lnTo>
                  <a:cubicBezTo>
                    <a:pt x="2577" y="6750"/>
                    <a:pt x="2608" y="6895"/>
                    <a:pt x="2639" y="7042"/>
                  </a:cubicBezTo>
                  <a:lnTo>
                    <a:pt x="2824" y="7312"/>
                  </a:lnTo>
                  <a:lnTo>
                    <a:pt x="3102" y="7480"/>
                  </a:lnTo>
                  <a:lnTo>
                    <a:pt x="3311" y="7396"/>
                  </a:lnTo>
                  <a:lnTo>
                    <a:pt x="3866" y="7729"/>
                  </a:lnTo>
                  <a:lnTo>
                    <a:pt x="5671" y="9042"/>
                  </a:lnTo>
                  <a:lnTo>
                    <a:pt x="5671" y="10000"/>
                  </a:lnTo>
                  <a:lnTo>
                    <a:pt x="9328" y="991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68613" name="Freeform 119"/>
            <p:cNvSpPr>
              <a:spLocks/>
            </p:cNvSpPr>
            <p:nvPr/>
          </p:nvSpPr>
          <p:spPr bwMode="auto">
            <a:xfrm>
              <a:off x="3384" y="2788"/>
              <a:ext cx="193" cy="677"/>
            </a:xfrm>
            <a:custGeom>
              <a:avLst/>
              <a:gdLst>
                <a:gd name="T0" fmla="*/ 13 w 193"/>
                <a:gd name="T1" fmla="*/ 4 h 677"/>
                <a:gd name="T2" fmla="*/ 4 w 193"/>
                <a:gd name="T3" fmla="*/ 288 h 677"/>
                <a:gd name="T4" fmla="*/ 0 w 193"/>
                <a:gd name="T5" fmla="*/ 384 h 677"/>
                <a:gd name="T6" fmla="*/ 66 w 193"/>
                <a:gd name="T7" fmla="*/ 384 h 677"/>
                <a:gd name="T8" fmla="*/ 82 w 193"/>
                <a:gd name="T9" fmla="*/ 392 h 677"/>
                <a:gd name="T10" fmla="*/ 86 w 193"/>
                <a:gd name="T11" fmla="*/ 401 h 677"/>
                <a:gd name="T12" fmla="*/ 94 w 193"/>
                <a:gd name="T13" fmla="*/ 446 h 677"/>
                <a:gd name="T14" fmla="*/ 98 w 193"/>
                <a:gd name="T15" fmla="*/ 497 h 677"/>
                <a:gd name="T16" fmla="*/ 98 w 193"/>
                <a:gd name="T17" fmla="*/ 547 h 677"/>
                <a:gd name="T18" fmla="*/ 94 w 193"/>
                <a:gd name="T19" fmla="*/ 567 h 677"/>
                <a:gd name="T20" fmla="*/ 86 w 193"/>
                <a:gd name="T21" fmla="*/ 580 h 677"/>
                <a:gd name="T22" fmla="*/ 45 w 193"/>
                <a:gd name="T23" fmla="*/ 609 h 677"/>
                <a:gd name="T24" fmla="*/ 17 w 193"/>
                <a:gd name="T25" fmla="*/ 613 h 677"/>
                <a:gd name="T26" fmla="*/ 13 w 193"/>
                <a:gd name="T27" fmla="*/ 622 h 677"/>
                <a:gd name="T28" fmla="*/ 8 w 193"/>
                <a:gd name="T29" fmla="*/ 630 h 677"/>
                <a:gd name="T30" fmla="*/ 41 w 193"/>
                <a:gd name="T31" fmla="*/ 638 h 677"/>
                <a:gd name="T32" fmla="*/ 82 w 193"/>
                <a:gd name="T33" fmla="*/ 638 h 677"/>
                <a:gd name="T34" fmla="*/ 45 w 193"/>
                <a:gd name="T35" fmla="*/ 655 h 677"/>
                <a:gd name="T36" fmla="*/ 37 w 193"/>
                <a:gd name="T37" fmla="*/ 663 h 677"/>
                <a:gd name="T38" fmla="*/ 37 w 193"/>
                <a:gd name="T39" fmla="*/ 672 h 677"/>
                <a:gd name="T40" fmla="*/ 41 w 193"/>
                <a:gd name="T41" fmla="*/ 676 h 677"/>
                <a:gd name="T42" fmla="*/ 106 w 193"/>
                <a:gd name="T43" fmla="*/ 676 h 677"/>
                <a:gd name="T44" fmla="*/ 151 w 193"/>
                <a:gd name="T45" fmla="*/ 651 h 677"/>
                <a:gd name="T46" fmla="*/ 151 w 193"/>
                <a:gd name="T47" fmla="*/ 668 h 677"/>
                <a:gd name="T48" fmla="*/ 167 w 193"/>
                <a:gd name="T49" fmla="*/ 668 h 677"/>
                <a:gd name="T50" fmla="*/ 184 w 193"/>
                <a:gd name="T51" fmla="*/ 647 h 677"/>
                <a:gd name="T52" fmla="*/ 188 w 193"/>
                <a:gd name="T53" fmla="*/ 626 h 677"/>
                <a:gd name="T54" fmla="*/ 184 w 193"/>
                <a:gd name="T55" fmla="*/ 609 h 677"/>
                <a:gd name="T56" fmla="*/ 176 w 193"/>
                <a:gd name="T57" fmla="*/ 593 h 677"/>
                <a:gd name="T58" fmla="*/ 171 w 193"/>
                <a:gd name="T59" fmla="*/ 567 h 677"/>
                <a:gd name="T60" fmla="*/ 171 w 193"/>
                <a:gd name="T61" fmla="*/ 538 h 677"/>
                <a:gd name="T62" fmla="*/ 176 w 193"/>
                <a:gd name="T63" fmla="*/ 501 h 677"/>
                <a:gd name="T64" fmla="*/ 184 w 193"/>
                <a:gd name="T65" fmla="*/ 459 h 677"/>
                <a:gd name="T66" fmla="*/ 184 w 193"/>
                <a:gd name="T67" fmla="*/ 421 h 677"/>
                <a:gd name="T68" fmla="*/ 184 w 193"/>
                <a:gd name="T69" fmla="*/ 392 h 677"/>
                <a:gd name="T70" fmla="*/ 192 w 193"/>
                <a:gd name="T71" fmla="*/ 392 h 677"/>
                <a:gd name="T72" fmla="*/ 184 w 193"/>
                <a:gd name="T73" fmla="*/ 288 h 677"/>
                <a:gd name="T74" fmla="*/ 192 w 193"/>
                <a:gd name="T75" fmla="*/ 125 h 677"/>
                <a:gd name="T76" fmla="*/ 192 w 193"/>
                <a:gd name="T77" fmla="*/ 92 h 677"/>
                <a:gd name="T78" fmla="*/ 192 w 193"/>
                <a:gd name="T79" fmla="*/ 62 h 677"/>
                <a:gd name="T80" fmla="*/ 184 w 193"/>
                <a:gd name="T81" fmla="*/ 33 h 677"/>
                <a:gd name="T82" fmla="*/ 171 w 193"/>
                <a:gd name="T83" fmla="*/ 0 h 677"/>
                <a:gd name="T84" fmla="*/ 13 w 193"/>
                <a:gd name="T85" fmla="*/ 4 h 677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93"/>
                <a:gd name="T130" fmla="*/ 0 h 677"/>
                <a:gd name="T131" fmla="*/ 193 w 193"/>
                <a:gd name="T132" fmla="*/ 677 h 677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93" h="677">
                  <a:moveTo>
                    <a:pt x="13" y="4"/>
                  </a:moveTo>
                  <a:lnTo>
                    <a:pt x="4" y="288"/>
                  </a:lnTo>
                  <a:lnTo>
                    <a:pt x="0" y="384"/>
                  </a:lnTo>
                  <a:lnTo>
                    <a:pt x="66" y="384"/>
                  </a:lnTo>
                  <a:lnTo>
                    <a:pt x="82" y="392"/>
                  </a:lnTo>
                  <a:lnTo>
                    <a:pt x="86" y="401"/>
                  </a:lnTo>
                  <a:lnTo>
                    <a:pt x="94" y="446"/>
                  </a:lnTo>
                  <a:lnTo>
                    <a:pt x="98" y="497"/>
                  </a:lnTo>
                  <a:lnTo>
                    <a:pt x="98" y="547"/>
                  </a:lnTo>
                  <a:lnTo>
                    <a:pt x="94" y="567"/>
                  </a:lnTo>
                  <a:lnTo>
                    <a:pt x="86" y="580"/>
                  </a:lnTo>
                  <a:lnTo>
                    <a:pt x="45" y="609"/>
                  </a:lnTo>
                  <a:lnTo>
                    <a:pt x="17" y="613"/>
                  </a:lnTo>
                  <a:lnTo>
                    <a:pt x="13" y="622"/>
                  </a:lnTo>
                  <a:lnTo>
                    <a:pt x="8" y="630"/>
                  </a:lnTo>
                  <a:lnTo>
                    <a:pt x="41" y="638"/>
                  </a:lnTo>
                  <a:lnTo>
                    <a:pt x="82" y="638"/>
                  </a:lnTo>
                  <a:lnTo>
                    <a:pt x="45" y="655"/>
                  </a:lnTo>
                  <a:lnTo>
                    <a:pt x="37" y="663"/>
                  </a:lnTo>
                  <a:lnTo>
                    <a:pt x="37" y="672"/>
                  </a:lnTo>
                  <a:lnTo>
                    <a:pt x="41" y="676"/>
                  </a:lnTo>
                  <a:lnTo>
                    <a:pt x="106" y="676"/>
                  </a:lnTo>
                  <a:lnTo>
                    <a:pt x="151" y="651"/>
                  </a:lnTo>
                  <a:lnTo>
                    <a:pt x="151" y="668"/>
                  </a:lnTo>
                  <a:lnTo>
                    <a:pt x="167" y="668"/>
                  </a:lnTo>
                  <a:lnTo>
                    <a:pt x="184" y="647"/>
                  </a:lnTo>
                  <a:lnTo>
                    <a:pt x="188" y="626"/>
                  </a:lnTo>
                  <a:lnTo>
                    <a:pt x="184" y="609"/>
                  </a:lnTo>
                  <a:lnTo>
                    <a:pt x="176" y="593"/>
                  </a:lnTo>
                  <a:lnTo>
                    <a:pt x="171" y="567"/>
                  </a:lnTo>
                  <a:lnTo>
                    <a:pt x="171" y="538"/>
                  </a:lnTo>
                  <a:lnTo>
                    <a:pt x="176" y="501"/>
                  </a:lnTo>
                  <a:lnTo>
                    <a:pt x="184" y="459"/>
                  </a:lnTo>
                  <a:lnTo>
                    <a:pt x="184" y="421"/>
                  </a:lnTo>
                  <a:lnTo>
                    <a:pt x="184" y="392"/>
                  </a:lnTo>
                  <a:lnTo>
                    <a:pt x="192" y="392"/>
                  </a:lnTo>
                  <a:lnTo>
                    <a:pt x="184" y="288"/>
                  </a:lnTo>
                  <a:lnTo>
                    <a:pt x="192" y="125"/>
                  </a:lnTo>
                  <a:lnTo>
                    <a:pt x="192" y="92"/>
                  </a:lnTo>
                  <a:lnTo>
                    <a:pt x="192" y="62"/>
                  </a:lnTo>
                  <a:lnTo>
                    <a:pt x="184" y="33"/>
                  </a:lnTo>
                  <a:lnTo>
                    <a:pt x="171" y="0"/>
                  </a:lnTo>
                  <a:lnTo>
                    <a:pt x="13" y="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" name="手繪多邊形 8"/>
          <p:cNvSpPr/>
          <p:nvPr/>
        </p:nvSpPr>
        <p:spPr>
          <a:xfrm>
            <a:off x="179388" y="333375"/>
            <a:ext cx="4537075" cy="6191250"/>
          </a:xfrm>
          <a:custGeom>
            <a:avLst/>
            <a:gdLst>
              <a:gd name="connsiteX0" fmla="*/ 11978640 w 19842480"/>
              <a:gd name="connsiteY0" fmla="*/ 0 h 28072080"/>
              <a:gd name="connsiteX1" fmla="*/ 12252960 w 19842480"/>
              <a:gd name="connsiteY1" fmla="*/ 2377440 h 28072080"/>
              <a:gd name="connsiteX2" fmla="*/ 13258800 w 19842480"/>
              <a:gd name="connsiteY2" fmla="*/ 3657600 h 28072080"/>
              <a:gd name="connsiteX3" fmla="*/ 14630400 w 19842480"/>
              <a:gd name="connsiteY3" fmla="*/ 3291840 h 28072080"/>
              <a:gd name="connsiteX4" fmla="*/ 15361920 w 19842480"/>
              <a:gd name="connsiteY4" fmla="*/ 2926080 h 28072080"/>
              <a:gd name="connsiteX5" fmla="*/ 17647920 w 19842480"/>
              <a:gd name="connsiteY5" fmla="*/ 2286000 h 28072080"/>
              <a:gd name="connsiteX6" fmla="*/ 18013680 w 19842480"/>
              <a:gd name="connsiteY6" fmla="*/ 2651760 h 28072080"/>
              <a:gd name="connsiteX7" fmla="*/ 18836640 w 19842480"/>
              <a:gd name="connsiteY7" fmla="*/ 2468880 h 28072080"/>
              <a:gd name="connsiteX8" fmla="*/ 19568160 w 19842480"/>
              <a:gd name="connsiteY8" fmla="*/ 1188720 h 28072080"/>
              <a:gd name="connsiteX9" fmla="*/ 19842480 w 19842480"/>
              <a:gd name="connsiteY9" fmla="*/ 1280160 h 28072080"/>
              <a:gd name="connsiteX10" fmla="*/ 19110960 w 19842480"/>
              <a:gd name="connsiteY10" fmla="*/ 2286000 h 28072080"/>
              <a:gd name="connsiteX11" fmla="*/ 19659600 w 19842480"/>
              <a:gd name="connsiteY11" fmla="*/ 2468880 h 28072080"/>
              <a:gd name="connsiteX12" fmla="*/ 19385280 w 19842480"/>
              <a:gd name="connsiteY12" fmla="*/ 2743200 h 28072080"/>
              <a:gd name="connsiteX13" fmla="*/ 18013680 w 19842480"/>
              <a:gd name="connsiteY13" fmla="*/ 2743200 h 28072080"/>
              <a:gd name="connsiteX14" fmla="*/ 18196560 w 19842480"/>
              <a:gd name="connsiteY14" fmla="*/ 3108960 h 28072080"/>
              <a:gd name="connsiteX15" fmla="*/ 14356080 w 19842480"/>
              <a:gd name="connsiteY15" fmla="*/ 4754880 h 28072080"/>
              <a:gd name="connsiteX16" fmla="*/ 12801600 w 19842480"/>
              <a:gd name="connsiteY16" fmla="*/ 5577840 h 28072080"/>
              <a:gd name="connsiteX17" fmla="*/ 12070080 w 19842480"/>
              <a:gd name="connsiteY17" fmla="*/ 10424160 h 28072080"/>
              <a:gd name="connsiteX18" fmla="*/ 11795760 w 19842480"/>
              <a:gd name="connsiteY18" fmla="*/ 10972800 h 28072080"/>
              <a:gd name="connsiteX19" fmla="*/ 12984480 w 19842480"/>
              <a:gd name="connsiteY19" fmla="*/ 12710160 h 28072080"/>
              <a:gd name="connsiteX20" fmla="*/ 12801600 w 19842480"/>
              <a:gd name="connsiteY20" fmla="*/ 13167360 h 28072080"/>
              <a:gd name="connsiteX21" fmla="*/ 11612880 w 19842480"/>
              <a:gd name="connsiteY21" fmla="*/ 13441680 h 28072080"/>
              <a:gd name="connsiteX22" fmla="*/ 11521440 w 19842480"/>
              <a:gd name="connsiteY22" fmla="*/ 14356080 h 28072080"/>
              <a:gd name="connsiteX23" fmla="*/ 10881360 w 19842480"/>
              <a:gd name="connsiteY23" fmla="*/ 14721840 h 28072080"/>
              <a:gd name="connsiteX24" fmla="*/ 10972800 w 19842480"/>
              <a:gd name="connsiteY24" fmla="*/ 14996160 h 28072080"/>
              <a:gd name="connsiteX25" fmla="*/ 12984480 w 19842480"/>
              <a:gd name="connsiteY25" fmla="*/ 18288000 h 28072080"/>
              <a:gd name="connsiteX26" fmla="*/ 13533120 w 19842480"/>
              <a:gd name="connsiteY26" fmla="*/ 20756880 h 28072080"/>
              <a:gd name="connsiteX27" fmla="*/ 14904720 w 19842480"/>
              <a:gd name="connsiteY27" fmla="*/ 23774400 h 28072080"/>
              <a:gd name="connsiteX28" fmla="*/ 13990320 w 19842480"/>
              <a:gd name="connsiteY28" fmla="*/ 23957280 h 28072080"/>
              <a:gd name="connsiteX29" fmla="*/ 14447520 w 19842480"/>
              <a:gd name="connsiteY29" fmla="*/ 25968960 h 28072080"/>
              <a:gd name="connsiteX30" fmla="*/ 15179040 w 19842480"/>
              <a:gd name="connsiteY30" fmla="*/ 26700480 h 28072080"/>
              <a:gd name="connsiteX31" fmla="*/ 15453360 w 19842480"/>
              <a:gd name="connsiteY31" fmla="*/ 27523440 h 28072080"/>
              <a:gd name="connsiteX32" fmla="*/ 16824960 w 19842480"/>
              <a:gd name="connsiteY32" fmla="*/ 27797760 h 28072080"/>
              <a:gd name="connsiteX33" fmla="*/ 16550640 w 19842480"/>
              <a:gd name="connsiteY33" fmla="*/ 27889200 h 28072080"/>
              <a:gd name="connsiteX34" fmla="*/ 15087600 w 19842480"/>
              <a:gd name="connsiteY34" fmla="*/ 28072080 h 28072080"/>
              <a:gd name="connsiteX35" fmla="*/ 14447520 w 19842480"/>
              <a:gd name="connsiteY35" fmla="*/ 27797760 h 28072080"/>
              <a:gd name="connsiteX36" fmla="*/ 13350240 w 19842480"/>
              <a:gd name="connsiteY36" fmla="*/ 27706320 h 28072080"/>
              <a:gd name="connsiteX37" fmla="*/ 13807440 w 19842480"/>
              <a:gd name="connsiteY37" fmla="*/ 25877520 h 28072080"/>
              <a:gd name="connsiteX38" fmla="*/ 13258800 w 19842480"/>
              <a:gd name="connsiteY38" fmla="*/ 24414480 h 28072080"/>
              <a:gd name="connsiteX39" fmla="*/ 10332720 w 19842480"/>
              <a:gd name="connsiteY39" fmla="*/ 17922240 h 28072080"/>
              <a:gd name="connsiteX40" fmla="*/ 9235440 w 19842480"/>
              <a:gd name="connsiteY40" fmla="*/ 16824960 h 28072080"/>
              <a:gd name="connsiteX41" fmla="*/ 7132320 w 19842480"/>
              <a:gd name="connsiteY41" fmla="*/ 19110960 h 28072080"/>
              <a:gd name="connsiteX42" fmla="*/ 6492240 w 19842480"/>
              <a:gd name="connsiteY42" fmla="*/ 19110960 h 28072080"/>
              <a:gd name="connsiteX43" fmla="*/ 3108960 w 19842480"/>
              <a:gd name="connsiteY43" fmla="*/ 15636240 h 28072080"/>
              <a:gd name="connsiteX44" fmla="*/ 3474720 w 19842480"/>
              <a:gd name="connsiteY44" fmla="*/ 14721840 h 28072080"/>
              <a:gd name="connsiteX45" fmla="*/ 2560320 w 19842480"/>
              <a:gd name="connsiteY45" fmla="*/ 13716000 h 28072080"/>
              <a:gd name="connsiteX46" fmla="*/ 1554480 w 19842480"/>
              <a:gd name="connsiteY46" fmla="*/ 13716000 h 28072080"/>
              <a:gd name="connsiteX47" fmla="*/ 1097280 w 19842480"/>
              <a:gd name="connsiteY47" fmla="*/ 13533120 h 28072080"/>
              <a:gd name="connsiteX48" fmla="*/ 274320 w 19842480"/>
              <a:gd name="connsiteY48" fmla="*/ 14081760 h 28072080"/>
              <a:gd name="connsiteX49" fmla="*/ 91440 w 19842480"/>
              <a:gd name="connsiteY49" fmla="*/ 13990320 h 28072080"/>
              <a:gd name="connsiteX50" fmla="*/ 2011680 w 19842480"/>
              <a:gd name="connsiteY50" fmla="*/ 11155680 h 28072080"/>
              <a:gd name="connsiteX51" fmla="*/ 2377440 w 19842480"/>
              <a:gd name="connsiteY51" fmla="*/ 11521440 h 28072080"/>
              <a:gd name="connsiteX52" fmla="*/ 2560320 w 19842480"/>
              <a:gd name="connsiteY52" fmla="*/ 12801600 h 28072080"/>
              <a:gd name="connsiteX53" fmla="*/ 6766560 w 19842480"/>
              <a:gd name="connsiteY53" fmla="*/ 16276320 h 28072080"/>
              <a:gd name="connsiteX54" fmla="*/ 7772400 w 19842480"/>
              <a:gd name="connsiteY54" fmla="*/ 14721840 h 28072080"/>
              <a:gd name="connsiteX55" fmla="*/ 7315200 w 19842480"/>
              <a:gd name="connsiteY55" fmla="*/ 13624560 h 28072080"/>
              <a:gd name="connsiteX56" fmla="*/ 8595360 w 19842480"/>
              <a:gd name="connsiteY56" fmla="*/ 10149840 h 28072080"/>
              <a:gd name="connsiteX57" fmla="*/ 8503920 w 19842480"/>
              <a:gd name="connsiteY57" fmla="*/ 9601200 h 28072080"/>
              <a:gd name="connsiteX58" fmla="*/ 8778240 w 19842480"/>
              <a:gd name="connsiteY58" fmla="*/ 8961120 h 28072080"/>
              <a:gd name="connsiteX59" fmla="*/ 7498080 w 19842480"/>
              <a:gd name="connsiteY59" fmla="*/ 6492240 h 28072080"/>
              <a:gd name="connsiteX60" fmla="*/ 2468880 w 19842480"/>
              <a:gd name="connsiteY60" fmla="*/ 7863840 h 28072080"/>
              <a:gd name="connsiteX61" fmla="*/ 1920240 w 19842480"/>
              <a:gd name="connsiteY61" fmla="*/ 7498080 h 28072080"/>
              <a:gd name="connsiteX62" fmla="*/ 1188720 w 19842480"/>
              <a:gd name="connsiteY62" fmla="*/ 7589520 h 28072080"/>
              <a:gd name="connsiteX63" fmla="*/ 822960 w 19842480"/>
              <a:gd name="connsiteY63" fmla="*/ 7132320 h 28072080"/>
              <a:gd name="connsiteX64" fmla="*/ 1097280 w 19842480"/>
              <a:gd name="connsiteY64" fmla="*/ 6858000 h 28072080"/>
              <a:gd name="connsiteX65" fmla="*/ 0 w 19842480"/>
              <a:gd name="connsiteY65" fmla="*/ 5760720 h 28072080"/>
              <a:gd name="connsiteX66" fmla="*/ 182880 w 19842480"/>
              <a:gd name="connsiteY66" fmla="*/ 5669280 h 28072080"/>
              <a:gd name="connsiteX67" fmla="*/ 1645920 w 19842480"/>
              <a:gd name="connsiteY67" fmla="*/ 6858000 h 28072080"/>
              <a:gd name="connsiteX68" fmla="*/ 1920240 w 19842480"/>
              <a:gd name="connsiteY68" fmla="*/ 6583680 h 28072080"/>
              <a:gd name="connsiteX69" fmla="*/ 1920240 w 19842480"/>
              <a:gd name="connsiteY69" fmla="*/ 6400800 h 28072080"/>
              <a:gd name="connsiteX70" fmla="*/ 5212080 w 19842480"/>
              <a:gd name="connsiteY70" fmla="*/ 5212080 h 28072080"/>
              <a:gd name="connsiteX71" fmla="*/ 5852160 w 19842480"/>
              <a:gd name="connsiteY71" fmla="*/ 4937760 h 28072080"/>
              <a:gd name="connsiteX72" fmla="*/ 6217920 w 19842480"/>
              <a:gd name="connsiteY72" fmla="*/ 5394960 h 28072080"/>
              <a:gd name="connsiteX73" fmla="*/ 7223760 w 19842480"/>
              <a:gd name="connsiteY73" fmla="*/ 4937760 h 28072080"/>
              <a:gd name="connsiteX74" fmla="*/ 7406640 w 19842480"/>
              <a:gd name="connsiteY74" fmla="*/ 3200400 h 28072080"/>
              <a:gd name="connsiteX75" fmla="*/ 8686800 w 19842480"/>
              <a:gd name="connsiteY75" fmla="*/ 2651760 h 28072080"/>
              <a:gd name="connsiteX76" fmla="*/ 9326880 w 19842480"/>
              <a:gd name="connsiteY76" fmla="*/ 3200400 h 28072080"/>
              <a:gd name="connsiteX77" fmla="*/ 9692640 w 19842480"/>
              <a:gd name="connsiteY77" fmla="*/ 2834640 h 28072080"/>
              <a:gd name="connsiteX78" fmla="*/ 9784080 w 19842480"/>
              <a:gd name="connsiteY78" fmla="*/ 2286000 h 28072080"/>
              <a:gd name="connsiteX79" fmla="*/ 9784080 w 19842480"/>
              <a:gd name="connsiteY79" fmla="*/ 457200 h 28072080"/>
              <a:gd name="connsiteX80" fmla="*/ 11338560 w 19842480"/>
              <a:gd name="connsiteY80" fmla="*/ 0 h 28072080"/>
              <a:gd name="connsiteX81" fmla="*/ 11887200 w 19842480"/>
              <a:gd name="connsiteY81" fmla="*/ 0 h 28072080"/>
              <a:gd name="connsiteX0" fmla="*/ 11978640 w 19842480"/>
              <a:gd name="connsiteY0" fmla="*/ 0 h 28072080"/>
              <a:gd name="connsiteX1" fmla="*/ 12252960 w 19842480"/>
              <a:gd name="connsiteY1" fmla="*/ 2377440 h 28072080"/>
              <a:gd name="connsiteX2" fmla="*/ 13258800 w 19842480"/>
              <a:gd name="connsiteY2" fmla="*/ 3657600 h 28072080"/>
              <a:gd name="connsiteX3" fmla="*/ 14630400 w 19842480"/>
              <a:gd name="connsiteY3" fmla="*/ 3291840 h 28072080"/>
              <a:gd name="connsiteX4" fmla="*/ 15361920 w 19842480"/>
              <a:gd name="connsiteY4" fmla="*/ 2926080 h 28072080"/>
              <a:gd name="connsiteX5" fmla="*/ 17647920 w 19842480"/>
              <a:gd name="connsiteY5" fmla="*/ 2286000 h 28072080"/>
              <a:gd name="connsiteX6" fmla="*/ 18013680 w 19842480"/>
              <a:gd name="connsiteY6" fmla="*/ 2651760 h 28072080"/>
              <a:gd name="connsiteX7" fmla="*/ 18836640 w 19842480"/>
              <a:gd name="connsiteY7" fmla="*/ 2468880 h 28072080"/>
              <a:gd name="connsiteX8" fmla="*/ 19568160 w 19842480"/>
              <a:gd name="connsiteY8" fmla="*/ 1188720 h 28072080"/>
              <a:gd name="connsiteX9" fmla="*/ 19842480 w 19842480"/>
              <a:gd name="connsiteY9" fmla="*/ 1280160 h 28072080"/>
              <a:gd name="connsiteX10" fmla="*/ 19110960 w 19842480"/>
              <a:gd name="connsiteY10" fmla="*/ 2286000 h 28072080"/>
              <a:gd name="connsiteX11" fmla="*/ 19659600 w 19842480"/>
              <a:gd name="connsiteY11" fmla="*/ 2468880 h 28072080"/>
              <a:gd name="connsiteX12" fmla="*/ 19385280 w 19842480"/>
              <a:gd name="connsiteY12" fmla="*/ 2743200 h 28072080"/>
              <a:gd name="connsiteX13" fmla="*/ 18013680 w 19842480"/>
              <a:gd name="connsiteY13" fmla="*/ 2743200 h 28072080"/>
              <a:gd name="connsiteX14" fmla="*/ 18196560 w 19842480"/>
              <a:gd name="connsiteY14" fmla="*/ 3108960 h 28072080"/>
              <a:gd name="connsiteX15" fmla="*/ 14356080 w 19842480"/>
              <a:gd name="connsiteY15" fmla="*/ 4754880 h 28072080"/>
              <a:gd name="connsiteX16" fmla="*/ 12801600 w 19842480"/>
              <a:gd name="connsiteY16" fmla="*/ 5577840 h 28072080"/>
              <a:gd name="connsiteX17" fmla="*/ 12070080 w 19842480"/>
              <a:gd name="connsiteY17" fmla="*/ 10424160 h 28072080"/>
              <a:gd name="connsiteX18" fmla="*/ 11795760 w 19842480"/>
              <a:gd name="connsiteY18" fmla="*/ 10972800 h 28072080"/>
              <a:gd name="connsiteX19" fmla="*/ 12984480 w 19842480"/>
              <a:gd name="connsiteY19" fmla="*/ 12710160 h 28072080"/>
              <a:gd name="connsiteX20" fmla="*/ 12801600 w 19842480"/>
              <a:gd name="connsiteY20" fmla="*/ 13167360 h 28072080"/>
              <a:gd name="connsiteX21" fmla="*/ 11612880 w 19842480"/>
              <a:gd name="connsiteY21" fmla="*/ 13441680 h 28072080"/>
              <a:gd name="connsiteX22" fmla="*/ 11521440 w 19842480"/>
              <a:gd name="connsiteY22" fmla="*/ 14356080 h 28072080"/>
              <a:gd name="connsiteX23" fmla="*/ 10881360 w 19842480"/>
              <a:gd name="connsiteY23" fmla="*/ 14721840 h 28072080"/>
              <a:gd name="connsiteX24" fmla="*/ 10972800 w 19842480"/>
              <a:gd name="connsiteY24" fmla="*/ 14996160 h 28072080"/>
              <a:gd name="connsiteX25" fmla="*/ 12984480 w 19842480"/>
              <a:gd name="connsiteY25" fmla="*/ 18288000 h 28072080"/>
              <a:gd name="connsiteX26" fmla="*/ 13533120 w 19842480"/>
              <a:gd name="connsiteY26" fmla="*/ 20756880 h 28072080"/>
              <a:gd name="connsiteX27" fmla="*/ 14904720 w 19842480"/>
              <a:gd name="connsiteY27" fmla="*/ 23774400 h 28072080"/>
              <a:gd name="connsiteX28" fmla="*/ 13990320 w 19842480"/>
              <a:gd name="connsiteY28" fmla="*/ 23957280 h 28072080"/>
              <a:gd name="connsiteX29" fmla="*/ 14447520 w 19842480"/>
              <a:gd name="connsiteY29" fmla="*/ 25968960 h 28072080"/>
              <a:gd name="connsiteX30" fmla="*/ 15179040 w 19842480"/>
              <a:gd name="connsiteY30" fmla="*/ 26700480 h 28072080"/>
              <a:gd name="connsiteX31" fmla="*/ 15453360 w 19842480"/>
              <a:gd name="connsiteY31" fmla="*/ 27523440 h 28072080"/>
              <a:gd name="connsiteX32" fmla="*/ 16824960 w 19842480"/>
              <a:gd name="connsiteY32" fmla="*/ 27797760 h 28072080"/>
              <a:gd name="connsiteX33" fmla="*/ 16550640 w 19842480"/>
              <a:gd name="connsiteY33" fmla="*/ 27889200 h 28072080"/>
              <a:gd name="connsiteX34" fmla="*/ 15087600 w 19842480"/>
              <a:gd name="connsiteY34" fmla="*/ 28072080 h 28072080"/>
              <a:gd name="connsiteX35" fmla="*/ 14447520 w 19842480"/>
              <a:gd name="connsiteY35" fmla="*/ 27797760 h 28072080"/>
              <a:gd name="connsiteX36" fmla="*/ 13350240 w 19842480"/>
              <a:gd name="connsiteY36" fmla="*/ 27706320 h 28072080"/>
              <a:gd name="connsiteX37" fmla="*/ 13807440 w 19842480"/>
              <a:gd name="connsiteY37" fmla="*/ 25877520 h 28072080"/>
              <a:gd name="connsiteX38" fmla="*/ 13258800 w 19842480"/>
              <a:gd name="connsiteY38" fmla="*/ 24414480 h 28072080"/>
              <a:gd name="connsiteX39" fmla="*/ 10332720 w 19842480"/>
              <a:gd name="connsiteY39" fmla="*/ 17922240 h 28072080"/>
              <a:gd name="connsiteX40" fmla="*/ 9235440 w 19842480"/>
              <a:gd name="connsiteY40" fmla="*/ 16824960 h 28072080"/>
              <a:gd name="connsiteX41" fmla="*/ 7132320 w 19842480"/>
              <a:gd name="connsiteY41" fmla="*/ 19110960 h 28072080"/>
              <a:gd name="connsiteX42" fmla="*/ 6492240 w 19842480"/>
              <a:gd name="connsiteY42" fmla="*/ 19110960 h 28072080"/>
              <a:gd name="connsiteX43" fmla="*/ 3108960 w 19842480"/>
              <a:gd name="connsiteY43" fmla="*/ 15636240 h 28072080"/>
              <a:gd name="connsiteX44" fmla="*/ 3474720 w 19842480"/>
              <a:gd name="connsiteY44" fmla="*/ 14721840 h 28072080"/>
              <a:gd name="connsiteX45" fmla="*/ 2560320 w 19842480"/>
              <a:gd name="connsiteY45" fmla="*/ 13716000 h 28072080"/>
              <a:gd name="connsiteX46" fmla="*/ 1554480 w 19842480"/>
              <a:gd name="connsiteY46" fmla="*/ 13716000 h 28072080"/>
              <a:gd name="connsiteX47" fmla="*/ 1097280 w 19842480"/>
              <a:gd name="connsiteY47" fmla="*/ 13533120 h 28072080"/>
              <a:gd name="connsiteX48" fmla="*/ 274320 w 19842480"/>
              <a:gd name="connsiteY48" fmla="*/ 14081760 h 28072080"/>
              <a:gd name="connsiteX49" fmla="*/ 91440 w 19842480"/>
              <a:gd name="connsiteY49" fmla="*/ 13990320 h 28072080"/>
              <a:gd name="connsiteX50" fmla="*/ 2011680 w 19842480"/>
              <a:gd name="connsiteY50" fmla="*/ 11155680 h 28072080"/>
              <a:gd name="connsiteX51" fmla="*/ 2377440 w 19842480"/>
              <a:gd name="connsiteY51" fmla="*/ 11521440 h 28072080"/>
              <a:gd name="connsiteX52" fmla="*/ 2560320 w 19842480"/>
              <a:gd name="connsiteY52" fmla="*/ 12801600 h 28072080"/>
              <a:gd name="connsiteX53" fmla="*/ 6766560 w 19842480"/>
              <a:gd name="connsiteY53" fmla="*/ 16276320 h 28072080"/>
              <a:gd name="connsiteX54" fmla="*/ 7772400 w 19842480"/>
              <a:gd name="connsiteY54" fmla="*/ 14721840 h 28072080"/>
              <a:gd name="connsiteX55" fmla="*/ 7315200 w 19842480"/>
              <a:gd name="connsiteY55" fmla="*/ 13624560 h 28072080"/>
              <a:gd name="connsiteX56" fmla="*/ 8595360 w 19842480"/>
              <a:gd name="connsiteY56" fmla="*/ 10149840 h 28072080"/>
              <a:gd name="connsiteX57" fmla="*/ 8503920 w 19842480"/>
              <a:gd name="connsiteY57" fmla="*/ 9601200 h 28072080"/>
              <a:gd name="connsiteX58" fmla="*/ 8778240 w 19842480"/>
              <a:gd name="connsiteY58" fmla="*/ 8961120 h 28072080"/>
              <a:gd name="connsiteX59" fmla="*/ 7498080 w 19842480"/>
              <a:gd name="connsiteY59" fmla="*/ 6492240 h 28072080"/>
              <a:gd name="connsiteX60" fmla="*/ 2468880 w 19842480"/>
              <a:gd name="connsiteY60" fmla="*/ 7863840 h 28072080"/>
              <a:gd name="connsiteX61" fmla="*/ 1920240 w 19842480"/>
              <a:gd name="connsiteY61" fmla="*/ 7498080 h 28072080"/>
              <a:gd name="connsiteX62" fmla="*/ 1188720 w 19842480"/>
              <a:gd name="connsiteY62" fmla="*/ 7589520 h 28072080"/>
              <a:gd name="connsiteX63" fmla="*/ 822960 w 19842480"/>
              <a:gd name="connsiteY63" fmla="*/ 7132320 h 28072080"/>
              <a:gd name="connsiteX64" fmla="*/ 1097280 w 19842480"/>
              <a:gd name="connsiteY64" fmla="*/ 6858000 h 28072080"/>
              <a:gd name="connsiteX65" fmla="*/ 0 w 19842480"/>
              <a:gd name="connsiteY65" fmla="*/ 5760720 h 28072080"/>
              <a:gd name="connsiteX66" fmla="*/ 182880 w 19842480"/>
              <a:gd name="connsiteY66" fmla="*/ 5669280 h 28072080"/>
              <a:gd name="connsiteX67" fmla="*/ 1645920 w 19842480"/>
              <a:gd name="connsiteY67" fmla="*/ 6858000 h 28072080"/>
              <a:gd name="connsiteX68" fmla="*/ 1920240 w 19842480"/>
              <a:gd name="connsiteY68" fmla="*/ 6583680 h 28072080"/>
              <a:gd name="connsiteX69" fmla="*/ 1920240 w 19842480"/>
              <a:gd name="connsiteY69" fmla="*/ 6400800 h 28072080"/>
              <a:gd name="connsiteX70" fmla="*/ 5212080 w 19842480"/>
              <a:gd name="connsiteY70" fmla="*/ 5212080 h 28072080"/>
              <a:gd name="connsiteX71" fmla="*/ 5852160 w 19842480"/>
              <a:gd name="connsiteY71" fmla="*/ 4937760 h 28072080"/>
              <a:gd name="connsiteX72" fmla="*/ 6217920 w 19842480"/>
              <a:gd name="connsiteY72" fmla="*/ 5394960 h 28072080"/>
              <a:gd name="connsiteX73" fmla="*/ 7223760 w 19842480"/>
              <a:gd name="connsiteY73" fmla="*/ 4937760 h 28072080"/>
              <a:gd name="connsiteX74" fmla="*/ 7406640 w 19842480"/>
              <a:gd name="connsiteY74" fmla="*/ 3200400 h 28072080"/>
              <a:gd name="connsiteX75" fmla="*/ 8686800 w 19842480"/>
              <a:gd name="connsiteY75" fmla="*/ 2651760 h 28072080"/>
              <a:gd name="connsiteX76" fmla="*/ 9326880 w 19842480"/>
              <a:gd name="connsiteY76" fmla="*/ 3200400 h 28072080"/>
              <a:gd name="connsiteX77" fmla="*/ 9692640 w 19842480"/>
              <a:gd name="connsiteY77" fmla="*/ 2834640 h 28072080"/>
              <a:gd name="connsiteX78" fmla="*/ 9784080 w 19842480"/>
              <a:gd name="connsiteY78" fmla="*/ 2286000 h 28072080"/>
              <a:gd name="connsiteX79" fmla="*/ 9784080 w 19842480"/>
              <a:gd name="connsiteY79" fmla="*/ 457200 h 28072080"/>
              <a:gd name="connsiteX80" fmla="*/ 11338560 w 19842480"/>
              <a:gd name="connsiteY80" fmla="*/ 0 h 28072080"/>
              <a:gd name="connsiteX81" fmla="*/ 11887200 w 19842480"/>
              <a:gd name="connsiteY81" fmla="*/ 0 h 28072080"/>
              <a:gd name="connsiteX0" fmla="*/ 11978640 w 19842480"/>
              <a:gd name="connsiteY0" fmla="*/ 76200 h 28148280"/>
              <a:gd name="connsiteX1" fmla="*/ 12252960 w 19842480"/>
              <a:gd name="connsiteY1" fmla="*/ 2453640 h 28148280"/>
              <a:gd name="connsiteX2" fmla="*/ 13258800 w 19842480"/>
              <a:gd name="connsiteY2" fmla="*/ 3733800 h 28148280"/>
              <a:gd name="connsiteX3" fmla="*/ 14630400 w 19842480"/>
              <a:gd name="connsiteY3" fmla="*/ 3368040 h 28148280"/>
              <a:gd name="connsiteX4" fmla="*/ 15361920 w 19842480"/>
              <a:gd name="connsiteY4" fmla="*/ 3002280 h 28148280"/>
              <a:gd name="connsiteX5" fmla="*/ 17647920 w 19842480"/>
              <a:gd name="connsiteY5" fmla="*/ 2362200 h 28148280"/>
              <a:gd name="connsiteX6" fmla="*/ 18013680 w 19842480"/>
              <a:gd name="connsiteY6" fmla="*/ 2727960 h 28148280"/>
              <a:gd name="connsiteX7" fmla="*/ 18836640 w 19842480"/>
              <a:gd name="connsiteY7" fmla="*/ 2545080 h 28148280"/>
              <a:gd name="connsiteX8" fmla="*/ 19568160 w 19842480"/>
              <a:gd name="connsiteY8" fmla="*/ 1264920 h 28148280"/>
              <a:gd name="connsiteX9" fmla="*/ 19842480 w 19842480"/>
              <a:gd name="connsiteY9" fmla="*/ 1356360 h 28148280"/>
              <a:gd name="connsiteX10" fmla="*/ 19110960 w 19842480"/>
              <a:gd name="connsiteY10" fmla="*/ 2362200 h 28148280"/>
              <a:gd name="connsiteX11" fmla="*/ 19659600 w 19842480"/>
              <a:gd name="connsiteY11" fmla="*/ 2545080 h 28148280"/>
              <a:gd name="connsiteX12" fmla="*/ 19385280 w 19842480"/>
              <a:gd name="connsiteY12" fmla="*/ 2819400 h 28148280"/>
              <a:gd name="connsiteX13" fmla="*/ 18013680 w 19842480"/>
              <a:gd name="connsiteY13" fmla="*/ 2819400 h 28148280"/>
              <a:gd name="connsiteX14" fmla="*/ 18196560 w 19842480"/>
              <a:gd name="connsiteY14" fmla="*/ 3185160 h 28148280"/>
              <a:gd name="connsiteX15" fmla="*/ 14356080 w 19842480"/>
              <a:gd name="connsiteY15" fmla="*/ 4831080 h 28148280"/>
              <a:gd name="connsiteX16" fmla="*/ 12801600 w 19842480"/>
              <a:gd name="connsiteY16" fmla="*/ 5654040 h 28148280"/>
              <a:gd name="connsiteX17" fmla="*/ 12070080 w 19842480"/>
              <a:gd name="connsiteY17" fmla="*/ 10500360 h 28148280"/>
              <a:gd name="connsiteX18" fmla="*/ 11795760 w 19842480"/>
              <a:gd name="connsiteY18" fmla="*/ 11049000 h 28148280"/>
              <a:gd name="connsiteX19" fmla="*/ 12984480 w 19842480"/>
              <a:gd name="connsiteY19" fmla="*/ 12786360 h 28148280"/>
              <a:gd name="connsiteX20" fmla="*/ 12801600 w 19842480"/>
              <a:gd name="connsiteY20" fmla="*/ 13243560 h 28148280"/>
              <a:gd name="connsiteX21" fmla="*/ 11612880 w 19842480"/>
              <a:gd name="connsiteY21" fmla="*/ 13517880 h 28148280"/>
              <a:gd name="connsiteX22" fmla="*/ 11521440 w 19842480"/>
              <a:gd name="connsiteY22" fmla="*/ 14432280 h 28148280"/>
              <a:gd name="connsiteX23" fmla="*/ 10881360 w 19842480"/>
              <a:gd name="connsiteY23" fmla="*/ 14798040 h 28148280"/>
              <a:gd name="connsiteX24" fmla="*/ 10972800 w 19842480"/>
              <a:gd name="connsiteY24" fmla="*/ 15072360 h 28148280"/>
              <a:gd name="connsiteX25" fmla="*/ 12984480 w 19842480"/>
              <a:gd name="connsiteY25" fmla="*/ 18364200 h 28148280"/>
              <a:gd name="connsiteX26" fmla="*/ 13533120 w 19842480"/>
              <a:gd name="connsiteY26" fmla="*/ 20833080 h 28148280"/>
              <a:gd name="connsiteX27" fmla="*/ 14904720 w 19842480"/>
              <a:gd name="connsiteY27" fmla="*/ 23850600 h 28148280"/>
              <a:gd name="connsiteX28" fmla="*/ 13990320 w 19842480"/>
              <a:gd name="connsiteY28" fmla="*/ 24033480 h 28148280"/>
              <a:gd name="connsiteX29" fmla="*/ 14447520 w 19842480"/>
              <a:gd name="connsiteY29" fmla="*/ 26045160 h 28148280"/>
              <a:gd name="connsiteX30" fmla="*/ 15179040 w 19842480"/>
              <a:gd name="connsiteY30" fmla="*/ 26776680 h 28148280"/>
              <a:gd name="connsiteX31" fmla="*/ 15453360 w 19842480"/>
              <a:gd name="connsiteY31" fmla="*/ 27599640 h 28148280"/>
              <a:gd name="connsiteX32" fmla="*/ 16824960 w 19842480"/>
              <a:gd name="connsiteY32" fmla="*/ 27873960 h 28148280"/>
              <a:gd name="connsiteX33" fmla="*/ 16550640 w 19842480"/>
              <a:gd name="connsiteY33" fmla="*/ 27965400 h 28148280"/>
              <a:gd name="connsiteX34" fmla="*/ 15087600 w 19842480"/>
              <a:gd name="connsiteY34" fmla="*/ 28148280 h 28148280"/>
              <a:gd name="connsiteX35" fmla="*/ 14447520 w 19842480"/>
              <a:gd name="connsiteY35" fmla="*/ 27873960 h 28148280"/>
              <a:gd name="connsiteX36" fmla="*/ 13350240 w 19842480"/>
              <a:gd name="connsiteY36" fmla="*/ 27782520 h 28148280"/>
              <a:gd name="connsiteX37" fmla="*/ 13807440 w 19842480"/>
              <a:gd name="connsiteY37" fmla="*/ 25953720 h 28148280"/>
              <a:gd name="connsiteX38" fmla="*/ 13258800 w 19842480"/>
              <a:gd name="connsiteY38" fmla="*/ 24490680 h 28148280"/>
              <a:gd name="connsiteX39" fmla="*/ 10332720 w 19842480"/>
              <a:gd name="connsiteY39" fmla="*/ 17998440 h 28148280"/>
              <a:gd name="connsiteX40" fmla="*/ 9235440 w 19842480"/>
              <a:gd name="connsiteY40" fmla="*/ 16901160 h 28148280"/>
              <a:gd name="connsiteX41" fmla="*/ 7132320 w 19842480"/>
              <a:gd name="connsiteY41" fmla="*/ 19187160 h 28148280"/>
              <a:gd name="connsiteX42" fmla="*/ 6492240 w 19842480"/>
              <a:gd name="connsiteY42" fmla="*/ 19187160 h 28148280"/>
              <a:gd name="connsiteX43" fmla="*/ 3108960 w 19842480"/>
              <a:gd name="connsiteY43" fmla="*/ 15712440 h 28148280"/>
              <a:gd name="connsiteX44" fmla="*/ 3474720 w 19842480"/>
              <a:gd name="connsiteY44" fmla="*/ 14798040 h 28148280"/>
              <a:gd name="connsiteX45" fmla="*/ 2560320 w 19842480"/>
              <a:gd name="connsiteY45" fmla="*/ 13792200 h 28148280"/>
              <a:gd name="connsiteX46" fmla="*/ 1554480 w 19842480"/>
              <a:gd name="connsiteY46" fmla="*/ 13792200 h 28148280"/>
              <a:gd name="connsiteX47" fmla="*/ 1097280 w 19842480"/>
              <a:gd name="connsiteY47" fmla="*/ 13609320 h 28148280"/>
              <a:gd name="connsiteX48" fmla="*/ 274320 w 19842480"/>
              <a:gd name="connsiteY48" fmla="*/ 14157960 h 28148280"/>
              <a:gd name="connsiteX49" fmla="*/ 91440 w 19842480"/>
              <a:gd name="connsiteY49" fmla="*/ 14066520 h 28148280"/>
              <a:gd name="connsiteX50" fmla="*/ 2011680 w 19842480"/>
              <a:gd name="connsiteY50" fmla="*/ 11231880 h 28148280"/>
              <a:gd name="connsiteX51" fmla="*/ 2377440 w 19842480"/>
              <a:gd name="connsiteY51" fmla="*/ 11597640 h 28148280"/>
              <a:gd name="connsiteX52" fmla="*/ 2560320 w 19842480"/>
              <a:gd name="connsiteY52" fmla="*/ 12877800 h 28148280"/>
              <a:gd name="connsiteX53" fmla="*/ 6766560 w 19842480"/>
              <a:gd name="connsiteY53" fmla="*/ 16352520 h 28148280"/>
              <a:gd name="connsiteX54" fmla="*/ 7772400 w 19842480"/>
              <a:gd name="connsiteY54" fmla="*/ 14798040 h 28148280"/>
              <a:gd name="connsiteX55" fmla="*/ 7315200 w 19842480"/>
              <a:gd name="connsiteY55" fmla="*/ 13700760 h 28148280"/>
              <a:gd name="connsiteX56" fmla="*/ 8595360 w 19842480"/>
              <a:gd name="connsiteY56" fmla="*/ 10226040 h 28148280"/>
              <a:gd name="connsiteX57" fmla="*/ 8503920 w 19842480"/>
              <a:gd name="connsiteY57" fmla="*/ 9677400 h 28148280"/>
              <a:gd name="connsiteX58" fmla="*/ 8778240 w 19842480"/>
              <a:gd name="connsiteY58" fmla="*/ 9037320 h 28148280"/>
              <a:gd name="connsiteX59" fmla="*/ 7498080 w 19842480"/>
              <a:gd name="connsiteY59" fmla="*/ 6568440 h 28148280"/>
              <a:gd name="connsiteX60" fmla="*/ 2468880 w 19842480"/>
              <a:gd name="connsiteY60" fmla="*/ 7940040 h 28148280"/>
              <a:gd name="connsiteX61" fmla="*/ 1920240 w 19842480"/>
              <a:gd name="connsiteY61" fmla="*/ 7574280 h 28148280"/>
              <a:gd name="connsiteX62" fmla="*/ 1188720 w 19842480"/>
              <a:gd name="connsiteY62" fmla="*/ 7665720 h 28148280"/>
              <a:gd name="connsiteX63" fmla="*/ 822960 w 19842480"/>
              <a:gd name="connsiteY63" fmla="*/ 7208520 h 28148280"/>
              <a:gd name="connsiteX64" fmla="*/ 1097280 w 19842480"/>
              <a:gd name="connsiteY64" fmla="*/ 6934200 h 28148280"/>
              <a:gd name="connsiteX65" fmla="*/ 0 w 19842480"/>
              <a:gd name="connsiteY65" fmla="*/ 5836920 h 28148280"/>
              <a:gd name="connsiteX66" fmla="*/ 182880 w 19842480"/>
              <a:gd name="connsiteY66" fmla="*/ 5745480 h 28148280"/>
              <a:gd name="connsiteX67" fmla="*/ 1645920 w 19842480"/>
              <a:gd name="connsiteY67" fmla="*/ 6934200 h 28148280"/>
              <a:gd name="connsiteX68" fmla="*/ 1920240 w 19842480"/>
              <a:gd name="connsiteY68" fmla="*/ 6659880 h 28148280"/>
              <a:gd name="connsiteX69" fmla="*/ 1920240 w 19842480"/>
              <a:gd name="connsiteY69" fmla="*/ 6477000 h 28148280"/>
              <a:gd name="connsiteX70" fmla="*/ 5212080 w 19842480"/>
              <a:gd name="connsiteY70" fmla="*/ 5288280 h 28148280"/>
              <a:gd name="connsiteX71" fmla="*/ 5852160 w 19842480"/>
              <a:gd name="connsiteY71" fmla="*/ 5013960 h 28148280"/>
              <a:gd name="connsiteX72" fmla="*/ 6217920 w 19842480"/>
              <a:gd name="connsiteY72" fmla="*/ 5471160 h 28148280"/>
              <a:gd name="connsiteX73" fmla="*/ 7223760 w 19842480"/>
              <a:gd name="connsiteY73" fmla="*/ 5013960 h 28148280"/>
              <a:gd name="connsiteX74" fmla="*/ 7406640 w 19842480"/>
              <a:gd name="connsiteY74" fmla="*/ 3276600 h 28148280"/>
              <a:gd name="connsiteX75" fmla="*/ 8686800 w 19842480"/>
              <a:gd name="connsiteY75" fmla="*/ 2727960 h 28148280"/>
              <a:gd name="connsiteX76" fmla="*/ 9326880 w 19842480"/>
              <a:gd name="connsiteY76" fmla="*/ 3276600 h 28148280"/>
              <a:gd name="connsiteX77" fmla="*/ 9692640 w 19842480"/>
              <a:gd name="connsiteY77" fmla="*/ 2910840 h 28148280"/>
              <a:gd name="connsiteX78" fmla="*/ 9784080 w 19842480"/>
              <a:gd name="connsiteY78" fmla="*/ 2362200 h 28148280"/>
              <a:gd name="connsiteX79" fmla="*/ 9784080 w 19842480"/>
              <a:gd name="connsiteY79" fmla="*/ 533400 h 28148280"/>
              <a:gd name="connsiteX80" fmla="*/ 11338560 w 19842480"/>
              <a:gd name="connsiteY80" fmla="*/ 76200 h 28148280"/>
              <a:gd name="connsiteX81" fmla="*/ 11887200 w 19842480"/>
              <a:gd name="connsiteY81" fmla="*/ 76200 h 28148280"/>
              <a:gd name="connsiteX0" fmla="*/ 11978640 w 19842480"/>
              <a:gd name="connsiteY0" fmla="*/ 76200 h 28148280"/>
              <a:gd name="connsiteX1" fmla="*/ 12252960 w 19842480"/>
              <a:gd name="connsiteY1" fmla="*/ 2453640 h 28148280"/>
              <a:gd name="connsiteX2" fmla="*/ 13258800 w 19842480"/>
              <a:gd name="connsiteY2" fmla="*/ 3733800 h 28148280"/>
              <a:gd name="connsiteX3" fmla="*/ 14630400 w 19842480"/>
              <a:gd name="connsiteY3" fmla="*/ 3368040 h 28148280"/>
              <a:gd name="connsiteX4" fmla="*/ 15361920 w 19842480"/>
              <a:gd name="connsiteY4" fmla="*/ 3002280 h 28148280"/>
              <a:gd name="connsiteX5" fmla="*/ 17647920 w 19842480"/>
              <a:gd name="connsiteY5" fmla="*/ 2362200 h 28148280"/>
              <a:gd name="connsiteX6" fmla="*/ 18013680 w 19842480"/>
              <a:gd name="connsiteY6" fmla="*/ 2727960 h 28148280"/>
              <a:gd name="connsiteX7" fmla="*/ 18836640 w 19842480"/>
              <a:gd name="connsiteY7" fmla="*/ 2545080 h 28148280"/>
              <a:gd name="connsiteX8" fmla="*/ 19568160 w 19842480"/>
              <a:gd name="connsiteY8" fmla="*/ 1264920 h 28148280"/>
              <a:gd name="connsiteX9" fmla="*/ 19842480 w 19842480"/>
              <a:gd name="connsiteY9" fmla="*/ 1356360 h 28148280"/>
              <a:gd name="connsiteX10" fmla="*/ 19110960 w 19842480"/>
              <a:gd name="connsiteY10" fmla="*/ 2362200 h 28148280"/>
              <a:gd name="connsiteX11" fmla="*/ 19659600 w 19842480"/>
              <a:gd name="connsiteY11" fmla="*/ 2545080 h 28148280"/>
              <a:gd name="connsiteX12" fmla="*/ 19385280 w 19842480"/>
              <a:gd name="connsiteY12" fmla="*/ 2819400 h 28148280"/>
              <a:gd name="connsiteX13" fmla="*/ 18013680 w 19842480"/>
              <a:gd name="connsiteY13" fmla="*/ 2819400 h 28148280"/>
              <a:gd name="connsiteX14" fmla="*/ 18196560 w 19842480"/>
              <a:gd name="connsiteY14" fmla="*/ 3185160 h 28148280"/>
              <a:gd name="connsiteX15" fmla="*/ 14356080 w 19842480"/>
              <a:gd name="connsiteY15" fmla="*/ 4831080 h 28148280"/>
              <a:gd name="connsiteX16" fmla="*/ 12801600 w 19842480"/>
              <a:gd name="connsiteY16" fmla="*/ 5654040 h 28148280"/>
              <a:gd name="connsiteX17" fmla="*/ 12070080 w 19842480"/>
              <a:gd name="connsiteY17" fmla="*/ 10500360 h 28148280"/>
              <a:gd name="connsiteX18" fmla="*/ 11795760 w 19842480"/>
              <a:gd name="connsiteY18" fmla="*/ 11049000 h 28148280"/>
              <a:gd name="connsiteX19" fmla="*/ 12984480 w 19842480"/>
              <a:gd name="connsiteY19" fmla="*/ 12786360 h 28148280"/>
              <a:gd name="connsiteX20" fmla="*/ 12801600 w 19842480"/>
              <a:gd name="connsiteY20" fmla="*/ 13243560 h 28148280"/>
              <a:gd name="connsiteX21" fmla="*/ 11612880 w 19842480"/>
              <a:gd name="connsiteY21" fmla="*/ 13517880 h 28148280"/>
              <a:gd name="connsiteX22" fmla="*/ 11521440 w 19842480"/>
              <a:gd name="connsiteY22" fmla="*/ 14432280 h 28148280"/>
              <a:gd name="connsiteX23" fmla="*/ 10881360 w 19842480"/>
              <a:gd name="connsiteY23" fmla="*/ 14798040 h 28148280"/>
              <a:gd name="connsiteX24" fmla="*/ 10972800 w 19842480"/>
              <a:gd name="connsiteY24" fmla="*/ 15072360 h 28148280"/>
              <a:gd name="connsiteX25" fmla="*/ 12984480 w 19842480"/>
              <a:gd name="connsiteY25" fmla="*/ 18364200 h 28148280"/>
              <a:gd name="connsiteX26" fmla="*/ 13533120 w 19842480"/>
              <a:gd name="connsiteY26" fmla="*/ 20833080 h 28148280"/>
              <a:gd name="connsiteX27" fmla="*/ 14904720 w 19842480"/>
              <a:gd name="connsiteY27" fmla="*/ 23850600 h 28148280"/>
              <a:gd name="connsiteX28" fmla="*/ 13990320 w 19842480"/>
              <a:gd name="connsiteY28" fmla="*/ 24033480 h 28148280"/>
              <a:gd name="connsiteX29" fmla="*/ 14447520 w 19842480"/>
              <a:gd name="connsiteY29" fmla="*/ 26045160 h 28148280"/>
              <a:gd name="connsiteX30" fmla="*/ 15179040 w 19842480"/>
              <a:gd name="connsiteY30" fmla="*/ 26776680 h 28148280"/>
              <a:gd name="connsiteX31" fmla="*/ 15453360 w 19842480"/>
              <a:gd name="connsiteY31" fmla="*/ 27599640 h 28148280"/>
              <a:gd name="connsiteX32" fmla="*/ 16824960 w 19842480"/>
              <a:gd name="connsiteY32" fmla="*/ 27873960 h 28148280"/>
              <a:gd name="connsiteX33" fmla="*/ 16550640 w 19842480"/>
              <a:gd name="connsiteY33" fmla="*/ 27965400 h 28148280"/>
              <a:gd name="connsiteX34" fmla="*/ 15087600 w 19842480"/>
              <a:gd name="connsiteY34" fmla="*/ 28148280 h 28148280"/>
              <a:gd name="connsiteX35" fmla="*/ 14447520 w 19842480"/>
              <a:gd name="connsiteY35" fmla="*/ 27873960 h 28148280"/>
              <a:gd name="connsiteX36" fmla="*/ 13350240 w 19842480"/>
              <a:gd name="connsiteY36" fmla="*/ 27782520 h 28148280"/>
              <a:gd name="connsiteX37" fmla="*/ 13807440 w 19842480"/>
              <a:gd name="connsiteY37" fmla="*/ 25953720 h 28148280"/>
              <a:gd name="connsiteX38" fmla="*/ 13258800 w 19842480"/>
              <a:gd name="connsiteY38" fmla="*/ 24490680 h 28148280"/>
              <a:gd name="connsiteX39" fmla="*/ 10332720 w 19842480"/>
              <a:gd name="connsiteY39" fmla="*/ 17998440 h 28148280"/>
              <a:gd name="connsiteX40" fmla="*/ 9235440 w 19842480"/>
              <a:gd name="connsiteY40" fmla="*/ 16901160 h 28148280"/>
              <a:gd name="connsiteX41" fmla="*/ 7132320 w 19842480"/>
              <a:gd name="connsiteY41" fmla="*/ 19187160 h 28148280"/>
              <a:gd name="connsiteX42" fmla="*/ 6492240 w 19842480"/>
              <a:gd name="connsiteY42" fmla="*/ 19187160 h 28148280"/>
              <a:gd name="connsiteX43" fmla="*/ 3108960 w 19842480"/>
              <a:gd name="connsiteY43" fmla="*/ 15712440 h 28148280"/>
              <a:gd name="connsiteX44" fmla="*/ 3474720 w 19842480"/>
              <a:gd name="connsiteY44" fmla="*/ 14798040 h 28148280"/>
              <a:gd name="connsiteX45" fmla="*/ 2560320 w 19842480"/>
              <a:gd name="connsiteY45" fmla="*/ 13792200 h 28148280"/>
              <a:gd name="connsiteX46" fmla="*/ 1554480 w 19842480"/>
              <a:gd name="connsiteY46" fmla="*/ 13792200 h 28148280"/>
              <a:gd name="connsiteX47" fmla="*/ 1097280 w 19842480"/>
              <a:gd name="connsiteY47" fmla="*/ 13609320 h 28148280"/>
              <a:gd name="connsiteX48" fmla="*/ 274320 w 19842480"/>
              <a:gd name="connsiteY48" fmla="*/ 14157960 h 28148280"/>
              <a:gd name="connsiteX49" fmla="*/ 91440 w 19842480"/>
              <a:gd name="connsiteY49" fmla="*/ 14066520 h 28148280"/>
              <a:gd name="connsiteX50" fmla="*/ 2011680 w 19842480"/>
              <a:gd name="connsiteY50" fmla="*/ 11231880 h 28148280"/>
              <a:gd name="connsiteX51" fmla="*/ 2377440 w 19842480"/>
              <a:gd name="connsiteY51" fmla="*/ 11597640 h 28148280"/>
              <a:gd name="connsiteX52" fmla="*/ 2560320 w 19842480"/>
              <a:gd name="connsiteY52" fmla="*/ 12877800 h 28148280"/>
              <a:gd name="connsiteX53" fmla="*/ 6766560 w 19842480"/>
              <a:gd name="connsiteY53" fmla="*/ 16352520 h 28148280"/>
              <a:gd name="connsiteX54" fmla="*/ 7772400 w 19842480"/>
              <a:gd name="connsiteY54" fmla="*/ 14798040 h 28148280"/>
              <a:gd name="connsiteX55" fmla="*/ 7315200 w 19842480"/>
              <a:gd name="connsiteY55" fmla="*/ 13700760 h 28148280"/>
              <a:gd name="connsiteX56" fmla="*/ 8595360 w 19842480"/>
              <a:gd name="connsiteY56" fmla="*/ 10226040 h 28148280"/>
              <a:gd name="connsiteX57" fmla="*/ 8503920 w 19842480"/>
              <a:gd name="connsiteY57" fmla="*/ 9677400 h 28148280"/>
              <a:gd name="connsiteX58" fmla="*/ 8778240 w 19842480"/>
              <a:gd name="connsiteY58" fmla="*/ 9037320 h 28148280"/>
              <a:gd name="connsiteX59" fmla="*/ 7498080 w 19842480"/>
              <a:gd name="connsiteY59" fmla="*/ 6568440 h 28148280"/>
              <a:gd name="connsiteX60" fmla="*/ 2468880 w 19842480"/>
              <a:gd name="connsiteY60" fmla="*/ 7940040 h 28148280"/>
              <a:gd name="connsiteX61" fmla="*/ 1920240 w 19842480"/>
              <a:gd name="connsiteY61" fmla="*/ 7574280 h 28148280"/>
              <a:gd name="connsiteX62" fmla="*/ 1188720 w 19842480"/>
              <a:gd name="connsiteY62" fmla="*/ 7665720 h 28148280"/>
              <a:gd name="connsiteX63" fmla="*/ 822960 w 19842480"/>
              <a:gd name="connsiteY63" fmla="*/ 7208520 h 28148280"/>
              <a:gd name="connsiteX64" fmla="*/ 1097280 w 19842480"/>
              <a:gd name="connsiteY64" fmla="*/ 6934200 h 28148280"/>
              <a:gd name="connsiteX65" fmla="*/ 0 w 19842480"/>
              <a:gd name="connsiteY65" fmla="*/ 5836920 h 28148280"/>
              <a:gd name="connsiteX66" fmla="*/ 182880 w 19842480"/>
              <a:gd name="connsiteY66" fmla="*/ 5745480 h 28148280"/>
              <a:gd name="connsiteX67" fmla="*/ 1645920 w 19842480"/>
              <a:gd name="connsiteY67" fmla="*/ 6934200 h 28148280"/>
              <a:gd name="connsiteX68" fmla="*/ 1920240 w 19842480"/>
              <a:gd name="connsiteY68" fmla="*/ 6659880 h 28148280"/>
              <a:gd name="connsiteX69" fmla="*/ 1920240 w 19842480"/>
              <a:gd name="connsiteY69" fmla="*/ 6477000 h 28148280"/>
              <a:gd name="connsiteX70" fmla="*/ 5212080 w 19842480"/>
              <a:gd name="connsiteY70" fmla="*/ 5288280 h 28148280"/>
              <a:gd name="connsiteX71" fmla="*/ 5852160 w 19842480"/>
              <a:gd name="connsiteY71" fmla="*/ 5013960 h 28148280"/>
              <a:gd name="connsiteX72" fmla="*/ 6217920 w 19842480"/>
              <a:gd name="connsiteY72" fmla="*/ 5471160 h 28148280"/>
              <a:gd name="connsiteX73" fmla="*/ 7223760 w 19842480"/>
              <a:gd name="connsiteY73" fmla="*/ 5013960 h 28148280"/>
              <a:gd name="connsiteX74" fmla="*/ 7406640 w 19842480"/>
              <a:gd name="connsiteY74" fmla="*/ 3276600 h 28148280"/>
              <a:gd name="connsiteX75" fmla="*/ 8686800 w 19842480"/>
              <a:gd name="connsiteY75" fmla="*/ 2727960 h 28148280"/>
              <a:gd name="connsiteX76" fmla="*/ 9326880 w 19842480"/>
              <a:gd name="connsiteY76" fmla="*/ 3276600 h 28148280"/>
              <a:gd name="connsiteX77" fmla="*/ 9692640 w 19842480"/>
              <a:gd name="connsiteY77" fmla="*/ 2910840 h 28148280"/>
              <a:gd name="connsiteX78" fmla="*/ 9784080 w 19842480"/>
              <a:gd name="connsiteY78" fmla="*/ 2362200 h 28148280"/>
              <a:gd name="connsiteX79" fmla="*/ 9784080 w 19842480"/>
              <a:gd name="connsiteY79" fmla="*/ 533400 h 28148280"/>
              <a:gd name="connsiteX80" fmla="*/ 11338560 w 19842480"/>
              <a:gd name="connsiteY80" fmla="*/ 76200 h 28148280"/>
              <a:gd name="connsiteX81" fmla="*/ 11887200 w 19842480"/>
              <a:gd name="connsiteY81" fmla="*/ 76200 h 28148280"/>
              <a:gd name="connsiteX0" fmla="*/ 11978640 w 19842480"/>
              <a:gd name="connsiteY0" fmla="*/ 76200 h 28148280"/>
              <a:gd name="connsiteX1" fmla="*/ 12252960 w 19842480"/>
              <a:gd name="connsiteY1" fmla="*/ 2453640 h 28148280"/>
              <a:gd name="connsiteX2" fmla="*/ 13258800 w 19842480"/>
              <a:gd name="connsiteY2" fmla="*/ 3733800 h 28148280"/>
              <a:gd name="connsiteX3" fmla="*/ 14630400 w 19842480"/>
              <a:gd name="connsiteY3" fmla="*/ 3368040 h 28148280"/>
              <a:gd name="connsiteX4" fmla="*/ 15361920 w 19842480"/>
              <a:gd name="connsiteY4" fmla="*/ 3002280 h 28148280"/>
              <a:gd name="connsiteX5" fmla="*/ 17647920 w 19842480"/>
              <a:gd name="connsiteY5" fmla="*/ 2362200 h 28148280"/>
              <a:gd name="connsiteX6" fmla="*/ 18013680 w 19842480"/>
              <a:gd name="connsiteY6" fmla="*/ 2727960 h 28148280"/>
              <a:gd name="connsiteX7" fmla="*/ 18836640 w 19842480"/>
              <a:gd name="connsiteY7" fmla="*/ 2545080 h 28148280"/>
              <a:gd name="connsiteX8" fmla="*/ 19568160 w 19842480"/>
              <a:gd name="connsiteY8" fmla="*/ 1264920 h 28148280"/>
              <a:gd name="connsiteX9" fmla="*/ 19842480 w 19842480"/>
              <a:gd name="connsiteY9" fmla="*/ 1356360 h 28148280"/>
              <a:gd name="connsiteX10" fmla="*/ 19110960 w 19842480"/>
              <a:gd name="connsiteY10" fmla="*/ 2362200 h 28148280"/>
              <a:gd name="connsiteX11" fmla="*/ 19659600 w 19842480"/>
              <a:gd name="connsiteY11" fmla="*/ 2545080 h 28148280"/>
              <a:gd name="connsiteX12" fmla="*/ 19385280 w 19842480"/>
              <a:gd name="connsiteY12" fmla="*/ 2819400 h 28148280"/>
              <a:gd name="connsiteX13" fmla="*/ 18013680 w 19842480"/>
              <a:gd name="connsiteY13" fmla="*/ 2819400 h 28148280"/>
              <a:gd name="connsiteX14" fmla="*/ 18196560 w 19842480"/>
              <a:gd name="connsiteY14" fmla="*/ 3185160 h 28148280"/>
              <a:gd name="connsiteX15" fmla="*/ 14356080 w 19842480"/>
              <a:gd name="connsiteY15" fmla="*/ 4831080 h 28148280"/>
              <a:gd name="connsiteX16" fmla="*/ 12801600 w 19842480"/>
              <a:gd name="connsiteY16" fmla="*/ 5654040 h 28148280"/>
              <a:gd name="connsiteX17" fmla="*/ 12070080 w 19842480"/>
              <a:gd name="connsiteY17" fmla="*/ 10500360 h 28148280"/>
              <a:gd name="connsiteX18" fmla="*/ 11795760 w 19842480"/>
              <a:gd name="connsiteY18" fmla="*/ 11049000 h 28148280"/>
              <a:gd name="connsiteX19" fmla="*/ 12984480 w 19842480"/>
              <a:gd name="connsiteY19" fmla="*/ 12786360 h 28148280"/>
              <a:gd name="connsiteX20" fmla="*/ 12801600 w 19842480"/>
              <a:gd name="connsiteY20" fmla="*/ 13243560 h 28148280"/>
              <a:gd name="connsiteX21" fmla="*/ 11612880 w 19842480"/>
              <a:gd name="connsiteY21" fmla="*/ 13517880 h 28148280"/>
              <a:gd name="connsiteX22" fmla="*/ 11521440 w 19842480"/>
              <a:gd name="connsiteY22" fmla="*/ 14432280 h 28148280"/>
              <a:gd name="connsiteX23" fmla="*/ 10881360 w 19842480"/>
              <a:gd name="connsiteY23" fmla="*/ 14798040 h 28148280"/>
              <a:gd name="connsiteX24" fmla="*/ 10972800 w 19842480"/>
              <a:gd name="connsiteY24" fmla="*/ 15072360 h 28148280"/>
              <a:gd name="connsiteX25" fmla="*/ 12984480 w 19842480"/>
              <a:gd name="connsiteY25" fmla="*/ 18364200 h 28148280"/>
              <a:gd name="connsiteX26" fmla="*/ 13533120 w 19842480"/>
              <a:gd name="connsiteY26" fmla="*/ 20833080 h 28148280"/>
              <a:gd name="connsiteX27" fmla="*/ 14904720 w 19842480"/>
              <a:gd name="connsiteY27" fmla="*/ 23850600 h 28148280"/>
              <a:gd name="connsiteX28" fmla="*/ 13990320 w 19842480"/>
              <a:gd name="connsiteY28" fmla="*/ 24033480 h 28148280"/>
              <a:gd name="connsiteX29" fmla="*/ 14447520 w 19842480"/>
              <a:gd name="connsiteY29" fmla="*/ 26045160 h 28148280"/>
              <a:gd name="connsiteX30" fmla="*/ 15179040 w 19842480"/>
              <a:gd name="connsiteY30" fmla="*/ 26776680 h 28148280"/>
              <a:gd name="connsiteX31" fmla="*/ 15453360 w 19842480"/>
              <a:gd name="connsiteY31" fmla="*/ 27599640 h 28148280"/>
              <a:gd name="connsiteX32" fmla="*/ 16824960 w 19842480"/>
              <a:gd name="connsiteY32" fmla="*/ 27873960 h 28148280"/>
              <a:gd name="connsiteX33" fmla="*/ 16550640 w 19842480"/>
              <a:gd name="connsiteY33" fmla="*/ 27965400 h 28148280"/>
              <a:gd name="connsiteX34" fmla="*/ 15087600 w 19842480"/>
              <a:gd name="connsiteY34" fmla="*/ 28148280 h 28148280"/>
              <a:gd name="connsiteX35" fmla="*/ 14447520 w 19842480"/>
              <a:gd name="connsiteY35" fmla="*/ 27873960 h 28148280"/>
              <a:gd name="connsiteX36" fmla="*/ 13350240 w 19842480"/>
              <a:gd name="connsiteY36" fmla="*/ 27782520 h 28148280"/>
              <a:gd name="connsiteX37" fmla="*/ 13807440 w 19842480"/>
              <a:gd name="connsiteY37" fmla="*/ 25953720 h 28148280"/>
              <a:gd name="connsiteX38" fmla="*/ 13258800 w 19842480"/>
              <a:gd name="connsiteY38" fmla="*/ 24490680 h 28148280"/>
              <a:gd name="connsiteX39" fmla="*/ 10332720 w 19842480"/>
              <a:gd name="connsiteY39" fmla="*/ 17998440 h 28148280"/>
              <a:gd name="connsiteX40" fmla="*/ 9235440 w 19842480"/>
              <a:gd name="connsiteY40" fmla="*/ 16901160 h 28148280"/>
              <a:gd name="connsiteX41" fmla="*/ 7132320 w 19842480"/>
              <a:gd name="connsiteY41" fmla="*/ 19187160 h 28148280"/>
              <a:gd name="connsiteX42" fmla="*/ 6492240 w 19842480"/>
              <a:gd name="connsiteY42" fmla="*/ 19187160 h 28148280"/>
              <a:gd name="connsiteX43" fmla="*/ 3108960 w 19842480"/>
              <a:gd name="connsiteY43" fmla="*/ 15712440 h 28148280"/>
              <a:gd name="connsiteX44" fmla="*/ 3474720 w 19842480"/>
              <a:gd name="connsiteY44" fmla="*/ 14798040 h 28148280"/>
              <a:gd name="connsiteX45" fmla="*/ 2560320 w 19842480"/>
              <a:gd name="connsiteY45" fmla="*/ 13792200 h 28148280"/>
              <a:gd name="connsiteX46" fmla="*/ 1554480 w 19842480"/>
              <a:gd name="connsiteY46" fmla="*/ 13792200 h 28148280"/>
              <a:gd name="connsiteX47" fmla="*/ 1097280 w 19842480"/>
              <a:gd name="connsiteY47" fmla="*/ 13609320 h 28148280"/>
              <a:gd name="connsiteX48" fmla="*/ 274320 w 19842480"/>
              <a:gd name="connsiteY48" fmla="*/ 14157960 h 28148280"/>
              <a:gd name="connsiteX49" fmla="*/ 91440 w 19842480"/>
              <a:gd name="connsiteY49" fmla="*/ 14066520 h 28148280"/>
              <a:gd name="connsiteX50" fmla="*/ 2011680 w 19842480"/>
              <a:gd name="connsiteY50" fmla="*/ 11231880 h 28148280"/>
              <a:gd name="connsiteX51" fmla="*/ 2377440 w 19842480"/>
              <a:gd name="connsiteY51" fmla="*/ 11597640 h 28148280"/>
              <a:gd name="connsiteX52" fmla="*/ 2560320 w 19842480"/>
              <a:gd name="connsiteY52" fmla="*/ 12877800 h 28148280"/>
              <a:gd name="connsiteX53" fmla="*/ 6766560 w 19842480"/>
              <a:gd name="connsiteY53" fmla="*/ 16352520 h 28148280"/>
              <a:gd name="connsiteX54" fmla="*/ 7772400 w 19842480"/>
              <a:gd name="connsiteY54" fmla="*/ 14798040 h 28148280"/>
              <a:gd name="connsiteX55" fmla="*/ 7315200 w 19842480"/>
              <a:gd name="connsiteY55" fmla="*/ 13700760 h 28148280"/>
              <a:gd name="connsiteX56" fmla="*/ 8595360 w 19842480"/>
              <a:gd name="connsiteY56" fmla="*/ 10226040 h 28148280"/>
              <a:gd name="connsiteX57" fmla="*/ 8503920 w 19842480"/>
              <a:gd name="connsiteY57" fmla="*/ 9677400 h 28148280"/>
              <a:gd name="connsiteX58" fmla="*/ 8778240 w 19842480"/>
              <a:gd name="connsiteY58" fmla="*/ 9037320 h 28148280"/>
              <a:gd name="connsiteX59" fmla="*/ 7498080 w 19842480"/>
              <a:gd name="connsiteY59" fmla="*/ 6568440 h 28148280"/>
              <a:gd name="connsiteX60" fmla="*/ 2468880 w 19842480"/>
              <a:gd name="connsiteY60" fmla="*/ 7940040 h 28148280"/>
              <a:gd name="connsiteX61" fmla="*/ 1920240 w 19842480"/>
              <a:gd name="connsiteY61" fmla="*/ 7574280 h 28148280"/>
              <a:gd name="connsiteX62" fmla="*/ 1188720 w 19842480"/>
              <a:gd name="connsiteY62" fmla="*/ 7665720 h 28148280"/>
              <a:gd name="connsiteX63" fmla="*/ 822960 w 19842480"/>
              <a:gd name="connsiteY63" fmla="*/ 7208520 h 28148280"/>
              <a:gd name="connsiteX64" fmla="*/ 1097280 w 19842480"/>
              <a:gd name="connsiteY64" fmla="*/ 6934200 h 28148280"/>
              <a:gd name="connsiteX65" fmla="*/ 0 w 19842480"/>
              <a:gd name="connsiteY65" fmla="*/ 5836920 h 28148280"/>
              <a:gd name="connsiteX66" fmla="*/ 182880 w 19842480"/>
              <a:gd name="connsiteY66" fmla="*/ 5745480 h 28148280"/>
              <a:gd name="connsiteX67" fmla="*/ 1645920 w 19842480"/>
              <a:gd name="connsiteY67" fmla="*/ 6934200 h 28148280"/>
              <a:gd name="connsiteX68" fmla="*/ 1920240 w 19842480"/>
              <a:gd name="connsiteY68" fmla="*/ 6659880 h 28148280"/>
              <a:gd name="connsiteX69" fmla="*/ 1920240 w 19842480"/>
              <a:gd name="connsiteY69" fmla="*/ 6477000 h 28148280"/>
              <a:gd name="connsiteX70" fmla="*/ 5212080 w 19842480"/>
              <a:gd name="connsiteY70" fmla="*/ 5288280 h 28148280"/>
              <a:gd name="connsiteX71" fmla="*/ 5852160 w 19842480"/>
              <a:gd name="connsiteY71" fmla="*/ 5013960 h 28148280"/>
              <a:gd name="connsiteX72" fmla="*/ 6217920 w 19842480"/>
              <a:gd name="connsiteY72" fmla="*/ 5471160 h 28148280"/>
              <a:gd name="connsiteX73" fmla="*/ 7223760 w 19842480"/>
              <a:gd name="connsiteY73" fmla="*/ 5013960 h 28148280"/>
              <a:gd name="connsiteX74" fmla="*/ 7406640 w 19842480"/>
              <a:gd name="connsiteY74" fmla="*/ 3276600 h 28148280"/>
              <a:gd name="connsiteX75" fmla="*/ 8686800 w 19842480"/>
              <a:gd name="connsiteY75" fmla="*/ 2727960 h 28148280"/>
              <a:gd name="connsiteX76" fmla="*/ 9326880 w 19842480"/>
              <a:gd name="connsiteY76" fmla="*/ 3276600 h 28148280"/>
              <a:gd name="connsiteX77" fmla="*/ 9692640 w 19842480"/>
              <a:gd name="connsiteY77" fmla="*/ 2910840 h 28148280"/>
              <a:gd name="connsiteX78" fmla="*/ 9784080 w 19842480"/>
              <a:gd name="connsiteY78" fmla="*/ 2362200 h 28148280"/>
              <a:gd name="connsiteX79" fmla="*/ 9784080 w 19842480"/>
              <a:gd name="connsiteY79" fmla="*/ 533400 h 28148280"/>
              <a:gd name="connsiteX80" fmla="*/ 11338560 w 19842480"/>
              <a:gd name="connsiteY80" fmla="*/ 76200 h 28148280"/>
              <a:gd name="connsiteX81" fmla="*/ 11887200 w 19842480"/>
              <a:gd name="connsiteY81" fmla="*/ 76200 h 28148280"/>
              <a:gd name="connsiteX0" fmla="*/ 11978640 w 19842480"/>
              <a:gd name="connsiteY0" fmla="*/ 76200 h 28148280"/>
              <a:gd name="connsiteX1" fmla="*/ 12252960 w 19842480"/>
              <a:gd name="connsiteY1" fmla="*/ 2453640 h 28148280"/>
              <a:gd name="connsiteX2" fmla="*/ 13258800 w 19842480"/>
              <a:gd name="connsiteY2" fmla="*/ 3733800 h 28148280"/>
              <a:gd name="connsiteX3" fmla="*/ 14630400 w 19842480"/>
              <a:gd name="connsiteY3" fmla="*/ 3368040 h 28148280"/>
              <a:gd name="connsiteX4" fmla="*/ 15361920 w 19842480"/>
              <a:gd name="connsiteY4" fmla="*/ 3002280 h 28148280"/>
              <a:gd name="connsiteX5" fmla="*/ 17647920 w 19842480"/>
              <a:gd name="connsiteY5" fmla="*/ 2362200 h 28148280"/>
              <a:gd name="connsiteX6" fmla="*/ 18013680 w 19842480"/>
              <a:gd name="connsiteY6" fmla="*/ 2727960 h 28148280"/>
              <a:gd name="connsiteX7" fmla="*/ 18836640 w 19842480"/>
              <a:gd name="connsiteY7" fmla="*/ 2545080 h 28148280"/>
              <a:gd name="connsiteX8" fmla="*/ 19568160 w 19842480"/>
              <a:gd name="connsiteY8" fmla="*/ 1264920 h 28148280"/>
              <a:gd name="connsiteX9" fmla="*/ 19842480 w 19842480"/>
              <a:gd name="connsiteY9" fmla="*/ 1356360 h 28148280"/>
              <a:gd name="connsiteX10" fmla="*/ 19110960 w 19842480"/>
              <a:gd name="connsiteY10" fmla="*/ 2362200 h 28148280"/>
              <a:gd name="connsiteX11" fmla="*/ 19659600 w 19842480"/>
              <a:gd name="connsiteY11" fmla="*/ 2545080 h 28148280"/>
              <a:gd name="connsiteX12" fmla="*/ 19385280 w 19842480"/>
              <a:gd name="connsiteY12" fmla="*/ 2819400 h 28148280"/>
              <a:gd name="connsiteX13" fmla="*/ 18013680 w 19842480"/>
              <a:gd name="connsiteY13" fmla="*/ 2819400 h 28148280"/>
              <a:gd name="connsiteX14" fmla="*/ 18196560 w 19842480"/>
              <a:gd name="connsiteY14" fmla="*/ 3185160 h 28148280"/>
              <a:gd name="connsiteX15" fmla="*/ 14356080 w 19842480"/>
              <a:gd name="connsiteY15" fmla="*/ 4831080 h 28148280"/>
              <a:gd name="connsiteX16" fmla="*/ 12801600 w 19842480"/>
              <a:gd name="connsiteY16" fmla="*/ 5654040 h 28148280"/>
              <a:gd name="connsiteX17" fmla="*/ 12070080 w 19842480"/>
              <a:gd name="connsiteY17" fmla="*/ 10500360 h 28148280"/>
              <a:gd name="connsiteX18" fmla="*/ 11795760 w 19842480"/>
              <a:gd name="connsiteY18" fmla="*/ 11049000 h 28148280"/>
              <a:gd name="connsiteX19" fmla="*/ 12984480 w 19842480"/>
              <a:gd name="connsiteY19" fmla="*/ 12786360 h 28148280"/>
              <a:gd name="connsiteX20" fmla="*/ 12801600 w 19842480"/>
              <a:gd name="connsiteY20" fmla="*/ 13243560 h 28148280"/>
              <a:gd name="connsiteX21" fmla="*/ 11612880 w 19842480"/>
              <a:gd name="connsiteY21" fmla="*/ 13517880 h 28148280"/>
              <a:gd name="connsiteX22" fmla="*/ 11521440 w 19842480"/>
              <a:gd name="connsiteY22" fmla="*/ 14432280 h 28148280"/>
              <a:gd name="connsiteX23" fmla="*/ 10881360 w 19842480"/>
              <a:gd name="connsiteY23" fmla="*/ 14798040 h 28148280"/>
              <a:gd name="connsiteX24" fmla="*/ 10972800 w 19842480"/>
              <a:gd name="connsiteY24" fmla="*/ 15072360 h 28148280"/>
              <a:gd name="connsiteX25" fmla="*/ 12984480 w 19842480"/>
              <a:gd name="connsiteY25" fmla="*/ 18364200 h 28148280"/>
              <a:gd name="connsiteX26" fmla="*/ 13533120 w 19842480"/>
              <a:gd name="connsiteY26" fmla="*/ 20833080 h 28148280"/>
              <a:gd name="connsiteX27" fmla="*/ 14904720 w 19842480"/>
              <a:gd name="connsiteY27" fmla="*/ 23850600 h 28148280"/>
              <a:gd name="connsiteX28" fmla="*/ 13990320 w 19842480"/>
              <a:gd name="connsiteY28" fmla="*/ 24033480 h 28148280"/>
              <a:gd name="connsiteX29" fmla="*/ 14447520 w 19842480"/>
              <a:gd name="connsiteY29" fmla="*/ 26045160 h 28148280"/>
              <a:gd name="connsiteX30" fmla="*/ 15179040 w 19842480"/>
              <a:gd name="connsiteY30" fmla="*/ 26776680 h 28148280"/>
              <a:gd name="connsiteX31" fmla="*/ 15453360 w 19842480"/>
              <a:gd name="connsiteY31" fmla="*/ 27599640 h 28148280"/>
              <a:gd name="connsiteX32" fmla="*/ 16824960 w 19842480"/>
              <a:gd name="connsiteY32" fmla="*/ 27873960 h 28148280"/>
              <a:gd name="connsiteX33" fmla="*/ 16550640 w 19842480"/>
              <a:gd name="connsiteY33" fmla="*/ 27965400 h 28148280"/>
              <a:gd name="connsiteX34" fmla="*/ 15087600 w 19842480"/>
              <a:gd name="connsiteY34" fmla="*/ 28148280 h 28148280"/>
              <a:gd name="connsiteX35" fmla="*/ 14447520 w 19842480"/>
              <a:gd name="connsiteY35" fmla="*/ 27873960 h 28148280"/>
              <a:gd name="connsiteX36" fmla="*/ 13350240 w 19842480"/>
              <a:gd name="connsiteY36" fmla="*/ 27782520 h 28148280"/>
              <a:gd name="connsiteX37" fmla="*/ 13807440 w 19842480"/>
              <a:gd name="connsiteY37" fmla="*/ 25953720 h 28148280"/>
              <a:gd name="connsiteX38" fmla="*/ 13258800 w 19842480"/>
              <a:gd name="connsiteY38" fmla="*/ 24490680 h 28148280"/>
              <a:gd name="connsiteX39" fmla="*/ 10332720 w 19842480"/>
              <a:gd name="connsiteY39" fmla="*/ 17998440 h 28148280"/>
              <a:gd name="connsiteX40" fmla="*/ 9235440 w 19842480"/>
              <a:gd name="connsiteY40" fmla="*/ 16901160 h 28148280"/>
              <a:gd name="connsiteX41" fmla="*/ 7132320 w 19842480"/>
              <a:gd name="connsiteY41" fmla="*/ 19187160 h 28148280"/>
              <a:gd name="connsiteX42" fmla="*/ 6492240 w 19842480"/>
              <a:gd name="connsiteY42" fmla="*/ 19187160 h 28148280"/>
              <a:gd name="connsiteX43" fmla="*/ 3108960 w 19842480"/>
              <a:gd name="connsiteY43" fmla="*/ 15712440 h 28148280"/>
              <a:gd name="connsiteX44" fmla="*/ 3474720 w 19842480"/>
              <a:gd name="connsiteY44" fmla="*/ 14798040 h 28148280"/>
              <a:gd name="connsiteX45" fmla="*/ 2560320 w 19842480"/>
              <a:gd name="connsiteY45" fmla="*/ 13792200 h 28148280"/>
              <a:gd name="connsiteX46" fmla="*/ 1554480 w 19842480"/>
              <a:gd name="connsiteY46" fmla="*/ 13792200 h 28148280"/>
              <a:gd name="connsiteX47" fmla="*/ 1097280 w 19842480"/>
              <a:gd name="connsiteY47" fmla="*/ 13609320 h 28148280"/>
              <a:gd name="connsiteX48" fmla="*/ 274320 w 19842480"/>
              <a:gd name="connsiteY48" fmla="*/ 14157960 h 28148280"/>
              <a:gd name="connsiteX49" fmla="*/ 91440 w 19842480"/>
              <a:gd name="connsiteY49" fmla="*/ 14066520 h 28148280"/>
              <a:gd name="connsiteX50" fmla="*/ 2011680 w 19842480"/>
              <a:gd name="connsiteY50" fmla="*/ 11231880 h 28148280"/>
              <a:gd name="connsiteX51" fmla="*/ 2377440 w 19842480"/>
              <a:gd name="connsiteY51" fmla="*/ 11597640 h 28148280"/>
              <a:gd name="connsiteX52" fmla="*/ 2560320 w 19842480"/>
              <a:gd name="connsiteY52" fmla="*/ 12877800 h 28148280"/>
              <a:gd name="connsiteX53" fmla="*/ 6766560 w 19842480"/>
              <a:gd name="connsiteY53" fmla="*/ 16352520 h 28148280"/>
              <a:gd name="connsiteX54" fmla="*/ 7772400 w 19842480"/>
              <a:gd name="connsiteY54" fmla="*/ 14798040 h 28148280"/>
              <a:gd name="connsiteX55" fmla="*/ 7315200 w 19842480"/>
              <a:gd name="connsiteY55" fmla="*/ 13700760 h 28148280"/>
              <a:gd name="connsiteX56" fmla="*/ 8595360 w 19842480"/>
              <a:gd name="connsiteY56" fmla="*/ 10226040 h 28148280"/>
              <a:gd name="connsiteX57" fmla="*/ 8503920 w 19842480"/>
              <a:gd name="connsiteY57" fmla="*/ 9677400 h 28148280"/>
              <a:gd name="connsiteX58" fmla="*/ 8778240 w 19842480"/>
              <a:gd name="connsiteY58" fmla="*/ 9037320 h 28148280"/>
              <a:gd name="connsiteX59" fmla="*/ 7498080 w 19842480"/>
              <a:gd name="connsiteY59" fmla="*/ 6568440 h 28148280"/>
              <a:gd name="connsiteX60" fmla="*/ 2468880 w 19842480"/>
              <a:gd name="connsiteY60" fmla="*/ 7940040 h 28148280"/>
              <a:gd name="connsiteX61" fmla="*/ 1920240 w 19842480"/>
              <a:gd name="connsiteY61" fmla="*/ 7574280 h 28148280"/>
              <a:gd name="connsiteX62" fmla="*/ 1188720 w 19842480"/>
              <a:gd name="connsiteY62" fmla="*/ 7665720 h 28148280"/>
              <a:gd name="connsiteX63" fmla="*/ 822960 w 19842480"/>
              <a:gd name="connsiteY63" fmla="*/ 7208520 h 28148280"/>
              <a:gd name="connsiteX64" fmla="*/ 1097280 w 19842480"/>
              <a:gd name="connsiteY64" fmla="*/ 6934200 h 28148280"/>
              <a:gd name="connsiteX65" fmla="*/ 0 w 19842480"/>
              <a:gd name="connsiteY65" fmla="*/ 5836920 h 28148280"/>
              <a:gd name="connsiteX66" fmla="*/ 182880 w 19842480"/>
              <a:gd name="connsiteY66" fmla="*/ 5745480 h 28148280"/>
              <a:gd name="connsiteX67" fmla="*/ 1645920 w 19842480"/>
              <a:gd name="connsiteY67" fmla="*/ 6934200 h 28148280"/>
              <a:gd name="connsiteX68" fmla="*/ 1920240 w 19842480"/>
              <a:gd name="connsiteY68" fmla="*/ 6659880 h 28148280"/>
              <a:gd name="connsiteX69" fmla="*/ 1920240 w 19842480"/>
              <a:gd name="connsiteY69" fmla="*/ 6477000 h 28148280"/>
              <a:gd name="connsiteX70" fmla="*/ 5212080 w 19842480"/>
              <a:gd name="connsiteY70" fmla="*/ 5288280 h 28148280"/>
              <a:gd name="connsiteX71" fmla="*/ 5852160 w 19842480"/>
              <a:gd name="connsiteY71" fmla="*/ 5013960 h 28148280"/>
              <a:gd name="connsiteX72" fmla="*/ 6217920 w 19842480"/>
              <a:gd name="connsiteY72" fmla="*/ 5471160 h 28148280"/>
              <a:gd name="connsiteX73" fmla="*/ 7223760 w 19842480"/>
              <a:gd name="connsiteY73" fmla="*/ 5013960 h 28148280"/>
              <a:gd name="connsiteX74" fmla="*/ 7406640 w 19842480"/>
              <a:gd name="connsiteY74" fmla="*/ 3276600 h 28148280"/>
              <a:gd name="connsiteX75" fmla="*/ 8686800 w 19842480"/>
              <a:gd name="connsiteY75" fmla="*/ 2727960 h 28148280"/>
              <a:gd name="connsiteX76" fmla="*/ 9326880 w 19842480"/>
              <a:gd name="connsiteY76" fmla="*/ 3276600 h 28148280"/>
              <a:gd name="connsiteX77" fmla="*/ 9692640 w 19842480"/>
              <a:gd name="connsiteY77" fmla="*/ 2910840 h 28148280"/>
              <a:gd name="connsiteX78" fmla="*/ 9784080 w 19842480"/>
              <a:gd name="connsiteY78" fmla="*/ 2362200 h 28148280"/>
              <a:gd name="connsiteX79" fmla="*/ 9784080 w 19842480"/>
              <a:gd name="connsiteY79" fmla="*/ 533400 h 28148280"/>
              <a:gd name="connsiteX80" fmla="*/ 11338560 w 19842480"/>
              <a:gd name="connsiteY80" fmla="*/ 76200 h 28148280"/>
              <a:gd name="connsiteX81" fmla="*/ 11887200 w 19842480"/>
              <a:gd name="connsiteY81" fmla="*/ 76200 h 28148280"/>
              <a:gd name="connsiteX82" fmla="*/ 11978640 w 19842480"/>
              <a:gd name="connsiteY82" fmla="*/ 76200 h 28148280"/>
              <a:gd name="connsiteX0" fmla="*/ 11887200 w 19842480"/>
              <a:gd name="connsiteY0" fmla="*/ 76200 h 28148280"/>
              <a:gd name="connsiteX1" fmla="*/ 12252960 w 19842480"/>
              <a:gd name="connsiteY1" fmla="*/ 2453640 h 28148280"/>
              <a:gd name="connsiteX2" fmla="*/ 13258800 w 19842480"/>
              <a:gd name="connsiteY2" fmla="*/ 3733800 h 28148280"/>
              <a:gd name="connsiteX3" fmla="*/ 14630400 w 19842480"/>
              <a:gd name="connsiteY3" fmla="*/ 3368040 h 28148280"/>
              <a:gd name="connsiteX4" fmla="*/ 15361920 w 19842480"/>
              <a:gd name="connsiteY4" fmla="*/ 3002280 h 28148280"/>
              <a:gd name="connsiteX5" fmla="*/ 17647920 w 19842480"/>
              <a:gd name="connsiteY5" fmla="*/ 2362200 h 28148280"/>
              <a:gd name="connsiteX6" fmla="*/ 18013680 w 19842480"/>
              <a:gd name="connsiteY6" fmla="*/ 2727960 h 28148280"/>
              <a:gd name="connsiteX7" fmla="*/ 18836640 w 19842480"/>
              <a:gd name="connsiteY7" fmla="*/ 2545080 h 28148280"/>
              <a:gd name="connsiteX8" fmla="*/ 19568160 w 19842480"/>
              <a:gd name="connsiteY8" fmla="*/ 1264920 h 28148280"/>
              <a:gd name="connsiteX9" fmla="*/ 19842480 w 19842480"/>
              <a:gd name="connsiteY9" fmla="*/ 1356360 h 28148280"/>
              <a:gd name="connsiteX10" fmla="*/ 19110960 w 19842480"/>
              <a:gd name="connsiteY10" fmla="*/ 2362200 h 28148280"/>
              <a:gd name="connsiteX11" fmla="*/ 19659600 w 19842480"/>
              <a:gd name="connsiteY11" fmla="*/ 2545080 h 28148280"/>
              <a:gd name="connsiteX12" fmla="*/ 19385280 w 19842480"/>
              <a:gd name="connsiteY12" fmla="*/ 2819400 h 28148280"/>
              <a:gd name="connsiteX13" fmla="*/ 18013680 w 19842480"/>
              <a:gd name="connsiteY13" fmla="*/ 2819400 h 28148280"/>
              <a:gd name="connsiteX14" fmla="*/ 18196560 w 19842480"/>
              <a:gd name="connsiteY14" fmla="*/ 3185160 h 28148280"/>
              <a:gd name="connsiteX15" fmla="*/ 14356080 w 19842480"/>
              <a:gd name="connsiteY15" fmla="*/ 4831080 h 28148280"/>
              <a:gd name="connsiteX16" fmla="*/ 12801600 w 19842480"/>
              <a:gd name="connsiteY16" fmla="*/ 5654040 h 28148280"/>
              <a:gd name="connsiteX17" fmla="*/ 12070080 w 19842480"/>
              <a:gd name="connsiteY17" fmla="*/ 10500360 h 28148280"/>
              <a:gd name="connsiteX18" fmla="*/ 11795760 w 19842480"/>
              <a:gd name="connsiteY18" fmla="*/ 11049000 h 28148280"/>
              <a:gd name="connsiteX19" fmla="*/ 12984480 w 19842480"/>
              <a:gd name="connsiteY19" fmla="*/ 12786360 h 28148280"/>
              <a:gd name="connsiteX20" fmla="*/ 12801600 w 19842480"/>
              <a:gd name="connsiteY20" fmla="*/ 13243560 h 28148280"/>
              <a:gd name="connsiteX21" fmla="*/ 11612880 w 19842480"/>
              <a:gd name="connsiteY21" fmla="*/ 13517880 h 28148280"/>
              <a:gd name="connsiteX22" fmla="*/ 11521440 w 19842480"/>
              <a:gd name="connsiteY22" fmla="*/ 14432280 h 28148280"/>
              <a:gd name="connsiteX23" fmla="*/ 10881360 w 19842480"/>
              <a:gd name="connsiteY23" fmla="*/ 14798040 h 28148280"/>
              <a:gd name="connsiteX24" fmla="*/ 10972800 w 19842480"/>
              <a:gd name="connsiteY24" fmla="*/ 15072360 h 28148280"/>
              <a:gd name="connsiteX25" fmla="*/ 12984480 w 19842480"/>
              <a:gd name="connsiteY25" fmla="*/ 18364200 h 28148280"/>
              <a:gd name="connsiteX26" fmla="*/ 13533120 w 19842480"/>
              <a:gd name="connsiteY26" fmla="*/ 20833080 h 28148280"/>
              <a:gd name="connsiteX27" fmla="*/ 14904720 w 19842480"/>
              <a:gd name="connsiteY27" fmla="*/ 23850600 h 28148280"/>
              <a:gd name="connsiteX28" fmla="*/ 13990320 w 19842480"/>
              <a:gd name="connsiteY28" fmla="*/ 24033480 h 28148280"/>
              <a:gd name="connsiteX29" fmla="*/ 14447520 w 19842480"/>
              <a:gd name="connsiteY29" fmla="*/ 26045160 h 28148280"/>
              <a:gd name="connsiteX30" fmla="*/ 15179040 w 19842480"/>
              <a:gd name="connsiteY30" fmla="*/ 26776680 h 28148280"/>
              <a:gd name="connsiteX31" fmla="*/ 15453360 w 19842480"/>
              <a:gd name="connsiteY31" fmla="*/ 27599640 h 28148280"/>
              <a:gd name="connsiteX32" fmla="*/ 16824960 w 19842480"/>
              <a:gd name="connsiteY32" fmla="*/ 27873960 h 28148280"/>
              <a:gd name="connsiteX33" fmla="*/ 16550640 w 19842480"/>
              <a:gd name="connsiteY33" fmla="*/ 27965400 h 28148280"/>
              <a:gd name="connsiteX34" fmla="*/ 15087600 w 19842480"/>
              <a:gd name="connsiteY34" fmla="*/ 28148280 h 28148280"/>
              <a:gd name="connsiteX35" fmla="*/ 14447520 w 19842480"/>
              <a:gd name="connsiteY35" fmla="*/ 27873960 h 28148280"/>
              <a:gd name="connsiteX36" fmla="*/ 13350240 w 19842480"/>
              <a:gd name="connsiteY36" fmla="*/ 27782520 h 28148280"/>
              <a:gd name="connsiteX37" fmla="*/ 13807440 w 19842480"/>
              <a:gd name="connsiteY37" fmla="*/ 25953720 h 28148280"/>
              <a:gd name="connsiteX38" fmla="*/ 13258800 w 19842480"/>
              <a:gd name="connsiteY38" fmla="*/ 24490680 h 28148280"/>
              <a:gd name="connsiteX39" fmla="*/ 10332720 w 19842480"/>
              <a:gd name="connsiteY39" fmla="*/ 17998440 h 28148280"/>
              <a:gd name="connsiteX40" fmla="*/ 9235440 w 19842480"/>
              <a:gd name="connsiteY40" fmla="*/ 16901160 h 28148280"/>
              <a:gd name="connsiteX41" fmla="*/ 7132320 w 19842480"/>
              <a:gd name="connsiteY41" fmla="*/ 19187160 h 28148280"/>
              <a:gd name="connsiteX42" fmla="*/ 6492240 w 19842480"/>
              <a:gd name="connsiteY42" fmla="*/ 19187160 h 28148280"/>
              <a:gd name="connsiteX43" fmla="*/ 3108960 w 19842480"/>
              <a:gd name="connsiteY43" fmla="*/ 15712440 h 28148280"/>
              <a:gd name="connsiteX44" fmla="*/ 3474720 w 19842480"/>
              <a:gd name="connsiteY44" fmla="*/ 14798040 h 28148280"/>
              <a:gd name="connsiteX45" fmla="*/ 2560320 w 19842480"/>
              <a:gd name="connsiteY45" fmla="*/ 13792200 h 28148280"/>
              <a:gd name="connsiteX46" fmla="*/ 1554480 w 19842480"/>
              <a:gd name="connsiteY46" fmla="*/ 13792200 h 28148280"/>
              <a:gd name="connsiteX47" fmla="*/ 1097280 w 19842480"/>
              <a:gd name="connsiteY47" fmla="*/ 13609320 h 28148280"/>
              <a:gd name="connsiteX48" fmla="*/ 274320 w 19842480"/>
              <a:gd name="connsiteY48" fmla="*/ 14157960 h 28148280"/>
              <a:gd name="connsiteX49" fmla="*/ 91440 w 19842480"/>
              <a:gd name="connsiteY49" fmla="*/ 14066520 h 28148280"/>
              <a:gd name="connsiteX50" fmla="*/ 2011680 w 19842480"/>
              <a:gd name="connsiteY50" fmla="*/ 11231880 h 28148280"/>
              <a:gd name="connsiteX51" fmla="*/ 2377440 w 19842480"/>
              <a:gd name="connsiteY51" fmla="*/ 11597640 h 28148280"/>
              <a:gd name="connsiteX52" fmla="*/ 2560320 w 19842480"/>
              <a:gd name="connsiteY52" fmla="*/ 12877800 h 28148280"/>
              <a:gd name="connsiteX53" fmla="*/ 6766560 w 19842480"/>
              <a:gd name="connsiteY53" fmla="*/ 16352520 h 28148280"/>
              <a:gd name="connsiteX54" fmla="*/ 7772400 w 19842480"/>
              <a:gd name="connsiteY54" fmla="*/ 14798040 h 28148280"/>
              <a:gd name="connsiteX55" fmla="*/ 7315200 w 19842480"/>
              <a:gd name="connsiteY55" fmla="*/ 13700760 h 28148280"/>
              <a:gd name="connsiteX56" fmla="*/ 8595360 w 19842480"/>
              <a:gd name="connsiteY56" fmla="*/ 10226040 h 28148280"/>
              <a:gd name="connsiteX57" fmla="*/ 8503920 w 19842480"/>
              <a:gd name="connsiteY57" fmla="*/ 9677400 h 28148280"/>
              <a:gd name="connsiteX58" fmla="*/ 8778240 w 19842480"/>
              <a:gd name="connsiteY58" fmla="*/ 9037320 h 28148280"/>
              <a:gd name="connsiteX59" fmla="*/ 7498080 w 19842480"/>
              <a:gd name="connsiteY59" fmla="*/ 6568440 h 28148280"/>
              <a:gd name="connsiteX60" fmla="*/ 2468880 w 19842480"/>
              <a:gd name="connsiteY60" fmla="*/ 7940040 h 28148280"/>
              <a:gd name="connsiteX61" fmla="*/ 1920240 w 19842480"/>
              <a:gd name="connsiteY61" fmla="*/ 7574280 h 28148280"/>
              <a:gd name="connsiteX62" fmla="*/ 1188720 w 19842480"/>
              <a:gd name="connsiteY62" fmla="*/ 7665720 h 28148280"/>
              <a:gd name="connsiteX63" fmla="*/ 822960 w 19842480"/>
              <a:gd name="connsiteY63" fmla="*/ 7208520 h 28148280"/>
              <a:gd name="connsiteX64" fmla="*/ 1097280 w 19842480"/>
              <a:gd name="connsiteY64" fmla="*/ 6934200 h 28148280"/>
              <a:gd name="connsiteX65" fmla="*/ 0 w 19842480"/>
              <a:gd name="connsiteY65" fmla="*/ 5836920 h 28148280"/>
              <a:gd name="connsiteX66" fmla="*/ 182880 w 19842480"/>
              <a:gd name="connsiteY66" fmla="*/ 5745480 h 28148280"/>
              <a:gd name="connsiteX67" fmla="*/ 1645920 w 19842480"/>
              <a:gd name="connsiteY67" fmla="*/ 6934200 h 28148280"/>
              <a:gd name="connsiteX68" fmla="*/ 1920240 w 19842480"/>
              <a:gd name="connsiteY68" fmla="*/ 6659880 h 28148280"/>
              <a:gd name="connsiteX69" fmla="*/ 1920240 w 19842480"/>
              <a:gd name="connsiteY69" fmla="*/ 6477000 h 28148280"/>
              <a:gd name="connsiteX70" fmla="*/ 5212080 w 19842480"/>
              <a:gd name="connsiteY70" fmla="*/ 5288280 h 28148280"/>
              <a:gd name="connsiteX71" fmla="*/ 5852160 w 19842480"/>
              <a:gd name="connsiteY71" fmla="*/ 5013960 h 28148280"/>
              <a:gd name="connsiteX72" fmla="*/ 6217920 w 19842480"/>
              <a:gd name="connsiteY72" fmla="*/ 5471160 h 28148280"/>
              <a:gd name="connsiteX73" fmla="*/ 7223760 w 19842480"/>
              <a:gd name="connsiteY73" fmla="*/ 5013960 h 28148280"/>
              <a:gd name="connsiteX74" fmla="*/ 7406640 w 19842480"/>
              <a:gd name="connsiteY74" fmla="*/ 3276600 h 28148280"/>
              <a:gd name="connsiteX75" fmla="*/ 8686800 w 19842480"/>
              <a:gd name="connsiteY75" fmla="*/ 2727960 h 28148280"/>
              <a:gd name="connsiteX76" fmla="*/ 9326880 w 19842480"/>
              <a:gd name="connsiteY76" fmla="*/ 3276600 h 28148280"/>
              <a:gd name="connsiteX77" fmla="*/ 9692640 w 19842480"/>
              <a:gd name="connsiteY77" fmla="*/ 2910840 h 28148280"/>
              <a:gd name="connsiteX78" fmla="*/ 9784080 w 19842480"/>
              <a:gd name="connsiteY78" fmla="*/ 2362200 h 28148280"/>
              <a:gd name="connsiteX79" fmla="*/ 9784080 w 19842480"/>
              <a:gd name="connsiteY79" fmla="*/ 533400 h 28148280"/>
              <a:gd name="connsiteX80" fmla="*/ 11338560 w 19842480"/>
              <a:gd name="connsiteY80" fmla="*/ 76200 h 28148280"/>
              <a:gd name="connsiteX81" fmla="*/ 11887200 w 19842480"/>
              <a:gd name="connsiteY81" fmla="*/ 76200 h 28148280"/>
              <a:gd name="connsiteX0" fmla="*/ 11851860 w 19842480"/>
              <a:gd name="connsiteY0" fmla="*/ 255804 h 28112359"/>
              <a:gd name="connsiteX1" fmla="*/ 12252960 w 19842480"/>
              <a:gd name="connsiteY1" fmla="*/ 2417719 h 28112359"/>
              <a:gd name="connsiteX2" fmla="*/ 13258800 w 19842480"/>
              <a:gd name="connsiteY2" fmla="*/ 3697879 h 28112359"/>
              <a:gd name="connsiteX3" fmla="*/ 14630400 w 19842480"/>
              <a:gd name="connsiteY3" fmla="*/ 3332119 h 28112359"/>
              <a:gd name="connsiteX4" fmla="*/ 15361920 w 19842480"/>
              <a:gd name="connsiteY4" fmla="*/ 2966359 h 28112359"/>
              <a:gd name="connsiteX5" fmla="*/ 17647920 w 19842480"/>
              <a:gd name="connsiteY5" fmla="*/ 2326279 h 28112359"/>
              <a:gd name="connsiteX6" fmla="*/ 18013680 w 19842480"/>
              <a:gd name="connsiteY6" fmla="*/ 2692039 h 28112359"/>
              <a:gd name="connsiteX7" fmla="*/ 18836640 w 19842480"/>
              <a:gd name="connsiteY7" fmla="*/ 2509159 h 28112359"/>
              <a:gd name="connsiteX8" fmla="*/ 19568160 w 19842480"/>
              <a:gd name="connsiteY8" fmla="*/ 1228999 h 28112359"/>
              <a:gd name="connsiteX9" fmla="*/ 19842480 w 19842480"/>
              <a:gd name="connsiteY9" fmla="*/ 1320439 h 28112359"/>
              <a:gd name="connsiteX10" fmla="*/ 19110960 w 19842480"/>
              <a:gd name="connsiteY10" fmla="*/ 2326279 h 28112359"/>
              <a:gd name="connsiteX11" fmla="*/ 19659600 w 19842480"/>
              <a:gd name="connsiteY11" fmla="*/ 2509159 h 28112359"/>
              <a:gd name="connsiteX12" fmla="*/ 19385280 w 19842480"/>
              <a:gd name="connsiteY12" fmla="*/ 2783479 h 28112359"/>
              <a:gd name="connsiteX13" fmla="*/ 18013680 w 19842480"/>
              <a:gd name="connsiteY13" fmla="*/ 2783479 h 28112359"/>
              <a:gd name="connsiteX14" fmla="*/ 18196560 w 19842480"/>
              <a:gd name="connsiteY14" fmla="*/ 3149239 h 28112359"/>
              <a:gd name="connsiteX15" fmla="*/ 14356080 w 19842480"/>
              <a:gd name="connsiteY15" fmla="*/ 4795159 h 28112359"/>
              <a:gd name="connsiteX16" fmla="*/ 12801600 w 19842480"/>
              <a:gd name="connsiteY16" fmla="*/ 5618119 h 28112359"/>
              <a:gd name="connsiteX17" fmla="*/ 12070080 w 19842480"/>
              <a:gd name="connsiteY17" fmla="*/ 10464439 h 28112359"/>
              <a:gd name="connsiteX18" fmla="*/ 11795760 w 19842480"/>
              <a:gd name="connsiteY18" fmla="*/ 11013079 h 28112359"/>
              <a:gd name="connsiteX19" fmla="*/ 12984480 w 19842480"/>
              <a:gd name="connsiteY19" fmla="*/ 12750439 h 28112359"/>
              <a:gd name="connsiteX20" fmla="*/ 12801600 w 19842480"/>
              <a:gd name="connsiteY20" fmla="*/ 13207639 h 28112359"/>
              <a:gd name="connsiteX21" fmla="*/ 11612880 w 19842480"/>
              <a:gd name="connsiteY21" fmla="*/ 13481959 h 28112359"/>
              <a:gd name="connsiteX22" fmla="*/ 11521440 w 19842480"/>
              <a:gd name="connsiteY22" fmla="*/ 14396359 h 28112359"/>
              <a:gd name="connsiteX23" fmla="*/ 10881360 w 19842480"/>
              <a:gd name="connsiteY23" fmla="*/ 14762119 h 28112359"/>
              <a:gd name="connsiteX24" fmla="*/ 10972800 w 19842480"/>
              <a:gd name="connsiteY24" fmla="*/ 15036439 h 28112359"/>
              <a:gd name="connsiteX25" fmla="*/ 12984480 w 19842480"/>
              <a:gd name="connsiteY25" fmla="*/ 18328279 h 28112359"/>
              <a:gd name="connsiteX26" fmla="*/ 13533120 w 19842480"/>
              <a:gd name="connsiteY26" fmla="*/ 20797159 h 28112359"/>
              <a:gd name="connsiteX27" fmla="*/ 14904720 w 19842480"/>
              <a:gd name="connsiteY27" fmla="*/ 23814679 h 28112359"/>
              <a:gd name="connsiteX28" fmla="*/ 13990320 w 19842480"/>
              <a:gd name="connsiteY28" fmla="*/ 23997559 h 28112359"/>
              <a:gd name="connsiteX29" fmla="*/ 14447520 w 19842480"/>
              <a:gd name="connsiteY29" fmla="*/ 26009239 h 28112359"/>
              <a:gd name="connsiteX30" fmla="*/ 15179040 w 19842480"/>
              <a:gd name="connsiteY30" fmla="*/ 26740759 h 28112359"/>
              <a:gd name="connsiteX31" fmla="*/ 15453360 w 19842480"/>
              <a:gd name="connsiteY31" fmla="*/ 27563719 h 28112359"/>
              <a:gd name="connsiteX32" fmla="*/ 16824960 w 19842480"/>
              <a:gd name="connsiteY32" fmla="*/ 27838039 h 28112359"/>
              <a:gd name="connsiteX33" fmla="*/ 16550640 w 19842480"/>
              <a:gd name="connsiteY33" fmla="*/ 27929479 h 28112359"/>
              <a:gd name="connsiteX34" fmla="*/ 15087600 w 19842480"/>
              <a:gd name="connsiteY34" fmla="*/ 28112359 h 28112359"/>
              <a:gd name="connsiteX35" fmla="*/ 14447520 w 19842480"/>
              <a:gd name="connsiteY35" fmla="*/ 27838039 h 28112359"/>
              <a:gd name="connsiteX36" fmla="*/ 13350240 w 19842480"/>
              <a:gd name="connsiteY36" fmla="*/ 27746599 h 28112359"/>
              <a:gd name="connsiteX37" fmla="*/ 13807440 w 19842480"/>
              <a:gd name="connsiteY37" fmla="*/ 25917799 h 28112359"/>
              <a:gd name="connsiteX38" fmla="*/ 13258800 w 19842480"/>
              <a:gd name="connsiteY38" fmla="*/ 24454759 h 28112359"/>
              <a:gd name="connsiteX39" fmla="*/ 10332720 w 19842480"/>
              <a:gd name="connsiteY39" fmla="*/ 17962519 h 28112359"/>
              <a:gd name="connsiteX40" fmla="*/ 9235440 w 19842480"/>
              <a:gd name="connsiteY40" fmla="*/ 16865239 h 28112359"/>
              <a:gd name="connsiteX41" fmla="*/ 7132320 w 19842480"/>
              <a:gd name="connsiteY41" fmla="*/ 19151239 h 28112359"/>
              <a:gd name="connsiteX42" fmla="*/ 6492240 w 19842480"/>
              <a:gd name="connsiteY42" fmla="*/ 19151239 h 28112359"/>
              <a:gd name="connsiteX43" fmla="*/ 3108960 w 19842480"/>
              <a:gd name="connsiteY43" fmla="*/ 15676519 h 28112359"/>
              <a:gd name="connsiteX44" fmla="*/ 3474720 w 19842480"/>
              <a:gd name="connsiteY44" fmla="*/ 14762119 h 28112359"/>
              <a:gd name="connsiteX45" fmla="*/ 2560320 w 19842480"/>
              <a:gd name="connsiteY45" fmla="*/ 13756279 h 28112359"/>
              <a:gd name="connsiteX46" fmla="*/ 1554480 w 19842480"/>
              <a:gd name="connsiteY46" fmla="*/ 13756279 h 28112359"/>
              <a:gd name="connsiteX47" fmla="*/ 1097280 w 19842480"/>
              <a:gd name="connsiteY47" fmla="*/ 13573399 h 28112359"/>
              <a:gd name="connsiteX48" fmla="*/ 274320 w 19842480"/>
              <a:gd name="connsiteY48" fmla="*/ 14122039 h 28112359"/>
              <a:gd name="connsiteX49" fmla="*/ 91440 w 19842480"/>
              <a:gd name="connsiteY49" fmla="*/ 14030599 h 28112359"/>
              <a:gd name="connsiteX50" fmla="*/ 2011680 w 19842480"/>
              <a:gd name="connsiteY50" fmla="*/ 11195959 h 28112359"/>
              <a:gd name="connsiteX51" fmla="*/ 2377440 w 19842480"/>
              <a:gd name="connsiteY51" fmla="*/ 11561719 h 28112359"/>
              <a:gd name="connsiteX52" fmla="*/ 2560320 w 19842480"/>
              <a:gd name="connsiteY52" fmla="*/ 12841879 h 28112359"/>
              <a:gd name="connsiteX53" fmla="*/ 6766560 w 19842480"/>
              <a:gd name="connsiteY53" fmla="*/ 16316599 h 28112359"/>
              <a:gd name="connsiteX54" fmla="*/ 7772400 w 19842480"/>
              <a:gd name="connsiteY54" fmla="*/ 14762119 h 28112359"/>
              <a:gd name="connsiteX55" fmla="*/ 7315200 w 19842480"/>
              <a:gd name="connsiteY55" fmla="*/ 13664839 h 28112359"/>
              <a:gd name="connsiteX56" fmla="*/ 8595360 w 19842480"/>
              <a:gd name="connsiteY56" fmla="*/ 10190119 h 28112359"/>
              <a:gd name="connsiteX57" fmla="*/ 8503920 w 19842480"/>
              <a:gd name="connsiteY57" fmla="*/ 9641479 h 28112359"/>
              <a:gd name="connsiteX58" fmla="*/ 8778240 w 19842480"/>
              <a:gd name="connsiteY58" fmla="*/ 9001399 h 28112359"/>
              <a:gd name="connsiteX59" fmla="*/ 7498080 w 19842480"/>
              <a:gd name="connsiteY59" fmla="*/ 6532519 h 28112359"/>
              <a:gd name="connsiteX60" fmla="*/ 2468880 w 19842480"/>
              <a:gd name="connsiteY60" fmla="*/ 7904119 h 28112359"/>
              <a:gd name="connsiteX61" fmla="*/ 1920240 w 19842480"/>
              <a:gd name="connsiteY61" fmla="*/ 7538359 h 28112359"/>
              <a:gd name="connsiteX62" fmla="*/ 1188720 w 19842480"/>
              <a:gd name="connsiteY62" fmla="*/ 7629799 h 28112359"/>
              <a:gd name="connsiteX63" fmla="*/ 822960 w 19842480"/>
              <a:gd name="connsiteY63" fmla="*/ 7172599 h 28112359"/>
              <a:gd name="connsiteX64" fmla="*/ 1097280 w 19842480"/>
              <a:gd name="connsiteY64" fmla="*/ 6898279 h 28112359"/>
              <a:gd name="connsiteX65" fmla="*/ 0 w 19842480"/>
              <a:gd name="connsiteY65" fmla="*/ 5800999 h 28112359"/>
              <a:gd name="connsiteX66" fmla="*/ 182880 w 19842480"/>
              <a:gd name="connsiteY66" fmla="*/ 5709559 h 28112359"/>
              <a:gd name="connsiteX67" fmla="*/ 1645920 w 19842480"/>
              <a:gd name="connsiteY67" fmla="*/ 6898279 h 28112359"/>
              <a:gd name="connsiteX68" fmla="*/ 1920240 w 19842480"/>
              <a:gd name="connsiteY68" fmla="*/ 6623959 h 28112359"/>
              <a:gd name="connsiteX69" fmla="*/ 1920240 w 19842480"/>
              <a:gd name="connsiteY69" fmla="*/ 6441079 h 28112359"/>
              <a:gd name="connsiteX70" fmla="*/ 5212080 w 19842480"/>
              <a:gd name="connsiteY70" fmla="*/ 5252359 h 28112359"/>
              <a:gd name="connsiteX71" fmla="*/ 5852160 w 19842480"/>
              <a:gd name="connsiteY71" fmla="*/ 4978039 h 28112359"/>
              <a:gd name="connsiteX72" fmla="*/ 6217920 w 19842480"/>
              <a:gd name="connsiteY72" fmla="*/ 5435239 h 28112359"/>
              <a:gd name="connsiteX73" fmla="*/ 7223760 w 19842480"/>
              <a:gd name="connsiteY73" fmla="*/ 4978039 h 28112359"/>
              <a:gd name="connsiteX74" fmla="*/ 7406640 w 19842480"/>
              <a:gd name="connsiteY74" fmla="*/ 3240679 h 28112359"/>
              <a:gd name="connsiteX75" fmla="*/ 8686800 w 19842480"/>
              <a:gd name="connsiteY75" fmla="*/ 2692039 h 28112359"/>
              <a:gd name="connsiteX76" fmla="*/ 9326880 w 19842480"/>
              <a:gd name="connsiteY76" fmla="*/ 3240679 h 28112359"/>
              <a:gd name="connsiteX77" fmla="*/ 9692640 w 19842480"/>
              <a:gd name="connsiteY77" fmla="*/ 2874919 h 28112359"/>
              <a:gd name="connsiteX78" fmla="*/ 9784080 w 19842480"/>
              <a:gd name="connsiteY78" fmla="*/ 2326279 h 28112359"/>
              <a:gd name="connsiteX79" fmla="*/ 9784080 w 19842480"/>
              <a:gd name="connsiteY79" fmla="*/ 497479 h 28112359"/>
              <a:gd name="connsiteX80" fmla="*/ 11338560 w 19842480"/>
              <a:gd name="connsiteY80" fmla="*/ 40279 h 28112359"/>
              <a:gd name="connsiteX81" fmla="*/ 11851860 w 19842480"/>
              <a:gd name="connsiteY81" fmla="*/ 255804 h 28112359"/>
              <a:gd name="connsiteX0" fmla="*/ 11851860 w 19842480"/>
              <a:gd name="connsiteY0" fmla="*/ 255804 h 28112359"/>
              <a:gd name="connsiteX1" fmla="*/ 12252960 w 19842480"/>
              <a:gd name="connsiteY1" fmla="*/ 2417719 h 28112359"/>
              <a:gd name="connsiteX2" fmla="*/ 13258800 w 19842480"/>
              <a:gd name="connsiteY2" fmla="*/ 3697879 h 28112359"/>
              <a:gd name="connsiteX3" fmla="*/ 14630400 w 19842480"/>
              <a:gd name="connsiteY3" fmla="*/ 3332119 h 28112359"/>
              <a:gd name="connsiteX4" fmla="*/ 15361920 w 19842480"/>
              <a:gd name="connsiteY4" fmla="*/ 2966359 h 28112359"/>
              <a:gd name="connsiteX5" fmla="*/ 17647920 w 19842480"/>
              <a:gd name="connsiteY5" fmla="*/ 2326279 h 28112359"/>
              <a:gd name="connsiteX6" fmla="*/ 18013680 w 19842480"/>
              <a:gd name="connsiteY6" fmla="*/ 2692039 h 28112359"/>
              <a:gd name="connsiteX7" fmla="*/ 18836640 w 19842480"/>
              <a:gd name="connsiteY7" fmla="*/ 2509159 h 28112359"/>
              <a:gd name="connsiteX8" fmla="*/ 19568160 w 19842480"/>
              <a:gd name="connsiteY8" fmla="*/ 1228999 h 28112359"/>
              <a:gd name="connsiteX9" fmla="*/ 19842480 w 19842480"/>
              <a:gd name="connsiteY9" fmla="*/ 1320439 h 28112359"/>
              <a:gd name="connsiteX10" fmla="*/ 19110960 w 19842480"/>
              <a:gd name="connsiteY10" fmla="*/ 2326279 h 28112359"/>
              <a:gd name="connsiteX11" fmla="*/ 19659600 w 19842480"/>
              <a:gd name="connsiteY11" fmla="*/ 2509159 h 28112359"/>
              <a:gd name="connsiteX12" fmla="*/ 19385280 w 19842480"/>
              <a:gd name="connsiteY12" fmla="*/ 2783479 h 28112359"/>
              <a:gd name="connsiteX13" fmla="*/ 18013680 w 19842480"/>
              <a:gd name="connsiteY13" fmla="*/ 2783479 h 28112359"/>
              <a:gd name="connsiteX14" fmla="*/ 18196560 w 19842480"/>
              <a:gd name="connsiteY14" fmla="*/ 3149239 h 28112359"/>
              <a:gd name="connsiteX15" fmla="*/ 14356080 w 19842480"/>
              <a:gd name="connsiteY15" fmla="*/ 4795159 h 28112359"/>
              <a:gd name="connsiteX16" fmla="*/ 12801600 w 19842480"/>
              <a:gd name="connsiteY16" fmla="*/ 5618119 h 28112359"/>
              <a:gd name="connsiteX17" fmla="*/ 12070080 w 19842480"/>
              <a:gd name="connsiteY17" fmla="*/ 10464439 h 28112359"/>
              <a:gd name="connsiteX18" fmla="*/ 11795760 w 19842480"/>
              <a:gd name="connsiteY18" fmla="*/ 11013079 h 28112359"/>
              <a:gd name="connsiteX19" fmla="*/ 12984480 w 19842480"/>
              <a:gd name="connsiteY19" fmla="*/ 12750439 h 28112359"/>
              <a:gd name="connsiteX20" fmla="*/ 12801600 w 19842480"/>
              <a:gd name="connsiteY20" fmla="*/ 13207639 h 28112359"/>
              <a:gd name="connsiteX21" fmla="*/ 11612880 w 19842480"/>
              <a:gd name="connsiteY21" fmla="*/ 13481959 h 28112359"/>
              <a:gd name="connsiteX22" fmla="*/ 11521440 w 19842480"/>
              <a:gd name="connsiteY22" fmla="*/ 14396359 h 28112359"/>
              <a:gd name="connsiteX23" fmla="*/ 10881360 w 19842480"/>
              <a:gd name="connsiteY23" fmla="*/ 14762119 h 28112359"/>
              <a:gd name="connsiteX24" fmla="*/ 10972800 w 19842480"/>
              <a:gd name="connsiteY24" fmla="*/ 15036439 h 28112359"/>
              <a:gd name="connsiteX25" fmla="*/ 12984480 w 19842480"/>
              <a:gd name="connsiteY25" fmla="*/ 18328279 h 28112359"/>
              <a:gd name="connsiteX26" fmla="*/ 13533120 w 19842480"/>
              <a:gd name="connsiteY26" fmla="*/ 20797159 h 28112359"/>
              <a:gd name="connsiteX27" fmla="*/ 14904720 w 19842480"/>
              <a:gd name="connsiteY27" fmla="*/ 23814679 h 28112359"/>
              <a:gd name="connsiteX28" fmla="*/ 13990320 w 19842480"/>
              <a:gd name="connsiteY28" fmla="*/ 23997559 h 28112359"/>
              <a:gd name="connsiteX29" fmla="*/ 14447520 w 19842480"/>
              <a:gd name="connsiteY29" fmla="*/ 26009239 h 28112359"/>
              <a:gd name="connsiteX30" fmla="*/ 15179040 w 19842480"/>
              <a:gd name="connsiteY30" fmla="*/ 26740759 h 28112359"/>
              <a:gd name="connsiteX31" fmla="*/ 15453360 w 19842480"/>
              <a:gd name="connsiteY31" fmla="*/ 27563719 h 28112359"/>
              <a:gd name="connsiteX32" fmla="*/ 16824960 w 19842480"/>
              <a:gd name="connsiteY32" fmla="*/ 27838039 h 28112359"/>
              <a:gd name="connsiteX33" fmla="*/ 16550640 w 19842480"/>
              <a:gd name="connsiteY33" fmla="*/ 27929479 h 28112359"/>
              <a:gd name="connsiteX34" fmla="*/ 15087600 w 19842480"/>
              <a:gd name="connsiteY34" fmla="*/ 28112359 h 28112359"/>
              <a:gd name="connsiteX35" fmla="*/ 14447520 w 19842480"/>
              <a:gd name="connsiteY35" fmla="*/ 27838039 h 28112359"/>
              <a:gd name="connsiteX36" fmla="*/ 13350240 w 19842480"/>
              <a:gd name="connsiteY36" fmla="*/ 27746599 h 28112359"/>
              <a:gd name="connsiteX37" fmla="*/ 13807440 w 19842480"/>
              <a:gd name="connsiteY37" fmla="*/ 25917799 h 28112359"/>
              <a:gd name="connsiteX38" fmla="*/ 13258800 w 19842480"/>
              <a:gd name="connsiteY38" fmla="*/ 24454759 h 28112359"/>
              <a:gd name="connsiteX39" fmla="*/ 10332720 w 19842480"/>
              <a:gd name="connsiteY39" fmla="*/ 17962519 h 28112359"/>
              <a:gd name="connsiteX40" fmla="*/ 9235440 w 19842480"/>
              <a:gd name="connsiteY40" fmla="*/ 16865239 h 28112359"/>
              <a:gd name="connsiteX41" fmla="*/ 7132320 w 19842480"/>
              <a:gd name="connsiteY41" fmla="*/ 19151239 h 28112359"/>
              <a:gd name="connsiteX42" fmla="*/ 6492240 w 19842480"/>
              <a:gd name="connsiteY42" fmla="*/ 19151239 h 28112359"/>
              <a:gd name="connsiteX43" fmla="*/ 3108960 w 19842480"/>
              <a:gd name="connsiteY43" fmla="*/ 15676519 h 28112359"/>
              <a:gd name="connsiteX44" fmla="*/ 3474720 w 19842480"/>
              <a:gd name="connsiteY44" fmla="*/ 14762119 h 28112359"/>
              <a:gd name="connsiteX45" fmla="*/ 2560320 w 19842480"/>
              <a:gd name="connsiteY45" fmla="*/ 13756279 h 28112359"/>
              <a:gd name="connsiteX46" fmla="*/ 1554480 w 19842480"/>
              <a:gd name="connsiteY46" fmla="*/ 13756279 h 28112359"/>
              <a:gd name="connsiteX47" fmla="*/ 1097280 w 19842480"/>
              <a:gd name="connsiteY47" fmla="*/ 13573399 h 28112359"/>
              <a:gd name="connsiteX48" fmla="*/ 274320 w 19842480"/>
              <a:gd name="connsiteY48" fmla="*/ 14122039 h 28112359"/>
              <a:gd name="connsiteX49" fmla="*/ 91440 w 19842480"/>
              <a:gd name="connsiteY49" fmla="*/ 14030599 h 28112359"/>
              <a:gd name="connsiteX50" fmla="*/ 2011680 w 19842480"/>
              <a:gd name="connsiteY50" fmla="*/ 11195959 h 28112359"/>
              <a:gd name="connsiteX51" fmla="*/ 2377440 w 19842480"/>
              <a:gd name="connsiteY51" fmla="*/ 11561719 h 28112359"/>
              <a:gd name="connsiteX52" fmla="*/ 2560320 w 19842480"/>
              <a:gd name="connsiteY52" fmla="*/ 12841879 h 28112359"/>
              <a:gd name="connsiteX53" fmla="*/ 6766560 w 19842480"/>
              <a:gd name="connsiteY53" fmla="*/ 16316599 h 28112359"/>
              <a:gd name="connsiteX54" fmla="*/ 7772400 w 19842480"/>
              <a:gd name="connsiteY54" fmla="*/ 14762119 h 28112359"/>
              <a:gd name="connsiteX55" fmla="*/ 7315200 w 19842480"/>
              <a:gd name="connsiteY55" fmla="*/ 13664839 h 28112359"/>
              <a:gd name="connsiteX56" fmla="*/ 8595360 w 19842480"/>
              <a:gd name="connsiteY56" fmla="*/ 10190119 h 28112359"/>
              <a:gd name="connsiteX57" fmla="*/ 8503920 w 19842480"/>
              <a:gd name="connsiteY57" fmla="*/ 9641479 h 28112359"/>
              <a:gd name="connsiteX58" fmla="*/ 8778240 w 19842480"/>
              <a:gd name="connsiteY58" fmla="*/ 9001399 h 28112359"/>
              <a:gd name="connsiteX59" fmla="*/ 7498080 w 19842480"/>
              <a:gd name="connsiteY59" fmla="*/ 6532519 h 28112359"/>
              <a:gd name="connsiteX60" fmla="*/ 2468880 w 19842480"/>
              <a:gd name="connsiteY60" fmla="*/ 7904119 h 28112359"/>
              <a:gd name="connsiteX61" fmla="*/ 1920240 w 19842480"/>
              <a:gd name="connsiteY61" fmla="*/ 7538359 h 28112359"/>
              <a:gd name="connsiteX62" fmla="*/ 1188720 w 19842480"/>
              <a:gd name="connsiteY62" fmla="*/ 7629799 h 28112359"/>
              <a:gd name="connsiteX63" fmla="*/ 822960 w 19842480"/>
              <a:gd name="connsiteY63" fmla="*/ 7172599 h 28112359"/>
              <a:gd name="connsiteX64" fmla="*/ 1097280 w 19842480"/>
              <a:gd name="connsiteY64" fmla="*/ 6898279 h 28112359"/>
              <a:gd name="connsiteX65" fmla="*/ 0 w 19842480"/>
              <a:gd name="connsiteY65" fmla="*/ 5800999 h 28112359"/>
              <a:gd name="connsiteX66" fmla="*/ 182880 w 19842480"/>
              <a:gd name="connsiteY66" fmla="*/ 5709559 h 28112359"/>
              <a:gd name="connsiteX67" fmla="*/ 1645920 w 19842480"/>
              <a:gd name="connsiteY67" fmla="*/ 6898279 h 28112359"/>
              <a:gd name="connsiteX68" fmla="*/ 1920240 w 19842480"/>
              <a:gd name="connsiteY68" fmla="*/ 6623959 h 28112359"/>
              <a:gd name="connsiteX69" fmla="*/ 1920240 w 19842480"/>
              <a:gd name="connsiteY69" fmla="*/ 6441079 h 28112359"/>
              <a:gd name="connsiteX70" fmla="*/ 5212080 w 19842480"/>
              <a:gd name="connsiteY70" fmla="*/ 5252359 h 28112359"/>
              <a:gd name="connsiteX71" fmla="*/ 5852160 w 19842480"/>
              <a:gd name="connsiteY71" fmla="*/ 4978039 h 28112359"/>
              <a:gd name="connsiteX72" fmla="*/ 6217920 w 19842480"/>
              <a:gd name="connsiteY72" fmla="*/ 5435239 h 28112359"/>
              <a:gd name="connsiteX73" fmla="*/ 7223760 w 19842480"/>
              <a:gd name="connsiteY73" fmla="*/ 4978039 h 28112359"/>
              <a:gd name="connsiteX74" fmla="*/ 7406640 w 19842480"/>
              <a:gd name="connsiteY74" fmla="*/ 3240679 h 28112359"/>
              <a:gd name="connsiteX75" fmla="*/ 8686800 w 19842480"/>
              <a:gd name="connsiteY75" fmla="*/ 2692039 h 28112359"/>
              <a:gd name="connsiteX76" fmla="*/ 9326880 w 19842480"/>
              <a:gd name="connsiteY76" fmla="*/ 3240679 h 28112359"/>
              <a:gd name="connsiteX77" fmla="*/ 9692640 w 19842480"/>
              <a:gd name="connsiteY77" fmla="*/ 2874919 h 28112359"/>
              <a:gd name="connsiteX78" fmla="*/ 9784080 w 19842480"/>
              <a:gd name="connsiteY78" fmla="*/ 2326279 h 28112359"/>
              <a:gd name="connsiteX79" fmla="*/ 9784080 w 19842480"/>
              <a:gd name="connsiteY79" fmla="*/ 497479 h 28112359"/>
              <a:gd name="connsiteX80" fmla="*/ 11338560 w 19842480"/>
              <a:gd name="connsiteY80" fmla="*/ 40279 h 28112359"/>
              <a:gd name="connsiteX81" fmla="*/ 11851860 w 19842480"/>
              <a:gd name="connsiteY81" fmla="*/ 255804 h 28112359"/>
              <a:gd name="connsiteX0" fmla="*/ 11851860 w 19842480"/>
              <a:gd name="connsiteY0" fmla="*/ 255804 h 28112359"/>
              <a:gd name="connsiteX1" fmla="*/ 12252960 w 19842480"/>
              <a:gd name="connsiteY1" fmla="*/ 2417719 h 28112359"/>
              <a:gd name="connsiteX2" fmla="*/ 13258800 w 19842480"/>
              <a:gd name="connsiteY2" fmla="*/ 3697879 h 28112359"/>
              <a:gd name="connsiteX3" fmla="*/ 14630400 w 19842480"/>
              <a:gd name="connsiteY3" fmla="*/ 3332119 h 28112359"/>
              <a:gd name="connsiteX4" fmla="*/ 15361920 w 19842480"/>
              <a:gd name="connsiteY4" fmla="*/ 2966359 h 28112359"/>
              <a:gd name="connsiteX5" fmla="*/ 17647920 w 19842480"/>
              <a:gd name="connsiteY5" fmla="*/ 2326279 h 28112359"/>
              <a:gd name="connsiteX6" fmla="*/ 18013680 w 19842480"/>
              <a:gd name="connsiteY6" fmla="*/ 2692039 h 28112359"/>
              <a:gd name="connsiteX7" fmla="*/ 18836640 w 19842480"/>
              <a:gd name="connsiteY7" fmla="*/ 2509159 h 28112359"/>
              <a:gd name="connsiteX8" fmla="*/ 19568160 w 19842480"/>
              <a:gd name="connsiteY8" fmla="*/ 1228999 h 28112359"/>
              <a:gd name="connsiteX9" fmla="*/ 19842480 w 19842480"/>
              <a:gd name="connsiteY9" fmla="*/ 1320439 h 28112359"/>
              <a:gd name="connsiteX10" fmla="*/ 19110960 w 19842480"/>
              <a:gd name="connsiteY10" fmla="*/ 2326279 h 28112359"/>
              <a:gd name="connsiteX11" fmla="*/ 19659600 w 19842480"/>
              <a:gd name="connsiteY11" fmla="*/ 2509159 h 28112359"/>
              <a:gd name="connsiteX12" fmla="*/ 19385280 w 19842480"/>
              <a:gd name="connsiteY12" fmla="*/ 2783479 h 28112359"/>
              <a:gd name="connsiteX13" fmla="*/ 18013680 w 19842480"/>
              <a:gd name="connsiteY13" fmla="*/ 2783479 h 28112359"/>
              <a:gd name="connsiteX14" fmla="*/ 18196560 w 19842480"/>
              <a:gd name="connsiteY14" fmla="*/ 3149239 h 28112359"/>
              <a:gd name="connsiteX15" fmla="*/ 14356080 w 19842480"/>
              <a:gd name="connsiteY15" fmla="*/ 4795159 h 28112359"/>
              <a:gd name="connsiteX16" fmla="*/ 12801600 w 19842480"/>
              <a:gd name="connsiteY16" fmla="*/ 5618119 h 28112359"/>
              <a:gd name="connsiteX17" fmla="*/ 12070080 w 19842480"/>
              <a:gd name="connsiteY17" fmla="*/ 10464439 h 28112359"/>
              <a:gd name="connsiteX18" fmla="*/ 11795760 w 19842480"/>
              <a:gd name="connsiteY18" fmla="*/ 11013079 h 28112359"/>
              <a:gd name="connsiteX19" fmla="*/ 12984480 w 19842480"/>
              <a:gd name="connsiteY19" fmla="*/ 12750439 h 28112359"/>
              <a:gd name="connsiteX20" fmla="*/ 12801600 w 19842480"/>
              <a:gd name="connsiteY20" fmla="*/ 13207639 h 28112359"/>
              <a:gd name="connsiteX21" fmla="*/ 11612880 w 19842480"/>
              <a:gd name="connsiteY21" fmla="*/ 13481959 h 28112359"/>
              <a:gd name="connsiteX22" fmla="*/ 11521440 w 19842480"/>
              <a:gd name="connsiteY22" fmla="*/ 14396359 h 28112359"/>
              <a:gd name="connsiteX23" fmla="*/ 10881360 w 19842480"/>
              <a:gd name="connsiteY23" fmla="*/ 14762119 h 28112359"/>
              <a:gd name="connsiteX24" fmla="*/ 10972800 w 19842480"/>
              <a:gd name="connsiteY24" fmla="*/ 15036439 h 28112359"/>
              <a:gd name="connsiteX25" fmla="*/ 12984480 w 19842480"/>
              <a:gd name="connsiteY25" fmla="*/ 18328279 h 28112359"/>
              <a:gd name="connsiteX26" fmla="*/ 13533120 w 19842480"/>
              <a:gd name="connsiteY26" fmla="*/ 20797159 h 28112359"/>
              <a:gd name="connsiteX27" fmla="*/ 14904720 w 19842480"/>
              <a:gd name="connsiteY27" fmla="*/ 23814679 h 28112359"/>
              <a:gd name="connsiteX28" fmla="*/ 13990320 w 19842480"/>
              <a:gd name="connsiteY28" fmla="*/ 23997559 h 28112359"/>
              <a:gd name="connsiteX29" fmla="*/ 14447520 w 19842480"/>
              <a:gd name="connsiteY29" fmla="*/ 26009239 h 28112359"/>
              <a:gd name="connsiteX30" fmla="*/ 15179040 w 19842480"/>
              <a:gd name="connsiteY30" fmla="*/ 26740759 h 28112359"/>
              <a:gd name="connsiteX31" fmla="*/ 15453360 w 19842480"/>
              <a:gd name="connsiteY31" fmla="*/ 27563719 h 28112359"/>
              <a:gd name="connsiteX32" fmla="*/ 16824960 w 19842480"/>
              <a:gd name="connsiteY32" fmla="*/ 27838039 h 28112359"/>
              <a:gd name="connsiteX33" fmla="*/ 16550640 w 19842480"/>
              <a:gd name="connsiteY33" fmla="*/ 27929479 h 28112359"/>
              <a:gd name="connsiteX34" fmla="*/ 15087600 w 19842480"/>
              <a:gd name="connsiteY34" fmla="*/ 28112359 h 28112359"/>
              <a:gd name="connsiteX35" fmla="*/ 14447520 w 19842480"/>
              <a:gd name="connsiteY35" fmla="*/ 27838039 h 28112359"/>
              <a:gd name="connsiteX36" fmla="*/ 13350240 w 19842480"/>
              <a:gd name="connsiteY36" fmla="*/ 27746599 h 28112359"/>
              <a:gd name="connsiteX37" fmla="*/ 13807440 w 19842480"/>
              <a:gd name="connsiteY37" fmla="*/ 25917799 h 28112359"/>
              <a:gd name="connsiteX38" fmla="*/ 13258800 w 19842480"/>
              <a:gd name="connsiteY38" fmla="*/ 24454759 h 28112359"/>
              <a:gd name="connsiteX39" fmla="*/ 10332720 w 19842480"/>
              <a:gd name="connsiteY39" fmla="*/ 17962519 h 28112359"/>
              <a:gd name="connsiteX40" fmla="*/ 9235440 w 19842480"/>
              <a:gd name="connsiteY40" fmla="*/ 16865239 h 28112359"/>
              <a:gd name="connsiteX41" fmla="*/ 7132320 w 19842480"/>
              <a:gd name="connsiteY41" fmla="*/ 19151239 h 28112359"/>
              <a:gd name="connsiteX42" fmla="*/ 6492240 w 19842480"/>
              <a:gd name="connsiteY42" fmla="*/ 19151239 h 28112359"/>
              <a:gd name="connsiteX43" fmla="*/ 3108960 w 19842480"/>
              <a:gd name="connsiteY43" fmla="*/ 15676519 h 28112359"/>
              <a:gd name="connsiteX44" fmla="*/ 3474720 w 19842480"/>
              <a:gd name="connsiteY44" fmla="*/ 14762119 h 28112359"/>
              <a:gd name="connsiteX45" fmla="*/ 2560320 w 19842480"/>
              <a:gd name="connsiteY45" fmla="*/ 13756279 h 28112359"/>
              <a:gd name="connsiteX46" fmla="*/ 1554480 w 19842480"/>
              <a:gd name="connsiteY46" fmla="*/ 13756279 h 28112359"/>
              <a:gd name="connsiteX47" fmla="*/ 1097280 w 19842480"/>
              <a:gd name="connsiteY47" fmla="*/ 13573399 h 28112359"/>
              <a:gd name="connsiteX48" fmla="*/ 274320 w 19842480"/>
              <a:gd name="connsiteY48" fmla="*/ 14122039 h 28112359"/>
              <a:gd name="connsiteX49" fmla="*/ 91440 w 19842480"/>
              <a:gd name="connsiteY49" fmla="*/ 14030599 h 28112359"/>
              <a:gd name="connsiteX50" fmla="*/ 2011680 w 19842480"/>
              <a:gd name="connsiteY50" fmla="*/ 11195959 h 28112359"/>
              <a:gd name="connsiteX51" fmla="*/ 2377440 w 19842480"/>
              <a:gd name="connsiteY51" fmla="*/ 11561719 h 28112359"/>
              <a:gd name="connsiteX52" fmla="*/ 2560320 w 19842480"/>
              <a:gd name="connsiteY52" fmla="*/ 12841879 h 28112359"/>
              <a:gd name="connsiteX53" fmla="*/ 6766560 w 19842480"/>
              <a:gd name="connsiteY53" fmla="*/ 16316599 h 28112359"/>
              <a:gd name="connsiteX54" fmla="*/ 7772400 w 19842480"/>
              <a:gd name="connsiteY54" fmla="*/ 14762119 h 28112359"/>
              <a:gd name="connsiteX55" fmla="*/ 7315200 w 19842480"/>
              <a:gd name="connsiteY55" fmla="*/ 13664839 h 28112359"/>
              <a:gd name="connsiteX56" fmla="*/ 8595360 w 19842480"/>
              <a:gd name="connsiteY56" fmla="*/ 10190119 h 28112359"/>
              <a:gd name="connsiteX57" fmla="*/ 8503920 w 19842480"/>
              <a:gd name="connsiteY57" fmla="*/ 9641479 h 28112359"/>
              <a:gd name="connsiteX58" fmla="*/ 8778240 w 19842480"/>
              <a:gd name="connsiteY58" fmla="*/ 9001399 h 28112359"/>
              <a:gd name="connsiteX59" fmla="*/ 7498080 w 19842480"/>
              <a:gd name="connsiteY59" fmla="*/ 6532519 h 28112359"/>
              <a:gd name="connsiteX60" fmla="*/ 2468880 w 19842480"/>
              <a:gd name="connsiteY60" fmla="*/ 7904119 h 28112359"/>
              <a:gd name="connsiteX61" fmla="*/ 1920240 w 19842480"/>
              <a:gd name="connsiteY61" fmla="*/ 7538359 h 28112359"/>
              <a:gd name="connsiteX62" fmla="*/ 1188720 w 19842480"/>
              <a:gd name="connsiteY62" fmla="*/ 7629799 h 28112359"/>
              <a:gd name="connsiteX63" fmla="*/ 822960 w 19842480"/>
              <a:gd name="connsiteY63" fmla="*/ 7172599 h 28112359"/>
              <a:gd name="connsiteX64" fmla="*/ 1097280 w 19842480"/>
              <a:gd name="connsiteY64" fmla="*/ 6898279 h 28112359"/>
              <a:gd name="connsiteX65" fmla="*/ 0 w 19842480"/>
              <a:gd name="connsiteY65" fmla="*/ 5800999 h 28112359"/>
              <a:gd name="connsiteX66" fmla="*/ 182880 w 19842480"/>
              <a:gd name="connsiteY66" fmla="*/ 5709559 h 28112359"/>
              <a:gd name="connsiteX67" fmla="*/ 1645920 w 19842480"/>
              <a:gd name="connsiteY67" fmla="*/ 6898279 h 28112359"/>
              <a:gd name="connsiteX68" fmla="*/ 1920240 w 19842480"/>
              <a:gd name="connsiteY68" fmla="*/ 6623959 h 28112359"/>
              <a:gd name="connsiteX69" fmla="*/ 1920240 w 19842480"/>
              <a:gd name="connsiteY69" fmla="*/ 6441079 h 28112359"/>
              <a:gd name="connsiteX70" fmla="*/ 5212080 w 19842480"/>
              <a:gd name="connsiteY70" fmla="*/ 5252359 h 28112359"/>
              <a:gd name="connsiteX71" fmla="*/ 5852160 w 19842480"/>
              <a:gd name="connsiteY71" fmla="*/ 4978039 h 28112359"/>
              <a:gd name="connsiteX72" fmla="*/ 6217920 w 19842480"/>
              <a:gd name="connsiteY72" fmla="*/ 5435239 h 28112359"/>
              <a:gd name="connsiteX73" fmla="*/ 7223760 w 19842480"/>
              <a:gd name="connsiteY73" fmla="*/ 4978039 h 28112359"/>
              <a:gd name="connsiteX74" fmla="*/ 7406640 w 19842480"/>
              <a:gd name="connsiteY74" fmla="*/ 3240679 h 28112359"/>
              <a:gd name="connsiteX75" fmla="*/ 8686800 w 19842480"/>
              <a:gd name="connsiteY75" fmla="*/ 2692039 h 28112359"/>
              <a:gd name="connsiteX76" fmla="*/ 9326880 w 19842480"/>
              <a:gd name="connsiteY76" fmla="*/ 3240679 h 28112359"/>
              <a:gd name="connsiteX77" fmla="*/ 9692640 w 19842480"/>
              <a:gd name="connsiteY77" fmla="*/ 2874919 h 28112359"/>
              <a:gd name="connsiteX78" fmla="*/ 9784080 w 19842480"/>
              <a:gd name="connsiteY78" fmla="*/ 2326279 h 28112359"/>
              <a:gd name="connsiteX79" fmla="*/ 9784080 w 19842480"/>
              <a:gd name="connsiteY79" fmla="*/ 497479 h 28112359"/>
              <a:gd name="connsiteX80" fmla="*/ 11338560 w 19842480"/>
              <a:gd name="connsiteY80" fmla="*/ 40279 h 28112359"/>
              <a:gd name="connsiteX81" fmla="*/ 11851860 w 19842480"/>
              <a:gd name="connsiteY81" fmla="*/ 255804 h 28112359"/>
              <a:gd name="connsiteX0" fmla="*/ 11851860 w 19842480"/>
              <a:gd name="connsiteY0" fmla="*/ 255804 h 28112359"/>
              <a:gd name="connsiteX1" fmla="*/ 12252960 w 19842480"/>
              <a:gd name="connsiteY1" fmla="*/ 2417719 h 28112359"/>
              <a:gd name="connsiteX2" fmla="*/ 13258800 w 19842480"/>
              <a:gd name="connsiteY2" fmla="*/ 3697879 h 28112359"/>
              <a:gd name="connsiteX3" fmla="*/ 14630400 w 19842480"/>
              <a:gd name="connsiteY3" fmla="*/ 3332119 h 28112359"/>
              <a:gd name="connsiteX4" fmla="*/ 15361920 w 19842480"/>
              <a:gd name="connsiteY4" fmla="*/ 2966359 h 28112359"/>
              <a:gd name="connsiteX5" fmla="*/ 17647920 w 19842480"/>
              <a:gd name="connsiteY5" fmla="*/ 2326279 h 28112359"/>
              <a:gd name="connsiteX6" fmla="*/ 18013680 w 19842480"/>
              <a:gd name="connsiteY6" fmla="*/ 2692039 h 28112359"/>
              <a:gd name="connsiteX7" fmla="*/ 18836640 w 19842480"/>
              <a:gd name="connsiteY7" fmla="*/ 2509159 h 28112359"/>
              <a:gd name="connsiteX8" fmla="*/ 19568160 w 19842480"/>
              <a:gd name="connsiteY8" fmla="*/ 1228999 h 28112359"/>
              <a:gd name="connsiteX9" fmla="*/ 19842480 w 19842480"/>
              <a:gd name="connsiteY9" fmla="*/ 1320439 h 28112359"/>
              <a:gd name="connsiteX10" fmla="*/ 19110960 w 19842480"/>
              <a:gd name="connsiteY10" fmla="*/ 2326279 h 28112359"/>
              <a:gd name="connsiteX11" fmla="*/ 19659600 w 19842480"/>
              <a:gd name="connsiteY11" fmla="*/ 2509159 h 28112359"/>
              <a:gd name="connsiteX12" fmla="*/ 19385280 w 19842480"/>
              <a:gd name="connsiteY12" fmla="*/ 2783479 h 28112359"/>
              <a:gd name="connsiteX13" fmla="*/ 18088611 w 19842480"/>
              <a:gd name="connsiteY13" fmla="*/ 2948566 h 28112359"/>
              <a:gd name="connsiteX14" fmla="*/ 18196560 w 19842480"/>
              <a:gd name="connsiteY14" fmla="*/ 3149239 h 28112359"/>
              <a:gd name="connsiteX15" fmla="*/ 14356080 w 19842480"/>
              <a:gd name="connsiteY15" fmla="*/ 4795159 h 28112359"/>
              <a:gd name="connsiteX16" fmla="*/ 12801600 w 19842480"/>
              <a:gd name="connsiteY16" fmla="*/ 5618119 h 28112359"/>
              <a:gd name="connsiteX17" fmla="*/ 12070080 w 19842480"/>
              <a:gd name="connsiteY17" fmla="*/ 10464439 h 28112359"/>
              <a:gd name="connsiteX18" fmla="*/ 11795760 w 19842480"/>
              <a:gd name="connsiteY18" fmla="*/ 11013079 h 28112359"/>
              <a:gd name="connsiteX19" fmla="*/ 12984480 w 19842480"/>
              <a:gd name="connsiteY19" fmla="*/ 12750439 h 28112359"/>
              <a:gd name="connsiteX20" fmla="*/ 12801600 w 19842480"/>
              <a:gd name="connsiteY20" fmla="*/ 13207639 h 28112359"/>
              <a:gd name="connsiteX21" fmla="*/ 11612880 w 19842480"/>
              <a:gd name="connsiteY21" fmla="*/ 13481959 h 28112359"/>
              <a:gd name="connsiteX22" fmla="*/ 11521440 w 19842480"/>
              <a:gd name="connsiteY22" fmla="*/ 14396359 h 28112359"/>
              <a:gd name="connsiteX23" fmla="*/ 10881360 w 19842480"/>
              <a:gd name="connsiteY23" fmla="*/ 14762119 h 28112359"/>
              <a:gd name="connsiteX24" fmla="*/ 10972800 w 19842480"/>
              <a:gd name="connsiteY24" fmla="*/ 15036439 h 28112359"/>
              <a:gd name="connsiteX25" fmla="*/ 12984480 w 19842480"/>
              <a:gd name="connsiteY25" fmla="*/ 18328279 h 28112359"/>
              <a:gd name="connsiteX26" fmla="*/ 13533120 w 19842480"/>
              <a:gd name="connsiteY26" fmla="*/ 20797159 h 28112359"/>
              <a:gd name="connsiteX27" fmla="*/ 14904720 w 19842480"/>
              <a:gd name="connsiteY27" fmla="*/ 23814679 h 28112359"/>
              <a:gd name="connsiteX28" fmla="*/ 13990320 w 19842480"/>
              <a:gd name="connsiteY28" fmla="*/ 23997559 h 28112359"/>
              <a:gd name="connsiteX29" fmla="*/ 14447520 w 19842480"/>
              <a:gd name="connsiteY29" fmla="*/ 26009239 h 28112359"/>
              <a:gd name="connsiteX30" fmla="*/ 15179040 w 19842480"/>
              <a:gd name="connsiteY30" fmla="*/ 26740759 h 28112359"/>
              <a:gd name="connsiteX31" fmla="*/ 15453360 w 19842480"/>
              <a:gd name="connsiteY31" fmla="*/ 27563719 h 28112359"/>
              <a:gd name="connsiteX32" fmla="*/ 16824960 w 19842480"/>
              <a:gd name="connsiteY32" fmla="*/ 27838039 h 28112359"/>
              <a:gd name="connsiteX33" fmla="*/ 16550640 w 19842480"/>
              <a:gd name="connsiteY33" fmla="*/ 27929479 h 28112359"/>
              <a:gd name="connsiteX34" fmla="*/ 15087600 w 19842480"/>
              <a:gd name="connsiteY34" fmla="*/ 28112359 h 28112359"/>
              <a:gd name="connsiteX35" fmla="*/ 14447520 w 19842480"/>
              <a:gd name="connsiteY35" fmla="*/ 27838039 h 28112359"/>
              <a:gd name="connsiteX36" fmla="*/ 13350240 w 19842480"/>
              <a:gd name="connsiteY36" fmla="*/ 27746599 h 28112359"/>
              <a:gd name="connsiteX37" fmla="*/ 13807440 w 19842480"/>
              <a:gd name="connsiteY37" fmla="*/ 25917799 h 28112359"/>
              <a:gd name="connsiteX38" fmla="*/ 13258800 w 19842480"/>
              <a:gd name="connsiteY38" fmla="*/ 24454759 h 28112359"/>
              <a:gd name="connsiteX39" fmla="*/ 10332720 w 19842480"/>
              <a:gd name="connsiteY39" fmla="*/ 17962519 h 28112359"/>
              <a:gd name="connsiteX40" fmla="*/ 9235440 w 19842480"/>
              <a:gd name="connsiteY40" fmla="*/ 16865239 h 28112359"/>
              <a:gd name="connsiteX41" fmla="*/ 7132320 w 19842480"/>
              <a:gd name="connsiteY41" fmla="*/ 19151239 h 28112359"/>
              <a:gd name="connsiteX42" fmla="*/ 6492240 w 19842480"/>
              <a:gd name="connsiteY42" fmla="*/ 19151239 h 28112359"/>
              <a:gd name="connsiteX43" fmla="*/ 3108960 w 19842480"/>
              <a:gd name="connsiteY43" fmla="*/ 15676519 h 28112359"/>
              <a:gd name="connsiteX44" fmla="*/ 3474720 w 19842480"/>
              <a:gd name="connsiteY44" fmla="*/ 14762119 h 28112359"/>
              <a:gd name="connsiteX45" fmla="*/ 2560320 w 19842480"/>
              <a:gd name="connsiteY45" fmla="*/ 13756279 h 28112359"/>
              <a:gd name="connsiteX46" fmla="*/ 1554480 w 19842480"/>
              <a:gd name="connsiteY46" fmla="*/ 13756279 h 28112359"/>
              <a:gd name="connsiteX47" fmla="*/ 1097280 w 19842480"/>
              <a:gd name="connsiteY47" fmla="*/ 13573399 h 28112359"/>
              <a:gd name="connsiteX48" fmla="*/ 274320 w 19842480"/>
              <a:gd name="connsiteY48" fmla="*/ 14122039 h 28112359"/>
              <a:gd name="connsiteX49" fmla="*/ 91440 w 19842480"/>
              <a:gd name="connsiteY49" fmla="*/ 14030599 h 28112359"/>
              <a:gd name="connsiteX50" fmla="*/ 2011680 w 19842480"/>
              <a:gd name="connsiteY50" fmla="*/ 11195959 h 28112359"/>
              <a:gd name="connsiteX51" fmla="*/ 2377440 w 19842480"/>
              <a:gd name="connsiteY51" fmla="*/ 11561719 h 28112359"/>
              <a:gd name="connsiteX52" fmla="*/ 2560320 w 19842480"/>
              <a:gd name="connsiteY52" fmla="*/ 12841879 h 28112359"/>
              <a:gd name="connsiteX53" fmla="*/ 6766560 w 19842480"/>
              <a:gd name="connsiteY53" fmla="*/ 16316599 h 28112359"/>
              <a:gd name="connsiteX54" fmla="*/ 7772400 w 19842480"/>
              <a:gd name="connsiteY54" fmla="*/ 14762119 h 28112359"/>
              <a:gd name="connsiteX55" fmla="*/ 7315200 w 19842480"/>
              <a:gd name="connsiteY55" fmla="*/ 13664839 h 28112359"/>
              <a:gd name="connsiteX56" fmla="*/ 8595360 w 19842480"/>
              <a:gd name="connsiteY56" fmla="*/ 10190119 h 28112359"/>
              <a:gd name="connsiteX57" fmla="*/ 8503920 w 19842480"/>
              <a:gd name="connsiteY57" fmla="*/ 9641479 h 28112359"/>
              <a:gd name="connsiteX58" fmla="*/ 8778240 w 19842480"/>
              <a:gd name="connsiteY58" fmla="*/ 9001399 h 28112359"/>
              <a:gd name="connsiteX59" fmla="*/ 7498080 w 19842480"/>
              <a:gd name="connsiteY59" fmla="*/ 6532519 h 28112359"/>
              <a:gd name="connsiteX60" fmla="*/ 2468880 w 19842480"/>
              <a:gd name="connsiteY60" fmla="*/ 7904119 h 28112359"/>
              <a:gd name="connsiteX61" fmla="*/ 1920240 w 19842480"/>
              <a:gd name="connsiteY61" fmla="*/ 7538359 h 28112359"/>
              <a:gd name="connsiteX62" fmla="*/ 1188720 w 19842480"/>
              <a:gd name="connsiteY62" fmla="*/ 7629799 h 28112359"/>
              <a:gd name="connsiteX63" fmla="*/ 822960 w 19842480"/>
              <a:gd name="connsiteY63" fmla="*/ 7172599 h 28112359"/>
              <a:gd name="connsiteX64" fmla="*/ 1097280 w 19842480"/>
              <a:gd name="connsiteY64" fmla="*/ 6898279 h 28112359"/>
              <a:gd name="connsiteX65" fmla="*/ 0 w 19842480"/>
              <a:gd name="connsiteY65" fmla="*/ 5800999 h 28112359"/>
              <a:gd name="connsiteX66" fmla="*/ 182880 w 19842480"/>
              <a:gd name="connsiteY66" fmla="*/ 5709559 h 28112359"/>
              <a:gd name="connsiteX67" fmla="*/ 1645920 w 19842480"/>
              <a:gd name="connsiteY67" fmla="*/ 6898279 h 28112359"/>
              <a:gd name="connsiteX68" fmla="*/ 1920240 w 19842480"/>
              <a:gd name="connsiteY68" fmla="*/ 6623959 h 28112359"/>
              <a:gd name="connsiteX69" fmla="*/ 1920240 w 19842480"/>
              <a:gd name="connsiteY69" fmla="*/ 6441079 h 28112359"/>
              <a:gd name="connsiteX70" fmla="*/ 5212080 w 19842480"/>
              <a:gd name="connsiteY70" fmla="*/ 5252359 h 28112359"/>
              <a:gd name="connsiteX71" fmla="*/ 5852160 w 19842480"/>
              <a:gd name="connsiteY71" fmla="*/ 4978039 h 28112359"/>
              <a:gd name="connsiteX72" fmla="*/ 6217920 w 19842480"/>
              <a:gd name="connsiteY72" fmla="*/ 5435239 h 28112359"/>
              <a:gd name="connsiteX73" fmla="*/ 7223760 w 19842480"/>
              <a:gd name="connsiteY73" fmla="*/ 4978039 h 28112359"/>
              <a:gd name="connsiteX74" fmla="*/ 7406640 w 19842480"/>
              <a:gd name="connsiteY74" fmla="*/ 3240679 h 28112359"/>
              <a:gd name="connsiteX75" fmla="*/ 8686800 w 19842480"/>
              <a:gd name="connsiteY75" fmla="*/ 2692039 h 28112359"/>
              <a:gd name="connsiteX76" fmla="*/ 9326880 w 19842480"/>
              <a:gd name="connsiteY76" fmla="*/ 3240679 h 28112359"/>
              <a:gd name="connsiteX77" fmla="*/ 9692640 w 19842480"/>
              <a:gd name="connsiteY77" fmla="*/ 2874919 h 28112359"/>
              <a:gd name="connsiteX78" fmla="*/ 9784080 w 19842480"/>
              <a:gd name="connsiteY78" fmla="*/ 2326279 h 28112359"/>
              <a:gd name="connsiteX79" fmla="*/ 9784080 w 19842480"/>
              <a:gd name="connsiteY79" fmla="*/ 497479 h 28112359"/>
              <a:gd name="connsiteX80" fmla="*/ 11338560 w 19842480"/>
              <a:gd name="connsiteY80" fmla="*/ 40279 h 28112359"/>
              <a:gd name="connsiteX81" fmla="*/ 11851860 w 19842480"/>
              <a:gd name="connsiteY81" fmla="*/ 255804 h 28112359"/>
              <a:gd name="connsiteX0" fmla="*/ 11851860 w 19842480"/>
              <a:gd name="connsiteY0" fmla="*/ 255804 h 28112359"/>
              <a:gd name="connsiteX1" fmla="*/ 12252960 w 19842480"/>
              <a:gd name="connsiteY1" fmla="*/ 2417719 h 28112359"/>
              <a:gd name="connsiteX2" fmla="*/ 13258800 w 19842480"/>
              <a:gd name="connsiteY2" fmla="*/ 3697879 h 28112359"/>
              <a:gd name="connsiteX3" fmla="*/ 14630400 w 19842480"/>
              <a:gd name="connsiteY3" fmla="*/ 3332119 h 28112359"/>
              <a:gd name="connsiteX4" fmla="*/ 15361920 w 19842480"/>
              <a:gd name="connsiteY4" fmla="*/ 2966359 h 28112359"/>
              <a:gd name="connsiteX5" fmla="*/ 17647920 w 19842480"/>
              <a:gd name="connsiteY5" fmla="*/ 2326279 h 28112359"/>
              <a:gd name="connsiteX6" fmla="*/ 18013680 w 19842480"/>
              <a:gd name="connsiteY6" fmla="*/ 2692039 h 28112359"/>
              <a:gd name="connsiteX7" fmla="*/ 18836640 w 19842480"/>
              <a:gd name="connsiteY7" fmla="*/ 2509159 h 28112359"/>
              <a:gd name="connsiteX8" fmla="*/ 19568160 w 19842480"/>
              <a:gd name="connsiteY8" fmla="*/ 1228999 h 28112359"/>
              <a:gd name="connsiteX9" fmla="*/ 19842480 w 19842480"/>
              <a:gd name="connsiteY9" fmla="*/ 1320439 h 28112359"/>
              <a:gd name="connsiteX10" fmla="*/ 19110960 w 19842480"/>
              <a:gd name="connsiteY10" fmla="*/ 2326279 h 28112359"/>
              <a:gd name="connsiteX11" fmla="*/ 19659600 w 19842480"/>
              <a:gd name="connsiteY11" fmla="*/ 2509159 h 28112359"/>
              <a:gd name="connsiteX12" fmla="*/ 19385280 w 19842480"/>
              <a:gd name="connsiteY12" fmla="*/ 2783479 h 28112359"/>
              <a:gd name="connsiteX13" fmla="*/ 18088611 w 19842480"/>
              <a:gd name="connsiteY13" fmla="*/ 2948566 h 28112359"/>
              <a:gd name="connsiteX14" fmla="*/ 18196560 w 19842480"/>
              <a:gd name="connsiteY14" fmla="*/ 3149239 h 28112359"/>
              <a:gd name="connsiteX15" fmla="*/ 14356080 w 19842480"/>
              <a:gd name="connsiteY15" fmla="*/ 4795159 h 28112359"/>
              <a:gd name="connsiteX16" fmla="*/ 12801600 w 19842480"/>
              <a:gd name="connsiteY16" fmla="*/ 5618119 h 28112359"/>
              <a:gd name="connsiteX17" fmla="*/ 12070080 w 19842480"/>
              <a:gd name="connsiteY17" fmla="*/ 10464439 h 28112359"/>
              <a:gd name="connsiteX18" fmla="*/ 11795760 w 19842480"/>
              <a:gd name="connsiteY18" fmla="*/ 11013079 h 28112359"/>
              <a:gd name="connsiteX19" fmla="*/ 12984480 w 19842480"/>
              <a:gd name="connsiteY19" fmla="*/ 12750439 h 28112359"/>
              <a:gd name="connsiteX20" fmla="*/ 12801600 w 19842480"/>
              <a:gd name="connsiteY20" fmla="*/ 13207639 h 28112359"/>
              <a:gd name="connsiteX21" fmla="*/ 11612880 w 19842480"/>
              <a:gd name="connsiteY21" fmla="*/ 13481959 h 28112359"/>
              <a:gd name="connsiteX22" fmla="*/ 11521440 w 19842480"/>
              <a:gd name="connsiteY22" fmla="*/ 14396359 h 28112359"/>
              <a:gd name="connsiteX23" fmla="*/ 10881360 w 19842480"/>
              <a:gd name="connsiteY23" fmla="*/ 14762119 h 28112359"/>
              <a:gd name="connsiteX24" fmla="*/ 10972800 w 19842480"/>
              <a:gd name="connsiteY24" fmla="*/ 15036439 h 28112359"/>
              <a:gd name="connsiteX25" fmla="*/ 12984480 w 19842480"/>
              <a:gd name="connsiteY25" fmla="*/ 18328279 h 28112359"/>
              <a:gd name="connsiteX26" fmla="*/ 13533120 w 19842480"/>
              <a:gd name="connsiteY26" fmla="*/ 20797159 h 28112359"/>
              <a:gd name="connsiteX27" fmla="*/ 14904720 w 19842480"/>
              <a:gd name="connsiteY27" fmla="*/ 23814679 h 28112359"/>
              <a:gd name="connsiteX28" fmla="*/ 13990320 w 19842480"/>
              <a:gd name="connsiteY28" fmla="*/ 23997559 h 28112359"/>
              <a:gd name="connsiteX29" fmla="*/ 14447520 w 19842480"/>
              <a:gd name="connsiteY29" fmla="*/ 26009239 h 28112359"/>
              <a:gd name="connsiteX30" fmla="*/ 15179040 w 19842480"/>
              <a:gd name="connsiteY30" fmla="*/ 26740759 h 28112359"/>
              <a:gd name="connsiteX31" fmla="*/ 15453360 w 19842480"/>
              <a:gd name="connsiteY31" fmla="*/ 27563719 h 28112359"/>
              <a:gd name="connsiteX32" fmla="*/ 16824960 w 19842480"/>
              <a:gd name="connsiteY32" fmla="*/ 27838039 h 28112359"/>
              <a:gd name="connsiteX33" fmla="*/ 16550640 w 19842480"/>
              <a:gd name="connsiteY33" fmla="*/ 27929479 h 28112359"/>
              <a:gd name="connsiteX34" fmla="*/ 15087600 w 19842480"/>
              <a:gd name="connsiteY34" fmla="*/ 28112359 h 28112359"/>
              <a:gd name="connsiteX35" fmla="*/ 14447520 w 19842480"/>
              <a:gd name="connsiteY35" fmla="*/ 27838039 h 28112359"/>
              <a:gd name="connsiteX36" fmla="*/ 13350240 w 19842480"/>
              <a:gd name="connsiteY36" fmla="*/ 27746599 h 28112359"/>
              <a:gd name="connsiteX37" fmla="*/ 13807440 w 19842480"/>
              <a:gd name="connsiteY37" fmla="*/ 25917799 h 28112359"/>
              <a:gd name="connsiteX38" fmla="*/ 13258800 w 19842480"/>
              <a:gd name="connsiteY38" fmla="*/ 24454759 h 28112359"/>
              <a:gd name="connsiteX39" fmla="*/ 10332720 w 19842480"/>
              <a:gd name="connsiteY39" fmla="*/ 17962519 h 28112359"/>
              <a:gd name="connsiteX40" fmla="*/ 9235440 w 19842480"/>
              <a:gd name="connsiteY40" fmla="*/ 16865239 h 28112359"/>
              <a:gd name="connsiteX41" fmla="*/ 7132320 w 19842480"/>
              <a:gd name="connsiteY41" fmla="*/ 19151239 h 28112359"/>
              <a:gd name="connsiteX42" fmla="*/ 6492240 w 19842480"/>
              <a:gd name="connsiteY42" fmla="*/ 19151239 h 28112359"/>
              <a:gd name="connsiteX43" fmla="*/ 3108960 w 19842480"/>
              <a:gd name="connsiteY43" fmla="*/ 15676519 h 28112359"/>
              <a:gd name="connsiteX44" fmla="*/ 3474720 w 19842480"/>
              <a:gd name="connsiteY44" fmla="*/ 14762119 h 28112359"/>
              <a:gd name="connsiteX45" fmla="*/ 2560320 w 19842480"/>
              <a:gd name="connsiteY45" fmla="*/ 13756279 h 28112359"/>
              <a:gd name="connsiteX46" fmla="*/ 1554480 w 19842480"/>
              <a:gd name="connsiteY46" fmla="*/ 13756279 h 28112359"/>
              <a:gd name="connsiteX47" fmla="*/ 1097280 w 19842480"/>
              <a:gd name="connsiteY47" fmla="*/ 13573399 h 28112359"/>
              <a:gd name="connsiteX48" fmla="*/ 274320 w 19842480"/>
              <a:gd name="connsiteY48" fmla="*/ 14122039 h 28112359"/>
              <a:gd name="connsiteX49" fmla="*/ 91440 w 19842480"/>
              <a:gd name="connsiteY49" fmla="*/ 14030599 h 28112359"/>
              <a:gd name="connsiteX50" fmla="*/ 2011680 w 19842480"/>
              <a:gd name="connsiteY50" fmla="*/ 11195959 h 28112359"/>
              <a:gd name="connsiteX51" fmla="*/ 2377440 w 19842480"/>
              <a:gd name="connsiteY51" fmla="*/ 11561719 h 28112359"/>
              <a:gd name="connsiteX52" fmla="*/ 2560320 w 19842480"/>
              <a:gd name="connsiteY52" fmla="*/ 12841879 h 28112359"/>
              <a:gd name="connsiteX53" fmla="*/ 6766560 w 19842480"/>
              <a:gd name="connsiteY53" fmla="*/ 16316599 h 28112359"/>
              <a:gd name="connsiteX54" fmla="*/ 7772400 w 19842480"/>
              <a:gd name="connsiteY54" fmla="*/ 14762119 h 28112359"/>
              <a:gd name="connsiteX55" fmla="*/ 7315200 w 19842480"/>
              <a:gd name="connsiteY55" fmla="*/ 13664839 h 28112359"/>
              <a:gd name="connsiteX56" fmla="*/ 8595360 w 19842480"/>
              <a:gd name="connsiteY56" fmla="*/ 10190119 h 28112359"/>
              <a:gd name="connsiteX57" fmla="*/ 8503920 w 19842480"/>
              <a:gd name="connsiteY57" fmla="*/ 9641479 h 28112359"/>
              <a:gd name="connsiteX58" fmla="*/ 8778240 w 19842480"/>
              <a:gd name="connsiteY58" fmla="*/ 9001399 h 28112359"/>
              <a:gd name="connsiteX59" fmla="*/ 7498080 w 19842480"/>
              <a:gd name="connsiteY59" fmla="*/ 6532519 h 28112359"/>
              <a:gd name="connsiteX60" fmla="*/ 2468880 w 19842480"/>
              <a:gd name="connsiteY60" fmla="*/ 7904119 h 28112359"/>
              <a:gd name="connsiteX61" fmla="*/ 1920240 w 19842480"/>
              <a:gd name="connsiteY61" fmla="*/ 7538359 h 28112359"/>
              <a:gd name="connsiteX62" fmla="*/ 1188720 w 19842480"/>
              <a:gd name="connsiteY62" fmla="*/ 7629799 h 28112359"/>
              <a:gd name="connsiteX63" fmla="*/ 822960 w 19842480"/>
              <a:gd name="connsiteY63" fmla="*/ 7172599 h 28112359"/>
              <a:gd name="connsiteX64" fmla="*/ 1097280 w 19842480"/>
              <a:gd name="connsiteY64" fmla="*/ 6898279 h 28112359"/>
              <a:gd name="connsiteX65" fmla="*/ 0 w 19842480"/>
              <a:gd name="connsiteY65" fmla="*/ 5800999 h 28112359"/>
              <a:gd name="connsiteX66" fmla="*/ 182880 w 19842480"/>
              <a:gd name="connsiteY66" fmla="*/ 5709559 h 28112359"/>
              <a:gd name="connsiteX67" fmla="*/ 1645920 w 19842480"/>
              <a:gd name="connsiteY67" fmla="*/ 6898279 h 28112359"/>
              <a:gd name="connsiteX68" fmla="*/ 1920240 w 19842480"/>
              <a:gd name="connsiteY68" fmla="*/ 6623959 h 28112359"/>
              <a:gd name="connsiteX69" fmla="*/ 1920240 w 19842480"/>
              <a:gd name="connsiteY69" fmla="*/ 6441079 h 28112359"/>
              <a:gd name="connsiteX70" fmla="*/ 5212080 w 19842480"/>
              <a:gd name="connsiteY70" fmla="*/ 5252359 h 28112359"/>
              <a:gd name="connsiteX71" fmla="*/ 5852160 w 19842480"/>
              <a:gd name="connsiteY71" fmla="*/ 4978039 h 28112359"/>
              <a:gd name="connsiteX72" fmla="*/ 6217920 w 19842480"/>
              <a:gd name="connsiteY72" fmla="*/ 5435239 h 28112359"/>
              <a:gd name="connsiteX73" fmla="*/ 7223760 w 19842480"/>
              <a:gd name="connsiteY73" fmla="*/ 4978039 h 28112359"/>
              <a:gd name="connsiteX74" fmla="*/ 7406640 w 19842480"/>
              <a:gd name="connsiteY74" fmla="*/ 3240679 h 28112359"/>
              <a:gd name="connsiteX75" fmla="*/ 8686800 w 19842480"/>
              <a:gd name="connsiteY75" fmla="*/ 2692039 h 28112359"/>
              <a:gd name="connsiteX76" fmla="*/ 9326880 w 19842480"/>
              <a:gd name="connsiteY76" fmla="*/ 3240679 h 28112359"/>
              <a:gd name="connsiteX77" fmla="*/ 9692640 w 19842480"/>
              <a:gd name="connsiteY77" fmla="*/ 2874919 h 28112359"/>
              <a:gd name="connsiteX78" fmla="*/ 9784080 w 19842480"/>
              <a:gd name="connsiteY78" fmla="*/ 2326279 h 28112359"/>
              <a:gd name="connsiteX79" fmla="*/ 9784080 w 19842480"/>
              <a:gd name="connsiteY79" fmla="*/ 497479 h 28112359"/>
              <a:gd name="connsiteX80" fmla="*/ 11338560 w 19842480"/>
              <a:gd name="connsiteY80" fmla="*/ 40279 h 28112359"/>
              <a:gd name="connsiteX81" fmla="*/ 11851860 w 198424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1851860 w 19918680"/>
              <a:gd name="connsiteY0" fmla="*/ 255804 h 28112359"/>
              <a:gd name="connsiteX1" fmla="*/ 12252960 w 19918680"/>
              <a:gd name="connsiteY1" fmla="*/ 2417719 h 28112359"/>
              <a:gd name="connsiteX2" fmla="*/ 13258800 w 19918680"/>
              <a:gd name="connsiteY2" fmla="*/ 3697879 h 28112359"/>
              <a:gd name="connsiteX3" fmla="*/ 14630400 w 19918680"/>
              <a:gd name="connsiteY3" fmla="*/ 3332119 h 28112359"/>
              <a:gd name="connsiteX4" fmla="*/ 15361920 w 19918680"/>
              <a:gd name="connsiteY4" fmla="*/ 2966359 h 28112359"/>
              <a:gd name="connsiteX5" fmla="*/ 17647920 w 19918680"/>
              <a:gd name="connsiteY5" fmla="*/ 2326279 h 28112359"/>
              <a:gd name="connsiteX6" fmla="*/ 18013680 w 19918680"/>
              <a:gd name="connsiteY6" fmla="*/ 2692039 h 28112359"/>
              <a:gd name="connsiteX7" fmla="*/ 18836640 w 19918680"/>
              <a:gd name="connsiteY7" fmla="*/ 2509159 h 28112359"/>
              <a:gd name="connsiteX8" fmla="*/ 19568160 w 19918680"/>
              <a:gd name="connsiteY8" fmla="*/ 1228999 h 28112359"/>
              <a:gd name="connsiteX9" fmla="*/ 19842480 w 19918680"/>
              <a:gd name="connsiteY9" fmla="*/ 1320439 h 28112359"/>
              <a:gd name="connsiteX10" fmla="*/ 19110960 w 19918680"/>
              <a:gd name="connsiteY10" fmla="*/ 2326279 h 28112359"/>
              <a:gd name="connsiteX11" fmla="*/ 19659600 w 19918680"/>
              <a:gd name="connsiteY11" fmla="*/ 2509159 h 28112359"/>
              <a:gd name="connsiteX12" fmla="*/ 19385280 w 19918680"/>
              <a:gd name="connsiteY12" fmla="*/ 2783479 h 28112359"/>
              <a:gd name="connsiteX13" fmla="*/ 18088611 w 19918680"/>
              <a:gd name="connsiteY13" fmla="*/ 2948566 h 28112359"/>
              <a:gd name="connsiteX14" fmla="*/ 18196560 w 19918680"/>
              <a:gd name="connsiteY14" fmla="*/ 3149239 h 28112359"/>
              <a:gd name="connsiteX15" fmla="*/ 14356080 w 19918680"/>
              <a:gd name="connsiteY15" fmla="*/ 4795159 h 28112359"/>
              <a:gd name="connsiteX16" fmla="*/ 12801600 w 19918680"/>
              <a:gd name="connsiteY16" fmla="*/ 5618119 h 28112359"/>
              <a:gd name="connsiteX17" fmla="*/ 12070080 w 19918680"/>
              <a:gd name="connsiteY17" fmla="*/ 10464439 h 28112359"/>
              <a:gd name="connsiteX18" fmla="*/ 11795760 w 19918680"/>
              <a:gd name="connsiteY18" fmla="*/ 11013079 h 28112359"/>
              <a:gd name="connsiteX19" fmla="*/ 12984480 w 19918680"/>
              <a:gd name="connsiteY19" fmla="*/ 12750439 h 28112359"/>
              <a:gd name="connsiteX20" fmla="*/ 12801600 w 19918680"/>
              <a:gd name="connsiteY20" fmla="*/ 13207639 h 28112359"/>
              <a:gd name="connsiteX21" fmla="*/ 11612880 w 19918680"/>
              <a:gd name="connsiteY21" fmla="*/ 13481959 h 28112359"/>
              <a:gd name="connsiteX22" fmla="*/ 11521440 w 19918680"/>
              <a:gd name="connsiteY22" fmla="*/ 14396359 h 28112359"/>
              <a:gd name="connsiteX23" fmla="*/ 10881360 w 19918680"/>
              <a:gd name="connsiteY23" fmla="*/ 14762119 h 28112359"/>
              <a:gd name="connsiteX24" fmla="*/ 10972800 w 19918680"/>
              <a:gd name="connsiteY24" fmla="*/ 15036439 h 28112359"/>
              <a:gd name="connsiteX25" fmla="*/ 12984480 w 19918680"/>
              <a:gd name="connsiteY25" fmla="*/ 18328279 h 28112359"/>
              <a:gd name="connsiteX26" fmla="*/ 13533120 w 19918680"/>
              <a:gd name="connsiteY26" fmla="*/ 20797159 h 28112359"/>
              <a:gd name="connsiteX27" fmla="*/ 14904720 w 19918680"/>
              <a:gd name="connsiteY27" fmla="*/ 23814679 h 28112359"/>
              <a:gd name="connsiteX28" fmla="*/ 13990320 w 19918680"/>
              <a:gd name="connsiteY28" fmla="*/ 23997559 h 28112359"/>
              <a:gd name="connsiteX29" fmla="*/ 14447520 w 19918680"/>
              <a:gd name="connsiteY29" fmla="*/ 26009239 h 28112359"/>
              <a:gd name="connsiteX30" fmla="*/ 15179040 w 19918680"/>
              <a:gd name="connsiteY30" fmla="*/ 26740759 h 28112359"/>
              <a:gd name="connsiteX31" fmla="*/ 15453360 w 19918680"/>
              <a:gd name="connsiteY31" fmla="*/ 27563719 h 28112359"/>
              <a:gd name="connsiteX32" fmla="*/ 16824960 w 19918680"/>
              <a:gd name="connsiteY32" fmla="*/ 27838039 h 28112359"/>
              <a:gd name="connsiteX33" fmla="*/ 16550640 w 19918680"/>
              <a:gd name="connsiteY33" fmla="*/ 27929479 h 28112359"/>
              <a:gd name="connsiteX34" fmla="*/ 15087600 w 19918680"/>
              <a:gd name="connsiteY34" fmla="*/ 28112359 h 28112359"/>
              <a:gd name="connsiteX35" fmla="*/ 14447520 w 19918680"/>
              <a:gd name="connsiteY35" fmla="*/ 27838039 h 28112359"/>
              <a:gd name="connsiteX36" fmla="*/ 13350240 w 19918680"/>
              <a:gd name="connsiteY36" fmla="*/ 27746599 h 28112359"/>
              <a:gd name="connsiteX37" fmla="*/ 13807440 w 19918680"/>
              <a:gd name="connsiteY37" fmla="*/ 25917799 h 28112359"/>
              <a:gd name="connsiteX38" fmla="*/ 13258800 w 19918680"/>
              <a:gd name="connsiteY38" fmla="*/ 24454759 h 28112359"/>
              <a:gd name="connsiteX39" fmla="*/ 10332720 w 19918680"/>
              <a:gd name="connsiteY39" fmla="*/ 17962519 h 28112359"/>
              <a:gd name="connsiteX40" fmla="*/ 9235440 w 19918680"/>
              <a:gd name="connsiteY40" fmla="*/ 16865239 h 28112359"/>
              <a:gd name="connsiteX41" fmla="*/ 7132320 w 19918680"/>
              <a:gd name="connsiteY41" fmla="*/ 19151239 h 28112359"/>
              <a:gd name="connsiteX42" fmla="*/ 6492240 w 19918680"/>
              <a:gd name="connsiteY42" fmla="*/ 19151239 h 28112359"/>
              <a:gd name="connsiteX43" fmla="*/ 3108960 w 19918680"/>
              <a:gd name="connsiteY43" fmla="*/ 15676519 h 28112359"/>
              <a:gd name="connsiteX44" fmla="*/ 3474720 w 19918680"/>
              <a:gd name="connsiteY44" fmla="*/ 14762119 h 28112359"/>
              <a:gd name="connsiteX45" fmla="*/ 2560320 w 19918680"/>
              <a:gd name="connsiteY45" fmla="*/ 13756279 h 28112359"/>
              <a:gd name="connsiteX46" fmla="*/ 1554480 w 19918680"/>
              <a:gd name="connsiteY46" fmla="*/ 13756279 h 28112359"/>
              <a:gd name="connsiteX47" fmla="*/ 1097280 w 19918680"/>
              <a:gd name="connsiteY47" fmla="*/ 13573399 h 28112359"/>
              <a:gd name="connsiteX48" fmla="*/ 274320 w 19918680"/>
              <a:gd name="connsiteY48" fmla="*/ 14122039 h 28112359"/>
              <a:gd name="connsiteX49" fmla="*/ 91440 w 19918680"/>
              <a:gd name="connsiteY49" fmla="*/ 14030599 h 28112359"/>
              <a:gd name="connsiteX50" fmla="*/ 2011680 w 19918680"/>
              <a:gd name="connsiteY50" fmla="*/ 11195959 h 28112359"/>
              <a:gd name="connsiteX51" fmla="*/ 2377440 w 19918680"/>
              <a:gd name="connsiteY51" fmla="*/ 11561719 h 28112359"/>
              <a:gd name="connsiteX52" fmla="*/ 2560320 w 19918680"/>
              <a:gd name="connsiteY52" fmla="*/ 12841879 h 28112359"/>
              <a:gd name="connsiteX53" fmla="*/ 6766560 w 19918680"/>
              <a:gd name="connsiteY53" fmla="*/ 16316599 h 28112359"/>
              <a:gd name="connsiteX54" fmla="*/ 7772400 w 19918680"/>
              <a:gd name="connsiteY54" fmla="*/ 14762119 h 28112359"/>
              <a:gd name="connsiteX55" fmla="*/ 7315200 w 19918680"/>
              <a:gd name="connsiteY55" fmla="*/ 13664839 h 28112359"/>
              <a:gd name="connsiteX56" fmla="*/ 8595360 w 19918680"/>
              <a:gd name="connsiteY56" fmla="*/ 10190119 h 28112359"/>
              <a:gd name="connsiteX57" fmla="*/ 8503920 w 19918680"/>
              <a:gd name="connsiteY57" fmla="*/ 9641479 h 28112359"/>
              <a:gd name="connsiteX58" fmla="*/ 8778240 w 19918680"/>
              <a:gd name="connsiteY58" fmla="*/ 9001399 h 28112359"/>
              <a:gd name="connsiteX59" fmla="*/ 7498080 w 19918680"/>
              <a:gd name="connsiteY59" fmla="*/ 6532519 h 28112359"/>
              <a:gd name="connsiteX60" fmla="*/ 2468880 w 19918680"/>
              <a:gd name="connsiteY60" fmla="*/ 7904119 h 28112359"/>
              <a:gd name="connsiteX61" fmla="*/ 1920240 w 19918680"/>
              <a:gd name="connsiteY61" fmla="*/ 7538359 h 28112359"/>
              <a:gd name="connsiteX62" fmla="*/ 1188720 w 19918680"/>
              <a:gd name="connsiteY62" fmla="*/ 7629799 h 28112359"/>
              <a:gd name="connsiteX63" fmla="*/ 822960 w 19918680"/>
              <a:gd name="connsiteY63" fmla="*/ 7172599 h 28112359"/>
              <a:gd name="connsiteX64" fmla="*/ 1097280 w 19918680"/>
              <a:gd name="connsiteY64" fmla="*/ 6898279 h 28112359"/>
              <a:gd name="connsiteX65" fmla="*/ 0 w 19918680"/>
              <a:gd name="connsiteY65" fmla="*/ 5800999 h 28112359"/>
              <a:gd name="connsiteX66" fmla="*/ 182880 w 19918680"/>
              <a:gd name="connsiteY66" fmla="*/ 5709559 h 28112359"/>
              <a:gd name="connsiteX67" fmla="*/ 1645920 w 19918680"/>
              <a:gd name="connsiteY67" fmla="*/ 6898279 h 28112359"/>
              <a:gd name="connsiteX68" fmla="*/ 1920240 w 19918680"/>
              <a:gd name="connsiteY68" fmla="*/ 6623959 h 28112359"/>
              <a:gd name="connsiteX69" fmla="*/ 1920240 w 19918680"/>
              <a:gd name="connsiteY69" fmla="*/ 6441079 h 28112359"/>
              <a:gd name="connsiteX70" fmla="*/ 5212080 w 19918680"/>
              <a:gd name="connsiteY70" fmla="*/ 5252359 h 28112359"/>
              <a:gd name="connsiteX71" fmla="*/ 5852160 w 19918680"/>
              <a:gd name="connsiteY71" fmla="*/ 4978039 h 28112359"/>
              <a:gd name="connsiteX72" fmla="*/ 6217920 w 19918680"/>
              <a:gd name="connsiteY72" fmla="*/ 5435239 h 28112359"/>
              <a:gd name="connsiteX73" fmla="*/ 7223760 w 19918680"/>
              <a:gd name="connsiteY73" fmla="*/ 4978039 h 28112359"/>
              <a:gd name="connsiteX74" fmla="*/ 7406640 w 19918680"/>
              <a:gd name="connsiteY74" fmla="*/ 3240679 h 28112359"/>
              <a:gd name="connsiteX75" fmla="*/ 8686800 w 19918680"/>
              <a:gd name="connsiteY75" fmla="*/ 2692039 h 28112359"/>
              <a:gd name="connsiteX76" fmla="*/ 9326880 w 19918680"/>
              <a:gd name="connsiteY76" fmla="*/ 3240679 h 28112359"/>
              <a:gd name="connsiteX77" fmla="*/ 9692640 w 19918680"/>
              <a:gd name="connsiteY77" fmla="*/ 2874919 h 28112359"/>
              <a:gd name="connsiteX78" fmla="*/ 9784080 w 19918680"/>
              <a:gd name="connsiteY78" fmla="*/ 2326279 h 28112359"/>
              <a:gd name="connsiteX79" fmla="*/ 9784080 w 19918680"/>
              <a:gd name="connsiteY79" fmla="*/ 497479 h 28112359"/>
              <a:gd name="connsiteX80" fmla="*/ 11338560 w 19918680"/>
              <a:gd name="connsiteY80" fmla="*/ 40279 h 28112359"/>
              <a:gd name="connsiteX81" fmla="*/ 11851860 w 1991868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12359"/>
              <a:gd name="connsiteX1" fmla="*/ 12451080 w 20116800"/>
              <a:gd name="connsiteY1" fmla="*/ 2417719 h 28112359"/>
              <a:gd name="connsiteX2" fmla="*/ 13456920 w 20116800"/>
              <a:gd name="connsiteY2" fmla="*/ 3697879 h 28112359"/>
              <a:gd name="connsiteX3" fmla="*/ 14828520 w 20116800"/>
              <a:gd name="connsiteY3" fmla="*/ 3332119 h 28112359"/>
              <a:gd name="connsiteX4" fmla="*/ 15560040 w 20116800"/>
              <a:gd name="connsiteY4" fmla="*/ 2966359 h 28112359"/>
              <a:gd name="connsiteX5" fmla="*/ 17846040 w 20116800"/>
              <a:gd name="connsiteY5" fmla="*/ 2326279 h 28112359"/>
              <a:gd name="connsiteX6" fmla="*/ 18211800 w 20116800"/>
              <a:gd name="connsiteY6" fmla="*/ 2692039 h 28112359"/>
              <a:gd name="connsiteX7" fmla="*/ 19034760 w 20116800"/>
              <a:gd name="connsiteY7" fmla="*/ 2509159 h 28112359"/>
              <a:gd name="connsiteX8" fmla="*/ 19766280 w 20116800"/>
              <a:gd name="connsiteY8" fmla="*/ 1228999 h 28112359"/>
              <a:gd name="connsiteX9" fmla="*/ 20040600 w 20116800"/>
              <a:gd name="connsiteY9" fmla="*/ 1320439 h 28112359"/>
              <a:gd name="connsiteX10" fmla="*/ 19309080 w 20116800"/>
              <a:gd name="connsiteY10" fmla="*/ 2326279 h 28112359"/>
              <a:gd name="connsiteX11" fmla="*/ 19857720 w 20116800"/>
              <a:gd name="connsiteY11" fmla="*/ 2509159 h 28112359"/>
              <a:gd name="connsiteX12" fmla="*/ 19583400 w 20116800"/>
              <a:gd name="connsiteY12" fmla="*/ 2783479 h 28112359"/>
              <a:gd name="connsiteX13" fmla="*/ 18286731 w 20116800"/>
              <a:gd name="connsiteY13" fmla="*/ 2948566 h 28112359"/>
              <a:gd name="connsiteX14" fmla="*/ 18394680 w 20116800"/>
              <a:gd name="connsiteY14" fmla="*/ 3149239 h 28112359"/>
              <a:gd name="connsiteX15" fmla="*/ 14554200 w 20116800"/>
              <a:gd name="connsiteY15" fmla="*/ 4795159 h 28112359"/>
              <a:gd name="connsiteX16" fmla="*/ 12999720 w 20116800"/>
              <a:gd name="connsiteY16" fmla="*/ 5618119 h 28112359"/>
              <a:gd name="connsiteX17" fmla="*/ 12268200 w 20116800"/>
              <a:gd name="connsiteY17" fmla="*/ 10464439 h 28112359"/>
              <a:gd name="connsiteX18" fmla="*/ 11993880 w 20116800"/>
              <a:gd name="connsiteY18" fmla="*/ 11013079 h 28112359"/>
              <a:gd name="connsiteX19" fmla="*/ 13182600 w 20116800"/>
              <a:gd name="connsiteY19" fmla="*/ 12750439 h 28112359"/>
              <a:gd name="connsiteX20" fmla="*/ 12999720 w 20116800"/>
              <a:gd name="connsiteY20" fmla="*/ 13207639 h 28112359"/>
              <a:gd name="connsiteX21" fmla="*/ 11811000 w 20116800"/>
              <a:gd name="connsiteY21" fmla="*/ 13481959 h 28112359"/>
              <a:gd name="connsiteX22" fmla="*/ 11719560 w 20116800"/>
              <a:gd name="connsiteY22" fmla="*/ 14396359 h 28112359"/>
              <a:gd name="connsiteX23" fmla="*/ 11079480 w 20116800"/>
              <a:gd name="connsiteY23" fmla="*/ 14762119 h 28112359"/>
              <a:gd name="connsiteX24" fmla="*/ 11170920 w 20116800"/>
              <a:gd name="connsiteY24" fmla="*/ 15036439 h 28112359"/>
              <a:gd name="connsiteX25" fmla="*/ 13182600 w 20116800"/>
              <a:gd name="connsiteY25" fmla="*/ 18328279 h 28112359"/>
              <a:gd name="connsiteX26" fmla="*/ 13731240 w 20116800"/>
              <a:gd name="connsiteY26" fmla="*/ 20797159 h 28112359"/>
              <a:gd name="connsiteX27" fmla="*/ 15102840 w 20116800"/>
              <a:gd name="connsiteY27" fmla="*/ 23814679 h 28112359"/>
              <a:gd name="connsiteX28" fmla="*/ 14188440 w 20116800"/>
              <a:gd name="connsiteY28" fmla="*/ 23997559 h 28112359"/>
              <a:gd name="connsiteX29" fmla="*/ 14645640 w 20116800"/>
              <a:gd name="connsiteY29" fmla="*/ 26009239 h 28112359"/>
              <a:gd name="connsiteX30" fmla="*/ 15377160 w 20116800"/>
              <a:gd name="connsiteY30" fmla="*/ 26740759 h 28112359"/>
              <a:gd name="connsiteX31" fmla="*/ 15651480 w 20116800"/>
              <a:gd name="connsiteY31" fmla="*/ 27563719 h 28112359"/>
              <a:gd name="connsiteX32" fmla="*/ 17023080 w 20116800"/>
              <a:gd name="connsiteY32" fmla="*/ 27838039 h 28112359"/>
              <a:gd name="connsiteX33" fmla="*/ 16748760 w 20116800"/>
              <a:gd name="connsiteY33" fmla="*/ 27929479 h 28112359"/>
              <a:gd name="connsiteX34" fmla="*/ 15285720 w 20116800"/>
              <a:gd name="connsiteY34" fmla="*/ 28112359 h 28112359"/>
              <a:gd name="connsiteX35" fmla="*/ 14645640 w 20116800"/>
              <a:gd name="connsiteY35" fmla="*/ 27838039 h 28112359"/>
              <a:gd name="connsiteX36" fmla="*/ 13548360 w 20116800"/>
              <a:gd name="connsiteY36" fmla="*/ 27746599 h 28112359"/>
              <a:gd name="connsiteX37" fmla="*/ 14005560 w 20116800"/>
              <a:gd name="connsiteY37" fmla="*/ 25917799 h 28112359"/>
              <a:gd name="connsiteX38" fmla="*/ 13456920 w 20116800"/>
              <a:gd name="connsiteY38" fmla="*/ 24454759 h 28112359"/>
              <a:gd name="connsiteX39" fmla="*/ 10530840 w 20116800"/>
              <a:gd name="connsiteY39" fmla="*/ 17962519 h 28112359"/>
              <a:gd name="connsiteX40" fmla="*/ 9433560 w 20116800"/>
              <a:gd name="connsiteY40" fmla="*/ 16865239 h 28112359"/>
              <a:gd name="connsiteX41" fmla="*/ 7330440 w 20116800"/>
              <a:gd name="connsiteY41" fmla="*/ 19151239 h 28112359"/>
              <a:gd name="connsiteX42" fmla="*/ 6690360 w 20116800"/>
              <a:gd name="connsiteY42" fmla="*/ 19151239 h 28112359"/>
              <a:gd name="connsiteX43" fmla="*/ 3307080 w 20116800"/>
              <a:gd name="connsiteY43" fmla="*/ 15676519 h 28112359"/>
              <a:gd name="connsiteX44" fmla="*/ 3672840 w 20116800"/>
              <a:gd name="connsiteY44" fmla="*/ 14762119 h 28112359"/>
              <a:gd name="connsiteX45" fmla="*/ 2758440 w 20116800"/>
              <a:gd name="connsiteY45" fmla="*/ 13756279 h 28112359"/>
              <a:gd name="connsiteX46" fmla="*/ 1752600 w 20116800"/>
              <a:gd name="connsiteY46" fmla="*/ 13756279 h 28112359"/>
              <a:gd name="connsiteX47" fmla="*/ 1295400 w 20116800"/>
              <a:gd name="connsiteY47" fmla="*/ 13573399 h 28112359"/>
              <a:gd name="connsiteX48" fmla="*/ 472440 w 20116800"/>
              <a:gd name="connsiteY48" fmla="*/ 14122039 h 28112359"/>
              <a:gd name="connsiteX49" fmla="*/ 289560 w 20116800"/>
              <a:gd name="connsiteY49" fmla="*/ 14030599 h 28112359"/>
              <a:gd name="connsiteX50" fmla="*/ 2209800 w 20116800"/>
              <a:gd name="connsiteY50" fmla="*/ 11195959 h 28112359"/>
              <a:gd name="connsiteX51" fmla="*/ 2575560 w 20116800"/>
              <a:gd name="connsiteY51" fmla="*/ 11561719 h 28112359"/>
              <a:gd name="connsiteX52" fmla="*/ 2758440 w 20116800"/>
              <a:gd name="connsiteY52" fmla="*/ 12841879 h 28112359"/>
              <a:gd name="connsiteX53" fmla="*/ 6964680 w 20116800"/>
              <a:gd name="connsiteY53" fmla="*/ 16316599 h 28112359"/>
              <a:gd name="connsiteX54" fmla="*/ 7970520 w 20116800"/>
              <a:gd name="connsiteY54" fmla="*/ 14762119 h 28112359"/>
              <a:gd name="connsiteX55" fmla="*/ 7513320 w 20116800"/>
              <a:gd name="connsiteY55" fmla="*/ 13664839 h 28112359"/>
              <a:gd name="connsiteX56" fmla="*/ 8793480 w 20116800"/>
              <a:gd name="connsiteY56" fmla="*/ 10190119 h 28112359"/>
              <a:gd name="connsiteX57" fmla="*/ 8702040 w 20116800"/>
              <a:gd name="connsiteY57" fmla="*/ 9641479 h 28112359"/>
              <a:gd name="connsiteX58" fmla="*/ 8976360 w 20116800"/>
              <a:gd name="connsiteY58" fmla="*/ 9001399 h 28112359"/>
              <a:gd name="connsiteX59" fmla="*/ 7696200 w 20116800"/>
              <a:gd name="connsiteY59" fmla="*/ 6532519 h 28112359"/>
              <a:gd name="connsiteX60" fmla="*/ 2667000 w 20116800"/>
              <a:gd name="connsiteY60" fmla="*/ 7904119 h 28112359"/>
              <a:gd name="connsiteX61" fmla="*/ 2118360 w 20116800"/>
              <a:gd name="connsiteY61" fmla="*/ 7538359 h 28112359"/>
              <a:gd name="connsiteX62" fmla="*/ 1386840 w 20116800"/>
              <a:gd name="connsiteY62" fmla="*/ 7629799 h 28112359"/>
              <a:gd name="connsiteX63" fmla="*/ 1021080 w 20116800"/>
              <a:gd name="connsiteY63" fmla="*/ 7172599 h 28112359"/>
              <a:gd name="connsiteX64" fmla="*/ 1295400 w 20116800"/>
              <a:gd name="connsiteY64" fmla="*/ 6898279 h 28112359"/>
              <a:gd name="connsiteX65" fmla="*/ 198120 w 20116800"/>
              <a:gd name="connsiteY65" fmla="*/ 5800999 h 28112359"/>
              <a:gd name="connsiteX66" fmla="*/ 381000 w 20116800"/>
              <a:gd name="connsiteY66" fmla="*/ 5709559 h 28112359"/>
              <a:gd name="connsiteX67" fmla="*/ 1844040 w 20116800"/>
              <a:gd name="connsiteY67" fmla="*/ 6898279 h 28112359"/>
              <a:gd name="connsiteX68" fmla="*/ 2118360 w 20116800"/>
              <a:gd name="connsiteY68" fmla="*/ 6623959 h 28112359"/>
              <a:gd name="connsiteX69" fmla="*/ 2118360 w 20116800"/>
              <a:gd name="connsiteY69" fmla="*/ 6441079 h 28112359"/>
              <a:gd name="connsiteX70" fmla="*/ 5410200 w 20116800"/>
              <a:gd name="connsiteY70" fmla="*/ 5252359 h 28112359"/>
              <a:gd name="connsiteX71" fmla="*/ 6050280 w 20116800"/>
              <a:gd name="connsiteY71" fmla="*/ 4978039 h 28112359"/>
              <a:gd name="connsiteX72" fmla="*/ 6416040 w 20116800"/>
              <a:gd name="connsiteY72" fmla="*/ 5435239 h 28112359"/>
              <a:gd name="connsiteX73" fmla="*/ 7421880 w 20116800"/>
              <a:gd name="connsiteY73" fmla="*/ 4978039 h 28112359"/>
              <a:gd name="connsiteX74" fmla="*/ 7604760 w 20116800"/>
              <a:gd name="connsiteY74" fmla="*/ 3240679 h 28112359"/>
              <a:gd name="connsiteX75" fmla="*/ 8884920 w 20116800"/>
              <a:gd name="connsiteY75" fmla="*/ 2692039 h 28112359"/>
              <a:gd name="connsiteX76" fmla="*/ 9525000 w 20116800"/>
              <a:gd name="connsiteY76" fmla="*/ 3240679 h 28112359"/>
              <a:gd name="connsiteX77" fmla="*/ 9890760 w 20116800"/>
              <a:gd name="connsiteY77" fmla="*/ 2874919 h 28112359"/>
              <a:gd name="connsiteX78" fmla="*/ 9982200 w 20116800"/>
              <a:gd name="connsiteY78" fmla="*/ 2326279 h 28112359"/>
              <a:gd name="connsiteX79" fmla="*/ 9982200 w 20116800"/>
              <a:gd name="connsiteY79" fmla="*/ 497479 h 28112359"/>
              <a:gd name="connsiteX80" fmla="*/ 11536680 w 20116800"/>
              <a:gd name="connsiteY80" fmla="*/ 40279 h 28112359"/>
              <a:gd name="connsiteX81" fmla="*/ 12049980 w 20116800"/>
              <a:gd name="connsiteY81" fmla="*/ 255804 h 2811235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690360 w 20116800"/>
              <a:gd name="connsiteY42" fmla="*/ 19151239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375246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330440 w 20116800"/>
              <a:gd name="connsiteY41" fmla="*/ 1915123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672840 w 20116800"/>
              <a:gd name="connsiteY44" fmla="*/ 14762119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307080 w 20116800"/>
              <a:gd name="connsiteY43" fmla="*/ 15676519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621441 w 20116800"/>
              <a:gd name="connsiteY43" fmla="*/ 15793006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508271 w 20116800"/>
              <a:gd name="connsiteY43" fmla="*/ 15712224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49980 w 20116800"/>
              <a:gd name="connsiteY0" fmla="*/ 255804 h 28127599"/>
              <a:gd name="connsiteX1" fmla="*/ 12451080 w 20116800"/>
              <a:gd name="connsiteY1" fmla="*/ 2417719 h 28127599"/>
              <a:gd name="connsiteX2" fmla="*/ 13456920 w 20116800"/>
              <a:gd name="connsiteY2" fmla="*/ 3697879 h 28127599"/>
              <a:gd name="connsiteX3" fmla="*/ 14828520 w 20116800"/>
              <a:gd name="connsiteY3" fmla="*/ 3332119 h 28127599"/>
              <a:gd name="connsiteX4" fmla="*/ 15560040 w 20116800"/>
              <a:gd name="connsiteY4" fmla="*/ 2966359 h 28127599"/>
              <a:gd name="connsiteX5" fmla="*/ 17846040 w 20116800"/>
              <a:gd name="connsiteY5" fmla="*/ 2326279 h 28127599"/>
              <a:gd name="connsiteX6" fmla="*/ 18211800 w 20116800"/>
              <a:gd name="connsiteY6" fmla="*/ 2692039 h 28127599"/>
              <a:gd name="connsiteX7" fmla="*/ 19034760 w 20116800"/>
              <a:gd name="connsiteY7" fmla="*/ 2509159 h 28127599"/>
              <a:gd name="connsiteX8" fmla="*/ 19766280 w 20116800"/>
              <a:gd name="connsiteY8" fmla="*/ 1228999 h 28127599"/>
              <a:gd name="connsiteX9" fmla="*/ 20040600 w 20116800"/>
              <a:gd name="connsiteY9" fmla="*/ 1320439 h 28127599"/>
              <a:gd name="connsiteX10" fmla="*/ 19309080 w 20116800"/>
              <a:gd name="connsiteY10" fmla="*/ 2326279 h 28127599"/>
              <a:gd name="connsiteX11" fmla="*/ 19857720 w 20116800"/>
              <a:gd name="connsiteY11" fmla="*/ 2509159 h 28127599"/>
              <a:gd name="connsiteX12" fmla="*/ 19583400 w 20116800"/>
              <a:gd name="connsiteY12" fmla="*/ 2783479 h 28127599"/>
              <a:gd name="connsiteX13" fmla="*/ 18286731 w 20116800"/>
              <a:gd name="connsiteY13" fmla="*/ 2948566 h 28127599"/>
              <a:gd name="connsiteX14" fmla="*/ 18394680 w 20116800"/>
              <a:gd name="connsiteY14" fmla="*/ 3149239 h 28127599"/>
              <a:gd name="connsiteX15" fmla="*/ 14554200 w 20116800"/>
              <a:gd name="connsiteY15" fmla="*/ 4795159 h 28127599"/>
              <a:gd name="connsiteX16" fmla="*/ 12999720 w 20116800"/>
              <a:gd name="connsiteY16" fmla="*/ 5618119 h 28127599"/>
              <a:gd name="connsiteX17" fmla="*/ 12268200 w 20116800"/>
              <a:gd name="connsiteY17" fmla="*/ 10464439 h 28127599"/>
              <a:gd name="connsiteX18" fmla="*/ 11993880 w 20116800"/>
              <a:gd name="connsiteY18" fmla="*/ 11013079 h 28127599"/>
              <a:gd name="connsiteX19" fmla="*/ 13182600 w 20116800"/>
              <a:gd name="connsiteY19" fmla="*/ 12750439 h 28127599"/>
              <a:gd name="connsiteX20" fmla="*/ 12999720 w 20116800"/>
              <a:gd name="connsiteY20" fmla="*/ 13207639 h 28127599"/>
              <a:gd name="connsiteX21" fmla="*/ 11811000 w 20116800"/>
              <a:gd name="connsiteY21" fmla="*/ 13481959 h 28127599"/>
              <a:gd name="connsiteX22" fmla="*/ 11719560 w 20116800"/>
              <a:gd name="connsiteY22" fmla="*/ 14396359 h 28127599"/>
              <a:gd name="connsiteX23" fmla="*/ 11079480 w 20116800"/>
              <a:gd name="connsiteY23" fmla="*/ 14762119 h 28127599"/>
              <a:gd name="connsiteX24" fmla="*/ 11170920 w 20116800"/>
              <a:gd name="connsiteY24" fmla="*/ 15036439 h 28127599"/>
              <a:gd name="connsiteX25" fmla="*/ 13182600 w 20116800"/>
              <a:gd name="connsiteY25" fmla="*/ 18328279 h 28127599"/>
              <a:gd name="connsiteX26" fmla="*/ 13731240 w 20116800"/>
              <a:gd name="connsiteY26" fmla="*/ 20797159 h 28127599"/>
              <a:gd name="connsiteX27" fmla="*/ 15102840 w 20116800"/>
              <a:gd name="connsiteY27" fmla="*/ 23814679 h 28127599"/>
              <a:gd name="connsiteX28" fmla="*/ 14188440 w 20116800"/>
              <a:gd name="connsiteY28" fmla="*/ 23997559 h 28127599"/>
              <a:gd name="connsiteX29" fmla="*/ 14645640 w 20116800"/>
              <a:gd name="connsiteY29" fmla="*/ 26009239 h 28127599"/>
              <a:gd name="connsiteX30" fmla="*/ 15377160 w 20116800"/>
              <a:gd name="connsiteY30" fmla="*/ 26740759 h 28127599"/>
              <a:gd name="connsiteX31" fmla="*/ 15651480 w 20116800"/>
              <a:gd name="connsiteY31" fmla="*/ 27563719 h 28127599"/>
              <a:gd name="connsiteX32" fmla="*/ 17023080 w 20116800"/>
              <a:gd name="connsiteY32" fmla="*/ 27838039 h 28127599"/>
              <a:gd name="connsiteX33" fmla="*/ 16748760 w 20116800"/>
              <a:gd name="connsiteY33" fmla="*/ 27929479 h 28127599"/>
              <a:gd name="connsiteX34" fmla="*/ 15285720 w 20116800"/>
              <a:gd name="connsiteY34" fmla="*/ 28112359 h 28127599"/>
              <a:gd name="connsiteX35" fmla="*/ 14645640 w 20116800"/>
              <a:gd name="connsiteY35" fmla="*/ 27838039 h 28127599"/>
              <a:gd name="connsiteX36" fmla="*/ 13548360 w 20116800"/>
              <a:gd name="connsiteY36" fmla="*/ 27746599 h 28127599"/>
              <a:gd name="connsiteX37" fmla="*/ 14005560 w 20116800"/>
              <a:gd name="connsiteY37" fmla="*/ 25917799 h 28127599"/>
              <a:gd name="connsiteX38" fmla="*/ 13456920 w 20116800"/>
              <a:gd name="connsiteY38" fmla="*/ 24454759 h 28127599"/>
              <a:gd name="connsiteX39" fmla="*/ 10530840 w 20116800"/>
              <a:gd name="connsiteY39" fmla="*/ 17962519 h 28127599"/>
              <a:gd name="connsiteX40" fmla="*/ 9433560 w 20116800"/>
              <a:gd name="connsiteY40" fmla="*/ 16865239 h 28127599"/>
              <a:gd name="connsiteX41" fmla="*/ 7469223 w 20116800"/>
              <a:gd name="connsiteY41" fmla="*/ 18943529 h 28127599"/>
              <a:gd name="connsiteX42" fmla="*/ 6224352 w 20116800"/>
              <a:gd name="connsiteY42" fmla="*/ 18781964 h 28127599"/>
              <a:gd name="connsiteX43" fmla="*/ 3508271 w 20116800"/>
              <a:gd name="connsiteY43" fmla="*/ 15712224 h 28127599"/>
              <a:gd name="connsiteX44" fmla="*/ 3545995 w 20116800"/>
              <a:gd name="connsiteY44" fmla="*/ 14742832 h 28127599"/>
              <a:gd name="connsiteX45" fmla="*/ 2758440 w 20116800"/>
              <a:gd name="connsiteY45" fmla="*/ 13756279 h 28127599"/>
              <a:gd name="connsiteX46" fmla="*/ 1752600 w 20116800"/>
              <a:gd name="connsiteY46" fmla="*/ 13756279 h 28127599"/>
              <a:gd name="connsiteX47" fmla="*/ 1295400 w 20116800"/>
              <a:gd name="connsiteY47" fmla="*/ 13573399 h 28127599"/>
              <a:gd name="connsiteX48" fmla="*/ 472440 w 20116800"/>
              <a:gd name="connsiteY48" fmla="*/ 14122039 h 28127599"/>
              <a:gd name="connsiteX49" fmla="*/ 289560 w 20116800"/>
              <a:gd name="connsiteY49" fmla="*/ 14030599 h 28127599"/>
              <a:gd name="connsiteX50" fmla="*/ 2209800 w 20116800"/>
              <a:gd name="connsiteY50" fmla="*/ 11195959 h 28127599"/>
              <a:gd name="connsiteX51" fmla="*/ 2575560 w 20116800"/>
              <a:gd name="connsiteY51" fmla="*/ 11561719 h 28127599"/>
              <a:gd name="connsiteX52" fmla="*/ 2758440 w 20116800"/>
              <a:gd name="connsiteY52" fmla="*/ 12841879 h 28127599"/>
              <a:gd name="connsiteX53" fmla="*/ 6964680 w 20116800"/>
              <a:gd name="connsiteY53" fmla="*/ 16316599 h 28127599"/>
              <a:gd name="connsiteX54" fmla="*/ 7970520 w 20116800"/>
              <a:gd name="connsiteY54" fmla="*/ 14762119 h 28127599"/>
              <a:gd name="connsiteX55" fmla="*/ 7513320 w 20116800"/>
              <a:gd name="connsiteY55" fmla="*/ 13664839 h 28127599"/>
              <a:gd name="connsiteX56" fmla="*/ 8793480 w 20116800"/>
              <a:gd name="connsiteY56" fmla="*/ 10190119 h 28127599"/>
              <a:gd name="connsiteX57" fmla="*/ 8702040 w 20116800"/>
              <a:gd name="connsiteY57" fmla="*/ 9641479 h 28127599"/>
              <a:gd name="connsiteX58" fmla="*/ 8976360 w 20116800"/>
              <a:gd name="connsiteY58" fmla="*/ 9001399 h 28127599"/>
              <a:gd name="connsiteX59" fmla="*/ 7696200 w 20116800"/>
              <a:gd name="connsiteY59" fmla="*/ 6532519 h 28127599"/>
              <a:gd name="connsiteX60" fmla="*/ 2667000 w 20116800"/>
              <a:gd name="connsiteY60" fmla="*/ 7904119 h 28127599"/>
              <a:gd name="connsiteX61" fmla="*/ 2118360 w 20116800"/>
              <a:gd name="connsiteY61" fmla="*/ 7538359 h 28127599"/>
              <a:gd name="connsiteX62" fmla="*/ 1386840 w 20116800"/>
              <a:gd name="connsiteY62" fmla="*/ 7629799 h 28127599"/>
              <a:gd name="connsiteX63" fmla="*/ 1021080 w 20116800"/>
              <a:gd name="connsiteY63" fmla="*/ 7172599 h 28127599"/>
              <a:gd name="connsiteX64" fmla="*/ 1295400 w 20116800"/>
              <a:gd name="connsiteY64" fmla="*/ 6898279 h 28127599"/>
              <a:gd name="connsiteX65" fmla="*/ 198120 w 20116800"/>
              <a:gd name="connsiteY65" fmla="*/ 5800999 h 28127599"/>
              <a:gd name="connsiteX66" fmla="*/ 381000 w 20116800"/>
              <a:gd name="connsiteY66" fmla="*/ 5709559 h 28127599"/>
              <a:gd name="connsiteX67" fmla="*/ 1844040 w 20116800"/>
              <a:gd name="connsiteY67" fmla="*/ 6898279 h 28127599"/>
              <a:gd name="connsiteX68" fmla="*/ 2118360 w 20116800"/>
              <a:gd name="connsiteY68" fmla="*/ 6623959 h 28127599"/>
              <a:gd name="connsiteX69" fmla="*/ 2118360 w 20116800"/>
              <a:gd name="connsiteY69" fmla="*/ 6441079 h 28127599"/>
              <a:gd name="connsiteX70" fmla="*/ 5410200 w 20116800"/>
              <a:gd name="connsiteY70" fmla="*/ 5252359 h 28127599"/>
              <a:gd name="connsiteX71" fmla="*/ 6050280 w 20116800"/>
              <a:gd name="connsiteY71" fmla="*/ 4978039 h 28127599"/>
              <a:gd name="connsiteX72" fmla="*/ 6416040 w 20116800"/>
              <a:gd name="connsiteY72" fmla="*/ 5435239 h 28127599"/>
              <a:gd name="connsiteX73" fmla="*/ 7421880 w 20116800"/>
              <a:gd name="connsiteY73" fmla="*/ 4978039 h 28127599"/>
              <a:gd name="connsiteX74" fmla="*/ 7604760 w 20116800"/>
              <a:gd name="connsiteY74" fmla="*/ 3240679 h 28127599"/>
              <a:gd name="connsiteX75" fmla="*/ 8884920 w 20116800"/>
              <a:gd name="connsiteY75" fmla="*/ 2692039 h 28127599"/>
              <a:gd name="connsiteX76" fmla="*/ 9525000 w 20116800"/>
              <a:gd name="connsiteY76" fmla="*/ 3240679 h 28127599"/>
              <a:gd name="connsiteX77" fmla="*/ 9890760 w 20116800"/>
              <a:gd name="connsiteY77" fmla="*/ 2874919 h 28127599"/>
              <a:gd name="connsiteX78" fmla="*/ 9982200 w 20116800"/>
              <a:gd name="connsiteY78" fmla="*/ 2326279 h 28127599"/>
              <a:gd name="connsiteX79" fmla="*/ 9982200 w 20116800"/>
              <a:gd name="connsiteY79" fmla="*/ 497479 h 28127599"/>
              <a:gd name="connsiteX80" fmla="*/ 11536680 w 20116800"/>
              <a:gd name="connsiteY80" fmla="*/ 40279 h 28127599"/>
              <a:gd name="connsiteX81" fmla="*/ 12049980 w 20116800"/>
              <a:gd name="connsiteY81" fmla="*/ 255804 h 28127599"/>
              <a:gd name="connsiteX0" fmla="*/ 12075477 w 20142297"/>
              <a:gd name="connsiteY0" fmla="*/ 255804 h 28127599"/>
              <a:gd name="connsiteX1" fmla="*/ 12476577 w 20142297"/>
              <a:gd name="connsiteY1" fmla="*/ 2417719 h 28127599"/>
              <a:gd name="connsiteX2" fmla="*/ 13482417 w 20142297"/>
              <a:gd name="connsiteY2" fmla="*/ 3697879 h 28127599"/>
              <a:gd name="connsiteX3" fmla="*/ 14854017 w 20142297"/>
              <a:gd name="connsiteY3" fmla="*/ 3332119 h 28127599"/>
              <a:gd name="connsiteX4" fmla="*/ 15585537 w 20142297"/>
              <a:gd name="connsiteY4" fmla="*/ 2966359 h 28127599"/>
              <a:gd name="connsiteX5" fmla="*/ 17871537 w 20142297"/>
              <a:gd name="connsiteY5" fmla="*/ 2326279 h 28127599"/>
              <a:gd name="connsiteX6" fmla="*/ 18237297 w 20142297"/>
              <a:gd name="connsiteY6" fmla="*/ 2692039 h 28127599"/>
              <a:gd name="connsiteX7" fmla="*/ 19060257 w 20142297"/>
              <a:gd name="connsiteY7" fmla="*/ 2509159 h 28127599"/>
              <a:gd name="connsiteX8" fmla="*/ 19791777 w 20142297"/>
              <a:gd name="connsiteY8" fmla="*/ 1228999 h 28127599"/>
              <a:gd name="connsiteX9" fmla="*/ 20066097 w 20142297"/>
              <a:gd name="connsiteY9" fmla="*/ 1320439 h 28127599"/>
              <a:gd name="connsiteX10" fmla="*/ 19334577 w 20142297"/>
              <a:gd name="connsiteY10" fmla="*/ 2326279 h 28127599"/>
              <a:gd name="connsiteX11" fmla="*/ 19883217 w 20142297"/>
              <a:gd name="connsiteY11" fmla="*/ 2509159 h 28127599"/>
              <a:gd name="connsiteX12" fmla="*/ 19608897 w 20142297"/>
              <a:gd name="connsiteY12" fmla="*/ 2783479 h 28127599"/>
              <a:gd name="connsiteX13" fmla="*/ 18312228 w 20142297"/>
              <a:gd name="connsiteY13" fmla="*/ 2948566 h 28127599"/>
              <a:gd name="connsiteX14" fmla="*/ 18420177 w 20142297"/>
              <a:gd name="connsiteY14" fmla="*/ 3149239 h 28127599"/>
              <a:gd name="connsiteX15" fmla="*/ 14579697 w 20142297"/>
              <a:gd name="connsiteY15" fmla="*/ 4795159 h 28127599"/>
              <a:gd name="connsiteX16" fmla="*/ 13025217 w 20142297"/>
              <a:gd name="connsiteY16" fmla="*/ 5618119 h 28127599"/>
              <a:gd name="connsiteX17" fmla="*/ 12293697 w 20142297"/>
              <a:gd name="connsiteY17" fmla="*/ 10464439 h 28127599"/>
              <a:gd name="connsiteX18" fmla="*/ 12019377 w 20142297"/>
              <a:gd name="connsiteY18" fmla="*/ 11013079 h 28127599"/>
              <a:gd name="connsiteX19" fmla="*/ 13208097 w 20142297"/>
              <a:gd name="connsiteY19" fmla="*/ 12750439 h 28127599"/>
              <a:gd name="connsiteX20" fmla="*/ 13025217 w 20142297"/>
              <a:gd name="connsiteY20" fmla="*/ 13207639 h 28127599"/>
              <a:gd name="connsiteX21" fmla="*/ 11836497 w 20142297"/>
              <a:gd name="connsiteY21" fmla="*/ 13481959 h 28127599"/>
              <a:gd name="connsiteX22" fmla="*/ 11745057 w 20142297"/>
              <a:gd name="connsiteY22" fmla="*/ 14396359 h 28127599"/>
              <a:gd name="connsiteX23" fmla="*/ 11104977 w 20142297"/>
              <a:gd name="connsiteY23" fmla="*/ 14762119 h 28127599"/>
              <a:gd name="connsiteX24" fmla="*/ 11196417 w 20142297"/>
              <a:gd name="connsiteY24" fmla="*/ 15036439 h 28127599"/>
              <a:gd name="connsiteX25" fmla="*/ 13208097 w 20142297"/>
              <a:gd name="connsiteY25" fmla="*/ 18328279 h 28127599"/>
              <a:gd name="connsiteX26" fmla="*/ 13756737 w 20142297"/>
              <a:gd name="connsiteY26" fmla="*/ 20797159 h 28127599"/>
              <a:gd name="connsiteX27" fmla="*/ 15128337 w 20142297"/>
              <a:gd name="connsiteY27" fmla="*/ 23814679 h 28127599"/>
              <a:gd name="connsiteX28" fmla="*/ 14213937 w 20142297"/>
              <a:gd name="connsiteY28" fmla="*/ 23997559 h 28127599"/>
              <a:gd name="connsiteX29" fmla="*/ 14671137 w 20142297"/>
              <a:gd name="connsiteY29" fmla="*/ 26009239 h 28127599"/>
              <a:gd name="connsiteX30" fmla="*/ 15402657 w 20142297"/>
              <a:gd name="connsiteY30" fmla="*/ 26740759 h 28127599"/>
              <a:gd name="connsiteX31" fmla="*/ 15676977 w 20142297"/>
              <a:gd name="connsiteY31" fmla="*/ 27563719 h 28127599"/>
              <a:gd name="connsiteX32" fmla="*/ 17048577 w 20142297"/>
              <a:gd name="connsiteY32" fmla="*/ 27838039 h 28127599"/>
              <a:gd name="connsiteX33" fmla="*/ 16774257 w 20142297"/>
              <a:gd name="connsiteY33" fmla="*/ 27929479 h 28127599"/>
              <a:gd name="connsiteX34" fmla="*/ 15311217 w 20142297"/>
              <a:gd name="connsiteY34" fmla="*/ 28112359 h 28127599"/>
              <a:gd name="connsiteX35" fmla="*/ 14671137 w 20142297"/>
              <a:gd name="connsiteY35" fmla="*/ 27838039 h 28127599"/>
              <a:gd name="connsiteX36" fmla="*/ 13573857 w 20142297"/>
              <a:gd name="connsiteY36" fmla="*/ 27746599 h 28127599"/>
              <a:gd name="connsiteX37" fmla="*/ 14031057 w 20142297"/>
              <a:gd name="connsiteY37" fmla="*/ 25917799 h 28127599"/>
              <a:gd name="connsiteX38" fmla="*/ 13482417 w 20142297"/>
              <a:gd name="connsiteY38" fmla="*/ 24454759 h 28127599"/>
              <a:gd name="connsiteX39" fmla="*/ 10556337 w 20142297"/>
              <a:gd name="connsiteY39" fmla="*/ 17962519 h 28127599"/>
              <a:gd name="connsiteX40" fmla="*/ 9459057 w 20142297"/>
              <a:gd name="connsiteY40" fmla="*/ 16865239 h 28127599"/>
              <a:gd name="connsiteX41" fmla="*/ 7494720 w 20142297"/>
              <a:gd name="connsiteY41" fmla="*/ 18943529 h 28127599"/>
              <a:gd name="connsiteX42" fmla="*/ 6249849 w 20142297"/>
              <a:gd name="connsiteY42" fmla="*/ 18781964 h 28127599"/>
              <a:gd name="connsiteX43" fmla="*/ 3533768 w 20142297"/>
              <a:gd name="connsiteY43" fmla="*/ 15712224 h 28127599"/>
              <a:gd name="connsiteX44" fmla="*/ 3571492 w 20142297"/>
              <a:gd name="connsiteY44" fmla="*/ 14742832 h 28127599"/>
              <a:gd name="connsiteX45" fmla="*/ 2783937 w 20142297"/>
              <a:gd name="connsiteY45" fmla="*/ 13756279 h 28127599"/>
              <a:gd name="connsiteX46" fmla="*/ 1778097 w 20142297"/>
              <a:gd name="connsiteY46" fmla="*/ 13756279 h 28127599"/>
              <a:gd name="connsiteX47" fmla="*/ 1320897 w 20142297"/>
              <a:gd name="connsiteY47" fmla="*/ 13573399 h 28127599"/>
              <a:gd name="connsiteX48" fmla="*/ 497937 w 20142297"/>
              <a:gd name="connsiteY48" fmla="*/ 14122039 h 28127599"/>
              <a:gd name="connsiteX49" fmla="*/ 289560 w 20142297"/>
              <a:gd name="connsiteY49" fmla="*/ 13894614 h 28127599"/>
              <a:gd name="connsiteX50" fmla="*/ 2235297 w 20142297"/>
              <a:gd name="connsiteY50" fmla="*/ 11195959 h 28127599"/>
              <a:gd name="connsiteX51" fmla="*/ 2601057 w 20142297"/>
              <a:gd name="connsiteY51" fmla="*/ 11561719 h 28127599"/>
              <a:gd name="connsiteX52" fmla="*/ 2783937 w 20142297"/>
              <a:gd name="connsiteY52" fmla="*/ 12841879 h 28127599"/>
              <a:gd name="connsiteX53" fmla="*/ 6990177 w 20142297"/>
              <a:gd name="connsiteY53" fmla="*/ 16316599 h 28127599"/>
              <a:gd name="connsiteX54" fmla="*/ 7996017 w 20142297"/>
              <a:gd name="connsiteY54" fmla="*/ 14762119 h 28127599"/>
              <a:gd name="connsiteX55" fmla="*/ 7538817 w 20142297"/>
              <a:gd name="connsiteY55" fmla="*/ 13664839 h 28127599"/>
              <a:gd name="connsiteX56" fmla="*/ 8818977 w 20142297"/>
              <a:gd name="connsiteY56" fmla="*/ 10190119 h 28127599"/>
              <a:gd name="connsiteX57" fmla="*/ 8727537 w 20142297"/>
              <a:gd name="connsiteY57" fmla="*/ 9641479 h 28127599"/>
              <a:gd name="connsiteX58" fmla="*/ 9001857 w 20142297"/>
              <a:gd name="connsiteY58" fmla="*/ 9001399 h 28127599"/>
              <a:gd name="connsiteX59" fmla="*/ 7721697 w 20142297"/>
              <a:gd name="connsiteY59" fmla="*/ 6532519 h 28127599"/>
              <a:gd name="connsiteX60" fmla="*/ 2692497 w 20142297"/>
              <a:gd name="connsiteY60" fmla="*/ 7904119 h 28127599"/>
              <a:gd name="connsiteX61" fmla="*/ 2143857 w 20142297"/>
              <a:gd name="connsiteY61" fmla="*/ 7538359 h 28127599"/>
              <a:gd name="connsiteX62" fmla="*/ 1412337 w 20142297"/>
              <a:gd name="connsiteY62" fmla="*/ 7629799 h 28127599"/>
              <a:gd name="connsiteX63" fmla="*/ 1046577 w 20142297"/>
              <a:gd name="connsiteY63" fmla="*/ 7172599 h 28127599"/>
              <a:gd name="connsiteX64" fmla="*/ 1320897 w 20142297"/>
              <a:gd name="connsiteY64" fmla="*/ 6898279 h 28127599"/>
              <a:gd name="connsiteX65" fmla="*/ 223617 w 20142297"/>
              <a:gd name="connsiteY65" fmla="*/ 5800999 h 28127599"/>
              <a:gd name="connsiteX66" fmla="*/ 406497 w 20142297"/>
              <a:gd name="connsiteY66" fmla="*/ 5709559 h 28127599"/>
              <a:gd name="connsiteX67" fmla="*/ 1869537 w 20142297"/>
              <a:gd name="connsiteY67" fmla="*/ 6898279 h 28127599"/>
              <a:gd name="connsiteX68" fmla="*/ 2143857 w 20142297"/>
              <a:gd name="connsiteY68" fmla="*/ 6623959 h 28127599"/>
              <a:gd name="connsiteX69" fmla="*/ 2143857 w 20142297"/>
              <a:gd name="connsiteY69" fmla="*/ 6441079 h 28127599"/>
              <a:gd name="connsiteX70" fmla="*/ 5435697 w 20142297"/>
              <a:gd name="connsiteY70" fmla="*/ 5252359 h 28127599"/>
              <a:gd name="connsiteX71" fmla="*/ 6075777 w 20142297"/>
              <a:gd name="connsiteY71" fmla="*/ 4978039 h 28127599"/>
              <a:gd name="connsiteX72" fmla="*/ 6441537 w 20142297"/>
              <a:gd name="connsiteY72" fmla="*/ 5435239 h 28127599"/>
              <a:gd name="connsiteX73" fmla="*/ 7447377 w 20142297"/>
              <a:gd name="connsiteY73" fmla="*/ 4978039 h 28127599"/>
              <a:gd name="connsiteX74" fmla="*/ 7630257 w 20142297"/>
              <a:gd name="connsiteY74" fmla="*/ 3240679 h 28127599"/>
              <a:gd name="connsiteX75" fmla="*/ 8910417 w 20142297"/>
              <a:gd name="connsiteY75" fmla="*/ 2692039 h 28127599"/>
              <a:gd name="connsiteX76" fmla="*/ 9550497 w 20142297"/>
              <a:gd name="connsiteY76" fmla="*/ 3240679 h 28127599"/>
              <a:gd name="connsiteX77" fmla="*/ 9916257 w 20142297"/>
              <a:gd name="connsiteY77" fmla="*/ 2874919 h 28127599"/>
              <a:gd name="connsiteX78" fmla="*/ 10007697 w 20142297"/>
              <a:gd name="connsiteY78" fmla="*/ 2326279 h 28127599"/>
              <a:gd name="connsiteX79" fmla="*/ 10007697 w 20142297"/>
              <a:gd name="connsiteY79" fmla="*/ 497479 h 28127599"/>
              <a:gd name="connsiteX80" fmla="*/ 11562177 w 20142297"/>
              <a:gd name="connsiteY80" fmla="*/ 40279 h 28127599"/>
              <a:gd name="connsiteX81" fmla="*/ 12075477 w 20142297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673840 w 20071080"/>
              <a:gd name="connsiteY22" fmla="*/ 14396359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673840 w 20071080"/>
              <a:gd name="connsiteY22" fmla="*/ 14396359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673840 w 20071080"/>
              <a:gd name="connsiteY22" fmla="*/ 14396359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42720 w 20071080"/>
              <a:gd name="connsiteY28" fmla="*/ 23997559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5057120 w 20071080"/>
              <a:gd name="connsiteY27" fmla="*/ 238146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685520 w 20071080"/>
              <a:gd name="connsiteY26" fmla="*/ 20797159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3136880 w 20071080"/>
              <a:gd name="connsiteY25" fmla="*/ 18328279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959840 w 20071080"/>
              <a:gd name="connsiteY37" fmla="*/ 2591779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977360 w 20071080"/>
              <a:gd name="connsiteY32" fmla="*/ 27838039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989040 w 20071080"/>
              <a:gd name="connsiteY7" fmla="*/ 2509159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04560 w 20071080"/>
              <a:gd name="connsiteY71" fmla="*/ 4978039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5998012 w 20071080"/>
              <a:gd name="connsiteY71" fmla="*/ 5129698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364480 w 20071080"/>
              <a:gd name="connsiteY70" fmla="*/ 5252359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72640 w 20071080"/>
              <a:gd name="connsiteY69" fmla="*/ 6441079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112507 w 20071080"/>
              <a:gd name="connsiteY69" fmla="*/ 597791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112507 w 20071080"/>
              <a:gd name="connsiteY69" fmla="*/ 597791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2072640 w 20071080"/>
              <a:gd name="connsiteY68" fmla="*/ 6623959 h 28127599"/>
              <a:gd name="connsiteX69" fmla="*/ 2037061 w 20071080"/>
              <a:gd name="connsiteY69" fmla="*/ 626065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26065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422220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839200 w 20071080"/>
              <a:gd name="connsiteY75" fmla="*/ 2692039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59040 w 20071080"/>
              <a:gd name="connsiteY74" fmla="*/ 3240679 h 28127599"/>
              <a:gd name="connsiteX75" fmla="*/ 8789540 w 20071080"/>
              <a:gd name="connsiteY75" fmla="*/ 2948566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44669 w 20071080"/>
              <a:gd name="connsiteY74" fmla="*/ 3635219 h 28127599"/>
              <a:gd name="connsiteX75" fmla="*/ 8789540 w 20071080"/>
              <a:gd name="connsiteY75" fmla="*/ 2948566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44669 w 20071080"/>
              <a:gd name="connsiteY74" fmla="*/ 3635219 h 28127599"/>
              <a:gd name="connsiteX75" fmla="*/ 8676370 w 20071080"/>
              <a:gd name="connsiteY75" fmla="*/ 3150523 h 28127599"/>
              <a:gd name="connsiteX76" fmla="*/ 9479280 w 20071080"/>
              <a:gd name="connsiteY76" fmla="*/ 3240679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44669 w 20071080"/>
              <a:gd name="connsiteY74" fmla="*/ 3635219 h 28127599"/>
              <a:gd name="connsiteX75" fmla="*/ 8676370 w 20071080"/>
              <a:gd name="connsiteY75" fmla="*/ 3150523 h 28127599"/>
              <a:gd name="connsiteX76" fmla="*/ 9732623 w 20071080"/>
              <a:gd name="connsiteY76" fmla="*/ 3271697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44669 w 20071080"/>
              <a:gd name="connsiteY74" fmla="*/ 3635219 h 28127599"/>
              <a:gd name="connsiteX75" fmla="*/ 8676370 w 20071080"/>
              <a:gd name="connsiteY75" fmla="*/ 3150523 h 28127599"/>
              <a:gd name="connsiteX76" fmla="*/ 9279943 w 20071080"/>
              <a:gd name="connsiteY76" fmla="*/ 3312088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55804 h 28127599"/>
              <a:gd name="connsiteX1" fmla="*/ 12405360 w 20071080"/>
              <a:gd name="connsiteY1" fmla="*/ 2417719 h 28127599"/>
              <a:gd name="connsiteX2" fmla="*/ 13411200 w 20071080"/>
              <a:gd name="connsiteY2" fmla="*/ 3697879 h 28127599"/>
              <a:gd name="connsiteX3" fmla="*/ 14782800 w 20071080"/>
              <a:gd name="connsiteY3" fmla="*/ 3332119 h 28127599"/>
              <a:gd name="connsiteX4" fmla="*/ 15514320 w 20071080"/>
              <a:gd name="connsiteY4" fmla="*/ 2966359 h 28127599"/>
              <a:gd name="connsiteX5" fmla="*/ 17800320 w 20071080"/>
              <a:gd name="connsiteY5" fmla="*/ 2326279 h 28127599"/>
              <a:gd name="connsiteX6" fmla="*/ 18166080 w 20071080"/>
              <a:gd name="connsiteY6" fmla="*/ 2692039 h 28127599"/>
              <a:gd name="connsiteX7" fmla="*/ 18861673 w 20071080"/>
              <a:gd name="connsiteY7" fmla="*/ 2504262 h 28127599"/>
              <a:gd name="connsiteX8" fmla="*/ 19720560 w 20071080"/>
              <a:gd name="connsiteY8" fmla="*/ 1228999 h 28127599"/>
              <a:gd name="connsiteX9" fmla="*/ 19994880 w 20071080"/>
              <a:gd name="connsiteY9" fmla="*/ 1320439 h 28127599"/>
              <a:gd name="connsiteX10" fmla="*/ 19263360 w 20071080"/>
              <a:gd name="connsiteY10" fmla="*/ 2326279 h 28127599"/>
              <a:gd name="connsiteX11" fmla="*/ 19812000 w 20071080"/>
              <a:gd name="connsiteY11" fmla="*/ 2509159 h 28127599"/>
              <a:gd name="connsiteX12" fmla="*/ 19537680 w 20071080"/>
              <a:gd name="connsiteY12" fmla="*/ 2783479 h 28127599"/>
              <a:gd name="connsiteX13" fmla="*/ 18241011 w 20071080"/>
              <a:gd name="connsiteY13" fmla="*/ 2948566 h 28127599"/>
              <a:gd name="connsiteX14" fmla="*/ 18348960 w 20071080"/>
              <a:gd name="connsiteY14" fmla="*/ 3149239 h 28127599"/>
              <a:gd name="connsiteX15" fmla="*/ 14508480 w 20071080"/>
              <a:gd name="connsiteY15" fmla="*/ 4795159 h 28127599"/>
              <a:gd name="connsiteX16" fmla="*/ 12954000 w 20071080"/>
              <a:gd name="connsiteY16" fmla="*/ 5618119 h 28127599"/>
              <a:gd name="connsiteX17" fmla="*/ 12222480 w 20071080"/>
              <a:gd name="connsiteY17" fmla="*/ 10464439 h 28127599"/>
              <a:gd name="connsiteX18" fmla="*/ 11948160 w 20071080"/>
              <a:gd name="connsiteY18" fmla="*/ 11013079 h 28127599"/>
              <a:gd name="connsiteX19" fmla="*/ 13136880 w 20071080"/>
              <a:gd name="connsiteY19" fmla="*/ 12750439 h 28127599"/>
              <a:gd name="connsiteX20" fmla="*/ 12954000 w 20071080"/>
              <a:gd name="connsiteY20" fmla="*/ 13207639 h 28127599"/>
              <a:gd name="connsiteX21" fmla="*/ 11765280 w 20071080"/>
              <a:gd name="connsiteY21" fmla="*/ 13481959 h 28127599"/>
              <a:gd name="connsiteX22" fmla="*/ 11497624 w 20071080"/>
              <a:gd name="connsiteY22" fmla="*/ 14298527 h 28127599"/>
              <a:gd name="connsiteX23" fmla="*/ 11033760 w 20071080"/>
              <a:gd name="connsiteY23" fmla="*/ 14762119 h 28127599"/>
              <a:gd name="connsiteX24" fmla="*/ 11125200 w 20071080"/>
              <a:gd name="connsiteY24" fmla="*/ 15036439 h 28127599"/>
              <a:gd name="connsiteX25" fmla="*/ 12863661 w 20071080"/>
              <a:gd name="connsiteY25" fmla="*/ 18176094 h 28127599"/>
              <a:gd name="connsiteX26" fmla="*/ 13542681 w 20071080"/>
              <a:gd name="connsiteY26" fmla="*/ 20907344 h 28127599"/>
              <a:gd name="connsiteX27" fmla="*/ 14825275 w 20071080"/>
              <a:gd name="connsiteY27" fmla="*/ 23830879 h 28127599"/>
              <a:gd name="connsiteX28" fmla="*/ 14183978 w 20071080"/>
              <a:gd name="connsiteY28" fmla="*/ 24154010 h 28127599"/>
              <a:gd name="connsiteX29" fmla="*/ 14599920 w 20071080"/>
              <a:gd name="connsiteY29" fmla="*/ 26009239 h 28127599"/>
              <a:gd name="connsiteX30" fmla="*/ 15331440 w 20071080"/>
              <a:gd name="connsiteY30" fmla="*/ 26740759 h 28127599"/>
              <a:gd name="connsiteX31" fmla="*/ 15605760 w 20071080"/>
              <a:gd name="connsiteY31" fmla="*/ 27563719 h 28127599"/>
              <a:gd name="connsiteX32" fmla="*/ 16504230 w 20071080"/>
              <a:gd name="connsiteY32" fmla="*/ 27627663 h 28127599"/>
              <a:gd name="connsiteX33" fmla="*/ 16703040 w 20071080"/>
              <a:gd name="connsiteY33" fmla="*/ 27929479 h 28127599"/>
              <a:gd name="connsiteX34" fmla="*/ 15240000 w 20071080"/>
              <a:gd name="connsiteY34" fmla="*/ 28112359 h 28127599"/>
              <a:gd name="connsiteX35" fmla="*/ 14599920 w 20071080"/>
              <a:gd name="connsiteY35" fmla="*/ 27838039 h 28127599"/>
              <a:gd name="connsiteX36" fmla="*/ 13502640 w 20071080"/>
              <a:gd name="connsiteY36" fmla="*/ 27746599 h 28127599"/>
              <a:gd name="connsiteX37" fmla="*/ 13844468 w 20071080"/>
              <a:gd name="connsiteY37" fmla="*/ 25971619 h 28127599"/>
              <a:gd name="connsiteX38" fmla="*/ 13411200 w 20071080"/>
              <a:gd name="connsiteY38" fmla="*/ 24454759 h 28127599"/>
              <a:gd name="connsiteX39" fmla="*/ 10485120 w 20071080"/>
              <a:gd name="connsiteY39" fmla="*/ 17962519 h 28127599"/>
              <a:gd name="connsiteX40" fmla="*/ 9387840 w 20071080"/>
              <a:gd name="connsiteY40" fmla="*/ 16865239 h 28127599"/>
              <a:gd name="connsiteX41" fmla="*/ 7423503 w 20071080"/>
              <a:gd name="connsiteY41" fmla="*/ 18943529 h 28127599"/>
              <a:gd name="connsiteX42" fmla="*/ 6178632 w 20071080"/>
              <a:gd name="connsiteY42" fmla="*/ 18781964 h 28127599"/>
              <a:gd name="connsiteX43" fmla="*/ 3462551 w 20071080"/>
              <a:gd name="connsiteY43" fmla="*/ 15712224 h 28127599"/>
              <a:gd name="connsiteX44" fmla="*/ 3500275 w 20071080"/>
              <a:gd name="connsiteY44" fmla="*/ 14742832 h 28127599"/>
              <a:gd name="connsiteX45" fmla="*/ 2712720 w 20071080"/>
              <a:gd name="connsiteY45" fmla="*/ 13756279 h 28127599"/>
              <a:gd name="connsiteX46" fmla="*/ 1706880 w 20071080"/>
              <a:gd name="connsiteY46" fmla="*/ 13756279 h 28127599"/>
              <a:gd name="connsiteX47" fmla="*/ 1249680 w 20071080"/>
              <a:gd name="connsiteY47" fmla="*/ 13573399 h 28127599"/>
              <a:gd name="connsiteX48" fmla="*/ 426720 w 20071080"/>
              <a:gd name="connsiteY48" fmla="*/ 14122039 h 28127599"/>
              <a:gd name="connsiteX49" fmla="*/ 218343 w 20071080"/>
              <a:gd name="connsiteY49" fmla="*/ 13894614 h 28127599"/>
              <a:gd name="connsiteX50" fmla="*/ 2164080 w 20071080"/>
              <a:gd name="connsiteY50" fmla="*/ 11195959 h 28127599"/>
              <a:gd name="connsiteX51" fmla="*/ 2529840 w 20071080"/>
              <a:gd name="connsiteY51" fmla="*/ 11561719 h 28127599"/>
              <a:gd name="connsiteX52" fmla="*/ 2712720 w 20071080"/>
              <a:gd name="connsiteY52" fmla="*/ 12841879 h 28127599"/>
              <a:gd name="connsiteX53" fmla="*/ 6918960 w 20071080"/>
              <a:gd name="connsiteY53" fmla="*/ 16316599 h 28127599"/>
              <a:gd name="connsiteX54" fmla="*/ 7924800 w 20071080"/>
              <a:gd name="connsiteY54" fmla="*/ 14762119 h 28127599"/>
              <a:gd name="connsiteX55" fmla="*/ 7467600 w 20071080"/>
              <a:gd name="connsiteY55" fmla="*/ 13664839 h 28127599"/>
              <a:gd name="connsiteX56" fmla="*/ 8747760 w 20071080"/>
              <a:gd name="connsiteY56" fmla="*/ 10190119 h 28127599"/>
              <a:gd name="connsiteX57" fmla="*/ 8656320 w 20071080"/>
              <a:gd name="connsiteY57" fmla="*/ 9641479 h 28127599"/>
              <a:gd name="connsiteX58" fmla="*/ 8930640 w 20071080"/>
              <a:gd name="connsiteY58" fmla="*/ 9001399 h 28127599"/>
              <a:gd name="connsiteX59" fmla="*/ 7650480 w 20071080"/>
              <a:gd name="connsiteY59" fmla="*/ 6532519 h 28127599"/>
              <a:gd name="connsiteX60" fmla="*/ 2621280 w 20071080"/>
              <a:gd name="connsiteY60" fmla="*/ 7904119 h 28127599"/>
              <a:gd name="connsiteX61" fmla="*/ 2072640 w 20071080"/>
              <a:gd name="connsiteY61" fmla="*/ 7538359 h 28127599"/>
              <a:gd name="connsiteX62" fmla="*/ 1341120 w 20071080"/>
              <a:gd name="connsiteY62" fmla="*/ 7629799 h 28127599"/>
              <a:gd name="connsiteX63" fmla="*/ 975360 w 20071080"/>
              <a:gd name="connsiteY63" fmla="*/ 7172599 h 28127599"/>
              <a:gd name="connsiteX64" fmla="*/ 1249680 w 20071080"/>
              <a:gd name="connsiteY64" fmla="*/ 6898279 h 28127599"/>
              <a:gd name="connsiteX65" fmla="*/ 152400 w 20071080"/>
              <a:gd name="connsiteY65" fmla="*/ 5800999 h 28127599"/>
              <a:gd name="connsiteX66" fmla="*/ 335280 w 20071080"/>
              <a:gd name="connsiteY66" fmla="*/ 5709559 h 28127599"/>
              <a:gd name="connsiteX67" fmla="*/ 1798320 w 20071080"/>
              <a:gd name="connsiteY67" fmla="*/ 6898279 h 28127599"/>
              <a:gd name="connsiteX68" fmla="*/ 1923891 w 20071080"/>
              <a:gd name="connsiteY68" fmla="*/ 6745351 h 28127599"/>
              <a:gd name="connsiteX69" fmla="*/ 2037061 w 20071080"/>
              <a:gd name="connsiteY69" fmla="*/ 6583785 h 28127599"/>
              <a:gd name="connsiteX70" fmla="*/ 5168098 w 20071080"/>
              <a:gd name="connsiteY70" fmla="*/ 5210480 h 28127599"/>
              <a:gd name="connsiteX71" fmla="*/ 6073459 w 20071080"/>
              <a:gd name="connsiteY71" fmla="*/ 4968132 h 28127599"/>
              <a:gd name="connsiteX72" fmla="*/ 6370320 w 20071080"/>
              <a:gd name="connsiteY72" fmla="*/ 5435239 h 28127599"/>
              <a:gd name="connsiteX73" fmla="*/ 7376160 w 20071080"/>
              <a:gd name="connsiteY73" fmla="*/ 4978039 h 28127599"/>
              <a:gd name="connsiteX74" fmla="*/ 7544669 w 20071080"/>
              <a:gd name="connsiteY74" fmla="*/ 3635219 h 28127599"/>
              <a:gd name="connsiteX75" fmla="*/ 8676370 w 20071080"/>
              <a:gd name="connsiteY75" fmla="*/ 3150523 h 28127599"/>
              <a:gd name="connsiteX76" fmla="*/ 9279943 w 20071080"/>
              <a:gd name="connsiteY76" fmla="*/ 3312088 h 28127599"/>
              <a:gd name="connsiteX77" fmla="*/ 9845040 w 20071080"/>
              <a:gd name="connsiteY77" fmla="*/ 2874919 h 28127599"/>
              <a:gd name="connsiteX78" fmla="*/ 9936480 w 20071080"/>
              <a:gd name="connsiteY78" fmla="*/ 2326279 h 28127599"/>
              <a:gd name="connsiteX79" fmla="*/ 9936480 w 20071080"/>
              <a:gd name="connsiteY79" fmla="*/ 497479 h 28127599"/>
              <a:gd name="connsiteX80" fmla="*/ 11490960 w 20071080"/>
              <a:gd name="connsiteY80" fmla="*/ 40279 h 28127599"/>
              <a:gd name="connsiteX81" fmla="*/ 12004260 w 20071080"/>
              <a:gd name="connsiteY81" fmla="*/ 255804 h 28127599"/>
              <a:gd name="connsiteX0" fmla="*/ 12004260 w 20071080"/>
              <a:gd name="connsiteY0" fmla="*/ 261405 h 28133200"/>
              <a:gd name="connsiteX1" fmla="*/ 12405360 w 20071080"/>
              <a:gd name="connsiteY1" fmla="*/ 2423320 h 28133200"/>
              <a:gd name="connsiteX2" fmla="*/ 13411200 w 20071080"/>
              <a:gd name="connsiteY2" fmla="*/ 3703480 h 28133200"/>
              <a:gd name="connsiteX3" fmla="*/ 14782800 w 20071080"/>
              <a:gd name="connsiteY3" fmla="*/ 3337720 h 28133200"/>
              <a:gd name="connsiteX4" fmla="*/ 15514320 w 20071080"/>
              <a:gd name="connsiteY4" fmla="*/ 2971960 h 28133200"/>
              <a:gd name="connsiteX5" fmla="*/ 17800320 w 20071080"/>
              <a:gd name="connsiteY5" fmla="*/ 2331880 h 28133200"/>
              <a:gd name="connsiteX6" fmla="*/ 18166080 w 20071080"/>
              <a:gd name="connsiteY6" fmla="*/ 2697640 h 28133200"/>
              <a:gd name="connsiteX7" fmla="*/ 18861673 w 20071080"/>
              <a:gd name="connsiteY7" fmla="*/ 2509863 h 28133200"/>
              <a:gd name="connsiteX8" fmla="*/ 19720560 w 20071080"/>
              <a:gd name="connsiteY8" fmla="*/ 1234600 h 28133200"/>
              <a:gd name="connsiteX9" fmla="*/ 19994880 w 20071080"/>
              <a:gd name="connsiteY9" fmla="*/ 1326040 h 28133200"/>
              <a:gd name="connsiteX10" fmla="*/ 19263360 w 20071080"/>
              <a:gd name="connsiteY10" fmla="*/ 2331880 h 28133200"/>
              <a:gd name="connsiteX11" fmla="*/ 19812000 w 20071080"/>
              <a:gd name="connsiteY11" fmla="*/ 2514760 h 28133200"/>
              <a:gd name="connsiteX12" fmla="*/ 19537680 w 20071080"/>
              <a:gd name="connsiteY12" fmla="*/ 2789080 h 28133200"/>
              <a:gd name="connsiteX13" fmla="*/ 18241011 w 20071080"/>
              <a:gd name="connsiteY13" fmla="*/ 2954167 h 28133200"/>
              <a:gd name="connsiteX14" fmla="*/ 18348960 w 20071080"/>
              <a:gd name="connsiteY14" fmla="*/ 3154840 h 28133200"/>
              <a:gd name="connsiteX15" fmla="*/ 14508480 w 20071080"/>
              <a:gd name="connsiteY15" fmla="*/ 4800760 h 28133200"/>
              <a:gd name="connsiteX16" fmla="*/ 12954000 w 20071080"/>
              <a:gd name="connsiteY16" fmla="*/ 5623720 h 28133200"/>
              <a:gd name="connsiteX17" fmla="*/ 12222480 w 20071080"/>
              <a:gd name="connsiteY17" fmla="*/ 10470040 h 28133200"/>
              <a:gd name="connsiteX18" fmla="*/ 11948160 w 20071080"/>
              <a:gd name="connsiteY18" fmla="*/ 11018680 h 28133200"/>
              <a:gd name="connsiteX19" fmla="*/ 13136880 w 20071080"/>
              <a:gd name="connsiteY19" fmla="*/ 12756040 h 28133200"/>
              <a:gd name="connsiteX20" fmla="*/ 12954000 w 20071080"/>
              <a:gd name="connsiteY20" fmla="*/ 13213240 h 28133200"/>
              <a:gd name="connsiteX21" fmla="*/ 11765280 w 20071080"/>
              <a:gd name="connsiteY21" fmla="*/ 13487560 h 28133200"/>
              <a:gd name="connsiteX22" fmla="*/ 11497624 w 20071080"/>
              <a:gd name="connsiteY22" fmla="*/ 14304128 h 28133200"/>
              <a:gd name="connsiteX23" fmla="*/ 11033760 w 20071080"/>
              <a:gd name="connsiteY23" fmla="*/ 14767720 h 28133200"/>
              <a:gd name="connsiteX24" fmla="*/ 11125200 w 20071080"/>
              <a:gd name="connsiteY24" fmla="*/ 15042040 h 28133200"/>
              <a:gd name="connsiteX25" fmla="*/ 12863661 w 20071080"/>
              <a:gd name="connsiteY25" fmla="*/ 18181695 h 28133200"/>
              <a:gd name="connsiteX26" fmla="*/ 13542681 w 20071080"/>
              <a:gd name="connsiteY26" fmla="*/ 20912945 h 28133200"/>
              <a:gd name="connsiteX27" fmla="*/ 14825275 w 20071080"/>
              <a:gd name="connsiteY27" fmla="*/ 23836480 h 28133200"/>
              <a:gd name="connsiteX28" fmla="*/ 14183978 w 20071080"/>
              <a:gd name="connsiteY28" fmla="*/ 24159611 h 28133200"/>
              <a:gd name="connsiteX29" fmla="*/ 14599920 w 20071080"/>
              <a:gd name="connsiteY29" fmla="*/ 26014840 h 28133200"/>
              <a:gd name="connsiteX30" fmla="*/ 15331440 w 20071080"/>
              <a:gd name="connsiteY30" fmla="*/ 26746360 h 28133200"/>
              <a:gd name="connsiteX31" fmla="*/ 15605760 w 20071080"/>
              <a:gd name="connsiteY31" fmla="*/ 27569320 h 28133200"/>
              <a:gd name="connsiteX32" fmla="*/ 16504230 w 20071080"/>
              <a:gd name="connsiteY32" fmla="*/ 27633264 h 28133200"/>
              <a:gd name="connsiteX33" fmla="*/ 16703040 w 20071080"/>
              <a:gd name="connsiteY33" fmla="*/ 27935080 h 28133200"/>
              <a:gd name="connsiteX34" fmla="*/ 15240000 w 20071080"/>
              <a:gd name="connsiteY34" fmla="*/ 28117960 h 28133200"/>
              <a:gd name="connsiteX35" fmla="*/ 14599920 w 20071080"/>
              <a:gd name="connsiteY35" fmla="*/ 27843640 h 28133200"/>
              <a:gd name="connsiteX36" fmla="*/ 13502640 w 20071080"/>
              <a:gd name="connsiteY36" fmla="*/ 27752200 h 28133200"/>
              <a:gd name="connsiteX37" fmla="*/ 13844468 w 20071080"/>
              <a:gd name="connsiteY37" fmla="*/ 25977220 h 28133200"/>
              <a:gd name="connsiteX38" fmla="*/ 13411200 w 20071080"/>
              <a:gd name="connsiteY38" fmla="*/ 24460360 h 28133200"/>
              <a:gd name="connsiteX39" fmla="*/ 10485120 w 20071080"/>
              <a:gd name="connsiteY39" fmla="*/ 17968120 h 28133200"/>
              <a:gd name="connsiteX40" fmla="*/ 9387840 w 20071080"/>
              <a:gd name="connsiteY40" fmla="*/ 16870840 h 28133200"/>
              <a:gd name="connsiteX41" fmla="*/ 7423503 w 20071080"/>
              <a:gd name="connsiteY41" fmla="*/ 18949130 h 28133200"/>
              <a:gd name="connsiteX42" fmla="*/ 6178632 w 20071080"/>
              <a:gd name="connsiteY42" fmla="*/ 18787565 h 28133200"/>
              <a:gd name="connsiteX43" fmla="*/ 3462551 w 20071080"/>
              <a:gd name="connsiteY43" fmla="*/ 15717825 h 28133200"/>
              <a:gd name="connsiteX44" fmla="*/ 3500275 w 20071080"/>
              <a:gd name="connsiteY44" fmla="*/ 14748433 h 28133200"/>
              <a:gd name="connsiteX45" fmla="*/ 2712720 w 20071080"/>
              <a:gd name="connsiteY45" fmla="*/ 13761880 h 28133200"/>
              <a:gd name="connsiteX46" fmla="*/ 1706880 w 20071080"/>
              <a:gd name="connsiteY46" fmla="*/ 13761880 h 28133200"/>
              <a:gd name="connsiteX47" fmla="*/ 1249680 w 20071080"/>
              <a:gd name="connsiteY47" fmla="*/ 13579000 h 28133200"/>
              <a:gd name="connsiteX48" fmla="*/ 426720 w 20071080"/>
              <a:gd name="connsiteY48" fmla="*/ 14127640 h 28133200"/>
              <a:gd name="connsiteX49" fmla="*/ 218343 w 20071080"/>
              <a:gd name="connsiteY49" fmla="*/ 13900215 h 28133200"/>
              <a:gd name="connsiteX50" fmla="*/ 2164080 w 20071080"/>
              <a:gd name="connsiteY50" fmla="*/ 11201560 h 28133200"/>
              <a:gd name="connsiteX51" fmla="*/ 2529840 w 20071080"/>
              <a:gd name="connsiteY51" fmla="*/ 11567320 h 28133200"/>
              <a:gd name="connsiteX52" fmla="*/ 2712720 w 20071080"/>
              <a:gd name="connsiteY52" fmla="*/ 12847480 h 28133200"/>
              <a:gd name="connsiteX53" fmla="*/ 6918960 w 20071080"/>
              <a:gd name="connsiteY53" fmla="*/ 16322200 h 28133200"/>
              <a:gd name="connsiteX54" fmla="*/ 7924800 w 20071080"/>
              <a:gd name="connsiteY54" fmla="*/ 14767720 h 28133200"/>
              <a:gd name="connsiteX55" fmla="*/ 7467600 w 20071080"/>
              <a:gd name="connsiteY55" fmla="*/ 13670440 h 28133200"/>
              <a:gd name="connsiteX56" fmla="*/ 8747760 w 20071080"/>
              <a:gd name="connsiteY56" fmla="*/ 10195720 h 28133200"/>
              <a:gd name="connsiteX57" fmla="*/ 8656320 w 20071080"/>
              <a:gd name="connsiteY57" fmla="*/ 9647080 h 28133200"/>
              <a:gd name="connsiteX58" fmla="*/ 8930640 w 20071080"/>
              <a:gd name="connsiteY58" fmla="*/ 9007000 h 28133200"/>
              <a:gd name="connsiteX59" fmla="*/ 7650480 w 20071080"/>
              <a:gd name="connsiteY59" fmla="*/ 6538120 h 28133200"/>
              <a:gd name="connsiteX60" fmla="*/ 2621280 w 20071080"/>
              <a:gd name="connsiteY60" fmla="*/ 7909720 h 28133200"/>
              <a:gd name="connsiteX61" fmla="*/ 2072640 w 20071080"/>
              <a:gd name="connsiteY61" fmla="*/ 7543960 h 28133200"/>
              <a:gd name="connsiteX62" fmla="*/ 1341120 w 20071080"/>
              <a:gd name="connsiteY62" fmla="*/ 7635400 h 28133200"/>
              <a:gd name="connsiteX63" fmla="*/ 975360 w 20071080"/>
              <a:gd name="connsiteY63" fmla="*/ 7178200 h 28133200"/>
              <a:gd name="connsiteX64" fmla="*/ 1249680 w 20071080"/>
              <a:gd name="connsiteY64" fmla="*/ 6903880 h 28133200"/>
              <a:gd name="connsiteX65" fmla="*/ 152400 w 20071080"/>
              <a:gd name="connsiteY65" fmla="*/ 5806600 h 28133200"/>
              <a:gd name="connsiteX66" fmla="*/ 335280 w 20071080"/>
              <a:gd name="connsiteY66" fmla="*/ 5715160 h 28133200"/>
              <a:gd name="connsiteX67" fmla="*/ 1798320 w 20071080"/>
              <a:gd name="connsiteY67" fmla="*/ 6903880 h 28133200"/>
              <a:gd name="connsiteX68" fmla="*/ 1923891 w 20071080"/>
              <a:gd name="connsiteY68" fmla="*/ 6750952 h 28133200"/>
              <a:gd name="connsiteX69" fmla="*/ 2037061 w 20071080"/>
              <a:gd name="connsiteY69" fmla="*/ 6589386 h 28133200"/>
              <a:gd name="connsiteX70" fmla="*/ 5168098 w 20071080"/>
              <a:gd name="connsiteY70" fmla="*/ 5216081 h 28133200"/>
              <a:gd name="connsiteX71" fmla="*/ 6073459 w 20071080"/>
              <a:gd name="connsiteY71" fmla="*/ 4973733 h 28133200"/>
              <a:gd name="connsiteX72" fmla="*/ 6370320 w 20071080"/>
              <a:gd name="connsiteY72" fmla="*/ 5440840 h 28133200"/>
              <a:gd name="connsiteX73" fmla="*/ 7376160 w 20071080"/>
              <a:gd name="connsiteY73" fmla="*/ 4983640 h 28133200"/>
              <a:gd name="connsiteX74" fmla="*/ 7544669 w 20071080"/>
              <a:gd name="connsiteY74" fmla="*/ 3640820 h 28133200"/>
              <a:gd name="connsiteX75" fmla="*/ 8676370 w 20071080"/>
              <a:gd name="connsiteY75" fmla="*/ 3156124 h 28133200"/>
              <a:gd name="connsiteX76" fmla="*/ 9279943 w 20071080"/>
              <a:gd name="connsiteY76" fmla="*/ 3317689 h 28133200"/>
              <a:gd name="connsiteX77" fmla="*/ 9845040 w 20071080"/>
              <a:gd name="connsiteY77" fmla="*/ 2880520 h 28133200"/>
              <a:gd name="connsiteX78" fmla="*/ 9936480 w 20071080"/>
              <a:gd name="connsiteY78" fmla="*/ 2331880 h 28133200"/>
              <a:gd name="connsiteX79" fmla="*/ 9936480 w 20071080"/>
              <a:gd name="connsiteY79" fmla="*/ 503080 h 28133200"/>
              <a:gd name="connsiteX80" fmla="*/ 11490960 w 20071080"/>
              <a:gd name="connsiteY80" fmla="*/ 45880 h 28133200"/>
              <a:gd name="connsiteX81" fmla="*/ 12004260 w 20071080"/>
              <a:gd name="connsiteY81" fmla="*/ 261405 h 28133200"/>
              <a:gd name="connsiteX0" fmla="*/ 12004260 w 20071080"/>
              <a:gd name="connsiteY0" fmla="*/ 417257 h 28289052"/>
              <a:gd name="connsiteX1" fmla="*/ 12405360 w 20071080"/>
              <a:gd name="connsiteY1" fmla="*/ 2579172 h 28289052"/>
              <a:gd name="connsiteX2" fmla="*/ 13411200 w 20071080"/>
              <a:gd name="connsiteY2" fmla="*/ 3859332 h 28289052"/>
              <a:gd name="connsiteX3" fmla="*/ 14782800 w 20071080"/>
              <a:gd name="connsiteY3" fmla="*/ 3493572 h 28289052"/>
              <a:gd name="connsiteX4" fmla="*/ 15514320 w 20071080"/>
              <a:gd name="connsiteY4" fmla="*/ 3127812 h 28289052"/>
              <a:gd name="connsiteX5" fmla="*/ 17800320 w 20071080"/>
              <a:gd name="connsiteY5" fmla="*/ 2487732 h 28289052"/>
              <a:gd name="connsiteX6" fmla="*/ 18166080 w 20071080"/>
              <a:gd name="connsiteY6" fmla="*/ 2853492 h 28289052"/>
              <a:gd name="connsiteX7" fmla="*/ 18861673 w 20071080"/>
              <a:gd name="connsiteY7" fmla="*/ 2665715 h 28289052"/>
              <a:gd name="connsiteX8" fmla="*/ 19720560 w 20071080"/>
              <a:gd name="connsiteY8" fmla="*/ 1390452 h 28289052"/>
              <a:gd name="connsiteX9" fmla="*/ 19994880 w 20071080"/>
              <a:gd name="connsiteY9" fmla="*/ 1481892 h 28289052"/>
              <a:gd name="connsiteX10" fmla="*/ 19263360 w 20071080"/>
              <a:gd name="connsiteY10" fmla="*/ 2487732 h 28289052"/>
              <a:gd name="connsiteX11" fmla="*/ 19812000 w 20071080"/>
              <a:gd name="connsiteY11" fmla="*/ 2670612 h 28289052"/>
              <a:gd name="connsiteX12" fmla="*/ 19537680 w 20071080"/>
              <a:gd name="connsiteY12" fmla="*/ 2944932 h 28289052"/>
              <a:gd name="connsiteX13" fmla="*/ 18241011 w 20071080"/>
              <a:gd name="connsiteY13" fmla="*/ 3110019 h 28289052"/>
              <a:gd name="connsiteX14" fmla="*/ 18348960 w 20071080"/>
              <a:gd name="connsiteY14" fmla="*/ 3310692 h 28289052"/>
              <a:gd name="connsiteX15" fmla="*/ 14508480 w 20071080"/>
              <a:gd name="connsiteY15" fmla="*/ 4956612 h 28289052"/>
              <a:gd name="connsiteX16" fmla="*/ 12954000 w 20071080"/>
              <a:gd name="connsiteY16" fmla="*/ 5779572 h 28289052"/>
              <a:gd name="connsiteX17" fmla="*/ 12222480 w 20071080"/>
              <a:gd name="connsiteY17" fmla="*/ 10625892 h 28289052"/>
              <a:gd name="connsiteX18" fmla="*/ 11948160 w 20071080"/>
              <a:gd name="connsiteY18" fmla="*/ 11174532 h 28289052"/>
              <a:gd name="connsiteX19" fmla="*/ 13136880 w 20071080"/>
              <a:gd name="connsiteY19" fmla="*/ 12911892 h 28289052"/>
              <a:gd name="connsiteX20" fmla="*/ 12954000 w 20071080"/>
              <a:gd name="connsiteY20" fmla="*/ 13369092 h 28289052"/>
              <a:gd name="connsiteX21" fmla="*/ 11765280 w 20071080"/>
              <a:gd name="connsiteY21" fmla="*/ 13643412 h 28289052"/>
              <a:gd name="connsiteX22" fmla="*/ 11497624 w 20071080"/>
              <a:gd name="connsiteY22" fmla="*/ 14459980 h 28289052"/>
              <a:gd name="connsiteX23" fmla="*/ 11033760 w 20071080"/>
              <a:gd name="connsiteY23" fmla="*/ 14923572 h 28289052"/>
              <a:gd name="connsiteX24" fmla="*/ 11125200 w 20071080"/>
              <a:gd name="connsiteY24" fmla="*/ 15197892 h 28289052"/>
              <a:gd name="connsiteX25" fmla="*/ 12863661 w 20071080"/>
              <a:gd name="connsiteY25" fmla="*/ 18337547 h 28289052"/>
              <a:gd name="connsiteX26" fmla="*/ 13542681 w 20071080"/>
              <a:gd name="connsiteY26" fmla="*/ 21068797 h 28289052"/>
              <a:gd name="connsiteX27" fmla="*/ 14825275 w 20071080"/>
              <a:gd name="connsiteY27" fmla="*/ 23992332 h 28289052"/>
              <a:gd name="connsiteX28" fmla="*/ 14183978 w 20071080"/>
              <a:gd name="connsiteY28" fmla="*/ 24315463 h 28289052"/>
              <a:gd name="connsiteX29" fmla="*/ 14599920 w 20071080"/>
              <a:gd name="connsiteY29" fmla="*/ 26170692 h 28289052"/>
              <a:gd name="connsiteX30" fmla="*/ 15331440 w 20071080"/>
              <a:gd name="connsiteY30" fmla="*/ 26902212 h 28289052"/>
              <a:gd name="connsiteX31" fmla="*/ 15605760 w 20071080"/>
              <a:gd name="connsiteY31" fmla="*/ 27725172 h 28289052"/>
              <a:gd name="connsiteX32" fmla="*/ 16504230 w 20071080"/>
              <a:gd name="connsiteY32" fmla="*/ 27789116 h 28289052"/>
              <a:gd name="connsiteX33" fmla="*/ 16703040 w 20071080"/>
              <a:gd name="connsiteY33" fmla="*/ 28090932 h 28289052"/>
              <a:gd name="connsiteX34" fmla="*/ 15240000 w 20071080"/>
              <a:gd name="connsiteY34" fmla="*/ 28273812 h 28289052"/>
              <a:gd name="connsiteX35" fmla="*/ 14599920 w 20071080"/>
              <a:gd name="connsiteY35" fmla="*/ 27999492 h 28289052"/>
              <a:gd name="connsiteX36" fmla="*/ 13502640 w 20071080"/>
              <a:gd name="connsiteY36" fmla="*/ 27908052 h 28289052"/>
              <a:gd name="connsiteX37" fmla="*/ 13844468 w 20071080"/>
              <a:gd name="connsiteY37" fmla="*/ 26133072 h 28289052"/>
              <a:gd name="connsiteX38" fmla="*/ 13411200 w 20071080"/>
              <a:gd name="connsiteY38" fmla="*/ 24616212 h 28289052"/>
              <a:gd name="connsiteX39" fmla="*/ 10485120 w 20071080"/>
              <a:gd name="connsiteY39" fmla="*/ 18123972 h 28289052"/>
              <a:gd name="connsiteX40" fmla="*/ 9387840 w 20071080"/>
              <a:gd name="connsiteY40" fmla="*/ 17026692 h 28289052"/>
              <a:gd name="connsiteX41" fmla="*/ 7423503 w 20071080"/>
              <a:gd name="connsiteY41" fmla="*/ 19104982 h 28289052"/>
              <a:gd name="connsiteX42" fmla="*/ 6178632 w 20071080"/>
              <a:gd name="connsiteY42" fmla="*/ 18943417 h 28289052"/>
              <a:gd name="connsiteX43" fmla="*/ 3462551 w 20071080"/>
              <a:gd name="connsiteY43" fmla="*/ 15873677 h 28289052"/>
              <a:gd name="connsiteX44" fmla="*/ 3500275 w 20071080"/>
              <a:gd name="connsiteY44" fmla="*/ 14904285 h 28289052"/>
              <a:gd name="connsiteX45" fmla="*/ 2712720 w 20071080"/>
              <a:gd name="connsiteY45" fmla="*/ 13917732 h 28289052"/>
              <a:gd name="connsiteX46" fmla="*/ 1706880 w 20071080"/>
              <a:gd name="connsiteY46" fmla="*/ 13917732 h 28289052"/>
              <a:gd name="connsiteX47" fmla="*/ 1249680 w 20071080"/>
              <a:gd name="connsiteY47" fmla="*/ 13734852 h 28289052"/>
              <a:gd name="connsiteX48" fmla="*/ 426720 w 20071080"/>
              <a:gd name="connsiteY48" fmla="*/ 14283492 h 28289052"/>
              <a:gd name="connsiteX49" fmla="*/ 218343 w 20071080"/>
              <a:gd name="connsiteY49" fmla="*/ 14056067 h 28289052"/>
              <a:gd name="connsiteX50" fmla="*/ 2164080 w 20071080"/>
              <a:gd name="connsiteY50" fmla="*/ 11357412 h 28289052"/>
              <a:gd name="connsiteX51" fmla="*/ 2529840 w 20071080"/>
              <a:gd name="connsiteY51" fmla="*/ 11723172 h 28289052"/>
              <a:gd name="connsiteX52" fmla="*/ 2712720 w 20071080"/>
              <a:gd name="connsiteY52" fmla="*/ 13003332 h 28289052"/>
              <a:gd name="connsiteX53" fmla="*/ 6918960 w 20071080"/>
              <a:gd name="connsiteY53" fmla="*/ 16478052 h 28289052"/>
              <a:gd name="connsiteX54" fmla="*/ 7924800 w 20071080"/>
              <a:gd name="connsiteY54" fmla="*/ 14923572 h 28289052"/>
              <a:gd name="connsiteX55" fmla="*/ 7467600 w 20071080"/>
              <a:gd name="connsiteY55" fmla="*/ 13826292 h 28289052"/>
              <a:gd name="connsiteX56" fmla="*/ 8747760 w 20071080"/>
              <a:gd name="connsiteY56" fmla="*/ 10351572 h 28289052"/>
              <a:gd name="connsiteX57" fmla="*/ 8656320 w 20071080"/>
              <a:gd name="connsiteY57" fmla="*/ 9802932 h 28289052"/>
              <a:gd name="connsiteX58" fmla="*/ 8930640 w 20071080"/>
              <a:gd name="connsiteY58" fmla="*/ 9162852 h 28289052"/>
              <a:gd name="connsiteX59" fmla="*/ 7650480 w 20071080"/>
              <a:gd name="connsiteY59" fmla="*/ 6693972 h 28289052"/>
              <a:gd name="connsiteX60" fmla="*/ 2621280 w 20071080"/>
              <a:gd name="connsiteY60" fmla="*/ 8065572 h 28289052"/>
              <a:gd name="connsiteX61" fmla="*/ 2072640 w 20071080"/>
              <a:gd name="connsiteY61" fmla="*/ 7699812 h 28289052"/>
              <a:gd name="connsiteX62" fmla="*/ 1341120 w 20071080"/>
              <a:gd name="connsiteY62" fmla="*/ 7791252 h 28289052"/>
              <a:gd name="connsiteX63" fmla="*/ 975360 w 20071080"/>
              <a:gd name="connsiteY63" fmla="*/ 7334052 h 28289052"/>
              <a:gd name="connsiteX64" fmla="*/ 1249680 w 20071080"/>
              <a:gd name="connsiteY64" fmla="*/ 7059732 h 28289052"/>
              <a:gd name="connsiteX65" fmla="*/ 152400 w 20071080"/>
              <a:gd name="connsiteY65" fmla="*/ 5962452 h 28289052"/>
              <a:gd name="connsiteX66" fmla="*/ 335280 w 20071080"/>
              <a:gd name="connsiteY66" fmla="*/ 5871012 h 28289052"/>
              <a:gd name="connsiteX67" fmla="*/ 1798320 w 20071080"/>
              <a:gd name="connsiteY67" fmla="*/ 7059732 h 28289052"/>
              <a:gd name="connsiteX68" fmla="*/ 1923891 w 20071080"/>
              <a:gd name="connsiteY68" fmla="*/ 6906804 h 28289052"/>
              <a:gd name="connsiteX69" fmla="*/ 2037061 w 20071080"/>
              <a:gd name="connsiteY69" fmla="*/ 6745238 h 28289052"/>
              <a:gd name="connsiteX70" fmla="*/ 5168098 w 20071080"/>
              <a:gd name="connsiteY70" fmla="*/ 5371933 h 28289052"/>
              <a:gd name="connsiteX71" fmla="*/ 6073459 w 20071080"/>
              <a:gd name="connsiteY71" fmla="*/ 5129585 h 28289052"/>
              <a:gd name="connsiteX72" fmla="*/ 6370320 w 20071080"/>
              <a:gd name="connsiteY72" fmla="*/ 5596692 h 28289052"/>
              <a:gd name="connsiteX73" fmla="*/ 7376160 w 20071080"/>
              <a:gd name="connsiteY73" fmla="*/ 5139492 h 28289052"/>
              <a:gd name="connsiteX74" fmla="*/ 7544669 w 20071080"/>
              <a:gd name="connsiteY74" fmla="*/ 3796672 h 28289052"/>
              <a:gd name="connsiteX75" fmla="*/ 8676370 w 20071080"/>
              <a:gd name="connsiteY75" fmla="*/ 3311976 h 28289052"/>
              <a:gd name="connsiteX76" fmla="*/ 9279943 w 20071080"/>
              <a:gd name="connsiteY76" fmla="*/ 3473541 h 28289052"/>
              <a:gd name="connsiteX77" fmla="*/ 9845040 w 20071080"/>
              <a:gd name="connsiteY77" fmla="*/ 3036372 h 28289052"/>
              <a:gd name="connsiteX78" fmla="*/ 9936480 w 20071080"/>
              <a:gd name="connsiteY78" fmla="*/ 2487732 h 28289052"/>
              <a:gd name="connsiteX79" fmla="*/ 9936480 w 20071080"/>
              <a:gd name="connsiteY79" fmla="*/ 658932 h 28289052"/>
              <a:gd name="connsiteX80" fmla="*/ 10864324 w 20071080"/>
              <a:gd name="connsiteY80" fmla="*/ 40279 h 28289052"/>
              <a:gd name="connsiteX81" fmla="*/ 12004260 w 20071080"/>
              <a:gd name="connsiteY81" fmla="*/ 417257 h 28289052"/>
              <a:gd name="connsiteX0" fmla="*/ 12004260 w 20071080"/>
              <a:gd name="connsiteY0" fmla="*/ 417256 h 28289051"/>
              <a:gd name="connsiteX1" fmla="*/ 12405360 w 20071080"/>
              <a:gd name="connsiteY1" fmla="*/ 2579171 h 28289051"/>
              <a:gd name="connsiteX2" fmla="*/ 13411200 w 20071080"/>
              <a:gd name="connsiteY2" fmla="*/ 3859331 h 28289051"/>
              <a:gd name="connsiteX3" fmla="*/ 14782800 w 20071080"/>
              <a:gd name="connsiteY3" fmla="*/ 3493571 h 28289051"/>
              <a:gd name="connsiteX4" fmla="*/ 15514320 w 20071080"/>
              <a:gd name="connsiteY4" fmla="*/ 3127811 h 28289051"/>
              <a:gd name="connsiteX5" fmla="*/ 17800320 w 20071080"/>
              <a:gd name="connsiteY5" fmla="*/ 2487731 h 28289051"/>
              <a:gd name="connsiteX6" fmla="*/ 18166080 w 20071080"/>
              <a:gd name="connsiteY6" fmla="*/ 2853491 h 28289051"/>
              <a:gd name="connsiteX7" fmla="*/ 18861673 w 20071080"/>
              <a:gd name="connsiteY7" fmla="*/ 2665714 h 28289051"/>
              <a:gd name="connsiteX8" fmla="*/ 19720560 w 20071080"/>
              <a:gd name="connsiteY8" fmla="*/ 1390451 h 28289051"/>
              <a:gd name="connsiteX9" fmla="*/ 19994880 w 20071080"/>
              <a:gd name="connsiteY9" fmla="*/ 1481891 h 28289051"/>
              <a:gd name="connsiteX10" fmla="*/ 19263360 w 20071080"/>
              <a:gd name="connsiteY10" fmla="*/ 2487731 h 28289051"/>
              <a:gd name="connsiteX11" fmla="*/ 19812000 w 20071080"/>
              <a:gd name="connsiteY11" fmla="*/ 2670611 h 28289051"/>
              <a:gd name="connsiteX12" fmla="*/ 19537680 w 20071080"/>
              <a:gd name="connsiteY12" fmla="*/ 2944931 h 28289051"/>
              <a:gd name="connsiteX13" fmla="*/ 18241011 w 20071080"/>
              <a:gd name="connsiteY13" fmla="*/ 3110018 h 28289051"/>
              <a:gd name="connsiteX14" fmla="*/ 18348960 w 20071080"/>
              <a:gd name="connsiteY14" fmla="*/ 3310691 h 28289051"/>
              <a:gd name="connsiteX15" fmla="*/ 14508480 w 20071080"/>
              <a:gd name="connsiteY15" fmla="*/ 4956611 h 28289051"/>
              <a:gd name="connsiteX16" fmla="*/ 12954000 w 20071080"/>
              <a:gd name="connsiteY16" fmla="*/ 5779571 h 28289051"/>
              <a:gd name="connsiteX17" fmla="*/ 12222480 w 20071080"/>
              <a:gd name="connsiteY17" fmla="*/ 10625891 h 28289051"/>
              <a:gd name="connsiteX18" fmla="*/ 11948160 w 20071080"/>
              <a:gd name="connsiteY18" fmla="*/ 11174531 h 28289051"/>
              <a:gd name="connsiteX19" fmla="*/ 13136880 w 20071080"/>
              <a:gd name="connsiteY19" fmla="*/ 12911891 h 28289051"/>
              <a:gd name="connsiteX20" fmla="*/ 12954000 w 20071080"/>
              <a:gd name="connsiteY20" fmla="*/ 13369091 h 28289051"/>
              <a:gd name="connsiteX21" fmla="*/ 11765280 w 20071080"/>
              <a:gd name="connsiteY21" fmla="*/ 13643411 h 28289051"/>
              <a:gd name="connsiteX22" fmla="*/ 11497624 w 20071080"/>
              <a:gd name="connsiteY22" fmla="*/ 14459979 h 28289051"/>
              <a:gd name="connsiteX23" fmla="*/ 11033760 w 20071080"/>
              <a:gd name="connsiteY23" fmla="*/ 14923571 h 28289051"/>
              <a:gd name="connsiteX24" fmla="*/ 11125200 w 20071080"/>
              <a:gd name="connsiteY24" fmla="*/ 15197891 h 28289051"/>
              <a:gd name="connsiteX25" fmla="*/ 12863661 w 20071080"/>
              <a:gd name="connsiteY25" fmla="*/ 18337546 h 28289051"/>
              <a:gd name="connsiteX26" fmla="*/ 13542681 w 20071080"/>
              <a:gd name="connsiteY26" fmla="*/ 21068796 h 28289051"/>
              <a:gd name="connsiteX27" fmla="*/ 14825275 w 20071080"/>
              <a:gd name="connsiteY27" fmla="*/ 23992331 h 28289051"/>
              <a:gd name="connsiteX28" fmla="*/ 14183978 w 20071080"/>
              <a:gd name="connsiteY28" fmla="*/ 24315462 h 28289051"/>
              <a:gd name="connsiteX29" fmla="*/ 14599920 w 20071080"/>
              <a:gd name="connsiteY29" fmla="*/ 26170691 h 28289051"/>
              <a:gd name="connsiteX30" fmla="*/ 15331440 w 20071080"/>
              <a:gd name="connsiteY30" fmla="*/ 26902211 h 28289051"/>
              <a:gd name="connsiteX31" fmla="*/ 15605760 w 20071080"/>
              <a:gd name="connsiteY31" fmla="*/ 27725171 h 28289051"/>
              <a:gd name="connsiteX32" fmla="*/ 16504230 w 20071080"/>
              <a:gd name="connsiteY32" fmla="*/ 27789115 h 28289051"/>
              <a:gd name="connsiteX33" fmla="*/ 16703040 w 20071080"/>
              <a:gd name="connsiteY33" fmla="*/ 28090931 h 28289051"/>
              <a:gd name="connsiteX34" fmla="*/ 15240000 w 20071080"/>
              <a:gd name="connsiteY34" fmla="*/ 28273811 h 28289051"/>
              <a:gd name="connsiteX35" fmla="*/ 14599920 w 20071080"/>
              <a:gd name="connsiteY35" fmla="*/ 27999491 h 28289051"/>
              <a:gd name="connsiteX36" fmla="*/ 13502640 w 20071080"/>
              <a:gd name="connsiteY36" fmla="*/ 27908051 h 28289051"/>
              <a:gd name="connsiteX37" fmla="*/ 13844468 w 20071080"/>
              <a:gd name="connsiteY37" fmla="*/ 26133071 h 28289051"/>
              <a:gd name="connsiteX38" fmla="*/ 13411200 w 20071080"/>
              <a:gd name="connsiteY38" fmla="*/ 24616211 h 28289051"/>
              <a:gd name="connsiteX39" fmla="*/ 10485120 w 20071080"/>
              <a:gd name="connsiteY39" fmla="*/ 18123971 h 28289051"/>
              <a:gd name="connsiteX40" fmla="*/ 9387840 w 20071080"/>
              <a:gd name="connsiteY40" fmla="*/ 17026691 h 28289051"/>
              <a:gd name="connsiteX41" fmla="*/ 7423503 w 20071080"/>
              <a:gd name="connsiteY41" fmla="*/ 19104981 h 28289051"/>
              <a:gd name="connsiteX42" fmla="*/ 6178632 w 20071080"/>
              <a:gd name="connsiteY42" fmla="*/ 18943416 h 28289051"/>
              <a:gd name="connsiteX43" fmla="*/ 3462551 w 20071080"/>
              <a:gd name="connsiteY43" fmla="*/ 15873676 h 28289051"/>
              <a:gd name="connsiteX44" fmla="*/ 3500275 w 20071080"/>
              <a:gd name="connsiteY44" fmla="*/ 14904284 h 28289051"/>
              <a:gd name="connsiteX45" fmla="*/ 2712720 w 20071080"/>
              <a:gd name="connsiteY45" fmla="*/ 13917731 h 28289051"/>
              <a:gd name="connsiteX46" fmla="*/ 1706880 w 20071080"/>
              <a:gd name="connsiteY46" fmla="*/ 13917731 h 28289051"/>
              <a:gd name="connsiteX47" fmla="*/ 1249680 w 20071080"/>
              <a:gd name="connsiteY47" fmla="*/ 13734851 h 28289051"/>
              <a:gd name="connsiteX48" fmla="*/ 426720 w 20071080"/>
              <a:gd name="connsiteY48" fmla="*/ 14283491 h 28289051"/>
              <a:gd name="connsiteX49" fmla="*/ 218343 w 20071080"/>
              <a:gd name="connsiteY49" fmla="*/ 14056066 h 28289051"/>
              <a:gd name="connsiteX50" fmla="*/ 2164080 w 20071080"/>
              <a:gd name="connsiteY50" fmla="*/ 11357411 h 28289051"/>
              <a:gd name="connsiteX51" fmla="*/ 2529840 w 20071080"/>
              <a:gd name="connsiteY51" fmla="*/ 11723171 h 28289051"/>
              <a:gd name="connsiteX52" fmla="*/ 2712720 w 20071080"/>
              <a:gd name="connsiteY52" fmla="*/ 13003331 h 28289051"/>
              <a:gd name="connsiteX53" fmla="*/ 6918960 w 20071080"/>
              <a:gd name="connsiteY53" fmla="*/ 16478051 h 28289051"/>
              <a:gd name="connsiteX54" fmla="*/ 7924800 w 20071080"/>
              <a:gd name="connsiteY54" fmla="*/ 14923571 h 28289051"/>
              <a:gd name="connsiteX55" fmla="*/ 7467600 w 20071080"/>
              <a:gd name="connsiteY55" fmla="*/ 13826291 h 28289051"/>
              <a:gd name="connsiteX56" fmla="*/ 8747760 w 20071080"/>
              <a:gd name="connsiteY56" fmla="*/ 10351571 h 28289051"/>
              <a:gd name="connsiteX57" fmla="*/ 8656320 w 20071080"/>
              <a:gd name="connsiteY57" fmla="*/ 9802931 h 28289051"/>
              <a:gd name="connsiteX58" fmla="*/ 8930640 w 20071080"/>
              <a:gd name="connsiteY58" fmla="*/ 9162851 h 28289051"/>
              <a:gd name="connsiteX59" fmla="*/ 7650480 w 20071080"/>
              <a:gd name="connsiteY59" fmla="*/ 6693971 h 28289051"/>
              <a:gd name="connsiteX60" fmla="*/ 2621280 w 20071080"/>
              <a:gd name="connsiteY60" fmla="*/ 8065571 h 28289051"/>
              <a:gd name="connsiteX61" fmla="*/ 2072640 w 20071080"/>
              <a:gd name="connsiteY61" fmla="*/ 7699811 h 28289051"/>
              <a:gd name="connsiteX62" fmla="*/ 1341120 w 20071080"/>
              <a:gd name="connsiteY62" fmla="*/ 7791251 h 28289051"/>
              <a:gd name="connsiteX63" fmla="*/ 975360 w 20071080"/>
              <a:gd name="connsiteY63" fmla="*/ 7334051 h 28289051"/>
              <a:gd name="connsiteX64" fmla="*/ 1249680 w 20071080"/>
              <a:gd name="connsiteY64" fmla="*/ 7059731 h 28289051"/>
              <a:gd name="connsiteX65" fmla="*/ 152400 w 20071080"/>
              <a:gd name="connsiteY65" fmla="*/ 5962451 h 28289051"/>
              <a:gd name="connsiteX66" fmla="*/ 335280 w 20071080"/>
              <a:gd name="connsiteY66" fmla="*/ 5871011 h 28289051"/>
              <a:gd name="connsiteX67" fmla="*/ 1798320 w 20071080"/>
              <a:gd name="connsiteY67" fmla="*/ 7059731 h 28289051"/>
              <a:gd name="connsiteX68" fmla="*/ 1923891 w 20071080"/>
              <a:gd name="connsiteY68" fmla="*/ 6906803 h 28289051"/>
              <a:gd name="connsiteX69" fmla="*/ 2037061 w 20071080"/>
              <a:gd name="connsiteY69" fmla="*/ 6745237 h 28289051"/>
              <a:gd name="connsiteX70" fmla="*/ 5168098 w 20071080"/>
              <a:gd name="connsiteY70" fmla="*/ 5371932 h 28289051"/>
              <a:gd name="connsiteX71" fmla="*/ 6073459 w 20071080"/>
              <a:gd name="connsiteY71" fmla="*/ 5129584 h 28289051"/>
              <a:gd name="connsiteX72" fmla="*/ 6370320 w 20071080"/>
              <a:gd name="connsiteY72" fmla="*/ 5596691 h 28289051"/>
              <a:gd name="connsiteX73" fmla="*/ 7376160 w 20071080"/>
              <a:gd name="connsiteY73" fmla="*/ 5139491 h 28289051"/>
              <a:gd name="connsiteX74" fmla="*/ 7544669 w 20071080"/>
              <a:gd name="connsiteY74" fmla="*/ 3796671 h 28289051"/>
              <a:gd name="connsiteX75" fmla="*/ 8676370 w 20071080"/>
              <a:gd name="connsiteY75" fmla="*/ 3311975 h 28289051"/>
              <a:gd name="connsiteX76" fmla="*/ 9279943 w 20071080"/>
              <a:gd name="connsiteY76" fmla="*/ 3473540 h 28289051"/>
              <a:gd name="connsiteX77" fmla="*/ 9845040 w 20071080"/>
              <a:gd name="connsiteY77" fmla="*/ 3036371 h 28289051"/>
              <a:gd name="connsiteX78" fmla="*/ 9936480 w 20071080"/>
              <a:gd name="connsiteY78" fmla="*/ 2487731 h 28289051"/>
              <a:gd name="connsiteX79" fmla="*/ 9936480 w 20071080"/>
              <a:gd name="connsiteY79" fmla="*/ 658931 h 28289051"/>
              <a:gd name="connsiteX80" fmla="*/ 11203834 w 20071080"/>
              <a:gd name="connsiteY80" fmla="*/ 40279 h 28289051"/>
              <a:gd name="connsiteX81" fmla="*/ 12004260 w 20071080"/>
              <a:gd name="connsiteY81" fmla="*/ 417256 h 28289051"/>
              <a:gd name="connsiteX0" fmla="*/ 12033747 w 20071080"/>
              <a:gd name="connsiteY0" fmla="*/ 237746 h 28324953"/>
              <a:gd name="connsiteX1" fmla="*/ 12405360 w 20071080"/>
              <a:gd name="connsiteY1" fmla="*/ 2615073 h 28324953"/>
              <a:gd name="connsiteX2" fmla="*/ 13411200 w 20071080"/>
              <a:gd name="connsiteY2" fmla="*/ 3895233 h 28324953"/>
              <a:gd name="connsiteX3" fmla="*/ 14782800 w 20071080"/>
              <a:gd name="connsiteY3" fmla="*/ 3529473 h 28324953"/>
              <a:gd name="connsiteX4" fmla="*/ 15514320 w 20071080"/>
              <a:gd name="connsiteY4" fmla="*/ 3163713 h 28324953"/>
              <a:gd name="connsiteX5" fmla="*/ 17800320 w 20071080"/>
              <a:gd name="connsiteY5" fmla="*/ 2523633 h 28324953"/>
              <a:gd name="connsiteX6" fmla="*/ 18166080 w 20071080"/>
              <a:gd name="connsiteY6" fmla="*/ 2889393 h 28324953"/>
              <a:gd name="connsiteX7" fmla="*/ 18861673 w 20071080"/>
              <a:gd name="connsiteY7" fmla="*/ 2701616 h 28324953"/>
              <a:gd name="connsiteX8" fmla="*/ 19720560 w 20071080"/>
              <a:gd name="connsiteY8" fmla="*/ 1426353 h 28324953"/>
              <a:gd name="connsiteX9" fmla="*/ 19994880 w 20071080"/>
              <a:gd name="connsiteY9" fmla="*/ 1517793 h 28324953"/>
              <a:gd name="connsiteX10" fmla="*/ 19263360 w 20071080"/>
              <a:gd name="connsiteY10" fmla="*/ 2523633 h 28324953"/>
              <a:gd name="connsiteX11" fmla="*/ 19812000 w 20071080"/>
              <a:gd name="connsiteY11" fmla="*/ 2706513 h 28324953"/>
              <a:gd name="connsiteX12" fmla="*/ 19537680 w 20071080"/>
              <a:gd name="connsiteY12" fmla="*/ 2980833 h 28324953"/>
              <a:gd name="connsiteX13" fmla="*/ 18241011 w 20071080"/>
              <a:gd name="connsiteY13" fmla="*/ 3145920 h 28324953"/>
              <a:gd name="connsiteX14" fmla="*/ 18348960 w 20071080"/>
              <a:gd name="connsiteY14" fmla="*/ 3346593 h 28324953"/>
              <a:gd name="connsiteX15" fmla="*/ 14508480 w 20071080"/>
              <a:gd name="connsiteY15" fmla="*/ 4992513 h 28324953"/>
              <a:gd name="connsiteX16" fmla="*/ 12954000 w 20071080"/>
              <a:gd name="connsiteY16" fmla="*/ 5815473 h 28324953"/>
              <a:gd name="connsiteX17" fmla="*/ 12222480 w 20071080"/>
              <a:gd name="connsiteY17" fmla="*/ 10661793 h 28324953"/>
              <a:gd name="connsiteX18" fmla="*/ 11948160 w 20071080"/>
              <a:gd name="connsiteY18" fmla="*/ 11210433 h 28324953"/>
              <a:gd name="connsiteX19" fmla="*/ 13136880 w 20071080"/>
              <a:gd name="connsiteY19" fmla="*/ 12947793 h 28324953"/>
              <a:gd name="connsiteX20" fmla="*/ 12954000 w 20071080"/>
              <a:gd name="connsiteY20" fmla="*/ 13404993 h 28324953"/>
              <a:gd name="connsiteX21" fmla="*/ 11765280 w 20071080"/>
              <a:gd name="connsiteY21" fmla="*/ 13679313 h 28324953"/>
              <a:gd name="connsiteX22" fmla="*/ 11497624 w 20071080"/>
              <a:gd name="connsiteY22" fmla="*/ 14495881 h 28324953"/>
              <a:gd name="connsiteX23" fmla="*/ 11033760 w 20071080"/>
              <a:gd name="connsiteY23" fmla="*/ 14959473 h 28324953"/>
              <a:gd name="connsiteX24" fmla="*/ 11125200 w 20071080"/>
              <a:gd name="connsiteY24" fmla="*/ 15233793 h 28324953"/>
              <a:gd name="connsiteX25" fmla="*/ 12863661 w 20071080"/>
              <a:gd name="connsiteY25" fmla="*/ 18373448 h 28324953"/>
              <a:gd name="connsiteX26" fmla="*/ 13542681 w 20071080"/>
              <a:gd name="connsiteY26" fmla="*/ 21104698 h 28324953"/>
              <a:gd name="connsiteX27" fmla="*/ 14825275 w 20071080"/>
              <a:gd name="connsiteY27" fmla="*/ 24028233 h 28324953"/>
              <a:gd name="connsiteX28" fmla="*/ 14183978 w 20071080"/>
              <a:gd name="connsiteY28" fmla="*/ 24351364 h 28324953"/>
              <a:gd name="connsiteX29" fmla="*/ 14599920 w 20071080"/>
              <a:gd name="connsiteY29" fmla="*/ 26206593 h 28324953"/>
              <a:gd name="connsiteX30" fmla="*/ 15331440 w 20071080"/>
              <a:gd name="connsiteY30" fmla="*/ 26938113 h 28324953"/>
              <a:gd name="connsiteX31" fmla="*/ 15605760 w 20071080"/>
              <a:gd name="connsiteY31" fmla="*/ 27761073 h 28324953"/>
              <a:gd name="connsiteX32" fmla="*/ 16504230 w 20071080"/>
              <a:gd name="connsiteY32" fmla="*/ 27825017 h 28324953"/>
              <a:gd name="connsiteX33" fmla="*/ 16703040 w 20071080"/>
              <a:gd name="connsiteY33" fmla="*/ 28126833 h 28324953"/>
              <a:gd name="connsiteX34" fmla="*/ 15240000 w 20071080"/>
              <a:gd name="connsiteY34" fmla="*/ 28309713 h 28324953"/>
              <a:gd name="connsiteX35" fmla="*/ 14599920 w 20071080"/>
              <a:gd name="connsiteY35" fmla="*/ 28035393 h 28324953"/>
              <a:gd name="connsiteX36" fmla="*/ 13502640 w 20071080"/>
              <a:gd name="connsiteY36" fmla="*/ 27943953 h 28324953"/>
              <a:gd name="connsiteX37" fmla="*/ 13844468 w 20071080"/>
              <a:gd name="connsiteY37" fmla="*/ 26168973 h 28324953"/>
              <a:gd name="connsiteX38" fmla="*/ 13411200 w 20071080"/>
              <a:gd name="connsiteY38" fmla="*/ 24652113 h 28324953"/>
              <a:gd name="connsiteX39" fmla="*/ 10485120 w 20071080"/>
              <a:gd name="connsiteY39" fmla="*/ 18159873 h 28324953"/>
              <a:gd name="connsiteX40" fmla="*/ 9387840 w 20071080"/>
              <a:gd name="connsiteY40" fmla="*/ 17062593 h 28324953"/>
              <a:gd name="connsiteX41" fmla="*/ 7423503 w 20071080"/>
              <a:gd name="connsiteY41" fmla="*/ 19140883 h 28324953"/>
              <a:gd name="connsiteX42" fmla="*/ 6178632 w 20071080"/>
              <a:gd name="connsiteY42" fmla="*/ 18979318 h 28324953"/>
              <a:gd name="connsiteX43" fmla="*/ 3462551 w 20071080"/>
              <a:gd name="connsiteY43" fmla="*/ 15909578 h 28324953"/>
              <a:gd name="connsiteX44" fmla="*/ 3500275 w 20071080"/>
              <a:gd name="connsiteY44" fmla="*/ 14940186 h 28324953"/>
              <a:gd name="connsiteX45" fmla="*/ 2712720 w 20071080"/>
              <a:gd name="connsiteY45" fmla="*/ 13953633 h 28324953"/>
              <a:gd name="connsiteX46" fmla="*/ 1706880 w 20071080"/>
              <a:gd name="connsiteY46" fmla="*/ 13953633 h 28324953"/>
              <a:gd name="connsiteX47" fmla="*/ 1249680 w 20071080"/>
              <a:gd name="connsiteY47" fmla="*/ 13770753 h 28324953"/>
              <a:gd name="connsiteX48" fmla="*/ 426720 w 20071080"/>
              <a:gd name="connsiteY48" fmla="*/ 14319393 h 28324953"/>
              <a:gd name="connsiteX49" fmla="*/ 218343 w 20071080"/>
              <a:gd name="connsiteY49" fmla="*/ 14091968 h 28324953"/>
              <a:gd name="connsiteX50" fmla="*/ 2164080 w 20071080"/>
              <a:gd name="connsiteY50" fmla="*/ 11393313 h 28324953"/>
              <a:gd name="connsiteX51" fmla="*/ 2529840 w 20071080"/>
              <a:gd name="connsiteY51" fmla="*/ 11759073 h 28324953"/>
              <a:gd name="connsiteX52" fmla="*/ 2712720 w 20071080"/>
              <a:gd name="connsiteY52" fmla="*/ 13039233 h 28324953"/>
              <a:gd name="connsiteX53" fmla="*/ 6918960 w 20071080"/>
              <a:gd name="connsiteY53" fmla="*/ 16513953 h 28324953"/>
              <a:gd name="connsiteX54" fmla="*/ 7924800 w 20071080"/>
              <a:gd name="connsiteY54" fmla="*/ 14959473 h 28324953"/>
              <a:gd name="connsiteX55" fmla="*/ 7467600 w 20071080"/>
              <a:gd name="connsiteY55" fmla="*/ 13862193 h 28324953"/>
              <a:gd name="connsiteX56" fmla="*/ 8747760 w 20071080"/>
              <a:gd name="connsiteY56" fmla="*/ 10387473 h 28324953"/>
              <a:gd name="connsiteX57" fmla="*/ 8656320 w 20071080"/>
              <a:gd name="connsiteY57" fmla="*/ 9838833 h 28324953"/>
              <a:gd name="connsiteX58" fmla="*/ 8930640 w 20071080"/>
              <a:gd name="connsiteY58" fmla="*/ 9198753 h 28324953"/>
              <a:gd name="connsiteX59" fmla="*/ 7650480 w 20071080"/>
              <a:gd name="connsiteY59" fmla="*/ 6729873 h 28324953"/>
              <a:gd name="connsiteX60" fmla="*/ 2621280 w 20071080"/>
              <a:gd name="connsiteY60" fmla="*/ 8101473 h 28324953"/>
              <a:gd name="connsiteX61" fmla="*/ 2072640 w 20071080"/>
              <a:gd name="connsiteY61" fmla="*/ 7735713 h 28324953"/>
              <a:gd name="connsiteX62" fmla="*/ 1341120 w 20071080"/>
              <a:gd name="connsiteY62" fmla="*/ 7827153 h 28324953"/>
              <a:gd name="connsiteX63" fmla="*/ 975360 w 20071080"/>
              <a:gd name="connsiteY63" fmla="*/ 7369953 h 28324953"/>
              <a:gd name="connsiteX64" fmla="*/ 1249680 w 20071080"/>
              <a:gd name="connsiteY64" fmla="*/ 7095633 h 28324953"/>
              <a:gd name="connsiteX65" fmla="*/ 152400 w 20071080"/>
              <a:gd name="connsiteY65" fmla="*/ 5998353 h 28324953"/>
              <a:gd name="connsiteX66" fmla="*/ 335280 w 20071080"/>
              <a:gd name="connsiteY66" fmla="*/ 5906913 h 28324953"/>
              <a:gd name="connsiteX67" fmla="*/ 1798320 w 20071080"/>
              <a:gd name="connsiteY67" fmla="*/ 7095633 h 28324953"/>
              <a:gd name="connsiteX68" fmla="*/ 1923891 w 20071080"/>
              <a:gd name="connsiteY68" fmla="*/ 6942705 h 28324953"/>
              <a:gd name="connsiteX69" fmla="*/ 2037061 w 20071080"/>
              <a:gd name="connsiteY69" fmla="*/ 6781139 h 28324953"/>
              <a:gd name="connsiteX70" fmla="*/ 5168098 w 20071080"/>
              <a:gd name="connsiteY70" fmla="*/ 5407834 h 28324953"/>
              <a:gd name="connsiteX71" fmla="*/ 6073459 w 20071080"/>
              <a:gd name="connsiteY71" fmla="*/ 5165486 h 28324953"/>
              <a:gd name="connsiteX72" fmla="*/ 6370320 w 20071080"/>
              <a:gd name="connsiteY72" fmla="*/ 5632593 h 28324953"/>
              <a:gd name="connsiteX73" fmla="*/ 7376160 w 20071080"/>
              <a:gd name="connsiteY73" fmla="*/ 5175393 h 28324953"/>
              <a:gd name="connsiteX74" fmla="*/ 7544669 w 20071080"/>
              <a:gd name="connsiteY74" fmla="*/ 3832573 h 28324953"/>
              <a:gd name="connsiteX75" fmla="*/ 8676370 w 20071080"/>
              <a:gd name="connsiteY75" fmla="*/ 3347877 h 28324953"/>
              <a:gd name="connsiteX76" fmla="*/ 9279943 w 20071080"/>
              <a:gd name="connsiteY76" fmla="*/ 3509442 h 28324953"/>
              <a:gd name="connsiteX77" fmla="*/ 9845040 w 20071080"/>
              <a:gd name="connsiteY77" fmla="*/ 3072273 h 28324953"/>
              <a:gd name="connsiteX78" fmla="*/ 9936480 w 20071080"/>
              <a:gd name="connsiteY78" fmla="*/ 2523633 h 28324953"/>
              <a:gd name="connsiteX79" fmla="*/ 9936480 w 20071080"/>
              <a:gd name="connsiteY79" fmla="*/ 694833 h 28324953"/>
              <a:gd name="connsiteX80" fmla="*/ 11203834 w 20071080"/>
              <a:gd name="connsiteY80" fmla="*/ 76181 h 28324953"/>
              <a:gd name="connsiteX81" fmla="*/ 12033747 w 20071080"/>
              <a:gd name="connsiteY81" fmla="*/ 237746 h 28324953"/>
              <a:gd name="connsiteX0" fmla="*/ 12033747 w 20071080"/>
              <a:gd name="connsiteY0" fmla="*/ 237746 h 28324953"/>
              <a:gd name="connsiteX1" fmla="*/ 12405360 w 20071080"/>
              <a:gd name="connsiteY1" fmla="*/ 2615073 h 28324953"/>
              <a:gd name="connsiteX2" fmla="*/ 13411200 w 20071080"/>
              <a:gd name="connsiteY2" fmla="*/ 3895233 h 28324953"/>
              <a:gd name="connsiteX3" fmla="*/ 14782800 w 20071080"/>
              <a:gd name="connsiteY3" fmla="*/ 3529473 h 28324953"/>
              <a:gd name="connsiteX4" fmla="*/ 15514320 w 20071080"/>
              <a:gd name="connsiteY4" fmla="*/ 3163713 h 28324953"/>
              <a:gd name="connsiteX5" fmla="*/ 17800320 w 20071080"/>
              <a:gd name="connsiteY5" fmla="*/ 2523633 h 28324953"/>
              <a:gd name="connsiteX6" fmla="*/ 18166080 w 20071080"/>
              <a:gd name="connsiteY6" fmla="*/ 2889393 h 28324953"/>
              <a:gd name="connsiteX7" fmla="*/ 18861673 w 20071080"/>
              <a:gd name="connsiteY7" fmla="*/ 2701616 h 28324953"/>
              <a:gd name="connsiteX8" fmla="*/ 19720560 w 20071080"/>
              <a:gd name="connsiteY8" fmla="*/ 1426353 h 28324953"/>
              <a:gd name="connsiteX9" fmla="*/ 19994880 w 20071080"/>
              <a:gd name="connsiteY9" fmla="*/ 1517793 h 28324953"/>
              <a:gd name="connsiteX10" fmla="*/ 19263360 w 20071080"/>
              <a:gd name="connsiteY10" fmla="*/ 2523633 h 28324953"/>
              <a:gd name="connsiteX11" fmla="*/ 19812000 w 20071080"/>
              <a:gd name="connsiteY11" fmla="*/ 2706513 h 28324953"/>
              <a:gd name="connsiteX12" fmla="*/ 19537680 w 20071080"/>
              <a:gd name="connsiteY12" fmla="*/ 2980833 h 28324953"/>
              <a:gd name="connsiteX13" fmla="*/ 18241011 w 20071080"/>
              <a:gd name="connsiteY13" fmla="*/ 3145920 h 28324953"/>
              <a:gd name="connsiteX14" fmla="*/ 18348960 w 20071080"/>
              <a:gd name="connsiteY14" fmla="*/ 3346593 h 28324953"/>
              <a:gd name="connsiteX15" fmla="*/ 14508480 w 20071080"/>
              <a:gd name="connsiteY15" fmla="*/ 4992513 h 28324953"/>
              <a:gd name="connsiteX16" fmla="*/ 12954000 w 20071080"/>
              <a:gd name="connsiteY16" fmla="*/ 5815473 h 28324953"/>
              <a:gd name="connsiteX17" fmla="*/ 12222480 w 20071080"/>
              <a:gd name="connsiteY17" fmla="*/ 10661793 h 28324953"/>
              <a:gd name="connsiteX18" fmla="*/ 11948160 w 20071080"/>
              <a:gd name="connsiteY18" fmla="*/ 11210433 h 28324953"/>
              <a:gd name="connsiteX19" fmla="*/ 13136880 w 20071080"/>
              <a:gd name="connsiteY19" fmla="*/ 12947793 h 28324953"/>
              <a:gd name="connsiteX20" fmla="*/ 12954000 w 20071080"/>
              <a:gd name="connsiteY20" fmla="*/ 13404993 h 28324953"/>
              <a:gd name="connsiteX21" fmla="*/ 11765280 w 20071080"/>
              <a:gd name="connsiteY21" fmla="*/ 13679313 h 28324953"/>
              <a:gd name="connsiteX22" fmla="*/ 11497624 w 20071080"/>
              <a:gd name="connsiteY22" fmla="*/ 14495881 h 28324953"/>
              <a:gd name="connsiteX23" fmla="*/ 11033760 w 20071080"/>
              <a:gd name="connsiteY23" fmla="*/ 14959473 h 28324953"/>
              <a:gd name="connsiteX24" fmla="*/ 11125200 w 20071080"/>
              <a:gd name="connsiteY24" fmla="*/ 15233793 h 28324953"/>
              <a:gd name="connsiteX25" fmla="*/ 12863661 w 20071080"/>
              <a:gd name="connsiteY25" fmla="*/ 18373448 h 28324953"/>
              <a:gd name="connsiteX26" fmla="*/ 13542681 w 20071080"/>
              <a:gd name="connsiteY26" fmla="*/ 21104698 h 28324953"/>
              <a:gd name="connsiteX27" fmla="*/ 14825275 w 20071080"/>
              <a:gd name="connsiteY27" fmla="*/ 24028233 h 28324953"/>
              <a:gd name="connsiteX28" fmla="*/ 14183978 w 20071080"/>
              <a:gd name="connsiteY28" fmla="*/ 24351364 h 28324953"/>
              <a:gd name="connsiteX29" fmla="*/ 14599920 w 20071080"/>
              <a:gd name="connsiteY29" fmla="*/ 26206593 h 28324953"/>
              <a:gd name="connsiteX30" fmla="*/ 15331440 w 20071080"/>
              <a:gd name="connsiteY30" fmla="*/ 26938113 h 28324953"/>
              <a:gd name="connsiteX31" fmla="*/ 15605760 w 20071080"/>
              <a:gd name="connsiteY31" fmla="*/ 27761073 h 28324953"/>
              <a:gd name="connsiteX32" fmla="*/ 16504230 w 20071080"/>
              <a:gd name="connsiteY32" fmla="*/ 27825017 h 28324953"/>
              <a:gd name="connsiteX33" fmla="*/ 16703040 w 20071080"/>
              <a:gd name="connsiteY33" fmla="*/ 28126833 h 28324953"/>
              <a:gd name="connsiteX34" fmla="*/ 15240000 w 20071080"/>
              <a:gd name="connsiteY34" fmla="*/ 28309713 h 28324953"/>
              <a:gd name="connsiteX35" fmla="*/ 14599920 w 20071080"/>
              <a:gd name="connsiteY35" fmla="*/ 28035393 h 28324953"/>
              <a:gd name="connsiteX36" fmla="*/ 13502640 w 20071080"/>
              <a:gd name="connsiteY36" fmla="*/ 27943953 h 28324953"/>
              <a:gd name="connsiteX37" fmla="*/ 13844468 w 20071080"/>
              <a:gd name="connsiteY37" fmla="*/ 26168973 h 28324953"/>
              <a:gd name="connsiteX38" fmla="*/ 13411200 w 20071080"/>
              <a:gd name="connsiteY38" fmla="*/ 24652113 h 28324953"/>
              <a:gd name="connsiteX39" fmla="*/ 10485120 w 20071080"/>
              <a:gd name="connsiteY39" fmla="*/ 18159873 h 28324953"/>
              <a:gd name="connsiteX40" fmla="*/ 9387840 w 20071080"/>
              <a:gd name="connsiteY40" fmla="*/ 17062593 h 28324953"/>
              <a:gd name="connsiteX41" fmla="*/ 7423503 w 20071080"/>
              <a:gd name="connsiteY41" fmla="*/ 19140883 h 28324953"/>
              <a:gd name="connsiteX42" fmla="*/ 6178632 w 20071080"/>
              <a:gd name="connsiteY42" fmla="*/ 18979318 h 28324953"/>
              <a:gd name="connsiteX43" fmla="*/ 3462551 w 20071080"/>
              <a:gd name="connsiteY43" fmla="*/ 15909578 h 28324953"/>
              <a:gd name="connsiteX44" fmla="*/ 3500275 w 20071080"/>
              <a:gd name="connsiteY44" fmla="*/ 14940186 h 28324953"/>
              <a:gd name="connsiteX45" fmla="*/ 2712720 w 20071080"/>
              <a:gd name="connsiteY45" fmla="*/ 13953633 h 28324953"/>
              <a:gd name="connsiteX46" fmla="*/ 1706880 w 20071080"/>
              <a:gd name="connsiteY46" fmla="*/ 13953633 h 28324953"/>
              <a:gd name="connsiteX47" fmla="*/ 1249680 w 20071080"/>
              <a:gd name="connsiteY47" fmla="*/ 13770753 h 28324953"/>
              <a:gd name="connsiteX48" fmla="*/ 426720 w 20071080"/>
              <a:gd name="connsiteY48" fmla="*/ 14319393 h 28324953"/>
              <a:gd name="connsiteX49" fmla="*/ 218343 w 20071080"/>
              <a:gd name="connsiteY49" fmla="*/ 14091968 h 28324953"/>
              <a:gd name="connsiteX50" fmla="*/ 2164080 w 20071080"/>
              <a:gd name="connsiteY50" fmla="*/ 11393313 h 28324953"/>
              <a:gd name="connsiteX51" fmla="*/ 2529840 w 20071080"/>
              <a:gd name="connsiteY51" fmla="*/ 11759073 h 28324953"/>
              <a:gd name="connsiteX52" fmla="*/ 2712720 w 20071080"/>
              <a:gd name="connsiteY52" fmla="*/ 13039233 h 28324953"/>
              <a:gd name="connsiteX53" fmla="*/ 6918960 w 20071080"/>
              <a:gd name="connsiteY53" fmla="*/ 16513953 h 28324953"/>
              <a:gd name="connsiteX54" fmla="*/ 7924800 w 20071080"/>
              <a:gd name="connsiteY54" fmla="*/ 14959473 h 28324953"/>
              <a:gd name="connsiteX55" fmla="*/ 7467600 w 20071080"/>
              <a:gd name="connsiteY55" fmla="*/ 13862193 h 28324953"/>
              <a:gd name="connsiteX56" fmla="*/ 8747760 w 20071080"/>
              <a:gd name="connsiteY56" fmla="*/ 10387473 h 28324953"/>
              <a:gd name="connsiteX57" fmla="*/ 8656320 w 20071080"/>
              <a:gd name="connsiteY57" fmla="*/ 9838833 h 28324953"/>
              <a:gd name="connsiteX58" fmla="*/ 8930640 w 20071080"/>
              <a:gd name="connsiteY58" fmla="*/ 9198753 h 28324953"/>
              <a:gd name="connsiteX59" fmla="*/ 7650480 w 20071080"/>
              <a:gd name="connsiteY59" fmla="*/ 6729873 h 28324953"/>
              <a:gd name="connsiteX60" fmla="*/ 2621280 w 20071080"/>
              <a:gd name="connsiteY60" fmla="*/ 8101473 h 28324953"/>
              <a:gd name="connsiteX61" fmla="*/ 2072640 w 20071080"/>
              <a:gd name="connsiteY61" fmla="*/ 7735713 h 28324953"/>
              <a:gd name="connsiteX62" fmla="*/ 1341120 w 20071080"/>
              <a:gd name="connsiteY62" fmla="*/ 7827153 h 28324953"/>
              <a:gd name="connsiteX63" fmla="*/ 975360 w 20071080"/>
              <a:gd name="connsiteY63" fmla="*/ 7369953 h 28324953"/>
              <a:gd name="connsiteX64" fmla="*/ 1249680 w 20071080"/>
              <a:gd name="connsiteY64" fmla="*/ 7095633 h 28324953"/>
              <a:gd name="connsiteX65" fmla="*/ 152400 w 20071080"/>
              <a:gd name="connsiteY65" fmla="*/ 5998353 h 28324953"/>
              <a:gd name="connsiteX66" fmla="*/ 335280 w 20071080"/>
              <a:gd name="connsiteY66" fmla="*/ 5906913 h 28324953"/>
              <a:gd name="connsiteX67" fmla="*/ 1798320 w 20071080"/>
              <a:gd name="connsiteY67" fmla="*/ 7095633 h 28324953"/>
              <a:gd name="connsiteX68" fmla="*/ 1923891 w 20071080"/>
              <a:gd name="connsiteY68" fmla="*/ 6942705 h 28324953"/>
              <a:gd name="connsiteX69" fmla="*/ 2037061 w 20071080"/>
              <a:gd name="connsiteY69" fmla="*/ 6781139 h 28324953"/>
              <a:gd name="connsiteX70" fmla="*/ 5168098 w 20071080"/>
              <a:gd name="connsiteY70" fmla="*/ 5407834 h 28324953"/>
              <a:gd name="connsiteX71" fmla="*/ 6073459 w 20071080"/>
              <a:gd name="connsiteY71" fmla="*/ 5165486 h 28324953"/>
              <a:gd name="connsiteX72" fmla="*/ 6370320 w 20071080"/>
              <a:gd name="connsiteY72" fmla="*/ 5632593 h 28324953"/>
              <a:gd name="connsiteX73" fmla="*/ 7376160 w 20071080"/>
              <a:gd name="connsiteY73" fmla="*/ 5175393 h 28324953"/>
              <a:gd name="connsiteX74" fmla="*/ 7544669 w 20071080"/>
              <a:gd name="connsiteY74" fmla="*/ 3832573 h 28324953"/>
              <a:gd name="connsiteX75" fmla="*/ 8676370 w 20071080"/>
              <a:gd name="connsiteY75" fmla="*/ 3347877 h 28324953"/>
              <a:gd name="connsiteX76" fmla="*/ 9279943 w 20071080"/>
              <a:gd name="connsiteY76" fmla="*/ 3509442 h 28324953"/>
              <a:gd name="connsiteX77" fmla="*/ 9845040 w 20071080"/>
              <a:gd name="connsiteY77" fmla="*/ 3072273 h 28324953"/>
              <a:gd name="connsiteX78" fmla="*/ 9936480 w 20071080"/>
              <a:gd name="connsiteY78" fmla="*/ 2523633 h 28324953"/>
              <a:gd name="connsiteX79" fmla="*/ 9936480 w 20071080"/>
              <a:gd name="connsiteY79" fmla="*/ 694833 h 28324953"/>
              <a:gd name="connsiteX80" fmla="*/ 11203834 w 20071080"/>
              <a:gd name="connsiteY80" fmla="*/ 76181 h 28324953"/>
              <a:gd name="connsiteX81" fmla="*/ 12033747 w 20071080"/>
              <a:gd name="connsiteY81" fmla="*/ 237746 h 28324953"/>
              <a:gd name="connsiteX0" fmla="*/ 12033747 w 20071080"/>
              <a:gd name="connsiteY0" fmla="*/ 237746 h 28324953"/>
              <a:gd name="connsiteX1" fmla="*/ 12405360 w 20071080"/>
              <a:gd name="connsiteY1" fmla="*/ 2615073 h 28324953"/>
              <a:gd name="connsiteX2" fmla="*/ 13411200 w 20071080"/>
              <a:gd name="connsiteY2" fmla="*/ 3895233 h 28324953"/>
              <a:gd name="connsiteX3" fmla="*/ 14782800 w 20071080"/>
              <a:gd name="connsiteY3" fmla="*/ 3529473 h 28324953"/>
              <a:gd name="connsiteX4" fmla="*/ 15514320 w 20071080"/>
              <a:gd name="connsiteY4" fmla="*/ 3163713 h 28324953"/>
              <a:gd name="connsiteX5" fmla="*/ 17800320 w 20071080"/>
              <a:gd name="connsiteY5" fmla="*/ 2523633 h 28324953"/>
              <a:gd name="connsiteX6" fmla="*/ 18166080 w 20071080"/>
              <a:gd name="connsiteY6" fmla="*/ 2889393 h 28324953"/>
              <a:gd name="connsiteX7" fmla="*/ 18861673 w 20071080"/>
              <a:gd name="connsiteY7" fmla="*/ 2701616 h 28324953"/>
              <a:gd name="connsiteX8" fmla="*/ 19720560 w 20071080"/>
              <a:gd name="connsiteY8" fmla="*/ 1426353 h 28324953"/>
              <a:gd name="connsiteX9" fmla="*/ 19994880 w 20071080"/>
              <a:gd name="connsiteY9" fmla="*/ 1517793 h 28324953"/>
              <a:gd name="connsiteX10" fmla="*/ 19263360 w 20071080"/>
              <a:gd name="connsiteY10" fmla="*/ 2523633 h 28324953"/>
              <a:gd name="connsiteX11" fmla="*/ 19812000 w 20071080"/>
              <a:gd name="connsiteY11" fmla="*/ 2706513 h 28324953"/>
              <a:gd name="connsiteX12" fmla="*/ 19537680 w 20071080"/>
              <a:gd name="connsiteY12" fmla="*/ 2980833 h 28324953"/>
              <a:gd name="connsiteX13" fmla="*/ 18241011 w 20071080"/>
              <a:gd name="connsiteY13" fmla="*/ 3145920 h 28324953"/>
              <a:gd name="connsiteX14" fmla="*/ 18348960 w 20071080"/>
              <a:gd name="connsiteY14" fmla="*/ 3346593 h 28324953"/>
              <a:gd name="connsiteX15" fmla="*/ 14508480 w 20071080"/>
              <a:gd name="connsiteY15" fmla="*/ 4992513 h 28324953"/>
              <a:gd name="connsiteX16" fmla="*/ 12954000 w 20071080"/>
              <a:gd name="connsiteY16" fmla="*/ 5815473 h 28324953"/>
              <a:gd name="connsiteX17" fmla="*/ 12222480 w 20071080"/>
              <a:gd name="connsiteY17" fmla="*/ 10661793 h 28324953"/>
              <a:gd name="connsiteX18" fmla="*/ 11948160 w 20071080"/>
              <a:gd name="connsiteY18" fmla="*/ 11210433 h 28324953"/>
              <a:gd name="connsiteX19" fmla="*/ 13136880 w 20071080"/>
              <a:gd name="connsiteY19" fmla="*/ 12947793 h 28324953"/>
              <a:gd name="connsiteX20" fmla="*/ 12954000 w 20071080"/>
              <a:gd name="connsiteY20" fmla="*/ 13404993 h 28324953"/>
              <a:gd name="connsiteX21" fmla="*/ 11765280 w 20071080"/>
              <a:gd name="connsiteY21" fmla="*/ 13679313 h 28324953"/>
              <a:gd name="connsiteX22" fmla="*/ 11497624 w 20071080"/>
              <a:gd name="connsiteY22" fmla="*/ 14495881 h 28324953"/>
              <a:gd name="connsiteX23" fmla="*/ 11033760 w 20071080"/>
              <a:gd name="connsiteY23" fmla="*/ 14959473 h 28324953"/>
              <a:gd name="connsiteX24" fmla="*/ 11125200 w 20071080"/>
              <a:gd name="connsiteY24" fmla="*/ 15233793 h 28324953"/>
              <a:gd name="connsiteX25" fmla="*/ 12863661 w 20071080"/>
              <a:gd name="connsiteY25" fmla="*/ 18373448 h 28324953"/>
              <a:gd name="connsiteX26" fmla="*/ 13542681 w 20071080"/>
              <a:gd name="connsiteY26" fmla="*/ 21104698 h 28324953"/>
              <a:gd name="connsiteX27" fmla="*/ 14825275 w 20071080"/>
              <a:gd name="connsiteY27" fmla="*/ 24028233 h 28324953"/>
              <a:gd name="connsiteX28" fmla="*/ 14183978 w 20071080"/>
              <a:gd name="connsiteY28" fmla="*/ 24351364 h 28324953"/>
              <a:gd name="connsiteX29" fmla="*/ 14599920 w 20071080"/>
              <a:gd name="connsiteY29" fmla="*/ 26206593 h 28324953"/>
              <a:gd name="connsiteX30" fmla="*/ 15331440 w 20071080"/>
              <a:gd name="connsiteY30" fmla="*/ 26938113 h 28324953"/>
              <a:gd name="connsiteX31" fmla="*/ 15605760 w 20071080"/>
              <a:gd name="connsiteY31" fmla="*/ 27761073 h 28324953"/>
              <a:gd name="connsiteX32" fmla="*/ 16504230 w 20071080"/>
              <a:gd name="connsiteY32" fmla="*/ 27825017 h 28324953"/>
              <a:gd name="connsiteX33" fmla="*/ 16703040 w 20071080"/>
              <a:gd name="connsiteY33" fmla="*/ 28126833 h 28324953"/>
              <a:gd name="connsiteX34" fmla="*/ 15240000 w 20071080"/>
              <a:gd name="connsiteY34" fmla="*/ 28309713 h 28324953"/>
              <a:gd name="connsiteX35" fmla="*/ 14599920 w 20071080"/>
              <a:gd name="connsiteY35" fmla="*/ 28035393 h 28324953"/>
              <a:gd name="connsiteX36" fmla="*/ 13502640 w 20071080"/>
              <a:gd name="connsiteY36" fmla="*/ 27943953 h 28324953"/>
              <a:gd name="connsiteX37" fmla="*/ 13844468 w 20071080"/>
              <a:gd name="connsiteY37" fmla="*/ 26168973 h 28324953"/>
              <a:gd name="connsiteX38" fmla="*/ 13411200 w 20071080"/>
              <a:gd name="connsiteY38" fmla="*/ 24652113 h 28324953"/>
              <a:gd name="connsiteX39" fmla="*/ 10485120 w 20071080"/>
              <a:gd name="connsiteY39" fmla="*/ 18159873 h 28324953"/>
              <a:gd name="connsiteX40" fmla="*/ 9387840 w 20071080"/>
              <a:gd name="connsiteY40" fmla="*/ 17062593 h 28324953"/>
              <a:gd name="connsiteX41" fmla="*/ 7423503 w 20071080"/>
              <a:gd name="connsiteY41" fmla="*/ 19140883 h 28324953"/>
              <a:gd name="connsiteX42" fmla="*/ 6178632 w 20071080"/>
              <a:gd name="connsiteY42" fmla="*/ 18979318 h 28324953"/>
              <a:gd name="connsiteX43" fmla="*/ 3462551 w 20071080"/>
              <a:gd name="connsiteY43" fmla="*/ 15909578 h 28324953"/>
              <a:gd name="connsiteX44" fmla="*/ 3500275 w 20071080"/>
              <a:gd name="connsiteY44" fmla="*/ 14940186 h 28324953"/>
              <a:gd name="connsiteX45" fmla="*/ 2712720 w 20071080"/>
              <a:gd name="connsiteY45" fmla="*/ 13953633 h 28324953"/>
              <a:gd name="connsiteX46" fmla="*/ 1706880 w 20071080"/>
              <a:gd name="connsiteY46" fmla="*/ 13953633 h 28324953"/>
              <a:gd name="connsiteX47" fmla="*/ 1249680 w 20071080"/>
              <a:gd name="connsiteY47" fmla="*/ 13770753 h 28324953"/>
              <a:gd name="connsiteX48" fmla="*/ 426720 w 20071080"/>
              <a:gd name="connsiteY48" fmla="*/ 14319393 h 28324953"/>
              <a:gd name="connsiteX49" fmla="*/ 218343 w 20071080"/>
              <a:gd name="connsiteY49" fmla="*/ 14091968 h 28324953"/>
              <a:gd name="connsiteX50" fmla="*/ 2164080 w 20071080"/>
              <a:gd name="connsiteY50" fmla="*/ 11393313 h 28324953"/>
              <a:gd name="connsiteX51" fmla="*/ 2529840 w 20071080"/>
              <a:gd name="connsiteY51" fmla="*/ 11759073 h 28324953"/>
              <a:gd name="connsiteX52" fmla="*/ 2712720 w 20071080"/>
              <a:gd name="connsiteY52" fmla="*/ 13039233 h 28324953"/>
              <a:gd name="connsiteX53" fmla="*/ 6918960 w 20071080"/>
              <a:gd name="connsiteY53" fmla="*/ 16513953 h 28324953"/>
              <a:gd name="connsiteX54" fmla="*/ 7924800 w 20071080"/>
              <a:gd name="connsiteY54" fmla="*/ 14959473 h 28324953"/>
              <a:gd name="connsiteX55" fmla="*/ 7467600 w 20071080"/>
              <a:gd name="connsiteY55" fmla="*/ 13862193 h 28324953"/>
              <a:gd name="connsiteX56" fmla="*/ 8747760 w 20071080"/>
              <a:gd name="connsiteY56" fmla="*/ 10387473 h 28324953"/>
              <a:gd name="connsiteX57" fmla="*/ 8656320 w 20071080"/>
              <a:gd name="connsiteY57" fmla="*/ 9838833 h 28324953"/>
              <a:gd name="connsiteX58" fmla="*/ 8930640 w 20071080"/>
              <a:gd name="connsiteY58" fmla="*/ 9198753 h 28324953"/>
              <a:gd name="connsiteX59" fmla="*/ 7650480 w 20071080"/>
              <a:gd name="connsiteY59" fmla="*/ 6729873 h 28324953"/>
              <a:gd name="connsiteX60" fmla="*/ 2621280 w 20071080"/>
              <a:gd name="connsiteY60" fmla="*/ 8101473 h 28324953"/>
              <a:gd name="connsiteX61" fmla="*/ 2072640 w 20071080"/>
              <a:gd name="connsiteY61" fmla="*/ 7735713 h 28324953"/>
              <a:gd name="connsiteX62" fmla="*/ 1341120 w 20071080"/>
              <a:gd name="connsiteY62" fmla="*/ 7827153 h 28324953"/>
              <a:gd name="connsiteX63" fmla="*/ 975360 w 20071080"/>
              <a:gd name="connsiteY63" fmla="*/ 7369953 h 28324953"/>
              <a:gd name="connsiteX64" fmla="*/ 1249680 w 20071080"/>
              <a:gd name="connsiteY64" fmla="*/ 7095633 h 28324953"/>
              <a:gd name="connsiteX65" fmla="*/ 152400 w 20071080"/>
              <a:gd name="connsiteY65" fmla="*/ 5998353 h 28324953"/>
              <a:gd name="connsiteX66" fmla="*/ 335280 w 20071080"/>
              <a:gd name="connsiteY66" fmla="*/ 5906913 h 28324953"/>
              <a:gd name="connsiteX67" fmla="*/ 1798320 w 20071080"/>
              <a:gd name="connsiteY67" fmla="*/ 7095633 h 28324953"/>
              <a:gd name="connsiteX68" fmla="*/ 1923891 w 20071080"/>
              <a:gd name="connsiteY68" fmla="*/ 6942705 h 28324953"/>
              <a:gd name="connsiteX69" fmla="*/ 2037061 w 20071080"/>
              <a:gd name="connsiteY69" fmla="*/ 6781139 h 28324953"/>
              <a:gd name="connsiteX70" fmla="*/ 5168098 w 20071080"/>
              <a:gd name="connsiteY70" fmla="*/ 5407834 h 28324953"/>
              <a:gd name="connsiteX71" fmla="*/ 6073459 w 20071080"/>
              <a:gd name="connsiteY71" fmla="*/ 5165486 h 28324953"/>
              <a:gd name="connsiteX72" fmla="*/ 6370320 w 20071080"/>
              <a:gd name="connsiteY72" fmla="*/ 5632593 h 28324953"/>
              <a:gd name="connsiteX73" fmla="*/ 7376160 w 20071080"/>
              <a:gd name="connsiteY73" fmla="*/ 5175393 h 28324953"/>
              <a:gd name="connsiteX74" fmla="*/ 7544669 w 20071080"/>
              <a:gd name="connsiteY74" fmla="*/ 3832573 h 28324953"/>
              <a:gd name="connsiteX75" fmla="*/ 8676370 w 20071080"/>
              <a:gd name="connsiteY75" fmla="*/ 3347877 h 28324953"/>
              <a:gd name="connsiteX76" fmla="*/ 9279943 w 20071080"/>
              <a:gd name="connsiteY76" fmla="*/ 3509442 h 28324953"/>
              <a:gd name="connsiteX77" fmla="*/ 9845040 w 20071080"/>
              <a:gd name="connsiteY77" fmla="*/ 3072273 h 28324953"/>
              <a:gd name="connsiteX78" fmla="*/ 9936480 w 20071080"/>
              <a:gd name="connsiteY78" fmla="*/ 2523633 h 28324953"/>
              <a:gd name="connsiteX79" fmla="*/ 9936480 w 20071080"/>
              <a:gd name="connsiteY79" fmla="*/ 694833 h 28324953"/>
              <a:gd name="connsiteX80" fmla="*/ 11203834 w 20071080"/>
              <a:gd name="connsiteY80" fmla="*/ 76181 h 28324953"/>
              <a:gd name="connsiteX81" fmla="*/ 12033747 w 20071080"/>
              <a:gd name="connsiteY81" fmla="*/ 237746 h 28324953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782800 w 20071080"/>
              <a:gd name="connsiteY3" fmla="*/ 3495814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636658 w 20071080"/>
              <a:gd name="connsiteY3" fmla="*/ 3516175 h 28291294"/>
              <a:gd name="connsiteX4" fmla="*/ 15514320 w 20071080"/>
              <a:gd name="connsiteY4" fmla="*/ 3130054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636658 w 20071080"/>
              <a:gd name="connsiteY3" fmla="*/ 3516175 h 28291294"/>
              <a:gd name="connsiteX4" fmla="*/ 15353402 w 20071080"/>
              <a:gd name="connsiteY4" fmla="*/ 3071871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1948160 w 20071080"/>
              <a:gd name="connsiteY18" fmla="*/ 11176774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2405360 w 20071080"/>
              <a:gd name="connsiteY1" fmla="*/ 2581414 h 28291294"/>
              <a:gd name="connsiteX2" fmla="*/ 13411200 w 20071080"/>
              <a:gd name="connsiteY2" fmla="*/ 3861574 h 28291294"/>
              <a:gd name="connsiteX3" fmla="*/ 14636658 w 20071080"/>
              <a:gd name="connsiteY3" fmla="*/ 3516175 h 28291294"/>
              <a:gd name="connsiteX4" fmla="*/ 15353402 w 20071080"/>
              <a:gd name="connsiteY4" fmla="*/ 3071871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2071471 w 20071080"/>
              <a:gd name="connsiteY18" fmla="*/ 11230917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406044 h 28291294"/>
              <a:gd name="connsiteX1" fmla="*/ 11996024 w 20071080"/>
              <a:gd name="connsiteY1" fmla="*/ 2910305 h 28291294"/>
              <a:gd name="connsiteX2" fmla="*/ 13411200 w 20071080"/>
              <a:gd name="connsiteY2" fmla="*/ 3861574 h 28291294"/>
              <a:gd name="connsiteX3" fmla="*/ 14636658 w 20071080"/>
              <a:gd name="connsiteY3" fmla="*/ 3516175 h 28291294"/>
              <a:gd name="connsiteX4" fmla="*/ 15353402 w 20071080"/>
              <a:gd name="connsiteY4" fmla="*/ 3071871 h 28291294"/>
              <a:gd name="connsiteX5" fmla="*/ 17800320 w 20071080"/>
              <a:gd name="connsiteY5" fmla="*/ 2489974 h 28291294"/>
              <a:gd name="connsiteX6" fmla="*/ 18166080 w 20071080"/>
              <a:gd name="connsiteY6" fmla="*/ 2855734 h 28291294"/>
              <a:gd name="connsiteX7" fmla="*/ 18861673 w 20071080"/>
              <a:gd name="connsiteY7" fmla="*/ 2667957 h 28291294"/>
              <a:gd name="connsiteX8" fmla="*/ 19720560 w 20071080"/>
              <a:gd name="connsiteY8" fmla="*/ 1392694 h 28291294"/>
              <a:gd name="connsiteX9" fmla="*/ 19994880 w 20071080"/>
              <a:gd name="connsiteY9" fmla="*/ 1484134 h 28291294"/>
              <a:gd name="connsiteX10" fmla="*/ 19263360 w 20071080"/>
              <a:gd name="connsiteY10" fmla="*/ 2489974 h 28291294"/>
              <a:gd name="connsiteX11" fmla="*/ 19812000 w 20071080"/>
              <a:gd name="connsiteY11" fmla="*/ 2672854 h 28291294"/>
              <a:gd name="connsiteX12" fmla="*/ 19537680 w 20071080"/>
              <a:gd name="connsiteY12" fmla="*/ 2947174 h 28291294"/>
              <a:gd name="connsiteX13" fmla="*/ 18241011 w 20071080"/>
              <a:gd name="connsiteY13" fmla="*/ 3112261 h 28291294"/>
              <a:gd name="connsiteX14" fmla="*/ 18348960 w 20071080"/>
              <a:gd name="connsiteY14" fmla="*/ 3312934 h 28291294"/>
              <a:gd name="connsiteX15" fmla="*/ 14508480 w 20071080"/>
              <a:gd name="connsiteY15" fmla="*/ 4958854 h 28291294"/>
              <a:gd name="connsiteX16" fmla="*/ 12954000 w 20071080"/>
              <a:gd name="connsiteY16" fmla="*/ 5781814 h 28291294"/>
              <a:gd name="connsiteX17" fmla="*/ 12222480 w 20071080"/>
              <a:gd name="connsiteY17" fmla="*/ 10628134 h 28291294"/>
              <a:gd name="connsiteX18" fmla="*/ 12071471 w 20071080"/>
              <a:gd name="connsiteY18" fmla="*/ 11230917 h 28291294"/>
              <a:gd name="connsiteX19" fmla="*/ 13136880 w 20071080"/>
              <a:gd name="connsiteY19" fmla="*/ 12914134 h 28291294"/>
              <a:gd name="connsiteX20" fmla="*/ 12954000 w 20071080"/>
              <a:gd name="connsiteY20" fmla="*/ 13371334 h 28291294"/>
              <a:gd name="connsiteX21" fmla="*/ 11765280 w 20071080"/>
              <a:gd name="connsiteY21" fmla="*/ 13645654 h 28291294"/>
              <a:gd name="connsiteX22" fmla="*/ 11497624 w 20071080"/>
              <a:gd name="connsiteY22" fmla="*/ 14462222 h 28291294"/>
              <a:gd name="connsiteX23" fmla="*/ 11033760 w 20071080"/>
              <a:gd name="connsiteY23" fmla="*/ 14925814 h 28291294"/>
              <a:gd name="connsiteX24" fmla="*/ 11125200 w 20071080"/>
              <a:gd name="connsiteY24" fmla="*/ 15200134 h 28291294"/>
              <a:gd name="connsiteX25" fmla="*/ 12863661 w 20071080"/>
              <a:gd name="connsiteY25" fmla="*/ 18339789 h 28291294"/>
              <a:gd name="connsiteX26" fmla="*/ 13542681 w 20071080"/>
              <a:gd name="connsiteY26" fmla="*/ 21071039 h 28291294"/>
              <a:gd name="connsiteX27" fmla="*/ 14825275 w 20071080"/>
              <a:gd name="connsiteY27" fmla="*/ 23994574 h 28291294"/>
              <a:gd name="connsiteX28" fmla="*/ 14183978 w 20071080"/>
              <a:gd name="connsiteY28" fmla="*/ 24317705 h 28291294"/>
              <a:gd name="connsiteX29" fmla="*/ 14599920 w 20071080"/>
              <a:gd name="connsiteY29" fmla="*/ 26172934 h 28291294"/>
              <a:gd name="connsiteX30" fmla="*/ 15331440 w 20071080"/>
              <a:gd name="connsiteY30" fmla="*/ 26904454 h 28291294"/>
              <a:gd name="connsiteX31" fmla="*/ 15605760 w 20071080"/>
              <a:gd name="connsiteY31" fmla="*/ 27727414 h 28291294"/>
              <a:gd name="connsiteX32" fmla="*/ 16504230 w 20071080"/>
              <a:gd name="connsiteY32" fmla="*/ 27791358 h 28291294"/>
              <a:gd name="connsiteX33" fmla="*/ 16703040 w 20071080"/>
              <a:gd name="connsiteY33" fmla="*/ 28093174 h 28291294"/>
              <a:gd name="connsiteX34" fmla="*/ 15240000 w 20071080"/>
              <a:gd name="connsiteY34" fmla="*/ 28276054 h 28291294"/>
              <a:gd name="connsiteX35" fmla="*/ 14599920 w 20071080"/>
              <a:gd name="connsiteY35" fmla="*/ 28001734 h 28291294"/>
              <a:gd name="connsiteX36" fmla="*/ 13502640 w 20071080"/>
              <a:gd name="connsiteY36" fmla="*/ 27910294 h 28291294"/>
              <a:gd name="connsiteX37" fmla="*/ 13844468 w 20071080"/>
              <a:gd name="connsiteY37" fmla="*/ 26135314 h 28291294"/>
              <a:gd name="connsiteX38" fmla="*/ 13411200 w 20071080"/>
              <a:gd name="connsiteY38" fmla="*/ 24618454 h 28291294"/>
              <a:gd name="connsiteX39" fmla="*/ 10485120 w 20071080"/>
              <a:gd name="connsiteY39" fmla="*/ 18126214 h 28291294"/>
              <a:gd name="connsiteX40" fmla="*/ 9387840 w 20071080"/>
              <a:gd name="connsiteY40" fmla="*/ 17028934 h 28291294"/>
              <a:gd name="connsiteX41" fmla="*/ 7423503 w 20071080"/>
              <a:gd name="connsiteY41" fmla="*/ 19107224 h 28291294"/>
              <a:gd name="connsiteX42" fmla="*/ 6178632 w 20071080"/>
              <a:gd name="connsiteY42" fmla="*/ 18945659 h 28291294"/>
              <a:gd name="connsiteX43" fmla="*/ 3462551 w 20071080"/>
              <a:gd name="connsiteY43" fmla="*/ 15875919 h 28291294"/>
              <a:gd name="connsiteX44" fmla="*/ 3500275 w 20071080"/>
              <a:gd name="connsiteY44" fmla="*/ 14906527 h 28291294"/>
              <a:gd name="connsiteX45" fmla="*/ 2712720 w 20071080"/>
              <a:gd name="connsiteY45" fmla="*/ 13919974 h 28291294"/>
              <a:gd name="connsiteX46" fmla="*/ 1706880 w 20071080"/>
              <a:gd name="connsiteY46" fmla="*/ 13919974 h 28291294"/>
              <a:gd name="connsiteX47" fmla="*/ 1249680 w 20071080"/>
              <a:gd name="connsiteY47" fmla="*/ 13737094 h 28291294"/>
              <a:gd name="connsiteX48" fmla="*/ 426720 w 20071080"/>
              <a:gd name="connsiteY48" fmla="*/ 14285734 h 28291294"/>
              <a:gd name="connsiteX49" fmla="*/ 218343 w 20071080"/>
              <a:gd name="connsiteY49" fmla="*/ 14058309 h 28291294"/>
              <a:gd name="connsiteX50" fmla="*/ 2164080 w 20071080"/>
              <a:gd name="connsiteY50" fmla="*/ 11359654 h 28291294"/>
              <a:gd name="connsiteX51" fmla="*/ 2529840 w 20071080"/>
              <a:gd name="connsiteY51" fmla="*/ 11725414 h 28291294"/>
              <a:gd name="connsiteX52" fmla="*/ 2712720 w 20071080"/>
              <a:gd name="connsiteY52" fmla="*/ 13005574 h 28291294"/>
              <a:gd name="connsiteX53" fmla="*/ 6918960 w 20071080"/>
              <a:gd name="connsiteY53" fmla="*/ 16480294 h 28291294"/>
              <a:gd name="connsiteX54" fmla="*/ 7924800 w 20071080"/>
              <a:gd name="connsiteY54" fmla="*/ 14925814 h 28291294"/>
              <a:gd name="connsiteX55" fmla="*/ 7467600 w 20071080"/>
              <a:gd name="connsiteY55" fmla="*/ 13828534 h 28291294"/>
              <a:gd name="connsiteX56" fmla="*/ 8747760 w 20071080"/>
              <a:gd name="connsiteY56" fmla="*/ 10353814 h 28291294"/>
              <a:gd name="connsiteX57" fmla="*/ 8656320 w 20071080"/>
              <a:gd name="connsiteY57" fmla="*/ 9805174 h 28291294"/>
              <a:gd name="connsiteX58" fmla="*/ 8930640 w 20071080"/>
              <a:gd name="connsiteY58" fmla="*/ 9165094 h 28291294"/>
              <a:gd name="connsiteX59" fmla="*/ 7650480 w 20071080"/>
              <a:gd name="connsiteY59" fmla="*/ 6696214 h 28291294"/>
              <a:gd name="connsiteX60" fmla="*/ 2621280 w 20071080"/>
              <a:gd name="connsiteY60" fmla="*/ 8067814 h 28291294"/>
              <a:gd name="connsiteX61" fmla="*/ 2072640 w 20071080"/>
              <a:gd name="connsiteY61" fmla="*/ 7702054 h 28291294"/>
              <a:gd name="connsiteX62" fmla="*/ 1341120 w 20071080"/>
              <a:gd name="connsiteY62" fmla="*/ 7793494 h 28291294"/>
              <a:gd name="connsiteX63" fmla="*/ 975360 w 20071080"/>
              <a:gd name="connsiteY63" fmla="*/ 7336294 h 28291294"/>
              <a:gd name="connsiteX64" fmla="*/ 1249680 w 20071080"/>
              <a:gd name="connsiteY64" fmla="*/ 7061974 h 28291294"/>
              <a:gd name="connsiteX65" fmla="*/ 152400 w 20071080"/>
              <a:gd name="connsiteY65" fmla="*/ 5964694 h 28291294"/>
              <a:gd name="connsiteX66" fmla="*/ 335280 w 20071080"/>
              <a:gd name="connsiteY66" fmla="*/ 5873254 h 28291294"/>
              <a:gd name="connsiteX67" fmla="*/ 1798320 w 20071080"/>
              <a:gd name="connsiteY67" fmla="*/ 7061974 h 28291294"/>
              <a:gd name="connsiteX68" fmla="*/ 1923891 w 20071080"/>
              <a:gd name="connsiteY68" fmla="*/ 6909046 h 28291294"/>
              <a:gd name="connsiteX69" fmla="*/ 2037061 w 20071080"/>
              <a:gd name="connsiteY69" fmla="*/ 6747480 h 28291294"/>
              <a:gd name="connsiteX70" fmla="*/ 5168098 w 20071080"/>
              <a:gd name="connsiteY70" fmla="*/ 5374175 h 28291294"/>
              <a:gd name="connsiteX71" fmla="*/ 6073459 w 20071080"/>
              <a:gd name="connsiteY71" fmla="*/ 5131827 h 28291294"/>
              <a:gd name="connsiteX72" fmla="*/ 6370320 w 20071080"/>
              <a:gd name="connsiteY72" fmla="*/ 5598934 h 28291294"/>
              <a:gd name="connsiteX73" fmla="*/ 7376160 w 20071080"/>
              <a:gd name="connsiteY73" fmla="*/ 5141734 h 28291294"/>
              <a:gd name="connsiteX74" fmla="*/ 7544669 w 20071080"/>
              <a:gd name="connsiteY74" fmla="*/ 3798914 h 28291294"/>
              <a:gd name="connsiteX75" fmla="*/ 8676370 w 20071080"/>
              <a:gd name="connsiteY75" fmla="*/ 3314218 h 28291294"/>
              <a:gd name="connsiteX76" fmla="*/ 9279943 w 20071080"/>
              <a:gd name="connsiteY76" fmla="*/ 3475783 h 28291294"/>
              <a:gd name="connsiteX77" fmla="*/ 9845040 w 20071080"/>
              <a:gd name="connsiteY77" fmla="*/ 3038614 h 28291294"/>
              <a:gd name="connsiteX78" fmla="*/ 9936480 w 20071080"/>
              <a:gd name="connsiteY78" fmla="*/ 2489974 h 28291294"/>
              <a:gd name="connsiteX79" fmla="*/ 9936480 w 20071080"/>
              <a:gd name="connsiteY79" fmla="*/ 661174 h 28291294"/>
              <a:gd name="connsiteX80" fmla="*/ 11203834 w 20071080"/>
              <a:gd name="connsiteY80" fmla="*/ 42522 h 28291294"/>
              <a:gd name="connsiteX81" fmla="*/ 12109194 w 20071080"/>
              <a:gd name="connsiteY81" fmla="*/ 406044 h 28291294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5168098 w 20071080"/>
              <a:gd name="connsiteY70" fmla="*/ 5511603 h 28428722"/>
              <a:gd name="connsiteX71" fmla="*/ 6073459 w 20071080"/>
              <a:gd name="connsiteY71" fmla="*/ 5269255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5168098 w 20071080"/>
              <a:gd name="connsiteY70" fmla="*/ 5511603 h 28428722"/>
              <a:gd name="connsiteX71" fmla="*/ 6073459 w 20071080"/>
              <a:gd name="connsiteY71" fmla="*/ 5269255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5168098 w 20071080"/>
              <a:gd name="connsiteY70" fmla="*/ 5511603 h 28428722"/>
              <a:gd name="connsiteX71" fmla="*/ 6073459 w 20071080"/>
              <a:gd name="connsiteY71" fmla="*/ 5269255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5834735 h 28428722"/>
              <a:gd name="connsiteX71" fmla="*/ 6073459 w 20071080"/>
              <a:gd name="connsiteY71" fmla="*/ 5269255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5834735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544669 w 20071080"/>
              <a:gd name="connsiteY74" fmla="*/ 393634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7376160 w 20071080"/>
              <a:gd name="connsiteY73" fmla="*/ 5279162 h 28428722"/>
              <a:gd name="connsiteX74" fmla="*/ 7242882 w 20071080"/>
              <a:gd name="connsiteY74" fmla="*/ 450182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11200 w 20071080"/>
              <a:gd name="connsiteY2" fmla="*/ 3999002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6941096 w 20071080"/>
              <a:gd name="connsiteY73" fmla="*/ 5511605 h 28428722"/>
              <a:gd name="connsiteX74" fmla="*/ 7242882 w 20071080"/>
              <a:gd name="connsiteY74" fmla="*/ 450182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6941096 w 20071080"/>
              <a:gd name="connsiteY73" fmla="*/ 5511605 h 28428722"/>
              <a:gd name="connsiteX74" fmla="*/ 7242882 w 20071080"/>
              <a:gd name="connsiteY74" fmla="*/ 450182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6941096 w 20071080"/>
              <a:gd name="connsiteY73" fmla="*/ 5511605 h 28428722"/>
              <a:gd name="connsiteX74" fmla="*/ 7242882 w 20071080"/>
              <a:gd name="connsiteY74" fmla="*/ 450182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6941096 w 20071080"/>
              <a:gd name="connsiteY73" fmla="*/ 5511605 h 28428722"/>
              <a:gd name="connsiteX74" fmla="*/ 7242882 w 20071080"/>
              <a:gd name="connsiteY74" fmla="*/ 4501822 h 28428722"/>
              <a:gd name="connsiteX75" fmla="*/ 8676370 w 20071080"/>
              <a:gd name="connsiteY75" fmla="*/ 3451646 h 28428722"/>
              <a:gd name="connsiteX76" fmla="*/ 9279943 w 20071080"/>
              <a:gd name="connsiteY76" fmla="*/ 3613211 h 28428722"/>
              <a:gd name="connsiteX77" fmla="*/ 9845040 w 20071080"/>
              <a:gd name="connsiteY77" fmla="*/ 3176042 h 28428722"/>
              <a:gd name="connsiteX78" fmla="*/ 9936480 w 20071080"/>
              <a:gd name="connsiteY78" fmla="*/ 2627402 h 28428722"/>
              <a:gd name="connsiteX79" fmla="*/ 9770347 w 20071080"/>
              <a:gd name="connsiteY79" fmla="*/ 503080 h 28428722"/>
              <a:gd name="connsiteX80" fmla="*/ 11203834 w 20071080"/>
              <a:gd name="connsiteY80" fmla="*/ 179950 h 28428722"/>
              <a:gd name="connsiteX81" fmla="*/ 12109194 w 20071080"/>
              <a:gd name="connsiteY81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70320 w 20071080"/>
              <a:gd name="connsiteY72" fmla="*/ 5736362 h 28428722"/>
              <a:gd name="connsiteX73" fmla="*/ 7242882 w 20071080"/>
              <a:gd name="connsiteY73" fmla="*/ 4501822 h 28428722"/>
              <a:gd name="connsiteX74" fmla="*/ 8676370 w 20071080"/>
              <a:gd name="connsiteY74" fmla="*/ 3451646 h 28428722"/>
              <a:gd name="connsiteX75" fmla="*/ 9279943 w 20071080"/>
              <a:gd name="connsiteY75" fmla="*/ 3613211 h 28428722"/>
              <a:gd name="connsiteX76" fmla="*/ 9845040 w 20071080"/>
              <a:gd name="connsiteY76" fmla="*/ 3176042 h 28428722"/>
              <a:gd name="connsiteX77" fmla="*/ 9936480 w 20071080"/>
              <a:gd name="connsiteY77" fmla="*/ 2627402 h 28428722"/>
              <a:gd name="connsiteX78" fmla="*/ 9770347 w 20071080"/>
              <a:gd name="connsiteY78" fmla="*/ 503080 h 28428722"/>
              <a:gd name="connsiteX79" fmla="*/ 11203834 w 20071080"/>
              <a:gd name="connsiteY79" fmla="*/ 179950 h 28428722"/>
              <a:gd name="connsiteX80" fmla="*/ 12109194 w 20071080"/>
              <a:gd name="connsiteY80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656320 w 20071080"/>
              <a:gd name="connsiteY57" fmla="*/ 9942602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37522 w 20071080"/>
              <a:gd name="connsiteY72" fmla="*/ 5471213 h 28428722"/>
              <a:gd name="connsiteX73" fmla="*/ 7242882 w 20071080"/>
              <a:gd name="connsiteY73" fmla="*/ 4501822 h 28428722"/>
              <a:gd name="connsiteX74" fmla="*/ 8676370 w 20071080"/>
              <a:gd name="connsiteY74" fmla="*/ 3451646 h 28428722"/>
              <a:gd name="connsiteX75" fmla="*/ 9279943 w 20071080"/>
              <a:gd name="connsiteY75" fmla="*/ 3613211 h 28428722"/>
              <a:gd name="connsiteX76" fmla="*/ 9845040 w 20071080"/>
              <a:gd name="connsiteY76" fmla="*/ 3176042 h 28428722"/>
              <a:gd name="connsiteX77" fmla="*/ 9936480 w 20071080"/>
              <a:gd name="connsiteY77" fmla="*/ 2627402 h 28428722"/>
              <a:gd name="connsiteX78" fmla="*/ 9770347 w 20071080"/>
              <a:gd name="connsiteY78" fmla="*/ 503080 h 28428722"/>
              <a:gd name="connsiteX79" fmla="*/ 11203834 w 20071080"/>
              <a:gd name="connsiteY79" fmla="*/ 179950 h 28428722"/>
              <a:gd name="connsiteX80" fmla="*/ 12109194 w 20071080"/>
              <a:gd name="connsiteY80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7771009 w 20071080"/>
              <a:gd name="connsiteY57" fmla="*/ 10439346 h 28428722"/>
              <a:gd name="connsiteX58" fmla="*/ 8930640 w 20071080"/>
              <a:gd name="connsiteY58" fmla="*/ 9302522 h 28428722"/>
              <a:gd name="connsiteX59" fmla="*/ 7650480 w 20071080"/>
              <a:gd name="connsiteY59" fmla="*/ 6833642 h 28428722"/>
              <a:gd name="connsiteX60" fmla="*/ 2621280 w 20071080"/>
              <a:gd name="connsiteY60" fmla="*/ 8205242 h 28428722"/>
              <a:gd name="connsiteX61" fmla="*/ 2072640 w 20071080"/>
              <a:gd name="connsiteY61" fmla="*/ 7839482 h 28428722"/>
              <a:gd name="connsiteX62" fmla="*/ 1341120 w 20071080"/>
              <a:gd name="connsiteY62" fmla="*/ 7930922 h 28428722"/>
              <a:gd name="connsiteX63" fmla="*/ 975360 w 20071080"/>
              <a:gd name="connsiteY63" fmla="*/ 7473722 h 28428722"/>
              <a:gd name="connsiteX64" fmla="*/ 1249680 w 20071080"/>
              <a:gd name="connsiteY64" fmla="*/ 7199402 h 28428722"/>
              <a:gd name="connsiteX65" fmla="*/ 152400 w 20071080"/>
              <a:gd name="connsiteY65" fmla="*/ 6102122 h 28428722"/>
              <a:gd name="connsiteX66" fmla="*/ 335280 w 20071080"/>
              <a:gd name="connsiteY66" fmla="*/ 6010682 h 28428722"/>
              <a:gd name="connsiteX67" fmla="*/ 1798320 w 20071080"/>
              <a:gd name="connsiteY67" fmla="*/ 7199402 h 28428722"/>
              <a:gd name="connsiteX68" fmla="*/ 1923891 w 20071080"/>
              <a:gd name="connsiteY68" fmla="*/ 7046474 h 28428722"/>
              <a:gd name="connsiteX69" fmla="*/ 2037061 w 20071080"/>
              <a:gd name="connsiteY69" fmla="*/ 6884908 h 28428722"/>
              <a:gd name="connsiteX70" fmla="*/ 4338185 w 20071080"/>
              <a:gd name="connsiteY70" fmla="*/ 6077083 h 28428722"/>
              <a:gd name="connsiteX71" fmla="*/ 5545332 w 20071080"/>
              <a:gd name="connsiteY71" fmla="*/ 5632779 h 28428722"/>
              <a:gd name="connsiteX72" fmla="*/ 6337522 w 20071080"/>
              <a:gd name="connsiteY72" fmla="*/ 5471213 h 28428722"/>
              <a:gd name="connsiteX73" fmla="*/ 7242882 w 20071080"/>
              <a:gd name="connsiteY73" fmla="*/ 4501822 h 28428722"/>
              <a:gd name="connsiteX74" fmla="*/ 8676370 w 20071080"/>
              <a:gd name="connsiteY74" fmla="*/ 3451646 h 28428722"/>
              <a:gd name="connsiteX75" fmla="*/ 9279943 w 20071080"/>
              <a:gd name="connsiteY75" fmla="*/ 3613211 h 28428722"/>
              <a:gd name="connsiteX76" fmla="*/ 9845040 w 20071080"/>
              <a:gd name="connsiteY76" fmla="*/ 3176042 h 28428722"/>
              <a:gd name="connsiteX77" fmla="*/ 9936480 w 20071080"/>
              <a:gd name="connsiteY77" fmla="*/ 2627402 h 28428722"/>
              <a:gd name="connsiteX78" fmla="*/ 9770347 w 20071080"/>
              <a:gd name="connsiteY78" fmla="*/ 503080 h 28428722"/>
              <a:gd name="connsiteX79" fmla="*/ 11203834 w 20071080"/>
              <a:gd name="connsiteY79" fmla="*/ 179950 h 28428722"/>
              <a:gd name="connsiteX80" fmla="*/ 12109194 w 20071080"/>
              <a:gd name="connsiteY80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747760 w 20071080"/>
              <a:gd name="connsiteY56" fmla="*/ 10491242 h 28428722"/>
              <a:gd name="connsiteX57" fmla="*/ 8930640 w 20071080"/>
              <a:gd name="connsiteY57" fmla="*/ 9302522 h 28428722"/>
              <a:gd name="connsiteX58" fmla="*/ 7650480 w 20071080"/>
              <a:gd name="connsiteY58" fmla="*/ 6833642 h 28428722"/>
              <a:gd name="connsiteX59" fmla="*/ 2621280 w 20071080"/>
              <a:gd name="connsiteY59" fmla="*/ 8205242 h 28428722"/>
              <a:gd name="connsiteX60" fmla="*/ 2072640 w 20071080"/>
              <a:gd name="connsiteY60" fmla="*/ 7839482 h 28428722"/>
              <a:gd name="connsiteX61" fmla="*/ 1341120 w 20071080"/>
              <a:gd name="connsiteY61" fmla="*/ 7930922 h 28428722"/>
              <a:gd name="connsiteX62" fmla="*/ 975360 w 20071080"/>
              <a:gd name="connsiteY62" fmla="*/ 7473722 h 28428722"/>
              <a:gd name="connsiteX63" fmla="*/ 1249680 w 20071080"/>
              <a:gd name="connsiteY63" fmla="*/ 7199402 h 28428722"/>
              <a:gd name="connsiteX64" fmla="*/ 152400 w 20071080"/>
              <a:gd name="connsiteY64" fmla="*/ 6102122 h 28428722"/>
              <a:gd name="connsiteX65" fmla="*/ 335280 w 20071080"/>
              <a:gd name="connsiteY65" fmla="*/ 6010682 h 28428722"/>
              <a:gd name="connsiteX66" fmla="*/ 1798320 w 20071080"/>
              <a:gd name="connsiteY66" fmla="*/ 7199402 h 28428722"/>
              <a:gd name="connsiteX67" fmla="*/ 1923891 w 20071080"/>
              <a:gd name="connsiteY67" fmla="*/ 7046474 h 28428722"/>
              <a:gd name="connsiteX68" fmla="*/ 2037061 w 20071080"/>
              <a:gd name="connsiteY68" fmla="*/ 6884908 h 28428722"/>
              <a:gd name="connsiteX69" fmla="*/ 4338185 w 20071080"/>
              <a:gd name="connsiteY69" fmla="*/ 6077083 h 28428722"/>
              <a:gd name="connsiteX70" fmla="*/ 5545332 w 20071080"/>
              <a:gd name="connsiteY70" fmla="*/ 5632779 h 28428722"/>
              <a:gd name="connsiteX71" fmla="*/ 6337522 w 20071080"/>
              <a:gd name="connsiteY71" fmla="*/ 5471213 h 28428722"/>
              <a:gd name="connsiteX72" fmla="*/ 7242882 w 20071080"/>
              <a:gd name="connsiteY72" fmla="*/ 4501822 h 28428722"/>
              <a:gd name="connsiteX73" fmla="*/ 8676370 w 20071080"/>
              <a:gd name="connsiteY73" fmla="*/ 3451646 h 28428722"/>
              <a:gd name="connsiteX74" fmla="*/ 9279943 w 20071080"/>
              <a:gd name="connsiteY74" fmla="*/ 3613211 h 28428722"/>
              <a:gd name="connsiteX75" fmla="*/ 9845040 w 20071080"/>
              <a:gd name="connsiteY75" fmla="*/ 3176042 h 28428722"/>
              <a:gd name="connsiteX76" fmla="*/ 9936480 w 20071080"/>
              <a:gd name="connsiteY76" fmla="*/ 2627402 h 28428722"/>
              <a:gd name="connsiteX77" fmla="*/ 9770347 w 20071080"/>
              <a:gd name="connsiteY77" fmla="*/ 503080 h 28428722"/>
              <a:gd name="connsiteX78" fmla="*/ 11203834 w 20071080"/>
              <a:gd name="connsiteY78" fmla="*/ 179950 h 28428722"/>
              <a:gd name="connsiteX79" fmla="*/ 12109194 w 20071080"/>
              <a:gd name="connsiteY79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148243 w 20071080"/>
              <a:gd name="connsiteY56" fmla="*/ 11004824 h 28428722"/>
              <a:gd name="connsiteX57" fmla="*/ 8930640 w 20071080"/>
              <a:gd name="connsiteY57" fmla="*/ 9302522 h 28428722"/>
              <a:gd name="connsiteX58" fmla="*/ 7650480 w 20071080"/>
              <a:gd name="connsiteY58" fmla="*/ 6833642 h 28428722"/>
              <a:gd name="connsiteX59" fmla="*/ 2621280 w 20071080"/>
              <a:gd name="connsiteY59" fmla="*/ 8205242 h 28428722"/>
              <a:gd name="connsiteX60" fmla="*/ 2072640 w 20071080"/>
              <a:gd name="connsiteY60" fmla="*/ 7839482 h 28428722"/>
              <a:gd name="connsiteX61" fmla="*/ 1341120 w 20071080"/>
              <a:gd name="connsiteY61" fmla="*/ 7930922 h 28428722"/>
              <a:gd name="connsiteX62" fmla="*/ 975360 w 20071080"/>
              <a:gd name="connsiteY62" fmla="*/ 7473722 h 28428722"/>
              <a:gd name="connsiteX63" fmla="*/ 1249680 w 20071080"/>
              <a:gd name="connsiteY63" fmla="*/ 7199402 h 28428722"/>
              <a:gd name="connsiteX64" fmla="*/ 152400 w 20071080"/>
              <a:gd name="connsiteY64" fmla="*/ 6102122 h 28428722"/>
              <a:gd name="connsiteX65" fmla="*/ 335280 w 20071080"/>
              <a:gd name="connsiteY65" fmla="*/ 6010682 h 28428722"/>
              <a:gd name="connsiteX66" fmla="*/ 1798320 w 20071080"/>
              <a:gd name="connsiteY66" fmla="*/ 7199402 h 28428722"/>
              <a:gd name="connsiteX67" fmla="*/ 1923891 w 20071080"/>
              <a:gd name="connsiteY67" fmla="*/ 7046474 h 28428722"/>
              <a:gd name="connsiteX68" fmla="*/ 2037061 w 20071080"/>
              <a:gd name="connsiteY68" fmla="*/ 6884908 h 28428722"/>
              <a:gd name="connsiteX69" fmla="*/ 4338185 w 20071080"/>
              <a:gd name="connsiteY69" fmla="*/ 6077083 h 28428722"/>
              <a:gd name="connsiteX70" fmla="*/ 5545332 w 20071080"/>
              <a:gd name="connsiteY70" fmla="*/ 5632779 h 28428722"/>
              <a:gd name="connsiteX71" fmla="*/ 6337522 w 20071080"/>
              <a:gd name="connsiteY71" fmla="*/ 5471213 h 28428722"/>
              <a:gd name="connsiteX72" fmla="*/ 7242882 w 20071080"/>
              <a:gd name="connsiteY72" fmla="*/ 4501822 h 28428722"/>
              <a:gd name="connsiteX73" fmla="*/ 8676370 w 20071080"/>
              <a:gd name="connsiteY73" fmla="*/ 3451646 h 28428722"/>
              <a:gd name="connsiteX74" fmla="*/ 9279943 w 20071080"/>
              <a:gd name="connsiteY74" fmla="*/ 3613211 h 28428722"/>
              <a:gd name="connsiteX75" fmla="*/ 9845040 w 20071080"/>
              <a:gd name="connsiteY75" fmla="*/ 3176042 h 28428722"/>
              <a:gd name="connsiteX76" fmla="*/ 9936480 w 20071080"/>
              <a:gd name="connsiteY76" fmla="*/ 2627402 h 28428722"/>
              <a:gd name="connsiteX77" fmla="*/ 9770347 w 20071080"/>
              <a:gd name="connsiteY77" fmla="*/ 503080 h 28428722"/>
              <a:gd name="connsiteX78" fmla="*/ 11203834 w 20071080"/>
              <a:gd name="connsiteY78" fmla="*/ 179950 h 28428722"/>
              <a:gd name="connsiteX79" fmla="*/ 12109194 w 20071080"/>
              <a:gd name="connsiteY79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148243 w 20071080"/>
              <a:gd name="connsiteY56" fmla="*/ 11004824 h 28428722"/>
              <a:gd name="connsiteX57" fmla="*/ 8525476 w 20071080"/>
              <a:gd name="connsiteY57" fmla="*/ 9348780 h 28428722"/>
              <a:gd name="connsiteX58" fmla="*/ 7650480 w 20071080"/>
              <a:gd name="connsiteY58" fmla="*/ 6833642 h 28428722"/>
              <a:gd name="connsiteX59" fmla="*/ 2621280 w 20071080"/>
              <a:gd name="connsiteY59" fmla="*/ 8205242 h 28428722"/>
              <a:gd name="connsiteX60" fmla="*/ 2072640 w 20071080"/>
              <a:gd name="connsiteY60" fmla="*/ 7839482 h 28428722"/>
              <a:gd name="connsiteX61" fmla="*/ 1341120 w 20071080"/>
              <a:gd name="connsiteY61" fmla="*/ 7930922 h 28428722"/>
              <a:gd name="connsiteX62" fmla="*/ 975360 w 20071080"/>
              <a:gd name="connsiteY62" fmla="*/ 7473722 h 28428722"/>
              <a:gd name="connsiteX63" fmla="*/ 1249680 w 20071080"/>
              <a:gd name="connsiteY63" fmla="*/ 7199402 h 28428722"/>
              <a:gd name="connsiteX64" fmla="*/ 152400 w 20071080"/>
              <a:gd name="connsiteY64" fmla="*/ 6102122 h 28428722"/>
              <a:gd name="connsiteX65" fmla="*/ 335280 w 20071080"/>
              <a:gd name="connsiteY65" fmla="*/ 6010682 h 28428722"/>
              <a:gd name="connsiteX66" fmla="*/ 1798320 w 20071080"/>
              <a:gd name="connsiteY66" fmla="*/ 7199402 h 28428722"/>
              <a:gd name="connsiteX67" fmla="*/ 1923891 w 20071080"/>
              <a:gd name="connsiteY67" fmla="*/ 7046474 h 28428722"/>
              <a:gd name="connsiteX68" fmla="*/ 2037061 w 20071080"/>
              <a:gd name="connsiteY68" fmla="*/ 6884908 h 28428722"/>
              <a:gd name="connsiteX69" fmla="*/ 4338185 w 20071080"/>
              <a:gd name="connsiteY69" fmla="*/ 6077083 h 28428722"/>
              <a:gd name="connsiteX70" fmla="*/ 5545332 w 20071080"/>
              <a:gd name="connsiteY70" fmla="*/ 5632779 h 28428722"/>
              <a:gd name="connsiteX71" fmla="*/ 6337522 w 20071080"/>
              <a:gd name="connsiteY71" fmla="*/ 5471213 h 28428722"/>
              <a:gd name="connsiteX72" fmla="*/ 7242882 w 20071080"/>
              <a:gd name="connsiteY72" fmla="*/ 4501822 h 28428722"/>
              <a:gd name="connsiteX73" fmla="*/ 8676370 w 20071080"/>
              <a:gd name="connsiteY73" fmla="*/ 3451646 h 28428722"/>
              <a:gd name="connsiteX74" fmla="*/ 9279943 w 20071080"/>
              <a:gd name="connsiteY74" fmla="*/ 3613211 h 28428722"/>
              <a:gd name="connsiteX75" fmla="*/ 9845040 w 20071080"/>
              <a:gd name="connsiteY75" fmla="*/ 3176042 h 28428722"/>
              <a:gd name="connsiteX76" fmla="*/ 9936480 w 20071080"/>
              <a:gd name="connsiteY76" fmla="*/ 2627402 h 28428722"/>
              <a:gd name="connsiteX77" fmla="*/ 9770347 w 20071080"/>
              <a:gd name="connsiteY77" fmla="*/ 503080 h 28428722"/>
              <a:gd name="connsiteX78" fmla="*/ 11203834 w 20071080"/>
              <a:gd name="connsiteY78" fmla="*/ 179950 h 28428722"/>
              <a:gd name="connsiteX79" fmla="*/ 12109194 w 20071080"/>
              <a:gd name="connsiteY79" fmla="*/ 543472 h 28428722"/>
              <a:gd name="connsiteX0" fmla="*/ 12109194 w 20071080"/>
              <a:gd name="connsiteY0" fmla="*/ 543472 h 28428722"/>
              <a:gd name="connsiteX1" fmla="*/ 11996024 w 20071080"/>
              <a:gd name="connsiteY1" fmla="*/ 3047733 h 28428722"/>
              <a:gd name="connsiteX2" fmla="*/ 13429511 w 20071080"/>
              <a:gd name="connsiteY2" fmla="*/ 3774778 h 28428722"/>
              <a:gd name="connsiteX3" fmla="*/ 14636658 w 20071080"/>
              <a:gd name="connsiteY3" fmla="*/ 3653603 h 28428722"/>
              <a:gd name="connsiteX4" fmla="*/ 15353402 w 20071080"/>
              <a:gd name="connsiteY4" fmla="*/ 3209299 h 28428722"/>
              <a:gd name="connsiteX5" fmla="*/ 17800320 w 20071080"/>
              <a:gd name="connsiteY5" fmla="*/ 2627402 h 28428722"/>
              <a:gd name="connsiteX6" fmla="*/ 18166080 w 20071080"/>
              <a:gd name="connsiteY6" fmla="*/ 2993162 h 28428722"/>
              <a:gd name="connsiteX7" fmla="*/ 18861673 w 20071080"/>
              <a:gd name="connsiteY7" fmla="*/ 2805385 h 28428722"/>
              <a:gd name="connsiteX8" fmla="*/ 19720560 w 20071080"/>
              <a:gd name="connsiteY8" fmla="*/ 1530122 h 28428722"/>
              <a:gd name="connsiteX9" fmla="*/ 19994880 w 20071080"/>
              <a:gd name="connsiteY9" fmla="*/ 1621562 h 28428722"/>
              <a:gd name="connsiteX10" fmla="*/ 19263360 w 20071080"/>
              <a:gd name="connsiteY10" fmla="*/ 2627402 h 28428722"/>
              <a:gd name="connsiteX11" fmla="*/ 19812000 w 20071080"/>
              <a:gd name="connsiteY11" fmla="*/ 2810282 h 28428722"/>
              <a:gd name="connsiteX12" fmla="*/ 19537680 w 20071080"/>
              <a:gd name="connsiteY12" fmla="*/ 3084602 h 28428722"/>
              <a:gd name="connsiteX13" fmla="*/ 18241011 w 20071080"/>
              <a:gd name="connsiteY13" fmla="*/ 3249689 h 28428722"/>
              <a:gd name="connsiteX14" fmla="*/ 18348960 w 20071080"/>
              <a:gd name="connsiteY14" fmla="*/ 3450362 h 28428722"/>
              <a:gd name="connsiteX15" fmla="*/ 14508480 w 20071080"/>
              <a:gd name="connsiteY15" fmla="*/ 5096282 h 28428722"/>
              <a:gd name="connsiteX16" fmla="*/ 12954000 w 20071080"/>
              <a:gd name="connsiteY16" fmla="*/ 5919242 h 28428722"/>
              <a:gd name="connsiteX17" fmla="*/ 12222480 w 20071080"/>
              <a:gd name="connsiteY17" fmla="*/ 10765562 h 28428722"/>
              <a:gd name="connsiteX18" fmla="*/ 12071471 w 20071080"/>
              <a:gd name="connsiteY18" fmla="*/ 11368345 h 28428722"/>
              <a:gd name="connsiteX19" fmla="*/ 13136880 w 20071080"/>
              <a:gd name="connsiteY19" fmla="*/ 13051562 h 28428722"/>
              <a:gd name="connsiteX20" fmla="*/ 12954000 w 20071080"/>
              <a:gd name="connsiteY20" fmla="*/ 13508762 h 28428722"/>
              <a:gd name="connsiteX21" fmla="*/ 11765280 w 20071080"/>
              <a:gd name="connsiteY21" fmla="*/ 13783082 h 28428722"/>
              <a:gd name="connsiteX22" fmla="*/ 11497624 w 20071080"/>
              <a:gd name="connsiteY22" fmla="*/ 14599650 h 28428722"/>
              <a:gd name="connsiteX23" fmla="*/ 11033760 w 20071080"/>
              <a:gd name="connsiteY23" fmla="*/ 15063242 h 28428722"/>
              <a:gd name="connsiteX24" fmla="*/ 11125200 w 20071080"/>
              <a:gd name="connsiteY24" fmla="*/ 15337562 h 28428722"/>
              <a:gd name="connsiteX25" fmla="*/ 12863661 w 20071080"/>
              <a:gd name="connsiteY25" fmla="*/ 18477217 h 28428722"/>
              <a:gd name="connsiteX26" fmla="*/ 13542681 w 20071080"/>
              <a:gd name="connsiteY26" fmla="*/ 21208467 h 28428722"/>
              <a:gd name="connsiteX27" fmla="*/ 14825275 w 20071080"/>
              <a:gd name="connsiteY27" fmla="*/ 24132002 h 28428722"/>
              <a:gd name="connsiteX28" fmla="*/ 14183978 w 20071080"/>
              <a:gd name="connsiteY28" fmla="*/ 24455133 h 28428722"/>
              <a:gd name="connsiteX29" fmla="*/ 14599920 w 20071080"/>
              <a:gd name="connsiteY29" fmla="*/ 26310362 h 28428722"/>
              <a:gd name="connsiteX30" fmla="*/ 15331440 w 20071080"/>
              <a:gd name="connsiteY30" fmla="*/ 27041882 h 28428722"/>
              <a:gd name="connsiteX31" fmla="*/ 15605760 w 20071080"/>
              <a:gd name="connsiteY31" fmla="*/ 27864842 h 28428722"/>
              <a:gd name="connsiteX32" fmla="*/ 16504230 w 20071080"/>
              <a:gd name="connsiteY32" fmla="*/ 27928786 h 28428722"/>
              <a:gd name="connsiteX33" fmla="*/ 16703040 w 20071080"/>
              <a:gd name="connsiteY33" fmla="*/ 28230602 h 28428722"/>
              <a:gd name="connsiteX34" fmla="*/ 15240000 w 20071080"/>
              <a:gd name="connsiteY34" fmla="*/ 28413482 h 28428722"/>
              <a:gd name="connsiteX35" fmla="*/ 14599920 w 20071080"/>
              <a:gd name="connsiteY35" fmla="*/ 28139162 h 28428722"/>
              <a:gd name="connsiteX36" fmla="*/ 13502640 w 20071080"/>
              <a:gd name="connsiteY36" fmla="*/ 28047722 h 28428722"/>
              <a:gd name="connsiteX37" fmla="*/ 13844468 w 20071080"/>
              <a:gd name="connsiteY37" fmla="*/ 26272742 h 28428722"/>
              <a:gd name="connsiteX38" fmla="*/ 13411200 w 20071080"/>
              <a:gd name="connsiteY38" fmla="*/ 24755882 h 28428722"/>
              <a:gd name="connsiteX39" fmla="*/ 10485120 w 20071080"/>
              <a:gd name="connsiteY39" fmla="*/ 18263642 h 28428722"/>
              <a:gd name="connsiteX40" fmla="*/ 9387840 w 20071080"/>
              <a:gd name="connsiteY40" fmla="*/ 17166362 h 28428722"/>
              <a:gd name="connsiteX41" fmla="*/ 7423503 w 20071080"/>
              <a:gd name="connsiteY41" fmla="*/ 19244652 h 28428722"/>
              <a:gd name="connsiteX42" fmla="*/ 6178632 w 20071080"/>
              <a:gd name="connsiteY42" fmla="*/ 19083087 h 28428722"/>
              <a:gd name="connsiteX43" fmla="*/ 3462551 w 20071080"/>
              <a:gd name="connsiteY43" fmla="*/ 16013347 h 28428722"/>
              <a:gd name="connsiteX44" fmla="*/ 3500275 w 20071080"/>
              <a:gd name="connsiteY44" fmla="*/ 15043955 h 28428722"/>
              <a:gd name="connsiteX45" fmla="*/ 2712720 w 20071080"/>
              <a:gd name="connsiteY45" fmla="*/ 14057402 h 28428722"/>
              <a:gd name="connsiteX46" fmla="*/ 1706880 w 20071080"/>
              <a:gd name="connsiteY46" fmla="*/ 14057402 h 28428722"/>
              <a:gd name="connsiteX47" fmla="*/ 1249680 w 20071080"/>
              <a:gd name="connsiteY47" fmla="*/ 13874522 h 28428722"/>
              <a:gd name="connsiteX48" fmla="*/ 426720 w 20071080"/>
              <a:gd name="connsiteY48" fmla="*/ 14423162 h 28428722"/>
              <a:gd name="connsiteX49" fmla="*/ 218343 w 20071080"/>
              <a:gd name="connsiteY49" fmla="*/ 14195737 h 28428722"/>
              <a:gd name="connsiteX50" fmla="*/ 2164080 w 20071080"/>
              <a:gd name="connsiteY50" fmla="*/ 11497082 h 28428722"/>
              <a:gd name="connsiteX51" fmla="*/ 2529840 w 20071080"/>
              <a:gd name="connsiteY51" fmla="*/ 11862842 h 28428722"/>
              <a:gd name="connsiteX52" fmla="*/ 2712720 w 20071080"/>
              <a:gd name="connsiteY52" fmla="*/ 13143002 h 28428722"/>
              <a:gd name="connsiteX53" fmla="*/ 6918960 w 20071080"/>
              <a:gd name="connsiteY53" fmla="*/ 16617722 h 28428722"/>
              <a:gd name="connsiteX54" fmla="*/ 7924800 w 20071080"/>
              <a:gd name="connsiteY54" fmla="*/ 15063242 h 28428722"/>
              <a:gd name="connsiteX55" fmla="*/ 7467600 w 20071080"/>
              <a:gd name="connsiteY55" fmla="*/ 13965962 h 28428722"/>
              <a:gd name="connsiteX56" fmla="*/ 8148243 w 20071080"/>
              <a:gd name="connsiteY56" fmla="*/ 11004824 h 28428722"/>
              <a:gd name="connsiteX57" fmla="*/ 8525476 w 20071080"/>
              <a:gd name="connsiteY57" fmla="*/ 9348780 h 28428722"/>
              <a:gd name="connsiteX58" fmla="*/ 7650480 w 20071080"/>
              <a:gd name="connsiteY58" fmla="*/ 6833642 h 28428722"/>
              <a:gd name="connsiteX59" fmla="*/ 2621280 w 20071080"/>
              <a:gd name="connsiteY59" fmla="*/ 8205242 h 28428722"/>
              <a:gd name="connsiteX60" fmla="*/ 2072640 w 20071080"/>
              <a:gd name="connsiteY60" fmla="*/ 7839482 h 28428722"/>
              <a:gd name="connsiteX61" fmla="*/ 1341120 w 20071080"/>
              <a:gd name="connsiteY61" fmla="*/ 7930922 h 28428722"/>
              <a:gd name="connsiteX62" fmla="*/ 975360 w 20071080"/>
              <a:gd name="connsiteY62" fmla="*/ 7473722 h 28428722"/>
              <a:gd name="connsiteX63" fmla="*/ 1249680 w 20071080"/>
              <a:gd name="connsiteY63" fmla="*/ 7199402 h 28428722"/>
              <a:gd name="connsiteX64" fmla="*/ 152400 w 20071080"/>
              <a:gd name="connsiteY64" fmla="*/ 6102122 h 28428722"/>
              <a:gd name="connsiteX65" fmla="*/ 335280 w 20071080"/>
              <a:gd name="connsiteY65" fmla="*/ 6010682 h 28428722"/>
              <a:gd name="connsiteX66" fmla="*/ 1798320 w 20071080"/>
              <a:gd name="connsiteY66" fmla="*/ 7199402 h 28428722"/>
              <a:gd name="connsiteX67" fmla="*/ 1923891 w 20071080"/>
              <a:gd name="connsiteY67" fmla="*/ 7046474 h 28428722"/>
              <a:gd name="connsiteX68" fmla="*/ 2037061 w 20071080"/>
              <a:gd name="connsiteY68" fmla="*/ 6884908 h 28428722"/>
              <a:gd name="connsiteX69" fmla="*/ 4338185 w 20071080"/>
              <a:gd name="connsiteY69" fmla="*/ 6077083 h 28428722"/>
              <a:gd name="connsiteX70" fmla="*/ 5545332 w 20071080"/>
              <a:gd name="connsiteY70" fmla="*/ 5632779 h 28428722"/>
              <a:gd name="connsiteX71" fmla="*/ 6337522 w 20071080"/>
              <a:gd name="connsiteY71" fmla="*/ 5471213 h 28428722"/>
              <a:gd name="connsiteX72" fmla="*/ 7242882 w 20071080"/>
              <a:gd name="connsiteY72" fmla="*/ 4501822 h 28428722"/>
              <a:gd name="connsiteX73" fmla="*/ 8676370 w 20071080"/>
              <a:gd name="connsiteY73" fmla="*/ 3451646 h 28428722"/>
              <a:gd name="connsiteX74" fmla="*/ 9279943 w 20071080"/>
              <a:gd name="connsiteY74" fmla="*/ 3613211 h 28428722"/>
              <a:gd name="connsiteX75" fmla="*/ 9845040 w 20071080"/>
              <a:gd name="connsiteY75" fmla="*/ 3176042 h 28428722"/>
              <a:gd name="connsiteX76" fmla="*/ 9936480 w 20071080"/>
              <a:gd name="connsiteY76" fmla="*/ 2627402 h 28428722"/>
              <a:gd name="connsiteX77" fmla="*/ 9770347 w 20071080"/>
              <a:gd name="connsiteY77" fmla="*/ 503080 h 28428722"/>
              <a:gd name="connsiteX78" fmla="*/ 11203834 w 20071080"/>
              <a:gd name="connsiteY78" fmla="*/ 179950 h 28428722"/>
              <a:gd name="connsiteX79" fmla="*/ 12109194 w 20071080"/>
              <a:gd name="connsiteY79" fmla="*/ 543472 h 284287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</a:cxnLst>
            <a:rect l="l" t="t" r="r" b="b"/>
            <a:pathLst>
              <a:path w="20071080" h="28428722">
                <a:moveTo>
                  <a:pt x="12109194" y="543472"/>
                </a:moveTo>
                <a:cubicBezTo>
                  <a:pt x="12987566" y="1643968"/>
                  <a:pt x="11778156" y="2471731"/>
                  <a:pt x="11996024" y="3047733"/>
                </a:cubicBezTo>
                <a:cubicBezTo>
                  <a:pt x="12012339" y="3728584"/>
                  <a:pt x="12205505" y="3690255"/>
                  <a:pt x="13429511" y="3774778"/>
                </a:cubicBezTo>
                <a:cubicBezTo>
                  <a:pt x="13985042" y="4219623"/>
                  <a:pt x="14316010" y="3747849"/>
                  <a:pt x="14636658" y="3653603"/>
                </a:cubicBezTo>
                <a:cubicBezTo>
                  <a:pt x="14957306" y="3559357"/>
                  <a:pt x="14826125" y="3380332"/>
                  <a:pt x="15353402" y="3209299"/>
                </a:cubicBezTo>
                <a:cubicBezTo>
                  <a:pt x="15880679" y="3038266"/>
                  <a:pt x="17331540" y="2663425"/>
                  <a:pt x="17800320" y="2627402"/>
                </a:cubicBezTo>
                <a:cubicBezTo>
                  <a:pt x="18269100" y="2591379"/>
                  <a:pt x="17989188" y="2963498"/>
                  <a:pt x="18166080" y="2993162"/>
                </a:cubicBezTo>
                <a:cubicBezTo>
                  <a:pt x="18342972" y="3022826"/>
                  <a:pt x="18602593" y="3049225"/>
                  <a:pt x="18861673" y="2805385"/>
                </a:cubicBezTo>
                <a:cubicBezTo>
                  <a:pt x="19120753" y="2561545"/>
                  <a:pt x="19531692" y="1727426"/>
                  <a:pt x="19720560" y="1530122"/>
                </a:cubicBezTo>
                <a:cubicBezTo>
                  <a:pt x="19909428" y="1332818"/>
                  <a:pt x="20071080" y="1438682"/>
                  <a:pt x="19994880" y="1621562"/>
                </a:cubicBezTo>
                <a:cubicBezTo>
                  <a:pt x="19918680" y="1804442"/>
                  <a:pt x="19293840" y="2429282"/>
                  <a:pt x="19263360" y="2627402"/>
                </a:cubicBezTo>
                <a:cubicBezTo>
                  <a:pt x="19232880" y="2825522"/>
                  <a:pt x="19766280" y="2734082"/>
                  <a:pt x="19812000" y="2810282"/>
                </a:cubicBezTo>
                <a:cubicBezTo>
                  <a:pt x="19857720" y="2886482"/>
                  <a:pt x="19799511" y="3011368"/>
                  <a:pt x="19537680" y="3084602"/>
                </a:cubicBezTo>
                <a:lnTo>
                  <a:pt x="18241011" y="3249689"/>
                </a:lnTo>
                <a:lnTo>
                  <a:pt x="18348960" y="3450362"/>
                </a:lnTo>
                <a:cubicBezTo>
                  <a:pt x="17726872" y="3758128"/>
                  <a:pt x="14943506" y="4846915"/>
                  <a:pt x="14508480" y="5096282"/>
                </a:cubicBezTo>
                <a:cubicBezTo>
                  <a:pt x="14216997" y="5517935"/>
                  <a:pt x="13613837" y="5600578"/>
                  <a:pt x="12954000" y="5919242"/>
                </a:cubicBezTo>
                <a:cubicBezTo>
                  <a:pt x="12847734" y="6856363"/>
                  <a:pt x="12369568" y="9857378"/>
                  <a:pt x="12222480" y="10765562"/>
                </a:cubicBezTo>
                <a:cubicBezTo>
                  <a:pt x="12075392" y="11673746"/>
                  <a:pt x="11919071" y="10987345"/>
                  <a:pt x="12071471" y="11368345"/>
                </a:cubicBezTo>
                <a:cubicBezTo>
                  <a:pt x="12223871" y="11749345"/>
                  <a:pt x="12989792" y="12694826"/>
                  <a:pt x="13136880" y="13051562"/>
                </a:cubicBezTo>
                <a:cubicBezTo>
                  <a:pt x="13283968" y="13408298"/>
                  <a:pt x="13182600" y="13386842"/>
                  <a:pt x="12954000" y="13508762"/>
                </a:cubicBezTo>
                <a:cubicBezTo>
                  <a:pt x="12725400" y="13630682"/>
                  <a:pt x="12008009" y="13601267"/>
                  <a:pt x="11765280" y="13783082"/>
                </a:cubicBezTo>
                <a:cubicBezTo>
                  <a:pt x="11522551" y="13964897"/>
                  <a:pt x="11619544" y="14386290"/>
                  <a:pt x="11497624" y="14599650"/>
                </a:cubicBezTo>
                <a:cubicBezTo>
                  <a:pt x="11375704" y="14813010"/>
                  <a:pt x="11095831" y="14940257"/>
                  <a:pt x="11033760" y="15063242"/>
                </a:cubicBezTo>
                <a:cubicBezTo>
                  <a:pt x="10971689" y="15186227"/>
                  <a:pt x="10820217" y="14768566"/>
                  <a:pt x="11125200" y="15337562"/>
                </a:cubicBezTo>
                <a:cubicBezTo>
                  <a:pt x="11430183" y="15906558"/>
                  <a:pt x="12594934" y="17414514"/>
                  <a:pt x="12863661" y="18477217"/>
                </a:cubicBezTo>
                <a:cubicBezTo>
                  <a:pt x="13160450" y="19475397"/>
                  <a:pt x="13574929" y="19582001"/>
                  <a:pt x="13542681" y="21208467"/>
                </a:cubicBezTo>
                <a:cubicBezTo>
                  <a:pt x="14024326" y="22090849"/>
                  <a:pt x="14654949" y="22792797"/>
                  <a:pt x="14825275" y="24132002"/>
                </a:cubicBezTo>
                <a:cubicBezTo>
                  <a:pt x="14382870" y="24499422"/>
                  <a:pt x="14626573" y="24445271"/>
                  <a:pt x="14183978" y="24455133"/>
                </a:cubicBezTo>
                <a:cubicBezTo>
                  <a:pt x="14107778" y="24820893"/>
                  <a:pt x="14408676" y="25879237"/>
                  <a:pt x="14599920" y="26310362"/>
                </a:cubicBezTo>
                <a:cubicBezTo>
                  <a:pt x="14791164" y="26741487"/>
                  <a:pt x="15163800" y="26782802"/>
                  <a:pt x="15331440" y="27041882"/>
                </a:cubicBezTo>
                <a:cubicBezTo>
                  <a:pt x="15499080" y="27300962"/>
                  <a:pt x="15410295" y="27717025"/>
                  <a:pt x="15605760" y="27864842"/>
                </a:cubicBezTo>
                <a:cubicBezTo>
                  <a:pt x="15801225" y="28012659"/>
                  <a:pt x="16321350" y="27867826"/>
                  <a:pt x="16504230" y="27928786"/>
                </a:cubicBezTo>
                <a:cubicBezTo>
                  <a:pt x="16687110" y="27989746"/>
                  <a:pt x="16913745" y="28149819"/>
                  <a:pt x="16703040" y="28230602"/>
                </a:cubicBezTo>
                <a:cubicBezTo>
                  <a:pt x="16492335" y="28311385"/>
                  <a:pt x="15590520" y="28428722"/>
                  <a:pt x="15240000" y="28413482"/>
                </a:cubicBezTo>
                <a:cubicBezTo>
                  <a:pt x="14889480" y="28398242"/>
                  <a:pt x="14889480" y="28200122"/>
                  <a:pt x="14599920" y="28139162"/>
                </a:cubicBezTo>
                <a:cubicBezTo>
                  <a:pt x="14310360" y="28078202"/>
                  <a:pt x="13628549" y="28358792"/>
                  <a:pt x="13502640" y="28047722"/>
                </a:cubicBezTo>
                <a:cubicBezTo>
                  <a:pt x="13376731" y="27736652"/>
                  <a:pt x="13638087" y="26833668"/>
                  <a:pt x="13844468" y="26272742"/>
                </a:cubicBezTo>
                <a:cubicBezTo>
                  <a:pt x="13829228" y="25724102"/>
                  <a:pt x="13971091" y="26090732"/>
                  <a:pt x="13411200" y="24755882"/>
                </a:cubicBezTo>
                <a:cubicBezTo>
                  <a:pt x="12851309" y="23421032"/>
                  <a:pt x="11155680" y="19528562"/>
                  <a:pt x="10485120" y="18263642"/>
                </a:cubicBezTo>
                <a:cubicBezTo>
                  <a:pt x="9814560" y="16998722"/>
                  <a:pt x="9898110" y="17002860"/>
                  <a:pt x="9387840" y="17166362"/>
                </a:cubicBezTo>
                <a:cubicBezTo>
                  <a:pt x="8877571" y="17329864"/>
                  <a:pt x="7958371" y="18925198"/>
                  <a:pt x="7423503" y="19244652"/>
                </a:cubicBezTo>
                <a:cubicBezTo>
                  <a:pt x="6888635" y="19564106"/>
                  <a:pt x="6838790" y="19621638"/>
                  <a:pt x="6178632" y="19083087"/>
                </a:cubicBezTo>
                <a:cubicBezTo>
                  <a:pt x="5518474" y="18544536"/>
                  <a:pt x="3713344" y="16678155"/>
                  <a:pt x="3462551" y="16013347"/>
                </a:cubicBezTo>
                <a:cubicBezTo>
                  <a:pt x="3262759" y="15637445"/>
                  <a:pt x="3121616" y="15419610"/>
                  <a:pt x="3500275" y="15043955"/>
                </a:cubicBezTo>
                <a:cubicBezTo>
                  <a:pt x="3408835" y="14723915"/>
                  <a:pt x="3011619" y="14221827"/>
                  <a:pt x="2712720" y="14057402"/>
                </a:cubicBezTo>
                <a:cubicBezTo>
                  <a:pt x="2413821" y="13892977"/>
                  <a:pt x="1950720" y="14087882"/>
                  <a:pt x="1706880" y="14057402"/>
                </a:cubicBezTo>
                <a:cubicBezTo>
                  <a:pt x="1463040" y="14026922"/>
                  <a:pt x="1463040" y="13813562"/>
                  <a:pt x="1249680" y="13874522"/>
                </a:cubicBezTo>
                <a:cubicBezTo>
                  <a:pt x="1036320" y="13935482"/>
                  <a:pt x="598610" y="14369626"/>
                  <a:pt x="426720" y="14423162"/>
                </a:cubicBezTo>
                <a:cubicBezTo>
                  <a:pt x="254831" y="14476698"/>
                  <a:pt x="440485" y="14675657"/>
                  <a:pt x="218343" y="14195737"/>
                </a:cubicBezTo>
                <a:cubicBezTo>
                  <a:pt x="507903" y="13708057"/>
                  <a:pt x="1778831" y="11885898"/>
                  <a:pt x="2164080" y="11497082"/>
                </a:cubicBezTo>
                <a:cubicBezTo>
                  <a:pt x="2541320" y="11720441"/>
                  <a:pt x="2438400" y="11588522"/>
                  <a:pt x="2529840" y="11862842"/>
                </a:cubicBezTo>
                <a:cubicBezTo>
                  <a:pt x="2621280" y="12137162"/>
                  <a:pt x="1981200" y="12350522"/>
                  <a:pt x="2712720" y="13143002"/>
                </a:cubicBezTo>
                <a:cubicBezTo>
                  <a:pt x="3444240" y="13935482"/>
                  <a:pt x="6050280" y="16297682"/>
                  <a:pt x="6918960" y="16617722"/>
                </a:cubicBezTo>
                <a:lnTo>
                  <a:pt x="7924800" y="15063242"/>
                </a:lnTo>
                <a:cubicBezTo>
                  <a:pt x="8016240" y="14621282"/>
                  <a:pt x="7430360" y="14642365"/>
                  <a:pt x="7467600" y="13965962"/>
                </a:cubicBezTo>
                <a:cubicBezTo>
                  <a:pt x="7504840" y="13289559"/>
                  <a:pt x="7866392" y="11629993"/>
                  <a:pt x="8148243" y="11004824"/>
                </a:cubicBezTo>
                <a:cubicBezTo>
                  <a:pt x="8324556" y="10235294"/>
                  <a:pt x="8708356" y="9958380"/>
                  <a:pt x="8525476" y="9348780"/>
                </a:cubicBezTo>
                <a:cubicBezTo>
                  <a:pt x="8505388" y="8747829"/>
                  <a:pt x="8513255" y="7492184"/>
                  <a:pt x="7650480" y="6833642"/>
                </a:cubicBezTo>
                <a:cubicBezTo>
                  <a:pt x="6598920" y="6650762"/>
                  <a:pt x="3550920" y="8037602"/>
                  <a:pt x="2621280" y="8205242"/>
                </a:cubicBezTo>
                <a:cubicBezTo>
                  <a:pt x="2298575" y="7847638"/>
                  <a:pt x="2286000" y="7885202"/>
                  <a:pt x="2072640" y="7839482"/>
                </a:cubicBezTo>
                <a:cubicBezTo>
                  <a:pt x="1859280" y="7793762"/>
                  <a:pt x="1524000" y="7991882"/>
                  <a:pt x="1341120" y="7930922"/>
                </a:cubicBezTo>
                <a:cubicBezTo>
                  <a:pt x="1158240" y="7869962"/>
                  <a:pt x="990600" y="7595642"/>
                  <a:pt x="975360" y="7473722"/>
                </a:cubicBezTo>
                <a:cubicBezTo>
                  <a:pt x="960120" y="7351802"/>
                  <a:pt x="1386840" y="7428002"/>
                  <a:pt x="1249680" y="7199402"/>
                </a:cubicBezTo>
                <a:cubicBezTo>
                  <a:pt x="1112520" y="6970802"/>
                  <a:pt x="304800" y="6300242"/>
                  <a:pt x="152400" y="6102122"/>
                </a:cubicBezTo>
                <a:cubicBezTo>
                  <a:pt x="0" y="5904002"/>
                  <a:pt x="60960" y="5827802"/>
                  <a:pt x="335280" y="6010682"/>
                </a:cubicBezTo>
                <a:cubicBezTo>
                  <a:pt x="609600" y="6193562"/>
                  <a:pt x="1533552" y="7026770"/>
                  <a:pt x="1798320" y="7199402"/>
                </a:cubicBezTo>
                <a:cubicBezTo>
                  <a:pt x="2063088" y="7372034"/>
                  <a:pt x="1884101" y="7098890"/>
                  <a:pt x="1923891" y="7046474"/>
                </a:cubicBezTo>
                <a:cubicBezTo>
                  <a:pt x="1963681" y="6994058"/>
                  <a:pt x="1898749" y="7229944"/>
                  <a:pt x="2037061" y="6884908"/>
                </a:cubicBezTo>
                <a:cubicBezTo>
                  <a:pt x="2822202" y="6853676"/>
                  <a:pt x="3671382" y="6322574"/>
                  <a:pt x="4338185" y="6077083"/>
                </a:cubicBezTo>
                <a:cubicBezTo>
                  <a:pt x="4805408" y="5921798"/>
                  <a:pt x="5212109" y="5733757"/>
                  <a:pt x="5545332" y="5632779"/>
                </a:cubicBezTo>
                <a:cubicBezTo>
                  <a:pt x="5878555" y="5531801"/>
                  <a:pt x="6054597" y="5659706"/>
                  <a:pt x="6337522" y="5471213"/>
                </a:cubicBezTo>
                <a:cubicBezTo>
                  <a:pt x="6620447" y="5282720"/>
                  <a:pt x="6853074" y="4838416"/>
                  <a:pt x="7242882" y="4501822"/>
                </a:cubicBezTo>
                <a:cubicBezTo>
                  <a:pt x="7632690" y="4165228"/>
                  <a:pt x="8336860" y="3599748"/>
                  <a:pt x="8676370" y="3451646"/>
                </a:cubicBezTo>
                <a:cubicBezTo>
                  <a:pt x="9015880" y="3303544"/>
                  <a:pt x="9085165" y="3659145"/>
                  <a:pt x="9279943" y="3613211"/>
                </a:cubicBezTo>
                <a:cubicBezTo>
                  <a:pt x="9474721" y="3567277"/>
                  <a:pt x="9735617" y="3340343"/>
                  <a:pt x="9845040" y="3176042"/>
                </a:cubicBezTo>
                <a:cubicBezTo>
                  <a:pt x="9954463" y="3011741"/>
                  <a:pt x="9921240" y="3023642"/>
                  <a:pt x="9936480" y="2627402"/>
                </a:cubicBezTo>
                <a:cubicBezTo>
                  <a:pt x="9424658" y="2335431"/>
                  <a:pt x="9511267" y="884080"/>
                  <a:pt x="9770347" y="503080"/>
                </a:cubicBezTo>
                <a:cubicBezTo>
                  <a:pt x="10274811" y="0"/>
                  <a:pt x="10814026" y="173218"/>
                  <a:pt x="11203834" y="179950"/>
                </a:cubicBezTo>
                <a:cubicBezTo>
                  <a:pt x="11593642" y="186682"/>
                  <a:pt x="11926314" y="543472"/>
                  <a:pt x="12109194" y="543472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sp>
        <p:nvSpPr>
          <p:cNvPr id="68611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Freeform 46"/>
          <p:cNvSpPr>
            <a:spLocks noEditPoints="1"/>
          </p:cNvSpPr>
          <p:nvPr/>
        </p:nvSpPr>
        <p:spPr bwMode="auto">
          <a:xfrm>
            <a:off x="3348038" y="549275"/>
            <a:ext cx="1295400" cy="6048375"/>
          </a:xfrm>
          <a:custGeom>
            <a:avLst/>
            <a:gdLst>
              <a:gd name="T0" fmla="*/ 2147483647 w 413"/>
              <a:gd name="T1" fmla="*/ 2147483647 h 1392"/>
              <a:gd name="T2" fmla="*/ 2147483647 w 413"/>
              <a:gd name="T3" fmla="*/ 2147483647 h 1392"/>
              <a:gd name="T4" fmla="*/ 2147483647 w 413"/>
              <a:gd name="T5" fmla="*/ 2147483647 h 1392"/>
              <a:gd name="T6" fmla="*/ 2147483647 w 413"/>
              <a:gd name="T7" fmla="*/ 2147483647 h 1392"/>
              <a:gd name="T8" fmla="*/ 2147483647 w 413"/>
              <a:gd name="T9" fmla="*/ 2147483647 h 1392"/>
              <a:gd name="T10" fmla="*/ 2147483647 w 413"/>
              <a:gd name="T11" fmla="*/ 2147483647 h 1392"/>
              <a:gd name="T12" fmla="*/ 2147483647 w 413"/>
              <a:gd name="T13" fmla="*/ 0 h 1392"/>
              <a:gd name="T14" fmla="*/ 2147483647 w 413"/>
              <a:gd name="T15" fmla="*/ 2147483647 h 1392"/>
              <a:gd name="T16" fmla="*/ 2147483647 w 413"/>
              <a:gd name="T17" fmla="*/ 2147483647 h 1392"/>
              <a:gd name="T18" fmla="*/ 2147483647 w 413"/>
              <a:gd name="T19" fmla="*/ 2147483647 h 1392"/>
              <a:gd name="T20" fmla="*/ 2147483647 w 413"/>
              <a:gd name="T21" fmla="*/ 2147483647 h 1392"/>
              <a:gd name="T22" fmla="*/ 2147483647 w 413"/>
              <a:gd name="T23" fmla="*/ 2147483647 h 1392"/>
              <a:gd name="T24" fmla="*/ 2147483647 w 413"/>
              <a:gd name="T25" fmla="*/ 2147483647 h 1392"/>
              <a:gd name="T26" fmla="*/ 2147483647 w 413"/>
              <a:gd name="T27" fmla="*/ 2147483647 h 1392"/>
              <a:gd name="T28" fmla="*/ 2147483647 w 413"/>
              <a:gd name="T29" fmla="*/ 2147483647 h 1392"/>
              <a:gd name="T30" fmla="*/ 2147483647 w 413"/>
              <a:gd name="T31" fmla="*/ 2147483647 h 1392"/>
              <a:gd name="T32" fmla="*/ 2147483647 w 413"/>
              <a:gd name="T33" fmla="*/ 2147483647 h 1392"/>
              <a:gd name="T34" fmla="*/ 2147483647 w 413"/>
              <a:gd name="T35" fmla="*/ 2147483647 h 1392"/>
              <a:gd name="T36" fmla="*/ 2147483647 w 413"/>
              <a:gd name="T37" fmla="*/ 2147483647 h 1392"/>
              <a:gd name="T38" fmla="*/ 2147483647 w 413"/>
              <a:gd name="T39" fmla="*/ 2147483647 h 1392"/>
              <a:gd name="T40" fmla="*/ 2147483647 w 413"/>
              <a:gd name="T41" fmla="*/ 2147483647 h 1392"/>
              <a:gd name="T42" fmla="*/ 2147483647 w 413"/>
              <a:gd name="T43" fmla="*/ 2147483647 h 1392"/>
              <a:gd name="T44" fmla="*/ 2147483647 w 413"/>
              <a:gd name="T45" fmla="*/ 2147483647 h 1392"/>
              <a:gd name="T46" fmla="*/ 2147483647 w 413"/>
              <a:gd name="T47" fmla="*/ 2147483647 h 1392"/>
              <a:gd name="T48" fmla="*/ 2147483647 w 413"/>
              <a:gd name="T49" fmla="*/ 2147483647 h 1392"/>
              <a:gd name="T50" fmla="*/ 2147483647 w 413"/>
              <a:gd name="T51" fmla="*/ 2147483647 h 1392"/>
              <a:gd name="T52" fmla="*/ 2147483647 w 413"/>
              <a:gd name="T53" fmla="*/ 2147483647 h 1392"/>
              <a:gd name="T54" fmla="*/ 2147483647 w 413"/>
              <a:gd name="T55" fmla="*/ 2147483647 h 1392"/>
              <a:gd name="T56" fmla="*/ 2147483647 w 413"/>
              <a:gd name="T57" fmla="*/ 2147483647 h 1392"/>
              <a:gd name="T58" fmla="*/ 2147483647 w 413"/>
              <a:gd name="T59" fmla="*/ 2147483647 h 1392"/>
              <a:gd name="T60" fmla="*/ 2147483647 w 413"/>
              <a:gd name="T61" fmla="*/ 2147483647 h 1392"/>
              <a:gd name="T62" fmla="*/ 2147483647 w 413"/>
              <a:gd name="T63" fmla="*/ 2147483647 h 1392"/>
              <a:gd name="T64" fmla="*/ 2147483647 w 413"/>
              <a:gd name="T65" fmla="*/ 2147483647 h 1392"/>
              <a:gd name="T66" fmla="*/ 2147483647 w 413"/>
              <a:gd name="T67" fmla="*/ 2147483647 h 1392"/>
              <a:gd name="T68" fmla="*/ 2147483647 w 413"/>
              <a:gd name="T69" fmla="*/ 2147483647 h 1392"/>
              <a:gd name="T70" fmla="*/ 2147483647 w 413"/>
              <a:gd name="T71" fmla="*/ 2147483647 h 1392"/>
              <a:gd name="T72" fmla="*/ 2147483647 w 413"/>
              <a:gd name="T73" fmla="*/ 2147483647 h 1392"/>
              <a:gd name="T74" fmla="*/ 2147483647 w 413"/>
              <a:gd name="T75" fmla="*/ 2147483647 h 1392"/>
              <a:gd name="T76" fmla="*/ 2147483647 w 413"/>
              <a:gd name="T77" fmla="*/ 2147483647 h 1392"/>
              <a:gd name="T78" fmla="*/ 2147483647 w 413"/>
              <a:gd name="T79" fmla="*/ 2147483647 h 1392"/>
              <a:gd name="T80" fmla="*/ 2147483647 w 413"/>
              <a:gd name="T81" fmla="*/ 2147483647 h 1392"/>
              <a:gd name="T82" fmla="*/ 2147483647 w 413"/>
              <a:gd name="T83" fmla="*/ 2147483647 h 1392"/>
              <a:gd name="T84" fmla="*/ 2147483647 w 413"/>
              <a:gd name="T85" fmla="*/ 2147483647 h 1392"/>
              <a:gd name="T86" fmla="*/ 2147483647 w 413"/>
              <a:gd name="T87" fmla="*/ 2147483647 h 1392"/>
              <a:gd name="T88" fmla="*/ 2147483647 w 413"/>
              <a:gd name="T89" fmla="*/ 2147483647 h 1392"/>
              <a:gd name="T90" fmla="*/ 2147483647 w 413"/>
              <a:gd name="T91" fmla="*/ 2147483647 h 1392"/>
              <a:gd name="T92" fmla="*/ 2147483647 w 413"/>
              <a:gd name="T93" fmla="*/ 2147483647 h 1392"/>
              <a:gd name="T94" fmla="*/ 2147483647 w 413"/>
              <a:gd name="T95" fmla="*/ 2147483647 h 1392"/>
              <a:gd name="T96" fmla="*/ 2147483647 w 413"/>
              <a:gd name="T97" fmla="*/ 2147483647 h 1392"/>
              <a:gd name="T98" fmla="*/ 2147483647 w 413"/>
              <a:gd name="T99" fmla="*/ 2147483647 h 1392"/>
              <a:gd name="T100" fmla="*/ 2147483647 w 413"/>
              <a:gd name="T101" fmla="*/ 2147483647 h 1392"/>
              <a:gd name="T102" fmla="*/ 2147483647 w 413"/>
              <a:gd name="T103" fmla="*/ 2147483647 h 1392"/>
              <a:gd name="T104" fmla="*/ 2147483647 w 413"/>
              <a:gd name="T105" fmla="*/ 2147483647 h 1392"/>
              <a:gd name="T106" fmla="*/ 2147483647 w 413"/>
              <a:gd name="T107" fmla="*/ 2147483647 h 1392"/>
              <a:gd name="T108" fmla="*/ 2147483647 w 413"/>
              <a:gd name="T109" fmla="*/ 2147483647 h 1392"/>
              <a:gd name="T110" fmla="*/ 2147483647 w 413"/>
              <a:gd name="T111" fmla="*/ 2147483647 h 1392"/>
              <a:gd name="T112" fmla="*/ 2147483647 w 413"/>
              <a:gd name="T113" fmla="*/ 2147483647 h 1392"/>
              <a:gd name="T114" fmla="*/ 2147483647 w 413"/>
              <a:gd name="T115" fmla="*/ 2147483647 h 1392"/>
              <a:gd name="T116" fmla="*/ 2147483647 w 413"/>
              <a:gd name="T117" fmla="*/ 2147483647 h 139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13"/>
              <a:gd name="T178" fmla="*/ 0 h 1392"/>
              <a:gd name="T179" fmla="*/ 413 w 413"/>
              <a:gd name="T180" fmla="*/ 1392 h 1392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13" h="1392">
                <a:moveTo>
                  <a:pt x="0" y="476"/>
                </a:moveTo>
                <a:lnTo>
                  <a:pt x="0" y="476"/>
                </a:lnTo>
                <a:lnTo>
                  <a:pt x="0" y="466"/>
                </a:lnTo>
                <a:lnTo>
                  <a:pt x="0" y="456"/>
                </a:lnTo>
                <a:lnTo>
                  <a:pt x="6" y="438"/>
                </a:lnTo>
                <a:lnTo>
                  <a:pt x="16" y="392"/>
                </a:lnTo>
                <a:lnTo>
                  <a:pt x="27" y="349"/>
                </a:lnTo>
                <a:lnTo>
                  <a:pt x="42" y="307"/>
                </a:lnTo>
                <a:lnTo>
                  <a:pt x="46" y="298"/>
                </a:lnTo>
                <a:lnTo>
                  <a:pt x="49" y="288"/>
                </a:lnTo>
                <a:lnTo>
                  <a:pt x="56" y="278"/>
                </a:lnTo>
                <a:lnTo>
                  <a:pt x="63" y="272"/>
                </a:lnTo>
                <a:lnTo>
                  <a:pt x="66" y="268"/>
                </a:lnTo>
                <a:lnTo>
                  <a:pt x="71" y="266"/>
                </a:lnTo>
                <a:lnTo>
                  <a:pt x="74" y="265"/>
                </a:lnTo>
                <a:lnTo>
                  <a:pt x="78" y="260"/>
                </a:lnTo>
                <a:lnTo>
                  <a:pt x="81" y="256"/>
                </a:lnTo>
                <a:lnTo>
                  <a:pt x="84" y="253"/>
                </a:lnTo>
                <a:lnTo>
                  <a:pt x="93" y="248"/>
                </a:lnTo>
                <a:lnTo>
                  <a:pt x="101" y="246"/>
                </a:lnTo>
                <a:lnTo>
                  <a:pt x="108" y="246"/>
                </a:lnTo>
                <a:lnTo>
                  <a:pt x="113" y="246"/>
                </a:lnTo>
                <a:lnTo>
                  <a:pt x="120" y="238"/>
                </a:lnTo>
                <a:lnTo>
                  <a:pt x="125" y="230"/>
                </a:lnTo>
                <a:lnTo>
                  <a:pt x="128" y="220"/>
                </a:lnTo>
                <a:lnTo>
                  <a:pt x="128" y="208"/>
                </a:lnTo>
                <a:lnTo>
                  <a:pt x="128" y="188"/>
                </a:lnTo>
                <a:lnTo>
                  <a:pt x="131" y="166"/>
                </a:lnTo>
                <a:lnTo>
                  <a:pt x="135" y="146"/>
                </a:lnTo>
                <a:lnTo>
                  <a:pt x="141" y="126"/>
                </a:lnTo>
                <a:lnTo>
                  <a:pt x="143" y="115"/>
                </a:lnTo>
                <a:lnTo>
                  <a:pt x="145" y="107"/>
                </a:lnTo>
                <a:lnTo>
                  <a:pt x="148" y="85"/>
                </a:lnTo>
                <a:lnTo>
                  <a:pt x="151" y="75"/>
                </a:lnTo>
                <a:lnTo>
                  <a:pt x="153" y="63"/>
                </a:lnTo>
                <a:lnTo>
                  <a:pt x="162" y="43"/>
                </a:lnTo>
                <a:lnTo>
                  <a:pt x="167" y="35"/>
                </a:lnTo>
                <a:lnTo>
                  <a:pt x="173" y="27"/>
                </a:lnTo>
                <a:lnTo>
                  <a:pt x="180" y="20"/>
                </a:lnTo>
                <a:lnTo>
                  <a:pt x="187" y="17"/>
                </a:lnTo>
                <a:lnTo>
                  <a:pt x="205" y="5"/>
                </a:lnTo>
                <a:lnTo>
                  <a:pt x="214" y="1"/>
                </a:lnTo>
                <a:lnTo>
                  <a:pt x="224" y="0"/>
                </a:lnTo>
                <a:lnTo>
                  <a:pt x="229" y="1"/>
                </a:lnTo>
                <a:lnTo>
                  <a:pt x="232" y="3"/>
                </a:lnTo>
                <a:lnTo>
                  <a:pt x="237" y="3"/>
                </a:lnTo>
                <a:lnTo>
                  <a:pt x="242" y="1"/>
                </a:lnTo>
                <a:lnTo>
                  <a:pt x="252" y="3"/>
                </a:lnTo>
                <a:lnTo>
                  <a:pt x="261" y="6"/>
                </a:lnTo>
                <a:lnTo>
                  <a:pt x="269" y="11"/>
                </a:lnTo>
                <a:lnTo>
                  <a:pt x="276" y="20"/>
                </a:lnTo>
                <a:lnTo>
                  <a:pt x="281" y="27"/>
                </a:lnTo>
                <a:lnTo>
                  <a:pt x="286" y="37"/>
                </a:lnTo>
                <a:lnTo>
                  <a:pt x="291" y="45"/>
                </a:lnTo>
                <a:lnTo>
                  <a:pt x="296" y="55"/>
                </a:lnTo>
                <a:lnTo>
                  <a:pt x="291" y="48"/>
                </a:lnTo>
                <a:lnTo>
                  <a:pt x="286" y="40"/>
                </a:lnTo>
                <a:lnTo>
                  <a:pt x="292" y="48"/>
                </a:lnTo>
                <a:lnTo>
                  <a:pt x="297" y="57"/>
                </a:lnTo>
                <a:lnTo>
                  <a:pt x="301" y="69"/>
                </a:lnTo>
                <a:lnTo>
                  <a:pt x="302" y="79"/>
                </a:lnTo>
                <a:lnTo>
                  <a:pt x="302" y="89"/>
                </a:lnTo>
                <a:lnTo>
                  <a:pt x="301" y="94"/>
                </a:lnTo>
                <a:lnTo>
                  <a:pt x="302" y="99"/>
                </a:lnTo>
                <a:lnTo>
                  <a:pt x="311" y="119"/>
                </a:lnTo>
                <a:lnTo>
                  <a:pt x="316" y="139"/>
                </a:lnTo>
                <a:lnTo>
                  <a:pt x="321" y="161"/>
                </a:lnTo>
                <a:lnTo>
                  <a:pt x="324" y="181"/>
                </a:lnTo>
                <a:lnTo>
                  <a:pt x="324" y="203"/>
                </a:lnTo>
                <a:lnTo>
                  <a:pt x="324" y="208"/>
                </a:lnTo>
                <a:lnTo>
                  <a:pt x="324" y="211"/>
                </a:lnTo>
                <a:lnTo>
                  <a:pt x="328" y="221"/>
                </a:lnTo>
                <a:lnTo>
                  <a:pt x="329" y="230"/>
                </a:lnTo>
                <a:lnTo>
                  <a:pt x="328" y="235"/>
                </a:lnTo>
                <a:lnTo>
                  <a:pt x="326" y="238"/>
                </a:lnTo>
                <a:lnTo>
                  <a:pt x="331" y="241"/>
                </a:lnTo>
                <a:lnTo>
                  <a:pt x="334" y="245"/>
                </a:lnTo>
                <a:lnTo>
                  <a:pt x="338" y="250"/>
                </a:lnTo>
                <a:lnTo>
                  <a:pt x="339" y="255"/>
                </a:lnTo>
                <a:lnTo>
                  <a:pt x="341" y="260"/>
                </a:lnTo>
                <a:lnTo>
                  <a:pt x="341" y="266"/>
                </a:lnTo>
                <a:lnTo>
                  <a:pt x="341" y="268"/>
                </a:lnTo>
                <a:lnTo>
                  <a:pt x="343" y="272"/>
                </a:lnTo>
                <a:lnTo>
                  <a:pt x="349" y="273"/>
                </a:lnTo>
                <a:lnTo>
                  <a:pt x="360" y="282"/>
                </a:lnTo>
                <a:lnTo>
                  <a:pt x="370" y="290"/>
                </a:lnTo>
                <a:lnTo>
                  <a:pt x="373" y="293"/>
                </a:lnTo>
                <a:lnTo>
                  <a:pt x="376" y="298"/>
                </a:lnTo>
                <a:lnTo>
                  <a:pt x="380" y="305"/>
                </a:lnTo>
                <a:lnTo>
                  <a:pt x="381" y="310"/>
                </a:lnTo>
                <a:lnTo>
                  <a:pt x="380" y="308"/>
                </a:lnTo>
                <a:lnTo>
                  <a:pt x="378" y="307"/>
                </a:lnTo>
                <a:lnTo>
                  <a:pt x="386" y="324"/>
                </a:lnTo>
                <a:lnTo>
                  <a:pt x="393" y="342"/>
                </a:lnTo>
                <a:lnTo>
                  <a:pt x="396" y="360"/>
                </a:lnTo>
                <a:lnTo>
                  <a:pt x="401" y="381"/>
                </a:lnTo>
                <a:lnTo>
                  <a:pt x="407" y="419"/>
                </a:lnTo>
                <a:lnTo>
                  <a:pt x="410" y="458"/>
                </a:lnTo>
                <a:lnTo>
                  <a:pt x="407" y="429"/>
                </a:lnTo>
                <a:lnTo>
                  <a:pt x="413" y="474"/>
                </a:lnTo>
                <a:lnTo>
                  <a:pt x="413" y="485"/>
                </a:lnTo>
                <a:lnTo>
                  <a:pt x="413" y="495"/>
                </a:lnTo>
                <a:lnTo>
                  <a:pt x="413" y="498"/>
                </a:lnTo>
                <a:lnTo>
                  <a:pt x="410" y="500"/>
                </a:lnTo>
                <a:lnTo>
                  <a:pt x="396" y="506"/>
                </a:lnTo>
                <a:lnTo>
                  <a:pt x="396" y="513"/>
                </a:lnTo>
                <a:lnTo>
                  <a:pt x="398" y="525"/>
                </a:lnTo>
                <a:lnTo>
                  <a:pt x="401" y="547"/>
                </a:lnTo>
                <a:lnTo>
                  <a:pt x="405" y="592"/>
                </a:lnTo>
                <a:lnTo>
                  <a:pt x="405" y="636"/>
                </a:lnTo>
                <a:lnTo>
                  <a:pt x="405" y="657"/>
                </a:lnTo>
                <a:lnTo>
                  <a:pt x="403" y="679"/>
                </a:lnTo>
                <a:lnTo>
                  <a:pt x="401" y="701"/>
                </a:lnTo>
                <a:lnTo>
                  <a:pt x="401" y="714"/>
                </a:lnTo>
                <a:lnTo>
                  <a:pt x="401" y="716"/>
                </a:lnTo>
                <a:lnTo>
                  <a:pt x="403" y="718"/>
                </a:lnTo>
                <a:lnTo>
                  <a:pt x="407" y="719"/>
                </a:lnTo>
                <a:lnTo>
                  <a:pt x="410" y="723"/>
                </a:lnTo>
                <a:lnTo>
                  <a:pt x="408" y="728"/>
                </a:lnTo>
                <a:lnTo>
                  <a:pt x="407" y="738"/>
                </a:lnTo>
                <a:lnTo>
                  <a:pt x="405" y="740"/>
                </a:lnTo>
                <a:lnTo>
                  <a:pt x="403" y="740"/>
                </a:lnTo>
                <a:lnTo>
                  <a:pt x="401" y="741"/>
                </a:lnTo>
                <a:lnTo>
                  <a:pt x="400" y="743"/>
                </a:lnTo>
                <a:lnTo>
                  <a:pt x="403" y="756"/>
                </a:lnTo>
                <a:lnTo>
                  <a:pt x="405" y="770"/>
                </a:lnTo>
                <a:lnTo>
                  <a:pt x="405" y="778"/>
                </a:lnTo>
                <a:lnTo>
                  <a:pt x="403" y="785"/>
                </a:lnTo>
                <a:lnTo>
                  <a:pt x="398" y="798"/>
                </a:lnTo>
                <a:lnTo>
                  <a:pt x="391" y="812"/>
                </a:lnTo>
                <a:lnTo>
                  <a:pt x="388" y="817"/>
                </a:lnTo>
                <a:lnTo>
                  <a:pt x="383" y="820"/>
                </a:lnTo>
                <a:lnTo>
                  <a:pt x="370" y="828"/>
                </a:lnTo>
                <a:lnTo>
                  <a:pt x="363" y="832"/>
                </a:lnTo>
                <a:lnTo>
                  <a:pt x="360" y="833"/>
                </a:lnTo>
                <a:lnTo>
                  <a:pt x="356" y="833"/>
                </a:lnTo>
                <a:lnTo>
                  <a:pt x="353" y="832"/>
                </a:lnTo>
                <a:lnTo>
                  <a:pt x="353" y="830"/>
                </a:lnTo>
                <a:lnTo>
                  <a:pt x="355" y="825"/>
                </a:lnTo>
                <a:lnTo>
                  <a:pt x="349" y="827"/>
                </a:lnTo>
                <a:lnTo>
                  <a:pt x="348" y="832"/>
                </a:lnTo>
                <a:lnTo>
                  <a:pt x="346" y="842"/>
                </a:lnTo>
                <a:lnTo>
                  <a:pt x="339" y="864"/>
                </a:lnTo>
                <a:lnTo>
                  <a:pt x="333" y="904"/>
                </a:lnTo>
                <a:lnTo>
                  <a:pt x="324" y="948"/>
                </a:lnTo>
                <a:lnTo>
                  <a:pt x="323" y="969"/>
                </a:lnTo>
                <a:lnTo>
                  <a:pt x="321" y="993"/>
                </a:lnTo>
                <a:lnTo>
                  <a:pt x="321" y="1015"/>
                </a:lnTo>
                <a:lnTo>
                  <a:pt x="321" y="1025"/>
                </a:lnTo>
                <a:lnTo>
                  <a:pt x="323" y="1035"/>
                </a:lnTo>
                <a:lnTo>
                  <a:pt x="324" y="1045"/>
                </a:lnTo>
                <a:lnTo>
                  <a:pt x="323" y="1055"/>
                </a:lnTo>
                <a:lnTo>
                  <a:pt x="321" y="1065"/>
                </a:lnTo>
                <a:lnTo>
                  <a:pt x="319" y="1077"/>
                </a:lnTo>
                <a:lnTo>
                  <a:pt x="316" y="1099"/>
                </a:lnTo>
                <a:lnTo>
                  <a:pt x="314" y="1122"/>
                </a:lnTo>
                <a:lnTo>
                  <a:pt x="313" y="1167"/>
                </a:lnTo>
                <a:lnTo>
                  <a:pt x="311" y="1206"/>
                </a:lnTo>
                <a:lnTo>
                  <a:pt x="308" y="1224"/>
                </a:lnTo>
                <a:lnTo>
                  <a:pt x="304" y="1243"/>
                </a:lnTo>
                <a:lnTo>
                  <a:pt x="297" y="1261"/>
                </a:lnTo>
                <a:lnTo>
                  <a:pt x="296" y="1271"/>
                </a:lnTo>
                <a:lnTo>
                  <a:pt x="296" y="1280"/>
                </a:lnTo>
                <a:lnTo>
                  <a:pt x="294" y="1290"/>
                </a:lnTo>
                <a:lnTo>
                  <a:pt x="292" y="1295"/>
                </a:lnTo>
                <a:lnTo>
                  <a:pt x="291" y="1298"/>
                </a:lnTo>
                <a:lnTo>
                  <a:pt x="286" y="1307"/>
                </a:lnTo>
                <a:lnTo>
                  <a:pt x="282" y="1310"/>
                </a:lnTo>
                <a:lnTo>
                  <a:pt x="279" y="1313"/>
                </a:lnTo>
                <a:lnTo>
                  <a:pt x="282" y="1332"/>
                </a:lnTo>
                <a:lnTo>
                  <a:pt x="281" y="1342"/>
                </a:lnTo>
                <a:lnTo>
                  <a:pt x="279" y="1352"/>
                </a:lnTo>
                <a:lnTo>
                  <a:pt x="277" y="1360"/>
                </a:lnTo>
                <a:lnTo>
                  <a:pt x="272" y="1369"/>
                </a:lnTo>
                <a:lnTo>
                  <a:pt x="266" y="1375"/>
                </a:lnTo>
                <a:lnTo>
                  <a:pt x="257" y="1382"/>
                </a:lnTo>
                <a:lnTo>
                  <a:pt x="249" y="1385"/>
                </a:lnTo>
                <a:lnTo>
                  <a:pt x="239" y="1387"/>
                </a:lnTo>
                <a:lnTo>
                  <a:pt x="230" y="1385"/>
                </a:lnTo>
                <a:lnTo>
                  <a:pt x="225" y="1384"/>
                </a:lnTo>
                <a:lnTo>
                  <a:pt x="222" y="1380"/>
                </a:lnTo>
                <a:lnTo>
                  <a:pt x="215" y="1374"/>
                </a:lnTo>
                <a:lnTo>
                  <a:pt x="212" y="1364"/>
                </a:lnTo>
                <a:lnTo>
                  <a:pt x="209" y="1355"/>
                </a:lnTo>
                <a:lnTo>
                  <a:pt x="207" y="1345"/>
                </a:lnTo>
                <a:lnTo>
                  <a:pt x="207" y="1355"/>
                </a:lnTo>
                <a:lnTo>
                  <a:pt x="205" y="1365"/>
                </a:lnTo>
                <a:lnTo>
                  <a:pt x="202" y="1374"/>
                </a:lnTo>
                <a:lnTo>
                  <a:pt x="197" y="1382"/>
                </a:lnTo>
                <a:lnTo>
                  <a:pt x="188" y="1389"/>
                </a:lnTo>
                <a:lnTo>
                  <a:pt x="178" y="1392"/>
                </a:lnTo>
                <a:lnTo>
                  <a:pt x="168" y="1392"/>
                </a:lnTo>
                <a:lnTo>
                  <a:pt x="157" y="1390"/>
                </a:lnTo>
                <a:lnTo>
                  <a:pt x="148" y="1387"/>
                </a:lnTo>
                <a:lnTo>
                  <a:pt x="143" y="1384"/>
                </a:lnTo>
                <a:lnTo>
                  <a:pt x="140" y="1380"/>
                </a:lnTo>
                <a:lnTo>
                  <a:pt x="135" y="1372"/>
                </a:lnTo>
                <a:lnTo>
                  <a:pt x="131" y="1362"/>
                </a:lnTo>
                <a:lnTo>
                  <a:pt x="130" y="1354"/>
                </a:lnTo>
                <a:lnTo>
                  <a:pt x="131" y="1343"/>
                </a:lnTo>
                <a:lnTo>
                  <a:pt x="133" y="1333"/>
                </a:lnTo>
                <a:lnTo>
                  <a:pt x="135" y="1328"/>
                </a:lnTo>
                <a:lnTo>
                  <a:pt x="135" y="1323"/>
                </a:lnTo>
                <a:lnTo>
                  <a:pt x="130" y="1313"/>
                </a:lnTo>
                <a:lnTo>
                  <a:pt x="128" y="1308"/>
                </a:lnTo>
                <a:lnTo>
                  <a:pt x="128" y="1303"/>
                </a:lnTo>
                <a:lnTo>
                  <a:pt x="126" y="1293"/>
                </a:lnTo>
                <a:lnTo>
                  <a:pt x="126" y="1281"/>
                </a:lnTo>
                <a:lnTo>
                  <a:pt x="128" y="1271"/>
                </a:lnTo>
                <a:lnTo>
                  <a:pt x="133" y="1263"/>
                </a:lnTo>
                <a:lnTo>
                  <a:pt x="135" y="1260"/>
                </a:lnTo>
                <a:lnTo>
                  <a:pt x="135" y="1253"/>
                </a:lnTo>
                <a:lnTo>
                  <a:pt x="135" y="1248"/>
                </a:lnTo>
                <a:lnTo>
                  <a:pt x="135" y="1243"/>
                </a:lnTo>
                <a:lnTo>
                  <a:pt x="123" y="1201"/>
                </a:lnTo>
                <a:lnTo>
                  <a:pt x="118" y="1181"/>
                </a:lnTo>
                <a:lnTo>
                  <a:pt x="115" y="1159"/>
                </a:lnTo>
                <a:lnTo>
                  <a:pt x="113" y="1137"/>
                </a:lnTo>
                <a:lnTo>
                  <a:pt x="113" y="1132"/>
                </a:lnTo>
                <a:lnTo>
                  <a:pt x="115" y="1127"/>
                </a:lnTo>
                <a:lnTo>
                  <a:pt x="111" y="1117"/>
                </a:lnTo>
                <a:lnTo>
                  <a:pt x="110" y="1095"/>
                </a:lnTo>
                <a:lnTo>
                  <a:pt x="108" y="1073"/>
                </a:lnTo>
                <a:lnTo>
                  <a:pt x="108" y="1052"/>
                </a:lnTo>
                <a:lnTo>
                  <a:pt x="111" y="1041"/>
                </a:lnTo>
                <a:lnTo>
                  <a:pt x="111" y="1030"/>
                </a:lnTo>
                <a:lnTo>
                  <a:pt x="111" y="1020"/>
                </a:lnTo>
                <a:lnTo>
                  <a:pt x="115" y="1011"/>
                </a:lnTo>
                <a:lnTo>
                  <a:pt x="115" y="1001"/>
                </a:lnTo>
                <a:lnTo>
                  <a:pt x="115" y="989"/>
                </a:lnTo>
                <a:lnTo>
                  <a:pt x="110" y="946"/>
                </a:lnTo>
                <a:lnTo>
                  <a:pt x="105" y="901"/>
                </a:lnTo>
                <a:lnTo>
                  <a:pt x="103" y="880"/>
                </a:lnTo>
                <a:lnTo>
                  <a:pt x="101" y="870"/>
                </a:lnTo>
                <a:lnTo>
                  <a:pt x="99" y="862"/>
                </a:lnTo>
                <a:lnTo>
                  <a:pt x="93" y="840"/>
                </a:lnTo>
                <a:lnTo>
                  <a:pt x="89" y="828"/>
                </a:lnTo>
                <a:lnTo>
                  <a:pt x="88" y="823"/>
                </a:lnTo>
                <a:lnTo>
                  <a:pt x="86" y="818"/>
                </a:lnTo>
                <a:lnTo>
                  <a:pt x="81" y="815"/>
                </a:lnTo>
                <a:lnTo>
                  <a:pt x="76" y="813"/>
                </a:lnTo>
                <a:lnTo>
                  <a:pt x="64" y="807"/>
                </a:lnTo>
                <a:lnTo>
                  <a:pt x="58" y="807"/>
                </a:lnTo>
                <a:lnTo>
                  <a:pt x="56" y="805"/>
                </a:lnTo>
                <a:lnTo>
                  <a:pt x="53" y="803"/>
                </a:lnTo>
                <a:lnTo>
                  <a:pt x="49" y="800"/>
                </a:lnTo>
                <a:lnTo>
                  <a:pt x="47" y="798"/>
                </a:lnTo>
                <a:lnTo>
                  <a:pt x="44" y="800"/>
                </a:lnTo>
                <a:lnTo>
                  <a:pt x="34" y="771"/>
                </a:lnTo>
                <a:lnTo>
                  <a:pt x="31" y="766"/>
                </a:lnTo>
                <a:lnTo>
                  <a:pt x="31" y="761"/>
                </a:lnTo>
                <a:lnTo>
                  <a:pt x="32" y="748"/>
                </a:lnTo>
                <a:lnTo>
                  <a:pt x="36" y="736"/>
                </a:lnTo>
                <a:lnTo>
                  <a:pt x="37" y="723"/>
                </a:lnTo>
                <a:lnTo>
                  <a:pt x="37" y="709"/>
                </a:lnTo>
                <a:lnTo>
                  <a:pt x="36" y="696"/>
                </a:lnTo>
                <a:lnTo>
                  <a:pt x="31" y="698"/>
                </a:lnTo>
                <a:lnTo>
                  <a:pt x="29" y="698"/>
                </a:lnTo>
                <a:lnTo>
                  <a:pt x="27" y="698"/>
                </a:lnTo>
                <a:lnTo>
                  <a:pt x="26" y="694"/>
                </a:lnTo>
                <a:lnTo>
                  <a:pt x="26" y="691"/>
                </a:lnTo>
                <a:lnTo>
                  <a:pt x="26" y="661"/>
                </a:lnTo>
                <a:lnTo>
                  <a:pt x="26" y="622"/>
                </a:lnTo>
                <a:lnTo>
                  <a:pt x="24" y="575"/>
                </a:lnTo>
                <a:lnTo>
                  <a:pt x="26" y="530"/>
                </a:lnTo>
                <a:lnTo>
                  <a:pt x="27" y="510"/>
                </a:lnTo>
                <a:lnTo>
                  <a:pt x="31" y="490"/>
                </a:lnTo>
                <a:lnTo>
                  <a:pt x="31" y="485"/>
                </a:lnTo>
                <a:lnTo>
                  <a:pt x="27" y="485"/>
                </a:lnTo>
                <a:lnTo>
                  <a:pt x="16" y="483"/>
                </a:lnTo>
                <a:lnTo>
                  <a:pt x="6" y="481"/>
                </a:lnTo>
                <a:lnTo>
                  <a:pt x="2" y="480"/>
                </a:lnTo>
                <a:lnTo>
                  <a:pt x="0" y="478"/>
                </a:lnTo>
                <a:lnTo>
                  <a:pt x="0" y="476"/>
                </a:lnTo>
                <a:close/>
                <a:moveTo>
                  <a:pt x="222" y="825"/>
                </a:moveTo>
                <a:lnTo>
                  <a:pt x="222" y="825"/>
                </a:lnTo>
                <a:lnTo>
                  <a:pt x="217" y="869"/>
                </a:lnTo>
                <a:lnTo>
                  <a:pt x="212" y="912"/>
                </a:lnTo>
                <a:lnTo>
                  <a:pt x="205" y="954"/>
                </a:lnTo>
                <a:lnTo>
                  <a:pt x="204" y="964"/>
                </a:lnTo>
                <a:lnTo>
                  <a:pt x="202" y="976"/>
                </a:lnTo>
                <a:lnTo>
                  <a:pt x="200" y="981"/>
                </a:lnTo>
                <a:lnTo>
                  <a:pt x="200" y="986"/>
                </a:lnTo>
                <a:lnTo>
                  <a:pt x="202" y="998"/>
                </a:lnTo>
                <a:lnTo>
                  <a:pt x="202" y="1008"/>
                </a:lnTo>
                <a:lnTo>
                  <a:pt x="200" y="1020"/>
                </a:lnTo>
                <a:lnTo>
                  <a:pt x="198" y="1040"/>
                </a:lnTo>
                <a:lnTo>
                  <a:pt x="197" y="1050"/>
                </a:lnTo>
                <a:lnTo>
                  <a:pt x="197" y="1060"/>
                </a:lnTo>
                <a:lnTo>
                  <a:pt x="200" y="1070"/>
                </a:lnTo>
                <a:lnTo>
                  <a:pt x="202" y="1080"/>
                </a:lnTo>
                <a:lnTo>
                  <a:pt x="207" y="1099"/>
                </a:lnTo>
                <a:lnTo>
                  <a:pt x="209" y="1109"/>
                </a:lnTo>
                <a:lnTo>
                  <a:pt x="210" y="1119"/>
                </a:lnTo>
                <a:lnTo>
                  <a:pt x="210" y="1169"/>
                </a:lnTo>
                <a:lnTo>
                  <a:pt x="210" y="1208"/>
                </a:lnTo>
                <a:lnTo>
                  <a:pt x="212" y="1186"/>
                </a:lnTo>
                <a:lnTo>
                  <a:pt x="217" y="1164"/>
                </a:lnTo>
                <a:lnTo>
                  <a:pt x="217" y="1161"/>
                </a:lnTo>
                <a:lnTo>
                  <a:pt x="220" y="1156"/>
                </a:lnTo>
                <a:lnTo>
                  <a:pt x="222" y="1152"/>
                </a:lnTo>
                <a:lnTo>
                  <a:pt x="222" y="1147"/>
                </a:lnTo>
                <a:lnTo>
                  <a:pt x="224" y="1125"/>
                </a:lnTo>
                <a:lnTo>
                  <a:pt x="227" y="1080"/>
                </a:lnTo>
                <a:lnTo>
                  <a:pt x="229" y="1070"/>
                </a:lnTo>
                <a:lnTo>
                  <a:pt x="232" y="1060"/>
                </a:lnTo>
                <a:lnTo>
                  <a:pt x="234" y="1057"/>
                </a:lnTo>
                <a:lnTo>
                  <a:pt x="237" y="1053"/>
                </a:lnTo>
                <a:lnTo>
                  <a:pt x="237" y="1050"/>
                </a:lnTo>
                <a:lnTo>
                  <a:pt x="237" y="1045"/>
                </a:lnTo>
                <a:lnTo>
                  <a:pt x="235" y="1036"/>
                </a:lnTo>
                <a:lnTo>
                  <a:pt x="237" y="1026"/>
                </a:lnTo>
                <a:lnTo>
                  <a:pt x="239" y="1021"/>
                </a:lnTo>
                <a:lnTo>
                  <a:pt x="240" y="1018"/>
                </a:lnTo>
                <a:lnTo>
                  <a:pt x="240" y="1008"/>
                </a:lnTo>
                <a:lnTo>
                  <a:pt x="240" y="983"/>
                </a:lnTo>
                <a:lnTo>
                  <a:pt x="237" y="959"/>
                </a:lnTo>
                <a:lnTo>
                  <a:pt x="234" y="919"/>
                </a:lnTo>
                <a:lnTo>
                  <a:pt x="229" y="877"/>
                </a:lnTo>
                <a:lnTo>
                  <a:pt x="222" y="825"/>
                </a:lnTo>
                <a:close/>
                <a:moveTo>
                  <a:pt x="370" y="783"/>
                </a:moveTo>
                <a:lnTo>
                  <a:pt x="370" y="783"/>
                </a:lnTo>
                <a:lnTo>
                  <a:pt x="365" y="813"/>
                </a:lnTo>
                <a:lnTo>
                  <a:pt x="371" y="808"/>
                </a:lnTo>
                <a:lnTo>
                  <a:pt x="375" y="807"/>
                </a:lnTo>
                <a:lnTo>
                  <a:pt x="378" y="807"/>
                </a:lnTo>
                <a:lnTo>
                  <a:pt x="376" y="805"/>
                </a:lnTo>
                <a:lnTo>
                  <a:pt x="378" y="803"/>
                </a:lnTo>
                <a:lnTo>
                  <a:pt x="380" y="800"/>
                </a:lnTo>
                <a:lnTo>
                  <a:pt x="378" y="790"/>
                </a:lnTo>
                <a:lnTo>
                  <a:pt x="376" y="785"/>
                </a:lnTo>
                <a:lnTo>
                  <a:pt x="375" y="783"/>
                </a:lnTo>
                <a:lnTo>
                  <a:pt x="370" y="783"/>
                </a:lnTo>
                <a:close/>
                <a:moveTo>
                  <a:pt x="69" y="768"/>
                </a:moveTo>
                <a:lnTo>
                  <a:pt x="69" y="768"/>
                </a:lnTo>
                <a:lnTo>
                  <a:pt x="69" y="773"/>
                </a:lnTo>
                <a:lnTo>
                  <a:pt x="69" y="778"/>
                </a:lnTo>
                <a:lnTo>
                  <a:pt x="71" y="785"/>
                </a:lnTo>
                <a:lnTo>
                  <a:pt x="73" y="792"/>
                </a:lnTo>
                <a:lnTo>
                  <a:pt x="76" y="793"/>
                </a:lnTo>
                <a:lnTo>
                  <a:pt x="78" y="795"/>
                </a:lnTo>
                <a:lnTo>
                  <a:pt x="79" y="798"/>
                </a:lnTo>
                <a:lnTo>
                  <a:pt x="81" y="798"/>
                </a:lnTo>
                <a:lnTo>
                  <a:pt x="81" y="797"/>
                </a:lnTo>
                <a:lnTo>
                  <a:pt x="81" y="793"/>
                </a:lnTo>
                <a:lnTo>
                  <a:pt x="83" y="795"/>
                </a:lnTo>
                <a:lnTo>
                  <a:pt x="81" y="787"/>
                </a:lnTo>
                <a:lnTo>
                  <a:pt x="79" y="785"/>
                </a:lnTo>
                <a:lnTo>
                  <a:pt x="78" y="781"/>
                </a:lnTo>
                <a:lnTo>
                  <a:pt x="73" y="775"/>
                </a:lnTo>
                <a:lnTo>
                  <a:pt x="69" y="768"/>
                </a:lnTo>
                <a:close/>
                <a:moveTo>
                  <a:pt x="89" y="532"/>
                </a:moveTo>
                <a:lnTo>
                  <a:pt x="89" y="532"/>
                </a:lnTo>
                <a:lnTo>
                  <a:pt x="88" y="557"/>
                </a:lnTo>
                <a:lnTo>
                  <a:pt x="84" y="584"/>
                </a:lnTo>
                <a:lnTo>
                  <a:pt x="78" y="612"/>
                </a:lnTo>
                <a:lnTo>
                  <a:pt x="78" y="624"/>
                </a:lnTo>
                <a:lnTo>
                  <a:pt x="79" y="636"/>
                </a:lnTo>
                <a:lnTo>
                  <a:pt x="81" y="630"/>
                </a:lnTo>
                <a:lnTo>
                  <a:pt x="84" y="625"/>
                </a:lnTo>
                <a:lnTo>
                  <a:pt x="88" y="612"/>
                </a:lnTo>
                <a:lnTo>
                  <a:pt x="89" y="599"/>
                </a:lnTo>
                <a:lnTo>
                  <a:pt x="89" y="587"/>
                </a:lnTo>
                <a:lnTo>
                  <a:pt x="91" y="558"/>
                </a:lnTo>
                <a:lnTo>
                  <a:pt x="91" y="545"/>
                </a:lnTo>
                <a:lnTo>
                  <a:pt x="89" y="532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9634" name="Freeform 66"/>
          <p:cNvSpPr>
            <a:spLocks noEditPoints="1"/>
          </p:cNvSpPr>
          <p:nvPr/>
        </p:nvSpPr>
        <p:spPr bwMode="auto">
          <a:xfrm flipH="1">
            <a:off x="1979613" y="549275"/>
            <a:ext cx="1368425" cy="6092825"/>
          </a:xfrm>
          <a:custGeom>
            <a:avLst/>
            <a:gdLst>
              <a:gd name="T0" fmla="*/ 2147483647 w 393"/>
              <a:gd name="T1" fmla="*/ 2147483647 h 1435"/>
              <a:gd name="T2" fmla="*/ 2147483647 w 393"/>
              <a:gd name="T3" fmla="*/ 2147483647 h 1435"/>
              <a:gd name="T4" fmla="*/ 2147483647 w 393"/>
              <a:gd name="T5" fmla="*/ 2147483647 h 1435"/>
              <a:gd name="T6" fmla="*/ 2147483647 w 393"/>
              <a:gd name="T7" fmla="*/ 2147483647 h 1435"/>
              <a:gd name="T8" fmla="*/ 2147483647 w 393"/>
              <a:gd name="T9" fmla="*/ 2147483647 h 1435"/>
              <a:gd name="T10" fmla="*/ 2147483647 w 393"/>
              <a:gd name="T11" fmla="*/ 2147483647 h 1435"/>
              <a:gd name="T12" fmla="*/ 2147483647 w 393"/>
              <a:gd name="T13" fmla="*/ 2147483647 h 1435"/>
              <a:gd name="T14" fmla="*/ 2147483647 w 393"/>
              <a:gd name="T15" fmla="*/ 2147483647 h 1435"/>
              <a:gd name="T16" fmla="*/ 2147483647 w 393"/>
              <a:gd name="T17" fmla="*/ 2147483647 h 1435"/>
              <a:gd name="T18" fmla="*/ 2147483647 w 393"/>
              <a:gd name="T19" fmla="*/ 2147483647 h 1435"/>
              <a:gd name="T20" fmla="*/ 2147483647 w 393"/>
              <a:gd name="T21" fmla="*/ 2147483647 h 1435"/>
              <a:gd name="T22" fmla="*/ 2147483647 w 393"/>
              <a:gd name="T23" fmla="*/ 2147483647 h 1435"/>
              <a:gd name="T24" fmla="*/ 2147483647 w 393"/>
              <a:gd name="T25" fmla="*/ 2147483647 h 1435"/>
              <a:gd name="T26" fmla="*/ 2147483647 w 393"/>
              <a:gd name="T27" fmla="*/ 2147483647 h 1435"/>
              <a:gd name="T28" fmla="*/ 2147483647 w 393"/>
              <a:gd name="T29" fmla="*/ 2147483647 h 1435"/>
              <a:gd name="T30" fmla="*/ 2147483647 w 393"/>
              <a:gd name="T31" fmla="*/ 2147483647 h 1435"/>
              <a:gd name="T32" fmla="*/ 2147483647 w 393"/>
              <a:gd name="T33" fmla="*/ 2147483647 h 1435"/>
              <a:gd name="T34" fmla="*/ 2147483647 w 393"/>
              <a:gd name="T35" fmla="*/ 2147483647 h 1435"/>
              <a:gd name="T36" fmla="*/ 2147483647 w 393"/>
              <a:gd name="T37" fmla="*/ 2147483647 h 1435"/>
              <a:gd name="T38" fmla="*/ 2147483647 w 393"/>
              <a:gd name="T39" fmla="*/ 2147483647 h 1435"/>
              <a:gd name="T40" fmla="*/ 2147483647 w 393"/>
              <a:gd name="T41" fmla="*/ 2147483647 h 1435"/>
              <a:gd name="T42" fmla="*/ 2147483647 w 393"/>
              <a:gd name="T43" fmla="*/ 2147483647 h 1435"/>
              <a:gd name="T44" fmla="*/ 2147483647 w 393"/>
              <a:gd name="T45" fmla="*/ 2147483647 h 1435"/>
              <a:gd name="T46" fmla="*/ 2147483647 w 393"/>
              <a:gd name="T47" fmla="*/ 2147483647 h 1435"/>
              <a:gd name="T48" fmla="*/ 2147483647 w 393"/>
              <a:gd name="T49" fmla="*/ 2147483647 h 1435"/>
              <a:gd name="T50" fmla="*/ 2147483647 w 393"/>
              <a:gd name="T51" fmla="*/ 2147483647 h 1435"/>
              <a:gd name="T52" fmla="*/ 2147483647 w 393"/>
              <a:gd name="T53" fmla="*/ 2147483647 h 1435"/>
              <a:gd name="T54" fmla="*/ 2147483647 w 393"/>
              <a:gd name="T55" fmla="*/ 2147483647 h 1435"/>
              <a:gd name="T56" fmla="*/ 2147483647 w 393"/>
              <a:gd name="T57" fmla="*/ 2147483647 h 1435"/>
              <a:gd name="T58" fmla="*/ 2147483647 w 393"/>
              <a:gd name="T59" fmla="*/ 2147483647 h 1435"/>
              <a:gd name="T60" fmla="*/ 2147483647 w 393"/>
              <a:gd name="T61" fmla="*/ 2147483647 h 1435"/>
              <a:gd name="T62" fmla="*/ 2147483647 w 393"/>
              <a:gd name="T63" fmla="*/ 2147483647 h 1435"/>
              <a:gd name="T64" fmla="*/ 2147483647 w 393"/>
              <a:gd name="T65" fmla="*/ 2147483647 h 1435"/>
              <a:gd name="T66" fmla="*/ 2147483647 w 393"/>
              <a:gd name="T67" fmla="*/ 2147483647 h 1435"/>
              <a:gd name="T68" fmla="*/ 2147483647 w 393"/>
              <a:gd name="T69" fmla="*/ 2147483647 h 1435"/>
              <a:gd name="T70" fmla="*/ 2147483647 w 393"/>
              <a:gd name="T71" fmla="*/ 2147483647 h 1435"/>
              <a:gd name="T72" fmla="*/ 2147483647 w 393"/>
              <a:gd name="T73" fmla="*/ 2147483647 h 1435"/>
              <a:gd name="T74" fmla="*/ 2147483647 w 393"/>
              <a:gd name="T75" fmla="*/ 2147483647 h 1435"/>
              <a:gd name="T76" fmla="*/ 2147483647 w 393"/>
              <a:gd name="T77" fmla="*/ 2147483647 h 1435"/>
              <a:gd name="T78" fmla="*/ 2147483647 w 393"/>
              <a:gd name="T79" fmla="*/ 2147483647 h 1435"/>
              <a:gd name="T80" fmla="*/ 2147483647 w 393"/>
              <a:gd name="T81" fmla="*/ 2147483647 h 1435"/>
              <a:gd name="T82" fmla="*/ 2147483647 w 393"/>
              <a:gd name="T83" fmla="*/ 2147483647 h 1435"/>
              <a:gd name="T84" fmla="*/ 2147483647 w 393"/>
              <a:gd name="T85" fmla="*/ 2147483647 h 1435"/>
              <a:gd name="T86" fmla="*/ 2147483647 w 393"/>
              <a:gd name="T87" fmla="*/ 2147483647 h 1435"/>
              <a:gd name="T88" fmla="*/ 2147483647 w 393"/>
              <a:gd name="T89" fmla="*/ 2147483647 h 1435"/>
              <a:gd name="T90" fmla="*/ 2147483647 w 393"/>
              <a:gd name="T91" fmla="*/ 2147483647 h 1435"/>
              <a:gd name="T92" fmla="*/ 2147483647 w 393"/>
              <a:gd name="T93" fmla="*/ 2147483647 h 1435"/>
              <a:gd name="T94" fmla="*/ 2147483647 w 393"/>
              <a:gd name="T95" fmla="*/ 2147483647 h 1435"/>
              <a:gd name="T96" fmla="*/ 2147483647 w 393"/>
              <a:gd name="T97" fmla="*/ 2147483647 h 1435"/>
              <a:gd name="T98" fmla="*/ 2147483647 w 393"/>
              <a:gd name="T99" fmla="*/ 2147483647 h 1435"/>
              <a:gd name="T100" fmla="*/ 2147483647 w 393"/>
              <a:gd name="T101" fmla="*/ 2147483647 h 1435"/>
              <a:gd name="T102" fmla="*/ 2147483647 w 393"/>
              <a:gd name="T103" fmla="*/ 2147483647 h 1435"/>
              <a:gd name="T104" fmla="*/ 2147483647 w 393"/>
              <a:gd name="T105" fmla="*/ 2147483647 h 1435"/>
              <a:gd name="T106" fmla="*/ 2147483647 w 393"/>
              <a:gd name="T107" fmla="*/ 2147483647 h 1435"/>
              <a:gd name="T108" fmla="*/ 2147483647 w 393"/>
              <a:gd name="T109" fmla="*/ 2147483647 h 1435"/>
              <a:gd name="T110" fmla="*/ 2147483647 w 393"/>
              <a:gd name="T111" fmla="*/ 2147483647 h 1435"/>
              <a:gd name="T112" fmla="*/ 2147483647 w 393"/>
              <a:gd name="T113" fmla="*/ 2147483647 h 1435"/>
              <a:gd name="T114" fmla="*/ 2147483647 w 393"/>
              <a:gd name="T115" fmla="*/ 2147483647 h 1435"/>
              <a:gd name="T116" fmla="*/ 2147483647 w 393"/>
              <a:gd name="T117" fmla="*/ 2147483647 h 1435"/>
              <a:gd name="T118" fmla="*/ 2147483647 w 393"/>
              <a:gd name="T119" fmla="*/ 2147483647 h 1435"/>
              <a:gd name="T120" fmla="*/ 2147483647 w 393"/>
              <a:gd name="T121" fmla="*/ 2147483647 h 1435"/>
              <a:gd name="T122" fmla="*/ 2147483647 w 393"/>
              <a:gd name="T123" fmla="*/ 2147483647 h 1435"/>
              <a:gd name="T124" fmla="*/ 2147483647 w 393"/>
              <a:gd name="T125" fmla="*/ 2147483647 h 1435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393"/>
              <a:gd name="T190" fmla="*/ 0 h 1435"/>
              <a:gd name="T191" fmla="*/ 393 w 393"/>
              <a:gd name="T192" fmla="*/ 1435 h 1435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393" h="1435">
                <a:moveTo>
                  <a:pt x="393" y="782"/>
                </a:moveTo>
                <a:lnTo>
                  <a:pt x="393" y="782"/>
                </a:lnTo>
                <a:lnTo>
                  <a:pt x="389" y="760"/>
                </a:lnTo>
                <a:lnTo>
                  <a:pt x="379" y="715"/>
                </a:lnTo>
                <a:lnTo>
                  <a:pt x="368" y="676"/>
                </a:lnTo>
                <a:lnTo>
                  <a:pt x="361" y="653"/>
                </a:lnTo>
                <a:lnTo>
                  <a:pt x="358" y="643"/>
                </a:lnTo>
                <a:lnTo>
                  <a:pt x="356" y="638"/>
                </a:lnTo>
                <a:lnTo>
                  <a:pt x="356" y="634"/>
                </a:lnTo>
                <a:lnTo>
                  <a:pt x="356" y="631"/>
                </a:lnTo>
                <a:lnTo>
                  <a:pt x="354" y="633"/>
                </a:lnTo>
                <a:lnTo>
                  <a:pt x="352" y="621"/>
                </a:lnTo>
                <a:lnTo>
                  <a:pt x="352" y="609"/>
                </a:lnTo>
                <a:lnTo>
                  <a:pt x="351" y="599"/>
                </a:lnTo>
                <a:lnTo>
                  <a:pt x="347" y="589"/>
                </a:lnTo>
                <a:lnTo>
                  <a:pt x="344" y="577"/>
                </a:lnTo>
                <a:lnTo>
                  <a:pt x="342" y="566"/>
                </a:lnTo>
                <a:lnTo>
                  <a:pt x="342" y="542"/>
                </a:lnTo>
                <a:lnTo>
                  <a:pt x="342" y="520"/>
                </a:lnTo>
                <a:lnTo>
                  <a:pt x="344" y="497"/>
                </a:lnTo>
                <a:lnTo>
                  <a:pt x="347" y="453"/>
                </a:lnTo>
                <a:lnTo>
                  <a:pt x="349" y="411"/>
                </a:lnTo>
                <a:lnTo>
                  <a:pt x="349" y="391"/>
                </a:lnTo>
                <a:lnTo>
                  <a:pt x="347" y="369"/>
                </a:lnTo>
                <a:lnTo>
                  <a:pt x="346" y="359"/>
                </a:lnTo>
                <a:lnTo>
                  <a:pt x="342" y="351"/>
                </a:lnTo>
                <a:lnTo>
                  <a:pt x="336" y="331"/>
                </a:lnTo>
                <a:lnTo>
                  <a:pt x="326" y="312"/>
                </a:lnTo>
                <a:lnTo>
                  <a:pt x="321" y="302"/>
                </a:lnTo>
                <a:lnTo>
                  <a:pt x="314" y="294"/>
                </a:lnTo>
                <a:lnTo>
                  <a:pt x="307" y="285"/>
                </a:lnTo>
                <a:lnTo>
                  <a:pt x="299" y="279"/>
                </a:lnTo>
                <a:lnTo>
                  <a:pt x="294" y="270"/>
                </a:lnTo>
                <a:lnTo>
                  <a:pt x="289" y="260"/>
                </a:lnTo>
                <a:lnTo>
                  <a:pt x="284" y="252"/>
                </a:lnTo>
                <a:lnTo>
                  <a:pt x="277" y="244"/>
                </a:lnTo>
                <a:lnTo>
                  <a:pt x="272" y="240"/>
                </a:lnTo>
                <a:lnTo>
                  <a:pt x="269" y="237"/>
                </a:lnTo>
                <a:lnTo>
                  <a:pt x="262" y="228"/>
                </a:lnTo>
                <a:lnTo>
                  <a:pt x="270" y="227"/>
                </a:lnTo>
                <a:lnTo>
                  <a:pt x="274" y="225"/>
                </a:lnTo>
                <a:lnTo>
                  <a:pt x="277" y="223"/>
                </a:lnTo>
                <a:lnTo>
                  <a:pt x="280" y="220"/>
                </a:lnTo>
                <a:lnTo>
                  <a:pt x="282" y="220"/>
                </a:lnTo>
                <a:lnTo>
                  <a:pt x="284" y="220"/>
                </a:lnTo>
                <a:lnTo>
                  <a:pt x="285" y="218"/>
                </a:lnTo>
                <a:lnTo>
                  <a:pt x="287" y="213"/>
                </a:lnTo>
                <a:lnTo>
                  <a:pt x="292" y="208"/>
                </a:lnTo>
                <a:lnTo>
                  <a:pt x="294" y="200"/>
                </a:lnTo>
                <a:lnTo>
                  <a:pt x="295" y="192"/>
                </a:lnTo>
                <a:lnTo>
                  <a:pt x="295" y="185"/>
                </a:lnTo>
                <a:lnTo>
                  <a:pt x="297" y="183"/>
                </a:lnTo>
                <a:lnTo>
                  <a:pt x="297" y="178"/>
                </a:lnTo>
                <a:lnTo>
                  <a:pt x="299" y="170"/>
                </a:lnTo>
                <a:lnTo>
                  <a:pt x="300" y="165"/>
                </a:lnTo>
                <a:lnTo>
                  <a:pt x="297" y="153"/>
                </a:lnTo>
                <a:lnTo>
                  <a:pt x="297" y="148"/>
                </a:lnTo>
                <a:lnTo>
                  <a:pt x="297" y="143"/>
                </a:lnTo>
                <a:lnTo>
                  <a:pt x="294" y="138"/>
                </a:lnTo>
                <a:lnTo>
                  <a:pt x="294" y="134"/>
                </a:lnTo>
                <a:lnTo>
                  <a:pt x="294" y="131"/>
                </a:lnTo>
                <a:lnTo>
                  <a:pt x="295" y="129"/>
                </a:lnTo>
                <a:lnTo>
                  <a:pt x="299" y="129"/>
                </a:lnTo>
                <a:lnTo>
                  <a:pt x="297" y="119"/>
                </a:lnTo>
                <a:lnTo>
                  <a:pt x="295" y="113"/>
                </a:lnTo>
                <a:lnTo>
                  <a:pt x="294" y="109"/>
                </a:lnTo>
                <a:lnTo>
                  <a:pt x="292" y="104"/>
                </a:lnTo>
                <a:lnTo>
                  <a:pt x="290" y="103"/>
                </a:lnTo>
                <a:lnTo>
                  <a:pt x="290" y="101"/>
                </a:lnTo>
                <a:lnTo>
                  <a:pt x="292" y="93"/>
                </a:lnTo>
                <a:lnTo>
                  <a:pt x="290" y="88"/>
                </a:lnTo>
                <a:lnTo>
                  <a:pt x="289" y="82"/>
                </a:lnTo>
                <a:lnTo>
                  <a:pt x="284" y="74"/>
                </a:lnTo>
                <a:lnTo>
                  <a:pt x="279" y="66"/>
                </a:lnTo>
                <a:lnTo>
                  <a:pt x="277" y="62"/>
                </a:lnTo>
                <a:lnTo>
                  <a:pt x="274" y="57"/>
                </a:lnTo>
                <a:lnTo>
                  <a:pt x="265" y="52"/>
                </a:lnTo>
                <a:lnTo>
                  <a:pt x="265" y="49"/>
                </a:lnTo>
                <a:lnTo>
                  <a:pt x="260" y="47"/>
                </a:lnTo>
                <a:lnTo>
                  <a:pt x="257" y="44"/>
                </a:lnTo>
                <a:lnTo>
                  <a:pt x="255" y="41"/>
                </a:lnTo>
                <a:lnTo>
                  <a:pt x="255" y="39"/>
                </a:lnTo>
                <a:lnTo>
                  <a:pt x="253" y="37"/>
                </a:lnTo>
                <a:lnTo>
                  <a:pt x="252" y="36"/>
                </a:lnTo>
                <a:lnTo>
                  <a:pt x="252" y="34"/>
                </a:lnTo>
                <a:lnTo>
                  <a:pt x="253" y="29"/>
                </a:lnTo>
                <a:lnTo>
                  <a:pt x="253" y="27"/>
                </a:lnTo>
                <a:lnTo>
                  <a:pt x="252" y="24"/>
                </a:lnTo>
                <a:lnTo>
                  <a:pt x="245" y="17"/>
                </a:lnTo>
                <a:lnTo>
                  <a:pt x="240" y="15"/>
                </a:lnTo>
                <a:lnTo>
                  <a:pt x="235" y="14"/>
                </a:lnTo>
                <a:lnTo>
                  <a:pt x="225" y="15"/>
                </a:lnTo>
                <a:lnTo>
                  <a:pt x="222" y="15"/>
                </a:lnTo>
                <a:lnTo>
                  <a:pt x="217" y="15"/>
                </a:lnTo>
                <a:lnTo>
                  <a:pt x="215" y="12"/>
                </a:lnTo>
                <a:lnTo>
                  <a:pt x="212" y="9"/>
                </a:lnTo>
                <a:lnTo>
                  <a:pt x="207" y="7"/>
                </a:lnTo>
                <a:lnTo>
                  <a:pt x="201" y="7"/>
                </a:lnTo>
                <a:lnTo>
                  <a:pt x="191" y="4"/>
                </a:lnTo>
                <a:lnTo>
                  <a:pt x="186" y="2"/>
                </a:lnTo>
                <a:lnTo>
                  <a:pt x="181" y="0"/>
                </a:lnTo>
                <a:lnTo>
                  <a:pt x="180" y="2"/>
                </a:lnTo>
                <a:lnTo>
                  <a:pt x="178" y="4"/>
                </a:lnTo>
                <a:lnTo>
                  <a:pt x="176" y="4"/>
                </a:lnTo>
                <a:lnTo>
                  <a:pt x="168" y="4"/>
                </a:lnTo>
                <a:lnTo>
                  <a:pt x="165" y="4"/>
                </a:lnTo>
                <a:lnTo>
                  <a:pt x="166" y="4"/>
                </a:lnTo>
                <a:lnTo>
                  <a:pt x="163" y="5"/>
                </a:lnTo>
                <a:lnTo>
                  <a:pt x="161" y="9"/>
                </a:lnTo>
                <a:lnTo>
                  <a:pt x="160" y="12"/>
                </a:lnTo>
                <a:lnTo>
                  <a:pt x="158" y="14"/>
                </a:lnTo>
                <a:lnTo>
                  <a:pt x="151" y="17"/>
                </a:lnTo>
                <a:lnTo>
                  <a:pt x="144" y="19"/>
                </a:lnTo>
                <a:lnTo>
                  <a:pt x="139" y="22"/>
                </a:lnTo>
                <a:lnTo>
                  <a:pt x="136" y="27"/>
                </a:lnTo>
                <a:lnTo>
                  <a:pt x="133" y="34"/>
                </a:lnTo>
                <a:lnTo>
                  <a:pt x="131" y="36"/>
                </a:lnTo>
                <a:lnTo>
                  <a:pt x="129" y="37"/>
                </a:lnTo>
                <a:lnTo>
                  <a:pt x="133" y="39"/>
                </a:lnTo>
                <a:lnTo>
                  <a:pt x="128" y="46"/>
                </a:lnTo>
                <a:lnTo>
                  <a:pt x="123" y="51"/>
                </a:lnTo>
                <a:lnTo>
                  <a:pt x="116" y="56"/>
                </a:lnTo>
                <a:lnTo>
                  <a:pt x="118" y="57"/>
                </a:lnTo>
                <a:lnTo>
                  <a:pt x="119" y="57"/>
                </a:lnTo>
                <a:lnTo>
                  <a:pt x="118" y="66"/>
                </a:lnTo>
                <a:lnTo>
                  <a:pt x="113" y="76"/>
                </a:lnTo>
                <a:lnTo>
                  <a:pt x="109" y="79"/>
                </a:lnTo>
                <a:lnTo>
                  <a:pt x="108" y="84"/>
                </a:lnTo>
                <a:lnTo>
                  <a:pt x="108" y="89"/>
                </a:lnTo>
                <a:lnTo>
                  <a:pt x="106" y="91"/>
                </a:lnTo>
                <a:lnTo>
                  <a:pt x="104" y="93"/>
                </a:lnTo>
                <a:lnTo>
                  <a:pt x="103" y="96"/>
                </a:lnTo>
                <a:lnTo>
                  <a:pt x="103" y="101"/>
                </a:lnTo>
                <a:lnTo>
                  <a:pt x="97" y="111"/>
                </a:lnTo>
                <a:lnTo>
                  <a:pt x="96" y="123"/>
                </a:lnTo>
                <a:lnTo>
                  <a:pt x="94" y="126"/>
                </a:lnTo>
                <a:lnTo>
                  <a:pt x="96" y="126"/>
                </a:lnTo>
                <a:lnTo>
                  <a:pt x="97" y="126"/>
                </a:lnTo>
                <a:lnTo>
                  <a:pt x="96" y="141"/>
                </a:lnTo>
                <a:lnTo>
                  <a:pt x="94" y="150"/>
                </a:lnTo>
                <a:lnTo>
                  <a:pt x="94" y="153"/>
                </a:lnTo>
                <a:lnTo>
                  <a:pt x="94" y="156"/>
                </a:lnTo>
                <a:lnTo>
                  <a:pt x="92" y="165"/>
                </a:lnTo>
                <a:lnTo>
                  <a:pt x="92" y="170"/>
                </a:lnTo>
                <a:lnTo>
                  <a:pt x="94" y="173"/>
                </a:lnTo>
                <a:lnTo>
                  <a:pt x="96" y="175"/>
                </a:lnTo>
                <a:lnTo>
                  <a:pt x="97" y="180"/>
                </a:lnTo>
                <a:lnTo>
                  <a:pt x="97" y="183"/>
                </a:lnTo>
                <a:lnTo>
                  <a:pt x="96" y="185"/>
                </a:lnTo>
                <a:lnTo>
                  <a:pt x="99" y="185"/>
                </a:lnTo>
                <a:lnTo>
                  <a:pt x="99" y="188"/>
                </a:lnTo>
                <a:lnTo>
                  <a:pt x="103" y="197"/>
                </a:lnTo>
                <a:lnTo>
                  <a:pt x="104" y="193"/>
                </a:lnTo>
                <a:lnTo>
                  <a:pt x="106" y="205"/>
                </a:lnTo>
                <a:lnTo>
                  <a:pt x="108" y="208"/>
                </a:lnTo>
                <a:lnTo>
                  <a:pt x="109" y="210"/>
                </a:lnTo>
                <a:lnTo>
                  <a:pt x="109" y="208"/>
                </a:lnTo>
                <a:lnTo>
                  <a:pt x="114" y="220"/>
                </a:lnTo>
                <a:lnTo>
                  <a:pt x="116" y="220"/>
                </a:lnTo>
                <a:lnTo>
                  <a:pt x="118" y="222"/>
                </a:lnTo>
                <a:lnTo>
                  <a:pt x="121" y="220"/>
                </a:lnTo>
                <a:lnTo>
                  <a:pt x="123" y="220"/>
                </a:lnTo>
                <a:lnTo>
                  <a:pt x="124" y="222"/>
                </a:lnTo>
                <a:lnTo>
                  <a:pt x="124" y="220"/>
                </a:lnTo>
                <a:lnTo>
                  <a:pt x="126" y="218"/>
                </a:lnTo>
                <a:lnTo>
                  <a:pt x="126" y="220"/>
                </a:lnTo>
                <a:lnTo>
                  <a:pt x="126" y="223"/>
                </a:lnTo>
                <a:lnTo>
                  <a:pt x="128" y="223"/>
                </a:lnTo>
                <a:lnTo>
                  <a:pt x="128" y="222"/>
                </a:lnTo>
                <a:lnTo>
                  <a:pt x="129" y="220"/>
                </a:lnTo>
                <a:lnTo>
                  <a:pt x="131" y="220"/>
                </a:lnTo>
                <a:lnTo>
                  <a:pt x="133" y="223"/>
                </a:lnTo>
                <a:lnTo>
                  <a:pt x="134" y="225"/>
                </a:lnTo>
                <a:lnTo>
                  <a:pt x="136" y="225"/>
                </a:lnTo>
                <a:lnTo>
                  <a:pt x="131" y="217"/>
                </a:lnTo>
                <a:lnTo>
                  <a:pt x="129" y="210"/>
                </a:lnTo>
                <a:lnTo>
                  <a:pt x="131" y="202"/>
                </a:lnTo>
                <a:lnTo>
                  <a:pt x="133" y="193"/>
                </a:lnTo>
                <a:lnTo>
                  <a:pt x="139" y="205"/>
                </a:lnTo>
                <a:lnTo>
                  <a:pt x="146" y="220"/>
                </a:lnTo>
                <a:lnTo>
                  <a:pt x="149" y="227"/>
                </a:lnTo>
                <a:lnTo>
                  <a:pt x="149" y="230"/>
                </a:lnTo>
                <a:lnTo>
                  <a:pt x="149" y="233"/>
                </a:lnTo>
                <a:lnTo>
                  <a:pt x="144" y="240"/>
                </a:lnTo>
                <a:lnTo>
                  <a:pt x="138" y="245"/>
                </a:lnTo>
                <a:lnTo>
                  <a:pt x="121" y="257"/>
                </a:lnTo>
                <a:lnTo>
                  <a:pt x="113" y="264"/>
                </a:lnTo>
                <a:lnTo>
                  <a:pt x="106" y="270"/>
                </a:lnTo>
                <a:lnTo>
                  <a:pt x="91" y="285"/>
                </a:lnTo>
                <a:lnTo>
                  <a:pt x="84" y="294"/>
                </a:lnTo>
                <a:lnTo>
                  <a:pt x="84" y="299"/>
                </a:lnTo>
                <a:lnTo>
                  <a:pt x="86" y="302"/>
                </a:lnTo>
                <a:lnTo>
                  <a:pt x="86" y="307"/>
                </a:lnTo>
                <a:lnTo>
                  <a:pt x="86" y="312"/>
                </a:lnTo>
                <a:lnTo>
                  <a:pt x="84" y="322"/>
                </a:lnTo>
                <a:lnTo>
                  <a:pt x="79" y="343"/>
                </a:lnTo>
                <a:lnTo>
                  <a:pt x="74" y="363"/>
                </a:lnTo>
                <a:lnTo>
                  <a:pt x="66" y="383"/>
                </a:lnTo>
                <a:lnTo>
                  <a:pt x="57" y="403"/>
                </a:lnTo>
                <a:lnTo>
                  <a:pt x="49" y="423"/>
                </a:lnTo>
                <a:lnTo>
                  <a:pt x="45" y="443"/>
                </a:lnTo>
                <a:lnTo>
                  <a:pt x="45" y="465"/>
                </a:lnTo>
                <a:lnTo>
                  <a:pt x="47" y="510"/>
                </a:lnTo>
                <a:lnTo>
                  <a:pt x="50" y="556"/>
                </a:lnTo>
                <a:lnTo>
                  <a:pt x="52" y="564"/>
                </a:lnTo>
                <a:lnTo>
                  <a:pt x="54" y="574"/>
                </a:lnTo>
                <a:lnTo>
                  <a:pt x="56" y="577"/>
                </a:lnTo>
                <a:lnTo>
                  <a:pt x="57" y="582"/>
                </a:lnTo>
                <a:lnTo>
                  <a:pt x="54" y="589"/>
                </a:lnTo>
                <a:lnTo>
                  <a:pt x="37" y="639"/>
                </a:lnTo>
                <a:lnTo>
                  <a:pt x="25" y="681"/>
                </a:lnTo>
                <a:lnTo>
                  <a:pt x="19" y="700"/>
                </a:lnTo>
                <a:lnTo>
                  <a:pt x="19" y="705"/>
                </a:lnTo>
                <a:lnTo>
                  <a:pt x="20" y="708"/>
                </a:lnTo>
                <a:lnTo>
                  <a:pt x="25" y="712"/>
                </a:lnTo>
                <a:lnTo>
                  <a:pt x="29" y="713"/>
                </a:lnTo>
                <a:lnTo>
                  <a:pt x="20" y="733"/>
                </a:lnTo>
                <a:lnTo>
                  <a:pt x="14" y="753"/>
                </a:lnTo>
                <a:lnTo>
                  <a:pt x="12" y="764"/>
                </a:lnTo>
                <a:lnTo>
                  <a:pt x="9" y="774"/>
                </a:lnTo>
                <a:lnTo>
                  <a:pt x="2" y="782"/>
                </a:lnTo>
                <a:lnTo>
                  <a:pt x="0" y="787"/>
                </a:lnTo>
                <a:lnTo>
                  <a:pt x="2" y="792"/>
                </a:lnTo>
                <a:lnTo>
                  <a:pt x="2" y="802"/>
                </a:lnTo>
                <a:lnTo>
                  <a:pt x="2" y="812"/>
                </a:lnTo>
                <a:lnTo>
                  <a:pt x="4" y="831"/>
                </a:lnTo>
                <a:lnTo>
                  <a:pt x="4" y="836"/>
                </a:lnTo>
                <a:lnTo>
                  <a:pt x="5" y="841"/>
                </a:lnTo>
                <a:lnTo>
                  <a:pt x="9" y="844"/>
                </a:lnTo>
                <a:lnTo>
                  <a:pt x="12" y="849"/>
                </a:lnTo>
                <a:lnTo>
                  <a:pt x="20" y="852"/>
                </a:lnTo>
                <a:lnTo>
                  <a:pt x="30" y="856"/>
                </a:lnTo>
                <a:lnTo>
                  <a:pt x="35" y="856"/>
                </a:lnTo>
                <a:lnTo>
                  <a:pt x="39" y="856"/>
                </a:lnTo>
                <a:lnTo>
                  <a:pt x="40" y="854"/>
                </a:lnTo>
                <a:lnTo>
                  <a:pt x="42" y="851"/>
                </a:lnTo>
                <a:lnTo>
                  <a:pt x="42" y="849"/>
                </a:lnTo>
                <a:lnTo>
                  <a:pt x="42" y="847"/>
                </a:lnTo>
                <a:lnTo>
                  <a:pt x="45" y="847"/>
                </a:lnTo>
                <a:lnTo>
                  <a:pt x="49" y="847"/>
                </a:lnTo>
                <a:lnTo>
                  <a:pt x="50" y="846"/>
                </a:lnTo>
                <a:lnTo>
                  <a:pt x="49" y="841"/>
                </a:lnTo>
                <a:lnTo>
                  <a:pt x="45" y="839"/>
                </a:lnTo>
                <a:lnTo>
                  <a:pt x="40" y="839"/>
                </a:lnTo>
                <a:lnTo>
                  <a:pt x="37" y="839"/>
                </a:lnTo>
                <a:lnTo>
                  <a:pt x="35" y="837"/>
                </a:lnTo>
                <a:lnTo>
                  <a:pt x="34" y="836"/>
                </a:lnTo>
                <a:lnTo>
                  <a:pt x="42" y="837"/>
                </a:lnTo>
                <a:lnTo>
                  <a:pt x="45" y="837"/>
                </a:lnTo>
                <a:lnTo>
                  <a:pt x="47" y="836"/>
                </a:lnTo>
                <a:lnTo>
                  <a:pt x="49" y="832"/>
                </a:lnTo>
                <a:lnTo>
                  <a:pt x="47" y="829"/>
                </a:lnTo>
                <a:lnTo>
                  <a:pt x="44" y="827"/>
                </a:lnTo>
                <a:lnTo>
                  <a:pt x="40" y="826"/>
                </a:lnTo>
                <a:lnTo>
                  <a:pt x="37" y="826"/>
                </a:lnTo>
                <a:lnTo>
                  <a:pt x="35" y="824"/>
                </a:lnTo>
                <a:lnTo>
                  <a:pt x="32" y="819"/>
                </a:lnTo>
                <a:lnTo>
                  <a:pt x="34" y="817"/>
                </a:lnTo>
                <a:lnTo>
                  <a:pt x="34" y="816"/>
                </a:lnTo>
                <a:lnTo>
                  <a:pt x="32" y="814"/>
                </a:lnTo>
                <a:lnTo>
                  <a:pt x="32" y="812"/>
                </a:lnTo>
                <a:lnTo>
                  <a:pt x="34" y="811"/>
                </a:lnTo>
                <a:lnTo>
                  <a:pt x="32" y="811"/>
                </a:lnTo>
                <a:lnTo>
                  <a:pt x="32" y="809"/>
                </a:lnTo>
                <a:lnTo>
                  <a:pt x="34" y="807"/>
                </a:lnTo>
                <a:lnTo>
                  <a:pt x="34" y="804"/>
                </a:lnTo>
                <a:lnTo>
                  <a:pt x="34" y="800"/>
                </a:lnTo>
                <a:lnTo>
                  <a:pt x="35" y="797"/>
                </a:lnTo>
                <a:lnTo>
                  <a:pt x="39" y="792"/>
                </a:lnTo>
                <a:lnTo>
                  <a:pt x="44" y="780"/>
                </a:lnTo>
                <a:lnTo>
                  <a:pt x="49" y="770"/>
                </a:lnTo>
                <a:lnTo>
                  <a:pt x="52" y="759"/>
                </a:lnTo>
                <a:lnTo>
                  <a:pt x="54" y="748"/>
                </a:lnTo>
                <a:lnTo>
                  <a:pt x="54" y="742"/>
                </a:lnTo>
                <a:lnTo>
                  <a:pt x="57" y="737"/>
                </a:lnTo>
                <a:lnTo>
                  <a:pt x="62" y="725"/>
                </a:lnTo>
                <a:lnTo>
                  <a:pt x="62" y="747"/>
                </a:lnTo>
                <a:lnTo>
                  <a:pt x="62" y="750"/>
                </a:lnTo>
                <a:lnTo>
                  <a:pt x="59" y="755"/>
                </a:lnTo>
                <a:lnTo>
                  <a:pt x="56" y="762"/>
                </a:lnTo>
                <a:lnTo>
                  <a:pt x="54" y="765"/>
                </a:lnTo>
                <a:lnTo>
                  <a:pt x="57" y="769"/>
                </a:lnTo>
                <a:lnTo>
                  <a:pt x="66" y="769"/>
                </a:lnTo>
                <a:lnTo>
                  <a:pt x="71" y="769"/>
                </a:lnTo>
                <a:lnTo>
                  <a:pt x="74" y="767"/>
                </a:lnTo>
                <a:lnTo>
                  <a:pt x="79" y="764"/>
                </a:lnTo>
                <a:lnTo>
                  <a:pt x="82" y="762"/>
                </a:lnTo>
                <a:lnTo>
                  <a:pt x="84" y="780"/>
                </a:lnTo>
                <a:lnTo>
                  <a:pt x="86" y="789"/>
                </a:lnTo>
                <a:lnTo>
                  <a:pt x="87" y="792"/>
                </a:lnTo>
                <a:lnTo>
                  <a:pt x="91" y="794"/>
                </a:lnTo>
                <a:lnTo>
                  <a:pt x="92" y="794"/>
                </a:lnTo>
                <a:lnTo>
                  <a:pt x="92" y="795"/>
                </a:lnTo>
                <a:lnTo>
                  <a:pt x="94" y="800"/>
                </a:lnTo>
                <a:lnTo>
                  <a:pt x="97" y="822"/>
                </a:lnTo>
                <a:lnTo>
                  <a:pt x="109" y="908"/>
                </a:lnTo>
                <a:lnTo>
                  <a:pt x="128" y="904"/>
                </a:lnTo>
                <a:lnTo>
                  <a:pt x="134" y="901"/>
                </a:lnTo>
                <a:lnTo>
                  <a:pt x="139" y="899"/>
                </a:lnTo>
                <a:lnTo>
                  <a:pt x="143" y="899"/>
                </a:lnTo>
                <a:lnTo>
                  <a:pt x="143" y="901"/>
                </a:lnTo>
                <a:lnTo>
                  <a:pt x="143" y="903"/>
                </a:lnTo>
                <a:lnTo>
                  <a:pt x="146" y="904"/>
                </a:lnTo>
                <a:lnTo>
                  <a:pt x="151" y="904"/>
                </a:lnTo>
                <a:lnTo>
                  <a:pt x="156" y="906"/>
                </a:lnTo>
                <a:lnTo>
                  <a:pt x="156" y="910"/>
                </a:lnTo>
                <a:lnTo>
                  <a:pt x="158" y="920"/>
                </a:lnTo>
                <a:lnTo>
                  <a:pt x="163" y="955"/>
                </a:lnTo>
                <a:lnTo>
                  <a:pt x="166" y="995"/>
                </a:lnTo>
                <a:lnTo>
                  <a:pt x="168" y="1015"/>
                </a:lnTo>
                <a:lnTo>
                  <a:pt x="168" y="1025"/>
                </a:lnTo>
                <a:lnTo>
                  <a:pt x="171" y="1035"/>
                </a:lnTo>
                <a:lnTo>
                  <a:pt x="175" y="1045"/>
                </a:lnTo>
                <a:lnTo>
                  <a:pt x="178" y="1050"/>
                </a:lnTo>
                <a:lnTo>
                  <a:pt x="180" y="1054"/>
                </a:lnTo>
                <a:lnTo>
                  <a:pt x="181" y="1066"/>
                </a:lnTo>
                <a:lnTo>
                  <a:pt x="183" y="1069"/>
                </a:lnTo>
                <a:lnTo>
                  <a:pt x="185" y="1074"/>
                </a:lnTo>
                <a:lnTo>
                  <a:pt x="185" y="1077"/>
                </a:lnTo>
                <a:lnTo>
                  <a:pt x="185" y="1082"/>
                </a:lnTo>
                <a:lnTo>
                  <a:pt x="186" y="1084"/>
                </a:lnTo>
                <a:lnTo>
                  <a:pt x="186" y="1087"/>
                </a:lnTo>
                <a:lnTo>
                  <a:pt x="186" y="1114"/>
                </a:lnTo>
                <a:lnTo>
                  <a:pt x="185" y="1159"/>
                </a:lnTo>
                <a:lnTo>
                  <a:pt x="183" y="1205"/>
                </a:lnTo>
                <a:lnTo>
                  <a:pt x="185" y="1222"/>
                </a:lnTo>
                <a:lnTo>
                  <a:pt x="183" y="1247"/>
                </a:lnTo>
                <a:lnTo>
                  <a:pt x="181" y="1257"/>
                </a:lnTo>
                <a:lnTo>
                  <a:pt x="181" y="1265"/>
                </a:lnTo>
                <a:lnTo>
                  <a:pt x="181" y="1287"/>
                </a:lnTo>
                <a:lnTo>
                  <a:pt x="178" y="1309"/>
                </a:lnTo>
                <a:lnTo>
                  <a:pt x="175" y="1319"/>
                </a:lnTo>
                <a:lnTo>
                  <a:pt x="171" y="1329"/>
                </a:lnTo>
                <a:lnTo>
                  <a:pt x="166" y="1339"/>
                </a:lnTo>
                <a:lnTo>
                  <a:pt x="160" y="1347"/>
                </a:lnTo>
                <a:lnTo>
                  <a:pt x="148" y="1362"/>
                </a:lnTo>
                <a:lnTo>
                  <a:pt x="133" y="1383"/>
                </a:lnTo>
                <a:lnTo>
                  <a:pt x="129" y="1386"/>
                </a:lnTo>
                <a:lnTo>
                  <a:pt x="124" y="1388"/>
                </a:lnTo>
                <a:lnTo>
                  <a:pt x="114" y="1391"/>
                </a:lnTo>
                <a:lnTo>
                  <a:pt x="104" y="1393"/>
                </a:lnTo>
                <a:lnTo>
                  <a:pt x="94" y="1396"/>
                </a:lnTo>
                <a:lnTo>
                  <a:pt x="92" y="1399"/>
                </a:lnTo>
                <a:lnTo>
                  <a:pt x="91" y="1404"/>
                </a:lnTo>
                <a:lnTo>
                  <a:pt x="89" y="1413"/>
                </a:lnTo>
                <a:lnTo>
                  <a:pt x="89" y="1418"/>
                </a:lnTo>
                <a:lnTo>
                  <a:pt x="89" y="1421"/>
                </a:lnTo>
                <a:lnTo>
                  <a:pt x="91" y="1421"/>
                </a:lnTo>
                <a:lnTo>
                  <a:pt x="101" y="1426"/>
                </a:lnTo>
                <a:lnTo>
                  <a:pt x="121" y="1433"/>
                </a:lnTo>
                <a:lnTo>
                  <a:pt x="133" y="1435"/>
                </a:lnTo>
                <a:lnTo>
                  <a:pt x="143" y="1435"/>
                </a:lnTo>
                <a:lnTo>
                  <a:pt x="165" y="1435"/>
                </a:lnTo>
                <a:lnTo>
                  <a:pt x="170" y="1435"/>
                </a:lnTo>
                <a:lnTo>
                  <a:pt x="173" y="1433"/>
                </a:lnTo>
                <a:lnTo>
                  <a:pt x="180" y="1426"/>
                </a:lnTo>
                <a:lnTo>
                  <a:pt x="193" y="1409"/>
                </a:lnTo>
                <a:lnTo>
                  <a:pt x="198" y="1406"/>
                </a:lnTo>
                <a:lnTo>
                  <a:pt x="201" y="1404"/>
                </a:lnTo>
                <a:lnTo>
                  <a:pt x="212" y="1401"/>
                </a:lnTo>
                <a:lnTo>
                  <a:pt x="233" y="1401"/>
                </a:lnTo>
                <a:lnTo>
                  <a:pt x="228" y="1431"/>
                </a:lnTo>
                <a:lnTo>
                  <a:pt x="230" y="1431"/>
                </a:lnTo>
                <a:lnTo>
                  <a:pt x="237" y="1431"/>
                </a:lnTo>
                <a:lnTo>
                  <a:pt x="238" y="1430"/>
                </a:lnTo>
                <a:lnTo>
                  <a:pt x="240" y="1428"/>
                </a:lnTo>
                <a:lnTo>
                  <a:pt x="243" y="1418"/>
                </a:lnTo>
                <a:lnTo>
                  <a:pt x="250" y="1398"/>
                </a:lnTo>
                <a:lnTo>
                  <a:pt x="253" y="1393"/>
                </a:lnTo>
                <a:lnTo>
                  <a:pt x="257" y="1389"/>
                </a:lnTo>
                <a:lnTo>
                  <a:pt x="265" y="1383"/>
                </a:lnTo>
                <a:lnTo>
                  <a:pt x="280" y="1367"/>
                </a:lnTo>
                <a:lnTo>
                  <a:pt x="284" y="1364"/>
                </a:lnTo>
                <a:lnTo>
                  <a:pt x="289" y="1359"/>
                </a:lnTo>
                <a:lnTo>
                  <a:pt x="297" y="1356"/>
                </a:lnTo>
                <a:lnTo>
                  <a:pt x="302" y="1356"/>
                </a:lnTo>
                <a:lnTo>
                  <a:pt x="304" y="1357"/>
                </a:lnTo>
                <a:lnTo>
                  <a:pt x="306" y="1362"/>
                </a:lnTo>
                <a:lnTo>
                  <a:pt x="306" y="1366"/>
                </a:lnTo>
                <a:lnTo>
                  <a:pt x="304" y="1394"/>
                </a:lnTo>
                <a:lnTo>
                  <a:pt x="306" y="1398"/>
                </a:lnTo>
                <a:lnTo>
                  <a:pt x="309" y="1398"/>
                </a:lnTo>
                <a:lnTo>
                  <a:pt x="312" y="1398"/>
                </a:lnTo>
                <a:lnTo>
                  <a:pt x="316" y="1398"/>
                </a:lnTo>
                <a:lnTo>
                  <a:pt x="316" y="1396"/>
                </a:lnTo>
                <a:lnTo>
                  <a:pt x="317" y="1388"/>
                </a:lnTo>
                <a:lnTo>
                  <a:pt x="321" y="1379"/>
                </a:lnTo>
                <a:lnTo>
                  <a:pt x="324" y="1362"/>
                </a:lnTo>
                <a:lnTo>
                  <a:pt x="327" y="1354"/>
                </a:lnTo>
                <a:lnTo>
                  <a:pt x="331" y="1346"/>
                </a:lnTo>
                <a:lnTo>
                  <a:pt x="334" y="1342"/>
                </a:lnTo>
                <a:lnTo>
                  <a:pt x="336" y="1339"/>
                </a:lnTo>
                <a:lnTo>
                  <a:pt x="337" y="1331"/>
                </a:lnTo>
                <a:lnTo>
                  <a:pt x="331" y="1331"/>
                </a:lnTo>
                <a:lnTo>
                  <a:pt x="327" y="1320"/>
                </a:lnTo>
                <a:lnTo>
                  <a:pt x="321" y="1307"/>
                </a:lnTo>
                <a:lnTo>
                  <a:pt x="311" y="1287"/>
                </a:lnTo>
                <a:lnTo>
                  <a:pt x="304" y="1263"/>
                </a:lnTo>
                <a:lnTo>
                  <a:pt x="300" y="1238"/>
                </a:lnTo>
                <a:lnTo>
                  <a:pt x="300" y="1215"/>
                </a:lnTo>
                <a:lnTo>
                  <a:pt x="302" y="1213"/>
                </a:lnTo>
                <a:lnTo>
                  <a:pt x="302" y="1210"/>
                </a:lnTo>
                <a:lnTo>
                  <a:pt x="302" y="1205"/>
                </a:lnTo>
                <a:lnTo>
                  <a:pt x="300" y="1198"/>
                </a:lnTo>
                <a:lnTo>
                  <a:pt x="300" y="1193"/>
                </a:lnTo>
                <a:lnTo>
                  <a:pt x="300" y="1186"/>
                </a:lnTo>
                <a:lnTo>
                  <a:pt x="300" y="1181"/>
                </a:lnTo>
                <a:lnTo>
                  <a:pt x="300" y="1175"/>
                </a:lnTo>
                <a:lnTo>
                  <a:pt x="300" y="1170"/>
                </a:lnTo>
                <a:lnTo>
                  <a:pt x="302" y="1148"/>
                </a:lnTo>
                <a:lnTo>
                  <a:pt x="300" y="1138"/>
                </a:lnTo>
                <a:lnTo>
                  <a:pt x="299" y="1128"/>
                </a:lnTo>
                <a:lnTo>
                  <a:pt x="297" y="1107"/>
                </a:lnTo>
                <a:lnTo>
                  <a:pt x="295" y="1086"/>
                </a:lnTo>
                <a:lnTo>
                  <a:pt x="294" y="1064"/>
                </a:lnTo>
                <a:lnTo>
                  <a:pt x="289" y="1042"/>
                </a:lnTo>
                <a:lnTo>
                  <a:pt x="287" y="1032"/>
                </a:lnTo>
                <a:lnTo>
                  <a:pt x="284" y="1024"/>
                </a:lnTo>
                <a:lnTo>
                  <a:pt x="282" y="1019"/>
                </a:lnTo>
                <a:lnTo>
                  <a:pt x="282" y="1014"/>
                </a:lnTo>
                <a:lnTo>
                  <a:pt x="282" y="1008"/>
                </a:lnTo>
                <a:lnTo>
                  <a:pt x="284" y="1003"/>
                </a:lnTo>
                <a:lnTo>
                  <a:pt x="285" y="995"/>
                </a:lnTo>
                <a:lnTo>
                  <a:pt x="287" y="978"/>
                </a:lnTo>
                <a:lnTo>
                  <a:pt x="289" y="965"/>
                </a:lnTo>
                <a:lnTo>
                  <a:pt x="290" y="958"/>
                </a:lnTo>
                <a:lnTo>
                  <a:pt x="292" y="935"/>
                </a:lnTo>
                <a:lnTo>
                  <a:pt x="294" y="911"/>
                </a:lnTo>
                <a:lnTo>
                  <a:pt x="295" y="899"/>
                </a:lnTo>
                <a:lnTo>
                  <a:pt x="295" y="894"/>
                </a:lnTo>
                <a:lnTo>
                  <a:pt x="295" y="891"/>
                </a:lnTo>
                <a:lnTo>
                  <a:pt x="297" y="891"/>
                </a:lnTo>
                <a:lnTo>
                  <a:pt x="307" y="888"/>
                </a:lnTo>
                <a:lnTo>
                  <a:pt x="311" y="884"/>
                </a:lnTo>
                <a:lnTo>
                  <a:pt x="314" y="881"/>
                </a:lnTo>
                <a:lnTo>
                  <a:pt x="314" y="874"/>
                </a:lnTo>
                <a:lnTo>
                  <a:pt x="317" y="869"/>
                </a:lnTo>
                <a:lnTo>
                  <a:pt x="329" y="866"/>
                </a:lnTo>
                <a:lnTo>
                  <a:pt x="332" y="864"/>
                </a:lnTo>
                <a:lnTo>
                  <a:pt x="332" y="859"/>
                </a:lnTo>
                <a:lnTo>
                  <a:pt x="332" y="844"/>
                </a:lnTo>
                <a:lnTo>
                  <a:pt x="332" y="841"/>
                </a:lnTo>
                <a:lnTo>
                  <a:pt x="332" y="839"/>
                </a:lnTo>
                <a:lnTo>
                  <a:pt x="344" y="832"/>
                </a:lnTo>
                <a:lnTo>
                  <a:pt x="356" y="826"/>
                </a:lnTo>
                <a:lnTo>
                  <a:pt x="358" y="822"/>
                </a:lnTo>
                <a:lnTo>
                  <a:pt x="358" y="819"/>
                </a:lnTo>
                <a:lnTo>
                  <a:pt x="354" y="799"/>
                </a:lnTo>
                <a:lnTo>
                  <a:pt x="376" y="790"/>
                </a:lnTo>
                <a:lnTo>
                  <a:pt x="391" y="785"/>
                </a:lnTo>
                <a:lnTo>
                  <a:pt x="393" y="784"/>
                </a:lnTo>
                <a:lnTo>
                  <a:pt x="393" y="782"/>
                </a:lnTo>
                <a:close/>
                <a:moveTo>
                  <a:pt x="113" y="782"/>
                </a:moveTo>
                <a:lnTo>
                  <a:pt x="113" y="782"/>
                </a:lnTo>
                <a:lnTo>
                  <a:pt x="111" y="782"/>
                </a:lnTo>
                <a:lnTo>
                  <a:pt x="113" y="782"/>
                </a:lnTo>
                <a:lnTo>
                  <a:pt x="114" y="782"/>
                </a:lnTo>
                <a:lnTo>
                  <a:pt x="113" y="782"/>
                </a:lnTo>
                <a:close/>
                <a:moveTo>
                  <a:pt x="272" y="223"/>
                </a:moveTo>
                <a:lnTo>
                  <a:pt x="272" y="223"/>
                </a:lnTo>
                <a:lnTo>
                  <a:pt x="274" y="223"/>
                </a:lnTo>
                <a:lnTo>
                  <a:pt x="275" y="223"/>
                </a:lnTo>
                <a:lnTo>
                  <a:pt x="272" y="223"/>
                </a:lnTo>
                <a:close/>
                <a:moveTo>
                  <a:pt x="295" y="118"/>
                </a:moveTo>
                <a:lnTo>
                  <a:pt x="295" y="118"/>
                </a:lnTo>
                <a:lnTo>
                  <a:pt x="295" y="119"/>
                </a:lnTo>
                <a:lnTo>
                  <a:pt x="295" y="121"/>
                </a:lnTo>
                <a:lnTo>
                  <a:pt x="295" y="119"/>
                </a:lnTo>
                <a:lnTo>
                  <a:pt x="295" y="118"/>
                </a:lnTo>
                <a:close/>
                <a:moveTo>
                  <a:pt x="232" y="1310"/>
                </a:moveTo>
                <a:lnTo>
                  <a:pt x="232" y="1310"/>
                </a:lnTo>
                <a:lnTo>
                  <a:pt x="232" y="1307"/>
                </a:lnTo>
                <a:lnTo>
                  <a:pt x="232" y="1302"/>
                </a:lnTo>
                <a:lnTo>
                  <a:pt x="232" y="1292"/>
                </a:lnTo>
                <a:lnTo>
                  <a:pt x="235" y="1272"/>
                </a:lnTo>
                <a:lnTo>
                  <a:pt x="237" y="1263"/>
                </a:lnTo>
                <a:lnTo>
                  <a:pt x="238" y="1255"/>
                </a:lnTo>
                <a:lnTo>
                  <a:pt x="242" y="1247"/>
                </a:lnTo>
                <a:lnTo>
                  <a:pt x="243" y="1238"/>
                </a:lnTo>
                <a:lnTo>
                  <a:pt x="245" y="1257"/>
                </a:lnTo>
                <a:lnTo>
                  <a:pt x="243" y="1275"/>
                </a:lnTo>
                <a:lnTo>
                  <a:pt x="238" y="1294"/>
                </a:lnTo>
                <a:lnTo>
                  <a:pt x="232" y="131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69635" name="Freeform 5985"/>
          <p:cNvSpPr>
            <a:spLocks/>
          </p:cNvSpPr>
          <p:nvPr/>
        </p:nvSpPr>
        <p:spPr bwMode="auto">
          <a:xfrm>
            <a:off x="34925" y="549275"/>
            <a:ext cx="1944688" cy="5976938"/>
          </a:xfrm>
          <a:custGeom>
            <a:avLst/>
            <a:gdLst>
              <a:gd name="T0" fmla="*/ 2147483647 w 922"/>
              <a:gd name="T1" fmla="*/ 2147483647 h 2520"/>
              <a:gd name="T2" fmla="*/ 2147483647 w 922"/>
              <a:gd name="T3" fmla="*/ 2147483647 h 2520"/>
              <a:gd name="T4" fmla="*/ 2147483647 w 922"/>
              <a:gd name="T5" fmla="*/ 2147483647 h 2520"/>
              <a:gd name="T6" fmla="*/ 2147483647 w 922"/>
              <a:gd name="T7" fmla="*/ 2147483647 h 2520"/>
              <a:gd name="T8" fmla="*/ 2147483647 w 922"/>
              <a:gd name="T9" fmla="*/ 2147483647 h 2520"/>
              <a:gd name="T10" fmla="*/ 2147483647 w 922"/>
              <a:gd name="T11" fmla="*/ 2147483647 h 2520"/>
              <a:gd name="T12" fmla="*/ 2147483647 w 922"/>
              <a:gd name="T13" fmla="*/ 2147483647 h 2520"/>
              <a:gd name="T14" fmla="*/ 2147483647 w 922"/>
              <a:gd name="T15" fmla="*/ 2147483647 h 2520"/>
              <a:gd name="T16" fmla="*/ 2147483647 w 922"/>
              <a:gd name="T17" fmla="*/ 2147483647 h 2520"/>
              <a:gd name="T18" fmla="*/ 2147483647 w 922"/>
              <a:gd name="T19" fmla="*/ 2147483647 h 2520"/>
              <a:gd name="T20" fmla="*/ 2147483647 w 922"/>
              <a:gd name="T21" fmla="*/ 2147483647 h 2520"/>
              <a:gd name="T22" fmla="*/ 2147483647 w 922"/>
              <a:gd name="T23" fmla="*/ 2147483647 h 2520"/>
              <a:gd name="T24" fmla="*/ 2147483647 w 922"/>
              <a:gd name="T25" fmla="*/ 2147483647 h 2520"/>
              <a:gd name="T26" fmla="*/ 2147483647 w 922"/>
              <a:gd name="T27" fmla="*/ 2147483647 h 2520"/>
              <a:gd name="T28" fmla="*/ 2147483647 w 922"/>
              <a:gd name="T29" fmla="*/ 2147483647 h 2520"/>
              <a:gd name="T30" fmla="*/ 2147483647 w 922"/>
              <a:gd name="T31" fmla="*/ 2147483647 h 2520"/>
              <a:gd name="T32" fmla="*/ 2147483647 w 922"/>
              <a:gd name="T33" fmla="*/ 2147483647 h 2520"/>
              <a:gd name="T34" fmla="*/ 2147483647 w 922"/>
              <a:gd name="T35" fmla="*/ 2147483647 h 2520"/>
              <a:gd name="T36" fmla="*/ 2147483647 w 922"/>
              <a:gd name="T37" fmla="*/ 0 h 2520"/>
              <a:gd name="T38" fmla="*/ 2147483647 w 922"/>
              <a:gd name="T39" fmla="*/ 2147483647 h 2520"/>
              <a:gd name="T40" fmla="*/ 2147483647 w 922"/>
              <a:gd name="T41" fmla="*/ 2147483647 h 2520"/>
              <a:gd name="T42" fmla="*/ 2147483647 w 922"/>
              <a:gd name="T43" fmla="*/ 2147483647 h 2520"/>
              <a:gd name="T44" fmla="*/ 2147483647 w 922"/>
              <a:gd name="T45" fmla="*/ 2147483647 h 2520"/>
              <a:gd name="T46" fmla="*/ 2147483647 w 922"/>
              <a:gd name="T47" fmla="*/ 2147483647 h 2520"/>
              <a:gd name="T48" fmla="*/ 2147483647 w 922"/>
              <a:gd name="T49" fmla="*/ 2147483647 h 2520"/>
              <a:gd name="T50" fmla="*/ 2147483647 w 922"/>
              <a:gd name="T51" fmla="*/ 2147483647 h 2520"/>
              <a:gd name="T52" fmla="*/ 2147483647 w 922"/>
              <a:gd name="T53" fmla="*/ 2147483647 h 2520"/>
              <a:gd name="T54" fmla="*/ 2147483647 w 922"/>
              <a:gd name="T55" fmla="*/ 2147483647 h 2520"/>
              <a:gd name="T56" fmla="*/ 2147483647 w 922"/>
              <a:gd name="T57" fmla="*/ 2147483647 h 2520"/>
              <a:gd name="T58" fmla="*/ 2147483647 w 922"/>
              <a:gd name="T59" fmla="*/ 2147483647 h 2520"/>
              <a:gd name="T60" fmla="*/ 2147483647 w 922"/>
              <a:gd name="T61" fmla="*/ 2147483647 h 2520"/>
              <a:gd name="T62" fmla="*/ 2147483647 w 922"/>
              <a:gd name="T63" fmla="*/ 2147483647 h 2520"/>
              <a:gd name="T64" fmla="*/ 2147483647 w 922"/>
              <a:gd name="T65" fmla="*/ 2147483647 h 2520"/>
              <a:gd name="T66" fmla="*/ 2147483647 w 922"/>
              <a:gd name="T67" fmla="*/ 2147483647 h 2520"/>
              <a:gd name="T68" fmla="*/ 2147483647 w 922"/>
              <a:gd name="T69" fmla="*/ 2147483647 h 2520"/>
              <a:gd name="T70" fmla="*/ 2147483647 w 922"/>
              <a:gd name="T71" fmla="*/ 2147483647 h 2520"/>
              <a:gd name="T72" fmla="*/ 2147483647 w 922"/>
              <a:gd name="T73" fmla="*/ 2147483647 h 2520"/>
              <a:gd name="T74" fmla="*/ 2147483647 w 922"/>
              <a:gd name="T75" fmla="*/ 2147483647 h 2520"/>
              <a:gd name="T76" fmla="*/ 2147483647 w 922"/>
              <a:gd name="T77" fmla="*/ 2147483647 h 2520"/>
              <a:gd name="T78" fmla="*/ 2147483647 w 922"/>
              <a:gd name="T79" fmla="*/ 2147483647 h 2520"/>
              <a:gd name="T80" fmla="*/ 2147483647 w 922"/>
              <a:gd name="T81" fmla="*/ 2147483647 h 2520"/>
              <a:gd name="T82" fmla="*/ 2147483647 w 922"/>
              <a:gd name="T83" fmla="*/ 2147483647 h 2520"/>
              <a:gd name="T84" fmla="*/ 2147483647 w 922"/>
              <a:gd name="T85" fmla="*/ 2147483647 h 2520"/>
              <a:gd name="T86" fmla="*/ 2147483647 w 922"/>
              <a:gd name="T87" fmla="*/ 2147483647 h 2520"/>
              <a:gd name="T88" fmla="*/ 2147483647 w 922"/>
              <a:gd name="T89" fmla="*/ 2147483647 h 2520"/>
              <a:gd name="T90" fmla="*/ 2147483647 w 922"/>
              <a:gd name="T91" fmla="*/ 2147483647 h 2520"/>
              <a:gd name="T92" fmla="*/ 2147483647 w 922"/>
              <a:gd name="T93" fmla="*/ 2147483647 h 2520"/>
              <a:gd name="T94" fmla="*/ 2147483647 w 922"/>
              <a:gd name="T95" fmla="*/ 2147483647 h 2520"/>
              <a:gd name="T96" fmla="*/ 2147483647 w 922"/>
              <a:gd name="T97" fmla="*/ 2147483647 h 2520"/>
              <a:gd name="T98" fmla="*/ 2147483647 w 922"/>
              <a:gd name="T99" fmla="*/ 2147483647 h 2520"/>
              <a:gd name="T100" fmla="*/ 2147483647 w 922"/>
              <a:gd name="T101" fmla="*/ 2147483647 h 2520"/>
              <a:gd name="T102" fmla="*/ 2147483647 w 922"/>
              <a:gd name="T103" fmla="*/ 2147483647 h 2520"/>
              <a:gd name="T104" fmla="*/ 2147483647 w 922"/>
              <a:gd name="T105" fmla="*/ 2147483647 h 2520"/>
              <a:gd name="T106" fmla="*/ 2147483647 w 922"/>
              <a:gd name="T107" fmla="*/ 2147483647 h 2520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922"/>
              <a:gd name="T163" fmla="*/ 0 h 2520"/>
              <a:gd name="T164" fmla="*/ 922 w 922"/>
              <a:gd name="T165" fmla="*/ 2520 h 2520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922" h="2520">
                <a:moveTo>
                  <a:pt x="760" y="2425"/>
                </a:moveTo>
                <a:lnTo>
                  <a:pt x="760" y="2425"/>
                </a:lnTo>
                <a:lnTo>
                  <a:pt x="710" y="2319"/>
                </a:lnTo>
                <a:lnTo>
                  <a:pt x="699" y="2280"/>
                </a:lnTo>
                <a:lnTo>
                  <a:pt x="693" y="2246"/>
                </a:lnTo>
                <a:lnTo>
                  <a:pt x="693" y="2202"/>
                </a:lnTo>
                <a:lnTo>
                  <a:pt x="699" y="2079"/>
                </a:lnTo>
                <a:lnTo>
                  <a:pt x="716" y="1917"/>
                </a:lnTo>
                <a:lnTo>
                  <a:pt x="732" y="1911"/>
                </a:lnTo>
                <a:lnTo>
                  <a:pt x="744" y="1900"/>
                </a:lnTo>
                <a:lnTo>
                  <a:pt x="749" y="1889"/>
                </a:lnTo>
                <a:lnTo>
                  <a:pt x="755" y="1877"/>
                </a:lnTo>
                <a:lnTo>
                  <a:pt x="760" y="1855"/>
                </a:lnTo>
                <a:lnTo>
                  <a:pt x="760" y="1844"/>
                </a:lnTo>
                <a:lnTo>
                  <a:pt x="783" y="1671"/>
                </a:lnTo>
                <a:lnTo>
                  <a:pt x="788" y="1671"/>
                </a:lnTo>
                <a:lnTo>
                  <a:pt x="922" y="1660"/>
                </a:lnTo>
                <a:lnTo>
                  <a:pt x="883" y="1531"/>
                </a:lnTo>
                <a:lnTo>
                  <a:pt x="861" y="1419"/>
                </a:lnTo>
                <a:lnTo>
                  <a:pt x="844" y="1313"/>
                </a:lnTo>
                <a:lnTo>
                  <a:pt x="833" y="1218"/>
                </a:lnTo>
                <a:lnTo>
                  <a:pt x="822" y="1073"/>
                </a:lnTo>
                <a:lnTo>
                  <a:pt x="805" y="872"/>
                </a:lnTo>
                <a:lnTo>
                  <a:pt x="805" y="732"/>
                </a:lnTo>
                <a:lnTo>
                  <a:pt x="799" y="710"/>
                </a:lnTo>
                <a:lnTo>
                  <a:pt x="788" y="676"/>
                </a:lnTo>
                <a:lnTo>
                  <a:pt x="760" y="620"/>
                </a:lnTo>
                <a:lnTo>
                  <a:pt x="744" y="587"/>
                </a:lnTo>
                <a:lnTo>
                  <a:pt x="738" y="564"/>
                </a:lnTo>
                <a:lnTo>
                  <a:pt x="738" y="548"/>
                </a:lnTo>
                <a:lnTo>
                  <a:pt x="671" y="475"/>
                </a:lnTo>
                <a:lnTo>
                  <a:pt x="710" y="419"/>
                </a:lnTo>
                <a:lnTo>
                  <a:pt x="654" y="380"/>
                </a:lnTo>
                <a:lnTo>
                  <a:pt x="671" y="341"/>
                </a:lnTo>
                <a:lnTo>
                  <a:pt x="682" y="335"/>
                </a:lnTo>
                <a:lnTo>
                  <a:pt x="693" y="330"/>
                </a:lnTo>
                <a:lnTo>
                  <a:pt x="744" y="341"/>
                </a:lnTo>
                <a:lnTo>
                  <a:pt x="760" y="335"/>
                </a:lnTo>
                <a:lnTo>
                  <a:pt x="766" y="324"/>
                </a:lnTo>
                <a:lnTo>
                  <a:pt x="766" y="313"/>
                </a:lnTo>
                <a:lnTo>
                  <a:pt x="760" y="307"/>
                </a:lnTo>
                <a:lnTo>
                  <a:pt x="766" y="296"/>
                </a:lnTo>
                <a:lnTo>
                  <a:pt x="771" y="296"/>
                </a:lnTo>
                <a:lnTo>
                  <a:pt x="771" y="285"/>
                </a:lnTo>
                <a:lnTo>
                  <a:pt x="771" y="279"/>
                </a:lnTo>
                <a:lnTo>
                  <a:pt x="771" y="274"/>
                </a:lnTo>
                <a:lnTo>
                  <a:pt x="777" y="268"/>
                </a:lnTo>
                <a:lnTo>
                  <a:pt x="777" y="263"/>
                </a:lnTo>
                <a:lnTo>
                  <a:pt x="771" y="257"/>
                </a:lnTo>
                <a:lnTo>
                  <a:pt x="771" y="251"/>
                </a:lnTo>
                <a:lnTo>
                  <a:pt x="777" y="246"/>
                </a:lnTo>
                <a:lnTo>
                  <a:pt x="783" y="235"/>
                </a:lnTo>
                <a:lnTo>
                  <a:pt x="788" y="235"/>
                </a:lnTo>
                <a:lnTo>
                  <a:pt x="788" y="229"/>
                </a:lnTo>
                <a:lnTo>
                  <a:pt x="783" y="224"/>
                </a:lnTo>
                <a:lnTo>
                  <a:pt x="766" y="196"/>
                </a:lnTo>
                <a:lnTo>
                  <a:pt x="760" y="190"/>
                </a:lnTo>
                <a:lnTo>
                  <a:pt x="760" y="179"/>
                </a:lnTo>
                <a:lnTo>
                  <a:pt x="766" y="173"/>
                </a:lnTo>
                <a:lnTo>
                  <a:pt x="766" y="156"/>
                </a:lnTo>
                <a:lnTo>
                  <a:pt x="760" y="140"/>
                </a:lnTo>
                <a:lnTo>
                  <a:pt x="755" y="117"/>
                </a:lnTo>
                <a:lnTo>
                  <a:pt x="749" y="106"/>
                </a:lnTo>
                <a:lnTo>
                  <a:pt x="749" y="101"/>
                </a:lnTo>
                <a:lnTo>
                  <a:pt x="755" y="89"/>
                </a:lnTo>
                <a:lnTo>
                  <a:pt x="755" y="61"/>
                </a:lnTo>
                <a:lnTo>
                  <a:pt x="744" y="45"/>
                </a:lnTo>
                <a:lnTo>
                  <a:pt x="732" y="34"/>
                </a:lnTo>
                <a:lnTo>
                  <a:pt x="716" y="17"/>
                </a:lnTo>
                <a:lnTo>
                  <a:pt x="699" y="11"/>
                </a:lnTo>
                <a:lnTo>
                  <a:pt x="654" y="0"/>
                </a:lnTo>
                <a:lnTo>
                  <a:pt x="621" y="0"/>
                </a:lnTo>
                <a:lnTo>
                  <a:pt x="604" y="0"/>
                </a:lnTo>
                <a:lnTo>
                  <a:pt x="570" y="6"/>
                </a:lnTo>
                <a:lnTo>
                  <a:pt x="548" y="11"/>
                </a:lnTo>
                <a:lnTo>
                  <a:pt x="531" y="22"/>
                </a:lnTo>
                <a:lnTo>
                  <a:pt x="520" y="34"/>
                </a:lnTo>
                <a:lnTo>
                  <a:pt x="492" y="56"/>
                </a:lnTo>
                <a:lnTo>
                  <a:pt x="464" y="89"/>
                </a:lnTo>
                <a:lnTo>
                  <a:pt x="459" y="106"/>
                </a:lnTo>
                <a:lnTo>
                  <a:pt x="459" y="129"/>
                </a:lnTo>
                <a:lnTo>
                  <a:pt x="459" y="168"/>
                </a:lnTo>
                <a:lnTo>
                  <a:pt x="464" y="212"/>
                </a:lnTo>
                <a:lnTo>
                  <a:pt x="464" y="229"/>
                </a:lnTo>
                <a:lnTo>
                  <a:pt x="459" y="251"/>
                </a:lnTo>
                <a:lnTo>
                  <a:pt x="436" y="302"/>
                </a:lnTo>
                <a:lnTo>
                  <a:pt x="431" y="330"/>
                </a:lnTo>
                <a:lnTo>
                  <a:pt x="425" y="358"/>
                </a:lnTo>
                <a:lnTo>
                  <a:pt x="431" y="397"/>
                </a:lnTo>
                <a:lnTo>
                  <a:pt x="442" y="436"/>
                </a:lnTo>
                <a:lnTo>
                  <a:pt x="414" y="475"/>
                </a:lnTo>
                <a:lnTo>
                  <a:pt x="397" y="503"/>
                </a:lnTo>
                <a:lnTo>
                  <a:pt x="392" y="531"/>
                </a:lnTo>
                <a:lnTo>
                  <a:pt x="380" y="564"/>
                </a:lnTo>
                <a:lnTo>
                  <a:pt x="380" y="603"/>
                </a:lnTo>
                <a:lnTo>
                  <a:pt x="380" y="693"/>
                </a:lnTo>
                <a:lnTo>
                  <a:pt x="392" y="771"/>
                </a:lnTo>
                <a:lnTo>
                  <a:pt x="403" y="833"/>
                </a:lnTo>
                <a:lnTo>
                  <a:pt x="403" y="838"/>
                </a:lnTo>
                <a:lnTo>
                  <a:pt x="369" y="939"/>
                </a:lnTo>
                <a:lnTo>
                  <a:pt x="336" y="1045"/>
                </a:lnTo>
                <a:lnTo>
                  <a:pt x="324" y="1095"/>
                </a:lnTo>
                <a:lnTo>
                  <a:pt x="313" y="1151"/>
                </a:lnTo>
                <a:lnTo>
                  <a:pt x="308" y="1207"/>
                </a:lnTo>
                <a:lnTo>
                  <a:pt x="308" y="1257"/>
                </a:lnTo>
                <a:lnTo>
                  <a:pt x="319" y="1263"/>
                </a:lnTo>
                <a:lnTo>
                  <a:pt x="330" y="1268"/>
                </a:lnTo>
                <a:lnTo>
                  <a:pt x="330" y="1296"/>
                </a:lnTo>
                <a:lnTo>
                  <a:pt x="324" y="1324"/>
                </a:lnTo>
                <a:lnTo>
                  <a:pt x="190" y="1302"/>
                </a:lnTo>
                <a:lnTo>
                  <a:pt x="107" y="1721"/>
                </a:lnTo>
                <a:lnTo>
                  <a:pt x="107" y="1743"/>
                </a:lnTo>
                <a:lnTo>
                  <a:pt x="107" y="1766"/>
                </a:lnTo>
                <a:lnTo>
                  <a:pt x="112" y="1782"/>
                </a:lnTo>
                <a:lnTo>
                  <a:pt x="118" y="1794"/>
                </a:lnTo>
                <a:lnTo>
                  <a:pt x="135" y="1805"/>
                </a:lnTo>
                <a:lnTo>
                  <a:pt x="146" y="1805"/>
                </a:lnTo>
                <a:lnTo>
                  <a:pt x="308" y="1838"/>
                </a:lnTo>
                <a:lnTo>
                  <a:pt x="297" y="1855"/>
                </a:lnTo>
                <a:lnTo>
                  <a:pt x="280" y="1883"/>
                </a:lnTo>
                <a:lnTo>
                  <a:pt x="246" y="1956"/>
                </a:lnTo>
                <a:lnTo>
                  <a:pt x="185" y="2107"/>
                </a:lnTo>
                <a:lnTo>
                  <a:pt x="157" y="2151"/>
                </a:lnTo>
                <a:lnTo>
                  <a:pt x="140" y="2174"/>
                </a:lnTo>
                <a:lnTo>
                  <a:pt x="123" y="2185"/>
                </a:lnTo>
                <a:lnTo>
                  <a:pt x="118" y="2185"/>
                </a:lnTo>
                <a:lnTo>
                  <a:pt x="95" y="2185"/>
                </a:lnTo>
                <a:lnTo>
                  <a:pt x="79" y="2190"/>
                </a:lnTo>
                <a:lnTo>
                  <a:pt x="62" y="2207"/>
                </a:lnTo>
                <a:lnTo>
                  <a:pt x="51" y="2224"/>
                </a:lnTo>
                <a:lnTo>
                  <a:pt x="45" y="2235"/>
                </a:lnTo>
                <a:lnTo>
                  <a:pt x="51" y="2257"/>
                </a:lnTo>
                <a:lnTo>
                  <a:pt x="45" y="2285"/>
                </a:lnTo>
                <a:lnTo>
                  <a:pt x="40" y="2308"/>
                </a:lnTo>
                <a:lnTo>
                  <a:pt x="28" y="2324"/>
                </a:lnTo>
                <a:lnTo>
                  <a:pt x="12" y="2347"/>
                </a:lnTo>
                <a:lnTo>
                  <a:pt x="0" y="2358"/>
                </a:lnTo>
                <a:lnTo>
                  <a:pt x="17" y="2369"/>
                </a:lnTo>
                <a:lnTo>
                  <a:pt x="34" y="2336"/>
                </a:lnTo>
                <a:lnTo>
                  <a:pt x="51" y="2308"/>
                </a:lnTo>
                <a:lnTo>
                  <a:pt x="67" y="2291"/>
                </a:lnTo>
                <a:lnTo>
                  <a:pt x="73" y="2308"/>
                </a:lnTo>
                <a:lnTo>
                  <a:pt x="79" y="2330"/>
                </a:lnTo>
                <a:lnTo>
                  <a:pt x="79" y="2358"/>
                </a:lnTo>
                <a:lnTo>
                  <a:pt x="79" y="2386"/>
                </a:lnTo>
                <a:lnTo>
                  <a:pt x="79" y="2414"/>
                </a:lnTo>
                <a:lnTo>
                  <a:pt x="79" y="2436"/>
                </a:lnTo>
                <a:lnTo>
                  <a:pt x="90" y="2447"/>
                </a:lnTo>
                <a:lnTo>
                  <a:pt x="129" y="2481"/>
                </a:lnTo>
                <a:lnTo>
                  <a:pt x="151" y="2503"/>
                </a:lnTo>
                <a:lnTo>
                  <a:pt x="174" y="2514"/>
                </a:lnTo>
                <a:lnTo>
                  <a:pt x="196" y="2520"/>
                </a:lnTo>
                <a:lnTo>
                  <a:pt x="230" y="2520"/>
                </a:lnTo>
                <a:lnTo>
                  <a:pt x="269" y="2520"/>
                </a:lnTo>
                <a:lnTo>
                  <a:pt x="269" y="2514"/>
                </a:lnTo>
                <a:lnTo>
                  <a:pt x="269" y="2509"/>
                </a:lnTo>
                <a:lnTo>
                  <a:pt x="263" y="2503"/>
                </a:lnTo>
                <a:lnTo>
                  <a:pt x="230" y="2486"/>
                </a:lnTo>
                <a:lnTo>
                  <a:pt x="213" y="2464"/>
                </a:lnTo>
                <a:lnTo>
                  <a:pt x="196" y="2442"/>
                </a:lnTo>
                <a:lnTo>
                  <a:pt x="190" y="2425"/>
                </a:lnTo>
                <a:lnTo>
                  <a:pt x="190" y="2403"/>
                </a:lnTo>
                <a:lnTo>
                  <a:pt x="196" y="2358"/>
                </a:lnTo>
                <a:lnTo>
                  <a:pt x="213" y="2296"/>
                </a:lnTo>
                <a:lnTo>
                  <a:pt x="218" y="2263"/>
                </a:lnTo>
                <a:lnTo>
                  <a:pt x="230" y="2235"/>
                </a:lnTo>
                <a:lnTo>
                  <a:pt x="257" y="2162"/>
                </a:lnTo>
                <a:lnTo>
                  <a:pt x="302" y="2095"/>
                </a:lnTo>
                <a:lnTo>
                  <a:pt x="347" y="2028"/>
                </a:lnTo>
                <a:lnTo>
                  <a:pt x="436" y="1917"/>
                </a:lnTo>
                <a:lnTo>
                  <a:pt x="470" y="1872"/>
                </a:lnTo>
                <a:lnTo>
                  <a:pt x="570" y="1889"/>
                </a:lnTo>
                <a:lnTo>
                  <a:pt x="565" y="1905"/>
                </a:lnTo>
                <a:lnTo>
                  <a:pt x="565" y="1922"/>
                </a:lnTo>
                <a:lnTo>
                  <a:pt x="570" y="1967"/>
                </a:lnTo>
                <a:lnTo>
                  <a:pt x="576" y="2017"/>
                </a:lnTo>
                <a:lnTo>
                  <a:pt x="593" y="2079"/>
                </a:lnTo>
                <a:lnTo>
                  <a:pt x="604" y="2140"/>
                </a:lnTo>
                <a:lnTo>
                  <a:pt x="615" y="2218"/>
                </a:lnTo>
                <a:lnTo>
                  <a:pt x="609" y="2291"/>
                </a:lnTo>
                <a:lnTo>
                  <a:pt x="587" y="2319"/>
                </a:lnTo>
                <a:lnTo>
                  <a:pt x="576" y="2341"/>
                </a:lnTo>
                <a:lnTo>
                  <a:pt x="570" y="2369"/>
                </a:lnTo>
                <a:lnTo>
                  <a:pt x="576" y="2380"/>
                </a:lnTo>
                <a:lnTo>
                  <a:pt x="587" y="2397"/>
                </a:lnTo>
                <a:lnTo>
                  <a:pt x="593" y="2408"/>
                </a:lnTo>
                <a:lnTo>
                  <a:pt x="598" y="2425"/>
                </a:lnTo>
                <a:lnTo>
                  <a:pt x="598" y="2464"/>
                </a:lnTo>
                <a:lnTo>
                  <a:pt x="587" y="2509"/>
                </a:lnTo>
                <a:lnTo>
                  <a:pt x="621" y="2509"/>
                </a:lnTo>
                <a:lnTo>
                  <a:pt x="621" y="2503"/>
                </a:lnTo>
                <a:lnTo>
                  <a:pt x="621" y="2464"/>
                </a:lnTo>
                <a:lnTo>
                  <a:pt x="615" y="2436"/>
                </a:lnTo>
                <a:lnTo>
                  <a:pt x="615" y="2414"/>
                </a:lnTo>
                <a:lnTo>
                  <a:pt x="621" y="2403"/>
                </a:lnTo>
                <a:lnTo>
                  <a:pt x="626" y="2403"/>
                </a:lnTo>
                <a:lnTo>
                  <a:pt x="632" y="2408"/>
                </a:lnTo>
                <a:lnTo>
                  <a:pt x="721" y="2503"/>
                </a:lnTo>
                <a:lnTo>
                  <a:pt x="744" y="2509"/>
                </a:lnTo>
                <a:lnTo>
                  <a:pt x="777" y="2509"/>
                </a:lnTo>
                <a:lnTo>
                  <a:pt x="839" y="2509"/>
                </a:lnTo>
                <a:lnTo>
                  <a:pt x="900" y="2498"/>
                </a:lnTo>
                <a:lnTo>
                  <a:pt x="900" y="2486"/>
                </a:lnTo>
                <a:lnTo>
                  <a:pt x="889" y="2481"/>
                </a:lnTo>
                <a:lnTo>
                  <a:pt x="866" y="2475"/>
                </a:lnTo>
                <a:lnTo>
                  <a:pt x="839" y="2475"/>
                </a:lnTo>
                <a:lnTo>
                  <a:pt x="816" y="2470"/>
                </a:lnTo>
                <a:lnTo>
                  <a:pt x="799" y="2464"/>
                </a:lnTo>
                <a:lnTo>
                  <a:pt x="777" y="2447"/>
                </a:lnTo>
                <a:lnTo>
                  <a:pt x="766" y="2431"/>
                </a:lnTo>
                <a:lnTo>
                  <a:pt x="760" y="2425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69636" name="群組 22"/>
          <p:cNvGrpSpPr>
            <a:grpSpLocks/>
          </p:cNvGrpSpPr>
          <p:nvPr/>
        </p:nvGrpSpPr>
        <p:grpSpPr bwMode="auto">
          <a:xfrm>
            <a:off x="4716463" y="620713"/>
            <a:ext cx="1295400" cy="5949950"/>
            <a:chOff x="971600" y="960403"/>
            <a:chExt cx="1271071" cy="4532249"/>
          </a:xfrm>
        </p:grpSpPr>
        <p:sp>
          <p:nvSpPr>
            <p:cNvPr id="13" name="手繪多邊形 12"/>
            <p:cNvSpPr/>
            <p:nvPr/>
          </p:nvSpPr>
          <p:spPr>
            <a:xfrm>
              <a:off x="971600" y="960403"/>
              <a:ext cx="1271071" cy="4532249"/>
            </a:xfrm>
            <a:custGeom>
              <a:avLst/>
              <a:gdLst>
                <a:gd name="connsiteX0" fmla="*/ 818147 w 1267326"/>
                <a:gd name="connsiteY0" fmla="*/ 0 h 4507831"/>
                <a:gd name="connsiteX1" fmla="*/ 1010652 w 1267326"/>
                <a:gd name="connsiteY1" fmla="*/ 401052 h 4507831"/>
                <a:gd name="connsiteX2" fmla="*/ 962526 w 1267326"/>
                <a:gd name="connsiteY2" fmla="*/ 545431 h 4507831"/>
                <a:gd name="connsiteX3" fmla="*/ 818147 w 1267326"/>
                <a:gd name="connsiteY3" fmla="*/ 609600 h 4507831"/>
                <a:gd name="connsiteX4" fmla="*/ 866273 w 1267326"/>
                <a:gd name="connsiteY4" fmla="*/ 753979 h 4507831"/>
                <a:gd name="connsiteX5" fmla="*/ 1090863 w 1267326"/>
                <a:gd name="connsiteY5" fmla="*/ 770021 h 4507831"/>
                <a:gd name="connsiteX6" fmla="*/ 1267326 w 1267326"/>
                <a:gd name="connsiteY6" fmla="*/ 866273 h 4507831"/>
                <a:gd name="connsiteX7" fmla="*/ 1203157 w 1267326"/>
                <a:gd name="connsiteY7" fmla="*/ 1074821 h 4507831"/>
                <a:gd name="connsiteX8" fmla="*/ 1106905 w 1267326"/>
                <a:gd name="connsiteY8" fmla="*/ 1283368 h 4507831"/>
                <a:gd name="connsiteX9" fmla="*/ 946484 w 1267326"/>
                <a:gd name="connsiteY9" fmla="*/ 1427747 h 4507831"/>
                <a:gd name="connsiteX10" fmla="*/ 946484 w 1267326"/>
                <a:gd name="connsiteY10" fmla="*/ 1684421 h 4507831"/>
                <a:gd name="connsiteX11" fmla="*/ 1106905 w 1267326"/>
                <a:gd name="connsiteY11" fmla="*/ 2037347 h 4507831"/>
                <a:gd name="connsiteX12" fmla="*/ 1090863 w 1267326"/>
                <a:gd name="connsiteY12" fmla="*/ 2406315 h 4507831"/>
                <a:gd name="connsiteX13" fmla="*/ 994610 w 1267326"/>
                <a:gd name="connsiteY13" fmla="*/ 2935705 h 4507831"/>
                <a:gd name="connsiteX14" fmla="*/ 962526 w 1267326"/>
                <a:gd name="connsiteY14" fmla="*/ 3721768 h 4507831"/>
                <a:gd name="connsiteX15" fmla="*/ 1042736 w 1267326"/>
                <a:gd name="connsiteY15" fmla="*/ 3914273 h 4507831"/>
                <a:gd name="connsiteX16" fmla="*/ 1042736 w 1267326"/>
                <a:gd name="connsiteY16" fmla="*/ 4267200 h 4507831"/>
                <a:gd name="connsiteX17" fmla="*/ 898357 w 1267326"/>
                <a:gd name="connsiteY17" fmla="*/ 4459705 h 4507831"/>
                <a:gd name="connsiteX18" fmla="*/ 753979 w 1267326"/>
                <a:gd name="connsiteY18" fmla="*/ 4507831 h 4507831"/>
                <a:gd name="connsiteX19" fmla="*/ 529389 w 1267326"/>
                <a:gd name="connsiteY19" fmla="*/ 4475747 h 4507831"/>
                <a:gd name="connsiteX20" fmla="*/ 561473 w 1267326"/>
                <a:gd name="connsiteY20" fmla="*/ 4331368 h 4507831"/>
                <a:gd name="connsiteX21" fmla="*/ 561473 w 1267326"/>
                <a:gd name="connsiteY21" fmla="*/ 4203031 h 4507831"/>
                <a:gd name="connsiteX22" fmla="*/ 385010 w 1267326"/>
                <a:gd name="connsiteY22" fmla="*/ 3962400 h 4507831"/>
                <a:gd name="connsiteX23" fmla="*/ 288757 w 1267326"/>
                <a:gd name="connsiteY23" fmla="*/ 3737810 h 4507831"/>
                <a:gd name="connsiteX24" fmla="*/ 128336 w 1267326"/>
                <a:gd name="connsiteY24" fmla="*/ 3272589 h 4507831"/>
                <a:gd name="connsiteX25" fmla="*/ 0 w 1267326"/>
                <a:gd name="connsiteY25" fmla="*/ 3128210 h 4507831"/>
                <a:gd name="connsiteX26" fmla="*/ 16042 w 1267326"/>
                <a:gd name="connsiteY26" fmla="*/ 2919663 h 4507831"/>
                <a:gd name="connsiteX27" fmla="*/ 48126 w 1267326"/>
                <a:gd name="connsiteY27" fmla="*/ 2759242 h 4507831"/>
                <a:gd name="connsiteX28" fmla="*/ 64168 w 1267326"/>
                <a:gd name="connsiteY28" fmla="*/ 2374231 h 4507831"/>
                <a:gd name="connsiteX29" fmla="*/ 112294 w 1267326"/>
                <a:gd name="connsiteY29" fmla="*/ 2053389 h 4507831"/>
                <a:gd name="connsiteX30" fmla="*/ 240631 w 1267326"/>
                <a:gd name="connsiteY30" fmla="*/ 1620252 h 4507831"/>
                <a:gd name="connsiteX31" fmla="*/ 224589 w 1267326"/>
                <a:gd name="connsiteY31" fmla="*/ 1315452 h 4507831"/>
                <a:gd name="connsiteX32" fmla="*/ 48126 w 1267326"/>
                <a:gd name="connsiteY32" fmla="*/ 1283368 h 4507831"/>
                <a:gd name="connsiteX33" fmla="*/ 0 w 1267326"/>
                <a:gd name="connsiteY33" fmla="*/ 1203158 h 4507831"/>
                <a:gd name="connsiteX34" fmla="*/ 32084 w 1267326"/>
                <a:gd name="connsiteY34" fmla="*/ 1106905 h 4507831"/>
                <a:gd name="connsiteX35" fmla="*/ 64168 w 1267326"/>
                <a:gd name="connsiteY35" fmla="*/ 1010652 h 4507831"/>
                <a:gd name="connsiteX36" fmla="*/ 96252 w 1267326"/>
                <a:gd name="connsiteY36" fmla="*/ 818147 h 4507831"/>
                <a:gd name="connsiteX37" fmla="*/ 176463 w 1267326"/>
                <a:gd name="connsiteY37" fmla="*/ 753979 h 4507831"/>
                <a:gd name="connsiteX38" fmla="*/ 481263 w 1267326"/>
                <a:gd name="connsiteY38" fmla="*/ 753979 h 4507831"/>
                <a:gd name="connsiteX39" fmla="*/ 545431 w 1267326"/>
                <a:gd name="connsiteY39" fmla="*/ 753979 h 4507831"/>
                <a:gd name="connsiteX40" fmla="*/ 545431 w 1267326"/>
                <a:gd name="connsiteY40" fmla="*/ 641684 h 4507831"/>
                <a:gd name="connsiteX41" fmla="*/ 401052 w 1267326"/>
                <a:gd name="connsiteY41" fmla="*/ 529389 h 4507831"/>
                <a:gd name="connsiteX42" fmla="*/ 385010 w 1267326"/>
                <a:gd name="connsiteY42" fmla="*/ 465221 h 4507831"/>
                <a:gd name="connsiteX43" fmla="*/ 352926 w 1267326"/>
                <a:gd name="connsiteY43" fmla="*/ 224589 h 4507831"/>
                <a:gd name="connsiteX44" fmla="*/ 352926 w 1267326"/>
                <a:gd name="connsiteY44" fmla="*/ 112294 h 4507831"/>
                <a:gd name="connsiteX45" fmla="*/ 529389 w 1267326"/>
                <a:gd name="connsiteY45" fmla="*/ 32084 h 4507831"/>
                <a:gd name="connsiteX46" fmla="*/ 818147 w 1267326"/>
                <a:gd name="connsiteY46" fmla="*/ 0 h 4507831"/>
                <a:gd name="connsiteX0" fmla="*/ 818147 w 1267326"/>
                <a:gd name="connsiteY0" fmla="*/ 23810 h 4531641"/>
                <a:gd name="connsiteX1" fmla="*/ 1010652 w 1267326"/>
                <a:gd name="connsiteY1" fmla="*/ 424862 h 4531641"/>
                <a:gd name="connsiteX2" fmla="*/ 962526 w 1267326"/>
                <a:gd name="connsiteY2" fmla="*/ 569241 h 4531641"/>
                <a:gd name="connsiteX3" fmla="*/ 818147 w 1267326"/>
                <a:gd name="connsiteY3" fmla="*/ 633410 h 4531641"/>
                <a:gd name="connsiteX4" fmla="*/ 866273 w 1267326"/>
                <a:gd name="connsiteY4" fmla="*/ 777789 h 4531641"/>
                <a:gd name="connsiteX5" fmla="*/ 1090863 w 1267326"/>
                <a:gd name="connsiteY5" fmla="*/ 793831 h 4531641"/>
                <a:gd name="connsiteX6" fmla="*/ 1267326 w 1267326"/>
                <a:gd name="connsiteY6" fmla="*/ 890083 h 4531641"/>
                <a:gd name="connsiteX7" fmla="*/ 1203157 w 1267326"/>
                <a:gd name="connsiteY7" fmla="*/ 1098631 h 4531641"/>
                <a:gd name="connsiteX8" fmla="*/ 1106905 w 1267326"/>
                <a:gd name="connsiteY8" fmla="*/ 1307178 h 4531641"/>
                <a:gd name="connsiteX9" fmla="*/ 946484 w 1267326"/>
                <a:gd name="connsiteY9" fmla="*/ 1451557 h 4531641"/>
                <a:gd name="connsiteX10" fmla="*/ 946484 w 1267326"/>
                <a:gd name="connsiteY10" fmla="*/ 1708231 h 4531641"/>
                <a:gd name="connsiteX11" fmla="*/ 1106905 w 1267326"/>
                <a:gd name="connsiteY11" fmla="*/ 2061157 h 4531641"/>
                <a:gd name="connsiteX12" fmla="*/ 1090863 w 1267326"/>
                <a:gd name="connsiteY12" fmla="*/ 2430125 h 4531641"/>
                <a:gd name="connsiteX13" fmla="*/ 994610 w 1267326"/>
                <a:gd name="connsiteY13" fmla="*/ 2959515 h 4531641"/>
                <a:gd name="connsiteX14" fmla="*/ 962526 w 1267326"/>
                <a:gd name="connsiteY14" fmla="*/ 3745578 h 4531641"/>
                <a:gd name="connsiteX15" fmla="*/ 1042736 w 1267326"/>
                <a:gd name="connsiteY15" fmla="*/ 3938083 h 4531641"/>
                <a:gd name="connsiteX16" fmla="*/ 1042736 w 1267326"/>
                <a:gd name="connsiteY16" fmla="*/ 4291010 h 4531641"/>
                <a:gd name="connsiteX17" fmla="*/ 898357 w 1267326"/>
                <a:gd name="connsiteY17" fmla="*/ 4483515 h 4531641"/>
                <a:gd name="connsiteX18" fmla="*/ 753979 w 1267326"/>
                <a:gd name="connsiteY18" fmla="*/ 4531641 h 4531641"/>
                <a:gd name="connsiteX19" fmla="*/ 529389 w 1267326"/>
                <a:gd name="connsiteY19" fmla="*/ 4499557 h 4531641"/>
                <a:gd name="connsiteX20" fmla="*/ 561473 w 1267326"/>
                <a:gd name="connsiteY20" fmla="*/ 4355178 h 4531641"/>
                <a:gd name="connsiteX21" fmla="*/ 561473 w 1267326"/>
                <a:gd name="connsiteY21" fmla="*/ 4226841 h 4531641"/>
                <a:gd name="connsiteX22" fmla="*/ 385010 w 1267326"/>
                <a:gd name="connsiteY22" fmla="*/ 3986210 h 4531641"/>
                <a:gd name="connsiteX23" fmla="*/ 288757 w 1267326"/>
                <a:gd name="connsiteY23" fmla="*/ 3761620 h 4531641"/>
                <a:gd name="connsiteX24" fmla="*/ 128336 w 1267326"/>
                <a:gd name="connsiteY24" fmla="*/ 3296399 h 4531641"/>
                <a:gd name="connsiteX25" fmla="*/ 0 w 1267326"/>
                <a:gd name="connsiteY25" fmla="*/ 3152020 h 4531641"/>
                <a:gd name="connsiteX26" fmla="*/ 16042 w 1267326"/>
                <a:gd name="connsiteY26" fmla="*/ 2943473 h 4531641"/>
                <a:gd name="connsiteX27" fmla="*/ 48126 w 1267326"/>
                <a:gd name="connsiteY27" fmla="*/ 2783052 h 4531641"/>
                <a:gd name="connsiteX28" fmla="*/ 64168 w 1267326"/>
                <a:gd name="connsiteY28" fmla="*/ 2398041 h 4531641"/>
                <a:gd name="connsiteX29" fmla="*/ 112294 w 1267326"/>
                <a:gd name="connsiteY29" fmla="*/ 2077199 h 4531641"/>
                <a:gd name="connsiteX30" fmla="*/ 240631 w 1267326"/>
                <a:gd name="connsiteY30" fmla="*/ 1644062 h 4531641"/>
                <a:gd name="connsiteX31" fmla="*/ 224589 w 1267326"/>
                <a:gd name="connsiteY31" fmla="*/ 1339262 h 4531641"/>
                <a:gd name="connsiteX32" fmla="*/ 48126 w 1267326"/>
                <a:gd name="connsiteY32" fmla="*/ 1307178 h 4531641"/>
                <a:gd name="connsiteX33" fmla="*/ 0 w 1267326"/>
                <a:gd name="connsiteY33" fmla="*/ 1226968 h 4531641"/>
                <a:gd name="connsiteX34" fmla="*/ 32084 w 1267326"/>
                <a:gd name="connsiteY34" fmla="*/ 1130715 h 4531641"/>
                <a:gd name="connsiteX35" fmla="*/ 64168 w 1267326"/>
                <a:gd name="connsiteY35" fmla="*/ 1034462 h 4531641"/>
                <a:gd name="connsiteX36" fmla="*/ 96252 w 1267326"/>
                <a:gd name="connsiteY36" fmla="*/ 841957 h 4531641"/>
                <a:gd name="connsiteX37" fmla="*/ 176463 w 1267326"/>
                <a:gd name="connsiteY37" fmla="*/ 777789 h 4531641"/>
                <a:gd name="connsiteX38" fmla="*/ 481263 w 1267326"/>
                <a:gd name="connsiteY38" fmla="*/ 777789 h 4531641"/>
                <a:gd name="connsiteX39" fmla="*/ 545431 w 1267326"/>
                <a:gd name="connsiteY39" fmla="*/ 777789 h 4531641"/>
                <a:gd name="connsiteX40" fmla="*/ 545431 w 1267326"/>
                <a:gd name="connsiteY40" fmla="*/ 665494 h 4531641"/>
                <a:gd name="connsiteX41" fmla="*/ 401052 w 1267326"/>
                <a:gd name="connsiteY41" fmla="*/ 553199 h 4531641"/>
                <a:gd name="connsiteX42" fmla="*/ 385010 w 1267326"/>
                <a:gd name="connsiteY42" fmla="*/ 489031 h 4531641"/>
                <a:gd name="connsiteX43" fmla="*/ 352926 w 1267326"/>
                <a:gd name="connsiteY43" fmla="*/ 248399 h 4531641"/>
                <a:gd name="connsiteX44" fmla="*/ 352926 w 1267326"/>
                <a:gd name="connsiteY44" fmla="*/ 136104 h 4531641"/>
                <a:gd name="connsiteX45" fmla="*/ 529389 w 1267326"/>
                <a:gd name="connsiteY45" fmla="*/ 55894 h 4531641"/>
                <a:gd name="connsiteX46" fmla="*/ 818147 w 1267326"/>
                <a:gd name="connsiteY46" fmla="*/ 23810 h 4531641"/>
                <a:gd name="connsiteX0" fmla="*/ 818147 w 1267326"/>
                <a:gd name="connsiteY0" fmla="*/ 23810 h 4531641"/>
                <a:gd name="connsiteX1" fmla="*/ 1010652 w 1267326"/>
                <a:gd name="connsiteY1" fmla="*/ 424862 h 4531641"/>
                <a:gd name="connsiteX2" fmla="*/ 962526 w 1267326"/>
                <a:gd name="connsiteY2" fmla="*/ 569241 h 4531641"/>
                <a:gd name="connsiteX3" fmla="*/ 818147 w 1267326"/>
                <a:gd name="connsiteY3" fmla="*/ 633410 h 4531641"/>
                <a:gd name="connsiteX4" fmla="*/ 866273 w 1267326"/>
                <a:gd name="connsiteY4" fmla="*/ 777789 h 4531641"/>
                <a:gd name="connsiteX5" fmla="*/ 1090863 w 1267326"/>
                <a:gd name="connsiteY5" fmla="*/ 793831 h 4531641"/>
                <a:gd name="connsiteX6" fmla="*/ 1267326 w 1267326"/>
                <a:gd name="connsiteY6" fmla="*/ 890083 h 4531641"/>
                <a:gd name="connsiteX7" fmla="*/ 1203157 w 1267326"/>
                <a:gd name="connsiteY7" fmla="*/ 1098631 h 4531641"/>
                <a:gd name="connsiteX8" fmla="*/ 1106905 w 1267326"/>
                <a:gd name="connsiteY8" fmla="*/ 1307178 h 4531641"/>
                <a:gd name="connsiteX9" fmla="*/ 946484 w 1267326"/>
                <a:gd name="connsiteY9" fmla="*/ 1451557 h 4531641"/>
                <a:gd name="connsiteX10" fmla="*/ 946484 w 1267326"/>
                <a:gd name="connsiteY10" fmla="*/ 1708231 h 4531641"/>
                <a:gd name="connsiteX11" fmla="*/ 1106905 w 1267326"/>
                <a:gd name="connsiteY11" fmla="*/ 2061157 h 4531641"/>
                <a:gd name="connsiteX12" fmla="*/ 1090863 w 1267326"/>
                <a:gd name="connsiteY12" fmla="*/ 2430125 h 4531641"/>
                <a:gd name="connsiteX13" fmla="*/ 994610 w 1267326"/>
                <a:gd name="connsiteY13" fmla="*/ 2959515 h 4531641"/>
                <a:gd name="connsiteX14" fmla="*/ 962526 w 1267326"/>
                <a:gd name="connsiteY14" fmla="*/ 3745578 h 4531641"/>
                <a:gd name="connsiteX15" fmla="*/ 1042736 w 1267326"/>
                <a:gd name="connsiteY15" fmla="*/ 3938083 h 4531641"/>
                <a:gd name="connsiteX16" fmla="*/ 1042736 w 1267326"/>
                <a:gd name="connsiteY16" fmla="*/ 4291010 h 4531641"/>
                <a:gd name="connsiteX17" fmla="*/ 898357 w 1267326"/>
                <a:gd name="connsiteY17" fmla="*/ 4483515 h 4531641"/>
                <a:gd name="connsiteX18" fmla="*/ 753979 w 1267326"/>
                <a:gd name="connsiteY18" fmla="*/ 4531641 h 4531641"/>
                <a:gd name="connsiteX19" fmla="*/ 529389 w 1267326"/>
                <a:gd name="connsiteY19" fmla="*/ 4499557 h 4531641"/>
                <a:gd name="connsiteX20" fmla="*/ 561473 w 1267326"/>
                <a:gd name="connsiteY20" fmla="*/ 4355178 h 4531641"/>
                <a:gd name="connsiteX21" fmla="*/ 561473 w 1267326"/>
                <a:gd name="connsiteY21" fmla="*/ 4226841 h 4531641"/>
                <a:gd name="connsiteX22" fmla="*/ 385010 w 1267326"/>
                <a:gd name="connsiteY22" fmla="*/ 3986210 h 4531641"/>
                <a:gd name="connsiteX23" fmla="*/ 288757 w 1267326"/>
                <a:gd name="connsiteY23" fmla="*/ 3761620 h 4531641"/>
                <a:gd name="connsiteX24" fmla="*/ 128336 w 1267326"/>
                <a:gd name="connsiteY24" fmla="*/ 3296399 h 4531641"/>
                <a:gd name="connsiteX25" fmla="*/ 0 w 1267326"/>
                <a:gd name="connsiteY25" fmla="*/ 3152020 h 4531641"/>
                <a:gd name="connsiteX26" fmla="*/ 16042 w 1267326"/>
                <a:gd name="connsiteY26" fmla="*/ 2943473 h 4531641"/>
                <a:gd name="connsiteX27" fmla="*/ 48126 w 1267326"/>
                <a:gd name="connsiteY27" fmla="*/ 2783052 h 4531641"/>
                <a:gd name="connsiteX28" fmla="*/ 64168 w 1267326"/>
                <a:gd name="connsiteY28" fmla="*/ 2398041 h 4531641"/>
                <a:gd name="connsiteX29" fmla="*/ 112294 w 1267326"/>
                <a:gd name="connsiteY29" fmla="*/ 2077199 h 4531641"/>
                <a:gd name="connsiteX30" fmla="*/ 240631 w 1267326"/>
                <a:gd name="connsiteY30" fmla="*/ 1644062 h 4531641"/>
                <a:gd name="connsiteX31" fmla="*/ 224589 w 1267326"/>
                <a:gd name="connsiteY31" fmla="*/ 1339262 h 4531641"/>
                <a:gd name="connsiteX32" fmla="*/ 48126 w 1267326"/>
                <a:gd name="connsiteY32" fmla="*/ 1307178 h 4531641"/>
                <a:gd name="connsiteX33" fmla="*/ 0 w 1267326"/>
                <a:gd name="connsiteY33" fmla="*/ 1226968 h 4531641"/>
                <a:gd name="connsiteX34" fmla="*/ 32084 w 1267326"/>
                <a:gd name="connsiteY34" fmla="*/ 1130715 h 4531641"/>
                <a:gd name="connsiteX35" fmla="*/ 64168 w 1267326"/>
                <a:gd name="connsiteY35" fmla="*/ 1034462 h 4531641"/>
                <a:gd name="connsiteX36" fmla="*/ 96252 w 1267326"/>
                <a:gd name="connsiteY36" fmla="*/ 841957 h 4531641"/>
                <a:gd name="connsiteX37" fmla="*/ 176463 w 1267326"/>
                <a:gd name="connsiteY37" fmla="*/ 777789 h 4531641"/>
                <a:gd name="connsiteX38" fmla="*/ 481263 w 1267326"/>
                <a:gd name="connsiteY38" fmla="*/ 777789 h 4531641"/>
                <a:gd name="connsiteX39" fmla="*/ 545431 w 1267326"/>
                <a:gd name="connsiteY39" fmla="*/ 777789 h 4531641"/>
                <a:gd name="connsiteX40" fmla="*/ 545431 w 1267326"/>
                <a:gd name="connsiteY40" fmla="*/ 665494 h 4531641"/>
                <a:gd name="connsiteX41" fmla="*/ 401052 w 1267326"/>
                <a:gd name="connsiteY41" fmla="*/ 553199 h 4531641"/>
                <a:gd name="connsiteX42" fmla="*/ 385010 w 1267326"/>
                <a:gd name="connsiteY42" fmla="*/ 489031 h 4531641"/>
                <a:gd name="connsiteX43" fmla="*/ 352926 w 1267326"/>
                <a:gd name="connsiteY43" fmla="*/ 248399 h 4531641"/>
                <a:gd name="connsiteX44" fmla="*/ 352926 w 1267326"/>
                <a:gd name="connsiteY44" fmla="*/ 136104 h 4531641"/>
                <a:gd name="connsiteX45" fmla="*/ 529389 w 1267326"/>
                <a:gd name="connsiteY45" fmla="*/ 55894 h 4531641"/>
                <a:gd name="connsiteX46" fmla="*/ 818147 w 1267326"/>
                <a:gd name="connsiteY46" fmla="*/ 23810 h 4531641"/>
                <a:gd name="connsiteX0" fmla="*/ 818147 w 1267326"/>
                <a:gd name="connsiteY0" fmla="*/ 23810 h 4531641"/>
                <a:gd name="connsiteX1" fmla="*/ 1010652 w 1267326"/>
                <a:gd name="connsiteY1" fmla="*/ 424862 h 4531641"/>
                <a:gd name="connsiteX2" fmla="*/ 962526 w 1267326"/>
                <a:gd name="connsiteY2" fmla="*/ 569241 h 4531641"/>
                <a:gd name="connsiteX3" fmla="*/ 818147 w 1267326"/>
                <a:gd name="connsiteY3" fmla="*/ 633410 h 4531641"/>
                <a:gd name="connsiteX4" fmla="*/ 866273 w 1267326"/>
                <a:gd name="connsiteY4" fmla="*/ 777789 h 4531641"/>
                <a:gd name="connsiteX5" fmla="*/ 1090863 w 1267326"/>
                <a:gd name="connsiteY5" fmla="*/ 793831 h 4531641"/>
                <a:gd name="connsiteX6" fmla="*/ 1267326 w 1267326"/>
                <a:gd name="connsiteY6" fmla="*/ 890083 h 4531641"/>
                <a:gd name="connsiteX7" fmla="*/ 1203157 w 1267326"/>
                <a:gd name="connsiteY7" fmla="*/ 1098631 h 4531641"/>
                <a:gd name="connsiteX8" fmla="*/ 1106905 w 1267326"/>
                <a:gd name="connsiteY8" fmla="*/ 1307178 h 4531641"/>
                <a:gd name="connsiteX9" fmla="*/ 946484 w 1267326"/>
                <a:gd name="connsiteY9" fmla="*/ 1451557 h 4531641"/>
                <a:gd name="connsiteX10" fmla="*/ 946484 w 1267326"/>
                <a:gd name="connsiteY10" fmla="*/ 1708231 h 4531641"/>
                <a:gd name="connsiteX11" fmla="*/ 1106905 w 1267326"/>
                <a:gd name="connsiteY11" fmla="*/ 2061157 h 4531641"/>
                <a:gd name="connsiteX12" fmla="*/ 1090863 w 1267326"/>
                <a:gd name="connsiteY12" fmla="*/ 2430125 h 4531641"/>
                <a:gd name="connsiteX13" fmla="*/ 994610 w 1267326"/>
                <a:gd name="connsiteY13" fmla="*/ 2959515 h 4531641"/>
                <a:gd name="connsiteX14" fmla="*/ 962526 w 1267326"/>
                <a:gd name="connsiteY14" fmla="*/ 3745578 h 4531641"/>
                <a:gd name="connsiteX15" fmla="*/ 1042736 w 1267326"/>
                <a:gd name="connsiteY15" fmla="*/ 3938083 h 4531641"/>
                <a:gd name="connsiteX16" fmla="*/ 1042736 w 1267326"/>
                <a:gd name="connsiteY16" fmla="*/ 4291010 h 4531641"/>
                <a:gd name="connsiteX17" fmla="*/ 898357 w 1267326"/>
                <a:gd name="connsiteY17" fmla="*/ 4483515 h 4531641"/>
                <a:gd name="connsiteX18" fmla="*/ 753979 w 1267326"/>
                <a:gd name="connsiteY18" fmla="*/ 4531641 h 4531641"/>
                <a:gd name="connsiteX19" fmla="*/ 529389 w 1267326"/>
                <a:gd name="connsiteY19" fmla="*/ 4499557 h 4531641"/>
                <a:gd name="connsiteX20" fmla="*/ 561473 w 1267326"/>
                <a:gd name="connsiteY20" fmla="*/ 4355178 h 4531641"/>
                <a:gd name="connsiteX21" fmla="*/ 561473 w 1267326"/>
                <a:gd name="connsiteY21" fmla="*/ 4226841 h 4531641"/>
                <a:gd name="connsiteX22" fmla="*/ 385010 w 1267326"/>
                <a:gd name="connsiteY22" fmla="*/ 3986210 h 4531641"/>
                <a:gd name="connsiteX23" fmla="*/ 288757 w 1267326"/>
                <a:gd name="connsiteY23" fmla="*/ 3761620 h 4531641"/>
                <a:gd name="connsiteX24" fmla="*/ 128336 w 1267326"/>
                <a:gd name="connsiteY24" fmla="*/ 3296399 h 4531641"/>
                <a:gd name="connsiteX25" fmla="*/ 0 w 1267326"/>
                <a:gd name="connsiteY25" fmla="*/ 3152020 h 4531641"/>
                <a:gd name="connsiteX26" fmla="*/ 16042 w 1267326"/>
                <a:gd name="connsiteY26" fmla="*/ 2943473 h 4531641"/>
                <a:gd name="connsiteX27" fmla="*/ 48126 w 1267326"/>
                <a:gd name="connsiteY27" fmla="*/ 2783052 h 4531641"/>
                <a:gd name="connsiteX28" fmla="*/ 64168 w 1267326"/>
                <a:gd name="connsiteY28" fmla="*/ 2398041 h 4531641"/>
                <a:gd name="connsiteX29" fmla="*/ 112294 w 1267326"/>
                <a:gd name="connsiteY29" fmla="*/ 2077199 h 4531641"/>
                <a:gd name="connsiteX30" fmla="*/ 240631 w 1267326"/>
                <a:gd name="connsiteY30" fmla="*/ 1644062 h 4531641"/>
                <a:gd name="connsiteX31" fmla="*/ 224589 w 1267326"/>
                <a:gd name="connsiteY31" fmla="*/ 1339262 h 4531641"/>
                <a:gd name="connsiteX32" fmla="*/ 48126 w 1267326"/>
                <a:gd name="connsiteY32" fmla="*/ 1307178 h 4531641"/>
                <a:gd name="connsiteX33" fmla="*/ 0 w 1267326"/>
                <a:gd name="connsiteY33" fmla="*/ 1226968 h 4531641"/>
                <a:gd name="connsiteX34" fmla="*/ 32084 w 1267326"/>
                <a:gd name="connsiteY34" fmla="*/ 1130715 h 4531641"/>
                <a:gd name="connsiteX35" fmla="*/ 64168 w 1267326"/>
                <a:gd name="connsiteY35" fmla="*/ 1034462 h 4531641"/>
                <a:gd name="connsiteX36" fmla="*/ 96252 w 1267326"/>
                <a:gd name="connsiteY36" fmla="*/ 841957 h 4531641"/>
                <a:gd name="connsiteX37" fmla="*/ 176463 w 1267326"/>
                <a:gd name="connsiteY37" fmla="*/ 777789 h 4531641"/>
                <a:gd name="connsiteX38" fmla="*/ 481263 w 1267326"/>
                <a:gd name="connsiteY38" fmla="*/ 777789 h 4531641"/>
                <a:gd name="connsiteX39" fmla="*/ 545431 w 1267326"/>
                <a:gd name="connsiteY39" fmla="*/ 777789 h 4531641"/>
                <a:gd name="connsiteX40" fmla="*/ 545431 w 1267326"/>
                <a:gd name="connsiteY40" fmla="*/ 665494 h 4531641"/>
                <a:gd name="connsiteX41" fmla="*/ 401052 w 1267326"/>
                <a:gd name="connsiteY41" fmla="*/ 553199 h 4531641"/>
                <a:gd name="connsiteX42" fmla="*/ 385010 w 1267326"/>
                <a:gd name="connsiteY42" fmla="*/ 489031 h 4531641"/>
                <a:gd name="connsiteX43" fmla="*/ 352926 w 1267326"/>
                <a:gd name="connsiteY43" fmla="*/ 248399 h 4531641"/>
                <a:gd name="connsiteX44" fmla="*/ 352926 w 1267326"/>
                <a:gd name="connsiteY44" fmla="*/ 136104 h 4531641"/>
                <a:gd name="connsiteX45" fmla="*/ 529389 w 1267326"/>
                <a:gd name="connsiteY45" fmla="*/ 55894 h 4531641"/>
                <a:gd name="connsiteX46" fmla="*/ 818147 w 1267326"/>
                <a:gd name="connsiteY46" fmla="*/ 23810 h 4531641"/>
                <a:gd name="connsiteX0" fmla="*/ 818147 w 1267326"/>
                <a:gd name="connsiteY0" fmla="*/ 23810 h 4531641"/>
                <a:gd name="connsiteX1" fmla="*/ 1010652 w 1267326"/>
                <a:gd name="connsiteY1" fmla="*/ 424862 h 4531641"/>
                <a:gd name="connsiteX2" fmla="*/ 962526 w 1267326"/>
                <a:gd name="connsiteY2" fmla="*/ 569241 h 4531641"/>
                <a:gd name="connsiteX3" fmla="*/ 818147 w 1267326"/>
                <a:gd name="connsiteY3" fmla="*/ 633410 h 4531641"/>
                <a:gd name="connsiteX4" fmla="*/ 866273 w 1267326"/>
                <a:gd name="connsiteY4" fmla="*/ 777789 h 4531641"/>
                <a:gd name="connsiteX5" fmla="*/ 1090863 w 1267326"/>
                <a:gd name="connsiteY5" fmla="*/ 793831 h 4531641"/>
                <a:gd name="connsiteX6" fmla="*/ 1267326 w 1267326"/>
                <a:gd name="connsiteY6" fmla="*/ 890083 h 4531641"/>
                <a:gd name="connsiteX7" fmla="*/ 1203157 w 1267326"/>
                <a:gd name="connsiteY7" fmla="*/ 1098631 h 4531641"/>
                <a:gd name="connsiteX8" fmla="*/ 1106905 w 1267326"/>
                <a:gd name="connsiteY8" fmla="*/ 1307178 h 4531641"/>
                <a:gd name="connsiteX9" fmla="*/ 946484 w 1267326"/>
                <a:gd name="connsiteY9" fmla="*/ 1451557 h 4531641"/>
                <a:gd name="connsiteX10" fmla="*/ 946484 w 1267326"/>
                <a:gd name="connsiteY10" fmla="*/ 1708231 h 4531641"/>
                <a:gd name="connsiteX11" fmla="*/ 1106905 w 1267326"/>
                <a:gd name="connsiteY11" fmla="*/ 2061157 h 4531641"/>
                <a:gd name="connsiteX12" fmla="*/ 1090863 w 1267326"/>
                <a:gd name="connsiteY12" fmla="*/ 2430125 h 4531641"/>
                <a:gd name="connsiteX13" fmla="*/ 994610 w 1267326"/>
                <a:gd name="connsiteY13" fmla="*/ 2959515 h 4531641"/>
                <a:gd name="connsiteX14" fmla="*/ 962526 w 1267326"/>
                <a:gd name="connsiteY14" fmla="*/ 3745578 h 4531641"/>
                <a:gd name="connsiteX15" fmla="*/ 1042736 w 1267326"/>
                <a:gd name="connsiteY15" fmla="*/ 3938083 h 4531641"/>
                <a:gd name="connsiteX16" fmla="*/ 1042736 w 1267326"/>
                <a:gd name="connsiteY16" fmla="*/ 4291010 h 4531641"/>
                <a:gd name="connsiteX17" fmla="*/ 898357 w 1267326"/>
                <a:gd name="connsiteY17" fmla="*/ 4483515 h 4531641"/>
                <a:gd name="connsiteX18" fmla="*/ 753979 w 1267326"/>
                <a:gd name="connsiteY18" fmla="*/ 4531641 h 4531641"/>
                <a:gd name="connsiteX19" fmla="*/ 529389 w 1267326"/>
                <a:gd name="connsiteY19" fmla="*/ 4499557 h 4531641"/>
                <a:gd name="connsiteX20" fmla="*/ 561473 w 1267326"/>
                <a:gd name="connsiteY20" fmla="*/ 4355178 h 4531641"/>
                <a:gd name="connsiteX21" fmla="*/ 561473 w 1267326"/>
                <a:gd name="connsiteY21" fmla="*/ 4226841 h 4531641"/>
                <a:gd name="connsiteX22" fmla="*/ 385010 w 1267326"/>
                <a:gd name="connsiteY22" fmla="*/ 3986210 h 4531641"/>
                <a:gd name="connsiteX23" fmla="*/ 288757 w 1267326"/>
                <a:gd name="connsiteY23" fmla="*/ 3761620 h 4531641"/>
                <a:gd name="connsiteX24" fmla="*/ 128336 w 1267326"/>
                <a:gd name="connsiteY24" fmla="*/ 3296399 h 4531641"/>
                <a:gd name="connsiteX25" fmla="*/ 0 w 1267326"/>
                <a:gd name="connsiteY25" fmla="*/ 3152020 h 4531641"/>
                <a:gd name="connsiteX26" fmla="*/ 16042 w 1267326"/>
                <a:gd name="connsiteY26" fmla="*/ 2943473 h 4531641"/>
                <a:gd name="connsiteX27" fmla="*/ 48126 w 1267326"/>
                <a:gd name="connsiteY27" fmla="*/ 2783052 h 4531641"/>
                <a:gd name="connsiteX28" fmla="*/ 64168 w 1267326"/>
                <a:gd name="connsiteY28" fmla="*/ 2398041 h 4531641"/>
                <a:gd name="connsiteX29" fmla="*/ 112294 w 1267326"/>
                <a:gd name="connsiteY29" fmla="*/ 2077199 h 4531641"/>
                <a:gd name="connsiteX30" fmla="*/ 240631 w 1267326"/>
                <a:gd name="connsiteY30" fmla="*/ 1644062 h 4531641"/>
                <a:gd name="connsiteX31" fmla="*/ 224589 w 1267326"/>
                <a:gd name="connsiteY31" fmla="*/ 1339262 h 4531641"/>
                <a:gd name="connsiteX32" fmla="*/ 48126 w 1267326"/>
                <a:gd name="connsiteY32" fmla="*/ 1307178 h 4531641"/>
                <a:gd name="connsiteX33" fmla="*/ 0 w 1267326"/>
                <a:gd name="connsiteY33" fmla="*/ 1226968 h 4531641"/>
                <a:gd name="connsiteX34" fmla="*/ 32084 w 1267326"/>
                <a:gd name="connsiteY34" fmla="*/ 1130715 h 4531641"/>
                <a:gd name="connsiteX35" fmla="*/ 64168 w 1267326"/>
                <a:gd name="connsiteY35" fmla="*/ 1034462 h 4531641"/>
                <a:gd name="connsiteX36" fmla="*/ 96252 w 1267326"/>
                <a:gd name="connsiteY36" fmla="*/ 841957 h 4531641"/>
                <a:gd name="connsiteX37" fmla="*/ 176463 w 1267326"/>
                <a:gd name="connsiteY37" fmla="*/ 777789 h 4531641"/>
                <a:gd name="connsiteX38" fmla="*/ 481263 w 1267326"/>
                <a:gd name="connsiteY38" fmla="*/ 777789 h 4531641"/>
                <a:gd name="connsiteX39" fmla="*/ 545431 w 1267326"/>
                <a:gd name="connsiteY39" fmla="*/ 777789 h 4531641"/>
                <a:gd name="connsiteX40" fmla="*/ 545431 w 1267326"/>
                <a:gd name="connsiteY40" fmla="*/ 665494 h 4531641"/>
                <a:gd name="connsiteX41" fmla="*/ 401052 w 1267326"/>
                <a:gd name="connsiteY41" fmla="*/ 553199 h 4531641"/>
                <a:gd name="connsiteX42" fmla="*/ 385010 w 1267326"/>
                <a:gd name="connsiteY42" fmla="*/ 489031 h 4531641"/>
                <a:gd name="connsiteX43" fmla="*/ 352926 w 1267326"/>
                <a:gd name="connsiteY43" fmla="*/ 248399 h 4531641"/>
                <a:gd name="connsiteX44" fmla="*/ 352926 w 1267326"/>
                <a:gd name="connsiteY44" fmla="*/ 136104 h 4531641"/>
                <a:gd name="connsiteX45" fmla="*/ 529389 w 1267326"/>
                <a:gd name="connsiteY45" fmla="*/ 55894 h 4531641"/>
                <a:gd name="connsiteX46" fmla="*/ 818147 w 1267326"/>
                <a:gd name="connsiteY46" fmla="*/ 23810 h 4531641"/>
                <a:gd name="connsiteX0" fmla="*/ 818147 w 1267326"/>
                <a:gd name="connsiteY0" fmla="*/ 23810 h 4531641"/>
                <a:gd name="connsiteX1" fmla="*/ 1010652 w 1267326"/>
                <a:gd name="connsiteY1" fmla="*/ 424862 h 4531641"/>
                <a:gd name="connsiteX2" fmla="*/ 962526 w 1267326"/>
                <a:gd name="connsiteY2" fmla="*/ 569241 h 4531641"/>
                <a:gd name="connsiteX3" fmla="*/ 818147 w 1267326"/>
                <a:gd name="connsiteY3" fmla="*/ 633410 h 4531641"/>
                <a:gd name="connsiteX4" fmla="*/ 866273 w 1267326"/>
                <a:gd name="connsiteY4" fmla="*/ 777789 h 4531641"/>
                <a:gd name="connsiteX5" fmla="*/ 1090863 w 1267326"/>
                <a:gd name="connsiteY5" fmla="*/ 793831 h 4531641"/>
                <a:gd name="connsiteX6" fmla="*/ 1267326 w 1267326"/>
                <a:gd name="connsiteY6" fmla="*/ 890083 h 4531641"/>
                <a:gd name="connsiteX7" fmla="*/ 1203157 w 1267326"/>
                <a:gd name="connsiteY7" fmla="*/ 1098631 h 4531641"/>
                <a:gd name="connsiteX8" fmla="*/ 1106905 w 1267326"/>
                <a:gd name="connsiteY8" fmla="*/ 1307178 h 4531641"/>
                <a:gd name="connsiteX9" fmla="*/ 946484 w 1267326"/>
                <a:gd name="connsiteY9" fmla="*/ 1451557 h 4531641"/>
                <a:gd name="connsiteX10" fmla="*/ 946484 w 1267326"/>
                <a:gd name="connsiteY10" fmla="*/ 1708231 h 4531641"/>
                <a:gd name="connsiteX11" fmla="*/ 1106905 w 1267326"/>
                <a:gd name="connsiteY11" fmla="*/ 2061157 h 4531641"/>
                <a:gd name="connsiteX12" fmla="*/ 1090863 w 1267326"/>
                <a:gd name="connsiteY12" fmla="*/ 2430125 h 4531641"/>
                <a:gd name="connsiteX13" fmla="*/ 994610 w 1267326"/>
                <a:gd name="connsiteY13" fmla="*/ 2959515 h 4531641"/>
                <a:gd name="connsiteX14" fmla="*/ 962526 w 1267326"/>
                <a:gd name="connsiteY14" fmla="*/ 3745578 h 4531641"/>
                <a:gd name="connsiteX15" fmla="*/ 1042736 w 1267326"/>
                <a:gd name="connsiteY15" fmla="*/ 3938083 h 4531641"/>
                <a:gd name="connsiteX16" fmla="*/ 1042736 w 1267326"/>
                <a:gd name="connsiteY16" fmla="*/ 4291010 h 4531641"/>
                <a:gd name="connsiteX17" fmla="*/ 898357 w 1267326"/>
                <a:gd name="connsiteY17" fmla="*/ 4483515 h 4531641"/>
                <a:gd name="connsiteX18" fmla="*/ 753979 w 1267326"/>
                <a:gd name="connsiteY18" fmla="*/ 4531641 h 4531641"/>
                <a:gd name="connsiteX19" fmla="*/ 529389 w 1267326"/>
                <a:gd name="connsiteY19" fmla="*/ 4499557 h 4531641"/>
                <a:gd name="connsiteX20" fmla="*/ 561473 w 1267326"/>
                <a:gd name="connsiteY20" fmla="*/ 4355178 h 4531641"/>
                <a:gd name="connsiteX21" fmla="*/ 561473 w 1267326"/>
                <a:gd name="connsiteY21" fmla="*/ 4226841 h 4531641"/>
                <a:gd name="connsiteX22" fmla="*/ 385010 w 1267326"/>
                <a:gd name="connsiteY22" fmla="*/ 3986210 h 4531641"/>
                <a:gd name="connsiteX23" fmla="*/ 288757 w 1267326"/>
                <a:gd name="connsiteY23" fmla="*/ 3761620 h 4531641"/>
                <a:gd name="connsiteX24" fmla="*/ 128336 w 1267326"/>
                <a:gd name="connsiteY24" fmla="*/ 3296399 h 4531641"/>
                <a:gd name="connsiteX25" fmla="*/ 0 w 1267326"/>
                <a:gd name="connsiteY25" fmla="*/ 3152020 h 4531641"/>
                <a:gd name="connsiteX26" fmla="*/ 16042 w 1267326"/>
                <a:gd name="connsiteY26" fmla="*/ 2943473 h 4531641"/>
                <a:gd name="connsiteX27" fmla="*/ 48126 w 1267326"/>
                <a:gd name="connsiteY27" fmla="*/ 2783052 h 4531641"/>
                <a:gd name="connsiteX28" fmla="*/ 64168 w 1267326"/>
                <a:gd name="connsiteY28" fmla="*/ 2398041 h 4531641"/>
                <a:gd name="connsiteX29" fmla="*/ 112294 w 1267326"/>
                <a:gd name="connsiteY29" fmla="*/ 2077199 h 4531641"/>
                <a:gd name="connsiteX30" fmla="*/ 240631 w 1267326"/>
                <a:gd name="connsiteY30" fmla="*/ 1644062 h 4531641"/>
                <a:gd name="connsiteX31" fmla="*/ 224589 w 1267326"/>
                <a:gd name="connsiteY31" fmla="*/ 1339262 h 4531641"/>
                <a:gd name="connsiteX32" fmla="*/ 48126 w 1267326"/>
                <a:gd name="connsiteY32" fmla="*/ 1307178 h 4531641"/>
                <a:gd name="connsiteX33" fmla="*/ 0 w 1267326"/>
                <a:gd name="connsiteY33" fmla="*/ 1226968 h 4531641"/>
                <a:gd name="connsiteX34" fmla="*/ 32084 w 1267326"/>
                <a:gd name="connsiteY34" fmla="*/ 1130715 h 4531641"/>
                <a:gd name="connsiteX35" fmla="*/ 64168 w 1267326"/>
                <a:gd name="connsiteY35" fmla="*/ 1034462 h 4531641"/>
                <a:gd name="connsiteX36" fmla="*/ 96252 w 1267326"/>
                <a:gd name="connsiteY36" fmla="*/ 841957 h 4531641"/>
                <a:gd name="connsiteX37" fmla="*/ 176463 w 1267326"/>
                <a:gd name="connsiteY37" fmla="*/ 777789 h 4531641"/>
                <a:gd name="connsiteX38" fmla="*/ 481263 w 1267326"/>
                <a:gd name="connsiteY38" fmla="*/ 777789 h 4531641"/>
                <a:gd name="connsiteX39" fmla="*/ 545431 w 1267326"/>
                <a:gd name="connsiteY39" fmla="*/ 777789 h 4531641"/>
                <a:gd name="connsiteX40" fmla="*/ 545431 w 1267326"/>
                <a:gd name="connsiteY40" fmla="*/ 665494 h 4531641"/>
                <a:gd name="connsiteX41" fmla="*/ 401052 w 1267326"/>
                <a:gd name="connsiteY41" fmla="*/ 553199 h 4531641"/>
                <a:gd name="connsiteX42" fmla="*/ 385010 w 1267326"/>
                <a:gd name="connsiteY42" fmla="*/ 489031 h 4531641"/>
                <a:gd name="connsiteX43" fmla="*/ 352926 w 1267326"/>
                <a:gd name="connsiteY43" fmla="*/ 248399 h 4531641"/>
                <a:gd name="connsiteX44" fmla="*/ 352926 w 1267326"/>
                <a:gd name="connsiteY44" fmla="*/ 136104 h 4531641"/>
                <a:gd name="connsiteX45" fmla="*/ 529389 w 1267326"/>
                <a:gd name="connsiteY45" fmla="*/ 55894 h 4531641"/>
                <a:gd name="connsiteX46" fmla="*/ 818147 w 1267326"/>
                <a:gd name="connsiteY46" fmla="*/ 23810 h 4531641"/>
                <a:gd name="connsiteX0" fmla="*/ 818147 w 1267326"/>
                <a:gd name="connsiteY0" fmla="*/ 23810 h 4532249"/>
                <a:gd name="connsiteX1" fmla="*/ 1010652 w 1267326"/>
                <a:gd name="connsiteY1" fmla="*/ 424862 h 4532249"/>
                <a:gd name="connsiteX2" fmla="*/ 962526 w 1267326"/>
                <a:gd name="connsiteY2" fmla="*/ 569241 h 4532249"/>
                <a:gd name="connsiteX3" fmla="*/ 818147 w 1267326"/>
                <a:gd name="connsiteY3" fmla="*/ 633410 h 4532249"/>
                <a:gd name="connsiteX4" fmla="*/ 866273 w 1267326"/>
                <a:gd name="connsiteY4" fmla="*/ 777789 h 4532249"/>
                <a:gd name="connsiteX5" fmla="*/ 1090863 w 1267326"/>
                <a:gd name="connsiteY5" fmla="*/ 793831 h 4532249"/>
                <a:gd name="connsiteX6" fmla="*/ 1267326 w 1267326"/>
                <a:gd name="connsiteY6" fmla="*/ 890083 h 4532249"/>
                <a:gd name="connsiteX7" fmla="*/ 1203157 w 1267326"/>
                <a:gd name="connsiteY7" fmla="*/ 1098631 h 4532249"/>
                <a:gd name="connsiteX8" fmla="*/ 1106905 w 1267326"/>
                <a:gd name="connsiteY8" fmla="*/ 1307178 h 4532249"/>
                <a:gd name="connsiteX9" fmla="*/ 946484 w 1267326"/>
                <a:gd name="connsiteY9" fmla="*/ 1451557 h 4532249"/>
                <a:gd name="connsiteX10" fmla="*/ 946484 w 1267326"/>
                <a:gd name="connsiteY10" fmla="*/ 1708231 h 4532249"/>
                <a:gd name="connsiteX11" fmla="*/ 1106905 w 1267326"/>
                <a:gd name="connsiteY11" fmla="*/ 2061157 h 4532249"/>
                <a:gd name="connsiteX12" fmla="*/ 1090863 w 1267326"/>
                <a:gd name="connsiteY12" fmla="*/ 2430125 h 4532249"/>
                <a:gd name="connsiteX13" fmla="*/ 994610 w 1267326"/>
                <a:gd name="connsiteY13" fmla="*/ 2959515 h 4532249"/>
                <a:gd name="connsiteX14" fmla="*/ 962526 w 1267326"/>
                <a:gd name="connsiteY14" fmla="*/ 3745578 h 4532249"/>
                <a:gd name="connsiteX15" fmla="*/ 1042736 w 1267326"/>
                <a:gd name="connsiteY15" fmla="*/ 3938083 h 4532249"/>
                <a:gd name="connsiteX16" fmla="*/ 1042736 w 1267326"/>
                <a:gd name="connsiteY16" fmla="*/ 4291010 h 4532249"/>
                <a:gd name="connsiteX17" fmla="*/ 898357 w 1267326"/>
                <a:gd name="connsiteY17" fmla="*/ 4483515 h 4532249"/>
                <a:gd name="connsiteX18" fmla="*/ 753979 w 1267326"/>
                <a:gd name="connsiteY18" fmla="*/ 4531641 h 4532249"/>
                <a:gd name="connsiteX19" fmla="*/ 529389 w 1267326"/>
                <a:gd name="connsiteY19" fmla="*/ 4499557 h 4532249"/>
                <a:gd name="connsiteX20" fmla="*/ 561473 w 1267326"/>
                <a:gd name="connsiteY20" fmla="*/ 4355178 h 4532249"/>
                <a:gd name="connsiteX21" fmla="*/ 561473 w 1267326"/>
                <a:gd name="connsiteY21" fmla="*/ 4226841 h 4532249"/>
                <a:gd name="connsiteX22" fmla="*/ 385010 w 1267326"/>
                <a:gd name="connsiteY22" fmla="*/ 3986210 h 4532249"/>
                <a:gd name="connsiteX23" fmla="*/ 288757 w 1267326"/>
                <a:gd name="connsiteY23" fmla="*/ 3761620 h 4532249"/>
                <a:gd name="connsiteX24" fmla="*/ 128336 w 1267326"/>
                <a:gd name="connsiteY24" fmla="*/ 3296399 h 4532249"/>
                <a:gd name="connsiteX25" fmla="*/ 0 w 1267326"/>
                <a:gd name="connsiteY25" fmla="*/ 3152020 h 4532249"/>
                <a:gd name="connsiteX26" fmla="*/ 16042 w 1267326"/>
                <a:gd name="connsiteY26" fmla="*/ 2943473 h 4532249"/>
                <a:gd name="connsiteX27" fmla="*/ 48126 w 1267326"/>
                <a:gd name="connsiteY27" fmla="*/ 2783052 h 4532249"/>
                <a:gd name="connsiteX28" fmla="*/ 64168 w 1267326"/>
                <a:gd name="connsiteY28" fmla="*/ 2398041 h 4532249"/>
                <a:gd name="connsiteX29" fmla="*/ 112294 w 1267326"/>
                <a:gd name="connsiteY29" fmla="*/ 2077199 h 4532249"/>
                <a:gd name="connsiteX30" fmla="*/ 240631 w 1267326"/>
                <a:gd name="connsiteY30" fmla="*/ 1644062 h 4532249"/>
                <a:gd name="connsiteX31" fmla="*/ 224589 w 1267326"/>
                <a:gd name="connsiteY31" fmla="*/ 1339262 h 4532249"/>
                <a:gd name="connsiteX32" fmla="*/ 48126 w 1267326"/>
                <a:gd name="connsiteY32" fmla="*/ 1307178 h 4532249"/>
                <a:gd name="connsiteX33" fmla="*/ 0 w 1267326"/>
                <a:gd name="connsiteY33" fmla="*/ 1226968 h 4532249"/>
                <a:gd name="connsiteX34" fmla="*/ 32084 w 1267326"/>
                <a:gd name="connsiteY34" fmla="*/ 1130715 h 4532249"/>
                <a:gd name="connsiteX35" fmla="*/ 64168 w 1267326"/>
                <a:gd name="connsiteY35" fmla="*/ 1034462 h 4532249"/>
                <a:gd name="connsiteX36" fmla="*/ 96252 w 1267326"/>
                <a:gd name="connsiteY36" fmla="*/ 841957 h 4532249"/>
                <a:gd name="connsiteX37" fmla="*/ 176463 w 1267326"/>
                <a:gd name="connsiteY37" fmla="*/ 777789 h 4532249"/>
                <a:gd name="connsiteX38" fmla="*/ 481263 w 1267326"/>
                <a:gd name="connsiteY38" fmla="*/ 777789 h 4532249"/>
                <a:gd name="connsiteX39" fmla="*/ 545431 w 1267326"/>
                <a:gd name="connsiteY39" fmla="*/ 777789 h 4532249"/>
                <a:gd name="connsiteX40" fmla="*/ 545431 w 1267326"/>
                <a:gd name="connsiteY40" fmla="*/ 665494 h 4532249"/>
                <a:gd name="connsiteX41" fmla="*/ 401052 w 1267326"/>
                <a:gd name="connsiteY41" fmla="*/ 553199 h 4532249"/>
                <a:gd name="connsiteX42" fmla="*/ 385010 w 1267326"/>
                <a:gd name="connsiteY42" fmla="*/ 489031 h 4532249"/>
                <a:gd name="connsiteX43" fmla="*/ 352926 w 1267326"/>
                <a:gd name="connsiteY43" fmla="*/ 248399 h 4532249"/>
                <a:gd name="connsiteX44" fmla="*/ 352926 w 1267326"/>
                <a:gd name="connsiteY44" fmla="*/ 136104 h 4532249"/>
                <a:gd name="connsiteX45" fmla="*/ 529389 w 1267326"/>
                <a:gd name="connsiteY45" fmla="*/ 55894 h 4532249"/>
                <a:gd name="connsiteX46" fmla="*/ 818147 w 1267326"/>
                <a:gd name="connsiteY46" fmla="*/ 23810 h 4532249"/>
                <a:gd name="connsiteX0" fmla="*/ 818147 w 1267326"/>
                <a:gd name="connsiteY0" fmla="*/ 23810 h 4532249"/>
                <a:gd name="connsiteX1" fmla="*/ 1010652 w 1267326"/>
                <a:gd name="connsiteY1" fmla="*/ 424862 h 4532249"/>
                <a:gd name="connsiteX2" fmla="*/ 962526 w 1267326"/>
                <a:gd name="connsiteY2" fmla="*/ 569241 h 4532249"/>
                <a:gd name="connsiteX3" fmla="*/ 818147 w 1267326"/>
                <a:gd name="connsiteY3" fmla="*/ 633410 h 4532249"/>
                <a:gd name="connsiteX4" fmla="*/ 866273 w 1267326"/>
                <a:gd name="connsiteY4" fmla="*/ 777789 h 4532249"/>
                <a:gd name="connsiteX5" fmla="*/ 1090863 w 1267326"/>
                <a:gd name="connsiteY5" fmla="*/ 793831 h 4532249"/>
                <a:gd name="connsiteX6" fmla="*/ 1267326 w 1267326"/>
                <a:gd name="connsiteY6" fmla="*/ 890083 h 4532249"/>
                <a:gd name="connsiteX7" fmla="*/ 1203157 w 1267326"/>
                <a:gd name="connsiteY7" fmla="*/ 1098631 h 4532249"/>
                <a:gd name="connsiteX8" fmla="*/ 1106905 w 1267326"/>
                <a:gd name="connsiteY8" fmla="*/ 1307178 h 4532249"/>
                <a:gd name="connsiteX9" fmla="*/ 946484 w 1267326"/>
                <a:gd name="connsiteY9" fmla="*/ 1451557 h 4532249"/>
                <a:gd name="connsiteX10" fmla="*/ 946484 w 1267326"/>
                <a:gd name="connsiteY10" fmla="*/ 1708231 h 4532249"/>
                <a:gd name="connsiteX11" fmla="*/ 1106905 w 1267326"/>
                <a:gd name="connsiteY11" fmla="*/ 2061157 h 4532249"/>
                <a:gd name="connsiteX12" fmla="*/ 1090863 w 1267326"/>
                <a:gd name="connsiteY12" fmla="*/ 2430125 h 4532249"/>
                <a:gd name="connsiteX13" fmla="*/ 994610 w 1267326"/>
                <a:gd name="connsiteY13" fmla="*/ 2959515 h 4532249"/>
                <a:gd name="connsiteX14" fmla="*/ 962526 w 1267326"/>
                <a:gd name="connsiteY14" fmla="*/ 3745578 h 4532249"/>
                <a:gd name="connsiteX15" fmla="*/ 1042736 w 1267326"/>
                <a:gd name="connsiteY15" fmla="*/ 3938083 h 4532249"/>
                <a:gd name="connsiteX16" fmla="*/ 1042736 w 1267326"/>
                <a:gd name="connsiteY16" fmla="*/ 4291010 h 4532249"/>
                <a:gd name="connsiteX17" fmla="*/ 898357 w 1267326"/>
                <a:gd name="connsiteY17" fmla="*/ 4483515 h 4532249"/>
                <a:gd name="connsiteX18" fmla="*/ 753979 w 1267326"/>
                <a:gd name="connsiteY18" fmla="*/ 4531641 h 4532249"/>
                <a:gd name="connsiteX19" fmla="*/ 529389 w 1267326"/>
                <a:gd name="connsiteY19" fmla="*/ 4499557 h 4532249"/>
                <a:gd name="connsiteX20" fmla="*/ 561473 w 1267326"/>
                <a:gd name="connsiteY20" fmla="*/ 4355178 h 4532249"/>
                <a:gd name="connsiteX21" fmla="*/ 561473 w 1267326"/>
                <a:gd name="connsiteY21" fmla="*/ 4226841 h 4532249"/>
                <a:gd name="connsiteX22" fmla="*/ 385010 w 1267326"/>
                <a:gd name="connsiteY22" fmla="*/ 3986210 h 4532249"/>
                <a:gd name="connsiteX23" fmla="*/ 288757 w 1267326"/>
                <a:gd name="connsiteY23" fmla="*/ 3761620 h 4532249"/>
                <a:gd name="connsiteX24" fmla="*/ 128336 w 1267326"/>
                <a:gd name="connsiteY24" fmla="*/ 3296399 h 4532249"/>
                <a:gd name="connsiteX25" fmla="*/ 0 w 1267326"/>
                <a:gd name="connsiteY25" fmla="*/ 3152020 h 4532249"/>
                <a:gd name="connsiteX26" fmla="*/ 16042 w 1267326"/>
                <a:gd name="connsiteY26" fmla="*/ 2943473 h 4532249"/>
                <a:gd name="connsiteX27" fmla="*/ 48126 w 1267326"/>
                <a:gd name="connsiteY27" fmla="*/ 2783052 h 4532249"/>
                <a:gd name="connsiteX28" fmla="*/ 64168 w 1267326"/>
                <a:gd name="connsiteY28" fmla="*/ 2398041 h 4532249"/>
                <a:gd name="connsiteX29" fmla="*/ 112294 w 1267326"/>
                <a:gd name="connsiteY29" fmla="*/ 2077199 h 4532249"/>
                <a:gd name="connsiteX30" fmla="*/ 240631 w 1267326"/>
                <a:gd name="connsiteY30" fmla="*/ 1644062 h 4532249"/>
                <a:gd name="connsiteX31" fmla="*/ 224589 w 1267326"/>
                <a:gd name="connsiteY31" fmla="*/ 1339262 h 4532249"/>
                <a:gd name="connsiteX32" fmla="*/ 48126 w 1267326"/>
                <a:gd name="connsiteY32" fmla="*/ 1307178 h 4532249"/>
                <a:gd name="connsiteX33" fmla="*/ 0 w 1267326"/>
                <a:gd name="connsiteY33" fmla="*/ 1226968 h 4532249"/>
                <a:gd name="connsiteX34" fmla="*/ 32084 w 1267326"/>
                <a:gd name="connsiteY34" fmla="*/ 1130715 h 4532249"/>
                <a:gd name="connsiteX35" fmla="*/ 64168 w 1267326"/>
                <a:gd name="connsiteY35" fmla="*/ 1034462 h 4532249"/>
                <a:gd name="connsiteX36" fmla="*/ 96252 w 1267326"/>
                <a:gd name="connsiteY36" fmla="*/ 841957 h 4532249"/>
                <a:gd name="connsiteX37" fmla="*/ 176463 w 1267326"/>
                <a:gd name="connsiteY37" fmla="*/ 777789 h 4532249"/>
                <a:gd name="connsiteX38" fmla="*/ 481263 w 1267326"/>
                <a:gd name="connsiteY38" fmla="*/ 777789 h 4532249"/>
                <a:gd name="connsiteX39" fmla="*/ 545431 w 1267326"/>
                <a:gd name="connsiteY39" fmla="*/ 777789 h 4532249"/>
                <a:gd name="connsiteX40" fmla="*/ 545431 w 1267326"/>
                <a:gd name="connsiteY40" fmla="*/ 665494 h 4532249"/>
                <a:gd name="connsiteX41" fmla="*/ 401052 w 1267326"/>
                <a:gd name="connsiteY41" fmla="*/ 553199 h 4532249"/>
                <a:gd name="connsiteX42" fmla="*/ 385010 w 1267326"/>
                <a:gd name="connsiteY42" fmla="*/ 489031 h 4532249"/>
                <a:gd name="connsiteX43" fmla="*/ 352926 w 1267326"/>
                <a:gd name="connsiteY43" fmla="*/ 248399 h 4532249"/>
                <a:gd name="connsiteX44" fmla="*/ 352926 w 1267326"/>
                <a:gd name="connsiteY44" fmla="*/ 136104 h 4532249"/>
                <a:gd name="connsiteX45" fmla="*/ 529389 w 1267326"/>
                <a:gd name="connsiteY45" fmla="*/ 55894 h 4532249"/>
                <a:gd name="connsiteX46" fmla="*/ 818147 w 1267326"/>
                <a:gd name="connsiteY46" fmla="*/ 23810 h 4532249"/>
                <a:gd name="connsiteX0" fmla="*/ 818147 w 1267326"/>
                <a:gd name="connsiteY0" fmla="*/ 23810 h 4532249"/>
                <a:gd name="connsiteX1" fmla="*/ 1010652 w 1267326"/>
                <a:gd name="connsiteY1" fmla="*/ 424862 h 4532249"/>
                <a:gd name="connsiteX2" fmla="*/ 962526 w 1267326"/>
                <a:gd name="connsiteY2" fmla="*/ 569241 h 4532249"/>
                <a:gd name="connsiteX3" fmla="*/ 818147 w 1267326"/>
                <a:gd name="connsiteY3" fmla="*/ 633410 h 4532249"/>
                <a:gd name="connsiteX4" fmla="*/ 866273 w 1267326"/>
                <a:gd name="connsiteY4" fmla="*/ 777789 h 4532249"/>
                <a:gd name="connsiteX5" fmla="*/ 1090863 w 1267326"/>
                <a:gd name="connsiteY5" fmla="*/ 793831 h 4532249"/>
                <a:gd name="connsiteX6" fmla="*/ 1267326 w 1267326"/>
                <a:gd name="connsiteY6" fmla="*/ 890083 h 4532249"/>
                <a:gd name="connsiteX7" fmla="*/ 1203157 w 1267326"/>
                <a:gd name="connsiteY7" fmla="*/ 1098631 h 4532249"/>
                <a:gd name="connsiteX8" fmla="*/ 1106905 w 1267326"/>
                <a:gd name="connsiteY8" fmla="*/ 1307178 h 4532249"/>
                <a:gd name="connsiteX9" fmla="*/ 946484 w 1267326"/>
                <a:gd name="connsiteY9" fmla="*/ 1451557 h 4532249"/>
                <a:gd name="connsiteX10" fmla="*/ 946484 w 1267326"/>
                <a:gd name="connsiteY10" fmla="*/ 1708231 h 4532249"/>
                <a:gd name="connsiteX11" fmla="*/ 1106905 w 1267326"/>
                <a:gd name="connsiteY11" fmla="*/ 2061157 h 4532249"/>
                <a:gd name="connsiteX12" fmla="*/ 1090863 w 1267326"/>
                <a:gd name="connsiteY12" fmla="*/ 2430125 h 4532249"/>
                <a:gd name="connsiteX13" fmla="*/ 994610 w 1267326"/>
                <a:gd name="connsiteY13" fmla="*/ 2959515 h 4532249"/>
                <a:gd name="connsiteX14" fmla="*/ 962526 w 1267326"/>
                <a:gd name="connsiteY14" fmla="*/ 3745578 h 4532249"/>
                <a:gd name="connsiteX15" fmla="*/ 1042736 w 1267326"/>
                <a:gd name="connsiteY15" fmla="*/ 3938083 h 4532249"/>
                <a:gd name="connsiteX16" fmla="*/ 1042736 w 1267326"/>
                <a:gd name="connsiteY16" fmla="*/ 4291010 h 4532249"/>
                <a:gd name="connsiteX17" fmla="*/ 898357 w 1267326"/>
                <a:gd name="connsiteY17" fmla="*/ 4483515 h 4532249"/>
                <a:gd name="connsiteX18" fmla="*/ 753979 w 1267326"/>
                <a:gd name="connsiteY18" fmla="*/ 4531641 h 4532249"/>
                <a:gd name="connsiteX19" fmla="*/ 529389 w 1267326"/>
                <a:gd name="connsiteY19" fmla="*/ 4499557 h 4532249"/>
                <a:gd name="connsiteX20" fmla="*/ 561473 w 1267326"/>
                <a:gd name="connsiteY20" fmla="*/ 4355178 h 4532249"/>
                <a:gd name="connsiteX21" fmla="*/ 561473 w 1267326"/>
                <a:gd name="connsiteY21" fmla="*/ 4226841 h 4532249"/>
                <a:gd name="connsiteX22" fmla="*/ 385010 w 1267326"/>
                <a:gd name="connsiteY22" fmla="*/ 3986210 h 4532249"/>
                <a:gd name="connsiteX23" fmla="*/ 288757 w 1267326"/>
                <a:gd name="connsiteY23" fmla="*/ 3761620 h 4532249"/>
                <a:gd name="connsiteX24" fmla="*/ 128336 w 1267326"/>
                <a:gd name="connsiteY24" fmla="*/ 3296399 h 4532249"/>
                <a:gd name="connsiteX25" fmla="*/ 0 w 1267326"/>
                <a:gd name="connsiteY25" fmla="*/ 3152020 h 4532249"/>
                <a:gd name="connsiteX26" fmla="*/ 16042 w 1267326"/>
                <a:gd name="connsiteY26" fmla="*/ 2943473 h 4532249"/>
                <a:gd name="connsiteX27" fmla="*/ 48126 w 1267326"/>
                <a:gd name="connsiteY27" fmla="*/ 2783052 h 4532249"/>
                <a:gd name="connsiteX28" fmla="*/ 64168 w 1267326"/>
                <a:gd name="connsiteY28" fmla="*/ 2398041 h 4532249"/>
                <a:gd name="connsiteX29" fmla="*/ 112294 w 1267326"/>
                <a:gd name="connsiteY29" fmla="*/ 2077199 h 4532249"/>
                <a:gd name="connsiteX30" fmla="*/ 240631 w 1267326"/>
                <a:gd name="connsiteY30" fmla="*/ 1644062 h 4532249"/>
                <a:gd name="connsiteX31" fmla="*/ 224589 w 1267326"/>
                <a:gd name="connsiteY31" fmla="*/ 1339262 h 4532249"/>
                <a:gd name="connsiteX32" fmla="*/ 48126 w 1267326"/>
                <a:gd name="connsiteY32" fmla="*/ 1307178 h 4532249"/>
                <a:gd name="connsiteX33" fmla="*/ 0 w 1267326"/>
                <a:gd name="connsiteY33" fmla="*/ 1226968 h 4532249"/>
                <a:gd name="connsiteX34" fmla="*/ 32084 w 1267326"/>
                <a:gd name="connsiteY34" fmla="*/ 1130715 h 4532249"/>
                <a:gd name="connsiteX35" fmla="*/ 64168 w 1267326"/>
                <a:gd name="connsiteY35" fmla="*/ 1034462 h 4532249"/>
                <a:gd name="connsiteX36" fmla="*/ 96252 w 1267326"/>
                <a:gd name="connsiteY36" fmla="*/ 841957 h 4532249"/>
                <a:gd name="connsiteX37" fmla="*/ 176463 w 1267326"/>
                <a:gd name="connsiteY37" fmla="*/ 777789 h 4532249"/>
                <a:gd name="connsiteX38" fmla="*/ 481263 w 1267326"/>
                <a:gd name="connsiteY38" fmla="*/ 777789 h 4532249"/>
                <a:gd name="connsiteX39" fmla="*/ 545431 w 1267326"/>
                <a:gd name="connsiteY39" fmla="*/ 777789 h 4532249"/>
                <a:gd name="connsiteX40" fmla="*/ 545431 w 1267326"/>
                <a:gd name="connsiteY40" fmla="*/ 665494 h 4532249"/>
                <a:gd name="connsiteX41" fmla="*/ 401052 w 1267326"/>
                <a:gd name="connsiteY41" fmla="*/ 553199 h 4532249"/>
                <a:gd name="connsiteX42" fmla="*/ 385010 w 1267326"/>
                <a:gd name="connsiteY42" fmla="*/ 489031 h 4532249"/>
                <a:gd name="connsiteX43" fmla="*/ 352926 w 1267326"/>
                <a:gd name="connsiteY43" fmla="*/ 248399 h 4532249"/>
                <a:gd name="connsiteX44" fmla="*/ 352926 w 1267326"/>
                <a:gd name="connsiteY44" fmla="*/ 136104 h 4532249"/>
                <a:gd name="connsiteX45" fmla="*/ 529389 w 1267326"/>
                <a:gd name="connsiteY45" fmla="*/ 55894 h 4532249"/>
                <a:gd name="connsiteX46" fmla="*/ 818147 w 1267326"/>
                <a:gd name="connsiteY46" fmla="*/ 23810 h 4532249"/>
                <a:gd name="connsiteX0" fmla="*/ 818147 w 1271071"/>
                <a:gd name="connsiteY0" fmla="*/ 23810 h 4532249"/>
                <a:gd name="connsiteX1" fmla="*/ 1010652 w 1271071"/>
                <a:gd name="connsiteY1" fmla="*/ 424862 h 4532249"/>
                <a:gd name="connsiteX2" fmla="*/ 962526 w 1271071"/>
                <a:gd name="connsiteY2" fmla="*/ 569241 h 4532249"/>
                <a:gd name="connsiteX3" fmla="*/ 818147 w 1271071"/>
                <a:gd name="connsiteY3" fmla="*/ 633410 h 4532249"/>
                <a:gd name="connsiteX4" fmla="*/ 866273 w 1271071"/>
                <a:gd name="connsiteY4" fmla="*/ 777789 h 4532249"/>
                <a:gd name="connsiteX5" fmla="*/ 1090863 w 1271071"/>
                <a:gd name="connsiteY5" fmla="*/ 793831 h 4532249"/>
                <a:gd name="connsiteX6" fmla="*/ 1267326 w 1271071"/>
                <a:gd name="connsiteY6" fmla="*/ 890083 h 4532249"/>
                <a:gd name="connsiteX7" fmla="*/ 1203157 w 1271071"/>
                <a:gd name="connsiteY7" fmla="*/ 1098631 h 4532249"/>
                <a:gd name="connsiteX8" fmla="*/ 1106905 w 1271071"/>
                <a:gd name="connsiteY8" fmla="*/ 1307178 h 4532249"/>
                <a:gd name="connsiteX9" fmla="*/ 946484 w 1271071"/>
                <a:gd name="connsiteY9" fmla="*/ 1451557 h 4532249"/>
                <a:gd name="connsiteX10" fmla="*/ 946484 w 1271071"/>
                <a:gd name="connsiteY10" fmla="*/ 1708231 h 4532249"/>
                <a:gd name="connsiteX11" fmla="*/ 1106905 w 1271071"/>
                <a:gd name="connsiteY11" fmla="*/ 2061157 h 4532249"/>
                <a:gd name="connsiteX12" fmla="*/ 1090863 w 1271071"/>
                <a:gd name="connsiteY12" fmla="*/ 2430125 h 4532249"/>
                <a:gd name="connsiteX13" fmla="*/ 994610 w 1271071"/>
                <a:gd name="connsiteY13" fmla="*/ 2959515 h 4532249"/>
                <a:gd name="connsiteX14" fmla="*/ 962526 w 1271071"/>
                <a:gd name="connsiteY14" fmla="*/ 3745578 h 4532249"/>
                <a:gd name="connsiteX15" fmla="*/ 1042736 w 1271071"/>
                <a:gd name="connsiteY15" fmla="*/ 3938083 h 4532249"/>
                <a:gd name="connsiteX16" fmla="*/ 1042736 w 1271071"/>
                <a:gd name="connsiteY16" fmla="*/ 4291010 h 4532249"/>
                <a:gd name="connsiteX17" fmla="*/ 898357 w 1271071"/>
                <a:gd name="connsiteY17" fmla="*/ 4483515 h 4532249"/>
                <a:gd name="connsiteX18" fmla="*/ 753979 w 1271071"/>
                <a:gd name="connsiteY18" fmla="*/ 4531641 h 4532249"/>
                <a:gd name="connsiteX19" fmla="*/ 529389 w 1271071"/>
                <a:gd name="connsiteY19" fmla="*/ 4499557 h 4532249"/>
                <a:gd name="connsiteX20" fmla="*/ 561473 w 1271071"/>
                <a:gd name="connsiteY20" fmla="*/ 4355178 h 4532249"/>
                <a:gd name="connsiteX21" fmla="*/ 561473 w 1271071"/>
                <a:gd name="connsiteY21" fmla="*/ 4226841 h 4532249"/>
                <a:gd name="connsiteX22" fmla="*/ 385010 w 1271071"/>
                <a:gd name="connsiteY22" fmla="*/ 3986210 h 4532249"/>
                <a:gd name="connsiteX23" fmla="*/ 288757 w 1271071"/>
                <a:gd name="connsiteY23" fmla="*/ 3761620 h 4532249"/>
                <a:gd name="connsiteX24" fmla="*/ 128336 w 1271071"/>
                <a:gd name="connsiteY24" fmla="*/ 3296399 h 4532249"/>
                <a:gd name="connsiteX25" fmla="*/ 0 w 1271071"/>
                <a:gd name="connsiteY25" fmla="*/ 3152020 h 4532249"/>
                <a:gd name="connsiteX26" fmla="*/ 16042 w 1271071"/>
                <a:gd name="connsiteY26" fmla="*/ 2943473 h 4532249"/>
                <a:gd name="connsiteX27" fmla="*/ 48126 w 1271071"/>
                <a:gd name="connsiteY27" fmla="*/ 2783052 h 4532249"/>
                <a:gd name="connsiteX28" fmla="*/ 64168 w 1271071"/>
                <a:gd name="connsiteY28" fmla="*/ 2398041 h 4532249"/>
                <a:gd name="connsiteX29" fmla="*/ 112294 w 1271071"/>
                <a:gd name="connsiteY29" fmla="*/ 2077199 h 4532249"/>
                <a:gd name="connsiteX30" fmla="*/ 240631 w 1271071"/>
                <a:gd name="connsiteY30" fmla="*/ 1644062 h 4532249"/>
                <a:gd name="connsiteX31" fmla="*/ 224589 w 1271071"/>
                <a:gd name="connsiteY31" fmla="*/ 1339262 h 4532249"/>
                <a:gd name="connsiteX32" fmla="*/ 48126 w 1271071"/>
                <a:gd name="connsiteY32" fmla="*/ 1307178 h 4532249"/>
                <a:gd name="connsiteX33" fmla="*/ 0 w 1271071"/>
                <a:gd name="connsiteY33" fmla="*/ 1226968 h 4532249"/>
                <a:gd name="connsiteX34" fmla="*/ 32084 w 1271071"/>
                <a:gd name="connsiteY34" fmla="*/ 1130715 h 4532249"/>
                <a:gd name="connsiteX35" fmla="*/ 64168 w 1271071"/>
                <a:gd name="connsiteY35" fmla="*/ 1034462 h 4532249"/>
                <a:gd name="connsiteX36" fmla="*/ 96252 w 1271071"/>
                <a:gd name="connsiteY36" fmla="*/ 841957 h 4532249"/>
                <a:gd name="connsiteX37" fmla="*/ 176463 w 1271071"/>
                <a:gd name="connsiteY37" fmla="*/ 777789 h 4532249"/>
                <a:gd name="connsiteX38" fmla="*/ 481263 w 1271071"/>
                <a:gd name="connsiteY38" fmla="*/ 777789 h 4532249"/>
                <a:gd name="connsiteX39" fmla="*/ 545431 w 1271071"/>
                <a:gd name="connsiteY39" fmla="*/ 777789 h 4532249"/>
                <a:gd name="connsiteX40" fmla="*/ 545431 w 1271071"/>
                <a:gd name="connsiteY40" fmla="*/ 665494 h 4532249"/>
                <a:gd name="connsiteX41" fmla="*/ 401052 w 1271071"/>
                <a:gd name="connsiteY41" fmla="*/ 553199 h 4532249"/>
                <a:gd name="connsiteX42" fmla="*/ 385010 w 1271071"/>
                <a:gd name="connsiteY42" fmla="*/ 489031 h 4532249"/>
                <a:gd name="connsiteX43" fmla="*/ 352926 w 1271071"/>
                <a:gd name="connsiteY43" fmla="*/ 248399 h 4532249"/>
                <a:gd name="connsiteX44" fmla="*/ 352926 w 1271071"/>
                <a:gd name="connsiteY44" fmla="*/ 136104 h 4532249"/>
                <a:gd name="connsiteX45" fmla="*/ 529389 w 1271071"/>
                <a:gd name="connsiteY45" fmla="*/ 55894 h 4532249"/>
                <a:gd name="connsiteX46" fmla="*/ 818147 w 1271071"/>
                <a:gd name="connsiteY46" fmla="*/ 23810 h 4532249"/>
                <a:gd name="connsiteX0" fmla="*/ 818147 w 1271071"/>
                <a:gd name="connsiteY0" fmla="*/ 23810 h 4532249"/>
                <a:gd name="connsiteX1" fmla="*/ 1010652 w 1271071"/>
                <a:gd name="connsiteY1" fmla="*/ 424862 h 4532249"/>
                <a:gd name="connsiteX2" fmla="*/ 962526 w 1271071"/>
                <a:gd name="connsiteY2" fmla="*/ 569241 h 4532249"/>
                <a:gd name="connsiteX3" fmla="*/ 818147 w 1271071"/>
                <a:gd name="connsiteY3" fmla="*/ 633410 h 4532249"/>
                <a:gd name="connsiteX4" fmla="*/ 866273 w 1271071"/>
                <a:gd name="connsiteY4" fmla="*/ 777789 h 4532249"/>
                <a:gd name="connsiteX5" fmla="*/ 1090863 w 1271071"/>
                <a:gd name="connsiteY5" fmla="*/ 793831 h 4532249"/>
                <a:gd name="connsiteX6" fmla="*/ 1267326 w 1271071"/>
                <a:gd name="connsiteY6" fmla="*/ 890083 h 4532249"/>
                <a:gd name="connsiteX7" fmla="*/ 1203157 w 1271071"/>
                <a:gd name="connsiteY7" fmla="*/ 1098631 h 4532249"/>
                <a:gd name="connsiteX8" fmla="*/ 1106905 w 1271071"/>
                <a:gd name="connsiteY8" fmla="*/ 1307178 h 4532249"/>
                <a:gd name="connsiteX9" fmla="*/ 946484 w 1271071"/>
                <a:gd name="connsiteY9" fmla="*/ 1451557 h 4532249"/>
                <a:gd name="connsiteX10" fmla="*/ 946484 w 1271071"/>
                <a:gd name="connsiteY10" fmla="*/ 1708231 h 4532249"/>
                <a:gd name="connsiteX11" fmla="*/ 1106905 w 1271071"/>
                <a:gd name="connsiteY11" fmla="*/ 2061157 h 4532249"/>
                <a:gd name="connsiteX12" fmla="*/ 1090863 w 1271071"/>
                <a:gd name="connsiteY12" fmla="*/ 2430125 h 4532249"/>
                <a:gd name="connsiteX13" fmla="*/ 994610 w 1271071"/>
                <a:gd name="connsiteY13" fmla="*/ 2959515 h 4532249"/>
                <a:gd name="connsiteX14" fmla="*/ 962526 w 1271071"/>
                <a:gd name="connsiteY14" fmla="*/ 3745578 h 4532249"/>
                <a:gd name="connsiteX15" fmla="*/ 1042736 w 1271071"/>
                <a:gd name="connsiteY15" fmla="*/ 3938083 h 4532249"/>
                <a:gd name="connsiteX16" fmla="*/ 1042736 w 1271071"/>
                <a:gd name="connsiteY16" fmla="*/ 4291010 h 4532249"/>
                <a:gd name="connsiteX17" fmla="*/ 898357 w 1271071"/>
                <a:gd name="connsiteY17" fmla="*/ 4483515 h 4532249"/>
                <a:gd name="connsiteX18" fmla="*/ 753979 w 1271071"/>
                <a:gd name="connsiteY18" fmla="*/ 4531641 h 4532249"/>
                <a:gd name="connsiteX19" fmla="*/ 529389 w 1271071"/>
                <a:gd name="connsiteY19" fmla="*/ 4499557 h 4532249"/>
                <a:gd name="connsiteX20" fmla="*/ 561473 w 1271071"/>
                <a:gd name="connsiteY20" fmla="*/ 4355178 h 4532249"/>
                <a:gd name="connsiteX21" fmla="*/ 561473 w 1271071"/>
                <a:gd name="connsiteY21" fmla="*/ 4226841 h 4532249"/>
                <a:gd name="connsiteX22" fmla="*/ 385010 w 1271071"/>
                <a:gd name="connsiteY22" fmla="*/ 3986210 h 4532249"/>
                <a:gd name="connsiteX23" fmla="*/ 288757 w 1271071"/>
                <a:gd name="connsiteY23" fmla="*/ 3761620 h 4532249"/>
                <a:gd name="connsiteX24" fmla="*/ 128336 w 1271071"/>
                <a:gd name="connsiteY24" fmla="*/ 3296399 h 4532249"/>
                <a:gd name="connsiteX25" fmla="*/ 0 w 1271071"/>
                <a:gd name="connsiteY25" fmla="*/ 3152020 h 4532249"/>
                <a:gd name="connsiteX26" fmla="*/ 16042 w 1271071"/>
                <a:gd name="connsiteY26" fmla="*/ 2943473 h 4532249"/>
                <a:gd name="connsiteX27" fmla="*/ 48126 w 1271071"/>
                <a:gd name="connsiteY27" fmla="*/ 2783052 h 4532249"/>
                <a:gd name="connsiteX28" fmla="*/ 64168 w 1271071"/>
                <a:gd name="connsiteY28" fmla="*/ 2398041 h 4532249"/>
                <a:gd name="connsiteX29" fmla="*/ 112294 w 1271071"/>
                <a:gd name="connsiteY29" fmla="*/ 2077199 h 4532249"/>
                <a:gd name="connsiteX30" fmla="*/ 240631 w 1271071"/>
                <a:gd name="connsiteY30" fmla="*/ 1644062 h 4532249"/>
                <a:gd name="connsiteX31" fmla="*/ 224589 w 1271071"/>
                <a:gd name="connsiteY31" fmla="*/ 1339262 h 4532249"/>
                <a:gd name="connsiteX32" fmla="*/ 48126 w 1271071"/>
                <a:gd name="connsiteY32" fmla="*/ 1307178 h 4532249"/>
                <a:gd name="connsiteX33" fmla="*/ 0 w 1271071"/>
                <a:gd name="connsiteY33" fmla="*/ 1226968 h 4532249"/>
                <a:gd name="connsiteX34" fmla="*/ 32084 w 1271071"/>
                <a:gd name="connsiteY34" fmla="*/ 1130715 h 4532249"/>
                <a:gd name="connsiteX35" fmla="*/ 64168 w 1271071"/>
                <a:gd name="connsiteY35" fmla="*/ 1034462 h 4532249"/>
                <a:gd name="connsiteX36" fmla="*/ 96252 w 1271071"/>
                <a:gd name="connsiteY36" fmla="*/ 841957 h 4532249"/>
                <a:gd name="connsiteX37" fmla="*/ 176463 w 1271071"/>
                <a:gd name="connsiteY37" fmla="*/ 777789 h 4532249"/>
                <a:gd name="connsiteX38" fmla="*/ 481263 w 1271071"/>
                <a:gd name="connsiteY38" fmla="*/ 777789 h 4532249"/>
                <a:gd name="connsiteX39" fmla="*/ 545431 w 1271071"/>
                <a:gd name="connsiteY39" fmla="*/ 777789 h 4532249"/>
                <a:gd name="connsiteX40" fmla="*/ 545431 w 1271071"/>
                <a:gd name="connsiteY40" fmla="*/ 665494 h 4532249"/>
                <a:gd name="connsiteX41" fmla="*/ 401052 w 1271071"/>
                <a:gd name="connsiteY41" fmla="*/ 553199 h 4532249"/>
                <a:gd name="connsiteX42" fmla="*/ 385010 w 1271071"/>
                <a:gd name="connsiteY42" fmla="*/ 489031 h 4532249"/>
                <a:gd name="connsiteX43" fmla="*/ 352926 w 1271071"/>
                <a:gd name="connsiteY43" fmla="*/ 290683 h 4532249"/>
                <a:gd name="connsiteX44" fmla="*/ 352926 w 1271071"/>
                <a:gd name="connsiteY44" fmla="*/ 136104 h 4532249"/>
                <a:gd name="connsiteX45" fmla="*/ 529389 w 1271071"/>
                <a:gd name="connsiteY45" fmla="*/ 55894 h 4532249"/>
                <a:gd name="connsiteX46" fmla="*/ 818147 w 1271071"/>
                <a:gd name="connsiteY46" fmla="*/ 23810 h 4532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71071" h="4532249">
                  <a:moveTo>
                    <a:pt x="818147" y="23810"/>
                  </a:moveTo>
                  <a:cubicBezTo>
                    <a:pt x="898357" y="85305"/>
                    <a:pt x="986589" y="333957"/>
                    <a:pt x="1010652" y="424862"/>
                  </a:cubicBezTo>
                  <a:lnTo>
                    <a:pt x="962526" y="569241"/>
                  </a:lnTo>
                  <a:lnTo>
                    <a:pt x="818147" y="633410"/>
                  </a:lnTo>
                  <a:lnTo>
                    <a:pt x="866273" y="777789"/>
                  </a:lnTo>
                  <a:lnTo>
                    <a:pt x="1090863" y="793831"/>
                  </a:lnTo>
                  <a:cubicBezTo>
                    <a:pt x="1157705" y="812547"/>
                    <a:pt x="1248610" y="839283"/>
                    <a:pt x="1267326" y="890083"/>
                  </a:cubicBezTo>
                  <a:cubicBezTo>
                    <a:pt x="1286042" y="940883"/>
                    <a:pt x="1229894" y="1029115"/>
                    <a:pt x="1203157" y="1098631"/>
                  </a:cubicBezTo>
                  <a:lnTo>
                    <a:pt x="1106905" y="1307178"/>
                  </a:lnTo>
                  <a:lnTo>
                    <a:pt x="946484" y="1451557"/>
                  </a:lnTo>
                  <a:cubicBezTo>
                    <a:pt x="919747" y="1518399"/>
                    <a:pt x="919747" y="1606631"/>
                    <a:pt x="946484" y="1708231"/>
                  </a:cubicBezTo>
                  <a:cubicBezTo>
                    <a:pt x="973221" y="1809831"/>
                    <a:pt x="1082842" y="1940841"/>
                    <a:pt x="1106905" y="2061157"/>
                  </a:cubicBezTo>
                  <a:cubicBezTo>
                    <a:pt x="1130968" y="2181473"/>
                    <a:pt x="1109579" y="2280399"/>
                    <a:pt x="1090863" y="2430125"/>
                  </a:cubicBezTo>
                  <a:lnTo>
                    <a:pt x="994610" y="2959515"/>
                  </a:lnTo>
                  <a:lnTo>
                    <a:pt x="962526" y="3745578"/>
                  </a:lnTo>
                  <a:cubicBezTo>
                    <a:pt x="970547" y="3908673"/>
                    <a:pt x="1029368" y="3847178"/>
                    <a:pt x="1042736" y="3938083"/>
                  </a:cubicBezTo>
                  <a:cubicBezTo>
                    <a:pt x="1056104" y="4028988"/>
                    <a:pt x="1066799" y="4200105"/>
                    <a:pt x="1042736" y="4291010"/>
                  </a:cubicBezTo>
                  <a:lnTo>
                    <a:pt x="898357" y="4483515"/>
                  </a:lnTo>
                  <a:lnTo>
                    <a:pt x="753979" y="4531641"/>
                  </a:lnTo>
                  <a:cubicBezTo>
                    <a:pt x="692484" y="4534315"/>
                    <a:pt x="561473" y="4528968"/>
                    <a:pt x="529389" y="4499557"/>
                  </a:cubicBezTo>
                  <a:cubicBezTo>
                    <a:pt x="497305" y="4470147"/>
                    <a:pt x="556126" y="4400631"/>
                    <a:pt x="561473" y="4355178"/>
                  </a:cubicBezTo>
                  <a:lnTo>
                    <a:pt x="561473" y="4226841"/>
                  </a:lnTo>
                  <a:lnTo>
                    <a:pt x="385010" y="3986210"/>
                  </a:lnTo>
                  <a:lnTo>
                    <a:pt x="288757" y="3761620"/>
                  </a:lnTo>
                  <a:lnTo>
                    <a:pt x="128336" y="3296399"/>
                  </a:lnTo>
                  <a:lnTo>
                    <a:pt x="0" y="3152020"/>
                  </a:lnTo>
                  <a:lnTo>
                    <a:pt x="16042" y="2943473"/>
                  </a:lnTo>
                  <a:lnTo>
                    <a:pt x="48126" y="2783052"/>
                  </a:lnTo>
                  <a:lnTo>
                    <a:pt x="64168" y="2398041"/>
                  </a:lnTo>
                  <a:lnTo>
                    <a:pt x="112294" y="2077199"/>
                  </a:lnTo>
                  <a:cubicBezTo>
                    <a:pt x="141704" y="1951536"/>
                    <a:pt x="221915" y="1767051"/>
                    <a:pt x="240631" y="1644062"/>
                  </a:cubicBezTo>
                  <a:cubicBezTo>
                    <a:pt x="259347" y="1521073"/>
                    <a:pt x="256673" y="1395409"/>
                    <a:pt x="224589" y="1339262"/>
                  </a:cubicBezTo>
                  <a:cubicBezTo>
                    <a:pt x="192505" y="1283115"/>
                    <a:pt x="85557" y="1325894"/>
                    <a:pt x="48126" y="1307178"/>
                  </a:cubicBezTo>
                  <a:cubicBezTo>
                    <a:pt x="10695" y="1288462"/>
                    <a:pt x="2674" y="1256378"/>
                    <a:pt x="0" y="1226968"/>
                  </a:cubicBezTo>
                  <a:lnTo>
                    <a:pt x="32084" y="1130715"/>
                  </a:lnTo>
                  <a:lnTo>
                    <a:pt x="64168" y="1034462"/>
                  </a:lnTo>
                  <a:lnTo>
                    <a:pt x="96252" y="841957"/>
                  </a:lnTo>
                  <a:lnTo>
                    <a:pt x="176463" y="777789"/>
                  </a:lnTo>
                  <a:lnTo>
                    <a:pt x="481263" y="777789"/>
                  </a:lnTo>
                  <a:lnTo>
                    <a:pt x="545431" y="777789"/>
                  </a:lnTo>
                  <a:lnTo>
                    <a:pt x="545431" y="665494"/>
                  </a:lnTo>
                  <a:lnTo>
                    <a:pt x="401052" y="553199"/>
                  </a:lnTo>
                  <a:lnTo>
                    <a:pt x="385010" y="489031"/>
                  </a:lnTo>
                  <a:lnTo>
                    <a:pt x="352926" y="290683"/>
                  </a:lnTo>
                  <a:cubicBezTo>
                    <a:pt x="347579" y="231862"/>
                    <a:pt x="323516" y="175235"/>
                    <a:pt x="352926" y="136104"/>
                  </a:cubicBezTo>
                  <a:cubicBezTo>
                    <a:pt x="382336" y="96973"/>
                    <a:pt x="451852" y="74610"/>
                    <a:pt x="529389" y="55894"/>
                  </a:cubicBezTo>
                  <a:cubicBezTo>
                    <a:pt x="606926" y="37178"/>
                    <a:pt x="737937" y="-37685"/>
                    <a:pt x="818147" y="23810"/>
                  </a:cubicBezTo>
                  <a:close/>
                </a:path>
              </a:pathLst>
            </a:custGeom>
            <a:solidFill>
              <a:sysClr val="windowText" lastClr="00000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TW" altLang="en-US" kern="0">
                <a:solidFill>
                  <a:sysClr val="window" lastClr="FFFFFF"/>
                </a:solidFill>
                <a:latin typeface="Calibri"/>
                <a:ea typeface="新細明體"/>
              </a:endParaRPr>
            </a:p>
          </p:txBody>
        </p:sp>
        <p:sp>
          <p:nvSpPr>
            <p:cNvPr id="14" name="手繪多邊形 13"/>
            <p:cNvSpPr/>
            <p:nvPr/>
          </p:nvSpPr>
          <p:spPr>
            <a:xfrm>
              <a:off x="1340771" y="3369218"/>
              <a:ext cx="271037" cy="1105250"/>
            </a:xfrm>
            <a:custGeom>
              <a:avLst/>
              <a:gdLst>
                <a:gd name="connsiteX0" fmla="*/ 272716 w 272716"/>
                <a:gd name="connsiteY0" fmla="*/ 0 h 1106905"/>
                <a:gd name="connsiteX1" fmla="*/ 256674 w 272716"/>
                <a:gd name="connsiteY1" fmla="*/ 144379 h 1106905"/>
                <a:gd name="connsiteX2" fmla="*/ 256674 w 272716"/>
                <a:gd name="connsiteY2" fmla="*/ 192505 h 1106905"/>
                <a:gd name="connsiteX3" fmla="*/ 256674 w 272716"/>
                <a:gd name="connsiteY3" fmla="*/ 1106905 h 1106905"/>
                <a:gd name="connsiteX4" fmla="*/ 240632 w 272716"/>
                <a:gd name="connsiteY4" fmla="*/ 1074821 h 1106905"/>
                <a:gd name="connsiteX5" fmla="*/ 208547 w 272716"/>
                <a:gd name="connsiteY5" fmla="*/ 946484 h 1106905"/>
                <a:gd name="connsiteX6" fmla="*/ 96253 w 272716"/>
                <a:gd name="connsiteY6" fmla="*/ 850232 h 1106905"/>
                <a:gd name="connsiteX7" fmla="*/ 0 w 272716"/>
                <a:gd name="connsiteY7" fmla="*/ 737937 h 1106905"/>
                <a:gd name="connsiteX8" fmla="*/ 64168 w 272716"/>
                <a:gd name="connsiteY8" fmla="*/ 417095 h 1106905"/>
                <a:gd name="connsiteX9" fmla="*/ 144379 w 272716"/>
                <a:gd name="connsiteY9" fmla="*/ 224590 h 1106905"/>
                <a:gd name="connsiteX10" fmla="*/ 160421 w 272716"/>
                <a:gd name="connsiteY10" fmla="*/ 96253 h 1106905"/>
                <a:gd name="connsiteX11" fmla="*/ 272716 w 272716"/>
                <a:gd name="connsiteY11" fmla="*/ 0 h 1106905"/>
                <a:gd name="connsiteX0" fmla="*/ 272716 w 272716"/>
                <a:gd name="connsiteY0" fmla="*/ 0 h 1106905"/>
                <a:gd name="connsiteX1" fmla="*/ 256674 w 272716"/>
                <a:gd name="connsiteY1" fmla="*/ 144379 h 1106905"/>
                <a:gd name="connsiteX2" fmla="*/ 256674 w 272716"/>
                <a:gd name="connsiteY2" fmla="*/ 192505 h 1106905"/>
                <a:gd name="connsiteX3" fmla="*/ 256674 w 272716"/>
                <a:gd name="connsiteY3" fmla="*/ 1106905 h 1106905"/>
                <a:gd name="connsiteX4" fmla="*/ 240632 w 272716"/>
                <a:gd name="connsiteY4" fmla="*/ 1074821 h 1106905"/>
                <a:gd name="connsiteX5" fmla="*/ 208547 w 272716"/>
                <a:gd name="connsiteY5" fmla="*/ 946484 h 1106905"/>
                <a:gd name="connsiteX6" fmla="*/ 96253 w 272716"/>
                <a:gd name="connsiteY6" fmla="*/ 850232 h 1106905"/>
                <a:gd name="connsiteX7" fmla="*/ 0 w 272716"/>
                <a:gd name="connsiteY7" fmla="*/ 737937 h 1106905"/>
                <a:gd name="connsiteX8" fmla="*/ 64168 w 272716"/>
                <a:gd name="connsiteY8" fmla="*/ 417095 h 1106905"/>
                <a:gd name="connsiteX9" fmla="*/ 144379 w 272716"/>
                <a:gd name="connsiteY9" fmla="*/ 224590 h 1106905"/>
                <a:gd name="connsiteX10" fmla="*/ 160421 w 272716"/>
                <a:gd name="connsiteY10" fmla="*/ 96253 h 1106905"/>
                <a:gd name="connsiteX11" fmla="*/ 272716 w 272716"/>
                <a:gd name="connsiteY11" fmla="*/ 0 h 1106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2716" h="1106905">
                  <a:moveTo>
                    <a:pt x="272716" y="0"/>
                  </a:moveTo>
                  <a:lnTo>
                    <a:pt x="256674" y="144379"/>
                  </a:lnTo>
                  <a:lnTo>
                    <a:pt x="256674" y="192505"/>
                  </a:lnTo>
                  <a:lnTo>
                    <a:pt x="256674" y="1106905"/>
                  </a:lnTo>
                  <a:lnTo>
                    <a:pt x="240632" y="1074821"/>
                  </a:lnTo>
                  <a:cubicBezTo>
                    <a:pt x="232611" y="1048084"/>
                    <a:pt x="232610" y="983915"/>
                    <a:pt x="208547" y="946484"/>
                  </a:cubicBezTo>
                  <a:cubicBezTo>
                    <a:pt x="184484" y="909053"/>
                    <a:pt x="131011" y="884990"/>
                    <a:pt x="96253" y="850232"/>
                  </a:cubicBezTo>
                  <a:lnTo>
                    <a:pt x="0" y="737937"/>
                  </a:lnTo>
                  <a:lnTo>
                    <a:pt x="64168" y="417095"/>
                  </a:lnTo>
                  <a:lnTo>
                    <a:pt x="144379" y="224590"/>
                  </a:lnTo>
                  <a:lnTo>
                    <a:pt x="160421" y="96253"/>
                  </a:lnTo>
                  <a:lnTo>
                    <a:pt x="272716" y="0"/>
                  </a:lnTo>
                  <a:close/>
                </a:path>
              </a:pathLst>
            </a:custGeom>
            <a:solidFill>
              <a:srgbClr val="C00000"/>
            </a:solidFill>
            <a:ln w="25400" cap="flat" cmpd="sng" algn="ctr">
              <a:noFill/>
              <a:prstDash val="solid"/>
            </a:ln>
            <a:effectLst/>
          </p:spPr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lang="zh-TW" altLang="en-US" kern="0">
                <a:solidFill>
                  <a:sysClr val="window" lastClr="FFFFFF"/>
                </a:solidFill>
                <a:latin typeface="Calibri"/>
                <a:ea typeface="新細明體"/>
              </a:endParaRPr>
            </a:p>
          </p:txBody>
        </p:sp>
      </p:grpSp>
      <p:grpSp>
        <p:nvGrpSpPr>
          <p:cNvPr id="3" name="Group 112"/>
          <p:cNvGrpSpPr/>
          <p:nvPr/>
        </p:nvGrpSpPr>
        <p:grpSpPr>
          <a:xfrm flipH="1">
            <a:off x="6084168" y="620688"/>
            <a:ext cx="1152128" cy="6021288"/>
            <a:chOff x="7815618" y="883692"/>
            <a:chExt cx="1182806" cy="5224818"/>
          </a:xfrm>
          <a:solidFill>
            <a:schemeClr val="tx1"/>
          </a:solidFill>
        </p:grpSpPr>
        <p:sp>
          <p:nvSpPr>
            <p:cNvPr id="16" name="Freeform 51"/>
            <p:cNvSpPr/>
            <p:nvPr/>
          </p:nvSpPr>
          <p:spPr>
            <a:xfrm>
              <a:off x="7815618" y="883692"/>
              <a:ext cx="1182806" cy="5224818"/>
            </a:xfrm>
            <a:custGeom>
              <a:avLst/>
              <a:gdLst>
                <a:gd name="connsiteX0" fmla="*/ 727881 w 1182806"/>
                <a:gd name="connsiteY0" fmla="*/ 10236 h 5224818"/>
                <a:gd name="connsiteX1" fmla="*/ 577755 w 1182806"/>
                <a:gd name="connsiteY1" fmla="*/ 17060 h 5224818"/>
                <a:gd name="connsiteX2" fmla="*/ 468573 w 1182806"/>
                <a:gd name="connsiteY2" fmla="*/ 85299 h 5224818"/>
                <a:gd name="connsiteX3" fmla="*/ 413982 w 1182806"/>
                <a:gd name="connsiteY3" fmla="*/ 153538 h 5224818"/>
                <a:gd name="connsiteX4" fmla="*/ 400334 w 1182806"/>
                <a:gd name="connsiteY4" fmla="*/ 296839 h 5224818"/>
                <a:gd name="connsiteX5" fmla="*/ 413982 w 1182806"/>
                <a:gd name="connsiteY5" fmla="*/ 412845 h 5224818"/>
                <a:gd name="connsiteX6" fmla="*/ 448101 w 1182806"/>
                <a:gd name="connsiteY6" fmla="*/ 501556 h 5224818"/>
                <a:gd name="connsiteX7" fmla="*/ 475397 w 1182806"/>
                <a:gd name="connsiteY7" fmla="*/ 590266 h 5224818"/>
                <a:gd name="connsiteX8" fmla="*/ 536812 w 1182806"/>
                <a:gd name="connsiteY8" fmla="*/ 672153 h 5224818"/>
                <a:gd name="connsiteX9" fmla="*/ 523164 w 1182806"/>
                <a:gd name="connsiteY9" fmla="*/ 760863 h 5224818"/>
                <a:gd name="connsiteX10" fmla="*/ 407158 w 1182806"/>
                <a:gd name="connsiteY10" fmla="*/ 849574 h 5224818"/>
                <a:gd name="connsiteX11" fmla="*/ 250209 w 1182806"/>
                <a:gd name="connsiteY11" fmla="*/ 883693 h 5224818"/>
                <a:gd name="connsiteX12" fmla="*/ 188794 w 1182806"/>
                <a:gd name="connsiteY12" fmla="*/ 931460 h 5224818"/>
                <a:gd name="connsiteX13" fmla="*/ 127379 w 1182806"/>
                <a:gd name="connsiteY13" fmla="*/ 1095233 h 5224818"/>
                <a:gd name="connsiteX14" fmla="*/ 18197 w 1182806"/>
                <a:gd name="connsiteY14" fmla="*/ 1450075 h 5224818"/>
                <a:gd name="connsiteX15" fmla="*/ 18197 w 1182806"/>
                <a:gd name="connsiteY15" fmla="*/ 1538786 h 5224818"/>
                <a:gd name="connsiteX16" fmla="*/ 38669 w 1182806"/>
                <a:gd name="connsiteY16" fmla="*/ 1668439 h 5224818"/>
                <a:gd name="connsiteX17" fmla="*/ 79612 w 1182806"/>
                <a:gd name="connsiteY17" fmla="*/ 1709383 h 5224818"/>
                <a:gd name="connsiteX18" fmla="*/ 127379 w 1182806"/>
                <a:gd name="connsiteY18" fmla="*/ 1729854 h 5224818"/>
                <a:gd name="connsiteX19" fmla="*/ 168322 w 1182806"/>
                <a:gd name="connsiteY19" fmla="*/ 1743502 h 5224818"/>
                <a:gd name="connsiteX20" fmla="*/ 168322 w 1182806"/>
                <a:gd name="connsiteY20" fmla="*/ 1777621 h 5224818"/>
                <a:gd name="connsiteX21" fmla="*/ 134203 w 1182806"/>
                <a:gd name="connsiteY21" fmla="*/ 1866332 h 5224818"/>
                <a:gd name="connsiteX22" fmla="*/ 65964 w 1182806"/>
                <a:gd name="connsiteY22" fmla="*/ 2091520 h 5224818"/>
                <a:gd name="connsiteX23" fmla="*/ 45492 w 1182806"/>
                <a:gd name="connsiteY23" fmla="*/ 2255293 h 5224818"/>
                <a:gd name="connsiteX24" fmla="*/ 31845 w 1182806"/>
                <a:gd name="connsiteY24" fmla="*/ 2460009 h 5224818"/>
                <a:gd name="connsiteX25" fmla="*/ 45492 w 1182806"/>
                <a:gd name="connsiteY25" fmla="*/ 2487305 h 5224818"/>
                <a:gd name="connsiteX26" fmla="*/ 86436 w 1182806"/>
                <a:gd name="connsiteY26" fmla="*/ 2521424 h 5224818"/>
                <a:gd name="connsiteX27" fmla="*/ 134203 w 1182806"/>
                <a:gd name="connsiteY27" fmla="*/ 2773908 h 5224818"/>
                <a:gd name="connsiteX28" fmla="*/ 175146 w 1182806"/>
                <a:gd name="connsiteY28" fmla="*/ 2999096 h 5224818"/>
                <a:gd name="connsiteX29" fmla="*/ 229737 w 1182806"/>
                <a:gd name="connsiteY29" fmla="*/ 3244756 h 5224818"/>
                <a:gd name="connsiteX30" fmla="*/ 250209 w 1182806"/>
                <a:gd name="connsiteY30" fmla="*/ 3299347 h 5224818"/>
                <a:gd name="connsiteX31" fmla="*/ 270681 w 1182806"/>
                <a:gd name="connsiteY31" fmla="*/ 3333466 h 5224818"/>
                <a:gd name="connsiteX32" fmla="*/ 270681 w 1182806"/>
                <a:gd name="connsiteY32" fmla="*/ 3469944 h 5224818"/>
                <a:gd name="connsiteX33" fmla="*/ 304800 w 1182806"/>
                <a:gd name="connsiteY33" fmla="*/ 3695132 h 5224818"/>
                <a:gd name="connsiteX34" fmla="*/ 359391 w 1182806"/>
                <a:gd name="connsiteY34" fmla="*/ 3899848 h 5224818"/>
                <a:gd name="connsiteX35" fmla="*/ 420806 w 1182806"/>
                <a:gd name="connsiteY35" fmla="*/ 4090917 h 5224818"/>
                <a:gd name="connsiteX36" fmla="*/ 468573 w 1182806"/>
                <a:gd name="connsiteY36" fmla="*/ 4241042 h 5224818"/>
                <a:gd name="connsiteX37" fmla="*/ 475397 w 1182806"/>
                <a:gd name="connsiteY37" fmla="*/ 4336577 h 5224818"/>
                <a:gd name="connsiteX38" fmla="*/ 454925 w 1182806"/>
                <a:gd name="connsiteY38" fmla="*/ 4445759 h 5224818"/>
                <a:gd name="connsiteX39" fmla="*/ 379863 w 1182806"/>
                <a:gd name="connsiteY39" fmla="*/ 4575412 h 5224818"/>
                <a:gd name="connsiteX40" fmla="*/ 338919 w 1182806"/>
                <a:gd name="connsiteY40" fmla="*/ 4657299 h 5224818"/>
                <a:gd name="connsiteX41" fmla="*/ 338919 w 1182806"/>
                <a:gd name="connsiteY41" fmla="*/ 4773305 h 5224818"/>
                <a:gd name="connsiteX42" fmla="*/ 373039 w 1182806"/>
                <a:gd name="connsiteY42" fmla="*/ 4793777 h 5224818"/>
                <a:gd name="connsiteX43" fmla="*/ 482221 w 1182806"/>
                <a:gd name="connsiteY43" fmla="*/ 4766481 h 5224818"/>
                <a:gd name="connsiteX44" fmla="*/ 564107 w 1182806"/>
                <a:gd name="connsiteY44" fmla="*/ 4691418 h 5224818"/>
                <a:gd name="connsiteX45" fmla="*/ 584579 w 1182806"/>
                <a:gd name="connsiteY45" fmla="*/ 4575412 h 5224818"/>
                <a:gd name="connsiteX46" fmla="*/ 605051 w 1182806"/>
                <a:gd name="connsiteY46" fmla="*/ 4534469 h 5224818"/>
                <a:gd name="connsiteX47" fmla="*/ 639170 w 1182806"/>
                <a:gd name="connsiteY47" fmla="*/ 4575412 h 5224818"/>
                <a:gd name="connsiteX48" fmla="*/ 652818 w 1182806"/>
                <a:gd name="connsiteY48" fmla="*/ 4595884 h 5224818"/>
                <a:gd name="connsiteX49" fmla="*/ 673289 w 1182806"/>
                <a:gd name="connsiteY49" fmla="*/ 4582236 h 5224818"/>
                <a:gd name="connsiteX50" fmla="*/ 659642 w 1182806"/>
                <a:gd name="connsiteY50" fmla="*/ 4513998 h 5224818"/>
                <a:gd name="connsiteX51" fmla="*/ 680113 w 1182806"/>
                <a:gd name="connsiteY51" fmla="*/ 4411639 h 5224818"/>
                <a:gd name="connsiteX52" fmla="*/ 639170 w 1182806"/>
                <a:gd name="connsiteY52" fmla="*/ 4234218 h 5224818"/>
                <a:gd name="connsiteX53" fmla="*/ 591403 w 1182806"/>
                <a:gd name="connsiteY53" fmla="*/ 3968087 h 5224818"/>
                <a:gd name="connsiteX54" fmla="*/ 591403 w 1182806"/>
                <a:gd name="connsiteY54" fmla="*/ 3715604 h 5224818"/>
                <a:gd name="connsiteX55" fmla="*/ 584579 w 1182806"/>
                <a:gd name="connsiteY55" fmla="*/ 3585950 h 5224818"/>
                <a:gd name="connsiteX56" fmla="*/ 632346 w 1182806"/>
                <a:gd name="connsiteY56" fmla="*/ 3674660 h 5224818"/>
                <a:gd name="connsiteX57" fmla="*/ 652818 w 1182806"/>
                <a:gd name="connsiteY57" fmla="*/ 3852081 h 5224818"/>
                <a:gd name="connsiteX58" fmla="*/ 659642 w 1182806"/>
                <a:gd name="connsiteY58" fmla="*/ 4022678 h 5224818"/>
                <a:gd name="connsiteX59" fmla="*/ 734704 w 1182806"/>
                <a:gd name="connsiteY59" fmla="*/ 4213747 h 5224818"/>
                <a:gd name="connsiteX60" fmla="*/ 775648 w 1182806"/>
                <a:gd name="connsiteY60" fmla="*/ 4384344 h 5224818"/>
                <a:gd name="connsiteX61" fmla="*/ 768824 w 1182806"/>
                <a:gd name="connsiteY61" fmla="*/ 4575412 h 5224818"/>
                <a:gd name="connsiteX62" fmla="*/ 755176 w 1182806"/>
                <a:gd name="connsiteY62" fmla="*/ 4718714 h 5224818"/>
                <a:gd name="connsiteX63" fmla="*/ 721057 w 1182806"/>
                <a:gd name="connsiteY63" fmla="*/ 4868839 h 5224818"/>
                <a:gd name="connsiteX64" fmla="*/ 659642 w 1182806"/>
                <a:gd name="connsiteY64" fmla="*/ 5005317 h 5224818"/>
                <a:gd name="connsiteX65" fmla="*/ 639170 w 1182806"/>
                <a:gd name="connsiteY65" fmla="*/ 5100851 h 5224818"/>
                <a:gd name="connsiteX66" fmla="*/ 666466 w 1182806"/>
                <a:gd name="connsiteY66" fmla="*/ 5182738 h 5224818"/>
                <a:gd name="connsiteX67" fmla="*/ 700585 w 1182806"/>
                <a:gd name="connsiteY67" fmla="*/ 5216857 h 5224818"/>
                <a:gd name="connsiteX68" fmla="*/ 734704 w 1182806"/>
                <a:gd name="connsiteY68" fmla="*/ 5216857 h 5224818"/>
                <a:gd name="connsiteX69" fmla="*/ 823415 w 1182806"/>
                <a:gd name="connsiteY69" fmla="*/ 5169090 h 5224818"/>
                <a:gd name="connsiteX70" fmla="*/ 898478 w 1182806"/>
                <a:gd name="connsiteY70" fmla="*/ 5059908 h 5224818"/>
                <a:gd name="connsiteX71" fmla="*/ 946245 w 1182806"/>
                <a:gd name="connsiteY71" fmla="*/ 4793777 h 5224818"/>
                <a:gd name="connsiteX72" fmla="*/ 939421 w 1182806"/>
                <a:gd name="connsiteY72" fmla="*/ 4548117 h 5224818"/>
                <a:gd name="connsiteX73" fmla="*/ 925773 w 1182806"/>
                <a:gd name="connsiteY73" fmla="*/ 4322929 h 5224818"/>
                <a:gd name="connsiteX74" fmla="*/ 953069 w 1182806"/>
                <a:gd name="connsiteY74" fmla="*/ 4077269 h 5224818"/>
                <a:gd name="connsiteX75" fmla="*/ 980364 w 1182806"/>
                <a:gd name="connsiteY75" fmla="*/ 3872553 h 5224818"/>
                <a:gd name="connsiteX76" fmla="*/ 966716 w 1182806"/>
                <a:gd name="connsiteY76" fmla="*/ 3729251 h 5224818"/>
                <a:gd name="connsiteX77" fmla="*/ 905301 w 1182806"/>
                <a:gd name="connsiteY77" fmla="*/ 3510887 h 5224818"/>
                <a:gd name="connsiteX78" fmla="*/ 884830 w 1182806"/>
                <a:gd name="connsiteY78" fmla="*/ 3408529 h 5224818"/>
                <a:gd name="connsiteX79" fmla="*/ 898478 w 1182806"/>
                <a:gd name="connsiteY79" fmla="*/ 3340290 h 5224818"/>
                <a:gd name="connsiteX80" fmla="*/ 905301 w 1182806"/>
                <a:gd name="connsiteY80" fmla="*/ 3231108 h 5224818"/>
                <a:gd name="connsiteX81" fmla="*/ 925773 w 1182806"/>
                <a:gd name="connsiteY81" fmla="*/ 3101454 h 5224818"/>
                <a:gd name="connsiteX82" fmla="*/ 932597 w 1182806"/>
                <a:gd name="connsiteY82" fmla="*/ 2971801 h 5224818"/>
                <a:gd name="connsiteX83" fmla="*/ 946245 w 1182806"/>
                <a:gd name="connsiteY83" fmla="*/ 2828499 h 5224818"/>
                <a:gd name="connsiteX84" fmla="*/ 966716 w 1182806"/>
                <a:gd name="connsiteY84" fmla="*/ 2787556 h 5224818"/>
                <a:gd name="connsiteX85" fmla="*/ 980364 w 1182806"/>
                <a:gd name="connsiteY85" fmla="*/ 2705669 h 5224818"/>
                <a:gd name="connsiteX86" fmla="*/ 1000836 w 1182806"/>
                <a:gd name="connsiteY86" fmla="*/ 2576015 h 5224818"/>
                <a:gd name="connsiteX87" fmla="*/ 1014483 w 1182806"/>
                <a:gd name="connsiteY87" fmla="*/ 2364475 h 5224818"/>
                <a:gd name="connsiteX88" fmla="*/ 1034955 w 1182806"/>
                <a:gd name="connsiteY88" fmla="*/ 2077872 h 5224818"/>
                <a:gd name="connsiteX89" fmla="*/ 1034955 w 1182806"/>
                <a:gd name="connsiteY89" fmla="*/ 1989162 h 5224818"/>
                <a:gd name="connsiteX90" fmla="*/ 1007660 w 1182806"/>
                <a:gd name="connsiteY90" fmla="*/ 1859508 h 5224818"/>
                <a:gd name="connsiteX91" fmla="*/ 959892 w 1182806"/>
                <a:gd name="connsiteY91" fmla="*/ 1777621 h 5224818"/>
                <a:gd name="connsiteX92" fmla="*/ 994012 w 1182806"/>
                <a:gd name="connsiteY92" fmla="*/ 1702559 h 5224818"/>
                <a:gd name="connsiteX93" fmla="*/ 1028131 w 1182806"/>
                <a:gd name="connsiteY93" fmla="*/ 1607024 h 5224818"/>
                <a:gd name="connsiteX94" fmla="*/ 1028131 w 1182806"/>
                <a:gd name="connsiteY94" fmla="*/ 1545609 h 5224818"/>
                <a:gd name="connsiteX95" fmla="*/ 1069075 w 1182806"/>
                <a:gd name="connsiteY95" fmla="*/ 1477371 h 5224818"/>
                <a:gd name="connsiteX96" fmla="*/ 1150961 w 1182806"/>
                <a:gd name="connsiteY96" fmla="*/ 1272654 h 5224818"/>
                <a:gd name="connsiteX97" fmla="*/ 1178257 w 1182806"/>
                <a:gd name="connsiteY97" fmla="*/ 1115705 h 5224818"/>
                <a:gd name="connsiteX98" fmla="*/ 1178257 w 1182806"/>
                <a:gd name="connsiteY98" fmla="*/ 999699 h 5224818"/>
                <a:gd name="connsiteX99" fmla="*/ 1171433 w 1182806"/>
                <a:gd name="connsiteY99" fmla="*/ 863221 h 5224818"/>
                <a:gd name="connsiteX100" fmla="*/ 1110018 w 1182806"/>
                <a:gd name="connsiteY100" fmla="*/ 829102 h 5224818"/>
                <a:gd name="connsiteX101" fmla="*/ 939421 w 1182806"/>
                <a:gd name="connsiteY101" fmla="*/ 801807 h 5224818"/>
                <a:gd name="connsiteX102" fmla="*/ 912125 w 1182806"/>
                <a:gd name="connsiteY102" fmla="*/ 788159 h 5224818"/>
                <a:gd name="connsiteX103" fmla="*/ 864358 w 1182806"/>
                <a:gd name="connsiteY103" fmla="*/ 719920 h 5224818"/>
                <a:gd name="connsiteX104" fmla="*/ 816591 w 1182806"/>
                <a:gd name="connsiteY104" fmla="*/ 678977 h 5224818"/>
                <a:gd name="connsiteX105" fmla="*/ 789295 w 1182806"/>
                <a:gd name="connsiteY105" fmla="*/ 672153 h 5224818"/>
                <a:gd name="connsiteX106" fmla="*/ 823415 w 1182806"/>
                <a:gd name="connsiteY106" fmla="*/ 562971 h 5224818"/>
                <a:gd name="connsiteX107" fmla="*/ 850710 w 1182806"/>
                <a:gd name="connsiteY107" fmla="*/ 474260 h 5224818"/>
                <a:gd name="connsiteX108" fmla="*/ 878006 w 1182806"/>
                <a:gd name="connsiteY108" fmla="*/ 453789 h 5224818"/>
                <a:gd name="connsiteX109" fmla="*/ 891654 w 1182806"/>
                <a:gd name="connsiteY109" fmla="*/ 440141 h 5224818"/>
                <a:gd name="connsiteX110" fmla="*/ 898478 w 1182806"/>
                <a:gd name="connsiteY110" fmla="*/ 296839 h 5224818"/>
                <a:gd name="connsiteX111" fmla="*/ 878006 w 1182806"/>
                <a:gd name="connsiteY111" fmla="*/ 160362 h 5224818"/>
                <a:gd name="connsiteX112" fmla="*/ 830239 w 1182806"/>
                <a:gd name="connsiteY112" fmla="*/ 78475 h 5224818"/>
                <a:gd name="connsiteX113" fmla="*/ 727881 w 1182806"/>
                <a:gd name="connsiteY113" fmla="*/ 10236 h 52248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</a:cxnLst>
              <a:rect l="l" t="t" r="r" b="b"/>
              <a:pathLst>
                <a:path w="1182806" h="5224818">
                  <a:moveTo>
                    <a:pt x="727881" y="10236"/>
                  </a:moveTo>
                  <a:cubicBezTo>
                    <a:pt x="685800" y="0"/>
                    <a:pt x="620973" y="4550"/>
                    <a:pt x="577755" y="17060"/>
                  </a:cubicBezTo>
                  <a:cubicBezTo>
                    <a:pt x="534537" y="29570"/>
                    <a:pt x="495869" y="62553"/>
                    <a:pt x="468573" y="85299"/>
                  </a:cubicBezTo>
                  <a:cubicBezTo>
                    <a:pt x="441277" y="108045"/>
                    <a:pt x="425355" y="118281"/>
                    <a:pt x="413982" y="153538"/>
                  </a:cubicBezTo>
                  <a:cubicBezTo>
                    <a:pt x="402609" y="188795"/>
                    <a:pt x="400334" y="253621"/>
                    <a:pt x="400334" y="296839"/>
                  </a:cubicBezTo>
                  <a:cubicBezTo>
                    <a:pt x="400334" y="340057"/>
                    <a:pt x="406021" y="378726"/>
                    <a:pt x="413982" y="412845"/>
                  </a:cubicBezTo>
                  <a:cubicBezTo>
                    <a:pt x="421943" y="446964"/>
                    <a:pt x="437865" y="471986"/>
                    <a:pt x="448101" y="501556"/>
                  </a:cubicBezTo>
                  <a:cubicBezTo>
                    <a:pt x="458337" y="531126"/>
                    <a:pt x="460612" y="561833"/>
                    <a:pt x="475397" y="590266"/>
                  </a:cubicBezTo>
                  <a:cubicBezTo>
                    <a:pt x="490182" y="618699"/>
                    <a:pt x="528851" y="643720"/>
                    <a:pt x="536812" y="672153"/>
                  </a:cubicBezTo>
                  <a:cubicBezTo>
                    <a:pt x="544773" y="700586"/>
                    <a:pt x="544773" y="731293"/>
                    <a:pt x="523164" y="760863"/>
                  </a:cubicBezTo>
                  <a:cubicBezTo>
                    <a:pt x="501555" y="790433"/>
                    <a:pt x="452651" y="829102"/>
                    <a:pt x="407158" y="849574"/>
                  </a:cubicBezTo>
                  <a:cubicBezTo>
                    <a:pt x="361665" y="870046"/>
                    <a:pt x="286603" y="870045"/>
                    <a:pt x="250209" y="883693"/>
                  </a:cubicBezTo>
                  <a:cubicBezTo>
                    <a:pt x="213815" y="897341"/>
                    <a:pt x="209266" y="896203"/>
                    <a:pt x="188794" y="931460"/>
                  </a:cubicBezTo>
                  <a:cubicBezTo>
                    <a:pt x="168322" y="966717"/>
                    <a:pt x="155812" y="1008797"/>
                    <a:pt x="127379" y="1095233"/>
                  </a:cubicBezTo>
                  <a:cubicBezTo>
                    <a:pt x="98946" y="1181669"/>
                    <a:pt x="36394" y="1376150"/>
                    <a:pt x="18197" y="1450075"/>
                  </a:cubicBezTo>
                  <a:cubicBezTo>
                    <a:pt x="0" y="1524000"/>
                    <a:pt x="14785" y="1502392"/>
                    <a:pt x="18197" y="1538786"/>
                  </a:cubicBezTo>
                  <a:cubicBezTo>
                    <a:pt x="21609" y="1575180"/>
                    <a:pt x="28433" y="1640006"/>
                    <a:pt x="38669" y="1668439"/>
                  </a:cubicBezTo>
                  <a:cubicBezTo>
                    <a:pt x="48905" y="1696872"/>
                    <a:pt x="64827" y="1699147"/>
                    <a:pt x="79612" y="1709383"/>
                  </a:cubicBezTo>
                  <a:cubicBezTo>
                    <a:pt x="94397" y="1719619"/>
                    <a:pt x="112594" y="1724168"/>
                    <a:pt x="127379" y="1729854"/>
                  </a:cubicBezTo>
                  <a:cubicBezTo>
                    <a:pt x="142164" y="1735540"/>
                    <a:pt x="161498" y="1735541"/>
                    <a:pt x="168322" y="1743502"/>
                  </a:cubicBezTo>
                  <a:cubicBezTo>
                    <a:pt x="175146" y="1751463"/>
                    <a:pt x="174009" y="1757149"/>
                    <a:pt x="168322" y="1777621"/>
                  </a:cubicBezTo>
                  <a:cubicBezTo>
                    <a:pt x="162636" y="1798093"/>
                    <a:pt x="151263" y="1814016"/>
                    <a:pt x="134203" y="1866332"/>
                  </a:cubicBezTo>
                  <a:cubicBezTo>
                    <a:pt x="117143" y="1918649"/>
                    <a:pt x="80749" y="2026693"/>
                    <a:pt x="65964" y="2091520"/>
                  </a:cubicBezTo>
                  <a:cubicBezTo>
                    <a:pt x="51179" y="2156347"/>
                    <a:pt x="51179" y="2193878"/>
                    <a:pt x="45492" y="2255293"/>
                  </a:cubicBezTo>
                  <a:cubicBezTo>
                    <a:pt x="39805" y="2316708"/>
                    <a:pt x="31845" y="2421340"/>
                    <a:pt x="31845" y="2460009"/>
                  </a:cubicBezTo>
                  <a:cubicBezTo>
                    <a:pt x="31845" y="2498678"/>
                    <a:pt x="36393" y="2477069"/>
                    <a:pt x="45492" y="2487305"/>
                  </a:cubicBezTo>
                  <a:cubicBezTo>
                    <a:pt x="54591" y="2497541"/>
                    <a:pt x="71651" y="2473657"/>
                    <a:pt x="86436" y="2521424"/>
                  </a:cubicBezTo>
                  <a:cubicBezTo>
                    <a:pt x="101221" y="2569191"/>
                    <a:pt x="119418" y="2694296"/>
                    <a:pt x="134203" y="2773908"/>
                  </a:cubicBezTo>
                  <a:cubicBezTo>
                    <a:pt x="148988" y="2853520"/>
                    <a:pt x="159224" y="2920621"/>
                    <a:pt x="175146" y="2999096"/>
                  </a:cubicBezTo>
                  <a:cubicBezTo>
                    <a:pt x="191068" y="3077571"/>
                    <a:pt x="217227" y="3194714"/>
                    <a:pt x="229737" y="3244756"/>
                  </a:cubicBezTo>
                  <a:cubicBezTo>
                    <a:pt x="242247" y="3294798"/>
                    <a:pt x="243385" y="3284562"/>
                    <a:pt x="250209" y="3299347"/>
                  </a:cubicBezTo>
                  <a:cubicBezTo>
                    <a:pt x="257033" y="3314132"/>
                    <a:pt x="267269" y="3305033"/>
                    <a:pt x="270681" y="3333466"/>
                  </a:cubicBezTo>
                  <a:cubicBezTo>
                    <a:pt x="274093" y="3361899"/>
                    <a:pt x="264995" y="3409666"/>
                    <a:pt x="270681" y="3469944"/>
                  </a:cubicBezTo>
                  <a:cubicBezTo>
                    <a:pt x="276367" y="3530222"/>
                    <a:pt x="290015" y="3623481"/>
                    <a:pt x="304800" y="3695132"/>
                  </a:cubicBezTo>
                  <a:cubicBezTo>
                    <a:pt x="319585" y="3766783"/>
                    <a:pt x="340057" y="3833884"/>
                    <a:pt x="359391" y="3899848"/>
                  </a:cubicBezTo>
                  <a:cubicBezTo>
                    <a:pt x="378725" y="3965812"/>
                    <a:pt x="402609" y="4034051"/>
                    <a:pt x="420806" y="4090917"/>
                  </a:cubicBezTo>
                  <a:cubicBezTo>
                    <a:pt x="439003" y="4147783"/>
                    <a:pt x="459475" y="4200099"/>
                    <a:pt x="468573" y="4241042"/>
                  </a:cubicBezTo>
                  <a:cubicBezTo>
                    <a:pt x="477671" y="4281985"/>
                    <a:pt x="477672" y="4302458"/>
                    <a:pt x="475397" y="4336577"/>
                  </a:cubicBezTo>
                  <a:cubicBezTo>
                    <a:pt x="473122" y="4370696"/>
                    <a:pt x="470847" y="4405953"/>
                    <a:pt x="454925" y="4445759"/>
                  </a:cubicBezTo>
                  <a:cubicBezTo>
                    <a:pt x="439003" y="4485565"/>
                    <a:pt x="399197" y="4540155"/>
                    <a:pt x="379863" y="4575412"/>
                  </a:cubicBezTo>
                  <a:cubicBezTo>
                    <a:pt x="360529" y="4610669"/>
                    <a:pt x="345743" y="4624317"/>
                    <a:pt x="338919" y="4657299"/>
                  </a:cubicBezTo>
                  <a:cubicBezTo>
                    <a:pt x="332095" y="4690281"/>
                    <a:pt x="333232" y="4750559"/>
                    <a:pt x="338919" y="4773305"/>
                  </a:cubicBezTo>
                  <a:cubicBezTo>
                    <a:pt x="344606" y="4796051"/>
                    <a:pt x="349155" y="4794914"/>
                    <a:pt x="373039" y="4793777"/>
                  </a:cubicBezTo>
                  <a:cubicBezTo>
                    <a:pt x="396923" y="4792640"/>
                    <a:pt x="450376" y="4783541"/>
                    <a:pt x="482221" y="4766481"/>
                  </a:cubicBezTo>
                  <a:cubicBezTo>
                    <a:pt x="514066" y="4749421"/>
                    <a:pt x="547047" y="4723263"/>
                    <a:pt x="564107" y="4691418"/>
                  </a:cubicBezTo>
                  <a:cubicBezTo>
                    <a:pt x="581167" y="4659573"/>
                    <a:pt x="577755" y="4601570"/>
                    <a:pt x="584579" y="4575412"/>
                  </a:cubicBezTo>
                  <a:cubicBezTo>
                    <a:pt x="591403" y="4549254"/>
                    <a:pt x="595953" y="4534469"/>
                    <a:pt x="605051" y="4534469"/>
                  </a:cubicBezTo>
                  <a:cubicBezTo>
                    <a:pt x="614149" y="4534469"/>
                    <a:pt x="631209" y="4565176"/>
                    <a:pt x="639170" y="4575412"/>
                  </a:cubicBezTo>
                  <a:cubicBezTo>
                    <a:pt x="647131" y="4585648"/>
                    <a:pt x="647132" y="4594747"/>
                    <a:pt x="652818" y="4595884"/>
                  </a:cubicBezTo>
                  <a:cubicBezTo>
                    <a:pt x="658504" y="4597021"/>
                    <a:pt x="672152" y="4595884"/>
                    <a:pt x="673289" y="4582236"/>
                  </a:cubicBezTo>
                  <a:cubicBezTo>
                    <a:pt x="674426" y="4568588"/>
                    <a:pt x="658505" y="4542431"/>
                    <a:pt x="659642" y="4513998"/>
                  </a:cubicBezTo>
                  <a:cubicBezTo>
                    <a:pt x="660779" y="4485565"/>
                    <a:pt x="683525" y="4458269"/>
                    <a:pt x="680113" y="4411639"/>
                  </a:cubicBezTo>
                  <a:cubicBezTo>
                    <a:pt x="676701" y="4365009"/>
                    <a:pt x="653955" y="4308143"/>
                    <a:pt x="639170" y="4234218"/>
                  </a:cubicBezTo>
                  <a:cubicBezTo>
                    <a:pt x="624385" y="4160293"/>
                    <a:pt x="599364" y="4054523"/>
                    <a:pt x="591403" y="3968087"/>
                  </a:cubicBezTo>
                  <a:cubicBezTo>
                    <a:pt x="583442" y="3881651"/>
                    <a:pt x="592540" y="3779293"/>
                    <a:pt x="591403" y="3715604"/>
                  </a:cubicBezTo>
                  <a:cubicBezTo>
                    <a:pt x="590266" y="3651915"/>
                    <a:pt x="577755" y="3592774"/>
                    <a:pt x="584579" y="3585950"/>
                  </a:cubicBezTo>
                  <a:cubicBezTo>
                    <a:pt x="591403" y="3579126"/>
                    <a:pt x="620973" y="3630305"/>
                    <a:pt x="632346" y="3674660"/>
                  </a:cubicBezTo>
                  <a:cubicBezTo>
                    <a:pt x="643719" y="3719015"/>
                    <a:pt x="648269" y="3794078"/>
                    <a:pt x="652818" y="3852081"/>
                  </a:cubicBezTo>
                  <a:cubicBezTo>
                    <a:pt x="657367" y="3910084"/>
                    <a:pt x="645994" y="3962400"/>
                    <a:pt x="659642" y="4022678"/>
                  </a:cubicBezTo>
                  <a:cubicBezTo>
                    <a:pt x="673290" y="4082956"/>
                    <a:pt x="715370" y="4153469"/>
                    <a:pt x="734704" y="4213747"/>
                  </a:cubicBezTo>
                  <a:cubicBezTo>
                    <a:pt x="754038" y="4274025"/>
                    <a:pt x="769961" y="4324067"/>
                    <a:pt x="775648" y="4384344"/>
                  </a:cubicBezTo>
                  <a:cubicBezTo>
                    <a:pt x="781335" y="4444622"/>
                    <a:pt x="772236" y="4519684"/>
                    <a:pt x="768824" y="4575412"/>
                  </a:cubicBezTo>
                  <a:cubicBezTo>
                    <a:pt x="765412" y="4631140"/>
                    <a:pt x="763137" y="4669810"/>
                    <a:pt x="755176" y="4718714"/>
                  </a:cubicBezTo>
                  <a:cubicBezTo>
                    <a:pt x="747215" y="4767618"/>
                    <a:pt x="736979" y="4821072"/>
                    <a:pt x="721057" y="4868839"/>
                  </a:cubicBezTo>
                  <a:cubicBezTo>
                    <a:pt x="705135" y="4916606"/>
                    <a:pt x="673290" y="4966648"/>
                    <a:pt x="659642" y="5005317"/>
                  </a:cubicBezTo>
                  <a:cubicBezTo>
                    <a:pt x="645994" y="5043986"/>
                    <a:pt x="638033" y="5071281"/>
                    <a:pt x="639170" y="5100851"/>
                  </a:cubicBezTo>
                  <a:cubicBezTo>
                    <a:pt x="640307" y="5130421"/>
                    <a:pt x="656230" y="5163404"/>
                    <a:pt x="666466" y="5182738"/>
                  </a:cubicBezTo>
                  <a:cubicBezTo>
                    <a:pt x="676702" y="5202072"/>
                    <a:pt x="689212" y="5211170"/>
                    <a:pt x="700585" y="5216857"/>
                  </a:cubicBezTo>
                  <a:cubicBezTo>
                    <a:pt x="711958" y="5222544"/>
                    <a:pt x="714232" y="5224818"/>
                    <a:pt x="734704" y="5216857"/>
                  </a:cubicBezTo>
                  <a:cubicBezTo>
                    <a:pt x="755176" y="5208896"/>
                    <a:pt x="796119" y="5195248"/>
                    <a:pt x="823415" y="5169090"/>
                  </a:cubicBezTo>
                  <a:cubicBezTo>
                    <a:pt x="850711" y="5142932"/>
                    <a:pt x="878006" y="5122460"/>
                    <a:pt x="898478" y="5059908"/>
                  </a:cubicBezTo>
                  <a:cubicBezTo>
                    <a:pt x="918950" y="4997356"/>
                    <a:pt x="939421" y="4879075"/>
                    <a:pt x="946245" y="4793777"/>
                  </a:cubicBezTo>
                  <a:cubicBezTo>
                    <a:pt x="953069" y="4708479"/>
                    <a:pt x="942833" y="4626591"/>
                    <a:pt x="939421" y="4548117"/>
                  </a:cubicBezTo>
                  <a:cubicBezTo>
                    <a:pt x="936009" y="4469643"/>
                    <a:pt x="923498" y="4401404"/>
                    <a:pt x="925773" y="4322929"/>
                  </a:cubicBezTo>
                  <a:cubicBezTo>
                    <a:pt x="928048" y="4244454"/>
                    <a:pt x="943971" y="4152332"/>
                    <a:pt x="953069" y="4077269"/>
                  </a:cubicBezTo>
                  <a:cubicBezTo>
                    <a:pt x="962168" y="4002206"/>
                    <a:pt x="978090" y="3930556"/>
                    <a:pt x="980364" y="3872553"/>
                  </a:cubicBezTo>
                  <a:cubicBezTo>
                    <a:pt x="982638" y="3814550"/>
                    <a:pt x="979226" y="3789529"/>
                    <a:pt x="966716" y="3729251"/>
                  </a:cubicBezTo>
                  <a:cubicBezTo>
                    <a:pt x="954206" y="3668973"/>
                    <a:pt x="918949" y="3564341"/>
                    <a:pt x="905301" y="3510887"/>
                  </a:cubicBezTo>
                  <a:cubicBezTo>
                    <a:pt x="891653" y="3457433"/>
                    <a:pt x="885967" y="3436962"/>
                    <a:pt x="884830" y="3408529"/>
                  </a:cubicBezTo>
                  <a:cubicBezTo>
                    <a:pt x="883693" y="3380096"/>
                    <a:pt x="895066" y="3369860"/>
                    <a:pt x="898478" y="3340290"/>
                  </a:cubicBezTo>
                  <a:cubicBezTo>
                    <a:pt x="901890" y="3310720"/>
                    <a:pt x="900752" y="3270914"/>
                    <a:pt x="905301" y="3231108"/>
                  </a:cubicBezTo>
                  <a:cubicBezTo>
                    <a:pt x="909850" y="3191302"/>
                    <a:pt x="921224" y="3144672"/>
                    <a:pt x="925773" y="3101454"/>
                  </a:cubicBezTo>
                  <a:cubicBezTo>
                    <a:pt x="930322" y="3058236"/>
                    <a:pt x="929185" y="3017293"/>
                    <a:pt x="932597" y="2971801"/>
                  </a:cubicBezTo>
                  <a:cubicBezTo>
                    <a:pt x="936009" y="2926309"/>
                    <a:pt x="940559" y="2859207"/>
                    <a:pt x="946245" y="2828499"/>
                  </a:cubicBezTo>
                  <a:cubicBezTo>
                    <a:pt x="951932" y="2797792"/>
                    <a:pt x="961030" y="2808028"/>
                    <a:pt x="966716" y="2787556"/>
                  </a:cubicBezTo>
                  <a:cubicBezTo>
                    <a:pt x="972403" y="2767084"/>
                    <a:pt x="974677" y="2740926"/>
                    <a:pt x="980364" y="2705669"/>
                  </a:cubicBezTo>
                  <a:cubicBezTo>
                    <a:pt x="986051" y="2670412"/>
                    <a:pt x="995150" y="2632881"/>
                    <a:pt x="1000836" y="2576015"/>
                  </a:cubicBezTo>
                  <a:cubicBezTo>
                    <a:pt x="1006522" y="2519149"/>
                    <a:pt x="1008797" y="2447499"/>
                    <a:pt x="1014483" y="2364475"/>
                  </a:cubicBezTo>
                  <a:cubicBezTo>
                    <a:pt x="1020169" y="2281451"/>
                    <a:pt x="1031543" y="2140424"/>
                    <a:pt x="1034955" y="2077872"/>
                  </a:cubicBezTo>
                  <a:cubicBezTo>
                    <a:pt x="1038367" y="2015320"/>
                    <a:pt x="1039504" y="2025556"/>
                    <a:pt x="1034955" y="1989162"/>
                  </a:cubicBezTo>
                  <a:cubicBezTo>
                    <a:pt x="1030406" y="1952768"/>
                    <a:pt x="1020171" y="1894765"/>
                    <a:pt x="1007660" y="1859508"/>
                  </a:cubicBezTo>
                  <a:cubicBezTo>
                    <a:pt x="995150" y="1824251"/>
                    <a:pt x="962167" y="1803779"/>
                    <a:pt x="959892" y="1777621"/>
                  </a:cubicBezTo>
                  <a:cubicBezTo>
                    <a:pt x="957617" y="1751463"/>
                    <a:pt x="982639" y="1730992"/>
                    <a:pt x="994012" y="1702559"/>
                  </a:cubicBezTo>
                  <a:cubicBezTo>
                    <a:pt x="1005385" y="1674126"/>
                    <a:pt x="1022444" y="1633182"/>
                    <a:pt x="1028131" y="1607024"/>
                  </a:cubicBezTo>
                  <a:cubicBezTo>
                    <a:pt x="1033818" y="1580866"/>
                    <a:pt x="1021307" y="1567218"/>
                    <a:pt x="1028131" y="1545609"/>
                  </a:cubicBezTo>
                  <a:cubicBezTo>
                    <a:pt x="1034955" y="1524000"/>
                    <a:pt x="1048603" y="1522864"/>
                    <a:pt x="1069075" y="1477371"/>
                  </a:cubicBezTo>
                  <a:cubicBezTo>
                    <a:pt x="1089547" y="1431878"/>
                    <a:pt x="1132764" y="1332932"/>
                    <a:pt x="1150961" y="1272654"/>
                  </a:cubicBezTo>
                  <a:cubicBezTo>
                    <a:pt x="1169158" y="1212376"/>
                    <a:pt x="1173708" y="1161198"/>
                    <a:pt x="1178257" y="1115705"/>
                  </a:cubicBezTo>
                  <a:cubicBezTo>
                    <a:pt x="1182806" y="1070213"/>
                    <a:pt x="1179394" y="1041780"/>
                    <a:pt x="1178257" y="999699"/>
                  </a:cubicBezTo>
                  <a:cubicBezTo>
                    <a:pt x="1177120" y="957618"/>
                    <a:pt x="1182806" y="891654"/>
                    <a:pt x="1171433" y="863221"/>
                  </a:cubicBezTo>
                  <a:cubicBezTo>
                    <a:pt x="1160060" y="834788"/>
                    <a:pt x="1148687" y="839338"/>
                    <a:pt x="1110018" y="829102"/>
                  </a:cubicBezTo>
                  <a:cubicBezTo>
                    <a:pt x="1071349" y="818866"/>
                    <a:pt x="972403" y="808631"/>
                    <a:pt x="939421" y="801807"/>
                  </a:cubicBezTo>
                  <a:cubicBezTo>
                    <a:pt x="906439" y="794983"/>
                    <a:pt x="924636" y="801807"/>
                    <a:pt x="912125" y="788159"/>
                  </a:cubicBezTo>
                  <a:cubicBezTo>
                    <a:pt x="899614" y="774511"/>
                    <a:pt x="880280" y="738117"/>
                    <a:pt x="864358" y="719920"/>
                  </a:cubicBezTo>
                  <a:cubicBezTo>
                    <a:pt x="848436" y="701723"/>
                    <a:pt x="829102" y="686938"/>
                    <a:pt x="816591" y="678977"/>
                  </a:cubicBezTo>
                  <a:cubicBezTo>
                    <a:pt x="804081" y="671016"/>
                    <a:pt x="788158" y="691487"/>
                    <a:pt x="789295" y="672153"/>
                  </a:cubicBezTo>
                  <a:cubicBezTo>
                    <a:pt x="790432" y="652819"/>
                    <a:pt x="813179" y="595953"/>
                    <a:pt x="823415" y="562971"/>
                  </a:cubicBezTo>
                  <a:cubicBezTo>
                    <a:pt x="833651" y="529989"/>
                    <a:pt x="841612" y="492457"/>
                    <a:pt x="850710" y="474260"/>
                  </a:cubicBezTo>
                  <a:cubicBezTo>
                    <a:pt x="859809" y="456063"/>
                    <a:pt x="871182" y="459476"/>
                    <a:pt x="878006" y="453789"/>
                  </a:cubicBezTo>
                  <a:cubicBezTo>
                    <a:pt x="884830" y="448102"/>
                    <a:pt x="888242" y="466299"/>
                    <a:pt x="891654" y="440141"/>
                  </a:cubicBezTo>
                  <a:cubicBezTo>
                    <a:pt x="895066" y="413983"/>
                    <a:pt x="900753" y="343469"/>
                    <a:pt x="898478" y="296839"/>
                  </a:cubicBezTo>
                  <a:cubicBezTo>
                    <a:pt x="896203" y="250209"/>
                    <a:pt x="889379" y="196756"/>
                    <a:pt x="878006" y="160362"/>
                  </a:cubicBezTo>
                  <a:cubicBezTo>
                    <a:pt x="866633" y="123968"/>
                    <a:pt x="854123" y="102359"/>
                    <a:pt x="830239" y="78475"/>
                  </a:cubicBezTo>
                  <a:cubicBezTo>
                    <a:pt x="806355" y="54591"/>
                    <a:pt x="769962" y="20472"/>
                    <a:pt x="727881" y="1023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17" name="Freeform 52"/>
            <p:cNvSpPr/>
            <p:nvPr/>
          </p:nvSpPr>
          <p:spPr>
            <a:xfrm>
              <a:off x="8550322" y="1255594"/>
              <a:ext cx="357117" cy="500417"/>
            </a:xfrm>
            <a:custGeom>
              <a:avLst/>
              <a:gdLst>
                <a:gd name="connsiteX0" fmla="*/ 109182 w 357117"/>
                <a:gd name="connsiteY0" fmla="*/ 0 h 500417"/>
                <a:gd name="connsiteX1" fmla="*/ 177421 w 357117"/>
                <a:gd name="connsiteY1" fmla="*/ 54591 h 500417"/>
                <a:gd name="connsiteX2" fmla="*/ 204717 w 357117"/>
                <a:gd name="connsiteY2" fmla="*/ 40943 h 500417"/>
                <a:gd name="connsiteX3" fmla="*/ 266132 w 357117"/>
                <a:gd name="connsiteY3" fmla="*/ 61415 h 500417"/>
                <a:gd name="connsiteX4" fmla="*/ 320723 w 357117"/>
                <a:gd name="connsiteY4" fmla="*/ 143302 h 500417"/>
                <a:gd name="connsiteX5" fmla="*/ 348018 w 357117"/>
                <a:gd name="connsiteY5" fmla="*/ 245660 h 500417"/>
                <a:gd name="connsiteX6" fmla="*/ 348018 w 357117"/>
                <a:gd name="connsiteY6" fmla="*/ 368490 h 500417"/>
                <a:gd name="connsiteX7" fmla="*/ 320723 w 357117"/>
                <a:gd name="connsiteY7" fmla="*/ 491319 h 500417"/>
                <a:gd name="connsiteX8" fmla="*/ 129654 w 357117"/>
                <a:gd name="connsiteY8" fmla="*/ 423081 h 500417"/>
                <a:gd name="connsiteX9" fmla="*/ 129654 w 357117"/>
                <a:gd name="connsiteY9" fmla="*/ 300251 h 500417"/>
                <a:gd name="connsiteX10" fmla="*/ 163774 w 357117"/>
                <a:gd name="connsiteY10" fmla="*/ 177421 h 500417"/>
                <a:gd name="connsiteX11" fmla="*/ 170597 w 357117"/>
                <a:gd name="connsiteY11" fmla="*/ 109182 h 500417"/>
                <a:gd name="connsiteX12" fmla="*/ 150126 w 357117"/>
                <a:gd name="connsiteY12" fmla="*/ 122830 h 500417"/>
                <a:gd name="connsiteX13" fmla="*/ 81887 w 357117"/>
                <a:gd name="connsiteY13" fmla="*/ 197893 h 500417"/>
                <a:gd name="connsiteX14" fmla="*/ 0 w 357117"/>
                <a:gd name="connsiteY14" fmla="*/ 245660 h 500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57117" h="500417">
                  <a:moveTo>
                    <a:pt x="109182" y="0"/>
                  </a:moveTo>
                  <a:cubicBezTo>
                    <a:pt x="135340" y="23883"/>
                    <a:pt x="161499" y="47767"/>
                    <a:pt x="177421" y="54591"/>
                  </a:cubicBezTo>
                  <a:cubicBezTo>
                    <a:pt x="193343" y="61415"/>
                    <a:pt x="189932" y="39806"/>
                    <a:pt x="204717" y="40943"/>
                  </a:cubicBezTo>
                  <a:cubicBezTo>
                    <a:pt x="219502" y="42080"/>
                    <a:pt x="246798" y="44355"/>
                    <a:pt x="266132" y="61415"/>
                  </a:cubicBezTo>
                  <a:cubicBezTo>
                    <a:pt x="285466" y="78475"/>
                    <a:pt x="307075" y="112595"/>
                    <a:pt x="320723" y="143302"/>
                  </a:cubicBezTo>
                  <a:cubicBezTo>
                    <a:pt x="334371" y="174009"/>
                    <a:pt x="343469" y="208129"/>
                    <a:pt x="348018" y="245660"/>
                  </a:cubicBezTo>
                  <a:cubicBezTo>
                    <a:pt x="352567" y="283191"/>
                    <a:pt x="352567" y="327547"/>
                    <a:pt x="348018" y="368490"/>
                  </a:cubicBezTo>
                  <a:cubicBezTo>
                    <a:pt x="343469" y="409433"/>
                    <a:pt x="357117" y="482221"/>
                    <a:pt x="320723" y="491319"/>
                  </a:cubicBezTo>
                  <a:cubicBezTo>
                    <a:pt x="284329" y="500417"/>
                    <a:pt x="161499" y="454926"/>
                    <a:pt x="129654" y="423081"/>
                  </a:cubicBezTo>
                  <a:cubicBezTo>
                    <a:pt x="97809" y="391236"/>
                    <a:pt x="123967" y="341194"/>
                    <a:pt x="129654" y="300251"/>
                  </a:cubicBezTo>
                  <a:cubicBezTo>
                    <a:pt x="135341" y="259308"/>
                    <a:pt x="156950" y="209266"/>
                    <a:pt x="163774" y="177421"/>
                  </a:cubicBezTo>
                  <a:cubicBezTo>
                    <a:pt x="170598" y="145576"/>
                    <a:pt x="172872" y="118281"/>
                    <a:pt x="170597" y="109182"/>
                  </a:cubicBezTo>
                  <a:cubicBezTo>
                    <a:pt x="168322" y="100083"/>
                    <a:pt x="164911" y="108045"/>
                    <a:pt x="150126" y="122830"/>
                  </a:cubicBezTo>
                  <a:cubicBezTo>
                    <a:pt x="135341" y="137615"/>
                    <a:pt x="106908" y="177421"/>
                    <a:pt x="81887" y="197893"/>
                  </a:cubicBezTo>
                  <a:cubicBezTo>
                    <a:pt x="56866" y="218365"/>
                    <a:pt x="28433" y="232012"/>
                    <a:pt x="0" y="245660"/>
                  </a:cubicBezTo>
                </a:path>
              </a:pathLst>
            </a:custGeom>
            <a:grpFill/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</p:grpSp>
      <p:sp>
        <p:nvSpPr>
          <p:cNvPr id="18" name="手繪多邊形 17"/>
          <p:cNvSpPr/>
          <p:nvPr/>
        </p:nvSpPr>
        <p:spPr>
          <a:xfrm>
            <a:off x="7380288" y="620713"/>
            <a:ext cx="1692275" cy="6021387"/>
          </a:xfrm>
          <a:custGeom>
            <a:avLst/>
            <a:gdLst>
              <a:gd name="connsiteX0" fmla="*/ 5029200 w 15727680"/>
              <a:gd name="connsiteY0" fmla="*/ 39959280 h 40142160"/>
              <a:gd name="connsiteX1" fmla="*/ 5303520 w 15727680"/>
              <a:gd name="connsiteY1" fmla="*/ 40142160 h 40142160"/>
              <a:gd name="connsiteX2" fmla="*/ 6858000 w 15727680"/>
              <a:gd name="connsiteY2" fmla="*/ 40050720 h 40142160"/>
              <a:gd name="connsiteX3" fmla="*/ 7498080 w 15727680"/>
              <a:gd name="connsiteY3" fmla="*/ 38953440 h 40142160"/>
              <a:gd name="connsiteX4" fmla="*/ 7406640 w 15727680"/>
              <a:gd name="connsiteY4" fmla="*/ 37764720 h 40142160"/>
              <a:gd name="connsiteX5" fmla="*/ 7772400 w 15727680"/>
              <a:gd name="connsiteY5" fmla="*/ 36941760 h 40142160"/>
              <a:gd name="connsiteX6" fmla="*/ 7589520 w 15727680"/>
              <a:gd name="connsiteY6" fmla="*/ 35844480 h 40142160"/>
              <a:gd name="connsiteX7" fmla="*/ 8046720 w 15727680"/>
              <a:gd name="connsiteY7" fmla="*/ 34472880 h 40142160"/>
              <a:gd name="connsiteX8" fmla="*/ 8046720 w 15727680"/>
              <a:gd name="connsiteY8" fmla="*/ 32461200 h 40142160"/>
              <a:gd name="connsiteX9" fmla="*/ 8321040 w 15727680"/>
              <a:gd name="connsiteY9" fmla="*/ 30998160 h 40142160"/>
              <a:gd name="connsiteX10" fmla="*/ 8046720 w 15727680"/>
              <a:gd name="connsiteY10" fmla="*/ 30723840 h 40142160"/>
              <a:gd name="connsiteX11" fmla="*/ 8412480 w 15727680"/>
              <a:gd name="connsiteY11" fmla="*/ 29169360 h 40142160"/>
              <a:gd name="connsiteX12" fmla="*/ 8229600 w 15727680"/>
              <a:gd name="connsiteY12" fmla="*/ 27706320 h 40142160"/>
              <a:gd name="connsiteX13" fmla="*/ 7863840 w 15727680"/>
              <a:gd name="connsiteY13" fmla="*/ 26517600 h 40142160"/>
              <a:gd name="connsiteX14" fmla="*/ 7955280 w 15727680"/>
              <a:gd name="connsiteY14" fmla="*/ 24780240 h 40142160"/>
              <a:gd name="connsiteX15" fmla="*/ 9235440 w 15727680"/>
              <a:gd name="connsiteY15" fmla="*/ 24871680 h 40142160"/>
              <a:gd name="connsiteX16" fmla="*/ 9326880 w 15727680"/>
              <a:gd name="connsiteY16" fmla="*/ 21488400 h 40142160"/>
              <a:gd name="connsiteX17" fmla="*/ 9966960 w 15727680"/>
              <a:gd name="connsiteY17" fmla="*/ 18196560 h 40142160"/>
              <a:gd name="connsiteX18" fmla="*/ 11612880 w 15727680"/>
              <a:gd name="connsiteY18" fmla="*/ 16916400 h 40142160"/>
              <a:gd name="connsiteX19" fmla="*/ 11338560 w 15727680"/>
              <a:gd name="connsiteY19" fmla="*/ 16002000 h 40142160"/>
              <a:gd name="connsiteX20" fmla="*/ 11338560 w 15727680"/>
              <a:gd name="connsiteY20" fmla="*/ 15727680 h 40142160"/>
              <a:gd name="connsiteX21" fmla="*/ 12435840 w 15727680"/>
              <a:gd name="connsiteY21" fmla="*/ 16642080 h 40142160"/>
              <a:gd name="connsiteX22" fmla="*/ 12801600 w 15727680"/>
              <a:gd name="connsiteY22" fmla="*/ 18562320 h 40142160"/>
              <a:gd name="connsiteX23" fmla="*/ 13716000 w 15727680"/>
              <a:gd name="connsiteY23" fmla="*/ 18562320 h 40142160"/>
              <a:gd name="connsiteX24" fmla="*/ 14447520 w 15727680"/>
              <a:gd name="connsiteY24" fmla="*/ 19019520 h 40142160"/>
              <a:gd name="connsiteX25" fmla="*/ 14264640 w 15727680"/>
              <a:gd name="connsiteY25" fmla="*/ 20025360 h 40142160"/>
              <a:gd name="connsiteX26" fmla="*/ 14721840 w 15727680"/>
              <a:gd name="connsiteY26" fmla="*/ 20848320 h 40142160"/>
              <a:gd name="connsiteX27" fmla="*/ 15270480 w 15727680"/>
              <a:gd name="connsiteY27" fmla="*/ 19933920 h 40142160"/>
              <a:gd name="connsiteX28" fmla="*/ 15636240 w 15727680"/>
              <a:gd name="connsiteY28" fmla="*/ 19933920 h 40142160"/>
              <a:gd name="connsiteX29" fmla="*/ 15727680 w 15727680"/>
              <a:gd name="connsiteY29" fmla="*/ 18653760 h 40142160"/>
              <a:gd name="connsiteX30" fmla="*/ 15179040 w 15727680"/>
              <a:gd name="connsiteY30" fmla="*/ 17830800 h 40142160"/>
              <a:gd name="connsiteX31" fmla="*/ 14630400 w 15727680"/>
              <a:gd name="connsiteY31" fmla="*/ 17465040 h 40142160"/>
              <a:gd name="connsiteX32" fmla="*/ 13533120 w 15727680"/>
              <a:gd name="connsiteY32" fmla="*/ 14630400 h 40142160"/>
              <a:gd name="connsiteX33" fmla="*/ 12070080 w 15727680"/>
              <a:gd name="connsiteY33" fmla="*/ 11887200 h 40142160"/>
              <a:gd name="connsiteX34" fmla="*/ 11795760 w 15727680"/>
              <a:gd name="connsiteY34" fmla="*/ 10881360 h 40142160"/>
              <a:gd name="connsiteX35" fmla="*/ 11064240 w 15727680"/>
              <a:gd name="connsiteY35" fmla="*/ 10241280 h 40142160"/>
              <a:gd name="connsiteX36" fmla="*/ 11064240 w 15727680"/>
              <a:gd name="connsiteY36" fmla="*/ 9418320 h 40142160"/>
              <a:gd name="connsiteX37" fmla="*/ 10698480 w 15727680"/>
              <a:gd name="connsiteY37" fmla="*/ 9144000 h 40142160"/>
              <a:gd name="connsiteX38" fmla="*/ 10698480 w 15727680"/>
              <a:gd name="connsiteY38" fmla="*/ 8138160 h 40142160"/>
              <a:gd name="connsiteX39" fmla="*/ 10424160 w 15727680"/>
              <a:gd name="connsiteY39" fmla="*/ 7589520 h 40142160"/>
              <a:gd name="connsiteX40" fmla="*/ 10424160 w 15727680"/>
              <a:gd name="connsiteY40" fmla="*/ 6217920 h 40142160"/>
              <a:gd name="connsiteX41" fmla="*/ 10149840 w 15727680"/>
              <a:gd name="connsiteY41" fmla="*/ 6035040 h 40142160"/>
              <a:gd name="connsiteX42" fmla="*/ 8138160 w 15727680"/>
              <a:gd name="connsiteY42" fmla="*/ 5486400 h 40142160"/>
              <a:gd name="connsiteX43" fmla="*/ 8138160 w 15727680"/>
              <a:gd name="connsiteY43" fmla="*/ 4937760 h 40142160"/>
              <a:gd name="connsiteX44" fmla="*/ 8503920 w 15727680"/>
              <a:gd name="connsiteY44" fmla="*/ 4297680 h 40142160"/>
              <a:gd name="connsiteX45" fmla="*/ 8138160 w 15727680"/>
              <a:gd name="connsiteY45" fmla="*/ 4206240 h 40142160"/>
              <a:gd name="connsiteX46" fmla="*/ 8138160 w 15727680"/>
              <a:gd name="connsiteY46" fmla="*/ 3657600 h 40142160"/>
              <a:gd name="connsiteX47" fmla="*/ 7680960 w 15727680"/>
              <a:gd name="connsiteY47" fmla="*/ 3108960 h 40142160"/>
              <a:gd name="connsiteX48" fmla="*/ 7680960 w 15727680"/>
              <a:gd name="connsiteY48" fmla="*/ 2194560 h 40142160"/>
              <a:gd name="connsiteX49" fmla="*/ 6035040 w 15727680"/>
              <a:gd name="connsiteY49" fmla="*/ 0 h 40142160"/>
              <a:gd name="connsiteX50" fmla="*/ 3108960 w 15727680"/>
              <a:gd name="connsiteY50" fmla="*/ 274320 h 40142160"/>
              <a:gd name="connsiteX51" fmla="*/ 2560320 w 15727680"/>
              <a:gd name="connsiteY51" fmla="*/ 914400 h 40142160"/>
              <a:gd name="connsiteX52" fmla="*/ 2194560 w 15727680"/>
              <a:gd name="connsiteY52" fmla="*/ 1645920 h 40142160"/>
              <a:gd name="connsiteX53" fmla="*/ 2926080 w 15727680"/>
              <a:gd name="connsiteY53" fmla="*/ 2468880 h 40142160"/>
              <a:gd name="connsiteX54" fmla="*/ 2286000 w 15727680"/>
              <a:gd name="connsiteY54" fmla="*/ 3749040 h 40142160"/>
              <a:gd name="connsiteX55" fmla="*/ 2834640 w 15727680"/>
              <a:gd name="connsiteY55" fmla="*/ 4023360 h 40142160"/>
              <a:gd name="connsiteX56" fmla="*/ 3017520 w 15727680"/>
              <a:gd name="connsiteY56" fmla="*/ 5303520 h 40142160"/>
              <a:gd name="connsiteX57" fmla="*/ 3840480 w 15727680"/>
              <a:gd name="connsiteY57" fmla="*/ 5303520 h 40142160"/>
              <a:gd name="connsiteX58" fmla="*/ 4114800 w 15727680"/>
              <a:gd name="connsiteY58" fmla="*/ 5669280 h 40142160"/>
              <a:gd name="connsiteX59" fmla="*/ 1280160 w 15727680"/>
              <a:gd name="connsiteY59" fmla="*/ 7772400 h 40142160"/>
              <a:gd name="connsiteX60" fmla="*/ 1737360 w 15727680"/>
              <a:gd name="connsiteY60" fmla="*/ 9509760 h 40142160"/>
              <a:gd name="connsiteX61" fmla="*/ 1097280 w 15727680"/>
              <a:gd name="connsiteY61" fmla="*/ 11612880 h 40142160"/>
              <a:gd name="connsiteX62" fmla="*/ 1280160 w 15727680"/>
              <a:gd name="connsiteY62" fmla="*/ 13258800 h 40142160"/>
              <a:gd name="connsiteX63" fmla="*/ 91440 w 15727680"/>
              <a:gd name="connsiteY63" fmla="*/ 14538960 h 40142160"/>
              <a:gd name="connsiteX64" fmla="*/ 0 w 15727680"/>
              <a:gd name="connsiteY64" fmla="*/ 15544800 h 40142160"/>
              <a:gd name="connsiteX65" fmla="*/ 731520 w 15727680"/>
              <a:gd name="connsiteY65" fmla="*/ 16184880 h 40142160"/>
              <a:gd name="connsiteX66" fmla="*/ 1280160 w 15727680"/>
              <a:gd name="connsiteY66" fmla="*/ 16002000 h 40142160"/>
              <a:gd name="connsiteX67" fmla="*/ 1280160 w 15727680"/>
              <a:gd name="connsiteY67" fmla="*/ 17282160 h 40142160"/>
              <a:gd name="connsiteX68" fmla="*/ 1371600 w 15727680"/>
              <a:gd name="connsiteY68" fmla="*/ 18013680 h 40142160"/>
              <a:gd name="connsiteX69" fmla="*/ 182880 w 15727680"/>
              <a:gd name="connsiteY69" fmla="*/ 20665440 h 40142160"/>
              <a:gd name="connsiteX70" fmla="*/ 731520 w 15727680"/>
              <a:gd name="connsiteY70" fmla="*/ 22677120 h 40142160"/>
              <a:gd name="connsiteX71" fmla="*/ 2103120 w 15727680"/>
              <a:gd name="connsiteY71" fmla="*/ 23500080 h 40142160"/>
              <a:gd name="connsiteX72" fmla="*/ 2468880 w 15727680"/>
              <a:gd name="connsiteY72" fmla="*/ 26060400 h 40142160"/>
              <a:gd name="connsiteX73" fmla="*/ 2743200 w 15727680"/>
              <a:gd name="connsiteY73" fmla="*/ 26060400 h 40142160"/>
              <a:gd name="connsiteX74" fmla="*/ 4389120 w 15727680"/>
              <a:gd name="connsiteY74" fmla="*/ 29809440 h 40142160"/>
              <a:gd name="connsiteX75" fmla="*/ 5852160 w 15727680"/>
              <a:gd name="connsiteY75" fmla="*/ 31363920 h 40142160"/>
              <a:gd name="connsiteX76" fmla="*/ 5852160 w 15727680"/>
              <a:gd name="connsiteY76" fmla="*/ 32461200 h 40142160"/>
              <a:gd name="connsiteX77" fmla="*/ 6035040 w 15727680"/>
              <a:gd name="connsiteY77" fmla="*/ 34930080 h 40142160"/>
              <a:gd name="connsiteX78" fmla="*/ 5852160 w 15727680"/>
              <a:gd name="connsiteY78" fmla="*/ 36484560 h 40142160"/>
              <a:gd name="connsiteX79" fmla="*/ 5120640 w 15727680"/>
              <a:gd name="connsiteY79" fmla="*/ 38862000 h 40142160"/>
              <a:gd name="connsiteX80" fmla="*/ 5212080 w 15727680"/>
              <a:gd name="connsiteY80" fmla="*/ 39502080 h 40142160"/>
              <a:gd name="connsiteX81" fmla="*/ 4663440 w 15727680"/>
              <a:gd name="connsiteY81" fmla="*/ 39959280 h 40142160"/>
              <a:gd name="connsiteX82" fmla="*/ 4937760 w 15727680"/>
              <a:gd name="connsiteY82" fmla="*/ 40142160 h 40142160"/>
              <a:gd name="connsiteX0" fmla="*/ 5029200 w 15727680"/>
              <a:gd name="connsiteY0" fmla="*/ 39959280 h 40142160"/>
              <a:gd name="connsiteX1" fmla="*/ 5303520 w 15727680"/>
              <a:gd name="connsiteY1" fmla="*/ 40142160 h 40142160"/>
              <a:gd name="connsiteX2" fmla="*/ 6858000 w 15727680"/>
              <a:gd name="connsiteY2" fmla="*/ 40050720 h 40142160"/>
              <a:gd name="connsiteX3" fmla="*/ 7498080 w 15727680"/>
              <a:gd name="connsiteY3" fmla="*/ 38953440 h 40142160"/>
              <a:gd name="connsiteX4" fmla="*/ 7406640 w 15727680"/>
              <a:gd name="connsiteY4" fmla="*/ 37764720 h 40142160"/>
              <a:gd name="connsiteX5" fmla="*/ 7772400 w 15727680"/>
              <a:gd name="connsiteY5" fmla="*/ 36941760 h 40142160"/>
              <a:gd name="connsiteX6" fmla="*/ 7589520 w 15727680"/>
              <a:gd name="connsiteY6" fmla="*/ 35844480 h 40142160"/>
              <a:gd name="connsiteX7" fmla="*/ 8046720 w 15727680"/>
              <a:gd name="connsiteY7" fmla="*/ 34472880 h 40142160"/>
              <a:gd name="connsiteX8" fmla="*/ 8046720 w 15727680"/>
              <a:gd name="connsiteY8" fmla="*/ 32461200 h 40142160"/>
              <a:gd name="connsiteX9" fmla="*/ 8321040 w 15727680"/>
              <a:gd name="connsiteY9" fmla="*/ 30998160 h 40142160"/>
              <a:gd name="connsiteX10" fmla="*/ 8046720 w 15727680"/>
              <a:gd name="connsiteY10" fmla="*/ 30723840 h 40142160"/>
              <a:gd name="connsiteX11" fmla="*/ 8412480 w 15727680"/>
              <a:gd name="connsiteY11" fmla="*/ 29169360 h 40142160"/>
              <a:gd name="connsiteX12" fmla="*/ 8229600 w 15727680"/>
              <a:gd name="connsiteY12" fmla="*/ 27706320 h 40142160"/>
              <a:gd name="connsiteX13" fmla="*/ 7863840 w 15727680"/>
              <a:gd name="connsiteY13" fmla="*/ 26517600 h 40142160"/>
              <a:gd name="connsiteX14" fmla="*/ 7955280 w 15727680"/>
              <a:gd name="connsiteY14" fmla="*/ 24780240 h 40142160"/>
              <a:gd name="connsiteX15" fmla="*/ 9235440 w 15727680"/>
              <a:gd name="connsiteY15" fmla="*/ 24871680 h 40142160"/>
              <a:gd name="connsiteX16" fmla="*/ 9326880 w 15727680"/>
              <a:gd name="connsiteY16" fmla="*/ 21488400 h 40142160"/>
              <a:gd name="connsiteX17" fmla="*/ 9966960 w 15727680"/>
              <a:gd name="connsiteY17" fmla="*/ 18196560 h 40142160"/>
              <a:gd name="connsiteX18" fmla="*/ 11612880 w 15727680"/>
              <a:gd name="connsiteY18" fmla="*/ 16916400 h 40142160"/>
              <a:gd name="connsiteX19" fmla="*/ 11338560 w 15727680"/>
              <a:gd name="connsiteY19" fmla="*/ 16002000 h 40142160"/>
              <a:gd name="connsiteX20" fmla="*/ 11338560 w 15727680"/>
              <a:gd name="connsiteY20" fmla="*/ 15727680 h 40142160"/>
              <a:gd name="connsiteX21" fmla="*/ 12435840 w 15727680"/>
              <a:gd name="connsiteY21" fmla="*/ 16642080 h 40142160"/>
              <a:gd name="connsiteX22" fmla="*/ 12801600 w 15727680"/>
              <a:gd name="connsiteY22" fmla="*/ 18562320 h 40142160"/>
              <a:gd name="connsiteX23" fmla="*/ 13716000 w 15727680"/>
              <a:gd name="connsiteY23" fmla="*/ 18562320 h 40142160"/>
              <a:gd name="connsiteX24" fmla="*/ 14447520 w 15727680"/>
              <a:gd name="connsiteY24" fmla="*/ 19019520 h 40142160"/>
              <a:gd name="connsiteX25" fmla="*/ 14264640 w 15727680"/>
              <a:gd name="connsiteY25" fmla="*/ 20025360 h 40142160"/>
              <a:gd name="connsiteX26" fmla="*/ 14721840 w 15727680"/>
              <a:gd name="connsiteY26" fmla="*/ 20848320 h 40142160"/>
              <a:gd name="connsiteX27" fmla="*/ 15270480 w 15727680"/>
              <a:gd name="connsiteY27" fmla="*/ 19933920 h 40142160"/>
              <a:gd name="connsiteX28" fmla="*/ 15636240 w 15727680"/>
              <a:gd name="connsiteY28" fmla="*/ 19933920 h 40142160"/>
              <a:gd name="connsiteX29" fmla="*/ 15727680 w 15727680"/>
              <a:gd name="connsiteY29" fmla="*/ 18653760 h 40142160"/>
              <a:gd name="connsiteX30" fmla="*/ 15179040 w 15727680"/>
              <a:gd name="connsiteY30" fmla="*/ 17830800 h 40142160"/>
              <a:gd name="connsiteX31" fmla="*/ 14630400 w 15727680"/>
              <a:gd name="connsiteY31" fmla="*/ 17465040 h 40142160"/>
              <a:gd name="connsiteX32" fmla="*/ 13533120 w 15727680"/>
              <a:gd name="connsiteY32" fmla="*/ 14630400 h 40142160"/>
              <a:gd name="connsiteX33" fmla="*/ 12070080 w 15727680"/>
              <a:gd name="connsiteY33" fmla="*/ 11887200 h 40142160"/>
              <a:gd name="connsiteX34" fmla="*/ 11795760 w 15727680"/>
              <a:gd name="connsiteY34" fmla="*/ 10881360 h 40142160"/>
              <a:gd name="connsiteX35" fmla="*/ 11064240 w 15727680"/>
              <a:gd name="connsiteY35" fmla="*/ 10241280 h 40142160"/>
              <a:gd name="connsiteX36" fmla="*/ 11064240 w 15727680"/>
              <a:gd name="connsiteY36" fmla="*/ 9418320 h 40142160"/>
              <a:gd name="connsiteX37" fmla="*/ 10698480 w 15727680"/>
              <a:gd name="connsiteY37" fmla="*/ 9144000 h 40142160"/>
              <a:gd name="connsiteX38" fmla="*/ 10698480 w 15727680"/>
              <a:gd name="connsiteY38" fmla="*/ 8138160 h 40142160"/>
              <a:gd name="connsiteX39" fmla="*/ 10424160 w 15727680"/>
              <a:gd name="connsiteY39" fmla="*/ 7589520 h 40142160"/>
              <a:gd name="connsiteX40" fmla="*/ 10424160 w 15727680"/>
              <a:gd name="connsiteY40" fmla="*/ 6217920 h 40142160"/>
              <a:gd name="connsiteX41" fmla="*/ 10149840 w 15727680"/>
              <a:gd name="connsiteY41" fmla="*/ 6035040 h 40142160"/>
              <a:gd name="connsiteX42" fmla="*/ 8138160 w 15727680"/>
              <a:gd name="connsiteY42" fmla="*/ 5486400 h 40142160"/>
              <a:gd name="connsiteX43" fmla="*/ 8138160 w 15727680"/>
              <a:gd name="connsiteY43" fmla="*/ 4937760 h 40142160"/>
              <a:gd name="connsiteX44" fmla="*/ 8503920 w 15727680"/>
              <a:gd name="connsiteY44" fmla="*/ 4297680 h 40142160"/>
              <a:gd name="connsiteX45" fmla="*/ 8138160 w 15727680"/>
              <a:gd name="connsiteY45" fmla="*/ 4206240 h 40142160"/>
              <a:gd name="connsiteX46" fmla="*/ 8138160 w 15727680"/>
              <a:gd name="connsiteY46" fmla="*/ 3657600 h 40142160"/>
              <a:gd name="connsiteX47" fmla="*/ 7680960 w 15727680"/>
              <a:gd name="connsiteY47" fmla="*/ 3108960 h 40142160"/>
              <a:gd name="connsiteX48" fmla="*/ 7680960 w 15727680"/>
              <a:gd name="connsiteY48" fmla="*/ 2194560 h 40142160"/>
              <a:gd name="connsiteX49" fmla="*/ 6035040 w 15727680"/>
              <a:gd name="connsiteY49" fmla="*/ 0 h 40142160"/>
              <a:gd name="connsiteX50" fmla="*/ 3108960 w 15727680"/>
              <a:gd name="connsiteY50" fmla="*/ 274320 h 40142160"/>
              <a:gd name="connsiteX51" fmla="*/ 2560320 w 15727680"/>
              <a:gd name="connsiteY51" fmla="*/ 914400 h 40142160"/>
              <a:gd name="connsiteX52" fmla="*/ 2194560 w 15727680"/>
              <a:gd name="connsiteY52" fmla="*/ 1645920 h 40142160"/>
              <a:gd name="connsiteX53" fmla="*/ 2926080 w 15727680"/>
              <a:gd name="connsiteY53" fmla="*/ 2468880 h 40142160"/>
              <a:gd name="connsiteX54" fmla="*/ 2286000 w 15727680"/>
              <a:gd name="connsiteY54" fmla="*/ 3749040 h 40142160"/>
              <a:gd name="connsiteX55" fmla="*/ 2834640 w 15727680"/>
              <a:gd name="connsiteY55" fmla="*/ 4023360 h 40142160"/>
              <a:gd name="connsiteX56" fmla="*/ 3017520 w 15727680"/>
              <a:gd name="connsiteY56" fmla="*/ 5303520 h 40142160"/>
              <a:gd name="connsiteX57" fmla="*/ 3840480 w 15727680"/>
              <a:gd name="connsiteY57" fmla="*/ 5303520 h 40142160"/>
              <a:gd name="connsiteX58" fmla="*/ 4114800 w 15727680"/>
              <a:gd name="connsiteY58" fmla="*/ 5669280 h 40142160"/>
              <a:gd name="connsiteX59" fmla="*/ 1280160 w 15727680"/>
              <a:gd name="connsiteY59" fmla="*/ 7772400 h 40142160"/>
              <a:gd name="connsiteX60" fmla="*/ 1737360 w 15727680"/>
              <a:gd name="connsiteY60" fmla="*/ 9509760 h 40142160"/>
              <a:gd name="connsiteX61" fmla="*/ 1097280 w 15727680"/>
              <a:gd name="connsiteY61" fmla="*/ 11612880 h 40142160"/>
              <a:gd name="connsiteX62" fmla="*/ 1280160 w 15727680"/>
              <a:gd name="connsiteY62" fmla="*/ 13258800 h 40142160"/>
              <a:gd name="connsiteX63" fmla="*/ 91440 w 15727680"/>
              <a:gd name="connsiteY63" fmla="*/ 14538960 h 40142160"/>
              <a:gd name="connsiteX64" fmla="*/ 0 w 15727680"/>
              <a:gd name="connsiteY64" fmla="*/ 15544800 h 40142160"/>
              <a:gd name="connsiteX65" fmla="*/ 731520 w 15727680"/>
              <a:gd name="connsiteY65" fmla="*/ 16184880 h 40142160"/>
              <a:gd name="connsiteX66" fmla="*/ 1280160 w 15727680"/>
              <a:gd name="connsiteY66" fmla="*/ 16002000 h 40142160"/>
              <a:gd name="connsiteX67" fmla="*/ 1280160 w 15727680"/>
              <a:gd name="connsiteY67" fmla="*/ 17282160 h 40142160"/>
              <a:gd name="connsiteX68" fmla="*/ 1371600 w 15727680"/>
              <a:gd name="connsiteY68" fmla="*/ 18013680 h 40142160"/>
              <a:gd name="connsiteX69" fmla="*/ 182880 w 15727680"/>
              <a:gd name="connsiteY69" fmla="*/ 20665440 h 40142160"/>
              <a:gd name="connsiteX70" fmla="*/ 731520 w 15727680"/>
              <a:gd name="connsiteY70" fmla="*/ 22677120 h 40142160"/>
              <a:gd name="connsiteX71" fmla="*/ 2103120 w 15727680"/>
              <a:gd name="connsiteY71" fmla="*/ 23500080 h 40142160"/>
              <a:gd name="connsiteX72" fmla="*/ 2468880 w 15727680"/>
              <a:gd name="connsiteY72" fmla="*/ 26060400 h 40142160"/>
              <a:gd name="connsiteX73" fmla="*/ 2743200 w 15727680"/>
              <a:gd name="connsiteY73" fmla="*/ 26060400 h 40142160"/>
              <a:gd name="connsiteX74" fmla="*/ 4389120 w 15727680"/>
              <a:gd name="connsiteY74" fmla="*/ 29809440 h 40142160"/>
              <a:gd name="connsiteX75" fmla="*/ 5852160 w 15727680"/>
              <a:gd name="connsiteY75" fmla="*/ 31363920 h 40142160"/>
              <a:gd name="connsiteX76" fmla="*/ 5852160 w 15727680"/>
              <a:gd name="connsiteY76" fmla="*/ 32461200 h 40142160"/>
              <a:gd name="connsiteX77" fmla="*/ 6035040 w 15727680"/>
              <a:gd name="connsiteY77" fmla="*/ 34930080 h 40142160"/>
              <a:gd name="connsiteX78" fmla="*/ 5852160 w 15727680"/>
              <a:gd name="connsiteY78" fmla="*/ 36484560 h 40142160"/>
              <a:gd name="connsiteX79" fmla="*/ 5120640 w 15727680"/>
              <a:gd name="connsiteY79" fmla="*/ 38862000 h 40142160"/>
              <a:gd name="connsiteX80" fmla="*/ 5212080 w 15727680"/>
              <a:gd name="connsiteY80" fmla="*/ 39502080 h 40142160"/>
              <a:gd name="connsiteX81" fmla="*/ 4663440 w 15727680"/>
              <a:gd name="connsiteY81" fmla="*/ 39959280 h 40142160"/>
              <a:gd name="connsiteX82" fmla="*/ 4937760 w 15727680"/>
              <a:gd name="connsiteY82" fmla="*/ 40142160 h 40142160"/>
              <a:gd name="connsiteX83" fmla="*/ 5029200 w 15727680"/>
              <a:gd name="connsiteY83" fmla="*/ 39959280 h 40142160"/>
              <a:gd name="connsiteX0" fmla="*/ 4937760 w 15727680"/>
              <a:gd name="connsiteY0" fmla="*/ 40142160 h 40142160"/>
              <a:gd name="connsiteX1" fmla="*/ 5303520 w 15727680"/>
              <a:gd name="connsiteY1" fmla="*/ 40142160 h 40142160"/>
              <a:gd name="connsiteX2" fmla="*/ 6858000 w 15727680"/>
              <a:gd name="connsiteY2" fmla="*/ 40050720 h 40142160"/>
              <a:gd name="connsiteX3" fmla="*/ 7498080 w 15727680"/>
              <a:gd name="connsiteY3" fmla="*/ 38953440 h 40142160"/>
              <a:gd name="connsiteX4" fmla="*/ 7406640 w 15727680"/>
              <a:gd name="connsiteY4" fmla="*/ 37764720 h 40142160"/>
              <a:gd name="connsiteX5" fmla="*/ 7772400 w 15727680"/>
              <a:gd name="connsiteY5" fmla="*/ 36941760 h 40142160"/>
              <a:gd name="connsiteX6" fmla="*/ 7589520 w 15727680"/>
              <a:gd name="connsiteY6" fmla="*/ 35844480 h 40142160"/>
              <a:gd name="connsiteX7" fmla="*/ 8046720 w 15727680"/>
              <a:gd name="connsiteY7" fmla="*/ 34472880 h 40142160"/>
              <a:gd name="connsiteX8" fmla="*/ 8046720 w 15727680"/>
              <a:gd name="connsiteY8" fmla="*/ 32461200 h 40142160"/>
              <a:gd name="connsiteX9" fmla="*/ 8321040 w 15727680"/>
              <a:gd name="connsiteY9" fmla="*/ 30998160 h 40142160"/>
              <a:gd name="connsiteX10" fmla="*/ 8046720 w 15727680"/>
              <a:gd name="connsiteY10" fmla="*/ 30723840 h 40142160"/>
              <a:gd name="connsiteX11" fmla="*/ 8412480 w 15727680"/>
              <a:gd name="connsiteY11" fmla="*/ 29169360 h 40142160"/>
              <a:gd name="connsiteX12" fmla="*/ 8229600 w 15727680"/>
              <a:gd name="connsiteY12" fmla="*/ 27706320 h 40142160"/>
              <a:gd name="connsiteX13" fmla="*/ 7863840 w 15727680"/>
              <a:gd name="connsiteY13" fmla="*/ 26517600 h 40142160"/>
              <a:gd name="connsiteX14" fmla="*/ 7955280 w 15727680"/>
              <a:gd name="connsiteY14" fmla="*/ 24780240 h 40142160"/>
              <a:gd name="connsiteX15" fmla="*/ 9235440 w 15727680"/>
              <a:gd name="connsiteY15" fmla="*/ 24871680 h 40142160"/>
              <a:gd name="connsiteX16" fmla="*/ 9326880 w 15727680"/>
              <a:gd name="connsiteY16" fmla="*/ 21488400 h 40142160"/>
              <a:gd name="connsiteX17" fmla="*/ 9966960 w 15727680"/>
              <a:gd name="connsiteY17" fmla="*/ 18196560 h 40142160"/>
              <a:gd name="connsiteX18" fmla="*/ 11612880 w 15727680"/>
              <a:gd name="connsiteY18" fmla="*/ 16916400 h 40142160"/>
              <a:gd name="connsiteX19" fmla="*/ 11338560 w 15727680"/>
              <a:gd name="connsiteY19" fmla="*/ 16002000 h 40142160"/>
              <a:gd name="connsiteX20" fmla="*/ 11338560 w 15727680"/>
              <a:gd name="connsiteY20" fmla="*/ 15727680 h 40142160"/>
              <a:gd name="connsiteX21" fmla="*/ 12435840 w 15727680"/>
              <a:gd name="connsiteY21" fmla="*/ 16642080 h 40142160"/>
              <a:gd name="connsiteX22" fmla="*/ 12801600 w 15727680"/>
              <a:gd name="connsiteY22" fmla="*/ 18562320 h 40142160"/>
              <a:gd name="connsiteX23" fmla="*/ 13716000 w 15727680"/>
              <a:gd name="connsiteY23" fmla="*/ 18562320 h 40142160"/>
              <a:gd name="connsiteX24" fmla="*/ 14447520 w 15727680"/>
              <a:gd name="connsiteY24" fmla="*/ 19019520 h 40142160"/>
              <a:gd name="connsiteX25" fmla="*/ 14264640 w 15727680"/>
              <a:gd name="connsiteY25" fmla="*/ 20025360 h 40142160"/>
              <a:gd name="connsiteX26" fmla="*/ 14721840 w 15727680"/>
              <a:gd name="connsiteY26" fmla="*/ 20848320 h 40142160"/>
              <a:gd name="connsiteX27" fmla="*/ 15270480 w 15727680"/>
              <a:gd name="connsiteY27" fmla="*/ 19933920 h 40142160"/>
              <a:gd name="connsiteX28" fmla="*/ 15636240 w 15727680"/>
              <a:gd name="connsiteY28" fmla="*/ 19933920 h 40142160"/>
              <a:gd name="connsiteX29" fmla="*/ 15727680 w 15727680"/>
              <a:gd name="connsiteY29" fmla="*/ 18653760 h 40142160"/>
              <a:gd name="connsiteX30" fmla="*/ 15179040 w 15727680"/>
              <a:gd name="connsiteY30" fmla="*/ 17830800 h 40142160"/>
              <a:gd name="connsiteX31" fmla="*/ 14630400 w 15727680"/>
              <a:gd name="connsiteY31" fmla="*/ 17465040 h 40142160"/>
              <a:gd name="connsiteX32" fmla="*/ 13533120 w 15727680"/>
              <a:gd name="connsiteY32" fmla="*/ 14630400 h 40142160"/>
              <a:gd name="connsiteX33" fmla="*/ 12070080 w 15727680"/>
              <a:gd name="connsiteY33" fmla="*/ 11887200 h 40142160"/>
              <a:gd name="connsiteX34" fmla="*/ 11795760 w 15727680"/>
              <a:gd name="connsiteY34" fmla="*/ 10881360 h 40142160"/>
              <a:gd name="connsiteX35" fmla="*/ 11064240 w 15727680"/>
              <a:gd name="connsiteY35" fmla="*/ 10241280 h 40142160"/>
              <a:gd name="connsiteX36" fmla="*/ 11064240 w 15727680"/>
              <a:gd name="connsiteY36" fmla="*/ 9418320 h 40142160"/>
              <a:gd name="connsiteX37" fmla="*/ 10698480 w 15727680"/>
              <a:gd name="connsiteY37" fmla="*/ 9144000 h 40142160"/>
              <a:gd name="connsiteX38" fmla="*/ 10698480 w 15727680"/>
              <a:gd name="connsiteY38" fmla="*/ 8138160 h 40142160"/>
              <a:gd name="connsiteX39" fmla="*/ 10424160 w 15727680"/>
              <a:gd name="connsiteY39" fmla="*/ 7589520 h 40142160"/>
              <a:gd name="connsiteX40" fmla="*/ 10424160 w 15727680"/>
              <a:gd name="connsiteY40" fmla="*/ 6217920 h 40142160"/>
              <a:gd name="connsiteX41" fmla="*/ 10149840 w 15727680"/>
              <a:gd name="connsiteY41" fmla="*/ 6035040 h 40142160"/>
              <a:gd name="connsiteX42" fmla="*/ 8138160 w 15727680"/>
              <a:gd name="connsiteY42" fmla="*/ 5486400 h 40142160"/>
              <a:gd name="connsiteX43" fmla="*/ 8138160 w 15727680"/>
              <a:gd name="connsiteY43" fmla="*/ 4937760 h 40142160"/>
              <a:gd name="connsiteX44" fmla="*/ 8503920 w 15727680"/>
              <a:gd name="connsiteY44" fmla="*/ 4297680 h 40142160"/>
              <a:gd name="connsiteX45" fmla="*/ 8138160 w 15727680"/>
              <a:gd name="connsiteY45" fmla="*/ 4206240 h 40142160"/>
              <a:gd name="connsiteX46" fmla="*/ 8138160 w 15727680"/>
              <a:gd name="connsiteY46" fmla="*/ 3657600 h 40142160"/>
              <a:gd name="connsiteX47" fmla="*/ 7680960 w 15727680"/>
              <a:gd name="connsiteY47" fmla="*/ 3108960 h 40142160"/>
              <a:gd name="connsiteX48" fmla="*/ 7680960 w 15727680"/>
              <a:gd name="connsiteY48" fmla="*/ 2194560 h 40142160"/>
              <a:gd name="connsiteX49" fmla="*/ 6035040 w 15727680"/>
              <a:gd name="connsiteY49" fmla="*/ 0 h 40142160"/>
              <a:gd name="connsiteX50" fmla="*/ 3108960 w 15727680"/>
              <a:gd name="connsiteY50" fmla="*/ 274320 h 40142160"/>
              <a:gd name="connsiteX51" fmla="*/ 2560320 w 15727680"/>
              <a:gd name="connsiteY51" fmla="*/ 914400 h 40142160"/>
              <a:gd name="connsiteX52" fmla="*/ 2194560 w 15727680"/>
              <a:gd name="connsiteY52" fmla="*/ 1645920 h 40142160"/>
              <a:gd name="connsiteX53" fmla="*/ 2926080 w 15727680"/>
              <a:gd name="connsiteY53" fmla="*/ 2468880 h 40142160"/>
              <a:gd name="connsiteX54" fmla="*/ 2286000 w 15727680"/>
              <a:gd name="connsiteY54" fmla="*/ 3749040 h 40142160"/>
              <a:gd name="connsiteX55" fmla="*/ 2834640 w 15727680"/>
              <a:gd name="connsiteY55" fmla="*/ 4023360 h 40142160"/>
              <a:gd name="connsiteX56" fmla="*/ 3017520 w 15727680"/>
              <a:gd name="connsiteY56" fmla="*/ 5303520 h 40142160"/>
              <a:gd name="connsiteX57" fmla="*/ 3840480 w 15727680"/>
              <a:gd name="connsiteY57" fmla="*/ 5303520 h 40142160"/>
              <a:gd name="connsiteX58" fmla="*/ 4114800 w 15727680"/>
              <a:gd name="connsiteY58" fmla="*/ 5669280 h 40142160"/>
              <a:gd name="connsiteX59" fmla="*/ 1280160 w 15727680"/>
              <a:gd name="connsiteY59" fmla="*/ 7772400 h 40142160"/>
              <a:gd name="connsiteX60" fmla="*/ 1737360 w 15727680"/>
              <a:gd name="connsiteY60" fmla="*/ 9509760 h 40142160"/>
              <a:gd name="connsiteX61" fmla="*/ 1097280 w 15727680"/>
              <a:gd name="connsiteY61" fmla="*/ 11612880 h 40142160"/>
              <a:gd name="connsiteX62" fmla="*/ 1280160 w 15727680"/>
              <a:gd name="connsiteY62" fmla="*/ 13258800 h 40142160"/>
              <a:gd name="connsiteX63" fmla="*/ 91440 w 15727680"/>
              <a:gd name="connsiteY63" fmla="*/ 14538960 h 40142160"/>
              <a:gd name="connsiteX64" fmla="*/ 0 w 15727680"/>
              <a:gd name="connsiteY64" fmla="*/ 15544800 h 40142160"/>
              <a:gd name="connsiteX65" fmla="*/ 731520 w 15727680"/>
              <a:gd name="connsiteY65" fmla="*/ 16184880 h 40142160"/>
              <a:gd name="connsiteX66" fmla="*/ 1280160 w 15727680"/>
              <a:gd name="connsiteY66" fmla="*/ 16002000 h 40142160"/>
              <a:gd name="connsiteX67" fmla="*/ 1280160 w 15727680"/>
              <a:gd name="connsiteY67" fmla="*/ 17282160 h 40142160"/>
              <a:gd name="connsiteX68" fmla="*/ 1371600 w 15727680"/>
              <a:gd name="connsiteY68" fmla="*/ 18013680 h 40142160"/>
              <a:gd name="connsiteX69" fmla="*/ 182880 w 15727680"/>
              <a:gd name="connsiteY69" fmla="*/ 20665440 h 40142160"/>
              <a:gd name="connsiteX70" fmla="*/ 731520 w 15727680"/>
              <a:gd name="connsiteY70" fmla="*/ 22677120 h 40142160"/>
              <a:gd name="connsiteX71" fmla="*/ 2103120 w 15727680"/>
              <a:gd name="connsiteY71" fmla="*/ 23500080 h 40142160"/>
              <a:gd name="connsiteX72" fmla="*/ 2468880 w 15727680"/>
              <a:gd name="connsiteY72" fmla="*/ 26060400 h 40142160"/>
              <a:gd name="connsiteX73" fmla="*/ 2743200 w 15727680"/>
              <a:gd name="connsiteY73" fmla="*/ 26060400 h 40142160"/>
              <a:gd name="connsiteX74" fmla="*/ 4389120 w 15727680"/>
              <a:gd name="connsiteY74" fmla="*/ 29809440 h 40142160"/>
              <a:gd name="connsiteX75" fmla="*/ 5852160 w 15727680"/>
              <a:gd name="connsiteY75" fmla="*/ 31363920 h 40142160"/>
              <a:gd name="connsiteX76" fmla="*/ 5852160 w 15727680"/>
              <a:gd name="connsiteY76" fmla="*/ 32461200 h 40142160"/>
              <a:gd name="connsiteX77" fmla="*/ 6035040 w 15727680"/>
              <a:gd name="connsiteY77" fmla="*/ 34930080 h 40142160"/>
              <a:gd name="connsiteX78" fmla="*/ 5852160 w 15727680"/>
              <a:gd name="connsiteY78" fmla="*/ 36484560 h 40142160"/>
              <a:gd name="connsiteX79" fmla="*/ 5120640 w 15727680"/>
              <a:gd name="connsiteY79" fmla="*/ 38862000 h 40142160"/>
              <a:gd name="connsiteX80" fmla="*/ 5212080 w 15727680"/>
              <a:gd name="connsiteY80" fmla="*/ 39502080 h 40142160"/>
              <a:gd name="connsiteX81" fmla="*/ 4663440 w 15727680"/>
              <a:gd name="connsiteY81" fmla="*/ 39959280 h 40142160"/>
              <a:gd name="connsiteX82" fmla="*/ 4937760 w 15727680"/>
              <a:gd name="connsiteY82" fmla="*/ 40142160 h 40142160"/>
              <a:gd name="connsiteX0" fmla="*/ 4663440 w 15727680"/>
              <a:gd name="connsiteY0" fmla="*/ 39959280 h 40142160"/>
              <a:gd name="connsiteX1" fmla="*/ 5303520 w 15727680"/>
              <a:gd name="connsiteY1" fmla="*/ 40142160 h 40142160"/>
              <a:gd name="connsiteX2" fmla="*/ 6858000 w 15727680"/>
              <a:gd name="connsiteY2" fmla="*/ 40050720 h 40142160"/>
              <a:gd name="connsiteX3" fmla="*/ 7498080 w 15727680"/>
              <a:gd name="connsiteY3" fmla="*/ 38953440 h 40142160"/>
              <a:gd name="connsiteX4" fmla="*/ 7406640 w 15727680"/>
              <a:gd name="connsiteY4" fmla="*/ 37764720 h 40142160"/>
              <a:gd name="connsiteX5" fmla="*/ 7772400 w 15727680"/>
              <a:gd name="connsiteY5" fmla="*/ 36941760 h 40142160"/>
              <a:gd name="connsiteX6" fmla="*/ 7589520 w 15727680"/>
              <a:gd name="connsiteY6" fmla="*/ 35844480 h 40142160"/>
              <a:gd name="connsiteX7" fmla="*/ 8046720 w 15727680"/>
              <a:gd name="connsiteY7" fmla="*/ 34472880 h 40142160"/>
              <a:gd name="connsiteX8" fmla="*/ 8046720 w 15727680"/>
              <a:gd name="connsiteY8" fmla="*/ 32461200 h 40142160"/>
              <a:gd name="connsiteX9" fmla="*/ 8321040 w 15727680"/>
              <a:gd name="connsiteY9" fmla="*/ 30998160 h 40142160"/>
              <a:gd name="connsiteX10" fmla="*/ 8046720 w 15727680"/>
              <a:gd name="connsiteY10" fmla="*/ 30723840 h 40142160"/>
              <a:gd name="connsiteX11" fmla="*/ 8412480 w 15727680"/>
              <a:gd name="connsiteY11" fmla="*/ 29169360 h 40142160"/>
              <a:gd name="connsiteX12" fmla="*/ 8229600 w 15727680"/>
              <a:gd name="connsiteY12" fmla="*/ 27706320 h 40142160"/>
              <a:gd name="connsiteX13" fmla="*/ 7863840 w 15727680"/>
              <a:gd name="connsiteY13" fmla="*/ 26517600 h 40142160"/>
              <a:gd name="connsiteX14" fmla="*/ 7955280 w 15727680"/>
              <a:gd name="connsiteY14" fmla="*/ 24780240 h 40142160"/>
              <a:gd name="connsiteX15" fmla="*/ 9235440 w 15727680"/>
              <a:gd name="connsiteY15" fmla="*/ 24871680 h 40142160"/>
              <a:gd name="connsiteX16" fmla="*/ 9326880 w 15727680"/>
              <a:gd name="connsiteY16" fmla="*/ 21488400 h 40142160"/>
              <a:gd name="connsiteX17" fmla="*/ 9966960 w 15727680"/>
              <a:gd name="connsiteY17" fmla="*/ 18196560 h 40142160"/>
              <a:gd name="connsiteX18" fmla="*/ 11612880 w 15727680"/>
              <a:gd name="connsiteY18" fmla="*/ 16916400 h 40142160"/>
              <a:gd name="connsiteX19" fmla="*/ 11338560 w 15727680"/>
              <a:gd name="connsiteY19" fmla="*/ 16002000 h 40142160"/>
              <a:gd name="connsiteX20" fmla="*/ 11338560 w 15727680"/>
              <a:gd name="connsiteY20" fmla="*/ 15727680 h 40142160"/>
              <a:gd name="connsiteX21" fmla="*/ 12435840 w 15727680"/>
              <a:gd name="connsiteY21" fmla="*/ 16642080 h 40142160"/>
              <a:gd name="connsiteX22" fmla="*/ 12801600 w 15727680"/>
              <a:gd name="connsiteY22" fmla="*/ 18562320 h 40142160"/>
              <a:gd name="connsiteX23" fmla="*/ 13716000 w 15727680"/>
              <a:gd name="connsiteY23" fmla="*/ 18562320 h 40142160"/>
              <a:gd name="connsiteX24" fmla="*/ 14447520 w 15727680"/>
              <a:gd name="connsiteY24" fmla="*/ 19019520 h 40142160"/>
              <a:gd name="connsiteX25" fmla="*/ 14264640 w 15727680"/>
              <a:gd name="connsiteY25" fmla="*/ 20025360 h 40142160"/>
              <a:gd name="connsiteX26" fmla="*/ 14721840 w 15727680"/>
              <a:gd name="connsiteY26" fmla="*/ 20848320 h 40142160"/>
              <a:gd name="connsiteX27" fmla="*/ 15270480 w 15727680"/>
              <a:gd name="connsiteY27" fmla="*/ 19933920 h 40142160"/>
              <a:gd name="connsiteX28" fmla="*/ 15636240 w 15727680"/>
              <a:gd name="connsiteY28" fmla="*/ 19933920 h 40142160"/>
              <a:gd name="connsiteX29" fmla="*/ 15727680 w 15727680"/>
              <a:gd name="connsiteY29" fmla="*/ 18653760 h 40142160"/>
              <a:gd name="connsiteX30" fmla="*/ 15179040 w 15727680"/>
              <a:gd name="connsiteY30" fmla="*/ 17830800 h 40142160"/>
              <a:gd name="connsiteX31" fmla="*/ 14630400 w 15727680"/>
              <a:gd name="connsiteY31" fmla="*/ 17465040 h 40142160"/>
              <a:gd name="connsiteX32" fmla="*/ 13533120 w 15727680"/>
              <a:gd name="connsiteY32" fmla="*/ 14630400 h 40142160"/>
              <a:gd name="connsiteX33" fmla="*/ 12070080 w 15727680"/>
              <a:gd name="connsiteY33" fmla="*/ 11887200 h 40142160"/>
              <a:gd name="connsiteX34" fmla="*/ 11795760 w 15727680"/>
              <a:gd name="connsiteY34" fmla="*/ 10881360 h 40142160"/>
              <a:gd name="connsiteX35" fmla="*/ 11064240 w 15727680"/>
              <a:gd name="connsiteY35" fmla="*/ 10241280 h 40142160"/>
              <a:gd name="connsiteX36" fmla="*/ 11064240 w 15727680"/>
              <a:gd name="connsiteY36" fmla="*/ 9418320 h 40142160"/>
              <a:gd name="connsiteX37" fmla="*/ 10698480 w 15727680"/>
              <a:gd name="connsiteY37" fmla="*/ 9144000 h 40142160"/>
              <a:gd name="connsiteX38" fmla="*/ 10698480 w 15727680"/>
              <a:gd name="connsiteY38" fmla="*/ 8138160 h 40142160"/>
              <a:gd name="connsiteX39" fmla="*/ 10424160 w 15727680"/>
              <a:gd name="connsiteY39" fmla="*/ 7589520 h 40142160"/>
              <a:gd name="connsiteX40" fmla="*/ 10424160 w 15727680"/>
              <a:gd name="connsiteY40" fmla="*/ 6217920 h 40142160"/>
              <a:gd name="connsiteX41" fmla="*/ 10149840 w 15727680"/>
              <a:gd name="connsiteY41" fmla="*/ 6035040 h 40142160"/>
              <a:gd name="connsiteX42" fmla="*/ 8138160 w 15727680"/>
              <a:gd name="connsiteY42" fmla="*/ 5486400 h 40142160"/>
              <a:gd name="connsiteX43" fmla="*/ 8138160 w 15727680"/>
              <a:gd name="connsiteY43" fmla="*/ 4937760 h 40142160"/>
              <a:gd name="connsiteX44" fmla="*/ 8503920 w 15727680"/>
              <a:gd name="connsiteY44" fmla="*/ 4297680 h 40142160"/>
              <a:gd name="connsiteX45" fmla="*/ 8138160 w 15727680"/>
              <a:gd name="connsiteY45" fmla="*/ 4206240 h 40142160"/>
              <a:gd name="connsiteX46" fmla="*/ 8138160 w 15727680"/>
              <a:gd name="connsiteY46" fmla="*/ 3657600 h 40142160"/>
              <a:gd name="connsiteX47" fmla="*/ 7680960 w 15727680"/>
              <a:gd name="connsiteY47" fmla="*/ 3108960 h 40142160"/>
              <a:gd name="connsiteX48" fmla="*/ 7680960 w 15727680"/>
              <a:gd name="connsiteY48" fmla="*/ 2194560 h 40142160"/>
              <a:gd name="connsiteX49" fmla="*/ 6035040 w 15727680"/>
              <a:gd name="connsiteY49" fmla="*/ 0 h 40142160"/>
              <a:gd name="connsiteX50" fmla="*/ 3108960 w 15727680"/>
              <a:gd name="connsiteY50" fmla="*/ 274320 h 40142160"/>
              <a:gd name="connsiteX51" fmla="*/ 2560320 w 15727680"/>
              <a:gd name="connsiteY51" fmla="*/ 914400 h 40142160"/>
              <a:gd name="connsiteX52" fmla="*/ 2194560 w 15727680"/>
              <a:gd name="connsiteY52" fmla="*/ 1645920 h 40142160"/>
              <a:gd name="connsiteX53" fmla="*/ 2926080 w 15727680"/>
              <a:gd name="connsiteY53" fmla="*/ 2468880 h 40142160"/>
              <a:gd name="connsiteX54" fmla="*/ 2286000 w 15727680"/>
              <a:gd name="connsiteY54" fmla="*/ 3749040 h 40142160"/>
              <a:gd name="connsiteX55" fmla="*/ 2834640 w 15727680"/>
              <a:gd name="connsiteY55" fmla="*/ 4023360 h 40142160"/>
              <a:gd name="connsiteX56" fmla="*/ 3017520 w 15727680"/>
              <a:gd name="connsiteY56" fmla="*/ 5303520 h 40142160"/>
              <a:gd name="connsiteX57" fmla="*/ 3840480 w 15727680"/>
              <a:gd name="connsiteY57" fmla="*/ 5303520 h 40142160"/>
              <a:gd name="connsiteX58" fmla="*/ 4114800 w 15727680"/>
              <a:gd name="connsiteY58" fmla="*/ 5669280 h 40142160"/>
              <a:gd name="connsiteX59" fmla="*/ 1280160 w 15727680"/>
              <a:gd name="connsiteY59" fmla="*/ 7772400 h 40142160"/>
              <a:gd name="connsiteX60" fmla="*/ 1737360 w 15727680"/>
              <a:gd name="connsiteY60" fmla="*/ 9509760 h 40142160"/>
              <a:gd name="connsiteX61" fmla="*/ 1097280 w 15727680"/>
              <a:gd name="connsiteY61" fmla="*/ 11612880 h 40142160"/>
              <a:gd name="connsiteX62" fmla="*/ 1280160 w 15727680"/>
              <a:gd name="connsiteY62" fmla="*/ 13258800 h 40142160"/>
              <a:gd name="connsiteX63" fmla="*/ 91440 w 15727680"/>
              <a:gd name="connsiteY63" fmla="*/ 14538960 h 40142160"/>
              <a:gd name="connsiteX64" fmla="*/ 0 w 15727680"/>
              <a:gd name="connsiteY64" fmla="*/ 15544800 h 40142160"/>
              <a:gd name="connsiteX65" fmla="*/ 731520 w 15727680"/>
              <a:gd name="connsiteY65" fmla="*/ 16184880 h 40142160"/>
              <a:gd name="connsiteX66" fmla="*/ 1280160 w 15727680"/>
              <a:gd name="connsiteY66" fmla="*/ 16002000 h 40142160"/>
              <a:gd name="connsiteX67" fmla="*/ 1280160 w 15727680"/>
              <a:gd name="connsiteY67" fmla="*/ 17282160 h 40142160"/>
              <a:gd name="connsiteX68" fmla="*/ 1371600 w 15727680"/>
              <a:gd name="connsiteY68" fmla="*/ 18013680 h 40142160"/>
              <a:gd name="connsiteX69" fmla="*/ 182880 w 15727680"/>
              <a:gd name="connsiteY69" fmla="*/ 20665440 h 40142160"/>
              <a:gd name="connsiteX70" fmla="*/ 731520 w 15727680"/>
              <a:gd name="connsiteY70" fmla="*/ 22677120 h 40142160"/>
              <a:gd name="connsiteX71" fmla="*/ 2103120 w 15727680"/>
              <a:gd name="connsiteY71" fmla="*/ 23500080 h 40142160"/>
              <a:gd name="connsiteX72" fmla="*/ 2468880 w 15727680"/>
              <a:gd name="connsiteY72" fmla="*/ 26060400 h 40142160"/>
              <a:gd name="connsiteX73" fmla="*/ 2743200 w 15727680"/>
              <a:gd name="connsiteY73" fmla="*/ 26060400 h 40142160"/>
              <a:gd name="connsiteX74" fmla="*/ 4389120 w 15727680"/>
              <a:gd name="connsiteY74" fmla="*/ 29809440 h 40142160"/>
              <a:gd name="connsiteX75" fmla="*/ 5852160 w 15727680"/>
              <a:gd name="connsiteY75" fmla="*/ 31363920 h 40142160"/>
              <a:gd name="connsiteX76" fmla="*/ 5852160 w 15727680"/>
              <a:gd name="connsiteY76" fmla="*/ 32461200 h 40142160"/>
              <a:gd name="connsiteX77" fmla="*/ 6035040 w 15727680"/>
              <a:gd name="connsiteY77" fmla="*/ 34930080 h 40142160"/>
              <a:gd name="connsiteX78" fmla="*/ 5852160 w 15727680"/>
              <a:gd name="connsiteY78" fmla="*/ 36484560 h 40142160"/>
              <a:gd name="connsiteX79" fmla="*/ 5120640 w 15727680"/>
              <a:gd name="connsiteY79" fmla="*/ 38862000 h 40142160"/>
              <a:gd name="connsiteX80" fmla="*/ 5212080 w 15727680"/>
              <a:gd name="connsiteY80" fmla="*/ 39502080 h 40142160"/>
              <a:gd name="connsiteX81" fmla="*/ 4663440 w 15727680"/>
              <a:gd name="connsiteY81" fmla="*/ 39959280 h 40142160"/>
              <a:gd name="connsiteX0" fmla="*/ 4663440 w 15727680"/>
              <a:gd name="connsiteY0" fmla="*/ 39959280 h 40050719"/>
              <a:gd name="connsiteX1" fmla="*/ 6858000 w 15727680"/>
              <a:gd name="connsiteY1" fmla="*/ 40050720 h 40050719"/>
              <a:gd name="connsiteX2" fmla="*/ 7498080 w 15727680"/>
              <a:gd name="connsiteY2" fmla="*/ 38953440 h 40050719"/>
              <a:gd name="connsiteX3" fmla="*/ 7406640 w 15727680"/>
              <a:gd name="connsiteY3" fmla="*/ 37764720 h 40050719"/>
              <a:gd name="connsiteX4" fmla="*/ 7772400 w 15727680"/>
              <a:gd name="connsiteY4" fmla="*/ 36941760 h 40050719"/>
              <a:gd name="connsiteX5" fmla="*/ 7589520 w 15727680"/>
              <a:gd name="connsiteY5" fmla="*/ 35844480 h 40050719"/>
              <a:gd name="connsiteX6" fmla="*/ 8046720 w 15727680"/>
              <a:gd name="connsiteY6" fmla="*/ 34472880 h 40050719"/>
              <a:gd name="connsiteX7" fmla="*/ 8046720 w 15727680"/>
              <a:gd name="connsiteY7" fmla="*/ 32461200 h 40050719"/>
              <a:gd name="connsiteX8" fmla="*/ 8321040 w 15727680"/>
              <a:gd name="connsiteY8" fmla="*/ 30998160 h 40050719"/>
              <a:gd name="connsiteX9" fmla="*/ 8046720 w 15727680"/>
              <a:gd name="connsiteY9" fmla="*/ 30723840 h 40050719"/>
              <a:gd name="connsiteX10" fmla="*/ 8412480 w 15727680"/>
              <a:gd name="connsiteY10" fmla="*/ 29169360 h 40050719"/>
              <a:gd name="connsiteX11" fmla="*/ 8229600 w 15727680"/>
              <a:gd name="connsiteY11" fmla="*/ 27706320 h 40050719"/>
              <a:gd name="connsiteX12" fmla="*/ 7863840 w 15727680"/>
              <a:gd name="connsiteY12" fmla="*/ 26517600 h 40050719"/>
              <a:gd name="connsiteX13" fmla="*/ 7955280 w 15727680"/>
              <a:gd name="connsiteY13" fmla="*/ 24780240 h 40050719"/>
              <a:gd name="connsiteX14" fmla="*/ 9235440 w 15727680"/>
              <a:gd name="connsiteY14" fmla="*/ 24871680 h 40050719"/>
              <a:gd name="connsiteX15" fmla="*/ 9326880 w 15727680"/>
              <a:gd name="connsiteY15" fmla="*/ 21488400 h 40050719"/>
              <a:gd name="connsiteX16" fmla="*/ 9966960 w 15727680"/>
              <a:gd name="connsiteY16" fmla="*/ 18196560 h 40050719"/>
              <a:gd name="connsiteX17" fmla="*/ 11612880 w 15727680"/>
              <a:gd name="connsiteY17" fmla="*/ 16916400 h 40050719"/>
              <a:gd name="connsiteX18" fmla="*/ 11338560 w 15727680"/>
              <a:gd name="connsiteY18" fmla="*/ 16002000 h 40050719"/>
              <a:gd name="connsiteX19" fmla="*/ 11338560 w 15727680"/>
              <a:gd name="connsiteY19" fmla="*/ 15727680 h 40050719"/>
              <a:gd name="connsiteX20" fmla="*/ 12435840 w 15727680"/>
              <a:gd name="connsiteY20" fmla="*/ 16642080 h 40050719"/>
              <a:gd name="connsiteX21" fmla="*/ 12801600 w 15727680"/>
              <a:gd name="connsiteY21" fmla="*/ 18562320 h 40050719"/>
              <a:gd name="connsiteX22" fmla="*/ 13716000 w 15727680"/>
              <a:gd name="connsiteY22" fmla="*/ 18562320 h 40050719"/>
              <a:gd name="connsiteX23" fmla="*/ 14447520 w 15727680"/>
              <a:gd name="connsiteY23" fmla="*/ 19019520 h 40050719"/>
              <a:gd name="connsiteX24" fmla="*/ 14264640 w 15727680"/>
              <a:gd name="connsiteY24" fmla="*/ 20025360 h 40050719"/>
              <a:gd name="connsiteX25" fmla="*/ 14721840 w 15727680"/>
              <a:gd name="connsiteY25" fmla="*/ 20848320 h 40050719"/>
              <a:gd name="connsiteX26" fmla="*/ 15270480 w 15727680"/>
              <a:gd name="connsiteY26" fmla="*/ 19933920 h 40050719"/>
              <a:gd name="connsiteX27" fmla="*/ 15636240 w 15727680"/>
              <a:gd name="connsiteY27" fmla="*/ 19933920 h 40050719"/>
              <a:gd name="connsiteX28" fmla="*/ 15727680 w 15727680"/>
              <a:gd name="connsiteY28" fmla="*/ 18653760 h 40050719"/>
              <a:gd name="connsiteX29" fmla="*/ 15179040 w 15727680"/>
              <a:gd name="connsiteY29" fmla="*/ 17830800 h 40050719"/>
              <a:gd name="connsiteX30" fmla="*/ 14630400 w 15727680"/>
              <a:gd name="connsiteY30" fmla="*/ 17465040 h 40050719"/>
              <a:gd name="connsiteX31" fmla="*/ 13533120 w 15727680"/>
              <a:gd name="connsiteY31" fmla="*/ 14630400 h 40050719"/>
              <a:gd name="connsiteX32" fmla="*/ 12070080 w 15727680"/>
              <a:gd name="connsiteY32" fmla="*/ 11887200 h 40050719"/>
              <a:gd name="connsiteX33" fmla="*/ 11795760 w 15727680"/>
              <a:gd name="connsiteY33" fmla="*/ 10881360 h 40050719"/>
              <a:gd name="connsiteX34" fmla="*/ 11064240 w 15727680"/>
              <a:gd name="connsiteY34" fmla="*/ 10241280 h 40050719"/>
              <a:gd name="connsiteX35" fmla="*/ 11064240 w 15727680"/>
              <a:gd name="connsiteY35" fmla="*/ 9418320 h 40050719"/>
              <a:gd name="connsiteX36" fmla="*/ 10698480 w 15727680"/>
              <a:gd name="connsiteY36" fmla="*/ 9144000 h 40050719"/>
              <a:gd name="connsiteX37" fmla="*/ 10698480 w 15727680"/>
              <a:gd name="connsiteY37" fmla="*/ 8138160 h 40050719"/>
              <a:gd name="connsiteX38" fmla="*/ 10424160 w 15727680"/>
              <a:gd name="connsiteY38" fmla="*/ 7589520 h 40050719"/>
              <a:gd name="connsiteX39" fmla="*/ 10424160 w 15727680"/>
              <a:gd name="connsiteY39" fmla="*/ 6217920 h 40050719"/>
              <a:gd name="connsiteX40" fmla="*/ 10149840 w 15727680"/>
              <a:gd name="connsiteY40" fmla="*/ 6035040 h 40050719"/>
              <a:gd name="connsiteX41" fmla="*/ 8138160 w 15727680"/>
              <a:gd name="connsiteY41" fmla="*/ 5486400 h 40050719"/>
              <a:gd name="connsiteX42" fmla="*/ 8138160 w 15727680"/>
              <a:gd name="connsiteY42" fmla="*/ 4937760 h 40050719"/>
              <a:gd name="connsiteX43" fmla="*/ 8503920 w 15727680"/>
              <a:gd name="connsiteY43" fmla="*/ 4297680 h 40050719"/>
              <a:gd name="connsiteX44" fmla="*/ 8138160 w 15727680"/>
              <a:gd name="connsiteY44" fmla="*/ 4206240 h 40050719"/>
              <a:gd name="connsiteX45" fmla="*/ 8138160 w 15727680"/>
              <a:gd name="connsiteY45" fmla="*/ 3657600 h 40050719"/>
              <a:gd name="connsiteX46" fmla="*/ 7680960 w 15727680"/>
              <a:gd name="connsiteY46" fmla="*/ 3108960 h 40050719"/>
              <a:gd name="connsiteX47" fmla="*/ 7680960 w 15727680"/>
              <a:gd name="connsiteY47" fmla="*/ 2194560 h 40050719"/>
              <a:gd name="connsiteX48" fmla="*/ 6035040 w 15727680"/>
              <a:gd name="connsiteY48" fmla="*/ 0 h 40050719"/>
              <a:gd name="connsiteX49" fmla="*/ 3108960 w 15727680"/>
              <a:gd name="connsiteY49" fmla="*/ 274320 h 40050719"/>
              <a:gd name="connsiteX50" fmla="*/ 2560320 w 15727680"/>
              <a:gd name="connsiteY50" fmla="*/ 914400 h 40050719"/>
              <a:gd name="connsiteX51" fmla="*/ 2194560 w 15727680"/>
              <a:gd name="connsiteY51" fmla="*/ 1645920 h 40050719"/>
              <a:gd name="connsiteX52" fmla="*/ 2926080 w 15727680"/>
              <a:gd name="connsiteY52" fmla="*/ 2468880 h 40050719"/>
              <a:gd name="connsiteX53" fmla="*/ 2286000 w 15727680"/>
              <a:gd name="connsiteY53" fmla="*/ 3749040 h 40050719"/>
              <a:gd name="connsiteX54" fmla="*/ 2834640 w 15727680"/>
              <a:gd name="connsiteY54" fmla="*/ 4023360 h 40050719"/>
              <a:gd name="connsiteX55" fmla="*/ 3017520 w 15727680"/>
              <a:gd name="connsiteY55" fmla="*/ 5303520 h 40050719"/>
              <a:gd name="connsiteX56" fmla="*/ 3840480 w 15727680"/>
              <a:gd name="connsiteY56" fmla="*/ 5303520 h 40050719"/>
              <a:gd name="connsiteX57" fmla="*/ 4114800 w 15727680"/>
              <a:gd name="connsiteY57" fmla="*/ 5669280 h 40050719"/>
              <a:gd name="connsiteX58" fmla="*/ 1280160 w 15727680"/>
              <a:gd name="connsiteY58" fmla="*/ 7772400 h 40050719"/>
              <a:gd name="connsiteX59" fmla="*/ 1737360 w 15727680"/>
              <a:gd name="connsiteY59" fmla="*/ 9509760 h 40050719"/>
              <a:gd name="connsiteX60" fmla="*/ 1097280 w 15727680"/>
              <a:gd name="connsiteY60" fmla="*/ 11612880 h 40050719"/>
              <a:gd name="connsiteX61" fmla="*/ 1280160 w 15727680"/>
              <a:gd name="connsiteY61" fmla="*/ 13258800 h 40050719"/>
              <a:gd name="connsiteX62" fmla="*/ 91440 w 15727680"/>
              <a:gd name="connsiteY62" fmla="*/ 14538960 h 40050719"/>
              <a:gd name="connsiteX63" fmla="*/ 0 w 15727680"/>
              <a:gd name="connsiteY63" fmla="*/ 15544800 h 40050719"/>
              <a:gd name="connsiteX64" fmla="*/ 731520 w 15727680"/>
              <a:gd name="connsiteY64" fmla="*/ 16184880 h 40050719"/>
              <a:gd name="connsiteX65" fmla="*/ 1280160 w 15727680"/>
              <a:gd name="connsiteY65" fmla="*/ 16002000 h 40050719"/>
              <a:gd name="connsiteX66" fmla="*/ 1280160 w 15727680"/>
              <a:gd name="connsiteY66" fmla="*/ 17282160 h 40050719"/>
              <a:gd name="connsiteX67" fmla="*/ 1371600 w 15727680"/>
              <a:gd name="connsiteY67" fmla="*/ 18013680 h 40050719"/>
              <a:gd name="connsiteX68" fmla="*/ 182880 w 15727680"/>
              <a:gd name="connsiteY68" fmla="*/ 20665440 h 40050719"/>
              <a:gd name="connsiteX69" fmla="*/ 731520 w 15727680"/>
              <a:gd name="connsiteY69" fmla="*/ 22677120 h 40050719"/>
              <a:gd name="connsiteX70" fmla="*/ 2103120 w 15727680"/>
              <a:gd name="connsiteY70" fmla="*/ 23500080 h 40050719"/>
              <a:gd name="connsiteX71" fmla="*/ 2468880 w 15727680"/>
              <a:gd name="connsiteY71" fmla="*/ 26060400 h 40050719"/>
              <a:gd name="connsiteX72" fmla="*/ 2743200 w 15727680"/>
              <a:gd name="connsiteY72" fmla="*/ 26060400 h 40050719"/>
              <a:gd name="connsiteX73" fmla="*/ 4389120 w 15727680"/>
              <a:gd name="connsiteY73" fmla="*/ 29809440 h 40050719"/>
              <a:gd name="connsiteX74" fmla="*/ 5852160 w 15727680"/>
              <a:gd name="connsiteY74" fmla="*/ 31363920 h 40050719"/>
              <a:gd name="connsiteX75" fmla="*/ 5852160 w 15727680"/>
              <a:gd name="connsiteY75" fmla="*/ 32461200 h 40050719"/>
              <a:gd name="connsiteX76" fmla="*/ 6035040 w 15727680"/>
              <a:gd name="connsiteY76" fmla="*/ 34930080 h 40050719"/>
              <a:gd name="connsiteX77" fmla="*/ 5852160 w 15727680"/>
              <a:gd name="connsiteY77" fmla="*/ 36484560 h 40050719"/>
              <a:gd name="connsiteX78" fmla="*/ 5120640 w 15727680"/>
              <a:gd name="connsiteY78" fmla="*/ 38862000 h 40050719"/>
              <a:gd name="connsiteX79" fmla="*/ 5212080 w 15727680"/>
              <a:gd name="connsiteY79" fmla="*/ 39502080 h 40050719"/>
              <a:gd name="connsiteX80" fmla="*/ 4663440 w 15727680"/>
              <a:gd name="connsiteY80" fmla="*/ 39959280 h 40050719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663440 w 15727680"/>
              <a:gd name="connsiteY0" fmla="*/ 39959280 h 40218360"/>
              <a:gd name="connsiteX1" fmla="*/ 6858000 w 15727680"/>
              <a:gd name="connsiteY1" fmla="*/ 40050720 h 40218360"/>
              <a:gd name="connsiteX2" fmla="*/ 7498080 w 15727680"/>
              <a:gd name="connsiteY2" fmla="*/ 38953440 h 40218360"/>
              <a:gd name="connsiteX3" fmla="*/ 7406640 w 15727680"/>
              <a:gd name="connsiteY3" fmla="*/ 37764720 h 40218360"/>
              <a:gd name="connsiteX4" fmla="*/ 7772400 w 15727680"/>
              <a:gd name="connsiteY4" fmla="*/ 36941760 h 40218360"/>
              <a:gd name="connsiteX5" fmla="*/ 7589520 w 15727680"/>
              <a:gd name="connsiteY5" fmla="*/ 35844480 h 40218360"/>
              <a:gd name="connsiteX6" fmla="*/ 8046720 w 15727680"/>
              <a:gd name="connsiteY6" fmla="*/ 34472880 h 40218360"/>
              <a:gd name="connsiteX7" fmla="*/ 8046720 w 15727680"/>
              <a:gd name="connsiteY7" fmla="*/ 32461200 h 40218360"/>
              <a:gd name="connsiteX8" fmla="*/ 8321040 w 15727680"/>
              <a:gd name="connsiteY8" fmla="*/ 30998160 h 40218360"/>
              <a:gd name="connsiteX9" fmla="*/ 8046720 w 15727680"/>
              <a:gd name="connsiteY9" fmla="*/ 30723840 h 40218360"/>
              <a:gd name="connsiteX10" fmla="*/ 8412480 w 15727680"/>
              <a:gd name="connsiteY10" fmla="*/ 29169360 h 40218360"/>
              <a:gd name="connsiteX11" fmla="*/ 8229600 w 15727680"/>
              <a:gd name="connsiteY11" fmla="*/ 27706320 h 40218360"/>
              <a:gd name="connsiteX12" fmla="*/ 7863840 w 15727680"/>
              <a:gd name="connsiteY12" fmla="*/ 26517600 h 40218360"/>
              <a:gd name="connsiteX13" fmla="*/ 7955280 w 15727680"/>
              <a:gd name="connsiteY13" fmla="*/ 24780240 h 40218360"/>
              <a:gd name="connsiteX14" fmla="*/ 9235440 w 15727680"/>
              <a:gd name="connsiteY14" fmla="*/ 24871680 h 40218360"/>
              <a:gd name="connsiteX15" fmla="*/ 9326880 w 15727680"/>
              <a:gd name="connsiteY15" fmla="*/ 21488400 h 40218360"/>
              <a:gd name="connsiteX16" fmla="*/ 9966960 w 15727680"/>
              <a:gd name="connsiteY16" fmla="*/ 18196560 h 40218360"/>
              <a:gd name="connsiteX17" fmla="*/ 11612880 w 15727680"/>
              <a:gd name="connsiteY17" fmla="*/ 16916400 h 40218360"/>
              <a:gd name="connsiteX18" fmla="*/ 11338560 w 15727680"/>
              <a:gd name="connsiteY18" fmla="*/ 16002000 h 40218360"/>
              <a:gd name="connsiteX19" fmla="*/ 11338560 w 15727680"/>
              <a:gd name="connsiteY19" fmla="*/ 15727680 h 40218360"/>
              <a:gd name="connsiteX20" fmla="*/ 12435840 w 15727680"/>
              <a:gd name="connsiteY20" fmla="*/ 16642080 h 40218360"/>
              <a:gd name="connsiteX21" fmla="*/ 12801600 w 15727680"/>
              <a:gd name="connsiteY21" fmla="*/ 18562320 h 40218360"/>
              <a:gd name="connsiteX22" fmla="*/ 13716000 w 15727680"/>
              <a:gd name="connsiteY22" fmla="*/ 18562320 h 40218360"/>
              <a:gd name="connsiteX23" fmla="*/ 14447520 w 15727680"/>
              <a:gd name="connsiteY23" fmla="*/ 19019520 h 40218360"/>
              <a:gd name="connsiteX24" fmla="*/ 14264640 w 15727680"/>
              <a:gd name="connsiteY24" fmla="*/ 20025360 h 40218360"/>
              <a:gd name="connsiteX25" fmla="*/ 14721840 w 15727680"/>
              <a:gd name="connsiteY25" fmla="*/ 20848320 h 40218360"/>
              <a:gd name="connsiteX26" fmla="*/ 15270480 w 15727680"/>
              <a:gd name="connsiteY26" fmla="*/ 19933920 h 40218360"/>
              <a:gd name="connsiteX27" fmla="*/ 15636240 w 15727680"/>
              <a:gd name="connsiteY27" fmla="*/ 19933920 h 40218360"/>
              <a:gd name="connsiteX28" fmla="*/ 15727680 w 15727680"/>
              <a:gd name="connsiteY28" fmla="*/ 18653760 h 40218360"/>
              <a:gd name="connsiteX29" fmla="*/ 15179040 w 15727680"/>
              <a:gd name="connsiteY29" fmla="*/ 17830800 h 40218360"/>
              <a:gd name="connsiteX30" fmla="*/ 14630400 w 15727680"/>
              <a:gd name="connsiteY30" fmla="*/ 17465040 h 40218360"/>
              <a:gd name="connsiteX31" fmla="*/ 13533120 w 15727680"/>
              <a:gd name="connsiteY31" fmla="*/ 14630400 h 40218360"/>
              <a:gd name="connsiteX32" fmla="*/ 12070080 w 15727680"/>
              <a:gd name="connsiteY32" fmla="*/ 11887200 h 40218360"/>
              <a:gd name="connsiteX33" fmla="*/ 11795760 w 15727680"/>
              <a:gd name="connsiteY33" fmla="*/ 10881360 h 40218360"/>
              <a:gd name="connsiteX34" fmla="*/ 11064240 w 15727680"/>
              <a:gd name="connsiteY34" fmla="*/ 10241280 h 40218360"/>
              <a:gd name="connsiteX35" fmla="*/ 11064240 w 15727680"/>
              <a:gd name="connsiteY35" fmla="*/ 9418320 h 40218360"/>
              <a:gd name="connsiteX36" fmla="*/ 10698480 w 15727680"/>
              <a:gd name="connsiteY36" fmla="*/ 9144000 h 40218360"/>
              <a:gd name="connsiteX37" fmla="*/ 10698480 w 15727680"/>
              <a:gd name="connsiteY37" fmla="*/ 8138160 h 40218360"/>
              <a:gd name="connsiteX38" fmla="*/ 10424160 w 15727680"/>
              <a:gd name="connsiteY38" fmla="*/ 7589520 h 40218360"/>
              <a:gd name="connsiteX39" fmla="*/ 10424160 w 15727680"/>
              <a:gd name="connsiteY39" fmla="*/ 6217920 h 40218360"/>
              <a:gd name="connsiteX40" fmla="*/ 10149840 w 15727680"/>
              <a:gd name="connsiteY40" fmla="*/ 6035040 h 40218360"/>
              <a:gd name="connsiteX41" fmla="*/ 8138160 w 15727680"/>
              <a:gd name="connsiteY41" fmla="*/ 5486400 h 40218360"/>
              <a:gd name="connsiteX42" fmla="*/ 8138160 w 15727680"/>
              <a:gd name="connsiteY42" fmla="*/ 4937760 h 40218360"/>
              <a:gd name="connsiteX43" fmla="*/ 8503920 w 15727680"/>
              <a:gd name="connsiteY43" fmla="*/ 4297680 h 40218360"/>
              <a:gd name="connsiteX44" fmla="*/ 8138160 w 15727680"/>
              <a:gd name="connsiteY44" fmla="*/ 4206240 h 40218360"/>
              <a:gd name="connsiteX45" fmla="*/ 8138160 w 15727680"/>
              <a:gd name="connsiteY45" fmla="*/ 3657600 h 40218360"/>
              <a:gd name="connsiteX46" fmla="*/ 7680960 w 15727680"/>
              <a:gd name="connsiteY46" fmla="*/ 3108960 h 40218360"/>
              <a:gd name="connsiteX47" fmla="*/ 7680960 w 15727680"/>
              <a:gd name="connsiteY47" fmla="*/ 2194560 h 40218360"/>
              <a:gd name="connsiteX48" fmla="*/ 6035040 w 15727680"/>
              <a:gd name="connsiteY48" fmla="*/ 0 h 40218360"/>
              <a:gd name="connsiteX49" fmla="*/ 3108960 w 15727680"/>
              <a:gd name="connsiteY49" fmla="*/ 274320 h 40218360"/>
              <a:gd name="connsiteX50" fmla="*/ 2560320 w 15727680"/>
              <a:gd name="connsiteY50" fmla="*/ 914400 h 40218360"/>
              <a:gd name="connsiteX51" fmla="*/ 2194560 w 15727680"/>
              <a:gd name="connsiteY51" fmla="*/ 1645920 h 40218360"/>
              <a:gd name="connsiteX52" fmla="*/ 2926080 w 15727680"/>
              <a:gd name="connsiteY52" fmla="*/ 2468880 h 40218360"/>
              <a:gd name="connsiteX53" fmla="*/ 2286000 w 15727680"/>
              <a:gd name="connsiteY53" fmla="*/ 3749040 h 40218360"/>
              <a:gd name="connsiteX54" fmla="*/ 2834640 w 15727680"/>
              <a:gd name="connsiteY54" fmla="*/ 4023360 h 40218360"/>
              <a:gd name="connsiteX55" fmla="*/ 3017520 w 15727680"/>
              <a:gd name="connsiteY55" fmla="*/ 5303520 h 40218360"/>
              <a:gd name="connsiteX56" fmla="*/ 3840480 w 15727680"/>
              <a:gd name="connsiteY56" fmla="*/ 5303520 h 40218360"/>
              <a:gd name="connsiteX57" fmla="*/ 4114800 w 15727680"/>
              <a:gd name="connsiteY57" fmla="*/ 5669280 h 40218360"/>
              <a:gd name="connsiteX58" fmla="*/ 1280160 w 15727680"/>
              <a:gd name="connsiteY58" fmla="*/ 7772400 h 40218360"/>
              <a:gd name="connsiteX59" fmla="*/ 1737360 w 15727680"/>
              <a:gd name="connsiteY59" fmla="*/ 9509760 h 40218360"/>
              <a:gd name="connsiteX60" fmla="*/ 1097280 w 15727680"/>
              <a:gd name="connsiteY60" fmla="*/ 11612880 h 40218360"/>
              <a:gd name="connsiteX61" fmla="*/ 1280160 w 15727680"/>
              <a:gd name="connsiteY61" fmla="*/ 13258800 h 40218360"/>
              <a:gd name="connsiteX62" fmla="*/ 91440 w 15727680"/>
              <a:gd name="connsiteY62" fmla="*/ 14538960 h 40218360"/>
              <a:gd name="connsiteX63" fmla="*/ 0 w 15727680"/>
              <a:gd name="connsiteY63" fmla="*/ 15544800 h 40218360"/>
              <a:gd name="connsiteX64" fmla="*/ 731520 w 15727680"/>
              <a:gd name="connsiteY64" fmla="*/ 16184880 h 40218360"/>
              <a:gd name="connsiteX65" fmla="*/ 1280160 w 15727680"/>
              <a:gd name="connsiteY65" fmla="*/ 16002000 h 40218360"/>
              <a:gd name="connsiteX66" fmla="*/ 1280160 w 15727680"/>
              <a:gd name="connsiteY66" fmla="*/ 17282160 h 40218360"/>
              <a:gd name="connsiteX67" fmla="*/ 1371600 w 15727680"/>
              <a:gd name="connsiteY67" fmla="*/ 18013680 h 40218360"/>
              <a:gd name="connsiteX68" fmla="*/ 182880 w 15727680"/>
              <a:gd name="connsiteY68" fmla="*/ 20665440 h 40218360"/>
              <a:gd name="connsiteX69" fmla="*/ 731520 w 15727680"/>
              <a:gd name="connsiteY69" fmla="*/ 22677120 h 40218360"/>
              <a:gd name="connsiteX70" fmla="*/ 2103120 w 15727680"/>
              <a:gd name="connsiteY70" fmla="*/ 23500080 h 40218360"/>
              <a:gd name="connsiteX71" fmla="*/ 2468880 w 15727680"/>
              <a:gd name="connsiteY71" fmla="*/ 26060400 h 40218360"/>
              <a:gd name="connsiteX72" fmla="*/ 2743200 w 15727680"/>
              <a:gd name="connsiteY72" fmla="*/ 26060400 h 40218360"/>
              <a:gd name="connsiteX73" fmla="*/ 4389120 w 15727680"/>
              <a:gd name="connsiteY73" fmla="*/ 29809440 h 40218360"/>
              <a:gd name="connsiteX74" fmla="*/ 5852160 w 15727680"/>
              <a:gd name="connsiteY74" fmla="*/ 31363920 h 40218360"/>
              <a:gd name="connsiteX75" fmla="*/ 5852160 w 15727680"/>
              <a:gd name="connsiteY75" fmla="*/ 32461200 h 40218360"/>
              <a:gd name="connsiteX76" fmla="*/ 6035040 w 15727680"/>
              <a:gd name="connsiteY76" fmla="*/ 34930080 h 40218360"/>
              <a:gd name="connsiteX77" fmla="*/ 5852160 w 15727680"/>
              <a:gd name="connsiteY77" fmla="*/ 36484560 h 40218360"/>
              <a:gd name="connsiteX78" fmla="*/ 5120640 w 15727680"/>
              <a:gd name="connsiteY78" fmla="*/ 38862000 h 40218360"/>
              <a:gd name="connsiteX79" fmla="*/ 5212080 w 15727680"/>
              <a:gd name="connsiteY79" fmla="*/ 39502080 h 40218360"/>
              <a:gd name="connsiteX80" fmla="*/ 4663440 w 1572768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39959280 h 40218360"/>
              <a:gd name="connsiteX1" fmla="*/ 6979920 w 15849600"/>
              <a:gd name="connsiteY1" fmla="*/ 40050720 h 40218360"/>
              <a:gd name="connsiteX2" fmla="*/ 7620000 w 15849600"/>
              <a:gd name="connsiteY2" fmla="*/ 38953440 h 40218360"/>
              <a:gd name="connsiteX3" fmla="*/ 7528560 w 15849600"/>
              <a:gd name="connsiteY3" fmla="*/ 37764720 h 40218360"/>
              <a:gd name="connsiteX4" fmla="*/ 7894320 w 15849600"/>
              <a:gd name="connsiteY4" fmla="*/ 36941760 h 40218360"/>
              <a:gd name="connsiteX5" fmla="*/ 7711440 w 15849600"/>
              <a:gd name="connsiteY5" fmla="*/ 35844480 h 40218360"/>
              <a:gd name="connsiteX6" fmla="*/ 8168640 w 15849600"/>
              <a:gd name="connsiteY6" fmla="*/ 34472880 h 40218360"/>
              <a:gd name="connsiteX7" fmla="*/ 8168640 w 15849600"/>
              <a:gd name="connsiteY7" fmla="*/ 32461200 h 40218360"/>
              <a:gd name="connsiteX8" fmla="*/ 8442960 w 15849600"/>
              <a:gd name="connsiteY8" fmla="*/ 30998160 h 40218360"/>
              <a:gd name="connsiteX9" fmla="*/ 8168640 w 15849600"/>
              <a:gd name="connsiteY9" fmla="*/ 30723840 h 40218360"/>
              <a:gd name="connsiteX10" fmla="*/ 8534400 w 15849600"/>
              <a:gd name="connsiteY10" fmla="*/ 29169360 h 40218360"/>
              <a:gd name="connsiteX11" fmla="*/ 8351520 w 15849600"/>
              <a:gd name="connsiteY11" fmla="*/ 27706320 h 40218360"/>
              <a:gd name="connsiteX12" fmla="*/ 7985760 w 15849600"/>
              <a:gd name="connsiteY12" fmla="*/ 26517600 h 40218360"/>
              <a:gd name="connsiteX13" fmla="*/ 8077200 w 15849600"/>
              <a:gd name="connsiteY13" fmla="*/ 24780240 h 40218360"/>
              <a:gd name="connsiteX14" fmla="*/ 9357360 w 15849600"/>
              <a:gd name="connsiteY14" fmla="*/ 24871680 h 40218360"/>
              <a:gd name="connsiteX15" fmla="*/ 9448800 w 15849600"/>
              <a:gd name="connsiteY15" fmla="*/ 21488400 h 40218360"/>
              <a:gd name="connsiteX16" fmla="*/ 10088880 w 15849600"/>
              <a:gd name="connsiteY16" fmla="*/ 18196560 h 40218360"/>
              <a:gd name="connsiteX17" fmla="*/ 11734800 w 15849600"/>
              <a:gd name="connsiteY17" fmla="*/ 16916400 h 40218360"/>
              <a:gd name="connsiteX18" fmla="*/ 11460480 w 15849600"/>
              <a:gd name="connsiteY18" fmla="*/ 16002000 h 40218360"/>
              <a:gd name="connsiteX19" fmla="*/ 11460480 w 15849600"/>
              <a:gd name="connsiteY19" fmla="*/ 15727680 h 40218360"/>
              <a:gd name="connsiteX20" fmla="*/ 12557760 w 15849600"/>
              <a:gd name="connsiteY20" fmla="*/ 16642080 h 40218360"/>
              <a:gd name="connsiteX21" fmla="*/ 12923520 w 15849600"/>
              <a:gd name="connsiteY21" fmla="*/ 18562320 h 40218360"/>
              <a:gd name="connsiteX22" fmla="*/ 13837920 w 15849600"/>
              <a:gd name="connsiteY22" fmla="*/ 18562320 h 40218360"/>
              <a:gd name="connsiteX23" fmla="*/ 14569440 w 15849600"/>
              <a:gd name="connsiteY23" fmla="*/ 19019520 h 40218360"/>
              <a:gd name="connsiteX24" fmla="*/ 14386560 w 15849600"/>
              <a:gd name="connsiteY24" fmla="*/ 20025360 h 40218360"/>
              <a:gd name="connsiteX25" fmla="*/ 14843760 w 15849600"/>
              <a:gd name="connsiteY25" fmla="*/ 20848320 h 40218360"/>
              <a:gd name="connsiteX26" fmla="*/ 15392400 w 15849600"/>
              <a:gd name="connsiteY26" fmla="*/ 19933920 h 40218360"/>
              <a:gd name="connsiteX27" fmla="*/ 15758160 w 15849600"/>
              <a:gd name="connsiteY27" fmla="*/ 19933920 h 40218360"/>
              <a:gd name="connsiteX28" fmla="*/ 15849600 w 15849600"/>
              <a:gd name="connsiteY28" fmla="*/ 18653760 h 40218360"/>
              <a:gd name="connsiteX29" fmla="*/ 15300960 w 15849600"/>
              <a:gd name="connsiteY29" fmla="*/ 17830800 h 40218360"/>
              <a:gd name="connsiteX30" fmla="*/ 14752320 w 15849600"/>
              <a:gd name="connsiteY30" fmla="*/ 17465040 h 40218360"/>
              <a:gd name="connsiteX31" fmla="*/ 13655040 w 15849600"/>
              <a:gd name="connsiteY31" fmla="*/ 14630400 h 40218360"/>
              <a:gd name="connsiteX32" fmla="*/ 12192000 w 15849600"/>
              <a:gd name="connsiteY32" fmla="*/ 11887200 h 40218360"/>
              <a:gd name="connsiteX33" fmla="*/ 11917680 w 15849600"/>
              <a:gd name="connsiteY33" fmla="*/ 10881360 h 40218360"/>
              <a:gd name="connsiteX34" fmla="*/ 11186160 w 15849600"/>
              <a:gd name="connsiteY34" fmla="*/ 10241280 h 40218360"/>
              <a:gd name="connsiteX35" fmla="*/ 11186160 w 15849600"/>
              <a:gd name="connsiteY35" fmla="*/ 9418320 h 40218360"/>
              <a:gd name="connsiteX36" fmla="*/ 10820400 w 15849600"/>
              <a:gd name="connsiteY36" fmla="*/ 9144000 h 40218360"/>
              <a:gd name="connsiteX37" fmla="*/ 10820400 w 15849600"/>
              <a:gd name="connsiteY37" fmla="*/ 8138160 h 40218360"/>
              <a:gd name="connsiteX38" fmla="*/ 10546080 w 15849600"/>
              <a:gd name="connsiteY38" fmla="*/ 7589520 h 40218360"/>
              <a:gd name="connsiteX39" fmla="*/ 10546080 w 15849600"/>
              <a:gd name="connsiteY39" fmla="*/ 6217920 h 40218360"/>
              <a:gd name="connsiteX40" fmla="*/ 10271760 w 15849600"/>
              <a:gd name="connsiteY40" fmla="*/ 6035040 h 40218360"/>
              <a:gd name="connsiteX41" fmla="*/ 8260080 w 15849600"/>
              <a:gd name="connsiteY41" fmla="*/ 5486400 h 40218360"/>
              <a:gd name="connsiteX42" fmla="*/ 8260080 w 15849600"/>
              <a:gd name="connsiteY42" fmla="*/ 4937760 h 40218360"/>
              <a:gd name="connsiteX43" fmla="*/ 8625840 w 15849600"/>
              <a:gd name="connsiteY43" fmla="*/ 4297680 h 40218360"/>
              <a:gd name="connsiteX44" fmla="*/ 8260080 w 15849600"/>
              <a:gd name="connsiteY44" fmla="*/ 4206240 h 40218360"/>
              <a:gd name="connsiteX45" fmla="*/ 8260080 w 15849600"/>
              <a:gd name="connsiteY45" fmla="*/ 3657600 h 40218360"/>
              <a:gd name="connsiteX46" fmla="*/ 7802880 w 15849600"/>
              <a:gd name="connsiteY46" fmla="*/ 3108960 h 40218360"/>
              <a:gd name="connsiteX47" fmla="*/ 7802880 w 15849600"/>
              <a:gd name="connsiteY47" fmla="*/ 2194560 h 40218360"/>
              <a:gd name="connsiteX48" fmla="*/ 6156960 w 15849600"/>
              <a:gd name="connsiteY48" fmla="*/ 0 h 40218360"/>
              <a:gd name="connsiteX49" fmla="*/ 3230880 w 15849600"/>
              <a:gd name="connsiteY49" fmla="*/ 274320 h 40218360"/>
              <a:gd name="connsiteX50" fmla="*/ 2682240 w 15849600"/>
              <a:gd name="connsiteY50" fmla="*/ 914400 h 40218360"/>
              <a:gd name="connsiteX51" fmla="*/ 2316480 w 15849600"/>
              <a:gd name="connsiteY51" fmla="*/ 1645920 h 40218360"/>
              <a:gd name="connsiteX52" fmla="*/ 3048000 w 15849600"/>
              <a:gd name="connsiteY52" fmla="*/ 2468880 h 40218360"/>
              <a:gd name="connsiteX53" fmla="*/ 2407920 w 15849600"/>
              <a:gd name="connsiteY53" fmla="*/ 3749040 h 40218360"/>
              <a:gd name="connsiteX54" fmla="*/ 2956560 w 15849600"/>
              <a:gd name="connsiteY54" fmla="*/ 4023360 h 40218360"/>
              <a:gd name="connsiteX55" fmla="*/ 3139440 w 15849600"/>
              <a:gd name="connsiteY55" fmla="*/ 5303520 h 40218360"/>
              <a:gd name="connsiteX56" fmla="*/ 3962400 w 15849600"/>
              <a:gd name="connsiteY56" fmla="*/ 5303520 h 40218360"/>
              <a:gd name="connsiteX57" fmla="*/ 4236720 w 15849600"/>
              <a:gd name="connsiteY57" fmla="*/ 5669280 h 40218360"/>
              <a:gd name="connsiteX58" fmla="*/ 1402080 w 15849600"/>
              <a:gd name="connsiteY58" fmla="*/ 7772400 h 40218360"/>
              <a:gd name="connsiteX59" fmla="*/ 1859280 w 15849600"/>
              <a:gd name="connsiteY59" fmla="*/ 9509760 h 40218360"/>
              <a:gd name="connsiteX60" fmla="*/ 1219200 w 15849600"/>
              <a:gd name="connsiteY60" fmla="*/ 11612880 h 40218360"/>
              <a:gd name="connsiteX61" fmla="*/ 1402080 w 15849600"/>
              <a:gd name="connsiteY61" fmla="*/ 13258800 h 40218360"/>
              <a:gd name="connsiteX62" fmla="*/ 213360 w 15849600"/>
              <a:gd name="connsiteY62" fmla="*/ 14538960 h 40218360"/>
              <a:gd name="connsiteX63" fmla="*/ 121920 w 15849600"/>
              <a:gd name="connsiteY63" fmla="*/ 15544800 h 40218360"/>
              <a:gd name="connsiteX64" fmla="*/ 853440 w 15849600"/>
              <a:gd name="connsiteY64" fmla="*/ 16184880 h 40218360"/>
              <a:gd name="connsiteX65" fmla="*/ 1402080 w 15849600"/>
              <a:gd name="connsiteY65" fmla="*/ 16002000 h 40218360"/>
              <a:gd name="connsiteX66" fmla="*/ 1402080 w 15849600"/>
              <a:gd name="connsiteY66" fmla="*/ 17282160 h 40218360"/>
              <a:gd name="connsiteX67" fmla="*/ 1493520 w 15849600"/>
              <a:gd name="connsiteY67" fmla="*/ 18013680 h 40218360"/>
              <a:gd name="connsiteX68" fmla="*/ 304800 w 15849600"/>
              <a:gd name="connsiteY68" fmla="*/ 20665440 h 40218360"/>
              <a:gd name="connsiteX69" fmla="*/ 853440 w 15849600"/>
              <a:gd name="connsiteY69" fmla="*/ 22677120 h 40218360"/>
              <a:gd name="connsiteX70" fmla="*/ 2225040 w 15849600"/>
              <a:gd name="connsiteY70" fmla="*/ 23500080 h 40218360"/>
              <a:gd name="connsiteX71" fmla="*/ 2590800 w 15849600"/>
              <a:gd name="connsiteY71" fmla="*/ 26060400 h 40218360"/>
              <a:gd name="connsiteX72" fmla="*/ 2865120 w 15849600"/>
              <a:gd name="connsiteY72" fmla="*/ 26060400 h 40218360"/>
              <a:gd name="connsiteX73" fmla="*/ 4511040 w 15849600"/>
              <a:gd name="connsiteY73" fmla="*/ 29809440 h 40218360"/>
              <a:gd name="connsiteX74" fmla="*/ 5974080 w 15849600"/>
              <a:gd name="connsiteY74" fmla="*/ 31363920 h 40218360"/>
              <a:gd name="connsiteX75" fmla="*/ 5974080 w 15849600"/>
              <a:gd name="connsiteY75" fmla="*/ 32461200 h 40218360"/>
              <a:gd name="connsiteX76" fmla="*/ 6156960 w 15849600"/>
              <a:gd name="connsiteY76" fmla="*/ 34930080 h 40218360"/>
              <a:gd name="connsiteX77" fmla="*/ 5974080 w 15849600"/>
              <a:gd name="connsiteY77" fmla="*/ 36484560 h 40218360"/>
              <a:gd name="connsiteX78" fmla="*/ 5242560 w 15849600"/>
              <a:gd name="connsiteY78" fmla="*/ 38862000 h 40218360"/>
              <a:gd name="connsiteX79" fmla="*/ 5334000 w 15849600"/>
              <a:gd name="connsiteY79" fmla="*/ 39502080 h 40218360"/>
              <a:gd name="connsiteX80" fmla="*/ 4785360 w 15849600"/>
              <a:gd name="connsiteY80" fmla="*/ 39959280 h 4021836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10271760 w 15849600"/>
              <a:gd name="connsiteY40" fmla="*/ 6355080 h 40538400"/>
              <a:gd name="connsiteX41" fmla="*/ 8260080 w 15849600"/>
              <a:gd name="connsiteY41" fmla="*/ 5806440 h 40538400"/>
              <a:gd name="connsiteX42" fmla="*/ 8260080 w 15849600"/>
              <a:gd name="connsiteY42" fmla="*/ 5257800 h 40538400"/>
              <a:gd name="connsiteX43" fmla="*/ 8625840 w 15849600"/>
              <a:gd name="connsiteY43" fmla="*/ 4617720 h 40538400"/>
              <a:gd name="connsiteX44" fmla="*/ 8260080 w 15849600"/>
              <a:gd name="connsiteY44" fmla="*/ 4526280 h 40538400"/>
              <a:gd name="connsiteX45" fmla="*/ 8260080 w 15849600"/>
              <a:gd name="connsiteY45" fmla="*/ 3977640 h 40538400"/>
              <a:gd name="connsiteX46" fmla="*/ 7802880 w 15849600"/>
              <a:gd name="connsiteY46" fmla="*/ 3429000 h 40538400"/>
              <a:gd name="connsiteX47" fmla="*/ 7802880 w 15849600"/>
              <a:gd name="connsiteY47" fmla="*/ 2514600 h 40538400"/>
              <a:gd name="connsiteX48" fmla="*/ 6156960 w 15849600"/>
              <a:gd name="connsiteY48" fmla="*/ 320040 h 40538400"/>
              <a:gd name="connsiteX49" fmla="*/ 3230880 w 15849600"/>
              <a:gd name="connsiteY49" fmla="*/ 594360 h 40538400"/>
              <a:gd name="connsiteX50" fmla="*/ 2682240 w 15849600"/>
              <a:gd name="connsiteY50" fmla="*/ 1234440 h 40538400"/>
              <a:gd name="connsiteX51" fmla="*/ 2316480 w 15849600"/>
              <a:gd name="connsiteY51" fmla="*/ 1965960 h 40538400"/>
              <a:gd name="connsiteX52" fmla="*/ 3048000 w 15849600"/>
              <a:gd name="connsiteY52" fmla="*/ 2788920 h 40538400"/>
              <a:gd name="connsiteX53" fmla="*/ 2407920 w 15849600"/>
              <a:gd name="connsiteY53" fmla="*/ 4069080 h 40538400"/>
              <a:gd name="connsiteX54" fmla="*/ 2956560 w 15849600"/>
              <a:gd name="connsiteY54" fmla="*/ 4343400 h 40538400"/>
              <a:gd name="connsiteX55" fmla="*/ 3139440 w 15849600"/>
              <a:gd name="connsiteY55" fmla="*/ 5623560 h 40538400"/>
              <a:gd name="connsiteX56" fmla="*/ 3962400 w 15849600"/>
              <a:gd name="connsiteY56" fmla="*/ 5623560 h 40538400"/>
              <a:gd name="connsiteX57" fmla="*/ 4236720 w 15849600"/>
              <a:gd name="connsiteY57" fmla="*/ 5989320 h 40538400"/>
              <a:gd name="connsiteX58" fmla="*/ 1402080 w 15849600"/>
              <a:gd name="connsiteY58" fmla="*/ 8092440 h 40538400"/>
              <a:gd name="connsiteX59" fmla="*/ 1859280 w 15849600"/>
              <a:gd name="connsiteY59" fmla="*/ 9829800 h 40538400"/>
              <a:gd name="connsiteX60" fmla="*/ 1219200 w 15849600"/>
              <a:gd name="connsiteY60" fmla="*/ 11932920 h 40538400"/>
              <a:gd name="connsiteX61" fmla="*/ 1402080 w 15849600"/>
              <a:gd name="connsiteY61" fmla="*/ 13578840 h 40538400"/>
              <a:gd name="connsiteX62" fmla="*/ 213360 w 15849600"/>
              <a:gd name="connsiteY62" fmla="*/ 14859000 h 40538400"/>
              <a:gd name="connsiteX63" fmla="*/ 121920 w 15849600"/>
              <a:gd name="connsiteY63" fmla="*/ 15864840 h 40538400"/>
              <a:gd name="connsiteX64" fmla="*/ 853440 w 15849600"/>
              <a:gd name="connsiteY64" fmla="*/ 16504920 h 40538400"/>
              <a:gd name="connsiteX65" fmla="*/ 1402080 w 15849600"/>
              <a:gd name="connsiteY65" fmla="*/ 16322040 h 40538400"/>
              <a:gd name="connsiteX66" fmla="*/ 1402080 w 15849600"/>
              <a:gd name="connsiteY66" fmla="*/ 17602200 h 40538400"/>
              <a:gd name="connsiteX67" fmla="*/ 1493520 w 15849600"/>
              <a:gd name="connsiteY67" fmla="*/ 18333720 h 40538400"/>
              <a:gd name="connsiteX68" fmla="*/ 304800 w 15849600"/>
              <a:gd name="connsiteY68" fmla="*/ 20985480 h 40538400"/>
              <a:gd name="connsiteX69" fmla="*/ 853440 w 15849600"/>
              <a:gd name="connsiteY69" fmla="*/ 22997160 h 40538400"/>
              <a:gd name="connsiteX70" fmla="*/ 2225040 w 15849600"/>
              <a:gd name="connsiteY70" fmla="*/ 23820120 h 40538400"/>
              <a:gd name="connsiteX71" fmla="*/ 2590800 w 15849600"/>
              <a:gd name="connsiteY71" fmla="*/ 26380440 h 40538400"/>
              <a:gd name="connsiteX72" fmla="*/ 2865120 w 15849600"/>
              <a:gd name="connsiteY72" fmla="*/ 26380440 h 40538400"/>
              <a:gd name="connsiteX73" fmla="*/ 4511040 w 15849600"/>
              <a:gd name="connsiteY73" fmla="*/ 30129480 h 40538400"/>
              <a:gd name="connsiteX74" fmla="*/ 5974080 w 15849600"/>
              <a:gd name="connsiteY74" fmla="*/ 31683960 h 40538400"/>
              <a:gd name="connsiteX75" fmla="*/ 5974080 w 15849600"/>
              <a:gd name="connsiteY75" fmla="*/ 32781240 h 40538400"/>
              <a:gd name="connsiteX76" fmla="*/ 6156960 w 15849600"/>
              <a:gd name="connsiteY76" fmla="*/ 35250120 h 40538400"/>
              <a:gd name="connsiteX77" fmla="*/ 5974080 w 15849600"/>
              <a:gd name="connsiteY77" fmla="*/ 36804600 h 40538400"/>
              <a:gd name="connsiteX78" fmla="*/ 5242560 w 15849600"/>
              <a:gd name="connsiteY78" fmla="*/ 39182040 h 40538400"/>
              <a:gd name="connsiteX79" fmla="*/ 5334000 w 15849600"/>
              <a:gd name="connsiteY79" fmla="*/ 39822120 h 40538400"/>
              <a:gd name="connsiteX80" fmla="*/ 4785360 w 15849600"/>
              <a:gd name="connsiteY80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849600"/>
              <a:gd name="connsiteY0" fmla="*/ 40279320 h 40538400"/>
              <a:gd name="connsiteX1" fmla="*/ 6979920 w 15849600"/>
              <a:gd name="connsiteY1" fmla="*/ 40370760 h 40538400"/>
              <a:gd name="connsiteX2" fmla="*/ 7620000 w 15849600"/>
              <a:gd name="connsiteY2" fmla="*/ 39273480 h 40538400"/>
              <a:gd name="connsiteX3" fmla="*/ 7528560 w 15849600"/>
              <a:gd name="connsiteY3" fmla="*/ 38084760 h 40538400"/>
              <a:gd name="connsiteX4" fmla="*/ 7894320 w 15849600"/>
              <a:gd name="connsiteY4" fmla="*/ 37261800 h 40538400"/>
              <a:gd name="connsiteX5" fmla="*/ 7711440 w 15849600"/>
              <a:gd name="connsiteY5" fmla="*/ 36164520 h 40538400"/>
              <a:gd name="connsiteX6" fmla="*/ 8168640 w 15849600"/>
              <a:gd name="connsiteY6" fmla="*/ 34792920 h 40538400"/>
              <a:gd name="connsiteX7" fmla="*/ 8168640 w 15849600"/>
              <a:gd name="connsiteY7" fmla="*/ 32781240 h 40538400"/>
              <a:gd name="connsiteX8" fmla="*/ 8442960 w 15849600"/>
              <a:gd name="connsiteY8" fmla="*/ 31318200 h 40538400"/>
              <a:gd name="connsiteX9" fmla="*/ 8168640 w 15849600"/>
              <a:gd name="connsiteY9" fmla="*/ 31043880 h 40538400"/>
              <a:gd name="connsiteX10" fmla="*/ 8534400 w 15849600"/>
              <a:gd name="connsiteY10" fmla="*/ 29489400 h 40538400"/>
              <a:gd name="connsiteX11" fmla="*/ 8351520 w 15849600"/>
              <a:gd name="connsiteY11" fmla="*/ 28026360 h 40538400"/>
              <a:gd name="connsiteX12" fmla="*/ 7985760 w 15849600"/>
              <a:gd name="connsiteY12" fmla="*/ 26837640 h 40538400"/>
              <a:gd name="connsiteX13" fmla="*/ 8077200 w 15849600"/>
              <a:gd name="connsiteY13" fmla="*/ 25100280 h 40538400"/>
              <a:gd name="connsiteX14" fmla="*/ 9357360 w 15849600"/>
              <a:gd name="connsiteY14" fmla="*/ 25191720 h 40538400"/>
              <a:gd name="connsiteX15" fmla="*/ 9448800 w 15849600"/>
              <a:gd name="connsiteY15" fmla="*/ 21808440 h 40538400"/>
              <a:gd name="connsiteX16" fmla="*/ 10088880 w 15849600"/>
              <a:gd name="connsiteY16" fmla="*/ 18516600 h 40538400"/>
              <a:gd name="connsiteX17" fmla="*/ 11734800 w 15849600"/>
              <a:gd name="connsiteY17" fmla="*/ 17236440 h 40538400"/>
              <a:gd name="connsiteX18" fmla="*/ 11460480 w 15849600"/>
              <a:gd name="connsiteY18" fmla="*/ 16322040 h 40538400"/>
              <a:gd name="connsiteX19" fmla="*/ 11460480 w 15849600"/>
              <a:gd name="connsiteY19" fmla="*/ 16047720 h 40538400"/>
              <a:gd name="connsiteX20" fmla="*/ 12557760 w 15849600"/>
              <a:gd name="connsiteY20" fmla="*/ 16962120 h 40538400"/>
              <a:gd name="connsiteX21" fmla="*/ 12923520 w 15849600"/>
              <a:gd name="connsiteY21" fmla="*/ 18882360 h 40538400"/>
              <a:gd name="connsiteX22" fmla="*/ 13837920 w 15849600"/>
              <a:gd name="connsiteY22" fmla="*/ 18882360 h 40538400"/>
              <a:gd name="connsiteX23" fmla="*/ 14569440 w 15849600"/>
              <a:gd name="connsiteY23" fmla="*/ 19339560 h 40538400"/>
              <a:gd name="connsiteX24" fmla="*/ 14386560 w 15849600"/>
              <a:gd name="connsiteY24" fmla="*/ 20345400 h 40538400"/>
              <a:gd name="connsiteX25" fmla="*/ 14843760 w 15849600"/>
              <a:gd name="connsiteY25" fmla="*/ 21168360 h 40538400"/>
              <a:gd name="connsiteX26" fmla="*/ 15392400 w 15849600"/>
              <a:gd name="connsiteY26" fmla="*/ 20253960 h 40538400"/>
              <a:gd name="connsiteX27" fmla="*/ 15758160 w 15849600"/>
              <a:gd name="connsiteY27" fmla="*/ 20253960 h 40538400"/>
              <a:gd name="connsiteX28" fmla="*/ 15849600 w 15849600"/>
              <a:gd name="connsiteY28" fmla="*/ 18973800 h 40538400"/>
              <a:gd name="connsiteX29" fmla="*/ 15300960 w 15849600"/>
              <a:gd name="connsiteY29" fmla="*/ 18150840 h 40538400"/>
              <a:gd name="connsiteX30" fmla="*/ 14752320 w 15849600"/>
              <a:gd name="connsiteY30" fmla="*/ 17785080 h 40538400"/>
              <a:gd name="connsiteX31" fmla="*/ 13655040 w 15849600"/>
              <a:gd name="connsiteY31" fmla="*/ 14950440 h 40538400"/>
              <a:gd name="connsiteX32" fmla="*/ 12192000 w 15849600"/>
              <a:gd name="connsiteY32" fmla="*/ 12207240 h 40538400"/>
              <a:gd name="connsiteX33" fmla="*/ 11917680 w 15849600"/>
              <a:gd name="connsiteY33" fmla="*/ 11201400 h 40538400"/>
              <a:gd name="connsiteX34" fmla="*/ 11186160 w 15849600"/>
              <a:gd name="connsiteY34" fmla="*/ 10561320 h 40538400"/>
              <a:gd name="connsiteX35" fmla="*/ 11186160 w 15849600"/>
              <a:gd name="connsiteY35" fmla="*/ 9738360 h 40538400"/>
              <a:gd name="connsiteX36" fmla="*/ 10820400 w 15849600"/>
              <a:gd name="connsiteY36" fmla="*/ 9464040 h 40538400"/>
              <a:gd name="connsiteX37" fmla="*/ 10820400 w 15849600"/>
              <a:gd name="connsiteY37" fmla="*/ 8458200 h 40538400"/>
              <a:gd name="connsiteX38" fmla="*/ 10546080 w 15849600"/>
              <a:gd name="connsiteY38" fmla="*/ 7909560 h 40538400"/>
              <a:gd name="connsiteX39" fmla="*/ 10546080 w 15849600"/>
              <a:gd name="connsiteY39" fmla="*/ 6537960 h 40538400"/>
              <a:gd name="connsiteX40" fmla="*/ 8260080 w 15849600"/>
              <a:gd name="connsiteY40" fmla="*/ 5806440 h 40538400"/>
              <a:gd name="connsiteX41" fmla="*/ 8260080 w 15849600"/>
              <a:gd name="connsiteY41" fmla="*/ 5257800 h 40538400"/>
              <a:gd name="connsiteX42" fmla="*/ 8625840 w 15849600"/>
              <a:gd name="connsiteY42" fmla="*/ 4617720 h 40538400"/>
              <a:gd name="connsiteX43" fmla="*/ 8260080 w 15849600"/>
              <a:gd name="connsiteY43" fmla="*/ 4526280 h 40538400"/>
              <a:gd name="connsiteX44" fmla="*/ 8260080 w 15849600"/>
              <a:gd name="connsiteY44" fmla="*/ 3977640 h 40538400"/>
              <a:gd name="connsiteX45" fmla="*/ 7802880 w 15849600"/>
              <a:gd name="connsiteY45" fmla="*/ 3429000 h 40538400"/>
              <a:gd name="connsiteX46" fmla="*/ 7802880 w 15849600"/>
              <a:gd name="connsiteY46" fmla="*/ 2514600 h 40538400"/>
              <a:gd name="connsiteX47" fmla="*/ 6156960 w 15849600"/>
              <a:gd name="connsiteY47" fmla="*/ 320040 h 40538400"/>
              <a:gd name="connsiteX48" fmla="*/ 3230880 w 15849600"/>
              <a:gd name="connsiteY48" fmla="*/ 594360 h 40538400"/>
              <a:gd name="connsiteX49" fmla="*/ 2682240 w 15849600"/>
              <a:gd name="connsiteY49" fmla="*/ 1234440 h 40538400"/>
              <a:gd name="connsiteX50" fmla="*/ 2316480 w 15849600"/>
              <a:gd name="connsiteY50" fmla="*/ 1965960 h 40538400"/>
              <a:gd name="connsiteX51" fmla="*/ 3048000 w 15849600"/>
              <a:gd name="connsiteY51" fmla="*/ 2788920 h 40538400"/>
              <a:gd name="connsiteX52" fmla="*/ 2407920 w 15849600"/>
              <a:gd name="connsiteY52" fmla="*/ 4069080 h 40538400"/>
              <a:gd name="connsiteX53" fmla="*/ 2956560 w 15849600"/>
              <a:gd name="connsiteY53" fmla="*/ 4343400 h 40538400"/>
              <a:gd name="connsiteX54" fmla="*/ 3139440 w 15849600"/>
              <a:gd name="connsiteY54" fmla="*/ 5623560 h 40538400"/>
              <a:gd name="connsiteX55" fmla="*/ 3962400 w 15849600"/>
              <a:gd name="connsiteY55" fmla="*/ 5623560 h 40538400"/>
              <a:gd name="connsiteX56" fmla="*/ 4236720 w 15849600"/>
              <a:gd name="connsiteY56" fmla="*/ 5989320 h 40538400"/>
              <a:gd name="connsiteX57" fmla="*/ 1402080 w 15849600"/>
              <a:gd name="connsiteY57" fmla="*/ 8092440 h 40538400"/>
              <a:gd name="connsiteX58" fmla="*/ 1859280 w 15849600"/>
              <a:gd name="connsiteY58" fmla="*/ 9829800 h 40538400"/>
              <a:gd name="connsiteX59" fmla="*/ 1219200 w 15849600"/>
              <a:gd name="connsiteY59" fmla="*/ 11932920 h 40538400"/>
              <a:gd name="connsiteX60" fmla="*/ 1402080 w 15849600"/>
              <a:gd name="connsiteY60" fmla="*/ 13578840 h 40538400"/>
              <a:gd name="connsiteX61" fmla="*/ 213360 w 15849600"/>
              <a:gd name="connsiteY61" fmla="*/ 14859000 h 40538400"/>
              <a:gd name="connsiteX62" fmla="*/ 121920 w 15849600"/>
              <a:gd name="connsiteY62" fmla="*/ 15864840 h 40538400"/>
              <a:gd name="connsiteX63" fmla="*/ 853440 w 15849600"/>
              <a:gd name="connsiteY63" fmla="*/ 16504920 h 40538400"/>
              <a:gd name="connsiteX64" fmla="*/ 1402080 w 15849600"/>
              <a:gd name="connsiteY64" fmla="*/ 16322040 h 40538400"/>
              <a:gd name="connsiteX65" fmla="*/ 1402080 w 15849600"/>
              <a:gd name="connsiteY65" fmla="*/ 17602200 h 40538400"/>
              <a:gd name="connsiteX66" fmla="*/ 1493520 w 15849600"/>
              <a:gd name="connsiteY66" fmla="*/ 18333720 h 40538400"/>
              <a:gd name="connsiteX67" fmla="*/ 304800 w 15849600"/>
              <a:gd name="connsiteY67" fmla="*/ 20985480 h 40538400"/>
              <a:gd name="connsiteX68" fmla="*/ 853440 w 15849600"/>
              <a:gd name="connsiteY68" fmla="*/ 22997160 h 40538400"/>
              <a:gd name="connsiteX69" fmla="*/ 2225040 w 15849600"/>
              <a:gd name="connsiteY69" fmla="*/ 23820120 h 40538400"/>
              <a:gd name="connsiteX70" fmla="*/ 2590800 w 15849600"/>
              <a:gd name="connsiteY70" fmla="*/ 26380440 h 40538400"/>
              <a:gd name="connsiteX71" fmla="*/ 2865120 w 15849600"/>
              <a:gd name="connsiteY71" fmla="*/ 26380440 h 40538400"/>
              <a:gd name="connsiteX72" fmla="*/ 4511040 w 15849600"/>
              <a:gd name="connsiteY72" fmla="*/ 30129480 h 40538400"/>
              <a:gd name="connsiteX73" fmla="*/ 5974080 w 15849600"/>
              <a:gd name="connsiteY73" fmla="*/ 31683960 h 40538400"/>
              <a:gd name="connsiteX74" fmla="*/ 5974080 w 15849600"/>
              <a:gd name="connsiteY74" fmla="*/ 32781240 h 40538400"/>
              <a:gd name="connsiteX75" fmla="*/ 6156960 w 15849600"/>
              <a:gd name="connsiteY75" fmla="*/ 35250120 h 40538400"/>
              <a:gd name="connsiteX76" fmla="*/ 5974080 w 15849600"/>
              <a:gd name="connsiteY76" fmla="*/ 36804600 h 40538400"/>
              <a:gd name="connsiteX77" fmla="*/ 5242560 w 15849600"/>
              <a:gd name="connsiteY77" fmla="*/ 39182040 h 40538400"/>
              <a:gd name="connsiteX78" fmla="*/ 5334000 w 15849600"/>
              <a:gd name="connsiteY78" fmla="*/ 39822120 h 40538400"/>
              <a:gd name="connsiteX79" fmla="*/ 4785360 w 158496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843760 w 15925800"/>
              <a:gd name="connsiteY25" fmla="*/ 21168360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5194436 w 15925800"/>
              <a:gd name="connsiteY25" fmla="*/ 19678532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27 w 15925800"/>
              <a:gd name="connsiteY25" fmla="*/ 21232788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27 w 15925800"/>
              <a:gd name="connsiteY25" fmla="*/ 21232788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27 w 15925800"/>
              <a:gd name="connsiteY25" fmla="*/ 21232788 h 40538400"/>
              <a:gd name="connsiteX26" fmla="*/ 15392400 w 15925800"/>
              <a:gd name="connsiteY26" fmla="*/ 20253960 h 40538400"/>
              <a:gd name="connsiteX27" fmla="*/ 15758160 w 15925800"/>
              <a:gd name="connsiteY27" fmla="*/ 20253960 h 40538400"/>
              <a:gd name="connsiteX28" fmla="*/ 15849600 w 15925800"/>
              <a:gd name="connsiteY28" fmla="*/ 18973800 h 40538400"/>
              <a:gd name="connsiteX29" fmla="*/ 15300960 w 15925800"/>
              <a:gd name="connsiteY29" fmla="*/ 18150840 h 40538400"/>
              <a:gd name="connsiteX30" fmla="*/ 14752320 w 15925800"/>
              <a:gd name="connsiteY30" fmla="*/ 17785080 h 40538400"/>
              <a:gd name="connsiteX31" fmla="*/ 13655040 w 15925800"/>
              <a:gd name="connsiteY31" fmla="*/ 14950440 h 40538400"/>
              <a:gd name="connsiteX32" fmla="*/ 12192000 w 15925800"/>
              <a:gd name="connsiteY32" fmla="*/ 12207240 h 40538400"/>
              <a:gd name="connsiteX33" fmla="*/ 11917680 w 15925800"/>
              <a:gd name="connsiteY33" fmla="*/ 11201400 h 40538400"/>
              <a:gd name="connsiteX34" fmla="*/ 11186160 w 15925800"/>
              <a:gd name="connsiteY34" fmla="*/ 10561320 h 40538400"/>
              <a:gd name="connsiteX35" fmla="*/ 11186160 w 15925800"/>
              <a:gd name="connsiteY35" fmla="*/ 9738360 h 40538400"/>
              <a:gd name="connsiteX36" fmla="*/ 10820400 w 15925800"/>
              <a:gd name="connsiteY36" fmla="*/ 9464040 h 40538400"/>
              <a:gd name="connsiteX37" fmla="*/ 10820400 w 15925800"/>
              <a:gd name="connsiteY37" fmla="*/ 8458200 h 40538400"/>
              <a:gd name="connsiteX38" fmla="*/ 10546080 w 15925800"/>
              <a:gd name="connsiteY38" fmla="*/ 7909560 h 40538400"/>
              <a:gd name="connsiteX39" fmla="*/ 10546080 w 15925800"/>
              <a:gd name="connsiteY39" fmla="*/ 6537960 h 40538400"/>
              <a:gd name="connsiteX40" fmla="*/ 8260080 w 15925800"/>
              <a:gd name="connsiteY40" fmla="*/ 5806440 h 40538400"/>
              <a:gd name="connsiteX41" fmla="*/ 8260080 w 15925800"/>
              <a:gd name="connsiteY41" fmla="*/ 5257800 h 40538400"/>
              <a:gd name="connsiteX42" fmla="*/ 8625840 w 15925800"/>
              <a:gd name="connsiteY42" fmla="*/ 4617720 h 40538400"/>
              <a:gd name="connsiteX43" fmla="*/ 8260080 w 15925800"/>
              <a:gd name="connsiteY43" fmla="*/ 4526280 h 40538400"/>
              <a:gd name="connsiteX44" fmla="*/ 8260080 w 15925800"/>
              <a:gd name="connsiteY44" fmla="*/ 3977640 h 40538400"/>
              <a:gd name="connsiteX45" fmla="*/ 7802880 w 15925800"/>
              <a:gd name="connsiteY45" fmla="*/ 3429000 h 40538400"/>
              <a:gd name="connsiteX46" fmla="*/ 7802880 w 15925800"/>
              <a:gd name="connsiteY46" fmla="*/ 2514600 h 40538400"/>
              <a:gd name="connsiteX47" fmla="*/ 6156960 w 15925800"/>
              <a:gd name="connsiteY47" fmla="*/ 320040 h 40538400"/>
              <a:gd name="connsiteX48" fmla="*/ 3230880 w 15925800"/>
              <a:gd name="connsiteY48" fmla="*/ 594360 h 40538400"/>
              <a:gd name="connsiteX49" fmla="*/ 2682240 w 15925800"/>
              <a:gd name="connsiteY49" fmla="*/ 1234440 h 40538400"/>
              <a:gd name="connsiteX50" fmla="*/ 2316480 w 15925800"/>
              <a:gd name="connsiteY50" fmla="*/ 1965960 h 40538400"/>
              <a:gd name="connsiteX51" fmla="*/ 3048000 w 15925800"/>
              <a:gd name="connsiteY51" fmla="*/ 2788920 h 40538400"/>
              <a:gd name="connsiteX52" fmla="*/ 2407920 w 15925800"/>
              <a:gd name="connsiteY52" fmla="*/ 4069080 h 40538400"/>
              <a:gd name="connsiteX53" fmla="*/ 2956560 w 15925800"/>
              <a:gd name="connsiteY53" fmla="*/ 4343400 h 40538400"/>
              <a:gd name="connsiteX54" fmla="*/ 3139440 w 15925800"/>
              <a:gd name="connsiteY54" fmla="*/ 5623560 h 40538400"/>
              <a:gd name="connsiteX55" fmla="*/ 3962400 w 15925800"/>
              <a:gd name="connsiteY55" fmla="*/ 5623560 h 40538400"/>
              <a:gd name="connsiteX56" fmla="*/ 4236720 w 15925800"/>
              <a:gd name="connsiteY56" fmla="*/ 5989320 h 40538400"/>
              <a:gd name="connsiteX57" fmla="*/ 1402080 w 15925800"/>
              <a:gd name="connsiteY57" fmla="*/ 8092440 h 40538400"/>
              <a:gd name="connsiteX58" fmla="*/ 1859280 w 15925800"/>
              <a:gd name="connsiteY58" fmla="*/ 9829800 h 40538400"/>
              <a:gd name="connsiteX59" fmla="*/ 1219200 w 15925800"/>
              <a:gd name="connsiteY59" fmla="*/ 11932920 h 40538400"/>
              <a:gd name="connsiteX60" fmla="*/ 1402080 w 15925800"/>
              <a:gd name="connsiteY60" fmla="*/ 13578840 h 40538400"/>
              <a:gd name="connsiteX61" fmla="*/ 213360 w 15925800"/>
              <a:gd name="connsiteY61" fmla="*/ 14859000 h 40538400"/>
              <a:gd name="connsiteX62" fmla="*/ 121920 w 15925800"/>
              <a:gd name="connsiteY62" fmla="*/ 15864840 h 40538400"/>
              <a:gd name="connsiteX63" fmla="*/ 853440 w 15925800"/>
              <a:gd name="connsiteY63" fmla="*/ 16504920 h 40538400"/>
              <a:gd name="connsiteX64" fmla="*/ 1402080 w 15925800"/>
              <a:gd name="connsiteY64" fmla="*/ 16322040 h 40538400"/>
              <a:gd name="connsiteX65" fmla="*/ 1402080 w 15925800"/>
              <a:gd name="connsiteY65" fmla="*/ 17602200 h 40538400"/>
              <a:gd name="connsiteX66" fmla="*/ 1493520 w 15925800"/>
              <a:gd name="connsiteY66" fmla="*/ 18333720 h 40538400"/>
              <a:gd name="connsiteX67" fmla="*/ 304800 w 15925800"/>
              <a:gd name="connsiteY67" fmla="*/ 20985480 h 40538400"/>
              <a:gd name="connsiteX68" fmla="*/ 853440 w 15925800"/>
              <a:gd name="connsiteY68" fmla="*/ 22997160 h 40538400"/>
              <a:gd name="connsiteX69" fmla="*/ 2225040 w 15925800"/>
              <a:gd name="connsiteY69" fmla="*/ 23820120 h 40538400"/>
              <a:gd name="connsiteX70" fmla="*/ 2590800 w 15925800"/>
              <a:gd name="connsiteY70" fmla="*/ 26380440 h 40538400"/>
              <a:gd name="connsiteX71" fmla="*/ 2865120 w 15925800"/>
              <a:gd name="connsiteY71" fmla="*/ 26380440 h 40538400"/>
              <a:gd name="connsiteX72" fmla="*/ 4511040 w 15925800"/>
              <a:gd name="connsiteY72" fmla="*/ 30129480 h 40538400"/>
              <a:gd name="connsiteX73" fmla="*/ 5974080 w 15925800"/>
              <a:gd name="connsiteY73" fmla="*/ 31683960 h 40538400"/>
              <a:gd name="connsiteX74" fmla="*/ 5974080 w 15925800"/>
              <a:gd name="connsiteY74" fmla="*/ 32781240 h 40538400"/>
              <a:gd name="connsiteX75" fmla="*/ 6156960 w 15925800"/>
              <a:gd name="connsiteY75" fmla="*/ 35250120 h 40538400"/>
              <a:gd name="connsiteX76" fmla="*/ 5974080 w 15925800"/>
              <a:gd name="connsiteY76" fmla="*/ 36804600 h 40538400"/>
              <a:gd name="connsiteX77" fmla="*/ 5242560 w 15925800"/>
              <a:gd name="connsiteY77" fmla="*/ 39182040 h 40538400"/>
              <a:gd name="connsiteX78" fmla="*/ 5334000 w 15925800"/>
              <a:gd name="connsiteY78" fmla="*/ 39822120 h 40538400"/>
              <a:gd name="connsiteX79" fmla="*/ 4785360 w 15925800"/>
              <a:gd name="connsiteY79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27 w 15925800"/>
              <a:gd name="connsiteY26" fmla="*/ 21232788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86560 w 15925800"/>
              <a:gd name="connsiteY24" fmla="*/ 2034540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93747 w 15925800"/>
              <a:gd name="connsiteY24" fmla="*/ 20628085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02858 w 15925800"/>
              <a:gd name="connsiteY24" fmla="*/ 20472048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02858 w 15925800"/>
              <a:gd name="connsiteY24" fmla="*/ 20472048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02858 w 15925800"/>
              <a:gd name="connsiteY24" fmla="*/ 20472048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495733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4848255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5093684 w 15925800"/>
              <a:gd name="connsiteY26" fmla="*/ 20846537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4657366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4657366 w 15925800"/>
              <a:gd name="connsiteY26" fmla="*/ 20940159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565670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139238 w 15925800"/>
              <a:gd name="connsiteY24" fmla="*/ 2019118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275588 w 15925800"/>
              <a:gd name="connsiteY24" fmla="*/ 2034721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111968 w 15925800"/>
              <a:gd name="connsiteY24" fmla="*/ 2006635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084699 w 15925800"/>
              <a:gd name="connsiteY24" fmla="*/ 2047204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084699 w 15925800"/>
              <a:gd name="connsiteY24" fmla="*/ 2047204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57397 w 15925800"/>
              <a:gd name="connsiteY24" fmla="*/ 2059687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57397 w 15925800"/>
              <a:gd name="connsiteY24" fmla="*/ 2059687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357397 w 15925800"/>
              <a:gd name="connsiteY24" fmla="*/ 20596878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548286 w 15925800"/>
              <a:gd name="connsiteY24" fmla="*/ 20628085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548286 w 15925800"/>
              <a:gd name="connsiteY24" fmla="*/ 20628085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684636 w 15925800"/>
              <a:gd name="connsiteY24" fmla="*/ 2065929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65929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65929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439207 w 15925800"/>
              <a:gd name="connsiteY24" fmla="*/ 2065929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925800"/>
              <a:gd name="connsiteY0" fmla="*/ 40279320 h 40538400"/>
              <a:gd name="connsiteX1" fmla="*/ 6979920 w 15925800"/>
              <a:gd name="connsiteY1" fmla="*/ 40370760 h 40538400"/>
              <a:gd name="connsiteX2" fmla="*/ 7620000 w 15925800"/>
              <a:gd name="connsiteY2" fmla="*/ 39273480 h 40538400"/>
              <a:gd name="connsiteX3" fmla="*/ 7528560 w 15925800"/>
              <a:gd name="connsiteY3" fmla="*/ 38084760 h 40538400"/>
              <a:gd name="connsiteX4" fmla="*/ 7894320 w 15925800"/>
              <a:gd name="connsiteY4" fmla="*/ 37261800 h 40538400"/>
              <a:gd name="connsiteX5" fmla="*/ 7711440 w 15925800"/>
              <a:gd name="connsiteY5" fmla="*/ 36164520 h 40538400"/>
              <a:gd name="connsiteX6" fmla="*/ 8168640 w 15925800"/>
              <a:gd name="connsiteY6" fmla="*/ 34792920 h 40538400"/>
              <a:gd name="connsiteX7" fmla="*/ 8168640 w 15925800"/>
              <a:gd name="connsiteY7" fmla="*/ 32781240 h 40538400"/>
              <a:gd name="connsiteX8" fmla="*/ 8442960 w 15925800"/>
              <a:gd name="connsiteY8" fmla="*/ 31318200 h 40538400"/>
              <a:gd name="connsiteX9" fmla="*/ 8168640 w 15925800"/>
              <a:gd name="connsiteY9" fmla="*/ 31043880 h 40538400"/>
              <a:gd name="connsiteX10" fmla="*/ 8534400 w 15925800"/>
              <a:gd name="connsiteY10" fmla="*/ 29489400 h 40538400"/>
              <a:gd name="connsiteX11" fmla="*/ 8351520 w 15925800"/>
              <a:gd name="connsiteY11" fmla="*/ 28026360 h 40538400"/>
              <a:gd name="connsiteX12" fmla="*/ 7985760 w 15925800"/>
              <a:gd name="connsiteY12" fmla="*/ 26837640 h 40538400"/>
              <a:gd name="connsiteX13" fmla="*/ 8077200 w 15925800"/>
              <a:gd name="connsiteY13" fmla="*/ 25100280 h 40538400"/>
              <a:gd name="connsiteX14" fmla="*/ 9357360 w 15925800"/>
              <a:gd name="connsiteY14" fmla="*/ 25191720 h 40538400"/>
              <a:gd name="connsiteX15" fmla="*/ 9448800 w 15925800"/>
              <a:gd name="connsiteY15" fmla="*/ 21808440 h 40538400"/>
              <a:gd name="connsiteX16" fmla="*/ 10088880 w 15925800"/>
              <a:gd name="connsiteY16" fmla="*/ 18516600 h 40538400"/>
              <a:gd name="connsiteX17" fmla="*/ 11734800 w 15925800"/>
              <a:gd name="connsiteY17" fmla="*/ 17236440 h 40538400"/>
              <a:gd name="connsiteX18" fmla="*/ 11460480 w 15925800"/>
              <a:gd name="connsiteY18" fmla="*/ 16322040 h 40538400"/>
              <a:gd name="connsiteX19" fmla="*/ 11460480 w 15925800"/>
              <a:gd name="connsiteY19" fmla="*/ 16047720 h 40538400"/>
              <a:gd name="connsiteX20" fmla="*/ 12557760 w 15925800"/>
              <a:gd name="connsiteY20" fmla="*/ 16962120 h 40538400"/>
              <a:gd name="connsiteX21" fmla="*/ 12923520 w 15925800"/>
              <a:gd name="connsiteY21" fmla="*/ 18882360 h 40538400"/>
              <a:gd name="connsiteX22" fmla="*/ 13837920 w 15925800"/>
              <a:gd name="connsiteY22" fmla="*/ 18882360 h 40538400"/>
              <a:gd name="connsiteX23" fmla="*/ 14569440 w 15925800"/>
              <a:gd name="connsiteY23" fmla="*/ 19339560 h 40538400"/>
              <a:gd name="connsiteX24" fmla="*/ 14548286 w 15925800"/>
              <a:gd name="connsiteY24" fmla="*/ 20659292 h 40538400"/>
              <a:gd name="connsiteX25" fmla="*/ 14957335 w 15925800"/>
              <a:gd name="connsiteY25" fmla="*/ 19910315 h 40538400"/>
              <a:gd name="connsiteX26" fmla="*/ 14902795 w 15925800"/>
              <a:gd name="connsiteY26" fmla="*/ 20971366 h 40538400"/>
              <a:gd name="connsiteX27" fmla="*/ 15392400 w 15925800"/>
              <a:gd name="connsiteY27" fmla="*/ 20253960 h 40538400"/>
              <a:gd name="connsiteX28" fmla="*/ 15758160 w 15925800"/>
              <a:gd name="connsiteY28" fmla="*/ 20253960 h 40538400"/>
              <a:gd name="connsiteX29" fmla="*/ 15849600 w 15925800"/>
              <a:gd name="connsiteY29" fmla="*/ 18973800 h 40538400"/>
              <a:gd name="connsiteX30" fmla="*/ 15300960 w 15925800"/>
              <a:gd name="connsiteY30" fmla="*/ 18150840 h 40538400"/>
              <a:gd name="connsiteX31" fmla="*/ 14752320 w 15925800"/>
              <a:gd name="connsiteY31" fmla="*/ 17785080 h 40538400"/>
              <a:gd name="connsiteX32" fmla="*/ 13655040 w 15925800"/>
              <a:gd name="connsiteY32" fmla="*/ 14950440 h 40538400"/>
              <a:gd name="connsiteX33" fmla="*/ 12192000 w 15925800"/>
              <a:gd name="connsiteY33" fmla="*/ 12207240 h 40538400"/>
              <a:gd name="connsiteX34" fmla="*/ 11917680 w 15925800"/>
              <a:gd name="connsiteY34" fmla="*/ 11201400 h 40538400"/>
              <a:gd name="connsiteX35" fmla="*/ 11186160 w 15925800"/>
              <a:gd name="connsiteY35" fmla="*/ 10561320 h 40538400"/>
              <a:gd name="connsiteX36" fmla="*/ 11186160 w 15925800"/>
              <a:gd name="connsiteY36" fmla="*/ 9738360 h 40538400"/>
              <a:gd name="connsiteX37" fmla="*/ 10820400 w 15925800"/>
              <a:gd name="connsiteY37" fmla="*/ 9464040 h 40538400"/>
              <a:gd name="connsiteX38" fmla="*/ 10820400 w 15925800"/>
              <a:gd name="connsiteY38" fmla="*/ 8458200 h 40538400"/>
              <a:gd name="connsiteX39" fmla="*/ 10546080 w 15925800"/>
              <a:gd name="connsiteY39" fmla="*/ 7909560 h 40538400"/>
              <a:gd name="connsiteX40" fmla="*/ 10546080 w 15925800"/>
              <a:gd name="connsiteY40" fmla="*/ 6537960 h 40538400"/>
              <a:gd name="connsiteX41" fmla="*/ 8260080 w 15925800"/>
              <a:gd name="connsiteY41" fmla="*/ 5806440 h 40538400"/>
              <a:gd name="connsiteX42" fmla="*/ 8260080 w 15925800"/>
              <a:gd name="connsiteY42" fmla="*/ 5257800 h 40538400"/>
              <a:gd name="connsiteX43" fmla="*/ 8625840 w 15925800"/>
              <a:gd name="connsiteY43" fmla="*/ 4617720 h 40538400"/>
              <a:gd name="connsiteX44" fmla="*/ 8260080 w 15925800"/>
              <a:gd name="connsiteY44" fmla="*/ 4526280 h 40538400"/>
              <a:gd name="connsiteX45" fmla="*/ 8260080 w 15925800"/>
              <a:gd name="connsiteY45" fmla="*/ 3977640 h 40538400"/>
              <a:gd name="connsiteX46" fmla="*/ 7802880 w 15925800"/>
              <a:gd name="connsiteY46" fmla="*/ 3429000 h 40538400"/>
              <a:gd name="connsiteX47" fmla="*/ 7802880 w 15925800"/>
              <a:gd name="connsiteY47" fmla="*/ 2514600 h 40538400"/>
              <a:gd name="connsiteX48" fmla="*/ 6156960 w 15925800"/>
              <a:gd name="connsiteY48" fmla="*/ 320040 h 40538400"/>
              <a:gd name="connsiteX49" fmla="*/ 3230880 w 15925800"/>
              <a:gd name="connsiteY49" fmla="*/ 594360 h 40538400"/>
              <a:gd name="connsiteX50" fmla="*/ 2682240 w 15925800"/>
              <a:gd name="connsiteY50" fmla="*/ 1234440 h 40538400"/>
              <a:gd name="connsiteX51" fmla="*/ 2316480 w 15925800"/>
              <a:gd name="connsiteY51" fmla="*/ 1965960 h 40538400"/>
              <a:gd name="connsiteX52" fmla="*/ 3048000 w 15925800"/>
              <a:gd name="connsiteY52" fmla="*/ 2788920 h 40538400"/>
              <a:gd name="connsiteX53" fmla="*/ 2407920 w 15925800"/>
              <a:gd name="connsiteY53" fmla="*/ 4069080 h 40538400"/>
              <a:gd name="connsiteX54" fmla="*/ 2956560 w 15925800"/>
              <a:gd name="connsiteY54" fmla="*/ 4343400 h 40538400"/>
              <a:gd name="connsiteX55" fmla="*/ 3139440 w 15925800"/>
              <a:gd name="connsiteY55" fmla="*/ 5623560 h 40538400"/>
              <a:gd name="connsiteX56" fmla="*/ 3962400 w 15925800"/>
              <a:gd name="connsiteY56" fmla="*/ 5623560 h 40538400"/>
              <a:gd name="connsiteX57" fmla="*/ 4236720 w 15925800"/>
              <a:gd name="connsiteY57" fmla="*/ 5989320 h 40538400"/>
              <a:gd name="connsiteX58" fmla="*/ 1402080 w 15925800"/>
              <a:gd name="connsiteY58" fmla="*/ 8092440 h 40538400"/>
              <a:gd name="connsiteX59" fmla="*/ 1859280 w 15925800"/>
              <a:gd name="connsiteY59" fmla="*/ 9829800 h 40538400"/>
              <a:gd name="connsiteX60" fmla="*/ 1219200 w 15925800"/>
              <a:gd name="connsiteY60" fmla="*/ 11932920 h 40538400"/>
              <a:gd name="connsiteX61" fmla="*/ 1402080 w 15925800"/>
              <a:gd name="connsiteY61" fmla="*/ 13578840 h 40538400"/>
              <a:gd name="connsiteX62" fmla="*/ 213360 w 15925800"/>
              <a:gd name="connsiteY62" fmla="*/ 14859000 h 40538400"/>
              <a:gd name="connsiteX63" fmla="*/ 121920 w 15925800"/>
              <a:gd name="connsiteY63" fmla="*/ 15864840 h 40538400"/>
              <a:gd name="connsiteX64" fmla="*/ 853440 w 15925800"/>
              <a:gd name="connsiteY64" fmla="*/ 16504920 h 40538400"/>
              <a:gd name="connsiteX65" fmla="*/ 1402080 w 15925800"/>
              <a:gd name="connsiteY65" fmla="*/ 16322040 h 40538400"/>
              <a:gd name="connsiteX66" fmla="*/ 1402080 w 15925800"/>
              <a:gd name="connsiteY66" fmla="*/ 17602200 h 40538400"/>
              <a:gd name="connsiteX67" fmla="*/ 1493520 w 15925800"/>
              <a:gd name="connsiteY67" fmla="*/ 18333720 h 40538400"/>
              <a:gd name="connsiteX68" fmla="*/ 304800 w 15925800"/>
              <a:gd name="connsiteY68" fmla="*/ 20985480 h 40538400"/>
              <a:gd name="connsiteX69" fmla="*/ 853440 w 15925800"/>
              <a:gd name="connsiteY69" fmla="*/ 22997160 h 40538400"/>
              <a:gd name="connsiteX70" fmla="*/ 2225040 w 15925800"/>
              <a:gd name="connsiteY70" fmla="*/ 23820120 h 40538400"/>
              <a:gd name="connsiteX71" fmla="*/ 2590800 w 15925800"/>
              <a:gd name="connsiteY71" fmla="*/ 26380440 h 40538400"/>
              <a:gd name="connsiteX72" fmla="*/ 2865120 w 15925800"/>
              <a:gd name="connsiteY72" fmla="*/ 26380440 h 40538400"/>
              <a:gd name="connsiteX73" fmla="*/ 4511040 w 15925800"/>
              <a:gd name="connsiteY73" fmla="*/ 30129480 h 40538400"/>
              <a:gd name="connsiteX74" fmla="*/ 5974080 w 15925800"/>
              <a:gd name="connsiteY74" fmla="*/ 31683960 h 40538400"/>
              <a:gd name="connsiteX75" fmla="*/ 5974080 w 15925800"/>
              <a:gd name="connsiteY75" fmla="*/ 32781240 h 40538400"/>
              <a:gd name="connsiteX76" fmla="*/ 6156960 w 15925800"/>
              <a:gd name="connsiteY76" fmla="*/ 35250120 h 40538400"/>
              <a:gd name="connsiteX77" fmla="*/ 5974080 w 15925800"/>
              <a:gd name="connsiteY77" fmla="*/ 36804600 h 40538400"/>
              <a:gd name="connsiteX78" fmla="*/ 5242560 w 15925800"/>
              <a:gd name="connsiteY78" fmla="*/ 39182040 h 40538400"/>
              <a:gd name="connsiteX79" fmla="*/ 5334000 w 15925800"/>
              <a:gd name="connsiteY79" fmla="*/ 39822120 h 40538400"/>
              <a:gd name="connsiteX80" fmla="*/ 4785360 w 15925800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548286 w 15887774"/>
              <a:gd name="connsiteY24" fmla="*/ 20659292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784122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548286 w 15887774"/>
              <a:gd name="connsiteY24" fmla="*/ 20659292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784122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919588"/>
              <a:gd name="connsiteY0" fmla="*/ 40279320 h 40538400"/>
              <a:gd name="connsiteX1" fmla="*/ 6979920 w 15919588"/>
              <a:gd name="connsiteY1" fmla="*/ 40370760 h 40538400"/>
              <a:gd name="connsiteX2" fmla="*/ 7620000 w 15919588"/>
              <a:gd name="connsiteY2" fmla="*/ 39273480 h 40538400"/>
              <a:gd name="connsiteX3" fmla="*/ 7528560 w 15919588"/>
              <a:gd name="connsiteY3" fmla="*/ 38084760 h 40538400"/>
              <a:gd name="connsiteX4" fmla="*/ 7894320 w 15919588"/>
              <a:gd name="connsiteY4" fmla="*/ 37261800 h 40538400"/>
              <a:gd name="connsiteX5" fmla="*/ 7711440 w 15919588"/>
              <a:gd name="connsiteY5" fmla="*/ 36164520 h 40538400"/>
              <a:gd name="connsiteX6" fmla="*/ 8168640 w 15919588"/>
              <a:gd name="connsiteY6" fmla="*/ 34792920 h 40538400"/>
              <a:gd name="connsiteX7" fmla="*/ 8168640 w 15919588"/>
              <a:gd name="connsiteY7" fmla="*/ 32781240 h 40538400"/>
              <a:gd name="connsiteX8" fmla="*/ 8442960 w 15919588"/>
              <a:gd name="connsiteY8" fmla="*/ 31318200 h 40538400"/>
              <a:gd name="connsiteX9" fmla="*/ 8168640 w 15919588"/>
              <a:gd name="connsiteY9" fmla="*/ 31043880 h 40538400"/>
              <a:gd name="connsiteX10" fmla="*/ 8534400 w 15919588"/>
              <a:gd name="connsiteY10" fmla="*/ 29489400 h 40538400"/>
              <a:gd name="connsiteX11" fmla="*/ 8351520 w 15919588"/>
              <a:gd name="connsiteY11" fmla="*/ 28026360 h 40538400"/>
              <a:gd name="connsiteX12" fmla="*/ 7985760 w 15919588"/>
              <a:gd name="connsiteY12" fmla="*/ 26837640 h 40538400"/>
              <a:gd name="connsiteX13" fmla="*/ 8077200 w 15919588"/>
              <a:gd name="connsiteY13" fmla="*/ 25100280 h 40538400"/>
              <a:gd name="connsiteX14" fmla="*/ 9357360 w 15919588"/>
              <a:gd name="connsiteY14" fmla="*/ 25191720 h 40538400"/>
              <a:gd name="connsiteX15" fmla="*/ 9448800 w 15919588"/>
              <a:gd name="connsiteY15" fmla="*/ 21808440 h 40538400"/>
              <a:gd name="connsiteX16" fmla="*/ 10088880 w 15919588"/>
              <a:gd name="connsiteY16" fmla="*/ 18516600 h 40538400"/>
              <a:gd name="connsiteX17" fmla="*/ 11734800 w 15919588"/>
              <a:gd name="connsiteY17" fmla="*/ 17236440 h 40538400"/>
              <a:gd name="connsiteX18" fmla="*/ 11460480 w 15919588"/>
              <a:gd name="connsiteY18" fmla="*/ 16322040 h 40538400"/>
              <a:gd name="connsiteX19" fmla="*/ 11460480 w 15919588"/>
              <a:gd name="connsiteY19" fmla="*/ 16047720 h 40538400"/>
              <a:gd name="connsiteX20" fmla="*/ 12557760 w 15919588"/>
              <a:gd name="connsiteY20" fmla="*/ 16962120 h 40538400"/>
              <a:gd name="connsiteX21" fmla="*/ 12923520 w 15919588"/>
              <a:gd name="connsiteY21" fmla="*/ 18882360 h 40538400"/>
              <a:gd name="connsiteX22" fmla="*/ 13837920 w 15919588"/>
              <a:gd name="connsiteY22" fmla="*/ 18882360 h 40538400"/>
              <a:gd name="connsiteX23" fmla="*/ 14569440 w 15919588"/>
              <a:gd name="connsiteY23" fmla="*/ 19339560 h 40538400"/>
              <a:gd name="connsiteX24" fmla="*/ 14548286 w 15919588"/>
              <a:gd name="connsiteY24" fmla="*/ 20659292 h 40538400"/>
              <a:gd name="connsiteX25" fmla="*/ 14957335 w 15919588"/>
              <a:gd name="connsiteY25" fmla="*/ 19910315 h 40538400"/>
              <a:gd name="connsiteX26" fmla="*/ 14902795 w 15919588"/>
              <a:gd name="connsiteY26" fmla="*/ 20971366 h 40538400"/>
              <a:gd name="connsiteX27" fmla="*/ 15392400 w 15919588"/>
              <a:gd name="connsiteY27" fmla="*/ 20253960 h 40538400"/>
              <a:gd name="connsiteX28" fmla="*/ 15720891 w 15919588"/>
              <a:gd name="connsiteY28" fmla="*/ 20784122 h 40538400"/>
              <a:gd name="connsiteX29" fmla="*/ 15849600 w 15919588"/>
              <a:gd name="connsiteY29" fmla="*/ 18973800 h 40538400"/>
              <a:gd name="connsiteX30" fmla="*/ 15300960 w 15919588"/>
              <a:gd name="connsiteY30" fmla="*/ 18150840 h 40538400"/>
              <a:gd name="connsiteX31" fmla="*/ 14752320 w 15919588"/>
              <a:gd name="connsiteY31" fmla="*/ 17785080 h 40538400"/>
              <a:gd name="connsiteX32" fmla="*/ 13655040 w 15919588"/>
              <a:gd name="connsiteY32" fmla="*/ 14950440 h 40538400"/>
              <a:gd name="connsiteX33" fmla="*/ 12192000 w 15919588"/>
              <a:gd name="connsiteY33" fmla="*/ 12207240 h 40538400"/>
              <a:gd name="connsiteX34" fmla="*/ 11917680 w 15919588"/>
              <a:gd name="connsiteY34" fmla="*/ 11201400 h 40538400"/>
              <a:gd name="connsiteX35" fmla="*/ 11186160 w 15919588"/>
              <a:gd name="connsiteY35" fmla="*/ 10561320 h 40538400"/>
              <a:gd name="connsiteX36" fmla="*/ 11186160 w 15919588"/>
              <a:gd name="connsiteY36" fmla="*/ 9738360 h 40538400"/>
              <a:gd name="connsiteX37" fmla="*/ 10820400 w 15919588"/>
              <a:gd name="connsiteY37" fmla="*/ 9464040 h 40538400"/>
              <a:gd name="connsiteX38" fmla="*/ 10820400 w 15919588"/>
              <a:gd name="connsiteY38" fmla="*/ 8458200 h 40538400"/>
              <a:gd name="connsiteX39" fmla="*/ 10546080 w 15919588"/>
              <a:gd name="connsiteY39" fmla="*/ 7909560 h 40538400"/>
              <a:gd name="connsiteX40" fmla="*/ 10546080 w 15919588"/>
              <a:gd name="connsiteY40" fmla="*/ 6537960 h 40538400"/>
              <a:gd name="connsiteX41" fmla="*/ 8260080 w 15919588"/>
              <a:gd name="connsiteY41" fmla="*/ 5806440 h 40538400"/>
              <a:gd name="connsiteX42" fmla="*/ 8260080 w 15919588"/>
              <a:gd name="connsiteY42" fmla="*/ 5257800 h 40538400"/>
              <a:gd name="connsiteX43" fmla="*/ 8625840 w 15919588"/>
              <a:gd name="connsiteY43" fmla="*/ 4617720 h 40538400"/>
              <a:gd name="connsiteX44" fmla="*/ 8260080 w 15919588"/>
              <a:gd name="connsiteY44" fmla="*/ 4526280 h 40538400"/>
              <a:gd name="connsiteX45" fmla="*/ 8260080 w 15919588"/>
              <a:gd name="connsiteY45" fmla="*/ 3977640 h 40538400"/>
              <a:gd name="connsiteX46" fmla="*/ 7802880 w 15919588"/>
              <a:gd name="connsiteY46" fmla="*/ 3429000 h 40538400"/>
              <a:gd name="connsiteX47" fmla="*/ 7802880 w 15919588"/>
              <a:gd name="connsiteY47" fmla="*/ 2514600 h 40538400"/>
              <a:gd name="connsiteX48" fmla="*/ 6156960 w 15919588"/>
              <a:gd name="connsiteY48" fmla="*/ 320040 h 40538400"/>
              <a:gd name="connsiteX49" fmla="*/ 3230880 w 15919588"/>
              <a:gd name="connsiteY49" fmla="*/ 594360 h 40538400"/>
              <a:gd name="connsiteX50" fmla="*/ 2682240 w 15919588"/>
              <a:gd name="connsiteY50" fmla="*/ 1234440 h 40538400"/>
              <a:gd name="connsiteX51" fmla="*/ 2316480 w 15919588"/>
              <a:gd name="connsiteY51" fmla="*/ 1965960 h 40538400"/>
              <a:gd name="connsiteX52" fmla="*/ 3048000 w 15919588"/>
              <a:gd name="connsiteY52" fmla="*/ 2788920 h 40538400"/>
              <a:gd name="connsiteX53" fmla="*/ 2407920 w 15919588"/>
              <a:gd name="connsiteY53" fmla="*/ 4069080 h 40538400"/>
              <a:gd name="connsiteX54" fmla="*/ 2956560 w 15919588"/>
              <a:gd name="connsiteY54" fmla="*/ 4343400 h 40538400"/>
              <a:gd name="connsiteX55" fmla="*/ 3139440 w 15919588"/>
              <a:gd name="connsiteY55" fmla="*/ 5623560 h 40538400"/>
              <a:gd name="connsiteX56" fmla="*/ 3962400 w 15919588"/>
              <a:gd name="connsiteY56" fmla="*/ 5623560 h 40538400"/>
              <a:gd name="connsiteX57" fmla="*/ 4236720 w 15919588"/>
              <a:gd name="connsiteY57" fmla="*/ 5989320 h 40538400"/>
              <a:gd name="connsiteX58" fmla="*/ 1402080 w 15919588"/>
              <a:gd name="connsiteY58" fmla="*/ 8092440 h 40538400"/>
              <a:gd name="connsiteX59" fmla="*/ 1859280 w 15919588"/>
              <a:gd name="connsiteY59" fmla="*/ 9829800 h 40538400"/>
              <a:gd name="connsiteX60" fmla="*/ 1219200 w 15919588"/>
              <a:gd name="connsiteY60" fmla="*/ 11932920 h 40538400"/>
              <a:gd name="connsiteX61" fmla="*/ 1402080 w 15919588"/>
              <a:gd name="connsiteY61" fmla="*/ 13578840 h 40538400"/>
              <a:gd name="connsiteX62" fmla="*/ 213360 w 15919588"/>
              <a:gd name="connsiteY62" fmla="*/ 14859000 h 40538400"/>
              <a:gd name="connsiteX63" fmla="*/ 121920 w 15919588"/>
              <a:gd name="connsiteY63" fmla="*/ 15864840 h 40538400"/>
              <a:gd name="connsiteX64" fmla="*/ 853440 w 15919588"/>
              <a:gd name="connsiteY64" fmla="*/ 16504920 h 40538400"/>
              <a:gd name="connsiteX65" fmla="*/ 1402080 w 15919588"/>
              <a:gd name="connsiteY65" fmla="*/ 16322040 h 40538400"/>
              <a:gd name="connsiteX66" fmla="*/ 1402080 w 15919588"/>
              <a:gd name="connsiteY66" fmla="*/ 17602200 h 40538400"/>
              <a:gd name="connsiteX67" fmla="*/ 1493520 w 15919588"/>
              <a:gd name="connsiteY67" fmla="*/ 18333720 h 40538400"/>
              <a:gd name="connsiteX68" fmla="*/ 304800 w 15919588"/>
              <a:gd name="connsiteY68" fmla="*/ 20985480 h 40538400"/>
              <a:gd name="connsiteX69" fmla="*/ 853440 w 15919588"/>
              <a:gd name="connsiteY69" fmla="*/ 22997160 h 40538400"/>
              <a:gd name="connsiteX70" fmla="*/ 2225040 w 15919588"/>
              <a:gd name="connsiteY70" fmla="*/ 23820120 h 40538400"/>
              <a:gd name="connsiteX71" fmla="*/ 2590800 w 15919588"/>
              <a:gd name="connsiteY71" fmla="*/ 26380440 h 40538400"/>
              <a:gd name="connsiteX72" fmla="*/ 2865120 w 15919588"/>
              <a:gd name="connsiteY72" fmla="*/ 26380440 h 40538400"/>
              <a:gd name="connsiteX73" fmla="*/ 4511040 w 15919588"/>
              <a:gd name="connsiteY73" fmla="*/ 30129480 h 40538400"/>
              <a:gd name="connsiteX74" fmla="*/ 5974080 w 15919588"/>
              <a:gd name="connsiteY74" fmla="*/ 31683960 h 40538400"/>
              <a:gd name="connsiteX75" fmla="*/ 5974080 w 15919588"/>
              <a:gd name="connsiteY75" fmla="*/ 32781240 h 40538400"/>
              <a:gd name="connsiteX76" fmla="*/ 6156960 w 15919588"/>
              <a:gd name="connsiteY76" fmla="*/ 35250120 h 40538400"/>
              <a:gd name="connsiteX77" fmla="*/ 5974080 w 15919588"/>
              <a:gd name="connsiteY77" fmla="*/ 36804600 h 40538400"/>
              <a:gd name="connsiteX78" fmla="*/ 5242560 w 15919588"/>
              <a:gd name="connsiteY78" fmla="*/ 39182040 h 40538400"/>
              <a:gd name="connsiteX79" fmla="*/ 5334000 w 15919588"/>
              <a:gd name="connsiteY79" fmla="*/ 39822120 h 40538400"/>
              <a:gd name="connsiteX80" fmla="*/ 4785360 w 15919588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548286 w 15887774"/>
              <a:gd name="connsiteY24" fmla="*/ 20659292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908952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928678"/>
              <a:gd name="connsiteY0" fmla="*/ 40279320 h 40538400"/>
              <a:gd name="connsiteX1" fmla="*/ 6979920 w 15928678"/>
              <a:gd name="connsiteY1" fmla="*/ 40370760 h 40538400"/>
              <a:gd name="connsiteX2" fmla="*/ 7620000 w 15928678"/>
              <a:gd name="connsiteY2" fmla="*/ 39273480 h 40538400"/>
              <a:gd name="connsiteX3" fmla="*/ 7528560 w 15928678"/>
              <a:gd name="connsiteY3" fmla="*/ 38084760 h 40538400"/>
              <a:gd name="connsiteX4" fmla="*/ 7894320 w 15928678"/>
              <a:gd name="connsiteY4" fmla="*/ 37261800 h 40538400"/>
              <a:gd name="connsiteX5" fmla="*/ 7711440 w 15928678"/>
              <a:gd name="connsiteY5" fmla="*/ 36164520 h 40538400"/>
              <a:gd name="connsiteX6" fmla="*/ 8168640 w 15928678"/>
              <a:gd name="connsiteY6" fmla="*/ 34792920 h 40538400"/>
              <a:gd name="connsiteX7" fmla="*/ 8168640 w 15928678"/>
              <a:gd name="connsiteY7" fmla="*/ 32781240 h 40538400"/>
              <a:gd name="connsiteX8" fmla="*/ 8442960 w 15928678"/>
              <a:gd name="connsiteY8" fmla="*/ 31318200 h 40538400"/>
              <a:gd name="connsiteX9" fmla="*/ 8168640 w 15928678"/>
              <a:gd name="connsiteY9" fmla="*/ 31043880 h 40538400"/>
              <a:gd name="connsiteX10" fmla="*/ 8534400 w 15928678"/>
              <a:gd name="connsiteY10" fmla="*/ 29489400 h 40538400"/>
              <a:gd name="connsiteX11" fmla="*/ 8351520 w 15928678"/>
              <a:gd name="connsiteY11" fmla="*/ 28026360 h 40538400"/>
              <a:gd name="connsiteX12" fmla="*/ 7985760 w 15928678"/>
              <a:gd name="connsiteY12" fmla="*/ 26837640 h 40538400"/>
              <a:gd name="connsiteX13" fmla="*/ 8077200 w 15928678"/>
              <a:gd name="connsiteY13" fmla="*/ 25100280 h 40538400"/>
              <a:gd name="connsiteX14" fmla="*/ 9357360 w 15928678"/>
              <a:gd name="connsiteY14" fmla="*/ 25191720 h 40538400"/>
              <a:gd name="connsiteX15" fmla="*/ 9448800 w 15928678"/>
              <a:gd name="connsiteY15" fmla="*/ 21808440 h 40538400"/>
              <a:gd name="connsiteX16" fmla="*/ 10088880 w 15928678"/>
              <a:gd name="connsiteY16" fmla="*/ 18516600 h 40538400"/>
              <a:gd name="connsiteX17" fmla="*/ 11734800 w 15928678"/>
              <a:gd name="connsiteY17" fmla="*/ 17236440 h 40538400"/>
              <a:gd name="connsiteX18" fmla="*/ 11460480 w 15928678"/>
              <a:gd name="connsiteY18" fmla="*/ 16322040 h 40538400"/>
              <a:gd name="connsiteX19" fmla="*/ 11460480 w 15928678"/>
              <a:gd name="connsiteY19" fmla="*/ 16047720 h 40538400"/>
              <a:gd name="connsiteX20" fmla="*/ 12557760 w 15928678"/>
              <a:gd name="connsiteY20" fmla="*/ 16962120 h 40538400"/>
              <a:gd name="connsiteX21" fmla="*/ 12923520 w 15928678"/>
              <a:gd name="connsiteY21" fmla="*/ 18882360 h 40538400"/>
              <a:gd name="connsiteX22" fmla="*/ 13837920 w 15928678"/>
              <a:gd name="connsiteY22" fmla="*/ 18882360 h 40538400"/>
              <a:gd name="connsiteX23" fmla="*/ 14569440 w 15928678"/>
              <a:gd name="connsiteY23" fmla="*/ 19339560 h 40538400"/>
              <a:gd name="connsiteX24" fmla="*/ 14548286 w 15928678"/>
              <a:gd name="connsiteY24" fmla="*/ 20659292 h 40538400"/>
              <a:gd name="connsiteX25" fmla="*/ 14957335 w 15928678"/>
              <a:gd name="connsiteY25" fmla="*/ 19910315 h 40538400"/>
              <a:gd name="connsiteX26" fmla="*/ 14902795 w 15928678"/>
              <a:gd name="connsiteY26" fmla="*/ 20971366 h 40538400"/>
              <a:gd name="connsiteX27" fmla="*/ 15392400 w 15928678"/>
              <a:gd name="connsiteY27" fmla="*/ 20253960 h 40538400"/>
              <a:gd name="connsiteX28" fmla="*/ 15775431 w 15928678"/>
              <a:gd name="connsiteY28" fmla="*/ 20908952 h 40538400"/>
              <a:gd name="connsiteX29" fmla="*/ 15849600 w 15928678"/>
              <a:gd name="connsiteY29" fmla="*/ 18973800 h 40538400"/>
              <a:gd name="connsiteX30" fmla="*/ 15300960 w 15928678"/>
              <a:gd name="connsiteY30" fmla="*/ 18150840 h 40538400"/>
              <a:gd name="connsiteX31" fmla="*/ 14752320 w 15928678"/>
              <a:gd name="connsiteY31" fmla="*/ 17785080 h 40538400"/>
              <a:gd name="connsiteX32" fmla="*/ 13655040 w 15928678"/>
              <a:gd name="connsiteY32" fmla="*/ 14950440 h 40538400"/>
              <a:gd name="connsiteX33" fmla="*/ 12192000 w 15928678"/>
              <a:gd name="connsiteY33" fmla="*/ 12207240 h 40538400"/>
              <a:gd name="connsiteX34" fmla="*/ 11917680 w 15928678"/>
              <a:gd name="connsiteY34" fmla="*/ 11201400 h 40538400"/>
              <a:gd name="connsiteX35" fmla="*/ 11186160 w 15928678"/>
              <a:gd name="connsiteY35" fmla="*/ 10561320 h 40538400"/>
              <a:gd name="connsiteX36" fmla="*/ 11186160 w 15928678"/>
              <a:gd name="connsiteY36" fmla="*/ 9738360 h 40538400"/>
              <a:gd name="connsiteX37" fmla="*/ 10820400 w 15928678"/>
              <a:gd name="connsiteY37" fmla="*/ 9464040 h 40538400"/>
              <a:gd name="connsiteX38" fmla="*/ 10820400 w 15928678"/>
              <a:gd name="connsiteY38" fmla="*/ 8458200 h 40538400"/>
              <a:gd name="connsiteX39" fmla="*/ 10546080 w 15928678"/>
              <a:gd name="connsiteY39" fmla="*/ 7909560 h 40538400"/>
              <a:gd name="connsiteX40" fmla="*/ 10546080 w 15928678"/>
              <a:gd name="connsiteY40" fmla="*/ 6537960 h 40538400"/>
              <a:gd name="connsiteX41" fmla="*/ 8260080 w 15928678"/>
              <a:gd name="connsiteY41" fmla="*/ 5806440 h 40538400"/>
              <a:gd name="connsiteX42" fmla="*/ 8260080 w 15928678"/>
              <a:gd name="connsiteY42" fmla="*/ 5257800 h 40538400"/>
              <a:gd name="connsiteX43" fmla="*/ 8625840 w 15928678"/>
              <a:gd name="connsiteY43" fmla="*/ 4617720 h 40538400"/>
              <a:gd name="connsiteX44" fmla="*/ 8260080 w 15928678"/>
              <a:gd name="connsiteY44" fmla="*/ 4526280 h 40538400"/>
              <a:gd name="connsiteX45" fmla="*/ 8260080 w 15928678"/>
              <a:gd name="connsiteY45" fmla="*/ 3977640 h 40538400"/>
              <a:gd name="connsiteX46" fmla="*/ 7802880 w 15928678"/>
              <a:gd name="connsiteY46" fmla="*/ 3429000 h 40538400"/>
              <a:gd name="connsiteX47" fmla="*/ 7802880 w 15928678"/>
              <a:gd name="connsiteY47" fmla="*/ 2514600 h 40538400"/>
              <a:gd name="connsiteX48" fmla="*/ 6156960 w 15928678"/>
              <a:gd name="connsiteY48" fmla="*/ 320040 h 40538400"/>
              <a:gd name="connsiteX49" fmla="*/ 3230880 w 15928678"/>
              <a:gd name="connsiteY49" fmla="*/ 594360 h 40538400"/>
              <a:gd name="connsiteX50" fmla="*/ 2682240 w 15928678"/>
              <a:gd name="connsiteY50" fmla="*/ 1234440 h 40538400"/>
              <a:gd name="connsiteX51" fmla="*/ 2316480 w 15928678"/>
              <a:gd name="connsiteY51" fmla="*/ 1965960 h 40538400"/>
              <a:gd name="connsiteX52" fmla="*/ 3048000 w 15928678"/>
              <a:gd name="connsiteY52" fmla="*/ 2788920 h 40538400"/>
              <a:gd name="connsiteX53" fmla="*/ 2407920 w 15928678"/>
              <a:gd name="connsiteY53" fmla="*/ 4069080 h 40538400"/>
              <a:gd name="connsiteX54" fmla="*/ 2956560 w 15928678"/>
              <a:gd name="connsiteY54" fmla="*/ 4343400 h 40538400"/>
              <a:gd name="connsiteX55" fmla="*/ 3139440 w 15928678"/>
              <a:gd name="connsiteY55" fmla="*/ 5623560 h 40538400"/>
              <a:gd name="connsiteX56" fmla="*/ 3962400 w 15928678"/>
              <a:gd name="connsiteY56" fmla="*/ 5623560 h 40538400"/>
              <a:gd name="connsiteX57" fmla="*/ 4236720 w 15928678"/>
              <a:gd name="connsiteY57" fmla="*/ 5989320 h 40538400"/>
              <a:gd name="connsiteX58" fmla="*/ 1402080 w 15928678"/>
              <a:gd name="connsiteY58" fmla="*/ 8092440 h 40538400"/>
              <a:gd name="connsiteX59" fmla="*/ 1859280 w 15928678"/>
              <a:gd name="connsiteY59" fmla="*/ 9829800 h 40538400"/>
              <a:gd name="connsiteX60" fmla="*/ 1219200 w 15928678"/>
              <a:gd name="connsiteY60" fmla="*/ 11932920 h 40538400"/>
              <a:gd name="connsiteX61" fmla="*/ 1402080 w 15928678"/>
              <a:gd name="connsiteY61" fmla="*/ 13578840 h 40538400"/>
              <a:gd name="connsiteX62" fmla="*/ 213360 w 15928678"/>
              <a:gd name="connsiteY62" fmla="*/ 14859000 h 40538400"/>
              <a:gd name="connsiteX63" fmla="*/ 121920 w 15928678"/>
              <a:gd name="connsiteY63" fmla="*/ 15864840 h 40538400"/>
              <a:gd name="connsiteX64" fmla="*/ 853440 w 15928678"/>
              <a:gd name="connsiteY64" fmla="*/ 16504920 h 40538400"/>
              <a:gd name="connsiteX65" fmla="*/ 1402080 w 15928678"/>
              <a:gd name="connsiteY65" fmla="*/ 16322040 h 40538400"/>
              <a:gd name="connsiteX66" fmla="*/ 1402080 w 15928678"/>
              <a:gd name="connsiteY66" fmla="*/ 17602200 h 40538400"/>
              <a:gd name="connsiteX67" fmla="*/ 1493520 w 15928678"/>
              <a:gd name="connsiteY67" fmla="*/ 18333720 h 40538400"/>
              <a:gd name="connsiteX68" fmla="*/ 304800 w 15928678"/>
              <a:gd name="connsiteY68" fmla="*/ 20985480 h 40538400"/>
              <a:gd name="connsiteX69" fmla="*/ 853440 w 15928678"/>
              <a:gd name="connsiteY69" fmla="*/ 22997160 h 40538400"/>
              <a:gd name="connsiteX70" fmla="*/ 2225040 w 15928678"/>
              <a:gd name="connsiteY70" fmla="*/ 23820120 h 40538400"/>
              <a:gd name="connsiteX71" fmla="*/ 2590800 w 15928678"/>
              <a:gd name="connsiteY71" fmla="*/ 26380440 h 40538400"/>
              <a:gd name="connsiteX72" fmla="*/ 2865120 w 15928678"/>
              <a:gd name="connsiteY72" fmla="*/ 26380440 h 40538400"/>
              <a:gd name="connsiteX73" fmla="*/ 4511040 w 15928678"/>
              <a:gd name="connsiteY73" fmla="*/ 30129480 h 40538400"/>
              <a:gd name="connsiteX74" fmla="*/ 5974080 w 15928678"/>
              <a:gd name="connsiteY74" fmla="*/ 31683960 h 40538400"/>
              <a:gd name="connsiteX75" fmla="*/ 5974080 w 15928678"/>
              <a:gd name="connsiteY75" fmla="*/ 32781240 h 40538400"/>
              <a:gd name="connsiteX76" fmla="*/ 6156960 w 15928678"/>
              <a:gd name="connsiteY76" fmla="*/ 35250120 h 40538400"/>
              <a:gd name="connsiteX77" fmla="*/ 5974080 w 15928678"/>
              <a:gd name="connsiteY77" fmla="*/ 36804600 h 40538400"/>
              <a:gd name="connsiteX78" fmla="*/ 5242560 w 15928678"/>
              <a:gd name="connsiteY78" fmla="*/ 39182040 h 40538400"/>
              <a:gd name="connsiteX79" fmla="*/ 5334000 w 15928678"/>
              <a:gd name="connsiteY79" fmla="*/ 39822120 h 40538400"/>
              <a:gd name="connsiteX80" fmla="*/ 4785360 w 15928678"/>
              <a:gd name="connsiteY80" fmla="*/ 40279320 h 40538400"/>
              <a:gd name="connsiteX0" fmla="*/ 4785360 w 15928678"/>
              <a:gd name="connsiteY0" fmla="*/ 40279320 h 40538400"/>
              <a:gd name="connsiteX1" fmla="*/ 6979920 w 15928678"/>
              <a:gd name="connsiteY1" fmla="*/ 40370760 h 40538400"/>
              <a:gd name="connsiteX2" fmla="*/ 7620000 w 15928678"/>
              <a:gd name="connsiteY2" fmla="*/ 39273480 h 40538400"/>
              <a:gd name="connsiteX3" fmla="*/ 7528560 w 15928678"/>
              <a:gd name="connsiteY3" fmla="*/ 38084760 h 40538400"/>
              <a:gd name="connsiteX4" fmla="*/ 7894320 w 15928678"/>
              <a:gd name="connsiteY4" fmla="*/ 37261800 h 40538400"/>
              <a:gd name="connsiteX5" fmla="*/ 7711440 w 15928678"/>
              <a:gd name="connsiteY5" fmla="*/ 36164520 h 40538400"/>
              <a:gd name="connsiteX6" fmla="*/ 8168640 w 15928678"/>
              <a:gd name="connsiteY6" fmla="*/ 34792920 h 40538400"/>
              <a:gd name="connsiteX7" fmla="*/ 8168640 w 15928678"/>
              <a:gd name="connsiteY7" fmla="*/ 32781240 h 40538400"/>
              <a:gd name="connsiteX8" fmla="*/ 8442960 w 15928678"/>
              <a:gd name="connsiteY8" fmla="*/ 31318200 h 40538400"/>
              <a:gd name="connsiteX9" fmla="*/ 8168640 w 15928678"/>
              <a:gd name="connsiteY9" fmla="*/ 31043880 h 40538400"/>
              <a:gd name="connsiteX10" fmla="*/ 8534400 w 15928678"/>
              <a:gd name="connsiteY10" fmla="*/ 29489400 h 40538400"/>
              <a:gd name="connsiteX11" fmla="*/ 8351520 w 15928678"/>
              <a:gd name="connsiteY11" fmla="*/ 28026360 h 40538400"/>
              <a:gd name="connsiteX12" fmla="*/ 7985760 w 15928678"/>
              <a:gd name="connsiteY12" fmla="*/ 26837640 h 40538400"/>
              <a:gd name="connsiteX13" fmla="*/ 8077200 w 15928678"/>
              <a:gd name="connsiteY13" fmla="*/ 25100280 h 40538400"/>
              <a:gd name="connsiteX14" fmla="*/ 9357360 w 15928678"/>
              <a:gd name="connsiteY14" fmla="*/ 25191720 h 40538400"/>
              <a:gd name="connsiteX15" fmla="*/ 9448800 w 15928678"/>
              <a:gd name="connsiteY15" fmla="*/ 21808440 h 40538400"/>
              <a:gd name="connsiteX16" fmla="*/ 10088880 w 15928678"/>
              <a:gd name="connsiteY16" fmla="*/ 18516600 h 40538400"/>
              <a:gd name="connsiteX17" fmla="*/ 11734800 w 15928678"/>
              <a:gd name="connsiteY17" fmla="*/ 17236440 h 40538400"/>
              <a:gd name="connsiteX18" fmla="*/ 11460480 w 15928678"/>
              <a:gd name="connsiteY18" fmla="*/ 16322040 h 40538400"/>
              <a:gd name="connsiteX19" fmla="*/ 11460480 w 15928678"/>
              <a:gd name="connsiteY19" fmla="*/ 16047720 h 40538400"/>
              <a:gd name="connsiteX20" fmla="*/ 12557760 w 15928678"/>
              <a:gd name="connsiteY20" fmla="*/ 16962120 h 40538400"/>
              <a:gd name="connsiteX21" fmla="*/ 12923520 w 15928678"/>
              <a:gd name="connsiteY21" fmla="*/ 18882360 h 40538400"/>
              <a:gd name="connsiteX22" fmla="*/ 13837920 w 15928678"/>
              <a:gd name="connsiteY22" fmla="*/ 18882360 h 40538400"/>
              <a:gd name="connsiteX23" fmla="*/ 14569440 w 15928678"/>
              <a:gd name="connsiteY23" fmla="*/ 19339560 h 40538400"/>
              <a:gd name="connsiteX24" fmla="*/ 14548286 w 15928678"/>
              <a:gd name="connsiteY24" fmla="*/ 20659292 h 40538400"/>
              <a:gd name="connsiteX25" fmla="*/ 14957335 w 15928678"/>
              <a:gd name="connsiteY25" fmla="*/ 19910315 h 40538400"/>
              <a:gd name="connsiteX26" fmla="*/ 14902795 w 15928678"/>
              <a:gd name="connsiteY26" fmla="*/ 20971366 h 40538400"/>
              <a:gd name="connsiteX27" fmla="*/ 15392400 w 15928678"/>
              <a:gd name="connsiteY27" fmla="*/ 20253960 h 40538400"/>
              <a:gd name="connsiteX28" fmla="*/ 15775431 w 15928678"/>
              <a:gd name="connsiteY28" fmla="*/ 20908952 h 40538400"/>
              <a:gd name="connsiteX29" fmla="*/ 15849600 w 15928678"/>
              <a:gd name="connsiteY29" fmla="*/ 18973800 h 40538400"/>
              <a:gd name="connsiteX30" fmla="*/ 15300960 w 15928678"/>
              <a:gd name="connsiteY30" fmla="*/ 18150840 h 40538400"/>
              <a:gd name="connsiteX31" fmla="*/ 14752320 w 15928678"/>
              <a:gd name="connsiteY31" fmla="*/ 17785080 h 40538400"/>
              <a:gd name="connsiteX32" fmla="*/ 13655040 w 15928678"/>
              <a:gd name="connsiteY32" fmla="*/ 14950440 h 40538400"/>
              <a:gd name="connsiteX33" fmla="*/ 12192000 w 15928678"/>
              <a:gd name="connsiteY33" fmla="*/ 12207240 h 40538400"/>
              <a:gd name="connsiteX34" fmla="*/ 11917680 w 15928678"/>
              <a:gd name="connsiteY34" fmla="*/ 11201400 h 40538400"/>
              <a:gd name="connsiteX35" fmla="*/ 11186160 w 15928678"/>
              <a:gd name="connsiteY35" fmla="*/ 10561320 h 40538400"/>
              <a:gd name="connsiteX36" fmla="*/ 11186160 w 15928678"/>
              <a:gd name="connsiteY36" fmla="*/ 9738360 h 40538400"/>
              <a:gd name="connsiteX37" fmla="*/ 10820400 w 15928678"/>
              <a:gd name="connsiteY37" fmla="*/ 9464040 h 40538400"/>
              <a:gd name="connsiteX38" fmla="*/ 10820400 w 15928678"/>
              <a:gd name="connsiteY38" fmla="*/ 8458200 h 40538400"/>
              <a:gd name="connsiteX39" fmla="*/ 10546080 w 15928678"/>
              <a:gd name="connsiteY39" fmla="*/ 7909560 h 40538400"/>
              <a:gd name="connsiteX40" fmla="*/ 10546080 w 15928678"/>
              <a:gd name="connsiteY40" fmla="*/ 6537960 h 40538400"/>
              <a:gd name="connsiteX41" fmla="*/ 8260080 w 15928678"/>
              <a:gd name="connsiteY41" fmla="*/ 5806440 h 40538400"/>
              <a:gd name="connsiteX42" fmla="*/ 8260080 w 15928678"/>
              <a:gd name="connsiteY42" fmla="*/ 5257800 h 40538400"/>
              <a:gd name="connsiteX43" fmla="*/ 8625840 w 15928678"/>
              <a:gd name="connsiteY43" fmla="*/ 4617720 h 40538400"/>
              <a:gd name="connsiteX44" fmla="*/ 8260080 w 15928678"/>
              <a:gd name="connsiteY44" fmla="*/ 4526280 h 40538400"/>
              <a:gd name="connsiteX45" fmla="*/ 8260080 w 15928678"/>
              <a:gd name="connsiteY45" fmla="*/ 3977640 h 40538400"/>
              <a:gd name="connsiteX46" fmla="*/ 7802880 w 15928678"/>
              <a:gd name="connsiteY46" fmla="*/ 3429000 h 40538400"/>
              <a:gd name="connsiteX47" fmla="*/ 7802880 w 15928678"/>
              <a:gd name="connsiteY47" fmla="*/ 2514600 h 40538400"/>
              <a:gd name="connsiteX48" fmla="*/ 6156960 w 15928678"/>
              <a:gd name="connsiteY48" fmla="*/ 320040 h 40538400"/>
              <a:gd name="connsiteX49" fmla="*/ 3230880 w 15928678"/>
              <a:gd name="connsiteY49" fmla="*/ 594360 h 40538400"/>
              <a:gd name="connsiteX50" fmla="*/ 2682240 w 15928678"/>
              <a:gd name="connsiteY50" fmla="*/ 1234440 h 40538400"/>
              <a:gd name="connsiteX51" fmla="*/ 2316480 w 15928678"/>
              <a:gd name="connsiteY51" fmla="*/ 1965960 h 40538400"/>
              <a:gd name="connsiteX52" fmla="*/ 3048000 w 15928678"/>
              <a:gd name="connsiteY52" fmla="*/ 2788920 h 40538400"/>
              <a:gd name="connsiteX53" fmla="*/ 2407920 w 15928678"/>
              <a:gd name="connsiteY53" fmla="*/ 4069080 h 40538400"/>
              <a:gd name="connsiteX54" fmla="*/ 2956560 w 15928678"/>
              <a:gd name="connsiteY54" fmla="*/ 4343400 h 40538400"/>
              <a:gd name="connsiteX55" fmla="*/ 3139440 w 15928678"/>
              <a:gd name="connsiteY55" fmla="*/ 5623560 h 40538400"/>
              <a:gd name="connsiteX56" fmla="*/ 3962400 w 15928678"/>
              <a:gd name="connsiteY56" fmla="*/ 5623560 h 40538400"/>
              <a:gd name="connsiteX57" fmla="*/ 4236720 w 15928678"/>
              <a:gd name="connsiteY57" fmla="*/ 5989320 h 40538400"/>
              <a:gd name="connsiteX58" fmla="*/ 1402080 w 15928678"/>
              <a:gd name="connsiteY58" fmla="*/ 8092440 h 40538400"/>
              <a:gd name="connsiteX59" fmla="*/ 1859280 w 15928678"/>
              <a:gd name="connsiteY59" fmla="*/ 9829800 h 40538400"/>
              <a:gd name="connsiteX60" fmla="*/ 1219200 w 15928678"/>
              <a:gd name="connsiteY60" fmla="*/ 11932920 h 40538400"/>
              <a:gd name="connsiteX61" fmla="*/ 1402080 w 15928678"/>
              <a:gd name="connsiteY61" fmla="*/ 13578840 h 40538400"/>
              <a:gd name="connsiteX62" fmla="*/ 213360 w 15928678"/>
              <a:gd name="connsiteY62" fmla="*/ 14859000 h 40538400"/>
              <a:gd name="connsiteX63" fmla="*/ 121920 w 15928678"/>
              <a:gd name="connsiteY63" fmla="*/ 15864840 h 40538400"/>
              <a:gd name="connsiteX64" fmla="*/ 853440 w 15928678"/>
              <a:gd name="connsiteY64" fmla="*/ 16504920 h 40538400"/>
              <a:gd name="connsiteX65" fmla="*/ 1402080 w 15928678"/>
              <a:gd name="connsiteY65" fmla="*/ 16322040 h 40538400"/>
              <a:gd name="connsiteX66" fmla="*/ 1402080 w 15928678"/>
              <a:gd name="connsiteY66" fmla="*/ 17602200 h 40538400"/>
              <a:gd name="connsiteX67" fmla="*/ 1493520 w 15928678"/>
              <a:gd name="connsiteY67" fmla="*/ 18333720 h 40538400"/>
              <a:gd name="connsiteX68" fmla="*/ 304800 w 15928678"/>
              <a:gd name="connsiteY68" fmla="*/ 20985480 h 40538400"/>
              <a:gd name="connsiteX69" fmla="*/ 853440 w 15928678"/>
              <a:gd name="connsiteY69" fmla="*/ 22997160 h 40538400"/>
              <a:gd name="connsiteX70" fmla="*/ 2225040 w 15928678"/>
              <a:gd name="connsiteY70" fmla="*/ 23820120 h 40538400"/>
              <a:gd name="connsiteX71" fmla="*/ 2590800 w 15928678"/>
              <a:gd name="connsiteY71" fmla="*/ 26380440 h 40538400"/>
              <a:gd name="connsiteX72" fmla="*/ 2865120 w 15928678"/>
              <a:gd name="connsiteY72" fmla="*/ 26380440 h 40538400"/>
              <a:gd name="connsiteX73" fmla="*/ 4511040 w 15928678"/>
              <a:gd name="connsiteY73" fmla="*/ 30129480 h 40538400"/>
              <a:gd name="connsiteX74" fmla="*/ 5974080 w 15928678"/>
              <a:gd name="connsiteY74" fmla="*/ 31683960 h 40538400"/>
              <a:gd name="connsiteX75" fmla="*/ 5974080 w 15928678"/>
              <a:gd name="connsiteY75" fmla="*/ 32781240 h 40538400"/>
              <a:gd name="connsiteX76" fmla="*/ 6156960 w 15928678"/>
              <a:gd name="connsiteY76" fmla="*/ 35250120 h 40538400"/>
              <a:gd name="connsiteX77" fmla="*/ 5974080 w 15928678"/>
              <a:gd name="connsiteY77" fmla="*/ 36804600 h 40538400"/>
              <a:gd name="connsiteX78" fmla="*/ 5242560 w 15928678"/>
              <a:gd name="connsiteY78" fmla="*/ 39182040 h 40538400"/>
              <a:gd name="connsiteX79" fmla="*/ 5334000 w 15928678"/>
              <a:gd name="connsiteY79" fmla="*/ 39822120 h 40538400"/>
              <a:gd name="connsiteX80" fmla="*/ 4785360 w 15928678"/>
              <a:gd name="connsiteY80" fmla="*/ 40279320 h 40538400"/>
              <a:gd name="connsiteX0" fmla="*/ 4785360 w 16089468"/>
              <a:gd name="connsiteY0" fmla="*/ 40279320 h 40538400"/>
              <a:gd name="connsiteX1" fmla="*/ 6979920 w 16089468"/>
              <a:gd name="connsiteY1" fmla="*/ 40370760 h 40538400"/>
              <a:gd name="connsiteX2" fmla="*/ 7620000 w 16089468"/>
              <a:gd name="connsiteY2" fmla="*/ 39273480 h 40538400"/>
              <a:gd name="connsiteX3" fmla="*/ 7528560 w 16089468"/>
              <a:gd name="connsiteY3" fmla="*/ 38084760 h 40538400"/>
              <a:gd name="connsiteX4" fmla="*/ 7894320 w 16089468"/>
              <a:gd name="connsiteY4" fmla="*/ 37261800 h 40538400"/>
              <a:gd name="connsiteX5" fmla="*/ 7711440 w 16089468"/>
              <a:gd name="connsiteY5" fmla="*/ 36164520 h 40538400"/>
              <a:gd name="connsiteX6" fmla="*/ 8168640 w 16089468"/>
              <a:gd name="connsiteY6" fmla="*/ 34792920 h 40538400"/>
              <a:gd name="connsiteX7" fmla="*/ 8168640 w 16089468"/>
              <a:gd name="connsiteY7" fmla="*/ 32781240 h 40538400"/>
              <a:gd name="connsiteX8" fmla="*/ 8442960 w 16089468"/>
              <a:gd name="connsiteY8" fmla="*/ 31318200 h 40538400"/>
              <a:gd name="connsiteX9" fmla="*/ 8168640 w 16089468"/>
              <a:gd name="connsiteY9" fmla="*/ 31043880 h 40538400"/>
              <a:gd name="connsiteX10" fmla="*/ 8534400 w 16089468"/>
              <a:gd name="connsiteY10" fmla="*/ 29489400 h 40538400"/>
              <a:gd name="connsiteX11" fmla="*/ 8351520 w 16089468"/>
              <a:gd name="connsiteY11" fmla="*/ 28026360 h 40538400"/>
              <a:gd name="connsiteX12" fmla="*/ 7985760 w 16089468"/>
              <a:gd name="connsiteY12" fmla="*/ 26837640 h 40538400"/>
              <a:gd name="connsiteX13" fmla="*/ 8077200 w 16089468"/>
              <a:gd name="connsiteY13" fmla="*/ 25100280 h 40538400"/>
              <a:gd name="connsiteX14" fmla="*/ 9357360 w 16089468"/>
              <a:gd name="connsiteY14" fmla="*/ 25191720 h 40538400"/>
              <a:gd name="connsiteX15" fmla="*/ 9448800 w 16089468"/>
              <a:gd name="connsiteY15" fmla="*/ 21808440 h 40538400"/>
              <a:gd name="connsiteX16" fmla="*/ 10088880 w 16089468"/>
              <a:gd name="connsiteY16" fmla="*/ 18516600 h 40538400"/>
              <a:gd name="connsiteX17" fmla="*/ 11734800 w 16089468"/>
              <a:gd name="connsiteY17" fmla="*/ 17236440 h 40538400"/>
              <a:gd name="connsiteX18" fmla="*/ 11460480 w 16089468"/>
              <a:gd name="connsiteY18" fmla="*/ 16322040 h 40538400"/>
              <a:gd name="connsiteX19" fmla="*/ 11460480 w 16089468"/>
              <a:gd name="connsiteY19" fmla="*/ 16047720 h 40538400"/>
              <a:gd name="connsiteX20" fmla="*/ 12557760 w 16089468"/>
              <a:gd name="connsiteY20" fmla="*/ 16962120 h 40538400"/>
              <a:gd name="connsiteX21" fmla="*/ 12923520 w 16089468"/>
              <a:gd name="connsiteY21" fmla="*/ 18882360 h 40538400"/>
              <a:gd name="connsiteX22" fmla="*/ 13837920 w 16089468"/>
              <a:gd name="connsiteY22" fmla="*/ 18882360 h 40538400"/>
              <a:gd name="connsiteX23" fmla="*/ 14569440 w 16089468"/>
              <a:gd name="connsiteY23" fmla="*/ 19339560 h 40538400"/>
              <a:gd name="connsiteX24" fmla="*/ 14548286 w 16089468"/>
              <a:gd name="connsiteY24" fmla="*/ 20659292 h 40538400"/>
              <a:gd name="connsiteX25" fmla="*/ 14957335 w 16089468"/>
              <a:gd name="connsiteY25" fmla="*/ 19910315 h 40538400"/>
              <a:gd name="connsiteX26" fmla="*/ 14902795 w 16089468"/>
              <a:gd name="connsiteY26" fmla="*/ 20971366 h 40538400"/>
              <a:gd name="connsiteX27" fmla="*/ 15392400 w 16089468"/>
              <a:gd name="connsiteY27" fmla="*/ 20253960 h 40538400"/>
              <a:gd name="connsiteX28" fmla="*/ 15775431 w 16089468"/>
              <a:gd name="connsiteY28" fmla="*/ 20908952 h 40538400"/>
              <a:gd name="connsiteX29" fmla="*/ 15849600 w 16089468"/>
              <a:gd name="connsiteY29" fmla="*/ 18973800 h 40538400"/>
              <a:gd name="connsiteX30" fmla="*/ 15300960 w 16089468"/>
              <a:gd name="connsiteY30" fmla="*/ 18150840 h 40538400"/>
              <a:gd name="connsiteX31" fmla="*/ 14752320 w 16089468"/>
              <a:gd name="connsiteY31" fmla="*/ 17785080 h 40538400"/>
              <a:gd name="connsiteX32" fmla="*/ 13655040 w 16089468"/>
              <a:gd name="connsiteY32" fmla="*/ 14950440 h 40538400"/>
              <a:gd name="connsiteX33" fmla="*/ 12192000 w 16089468"/>
              <a:gd name="connsiteY33" fmla="*/ 12207240 h 40538400"/>
              <a:gd name="connsiteX34" fmla="*/ 11917680 w 16089468"/>
              <a:gd name="connsiteY34" fmla="*/ 11201400 h 40538400"/>
              <a:gd name="connsiteX35" fmla="*/ 11186160 w 16089468"/>
              <a:gd name="connsiteY35" fmla="*/ 10561320 h 40538400"/>
              <a:gd name="connsiteX36" fmla="*/ 11186160 w 16089468"/>
              <a:gd name="connsiteY36" fmla="*/ 9738360 h 40538400"/>
              <a:gd name="connsiteX37" fmla="*/ 10820400 w 16089468"/>
              <a:gd name="connsiteY37" fmla="*/ 9464040 h 40538400"/>
              <a:gd name="connsiteX38" fmla="*/ 10820400 w 16089468"/>
              <a:gd name="connsiteY38" fmla="*/ 8458200 h 40538400"/>
              <a:gd name="connsiteX39" fmla="*/ 10546080 w 16089468"/>
              <a:gd name="connsiteY39" fmla="*/ 7909560 h 40538400"/>
              <a:gd name="connsiteX40" fmla="*/ 10546080 w 16089468"/>
              <a:gd name="connsiteY40" fmla="*/ 6537960 h 40538400"/>
              <a:gd name="connsiteX41" fmla="*/ 8260080 w 16089468"/>
              <a:gd name="connsiteY41" fmla="*/ 5806440 h 40538400"/>
              <a:gd name="connsiteX42" fmla="*/ 8260080 w 16089468"/>
              <a:gd name="connsiteY42" fmla="*/ 5257800 h 40538400"/>
              <a:gd name="connsiteX43" fmla="*/ 8625840 w 16089468"/>
              <a:gd name="connsiteY43" fmla="*/ 4617720 h 40538400"/>
              <a:gd name="connsiteX44" fmla="*/ 8260080 w 16089468"/>
              <a:gd name="connsiteY44" fmla="*/ 4526280 h 40538400"/>
              <a:gd name="connsiteX45" fmla="*/ 8260080 w 16089468"/>
              <a:gd name="connsiteY45" fmla="*/ 3977640 h 40538400"/>
              <a:gd name="connsiteX46" fmla="*/ 7802880 w 16089468"/>
              <a:gd name="connsiteY46" fmla="*/ 3429000 h 40538400"/>
              <a:gd name="connsiteX47" fmla="*/ 7802880 w 16089468"/>
              <a:gd name="connsiteY47" fmla="*/ 2514600 h 40538400"/>
              <a:gd name="connsiteX48" fmla="*/ 6156960 w 16089468"/>
              <a:gd name="connsiteY48" fmla="*/ 320040 h 40538400"/>
              <a:gd name="connsiteX49" fmla="*/ 3230880 w 16089468"/>
              <a:gd name="connsiteY49" fmla="*/ 594360 h 40538400"/>
              <a:gd name="connsiteX50" fmla="*/ 2682240 w 16089468"/>
              <a:gd name="connsiteY50" fmla="*/ 1234440 h 40538400"/>
              <a:gd name="connsiteX51" fmla="*/ 2316480 w 16089468"/>
              <a:gd name="connsiteY51" fmla="*/ 1965960 h 40538400"/>
              <a:gd name="connsiteX52" fmla="*/ 3048000 w 16089468"/>
              <a:gd name="connsiteY52" fmla="*/ 2788920 h 40538400"/>
              <a:gd name="connsiteX53" fmla="*/ 2407920 w 16089468"/>
              <a:gd name="connsiteY53" fmla="*/ 4069080 h 40538400"/>
              <a:gd name="connsiteX54" fmla="*/ 2956560 w 16089468"/>
              <a:gd name="connsiteY54" fmla="*/ 4343400 h 40538400"/>
              <a:gd name="connsiteX55" fmla="*/ 3139440 w 16089468"/>
              <a:gd name="connsiteY55" fmla="*/ 5623560 h 40538400"/>
              <a:gd name="connsiteX56" fmla="*/ 3962400 w 16089468"/>
              <a:gd name="connsiteY56" fmla="*/ 5623560 h 40538400"/>
              <a:gd name="connsiteX57" fmla="*/ 4236720 w 16089468"/>
              <a:gd name="connsiteY57" fmla="*/ 5989320 h 40538400"/>
              <a:gd name="connsiteX58" fmla="*/ 1402080 w 16089468"/>
              <a:gd name="connsiteY58" fmla="*/ 8092440 h 40538400"/>
              <a:gd name="connsiteX59" fmla="*/ 1859280 w 16089468"/>
              <a:gd name="connsiteY59" fmla="*/ 9829800 h 40538400"/>
              <a:gd name="connsiteX60" fmla="*/ 1219200 w 16089468"/>
              <a:gd name="connsiteY60" fmla="*/ 11932920 h 40538400"/>
              <a:gd name="connsiteX61" fmla="*/ 1402080 w 16089468"/>
              <a:gd name="connsiteY61" fmla="*/ 13578840 h 40538400"/>
              <a:gd name="connsiteX62" fmla="*/ 213360 w 16089468"/>
              <a:gd name="connsiteY62" fmla="*/ 14859000 h 40538400"/>
              <a:gd name="connsiteX63" fmla="*/ 121920 w 16089468"/>
              <a:gd name="connsiteY63" fmla="*/ 15864840 h 40538400"/>
              <a:gd name="connsiteX64" fmla="*/ 853440 w 16089468"/>
              <a:gd name="connsiteY64" fmla="*/ 16504920 h 40538400"/>
              <a:gd name="connsiteX65" fmla="*/ 1402080 w 16089468"/>
              <a:gd name="connsiteY65" fmla="*/ 16322040 h 40538400"/>
              <a:gd name="connsiteX66" fmla="*/ 1402080 w 16089468"/>
              <a:gd name="connsiteY66" fmla="*/ 17602200 h 40538400"/>
              <a:gd name="connsiteX67" fmla="*/ 1493520 w 16089468"/>
              <a:gd name="connsiteY67" fmla="*/ 18333720 h 40538400"/>
              <a:gd name="connsiteX68" fmla="*/ 304800 w 16089468"/>
              <a:gd name="connsiteY68" fmla="*/ 20985480 h 40538400"/>
              <a:gd name="connsiteX69" fmla="*/ 853440 w 16089468"/>
              <a:gd name="connsiteY69" fmla="*/ 22997160 h 40538400"/>
              <a:gd name="connsiteX70" fmla="*/ 2225040 w 16089468"/>
              <a:gd name="connsiteY70" fmla="*/ 23820120 h 40538400"/>
              <a:gd name="connsiteX71" fmla="*/ 2590800 w 16089468"/>
              <a:gd name="connsiteY71" fmla="*/ 26380440 h 40538400"/>
              <a:gd name="connsiteX72" fmla="*/ 2865120 w 16089468"/>
              <a:gd name="connsiteY72" fmla="*/ 26380440 h 40538400"/>
              <a:gd name="connsiteX73" fmla="*/ 4511040 w 16089468"/>
              <a:gd name="connsiteY73" fmla="*/ 30129480 h 40538400"/>
              <a:gd name="connsiteX74" fmla="*/ 5974080 w 16089468"/>
              <a:gd name="connsiteY74" fmla="*/ 31683960 h 40538400"/>
              <a:gd name="connsiteX75" fmla="*/ 5974080 w 16089468"/>
              <a:gd name="connsiteY75" fmla="*/ 32781240 h 40538400"/>
              <a:gd name="connsiteX76" fmla="*/ 6156960 w 16089468"/>
              <a:gd name="connsiteY76" fmla="*/ 35250120 h 40538400"/>
              <a:gd name="connsiteX77" fmla="*/ 5974080 w 16089468"/>
              <a:gd name="connsiteY77" fmla="*/ 36804600 h 40538400"/>
              <a:gd name="connsiteX78" fmla="*/ 5242560 w 16089468"/>
              <a:gd name="connsiteY78" fmla="*/ 39182040 h 40538400"/>
              <a:gd name="connsiteX79" fmla="*/ 5334000 w 16089468"/>
              <a:gd name="connsiteY79" fmla="*/ 39822120 h 40538400"/>
              <a:gd name="connsiteX80" fmla="*/ 4785360 w 16089468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548286 w 15887774"/>
              <a:gd name="connsiteY24" fmla="*/ 20659292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7920 w 15887774"/>
              <a:gd name="connsiteY22" fmla="*/ 18882360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2923520 w 15887774"/>
              <a:gd name="connsiteY21" fmla="*/ 18882360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557760 w 15887774"/>
              <a:gd name="connsiteY20" fmla="*/ 1696212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366696 w 15887774"/>
              <a:gd name="connsiteY20" fmla="*/ 1710165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460480 w 15887774"/>
              <a:gd name="connsiteY19" fmla="*/ 16047720 h 40538400"/>
              <a:gd name="connsiteX20" fmla="*/ 12366696 w 15887774"/>
              <a:gd name="connsiteY20" fmla="*/ 1710165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1821299 w 15887774"/>
              <a:gd name="connsiteY19" fmla="*/ 15896430 h 40538400"/>
              <a:gd name="connsiteX20" fmla="*/ 12366696 w 15887774"/>
              <a:gd name="connsiteY20" fmla="*/ 17101650 h 40538400"/>
              <a:gd name="connsiteX21" fmla="*/ 13130253 w 15887774"/>
              <a:gd name="connsiteY21" fmla="*/ 18868603 h 40538400"/>
              <a:gd name="connsiteX22" fmla="*/ 13839270 w 15887774"/>
              <a:gd name="connsiteY22" fmla="*/ 18868603 h 40538400"/>
              <a:gd name="connsiteX23" fmla="*/ 14569440 w 15887774"/>
              <a:gd name="connsiteY23" fmla="*/ 19339560 h 40538400"/>
              <a:gd name="connsiteX24" fmla="*/ 14684636 w 15887774"/>
              <a:gd name="connsiteY24" fmla="*/ 20721707 h 40538400"/>
              <a:gd name="connsiteX25" fmla="*/ 14957335 w 15887774"/>
              <a:gd name="connsiteY25" fmla="*/ 19910315 h 40538400"/>
              <a:gd name="connsiteX26" fmla="*/ 14902795 w 15887774"/>
              <a:gd name="connsiteY26" fmla="*/ 20971366 h 40538400"/>
              <a:gd name="connsiteX27" fmla="*/ 15392400 w 15887774"/>
              <a:gd name="connsiteY27" fmla="*/ 20253960 h 40538400"/>
              <a:gd name="connsiteX28" fmla="*/ 15530002 w 15887774"/>
              <a:gd name="connsiteY28" fmla="*/ 20877744 h 40538400"/>
              <a:gd name="connsiteX29" fmla="*/ 15849600 w 15887774"/>
              <a:gd name="connsiteY29" fmla="*/ 18973800 h 40538400"/>
              <a:gd name="connsiteX30" fmla="*/ 15300960 w 15887774"/>
              <a:gd name="connsiteY30" fmla="*/ 18150840 h 40538400"/>
              <a:gd name="connsiteX31" fmla="*/ 14752320 w 15887774"/>
              <a:gd name="connsiteY31" fmla="*/ 17785080 h 40538400"/>
              <a:gd name="connsiteX32" fmla="*/ 13655040 w 15887774"/>
              <a:gd name="connsiteY32" fmla="*/ 14950440 h 40538400"/>
              <a:gd name="connsiteX33" fmla="*/ 12192000 w 15887774"/>
              <a:gd name="connsiteY33" fmla="*/ 12207240 h 40538400"/>
              <a:gd name="connsiteX34" fmla="*/ 11917680 w 15887774"/>
              <a:gd name="connsiteY34" fmla="*/ 11201400 h 40538400"/>
              <a:gd name="connsiteX35" fmla="*/ 11186160 w 15887774"/>
              <a:gd name="connsiteY35" fmla="*/ 10561320 h 40538400"/>
              <a:gd name="connsiteX36" fmla="*/ 11186160 w 15887774"/>
              <a:gd name="connsiteY36" fmla="*/ 9738360 h 40538400"/>
              <a:gd name="connsiteX37" fmla="*/ 10820400 w 15887774"/>
              <a:gd name="connsiteY37" fmla="*/ 9464040 h 40538400"/>
              <a:gd name="connsiteX38" fmla="*/ 10820400 w 15887774"/>
              <a:gd name="connsiteY38" fmla="*/ 8458200 h 40538400"/>
              <a:gd name="connsiteX39" fmla="*/ 10546080 w 15887774"/>
              <a:gd name="connsiteY39" fmla="*/ 7909560 h 40538400"/>
              <a:gd name="connsiteX40" fmla="*/ 10546080 w 15887774"/>
              <a:gd name="connsiteY40" fmla="*/ 6537960 h 40538400"/>
              <a:gd name="connsiteX41" fmla="*/ 8260080 w 15887774"/>
              <a:gd name="connsiteY41" fmla="*/ 5806440 h 40538400"/>
              <a:gd name="connsiteX42" fmla="*/ 8260080 w 15887774"/>
              <a:gd name="connsiteY42" fmla="*/ 5257800 h 40538400"/>
              <a:gd name="connsiteX43" fmla="*/ 8625840 w 15887774"/>
              <a:gd name="connsiteY43" fmla="*/ 4617720 h 40538400"/>
              <a:gd name="connsiteX44" fmla="*/ 8260080 w 15887774"/>
              <a:gd name="connsiteY44" fmla="*/ 4526280 h 40538400"/>
              <a:gd name="connsiteX45" fmla="*/ 8260080 w 15887774"/>
              <a:gd name="connsiteY45" fmla="*/ 3977640 h 40538400"/>
              <a:gd name="connsiteX46" fmla="*/ 7802880 w 15887774"/>
              <a:gd name="connsiteY46" fmla="*/ 3429000 h 40538400"/>
              <a:gd name="connsiteX47" fmla="*/ 7802880 w 15887774"/>
              <a:gd name="connsiteY47" fmla="*/ 2514600 h 40538400"/>
              <a:gd name="connsiteX48" fmla="*/ 6156960 w 15887774"/>
              <a:gd name="connsiteY48" fmla="*/ 320040 h 40538400"/>
              <a:gd name="connsiteX49" fmla="*/ 3230880 w 15887774"/>
              <a:gd name="connsiteY49" fmla="*/ 594360 h 40538400"/>
              <a:gd name="connsiteX50" fmla="*/ 2682240 w 15887774"/>
              <a:gd name="connsiteY50" fmla="*/ 1234440 h 40538400"/>
              <a:gd name="connsiteX51" fmla="*/ 2316480 w 15887774"/>
              <a:gd name="connsiteY51" fmla="*/ 1965960 h 40538400"/>
              <a:gd name="connsiteX52" fmla="*/ 3048000 w 15887774"/>
              <a:gd name="connsiteY52" fmla="*/ 2788920 h 40538400"/>
              <a:gd name="connsiteX53" fmla="*/ 2407920 w 15887774"/>
              <a:gd name="connsiteY53" fmla="*/ 4069080 h 40538400"/>
              <a:gd name="connsiteX54" fmla="*/ 2956560 w 15887774"/>
              <a:gd name="connsiteY54" fmla="*/ 4343400 h 40538400"/>
              <a:gd name="connsiteX55" fmla="*/ 3139440 w 15887774"/>
              <a:gd name="connsiteY55" fmla="*/ 5623560 h 40538400"/>
              <a:gd name="connsiteX56" fmla="*/ 3962400 w 15887774"/>
              <a:gd name="connsiteY56" fmla="*/ 5623560 h 40538400"/>
              <a:gd name="connsiteX57" fmla="*/ 4236720 w 15887774"/>
              <a:gd name="connsiteY57" fmla="*/ 5989320 h 40538400"/>
              <a:gd name="connsiteX58" fmla="*/ 1402080 w 15887774"/>
              <a:gd name="connsiteY58" fmla="*/ 8092440 h 40538400"/>
              <a:gd name="connsiteX59" fmla="*/ 1859280 w 15887774"/>
              <a:gd name="connsiteY59" fmla="*/ 9829800 h 40538400"/>
              <a:gd name="connsiteX60" fmla="*/ 1219200 w 15887774"/>
              <a:gd name="connsiteY60" fmla="*/ 11932920 h 40538400"/>
              <a:gd name="connsiteX61" fmla="*/ 1402080 w 15887774"/>
              <a:gd name="connsiteY61" fmla="*/ 13578840 h 40538400"/>
              <a:gd name="connsiteX62" fmla="*/ 213360 w 15887774"/>
              <a:gd name="connsiteY62" fmla="*/ 14859000 h 40538400"/>
              <a:gd name="connsiteX63" fmla="*/ 121920 w 15887774"/>
              <a:gd name="connsiteY63" fmla="*/ 15864840 h 40538400"/>
              <a:gd name="connsiteX64" fmla="*/ 853440 w 15887774"/>
              <a:gd name="connsiteY64" fmla="*/ 16504920 h 40538400"/>
              <a:gd name="connsiteX65" fmla="*/ 1402080 w 15887774"/>
              <a:gd name="connsiteY65" fmla="*/ 16322040 h 40538400"/>
              <a:gd name="connsiteX66" fmla="*/ 1402080 w 15887774"/>
              <a:gd name="connsiteY66" fmla="*/ 17602200 h 40538400"/>
              <a:gd name="connsiteX67" fmla="*/ 1493520 w 15887774"/>
              <a:gd name="connsiteY67" fmla="*/ 18333720 h 40538400"/>
              <a:gd name="connsiteX68" fmla="*/ 304800 w 15887774"/>
              <a:gd name="connsiteY68" fmla="*/ 20985480 h 40538400"/>
              <a:gd name="connsiteX69" fmla="*/ 853440 w 15887774"/>
              <a:gd name="connsiteY69" fmla="*/ 22997160 h 40538400"/>
              <a:gd name="connsiteX70" fmla="*/ 2225040 w 15887774"/>
              <a:gd name="connsiteY70" fmla="*/ 23820120 h 40538400"/>
              <a:gd name="connsiteX71" fmla="*/ 2590800 w 15887774"/>
              <a:gd name="connsiteY71" fmla="*/ 26380440 h 40538400"/>
              <a:gd name="connsiteX72" fmla="*/ 2865120 w 15887774"/>
              <a:gd name="connsiteY72" fmla="*/ 26380440 h 40538400"/>
              <a:gd name="connsiteX73" fmla="*/ 4511040 w 15887774"/>
              <a:gd name="connsiteY73" fmla="*/ 30129480 h 40538400"/>
              <a:gd name="connsiteX74" fmla="*/ 5974080 w 15887774"/>
              <a:gd name="connsiteY74" fmla="*/ 31683960 h 40538400"/>
              <a:gd name="connsiteX75" fmla="*/ 5974080 w 15887774"/>
              <a:gd name="connsiteY75" fmla="*/ 32781240 h 40538400"/>
              <a:gd name="connsiteX76" fmla="*/ 6156960 w 15887774"/>
              <a:gd name="connsiteY76" fmla="*/ 35250120 h 40538400"/>
              <a:gd name="connsiteX77" fmla="*/ 5974080 w 15887774"/>
              <a:gd name="connsiteY77" fmla="*/ 36804600 h 40538400"/>
              <a:gd name="connsiteX78" fmla="*/ 5242560 w 15887774"/>
              <a:gd name="connsiteY78" fmla="*/ 39182040 h 40538400"/>
              <a:gd name="connsiteX79" fmla="*/ 5334000 w 15887774"/>
              <a:gd name="connsiteY79" fmla="*/ 39822120 h 40538400"/>
              <a:gd name="connsiteX80" fmla="*/ 4785360 w 15887774"/>
              <a:gd name="connsiteY80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460480 w 15887774"/>
              <a:gd name="connsiteY18" fmla="*/ 16322040 h 40538400"/>
              <a:gd name="connsiteX19" fmla="*/ 12366696 w 15887774"/>
              <a:gd name="connsiteY19" fmla="*/ 17101650 h 40538400"/>
              <a:gd name="connsiteX20" fmla="*/ 13130253 w 15887774"/>
              <a:gd name="connsiteY20" fmla="*/ 1886860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130253 w 15887774"/>
              <a:gd name="connsiteY20" fmla="*/ 1886860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157523 w 15887774"/>
              <a:gd name="connsiteY20" fmla="*/ 1886860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157523 w 15887774"/>
              <a:gd name="connsiteY20" fmla="*/ 1886860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293872 w 15887774"/>
              <a:gd name="connsiteY20" fmla="*/ 1838115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184793 w 15887774"/>
              <a:gd name="connsiteY20" fmla="*/ 18193909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293872 w 15887774"/>
              <a:gd name="connsiteY20" fmla="*/ 1838115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887774"/>
              <a:gd name="connsiteY0" fmla="*/ 40279320 h 40538400"/>
              <a:gd name="connsiteX1" fmla="*/ 6979920 w 15887774"/>
              <a:gd name="connsiteY1" fmla="*/ 40370760 h 40538400"/>
              <a:gd name="connsiteX2" fmla="*/ 7620000 w 15887774"/>
              <a:gd name="connsiteY2" fmla="*/ 39273480 h 40538400"/>
              <a:gd name="connsiteX3" fmla="*/ 7528560 w 15887774"/>
              <a:gd name="connsiteY3" fmla="*/ 38084760 h 40538400"/>
              <a:gd name="connsiteX4" fmla="*/ 7894320 w 15887774"/>
              <a:gd name="connsiteY4" fmla="*/ 37261800 h 40538400"/>
              <a:gd name="connsiteX5" fmla="*/ 7711440 w 15887774"/>
              <a:gd name="connsiteY5" fmla="*/ 36164520 h 40538400"/>
              <a:gd name="connsiteX6" fmla="*/ 8168640 w 15887774"/>
              <a:gd name="connsiteY6" fmla="*/ 34792920 h 40538400"/>
              <a:gd name="connsiteX7" fmla="*/ 8168640 w 15887774"/>
              <a:gd name="connsiteY7" fmla="*/ 32781240 h 40538400"/>
              <a:gd name="connsiteX8" fmla="*/ 8442960 w 15887774"/>
              <a:gd name="connsiteY8" fmla="*/ 31318200 h 40538400"/>
              <a:gd name="connsiteX9" fmla="*/ 8168640 w 15887774"/>
              <a:gd name="connsiteY9" fmla="*/ 31043880 h 40538400"/>
              <a:gd name="connsiteX10" fmla="*/ 8534400 w 15887774"/>
              <a:gd name="connsiteY10" fmla="*/ 29489400 h 40538400"/>
              <a:gd name="connsiteX11" fmla="*/ 8351520 w 15887774"/>
              <a:gd name="connsiteY11" fmla="*/ 28026360 h 40538400"/>
              <a:gd name="connsiteX12" fmla="*/ 7985760 w 15887774"/>
              <a:gd name="connsiteY12" fmla="*/ 26837640 h 40538400"/>
              <a:gd name="connsiteX13" fmla="*/ 8077200 w 15887774"/>
              <a:gd name="connsiteY13" fmla="*/ 25100280 h 40538400"/>
              <a:gd name="connsiteX14" fmla="*/ 9357360 w 15887774"/>
              <a:gd name="connsiteY14" fmla="*/ 25191720 h 40538400"/>
              <a:gd name="connsiteX15" fmla="*/ 9448800 w 15887774"/>
              <a:gd name="connsiteY15" fmla="*/ 21808440 h 40538400"/>
              <a:gd name="connsiteX16" fmla="*/ 10088880 w 15887774"/>
              <a:gd name="connsiteY16" fmla="*/ 18516600 h 40538400"/>
              <a:gd name="connsiteX17" fmla="*/ 11734800 w 15887774"/>
              <a:gd name="connsiteY17" fmla="*/ 17236440 h 40538400"/>
              <a:gd name="connsiteX18" fmla="*/ 11330441 w 15887774"/>
              <a:gd name="connsiteY18" fmla="*/ 15896430 h 40538400"/>
              <a:gd name="connsiteX19" fmla="*/ 12366696 w 15887774"/>
              <a:gd name="connsiteY19" fmla="*/ 17101650 h 40538400"/>
              <a:gd name="connsiteX20" fmla="*/ 13293872 w 15887774"/>
              <a:gd name="connsiteY20" fmla="*/ 18868603 h 40538400"/>
              <a:gd name="connsiteX21" fmla="*/ 13839270 w 15887774"/>
              <a:gd name="connsiteY21" fmla="*/ 18868603 h 40538400"/>
              <a:gd name="connsiteX22" fmla="*/ 14569440 w 15887774"/>
              <a:gd name="connsiteY22" fmla="*/ 19339560 h 40538400"/>
              <a:gd name="connsiteX23" fmla="*/ 14684636 w 15887774"/>
              <a:gd name="connsiteY23" fmla="*/ 20721707 h 40538400"/>
              <a:gd name="connsiteX24" fmla="*/ 14957335 w 15887774"/>
              <a:gd name="connsiteY24" fmla="*/ 19910315 h 40538400"/>
              <a:gd name="connsiteX25" fmla="*/ 14902795 w 15887774"/>
              <a:gd name="connsiteY25" fmla="*/ 20971366 h 40538400"/>
              <a:gd name="connsiteX26" fmla="*/ 15392400 w 15887774"/>
              <a:gd name="connsiteY26" fmla="*/ 20253960 h 40538400"/>
              <a:gd name="connsiteX27" fmla="*/ 15530002 w 15887774"/>
              <a:gd name="connsiteY27" fmla="*/ 20877744 h 40538400"/>
              <a:gd name="connsiteX28" fmla="*/ 15849600 w 15887774"/>
              <a:gd name="connsiteY28" fmla="*/ 18973800 h 40538400"/>
              <a:gd name="connsiteX29" fmla="*/ 15300960 w 15887774"/>
              <a:gd name="connsiteY29" fmla="*/ 18150840 h 40538400"/>
              <a:gd name="connsiteX30" fmla="*/ 14752320 w 15887774"/>
              <a:gd name="connsiteY30" fmla="*/ 17785080 h 40538400"/>
              <a:gd name="connsiteX31" fmla="*/ 13655040 w 15887774"/>
              <a:gd name="connsiteY31" fmla="*/ 14950440 h 40538400"/>
              <a:gd name="connsiteX32" fmla="*/ 12192000 w 15887774"/>
              <a:gd name="connsiteY32" fmla="*/ 12207240 h 40538400"/>
              <a:gd name="connsiteX33" fmla="*/ 11917680 w 15887774"/>
              <a:gd name="connsiteY33" fmla="*/ 11201400 h 40538400"/>
              <a:gd name="connsiteX34" fmla="*/ 11186160 w 15887774"/>
              <a:gd name="connsiteY34" fmla="*/ 10561320 h 40538400"/>
              <a:gd name="connsiteX35" fmla="*/ 11186160 w 15887774"/>
              <a:gd name="connsiteY35" fmla="*/ 9738360 h 40538400"/>
              <a:gd name="connsiteX36" fmla="*/ 10820400 w 15887774"/>
              <a:gd name="connsiteY36" fmla="*/ 9464040 h 40538400"/>
              <a:gd name="connsiteX37" fmla="*/ 10820400 w 15887774"/>
              <a:gd name="connsiteY37" fmla="*/ 8458200 h 40538400"/>
              <a:gd name="connsiteX38" fmla="*/ 10546080 w 15887774"/>
              <a:gd name="connsiteY38" fmla="*/ 7909560 h 40538400"/>
              <a:gd name="connsiteX39" fmla="*/ 10546080 w 15887774"/>
              <a:gd name="connsiteY39" fmla="*/ 6537960 h 40538400"/>
              <a:gd name="connsiteX40" fmla="*/ 8260080 w 15887774"/>
              <a:gd name="connsiteY40" fmla="*/ 5806440 h 40538400"/>
              <a:gd name="connsiteX41" fmla="*/ 8260080 w 15887774"/>
              <a:gd name="connsiteY41" fmla="*/ 5257800 h 40538400"/>
              <a:gd name="connsiteX42" fmla="*/ 8625840 w 15887774"/>
              <a:gd name="connsiteY42" fmla="*/ 4617720 h 40538400"/>
              <a:gd name="connsiteX43" fmla="*/ 8260080 w 15887774"/>
              <a:gd name="connsiteY43" fmla="*/ 4526280 h 40538400"/>
              <a:gd name="connsiteX44" fmla="*/ 8260080 w 15887774"/>
              <a:gd name="connsiteY44" fmla="*/ 3977640 h 40538400"/>
              <a:gd name="connsiteX45" fmla="*/ 7802880 w 15887774"/>
              <a:gd name="connsiteY45" fmla="*/ 3429000 h 40538400"/>
              <a:gd name="connsiteX46" fmla="*/ 7802880 w 15887774"/>
              <a:gd name="connsiteY46" fmla="*/ 2514600 h 40538400"/>
              <a:gd name="connsiteX47" fmla="*/ 6156960 w 15887774"/>
              <a:gd name="connsiteY47" fmla="*/ 320040 h 40538400"/>
              <a:gd name="connsiteX48" fmla="*/ 3230880 w 15887774"/>
              <a:gd name="connsiteY48" fmla="*/ 594360 h 40538400"/>
              <a:gd name="connsiteX49" fmla="*/ 2682240 w 15887774"/>
              <a:gd name="connsiteY49" fmla="*/ 1234440 h 40538400"/>
              <a:gd name="connsiteX50" fmla="*/ 2316480 w 15887774"/>
              <a:gd name="connsiteY50" fmla="*/ 1965960 h 40538400"/>
              <a:gd name="connsiteX51" fmla="*/ 3048000 w 15887774"/>
              <a:gd name="connsiteY51" fmla="*/ 2788920 h 40538400"/>
              <a:gd name="connsiteX52" fmla="*/ 2407920 w 15887774"/>
              <a:gd name="connsiteY52" fmla="*/ 4069080 h 40538400"/>
              <a:gd name="connsiteX53" fmla="*/ 2956560 w 15887774"/>
              <a:gd name="connsiteY53" fmla="*/ 4343400 h 40538400"/>
              <a:gd name="connsiteX54" fmla="*/ 3139440 w 15887774"/>
              <a:gd name="connsiteY54" fmla="*/ 5623560 h 40538400"/>
              <a:gd name="connsiteX55" fmla="*/ 3962400 w 15887774"/>
              <a:gd name="connsiteY55" fmla="*/ 5623560 h 40538400"/>
              <a:gd name="connsiteX56" fmla="*/ 4236720 w 15887774"/>
              <a:gd name="connsiteY56" fmla="*/ 5989320 h 40538400"/>
              <a:gd name="connsiteX57" fmla="*/ 1402080 w 15887774"/>
              <a:gd name="connsiteY57" fmla="*/ 8092440 h 40538400"/>
              <a:gd name="connsiteX58" fmla="*/ 1859280 w 15887774"/>
              <a:gd name="connsiteY58" fmla="*/ 9829800 h 40538400"/>
              <a:gd name="connsiteX59" fmla="*/ 1219200 w 15887774"/>
              <a:gd name="connsiteY59" fmla="*/ 11932920 h 40538400"/>
              <a:gd name="connsiteX60" fmla="*/ 1402080 w 15887774"/>
              <a:gd name="connsiteY60" fmla="*/ 13578840 h 40538400"/>
              <a:gd name="connsiteX61" fmla="*/ 213360 w 15887774"/>
              <a:gd name="connsiteY61" fmla="*/ 14859000 h 40538400"/>
              <a:gd name="connsiteX62" fmla="*/ 121920 w 15887774"/>
              <a:gd name="connsiteY62" fmla="*/ 15864840 h 40538400"/>
              <a:gd name="connsiteX63" fmla="*/ 853440 w 15887774"/>
              <a:gd name="connsiteY63" fmla="*/ 16504920 h 40538400"/>
              <a:gd name="connsiteX64" fmla="*/ 1402080 w 15887774"/>
              <a:gd name="connsiteY64" fmla="*/ 16322040 h 40538400"/>
              <a:gd name="connsiteX65" fmla="*/ 1402080 w 15887774"/>
              <a:gd name="connsiteY65" fmla="*/ 17602200 h 40538400"/>
              <a:gd name="connsiteX66" fmla="*/ 1493520 w 15887774"/>
              <a:gd name="connsiteY66" fmla="*/ 18333720 h 40538400"/>
              <a:gd name="connsiteX67" fmla="*/ 304800 w 15887774"/>
              <a:gd name="connsiteY67" fmla="*/ 20985480 h 40538400"/>
              <a:gd name="connsiteX68" fmla="*/ 853440 w 15887774"/>
              <a:gd name="connsiteY68" fmla="*/ 22997160 h 40538400"/>
              <a:gd name="connsiteX69" fmla="*/ 2225040 w 15887774"/>
              <a:gd name="connsiteY69" fmla="*/ 23820120 h 40538400"/>
              <a:gd name="connsiteX70" fmla="*/ 2590800 w 15887774"/>
              <a:gd name="connsiteY70" fmla="*/ 26380440 h 40538400"/>
              <a:gd name="connsiteX71" fmla="*/ 2865120 w 15887774"/>
              <a:gd name="connsiteY71" fmla="*/ 26380440 h 40538400"/>
              <a:gd name="connsiteX72" fmla="*/ 4511040 w 15887774"/>
              <a:gd name="connsiteY72" fmla="*/ 30129480 h 40538400"/>
              <a:gd name="connsiteX73" fmla="*/ 5974080 w 15887774"/>
              <a:gd name="connsiteY73" fmla="*/ 31683960 h 40538400"/>
              <a:gd name="connsiteX74" fmla="*/ 5974080 w 15887774"/>
              <a:gd name="connsiteY74" fmla="*/ 32781240 h 40538400"/>
              <a:gd name="connsiteX75" fmla="*/ 6156960 w 15887774"/>
              <a:gd name="connsiteY75" fmla="*/ 35250120 h 40538400"/>
              <a:gd name="connsiteX76" fmla="*/ 5974080 w 15887774"/>
              <a:gd name="connsiteY76" fmla="*/ 36804600 h 40538400"/>
              <a:gd name="connsiteX77" fmla="*/ 5242560 w 15887774"/>
              <a:gd name="connsiteY77" fmla="*/ 39182040 h 40538400"/>
              <a:gd name="connsiteX78" fmla="*/ 5334000 w 15887774"/>
              <a:gd name="connsiteY78" fmla="*/ 39822120 h 40538400"/>
              <a:gd name="connsiteX79" fmla="*/ 4785360 w 15887774"/>
              <a:gd name="connsiteY79" fmla="*/ 40279320 h 40538400"/>
              <a:gd name="connsiteX0" fmla="*/ 4785360 w 15913230"/>
              <a:gd name="connsiteY0" fmla="*/ 40279320 h 40538400"/>
              <a:gd name="connsiteX1" fmla="*/ 6979920 w 15913230"/>
              <a:gd name="connsiteY1" fmla="*/ 40370760 h 40538400"/>
              <a:gd name="connsiteX2" fmla="*/ 7620000 w 15913230"/>
              <a:gd name="connsiteY2" fmla="*/ 39273480 h 40538400"/>
              <a:gd name="connsiteX3" fmla="*/ 7528560 w 15913230"/>
              <a:gd name="connsiteY3" fmla="*/ 38084760 h 40538400"/>
              <a:gd name="connsiteX4" fmla="*/ 7894320 w 15913230"/>
              <a:gd name="connsiteY4" fmla="*/ 37261800 h 40538400"/>
              <a:gd name="connsiteX5" fmla="*/ 7711440 w 15913230"/>
              <a:gd name="connsiteY5" fmla="*/ 36164520 h 40538400"/>
              <a:gd name="connsiteX6" fmla="*/ 8168640 w 15913230"/>
              <a:gd name="connsiteY6" fmla="*/ 34792920 h 40538400"/>
              <a:gd name="connsiteX7" fmla="*/ 8168640 w 15913230"/>
              <a:gd name="connsiteY7" fmla="*/ 32781240 h 40538400"/>
              <a:gd name="connsiteX8" fmla="*/ 8442960 w 15913230"/>
              <a:gd name="connsiteY8" fmla="*/ 31318200 h 40538400"/>
              <a:gd name="connsiteX9" fmla="*/ 8168640 w 15913230"/>
              <a:gd name="connsiteY9" fmla="*/ 31043880 h 40538400"/>
              <a:gd name="connsiteX10" fmla="*/ 8534400 w 15913230"/>
              <a:gd name="connsiteY10" fmla="*/ 29489400 h 40538400"/>
              <a:gd name="connsiteX11" fmla="*/ 8351520 w 15913230"/>
              <a:gd name="connsiteY11" fmla="*/ 28026360 h 40538400"/>
              <a:gd name="connsiteX12" fmla="*/ 7985760 w 15913230"/>
              <a:gd name="connsiteY12" fmla="*/ 26837640 h 40538400"/>
              <a:gd name="connsiteX13" fmla="*/ 8077200 w 15913230"/>
              <a:gd name="connsiteY13" fmla="*/ 25100280 h 40538400"/>
              <a:gd name="connsiteX14" fmla="*/ 9357360 w 15913230"/>
              <a:gd name="connsiteY14" fmla="*/ 25191720 h 40538400"/>
              <a:gd name="connsiteX15" fmla="*/ 9448800 w 15913230"/>
              <a:gd name="connsiteY15" fmla="*/ 21808440 h 40538400"/>
              <a:gd name="connsiteX16" fmla="*/ 10088880 w 15913230"/>
              <a:gd name="connsiteY16" fmla="*/ 18516600 h 40538400"/>
              <a:gd name="connsiteX17" fmla="*/ 11734800 w 15913230"/>
              <a:gd name="connsiteY17" fmla="*/ 17236440 h 40538400"/>
              <a:gd name="connsiteX18" fmla="*/ 11330441 w 15913230"/>
              <a:gd name="connsiteY18" fmla="*/ 15896430 h 40538400"/>
              <a:gd name="connsiteX19" fmla="*/ 12366696 w 15913230"/>
              <a:gd name="connsiteY19" fmla="*/ 17101650 h 40538400"/>
              <a:gd name="connsiteX20" fmla="*/ 13293872 w 15913230"/>
              <a:gd name="connsiteY20" fmla="*/ 18868603 h 40538400"/>
              <a:gd name="connsiteX21" fmla="*/ 13839270 w 15913230"/>
              <a:gd name="connsiteY21" fmla="*/ 18868603 h 40538400"/>
              <a:gd name="connsiteX22" fmla="*/ 14569440 w 15913230"/>
              <a:gd name="connsiteY22" fmla="*/ 19339560 h 40538400"/>
              <a:gd name="connsiteX23" fmla="*/ 14684636 w 15913230"/>
              <a:gd name="connsiteY23" fmla="*/ 20721707 h 40538400"/>
              <a:gd name="connsiteX24" fmla="*/ 14957335 w 15913230"/>
              <a:gd name="connsiteY24" fmla="*/ 19910315 h 40538400"/>
              <a:gd name="connsiteX25" fmla="*/ 14902795 w 15913230"/>
              <a:gd name="connsiteY25" fmla="*/ 20971366 h 40538400"/>
              <a:gd name="connsiteX26" fmla="*/ 15392400 w 15913230"/>
              <a:gd name="connsiteY26" fmla="*/ 20253960 h 40538400"/>
              <a:gd name="connsiteX27" fmla="*/ 15530002 w 15913230"/>
              <a:gd name="connsiteY27" fmla="*/ 20877744 h 40538400"/>
              <a:gd name="connsiteX28" fmla="*/ 15849600 w 15913230"/>
              <a:gd name="connsiteY28" fmla="*/ 18973800 h 40538400"/>
              <a:gd name="connsiteX29" fmla="*/ 15148224 w 15913230"/>
              <a:gd name="connsiteY29" fmla="*/ 18381153 h 40538400"/>
              <a:gd name="connsiteX30" fmla="*/ 14752320 w 15913230"/>
              <a:gd name="connsiteY30" fmla="*/ 17785080 h 40538400"/>
              <a:gd name="connsiteX31" fmla="*/ 13655040 w 15913230"/>
              <a:gd name="connsiteY31" fmla="*/ 14950440 h 40538400"/>
              <a:gd name="connsiteX32" fmla="*/ 12192000 w 15913230"/>
              <a:gd name="connsiteY32" fmla="*/ 12207240 h 40538400"/>
              <a:gd name="connsiteX33" fmla="*/ 11917680 w 15913230"/>
              <a:gd name="connsiteY33" fmla="*/ 11201400 h 40538400"/>
              <a:gd name="connsiteX34" fmla="*/ 11186160 w 15913230"/>
              <a:gd name="connsiteY34" fmla="*/ 10561320 h 40538400"/>
              <a:gd name="connsiteX35" fmla="*/ 11186160 w 15913230"/>
              <a:gd name="connsiteY35" fmla="*/ 9738360 h 40538400"/>
              <a:gd name="connsiteX36" fmla="*/ 10820400 w 15913230"/>
              <a:gd name="connsiteY36" fmla="*/ 9464040 h 40538400"/>
              <a:gd name="connsiteX37" fmla="*/ 10820400 w 15913230"/>
              <a:gd name="connsiteY37" fmla="*/ 8458200 h 40538400"/>
              <a:gd name="connsiteX38" fmla="*/ 10546080 w 15913230"/>
              <a:gd name="connsiteY38" fmla="*/ 7909560 h 40538400"/>
              <a:gd name="connsiteX39" fmla="*/ 10546080 w 15913230"/>
              <a:gd name="connsiteY39" fmla="*/ 6537960 h 40538400"/>
              <a:gd name="connsiteX40" fmla="*/ 8260080 w 15913230"/>
              <a:gd name="connsiteY40" fmla="*/ 5806440 h 40538400"/>
              <a:gd name="connsiteX41" fmla="*/ 8260080 w 15913230"/>
              <a:gd name="connsiteY41" fmla="*/ 5257800 h 40538400"/>
              <a:gd name="connsiteX42" fmla="*/ 8625840 w 15913230"/>
              <a:gd name="connsiteY42" fmla="*/ 4617720 h 40538400"/>
              <a:gd name="connsiteX43" fmla="*/ 8260080 w 15913230"/>
              <a:gd name="connsiteY43" fmla="*/ 4526280 h 40538400"/>
              <a:gd name="connsiteX44" fmla="*/ 8260080 w 15913230"/>
              <a:gd name="connsiteY44" fmla="*/ 3977640 h 40538400"/>
              <a:gd name="connsiteX45" fmla="*/ 7802880 w 15913230"/>
              <a:gd name="connsiteY45" fmla="*/ 3429000 h 40538400"/>
              <a:gd name="connsiteX46" fmla="*/ 7802880 w 15913230"/>
              <a:gd name="connsiteY46" fmla="*/ 2514600 h 40538400"/>
              <a:gd name="connsiteX47" fmla="*/ 6156960 w 15913230"/>
              <a:gd name="connsiteY47" fmla="*/ 320040 h 40538400"/>
              <a:gd name="connsiteX48" fmla="*/ 3230880 w 15913230"/>
              <a:gd name="connsiteY48" fmla="*/ 594360 h 40538400"/>
              <a:gd name="connsiteX49" fmla="*/ 2682240 w 15913230"/>
              <a:gd name="connsiteY49" fmla="*/ 1234440 h 40538400"/>
              <a:gd name="connsiteX50" fmla="*/ 2316480 w 15913230"/>
              <a:gd name="connsiteY50" fmla="*/ 1965960 h 40538400"/>
              <a:gd name="connsiteX51" fmla="*/ 3048000 w 15913230"/>
              <a:gd name="connsiteY51" fmla="*/ 2788920 h 40538400"/>
              <a:gd name="connsiteX52" fmla="*/ 2407920 w 15913230"/>
              <a:gd name="connsiteY52" fmla="*/ 4069080 h 40538400"/>
              <a:gd name="connsiteX53" fmla="*/ 2956560 w 15913230"/>
              <a:gd name="connsiteY53" fmla="*/ 4343400 h 40538400"/>
              <a:gd name="connsiteX54" fmla="*/ 3139440 w 15913230"/>
              <a:gd name="connsiteY54" fmla="*/ 5623560 h 40538400"/>
              <a:gd name="connsiteX55" fmla="*/ 3962400 w 15913230"/>
              <a:gd name="connsiteY55" fmla="*/ 5623560 h 40538400"/>
              <a:gd name="connsiteX56" fmla="*/ 4236720 w 15913230"/>
              <a:gd name="connsiteY56" fmla="*/ 5989320 h 40538400"/>
              <a:gd name="connsiteX57" fmla="*/ 1402080 w 15913230"/>
              <a:gd name="connsiteY57" fmla="*/ 8092440 h 40538400"/>
              <a:gd name="connsiteX58" fmla="*/ 1859280 w 15913230"/>
              <a:gd name="connsiteY58" fmla="*/ 9829800 h 40538400"/>
              <a:gd name="connsiteX59" fmla="*/ 1219200 w 15913230"/>
              <a:gd name="connsiteY59" fmla="*/ 11932920 h 40538400"/>
              <a:gd name="connsiteX60" fmla="*/ 1402080 w 15913230"/>
              <a:gd name="connsiteY60" fmla="*/ 13578840 h 40538400"/>
              <a:gd name="connsiteX61" fmla="*/ 213360 w 15913230"/>
              <a:gd name="connsiteY61" fmla="*/ 14859000 h 40538400"/>
              <a:gd name="connsiteX62" fmla="*/ 121920 w 15913230"/>
              <a:gd name="connsiteY62" fmla="*/ 15864840 h 40538400"/>
              <a:gd name="connsiteX63" fmla="*/ 853440 w 15913230"/>
              <a:gd name="connsiteY63" fmla="*/ 16504920 h 40538400"/>
              <a:gd name="connsiteX64" fmla="*/ 1402080 w 15913230"/>
              <a:gd name="connsiteY64" fmla="*/ 16322040 h 40538400"/>
              <a:gd name="connsiteX65" fmla="*/ 1402080 w 15913230"/>
              <a:gd name="connsiteY65" fmla="*/ 17602200 h 40538400"/>
              <a:gd name="connsiteX66" fmla="*/ 1493520 w 15913230"/>
              <a:gd name="connsiteY66" fmla="*/ 18333720 h 40538400"/>
              <a:gd name="connsiteX67" fmla="*/ 304800 w 15913230"/>
              <a:gd name="connsiteY67" fmla="*/ 20985480 h 40538400"/>
              <a:gd name="connsiteX68" fmla="*/ 853440 w 15913230"/>
              <a:gd name="connsiteY68" fmla="*/ 22997160 h 40538400"/>
              <a:gd name="connsiteX69" fmla="*/ 2225040 w 15913230"/>
              <a:gd name="connsiteY69" fmla="*/ 23820120 h 40538400"/>
              <a:gd name="connsiteX70" fmla="*/ 2590800 w 15913230"/>
              <a:gd name="connsiteY70" fmla="*/ 26380440 h 40538400"/>
              <a:gd name="connsiteX71" fmla="*/ 2865120 w 15913230"/>
              <a:gd name="connsiteY71" fmla="*/ 26380440 h 40538400"/>
              <a:gd name="connsiteX72" fmla="*/ 4511040 w 15913230"/>
              <a:gd name="connsiteY72" fmla="*/ 30129480 h 40538400"/>
              <a:gd name="connsiteX73" fmla="*/ 5974080 w 15913230"/>
              <a:gd name="connsiteY73" fmla="*/ 31683960 h 40538400"/>
              <a:gd name="connsiteX74" fmla="*/ 5974080 w 15913230"/>
              <a:gd name="connsiteY74" fmla="*/ 32781240 h 40538400"/>
              <a:gd name="connsiteX75" fmla="*/ 6156960 w 15913230"/>
              <a:gd name="connsiteY75" fmla="*/ 35250120 h 40538400"/>
              <a:gd name="connsiteX76" fmla="*/ 5974080 w 15913230"/>
              <a:gd name="connsiteY76" fmla="*/ 36804600 h 40538400"/>
              <a:gd name="connsiteX77" fmla="*/ 5242560 w 15913230"/>
              <a:gd name="connsiteY77" fmla="*/ 39182040 h 40538400"/>
              <a:gd name="connsiteX78" fmla="*/ 5334000 w 15913230"/>
              <a:gd name="connsiteY78" fmla="*/ 39822120 h 40538400"/>
              <a:gd name="connsiteX79" fmla="*/ 4785360 w 15913230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69440 w 15844039"/>
              <a:gd name="connsiteY22" fmla="*/ 19339560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93621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69440 w 15844039"/>
              <a:gd name="connsiteY22" fmla="*/ 19339560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69440 w 15844039"/>
              <a:gd name="connsiteY22" fmla="*/ 19339560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535826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535826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1402080 w 15844039"/>
              <a:gd name="connsiteY57" fmla="*/ 8092440 h 40538400"/>
              <a:gd name="connsiteX58" fmla="*/ 1859280 w 15844039"/>
              <a:gd name="connsiteY58" fmla="*/ 9829800 h 40538400"/>
              <a:gd name="connsiteX59" fmla="*/ 1219200 w 15844039"/>
              <a:gd name="connsiteY59" fmla="*/ 11932920 h 40538400"/>
              <a:gd name="connsiteX60" fmla="*/ 1402080 w 15844039"/>
              <a:gd name="connsiteY60" fmla="*/ 13578840 h 40538400"/>
              <a:gd name="connsiteX61" fmla="*/ 213360 w 15844039"/>
              <a:gd name="connsiteY61" fmla="*/ 14859000 h 40538400"/>
              <a:gd name="connsiteX62" fmla="*/ 121920 w 15844039"/>
              <a:gd name="connsiteY62" fmla="*/ 15864840 h 40538400"/>
              <a:gd name="connsiteX63" fmla="*/ 853440 w 15844039"/>
              <a:gd name="connsiteY63" fmla="*/ 16504920 h 40538400"/>
              <a:gd name="connsiteX64" fmla="*/ 1402080 w 15844039"/>
              <a:gd name="connsiteY64" fmla="*/ 16322040 h 40538400"/>
              <a:gd name="connsiteX65" fmla="*/ 1402080 w 15844039"/>
              <a:gd name="connsiteY65" fmla="*/ 17602200 h 40538400"/>
              <a:gd name="connsiteX66" fmla="*/ 1493520 w 15844039"/>
              <a:gd name="connsiteY66" fmla="*/ 18333720 h 40538400"/>
              <a:gd name="connsiteX67" fmla="*/ 304800 w 15844039"/>
              <a:gd name="connsiteY67" fmla="*/ 20985480 h 40538400"/>
              <a:gd name="connsiteX68" fmla="*/ 853440 w 15844039"/>
              <a:gd name="connsiteY68" fmla="*/ 22997160 h 40538400"/>
              <a:gd name="connsiteX69" fmla="*/ 2225040 w 15844039"/>
              <a:gd name="connsiteY69" fmla="*/ 23820120 h 40538400"/>
              <a:gd name="connsiteX70" fmla="*/ 2590800 w 15844039"/>
              <a:gd name="connsiteY70" fmla="*/ 26380440 h 40538400"/>
              <a:gd name="connsiteX71" fmla="*/ 2865120 w 15844039"/>
              <a:gd name="connsiteY71" fmla="*/ 26380440 h 40538400"/>
              <a:gd name="connsiteX72" fmla="*/ 4511040 w 15844039"/>
              <a:gd name="connsiteY72" fmla="*/ 30129480 h 40538400"/>
              <a:gd name="connsiteX73" fmla="*/ 5974080 w 15844039"/>
              <a:gd name="connsiteY73" fmla="*/ 31683960 h 40538400"/>
              <a:gd name="connsiteX74" fmla="*/ 5974080 w 15844039"/>
              <a:gd name="connsiteY74" fmla="*/ 32781240 h 40538400"/>
              <a:gd name="connsiteX75" fmla="*/ 6156960 w 15844039"/>
              <a:gd name="connsiteY75" fmla="*/ 35250120 h 40538400"/>
              <a:gd name="connsiteX76" fmla="*/ 5974080 w 15844039"/>
              <a:gd name="connsiteY76" fmla="*/ 36804600 h 40538400"/>
              <a:gd name="connsiteX77" fmla="*/ 5242560 w 15844039"/>
              <a:gd name="connsiteY77" fmla="*/ 39182040 h 40538400"/>
              <a:gd name="connsiteX78" fmla="*/ 5334000 w 15844039"/>
              <a:gd name="connsiteY78" fmla="*/ 39822120 h 40538400"/>
              <a:gd name="connsiteX79" fmla="*/ 4785360 w 15844039"/>
              <a:gd name="connsiteY79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316480 w 15844039"/>
              <a:gd name="connsiteY50" fmla="*/ 1965960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196455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590800 w 15844039"/>
              <a:gd name="connsiteY71" fmla="*/ 2638044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1921593 w 15844039"/>
              <a:gd name="connsiteY71" fmla="*/ 2625641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1921593 w 15844039"/>
              <a:gd name="connsiteY71" fmla="*/ 2625641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1921593 w 15844039"/>
              <a:gd name="connsiteY71" fmla="*/ 26100493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304800 w 15844039"/>
              <a:gd name="connsiteY68" fmla="*/ 20985480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602762 w 15844039"/>
              <a:gd name="connsiteY71" fmla="*/ 2616286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544764 w 15844039"/>
              <a:gd name="connsiteY68" fmla="*/ 20674584 h 40538400"/>
              <a:gd name="connsiteX69" fmla="*/ 853440 w 15844039"/>
              <a:gd name="connsiteY69" fmla="*/ 22997160 h 40538400"/>
              <a:gd name="connsiteX70" fmla="*/ 2225040 w 15844039"/>
              <a:gd name="connsiteY70" fmla="*/ 23820120 h 40538400"/>
              <a:gd name="connsiteX71" fmla="*/ 2602762 w 15844039"/>
              <a:gd name="connsiteY71" fmla="*/ 2616286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544764 w 15844039"/>
              <a:gd name="connsiteY68" fmla="*/ 20674584 h 40538400"/>
              <a:gd name="connsiteX69" fmla="*/ 1119793 w 15844039"/>
              <a:gd name="connsiteY69" fmla="*/ 22670321 h 40538400"/>
              <a:gd name="connsiteX70" fmla="*/ 2225040 w 15844039"/>
              <a:gd name="connsiteY70" fmla="*/ 23820120 h 40538400"/>
              <a:gd name="connsiteX71" fmla="*/ 2602762 w 15844039"/>
              <a:gd name="connsiteY71" fmla="*/ 2616286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53440 w 15844039"/>
              <a:gd name="connsiteY64" fmla="*/ 16504920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544764 w 15844039"/>
              <a:gd name="connsiteY68" fmla="*/ 20674584 h 40538400"/>
              <a:gd name="connsiteX69" fmla="*/ 1119793 w 15844039"/>
              <a:gd name="connsiteY69" fmla="*/ 22670321 h 40538400"/>
              <a:gd name="connsiteX70" fmla="*/ 2225040 w 15844039"/>
              <a:gd name="connsiteY70" fmla="*/ 23820120 h 40538400"/>
              <a:gd name="connsiteX71" fmla="*/ 2602762 w 15844039"/>
              <a:gd name="connsiteY71" fmla="*/ 2616286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85360 w 15844039"/>
              <a:gd name="connsiteY0" fmla="*/ 40279320 h 40538400"/>
              <a:gd name="connsiteX1" fmla="*/ 6979920 w 15844039"/>
              <a:gd name="connsiteY1" fmla="*/ 40370760 h 40538400"/>
              <a:gd name="connsiteX2" fmla="*/ 7620000 w 15844039"/>
              <a:gd name="connsiteY2" fmla="*/ 39273480 h 40538400"/>
              <a:gd name="connsiteX3" fmla="*/ 7528560 w 15844039"/>
              <a:gd name="connsiteY3" fmla="*/ 38084760 h 40538400"/>
              <a:gd name="connsiteX4" fmla="*/ 7894320 w 15844039"/>
              <a:gd name="connsiteY4" fmla="*/ 37261800 h 40538400"/>
              <a:gd name="connsiteX5" fmla="*/ 7711440 w 15844039"/>
              <a:gd name="connsiteY5" fmla="*/ 36164520 h 40538400"/>
              <a:gd name="connsiteX6" fmla="*/ 8168640 w 15844039"/>
              <a:gd name="connsiteY6" fmla="*/ 34792920 h 40538400"/>
              <a:gd name="connsiteX7" fmla="*/ 8168640 w 15844039"/>
              <a:gd name="connsiteY7" fmla="*/ 32781240 h 40538400"/>
              <a:gd name="connsiteX8" fmla="*/ 8442960 w 15844039"/>
              <a:gd name="connsiteY8" fmla="*/ 31318200 h 40538400"/>
              <a:gd name="connsiteX9" fmla="*/ 8168640 w 15844039"/>
              <a:gd name="connsiteY9" fmla="*/ 31043880 h 40538400"/>
              <a:gd name="connsiteX10" fmla="*/ 8534400 w 15844039"/>
              <a:gd name="connsiteY10" fmla="*/ 29489400 h 40538400"/>
              <a:gd name="connsiteX11" fmla="*/ 8351520 w 15844039"/>
              <a:gd name="connsiteY11" fmla="*/ 28026360 h 40538400"/>
              <a:gd name="connsiteX12" fmla="*/ 7985760 w 15844039"/>
              <a:gd name="connsiteY12" fmla="*/ 26837640 h 40538400"/>
              <a:gd name="connsiteX13" fmla="*/ 8077200 w 15844039"/>
              <a:gd name="connsiteY13" fmla="*/ 25100280 h 40538400"/>
              <a:gd name="connsiteX14" fmla="*/ 9357360 w 15844039"/>
              <a:gd name="connsiteY14" fmla="*/ 25191720 h 40538400"/>
              <a:gd name="connsiteX15" fmla="*/ 9448800 w 15844039"/>
              <a:gd name="connsiteY15" fmla="*/ 21808440 h 40538400"/>
              <a:gd name="connsiteX16" fmla="*/ 10088880 w 15844039"/>
              <a:gd name="connsiteY16" fmla="*/ 18516600 h 40538400"/>
              <a:gd name="connsiteX17" fmla="*/ 11734800 w 15844039"/>
              <a:gd name="connsiteY17" fmla="*/ 17236440 h 40538400"/>
              <a:gd name="connsiteX18" fmla="*/ 11330441 w 15844039"/>
              <a:gd name="connsiteY18" fmla="*/ 15896430 h 40538400"/>
              <a:gd name="connsiteX19" fmla="*/ 12366696 w 15844039"/>
              <a:gd name="connsiteY19" fmla="*/ 17101650 h 40538400"/>
              <a:gd name="connsiteX20" fmla="*/ 13293872 w 15844039"/>
              <a:gd name="connsiteY20" fmla="*/ 18868603 h 40538400"/>
              <a:gd name="connsiteX21" fmla="*/ 13839270 w 15844039"/>
              <a:gd name="connsiteY21" fmla="*/ 18868603 h 40538400"/>
              <a:gd name="connsiteX22" fmla="*/ 14575557 w 15844039"/>
              <a:gd name="connsiteY22" fmla="*/ 19754278 h 40538400"/>
              <a:gd name="connsiteX23" fmla="*/ 14684636 w 15844039"/>
              <a:gd name="connsiteY23" fmla="*/ 20721707 h 40538400"/>
              <a:gd name="connsiteX24" fmla="*/ 14957335 w 15844039"/>
              <a:gd name="connsiteY24" fmla="*/ 19910315 h 40538400"/>
              <a:gd name="connsiteX25" fmla="*/ 14902795 w 15844039"/>
              <a:gd name="connsiteY25" fmla="*/ 20971366 h 40538400"/>
              <a:gd name="connsiteX26" fmla="*/ 15392400 w 15844039"/>
              <a:gd name="connsiteY26" fmla="*/ 20253960 h 40538400"/>
              <a:gd name="connsiteX27" fmla="*/ 15530002 w 15844039"/>
              <a:gd name="connsiteY27" fmla="*/ 20877744 h 40538400"/>
              <a:gd name="connsiteX28" fmla="*/ 15666352 w 15844039"/>
              <a:gd name="connsiteY28" fmla="*/ 18868603 h 40538400"/>
              <a:gd name="connsiteX29" fmla="*/ 15148224 w 15844039"/>
              <a:gd name="connsiteY29" fmla="*/ 18381153 h 40538400"/>
              <a:gd name="connsiteX30" fmla="*/ 14752320 w 15844039"/>
              <a:gd name="connsiteY30" fmla="*/ 17785080 h 40538400"/>
              <a:gd name="connsiteX31" fmla="*/ 13655040 w 15844039"/>
              <a:gd name="connsiteY31" fmla="*/ 14950440 h 40538400"/>
              <a:gd name="connsiteX32" fmla="*/ 12192000 w 15844039"/>
              <a:gd name="connsiteY32" fmla="*/ 12207240 h 40538400"/>
              <a:gd name="connsiteX33" fmla="*/ 11917680 w 15844039"/>
              <a:gd name="connsiteY33" fmla="*/ 11201400 h 40538400"/>
              <a:gd name="connsiteX34" fmla="*/ 11186160 w 15844039"/>
              <a:gd name="connsiteY34" fmla="*/ 10561320 h 40538400"/>
              <a:gd name="connsiteX35" fmla="*/ 11186160 w 15844039"/>
              <a:gd name="connsiteY35" fmla="*/ 9738360 h 40538400"/>
              <a:gd name="connsiteX36" fmla="*/ 10820400 w 15844039"/>
              <a:gd name="connsiteY36" fmla="*/ 9464040 h 40538400"/>
              <a:gd name="connsiteX37" fmla="*/ 10820400 w 15844039"/>
              <a:gd name="connsiteY37" fmla="*/ 8458200 h 40538400"/>
              <a:gd name="connsiteX38" fmla="*/ 10546080 w 15844039"/>
              <a:gd name="connsiteY38" fmla="*/ 7909560 h 40538400"/>
              <a:gd name="connsiteX39" fmla="*/ 10546080 w 15844039"/>
              <a:gd name="connsiteY39" fmla="*/ 6537960 h 40538400"/>
              <a:gd name="connsiteX40" fmla="*/ 8260080 w 15844039"/>
              <a:gd name="connsiteY40" fmla="*/ 5806440 h 40538400"/>
              <a:gd name="connsiteX41" fmla="*/ 8260080 w 15844039"/>
              <a:gd name="connsiteY41" fmla="*/ 5257800 h 40538400"/>
              <a:gd name="connsiteX42" fmla="*/ 8625840 w 15844039"/>
              <a:gd name="connsiteY42" fmla="*/ 4617720 h 40538400"/>
              <a:gd name="connsiteX43" fmla="*/ 8260080 w 15844039"/>
              <a:gd name="connsiteY43" fmla="*/ 4526280 h 40538400"/>
              <a:gd name="connsiteX44" fmla="*/ 8260080 w 15844039"/>
              <a:gd name="connsiteY44" fmla="*/ 3977640 h 40538400"/>
              <a:gd name="connsiteX45" fmla="*/ 7802880 w 15844039"/>
              <a:gd name="connsiteY45" fmla="*/ 3429000 h 40538400"/>
              <a:gd name="connsiteX46" fmla="*/ 7802880 w 15844039"/>
              <a:gd name="connsiteY46" fmla="*/ 2514600 h 40538400"/>
              <a:gd name="connsiteX47" fmla="*/ 6156960 w 15844039"/>
              <a:gd name="connsiteY47" fmla="*/ 320040 h 40538400"/>
              <a:gd name="connsiteX48" fmla="*/ 3230880 w 15844039"/>
              <a:gd name="connsiteY48" fmla="*/ 594360 h 40538400"/>
              <a:gd name="connsiteX49" fmla="*/ 2682240 w 15844039"/>
              <a:gd name="connsiteY49" fmla="*/ 1234440 h 40538400"/>
              <a:gd name="connsiteX50" fmla="*/ 2633027 w 15844039"/>
              <a:gd name="connsiteY50" fmla="*/ 2058103 h 40538400"/>
              <a:gd name="connsiteX51" fmla="*/ 3048000 w 15844039"/>
              <a:gd name="connsiteY51" fmla="*/ 2788920 h 40538400"/>
              <a:gd name="connsiteX52" fmla="*/ 2407920 w 15844039"/>
              <a:gd name="connsiteY52" fmla="*/ 4069080 h 40538400"/>
              <a:gd name="connsiteX53" fmla="*/ 2956560 w 15844039"/>
              <a:gd name="connsiteY53" fmla="*/ 4343400 h 40538400"/>
              <a:gd name="connsiteX54" fmla="*/ 3139440 w 15844039"/>
              <a:gd name="connsiteY54" fmla="*/ 5623560 h 40538400"/>
              <a:gd name="connsiteX55" fmla="*/ 3962400 w 15844039"/>
              <a:gd name="connsiteY55" fmla="*/ 5623560 h 40538400"/>
              <a:gd name="connsiteX56" fmla="*/ 4236720 w 15844039"/>
              <a:gd name="connsiteY56" fmla="*/ 5989320 h 40538400"/>
              <a:gd name="connsiteX57" fmla="*/ 3540967 w 15844039"/>
              <a:gd name="connsiteY57" fmla="*/ 6579694 h 40538400"/>
              <a:gd name="connsiteX58" fmla="*/ 1402080 w 15844039"/>
              <a:gd name="connsiteY58" fmla="*/ 8092440 h 40538400"/>
              <a:gd name="connsiteX59" fmla="*/ 1859280 w 15844039"/>
              <a:gd name="connsiteY59" fmla="*/ 9829800 h 40538400"/>
              <a:gd name="connsiteX60" fmla="*/ 1219200 w 15844039"/>
              <a:gd name="connsiteY60" fmla="*/ 11932920 h 40538400"/>
              <a:gd name="connsiteX61" fmla="*/ 1402080 w 15844039"/>
              <a:gd name="connsiteY61" fmla="*/ 13578840 h 40538400"/>
              <a:gd name="connsiteX62" fmla="*/ 213360 w 15844039"/>
              <a:gd name="connsiteY62" fmla="*/ 14859000 h 40538400"/>
              <a:gd name="connsiteX63" fmla="*/ 121920 w 15844039"/>
              <a:gd name="connsiteY63" fmla="*/ 15864840 h 40538400"/>
              <a:gd name="connsiteX64" fmla="*/ 847411 w 15844039"/>
              <a:gd name="connsiteY64" fmla="*/ 16071302 h 40538400"/>
              <a:gd name="connsiteX65" fmla="*/ 1402080 w 15844039"/>
              <a:gd name="connsiteY65" fmla="*/ 16322040 h 40538400"/>
              <a:gd name="connsiteX66" fmla="*/ 1402080 w 15844039"/>
              <a:gd name="connsiteY66" fmla="*/ 17602200 h 40538400"/>
              <a:gd name="connsiteX67" fmla="*/ 1493520 w 15844039"/>
              <a:gd name="connsiteY67" fmla="*/ 18333720 h 40538400"/>
              <a:gd name="connsiteX68" fmla="*/ 544764 w 15844039"/>
              <a:gd name="connsiteY68" fmla="*/ 20674584 h 40538400"/>
              <a:gd name="connsiteX69" fmla="*/ 1119793 w 15844039"/>
              <a:gd name="connsiteY69" fmla="*/ 22670321 h 40538400"/>
              <a:gd name="connsiteX70" fmla="*/ 2225040 w 15844039"/>
              <a:gd name="connsiteY70" fmla="*/ 23820120 h 40538400"/>
              <a:gd name="connsiteX71" fmla="*/ 2602762 w 15844039"/>
              <a:gd name="connsiteY71" fmla="*/ 26162860 h 40538400"/>
              <a:gd name="connsiteX72" fmla="*/ 2865120 w 15844039"/>
              <a:gd name="connsiteY72" fmla="*/ 26380440 h 40538400"/>
              <a:gd name="connsiteX73" fmla="*/ 4511040 w 15844039"/>
              <a:gd name="connsiteY73" fmla="*/ 30129480 h 40538400"/>
              <a:gd name="connsiteX74" fmla="*/ 5974080 w 15844039"/>
              <a:gd name="connsiteY74" fmla="*/ 31683960 h 40538400"/>
              <a:gd name="connsiteX75" fmla="*/ 5974080 w 15844039"/>
              <a:gd name="connsiteY75" fmla="*/ 32781240 h 40538400"/>
              <a:gd name="connsiteX76" fmla="*/ 6156960 w 15844039"/>
              <a:gd name="connsiteY76" fmla="*/ 35250120 h 40538400"/>
              <a:gd name="connsiteX77" fmla="*/ 5974080 w 15844039"/>
              <a:gd name="connsiteY77" fmla="*/ 36804600 h 40538400"/>
              <a:gd name="connsiteX78" fmla="*/ 5242560 w 15844039"/>
              <a:gd name="connsiteY78" fmla="*/ 39182040 h 40538400"/>
              <a:gd name="connsiteX79" fmla="*/ 5334000 w 15844039"/>
              <a:gd name="connsiteY79" fmla="*/ 39822120 h 40538400"/>
              <a:gd name="connsiteX80" fmla="*/ 4785360 w 15844039"/>
              <a:gd name="connsiteY80" fmla="*/ 40279320 h 40538400"/>
              <a:gd name="connsiteX0" fmla="*/ 4745151 w 15803830"/>
              <a:gd name="connsiteY0" fmla="*/ 40279320 h 40538400"/>
              <a:gd name="connsiteX1" fmla="*/ 6939711 w 15803830"/>
              <a:gd name="connsiteY1" fmla="*/ 40370760 h 40538400"/>
              <a:gd name="connsiteX2" fmla="*/ 7579791 w 15803830"/>
              <a:gd name="connsiteY2" fmla="*/ 39273480 h 40538400"/>
              <a:gd name="connsiteX3" fmla="*/ 7488351 w 15803830"/>
              <a:gd name="connsiteY3" fmla="*/ 38084760 h 40538400"/>
              <a:gd name="connsiteX4" fmla="*/ 7854111 w 15803830"/>
              <a:gd name="connsiteY4" fmla="*/ 37261800 h 40538400"/>
              <a:gd name="connsiteX5" fmla="*/ 7671231 w 15803830"/>
              <a:gd name="connsiteY5" fmla="*/ 36164520 h 40538400"/>
              <a:gd name="connsiteX6" fmla="*/ 8128431 w 15803830"/>
              <a:gd name="connsiteY6" fmla="*/ 34792920 h 40538400"/>
              <a:gd name="connsiteX7" fmla="*/ 8128431 w 15803830"/>
              <a:gd name="connsiteY7" fmla="*/ 32781240 h 40538400"/>
              <a:gd name="connsiteX8" fmla="*/ 8402751 w 15803830"/>
              <a:gd name="connsiteY8" fmla="*/ 31318200 h 40538400"/>
              <a:gd name="connsiteX9" fmla="*/ 8128431 w 15803830"/>
              <a:gd name="connsiteY9" fmla="*/ 31043880 h 40538400"/>
              <a:gd name="connsiteX10" fmla="*/ 8494191 w 15803830"/>
              <a:gd name="connsiteY10" fmla="*/ 29489400 h 40538400"/>
              <a:gd name="connsiteX11" fmla="*/ 8311311 w 15803830"/>
              <a:gd name="connsiteY11" fmla="*/ 28026360 h 40538400"/>
              <a:gd name="connsiteX12" fmla="*/ 7945551 w 15803830"/>
              <a:gd name="connsiteY12" fmla="*/ 26837640 h 40538400"/>
              <a:gd name="connsiteX13" fmla="*/ 8036991 w 15803830"/>
              <a:gd name="connsiteY13" fmla="*/ 25100280 h 40538400"/>
              <a:gd name="connsiteX14" fmla="*/ 9317151 w 15803830"/>
              <a:gd name="connsiteY14" fmla="*/ 25191720 h 40538400"/>
              <a:gd name="connsiteX15" fmla="*/ 9408591 w 15803830"/>
              <a:gd name="connsiteY15" fmla="*/ 21808440 h 40538400"/>
              <a:gd name="connsiteX16" fmla="*/ 10048671 w 15803830"/>
              <a:gd name="connsiteY16" fmla="*/ 18516600 h 40538400"/>
              <a:gd name="connsiteX17" fmla="*/ 11694591 w 15803830"/>
              <a:gd name="connsiteY17" fmla="*/ 17236440 h 40538400"/>
              <a:gd name="connsiteX18" fmla="*/ 11290232 w 15803830"/>
              <a:gd name="connsiteY18" fmla="*/ 15896430 h 40538400"/>
              <a:gd name="connsiteX19" fmla="*/ 12326487 w 15803830"/>
              <a:gd name="connsiteY19" fmla="*/ 17101650 h 40538400"/>
              <a:gd name="connsiteX20" fmla="*/ 13253663 w 15803830"/>
              <a:gd name="connsiteY20" fmla="*/ 18868603 h 40538400"/>
              <a:gd name="connsiteX21" fmla="*/ 13799061 w 15803830"/>
              <a:gd name="connsiteY21" fmla="*/ 18868603 h 40538400"/>
              <a:gd name="connsiteX22" fmla="*/ 14535348 w 15803830"/>
              <a:gd name="connsiteY22" fmla="*/ 19754278 h 40538400"/>
              <a:gd name="connsiteX23" fmla="*/ 14644427 w 15803830"/>
              <a:gd name="connsiteY23" fmla="*/ 20721707 h 40538400"/>
              <a:gd name="connsiteX24" fmla="*/ 14917126 w 15803830"/>
              <a:gd name="connsiteY24" fmla="*/ 19910315 h 40538400"/>
              <a:gd name="connsiteX25" fmla="*/ 14862586 w 15803830"/>
              <a:gd name="connsiteY25" fmla="*/ 20971366 h 40538400"/>
              <a:gd name="connsiteX26" fmla="*/ 15352191 w 15803830"/>
              <a:gd name="connsiteY26" fmla="*/ 20253960 h 40538400"/>
              <a:gd name="connsiteX27" fmla="*/ 15489793 w 15803830"/>
              <a:gd name="connsiteY27" fmla="*/ 20877744 h 40538400"/>
              <a:gd name="connsiteX28" fmla="*/ 15626143 w 15803830"/>
              <a:gd name="connsiteY28" fmla="*/ 18868603 h 40538400"/>
              <a:gd name="connsiteX29" fmla="*/ 15108015 w 15803830"/>
              <a:gd name="connsiteY29" fmla="*/ 18381153 h 40538400"/>
              <a:gd name="connsiteX30" fmla="*/ 14712111 w 15803830"/>
              <a:gd name="connsiteY30" fmla="*/ 17785080 h 40538400"/>
              <a:gd name="connsiteX31" fmla="*/ 13614831 w 15803830"/>
              <a:gd name="connsiteY31" fmla="*/ 14950440 h 40538400"/>
              <a:gd name="connsiteX32" fmla="*/ 12151791 w 15803830"/>
              <a:gd name="connsiteY32" fmla="*/ 12207240 h 40538400"/>
              <a:gd name="connsiteX33" fmla="*/ 11877471 w 15803830"/>
              <a:gd name="connsiteY33" fmla="*/ 11201400 h 40538400"/>
              <a:gd name="connsiteX34" fmla="*/ 11145951 w 15803830"/>
              <a:gd name="connsiteY34" fmla="*/ 10561320 h 40538400"/>
              <a:gd name="connsiteX35" fmla="*/ 11145951 w 15803830"/>
              <a:gd name="connsiteY35" fmla="*/ 9738360 h 40538400"/>
              <a:gd name="connsiteX36" fmla="*/ 10780191 w 15803830"/>
              <a:gd name="connsiteY36" fmla="*/ 9464040 h 40538400"/>
              <a:gd name="connsiteX37" fmla="*/ 10780191 w 15803830"/>
              <a:gd name="connsiteY37" fmla="*/ 8458200 h 40538400"/>
              <a:gd name="connsiteX38" fmla="*/ 10505871 w 15803830"/>
              <a:gd name="connsiteY38" fmla="*/ 7909560 h 40538400"/>
              <a:gd name="connsiteX39" fmla="*/ 10505871 w 15803830"/>
              <a:gd name="connsiteY39" fmla="*/ 6537960 h 40538400"/>
              <a:gd name="connsiteX40" fmla="*/ 8219871 w 15803830"/>
              <a:gd name="connsiteY40" fmla="*/ 5806440 h 40538400"/>
              <a:gd name="connsiteX41" fmla="*/ 8219871 w 15803830"/>
              <a:gd name="connsiteY41" fmla="*/ 5257800 h 40538400"/>
              <a:gd name="connsiteX42" fmla="*/ 8585631 w 15803830"/>
              <a:gd name="connsiteY42" fmla="*/ 4617720 h 40538400"/>
              <a:gd name="connsiteX43" fmla="*/ 8219871 w 15803830"/>
              <a:gd name="connsiteY43" fmla="*/ 4526280 h 40538400"/>
              <a:gd name="connsiteX44" fmla="*/ 8219871 w 15803830"/>
              <a:gd name="connsiteY44" fmla="*/ 3977640 h 40538400"/>
              <a:gd name="connsiteX45" fmla="*/ 7762671 w 15803830"/>
              <a:gd name="connsiteY45" fmla="*/ 3429000 h 40538400"/>
              <a:gd name="connsiteX46" fmla="*/ 7762671 w 15803830"/>
              <a:gd name="connsiteY46" fmla="*/ 2514600 h 40538400"/>
              <a:gd name="connsiteX47" fmla="*/ 6116751 w 15803830"/>
              <a:gd name="connsiteY47" fmla="*/ 320040 h 40538400"/>
              <a:gd name="connsiteX48" fmla="*/ 3190671 w 15803830"/>
              <a:gd name="connsiteY48" fmla="*/ 594360 h 40538400"/>
              <a:gd name="connsiteX49" fmla="*/ 2642031 w 15803830"/>
              <a:gd name="connsiteY49" fmla="*/ 1234440 h 40538400"/>
              <a:gd name="connsiteX50" fmla="*/ 2592818 w 15803830"/>
              <a:gd name="connsiteY50" fmla="*/ 2058103 h 40538400"/>
              <a:gd name="connsiteX51" fmla="*/ 3007791 w 15803830"/>
              <a:gd name="connsiteY51" fmla="*/ 2788920 h 40538400"/>
              <a:gd name="connsiteX52" fmla="*/ 2367711 w 15803830"/>
              <a:gd name="connsiteY52" fmla="*/ 4069080 h 40538400"/>
              <a:gd name="connsiteX53" fmla="*/ 2916351 w 15803830"/>
              <a:gd name="connsiteY53" fmla="*/ 4343400 h 40538400"/>
              <a:gd name="connsiteX54" fmla="*/ 3099231 w 15803830"/>
              <a:gd name="connsiteY54" fmla="*/ 5623560 h 40538400"/>
              <a:gd name="connsiteX55" fmla="*/ 3922191 w 15803830"/>
              <a:gd name="connsiteY55" fmla="*/ 5623560 h 40538400"/>
              <a:gd name="connsiteX56" fmla="*/ 4196511 w 15803830"/>
              <a:gd name="connsiteY56" fmla="*/ 5989320 h 40538400"/>
              <a:gd name="connsiteX57" fmla="*/ 3500758 w 15803830"/>
              <a:gd name="connsiteY57" fmla="*/ 6579694 h 40538400"/>
              <a:gd name="connsiteX58" fmla="*/ 1361871 w 15803830"/>
              <a:gd name="connsiteY58" fmla="*/ 8092440 h 40538400"/>
              <a:gd name="connsiteX59" fmla="*/ 1819071 w 15803830"/>
              <a:gd name="connsiteY59" fmla="*/ 9829800 h 40538400"/>
              <a:gd name="connsiteX60" fmla="*/ 1178991 w 15803830"/>
              <a:gd name="connsiteY60" fmla="*/ 11932920 h 40538400"/>
              <a:gd name="connsiteX61" fmla="*/ 1361871 w 15803830"/>
              <a:gd name="connsiteY61" fmla="*/ 13578840 h 40538400"/>
              <a:gd name="connsiteX62" fmla="*/ 173151 w 15803830"/>
              <a:gd name="connsiteY62" fmla="*/ 14859000 h 40538400"/>
              <a:gd name="connsiteX63" fmla="*/ 322967 w 15803830"/>
              <a:gd name="connsiteY63" fmla="*/ 15404592 h 40538400"/>
              <a:gd name="connsiteX64" fmla="*/ 807202 w 15803830"/>
              <a:gd name="connsiteY64" fmla="*/ 16071302 h 40538400"/>
              <a:gd name="connsiteX65" fmla="*/ 1361871 w 15803830"/>
              <a:gd name="connsiteY65" fmla="*/ 16322040 h 40538400"/>
              <a:gd name="connsiteX66" fmla="*/ 1361871 w 15803830"/>
              <a:gd name="connsiteY66" fmla="*/ 17602200 h 40538400"/>
              <a:gd name="connsiteX67" fmla="*/ 1453311 w 15803830"/>
              <a:gd name="connsiteY67" fmla="*/ 18333720 h 40538400"/>
              <a:gd name="connsiteX68" fmla="*/ 504555 w 15803830"/>
              <a:gd name="connsiteY68" fmla="*/ 20674584 h 40538400"/>
              <a:gd name="connsiteX69" fmla="*/ 1079584 w 15803830"/>
              <a:gd name="connsiteY69" fmla="*/ 22670321 h 40538400"/>
              <a:gd name="connsiteX70" fmla="*/ 2184831 w 15803830"/>
              <a:gd name="connsiteY70" fmla="*/ 23820120 h 40538400"/>
              <a:gd name="connsiteX71" fmla="*/ 2562553 w 15803830"/>
              <a:gd name="connsiteY71" fmla="*/ 26162860 h 40538400"/>
              <a:gd name="connsiteX72" fmla="*/ 2824911 w 15803830"/>
              <a:gd name="connsiteY72" fmla="*/ 26380440 h 40538400"/>
              <a:gd name="connsiteX73" fmla="*/ 4470831 w 15803830"/>
              <a:gd name="connsiteY73" fmla="*/ 30129480 h 40538400"/>
              <a:gd name="connsiteX74" fmla="*/ 5933871 w 15803830"/>
              <a:gd name="connsiteY74" fmla="*/ 31683960 h 40538400"/>
              <a:gd name="connsiteX75" fmla="*/ 5933871 w 15803830"/>
              <a:gd name="connsiteY75" fmla="*/ 32781240 h 40538400"/>
              <a:gd name="connsiteX76" fmla="*/ 6116751 w 15803830"/>
              <a:gd name="connsiteY76" fmla="*/ 35250120 h 40538400"/>
              <a:gd name="connsiteX77" fmla="*/ 5933871 w 15803830"/>
              <a:gd name="connsiteY77" fmla="*/ 36804600 h 40538400"/>
              <a:gd name="connsiteX78" fmla="*/ 5202351 w 15803830"/>
              <a:gd name="connsiteY78" fmla="*/ 39182040 h 40538400"/>
              <a:gd name="connsiteX79" fmla="*/ 5293791 w 15803830"/>
              <a:gd name="connsiteY79" fmla="*/ 39822120 h 40538400"/>
              <a:gd name="connsiteX80" fmla="*/ 4745151 w 15803830"/>
              <a:gd name="connsiteY80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089345 w 15531304"/>
              <a:gd name="connsiteY66" fmla="*/ 17602200 h 40538400"/>
              <a:gd name="connsiteX67" fmla="*/ 1180785 w 15531304"/>
              <a:gd name="connsiteY67" fmla="*/ 18333720 h 40538400"/>
              <a:gd name="connsiteX68" fmla="*/ 232029 w 15531304"/>
              <a:gd name="connsiteY68" fmla="*/ 20674584 h 40538400"/>
              <a:gd name="connsiteX69" fmla="*/ 807058 w 15531304"/>
              <a:gd name="connsiteY69" fmla="*/ 22670321 h 40538400"/>
              <a:gd name="connsiteX70" fmla="*/ 1912305 w 15531304"/>
              <a:gd name="connsiteY70" fmla="*/ 23820120 h 40538400"/>
              <a:gd name="connsiteX71" fmla="*/ 2290027 w 15531304"/>
              <a:gd name="connsiteY71" fmla="*/ 26162860 h 40538400"/>
              <a:gd name="connsiteX72" fmla="*/ 2552385 w 15531304"/>
              <a:gd name="connsiteY72" fmla="*/ 26380440 h 40538400"/>
              <a:gd name="connsiteX73" fmla="*/ 4198305 w 15531304"/>
              <a:gd name="connsiteY73" fmla="*/ 30129480 h 40538400"/>
              <a:gd name="connsiteX74" fmla="*/ 5661345 w 15531304"/>
              <a:gd name="connsiteY74" fmla="*/ 31683960 h 40538400"/>
              <a:gd name="connsiteX75" fmla="*/ 5661345 w 15531304"/>
              <a:gd name="connsiteY75" fmla="*/ 32781240 h 40538400"/>
              <a:gd name="connsiteX76" fmla="*/ 5844225 w 15531304"/>
              <a:gd name="connsiteY76" fmla="*/ 35250120 h 40538400"/>
              <a:gd name="connsiteX77" fmla="*/ 5661345 w 15531304"/>
              <a:gd name="connsiteY77" fmla="*/ 36804600 h 40538400"/>
              <a:gd name="connsiteX78" fmla="*/ 4929825 w 15531304"/>
              <a:gd name="connsiteY78" fmla="*/ 39182040 h 40538400"/>
              <a:gd name="connsiteX79" fmla="*/ 5021265 w 15531304"/>
              <a:gd name="connsiteY79" fmla="*/ 39822120 h 40538400"/>
              <a:gd name="connsiteX80" fmla="*/ 4472625 w 15531304"/>
              <a:gd name="connsiteY80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90027 w 15531304"/>
              <a:gd name="connsiteY70" fmla="*/ 26162860 h 40538400"/>
              <a:gd name="connsiteX71" fmla="*/ 2552385 w 15531304"/>
              <a:gd name="connsiteY71" fmla="*/ 26380440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90027 w 15531304"/>
              <a:gd name="connsiteY70" fmla="*/ 26162860 h 40538400"/>
              <a:gd name="connsiteX71" fmla="*/ 2552385 w 15531304"/>
              <a:gd name="connsiteY71" fmla="*/ 26380440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90027 w 15531304"/>
              <a:gd name="connsiteY70" fmla="*/ 26162860 h 40538400"/>
              <a:gd name="connsiteX71" fmla="*/ 2552385 w 15531304"/>
              <a:gd name="connsiteY71" fmla="*/ 26380440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552385 w 15531304"/>
              <a:gd name="connsiteY71" fmla="*/ 26380440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784350 w 15531304"/>
              <a:gd name="connsiteY71" fmla="*/ 26381143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965938 w 15531304"/>
              <a:gd name="connsiteY71" fmla="*/ 27379012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130225 w 15531304"/>
              <a:gd name="connsiteY8" fmla="*/ 31318200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965938 w 15531304"/>
              <a:gd name="connsiteY71" fmla="*/ 27379012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050404 w 15531304"/>
              <a:gd name="connsiteY8" fmla="*/ 31651135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965938 w 15531304"/>
              <a:gd name="connsiteY71" fmla="*/ 27379012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538400"/>
              <a:gd name="connsiteX1" fmla="*/ 6667185 w 15531304"/>
              <a:gd name="connsiteY1" fmla="*/ 40370760 h 40538400"/>
              <a:gd name="connsiteX2" fmla="*/ 7307265 w 15531304"/>
              <a:gd name="connsiteY2" fmla="*/ 39273480 h 40538400"/>
              <a:gd name="connsiteX3" fmla="*/ 7215825 w 15531304"/>
              <a:gd name="connsiteY3" fmla="*/ 38084760 h 40538400"/>
              <a:gd name="connsiteX4" fmla="*/ 7581585 w 15531304"/>
              <a:gd name="connsiteY4" fmla="*/ 37261800 h 40538400"/>
              <a:gd name="connsiteX5" fmla="*/ 7398705 w 15531304"/>
              <a:gd name="connsiteY5" fmla="*/ 36164520 h 40538400"/>
              <a:gd name="connsiteX6" fmla="*/ 7855905 w 15531304"/>
              <a:gd name="connsiteY6" fmla="*/ 34792920 h 40538400"/>
              <a:gd name="connsiteX7" fmla="*/ 7855905 w 15531304"/>
              <a:gd name="connsiteY7" fmla="*/ 32781240 h 40538400"/>
              <a:gd name="connsiteX8" fmla="*/ 8050404 w 15531304"/>
              <a:gd name="connsiteY8" fmla="*/ 31651135 h 40538400"/>
              <a:gd name="connsiteX9" fmla="*/ 7855905 w 15531304"/>
              <a:gd name="connsiteY9" fmla="*/ 31043880 h 40538400"/>
              <a:gd name="connsiteX10" fmla="*/ 8221665 w 15531304"/>
              <a:gd name="connsiteY10" fmla="*/ 29489400 h 40538400"/>
              <a:gd name="connsiteX11" fmla="*/ 8038785 w 15531304"/>
              <a:gd name="connsiteY11" fmla="*/ 28026360 h 40538400"/>
              <a:gd name="connsiteX12" fmla="*/ 7673025 w 15531304"/>
              <a:gd name="connsiteY12" fmla="*/ 26837640 h 40538400"/>
              <a:gd name="connsiteX13" fmla="*/ 7764465 w 15531304"/>
              <a:gd name="connsiteY13" fmla="*/ 25100280 h 40538400"/>
              <a:gd name="connsiteX14" fmla="*/ 9044625 w 15531304"/>
              <a:gd name="connsiteY14" fmla="*/ 25191720 h 40538400"/>
              <a:gd name="connsiteX15" fmla="*/ 9136065 w 15531304"/>
              <a:gd name="connsiteY15" fmla="*/ 21808440 h 40538400"/>
              <a:gd name="connsiteX16" fmla="*/ 9776145 w 15531304"/>
              <a:gd name="connsiteY16" fmla="*/ 18516600 h 40538400"/>
              <a:gd name="connsiteX17" fmla="*/ 11422065 w 15531304"/>
              <a:gd name="connsiteY17" fmla="*/ 17236440 h 40538400"/>
              <a:gd name="connsiteX18" fmla="*/ 11017706 w 15531304"/>
              <a:gd name="connsiteY18" fmla="*/ 15896430 h 40538400"/>
              <a:gd name="connsiteX19" fmla="*/ 12053961 w 15531304"/>
              <a:gd name="connsiteY19" fmla="*/ 17101650 h 40538400"/>
              <a:gd name="connsiteX20" fmla="*/ 12981137 w 15531304"/>
              <a:gd name="connsiteY20" fmla="*/ 18868603 h 40538400"/>
              <a:gd name="connsiteX21" fmla="*/ 13526535 w 15531304"/>
              <a:gd name="connsiteY21" fmla="*/ 18868603 h 40538400"/>
              <a:gd name="connsiteX22" fmla="*/ 14262822 w 15531304"/>
              <a:gd name="connsiteY22" fmla="*/ 19754278 h 40538400"/>
              <a:gd name="connsiteX23" fmla="*/ 14371901 w 15531304"/>
              <a:gd name="connsiteY23" fmla="*/ 20721707 h 40538400"/>
              <a:gd name="connsiteX24" fmla="*/ 14644600 w 15531304"/>
              <a:gd name="connsiteY24" fmla="*/ 19910315 h 40538400"/>
              <a:gd name="connsiteX25" fmla="*/ 14590060 w 15531304"/>
              <a:gd name="connsiteY25" fmla="*/ 20971366 h 40538400"/>
              <a:gd name="connsiteX26" fmla="*/ 15079665 w 15531304"/>
              <a:gd name="connsiteY26" fmla="*/ 20253960 h 40538400"/>
              <a:gd name="connsiteX27" fmla="*/ 15217267 w 15531304"/>
              <a:gd name="connsiteY27" fmla="*/ 20877744 h 40538400"/>
              <a:gd name="connsiteX28" fmla="*/ 15353617 w 15531304"/>
              <a:gd name="connsiteY28" fmla="*/ 18868603 h 40538400"/>
              <a:gd name="connsiteX29" fmla="*/ 14835489 w 15531304"/>
              <a:gd name="connsiteY29" fmla="*/ 18381153 h 40538400"/>
              <a:gd name="connsiteX30" fmla="*/ 14439585 w 15531304"/>
              <a:gd name="connsiteY30" fmla="*/ 17785080 h 40538400"/>
              <a:gd name="connsiteX31" fmla="*/ 13342305 w 15531304"/>
              <a:gd name="connsiteY31" fmla="*/ 14950440 h 40538400"/>
              <a:gd name="connsiteX32" fmla="*/ 11879265 w 15531304"/>
              <a:gd name="connsiteY32" fmla="*/ 12207240 h 40538400"/>
              <a:gd name="connsiteX33" fmla="*/ 11604945 w 15531304"/>
              <a:gd name="connsiteY33" fmla="*/ 11201400 h 40538400"/>
              <a:gd name="connsiteX34" fmla="*/ 10873425 w 15531304"/>
              <a:gd name="connsiteY34" fmla="*/ 10561320 h 40538400"/>
              <a:gd name="connsiteX35" fmla="*/ 10873425 w 15531304"/>
              <a:gd name="connsiteY35" fmla="*/ 9738360 h 40538400"/>
              <a:gd name="connsiteX36" fmla="*/ 10507665 w 15531304"/>
              <a:gd name="connsiteY36" fmla="*/ 9464040 h 40538400"/>
              <a:gd name="connsiteX37" fmla="*/ 10507665 w 15531304"/>
              <a:gd name="connsiteY37" fmla="*/ 8458200 h 40538400"/>
              <a:gd name="connsiteX38" fmla="*/ 10233345 w 15531304"/>
              <a:gd name="connsiteY38" fmla="*/ 7909560 h 40538400"/>
              <a:gd name="connsiteX39" fmla="*/ 10233345 w 15531304"/>
              <a:gd name="connsiteY39" fmla="*/ 6537960 h 40538400"/>
              <a:gd name="connsiteX40" fmla="*/ 7947345 w 15531304"/>
              <a:gd name="connsiteY40" fmla="*/ 5806440 h 40538400"/>
              <a:gd name="connsiteX41" fmla="*/ 7947345 w 15531304"/>
              <a:gd name="connsiteY41" fmla="*/ 5257800 h 40538400"/>
              <a:gd name="connsiteX42" fmla="*/ 8313105 w 15531304"/>
              <a:gd name="connsiteY42" fmla="*/ 4617720 h 40538400"/>
              <a:gd name="connsiteX43" fmla="*/ 7947345 w 15531304"/>
              <a:gd name="connsiteY43" fmla="*/ 4526280 h 40538400"/>
              <a:gd name="connsiteX44" fmla="*/ 7947345 w 15531304"/>
              <a:gd name="connsiteY44" fmla="*/ 3977640 h 40538400"/>
              <a:gd name="connsiteX45" fmla="*/ 7490145 w 15531304"/>
              <a:gd name="connsiteY45" fmla="*/ 3429000 h 40538400"/>
              <a:gd name="connsiteX46" fmla="*/ 7490145 w 15531304"/>
              <a:gd name="connsiteY46" fmla="*/ 2514600 h 40538400"/>
              <a:gd name="connsiteX47" fmla="*/ 5844225 w 15531304"/>
              <a:gd name="connsiteY47" fmla="*/ 320040 h 40538400"/>
              <a:gd name="connsiteX48" fmla="*/ 2918145 w 15531304"/>
              <a:gd name="connsiteY48" fmla="*/ 594360 h 40538400"/>
              <a:gd name="connsiteX49" fmla="*/ 2369505 w 15531304"/>
              <a:gd name="connsiteY49" fmla="*/ 1234440 h 40538400"/>
              <a:gd name="connsiteX50" fmla="*/ 2320292 w 15531304"/>
              <a:gd name="connsiteY50" fmla="*/ 2058103 h 40538400"/>
              <a:gd name="connsiteX51" fmla="*/ 2735265 w 15531304"/>
              <a:gd name="connsiteY51" fmla="*/ 2788920 h 40538400"/>
              <a:gd name="connsiteX52" fmla="*/ 2095185 w 15531304"/>
              <a:gd name="connsiteY52" fmla="*/ 4069080 h 40538400"/>
              <a:gd name="connsiteX53" fmla="*/ 2643825 w 15531304"/>
              <a:gd name="connsiteY53" fmla="*/ 4343400 h 40538400"/>
              <a:gd name="connsiteX54" fmla="*/ 2826705 w 15531304"/>
              <a:gd name="connsiteY54" fmla="*/ 5623560 h 40538400"/>
              <a:gd name="connsiteX55" fmla="*/ 3649665 w 15531304"/>
              <a:gd name="connsiteY55" fmla="*/ 5623560 h 40538400"/>
              <a:gd name="connsiteX56" fmla="*/ 3923985 w 15531304"/>
              <a:gd name="connsiteY56" fmla="*/ 5989320 h 40538400"/>
              <a:gd name="connsiteX57" fmla="*/ 3228232 w 15531304"/>
              <a:gd name="connsiteY57" fmla="*/ 6579694 h 40538400"/>
              <a:gd name="connsiteX58" fmla="*/ 1089345 w 15531304"/>
              <a:gd name="connsiteY58" fmla="*/ 8092440 h 40538400"/>
              <a:gd name="connsiteX59" fmla="*/ 1546545 w 15531304"/>
              <a:gd name="connsiteY59" fmla="*/ 9829800 h 40538400"/>
              <a:gd name="connsiteX60" fmla="*/ 906465 w 15531304"/>
              <a:gd name="connsiteY60" fmla="*/ 11932920 h 40538400"/>
              <a:gd name="connsiteX61" fmla="*/ 1089345 w 15531304"/>
              <a:gd name="connsiteY61" fmla="*/ 13578840 h 40538400"/>
              <a:gd name="connsiteX62" fmla="*/ 232029 w 15531304"/>
              <a:gd name="connsiteY62" fmla="*/ 14780924 h 40538400"/>
              <a:gd name="connsiteX63" fmla="*/ 50441 w 15531304"/>
              <a:gd name="connsiteY63" fmla="*/ 15404592 h 40538400"/>
              <a:gd name="connsiteX64" fmla="*/ 534676 w 15531304"/>
              <a:gd name="connsiteY64" fmla="*/ 16071302 h 40538400"/>
              <a:gd name="connsiteX65" fmla="*/ 1089345 w 15531304"/>
              <a:gd name="connsiteY65" fmla="*/ 16322040 h 40538400"/>
              <a:gd name="connsiteX66" fmla="*/ 1180785 w 15531304"/>
              <a:gd name="connsiteY66" fmla="*/ 18333720 h 40538400"/>
              <a:gd name="connsiteX67" fmla="*/ 232029 w 15531304"/>
              <a:gd name="connsiteY67" fmla="*/ 20674584 h 40538400"/>
              <a:gd name="connsiteX68" fmla="*/ 807058 w 15531304"/>
              <a:gd name="connsiteY68" fmla="*/ 22670321 h 40538400"/>
              <a:gd name="connsiteX69" fmla="*/ 1912305 w 15531304"/>
              <a:gd name="connsiteY69" fmla="*/ 23820120 h 40538400"/>
              <a:gd name="connsiteX70" fmla="*/ 2239586 w 15531304"/>
              <a:gd name="connsiteY70" fmla="*/ 25882209 h 40538400"/>
              <a:gd name="connsiteX71" fmla="*/ 2965938 w 15531304"/>
              <a:gd name="connsiteY71" fmla="*/ 27379012 h 40538400"/>
              <a:gd name="connsiteX72" fmla="*/ 4198305 w 15531304"/>
              <a:gd name="connsiteY72" fmla="*/ 30129480 h 40538400"/>
              <a:gd name="connsiteX73" fmla="*/ 5661345 w 15531304"/>
              <a:gd name="connsiteY73" fmla="*/ 31683960 h 40538400"/>
              <a:gd name="connsiteX74" fmla="*/ 5661345 w 15531304"/>
              <a:gd name="connsiteY74" fmla="*/ 32781240 h 40538400"/>
              <a:gd name="connsiteX75" fmla="*/ 5844225 w 15531304"/>
              <a:gd name="connsiteY75" fmla="*/ 35250120 h 40538400"/>
              <a:gd name="connsiteX76" fmla="*/ 5661345 w 15531304"/>
              <a:gd name="connsiteY76" fmla="*/ 36804600 h 40538400"/>
              <a:gd name="connsiteX77" fmla="*/ 4929825 w 15531304"/>
              <a:gd name="connsiteY77" fmla="*/ 39182040 h 40538400"/>
              <a:gd name="connsiteX78" fmla="*/ 5021265 w 15531304"/>
              <a:gd name="connsiteY78" fmla="*/ 39822120 h 40538400"/>
              <a:gd name="connsiteX79" fmla="*/ 4472625 w 15531304"/>
              <a:gd name="connsiteY79" fmla="*/ 40279320 h 40538400"/>
              <a:gd name="connsiteX0" fmla="*/ 4472625 w 15531304"/>
              <a:gd name="connsiteY0" fmla="*/ 40279320 h 40650246"/>
              <a:gd name="connsiteX1" fmla="*/ 6667185 w 15531304"/>
              <a:gd name="connsiteY1" fmla="*/ 40370760 h 40650246"/>
              <a:gd name="connsiteX2" fmla="*/ 7307265 w 15531304"/>
              <a:gd name="connsiteY2" fmla="*/ 39273480 h 40650246"/>
              <a:gd name="connsiteX3" fmla="*/ 7215825 w 15531304"/>
              <a:gd name="connsiteY3" fmla="*/ 38084760 h 40650246"/>
              <a:gd name="connsiteX4" fmla="*/ 7581585 w 15531304"/>
              <a:gd name="connsiteY4" fmla="*/ 37261800 h 40650246"/>
              <a:gd name="connsiteX5" fmla="*/ 7398705 w 15531304"/>
              <a:gd name="connsiteY5" fmla="*/ 36164520 h 40650246"/>
              <a:gd name="connsiteX6" fmla="*/ 7855905 w 15531304"/>
              <a:gd name="connsiteY6" fmla="*/ 34792920 h 40650246"/>
              <a:gd name="connsiteX7" fmla="*/ 7855905 w 15531304"/>
              <a:gd name="connsiteY7" fmla="*/ 32781240 h 40650246"/>
              <a:gd name="connsiteX8" fmla="*/ 8050404 w 15531304"/>
              <a:gd name="connsiteY8" fmla="*/ 31651135 h 40650246"/>
              <a:gd name="connsiteX9" fmla="*/ 7855905 w 15531304"/>
              <a:gd name="connsiteY9" fmla="*/ 31043880 h 40650246"/>
              <a:gd name="connsiteX10" fmla="*/ 8221665 w 15531304"/>
              <a:gd name="connsiteY10" fmla="*/ 29489400 h 40650246"/>
              <a:gd name="connsiteX11" fmla="*/ 8038785 w 15531304"/>
              <a:gd name="connsiteY11" fmla="*/ 28026360 h 40650246"/>
              <a:gd name="connsiteX12" fmla="*/ 7673025 w 15531304"/>
              <a:gd name="connsiteY12" fmla="*/ 26837640 h 40650246"/>
              <a:gd name="connsiteX13" fmla="*/ 7764465 w 15531304"/>
              <a:gd name="connsiteY13" fmla="*/ 25100280 h 40650246"/>
              <a:gd name="connsiteX14" fmla="*/ 9044625 w 15531304"/>
              <a:gd name="connsiteY14" fmla="*/ 25191720 h 40650246"/>
              <a:gd name="connsiteX15" fmla="*/ 9136065 w 15531304"/>
              <a:gd name="connsiteY15" fmla="*/ 21808440 h 40650246"/>
              <a:gd name="connsiteX16" fmla="*/ 9776145 w 15531304"/>
              <a:gd name="connsiteY16" fmla="*/ 18516600 h 40650246"/>
              <a:gd name="connsiteX17" fmla="*/ 11422065 w 15531304"/>
              <a:gd name="connsiteY17" fmla="*/ 17236440 h 40650246"/>
              <a:gd name="connsiteX18" fmla="*/ 11017706 w 15531304"/>
              <a:gd name="connsiteY18" fmla="*/ 15896430 h 40650246"/>
              <a:gd name="connsiteX19" fmla="*/ 12053961 w 15531304"/>
              <a:gd name="connsiteY19" fmla="*/ 17101650 h 40650246"/>
              <a:gd name="connsiteX20" fmla="*/ 12981137 w 15531304"/>
              <a:gd name="connsiteY20" fmla="*/ 18868603 h 40650246"/>
              <a:gd name="connsiteX21" fmla="*/ 13526535 w 15531304"/>
              <a:gd name="connsiteY21" fmla="*/ 18868603 h 40650246"/>
              <a:gd name="connsiteX22" fmla="*/ 14262822 w 15531304"/>
              <a:gd name="connsiteY22" fmla="*/ 19754278 h 40650246"/>
              <a:gd name="connsiteX23" fmla="*/ 14371901 w 15531304"/>
              <a:gd name="connsiteY23" fmla="*/ 20721707 h 40650246"/>
              <a:gd name="connsiteX24" fmla="*/ 14644600 w 15531304"/>
              <a:gd name="connsiteY24" fmla="*/ 19910315 h 40650246"/>
              <a:gd name="connsiteX25" fmla="*/ 14590060 w 15531304"/>
              <a:gd name="connsiteY25" fmla="*/ 20971366 h 40650246"/>
              <a:gd name="connsiteX26" fmla="*/ 15079665 w 15531304"/>
              <a:gd name="connsiteY26" fmla="*/ 20253960 h 40650246"/>
              <a:gd name="connsiteX27" fmla="*/ 15217267 w 15531304"/>
              <a:gd name="connsiteY27" fmla="*/ 20877744 h 40650246"/>
              <a:gd name="connsiteX28" fmla="*/ 15353617 w 15531304"/>
              <a:gd name="connsiteY28" fmla="*/ 18868603 h 40650246"/>
              <a:gd name="connsiteX29" fmla="*/ 14835489 w 15531304"/>
              <a:gd name="connsiteY29" fmla="*/ 18381153 h 40650246"/>
              <a:gd name="connsiteX30" fmla="*/ 14439585 w 15531304"/>
              <a:gd name="connsiteY30" fmla="*/ 17785080 h 40650246"/>
              <a:gd name="connsiteX31" fmla="*/ 13342305 w 15531304"/>
              <a:gd name="connsiteY31" fmla="*/ 14950440 h 40650246"/>
              <a:gd name="connsiteX32" fmla="*/ 11879265 w 15531304"/>
              <a:gd name="connsiteY32" fmla="*/ 12207240 h 40650246"/>
              <a:gd name="connsiteX33" fmla="*/ 11604945 w 15531304"/>
              <a:gd name="connsiteY33" fmla="*/ 11201400 h 40650246"/>
              <a:gd name="connsiteX34" fmla="*/ 10873425 w 15531304"/>
              <a:gd name="connsiteY34" fmla="*/ 10561320 h 40650246"/>
              <a:gd name="connsiteX35" fmla="*/ 10873425 w 15531304"/>
              <a:gd name="connsiteY35" fmla="*/ 9738360 h 40650246"/>
              <a:gd name="connsiteX36" fmla="*/ 10507665 w 15531304"/>
              <a:gd name="connsiteY36" fmla="*/ 9464040 h 40650246"/>
              <a:gd name="connsiteX37" fmla="*/ 10507665 w 15531304"/>
              <a:gd name="connsiteY37" fmla="*/ 8458200 h 40650246"/>
              <a:gd name="connsiteX38" fmla="*/ 10233345 w 15531304"/>
              <a:gd name="connsiteY38" fmla="*/ 7909560 h 40650246"/>
              <a:gd name="connsiteX39" fmla="*/ 10233345 w 15531304"/>
              <a:gd name="connsiteY39" fmla="*/ 6537960 h 40650246"/>
              <a:gd name="connsiteX40" fmla="*/ 7947345 w 15531304"/>
              <a:gd name="connsiteY40" fmla="*/ 5806440 h 40650246"/>
              <a:gd name="connsiteX41" fmla="*/ 7947345 w 15531304"/>
              <a:gd name="connsiteY41" fmla="*/ 5257800 h 40650246"/>
              <a:gd name="connsiteX42" fmla="*/ 8313105 w 15531304"/>
              <a:gd name="connsiteY42" fmla="*/ 4617720 h 40650246"/>
              <a:gd name="connsiteX43" fmla="*/ 7947345 w 15531304"/>
              <a:gd name="connsiteY43" fmla="*/ 4526280 h 40650246"/>
              <a:gd name="connsiteX44" fmla="*/ 7947345 w 15531304"/>
              <a:gd name="connsiteY44" fmla="*/ 3977640 h 40650246"/>
              <a:gd name="connsiteX45" fmla="*/ 7490145 w 15531304"/>
              <a:gd name="connsiteY45" fmla="*/ 3429000 h 40650246"/>
              <a:gd name="connsiteX46" fmla="*/ 7490145 w 15531304"/>
              <a:gd name="connsiteY46" fmla="*/ 2514600 h 40650246"/>
              <a:gd name="connsiteX47" fmla="*/ 5844225 w 15531304"/>
              <a:gd name="connsiteY47" fmla="*/ 320040 h 40650246"/>
              <a:gd name="connsiteX48" fmla="*/ 2918145 w 15531304"/>
              <a:gd name="connsiteY48" fmla="*/ 594360 h 40650246"/>
              <a:gd name="connsiteX49" fmla="*/ 2369505 w 15531304"/>
              <a:gd name="connsiteY49" fmla="*/ 1234440 h 40650246"/>
              <a:gd name="connsiteX50" fmla="*/ 2320292 w 15531304"/>
              <a:gd name="connsiteY50" fmla="*/ 2058103 h 40650246"/>
              <a:gd name="connsiteX51" fmla="*/ 2735265 w 15531304"/>
              <a:gd name="connsiteY51" fmla="*/ 2788920 h 40650246"/>
              <a:gd name="connsiteX52" fmla="*/ 2095185 w 15531304"/>
              <a:gd name="connsiteY52" fmla="*/ 4069080 h 40650246"/>
              <a:gd name="connsiteX53" fmla="*/ 2643825 w 15531304"/>
              <a:gd name="connsiteY53" fmla="*/ 4343400 h 40650246"/>
              <a:gd name="connsiteX54" fmla="*/ 2826705 w 15531304"/>
              <a:gd name="connsiteY54" fmla="*/ 5623560 h 40650246"/>
              <a:gd name="connsiteX55" fmla="*/ 3649665 w 15531304"/>
              <a:gd name="connsiteY55" fmla="*/ 5623560 h 40650246"/>
              <a:gd name="connsiteX56" fmla="*/ 3923985 w 15531304"/>
              <a:gd name="connsiteY56" fmla="*/ 5989320 h 40650246"/>
              <a:gd name="connsiteX57" fmla="*/ 3228232 w 15531304"/>
              <a:gd name="connsiteY57" fmla="*/ 6579694 h 40650246"/>
              <a:gd name="connsiteX58" fmla="*/ 1089345 w 15531304"/>
              <a:gd name="connsiteY58" fmla="*/ 8092440 h 40650246"/>
              <a:gd name="connsiteX59" fmla="*/ 1546545 w 15531304"/>
              <a:gd name="connsiteY59" fmla="*/ 9829800 h 40650246"/>
              <a:gd name="connsiteX60" fmla="*/ 906465 w 15531304"/>
              <a:gd name="connsiteY60" fmla="*/ 11932920 h 40650246"/>
              <a:gd name="connsiteX61" fmla="*/ 1089345 w 15531304"/>
              <a:gd name="connsiteY61" fmla="*/ 13578840 h 40650246"/>
              <a:gd name="connsiteX62" fmla="*/ 232029 w 15531304"/>
              <a:gd name="connsiteY62" fmla="*/ 14780924 h 40650246"/>
              <a:gd name="connsiteX63" fmla="*/ 50441 w 15531304"/>
              <a:gd name="connsiteY63" fmla="*/ 15404592 h 40650246"/>
              <a:gd name="connsiteX64" fmla="*/ 534676 w 15531304"/>
              <a:gd name="connsiteY64" fmla="*/ 16071302 h 40650246"/>
              <a:gd name="connsiteX65" fmla="*/ 1089345 w 15531304"/>
              <a:gd name="connsiteY65" fmla="*/ 16322040 h 40650246"/>
              <a:gd name="connsiteX66" fmla="*/ 1180785 w 15531304"/>
              <a:gd name="connsiteY66" fmla="*/ 18333720 h 40650246"/>
              <a:gd name="connsiteX67" fmla="*/ 232029 w 15531304"/>
              <a:gd name="connsiteY67" fmla="*/ 20674584 h 40650246"/>
              <a:gd name="connsiteX68" fmla="*/ 807058 w 15531304"/>
              <a:gd name="connsiteY68" fmla="*/ 22670321 h 40650246"/>
              <a:gd name="connsiteX69" fmla="*/ 1912305 w 15531304"/>
              <a:gd name="connsiteY69" fmla="*/ 23820120 h 40650246"/>
              <a:gd name="connsiteX70" fmla="*/ 2239586 w 15531304"/>
              <a:gd name="connsiteY70" fmla="*/ 25882209 h 40650246"/>
              <a:gd name="connsiteX71" fmla="*/ 2965938 w 15531304"/>
              <a:gd name="connsiteY71" fmla="*/ 27379012 h 40650246"/>
              <a:gd name="connsiteX72" fmla="*/ 4198305 w 15531304"/>
              <a:gd name="connsiteY72" fmla="*/ 30129480 h 40650246"/>
              <a:gd name="connsiteX73" fmla="*/ 5661345 w 15531304"/>
              <a:gd name="connsiteY73" fmla="*/ 31683960 h 40650246"/>
              <a:gd name="connsiteX74" fmla="*/ 5661345 w 15531304"/>
              <a:gd name="connsiteY74" fmla="*/ 32781240 h 40650246"/>
              <a:gd name="connsiteX75" fmla="*/ 5844225 w 15531304"/>
              <a:gd name="connsiteY75" fmla="*/ 35250120 h 40650246"/>
              <a:gd name="connsiteX76" fmla="*/ 5661345 w 15531304"/>
              <a:gd name="connsiteY76" fmla="*/ 36804600 h 40650246"/>
              <a:gd name="connsiteX77" fmla="*/ 4929825 w 15531304"/>
              <a:gd name="connsiteY77" fmla="*/ 39182040 h 40650246"/>
              <a:gd name="connsiteX78" fmla="*/ 5021265 w 15531304"/>
              <a:gd name="connsiteY78" fmla="*/ 39822120 h 40650246"/>
              <a:gd name="connsiteX79" fmla="*/ 4472625 w 15531304"/>
              <a:gd name="connsiteY79" fmla="*/ 40279320 h 40650246"/>
              <a:gd name="connsiteX0" fmla="*/ 4721289 w 15531304"/>
              <a:gd name="connsiteY0" fmla="*/ 40444850 h 40815776"/>
              <a:gd name="connsiteX1" fmla="*/ 6667185 w 15531304"/>
              <a:gd name="connsiteY1" fmla="*/ 40370760 h 40815776"/>
              <a:gd name="connsiteX2" fmla="*/ 7307265 w 15531304"/>
              <a:gd name="connsiteY2" fmla="*/ 39273480 h 40815776"/>
              <a:gd name="connsiteX3" fmla="*/ 7215825 w 15531304"/>
              <a:gd name="connsiteY3" fmla="*/ 38084760 h 40815776"/>
              <a:gd name="connsiteX4" fmla="*/ 7581585 w 15531304"/>
              <a:gd name="connsiteY4" fmla="*/ 37261800 h 40815776"/>
              <a:gd name="connsiteX5" fmla="*/ 7398705 w 15531304"/>
              <a:gd name="connsiteY5" fmla="*/ 36164520 h 40815776"/>
              <a:gd name="connsiteX6" fmla="*/ 7855905 w 15531304"/>
              <a:gd name="connsiteY6" fmla="*/ 34792920 h 40815776"/>
              <a:gd name="connsiteX7" fmla="*/ 7855905 w 15531304"/>
              <a:gd name="connsiteY7" fmla="*/ 32781240 h 40815776"/>
              <a:gd name="connsiteX8" fmla="*/ 8050404 w 15531304"/>
              <a:gd name="connsiteY8" fmla="*/ 31651135 h 40815776"/>
              <a:gd name="connsiteX9" fmla="*/ 7855905 w 15531304"/>
              <a:gd name="connsiteY9" fmla="*/ 31043880 h 40815776"/>
              <a:gd name="connsiteX10" fmla="*/ 8221665 w 15531304"/>
              <a:gd name="connsiteY10" fmla="*/ 29489400 h 40815776"/>
              <a:gd name="connsiteX11" fmla="*/ 8038785 w 15531304"/>
              <a:gd name="connsiteY11" fmla="*/ 28026360 h 40815776"/>
              <a:gd name="connsiteX12" fmla="*/ 7673025 w 15531304"/>
              <a:gd name="connsiteY12" fmla="*/ 26837640 h 40815776"/>
              <a:gd name="connsiteX13" fmla="*/ 7764465 w 15531304"/>
              <a:gd name="connsiteY13" fmla="*/ 25100280 h 40815776"/>
              <a:gd name="connsiteX14" fmla="*/ 9044625 w 15531304"/>
              <a:gd name="connsiteY14" fmla="*/ 25191720 h 40815776"/>
              <a:gd name="connsiteX15" fmla="*/ 9136065 w 15531304"/>
              <a:gd name="connsiteY15" fmla="*/ 21808440 h 40815776"/>
              <a:gd name="connsiteX16" fmla="*/ 9776145 w 15531304"/>
              <a:gd name="connsiteY16" fmla="*/ 18516600 h 40815776"/>
              <a:gd name="connsiteX17" fmla="*/ 11422065 w 15531304"/>
              <a:gd name="connsiteY17" fmla="*/ 17236440 h 40815776"/>
              <a:gd name="connsiteX18" fmla="*/ 11017706 w 15531304"/>
              <a:gd name="connsiteY18" fmla="*/ 15896430 h 40815776"/>
              <a:gd name="connsiteX19" fmla="*/ 12053961 w 15531304"/>
              <a:gd name="connsiteY19" fmla="*/ 17101650 h 40815776"/>
              <a:gd name="connsiteX20" fmla="*/ 12981137 w 15531304"/>
              <a:gd name="connsiteY20" fmla="*/ 18868603 h 40815776"/>
              <a:gd name="connsiteX21" fmla="*/ 13526535 w 15531304"/>
              <a:gd name="connsiteY21" fmla="*/ 18868603 h 40815776"/>
              <a:gd name="connsiteX22" fmla="*/ 14262822 w 15531304"/>
              <a:gd name="connsiteY22" fmla="*/ 19754278 h 40815776"/>
              <a:gd name="connsiteX23" fmla="*/ 14371901 w 15531304"/>
              <a:gd name="connsiteY23" fmla="*/ 20721707 h 40815776"/>
              <a:gd name="connsiteX24" fmla="*/ 14644600 w 15531304"/>
              <a:gd name="connsiteY24" fmla="*/ 19910315 h 40815776"/>
              <a:gd name="connsiteX25" fmla="*/ 14590060 w 15531304"/>
              <a:gd name="connsiteY25" fmla="*/ 20971366 h 40815776"/>
              <a:gd name="connsiteX26" fmla="*/ 15079665 w 15531304"/>
              <a:gd name="connsiteY26" fmla="*/ 20253960 h 40815776"/>
              <a:gd name="connsiteX27" fmla="*/ 15217267 w 15531304"/>
              <a:gd name="connsiteY27" fmla="*/ 20877744 h 40815776"/>
              <a:gd name="connsiteX28" fmla="*/ 15353617 w 15531304"/>
              <a:gd name="connsiteY28" fmla="*/ 18868603 h 40815776"/>
              <a:gd name="connsiteX29" fmla="*/ 14835489 w 15531304"/>
              <a:gd name="connsiteY29" fmla="*/ 18381153 h 40815776"/>
              <a:gd name="connsiteX30" fmla="*/ 14439585 w 15531304"/>
              <a:gd name="connsiteY30" fmla="*/ 17785080 h 40815776"/>
              <a:gd name="connsiteX31" fmla="*/ 13342305 w 15531304"/>
              <a:gd name="connsiteY31" fmla="*/ 14950440 h 40815776"/>
              <a:gd name="connsiteX32" fmla="*/ 11879265 w 15531304"/>
              <a:gd name="connsiteY32" fmla="*/ 12207240 h 40815776"/>
              <a:gd name="connsiteX33" fmla="*/ 11604945 w 15531304"/>
              <a:gd name="connsiteY33" fmla="*/ 11201400 h 40815776"/>
              <a:gd name="connsiteX34" fmla="*/ 10873425 w 15531304"/>
              <a:gd name="connsiteY34" fmla="*/ 10561320 h 40815776"/>
              <a:gd name="connsiteX35" fmla="*/ 10873425 w 15531304"/>
              <a:gd name="connsiteY35" fmla="*/ 9738360 h 40815776"/>
              <a:gd name="connsiteX36" fmla="*/ 10507665 w 15531304"/>
              <a:gd name="connsiteY36" fmla="*/ 9464040 h 40815776"/>
              <a:gd name="connsiteX37" fmla="*/ 10507665 w 15531304"/>
              <a:gd name="connsiteY37" fmla="*/ 8458200 h 40815776"/>
              <a:gd name="connsiteX38" fmla="*/ 10233345 w 15531304"/>
              <a:gd name="connsiteY38" fmla="*/ 7909560 h 40815776"/>
              <a:gd name="connsiteX39" fmla="*/ 10233345 w 15531304"/>
              <a:gd name="connsiteY39" fmla="*/ 6537960 h 40815776"/>
              <a:gd name="connsiteX40" fmla="*/ 7947345 w 15531304"/>
              <a:gd name="connsiteY40" fmla="*/ 5806440 h 40815776"/>
              <a:gd name="connsiteX41" fmla="*/ 7947345 w 15531304"/>
              <a:gd name="connsiteY41" fmla="*/ 5257800 h 40815776"/>
              <a:gd name="connsiteX42" fmla="*/ 8313105 w 15531304"/>
              <a:gd name="connsiteY42" fmla="*/ 4617720 h 40815776"/>
              <a:gd name="connsiteX43" fmla="*/ 7947345 w 15531304"/>
              <a:gd name="connsiteY43" fmla="*/ 4526280 h 40815776"/>
              <a:gd name="connsiteX44" fmla="*/ 7947345 w 15531304"/>
              <a:gd name="connsiteY44" fmla="*/ 3977640 h 40815776"/>
              <a:gd name="connsiteX45" fmla="*/ 7490145 w 15531304"/>
              <a:gd name="connsiteY45" fmla="*/ 3429000 h 40815776"/>
              <a:gd name="connsiteX46" fmla="*/ 7490145 w 15531304"/>
              <a:gd name="connsiteY46" fmla="*/ 2514600 h 40815776"/>
              <a:gd name="connsiteX47" fmla="*/ 5844225 w 15531304"/>
              <a:gd name="connsiteY47" fmla="*/ 320040 h 40815776"/>
              <a:gd name="connsiteX48" fmla="*/ 2918145 w 15531304"/>
              <a:gd name="connsiteY48" fmla="*/ 594360 h 40815776"/>
              <a:gd name="connsiteX49" fmla="*/ 2369505 w 15531304"/>
              <a:gd name="connsiteY49" fmla="*/ 1234440 h 40815776"/>
              <a:gd name="connsiteX50" fmla="*/ 2320292 w 15531304"/>
              <a:gd name="connsiteY50" fmla="*/ 2058103 h 40815776"/>
              <a:gd name="connsiteX51" fmla="*/ 2735265 w 15531304"/>
              <a:gd name="connsiteY51" fmla="*/ 2788920 h 40815776"/>
              <a:gd name="connsiteX52" fmla="*/ 2095185 w 15531304"/>
              <a:gd name="connsiteY52" fmla="*/ 4069080 h 40815776"/>
              <a:gd name="connsiteX53" fmla="*/ 2643825 w 15531304"/>
              <a:gd name="connsiteY53" fmla="*/ 4343400 h 40815776"/>
              <a:gd name="connsiteX54" fmla="*/ 2826705 w 15531304"/>
              <a:gd name="connsiteY54" fmla="*/ 5623560 h 40815776"/>
              <a:gd name="connsiteX55" fmla="*/ 3649665 w 15531304"/>
              <a:gd name="connsiteY55" fmla="*/ 5623560 h 40815776"/>
              <a:gd name="connsiteX56" fmla="*/ 3923985 w 15531304"/>
              <a:gd name="connsiteY56" fmla="*/ 5989320 h 40815776"/>
              <a:gd name="connsiteX57" fmla="*/ 3228232 w 15531304"/>
              <a:gd name="connsiteY57" fmla="*/ 6579694 h 40815776"/>
              <a:gd name="connsiteX58" fmla="*/ 1089345 w 15531304"/>
              <a:gd name="connsiteY58" fmla="*/ 8092440 h 40815776"/>
              <a:gd name="connsiteX59" fmla="*/ 1546545 w 15531304"/>
              <a:gd name="connsiteY59" fmla="*/ 9829800 h 40815776"/>
              <a:gd name="connsiteX60" fmla="*/ 906465 w 15531304"/>
              <a:gd name="connsiteY60" fmla="*/ 11932920 h 40815776"/>
              <a:gd name="connsiteX61" fmla="*/ 1089345 w 15531304"/>
              <a:gd name="connsiteY61" fmla="*/ 13578840 h 40815776"/>
              <a:gd name="connsiteX62" fmla="*/ 232029 w 15531304"/>
              <a:gd name="connsiteY62" fmla="*/ 14780924 h 40815776"/>
              <a:gd name="connsiteX63" fmla="*/ 50441 w 15531304"/>
              <a:gd name="connsiteY63" fmla="*/ 15404592 h 40815776"/>
              <a:gd name="connsiteX64" fmla="*/ 534676 w 15531304"/>
              <a:gd name="connsiteY64" fmla="*/ 16071302 h 40815776"/>
              <a:gd name="connsiteX65" fmla="*/ 1089345 w 15531304"/>
              <a:gd name="connsiteY65" fmla="*/ 16322040 h 40815776"/>
              <a:gd name="connsiteX66" fmla="*/ 1180785 w 15531304"/>
              <a:gd name="connsiteY66" fmla="*/ 18333720 h 40815776"/>
              <a:gd name="connsiteX67" fmla="*/ 232029 w 15531304"/>
              <a:gd name="connsiteY67" fmla="*/ 20674584 h 40815776"/>
              <a:gd name="connsiteX68" fmla="*/ 807058 w 15531304"/>
              <a:gd name="connsiteY68" fmla="*/ 22670321 h 40815776"/>
              <a:gd name="connsiteX69" fmla="*/ 1912305 w 15531304"/>
              <a:gd name="connsiteY69" fmla="*/ 23820120 h 40815776"/>
              <a:gd name="connsiteX70" fmla="*/ 2239586 w 15531304"/>
              <a:gd name="connsiteY70" fmla="*/ 25882209 h 40815776"/>
              <a:gd name="connsiteX71" fmla="*/ 2965938 w 15531304"/>
              <a:gd name="connsiteY71" fmla="*/ 27379012 h 40815776"/>
              <a:gd name="connsiteX72" fmla="*/ 4198305 w 15531304"/>
              <a:gd name="connsiteY72" fmla="*/ 30129480 h 40815776"/>
              <a:gd name="connsiteX73" fmla="*/ 5661345 w 15531304"/>
              <a:gd name="connsiteY73" fmla="*/ 31683960 h 40815776"/>
              <a:gd name="connsiteX74" fmla="*/ 5661345 w 15531304"/>
              <a:gd name="connsiteY74" fmla="*/ 32781240 h 40815776"/>
              <a:gd name="connsiteX75" fmla="*/ 5844225 w 15531304"/>
              <a:gd name="connsiteY75" fmla="*/ 35250120 h 40815776"/>
              <a:gd name="connsiteX76" fmla="*/ 5661345 w 15531304"/>
              <a:gd name="connsiteY76" fmla="*/ 36804600 h 40815776"/>
              <a:gd name="connsiteX77" fmla="*/ 4929825 w 15531304"/>
              <a:gd name="connsiteY77" fmla="*/ 39182040 h 40815776"/>
              <a:gd name="connsiteX78" fmla="*/ 5021265 w 15531304"/>
              <a:gd name="connsiteY78" fmla="*/ 39822120 h 40815776"/>
              <a:gd name="connsiteX79" fmla="*/ 4721289 w 15531304"/>
              <a:gd name="connsiteY79" fmla="*/ 40444850 h 40815776"/>
              <a:gd name="connsiteX0" fmla="*/ 4721289 w 15531304"/>
              <a:gd name="connsiteY0" fmla="*/ 40444850 h 40815776"/>
              <a:gd name="connsiteX1" fmla="*/ 6667185 w 15531304"/>
              <a:gd name="connsiteY1" fmla="*/ 40370760 h 40815776"/>
              <a:gd name="connsiteX2" fmla="*/ 7307265 w 15531304"/>
              <a:gd name="connsiteY2" fmla="*/ 39273480 h 40815776"/>
              <a:gd name="connsiteX3" fmla="*/ 7215825 w 15531304"/>
              <a:gd name="connsiteY3" fmla="*/ 38084760 h 40815776"/>
              <a:gd name="connsiteX4" fmla="*/ 7581585 w 15531304"/>
              <a:gd name="connsiteY4" fmla="*/ 37261800 h 40815776"/>
              <a:gd name="connsiteX5" fmla="*/ 7398705 w 15531304"/>
              <a:gd name="connsiteY5" fmla="*/ 36164520 h 40815776"/>
              <a:gd name="connsiteX6" fmla="*/ 7855905 w 15531304"/>
              <a:gd name="connsiteY6" fmla="*/ 34792920 h 40815776"/>
              <a:gd name="connsiteX7" fmla="*/ 7855905 w 15531304"/>
              <a:gd name="connsiteY7" fmla="*/ 32781240 h 40815776"/>
              <a:gd name="connsiteX8" fmla="*/ 8050404 w 15531304"/>
              <a:gd name="connsiteY8" fmla="*/ 31651135 h 40815776"/>
              <a:gd name="connsiteX9" fmla="*/ 7855905 w 15531304"/>
              <a:gd name="connsiteY9" fmla="*/ 31043880 h 40815776"/>
              <a:gd name="connsiteX10" fmla="*/ 8221665 w 15531304"/>
              <a:gd name="connsiteY10" fmla="*/ 29489400 h 40815776"/>
              <a:gd name="connsiteX11" fmla="*/ 8038785 w 15531304"/>
              <a:gd name="connsiteY11" fmla="*/ 28026360 h 40815776"/>
              <a:gd name="connsiteX12" fmla="*/ 7673025 w 15531304"/>
              <a:gd name="connsiteY12" fmla="*/ 26837640 h 40815776"/>
              <a:gd name="connsiteX13" fmla="*/ 7764465 w 15531304"/>
              <a:gd name="connsiteY13" fmla="*/ 25100280 h 40815776"/>
              <a:gd name="connsiteX14" fmla="*/ 9044625 w 15531304"/>
              <a:gd name="connsiteY14" fmla="*/ 25191720 h 40815776"/>
              <a:gd name="connsiteX15" fmla="*/ 9136065 w 15531304"/>
              <a:gd name="connsiteY15" fmla="*/ 21808440 h 40815776"/>
              <a:gd name="connsiteX16" fmla="*/ 9776145 w 15531304"/>
              <a:gd name="connsiteY16" fmla="*/ 18516600 h 40815776"/>
              <a:gd name="connsiteX17" fmla="*/ 11422065 w 15531304"/>
              <a:gd name="connsiteY17" fmla="*/ 17236440 h 40815776"/>
              <a:gd name="connsiteX18" fmla="*/ 11017706 w 15531304"/>
              <a:gd name="connsiteY18" fmla="*/ 15896430 h 40815776"/>
              <a:gd name="connsiteX19" fmla="*/ 12053961 w 15531304"/>
              <a:gd name="connsiteY19" fmla="*/ 17101650 h 40815776"/>
              <a:gd name="connsiteX20" fmla="*/ 12981137 w 15531304"/>
              <a:gd name="connsiteY20" fmla="*/ 18868603 h 40815776"/>
              <a:gd name="connsiteX21" fmla="*/ 13526535 w 15531304"/>
              <a:gd name="connsiteY21" fmla="*/ 18868603 h 40815776"/>
              <a:gd name="connsiteX22" fmla="*/ 14262822 w 15531304"/>
              <a:gd name="connsiteY22" fmla="*/ 19754278 h 40815776"/>
              <a:gd name="connsiteX23" fmla="*/ 14371901 w 15531304"/>
              <a:gd name="connsiteY23" fmla="*/ 20721707 h 40815776"/>
              <a:gd name="connsiteX24" fmla="*/ 14644600 w 15531304"/>
              <a:gd name="connsiteY24" fmla="*/ 19910315 h 40815776"/>
              <a:gd name="connsiteX25" fmla="*/ 14590060 w 15531304"/>
              <a:gd name="connsiteY25" fmla="*/ 20971366 h 40815776"/>
              <a:gd name="connsiteX26" fmla="*/ 15079665 w 15531304"/>
              <a:gd name="connsiteY26" fmla="*/ 20253960 h 40815776"/>
              <a:gd name="connsiteX27" fmla="*/ 15217267 w 15531304"/>
              <a:gd name="connsiteY27" fmla="*/ 20877744 h 40815776"/>
              <a:gd name="connsiteX28" fmla="*/ 15353617 w 15531304"/>
              <a:gd name="connsiteY28" fmla="*/ 18868603 h 40815776"/>
              <a:gd name="connsiteX29" fmla="*/ 14835489 w 15531304"/>
              <a:gd name="connsiteY29" fmla="*/ 18381153 h 40815776"/>
              <a:gd name="connsiteX30" fmla="*/ 14439585 w 15531304"/>
              <a:gd name="connsiteY30" fmla="*/ 17785080 h 40815776"/>
              <a:gd name="connsiteX31" fmla="*/ 13342305 w 15531304"/>
              <a:gd name="connsiteY31" fmla="*/ 14950440 h 40815776"/>
              <a:gd name="connsiteX32" fmla="*/ 11879265 w 15531304"/>
              <a:gd name="connsiteY32" fmla="*/ 12207240 h 40815776"/>
              <a:gd name="connsiteX33" fmla="*/ 11604945 w 15531304"/>
              <a:gd name="connsiteY33" fmla="*/ 11201400 h 40815776"/>
              <a:gd name="connsiteX34" fmla="*/ 10873425 w 15531304"/>
              <a:gd name="connsiteY34" fmla="*/ 10561320 h 40815776"/>
              <a:gd name="connsiteX35" fmla="*/ 10873425 w 15531304"/>
              <a:gd name="connsiteY35" fmla="*/ 9738360 h 40815776"/>
              <a:gd name="connsiteX36" fmla="*/ 10507665 w 15531304"/>
              <a:gd name="connsiteY36" fmla="*/ 9464040 h 40815776"/>
              <a:gd name="connsiteX37" fmla="*/ 10507665 w 15531304"/>
              <a:gd name="connsiteY37" fmla="*/ 8458200 h 40815776"/>
              <a:gd name="connsiteX38" fmla="*/ 10233345 w 15531304"/>
              <a:gd name="connsiteY38" fmla="*/ 7909560 h 40815776"/>
              <a:gd name="connsiteX39" fmla="*/ 10233345 w 15531304"/>
              <a:gd name="connsiteY39" fmla="*/ 6537960 h 40815776"/>
              <a:gd name="connsiteX40" fmla="*/ 7947345 w 15531304"/>
              <a:gd name="connsiteY40" fmla="*/ 5806440 h 40815776"/>
              <a:gd name="connsiteX41" fmla="*/ 7947345 w 15531304"/>
              <a:gd name="connsiteY41" fmla="*/ 5257800 h 40815776"/>
              <a:gd name="connsiteX42" fmla="*/ 8313105 w 15531304"/>
              <a:gd name="connsiteY42" fmla="*/ 4617720 h 40815776"/>
              <a:gd name="connsiteX43" fmla="*/ 7947345 w 15531304"/>
              <a:gd name="connsiteY43" fmla="*/ 4526280 h 40815776"/>
              <a:gd name="connsiteX44" fmla="*/ 7947345 w 15531304"/>
              <a:gd name="connsiteY44" fmla="*/ 3977640 h 40815776"/>
              <a:gd name="connsiteX45" fmla="*/ 7490145 w 15531304"/>
              <a:gd name="connsiteY45" fmla="*/ 3429000 h 40815776"/>
              <a:gd name="connsiteX46" fmla="*/ 7490145 w 15531304"/>
              <a:gd name="connsiteY46" fmla="*/ 2514600 h 40815776"/>
              <a:gd name="connsiteX47" fmla="*/ 5844225 w 15531304"/>
              <a:gd name="connsiteY47" fmla="*/ 320040 h 40815776"/>
              <a:gd name="connsiteX48" fmla="*/ 2918145 w 15531304"/>
              <a:gd name="connsiteY48" fmla="*/ 594360 h 40815776"/>
              <a:gd name="connsiteX49" fmla="*/ 2369505 w 15531304"/>
              <a:gd name="connsiteY49" fmla="*/ 1234440 h 40815776"/>
              <a:gd name="connsiteX50" fmla="*/ 2320292 w 15531304"/>
              <a:gd name="connsiteY50" fmla="*/ 2058103 h 40815776"/>
              <a:gd name="connsiteX51" fmla="*/ 2735265 w 15531304"/>
              <a:gd name="connsiteY51" fmla="*/ 2788920 h 40815776"/>
              <a:gd name="connsiteX52" fmla="*/ 2095185 w 15531304"/>
              <a:gd name="connsiteY52" fmla="*/ 4069080 h 40815776"/>
              <a:gd name="connsiteX53" fmla="*/ 2643825 w 15531304"/>
              <a:gd name="connsiteY53" fmla="*/ 4343400 h 40815776"/>
              <a:gd name="connsiteX54" fmla="*/ 2826705 w 15531304"/>
              <a:gd name="connsiteY54" fmla="*/ 5623560 h 40815776"/>
              <a:gd name="connsiteX55" fmla="*/ 3649665 w 15531304"/>
              <a:gd name="connsiteY55" fmla="*/ 5623560 h 40815776"/>
              <a:gd name="connsiteX56" fmla="*/ 3923985 w 15531304"/>
              <a:gd name="connsiteY56" fmla="*/ 5989320 h 40815776"/>
              <a:gd name="connsiteX57" fmla="*/ 3228232 w 15531304"/>
              <a:gd name="connsiteY57" fmla="*/ 6579694 h 40815776"/>
              <a:gd name="connsiteX58" fmla="*/ 1089345 w 15531304"/>
              <a:gd name="connsiteY58" fmla="*/ 8092440 h 40815776"/>
              <a:gd name="connsiteX59" fmla="*/ 1546545 w 15531304"/>
              <a:gd name="connsiteY59" fmla="*/ 9829800 h 40815776"/>
              <a:gd name="connsiteX60" fmla="*/ 906465 w 15531304"/>
              <a:gd name="connsiteY60" fmla="*/ 11932920 h 40815776"/>
              <a:gd name="connsiteX61" fmla="*/ 1089345 w 15531304"/>
              <a:gd name="connsiteY61" fmla="*/ 13578840 h 40815776"/>
              <a:gd name="connsiteX62" fmla="*/ 232029 w 15531304"/>
              <a:gd name="connsiteY62" fmla="*/ 14780924 h 40815776"/>
              <a:gd name="connsiteX63" fmla="*/ 50441 w 15531304"/>
              <a:gd name="connsiteY63" fmla="*/ 15404592 h 40815776"/>
              <a:gd name="connsiteX64" fmla="*/ 534676 w 15531304"/>
              <a:gd name="connsiteY64" fmla="*/ 16071302 h 40815776"/>
              <a:gd name="connsiteX65" fmla="*/ 1089345 w 15531304"/>
              <a:gd name="connsiteY65" fmla="*/ 16322040 h 40815776"/>
              <a:gd name="connsiteX66" fmla="*/ 1180785 w 15531304"/>
              <a:gd name="connsiteY66" fmla="*/ 18333720 h 40815776"/>
              <a:gd name="connsiteX67" fmla="*/ 232029 w 15531304"/>
              <a:gd name="connsiteY67" fmla="*/ 20674584 h 40815776"/>
              <a:gd name="connsiteX68" fmla="*/ 807058 w 15531304"/>
              <a:gd name="connsiteY68" fmla="*/ 22670321 h 40815776"/>
              <a:gd name="connsiteX69" fmla="*/ 1912305 w 15531304"/>
              <a:gd name="connsiteY69" fmla="*/ 23820120 h 40815776"/>
              <a:gd name="connsiteX70" fmla="*/ 2239586 w 15531304"/>
              <a:gd name="connsiteY70" fmla="*/ 25882209 h 40815776"/>
              <a:gd name="connsiteX71" fmla="*/ 2965938 w 15531304"/>
              <a:gd name="connsiteY71" fmla="*/ 27379012 h 40815776"/>
              <a:gd name="connsiteX72" fmla="*/ 4198305 w 15531304"/>
              <a:gd name="connsiteY72" fmla="*/ 30129480 h 40815776"/>
              <a:gd name="connsiteX73" fmla="*/ 5661345 w 15531304"/>
              <a:gd name="connsiteY73" fmla="*/ 31683960 h 40815776"/>
              <a:gd name="connsiteX74" fmla="*/ 5661345 w 15531304"/>
              <a:gd name="connsiteY74" fmla="*/ 32781240 h 40815776"/>
              <a:gd name="connsiteX75" fmla="*/ 5844225 w 15531304"/>
              <a:gd name="connsiteY75" fmla="*/ 35250120 h 40815776"/>
              <a:gd name="connsiteX76" fmla="*/ 5661345 w 15531304"/>
              <a:gd name="connsiteY76" fmla="*/ 36804600 h 40815776"/>
              <a:gd name="connsiteX77" fmla="*/ 4929825 w 15531304"/>
              <a:gd name="connsiteY77" fmla="*/ 39182040 h 40815776"/>
              <a:gd name="connsiteX78" fmla="*/ 5021265 w 15531304"/>
              <a:gd name="connsiteY78" fmla="*/ 39822120 h 40815776"/>
              <a:gd name="connsiteX79" fmla="*/ 4721289 w 15531304"/>
              <a:gd name="connsiteY79" fmla="*/ 40444850 h 40815776"/>
              <a:gd name="connsiteX0" fmla="*/ 4721289 w 15531304"/>
              <a:gd name="connsiteY0" fmla="*/ 40444850 h 40642970"/>
              <a:gd name="connsiteX1" fmla="*/ 6667185 w 15531304"/>
              <a:gd name="connsiteY1" fmla="*/ 40370760 h 40642970"/>
              <a:gd name="connsiteX2" fmla="*/ 7307265 w 15531304"/>
              <a:gd name="connsiteY2" fmla="*/ 39273480 h 40642970"/>
              <a:gd name="connsiteX3" fmla="*/ 7215825 w 15531304"/>
              <a:gd name="connsiteY3" fmla="*/ 38084760 h 40642970"/>
              <a:gd name="connsiteX4" fmla="*/ 7581585 w 15531304"/>
              <a:gd name="connsiteY4" fmla="*/ 37261800 h 40642970"/>
              <a:gd name="connsiteX5" fmla="*/ 7398705 w 15531304"/>
              <a:gd name="connsiteY5" fmla="*/ 36164520 h 40642970"/>
              <a:gd name="connsiteX6" fmla="*/ 7855905 w 15531304"/>
              <a:gd name="connsiteY6" fmla="*/ 34792920 h 40642970"/>
              <a:gd name="connsiteX7" fmla="*/ 7855905 w 15531304"/>
              <a:gd name="connsiteY7" fmla="*/ 32781240 h 40642970"/>
              <a:gd name="connsiteX8" fmla="*/ 8050404 w 15531304"/>
              <a:gd name="connsiteY8" fmla="*/ 31651135 h 40642970"/>
              <a:gd name="connsiteX9" fmla="*/ 7855905 w 15531304"/>
              <a:gd name="connsiteY9" fmla="*/ 31043880 h 40642970"/>
              <a:gd name="connsiteX10" fmla="*/ 8221665 w 15531304"/>
              <a:gd name="connsiteY10" fmla="*/ 29489400 h 40642970"/>
              <a:gd name="connsiteX11" fmla="*/ 8038785 w 15531304"/>
              <a:gd name="connsiteY11" fmla="*/ 28026360 h 40642970"/>
              <a:gd name="connsiteX12" fmla="*/ 7673025 w 15531304"/>
              <a:gd name="connsiteY12" fmla="*/ 26837640 h 40642970"/>
              <a:gd name="connsiteX13" fmla="*/ 7764465 w 15531304"/>
              <a:gd name="connsiteY13" fmla="*/ 25100280 h 40642970"/>
              <a:gd name="connsiteX14" fmla="*/ 9044625 w 15531304"/>
              <a:gd name="connsiteY14" fmla="*/ 25191720 h 40642970"/>
              <a:gd name="connsiteX15" fmla="*/ 9136065 w 15531304"/>
              <a:gd name="connsiteY15" fmla="*/ 21808440 h 40642970"/>
              <a:gd name="connsiteX16" fmla="*/ 9776145 w 15531304"/>
              <a:gd name="connsiteY16" fmla="*/ 18516600 h 40642970"/>
              <a:gd name="connsiteX17" fmla="*/ 11422065 w 15531304"/>
              <a:gd name="connsiteY17" fmla="*/ 17236440 h 40642970"/>
              <a:gd name="connsiteX18" fmla="*/ 11017706 w 15531304"/>
              <a:gd name="connsiteY18" fmla="*/ 15896430 h 40642970"/>
              <a:gd name="connsiteX19" fmla="*/ 12053961 w 15531304"/>
              <a:gd name="connsiteY19" fmla="*/ 17101650 h 40642970"/>
              <a:gd name="connsiteX20" fmla="*/ 12981137 w 15531304"/>
              <a:gd name="connsiteY20" fmla="*/ 18868603 h 40642970"/>
              <a:gd name="connsiteX21" fmla="*/ 13526535 w 15531304"/>
              <a:gd name="connsiteY21" fmla="*/ 18868603 h 40642970"/>
              <a:gd name="connsiteX22" fmla="*/ 14262822 w 15531304"/>
              <a:gd name="connsiteY22" fmla="*/ 19754278 h 40642970"/>
              <a:gd name="connsiteX23" fmla="*/ 14371901 w 15531304"/>
              <a:gd name="connsiteY23" fmla="*/ 20721707 h 40642970"/>
              <a:gd name="connsiteX24" fmla="*/ 14644600 w 15531304"/>
              <a:gd name="connsiteY24" fmla="*/ 19910315 h 40642970"/>
              <a:gd name="connsiteX25" fmla="*/ 14590060 w 15531304"/>
              <a:gd name="connsiteY25" fmla="*/ 20971366 h 40642970"/>
              <a:gd name="connsiteX26" fmla="*/ 15079665 w 15531304"/>
              <a:gd name="connsiteY26" fmla="*/ 20253960 h 40642970"/>
              <a:gd name="connsiteX27" fmla="*/ 15217267 w 15531304"/>
              <a:gd name="connsiteY27" fmla="*/ 20877744 h 40642970"/>
              <a:gd name="connsiteX28" fmla="*/ 15353617 w 15531304"/>
              <a:gd name="connsiteY28" fmla="*/ 18868603 h 40642970"/>
              <a:gd name="connsiteX29" fmla="*/ 14835489 w 15531304"/>
              <a:gd name="connsiteY29" fmla="*/ 18381153 h 40642970"/>
              <a:gd name="connsiteX30" fmla="*/ 14439585 w 15531304"/>
              <a:gd name="connsiteY30" fmla="*/ 17785080 h 40642970"/>
              <a:gd name="connsiteX31" fmla="*/ 13342305 w 15531304"/>
              <a:gd name="connsiteY31" fmla="*/ 14950440 h 40642970"/>
              <a:gd name="connsiteX32" fmla="*/ 11879265 w 15531304"/>
              <a:gd name="connsiteY32" fmla="*/ 12207240 h 40642970"/>
              <a:gd name="connsiteX33" fmla="*/ 11604945 w 15531304"/>
              <a:gd name="connsiteY33" fmla="*/ 11201400 h 40642970"/>
              <a:gd name="connsiteX34" fmla="*/ 10873425 w 15531304"/>
              <a:gd name="connsiteY34" fmla="*/ 10561320 h 40642970"/>
              <a:gd name="connsiteX35" fmla="*/ 10873425 w 15531304"/>
              <a:gd name="connsiteY35" fmla="*/ 9738360 h 40642970"/>
              <a:gd name="connsiteX36" fmla="*/ 10507665 w 15531304"/>
              <a:gd name="connsiteY36" fmla="*/ 9464040 h 40642970"/>
              <a:gd name="connsiteX37" fmla="*/ 10507665 w 15531304"/>
              <a:gd name="connsiteY37" fmla="*/ 8458200 h 40642970"/>
              <a:gd name="connsiteX38" fmla="*/ 10233345 w 15531304"/>
              <a:gd name="connsiteY38" fmla="*/ 7909560 h 40642970"/>
              <a:gd name="connsiteX39" fmla="*/ 10233345 w 15531304"/>
              <a:gd name="connsiteY39" fmla="*/ 6537960 h 40642970"/>
              <a:gd name="connsiteX40" fmla="*/ 7947345 w 15531304"/>
              <a:gd name="connsiteY40" fmla="*/ 5806440 h 40642970"/>
              <a:gd name="connsiteX41" fmla="*/ 7947345 w 15531304"/>
              <a:gd name="connsiteY41" fmla="*/ 5257800 h 40642970"/>
              <a:gd name="connsiteX42" fmla="*/ 8313105 w 15531304"/>
              <a:gd name="connsiteY42" fmla="*/ 4617720 h 40642970"/>
              <a:gd name="connsiteX43" fmla="*/ 7947345 w 15531304"/>
              <a:gd name="connsiteY43" fmla="*/ 4526280 h 40642970"/>
              <a:gd name="connsiteX44" fmla="*/ 7947345 w 15531304"/>
              <a:gd name="connsiteY44" fmla="*/ 3977640 h 40642970"/>
              <a:gd name="connsiteX45" fmla="*/ 7490145 w 15531304"/>
              <a:gd name="connsiteY45" fmla="*/ 3429000 h 40642970"/>
              <a:gd name="connsiteX46" fmla="*/ 7490145 w 15531304"/>
              <a:gd name="connsiteY46" fmla="*/ 2514600 h 40642970"/>
              <a:gd name="connsiteX47" fmla="*/ 5844225 w 15531304"/>
              <a:gd name="connsiteY47" fmla="*/ 320040 h 40642970"/>
              <a:gd name="connsiteX48" fmla="*/ 2918145 w 15531304"/>
              <a:gd name="connsiteY48" fmla="*/ 594360 h 40642970"/>
              <a:gd name="connsiteX49" fmla="*/ 2369505 w 15531304"/>
              <a:gd name="connsiteY49" fmla="*/ 1234440 h 40642970"/>
              <a:gd name="connsiteX50" fmla="*/ 2320292 w 15531304"/>
              <a:gd name="connsiteY50" fmla="*/ 2058103 h 40642970"/>
              <a:gd name="connsiteX51" fmla="*/ 2735265 w 15531304"/>
              <a:gd name="connsiteY51" fmla="*/ 2788920 h 40642970"/>
              <a:gd name="connsiteX52" fmla="*/ 2095185 w 15531304"/>
              <a:gd name="connsiteY52" fmla="*/ 4069080 h 40642970"/>
              <a:gd name="connsiteX53" fmla="*/ 2643825 w 15531304"/>
              <a:gd name="connsiteY53" fmla="*/ 4343400 h 40642970"/>
              <a:gd name="connsiteX54" fmla="*/ 2826705 w 15531304"/>
              <a:gd name="connsiteY54" fmla="*/ 5623560 h 40642970"/>
              <a:gd name="connsiteX55" fmla="*/ 3649665 w 15531304"/>
              <a:gd name="connsiteY55" fmla="*/ 5623560 h 40642970"/>
              <a:gd name="connsiteX56" fmla="*/ 3923985 w 15531304"/>
              <a:gd name="connsiteY56" fmla="*/ 5989320 h 40642970"/>
              <a:gd name="connsiteX57" fmla="*/ 3228232 w 15531304"/>
              <a:gd name="connsiteY57" fmla="*/ 6579694 h 40642970"/>
              <a:gd name="connsiteX58" fmla="*/ 1089345 w 15531304"/>
              <a:gd name="connsiteY58" fmla="*/ 8092440 h 40642970"/>
              <a:gd name="connsiteX59" fmla="*/ 1546545 w 15531304"/>
              <a:gd name="connsiteY59" fmla="*/ 9829800 h 40642970"/>
              <a:gd name="connsiteX60" fmla="*/ 906465 w 15531304"/>
              <a:gd name="connsiteY60" fmla="*/ 11932920 h 40642970"/>
              <a:gd name="connsiteX61" fmla="*/ 1089345 w 15531304"/>
              <a:gd name="connsiteY61" fmla="*/ 13578840 h 40642970"/>
              <a:gd name="connsiteX62" fmla="*/ 232029 w 15531304"/>
              <a:gd name="connsiteY62" fmla="*/ 14780924 h 40642970"/>
              <a:gd name="connsiteX63" fmla="*/ 50441 w 15531304"/>
              <a:gd name="connsiteY63" fmla="*/ 15404592 h 40642970"/>
              <a:gd name="connsiteX64" fmla="*/ 534676 w 15531304"/>
              <a:gd name="connsiteY64" fmla="*/ 16071302 h 40642970"/>
              <a:gd name="connsiteX65" fmla="*/ 1089345 w 15531304"/>
              <a:gd name="connsiteY65" fmla="*/ 16322040 h 40642970"/>
              <a:gd name="connsiteX66" fmla="*/ 1180785 w 15531304"/>
              <a:gd name="connsiteY66" fmla="*/ 18333720 h 40642970"/>
              <a:gd name="connsiteX67" fmla="*/ 232029 w 15531304"/>
              <a:gd name="connsiteY67" fmla="*/ 20674584 h 40642970"/>
              <a:gd name="connsiteX68" fmla="*/ 807058 w 15531304"/>
              <a:gd name="connsiteY68" fmla="*/ 22670321 h 40642970"/>
              <a:gd name="connsiteX69" fmla="*/ 1912305 w 15531304"/>
              <a:gd name="connsiteY69" fmla="*/ 23820120 h 40642970"/>
              <a:gd name="connsiteX70" fmla="*/ 2239586 w 15531304"/>
              <a:gd name="connsiteY70" fmla="*/ 25882209 h 40642970"/>
              <a:gd name="connsiteX71" fmla="*/ 2965938 w 15531304"/>
              <a:gd name="connsiteY71" fmla="*/ 27379012 h 40642970"/>
              <a:gd name="connsiteX72" fmla="*/ 4198305 w 15531304"/>
              <a:gd name="connsiteY72" fmla="*/ 30129480 h 40642970"/>
              <a:gd name="connsiteX73" fmla="*/ 5661345 w 15531304"/>
              <a:gd name="connsiteY73" fmla="*/ 31683960 h 40642970"/>
              <a:gd name="connsiteX74" fmla="*/ 5661345 w 15531304"/>
              <a:gd name="connsiteY74" fmla="*/ 32781240 h 40642970"/>
              <a:gd name="connsiteX75" fmla="*/ 5844225 w 15531304"/>
              <a:gd name="connsiteY75" fmla="*/ 35250120 h 40642970"/>
              <a:gd name="connsiteX76" fmla="*/ 5661345 w 15531304"/>
              <a:gd name="connsiteY76" fmla="*/ 36804600 h 40642970"/>
              <a:gd name="connsiteX77" fmla="*/ 4929825 w 15531304"/>
              <a:gd name="connsiteY77" fmla="*/ 39182040 h 40642970"/>
              <a:gd name="connsiteX78" fmla="*/ 4721289 w 15531304"/>
              <a:gd name="connsiteY78" fmla="*/ 40444850 h 40642970"/>
              <a:gd name="connsiteX0" fmla="*/ 4721289 w 15531304"/>
              <a:gd name="connsiteY0" fmla="*/ 40444850 h 40642970"/>
              <a:gd name="connsiteX1" fmla="*/ 6667185 w 15531304"/>
              <a:gd name="connsiteY1" fmla="*/ 40370760 h 40642970"/>
              <a:gd name="connsiteX2" fmla="*/ 7307265 w 15531304"/>
              <a:gd name="connsiteY2" fmla="*/ 39273480 h 40642970"/>
              <a:gd name="connsiteX3" fmla="*/ 7215825 w 15531304"/>
              <a:gd name="connsiteY3" fmla="*/ 38084760 h 40642970"/>
              <a:gd name="connsiteX4" fmla="*/ 7581585 w 15531304"/>
              <a:gd name="connsiteY4" fmla="*/ 37261800 h 40642970"/>
              <a:gd name="connsiteX5" fmla="*/ 7398705 w 15531304"/>
              <a:gd name="connsiteY5" fmla="*/ 36164520 h 40642970"/>
              <a:gd name="connsiteX6" fmla="*/ 7855905 w 15531304"/>
              <a:gd name="connsiteY6" fmla="*/ 34792920 h 40642970"/>
              <a:gd name="connsiteX7" fmla="*/ 7855905 w 15531304"/>
              <a:gd name="connsiteY7" fmla="*/ 32781240 h 40642970"/>
              <a:gd name="connsiteX8" fmla="*/ 8050404 w 15531304"/>
              <a:gd name="connsiteY8" fmla="*/ 31651135 h 40642970"/>
              <a:gd name="connsiteX9" fmla="*/ 7855905 w 15531304"/>
              <a:gd name="connsiteY9" fmla="*/ 31043880 h 40642970"/>
              <a:gd name="connsiteX10" fmla="*/ 8221665 w 15531304"/>
              <a:gd name="connsiteY10" fmla="*/ 29489400 h 40642970"/>
              <a:gd name="connsiteX11" fmla="*/ 8038785 w 15531304"/>
              <a:gd name="connsiteY11" fmla="*/ 28026360 h 40642970"/>
              <a:gd name="connsiteX12" fmla="*/ 7673025 w 15531304"/>
              <a:gd name="connsiteY12" fmla="*/ 26837640 h 40642970"/>
              <a:gd name="connsiteX13" fmla="*/ 7764465 w 15531304"/>
              <a:gd name="connsiteY13" fmla="*/ 25100280 h 40642970"/>
              <a:gd name="connsiteX14" fmla="*/ 9044625 w 15531304"/>
              <a:gd name="connsiteY14" fmla="*/ 25191720 h 40642970"/>
              <a:gd name="connsiteX15" fmla="*/ 9136065 w 15531304"/>
              <a:gd name="connsiteY15" fmla="*/ 21808440 h 40642970"/>
              <a:gd name="connsiteX16" fmla="*/ 9776145 w 15531304"/>
              <a:gd name="connsiteY16" fmla="*/ 18516600 h 40642970"/>
              <a:gd name="connsiteX17" fmla="*/ 11422065 w 15531304"/>
              <a:gd name="connsiteY17" fmla="*/ 17236440 h 40642970"/>
              <a:gd name="connsiteX18" fmla="*/ 11017706 w 15531304"/>
              <a:gd name="connsiteY18" fmla="*/ 15896430 h 40642970"/>
              <a:gd name="connsiteX19" fmla="*/ 12053961 w 15531304"/>
              <a:gd name="connsiteY19" fmla="*/ 17101650 h 40642970"/>
              <a:gd name="connsiteX20" fmla="*/ 12981137 w 15531304"/>
              <a:gd name="connsiteY20" fmla="*/ 18868603 h 40642970"/>
              <a:gd name="connsiteX21" fmla="*/ 13526535 w 15531304"/>
              <a:gd name="connsiteY21" fmla="*/ 18868603 h 40642970"/>
              <a:gd name="connsiteX22" fmla="*/ 14262822 w 15531304"/>
              <a:gd name="connsiteY22" fmla="*/ 19754278 h 40642970"/>
              <a:gd name="connsiteX23" fmla="*/ 14371901 w 15531304"/>
              <a:gd name="connsiteY23" fmla="*/ 20721707 h 40642970"/>
              <a:gd name="connsiteX24" fmla="*/ 14644600 w 15531304"/>
              <a:gd name="connsiteY24" fmla="*/ 19910315 h 40642970"/>
              <a:gd name="connsiteX25" fmla="*/ 14590060 w 15531304"/>
              <a:gd name="connsiteY25" fmla="*/ 20971366 h 40642970"/>
              <a:gd name="connsiteX26" fmla="*/ 15079665 w 15531304"/>
              <a:gd name="connsiteY26" fmla="*/ 20253960 h 40642970"/>
              <a:gd name="connsiteX27" fmla="*/ 15217267 w 15531304"/>
              <a:gd name="connsiteY27" fmla="*/ 20877744 h 40642970"/>
              <a:gd name="connsiteX28" fmla="*/ 15353617 w 15531304"/>
              <a:gd name="connsiteY28" fmla="*/ 18868603 h 40642970"/>
              <a:gd name="connsiteX29" fmla="*/ 14835489 w 15531304"/>
              <a:gd name="connsiteY29" fmla="*/ 18381153 h 40642970"/>
              <a:gd name="connsiteX30" fmla="*/ 14439585 w 15531304"/>
              <a:gd name="connsiteY30" fmla="*/ 17785080 h 40642970"/>
              <a:gd name="connsiteX31" fmla="*/ 13342305 w 15531304"/>
              <a:gd name="connsiteY31" fmla="*/ 14950440 h 40642970"/>
              <a:gd name="connsiteX32" fmla="*/ 11879265 w 15531304"/>
              <a:gd name="connsiteY32" fmla="*/ 12207240 h 40642970"/>
              <a:gd name="connsiteX33" fmla="*/ 11604945 w 15531304"/>
              <a:gd name="connsiteY33" fmla="*/ 11201400 h 40642970"/>
              <a:gd name="connsiteX34" fmla="*/ 10873425 w 15531304"/>
              <a:gd name="connsiteY34" fmla="*/ 10561320 h 40642970"/>
              <a:gd name="connsiteX35" fmla="*/ 10873425 w 15531304"/>
              <a:gd name="connsiteY35" fmla="*/ 9738360 h 40642970"/>
              <a:gd name="connsiteX36" fmla="*/ 10507665 w 15531304"/>
              <a:gd name="connsiteY36" fmla="*/ 9464040 h 40642970"/>
              <a:gd name="connsiteX37" fmla="*/ 10507665 w 15531304"/>
              <a:gd name="connsiteY37" fmla="*/ 8458200 h 40642970"/>
              <a:gd name="connsiteX38" fmla="*/ 10233345 w 15531304"/>
              <a:gd name="connsiteY38" fmla="*/ 7909560 h 40642970"/>
              <a:gd name="connsiteX39" fmla="*/ 10233345 w 15531304"/>
              <a:gd name="connsiteY39" fmla="*/ 6537960 h 40642970"/>
              <a:gd name="connsiteX40" fmla="*/ 7947345 w 15531304"/>
              <a:gd name="connsiteY40" fmla="*/ 5806440 h 40642970"/>
              <a:gd name="connsiteX41" fmla="*/ 7947345 w 15531304"/>
              <a:gd name="connsiteY41" fmla="*/ 5257800 h 40642970"/>
              <a:gd name="connsiteX42" fmla="*/ 8313105 w 15531304"/>
              <a:gd name="connsiteY42" fmla="*/ 4617720 h 40642970"/>
              <a:gd name="connsiteX43" fmla="*/ 7947345 w 15531304"/>
              <a:gd name="connsiteY43" fmla="*/ 4526280 h 40642970"/>
              <a:gd name="connsiteX44" fmla="*/ 7947345 w 15531304"/>
              <a:gd name="connsiteY44" fmla="*/ 3977640 h 40642970"/>
              <a:gd name="connsiteX45" fmla="*/ 7490145 w 15531304"/>
              <a:gd name="connsiteY45" fmla="*/ 3429000 h 40642970"/>
              <a:gd name="connsiteX46" fmla="*/ 7490145 w 15531304"/>
              <a:gd name="connsiteY46" fmla="*/ 2514600 h 40642970"/>
              <a:gd name="connsiteX47" fmla="*/ 5844225 w 15531304"/>
              <a:gd name="connsiteY47" fmla="*/ 320040 h 40642970"/>
              <a:gd name="connsiteX48" fmla="*/ 2918145 w 15531304"/>
              <a:gd name="connsiteY48" fmla="*/ 594360 h 40642970"/>
              <a:gd name="connsiteX49" fmla="*/ 2369505 w 15531304"/>
              <a:gd name="connsiteY49" fmla="*/ 1234440 h 40642970"/>
              <a:gd name="connsiteX50" fmla="*/ 2320292 w 15531304"/>
              <a:gd name="connsiteY50" fmla="*/ 2058103 h 40642970"/>
              <a:gd name="connsiteX51" fmla="*/ 2735265 w 15531304"/>
              <a:gd name="connsiteY51" fmla="*/ 2788920 h 40642970"/>
              <a:gd name="connsiteX52" fmla="*/ 2095185 w 15531304"/>
              <a:gd name="connsiteY52" fmla="*/ 4069080 h 40642970"/>
              <a:gd name="connsiteX53" fmla="*/ 2643825 w 15531304"/>
              <a:gd name="connsiteY53" fmla="*/ 4343400 h 40642970"/>
              <a:gd name="connsiteX54" fmla="*/ 2826705 w 15531304"/>
              <a:gd name="connsiteY54" fmla="*/ 5623560 h 40642970"/>
              <a:gd name="connsiteX55" fmla="*/ 3649665 w 15531304"/>
              <a:gd name="connsiteY55" fmla="*/ 5623560 h 40642970"/>
              <a:gd name="connsiteX56" fmla="*/ 3923985 w 15531304"/>
              <a:gd name="connsiteY56" fmla="*/ 5989320 h 40642970"/>
              <a:gd name="connsiteX57" fmla="*/ 3228232 w 15531304"/>
              <a:gd name="connsiteY57" fmla="*/ 6579694 h 40642970"/>
              <a:gd name="connsiteX58" fmla="*/ 1089345 w 15531304"/>
              <a:gd name="connsiteY58" fmla="*/ 8092440 h 40642970"/>
              <a:gd name="connsiteX59" fmla="*/ 1546545 w 15531304"/>
              <a:gd name="connsiteY59" fmla="*/ 9829800 h 40642970"/>
              <a:gd name="connsiteX60" fmla="*/ 906465 w 15531304"/>
              <a:gd name="connsiteY60" fmla="*/ 11932920 h 40642970"/>
              <a:gd name="connsiteX61" fmla="*/ 1089345 w 15531304"/>
              <a:gd name="connsiteY61" fmla="*/ 13578840 h 40642970"/>
              <a:gd name="connsiteX62" fmla="*/ 232029 w 15531304"/>
              <a:gd name="connsiteY62" fmla="*/ 14780924 h 40642970"/>
              <a:gd name="connsiteX63" fmla="*/ 50441 w 15531304"/>
              <a:gd name="connsiteY63" fmla="*/ 15404592 h 40642970"/>
              <a:gd name="connsiteX64" fmla="*/ 534676 w 15531304"/>
              <a:gd name="connsiteY64" fmla="*/ 16071302 h 40642970"/>
              <a:gd name="connsiteX65" fmla="*/ 1089345 w 15531304"/>
              <a:gd name="connsiteY65" fmla="*/ 16322040 h 40642970"/>
              <a:gd name="connsiteX66" fmla="*/ 1180785 w 15531304"/>
              <a:gd name="connsiteY66" fmla="*/ 18333720 h 40642970"/>
              <a:gd name="connsiteX67" fmla="*/ 232029 w 15531304"/>
              <a:gd name="connsiteY67" fmla="*/ 20674584 h 40642970"/>
              <a:gd name="connsiteX68" fmla="*/ 807058 w 15531304"/>
              <a:gd name="connsiteY68" fmla="*/ 22670321 h 40642970"/>
              <a:gd name="connsiteX69" fmla="*/ 1912305 w 15531304"/>
              <a:gd name="connsiteY69" fmla="*/ 23820120 h 40642970"/>
              <a:gd name="connsiteX70" fmla="*/ 2239586 w 15531304"/>
              <a:gd name="connsiteY70" fmla="*/ 25882209 h 40642970"/>
              <a:gd name="connsiteX71" fmla="*/ 2965938 w 15531304"/>
              <a:gd name="connsiteY71" fmla="*/ 27379012 h 40642970"/>
              <a:gd name="connsiteX72" fmla="*/ 4198305 w 15531304"/>
              <a:gd name="connsiteY72" fmla="*/ 30129480 h 40642970"/>
              <a:gd name="connsiteX73" fmla="*/ 5661345 w 15531304"/>
              <a:gd name="connsiteY73" fmla="*/ 31683960 h 40642970"/>
              <a:gd name="connsiteX74" fmla="*/ 5661345 w 15531304"/>
              <a:gd name="connsiteY74" fmla="*/ 32781240 h 40642970"/>
              <a:gd name="connsiteX75" fmla="*/ 5844225 w 15531304"/>
              <a:gd name="connsiteY75" fmla="*/ 35250120 h 40642970"/>
              <a:gd name="connsiteX76" fmla="*/ 5661345 w 15531304"/>
              <a:gd name="connsiteY76" fmla="*/ 36804600 h 40642970"/>
              <a:gd name="connsiteX77" fmla="*/ 4929825 w 15531304"/>
              <a:gd name="connsiteY77" fmla="*/ 39182040 h 40642970"/>
              <a:gd name="connsiteX78" fmla="*/ 4721289 w 15531304"/>
              <a:gd name="connsiteY78" fmla="*/ 40444850 h 40642970"/>
              <a:gd name="connsiteX0" fmla="*/ 4721289 w 15531304"/>
              <a:gd name="connsiteY0" fmla="*/ 40444850 h 40642970"/>
              <a:gd name="connsiteX1" fmla="*/ 6667185 w 15531304"/>
              <a:gd name="connsiteY1" fmla="*/ 40370760 h 40642970"/>
              <a:gd name="connsiteX2" fmla="*/ 7307265 w 15531304"/>
              <a:gd name="connsiteY2" fmla="*/ 39273480 h 40642970"/>
              <a:gd name="connsiteX3" fmla="*/ 7215825 w 15531304"/>
              <a:gd name="connsiteY3" fmla="*/ 38084760 h 40642970"/>
              <a:gd name="connsiteX4" fmla="*/ 7581585 w 15531304"/>
              <a:gd name="connsiteY4" fmla="*/ 37261800 h 40642970"/>
              <a:gd name="connsiteX5" fmla="*/ 7398705 w 15531304"/>
              <a:gd name="connsiteY5" fmla="*/ 36164520 h 40642970"/>
              <a:gd name="connsiteX6" fmla="*/ 7855905 w 15531304"/>
              <a:gd name="connsiteY6" fmla="*/ 34792920 h 40642970"/>
              <a:gd name="connsiteX7" fmla="*/ 7855905 w 15531304"/>
              <a:gd name="connsiteY7" fmla="*/ 32781240 h 40642970"/>
              <a:gd name="connsiteX8" fmla="*/ 8050404 w 15531304"/>
              <a:gd name="connsiteY8" fmla="*/ 31651135 h 40642970"/>
              <a:gd name="connsiteX9" fmla="*/ 7855905 w 15531304"/>
              <a:gd name="connsiteY9" fmla="*/ 31043880 h 40642970"/>
              <a:gd name="connsiteX10" fmla="*/ 8221665 w 15531304"/>
              <a:gd name="connsiteY10" fmla="*/ 29489400 h 40642970"/>
              <a:gd name="connsiteX11" fmla="*/ 8038785 w 15531304"/>
              <a:gd name="connsiteY11" fmla="*/ 28026360 h 40642970"/>
              <a:gd name="connsiteX12" fmla="*/ 7673025 w 15531304"/>
              <a:gd name="connsiteY12" fmla="*/ 26837640 h 40642970"/>
              <a:gd name="connsiteX13" fmla="*/ 7764465 w 15531304"/>
              <a:gd name="connsiteY13" fmla="*/ 25100280 h 40642970"/>
              <a:gd name="connsiteX14" fmla="*/ 9044625 w 15531304"/>
              <a:gd name="connsiteY14" fmla="*/ 25191720 h 40642970"/>
              <a:gd name="connsiteX15" fmla="*/ 9136065 w 15531304"/>
              <a:gd name="connsiteY15" fmla="*/ 21808440 h 40642970"/>
              <a:gd name="connsiteX16" fmla="*/ 9776145 w 15531304"/>
              <a:gd name="connsiteY16" fmla="*/ 18516600 h 40642970"/>
              <a:gd name="connsiteX17" fmla="*/ 11422065 w 15531304"/>
              <a:gd name="connsiteY17" fmla="*/ 17236440 h 40642970"/>
              <a:gd name="connsiteX18" fmla="*/ 11017706 w 15531304"/>
              <a:gd name="connsiteY18" fmla="*/ 15896430 h 40642970"/>
              <a:gd name="connsiteX19" fmla="*/ 12053961 w 15531304"/>
              <a:gd name="connsiteY19" fmla="*/ 17101650 h 40642970"/>
              <a:gd name="connsiteX20" fmla="*/ 12981137 w 15531304"/>
              <a:gd name="connsiteY20" fmla="*/ 18868603 h 40642970"/>
              <a:gd name="connsiteX21" fmla="*/ 13526535 w 15531304"/>
              <a:gd name="connsiteY21" fmla="*/ 18868603 h 40642970"/>
              <a:gd name="connsiteX22" fmla="*/ 14262822 w 15531304"/>
              <a:gd name="connsiteY22" fmla="*/ 19754278 h 40642970"/>
              <a:gd name="connsiteX23" fmla="*/ 14371901 w 15531304"/>
              <a:gd name="connsiteY23" fmla="*/ 20721707 h 40642970"/>
              <a:gd name="connsiteX24" fmla="*/ 14644600 w 15531304"/>
              <a:gd name="connsiteY24" fmla="*/ 19910315 h 40642970"/>
              <a:gd name="connsiteX25" fmla="*/ 14590060 w 15531304"/>
              <a:gd name="connsiteY25" fmla="*/ 20971366 h 40642970"/>
              <a:gd name="connsiteX26" fmla="*/ 15079665 w 15531304"/>
              <a:gd name="connsiteY26" fmla="*/ 20253960 h 40642970"/>
              <a:gd name="connsiteX27" fmla="*/ 15217267 w 15531304"/>
              <a:gd name="connsiteY27" fmla="*/ 20877744 h 40642970"/>
              <a:gd name="connsiteX28" fmla="*/ 15353617 w 15531304"/>
              <a:gd name="connsiteY28" fmla="*/ 18868603 h 40642970"/>
              <a:gd name="connsiteX29" fmla="*/ 14835489 w 15531304"/>
              <a:gd name="connsiteY29" fmla="*/ 18381153 h 40642970"/>
              <a:gd name="connsiteX30" fmla="*/ 14439585 w 15531304"/>
              <a:gd name="connsiteY30" fmla="*/ 17785080 h 40642970"/>
              <a:gd name="connsiteX31" fmla="*/ 13342305 w 15531304"/>
              <a:gd name="connsiteY31" fmla="*/ 14950440 h 40642970"/>
              <a:gd name="connsiteX32" fmla="*/ 11879265 w 15531304"/>
              <a:gd name="connsiteY32" fmla="*/ 12207240 h 40642970"/>
              <a:gd name="connsiteX33" fmla="*/ 11604945 w 15531304"/>
              <a:gd name="connsiteY33" fmla="*/ 11201400 h 40642970"/>
              <a:gd name="connsiteX34" fmla="*/ 10873425 w 15531304"/>
              <a:gd name="connsiteY34" fmla="*/ 10561320 h 40642970"/>
              <a:gd name="connsiteX35" fmla="*/ 10873425 w 15531304"/>
              <a:gd name="connsiteY35" fmla="*/ 9738360 h 40642970"/>
              <a:gd name="connsiteX36" fmla="*/ 10507665 w 15531304"/>
              <a:gd name="connsiteY36" fmla="*/ 9464040 h 40642970"/>
              <a:gd name="connsiteX37" fmla="*/ 10507665 w 15531304"/>
              <a:gd name="connsiteY37" fmla="*/ 8458200 h 40642970"/>
              <a:gd name="connsiteX38" fmla="*/ 10233345 w 15531304"/>
              <a:gd name="connsiteY38" fmla="*/ 7909560 h 40642970"/>
              <a:gd name="connsiteX39" fmla="*/ 10233345 w 15531304"/>
              <a:gd name="connsiteY39" fmla="*/ 6537960 h 40642970"/>
              <a:gd name="connsiteX40" fmla="*/ 7947345 w 15531304"/>
              <a:gd name="connsiteY40" fmla="*/ 5806440 h 40642970"/>
              <a:gd name="connsiteX41" fmla="*/ 7947345 w 15531304"/>
              <a:gd name="connsiteY41" fmla="*/ 5257800 h 40642970"/>
              <a:gd name="connsiteX42" fmla="*/ 8313105 w 15531304"/>
              <a:gd name="connsiteY42" fmla="*/ 4617720 h 40642970"/>
              <a:gd name="connsiteX43" fmla="*/ 7947345 w 15531304"/>
              <a:gd name="connsiteY43" fmla="*/ 4526280 h 40642970"/>
              <a:gd name="connsiteX44" fmla="*/ 7947345 w 15531304"/>
              <a:gd name="connsiteY44" fmla="*/ 3977640 h 40642970"/>
              <a:gd name="connsiteX45" fmla="*/ 7490145 w 15531304"/>
              <a:gd name="connsiteY45" fmla="*/ 3429000 h 40642970"/>
              <a:gd name="connsiteX46" fmla="*/ 7490145 w 15531304"/>
              <a:gd name="connsiteY46" fmla="*/ 2514600 h 40642970"/>
              <a:gd name="connsiteX47" fmla="*/ 5844225 w 15531304"/>
              <a:gd name="connsiteY47" fmla="*/ 320040 h 40642970"/>
              <a:gd name="connsiteX48" fmla="*/ 2918145 w 15531304"/>
              <a:gd name="connsiteY48" fmla="*/ 594360 h 40642970"/>
              <a:gd name="connsiteX49" fmla="*/ 2369505 w 15531304"/>
              <a:gd name="connsiteY49" fmla="*/ 1234440 h 40642970"/>
              <a:gd name="connsiteX50" fmla="*/ 2320292 w 15531304"/>
              <a:gd name="connsiteY50" fmla="*/ 2058103 h 40642970"/>
              <a:gd name="connsiteX51" fmla="*/ 2735265 w 15531304"/>
              <a:gd name="connsiteY51" fmla="*/ 2788920 h 40642970"/>
              <a:gd name="connsiteX52" fmla="*/ 2095185 w 15531304"/>
              <a:gd name="connsiteY52" fmla="*/ 4069080 h 40642970"/>
              <a:gd name="connsiteX53" fmla="*/ 2643825 w 15531304"/>
              <a:gd name="connsiteY53" fmla="*/ 4343400 h 40642970"/>
              <a:gd name="connsiteX54" fmla="*/ 2826705 w 15531304"/>
              <a:gd name="connsiteY54" fmla="*/ 5623560 h 40642970"/>
              <a:gd name="connsiteX55" fmla="*/ 3649665 w 15531304"/>
              <a:gd name="connsiteY55" fmla="*/ 5623560 h 40642970"/>
              <a:gd name="connsiteX56" fmla="*/ 3923985 w 15531304"/>
              <a:gd name="connsiteY56" fmla="*/ 5989320 h 40642970"/>
              <a:gd name="connsiteX57" fmla="*/ 3228232 w 15531304"/>
              <a:gd name="connsiteY57" fmla="*/ 6579694 h 40642970"/>
              <a:gd name="connsiteX58" fmla="*/ 1089345 w 15531304"/>
              <a:gd name="connsiteY58" fmla="*/ 8092440 h 40642970"/>
              <a:gd name="connsiteX59" fmla="*/ 1546545 w 15531304"/>
              <a:gd name="connsiteY59" fmla="*/ 9829800 h 40642970"/>
              <a:gd name="connsiteX60" fmla="*/ 906465 w 15531304"/>
              <a:gd name="connsiteY60" fmla="*/ 11932920 h 40642970"/>
              <a:gd name="connsiteX61" fmla="*/ 1089345 w 15531304"/>
              <a:gd name="connsiteY61" fmla="*/ 13578840 h 40642970"/>
              <a:gd name="connsiteX62" fmla="*/ 232029 w 15531304"/>
              <a:gd name="connsiteY62" fmla="*/ 14780924 h 40642970"/>
              <a:gd name="connsiteX63" fmla="*/ 50441 w 15531304"/>
              <a:gd name="connsiteY63" fmla="*/ 15404592 h 40642970"/>
              <a:gd name="connsiteX64" fmla="*/ 534676 w 15531304"/>
              <a:gd name="connsiteY64" fmla="*/ 16071302 h 40642970"/>
              <a:gd name="connsiteX65" fmla="*/ 1089345 w 15531304"/>
              <a:gd name="connsiteY65" fmla="*/ 16322040 h 40642970"/>
              <a:gd name="connsiteX66" fmla="*/ 1180785 w 15531304"/>
              <a:gd name="connsiteY66" fmla="*/ 18333720 h 40642970"/>
              <a:gd name="connsiteX67" fmla="*/ 232029 w 15531304"/>
              <a:gd name="connsiteY67" fmla="*/ 20674584 h 40642970"/>
              <a:gd name="connsiteX68" fmla="*/ 807058 w 15531304"/>
              <a:gd name="connsiteY68" fmla="*/ 22670321 h 40642970"/>
              <a:gd name="connsiteX69" fmla="*/ 1912305 w 15531304"/>
              <a:gd name="connsiteY69" fmla="*/ 23820120 h 40642970"/>
              <a:gd name="connsiteX70" fmla="*/ 2239586 w 15531304"/>
              <a:gd name="connsiteY70" fmla="*/ 25882209 h 40642970"/>
              <a:gd name="connsiteX71" fmla="*/ 2965938 w 15531304"/>
              <a:gd name="connsiteY71" fmla="*/ 27379012 h 40642970"/>
              <a:gd name="connsiteX72" fmla="*/ 4198305 w 15531304"/>
              <a:gd name="connsiteY72" fmla="*/ 30129480 h 40642970"/>
              <a:gd name="connsiteX73" fmla="*/ 5661345 w 15531304"/>
              <a:gd name="connsiteY73" fmla="*/ 31683960 h 40642970"/>
              <a:gd name="connsiteX74" fmla="*/ 5661345 w 15531304"/>
              <a:gd name="connsiteY74" fmla="*/ 32781240 h 40642970"/>
              <a:gd name="connsiteX75" fmla="*/ 5844225 w 15531304"/>
              <a:gd name="connsiteY75" fmla="*/ 35250120 h 40642970"/>
              <a:gd name="connsiteX76" fmla="*/ 5661345 w 15531304"/>
              <a:gd name="connsiteY76" fmla="*/ 36804600 h 40642970"/>
              <a:gd name="connsiteX77" fmla="*/ 4929825 w 15531304"/>
              <a:gd name="connsiteY77" fmla="*/ 39182040 h 40642970"/>
              <a:gd name="connsiteX78" fmla="*/ 4721289 w 15531304"/>
              <a:gd name="connsiteY78" fmla="*/ 40444850 h 40642970"/>
              <a:gd name="connsiteX0" fmla="*/ 4721289 w 15531304"/>
              <a:gd name="connsiteY0" fmla="*/ 40444850 h 40642970"/>
              <a:gd name="connsiteX1" fmla="*/ 6113465 w 15531304"/>
              <a:gd name="connsiteY1" fmla="*/ 40382483 h 40642970"/>
              <a:gd name="connsiteX2" fmla="*/ 7307265 w 15531304"/>
              <a:gd name="connsiteY2" fmla="*/ 39273480 h 40642970"/>
              <a:gd name="connsiteX3" fmla="*/ 7215825 w 15531304"/>
              <a:gd name="connsiteY3" fmla="*/ 38084760 h 40642970"/>
              <a:gd name="connsiteX4" fmla="*/ 7581585 w 15531304"/>
              <a:gd name="connsiteY4" fmla="*/ 37261800 h 40642970"/>
              <a:gd name="connsiteX5" fmla="*/ 7398705 w 15531304"/>
              <a:gd name="connsiteY5" fmla="*/ 36164520 h 40642970"/>
              <a:gd name="connsiteX6" fmla="*/ 7855905 w 15531304"/>
              <a:gd name="connsiteY6" fmla="*/ 34792920 h 40642970"/>
              <a:gd name="connsiteX7" fmla="*/ 7855905 w 15531304"/>
              <a:gd name="connsiteY7" fmla="*/ 32781240 h 40642970"/>
              <a:gd name="connsiteX8" fmla="*/ 8050404 w 15531304"/>
              <a:gd name="connsiteY8" fmla="*/ 31651135 h 40642970"/>
              <a:gd name="connsiteX9" fmla="*/ 7855905 w 15531304"/>
              <a:gd name="connsiteY9" fmla="*/ 31043880 h 40642970"/>
              <a:gd name="connsiteX10" fmla="*/ 8221665 w 15531304"/>
              <a:gd name="connsiteY10" fmla="*/ 29489400 h 40642970"/>
              <a:gd name="connsiteX11" fmla="*/ 8038785 w 15531304"/>
              <a:gd name="connsiteY11" fmla="*/ 28026360 h 40642970"/>
              <a:gd name="connsiteX12" fmla="*/ 7673025 w 15531304"/>
              <a:gd name="connsiteY12" fmla="*/ 26837640 h 40642970"/>
              <a:gd name="connsiteX13" fmla="*/ 7764465 w 15531304"/>
              <a:gd name="connsiteY13" fmla="*/ 25100280 h 40642970"/>
              <a:gd name="connsiteX14" fmla="*/ 9044625 w 15531304"/>
              <a:gd name="connsiteY14" fmla="*/ 25191720 h 40642970"/>
              <a:gd name="connsiteX15" fmla="*/ 9136065 w 15531304"/>
              <a:gd name="connsiteY15" fmla="*/ 21808440 h 40642970"/>
              <a:gd name="connsiteX16" fmla="*/ 9776145 w 15531304"/>
              <a:gd name="connsiteY16" fmla="*/ 18516600 h 40642970"/>
              <a:gd name="connsiteX17" fmla="*/ 11422065 w 15531304"/>
              <a:gd name="connsiteY17" fmla="*/ 17236440 h 40642970"/>
              <a:gd name="connsiteX18" fmla="*/ 11017706 w 15531304"/>
              <a:gd name="connsiteY18" fmla="*/ 15896430 h 40642970"/>
              <a:gd name="connsiteX19" fmla="*/ 12053961 w 15531304"/>
              <a:gd name="connsiteY19" fmla="*/ 17101650 h 40642970"/>
              <a:gd name="connsiteX20" fmla="*/ 12981137 w 15531304"/>
              <a:gd name="connsiteY20" fmla="*/ 18868603 h 40642970"/>
              <a:gd name="connsiteX21" fmla="*/ 13526535 w 15531304"/>
              <a:gd name="connsiteY21" fmla="*/ 18868603 h 40642970"/>
              <a:gd name="connsiteX22" fmla="*/ 14262822 w 15531304"/>
              <a:gd name="connsiteY22" fmla="*/ 19754278 h 40642970"/>
              <a:gd name="connsiteX23" fmla="*/ 14371901 w 15531304"/>
              <a:gd name="connsiteY23" fmla="*/ 20721707 h 40642970"/>
              <a:gd name="connsiteX24" fmla="*/ 14644600 w 15531304"/>
              <a:gd name="connsiteY24" fmla="*/ 19910315 h 40642970"/>
              <a:gd name="connsiteX25" fmla="*/ 14590060 w 15531304"/>
              <a:gd name="connsiteY25" fmla="*/ 20971366 h 40642970"/>
              <a:gd name="connsiteX26" fmla="*/ 15079665 w 15531304"/>
              <a:gd name="connsiteY26" fmla="*/ 20253960 h 40642970"/>
              <a:gd name="connsiteX27" fmla="*/ 15217267 w 15531304"/>
              <a:gd name="connsiteY27" fmla="*/ 20877744 h 40642970"/>
              <a:gd name="connsiteX28" fmla="*/ 15353617 w 15531304"/>
              <a:gd name="connsiteY28" fmla="*/ 18868603 h 40642970"/>
              <a:gd name="connsiteX29" fmla="*/ 14835489 w 15531304"/>
              <a:gd name="connsiteY29" fmla="*/ 18381153 h 40642970"/>
              <a:gd name="connsiteX30" fmla="*/ 14439585 w 15531304"/>
              <a:gd name="connsiteY30" fmla="*/ 17785080 h 40642970"/>
              <a:gd name="connsiteX31" fmla="*/ 13342305 w 15531304"/>
              <a:gd name="connsiteY31" fmla="*/ 14950440 h 40642970"/>
              <a:gd name="connsiteX32" fmla="*/ 11879265 w 15531304"/>
              <a:gd name="connsiteY32" fmla="*/ 12207240 h 40642970"/>
              <a:gd name="connsiteX33" fmla="*/ 11604945 w 15531304"/>
              <a:gd name="connsiteY33" fmla="*/ 11201400 h 40642970"/>
              <a:gd name="connsiteX34" fmla="*/ 10873425 w 15531304"/>
              <a:gd name="connsiteY34" fmla="*/ 10561320 h 40642970"/>
              <a:gd name="connsiteX35" fmla="*/ 10873425 w 15531304"/>
              <a:gd name="connsiteY35" fmla="*/ 9738360 h 40642970"/>
              <a:gd name="connsiteX36" fmla="*/ 10507665 w 15531304"/>
              <a:gd name="connsiteY36" fmla="*/ 9464040 h 40642970"/>
              <a:gd name="connsiteX37" fmla="*/ 10507665 w 15531304"/>
              <a:gd name="connsiteY37" fmla="*/ 8458200 h 40642970"/>
              <a:gd name="connsiteX38" fmla="*/ 10233345 w 15531304"/>
              <a:gd name="connsiteY38" fmla="*/ 7909560 h 40642970"/>
              <a:gd name="connsiteX39" fmla="*/ 10233345 w 15531304"/>
              <a:gd name="connsiteY39" fmla="*/ 6537960 h 40642970"/>
              <a:gd name="connsiteX40" fmla="*/ 7947345 w 15531304"/>
              <a:gd name="connsiteY40" fmla="*/ 5806440 h 40642970"/>
              <a:gd name="connsiteX41" fmla="*/ 7947345 w 15531304"/>
              <a:gd name="connsiteY41" fmla="*/ 5257800 h 40642970"/>
              <a:gd name="connsiteX42" fmla="*/ 8313105 w 15531304"/>
              <a:gd name="connsiteY42" fmla="*/ 4617720 h 40642970"/>
              <a:gd name="connsiteX43" fmla="*/ 7947345 w 15531304"/>
              <a:gd name="connsiteY43" fmla="*/ 4526280 h 40642970"/>
              <a:gd name="connsiteX44" fmla="*/ 7947345 w 15531304"/>
              <a:gd name="connsiteY44" fmla="*/ 3977640 h 40642970"/>
              <a:gd name="connsiteX45" fmla="*/ 7490145 w 15531304"/>
              <a:gd name="connsiteY45" fmla="*/ 3429000 h 40642970"/>
              <a:gd name="connsiteX46" fmla="*/ 7490145 w 15531304"/>
              <a:gd name="connsiteY46" fmla="*/ 2514600 h 40642970"/>
              <a:gd name="connsiteX47" fmla="*/ 5844225 w 15531304"/>
              <a:gd name="connsiteY47" fmla="*/ 320040 h 40642970"/>
              <a:gd name="connsiteX48" fmla="*/ 2918145 w 15531304"/>
              <a:gd name="connsiteY48" fmla="*/ 594360 h 40642970"/>
              <a:gd name="connsiteX49" fmla="*/ 2369505 w 15531304"/>
              <a:gd name="connsiteY49" fmla="*/ 1234440 h 40642970"/>
              <a:gd name="connsiteX50" fmla="*/ 2320292 w 15531304"/>
              <a:gd name="connsiteY50" fmla="*/ 2058103 h 40642970"/>
              <a:gd name="connsiteX51" fmla="*/ 2735265 w 15531304"/>
              <a:gd name="connsiteY51" fmla="*/ 2788920 h 40642970"/>
              <a:gd name="connsiteX52" fmla="*/ 2095185 w 15531304"/>
              <a:gd name="connsiteY52" fmla="*/ 4069080 h 40642970"/>
              <a:gd name="connsiteX53" fmla="*/ 2643825 w 15531304"/>
              <a:gd name="connsiteY53" fmla="*/ 4343400 h 40642970"/>
              <a:gd name="connsiteX54" fmla="*/ 2826705 w 15531304"/>
              <a:gd name="connsiteY54" fmla="*/ 5623560 h 40642970"/>
              <a:gd name="connsiteX55" fmla="*/ 3649665 w 15531304"/>
              <a:gd name="connsiteY55" fmla="*/ 5623560 h 40642970"/>
              <a:gd name="connsiteX56" fmla="*/ 3923985 w 15531304"/>
              <a:gd name="connsiteY56" fmla="*/ 5989320 h 40642970"/>
              <a:gd name="connsiteX57" fmla="*/ 3228232 w 15531304"/>
              <a:gd name="connsiteY57" fmla="*/ 6579694 h 40642970"/>
              <a:gd name="connsiteX58" fmla="*/ 1089345 w 15531304"/>
              <a:gd name="connsiteY58" fmla="*/ 8092440 h 40642970"/>
              <a:gd name="connsiteX59" fmla="*/ 1546545 w 15531304"/>
              <a:gd name="connsiteY59" fmla="*/ 9829800 h 40642970"/>
              <a:gd name="connsiteX60" fmla="*/ 906465 w 15531304"/>
              <a:gd name="connsiteY60" fmla="*/ 11932920 h 40642970"/>
              <a:gd name="connsiteX61" fmla="*/ 1089345 w 15531304"/>
              <a:gd name="connsiteY61" fmla="*/ 13578840 h 40642970"/>
              <a:gd name="connsiteX62" fmla="*/ 232029 w 15531304"/>
              <a:gd name="connsiteY62" fmla="*/ 14780924 h 40642970"/>
              <a:gd name="connsiteX63" fmla="*/ 50441 w 15531304"/>
              <a:gd name="connsiteY63" fmla="*/ 15404592 h 40642970"/>
              <a:gd name="connsiteX64" fmla="*/ 534676 w 15531304"/>
              <a:gd name="connsiteY64" fmla="*/ 16071302 h 40642970"/>
              <a:gd name="connsiteX65" fmla="*/ 1089345 w 15531304"/>
              <a:gd name="connsiteY65" fmla="*/ 16322040 h 40642970"/>
              <a:gd name="connsiteX66" fmla="*/ 1180785 w 15531304"/>
              <a:gd name="connsiteY66" fmla="*/ 18333720 h 40642970"/>
              <a:gd name="connsiteX67" fmla="*/ 232029 w 15531304"/>
              <a:gd name="connsiteY67" fmla="*/ 20674584 h 40642970"/>
              <a:gd name="connsiteX68" fmla="*/ 807058 w 15531304"/>
              <a:gd name="connsiteY68" fmla="*/ 22670321 h 40642970"/>
              <a:gd name="connsiteX69" fmla="*/ 1912305 w 15531304"/>
              <a:gd name="connsiteY69" fmla="*/ 23820120 h 40642970"/>
              <a:gd name="connsiteX70" fmla="*/ 2239586 w 15531304"/>
              <a:gd name="connsiteY70" fmla="*/ 25882209 h 40642970"/>
              <a:gd name="connsiteX71" fmla="*/ 2965938 w 15531304"/>
              <a:gd name="connsiteY71" fmla="*/ 27379012 h 40642970"/>
              <a:gd name="connsiteX72" fmla="*/ 4198305 w 15531304"/>
              <a:gd name="connsiteY72" fmla="*/ 30129480 h 40642970"/>
              <a:gd name="connsiteX73" fmla="*/ 5661345 w 15531304"/>
              <a:gd name="connsiteY73" fmla="*/ 31683960 h 40642970"/>
              <a:gd name="connsiteX74" fmla="*/ 5661345 w 15531304"/>
              <a:gd name="connsiteY74" fmla="*/ 32781240 h 40642970"/>
              <a:gd name="connsiteX75" fmla="*/ 5844225 w 15531304"/>
              <a:gd name="connsiteY75" fmla="*/ 35250120 h 40642970"/>
              <a:gd name="connsiteX76" fmla="*/ 5661345 w 15531304"/>
              <a:gd name="connsiteY76" fmla="*/ 36804600 h 40642970"/>
              <a:gd name="connsiteX77" fmla="*/ 4929825 w 15531304"/>
              <a:gd name="connsiteY77" fmla="*/ 39182040 h 40642970"/>
              <a:gd name="connsiteX78" fmla="*/ 4721289 w 15531304"/>
              <a:gd name="connsiteY78" fmla="*/ 40444850 h 40642970"/>
              <a:gd name="connsiteX0" fmla="*/ 4721289 w 15531304"/>
              <a:gd name="connsiteY0" fmla="*/ 40444850 h 40642970"/>
              <a:gd name="connsiteX1" fmla="*/ 6113465 w 15531304"/>
              <a:gd name="connsiteY1" fmla="*/ 40382483 h 40642970"/>
              <a:gd name="connsiteX2" fmla="*/ 7307265 w 15531304"/>
              <a:gd name="connsiteY2" fmla="*/ 39273480 h 40642970"/>
              <a:gd name="connsiteX3" fmla="*/ 7215825 w 15531304"/>
              <a:gd name="connsiteY3" fmla="*/ 38084760 h 40642970"/>
              <a:gd name="connsiteX4" fmla="*/ 7581585 w 15531304"/>
              <a:gd name="connsiteY4" fmla="*/ 37261800 h 40642970"/>
              <a:gd name="connsiteX5" fmla="*/ 7398705 w 15531304"/>
              <a:gd name="connsiteY5" fmla="*/ 36164520 h 40642970"/>
              <a:gd name="connsiteX6" fmla="*/ 7855905 w 15531304"/>
              <a:gd name="connsiteY6" fmla="*/ 34792920 h 40642970"/>
              <a:gd name="connsiteX7" fmla="*/ 7855905 w 15531304"/>
              <a:gd name="connsiteY7" fmla="*/ 32781240 h 40642970"/>
              <a:gd name="connsiteX8" fmla="*/ 8050404 w 15531304"/>
              <a:gd name="connsiteY8" fmla="*/ 31651135 h 40642970"/>
              <a:gd name="connsiteX9" fmla="*/ 7855905 w 15531304"/>
              <a:gd name="connsiteY9" fmla="*/ 31043880 h 40642970"/>
              <a:gd name="connsiteX10" fmla="*/ 8221665 w 15531304"/>
              <a:gd name="connsiteY10" fmla="*/ 29489400 h 40642970"/>
              <a:gd name="connsiteX11" fmla="*/ 8038785 w 15531304"/>
              <a:gd name="connsiteY11" fmla="*/ 28026360 h 40642970"/>
              <a:gd name="connsiteX12" fmla="*/ 7673025 w 15531304"/>
              <a:gd name="connsiteY12" fmla="*/ 26837640 h 40642970"/>
              <a:gd name="connsiteX13" fmla="*/ 7764465 w 15531304"/>
              <a:gd name="connsiteY13" fmla="*/ 25100280 h 40642970"/>
              <a:gd name="connsiteX14" fmla="*/ 9044625 w 15531304"/>
              <a:gd name="connsiteY14" fmla="*/ 25191720 h 40642970"/>
              <a:gd name="connsiteX15" fmla="*/ 9136065 w 15531304"/>
              <a:gd name="connsiteY15" fmla="*/ 21808440 h 40642970"/>
              <a:gd name="connsiteX16" fmla="*/ 9776145 w 15531304"/>
              <a:gd name="connsiteY16" fmla="*/ 18516600 h 40642970"/>
              <a:gd name="connsiteX17" fmla="*/ 11422065 w 15531304"/>
              <a:gd name="connsiteY17" fmla="*/ 17236440 h 40642970"/>
              <a:gd name="connsiteX18" fmla="*/ 11017706 w 15531304"/>
              <a:gd name="connsiteY18" fmla="*/ 15896430 h 40642970"/>
              <a:gd name="connsiteX19" fmla="*/ 12053961 w 15531304"/>
              <a:gd name="connsiteY19" fmla="*/ 17101650 h 40642970"/>
              <a:gd name="connsiteX20" fmla="*/ 12981137 w 15531304"/>
              <a:gd name="connsiteY20" fmla="*/ 18868603 h 40642970"/>
              <a:gd name="connsiteX21" fmla="*/ 13526535 w 15531304"/>
              <a:gd name="connsiteY21" fmla="*/ 18868603 h 40642970"/>
              <a:gd name="connsiteX22" fmla="*/ 14262822 w 15531304"/>
              <a:gd name="connsiteY22" fmla="*/ 19754278 h 40642970"/>
              <a:gd name="connsiteX23" fmla="*/ 14371901 w 15531304"/>
              <a:gd name="connsiteY23" fmla="*/ 20721707 h 40642970"/>
              <a:gd name="connsiteX24" fmla="*/ 14644600 w 15531304"/>
              <a:gd name="connsiteY24" fmla="*/ 19910315 h 40642970"/>
              <a:gd name="connsiteX25" fmla="*/ 14590060 w 15531304"/>
              <a:gd name="connsiteY25" fmla="*/ 20971366 h 40642970"/>
              <a:gd name="connsiteX26" fmla="*/ 15079665 w 15531304"/>
              <a:gd name="connsiteY26" fmla="*/ 20253960 h 40642970"/>
              <a:gd name="connsiteX27" fmla="*/ 15217267 w 15531304"/>
              <a:gd name="connsiteY27" fmla="*/ 20877744 h 40642970"/>
              <a:gd name="connsiteX28" fmla="*/ 15353617 w 15531304"/>
              <a:gd name="connsiteY28" fmla="*/ 18868603 h 40642970"/>
              <a:gd name="connsiteX29" fmla="*/ 14835489 w 15531304"/>
              <a:gd name="connsiteY29" fmla="*/ 18381153 h 40642970"/>
              <a:gd name="connsiteX30" fmla="*/ 14439585 w 15531304"/>
              <a:gd name="connsiteY30" fmla="*/ 17785080 h 40642970"/>
              <a:gd name="connsiteX31" fmla="*/ 13342305 w 15531304"/>
              <a:gd name="connsiteY31" fmla="*/ 14950440 h 40642970"/>
              <a:gd name="connsiteX32" fmla="*/ 11879265 w 15531304"/>
              <a:gd name="connsiteY32" fmla="*/ 12207240 h 40642970"/>
              <a:gd name="connsiteX33" fmla="*/ 11604945 w 15531304"/>
              <a:gd name="connsiteY33" fmla="*/ 11201400 h 40642970"/>
              <a:gd name="connsiteX34" fmla="*/ 10873425 w 15531304"/>
              <a:gd name="connsiteY34" fmla="*/ 10561320 h 40642970"/>
              <a:gd name="connsiteX35" fmla="*/ 10873425 w 15531304"/>
              <a:gd name="connsiteY35" fmla="*/ 9738360 h 40642970"/>
              <a:gd name="connsiteX36" fmla="*/ 10507665 w 15531304"/>
              <a:gd name="connsiteY36" fmla="*/ 9464040 h 40642970"/>
              <a:gd name="connsiteX37" fmla="*/ 10507665 w 15531304"/>
              <a:gd name="connsiteY37" fmla="*/ 8458200 h 40642970"/>
              <a:gd name="connsiteX38" fmla="*/ 10233345 w 15531304"/>
              <a:gd name="connsiteY38" fmla="*/ 7909560 h 40642970"/>
              <a:gd name="connsiteX39" fmla="*/ 10233345 w 15531304"/>
              <a:gd name="connsiteY39" fmla="*/ 6537960 h 40642970"/>
              <a:gd name="connsiteX40" fmla="*/ 7947345 w 15531304"/>
              <a:gd name="connsiteY40" fmla="*/ 5806440 h 40642970"/>
              <a:gd name="connsiteX41" fmla="*/ 7947345 w 15531304"/>
              <a:gd name="connsiteY41" fmla="*/ 5257800 h 40642970"/>
              <a:gd name="connsiteX42" fmla="*/ 8313105 w 15531304"/>
              <a:gd name="connsiteY42" fmla="*/ 4617720 h 40642970"/>
              <a:gd name="connsiteX43" fmla="*/ 7947345 w 15531304"/>
              <a:gd name="connsiteY43" fmla="*/ 4526280 h 40642970"/>
              <a:gd name="connsiteX44" fmla="*/ 7947345 w 15531304"/>
              <a:gd name="connsiteY44" fmla="*/ 3977640 h 40642970"/>
              <a:gd name="connsiteX45" fmla="*/ 7490145 w 15531304"/>
              <a:gd name="connsiteY45" fmla="*/ 3429000 h 40642970"/>
              <a:gd name="connsiteX46" fmla="*/ 7490145 w 15531304"/>
              <a:gd name="connsiteY46" fmla="*/ 2514600 h 40642970"/>
              <a:gd name="connsiteX47" fmla="*/ 5844225 w 15531304"/>
              <a:gd name="connsiteY47" fmla="*/ 320040 h 40642970"/>
              <a:gd name="connsiteX48" fmla="*/ 2918145 w 15531304"/>
              <a:gd name="connsiteY48" fmla="*/ 594360 h 40642970"/>
              <a:gd name="connsiteX49" fmla="*/ 2369505 w 15531304"/>
              <a:gd name="connsiteY49" fmla="*/ 1234440 h 40642970"/>
              <a:gd name="connsiteX50" fmla="*/ 2320292 w 15531304"/>
              <a:gd name="connsiteY50" fmla="*/ 2058103 h 40642970"/>
              <a:gd name="connsiteX51" fmla="*/ 2735265 w 15531304"/>
              <a:gd name="connsiteY51" fmla="*/ 2788920 h 40642970"/>
              <a:gd name="connsiteX52" fmla="*/ 2095185 w 15531304"/>
              <a:gd name="connsiteY52" fmla="*/ 4069080 h 40642970"/>
              <a:gd name="connsiteX53" fmla="*/ 2643825 w 15531304"/>
              <a:gd name="connsiteY53" fmla="*/ 4343400 h 40642970"/>
              <a:gd name="connsiteX54" fmla="*/ 2826705 w 15531304"/>
              <a:gd name="connsiteY54" fmla="*/ 5623560 h 40642970"/>
              <a:gd name="connsiteX55" fmla="*/ 3649665 w 15531304"/>
              <a:gd name="connsiteY55" fmla="*/ 5623560 h 40642970"/>
              <a:gd name="connsiteX56" fmla="*/ 3923985 w 15531304"/>
              <a:gd name="connsiteY56" fmla="*/ 5989320 h 40642970"/>
              <a:gd name="connsiteX57" fmla="*/ 3228232 w 15531304"/>
              <a:gd name="connsiteY57" fmla="*/ 6579694 h 40642970"/>
              <a:gd name="connsiteX58" fmla="*/ 1089345 w 15531304"/>
              <a:gd name="connsiteY58" fmla="*/ 8092440 h 40642970"/>
              <a:gd name="connsiteX59" fmla="*/ 1546545 w 15531304"/>
              <a:gd name="connsiteY59" fmla="*/ 9829800 h 40642970"/>
              <a:gd name="connsiteX60" fmla="*/ 906465 w 15531304"/>
              <a:gd name="connsiteY60" fmla="*/ 11932920 h 40642970"/>
              <a:gd name="connsiteX61" fmla="*/ 1089345 w 15531304"/>
              <a:gd name="connsiteY61" fmla="*/ 13578840 h 40642970"/>
              <a:gd name="connsiteX62" fmla="*/ 232029 w 15531304"/>
              <a:gd name="connsiteY62" fmla="*/ 14780924 h 40642970"/>
              <a:gd name="connsiteX63" fmla="*/ 50441 w 15531304"/>
              <a:gd name="connsiteY63" fmla="*/ 15404592 h 40642970"/>
              <a:gd name="connsiteX64" fmla="*/ 534676 w 15531304"/>
              <a:gd name="connsiteY64" fmla="*/ 16071302 h 40642970"/>
              <a:gd name="connsiteX65" fmla="*/ 1089345 w 15531304"/>
              <a:gd name="connsiteY65" fmla="*/ 16322040 h 40642970"/>
              <a:gd name="connsiteX66" fmla="*/ 1180785 w 15531304"/>
              <a:gd name="connsiteY66" fmla="*/ 18333720 h 40642970"/>
              <a:gd name="connsiteX67" fmla="*/ 232029 w 15531304"/>
              <a:gd name="connsiteY67" fmla="*/ 20674584 h 40642970"/>
              <a:gd name="connsiteX68" fmla="*/ 807058 w 15531304"/>
              <a:gd name="connsiteY68" fmla="*/ 22670321 h 40642970"/>
              <a:gd name="connsiteX69" fmla="*/ 1912305 w 15531304"/>
              <a:gd name="connsiteY69" fmla="*/ 23820120 h 40642970"/>
              <a:gd name="connsiteX70" fmla="*/ 2239586 w 15531304"/>
              <a:gd name="connsiteY70" fmla="*/ 25882209 h 40642970"/>
              <a:gd name="connsiteX71" fmla="*/ 2965938 w 15531304"/>
              <a:gd name="connsiteY71" fmla="*/ 27379012 h 40642970"/>
              <a:gd name="connsiteX72" fmla="*/ 4198305 w 15531304"/>
              <a:gd name="connsiteY72" fmla="*/ 30129480 h 40642970"/>
              <a:gd name="connsiteX73" fmla="*/ 5661345 w 15531304"/>
              <a:gd name="connsiteY73" fmla="*/ 31683960 h 40642970"/>
              <a:gd name="connsiteX74" fmla="*/ 5661345 w 15531304"/>
              <a:gd name="connsiteY74" fmla="*/ 32781240 h 40642970"/>
              <a:gd name="connsiteX75" fmla="*/ 5844225 w 15531304"/>
              <a:gd name="connsiteY75" fmla="*/ 35250120 h 40642970"/>
              <a:gd name="connsiteX76" fmla="*/ 5661345 w 15531304"/>
              <a:gd name="connsiteY76" fmla="*/ 36804600 h 40642970"/>
              <a:gd name="connsiteX77" fmla="*/ 4929825 w 15531304"/>
              <a:gd name="connsiteY77" fmla="*/ 39182040 h 40642970"/>
              <a:gd name="connsiteX78" fmla="*/ 4721289 w 15531304"/>
              <a:gd name="connsiteY78" fmla="*/ 40444850 h 406429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5531304" h="40642970">
                <a:moveTo>
                  <a:pt x="4721289" y="40444850"/>
                </a:moveTo>
                <a:cubicBezTo>
                  <a:pt x="5010849" y="40642970"/>
                  <a:pt x="5682469" y="40577711"/>
                  <a:pt x="6113465" y="40382483"/>
                </a:cubicBezTo>
                <a:cubicBezTo>
                  <a:pt x="6533036" y="39995021"/>
                  <a:pt x="7123538" y="39656434"/>
                  <a:pt x="7307265" y="39273480"/>
                </a:cubicBezTo>
                <a:cubicBezTo>
                  <a:pt x="7490992" y="38890526"/>
                  <a:pt x="7170105" y="38420040"/>
                  <a:pt x="7215825" y="38084760"/>
                </a:cubicBezTo>
                <a:cubicBezTo>
                  <a:pt x="7261545" y="37749480"/>
                  <a:pt x="7551105" y="37581840"/>
                  <a:pt x="7581585" y="37261800"/>
                </a:cubicBezTo>
                <a:cubicBezTo>
                  <a:pt x="7612065" y="36941760"/>
                  <a:pt x="7352985" y="36576000"/>
                  <a:pt x="7398705" y="36164520"/>
                </a:cubicBezTo>
                <a:cubicBezTo>
                  <a:pt x="7444425" y="35753040"/>
                  <a:pt x="7779705" y="35356800"/>
                  <a:pt x="7855905" y="34792920"/>
                </a:cubicBezTo>
                <a:cubicBezTo>
                  <a:pt x="7932105" y="34229040"/>
                  <a:pt x="7823488" y="33304871"/>
                  <a:pt x="7855905" y="32781240"/>
                </a:cubicBezTo>
                <a:cubicBezTo>
                  <a:pt x="7888322" y="32257609"/>
                  <a:pt x="8050404" y="31940695"/>
                  <a:pt x="8050404" y="31651135"/>
                </a:cubicBezTo>
                <a:lnTo>
                  <a:pt x="7855905" y="31043880"/>
                </a:lnTo>
                <a:lnTo>
                  <a:pt x="8221665" y="29489400"/>
                </a:lnTo>
                <a:lnTo>
                  <a:pt x="8038785" y="28026360"/>
                </a:lnTo>
                <a:lnTo>
                  <a:pt x="7673025" y="26837640"/>
                </a:lnTo>
                <a:cubicBezTo>
                  <a:pt x="7627305" y="26349960"/>
                  <a:pt x="7535865" y="25374600"/>
                  <a:pt x="7764465" y="25100280"/>
                </a:cubicBezTo>
                <a:cubicBezTo>
                  <a:pt x="7993065" y="24825960"/>
                  <a:pt x="8816025" y="25740360"/>
                  <a:pt x="9044625" y="25191720"/>
                </a:cubicBezTo>
                <a:cubicBezTo>
                  <a:pt x="9273225" y="24643080"/>
                  <a:pt x="9014145" y="22920960"/>
                  <a:pt x="9136065" y="21808440"/>
                </a:cubicBezTo>
                <a:cubicBezTo>
                  <a:pt x="9257985" y="20695920"/>
                  <a:pt x="9842532" y="19476591"/>
                  <a:pt x="9776145" y="18516600"/>
                </a:cubicBezTo>
                <a:cubicBezTo>
                  <a:pt x="9292714" y="17872408"/>
                  <a:pt x="11579604" y="18265145"/>
                  <a:pt x="11422065" y="17236440"/>
                </a:cubicBezTo>
                <a:cubicBezTo>
                  <a:pt x="11628992" y="16799745"/>
                  <a:pt x="10912390" y="15918895"/>
                  <a:pt x="11017706" y="15896430"/>
                </a:cubicBezTo>
                <a:cubicBezTo>
                  <a:pt x="11123022" y="15873965"/>
                  <a:pt x="11775666" y="16677223"/>
                  <a:pt x="12053961" y="17101650"/>
                </a:cubicBezTo>
                <a:cubicBezTo>
                  <a:pt x="12409176" y="17819487"/>
                  <a:pt x="12671177" y="18669741"/>
                  <a:pt x="12981137" y="18868603"/>
                </a:cubicBezTo>
                <a:cubicBezTo>
                  <a:pt x="13525321" y="18912939"/>
                  <a:pt x="13252215" y="18792403"/>
                  <a:pt x="13526535" y="18868603"/>
                </a:cubicBezTo>
                <a:cubicBezTo>
                  <a:pt x="13624420" y="19261834"/>
                  <a:pt x="13911684" y="19764749"/>
                  <a:pt x="14262822" y="19754278"/>
                </a:cubicBezTo>
                <a:cubicBezTo>
                  <a:pt x="14403941" y="20060836"/>
                  <a:pt x="13906413" y="20579227"/>
                  <a:pt x="14371901" y="20721707"/>
                </a:cubicBezTo>
                <a:cubicBezTo>
                  <a:pt x="14560760" y="20423351"/>
                  <a:pt x="14608240" y="19868705"/>
                  <a:pt x="14644600" y="19910315"/>
                </a:cubicBezTo>
                <a:cubicBezTo>
                  <a:pt x="14680960" y="19951925"/>
                  <a:pt x="14183994" y="20846770"/>
                  <a:pt x="14590060" y="20971366"/>
                </a:cubicBezTo>
                <a:cubicBezTo>
                  <a:pt x="14947144" y="20980640"/>
                  <a:pt x="14975131" y="20269564"/>
                  <a:pt x="15079665" y="20253960"/>
                </a:cubicBezTo>
                <a:cubicBezTo>
                  <a:pt x="15184199" y="20238356"/>
                  <a:pt x="14530247" y="20862838"/>
                  <a:pt x="15217267" y="20877744"/>
                </a:cubicBezTo>
                <a:cubicBezTo>
                  <a:pt x="15531304" y="20656998"/>
                  <a:pt x="15417247" y="19284701"/>
                  <a:pt x="15353617" y="18868603"/>
                </a:cubicBezTo>
                <a:cubicBezTo>
                  <a:pt x="15289987" y="18452505"/>
                  <a:pt x="14987828" y="18561740"/>
                  <a:pt x="14835489" y="18381153"/>
                </a:cubicBezTo>
                <a:cubicBezTo>
                  <a:pt x="14683150" y="18200566"/>
                  <a:pt x="14688449" y="18356866"/>
                  <a:pt x="14439585" y="17785080"/>
                </a:cubicBezTo>
                <a:cubicBezTo>
                  <a:pt x="14190721" y="17213294"/>
                  <a:pt x="13769025" y="15880080"/>
                  <a:pt x="13342305" y="14950440"/>
                </a:cubicBezTo>
                <a:cubicBezTo>
                  <a:pt x="12915585" y="14020800"/>
                  <a:pt x="12168825" y="12832080"/>
                  <a:pt x="11879265" y="12207240"/>
                </a:cubicBezTo>
                <a:cubicBezTo>
                  <a:pt x="11589705" y="11582400"/>
                  <a:pt x="11772585" y="11475720"/>
                  <a:pt x="11604945" y="11201400"/>
                </a:cubicBezTo>
                <a:cubicBezTo>
                  <a:pt x="11437305" y="10927080"/>
                  <a:pt x="10995345" y="10805160"/>
                  <a:pt x="10873425" y="10561320"/>
                </a:cubicBezTo>
                <a:cubicBezTo>
                  <a:pt x="10751505" y="10317480"/>
                  <a:pt x="10934385" y="9921240"/>
                  <a:pt x="10873425" y="9738360"/>
                </a:cubicBezTo>
                <a:cubicBezTo>
                  <a:pt x="10812465" y="9555480"/>
                  <a:pt x="10568625" y="9677400"/>
                  <a:pt x="10507665" y="9464040"/>
                </a:cubicBezTo>
                <a:cubicBezTo>
                  <a:pt x="10446705" y="9250680"/>
                  <a:pt x="10553385" y="8717280"/>
                  <a:pt x="10507665" y="8458200"/>
                </a:cubicBezTo>
                <a:cubicBezTo>
                  <a:pt x="10461945" y="8199120"/>
                  <a:pt x="10279065" y="8229600"/>
                  <a:pt x="10233345" y="7909560"/>
                </a:cubicBezTo>
                <a:cubicBezTo>
                  <a:pt x="10187625" y="7589520"/>
                  <a:pt x="10356522" y="6733900"/>
                  <a:pt x="10233345" y="6537960"/>
                </a:cubicBezTo>
                <a:cubicBezTo>
                  <a:pt x="9852345" y="6187440"/>
                  <a:pt x="8328345" y="6019800"/>
                  <a:pt x="7947345" y="5806440"/>
                </a:cubicBezTo>
                <a:cubicBezTo>
                  <a:pt x="7566345" y="5593080"/>
                  <a:pt x="7886385" y="5455920"/>
                  <a:pt x="7947345" y="5257800"/>
                </a:cubicBezTo>
                <a:cubicBezTo>
                  <a:pt x="8008305" y="5059680"/>
                  <a:pt x="8313105" y="4739640"/>
                  <a:pt x="8313105" y="4617720"/>
                </a:cubicBezTo>
                <a:cubicBezTo>
                  <a:pt x="8313105" y="4495800"/>
                  <a:pt x="8008305" y="4632960"/>
                  <a:pt x="7947345" y="4526280"/>
                </a:cubicBezTo>
                <a:cubicBezTo>
                  <a:pt x="7886385" y="4419600"/>
                  <a:pt x="8023545" y="4160520"/>
                  <a:pt x="7947345" y="3977640"/>
                </a:cubicBezTo>
                <a:cubicBezTo>
                  <a:pt x="7871145" y="3794760"/>
                  <a:pt x="7566345" y="3672840"/>
                  <a:pt x="7490145" y="3429000"/>
                </a:cubicBezTo>
                <a:cubicBezTo>
                  <a:pt x="7413945" y="3185160"/>
                  <a:pt x="7764465" y="3032760"/>
                  <a:pt x="7490145" y="2514600"/>
                </a:cubicBezTo>
                <a:cubicBezTo>
                  <a:pt x="7215825" y="1996440"/>
                  <a:pt x="6606225" y="640080"/>
                  <a:pt x="5844225" y="320040"/>
                </a:cubicBezTo>
                <a:cubicBezTo>
                  <a:pt x="5082225" y="0"/>
                  <a:pt x="3497265" y="441960"/>
                  <a:pt x="2918145" y="594360"/>
                </a:cubicBezTo>
                <a:cubicBezTo>
                  <a:pt x="2339025" y="746760"/>
                  <a:pt x="2469147" y="990483"/>
                  <a:pt x="2369505" y="1234440"/>
                </a:cubicBezTo>
                <a:cubicBezTo>
                  <a:pt x="2269863" y="1478397"/>
                  <a:pt x="2259332" y="1799023"/>
                  <a:pt x="2320292" y="2058103"/>
                </a:cubicBezTo>
                <a:cubicBezTo>
                  <a:pt x="2381252" y="2317183"/>
                  <a:pt x="2772783" y="2453757"/>
                  <a:pt x="2735265" y="2788920"/>
                </a:cubicBezTo>
                <a:cubicBezTo>
                  <a:pt x="2697747" y="3124083"/>
                  <a:pt x="2110425" y="3810000"/>
                  <a:pt x="2095185" y="4069080"/>
                </a:cubicBezTo>
                <a:cubicBezTo>
                  <a:pt x="2079945" y="4328160"/>
                  <a:pt x="2521905" y="4084320"/>
                  <a:pt x="2643825" y="4343400"/>
                </a:cubicBezTo>
                <a:cubicBezTo>
                  <a:pt x="2765745" y="4602480"/>
                  <a:pt x="2659065" y="5410200"/>
                  <a:pt x="2826705" y="5623560"/>
                </a:cubicBezTo>
                <a:cubicBezTo>
                  <a:pt x="2994345" y="5836920"/>
                  <a:pt x="3466785" y="5562600"/>
                  <a:pt x="3649665" y="5623560"/>
                </a:cubicBezTo>
                <a:cubicBezTo>
                  <a:pt x="3832545" y="5684520"/>
                  <a:pt x="3994224" y="5829964"/>
                  <a:pt x="3923985" y="5989320"/>
                </a:cubicBezTo>
                <a:cubicBezTo>
                  <a:pt x="3853746" y="6148676"/>
                  <a:pt x="3700672" y="6229174"/>
                  <a:pt x="3228232" y="6579694"/>
                </a:cubicBezTo>
                <a:cubicBezTo>
                  <a:pt x="2755792" y="6930214"/>
                  <a:pt x="1334965" y="7529364"/>
                  <a:pt x="1089345" y="8092440"/>
                </a:cubicBezTo>
                <a:cubicBezTo>
                  <a:pt x="644596" y="8426380"/>
                  <a:pt x="1308002" y="9420267"/>
                  <a:pt x="1546545" y="9829800"/>
                </a:cubicBezTo>
                <a:cubicBezTo>
                  <a:pt x="1516065" y="10469880"/>
                  <a:pt x="982665" y="11308080"/>
                  <a:pt x="906465" y="11932920"/>
                </a:cubicBezTo>
                <a:cubicBezTo>
                  <a:pt x="830265" y="12557760"/>
                  <a:pt x="1201751" y="13104173"/>
                  <a:pt x="1089345" y="13578840"/>
                </a:cubicBezTo>
                <a:cubicBezTo>
                  <a:pt x="976939" y="14053507"/>
                  <a:pt x="405180" y="14476632"/>
                  <a:pt x="232029" y="14780924"/>
                </a:cubicBezTo>
                <a:cubicBezTo>
                  <a:pt x="58878" y="15085216"/>
                  <a:pt x="0" y="15189529"/>
                  <a:pt x="50441" y="15404592"/>
                </a:cubicBezTo>
                <a:cubicBezTo>
                  <a:pt x="100882" y="15619655"/>
                  <a:pt x="361525" y="15918394"/>
                  <a:pt x="534676" y="16071302"/>
                </a:cubicBezTo>
                <a:cubicBezTo>
                  <a:pt x="707827" y="16224210"/>
                  <a:pt x="981660" y="15944970"/>
                  <a:pt x="1089345" y="16322040"/>
                </a:cubicBezTo>
                <a:cubicBezTo>
                  <a:pt x="1197030" y="16699110"/>
                  <a:pt x="1323671" y="17608296"/>
                  <a:pt x="1180785" y="18333720"/>
                </a:cubicBezTo>
                <a:cubicBezTo>
                  <a:pt x="278878" y="18187977"/>
                  <a:pt x="294317" y="19951817"/>
                  <a:pt x="232029" y="20674584"/>
                </a:cubicBezTo>
                <a:cubicBezTo>
                  <a:pt x="169741" y="21397351"/>
                  <a:pt x="527012" y="22146065"/>
                  <a:pt x="807058" y="22670321"/>
                </a:cubicBezTo>
                <a:cubicBezTo>
                  <a:pt x="1087104" y="23194577"/>
                  <a:pt x="1673550" y="23284805"/>
                  <a:pt x="1912305" y="23820120"/>
                </a:cubicBezTo>
                <a:cubicBezTo>
                  <a:pt x="2151060" y="24355435"/>
                  <a:pt x="2132906" y="25455489"/>
                  <a:pt x="2239586" y="25882209"/>
                </a:cubicBezTo>
                <a:cubicBezTo>
                  <a:pt x="2961176" y="25883375"/>
                  <a:pt x="2787977" y="25830284"/>
                  <a:pt x="2965938" y="27379012"/>
                </a:cubicBezTo>
                <a:cubicBezTo>
                  <a:pt x="3292391" y="28086891"/>
                  <a:pt x="3749071" y="29411989"/>
                  <a:pt x="4198305" y="30129480"/>
                </a:cubicBezTo>
                <a:cubicBezTo>
                  <a:pt x="4647539" y="30846971"/>
                  <a:pt x="5417505" y="31242000"/>
                  <a:pt x="5661345" y="31683960"/>
                </a:cubicBezTo>
                <a:cubicBezTo>
                  <a:pt x="5905185" y="32125920"/>
                  <a:pt x="5630865" y="32186880"/>
                  <a:pt x="5661345" y="32781240"/>
                </a:cubicBezTo>
                <a:cubicBezTo>
                  <a:pt x="5691825" y="33375600"/>
                  <a:pt x="5844225" y="34579560"/>
                  <a:pt x="5844225" y="35250120"/>
                </a:cubicBezTo>
                <a:cubicBezTo>
                  <a:pt x="5844225" y="35920680"/>
                  <a:pt x="5813745" y="36149280"/>
                  <a:pt x="5661345" y="36804600"/>
                </a:cubicBezTo>
                <a:cubicBezTo>
                  <a:pt x="5508945" y="37459920"/>
                  <a:pt x="5086501" y="38575332"/>
                  <a:pt x="4929825" y="39182040"/>
                </a:cubicBezTo>
                <a:cubicBezTo>
                  <a:pt x="5001898" y="39789549"/>
                  <a:pt x="4200250" y="40023308"/>
                  <a:pt x="4721289" y="4044485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sp>
        <p:nvSpPr>
          <p:cNvPr id="69639" name="矩形 1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Freeform 187"/>
          <p:cNvSpPr>
            <a:spLocks/>
          </p:cNvSpPr>
          <p:nvPr/>
        </p:nvSpPr>
        <p:spPr bwMode="gray">
          <a:xfrm>
            <a:off x="0" y="404813"/>
            <a:ext cx="4500563" cy="6165850"/>
          </a:xfrm>
          <a:custGeom>
            <a:avLst/>
            <a:gdLst>
              <a:gd name="T0" fmla="*/ 2147483647 w 1539"/>
              <a:gd name="T1" fmla="*/ 2147483647 h 1965"/>
              <a:gd name="T2" fmla="*/ 2147483647 w 1539"/>
              <a:gd name="T3" fmla="*/ 2147483647 h 1965"/>
              <a:gd name="T4" fmla="*/ 2147483647 w 1539"/>
              <a:gd name="T5" fmla="*/ 2147483647 h 1965"/>
              <a:gd name="T6" fmla="*/ 2147483647 w 1539"/>
              <a:gd name="T7" fmla="*/ 2147483647 h 1965"/>
              <a:gd name="T8" fmla="*/ 2147483647 w 1539"/>
              <a:gd name="T9" fmla="*/ 2147483647 h 1965"/>
              <a:gd name="T10" fmla="*/ 2147483647 w 1539"/>
              <a:gd name="T11" fmla="*/ 2147483647 h 1965"/>
              <a:gd name="T12" fmla="*/ 2147483647 w 1539"/>
              <a:gd name="T13" fmla="*/ 2147483647 h 1965"/>
              <a:gd name="T14" fmla="*/ 2147483647 w 1539"/>
              <a:gd name="T15" fmla="*/ 2147483647 h 1965"/>
              <a:gd name="T16" fmla="*/ 2147483647 w 1539"/>
              <a:gd name="T17" fmla="*/ 2147483647 h 1965"/>
              <a:gd name="T18" fmla="*/ 2147483647 w 1539"/>
              <a:gd name="T19" fmla="*/ 2147483647 h 1965"/>
              <a:gd name="T20" fmla="*/ 2147483647 w 1539"/>
              <a:gd name="T21" fmla="*/ 2147483647 h 1965"/>
              <a:gd name="T22" fmla="*/ 2147483647 w 1539"/>
              <a:gd name="T23" fmla="*/ 2147483647 h 1965"/>
              <a:gd name="T24" fmla="*/ 2147483647 w 1539"/>
              <a:gd name="T25" fmla="*/ 2147483647 h 1965"/>
              <a:gd name="T26" fmla="*/ 2147483647 w 1539"/>
              <a:gd name="T27" fmla="*/ 2147483647 h 1965"/>
              <a:gd name="T28" fmla="*/ 2147483647 w 1539"/>
              <a:gd name="T29" fmla="*/ 2147483647 h 1965"/>
              <a:gd name="T30" fmla="*/ 2147483647 w 1539"/>
              <a:gd name="T31" fmla="*/ 2147483647 h 1965"/>
              <a:gd name="T32" fmla="*/ 2147483647 w 1539"/>
              <a:gd name="T33" fmla="*/ 2147483647 h 1965"/>
              <a:gd name="T34" fmla="*/ 2147483647 w 1539"/>
              <a:gd name="T35" fmla="*/ 2147483647 h 1965"/>
              <a:gd name="T36" fmla="*/ 2147483647 w 1539"/>
              <a:gd name="T37" fmla="*/ 2147483647 h 1965"/>
              <a:gd name="T38" fmla="*/ 2147483647 w 1539"/>
              <a:gd name="T39" fmla="*/ 2147483647 h 1965"/>
              <a:gd name="T40" fmla="*/ 2147483647 w 1539"/>
              <a:gd name="T41" fmla="*/ 2147483647 h 1965"/>
              <a:gd name="T42" fmla="*/ 2147483647 w 1539"/>
              <a:gd name="T43" fmla="*/ 2147483647 h 1965"/>
              <a:gd name="T44" fmla="*/ 2147483647 w 1539"/>
              <a:gd name="T45" fmla="*/ 2147483647 h 1965"/>
              <a:gd name="T46" fmla="*/ 2147483647 w 1539"/>
              <a:gd name="T47" fmla="*/ 2147483647 h 1965"/>
              <a:gd name="T48" fmla="*/ 2147483647 w 1539"/>
              <a:gd name="T49" fmla="*/ 2147483647 h 1965"/>
              <a:gd name="T50" fmla="*/ 2147483647 w 1539"/>
              <a:gd name="T51" fmla="*/ 2147483647 h 1965"/>
              <a:gd name="T52" fmla="*/ 2147483647 w 1539"/>
              <a:gd name="T53" fmla="*/ 2147483647 h 1965"/>
              <a:gd name="T54" fmla="*/ 2147483647 w 1539"/>
              <a:gd name="T55" fmla="*/ 2147483647 h 1965"/>
              <a:gd name="T56" fmla="*/ 2147483647 w 1539"/>
              <a:gd name="T57" fmla="*/ 2147483647 h 1965"/>
              <a:gd name="T58" fmla="*/ 2147483647 w 1539"/>
              <a:gd name="T59" fmla="*/ 2147483647 h 1965"/>
              <a:gd name="T60" fmla="*/ 2147483647 w 1539"/>
              <a:gd name="T61" fmla="*/ 2147483647 h 1965"/>
              <a:gd name="T62" fmla="*/ 2147483647 w 1539"/>
              <a:gd name="T63" fmla="*/ 2147483647 h 1965"/>
              <a:gd name="T64" fmla="*/ 2147483647 w 1539"/>
              <a:gd name="T65" fmla="*/ 2147483647 h 1965"/>
              <a:gd name="T66" fmla="*/ 2147483647 w 1539"/>
              <a:gd name="T67" fmla="*/ 2147483647 h 1965"/>
              <a:gd name="T68" fmla="*/ 2147483647 w 1539"/>
              <a:gd name="T69" fmla="*/ 2147483647 h 1965"/>
              <a:gd name="T70" fmla="*/ 2147483647 w 1539"/>
              <a:gd name="T71" fmla="*/ 2147483647 h 1965"/>
              <a:gd name="T72" fmla="*/ 2147483647 w 1539"/>
              <a:gd name="T73" fmla="*/ 2147483647 h 1965"/>
              <a:gd name="T74" fmla="*/ 2147483647 w 1539"/>
              <a:gd name="T75" fmla="*/ 2147483647 h 1965"/>
              <a:gd name="T76" fmla="*/ 2147483647 w 1539"/>
              <a:gd name="T77" fmla="*/ 2147483647 h 1965"/>
              <a:gd name="T78" fmla="*/ 2147483647 w 1539"/>
              <a:gd name="T79" fmla="*/ 2147483647 h 1965"/>
              <a:gd name="T80" fmla="*/ 2147483647 w 1539"/>
              <a:gd name="T81" fmla="*/ 2147483647 h 1965"/>
              <a:gd name="T82" fmla="*/ 2147483647 w 1539"/>
              <a:gd name="T83" fmla="*/ 2147483647 h 1965"/>
              <a:gd name="T84" fmla="*/ 2147483647 w 1539"/>
              <a:gd name="T85" fmla="*/ 2147483647 h 1965"/>
              <a:gd name="T86" fmla="*/ 2147483647 w 1539"/>
              <a:gd name="T87" fmla="*/ 2147483647 h 1965"/>
              <a:gd name="T88" fmla="*/ 2147483647 w 1539"/>
              <a:gd name="T89" fmla="*/ 2147483647 h 1965"/>
              <a:gd name="T90" fmla="*/ 2147483647 w 1539"/>
              <a:gd name="T91" fmla="*/ 2147483647 h 1965"/>
              <a:gd name="T92" fmla="*/ 2147483647 w 1539"/>
              <a:gd name="T93" fmla="*/ 2147483647 h 1965"/>
              <a:gd name="T94" fmla="*/ 2147483647 w 1539"/>
              <a:gd name="T95" fmla="*/ 2147483647 h 1965"/>
              <a:gd name="T96" fmla="*/ 2147483647 w 1539"/>
              <a:gd name="T97" fmla="*/ 2147483647 h 196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1539"/>
              <a:gd name="T148" fmla="*/ 0 h 1965"/>
              <a:gd name="T149" fmla="*/ 1539 w 1539"/>
              <a:gd name="T150" fmla="*/ 1965 h 1965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1539" h="1965">
                <a:moveTo>
                  <a:pt x="609" y="300"/>
                </a:moveTo>
                <a:lnTo>
                  <a:pt x="597" y="273"/>
                </a:lnTo>
                <a:lnTo>
                  <a:pt x="612" y="243"/>
                </a:lnTo>
                <a:lnTo>
                  <a:pt x="609" y="192"/>
                </a:lnTo>
                <a:lnTo>
                  <a:pt x="624" y="150"/>
                </a:lnTo>
                <a:lnTo>
                  <a:pt x="585" y="102"/>
                </a:lnTo>
                <a:lnTo>
                  <a:pt x="516" y="84"/>
                </a:lnTo>
                <a:lnTo>
                  <a:pt x="450" y="93"/>
                </a:lnTo>
                <a:lnTo>
                  <a:pt x="393" y="168"/>
                </a:lnTo>
                <a:lnTo>
                  <a:pt x="396" y="225"/>
                </a:lnTo>
                <a:lnTo>
                  <a:pt x="405" y="249"/>
                </a:lnTo>
                <a:lnTo>
                  <a:pt x="381" y="276"/>
                </a:lnTo>
                <a:lnTo>
                  <a:pt x="351" y="297"/>
                </a:lnTo>
                <a:lnTo>
                  <a:pt x="348" y="336"/>
                </a:lnTo>
                <a:lnTo>
                  <a:pt x="246" y="420"/>
                </a:lnTo>
                <a:lnTo>
                  <a:pt x="213" y="462"/>
                </a:lnTo>
                <a:lnTo>
                  <a:pt x="180" y="471"/>
                </a:lnTo>
                <a:lnTo>
                  <a:pt x="183" y="534"/>
                </a:lnTo>
                <a:lnTo>
                  <a:pt x="183" y="576"/>
                </a:lnTo>
                <a:lnTo>
                  <a:pt x="180" y="621"/>
                </a:lnTo>
                <a:lnTo>
                  <a:pt x="192" y="654"/>
                </a:lnTo>
                <a:lnTo>
                  <a:pt x="183" y="696"/>
                </a:lnTo>
                <a:lnTo>
                  <a:pt x="195" y="741"/>
                </a:lnTo>
                <a:lnTo>
                  <a:pt x="174" y="774"/>
                </a:lnTo>
                <a:lnTo>
                  <a:pt x="177" y="801"/>
                </a:lnTo>
                <a:lnTo>
                  <a:pt x="174" y="831"/>
                </a:lnTo>
                <a:lnTo>
                  <a:pt x="174" y="873"/>
                </a:lnTo>
                <a:lnTo>
                  <a:pt x="165" y="954"/>
                </a:lnTo>
                <a:lnTo>
                  <a:pt x="162" y="1020"/>
                </a:lnTo>
                <a:lnTo>
                  <a:pt x="162" y="1044"/>
                </a:lnTo>
                <a:lnTo>
                  <a:pt x="126" y="987"/>
                </a:lnTo>
                <a:lnTo>
                  <a:pt x="111" y="969"/>
                </a:lnTo>
                <a:lnTo>
                  <a:pt x="81" y="978"/>
                </a:lnTo>
                <a:lnTo>
                  <a:pt x="48" y="999"/>
                </a:lnTo>
                <a:lnTo>
                  <a:pt x="0" y="1188"/>
                </a:lnTo>
                <a:lnTo>
                  <a:pt x="225" y="1437"/>
                </a:lnTo>
                <a:lnTo>
                  <a:pt x="246" y="1458"/>
                </a:lnTo>
                <a:lnTo>
                  <a:pt x="297" y="1449"/>
                </a:lnTo>
                <a:lnTo>
                  <a:pt x="315" y="1404"/>
                </a:lnTo>
                <a:lnTo>
                  <a:pt x="345" y="1311"/>
                </a:lnTo>
                <a:lnTo>
                  <a:pt x="354" y="1254"/>
                </a:lnTo>
                <a:lnTo>
                  <a:pt x="327" y="1224"/>
                </a:lnTo>
                <a:lnTo>
                  <a:pt x="246" y="1125"/>
                </a:lnTo>
                <a:lnTo>
                  <a:pt x="261" y="1104"/>
                </a:lnTo>
                <a:lnTo>
                  <a:pt x="252" y="1065"/>
                </a:lnTo>
                <a:lnTo>
                  <a:pt x="285" y="1059"/>
                </a:lnTo>
                <a:lnTo>
                  <a:pt x="273" y="945"/>
                </a:lnTo>
                <a:lnTo>
                  <a:pt x="288" y="834"/>
                </a:lnTo>
                <a:lnTo>
                  <a:pt x="291" y="1092"/>
                </a:lnTo>
                <a:lnTo>
                  <a:pt x="291" y="1140"/>
                </a:lnTo>
                <a:lnTo>
                  <a:pt x="312" y="1152"/>
                </a:lnTo>
                <a:lnTo>
                  <a:pt x="327" y="1227"/>
                </a:lnTo>
                <a:lnTo>
                  <a:pt x="354" y="1362"/>
                </a:lnTo>
                <a:lnTo>
                  <a:pt x="351" y="1389"/>
                </a:lnTo>
                <a:lnTo>
                  <a:pt x="312" y="1407"/>
                </a:lnTo>
                <a:lnTo>
                  <a:pt x="288" y="1455"/>
                </a:lnTo>
                <a:lnTo>
                  <a:pt x="333" y="1497"/>
                </a:lnTo>
                <a:lnTo>
                  <a:pt x="351" y="1491"/>
                </a:lnTo>
                <a:lnTo>
                  <a:pt x="369" y="1557"/>
                </a:lnTo>
                <a:lnTo>
                  <a:pt x="423" y="1635"/>
                </a:lnTo>
                <a:lnTo>
                  <a:pt x="429" y="1668"/>
                </a:lnTo>
                <a:lnTo>
                  <a:pt x="468" y="1704"/>
                </a:lnTo>
                <a:lnTo>
                  <a:pt x="507" y="1746"/>
                </a:lnTo>
                <a:lnTo>
                  <a:pt x="519" y="1797"/>
                </a:lnTo>
                <a:lnTo>
                  <a:pt x="549" y="1836"/>
                </a:lnTo>
                <a:lnTo>
                  <a:pt x="564" y="1926"/>
                </a:lnTo>
                <a:lnTo>
                  <a:pt x="624" y="1965"/>
                </a:lnTo>
                <a:lnTo>
                  <a:pt x="663" y="1947"/>
                </a:lnTo>
                <a:lnTo>
                  <a:pt x="675" y="1899"/>
                </a:lnTo>
                <a:lnTo>
                  <a:pt x="651" y="1848"/>
                </a:lnTo>
                <a:lnTo>
                  <a:pt x="621" y="1809"/>
                </a:lnTo>
                <a:lnTo>
                  <a:pt x="621" y="1695"/>
                </a:lnTo>
                <a:lnTo>
                  <a:pt x="588" y="1656"/>
                </a:lnTo>
                <a:lnTo>
                  <a:pt x="543" y="1575"/>
                </a:lnTo>
                <a:lnTo>
                  <a:pt x="552" y="1437"/>
                </a:lnTo>
                <a:lnTo>
                  <a:pt x="594" y="1380"/>
                </a:lnTo>
                <a:lnTo>
                  <a:pt x="642" y="1320"/>
                </a:lnTo>
                <a:lnTo>
                  <a:pt x="657" y="1293"/>
                </a:lnTo>
                <a:lnTo>
                  <a:pt x="684" y="1110"/>
                </a:lnTo>
                <a:lnTo>
                  <a:pt x="684" y="990"/>
                </a:lnTo>
                <a:lnTo>
                  <a:pt x="669" y="870"/>
                </a:lnTo>
                <a:lnTo>
                  <a:pt x="684" y="882"/>
                </a:lnTo>
                <a:lnTo>
                  <a:pt x="711" y="951"/>
                </a:lnTo>
                <a:lnTo>
                  <a:pt x="717" y="975"/>
                </a:lnTo>
                <a:lnTo>
                  <a:pt x="714" y="1005"/>
                </a:lnTo>
                <a:lnTo>
                  <a:pt x="753" y="1002"/>
                </a:lnTo>
                <a:lnTo>
                  <a:pt x="768" y="990"/>
                </a:lnTo>
                <a:lnTo>
                  <a:pt x="774" y="1038"/>
                </a:lnTo>
                <a:lnTo>
                  <a:pt x="819" y="1053"/>
                </a:lnTo>
                <a:lnTo>
                  <a:pt x="849" y="1035"/>
                </a:lnTo>
                <a:lnTo>
                  <a:pt x="849" y="981"/>
                </a:lnTo>
                <a:lnTo>
                  <a:pt x="906" y="1137"/>
                </a:lnTo>
                <a:lnTo>
                  <a:pt x="930" y="1233"/>
                </a:lnTo>
                <a:lnTo>
                  <a:pt x="900" y="1254"/>
                </a:lnTo>
                <a:lnTo>
                  <a:pt x="882" y="1254"/>
                </a:lnTo>
                <a:lnTo>
                  <a:pt x="867" y="1284"/>
                </a:lnTo>
                <a:lnTo>
                  <a:pt x="873" y="1308"/>
                </a:lnTo>
                <a:lnTo>
                  <a:pt x="864" y="1407"/>
                </a:lnTo>
                <a:lnTo>
                  <a:pt x="885" y="1476"/>
                </a:lnTo>
                <a:lnTo>
                  <a:pt x="945" y="1515"/>
                </a:lnTo>
                <a:lnTo>
                  <a:pt x="978" y="1500"/>
                </a:lnTo>
                <a:lnTo>
                  <a:pt x="960" y="1428"/>
                </a:lnTo>
                <a:lnTo>
                  <a:pt x="969" y="1386"/>
                </a:lnTo>
                <a:lnTo>
                  <a:pt x="984" y="1446"/>
                </a:lnTo>
                <a:lnTo>
                  <a:pt x="1008" y="1506"/>
                </a:lnTo>
                <a:lnTo>
                  <a:pt x="1023" y="1590"/>
                </a:lnTo>
                <a:lnTo>
                  <a:pt x="1056" y="1635"/>
                </a:lnTo>
                <a:lnTo>
                  <a:pt x="1080" y="1671"/>
                </a:lnTo>
                <a:lnTo>
                  <a:pt x="1125" y="1746"/>
                </a:lnTo>
                <a:lnTo>
                  <a:pt x="1188" y="1788"/>
                </a:lnTo>
                <a:lnTo>
                  <a:pt x="1245" y="1764"/>
                </a:lnTo>
                <a:lnTo>
                  <a:pt x="1218" y="1698"/>
                </a:lnTo>
                <a:lnTo>
                  <a:pt x="1164" y="1632"/>
                </a:lnTo>
                <a:lnTo>
                  <a:pt x="1140" y="1614"/>
                </a:lnTo>
                <a:lnTo>
                  <a:pt x="1173" y="1578"/>
                </a:lnTo>
                <a:lnTo>
                  <a:pt x="1143" y="1524"/>
                </a:lnTo>
                <a:lnTo>
                  <a:pt x="1116" y="1491"/>
                </a:lnTo>
                <a:lnTo>
                  <a:pt x="1119" y="1449"/>
                </a:lnTo>
                <a:lnTo>
                  <a:pt x="1104" y="1353"/>
                </a:lnTo>
                <a:lnTo>
                  <a:pt x="1110" y="1293"/>
                </a:lnTo>
                <a:lnTo>
                  <a:pt x="1116" y="1263"/>
                </a:lnTo>
                <a:lnTo>
                  <a:pt x="1122" y="1245"/>
                </a:lnTo>
                <a:lnTo>
                  <a:pt x="1167" y="1167"/>
                </a:lnTo>
                <a:lnTo>
                  <a:pt x="1188" y="1044"/>
                </a:lnTo>
                <a:lnTo>
                  <a:pt x="1197" y="1020"/>
                </a:lnTo>
                <a:lnTo>
                  <a:pt x="1212" y="1005"/>
                </a:lnTo>
                <a:lnTo>
                  <a:pt x="1191" y="705"/>
                </a:lnTo>
                <a:lnTo>
                  <a:pt x="1185" y="669"/>
                </a:lnTo>
                <a:lnTo>
                  <a:pt x="1221" y="741"/>
                </a:lnTo>
                <a:lnTo>
                  <a:pt x="1272" y="855"/>
                </a:lnTo>
                <a:lnTo>
                  <a:pt x="1290" y="882"/>
                </a:lnTo>
                <a:lnTo>
                  <a:pt x="1278" y="909"/>
                </a:lnTo>
                <a:lnTo>
                  <a:pt x="1293" y="927"/>
                </a:lnTo>
                <a:lnTo>
                  <a:pt x="1323" y="927"/>
                </a:lnTo>
                <a:lnTo>
                  <a:pt x="1341" y="942"/>
                </a:lnTo>
                <a:lnTo>
                  <a:pt x="1359" y="936"/>
                </a:lnTo>
                <a:lnTo>
                  <a:pt x="1368" y="954"/>
                </a:lnTo>
                <a:lnTo>
                  <a:pt x="1311" y="951"/>
                </a:lnTo>
                <a:lnTo>
                  <a:pt x="1293" y="924"/>
                </a:lnTo>
                <a:lnTo>
                  <a:pt x="1287" y="957"/>
                </a:lnTo>
                <a:lnTo>
                  <a:pt x="1233" y="957"/>
                </a:lnTo>
                <a:lnTo>
                  <a:pt x="1221" y="984"/>
                </a:lnTo>
                <a:lnTo>
                  <a:pt x="1281" y="1218"/>
                </a:lnTo>
                <a:lnTo>
                  <a:pt x="1320" y="1227"/>
                </a:lnTo>
                <a:lnTo>
                  <a:pt x="1470" y="1251"/>
                </a:lnTo>
                <a:lnTo>
                  <a:pt x="1521" y="1251"/>
                </a:lnTo>
                <a:lnTo>
                  <a:pt x="1539" y="1218"/>
                </a:lnTo>
                <a:lnTo>
                  <a:pt x="1506" y="1149"/>
                </a:lnTo>
                <a:lnTo>
                  <a:pt x="1470" y="1068"/>
                </a:lnTo>
                <a:lnTo>
                  <a:pt x="1494" y="1059"/>
                </a:lnTo>
                <a:lnTo>
                  <a:pt x="1464" y="972"/>
                </a:lnTo>
                <a:lnTo>
                  <a:pt x="1443" y="948"/>
                </a:lnTo>
                <a:lnTo>
                  <a:pt x="1419" y="957"/>
                </a:lnTo>
                <a:lnTo>
                  <a:pt x="1395" y="942"/>
                </a:lnTo>
                <a:lnTo>
                  <a:pt x="1368" y="930"/>
                </a:lnTo>
                <a:lnTo>
                  <a:pt x="1359" y="912"/>
                </a:lnTo>
                <a:lnTo>
                  <a:pt x="1374" y="897"/>
                </a:lnTo>
                <a:lnTo>
                  <a:pt x="1356" y="864"/>
                </a:lnTo>
                <a:lnTo>
                  <a:pt x="1344" y="846"/>
                </a:lnTo>
                <a:lnTo>
                  <a:pt x="1344" y="786"/>
                </a:lnTo>
                <a:lnTo>
                  <a:pt x="1317" y="726"/>
                </a:lnTo>
                <a:lnTo>
                  <a:pt x="1314" y="699"/>
                </a:lnTo>
                <a:lnTo>
                  <a:pt x="1320" y="657"/>
                </a:lnTo>
                <a:lnTo>
                  <a:pt x="1299" y="636"/>
                </a:lnTo>
                <a:lnTo>
                  <a:pt x="1257" y="435"/>
                </a:lnTo>
                <a:lnTo>
                  <a:pt x="1224" y="303"/>
                </a:lnTo>
                <a:lnTo>
                  <a:pt x="1209" y="279"/>
                </a:lnTo>
                <a:lnTo>
                  <a:pt x="1173" y="270"/>
                </a:lnTo>
                <a:lnTo>
                  <a:pt x="1095" y="252"/>
                </a:lnTo>
                <a:lnTo>
                  <a:pt x="1050" y="246"/>
                </a:lnTo>
                <a:lnTo>
                  <a:pt x="1032" y="225"/>
                </a:lnTo>
                <a:lnTo>
                  <a:pt x="1053" y="210"/>
                </a:lnTo>
                <a:lnTo>
                  <a:pt x="1062" y="162"/>
                </a:lnTo>
                <a:lnTo>
                  <a:pt x="1053" y="144"/>
                </a:lnTo>
                <a:lnTo>
                  <a:pt x="1071" y="63"/>
                </a:lnTo>
                <a:lnTo>
                  <a:pt x="1047" y="30"/>
                </a:lnTo>
                <a:lnTo>
                  <a:pt x="951" y="0"/>
                </a:lnTo>
                <a:lnTo>
                  <a:pt x="882" y="21"/>
                </a:lnTo>
                <a:lnTo>
                  <a:pt x="837" y="81"/>
                </a:lnTo>
                <a:lnTo>
                  <a:pt x="816" y="72"/>
                </a:lnTo>
                <a:lnTo>
                  <a:pt x="831" y="87"/>
                </a:lnTo>
                <a:lnTo>
                  <a:pt x="840" y="120"/>
                </a:lnTo>
                <a:lnTo>
                  <a:pt x="858" y="129"/>
                </a:lnTo>
                <a:lnTo>
                  <a:pt x="861" y="171"/>
                </a:lnTo>
                <a:lnTo>
                  <a:pt x="861" y="216"/>
                </a:lnTo>
                <a:lnTo>
                  <a:pt x="885" y="270"/>
                </a:lnTo>
                <a:lnTo>
                  <a:pt x="879" y="291"/>
                </a:lnTo>
                <a:lnTo>
                  <a:pt x="777" y="351"/>
                </a:lnTo>
                <a:lnTo>
                  <a:pt x="738" y="390"/>
                </a:lnTo>
                <a:lnTo>
                  <a:pt x="723" y="414"/>
                </a:lnTo>
                <a:lnTo>
                  <a:pt x="720" y="456"/>
                </a:lnTo>
                <a:lnTo>
                  <a:pt x="708" y="471"/>
                </a:lnTo>
                <a:lnTo>
                  <a:pt x="690" y="381"/>
                </a:lnTo>
                <a:lnTo>
                  <a:pt x="663" y="312"/>
                </a:lnTo>
                <a:lnTo>
                  <a:pt x="630" y="303"/>
                </a:lnTo>
                <a:lnTo>
                  <a:pt x="609" y="30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" name="手繪多邊形 2"/>
          <p:cNvSpPr/>
          <p:nvPr/>
        </p:nvSpPr>
        <p:spPr>
          <a:xfrm>
            <a:off x="4427538" y="188913"/>
            <a:ext cx="3024187" cy="6376987"/>
          </a:xfrm>
          <a:custGeom>
            <a:avLst/>
            <a:gdLst>
              <a:gd name="connsiteX0" fmla="*/ 3566160 w 17099280"/>
              <a:gd name="connsiteY0" fmla="*/ 36576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286000 w 17099280"/>
              <a:gd name="connsiteY135" fmla="*/ 1737360 h 39044880"/>
              <a:gd name="connsiteX136" fmla="*/ 2560320 w 17099280"/>
              <a:gd name="connsiteY136" fmla="*/ 822960 h 39044880"/>
              <a:gd name="connsiteX137" fmla="*/ 4480560 w 17099280"/>
              <a:gd name="connsiteY137" fmla="*/ 274320 h 39044880"/>
              <a:gd name="connsiteX0" fmla="*/ 3566160 w 17099280"/>
              <a:gd name="connsiteY0" fmla="*/ 36576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286000 w 17099280"/>
              <a:gd name="connsiteY135" fmla="*/ 1737360 h 39044880"/>
              <a:gd name="connsiteX136" fmla="*/ 2560320 w 17099280"/>
              <a:gd name="connsiteY136" fmla="*/ 822960 h 39044880"/>
              <a:gd name="connsiteX137" fmla="*/ 3381168 w 17099280"/>
              <a:gd name="connsiteY137" fmla="*/ 166000 h 39044880"/>
              <a:gd name="connsiteX0" fmla="*/ 3566160 w 17099280"/>
              <a:gd name="connsiteY0" fmla="*/ 36576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286000 w 17099280"/>
              <a:gd name="connsiteY135" fmla="*/ 1737360 h 39044880"/>
              <a:gd name="connsiteX136" fmla="*/ 2560320 w 17099280"/>
              <a:gd name="connsiteY136" fmla="*/ 822960 h 39044880"/>
              <a:gd name="connsiteX137" fmla="*/ 3381168 w 17099280"/>
              <a:gd name="connsiteY137" fmla="*/ 166000 h 39044880"/>
              <a:gd name="connsiteX138" fmla="*/ 3566160 w 17099280"/>
              <a:gd name="connsiteY138" fmla="*/ 365760 h 39044880"/>
              <a:gd name="connsiteX0" fmla="*/ 3381168 w 17099280"/>
              <a:gd name="connsiteY0" fmla="*/ 16600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286000 w 17099280"/>
              <a:gd name="connsiteY135" fmla="*/ 1737360 h 39044880"/>
              <a:gd name="connsiteX136" fmla="*/ 2560320 w 17099280"/>
              <a:gd name="connsiteY136" fmla="*/ 822960 h 39044880"/>
              <a:gd name="connsiteX137" fmla="*/ 3381168 w 17099280"/>
              <a:gd name="connsiteY137" fmla="*/ 166000 h 39044880"/>
              <a:gd name="connsiteX0" fmla="*/ 3381168 w 17099280"/>
              <a:gd name="connsiteY0" fmla="*/ 16600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286000 w 17099280"/>
              <a:gd name="connsiteY135" fmla="*/ 1737360 h 39044880"/>
              <a:gd name="connsiteX136" fmla="*/ 2560320 w 17099280"/>
              <a:gd name="connsiteY136" fmla="*/ 822960 h 39044880"/>
              <a:gd name="connsiteX137" fmla="*/ 3381168 w 17099280"/>
              <a:gd name="connsiteY137" fmla="*/ 166000 h 39044880"/>
              <a:gd name="connsiteX0" fmla="*/ 3381168 w 17099280"/>
              <a:gd name="connsiteY0" fmla="*/ 166000 h 39044880"/>
              <a:gd name="connsiteX1" fmla="*/ 4663440 w 17099280"/>
              <a:gd name="connsiteY1" fmla="*/ 0 h 39044880"/>
              <a:gd name="connsiteX2" fmla="*/ 6583680 w 17099280"/>
              <a:gd name="connsiteY2" fmla="*/ 548640 h 39044880"/>
              <a:gd name="connsiteX3" fmla="*/ 5943600 w 17099280"/>
              <a:gd name="connsiteY3" fmla="*/ 1188720 h 39044880"/>
              <a:gd name="connsiteX4" fmla="*/ 6309360 w 17099280"/>
              <a:gd name="connsiteY4" fmla="*/ 1188720 h 39044880"/>
              <a:gd name="connsiteX5" fmla="*/ 6675120 w 17099280"/>
              <a:gd name="connsiteY5" fmla="*/ 2194560 h 39044880"/>
              <a:gd name="connsiteX6" fmla="*/ 6583680 w 17099280"/>
              <a:gd name="connsiteY6" fmla="*/ 2651760 h 39044880"/>
              <a:gd name="connsiteX7" fmla="*/ 7132320 w 17099280"/>
              <a:gd name="connsiteY7" fmla="*/ 3383280 h 39044880"/>
              <a:gd name="connsiteX8" fmla="*/ 6858000 w 17099280"/>
              <a:gd name="connsiteY8" fmla="*/ 3657600 h 39044880"/>
              <a:gd name="connsiteX9" fmla="*/ 7132320 w 17099280"/>
              <a:gd name="connsiteY9" fmla="*/ 4114800 h 39044880"/>
              <a:gd name="connsiteX10" fmla="*/ 6766560 w 17099280"/>
              <a:gd name="connsiteY10" fmla="*/ 4297680 h 39044880"/>
              <a:gd name="connsiteX11" fmla="*/ 6858000 w 17099280"/>
              <a:gd name="connsiteY11" fmla="*/ 4754880 h 39044880"/>
              <a:gd name="connsiteX12" fmla="*/ 6675120 w 17099280"/>
              <a:gd name="connsiteY12" fmla="*/ 4846320 h 39044880"/>
              <a:gd name="connsiteX13" fmla="*/ 6858000 w 17099280"/>
              <a:gd name="connsiteY13" fmla="*/ 5120640 h 39044880"/>
              <a:gd name="connsiteX14" fmla="*/ 6858000 w 17099280"/>
              <a:gd name="connsiteY14" fmla="*/ 5303520 h 39044880"/>
              <a:gd name="connsiteX15" fmla="*/ 5852160 w 17099280"/>
              <a:gd name="connsiteY15" fmla="*/ 5394960 h 39044880"/>
              <a:gd name="connsiteX16" fmla="*/ 5212080 w 17099280"/>
              <a:gd name="connsiteY16" fmla="*/ 6035040 h 39044880"/>
              <a:gd name="connsiteX17" fmla="*/ 6126480 w 17099280"/>
              <a:gd name="connsiteY17" fmla="*/ 7406640 h 39044880"/>
              <a:gd name="connsiteX18" fmla="*/ 6766560 w 17099280"/>
              <a:gd name="connsiteY18" fmla="*/ 9601200 h 39044880"/>
              <a:gd name="connsiteX19" fmla="*/ 6675120 w 17099280"/>
              <a:gd name="connsiteY19" fmla="*/ 11430000 h 39044880"/>
              <a:gd name="connsiteX20" fmla="*/ 7680960 w 17099280"/>
              <a:gd name="connsiteY20" fmla="*/ 11247120 h 39044880"/>
              <a:gd name="connsiteX21" fmla="*/ 7132320 w 17099280"/>
              <a:gd name="connsiteY21" fmla="*/ 9784080 h 39044880"/>
              <a:gd name="connsiteX22" fmla="*/ 8869680 w 17099280"/>
              <a:gd name="connsiteY22" fmla="*/ 8412480 h 39044880"/>
              <a:gd name="connsiteX23" fmla="*/ 9144000 w 17099280"/>
              <a:gd name="connsiteY23" fmla="*/ 7406640 h 39044880"/>
              <a:gd name="connsiteX24" fmla="*/ 9601200 w 17099280"/>
              <a:gd name="connsiteY24" fmla="*/ 7223760 h 39044880"/>
              <a:gd name="connsiteX25" fmla="*/ 9601200 w 17099280"/>
              <a:gd name="connsiteY25" fmla="*/ 6766560 h 39044880"/>
              <a:gd name="connsiteX26" fmla="*/ 9144000 w 17099280"/>
              <a:gd name="connsiteY26" fmla="*/ 6492240 h 39044880"/>
              <a:gd name="connsiteX27" fmla="*/ 8595360 w 17099280"/>
              <a:gd name="connsiteY27" fmla="*/ 5120640 h 39044880"/>
              <a:gd name="connsiteX28" fmla="*/ 8595360 w 17099280"/>
              <a:gd name="connsiteY28" fmla="*/ 5669280 h 39044880"/>
              <a:gd name="connsiteX29" fmla="*/ 8595360 w 17099280"/>
              <a:gd name="connsiteY29" fmla="*/ 6217920 h 39044880"/>
              <a:gd name="connsiteX30" fmla="*/ 8412480 w 17099280"/>
              <a:gd name="connsiteY30" fmla="*/ 5852160 h 39044880"/>
              <a:gd name="connsiteX31" fmla="*/ 8321040 w 17099280"/>
              <a:gd name="connsiteY31" fmla="*/ 6126480 h 39044880"/>
              <a:gd name="connsiteX32" fmla="*/ 8046720 w 17099280"/>
              <a:gd name="connsiteY32" fmla="*/ 6400800 h 39044880"/>
              <a:gd name="connsiteX33" fmla="*/ 8046720 w 17099280"/>
              <a:gd name="connsiteY33" fmla="*/ 5943600 h 39044880"/>
              <a:gd name="connsiteX34" fmla="*/ 7680960 w 17099280"/>
              <a:gd name="connsiteY34" fmla="*/ 5943600 h 39044880"/>
              <a:gd name="connsiteX35" fmla="*/ 8503920 w 17099280"/>
              <a:gd name="connsiteY35" fmla="*/ 5029200 h 39044880"/>
              <a:gd name="connsiteX36" fmla="*/ 8869680 w 17099280"/>
              <a:gd name="connsiteY36" fmla="*/ 3931920 h 39044880"/>
              <a:gd name="connsiteX37" fmla="*/ 10058400 w 17099280"/>
              <a:gd name="connsiteY37" fmla="*/ 3108960 h 39044880"/>
              <a:gd name="connsiteX38" fmla="*/ 10241280 w 17099280"/>
              <a:gd name="connsiteY38" fmla="*/ 3200400 h 39044880"/>
              <a:gd name="connsiteX39" fmla="*/ 10881360 w 17099280"/>
              <a:gd name="connsiteY39" fmla="*/ 2926080 h 39044880"/>
              <a:gd name="connsiteX40" fmla="*/ 11704320 w 17099280"/>
              <a:gd name="connsiteY40" fmla="*/ 3291840 h 39044880"/>
              <a:gd name="connsiteX41" fmla="*/ 11978640 w 17099280"/>
              <a:gd name="connsiteY41" fmla="*/ 4023360 h 39044880"/>
              <a:gd name="connsiteX42" fmla="*/ 12070080 w 17099280"/>
              <a:gd name="connsiteY42" fmla="*/ 4480560 h 39044880"/>
              <a:gd name="connsiteX43" fmla="*/ 12161520 w 17099280"/>
              <a:gd name="connsiteY43" fmla="*/ 5303520 h 39044880"/>
              <a:gd name="connsiteX44" fmla="*/ 12161520 w 17099280"/>
              <a:gd name="connsiteY44" fmla="*/ 5303520 h 39044880"/>
              <a:gd name="connsiteX45" fmla="*/ 12618720 w 17099280"/>
              <a:gd name="connsiteY45" fmla="*/ 6309360 h 39044880"/>
              <a:gd name="connsiteX46" fmla="*/ 12161520 w 17099280"/>
              <a:gd name="connsiteY46" fmla="*/ 6949440 h 39044880"/>
              <a:gd name="connsiteX47" fmla="*/ 12161520 w 17099280"/>
              <a:gd name="connsiteY47" fmla="*/ 7589520 h 39044880"/>
              <a:gd name="connsiteX48" fmla="*/ 11430000 w 17099280"/>
              <a:gd name="connsiteY48" fmla="*/ 7680960 h 39044880"/>
              <a:gd name="connsiteX49" fmla="*/ 11247120 w 17099280"/>
              <a:gd name="connsiteY49" fmla="*/ 7955280 h 39044880"/>
              <a:gd name="connsiteX50" fmla="*/ 11521440 w 17099280"/>
              <a:gd name="connsiteY50" fmla="*/ 8412480 h 39044880"/>
              <a:gd name="connsiteX51" fmla="*/ 12527280 w 17099280"/>
              <a:gd name="connsiteY51" fmla="*/ 8412480 h 39044880"/>
              <a:gd name="connsiteX52" fmla="*/ 12984480 w 17099280"/>
              <a:gd name="connsiteY52" fmla="*/ 8869680 h 39044880"/>
              <a:gd name="connsiteX53" fmla="*/ 13898880 w 17099280"/>
              <a:gd name="connsiteY53" fmla="*/ 10241280 h 39044880"/>
              <a:gd name="connsiteX54" fmla="*/ 15636240 w 17099280"/>
              <a:gd name="connsiteY54" fmla="*/ 9784080 h 39044880"/>
              <a:gd name="connsiteX55" fmla="*/ 17099280 w 17099280"/>
              <a:gd name="connsiteY55" fmla="*/ 9418320 h 39044880"/>
              <a:gd name="connsiteX56" fmla="*/ 15910560 w 17099280"/>
              <a:gd name="connsiteY56" fmla="*/ 10241280 h 39044880"/>
              <a:gd name="connsiteX57" fmla="*/ 16459200 w 17099280"/>
              <a:gd name="connsiteY57" fmla="*/ 10698480 h 39044880"/>
              <a:gd name="connsiteX58" fmla="*/ 15636240 w 17099280"/>
              <a:gd name="connsiteY58" fmla="*/ 11612880 h 39044880"/>
              <a:gd name="connsiteX59" fmla="*/ 15636240 w 17099280"/>
              <a:gd name="connsiteY59" fmla="*/ 10972800 h 39044880"/>
              <a:gd name="connsiteX60" fmla="*/ 13990320 w 17099280"/>
              <a:gd name="connsiteY60" fmla="*/ 10972800 h 39044880"/>
              <a:gd name="connsiteX61" fmla="*/ 13990320 w 17099280"/>
              <a:gd name="connsiteY61" fmla="*/ 11795760 h 39044880"/>
              <a:gd name="connsiteX62" fmla="*/ 15179040 w 17099280"/>
              <a:gd name="connsiteY62" fmla="*/ 12984480 h 39044880"/>
              <a:gd name="connsiteX63" fmla="*/ 15087600 w 17099280"/>
              <a:gd name="connsiteY63" fmla="*/ 13898880 h 39044880"/>
              <a:gd name="connsiteX64" fmla="*/ 15453360 w 17099280"/>
              <a:gd name="connsiteY64" fmla="*/ 14630400 h 39044880"/>
              <a:gd name="connsiteX65" fmla="*/ 15361920 w 17099280"/>
              <a:gd name="connsiteY65" fmla="*/ 15361920 h 39044880"/>
              <a:gd name="connsiteX66" fmla="*/ 15361920 w 17099280"/>
              <a:gd name="connsiteY66" fmla="*/ 15819120 h 39044880"/>
              <a:gd name="connsiteX67" fmla="*/ 15087600 w 17099280"/>
              <a:gd name="connsiteY67" fmla="*/ 15819120 h 39044880"/>
              <a:gd name="connsiteX68" fmla="*/ 15087600 w 17099280"/>
              <a:gd name="connsiteY68" fmla="*/ 16184880 h 39044880"/>
              <a:gd name="connsiteX69" fmla="*/ 14356080 w 17099280"/>
              <a:gd name="connsiteY69" fmla="*/ 16184880 h 39044880"/>
              <a:gd name="connsiteX70" fmla="*/ 14904720 w 17099280"/>
              <a:gd name="connsiteY70" fmla="*/ 16916400 h 39044880"/>
              <a:gd name="connsiteX71" fmla="*/ 15544800 w 17099280"/>
              <a:gd name="connsiteY71" fmla="*/ 25694640 h 39044880"/>
              <a:gd name="connsiteX72" fmla="*/ 13898880 w 17099280"/>
              <a:gd name="connsiteY72" fmla="*/ 25603200 h 39044880"/>
              <a:gd name="connsiteX73" fmla="*/ 13716000 w 17099280"/>
              <a:gd name="connsiteY73" fmla="*/ 29077920 h 39044880"/>
              <a:gd name="connsiteX74" fmla="*/ 12344400 w 17099280"/>
              <a:gd name="connsiteY74" fmla="*/ 33741360 h 39044880"/>
              <a:gd name="connsiteX75" fmla="*/ 13167360 w 17099280"/>
              <a:gd name="connsiteY75" fmla="*/ 35387280 h 39044880"/>
              <a:gd name="connsiteX76" fmla="*/ 15087600 w 17099280"/>
              <a:gd name="connsiteY76" fmla="*/ 35935920 h 39044880"/>
              <a:gd name="connsiteX77" fmla="*/ 12984480 w 17099280"/>
              <a:gd name="connsiteY77" fmla="*/ 36301680 h 39044880"/>
              <a:gd name="connsiteX78" fmla="*/ 13624560 w 17099280"/>
              <a:gd name="connsiteY78" fmla="*/ 36850320 h 39044880"/>
              <a:gd name="connsiteX79" fmla="*/ 12710160 w 17099280"/>
              <a:gd name="connsiteY79" fmla="*/ 37490400 h 39044880"/>
              <a:gd name="connsiteX80" fmla="*/ 10698480 w 17099280"/>
              <a:gd name="connsiteY80" fmla="*/ 37033200 h 39044880"/>
              <a:gd name="connsiteX81" fmla="*/ 10881360 w 17099280"/>
              <a:gd name="connsiteY81" fmla="*/ 36667440 h 39044880"/>
              <a:gd name="connsiteX82" fmla="*/ 9692640 w 17099280"/>
              <a:gd name="connsiteY82" fmla="*/ 36667440 h 39044880"/>
              <a:gd name="connsiteX83" fmla="*/ 10241280 w 17099280"/>
              <a:gd name="connsiteY83" fmla="*/ 35753040 h 39044880"/>
              <a:gd name="connsiteX84" fmla="*/ 9692640 w 17099280"/>
              <a:gd name="connsiteY84" fmla="*/ 35295840 h 39044880"/>
              <a:gd name="connsiteX85" fmla="*/ 10515600 w 17099280"/>
              <a:gd name="connsiteY85" fmla="*/ 34564320 h 39044880"/>
              <a:gd name="connsiteX86" fmla="*/ 9326880 w 17099280"/>
              <a:gd name="connsiteY86" fmla="*/ 27980640 h 39044880"/>
              <a:gd name="connsiteX87" fmla="*/ 10058400 w 17099280"/>
              <a:gd name="connsiteY87" fmla="*/ 26060400 h 39044880"/>
              <a:gd name="connsiteX88" fmla="*/ 9052560 w 17099280"/>
              <a:gd name="connsiteY88" fmla="*/ 25511760 h 39044880"/>
              <a:gd name="connsiteX89" fmla="*/ 8961120 w 17099280"/>
              <a:gd name="connsiteY89" fmla="*/ 20574000 h 39044880"/>
              <a:gd name="connsiteX90" fmla="*/ 9326880 w 17099280"/>
              <a:gd name="connsiteY90" fmla="*/ 18288000 h 39044880"/>
              <a:gd name="connsiteX91" fmla="*/ 8046720 w 17099280"/>
              <a:gd name="connsiteY91" fmla="*/ 16093440 h 39044880"/>
              <a:gd name="connsiteX92" fmla="*/ 7863840 w 17099280"/>
              <a:gd name="connsiteY92" fmla="*/ 16093440 h 39044880"/>
              <a:gd name="connsiteX93" fmla="*/ 7863840 w 17099280"/>
              <a:gd name="connsiteY93" fmla="*/ 15910560 h 39044880"/>
              <a:gd name="connsiteX94" fmla="*/ 7406640 w 17099280"/>
              <a:gd name="connsiteY94" fmla="*/ 15910560 h 39044880"/>
              <a:gd name="connsiteX95" fmla="*/ 8138160 w 17099280"/>
              <a:gd name="connsiteY95" fmla="*/ 19933920 h 39044880"/>
              <a:gd name="connsiteX96" fmla="*/ 7680960 w 17099280"/>
              <a:gd name="connsiteY96" fmla="*/ 21396960 h 39044880"/>
              <a:gd name="connsiteX97" fmla="*/ 6858000 w 17099280"/>
              <a:gd name="connsiteY97" fmla="*/ 21396960 h 39044880"/>
              <a:gd name="connsiteX98" fmla="*/ 7498080 w 17099280"/>
              <a:gd name="connsiteY98" fmla="*/ 27432000 h 39044880"/>
              <a:gd name="connsiteX99" fmla="*/ 7040880 w 17099280"/>
              <a:gd name="connsiteY99" fmla="*/ 35661600 h 39044880"/>
              <a:gd name="connsiteX100" fmla="*/ 6217920 w 17099280"/>
              <a:gd name="connsiteY100" fmla="*/ 35661600 h 39044880"/>
              <a:gd name="connsiteX101" fmla="*/ 6217920 w 17099280"/>
              <a:gd name="connsiteY101" fmla="*/ 35935920 h 39044880"/>
              <a:gd name="connsiteX102" fmla="*/ 6675120 w 17099280"/>
              <a:gd name="connsiteY102" fmla="*/ 35935920 h 39044880"/>
              <a:gd name="connsiteX103" fmla="*/ 6858000 w 17099280"/>
              <a:gd name="connsiteY103" fmla="*/ 37033200 h 39044880"/>
              <a:gd name="connsiteX104" fmla="*/ 7315200 w 17099280"/>
              <a:gd name="connsiteY104" fmla="*/ 36941760 h 39044880"/>
              <a:gd name="connsiteX105" fmla="*/ 8138160 w 17099280"/>
              <a:gd name="connsiteY105" fmla="*/ 37581840 h 39044880"/>
              <a:gd name="connsiteX106" fmla="*/ 10058400 w 17099280"/>
              <a:gd name="connsiteY106" fmla="*/ 38130480 h 39044880"/>
              <a:gd name="connsiteX107" fmla="*/ 10149840 w 17099280"/>
              <a:gd name="connsiteY107" fmla="*/ 38862000 h 39044880"/>
              <a:gd name="connsiteX108" fmla="*/ 6858000 w 17099280"/>
              <a:gd name="connsiteY108" fmla="*/ 39044880 h 39044880"/>
              <a:gd name="connsiteX109" fmla="*/ 5303520 w 17099280"/>
              <a:gd name="connsiteY109" fmla="*/ 38404800 h 39044880"/>
              <a:gd name="connsiteX110" fmla="*/ 4754880 w 17099280"/>
              <a:gd name="connsiteY110" fmla="*/ 38770560 h 39044880"/>
              <a:gd name="connsiteX111" fmla="*/ 3474720 w 17099280"/>
              <a:gd name="connsiteY111" fmla="*/ 38770560 h 39044880"/>
              <a:gd name="connsiteX112" fmla="*/ 3291840 w 17099280"/>
              <a:gd name="connsiteY112" fmla="*/ 37307520 h 39044880"/>
              <a:gd name="connsiteX113" fmla="*/ 3291840 w 17099280"/>
              <a:gd name="connsiteY113" fmla="*/ 37307520 h 39044880"/>
              <a:gd name="connsiteX114" fmla="*/ 2743200 w 17099280"/>
              <a:gd name="connsiteY114" fmla="*/ 37947600 h 39044880"/>
              <a:gd name="connsiteX115" fmla="*/ 457200 w 17099280"/>
              <a:gd name="connsiteY115" fmla="*/ 37947600 h 39044880"/>
              <a:gd name="connsiteX116" fmla="*/ 548640 w 17099280"/>
              <a:gd name="connsiteY116" fmla="*/ 35387280 h 39044880"/>
              <a:gd name="connsiteX117" fmla="*/ 1005840 w 17099280"/>
              <a:gd name="connsiteY117" fmla="*/ 35387280 h 39044880"/>
              <a:gd name="connsiteX118" fmla="*/ 914400 w 17099280"/>
              <a:gd name="connsiteY118" fmla="*/ 34472880 h 39044880"/>
              <a:gd name="connsiteX119" fmla="*/ 1645920 w 17099280"/>
              <a:gd name="connsiteY119" fmla="*/ 33832800 h 39044880"/>
              <a:gd name="connsiteX120" fmla="*/ 1737360 w 17099280"/>
              <a:gd name="connsiteY120" fmla="*/ 26151840 h 39044880"/>
              <a:gd name="connsiteX121" fmla="*/ 2468880 w 17099280"/>
              <a:gd name="connsiteY121" fmla="*/ 24688800 h 39044880"/>
              <a:gd name="connsiteX122" fmla="*/ 2194560 w 17099280"/>
              <a:gd name="connsiteY122" fmla="*/ 23317200 h 39044880"/>
              <a:gd name="connsiteX123" fmla="*/ 2377440 w 17099280"/>
              <a:gd name="connsiteY123" fmla="*/ 22402800 h 39044880"/>
              <a:gd name="connsiteX124" fmla="*/ 1920240 w 17099280"/>
              <a:gd name="connsiteY124" fmla="*/ 20848320 h 39044880"/>
              <a:gd name="connsiteX125" fmla="*/ 0 w 17099280"/>
              <a:gd name="connsiteY125" fmla="*/ 20391120 h 39044880"/>
              <a:gd name="connsiteX126" fmla="*/ 914400 w 17099280"/>
              <a:gd name="connsiteY126" fmla="*/ 15453360 h 39044880"/>
              <a:gd name="connsiteX127" fmla="*/ 1005840 w 17099280"/>
              <a:gd name="connsiteY127" fmla="*/ 13350240 h 39044880"/>
              <a:gd name="connsiteX128" fmla="*/ 914400 w 17099280"/>
              <a:gd name="connsiteY128" fmla="*/ 9052560 h 39044880"/>
              <a:gd name="connsiteX129" fmla="*/ 1371600 w 17099280"/>
              <a:gd name="connsiteY129" fmla="*/ 7315200 h 39044880"/>
              <a:gd name="connsiteX130" fmla="*/ 2926080 w 17099280"/>
              <a:gd name="connsiteY130" fmla="*/ 5303520 h 39044880"/>
              <a:gd name="connsiteX131" fmla="*/ 3108960 w 17099280"/>
              <a:gd name="connsiteY131" fmla="*/ 4572000 h 39044880"/>
              <a:gd name="connsiteX132" fmla="*/ 3657600 w 17099280"/>
              <a:gd name="connsiteY132" fmla="*/ 4572000 h 39044880"/>
              <a:gd name="connsiteX133" fmla="*/ 2743200 w 17099280"/>
              <a:gd name="connsiteY133" fmla="*/ 2011680 h 39044880"/>
              <a:gd name="connsiteX134" fmla="*/ 2743200 w 17099280"/>
              <a:gd name="connsiteY134" fmla="*/ 1737360 h 39044880"/>
              <a:gd name="connsiteX135" fmla="*/ 2592556 w 17099280"/>
              <a:gd name="connsiteY135" fmla="*/ 1690459 h 39044880"/>
              <a:gd name="connsiteX136" fmla="*/ 2560320 w 17099280"/>
              <a:gd name="connsiteY136" fmla="*/ 822960 h 39044880"/>
              <a:gd name="connsiteX137" fmla="*/ 3381168 w 17099280"/>
              <a:gd name="connsiteY137" fmla="*/ 166000 h 39044880"/>
              <a:gd name="connsiteX0" fmla="*/ 3381168 w 17099280"/>
              <a:gd name="connsiteY0" fmla="*/ 190860 h 39069740"/>
              <a:gd name="connsiteX1" fmla="*/ 5098693 w 17099280"/>
              <a:gd name="connsiteY1" fmla="*/ 0 h 39069740"/>
              <a:gd name="connsiteX2" fmla="*/ 6583680 w 17099280"/>
              <a:gd name="connsiteY2" fmla="*/ 573500 h 39069740"/>
              <a:gd name="connsiteX3" fmla="*/ 5943600 w 17099280"/>
              <a:gd name="connsiteY3" fmla="*/ 1213580 h 39069740"/>
              <a:gd name="connsiteX4" fmla="*/ 6309360 w 17099280"/>
              <a:gd name="connsiteY4" fmla="*/ 1213580 h 39069740"/>
              <a:gd name="connsiteX5" fmla="*/ 6675120 w 17099280"/>
              <a:gd name="connsiteY5" fmla="*/ 2219420 h 39069740"/>
              <a:gd name="connsiteX6" fmla="*/ 6583680 w 17099280"/>
              <a:gd name="connsiteY6" fmla="*/ 2676620 h 39069740"/>
              <a:gd name="connsiteX7" fmla="*/ 7132320 w 17099280"/>
              <a:gd name="connsiteY7" fmla="*/ 3408140 h 39069740"/>
              <a:gd name="connsiteX8" fmla="*/ 6858000 w 17099280"/>
              <a:gd name="connsiteY8" fmla="*/ 3682460 h 39069740"/>
              <a:gd name="connsiteX9" fmla="*/ 7132320 w 17099280"/>
              <a:gd name="connsiteY9" fmla="*/ 4139660 h 39069740"/>
              <a:gd name="connsiteX10" fmla="*/ 6766560 w 17099280"/>
              <a:gd name="connsiteY10" fmla="*/ 4322540 h 39069740"/>
              <a:gd name="connsiteX11" fmla="*/ 6858000 w 17099280"/>
              <a:gd name="connsiteY11" fmla="*/ 4779740 h 39069740"/>
              <a:gd name="connsiteX12" fmla="*/ 6675120 w 17099280"/>
              <a:gd name="connsiteY12" fmla="*/ 4871180 h 39069740"/>
              <a:gd name="connsiteX13" fmla="*/ 6858000 w 17099280"/>
              <a:gd name="connsiteY13" fmla="*/ 5145500 h 39069740"/>
              <a:gd name="connsiteX14" fmla="*/ 6858000 w 17099280"/>
              <a:gd name="connsiteY14" fmla="*/ 5328380 h 39069740"/>
              <a:gd name="connsiteX15" fmla="*/ 5852160 w 17099280"/>
              <a:gd name="connsiteY15" fmla="*/ 5419820 h 39069740"/>
              <a:gd name="connsiteX16" fmla="*/ 5212080 w 17099280"/>
              <a:gd name="connsiteY16" fmla="*/ 6059900 h 39069740"/>
              <a:gd name="connsiteX17" fmla="*/ 6126480 w 17099280"/>
              <a:gd name="connsiteY17" fmla="*/ 7431500 h 39069740"/>
              <a:gd name="connsiteX18" fmla="*/ 6766560 w 17099280"/>
              <a:gd name="connsiteY18" fmla="*/ 9626060 h 39069740"/>
              <a:gd name="connsiteX19" fmla="*/ 6675120 w 17099280"/>
              <a:gd name="connsiteY19" fmla="*/ 11454860 h 39069740"/>
              <a:gd name="connsiteX20" fmla="*/ 7680960 w 17099280"/>
              <a:gd name="connsiteY20" fmla="*/ 11271980 h 39069740"/>
              <a:gd name="connsiteX21" fmla="*/ 7132320 w 17099280"/>
              <a:gd name="connsiteY21" fmla="*/ 9808940 h 39069740"/>
              <a:gd name="connsiteX22" fmla="*/ 8869680 w 17099280"/>
              <a:gd name="connsiteY22" fmla="*/ 8437340 h 39069740"/>
              <a:gd name="connsiteX23" fmla="*/ 9144000 w 17099280"/>
              <a:gd name="connsiteY23" fmla="*/ 7431500 h 39069740"/>
              <a:gd name="connsiteX24" fmla="*/ 9601200 w 17099280"/>
              <a:gd name="connsiteY24" fmla="*/ 7248620 h 39069740"/>
              <a:gd name="connsiteX25" fmla="*/ 9601200 w 17099280"/>
              <a:gd name="connsiteY25" fmla="*/ 6791420 h 39069740"/>
              <a:gd name="connsiteX26" fmla="*/ 9144000 w 17099280"/>
              <a:gd name="connsiteY26" fmla="*/ 6517100 h 39069740"/>
              <a:gd name="connsiteX27" fmla="*/ 8595360 w 17099280"/>
              <a:gd name="connsiteY27" fmla="*/ 5145500 h 39069740"/>
              <a:gd name="connsiteX28" fmla="*/ 8595360 w 17099280"/>
              <a:gd name="connsiteY28" fmla="*/ 5694140 h 39069740"/>
              <a:gd name="connsiteX29" fmla="*/ 8595360 w 17099280"/>
              <a:gd name="connsiteY29" fmla="*/ 6242780 h 39069740"/>
              <a:gd name="connsiteX30" fmla="*/ 8412480 w 17099280"/>
              <a:gd name="connsiteY30" fmla="*/ 5877020 h 39069740"/>
              <a:gd name="connsiteX31" fmla="*/ 8321040 w 17099280"/>
              <a:gd name="connsiteY31" fmla="*/ 6151340 h 39069740"/>
              <a:gd name="connsiteX32" fmla="*/ 8046720 w 17099280"/>
              <a:gd name="connsiteY32" fmla="*/ 6425660 h 39069740"/>
              <a:gd name="connsiteX33" fmla="*/ 8046720 w 17099280"/>
              <a:gd name="connsiteY33" fmla="*/ 5968460 h 39069740"/>
              <a:gd name="connsiteX34" fmla="*/ 7680960 w 17099280"/>
              <a:gd name="connsiteY34" fmla="*/ 5968460 h 39069740"/>
              <a:gd name="connsiteX35" fmla="*/ 8503920 w 17099280"/>
              <a:gd name="connsiteY35" fmla="*/ 5054060 h 39069740"/>
              <a:gd name="connsiteX36" fmla="*/ 8869680 w 17099280"/>
              <a:gd name="connsiteY36" fmla="*/ 3956780 h 39069740"/>
              <a:gd name="connsiteX37" fmla="*/ 10058400 w 17099280"/>
              <a:gd name="connsiteY37" fmla="*/ 3133820 h 39069740"/>
              <a:gd name="connsiteX38" fmla="*/ 10241280 w 17099280"/>
              <a:gd name="connsiteY38" fmla="*/ 3225260 h 39069740"/>
              <a:gd name="connsiteX39" fmla="*/ 10881360 w 17099280"/>
              <a:gd name="connsiteY39" fmla="*/ 2950940 h 39069740"/>
              <a:gd name="connsiteX40" fmla="*/ 11704320 w 17099280"/>
              <a:gd name="connsiteY40" fmla="*/ 3316700 h 39069740"/>
              <a:gd name="connsiteX41" fmla="*/ 11978640 w 17099280"/>
              <a:gd name="connsiteY41" fmla="*/ 4048220 h 39069740"/>
              <a:gd name="connsiteX42" fmla="*/ 12070080 w 17099280"/>
              <a:gd name="connsiteY42" fmla="*/ 4505420 h 39069740"/>
              <a:gd name="connsiteX43" fmla="*/ 12161520 w 17099280"/>
              <a:gd name="connsiteY43" fmla="*/ 5328380 h 39069740"/>
              <a:gd name="connsiteX44" fmla="*/ 12161520 w 17099280"/>
              <a:gd name="connsiteY44" fmla="*/ 5328380 h 39069740"/>
              <a:gd name="connsiteX45" fmla="*/ 12618720 w 17099280"/>
              <a:gd name="connsiteY45" fmla="*/ 6334220 h 39069740"/>
              <a:gd name="connsiteX46" fmla="*/ 12161520 w 17099280"/>
              <a:gd name="connsiteY46" fmla="*/ 6974300 h 39069740"/>
              <a:gd name="connsiteX47" fmla="*/ 12161520 w 17099280"/>
              <a:gd name="connsiteY47" fmla="*/ 7614380 h 39069740"/>
              <a:gd name="connsiteX48" fmla="*/ 11430000 w 17099280"/>
              <a:gd name="connsiteY48" fmla="*/ 7705820 h 39069740"/>
              <a:gd name="connsiteX49" fmla="*/ 11247120 w 17099280"/>
              <a:gd name="connsiteY49" fmla="*/ 7980140 h 39069740"/>
              <a:gd name="connsiteX50" fmla="*/ 11521440 w 17099280"/>
              <a:gd name="connsiteY50" fmla="*/ 8437340 h 39069740"/>
              <a:gd name="connsiteX51" fmla="*/ 12527280 w 17099280"/>
              <a:gd name="connsiteY51" fmla="*/ 8437340 h 39069740"/>
              <a:gd name="connsiteX52" fmla="*/ 12984480 w 17099280"/>
              <a:gd name="connsiteY52" fmla="*/ 8894540 h 39069740"/>
              <a:gd name="connsiteX53" fmla="*/ 13898880 w 17099280"/>
              <a:gd name="connsiteY53" fmla="*/ 10266140 h 39069740"/>
              <a:gd name="connsiteX54" fmla="*/ 15636240 w 17099280"/>
              <a:gd name="connsiteY54" fmla="*/ 9808940 h 39069740"/>
              <a:gd name="connsiteX55" fmla="*/ 17099280 w 17099280"/>
              <a:gd name="connsiteY55" fmla="*/ 9443180 h 39069740"/>
              <a:gd name="connsiteX56" fmla="*/ 15910560 w 17099280"/>
              <a:gd name="connsiteY56" fmla="*/ 10266140 h 39069740"/>
              <a:gd name="connsiteX57" fmla="*/ 16459200 w 17099280"/>
              <a:gd name="connsiteY57" fmla="*/ 10723340 h 39069740"/>
              <a:gd name="connsiteX58" fmla="*/ 15636240 w 17099280"/>
              <a:gd name="connsiteY58" fmla="*/ 11637740 h 39069740"/>
              <a:gd name="connsiteX59" fmla="*/ 15636240 w 17099280"/>
              <a:gd name="connsiteY59" fmla="*/ 10997660 h 39069740"/>
              <a:gd name="connsiteX60" fmla="*/ 13990320 w 17099280"/>
              <a:gd name="connsiteY60" fmla="*/ 10997660 h 39069740"/>
              <a:gd name="connsiteX61" fmla="*/ 13990320 w 17099280"/>
              <a:gd name="connsiteY61" fmla="*/ 11820620 h 39069740"/>
              <a:gd name="connsiteX62" fmla="*/ 15179040 w 17099280"/>
              <a:gd name="connsiteY62" fmla="*/ 13009340 h 39069740"/>
              <a:gd name="connsiteX63" fmla="*/ 15087600 w 17099280"/>
              <a:gd name="connsiteY63" fmla="*/ 13923740 h 39069740"/>
              <a:gd name="connsiteX64" fmla="*/ 15453360 w 17099280"/>
              <a:gd name="connsiteY64" fmla="*/ 14655260 h 39069740"/>
              <a:gd name="connsiteX65" fmla="*/ 15361920 w 17099280"/>
              <a:gd name="connsiteY65" fmla="*/ 15386780 h 39069740"/>
              <a:gd name="connsiteX66" fmla="*/ 15361920 w 17099280"/>
              <a:gd name="connsiteY66" fmla="*/ 15843980 h 39069740"/>
              <a:gd name="connsiteX67" fmla="*/ 15087600 w 17099280"/>
              <a:gd name="connsiteY67" fmla="*/ 15843980 h 39069740"/>
              <a:gd name="connsiteX68" fmla="*/ 15087600 w 17099280"/>
              <a:gd name="connsiteY68" fmla="*/ 16209740 h 39069740"/>
              <a:gd name="connsiteX69" fmla="*/ 14356080 w 17099280"/>
              <a:gd name="connsiteY69" fmla="*/ 16209740 h 39069740"/>
              <a:gd name="connsiteX70" fmla="*/ 14904720 w 17099280"/>
              <a:gd name="connsiteY70" fmla="*/ 16941260 h 39069740"/>
              <a:gd name="connsiteX71" fmla="*/ 15544800 w 17099280"/>
              <a:gd name="connsiteY71" fmla="*/ 25719500 h 39069740"/>
              <a:gd name="connsiteX72" fmla="*/ 13898880 w 17099280"/>
              <a:gd name="connsiteY72" fmla="*/ 25628060 h 39069740"/>
              <a:gd name="connsiteX73" fmla="*/ 13716000 w 17099280"/>
              <a:gd name="connsiteY73" fmla="*/ 29102780 h 39069740"/>
              <a:gd name="connsiteX74" fmla="*/ 12344400 w 17099280"/>
              <a:gd name="connsiteY74" fmla="*/ 33766220 h 39069740"/>
              <a:gd name="connsiteX75" fmla="*/ 13167360 w 17099280"/>
              <a:gd name="connsiteY75" fmla="*/ 35412140 h 39069740"/>
              <a:gd name="connsiteX76" fmla="*/ 15087600 w 17099280"/>
              <a:gd name="connsiteY76" fmla="*/ 35960780 h 39069740"/>
              <a:gd name="connsiteX77" fmla="*/ 12984480 w 17099280"/>
              <a:gd name="connsiteY77" fmla="*/ 36326540 h 39069740"/>
              <a:gd name="connsiteX78" fmla="*/ 13624560 w 17099280"/>
              <a:gd name="connsiteY78" fmla="*/ 36875180 h 39069740"/>
              <a:gd name="connsiteX79" fmla="*/ 12710160 w 17099280"/>
              <a:gd name="connsiteY79" fmla="*/ 37515260 h 39069740"/>
              <a:gd name="connsiteX80" fmla="*/ 10698480 w 17099280"/>
              <a:gd name="connsiteY80" fmla="*/ 37058060 h 39069740"/>
              <a:gd name="connsiteX81" fmla="*/ 10881360 w 17099280"/>
              <a:gd name="connsiteY81" fmla="*/ 36692300 h 39069740"/>
              <a:gd name="connsiteX82" fmla="*/ 9692640 w 17099280"/>
              <a:gd name="connsiteY82" fmla="*/ 36692300 h 39069740"/>
              <a:gd name="connsiteX83" fmla="*/ 10241280 w 17099280"/>
              <a:gd name="connsiteY83" fmla="*/ 35777900 h 39069740"/>
              <a:gd name="connsiteX84" fmla="*/ 9692640 w 17099280"/>
              <a:gd name="connsiteY84" fmla="*/ 35320700 h 39069740"/>
              <a:gd name="connsiteX85" fmla="*/ 10515600 w 17099280"/>
              <a:gd name="connsiteY85" fmla="*/ 34589180 h 39069740"/>
              <a:gd name="connsiteX86" fmla="*/ 9326880 w 17099280"/>
              <a:gd name="connsiteY86" fmla="*/ 28005500 h 39069740"/>
              <a:gd name="connsiteX87" fmla="*/ 10058400 w 17099280"/>
              <a:gd name="connsiteY87" fmla="*/ 26085260 h 39069740"/>
              <a:gd name="connsiteX88" fmla="*/ 9052560 w 17099280"/>
              <a:gd name="connsiteY88" fmla="*/ 25536620 h 39069740"/>
              <a:gd name="connsiteX89" fmla="*/ 8961120 w 17099280"/>
              <a:gd name="connsiteY89" fmla="*/ 20598860 h 39069740"/>
              <a:gd name="connsiteX90" fmla="*/ 9326880 w 17099280"/>
              <a:gd name="connsiteY90" fmla="*/ 18312860 h 39069740"/>
              <a:gd name="connsiteX91" fmla="*/ 8046720 w 17099280"/>
              <a:gd name="connsiteY91" fmla="*/ 16118300 h 39069740"/>
              <a:gd name="connsiteX92" fmla="*/ 7863840 w 17099280"/>
              <a:gd name="connsiteY92" fmla="*/ 16118300 h 39069740"/>
              <a:gd name="connsiteX93" fmla="*/ 7863840 w 17099280"/>
              <a:gd name="connsiteY93" fmla="*/ 15935420 h 39069740"/>
              <a:gd name="connsiteX94" fmla="*/ 7406640 w 17099280"/>
              <a:gd name="connsiteY94" fmla="*/ 15935420 h 39069740"/>
              <a:gd name="connsiteX95" fmla="*/ 8138160 w 17099280"/>
              <a:gd name="connsiteY95" fmla="*/ 19958780 h 39069740"/>
              <a:gd name="connsiteX96" fmla="*/ 7680960 w 17099280"/>
              <a:gd name="connsiteY96" fmla="*/ 21421820 h 39069740"/>
              <a:gd name="connsiteX97" fmla="*/ 6858000 w 17099280"/>
              <a:gd name="connsiteY97" fmla="*/ 21421820 h 39069740"/>
              <a:gd name="connsiteX98" fmla="*/ 7498080 w 17099280"/>
              <a:gd name="connsiteY98" fmla="*/ 27456860 h 39069740"/>
              <a:gd name="connsiteX99" fmla="*/ 7040880 w 17099280"/>
              <a:gd name="connsiteY99" fmla="*/ 35686460 h 39069740"/>
              <a:gd name="connsiteX100" fmla="*/ 6217920 w 17099280"/>
              <a:gd name="connsiteY100" fmla="*/ 35686460 h 39069740"/>
              <a:gd name="connsiteX101" fmla="*/ 6217920 w 17099280"/>
              <a:gd name="connsiteY101" fmla="*/ 35960780 h 39069740"/>
              <a:gd name="connsiteX102" fmla="*/ 6675120 w 17099280"/>
              <a:gd name="connsiteY102" fmla="*/ 35960780 h 39069740"/>
              <a:gd name="connsiteX103" fmla="*/ 6858000 w 17099280"/>
              <a:gd name="connsiteY103" fmla="*/ 37058060 h 39069740"/>
              <a:gd name="connsiteX104" fmla="*/ 7315200 w 17099280"/>
              <a:gd name="connsiteY104" fmla="*/ 36966620 h 39069740"/>
              <a:gd name="connsiteX105" fmla="*/ 8138160 w 17099280"/>
              <a:gd name="connsiteY105" fmla="*/ 37606700 h 39069740"/>
              <a:gd name="connsiteX106" fmla="*/ 10058400 w 17099280"/>
              <a:gd name="connsiteY106" fmla="*/ 38155340 h 39069740"/>
              <a:gd name="connsiteX107" fmla="*/ 10149840 w 17099280"/>
              <a:gd name="connsiteY107" fmla="*/ 38886860 h 39069740"/>
              <a:gd name="connsiteX108" fmla="*/ 6858000 w 17099280"/>
              <a:gd name="connsiteY108" fmla="*/ 39069740 h 39069740"/>
              <a:gd name="connsiteX109" fmla="*/ 5303520 w 17099280"/>
              <a:gd name="connsiteY109" fmla="*/ 38429660 h 39069740"/>
              <a:gd name="connsiteX110" fmla="*/ 4754880 w 17099280"/>
              <a:gd name="connsiteY110" fmla="*/ 38795420 h 39069740"/>
              <a:gd name="connsiteX111" fmla="*/ 3474720 w 17099280"/>
              <a:gd name="connsiteY111" fmla="*/ 38795420 h 39069740"/>
              <a:gd name="connsiteX112" fmla="*/ 3291840 w 17099280"/>
              <a:gd name="connsiteY112" fmla="*/ 37332380 h 39069740"/>
              <a:gd name="connsiteX113" fmla="*/ 3291840 w 17099280"/>
              <a:gd name="connsiteY113" fmla="*/ 37332380 h 39069740"/>
              <a:gd name="connsiteX114" fmla="*/ 2743200 w 17099280"/>
              <a:gd name="connsiteY114" fmla="*/ 37972460 h 39069740"/>
              <a:gd name="connsiteX115" fmla="*/ 457200 w 17099280"/>
              <a:gd name="connsiteY115" fmla="*/ 37972460 h 39069740"/>
              <a:gd name="connsiteX116" fmla="*/ 548640 w 17099280"/>
              <a:gd name="connsiteY116" fmla="*/ 35412140 h 39069740"/>
              <a:gd name="connsiteX117" fmla="*/ 1005840 w 17099280"/>
              <a:gd name="connsiteY117" fmla="*/ 35412140 h 39069740"/>
              <a:gd name="connsiteX118" fmla="*/ 914400 w 17099280"/>
              <a:gd name="connsiteY118" fmla="*/ 34497740 h 39069740"/>
              <a:gd name="connsiteX119" fmla="*/ 1645920 w 17099280"/>
              <a:gd name="connsiteY119" fmla="*/ 33857660 h 39069740"/>
              <a:gd name="connsiteX120" fmla="*/ 1737360 w 17099280"/>
              <a:gd name="connsiteY120" fmla="*/ 26176700 h 39069740"/>
              <a:gd name="connsiteX121" fmla="*/ 2468880 w 17099280"/>
              <a:gd name="connsiteY121" fmla="*/ 24713660 h 39069740"/>
              <a:gd name="connsiteX122" fmla="*/ 2194560 w 17099280"/>
              <a:gd name="connsiteY122" fmla="*/ 23342060 h 39069740"/>
              <a:gd name="connsiteX123" fmla="*/ 2377440 w 17099280"/>
              <a:gd name="connsiteY123" fmla="*/ 22427660 h 39069740"/>
              <a:gd name="connsiteX124" fmla="*/ 1920240 w 17099280"/>
              <a:gd name="connsiteY124" fmla="*/ 20873180 h 39069740"/>
              <a:gd name="connsiteX125" fmla="*/ 0 w 17099280"/>
              <a:gd name="connsiteY125" fmla="*/ 20415980 h 39069740"/>
              <a:gd name="connsiteX126" fmla="*/ 914400 w 17099280"/>
              <a:gd name="connsiteY126" fmla="*/ 15478220 h 39069740"/>
              <a:gd name="connsiteX127" fmla="*/ 1005840 w 17099280"/>
              <a:gd name="connsiteY127" fmla="*/ 13375100 h 39069740"/>
              <a:gd name="connsiteX128" fmla="*/ 914400 w 17099280"/>
              <a:gd name="connsiteY128" fmla="*/ 9077420 h 39069740"/>
              <a:gd name="connsiteX129" fmla="*/ 1371600 w 17099280"/>
              <a:gd name="connsiteY129" fmla="*/ 7340060 h 39069740"/>
              <a:gd name="connsiteX130" fmla="*/ 2926080 w 17099280"/>
              <a:gd name="connsiteY130" fmla="*/ 5328380 h 39069740"/>
              <a:gd name="connsiteX131" fmla="*/ 3108960 w 17099280"/>
              <a:gd name="connsiteY131" fmla="*/ 4596860 h 39069740"/>
              <a:gd name="connsiteX132" fmla="*/ 3657600 w 17099280"/>
              <a:gd name="connsiteY132" fmla="*/ 4596860 h 39069740"/>
              <a:gd name="connsiteX133" fmla="*/ 2743200 w 17099280"/>
              <a:gd name="connsiteY133" fmla="*/ 2036540 h 39069740"/>
              <a:gd name="connsiteX134" fmla="*/ 2743200 w 17099280"/>
              <a:gd name="connsiteY134" fmla="*/ 1762220 h 39069740"/>
              <a:gd name="connsiteX135" fmla="*/ 2592556 w 17099280"/>
              <a:gd name="connsiteY135" fmla="*/ 1715319 h 39069740"/>
              <a:gd name="connsiteX136" fmla="*/ 2560320 w 17099280"/>
              <a:gd name="connsiteY136" fmla="*/ 847820 h 39069740"/>
              <a:gd name="connsiteX137" fmla="*/ 3381168 w 17099280"/>
              <a:gd name="connsiteY137" fmla="*/ 190860 h 39069740"/>
              <a:gd name="connsiteX0" fmla="*/ 4201948 w 17099280"/>
              <a:gd name="connsiteY0" fmla="*/ 99439 h 39069740"/>
              <a:gd name="connsiteX1" fmla="*/ 5098693 w 17099280"/>
              <a:gd name="connsiteY1" fmla="*/ 0 h 39069740"/>
              <a:gd name="connsiteX2" fmla="*/ 6583680 w 17099280"/>
              <a:gd name="connsiteY2" fmla="*/ 573500 h 39069740"/>
              <a:gd name="connsiteX3" fmla="*/ 5943600 w 17099280"/>
              <a:gd name="connsiteY3" fmla="*/ 1213580 h 39069740"/>
              <a:gd name="connsiteX4" fmla="*/ 6309360 w 17099280"/>
              <a:gd name="connsiteY4" fmla="*/ 1213580 h 39069740"/>
              <a:gd name="connsiteX5" fmla="*/ 6675120 w 17099280"/>
              <a:gd name="connsiteY5" fmla="*/ 2219420 h 39069740"/>
              <a:gd name="connsiteX6" fmla="*/ 6583680 w 17099280"/>
              <a:gd name="connsiteY6" fmla="*/ 2676620 h 39069740"/>
              <a:gd name="connsiteX7" fmla="*/ 7132320 w 17099280"/>
              <a:gd name="connsiteY7" fmla="*/ 3408140 h 39069740"/>
              <a:gd name="connsiteX8" fmla="*/ 6858000 w 17099280"/>
              <a:gd name="connsiteY8" fmla="*/ 3682460 h 39069740"/>
              <a:gd name="connsiteX9" fmla="*/ 7132320 w 17099280"/>
              <a:gd name="connsiteY9" fmla="*/ 4139660 h 39069740"/>
              <a:gd name="connsiteX10" fmla="*/ 6766560 w 17099280"/>
              <a:gd name="connsiteY10" fmla="*/ 4322540 h 39069740"/>
              <a:gd name="connsiteX11" fmla="*/ 6858000 w 17099280"/>
              <a:gd name="connsiteY11" fmla="*/ 4779740 h 39069740"/>
              <a:gd name="connsiteX12" fmla="*/ 6675120 w 17099280"/>
              <a:gd name="connsiteY12" fmla="*/ 4871180 h 39069740"/>
              <a:gd name="connsiteX13" fmla="*/ 6858000 w 17099280"/>
              <a:gd name="connsiteY13" fmla="*/ 5145500 h 39069740"/>
              <a:gd name="connsiteX14" fmla="*/ 6858000 w 17099280"/>
              <a:gd name="connsiteY14" fmla="*/ 5328380 h 39069740"/>
              <a:gd name="connsiteX15" fmla="*/ 5852160 w 17099280"/>
              <a:gd name="connsiteY15" fmla="*/ 5419820 h 39069740"/>
              <a:gd name="connsiteX16" fmla="*/ 5212080 w 17099280"/>
              <a:gd name="connsiteY16" fmla="*/ 6059900 h 39069740"/>
              <a:gd name="connsiteX17" fmla="*/ 6126480 w 17099280"/>
              <a:gd name="connsiteY17" fmla="*/ 7431500 h 39069740"/>
              <a:gd name="connsiteX18" fmla="*/ 6766560 w 17099280"/>
              <a:gd name="connsiteY18" fmla="*/ 9626060 h 39069740"/>
              <a:gd name="connsiteX19" fmla="*/ 6675120 w 17099280"/>
              <a:gd name="connsiteY19" fmla="*/ 11454860 h 39069740"/>
              <a:gd name="connsiteX20" fmla="*/ 7680960 w 17099280"/>
              <a:gd name="connsiteY20" fmla="*/ 11271980 h 39069740"/>
              <a:gd name="connsiteX21" fmla="*/ 7132320 w 17099280"/>
              <a:gd name="connsiteY21" fmla="*/ 9808940 h 39069740"/>
              <a:gd name="connsiteX22" fmla="*/ 8869680 w 17099280"/>
              <a:gd name="connsiteY22" fmla="*/ 8437340 h 39069740"/>
              <a:gd name="connsiteX23" fmla="*/ 9144000 w 17099280"/>
              <a:gd name="connsiteY23" fmla="*/ 7431500 h 39069740"/>
              <a:gd name="connsiteX24" fmla="*/ 9601200 w 17099280"/>
              <a:gd name="connsiteY24" fmla="*/ 7248620 h 39069740"/>
              <a:gd name="connsiteX25" fmla="*/ 9601200 w 17099280"/>
              <a:gd name="connsiteY25" fmla="*/ 6791420 h 39069740"/>
              <a:gd name="connsiteX26" fmla="*/ 9144000 w 17099280"/>
              <a:gd name="connsiteY26" fmla="*/ 6517100 h 39069740"/>
              <a:gd name="connsiteX27" fmla="*/ 8595360 w 17099280"/>
              <a:gd name="connsiteY27" fmla="*/ 5145500 h 39069740"/>
              <a:gd name="connsiteX28" fmla="*/ 8595360 w 17099280"/>
              <a:gd name="connsiteY28" fmla="*/ 5694140 h 39069740"/>
              <a:gd name="connsiteX29" fmla="*/ 8595360 w 17099280"/>
              <a:gd name="connsiteY29" fmla="*/ 6242780 h 39069740"/>
              <a:gd name="connsiteX30" fmla="*/ 8412480 w 17099280"/>
              <a:gd name="connsiteY30" fmla="*/ 5877020 h 39069740"/>
              <a:gd name="connsiteX31" fmla="*/ 8321040 w 17099280"/>
              <a:gd name="connsiteY31" fmla="*/ 6151340 h 39069740"/>
              <a:gd name="connsiteX32" fmla="*/ 8046720 w 17099280"/>
              <a:gd name="connsiteY32" fmla="*/ 6425660 h 39069740"/>
              <a:gd name="connsiteX33" fmla="*/ 8046720 w 17099280"/>
              <a:gd name="connsiteY33" fmla="*/ 5968460 h 39069740"/>
              <a:gd name="connsiteX34" fmla="*/ 7680960 w 17099280"/>
              <a:gd name="connsiteY34" fmla="*/ 5968460 h 39069740"/>
              <a:gd name="connsiteX35" fmla="*/ 8503920 w 17099280"/>
              <a:gd name="connsiteY35" fmla="*/ 5054060 h 39069740"/>
              <a:gd name="connsiteX36" fmla="*/ 8869680 w 17099280"/>
              <a:gd name="connsiteY36" fmla="*/ 3956780 h 39069740"/>
              <a:gd name="connsiteX37" fmla="*/ 10058400 w 17099280"/>
              <a:gd name="connsiteY37" fmla="*/ 3133820 h 39069740"/>
              <a:gd name="connsiteX38" fmla="*/ 10241280 w 17099280"/>
              <a:gd name="connsiteY38" fmla="*/ 3225260 h 39069740"/>
              <a:gd name="connsiteX39" fmla="*/ 10881360 w 17099280"/>
              <a:gd name="connsiteY39" fmla="*/ 2950940 h 39069740"/>
              <a:gd name="connsiteX40" fmla="*/ 11704320 w 17099280"/>
              <a:gd name="connsiteY40" fmla="*/ 3316700 h 39069740"/>
              <a:gd name="connsiteX41" fmla="*/ 11978640 w 17099280"/>
              <a:gd name="connsiteY41" fmla="*/ 4048220 h 39069740"/>
              <a:gd name="connsiteX42" fmla="*/ 12070080 w 17099280"/>
              <a:gd name="connsiteY42" fmla="*/ 4505420 h 39069740"/>
              <a:gd name="connsiteX43" fmla="*/ 12161520 w 17099280"/>
              <a:gd name="connsiteY43" fmla="*/ 5328380 h 39069740"/>
              <a:gd name="connsiteX44" fmla="*/ 12161520 w 17099280"/>
              <a:gd name="connsiteY44" fmla="*/ 5328380 h 39069740"/>
              <a:gd name="connsiteX45" fmla="*/ 12618720 w 17099280"/>
              <a:gd name="connsiteY45" fmla="*/ 6334220 h 39069740"/>
              <a:gd name="connsiteX46" fmla="*/ 12161520 w 17099280"/>
              <a:gd name="connsiteY46" fmla="*/ 6974300 h 39069740"/>
              <a:gd name="connsiteX47" fmla="*/ 12161520 w 17099280"/>
              <a:gd name="connsiteY47" fmla="*/ 7614380 h 39069740"/>
              <a:gd name="connsiteX48" fmla="*/ 11430000 w 17099280"/>
              <a:gd name="connsiteY48" fmla="*/ 7705820 h 39069740"/>
              <a:gd name="connsiteX49" fmla="*/ 11247120 w 17099280"/>
              <a:gd name="connsiteY49" fmla="*/ 7980140 h 39069740"/>
              <a:gd name="connsiteX50" fmla="*/ 11521440 w 17099280"/>
              <a:gd name="connsiteY50" fmla="*/ 8437340 h 39069740"/>
              <a:gd name="connsiteX51" fmla="*/ 12527280 w 17099280"/>
              <a:gd name="connsiteY51" fmla="*/ 8437340 h 39069740"/>
              <a:gd name="connsiteX52" fmla="*/ 12984480 w 17099280"/>
              <a:gd name="connsiteY52" fmla="*/ 8894540 h 39069740"/>
              <a:gd name="connsiteX53" fmla="*/ 13898880 w 17099280"/>
              <a:gd name="connsiteY53" fmla="*/ 10266140 h 39069740"/>
              <a:gd name="connsiteX54" fmla="*/ 15636240 w 17099280"/>
              <a:gd name="connsiteY54" fmla="*/ 9808940 h 39069740"/>
              <a:gd name="connsiteX55" fmla="*/ 17099280 w 17099280"/>
              <a:gd name="connsiteY55" fmla="*/ 9443180 h 39069740"/>
              <a:gd name="connsiteX56" fmla="*/ 15910560 w 17099280"/>
              <a:gd name="connsiteY56" fmla="*/ 10266140 h 39069740"/>
              <a:gd name="connsiteX57" fmla="*/ 16459200 w 17099280"/>
              <a:gd name="connsiteY57" fmla="*/ 10723340 h 39069740"/>
              <a:gd name="connsiteX58" fmla="*/ 15636240 w 17099280"/>
              <a:gd name="connsiteY58" fmla="*/ 11637740 h 39069740"/>
              <a:gd name="connsiteX59" fmla="*/ 15636240 w 17099280"/>
              <a:gd name="connsiteY59" fmla="*/ 10997660 h 39069740"/>
              <a:gd name="connsiteX60" fmla="*/ 13990320 w 17099280"/>
              <a:gd name="connsiteY60" fmla="*/ 10997660 h 39069740"/>
              <a:gd name="connsiteX61" fmla="*/ 13990320 w 17099280"/>
              <a:gd name="connsiteY61" fmla="*/ 11820620 h 39069740"/>
              <a:gd name="connsiteX62" fmla="*/ 15179040 w 17099280"/>
              <a:gd name="connsiteY62" fmla="*/ 13009340 h 39069740"/>
              <a:gd name="connsiteX63" fmla="*/ 15087600 w 17099280"/>
              <a:gd name="connsiteY63" fmla="*/ 13923740 h 39069740"/>
              <a:gd name="connsiteX64" fmla="*/ 15453360 w 17099280"/>
              <a:gd name="connsiteY64" fmla="*/ 14655260 h 39069740"/>
              <a:gd name="connsiteX65" fmla="*/ 15361920 w 17099280"/>
              <a:gd name="connsiteY65" fmla="*/ 15386780 h 39069740"/>
              <a:gd name="connsiteX66" fmla="*/ 15361920 w 17099280"/>
              <a:gd name="connsiteY66" fmla="*/ 15843980 h 39069740"/>
              <a:gd name="connsiteX67" fmla="*/ 15087600 w 17099280"/>
              <a:gd name="connsiteY67" fmla="*/ 15843980 h 39069740"/>
              <a:gd name="connsiteX68" fmla="*/ 15087600 w 17099280"/>
              <a:gd name="connsiteY68" fmla="*/ 16209740 h 39069740"/>
              <a:gd name="connsiteX69" fmla="*/ 14356080 w 17099280"/>
              <a:gd name="connsiteY69" fmla="*/ 16209740 h 39069740"/>
              <a:gd name="connsiteX70" fmla="*/ 14904720 w 17099280"/>
              <a:gd name="connsiteY70" fmla="*/ 16941260 h 39069740"/>
              <a:gd name="connsiteX71" fmla="*/ 15544800 w 17099280"/>
              <a:gd name="connsiteY71" fmla="*/ 25719500 h 39069740"/>
              <a:gd name="connsiteX72" fmla="*/ 13898880 w 17099280"/>
              <a:gd name="connsiteY72" fmla="*/ 25628060 h 39069740"/>
              <a:gd name="connsiteX73" fmla="*/ 13716000 w 17099280"/>
              <a:gd name="connsiteY73" fmla="*/ 29102780 h 39069740"/>
              <a:gd name="connsiteX74" fmla="*/ 12344400 w 17099280"/>
              <a:gd name="connsiteY74" fmla="*/ 33766220 h 39069740"/>
              <a:gd name="connsiteX75" fmla="*/ 13167360 w 17099280"/>
              <a:gd name="connsiteY75" fmla="*/ 35412140 h 39069740"/>
              <a:gd name="connsiteX76" fmla="*/ 15087600 w 17099280"/>
              <a:gd name="connsiteY76" fmla="*/ 35960780 h 39069740"/>
              <a:gd name="connsiteX77" fmla="*/ 12984480 w 17099280"/>
              <a:gd name="connsiteY77" fmla="*/ 36326540 h 39069740"/>
              <a:gd name="connsiteX78" fmla="*/ 13624560 w 17099280"/>
              <a:gd name="connsiteY78" fmla="*/ 36875180 h 39069740"/>
              <a:gd name="connsiteX79" fmla="*/ 12710160 w 17099280"/>
              <a:gd name="connsiteY79" fmla="*/ 37515260 h 39069740"/>
              <a:gd name="connsiteX80" fmla="*/ 10698480 w 17099280"/>
              <a:gd name="connsiteY80" fmla="*/ 37058060 h 39069740"/>
              <a:gd name="connsiteX81" fmla="*/ 10881360 w 17099280"/>
              <a:gd name="connsiteY81" fmla="*/ 36692300 h 39069740"/>
              <a:gd name="connsiteX82" fmla="*/ 9692640 w 17099280"/>
              <a:gd name="connsiteY82" fmla="*/ 36692300 h 39069740"/>
              <a:gd name="connsiteX83" fmla="*/ 10241280 w 17099280"/>
              <a:gd name="connsiteY83" fmla="*/ 35777900 h 39069740"/>
              <a:gd name="connsiteX84" fmla="*/ 9692640 w 17099280"/>
              <a:gd name="connsiteY84" fmla="*/ 35320700 h 39069740"/>
              <a:gd name="connsiteX85" fmla="*/ 10515600 w 17099280"/>
              <a:gd name="connsiteY85" fmla="*/ 34589180 h 39069740"/>
              <a:gd name="connsiteX86" fmla="*/ 9326880 w 17099280"/>
              <a:gd name="connsiteY86" fmla="*/ 28005500 h 39069740"/>
              <a:gd name="connsiteX87" fmla="*/ 10058400 w 17099280"/>
              <a:gd name="connsiteY87" fmla="*/ 26085260 h 39069740"/>
              <a:gd name="connsiteX88" fmla="*/ 9052560 w 17099280"/>
              <a:gd name="connsiteY88" fmla="*/ 25536620 h 39069740"/>
              <a:gd name="connsiteX89" fmla="*/ 8961120 w 17099280"/>
              <a:gd name="connsiteY89" fmla="*/ 20598860 h 39069740"/>
              <a:gd name="connsiteX90" fmla="*/ 9326880 w 17099280"/>
              <a:gd name="connsiteY90" fmla="*/ 18312860 h 39069740"/>
              <a:gd name="connsiteX91" fmla="*/ 8046720 w 17099280"/>
              <a:gd name="connsiteY91" fmla="*/ 16118300 h 39069740"/>
              <a:gd name="connsiteX92" fmla="*/ 7863840 w 17099280"/>
              <a:gd name="connsiteY92" fmla="*/ 16118300 h 39069740"/>
              <a:gd name="connsiteX93" fmla="*/ 7863840 w 17099280"/>
              <a:gd name="connsiteY93" fmla="*/ 15935420 h 39069740"/>
              <a:gd name="connsiteX94" fmla="*/ 7406640 w 17099280"/>
              <a:gd name="connsiteY94" fmla="*/ 15935420 h 39069740"/>
              <a:gd name="connsiteX95" fmla="*/ 8138160 w 17099280"/>
              <a:gd name="connsiteY95" fmla="*/ 19958780 h 39069740"/>
              <a:gd name="connsiteX96" fmla="*/ 7680960 w 17099280"/>
              <a:gd name="connsiteY96" fmla="*/ 21421820 h 39069740"/>
              <a:gd name="connsiteX97" fmla="*/ 6858000 w 17099280"/>
              <a:gd name="connsiteY97" fmla="*/ 21421820 h 39069740"/>
              <a:gd name="connsiteX98" fmla="*/ 7498080 w 17099280"/>
              <a:gd name="connsiteY98" fmla="*/ 27456860 h 39069740"/>
              <a:gd name="connsiteX99" fmla="*/ 7040880 w 17099280"/>
              <a:gd name="connsiteY99" fmla="*/ 35686460 h 39069740"/>
              <a:gd name="connsiteX100" fmla="*/ 6217920 w 17099280"/>
              <a:gd name="connsiteY100" fmla="*/ 35686460 h 39069740"/>
              <a:gd name="connsiteX101" fmla="*/ 6217920 w 17099280"/>
              <a:gd name="connsiteY101" fmla="*/ 35960780 h 39069740"/>
              <a:gd name="connsiteX102" fmla="*/ 6675120 w 17099280"/>
              <a:gd name="connsiteY102" fmla="*/ 35960780 h 39069740"/>
              <a:gd name="connsiteX103" fmla="*/ 6858000 w 17099280"/>
              <a:gd name="connsiteY103" fmla="*/ 37058060 h 39069740"/>
              <a:gd name="connsiteX104" fmla="*/ 7315200 w 17099280"/>
              <a:gd name="connsiteY104" fmla="*/ 36966620 h 39069740"/>
              <a:gd name="connsiteX105" fmla="*/ 8138160 w 17099280"/>
              <a:gd name="connsiteY105" fmla="*/ 37606700 h 39069740"/>
              <a:gd name="connsiteX106" fmla="*/ 10058400 w 17099280"/>
              <a:gd name="connsiteY106" fmla="*/ 38155340 h 39069740"/>
              <a:gd name="connsiteX107" fmla="*/ 10149840 w 17099280"/>
              <a:gd name="connsiteY107" fmla="*/ 38886860 h 39069740"/>
              <a:gd name="connsiteX108" fmla="*/ 6858000 w 17099280"/>
              <a:gd name="connsiteY108" fmla="*/ 39069740 h 39069740"/>
              <a:gd name="connsiteX109" fmla="*/ 5303520 w 17099280"/>
              <a:gd name="connsiteY109" fmla="*/ 38429660 h 39069740"/>
              <a:gd name="connsiteX110" fmla="*/ 4754880 w 17099280"/>
              <a:gd name="connsiteY110" fmla="*/ 38795420 h 39069740"/>
              <a:gd name="connsiteX111" fmla="*/ 3474720 w 17099280"/>
              <a:gd name="connsiteY111" fmla="*/ 38795420 h 39069740"/>
              <a:gd name="connsiteX112" fmla="*/ 3291840 w 17099280"/>
              <a:gd name="connsiteY112" fmla="*/ 37332380 h 39069740"/>
              <a:gd name="connsiteX113" fmla="*/ 3291840 w 17099280"/>
              <a:gd name="connsiteY113" fmla="*/ 37332380 h 39069740"/>
              <a:gd name="connsiteX114" fmla="*/ 2743200 w 17099280"/>
              <a:gd name="connsiteY114" fmla="*/ 37972460 h 39069740"/>
              <a:gd name="connsiteX115" fmla="*/ 457200 w 17099280"/>
              <a:gd name="connsiteY115" fmla="*/ 37972460 h 39069740"/>
              <a:gd name="connsiteX116" fmla="*/ 548640 w 17099280"/>
              <a:gd name="connsiteY116" fmla="*/ 35412140 h 39069740"/>
              <a:gd name="connsiteX117" fmla="*/ 1005840 w 17099280"/>
              <a:gd name="connsiteY117" fmla="*/ 35412140 h 39069740"/>
              <a:gd name="connsiteX118" fmla="*/ 914400 w 17099280"/>
              <a:gd name="connsiteY118" fmla="*/ 34497740 h 39069740"/>
              <a:gd name="connsiteX119" fmla="*/ 1645920 w 17099280"/>
              <a:gd name="connsiteY119" fmla="*/ 33857660 h 39069740"/>
              <a:gd name="connsiteX120" fmla="*/ 1737360 w 17099280"/>
              <a:gd name="connsiteY120" fmla="*/ 26176700 h 39069740"/>
              <a:gd name="connsiteX121" fmla="*/ 2468880 w 17099280"/>
              <a:gd name="connsiteY121" fmla="*/ 24713660 h 39069740"/>
              <a:gd name="connsiteX122" fmla="*/ 2194560 w 17099280"/>
              <a:gd name="connsiteY122" fmla="*/ 23342060 h 39069740"/>
              <a:gd name="connsiteX123" fmla="*/ 2377440 w 17099280"/>
              <a:gd name="connsiteY123" fmla="*/ 22427660 h 39069740"/>
              <a:gd name="connsiteX124" fmla="*/ 1920240 w 17099280"/>
              <a:gd name="connsiteY124" fmla="*/ 20873180 h 39069740"/>
              <a:gd name="connsiteX125" fmla="*/ 0 w 17099280"/>
              <a:gd name="connsiteY125" fmla="*/ 20415980 h 39069740"/>
              <a:gd name="connsiteX126" fmla="*/ 914400 w 17099280"/>
              <a:gd name="connsiteY126" fmla="*/ 15478220 h 39069740"/>
              <a:gd name="connsiteX127" fmla="*/ 1005840 w 17099280"/>
              <a:gd name="connsiteY127" fmla="*/ 13375100 h 39069740"/>
              <a:gd name="connsiteX128" fmla="*/ 914400 w 17099280"/>
              <a:gd name="connsiteY128" fmla="*/ 9077420 h 39069740"/>
              <a:gd name="connsiteX129" fmla="*/ 1371600 w 17099280"/>
              <a:gd name="connsiteY129" fmla="*/ 7340060 h 39069740"/>
              <a:gd name="connsiteX130" fmla="*/ 2926080 w 17099280"/>
              <a:gd name="connsiteY130" fmla="*/ 5328380 h 39069740"/>
              <a:gd name="connsiteX131" fmla="*/ 3108960 w 17099280"/>
              <a:gd name="connsiteY131" fmla="*/ 4596860 h 39069740"/>
              <a:gd name="connsiteX132" fmla="*/ 3657600 w 17099280"/>
              <a:gd name="connsiteY132" fmla="*/ 4596860 h 39069740"/>
              <a:gd name="connsiteX133" fmla="*/ 2743200 w 17099280"/>
              <a:gd name="connsiteY133" fmla="*/ 2036540 h 39069740"/>
              <a:gd name="connsiteX134" fmla="*/ 2743200 w 17099280"/>
              <a:gd name="connsiteY134" fmla="*/ 1762220 h 39069740"/>
              <a:gd name="connsiteX135" fmla="*/ 2592556 w 17099280"/>
              <a:gd name="connsiteY135" fmla="*/ 1715319 h 39069740"/>
              <a:gd name="connsiteX136" fmla="*/ 2560320 w 17099280"/>
              <a:gd name="connsiteY136" fmla="*/ 847820 h 39069740"/>
              <a:gd name="connsiteX137" fmla="*/ 4201948 w 17099280"/>
              <a:gd name="connsiteY137" fmla="*/ 99439 h 39069740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743200 w 17099280"/>
              <a:gd name="connsiteY134" fmla="*/ 1762219 h 39069739"/>
              <a:gd name="connsiteX135" fmla="*/ 2592556 w 17099280"/>
              <a:gd name="connsiteY135" fmla="*/ 1715318 h 39069739"/>
              <a:gd name="connsiteX136" fmla="*/ 2560320 w 17099280"/>
              <a:gd name="connsiteY136" fmla="*/ 847819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743200 w 17099280"/>
              <a:gd name="connsiteY134" fmla="*/ 1762219 h 39069739"/>
              <a:gd name="connsiteX135" fmla="*/ 2592556 w 17099280"/>
              <a:gd name="connsiteY135" fmla="*/ 1715318 h 39069739"/>
              <a:gd name="connsiteX136" fmla="*/ 3391927 w 17099280"/>
              <a:gd name="connsiteY136" fmla="*/ 646351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743200 w 17099280"/>
              <a:gd name="connsiteY134" fmla="*/ 1762219 h 39069739"/>
              <a:gd name="connsiteX135" fmla="*/ 2895021 w 17099280"/>
              <a:gd name="connsiteY135" fmla="*/ 1019247 h 39069739"/>
              <a:gd name="connsiteX136" fmla="*/ 3391927 w 17099280"/>
              <a:gd name="connsiteY136" fmla="*/ 646351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743200 w 17099280"/>
              <a:gd name="connsiteY134" fmla="*/ 1762219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981439 w 17099280"/>
              <a:gd name="connsiteY134" fmla="*/ 1765037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743200 w 17099280"/>
              <a:gd name="connsiteY133" fmla="*/ 2036539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2938230 w 17099280"/>
              <a:gd name="connsiteY133" fmla="*/ 2809144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11067 w 17099280"/>
              <a:gd name="connsiteY133" fmla="*/ 373840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11067 w 17099280"/>
              <a:gd name="connsiteY133" fmla="*/ 373840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97486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97486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75881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175881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305509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895021 w 17099280"/>
              <a:gd name="connsiteY135" fmla="*/ 1019247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283904 w 17099280"/>
              <a:gd name="connsiteY136" fmla="*/ 497193 h 39069739"/>
              <a:gd name="connsiteX137" fmla="*/ 4201948 w 17099280"/>
              <a:gd name="connsiteY137" fmla="*/ 99438 h 39069739"/>
              <a:gd name="connsiteX0" fmla="*/ 4201948 w 17099280"/>
              <a:gd name="connsiteY0" fmla="*/ 99438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8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9360 w 17099280"/>
              <a:gd name="connsiteY4" fmla="*/ 1213579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43600 w 17099280"/>
              <a:gd name="connsiteY3" fmla="*/ 121357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6027692 w 17099280"/>
              <a:gd name="connsiteY3" fmla="*/ 969528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5919669 w 17099280"/>
              <a:gd name="connsiteY3" fmla="*/ 770650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6027692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83680 w 17099280"/>
              <a:gd name="connsiteY2" fmla="*/ 573499 h 39069739"/>
              <a:gd name="connsiteX3" fmla="*/ 6027692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394971 w 17099280"/>
              <a:gd name="connsiteY2" fmla="*/ 571773 h 39069739"/>
              <a:gd name="connsiteX3" fmla="*/ 6027692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265343 w 17099280"/>
              <a:gd name="connsiteY2" fmla="*/ 571773 h 39069739"/>
              <a:gd name="connsiteX3" fmla="*/ 6027692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265343 w 17099280"/>
              <a:gd name="connsiteY2" fmla="*/ 571773 h 39069739"/>
              <a:gd name="connsiteX3" fmla="*/ 6157320 w 17099280"/>
              <a:gd name="connsiteY3" fmla="*/ 1019247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265343 w 17099280"/>
              <a:gd name="connsiteY2" fmla="*/ 571773 h 39069739"/>
              <a:gd name="connsiteX3" fmla="*/ 5876460 w 17099280"/>
              <a:gd name="connsiteY3" fmla="*/ 472334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270548 h 39240848"/>
              <a:gd name="connsiteX1" fmla="*/ 5293135 w 17099280"/>
              <a:gd name="connsiteY1" fmla="*/ 171109 h 39240848"/>
              <a:gd name="connsiteX2" fmla="*/ 7237552 w 17099280"/>
              <a:gd name="connsiteY2" fmla="*/ 444566 h 39240848"/>
              <a:gd name="connsiteX3" fmla="*/ 5876460 w 17099280"/>
              <a:gd name="connsiteY3" fmla="*/ 643443 h 39240848"/>
              <a:gd name="connsiteX4" fmla="*/ 6308552 w 17099280"/>
              <a:gd name="connsiteY4" fmla="*/ 1662690 h 39240848"/>
              <a:gd name="connsiteX5" fmla="*/ 6675120 w 17099280"/>
              <a:gd name="connsiteY5" fmla="*/ 2390528 h 39240848"/>
              <a:gd name="connsiteX6" fmla="*/ 6583680 w 17099280"/>
              <a:gd name="connsiteY6" fmla="*/ 2847728 h 39240848"/>
              <a:gd name="connsiteX7" fmla="*/ 7132320 w 17099280"/>
              <a:gd name="connsiteY7" fmla="*/ 3579248 h 39240848"/>
              <a:gd name="connsiteX8" fmla="*/ 6858000 w 17099280"/>
              <a:gd name="connsiteY8" fmla="*/ 3853568 h 39240848"/>
              <a:gd name="connsiteX9" fmla="*/ 7132320 w 17099280"/>
              <a:gd name="connsiteY9" fmla="*/ 4310768 h 39240848"/>
              <a:gd name="connsiteX10" fmla="*/ 6766560 w 17099280"/>
              <a:gd name="connsiteY10" fmla="*/ 4493648 h 39240848"/>
              <a:gd name="connsiteX11" fmla="*/ 6858000 w 17099280"/>
              <a:gd name="connsiteY11" fmla="*/ 4950848 h 39240848"/>
              <a:gd name="connsiteX12" fmla="*/ 6675120 w 17099280"/>
              <a:gd name="connsiteY12" fmla="*/ 5042288 h 39240848"/>
              <a:gd name="connsiteX13" fmla="*/ 6858000 w 17099280"/>
              <a:gd name="connsiteY13" fmla="*/ 5316608 h 39240848"/>
              <a:gd name="connsiteX14" fmla="*/ 6858000 w 17099280"/>
              <a:gd name="connsiteY14" fmla="*/ 5499488 h 39240848"/>
              <a:gd name="connsiteX15" fmla="*/ 5852160 w 17099280"/>
              <a:gd name="connsiteY15" fmla="*/ 5590928 h 39240848"/>
              <a:gd name="connsiteX16" fmla="*/ 5212080 w 17099280"/>
              <a:gd name="connsiteY16" fmla="*/ 6231008 h 39240848"/>
              <a:gd name="connsiteX17" fmla="*/ 6126480 w 17099280"/>
              <a:gd name="connsiteY17" fmla="*/ 7602608 h 39240848"/>
              <a:gd name="connsiteX18" fmla="*/ 6766560 w 17099280"/>
              <a:gd name="connsiteY18" fmla="*/ 9797168 h 39240848"/>
              <a:gd name="connsiteX19" fmla="*/ 6675120 w 17099280"/>
              <a:gd name="connsiteY19" fmla="*/ 11625968 h 39240848"/>
              <a:gd name="connsiteX20" fmla="*/ 7680960 w 17099280"/>
              <a:gd name="connsiteY20" fmla="*/ 11443088 h 39240848"/>
              <a:gd name="connsiteX21" fmla="*/ 7132320 w 17099280"/>
              <a:gd name="connsiteY21" fmla="*/ 9980048 h 39240848"/>
              <a:gd name="connsiteX22" fmla="*/ 8869680 w 17099280"/>
              <a:gd name="connsiteY22" fmla="*/ 8608448 h 39240848"/>
              <a:gd name="connsiteX23" fmla="*/ 9144000 w 17099280"/>
              <a:gd name="connsiteY23" fmla="*/ 7602608 h 39240848"/>
              <a:gd name="connsiteX24" fmla="*/ 9601200 w 17099280"/>
              <a:gd name="connsiteY24" fmla="*/ 7419728 h 39240848"/>
              <a:gd name="connsiteX25" fmla="*/ 9601200 w 17099280"/>
              <a:gd name="connsiteY25" fmla="*/ 6962528 h 39240848"/>
              <a:gd name="connsiteX26" fmla="*/ 9144000 w 17099280"/>
              <a:gd name="connsiteY26" fmla="*/ 6688208 h 39240848"/>
              <a:gd name="connsiteX27" fmla="*/ 8595360 w 17099280"/>
              <a:gd name="connsiteY27" fmla="*/ 5316608 h 39240848"/>
              <a:gd name="connsiteX28" fmla="*/ 8595360 w 17099280"/>
              <a:gd name="connsiteY28" fmla="*/ 5865248 h 39240848"/>
              <a:gd name="connsiteX29" fmla="*/ 8595360 w 17099280"/>
              <a:gd name="connsiteY29" fmla="*/ 6413888 h 39240848"/>
              <a:gd name="connsiteX30" fmla="*/ 8412480 w 17099280"/>
              <a:gd name="connsiteY30" fmla="*/ 6048128 h 39240848"/>
              <a:gd name="connsiteX31" fmla="*/ 8321040 w 17099280"/>
              <a:gd name="connsiteY31" fmla="*/ 6322448 h 39240848"/>
              <a:gd name="connsiteX32" fmla="*/ 8046720 w 17099280"/>
              <a:gd name="connsiteY32" fmla="*/ 6596768 h 39240848"/>
              <a:gd name="connsiteX33" fmla="*/ 8046720 w 17099280"/>
              <a:gd name="connsiteY33" fmla="*/ 6139568 h 39240848"/>
              <a:gd name="connsiteX34" fmla="*/ 7680960 w 17099280"/>
              <a:gd name="connsiteY34" fmla="*/ 6139568 h 39240848"/>
              <a:gd name="connsiteX35" fmla="*/ 8503920 w 17099280"/>
              <a:gd name="connsiteY35" fmla="*/ 5225168 h 39240848"/>
              <a:gd name="connsiteX36" fmla="*/ 8869680 w 17099280"/>
              <a:gd name="connsiteY36" fmla="*/ 4127888 h 39240848"/>
              <a:gd name="connsiteX37" fmla="*/ 10058400 w 17099280"/>
              <a:gd name="connsiteY37" fmla="*/ 3304928 h 39240848"/>
              <a:gd name="connsiteX38" fmla="*/ 10241280 w 17099280"/>
              <a:gd name="connsiteY38" fmla="*/ 3396368 h 39240848"/>
              <a:gd name="connsiteX39" fmla="*/ 10881360 w 17099280"/>
              <a:gd name="connsiteY39" fmla="*/ 3122048 h 39240848"/>
              <a:gd name="connsiteX40" fmla="*/ 11704320 w 17099280"/>
              <a:gd name="connsiteY40" fmla="*/ 3487808 h 39240848"/>
              <a:gd name="connsiteX41" fmla="*/ 11978640 w 17099280"/>
              <a:gd name="connsiteY41" fmla="*/ 4219328 h 39240848"/>
              <a:gd name="connsiteX42" fmla="*/ 12070080 w 17099280"/>
              <a:gd name="connsiteY42" fmla="*/ 4676528 h 39240848"/>
              <a:gd name="connsiteX43" fmla="*/ 12161520 w 17099280"/>
              <a:gd name="connsiteY43" fmla="*/ 5499488 h 39240848"/>
              <a:gd name="connsiteX44" fmla="*/ 12161520 w 17099280"/>
              <a:gd name="connsiteY44" fmla="*/ 5499488 h 39240848"/>
              <a:gd name="connsiteX45" fmla="*/ 12618720 w 17099280"/>
              <a:gd name="connsiteY45" fmla="*/ 6505328 h 39240848"/>
              <a:gd name="connsiteX46" fmla="*/ 12161520 w 17099280"/>
              <a:gd name="connsiteY46" fmla="*/ 7145408 h 39240848"/>
              <a:gd name="connsiteX47" fmla="*/ 12161520 w 17099280"/>
              <a:gd name="connsiteY47" fmla="*/ 7785488 h 39240848"/>
              <a:gd name="connsiteX48" fmla="*/ 11430000 w 17099280"/>
              <a:gd name="connsiteY48" fmla="*/ 7876928 h 39240848"/>
              <a:gd name="connsiteX49" fmla="*/ 11247120 w 17099280"/>
              <a:gd name="connsiteY49" fmla="*/ 8151248 h 39240848"/>
              <a:gd name="connsiteX50" fmla="*/ 11521440 w 17099280"/>
              <a:gd name="connsiteY50" fmla="*/ 8608448 h 39240848"/>
              <a:gd name="connsiteX51" fmla="*/ 12527280 w 17099280"/>
              <a:gd name="connsiteY51" fmla="*/ 8608448 h 39240848"/>
              <a:gd name="connsiteX52" fmla="*/ 12984480 w 17099280"/>
              <a:gd name="connsiteY52" fmla="*/ 9065648 h 39240848"/>
              <a:gd name="connsiteX53" fmla="*/ 13898880 w 17099280"/>
              <a:gd name="connsiteY53" fmla="*/ 10437248 h 39240848"/>
              <a:gd name="connsiteX54" fmla="*/ 15636240 w 17099280"/>
              <a:gd name="connsiteY54" fmla="*/ 9980048 h 39240848"/>
              <a:gd name="connsiteX55" fmla="*/ 17099280 w 17099280"/>
              <a:gd name="connsiteY55" fmla="*/ 9614288 h 39240848"/>
              <a:gd name="connsiteX56" fmla="*/ 15910560 w 17099280"/>
              <a:gd name="connsiteY56" fmla="*/ 10437248 h 39240848"/>
              <a:gd name="connsiteX57" fmla="*/ 16459200 w 17099280"/>
              <a:gd name="connsiteY57" fmla="*/ 10894448 h 39240848"/>
              <a:gd name="connsiteX58" fmla="*/ 15636240 w 17099280"/>
              <a:gd name="connsiteY58" fmla="*/ 11808848 h 39240848"/>
              <a:gd name="connsiteX59" fmla="*/ 15636240 w 17099280"/>
              <a:gd name="connsiteY59" fmla="*/ 11168768 h 39240848"/>
              <a:gd name="connsiteX60" fmla="*/ 13990320 w 17099280"/>
              <a:gd name="connsiteY60" fmla="*/ 11168768 h 39240848"/>
              <a:gd name="connsiteX61" fmla="*/ 13990320 w 17099280"/>
              <a:gd name="connsiteY61" fmla="*/ 11991728 h 39240848"/>
              <a:gd name="connsiteX62" fmla="*/ 15179040 w 17099280"/>
              <a:gd name="connsiteY62" fmla="*/ 13180448 h 39240848"/>
              <a:gd name="connsiteX63" fmla="*/ 15087600 w 17099280"/>
              <a:gd name="connsiteY63" fmla="*/ 14094848 h 39240848"/>
              <a:gd name="connsiteX64" fmla="*/ 15453360 w 17099280"/>
              <a:gd name="connsiteY64" fmla="*/ 14826368 h 39240848"/>
              <a:gd name="connsiteX65" fmla="*/ 15361920 w 17099280"/>
              <a:gd name="connsiteY65" fmla="*/ 15557888 h 39240848"/>
              <a:gd name="connsiteX66" fmla="*/ 15361920 w 17099280"/>
              <a:gd name="connsiteY66" fmla="*/ 16015088 h 39240848"/>
              <a:gd name="connsiteX67" fmla="*/ 15087600 w 17099280"/>
              <a:gd name="connsiteY67" fmla="*/ 16015088 h 39240848"/>
              <a:gd name="connsiteX68" fmla="*/ 15087600 w 17099280"/>
              <a:gd name="connsiteY68" fmla="*/ 16380848 h 39240848"/>
              <a:gd name="connsiteX69" fmla="*/ 14356080 w 17099280"/>
              <a:gd name="connsiteY69" fmla="*/ 16380848 h 39240848"/>
              <a:gd name="connsiteX70" fmla="*/ 14904720 w 17099280"/>
              <a:gd name="connsiteY70" fmla="*/ 17112368 h 39240848"/>
              <a:gd name="connsiteX71" fmla="*/ 15544800 w 17099280"/>
              <a:gd name="connsiteY71" fmla="*/ 25890608 h 39240848"/>
              <a:gd name="connsiteX72" fmla="*/ 13898880 w 17099280"/>
              <a:gd name="connsiteY72" fmla="*/ 25799168 h 39240848"/>
              <a:gd name="connsiteX73" fmla="*/ 13716000 w 17099280"/>
              <a:gd name="connsiteY73" fmla="*/ 29273888 h 39240848"/>
              <a:gd name="connsiteX74" fmla="*/ 12344400 w 17099280"/>
              <a:gd name="connsiteY74" fmla="*/ 33937328 h 39240848"/>
              <a:gd name="connsiteX75" fmla="*/ 13167360 w 17099280"/>
              <a:gd name="connsiteY75" fmla="*/ 35583248 h 39240848"/>
              <a:gd name="connsiteX76" fmla="*/ 15087600 w 17099280"/>
              <a:gd name="connsiteY76" fmla="*/ 36131888 h 39240848"/>
              <a:gd name="connsiteX77" fmla="*/ 12984480 w 17099280"/>
              <a:gd name="connsiteY77" fmla="*/ 36497648 h 39240848"/>
              <a:gd name="connsiteX78" fmla="*/ 13624560 w 17099280"/>
              <a:gd name="connsiteY78" fmla="*/ 37046288 h 39240848"/>
              <a:gd name="connsiteX79" fmla="*/ 12710160 w 17099280"/>
              <a:gd name="connsiteY79" fmla="*/ 37686368 h 39240848"/>
              <a:gd name="connsiteX80" fmla="*/ 10698480 w 17099280"/>
              <a:gd name="connsiteY80" fmla="*/ 37229168 h 39240848"/>
              <a:gd name="connsiteX81" fmla="*/ 10881360 w 17099280"/>
              <a:gd name="connsiteY81" fmla="*/ 36863408 h 39240848"/>
              <a:gd name="connsiteX82" fmla="*/ 9692640 w 17099280"/>
              <a:gd name="connsiteY82" fmla="*/ 36863408 h 39240848"/>
              <a:gd name="connsiteX83" fmla="*/ 10241280 w 17099280"/>
              <a:gd name="connsiteY83" fmla="*/ 35949008 h 39240848"/>
              <a:gd name="connsiteX84" fmla="*/ 9692640 w 17099280"/>
              <a:gd name="connsiteY84" fmla="*/ 35491808 h 39240848"/>
              <a:gd name="connsiteX85" fmla="*/ 10515600 w 17099280"/>
              <a:gd name="connsiteY85" fmla="*/ 34760288 h 39240848"/>
              <a:gd name="connsiteX86" fmla="*/ 9326880 w 17099280"/>
              <a:gd name="connsiteY86" fmla="*/ 28176608 h 39240848"/>
              <a:gd name="connsiteX87" fmla="*/ 10058400 w 17099280"/>
              <a:gd name="connsiteY87" fmla="*/ 26256368 h 39240848"/>
              <a:gd name="connsiteX88" fmla="*/ 9052560 w 17099280"/>
              <a:gd name="connsiteY88" fmla="*/ 25707728 h 39240848"/>
              <a:gd name="connsiteX89" fmla="*/ 8961120 w 17099280"/>
              <a:gd name="connsiteY89" fmla="*/ 20769968 h 39240848"/>
              <a:gd name="connsiteX90" fmla="*/ 9326880 w 17099280"/>
              <a:gd name="connsiteY90" fmla="*/ 18483968 h 39240848"/>
              <a:gd name="connsiteX91" fmla="*/ 8046720 w 17099280"/>
              <a:gd name="connsiteY91" fmla="*/ 16289408 h 39240848"/>
              <a:gd name="connsiteX92" fmla="*/ 7863840 w 17099280"/>
              <a:gd name="connsiteY92" fmla="*/ 16289408 h 39240848"/>
              <a:gd name="connsiteX93" fmla="*/ 7863840 w 17099280"/>
              <a:gd name="connsiteY93" fmla="*/ 16106528 h 39240848"/>
              <a:gd name="connsiteX94" fmla="*/ 7406640 w 17099280"/>
              <a:gd name="connsiteY94" fmla="*/ 16106528 h 39240848"/>
              <a:gd name="connsiteX95" fmla="*/ 8138160 w 17099280"/>
              <a:gd name="connsiteY95" fmla="*/ 20129888 h 39240848"/>
              <a:gd name="connsiteX96" fmla="*/ 7680960 w 17099280"/>
              <a:gd name="connsiteY96" fmla="*/ 21592928 h 39240848"/>
              <a:gd name="connsiteX97" fmla="*/ 6858000 w 17099280"/>
              <a:gd name="connsiteY97" fmla="*/ 21592928 h 39240848"/>
              <a:gd name="connsiteX98" fmla="*/ 7498080 w 17099280"/>
              <a:gd name="connsiteY98" fmla="*/ 27627968 h 39240848"/>
              <a:gd name="connsiteX99" fmla="*/ 7040880 w 17099280"/>
              <a:gd name="connsiteY99" fmla="*/ 35857568 h 39240848"/>
              <a:gd name="connsiteX100" fmla="*/ 6217920 w 17099280"/>
              <a:gd name="connsiteY100" fmla="*/ 35857568 h 39240848"/>
              <a:gd name="connsiteX101" fmla="*/ 6217920 w 17099280"/>
              <a:gd name="connsiteY101" fmla="*/ 36131888 h 39240848"/>
              <a:gd name="connsiteX102" fmla="*/ 6675120 w 17099280"/>
              <a:gd name="connsiteY102" fmla="*/ 36131888 h 39240848"/>
              <a:gd name="connsiteX103" fmla="*/ 6858000 w 17099280"/>
              <a:gd name="connsiteY103" fmla="*/ 37229168 h 39240848"/>
              <a:gd name="connsiteX104" fmla="*/ 7315200 w 17099280"/>
              <a:gd name="connsiteY104" fmla="*/ 37137728 h 39240848"/>
              <a:gd name="connsiteX105" fmla="*/ 8138160 w 17099280"/>
              <a:gd name="connsiteY105" fmla="*/ 37777808 h 39240848"/>
              <a:gd name="connsiteX106" fmla="*/ 10058400 w 17099280"/>
              <a:gd name="connsiteY106" fmla="*/ 38326448 h 39240848"/>
              <a:gd name="connsiteX107" fmla="*/ 10149840 w 17099280"/>
              <a:gd name="connsiteY107" fmla="*/ 39057968 h 39240848"/>
              <a:gd name="connsiteX108" fmla="*/ 6858000 w 17099280"/>
              <a:gd name="connsiteY108" fmla="*/ 39240848 h 39240848"/>
              <a:gd name="connsiteX109" fmla="*/ 5303520 w 17099280"/>
              <a:gd name="connsiteY109" fmla="*/ 38600768 h 39240848"/>
              <a:gd name="connsiteX110" fmla="*/ 4754880 w 17099280"/>
              <a:gd name="connsiteY110" fmla="*/ 38966528 h 39240848"/>
              <a:gd name="connsiteX111" fmla="*/ 3474720 w 17099280"/>
              <a:gd name="connsiteY111" fmla="*/ 38966528 h 39240848"/>
              <a:gd name="connsiteX112" fmla="*/ 3291840 w 17099280"/>
              <a:gd name="connsiteY112" fmla="*/ 37503488 h 39240848"/>
              <a:gd name="connsiteX113" fmla="*/ 3291840 w 17099280"/>
              <a:gd name="connsiteY113" fmla="*/ 37503488 h 39240848"/>
              <a:gd name="connsiteX114" fmla="*/ 2743200 w 17099280"/>
              <a:gd name="connsiteY114" fmla="*/ 38143568 h 39240848"/>
              <a:gd name="connsiteX115" fmla="*/ 457200 w 17099280"/>
              <a:gd name="connsiteY115" fmla="*/ 38143568 h 39240848"/>
              <a:gd name="connsiteX116" fmla="*/ 548640 w 17099280"/>
              <a:gd name="connsiteY116" fmla="*/ 35583248 h 39240848"/>
              <a:gd name="connsiteX117" fmla="*/ 1005840 w 17099280"/>
              <a:gd name="connsiteY117" fmla="*/ 35583248 h 39240848"/>
              <a:gd name="connsiteX118" fmla="*/ 914400 w 17099280"/>
              <a:gd name="connsiteY118" fmla="*/ 34668848 h 39240848"/>
              <a:gd name="connsiteX119" fmla="*/ 1645920 w 17099280"/>
              <a:gd name="connsiteY119" fmla="*/ 34028768 h 39240848"/>
              <a:gd name="connsiteX120" fmla="*/ 1737360 w 17099280"/>
              <a:gd name="connsiteY120" fmla="*/ 26347808 h 39240848"/>
              <a:gd name="connsiteX121" fmla="*/ 2468880 w 17099280"/>
              <a:gd name="connsiteY121" fmla="*/ 24884768 h 39240848"/>
              <a:gd name="connsiteX122" fmla="*/ 2194560 w 17099280"/>
              <a:gd name="connsiteY122" fmla="*/ 23513168 h 39240848"/>
              <a:gd name="connsiteX123" fmla="*/ 2377440 w 17099280"/>
              <a:gd name="connsiteY123" fmla="*/ 22598768 h 39240848"/>
              <a:gd name="connsiteX124" fmla="*/ 1920240 w 17099280"/>
              <a:gd name="connsiteY124" fmla="*/ 21044288 h 39240848"/>
              <a:gd name="connsiteX125" fmla="*/ 0 w 17099280"/>
              <a:gd name="connsiteY125" fmla="*/ 20587088 h 39240848"/>
              <a:gd name="connsiteX126" fmla="*/ 914400 w 17099280"/>
              <a:gd name="connsiteY126" fmla="*/ 15649328 h 39240848"/>
              <a:gd name="connsiteX127" fmla="*/ 1005840 w 17099280"/>
              <a:gd name="connsiteY127" fmla="*/ 13546208 h 39240848"/>
              <a:gd name="connsiteX128" fmla="*/ 914400 w 17099280"/>
              <a:gd name="connsiteY128" fmla="*/ 9248528 h 39240848"/>
              <a:gd name="connsiteX129" fmla="*/ 1371600 w 17099280"/>
              <a:gd name="connsiteY129" fmla="*/ 7511168 h 39240848"/>
              <a:gd name="connsiteX130" fmla="*/ 2926080 w 17099280"/>
              <a:gd name="connsiteY130" fmla="*/ 5499488 h 39240848"/>
              <a:gd name="connsiteX131" fmla="*/ 3108960 w 17099280"/>
              <a:gd name="connsiteY131" fmla="*/ 4767968 h 39240848"/>
              <a:gd name="connsiteX132" fmla="*/ 3657600 w 17099280"/>
              <a:gd name="connsiteY132" fmla="*/ 4767968 h 39240848"/>
              <a:gd name="connsiteX133" fmla="*/ 3219090 w 17099280"/>
              <a:gd name="connsiteY133" fmla="*/ 3934376 h 39240848"/>
              <a:gd name="connsiteX134" fmla="*/ 2851811 w 17099280"/>
              <a:gd name="connsiteY134" fmla="*/ 1861567 h 39240848"/>
              <a:gd name="connsiteX135" fmla="*/ 2938230 w 17099280"/>
              <a:gd name="connsiteY135" fmla="*/ 1016338 h 39240848"/>
              <a:gd name="connsiteX136" fmla="*/ 3413532 w 17099280"/>
              <a:gd name="connsiteY136" fmla="*/ 618583 h 39240848"/>
              <a:gd name="connsiteX137" fmla="*/ 4201948 w 17099280"/>
              <a:gd name="connsiteY137" fmla="*/ 270548 h 39240848"/>
              <a:gd name="connsiteX0" fmla="*/ 4201948 w 17099280"/>
              <a:gd name="connsiteY0" fmla="*/ 270548 h 39240848"/>
              <a:gd name="connsiteX1" fmla="*/ 5293135 w 17099280"/>
              <a:gd name="connsiteY1" fmla="*/ 171109 h 39240848"/>
              <a:gd name="connsiteX2" fmla="*/ 7237552 w 17099280"/>
              <a:gd name="connsiteY2" fmla="*/ 444566 h 39240848"/>
              <a:gd name="connsiteX3" fmla="*/ 5876460 w 17099280"/>
              <a:gd name="connsiteY3" fmla="*/ 643443 h 39240848"/>
              <a:gd name="connsiteX4" fmla="*/ 6308552 w 17099280"/>
              <a:gd name="connsiteY4" fmla="*/ 1662690 h 39240848"/>
              <a:gd name="connsiteX5" fmla="*/ 6675120 w 17099280"/>
              <a:gd name="connsiteY5" fmla="*/ 2390528 h 39240848"/>
              <a:gd name="connsiteX6" fmla="*/ 6583680 w 17099280"/>
              <a:gd name="connsiteY6" fmla="*/ 2847728 h 39240848"/>
              <a:gd name="connsiteX7" fmla="*/ 7132320 w 17099280"/>
              <a:gd name="connsiteY7" fmla="*/ 3579248 h 39240848"/>
              <a:gd name="connsiteX8" fmla="*/ 6858000 w 17099280"/>
              <a:gd name="connsiteY8" fmla="*/ 3853568 h 39240848"/>
              <a:gd name="connsiteX9" fmla="*/ 7132320 w 17099280"/>
              <a:gd name="connsiteY9" fmla="*/ 4310768 h 39240848"/>
              <a:gd name="connsiteX10" fmla="*/ 6766560 w 17099280"/>
              <a:gd name="connsiteY10" fmla="*/ 4493648 h 39240848"/>
              <a:gd name="connsiteX11" fmla="*/ 6858000 w 17099280"/>
              <a:gd name="connsiteY11" fmla="*/ 4950848 h 39240848"/>
              <a:gd name="connsiteX12" fmla="*/ 6675120 w 17099280"/>
              <a:gd name="connsiteY12" fmla="*/ 5042288 h 39240848"/>
              <a:gd name="connsiteX13" fmla="*/ 6858000 w 17099280"/>
              <a:gd name="connsiteY13" fmla="*/ 5316608 h 39240848"/>
              <a:gd name="connsiteX14" fmla="*/ 6858000 w 17099280"/>
              <a:gd name="connsiteY14" fmla="*/ 5499488 h 39240848"/>
              <a:gd name="connsiteX15" fmla="*/ 5852160 w 17099280"/>
              <a:gd name="connsiteY15" fmla="*/ 5590928 h 39240848"/>
              <a:gd name="connsiteX16" fmla="*/ 5212080 w 17099280"/>
              <a:gd name="connsiteY16" fmla="*/ 6231008 h 39240848"/>
              <a:gd name="connsiteX17" fmla="*/ 6126480 w 17099280"/>
              <a:gd name="connsiteY17" fmla="*/ 7602608 h 39240848"/>
              <a:gd name="connsiteX18" fmla="*/ 6766560 w 17099280"/>
              <a:gd name="connsiteY18" fmla="*/ 9797168 h 39240848"/>
              <a:gd name="connsiteX19" fmla="*/ 6675120 w 17099280"/>
              <a:gd name="connsiteY19" fmla="*/ 11625968 h 39240848"/>
              <a:gd name="connsiteX20" fmla="*/ 7680960 w 17099280"/>
              <a:gd name="connsiteY20" fmla="*/ 11443088 h 39240848"/>
              <a:gd name="connsiteX21" fmla="*/ 7132320 w 17099280"/>
              <a:gd name="connsiteY21" fmla="*/ 9980048 h 39240848"/>
              <a:gd name="connsiteX22" fmla="*/ 8869680 w 17099280"/>
              <a:gd name="connsiteY22" fmla="*/ 8608448 h 39240848"/>
              <a:gd name="connsiteX23" fmla="*/ 9144000 w 17099280"/>
              <a:gd name="connsiteY23" fmla="*/ 7602608 h 39240848"/>
              <a:gd name="connsiteX24" fmla="*/ 9601200 w 17099280"/>
              <a:gd name="connsiteY24" fmla="*/ 7419728 h 39240848"/>
              <a:gd name="connsiteX25" fmla="*/ 9601200 w 17099280"/>
              <a:gd name="connsiteY25" fmla="*/ 6962528 h 39240848"/>
              <a:gd name="connsiteX26" fmla="*/ 9144000 w 17099280"/>
              <a:gd name="connsiteY26" fmla="*/ 6688208 h 39240848"/>
              <a:gd name="connsiteX27" fmla="*/ 8595360 w 17099280"/>
              <a:gd name="connsiteY27" fmla="*/ 5316608 h 39240848"/>
              <a:gd name="connsiteX28" fmla="*/ 8595360 w 17099280"/>
              <a:gd name="connsiteY28" fmla="*/ 5865248 h 39240848"/>
              <a:gd name="connsiteX29" fmla="*/ 8595360 w 17099280"/>
              <a:gd name="connsiteY29" fmla="*/ 6413888 h 39240848"/>
              <a:gd name="connsiteX30" fmla="*/ 8412480 w 17099280"/>
              <a:gd name="connsiteY30" fmla="*/ 6048128 h 39240848"/>
              <a:gd name="connsiteX31" fmla="*/ 8321040 w 17099280"/>
              <a:gd name="connsiteY31" fmla="*/ 6322448 h 39240848"/>
              <a:gd name="connsiteX32" fmla="*/ 8046720 w 17099280"/>
              <a:gd name="connsiteY32" fmla="*/ 6596768 h 39240848"/>
              <a:gd name="connsiteX33" fmla="*/ 8046720 w 17099280"/>
              <a:gd name="connsiteY33" fmla="*/ 6139568 h 39240848"/>
              <a:gd name="connsiteX34" fmla="*/ 7680960 w 17099280"/>
              <a:gd name="connsiteY34" fmla="*/ 6139568 h 39240848"/>
              <a:gd name="connsiteX35" fmla="*/ 8503920 w 17099280"/>
              <a:gd name="connsiteY35" fmla="*/ 5225168 h 39240848"/>
              <a:gd name="connsiteX36" fmla="*/ 8869680 w 17099280"/>
              <a:gd name="connsiteY36" fmla="*/ 4127888 h 39240848"/>
              <a:gd name="connsiteX37" fmla="*/ 10058400 w 17099280"/>
              <a:gd name="connsiteY37" fmla="*/ 3304928 h 39240848"/>
              <a:gd name="connsiteX38" fmla="*/ 10241280 w 17099280"/>
              <a:gd name="connsiteY38" fmla="*/ 3396368 h 39240848"/>
              <a:gd name="connsiteX39" fmla="*/ 10881360 w 17099280"/>
              <a:gd name="connsiteY39" fmla="*/ 3122048 h 39240848"/>
              <a:gd name="connsiteX40" fmla="*/ 11704320 w 17099280"/>
              <a:gd name="connsiteY40" fmla="*/ 3487808 h 39240848"/>
              <a:gd name="connsiteX41" fmla="*/ 11978640 w 17099280"/>
              <a:gd name="connsiteY41" fmla="*/ 4219328 h 39240848"/>
              <a:gd name="connsiteX42" fmla="*/ 12070080 w 17099280"/>
              <a:gd name="connsiteY42" fmla="*/ 4676528 h 39240848"/>
              <a:gd name="connsiteX43" fmla="*/ 12161520 w 17099280"/>
              <a:gd name="connsiteY43" fmla="*/ 5499488 h 39240848"/>
              <a:gd name="connsiteX44" fmla="*/ 12161520 w 17099280"/>
              <a:gd name="connsiteY44" fmla="*/ 5499488 h 39240848"/>
              <a:gd name="connsiteX45" fmla="*/ 12618720 w 17099280"/>
              <a:gd name="connsiteY45" fmla="*/ 6505328 h 39240848"/>
              <a:gd name="connsiteX46" fmla="*/ 12161520 w 17099280"/>
              <a:gd name="connsiteY46" fmla="*/ 7145408 h 39240848"/>
              <a:gd name="connsiteX47" fmla="*/ 12161520 w 17099280"/>
              <a:gd name="connsiteY47" fmla="*/ 7785488 h 39240848"/>
              <a:gd name="connsiteX48" fmla="*/ 11430000 w 17099280"/>
              <a:gd name="connsiteY48" fmla="*/ 7876928 h 39240848"/>
              <a:gd name="connsiteX49" fmla="*/ 11247120 w 17099280"/>
              <a:gd name="connsiteY49" fmla="*/ 8151248 h 39240848"/>
              <a:gd name="connsiteX50" fmla="*/ 11521440 w 17099280"/>
              <a:gd name="connsiteY50" fmla="*/ 8608448 h 39240848"/>
              <a:gd name="connsiteX51" fmla="*/ 12527280 w 17099280"/>
              <a:gd name="connsiteY51" fmla="*/ 8608448 h 39240848"/>
              <a:gd name="connsiteX52" fmla="*/ 12984480 w 17099280"/>
              <a:gd name="connsiteY52" fmla="*/ 9065648 h 39240848"/>
              <a:gd name="connsiteX53" fmla="*/ 13898880 w 17099280"/>
              <a:gd name="connsiteY53" fmla="*/ 10437248 h 39240848"/>
              <a:gd name="connsiteX54" fmla="*/ 15636240 w 17099280"/>
              <a:gd name="connsiteY54" fmla="*/ 9980048 h 39240848"/>
              <a:gd name="connsiteX55" fmla="*/ 17099280 w 17099280"/>
              <a:gd name="connsiteY55" fmla="*/ 9614288 h 39240848"/>
              <a:gd name="connsiteX56" fmla="*/ 15910560 w 17099280"/>
              <a:gd name="connsiteY56" fmla="*/ 10437248 h 39240848"/>
              <a:gd name="connsiteX57" fmla="*/ 16459200 w 17099280"/>
              <a:gd name="connsiteY57" fmla="*/ 10894448 h 39240848"/>
              <a:gd name="connsiteX58" fmla="*/ 15636240 w 17099280"/>
              <a:gd name="connsiteY58" fmla="*/ 11808848 h 39240848"/>
              <a:gd name="connsiteX59" fmla="*/ 15636240 w 17099280"/>
              <a:gd name="connsiteY59" fmla="*/ 11168768 h 39240848"/>
              <a:gd name="connsiteX60" fmla="*/ 13990320 w 17099280"/>
              <a:gd name="connsiteY60" fmla="*/ 11168768 h 39240848"/>
              <a:gd name="connsiteX61" fmla="*/ 13990320 w 17099280"/>
              <a:gd name="connsiteY61" fmla="*/ 11991728 h 39240848"/>
              <a:gd name="connsiteX62" fmla="*/ 15179040 w 17099280"/>
              <a:gd name="connsiteY62" fmla="*/ 13180448 h 39240848"/>
              <a:gd name="connsiteX63" fmla="*/ 15087600 w 17099280"/>
              <a:gd name="connsiteY63" fmla="*/ 14094848 h 39240848"/>
              <a:gd name="connsiteX64" fmla="*/ 15453360 w 17099280"/>
              <a:gd name="connsiteY64" fmla="*/ 14826368 h 39240848"/>
              <a:gd name="connsiteX65" fmla="*/ 15361920 w 17099280"/>
              <a:gd name="connsiteY65" fmla="*/ 15557888 h 39240848"/>
              <a:gd name="connsiteX66" fmla="*/ 15361920 w 17099280"/>
              <a:gd name="connsiteY66" fmla="*/ 16015088 h 39240848"/>
              <a:gd name="connsiteX67" fmla="*/ 15087600 w 17099280"/>
              <a:gd name="connsiteY67" fmla="*/ 16015088 h 39240848"/>
              <a:gd name="connsiteX68" fmla="*/ 15087600 w 17099280"/>
              <a:gd name="connsiteY68" fmla="*/ 16380848 h 39240848"/>
              <a:gd name="connsiteX69" fmla="*/ 14356080 w 17099280"/>
              <a:gd name="connsiteY69" fmla="*/ 16380848 h 39240848"/>
              <a:gd name="connsiteX70" fmla="*/ 14904720 w 17099280"/>
              <a:gd name="connsiteY70" fmla="*/ 17112368 h 39240848"/>
              <a:gd name="connsiteX71" fmla="*/ 15544800 w 17099280"/>
              <a:gd name="connsiteY71" fmla="*/ 25890608 h 39240848"/>
              <a:gd name="connsiteX72" fmla="*/ 13898880 w 17099280"/>
              <a:gd name="connsiteY72" fmla="*/ 25799168 h 39240848"/>
              <a:gd name="connsiteX73" fmla="*/ 13716000 w 17099280"/>
              <a:gd name="connsiteY73" fmla="*/ 29273888 h 39240848"/>
              <a:gd name="connsiteX74" fmla="*/ 12344400 w 17099280"/>
              <a:gd name="connsiteY74" fmla="*/ 33937328 h 39240848"/>
              <a:gd name="connsiteX75" fmla="*/ 13167360 w 17099280"/>
              <a:gd name="connsiteY75" fmla="*/ 35583248 h 39240848"/>
              <a:gd name="connsiteX76" fmla="*/ 15087600 w 17099280"/>
              <a:gd name="connsiteY76" fmla="*/ 36131888 h 39240848"/>
              <a:gd name="connsiteX77" fmla="*/ 12984480 w 17099280"/>
              <a:gd name="connsiteY77" fmla="*/ 36497648 h 39240848"/>
              <a:gd name="connsiteX78" fmla="*/ 13624560 w 17099280"/>
              <a:gd name="connsiteY78" fmla="*/ 37046288 h 39240848"/>
              <a:gd name="connsiteX79" fmla="*/ 12710160 w 17099280"/>
              <a:gd name="connsiteY79" fmla="*/ 37686368 h 39240848"/>
              <a:gd name="connsiteX80" fmla="*/ 10698480 w 17099280"/>
              <a:gd name="connsiteY80" fmla="*/ 37229168 h 39240848"/>
              <a:gd name="connsiteX81" fmla="*/ 10881360 w 17099280"/>
              <a:gd name="connsiteY81" fmla="*/ 36863408 h 39240848"/>
              <a:gd name="connsiteX82" fmla="*/ 9692640 w 17099280"/>
              <a:gd name="connsiteY82" fmla="*/ 36863408 h 39240848"/>
              <a:gd name="connsiteX83" fmla="*/ 10241280 w 17099280"/>
              <a:gd name="connsiteY83" fmla="*/ 35949008 h 39240848"/>
              <a:gd name="connsiteX84" fmla="*/ 9692640 w 17099280"/>
              <a:gd name="connsiteY84" fmla="*/ 35491808 h 39240848"/>
              <a:gd name="connsiteX85" fmla="*/ 10515600 w 17099280"/>
              <a:gd name="connsiteY85" fmla="*/ 34760288 h 39240848"/>
              <a:gd name="connsiteX86" fmla="*/ 9326880 w 17099280"/>
              <a:gd name="connsiteY86" fmla="*/ 28176608 h 39240848"/>
              <a:gd name="connsiteX87" fmla="*/ 10058400 w 17099280"/>
              <a:gd name="connsiteY87" fmla="*/ 26256368 h 39240848"/>
              <a:gd name="connsiteX88" fmla="*/ 9052560 w 17099280"/>
              <a:gd name="connsiteY88" fmla="*/ 25707728 h 39240848"/>
              <a:gd name="connsiteX89" fmla="*/ 8961120 w 17099280"/>
              <a:gd name="connsiteY89" fmla="*/ 20769968 h 39240848"/>
              <a:gd name="connsiteX90" fmla="*/ 9326880 w 17099280"/>
              <a:gd name="connsiteY90" fmla="*/ 18483968 h 39240848"/>
              <a:gd name="connsiteX91" fmla="*/ 8046720 w 17099280"/>
              <a:gd name="connsiteY91" fmla="*/ 16289408 h 39240848"/>
              <a:gd name="connsiteX92" fmla="*/ 7863840 w 17099280"/>
              <a:gd name="connsiteY92" fmla="*/ 16289408 h 39240848"/>
              <a:gd name="connsiteX93" fmla="*/ 7863840 w 17099280"/>
              <a:gd name="connsiteY93" fmla="*/ 16106528 h 39240848"/>
              <a:gd name="connsiteX94" fmla="*/ 7406640 w 17099280"/>
              <a:gd name="connsiteY94" fmla="*/ 16106528 h 39240848"/>
              <a:gd name="connsiteX95" fmla="*/ 8138160 w 17099280"/>
              <a:gd name="connsiteY95" fmla="*/ 20129888 h 39240848"/>
              <a:gd name="connsiteX96" fmla="*/ 7680960 w 17099280"/>
              <a:gd name="connsiteY96" fmla="*/ 21592928 h 39240848"/>
              <a:gd name="connsiteX97" fmla="*/ 6858000 w 17099280"/>
              <a:gd name="connsiteY97" fmla="*/ 21592928 h 39240848"/>
              <a:gd name="connsiteX98" fmla="*/ 7498080 w 17099280"/>
              <a:gd name="connsiteY98" fmla="*/ 27627968 h 39240848"/>
              <a:gd name="connsiteX99" fmla="*/ 7040880 w 17099280"/>
              <a:gd name="connsiteY99" fmla="*/ 35857568 h 39240848"/>
              <a:gd name="connsiteX100" fmla="*/ 6217920 w 17099280"/>
              <a:gd name="connsiteY100" fmla="*/ 35857568 h 39240848"/>
              <a:gd name="connsiteX101" fmla="*/ 6217920 w 17099280"/>
              <a:gd name="connsiteY101" fmla="*/ 36131888 h 39240848"/>
              <a:gd name="connsiteX102" fmla="*/ 6675120 w 17099280"/>
              <a:gd name="connsiteY102" fmla="*/ 36131888 h 39240848"/>
              <a:gd name="connsiteX103" fmla="*/ 6858000 w 17099280"/>
              <a:gd name="connsiteY103" fmla="*/ 37229168 h 39240848"/>
              <a:gd name="connsiteX104" fmla="*/ 7315200 w 17099280"/>
              <a:gd name="connsiteY104" fmla="*/ 37137728 h 39240848"/>
              <a:gd name="connsiteX105" fmla="*/ 8138160 w 17099280"/>
              <a:gd name="connsiteY105" fmla="*/ 37777808 h 39240848"/>
              <a:gd name="connsiteX106" fmla="*/ 10058400 w 17099280"/>
              <a:gd name="connsiteY106" fmla="*/ 38326448 h 39240848"/>
              <a:gd name="connsiteX107" fmla="*/ 10149840 w 17099280"/>
              <a:gd name="connsiteY107" fmla="*/ 39057968 h 39240848"/>
              <a:gd name="connsiteX108" fmla="*/ 6858000 w 17099280"/>
              <a:gd name="connsiteY108" fmla="*/ 39240848 h 39240848"/>
              <a:gd name="connsiteX109" fmla="*/ 5303520 w 17099280"/>
              <a:gd name="connsiteY109" fmla="*/ 38600768 h 39240848"/>
              <a:gd name="connsiteX110" fmla="*/ 4754880 w 17099280"/>
              <a:gd name="connsiteY110" fmla="*/ 38966528 h 39240848"/>
              <a:gd name="connsiteX111" fmla="*/ 3474720 w 17099280"/>
              <a:gd name="connsiteY111" fmla="*/ 38966528 h 39240848"/>
              <a:gd name="connsiteX112" fmla="*/ 3291840 w 17099280"/>
              <a:gd name="connsiteY112" fmla="*/ 37503488 h 39240848"/>
              <a:gd name="connsiteX113" fmla="*/ 3291840 w 17099280"/>
              <a:gd name="connsiteY113" fmla="*/ 37503488 h 39240848"/>
              <a:gd name="connsiteX114" fmla="*/ 2743200 w 17099280"/>
              <a:gd name="connsiteY114" fmla="*/ 38143568 h 39240848"/>
              <a:gd name="connsiteX115" fmla="*/ 457200 w 17099280"/>
              <a:gd name="connsiteY115" fmla="*/ 38143568 h 39240848"/>
              <a:gd name="connsiteX116" fmla="*/ 548640 w 17099280"/>
              <a:gd name="connsiteY116" fmla="*/ 35583248 h 39240848"/>
              <a:gd name="connsiteX117" fmla="*/ 1005840 w 17099280"/>
              <a:gd name="connsiteY117" fmla="*/ 35583248 h 39240848"/>
              <a:gd name="connsiteX118" fmla="*/ 914400 w 17099280"/>
              <a:gd name="connsiteY118" fmla="*/ 34668848 h 39240848"/>
              <a:gd name="connsiteX119" fmla="*/ 1645920 w 17099280"/>
              <a:gd name="connsiteY119" fmla="*/ 34028768 h 39240848"/>
              <a:gd name="connsiteX120" fmla="*/ 1737360 w 17099280"/>
              <a:gd name="connsiteY120" fmla="*/ 26347808 h 39240848"/>
              <a:gd name="connsiteX121" fmla="*/ 2468880 w 17099280"/>
              <a:gd name="connsiteY121" fmla="*/ 24884768 h 39240848"/>
              <a:gd name="connsiteX122" fmla="*/ 2194560 w 17099280"/>
              <a:gd name="connsiteY122" fmla="*/ 23513168 h 39240848"/>
              <a:gd name="connsiteX123" fmla="*/ 2377440 w 17099280"/>
              <a:gd name="connsiteY123" fmla="*/ 22598768 h 39240848"/>
              <a:gd name="connsiteX124" fmla="*/ 1920240 w 17099280"/>
              <a:gd name="connsiteY124" fmla="*/ 21044288 h 39240848"/>
              <a:gd name="connsiteX125" fmla="*/ 0 w 17099280"/>
              <a:gd name="connsiteY125" fmla="*/ 20587088 h 39240848"/>
              <a:gd name="connsiteX126" fmla="*/ 914400 w 17099280"/>
              <a:gd name="connsiteY126" fmla="*/ 15649328 h 39240848"/>
              <a:gd name="connsiteX127" fmla="*/ 1005840 w 17099280"/>
              <a:gd name="connsiteY127" fmla="*/ 13546208 h 39240848"/>
              <a:gd name="connsiteX128" fmla="*/ 914400 w 17099280"/>
              <a:gd name="connsiteY128" fmla="*/ 9248528 h 39240848"/>
              <a:gd name="connsiteX129" fmla="*/ 1371600 w 17099280"/>
              <a:gd name="connsiteY129" fmla="*/ 7511168 h 39240848"/>
              <a:gd name="connsiteX130" fmla="*/ 2926080 w 17099280"/>
              <a:gd name="connsiteY130" fmla="*/ 5499488 h 39240848"/>
              <a:gd name="connsiteX131" fmla="*/ 3108960 w 17099280"/>
              <a:gd name="connsiteY131" fmla="*/ 4767968 h 39240848"/>
              <a:gd name="connsiteX132" fmla="*/ 3657600 w 17099280"/>
              <a:gd name="connsiteY132" fmla="*/ 4767968 h 39240848"/>
              <a:gd name="connsiteX133" fmla="*/ 3219090 w 17099280"/>
              <a:gd name="connsiteY133" fmla="*/ 3934376 h 39240848"/>
              <a:gd name="connsiteX134" fmla="*/ 2851811 w 17099280"/>
              <a:gd name="connsiteY134" fmla="*/ 1861567 h 39240848"/>
              <a:gd name="connsiteX135" fmla="*/ 2938230 w 17099280"/>
              <a:gd name="connsiteY135" fmla="*/ 1016338 h 39240848"/>
              <a:gd name="connsiteX136" fmla="*/ 3413532 w 17099280"/>
              <a:gd name="connsiteY136" fmla="*/ 618583 h 39240848"/>
              <a:gd name="connsiteX137" fmla="*/ 4201948 w 17099280"/>
              <a:gd name="connsiteY137" fmla="*/ 270548 h 39240848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5876460 w 17099280"/>
              <a:gd name="connsiteY3" fmla="*/ 472334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092506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092506 w 17099280"/>
              <a:gd name="connsiteY3" fmla="*/ 845229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308552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75120 w 17099280"/>
              <a:gd name="connsiteY5" fmla="*/ 2219419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481390 w 17099280"/>
              <a:gd name="connsiteY5" fmla="*/ 2187653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83680 w 17099280"/>
              <a:gd name="connsiteY6" fmla="*/ 2676619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330157 w 17099280"/>
              <a:gd name="connsiteY6" fmla="*/ 2709706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7132320 w 17099280"/>
              <a:gd name="connsiteY7" fmla="*/ 3408139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891878 w 17099280"/>
              <a:gd name="connsiteY7" fmla="*/ 3763267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891878 w 17099280"/>
              <a:gd name="connsiteY7" fmla="*/ 3763267 h 39069739"/>
              <a:gd name="connsiteX8" fmla="*/ 6858000 w 17099280"/>
              <a:gd name="connsiteY8" fmla="*/ 3682459 h 39069739"/>
              <a:gd name="connsiteX9" fmla="*/ 7132320 w 17099280"/>
              <a:gd name="connsiteY9" fmla="*/ 4139659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891878 w 17099280"/>
              <a:gd name="connsiteY7" fmla="*/ 3763267 h 39069739"/>
              <a:gd name="connsiteX8" fmla="*/ 6858000 w 17099280"/>
              <a:gd name="connsiteY8" fmla="*/ 3682459 h 39069739"/>
              <a:gd name="connsiteX9" fmla="*/ 6913482 w 17099280"/>
              <a:gd name="connsiteY9" fmla="*/ 4151568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891878 w 17099280"/>
              <a:gd name="connsiteY7" fmla="*/ 3763267 h 39069739"/>
              <a:gd name="connsiteX8" fmla="*/ 6632622 w 17099280"/>
              <a:gd name="connsiteY8" fmla="*/ 3763267 h 39069739"/>
              <a:gd name="connsiteX9" fmla="*/ 6913482 w 17099280"/>
              <a:gd name="connsiteY9" fmla="*/ 4151568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32622 w 17099280"/>
              <a:gd name="connsiteY8" fmla="*/ 3763267 h 39069739"/>
              <a:gd name="connsiteX9" fmla="*/ 6913482 w 17099280"/>
              <a:gd name="connsiteY9" fmla="*/ 4151568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13482 w 17099280"/>
              <a:gd name="connsiteY9" fmla="*/ 4151568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6560 w 17099280"/>
              <a:gd name="connsiteY10" fmla="*/ 4322539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858000 w 17099280"/>
              <a:gd name="connsiteY14" fmla="*/ 5328379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675831 w 17099280"/>
              <a:gd name="connsiteY14" fmla="*/ 5319974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344834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212080 w 17099280"/>
              <a:gd name="connsiteY16" fmla="*/ 6059899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08960 w 17099280"/>
              <a:gd name="connsiteY131" fmla="*/ 45968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111067 w 17099280"/>
              <a:gd name="connsiteY131" fmla="*/ 4723341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26080 w 17099280"/>
              <a:gd name="connsiteY130" fmla="*/ 5328379 h 39069739"/>
              <a:gd name="connsiteX131" fmla="*/ 3219090 w 17099280"/>
              <a:gd name="connsiteY131" fmla="*/ 492221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38230 w 17099280"/>
              <a:gd name="connsiteY130" fmla="*/ 5692869 h 39069739"/>
              <a:gd name="connsiteX131" fmla="*/ 3219090 w 17099280"/>
              <a:gd name="connsiteY131" fmla="*/ 492221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38230 w 17099280"/>
              <a:gd name="connsiteY130" fmla="*/ 5692869 h 39069739"/>
              <a:gd name="connsiteX131" fmla="*/ 3435136 w 17099280"/>
              <a:gd name="connsiteY131" fmla="*/ 5071377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38230 w 17099280"/>
              <a:gd name="connsiteY130" fmla="*/ 5692869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916625 w 17099280"/>
              <a:gd name="connsiteY130" fmla="*/ 6130890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371600 w 17099280"/>
              <a:gd name="connsiteY129" fmla="*/ 7340059 h 39069739"/>
              <a:gd name="connsiteX130" fmla="*/ 2786998 w 17099280"/>
              <a:gd name="connsiteY130" fmla="*/ 6130890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786998 w 17099280"/>
              <a:gd name="connsiteY130" fmla="*/ 6130890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786998 w 17099280"/>
              <a:gd name="connsiteY130" fmla="*/ 6130890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786998 w 17099280"/>
              <a:gd name="connsiteY130" fmla="*/ 6130890 h 39069739"/>
              <a:gd name="connsiteX131" fmla="*/ 3154276 w 17099280"/>
              <a:gd name="connsiteY131" fmla="*/ 4897359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786998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786998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635765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635765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635765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502994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99901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475203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475203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172738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151133 w 17099280"/>
              <a:gd name="connsiteY7" fmla="*/ 3763267 h 39069739"/>
              <a:gd name="connsiteX8" fmla="*/ 6697436 w 17099280"/>
              <a:gd name="connsiteY8" fmla="*/ 3763267 h 39069739"/>
              <a:gd name="connsiteX9" fmla="*/ 6935087 w 17099280"/>
              <a:gd name="connsiteY9" fmla="*/ 4251007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151133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151133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151133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7043110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78296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91878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78296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91878 w 17099280"/>
              <a:gd name="connsiteY7" fmla="*/ 376326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697436 w 17099280"/>
              <a:gd name="connsiteY8" fmla="*/ 376326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589413 w 17099280"/>
              <a:gd name="connsiteY8" fmla="*/ 3480357 h 39069739"/>
              <a:gd name="connsiteX9" fmla="*/ 7043110 w 17099280"/>
              <a:gd name="connsiteY9" fmla="*/ 4350446 h 39069739"/>
              <a:gd name="connsiteX10" fmla="*/ 6762250 w 17099280"/>
              <a:gd name="connsiteY10" fmla="*/ 4400165 h 39069739"/>
              <a:gd name="connsiteX11" fmla="*/ 6858000 w 17099280"/>
              <a:gd name="connsiteY11" fmla="*/ 4779739 h 39069739"/>
              <a:gd name="connsiteX12" fmla="*/ 6675120 w 17099280"/>
              <a:gd name="connsiteY12" fmla="*/ 4871179 h 39069739"/>
              <a:gd name="connsiteX13" fmla="*/ 6858000 w 17099280"/>
              <a:gd name="connsiteY13" fmla="*/ 5145499 h 39069739"/>
              <a:gd name="connsiteX14" fmla="*/ 6308552 w 17099280"/>
              <a:gd name="connsiteY14" fmla="*/ 5518851 h 39069739"/>
              <a:gd name="connsiteX15" fmla="*/ 5852160 w 17099280"/>
              <a:gd name="connsiteY15" fmla="*/ 5419819 h 39069739"/>
              <a:gd name="connsiteX16" fmla="*/ 5422763 w 17099280"/>
              <a:gd name="connsiteY16" fmla="*/ 6130890 h 39069739"/>
              <a:gd name="connsiteX17" fmla="*/ 6126480 w 17099280"/>
              <a:gd name="connsiteY17" fmla="*/ 7431499 h 39069739"/>
              <a:gd name="connsiteX18" fmla="*/ 6766560 w 17099280"/>
              <a:gd name="connsiteY18" fmla="*/ 9626059 h 39069739"/>
              <a:gd name="connsiteX19" fmla="*/ 6675120 w 17099280"/>
              <a:gd name="connsiteY19" fmla="*/ 11454859 h 39069739"/>
              <a:gd name="connsiteX20" fmla="*/ 7680960 w 17099280"/>
              <a:gd name="connsiteY20" fmla="*/ 11271979 h 39069739"/>
              <a:gd name="connsiteX21" fmla="*/ 7132320 w 17099280"/>
              <a:gd name="connsiteY21" fmla="*/ 9808939 h 39069739"/>
              <a:gd name="connsiteX22" fmla="*/ 8869680 w 17099280"/>
              <a:gd name="connsiteY22" fmla="*/ 8437339 h 39069739"/>
              <a:gd name="connsiteX23" fmla="*/ 9144000 w 17099280"/>
              <a:gd name="connsiteY23" fmla="*/ 7431499 h 39069739"/>
              <a:gd name="connsiteX24" fmla="*/ 9601200 w 17099280"/>
              <a:gd name="connsiteY24" fmla="*/ 7248619 h 39069739"/>
              <a:gd name="connsiteX25" fmla="*/ 9601200 w 17099280"/>
              <a:gd name="connsiteY25" fmla="*/ 6791419 h 39069739"/>
              <a:gd name="connsiteX26" fmla="*/ 9144000 w 17099280"/>
              <a:gd name="connsiteY26" fmla="*/ 6517099 h 39069739"/>
              <a:gd name="connsiteX27" fmla="*/ 8595360 w 17099280"/>
              <a:gd name="connsiteY27" fmla="*/ 5145499 h 39069739"/>
              <a:gd name="connsiteX28" fmla="*/ 8595360 w 17099280"/>
              <a:gd name="connsiteY28" fmla="*/ 5694139 h 39069739"/>
              <a:gd name="connsiteX29" fmla="*/ 8595360 w 17099280"/>
              <a:gd name="connsiteY29" fmla="*/ 6242779 h 39069739"/>
              <a:gd name="connsiteX30" fmla="*/ 8412480 w 17099280"/>
              <a:gd name="connsiteY30" fmla="*/ 5877019 h 39069739"/>
              <a:gd name="connsiteX31" fmla="*/ 8321040 w 17099280"/>
              <a:gd name="connsiteY31" fmla="*/ 6151339 h 39069739"/>
              <a:gd name="connsiteX32" fmla="*/ 8046720 w 17099280"/>
              <a:gd name="connsiteY32" fmla="*/ 6425659 h 39069739"/>
              <a:gd name="connsiteX33" fmla="*/ 8046720 w 17099280"/>
              <a:gd name="connsiteY33" fmla="*/ 5968459 h 39069739"/>
              <a:gd name="connsiteX34" fmla="*/ 7680960 w 17099280"/>
              <a:gd name="connsiteY34" fmla="*/ 5968459 h 39069739"/>
              <a:gd name="connsiteX35" fmla="*/ 8503920 w 17099280"/>
              <a:gd name="connsiteY35" fmla="*/ 5054059 h 39069739"/>
              <a:gd name="connsiteX36" fmla="*/ 8869680 w 17099280"/>
              <a:gd name="connsiteY36" fmla="*/ 3956779 h 39069739"/>
              <a:gd name="connsiteX37" fmla="*/ 10058400 w 17099280"/>
              <a:gd name="connsiteY37" fmla="*/ 3133819 h 39069739"/>
              <a:gd name="connsiteX38" fmla="*/ 10241280 w 17099280"/>
              <a:gd name="connsiteY38" fmla="*/ 3225259 h 39069739"/>
              <a:gd name="connsiteX39" fmla="*/ 10881360 w 17099280"/>
              <a:gd name="connsiteY39" fmla="*/ 2950939 h 39069739"/>
              <a:gd name="connsiteX40" fmla="*/ 11704320 w 17099280"/>
              <a:gd name="connsiteY40" fmla="*/ 3316699 h 39069739"/>
              <a:gd name="connsiteX41" fmla="*/ 11978640 w 17099280"/>
              <a:gd name="connsiteY41" fmla="*/ 4048219 h 39069739"/>
              <a:gd name="connsiteX42" fmla="*/ 12070080 w 17099280"/>
              <a:gd name="connsiteY42" fmla="*/ 4505419 h 39069739"/>
              <a:gd name="connsiteX43" fmla="*/ 12161520 w 17099280"/>
              <a:gd name="connsiteY43" fmla="*/ 5328379 h 39069739"/>
              <a:gd name="connsiteX44" fmla="*/ 12161520 w 17099280"/>
              <a:gd name="connsiteY44" fmla="*/ 5328379 h 39069739"/>
              <a:gd name="connsiteX45" fmla="*/ 12618720 w 17099280"/>
              <a:gd name="connsiteY45" fmla="*/ 6334219 h 39069739"/>
              <a:gd name="connsiteX46" fmla="*/ 12161520 w 17099280"/>
              <a:gd name="connsiteY46" fmla="*/ 6974299 h 39069739"/>
              <a:gd name="connsiteX47" fmla="*/ 12161520 w 17099280"/>
              <a:gd name="connsiteY47" fmla="*/ 7614379 h 39069739"/>
              <a:gd name="connsiteX48" fmla="*/ 11430000 w 17099280"/>
              <a:gd name="connsiteY48" fmla="*/ 7705819 h 39069739"/>
              <a:gd name="connsiteX49" fmla="*/ 11247120 w 17099280"/>
              <a:gd name="connsiteY49" fmla="*/ 7980139 h 39069739"/>
              <a:gd name="connsiteX50" fmla="*/ 11521440 w 17099280"/>
              <a:gd name="connsiteY50" fmla="*/ 8437339 h 39069739"/>
              <a:gd name="connsiteX51" fmla="*/ 12527280 w 17099280"/>
              <a:gd name="connsiteY51" fmla="*/ 8437339 h 39069739"/>
              <a:gd name="connsiteX52" fmla="*/ 12984480 w 17099280"/>
              <a:gd name="connsiteY52" fmla="*/ 8894539 h 39069739"/>
              <a:gd name="connsiteX53" fmla="*/ 13898880 w 17099280"/>
              <a:gd name="connsiteY53" fmla="*/ 10266139 h 39069739"/>
              <a:gd name="connsiteX54" fmla="*/ 15636240 w 17099280"/>
              <a:gd name="connsiteY54" fmla="*/ 9808939 h 39069739"/>
              <a:gd name="connsiteX55" fmla="*/ 17099280 w 17099280"/>
              <a:gd name="connsiteY55" fmla="*/ 9443179 h 39069739"/>
              <a:gd name="connsiteX56" fmla="*/ 15910560 w 17099280"/>
              <a:gd name="connsiteY56" fmla="*/ 10266139 h 39069739"/>
              <a:gd name="connsiteX57" fmla="*/ 16459200 w 17099280"/>
              <a:gd name="connsiteY57" fmla="*/ 10723339 h 39069739"/>
              <a:gd name="connsiteX58" fmla="*/ 15636240 w 17099280"/>
              <a:gd name="connsiteY58" fmla="*/ 11637739 h 39069739"/>
              <a:gd name="connsiteX59" fmla="*/ 15636240 w 17099280"/>
              <a:gd name="connsiteY59" fmla="*/ 10997659 h 39069739"/>
              <a:gd name="connsiteX60" fmla="*/ 13990320 w 17099280"/>
              <a:gd name="connsiteY60" fmla="*/ 10997659 h 39069739"/>
              <a:gd name="connsiteX61" fmla="*/ 13990320 w 17099280"/>
              <a:gd name="connsiteY61" fmla="*/ 11820619 h 39069739"/>
              <a:gd name="connsiteX62" fmla="*/ 15179040 w 17099280"/>
              <a:gd name="connsiteY62" fmla="*/ 13009339 h 39069739"/>
              <a:gd name="connsiteX63" fmla="*/ 15087600 w 17099280"/>
              <a:gd name="connsiteY63" fmla="*/ 13923739 h 39069739"/>
              <a:gd name="connsiteX64" fmla="*/ 15453360 w 17099280"/>
              <a:gd name="connsiteY64" fmla="*/ 14655259 h 39069739"/>
              <a:gd name="connsiteX65" fmla="*/ 15361920 w 17099280"/>
              <a:gd name="connsiteY65" fmla="*/ 15386779 h 39069739"/>
              <a:gd name="connsiteX66" fmla="*/ 15361920 w 17099280"/>
              <a:gd name="connsiteY66" fmla="*/ 15843979 h 39069739"/>
              <a:gd name="connsiteX67" fmla="*/ 15087600 w 17099280"/>
              <a:gd name="connsiteY67" fmla="*/ 15843979 h 39069739"/>
              <a:gd name="connsiteX68" fmla="*/ 15087600 w 17099280"/>
              <a:gd name="connsiteY68" fmla="*/ 16209739 h 39069739"/>
              <a:gd name="connsiteX69" fmla="*/ 14356080 w 17099280"/>
              <a:gd name="connsiteY69" fmla="*/ 16209739 h 39069739"/>
              <a:gd name="connsiteX70" fmla="*/ 14904720 w 17099280"/>
              <a:gd name="connsiteY70" fmla="*/ 16941259 h 39069739"/>
              <a:gd name="connsiteX71" fmla="*/ 15544800 w 17099280"/>
              <a:gd name="connsiteY71" fmla="*/ 25719499 h 39069739"/>
              <a:gd name="connsiteX72" fmla="*/ 13898880 w 17099280"/>
              <a:gd name="connsiteY72" fmla="*/ 25628059 h 39069739"/>
              <a:gd name="connsiteX73" fmla="*/ 13716000 w 17099280"/>
              <a:gd name="connsiteY73" fmla="*/ 29102779 h 39069739"/>
              <a:gd name="connsiteX74" fmla="*/ 12344400 w 17099280"/>
              <a:gd name="connsiteY74" fmla="*/ 33766219 h 39069739"/>
              <a:gd name="connsiteX75" fmla="*/ 13167360 w 17099280"/>
              <a:gd name="connsiteY75" fmla="*/ 35412139 h 39069739"/>
              <a:gd name="connsiteX76" fmla="*/ 15087600 w 17099280"/>
              <a:gd name="connsiteY76" fmla="*/ 35960779 h 39069739"/>
              <a:gd name="connsiteX77" fmla="*/ 12984480 w 17099280"/>
              <a:gd name="connsiteY77" fmla="*/ 36326539 h 39069739"/>
              <a:gd name="connsiteX78" fmla="*/ 13624560 w 17099280"/>
              <a:gd name="connsiteY78" fmla="*/ 36875179 h 39069739"/>
              <a:gd name="connsiteX79" fmla="*/ 12710160 w 17099280"/>
              <a:gd name="connsiteY79" fmla="*/ 37515259 h 39069739"/>
              <a:gd name="connsiteX80" fmla="*/ 10698480 w 17099280"/>
              <a:gd name="connsiteY80" fmla="*/ 37058059 h 39069739"/>
              <a:gd name="connsiteX81" fmla="*/ 10881360 w 17099280"/>
              <a:gd name="connsiteY81" fmla="*/ 36692299 h 39069739"/>
              <a:gd name="connsiteX82" fmla="*/ 9692640 w 17099280"/>
              <a:gd name="connsiteY82" fmla="*/ 36692299 h 39069739"/>
              <a:gd name="connsiteX83" fmla="*/ 10241280 w 17099280"/>
              <a:gd name="connsiteY83" fmla="*/ 35777899 h 39069739"/>
              <a:gd name="connsiteX84" fmla="*/ 9692640 w 17099280"/>
              <a:gd name="connsiteY84" fmla="*/ 35320699 h 39069739"/>
              <a:gd name="connsiteX85" fmla="*/ 10515600 w 17099280"/>
              <a:gd name="connsiteY85" fmla="*/ 34589179 h 39069739"/>
              <a:gd name="connsiteX86" fmla="*/ 9326880 w 17099280"/>
              <a:gd name="connsiteY86" fmla="*/ 28005499 h 39069739"/>
              <a:gd name="connsiteX87" fmla="*/ 10058400 w 17099280"/>
              <a:gd name="connsiteY87" fmla="*/ 26085259 h 39069739"/>
              <a:gd name="connsiteX88" fmla="*/ 9052560 w 17099280"/>
              <a:gd name="connsiteY88" fmla="*/ 25536619 h 39069739"/>
              <a:gd name="connsiteX89" fmla="*/ 8961120 w 17099280"/>
              <a:gd name="connsiteY89" fmla="*/ 20598859 h 39069739"/>
              <a:gd name="connsiteX90" fmla="*/ 9326880 w 17099280"/>
              <a:gd name="connsiteY90" fmla="*/ 18312859 h 39069739"/>
              <a:gd name="connsiteX91" fmla="*/ 8046720 w 17099280"/>
              <a:gd name="connsiteY91" fmla="*/ 16118299 h 39069739"/>
              <a:gd name="connsiteX92" fmla="*/ 7863840 w 17099280"/>
              <a:gd name="connsiteY92" fmla="*/ 16118299 h 39069739"/>
              <a:gd name="connsiteX93" fmla="*/ 7863840 w 17099280"/>
              <a:gd name="connsiteY93" fmla="*/ 15935419 h 39069739"/>
              <a:gd name="connsiteX94" fmla="*/ 7406640 w 17099280"/>
              <a:gd name="connsiteY94" fmla="*/ 15935419 h 39069739"/>
              <a:gd name="connsiteX95" fmla="*/ 8138160 w 17099280"/>
              <a:gd name="connsiteY95" fmla="*/ 19958779 h 39069739"/>
              <a:gd name="connsiteX96" fmla="*/ 7680960 w 17099280"/>
              <a:gd name="connsiteY96" fmla="*/ 21421819 h 39069739"/>
              <a:gd name="connsiteX97" fmla="*/ 6858000 w 17099280"/>
              <a:gd name="connsiteY97" fmla="*/ 21421819 h 39069739"/>
              <a:gd name="connsiteX98" fmla="*/ 7498080 w 17099280"/>
              <a:gd name="connsiteY98" fmla="*/ 27456859 h 39069739"/>
              <a:gd name="connsiteX99" fmla="*/ 7040880 w 17099280"/>
              <a:gd name="connsiteY99" fmla="*/ 35686459 h 39069739"/>
              <a:gd name="connsiteX100" fmla="*/ 6217920 w 17099280"/>
              <a:gd name="connsiteY100" fmla="*/ 35686459 h 39069739"/>
              <a:gd name="connsiteX101" fmla="*/ 6217920 w 17099280"/>
              <a:gd name="connsiteY101" fmla="*/ 35960779 h 39069739"/>
              <a:gd name="connsiteX102" fmla="*/ 6675120 w 17099280"/>
              <a:gd name="connsiteY102" fmla="*/ 35960779 h 39069739"/>
              <a:gd name="connsiteX103" fmla="*/ 6858000 w 17099280"/>
              <a:gd name="connsiteY103" fmla="*/ 37058059 h 39069739"/>
              <a:gd name="connsiteX104" fmla="*/ 7315200 w 17099280"/>
              <a:gd name="connsiteY104" fmla="*/ 36966619 h 39069739"/>
              <a:gd name="connsiteX105" fmla="*/ 8138160 w 17099280"/>
              <a:gd name="connsiteY105" fmla="*/ 37606699 h 39069739"/>
              <a:gd name="connsiteX106" fmla="*/ 10058400 w 17099280"/>
              <a:gd name="connsiteY106" fmla="*/ 38155339 h 39069739"/>
              <a:gd name="connsiteX107" fmla="*/ 10149840 w 17099280"/>
              <a:gd name="connsiteY107" fmla="*/ 38886859 h 39069739"/>
              <a:gd name="connsiteX108" fmla="*/ 6858000 w 17099280"/>
              <a:gd name="connsiteY108" fmla="*/ 39069739 h 39069739"/>
              <a:gd name="connsiteX109" fmla="*/ 5303520 w 17099280"/>
              <a:gd name="connsiteY109" fmla="*/ 38429659 h 39069739"/>
              <a:gd name="connsiteX110" fmla="*/ 4754880 w 17099280"/>
              <a:gd name="connsiteY110" fmla="*/ 38795419 h 39069739"/>
              <a:gd name="connsiteX111" fmla="*/ 3474720 w 17099280"/>
              <a:gd name="connsiteY111" fmla="*/ 38795419 h 39069739"/>
              <a:gd name="connsiteX112" fmla="*/ 3291840 w 17099280"/>
              <a:gd name="connsiteY112" fmla="*/ 37332379 h 39069739"/>
              <a:gd name="connsiteX113" fmla="*/ 3291840 w 17099280"/>
              <a:gd name="connsiteY113" fmla="*/ 37332379 h 39069739"/>
              <a:gd name="connsiteX114" fmla="*/ 2743200 w 17099280"/>
              <a:gd name="connsiteY114" fmla="*/ 37972459 h 39069739"/>
              <a:gd name="connsiteX115" fmla="*/ 457200 w 17099280"/>
              <a:gd name="connsiteY115" fmla="*/ 37972459 h 39069739"/>
              <a:gd name="connsiteX116" fmla="*/ 548640 w 17099280"/>
              <a:gd name="connsiteY116" fmla="*/ 35412139 h 39069739"/>
              <a:gd name="connsiteX117" fmla="*/ 1005840 w 17099280"/>
              <a:gd name="connsiteY117" fmla="*/ 35412139 h 39069739"/>
              <a:gd name="connsiteX118" fmla="*/ 914400 w 17099280"/>
              <a:gd name="connsiteY118" fmla="*/ 34497739 h 39069739"/>
              <a:gd name="connsiteX119" fmla="*/ 1645920 w 17099280"/>
              <a:gd name="connsiteY119" fmla="*/ 33857659 h 39069739"/>
              <a:gd name="connsiteX120" fmla="*/ 1737360 w 17099280"/>
              <a:gd name="connsiteY120" fmla="*/ 26176699 h 39069739"/>
              <a:gd name="connsiteX121" fmla="*/ 2468880 w 17099280"/>
              <a:gd name="connsiteY121" fmla="*/ 24713659 h 39069739"/>
              <a:gd name="connsiteX122" fmla="*/ 2194560 w 17099280"/>
              <a:gd name="connsiteY122" fmla="*/ 23342059 h 39069739"/>
              <a:gd name="connsiteX123" fmla="*/ 2377440 w 17099280"/>
              <a:gd name="connsiteY123" fmla="*/ 22427659 h 39069739"/>
              <a:gd name="connsiteX124" fmla="*/ 1920240 w 17099280"/>
              <a:gd name="connsiteY124" fmla="*/ 20873179 h 39069739"/>
              <a:gd name="connsiteX125" fmla="*/ 0 w 17099280"/>
              <a:gd name="connsiteY125" fmla="*/ 20415979 h 39069739"/>
              <a:gd name="connsiteX126" fmla="*/ 914400 w 17099280"/>
              <a:gd name="connsiteY126" fmla="*/ 15478219 h 39069739"/>
              <a:gd name="connsiteX127" fmla="*/ 1005840 w 17099280"/>
              <a:gd name="connsiteY127" fmla="*/ 13375099 h 39069739"/>
              <a:gd name="connsiteX128" fmla="*/ 914400 w 17099280"/>
              <a:gd name="connsiteY128" fmla="*/ 9077419 h 39069739"/>
              <a:gd name="connsiteX129" fmla="*/ 1857998 w 17099280"/>
              <a:gd name="connsiteY129" fmla="*/ 7706504 h 39069739"/>
              <a:gd name="connsiteX130" fmla="*/ 2570951 w 17099280"/>
              <a:gd name="connsiteY130" fmla="*/ 6130890 h 39069739"/>
              <a:gd name="connsiteX131" fmla="*/ 3262299 w 17099280"/>
              <a:gd name="connsiteY131" fmla="*/ 5145956 h 39069739"/>
              <a:gd name="connsiteX132" fmla="*/ 3657600 w 17099280"/>
              <a:gd name="connsiteY132" fmla="*/ 4596859 h 39069739"/>
              <a:gd name="connsiteX133" fmla="*/ 3219090 w 17099280"/>
              <a:gd name="connsiteY133" fmla="*/ 3763267 h 39069739"/>
              <a:gd name="connsiteX134" fmla="*/ 2851811 w 17099280"/>
              <a:gd name="connsiteY134" fmla="*/ 1690458 h 39069739"/>
              <a:gd name="connsiteX135" fmla="*/ 2938230 w 17099280"/>
              <a:gd name="connsiteY135" fmla="*/ 845229 h 39069739"/>
              <a:gd name="connsiteX136" fmla="*/ 3413532 w 17099280"/>
              <a:gd name="connsiteY136" fmla="*/ 447474 h 39069739"/>
              <a:gd name="connsiteX137" fmla="*/ 4201948 w 17099280"/>
              <a:gd name="connsiteY137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7043110 w 17099280"/>
              <a:gd name="connsiteY8" fmla="*/ 435044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7043110 w 17099280"/>
              <a:gd name="connsiteY8" fmla="*/ 435044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7043110 w 17099280"/>
              <a:gd name="connsiteY8" fmla="*/ 435044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7043110 w 17099280"/>
              <a:gd name="connsiteY8" fmla="*/ 435044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913482 w 17099280"/>
              <a:gd name="connsiteY8" fmla="*/ 388756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719040 w 17099280"/>
              <a:gd name="connsiteY8" fmla="*/ 3887566 h 39069739"/>
              <a:gd name="connsiteX9" fmla="*/ 6762250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719040 w 17099280"/>
              <a:gd name="connsiteY8" fmla="*/ 3887566 h 39069739"/>
              <a:gd name="connsiteX9" fmla="*/ 6611017 w 17099280"/>
              <a:gd name="connsiteY9" fmla="*/ 4400165 h 39069739"/>
              <a:gd name="connsiteX10" fmla="*/ 6858000 w 17099280"/>
              <a:gd name="connsiteY10" fmla="*/ 4779739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719040 w 17099280"/>
              <a:gd name="connsiteY8" fmla="*/ 3887566 h 39069739"/>
              <a:gd name="connsiteX9" fmla="*/ 6611017 w 17099280"/>
              <a:gd name="connsiteY9" fmla="*/ 4400165 h 39069739"/>
              <a:gd name="connsiteX10" fmla="*/ 6611017 w 17099280"/>
              <a:gd name="connsiteY10" fmla="*/ 4773061 h 39069739"/>
              <a:gd name="connsiteX11" fmla="*/ 6675120 w 17099280"/>
              <a:gd name="connsiteY11" fmla="*/ 4871179 h 39069739"/>
              <a:gd name="connsiteX12" fmla="*/ 6858000 w 17099280"/>
              <a:gd name="connsiteY12" fmla="*/ 5145499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870273 w 17099280"/>
              <a:gd name="connsiteY7" fmla="*/ 3480357 h 39069739"/>
              <a:gd name="connsiteX8" fmla="*/ 6719040 w 17099280"/>
              <a:gd name="connsiteY8" fmla="*/ 3887566 h 39069739"/>
              <a:gd name="connsiteX9" fmla="*/ 6611017 w 17099280"/>
              <a:gd name="connsiteY9" fmla="*/ 4400165 h 39069739"/>
              <a:gd name="connsiteX10" fmla="*/ 6611017 w 17099280"/>
              <a:gd name="connsiteY10" fmla="*/ 4773061 h 39069739"/>
              <a:gd name="connsiteX11" fmla="*/ 6675120 w 17099280"/>
              <a:gd name="connsiteY11" fmla="*/ 4871179 h 39069739"/>
              <a:gd name="connsiteX12" fmla="*/ 6654227 w 17099280"/>
              <a:gd name="connsiteY12" fmla="*/ 5170816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719040 w 17099280"/>
              <a:gd name="connsiteY8" fmla="*/ 3887566 h 39069739"/>
              <a:gd name="connsiteX9" fmla="*/ 6611017 w 17099280"/>
              <a:gd name="connsiteY9" fmla="*/ 4400165 h 39069739"/>
              <a:gd name="connsiteX10" fmla="*/ 6611017 w 17099280"/>
              <a:gd name="connsiteY10" fmla="*/ 4773061 h 39069739"/>
              <a:gd name="connsiteX11" fmla="*/ 6675120 w 17099280"/>
              <a:gd name="connsiteY11" fmla="*/ 4871179 h 39069739"/>
              <a:gd name="connsiteX12" fmla="*/ 6654227 w 17099280"/>
              <a:gd name="connsiteY12" fmla="*/ 5170816 h 39069739"/>
              <a:gd name="connsiteX13" fmla="*/ 6308552 w 17099280"/>
              <a:gd name="connsiteY13" fmla="*/ 5518851 h 39069739"/>
              <a:gd name="connsiteX14" fmla="*/ 5852160 w 17099280"/>
              <a:gd name="connsiteY14" fmla="*/ 5419819 h 39069739"/>
              <a:gd name="connsiteX15" fmla="*/ 5422763 w 17099280"/>
              <a:gd name="connsiteY15" fmla="*/ 6130890 h 39069739"/>
              <a:gd name="connsiteX16" fmla="*/ 6126480 w 17099280"/>
              <a:gd name="connsiteY16" fmla="*/ 7431499 h 39069739"/>
              <a:gd name="connsiteX17" fmla="*/ 6766560 w 17099280"/>
              <a:gd name="connsiteY17" fmla="*/ 9626059 h 39069739"/>
              <a:gd name="connsiteX18" fmla="*/ 6675120 w 17099280"/>
              <a:gd name="connsiteY18" fmla="*/ 11454859 h 39069739"/>
              <a:gd name="connsiteX19" fmla="*/ 7680960 w 17099280"/>
              <a:gd name="connsiteY19" fmla="*/ 11271979 h 39069739"/>
              <a:gd name="connsiteX20" fmla="*/ 7132320 w 17099280"/>
              <a:gd name="connsiteY20" fmla="*/ 9808939 h 39069739"/>
              <a:gd name="connsiteX21" fmla="*/ 8869680 w 17099280"/>
              <a:gd name="connsiteY21" fmla="*/ 8437339 h 39069739"/>
              <a:gd name="connsiteX22" fmla="*/ 9144000 w 17099280"/>
              <a:gd name="connsiteY22" fmla="*/ 7431499 h 39069739"/>
              <a:gd name="connsiteX23" fmla="*/ 9601200 w 17099280"/>
              <a:gd name="connsiteY23" fmla="*/ 7248619 h 39069739"/>
              <a:gd name="connsiteX24" fmla="*/ 9601200 w 17099280"/>
              <a:gd name="connsiteY24" fmla="*/ 6791419 h 39069739"/>
              <a:gd name="connsiteX25" fmla="*/ 9144000 w 17099280"/>
              <a:gd name="connsiteY25" fmla="*/ 6517099 h 39069739"/>
              <a:gd name="connsiteX26" fmla="*/ 8595360 w 17099280"/>
              <a:gd name="connsiteY26" fmla="*/ 5145499 h 39069739"/>
              <a:gd name="connsiteX27" fmla="*/ 8595360 w 17099280"/>
              <a:gd name="connsiteY27" fmla="*/ 5694139 h 39069739"/>
              <a:gd name="connsiteX28" fmla="*/ 8595360 w 17099280"/>
              <a:gd name="connsiteY28" fmla="*/ 6242779 h 39069739"/>
              <a:gd name="connsiteX29" fmla="*/ 8412480 w 17099280"/>
              <a:gd name="connsiteY29" fmla="*/ 5877019 h 39069739"/>
              <a:gd name="connsiteX30" fmla="*/ 8321040 w 17099280"/>
              <a:gd name="connsiteY30" fmla="*/ 6151339 h 39069739"/>
              <a:gd name="connsiteX31" fmla="*/ 8046720 w 17099280"/>
              <a:gd name="connsiteY31" fmla="*/ 6425659 h 39069739"/>
              <a:gd name="connsiteX32" fmla="*/ 8046720 w 17099280"/>
              <a:gd name="connsiteY32" fmla="*/ 5968459 h 39069739"/>
              <a:gd name="connsiteX33" fmla="*/ 7680960 w 17099280"/>
              <a:gd name="connsiteY33" fmla="*/ 5968459 h 39069739"/>
              <a:gd name="connsiteX34" fmla="*/ 8503920 w 17099280"/>
              <a:gd name="connsiteY34" fmla="*/ 5054059 h 39069739"/>
              <a:gd name="connsiteX35" fmla="*/ 8869680 w 17099280"/>
              <a:gd name="connsiteY35" fmla="*/ 3956779 h 39069739"/>
              <a:gd name="connsiteX36" fmla="*/ 10058400 w 17099280"/>
              <a:gd name="connsiteY36" fmla="*/ 3133819 h 39069739"/>
              <a:gd name="connsiteX37" fmla="*/ 10241280 w 17099280"/>
              <a:gd name="connsiteY37" fmla="*/ 3225259 h 39069739"/>
              <a:gd name="connsiteX38" fmla="*/ 10881360 w 17099280"/>
              <a:gd name="connsiteY38" fmla="*/ 2950939 h 39069739"/>
              <a:gd name="connsiteX39" fmla="*/ 11704320 w 17099280"/>
              <a:gd name="connsiteY39" fmla="*/ 3316699 h 39069739"/>
              <a:gd name="connsiteX40" fmla="*/ 11978640 w 17099280"/>
              <a:gd name="connsiteY40" fmla="*/ 4048219 h 39069739"/>
              <a:gd name="connsiteX41" fmla="*/ 12070080 w 17099280"/>
              <a:gd name="connsiteY41" fmla="*/ 4505419 h 39069739"/>
              <a:gd name="connsiteX42" fmla="*/ 12161520 w 17099280"/>
              <a:gd name="connsiteY42" fmla="*/ 5328379 h 39069739"/>
              <a:gd name="connsiteX43" fmla="*/ 12161520 w 17099280"/>
              <a:gd name="connsiteY43" fmla="*/ 5328379 h 39069739"/>
              <a:gd name="connsiteX44" fmla="*/ 12618720 w 17099280"/>
              <a:gd name="connsiteY44" fmla="*/ 6334219 h 39069739"/>
              <a:gd name="connsiteX45" fmla="*/ 12161520 w 17099280"/>
              <a:gd name="connsiteY45" fmla="*/ 6974299 h 39069739"/>
              <a:gd name="connsiteX46" fmla="*/ 12161520 w 17099280"/>
              <a:gd name="connsiteY46" fmla="*/ 7614379 h 39069739"/>
              <a:gd name="connsiteX47" fmla="*/ 11430000 w 17099280"/>
              <a:gd name="connsiteY47" fmla="*/ 7705819 h 39069739"/>
              <a:gd name="connsiteX48" fmla="*/ 11247120 w 17099280"/>
              <a:gd name="connsiteY48" fmla="*/ 7980139 h 39069739"/>
              <a:gd name="connsiteX49" fmla="*/ 11521440 w 17099280"/>
              <a:gd name="connsiteY49" fmla="*/ 8437339 h 39069739"/>
              <a:gd name="connsiteX50" fmla="*/ 12527280 w 17099280"/>
              <a:gd name="connsiteY50" fmla="*/ 8437339 h 39069739"/>
              <a:gd name="connsiteX51" fmla="*/ 12984480 w 17099280"/>
              <a:gd name="connsiteY51" fmla="*/ 8894539 h 39069739"/>
              <a:gd name="connsiteX52" fmla="*/ 13898880 w 17099280"/>
              <a:gd name="connsiteY52" fmla="*/ 10266139 h 39069739"/>
              <a:gd name="connsiteX53" fmla="*/ 15636240 w 17099280"/>
              <a:gd name="connsiteY53" fmla="*/ 9808939 h 39069739"/>
              <a:gd name="connsiteX54" fmla="*/ 17099280 w 17099280"/>
              <a:gd name="connsiteY54" fmla="*/ 9443179 h 39069739"/>
              <a:gd name="connsiteX55" fmla="*/ 15910560 w 17099280"/>
              <a:gd name="connsiteY55" fmla="*/ 10266139 h 39069739"/>
              <a:gd name="connsiteX56" fmla="*/ 16459200 w 17099280"/>
              <a:gd name="connsiteY56" fmla="*/ 10723339 h 39069739"/>
              <a:gd name="connsiteX57" fmla="*/ 15636240 w 17099280"/>
              <a:gd name="connsiteY57" fmla="*/ 11637739 h 39069739"/>
              <a:gd name="connsiteX58" fmla="*/ 15636240 w 17099280"/>
              <a:gd name="connsiteY58" fmla="*/ 10997659 h 39069739"/>
              <a:gd name="connsiteX59" fmla="*/ 13990320 w 17099280"/>
              <a:gd name="connsiteY59" fmla="*/ 10997659 h 39069739"/>
              <a:gd name="connsiteX60" fmla="*/ 13990320 w 17099280"/>
              <a:gd name="connsiteY60" fmla="*/ 11820619 h 39069739"/>
              <a:gd name="connsiteX61" fmla="*/ 15179040 w 17099280"/>
              <a:gd name="connsiteY61" fmla="*/ 13009339 h 39069739"/>
              <a:gd name="connsiteX62" fmla="*/ 15087600 w 17099280"/>
              <a:gd name="connsiteY62" fmla="*/ 13923739 h 39069739"/>
              <a:gd name="connsiteX63" fmla="*/ 15453360 w 17099280"/>
              <a:gd name="connsiteY63" fmla="*/ 14655259 h 39069739"/>
              <a:gd name="connsiteX64" fmla="*/ 15361920 w 17099280"/>
              <a:gd name="connsiteY64" fmla="*/ 15386779 h 39069739"/>
              <a:gd name="connsiteX65" fmla="*/ 15361920 w 17099280"/>
              <a:gd name="connsiteY65" fmla="*/ 15843979 h 39069739"/>
              <a:gd name="connsiteX66" fmla="*/ 15087600 w 17099280"/>
              <a:gd name="connsiteY66" fmla="*/ 15843979 h 39069739"/>
              <a:gd name="connsiteX67" fmla="*/ 15087600 w 17099280"/>
              <a:gd name="connsiteY67" fmla="*/ 16209739 h 39069739"/>
              <a:gd name="connsiteX68" fmla="*/ 14356080 w 17099280"/>
              <a:gd name="connsiteY68" fmla="*/ 16209739 h 39069739"/>
              <a:gd name="connsiteX69" fmla="*/ 14904720 w 17099280"/>
              <a:gd name="connsiteY69" fmla="*/ 16941259 h 39069739"/>
              <a:gd name="connsiteX70" fmla="*/ 15544800 w 17099280"/>
              <a:gd name="connsiteY70" fmla="*/ 25719499 h 39069739"/>
              <a:gd name="connsiteX71" fmla="*/ 13898880 w 17099280"/>
              <a:gd name="connsiteY71" fmla="*/ 25628059 h 39069739"/>
              <a:gd name="connsiteX72" fmla="*/ 13716000 w 17099280"/>
              <a:gd name="connsiteY72" fmla="*/ 29102779 h 39069739"/>
              <a:gd name="connsiteX73" fmla="*/ 12344400 w 17099280"/>
              <a:gd name="connsiteY73" fmla="*/ 33766219 h 39069739"/>
              <a:gd name="connsiteX74" fmla="*/ 13167360 w 17099280"/>
              <a:gd name="connsiteY74" fmla="*/ 35412139 h 39069739"/>
              <a:gd name="connsiteX75" fmla="*/ 15087600 w 17099280"/>
              <a:gd name="connsiteY75" fmla="*/ 35960779 h 39069739"/>
              <a:gd name="connsiteX76" fmla="*/ 12984480 w 17099280"/>
              <a:gd name="connsiteY76" fmla="*/ 36326539 h 39069739"/>
              <a:gd name="connsiteX77" fmla="*/ 13624560 w 17099280"/>
              <a:gd name="connsiteY77" fmla="*/ 36875179 h 39069739"/>
              <a:gd name="connsiteX78" fmla="*/ 12710160 w 17099280"/>
              <a:gd name="connsiteY78" fmla="*/ 37515259 h 39069739"/>
              <a:gd name="connsiteX79" fmla="*/ 10698480 w 17099280"/>
              <a:gd name="connsiteY79" fmla="*/ 37058059 h 39069739"/>
              <a:gd name="connsiteX80" fmla="*/ 10881360 w 17099280"/>
              <a:gd name="connsiteY80" fmla="*/ 36692299 h 39069739"/>
              <a:gd name="connsiteX81" fmla="*/ 9692640 w 17099280"/>
              <a:gd name="connsiteY81" fmla="*/ 36692299 h 39069739"/>
              <a:gd name="connsiteX82" fmla="*/ 10241280 w 17099280"/>
              <a:gd name="connsiteY82" fmla="*/ 35777899 h 39069739"/>
              <a:gd name="connsiteX83" fmla="*/ 9692640 w 17099280"/>
              <a:gd name="connsiteY83" fmla="*/ 35320699 h 39069739"/>
              <a:gd name="connsiteX84" fmla="*/ 10515600 w 17099280"/>
              <a:gd name="connsiteY84" fmla="*/ 34589179 h 39069739"/>
              <a:gd name="connsiteX85" fmla="*/ 9326880 w 17099280"/>
              <a:gd name="connsiteY85" fmla="*/ 28005499 h 39069739"/>
              <a:gd name="connsiteX86" fmla="*/ 10058400 w 17099280"/>
              <a:gd name="connsiteY86" fmla="*/ 26085259 h 39069739"/>
              <a:gd name="connsiteX87" fmla="*/ 9052560 w 17099280"/>
              <a:gd name="connsiteY87" fmla="*/ 25536619 h 39069739"/>
              <a:gd name="connsiteX88" fmla="*/ 8961120 w 17099280"/>
              <a:gd name="connsiteY88" fmla="*/ 20598859 h 39069739"/>
              <a:gd name="connsiteX89" fmla="*/ 9326880 w 17099280"/>
              <a:gd name="connsiteY89" fmla="*/ 18312859 h 39069739"/>
              <a:gd name="connsiteX90" fmla="*/ 8046720 w 17099280"/>
              <a:gd name="connsiteY90" fmla="*/ 16118299 h 39069739"/>
              <a:gd name="connsiteX91" fmla="*/ 7863840 w 17099280"/>
              <a:gd name="connsiteY91" fmla="*/ 16118299 h 39069739"/>
              <a:gd name="connsiteX92" fmla="*/ 7863840 w 17099280"/>
              <a:gd name="connsiteY92" fmla="*/ 15935419 h 39069739"/>
              <a:gd name="connsiteX93" fmla="*/ 7406640 w 17099280"/>
              <a:gd name="connsiteY93" fmla="*/ 15935419 h 39069739"/>
              <a:gd name="connsiteX94" fmla="*/ 8138160 w 17099280"/>
              <a:gd name="connsiteY94" fmla="*/ 19958779 h 39069739"/>
              <a:gd name="connsiteX95" fmla="*/ 7680960 w 17099280"/>
              <a:gd name="connsiteY95" fmla="*/ 21421819 h 39069739"/>
              <a:gd name="connsiteX96" fmla="*/ 6858000 w 17099280"/>
              <a:gd name="connsiteY96" fmla="*/ 21421819 h 39069739"/>
              <a:gd name="connsiteX97" fmla="*/ 7498080 w 17099280"/>
              <a:gd name="connsiteY97" fmla="*/ 27456859 h 39069739"/>
              <a:gd name="connsiteX98" fmla="*/ 7040880 w 17099280"/>
              <a:gd name="connsiteY98" fmla="*/ 35686459 h 39069739"/>
              <a:gd name="connsiteX99" fmla="*/ 6217920 w 17099280"/>
              <a:gd name="connsiteY99" fmla="*/ 35686459 h 39069739"/>
              <a:gd name="connsiteX100" fmla="*/ 6217920 w 17099280"/>
              <a:gd name="connsiteY100" fmla="*/ 35960779 h 39069739"/>
              <a:gd name="connsiteX101" fmla="*/ 6675120 w 17099280"/>
              <a:gd name="connsiteY101" fmla="*/ 35960779 h 39069739"/>
              <a:gd name="connsiteX102" fmla="*/ 6858000 w 17099280"/>
              <a:gd name="connsiteY102" fmla="*/ 37058059 h 39069739"/>
              <a:gd name="connsiteX103" fmla="*/ 7315200 w 17099280"/>
              <a:gd name="connsiteY103" fmla="*/ 36966619 h 39069739"/>
              <a:gd name="connsiteX104" fmla="*/ 8138160 w 17099280"/>
              <a:gd name="connsiteY104" fmla="*/ 37606699 h 39069739"/>
              <a:gd name="connsiteX105" fmla="*/ 10058400 w 17099280"/>
              <a:gd name="connsiteY105" fmla="*/ 38155339 h 39069739"/>
              <a:gd name="connsiteX106" fmla="*/ 10149840 w 17099280"/>
              <a:gd name="connsiteY106" fmla="*/ 38886859 h 39069739"/>
              <a:gd name="connsiteX107" fmla="*/ 6858000 w 17099280"/>
              <a:gd name="connsiteY107" fmla="*/ 39069739 h 39069739"/>
              <a:gd name="connsiteX108" fmla="*/ 5303520 w 17099280"/>
              <a:gd name="connsiteY108" fmla="*/ 38429659 h 39069739"/>
              <a:gd name="connsiteX109" fmla="*/ 4754880 w 17099280"/>
              <a:gd name="connsiteY109" fmla="*/ 38795419 h 39069739"/>
              <a:gd name="connsiteX110" fmla="*/ 3474720 w 17099280"/>
              <a:gd name="connsiteY110" fmla="*/ 38795419 h 39069739"/>
              <a:gd name="connsiteX111" fmla="*/ 3291840 w 17099280"/>
              <a:gd name="connsiteY111" fmla="*/ 37332379 h 39069739"/>
              <a:gd name="connsiteX112" fmla="*/ 3291840 w 17099280"/>
              <a:gd name="connsiteY112" fmla="*/ 37332379 h 39069739"/>
              <a:gd name="connsiteX113" fmla="*/ 2743200 w 17099280"/>
              <a:gd name="connsiteY113" fmla="*/ 37972459 h 39069739"/>
              <a:gd name="connsiteX114" fmla="*/ 457200 w 17099280"/>
              <a:gd name="connsiteY114" fmla="*/ 37972459 h 39069739"/>
              <a:gd name="connsiteX115" fmla="*/ 548640 w 17099280"/>
              <a:gd name="connsiteY115" fmla="*/ 35412139 h 39069739"/>
              <a:gd name="connsiteX116" fmla="*/ 1005840 w 17099280"/>
              <a:gd name="connsiteY116" fmla="*/ 35412139 h 39069739"/>
              <a:gd name="connsiteX117" fmla="*/ 914400 w 17099280"/>
              <a:gd name="connsiteY117" fmla="*/ 34497739 h 39069739"/>
              <a:gd name="connsiteX118" fmla="*/ 1645920 w 17099280"/>
              <a:gd name="connsiteY118" fmla="*/ 33857659 h 39069739"/>
              <a:gd name="connsiteX119" fmla="*/ 1737360 w 17099280"/>
              <a:gd name="connsiteY119" fmla="*/ 26176699 h 39069739"/>
              <a:gd name="connsiteX120" fmla="*/ 2468880 w 17099280"/>
              <a:gd name="connsiteY120" fmla="*/ 24713659 h 39069739"/>
              <a:gd name="connsiteX121" fmla="*/ 2194560 w 17099280"/>
              <a:gd name="connsiteY121" fmla="*/ 23342059 h 39069739"/>
              <a:gd name="connsiteX122" fmla="*/ 2377440 w 17099280"/>
              <a:gd name="connsiteY122" fmla="*/ 22427659 h 39069739"/>
              <a:gd name="connsiteX123" fmla="*/ 1920240 w 17099280"/>
              <a:gd name="connsiteY123" fmla="*/ 20873179 h 39069739"/>
              <a:gd name="connsiteX124" fmla="*/ 0 w 17099280"/>
              <a:gd name="connsiteY124" fmla="*/ 20415979 h 39069739"/>
              <a:gd name="connsiteX125" fmla="*/ 914400 w 17099280"/>
              <a:gd name="connsiteY125" fmla="*/ 15478219 h 39069739"/>
              <a:gd name="connsiteX126" fmla="*/ 1005840 w 17099280"/>
              <a:gd name="connsiteY126" fmla="*/ 13375099 h 39069739"/>
              <a:gd name="connsiteX127" fmla="*/ 914400 w 17099280"/>
              <a:gd name="connsiteY127" fmla="*/ 9077419 h 39069739"/>
              <a:gd name="connsiteX128" fmla="*/ 1857998 w 17099280"/>
              <a:gd name="connsiteY128" fmla="*/ 7706504 h 39069739"/>
              <a:gd name="connsiteX129" fmla="*/ 2570951 w 17099280"/>
              <a:gd name="connsiteY129" fmla="*/ 6130890 h 39069739"/>
              <a:gd name="connsiteX130" fmla="*/ 3262299 w 17099280"/>
              <a:gd name="connsiteY130" fmla="*/ 5145956 h 39069739"/>
              <a:gd name="connsiteX131" fmla="*/ 3657600 w 17099280"/>
              <a:gd name="connsiteY131" fmla="*/ 4596859 h 39069739"/>
              <a:gd name="connsiteX132" fmla="*/ 3219090 w 17099280"/>
              <a:gd name="connsiteY132" fmla="*/ 3763267 h 39069739"/>
              <a:gd name="connsiteX133" fmla="*/ 2851811 w 17099280"/>
              <a:gd name="connsiteY133" fmla="*/ 1690458 h 39069739"/>
              <a:gd name="connsiteX134" fmla="*/ 2938230 w 17099280"/>
              <a:gd name="connsiteY134" fmla="*/ 845229 h 39069739"/>
              <a:gd name="connsiteX135" fmla="*/ 3413532 w 17099280"/>
              <a:gd name="connsiteY135" fmla="*/ 447474 h 39069739"/>
              <a:gd name="connsiteX136" fmla="*/ 4201948 w 17099280"/>
              <a:gd name="connsiteY136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719040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762250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762250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913482 w 17099280"/>
              <a:gd name="connsiteY8" fmla="*/ 4275867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783854 w 17099280"/>
              <a:gd name="connsiteY8" fmla="*/ 437530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27064 w 17099280"/>
              <a:gd name="connsiteY8" fmla="*/ 4474744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27064 w 17099280"/>
              <a:gd name="connsiteY8" fmla="*/ 4474744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11017 w 17099280"/>
              <a:gd name="connsiteY9" fmla="*/ 4773061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75120 w 17099280"/>
              <a:gd name="connsiteY10" fmla="*/ 4871179 h 39069739"/>
              <a:gd name="connsiteX11" fmla="*/ 6654227 w 17099280"/>
              <a:gd name="connsiteY11" fmla="*/ 5170816 h 39069739"/>
              <a:gd name="connsiteX12" fmla="*/ 6308552 w 17099280"/>
              <a:gd name="connsiteY12" fmla="*/ 5518851 h 39069739"/>
              <a:gd name="connsiteX13" fmla="*/ 5852160 w 17099280"/>
              <a:gd name="connsiteY13" fmla="*/ 5419819 h 39069739"/>
              <a:gd name="connsiteX14" fmla="*/ 5422763 w 17099280"/>
              <a:gd name="connsiteY14" fmla="*/ 6130890 h 39069739"/>
              <a:gd name="connsiteX15" fmla="*/ 6126480 w 17099280"/>
              <a:gd name="connsiteY15" fmla="*/ 7431499 h 39069739"/>
              <a:gd name="connsiteX16" fmla="*/ 6766560 w 17099280"/>
              <a:gd name="connsiteY16" fmla="*/ 9626059 h 39069739"/>
              <a:gd name="connsiteX17" fmla="*/ 6675120 w 17099280"/>
              <a:gd name="connsiteY17" fmla="*/ 11454859 h 39069739"/>
              <a:gd name="connsiteX18" fmla="*/ 7680960 w 17099280"/>
              <a:gd name="connsiteY18" fmla="*/ 11271979 h 39069739"/>
              <a:gd name="connsiteX19" fmla="*/ 7132320 w 17099280"/>
              <a:gd name="connsiteY19" fmla="*/ 9808939 h 39069739"/>
              <a:gd name="connsiteX20" fmla="*/ 8869680 w 17099280"/>
              <a:gd name="connsiteY20" fmla="*/ 8437339 h 39069739"/>
              <a:gd name="connsiteX21" fmla="*/ 9144000 w 17099280"/>
              <a:gd name="connsiteY21" fmla="*/ 7431499 h 39069739"/>
              <a:gd name="connsiteX22" fmla="*/ 9601200 w 17099280"/>
              <a:gd name="connsiteY22" fmla="*/ 7248619 h 39069739"/>
              <a:gd name="connsiteX23" fmla="*/ 9601200 w 17099280"/>
              <a:gd name="connsiteY23" fmla="*/ 6791419 h 39069739"/>
              <a:gd name="connsiteX24" fmla="*/ 9144000 w 17099280"/>
              <a:gd name="connsiteY24" fmla="*/ 6517099 h 39069739"/>
              <a:gd name="connsiteX25" fmla="*/ 8595360 w 17099280"/>
              <a:gd name="connsiteY25" fmla="*/ 5145499 h 39069739"/>
              <a:gd name="connsiteX26" fmla="*/ 8595360 w 17099280"/>
              <a:gd name="connsiteY26" fmla="*/ 5694139 h 39069739"/>
              <a:gd name="connsiteX27" fmla="*/ 8595360 w 17099280"/>
              <a:gd name="connsiteY27" fmla="*/ 6242779 h 39069739"/>
              <a:gd name="connsiteX28" fmla="*/ 8412480 w 17099280"/>
              <a:gd name="connsiteY28" fmla="*/ 5877019 h 39069739"/>
              <a:gd name="connsiteX29" fmla="*/ 8321040 w 17099280"/>
              <a:gd name="connsiteY29" fmla="*/ 6151339 h 39069739"/>
              <a:gd name="connsiteX30" fmla="*/ 8046720 w 17099280"/>
              <a:gd name="connsiteY30" fmla="*/ 6425659 h 39069739"/>
              <a:gd name="connsiteX31" fmla="*/ 8046720 w 17099280"/>
              <a:gd name="connsiteY31" fmla="*/ 5968459 h 39069739"/>
              <a:gd name="connsiteX32" fmla="*/ 7680960 w 17099280"/>
              <a:gd name="connsiteY32" fmla="*/ 5968459 h 39069739"/>
              <a:gd name="connsiteX33" fmla="*/ 8503920 w 17099280"/>
              <a:gd name="connsiteY33" fmla="*/ 5054059 h 39069739"/>
              <a:gd name="connsiteX34" fmla="*/ 8869680 w 17099280"/>
              <a:gd name="connsiteY34" fmla="*/ 3956779 h 39069739"/>
              <a:gd name="connsiteX35" fmla="*/ 10058400 w 17099280"/>
              <a:gd name="connsiteY35" fmla="*/ 3133819 h 39069739"/>
              <a:gd name="connsiteX36" fmla="*/ 10241280 w 17099280"/>
              <a:gd name="connsiteY36" fmla="*/ 3225259 h 39069739"/>
              <a:gd name="connsiteX37" fmla="*/ 10881360 w 17099280"/>
              <a:gd name="connsiteY37" fmla="*/ 2950939 h 39069739"/>
              <a:gd name="connsiteX38" fmla="*/ 11704320 w 17099280"/>
              <a:gd name="connsiteY38" fmla="*/ 3316699 h 39069739"/>
              <a:gd name="connsiteX39" fmla="*/ 11978640 w 17099280"/>
              <a:gd name="connsiteY39" fmla="*/ 4048219 h 39069739"/>
              <a:gd name="connsiteX40" fmla="*/ 12070080 w 17099280"/>
              <a:gd name="connsiteY40" fmla="*/ 4505419 h 39069739"/>
              <a:gd name="connsiteX41" fmla="*/ 12161520 w 17099280"/>
              <a:gd name="connsiteY41" fmla="*/ 5328379 h 39069739"/>
              <a:gd name="connsiteX42" fmla="*/ 12161520 w 17099280"/>
              <a:gd name="connsiteY42" fmla="*/ 5328379 h 39069739"/>
              <a:gd name="connsiteX43" fmla="*/ 12618720 w 17099280"/>
              <a:gd name="connsiteY43" fmla="*/ 6334219 h 39069739"/>
              <a:gd name="connsiteX44" fmla="*/ 12161520 w 17099280"/>
              <a:gd name="connsiteY44" fmla="*/ 6974299 h 39069739"/>
              <a:gd name="connsiteX45" fmla="*/ 12161520 w 17099280"/>
              <a:gd name="connsiteY45" fmla="*/ 7614379 h 39069739"/>
              <a:gd name="connsiteX46" fmla="*/ 11430000 w 17099280"/>
              <a:gd name="connsiteY46" fmla="*/ 7705819 h 39069739"/>
              <a:gd name="connsiteX47" fmla="*/ 11247120 w 17099280"/>
              <a:gd name="connsiteY47" fmla="*/ 7980139 h 39069739"/>
              <a:gd name="connsiteX48" fmla="*/ 11521440 w 17099280"/>
              <a:gd name="connsiteY48" fmla="*/ 8437339 h 39069739"/>
              <a:gd name="connsiteX49" fmla="*/ 12527280 w 17099280"/>
              <a:gd name="connsiteY49" fmla="*/ 8437339 h 39069739"/>
              <a:gd name="connsiteX50" fmla="*/ 12984480 w 17099280"/>
              <a:gd name="connsiteY50" fmla="*/ 8894539 h 39069739"/>
              <a:gd name="connsiteX51" fmla="*/ 13898880 w 17099280"/>
              <a:gd name="connsiteY51" fmla="*/ 10266139 h 39069739"/>
              <a:gd name="connsiteX52" fmla="*/ 15636240 w 17099280"/>
              <a:gd name="connsiteY52" fmla="*/ 9808939 h 39069739"/>
              <a:gd name="connsiteX53" fmla="*/ 17099280 w 17099280"/>
              <a:gd name="connsiteY53" fmla="*/ 9443179 h 39069739"/>
              <a:gd name="connsiteX54" fmla="*/ 15910560 w 17099280"/>
              <a:gd name="connsiteY54" fmla="*/ 10266139 h 39069739"/>
              <a:gd name="connsiteX55" fmla="*/ 16459200 w 17099280"/>
              <a:gd name="connsiteY55" fmla="*/ 10723339 h 39069739"/>
              <a:gd name="connsiteX56" fmla="*/ 15636240 w 17099280"/>
              <a:gd name="connsiteY56" fmla="*/ 11637739 h 39069739"/>
              <a:gd name="connsiteX57" fmla="*/ 15636240 w 17099280"/>
              <a:gd name="connsiteY57" fmla="*/ 10997659 h 39069739"/>
              <a:gd name="connsiteX58" fmla="*/ 13990320 w 17099280"/>
              <a:gd name="connsiteY58" fmla="*/ 10997659 h 39069739"/>
              <a:gd name="connsiteX59" fmla="*/ 13990320 w 17099280"/>
              <a:gd name="connsiteY59" fmla="*/ 11820619 h 39069739"/>
              <a:gd name="connsiteX60" fmla="*/ 15179040 w 17099280"/>
              <a:gd name="connsiteY60" fmla="*/ 13009339 h 39069739"/>
              <a:gd name="connsiteX61" fmla="*/ 15087600 w 17099280"/>
              <a:gd name="connsiteY61" fmla="*/ 13923739 h 39069739"/>
              <a:gd name="connsiteX62" fmla="*/ 15453360 w 17099280"/>
              <a:gd name="connsiteY62" fmla="*/ 14655259 h 39069739"/>
              <a:gd name="connsiteX63" fmla="*/ 15361920 w 17099280"/>
              <a:gd name="connsiteY63" fmla="*/ 15386779 h 39069739"/>
              <a:gd name="connsiteX64" fmla="*/ 15361920 w 17099280"/>
              <a:gd name="connsiteY64" fmla="*/ 15843979 h 39069739"/>
              <a:gd name="connsiteX65" fmla="*/ 15087600 w 17099280"/>
              <a:gd name="connsiteY65" fmla="*/ 15843979 h 39069739"/>
              <a:gd name="connsiteX66" fmla="*/ 15087600 w 17099280"/>
              <a:gd name="connsiteY66" fmla="*/ 16209739 h 39069739"/>
              <a:gd name="connsiteX67" fmla="*/ 14356080 w 17099280"/>
              <a:gd name="connsiteY67" fmla="*/ 16209739 h 39069739"/>
              <a:gd name="connsiteX68" fmla="*/ 14904720 w 17099280"/>
              <a:gd name="connsiteY68" fmla="*/ 16941259 h 39069739"/>
              <a:gd name="connsiteX69" fmla="*/ 15544800 w 17099280"/>
              <a:gd name="connsiteY69" fmla="*/ 25719499 h 39069739"/>
              <a:gd name="connsiteX70" fmla="*/ 13898880 w 17099280"/>
              <a:gd name="connsiteY70" fmla="*/ 25628059 h 39069739"/>
              <a:gd name="connsiteX71" fmla="*/ 13716000 w 17099280"/>
              <a:gd name="connsiteY71" fmla="*/ 29102779 h 39069739"/>
              <a:gd name="connsiteX72" fmla="*/ 12344400 w 17099280"/>
              <a:gd name="connsiteY72" fmla="*/ 33766219 h 39069739"/>
              <a:gd name="connsiteX73" fmla="*/ 13167360 w 17099280"/>
              <a:gd name="connsiteY73" fmla="*/ 35412139 h 39069739"/>
              <a:gd name="connsiteX74" fmla="*/ 15087600 w 17099280"/>
              <a:gd name="connsiteY74" fmla="*/ 35960779 h 39069739"/>
              <a:gd name="connsiteX75" fmla="*/ 12984480 w 17099280"/>
              <a:gd name="connsiteY75" fmla="*/ 36326539 h 39069739"/>
              <a:gd name="connsiteX76" fmla="*/ 13624560 w 17099280"/>
              <a:gd name="connsiteY76" fmla="*/ 36875179 h 39069739"/>
              <a:gd name="connsiteX77" fmla="*/ 12710160 w 17099280"/>
              <a:gd name="connsiteY77" fmla="*/ 37515259 h 39069739"/>
              <a:gd name="connsiteX78" fmla="*/ 10698480 w 17099280"/>
              <a:gd name="connsiteY78" fmla="*/ 37058059 h 39069739"/>
              <a:gd name="connsiteX79" fmla="*/ 10881360 w 17099280"/>
              <a:gd name="connsiteY79" fmla="*/ 36692299 h 39069739"/>
              <a:gd name="connsiteX80" fmla="*/ 9692640 w 17099280"/>
              <a:gd name="connsiteY80" fmla="*/ 36692299 h 39069739"/>
              <a:gd name="connsiteX81" fmla="*/ 10241280 w 17099280"/>
              <a:gd name="connsiteY81" fmla="*/ 35777899 h 39069739"/>
              <a:gd name="connsiteX82" fmla="*/ 9692640 w 17099280"/>
              <a:gd name="connsiteY82" fmla="*/ 35320699 h 39069739"/>
              <a:gd name="connsiteX83" fmla="*/ 10515600 w 17099280"/>
              <a:gd name="connsiteY83" fmla="*/ 34589179 h 39069739"/>
              <a:gd name="connsiteX84" fmla="*/ 9326880 w 17099280"/>
              <a:gd name="connsiteY84" fmla="*/ 28005499 h 39069739"/>
              <a:gd name="connsiteX85" fmla="*/ 10058400 w 17099280"/>
              <a:gd name="connsiteY85" fmla="*/ 26085259 h 39069739"/>
              <a:gd name="connsiteX86" fmla="*/ 9052560 w 17099280"/>
              <a:gd name="connsiteY86" fmla="*/ 25536619 h 39069739"/>
              <a:gd name="connsiteX87" fmla="*/ 8961120 w 17099280"/>
              <a:gd name="connsiteY87" fmla="*/ 20598859 h 39069739"/>
              <a:gd name="connsiteX88" fmla="*/ 9326880 w 17099280"/>
              <a:gd name="connsiteY88" fmla="*/ 18312859 h 39069739"/>
              <a:gd name="connsiteX89" fmla="*/ 8046720 w 17099280"/>
              <a:gd name="connsiteY89" fmla="*/ 16118299 h 39069739"/>
              <a:gd name="connsiteX90" fmla="*/ 7863840 w 17099280"/>
              <a:gd name="connsiteY90" fmla="*/ 16118299 h 39069739"/>
              <a:gd name="connsiteX91" fmla="*/ 7863840 w 17099280"/>
              <a:gd name="connsiteY91" fmla="*/ 15935419 h 39069739"/>
              <a:gd name="connsiteX92" fmla="*/ 7406640 w 17099280"/>
              <a:gd name="connsiteY92" fmla="*/ 15935419 h 39069739"/>
              <a:gd name="connsiteX93" fmla="*/ 8138160 w 17099280"/>
              <a:gd name="connsiteY93" fmla="*/ 19958779 h 39069739"/>
              <a:gd name="connsiteX94" fmla="*/ 7680960 w 17099280"/>
              <a:gd name="connsiteY94" fmla="*/ 21421819 h 39069739"/>
              <a:gd name="connsiteX95" fmla="*/ 6858000 w 17099280"/>
              <a:gd name="connsiteY95" fmla="*/ 21421819 h 39069739"/>
              <a:gd name="connsiteX96" fmla="*/ 7498080 w 17099280"/>
              <a:gd name="connsiteY96" fmla="*/ 27456859 h 39069739"/>
              <a:gd name="connsiteX97" fmla="*/ 7040880 w 17099280"/>
              <a:gd name="connsiteY97" fmla="*/ 35686459 h 39069739"/>
              <a:gd name="connsiteX98" fmla="*/ 6217920 w 17099280"/>
              <a:gd name="connsiteY98" fmla="*/ 35686459 h 39069739"/>
              <a:gd name="connsiteX99" fmla="*/ 6217920 w 17099280"/>
              <a:gd name="connsiteY99" fmla="*/ 35960779 h 39069739"/>
              <a:gd name="connsiteX100" fmla="*/ 6675120 w 17099280"/>
              <a:gd name="connsiteY100" fmla="*/ 35960779 h 39069739"/>
              <a:gd name="connsiteX101" fmla="*/ 6858000 w 17099280"/>
              <a:gd name="connsiteY101" fmla="*/ 37058059 h 39069739"/>
              <a:gd name="connsiteX102" fmla="*/ 7315200 w 17099280"/>
              <a:gd name="connsiteY102" fmla="*/ 36966619 h 39069739"/>
              <a:gd name="connsiteX103" fmla="*/ 8138160 w 17099280"/>
              <a:gd name="connsiteY103" fmla="*/ 37606699 h 39069739"/>
              <a:gd name="connsiteX104" fmla="*/ 10058400 w 17099280"/>
              <a:gd name="connsiteY104" fmla="*/ 38155339 h 39069739"/>
              <a:gd name="connsiteX105" fmla="*/ 10149840 w 17099280"/>
              <a:gd name="connsiteY105" fmla="*/ 38886859 h 39069739"/>
              <a:gd name="connsiteX106" fmla="*/ 6858000 w 17099280"/>
              <a:gd name="connsiteY106" fmla="*/ 39069739 h 39069739"/>
              <a:gd name="connsiteX107" fmla="*/ 5303520 w 17099280"/>
              <a:gd name="connsiteY107" fmla="*/ 38429659 h 39069739"/>
              <a:gd name="connsiteX108" fmla="*/ 4754880 w 17099280"/>
              <a:gd name="connsiteY108" fmla="*/ 38795419 h 39069739"/>
              <a:gd name="connsiteX109" fmla="*/ 3474720 w 17099280"/>
              <a:gd name="connsiteY109" fmla="*/ 38795419 h 39069739"/>
              <a:gd name="connsiteX110" fmla="*/ 3291840 w 17099280"/>
              <a:gd name="connsiteY110" fmla="*/ 37332379 h 39069739"/>
              <a:gd name="connsiteX111" fmla="*/ 3291840 w 17099280"/>
              <a:gd name="connsiteY111" fmla="*/ 37332379 h 39069739"/>
              <a:gd name="connsiteX112" fmla="*/ 2743200 w 17099280"/>
              <a:gd name="connsiteY112" fmla="*/ 37972459 h 39069739"/>
              <a:gd name="connsiteX113" fmla="*/ 457200 w 17099280"/>
              <a:gd name="connsiteY113" fmla="*/ 37972459 h 39069739"/>
              <a:gd name="connsiteX114" fmla="*/ 548640 w 17099280"/>
              <a:gd name="connsiteY114" fmla="*/ 35412139 h 39069739"/>
              <a:gd name="connsiteX115" fmla="*/ 1005840 w 17099280"/>
              <a:gd name="connsiteY115" fmla="*/ 35412139 h 39069739"/>
              <a:gd name="connsiteX116" fmla="*/ 914400 w 17099280"/>
              <a:gd name="connsiteY116" fmla="*/ 34497739 h 39069739"/>
              <a:gd name="connsiteX117" fmla="*/ 1645920 w 17099280"/>
              <a:gd name="connsiteY117" fmla="*/ 33857659 h 39069739"/>
              <a:gd name="connsiteX118" fmla="*/ 1737360 w 17099280"/>
              <a:gd name="connsiteY118" fmla="*/ 26176699 h 39069739"/>
              <a:gd name="connsiteX119" fmla="*/ 2468880 w 17099280"/>
              <a:gd name="connsiteY119" fmla="*/ 24713659 h 39069739"/>
              <a:gd name="connsiteX120" fmla="*/ 2194560 w 17099280"/>
              <a:gd name="connsiteY120" fmla="*/ 23342059 h 39069739"/>
              <a:gd name="connsiteX121" fmla="*/ 2377440 w 17099280"/>
              <a:gd name="connsiteY121" fmla="*/ 22427659 h 39069739"/>
              <a:gd name="connsiteX122" fmla="*/ 1920240 w 17099280"/>
              <a:gd name="connsiteY122" fmla="*/ 20873179 h 39069739"/>
              <a:gd name="connsiteX123" fmla="*/ 0 w 17099280"/>
              <a:gd name="connsiteY123" fmla="*/ 20415979 h 39069739"/>
              <a:gd name="connsiteX124" fmla="*/ 914400 w 17099280"/>
              <a:gd name="connsiteY124" fmla="*/ 15478219 h 39069739"/>
              <a:gd name="connsiteX125" fmla="*/ 1005840 w 17099280"/>
              <a:gd name="connsiteY125" fmla="*/ 13375099 h 39069739"/>
              <a:gd name="connsiteX126" fmla="*/ 914400 w 17099280"/>
              <a:gd name="connsiteY126" fmla="*/ 9077419 h 39069739"/>
              <a:gd name="connsiteX127" fmla="*/ 1857998 w 17099280"/>
              <a:gd name="connsiteY127" fmla="*/ 7706504 h 39069739"/>
              <a:gd name="connsiteX128" fmla="*/ 2570951 w 17099280"/>
              <a:gd name="connsiteY128" fmla="*/ 6130890 h 39069739"/>
              <a:gd name="connsiteX129" fmla="*/ 3262299 w 17099280"/>
              <a:gd name="connsiteY129" fmla="*/ 5145956 h 39069739"/>
              <a:gd name="connsiteX130" fmla="*/ 3657600 w 17099280"/>
              <a:gd name="connsiteY130" fmla="*/ 4596859 h 39069739"/>
              <a:gd name="connsiteX131" fmla="*/ 3219090 w 17099280"/>
              <a:gd name="connsiteY131" fmla="*/ 3763267 h 39069739"/>
              <a:gd name="connsiteX132" fmla="*/ 2851811 w 17099280"/>
              <a:gd name="connsiteY132" fmla="*/ 1690458 h 39069739"/>
              <a:gd name="connsiteX133" fmla="*/ 2938230 w 17099280"/>
              <a:gd name="connsiteY133" fmla="*/ 845229 h 39069739"/>
              <a:gd name="connsiteX134" fmla="*/ 3413532 w 17099280"/>
              <a:gd name="connsiteY134" fmla="*/ 447474 h 39069739"/>
              <a:gd name="connsiteX135" fmla="*/ 4201948 w 17099280"/>
              <a:gd name="connsiteY135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54227 w 17099280"/>
              <a:gd name="connsiteY10" fmla="*/ 5170816 h 39069739"/>
              <a:gd name="connsiteX11" fmla="*/ 6308552 w 17099280"/>
              <a:gd name="connsiteY11" fmla="*/ 5518851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54227 w 17099280"/>
              <a:gd name="connsiteY10" fmla="*/ 5170816 h 39069739"/>
              <a:gd name="connsiteX11" fmla="*/ 6308552 w 17099280"/>
              <a:gd name="connsiteY11" fmla="*/ 5518851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697436 w 17099280"/>
              <a:gd name="connsiteY10" fmla="*/ 4947078 h 39069739"/>
              <a:gd name="connsiteX11" fmla="*/ 6308552 w 17099280"/>
              <a:gd name="connsiteY11" fmla="*/ 5518851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308552 w 17099280"/>
              <a:gd name="connsiteY11" fmla="*/ 5518851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502994 w 17099280"/>
              <a:gd name="connsiteY11" fmla="*/ 5444272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99439 h 39069739"/>
              <a:gd name="connsiteX1" fmla="*/ 5293135 w 17099280"/>
              <a:gd name="connsiteY1" fmla="*/ 0 h 39069739"/>
              <a:gd name="connsiteX2" fmla="*/ 6524599 w 17099280"/>
              <a:gd name="connsiteY2" fmla="*/ 522053 h 39069739"/>
              <a:gd name="connsiteX3" fmla="*/ 6157320 w 17099280"/>
              <a:gd name="connsiteY3" fmla="*/ 994388 h 39069739"/>
              <a:gd name="connsiteX4" fmla="*/ 6459785 w 17099280"/>
              <a:gd name="connsiteY4" fmla="*/ 1491581 h 39069739"/>
              <a:gd name="connsiteX5" fmla="*/ 6654227 w 17099280"/>
              <a:gd name="connsiteY5" fmla="*/ 2187653 h 39069739"/>
              <a:gd name="connsiteX6" fmla="*/ 6632622 w 17099280"/>
              <a:gd name="connsiteY6" fmla="*/ 2709706 h 39069739"/>
              <a:gd name="connsiteX7" fmla="*/ 6956691 w 17099280"/>
              <a:gd name="connsiteY7" fmla="*/ 3480357 h 39069739"/>
              <a:gd name="connsiteX8" fmla="*/ 6848668 w 17099280"/>
              <a:gd name="connsiteY8" fmla="*/ 3887566 h 39069739"/>
              <a:gd name="connsiteX9" fmla="*/ 6675831 w 17099280"/>
              <a:gd name="connsiteY9" fmla="*/ 4400165 h 39069739"/>
              <a:gd name="connsiteX10" fmla="*/ 6740645 w 17099280"/>
              <a:gd name="connsiteY10" fmla="*/ 4797920 h 39069739"/>
              <a:gd name="connsiteX11" fmla="*/ 6611017 w 17099280"/>
              <a:gd name="connsiteY11" fmla="*/ 5394553 h 39069739"/>
              <a:gd name="connsiteX12" fmla="*/ 5852160 w 17099280"/>
              <a:gd name="connsiteY12" fmla="*/ 5419819 h 39069739"/>
              <a:gd name="connsiteX13" fmla="*/ 5422763 w 17099280"/>
              <a:gd name="connsiteY13" fmla="*/ 6130890 h 39069739"/>
              <a:gd name="connsiteX14" fmla="*/ 6126480 w 17099280"/>
              <a:gd name="connsiteY14" fmla="*/ 7431499 h 39069739"/>
              <a:gd name="connsiteX15" fmla="*/ 6766560 w 17099280"/>
              <a:gd name="connsiteY15" fmla="*/ 9626059 h 39069739"/>
              <a:gd name="connsiteX16" fmla="*/ 6675120 w 17099280"/>
              <a:gd name="connsiteY16" fmla="*/ 11454859 h 39069739"/>
              <a:gd name="connsiteX17" fmla="*/ 7680960 w 17099280"/>
              <a:gd name="connsiteY17" fmla="*/ 11271979 h 39069739"/>
              <a:gd name="connsiteX18" fmla="*/ 7132320 w 17099280"/>
              <a:gd name="connsiteY18" fmla="*/ 9808939 h 39069739"/>
              <a:gd name="connsiteX19" fmla="*/ 8869680 w 17099280"/>
              <a:gd name="connsiteY19" fmla="*/ 8437339 h 39069739"/>
              <a:gd name="connsiteX20" fmla="*/ 9144000 w 17099280"/>
              <a:gd name="connsiteY20" fmla="*/ 7431499 h 39069739"/>
              <a:gd name="connsiteX21" fmla="*/ 9601200 w 17099280"/>
              <a:gd name="connsiteY21" fmla="*/ 7248619 h 39069739"/>
              <a:gd name="connsiteX22" fmla="*/ 9601200 w 17099280"/>
              <a:gd name="connsiteY22" fmla="*/ 6791419 h 39069739"/>
              <a:gd name="connsiteX23" fmla="*/ 9144000 w 17099280"/>
              <a:gd name="connsiteY23" fmla="*/ 6517099 h 39069739"/>
              <a:gd name="connsiteX24" fmla="*/ 8595360 w 17099280"/>
              <a:gd name="connsiteY24" fmla="*/ 5145499 h 39069739"/>
              <a:gd name="connsiteX25" fmla="*/ 8595360 w 17099280"/>
              <a:gd name="connsiteY25" fmla="*/ 5694139 h 39069739"/>
              <a:gd name="connsiteX26" fmla="*/ 8595360 w 17099280"/>
              <a:gd name="connsiteY26" fmla="*/ 6242779 h 39069739"/>
              <a:gd name="connsiteX27" fmla="*/ 8412480 w 17099280"/>
              <a:gd name="connsiteY27" fmla="*/ 5877019 h 39069739"/>
              <a:gd name="connsiteX28" fmla="*/ 8321040 w 17099280"/>
              <a:gd name="connsiteY28" fmla="*/ 6151339 h 39069739"/>
              <a:gd name="connsiteX29" fmla="*/ 8046720 w 17099280"/>
              <a:gd name="connsiteY29" fmla="*/ 6425659 h 39069739"/>
              <a:gd name="connsiteX30" fmla="*/ 8046720 w 17099280"/>
              <a:gd name="connsiteY30" fmla="*/ 5968459 h 39069739"/>
              <a:gd name="connsiteX31" fmla="*/ 7680960 w 17099280"/>
              <a:gd name="connsiteY31" fmla="*/ 5968459 h 39069739"/>
              <a:gd name="connsiteX32" fmla="*/ 8503920 w 17099280"/>
              <a:gd name="connsiteY32" fmla="*/ 5054059 h 39069739"/>
              <a:gd name="connsiteX33" fmla="*/ 8869680 w 17099280"/>
              <a:gd name="connsiteY33" fmla="*/ 3956779 h 39069739"/>
              <a:gd name="connsiteX34" fmla="*/ 10058400 w 17099280"/>
              <a:gd name="connsiteY34" fmla="*/ 3133819 h 39069739"/>
              <a:gd name="connsiteX35" fmla="*/ 10241280 w 17099280"/>
              <a:gd name="connsiteY35" fmla="*/ 3225259 h 39069739"/>
              <a:gd name="connsiteX36" fmla="*/ 10881360 w 17099280"/>
              <a:gd name="connsiteY36" fmla="*/ 2950939 h 39069739"/>
              <a:gd name="connsiteX37" fmla="*/ 11704320 w 17099280"/>
              <a:gd name="connsiteY37" fmla="*/ 3316699 h 39069739"/>
              <a:gd name="connsiteX38" fmla="*/ 11978640 w 17099280"/>
              <a:gd name="connsiteY38" fmla="*/ 4048219 h 39069739"/>
              <a:gd name="connsiteX39" fmla="*/ 12070080 w 17099280"/>
              <a:gd name="connsiteY39" fmla="*/ 4505419 h 39069739"/>
              <a:gd name="connsiteX40" fmla="*/ 12161520 w 17099280"/>
              <a:gd name="connsiteY40" fmla="*/ 5328379 h 39069739"/>
              <a:gd name="connsiteX41" fmla="*/ 12161520 w 17099280"/>
              <a:gd name="connsiteY41" fmla="*/ 5328379 h 39069739"/>
              <a:gd name="connsiteX42" fmla="*/ 12618720 w 17099280"/>
              <a:gd name="connsiteY42" fmla="*/ 6334219 h 39069739"/>
              <a:gd name="connsiteX43" fmla="*/ 12161520 w 17099280"/>
              <a:gd name="connsiteY43" fmla="*/ 6974299 h 39069739"/>
              <a:gd name="connsiteX44" fmla="*/ 12161520 w 17099280"/>
              <a:gd name="connsiteY44" fmla="*/ 7614379 h 39069739"/>
              <a:gd name="connsiteX45" fmla="*/ 11430000 w 17099280"/>
              <a:gd name="connsiteY45" fmla="*/ 7705819 h 39069739"/>
              <a:gd name="connsiteX46" fmla="*/ 11247120 w 17099280"/>
              <a:gd name="connsiteY46" fmla="*/ 7980139 h 39069739"/>
              <a:gd name="connsiteX47" fmla="*/ 11521440 w 17099280"/>
              <a:gd name="connsiteY47" fmla="*/ 8437339 h 39069739"/>
              <a:gd name="connsiteX48" fmla="*/ 12527280 w 17099280"/>
              <a:gd name="connsiteY48" fmla="*/ 8437339 h 39069739"/>
              <a:gd name="connsiteX49" fmla="*/ 12984480 w 17099280"/>
              <a:gd name="connsiteY49" fmla="*/ 8894539 h 39069739"/>
              <a:gd name="connsiteX50" fmla="*/ 13898880 w 17099280"/>
              <a:gd name="connsiteY50" fmla="*/ 10266139 h 39069739"/>
              <a:gd name="connsiteX51" fmla="*/ 15636240 w 17099280"/>
              <a:gd name="connsiteY51" fmla="*/ 9808939 h 39069739"/>
              <a:gd name="connsiteX52" fmla="*/ 17099280 w 17099280"/>
              <a:gd name="connsiteY52" fmla="*/ 9443179 h 39069739"/>
              <a:gd name="connsiteX53" fmla="*/ 15910560 w 17099280"/>
              <a:gd name="connsiteY53" fmla="*/ 10266139 h 39069739"/>
              <a:gd name="connsiteX54" fmla="*/ 16459200 w 17099280"/>
              <a:gd name="connsiteY54" fmla="*/ 10723339 h 39069739"/>
              <a:gd name="connsiteX55" fmla="*/ 15636240 w 17099280"/>
              <a:gd name="connsiteY55" fmla="*/ 11637739 h 39069739"/>
              <a:gd name="connsiteX56" fmla="*/ 15636240 w 17099280"/>
              <a:gd name="connsiteY56" fmla="*/ 10997659 h 39069739"/>
              <a:gd name="connsiteX57" fmla="*/ 13990320 w 17099280"/>
              <a:gd name="connsiteY57" fmla="*/ 10997659 h 39069739"/>
              <a:gd name="connsiteX58" fmla="*/ 13990320 w 17099280"/>
              <a:gd name="connsiteY58" fmla="*/ 11820619 h 39069739"/>
              <a:gd name="connsiteX59" fmla="*/ 15179040 w 17099280"/>
              <a:gd name="connsiteY59" fmla="*/ 13009339 h 39069739"/>
              <a:gd name="connsiteX60" fmla="*/ 15087600 w 17099280"/>
              <a:gd name="connsiteY60" fmla="*/ 13923739 h 39069739"/>
              <a:gd name="connsiteX61" fmla="*/ 15453360 w 17099280"/>
              <a:gd name="connsiteY61" fmla="*/ 14655259 h 39069739"/>
              <a:gd name="connsiteX62" fmla="*/ 15361920 w 17099280"/>
              <a:gd name="connsiteY62" fmla="*/ 15386779 h 39069739"/>
              <a:gd name="connsiteX63" fmla="*/ 15361920 w 17099280"/>
              <a:gd name="connsiteY63" fmla="*/ 15843979 h 39069739"/>
              <a:gd name="connsiteX64" fmla="*/ 15087600 w 17099280"/>
              <a:gd name="connsiteY64" fmla="*/ 15843979 h 39069739"/>
              <a:gd name="connsiteX65" fmla="*/ 15087600 w 17099280"/>
              <a:gd name="connsiteY65" fmla="*/ 16209739 h 39069739"/>
              <a:gd name="connsiteX66" fmla="*/ 14356080 w 17099280"/>
              <a:gd name="connsiteY66" fmla="*/ 16209739 h 39069739"/>
              <a:gd name="connsiteX67" fmla="*/ 14904720 w 17099280"/>
              <a:gd name="connsiteY67" fmla="*/ 16941259 h 39069739"/>
              <a:gd name="connsiteX68" fmla="*/ 15544800 w 17099280"/>
              <a:gd name="connsiteY68" fmla="*/ 25719499 h 39069739"/>
              <a:gd name="connsiteX69" fmla="*/ 13898880 w 17099280"/>
              <a:gd name="connsiteY69" fmla="*/ 25628059 h 39069739"/>
              <a:gd name="connsiteX70" fmla="*/ 13716000 w 17099280"/>
              <a:gd name="connsiteY70" fmla="*/ 29102779 h 39069739"/>
              <a:gd name="connsiteX71" fmla="*/ 12344400 w 17099280"/>
              <a:gd name="connsiteY71" fmla="*/ 33766219 h 39069739"/>
              <a:gd name="connsiteX72" fmla="*/ 13167360 w 17099280"/>
              <a:gd name="connsiteY72" fmla="*/ 35412139 h 39069739"/>
              <a:gd name="connsiteX73" fmla="*/ 15087600 w 17099280"/>
              <a:gd name="connsiteY73" fmla="*/ 35960779 h 39069739"/>
              <a:gd name="connsiteX74" fmla="*/ 12984480 w 17099280"/>
              <a:gd name="connsiteY74" fmla="*/ 36326539 h 39069739"/>
              <a:gd name="connsiteX75" fmla="*/ 13624560 w 17099280"/>
              <a:gd name="connsiteY75" fmla="*/ 36875179 h 39069739"/>
              <a:gd name="connsiteX76" fmla="*/ 12710160 w 17099280"/>
              <a:gd name="connsiteY76" fmla="*/ 37515259 h 39069739"/>
              <a:gd name="connsiteX77" fmla="*/ 10698480 w 17099280"/>
              <a:gd name="connsiteY77" fmla="*/ 37058059 h 39069739"/>
              <a:gd name="connsiteX78" fmla="*/ 10881360 w 17099280"/>
              <a:gd name="connsiteY78" fmla="*/ 36692299 h 39069739"/>
              <a:gd name="connsiteX79" fmla="*/ 9692640 w 17099280"/>
              <a:gd name="connsiteY79" fmla="*/ 36692299 h 39069739"/>
              <a:gd name="connsiteX80" fmla="*/ 10241280 w 17099280"/>
              <a:gd name="connsiteY80" fmla="*/ 35777899 h 39069739"/>
              <a:gd name="connsiteX81" fmla="*/ 9692640 w 17099280"/>
              <a:gd name="connsiteY81" fmla="*/ 35320699 h 39069739"/>
              <a:gd name="connsiteX82" fmla="*/ 10515600 w 17099280"/>
              <a:gd name="connsiteY82" fmla="*/ 34589179 h 39069739"/>
              <a:gd name="connsiteX83" fmla="*/ 9326880 w 17099280"/>
              <a:gd name="connsiteY83" fmla="*/ 28005499 h 39069739"/>
              <a:gd name="connsiteX84" fmla="*/ 10058400 w 17099280"/>
              <a:gd name="connsiteY84" fmla="*/ 26085259 h 39069739"/>
              <a:gd name="connsiteX85" fmla="*/ 9052560 w 17099280"/>
              <a:gd name="connsiteY85" fmla="*/ 25536619 h 39069739"/>
              <a:gd name="connsiteX86" fmla="*/ 8961120 w 17099280"/>
              <a:gd name="connsiteY86" fmla="*/ 20598859 h 39069739"/>
              <a:gd name="connsiteX87" fmla="*/ 9326880 w 17099280"/>
              <a:gd name="connsiteY87" fmla="*/ 18312859 h 39069739"/>
              <a:gd name="connsiteX88" fmla="*/ 8046720 w 17099280"/>
              <a:gd name="connsiteY88" fmla="*/ 16118299 h 39069739"/>
              <a:gd name="connsiteX89" fmla="*/ 7863840 w 17099280"/>
              <a:gd name="connsiteY89" fmla="*/ 16118299 h 39069739"/>
              <a:gd name="connsiteX90" fmla="*/ 7863840 w 17099280"/>
              <a:gd name="connsiteY90" fmla="*/ 15935419 h 39069739"/>
              <a:gd name="connsiteX91" fmla="*/ 7406640 w 17099280"/>
              <a:gd name="connsiteY91" fmla="*/ 15935419 h 39069739"/>
              <a:gd name="connsiteX92" fmla="*/ 8138160 w 17099280"/>
              <a:gd name="connsiteY92" fmla="*/ 19958779 h 39069739"/>
              <a:gd name="connsiteX93" fmla="*/ 7680960 w 17099280"/>
              <a:gd name="connsiteY93" fmla="*/ 21421819 h 39069739"/>
              <a:gd name="connsiteX94" fmla="*/ 6858000 w 17099280"/>
              <a:gd name="connsiteY94" fmla="*/ 21421819 h 39069739"/>
              <a:gd name="connsiteX95" fmla="*/ 7498080 w 17099280"/>
              <a:gd name="connsiteY95" fmla="*/ 27456859 h 39069739"/>
              <a:gd name="connsiteX96" fmla="*/ 7040880 w 17099280"/>
              <a:gd name="connsiteY96" fmla="*/ 35686459 h 39069739"/>
              <a:gd name="connsiteX97" fmla="*/ 6217920 w 17099280"/>
              <a:gd name="connsiteY97" fmla="*/ 35686459 h 39069739"/>
              <a:gd name="connsiteX98" fmla="*/ 6217920 w 17099280"/>
              <a:gd name="connsiteY98" fmla="*/ 35960779 h 39069739"/>
              <a:gd name="connsiteX99" fmla="*/ 6675120 w 17099280"/>
              <a:gd name="connsiteY99" fmla="*/ 35960779 h 39069739"/>
              <a:gd name="connsiteX100" fmla="*/ 6858000 w 17099280"/>
              <a:gd name="connsiteY100" fmla="*/ 37058059 h 39069739"/>
              <a:gd name="connsiteX101" fmla="*/ 7315200 w 17099280"/>
              <a:gd name="connsiteY101" fmla="*/ 36966619 h 39069739"/>
              <a:gd name="connsiteX102" fmla="*/ 8138160 w 17099280"/>
              <a:gd name="connsiteY102" fmla="*/ 37606699 h 39069739"/>
              <a:gd name="connsiteX103" fmla="*/ 10058400 w 17099280"/>
              <a:gd name="connsiteY103" fmla="*/ 38155339 h 39069739"/>
              <a:gd name="connsiteX104" fmla="*/ 10149840 w 17099280"/>
              <a:gd name="connsiteY104" fmla="*/ 38886859 h 39069739"/>
              <a:gd name="connsiteX105" fmla="*/ 6858000 w 17099280"/>
              <a:gd name="connsiteY105" fmla="*/ 39069739 h 39069739"/>
              <a:gd name="connsiteX106" fmla="*/ 5303520 w 17099280"/>
              <a:gd name="connsiteY106" fmla="*/ 38429659 h 39069739"/>
              <a:gd name="connsiteX107" fmla="*/ 4754880 w 17099280"/>
              <a:gd name="connsiteY107" fmla="*/ 38795419 h 39069739"/>
              <a:gd name="connsiteX108" fmla="*/ 3474720 w 17099280"/>
              <a:gd name="connsiteY108" fmla="*/ 38795419 h 39069739"/>
              <a:gd name="connsiteX109" fmla="*/ 3291840 w 17099280"/>
              <a:gd name="connsiteY109" fmla="*/ 37332379 h 39069739"/>
              <a:gd name="connsiteX110" fmla="*/ 3291840 w 17099280"/>
              <a:gd name="connsiteY110" fmla="*/ 37332379 h 39069739"/>
              <a:gd name="connsiteX111" fmla="*/ 2743200 w 17099280"/>
              <a:gd name="connsiteY111" fmla="*/ 37972459 h 39069739"/>
              <a:gd name="connsiteX112" fmla="*/ 457200 w 17099280"/>
              <a:gd name="connsiteY112" fmla="*/ 37972459 h 39069739"/>
              <a:gd name="connsiteX113" fmla="*/ 548640 w 17099280"/>
              <a:gd name="connsiteY113" fmla="*/ 35412139 h 39069739"/>
              <a:gd name="connsiteX114" fmla="*/ 1005840 w 17099280"/>
              <a:gd name="connsiteY114" fmla="*/ 35412139 h 39069739"/>
              <a:gd name="connsiteX115" fmla="*/ 914400 w 17099280"/>
              <a:gd name="connsiteY115" fmla="*/ 34497739 h 39069739"/>
              <a:gd name="connsiteX116" fmla="*/ 1645920 w 17099280"/>
              <a:gd name="connsiteY116" fmla="*/ 33857659 h 39069739"/>
              <a:gd name="connsiteX117" fmla="*/ 1737360 w 17099280"/>
              <a:gd name="connsiteY117" fmla="*/ 26176699 h 39069739"/>
              <a:gd name="connsiteX118" fmla="*/ 2468880 w 17099280"/>
              <a:gd name="connsiteY118" fmla="*/ 24713659 h 39069739"/>
              <a:gd name="connsiteX119" fmla="*/ 2194560 w 17099280"/>
              <a:gd name="connsiteY119" fmla="*/ 23342059 h 39069739"/>
              <a:gd name="connsiteX120" fmla="*/ 2377440 w 17099280"/>
              <a:gd name="connsiteY120" fmla="*/ 22427659 h 39069739"/>
              <a:gd name="connsiteX121" fmla="*/ 1920240 w 17099280"/>
              <a:gd name="connsiteY121" fmla="*/ 20873179 h 39069739"/>
              <a:gd name="connsiteX122" fmla="*/ 0 w 17099280"/>
              <a:gd name="connsiteY122" fmla="*/ 20415979 h 39069739"/>
              <a:gd name="connsiteX123" fmla="*/ 914400 w 17099280"/>
              <a:gd name="connsiteY123" fmla="*/ 15478219 h 39069739"/>
              <a:gd name="connsiteX124" fmla="*/ 1005840 w 17099280"/>
              <a:gd name="connsiteY124" fmla="*/ 13375099 h 39069739"/>
              <a:gd name="connsiteX125" fmla="*/ 914400 w 17099280"/>
              <a:gd name="connsiteY125" fmla="*/ 9077419 h 39069739"/>
              <a:gd name="connsiteX126" fmla="*/ 1857998 w 17099280"/>
              <a:gd name="connsiteY126" fmla="*/ 7706504 h 39069739"/>
              <a:gd name="connsiteX127" fmla="*/ 2570951 w 17099280"/>
              <a:gd name="connsiteY127" fmla="*/ 6130890 h 39069739"/>
              <a:gd name="connsiteX128" fmla="*/ 3262299 w 17099280"/>
              <a:gd name="connsiteY128" fmla="*/ 5145956 h 39069739"/>
              <a:gd name="connsiteX129" fmla="*/ 3657600 w 17099280"/>
              <a:gd name="connsiteY129" fmla="*/ 4596859 h 39069739"/>
              <a:gd name="connsiteX130" fmla="*/ 3219090 w 17099280"/>
              <a:gd name="connsiteY130" fmla="*/ 3763267 h 39069739"/>
              <a:gd name="connsiteX131" fmla="*/ 2851811 w 17099280"/>
              <a:gd name="connsiteY131" fmla="*/ 1690458 h 39069739"/>
              <a:gd name="connsiteX132" fmla="*/ 2938230 w 17099280"/>
              <a:gd name="connsiteY132" fmla="*/ 845229 h 39069739"/>
              <a:gd name="connsiteX133" fmla="*/ 3413532 w 17099280"/>
              <a:gd name="connsiteY133" fmla="*/ 447474 h 39069739"/>
              <a:gd name="connsiteX134" fmla="*/ 4201948 w 17099280"/>
              <a:gd name="connsiteY134" fmla="*/ 99439 h 39069739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675831 w 17099280"/>
              <a:gd name="connsiteY9" fmla="*/ 4591331 h 39260905"/>
              <a:gd name="connsiteX10" fmla="*/ 6740645 w 17099280"/>
              <a:gd name="connsiteY10" fmla="*/ 4989086 h 39260905"/>
              <a:gd name="connsiteX11" fmla="*/ 6611017 w 17099280"/>
              <a:gd name="connsiteY11" fmla="*/ 5585719 h 39260905"/>
              <a:gd name="connsiteX12" fmla="*/ 5852160 w 17099280"/>
              <a:gd name="connsiteY12" fmla="*/ 5610985 h 39260905"/>
              <a:gd name="connsiteX13" fmla="*/ 5422763 w 17099280"/>
              <a:gd name="connsiteY13" fmla="*/ 6322056 h 39260905"/>
              <a:gd name="connsiteX14" fmla="*/ 6126480 w 17099280"/>
              <a:gd name="connsiteY14" fmla="*/ 7622665 h 39260905"/>
              <a:gd name="connsiteX15" fmla="*/ 6766560 w 17099280"/>
              <a:gd name="connsiteY15" fmla="*/ 9817225 h 39260905"/>
              <a:gd name="connsiteX16" fmla="*/ 6675120 w 17099280"/>
              <a:gd name="connsiteY16" fmla="*/ 11646025 h 39260905"/>
              <a:gd name="connsiteX17" fmla="*/ 7680960 w 17099280"/>
              <a:gd name="connsiteY17" fmla="*/ 11463145 h 39260905"/>
              <a:gd name="connsiteX18" fmla="*/ 7132320 w 17099280"/>
              <a:gd name="connsiteY18" fmla="*/ 10000105 h 39260905"/>
              <a:gd name="connsiteX19" fmla="*/ 8869680 w 17099280"/>
              <a:gd name="connsiteY19" fmla="*/ 8628505 h 39260905"/>
              <a:gd name="connsiteX20" fmla="*/ 9144000 w 17099280"/>
              <a:gd name="connsiteY20" fmla="*/ 7622665 h 39260905"/>
              <a:gd name="connsiteX21" fmla="*/ 9601200 w 17099280"/>
              <a:gd name="connsiteY21" fmla="*/ 7439785 h 39260905"/>
              <a:gd name="connsiteX22" fmla="*/ 9601200 w 17099280"/>
              <a:gd name="connsiteY22" fmla="*/ 6982585 h 39260905"/>
              <a:gd name="connsiteX23" fmla="*/ 9144000 w 17099280"/>
              <a:gd name="connsiteY23" fmla="*/ 6708265 h 39260905"/>
              <a:gd name="connsiteX24" fmla="*/ 8595360 w 17099280"/>
              <a:gd name="connsiteY24" fmla="*/ 5336665 h 39260905"/>
              <a:gd name="connsiteX25" fmla="*/ 8595360 w 17099280"/>
              <a:gd name="connsiteY25" fmla="*/ 5885305 h 39260905"/>
              <a:gd name="connsiteX26" fmla="*/ 8595360 w 17099280"/>
              <a:gd name="connsiteY26" fmla="*/ 6433945 h 39260905"/>
              <a:gd name="connsiteX27" fmla="*/ 8412480 w 17099280"/>
              <a:gd name="connsiteY27" fmla="*/ 6068185 h 39260905"/>
              <a:gd name="connsiteX28" fmla="*/ 8321040 w 17099280"/>
              <a:gd name="connsiteY28" fmla="*/ 6342505 h 39260905"/>
              <a:gd name="connsiteX29" fmla="*/ 8046720 w 17099280"/>
              <a:gd name="connsiteY29" fmla="*/ 6616825 h 39260905"/>
              <a:gd name="connsiteX30" fmla="*/ 8046720 w 17099280"/>
              <a:gd name="connsiteY30" fmla="*/ 6159625 h 39260905"/>
              <a:gd name="connsiteX31" fmla="*/ 7680960 w 17099280"/>
              <a:gd name="connsiteY31" fmla="*/ 6159625 h 39260905"/>
              <a:gd name="connsiteX32" fmla="*/ 8503920 w 17099280"/>
              <a:gd name="connsiteY32" fmla="*/ 5245225 h 39260905"/>
              <a:gd name="connsiteX33" fmla="*/ 8869680 w 17099280"/>
              <a:gd name="connsiteY33" fmla="*/ 4147945 h 39260905"/>
              <a:gd name="connsiteX34" fmla="*/ 10058400 w 17099280"/>
              <a:gd name="connsiteY34" fmla="*/ 3324985 h 39260905"/>
              <a:gd name="connsiteX35" fmla="*/ 10241280 w 17099280"/>
              <a:gd name="connsiteY35" fmla="*/ 3416425 h 39260905"/>
              <a:gd name="connsiteX36" fmla="*/ 10881360 w 17099280"/>
              <a:gd name="connsiteY36" fmla="*/ 3142105 h 39260905"/>
              <a:gd name="connsiteX37" fmla="*/ 11704320 w 17099280"/>
              <a:gd name="connsiteY37" fmla="*/ 3507865 h 39260905"/>
              <a:gd name="connsiteX38" fmla="*/ 11978640 w 17099280"/>
              <a:gd name="connsiteY38" fmla="*/ 4239385 h 39260905"/>
              <a:gd name="connsiteX39" fmla="*/ 12070080 w 17099280"/>
              <a:gd name="connsiteY39" fmla="*/ 4696585 h 39260905"/>
              <a:gd name="connsiteX40" fmla="*/ 12161520 w 17099280"/>
              <a:gd name="connsiteY40" fmla="*/ 5519545 h 39260905"/>
              <a:gd name="connsiteX41" fmla="*/ 12161520 w 17099280"/>
              <a:gd name="connsiteY41" fmla="*/ 5519545 h 39260905"/>
              <a:gd name="connsiteX42" fmla="*/ 12618720 w 17099280"/>
              <a:gd name="connsiteY42" fmla="*/ 6525385 h 39260905"/>
              <a:gd name="connsiteX43" fmla="*/ 12161520 w 17099280"/>
              <a:gd name="connsiteY43" fmla="*/ 7165465 h 39260905"/>
              <a:gd name="connsiteX44" fmla="*/ 12161520 w 17099280"/>
              <a:gd name="connsiteY44" fmla="*/ 7805545 h 39260905"/>
              <a:gd name="connsiteX45" fmla="*/ 11430000 w 17099280"/>
              <a:gd name="connsiteY45" fmla="*/ 7896985 h 39260905"/>
              <a:gd name="connsiteX46" fmla="*/ 11247120 w 17099280"/>
              <a:gd name="connsiteY46" fmla="*/ 8171305 h 39260905"/>
              <a:gd name="connsiteX47" fmla="*/ 11521440 w 17099280"/>
              <a:gd name="connsiteY47" fmla="*/ 8628505 h 39260905"/>
              <a:gd name="connsiteX48" fmla="*/ 12527280 w 17099280"/>
              <a:gd name="connsiteY48" fmla="*/ 8628505 h 39260905"/>
              <a:gd name="connsiteX49" fmla="*/ 12984480 w 17099280"/>
              <a:gd name="connsiteY49" fmla="*/ 9085705 h 39260905"/>
              <a:gd name="connsiteX50" fmla="*/ 13898880 w 17099280"/>
              <a:gd name="connsiteY50" fmla="*/ 10457305 h 39260905"/>
              <a:gd name="connsiteX51" fmla="*/ 15636240 w 17099280"/>
              <a:gd name="connsiteY51" fmla="*/ 10000105 h 39260905"/>
              <a:gd name="connsiteX52" fmla="*/ 17099280 w 17099280"/>
              <a:gd name="connsiteY52" fmla="*/ 9634345 h 39260905"/>
              <a:gd name="connsiteX53" fmla="*/ 15910560 w 17099280"/>
              <a:gd name="connsiteY53" fmla="*/ 10457305 h 39260905"/>
              <a:gd name="connsiteX54" fmla="*/ 16459200 w 17099280"/>
              <a:gd name="connsiteY54" fmla="*/ 10914505 h 39260905"/>
              <a:gd name="connsiteX55" fmla="*/ 15636240 w 17099280"/>
              <a:gd name="connsiteY55" fmla="*/ 11828905 h 39260905"/>
              <a:gd name="connsiteX56" fmla="*/ 15636240 w 17099280"/>
              <a:gd name="connsiteY56" fmla="*/ 11188825 h 39260905"/>
              <a:gd name="connsiteX57" fmla="*/ 13990320 w 17099280"/>
              <a:gd name="connsiteY57" fmla="*/ 11188825 h 39260905"/>
              <a:gd name="connsiteX58" fmla="*/ 13990320 w 17099280"/>
              <a:gd name="connsiteY58" fmla="*/ 12011785 h 39260905"/>
              <a:gd name="connsiteX59" fmla="*/ 15179040 w 17099280"/>
              <a:gd name="connsiteY59" fmla="*/ 13200505 h 39260905"/>
              <a:gd name="connsiteX60" fmla="*/ 15087600 w 17099280"/>
              <a:gd name="connsiteY60" fmla="*/ 14114905 h 39260905"/>
              <a:gd name="connsiteX61" fmla="*/ 15453360 w 17099280"/>
              <a:gd name="connsiteY61" fmla="*/ 14846425 h 39260905"/>
              <a:gd name="connsiteX62" fmla="*/ 15361920 w 17099280"/>
              <a:gd name="connsiteY62" fmla="*/ 15577945 h 39260905"/>
              <a:gd name="connsiteX63" fmla="*/ 15361920 w 17099280"/>
              <a:gd name="connsiteY63" fmla="*/ 16035145 h 39260905"/>
              <a:gd name="connsiteX64" fmla="*/ 15087600 w 17099280"/>
              <a:gd name="connsiteY64" fmla="*/ 16035145 h 39260905"/>
              <a:gd name="connsiteX65" fmla="*/ 15087600 w 17099280"/>
              <a:gd name="connsiteY65" fmla="*/ 16400905 h 39260905"/>
              <a:gd name="connsiteX66" fmla="*/ 14356080 w 17099280"/>
              <a:gd name="connsiteY66" fmla="*/ 16400905 h 39260905"/>
              <a:gd name="connsiteX67" fmla="*/ 14904720 w 17099280"/>
              <a:gd name="connsiteY67" fmla="*/ 17132425 h 39260905"/>
              <a:gd name="connsiteX68" fmla="*/ 15544800 w 17099280"/>
              <a:gd name="connsiteY68" fmla="*/ 25910665 h 39260905"/>
              <a:gd name="connsiteX69" fmla="*/ 13898880 w 17099280"/>
              <a:gd name="connsiteY69" fmla="*/ 25819225 h 39260905"/>
              <a:gd name="connsiteX70" fmla="*/ 13716000 w 17099280"/>
              <a:gd name="connsiteY70" fmla="*/ 29293945 h 39260905"/>
              <a:gd name="connsiteX71" fmla="*/ 12344400 w 17099280"/>
              <a:gd name="connsiteY71" fmla="*/ 33957385 h 39260905"/>
              <a:gd name="connsiteX72" fmla="*/ 13167360 w 17099280"/>
              <a:gd name="connsiteY72" fmla="*/ 35603305 h 39260905"/>
              <a:gd name="connsiteX73" fmla="*/ 15087600 w 17099280"/>
              <a:gd name="connsiteY73" fmla="*/ 36151945 h 39260905"/>
              <a:gd name="connsiteX74" fmla="*/ 12984480 w 17099280"/>
              <a:gd name="connsiteY74" fmla="*/ 36517705 h 39260905"/>
              <a:gd name="connsiteX75" fmla="*/ 13624560 w 17099280"/>
              <a:gd name="connsiteY75" fmla="*/ 37066345 h 39260905"/>
              <a:gd name="connsiteX76" fmla="*/ 12710160 w 17099280"/>
              <a:gd name="connsiteY76" fmla="*/ 37706425 h 39260905"/>
              <a:gd name="connsiteX77" fmla="*/ 10698480 w 17099280"/>
              <a:gd name="connsiteY77" fmla="*/ 37249225 h 39260905"/>
              <a:gd name="connsiteX78" fmla="*/ 10881360 w 17099280"/>
              <a:gd name="connsiteY78" fmla="*/ 36883465 h 39260905"/>
              <a:gd name="connsiteX79" fmla="*/ 9692640 w 17099280"/>
              <a:gd name="connsiteY79" fmla="*/ 36883465 h 39260905"/>
              <a:gd name="connsiteX80" fmla="*/ 10241280 w 17099280"/>
              <a:gd name="connsiteY80" fmla="*/ 35969065 h 39260905"/>
              <a:gd name="connsiteX81" fmla="*/ 9692640 w 17099280"/>
              <a:gd name="connsiteY81" fmla="*/ 35511865 h 39260905"/>
              <a:gd name="connsiteX82" fmla="*/ 10515600 w 17099280"/>
              <a:gd name="connsiteY82" fmla="*/ 34780345 h 39260905"/>
              <a:gd name="connsiteX83" fmla="*/ 9326880 w 17099280"/>
              <a:gd name="connsiteY83" fmla="*/ 28196665 h 39260905"/>
              <a:gd name="connsiteX84" fmla="*/ 10058400 w 17099280"/>
              <a:gd name="connsiteY84" fmla="*/ 26276425 h 39260905"/>
              <a:gd name="connsiteX85" fmla="*/ 9052560 w 17099280"/>
              <a:gd name="connsiteY85" fmla="*/ 25727785 h 39260905"/>
              <a:gd name="connsiteX86" fmla="*/ 8961120 w 17099280"/>
              <a:gd name="connsiteY86" fmla="*/ 20790025 h 39260905"/>
              <a:gd name="connsiteX87" fmla="*/ 9326880 w 17099280"/>
              <a:gd name="connsiteY87" fmla="*/ 18504025 h 39260905"/>
              <a:gd name="connsiteX88" fmla="*/ 8046720 w 17099280"/>
              <a:gd name="connsiteY88" fmla="*/ 16309465 h 39260905"/>
              <a:gd name="connsiteX89" fmla="*/ 7863840 w 17099280"/>
              <a:gd name="connsiteY89" fmla="*/ 16309465 h 39260905"/>
              <a:gd name="connsiteX90" fmla="*/ 7863840 w 17099280"/>
              <a:gd name="connsiteY90" fmla="*/ 16126585 h 39260905"/>
              <a:gd name="connsiteX91" fmla="*/ 7406640 w 17099280"/>
              <a:gd name="connsiteY91" fmla="*/ 16126585 h 39260905"/>
              <a:gd name="connsiteX92" fmla="*/ 8138160 w 17099280"/>
              <a:gd name="connsiteY92" fmla="*/ 20149945 h 39260905"/>
              <a:gd name="connsiteX93" fmla="*/ 7680960 w 17099280"/>
              <a:gd name="connsiteY93" fmla="*/ 21612985 h 39260905"/>
              <a:gd name="connsiteX94" fmla="*/ 6858000 w 17099280"/>
              <a:gd name="connsiteY94" fmla="*/ 21612985 h 39260905"/>
              <a:gd name="connsiteX95" fmla="*/ 7498080 w 17099280"/>
              <a:gd name="connsiteY95" fmla="*/ 27648025 h 39260905"/>
              <a:gd name="connsiteX96" fmla="*/ 7040880 w 17099280"/>
              <a:gd name="connsiteY96" fmla="*/ 35877625 h 39260905"/>
              <a:gd name="connsiteX97" fmla="*/ 6217920 w 17099280"/>
              <a:gd name="connsiteY97" fmla="*/ 35877625 h 39260905"/>
              <a:gd name="connsiteX98" fmla="*/ 6217920 w 17099280"/>
              <a:gd name="connsiteY98" fmla="*/ 36151945 h 39260905"/>
              <a:gd name="connsiteX99" fmla="*/ 6675120 w 17099280"/>
              <a:gd name="connsiteY99" fmla="*/ 36151945 h 39260905"/>
              <a:gd name="connsiteX100" fmla="*/ 6858000 w 17099280"/>
              <a:gd name="connsiteY100" fmla="*/ 37249225 h 39260905"/>
              <a:gd name="connsiteX101" fmla="*/ 7315200 w 17099280"/>
              <a:gd name="connsiteY101" fmla="*/ 37157785 h 39260905"/>
              <a:gd name="connsiteX102" fmla="*/ 8138160 w 17099280"/>
              <a:gd name="connsiteY102" fmla="*/ 37797865 h 39260905"/>
              <a:gd name="connsiteX103" fmla="*/ 10058400 w 17099280"/>
              <a:gd name="connsiteY103" fmla="*/ 38346505 h 39260905"/>
              <a:gd name="connsiteX104" fmla="*/ 10149840 w 17099280"/>
              <a:gd name="connsiteY104" fmla="*/ 39078025 h 39260905"/>
              <a:gd name="connsiteX105" fmla="*/ 6858000 w 17099280"/>
              <a:gd name="connsiteY105" fmla="*/ 39260905 h 39260905"/>
              <a:gd name="connsiteX106" fmla="*/ 5303520 w 17099280"/>
              <a:gd name="connsiteY106" fmla="*/ 38620825 h 39260905"/>
              <a:gd name="connsiteX107" fmla="*/ 4754880 w 17099280"/>
              <a:gd name="connsiteY107" fmla="*/ 38986585 h 39260905"/>
              <a:gd name="connsiteX108" fmla="*/ 3474720 w 17099280"/>
              <a:gd name="connsiteY108" fmla="*/ 38986585 h 39260905"/>
              <a:gd name="connsiteX109" fmla="*/ 3291840 w 17099280"/>
              <a:gd name="connsiteY109" fmla="*/ 37523545 h 39260905"/>
              <a:gd name="connsiteX110" fmla="*/ 3291840 w 17099280"/>
              <a:gd name="connsiteY110" fmla="*/ 37523545 h 39260905"/>
              <a:gd name="connsiteX111" fmla="*/ 2743200 w 17099280"/>
              <a:gd name="connsiteY111" fmla="*/ 38163625 h 39260905"/>
              <a:gd name="connsiteX112" fmla="*/ 457200 w 17099280"/>
              <a:gd name="connsiteY112" fmla="*/ 38163625 h 39260905"/>
              <a:gd name="connsiteX113" fmla="*/ 548640 w 17099280"/>
              <a:gd name="connsiteY113" fmla="*/ 35603305 h 39260905"/>
              <a:gd name="connsiteX114" fmla="*/ 1005840 w 17099280"/>
              <a:gd name="connsiteY114" fmla="*/ 35603305 h 39260905"/>
              <a:gd name="connsiteX115" fmla="*/ 914400 w 17099280"/>
              <a:gd name="connsiteY115" fmla="*/ 34688905 h 39260905"/>
              <a:gd name="connsiteX116" fmla="*/ 1645920 w 17099280"/>
              <a:gd name="connsiteY116" fmla="*/ 34048825 h 39260905"/>
              <a:gd name="connsiteX117" fmla="*/ 1737360 w 17099280"/>
              <a:gd name="connsiteY117" fmla="*/ 26367865 h 39260905"/>
              <a:gd name="connsiteX118" fmla="*/ 2468880 w 17099280"/>
              <a:gd name="connsiteY118" fmla="*/ 24904825 h 39260905"/>
              <a:gd name="connsiteX119" fmla="*/ 2194560 w 17099280"/>
              <a:gd name="connsiteY119" fmla="*/ 23533225 h 39260905"/>
              <a:gd name="connsiteX120" fmla="*/ 2377440 w 17099280"/>
              <a:gd name="connsiteY120" fmla="*/ 22618825 h 39260905"/>
              <a:gd name="connsiteX121" fmla="*/ 1920240 w 17099280"/>
              <a:gd name="connsiteY121" fmla="*/ 21064345 h 39260905"/>
              <a:gd name="connsiteX122" fmla="*/ 0 w 17099280"/>
              <a:gd name="connsiteY122" fmla="*/ 20607145 h 39260905"/>
              <a:gd name="connsiteX123" fmla="*/ 914400 w 17099280"/>
              <a:gd name="connsiteY123" fmla="*/ 15669385 h 39260905"/>
              <a:gd name="connsiteX124" fmla="*/ 1005840 w 17099280"/>
              <a:gd name="connsiteY124" fmla="*/ 13566265 h 39260905"/>
              <a:gd name="connsiteX125" fmla="*/ 914400 w 17099280"/>
              <a:gd name="connsiteY125" fmla="*/ 9268585 h 39260905"/>
              <a:gd name="connsiteX126" fmla="*/ 1857998 w 17099280"/>
              <a:gd name="connsiteY126" fmla="*/ 7897670 h 39260905"/>
              <a:gd name="connsiteX127" fmla="*/ 2570951 w 17099280"/>
              <a:gd name="connsiteY127" fmla="*/ 6322056 h 39260905"/>
              <a:gd name="connsiteX128" fmla="*/ 3262299 w 17099280"/>
              <a:gd name="connsiteY128" fmla="*/ 5337122 h 39260905"/>
              <a:gd name="connsiteX129" fmla="*/ 3657600 w 17099280"/>
              <a:gd name="connsiteY129" fmla="*/ 4788025 h 39260905"/>
              <a:gd name="connsiteX130" fmla="*/ 3219090 w 17099280"/>
              <a:gd name="connsiteY130" fmla="*/ 3954433 h 39260905"/>
              <a:gd name="connsiteX131" fmla="*/ 2851811 w 17099280"/>
              <a:gd name="connsiteY131" fmla="*/ 1881624 h 39260905"/>
              <a:gd name="connsiteX132" fmla="*/ 2938230 w 17099280"/>
              <a:gd name="connsiteY132" fmla="*/ 1036395 h 39260905"/>
              <a:gd name="connsiteX133" fmla="*/ 3413532 w 17099280"/>
              <a:gd name="connsiteY133" fmla="*/ 638640 h 39260905"/>
              <a:gd name="connsiteX134" fmla="*/ 4201948 w 17099280"/>
              <a:gd name="connsiteY134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740645 w 17099280"/>
              <a:gd name="connsiteY9" fmla="*/ 4989086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740645 w 17099280"/>
              <a:gd name="connsiteY9" fmla="*/ 4989086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740645 w 17099280"/>
              <a:gd name="connsiteY9" fmla="*/ 4989086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740490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740490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914400 w 17099280"/>
              <a:gd name="connsiteY124" fmla="*/ 9268585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1663557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1793184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005840 w 17099280"/>
              <a:gd name="connsiteY123" fmla="*/ 13566265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944417 w 17099280"/>
              <a:gd name="connsiteY123" fmla="*/ 13772269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66560 w 17099280"/>
              <a:gd name="connsiteY14" fmla="*/ 9817225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405926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6126480 w 17099280"/>
              <a:gd name="connsiteY13" fmla="*/ 7622665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5833251 w 17099280"/>
              <a:gd name="connsiteY13" fmla="*/ 701043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5833251 w 17099280"/>
              <a:gd name="connsiteY13" fmla="*/ 701043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422763 w 17099280"/>
              <a:gd name="connsiteY12" fmla="*/ 6322056 h 39260905"/>
              <a:gd name="connsiteX13" fmla="*/ 5833251 w 17099280"/>
              <a:gd name="connsiteY13" fmla="*/ 701043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5833251 w 17099280"/>
              <a:gd name="connsiteY13" fmla="*/ 701043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783854 w 17099280"/>
              <a:gd name="connsiteY14" fmla="*/ 1000305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492344 w 17099280"/>
              <a:gd name="connsiteY14" fmla="*/ 10052769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49297 w 17099280"/>
              <a:gd name="connsiteY13" fmla="*/ 6985573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5746832 w 17099280"/>
              <a:gd name="connsiteY13" fmla="*/ 7035292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6675120 w 17099280"/>
              <a:gd name="connsiteY15" fmla="*/ 1164602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913482 w 17099280"/>
              <a:gd name="connsiteY14" fmla="*/ 9978190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513949 w 17099280"/>
              <a:gd name="connsiteY14" fmla="*/ 10027909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513949 w 17099280"/>
              <a:gd name="connsiteY14" fmla="*/ 10027909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621972 w 17099280"/>
              <a:gd name="connsiteY14" fmla="*/ 10177067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64715 w 17099280"/>
              <a:gd name="connsiteY15" fmla="*/ 11286300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64715 w 17099280"/>
              <a:gd name="connsiteY15" fmla="*/ 11460317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21505 w 17099280"/>
              <a:gd name="connsiteY15" fmla="*/ 11584616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6891878 w 17099280"/>
              <a:gd name="connsiteY15" fmla="*/ 11758634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680960 w 17099280"/>
              <a:gd name="connsiteY16" fmla="*/ 11463145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96807 w 17099280"/>
              <a:gd name="connsiteY16" fmla="*/ 11460317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96807 w 17099280"/>
              <a:gd name="connsiteY16" fmla="*/ 11460317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96807 w 17099280"/>
              <a:gd name="connsiteY16" fmla="*/ 11460317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144000 w 17099280"/>
              <a:gd name="connsiteY19" fmla="*/ 7622665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257432 w 17099280"/>
              <a:gd name="connsiteY19" fmla="*/ 7855662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257432 w 17099280"/>
              <a:gd name="connsiteY19" fmla="*/ 7930241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9257432 w 17099280"/>
              <a:gd name="connsiteY19" fmla="*/ 7805943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601200 w 17099280"/>
              <a:gd name="connsiteY20" fmla="*/ 7439785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601200 w 17099280"/>
              <a:gd name="connsiteY21" fmla="*/ 6982585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9144000 w 17099280"/>
              <a:gd name="connsiteY22" fmla="*/ 6708265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503920 w 17099280"/>
              <a:gd name="connsiteY31" fmla="*/ 524522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680960 w 17099280"/>
              <a:gd name="connsiteY30" fmla="*/ 6159625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035292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406640 w 17099280"/>
              <a:gd name="connsiteY90" fmla="*/ 16126585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46720 w 17099280"/>
              <a:gd name="connsiteY87" fmla="*/ 16309465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58528 w 17099280"/>
              <a:gd name="connsiteY87" fmla="*/ 16531694 h 39260905"/>
              <a:gd name="connsiteX88" fmla="*/ 7863840 w 17099280"/>
              <a:gd name="connsiteY88" fmla="*/ 16309465 h 39260905"/>
              <a:gd name="connsiteX89" fmla="*/ 7863840 w 17099280"/>
              <a:gd name="connsiteY89" fmla="*/ 16126585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58528 w 17099280"/>
              <a:gd name="connsiteY87" fmla="*/ 16531694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468880 w 17099280"/>
              <a:gd name="connsiteY117" fmla="*/ 24904825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194560 w 17099280"/>
              <a:gd name="connsiteY118" fmla="*/ 23533225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419719 w 17099280"/>
              <a:gd name="connsiteY118" fmla="*/ 23591847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77440 w 17099280"/>
              <a:gd name="connsiteY119" fmla="*/ 22618825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678974 w 17099280"/>
              <a:gd name="connsiteY119" fmla="*/ 22274283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20240 w 17099280"/>
              <a:gd name="connsiteY120" fmla="*/ 21064345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2203672 w 17099280"/>
              <a:gd name="connsiteY120" fmla="*/ 20593278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37360 w 17099280"/>
              <a:gd name="connsiteY116" fmla="*/ 26367865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2290091 w 17099280"/>
              <a:gd name="connsiteY116" fmla="*/ 26500430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498080 w 17099280"/>
              <a:gd name="connsiteY94" fmla="*/ 2764802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7151133 w 17099280"/>
              <a:gd name="connsiteY94" fmla="*/ 27743415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6794809 w 17099280"/>
              <a:gd name="connsiteY94" fmla="*/ 27395379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6351762 w 17099280"/>
              <a:gd name="connsiteY94" fmla="*/ 27395379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858000 w 17099280"/>
              <a:gd name="connsiteY93" fmla="*/ 21612985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794809 w 17099280"/>
              <a:gd name="connsiteY93" fmla="*/ 21603071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373366 w 17099280"/>
              <a:gd name="connsiteY93" fmla="*/ 21603071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5876460 w 17099280"/>
              <a:gd name="connsiteY93" fmla="*/ 21478773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330157 w 17099280"/>
              <a:gd name="connsiteY93" fmla="*/ 21379334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265343 w 17099280"/>
              <a:gd name="connsiteY93" fmla="*/ 21031298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5962878 w 17099280"/>
              <a:gd name="connsiteY93" fmla="*/ 2123017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7680960 w 17099280"/>
              <a:gd name="connsiteY92" fmla="*/ 21612985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8138160 w 17099280"/>
              <a:gd name="connsiteY91" fmla="*/ 20149945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561621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7194342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6794809 w 17099280"/>
              <a:gd name="connsiteY90" fmla="*/ 1628309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6794809 w 17099280"/>
              <a:gd name="connsiteY90" fmla="*/ 15885342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864086 w 17099280"/>
              <a:gd name="connsiteY89" fmla="*/ 16332817 h 39260905"/>
              <a:gd name="connsiteX90" fmla="*/ 6794809 w 17099280"/>
              <a:gd name="connsiteY90" fmla="*/ 15636745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6794809 w 17099280"/>
              <a:gd name="connsiteY90" fmla="*/ 15636745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003050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663557 w 17099280"/>
              <a:gd name="connsiteY123" fmla="*/ 13821988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879603 w 17099280"/>
              <a:gd name="connsiteY123" fmla="*/ 14642358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14400 w 17099280"/>
              <a:gd name="connsiteY122" fmla="*/ 15669385 h 39260905"/>
              <a:gd name="connsiteX123" fmla="*/ 1598743 w 17099280"/>
              <a:gd name="connsiteY123" fmla="*/ 15263850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972208 w 17099280"/>
              <a:gd name="connsiteY122" fmla="*/ 16581414 h 39260905"/>
              <a:gd name="connsiteX123" fmla="*/ 1598743 w 17099280"/>
              <a:gd name="connsiteY123" fmla="*/ 15263850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1080232 w 17099280"/>
              <a:gd name="connsiteY122" fmla="*/ 16979169 h 39260905"/>
              <a:gd name="connsiteX123" fmla="*/ 1598743 w 17099280"/>
              <a:gd name="connsiteY123" fmla="*/ 15263850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1080232 w 17099280"/>
              <a:gd name="connsiteY122" fmla="*/ 16979169 h 39260905"/>
              <a:gd name="connsiteX123" fmla="*/ 1814789 w 17099280"/>
              <a:gd name="connsiteY123" fmla="*/ 16332817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4201948 w 17099280"/>
              <a:gd name="connsiteY0" fmla="*/ 290605 h 39260905"/>
              <a:gd name="connsiteX1" fmla="*/ 5293135 w 17099280"/>
              <a:gd name="connsiteY1" fmla="*/ 191166 h 39260905"/>
              <a:gd name="connsiteX2" fmla="*/ 6524599 w 17099280"/>
              <a:gd name="connsiteY2" fmla="*/ 713219 h 39260905"/>
              <a:gd name="connsiteX3" fmla="*/ 6157320 w 17099280"/>
              <a:gd name="connsiteY3" fmla="*/ 1185554 h 39260905"/>
              <a:gd name="connsiteX4" fmla="*/ 6459785 w 17099280"/>
              <a:gd name="connsiteY4" fmla="*/ 1682747 h 39260905"/>
              <a:gd name="connsiteX5" fmla="*/ 6654227 w 17099280"/>
              <a:gd name="connsiteY5" fmla="*/ 2378819 h 39260905"/>
              <a:gd name="connsiteX6" fmla="*/ 6632622 w 17099280"/>
              <a:gd name="connsiteY6" fmla="*/ 2900872 h 39260905"/>
              <a:gd name="connsiteX7" fmla="*/ 6956691 w 17099280"/>
              <a:gd name="connsiteY7" fmla="*/ 3671523 h 39260905"/>
              <a:gd name="connsiteX8" fmla="*/ 6848668 w 17099280"/>
              <a:gd name="connsiteY8" fmla="*/ 4078732 h 39260905"/>
              <a:gd name="connsiteX9" fmla="*/ 6913482 w 17099280"/>
              <a:gd name="connsiteY9" fmla="*/ 4516753 h 39260905"/>
              <a:gd name="connsiteX10" fmla="*/ 6611017 w 17099280"/>
              <a:gd name="connsiteY10" fmla="*/ 5585719 h 39260905"/>
              <a:gd name="connsiteX11" fmla="*/ 5852160 w 17099280"/>
              <a:gd name="connsiteY11" fmla="*/ 5610985 h 39260905"/>
              <a:gd name="connsiteX12" fmla="*/ 5573995 w 17099280"/>
              <a:gd name="connsiteY12" fmla="*/ 6115484 h 39260905"/>
              <a:gd name="connsiteX13" fmla="*/ 6006088 w 17099280"/>
              <a:gd name="connsiteY13" fmla="*/ 6836415 h 39260905"/>
              <a:gd name="connsiteX14" fmla="*/ 6891878 w 17099280"/>
              <a:gd name="connsiteY14" fmla="*/ 10251647 h 39260905"/>
              <a:gd name="connsiteX15" fmla="*/ 7043110 w 17099280"/>
              <a:gd name="connsiteY15" fmla="*/ 11634335 h 39260905"/>
              <a:gd name="connsiteX16" fmla="*/ 7453598 w 17099280"/>
              <a:gd name="connsiteY16" fmla="*/ 11385738 h 39260905"/>
              <a:gd name="connsiteX17" fmla="*/ 7132320 w 17099280"/>
              <a:gd name="connsiteY17" fmla="*/ 10000105 h 39260905"/>
              <a:gd name="connsiteX18" fmla="*/ 8869680 w 17099280"/>
              <a:gd name="connsiteY18" fmla="*/ 8628505 h 39260905"/>
              <a:gd name="connsiteX19" fmla="*/ 8901108 w 17099280"/>
              <a:gd name="connsiteY19" fmla="*/ 7955101 h 39260905"/>
              <a:gd name="connsiteX20" fmla="*/ 9257432 w 17099280"/>
              <a:gd name="connsiteY20" fmla="*/ 7805943 h 39260905"/>
              <a:gd name="connsiteX21" fmla="*/ 9257432 w 17099280"/>
              <a:gd name="connsiteY21" fmla="*/ 7184451 h 39260905"/>
              <a:gd name="connsiteX22" fmla="*/ 8836294 w 17099280"/>
              <a:gd name="connsiteY22" fmla="*/ 6910994 h 39260905"/>
              <a:gd name="connsiteX23" fmla="*/ 8595360 w 17099280"/>
              <a:gd name="connsiteY23" fmla="*/ 5336665 h 39260905"/>
              <a:gd name="connsiteX24" fmla="*/ 8595360 w 17099280"/>
              <a:gd name="connsiteY24" fmla="*/ 5885305 h 39260905"/>
              <a:gd name="connsiteX25" fmla="*/ 8595360 w 17099280"/>
              <a:gd name="connsiteY25" fmla="*/ 6433945 h 39260905"/>
              <a:gd name="connsiteX26" fmla="*/ 8412480 w 17099280"/>
              <a:gd name="connsiteY26" fmla="*/ 6068185 h 39260905"/>
              <a:gd name="connsiteX27" fmla="*/ 8321040 w 17099280"/>
              <a:gd name="connsiteY27" fmla="*/ 6342505 h 39260905"/>
              <a:gd name="connsiteX28" fmla="*/ 8046720 w 17099280"/>
              <a:gd name="connsiteY28" fmla="*/ 6616825 h 39260905"/>
              <a:gd name="connsiteX29" fmla="*/ 8046720 w 17099280"/>
              <a:gd name="connsiteY29" fmla="*/ 6159625 h 39260905"/>
              <a:gd name="connsiteX30" fmla="*/ 7885691 w 17099280"/>
              <a:gd name="connsiteY30" fmla="*/ 6413800 h 39260905"/>
              <a:gd name="connsiteX31" fmla="*/ 8382597 w 17099280"/>
              <a:gd name="connsiteY31" fmla="*/ 5245395 h 39260905"/>
              <a:gd name="connsiteX32" fmla="*/ 8869680 w 17099280"/>
              <a:gd name="connsiteY32" fmla="*/ 4147945 h 39260905"/>
              <a:gd name="connsiteX33" fmla="*/ 10058400 w 17099280"/>
              <a:gd name="connsiteY33" fmla="*/ 3324985 h 39260905"/>
              <a:gd name="connsiteX34" fmla="*/ 10241280 w 17099280"/>
              <a:gd name="connsiteY34" fmla="*/ 3416425 h 39260905"/>
              <a:gd name="connsiteX35" fmla="*/ 10881360 w 17099280"/>
              <a:gd name="connsiteY35" fmla="*/ 3142105 h 39260905"/>
              <a:gd name="connsiteX36" fmla="*/ 11704320 w 17099280"/>
              <a:gd name="connsiteY36" fmla="*/ 3507865 h 39260905"/>
              <a:gd name="connsiteX37" fmla="*/ 11978640 w 17099280"/>
              <a:gd name="connsiteY37" fmla="*/ 4239385 h 39260905"/>
              <a:gd name="connsiteX38" fmla="*/ 12070080 w 17099280"/>
              <a:gd name="connsiteY38" fmla="*/ 4696585 h 39260905"/>
              <a:gd name="connsiteX39" fmla="*/ 12161520 w 17099280"/>
              <a:gd name="connsiteY39" fmla="*/ 5519545 h 39260905"/>
              <a:gd name="connsiteX40" fmla="*/ 12161520 w 17099280"/>
              <a:gd name="connsiteY40" fmla="*/ 5519545 h 39260905"/>
              <a:gd name="connsiteX41" fmla="*/ 12618720 w 17099280"/>
              <a:gd name="connsiteY41" fmla="*/ 6525385 h 39260905"/>
              <a:gd name="connsiteX42" fmla="*/ 12161520 w 17099280"/>
              <a:gd name="connsiteY42" fmla="*/ 7165465 h 39260905"/>
              <a:gd name="connsiteX43" fmla="*/ 12161520 w 17099280"/>
              <a:gd name="connsiteY43" fmla="*/ 7805545 h 39260905"/>
              <a:gd name="connsiteX44" fmla="*/ 11430000 w 17099280"/>
              <a:gd name="connsiteY44" fmla="*/ 7896985 h 39260905"/>
              <a:gd name="connsiteX45" fmla="*/ 11247120 w 17099280"/>
              <a:gd name="connsiteY45" fmla="*/ 8171305 h 39260905"/>
              <a:gd name="connsiteX46" fmla="*/ 11521440 w 17099280"/>
              <a:gd name="connsiteY46" fmla="*/ 8628505 h 39260905"/>
              <a:gd name="connsiteX47" fmla="*/ 12527280 w 17099280"/>
              <a:gd name="connsiteY47" fmla="*/ 8628505 h 39260905"/>
              <a:gd name="connsiteX48" fmla="*/ 12984480 w 17099280"/>
              <a:gd name="connsiteY48" fmla="*/ 9085705 h 39260905"/>
              <a:gd name="connsiteX49" fmla="*/ 13898880 w 17099280"/>
              <a:gd name="connsiteY49" fmla="*/ 10457305 h 39260905"/>
              <a:gd name="connsiteX50" fmla="*/ 15636240 w 17099280"/>
              <a:gd name="connsiteY50" fmla="*/ 10000105 h 39260905"/>
              <a:gd name="connsiteX51" fmla="*/ 17099280 w 17099280"/>
              <a:gd name="connsiteY51" fmla="*/ 9634345 h 39260905"/>
              <a:gd name="connsiteX52" fmla="*/ 15910560 w 17099280"/>
              <a:gd name="connsiteY52" fmla="*/ 10457305 h 39260905"/>
              <a:gd name="connsiteX53" fmla="*/ 16459200 w 17099280"/>
              <a:gd name="connsiteY53" fmla="*/ 10914505 h 39260905"/>
              <a:gd name="connsiteX54" fmla="*/ 15636240 w 17099280"/>
              <a:gd name="connsiteY54" fmla="*/ 11828905 h 39260905"/>
              <a:gd name="connsiteX55" fmla="*/ 15636240 w 17099280"/>
              <a:gd name="connsiteY55" fmla="*/ 11188825 h 39260905"/>
              <a:gd name="connsiteX56" fmla="*/ 13990320 w 17099280"/>
              <a:gd name="connsiteY56" fmla="*/ 11188825 h 39260905"/>
              <a:gd name="connsiteX57" fmla="*/ 13990320 w 17099280"/>
              <a:gd name="connsiteY57" fmla="*/ 12011785 h 39260905"/>
              <a:gd name="connsiteX58" fmla="*/ 15179040 w 17099280"/>
              <a:gd name="connsiteY58" fmla="*/ 13200505 h 39260905"/>
              <a:gd name="connsiteX59" fmla="*/ 15087600 w 17099280"/>
              <a:gd name="connsiteY59" fmla="*/ 14114905 h 39260905"/>
              <a:gd name="connsiteX60" fmla="*/ 15453360 w 17099280"/>
              <a:gd name="connsiteY60" fmla="*/ 14846425 h 39260905"/>
              <a:gd name="connsiteX61" fmla="*/ 15361920 w 17099280"/>
              <a:gd name="connsiteY61" fmla="*/ 15577945 h 39260905"/>
              <a:gd name="connsiteX62" fmla="*/ 15361920 w 17099280"/>
              <a:gd name="connsiteY62" fmla="*/ 16035145 h 39260905"/>
              <a:gd name="connsiteX63" fmla="*/ 15087600 w 17099280"/>
              <a:gd name="connsiteY63" fmla="*/ 16035145 h 39260905"/>
              <a:gd name="connsiteX64" fmla="*/ 15087600 w 17099280"/>
              <a:gd name="connsiteY64" fmla="*/ 16400905 h 39260905"/>
              <a:gd name="connsiteX65" fmla="*/ 14356080 w 17099280"/>
              <a:gd name="connsiteY65" fmla="*/ 16400905 h 39260905"/>
              <a:gd name="connsiteX66" fmla="*/ 14904720 w 17099280"/>
              <a:gd name="connsiteY66" fmla="*/ 17132425 h 39260905"/>
              <a:gd name="connsiteX67" fmla="*/ 15544800 w 17099280"/>
              <a:gd name="connsiteY67" fmla="*/ 25910665 h 39260905"/>
              <a:gd name="connsiteX68" fmla="*/ 13898880 w 17099280"/>
              <a:gd name="connsiteY68" fmla="*/ 25819225 h 39260905"/>
              <a:gd name="connsiteX69" fmla="*/ 13716000 w 17099280"/>
              <a:gd name="connsiteY69" fmla="*/ 29293945 h 39260905"/>
              <a:gd name="connsiteX70" fmla="*/ 12344400 w 17099280"/>
              <a:gd name="connsiteY70" fmla="*/ 33957385 h 39260905"/>
              <a:gd name="connsiteX71" fmla="*/ 13167360 w 17099280"/>
              <a:gd name="connsiteY71" fmla="*/ 35603305 h 39260905"/>
              <a:gd name="connsiteX72" fmla="*/ 15087600 w 17099280"/>
              <a:gd name="connsiteY72" fmla="*/ 36151945 h 39260905"/>
              <a:gd name="connsiteX73" fmla="*/ 12984480 w 17099280"/>
              <a:gd name="connsiteY73" fmla="*/ 36517705 h 39260905"/>
              <a:gd name="connsiteX74" fmla="*/ 13624560 w 17099280"/>
              <a:gd name="connsiteY74" fmla="*/ 37066345 h 39260905"/>
              <a:gd name="connsiteX75" fmla="*/ 12710160 w 17099280"/>
              <a:gd name="connsiteY75" fmla="*/ 37706425 h 39260905"/>
              <a:gd name="connsiteX76" fmla="*/ 10698480 w 17099280"/>
              <a:gd name="connsiteY76" fmla="*/ 37249225 h 39260905"/>
              <a:gd name="connsiteX77" fmla="*/ 10881360 w 17099280"/>
              <a:gd name="connsiteY77" fmla="*/ 36883465 h 39260905"/>
              <a:gd name="connsiteX78" fmla="*/ 9692640 w 17099280"/>
              <a:gd name="connsiteY78" fmla="*/ 36883465 h 39260905"/>
              <a:gd name="connsiteX79" fmla="*/ 10241280 w 17099280"/>
              <a:gd name="connsiteY79" fmla="*/ 35969065 h 39260905"/>
              <a:gd name="connsiteX80" fmla="*/ 9692640 w 17099280"/>
              <a:gd name="connsiteY80" fmla="*/ 35511865 h 39260905"/>
              <a:gd name="connsiteX81" fmla="*/ 10515600 w 17099280"/>
              <a:gd name="connsiteY81" fmla="*/ 34780345 h 39260905"/>
              <a:gd name="connsiteX82" fmla="*/ 9326880 w 17099280"/>
              <a:gd name="connsiteY82" fmla="*/ 28196665 h 39260905"/>
              <a:gd name="connsiteX83" fmla="*/ 10058400 w 17099280"/>
              <a:gd name="connsiteY83" fmla="*/ 26276425 h 39260905"/>
              <a:gd name="connsiteX84" fmla="*/ 9052560 w 17099280"/>
              <a:gd name="connsiteY84" fmla="*/ 25727785 h 39260905"/>
              <a:gd name="connsiteX85" fmla="*/ 8961120 w 17099280"/>
              <a:gd name="connsiteY85" fmla="*/ 20790025 h 39260905"/>
              <a:gd name="connsiteX86" fmla="*/ 9326880 w 17099280"/>
              <a:gd name="connsiteY86" fmla="*/ 18504025 h 39260905"/>
              <a:gd name="connsiteX87" fmla="*/ 8036923 w 17099280"/>
              <a:gd name="connsiteY87" fmla="*/ 16730572 h 39260905"/>
              <a:gd name="connsiteX88" fmla="*/ 7863840 w 17099280"/>
              <a:gd name="connsiteY88" fmla="*/ 16309465 h 39260905"/>
              <a:gd name="connsiteX89" fmla="*/ 7993714 w 17099280"/>
              <a:gd name="connsiteY89" fmla="*/ 16332817 h 39260905"/>
              <a:gd name="connsiteX90" fmla="*/ 7421343 w 17099280"/>
              <a:gd name="connsiteY90" fmla="*/ 16332817 h 39260905"/>
              <a:gd name="connsiteX91" fmla="*/ 7302366 w 17099280"/>
              <a:gd name="connsiteY91" fmla="*/ 20036911 h 39260905"/>
              <a:gd name="connsiteX92" fmla="*/ 6794809 w 17099280"/>
              <a:gd name="connsiteY92" fmla="*/ 21429053 h 39260905"/>
              <a:gd name="connsiteX93" fmla="*/ 6265343 w 17099280"/>
              <a:gd name="connsiteY93" fmla="*/ 21255036 h 39260905"/>
              <a:gd name="connsiteX94" fmla="*/ 6794809 w 17099280"/>
              <a:gd name="connsiteY94" fmla="*/ 26848466 h 39260905"/>
              <a:gd name="connsiteX95" fmla="*/ 7040880 w 17099280"/>
              <a:gd name="connsiteY95" fmla="*/ 35877625 h 39260905"/>
              <a:gd name="connsiteX96" fmla="*/ 6217920 w 17099280"/>
              <a:gd name="connsiteY96" fmla="*/ 35877625 h 39260905"/>
              <a:gd name="connsiteX97" fmla="*/ 6217920 w 17099280"/>
              <a:gd name="connsiteY97" fmla="*/ 36151945 h 39260905"/>
              <a:gd name="connsiteX98" fmla="*/ 6675120 w 17099280"/>
              <a:gd name="connsiteY98" fmla="*/ 36151945 h 39260905"/>
              <a:gd name="connsiteX99" fmla="*/ 6858000 w 17099280"/>
              <a:gd name="connsiteY99" fmla="*/ 37249225 h 39260905"/>
              <a:gd name="connsiteX100" fmla="*/ 7315200 w 17099280"/>
              <a:gd name="connsiteY100" fmla="*/ 37157785 h 39260905"/>
              <a:gd name="connsiteX101" fmla="*/ 8138160 w 17099280"/>
              <a:gd name="connsiteY101" fmla="*/ 37797865 h 39260905"/>
              <a:gd name="connsiteX102" fmla="*/ 10058400 w 17099280"/>
              <a:gd name="connsiteY102" fmla="*/ 38346505 h 39260905"/>
              <a:gd name="connsiteX103" fmla="*/ 10149840 w 17099280"/>
              <a:gd name="connsiteY103" fmla="*/ 39078025 h 39260905"/>
              <a:gd name="connsiteX104" fmla="*/ 6858000 w 17099280"/>
              <a:gd name="connsiteY104" fmla="*/ 39260905 h 39260905"/>
              <a:gd name="connsiteX105" fmla="*/ 5303520 w 17099280"/>
              <a:gd name="connsiteY105" fmla="*/ 38620825 h 39260905"/>
              <a:gd name="connsiteX106" fmla="*/ 4754880 w 17099280"/>
              <a:gd name="connsiteY106" fmla="*/ 38986585 h 39260905"/>
              <a:gd name="connsiteX107" fmla="*/ 3474720 w 17099280"/>
              <a:gd name="connsiteY107" fmla="*/ 38986585 h 39260905"/>
              <a:gd name="connsiteX108" fmla="*/ 3291840 w 17099280"/>
              <a:gd name="connsiteY108" fmla="*/ 37523545 h 39260905"/>
              <a:gd name="connsiteX109" fmla="*/ 3291840 w 17099280"/>
              <a:gd name="connsiteY109" fmla="*/ 37523545 h 39260905"/>
              <a:gd name="connsiteX110" fmla="*/ 2743200 w 17099280"/>
              <a:gd name="connsiteY110" fmla="*/ 38163625 h 39260905"/>
              <a:gd name="connsiteX111" fmla="*/ 457200 w 17099280"/>
              <a:gd name="connsiteY111" fmla="*/ 38163625 h 39260905"/>
              <a:gd name="connsiteX112" fmla="*/ 548640 w 17099280"/>
              <a:gd name="connsiteY112" fmla="*/ 35603305 h 39260905"/>
              <a:gd name="connsiteX113" fmla="*/ 1005840 w 17099280"/>
              <a:gd name="connsiteY113" fmla="*/ 35603305 h 39260905"/>
              <a:gd name="connsiteX114" fmla="*/ 914400 w 17099280"/>
              <a:gd name="connsiteY114" fmla="*/ 34688905 h 39260905"/>
              <a:gd name="connsiteX115" fmla="*/ 1645920 w 17099280"/>
              <a:gd name="connsiteY115" fmla="*/ 34048825 h 39260905"/>
              <a:gd name="connsiteX116" fmla="*/ 1771580 w 17099280"/>
              <a:gd name="connsiteY116" fmla="*/ 26972764 h 39260905"/>
              <a:gd name="connsiteX117" fmla="*/ 2290091 w 17099280"/>
              <a:gd name="connsiteY117" fmla="*/ 24909410 h 39260905"/>
              <a:gd name="connsiteX118" fmla="*/ 2225277 w 17099280"/>
              <a:gd name="connsiteY118" fmla="*/ 23591847 h 39260905"/>
              <a:gd name="connsiteX119" fmla="*/ 2354905 w 17099280"/>
              <a:gd name="connsiteY119" fmla="*/ 22348862 h 39260905"/>
              <a:gd name="connsiteX120" fmla="*/ 1901208 w 17099280"/>
              <a:gd name="connsiteY120" fmla="*/ 21105877 h 39260905"/>
              <a:gd name="connsiteX121" fmla="*/ 0 w 17099280"/>
              <a:gd name="connsiteY121" fmla="*/ 20607145 h 39260905"/>
              <a:gd name="connsiteX122" fmla="*/ 1080232 w 17099280"/>
              <a:gd name="connsiteY122" fmla="*/ 16979169 h 39260905"/>
              <a:gd name="connsiteX123" fmla="*/ 1620347 w 17099280"/>
              <a:gd name="connsiteY123" fmla="*/ 15363289 h 39260905"/>
              <a:gd name="connsiteX124" fmla="*/ 1577138 w 17099280"/>
              <a:gd name="connsiteY124" fmla="*/ 10341631 h 39260905"/>
              <a:gd name="connsiteX125" fmla="*/ 1857998 w 17099280"/>
              <a:gd name="connsiteY125" fmla="*/ 7897670 h 39260905"/>
              <a:gd name="connsiteX126" fmla="*/ 2570951 w 17099280"/>
              <a:gd name="connsiteY126" fmla="*/ 6322056 h 39260905"/>
              <a:gd name="connsiteX127" fmla="*/ 3262299 w 17099280"/>
              <a:gd name="connsiteY127" fmla="*/ 5337122 h 39260905"/>
              <a:gd name="connsiteX128" fmla="*/ 3657600 w 17099280"/>
              <a:gd name="connsiteY128" fmla="*/ 4788025 h 39260905"/>
              <a:gd name="connsiteX129" fmla="*/ 3219090 w 17099280"/>
              <a:gd name="connsiteY129" fmla="*/ 3954433 h 39260905"/>
              <a:gd name="connsiteX130" fmla="*/ 2851811 w 17099280"/>
              <a:gd name="connsiteY130" fmla="*/ 1881624 h 39260905"/>
              <a:gd name="connsiteX131" fmla="*/ 2938230 w 17099280"/>
              <a:gd name="connsiteY131" fmla="*/ 1036395 h 39260905"/>
              <a:gd name="connsiteX132" fmla="*/ 3413532 w 17099280"/>
              <a:gd name="connsiteY132" fmla="*/ 638640 h 39260905"/>
              <a:gd name="connsiteX133" fmla="*/ 4201948 w 170992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623032 w 16642080"/>
              <a:gd name="connsiteY122" fmla="*/ 16979169 h 39260905"/>
              <a:gd name="connsiteX123" fmla="*/ 1163147 w 16642080"/>
              <a:gd name="connsiteY123" fmla="*/ 15363289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860682 w 16642080"/>
              <a:gd name="connsiteY122" fmla="*/ 17252625 h 39260905"/>
              <a:gd name="connsiteX123" fmla="*/ 1163147 w 16642080"/>
              <a:gd name="connsiteY123" fmla="*/ 15363289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1357589 w 16642080"/>
              <a:gd name="connsiteY122" fmla="*/ 18097855 h 39260905"/>
              <a:gd name="connsiteX123" fmla="*/ 1163147 w 16642080"/>
              <a:gd name="connsiteY123" fmla="*/ 15363289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163147 w 16642080"/>
              <a:gd name="connsiteY123" fmla="*/ 15363289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27961 w 16642080"/>
              <a:gd name="connsiteY123" fmla="*/ 14667218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444008 w 16642080"/>
              <a:gd name="connsiteY120" fmla="*/ 21105877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1811286 w 16642080"/>
              <a:gd name="connsiteY120" fmla="*/ 21553352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113751 w 16642080"/>
              <a:gd name="connsiteY120" fmla="*/ 21528492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502634 w 16642080"/>
              <a:gd name="connsiteY120" fmla="*/ 21727370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264983 w 16642080"/>
              <a:gd name="connsiteY120" fmla="*/ 2111533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203672 w 16642080"/>
              <a:gd name="connsiteY120" fmla="*/ 20966173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6845166 w 16642080"/>
              <a:gd name="connsiteY91" fmla="*/ 20036911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6964143 w 16642080"/>
              <a:gd name="connsiteY90" fmla="*/ 16332817 h 39260905"/>
              <a:gd name="connsiteX91" fmla="*/ 7388784 w 16642080"/>
              <a:gd name="connsiteY91" fmla="*/ 20186069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337609 w 16642080"/>
              <a:gd name="connsiteY92" fmla="*/ 21429053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902832 w 16642080"/>
              <a:gd name="connsiteY92" fmla="*/ 21851668 h 39260905"/>
              <a:gd name="connsiteX93" fmla="*/ 5808143 w 16642080"/>
              <a:gd name="connsiteY93" fmla="*/ 21255036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902832 w 16642080"/>
              <a:gd name="connsiteY92" fmla="*/ 21851668 h 39260905"/>
              <a:gd name="connsiteX93" fmla="*/ 6351762 w 16642080"/>
              <a:gd name="connsiteY93" fmla="*/ 22100265 h 39260905"/>
              <a:gd name="connsiteX94" fmla="*/ 6337609 w 16642080"/>
              <a:gd name="connsiteY94" fmla="*/ 26848466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902832 w 16642080"/>
              <a:gd name="connsiteY92" fmla="*/ 21851668 h 39260905"/>
              <a:gd name="connsiteX93" fmla="*/ 6351762 w 16642080"/>
              <a:gd name="connsiteY93" fmla="*/ 22100265 h 39260905"/>
              <a:gd name="connsiteX94" fmla="*/ 6902832 w 16642080"/>
              <a:gd name="connsiteY94" fmla="*/ 26997624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271170 w 16642080"/>
              <a:gd name="connsiteY123" fmla="*/ 13871707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902832 w 16642080"/>
              <a:gd name="connsiteY92" fmla="*/ 21851668 h 39260905"/>
              <a:gd name="connsiteX93" fmla="*/ 6351762 w 16642080"/>
              <a:gd name="connsiteY93" fmla="*/ 22100265 h 39260905"/>
              <a:gd name="connsiteX94" fmla="*/ 6902832 w 16642080"/>
              <a:gd name="connsiteY94" fmla="*/ 26997624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145045 w 16642080"/>
              <a:gd name="connsiteY123" fmla="*/ 13573391 h 39260905"/>
              <a:gd name="connsiteX124" fmla="*/ 1119938 w 16642080"/>
              <a:gd name="connsiteY124" fmla="*/ 1034163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260905"/>
              <a:gd name="connsiteX1" fmla="*/ 4835935 w 16642080"/>
              <a:gd name="connsiteY1" fmla="*/ 191166 h 39260905"/>
              <a:gd name="connsiteX2" fmla="*/ 6067399 w 16642080"/>
              <a:gd name="connsiteY2" fmla="*/ 713219 h 39260905"/>
              <a:gd name="connsiteX3" fmla="*/ 5700120 w 16642080"/>
              <a:gd name="connsiteY3" fmla="*/ 1185554 h 39260905"/>
              <a:gd name="connsiteX4" fmla="*/ 6002585 w 16642080"/>
              <a:gd name="connsiteY4" fmla="*/ 1682747 h 39260905"/>
              <a:gd name="connsiteX5" fmla="*/ 6197027 w 16642080"/>
              <a:gd name="connsiteY5" fmla="*/ 2378819 h 39260905"/>
              <a:gd name="connsiteX6" fmla="*/ 6175422 w 16642080"/>
              <a:gd name="connsiteY6" fmla="*/ 2900872 h 39260905"/>
              <a:gd name="connsiteX7" fmla="*/ 6499491 w 16642080"/>
              <a:gd name="connsiteY7" fmla="*/ 3671523 h 39260905"/>
              <a:gd name="connsiteX8" fmla="*/ 6391468 w 16642080"/>
              <a:gd name="connsiteY8" fmla="*/ 4078732 h 39260905"/>
              <a:gd name="connsiteX9" fmla="*/ 6456282 w 16642080"/>
              <a:gd name="connsiteY9" fmla="*/ 4516753 h 39260905"/>
              <a:gd name="connsiteX10" fmla="*/ 6153817 w 16642080"/>
              <a:gd name="connsiteY10" fmla="*/ 5585719 h 39260905"/>
              <a:gd name="connsiteX11" fmla="*/ 5394960 w 16642080"/>
              <a:gd name="connsiteY11" fmla="*/ 5610985 h 39260905"/>
              <a:gd name="connsiteX12" fmla="*/ 5116795 w 16642080"/>
              <a:gd name="connsiteY12" fmla="*/ 6115484 h 39260905"/>
              <a:gd name="connsiteX13" fmla="*/ 5548888 w 16642080"/>
              <a:gd name="connsiteY13" fmla="*/ 6836415 h 39260905"/>
              <a:gd name="connsiteX14" fmla="*/ 6434678 w 16642080"/>
              <a:gd name="connsiteY14" fmla="*/ 10251647 h 39260905"/>
              <a:gd name="connsiteX15" fmla="*/ 6585910 w 16642080"/>
              <a:gd name="connsiteY15" fmla="*/ 11634335 h 39260905"/>
              <a:gd name="connsiteX16" fmla="*/ 6996398 w 16642080"/>
              <a:gd name="connsiteY16" fmla="*/ 11385738 h 39260905"/>
              <a:gd name="connsiteX17" fmla="*/ 6675120 w 16642080"/>
              <a:gd name="connsiteY17" fmla="*/ 10000105 h 39260905"/>
              <a:gd name="connsiteX18" fmla="*/ 8412480 w 16642080"/>
              <a:gd name="connsiteY18" fmla="*/ 8628505 h 39260905"/>
              <a:gd name="connsiteX19" fmla="*/ 8443908 w 16642080"/>
              <a:gd name="connsiteY19" fmla="*/ 7955101 h 39260905"/>
              <a:gd name="connsiteX20" fmla="*/ 8800232 w 16642080"/>
              <a:gd name="connsiteY20" fmla="*/ 7805943 h 39260905"/>
              <a:gd name="connsiteX21" fmla="*/ 8800232 w 16642080"/>
              <a:gd name="connsiteY21" fmla="*/ 7184451 h 39260905"/>
              <a:gd name="connsiteX22" fmla="*/ 8379094 w 16642080"/>
              <a:gd name="connsiteY22" fmla="*/ 6910994 h 39260905"/>
              <a:gd name="connsiteX23" fmla="*/ 8138160 w 16642080"/>
              <a:gd name="connsiteY23" fmla="*/ 5336665 h 39260905"/>
              <a:gd name="connsiteX24" fmla="*/ 8138160 w 16642080"/>
              <a:gd name="connsiteY24" fmla="*/ 5885305 h 39260905"/>
              <a:gd name="connsiteX25" fmla="*/ 8138160 w 16642080"/>
              <a:gd name="connsiteY25" fmla="*/ 6433945 h 39260905"/>
              <a:gd name="connsiteX26" fmla="*/ 7955280 w 16642080"/>
              <a:gd name="connsiteY26" fmla="*/ 6068185 h 39260905"/>
              <a:gd name="connsiteX27" fmla="*/ 7863840 w 16642080"/>
              <a:gd name="connsiteY27" fmla="*/ 6342505 h 39260905"/>
              <a:gd name="connsiteX28" fmla="*/ 7589520 w 16642080"/>
              <a:gd name="connsiteY28" fmla="*/ 6616825 h 39260905"/>
              <a:gd name="connsiteX29" fmla="*/ 7589520 w 16642080"/>
              <a:gd name="connsiteY29" fmla="*/ 6159625 h 39260905"/>
              <a:gd name="connsiteX30" fmla="*/ 7428491 w 16642080"/>
              <a:gd name="connsiteY30" fmla="*/ 6413800 h 39260905"/>
              <a:gd name="connsiteX31" fmla="*/ 7925397 w 16642080"/>
              <a:gd name="connsiteY31" fmla="*/ 5245395 h 39260905"/>
              <a:gd name="connsiteX32" fmla="*/ 8412480 w 16642080"/>
              <a:gd name="connsiteY32" fmla="*/ 4147945 h 39260905"/>
              <a:gd name="connsiteX33" fmla="*/ 9601200 w 16642080"/>
              <a:gd name="connsiteY33" fmla="*/ 3324985 h 39260905"/>
              <a:gd name="connsiteX34" fmla="*/ 9784080 w 16642080"/>
              <a:gd name="connsiteY34" fmla="*/ 3416425 h 39260905"/>
              <a:gd name="connsiteX35" fmla="*/ 10424160 w 16642080"/>
              <a:gd name="connsiteY35" fmla="*/ 3142105 h 39260905"/>
              <a:gd name="connsiteX36" fmla="*/ 11247120 w 16642080"/>
              <a:gd name="connsiteY36" fmla="*/ 3507865 h 39260905"/>
              <a:gd name="connsiteX37" fmla="*/ 11521440 w 16642080"/>
              <a:gd name="connsiteY37" fmla="*/ 4239385 h 39260905"/>
              <a:gd name="connsiteX38" fmla="*/ 11612880 w 16642080"/>
              <a:gd name="connsiteY38" fmla="*/ 4696585 h 39260905"/>
              <a:gd name="connsiteX39" fmla="*/ 11704320 w 16642080"/>
              <a:gd name="connsiteY39" fmla="*/ 5519545 h 39260905"/>
              <a:gd name="connsiteX40" fmla="*/ 11704320 w 16642080"/>
              <a:gd name="connsiteY40" fmla="*/ 5519545 h 39260905"/>
              <a:gd name="connsiteX41" fmla="*/ 12161520 w 16642080"/>
              <a:gd name="connsiteY41" fmla="*/ 6525385 h 39260905"/>
              <a:gd name="connsiteX42" fmla="*/ 11704320 w 16642080"/>
              <a:gd name="connsiteY42" fmla="*/ 7165465 h 39260905"/>
              <a:gd name="connsiteX43" fmla="*/ 11704320 w 16642080"/>
              <a:gd name="connsiteY43" fmla="*/ 7805545 h 39260905"/>
              <a:gd name="connsiteX44" fmla="*/ 10972800 w 16642080"/>
              <a:gd name="connsiteY44" fmla="*/ 7896985 h 39260905"/>
              <a:gd name="connsiteX45" fmla="*/ 10789920 w 16642080"/>
              <a:gd name="connsiteY45" fmla="*/ 8171305 h 39260905"/>
              <a:gd name="connsiteX46" fmla="*/ 11064240 w 16642080"/>
              <a:gd name="connsiteY46" fmla="*/ 8628505 h 39260905"/>
              <a:gd name="connsiteX47" fmla="*/ 12070080 w 16642080"/>
              <a:gd name="connsiteY47" fmla="*/ 8628505 h 39260905"/>
              <a:gd name="connsiteX48" fmla="*/ 12527280 w 16642080"/>
              <a:gd name="connsiteY48" fmla="*/ 9085705 h 39260905"/>
              <a:gd name="connsiteX49" fmla="*/ 13441680 w 16642080"/>
              <a:gd name="connsiteY49" fmla="*/ 10457305 h 39260905"/>
              <a:gd name="connsiteX50" fmla="*/ 15179040 w 16642080"/>
              <a:gd name="connsiteY50" fmla="*/ 10000105 h 39260905"/>
              <a:gd name="connsiteX51" fmla="*/ 16642080 w 16642080"/>
              <a:gd name="connsiteY51" fmla="*/ 9634345 h 39260905"/>
              <a:gd name="connsiteX52" fmla="*/ 15453360 w 16642080"/>
              <a:gd name="connsiteY52" fmla="*/ 10457305 h 39260905"/>
              <a:gd name="connsiteX53" fmla="*/ 16002000 w 16642080"/>
              <a:gd name="connsiteY53" fmla="*/ 10914505 h 39260905"/>
              <a:gd name="connsiteX54" fmla="*/ 15179040 w 16642080"/>
              <a:gd name="connsiteY54" fmla="*/ 11828905 h 39260905"/>
              <a:gd name="connsiteX55" fmla="*/ 15179040 w 16642080"/>
              <a:gd name="connsiteY55" fmla="*/ 11188825 h 39260905"/>
              <a:gd name="connsiteX56" fmla="*/ 13533120 w 16642080"/>
              <a:gd name="connsiteY56" fmla="*/ 11188825 h 39260905"/>
              <a:gd name="connsiteX57" fmla="*/ 13533120 w 16642080"/>
              <a:gd name="connsiteY57" fmla="*/ 12011785 h 39260905"/>
              <a:gd name="connsiteX58" fmla="*/ 14721840 w 16642080"/>
              <a:gd name="connsiteY58" fmla="*/ 13200505 h 39260905"/>
              <a:gd name="connsiteX59" fmla="*/ 14630400 w 16642080"/>
              <a:gd name="connsiteY59" fmla="*/ 14114905 h 39260905"/>
              <a:gd name="connsiteX60" fmla="*/ 14996160 w 16642080"/>
              <a:gd name="connsiteY60" fmla="*/ 14846425 h 39260905"/>
              <a:gd name="connsiteX61" fmla="*/ 14904720 w 16642080"/>
              <a:gd name="connsiteY61" fmla="*/ 15577945 h 39260905"/>
              <a:gd name="connsiteX62" fmla="*/ 14904720 w 16642080"/>
              <a:gd name="connsiteY62" fmla="*/ 16035145 h 39260905"/>
              <a:gd name="connsiteX63" fmla="*/ 14630400 w 16642080"/>
              <a:gd name="connsiteY63" fmla="*/ 16035145 h 39260905"/>
              <a:gd name="connsiteX64" fmla="*/ 14630400 w 16642080"/>
              <a:gd name="connsiteY64" fmla="*/ 16400905 h 39260905"/>
              <a:gd name="connsiteX65" fmla="*/ 13898880 w 16642080"/>
              <a:gd name="connsiteY65" fmla="*/ 16400905 h 39260905"/>
              <a:gd name="connsiteX66" fmla="*/ 14447520 w 16642080"/>
              <a:gd name="connsiteY66" fmla="*/ 17132425 h 39260905"/>
              <a:gd name="connsiteX67" fmla="*/ 15087600 w 16642080"/>
              <a:gd name="connsiteY67" fmla="*/ 25910665 h 39260905"/>
              <a:gd name="connsiteX68" fmla="*/ 13441680 w 16642080"/>
              <a:gd name="connsiteY68" fmla="*/ 25819225 h 39260905"/>
              <a:gd name="connsiteX69" fmla="*/ 13258800 w 16642080"/>
              <a:gd name="connsiteY69" fmla="*/ 29293945 h 39260905"/>
              <a:gd name="connsiteX70" fmla="*/ 11887200 w 16642080"/>
              <a:gd name="connsiteY70" fmla="*/ 33957385 h 39260905"/>
              <a:gd name="connsiteX71" fmla="*/ 12710160 w 16642080"/>
              <a:gd name="connsiteY71" fmla="*/ 35603305 h 39260905"/>
              <a:gd name="connsiteX72" fmla="*/ 14630400 w 16642080"/>
              <a:gd name="connsiteY72" fmla="*/ 36151945 h 39260905"/>
              <a:gd name="connsiteX73" fmla="*/ 12527280 w 16642080"/>
              <a:gd name="connsiteY73" fmla="*/ 36517705 h 39260905"/>
              <a:gd name="connsiteX74" fmla="*/ 13167360 w 16642080"/>
              <a:gd name="connsiteY74" fmla="*/ 37066345 h 39260905"/>
              <a:gd name="connsiteX75" fmla="*/ 12252960 w 16642080"/>
              <a:gd name="connsiteY75" fmla="*/ 37706425 h 39260905"/>
              <a:gd name="connsiteX76" fmla="*/ 10241280 w 16642080"/>
              <a:gd name="connsiteY76" fmla="*/ 37249225 h 39260905"/>
              <a:gd name="connsiteX77" fmla="*/ 10424160 w 16642080"/>
              <a:gd name="connsiteY77" fmla="*/ 36883465 h 39260905"/>
              <a:gd name="connsiteX78" fmla="*/ 9235440 w 16642080"/>
              <a:gd name="connsiteY78" fmla="*/ 36883465 h 39260905"/>
              <a:gd name="connsiteX79" fmla="*/ 9784080 w 16642080"/>
              <a:gd name="connsiteY79" fmla="*/ 35969065 h 39260905"/>
              <a:gd name="connsiteX80" fmla="*/ 9235440 w 16642080"/>
              <a:gd name="connsiteY80" fmla="*/ 35511865 h 39260905"/>
              <a:gd name="connsiteX81" fmla="*/ 10058400 w 16642080"/>
              <a:gd name="connsiteY81" fmla="*/ 34780345 h 39260905"/>
              <a:gd name="connsiteX82" fmla="*/ 8869680 w 16642080"/>
              <a:gd name="connsiteY82" fmla="*/ 28196665 h 39260905"/>
              <a:gd name="connsiteX83" fmla="*/ 9601200 w 16642080"/>
              <a:gd name="connsiteY83" fmla="*/ 26276425 h 39260905"/>
              <a:gd name="connsiteX84" fmla="*/ 8595360 w 16642080"/>
              <a:gd name="connsiteY84" fmla="*/ 25727785 h 39260905"/>
              <a:gd name="connsiteX85" fmla="*/ 8503920 w 16642080"/>
              <a:gd name="connsiteY85" fmla="*/ 20790025 h 39260905"/>
              <a:gd name="connsiteX86" fmla="*/ 8869680 w 16642080"/>
              <a:gd name="connsiteY86" fmla="*/ 18504025 h 39260905"/>
              <a:gd name="connsiteX87" fmla="*/ 7579723 w 16642080"/>
              <a:gd name="connsiteY87" fmla="*/ 16730572 h 39260905"/>
              <a:gd name="connsiteX88" fmla="*/ 7406640 w 16642080"/>
              <a:gd name="connsiteY88" fmla="*/ 16309465 h 39260905"/>
              <a:gd name="connsiteX89" fmla="*/ 7536514 w 16642080"/>
              <a:gd name="connsiteY89" fmla="*/ 16332817 h 39260905"/>
              <a:gd name="connsiteX90" fmla="*/ 7259156 w 16642080"/>
              <a:gd name="connsiteY90" fmla="*/ 16283097 h 39260905"/>
              <a:gd name="connsiteX91" fmla="*/ 7388784 w 16642080"/>
              <a:gd name="connsiteY91" fmla="*/ 20186069 h 39260905"/>
              <a:gd name="connsiteX92" fmla="*/ 6902832 w 16642080"/>
              <a:gd name="connsiteY92" fmla="*/ 21851668 h 39260905"/>
              <a:gd name="connsiteX93" fmla="*/ 6351762 w 16642080"/>
              <a:gd name="connsiteY93" fmla="*/ 22100265 h 39260905"/>
              <a:gd name="connsiteX94" fmla="*/ 6902832 w 16642080"/>
              <a:gd name="connsiteY94" fmla="*/ 26997624 h 39260905"/>
              <a:gd name="connsiteX95" fmla="*/ 6583680 w 16642080"/>
              <a:gd name="connsiteY95" fmla="*/ 35877625 h 39260905"/>
              <a:gd name="connsiteX96" fmla="*/ 5760720 w 16642080"/>
              <a:gd name="connsiteY96" fmla="*/ 35877625 h 39260905"/>
              <a:gd name="connsiteX97" fmla="*/ 5760720 w 16642080"/>
              <a:gd name="connsiteY97" fmla="*/ 36151945 h 39260905"/>
              <a:gd name="connsiteX98" fmla="*/ 6217920 w 16642080"/>
              <a:gd name="connsiteY98" fmla="*/ 36151945 h 39260905"/>
              <a:gd name="connsiteX99" fmla="*/ 6400800 w 16642080"/>
              <a:gd name="connsiteY99" fmla="*/ 37249225 h 39260905"/>
              <a:gd name="connsiteX100" fmla="*/ 6858000 w 16642080"/>
              <a:gd name="connsiteY100" fmla="*/ 37157785 h 39260905"/>
              <a:gd name="connsiteX101" fmla="*/ 7680960 w 16642080"/>
              <a:gd name="connsiteY101" fmla="*/ 37797865 h 39260905"/>
              <a:gd name="connsiteX102" fmla="*/ 9601200 w 16642080"/>
              <a:gd name="connsiteY102" fmla="*/ 38346505 h 39260905"/>
              <a:gd name="connsiteX103" fmla="*/ 9692640 w 16642080"/>
              <a:gd name="connsiteY103" fmla="*/ 39078025 h 39260905"/>
              <a:gd name="connsiteX104" fmla="*/ 6400800 w 16642080"/>
              <a:gd name="connsiteY104" fmla="*/ 39260905 h 39260905"/>
              <a:gd name="connsiteX105" fmla="*/ 4846320 w 16642080"/>
              <a:gd name="connsiteY105" fmla="*/ 38620825 h 39260905"/>
              <a:gd name="connsiteX106" fmla="*/ 4297680 w 16642080"/>
              <a:gd name="connsiteY106" fmla="*/ 38986585 h 39260905"/>
              <a:gd name="connsiteX107" fmla="*/ 3017520 w 16642080"/>
              <a:gd name="connsiteY107" fmla="*/ 38986585 h 39260905"/>
              <a:gd name="connsiteX108" fmla="*/ 2834640 w 16642080"/>
              <a:gd name="connsiteY108" fmla="*/ 37523545 h 39260905"/>
              <a:gd name="connsiteX109" fmla="*/ 2834640 w 16642080"/>
              <a:gd name="connsiteY109" fmla="*/ 37523545 h 39260905"/>
              <a:gd name="connsiteX110" fmla="*/ 2286000 w 16642080"/>
              <a:gd name="connsiteY110" fmla="*/ 38163625 h 39260905"/>
              <a:gd name="connsiteX111" fmla="*/ 0 w 16642080"/>
              <a:gd name="connsiteY111" fmla="*/ 38163625 h 39260905"/>
              <a:gd name="connsiteX112" fmla="*/ 91440 w 16642080"/>
              <a:gd name="connsiteY112" fmla="*/ 35603305 h 39260905"/>
              <a:gd name="connsiteX113" fmla="*/ 548640 w 16642080"/>
              <a:gd name="connsiteY113" fmla="*/ 35603305 h 39260905"/>
              <a:gd name="connsiteX114" fmla="*/ 457200 w 16642080"/>
              <a:gd name="connsiteY114" fmla="*/ 34688905 h 39260905"/>
              <a:gd name="connsiteX115" fmla="*/ 1188720 w 16642080"/>
              <a:gd name="connsiteY115" fmla="*/ 34048825 h 39260905"/>
              <a:gd name="connsiteX116" fmla="*/ 1314380 w 16642080"/>
              <a:gd name="connsiteY116" fmla="*/ 26972764 h 39260905"/>
              <a:gd name="connsiteX117" fmla="*/ 1832891 w 16642080"/>
              <a:gd name="connsiteY117" fmla="*/ 24909410 h 39260905"/>
              <a:gd name="connsiteX118" fmla="*/ 1768077 w 16642080"/>
              <a:gd name="connsiteY118" fmla="*/ 23591847 h 39260905"/>
              <a:gd name="connsiteX119" fmla="*/ 1897705 w 16642080"/>
              <a:gd name="connsiteY119" fmla="*/ 22348862 h 39260905"/>
              <a:gd name="connsiteX120" fmla="*/ 2093933 w 16642080"/>
              <a:gd name="connsiteY120" fmla="*/ 21534401 h 39260905"/>
              <a:gd name="connsiteX121" fmla="*/ 234148 w 16642080"/>
              <a:gd name="connsiteY121" fmla="*/ 21115331 h 39260905"/>
              <a:gd name="connsiteX122" fmla="*/ 968706 w 16642080"/>
              <a:gd name="connsiteY122" fmla="*/ 16034501 h 39260905"/>
              <a:gd name="connsiteX123" fmla="*/ 1145045 w 16642080"/>
              <a:gd name="connsiteY123" fmla="*/ 13573391 h 39260905"/>
              <a:gd name="connsiteX124" fmla="*/ 1015418 w 16642080"/>
              <a:gd name="connsiteY124" fmla="*/ 10391351 h 39260905"/>
              <a:gd name="connsiteX125" fmla="*/ 1400798 w 16642080"/>
              <a:gd name="connsiteY125" fmla="*/ 7897670 h 39260905"/>
              <a:gd name="connsiteX126" fmla="*/ 2113751 w 16642080"/>
              <a:gd name="connsiteY126" fmla="*/ 6322056 h 39260905"/>
              <a:gd name="connsiteX127" fmla="*/ 2805099 w 16642080"/>
              <a:gd name="connsiteY127" fmla="*/ 5337122 h 39260905"/>
              <a:gd name="connsiteX128" fmla="*/ 3200400 w 16642080"/>
              <a:gd name="connsiteY128" fmla="*/ 4788025 h 39260905"/>
              <a:gd name="connsiteX129" fmla="*/ 2761890 w 16642080"/>
              <a:gd name="connsiteY129" fmla="*/ 3954433 h 39260905"/>
              <a:gd name="connsiteX130" fmla="*/ 2394611 w 16642080"/>
              <a:gd name="connsiteY130" fmla="*/ 1881624 h 39260905"/>
              <a:gd name="connsiteX131" fmla="*/ 2481030 w 16642080"/>
              <a:gd name="connsiteY131" fmla="*/ 1036395 h 39260905"/>
              <a:gd name="connsiteX132" fmla="*/ 2956332 w 16642080"/>
              <a:gd name="connsiteY132" fmla="*/ 638640 h 39260905"/>
              <a:gd name="connsiteX133" fmla="*/ 3744748 w 16642080"/>
              <a:gd name="connsiteY133" fmla="*/ 290605 h 39260905"/>
              <a:gd name="connsiteX0" fmla="*/ 3744748 w 16642080"/>
              <a:gd name="connsiteY0" fmla="*/ 290605 h 39651207"/>
              <a:gd name="connsiteX1" fmla="*/ 4835935 w 16642080"/>
              <a:gd name="connsiteY1" fmla="*/ 191166 h 39651207"/>
              <a:gd name="connsiteX2" fmla="*/ 6067399 w 16642080"/>
              <a:gd name="connsiteY2" fmla="*/ 713219 h 39651207"/>
              <a:gd name="connsiteX3" fmla="*/ 5700120 w 16642080"/>
              <a:gd name="connsiteY3" fmla="*/ 1185554 h 39651207"/>
              <a:gd name="connsiteX4" fmla="*/ 6002585 w 16642080"/>
              <a:gd name="connsiteY4" fmla="*/ 1682747 h 39651207"/>
              <a:gd name="connsiteX5" fmla="*/ 6197027 w 16642080"/>
              <a:gd name="connsiteY5" fmla="*/ 2378819 h 39651207"/>
              <a:gd name="connsiteX6" fmla="*/ 6175422 w 16642080"/>
              <a:gd name="connsiteY6" fmla="*/ 2900872 h 39651207"/>
              <a:gd name="connsiteX7" fmla="*/ 6499491 w 16642080"/>
              <a:gd name="connsiteY7" fmla="*/ 3671523 h 39651207"/>
              <a:gd name="connsiteX8" fmla="*/ 6391468 w 16642080"/>
              <a:gd name="connsiteY8" fmla="*/ 4078732 h 39651207"/>
              <a:gd name="connsiteX9" fmla="*/ 6456282 w 16642080"/>
              <a:gd name="connsiteY9" fmla="*/ 4516753 h 39651207"/>
              <a:gd name="connsiteX10" fmla="*/ 6153817 w 16642080"/>
              <a:gd name="connsiteY10" fmla="*/ 5585719 h 39651207"/>
              <a:gd name="connsiteX11" fmla="*/ 5394960 w 16642080"/>
              <a:gd name="connsiteY11" fmla="*/ 5610985 h 39651207"/>
              <a:gd name="connsiteX12" fmla="*/ 5116795 w 16642080"/>
              <a:gd name="connsiteY12" fmla="*/ 6115484 h 39651207"/>
              <a:gd name="connsiteX13" fmla="*/ 5548888 w 16642080"/>
              <a:gd name="connsiteY13" fmla="*/ 6836415 h 39651207"/>
              <a:gd name="connsiteX14" fmla="*/ 6434678 w 16642080"/>
              <a:gd name="connsiteY14" fmla="*/ 10251647 h 39651207"/>
              <a:gd name="connsiteX15" fmla="*/ 6585910 w 16642080"/>
              <a:gd name="connsiteY15" fmla="*/ 11634335 h 39651207"/>
              <a:gd name="connsiteX16" fmla="*/ 6996398 w 16642080"/>
              <a:gd name="connsiteY16" fmla="*/ 11385738 h 39651207"/>
              <a:gd name="connsiteX17" fmla="*/ 6675120 w 16642080"/>
              <a:gd name="connsiteY17" fmla="*/ 10000105 h 39651207"/>
              <a:gd name="connsiteX18" fmla="*/ 8412480 w 16642080"/>
              <a:gd name="connsiteY18" fmla="*/ 8628505 h 39651207"/>
              <a:gd name="connsiteX19" fmla="*/ 8443908 w 16642080"/>
              <a:gd name="connsiteY19" fmla="*/ 7955101 h 39651207"/>
              <a:gd name="connsiteX20" fmla="*/ 8800232 w 16642080"/>
              <a:gd name="connsiteY20" fmla="*/ 7805943 h 39651207"/>
              <a:gd name="connsiteX21" fmla="*/ 8800232 w 16642080"/>
              <a:gd name="connsiteY21" fmla="*/ 7184451 h 39651207"/>
              <a:gd name="connsiteX22" fmla="*/ 8379094 w 16642080"/>
              <a:gd name="connsiteY22" fmla="*/ 6910994 h 39651207"/>
              <a:gd name="connsiteX23" fmla="*/ 8138160 w 16642080"/>
              <a:gd name="connsiteY23" fmla="*/ 5336665 h 39651207"/>
              <a:gd name="connsiteX24" fmla="*/ 8138160 w 16642080"/>
              <a:gd name="connsiteY24" fmla="*/ 5885305 h 39651207"/>
              <a:gd name="connsiteX25" fmla="*/ 8138160 w 16642080"/>
              <a:gd name="connsiteY25" fmla="*/ 6433945 h 39651207"/>
              <a:gd name="connsiteX26" fmla="*/ 7955280 w 16642080"/>
              <a:gd name="connsiteY26" fmla="*/ 6068185 h 39651207"/>
              <a:gd name="connsiteX27" fmla="*/ 7863840 w 16642080"/>
              <a:gd name="connsiteY27" fmla="*/ 6342505 h 39651207"/>
              <a:gd name="connsiteX28" fmla="*/ 7589520 w 16642080"/>
              <a:gd name="connsiteY28" fmla="*/ 6616825 h 39651207"/>
              <a:gd name="connsiteX29" fmla="*/ 7589520 w 16642080"/>
              <a:gd name="connsiteY29" fmla="*/ 6159625 h 39651207"/>
              <a:gd name="connsiteX30" fmla="*/ 7428491 w 16642080"/>
              <a:gd name="connsiteY30" fmla="*/ 6413800 h 39651207"/>
              <a:gd name="connsiteX31" fmla="*/ 7925397 w 16642080"/>
              <a:gd name="connsiteY31" fmla="*/ 5245395 h 39651207"/>
              <a:gd name="connsiteX32" fmla="*/ 8412480 w 16642080"/>
              <a:gd name="connsiteY32" fmla="*/ 4147945 h 39651207"/>
              <a:gd name="connsiteX33" fmla="*/ 9601200 w 16642080"/>
              <a:gd name="connsiteY33" fmla="*/ 3324985 h 39651207"/>
              <a:gd name="connsiteX34" fmla="*/ 9784080 w 16642080"/>
              <a:gd name="connsiteY34" fmla="*/ 3416425 h 39651207"/>
              <a:gd name="connsiteX35" fmla="*/ 10424160 w 16642080"/>
              <a:gd name="connsiteY35" fmla="*/ 3142105 h 39651207"/>
              <a:gd name="connsiteX36" fmla="*/ 11247120 w 16642080"/>
              <a:gd name="connsiteY36" fmla="*/ 3507865 h 39651207"/>
              <a:gd name="connsiteX37" fmla="*/ 11521440 w 16642080"/>
              <a:gd name="connsiteY37" fmla="*/ 4239385 h 39651207"/>
              <a:gd name="connsiteX38" fmla="*/ 11612880 w 16642080"/>
              <a:gd name="connsiteY38" fmla="*/ 4696585 h 39651207"/>
              <a:gd name="connsiteX39" fmla="*/ 11704320 w 16642080"/>
              <a:gd name="connsiteY39" fmla="*/ 5519545 h 39651207"/>
              <a:gd name="connsiteX40" fmla="*/ 11704320 w 16642080"/>
              <a:gd name="connsiteY40" fmla="*/ 5519545 h 39651207"/>
              <a:gd name="connsiteX41" fmla="*/ 12161520 w 16642080"/>
              <a:gd name="connsiteY41" fmla="*/ 6525385 h 39651207"/>
              <a:gd name="connsiteX42" fmla="*/ 11704320 w 16642080"/>
              <a:gd name="connsiteY42" fmla="*/ 7165465 h 39651207"/>
              <a:gd name="connsiteX43" fmla="*/ 11704320 w 16642080"/>
              <a:gd name="connsiteY43" fmla="*/ 7805545 h 39651207"/>
              <a:gd name="connsiteX44" fmla="*/ 10972800 w 16642080"/>
              <a:gd name="connsiteY44" fmla="*/ 7896985 h 39651207"/>
              <a:gd name="connsiteX45" fmla="*/ 10789920 w 16642080"/>
              <a:gd name="connsiteY45" fmla="*/ 8171305 h 39651207"/>
              <a:gd name="connsiteX46" fmla="*/ 11064240 w 16642080"/>
              <a:gd name="connsiteY46" fmla="*/ 8628505 h 39651207"/>
              <a:gd name="connsiteX47" fmla="*/ 12070080 w 16642080"/>
              <a:gd name="connsiteY47" fmla="*/ 8628505 h 39651207"/>
              <a:gd name="connsiteX48" fmla="*/ 12527280 w 16642080"/>
              <a:gd name="connsiteY48" fmla="*/ 9085705 h 39651207"/>
              <a:gd name="connsiteX49" fmla="*/ 13441680 w 16642080"/>
              <a:gd name="connsiteY49" fmla="*/ 10457305 h 39651207"/>
              <a:gd name="connsiteX50" fmla="*/ 15179040 w 16642080"/>
              <a:gd name="connsiteY50" fmla="*/ 10000105 h 39651207"/>
              <a:gd name="connsiteX51" fmla="*/ 16642080 w 16642080"/>
              <a:gd name="connsiteY51" fmla="*/ 9634345 h 39651207"/>
              <a:gd name="connsiteX52" fmla="*/ 15453360 w 16642080"/>
              <a:gd name="connsiteY52" fmla="*/ 10457305 h 39651207"/>
              <a:gd name="connsiteX53" fmla="*/ 16002000 w 16642080"/>
              <a:gd name="connsiteY53" fmla="*/ 10914505 h 39651207"/>
              <a:gd name="connsiteX54" fmla="*/ 15179040 w 16642080"/>
              <a:gd name="connsiteY54" fmla="*/ 11828905 h 39651207"/>
              <a:gd name="connsiteX55" fmla="*/ 15179040 w 16642080"/>
              <a:gd name="connsiteY55" fmla="*/ 11188825 h 39651207"/>
              <a:gd name="connsiteX56" fmla="*/ 13533120 w 16642080"/>
              <a:gd name="connsiteY56" fmla="*/ 11188825 h 39651207"/>
              <a:gd name="connsiteX57" fmla="*/ 13533120 w 16642080"/>
              <a:gd name="connsiteY57" fmla="*/ 12011785 h 39651207"/>
              <a:gd name="connsiteX58" fmla="*/ 14721840 w 16642080"/>
              <a:gd name="connsiteY58" fmla="*/ 13200505 h 39651207"/>
              <a:gd name="connsiteX59" fmla="*/ 14630400 w 16642080"/>
              <a:gd name="connsiteY59" fmla="*/ 14114905 h 39651207"/>
              <a:gd name="connsiteX60" fmla="*/ 14996160 w 16642080"/>
              <a:gd name="connsiteY60" fmla="*/ 14846425 h 39651207"/>
              <a:gd name="connsiteX61" fmla="*/ 14904720 w 16642080"/>
              <a:gd name="connsiteY61" fmla="*/ 15577945 h 39651207"/>
              <a:gd name="connsiteX62" fmla="*/ 14904720 w 16642080"/>
              <a:gd name="connsiteY62" fmla="*/ 16035145 h 39651207"/>
              <a:gd name="connsiteX63" fmla="*/ 14630400 w 16642080"/>
              <a:gd name="connsiteY63" fmla="*/ 16035145 h 39651207"/>
              <a:gd name="connsiteX64" fmla="*/ 14630400 w 16642080"/>
              <a:gd name="connsiteY64" fmla="*/ 16400905 h 39651207"/>
              <a:gd name="connsiteX65" fmla="*/ 13898880 w 16642080"/>
              <a:gd name="connsiteY65" fmla="*/ 16400905 h 39651207"/>
              <a:gd name="connsiteX66" fmla="*/ 14447520 w 16642080"/>
              <a:gd name="connsiteY66" fmla="*/ 17132425 h 39651207"/>
              <a:gd name="connsiteX67" fmla="*/ 15087600 w 16642080"/>
              <a:gd name="connsiteY67" fmla="*/ 25910665 h 39651207"/>
              <a:gd name="connsiteX68" fmla="*/ 13441680 w 16642080"/>
              <a:gd name="connsiteY68" fmla="*/ 25819225 h 39651207"/>
              <a:gd name="connsiteX69" fmla="*/ 13258800 w 16642080"/>
              <a:gd name="connsiteY69" fmla="*/ 29293945 h 39651207"/>
              <a:gd name="connsiteX70" fmla="*/ 11887200 w 16642080"/>
              <a:gd name="connsiteY70" fmla="*/ 33957385 h 39651207"/>
              <a:gd name="connsiteX71" fmla="*/ 12710160 w 16642080"/>
              <a:gd name="connsiteY71" fmla="*/ 35603305 h 39651207"/>
              <a:gd name="connsiteX72" fmla="*/ 14630400 w 16642080"/>
              <a:gd name="connsiteY72" fmla="*/ 36151945 h 39651207"/>
              <a:gd name="connsiteX73" fmla="*/ 12527280 w 16642080"/>
              <a:gd name="connsiteY73" fmla="*/ 36517705 h 39651207"/>
              <a:gd name="connsiteX74" fmla="*/ 13167360 w 16642080"/>
              <a:gd name="connsiteY74" fmla="*/ 37066345 h 39651207"/>
              <a:gd name="connsiteX75" fmla="*/ 12252960 w 16642080"/>
              <a:gd name="connsiteY75" fmla="*/ 37706425 h 39651207"/>
              <a:gd name="connsiteX76" fmla="*/ 10241280 w 16642080"/>
              <a:gd name="connsiteY76" fmla="*/ 37249225 h 39651207"/>
              <a:gd name="connsiteX77" fmla="*/ 10424160 w 16642080"/>
              <a:gd name="connsiteY77" fmla="*/ 36883465 h 39651207"/>
              <a:gd name="connsiteX78" fmla="*/ 9235440 w 16642080"/>
              <a:gd name="connsiteY78" fmla="*/ 36883465 h 39651207"/>
              <a:gd name="connsiteX79" fmla="*/ 9784080 w 16642080"/>
              <a:gd name="connsiteY79" fmla="*/ 35969065 h 39651207"/>
              <a:gd name="connsiteX80" fmla="*/ 9235440 w 16642080"/>
              <a:gd name="connsiteY80" fmla="*/ 35511865 h 39651207"/>
              <a:gd name="connsiteX81" fmla="*/ 10058400 w 16642080"/>
              <a:gd name="connsiteY81" fmla="*/ 34780345 h 39651207"/>
              <a:gd name="connsiteX82" fmla="*/ 8869680 w 16642080"/>
              <a:gd name="connsiteY82" fmla="*/ 28196665 h 39651207"/>
              <a:gd name="connsiteX83" fmla="*/ 9601200 w 16642080"/>
              <a:gd name="connsiteY83" fmla="*/ 26276425 h 39651207"/>
              <a:gd name="connsiteX84" fmla="*/ 8595360 w 16642080"/>
              <a:gd name="connsiteY84" fmla="*/ 25727785 h 39651207"/>
              <a:gd name="connsiteX85" fmla="*/ 8503920 w 16642080"/>
              <a:gd name="connsiteY85" fmla="*/ 20790025 h 39651207"/>
              <a:gd name="connsiteX86" fmla="*/ 8869680 w 16642080"/>
              <a:gd name="connsiteY86" fmla="*/ 18504025 h 39651207"/>
              <a:gd name="connsiteX87" fmla="*/ 7579723 w 16642080"/>
              <a:gd name="connsiteY87" fmla="*/ 16730572 h 39651207"/>
              <a:gd name="connsiteX88" fmla="*/ 7406640 w 16642080"/>
              <a:gd name="connsiteY88" fmla="*/ 16309465 h 39651207"/>
              <a:gd name="connsiteX89" fmla="*/ 7536514 w 16642080"/>
              <a:gd name="connsiteY89" fmla="*/ 16332817 h 39651207"/>
              <a:gd name="connsiteX90" fmla="*/ 7259156 w 16642080"/>
              <a:gd name="connsiteY90" fmla="*/ 16283097 h 39651207"/>
              <a:gd name="connsiteX91" fmla="*/ 7388784 w 16642080"/>
              <a:gd name="connsiteY91" fmla="*/ 20186069 h 39651207"/>
              <a:gd name="connsiteX92" fmla="*/ 6902832 w 16642080"/>
              <a:gd name="connsiteY92" fmla="*/ 21851668 h 39651207"/>
              <a:gd name="connsiteX93" fmla="*/ 6351762 w 16642080"/>
              <a:gd name="connsiteY93" fmla="*/ 22100265 h 39651207"/>
              <a:gd name="connsiteX94" fmla="*/ 6902832 w 16642080"/>
              <a:gd name="connsiteY94" fmla="*/ 26997624 h 39651207"/>
              <a:gd name="connsiteX95" fmla="*/ 6583680 w 16642080"/>
              <a:gd name="connsiteY95" fmla="*/ 35877625 h 39651207"/>
              <a:gd name="connsiteX96" fmla="*/ 5760720 w 16642080"/>
              <a:gd name="connsiteY96" fmla="*/ 35877625 h 39651207"/>
              <a:gd name="connsiteX97" fmla="*/ 5760720 w 16642080"/>
              <a:gd name="connsiteY97" fmla="*/ 36151945 h 39651207"/>
              <a:gd name="connsiteX98" fmla="*/ 6217920 w 16642080"/>
              <a:gd name="connsiteY98" fmla="*/ 36151945 h 39651207"/>
              <a:gd name="connsiteX99" fmla="*/ 6400800 w 16642080"/>
              <a:gd name="connsiteY99" fmla="*/ 37249225 h 39651207"/>
              <a:gd name="connsiteX100" fmla="*/ 6858000 w 16642080"/>
              <a:gd name="connsiteY100" fmla="*/ 37157785 h 39651207"/>
              <a:gd name="connsiteX101" fmla="*/ 7680960 w 16642080"/>
              <a:gd name="connsiteY101" fmla="*/ 37797865 h 39651207"/>
              <a:gd name="connsiteX102" fmla="*/ 9601200 w 16642080"/>
              <a:gd name="connsiteY102" fmla="*/ 38346505 h 39651207"/>
              <a:gd name="connsiteX103" fmla="*/ 9117155 w 16642080"/>
              <a:gd name="connsiteY103" fmla="*/ 39651207 h 39651207"/>
              <a:gd name="connsiteX104" fmla="*/ 6400800 w 16642080"/>
              <a:gd name="connsiteY104" fmla="*/ 39260905 h 39651207"/>
              <a:gd name="connsiteX105" fmla="*/ 4846320 w 16642080"/>
              <a:gd name="connsiteY105" fmla="*/ 38620825 h 39651207"/>
              <a:gd name="connsiteX106" fmla="*/ 4297680 w 16642080"/>
              <a:gd name="connsiteY106" fmla="*/ 38986585 h 39651207"/>
              <a:gd name="connsiteX107" fmla="*/ 3017520 w 16642080"/>
              <a:gd name="connsiteY107" fmla="*/ 38986585 h 39651207"/>
              <a:gd name="connsiteX108" fmla="*/ 2834640 w 16642080"/>
              <a:gd name="connsiteY108" fmla="*/ 37523545 h 39651207"/>
              <a:gd name="connsiteX109" fmla="*/ 2834640 w 16642080"/>
              <a:gd name="connsiteY109" fmla="*/ 37523545 h 39651207"/>
              <a:gd name="connsiteX110" fmla="*/ 2286000 w 16642080"/>
              <a:gd name="connsiteY110" fmla="*/ 38163625 h 39651207"/>
              <a:gd name="connsiteX111" fmla="*/ 0 w 16642080"/>
              <a:gd name="connsiteY111" fmla="*/ 38163625 h 39651207"/>
              <a:gd name="connsiteX112" fmla="*/ 91440 w 16642080"/>
              <a:gd name="connsiteY112" fmla="*/ 35603305 h 39651207"/>
              <a:gd name="connsiteX113" fmla="*/ 548640 w 16642080"/>
              <a:gd name="connsiteY113" fmla="*/ 35603305 h 39651207"/>
              <a:gd name="connsiteX114" fmla="*/ 457200 w 16642080"/>
              <a:gd name="connsiteY114" fmla="*/ 34688905 h 39651207"/>
              <a:gd name="connsiteX115" fmla="*/ 1188720 w 16642080"/>
              <a:gd name="connsiteY115" fmla="*/ 34048825 h 39651207"/>
              <a:gd name="connsiteX116" fmla="*/ 1314380 w 16642080"/>
              <a:gd name="connsiteY116" fmla="*/ 26972764 h 39651207"/>
              <a:gd name="connsiteX117" fmla="*/ 1832891 w 16642080"/>
              <a:gd name="connsiteY117" fmla="*/ 24909410 h 39651207"/>
              <a:gd name="connsiteX118" fmla="*/ 1768077 w 16642080"/>
              <a:gd name="connsiteY118" fmla="*/ 23591847 h 39651207"/>
              <a:gd name="connsiteX119" fmla="*/ 1897705 w 16642080"/>
              <a:gd name="connsiteY119" fmla="*/ 22348862 h 39651207"/>
              <a:gd name="connsiteX120" fmla="*/ 2093933 w 16642080"/>
              <a:gd name="connsiteY120" fmla="*/ 21534401 h 39651207"/>
              <a:gd name="connsiteX121" fmla="*/ 234148 w 16642080"/>
              <a:gd name="connsiteY121" fmla="*/ 21115331 h 39651207"/>
              <a:gd name="connsiteX122" fmla="*/ 968706 w 16642080"/>
              <a:gd name="connsiteY122" fmla="*/ 16034501 h 39651207"/>
              <a:gd name="connsiteX123" fmla="*/ 1145045 w 16642080"/>
              <a:gd name="connsiteY123" fmla="*/ 13573391 h 39651207"/>
              <a:gd name="connsiteX124" fmla="*/ 1015418 w 16642080"/>
              <a:gd name="connsiteY124" fmla="*/ 10391351 h 39651207"/>
              <a:gd name="connsiteX125" fmla="*/ 1400798 w 16642080"/>
              <a:gd name="connsiteY125" fmla="*/ 7897670 h 39651207"/>
              <a:gd name="connsiteX126" fmla="*/ 2113751 w 16642080"/>
              <a:gd name="connsiteY126" fmla="*/ 6322056 h 39651207"/>
              <a:gd name="connsiteX127" fmla="*/ 2805099 w 16642080"/>
              <a:gd name="connsiteY127" fmla="*/ 5337122 h 39651207"/>
              <a:gd name="connsiteX128" fmla="*/ 3200400 w 16642080"/>
              <a:gd name="connsiteY128" fmla="*/ 4788025 h 39651207"/>
              <a:gd name="connsiteX129" fmla="*/ 2761890 w 16642080"/>
              <a:gd name="connsiteY129" fmla="*/ 3954433 h 39651207"/>
              <a:gd name="connsiteX130" fmla="*/ 2394611 w 16642080"/>
              <a:gd name="connsiteY130" fmla="*/ 1881624 h 39651207"/>
              <a:gd name="connsiteX131" fmla="*/ 2481030 w 16642080"/>
              <a:gd name="connsiteY131" fmla="*/ 1036395 h 39651207"/>
              <a:gd name="connsiteX132" fmla="*/ 2956332 w 16642080"/>
              <a:gd name="connsiteY132" fmla="*/ 638640 h 39651207"/>
              <a:gd name="connsiteX133" fmla="*/ 3744748 w 16642080"/>
              <a:gd name="connsiteY133" fmla="*/ 290605 h 39651207"/>
              <a:gd name="connsiteX0" fmla="*/ 3744748 w 16642080"/>
              <a:gd name="connsiteY0" fmla="*/ 290605 h 39651207"/>
              <a:gd name="connsiteX1" fmla="*/ 4835935 w 16642080"/>
              <a:gd name="connsiteY1" fmla="*/ 191166 h 39651207"/>
              <a:gd name="connsiteX2" fmla="*/ 6067399 w 16642080"/>
              <a:gd name="connsiteY2" fmla="*/ 713219 h 39651207"/>
              <a:gd name="connsiteX3" fmla="*/ 5700120 w 16642080"/>
              <a:gd name="connsiteY3" fmla="*/ 1185554 h 39651207"/>
              <a:gd name="connsiteX4" fmla="*/ 6002585 w 16642080"/>
              <a:gd name="connsiteY4" fmla="*/ 1682747 h 39651207"/>
              <a:gd name="connsiteX5" fmla="*/ 6197027 w 16642080"/>
              <a:gd name="connsiteY5" fmla="*/ 2378819 h 39651207"/>
              <a:gd name="connsiteX6" fmla="*/ 6175422 w 16642080"/>
              <a:gd name="connsiteY6" fmla="*/ 2900872 h 39651207"/>
              <a:gd name="connsiteX7" fmla="*/ 6499491 w 16642080"/>
              <a:gd name="connsiteY7" fmla="*/ 3671523 h 39651207"/>
              <a:gd name="connsiteX8" fmla="*/ 6391468 w 16642080"/>
              <a:gd name="connsiteY8" fmla="*/ 4078732 h 39651207"/>
              <a:gd name="connsiteX9" fmla="*/ 6456282 w 16642080"/>
              <a:gd name="connsiteY9" fmla="*/ 4516753 h 39651207"/>
              <a:gd name="connsiteX10" fmla="*/ 6153817 w 16642080"/>
              <a:gd name="connsiteY10" fmla="*/ 5585719 h 39651207"/>
              <a:gd name="connsiteX11" fmla="*/ 5394960 w 16642080"/>
              <a:gd name="connsiteY11" fmla="*/ 5610985 h 39651207"/>
              <a:gd name="connsiteX12" fmla="*/ 5116795 w 16642080"/>
              <a:gd name="connsiteY12" fmla="*/ 6115484 h 39651207"/>
              <a:gd name="connsiteX13" fmla="*/ 5548888 w 16642080"/>
              <a:gd name="connsiteY13" fmla="*/ 6836415 h 39651207"/>
              <a:gd name="connsiteX14" fmla="*/ 6434678 w 16642080"/>
              <a:gd name="connsiteY14" fmla="*/ 10251647 h 39651207"/>
              <a:gd name="connsiteX15" fmla="*/ 6585910 w 16642080"/>
              <a:gd name="connsiteY15" fmla="*/ 11634335 h 39651207"/>
              <a:gd name="connsiteX16" fmla="*/ 6996398 w 16642080"/>
              <a:gd name="connsiteY16" fmla="*/ 11385738 h 39651207"/>
              <a:gd name="connsiteX17" fmla="*/ 6675120 w 16642080"/>
              <a:gd name="connsiteY17" fmla="*/ 10000105 h 39651207"/>
              <a:gd name="connsiteX18" fmla="*/ 8412480 w 16642080"/>
              <a:gd name="connsiteY18" fmla="*/ 8628505 h 39651207"/>
              <a:gd name="connsiteX19" fmla="*/ 8443908 w 16642080"/>
              <a:gd name="connsiteY19" fmla="*/ 7955101 h 39651207"/>
              <a:gd name="connsiteX20" fmla="*/ 8800232 w 16642080"/>
              <a:gd name="connsiteY20" fmla="*/ 7805943 h 39651207"/>
              <a:gd name="connsiteX21" fmla="*/ 8800232 w 16642080"/>
              <a:gd name="connsiteY21" fmla="*/ 7184451 h 39651207"/>
              <a:gd name="connsiteX22" fmla="*/ 8379094 w 16642080"/>
              <a:gd name="connsiteY22" fmla="*/ 6910994 h 39651207"/>
              <a:gd name="connsiteX23" fmla="*/ 8138160 w 16642080"/>
              <a:gd name="connsiteY23" fmla="*/ 5336665 h 39651207"/>
              <a:gd name="connsiteX24" fmla="*/ 8138160 w 16642080"/>
              <a:gd name="connsiteY24" fmla="*/ 5885305 h 39651207"/>
              <a:gd name="connsiteX25" fmla="*/ 8138160 w 16642080"/>
              <a:gd name="connsiteY25" fmla="*/ 6433945 h 39651207"/>
              <a:gd name="connsiteX26" fmla="*/ 7955280 w 16642080"/>
              <a:gd name="connsiteY26" fmla="*/ 6068185 h 39651207"/>
              <a:gd name="connsiteX27" fmla="*/ 7863840 w 16642080"/>
              <a:gd name="connsiteY27" fmla="*/ 6342505 h 39651207"/>
              <a:gd name="connsiteX28" fmla="*/ 7589520 w 16642080"/>
              <a:gd name="connsiteY28" fmla="*/ 6616825 h 39651207"/>
              <a:gd name="connsiteX29" fmla="*/ 7589520 w 16642080"/>
              <a:gd name="connsiteY29" fmla="*/ 6159625 h 39651207"/>
              <a:gd name="connsiteX30" fmla="*/ 7428491 w 16642080"/>
              <a:gd name="connsiteY30" fmla="*/ 6413800 h 39651207"/>
              <a:gd name="connsiteX31" fmla="*/ 7925397 w 16642080"/>
              <a:gd name="connsiteY31" fmla="*/ 5245395 h 39651207"/>
              <a:gd name="connsiteX32" fmla="*/ 8412480 w 16642080"/>
              <a:gd name="connsiteY32" fmla="*/ 4147945 h 39651207"/>
              <a:gd name="connsiteX33" fmla="*/ 9601200 w 16642080"/>
              <a:gd name="connsiteY33" fmla="*/ 3324985 h 39651207"/>
              <a:gd name="connsiteX34" fmla="*/ 9784080 w 16642080"/>
              <a:gd name="connsiteY34" fmla="*/ 3416425 h 39651207"/>
              <a:gd name="connsiteX35" fmla="*/ 10424160 w 16642080"/>
              <a:gd name="connsiteY35" fmla="*/ 3142105 h 39651207"/>
              <a:gd name="connsiteX36" fmla="*/ 11247120 w 16642080"/>
              <a:gd name="connsiteY36" fmla="*/ 3507865 h 39651207"/>
              <a:gd name="connsiteX37" fmla="*/ 11521440 w 16642080"/>
              <a:gd name="connsiteY37" fmla="*/ 4239385 h 39651207"/>
              <a:gd name="connsiteX38" fmla="*/ 11612880 w 16642080"/>
              <a:gd name="connsiteY38" fmla="*/ 4696585 h 39651207"/>
              <a:gd name="connsiteX39" fmla="*/ 11704320 w 16642080"/>
              <a:gd name="connsiteY39" fmla="*/ 5519545 h 39651207"/>
              <a:gd name="connsiteX40" fmla="*/ 11704320 w 16642080"/>
              <a:gd name="connsiteY40" fmla="*/ 5519545 h 39651207"/>
              <a:gd name="connsiteX41" fmla="*/ 12161520 w 16642080"/>
              <a:gd name="connsiteY41" fmla="*/ 6525385 h 39651207"/>
              <a:gd name="connsiteX42" fmla="*/ 11704320 w 16642080"/>
              <a:gd name="connsiteY42" fmla="*/ 7165465 h 39651207"/>
              <a:gd name="connsiteX43" fmla="*/ 11704320 w 16642080"/>
              <a:gd name="connsiteY43" fmla="*/ 7805545 h 39651207"/>
              <a:gd name="connsiteX44" fmla="*/ 10972800 w 16642080"/>
              <a:gd name="connsiteY44" fmla="*/ 7896985 h 39651207"/>
              <a:gd name="connsiteX45" fmla="*/ 10789920 w 16642080"/>
              <a:gd name="connsiteY45" fmla="*/ 8171305 h 39651207"/>
              <a:gd name="connsiteX46" fmla="*/ 11064240 w 16642080"/>
              <a:gd name="connsiteY46" fmla="*/ 8628505 h 39651207"/>
              <a:gd name="connsiteX47" fmla="*/ 12070080 w 16642080"/>
              <a:gd name="connsiteY47" fmla="*/ 8628505 h 39651207"/>
              <a:gd name="connsiteX48" fmla="*/ 12527280 w 16642080"/>
              <a:gd name="connsiteY48" fmla="*/ 9085705 h 39651207"/>
              <a:gd name="connsiteX49" fmla="*/ 13441680 w 16642080"/>
              <a:gd name="connsiteY49" fmla="*/ 10457305 h 39651207"/>
              <a:gd name="connsiteX50" fmla="*/ 15179040 w 16642080"/>
              <a:gd name="connsiteY50" fmla="*/ 10000105 h 39651207"/>
              <a:gd name="connsiteX51" fmla="*/ 16642080 w 16642080"/>
              <a:gd name="connsiteY51" fmla="*/ 9634345 h 39651207"/>
              <a:gd name="connsiteX52" fmla="*/ 15453360 w 16642080"/>
              <a:gd name="connsiteY52" fmla="*/ 10457305 h 39651207"/>
              <a:gd name="connsiteX53" fmla="*/ 16002000 w 16642080"/>
              <a:gd name="connsiteY53" fmla="*/ 10914505 h 39651207"/>
              <a:gd name="connsiteX54" fmla="*/ 15179040 w 16642080"/>
              <a:gd name="connsiteY54" fmla="*/ 11828905 h 39651207"/>
              <a:gd name="connsiteX55" fmla="*/ 15179040 w 16642080"/>
              <a:gd name="connsiteY55" fmla="*/ 11188825 h 39651207"/>
              <a:gd name="connsiteX56" fmla="*/ 13533120 w 16642080"/>
              <a:gd name="connsiteY56" fmla="*/ 11188825 h 39651207"/>
              <a:gd name="connsiteX57" fmla="*/ 13533120 w 16642080"/>
              <a:gd name="connsiteY57" fmla="*/ 12011785 h 39651207"/>
              <a:gd name="connsiteX58" fmla="*/ 14721840 w 16642080"/>
              <a:gd name="connsiteY58" fmla="*/ 13200505 h 39651207"/>
              <a:gd name="connsiteX59" fmla="*/ 14630400 w 16642080"/>
              <a:gd name="connsiteY59" fmla="*/ 14114905 h 39651207"/>
              <a:gd name="connsiteX60" fmla="*/ 14996160 w 16642080"/>
              <a:gd name="connsiteY60" fmla="*/ 14846425 h 39651207"/>
              <a:gd name="connsiteX61" fmla="*/ 14904720 w 16642080"/>
              <a:gd name="connsiteY61" fmla="*/ 15577945 h 39651207"/>
              <a:gd name="connsiteX62" fmla="*/ 14904720 w 16642080"/>
              <a:gd name="connsiteY62" fmla="*/ 16035145 h 39651207"/>
              <a:gd name="connsiteX63" fmla="*/ 14630400 w 16642080"/>
              <a:gd name="connsiteY63" fmla="*/ 16035145 h 39651207"/>
              <a:gd name="connsiteX64" fmla="*/ 14630400 w 16642080"/>
              <a:gd name="connsiteY64" fmla="*/ 16400905 h 39651207"/>
              <a:gd name="connsiteX65" fmla="*/ 13898880 w 16642080"/>
              <a:gd name="connsiteY65" fmla="*/ 16400905 h 39651207"/>
              <a:gd name="connsiteX66" fmla="*/ 14447520 w 16642080"/>
              <a:gd name="connsiteY66" fmla="*/ 17132425 h 39651207"/>
              <a:gd name="connsiteX67" fmla="*/ 15087600 w 16642080"/>
              <a:gd name="connsiteY67" fmla="*/ 25910665 h 39651207"/>
              <a:gd name="connsiteX68" fmla="*/ 13441680 w 16642080"/>
              <a:gd name="connsiteY68" fmla="*/ 25819225 h 39651207"/>
              <a:gd name="connsiteX69" fmla="*/ 13258800 w 16642080"/>
              <a:gd name="connsiteY69" fmla="*/ 29293945 h 39651207"/>
              <a:gd name="connsiteX70" fmla="*/ 11887200 w 16642080"/>
              <a:gd name="connsiteY70" fmla="*/ 33957385 h 39651207"/>
              <a:gd name="connsiteX71" fmla="*/ 12710160 w 16642080"/>
              <a:gd name="connsiteY71" fmla="*/ 35603305 h 39651207"/>
              <a:gd name="connsiteX72" fmla="*/ 14630400 w 16642080"/>
              <a:gd name="connsiteY72" fmla="*/ 36151945 h 39651207"/>
              <a:gd name="connsiteX73" fmla="*/ 12527280 w 16642080"/>
              <a:gd name="connsiteY73" fmla="*/ 36517705 h 39651207"/>
              <a:gd name="connsiteX74" fmla="*/ 13167360 w 16642080"/>
              <a:gd name="connsiteY74" fmla="*/ 37066345 h 39651207"/>
              <a:gd name="connsiteX75" fmla="*/ 12252960 w 16642080"/>
              <a:gd name="connsiteY75" fmla="*/ 37706425 h 39651207"/>
              <a:gd name="connsiteX76" fmla="*/ 10241280 w 16642080"/>
              <a:gd name="connsiteY76" fmla="*/ 37249225 h 39651207"/>
              <a:gd name="connsiteX77" fmla="*/ 10424160 w 16642080"/>
              <a:gd name="connsiteY77" fmla="*/ 36883465 h 39651207"/>
              <a:gd name="connsiteX78" fmla="*/ 9235440 w 16642080"/>
              <a:gd name="connsiteY78" fmla="*/ 36883465 h 39651207"/>
              <a:gd name="connsiteX79" fmla="*/ 9784080 w 16642080"/>
              <a:gd name="connsiteY79" fmla="*/ 35969065 h 39651207"/>
              <a:gd name="connsiteX80" fmla="*/ 9235440 w 16642080"/>
              <a:gd name="connsiteY80" fmla="*/ 35511865 h 39651207"/>
              <a:gd name="connsiteX81" fmla="*/ 10058400 w 16642080"/>
              <a:gd name="connsiteY81" fmla="*/ 34780345 h 39651207"/>
              <a:gd name="connsiteX82" fmla="*/ 8869680 w 16642080"/>
              <a:gd name="connsiteY82" fmla="*/ 28196665 h 39651207"/>
              <a:gd name="connsiteX83" fmla="*/ 9601200 w 16642080"/>
              <a:gd name="connsiteY83" fmla="*/ 26276425 h 39651207"/>
              <a:gd name="connsiteX84" fmla="*/ 8595360 w 16642080"/>
              <a:gd name="connsiteY84" fmla="*/ 25727785 h 39651207"/>
              <a:gd name="connsiteX85" fmla="*/ 8503920 w 16642080"/>
              <a:gd name="connsiteY85" fmla="*/ 20790025 h 39651207"/>
              <a:gd name="connsiteX86" fmla="*/ 8869680 w 16642080"/>
              <a:gd name="connsiteY86" fmla="*/ 18504025 h 39651207"/>
              <a:gd name="connsiteX87" fmla="*/ 7579723 w 16642080"/>
              <a:gd name="connsiteY87" fmla="*/ 16730572 h 39651207"/>
              <a:gd name="connsiteX88" fmla="*/ 7406640 w 16642080"/>
              <a:gd name="connsiteY88" fmla="*/ 16309465 h 39651207"/>
              <a:gd name="connsiteX89" fmla="*/ 7536514 w 16642080"/>
              <a:gd name="connsiteY89" fmla="*/ 16332817 h 39651207"/>
              <a:gd name="connsiteX90" fmla="*/ 7259156 w 16642080"/>
              <a:gd name="connsiteY90" fmla="*/ 16283097 h 39651207"/>
              <a:gd name="connsiteX91" fmla="*/ 7388784 w 16642080"/>
              <a:gd name="connsiteY91" fmla="*/ 20186069 h 39651207"/>
              <a:gd name="connsiteX92" fmla="*/ 6902832 w 16642080"/>
              <a:gd name="connsiteY92" fmla="*/ 21851668 h 39651207"/>
              <a:gd name="connsiteX93" fmla="*/ 6351762 w 16642080"/>
              <a:gd name="connsiteY93" fmla="*/ 22100265 h 39651207"/>
              <a:gd name="connsiteX94" fmla="*/ 6902832 w 16642080"/>
              <a:gd name="connsiteY94" fmla="*/ 26997624 h 39651207"/>
              <a:gd name="connsiteX95" fmla="*/ 6583680 w 16642080"/>
              <a:gd name="connsiteY95" fmla="*/ 35877625 h 39651207"/>
              <a:gd name="connsiteX96" fmla="*/ 5760720 w 16642080"/>
              <a:gd name="connsiteY96" fmla="*/ 35877625 h 39651207"/>
              <a:gd name="connsiteX97" fmla="*/ 5760720 w 16642080"/>
              <a:gd name="connsiteY97" fmla="*/ 36151945 h 39651207"/>
              <a:gd name="connsiteX98" fmla="*/ 6217920 w 16642080"/>
              <a:gd name="connsiteY98" fmla="*/ 36151945 h 39651207"/>
              <a:gd name="connsiteX99" fmla="*/ 6400800 w 16642080"/>
              <a:gd name="connsiteY99" fmla="*/ 37249225 h 39651207"/>
              <a:gd name="connsiteX100" fmla="*/ 6858000 w 16642080"/>
              <a:gd name="connsiteY100" fmla="*/ 37157785 h 39651207"/>
              <a:gd name="connsiteX101" fmla="*/ 7680960 w 16642080"/>
              <a:gd name="connsiteY101" fmla="*/ 37797865 h 39651207"/>
              <a:gd name="connsiteX102" fmla="*/ 8944318 w 16642080"/>
              <a:gd name="connsiteY102" fmla="*/ 38631959 h 39651207"/>
              <a:gd name="connsiteX103" fmla="*/ 9117155 w 16642080"/>
              <a:gd name="connsiteY103" fmla="*/ 39651207 h 39651207"/>
              <a:gd name="connsiteX104" fmla="*/ 6400800 w 16642080"/>
              <a:gd name="connsiteY104" fmla="*/ 39260905 h 39651207"/>
              <a:gd name="connsiteX105" fmla="*/ 4846320 w 16642080"/>
              <a:gd name="connsiteY105" fmla="*/ 38620825 h 39651207"/>
              <a:gd name="connsiteX106" fmla="*/ 4297680 w 16642080"/>
              <a:gd name="connsiteY106" fmla="*/ 38986585 h 39651207"/>
              <a:gd name="connsiteX107" fmla="*/ 3017520 w 16642080"/>
              <a:gd name="connsiteY107" fmla="*/ 38986585 h 39651207"/>
              <a:gd name="connsiteX108" fmla="*/ 2834640 w 16642080"/>
              <a:gd name="connsiteY108" fmla="*/ 37523545 h 39651207"/>
              <a:gd name="connsiteX109" fmla="*/ 2834640 w 16642080"/>
              <a:gd name="connsiteY109" fmla="*/ 37523545 h 39651207"/>
              <a:gd name="connsiteX110" fmla="*/ 2286000 w 16642080"/>
              <a:gd name="connsiteY110" fmla="*/ 38163625 h 39651207"/>
              <a:gd name="connsiteX111" fmla="*/ 0 w 16642080"/>
              <a:gd name="connsiteY111" fmla="*/ 38163625 h 39651207"/>
              <a:gd name="connsiteX112" fmla="*/ 91440 w 16642080"/>
              <a:gd name="connsiteY112" fmla="*/ 35603305 h 39651207"/>
              <a:gd name="connsiteX113" fmla="*/ 548640 w 16642080"/>
              <a:gd name="connsiteY113" fmla="*/ 35603305 h 39651207"/>
              <a:gd name="connsiteX114" fmla="*/ 457200 w 16642080"/>
              <a:gd name="connsiteY114" fmla="*/ 34688905 h 39651207"/>
              <a:gd name="connsiteX115" fmla="*/ 1188720 w 16642080"/>
              <a:gd name="connsiteY115" fmla="*/ 34048825 h 39651207"/>
              <a:gd name="connsiteX116" fmla="*/ 1314380 w 16642080"/>
              <a:gd name="connsiteY116" fmla="*/ 26972764 h 39651207"/>
              <a:gd name="connsiteX117" fmla="*/ 1832891 w 16642080"/>
              <a:gd name="connsiteY117" fmla="*/ 24909410 h 39651207"/>
              <a:gd name="connsiteX118" fmla="*/ 1768077 w 16642080"/>
              <a:gd name="connsiteY118" fmla="*/ 23591847 h 39651207"/>
              <a:gd name="connsiteX119" fmla="*/ 1897705 w 16642080"/>
              <a:gd name="connsiteY119" fmla="*/ 22348862 h 39651207"/>
              <a:gd name="connsiteX120" fmla="*/ 2093933 w 16642080"/>
              <a:gd name="connsiteY120" fmla="*/ 21534401 h 39651207"/>
              <a:gd name="connsiteX121" fmla="*/ 234148 w 16642080"/>
              <a:gd name="connsiteY121" fmla="*/ 21115331 h 39651207"/>
              <a:gd name="connsiteX122" fmla="*/ 968706 w 16642080"/>
              <a:gd name="connsiteY122" fmla="*/ 16034501 h 39651207"/>
              <a:gd name="connsiteX123" fmla="*/ 1145045 w 16642080"/>
              <a:gd name="connsiteY123" fmla="*/ 13573391 h 39651207"/>
              <a:gd name="connsiteX124" fmla="*/ 1015418 w 16642080"/>
              <a:gd name="connsiteY124" fmla="*/ 10391351 h 39651207"/>
              <a:gd name="connsiteX125" fmla="*/ 1400798 w 16642080"/>
              <a:gd name="connsiteY125" fmla="*/ 7897670 h 39651207"/>
              <a:gd name="connsiteX126" fmla="*/ 2113751 w 16642080"/>
              <a:gd name="connsiteY126" fmla="*/ 6322056 h 39651207"/>
              <a:gd name="connsiteX127" fmla="*/ 2805099 w 16642080"/>
              <a:gd name="connsiteY127" fmla="*/ 5337122 h 39651207"/>
              <a:gd name="connsiteX128" fmla="*/ 3200400 w 16642080"/>
              <a:gd name="connsiteY128" fmla="*/ 4788025 h 39651207"/>
              <a:gd name="connsiteX129" fmla="*/ 2761890 w 16642080"/>
              <a:gd name="connsiteY129" fmla="*/ 3954433 h 39651207"/>
              <a:gd name="connsiteX130" fmla="*/ 2394611 w 16642080"/>
              <a:gd name="connsiteY130" fmla="*/ 1881624 h 39651207"/>
              <a:gd name="connsiteX131" fmla="*/ 2481030 w 16642080"/>
              <a:gd name="connsiteY131" fmla="*/ 1036395 h 39651207"/>
              <a:gd name="connsiteX132" fmla="*/ 2956332 w 16642080"/>
              <a:gd name="connsiteY132" fmla="*/ 638640 h 39651207"/>
              <a:gd name="connsiteX133" fmla="*/ 3744748 w 16642080"/>
              <a:gd name="connsiteY133" fmla="*/ 290605 h 39651207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4846320 w 16642080"/>
              <a:gd name="connsiteY105" fmla="*/ 38620825 h 39924663"/>
              <a:gd name="connsiteX106" fmla="*/ 4297680 w 16642080"/>
              <a:gd name="connsiteY106" fmla="*/ 38986585 h 39924663"/>
              <a:gd name="connsiteX107" fmla="*/ 3017520 w 16642080"/>
              <a:gd name="connsiteY107" fmla="*/ 38986585 h 39924663"/>
              <a:gd name="connsiteX108" fmla="*/ 2834640 w 16642080"/>
              <a:gd name="connsiteY108" fmla="*/ 37523545 h 39924663"/>
              <a:gd name="connsiteX109" fmla="*/ 2834640 w 16642080"/>
              <a:gd name="connsiteY109" fmla="*/ 37523545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297680 w 16642080"/>
              <a:gd name="connsiteY106" fmla="*/ 38986585 h 39924663"/>
              <a:gd name="connsiteX107" fmla="*/ 3017520 w 16642080"/>
              <a:gd name="connsiteY107" fmla="*/ 38986585 h 39924663"/>
              <a:gd name="connsiteX108" fmla="*/ 2834640 w 16642080"/>
              <a:gd name="connsiteY108" fmla="*/ 37523545 h 39924663"/>
              <a:gd name="connsiteX109" fmla="*/ 2834640 w 16642080"/>
              <a:gd name="connsiteY109" fmla="*/ 37523545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774624 w 16642080"/>
              <a:gd name="connsiteY106" fmla="*/ 39626347 h 39924663"/>
              <a:gd name="connsiteX107" fmla="*/ 3017520 w 16642080"/>
              <a:gd name="connsiteY107" fmla="*/ 38986585 h 39924663"/>
              <a:gd name="connsiteX108" fmla="*/ 2834640 w 16642080"/>
              <a:gd name="connsiteY108" fmla="*/ 37523545 h 39924663"/>
              <a:gd name="connsiteX109" fmla="*/ 2834640 w 16642080"/>
              <a:gd name="connsiteY109" fmla="*/ 37523545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774624 w 16642080"/>
              <a:gd name="connsiteY106" fmla="*/ 39626347 h 39924663"/>
              <a:gd name="connsiteX107" fmla="*/ 3435136 w 16642080"/>
              <a:gd name="connsiteY107" fmla="*/ 39377750 h 39924663"/>
              <a:gd name="connsiteX108" fmla="*/ 2834640 w 16642080"/>
              <a:gd name="connsiteY108" fmla="*/ 37523545 h 39924663"/>
              <a:gd name="connsiteX109" fmla="*/ 2834640 w 16642080"/>
              <a:gd name="connsiteY109" fmla="*/ 37523545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774624 w 16642080"/>
              <a:gd name="connsiteY106" fmla="*/ 39626347 h 39924663"/>
              <a:gd name="connsiteX107" fmla="*/ 3435136 w 16642080"/>
              <a:gd name="connsiteY107" fmla="*/ 39377750 h 39924663"/>
              <a:gd name="connsiteX108" fmla="*/ 2834640 w 16642080"/>
              <a:gd name="connsiteY108" fmla="*/ 37523545 h 39924663"/>
              <a:gd name="connsiteX109" fmla="*/ 3175881 w 16642080"/>
              <a:gd name="connsiteY109" fmla="*/ 38433082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774624 w 16642080"/>
              <a:gd name="connsiteY106" fmla="*/ 39626347 h 39924663"/>
              <a:gd name="connsiteX107" fmla="*/ 3435136 w 16642080"/>
              <a:gd name="connsiteY107" fmla="*/ 39377750 h 39924663"/>
              <a:gd name="connsiteX108" fmla="*/ 2834640 w 16642080"/>
              <a:gd name="connsiteY108" fmla="*/ 37523545 h 39924663"/>
              <a:gd name="connsiteX109" fmla="*/ 2830207 w 16642080"/>
              <a:gd name="connsiteY109" fmla="*/ 38532521 h 39924663"/>
              <a:gd name="connsiteX110" fmla="*/ 2286000 w 16642080"/>
              <a:gd name="connsiteY110" fmla="*/ 38163625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744748 w 16642080"/>
              <a:gd name="connsiteY0" fmla="*/ 290605 h 39924663"/>
              <a:gd name="connsiteX1" fmla="*/ 4835935 w 16642080"/>
              <a:gd name="connsiteY1" fmla="*/ 191166 h 39924663"/>
              <a:gd name="connsiteX2" fmla="*/ 6067399 w 16642080"/>
              <a:gd name="connsiteY2" fmla="*/ 713219 h 39924663"/>
              <a:gd name="connsiteX3" fmla="*/ 5700120 w 16642080"/>
              <a:gd name="connsiteY3" fmla="*/ 1185554 h 39924663"/>
              <a:gd name="connsiteX4" fmla="*/ 6002585 w 16642080"/>
              <a:gd name="connsiteY4" fmla="*/ 1682747 h 39924663"/>
              <a:gd name="connsiteX5" fmla="*/ 6197027 w 16642080"/>
              <a:gd name="connsiteY5" fmla="*/ 2378819 h 39924663"/>
              <a:gd name="connsiteX6" fmla="*/ 6175422 w 16642080"/>
              <a:gd name="connsiteY6" fmla="*/ 2900872 h 39924663"/>
              <a:gd name="connsiteX7" fmla="*/ 6499491 w 16642080"/>
              <a:gd name="connsiteY7" fmla="*/ 3671523 h 39924663"/>
              <a:gd name="connsiteX8" fmla="*/ 6391468 w 16642080"/>
              <a:gd name="connsiteY8" fmla="*/ 4078732 h 39924663"/>
              <a:gd name="connsiteX9" fmla="*/ 6456282 w 16642080"/>
              <a:gd name="connsiteY9" fmla="*/ 4516753 h 39924663"/>
              <a:gd name="connsiteX10" fmla="*/ 6153817 w 16642080"/>
              <a:gd name="connsiteY10" fmla="*/ 5585719 h 39924663"/>
              <a:gd name="connsiteX11" fmla="*/ 5394960 w 16642080"/>
              <a:gd name="connsiteY11" fmla="*/ 5610985 h 39924663"/>
              <a:gd name="connsiteX12" fmla="*/ 5116795 w 16642080"/>
              <a:gd name="connsiteY12" fmla="*/ 6115484 h 39924663"/>
              <a:gd name="connsiteX13" fmla="*/ 5548888 w 16642080"/>
              <a:gd name="connsiteY13" fmla="*/ 6836415 h 39924663"/>
              <a:gd name="connsiteX14" fmla="*/ 6434678 w 16642080"/>
              <a:gd name="connsiteY14" fmla="*/ 10251647 h 39924663"/>
              <a:gd name="connsiteX15" fmla="*/ 6585910 w 16642080"/>
              <a:gd name="connsiteY15" fmla="*/ 11634335 h 39924663"/>
              <a:gd name="connsiteX16" fmla="*/ 6996398 w 16642080"/>
              <a:gd name="connsiteY16" fmla="*/ 11385738 h 39924663"/>
              <a:gd name="connsiteX17" fmla="*/ 6675120 w 16642080"/>
              <a:gd name="connsiteY17" fmla="*/ 10000105 h 39924663"/>
              <a:gd name="connsiteX18" fmla="*/ 8412480 w 16642080"/>
              <a:gd name="connsiteY18" fmla="*/ 8628505 h 39924663"/>
              <a:gd name="connsiteX19" fmla="*/ 8443908 w 16642080"/>
              <a:gd name="connsiteY19" fmla="*/ 7955101 h 39924663"/>
              <a:gd name="connsiteX20" fmla="*/ 8800232 w 16642080"/>
              <a:gd name="connsiteY20" fmla="*/ 7805943 h 39924663"/>
              <a:gd name="connsiteX21" fmla="*/ 8800232 w 16642080"/>
              <a:gd name="connsiteY21" fmla="*/ 7184451 h 39924663"/>
              <a:gd name="connsiteX22" fmla="*/ 8379094 w 16642080"/>
              <a:gd name="connsiteY22" fmla="*/ 6910994 h 39924663"/>
              <a:gd name="connsiteX23" fmla="*/ 8138160 w 16642080"/>
              <a:gd name="connsiteY23" fmla="*/ 5336665 h 39924663"/>
              <a:gd name="connsiteX24" fmla="*/ 8138160 w 16642080"/>
              <a:gd name="connsiteY24" fmla="*/ 5885305 h 39924663"/>
              <a:gd name="connsiteX25" fmla="*/ 8138160 w 16642080"/>
              <a:gd name="connsiteY25" fmla="*/ 6433945 h 39924663"/>
              <a:gd name="connsiteX26" fmla="*/ 7955280 w 16642080"/>
              <a:gd name="connsiteY26" fmla="*/ 6068185 h 39924663"/>
              <a:gd name="connsiteX27" fmla="*/ 7863840 w 16642080"/>
              <a:gd name="connsiteY27" fmla="*/ 6342505 h 39924663"/>
              <a:gd name="connsiteX28" fmla="*/ 7589520 w 16642080"/>
              <a:gd name="connsiteY28" fmla="*/ 6616825 h 39924663"/>
              <a:gd name="connsiteX29" fmla="*/ 7589520 w 16642080"/>
              <a:gd name="connsiteY29" fmla="*/ 6159625 h 39924663"/>
              <a:gd name="connsiteX30" fmla="*/ 7428491 w 16642080"/>
              <a:gd name="connsiteY30" fmla="*/ 6413800 h 39924663"/>
              <a:gd name="connsiteX31" fmla="*/ 7925397 w 16642080"/>
              <a:gd name="connsiteY31" fmla="*/ 5245395 h 39924663"/>
              <a:gd name="connsiteX32" fmla="*/ 8412480 w 16642080"/>
              <a:gd name="connsiteY32" fmla="*/ 4147945 h 39924663"/>
              <a:gd name="connsiteX33" fmla="*/ 9601200 w 16642080"/>
              <a:gd name="connsiteY33" fmla="*/ 3324985 h 39924663"/>
              <a:gd name="connsiteX34" fmla="*/ 9784080 w 16642080"/>
              <a:gd name="connsiteY34" fmla="*/ 3416425 h 39924663"/>
              <a:gd name="connsiteX35" fmla="*/ 10424160 w 16642080"/>
              <a:gd name="connsiteY35" fmla="*/ 3142105 h 39924663"/>
              <a:gd name="connsiteX36" fmla="*/ 11247120 w 16642080"/>
              <a:gd name="connsiteY36" fmla="*/ 3507865 h 39924663"/>
              <a:gd name="connsiteX37" fmla="*/ 11521440 w 16642080"/>
              <a:gd name="connsiteY37" fmla="*/ 4239385 h 39924663"/>
              <a:gd name="connsiteX38" fmla="*/ 11612880 w 16642080"/>
              <a:gd name="connsiteY38" fmla="*/ 4696585 h 39924663"/>
              <a:gd name="connsiteX39" fmla="*/ 11704320 w 16642080"/>
              <a:gd name="connsiteY39" fmla="*/ 5519545 h 39924663"/>
              <a:gd name="connsiteX40" fmla="*/ 11704320 w 16642080"/>
              <a:gd name="connsiteY40" fmla="*/ 5519545 h 39924663"/>
              <a:gd name="connsiteX41" fmla="*/ 12161520 w 16642080"/>
              <a:gd name="connsiteY41" fmla="*/ 6525385 h 39924663"/>
              <a:gd name="connsiteX42" fmla="*/ 11704320 w 16642080"/>
              <a:gd name="connsiteY42" fmla="*/ 7165465 h 39924663"/>
              <a:gd name="connsiteX43" fmla="*/ 11704320 w 16642080"/>
              <a:gd name="connsiteY43" fmla="*/ 7805545 h 39924663"/>
              <a:gd name="connsiteX44" fmla="*/ 10972800 w 16642080"/>
              <a:gd name="connsiteY44" fmla="*/ 7896985 h 39924663"/>
              <a:gd name="connsiteX45" fmla="*/ 10789920 w 16642080"/>
              <a:gd name="connsiteY45" fmla="*/ 8171305 h 39924663"/>
              <a:gd name="connsiteX46" fmla="*/ 11064240 w 16642080"/>
              <a:gd name="connsiteY46" fmla="*/ 8628505 h 39924663"/>
              <a:gd name="connsiteX47" fmla="*/ 12070080 w 16642080"/>
              <a:gd name="connsiteY47" fmla="*/ 8628505 h 39924663"/>
              <a:gd name="connsiteX48" fmla="*/ 12527280 w 16642080"/>
              <a:gd name="connsiteY48" fmla="*/ 9085705 h 39924663"/>
              <a:gd name="connsiteX49" fmla="*/ 13441680 w 16642080"/>
              <a:gd name="connsiteY49" fmla="*/ 10457305 h 39924663"/>
              <a:gd name="connsiteX50" fmla="*/ 15179040 w 16642080"/>
              <a:gd name="connsiteY50" fmla="*/ 10000105 h 39924663"/>
              <a:gd name="connsiteX51" fmla="*/ 16642080 w 16642080"/>
              <a:gd name="connsiteY51" fmla="*/ 9634345 h 39924663"/>
              <a:gd name="connsiteX52" fmla="*/ 15453360 w 16642080"/>
              <a:gd name="connsiteY52" fmla="*/ 10457305 h 39924663"/>
              <a:gd name="connsiteX53" fmla="*/ 16002000 w 16642080"/>
              <a:gd name="connsiteY53" fmla="*/ 10914505 h 39924663"/>
              <a:gd name="connsiteX54" fmla="*/ 15179040 w 16642080"/>
              <a:gd name="connsiteY54" fmla="*/ 11828905 h 39924663"/>
              <a:gd name="connsiteX55" fmla="*/ 15179040 w 16642080"/>
              <a:gd name="connsiteY55" fmla="*/ 11188825 h 39924663"/>
              <a:gd name="connsiteX56" fmla="*/ 13533120 w 16642080"/>
              <a:gd name="connsiteY56" fmla="*/ 11188825 h 39924663"/>
              <a:gd name="connsiteX57" fmla="*/ 13533120 w 16642080"/>
              <a:gd name="connsiteY57" fmla="*/ 12011785 h 39924663"/>
              <a:gd name="connsiteX58" fmla="*/ 14721840 w 16642080"/>
              <a:gd name="connsiteY58" fmla="*/ 13200505 h 39924663"/>
              <a:gd name="connsiteX59" fmla="*/ 14630400 w 16642080"/>
              <a:gd name="connsiteY59" fmla="*/ 14114905 h 39924663"/>
              <a:gd name="connsiteX60" fmla="*/ 14996160 w 16642080"/>
              <a:gd name="connsiteY60" fmla="*/ 14846425 h 39924663"/>
              <a:gd name="connsiteX61" fmla="*/ 14904720 w 16642080"/>
              <a:gd name="connsiteY61" fmla="*/ 15577945 h 39924663"/>
              <a:gd name="connsiteX62" fmla="*/ 14904720 w 16642080"/>
              <a:gd name="connsiteY62" fmla="*/ 16035145 h 39924663"/>
              <a:gd name="connsiteX63" fmla="*/ 14630400 w 16642080"/>
              <a:gd name="connsiteY63" fmla="*/ 16035145 h 39924663"/>
              <a:gd name="connsiteX64" fmla="*/ 14630400 w 16642080"/>
              <a:gd name="connsiteY64" fmla="*/ 16400905 h 39924663"/>
              <a:gd name="connsiteX65" fmla="*/ 13898880 w 16642080"/>
              <a:gd name="connsiteY65" fmla="*/ 16400905 h 39924663"/>
              <a:gd name="connsiteX66" fmla="*/ 14447520 w 16642080"/>
              <a:gd name="connsiteY66" fmla="*/ 17132425 h 39924663"/>
              <a:gd name="connsiteX67" fmla="*/ 15087600 w 16642080"/>
              <a:gd name="connsiteY67" fmla="*/ 25910665 h 39924663"/>
              <a:gd name="connsiteX68" fmla="*/ 13441680 w 16642080"/>
              <a:gd name="connsiteY68" fmla="*/ 25819225 h 39924663"/>
              <a:gd name="connsiteX69" fmla="*/ 13258800 w 16642080"/>
              <a:gd name="connsiteY69" fmla="*/ 29293945 h 39924663"/>
              <a:gd name="connsiteX70" fmla="*/ 11887200 w 16642080"/>
              <a:gd name="connsiteY70" fmla="*/ 33957385 h 39924663"/>
              <a:gd name="connsiteX71" fmla="*/ 12710160 w 16642080"/>
              <a:gd name="connsiteY71" fmla="*/ 35603305 h 39924663"/>
              <a:gd name="connsiteX72" fmla="*/ 14630400 w 16642080"/>
              <a:gd name="connsiteY72" fmla="*/ 36151945 h 39924663"/>
              <a:gd name="connsiteX73" fmla="*/ 12527280 w 16642080"/>
              <a:gd name="connsiteY73" fmla="*/ 36517705 h 39924663"/>
              <a:gd name="connsiteX74" fmla="*/ 13167360 w 16642080"/>
              <a:gd name="connsiteY74" fmla="*/ 37066345 h 39924663"/>
              <a:gd name="connsiteX75" fmla="*/ 12252960 w 16642080"/>
              <a:gd name="connsiteY75" fmla="*/ 37706425 h 39924663"/>
              <a:gd name="connsiteX76" fmla="*/ 10241280 w 16642080"/>
              <a:gd name="connsiteY76" fmla="*/ 37249225 h 39924663"/>
              <a:gd name="connsiteX77" fmla="*/ 10424160 w 16642080"/>
              <a:gd name="connsiteY77" fmla="*/ 36883465 h 39924663"/>
              <a:gd name="connsiteX78" fmla="*/ 9235440 w 16642080"/>
              <a:gd name="connsiteY78" fmla="*/ 36883465 h 39924663"/>
              <a:gd name="connsiteX79" fmla="*/ 9784080 w 16642080"/>
              <a:gd name="connsiteY79" fmla="*/ 35969065 h 39924663"/>
              <a:gd name="connsiteX80" fmla="*/ 9235440 w 16642080"/>
              <a:gd name="connsiteY80" fmla="*/ 35511865 h 39924663"/>
              <a:gd name="connsiteX81" fmla="*/ 10058400 w 16642080"/>
              <a:gd name="connsiteY81" fmla="*/ 34780345 h 39924663"/>
              <a:gd name="connsiteX82" fmla="*/ 8869680 w 16642080"/>
              <a:gd name="connsiteY82" fmla="*/ 28196665 h 39924663"/>
              <a:gd name="connsiteX83" fmla="*/ 9601200 w 16642080"/>
              <a:gd name="connsiteY83" fmla="*/ 26276425 h 39924663"/>
              <a:gd name="connsiteX84" fmla="*/ 8595360 w 16642080"/>
              <a:gd name="connsiteY84" fmla="*/ 25727785 h 39924663"/>
              <a:gd name="connsiteX85" fmla="*/ 8503920 w 16642080"/>
              <a:gd name="connsiteY85" fmla="*/ 20790025 h 39924663"/>
              <a:gd name="connsiteX86" fmla="*/ 8869680 w 16642080"/>
              <a:gd name="connsiteY86" fmla="*/ 18504025 h 39924663"/>
              <a:gd name="connsiteX87" fmla="*/ 7579723 w 16642080"/>
              <a:gd name="connsiteY87" fmla="*/ 16730572 h 39924663"/>
              <a:gd name="connsiteX88" fmla="*/ 7406640 w 16642080"/>
              <a:gd name="connsiteY88" fmla="*/ 16309465 h 39924663"/>
              <a:gd name="connsiteX89" fmla="*/ 7536514 w 16642080"/>
              <a:gd name="connsiteY89" fmla="*/ 16332817 h 39924663"/>
              <a:gd name="connsiteX90" fmla="*/ 7259156 w 16642080"/>
              <a:gd name="connsiteY90" fmla="*/ 16283097 h 39924663"/>
              <a:gd name="connsiteX91" fmla="*/ 7388784 w 16642080"/>
              <a:gd name="connsiteY91" fmla="*/ 20186069 h 39924663"/>
              <a:gd name="connsiteX92" fmla="*/ 6902832 w 16642080"/>
              <a:gd name="connsiteY92" fmla="*/ 21851668 h 39924663"/>
              <a:gd name="connsiteX93" fmla="*/ 6351762 w 16642080"/>
              <a:gd name="connsiteY93" fmla="*/ 22100265 h 39924663"/>
              <a:gd name="connsiteX94" fmla="*/ 6902832 w 16642080"/>
              <a:gd name="connsiteY94" fmla="*/ 26997624 h 39924663"/>
              <a:gd name="connsiteX95" fmla="*/ 6583680 w 16642080"/>
              <a:gd name="connsiteY95" fmla="*/ 35877625 h 39924663"/>
              <a:gd name="connsiteX96" fmla="*/ 5760720 w 16642080"/>
              <a:gd name="connsiteY96" fmla="*/ 35877625 h 39924663"/>
              <a:gd name="connsiteX97" fmla="*/ 5760720 w 16642080"/>
              <a:gd name="connsiteY97" fmla="*/ 36151945 h 39924663"/>
              <a:gd name="connsiteX98" fmla="*/ 6217920 w 16642080"/>
              <a:gd name="connsiteY98" fmla="*/ 36151945 h 39924663"/>
              <a:gd name="connsiteX99" fmla="*/ 6400800 w 16642080"/>
              <a:gd name="connsiteY99" fmla="*/ 37249225 h 39924663"/>
              <a:gd name="connsiteX100" fmla="*/ 6858000 w 16642080"/>
              <a:gd name="connsiteY100" fmla="*/ 37157785 h 39924663"/>
              <a:gd name="connsiteX101" fmla="*/ 7680960 w 16642080"/>
              <a:gd name="connsiteY101" fmla="*/ 37797865 h 39924663"/>
              <a:gd name="connsiteX102" fmla="*/ 8944318 w 16642080"/>
              <a:gd name="connsiteY102" fmla="*/ 38631959 h 39924663"/>
              <a:gd name="connsiteX103" fmla="*/ 9117155 w 16642080"/>
              <a:gd name="connsiteY103" fmla="*/ 39651207 h 39924663"/>
              <a:gd name="connsiteX104" fmla="*/ 6459785 w 16642080"/>
              <a:gd name="connsiteY104" fmla="*/ 39924663 h 39924663"/>
              <a:gd name="connsiteX105" fmla="*/ 5293135 w 16642080"/>
              <a:gd name="connsiteY105" fmla="*/ 39526908 h 39924663"/>
              <a:gd name="connsiteX106" fmla="*/ 4774624 w 16642080"/>
              <a:gd name="connsiteY106" fmla="*/ 39626347 h 39924663"/>
              <a:gd name="connsiteX107" fmla="*/ 3435136 w 16642080"/>
              <a:gd name="connsiteY107" fmla="*/ 39377750 h 39924663"/>
              <a:gd name="connsiteX108" fmla="*/ 2834640 w 16642080"/>
              <a:gd name="connsiteY108" fmla="*/ 37523545 h 39924663"/>
              <a:gd name="connsiteX109" fmla="*/ 2830207 w 16642080"/>
              <a:gd name="connsiteY109" fmla="*/ 38532521 h 39924663"/>
              <a:gd name="connsiteX110" fmla="*/ 2765393 w 16642080"/>
              <a:gd name="connsiteY110" fmla="*/ 38905416 h 39924663"/>
              <a:gd name="connsiteX111" fmla="*/ 0 w 16642080"/>
              <a:gd name="connsiteY111" fmla="*/ 38163625 h 39924663"/>
              <a:gd name="connsiteX112" fmla="*/ 91440 w 16642080"/>
              <a:gd name="connsiteY112" fmla="*/ 35603305 h 39924663"/>
              <a:gd name="connsiteX113" fmla="*/ 548640 w 16642080"/>
              <a:gd name="connsiteY113" fmla="*/ 35603305 h 39924663"/>
              <a:gd name="connsiteX114" fmla="*/ 457200 w 16642080"/>
              <a:gd name="connsiteY114" fmla="*/ 34688905 h 39924663"/>
              <a:gd name="connsiteX115" fmla="*/ 1188720 w 16642080"/>
              <a:gd name="connsiteY115" fmla="*/ 34048825 h 39924663"/>
              <a:gd name="connsiteX116" fmla="*/ 1314380 w 16642080"/>
              <a:gd name="connsiteY116" fmla="*/ 26972764 h 39924663"/>
              <a:gd name="connsiteX117" fmla="*/ 1832891 w 16642080"/>
              <a:gd name="connsiteY117" fmla="*/ 24909410 h 39924663"/>
              <a:gd name="connsiteX118" fmla="*/ 1768077 w 16642080"/>
              <a:gd name="connsiteY118" fmla="*/ 23591847 h 39924663"/>
              <a:gd name="connsiteX119" fmla="*/ 1897705 w 16642080"/>
              <a:gd name="connsiteY119" fmla="*/ 22348862 h 39924663"/>
              <a:gd name="connsiteX120" fmla="*/ 2093933 w 16642080"/>
              <a:gd name="connsiteY120" fmla="*/ 21534401 h 39924663"/>
              <a:gd name="connsiteX121" fmla="*/ 234148 w 16642080"/>
              <a:gd name="connsiteY121" fmla="*/ 21115331 h 39924663"/>
              <a:gd name="connsiteX122" fmla="*/ 968706 w 16642080"/>
              <a:gd name="connsiteY122" fmla="*/ 16034501 h 39924663"/>
              <a:gd name="connsiteX123" fmla="*/ 1145045 w 16642080"/>
              <a:gd name="connsiteY123" fmla="*/ 13573391 h 39924663"/>
              <a:gd name="connsiteX124" fmla="*/ 1015418 w 16642080"/>
              <a:gd name="connsiteY124" fmla="*/ 10391351 h 39924663"/>
              <a:gd name="connsiteX125" fmla="*/ 1400798 w 16642080"/>
              <a:gd name="connsiteY125" fmla="*/ 7897670 h 39924663"/>
              <a:gd name="connsiteX126" fmla="*/ 2113751 w 16642080"/>
              <a:gd name="connsiteY126" fmla="*/ 6322056 h 39924663"/>
              <a:gd name="connsiteX127" fmla="*/ 2805099 w 16642080"/>
              <a:gd name="connsiteY127" fmla="*/ 5337122 h 39924663"/>
              <a:gd name="connsiteX128" fmla="*/ 3200400 w 16642080"/>
              <a:gd name="connsiteY128" fmla="*/ 4788025 h 39924663"/>
              <a:gd name="connsiteX129" fmla="*/ 2761890 w 16642080"/>
              <a:gd name="connsiteY129" fmla="*/ 3954433 h 39924663"/>
              <a:gd name="connsiteX130" fmla="*/ 2394611 w 16642080"/>
              <a:gd name="connsiteY130" fmla="*/ 1881624 h 39924663"/>
              <a:gd name="connsiteX131" fmla="*/ 2481030 w 16642080"/>
              <a:gd name="connsiteY131" fmla="*/ 1036395 h 39924663"/>
              <a:gd name="connsiteX132" fmla="*/ 2956332 w 16642080"/>
              <a:gd name="connsiteY132" fmla="*/ 638640 h 39924663"/>
              <a:gd name="connsiteX133" fmla="*/ 3744748 w 16642080"/>
              <a:gd name="connsiteY133" fmla="*/ 290605 h 39924663"/>
              <a:gd name="connsiteX0" fmla="*/ 3653308 w 16550640"/>
              <a:gd name="connsiteY0" fmla="*/ 290605 h 39924663"/>
              <a:gd name="connsiteX1" fmla="*/ 4744495 w 16550640"/>
              <a:gd name="connsiteY1" fmla="*/ 191166 h 39924663"/>
              <a:gd name="connsiteX2" fmla="*/ 5975959 w 16550640"/>
              <a:gd name="connsiteY2" fmla="*/ 713219 h 39924663"/>
              <a:gd name="connsiteX3" fmla="*/ 5608680 w 16550640"/>
              <a:gd name="connsiteY3" fmla="*/ 1185554 h 39924663"/>
              <a:gd name="connsiteX4" fmla="*/ 5911145 w 16550640"/>
              <a:gd name="connsiteY4" fmla="*/ 1682747 h 39924663"/>
              <a:gd name="connsiteX5" fmla="*/ 6105587 w 16550640"/>
              <a:gd name="connsiteY5" fmla="*/ 2378819 h 39924663"/>
              <a:gd name="connsiteX6" fmla="*/ 6083982 w 16550640"/>
              <a:gd name="connsiteY6" fmla="*/ 2900872 h 39924663"/>
              <a:gd name="connsiteX7" fmla="*/ 6408051 w 16550640"/>
              <a:gd name="connsiteY7" fmla="*/ 3671523 h 39924663"/>
              <a:gd name="connsiteX8" fmla="*/ 6300028 w 16550640"/>
              <a:gd name="connsiteY8" fmla="*/ 4078732 h 39924663"/>
              <a:gd name="connsiteX9" fmla="*/ 6364842 w 16550640"/>
              <a:gd name="connsiteY9" fmla="*/ 4516753 h 39924663"/>
              <a:gd name="connsiteX10" fmla="*/ 6062377 w 16550640"/>
              <a:gd name="connsiteY10" fmla="*/ 5585719 h 39924663"/>
              <a:gd name="connsiteX11" fmla="*/ 5303520 w 16550640"/>
              <a:gd name="connsiteY11" fmla="*/ 5610985 h 39924663"/>
              <a:gd name="connsiteX12" fmla="*/ 5025355 w 16550640"/>
              <a:gd name="connsiteY12" fmla="*/ 6115484 h 39924663"/>
              <a:gd name="connsiteX13" fmla="*/ 5457448 w 16550640"/>
              <a:gd name="connsiteY13" fmla="*/ 6836415 h 39924663"/>
              <a:gd name="connsiteX14" fmla="*/ 6343238 w 16550640"/>
              <a:gd name="connsiteY14" fmla="*/ 10251647 h 39924663"/>
              <a:gd name="connsiteX15" fmla="*/ 6494470 w 16550640"/>
              <a:gd name="connsiteY15" fmla="*/ 11634335 h 39924663"/>
              <a:gd name="connsiteX16" fmla="*/ 6904958 w 16550640"/>
              <a:gd name="connsiteY16" fmla="*/ 11385738 h 39924663"/>
              <a:gd name="connsiteX17" fmla="*/ 6583680 w 16550640"/>
              <a:gd name="connsiteY17" fmla="*/ 10000105 h 39924663"/>
              <a:gd name="connsiteX18" fmla="*/ 8321040 w 16550640"/>
              <a:gd name="connsiteY18" fmla="*/ 8628505 h 39924663"/>
              <a:gd name="connsiteX19" fmla="*/ 8352468 w 16550640"/>
              <a:gd name="connsiteY19" fmla="*/ 7955101 h 39924663"/>
              <a:gd name="connsiteX20" fmla="*/ 8708792 w 16550640"/>
              <a:gd name="connsiteY20" fmla="*/ 7805943 h 39924663"/>
              <a:gd name="connsiteX21" fmla="*/ 8708792 w 16550640"/>
              <a:gd name="connsiteY21" fmla="*/ 7184451 h 39924663"/>
              <a:gd name="connsiteX22" fmla="*/ 8287654 w 16550640"/>
              <a:gd name="connsiteY22" fmla="*/ 6910994 h 39924663"/>
              <a:gd name="connsiteX23" fmla="*/ 8046720 w 16550640"/>
              <a:gd name="connsiteY23" fmla="*/ 5336665 h 39924663"/>
              <a:gd name="connsiteX24" fmla="*/ 8046720 w 16550640"/>
              <a:gd name="connsiteY24" fmla="*/ 5885305 h 39924663"/>
              <a:gd name="connsiteX25" fmla="*/ 8046720 w 16550640"/>
              <a:gd name="connsiteY25" fmla="*/ 6433945 h 39924663"/>
              <a:gd name="connsiteX26" fmla="*/ 7863840 w 16550640"/>
              <a:gd name="connsiteY26" fmla="*/ 6068185 h 39924663"/>
              <a:gd name="connsiteX27" fmla="*/ 7772400 w 16550640"/>
              <a:gd name="connsiteY27" fmla="*/ 6342505 h 39924663"/>
              <a:gd name="connsiteX28" fmla="*/ 7498080 w 16550640"/>
              <a:gd name="connsiteY28" fmla="*/ 6616825 h 39924663"/>
              <a:gd name="connsiteX29" fmla="*/ 7498080 w 16550640"/>
              <a:gd name="connsiteY29" fmla="*/ 6159625 h 39924663"/>
              <a:gd name="connsiteX30" fmla="*/ 7337051 w 16550640"/>
              <a:gd name="connsiteY30" fmla="*/ 6413800 h 39924663"/>
              <a:gd name="connsiteX31" fmla="*/ 7833957 w 16550640"/>
              <a:gd name="connsiteY31" fmla="*/ 5245395 h 39924663"/>
              <a:gd name="connsiteX32" fmla="*/ 8321040 w 16550640"/>
              <a:gd name="connsiteY32" fmla="*/ 4147945 h 39924663"/>
              <a:gd name="connsiteX33" fmla="*/ 9509760 w 16550640"/>
              <a:gd name="connsiteY33" fmla="*/ 3324985 h 39924663"/>
              <a:gd name="connsiteX34" fmla="*/ 9692640 w 16550640"/>
              <a:gd name="connsiteY34" fmla="*/ 3416425 h 39924663"/>
              <a:gd name="connsiteX35" fmla="*/ 10332720 w 16550640"/>
              <a:gd name="connsiteY35" fmla="*/ 3142105 h 39924663"/>
              <a:gd name="connsiteX36" fmla="*/ 11155680 w 16550640"/>
              <a:gd name="connsiteY36" fmla="*/ 3507865 h 39924663"/>
              <a:gd name="connsiteX37" fmla="*/ 11430000 w 16550640"/>
              <a:gd name="connsiteY37" fmla="*/ 4239385 h 39924663"/>
              <a:gd name="connsiteX38" fmla="*/ 11521440 w 16550640"/>
              <a:gd name="connsiteY38" fmla="*/ 4696585 h 39924663"/>
              <a:gd name="connsiteX39" fmla="*/ 11612880 w 16550640"/>
              <a:gd name="connsiteY39" fmla="*/ 5519545 h 39924663"/>
              <a:gd name="connsiteX40" fmla="*/ 11612880 w 16550640"/>
              <a:gd name="connsiteY40" fmla="*/ 5519545 h 39924663"/>
              <a:gd name="connsiteX41" fmla="*/ 12070080 w 16550640"/>
              <a:gd name="connsiteY41" fmla="*/ 6525385 h 39924663"/>
              <a:gd name="connsiteX42" fmla="*/ 11612880 w 16550640"/>
              <a:gd name="connsiteY42" fmla="*/ 7165465 h 39924663"/>
              <a:gd name="connsiteX43" fmla="*/ 11612880 w 16550640"/>
              <a:gd name="connsiteY43" fmla="*/ 7805545 h 39924663"/>
              <a:gd name="connsiteX44" fmla="*/ 10881360 w 16550640"/>
              <a:gd name="connsiteY44" fmla="*/ 7896985 h 39924663"/>
              <a:gd name="connsiteX45" fmla="*/ 10698480 w 16550640"/>
              <a:gd name="connsiteY45" fmla="*/ 8171305 h 39924663"/>
              <a:gd name="connsiteX46" fmla="*/ 10972800 w 16550640"/>
              <a:gd name="connsiteY46" fmla="*/ 8628505 h 39924663"/>
              <a:gd name="connsiteX47" fmla="*/ 11978640 w 16550640"/>
              <a:gd name="connsiteY47" fmla="*/ 8628505 h 39924663"/>
              <a:gd name="connsiteX48" fmla="*/ 12435840 w 16550640"/>
              <a:gd name="connsiteY48" fmla="*/ 9085705 h 39924663"/>
              <a:gd name="connsiteX49" fmla="*/ 13350240 w 16550640"/>
              <a:gd name="connsiteY49" fmla="*/ 10457305 h 39924663"/>
              <a:gd name="connsiteX50" fmla="*/ 15087600 w 16550640"/>
              <a:gd name="connsiteY50" fmla="*/ 10000105 h 39924663"/>
              <a:gd name="connsiteX51" fmla="*/ 16550640 w 16550640"/>
              <a:gd name="connsiteY51" fmla="*/ 9634345 h 39924663"/>
              <a:gd name="connsiteX52" fmla="*/ 15361920 w 16550640"/>
              <a:gd name="connsiteY52" fmla="*/ 10457305 h 39924663"/>
              <a:gd name="connsiteX53" fmla="*/ 15910560 w 16550640"/>
              <a:gd name="connsiteY53" fmla="*/ 10914505 h 39924663"/>
              <a:gd name="connsiteX54" fmla="*/ 15087600 w 16550640"/>
              <a:gd name="connsiteY54" fmla="*/ 11828905 h 39924663"/>
              <a:gd name="connsiteX55" fmla="*/ 15087600 w 16550640"/>
              <a:gd name="connsiteY55" fmla="*/ 11188825 h 39924663"/>
              <a:gd name="connsiteX56" fmla="*/ 13441680 w 16550640"/>
              <a:gd name="connsiteY56" fmla="*/ 11188825 h 39924663"/>
              <a:gd name="connsiteX57" fmla="*/ 13441680 w 16550640"/>
              <a:gd name="connsiteY57" fmla="*/ 12011785 h 39924663"/>
              <a:gd name="connsiteX58" fmla="*/ 14630400 w 16550640"/>
              <a:gd name="connsiteY58" fmla="*/ 13200505 h 39924663"/>
              <a:gd name="connsiteX59" fmla="*/ 14538960 w 16550640"/>
              <a:gd name="connsiteY59" fmla="*/ 14114905 h 39924663"/>
              <a:gd name="connsiteX60" fmla="*/ 14904720 w 16550640"/>
              <a:gd name="connsiteY60" fmla="*/ 14846425 h 39924663"/>
              <a:gd name="connsiteX61" fmla="*/ 14813280 w 16550640"/>
              <a:gd name="connsiteY61" fmla="*/ 15577945 h 39924663"/>
              <a:gd name="connsiteX62" fmla="*/ 14813280 w 16550640"/>
              <a:gd name="connsiteY62" fmla="*/ 16035145 h 39924663"/>
              <a:gd name="connsiteX63" fmla="*/ 14538960 w 16550640"/>
              <a:gd name="connsiteY63" fmla="*/ 16035145 h 39924663"/>
              <a:gd name="connsiteX64" fmla="*/ 14538960 w 16550640"/>
              <a:gd name="connsiteY64" fmla="*/ 16400905 h 39924663"/>
              <a:gd name="connsiteX65" fmla="*/ 13807440 w 16550640"/>
              <a:gd name="connsiteY65" fmla="*/ 16400905 h 39924663"/>
              <a:gd name="connsiteX66" fmla="*/ 14356080 w 16550640"/>
              <a:gd name="connsiteY66" fmla="*/ 17132425 h 39924663"/>
              <a:gd name="connsiteX67" fmla="*/ 14996160 w 16550640"/>
              <a:gd name="connsiteY67" fmla="*/ 25910665 h 39924663"/>
              <a:gd name="connsiteX68" fmla="*/ 13350240 w 16550640"/>
              <a:gd name="connsiteY68" fmla="*/ 25819225 h 39924663"/>
              <a:gd name="connsiteX69" fmla="*/ 13167360 w 16550640"/>
              <a:gd name="connsiteY69" fmla="*/ 29293945 h 39924663"/>
              <a:gd name="connsiteX70" fmla="*/ 11795760 w 16550640"/>
              <a:gd name="connsiteY70" fmla="*/ 33957385 h 39924663"/>
              <a:gd name="connsiteX71" fmla="*/ 12618720 w 16550640"/>
              <a:gd name="connsiteY71" fmla="*/ 35603305 h 39924663"/>
              <a:gd name="connsiteX72" fmla="*/ 14538960 w 16550640"/>
              <a:gd name="connsiteY72" fmla="*/ 36151945 h 39924663"/>
              <a:gd name="connsiteX73" fmla="*/ 12435840 w 16550640"/>
              <a:gd name="connsiteY73" fmla="*/ 36517705 h 39924663"/>
              <a:gd name="connsiteX74" fmla="*/ 13075920 w 16550640"/>
              <a:gd name="connsiteY74" fmla="*/ 37066345 h 39924663"/>
              <a:gd name="connsiteX75" fmla="*/ 12161520 w 16550640"/>
              <a:gd name="connsiteY75" fmla="*/ 37706425 h 39924663"/>
              <a:gd name="connsiteX76" fmla="*/ 10149840 w 16550640"/>
              <a:gd name="connsiteY76" fmla="*/ 37249225 h 39924663"/>
              <a:gd name="connsiteX77" fmla="*/ 10332720 w 16550640"/>
              <a:gd name="connsiteY77" fmla="*/ 36883465 h 39924663"/>
              <a:gd name="connsiteX78" fmla="*/ 9144000 w 16550640"/>
              <a:gd name="connsiteY78" fmla="*/ 36883465 h 39924663"/>
              <a:gd name="connsiteX79" fmla="*/ 9692640 w 16550640"/>
              <a:gd name="connsiteY79" fmla="*/ 35969065 h 39924663"/>
              <a:gd name="connsiteX80" fmla="*/ 9144000 w 16550640"/>
              <a:gd name="connsiteY80" fmla="*/ 35511865 h 39924663"/>
              <a:gd name="connsiteX81" fmla="*/ 9966960 w 16550640"/>
              <a:gd name="connsiteY81" fmla="*/ 34780345 h 39924663"/>
              <a:gd name="connsiteX82" fmla="*/ 8778240 w 16550640"/>
              <a:gd name="connsiteY82" fmla="*/ 28196665 h 39924663"/>
              <a:gd name="connsiteX83" fmla="*/ 9509760 w 16550640"/>
              <a:gd name="connsiteY83" fmla="*/ 26276425 h 39924663"/>
              <a:gd name="connsiteX84" fmla="*/ 8503920 w 16550640"/>
              <a:gd name="connsiteY84" fmla="*/ 25727785 h 39924663"/>
              <a:gd name="connsiteX85" fmla="*/ 8412480 w 16550640"/>
              <a:gd name="connsiteY85" fmla="*/ 20790025 h 39924663"/>
              <a:gd name="connsiteX86" fmla="*/ 8778240 w 16550640"/>
              <a:gd name="connsiteY86" fmla="*/ 18504025 h 39924663"/>
              <a:gd name="connsiteX87" fmla="*/ 7488283 w 16550640"/>
              <a:gd name="connsiteY87" fmla="*/ 16730572 h 39924663"/>
              <a:gd name="connsiteX88" fmla="*/ 7315200 w 16550640"/>
              <a:gd name="connsiteY88" fmla="*/ 16309465 h 39924663"/>
              <a:gd name="connsiteX89" fmla="*/ 7445074 w 16550640"/>
              <a:gd name="connsiteY89" fmla="*/ 16332817 h 39924663"/>
              <a:gd name="connsiteX90" fmla="*/ 7167716 w 16550640"/>
              <a:gd name="connsiteY90" fmla="*/ 16283097 h 39924663"/>
              <a:gd name="connsiteX91" fmla="*/ 7297344 w 16550640"/>
              <a:gd name="connsiteY91" fmla="*/ 20186069 h 39924663"/>
              <a:gd name="connsiteX92" fmla="*/ 6811392 w 16550640"/>
              <a:gd name="connsiteY92" fmla="*/ 21851668 h 39924663"/>
              <a:gd name="connsiteX93" fmla="*/ 6260322 w 16550640"/>
              <a:gd name="connsiteY93" fmla="*/ 22100265 h 39924663"/>
              <a:gd name="connsiteX94" fmla="*/ 6811392 w 16550640"/>
              <a:gd name="connsiteY94" fmla="*/ 26997624 h 39924663"/>
              <a:gd name="connsiteX95" fmla="*/ 6492240 w 16550640"/>
              <a:gd name="connsiteY95" fmla="*/ 35877625 h 39924663"/>
              <a:gd name="connsiteX96" fmla="*/ 5669280 w 16550640"/>
              <a:gd name="connsiteY96" fmla="*/ 35877625 h 39924663"/>
              <a:gd name="connsiteX97" fmla="*/ 5669280 w 16550640"/>
              <a:gd name="connsiteY97" fmla="*/ 36151945 h 39924663"/>
              <a:gd name="connsiteX98" fmla="*/ 6126480 w 16550640"/>
              <a:gd name="connsiteY98" fmla="*/ 36151945 h 39924663"/>
              <a:gd name="connsiteX99" fmla="*/ 6309360 w 16550640"/>
              <a:gd name="connsiteY99" fmla="*/ 37249225 h 39924663"/>
              <a:gd name="connsiteX100" fmla="*/ 6766560 w 16550640"/>
              <a:gd name="connsiteY100" fmla="*/ 37157785 h 39924663"/>
              <a:gd name="connsiteX101" fmla="*/ 7589520 w 16550640"/>
              <a:gd name="connsiteY101" fmla="*/ 37797865 h 39924663"/>
              <a:gd name="connsiteX102" fmla="*/ 8852878 w 16550640"/>
              <a:gd name="connsiteY102" fmla="*/ 38631959 h 39924663"/>
              <a:gd name="connsiteX103" fmla="*/ 9025715 w 16550640"/>
              <a:gd name="connsiteY103" fmla="*/ 39651207 h 39924663"/>
              <a:gd name="connsiteX104" fmla="*/ 6368345 w 16550640"/>
              <a:gd name="connsiteY104" fmla="*/ 39924663 h 39924663"/>
              <a:gd name="connsiteX105" fmla="*/ 5201695 w 16550640"/>
              <a:gd name="connsiteY105" fmla="*/ 39526908 h 39924663"/>
              <a:gd name="connsiteX106" fmla="*/ 4683184 w 16550640"/>
              <a:gd name="connsiteY106" fmla="*/ 39626347 h 39924663"/>
              <a:gd name="connsiteX107" fmla="*/ 3343696 w 16550640"/>
              <a:gd name="connsiteY107" fmla="*/ 39377750 h 39924663"/>
              <a:gd name="connsiteX108" fmla="*/ 2743200 w 16550640"/>
              <a:gd name="connsiteY108" fmla="*/ 37523545 h 39924663"/>
              <a:gd name="connsiteX109" fmla="*/ 2738767 w 16550640"/>
              <a:gd name="connsiteY109" fmla="*/ 38532521 h 39924663"/>
              <a:gd name="connsiteX110" fmla="*/ 2673953 w 16550640"/>
              <a:gd name="connsiteY110" fmla="*/ 38905416 h 39924663"/>
              <a:gd name="connsiteX111" fmla="*/ 967187 w 16550640"/>
              <a:gd name="connsiteY111" fmla="*/ 38706538 h 39924663"/>
              <a:gd name="connsiteX112" fmla="*/ 0 w 16550640"/>
              <a:gd name="connsiteY112" fmla="*/ 35603305 h 39924663"/>
              <a:gd name="connsiteX113" fmla="*/ 457200 w 16550640"/>
              <a:gd name="connsiteY113" fmla="*/ 35603305 h 39924663"/>
              <a:gd name="connsiteX114" fmla="*/ 365760 w 16550640"/>
              <a:gd name="connsiteY114" fmla="*/ 34688905 h 39924663"/>
              <a:gd name="connsiteX115" fmla="*/ 1097280 w 16550640"/>
              <a:gd name="connsiteY115" fmla="*/ 34048825 h 39924663"/>
              <a:gd name="connsiteX116" fmla="*/ 1222940 w 16550640"/>
              <a:gd name="connsiteY116" fmla="*/ 26972764 h 39924663"/>
              <a:gd name="connsiteX117" fmla="*/ 1741451 w 16550640"/>
              <a:gd name="connsiteY117" fmla="*/ 24909410 h 39924663"/>
              <a:gd name="connsiteX118" fmla="*/ 1676637 w 16550640"/>
              <a:gd name="connsiteY118" fmla="*/ 23591847 h 39924663"/>
              <a:gd name="connsiteX119" fmla="*/ 1806265 w 16550640"/>
              <a:gd name="connsiteY119" fmla="*/ 22348862 h 39924663"/>
              <a:gd name="connsiteX120" fmla="*/ 2002493 w 16550640"/>
              <a:gd name="connsiteY120" fmla="*/ 21534401 h 39924663"/>
              <a:gd name="connsiteX121" fmla="*/ 142708 w 16550640"/>
              <a:gd name="connsiteY121" fmla="*/ 21115331 h 39924663"/>
              <a:gd name="connsiteX122" fmla="*/ 877266 w 16550640"/>
              <a:gd name="connsiteY122" fmla="*/ 16034501 h 39924663"/>
              <a:gd name="connsiteX123" fmla="*/ 1053605 w 16550640"/>
              <a:gd name="connsiteY123" fmla="*/ 13573391 h 39924663"/>
              <a:gd name="connsiteX124" fmla="*/ 923978 w 16550640"/>
              <a:gd name="connsiteY124" fmla="*/ 10391351 h 39924663"/>
              <a:gd name="connsiteX125" fmla="*/ 1309358 w 16550640"/>
              <a:gd name="connsiteY125" fmla="*/ 7897670 h 39924663"/>
              <a:gd name="connsiteX126" fmla="*/ 2022311 w 16550640"/>
              <a:gd name="connsiteY126" fmla="*/ 6322056 h 39924663"/>
              <a:gd name="connsiteX127" fmla="*/ 2713659 w 16550640"/>
              <a:gd name="connsiteY127" fmla="*/ 5337122 h 39924663"/>
              <a:gd name="connsiteX128" fmla="*/ 3108960 w 16550640"/>
              <a:gd name="connsiteY128" fmla="*/ 4788025 h 39924663"/>
              <a:gd name="connsiteX129" fmla="*/ 2670450 w 16550640"/>
              <a:gd name="connsiteY129" fmla="*/ 3954433 h 39924663"/>
              <a:gd name="connsiteX130" fmla="*/ 2303171 w 16550640"/>
              <a:gd name="connsiteY130" fmla="*/ 1881624 h 39924663"/>
              <a:gd name="connsiteX131" fmla="*/ 2389590 w 16550640"/>
              <a:gd name="connsiteY131" fmla="*/ 1036395 h 39924663"/>
              <a:gd name="connsiteX132" fmla="*/ 2864892 w 16550640"/>
              <a:gd name="connsiteY132" fmla="*/ 638640 h 39924663"/>
              <a:gd name="connsiteX133" fmla="*/ 3653308 w 16550640"/>
              <a:gd name="connsiteY133" fmla="*/ 290605 h 39924663"/>
              <a:gd name="connsiteX0" fmla="*/ 3653308 w 16550640"/>
              <a:gd name="connsiteY0" fmla="*/ 290605 h 39924663"/>
              <a:gd name="connsiteX1" fmla="*/ 4744495 w 16550640"/>
              <a:gd name="connsiteY1" fmla="*/ 191166 h 39924663"/>
              <a:gd name="connsiteX2" fmla="*/ 5975959 w 16550640"/>
              <a:gd name="connsiteY2" fmla="*/ 713219 h 39924663"/>
              <a:gd name="connsiteX3" fmla="*/ 5608680 w 16550640"/>
              <a:gd name="connsiteY3" fmla="*/ 1185554 h 39924663"/>
              <a:gd name="connsiteX4" fmla="*/ 5911145 w 16550640"/>
              <a:gd name="connsiteY4" fmla="*/ 1682747 h 39924663"/>
              <a:gd name="connsiteX5" fmla="*/ 6105587 w 16550640"/>
              <a:gd name="connsiteY5" fmla="*/ 2378819 h 39924663"/>
              <a:gd name="connsiteX6" fmla="*/ 6083982 w 16550640"/>
              <a:gd name="connsiteY6" fmla="*/ 2900872 h 39924663"/>
              <a:gd name="connsiteX7" fmla="*/ 6408051 w 16550640"/>
              <a:gd name="connsiteY7" fmla="*/ 3671523 h 39924663"/>
              <a:gd name="connsiteX8" fmla="*/ 6300028 w 16550640"/>
              <a:gd name="connsiteY8" fmla="*/ 4078732 h 39924663"/>
              <a:gd name="connsiteX9" fmla="*/ 6364842 w 16550640"/>
              <a:gd name="connsiteY9" fmla="*/ 4516753 h 39924663"/>
              <a:gd name="connsiteX10" fmla="*/ 6062377 w 16550640"/>
              <a:gd name="connsiteY10" fmla="*/ 5585719 h 39924663"/>
              <a:gd name="connsiteX11" fmla="*/ 5303520 w 16550640"/>
              <a:gd name="connsiteY11" fmla="*/ 5610985 h 39924663"/>
              <a:gd name="connsiteX12" fmla="*/ 5025355 w 16550640"/>
              <a:gd name="connsiteY12" fmla="*/ 6115484 h 39924663"/>
              <a:gd name="connsiteX13" fmla="*/ 5457448 w 16550640"/>
              <a:gd name="connsiteY13" fmla="*/ 6836415 h 39924663"/>
              <a:gd name="connsiteX14" fmla="*/ 6343238 w 16550640"/>
              <a:gd name="connsiteY14" fmla="*/ 10251647 h 39924663"/>
              <a:gd name="connsiteX15" fmla="*/ 6494470 w 16550640"/>
              <a:gd name="connsiteY15" fmla="*/ 11634335 h 39924663"/>
              <a:gd name="connsiteX16" fmla="*/ 6904958 w 16550640"/>
              <a:gd name="connsiteY16" fmla="*/ 11385738 h 39924663"/>
              <a:gd name="connsiteX17" fmla="*/ 6583680 w 16550640"/>
              <a:gd name="connsiteY17" fmla="*/ 10000105 h 39924663"/>
              <a:gd name="connsiteX18" fmla="*/ 8321040 w 16550640"/>
              <a:gd name="connsiteY18" fmla="*/ 8628505 h 39924663"/>
              <a:gd name="connsiteX19" fmla="*/ 8352468 w 16550640"/>
              <a:gd name="connsiteY19" fmla="*/ 7955101 h 39924663"/>
              <a:gd name="connsiteX20" fmla="*/ 8708792 w 16550640"/>
              <a:gd name="connsiteY20" fmla="*/ 7805943 h 39924663"/>
              <a:gd name="connsiteX21" fmla="*/ 8708792 w 16550640"/>
              <a:gd name="connsiteY21" fmla="*/ 7184451 h 39924663"/>
              <a:gd name="connsiteX22" fmla="*/ 8287654 w 16550640"/>
              <a:gd name="connsiteY22" fmla="*/ 6910994 h 39924663"/>
              <a:gd name="connsiteX23" fmla="*/ 8046720 w 16550640"/>
              <a:gd name="connsiteY23" fmla="*/ 5336665 h 39924663"/>
              <a:gd name="connsiteX24" fmla="*/ 8046720 w 16550640"/>
              <a:gd name="connsiteY24" fmla="*/ 5885305 h 39924663"/>
              <a:gd name="connsiteX25" fmla="*/ 8046720 w 16550640"/>
              <a:gd name="connsiteY25" fmla="*/ 6433945 h 39924663"/>
              <a:gd name="connsiteX26" fmla="*/ 7863840 w 16550640"/>
              <a:gd name="connsiteY26" fmla="*/ 6068185 h 39924663"/>
              <a:gd name="connsiteX27" fmla="*/ 7772400 w 16550640"/>
              <a:gd name="connsiteY27" fmla="*/ 6342505 h 39924663"/>
              <a:gd name="connsiteX28" fmla="*/ 7498080 w 16550640"/>
              <a:gd name="connsiteY28" fmla="*/ 6616825 h 39924663"/>
              <a:gd name="connsiteX29" fmla="*/ 7498080 w 16550640"/>
              <a:gd name="connsiteY29" fmla="*/ 6159625 h 39924663"/>
              <a:gd name="connsiteX30" fmla="*/ 7337051 w 16550640"/>
              <a:gd name="connsiteY30" fmla="*/ 6413800 h 39924663"/>
              <a:gd name="connsiteX31" fmla="*/ 7833957 w 16550640"/>
              <a:gd name="connsiteY31" fmla="*/ 5245395 h 39924663"/>
              <a:gd name="connsiteX32" fmla="*/ 8321040 w 16550640"/>
              <a:gd name="connsiteY32" fmla="*/ 4147945 h 39924663"/>
              <a:gd name="connsiteX33" fmla="*/ 9509760 w 16550640"/>
              <a:gd name="connsiteY33" fmla="*/ 3324985 h 39924663"/>
              <a:gd name="connsiteX34" fmla="*/ 9692640 w 16550640"/>
              <a:gd name="connsiteY34" fmla="*/ 3416425 h 39924663"/>
              <a:gd name="connsiteX35" fmla="*/ 10332720 w 16550640"/>
              <a:gd name="connsiteY35" fmla="*/ 3142105 h 39924663"/>
              <a:gd name="connsiteX36" fmla="*/ 11155680 w 16550640"/>
              <a:gd name="connsiteY36" fmla="*/ 3507865 h 39924663"/>
              <a:gd name="connsiteX37" fmla="*/ 11430000 w 16550640"/>
              <a:gd name="connsiteY37" fmla="*/ 4239385 h 39924663"/>
              <a:gd name="connsiteX38" fmla="*/ 11521440 w 16550640"/>
              <a:gd name="connsiteY38" fmla="*/ 4696585 h 39924663"/>
              <a:gd name="connsiteX39" fmla="*/ 11612880 w 16550640"/>
              <a:gd name="connsiteY39" fmla="*/ 5519545 h 39924663"/>
              <a:gd name="connsiteX40" fmla="*/ 11612880 w 16550640"/>
              <a:gd name="connsiteY40" fmla="*/ 5519545 h 39924663"/>
              <a:gd name="connsiteX41" fmla="*/ 12070080 w 16550640"/>
              <a:gd name="connsiteY41" fmla="*/ 6525385 h 39924663"/>
              <a:gd name="connsiteX42" fmla="*/ 11612880 w 16550640"/>
              <a:gd name="connsiteY42" fmla="*/ 7165465 h 39924663"/>
              <a:gd name="connsiteX43" fmla="*/ 11612880 w 16550640"/>
              <a:gd name="connsiteY43" fmla="*/ 7805545 h 39924663"/>
              <a:gd name="connsiteX44" fmla="*/ 10881360 w 16550640"/>
              <a:gd name="connsiteY44" fmla="*/ 7896985 h 39924663"/>
              <a:gd name="connsiteX45" fmla="*/ 10698480 w 16550640"/>
              <a:gd name="connsiteY45" fmla="*/ 8171305 h 39924663"/>
              <a:gd name="connsiteX46" fmla="*/ 10972800 w 16550640"/>
              <a:gd name="connsiteY46" fmla="*/ 8628505 h 39924663"/>
              <a:gd name="connsiteX47" fmla="*/ 11978640 w 16550640"/>
              <a:gd name="connsiteY47" fmla="*/ 8628505 h 39924663"/>
              <a:gd name="connsiteX48" fmla="*/ 12435840 w 16550640"/>
              <a:gd name="connsiteY48" fmla="*/ 9085705 h 39924663"/>
              <a:gd name="connsiteX49" fmla="*/ 13350240 w 16550640"/>
              <a:gd name="connsiteY49" fmla="*/ 10457305 h 39924663"/>
              <a:gd name="connsiteX50" fmla="*/ 15087600 w 16550640"/>
              <a:gd name="connsiteY50" fmla="*/ 10000105 h 39924663"/>
              <a:gd name="connsiteX51" fmla="*/ 16550640 w 16550640"/>
              <a:gd name="connsiteY51" fmla="*/ 9634345 h 39924663"/>
              <a:gd name="connsiteX52" fmla="*/ 15361920 w 16550640"/>
              <a:gd name="connsiteY52" fmla="*/ 10457305 h 39924663"/>
              <a:gd name="connsiteX53" fmla="*/ 15910560 w 16550640"/>
              <a:gd name="connsiteY53" fmla="*/ 10914505 h 39924663"/>
              <a:gd name="connsiteX54" fmla="*/ 15087600 w 16550640"/>
              <a:gd name="connsiteY54" fmla="*/ 11828905 h 39924663"/>
              <a:gd name="connsiteX55" fmla="*/ 15087600 w 16550640"/>
              <a:gd name="connsiteY55" fmla="*/ 11188825 h 39924663"/>
              <a:gd name="connsiteX56" fmla="*/ 13441680 w 16550640"/>
              <a:gd name="connsiteY56" fmla="*/ 11188825 h 39924663"/>
              <a:gd name="connsiteX57" fmla="*/ 13441680 w 16550640"/>
              <a:gd name="connsiteY57" fmla="*/ 12011785 h 39924663"/>
              <a:gd name="connsiteX58" fmla="*/ 14630400 w 16550640"/>
              <a:gd name="connsiteY58" fmla="*/ 13200505 h 39924663"/>
              <a:gd name="connsiteX59" fmla="*/ 14538960 w 16550640"/>
              <a:gd name="connsiteY59" fmla="*/ 14114905 h 39924663"/>
              <a:gd name="connsiteX60" fmla="*/ 14904720 w 16550640"/>
              <a:gd name="connsiteY60" fmla="*/ 14846425 h 39924663"/>
              <a:gd name="connsiteX61" fmla="*/ 14813280 w 16550640"/>
              <a:gd name="connsiteY61" fmla="*/ 15577945 h 39924663"/>
              <a:gd name="connsiteX62" fmla="*/ 14813280 w 16550640"/>
              <a:gd name="connsiteY62" fmla="*/ 16035145 h 39924663"/>
              <a:gd name="connsiteX63" fmla="*/ 14538960 w 16550640"/>
              <a:gd name="connsiteY63" fmla="*/ 16035145 h 39924663"/>
              <a:gd name="connsiteX64" fmla="*/ 14538960 w 16550640"/>
              <a:gd name="connsiteY64" fmla="*/ 16400905 h 39924663"/>
              <a:gd name="connsiteX65" fmla="*/ 13807440 w 16550640"/>
              <a:gd name="connsiteY65" fmla="*/ 16400905 h 39924663"/>
              <a:gd name="connsiteX66" fmla="*/ 14356080 w 16550640"/>
              <a:gd name="connsiteY66" fmla="*/ 17132425 h 39924663"/>
              <a:gd name="connsiteX67" fmla="*/ 14996160 w 16550640"/>
              <a:gd name="connsiteY67" fmla="*/ 25910665 h 39924663"/>
              <a:gd name="connsiteX68" fmla="*/ 13350240 w 16550640"/>
              <a:gd name="connsiteY68" fmla="*/ 25819225 h 39924663"/>
              <a:gd name="connsiteX69" fmla="*/ 13167360 w 16550640"/>
              <a:gd name="connsiteY69" fmla="*/ 29293945 h 39924663"/>
              <a:gd name="connsiteX70" fmla="*/ 11795760 w 16550640"/>
              <a:gd name="connsiteY70" fmla="*/ 33957385 h 39924663"/>
              <a:gd name="connsiteX71" fmla="*/ 12618720 w 16550640"/>
              <a:gd name="connsiteY71" fmla="*/ 35603305 h 39924663"/>
              <a:gd name="connsiteX72" fmla="*/ 14538960 w 16550640"/>
              <a:gd name="connsiteY72" fmla="*/ 36151945 h 39924663"/>
              <a:gd name="connsiteX73" fmla="*/ 12435840 w 16550640"/>
              <a:gd name="connsiteY73" fmla="*/ 36517705 h 39924663"/>
              <a:gd name="connsiteX74" fmla="*/ 13075920 w 16550640"/>
              <a:gd name="connsiteY74" fmla="*/ 37066345 h 39924663"/>
              <a:gd name="connsiteX75" fmla="*/ 12161520 w 16550640"/>
              <a:gd name="connsiteY75" fmla="*/ 37706425 h 39924663"/>
              <a:gd name="connsiteX76" fmla="*/ 10149840 w 16550640"/>
              <a:gd name="connsiteY76" fmla="*/ 37249225 h 39924663"/>
              <a:gd name="connsiteX77" fmla="*/ 10332720 w 16550640"/>
              <a:gd name="connsiteY77" fmla="*/ 36883465 h 39924663"/>
              <a:gd name="connsiteX78" fmla="*/ 9144000 w 16550640"/>
              <a:gd name="connsiteY78" fmla="*/ 36883465 h 39924663"/>
              <a:gd name="connsiteX79" fmla="*/ 9692640 w 16550640"/>
              <a:gd name="connsiteY79" fmla="*/ 35969065 h 39924663"/>
              <a:gd name="connsiteX80" fmla="*/ 9144000 w 16550640"/>
              <a:gd name="connsiteY80" fmla="*/ 35511865 h 39924663"/>
              <a:gd name="connsiteX81" fmla="*/ 9966960 w 16550640"/>
              <a:gd name="connsiteY81" fmla="*/ 34780345 h 39924663"/>
              <a:gd name="connsiteX82" fmla="*/ 8778240 w 16550640"/>
              <a:gd name="connsiteY82" fmla="*/ 28196665 h 39924663"/>
              <a:gd name="connsiteX83" fmla="*/ 9509760 w 16550640"/>
              <a:gd name="connsiteY83" fmla="*/ 26276425 h 39924663"/>
              <a:gd name="connsiteX84" fmla="*/ 8503920 w 16550640"/>
              <a:gd name="connsiteY84" fmla="*/ 25727785 h 39924663"/>
              <a:gd name="connsiteX85" fmla="*/ 8412480 w 16550640"/>
              <a:gd name="connsiteY85" fmla="*/ 20790025 h 39924663"/>
              <a:gd name="connsiteX86" fmla="*/ 8778240 w 16550640"/>
              <a:gd name="connsiteY86" fmla="*/ 18504025 h 39924663"/>
              <a:gd name="connsiteX87" fmla="*/ 7488283 w 16550640"/>
              <a:gd name="connsiteY87" fmla="*/ 16730572 h 39924663"/>
              <a:gd name="connsiteX88" fmla="*/ 7315200 w 16550640"/>
              <a:gd name="connsiteY88" fmla="*/ 16309465 h 39924663"/>
              <a:gd name="connsiteX89" fmla="*/ 7445074 w 16550640"/>
              <a:gd name="connsiteY89" fmla="*/ 16332817 h 39924663"/>
              <a:gd name="connsiteX90" fmla="*/ 7167716 w 16550640"/>
              <a:gd name="connsiteY90" fmla="*/ 16283097 h 39924663"/>
              <a:gd name="connsiteX91" fmla="*/ 7297344 w 16550640"/>
              <a:gd name="connsiteY91" fmla="*/ 20186069 h 39924663"/>
              <a:gd name="connsiteX92" fmla="*/ 6811392 w 16550640"/>
              <a:gd name="connsiteY92" fmla="*/ 21851668 h 39924663"/>
              <a:gd name="connsiteX93" fmla="*/ 6260322 w 16550640"/>
              <a:gd name="connsiteY93" fmla="*/ 22100265 h 39924663"/>
              <a:gd name="connsiteX94" fmla="*/ 6811392 w 16550640"/>
              <a:gd name="connsiteY94" fmla="*/ 26997624 h 39924663"/>
              <a:gd name="connsiteX95" fmla="*/ 6492240 w 16550640"/>
              <a:gd name="connsiteY95" fmla="*/ 35877625 h 39924663"/>
              <a:gd name="connsiteX96" fmla="*/ 5669280 w 16550640"/>
              <a:gd name="connsiteY96" fmla="*/ 35877625 h 39924663"/>
              <a:gd name="connsiteX97" fmla="*/ 5669280 w 16550640"/>
              <a:gd name="connsiteY97" fmla="*/ 36151945 h 39924663"/>
              <a:gd name="connsiteX98" fmla="*/ 6126480 w 16550640"/>
              <a:gd name="connsiteY98" fmla="*/ 36151945 h 39924663"/>
              <a:gd name="connsiteX99" fmla="*/ 6309360 w 16550640"/>
              <a:gd name="connsiteY99" fmla="*/ 37249225 h 39924663"/>
              <a:gd name="connsiteX100" fmla="*/ 6766560 w 16550640"/>
              <a:gd name="connsiteY100" fmla="*/ 37157785 h 39924663"/>
              <a:gd name="connsiteX101" fmla="*/ 7589520 w 16550640"/>
              <a:gd name="connsiteY101" fmla="*/ 37797865 h 39924663"/>
              <a:gd name="connsiteX102" fmla="*/ 8852878 w 16550640"/>
              <a:gd name="connsiteY102" fmla="*/ 38631959 h 39924663"/>
              <a:gd name="connsiteX103" fmla="*/ 9025715 w 16550640"/>
              <a:gd name="connsiteY103" fmla="*/ 39651207 h 39924663"/>
              <a:gd name="connsiteX104" fmla="*/ 6368345 w 16550640"/>
              <a:gd name="connsiteY104" fmla="*/ 39924663 h 39924663"/>
              <a:gd name="connsiteX105" fmla="*/ 5201695 w 16550640"/>
              <a:gd name="connsiteY105" fmla="*/ 39526908 h 39924663"/>
              <a:gd name="connsiteX106" fmla="*/ 4683184 w 16550640"/>
              <a:gd name="connsiteY106" fmla="*/ 39626347 h 39924663"/>
              <a:gd name="connsiteX107" fmla="*/ 3343696 w 16550640"/>
              <a:gd name="connsiteY107" fmla="*/ 39377750 h 39924663"/>
              <a:gd name="connsiteX108" fmla="*/ 3278882 w 16550640"/>
              <a:gd name="connsiteY108" fmla="*/ 38234204 h 39924663"/>
              <a:gd name="connsiteX109" fmla="*/ 2738767 w 16550640"/>
              <a:gd name="connsiteY109" fmla="*/ 38532521 h 39924663"/>
              <a:gd name="connsiteX110" fmla="*/ 2673953 w 16550640"/>
              <a:gd name="connsiteY110" fmla="*/ 38905416 h 39924663"/>
              <a:gd name="connsiteX111" fmla="*/ 967187 w 16550640"/>
              <a:gd name="connsiteY111" fmla="*/ 38706538 h 39924663"/>
              <a:gd name="connsiteX112" fmla="*/ 0 w 16550640"/>
              <a:gd name="connsiteY112" fmla="*/ 35603305 h 39924663"/>
              <a:gd name="connsiteX113" fmla="*/ 457200 w 16550640"/>
              <a:gd name="connsiteY113" fmla="*/ 35603305 h 39924663"/>
              <a:gd name="connsiteX114" fmla="*/ 365760 w 16550640"/>
              <a:gd name="connsiteY114" fmla="*/ 34688905 h 39924663"/>
              <a:gd name="connsiteX115" fmla="*/ 1097280 w 16550640"/>
              <a:gd name="connsiteY115" fmla="*/ 34048825 h 39924663"/>
              <a:gd name="connsiteX116" fmla="*/ 1222940 w 16550640"/>
              <a:gd name="connsiteY116" fmla="*/ 26972764 h 39924663"/>
              <a:gd name="connsiteX117" fmla="*/ 1741451 w 16550640"/>
              <a:gd name="connsiteY117" fmla="*/ 24909410 h 39924663"/>
              <a:gd name="connsiteX118" fmla="*/ 1676637 w 16550640"/>
              <a:gd name="connsiteY118" fmla="*/ 23591847 h 39924663"/>
              <a:gd name="connsiteX119" fmla="*/ 1806265 w 16550640"/>
              <a:gd name="connsiteY119" fmla="*/ 22348862 h 39924663"/>
              <a:gd name="connsiteX120" fmla="*/ 2002493 w 16550640"/>
              <a:gd name="connsiteY120" fmla="*/ 21534401 h 39924663"/>
              <a:gd name="connsiteX121" fmla="*/ 142708 w 16550640"/>
              <a:gd name="connsiteY121" fmla="*/ 21115331 h 39924663"/>
              <a:gd name="connsiteX122" fmla="*/ 877266 w 16550640"/>
              <a:gd name="connsiteY122" fmla="*/ 16034501 h 39924663"/>
              <a:gd name="connsiteX123" fmla="*/ 1053605 w 16550640"/>
              <a:gd name="connsiteY123" fmla="*/ 13573391 h 39924663"/>
              <a:gd name="connsiteX124" fmla="*/ 923978 w 16550640"/>
              <a:gd name="connsiteY124" fmla="*/ 10391351 h 39924663"/>
              <a:gd name="connsiteX125" fmla="*/ 1309358 w 16550640"/>
              <a:gd name="connsiteY125" fmla="*/ 7897670 h 39924663"/>
              <a:gd name="connsiteX126" fmla="*/ 2022311 w 16550640"/>
              <a:gd name="connsiteY126" fmla="*/ 6322056 h 39924663"/>
              <a:gd name="connsiteX127" fmla="*/ 2713659 w 16550640"/>
              <a:gd name="connsiteY127" fmla="*/ 5337122 h 39924663"/>
              <a:gd name="connsiteX128" fmla="*/ 3108960 w 16550640"/>
              <a:gd name="connsiteY128" fmla="*/ 4788025 h 39924663"/>
              <a:gd name="connsiteX129" fmla="*/ 2670450 w 16550640"/>
              <a:gd name="connsiteY129" fmla="*/ 3954433 h 39924663"/>
              <a:gd name="connsiteX130" fmla="*/ 2303171 w 16550640"/>
              <a:gd name="connsiteY130" fmla="*/ 1881624 h 39924663"/>
              <a:gd name="connsiteX131" fmla="*/ 2389590 w 16550640"/>
              <a:gd name="connsiteY131" fmla="*/ 1036395 h 39924663"/>
              <a:gd name="connsiteX132" fmla="*/ 2864892 w 16550640"/>
              <a:gd name="connsiteY132" fmla="*/ 638640 h 39924663"/>
              <a:gd name="connsiteX133" fmla="*/ 3653308 w 16550640"/>
              <a:gd name="connsiteY133" fmla="*/ 290605 h 39924663"/>
              <a:gd name="connsiteX0" fmla="*/ 3653308 w 16550640"/>
              <a:gd name="connsiteY0" fmla="*/ 290605 h 39924663"/>
              <a:gd name="connsiteX1" fmla="*/ 4744495 w 16550640"/>
              <a:gd name="connsiteY1" fmla="*/ 191166 h 39924663"/>
              <a:gd name="connsiteX2" fmla="*/ 5975959 w 16550640"/>
              <a:gd name="connsiteY2" fmla="*/ 713219 h 39924663"/>
              <a:gd name="connsiteX3" fmla="*/ 5608680 w 16550640"/>
              <a:gd name="connsiteY3" fmla="*/ 1185554 h 39924663"/>
              <a:gd name="connsiteX4" fmla="*/ 5911145 w 16550640"/>
              <a:gd name="connsiteY4" fmla="*/ 1682747 h 39924663"/>
              <a:gd name="connsiteX5" fmla="*/ 6105587 w 16550640"/>
              <a:gd name="connsiteY5" fmla="*/ 2378819 h 39924663"/>
              <a:gd name="connsiteX6" fmla="*/ 6083982 w 16550640"/>
              <a:gd name="connsiteY6" fmla="*/ 2900872 h 39924663"/>
              <a:gd name="connsiteX7" fmla="*/ 6408051 w 16550640"/>
              <a:gd name="connsiteY7" fmla="*/ 3671523 h 39924663"/>
              <a:gd name="connsiteX8" fmla="*/ 6300028 w 16550640"/>
              <a:gd name="connsiteY8" fmla="*/ 4078732 h 39924663"/>
              <a:gd name="connsiteX9" fmla="*/ 6364842 w 16550640"/>
              <a:gd name="connsiteY9" fmla="*/ 4516753 h 39924663"/>
              <a:gd name="connsiteX10" fmla="*/ 6062377 w 16550640"/>
              <a:gd name="connsiteY10" fmla="*/ 5585719 h 39924663"/>
              <a:gd name="connsiteX11" fmla="*/ 5303520 w 16550640"/>
              <a:gd name="connsiteY11" fmla="*/ 5610985 h 39924663"/>
              <a:gd name="connsiteX12" fmla="*/ 5025355 w 16550640"/>
              <a:gd name="connsiteY12" fmla="*/ 6115484 h 39924663"/>
              <a:gd name="connsiteX13" fmla="*/ 5457448 w 16550640"/>
              <a:gd name="connsiteY13" fmla="*/ 6836415 h 39924663"/>
              <a:gd name="connsiteX14" fmla="*/ 6343238 w 16550640"/>
              <a:gd name="connsiteY14" fmla="*/ 10251647 h 39924663"/>
              <a:gd name="connsiteX15" fmla="*/ 6494470 w 16550640"/>
              <a:gd name="connsiteY15" fmla="*/ 11634335 h 39924663"/>
              <a:gd name="connsiteX16" fmla="*/ 6904958 w 16550640"/>
              <a:gd name="connsiteY16" fmla="*/ 11385738 h 39924663"/>
              <a:gd name="connsiteX17" fmla="*/ 6583680 w 16550640"/>
              <a:gd name="connsiteY17" fmla="*/ 10000105 h 39924663"/>
              <a:gd name="connsiteX18" fmla="*/ 8321040 w 16550640"/>
              <a:gd name="connsiteY18" fmla="*/ 8628505 h 39924663"/>
              <a:gd name="connsiteX19" fmla="*/ 8352468 w 16550640"/>
              <a:gd name="connsiteY19" fmla="*/ 7955101 h 39924663"/>
              <a:gd name="connsiteX20" fmla="*/ 8708792 w 16550640"/>
              <a:gd name="connsiteY20" fmla="*/ 7805943 h 39924663"/>
              <a:gd name="connsiteX21" fmla="*/ 8708792 w 16550640"/>
              <a:gd name="connsiteY21" fmla="*/ 7184451 h 39924663"/>
              <a:gd name="connsiteX22" fmla="*/ 8287654 w 16550640"/>
              <a:gd name="connsiteY22" fmla="*/ 6910994 h 39924663"/>
              <a:gd name="connsiteX23" fmla="*/ 8046720 w 16550640"/>
              <a:gd name="connsiteY23" fmla="*/ 5336665 h 39924663"/>
              <a:gd name="connsiteX24" fmla="*/ 8046720 w 16550640"/>
              <a:gd name="connsiteY24" fmla="*/ 5885305 h 39924663"/>
              <a:gd name="connsiteX25" fmla="*/ 8046720 w 16550640"/>
              <a:gd name="connsiteY25" fmla="*/ 6433945 h 39924663"/>
              <a:gd name="connsiteX26" fmla="*/ 7863840 w 16550640"/>
              <a:gd name="connsiteY26" fmla="*/ 6068185 h 39924663"/>
              <a:gd name="connsiteX27" fmla="*/ 7772400 w 16550640"/>
              <a:gd name="connsiteY27" fmla="*/ 6342505 h 39924663"/>
              <a:gd name="connsiteX28" fmla="*/ 7498080 w 16550640"/>
              <a:gd name="connsiteY28" fmla="*/ 6616825 h 39924663"/>
              <a:gd name="connsiteX29" fmla="*/ 7498080 w 16550640"/>
              <a:gd name="connsiteY29" fmla="*/ 6159625 h 39924663"/>
              <a:gd name="connsiteX30" fmla="*/ 7337051 w 16550640"/>
              <a:gd name="connsiteY30" fmla="*/ 6413800 h 39924663"/>
              <a:gd name="connsiteX31" fmla="*/ 7833957 w 16550640"/>
              <a:gd name="connsiteY31" fmla="*/ 5245395 h 39924663"/>
              <a:gd name="connsiteX32" fmla="*/ 8321040 w 16550640"/>
              <a:gd name="connsiteY32" fmla="*/ 4147945 h 39924663"/>
              <a:gd name="connsiteX33" fmla="*/ 9509760 w 16550640"/>
              <a:gd name="connsiteY33" fmla="*/ 3324985 h 39924663"/>
              <a:gd name="connsiteX34" fmla="*/ 9692640 w 16550640"/>
              <a:gd name="connsiteY34" fmla="*/ 3416425 h 39924663"/>
              <a:gd name="connsiteX35" fmla="*/ 10332720 w 16550640"/>
              <a:gd name="connsiteY35" fmla="*/ 3142105 h 39924663"/>
              <a:gd name="connsiteX36" fmla="*/ 11155680 w 16550640"/>
              <a:gd name="connsiteY36" fmla="*/ 3507865 h 39924663"/>
              <a:gd name="connsiteX37" fmla="*/ 11430000 w 16550640"/>
              <a:gd name="connsiteY37" fmla="*/ 4239385 h 39924663"/>
              <a:gd name="connsiteX38" fmla="*/ 11521440 w 16550640"/>
              <a:gd name="connsiteY38" fmla="*/ 4696585 h 39924663"/>
              <a:gd name="connsiteX39" fmla="*/ 11612880 w 16550640"/>
              <a:gd name="connsiteY39" fmla="*/ 5519545 h 39924663"/>
              <a:gd name="connsiteX40" fmla="*/ 11612880 w 16550640"/>
              <a:gd name="connsiteY40" fmla="*/ 5519545 h 39924663"/>
              <a:gd name="connsiteX41" fmla="*/ 12070080 w 16550640"/>
              <a:gd name="connsiteY41" fmla="*/ 6525385 h 39924663"/>
              <a:gd name="connsiteX42" fmla="*/ 11612880 w 16550640"/>
              <a:gd name="connsiteY42" fmla="*/ 7165465 h 39924663"/>
              <a:gd name="connsiteX43" fmla="*/ 11612880 w 16550640"/>
              <a:gd name="connsiteY43" fmla="*/ 7805545 h 39924663"/>
              <a:gd name="connsiteX44" fmla="*/ 10881360 w 16550640"/>
              <a:gd name="connsiteY44" fmla="*/ 7896985 h 39924663"/>
              <a:gd name="connsiteX45" fmla="*/ 10698480 w 16550640"/>
              <a:gd name="connsiteY45" fmla="*/ 8171305 h 39924663"/>
              <a:gd name="connsiteX46" fmla="*/ 10972800 w 16550640"/>
              <a:gd name="connsiteY46" fmla="*/ 8628505 h 39924663"/>
              <a:gd name="connsiteX47" fmla="*/ 11978640 w 16550640"/>
              <a:gd name="connsiteY47" fmla="*/ 8628505 h 39924663"/>
              <a:gd name="connsiteX48" fmla="*/ 12435840 w 16550640"/>
              <a:gd name="connsiteY48" fmla="*/ 9085705 h 39924663"/>
              <a:gd name="connsiteX49" fmla="*/ 13350240 w 16550640"/>
              <a:gd name="connsiteY49" fmla="*/ 10457305 h 39924663"/>
              <a:gd name="connsiteX50" fmla="*/ 15087600 w 16550640"/>
              <a:gd name="connsiteY50" fmla="*/ 10000105 h 39924663"/>
              <a:gd name="connsiteX51" fmla="*/ 16550640 w 16550640"/>
              <a:gd name="connsiteY51" fmla="*/ 9634345 h 39924663"/>
              <a:gd name="connsiteX52" fmla="*/ 15361920 w 16550640"/>
              <a:gd name="connsiteY52" fmla="*/ 10457305 h 39924663"/>
              <a:gd name="connsiteX53" fmla="*/ 15910560 w 16550640"/>
              <a:gd name="connsiteY53" fmla="*/ 10914505 h 39924663"/>
              <a:gd name="connsiteX54" fmla="*/ 15087600 w 16550640"/>
              <a:gd name="connsiteY54" fmla="*/ 11828905 h 39924663"/>
              <a:gd name="connsiteX55" fmla="*/ 15087600 w 16550640"/>
              <a:gd name="connsiteY55" fmla="*/ 11188825 h 39924663"/>
              <a:gd name="connsiteX56" fmla="*/ 13441680 w 16550640"/>
              <a:gd name="connsiteY56" fmla="*/ 11188825 h 39924663"/>
              <a:gd name="connsiteX57" fmla="*/ 13441680 w 16550640"/>
              <a:gd name="connsiteY57" fmla="*/ 12011785 h 39924663"/>
              <a:gd name="connsiteX58" fmla="*/ 14630400 w 16550640"/>
              <a:gd name="connsiteY58" fmla="*/ 13200505 h 39924663"/>
              <a:gd name="connsiteX59" fmla="*/ 14538960 w 16550640"/>
              <a:gd name="connsiteY59" fmla="*/ 14114905 h 39924663"/>
              <a:gd name="connsiteX60" fmla="*/ 14904720 w 16550640"/>
              <a:gd name="connsiteY60" fmla="*/ 14846425 h 39924663"/>
              <a:gd name="connsiteX61" fmla="*/ 14813280 w 16550640"/>
              <a:gd name="connsiteY61" fmla="*/ 15577945 h 39924663"/>
              <a:gd name="connsiteX62" fmla="*/ 14813280 w 16550640"/>
              <a:gd name="connsiteY62" fmla="*/ 16035145 h 39924663"/>
              <a:gd name="connsiteX63" fmla="*/ 14538960 w 16550640"/>
              <a:gd name="connsiteY63" fmla="*/ 16035145 h 39924663"/>
              <a:gd name="connsiteX64" fmla="*/ 14538960 w 16550640"/>
              <a:gd name="connsiteY64" fmla="*/ 16400905 h 39924663"/>
              <a:gd name="connsiteX65" fmla="*/ 13807440 w 16550640"/>
              <a:gd name="connsiteY65" fmla="*/ 16400905 h 39924663"/>
              <a:gd name="connsiteX66" fmla="*/ 14356080 w 16550640"/>
              <a:gd name="connsiteY66" fmla="*/ 17132425 h 39924663"/>
              <a:gd name="connsiteX67" fmla="*/ 14996160 w 16550640"/>
              <a:gd name="connsiteY67" fmla="*/ 25910665 h 39924663"/>
              <a:gd name="connsiteX68" fmla="*/ 13350240 w 16550640"/>
              <a:gd name="connsiteY68" fmla="*/ 25819225 h 39924663"/>
              <a:gd name="connsiteX69" fmla="*/ 13167360 w 16550640"/>
              <a:gd name="connsiteY69" fmla="*/ 29293945 h 39924663"/>
              <a:gd name="connsiteX70" fmla="*/ 11795760 w 16550640"/>
              <a:gd name="connsiteY70" fmla="*/ 33957385 h 39924663"/>
              <a:gd name="connsiteX71" fmla="*/ 12618720 w 16550640"/>
              <a:gd name="connsiteY71" fmla="*/ 35603305 h 39924663"/>
              <a:gd name="connsiteX72" fmla="*/ 14538960 w 16550640"/>
              <a:gd name="connsiteY72" fmla="*/ 36151945 h 39924663"/>
              <a:gd name="connsiteX73" fmla="*/ 12435840 w 16550640"/>
              <a:gd name="connsiteY73" fmla="*/ 36517705 h 39924663"/>
              <a:gd name="connsiteX74" fmla="*/ 13075920 w 16550640"/>
              <a:gd name="connsiteY74" fmla="*/ 37066345 h 39924663"/>
              <a:gd name="connsiteX75" fmla="*/ 12161520 w 16550640"/>
              <a:gd name="connsiteY75" fmla="*/ 37706425 h 39924663"/>
              <a:gd name="connsiteX76" fmla="*/ 10149840 w 16550640"/>
              <a:gd name="connsiteY76" fmla="*/ 37249225 h 39924663"/>
              <a:gd name="connsiteX77" fmla="*/ 10332720 w 16550640"/>
              <a:gd name="connsiteY77" fmla="*/ 36883465 h 39924663"/>
              <a:gd name="connsiteX78" fmla="*/ 9144000 w 16550640"/>
              <a:gd name="connsiteY78" fmla="*/ 36883465 h 39924663"/>
              <a:gd name="connsiteX79" fmla="*/ 9692640 w 16550640"/>
              <a:gd name="connsiteY79" fmla="*/ 35969065 h 39924663"/>
              <a:gd name="connsiteX80" fmla="*/ 9144000 w 16550640"/>
              <a:gd name="connsiteY80" fmla="*/ 35511865 h 39924663"/>
              <a:gd name="connsiteX81" fmla="*/ 9966960 w 16550640"/>
              <a:gd name="connsiteY81" fmla="*/ 34780345 h 39924663"/>
              <a:gd name="connsiteX82" fmla="*/ 8778240 w 16550640"/>
              <a:gd name="connsiteY82" fmla="*/ 28196665 h 39924663"/>
              <a:gd name="connsiteX83" fmla="*/ 9509760 w 16550640"/>
              <a:gd name="connsiteY83" fmla="*/ 26276425 h 39924663"/>
              <a:gd name="connsiteX84" fmla="*/ 8503920 w 16550640"/>
              <a:gd name="connsiteY84" fmla="*/ 25727785 h 39924663"/>
              <a:gd name="connsiteX85" fmla="*/ 8412480 w 16550640"/>
              <a:gd name="connsiteY85" fmla="*/ 20790025 h 39924663"/>
              <a:gd name="connsiteX86" fmla="*/ 8778240 w 16550640"/>
              <a:gd name="connsiteY86" fmla="*/ 18504025 h 39924663"/>
              <a:gd name="connsiteX87" fmla="*/ 7488283 w 16550640"/>
              <a:gd name="connsiteY87" fmla="*/ 16730572 h 39924663"/>
              <a:gd name="connsiteX88" fmla="*/ 7315200 w 16550640"/>
              <a:gd name="connsiteY88" fmla="*/ 16309465 h 39924663"/>
              <a:gd name="connsiteX89" fmla="*/ 7445074 w 16550640"/>
              <a:gd name="connsiteY89" fmla="*/ 16332817 h 39924663"/>
              <a:gd name="connsiteX90" fmla="*/ 7167716 w 16550640"/>
              <a:gd name="connsiteY90" fmla="*/ 16283097 h 39924663"/>
              <a:gd name="connsiteX91" fmla="*/ 7297344 w 16550640"/>
              <a:gd name="connsiteY91" fmla="*/ 20186069 h 39924663"/>
              <a:gd name="connsiteX92" fmla="*/ 6811392 w 16550640"/>
              <a:gd name="connsiteY92" fmla="*/ 21851668 h 39924663"/>
              <a:gd name="connsiteX93" fmla="*/ 6260322 w 16550640"/>
              <a:gd name="connsiteY93" fmla="*/ 22100265 h 39924663"/>
              <a:gd name="connsiteX94" fmla="*/ 6811392 w 16550640"/>
              <a:gd name="connsiteY94" fmla="*/ 26997624 h 39924663"/>
              <a:gd name="connsiteX95" fmla="*/ 6492240 w 16550640"/>
              <a:gd name="connsiteY95" fmla="*/ 35877625 h 39924663"/>
              <a:gd name="connsiteX96" fmla="*/ 5669280 w 16550640"/>
              <a:gd name="connsiteY96" fmla="*/ 35877625 h 39924663"/>
              <a:gd name="connsiteX97" fmla="*/ 5669280 w 16550640"/>
              <a:gd name="connsiteY97" fmla="*/ 36151945 h 39924663"/>
              <a:gd name="connsiteX98" fmla="*/ 6126480 w 16550640"/>
              <a:gd name="connsiteY98" fmla="*/ 36151945 h 39924663"/>
              <a:gd name="connsiteX99" fmla="*/ 6309360 w 16550640"/>
              <a:gd name="connsiteY99" fmla="*/ 37249225 h 39924663"/>
              <a:gd name="connsiteX100" fmla="*/ 6766560 w 16550640"/>
              <a:gd name="connsiteY100" fmla="*/ 37157785 h 39924663"/>
              <a:gd name="connsiteX101" fmla="*/ 7589520 w 16550640"/>
              <a:gd name="connsiteY101" fmla="*/ 37797865 h 39924663"/>
              <a:gd name="connsiteX102" fmla="*/ 8852878 w 16550640"/>
              <a:gd name="connsiteY102" fmla="*/ 38631959 h 39924663"/>
              <a:gd name="connsiteX103" fmla="*/ 9025715 w 16550640"/>
              <a:gd name="connsiteY103" fmla="*/ 39651207 h 39924663"/>
              <a:gd name="connsiteX104" fmla="*/ 6368345 w 16550640"/>
              <a:gd name="connsiteY104" fmla="*/ 39924663 h 39924663"/>
              <a:gd name="connsiteX105" fmla="*/ 5201695 w 16550640"/>
              <a:gd name="connsiteY105" fmla="*/ 39526908 h 39924663"/>
              <a:gd name="connsiteX106" fmla="*/ 4683184 w 16550640"/>
              <a:gd name="connsiteY106" fmla="*/ 39626347 h 39924663"/>
              <a:gd name="connsiteX107" fmla="*/ 3343696 w 16550640"/>
              <a:gd name="connsiteY107" fmla="*/ 39377750 h 39924663"/>
              <a:gd name="connsiteX108" fmla="*/ 3710975 w 16550640"/>
              <a:gd name="connsiteY108" fmla="*/ 38582240 h 39924663"/>
              <a:gd name="connsiteX109" fmla="*/ 2738767 w 16550640"/>
              <a:gd name="connsiteY109" fmla="*/ 38532521 h 39924663"/>
              <a:gd name="connsiteX110" fmla="*/ 2673953 w 16550640"/>
              <a:gd name="connsiteY110" fmla="*/ 38905416 h 39924663"/>
              <a:gd name="connsiteX111" fmla="*/ 967187 w 16550640"/>
              <a:gd name="connsiteY111" fmla="*/ 38706538 h 39924663"/>
              <a:gd name="connsiteX112" fmla="*/ 0 w 16550640"/>
              <a:gd name="connsiteY112" fmla="*/ 35603305 h 39924663"/>
              <a:gd name="connsiteX113" fmla="*/ 457200 w 16550640"/>
              <a:gd name="connsiteY113" fmla="*/ 35603305 h 39924663"/>
              <a:gd name="connsiteX114" fmla="*/ 365760 w 16550640"/>
              <a:gd name="connsiteY114" fmla="*/ 34688905 h 39924663"/>
              <a:gd name="connsiteX115" fmla="*/ 1097280 w 16550640"/>
              <a:gd name="connsiteY115" fmla="*/ 34048825 h 39924663"/>
              <a:gd name="connsiteX116" fmla="*/ 1222940 w 16550640"/>
              <a:gd name="connsiteY116" fmla="*/ 26972764 h 39924663"/>
              <a:gd name="connsiteX117" fmla="*/ 1741451 w 16550640"/>
              <a:gd name="connsiteY117" fmla="*/ 24909410 h 39924663"/>
              <a:gd name="connsiteX118" fmla="*/ 1676637 w 16550640"/>
              <a:gd name="connsiteY118" fmla="*/ 23591847 h 39924663"/>
              <a:gd name="connsiteX119" fmla="*/ 1806265 w 16550640"/>
              <a:gd name="connsiteY119" fmla="*/ 22348862 h 39924663"/>
              <a:gd name="connsiteX120" fmla="*/ 2002493 w 16550640"/>
              <a:gd name="connsiteY120" fmla="*/ 21534401 h 39924663"/>
              <a:gd name="connsiteX121" fmla="*/ 142708 w 16550640"/>
              <a:gd name="connsiteY121" fmla="*/ 21115331 h 39924663"/>
              <a:gd name="connsiteX122" fmla="*/ 877266 w 16550640"/>
              <a:gd name="connsiteY122" fmla="*/ 16034501 h 39924663"/>
              <a:gd name="connsiteX123" fmla="*/ 1053605 w 16550640"/>
              <a:gd name="connsiteY123" fmla="*/ 13573391 h 39924663"/>
              <a:gd name="connsiteX124" fmla="*/ 923978 w 16550640"/>
              <a:gd name="connsiteY124" fmla="*/ 10391351 h 39924663"/>
              <a:gd name="connsiteX125" fmla="*/ 1309358 w 16550640"/>
              <a:gd name="connsiteY125" fmla="*/ 7897670 h 39924663"/>
              <a:gd name="connsiteX126" fmla="*/ 2022311 w 16550640"/>
              <a:gd name="connsiteY126" fmla="*/ 6322056 h 39924663"/>
              <a:gd name="connsiteX127" fmla="*/ 2713659 w 16550640"/>
              <a:gd name="connsiteY127" fmla="*/ 5337122 h 39924663"/>
              <a:gd name="connsiteX128" fmla="*/ 3108960 w 16550640"/>
              <a:gd name="connsiteY128" fmla="*/ 4788025 h 39924663"/>
              <a:gd name="connsiteX129" fmla="*/ 2670450 w 16550640"/>
              <a:gd name="connsiteY129" fmla="*/ 3954433 h 39924663"/>
              <a:gd name="connsiteX130" fmla="*/ 2303171 w 16550640"/>
              <a:gd name="connsiteY130" fmla="*/ 1881624 h 39924663"/>
              <a:gd name="connsiteX131" fmla="*/ 2389590 w 16550640"/>
              <a:gd name="connsiteY131" fmla="*/ 1036395 h 39924663"/>
              <a:gd name="connsiteX132" fmla="*/ 2864892 w 16550640"/>
              <a:gd name="connsiteY132" fmla="*/ 638640 h 39924663"/>
              <a:gd name="connsiteX133" fmla="*/ 3653308 w 16550640"/>
              <a:gd name="connsiteY133" fmla="*/ 290605 h 39924663"/>
              <a:gd name="connsiteX0" fmla="*/ 3653308 w 16550640"/>
              <a:gd name="connsiteY0" fmla="*/ 290605 h 39924663"/>
              <a:gd name="connsiteX1" fmla="*/ 4744495 w 16550640"/>
              <a:gd name="connsiteY1" fmla="*/ 191166 h 39924663"/>
              <a:gd name="connsiteX2" fmla="*/ 5975959 w 16550640"/>
              <a:gd name="connsiteY2" fmla="*/ 713219 h 39924663"/>
              <a:gd name="connsiteX3" fmla="*/ 5608680 w 16550640"/>
              <a:gd name="connsiteY3" fmla="*/ 1185554 h 39924663"/>
              <a:gd name="connsiteX4" fmla="*/ 5911145 w 16550640"/>
              <a:gd name="connsiteY4" fmla="*/ 1682747 h 39924663"/>
              <a:gd name="connsiteX5" fmla="*/ 6105587 w 16550640"/>
              <a:gd name="connsiteY5" fmla="*/ 2378819 h 39924663"/>
              <a:gd name="connsiteX6" fmla="*/ 6083982 w 16550640"/>
              <a:gd name="connsiteY6" fmla="*/ 2900872 h 39924663"/>
              <a:gd name="connsiteX7" fmla="*/ 6408051 w 16550640"/>
              <a:gd name="connsiteY7" fmla="*/ 3671523 h 39924663"/>
              <a:gd name="connsiteX8" fmla="*/ 6300028 w 16550640"/>
              <a:gd name="connsiteY8" fmla="*/ 4078732 h 39924663"/>
              <a:gd name="connsiteX9" fmla="*/ 6364842 w 16550640"/>
              <a:gd name="connsiteY9" fmla="*/ 4516753 h 39924663"/>
              <a:gd name="connsiteX10" fmla="*/ 6062377 w 16550640"/>
              <a:gd name="connsiteY10" fmla="*/ 5585719 h 39924663"/>
              <a:gd name="connsiteX11" fmla="*/ 5303520 w 16550640"/>
              <a:gd name="connsiteY11" fmla="*/ 5610985 h 39924663"/>
              <a:gd name="connsiteX12" fmla="*/ 5025355 w 16550640"/>
              <a:gd name="connsiteY12" fmla="*/ 6115484 h 39924663"/>
              <a:gd name="connsiteX13" fmla="*/ 5457448 w 16550640"/>
              <a:gd name="connsiteY13" fmla="*/ 6836415 h 39924663"/>
              <a:gd name="connsiteX14" fmla="*/ 6343238 w 16550640"/>
              <a:gd name="connsiteY14" fmla="*/ 10251647 h 39924663"/>
              <a:gd name="connsiteX15" fmla="*/ 6494470 w 16550640"/>
              <a:gd name="connsiteY15" fmla="*/ 11634335 h 39924663"/>
              <a:gd name="connsiteX16" fmla="*/ 6904958 w 16550640"/>
              <a:gd name="connsiteY16" fmla="*/ 11385738 h 39924663"/>
              <a:gd name="connsiteX17" fmla="*/ 6583680 w 16550640"/>
              <a:gd name="connsiteY17" fmla="*/ 10000105 h 39924663"/>
              <a:gd name="connsiteX18" fmla="*/ 8321040 w 16550640"/>
              <a:gd name="connsiteY18" fmla="*/ 8628505 h 39924663"/>
              <a:gd name="connsiteX19" fmla="*/ 8352468 w 16550640"/>
              <a:gd name="connsiteY19" fmla="*/ 7955101 h 39924663"/>
              <a:gd name="connsiteX20" fmla="*/ 8708792 w 16550640"/>
              <a:gd name="connsiteY20" fmla="*/ 7805943 h 39924663"/>
              <a:gd name="connsiteX21" fmla="*/ 8708792 w 16550640"/>
              <a:gd name="connsiteY21" fmla="*/ 7184451 h 39924663"/>
              <a:gd name="connsiteX22" fmla="*/ 8287654 w 16550640"/>
              <a:gd name="connsiteY22" fmla="*/ 6910994 h 39924663"/>
              <a:gd name="connsiteX23" fmla="*/ 8046720 w 16550640"/>
              <a:gd name="connsiteY23" fmla="*/ 5336665 h 39924663"/>
              <a:gd name="connsiteX24" fmla="*/ 8046720 w 16550640"/>
              <a:gd name="connsiteY24" fmla="*/ 5885305 h 39924663"/>
              <a:gd name="connsiteX25" fmla="*/ 8046720 w 16550640"/>
              <a:gd name="connsiteY25" fmla="*/ 6433945 h 39924663"/>
              <a:gd name="connsiteX26" fmla="*/ 7863840 w 16550640"/>
              <a:gd name="connsiteY26" fmla="*/ 6068185 h 39924663"/>
              <a:gd name="connsiteX27" fmla="*/ 7772400 w 16550640"/>
              <a:gd name="connsiteY27" fmla="*/ 6342505 h 39924663"/>
              <a:gd name="connsiteX28" fmla="*/ 7498080 w 16550640"/>
              <a:gd name="connsiteY28" fmla="*/ 6616825 h 39924663"/>
              <a:gd name="connsiteX29" fmla="*/ 7498080 w 16550640"/>
              <a:gd name="connsiteY29" fmla="*/ 6159625 h 39924663"/>
              <a:gd name="connsiteX30" fmla="*/ 7337051 w 16550640"/>
              <a:gd name="connsiteY30" fmla="*/ 6413800 h 39924663"/>
              <a:gd name="connsiteX31" fmla="*/ 7833957 w 16550640"/>
              <a:gd name="connsiteY31" fmla="*/ 5245395 h 39924663"/>
              <a:gd name="connsiteX32" fmla="*/ 8321040 w 16550640"/>
              <a:gd name="connsiteY32" fmla="*/ 4147945 h 39924663"/>
              <a:gd name="connsiteX33" fmla="*/ 9509760 w 16550640"/>
              <a:gd name="connsiteY33" fmla="*/ 3324985 h 39924663"/>
              <a:gd name="connsiteX34" fmla="*/ 9692640 w 16550640"/>
              <a:gd name="connsiteY34" fmla="*/ 3416425 h 39924663"/>
              <a:gd name="connsiteX35" fmla="*/ 10332720 w 16550640"/>
              <a:gd name="connsiteY35" fmla="*/ 3142105 h 39924663"/>
              <a:gd name="connsiteX36" fmla="*/ 11155680 w 16550640"/>
              <a:gd name="connsiteY36" fmla="*/ 3507865 h 39924663"/>
              <a:gd name="connsiteX37" fmla="*/ 11430000 w 16550640"/>
              <a:gd name="connsiteY37" fmla="*/ 4239385 h 39924663"/>
              <a:gd name="connsiteX38" fmla="*/ 11521440 w 16550640"/>
              <a:gd name="connsiteY38" fmla="*/ 4696585 h 39924663"/>
              <a:gd name="connsiteX39" fmla="*/ 11612880 w 16550640"/>
              <a:gd name="connsiteY39" fmla="*/ 5519545 h 39924663"/>
              <a:gd name="connsiteX40" fmla="*/ 11612880 w 16550640"/>
              <a:gd name="connsiteY40" fmla="*/ 5519545 h 39924663"/>
              <a:gd name="connsiteX41" fmla="*/ 12070080 w 16550640"/>
              <a:gd name="connsiteY41" fmla="*/ 6525385 h 39924663"/>
              <a:gd name="connsiteX42" fmla="*/ 11612880 w 16550640"/>
              <a:gd name="connsiteY42" fmla="*/ 7165465 h 39924663"/>
              <a:gd name="connsiteX43" fmla="*/ 11612880 w 16550640"/>
              <a:gd name="connsiteY43" fmla="*/ 7805545 h 39924663"/>
              <a:gd name="connsiteX44" fmla="*/ 10881360 w 16550640"/>
              <a:gd name="connsiteY44" fmla="*/ 7896985 h 39924663"/>
              <a:gd name="connsiteX45" fmla="*/ 10698480 w 16550640"/>
              <a:gd name="connsiteY45" fmla="*/ 8171305 h 39924663"/>
              <a:gd name="connsiteX46" fmla="*/ 10972800 w 16550640"/>
              <a:gd name="connsiteY46" fmla="*/ 8628505 h 39924663"/>
              <a:gd name="connsiteX47" fmla="*/ 11978640 w 16550640"/>
              <a:gd name="connsiteY47" fmla="*/ 8628505 h 39924663"/>
              <a:gd name="connsiteX48" fmla="*/ 12435840 w 16550640"/>
              <a:gd name="connsiteY48" fmla="*/ 9085705 h 39924663"/>
              <a:gd name="connsiteX49" fmla="*/ 13350240 w 16550640"/>
              <a:gd name="connsiteY49" fmla="*/ 10457305 h 39924663"/>
              <a:gd name="connsiteX50" fmla="*/ 15087600 w 16550640"/>
              <a:gd name="connsiteY50" fmla="*/ 10000105 h 39924663"/>
              <a:gd name="connsiteX51" fmla="*/ 16550640 w 16550640"/>
              <a:gd name="connsiteY51" fmla="*/ 9634345 h 39924663"/>
              <a:gd name="connsiteX52" fmla="*/ 15361920 w 16550640"/>
              <a:gd name="connsiteY52" fmla="*/ 10457305 h 39924663"/>
              <a:gd name="connsiteX53" fmla="*/ 15910560 w 16550640"/>
              <a:gd name="connsiteY53" fmla="*/ 10914505 h 39924663"/>
              <a:gd name="connsiteX54" fmla="*/ 15087600 w 16550640"/>
              <a:gd name="connsiteY54" fmla="*/ 11828905 h 39924663"/>
              <a:gd name="connsiteX55" fmla="*/ 15087600 w 16550640"/>
              <a:gd name="connsiteY55" fmla="*/ 11188825 h 39924663"/>
              <a:gd name="connsiteX56" fmla="*/ 13441680 w 16550640"/>
              <a:gd name="connsiteY56" fmla="*/ 11188825 h 39924663"/>
              <a:gd name="connsiteX57" fmla="*/ 13441680 w 16550640"/>
              <a:gd name="connsiteY57" fmla="*/ 12011785 h 39924663"/>
              <a:gd name="connsiteX58" fmla="*/ 14630400 w 16550640"/>
              <a:gd name="connsiteY58" fmla="*/ 13200505 h 39924663"/>
              <a:gd name="connsiteX59" fmla="*/ 14538960 w 16550640"/>
              <a:gd name="connsiteY59" fmla="*/ 14114905 h 39924663"/>
              <a:gd name="connsiteX60" fmla="*/ 14904720 w 16550640"/>
              <a:gd name="connsiteY60" fmla="*/ 14846425 h 39924663"/>
              <a:gd name="connsiteX61" fmla="*/ 14813280 w 16550640"/>
              <a:gd name="connsiteY61" fmla="*/ 15577945 h 39924663"/>
              <a:gd name="connsiteX62" fmla="*/ 14813280 w 16550640"/>
              <a:gd name="connsiteY62" fmla="*/ 16035145 h 39924663"/>
              <a:gd name="connsiteX63" fmla="*/ 14538960 w 16550640"/>
              <a:gd name="connsiteY63" fmla="*/ 16035145 h 39924663"/>
              <a:gd name="connsiteX64" fmla="*/ 14538960 w 16550640"/>
              <a:gd name="connsiteY64" fmla="*/ 16400905 h 39924663"/>
              <a:gd name="connsiteX65" fmla="*/ 13807440 w 16550640"/>
              <a:gd name="connsiteY65" fmla="*/ 16400905 h 39924663"/>
              <a:gd name="connsiteX66" fmla="*/ 14356080 w 16550640"/>
              <a:gd name="connsiteY66" fmla="*/ 17132425 h 39924663"/>
              <a:gd name="connsiteX67" fmla="*/ 14996160 w 16550640"/>
              <a:gd name="connsiteY67" fmla="*/ 25910665 h 39924663"/>
              <a:gd name="connsiteX68" fmla="*/ 13350240 w 16550640"/>
              <a:gd name="connsiteY68" fmla="*/ 25819225 h 39924663"/>
              <a:gd name="connsiteX69" fmla="*/ 13167360 w 16550640"/>
              <a:gd name="connsiteY69" fmla="*/ 29293945 h 39924663"/>
              <a:gd name="connsiteX70" fmla="*/ 11795760 w 16550640"/>
              <a:gd name="connsiteY70" fmla="*/ 33957385 h 39924663"/>
              <a:gd name="connsiteX71" fmla="*/ 12618720 w 16550640"/>
              <a:gd name="connsiteY71" fmla="*/ 35603305 h 39924663"/>
              <a:gd name="connsiteX72" fmla="*/ 14538960 w 16550640"/>
              <a:gd name="connsiteY72" fmla="*/ 36151945 h 39924663"/>
              <a:gd name="connsiteX73" fmla="*/ 12435840 w 16550640"/>
              <a:gd name="connsiteY73" fmla="*/ 36517705 h 39924663"/>
              <a:gd name="connsiteX74" fmla="*/ 13075920 w 16550640"/>
              <a:gd name="connsiteY74" fmla="*/ 37066345 h 39924663"/>
              <a:gd name="connsiteX75" fmla="*/ 12161520 w 16550640"/>
              <a:gd name="connsiteY75" fmla="*/ 37706425 h 39924663"/>
              <a:gd name="connsiteX76" fmla="*/ 10149840 w 16550640"/>
              <a:gd name="connsiteY76" fmla="*/ 37249225 h 39924663"/>
              <a:gd name="connsiteX77" fmla="*/ 10332720 w 16550640"/>
              <a:gd name="connsiteY77" fmla="*/ 36883465 h 39924663"/>
              <a:gd name="connsiteX78" fmla="*/ 9144000 w 16550640"/>
              <a:gd name="connsiteY78" fmla="*/ 36883465 h 39924663"/>
              <a:gd name="connsiteX79" fmla="*/ 9692640 w 16550640"/>
              <a:gd name="connsiteY79" fmla="*/ 35969065 h 39924663"/>
              <a:gd name="connsiteX80" fmla="*/ 9144000 w 16550640"/>
              <a:gd name="connsiteY80" fmla="*/ 35511865 h 39924663"/>
              <a:gd name="connsiteX81" fmla="*/ 9966960 w 16550640"/>
              <a:gd name="connsiteY81" fmla="*/ 34780345 h 39924663"/>
              <a:gd name="connsiteX82" fmla="*/ 8778240 w 16550640"/>
              <a:gd name="connsiteY82" fmla="*/ 28196665 h 39924663"/>
              <a:gd name="connsiteX83" fmla="*/ 9509760 w 16550640"/>
              <a:gd name="connsiteY83" fmla="*/ 26276425 h 39924663"/>
              <a:gd name="connsiteX84" fmla="*/ 8503920 w 16550640"/>
              <a:gd name="connsiteY84" fmla="*/ 25727785 h 39924663"/>
              <a:gd name="connsiteX85" fmla="*/ 8412480 w 16550640"/>
              <a:gd name="connsiteY85" fmla="*/ 20790025 h 39924663"/>
              <a:gd name="connsiteX86" fmla="*/ 8778240 w 16550640"/>
              <a:gd name="connsiteY86" fmla="*/ 18504025 h 39924663"/>
              <a:gd name="connsiteX87" fmla="*/ 7488283 w 16550640"/>
              <a:gd name="connsiteY87" fmla="*/ 16730572 h 39924663"/>
              <a:gd name="connsiteX88" fmla="*/ 7315200 w 16550640"/>
              <a:gd name="connsiteY88" fmla="*/ 16309465 h 39924663"/>
              <a:gd name="connsiteX89" fmla="*/ 7445074 w 16550640"/>
              <a:gd name="connsiteY89" fmla="*/ 16332817 h 39924663"/>
              <a:gd name="connsiteX90" fmla="*/ 7167716 w 16550640"/>
              <a:gd name="connsiteY90" fmla="*/ 16283097 h 39924663"/>
              <a:gd name="connsiteX91" fmla="*/ 7297344 w 16550640"/>
              <a:gd name="connsiteY91" fmla="*/ 20186069 h 39924663"/>
              <a:gd name="connsiteX92" fmla="*/ 6811392 w 16550640"/>
              <a:gd name="connsiteY92" fmla="*/ 21851668 h 39924663"/>
              <a:gd name="connsiteX93" fmla="*/ 6260322 w 16550640"/>
              <a:gd name="connsiteY93" fmla="*/ 22100265 h 39924663"/>
              <a:gd name="connsiteX94" fmla="*/ 6811392 w 16550640"/>
              <a:gd name="connsiteY94" fmla="*/ 26997624 h 39924663"/>
              <a:gd name="connsiteX95" fmla="*/ 6492240 w 16550640"/>
              <a:gd name="connsiteY95" fmla="*/ 35877625 h 39924663"/>
              <a:gd name="connsiteX96" fmla="*/ 5669280 w 16550640"/>
              <a:gd name="connsiteY96" fmla="*/ 35877625 h 39924663"/>
              <a:gd name="connsiteX97" fmla="*/ 5669280 w 16550640"/>
              <a:gd name="connsiteY97" fmla="*/ 36151945 h 39924663"/>
              <a:gd name="connsiteX98" fmla="*/ 6126480 w 16550640"/>
              <a:gd name="connsiteY98" fmla="*/ 36151945 h 39924663"/>
              <a:gd name="connsiteX99" fmla="*/ 6309360 w 16550640"/>
              <a:gd name="connsiteY99" fmla="*/ 37249225 h 39924663"/>
              <a:gd name="connsiteX100" fmla="*/ 6766560 w 16550640"/>
              <a:gd name="connsiteY100" fmla="*/ 37157785 h 39924663"/>
              <a:gd name="connsiteX101" fmla="*/ 7589520 w 16550640"/>
              <a:gd name="connsiteY101" fmla="*/ 37797865 h 39924663"/>
              <a:gd name="connsiteX102" fmla="*/ 8852878 w 16550640"/>
              <a:gd name="connsiteY102" fmla="*/ 38631959 h 39924663"/>
              <a:gd name="connsiteX103" fmla="*/ 9025715 w 16550640"/>
              <a:gd name="connsiteY103" fmla="*/ 39651207 h 39924663"/>
              <a:gd name="connsiteX104" fmla="*/ 6368345 w 16550640"/>
              <a:gd name="connsiteY104" fmla="*/ 39924663 h 39924663"/>
              <a:gd name="connsiteX105" fmla="*/ 5201695 w 16550640"/>
              <a:gd name="connsiteY105" fmla="*/ 39526908 h 39924663"/>
              <a:gd name="connsiteX106" fmla="*/ 4683184 w 16550640"/>
              <a:gd name="connsiteY106" fmla="*/ 39626347 h 39924663"/>
              <a:gd name="connsiteX107" fmla="*/ 3343696 w 16550640"/>
              <a:gd name="connsiteY107" fmla="*/ 39377750 h 39924663"/>
              <a:gd name="connsiteX108" fmla="*/ 3408510 w 16550640"/>
              <a:gd name="connsiteY108" fmla="*/ 38358503 h 39924663"/>
              <a:gd name="connsiteX109" fmla="*/ 2738767 w 16550640"/>
              <a:gd name="connsiteY109" fmla="*/ 38532521 h 39924663"/>
              <a:gd name="connsiteX110" fmla="*/ 2673953 w 16550640"/>
              <a:gd name="connsiteY110" fmla="*/ 38905416 h 39924663"/>
              <a:gd name="connsiteX111" fmla="*/ 967187 w 16550640"/>
              <a:gd name="connsiteY111" fmla="*/ 38706538 h 39924663"/>
              <a:gd name="connsiteX112" fmla="*/ 0 w 16550640"/>
              <a:gd name="connsiteY112" fmla="*/ 35603305 h 39924663"/>
              <a:gd name="connsiteX113" fmla="*/ 457200 w 16550640"/>
              <a:gd name="connsiteY113" fmla="*/ 35603305 h 39924663"/>
              <a:gd name="connsiteX114" fmla="*/ 365760 w 16550640"/>
              <a:gd name="connsiteY114" fmla="*/ 34688905 h 39924663"/>
              <a:gd name="connsiteX115" fmla="*/ 1097280 w 16550640"/>
              <a:gd name="connsiteY115" fmla="*/ 34048825 h 39924663"/>
              <a:gd name="connsiteX116" fmla="*/ 1222940 w 16550640"/>
              <a:gd name="connsiteY116" fmla="*/ 26972764 h 39924663"/>
              <a:gd name="connsiteX117" fmla="*/ 1741451 w 16550640"/>
              <a:gd name="connsiteY117" fmla="*/ 24909410 h 39924663"/>
              <a:gd name="connsiteX118" fmla="*/ 1676637 w 16550640"/>
              <a:gd name="connsiteY118" fmla="*/ 23591847 h 39924663"/>
              <a:gd name="connsiteX119" fmla="*/ 1806265 w 16550640"/>
              <a:gd name="connsiteY119" fmla="*/ 22348862 h 39924663"/>
              <a:gd name="connsiteX120" fmla="*/ 2002493 w 16550640"/>
              <a:gd name="connsiteY120" fmla="*/ 21534401 h 39924663"/>
              <a:gd name="connsiteX121" fmla="*/ 142708 w 16550640"/>
              <a:gd name="connsiteY121" fmla="*/ 21115331 h 39924663"/>
              <a:gd name="connsiteX122" fmla="*/ 877266 w 16550640"/>
              <a:gd name="connsiteY122" fmla="*/ 16034501 h 39924663"/>
              <a:gd name="connsiteX123" fmla="*/ 1053605 w 16550640"/>
              <a:gd name="connsiteY123" fmla="*/ 13573391 h 39924663"/>
              <a:gd name="connsiteX124" fmla="*/ 923978 w 16550640"/>
              <a:gd name="connsiteY124" fmla="*/ 10391351 h 39924663"/>
              <a:gd name="connsiteX125" fmla="*/ 1309358 w 16550640"/>
              <a:gd name="connsiteY125" fmla="*/ 7897670 h 39924663"/>
              <a:gd name="connsiteX126" fmla="*/ 2022311 w 16550640"/>
              <a:gd name="connsiteY126" fmla="*/ 6322056 h 39924663"/>
              <a:gd name="connsiteX127" fmla="*/ 2713659 w 16550640"/>
              <a:gd name="connsiteY127" fmla="*/ 5337122 h 39924663"/>
              <a:gd name="connsiteX128" fmla="*/ 3108960 w 16550640"/>
              <a:gd name="connsiteY128" fmla="*/ 4788025 h 39924663"/>
              <a:gd name="connsiteX129" fmla="*/ 2670450 w 16550640"/>
              <a:gd name="connsiteY129" fmla="*/ 3954433 h 39924663"/>
              <a:gd name="connsiteX130" fmla="*/ 2303171 w 16550640"/>
              <a:gd name="connsiteY130" fmla="*/ 1881624 h 39924663"/>
              <a:gd name="connsiteX131" fmla="*/ 2389590 w 16550640"/>
              <a:gd name="connsiteY131" fmla="*/ 1036395 h 39924663"/>
              <a:gd name="connsiteX132" fmla="*/ 2864892 w 16550640"/>
              <a:gd name="connsiteY132" fmla="*/ 638640 h 39924663"/>
              <a:gd name="connsiteX133" fmla="*/ 3653308 w 16550640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932502 w 16407932"/>
              <a:gd name="connsiteY112" fmla="*/ 37314396 h 39924663"/>
              <a:gd name="connsiteX113" fmla="*/ 314492 w 16407932"/>
              <a:gd name="connsiteY113" fmla="*/ 35603305 h 39924663"/>
              <a:gd name="connsiteX114" fmla="*/ 223052 w 16407932"/>
              <a:gd name="connsiteY114" fmla="*/ 34688905 h 39924663"/>
              <a:gd name="connsiteX115" fmla="*/ 954572 w 16407932"/>
              <a:gd name="connsiteY115" fmla="*/ 34048825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314492 w 16407932"/>
              <a:gd name="connsiteY113" fmla="*/ 35603305 h 39924663"/>
              <a:gd name="connsiteX114" fmla="*/ 223052 w 16407932"/>
              <a:gd name="connsiteY114" fmla="*/ 34688905 h 39924663"/>
              <a:gd name="connsiteX115" fmla="*/ 954572 w 16407932"/>
              <a:gd name="connsiteY115" fmla="*/ 34048825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748235 h 39924663"/>
              <a:gd name="connsiteX114" fmla="*/ 223052 w 16407932"/>
              <a:gd name="connsiteY114" fmla="*/ 34688905 h 39924663"/>
              <a:gd name="connsiteX115" fmla="*/ 954572 w 16407932"/>
              <a:gd name="connsiteY115" fmla="*/ 34048825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748235 h 39924663"/>
              <a:gd name="connsiteX114" fmla="*/ 1191757 w 16407932"/>
              <a:gd name="connsiteY114" fmla="*/ 35275901 h 39924663"/>
              <a:gd name="connsiteX115" fmla="*/ 954572 w 16407932"/>
              <a:gd name="connsiteY115" fmla="*/ 34048825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748235 h 39924663"/>
              <a:gd name="connsiteX114" fmla="*/ 1191757 w 16407932"/>
              <a:gd name="connsiteY114" fmla="*/ 35275901 h 39924663"/>
              <a:gd name="connsiteX115" fmla="*/ 1818292 w 16407932"/>
              <a:gd name="connsiteY115" fmla="*/ 34082636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748235 h 39924663"/>
              <a:gd name="connsiteX114" fmla="*/ 1191757 w 16407932"/>
              <a:gd name="connsiteY114" fmla="*/ 35275901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748235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694851 w 16407932"/>
              <a:gd name="connsiteY112" fmla="*/ 36668044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997316 w 16407932"/>
              <a:gd name="connsiteY112" fmla="*/ 36717763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712953 w 16407932"/>
              <a:gd name="connsiteY112" fmla="*/ 36543745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712953 w 16407932"/>
              <a:gd name="connsiteY112" fmla="*/ 36543745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712953 w 16407932"/>
              <a:gd name="connsiteY112" fmla="*/ 36543745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24479 w 16407932"/>
              <a:gd name="connsiteY111" fmla="*/ 38706538 h 39924663"/>
              <a:gd name="connsiteX112" fmla="*/ 712953 w 16407932"/>
              <a:gd name="connsiteY112" fmla="*/ 36543745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39924663"/>
              <a:gd name="connsiteX1" fmla="*/ 4601787 w 16407932"/>
              <a:gd name="connsiteY1" fmla="*/ 191166 h 39924663"/>
              <a:gd name="connsiteX2" fmla="*/ 5833251 w 16407932"/>
              <a:gd name="connsiteY2" fmla="*/ 713219 h 39924663"/>
              <a:gd name="connsiteX3" fmla="*/ 5465972 w 16407932"/>
              <a:gd name="connsiteY3" fmla="*/ 1185554 h 39924663"/>
              <a:gd name="connsiteX4" fmla="*/ 5768437 w 16407932"/>
              <a:gd name="connsiteY4" fmla="*/ 1682747 h 39924663"/>
              <a:gd name="connsiteX5" fmla="*/ 5962879 w 16407932"/>
              <a:gd name="connsiteY5" fmla="*/ 2378819 h 39924663"/>
              <a:gd name="connsiteX6" fmla="*/ 5941274 w 16407932"/>
              <a:gd name="connsiteY6" fmla="*/ 2900872 h 39924663"/>
              <a:gd name="connsiteX7" fmla="*/ 6265343 w 16407932"/>
              <a:gd name="connsiteY7" fmla="*/ 3671523 h 39924663"/>
              <a:gd name="connsiteX8" fmla="*/ 6157320 w 16407932"/>
              <a:gd name="connsiteY8" fmla="*/ 4078732 h 39924663"/>
              <a:gd name="connsiteX9" fmla="*/ 6222134 w 16407932"/>
              <a:gd name="connsiteY9" fmla="*/ 4516753 h 39924663"/>
              <a:gd name="connsiteX10" fmla="*/ 5919669 w 16407932"/>
              <a:gd name="connsiteY10" fmla="*/ 5585719 h 39924663"/>
              <a:gd name="connsiteX11" fmla="*/ 5160812 w 16407932"/>
              <a:gd name="connsiteY11" fmla="*/ 5610985 h 39924663"/>
              <a:gd name="connsiteX12" fmla="*/ 4882647 w 16407932"/>
              <a:gd name="connsiteY12" fmla="*/ 6115484 h 39924663"/>
              <a:gd name="connsiteX13" fmla="*/ 5314740 w 16407932"/>
              <a:gd name="connsiteY13" fmla="*/ 6836415 h 39924663"/>
              <a:gd name="connsiteX14" fmla="*/ 6200530 w 16407932"/>
              <a:gd name="connsiteY14" fmla="*/ 10251647 h 39924663"/>
              <a:gd name="connsiteX15" fmla="*/ 6351762 w 16407932"/>
              <a:gd name="connsiteY15" fmla="*/ 11634335 h 39924663"/>
              <a:gd name="connsiteX16" fmla="*/ 6762250 w 16407932"/>
              <a:gd name="connsiteY16" fmla="*/ 11385738 h 39924663"/>
              <a:gd name="connsiteX17" fmla="*/ 6440972 w 16407932"/>
              <a:gd name="connsiteY17" fmla="*/ 10000105 h 39924663"/>
              <a:gd name="connsiteX18" fmla="*/ 8178332 w 16407932"/>
              <a:gd name="connsiteY18" fmla="*/ 8628505 h 39924663"/>
              <a:gd name="connsiteX19" fmla="*/ 8209760 w 16407932"/>
              <a:gd name="connsiteY19" fmla="*/ 7955101 h 39924663"/>
              <a:gd name="connsiteX20" fmla="*/ 8566084 w 16407932"/>
              <a:gd name="connsiteY20" fmla="*/ 7805943 h 39924663"/>
              <a:gd name="connsiteX21" fmla="*/ 8566084 w 16407932"/>
              <a:gd name="connsiteY21" fmla="*/ 7184451 h 39924663"/>
              <a:gd name="connsiteX22" fmla="*/ 8144946 w 16407932"/>
              <a:gd name="connsiteY22" fmla="*/ 6910994 h 39924663"/>
              <a:gd name="connsiteX23" fmla="*/ 7904012 w 16407932"/>
              <a:gd name="connsiteY23" fmla="*/ 5336665 h 39924663"/>
              <a:gd name="connsiteX24" fmla="*/ 7904012 w 16407932"/>
              <a:gd name="connsiteY24" fmla="*/ 5885305 h 39924663"/>
              <a:gd name="connsiteX25" fmla="*/ 7904012 w 16407932"/>
              <a:gd name="connsiteY25" fmla="*/ 6433945 h 39924663"/>
              <a:gd name="connsiteX26" fmla="*/ 7721132 w 16407932"/>
              <a:gd name="connsiteY26" fmla="*/ 6068185 h 39924663"/>
              <a:gd name="connsiteX27" fmla="*/ 7629692 w 16407932"/>
              <a:gd name="connsiteY27" fmla="*/ 6342505 h 39924663"/>
              <a:gd name="connsiteX28" fmla="*/ 7355372 w 16407932"/>
              <a:gd name="connsiteY28" fmla="*/ 6616825 h 39924663"/>
              <a:gd name="connsiteX29" fmla="*/ 7355372 w 16407932"/>
              <a:gd name="connsiteY29" fmla="*/ 6159625 h 39924663"/>
              <a:gd name="connsiteX30" fmla="*/ 7194343 w 16407932"/>
              <a:gd name="connsiteY30" fmla="*/ 6413800 h 39924663"/>
              <a:gd name="connsiteX31" fmla="*/ 7691249 w 16407932"/>
              <a:gd name="connsiteY31" fmla="*/ 5245395 h 39924663"/>
              <a:gd name="connsiteX32" fmla="*/ 8178332 w 16407932"/>
              <a:gd name="connsiteY32" fmla="*/ 4147945 h 39924663"/>
              <a:gd name="connsiteX33" fmla="*/ 9367052 w 16407932"/>
              <a:gd name="connsiteY33" fmla="*/ 3324985 h 39924663"/>
              <a:gd name="connsiteX34" fmla="*/ 9549932 w 16407932"/>
              <a:gd name="connsiteY34" fmla="*/ 3416425 h 39924663"/>
              <a:gd name="connsiteX35" fmla="*/ 10190012 w 16407932"/>
              <a:gd name="connsiteY35" fmla="*/ 3142105 h 39924663"/>
              <a:gd name="connsiteX36" fmla="*/ 11012972 w 16407932"/>
              <a:gd name="connsiteY36" fmla="*/ 3507865 h 39924663"/>
              <a:gd name="connsiteX37" fmla="*/ 11287292 w 16407932"/>
              <a:gd name="connsiteY37" fmla="*/ 4239385 h 39924663"/>
              <a:gd name="connsiteX38" fmla="*/ 11378732 w 16407932"/>
              <a:gd name="connsiteY38" fmla="*/ 4696585 h 39924663"/>
              <a:gd name="connsiteX39" fmla="*/ 11470172 w 16407932"/>
              <a:gd name="connsiteY39" fmla="*/ 5519545 h 39924663"/>
              <a:gd name="connsiteX40" fmla="*/ 11470172 w 16407932"/>
              <a:gd name="connsiteY40" fmla="*/ 5519545 h 39924663"/>
              <a:gd name="connsiteX41" fmla="*/ 11927372 w 16407932"/>
              <a:gd name="connsiteY41" fmla="*/ 6525385 h 39924663"/>
              <a:gd name="connsiteX42" fmla="*/ 11470172 w 16407932"/>
              <a:gd name="connsiteY42" fmla="*/ 7165465 h 39924663"/>
              <a:gd name="connsiteX43" fmla="*/ 11470172 w 16407932"/>
              <a:gd name="connsiteY43" fmla="*/ 7805545 h 39924663"/>
              <a:gd name="connsiteX44" fmla="*/ 10738652 w 16407932"/>
              <a:gd name="connsiteY44" fmla="*/ 7896985 h 39924663"/>
              <a:gd name="connsiteX45" fmla="*/ 10555772 w 16407932"/>
              <a:gd name="connsiteY45" fmla="*/ 8171305 h 39924663"/>
              <a:gd name="connsiteX46" fmla="*/ 10830092 w 16407932"/>
              <a:gd name="connsiteY46" fmla="*/ 8628505 h 39924663"/>
              <a:gd name="connsiteX47" fmla="*/ 11835932 w 16407932"/>
              <a:gd name="connsiteY47" fmla="*/ 8628505 h 39924663"/>
              <a:gd name="connsiteX48" fmla="*/ 12293132 w 16407932"/>
              <a:gd name="connsiteY48" fmla="*/ 9085705 h 39924663"/>
              <a:gd name="connsiteX49" fmla="*/ 13207532 w 16407932"/>
              <a:gd name="connsiteY49" fmla="*/ 10457305 h 39924663"/>
              <a:gd name="connsiteX50" fmla="*/ 14944892 w 16407932"/>
              <a:gd name="connsiteY50" fmla="*/ 10000105 h 39924663"/>
              <a:gd name="connsiteX51" fmla="*/ 16407932 w 16407932"/>
              <a:gd name="connsiteY51" fmla="*/ 9634345 h 39924663"/>
              <a:gd name="connsiteX52" fmla="*/ 15219212 w 16407932"/>
              <a:gd name="connsiteY52" fmla="*/ 10457305 h 39924663"/>
              <a:gd name="connsiteX53" fmla="*/ 15767852 w 16407932"/>
              <a:gd name="connsiteY53" fmla="*/ 10914505 h 39924663"/>
              <a:gd name="connsiteX54" fmla="*/ 14944892 w 16407932"/>
              <a:gd name="connsiteY54" fmla="*/ 11828905 h 39924663"/>
              <a:gd name="connsiteX55" fmla="*/ 14944892 w 16407932"/>
              <a:gd name="connsiteY55" fmla="*/ 11188825 h 39924663"/>
              <a:gd name="connsiteX56" fmla="*/ 13298972 w 16407932"/>
              <a:gd name="connsiteY56" fmla="*/ 11188825 h 39924663"/>
              <a:gd name="connsiteX57" fmla="*/ 13298972 w 16407932"/>
              <a:gd name="connsiteY57" fmla="*/ 12011785 h 39924663"/>
              <a:gd name="connsiteX58" fmla="*/ 14487692 w 16407932"/>
              <a:gd name="connsiteY58" fmla="*/ 13200505 h 39924663"/>
              <a:gd name="connsiteX59" fmla="*/ 14396252 w 16407932"/>
              <a:gd name="connsiteY59" fmla="*/ 14114905 h 39924663"/>
              <a:gd name="connsiteX60" fmla="*/ 14762012 w 16407932"/>
              <a:gd name="connsiteY60" fmla="*/ 14846425 h 39924663"/>
              <a:gd name="connsiteX61" fmla="*/ 14670572 w 16407932"/>
              <a:gd name="connsiteY61" fmla="*/ 15577945 h 39924663"/>
              <a:gd name="connsiteX62" fmla="*/ 14670572 w 16407932"/>
              <a:gd name="connsiteY62" fmla="*/ 16035145 h 39924663"/>
              <a:gd name="connsiteX63" fmla="*/ 14396252 w 16407932"/>
              <a:gd name="connsiteY63" fmla="*/ 16035145 h 39924663"/>
              <a:gd name="connsiteX64" fmla="*/ 14396252 w 16407932"/>
              <a:gd name="connsiteY64" fmla="*/ 16400905 h 39924663"/>
              <a:gd name="connsiteX65" fmla="*/ 13664732 w 16407932"/>
              <a:gd name="connsiteY65" fmla="*/ 16400905 h 39924663"/>
              <a:gd name="connsiteX66" fmla="*/ 14213372 w 16407932"/>
              <a:gd name="connsiteY66" fmla="*/ 17132425 h 39924663"/>
              <a:gd name="connsiteX67" fmla="*/ 14853452 w 16407932"/>
              <a:gd name="connsiteY67" fmla="*/ 25910665 h 39924663"/>
              <a:gd name="connsiteX68" fmla="*/ 13207532 w 16407932"/>
              <a:gd name="connsiteY68" fmla="*/ 25819225 h 39924663"/>
              <a:gd name="connsiteX69" fmla="*/ 13024652 w 16407932"/>
              <a:gd name="connsiteY69" fmla="*/ 29293945 h 39924663"/>
              <a:gd name="connsiteX70" fmla="*/ 11653052 w 16407932"/>
              <a:gd name="connsiteY70" fmla="*/ 33957385 h 39924663"/>
              <a:gd name="connsiteX71" fmla="*/ 12476012 w 16407932"/>
              <a:gd name="connsiteY71" fmla="*/ 35603305 h 39924663"/>
              <a:gd name="connsiteX72" fmla="*/ 14396252 w 16407932"/>
              <a:gd name="connsiteY72" fmla="*/ 36151945 h 39924663"/>
              <a:gd name="connsiteX73" fmla="*/ 12293132 w 16407932"/>
              <a:gd name="connsiteY73" fmla="*/ 36517705 h 39924663"/>
              <a:gd name="connsiteX74" fmla="*/ 12933212 w 16407932"/>
              <a:gd name="connsiteY74" fmla="*/ 37066345 h 39924663"/>
              <a:gd name="connsiteX75" fmla="*/ 12018812 w 16407932"/>
              <a:gd name="connsiteY75" fmla="*/ 37706425 h 39924663"/>
              <a:gd name="connsiteX76" fmla="*/ 10007132 w 16407932"/>
              <a:gd name="connsiteY76" fmla="*/ 37249225 h 39924663"/>
              <a:gd name="connsiteX77" fmla="*/ 10190012 w 16407932"/>
              <a:gd name="connsiteY77" fmla="*/ 36883465 h 39924663"/>
              <a:gd name="connsiteX78" fmla="*/ 9001292 w 16407932"/>
              <a:gd name="connsiteY78" fmla="*/ 36883465 h 39924663"/>
              <a:gd name="connsiteX79" fmla="*/ 9549932 w 16407932"/>
              <a:gd name="connsiteY79" fmla="*/ 35969065 h 39924663"/>
              <a:gd name="connsiteX80" fmla="*/ 9001292 w 16407932"/>
              <a:gd name="connsiteY80" fmla="*/ 35511865 h 39924663"/>
              <a:gd name="connsiteX81" fmla="*/ 9824252 w 16407932"/>
              <a:gd name="connsiteY81" fmla="*/ 34780345 h 39924663"/>
              <a:gd name="connsiteX82" fmla="*/ 8635532 w 16407932"/>
              <a:gd name="connsiteY82" fmla="*/ 28196665 h 39924663"/>
              <a:gd name="connsiteX83" fmla="*/ 9367052 w 16407932"/>
              <a:gd name="connsiteY83" fmla="*/ 26276425 h 39924663"/>
              <a:gd name="connsiteX84" fmla="*/ 8361212 w 16407932"/>
              <a:gd name="connsiteY84" fmla="*/ 25727785 h 39924663"/>
              <a:gd name="connsiteX85" fmla="*/ 8269772 w 16407932"/>
              <a:gd name="connsiteY85" fmla="*/ 20790025 h 39924663"/>
              <a:gd name="connsiteX86" fmla="*/ 8635532 w 16407932"/>
              <a:gd name="connsiteY86" fmla="*/ 18504025 h 39924663"/>
              <a:gd name="connsiteX87" fmla="*/ 7345575 w 16407932"/>
              <a:gd name="connsiteY87" fmla="*/ 16730572 h 39924663"/>
              <a:gd name="connsiteX88" fmla="*/ 7172492 w 16407932"/>
              <a:gd name="connsiteY88" fmla="*/ 16309465 h 39924663"/>
              <a:gd name="connsiteX89" fmla="*/ 7302366 w 16407932"/>
              <a:gd name="connsiteY89" fmla="*/ 16332817 h 39924663"/>
              <a:gd name="connsiteX90" fmla="*/ 7025008 w 16407932"/>
              <a:gd name="connsiteY90" fmla="*/ 16283097 h 39924663"/>
              <a:gd name="connsiteX91" fmla="*/ 7154636 w 16407932"/>
              <a:gd name="connsiteY91" fmla="*/ 20186069 h 39924663"/>
              <a:gd name="connsiteX92" fmla="*/ 6668684 w 16407932"/>
              <a:gd name="connsiteY92" fmla="*/ 21851668 h 39924663"/>
              <a:gd name="connsiteX93" fmla="*/ 6117614 w 16407932"/>
              <a:gd name="connsiteY93" fmla="*/ 22100265 h 39924663"/>
              <a:gd name="connsiteX94" fmla="*/ 6668684 w 16407932"/>
              <a:gd name="connsiteY94" fmla="*/ 26997624 h 39924663"/>
              <a:gd name="connsiteX95" fmla="*/ 6349532 w 16407932"/>
              <a:gd name="connsiteY95" fmla="*/ 35877625 h 39924663"/>
              <a:gd name="connsiteX96" fmla="*/ 5526572 w 16407932"/>
              <a:gd name="connsiteY96" fmla="*/ 35877625 h 39924663"/>
              <a:gd name="connsiteX97" fmla="*/ 5526572 w 16407932"/>
              <a:gd name="connsiteY97" fmla="*/ 36151945 h 39924663"/>
              <a:gd name="connsiteX98" fmla="*/ 5983772 w 16407932"/>
              <a:gd name="connsiteY98" fmla="*/ 36151945 h 39924663"/>
              <a:gd name="connsiteX99" fmla="*/ 6166652 w 16407932"/>
              <a:gd name="connsiteY99" fmla="*/ 37249225 h 39924663"/>
              <a:gd name="connsiteX100" fmla="*/ 6623852 w 16407932"/>
              <a:gd name="connsiteY100" fmla="*/ 37157785 h 39924663"/>
              <a:gd name="connsiteX101" fmla="*/ 7446812 w 16407932"/>
              <a:gd name="connsiteY101" fmla="*/ 37797865 h 39924663"/>
              <a:gd name="connsiteX102" fmla="*/ 8710170 w 16407932"/>
              <a:gd name="connsiteY102" fmla="*/ 38631959 h 39924663"/>
              <a:gd name="connsiteX103" fmla="*/ 8883007 w 16407932"/>
              <a:gd name="connsiteY103" fmla="*/ 39651207 h 39924663"/>
              <a:gd name="connsiteX104" fmla="*/ 6225637 w 16407932"/>
              <a:gd name="connsiteY104" fmla="*/ 39924663 h 39924663"/>
              <a:gd name="connsiteX105" fmla="*/ 5058987 w 16407932"/>
              <a:gd name="connsiteY105" fmla="*/ 39526908 h 39924663"/>
              <a:gd name="connsiteX106" fmla="*/ 4540476 w 16407932"/>
              <a:gd name="connsiteY106" fmla="*/ 39626347 h 39924663"/>
              <a:gd name="connsiteX107" fmla="*/ 3200988 w 16407932"/>
              <a:gd name="connsiteY107" fmla="*/ 39377750 h 39924663"/>
              <a:gd name="connsiteX108" fmla="*/ 3265802 w 16407932"/>
              <a:gd name="connsiteY108" fmla="*/ 38358503 h 39924663"/>
              <a:gd name="connsiteX109" fmla="*/ 2596059 w 16407932"/>
              <a:gd name="connsiteY109" fmla="*/ 38532521 h 39924663"/>
              <a:gd name="connsiteX110" fmla="*/ 2531245 w 16407932"/>
              <a:gd name="connsiteY110" fmla="*/ 38905416 h 39924663"/>
              <a:gd name="connsiteX111" fmla="*/ 864185 w 16407932"/>
              <a:gd name="connsiteY111" fmla="*/ 38830837 h 39924663"/>
              <a:gd name="connsiteX112" fmla="*/ 712953 w 16407932"/>
              <a:gd name="connsiteY112" fmla="*/ 36543745 h 39924663"/>
              <a:gd name="connsiteX113" fmla="*/ 802874 w 16407932"/>
              <a:gd name="connsiteY113" fmla="*/ 35499638 h 39924663"/>
              <a:gd name="connsiteX114" fmla="*/ 1278176 w 16407932"/>
              <a:gd name="connsiteY114" fmla="*/ 35027304 h 39924663"/>
              <a:gd name="connsiteX115" fmla="*/ 1040525 w 16407932"/>
              <a:gd name="connsiteY115" fmla="*/ 34629549 h 39924663"/>
              <a:gd name="connsiteX116" fmla="*/ 1080232 w 16407932"/>
              <a:gd name="connsiteY116" fmla="*/ 26972764 h 39924663"/>
              <a:gd name="connsiteX117" fmla="*/ 1598743 w 16407932"/>
              <a:gd name="connsiteY117" fmla="*/ 24909410 h 39924663"/>
              <a:gd name="connsiteX118" fmla="*/ 1533929 w 16407932"/>
              <a:gd name="connsiteY118" fmla="*/ 23591847 h 39924663"/>
              <a:gd name="connsiteX119" fmla="*/ 1663557 w 16407932"/>
              <a:gd name="connsiteY119" fmla="*/ 22348862 h 39924663"/>
              <a:gd name="connsiteX120" fmla="*/ 1859785 w 16407932"/>
              <a:gd name="connsiteY120" fmla="*/ 21534401 h 39924663"/>
              <a:gd name="connsiteX121" fmla="*/ 0 w 16407932"/>
              <a:gd name="connsiteY121" fmla="*/ 21115331 h 39924663"/>
              <a:gd name="connsiteX122" fmla="*/ 734558 w 16407932"/>
              <a:gd name="connsiteY122" fmla="*/ 16034501 h 39924663"/>
              <a:gd name="connsiteX123" fmla="*/ 910897 w 16407932"/>
              <a:gd name="connsiteY123" fmla="*/ 13573391 h 39924663"/>
              <a:gd name="connsiteX124" fmla="*/ 781270 w 16407932"/>
              <a:gd name="connsiteY124" fmla="*/ 10391351 h 39924663"/>
              <a:gd name="connsiteX125" fmla="*/ 1166650 w 16407932"/>
              <a:gd name="connsiteY125" fmla="*/ 7897670 h 39924663"/>
              <a:gd name="connsiteX126" fmla="*/ 1879603 w 16407932"/>
              <a:gd name="connsiteY126" fmla="*/ 6322056 h 39924663"/>
              <a:gd name="connsiteX127" fmla="*/ 2570951 w 16407932"/>
              <a:gd name="connsiteY127" fmla="*/ 5337122 h 39924663"/>
              <a:gd name="connsiteX128" fmla="*/ 2966252 w 16407932"/>
              <a:gd name="connsiteY128" fmla="*/ 4788025 h 39924663"/>
              <a:gd name="connsiteX129" fmla="*/ 2527742 w 16407932"/>
              <a:gd name="connsiteY129" fmla="*/ 3954433 h 39924663"/>
              <a:gd name="connsiteX130" fmla="*/ 2160463 w 16407932"/>
              <a:gd name="connsiteY130" fmla="*/ 1881624 h 39924663"/>
              <a:gd name="connsiteX131" fmla="*/ 2246882 w 16407932"/>
              <a:gd name="connsiteY131" fmla="*/ 1036395 h 39924663"/>
              <a:gd name="connsiteX132" fmla="*/ 2722184 w 16407932"/>
              <a:gd name="connsiteY132" fmla="*/ 638640 h 39924663"/>
              <a:gd name="connsiteX133" fmla="*/ 3510600 w 16407932"/>
              <a:gd name="connsiteY133" fmla="*/ 290605 h 39924663"/>
              <a:gd name="connsiteX0" fmla="*/ 3510600 w 16407932"/>
              <a:gd name="connsiteY0" fmla="*/ 290605 h 40063417"/>
              <a:gd name="connsiteX1" fmla="*/ 4601787 w 16407932"/>
              <a:gd name="connsiteY1" fmla="*/ 191166 h 40063417"/>
              <a:gd name="connsiteX2" fmla="*/ 5833251 w 16407932"/>
              <a:gd name="connsiteY2" fmla="*/ 713219 h 40063417"/>
              <a:gd name="connsiteX3" fmla="*/ 5465972 w 16407932"/>
              <a:gd name="connsiteY3" fmla="*/ 1185554 h 40063417"/>
              <a:gd name="connsiteX4" fmla="*/ 5768437 w 16407932"/>
              <a:gd name="connsiteY4" fmla="*/ 1682747 h 40063417"/>
              <a:gd name="connsiteX5" fmla="*/ 5962879 w 16407932"/>
              <a:gd name="connsiteY5" fmla="*/ 2378819 h 40063417"/>
              <a:gd name="connsiteX6" fmla="*/ 5941274 w 16407932"/>
              <a:gd name="connsiteY6" fmla="*/ 2900872 h 40063417"/>
              <a:gd name="connsiteX7" fmla="*/ 6265343 w 16407932"/>
              <a:gd name="connsiteY7" fmla="*/ 3671523 h 40063417"/>
              <a:gd name="connsiteX8" fmla="*/ 6157320 w 16407932"/>
              <a:gd name="connsiteY8" fmla="*/ 4078732 h 40063417"/>
              <a:gd name="connsiteX9" fmla="*/ 6222134 w 16407932"/>
              <a:gd name="connsiteY9" fmla="*/ 4516753 h 40063417"/>
              <a:gd name="connsiteX10" fmla="*/ 5919669 w 16407932"/>
              <a:gd name="connsiteY10" fmla="*/ 5585719 h 40063417"/>
              <a:gd name="connsiteX11" fmla="*/ 5160812 w 16407932"/>
              <a:gd name="connsiteY11" fmla="*/ 5610985 h 40063417"/>
              <a:gd name="connsiteX12" fmla="*/ 4882647 w 16407932"/>
              <a:gd name="connsiteY12" fmla="*/ 6115484 h 40063417"/>
              <a:gd name="connsiteX13" fmla="*/ 5314740 w 16407932"/>
              <a:gd name="connsiteY13" fmla="*/ 6836415 h 40063417"/>
              <a:gd name="connsiteX14" fmla="*/ 6200530 w 16407932"/>
              <a:gd name="connsiteY14" fmla="*/ 10251647 h 40063417"/>
              <a:gd name="connsiteX15" fmla="*/ 6351762 w 16407932"/>
              <a:gd name="connsiteY15" fmla="*/ 11634335 h 40063417"/>
              <a:gd name="connsiteX16" fmla="*/ 6762250 w 16407932"/>
              <a:gd name="connsiteY16" fmla="*/ 11385738 h 40063417"/>
              <a:gd name="connsiteX17" fmla="*/ 6440972 w 16407932"/>
              <a:gd name="connsiteY17" fmla="*/ 10000105 h 40063417"/>
              <a:gd name="connsiteX18" fmla="*/ 8178332 w 16407932"/>
              <a:gd name="connsiteY18" fmla="*/ 8628505 h 40063417"/>
              <a:gd name="connsiteX19" fmla="*/ 8209760 w 16407932"/>
              <a:gd name="connsiteY19" fmla="*/ 7955101 h 40063417"/>
              <a:gd name="connsiteX20" fmla="*/ 8566084 w 16407932"/>
              <a:gd name="connsiteY20" fmla="*/ 7805943 h 40063417"/>
              <a:gd name="connsiteX21" fmla="*/ 8566084 w 16407932"/>
              <a:gd name="connsiteY21" fmla="*/ 7184451 h 40063417"/>
              <a:gd name="connsiteX22" fmla="*/ 8144946 w 16407932"/>
              <a:gd name="connsiteY22" fmla="*/ 6910994 h 40063417"/>
              <a:gd name="connsiteX23" fmla="*/ 7904012 w 16407932"/>
              <a:gd name="connsiteY23" fmla="*/ 5336665 h 40063417"/>
              <a:gd name="connsiteX24" fmla="*/ 7904012 w 16407932"/>
              <a:gd name="connsiteY24" fmla="*/ 5885305 h 40063417"/>
              <a:gd name="connsiteX25" fmla="*/ 7904012 w 16407932"/>
              <a:gd name="connsiteY25" fmla="*/ 6433945 h 40063417"/>
              <a:gd name="connsiteX26" fmla="*/ 7721132 w 16407932"/>
              <a:gd name="connsiteY26" fmla="*/ 6068185 h 40063417"/>
              <a:gd name="connsiteX27" fmla="*/ 7629692 w 16407932"/>
              <a:gd name="connsiteY27" fmla="*/ 6342505 h 40063417"/>
              <a:gd name="connsiteX28" fmla="*/ 7355372 w 16407932"/>
              <a:gd name="connsiteY28" fmla="*/ 6616825 h 40063417"/>
              <a:gd name="connsiteX29" fmla="*/ 7355372 w 16407932"/>
              <a:gd name="connsiteY29" fmla="*/ 6159625 h 40063417"/>
              <a:gd name="connsiteX30" fmla="*/ 7194343 w 16407932"/>
              <a:gd name="connsiteY30" fmla="*/ 6413800 h 40063417"/>
              <a:gd name="connsiteX31" fmla="*/ 7691249 w 16407932"/>
              <a:gd name="connsiteY31" fmla="*/ 5245395 h 40063417"/>
              <a:gd name="connsiteX32" fmla="*/ 8178332 w 16407932"/>
              <a:gd name="connsiteY32" fmla="*/ 4147945 h 40063417"/>
              <a:gd name="connsiteX33" fmla="*/ 9367052 w 16407932"/>
              <a:gd name="connsiteY33" fmla="*/ 3324985 h 40063417"/>
              <a:gd name="connsiteX34" fmla="*/ 9549932 w 16407932"/>
              <a:gd name="connsiteY34" fmla="*/ 3416425 h 40063417"/>
              <a:gd name="connsiteX35" fmla="*/ 10190012 w 16407932"/>
              <a:gd name="connsiteY35" fmla="*/ 3142105 h 40063417"/>
              <a:gd name="connsiteX36" fmla="*/ 11012972 w 16407932"/>
              <a:gd name="connsiteY36" fmla="*/ 3507865 h 40063417"/>
              <a:gd name="connsiteX37" fmla="*/ 11287292 w 16407932"/>
              <a:gd name="connsiteY37" fmla="*/ 4239385 h 40063417"/>
              <a:gd name="connsiteX38" fmla="*/ 11378732 w 16407932"/>
              <a:gd name="connsiteY38" fmla="*/ 4696585 h 40063417"/>
              <a:gd name="connsiteX39" fmla="*/ 11470172 w 16407932"/>
              <a:gd name="connsiteY39" fmla="*/ 5519545 h 40063417"/>
              <a:gd name="connsiteX40" fmla="*/ 11470172 w 16407932"/>
              <a:gd name="connsiteY40" fmla="*/ 5519545 h 40063417"/>
              <a:gd name="connsiteX41" fmla="*/ 11927372 w 16407932"/>
              <a:gd name="connsiteY41" fmla="*/ 6525385 h 40063417"/>
              <a:gd name="connsiteX42" fmla="*/ 11470172 w 16407932"/>
              <a:gd name="connsiteY42" fmla="*/ 7165465 h 40063417"/>
              <a:gd name="connsiteX43" fmla="*/ 11470172 w 16407932"/>
              <a:gd name="connsiteY43" fmla="*/ 7805545 h 40063417"/>
              <a:gd name="connsiteX44" fmla="*/ 10738652 w 16407932"/>
              <a:gd name="connsiteY44" fmla="*/ 7896985 h 40063417"/>
              <a:gd name="connsiteX45" fmla="*/ 10555772 w 16407932"/>
              <a:gd name="connsiteY45" fmla="*/ 8171305 h 40063417"/>
              <a:gd name="connsiteX46" fmla="*/ 10830092 w 16407932"/>
              <a:gd name="connsiteY46" fmla="*/ 8628505 h 40063417"/>
              <a:gd name="connsiteX47" fmla="*/ 11835932 w 16407932"/>
              <a:gd name="connsiteY47" fmla="*/ 8628505 h 40063417"/>
              <a:gd name="connsiteX48" fmla="*/ 12293132 w 16407932"/>
              <a:gd name="connsiteY48" fmla="*/ 9085705 h 40063417"/>
              <a:gd name="connsiteX49" fmla="*/ 13207532 w 16407932"/>
              <a:gd name="connsiteY49" fmla="*/ 10457305 h 40063417"/>
              <a:gd name="connsiteX50" fmla="*/ 14944892 w 16407932"/>
              <a:gd name="connsiteY50" fmla="*/ 10000105 h 40063417"/>
              <a:gd name="connsiteX51" fmla="*/ 16407932 w 16407932"/>
              <a:gd name="connsiteY51" fmla="*/ 9634345 h 40063417"/>
              <a:gd name="connsiteX52" fmla="*/ 15219212 w 16407932"/>
              <a:gd name="connsiteY52" fmla="*/ 10457305 h 40063417"/>
              <a:gd name="connsiteX53" fmla="*/ 15767852 w 16407932"/>
              <a:gd name="connsiteY53" fmla="*/ 10914505 h 40063417"/>
              <a:gd name="connsiteX54" fmla="*/ 14944892 w 16407932"/>
              <a:gd name="connsiteY54" fmla="*/ 11828905 h 40063417"/>
              <a:gd name="connsiteX55" fmla="*/ 14944892 w 16407932"/>
              <a:gd name="connsiteY55" fmla="*/ 11188825 h 40063417"/>
              <a:gd name="connsiteX56" fmla="*/ 13298972 w 16407932"/>
              <a:gd name="connsiteY56" fmla="*/ 11188825 h 40063417"/>
              <a:gd name="connsiteX57" fmla="*/ 13298972 w 16407932"/>
              <a:gd name="connsiteY57" fmla="*/ 12011785 h 40063417"/>
              <a:gd name="connsiteX58" fmla="*/ 14487692 w 16407932"/>
              <a:gd name="connsiteY58" fmla="*/ 13200505 h 40063417"/>
              <a:gd name="connsiteX59" fmla="*/ 14396252 w 16407932"/>
              <a:gd name="connsiteY59" fmla="*/ 14114905 h 40063417"/>
              <a:gd name="connsiteX60" fmla="*/ 14762012 w 16407932"/>
              <a:gd name="connsiteY60" fmla="*/ 14846425 h 40063417"/>
              <a:gd name="connsiteX61" fmla="*/ 14670572 w 16407932"/>
              <a:gd name="connsiteY61" fmla="*/ 15577945 h 40063417"/>
              <a:gd name="connsiteX62" fmla="*/ 14670572 w 16407932"/>
              <a:gd name="connsiteY62" fmla="*/ 16035145 h 40063417"/>
              <a:gd name="connsiteX63" fmla="*/ 14396252 w 16407932"/>
              <a:gd name="connsiteY63" fmla="*/ 16035145 h 40063417"/>
              <a:gd name="connsiteX64" fmla="*/ 14396252 w 16407932"/>
              <a:gd name="connsiteY64" fmla="*/ 16400905 h 40063417"/>
              <a:gd name="connsiteX65" fmla="*/ 13664732 w 16407932"/>
              <a:gd name="connsiteY65" fmla="*/ 16400905 h 40063417"/>
              <a:gd name="connsiteX66" fmla="*/ 14213372 w 16407932"/>
              <a:gd name="connsiteY66" fmla="*/ 17132425 h 40063417"/>
              <a:gd name="connsiteX67" fmla="*/ 14853452 w 16407932"/>
              <a:gd name="connsiteY67" fmla="*/ 25910665 h 40063417"/>
              <a:gd name="connsiteX68" fmla="*/ 13207532 w 16407932"/>
              <a:gd name="connsiteY68" fmla="*/ 25819225 h 40063417"/>
              <a:gd name="connsiteX69" fmla="*/ 13024652 w 16407932"/>
              <a:gd name="connsiteY69" fmla="*/ 29293945 h 40063417"/>
              <a:gd name="connsiteX70" fmla="*/ 11653052 w 16407932"/>
              <a:gd name="connsiteY70" fmla="*/ 33957385 h 40063417"/>
              <a:gd name="connsiteX71" fmla="*/ 12476012 w 16407932"/>
              <a:gd name="connsiteY71" fmla="*/ 35603305 h 40063417"/>
              <a:gd name="connsiteX72" fmla="*/ 14396252 w 16407932"/>
              <a:gd name="connsiteY72" fmla="*/ 36151945 h 40063417"/>
              <a:gd name="connsiteX73" fmla="*/ 12293132 w 16407932"/>
              <a:gd name="connsiteY73" fmla="*/ 36517705 h 40063417"/>
              <a:gd name="connsiteX74" fmla="*/ 12933212 w 16407932"/>
              <a:gd name="connsiteY74" fmla="*/ 37066345 h 40063417"/>
              <a:gd name="connsiteX75" fmla="*/ 12018812 w 16407932"/>
              <a:gd name="connsiteY75" fmla="*/ 37706425 h 40063417"/>
              <a:gd name="connsiteX76" fmla="*/ 10007132 w 16407932"/>
              <a:gd name="connsiteY76" fmla="*/ 37249225 h 40063417"/>
              <a:gd name="connsiteX77" fmla="*/ 10190012 w 16407932"/>
              <a:gd name="connsiteY77" fmla="*/ 36883465 h 40063417"/>
              <a:gd name="connsiteX78" fmla="*/ 9001292 w 16407932"/>
              <a:gd name="connsiteY78" fmla="*/ 36883465 h 40063417"/>
              <a:gd name="connsiteX79" fmla="*/ 9549932 w 16407932"/>
              <a:gd name="connsiteY79" fmla="*/ 35969065 h 40063417"/>
              <a:gd name="connsiteX80" fmla="*/ 9001292 w 16407932"/>
              <a:gd name="connsiteY80" fmla="*/ 35511865 h 40063417"/>
              <a:gd name="connsiteX81" fmla="*/ 9824252 w 16407932"/>
              <a:gd name="connsiteY81" fmla="*/ 34780345 h 40063417"/>
              <a:gd name="connsiteX82" fmla="*/ 8635532 w 16407932"/>
              <a:gd name="connsiteY82" fmla="*/ 28196665 h 40063417"/>
              <a:gd name="connsiteX83" fmla="*/ 9367052 w 16407932"/>
              <a:gd name="connsiteY83" fmla="*/ 26276425 h 40063417"/>
              <a:gd name="connsiteX84" fmla="*/ 8361212 w 16407932"/>
              <a:gd name="connsiteY84" fmla="*/ 25727785 h 40063417"/>
              <a:gd name="connsiteX85" fmla="*/ 8269772 w 16407932"/>
              <a:gd name="connsiteY85" fmla="*/ 20790025 h 40063417"/>
              <a:gd name="connsiteX86" fmla="*/ 8635532 w 16407932"/>
              <a:gd name="connsiteY86" fmla="*/ 18504025 h 40063417"/>
              <a:gd name="connsiteX87" fmla="*/ 7345575 w 16407932"/>
              <a:gd name="connsiteY87" fmla="*/ 16730572 h 40063417"/>
              <a:gd name="connsiteX88" fmla="*/ 7172492 w 16407932"/>
              <a:gd name="connsiteY88" fmla="*/ 16309465 h 40063417"/>
              <a:gd name="connsiteX89" fmla="*/ 7302366 w 16407932"/>
              <a:gd name="connsiteY89" fmla="*/ 16332817 h 40063417"/>
              <a:gd name="connsiteX90" fmla="*/ 7025008 w 16407932"/>
              <a:gd name="connsiteY90" fmla="*/ 16283097 h 40063417"/>
              <a:gd name="connsiteX91" fmla="*/ 7154636 w 16407932"/>
              <a:gd name="connsiteY91" fmla="*/ 20186069 h 40063417"/>
              <a:gd name="connsiteX92" fmla="*/ 6668684 w 16407932"/>
              <a:gd name="connsiteY92" fmla="*/ 21851668 h 40063417"/>
              <a:gd name="connsiteX93" fmla="*/ 6117614 w 16407932"/>
              <a:gd name="connsiteY93" fmla="*/ 22100265 h 40063417"/>
              <a:gd name="connsiteX94" fmla="*/ 6668684 w 16407932"/>
              <a:gd name="connsiteY94" fmla="*/ 26997624 h 40063417"/>
              <a:gd name="connsiteX95" fmla="*/ 6349532 w 16407932"/>
              <a:gd name="connsiteY95" fmla="*/ 35877625 h 40063417"/>
              <a:gd name="connsiteX96" fmla="*/ 5526572 w 16407932"/>
              <a:gd name="connsiteY96" fmla="*/ 35877625 h 40063417"/>
              <a:gd name="connsiteX97" fmla="*/ 5526572 w 16407932"/>
              <a:gd name="connsiteY97" fmla="*/ 36151945 h 40063417"/>
              <a:gd name="connsiteX98" fmla="*/ 5983772 w 16407932"/>
              <a:gd name="connsiteY98" fmla="*/ 36151945 h 40063417"/>
              <a:gd name="connsiteX99" fmla="*/ 6166652 w 16407932"/>
              <a:gd name="connsiteY99" fmla="*/ 37249225 h 40063417"/>
              <a:gd name="connsiteX100" fmla="*/ 6623852 w 16407932"/>
              <a:gd name="connsiteY100" fmla="*/ 37157785 h 40063417"/>
              <a:gd name="connsiteX101" fmla="*/ 7446812 w 16407932"/>
              <a:gd name="connsiteY101" fmla="*/ 37797865 h 40063417"/>
              <a:gd name="connsiteX102" fmla="*/ 8710170 w 16407932"/>
              <a:gd name="connsiteY102" fmla="*/ 38631959 h 40063417"/>
              <a:gd name="connsiteX103" fmla="*/ 8883007 w 16407932"/>
              <a:gd name="connsiteY103" fmla="*/ 39651207 h 40063417"/>
              <a:gd name="connsiteX104" fmla="*/ 6225637 w 16407932"/>
              <a:gd name="connsiteY104" fmla="*/ 39924663 h 40063417"/>
              <a:gd name="connsiteX105" fmla="*/ 5058987 w 16407932"/>
              <a:gd name="connsiteY105" fmla="*/ 39526908 h 40063417"/>
              <a:gd name="connsiteX106" fmla="*/ 4540476 w 16407932"/>
              <a:gd name="connsiteY106" fmla="*/ 39626347 h 40063417"/>
              <a:gd name="connsiteX107" fmla="*/ 3200988 w 16407932"/>
              <a:gd name="connsiteY107" fmla="*/ 39377750 h 40063417"/>
              <a:gd name="connsiteX108" fmla="*/ 3265802 w 16407932"/>
              <a:gd name="connsiteY108" fmla="*/ 38358503 h 40063417"/>
              <a:gd name="connsiteX109" fmla="*/ 2596059 w 16407932"/>
              <a:gd name="connsiteY109" fmla="*/ 38532521 h 40063417"/>
              <a:gd name="connsiteX110" fmla="*/ 2531245 w 16407932"/>
              <a:gd name="connsiteY110" fmla="*/ 38905416 h 40063417"/>
              <a:gd name="connsiteX111" fmla="*/ 864185 w 16407932"/>
              <a:gd name="connsiteY111" fmla="*/ 38830837 h 40063417"/>
              <a:gd name="connsiteX112" fmla="*/ 712953 w 16407932"/>
              <a:gd name="connsiteY112" fmla="*/ 36543745 h 40063417"/>
              <a:gd name="connsiteX113" fmla="*/ 802874 w 16407932"/>
              <a:gd name="connsiteY113" fmla="*/ 35499638 h 40063417"/>
              <a:gd name="connsiteX114" fmla="*/ 1278176 w 16407932"/>
              <a:gd name="connsiteY114" fmla="*/ 35027304 h 40063417"/>
              <a:gd name="connsiteX115" fmla="*/ 1040525 w 16407932"/>
              <a:gd name="connsiteY115" fmla="*/ 34629549 h 40063417"/>
              <a:gd name="connsiteX116" fmla="*/ 1080232 w 16407932"/>
              <a:gd name="connsiteY116" fmla="*/ 26972764 h 40063417"/>
              <a:gd name="connsiteX117" fmla="*/ 1598743 w 16407932"/>
              <a:gd name="connsiteY117" fmla="*/ 24909410 h 40063417"/>
              <a:gd name="connsiteX118" fmla="*/ 1533929 w 16407932"/>
              <a:gd name="connsiteY118" fmla="*/ 23591847 h 40063417"/>
              <a:gd name="connsiteX119" fmla="*/ 1663557 w 16407932"/>
              <a:gd name="connsiteY119" fmla="*/ 22348862 h 40063417"/>
              <a:gd name="connsiteX120" fmla="*/ 1859785 w 16407932"/>
              <a:gd name="connsiteY120" fmla="*/ 21534401 h 40063417"/>
              <a:gd name="connsiteX121" fmla="*/ 0 w 16407932"/>
              <a:gd name="connsiteY121" fmla="*/ 21115331 h 40063417"/>
              <a:gd name="connsiteX122" fmla="*/ 734558 w 16407932"/>
              <a:gd name="connsiteY122" fmla="*/ 16034501 h 40063417"/>
              <a:gd name="connsiteX123" fmla="*/ 910897 w 16407932"/>
              <a:gd name="connsiteY123" fmla="*/ 13573391 h 40063417"/>
              <a:gd name="connsiteX124" fmla="*/ 781270 w 16407932"/>
              <a:gd name="connsiteY124" fmla="*/ 10391351 h 40063417"/>
              <a:gd name="connsiteX125" fmla="*/ 1166650 w 16407932"/>
              <a:gd name="connsiteY125" fmla="*/ 7897670 h 40063417"/>
              <a:gd name="connsiteX126" fmla="*/ 1879603 w 16407932"/>
              <a:gd name="connsiteY126" fmla="*/ 6322056 h 40063417"/>
              <a:gd name="connsiteX127" fmla="*/ 2570951 w 16407932"/>
              <a:gd name="connsiteY127" fmla="*/ 5337122 h 40063417"/>
              <a:gd name="connsiteX128" fmla="*/ 2966252 w 16407932"/>
              <a:gd name="connsiteY128" fmla="*/ 4788025 h 40063417"/>
              <a:gd name="connsiteX129" fmla="*/ 2527742 w 16407932"/>
              <a:gd name="connsiteY129" fmla="*/ 3954433 h 40063417"/>
              <a:gd name="connsiteX130" fmla="*/ 2160463 w 16407932"/>
              <a:gd name="connsiteY130" fmla="*/ 1881624 h 40063417"/>
              <a:gd name="connsiteX131" fmla="*/ 2246882 w 16407932"/>
              <a:gd name="connsiteY131" fmla="*/ 1036395 h 40063417"/>
              <a:gd name="connsiteX132" fmla="*/ 2722184 w 16407932"/>
              <a:gd name="connsiteY132" fmla="*/ 638640 h 40063417"/>
              <a:gd name="connsiteX133" fmla="*/ 3510600 w 16407932"/>
              <a:gd name="connsiteY133" fmla="*/ 290605 h 40063417"/>
              <a:gd name="connsiteX0" fmla="*/ 3510600 w 16407932"/>
              <a:gd name="connsiteY0" fmla="*/ 290605 h 40063417"/>
              <a:gd name="connsiteX1" fmla="*/ 4601787 w 16407932"/>
              <a:gd name="connsiteY1" fmla="*/ 191166 h 40063417"/>
              <a:gd name="connsiteX2" fmla="*/ 5833251 w 16407932"/>
              <a:gd name="connsiteY2" fmla="*/ 713219 h 40063417"/>
              <a:gd name="connsiteX3" fmla="*/ 5465972 w 16407932"/>
              <a:gd name="connsiteY3" fmla="*/ 1185554 h 40063417"/>
              <a:gd name="connsiteX4" fmla="*/ 5768437 w 16407932"/>
              <a:gd name="connsiteY4" fmla="*/ 1682747 h 40063417"/>
              <a:gd name="connsiteX5" fmla="*/ 5962879 w 16407932"/>
              <a:gd name="connsiteY5" fmla="*/ 2378819 h 40063417"/>
              <a:gd name="connsiteX6" fmla="*/ 5941274 w 16407932"/>
              <a:gd name="connsiteY6" fmla="*/ 2900872 h 40063417"/>
              <a:gd name="connsiteX7" fmla="*/ 6265343 w 16407932"/>
              <a:gd name="connsiteY7" fmla="*/ 3671523 h 40063417"/>
              <a:gd name="connsiteX8" fmla="*/ 6157320 w 16407932"/>
              <a:gd name="connsiteY8" fmla="*/ 4078732 h 40063417"/>
              <a:gd name="connsiteX9" fmla="*/ 6222134 w 16407932"/>
              <a:gd name="connsiteY9" fmla="*/ 4516753 h 40063417"/>
              <a:gd name="connsiteX10" fmla="*/ 5919669 w 16407932"/>
              <a:gd name="connsiteY10" fmla="*/ 5585719 h 40063417"/>
              <a:gd name="connsiteX11" fmla="*/ 5160812 w 16407932"/>
              <a:gd name="connsiteY11" fmla="*/ 5610985 h 40063417"/>
              <a:gd name="connsiteX12" fmla="*/ 4882647 w 16407932"/>
              <a:gd name="connsiteY12" fmla="*/ 6115484 h 40063417"/>
              <a:gd name="connsiteX13" fmla="*/ 5314740 w 16407932"/>
              <a:gd name="connsiteY13" fmla="*/ 6836415 h 40063417"/>
              <a:gd name="connsiteX14" fmla="*/ 6200530 w 16407932"/>
              <a:gd name="connsiteY14" fmla="*/ 10251647 h 40063417"/>
              <a:gd name="connsiteX15" fmla="*/ 6351762 w 16407932"/>
              <a:gd name="connsiteY15" fmla="*/ 11634335 h 40063417"/>
              <a:gd name="connsiteX16" fmla="*/ 6762250 w 16407932"/>
              <a:gd name="connsiteY16" fmla="*/ 11385738 h 40063417"/>
              <a:gd name="connsiteX17" fmla="*/ 6440972 w 16407932"/>
              <a:gd name="connsiteY17" fmla="*/ 10000105 h 40063417"/>
              <a:gd name="connsiteX18" fmla="*/ 8178332 w 16407932"/>
              <a:gd name="connsiteY18" fmla="*/ 8628505 h 40063417"/>
              <a:gd name="connsiteX19" fmla="*/ 8209760 w 16407932"/>
              <a:gd name="connsiteY19" fmla="*/ 7955101 h 40063417"/>
              <a:gd name="connsiteX20" fmla="*/ 8566084 w 16407932"/>
              <a:gd name="connsiteY20" fmla="*/ 7805943 h 40063417"/>
              <a:gd name="connsiteX21" fmla="*/ 8566084 w 16407932"/>
              <a:gd name="connsiteY21" fmla="*/ 7184451 h 40063417"/>
              <a:gd name="connsiteX22" fmla="*/ 8144946 w 16407932"/>
              <a:gd name="connsiteY22" fmla="*/ 6910994 h 40063417"/>
              <a:gd name="connsiteX23" fmla="*/ 7904012 w 16407932"/>
              <a:gd name="connsiteY23" fmla="*/ 5336665 h 40063417"/>
              <a:gd name="connsiteX24" fmla="*/ 7904012 w 16407932"/>
              <a:gd name="connsiteY24" fmla="*/ 5885305 h 40063417"/>
              <a:gd name="connsiteX25" fmla="*/ 7904012 w 16407932"/>
              <a:gd name="connsiteY25" fmla="*/ 6433945 h 40063417"/>
              <a:gd name="connsiteX26" fmla="*/ 7721132 w 16407932"/>
              <a:gd name="connsiteY26" fmla="*/ 6068185 h 40063417"/>
              <a:gd name="connsiteX27" fmla="*/ 7629692 w 16407932"/>
              <a:gd name="connsiteY27" fmla="*/ 6342505 h 40063417"/>
              <a:gd name="connsiteX28" fmla="*/ 7355372 w 16407932"/>
              <a:gd name="connsiteY28" fmla="*/ 6616825 h 40063417"/>
              <a:gd name="connsiteX29" fmla="*/ 7355372 w 16407932"/>
              <a:gd name="connsiteY29" fmla="*/ 6159625 h 40063417"/>
              <a:gd name="connsiteX30" fmla="*/ 7194343 w 16407932"/>
              <a:gd name="connsiteY30" fmla="*/ 6413800 h 40063417"/>
              <a:gd name="connsiteX31" fmla="*/ 7691249 w 16407932"/>
              <a:gd name="connsiteY31" fmla="*/ 5245395 h 40063417"/>
              <a:gd name="connsiteX32" fmla="*/ 8178332 w 16407932"/>
              <a:gd name="connsiteY32" fmla="*/ 4147945 h 40063417"/>
              <a:gd name="connsiteX33" fmla="*/ 9367052 w 16407932"/>
              <a:gd name="connsiteY33" fmla="*/ 3324985 h 40063417"/>
              <a:gd name="connsiteX34" fmla="*/ 9549932 w 16407932"/>
              <a:gd name="connsiteY34" fmla="*/ 3416425 h 40063417"/>
              <a:gd name="connsiteX35" fmla="*/ 10190012 w 16407932"/>
              <a:gd name="connsiteY35" fmla="*/ 3142105 h 40063417"/>
              <a:gd name="connsiteX36" fmla="*/ 11012972 w 16407932"/>
              <a:gd name="connsiteY36" fmla="*/ 3507865 h 40063417"/>
              <a:gd name="connsiteX37" fmla="*/ 11287292 w 16407932"/>
              <a:gd name="connsiteY37" fmla="*/ 4239385 h 40063417"/>
              <a:gd name="connsiteX38" fmla="*/ 11378732 w 16407932"/>
              <a:gd name="connsiteY38" fmla="*/ 4696585 h 40063417"/>
              <a:gd name="connsiteX39" fmla="*/ 11470172 w 16407932"/>
              <a:gd name="connsiteY39" fmla="*/ 5519545 h 40063417"/>
              <a:gd name="connsiteX40" fmla="*/ 11470172 w 16407932"/>
              <a:gd name="connsiteY40" fmla="*/ 5519545 h 40063417"/>
              <a:gd name="connsiteX41" fmla="*/ 11927372 w 16407932"/>
              <a:gd name="connsiteY41" fmla="*/ 6525385 h 40063417"/>
              <a:gd name="connsiteX42" fmla="*/ 11470172 w 16407932"/>
              <a:gd name="connsiteY42" fmla="*/ 7165465 h 40063417"/>
              <a:gd name="connsiteX43" fmla="*/ 11470172 w 16407932"/>
              <a:gd name="connsiteY43" fmla="*/ 7805545 h 40063417"/>
              <a:gd name="connsiteX44" fmla="*/ 10738652 w 16407932"/>
              <a:gd name="connsiteY44" fmla="*/ 7896985 h 40063417"/>
              <a:gd name="connsiteX45" fmla="*/ 10555772 w 16407932"/>
              <a:gd name="connsiteY45" fmla="*/ 8171305 h 40063417"/>
              <a:gd name="connsiteX46" fmla="*/ 10830092 w 16407932"/>
              <a:gd name="connsiteY46" fmla="*/ 8628505 h 40063417"/>
              <a:gd name="connsiteX47" fmla="*/ 11835932 w 16407932"/>
              <a:gd name="connsiteY47" fmla="*/ 8628505 h 40063417"/>
              <a:gd name="connsiteX48" fmla="*/ 12293132 w 16407932"/>
              <a:gd name="connsiteY48" fmla="*/ 9085705 h 40063417"/>
              <a:gd name="connsiteX49" fmla="*/ 13207532 w 16407932"/>
              <a:gd name="connsiteY49" fmla="*/ 10457305 h 40063417"/>
              <a:gd name="connsiteX50" fmla="*/ 14944892 w 16407932"/>
              <a:gd name="connsiteY50" fmla="*/ 10000105 h 40063417"/>
              <a:gd name="connsiteX51" fmla="*/ 16407932 w 16407932"/>
              <a:gd name="connsiteY51" fmla="*/ 9634345 h 40063417"/>
              <a:gd name="connsiteX52" fmla="*/ 15219212 w 16407932"/>
              <a:gd name="connsiteY52" fmla="*/ 10457305 h 40063417"/>
              <a:gd name="connsiteX53" fmla="*/ 15767852 w 16407932"/>
              <a:gd name="connsiteY53" fmla="*/ 10914505 h 40063417"/>
              <a:gd name="connsiteX54" fmla="*/ 14944892 w 16407932"/>
              <a:gd name="connsiteY54" fmla="*/ 11828905 h 40063417"/>
              <a:gd name="connsiteX55" fmla="*/ 14944892 w 16407932"/>
              <a:gd name="connsiteY55" fmla="*/ 11188825 h 40063417"/>
              <a:gd name="connsiteX56" fmla="*/ 13298972 w 16407932"/>
              <a:gd name="connsiteY56" fmla="*/ 11188825 h 40063417"/>
              <a:gd name="connsiteX57" fmla="*/ 13298972 w 16407932"/>
              <a:gd name="connsiteY57" fmla="*/ 12011785 h 40063417"/>
              <a:gd name="connsiteX58" fmla="*/ 14487692 w 16407932"/>
              <a:gd name="connsiteY58" fmla="*/ 13200505 h 40063417"/>
              <a:gd name="connsiteX59" fmla="*/ 14396252 w 16407932"/>
              <a:gd name="connsiteY59" fmla="*/ 14114905 h 40063417"/>
              <a:gd name="connsiteX60" fmla="*/ 14762012 w 16407932"/>
              <a:gd name="connsiteY60" fmla="*/ 14846425 h 40063417"/>
              <a:gd name="connsiteX61" fmla="*/ 14670572 w 16407932"/>
              <a:gd name="connsiteY61" fmla="*/ 15577945 h 40063417"/>
              <a:gd name="connsiteX62" fmla="*/ 14670572 w 16407932"/>
              <a:gd name="connsiteY62" fmla="*/ 16035145 h 40063417"/>
              <a:gd name="connsiteX63" fmla="*/ 14396252 w 16407932"/>
              <a:gd name="connsiteY63" fmla="*/ 16035145 h 40063417"/>
              <a:gd name="connsiteX64" fmla="*/ 14396252 w 16407932"/>
              <a:gd name="connsiteY64" fmla="*/ 16400905 h 40063417"/>
              <a:gd name="connsiteX65" fmla="*/ 13664732 w 16407932"/>
              <a:gd name="connsiteY65" fmla="*/ 16400905 h 40063417"/>
              <a:gd name="connsiteX66" fmla="*/ 14213372 w 16407932"/>
              <a:gd name="connsiteY66" fmla="*/ 17132425 h 40063417"/>
              <a:gd name="connsiteX67" fmla="*/ 14853452 w 16407932"/>
              <a:gd name="connsiteY67" fmla="*/ 25910665 h 40063417"/>
              <a:gd name="connsiteX68" fmla="*/ 13207532 w 16407932"/>
              <a:gd name="connsiteY68" fmla="*/ 25819225 h 40063417"/>
              <a:gd name="connsiteX69" fmla="*/ 13024652 w 16407932"/>
              <a:gd name="connsiteY69" fmla="*/ 29293945 h 40063417"/>
              <a:gd name="connsiteX70" fmla="*/ 11653052 w 16407932"/>
              <a:gd name="connsiteY70" fmla="*/ 33957385 h 40063417"/>
              <a:gd name="connsiteX71" fmla="*/ 12476012 w 16407932"/>
              <a:gd name="connsiteY71" fmla="*/ 35603305 h 40063417"/>
              <a:gd name="connsiteX72" fmla="*/ 14396252 w 16407932"/>
              <a:gd name="connsiteY72" fmla="*/ 36151945 h 40063417"/>
              <a:gd name="connsiteX73" fmla="*/ 12293132 w 16407932"/>
              <a:gd name="connsiteY73" fmla="*/ 36517705 h 40063417"/>
              <a:gd name="connsiteX74" fmla="*/ 12933212 w 16407932"/>
              <a:gd name="connsiteY74" fmla="*/ 37066345 h 40063417"/>
              <a:gd name="connsiteX75" fmla="*/ 12018812 w 16407932"/>
              <a:gd name="connsiteY75" fmla="*/ 37706425 h 40063417"/>
              <a:gd name="connsiteX76" fmla="*/ 10007132 w 16407932"/>
              <a:gd name="connsiteY76" fmla="*/ 37249225 h 40063417"/>
              <a:gd name="connsiteX77" fmla="*/ 10190012 w 16407932"/>
              <a:gd name="connsiteY77" fmla="*/ 36883465 h 40063417"/>
              <a:gd name="connsiteX78" fmla="*/ 9001292 w 16407932"/>
              <a:gd name="connsiteY78" fmla="*/ 36883465 h 40063417"/>
              <a:gd name="connsiteX79" fmla="*/ 9549932 w 16407932"/>
              <a:gd name="connsiteY79" fmla="*/ 35969065 h 40063417"/>
              <a:gd name="connsiteX80" fmla="*/ 9001292 w 16407932"/>
              <a:gd name="connsiteY80" fmla="*/ 35511865 h 40063417"/>
              <a:gd name="connsiteX81" fmla="*/ 9824252 w 16407932"/>
              <a:gd name="connsiteY81" fmla="*/ 34780345 h 40063417"/>
              <a:gd name="connsiteX82" fmla="*/ 8635532 w 16407932"/>
              <a:gd name="connsiteY82" fmla="*/ 28196665 h 40063417"/>
              <a:gd name="connsiteX83" fmla="*/ 9367052 w 16407932"/>
              <a:gd name="connsiteY83" fmla="*/ 26276425 h 40063417"/>
              <a:gd name="connsiteX84" fmla="*/ 8361212 w 16407932"/>
              <a:gd name="connsiteY84" fmla="*/ 25727785 h 40063417"/>
              <a:gd name="connsiteX85" fmla="*/ 8269772 w 16407932"/>
              <a:gd name="connsiteY85" fmla="*/ 20790025 h 40063417"/>
              <a:gd name="connsiteX86" fmla="*/ 8635532 w 16407932"/>
              <a:gd name="connsiteY86" fmla="*/ 18504025 h 40063417"/>
              <a:gd name="connsiteX87" fmla="*/ 7345575 w 16407932"/>
              <a:gd name="connsiteY87" fmla="*/ 16730572 h 40063417"/>
              <a:gd name="connsiteX88" fmla="*/ 7172492 w 16407932"/>
              <a:gd name="connsiteY88" fmla="*/ 16309465 h 40063417"/>
              <a:gd name="connsiteX89" fmla="*/ 7302366 w 16407932"/>
              <a:gd name="connsiteY89" fmla="*/ 16332817 h 40063417"/>
              <a:gd name="connsiteX90" fmla="*/ 7025008 w 16407932"/>
              <a:gd name="connsiteY90" fmla="*/ 16283097 h 40063417"/>
              <a:gd name="connsiteX91" fmla="*/ 7154636 w 16407932"/>
              <a:gd name="connsiteY91" fmla="*/ 20186069 h 40063417"/>
              <a:gd name="connsiteX92" fmla="*/ 6668684 w 16407932"/>
              <a:gd name="connsiteY92" fmla="*/ 21851668 h 40063417"/>
              <a:gd name="connsiteX93" fmla="*/ 6117614 w 16407932"/>
              <a:gd name="connsiteY93" fmla="*/ 22100265 h 40063417"/>
              <a:gd name="connsiteX94" fmla="*/ 6668684 w 16407932"/>
              <a:gd name="connsiteY94" fmla="*/ 26997624 h 40063417"/>
              <a:gd name="connsiteX95" fmla="*/ 6349532 w 16407932"/>
              <a:gd name="connsiteY95" fmla="*/ 35877625 h 40063417"/>
              <a:gd name="connsiteX96" fmla="*/ 5526572 w 16407932"/>
              <a:gd name="connsiteY96" fmla="*/ 35877625 h 40063417"/>
              <a:gd name="connsiteX97" fmla="*/ 5526572 w 16407932"/>
              <a:gd name="connsiteY97" fmla="*/ 36151945 h 40063417"/>
              <a:gd name="connsiteX98" fmla="*/ 5983772 w 16407932"/>
              <a:gd name="connsiteY98" fmla="*/ 36151945 h 40063417"/>
              <a:gd name="connsiteX99" fmla="*/ 6166652 w 16407932"/>
              <a:gd name="connsiteY99" fmla="*/ 37249225 h 40063417"/>
              <a:gd name="connsiteX100" fmla="*/ 6623852 w 16407932"/>
              <a:gd name="connsiteY100" fmla="*/ 37157785 h 40063417"/>
              <a:gd name="connsiteX101" fmla="*/ 7446812 w 16407932"/>
              <a:gd name="connsiteY101" fmla="*/ 37797865 h 40063417"/>
              <a:gd name="connsiteX102" fmla="*/ 8577039 w 16407932"/>
              <a:gd name="connsiteY102" fmla="*/ 38905416 h 40063417"/>
              <a:gd name="connsiteX103" fmla="*/ 8883007 w 16407932"/>
              <a:gd name="connsiteY103" fmla="*/ 39651207 h 40063417"/>
              <a:gd name="connsiteX104" fmla="*/ 6225637 w 16407932"/>
              <a:gd name="connsiteY104" fmla="*/ 39924663 h 40063417"/>
              <a:gd name="connsiteX105" fmla="*/ 5058987 w 16407932"/>
              <a:gd name="connsiteY105" fmla="*/ 39526908 h 40063417"/>
              <a:gd name="connsiteX106" fmla="*/ 4540476 w 16407932"/>
              <a:gd name="connsiteY106" fmla="*/ 39626347 h 40063417"/>
              <a:gd name="connsiteX107" fmla="*/ 3200988 w 16407932"/>
              <a:gd name="connsiteY107" fmla="*/ 39377750 h 40063417"/>
              <a:gd name="connsiteX108" fmla="*/ 3265802 w 16407932"/>
              <a:gd name="connsiteY108" fmla="*/ 38358503 h 40063417"/>
              <a:gd name="connsiteX109" fmla="*/ 2596059 w 16407932"/>
              <a:gd name="connsiteY109" fmla="*/ 38532521 h 40063417"/>
              <a:gd name="connsiteX110" fmla="*/ 2531245 w 16407932"/>
              <a:gd name="connsiteY110" fmla="*/ 38905416 h 40063417"/>
              <a:gd name="connsiteX111" fmla="*/ 864185 w 16407932"/>
              <a:gd name="connsiteY111" fmla="*/ 38830837 h 40063417"/>
              <a:gd name="connsiteX112" fmla="*/ 712953 w 16407932"/>
              <a:gd name="connsiteY112" fmla="*/ 36543745 h 40063417"/>
              <a:gd name="connsiteX113" fmla="*/ 802874 w 16407932"/>
              <a:gd name="connsiteY113" fmla="*/ 35499638 h 40063417"/>
              <a:gd name="connsiteX114" fmla="*/ 1278176 w 16407932"/>
              <a:gd name="connsiteY114" fmla="*/ 35027304 h 40063417"/>
              <a:gd name="connsiteX115" fmla="*/ 1040525 w 16407932"/>
              <a:gd name="connsiteY115" fmla="*/ 34629549 h 40063417"/>
              <a:gd name="connsiteX116" fmla="*/ 1080232 w 16407932"/>
              <a:gd name="connsiteY116" fmla="*/ 26972764 h 40063417"/>
              <a:gd name="connsiteX117" fmla="*/ 1598743 w 16407932"/>
              <a:gd name="connsiteY117" fmla="*/ 24909410 h 40063417"/>
              <a:gd name="connsiteX118" fmla="*/ 1533929 w 16407932"/>
              <a:gd name="connsiteY118" fmla="*/ 23591847 h 40063417"/>
              <a:gd name="connsiteX119" fmla="*/ 1663557 w 16407932"/>
              <a:gd name="connsiteY119" fmla="*/ 22348862 h 40063417"/>
              <a:gd name="connsiteX120" fmla="*/ 1859785 w 16407932"/>
              <a:gd name="connsiteY120" fmla="*/ 21534401 h 40063417"/>
              <a:gd name="connsiteX121" fmla="*/ 0 w 16407932"/>
              <a:gd name="connsiteY121" fmla="*/ 21115331 h 40063417"/>
              <a:gd name="connsiteX122" fmla="*/ 734558 w 16407932"/>
              <a:gd name="connsiteY122" fmla="*/ 16034501 h 40063417"/>
              <a:gd name="connsiteX123" fmla="*/ 910897 w 16407932"/>
              <a:gd name="connsiteY123" fmla="*/ 13573391 h 40063417"/>
              <a:gd name="connsiteX124" fmla="*/ 781270 w 16407932"/>
              <a:gd name="connsiteY124" fmla="*/ 10391351 h 40063417"/>
              <a:gd name="connsiteX125" fmla="*/ 1166650 w 16407932"/>
              <a:gd name="connsiteY125" fmla="*/ 7897670 h 40063417"/>
              <a:gd name="connsiteX126" fmla="*/ 1879603 w 16407932"/>
              <a:gd name="connsiteY126" fmla="*/ 6322056 h 40063417"/>
              <a:gd name="connsiteX127" fmla="*/ 2570951 w 16407932"/>
              <a:gd name="connsiteY127" fmla="*/ 5337122 h 40063417"/>
              <a:gd name="connsiteX128" fmla="*/ 2966252 w 16407932"/>
              <a:gd name="connsiteY128" fmla="*/ 4788025 h 40063417"/>
              <a:gd name="connsiteX129" fmla="*/ 2527742 w 16407932"/>
              <a:gd name="connsiteY129" fmla="*/ 3954433 h 40063417"/>
              <a:gd name="connsiteX130" fmla="*/ 2160463 w 16407932"/>
              <a:gd name="connsiteY130" fmla="*/ 1881624 h 40063417"/>
              <a:gd name="connsiteX131" fmla="*/ 2246882 w 16407932"/>
              <a:gd name="connsiteY131" fmla="*/ 1036395 h 40063417"/>
              <a:gd name="connsiteX132" fmla="*/ 2722184 w 16407932"/>
              <a:gd name="connsiteY132" fmla="*/ 638640 h 40063417"/>
              <a:gd name="connsiteX133" fmla="*/ 3510600 w 16407932"/>
              <a:gd name="connsiteY133" fmla="*/ 290605 h 40063417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6623852 w 16407932"/>
              <a:gd name="connsiteY100" fmla="*/ 37157785 h 39939118"/>
              <a:gd name="connsiteX101" fmla="*/ 7446812 w 16407932"/>
              <a:gd name="connsiteY101" fmla="*/ 3779786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6623852 w 16407932"/>
              <a:gd name="connsiteY100" fmla="*/ 37157785 h 39939118"/>
              <a:gd name="connsiteX101" fmla="*/ 7215947 w 16407932"/>
              <a:gd name="connsiteY101" fmla="*/ 38756258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5617204 w 16407932"/>
              <a:gd name="connsiteY100" fmla="*/ 37712151 h 39939118"/>
              <a:gd name="connsiteX101" fmla="*/ 7215947 w 16407932"/>
              <a:gd name="connsiteY101" fmla="*/ 38756258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6200529 w 16407932"/>
              <a:gd name="connsiteY100" fmla="*/ 37712151 h 39939118"/>
              <a:gd name="connsiteX101" fmla="*/ 7215947 w 16407932"/>
              <a:gd name="connsiteY101" fmla="*/ 38756258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6200529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6166652 w 16407932"/>
              <a:gd name="connsiteY99" fmla="*/ 37249225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5811646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5983772 w 16407932"/>
              <a:gd name="connsiteY98" fmla="*/ 36151945 h 39939118"/>
              <a:gd name="connsiteX99" fmla="*/ 5811646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6027692 w 16407932"/>
              <a:gd name="connsiteY98" fmla="*/ 36543745 h 39939118"/>
              <a:gd name="connsiteX99" fmla="*/ 5811646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6027692 w 16407932"/>
              <a:gd name="connsiteY98" fmla="*/ 36543745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5877625 h 39939118"/>
              <a:gd name="connsiteX97" fmla="*/ 5526572 w 16407932"/>
              <a:gd name="connsiteY97" fmla="*/ 36151945 h 39939118"/>
              <a:gd name="connsiteX98" fmla="*/ 6114111 w 16407932"/>
              <a:gd name="connsiteY98" fmla="*/ 36966360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09181 w 16407932"/>
              <a:gd name="connsiteY96" fmla="*/ 36668044 h 39939118"/>
              <a:gd name="connsiteX97" fmla="*/ 5526572 w 16407932"/>
              <a:gd name="connsiteY97" fmla="*/ 36151945 h 39939118"/>
              <a:gd name="connsiteX98" fmla="*/ 6114111 w 16407932"/>
              <a:gd name="connsiteY98" fmla="*/ 36966360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526572 w 16407932"/>
              <a:gd name="connsiteY96" fmla="*/ 36151945 h 39939118"/>
              <a:gd name="connsiteX97" fmla="*/ 6114111 w 16407932"/>
              <a:gd name="connsiteY97" fmla="*/ 36966360 h 39939118"/>
              <a:gd name="connsiteX98" fmla="*/ 6049297 w 16407932"/>
              <a:gd name="connsiteY98" fmla="*/ 37264676 h 39939118"/>
              <a:gd name="connsiteX99" fmla="*/ 6308553 w 16407932"/>
              <a:gd name="connsiteY99" fmla="*/ 37712151 h 39939118"/>
              <a:gd name="connsiteX100" fmla="*/ 6729995 w 16407932"/>
              <a:gd name="connsiteY100" fmla="*/ 38184485 h 39939118"/>
              <a:gd name="connsiteX101" fmla="*/ 8577039 w 16407932"/>
              <a:gd name="connsiteY101" fmla="*/ 38905416 h 39939118"/>
              <a:gd name="connsiteX102" fmla="*/ 8987527 w 16407932"/>
              <a:gd name="connsiteY102" fmla="*/ 39526908 h 39939118"/>
              <a:gd name="connsiteX103" fmla="*/ 6225637 w 16407932"/>
              <a:gd name="connsiteY103" fmla="*/ 39924663 h 39939118"/>
              <a:gd name="connsiteX104" fmla="*/ 5058987 w 16407932"/>
              <a:gd name="connsiteY104" fmla="*/ 39526908 h 39939118"/>
              <a:gd name="connsiteX105" fmla="*/ 4540476 w 16407932"/>
              <a:gd name="connsiteY105" fmla="*/ 39626347 h 39939118"/>
              <a:gd name="connsiteX106" fmla="*/ 3200988 w 16407932"/>
              <a:gd name="connsiteY106" fmla="*/ 39377750 h 39939118"/>
              <a:gd name="connsiteX107" fmla="*/ 3265802 w 16407932"/>
              <a:gd name="connsiteY107" fmla="*/ 38358503 h 39939118"/>
              <a:gd name="connsiteX108" fmla="*/ 2596059 w 16407932"/>
              <a:gd name="connsiteY108" fmla="*/ 38532521 h 39939118"/>
              <a:gd name="connsiteX109" fmla="*/ 2531245 w 16407932"/>
              <a:gd name="connsiteY109" fmla="*/ 38905416 h 39939118"/>
              <a:gd name="connsiteX110" fmla="*/ 864185 w 16407932"/>
              <a:gd name="connsiteY110" fmla="*/ 38830837 h 39939118"/>
              <a:gd name="connsiteX111" fmla="*/ 712953 w 16407932"/>
              <a:gd name="connsiteY111" fmla="*/ 36543745 h 39939118"/>
              <a:gd name="connsiteX112" fmla="*/ 802874 w 16407932"/>
              <a:gd name="connsiteY112" fmla="*/ 35499638 h 39939118"/>
              <a:gd name="connsiteX113" fmla="*/ 1278176 w 16407932"/>
              <a:gd name="connsiteY113" fmla="*/ 35027304 h 39939118"/>
              <a:gd name="connsiteX114" fmla="*/ 1040525 w 16407932"/>
              <a:gd name="connsiteY114" fmla="*/ 34629549 h 39939118"/>
              <a:gd name="connsiteX115" fmla="*/ 1080232 w 16407932"/>
              <a:gd name="connsiteY115" fmla="*/ 26972764 h 39939118"/>
              <a:gd name="connsiteX116" fmla="*/ 1598743 w 16407932"/>
              <a:gd name="connsiteY116" fmla="*/ 24909410 h 39939118"/>
              <a:gd name="connsiteX117" fmla="*/ 1533929 w 16407932"/>
              <a:gd name="connsiteY117" fmla="*/ 23591847 h 39939118"/>
              <a:gd name="connsiteX118" fmla="*/ 1663557 w 16407932"/>
              <a:gd name="connsiteY118" fmla="*/ 22348862 h 39939118"/>
              <a:gd name="connsiteX119" fmla="*/ 1859785 w 16407932"/>
              <a:gd name="connsiteY119" fmla="*/ 21534401 h 39939118"/>
              <a:gd name="connsiteX120" fmla="*/ 0 w 16407932"/>
              <a:gd name="connsiteY120" fmla="*/ 21115331 h 39939118"/>
              <a:gd name="connsiteX121" fmla="*/ 734558 w 16407932"/>
              <a:gd name="connsiteY121" fmla="*/ 16034501 h 39939118"/>
              <a:gd name="connsiteX122" fmla="*/ 910897 w 16407932"/>
              <a:gd name="connsiteY122" fmla="*/ 13573391 h 39939118"/>
              <a:gd name="connsiteX123" fmla="*/ 781270 w 16407932"/>
              <a:gd name="connsiteY123" fmla="*/ 10391351 h 39939118"/>
              <a:gd name="connsiteX124" fmla="*/ 1166650 w 16407932"/>
              <a:gd name="connsiteY124" fmla="*/ 7897670 h 39939118"/>
              <a:gd name="connsiteX125" fmla="*/ 1879603 w 16407932"/>
              <a:gd name="connsiteY125" fmla="*/ 6322056 h 39939118"/>
              <a:gd name="connsiteX126" fmla="*/ 2570951 w 16407932"/>
              <a:gd name="connsiteY126" fmla="*/ 5337122 h 39939118"/>
              <a:gd name="connsiteX127" fmla="*/ 2966252 w 16407932"/>
              <a:gd name="connsiteY127" fmla="*/ 4788025 h 39939118"/>
              <a:gd name="connsiteX128" fmla="*/ 2527742 w 16407932"/>
              <a:gd name="connsiteY128" fmla="*/ 3954433 h 39939118"/>
              <a:gd name="connsiteX129" fmla="*/ 2160463 w 16407932"/>
              <a:gd name="connsiteY129" fmla="*/ 1881624 h 39939118"/>
              <a:gd name="connsiteX130" fmla="*/ 2246882 w 16407932"/>
              <a:gd name="connsiteY130" fmla="*/ 1036395 h 39939118"/>
              <a:gd name="connsiteX131" fmla="*/ 2722184 w 16407932"/>
              <a:gd name="connsiteY131" fmla="*/ 638640 h 39939118"/>
              <a:gd name="connsiteX132" fmla="*/ 3510600 w 16407932"/>
              <a:gd name="connsiteY132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638809 w 16407932"/>
              <a:gd name="connsiteY96" fmla="*/ 36991220 h 39939118"/>
              <a:gd name="connsiteX97" fmla="*/ 6114111 w 16407932"/>
              <a:gd name="connsiteY97" fmla="*/ 36966360 h 39939118"/>
              <a:gd name="connsiteX98" fmla="*/ 6049297 w 16407932"/>
              <a:gd name="connsiteY98" fmla="*/ 37264676 h 39939118"/>
              <a:gd name="connsiteX99" fmla="*/ 6308553 w 16407932"/>
              <a:gd name="connsiteY99" fmla="*/ 37712151 h 39939118"/>
              <a:gd name="connsiteX100" fmla="*/ 6729995 w 16407932"/>
              <a:gd name="connsiteY100" fmla="*/ 38184485 h 39939118"/>
              <a:gd name="connsiteX101" fmla="*/ 8577039 w 16407932"/>
              <a:gd name="connsiteY101" fmla="*/ 38905416 h 39939118"/>
              <a:gd name="connsiteX102" fmla="*/ 8987527 w 16407932"/>
              <a:gd name="connsiteY102" fmla="*/ 39526908 h 39939118"/>
              <a:gd name="connsiteX103" fmla="*/ 6225637 w 16407932"/>
              <a:gd name="connsiteY103" fmla="*/ 39924663 h 39939118"/>
              <a:gd name="connsiteX104" fmla="*/ 5058987 w 16407932"/>
              <a:gd name="connsiteY104" fmla="*/ 39526908 h 39939118"/>
              <a:gd name="connsiteX105" fmla="*/ 4540476 w 16407932"/>
              <a:gd name="connsiteY105" fmla="*/ 39626347 h 39939118"/>
              <a:gd name="connsiteX106" fmla="*/ 3200988 w 16407932"/>
              <a:gd name="connsiteY106" fmla="*/ 39377750 h 39939118"/>
              <a:gd name="connsiteX107" fmla="*/ 3265802 w 16407932"/>
              <a:gd name="connsiteY107" fmla="*/ 38358503 h 39939118"/>
              <a:gd name="connsiteX108" fmla="*/ 2596059 w 16407932"/>
              <a:gd name="connsiteY108" fmla="*/ 38532521 h 39939118"/>
              <a:gd name="connsiteX109" fmla="*/ 2531245 w 16407932"/>
              <a:gd name="connsiteY109" fmla="*/ 38905416 h 39939118"/>
              <a:gd name="connsiteX110" fmla="*/ 864185 w 16407932"/>
              <a:gd name="connsiteY110" fmla="*/ 38830837 h 39939118"/>
              <a:gd name="connsiteX111" fmla="*/ 712953 w 16407932"/>
              <a:gd name="connsiteY111" fmla="*/ 36543745 h 39939118"/>
              <a:gd name="connsiteX112" fmla="*/ 802874 w 16407932"/>
              <a:gd name="connsiteY112" fmla="*/ 35499638 h 39939118"/>
              <a:gd name="connsiteX113" fmla="*/ 1278176 w 16407932"/>
              <a:gd name="connsiteY113" fmla="*/ 35027304 h 39939118"/>
              <a:gd name="connsiteX114" fmla="*/ 1040525 w 16407932"/>
              <a:gd name="connsiteY114" fmla="*/ 34629549 h 39939118"/>
              <a:gd name="connsiteX115" fmla="*/ 1080232 w 16407932"/>
              <a:gd name="connsiteY115" fmla="*/ 26972764 h 39939118"/>
              <a:gd name="connsiteX116" fmla="*/ 1598743 w 16407932"/>
              <a:gd name="connsiteY116" fmla="*/ 24909410 h 39939118"/>
              <a:gd name="connsiteX117" fmla="*/ 1533929 w 16407932"/>
              <a:gd name="connsiteY117" fmla="*/ 23591847 h 39939118"/>
              <a:gd name="connsiteX118" fmla="*/ 1663557 w 16407932"/>
              <a:gd name="connsiteY118" fmla="*/ 22348862 h 39939118"/>
              <a:gd name="connsiteX119" fmla="*/ 1859785 w 16407932"/>
              <a:gd name="connsiteY119" fmla="*/ 21534401 h 39939118"/>
              <a:gd name="connsiteX120" fmla="*/ 0 w 16407932"/>
              <a:gd name="connsiteY120" fmla="*/ 21115331 h 39939118"/>
              <a:gd name="connsiteX121" fmla="*/ 734558 w 16407932"/>
              <a:gd name="connsiteY121" fmla="*/ 16034501 h 39939118"/>
              <a:gd name="connsiteX122" fmla="*/ 910897 w 16407932"/>
              <a:gd name="connsiteY122" fmla="*/ 13573391 h 39939118"/>
              <a:gd name="connsiteX123" fmla="*/ 781270 w 16407932"/>
              <a:gd name="connsiteY123" fmla="*/ 10391351 h 39939118"/>
              <a:gd name="connsiteX124" fmla="*/ 1166650 w 16407932"/>
              <a:gd name="connsiteY124" fmla="*/ 7897670 h 39939118"/>
              <a:gd name="connsiteX125" fmla="*/ 1879603 w 16407932"/>
              <a:gd name="connsiteY125" fmla="*/ 6322056 h 39939118"/>
              <a:gd name="connsiteX126" fmla="*/ 2570951 w 16407932"/>
              <a:gd name="connsiteY126" fmla="*/ 5337122 h 39939118"/>
              <a:gd name="connsiteX127" fmla="*/ 2966252 w 16407932"/>
              <a:gd name="connsiteY127" fmla="*/ 4788025 h 39939118"/>
              <a:gd name="connsiteX128" fmla="*/ 2527742 w 16407932"/>
              <a:gd name="connsiteY128" fmla="*/ 3954433 h 39939118"/>
              <a:gd name="connsiteX129" fmla="*/ 2160463 w 16407932"/>
              <a:gd name="connsiteY129" fmla="*/ 1881624 h 39939118"/>
              <a:gd name="connsiteX130" fmla="*/ 2246882 w 16407932"/>
              <a:gd name="connsiteY130" fmla="*/ 1036395 h 39939118"/>
              <a:gd name="connsiteX131" fmla="*/ 2722184 w 16407932"/>
              <a:gd name="connsiteY131" fmla="*/ 638640 h 39939118"/>
              <a:gd name="connsiteX132" fmla="*/ 3510600 w 16407932"/>
              <a:gd name="connsiteY132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401158 w 16407932"/>
              <a:gd name="connsiteY96" fmla="*/ 36767483 h 39939118"/>
              <a:gd name="connsiteX97" fmla="*/ 6114111 w 16407932"/>
              <a:gd name="connsiteY97" fmla="*/ 36966360 h 39939118"/>
              <a:gd name="connsiteX98" fmla="*/ 6049297 w 16407932"/>
              <a:gd name="connsiteY98" fmla="*/ 37264676 h 39939118"/>
              <a:gd name="connsiteX99" fmla="*/ 6308553 w 16407932"/>
              <a:gd name="connsiteY99" fmla="*/ 37712151 h 39939118"/>
              <a:gd name="connsiteX100" fmla="*/ 6729995 w 16407932"/>
              <a:gd name="connsiteY100" fmla="*/ 38184485 h 39939118"/>
              <a:gd name="connsiteX101" fmla="*/ 8577039 w 16407932"/>
              <a:gd name="connsiteY101" fmla="*/ 38905416 h 39939118"/>
              <a:gd name="connsiteX102" fmla="*/ 8987527 w 16407932"/>
              <a:gd name="connsiteY102" fmla="*/ 39526908 h 39939118"/>
              <a:gd name="connsiteX103" fmla="*/ 6225637 w 16407932"/>
              <a:gd name="connsiteY103" fmla="*/ 39924663 h 39939118"/>
              <a:gd name="connsiteX104" fmla="*/ 5058987 w 16407932"/>
              <a:gd name="connsiteY104" fmla="*/ 39526908 h 39939118"/>
              <a:gd name="connsiteX105" fmla="*/ 4540476 w 16407932"/>
              <a:gd name="connsiteY105" fmla="*/ 39626347 h 39939118"/>
              <a:gd name="connsiteX106" fmla="*/ 3200988 w 16407932"/>
              <a:gd name="connsiteY106" fmla="*/ 39377750 h 39939118"/>
              <a:gd name="connsiteX107" fmla="*/ 3265802 w 16407932"/>
              <a:gd name="connsiteY107" fmla="*/ 38358503 h 39939118"/>
              <a:gd name="connsiteX108" fmla="*/ 2596059 w 16407932"/>
              <a:gd name="connsiteY108" fmla="*/ 38532521 h 39939118"/>
              <a:gd name="connsiteX109" fmla="*/ 2531245 w 16407932"/>
              <a:gd name="connsiteY109" fmla="*/ 38905416 h 39939118"/>
              <a:gd name="connsiteX110" fmla="*/ 864185 w 16407932"/>
              <a:gd name="connsiteY110" fmla="*/ 38830837 h 39939118"/>
              <a:gd name="connsiteX111" fmla="*/ 712953 w 16407932"/>
              <a:gd name="connsiteY111" fmla="*/ 36543745 h 39939118"/>
              <a:gd name="connsiteX112" fmla="*/ 802874 w 16407932"/>
              <a:gd name="connsiteY112" fmla="*/ 35499638 h 39939118"/>
              <a:gd name="connsiteX113" fmla="*/ 1278176 w 16407932"/>
              <a:gd name="connsiteY113" fmla="*/ 35027304 h 39939118"/>
              <a:gd name="connsiteX114" fmla="*/ 1040525 w 16407932"/>
              <a:gd name="connsiteY114" fmla="*/ 34629549 h 39939118"/>
              <a:gd name="connsiteX115" fmla="*/ 1080232 w 16407932"/>
              <a:gd name="connsiteY115" fmla="*/ 26972764 h 39939118"/>
              <a:gd name="connsiteX116" fmla="*/ 1598743 w 16407932"/>
              <a:gd name="connsiteY116" fmla="*/ 24909410 h 39939118"/>
              <a:gd name="connsiteX117" fmla="*/ 1533929 w 16407932"/>
              <a:gd name="connsiteY117" fmla="*/ 23591847 h 39939118"/>
              <a:gd name="connsiteX118" fmla="*/ 1663557 w 16407932"/>
              <a:gd name="connsiteY118" fmla="*/ 22348862 h 39939118"/>
              <a:gd name="connsiteX119" fmla="*/ 1859785 w 16407932"/>
              <a:gd name="connsiteY119" fmla="*/ 21534401 h 39939118"/>
              <a:gd name="connsiteX120" fmla="*/ 0 w 16407932"/>
              <a:gd name="connsiteY120" fmla="*/ 21115331 h 39939118"/>
              <a:gd name="connsiteX121" fmla="*/ 734558 w 16407932"/>
              <a:gd name="connsiteY121" fmla="*/ 16034501 h 39939118"/>
              <a:gd name="connsiteX122" fmla="*/ 910897 w 16407932"/>
              <a:gd name="connsiteY122" fmla="*/ 13573391 h 39939118"/>
              <a:gd name="connsiteX123" fmla="*/ 781270 w 16407932"/>
              <a:gd name="connsiteY123" fmla="*/ 10391351 h 39939118"/>
              <a:gd name="connsiteX124" fmla="*/ 1166650 w 16407932"/>
              <a:gd name="connsiteY124" fmla="*/ 7897670 h 39939118"/>
              <a:gd name="connsiteX125" fmla="*/ 1879603 w 16407932"/>
              <a:gd name="connsiteY125" fmla="*/ 6322056 h 39939118"/>
              <a:gd name="connsiteX126" fmla="*/ 2570951 w 16407932"/>
              <a:gd name="connsiteY126" fmla="*/ 5337122 h 39939118"/>
              <a:gd name="connsiteX127" fmla="*/ 2966252 w 16407932"/>
              <a:gd name="connsiteY127" fmla="*/ 4788025 h 39939118"/>
              <a:gd name="connsiteX128" fmla="*/ 2527742 w 16407932"/>
              <a:gd name="connsiteY128" fmla="*/ 3954433 h 39939118"/>
              <a:gd name="connsiteX129" fmla="*/ 2160463 w 16407932"/>
              <a:gd name="connsiteY129" fmla="*/ 1881624 h 39939118"/>
              <a:gd name="connsiteX130" fmla="*/ 2246882 w 16407932"/>
              <a:gd name="connsiteY130" fmla="*/ 1036395 h 39939118"/>
              <a:gd name="connsiteX131" fmla="*/ 2722184 w 16407932"/>
              <a:gd name="connsiteY131" fmla="*/ 638640 h 39939118"/>
              <a:gd name="connsiteX132" fmla="*/ 3510600 w 16407932"/>
              <a:gd name="connsiteY132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401158 w 16407932"/>
              <a:gd name="connsiteY96" fmla="*/ 36767483 h 39939118"/>
              <a:gd name="connsiteX97" fmla="*/ 5984483 w 16407932"/>
              <a:gd name="connsiteY97" fmla="*/ 36842062 h 39939118"/>
              <a:gd name="connsiteX98" fmla="*/ 6049297 w 16407932"/>
              <a:gd name="connsiteY98" fmla="*/ 37264676 h 39939118"/>
              <a:gd name="connsiteX99" fmla="*/ 6308553 w 16407932"/>
              <a:gd name="connsiteY99" fmla="*/ 37712151 h 39939118"/>
              <a:gd name="connsiteX100" fmla="*/ 6729995 w 16407932"/>
              <a:gd name="connsiteY100" fmla="*/ 38184485 h 39939118"/>
              <a:gd name="connsiteX101" fmla="*/ 8577039 w 16407932"/>
              <a:gd name="connsiteY101" fmla="*/ 38905416 h 39939118"/>
              <a:gd name="connsiteX102" fmla="*/ 8987527 w 16407932"/>
              <a:gd name="connsiteY102" fmla="*/ 39526908 h 39939118"/>
              <a:gd name="connsiteX103" fmla="*/ 6225637 w 16407932"/>
              <a:gd name="connsiteY103" fmla="*/ 39924663 h 39939118"/>
              <a:gd name="connsiteX104" fmla="*/ 5058987 w 16407932"/>
              <a:gd name="connsiteY104" fmla="*/ 39526908 h 39939118"/>
              <a:gd name="connsiteX105" fmla="*/ 4540476 w 16407932"/>
              <a:gd name="connsiteY105" fmla="*/ 39626347 h 39939118"/>
              <a:gd name="connsiteX106" fmla="*/ 3200988 w 16407932"/>
              <a:gd name="connsiteY106" fmla="*/ 39377750 h 39939118"/>
              <a:gd name="connsiteX107" fmla="*/ 3265802 w 16407932"/>
              <a:gd name="connsiteY107" fmla="*/ 38358503 h 39939118"/>
              <a:gd name="connsiteX108" fmla="*/ 2596059 w 16407932"/>
              <a:gd name="connsiteY108" fmla="*/ 38532521 h 39939118"/>
              <a:gd name="connsiteX109" fmla="*/ 2531245 w 16407932"/>
              <a:gd name="connsiteY109" fmla="*/ 38905416 h 39939118"/>
              <a:gd name="connsiteX110" fmla="*/ 864185 w 16407932"/>
              <a:gd name="connsiteY110" fmla="*/ 38830837 h 39939118"/>
              <a:gd name="connsiteX111" fmla="*/ 712953 w 16407932"/>
              <a:gd name="connsiteY111" fmla="*/ 36543745 h 39939118"/>
              <a:gd name="connsiteX112" fmla="*/ 802874 w 16407932"/>
              <a:gd name="connsiteY112" fmla="*/ 35499638 h 39939118"/>
              <a:gd name="connsiteX113" fmla="*/ 1278176 w 16407932"/>
              <a:gd name="connsiteY113" fmla="*/ 35027304 h 39939118"/>
              <a:gd name="connsiteX114" fmla="*/ 1040525 w 16407932"/>
              <a:gd name="connsiteY114" fmla="*/ 34629549 h 39939118"/>
              <a:gd name="connsiteX115" fmla="*/ 1080232 w 16407932"/>
              <a:gd name="connsiteY115" fmla="*/ 26972764 h 39939118"/>
              <a:gd name="connsiteX116" fmla="*/ 1598743 w 16407932"/>
              <a:gd name="connsiteY116" fmla="*/ 24909410 h 39939118"/>
              <a:gd name="connsiteX117" fmla="*/ 1533929 w 16407932"/>
              <a:gd name="connsiteY117" fmla="*/ 23591847 h 39939118"/>
              <a:gd name="connsiteX118" fmla="*/ 1663557 w 16407932"/>
              <a:gd name="connsiteY118" fmla="*/ 22348862 h 39939118"/>
              <a:gd name="connsiteX119" fmla="*/ 1859785 w 16407932"/>
              <a:gd name="connsiteY119" fmla="*/ 21534401 h 39939118"/>
              <a:gd name="connsiteX120" fmla="*/ 0 w 16407932"/>
              <a:gd name="connsiteY120" fmla="*/ 21115331 h 39939118"/>
              <a:gd name="connsiteX121" fmla="*/ 734558 w 16407932"/>
              <a:gd name="connsiteY121" fmla="*/ 16034501 h 39939118"/>
              <a:gd name="connsiteX122" fmla="*/ 910897 w 16407932"/>
              <a:gd name="connsiteY122" fmla="*/ 13573391 h 39939118"/>
              <a:gd name="connsiteX123" fmla="*/ 781270 w 16407932"/>
              <a:gd name="connsiteY123" fmla="*/ 10391351 h 39939118"/>
              <a:gd name="connsiteX124" fmla="*/ 1166650 w 16407932"/>
              <a:gd name="connsiteY124" fmla="*/ 7897670 h 39939118"/>
              <a:gd name="connsiteX125" fmla="*/ 1879603 w 16407932"/>
              <a:gd name="connsiteY125" fmla="*/ 6322056 h 39939118"/>
              <a:gd name="connsiteX126" fmla="*/ 2570951 w 16407932"/>
              <a:gd name="connsiteY126" fmla="*/ 5337122 h 39939118"/>
              <a:gd name="connsiteX127" fmla="*/ 2966252 w 16407932"/>
              <a:gd name="connsiteY127" fmla="*/ 4788025 h 39939118"/>
              <a:gd name="connsiteX128" fmla="*/ 2527742 w 16407932"/>
              <a:gd name="connsiteY128" fmla="*/ 3954433 h 39939118"/>
              <a:gd name="connsiteX129" fmla="*/ 2160463 w 16407932"/>
              <a:gd name="connsiteY129" fmla="*/ 1881624 h 39939118"/>
              <a:gd name="connsiteX130" fmla="*/ 2246882 w 16407932"/>
              <a:gd name="connsiteY130" fmla="*/ 1036395 h 39939118"/>
              <a:gd name="connsiteX131" fmla="*/ 2722184 w 16407932"/>
              <a:gd name="connsiteY131" fmla="*/ 638640 h 39939118"/>
              <a:gd name="connsiteX132" fmla="*/ 3510600 w 16407932"/>
              <a:gd name="connsiteY132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49532 w 16407932"/>
              <a:gd name="connsiteY95" fmla="*/ 3587762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768437 w 16407932"/>
              <a:gd name="connsiteY96" fmla="*/ 36692904 h 39939118"/>
              <a:gd name="connsiteX97" fmla="*/ 5401158 w 16407932"/>
              <a:gd name="connsiteY97" fmla="*/ 36767483 h 39939118"/>
              <a:gd name="connsiteX98" fmla="*/ 5984483 w 16407932"/>
              <a:gd name="connsiteY98" fmla="*/ 36842062 h 39939118"/>
              <a:gd name="connsiteX99" fmla="*/ 6049297 w 16407932"/>
              <a:gd name="connsiteY99" fmla="*/ 37264676 h 39939118"/>
              <a:gd name="connsiteX100" fmla="*/ 6308553 w 16407932"/>
              <a:gd name="connsiteY100" fmla="*/ 37712151 h 39939118"/>
              <a:gd name="connsiteX101" fmla="*/ 6729995 w 16407932"/>
              <a:gd name="connsiteY101" fmla="*/ 38184485 h 39939118"/>
              <a:gd name="connsiteX102" fmla="*/ 8577039 w 16407932"/>
              <a:gd name="connsiteY102" fmla="*/ 38905416 h 39939118"/>
              <a:gd name="connsiteX103" fmla="*/ 8987527 w 16407932"/>
              <a:gd name="connsiteY103" fmla="*/ 39526908 h 39939118"/>
              <a:gd name="connsiteX104" fmla="*/ 6225637 w 16407932"/>
              <a:gd name="connsiteY104" fmla="*/ 39924663 h 39939118"/>
              <a:gd name="connsiteX105" fmla="*/ 5058987 w 16407932"/>
              <a:gd name="connsiteY105" fmla="*/ 39526908 h 39939118"/>
              <a:gd name="connsiteX106" fmla="*/ 4540476 w 16407932"/>
              <a:gd name="connsiteY106" fmla="*/ 39626347 h 39939118"/>
              <a:gd name="connsiteX107" fmla="*/ 3200988 w 16407932"/>
              <a:gd name="connsiteY107" fmla="*/ 39377750 h 39939118"/>
              <a:gd name="connsiteX108" fmla="*/ 3265802 w 16407932"/>
              <a:gd name="connsiteY108" fmla="*/ 38358503 h 39939118"/>
              <a:gd name="connsiteX109" fmla="*/ 2596059 w 16407932"/>
              <a:gd name="connsiteY109" fmla="*/ 38532521 h 39939118"/>
              <a:gd name="connsiteX110" fmla="*/ 2531245 w 16407932"/>
              <a:gd name="connsiteY110" fmla="*/ 38905416 h 39939118"/>
              <a:gd name="connsiteX111" fmla="*/ 864185 w 16407932"/>
              <a:gd name="connsiteY111" fmla="*/ 38830837 h 39939118"/>
              <a:gd name="connsiteX112" fmla="*/ 712953 w 16407932"/>
              <a:gd name="connsiteY112" fmla="*/ 36543745 h 39939118"/>
              <a:gd name="connsiteX113" fmla="*/ 802874 w 16407932"/>
              <a:gd name="connsiteY113" fmla="*/ 35499638 h 39939118"/>
              <a:gd name="connsiteX114" fmla="*/ 1278176 w 16407932"/>
              <a:gd name="connsiteY114" fmla="*/ 35027304 h 39939118"/>
              <a:gd name="connsiteX115" fmla="*/ 1040525 w 16407932"/>
              <a:gd name="connsiteY115" fmla="*/ 34629549 h 39939118"/>
              <a:gd name="connsiteX116" fmla="*/ 1080232 w 16407932"/>
              <a:gd name="connsiteY116" fmla="*/ 26972764 h 39939118"/>
              <a:gd name="connsiteX117" fmla="*/ 1598743 w 16407932"/>
              <a:gd name="connsiteY117" fmla="*/ 24909410 h 39939118"/>
              <a:gd name="connsiteX118" fmla="*/ 1533929 w 16407932"/>
              <a:gd name="connsiteY118" fmla="*/ 23591847 h 39939118"/>
              <a:gd name="connsiteX119" fmla="*/ 1663557 w 16407932"/>
              <a:gd name="connsiteY119" fmla="*/ 22348862 h 39939118"/>
              <a:gd name="connsiteX120" fmla="*/ 1859785 w 16407932"/>
              <a:gd name="connsiteY120" fmla="*/ 21534401 h 39939118"/>
              <a:gd name="connsiteX121" fmla="*/ 0 w 16407932"/>
              <a:gd name="connsiteY121" fmla="*/ 21115331 h 39939118"/>
              <a:gd name="connsiteX122" fmla="*/ 734558 w 16407932"/>
              <a:gd name="connsiteY122" fmla="*/ 16034501 h 39939118"/>
              <a:gd name="connsiteX123" fmla="*/ 910897 w 16407932"/>
              <a:gd name="connsiteY123" fmla="*/ 13573391 h 39939118"/>
              <a:gd name="connsiteX124" fmla="*/ 781270 w 16407932"/>
              <a:gd name="connsiteY124" fmla="*/ 10391351 h 39939118"/>
              <a:gd name="connsiteX125" fmla="*/ 1166650 w 16407932"/>
              <a:gd name="connsiteY125" fmla="*/ 7897670 h 39939118"/>
              <a:gd name="connsiteX126" fmla="*/ 1879603 w 16407932"/>
              <a:gd name="connsiteY126" fmla="*/ 6322056 h 39939118"/>
              <a:gd name="connsiteX127" fmla="*/ 2570951 w 16407932"/>
              <a:gd name="connsiteY127" fmla="*/ 5337122 h 39939118"/>
              <a:gd name="connsiteX128" fmla="*/ 2966252 w 16407932"/>
              <a:gd name="connsiteY128" fmla="*/ 4788025 h 39939118"/>
              <a:gd name="connsiteX129" fmla="*/ 2527742 w 16407932"/>
              <a:gd name="connsiteY129" fmla="*/ 3954433 h 39939118"/>
              <a:gd name="connsiteX130" fmla="*/ 2160463 w 16407932"/>
              <a:gd name="connsiteY130" fmla="*/ 1881624 h 39939118"/>
              <a:gd name="connsiteX131" fmla="*/ 2246882 w 16407932"/>
              <a:gd name="connsiteY131" fmla="*/ 1036395 h 39939118"/>
              <a:gd name="connsiteX132" fmla="*/ 2722184 w 16407932"/>
              <a:gd name="connsiteY132" fmla="*/ 638640 h 39939118"/>
              <a:gd name="connsiteX133" fmla="*/ 3510600 w 16407932"/>
              <a:gd name="connsiteY133" fmla="*/ 290605 h 39939118"/>
              <a:gd name="connsiteX0" fmla="*/ 3510600 w 16407932"/>
              <a:gd name="connsiteY0" fmla="*/ 290605 h 39939118"/>
              <a:gd name="connsiteX1" fmla="*/ 4601787 w 16407932"/>
              <a:gd name="connsiteY1" fmla="*/ 191166 h 39939118"/>
              <a:gd name="connsiteX2" fmla="*/ 5833251 w 16407932"/>
              <a:gd name="connsiteY2" fmla="*/ 713219 h 39939118"/>
              <a:gd name="connsiteX3" fmla="*/ 5465972 w 16407932"/>
              <a:gd name="connsiteY3" fmla="*/ 1185554 h 39939118"/>
              <a:gd name="connsiteX4" fmla="*/ 5768437 w 16407932"/>
              <a:gd name="connsiteY4" fmla="*/ 1682747 h 39939118"/>
              <a:gd name="connsiteX5" fmla="*/ 5962879 w 16407932"/>
              <a:gd name="connsiteY5" fmla="*/ 2378819 h 39939118"/>
              <a:gd name="connsiteX6" fmla="*/ 5941274 w 16407932"/>
              <a:gd name="connsiteY6" fmla="*/ 2900872 h 39939118"/>
              <a:gd name="connsiteX7" fmla="*/ 6265343 w 16407932"/>
              <a:gd name="connsiteY7" fmla="*/ 3671523 h 39939118"/>
              <a:gd name="connsiteX8" fmla="*/ 6157320 w 16407932"/>
              <a:gd name="connsiteY8" fmla="*/ 4078732 h 39939118"/>
              <a:gd name="connsiteX9" fmla="*/ 6222134 w 16407932"/>
              <a:gd name="connsiteY9" fmla="*/ 4516753 h 39939118"/>
              <a:gd name="connsiteX10" fmla="*/ 5919669 w 16407932"/>
              <a:gd name="connsiteY10" fmla="*/ 5585719 h 39939118"/>
              <a:gd name="connsiteX11" fmla="*/ 5160812 w 16407932"/>
              <a:gd name="connsiteY11" fmla="*/ 5610985 h 39939118"/>
              <a:gd name="connsiteX12" fmla="*/ 4882647 w 16407932"/>
              <a:gd name="connsiteY12" fmla="*/ 6115484 h 39939118"/>
              <a:gd name="connsiteX13" fmla="*/ 5314740 w 16407932"/>
              <a:gd name="connsiteY13" fmla="*/ 6836415 h 39939118"/>
              <a:gd name="connsiteX14" fmla="*/ 6200530 w 16407932"/>
              <a:gd name="connsiteY14" fmla="*/ 10251647 h 39939118"/>
              <a:gd name="connsiteX15" fmla="*/ 6351762 w 16407932"/>
              <a:gd name="connsiteY15" fmla="*/ 11634335 h 39939118"/>
              <a:gd name="connsiteX16" fmla="*/ 6762250 w 16407932"/>
              <a:gd name="connsiteY16" fmla="*/ 11385738 h 39939118"/>
              <a:gd name="connsiteX17" fmla="*/ 6440972 w 16407932"/>
              <a:gd name="connsiteY17" fmla="*/ 10000105 h 39939118"/>
              <a:gd name="connsiteX18" fmla="*/ 8178332 w 16407932"/>
              <a:gd name="connsiteY18" fmla="*/ 8628505 h 39939118"/>
              <a:gd name="connsiteX19" fmla="*/ 8209760 w 16407932"/>
              <a:gd name="connsiteY19" fmla="*/ 7955101 h 39939118"/>
              <a:gd name="connsiteX20" fmla="*/ 8566084 w 16407932"/>
              <a:gd name="connsiteY20" fmla="*/ 7805943 h 39939118"/>
              <a:gd name="connsiteX21" fmla="*/ 8566084 w 16407932"/>
              <a:gd name="connsiteY21" fmla="*/ 7184451 h 39939118"/>
              <a:gd name="connsiteX22" fmla="*/ 8144946 w 16407932"/>
              <a:gd name="connsiteY22" fmla="*/ 6910994 h 39939118"/>
              <a:gd name="connsiteX23" fmla="*/ 7904012 w 16407932"/>
              <a:gd name="connsiteY23" fmla="*/ 5336665 h 39939118"/>
              <a:gd name="connsiteX24" fmla="*/ 7904012 w 16407932"/>
              <a:gd name="connsiteY24" fmla="*/ 5885305 h 39939118"/>
              <a:gd name="connsiteX25" fmla="*/ 7904012 w 16407932"/>
              <a:gd name="connsiteY25" fmla="*/ 6433945 h 39939118"/>
              <a:gd name="connsiteX26" fmla="*/ 7721132 w 16407932"/>
              <a:gd name="connsiteY26" fmla="*/ 6068185 h 39939118"/>
              <a:gd name="connsiteX27" fmla="*/ 7629692 w 16407932"/>
              <a:gd name="connsiteY27" fmla="*/ 6342505 h 39939118"/>
              <a:gd name="connsiteX28" fmla="*/ 7355372 w 16407932"/>
              <a:gd name="connsiteY28" fmla="*/ 6616825 h 39939118"/>
              <a:gd name="connsiteX29" fmla="*/ 7355372 w 16407932"/>
              <a:gd name="connsiteY29" fmla="*/ 6159625 h 39939118"/>
              <a:gd name="connsiteX30" fmla="*/ 7194343 w 16407932"/>
              <a:gd name="connsiteY30" fmla="*/ 6413800 h 39939118"/>
              <a:gd name="connsiteX31" fmla="*/ 7691249 w 16407932"/>
              <a:gd name="connsiteY31" fmla="*/ 5245395 h 39939118"/>
              <a:gd name="connsiteX32" fmla="*/ 8178332 w 16407932"/>
              <a:gd name="connsiteY32" fmla="*/ 4147945 h 39939118"/>
              <a:gd name="connsiteX33" fmla="*/ 9367052 w 16407932"/>
              <a:gd name="connsiteY33" fmla="*/ 3324985 h 39939118"/>
              <a:gd name="connsiteX34" fmla="*/ 9549932 w 16407932"/>
              <a:gd name="connsiteY34" fmla="*/ 3416425 h 39939118"/>
              <a:gd name="connsiteX35" fmla="*/ 10190012 w 16407932"/>
              <a:gd name="connsiteY35" fmla="*/ 3142105 h 39939118"/>
              <a:gd name="connsiteX36" fmla="*/ 11012972 w 16407932"/>
              <a:gd name="connsiteY36" fmla="*/ 3507865 h 39939118"/>
              <a:gd name="connsiteX37" fmla="*/ 11287292 w 16407932"/>
              <a:gd name="connsiteY37" fmla="*/ 4239385 h 39939118"/>
              <a:gd name="connsiteX38" fmla="*/ 11378732 w 16407932"/>
              <a:gd name="connsiteY38" fmla="*/ 4696585 h 39939118"/>
              <a:gd name="connsiteX39" fmla="*/ 11470172 w 16407932"/>
              <a:gd name="connsiteY39" fmla="*/ 5519545 h 39939118"/>
              <a:gd name="connsiteX40" fmla="*/ 11470172 w 16407932"/>
              <a:gd name="connsiteY40" fmla="*/ 5519545 h 39939118"/>
              <a:gd name="connsiteX41" fmla="*/ 11927372 w 16407932"/>
              <a:gd name="connsiteY41" fmla="*/ 6525385 h 39939118"/>
              <a:gd name="connsiteX42" fmla="*/ 11470172 w 16407932"/>
              <a:gd name="connsiteY42" fmla="*/ 7165465 h 39939118"/>
              <a:gd name="connsiteX43" fmla="*/ 11470172 w 16407932"/>
              <a:gd name="connsiteY43" fmla="*/ 7805545 h 39939118"/>
              <a:gd name="connsiteX44" fmla="*/ 10738652 w 16407932"/>
              <a:gd name="connsiteY44" fmla="*/ 7896985 h 39939118"/>
              <a:gd name="connsiteX45" fmla="*/ 10555772 w 16407932"/>
              <a:gd name="connsiteY45" fmla="*/ 8171305 h 39939118"/>
              <a:gd name="connsiteX46" fmla="*/ 10830092 w 16407932"/>
              <a:gd name="connsiteY46" fmla="*/ 8628505 h 39939118"/>
              <a:gd name="connsiteX47" fmla="*/ 11835932 w 16407932"/>
              <a:gd name="connsiteY47" fmla="*/ 8628505 h 39939118"/>
              <a:gd name="connsiteX48" fmla="*/ 12293132 w 16407932"/>
              <a:gd name="connsiteY48" fmla="*/ 9085705 h 39939118"/>
              <a:gd name="connsiteX49" fmla="*/ 13207532 w 16407932"/>
              <a:gd name="connsiteY49" fmla="*/ 10457305 h 39939118"/>
              <a:gd name="connsiteX50" fmla="*/ 14944892 w 16407932"/>
              <a:gd name="connsiteY50" fmla="*/ 10000105 h 39939118"/>
              <a:gd name="connsiteX51" fmla="*/ 16407932 w 16407932"/>
              <a:gd name="connsiteY51" fmla="*/ 9634345 h 39939118"/>
              <a:gd name="connsiteX52" fmla="*/ 15219212 w 16407932"/>
              <a:gd name="connsiteY52" fmla="*/ 10457305 h 39939118"/>
              <a:gd name="connsiteX53" fmla="*/ 15767852 w 16407932"/>
              <a:gd name="connsiteY53" fmla="*/ 10914505 h 39939118"/>
              <a:gd name="connsiteX54" fmla="*/ 14944892 w 16407932"/>
              <a:gd name="connsiteY54" fmla="*/ 11828905 h 39939118"/>
              <a:gd name="connsiteX55" fmla="*/ 14944892 w 16407932"/>
              <a:gd name="connsiteY55" fmla="*/ 11188825 h 39939118"/>
              <a:gd name="connsiteX56" fmla="*/ 13298972 w 16407932"/>
              <a:gd name="connsiteY56" fmla="*/ 11188825 h 39939118"/>
              <a:gd name="connsiteX57" fmla="*/ 13298972 w 16407932"/>
              <a:gd name="connsiteY57" fmla="*/ 12011785 h 39939118"/>
              <a:gd name="connsiteX58" fmla="*/ 14487692 w 16407932"/>
              <a:gd name="connsiteY58" fmla="*/ 13200505 h 39939118"/>
              <a:gd name="connsiteX59" fmla="*/ 14396252 w 16407932"/>
              <a:gd name="connsiteY59" fmla="*/ 14114905 h 39939118"/>
              <a:gd name="connsiteX60" fmla="*/ 14762012 w 16407932"/>
              <a:gd name="connsiteY60" fmla="*/ 14846425 h 39939118"/>
              <a:gd name="connsiteX61" fmla="*/ 14670572 w 16407932"/>
              <a:gd name="connsiteY61" fmla="*/ 15577945 h 39939118"/>
              <a:gd name="connsiteX62" fmla="*/ 14670572 w 16407932"/>
              <a:gd name="connsiteY62" fmla="*/ 16035145 h 39939118"/>
              <a:gd name="connsiteX63" fmla="*/ 14396252 w 16407932"/>
              <a:gd name="connsiteY63" fmla="*/ 16035145 h 39939118"/>
              <a:gd name="connsiteX64" fmla="*/ 14396252 w 16407932"/>
              <a:gd name="connsiteY64" fmla="*/ 16400905 h 39939118"/>
              <a:gd name="connsiteX65" fmla="*/ 13664732 w 16407932"/>
              <a:gd name="connsiteY65" fmla="*/ 16400905 h 39939118"/>
              <a:gd name="connsiteX66" fmla="*/ 14213372 w 16407932"/>
              <a:gd name="connsiteY66" fmla="*/ 17132425 h 39939118"/>
              <a:gd name="connsiteX67" fmla="*/ 14853452 w 16407932"/>
              <a:gd name="connsiteY67" fmla="*/ 25910665 h 39939118"/>
              <a:gd name="connsiteX68" fmla="*/ 13207532 w 16407932"/>
              <a:gd name="connsiteY68" fmla="*/ 25819225 h 39939118"/>
              <a:gd name="connsiteX69" fmla="*/ 13024652 w 16407932"/>
              <a:gd name="connsiteY69" fmla="*/ 29293945 h 39939118"/>
              <a:gd name="connsiteX70" fmla="*/ 11653052 w 16407932"/>
              <a:gd name="connsiteY70" fmla="*/ 33957385 h 39939118"/>
              <a:gd name="connsiteX71" fmla="*/ 12476012 w 16407932"/>
              <a:gd name="connsiteY71" fmla="*/ 35603305 h 39939118"/>
              <a:gd name="connsiteX72" fmla="*/ 14396252 w 16407932"/>
              <a:gd name="connsiteY72" fmla="*/ 36151945 h 39939118"/>
              <a:gd name="connsiteX73" fmla="*/ 12293132 w 16407932"/>
              <a:gd name="connsiteY73" fmla="*/ 36517705 h 39939118"/>
              <a:gd name="connsiteX74" fmla="*/ 12933212 w 16407932"/>
              <a:gd name="connsiteY74" fmla="*/ 37066345 h 39939118"/>
              <a:gd name="connsiteX75" fmla="*/ 12018812 w 16407932"/>
              <a:gd name="connsiteY75" fmla="*/ 37706425 h 39939118"/>
              <a:gd name="connsiteX76" fmla="*/ 10007132 w 16407932"/>
              <a:gd name="connsiteY76" fmla="*/ 37249225 h 39939118"/>
              <a:gd name="connsiteX77" fmla="*/ 10190012 w 16407932"/>
              <a:gd name="connsiteY77" fmla="*/ 36883465 h 39939118"/>
              <a:gd name="connsiteX78" fmla="*/ 9001292 w 16407932"/>
              <a:gd name="connsiteY78" fmla="*/ 36883465 h 39939118"/>
              <a:gd name="connsiteX79" fmla="*/ 9549932 w 16407932"/>
              <a:gd name="connsiteY79" fmla="*/ 35969065 h 39939118"/>
              <a:gd name="connsiteX80" fmla="*/ 9001292 w 16407932"/>
              <a:gd name="connsiteY80" fmla="*/ 35511865 h 39939118"/>
              <a:gd name="connsiteX81" fmla="*/ 9824252 w 16407932"/>
              <a:gd name="connsiteY81" fmla="*/ 34780345 h 39939118"/>
              <a:gd name="connsiteX82" fmla="*/ 8635532 w 16407932"/>
              <a:gd name="connsiteY82" fmla="*/ 28196665 h 39939118"/>
              <a:gd name="connsiteX83" fmla="*/ 9367052 w 16407932"/>
              <a:gd name="connsiteY83" fmla="*/ 26276425 h 39939118"/>
              <a:gd name="connsiteX84" fmla="*/ 8361212 w 16407932"/>
              <a:gd name="connsiteY84" fmla="*/ 25727785 h 39939118"/>
              <a:gd name="connsiteX85" fmla="*/ 8269772 w 16407932"/>
              <a:gd name="connsiteY85" fmla="*/ 20790025 h 39939118"/>
              <a:gd name="connsiteX86" fmla="*/ 8635532 w 16407932"/>
              <a:gd name="connsiteY86" fmla="*/ 18504025 h 39939118"/>
              <a:gd name="connsiteX87" fmla="*/ 7345575 w 16407932"/>
              <a:gd name="connsiteY87" fmla="*/ 16730572 h 39939118"/>
              <a:gd name="connsiteX88" fmla="*/ 7172492 w 16407932"/>
              <a:gd name="connsiteY88" fmla="*/ 16309465 h 39939118"/>
              <a:gd name="connsiteX89" fmla="*/ 7302366 w 16407932"/>
              <a:gd name="connsiteY89" fmla="*/ 16332817 h 39939118"/>
              <a:gd name="connsiteX90" fmla="*/ 7025008 w 16407932"/>
              <a:gd name="connsiteY90" fmla="*/ 16283097 h 39939118"/>
              <a:gd name="connsiteX91" fmla="*/ 7154636 w 16407932"/>
              <a:gd name="connsiteY91" fmla="*/ 20186069 h 39939118"/>
              <a:gd name="connsiteX92" fmla="*/ 6668684 w 16407932"/>
              <a:gd name="connsiteY92" fmla="*/ 21851668 h 39939118"/>
              <a:gd name="connsiteX93" fmla="*/ 6117614 w 16407932"/>
              <a:gd name="connsiteY93" fmla="*/ 22100265 h 39939118"/>
              <a:gd name="connsiteX94" fmla="*/ 6668684 w 16407932"/>
              <a:gd name="connsiteY94" fmla="*/ 26997624 h 39939118"/>
              <a:gd name="connsiteX95" fmla="*/ 6351762 w 16407932"/>
              <a:gd name="connsiteY95" fmla="*/ 36568605 h 39939118"/>
              <a:gd name="connsiteX96" fmla="*/ 5401158 w 16407932"/>
              <a:gd name="connsiteY96" fmla="*/ 36767483 h 39939118"/>
              <a:gd name="connsiteX97" fmla="*/ 5984483 w 16407932"/>
              <a:gd name="connsiteY97" fmla="*/ 36842062 h 39939118"/>
              <a:gd name="connsiteX98" fmla="*/ 6049297 w 16407932"/>
              <a:gd name="connsiteY98" fmla="*/ 37264676 h 39939118"/>
              <a:gd name="connsiteX99" fmla="*/ 6308553 w 16407932"/>
              <a:gd name="connsiteY99" fmla="*/ 37712151 h 39939118"/>
              <a:gd name="connsiteX100" fmla="*/ 6729995 w 16407932"/>
              <a:gd name="connsiteY100" fmla="*/ 38184485 h 39939118"/>
              <a:gd name="connsiteX101" fmla="*/ 8577039 w 16407932"/>
              <a:gd name="connsiteY101" fmla="*/ 38905416 h 39939118"/>
              <a:gd name="connsiteX102" fmla="*/ 8987527 w 16407932"/>
              <a:gd name="connsiteY102" fmla="*/ 39526908 h 39939118"/>
              <a:gd name="connsiteX103" fmla="*/ 6225637 w 16407932"/>
              <a:gd name="connsiteY103" fmla="*/ 39924663 h 39939118"/>
              <a:gd name="connsiteX104" fmla="*/ 5058987 w 16407932"/>
              <a:gd name="connsiteY104" fmla="*/ 39526908 h 39939118"/>
              <a:gd name="connsiteX105" fmla="*/ 4540476 w 16407932"/>
              <a:gd name="connsiteY105" fmla="*/ 39626347 h 39939118"/>
              <a:gd name="connsiteX106" fmla="*/ 3200988 w 16407932"/>
              <a:gd name="connsiteY106" fmla="*/ 39377750 h 39939118"/>
              <a:gd name="connsiteX107" fmla="*/ 3265802 w 16407932"/>
              <a:gd name="connsiteY107" fmla="*/ 38358503 h 39939118"/>
              <a:gd name="connsiteX108" fmla="*/ 2596059 w 16407932"/>
              <a:gd name="connsiteY108" fmla="*/ 38532521 h 39939118"/>
              <a:gd name="connsiteX109" fmla="*/ 2531245 w 16407932"/>
              <a:gd name="connsiteY109" fmla="*/ 38905416 h 39939118"/>
              <a:gd name="connsiteX110" fmla="*/ 864185 w 16407932"/>
              <a:gd name="connsiteY110" fmla="*/ 38830837 h 39939118"/>
              <a:gd name="connsiteX111" fmla="*/ 712953 w 16407932"/>
              <a:gd name="connsiteY111" fmla="*/ 36543745 h 39939118"/>
              <a:gd name="connsiteX112" fmla="*/ 802874 w 16407932"/>
              <a:gd name="connsiteY112" fmla="*/ 35499638 h 39939118"/>
              <a:gd name="connsiteX113" fmla="*/ 1278176 w 16407932"/>
              <a:gd name="connsiteY113" fmla="*/ 35027304 h 39939118"/>
              <a:gd name="connsiteX114" fmla="*/ 1040525 w 16407932"/>
              <a:gd name="connsiteY114" fmla="*/ 34629549 h 39939118"/>
              <a:gd name="connsiteX115" fmla="*/ 1080232 w 16407932"/>
              <a:gd name="connsiteY115" fmla="*/ 26972764 h 39939118"/>
              <a:gd name="connsiteX116" fmla="*/ 1598743 w 16407932"/>
              <a:gd name="connsiteY116" fmla="*/ 24909410 h 39939118"/>
              <a:gd name="connsiteX117" fmla="*/ 1533929 w 16407932"/>
              <a:gd name="connsiteY117" fmla="*/ 23591847 h 39939118"/>
              <a:gd name="connsiteX118" fmla="*/ 1663557 w 16407932"/>
              <a:gd name="connsiteY118" fmla="*/ 22348862 h 39939118"/>
              <a:gd name="connsiteX119" fmla="*/ 1859785 w 16407932"/>
              <a:gd name="connsiteY119" fmla="*/ 21534401 h 39939118"/>
              <a:gd name="connsiteX120" fmla="*/ 0 w 16407932"/>
              <a:gd name="connsiteY120" fmla="*/ 21115331 h 39939118"/>
              <a:gd name="connsiteX121" fmla="*/ 734558 w 16407932"/>
              <a:gd name="connsiteY121" fmla="*/ 16034501 h 39939118"/>
              <a:gd name="connsiteX122" fmla="*/ 910897 w 16407932"/>
              <a:gd name="connsiteY122" fmla="*/ 13573391 h 39939118"/>
              <a:gd name="connsiteX123" fmla="*/ 781270 w 16407932"/>
              <a:gd name="connsiteY123" fmla="*/ 10391351 h 39939118"/>
              <a:gd name="connsiteX124" fmla="*/ 1166650 w 16407932"/>
              <a:gd name="connsiteY124" fmla="*/ 7897670 h 39939118"/>
              <a:gd name="connsiteX125" fmla="*/ 1879603 w 16407932"/>
              <a:gd name="connsiteY125" fmla="*/ 6322056 h 39939118"/>
              <a:gd name="connsiteX126" fmla="*/ 2570951 w 16407932"/>
              <a:gd name="connsiteY126" fmla="*/ 5337122 h 39939118"/>
              <a:gd name="connsiteX127" fmla="*/ 2966252 w 16407932"/>
              <a:gd name="connsiteY127" fmla="*/ 4788025 h 39939118"/>
              <a:gd name="connsiteX128" fmla="*/ 2527742 w 16407932"/>
              <a:gd name="connsiteY128" fmla="*/ 3954433 h 39939118"/>
              <a:gd name="connsiteX129" fmla="*/ 2160463 w 16407932"/>
              <a:gd name="connsiteY129" fmla="*/ 1881624 h 39939118"/>
              <a:gd name="connsiteX130" fmla="*/ 2246882 w 16407932"/>
              <a:gd name="connsiteY130" fmla="*/ 1036395 h 39939118"/>
              <a:gd name="connsiteX131" fmla="*/ 2722184 w 16407932"/>
              <a:gd name="connsiteY131" fmla="*/ 638640 h 39939118"/>
              <a:gd name="connsiteX132" fmla="*/ 3510600 w 16407932"/>
              <a:gd name="connsiteY132" fmla="*/ 290605 h 39939118"/>
              <a:gd name="connsiteX0" fmla="*/ 5984483 w 16407932"/>
              <a:gd name="connsiteY0" fmla="*/ 36842062 h 39939118"/>
              <a:gd name="connsiteX1" fmla="*/ 6049297 w 16407932"/>
              <a:gd name="connsiteY1" fmla="*/ 37264676 h 39939118"/>
              <a:gd name="connsiteX2" fmla="*/ 6308553 w 16407932"/>
              <a:gd name="connsiteY2" fmla="*/ 37712151 h 39939118"/>
              <a:gd name="connsiteX3" fmla="*/ 6729995 w 16407932"/>
              <a:gd name="connsiteY3" fmla="*/ 38184485 h 39939118"/>
              <a:gd name="connsiteX4" fmla="*/ 8577039 w 16407932"/>
              <a:gd name="connsiteY4" fmla="*/ 38905416 h 39939118"/>
              <a:gd name="connsiteX5" fmla="*/ 8987527 w 16407932"/>
              <a:gd name="connsiteY5" fmla="*/ 39526908 h 39939118"/>
              <a:gd name="connsiteX6" fmla="*/ 6225637 w 16407932"/>
              <a:gd name="connsiteY6" fmla="*/ 39924663 h 39939118"/>
              <a:gd name="connsiteX7" fmla="*/ 5058987 w 16407932"/>
              <a:gd name="connsiteY7" fmla="*/ 39526908 h 39939118"/>
              <a:gd name="connsiteX8" fmla="*/ 4540476 w 16407932"/>
              <a:gd name="connsiteY8" fmla="*/ 39626347 h 39939118"/>
              <a:gd name="connsiteX9" fmla="*/ 3200988 w 16407932"/>
              <a:gd name="connsiteY9" fmla="*/ 39377750 h 39939118"/>
              <a:gd name="connsiteX10" fmla="*/ 3265802 w 16407932"/>
              <a:gd name="connsiteY10" fmla="*/ 38358503 h 39939118"/>
              <a:gd name="connsiteX11" fmla="*/ 2596059 w 16407932"/>
              <a:gd name="connsiteY11" fmla="*/ 38532521 h 39939118"/>
              <a:gd name="connsiteX12" fmla="*/ 2531245 w 16407932"/>
              <a:gd name="connsiteY12" fmla="*/ 38905416 h 39939118"/>
              <a:gd name="connsiteX13" fmla="*/ 864185 w 16407932"/>
              <a:gd name="connsiteY13" fmla="*/ 38830837 h 39939118"/>
              <a:gd name="connsiteX14" fmla="*/ 712953 w 16407932"/>
              <a:gd name="connsiteY14" fmla="*/ 36543745 h 39939118"/>
              <a:gd name="connsiteX15" fmla="*/ 802874 w 16407932"/>
              <a:gd name="connsiteY15" fmla="*/ 35499638 h 39939118"/>
              <a:gd name="connsiteX16" fmla="*/ 1278176 w 16407932"/>
              <a:gd name="connsiteY16" fmla="*/ 35027304 h 39939118"/>
              <a:gd name="connsiteX17" fmla="*/ 1040525 w 16407932"/>
              <a:gd name="connsiteY17" fmla="*/ 34629549 h 39939118"/>
              <a:gd name="connsiteX18" fmla="*/ 1080232 w 16407932"/>
              <a:gd name="connsiteY18" fmla="*/ 26972764 h 39939118"/>
              <a:gd name="connsiteX19" fmla="*/ 1598743 w 16407932"/>
              <a:gd name="connsiteY19" fmla="*/ 24909410 h 39939118"/>
              <a:gd name="connsiteX20" fmla="*/ 1533929 w 16407932"/>
              <a:gd name="connsiteY20" fmla="*/ 23591847 h 39939118"/>
              <a:gd name="connsiteX21" fmla="*/ 1663557 w 16407932"/>
              <a:gd name="connsiteY21" fmla="*/ 22348862 h 39939118"/>
              <a:gd name="connsiteX22" fmla="*/ 1859785 w 16407932"/>
              <a:gd name="connsiteY22" fmla="*/ 21534401 h 39939118"/>
              <a:gd name="connsiteX23" fmla="*/ 0 w 16407932"/>
              <a:gd name="connsiteY23" fmla="*/ 21115331 h 39939118"/>
              <a:gd name="connsiteX24" fmla="*/ 734558 w 16407932"/>
              <a:gd name="connsiteY24" fmla="*/ 16034501 h 39939118"/>
              <a:gd name="connsiteX25" fmla="*/ 910897 w 16407932"/>
              <a:gd name="connsiteY25" fmla="*/ 13573391 h 39939118"/>
              <a:gd name="connsiteX26" fmla="*/ 781270 w 16407932"/>
              <a:gd name="connsiteY26" fmla="*/ 10391351 h 39939118"/>
              <a:gd name="connsiteX27" fmla="*/ 1166650 w 16407932"/>
              <a:gd name="connsiteY27" fmla="*/ 7897670 h 39939118"/>
              <a:gd name="connsiteX28" fmla="*/ 1879603 w 16407932"/>
              <a:gd name="connsiteY28" fmla="*/ 6322056 h 39939118"/>
              <a:gd name="connsiteX29" fmla="*/ 2570951 w 16407932"/>
              <a:gd name="connsiteY29" fmla="*/ 5337122 h 39939118"/>
              <a:gd name="connsiteX30" fmla="*/ 2966252 w 16407932"/>
              <a:gd name="connsiteY30" fmla="*/ 4788025 h 39939118"/>
              <a:gd name="connsiteX31" fmla="*/ 2527742 w 16407932"/>
              <a:gd name="connsiteY31" fmla="*/ 3954433 h 39939118"/>
              <a:gd name="connsiteX32" fmla="*/ 2160463 w 16407932"/>
              <a:gd name="connsiteY32" fmla="*/ 1881624 h 39939118"/>
              <a:gd name="connsiteX33" fmla="*/ 2246882 w 16407932"/>
              <a:gd name="connsiteY33" fmla="*/ 1036395 h 39939118"/>
              <a:gd name="connsiteX34" fmla="*/ 2722184 w 16407932"/>
              <a:gd name="connsiteY34" fmla="*/ 638640 h 39939118"/>
              <a:gd name="connsiteX35" fmla="*/ 3510600 w 16407932"/>
              <a:gd name="connsiteY35" fmla="*/ 290605 h 39939118"/>
              <a:gd name="connsiteX36" fmla="*/ 4601787 w 16407932"/>
              <a:gd name="connsiteY36" fmla="*/ 191166 h 39939118"/>
              <a:gd name="connsiteX37" fmla="*/ 5833251 w 16407932"/>
              <a:gd name="connsiteY37" fmla="*/ 713219 h 39939118"/>
              <a:gd name="connsiteX38" fmla="*/ 5465972 w 16407932"/>
              <a:gd name="connsiteY38" fmla="*/ 1185554 h 39939118"/>
              <a:gd name="connsiteX39" fmla="*/ 5768437 w 16407932"/>
              <a:gd name="connsiteY39" fmla="*/ 1682747 h 39939118"/>
              <a:gd name="connsiteX40" fmla="*/ 5962879 w 16407932"/>
              <a:gd name="connsiteY40" fmla="*/ 2378819 h 39939118"/>
              <a:gd name="connsiteX41" fmla="*/ 5941274 w 16407932"/>
              <a:gd name="connsiteY41" fmla="*/ 2900872 h 39939118"/>
              <a:gd name="connsiteX42" fmla="*/ 6265343 w 16407932"/>
              <a:gd name="connsiteY42" fmla="*/ 3671523 h 39939118"/>
              <a:gd name="connsiteX43" fmla="*/ 6157320 w 16407932"/>
              <a:gd name="connsiteY43" fmla="*/ 4078732 h 39939118"/>
              <a:gd name="connsiteX44" fmla="*/ 6222134 w 16407932"/>
              <a:gd name="connsiteY44" fmla="*/ 4516753 h 39939118"/>
              <a:gd name="connsiteX45" fmla="*/ 5919669 w 16407932"/>
              <a:gd name="connsiteY45" fmla="*/ 5585719 h 39939118"/>
              <a:gd name="connsiteX46" fmla="*/ 5160812 w 16407932"/>
              <a:gd name="connsiteY46" fmla="*/ 5610985 h 39939118"/>
              <a:gd name="connsiteX47" fmla="*/ 4882647 w 16407932"/>
              <a:gd name="connsiteY47" fmla="*/ 6115484 h 39939118"/>
              <a:gd name="connsiteX48" fmla="*/ 5314740 w 16407932"/>
              <a:gd name="connsiteY48" fmla="*/ 6836415 h 39939118"/>
              <a:gd name="connsiteX49" fmla="*/ 6200530 w 16407932"/>
              <a:gd name="connsiteY49" fmla="*/ 10251647 h 39939118"/>
              <a:gd name="connsiteX50" fmla="*/ 6351762 w 16407932"/>
              <a:gd name="connsiteY50" fmla="*/ 11634335 h 39939118"/>
              <a:gd name="connsiteX51" fmla="*/ 6762250 w 16407932"/>
              <a:gd name="connsiteY51" fmla="*/ 11385738 h 39939118"/>
              <a:gd name="connsiteX52" fmla="*/ 6440972 w 16407932"/>
              <a:gd name="connsiteY52" fmla="*/ 10000105 h 39939118"/>
              <a:gd name="connsiteX53" fmla="*/ 8178332 w 16407932"/>
              <a:gd name="connsiteY53" fmla="*/ 8628505 h 39939118"/>
              <a:gd name="connsiteX54" fmla="*/ 8209760 w 16407932"/>
              <a:gd name="connsiteY54" fmla="*/ 7955101 h 39939118"/>
              <a:gd name="connsiteX55" fmla="*/ 8566084 w 16407932"/>
              <a:gd name="connsiteY55" fmla="*/ 7805943 h 39939118"/>
              <a:gd name="connsiteX56" fmla="*/ 8566084 w 16407932"/>
              <a:gd name="connsiteY56" fmla="*/ 7184451 h 39939118"/>
              <a:gd name="connsiteX57" fmla="*/ 8144946 w 16407932"/>
              <a:gd name="connsiteY57" fmla="*/ 6910994 h 39939118"/>
              <a:gd name="connsiteX58" fmla="*/ 7904012 w 16407932"/>
              <a:gd name="connsiteY58" fmla="*/ 5336665 h 39939118"/>
              <a:gd name="connsiteX59" fmla="*/ 7904012 w 16407932"/>
              <a:gd name="connsiteY59" fmla="*/ 5885305 h 39939118"/>
              <a:gd name="connsiteX60" fmla="*/ 7904012 w 16407932"/>
              <a:gd name="connsiteY60" fmla="*/ 6433945 h 39939118"/>
              <a:gd name="connsiteX61" fmla="*/ 7721132 w 16407932"/>
              <a:gd name="connsiteY61" fmla="*/ 6068185 h 39939118"/>
              <a:gd name="connsiteX62" fmla="*/ 7629692 w 16407932"/>
              <a:gd name="connsiteY62" fmla="*/ 6342505 h 39939118"/>
              <a:gd name="connsiteX63" fmla="*/ 7355372 w 16407932"/>
              <a:gd name="connsiteY63" fmla="*/ 6616825 h 39939118"/>
              <a:gd name="connsiteX64" fmla="*/ 7355372 w 16407932"/>
              <a:gd name="connsiteY64" fmla="*/ 6159625 h 39939118"/>
              <a:gd name="connsiteX65" fmla="*/ 7194343 w 16407932"/>
              <a:gd name="connsiteY65" fmla="*/ 6413800 h 39939118"/>
              <a:gd name="connsiteX66" fmla="*/ 7691249 w 16407932"/>
              <a:gd name="connsiteY66" fmla="*/ 5245395 h 39939118"/>
              <a:gd name="connsiteX67" fmla="*/ 8178332 w 16407932"/>
              <a:gd name="connsiteY67" fmla="*/ 4147945 h 39939118"/>
              <a:gd name="connsiteX68" fmla="*/ 9367052 w 16407932"/>
              <a:gd name="connsiteY68" fmla="*/ 3324985 h 39939118"/>
              <a:gd name="connsiteX69" fmla="*/ 9549932 w 16407932"/>
              <a:gd name="connsiteY69" fmla="*/ 3416425 h 39939118"/>
              <a:gd name="connsiteX70" fmla="*/ 10190012 w 16407932"/>
              <a:gd name="connsiteY70" fmla="*/ 3142105 h 39939118"/>
              <a:gd name="connsiteX71" fmla="*/ 11012972 w 16407932"/>
              <a:gd name="connsiteY71" fmla="*/ 3507865 h 39939118"/>
              <a:gd name="connsiteX72" fmla="*/ 11287292 w 16407932"/>
              <a:gd name="connsiteY72" fmla="*/ 4239385 h 39939118"/>
              <a:gd name="connsiteX73" fmla="*/ 11378732 w 16407932"/>
              <a:gd name="connsiteY73" fmla="*/ 4696585 h 39939118"/>
              <a:gd name="connsiteX74" fmla="*/ 11470172 w 16407932"/>
              <a:gd name="connsiteY74" fmla="*/ 5519545 h 39939118"/>
              <a:gd name="connsiteX75" fmla="*/ 11470172 w 16407932"/>
              <a:gd name="connsiteY75" fmla="*/ 5519545 h 39939118"/>
              <a:gd name="connsiteX76" fmla="*/ 11927372 w 16407932"/>
              <a:gd name="connsiteY76" fmla="*/ 6525385 h 39939118"/>
              <a:gd name="connsiteX77" fmla="*/ 11470172 w 16407932"/>
              <a:gd name="connsiteY77" fmla="*/ 7165465 h 39939118"/>
              <a:gd name="connsiteX78" fmla="*/ 11470172 w 16407932"/>
              <a:gd name="connsiteY78" fmla="*/ 7805545 h 39939118"/>
              <a:gd name="connsiteX79" fmla="*/ 10738652 w 16407932"/>
              <a:gd name="connsiteY79" fmla="*/ 7896985 h 39939118"/>
              <a:gd name="connsiteX80" fmla="*/ 10555772 w 16407932"/>
              <a:gd name="connsiteY80" fmla="*/ 8171305 h 39939118"/>
              <a:gd name="connsiteX81" fmla="*/ 10830092 w 16407932"/>
              <a:gd name="connsiteY81" fmla="*/ 8628505 h 39939118"/>
              <a:gd name="connsiteX82" fmla="*/ 11835932 w 16407932"/>
              <a:gd name="connsiteY82" fmla="*/ 8628505 h 39939118"/>
              <a:gd name="connsiteX83" fmla="*/ 12293132 w 16407932"/>
              <a:gd name="connsiteY83" fmla="*/ 9085705 h 39939118"/>
              <a:gd name="connsiteX84" fmla="*/ 13207532 w 16407932"/>
              <a:gd name="connsiteY84" fmla="*/ 10457305 h 39939118"/>
              <a:gd name="connsiteX85" fmla="*/ 14944892 w 16407932"/>
              <a:gd name="connsiteY85" fmla="*/ 10000105 h 39939118"/>
              <a:gd name="connsiteX86" fmla="*/ 16407932 w 16407932"/>
              <a:gd name="connsiteY86" fmla="*/ 9634345 h 39939118"/>
              <a:gd name="connsiteX87" fmla="*/ 15219212 w 16407932"/>
              <a:gd name="connsiteY87" fmla="*/ 10457305 h 39939118"/>
              <a:gd name="connsiteX88" fmla="*/ 15767852 w 16407932"/>
              <a:gd name="connsiteY88" fmla="*/ 10914505 h 39939118"/>
              <a:gd name="connsiteX89" fmla="*/ 14944892 w 16407932"/>
              <a:gd name="connsiteY89" fmla="*/ 11828905 h 39939118"/>
              <a:gd name="connsiteX90" fmla="*/ 14944892 w 16407932"/>
              <a:gd name="connsiteY90" fmla="*/ 11188825 h 39939118"/>
              <a:gd name="connsiteX91" fmla="*/ 13298972 w 16407932"/>
              <a:gd name="connsiteY91" fmla="*/ 11188825 h 39939118"/>
              <a:gd name="connsiteX92" fmla="*/ 13298972 w 16407932"/>
              <a:gd name="connsiteY92" fmla="*/ 12011785 h 39939118"/>
              <a:gd name="connsiteX93" fmla="*/ 14487692 w 16407932"/>
              <a:gd name="connsiteY93" fmla="*/ 13200505 h 39939118"/>
              <a:gd name="connsiteX94" fmla="*/ 14396252 w 16407932"/>
              <a:gd name="connsiteY94" fmla="*/ 14114905 h 39939118"/>
              <a:gd name="connsiteX95" fmla="*/ 14762012 w 16407932"/>
              <a:gd name="connsiteY95" fmla="*/ 14846425 h 39939118"/>
              <a:gd name="connsiteX96" fmla="*/ 14670572 w 16407932"/>
              <a:gd name="connsiteY96" fmla="*/ 15577945 h 39939118"/>
              <a:gd name="connsiteX97" fmla="*/ 14670572 w 16407932"/>
              <a:gd name="connsiteY97" fmla="*/ 16035145 h 39939118"/>
              <a:gd name="connsiteX98" fmla="*/ 14396252 w 16407932"/>
              <a:gd name="connsiteY98" fmla="*/ 16035145 h 39939118"/>
              <a:gd name="connsiteX99" fmla="*/ 14396252 w 16407932"/>
              <a:gd name="connsiteY99" fmla="*/ 16400905 h 39939118"/>
              <a:gd name="connsiteX100" fmla="*/ 13664732 w 16407932"/>
              <a:gd name="connsiteY100" fmla="*/ 16400905 h 39939118"/>
              <a:gd name="connsiteX101" fmla="*/ 14213372 w 16407932"/>
              <a:gd name="connsiteY101" fmla="*/ 17132425 h 39939118"/>
              <a:gd name="connsiteX102" fmla="*/ 14853452 w 16407932"/>
              <a:gd name="connsiteY102" fmla="*/ 25910665 h 39939118"/>
              <a:gd name="connsiteX103" fmla="*/ 13207532 w 16407932"/>
              <a:gd name="connsiteY103" fmla="*/ 25819225 h 39939118"/>
              <a:gd name="connsiteX104" fmla="*/ 13024652 w 16407932"/>
              <a:gd name="connsiteY104" fmla="*/ 29293945 h 39939118"/>
              <a:gd name="connsiteX105" fmla="*/ 11653052 w 16407932"/>
              <a:gd name="connsiteY105" fmla="*/ 33957385 h 39939118"/>
              <a:gd name="connsiteX106" fmla="*/ 12476012 w 16407932"/>
              <a:gd name="connsiteY106" fmla="*/ 35603305 h 39939118"/>
              <a:gd name="connsiteX107" fmla="*/ 14396252 w 16407932"/>
              <a:gd name="connsiteY107" fmla="*/ 36151945 h 39939118"/>
              <a:gd name="connsiteX108" fmla="*/ 12293132 w 16407932"/>
              <a:gd name="connsiteY108" fmla="*/ 36517705 h 39939118"/>
              <a:gd name="connsiteX109" fmla="*/ 12933212 w 16407932"/>
              <a:gd name="connsiteY109" fmla="*/ 37066345 h 39939118"/>
              <a:gd name="connsiteX110" fmla="*/ 12018812 w 16407932"/>
              <a:gd name="connsiteY110" fmla="*/ 37706425 h 39939118"/>
              <a:gd name="connsiteX111" fmla="*/ 10007132 w 16407932"/>
              <a:gd name="connsiteY111" fmla="*/ 37249225 h 39939118"/>
              <a:gd name="connsiteX112" fmla="*/ 10190012 w 16407932"/>
              <a:gd name="connsiteY112" fmla="*/ 36883465 h 39939118"/>
              <a:gd name="connsiteX113" fmla="*/ 9001292 w 16407932"/>
              <a:gd name="connsiteY113" fmla="*/ 36883465 h 39939118"/>
              <a:gd name="connsiteX114" fmla="*/ 9549932 w 16407932"/>
              <a:gd name="connsiteY114" fmla="*/ 35969065 h 39939118"/>
              <a:gd name="connsiteX115" fmla="*/ 9001292 w 16407932"/>
              <a:gd name="connsiteY115" fmla="*/ 35511865 h 39939118"/>
              <a:gd name="connsiteX116" fmla="*/ 9824252 w 16407932"/>
              <a:gd name="connsiteY116" fmla="*/ 34780345 h 39939118"/>
              <a:gd name="connsiteX117" fmla="*/ 8635532 w 16407932"/>
              <a:gd name="connsiteY117" fmla="*/ 28196665 h 39939118"/>
              <a:gd name="connsiteX118" fmla="*/ 9367052 w 16407932"/>
              <a:gd name="connsiteY118" fmla="*/ 26276425 h 39939118"/>
              <a:gd name="connsiteX119" fmla="*/ 8361212 w 16407932"/>
              <a:gd name="connsiteY119" fmla="*/ 25727785 h 39939118"/>
              <a:gd name="connsiteX120" fmla="*/ 8269772 w 16407932"/>
              <a:gd name="connsiteY120" fmla="*/ 20790025 h 39939118"/>
              <a:gd name="connsiteX121" fmla="*/ 8635532 w 16407932"/>
              <a:gd name="connsiteY121" fmla="*/ 18504025 h 39939118"/>
              <a:gd name="connsiteX122" fmla="*/ 7345575 w 16407932"/>
              <a:gd name="connsiteY122" fmla="*/ 16730572 h 39939118"/>
              <a:gd name="connsiteX123" fmla="*/ 7172492 w 16407932"/>
              <a:gd name="connsiteY123" fmla="*/ 16309465 h 39939118"/>
              <a:gd name="connsiteX124" fmla="*/ 7302366 w 16407932"/>
              <a:gd name="connsiteY124" fmla="*/ 16332817 h 39939118"/>
              <a:gd name="connsiteX125" fmla="*/ 7025008 w 16407932"/>
              <a:gd name="connsiteY125" fmla="*/ 16283097 h 39939118"/>
              <a:gd name="connsiteX126" fmla="*/ 7154636 w 16407932"/>
              <a:gd name="connsiteY126" fmla="*/ 20186069 h 39939118"/>
              <a:gd name="connsiteX127" fmla="*/ 6668684 w 16407932"/>
              <a:gd name="connsiteY127" fmla="*/ 21851668 h 39939118"/>
              <a:gd name="connsiteX128" fmla="*/ 6117614 w 16407932"/>
              <a:gd name="connsiteY128" fmla="*/ 22100265 h 39939118"/>
              <a:gd name="connsiteX129" fmla="*/ 6668684 w 16407932"/>
              <a:gd name="connsiteY129" fmla="*/ 26997624 h 39939118"/>
              <a:gd name="connsiteX130" fmla="*/ 6351762 w 16407932"/>
              <a:gd name="connsiteY130" fmla="*/ 36568605 h 39939118"/>
              <a:gd name="connsiteX131" fmla="*/ 5428593 w 16407932"/>
              <a:gd name="connsiteY131" fmla="*/ 36799051 h 39939118"/>
              <a:gd name="connsiteX0" fmla="*/ 5984483 w 16407932"/>
              <a:gd name="connsiteY0" fmla="*/ 36842062 h 39939118"/>
              <a:gd name="connsiteX1" fmla="*/ 6308553 w 16407932"/>
              <a:gd name="connsiteY1" fmla="*/ 37712151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51762 w 16407932"/>
              <a:gd name="connsiteY129" fmla="*/ 36568605 h 39939118"/>
              <a:gd name="connsiteX130" fmla="*/ 5428593 w 16407932"/>
              <a:gd name="connsiteY130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51762 w 16407932"/>
              <a:gd name="connsiteY128" fmla="*/ 36568605 h 39939118"/>
              <a:gd name="connsiteX129" fmla="*/ 5428593 w 16407932"/>
              <a:gd name="connsiteY129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51762 w 16407932"/>
              <a:gd name="connsiteY128" fmla="*/ 36568605 h 39939118"/>
              <a:gd name="connsiteX129" fmla="*/ 5428593 w 16407932"/>
              <a:gd name="connsiteY129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51762 w 16407932"/>
              <a:gd name="connsiteY128" fmla="*/ 36568605 h 39939118"/>
              <a:gd name="connsiteX129" fmla="*/ 5428593 w 16407932"/>
              <a:gd name="connsiteY129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51762 w 16407932"/>
              <a:gd name="connsiteY128" fmla="*/ 36369728 h 39939118"/>
              <a:gd name="connsiteX129" fmla="*/ 5428593 w 16407932"/>
              <a:gd name="connsiteY129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6308553 w 16407932"/>
              <a:gd name="connsiteY0" fmla="*/ 3771215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6459785 w 16407932"/>
              <a:gd name="connsiteY0" fmla="*/ 37562993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6459785 w 16407932"/>
              <a:gd name="connsiteY0" fmla="*/ 37562993 h 39939118"/>
              <a:gd name="connsiteX1" fmla="*/ 5898065 w 16407932"/>
              <a:gd name="connsiteY1" fmla="*/ 3696636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6459785 w 16407932"/>
              <a:gd name="connsiteY0" fmla="*/ 37562993 h 39939118"/>
              <a:gd name="connsiteX1" fmla="*/ 6502994 w 16407932"/>
              <a:gd name="connsiteY1" fmla="*/ 3696636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6459785 w 16407932"/>
              <a:gd name="connsiteY0" fmla="*/ 37562993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6243739 w 16407932"/>
              <a:gd name="connsiteY0" fmla="*/ 37090659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5941274 w 16407932"/>
              <a:gd name="connsiteY0" fmla="*/ 3691664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5941274 w 16407932"/>
              <a:gd name="connsiteY0" fmla="*/ 3691664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5941274 w 16407932"/>
              <a:gd name="connsiteY0" fmla="*/ 36916641 h 39939118"/>
              <a:gd name="connsiteX1" fmla="*/ 6729995 w 16407932"/>
              <a:gd name="connsiteY1" fmla="*/ 38184485 h 39939118"/>
              <a:gd name="connsiteX2" fmla="*/ 8577039 w 16407932"/>
              <a:gd name="connsiteY2" fmla="*/ 38905416 h 39939118"/>
              <a:gd name="connsiteX3" fmla="*/ 8987527 w 16407932"/>
              <a:gd name="connsiteY3" fmla="*/ 39526908 h 39939118"/>
              <a:gd name="connsiteX4" fmla="*/ 6225637 w 16407932"/>
              <a:gd name="connsiteY4" fmla="*/ 39924663 h 39939118"/>
              <a:gd name="connsiteX5" fmla="*/ 5058987 w 16407932"/>
              <a:gd name="connsiteY5" fmla="*/ 39526908 h 39939118"/>
              <a:gd name="connsiteX6" fmla="*/ 4540476 w 16407932"/>
              <a:gd name="connsiteY6" fmla="*/ 39626347 h 39939118"/>
              <a:gd name="connsiteX7" fmla="*/ 3200988 w 16407932"/>
              <a:gd name="connsiteY7" fmla="*/ 39377750 h 39939118"/>
              <a:gd name="connsiteX8" fmla="*/ 3265802 w 16407932"/>
              <a:gd name="connsiteY8" fmla="*/ 38358503 h 39939118"/>
              <a:gd name="connsiteX9" fmla="*/ 2596059 w 16407932"/>
              <a:gd name="connsiteY9" fmla="*/ 38532521 h 39939118"/>
              <a:gd name="connsiteX10" fmla="*/ 2531245 w 16407932"/>
              <a:gd name="connsiteY10" fmla="*/ 38905416 h 39939118"/>
              <a:gd name="connsiteX11" fmla="*/ 864185 w 16407932"/>
              <a:gd name="connsiteY11" fmla="*/ 38830837 h 39939118"/>
              <a:gd name="connsiteX12" fmla="*/ 712953 w 16407932"/>
              <a:gd name="connsiteY12" fmla="*/ 36543745 h 39939118"/>
              <a:gd name="connsiteX13" fmla="*/ 802874 w 16407932"/>
              <a:gd name="connsiteY13" fmla="*/ 35499638 h 39939118"/>
              <a:gd name="connsiteX14" fmla="*/ 1278176 w 16407932"/>
              <a:gd name="connsiteY14" fmla="*/ 35027304 h 39939118"/>
              <a:gd name="connsiteX15" fmla="*/ 1040525 w 16407932"/>
              <a:gd name="connsiteY15" fmla="*/ 34629549 h 39939118"/>
              <a:gd name="connsiteX16" fmla="*/ 1080232 w 16407932"/>
              <a:gd name="connsiteY16" fmla="*/ 26972764 h 39939118"/>
              <a:gd name="connsiteX17" fmla="*/ 1598743 w 16407932"/>
              <a:gd name="connsiteY17" fmla="*/ 24909410 h 39939118"/>
              <a:gd name="connsiteX18" fmla="*/ 1533929 w 16407932"/>
              <a:gd name="connsiteY18" fmla="*/ 23591847 h 39939118"/>
              <a:gd name="connsiteX19" fmla="*/ 1663557 w 16407932"/>
              <a:gd name="connsiteY19" fmla="*/ 22348862 h 39939118"/>
              <a:gd name="connsiteX20" fmla="*/ 1859785 w 16407932"/>
              <a:gd name="connsiteY20" fmla="*/ 21534401 h 39939118"/>
              <a:gd name="connsiteX21" fmla="*/ 0 w 16407932"/>
              <a:gd name="connsiteY21" fmla="*/ 21115331 h 39939118"/>
              <a:gd name="connsiteX22" fmla="*/ 734558 w 16407932"/>
              <a:gd name="connsiteY22" fmla="*/ 16034501 h 39939118"/>
              <a:gd name="connsiteX23" fmla="*/ 910897 w 16407932"/>
              <a:gd name="connsiteY23" fmla="*/ 13573391 h 39939118"/>
              <a:gd name="connsiteX24" fmla="*/ 781270 w 16407932"/>
              <a:gd name="connsiteY24" fmla="*/ 10391351 h 39939118"/>
              <a:gd name="connsiteX25" fmla="*/ 1166650 w 16407932"/>
              <a:gd name="connsiteY25" fmla="*/ 7897670 h 39939118"/>
              <a:gd name="connsiteX26" fmla="*/ 1879603 w 16407932"/>
              <a:gd name="connsiteY26" fmla="*/ 6322056 h 39939118"/>
              <a:gd name="connsiteX27" fmla="*/ 2570951 w 16407932"/>
              <a:gd name="connsiteY27" fmla="*/ 5337122 h 39939118"/>
              <a:gd name="connsiteX28" fmla="*/ 2966252 w 16407932"/>
              <a:gd name="connsiteY28" fmla="*/ 4788025 h 39939118"/>
              <a:gd name="connsiteX29" fmla="*/ 2527742 w 16407932"/>
              <a:gd name="connsiteY29" fmla="*/ 3954433 h 39939118"/>
              <a:gd name="connsiteX30" fmla="*/ 2160463 w 16407932"/>
              <a:gd name="connsiteY30" fmla="*/ 1881624 h 39939118"/>
              <a:gd name="connsiteX31" fmla="*/ 2246882 w 16407932"/>
              <a:gd name="connsiteY31" fmla="*/ 1036395 h 39939118"/>
              <a:gd name="connsiteX32" fmla="*/ 2722184 w 16407932"/>
              <a:gd name="connsiteY32" fmla="*/ 638640 h 39939118"/>
              <a:gd name="connsiteX33" fmla="*/ 3510600 w 16407932"/>
              <a:gd name="connsiteY33" fmla="*/ 290605 h 39939118"/>
              <a:gd name="connsiteX34" fmla="*/ 4601787 w 16407932"/>
              <a:gd name="connsiteY34" fmla="*/ 191166 h 39939118"/>
              <a:gd name="connsiteX35" fmla="*/ 5833251 w 16407932"/>
              <a:gd name="connsiteY35" fmla="*/ 713219 h 39939118"/>
              <a:gd name="connsiteX36" fmla="*/ 5465972 w 16407932"/>
              <a:gd name="connsiteY36" fmla="*/ 1185554 h 39939118"/>
              <a:gd name="connsiteX37" fmla="*/ 5768437 w 16407932"/>
              <a:gd name="connsiteY37" fmla="*/ 1682747 h 39939118"/>
              <a:gd name="connsiteX38" fmla="*/ 5962879 w 16407932"/>
              <a:gd name="connsiteY38" fmla="*/ 2378819 h 39939118"/>
              <a:gd name="connsiteX39" fmla="*/ 5941274 w 16407932"/>
              <a:gd name="connsiteY39" fmla="*/ 2900872 h 39939118"/>
              <a:gd name="connsiteX40" fmla="*/ 6265343 w 16407932"/>
              <a:gd name="connsiteY40" fmla="*/ 3671523 h 39939118"/>
              <a:gd name="connsiteX41" fmla="*/ 6157320 w 16407932"/>
              <a:gd name="connsiteY41" fmla="*/ 4078732 h 39939118"/>
              <a:gd name="connsiteX42" fmla="*/ 6222134 w 16407932"/>
              <a:gd name="connsiteY42" fmla="*/ 4516753 h 39939118"/>
              <a:gd name="connsiteX43" fmla="*/ 5919669 w 16407932"/>
              <a:gd name="connsiteY43" fmla="*/ 5585719 h 39939118"/>
              <a:gd name="connsiteX44" fmla="*/ 5160812 w 16407932"/>
              <a:gd name="connsiteY44" fmla="*/ 5610985 h 39939118"/>
              <a:gd name="connsiteX45" fmla="*/ 4882647 w 16407932"/>
              <a:gd name="connsiteY45" fmla="*/ 6115484 h 39939118"/>
              <a:gd name="connsiteX46" fmla="*/ 5314740 w 16407932"/>
              <a:gd name="connsiteY46" fmla="*/ 6836415 h 39939118"/>
              <a:gd name="connsiteX47" fmla="*/ 6200530 w 16407932"/>
              <a:gd name="connsiteY47" fmla="*/ 10251647 h 39939118"/>
              <a:gd name="connsiteX48" fmla="*/ 6351762 w 16407932"/>
              <a:gd name="connsiteY48" fmla="*/ 11634335 h 39939118"/>
              <a:gd name="connsiteX49" fmla="*/ 6762250 w 16407932"/>
              <a:gd name="connsiteY49" fmla="*/ 11385738 h 39939118"/>
              <a:gd name="connsiteX50" fmla="*/ 6440972 w 16407932"/>
              <a:gd name="connsiteY50" fmla="*/ 10000105 h 39939118"/>
              <a:gd name="connsiteX51" fmla="*/ 8178332 w 16407932"/>
              <a:gd name="connsiteY51" fmla="*/ 8628505 h 39939118"/>
              <a:gd name="connsiteX52" fmla="*/ 8209760 w 16407932"/>
              <a:gd name="connsiteY52" fmla="*/ 7955101 h 39939118"/>
              <a:gd name="connsiteX53" fmla="*/ 8566084 w 16407932"/>
              <a:gd name="connsiteY53" fmla="*/ 7805943 h 39939118"/>
              <a:gd name="connsiteX54" fmla="*/ 8566084 w 16407932"/>
              <a:gd name="connsiteY54" fmla="*/ 7184451 h 39939118"/>
              <a:gd name="connsiteX55" fmla="*/ 8144946 w 16407932"/>
              <a:gd name="connsiteY55" fmla="*/ 6910994 h 39939118"/>
              <a:gd name="connsiteX56" fmla="*/ 7904012 w 16407932"/>
              <a:gd name="connsiteY56" fmla="*/ 5336665 h 39939118"/>
              <a:gd name="connsiteX57" fmla="*/ 7904012 w 16407932"/>
              <a:gd name="connsiteY57" fmla="*/ 5885305 h 39939118"/>
              <a:gd name="connsiteX58" fmla="*/ 7904012 w 16407932"/>
              <a:gd name="connsiteY58" fmla="*/ 6433945 h 39939118"/>
              <a:gd name="connsiteX59" fmla="*/ 7721132 w 16407932"/>
              <a:gd name="connsiteY59" fmla="*/ 6068185 h 39939118"/>
              <a:gd name="connsiteX60" fmla="*/ 7629692 w 16407932"/>
              <a:gd name="connsiteY60" fmla="*/ 6342505 h 39939118"/>
              <a:gd name="connsiteX61" fmla="*/ 7355372 w 16407932"/>
              <a:gd name="connsiteY61" fmla="*/ 6616825 h 39939118"/>
              <a:gd name="connsiteX62" fmla="*/ 7355372 w 16407932"/>
              <a:gd name="connsiteY62" fmla="*/ 6159625 h 39939118"/>
              <a:gd name="connsiteX63" fmla="*/ 7194343 w 16407932"/>
              <a:gd name="connsiteY63" fmla="*/ 6413800 h 39939118"/>
              <a:gd name="connsiteX64" fmla="*/ 7691249 w 16407932"/>
              <a:gd name="connsiteY64" fmla="*/ 5245395 h 39939118"/>
              <a:gd name="connsiteX65" fmla="*/ 8178332 w 16407932"/>
              <a:gd name="connsiteY65" fmla="*/ 4147945 h 39939118"/>
              <a:gd name="connsiteX66" fmla="*/ 9367052 w 16407932"/>
              <a:gd name="connsiteY66" fmla="*/ 3324985 h 39939118"/>
              <a:gd name="connsiteX67" fmla="*/ 9549932 w 16407932"/>
              <a:gd name="connsiteY67" fmla="*/ 3416425 h 39939118"/>
              <a:gd name="connsiteX68" fmla="*/ 10190012 w 16407932"/>
              <a:gd name="connsiteY68" fmla="*/ 3142105 h 39939118"/>
              <a:gd name="connsiteX69" fmla="*/ 11012972 w 16407932"/>
              <a:gd name="connsiteY69" fmla="*/ 3507865 h 39939118"/>
              <a:gd name="connsiteX70" fmla="*/ 11287292 w 16407932"/>
              <a:gd name="connsiteY70" fmla="*/ 4239385 h 39939118"/>
              <a:gd name="connsiteX71" fmla="*/ 11378732 w 16407932"/>
              <a:gd name="connsiteY71" fmla="*/ 4696585 h 39939118"/>
              <a:gd name="connsiteX72" fmla="*/ 11470172 w 16407932"/>
              <a:gd name="connsiteY72" fmla="*/ 5519545 h 39939118"/>
              <a:gd name="connsiteX73" fmla="*/ 11470172 w 16407932"/>
              <a:gd name="connsiteY73" fmla="*/ 5519545 h 39939118"/>
              <a:gd name="connsiteX74" fmla="*/ 11927372 w 16407932"/>
              <a:gd name="connsiteY74" fmla="*/ 6525385 h 39939118"/>
              <a:gd name="connsiteX75" fmla="*/ 11470172 w 16407932"/>
              <a:gd name="connsiteY75" fmla="*/ 7165465 h 39939118"/>
              <a:gd name="connsiteX76" fmla="*/ 11470172 w 16407932"/>
              <a:gd name="connsiteY76" fmla="*/ 7805545 h 39939118"/>
              <a:gd name="connsiteX77" fmla="*/ 10738652 w 16407932"/>
              <a:gd name="connsiteY77" fmla="*/ 7896985 h 39939118"/>
              <a:gd name="connsiteX78" fmla="*/ 10555772 w 16407932"/>
              <a:gd name="connsiteY78" fmla="*/ 8171305 h 39939118"/>
              <a:gd name="connsiteX79" fmla="*/ 10830092 w 16407932"/>
              <a:gd name="connsiteY79" fmla="*/ 8628505 h 39939118"/>
              <a:gd name="connsiteX80" fmla="*/ 11835932 w 16407932"/>
              <a:gd name="connsiteY80" fmla="*/ 8628505 h 39939118"/>
              <a:gd name="connsiteX81" fmla="*/ 12293132 w 16407932"/>
              <a:gd name="connsiteY81" fmla="*/ 9085705 h 39939118"/>
              <a:gd name="connsiteX82" fmla="*/ 13207532 w 16407932"/>
              <a:gd name="connsiteY82" fmla="*/ 10457305 h 39939118"/>
              <a:gd name="connsiteX83" fmla="*/ 14944892 w 16407932"/>
              <a:gd name="connsiteY83" fmla="*/ 10000105 h 39939118"/>
              <a:gd name="connsiteX84" fmla="*/ 16407932 w 16407932"/>
              <a:gd name="connsiteY84" fmla="*/ 9634345 h 39939118"/>
              <a:gd name="connsiteX85" fmla="*/ 15219212 w 16407932"/>
              <a:gd name="connsiteY85" fmla="*/ 10457305 h 39939118"/>
              <a:gd name="connsiteX86" fmla="*/ 15767852 w 16407932"/>
              <a:gd name="connsiteY86" fmla="*/ 10914505 h 39939118"/>
              <a:gd name="connsiteX87" fmla="*/ 14944892 w 16407932"/>
              <a:gd name="connsiteY87" fmla="*/ 11828905 h 39939118"/>
              <a:gd name="connsiteX88" fmla="*/ 14944892 w 16407932"/>
              <a:gd name="connsiteY88" fmla="*/ 11188825 h 39939118"/>
              <a:gd name="connsiteX89" fmla="*/ 13298972 w 16407932"/>
              <a:gd name="connsiteY89" fmla="*/ 11188825 h 39939118"/>
              <a:gd name="connsiteX90" fmla="*/ 13298972 w 16407932"/>
              <a:gd name="connsiteY90" fmla="*/ 12011785 h 39939118"/>
              <a:gd name="connsiteX91" fmla="*/ 14487692 w 16407932"/>
              <a:gd name="connsiteY91" fmla="*/ 13200505 h 39939118"/>
              <a:gd name="connsiteX92" fmla="*/ 14396252 w 16407932"/>
              <a:gd name="connsiteY92" fmla="*/ 14114905 h 39939118"/>
              <a:gd name="connsiteX93" fmla="*/ 14762012 w 16407932"/>
              <a:gd name="connsiteY93" fmla="*/ 14846425 h 39939118"/>
              <a:gd name="connsiteX94" fmla="*/ 14670572 w 16407932"/>
              <a:gd name="connsiteY94" fmla="*/ 15577945 h 39939118"/>
              <a:gd name="connsiteX95" fmla="*/ 14670572 w 16407932"/>
              <a:gd name="connsiteY95" fmla="*/ 16035145 h 39939118"/>
              <a:gd name="connsiteX96" fmla="*/ 14396252 w 16407932"/>
              <a:gd name="connsiteY96" fmla="*/ 16035145 h 39939118"/>
              <a:gd name="connsiteX97" fmla="*/ 14396252 w 16407932"/>
              <a:gd name="connsiteY97" fmla="*/ 16400905 h 39939118"/>
              <a:gd name="connsiteX98" fmla="*/ 13664732 w 16407932"/>
              <a:gd name="connsiteY98" fmla="*/ 16400905 h 39939118"/>
              <a:gd name="connsiteX99" fmla="*/ 14213372 w 16407932"/>
              <a:gd name="connsiteY99" fmla="*/ 17132425 h 39939118"/>
              <a:gd name="connsiteX100" fmla="*/ 14853452 w 16407932"/>
              <a:gd name="connsiteY100" fmla="*/ 25910665 h 39939118"/>
              <a:gd name="connsiteX101" fmla="*/ 13207532 w 16407932"/>
              <a:gd name="connsiteY101" fmla="*/ 25819225 h 39939118"/>
              <a:gd name="connsiteX102" fmla="*/ 13024652 w 16407932"/>
              <a:gd name="connsiteY102" fmla="*/ 29293945 h 39939118"/>
              <a:gd name="connsiteX103" fmla="*/ 11653052 w 16407932"/>
              <a:gd name="connsiteY103" fmla="*/ 33957385 h 39939118"/>
              <a:gd name="connsiteX104" fmla="*/ 12476012 w 16407932"/>
              <a:gd name="connsiteY104" fmla="*/ 35603305 h 39939118"/>
              <a:gd name="connsiteX105" fmla="*/ 14396252 w 16407932"/>
              <a:gd name="connsiteY105" fmla="*/ 36151945 h 39939118"/>
              <a:gd name="connsiteX106" fmla="*/ 12293132 w 16407932"/>
              <a:gd name="connsiteY106" fmla="*/ 36517705 h 39939118"/>
              <a:gd name="connsiteX107" fmla="*/ 12933212 w 16407932"/>
              <a:gd name="connsiteY107" fmla="*/ 37066345 h 39939118"/>
              <a:gd name="connsiteX108" fmla="*/ 12018812 w 16407932"/>
              <a:gd name="connsiteY108" fmla="*/ 37706425 h 39939118"/>
              <a:gd name="connsiteX109" fmla="*/ 10007132 w 16407932"/>
              <a:gd name="connsiteY109" fmla="*/ 37249225 h 39939118"/>
              <a:gd name="connsiteX110" fmla="*/ 10190012 w 16407932"/>
              <a:gd name="connsiteY110" fmla="*/ 36883465 h 39939118"/>
              <a:gd name="connsiteX111" fmla="*/ 9001292 w 16407932"/>
              <a:gd name="connsiteY111" fmla="*/ 36883465 h 39939118"/>
              <a:gd name="connsiteX112" fmla="*/ 9549932 w 16407932"/>
              <a:gd name="connsiteY112" fmla="*/ 35969065 h 39939118"/>
              <a:gd name="connsiteX113" fmla="*/ 9001292 w 16407932"/>
              <a:gd name="connsiteY113" fmla="*/ 35511865 h 39939118"/>
              <a:gd name="connsiteX114" fmla="*/ 9824252 w 16407932"/>
              <a:gd name="connsiteY114" fmla="*/ 34780345 h 39939118"/>
              <a:gd name="connsiteX115" fmla="*/ 8635532 w 16407932"/>
              <a:gd name="connsiteY115" fmla="*/ 28196665 h 39939118"/>
              <a:gd name="connsiteX116" fmla="*/ 9367052 w 16407932"/>
              <a:gd name="connsiteY116" fmla="*/ 26276425 h 39939118"/>
              <a:gd name="connsiteX117" fmla="*/ 8361212 w 16407932"/>
              <a:gd name="connsiteY117" fmla="*/ 25727785 h 39939118"/>
              <a:gd name="connsiteX118" fmla="*/ 8269772 w 16407932"/>
              <a:gd name="connsiteY118" fmla="*/ 20790025 h 39939118"/>
              <a:gd name="connsiteX119" fmla="*/ 8635532 w 16407932"/>
              <a:gd name="connsiteY119" fmla="*/ 18504025 h 39939118"/>
              <a:gd name="connsiteX120" fmla="*/ 7345575 w 16407932"/>
              <a:gd name="connsiteY120" fmla="*/ 16730572 h 39939118"/>
              <a:gd name="connsiteX121" fmla="*/ 7172492 w 16407932"/>
              <a:gd name="connsiteY121" fmla="*/ 16309465 h 39939118"/>
              <a:gd name="connsiteX122" fmla="*/ 7302366 w 16407932"/>
              <a:gd name="connsiteY122" fmla="*/ 16332817 h 39939118"/>
              <a:gd name="connsiteX123" fmla="*/ 7025008 w 16407932"/>
              <a:gd name="connsiteY123" fmla="*/ 16283097 h 39939118"/>
              <a:gd name="connsiteX124" fmla="*/ 7154636 w 16407932"/>
              <a:gd name="connsiteY124" fmla="*/ 20186069 h 39939118"/>
              <a:gd name="connsiteX125" fmla="*/ 6668684 w 16407932"/>
              <a:gd name="connsiteY125" fmla="*/ 21851668 h 39939118"/>
              <a:gd name="connsiteX126" fmla="*/ 6117614 w 16407932"/>
              <a:gd name="connsiteY126" fmla="*/ 22100265 h 39939118"/>
              <a:gd name="connsiteX127" fmla="*/ 6668684 w 16407932"/>
              <a:gd name="connsiteY127" fmla="*/ 26997624 h 39939118"/>
              <a:gd name="connsiteX128" fmla="*/ 6330157 w 16407932"/>
              <a:gd name="connsiteY128" fmla="*/ 36543745 h 39939118"/>
              <a:gd name="connsiteX129" fmla="*/ 5428593 w 16407932"/>
              <a:gd name="connsiteY129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6407932"/>
              <a:gd name="connsiteY0" fmla="*/ 36916641 h 39939118"/>
              <a:gd name="connsiteX1" fmla="*/ 6546204 w 16407932"/>
              <a:gd name="connsiteY1" fmla="*/ 37811590 h 39939118"/>
              <a:gd name="connsiteX2" fmla="*/ 6729995 w 16407932"/>
              <a:gd name="connsiteY2" fmla="*/ 38184485 h 39939118"/>
              <a:gd name="connsiteX3" fmla="*/ 8577039 w 16407932"/>
              <a:gd name="connsiteY3" fmla="*/ 38905416 h 39939118"/>
              <a:gd name="connsiteX4" fmla="*/ 8987527 w 16407932"/>
              <a:gd name="connsiteY4" fmla="*/ 39526908 h 39939118"/>
              <a:gd name="connsiteX5" fmla="*/ 6225637 w 16407932"/>
              <a:gd name="connsiteY5" fmla="*/ 39924663 h 39939118"/>
              <a:gd name="connsiteX6" fmla="*/ 5058987 w 16407932"/>
              <a:gd name="connsiteY6" fmla="*/ 39526908 h 39939118"/>
              <a:gd name="connsiteX7" fmla="*/ 4540476 w 16407932"/>
              <a:gd name="connsiteY7" fmla="*/ 39626347 h 39939118"/>
              <a:gd name="connsiteX8" fmla="*/ 3200988 w 16407932"/>
              <a:gd name="connsiteY8" fmla="*/ 39377750 h 39939118"/>
              <a:gd name="connsiteX9" fmla="*/ 3265802 w 16407932"/>
              <a:gd name="connsiteY9" fmla="*/ 38358503 h 39939118"/>
              <a:gd name="connsiteX10" fmla="*/ 2596059 w 16407932"/>
              <a:gd name="connsiteY10" fmla="*/ 38532521 h 39939118"/>
              <a:gd name="connsiteX11" fmla="*/ 2531245 w 16407932"/>
              <a:gd name="connsiteY11" fmla="*/ 38905416 h 39939118"/>
              <a:gd name="connsiteX12" fmla="*/ 864185 w 16407932"/>
              <a:gd name="connsiteY12" fmla="*/ 38830837 h 39939118"/>
              <a:gd name="connsiteX13" fmla="*/ 712953 w 16407932"/>
              <a:gd name="connsiteY13" fmla="*/ 36543745 h 39939118"/>
              <a:gd name="connsiteX14" fmla="*/ 802874 w 16407932"/>
              <a:gd name="connsiteY14" fmla="*/ 35499638 h 39939118"/>
              <a:gd name="connsiteX15" fmla="*/ 1278176 w 16407932"/>
              <a:gd name="connsiteY15" fmla="*/ 35027304 h 39939118"/>
              <a:gd name="connsiteX16" fmla="*/ 1040525 w 16407932"/>
              <a:gd name="connsiteY16" fmla="*/ 34629549 h 39939118"/>
              <a:gd name="connsiteX17" fmla="*/ 1080232 w 16407932"/>
              <a:gd name="connsiteY17" fmla="*/ 26972764 h 39939118"/>
              <a:gd name="connsiteX18" fmla="*/ 1598743 w 16407932"/>
              <a:gd name="connsiteY18" fmla="*/ 24909410 h 39939118"/>
              <a:gd name="connsiteX19" fmla="*/ 1533929 w 16407932"/>
              <a:gd name="connsiteY19" fmla="*/ 23591847 h 39939118"/>
              <a:gd name="connsiteX20" fmla="*/ 1663557 w 16407932"/>
              <a:gd name="connsiteY20" fmla="*/ 22348862 h 39939118"/>
              <a:gd name="connsiteX21" fmla="*/ 1859785 w 16407932"/>
              <a:gd name="connsiteY21" fmla="*/ 21534401 h 39939118"/>
              <a:gd name="connsiteX22" fmla="*/ 0 w 16407932"/>
              <a:gd name="connsiteY22" fmla="*/ 21115331 h 39939118"/>
              <a:gd name="connsiteX23" fmla="*/ 734558 w 16407932"/>
              <a:gd name="connsiteY23" fmla="*/ 16034501 h 39939118"/>
              <a:gd name="connsiteX24" fmla="*/ 910897 w 16407932"/>
              <a:gd name="connsiteY24" fmla="*/ 13573391 h 39939118"/>
              <a:gd name="connsiteX25" fmla="*/ 781270 w 16407932"/>
              <a:gd name="connsiteY25" fmla="*/ 10391351 h 39939118"/>
              <a:gd name="connsiteX26" fmla="*/ 1166650 w 16407932"/>
              <a:gd name="connsiteY26" fmla="*/ 7897670 h 39939118"/>
              <a:gd name="connsiteX27" fmla="*/ 1879603 w 16407932"/>
              <a:gd name="connsiteY27" fmla="*/ 6322056 h 39939118"/>
              <a:gd name="connsiteX28" fmla="*/ 2570951 w 16407932"/>
              <a:gd name="connsiteY28" fmla="*/ 5337122 h 39939118"/>
              <a:gd name="connsiteX29" fmla="*/ 2966252 w 16407932"/>
              <a:gd name="connsiteY29" fmla="*/ 4788025 h 39939118"/>
              <a:gd name="connsiteX30" fmla="*/ 2527742 w 16407932"/>
              <a:gd name="connsiteY30" fmla="*/ 3954433 h 39939118"/>
              <a:gd name="connsiteX31" fmla="*/ 2160463 w 16407932"/>
              <a:gd name="connsiteY31" fmla="*/ 1881624 h 39939118"/>
              <a:gd name="connsiteX32" fmla="*/ 2246882 w 16407932"/>
              <a:gd name="connsiteY32" fmla="*/ 1036395 h 39939118"/>
              <a:gd name="connsiteX33" fmla="*/ 2722184 w 16407932"/>
              <a:gd name="connsiteY33" fmla="*/ 638640 h 39939118"/>
              <a:gd name="connsiteX34" fmla="*/ 3510600 w 16407932"/>
              <a:gd name="connsiteY34" fmla="*/ 290605 h 39939118"/>
              <a:gd name="connsiteX35" fmla="*/ 4601787 w 16407932"/>
              <a:gd name="connsiteY35" fmla="*/ 191166 h 39939118"/>
              <a:gd name="connsiteX36" fmla="*/ 5833251 w 16407932"/>
              <a:gd name="connsiteY36" fmla="*/ 713219 h 39939118"/>
              <a:gd name="connsiteX37" fmla="*/ 5465972 w 16407932"/>
              <a:gd name="connsiteY37" fmla="*/ 1185554 h 39939118"/>
              <a:gd name="connsiteX38" fmla="*/ 5768437 w 16407932"/>
              <a:gd name="connsiteY38" fmla="*/ 1682747 h 39939118"/>
              <a:gd name="connsiteX39" fmla="*/ 5962879 w 16407932"/>
              <a:gd name="connsiteY39" fmla="*/ 2378819 h 39939118"/>
              <a:gd name="connsiteX40" fmla="*/ 5941274 w 16407932"/>
              <a:gd name="connsiteY40" fmla="*/ 2900872 h 39939118"/>
              <a:gd name="connsiteX41" fmla="*/ 6265343 w 16407932"/>
              <a:gd name="connsiteY41" fmla="*/ 3671523 h 39939118"/>
              <a:gd name="connsiteX42" fmla="*/ 6157320 w 16407932"/>
              <a:gd name="connsiteY42" fmla="*/ 4078732 h 39939118"/>
              <a:gd name="connsiteX43" fmla="*/ 6222134 w 16407932"/>
              <a:gd name="connsiteY43" fmla="*/ 4516753 h 39939118"/>
              <a:gd name="connsiteX44" fmla="*/ 5919669 w 16407932"/>
              <a:gd name="connsiteY44" fmla="*/ 5585719 h 39939118"/>
              <a:gd name="connsiteX45" fmla="*/ 5160812 w 16407932"/>
              <a:gd name="connsiteY45" fmla="*/ 5610985 h 39939118"/>
              <a:gd name="connsiteX46" fmla="*/ 4882647 w 16407932"/>
              <a:gd name="connsiteY46" fmla="*/ 6115484 h 39939118"/>
              <a:gd name="connsiteX47" fmla="*/ 5314740 w 16407932"/>
              <a:gd name="connsiteY47" fmla="*/ 6836415 h 39939118"/>
              <a:gd name="connsiteX48" fmla="*/ 6200530 w 16407932"/>
              <a:gd name="connsiteY48" fmla="*/ 10251647 h 39939118"/>
              <a:gd name="connsiteX49" fmla="*/ 6351762 w 16407932"/>
              <a:gd name="connsiteY49" fmla="*/ 11634335 h 39939118"/>
              <a:gd name="connsiteX50" fmla="*/ 6762250 w 16407932"/>
              <a:gd name="connsiteY50" fmla="*/ 11385738 h 39939118"/>
              <a:gd name="connsiteX51" fmla="*/ 6440972 w 16407932"/>
              <a:gd name="connsiteY51" fmla="*/ 10000105 h 39939118"/>
              <a:gd name="connsiteX52" fmla="*/ 8178332 w 16407932"/>
              <a:gd name="connsiteY52" fmla="*/ 8628505 h 39939118"/>
              <a:gd name="connsiteX53" fmla="*/ 8209760 w 16407932"/>
              <a:gd name="connsiteY53" fmla="*/ 7955101 h 39939118"/>
              <a:gd name="connsiteX54" fmla="*/ 8566084 w 16407932"/>
              <a:gd name="connsiteY54" fmla="*/ 7805943 h 39939118"/>
              <a:gd name="connsiteX55" fmla="*/ 8566084 w 16407932"/>
              <a:gd name="connsiteY55" fmla="*/ 7184451 h 39939118"/>
              <a:gd name="connsiteX56" fmla="*/ 8144946 w 16407932"/>
              <a:gd name="connsiteY56" fmla="*/ 6910994 h 39939118"/>
              <a:gd name="connsiteX57" fmla="*/ 7904012 w 16407932"/>
              <a:gd name="connsiteY57" fmla="*/ 5336665 h 39939118"/>
              <a:gd name="connsiteX58" fmla="*/ 7904012 w 16407932"/>
              <a:gd name="connsiteY58" fmla="*/ 5885305 h 39939118"/>
              <a:gd name="connsiteX59" fmla="*/ 7904012 w 16407932"/>
              <a:gd name="connsiteY59" fmla="*/ 6433945 h 39939118"/>
              <a:gd name="connsiteX60" fmla="*/ 7721132 w 16407932"/>
              <a:gd name="connsiteY60" fmla="*/ 6068185 h 39939118"/>
              <a:gd name="connsiteX61" fmla="*/ 7629692 w 16407932"/>
              <a:gd name="connsiteY61" fmla="*/ 6342505 h 39939118"/>
              <a:gd name="connsiteX62" fmla="*/ 7355372 w 16407932"/>
              <a:gd name="connsiteY62" fmla="*/ 6616825 h 39939118"/>
              <a:gd name="connsiteX63" fmla="*/ 7355372 w 16407932"/>
              <a:gd name="connsiteY63" fmla="*/ 6159625 h 39939118"/>
              <a:gd name="connsiteX64" fmla="*/ 7194343 w 16407932"/>
              <a:gd name="connsiteY64" fmla="*/ 6413800 h 39939118"/>
              <a:gd name="connsiteX65" fmla="*/ 7691249 w 16407932"/>
              <a:gd name="connsiteY65" fmla="*/ 5245395 h 39939118"/>
              <a:gd name="connsiteX66" fmla="*/ 8178332 w 16407932"/>
              <a:gd name="connsiteY66" fmla="*/ 4147945 h 39939118"/>
              <a:gd name="connsiteX67" fmla="*/ 9367052 w 16407932"/>
              <a:gd name="connsiteY67" fmla="*/ 3324985 h 39939118"/>
              <a:gd name="connsiteX68" fmla="*/ 9549932 w 16407932"/>
              <a:gd name="connsiteY68" fmla="*/ 3416425 h 39939118"/>
              <a:gd name="connsiteX69" fmla="*/ 10190012 w 16407932"/>
              <a:gd name="connsiteY69" fmla="*/ 3142105 h 39939118"/>
              <a:gd name="connsiteX70" fmla="*/ 11012972 w 16407932"/>
              <a:gd name="connsiteY70" fmla="*/ 3507865 h 39939118"/>
              <a:gd name="connsiteX71" fmla="*/ 11287292 w 16407932"/>
              <a:gd name="connsiteY71" fmla="*/ 4239385 h 39939118"/>
              <a:gd name="connsiteX72" fmla="*/ 11378732 w 16407932"/>
              <a:gd name="connsiteY72" fmla="*/ 4696585 h 39939118"/>
              <a:gd name="connsiteX73" fmla="*/ 11470172 w 16407932"/>
              <a:gd name="connsiteY73" fmla="*/ 5519545 h 39939118"/>
              <a:gd name="connsiteX74" fmla="*/ 11470172 w 16407932"/>
              <a:gd name="connsiteY74" fmla="*/ 5519545 h 39939118"/>
              <a:gd name="connsiteX75" fmla="*/ 11927372 w 16407932"/>
              <a:gd name="connsiteY75" fmla="*/ 6525385 h 39939118"/>
              <a:gd name="connsiteX76" fmla="*/ 11470172 w 16407932"/>
              <a:gd name="connsiteY76" fmla="*/ 7165465 h 39939118"/>
              <a:gd name="connsiteX77" fmla="*/ 11470172 w 16407932"/>
              <a:gd name="connsiteY77" fmla="*/ 7805545 h 39939118"/>
              <a:gd name="connsiteX78" fmla="*/ 10738652 w 16407932"/>
              <a:gd name="connsiteY78" fmla="*/ 7896985 h 39939118"/>
              <a:gd name="connsiteX79" fmla="*/ 10555772 w 16407932"/>
              <a:gd name="connsiteY79" fmla="*/ 8171305 h 39939118"/>
              <a:gd name="connsiteX80" fmla="*/ 10830092 w 16407932"/>
              <a:gd name="connsiteY80" fmla="*/ 8628505 h 39939118"/>
              <a:gd name="connsiteX81" fmla="*/ 11835932 w 16407932"/>
              <a:gd name="connsiteY81" fmla="*/ 8628505 h 39939118"/>
              <a:gd name="connsiteX82" fmla="*/ 12293132 w 16407932"/>
              <a:gd name="connsiteY82" fmla="*/ 9085705 h 39939118"/>
              <a:gd name="connsiteX83" fmla="*/ 13207532 w 16407932"/>
              <a:gd name="connsiteY83" fmla="*/ 10457305 h 39939118"/>
              <a:gd name="connsiteX84" fmla="*/ 14944892 w 16407932"/>
              <a:gd name="connsiteY84" fmla="*/ 10000105 h 39939118"/>
              <a:gd name="connsiteX85" fmla="*/ 16407932 w 16407932"/>
              <a:gd name="connsiteY85" fmla="*/ 9634345 h 39939118"/>
              <a:gd name="connsiteX86" fmla="*/ 15219212 w 16407932"/>
              <a:gd name="connsiteY86" fmla="*/ 10457305 h 39939118"/>
              <a:gd name="connsiteX87" fmla="*/ 15767852 w 16407932"/>
              <a:gd name="connsiteY87" fmla="*/ 10914505 h 39939118"/>
              <a:gd name="connsiteX88" fmla="*/ 14944892 w 16407932"/>
              <a:gd name="connsiteY88" fmla="*/ 11828905 h 39939118"/>
              <a:gd name="connsiteX89" fmla="*/ 14944892 w 16407932"/>
              <a:gd name="connsiteY89" fmla="*/ 11188825 h 39939118"/>
              <a:gd name="connsiteX90" fmla="*/ 13298972 w 16407932"/>
              <a:gd name="connsiteY90" fmla="*/ 11188825 h 39939118"/>
              <a:gd name="connsiteX91" fmla="*/ 13298972 w 16407932"/>
              <a:gd name="connsiteY91" fmla="*/ 12011785 h 39939118"/>
              <a:gd name="connsiteX92" fmla="*/ 14487692 w 16407932"/>
              <a:gd name="connsiteY92" fmla="*/ 13200505 h 39939118"/>
              <a:gd name="connsiteX93" fmla="*/ 14396252 w 16407932"/>
              <a:gd name="connsiteY93" fmla="*/ 14114905 h 39939118"/>
              <a:gd name="connsiteX94" fmla="*/ 14762012 w 16407932"/>
              <a:gd name="connsiteY94" fmla="*/ 14846425 h 39939118"/>
              <a:gd name="connsiteX95" fmla="*/ 14670572 w 16407932"/>
              <a:gd name="connsiteY95" fmla="*/ 15577945 h 39939118"/>
              <a:gd name="connsiteX96" fmla="*/ 14670572 w 16407932"/>
              <a:gd name="connsiteY96" fmla="*/ 16035145 h 39939118"/>
              <a:gd name="connsiteX97" fmla="*/ 14396252 w 16407932"/>
              <a:gd name="connsiteY97" fmla="*/ 16035145 h 39939118"/>
              <a:gd name="connsiteX98" fmla="*/ 14396252 w 16407932"/>
              <a:gd name="connsiteY98" fmla="*/ 16400905 h 39939118"/>
              <a:gd name="connsiteX99" fmla="*/ 13664732 w 16407932"/>
              <a:gd name="connsiteY99" fmla="*/ 16400905 h 39939118"/>
              <a:gd name="connsiteX100" fmla="*/ 14213372 w 16407932"/>
              <a:gd name="connsiteY100" fmla="*/ 17132425 h 39939118"/>
              <a:gd name="connsiteX101" fmla="*/ 14853452 w 16407932"/>
              <a:gd name="connsiteY101" fmla="*/ 25910665 h 39939118"/>
              <a:gd name="connsiteX102" fmla="*/ 13207532 w 16407932"/>
              <a:gd name="connsiteY102" fmla="*/ 25819225 h 39939118"/>
              <a:gd name="connsiteX103" fmla="*/ 13024652 w 16407932"/>
              <a:gd name="connsiteY103" fmla="*/ 29293945 h 39939118"/>
              <a:gd name="connsiteX104" fmla="*/ 11653052 w 16407932"/>
              <a:gd name="connsiteY104" fmla="*/ 33957385 h 39939118"/>
              <a:gd name="connsiteX105" fmla="*/ 12476012 w 16407932"/>
              <a:gd name="connsiteY105" fmla="*/ 35603305 h 39939118"/>
              <a:gd name="connsiteX106" fmla="*/ 14396252 w 16407932"/>
              <a:gd name="connsiteY106" fmla="*/ 36151945 h 39939118"/>
              <a:gd name="connsiteX107" fmla="*/ 12293132 w 16407932"/>
              <a:gd name="connsiteY107" fmla="*/ 36517705 h 39939118"/>
              <a:gd name="connsiteX108" fmla="*/ 12933212 w 16407932"/>
              <a:gd name="connsiteY108" fmla="*/ 37066345 h 39939118"/>
              <a:gd name="connsiteX109" fmla="*/ 12018812 w 16407932"/>
              <a:gd name="connsiteY109" fmla="*/ 37706425 h 39939118"/>
              <a:gd name="connsiteX110" fmla="*/ 10007132 w 16407932"/>
              <a:gd name="connsiteY110" fmla="*/ 37249225 h 39939118"/>
              <a:gd name="connsiteX111" fmla="*/ 10190012 w 16407932"/>
              <a:gd name="connsiteY111" fmla="*/ 36883465 h 39939118"/>
              <a:gd name="connsiteX112" fmla="*/ 9001292 w 16407932"/>
              <a:gd name="connsiteY112" fmla="*/ 36883465 h 39939118"/>
              <a:gd name="connsiteX113" fmla="*/ 9549932 w 16407932"/>
              <a:gd name="connsiteY113" fmla="*/ 35969065 h 39939118"/>
              <a:gd name="connsiteX114" fmla="*/ 9001292 w 16407932"/>
              <a:gd name="connsiteY114" fmla="*/ 35511865 h 39939118"/>
              <a:gd name="connsiteX115" fmla="*/ 9824252 w 16407932"/>
              <a:gd name="connsiteY115" fmla="*/ 34780345 h 39939118"/>
              <a:gd name="connsiteX116" fmla="*/ 8635532 w 16407932"/>
              <a:gd name="connsiteY116" fmla="*/ 28196665 h 39939118"/>
              <a:gd name="connsiteX117" fmla="*/ 9367052 w 16407932"/>
              <a:gd name="connsiteY117" fmla="*/ 26276425 h 39939118"/>
              <a:gd name="connsiteX118" fmla="*/ 8361212 w 16407932"/>
              <a:gd name="connsiteY118" fmla="*/ 25727785 h 39939118"/>
              <a:gd name="connsiteX119" fmla="*/ 8269772 w 16407932"/>
              <a:gd name="connsiteY119" fmla="*/ 20790025 h 39939118"/>
              <a:gd name="connsiteX120" fmla="*/ 8635532 w 16407932"/>
              <a:gd name="connsiteY120" fmla="*/ 18504025 h 39939118"/>
              <a:gd name="connsiteX121" fmla="*/ 7345575 w 16407932"/>
              <a:gd name="connsiteY121" fmla="*/ 16730572 h 39939118"/>
              <a:gd name="connsiteX122" fmla="*/ 7172492 w 16407932"/>
              <a:gd name="connsiteY122" fmla="*/ 16309465 h 39939118"/>
              <a:gd name="connsiteX123" fmla="*/ 7302366 w 16407932"/>
              <a:gd name="connsiteY123" fmla="*/ 16332817 h 39939118"/>
              <a:gd name="connsiteX124" fmla="*/ 7025008 w 16407932"/>
              <a:gd name="connsiteY124" fmla="*/ 16283097 h 39939118"/>
              <a:gd name="connsiteX125" fmla="*/ 7154636 w 16407932"/>
              <a:gd name="connsiteY125" fmla="*/ 20186069 h 39939118"/>
              <a:gd name="connsiteX126" fmla="*/ 6668684 w 16407932"/>
              <a:gd name="connsiteY126" fmla="*/ 21851668 h 39939118"/>
              <a:gd name="connsiteX127" fmla="*/ 6117614 w 16407932"/>
              <a:gd name="connsiteY127" fmla="*/ 22100265 h 39939118"/>
              <a:gd name="connsiteX128" fmla="*/ 6668684 w 16407932"/>
              <a:gd name="connsiteY128" fmla="*/ 26997624 h 39939118"/>
              <a:gd name="connsiteX129" fmla="*/ 6330157 w 16407932"/>
              <a:gd name="connsiteY129" fmla="*/ 36543745 h 39939118"/>
              <a:gd name="connsiteX130" fmla="*/ 5428593 w 1640793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93132 w 15767852"/>
              <a:gd name="connsiteY82" fmla="*/ 9085705 h 39939118"/>
              <a:gd name="connsiteX83" fmla="*/ 13207532 w 15767852"/>
              <a:gd name="connsiteY83" fmla="*/ 10457305 h 39939118"/>
              <a:gd name="connsiteX84" fmla="*/ 14944892 w 15767852"/>
              <a:gd name="connsiteY84" fmla="*/ 10000105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93132 w 15767852"/>
              <a:gd name="connsiteY82" fmla="*/ 9085705 h 39939118"/>
              <a:gd name="connsiteX83" fmla="*/ 13207532 w 15767852"/>
              <a:gd name="connsiteY83" fmla="*/ 10457305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93132 w 15767852"/>
              <a:gd name="connsiteY82" fmla="*/ 9085705 h 39939118"/>
              <a:gd name="connsiteX83" fmla="*/ 12703524 w 15767852"/>
              <a:gd name="connsiteY83" fmla="*/ 10465930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93132 w 15767852"/>
              <a:gd name="connsiteY82" fmla="*/ 9085705 h 39939118"/>
              <a:gd name="connsiteX83" fmla="*/ 12141803 w 15767852"/>
              <a:gd name="connsiteY83" fmla="*/ 1056536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93132 w 15767852"/>
              <a:gd name="connsiteY82" fmla="*/ 9085705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835932 w 15767852"/>
              <a:gd name="connsiteY81" fmla="*/ 8628505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493664 w 15767852"/>
              <a:gd name="connsiteY81" fmla="*/ 8874910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830092 w 15767852"/>
              <a:gd name="connsiteY80" fmla="*/ 8628505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586270 w 15767852"/>
              <a:gd name="connsiteY80" fmla="*/ 8850050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555772 w 15767852"/>
              <a:gd name="connsiteY79" fmla="*/ 8171305 h 39939118"/>
              <a:gd name="connsiteX80" fmla="*/ 10499851 w 15767852"/>
              <a:gd name="connsiteY80" fmla="*/ 862631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499851 w 15767852"/>
              <a:gd name="connsiteY80" fmla="*/ 862631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132573 w 15767852"/>
              <a:gd name="connsiteY80" fmla="*/ 8526874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470172 w 15767852"/>
              <a:gd name="connsiteY77" fmla="*/ 7805545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470172 w 15767852"/>
              <a:gd name="connsiteY76" fmla="*/ 7165465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927372 w 15767852"/>
              <a:gd name="connsiteY75" fmla="*/ 6525385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1470172 w 15767852"/>
              <a:gd name="connsiteY74" fmla="*/ 5519545 h 39939118"/>
              <a:gd name="connsiteX75" fmla="*/ 11299223 w 15767852"/>
              <a:gd name="connsiteY75" fmla="*/ 6388941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470172 w 15767852"/>
              <a:gd name="connsiteY73" fmla="*/ 5519545 h 39939118"/>
              <a:gd name="connsiteX74" fmla="*/ 10975153 w 15767852"/>
              <a:gd name="connsiteY74" fmla="*/ 5493992 h 39939118"/>
              <a:gd name="connsiteX75" fmla="*/ 11299223 w 15767852"/>
              <a:gd name="connsiteY75" fmla="*/ 6388941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0975153 w 15767852"/>
              <a:gd name="connsiteY74" fmla="*/ 5493992 h 39939118"/>
              <a:gd name="connsiteX75" fmla="*/ 11299223 w 15767852"/>
              <a:gd name="connsiteY75" fmla="*/ 6388941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99223 w 15767852"/>
              <a:gd name="connsiteY75" fmla="*/ 6388941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99223 w 15767852"/>
              <a:gd name="connsiteY75" fmla="*/ 6388941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1126386 w 15767852"/>
              <a:gd name="connsiteY76" fmla="*/ 7035292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1256013 w 15767852"/>
              <a:gd name="connsiteY77" fmla="*/ 7805943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96758 w 15767852"/>
              <a:gd name="connsiteY77" fmla="*/ 7756224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10190012 w 15767852"/>
              <a:gd name="connsiteY69" fmla="*/ 3142105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9367052 w 15767852"/>
              <a:gd name="connsiteY67" fmla="*/ 3324985 h 39939118"/>
              <a:gd name="connsiteX68" fmla="*/ 9549932 w 15767852"/>
              <a:gd name="connsiteY68" fmla="*/ 3416425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8178332 w 15767852"/>
              <a:gd name="connsiteY66" fmla="*/ 4147945 h 39939118"/>
              <a:gd name="connsiteX67" fmla="*/ 8706667 w 15767852"/>
              <a:gd name="connsiteY67" fmla="*/ 3331199 h 39939118"/>
              <a:gd name="connsiteX68" fmla="*/ 9549932 w 15767852"/>
              <a:gd name="connsiteY68" fmla="*/ 3416425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691249 w 15767852"/>
              <a:gd name="connsiteY65" fmla="*/ 5245395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549932 w 15767852"/>
              <a:gd name="connsiteY68" fmla="*/ 3416425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549932 w 15767852"/>
              <a:gd name="connsiteY68" fmla="*/ 3416425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157181 h 39939118"/>
              <a:gd name="connsiteX70" fmla="*/ 11012972 w 15767852"/>
              <a:gd name="connsiteY70" fmla="*/ 350786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157181 h 39939118"/>
              <a:gd name="connsiteX70" fmla="*/ 10737502 w 15767852"/>
              <a:gd name="connsiteY70" fmla="*/ 357979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157181 h 39939118"/>
              <a:gd name="connsiteX70" fmla="*/ 10737502 w 15767852"/>
              <a:gd name="connsiteY70" fmla="*/ 357979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737502 w 15767852"/>
              <a:gd name="connsiteY70" fmla="*/ 3579795 h 39939118"/>
              <a:gd name="connsiteX71" fmla="*/ 11287292 w 15767852"/>
              <a:gd name="connsiteY71" fmla="*/ 4239385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737502 w 15767852"/>
              <a:gd name="connsiteY70" fmla="*/ 3579795 h 39939118"/>
              <a:gd name="connsiteX71" fmla="*/ 10996758 w 15767852"/>
              <a:gd name="connsiteY71" fmla="*/ 4226147 h 39939118"/>
              <a:gd name="connsiteX72" fmla="*/ 11378732 w 15767852"/>
              <a:gd name="connsiteY72" fmla="*/ 4696585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737502 w 15767852"/>
              <a:gd name="connsiteY70" fmla="*/ 3579795 h 39939118"/>
              <a:gd name="connsiteX71" fmla="*/ 10996758 w 15767852"/>
              <a:gd name="connsiteY71" fmla="*/ 4226147 h 39939118"/>
              <a:gd name="connsiteX72" fmla="*/ 10975153 w 15767852"/>
              <a:gd name="connsiteY72" fmla="*/ 4797920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737502 w 15767852"/>
              <a:gd name="connsiteY70" fmla="*/ 3579795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91200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0975153 w 15767852"/>
              <a:gd name="connsiteY74" fmla="*/ 5493992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996758 w 15767852"/>
              <a:gd name="connsiteY71" fmla="*/ 4226147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91200 w 15767852"/>
              <a:gd name="connsiteY72" fmla="*/ 4797920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691249 w 15767852"/>
              <a:gd name="connsiteY66" fmla="*/ 420128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29692 w 15767852"/>
              <a:gd name="connsiteY61" fmla="*/ 6342505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94343 w 15767852"/>
              <a:gd name="connsiteY64" fmla="*/ 6413800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209760 w 15767852"/>
              <a:gd name="connsiteY53" fmla="*/ 795510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738652 w 15767852"/>
              <a:gd name="connsiteY78" fmla="*/ 7896985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586270 w 15767852"/>
              <a:gd name="connsiteY78" fmla="*/ 8079399 h 39939118"/>
              <a:gd name="connsiteX79" fmla="*/ 10175782 w 15767852"/>
              <a:gd name="connsiteY79" fmla="*/ 7905382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586270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910339 w 15767852"/>
              <a:gd name="connsiteY77" fmla="*/ 7507627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737502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31944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802316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147990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47990 w 15767852"/>
              <a:gd name="connsiteY74" fmla="*/ 5543711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8949489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1925757 w 15767852"/>
              <a:gd name="connsiteY81" fmla="*/ 9173226 h 39939118"/>
              <a:gd name="connsiteX82" fmla="*/ 12228222 w 15767852"/>
              <a:gd name="connsiteY82" fmla="*/ 9396963 h 39939118"/>
              <a:gd name="connsiteX83" fmla="*/ 12422664 w 15767852"/>
              <a:gd name="connsiteY83" fmla="*/ 10490789 h 39939118"/>
              <a:gd name="connsiteX84" fmla="*/ 14129430 w 15767852"/>
              <a:gd name="connsiteY84" fmla="*/ 9993596 h 39939118"/>
              <a:gd name="connsiteX85" fmla="*/ 15274475 w 15767852"/>
              <a:gd name="connsiteY85" fmla="*/ 9670420 h 39939118"/>
              <a:gd name="connsiteX86" fmla="*/ 15219212 w 15767852"/>
              <a:gd name="connsiteY86" fmla="*/ 10457305 h 39939118"/>
              <a:gd name="connsiteX87" fmla="*/ 15767852 w 15767852"/>
              <a:gd name="connsiteY87" fmla="*/ 10914505 h 39939118"/>
              <a:gd name="connsiteX88" fmla="*/ 14944892 w 15767852"/>
              <a:gd name="connsiteY88" fmla="*/ 11828905 h 39939118"/>
              <a:gd name="connsiteX89" fmla="*/ 14944892 w 15767852"/>
              <a:gd name="connsiteY89" fmla="*/ 11188825 h 39939118"/>
              <a:gd name="connsiteX90" fmla="*/ 13298972 w 15767852"/>
              <a:gd name="connsiteY90" fmla="*/ 11188825 h 39939118"/>
              <a:gd name="connsiteX91" fmla="*/ 13298972 w 15767852"/>
              <a:gd name="connsiteY91" fmla="*/ 12011785 h 39939118"/>
              <a:gd name="connsiteX92" fmla="*/ 14487692 w 15767852"/>
              <a:gd name="connsiteY92" fmla="*/ 13200505 h 39939118"/>
              <a:gd name="connsiteX93" fmla="*/ 14396252 w 15767852"/>
              <a:gd name="connsiteY93" fmla="*/ 14114905 h 39939118"/>
              <a:gd name="connsiteX94" fmla="*/ 14762012 w 15767852"/>
              <a:gd name="connsiteY94" fmla="*/ 14846425 h 39939118"/>
              <a:gd name="connsiteX95" fmla="*/ 14670572 w 15767852"/>
              <a:gd name="connsiteY95" fmla="*/ 15577945 h 39939118"/>
              <a:gd name="connsiteX96" fmla="*/ 14670572 w 15767852"/>
              <a:gd name="connsiteY96" fmla="*/ 16035145 h 39939118"/>
              <a:gd name="connsiteX97" fmla="*/ 14396252 w 15767852"/>
              <a:gd name="connsiteY97" fmla="*/ 16035145 h 39939118"/>
              <a:gd name="connsiteX98" fmla="*/ 14396252 w 15767852"/>
              <a:gd name="connsiteY98" fmla="*/ 16400905 h 39939118"/>
              <a:gd name="connsiteX99" fmla="*/ 13664732 w 15767852"/>
              <a:gd name="connsiteY99" fmla="*/ 16400905 h 39939118"/>
              <a:gd name="connsiteX100" fmla="*/ 14213372 w 15767852"/>
              <a:gd name="connsiteY100" fmla="*/ 17132425 h 39939118"/>
              <a:gd name="connsiteX101" fmla="*/ 14853452 w 15767852"/>
              <a:gd name="connsiteY101" fmla="*/ 25910665 h 39939118"/>
              <a:gd name="connsiteX102" fmla="*/ 13207532 w 15767852"/>
              <a:gd name="connsiteY102" fmla="*/ 25819225 h 39939118"/>
              <a:gd name="connsiteX103" fmla="*/ 13024652 w 15767852"/>
              <a:gd name="connsiteY103" fmla="*/ 29293945 h 39939118"/>
              <a:gd name="connsiteX104" fmla="*/ 11653052 w 15767852"/>
              <a:gd name="connsiteY104" fmla="*/ 33957385 h 39939118"/>
              <a:gd name="connsiteX105" fmla="*/ 12476012 w 15767852"/>
              <a:gd name="connsiteY105" fmla="*/ 35603305 h 39939118"/>
              <a:gd name="connsiteX106" fmla="*/ 14396252 w 15767852"/>
              <a:gd name="connsiteY106" fmla="*/ 36151945 h 39939118"/>
              <a:gd name="connsiteX107" fmla="*/ 12293132 w 15767852"/>
              <a:gd name="connsiteY107" fmla="*/ 36517705 h 39939118"/>
              <a:gd name="connsiteX108" fmla="*/ 12933212 w 15767852"/>
              <a:gd name="connsiteY108" fmla="*/ 37066345 h 39939118"/>
              <a:gd name="connsiteX109" fmla="*/ 12018812 w 15767852"/>
              <a:gd name="connsiteY109" fmla="*/ 37706425 h 39939118"/>
              <a:gd name="connsiteX110" fmla="*/ 10007132 w 15767852"/>
              <a:gd name="connsiteY110" fmla="*/ 37249225 h 39939118"/>
              <a:gd name="connsiteX111" fmla="*/ 10190012 w 15767852"/>
              <a:gd name="connsiteY111" fmla="*/ 36883465 h 39939118"/>
              <a:gd name="connsiteX112" fmla="*/ 9001292 w 15767852"/>
              <a:gd name="connsiteY112" fmla="*/ 36883465 h 39939118"/>
              <a:gd name="connsiteX113" fmla="*/ 9549932 w 15767852"/>
              <a:gd name="connsiteY113" fmla="*/ 35969065 h 39939118"/>
              <a:gd name="connsiteX114" fmla="*/ 9001292 w 15767852"/>
              <a:gd name="connsiteY114" fmla="*/ 35511865 h 39939118"/>
              <a:gd name="connsiteX115" fmla="*/ 9824252 w 15767852"/>
              <a:gd name="connsiteY115" fmla="*/ 34780345 h 39939118"/>
              <a:gd name="connsiteX116" fmla="*/ 8635532 w 15767852"/>
              <a:gd name="connsiteY116" fmla="*/ 28196665 h 39939118"/>
              <a:gd name="connsiteX117" fmla="*/ 9367052 w 15767852"/>
              <a:gd name="connsiteY117" fmla="*/ 26276425 h 39939118"/>
              <a:gd name="connsiteX118" fmla="*/ 8361212 w 15767852"/>
              <a:gd name="connsiteY118" fmla="*/ 25727785 h 39939118"/>
              <a:gd name="connsiteX119" fmla="*/ 8269772 w 15767852"/>
              <a:gd name="connsiteY119" fmla="*/ 20790025 h 39939118"/>
              <a:gd name="connsiteX120" fmla="*/ 8635532 w 15767852"/>
              <a:gd name="connsiteY120" fmla="*/ 18504025 h 39939118"/>
              <a:gd name="connsiteX121" fmla="*/ 7345575 w 15767852"/>
              <a:gd name="connsiteY121" fmla="*/ 16730572 h 39939118"/>
              <a:gd name="connsiteX122" fmla="*/ 7172492 w 15767852"/>
              <a:gd name="connsiteY122" fmla="*/ 16309465 h 39939118"/>
              <a:gd name="connsiteX123" fmla="*/ 7302366 w 15767852"/>
              <a:gd name="connsiteY123" fmla="*/ 16332817 h 39939118"/>
              <a:gd name="connsiteX124" fmla="*/ 7025008 w 15767852"/>
              <a:gd name="connsiteY124" fmla="*/ 16283097 h 39939118"/>
              <a:gd name="connsiteX125" fmla="*/ 7154636 w 15767852"/>
              <a:gd name="connsiteY125" fmla="*/ 20186069 h 39939118"/>
              <a:gd name="connsiteX126" fmla="*/ 6668684 w 15767852"/>
              <a:gd name="connsiteY126" fmla="*/ 21851668 h 39939118"/>
              <a:gd name="connsiteX127" fmla="*/ 6117614 w 15767852"/>
              <a:gd name="connsiteY127" fmla="*/ 22100265 h 39939118"/>
              <a:gd name="connsiteX128" fmla="*/ 6668684 w 15767852"/>
              <a:gd name="connsiteY128" fmla="*/ 26997624 h 39939118"/>
              <a:gd name="connsiteX129" fmla="*/ 6330157 w 15767852"/>
              <a:gd name="connsiteY129" fmla="*/ 36543745 h 39939118"/>
              <a:gd name="connsiteX130" fmla="*/ 5428593 w 15767852"/>
              <a:gd name="connsiteY130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28222 w 15767852"/>
              <a:gd name="connsiteY83" fmla="*/ 9396963 h 39939118"/>
              <a:gd name="connsiteX84" fmla="*/ 12422664 w 15767852"/>
              <a:gd name="connsiteY84" fmla="*/ 10490789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28222 w 15767852"/>
              <a:gd name="connsiteY83" fmla="*/ 9396963 h 39939118"/>
              <a:gd name="connsiteX84" fmla="*/ 12422664 w 15767852"/>
              <a:gd name="connsiteY84" fmla="*/ 10490789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422664 w 15767852"/>
              <a:gd name="connsiteY84" fmla="*/ 10490789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422664 w 15767852"/>
              <a:gd name="connsiteY84" fmla="*/ 10714527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422664 w 15767852"/>
              <a:gd name="connsiteY84" fmla="*/ 10963124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4944892 w 15767852"/>
              <a:gd name="connsiteY90" fmla="*/ 11188825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4944892 w 15767852"/>
              <a:gd name="connsiteY89" fmla="*/ 11828905 h 39939118"/>
              <a:gd name="connsiteX90" fmla="*/ 13999802 w 15767852"/>
              <a:gd name="connsiteY90" fmla="*/ 11485177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3298972 w 15767852"/>
              <a:gd name="connsiteY91" fmla="*/ 1118882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3178826 w 15767852"/>
              <a:gd name="connsiteY91" fmla="*/ 11634335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746733 w 15767852"/>
              <a:gd name="connsiteY91" fmla="*/ 11435458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336245 w 15767852"/>
              <a:gd name="connsiteY91" fmla="*/ 11410598 h 39939118"/>
              <a:gd name="connsiteX92" fmla="*/ 13298972 w 15767852"/>
              <a:gd name="connsiteY92" fmla="*/ 12011785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336245 w 15767852"/>
              <a:gd name="connsiteY91" fmla="*/ 11410598 h 39939118"/>
              <a:gd name="connsiteX92" fmla="*/ 12919570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919570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44268 w 15767852"/>
              <a:gd name="connsiteY92" fmla="*/ 12181248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055385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44268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44268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44268 w 15767852"/>
              <a:gd name="connsiteY92" fmla="*/ 12330407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4487692 w 15767852"/>
              <a:gd name="connsiteY93" fmla="*/ 13200505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767852"/>
              <a:gd name="connsiteY0" fmla="*/ 36916641 h 39939118"/>
              <a:gd name="connsiteX1" fmla="*/ 6546204 w 15767852"/>
              <a:gd name="connsiteY1" fmla="*/ 37811590 h 39939118"/>
              <a:gd name="connsiteX2" fmla="*/ 6729995 w 15767852"/>
              <a:gd name="connsiteY2" fmla="*/ 38184485 h 39939118"/>
              <a:gd name="connsiteX3" fmla="*/ 8577039 w 15767852"/>
              <a:gd name="connsiteY3" fmla="*/ 38905416 h 39939118"/>
              <a:gd name="connsiteX4" fmla="*/ 8987527 w 15767852"/>
              <a:gd name="connsiteY4" fmla="*/ 39526908 h 39939118"/>
              <a:gd name="connsiteX5" fmla="*/ 6225637 w 15767852"/>
              <a:gd name="connsiteY5" fmla="*/ 39924663 h 39939118"/>
              <a:gd name="connsiteX6" fmla="*/ 5058987 w 15767852"/>
              <a:gd name="connsiteY6" fmla="*/ 39526908 h 39939118"/>
              <a:gd name="connsiteX7" fmla="*/ 4540476 w 15767852"/>
              <a:gd name="connsiteY7" fmla="*/ 39626347 h 39939118"/>
              <a:gd name="connsiteX8" fmla="*/ 3200988 w 15767852"/>
              <a:gd name="connsiteY8" fmla="*/ 39377750 h 39939118"/>
              <a:gd name="connsiteX9" fmla="*/ 3265802 w 15767852"/>
              <a:gd name="connsiteY9" fmla="*/ 38358503 h 39939118"/>
              <a:gd name="connsiteX10" fmla="*/ 2596059 w 15767852"/>
              <a:gd name="connsiteY10" fmla="*/ 38532521 h 39939118"/>
              <a:gd name="connsiteX11" fmla="*/ 2531245 w 15767852"/>
              <a:gd name="connsiteY11" fmla="*/ 38905416 h 39939118"/>
              <a:gd name="connsiteX12" fmla="*/ 864185 w 15767852"/>
              <a:gd name="connsiteY12" fmla="*/ 38830837 h 39939118"/>
              <a:gd name="connsiteX13" fmla="*/ 712953 w 15767852"/>
              <a:gd name="connsiteY13" fmla="*/ 36543745 h 39939118"/>
              <a:gd name="connsiteX14" fmla="*/ 802874 w 15767852"/>
              <a:gd name="connsiteY14" fmla="*/ 35499638 h 39939118"/>
              <a:gd name="connsiteX15" fmla="*/ 1278176 w 15767852"/>
              <a:gd name="connsiteY15" fmla="*/ 35027304 h 39939118"/>
              <a:gd name="connsiteX16" fmla="*/ 1040525 w 15767852"/>
              <a:gd name="connsiteY16" fmla="*/ 34629549 h 39939118"/>
              <a:gd name="connsiteX17" fmla="*/ 1080232 w 15767852"/>
              <a:gd name="connsiteY17" fmla="*/ 26972764 h 39939118"/>
              <a:gd name="connsiteX18" fmla="*/ 1598743 w 15767852"/>
              <a:gd name="connsiteY18" fmla="*/ 24909410 h 39939118"/>
              <a:gd name="connsiteX19" fmla="*/ 1533929 w 15767852"/>
              <a:gd name="connsiteY19" fmla="*/ 23591847 h 39939118"/>
              <a:gd name="connsiteX20" fmla="*/ 1663557 w 15767852"/>
              <a:gd name="connsiteY20" fmla="*/ 22348862 h 39939118"/>
              <a:gd name="connsiteX21" fmla="*/ 1859785 w 15767852"/>
              <a:gd name="connsiteY21" fmla="*/ 21534401 h 39939118"/>
              <a:gd name="connsiteX22" fmla="*/ 0 w 15767852"/>
              <a:gd name="connsiteY22" fmla="*/ 21115331 h 39939118"/>
              <a:gd name="connsiteX23" fmla="*/ 734558 w 15767852"/>
              <a:gd name="connsiteY23" fmla="*/ 16034501 h 39939118"/>
              <a:gd name="connsiteX24" fmla="*/ 910897 w 15767852"/>
              <a:gd name="connsiteY24" fmla="*/ 13573391 h 39939118"/>
              <a:gd name="connsiteX25" fmla="*/ 781270 w 15767852"/>
              <a:gd name="connsiteY25" fmla="*/ 10391351 h 39939118"/>
              <a:gd name="connsiteX26" fmla="*/ 1166650 w 15767852"/>
              <a:gd name="connsiteY26" fmla="*/ 7897670 h 39939118"/>
              <a:gd name="connsiteX27" fmla="*/ 1879603 w 15767852"/>
              <a:gd name="connsiteY27" fmla="*/ 6322056 h 39939118"/>
              <a:gd name="connsiteX28" fmla="*/ 2570951 w 15767852"/>
              <a:gd name="connsiteY28" fmla="*/ 5337122 h 39939118"/>
              <a:gd name="connsiteX29" fmla="*/ 2966252 w 15767852"/>
              <a:gd name="connsiteY29" fmla="*/ 4788025 h 39939118"/>
              <a:gd name="connsiteX30" fmla="*/ 2527742 w 15767852"/>
              <a:gd name="connsiteY30" fmla="*/ 3954433 h 39939118"/>
              <a:gd name="connsiteX31" fmla="*/ 2160463 w 15767852"/>
              <a:gd name="connsiteY31" fmla="*/ 1881624 h 39939118"/>
              <a:gd name="connsiteX32" fmla="*/ 2246882 w 15767852"/>
              <a:gd name="connsiteY32" fmla="*/ 1036395 h 39939118"/>
              <a:gd name="connsiteX33" fmla="*/ 2722184 w 15767852"/>
              <a:gd name="connsiteY33" fmla="*/ 638640 h 39939118"/>
              <a:gd name="connsiteX34" fmla="*/ 3510600 w 15767852"/>
              <a:gd name="connsiteY34" fmla="*/ 290605 h 39939118"/>
              <a:gd name="connsiteX35" fmla="*/ 4601787 w 15767852"/>
              <a:gd name="connsiteY35" fmla="*/ 191166 h 39939118"/>
              <a:gd name="connsiteX36" fmla="*/ 5833251 w 15767852"/>
              <a:gd name="connsiteY36" fmla="*/ 713219 h 39939118"/>
              <a:gd name="connsiteX37" fmla="*/ 5465972 w 15767852"/>
              <a:gd name="connsiteY37" fmla="*/ 1185554 h 39939118"/>
              <a:gd name="connsiteX38" fmla="*/ 5768437 w 15767852"/>
              <a:gd name="connsiteY38" fmla="*/ 1682747 h 39939118"/>
              <a:gd name="connsiteX39" fmla="*/ 5962879 w 15767852"/>
              <a:gd name="connsiteY39" fmla="*/ 2378819 h 39939118"/>
              <a:gd name="connsiteX40" fmla="*/ 5941274 w 15767852"/>
              <a:gd name="connsiteY40" fmla="*/ 2900872 h 39939118"/>
              <a:gd name="connsiteX41" fmla="*/ 6265343 w 15767852"/>
              <a:gd name="connsiteY41" fmla="*/ 3671523 h 39939118"/>
              <a:gd name="connsiteX42" fmla="*/ 6157320 w 15767852"/>
              <a:gd name="connsiteY42" fmla="*/ 4078732 h 39939118"/>
              <a:gd name="connsiteX43" fmla="*/ 6222134 w 15767852"/>
              <a:gd name="connsiteY43" fmla="*/ 4516753 h 39939118"/>
              <a:gd name="connsiteX44" fmla="*/ 5919669 w 15767852"/>
              <a:gd name="connsiteY44" fmla="*/ 5585719 h 39939118"/>
              <a:gd name="connsiteX45" fmla="*/ 5160812 w 15767852"/>
              <a:gd name="connsiteY45" fmla="*/ 5610985 h 39939118"/>
              <a:gd name="connsiteX46" fmla="*/ 4882647 w 15767852"/>
              <a:gd name="connsiteY46" fmla="*/ 6115484 h 39939118"/>
              <a:gd name="connsiteX47" fmla="*/ 5314740 w 15767852"/>
              <a:gd name="connsiteY47" fmla="*/ 6836415 h 39939118"/>
              <a:gd name="connsiteX48" fmla="*/ 6200530 w 15767852"/>
              <a:gd name="connsiteY48" fmla="*/ 10251647 h 39939118"/>
              <a:gd name="connsiteX49" fmla="*/ 6351762 w 15767852"/>
              <a:gd name="connsiteY49" fmla="*/ 11634335 h 39939118"/>
              <a:gd name="connsiteX50" fmla="*/ 6762250 w 15767852"/>
              <a:gd name="connsiteY50" fmla="*/ 11385738 h 39939118"/>
              <a:gd name="connsiteX51" fmla="*/ 6440972 w 15767852"/>
              <a:gd name="connsiteY51" fmla="*/ 10000105 h 39939118"/>
              <a:gd name="connsiteX52" fmla="*/ 8178332 w 15767852"/>
              <a:gd name="connsiteY52" fmla="*/ 8628505 h 39939118"/>
              <a:gd name="connsiteX53" fmla="*/ 8307134 w 15767852"/>
              <a:gd name="connsiteY53" fmla="*/ 7979961 h 39939118"/>
              <a:gd name="connsiteX54" fmla="*/ 8566084 w 15767852"/>
              <a:gd name="connsiteY54" fmla="*/ 7805943 h 39939118"/>
              <a:gd name="connsiteX55" fmla="*/ 8566084 w 15767852"/>
              <a:gd name="connsiteY55" fmla="*/ 7184451 h 39939118"/>
              <a:gd name="connsiteX56" fmla="*/ 8144946 w 15767852"/>
              <a:gd name="connsiteY56" fmla="*/ 6910994 h 39939118"/>
              <a:gd name="connsiteX57" fmla="*/ 7904012 w 15767852"/>
              <a:gd name="connsiteY57" fmla="*/ 5336665 h 39939118"/>
              <a:gd name="connsiteX58" fmla="*/ 7904012 w 15767852"/>
              <a:gd name="connsiteY58" fmla="*/ 5885305 h 39939118"/>
              <a:gd name="connsiteX59" fmla="*/ 7904012 w 15767852"/>
              <a:gd name="connsiteY59" fmla="*/ 6433945 h 39939118"/>
              <a:gd name="connsiteX60" fmla="*/ 7721132 w 15767852"/>
              <a:gd name="connsiteY60" fmla="*/ 6068185 h 39939118"/>
              <a:gd name="connsiteX61" fmla="*/ 7637390 w 15767852"/>
              <a:gd name="connsiteY61" fmla="*/ 6463520 h 39939118"/>
              <a:gd name="connsiteX62" fmla="*/ 7355372 w 15767852"/>
              <a:gd name="connsiteY62" fmla="*/ 6616825 h 39939118"/>
              <a:gd name="connsiteX63" fmla="*/ 7355372 w 15767852"/>
              <a:gd name="connsiteY63" fmla="*/ 6159625 h 39939118"/>
              <a:gd name="connsiteX64" fmla="*/ 7183693 w 15767852"/>
              <a:gd name="connsiteY64" fmla="*/ 6513239 h 39939118"/>
              <a:gd name="connsiteX65" fmla="*/ 7583226 w 15767852"/>
              <a:gd name="connsiteY65" fmla="*/ 5170816 h 39939118"/>
              <a:gd name="connsiteX66" fmla="*/ 7810227 w 15767852"/>
              <a:gd name="connsiteY66" fmla="*/ 4176428 h 39939118"/>
              <a:gd name="connsiteX67" fmla="*/ 8706667 w 15767852"/>
              <a:gd name="connsiteY67" fmla="*/ 3331199 h 39939118"/>
              <a:gd name="connsiteX68" fmla="*/ 9268387 w 15767852"/>
              <a:gd name="connsiteY68" fmla="*/ 3206900 h 39939118"/>
              <a:gd name="connsiteX69" fmla="*/ 9689525 w 15767852"/>
              <a:gd name="connsiteY69" fmla="*/ 3057742 h 39939118"/>
              <a:gd name="connsiteX70" fmla="*/ 10435037 w 15767852"/>
              <a:gd name="connsiteY70" fmla="*/ 3281479 h 39939118"/>
              <a:gd name="connsiteX71" fmla="*/ 10834876 w 15767852"/>
              <a:gd name="connsiteY71" fmla="*/ 3803533 h 39939118"/>
              <a:gd name="connsiteX72" fmla="*/ 11115736 w 15767852"/>
              <a:gd name="connsiteY72" fmla="*/ 4524464 h 39939118"/>
              <a:gd name="connsiteX73" fmla="*/ 11234409 w 15767852"/>
              <a:gd name="connsiteY73" fmla="*/ 5121096 h 39939118"/>
              <a:gd name="connsiteX74" fmla="*/ 11169595 w 15767852"/>
              <a:gd name="connsiteY74" fmla="*/ 5668009 h 39939118"/>
              <a:gd name="connsiteX75" fmla="*/ 11234409 w 15767852"/>
              <a:gd name="connsiteY75" fmla="*/ 6587818 h 39939118"/>
              <a:gd name="connsiteX76" fmla="*/ 10910339 w 15767852"/>
              <a:gd name="connsiteY76" fmla="*/ 7134731 h 39939118"/>
              <a:gd name="connsiteX77" fmla="*/ 10845525 w 15767852"/>
              <a:gd name="connsiteY77" fmla="*/ 7532486 h 39939118"/>
              <a:gd name="connsiteX78" fmla="*/ 10694293 w 15767852"/>
              <a:gd name="connsiteY78" fmla="*/ 8079399 h 39939118"/>
              <a:gd name="connsiteX79" fmla="*/ 10197386 w 15767852"/>
              <a:gd name="connsiteY79" fmla="*/ 8104259 h 39939118"/>
              <a:gd name="connsiteX80" fmla="*/ 10348619 w 15767852"/>
              <a:gd name="connsiteY80" fmla="*/ 8576593 h 39939118"/>
              <a:gd name="connsiteX81" fmla="*/ 10521456 w 15767852"/>
              <a:gd name="connsiteY81" fmla="*/ 8750611 h 39939118"/>
              <a:gd name="connsiteX82" fmla="*/ 11925757 w 15767852"/>
              <a:gd name="connsiteY82" fmla="*/ 9173226 h 39939118"/>
              <a:gd name="connsiteX83" fmla="*/ 12249827 w 15767852"/>
              <a:gd name="connsiteY83" fmla="*/ 9620700 h 39939118"/>
              <a:gd name="connsiteX84" fmla="*/ 12379454 w 15767852"/>
              <a:gd name="connsiteY84" fmla="*/ 10764246 h 39939118"/>
              <a:gd name="connsiteX85" fmla="*/ 14129430 w 15767852"/>
              <a:gd name="connsiteY85" fmla="*/ 9993596 h 39939118"/>
              <a:gd name="connsiteX86" fmla="*/ 15274475 w 15767852"/>
              <a:gd name="connsiteY86" fmla="*/ 9670420 h 39939118"/>
              <a:gd name="connsiteX87" fmla="*/ 15219212 w 15767852"/>
              <a:gd name="connsiteY87" fmla="*/ 10457305 h 39939118"/>
              <a:gd name="connsiteX88" fmla="*/ 15767852 w 15767852"/>
              <a:gd name="connsiteY88" fmla="*/ 10914505 h 39939118"/>
              <a:gd name="connsiteX89" fmla="*/ 13826965 w 15767852"/>
              <a:gd name="connsiteY89" fmla="*/ 11932652 h 39939118"/>
              <a:gd name="connsiteX90" fmla="*/ 13999802 w 15767852"/>
              <a:gd name="connsiteY90" fmla="*/ 11485177 h 39939118"/>
              <a:gd name="connsiteX91" fmla="*/ 12660315 w 15767852"/>
              <a:gd name="connsiteY91" fmla="*/ 11534897 h 39939118"/>
              <a:gd name="connsiteX92" fmla="*/ 12487477 w 15767852"/>
              <a:gd name="connsiteY92" fmla="*/ 12230968 h 39939118"/>
              <a:gd name="connsiteX93" fmla="*/ 13524500 w 15767852"/>
              <a:gd name="connsiteY93" fmla="*/ 13324794 h 39939118"/>
              <a:gd name="connsiteX94" fmla="*/ 14396252 w 15767852"/>
              <a:gd name="connsiteY94" fmla="*/ 14114905 h 39939118"/>
              <a:gd name="connsiteX95" fmla="*/ 14762012 w 15767852"/>
              <a:gd name="connsiteY95" fmla="*/ 14846425 h 39939118"/>
              <a:gd name="connsiteX96" fmla="*/ 14670572 w 15767852"/>
              <a:gd name="connsiteY96" fmla="*/ 15577945 h 39939118"/>
              <a:gd name="connsiteX97" fmla="*/ 14670572 w 15767852"/>
              <a:gd name="connsiteY97" fmla="*/ 16035145 h 39939118"/>
              <a:gd name="connsiteX98" fmla="*/ 14396252 w 15767852"/>
              <a:gd name="connsiteY98" fmla="*/ 16035145 h 39939118"/>
              <a:gd name="connsiteX99" fmla="*/ 14396252 w 15767852"/>
              <a:gd name="connsiteY99" fmla="*/ 16400905 h 39939118"/>
              <a:gd name="connsiteX100" fmla="*/ 13664732 w 15767852"/>
              <a:gd name="connsiteY100" fmla="*/ 16400905 h 39939118"/>
              <a:gd name="connsiteX101" fmla="*/ 14213372 w 15767852"/>
              <a:gd name="connsiteY101" fmla="*/ 17132425 h 39939118"/>
              <a:gd name="connsiteX102" fmla="*/ 14853452 w 15767852"/>
              <a:gd name="connsiteY102" fmla="*/ 25910665 h 39939118"/>
              <a:gd name="connsiteX103" fmla="*/ 13207532 w 15767852"/>
              <a:gd name="connsiteY103" fmla="*/ 25819225 h 39939118"/>
              <a:gd name="connsiteX104" fmla="*/ 13024652 w 15767852"/>
              <a:gd name="connsiteY104" fmla="*/ 29293945 h 39939118"/>
              <a:gd name="connsiteX105" fmla="*/ 11653052 w 15767852"/>
              <a:gd name="connsiteY105" fmla="*/ 33957385 h 39939118"/>
              <a:gd name="connsiteX106" fmla="*/ 12476012 w 15767852"/>
              <a:gd name="connsiteY106" fmla="*/ 35603305 h 39939118"/>
              <a:gd name="connsiteX107" fmla="*/ 14396252 w 15767852"/>
              <a:gd name="connsiteY107" fmla="*/ 36151945 h 39939118"/>
              <a:gd name="connsiteX108" fmla="*/ 12293132 w 15767852"/>
              <a:gd name="connsiteY108" fmla="*/ 36517705 h 39939118"/>
              <a:gd name="connsiteX109" fmla="*/ 12933212 w 15767852"/>
              <a:gd name="connsiteY109" fmla="*/ 37066345 h 39939118"/>
              <a:gd name="connsiteX110" fmla="*/ 12018812 w 15767852"/>
              <a:gd name="connsiteY110" fmla="*/ 37706425 h 39939118"/>
              <a:gd name="connsiteX111" fmla="*/ 10007132 w 15767852"/>
              <a:gd name="connsiteY111" fmla="*/ 37249225 h 39939118"/>
              <a:gd name="connsiteX112" fmla="*/ 10190012 w 15767852"/>
              <a:gd name="connsiteY112" fmla="*/ 36883465 h 39939118"/>
              <a:gd name="connsiteX113" fmla="*/ 9001292 w 15767852"/>
              <a:gd name="connsiteY113" fmla="*/ 36883465 h 39939118"/>
              <a:gd name="connsiteX114" fmla="*/ 9549932 w 15767852"/>
              <a:gd name="connsiteY114" fmla="*/ 35969065 h 39939118"/>
              <a:gd name="connsiteX115" fmla="*/ 9001292 w 15767852"/>
              <a:gd name="connsiteY115" fmla="*/ 35511865 h 39939118"/>
              <a:gd name="connsiteX116" fmla="*/ 9824252 w 15767852"/>
              <a:gd name="connsiteY116" fmla="*/ 34780345 h 39939118"/>
              <a:gd name="connsiteX117" fmla="*/ 8635532 w 15767852"/>
              <a:gd name="connsiteY117" fmla="*/ 28196665 h 39939118"/>
              <a:gd name="connsiteX118" fmla="*/ 9367052 w 15767852"/>
              <a:gd name="connsiteY118" fmla="*/ 26276425 h 39939118"/>
              <a:gd name="connsiteX119" fmla="*/ 8361212 w 15767852"/>
              <a:gd name="connsiteY119" fmla="*/ 25727785 h 39939118"/>
              <a:gd name="connsiteX120" fmla="*/ 8269772 w 15767852"/>
              <a:gd name="connsiteY120" fmla="*/ 20790025 h 39939118"/>
              <a:gd name="connsiteX121" fmla="*/ 8635532 w 15767852"/>
              <a:gd name="connsiteY121" fmla="*/ 18504025 h 39939118"/>
              <a:gd name="connsiteX122" fmla="*/ 7345575 w 15767852"/>
              <a:gd name="connsiteY122" fmla="*/ 16730572 h 39939118"/>
              <a:gd name="connsiteX123" fmla="*/ 7172492 w 15767852"/>
              <a:gd name="connsiteY123" fmla="*/ 16309465 h 39939118"/>
              <a:gd name="connsiteX124" fmla="*/ 7302366 w 15767852"/>
              <a:gd name="connsiteY124" fmla="*/ 16332817 h 39939118"/>
              <a:gd name="connsiteX125" fmla="*/ 7025008 w 15767852"/>
              <a:gd name="connsiteY125" fmla="*/ 16283097 h 39939118"/>
              <a:gd name="connsiteX126" fmla="*/ 7154636 w 15767852"/>
              <a:gd name="connsiteY126" fmla="*/ 20186069 h 39939118"/>
              <a:gd name="connsiteX127" fmla="*/ 6668684 w 15767852"/>
              <a:gd name="connsiteY127" fmla="*/ 21851668 h 39939118"/>
              <a:gd name="connsiteX128" fmla="*/ 6117614 w 15767852"/>
              <a:gd name="connsiteY128" fmla="*/ 22100265 h 39939118"/>
              <a:gd name="connsiteX129" fmla="*/ 6668684 w 15767852"/>
              <a:gd name="connsiteY129" fmla="*/ 26997624 h 39939118"/>
              <a:gd name="connsiteX130" fmla="*/ 6330157 w 15767852"/>
              <a:gd name="connsiteY130" fmla="*/ 36543745 h 39939118"/>
              <a:gd name="connsiteX131" fmla="*/ 5428593 w 15767852"/>
              <a:gd name="connsiteY131" fmla="*/ 36799051 h 39939118"/>
              <a:gd name="connsiteX0" fmla="*/ 5941274 w 15317684"/>
              <a:gd name="connsiteY0" fmla="*/ 36916641 h 39939118"/>
              <a:gd name="connsiteX1" fmla="*/ 6546204 w 15317684"/>
              <a:gd name="connsiteY1" fmla="*/ 37811590 h 39939118"/>
              <a:gd name="connsiteX2" fmla="*/ 6729995 w 15317684"/>
              <a:gd name="connsiteY2" fmla="*/ 38184485 h 39939118"/>
              <a:gd name="connsiteX3" fmla="*/ 8577039 w 15317684"/>
              <a:gd name="connsiteY3" fmla="*/ 38905416 h 39939118"/>
              <a:gd name="connsiteX4" fmla="*/ 8987527 w 15317684"/>
              <a:gd name="connsiteY4" fmla="*/ 39526908 h 39939118"/>
              <a:gd name="connsiteX5" fmla="*/ 6225637 w 15317684"/>
              <a:gd name="connsiteY5" fmla="*/ 39924663 h 39939118"/>
              <a:gd name="connsiteX6" fmla="*/ 5058987 w 15317684"/>
              <a:gd name="connsiteY6" fmla="*/ 39526908 h 39939118"/>
              <a:gd name="connsiteX7" fmla="*/ 4540476 w 15317684"/>
              <a:gd name="connsiteY7" fmla="*/ 39626347 h 39939118"/>
              <a:gd name="connsiteX8" fmla="*/ 3200988 w 15317684"/>
              <a:gd name="connsiteY8" fmla="*/ 39377750 h 39939118"/>
              <a:gd name="connsiteX9" fmla="*/ 3265802 w 15317684"/>
              <a:gd name="connsiteY9" fmla="*/ 38358503 h 39939118"/>
              <a:gd name="connsiteX10" fmla="*/ 2596059 w 15317684"/>
              <a:gd name="connsiteY10" fmla="*/ 38532521 h 39939118"/>
              <a:gd name="connsiteX11" fmla="*/ 2531245 w 15317684"/>
              <a:gd name="connsiteY11" fmla="*/ 38905416 h 39939118"/>
              <a:gd name="connsiteX12" fmla="*/ 864185 w 15317684"/>
              <a:gd name="connsiteY12" fmla="*/ 38830837 h 39939118"/>
              <a:gd name="connsiteX13" fmla="*/ 712953 w 15317684"/>
              <a:gd name="connsiteY13" fmla="*/ 36543745 h 39939118"/>
              <a:gd name="connsiteX14" fmla="*/ 802874 w 15317684"/>
              <a:gd name="connsiteY14" fmla="*/ 35499638 h 39939118"/>
              <a:gd name="connsiteX15" fmla="*/ 1278176 w 15317684"/>
              <a:gd name="connsiteY15" fmla="*/ 35027304 h 39939118"/>
              <a:gd name="connsiteX16" fmla="*/ 1040525 w 15317684"/>
              <a:gd name="connsiteY16" fmla="*/ 34629549 h 39939118"/>
              <a:gd name="connsiteX17" fmla="*/ 1080232 w 15317684"/>
              <a:gd name="connsiteY17" fmla="*/ 26972764 h 39939118"/>
              <a:gd name="connsiteX18" fmla="*/ 1598743 w 15317684"/>
              <a:gd name="connsiteY18" fmla="*/ 24909410 h 39939118"/>
              <a:gd name="connsiteX19" fmla="*/ 1533929 w 15317684"/>
              <a:gd name="connsiteY19" fmla="*/ 23591847 h 39939118"/>
              <a:gd name="connsiteX20" fmla="*/ 1663557 w 15317684"/>
              <a:gd name="connsiteY20" fmla="*/ 22348862 h 39939118"/>
              <a:gd name="connsiteX21" fmla="*/ 1859785 w 15317684"/>
              <a:gd name="connsiteY21" fmla="*/ 21534401 h 39939118"/>
              <a:gd name="connsiteX22" fmla="*/ 0 w 15317684"/>
              <a:gd name="connsiteY22" fmla="*/ 21115331 h 39939118"/>
              <a:gd name="connsiteX23" fmla="*/ 734558 w 15317684"/>
              <a:gd name="connsiteY23" fmla="*/ 16034501 h 39939118"/>
              <a:gd name="connsiteX24" fmla="*/ 910897 w 15317684"/>
              <a:gd name="connsiteY24" fmla="*/ 13573391 h 39939118"/>
              <a:gd name="connsiteX25" fmla="*/ 781270 w 15317684"/>
              <a:gd name="connsiteY25" fmla="*/ 10391351 h 39939118"/>
              <a:gd name="connsiteX26" fmla="*/ 1166650 w 15317684"/>
              <a:gd name="connsiteY26" fmla="*/ 7897670 h 39939118"/>
              <a:gd name="connsiteX27" fmla="*/ 1879603 w 15317684"/>
              <a:gd name="connsiteY27" fmla="*/ 6322056 h 39939118"/>
              <a:gd name="connsiteX28" fmla="*/ 2570951 w 15317684"/>
              <a:gd name="connsiteY28" fmla="*/ 5337122 h 39939118"/>
              <a:gd name="connsiteX29" fmla="*/ 2966252 w 15317684"/>
              <a:gd name="connsiteY29" fmla="*/ 4788025 h 39939118"/>
              <a:gd name="connsiteX30" fmla="*/ 2527742 w 15317684"/>
              <a:gd name="connsiteY30" fmla="*/ 3954433 h 39939118"/>
              <a:gd name="connsiteX31" fmla="*/ 2160463 w 15317684"/>
              <a:gd name="connsiteY31" fmla="*/ 1881624 h 39939118"/>
              <a:gd name="connsiteX32" fmla="*/ 2246882 w 15317684"/>
              <a:gd name="connsiteY32" fmla="*/ 1036395 h 39939118"/>
              <a:gd name="connsiteX33" fmla="*/ 2722184 w 15317684"/>
              <a:gd name="connsiteY33" fmla="*/ 638640 h 39939118"/>
              <a:gd name="connsiteX34" fmla="*/ 3510600 w 15317684"/>
              <a:gd name="connsiteY34" fmla="*/ 290605 h 39939118"/>
              <a:gd name="connsiteX35" fmla="*/ 4601787 w 15317684"/>
              <a:gd name="connsiteY35" fmla="*/ 191166 h 39939118"/>
              <a:gd name="connsiteX36" fmla="*/ 5833251 w 15317684"/>
              <a:gd name="connsiteY36" fmla="*/ 713219 h 39939118"/>
              <a:gd name="connsiteX37" fmla="*/ 5465972 w 15317684"/>
              <a:gd name="connsiteY37" fmla="*/ 1185554 h 39939118"/>
              <a:gd name="connsiteX38" fmla="*/ 5768437 w 15317684"/>
              <a:gd name="connsiteY38" fmla="*/ 1682747 h 39939118"/>
              <a:gd name="connsiteX39" fmla="*/ 5962879 w 15317684"/>
              <a:gd name="connsiteY39" fmla="*/ 2378819 h 39939118"/>
              <a:gd name="connsiteX40" fmla="*/ 5941274 w 15317684"/>
              <a:gd name="connsiteY40" fmla="*/ 2900872 h 39939118"/>
              <a:gd name="connsiteX41" fmla="*/ 6265343 w 15317684"/>
              <a:gd name="connsiteY41" fmla="*/ 3671523 h 39939118"/>
              <a:gd name="connsiteX42" fmla="*/ 6157320 w 15317684"/>
              <a:gd name="connsiteY42" fmla="*/ 4078732 h 39939118"/>
              <a:gd name="connsiteX43" fmla="*/ 6222134 w 15317684"/>
              <a:gd name="connsiteY43" fmla="*/ 4516753 h 39939118"/>
              <a:gd name="connsiteX44" fmla="*/ 5919669 w 15317684"/>
              <a:gd name="connsiteY44" fmla="*/ 5585719 h 39939118"/>
              <a:gd name="connsiteX45" fmla="*/ 5160812 w 15317684"/>
              <a:gd name="connsiteY45" fmla="*/ 5610985 h 39939118"/>
              <a:gd name="connsiteX46" fmla="*/ 4882647 w 15317684"/>
              <a:gd name="connsiteY46" fmla="*/ 6115484 h 39939118"/>
              <a:gd name="connsiteX47" fmla="*/ 5314740 w 15317684"/>
              <a:gd name="connsiteY47" fmla="*/ 6836415 h 39939118"/>
              <a:gd name="connsiteX48" fmla="*/ 6200530 w 15317684"/>
              <a:gd name="connsiteY48" fmla="*/ 10251647 h 39939118"/>
              <a:gd name="connsiteX49" fmla="*/ 6351762 w 15317684"/>
              <a:gd name="connsiteY49" fmla="*/ 11634335 h 39939118"/>
              <a:gd name="connsiteX50" fmla="*/ 6762250 w 15317684"/>
              <a:gd name="connsiteY50" fmla="*/ 11385738 h 39939118"/>
              <a:gd name="connsiteX51" fmla="*/ 6440972 w 15317684"/>
              <a:gd name="connsiteY51" fmla="*/ 10000105 h 39939118"/>
              <a:gd name="connsiteX52" fmla="*/ 8178332 w 15317684"/>
              <a:gd name="connsiteY52" fmla="*/ 8628505 h 39939118"/>
              <a:gd name="connsiteX53" fmla="*/ 8307134 w 15317684"/>
              <a:gd name="connsiteY53" fmla="*/ 7979961 h 39939118"/>
              <a:gd name="connsiteX54" fmla="*/ 8566084 w 15317684"/>
              <a:gd name="connsiteY54" fmla="*/ 7805943 h 39939118"/>
              <a:gd name="connsiteX55" fmla="*/ 8566084 w 15317684"/>
              <a:gd name="connsiteY55" fmla="*/ 7184451 h 39939118"/>
              <a:gd name="connsiteX56" fmla="*/ 8144946 w 15317684"/>
              <a:gd name="connsiteY56" fmla="*/ 6910994 h 39939118"/>
              <a:gd name="connsiteX57" fmla="*/ 7904012 w 15317684"/>
              <a:gd name="connsiteY57" fmla="*/ 5336665 h 39939118"/>
              <a:gd name="connsiteX58" fmla="*/ 7904012 w 15317684"/>
              <a:gd name="connsiteY58" fmla="*/ 5885305 h 39939118"/>
              <a:gd name="connsiteX59" fmla="*/ 7904012 w 15317684"/>
              <a:gd name="connsiteY59" fmla="*/ 6433945 h 39939118"/>
              <a:gd name="connsiteX60" fmla="*/ 7721132 w 15317684"/>
              <a:gd name="connsiteY60" fmla="*/ 6068185 h 39939118"/>
              <a:gd name="connsiteX61" fmla="*/ 7637390 w 15317684"/>
              <a:gd name="connsiteY61" fmla="*/ 6463520 h 39939118"/>
              <a:gd name="connsiteX62" fmla="*/ 7355372 w 15317684"/>
              <a:gd name="connsiteY62" fmla="*/ 6616825 h 39939118"/>
              <a:gd name="connsiteX63" fmla="*/ 7355372 w 15317684"/>
              <a:gd name="connsiteY63" fmla="*/ 6159625 h 39939118"/>
              <a:gd name="connsiteX64" fmla="*/ 7183693 w 15317684"/>
              <a:gd name="connsiteY64" fmla="*/ 6513239 h 39939118"/>
              <a:gd name="connsiteX65" fmla="*/ 7583226 w 15317684"/>
              <a:gd name="connsiteY65" fmla="*/ 5170816 h 39939118"/>
              <a:gd name="connsiteX66" fmla="*/ 7810227 w 15317684"/>
              <a:gd name="connsiteY66" fmla="*/ 4176428 h 39939118"/>
              <a:gd name="connsiteX67" fmla="*/ 8706667 w 15317684"/>
              <a:gd name="connsiteY67" fmla="*/ 3331199 h 39939118"/>
              <a:gd name="connsiteX68" fmla="*/ 9268387 w 15317684"/>
              <a:gd name="connsiteY68" fmla="*/ 3206900 h 39939118"/>
              <a:gd name="connsiteX69" fmla="*/ 9689525 w 15317684"/>
              <a:gd name="connsiteY69" fmla="*/ 3057742 h 39939118"/>
              <a:gd name="connsiteX70" fmla="*/ 10435037 w 15317684"/>
              <a:gd name="connsiteY70" fmla="*/ 3281479 h 39939118"/>
              <a:gd name="connsiteX71" fmla="*/ 10834876 w 15317684"/>
              <a:gd name="connsiteY71" fmla="*/ 3803533 h 39939118"/>
              <a:gd name="connsiteX72" fmla="*/ 11115736 w 15317684"/>
              <a:gd name="connsiteY72" fmla="*/ 4524464 h 39939118"/>
              <a:gd name="connsiteX73" fmla="*/ 11234409 w 15317684"/>
              <a:gd name="connsiteY73" fmla="*/ 5121096 h 39939118"/>
              <a:gd name="connsiteX74" fmla="*/ 11169595 w 15317684"/>
              <a:gd name="connsiteY74" fmla="*/ 5668009 h 39939118"/>
              <a:gd name="connsiteX75" fmla="*/ 11234409 w 15317684"/>
              <a:gd name="connsiteY75" fmla="*/ 6587818 h 39939118"/>
              <a:gd name="connsiteX76" fmla="*/ 10910339 w 15317684"/>
              <a:gd name="connsiteY76" fmla="*/ 7134731 h 39939118"/>
              <a:gd name="connsiteX77" fmla="*/ 10845525 w 15317684"/>
              <a:gd name="connsiteY77" fmla="*/ 7532486 h 39939118"/>
              <a:gd name="connsiteX78" fmla="*/ 10694293 w 15317684"/>
              <a:gd name="connsiteY78" fmla="*/ 8079399 h 39939118"/>
              <a:gd name="connsiteX79" fmla="*/ 10197386 w 15317684"/>
              <a:gd name="connsiteY79" fmla="*/ 8104259 h 39939118"/>
              <a:gd name="connsiteX80" fmla="*/ 10348619 w 15317684"/>
              <a:gd name="connsiteY80" fmla="*/ 8576593 h 39939118"/>
              <a:gd name="connsiteX81" fmla="*/ 10521456 w 15317684"/>
              <a:gd name="connsiteY81" fmla="*/ 8750611 h 39939118"/>
              <a:gd name="connsiteX82" fmla="*/ 11925757 w 15317684"/>
              <a:gd name="connsiteY82" fmla="*/ 9173226 h 39939118"/>
              <a:gd name="connsiteX83" fmla="*/ 12249827 w 15317684"/>
              <a:gd name="connsiteY83" fmla="*/ 9620700 h 39939118"/>
              <a:gd name="connsiteX84" fmla="*/ 12379454 w 15317684"/>
              <a:gd name="connsiteY84" fmla="*/ 10764246 h 39939118"/>
              <a:gd name="connsiteX85" fmla="*/ 14129430 w 15317684"/>
              <a:gd name="connsiteY85" fmla="*/ 9993596 h 39939118"/>
              <a:gd name="connsiteX86" fmla="*/ 15274475 w 15317684"/>
              <a:gd name="connsiteY86" fmla="*/ 9670420 h 39939118"/>
              <a:gd name="connsiteX87" fmla="*/ 15219212 w 15317684"/>
              <a:gd name="connsiteY87" fmla="*/ 10457305 h 39939118"/>
              <a:gd name="connsiteX88" fmla="*/ 15317684 w 15317684"/>
              <a:gd name="connsiteY88" fmla="*/ 10913404 h 39939118"/>
              <a:gd name="connsiteX89" fmla="*/ 13826965 w 15317684"/>
              <a:gd name="connsiteY89" fmla="*/ 11932652 h 39939118"/>
              <a:gd name="connsiteX90" fmla="*/ 13999802 w 15317684"/>
              <a:gd name="connsiteY90" fmla="*/ 11485177 h 39939118"/>
              <a:gd name="connsiteX91" fmla="*/ 12660315 w 15317684"/>
              <a:gd name="connsiteY91" fmla="*/ 11534897 h 39939118"/>
              <a:gd name="connsiteX92" fmla="*/ 12487477 w 15317684"/>
              <a:gd name="connsiteY92" fmla="*/ 12230968 h 39939118"/>
              <a:gd name="connsiteX93" fmla="*/ 13524500 w 15317684"/>
              <a:gd name="connsiteY93" fmla="*/ 13324794 h 39939118"/>
              <a:gd name="connsiteX94" fmla="*/ 14396252 w 15317684"/>
              <a:gd name="connsiteY94" fmla="*/ 14114905 h 39939118"/>
              <a:gd name="connsiteX95" fmla="*/ 14762012 w 15317684"/>
              <a:gd name="connsiteY95" fmla="*/ 14846425 h 39939118"/>
              <a:gd name="connsiteX96" fmla="*/ 14670572 w 15317684"/>
              <a:gd name="connsiteY96" fmla="*/ 15577945 h 39939118"/>
              <a:gd name="connsiteX97" fmla="*/ 14670572 w 15317684"/>
              <a:gd name="connsiteY97" fmla="*/ 16035145 h 39939118"/>
              <a:gd name="connsiteX98" fmla="*/ 14396252 w 15317684"/>
              <a:gd name="connsiteY98" fmla="*/ 16035145 h 39939118"/>
              <a:gd name="connsiteX99" fmla="*/ 14396252 w 15317684"/>
              <a:gd name="connsiteY99" fmla="*/ 16400905 h 39939118"/>
              <a:gd name="connsiteX100" fmla="*/ 13664732 w 15317684"/>
              <a:gd name="connsiteY100" fmla="*/ 16400905 h 39939118"/>
              <a:gd name="connsiteX101" fmla="*/ 14213372 w 15317684"/>
              <a:gd name="connsiteY101" fmla="*/ 17132425 h 39939118"/>
              <a:gd name="connsiteX102" fmla="*/ 14853452 w 15317684"/>
              <a:gd name="connsiteY102" fmla="*/ 25910665 h 39939118"/>
              <a:gd name="connsiteX103" fmla="*/ 13207532 w 15317684"/>
              <a:gd name="connsiteY103" fmla="*/ 25819225 h 39939118"/>
              <a:gd name="connsiteX104" fmla="*/ 13024652 w 15317684"/>
              <a:gd name="connsiteY104" fmla="*/ 29293945 h 39939118"/>
              <a:gd name="connsiteX105" fmla="*/ 11653052 w 15317684"/>
              <a:gd name="connsiteY105" fmla="*/ 33957385 h 39939118"/>
              <a:gd name="connsiteX106" fmla="*/ 12476012 w 15317684"/>
              <a:gd name="connsiteY106" fmla="*/ 35603305 h 39939118"/>
              <a:gd name="connsiteX107" fmla="*/ 14396252 w 15317684"/>
              <a:gd name="connsiteY107" fmla="*/ 36151945 h 39939118"/>
              <a:gd name="connsiteX108" fmla="*/ 12293132 w 15317684"/>
              <a:gd name="connsiteY108" fmla="*/ 36517705 h 39939118"/>
              <a:gd name="connsiteX109" fmla="*/ 12933212 w 15317684"/>
              <a:gd name="connsiteY109" fmla="*/ 37066345 h 39939118"/>
              <a:gd name="connsiteX110" fmla="*/ 12018812 w 15317684"/>
              <a:gd name="connsiteY110" fmla="*/ 37706425 h 39939118"/>
              <a:gd name="connsiteX111" fmla="*/ 10007132 w 15317684"/>
              <a:gd name="connsiteY111" fmla="*/ 37249225 h 39939118"/>
              <a:gd name="connsiteX112" fmla="*/ 10190012 w 15317684"/>
              <a:gd name="connsiteY112" fmla="*/ 36883465 h 39939118"/>
              <a:gd name="connsiteX113" fmla="*/ 9001292 w 15317684"/>
              <a:gd name="connsiteY113" fmla="*/ 36883465 h 39939118"/>
              <a:gd name="connsiteX114" fmla="*/ 9549932 w 15317684"/>
              <a:gd name="connsiteY114" fmla="*/ 35969065 h 39939118"/>
              <a:gd name="connsiteX115" fmla="*/ 9001292 w 15317684"/>
              <a:gd name="connsiteY115" fmla="*/ 35511865 h 39939118"/>
              <a:gd name="connsiteX116" fmla="*/ 9824252 w 15317684"/>
              <a:gd name="connsiteY116" fmla="*/ 34780345 h 39939118"/>
              <a:gd name="connsiteX117" fmla="*/ 8635532 w 15317684"/>
              <a:gd name="connsiteY117" fmla="*/ 28196665 h 39939118"/>
              <a:gd name="connsiteX118" fmla="*/ 9367052 w 15317684"/>
              <a:gd name="connsiteY118" fmla="*/ 26276425 h 39939118"/>
              <a:gd name="connsiteX119" fmla="*/ 8361212 w 15317684"/>
              <a:gd name="connsiteY119" fmla="*/ 25727785 h 39939118"/>
              <a:gd name="connsiteX120" fmla="*/ 8269772 w 15317684"/>
              <a:gd name="connsiteY120" fmla="*/ 20790025 h 39939118"/>
              <a:gd name="connsiteX121" fmla="*/ 8635532 w 15317684"/>
              <a:gd name="connsiteY121" fmla="*/ 18504025 h 39939118"/>
              <a:gd name="connsiteX122" fmla="*/ 7345575 w 15317684"/>
              <a:gd name="connsiteY122" fmla="*/ 16730572 h 39939118"/>
              <a:gd name="connsiteX123" fmla="*/ 7172492 w 15317684"/>
              <a:gd name="connsiteY123" fmla="*/ 16309465 h 39939118"/>
              <a:gd name="connsiteX124" fmla="*/ 7302366 w 15317684"/>
              <a:gd name="connsiteY124" fmla="*/ 16332817 h 39939118"/>
              <a:gd name="connsiteX125" fmla="*/ 7025008 w 15317684"/>
              <a:gd name="connsiteY125" fmla="*/ 16283097 h 39939118"/>
              <a:gd name="connsiteX126" fmla="*/ 7154636 w 15317684"/>
              <a:gd name="connsiteY126" fmla="*/ 20186069 h 39939118"/>
              <a:gd name="connsiteX127" fmla="*/ 6668684 w 15317684"/>
              <a:gd name="connsiteY127" fmla="*/ 21851668 h 39939118"/>
              <a:gd name="connsiteX128" fmla="*/ 6117614 w 15317684"/>
              <a:gd name="connsiteY128" fmla="*/ 22100265 h 39939118"/>
              <a:gd name="connsiteX129" fmla="*/ 6668684 w 15317684"/>
              <a:gd name="connsiteY129" fmla="*/ 26997624 h 39939118"/>
              <a:gd name="connsiteX130" fmla="*/ 6330157 w 15317684"/>
              <a:gd name="connsiteY130" fmla="*/ 36543745 h 39939118"/>
              <a:gd name="connsiteX131" fmla="*/ 5428593 w 15317684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79454 w 15274475"/>
              <a:gd name="connsiteY84" fmla="*/ 10764246 h 39939118"/>
              <a:gd name="connsiteX85" fmla="*/ 14129430 w 15274475"/>
              <a:gd name="connsiteY85" fmla="*/ 9993596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79454 w 15274475"/>
              <a:gd name="connsiteY84" fmla="*/ 10764246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141804 w 15274475"/>
              <a:gd name="connsiteY84" fmla="*/ 10639948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36245 w 15274475"/>
              <a:gd name="connsiteY84" fmla="*/ 10639948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36245 w 15274475"/>
              <a:gd name="connsiteY84" fmla="*/ 10639948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36245 w 15274475"/>
              <a:gd name="connsiteY84" fmla="*/ 10639948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74475"/>
              <a:gd name="connsiteY0" fmla="*/ 36916641 h 39939118"/>
              <a:gd name="connsiteX1" fmla="*/ 6546204 w 15274475"/>
              <a:gd name="connsiteY1" fmla="*/ 37811590 h 39939118"/>
              <a:gd name="connsiteX2" fmla="*/ 6729995 w 15274475"/>
              <a:gd name="connsiteY2" fmla="*/ 38184485 h 39939118"/>
              <a:gd name="connsiteX3" fmla="*/ 8577039 w 15274475"/>
              <a:gd name="connsiteY3" fmla="*/ 38905416 h 39939118"/>
              <a:gd name="connsiteX4" fmla="*/ 8987527 w 15274475"/>
              <a:gd name="connsiteY4" fmla="*/ 39526908 h 39939118"/>
              <a:gd name="connsiteX5" fmla="*/ 6225637 w 15274475"/>
              <a:gd name="connsiteY5" fmla="*/ 39924663 h 39939118"/>
              <a:gd name="connsiteX6" fmla="*/ 5058987 w 15274475"/>
              <a:gd name="connsiteY6" fmla="*/ 39526908 h 39939118"/>
              <a:gd name="connsiteX7" fmla="*/ 4540476 w 15274475"/>
              <a:gd name="connsiteY7" fmla="*/ 39626347 h 39939118"/>
              <a:gd name="connsiteX8" fmla="*/ 3200988 w 15274475"/>
              <a:gd name="connsiteY8" fmla="*/ 39377750 h 39939118"/>
              <a:gd name="connsiteX9" fmla="*/ 3265802 w 15274475"/>
              <a:gd name="connsiteY9" fmla="*/ 38358503 h 39939118"/>
              <a:gd name="connsiteX10" fmla="*/ 2596059 w 15274475"/>
              <a:gd name="connsiteY10" fmla="*/ 38532521 h 39939118"/>
              <a:gd name="connsiteX11" fmla="*/ 2531245 w 15274475"/>
              <a:gd name="connsiteY11" fmla="*/ 38905416 h 39939118"/>
              <a:gd name="connsiteX12" fmla="*/ 864185 w 15274475"/>
              <a:gd name="connsiteY12" fmla="*/ 38830837 h 39939118"/>
              <a:gd name="connsiteX13" fmla="*/ 712953 w 15274475"/>
              <a:gd name="connsiteY13" fmla="*/ 36543745 h 39939118"/>
              <a:gd name="connsiteX14" fmla="*/ 802874 w 15274475"/>
              <a:gd name="connsiteY14" fmla="*/ 35499638 h 39939118"/>
              <a:gd name="connsiteX15" fmla="*/ 1278176 w 15274475"/>
              <a:gd name="connsiteY15" fmla="*/ 35027304 h 39939118"/>
              <a:gd name="connsiteX16" fmla="*/ 1040525 w 15274475"/>
              <a:gd name="connsiteY16" fmla="*/ 34629549 h 39939118"/>
              <a:gd name="connsiteX17" fmla="*/ 1080232 w 15274475"/>
              <a:gd name="connsiteY17" fmla="*/ 26972764 h 39939118"/>
              <a:gd name="connsiteX18" fmla="*/ 1598743 w 15274475"/>
              <a:gd name="connsiteY18" fmla="*/ 24909410 h 39939118"/>
              <a:gd name="connsiteX19" fmla="*/ 1533929 w 15274475"/>
              <a:gd name="connsiteY19" fmla="*/ 23591847 h 39939118"/>
              <a:gd name="connsiteX20" fmla="*/ 1663557 w 15274475"/>
              <a:gd name="connsiteY20" fmla="*/ 22348862 h 39939118"/>
              <a:gd name="connsiteX21" fmla="*/ 1859785 w 15274475"/>
              <a:gd name="connsiteY21" fmla="*/ 21534401 h 39939118"/>
              <a:gd name="connsiteX22" fmla="*/ 0 w 15274475"/>
              <a:gd name="connsiteY22" fmla="*/ 21115331 h 39939118"/>
              <a:gd name="connsiteX23" fmla="*/ 734558 w 15274475"/>
              <a:gd name="connsiteY23" fmla="*/ 16034501 h 39939118"/>
              <a:gd name="connsiteX24" fmla="*/ 910897 w 15274475"/>
              <a:gd name="connsiteY24" fmla="*/ 13573391 h 39939118"/>
              <a:gd name="connsiteX25" fmla="*/ 781270 w 15274475"/>
              <a:gd name="connsiteY25" fmla="*/ 10391351 h 39939118"/>
              <a:gd name="connsiteX26" fmla="*/ 1166650 w 15274475"/>
              <a:gd name="connsiteY26" fmla="*/ 7897670 h 39939118"/>
              <a:gd name="connsiteX27" fmla="*/ 1879603 w 15274475"/>
              <a:gd name="connsiteY27" fmla="*/ 6322056 h 39939118"/>
              <a:gd name="connsiteX28" fmla="*/ 2570951 w 15274475"/>
              <a:gd name="connsiteY28" fmla="*/ 5337122 h 39939118"/>
              <a:gd name="connsiteX29" fmla="*/ 2966252 w 15274475"/>
              <a:gd name="connsiteY29" fmla="*/ 4788025 h 39939118"/>
              <a:gd name="connsiteX30" fmla="*/ 2527742 w 15274475"/>
              <a:gd name="connsiteY30" fmla="*/ 3954433 h 39939118"/>
              <a:gd name="connsiteX31" fmla="*/ 2160463 w 15274475"/>
              <a:gd name="connsiteY31" fmla="*/ 1881624 h 39939118"/>
              <a:gd name="connsiteX32" fmla="*/ 2246882 w 15274475"/>
              <a:gd name="connsiteY32" fmla="*/ 1036395 h 39939118"/>
              <a:gd name="connsiteX33" fmla="*/ 2722184 w 15274475"/>
              <a:gd name="connsiteY33" fmla="*/ 638640 h 39939118"/>
              <a:gd name="connsiteX34" fmla="*/ 3510600 w 15274475"/>
              <a:gd name="connsiteY34" fmla="*/ 290605 h 39939118"/>
              <a:gd name="connsiteX35" fmla="*/ 4601787 w 15274475"/>
              <a:gd name="connsiteY35" fmla="*/ 191166 h 39939118"/>
              <a:gd name="connsiteX36" fmla="*/ 5833251 w 15274475"/>
              <a:gd name="connsiteY36" fmla="*/ 713219 h 39939118"/>
              <a:gd name="connsiteX37" fmla="*/ 5465972 w 15274475"/>
              <a:gd name="connsiteY37" fmla="*/ 1185554 h 39939118"/>
              <a:gd name="connsiteX38" fmla="*/ 5768437 w 15274475"/>
              <a:gd name="connsiteY38" fmla="*/ 1682747 h 39939118"/>
              <a:gd name="connsiteX39" fmla="*/ 5962879 w 15274475"/>
              <a:gd name="connsiteY39" fmla="*/ 2378819 h 39939118"/>
              <a:gd name="connsiteX40" fmla="*/ 5941274 w 15274475"/>
              <a:gd name="connsiteY40" fmla="*/ 2900872 h 39939118"/>
              <a:gd name="connsiteX41" fmla="*/ 6265343 w 15274475"/>
              <a:gd name="connsiteY41" fmla="*/ 3671523 h 39939118"/>
              <a:gd name="connsiteX42" fmla="*/ 6157320 w 15274475"/>
              <a:gd name="connsiteY42" fmla="*/ 4078732 h 39939118"/>
              <a:gd name="connsiteX43" fmla="*/ 6222134 w 15274475"/>
              <a:gd name="connsiteY43" fmla="*/ 4516753 h 39939118"/>
              <a:gd name="connsiteX44" fmla="*/ 5919669 w 15274475"/>
              <a:gd name="connsiteY44" fmla="*/ 5585719 h 39939118"/>
              <a:gd name="connsiteX45" fmla="*/ 5160812 w 15274475"/>
              <a:gd name="connsiteY45" fmla="*/ 5610985 h 39939118"/>
              <a:gd name="connsiteX46" fmla="*/ 4882647 w 15274475"/>
              <a:gd name="connsiteY46" fmla="*/ 6115484 h 39939118"/>
              <a:gd name="connsiteX47" fmla="*/ 5314740 w 15274475"/>
              <a:gd name="connsiteY47" fmla="*/ 6836415 h 39939118"/>
              <a:gd name="connsiteX48" fmla="*/ 6200530 w 15274475"/>
              <a:gd name="connsiteY48" fmla="*/ 10251647 h 39939118"/>
              <a:gd name="connsiteX49" fmla="*/ 6351762 w 15274475"/>
              <a:gd name="connsiteY49" fmla="*/ 11634335 h 39939118"/>
              <a:gd name="connsiteX50" fmla="*/ 6762250 w 15274475"/>
              <a:gd name="connsiteY50" fmla="*/ 11385738 h 39939118"/>
              <a:gd name="connsiteX51" fmla="*/ 6440972 w 15274475"/>
              <a:gd name="connsiteY51" fmla="*/ 10000105 h 39939118"/>
              <a:gd name="connsiteX52" fmla="*/ 8178332 w 15274475"/>
              <a:gd name="connsiteY52" fmla="*/ 8628505 h 39939118"/>
              <a:gd name="connsiteX53" fmla="*/ 8307134 w 15274475"/>
              <a:gd name="connsiteY53" fmla="*/ 7979961 h 39939118"/>
              <a:gd name="connsiteX54" fmla="*/ 8566084 w 15274475"/>
              <a:gd name="connsiteY54" fmla="*/ 7805943 h 39939118"/>
              <a:gd name="connsiteX55" fmla="*/ 8566084 w 15274475"/>
              <a:gd name="connsiteY55" fmla="*/ 7184451 h 39939118"/>
              <a:gd name="connsiteX56" fmla="*/ 8144946 w 15274475"/>
              <a:gd name="connsiteY56" fmla="*/ 6910994 h 39939118"/>
              <a:gd name="connsiteX57" fmla="*/ 7904012 w 15274475"/>
              <a:gd name="connsiteY57" fmla="*/ 5336665 h 39939118"/>
              <a:gd name="connsiteX58" fmla="*/ 7904012 w 15274475"/>
              <a:gd name="connsiteY58" fmla="*/ 5885305 h 39939118"/>
              <a:gd name="connsiteX59" fmla="*/ 7904012 w 15274475"/>
              <a:gd name="connsiteY59" fmla="*/ 6433945 h 39939118"/>
              <a:gd name="connsiteX60" fmla="*/ 7721132 w 15274475"/>
              <a:gd name="connsiteY60" fmla="*/ 6068185 h 39939118"/>
              <a:gd name="connsiteX61" fmla="*/ 7637390 w 15274475"/>
              <a:gd name="connsiteY61" fmla="*/ 6463520 h 39939118"/>
              <a:gd name="connsiteX62" fmla="*/ 7355372 w 15274475"/>
              <a:gd name="connsiteY62" fmla="*/ 6616825 h 39939118"/>
              <a:gd name="connsiteX63" fmla="*/ 7355372 w 15274475"/>
              <a:gd name="connsiteY63" fmla="*/ 6159625 h 39939118"/>
              <a:gd name="connsiteX64" fmla="*/ 7183693 w 15274475"/>
              <a:gd name="connsiteY64" fmla="*/ 6513239 h 39939118"/>
              <a:gd name="connsiteX65" fmla="*/ 7583226 w 15274475"/>
              <a:gd name="connsiteY65" fmla="*/ 5170816 h 39939118"/>
              <a:gd name="connsiteX66" fmla="*/ 7810227 w 15274475"/>
              <a:gd name="connsiteY66" fmla="*/ 4176428 h 39939118"/>
              <a:gd name="connsiteX67" fmla="*/ 8706667 w 15274475"/>
              <a:gd name="connsiteY67" fmla="*/ 3331199 h 39939118"/>
              <a:gd name="connsiteX68" fmla="*/ 9268387 w 15274475"/>
              <a:gd name="connsiteY68" fmla="*/ 3206900 h 39939118"/>
              <a:gd name="connsiteX69" fmla="*/ 9689525 w 15274475"/>
              <a:gd name="connsiteY69" fmla="*/ 3057742 h 39939118"/>
              <a:gd name="connsiteX70" fmla="*/ 10435037 w 15274475"/>
              <a:gd name="connsiteY70" fmla="*/ 3281479 h 39939118"/>
              <a:gd name="connsiteX71" fmla="*/ 10834876 w 15274475"/>
              <a:gd name="connsiteY71" fmla="*/ 3803533 h 39939118"/>
              <a:gd name="connsiteX72" fmla="*/ 11115736 w 15274475"/>
              <a:gd name="connsiteY72" fmla="*/ 4524464 h 39939118"/>
              <a:gd name="connsiteX73" fmla="*/ 11234409 w 15274475"/>
              <a:gd name="connsiteY73" fmla="*/ 5121096 h 39939118"/>
              <a:gd name="connsiteX74" fmla="*/ 11169595 w 15274475"/>
              <a:gd name="connsiteY74" fmla="*/ 5668009 h 39939118"/>
              <a:gd name="connsiteX75" fmla="*/ 11234409 w 15274475"/>
              <a:gd name="connsiteY75" fmla="*/ 6587818 h 39939118"/>
              <a:gd name="connsiteX76" fmla="*/ 10910339 w 15274475"/>
              <a:gd name="connsiteY76" fmla="*/ 7134731 h 39939118"/>
              <a:gd name="connsiteX77" fmla="*/ 10845525 w 15274475"/>
              <a:gd name="connsiteY77" fmla="*/ 7532486 h 39939118"/>
              <a:gd name="connsiteX78" fmla="*/ 10694293 w 15274475"/>
              <a:gd name="connsiteY78" fmla="*/ 8079399 h 39939118"/>
              <a:gd name="connsiteX79" fmla="*/ 10197386 w 15274475"/>
              <a:gd name="connsiteY79" fmla="*/ 8104259 h 39939118"/>
              <a:gd name="connsiteX80" fmla="*/ 10348619 w 15274475"/>
              <a:gd name="connsiteY80" fmla="*/ 8576593 h 39939118"/>
              <a:gd name="connsiteX81" fmla="*/ 10521456 w 15274475"/>
              <a:gd name="connsiteY81" fmla="*/ 8750611 h 39939118"/>
              <a:gd name="connsiteX82" fmla="*/ 11925757 w 15274475"/>
              <a:gd name="connsiteY82" fmla="*/ 9173226 h 39939118"/>
              <a:gd name="connsiteX83" fmla="*/ 12249827 w 15274475"/>
              <a:gd name="connsiteY83" fmla="*/ 9620700 h 39939118"/>
              <a:gd name="connsiteX84" fmla="*/ 12336245 w 15274475"/>
              <a:gd name="connsiteY84" fmla="*/ 10639948 h 39939118"/>
              <a:gd name="connsiteX85" fmla="*/ 13675733 w 15274475"/>
              <a:gd name="connsiteY85" fmla="*/ 10068175 h 39939118"/>
              <a:gd name="connsiteX86" fmla="*/ 15274475 w 15274475"/>
              <a:gd name="connsiteY86" fmla="*/ 9670420 h 39939118"/>
              <a:gd name="connsiteX87" fmla="*/ 15219212 w 15274475"/>
              <a:gd name="connsiteY87" fmla="*/ 10457305 h 39939118"/>
              <a:gd name="connsiteX88" fmla="*/ 15080034 w 15274475"/>
              <a:gd name="connsiteY88" fmla="*/ 10913404 h 39939118"/>
              <a:gd name="connsiteX89" fmla="*/ 13826965 w 15274475"/>
              <a:gd name="connsiteY89" fmla="*/ 11932652 h 39939118"/>
              <a:gd name="connsiteX90" fmla="*/ 13999802 w 15274475"/>
              <a:gd name="connsiteY90" fmla="*/ 11485177 h 39939118"/>
              <a:gd name="connsiteX91" fmla="*/ 12660315 w 15274475"/>
              <a:gd name="connsiteY91" fmla="*/ 11534897 h 39939118"/>
              <a:gd name="connsiteX92" fmla="*/ 12487477 w 15274475"/>
              <a:gd name="connsiteY92" fmla="*/ 12230968 h 39939118"/>
              <a:gd name="connsiteX93" fmla="*/ 13524500 w 15274475"/>
              <a:gd name="connsiteY93" fmla="*/ 13324794 h 39939118"/>
              <a:gd name="connsiteX94" fmla="*/ 14396252 w 15274475"/>
              <a:gd name="connsiteY94" fmla="*/ 14114905 h 39939118"/>
              <a:gd name="connsiteX95" fmla="*/ 14762012 w 15274475"/>
              <a:gd name="connsiteY95" fmla="*/ 14846425 h 39939118"/>
              <a:gd name="connsiteX96" fmla="*/ 14670572 w 15274475"/>
              <a:gd name="connsiteY96" fmla="*/ 15577945 h 39939118"/>
              <a:gd name="connsiteX97" fmla="*/ 14670572 w 15274475"/>
              <a:gd name="connsiteY97" fmla="*/ 16035145 h 39939118"/>
              <a:gd name="connsiteX98" fmla="*/ 14396252 w 15274475"/>
              <a:gd name="connsiteY98" fmla="*/ 16035145 h 39939118"/>
              <a:gd name="connsiteX99" fmla="*/ 14396252 w 15274475"/>
              <a:gd name="connsiteY99" fmla="*/ 16400905 h 39939118"/>
              <a:gd name="connsiteX100" fmla="*/ 13664732 w 15274475"/>
              <a:gd name="connsiteY100" fmla="*/ 16400905 h 39939118"/>
              <a:gd name="connsiteX101" fmla="*/ 14213372 w 15274475"/>
              <a:gd name="connsiteY101" fmla="*/ 17132425 h 39939118"/>
              <a:gd name="connsiteX102" fmla="*/ 14853452 w 15274475"/>
              <a:gd name="connsiteY102" fmla="*/ 25910665 h 39939118"/>
              <a:gd name="connsiteX103" fmla="*/ 13207532 w 15274475"/>
              <a:gd name="connsiteY103" fmla="*/ 25819225 h 39939118"/>
              <a:gd name="connsiteX104" fmla="*/ 13024652 w 15274475"/>
              <a:gd name="connsiteY104" fmla="*/ 29293945 h 39939118"/>
              <a:gd name="connsiteX105" fmla="*/ 11653052 w 15274475"/>
              <a:gd name="connsiteY105" fmla="*/ 33957385 h 39939118"/>
              <a:gd name="connsiteX106" fmla="*/ 12476012 w 15274475"/>
              <a:gd name="connsiteY106" fmla="*/ 35603305 h 39939118"/>
              <a:gd name="connsiteX107" fmla="*/ 14396252 w 15274475"/>
              <a:gd name="connsiteY107" fmla="*/ 36151945 h 39939118"/>
              <a:gd name="connsiteX108" fmla="*/ 12293132 w 15274475"/>
              <a:gd name="connsiteY108" fmla="*/ 36517705 h 39939118"/>
              <a:gd name="connsiteX109" fmla="*/ 12933212 w 15274475"/>
              <a:gd name="connsiteY109" fmla="*/ 37066345 h 39939118"/>
              <a:gd name="connsiteX110" fmla="*/ 12018812 w 15274475"/>
              <a:gd name="connsiteY110" fmla="*/ 37706425 h 39939118"/>
              <a:gd name="connsiteX111" fmla="*/ 10007132 w 15274475"/>
              <a:gd name="connsiteY111" fmla="*/ 37249225 h 39939118"/>
              <a:gd name="connsiteX112" fmla="*/ 10190012 w 15274475"/>
              <a:gd name="connsiteY112" fmla="*/ 36883465 h 39939118"/>
              <a:gd name="connsiteX113" fmla="*/ 9001292 w 15274475"/>
              <a:gd name="connsiteY113" fmla="*/ 36883465 h 39939118"/>
              <a:gd name="connsiteX114" fmla="*/ 9549932 w 15274475"/>
              <a:gd name="connsiteY114" fmla="*/ 35969065 h 39939118"/>
              <a:gd name="connsiteX115" fmla="*/ 9001292 w 15274475"/>
              <a:gd name="connsiteY115" fmla="*/ 35511865 h 39939118"/>
              <a:gd name="connsiteX116" fmla="*/ 9824252 w 15274475"/>
              <a:gd name="connsiteY116" fmla="*/ 34780345 h 39939118"/>
              <a:gd name="connsiteX117" fmla="*/ 8635532 w 15274475"/>
              <a:gd name="connsiteY117" fmla="*/ 28196665 h 39939118"/>
              <a:gd name="connsiteX118" fmla="*/ 9367052 w 15274475"/>
              <a:gd name="connsiteY118" fmla="*/ 26276425 h 39939118"/>
              <a:gd name="connsiteX119" fmla="*/ 8361212 w 15274475"/>
              <a:gd name="connsiteY119" fmla="*/ 25727785 h 39939118"/>
              <a:gd name="connsiteX120" fmla="*/ 8269772 w 15274475"/>
              <a:gd name="connsiteY120" fmla="*/ 20790025 h 39939118"/>
              <a:gd name="connsiteX121" fmla="*/ 8635532 w 15274475"/>
              <a:gd name="connsiteY121" fmla="*/ 18504025 h 39939118"/>
              <a:gd name="connsiteX122" fmla="*/ 7345575 w 15274475"/>
              <a:gd name="connsiteY122" fmla="*/ 16730572 h 39939118"/>
              <a:gd name="connsiteX123" fmla="*/ 7172492 w 15274475"/>
              <a:gd name="connsiteY123" fmla="*/ 16309465 h 39939118"/>
              <a:gd name="connsiteX124" fmla="*/ 7302366 w 15274475"/>
              <a:gd name="connsiteY124" fmla="*/ 16332817 h 39939118"/>
              <a:gd name="connsiteX125" fmla="*/ 7025008 w 15274475"/>
              <a:gd name="connsiteY125" fmla="*/ 16283097 h 39939118"/>
              <a:gd name="connsiteX126" fmla="*/ 7154636 w 15274475"/>
              <a:gd name="connsiteY126" fmla="*/ 20186069 h 39939118"/>
              <a:gd name="connsiteX127" fmla="*/ 6668684 w 15274475"/>
              <a:gd name="connsiteY127" fmla="*/ 21851668 h 39939118"/>
              <a:gd name="connsiteX128" fmla="*/ 6117614 w 15274475"/>
              <a:gd name="connsiteY128" fmla="*/ 22100265 h 39939118"/>
              <a:gd name="connsiteX129" fmla="*/ 6668684 w 15274475"/>
              <a:gd name="connsiteY129" fmla="*/ 26997624 h 39939118"/>
              <a:gd name="connsiteX130" fmla="*/ 6330157 w 15274475"/>
              <a:gd name="connsiteY130" fmla="*/ 36543745 h 39939118"/>
              <a:gd name="connsiteX131" fmla="*/ 5428593 w 15274475"/>
              <a:gd name="connsiteY131" fmla="*/ 36799051 h 39939118"/>
              <a:gd name="connsiteX0" fmla="*/ 5941274 w 15219212"/>
              <a:gd name="connsiteY0" fmla="*/ 36916641 h 39939118"/>
              <a:gd name="connsiteX1" fmla="*/ 6546204 w 15219212"/>
              <a:gd name="connsiteY1" fmla="*/ 37811590 h 39939118"/>
              <a:gd name="connsiteX2" fmla="*/ 6729995 w 15219212"/>
              <a:gd name="connsiteY2" fmla="*/ 38184485 h 39939118"/>
              <a:gd name="connsiteX3" fmla="*/ 8577039 w 15219212"/>
              <a:gd name="connsiteY3" fmla="*/ 38905416 h 39939118"/>
              <a:gd name="connsiteX4" fmla="*/ 8987527 w 15219212"/>
              <a:gd name="connsiteY4" fmla="*/ 39526908 h 39939118"/>
              <a:gd name="connsiteX5" fmla="*/ 6225637 w 15219212"/>
              <a:gd name="connsiteY5" fmla="*/ 39924663 h 39939118"/>
              <a:gd name="connsiteX6" fmla="*/ 5058987 w 15219212"/>
              <a:gd name="connsiteY6" fmla="*/ 39526908 h 39939118"/>
              <a:gd name="connsiteX7" fmla="*/ 4540476 w 15219212"/>
              <a:gd name="connsiteY7" fmla="*/ 39626347 h 39939118"/>
              <a:gd name="connsiteX8" fmla="*/ 3200988 w 15219212"/>
              <a:gd name="connsiteY8" fmla="*/ 39377750 h 39939118"/>
              <a:gd name="connsiteX9" fmla="*/ 3265802 w 15219212"/>
              <a:gd name="connsiteY9" fmla="*/ 38358503 h 39939118"/>
              <a:gd name="connsiteX10" fmla="*/ 2596059 w 15219212"/>
              <a:gd name="connsiteY10" fmla="*/ 38532521 h 39939118"/>
              <a:gd name="connsiteX11" fmla="*/ 2531245 w 15219212"/>
              <a:gd name="connsiteY11" fmla="*/ 38905416 h 39939118"/>
              <a:gd name="connsiteX12" fmla="*/ 864185 w 15219212"/>
              <a:gd name="connsiteY12" fmla="*/ 38830837 h 39939118"/>
              <a:gd name="connsiteX13" fmla="*/ 712953 w 15219212"/>
              <a:gd name="connsiteY13" fmla="*/ 36543745 h 39939118"/>
              <a:gd name="connsiteX14" fmla="*/ 802874 w 15219212"/>
              <a:gd name="connsiteY14" fmla="*/ 35499638 h 39939118"/>
              <a:gd name="connsiteX15" fmla="*/ 1278176 w 15219212"/>
              <a:gd name="connsiteY15" fmla="*/ 35027304 h 39939118"/>
              <a:gd name="connsiteX16" fmla="*/ 1040525 w 15219212"/>
              <a:gd name="connsiteY16" fmla="*/ 34629549 h 39939118"/>
              <a:gd name="connsiteX17" fmla="*/ 1080232 w 15219212"/>
              <a:gd name="connsiteY17" fmla="*/ 26972764 h 39939118"/>
              <a:gd name="connsiteX18" fmla="*/ 1598743 w 15219212"/>
              <a:gd name="connsiteY18" fmla="*/ 24909410 h 39939118"/>
              <a:gd name="connsiteX19" fmla="*/ 1533929 w 15219212"/>
              <a:gd name="connsiteY19" fmla="*/ 23591847 h 39939118"/>
              <a:gd name="connsiteX20" fmla="*/ 1663557 w 15219212"/>
              <a:gd name="connsiteY20" fmla="*/ 22348862 h 39939118"/>
              <a:gd name="connsiteX21" fmla="*/ 1859785 w 15219212"/>
              <a:gd name="connsiteY21" fmla="*/ 21534401 h 39939118"/>
              <a:gd name="connsiteX22" fmla="*/ 0 w 15219212"/>
              <a:gd name="connsiteY22" fmla="*/ 21115331 h 39939118"/>
              <a:gd name="connsiteX23" fmla="*/ 734558 w 15219212"/>
              <a:gd name="connsiteY23" fmla="*/ 16034501 h 39939118"/>
              <a:gd name="connsiteX24" fmla="*/ 910897 w 15219212"/>
              <a:gd name="connsiteY24" fmla="*/ 13573391 h 39939118"/>
              <a:gd name="connsiteX25" fmla="*/ 781270 w 15219212"/>
              <a:gd name="connsiteY25" fmla="*/ 10391351 h 39939118"/>
              <a:gd name="connsiteX26" fmla="*/ 1166650 w 15219212"/>
              <a:gd name="connsiteY26" fmla="*/ 7897670 h 39939118"/>
              <a:gd name="connsiteX27" fmla="*/ 1879603 w 15219212"/>
              <a:gd name="connsiteY27" fmla="*/ 6322056 h 39939118"/>
              <a:gd name="connsiteX28" fmla="*/ 2570951 w 15219212"/>
              <a:gd name="connsiteY28" fmla="*/ 5337122 h 39939118"/>
              <a:gd name="connsiteX29" fmla="*/ 2966252 w 15219212"/>
              <a:gd name="connsiteY29" fmla="*/ 4788025 h 39939118"/>
              <a:gd name="connsiteX30" fmla="*/ 2527742 w 15219212"/>
              <a:gd name="connsiteY30" fmla="*/ 3954433 h 39939118"/>
              <a:gd name="connsiteX31" fmla="*/ 2160463 w 15219212"/>
              <a:gd name="connsiteY31" fmla="*/ 1881624 h 39939118"/>
              <a:gd name="connsiteX32" fmla="*/ 2246882 w 15219212"/>
              <a:gd name="connsiteY32" fmla="*/ 1036395 h 39939118"/>
              <a:gd name="connsiteX33" fmla="*/ 2722184 w 15219212"/>
              <a:gd name="connsiteY33" fmla="*/ 638640 h 39939118"/>
              <a:gd name="connsiteX34" fmla="*/ 3510600 w 15219212"/>
              <a:gd name="connsiteY34" fmla="*/ 290605 h 39939118"/>
              <a:gd name="connsiteX35" fmla="*/ 4601787 w 15219212"/>
              <a:gd name="connsiteY35" fmla="*/ 191166 h 39939118"/>
              <a:gd name="connsiteX36" fmla="*/ 5833251 w 15219212"/>
              <a:gd name="connsiteY36" fmla="*/ 713219 h 39939118"/>
              <a:gd name="connsiteX37" fmla="*/ 5465972 w 15219212"/>
              <a:gd name="connsiteY37" fmla="*/ 1185554 h 39939118"/>
              <a:gd name="connsiteX38" fmla="*/ 5768437 w 15219212"/>
              <a:gd name="connsiteY38" fmla="*/ 1682747 h 39939118"/>
              <a:gd name="connsiteX39" fmla="*/ 5962879 w 15219212"/>
              <a:gd name="connsiteY39" fmla="*/ 2378819 h 39939118"/>
              <a:gd name="connsiteX40" fmla="*/ 5941274 w 15219212"/>
              <a:gd name="connsiteY40" fmla="*/ 2900872 h 39939118"/>
              <a:gd name="connsiteX41" fmla="*/ 6265343 w 15219212"/>
              <a:gd name="connsiteY41" fmla="*/ 3671523 h 39939118"/>
              <a:gd name="connsiteX42" fmla="*/ 6157320 w 15219212"/>
              <a:gd name="connsiteY42" fmla="*/ 4078732 h 39939118"/>
              <a:gd name="connsiteX43" fmla="*/ 6222134 w 15219212"/>
              <a:gd name="connsiteY43" fmla="*/ 4516753 h 39939118"/>
              <a:gd name="connsiteX44" fmla="*/ 5919669 w 15219212"/>
              <a:gd name="connsiteY44" fmla="*/ 5585719 h 39939118"/>
              <a:gd name="connsiteX45" fmla="*/ 5160812 w 15219212"/>
              <a:gd name="connsiteY45" fmla="*/ 5610985 h 39939118"/>
              <a:gd name="connsiteX46" fmla="*/ 4882647 w 15219212"/>
              <a:gd name="connsiteY46" fmla="*/ 6115484 h 39939118"/>
              <a:gd name="connsiteX47" fmla="*/ 5314740 w 15219212"/>
              <a:gd name="connsiteY47" fmla="*/ 6836415 h 39939118"/>
              <a:gd name="connsiteX48" fmla="*/ 6200530 w 15219212"/>
              <a:gd name="connsiteY48" fmla="*/ 10251647 h 39939118"/>
              <a:gd name="connsiteX49" fmla="*/ 6351762 w 15219212"/>
              <a:gd name="connsiteY49" fmla="*/ 11634335 h 39939118"/>
              <a:gd name="connsiteX50" fmla="*/ 6762250 w 15219212"/>
              <a:gd name="connsiteY50" fmla="*/ 11385738 h 39939118"/>
              <a:gd name="connsiteX51" fmla="*/ 6440972 w 15219212"/>
              <a:gd name="connsiteY51" fmla="*/ 10000105 h 39939118"/>
              <a:gd name="connsiteX52" fmla="*/ 8178332 w 15219212"/>
              <a:gd name="connsiteY52" fmla="*/ 8628505 h 39939118"/>
              <a:gd name="connsiteX53" fmla="*/ 8307134 w 15219212"/>
              <a:gd name="connsiteY53" fmla="*/ 7979961 h 39939118"/>
              <a:gd name="connsiteX54" fmla="*/ 8566084 w 15219212"/>
              <a:gd name="connsiteY54" fmla="*/ 7805943 h 39939118"/>
              <a:gd name="connsiteX55" fmla="*/ 8566084 w 15219212"/>
              <a:gd name="connsiteY55" fmla="*/ 7184451 h 39939118"/>
              <a:gd name="connsiteX56" fmla="*/ 8144946 w 15219212"/>
              <a:gd name="connsiteY56" fmla="*/ 6910994 h 39939118"/>
              <a:gd name="connsiteX57" fmla="*/ 7904012 w 15219212"/>
              <a:gd name="connsiteY57" fmla="*/ 5336665 h 39939118"/>
              <a:gd name="connsiteX58" fmla="*/ 7904012 w 15219212"/>
              <a:gd name="connsiteY58" fmla="*/ 5885305 h 39939118"/>
              <a:gd name="connsiteX59" fmla="*/ 7904012 w 15219212"/>
              <a:gd name="connsiteY59" fmla="*/ 6433945 h 39939118"/>
              <a:gd name="connsiteX60" fmla="*/ 7721132 w 15219212"/>
              <a:gd name="connsiteY60" fmla="*/ 6068185 h 39939118"/>
              <a:gd name="connsiteX61" fmla="*/ 7637390 w 15219212"/>
              <a:gd name="connsiteY61" fmla="*/ 6463520 h 39939118"/>
              <a:gd name="connsiteX62" fmla="*/ 7355372 w 15219212"/>
              <a:gd name="connsiteY62" fmla="*/ 6616825 h 39939118"/>
              <a:gd name="connsiteX63" fmla="*/ 7355372 w 15219212"/>
              <a:gd name="connsiteY63" fmla="*/ 6159625 h 39939118"/>
              <a:gd name="connsiteX64" fmla="*/ 7183693 w 15219212"/>
              <a:gd name="connsiteY64" fmla="*/ 6513239 h 39939118"/>
              <a:gd name="connsiteX65" fmla="*/ 7583226 w 15219212"/>
              <a:gd name="connsiteY65" fmla="*/ 5170816 h 39939118"/>
              <a:gd name="connsiteX66" fmla="*/ 7810227 w 15219212"/>
              <a:gd name="connsiteY66" fmla="*/ 4176428 h 39939118"/>
              <a:gd name="connsiteX67" fmla="*/ 8706667 w 15219212"/>
              <a:gd name="connsiteY67" fmla="*/ 3331199 h 39939118"/>
              <a:gd name="connsiteX68" fmla="*/ 9268387 w 15219212"/>
              <a:gd name="connsiteY68" fmla="*/ 3206900 h 39939118"/>
              <a:gd name="connsiteX69" fmla="*/ 9689525 w 15219212"/>
              <a:gd name="connsiteY69" fmla="*/ 3057742 h 39939118"/>
              <a:gd name="connsiteX70" fmla="*/ 10435037 w 15219212"/>
              <a:gd name="connsiteY70" fmla="*/ 3281479 h 39939118"/>
              <a:gd name="connsiteX71" fmla="*/ 10834876 w 15219212"/>
              <a:gd name="connsiteY71" fmla="*/ 3803533 h 39939118"/>
              <a:gd name="connsiteX72" fmla="*/ 11115736 w 15219212"/>
              <a:gd name="connsiteY72" fmla="*/ 4524464 h 39939118"/>
              <a:gd name="connsiteX73" fmla="*/ 11234409 w 15219212"/>
              <a:gd name="connsiteY73" fmla="*/ 5121096 h 39939118"/>
              <a:gd name="connsiteX74" fmla="*/ 11169595 w 15219212"/>
              <a:gd name="connsiteY74" fmla="*/ 5668009 h 39939118"/>
              <a:gd name="connsiteX75" fmla="*/ 11234409 w 15219212"/>
              <a:gd name="connsiteY75" fmla="*/ 6587818 h 39939118"/>
              <a:gd name="connsiteX76" fmla="*/ 10910339 w 15219212"/>
              <a:gd name="connsiteY76" fmla="*/ 7134731 h 39939118"/>
              <a:gd name="connsiteX77" fmla="*/ 10845525 w 15219212"/>
              <a:gd name="connsiteY77" fmla="*/ 7532486 h 39939118"/>
              <a:gd name="connsiteX78" fmla="*/ 10694293 w 15219212"/>
              <a:gd name="connsiteY78" fmla="*/ 8079399 h 39939118"/>
              <a:gd name="connsiteX79" fmla="*/ 10197386 w 15219212"/>
              <a:gd name="connsiteY79" fmla="*/ 8104259 h 39939118"/>
              <a:gd name="connsiteX80" fmla="*/ 10348619 w 15219212"/>
              <a:gd name="connsiteY80" fmla="*/ 8576593 h 39939118"/>
              <a:gd name="connsiteX81" fmla="*/ 10521456 w 15219212"/>
              <a:gd name="connsiteY81" fmla="*/ 8750611 h 39939118"/>
              <a:gd name="connsiteX82" fmla="*/ 11925757 w 15219212"/>
              <a:gd name="connsiteY82" fmla="*/ 9173226 h 39939118"/>
              <a:gd name="connsiteX83" fmla="*/ 12249827 w 15219212"/>
              <a:gd name="connsiteY83" fmla="*/ 9620700 h 39939118"/>
              <a:gd name="connsiteX84" fmla="*/ 12336245 w 15219212"/>
              <a:gd name="connsiteY84" fmla="*/ 10639948 h 39939118"/>
              <a:gd name="connsiteX85" fmla="*/ 13675733 w 15219212"/>
              <a:gd name="connsiteY85" fmla="*/ 10068175 h 39939118"/>
              <a:gd name="connsiteX86" fmla="*/ 14863987 w 15219212"/>
              <a:gd name="connsiteY86" fmla="*/ 9968736 h 39939118"/>
              <a:gd name="connsiteX87" fmla="*/ 15219212 w 15219212"/>
              <a:gd name="connsiteY87" fmla="*/ 10457305 h 39939118"/>
              <a:gd name="connsiteX88" fmla="*/ 15080034 w 15219212"/>
              <a:gd name="connsiteY88" fmla="*/ 10913404 h 39939118"/>
              <a:gd name="connsiteX89" fmla="*/ 13826965 w 15219212"/>
              <a:gd name="connsiteY89" fmla="*/ 11932652 h 39939118"/>
              <a:gd name="connsiteX90" fmla="*/ 13999802 w 15219212"/>
              <a:gd name="connsiteY90" fmla="*/ 11485177 h 39939118"/>
              <a:gd name="connsiteX91" fmla="*/ 12660315 w 15219212"/>
              <a:gd name="connsiteY91" fmla="*/ 11534897 h 39939118"/>
              <a:gd name="connsiteX92" fmla="*/ 12487477 w 15219212"/>
              <a:gd name="connsiteY92" fmla="*/ 12230968 h 39939118"/>
              <a:gd name="connsiteX93" fmla="*/ 13524500 w 15219212"/>
              <a:gd name="connsiteY93" fmla="*/ 13324794 h 39939118"/>
              <a:gd name="connsiteX94" fmla="*/ 14396252 w 15219212"/>
              <a:gd name="connsiteY94" fmla="*/ 14114905 h 39939118"/>
              <a:gd name="connsiteX95" fmla="*/ 14762012 w 15219212"/>
              <a:gd name="connsiteY95" fmla="*/ 14846425 h 39939118"/>
              <a:gd name="connsiteX96" fmla="*/ 14670572 w 15219212"/>
              <a:gd name="connsiteY96" fmla="*/ 15577945 h 39939118"/>
              <a:gd name="connsiteX97" fmla="*/ 14670572 w 15219212"/>
              <a:gd name="connsiteY97" fmla="*/ 16035145 h 39939118"/>
              <a:gd name="connsiteX98" fmla="*/ 14396252 w 15219212"/>
              <a:gd name="connsiteY98" fmla="*/ 16035145 h 39939118"/>
              <a:gd name="connsiteX99" fmla="*/ 14396252 w 15219212"/>
              <a:gd name="connsiteY99" fmla="*/ 16400905 h 39939118"/>
              <a:gd name="connsiteX100" fmla="*/ 13664732 w 15219212"/>
              <a:gd name="connsiteY100" fmla="*/ 16400905 h 39939118"/>
              <a:gd name="connsiteX101" fmla="*/ 14213372 w 15219212"/>
              <a:gd name="connsiteY101" fmla="*/ 17132425 h 39939118"/>
              <a:gd name="connsiteX102" fmla="*/ 14853452 w 15219212"/>
              <a:gd name="connsiteY102" fmla="*/ 25910665 h 39939118"/>
              <a:gd name="connsiteX103" fmla="*/ 13207532 w 15219212"/>
              <a:gd name="connsiteY103" fmla="*/ 25819225 h 39939118"/>
              <a:gd name="connsiteX104" fmla="*/ 13024652 w 15219212"/>
              <a:gd name="connsiteY104" fmla="*/ 29293945 h 39939118"/>
              <a:gd name="connsiteX105" fmla="*/ 11653052 w 15219212"/>
              <a:gd name="connsiteY105" fmla="*/ 33957385 h 39939118"/>
              <a:gd name="connsiteX106" fmla="*/ 12476012 w 15219212"/>
              <a:gd name="connsiteY106" fmla="*/ 35603305 h 39939118"/>
              <a:gd name="connsiteX107" fmla="*/ 14396252 w 15219212"/>
              <a:gd name="connsiteY107" fmla="*/ 36151945 h 39939118"/>
              <a:gd name="connsiteX108" fmla="*/ 12293132 w 15219212"/>
              <a:gd name="connsiteY108" fmla="*/ 36517705 h 39939118"/>
              <a:gd name="connsiteX109" fmla="*/ 12933212 w 15219212"/>
              <a:gd name="connsiteY109" fmla="*/ 37066345 h 39939118"/>
              <a:gd name="connsiteX110" fmla="*/ 12018812 w 15219212"/>
              <a:gd name="connsiteY110" fmla="*/ 37706425 h 39939118"/>
              <a:gd name="connsiteX111" fmla="*/ 10007132 w 15219212"/>
              <a:gd name="connsiteY111" fmla="*/ 37249225 h 39939118"/>
              <a:gd name="connsiteX112" fmla="*/ 10190012 w 15219212"/>
              <a:gd name="connsiteY112" fmla="*/ 36883465 h 39939118"/>
              <a:gd name="connsiteX113" fmla="*/ 9001292 w 15219212"/>
              <a:gd name="connsiteY113" fmla="*/ 36883465 h 39939118"/>
              <a:gd name="connsiteX114" fmla="*/ 9549932 w 15219212"/>
              <a:gd name="connsiteY114" fmla="*/ 35969065 h 39939118"/>
              <a:gd name="connsiteX115" fmla="*/ 9001292 w 15219212"/>
              <a:gd name="connsiteY115" fmla="*/ 35511865 h 39939118"/>
              <a:gd name="connsiteX116" fmla="*/ 9824252 w 15219212"/>
              <a:gd name="connsiteY116" fmla="*/ 34780345 h 39939118"/>
              <a:gd name="connsiteX117" fmla="*/ 8635532 w 15219212"/>
              <a:gd name="connsiteY117" fmla="*/ 28196665 h 39939118"/>
              <a:gd name="connsiteX118" fmla="*/ 9367052 w 15219212"/>
              <a:gd name="connsiteY118" fmla="*/ 26276425 h 39939118"/>
              <a:gd name="connsiteX119" fmla="*/ 8361212 w 15219212"/>
              <a:gd name="connsiteY119" fmla="*/ 25727785 h 39939118"/>
              <a:gd name="connsiteX120" fmla="*/ 8269772 w 15219212"/>
              <a:gd name="connsiteY120" fmla="*/ 20790025 h 39939118"/>
              <a:gd name="connsiteX121" fmla="*/ 8635532 w 15219212"/>
              <a:gd name="connsiteY121" fmla="*/ 18504025 h 39939118"/>
              <a:gd name="connsiteX122" fmla="*/ 7345575 w 15219212"/>
              <a:gd name="connsiteY122" fmla="*/ 16730572 h 39939118"/>
              <a:gd name="connsiteX123" fmla="*/ 7172492 w 15219212"/>
              <a:gd name="connsiteY123" fmla="*/ 16309465 h 39939118"/>
              <a:gd name="connsiteX124" fmla="*/ 7302366 w 15219212"/>
              <a:gd name="connsiteY124" fmla="*/ 16332817 h 39939118"/>
              <a:gd name="connsiteX125" fmla="*/ 7025008 w 15219212"/>
              <a:gd name="connsiteY125" fmla="*/ 16283097 h 39939118"/>
              <a:gd name="connsiteX126" fmla="*/ 7154636 w 15219212"/>
              <a:gd name="connsiteY126" fmla="*/ 20186069 h 39939118"/>
              <a:gd name="connsiteX127" fmla="*/ 6668684 w 15219212"/>
              <a:gd name="connsiteY127" fmla="*/ 21851668 h 39939118"/>
              <a:gd name="connsiteX128" fmla="*/ 6117614 w 15219212"/>
              <a:gd name="connsiteY128" fmla="*/ 22100265 h 39939118"/>
              <a:gd name="connsiteX129" fmla="*/ 6668684 w 15219212"/>
              <a:gd name="connsiteY129" fmla="*/ 26997624 h 39939118"/>
              <a:gd name="connsiteX130" fmla="*/ 6330157 w 15219212"/>
              <a:gd name="connsiteY130" fmla="*/ 36543745 h 39939118"/>
              <a:gd name="connsiteX131" fmla="*/ 5428593 w 15219212"/>
              <a:gd name="connsiteY131" fmla="*/ 36799051 h 39939118"/>
              <a:gd name="connsiteX0" fmla="*/ 5941274 w 15219212"/>
              <a:gd name="connsiteY0" fmla="*/ 36916641 h 39939118"/>
              <a:gd name="connsiteX1" fmla="*/ 6546204 w 15219212"/>
              <a:gd name="connsiteY1" fmla="*/ 37811590 h 39939118"/>
              <a:gd name="connsiteX2" fmla="*/ 6729995 w 15219212"/>
              <a:gd name="connsiteY2" fmla="*/ 38184485 h 39939118"/>
              <a:gd name="connsiteX3" fmla="*/ 8577039 w 15219212"/>
              <a:gd name="connsiteY3" fmla="*/ 38905416 h 39939118"/>
              <a:gd name="connsiteX4" fmla="*/ 8987527 w 15219212"/>
              <a:gd name="connsiteY4" fmla="*/ 39526908 h 39939118"/>
              <a:gd name="connsiteX5" fmla="*/ 6225637 w 15219212"/>
              <a:gd name="connsiteY5" fmla="*/ 39924663 h 39939118"/>
              <a:gd name="connsiteX6" fmla="*/ 5058987 w 15219212"/>
              <a:gd name="connsiteY6" fmla="*/ 39526908 h 39939118"/>
              <a:gd name="connsiteX7" fmla="*/ 4540476 w 15219212"/>
              <a:gd name="connsiteY7" fmla="*/ 39626347 h 39939118"/>
              <a:gd name="connsiteX8" fmla="*/ 3200988 w 15219212"/>
              <a:gd name="connsiteY8" fmla="*/ 39377750 h 39939118"/>
              <a:gd name="connsiteX9" fmla="*/ 3265802 w 15219212"/>
              <a:gd name="connsiteY9" fmla="*/ 38358503 h 39939118"/>
              <a:gd name="connsiteX10" fmla="*/ 2596059 w 15219212"/>
              <a:gd name="connsiteY10" fmla="*/ 38532521 h 39939118"/>
              <a:gd name="connsiteX11" fmla="*/ 2531245 w 15219212"/>
              <a:gd name="connsiteY11" fmla="*/ 38905416 h 39939118"/>
              <a:gd name="connsiteX12" fmla="*/ 864185 w 15219212"/>
              <a:gd name="connsiteY12" fmla="*/ 38830837 h 39939118"/>
              <a:gd name="connsiteX13" fmla="*/ 712953 w 15219212"/>
              <a:gd name="connsiteY13" fmla="*/ 36543745 h 39939118"/>
              <a:gd name="connsiteX14" fmla="*/ 802874 w 15219212"/>
              <a:gd name="connsiteY14" fmla="*/ 35499638 h 39939118"/>
              <a:gd name="connsiteX15" fmla="*/ 1278176 w 15219212"/>
              <a:gd name="connsiteY15" fmla="*/ 35027304 h 39939118"/>
              <a:gd name="connsiteX16" fmla="*/ 1040525 w 15219212"/>
              <a:gd name="connsiteY16" fmla="*/ 34629549 h 39939118"/>
              <a:gd name="connsiteX17" fmla="*/ 1080232 w 15219212"/>
              <a:gd name="connsiteY17" fmla="*/ 26972764 h 39939118"/>
              <a:gd name="connsiteX18" fmla="*/ 1598743 w 15219212"/>
              <a:gd name="connsiteY18" fmla="*/ 24909410 h 39939118"/>
              <a:gd name="connsiteX19" fmla="*/ 1533929 w 15219212"/>
              <a:gd name="connsiteY19" fmla="*/ 23591847 h 39939118"/>
              <a:gd name="connsiteX20" fmla="*/ 1663557 w 15219212"/>
              <a:gd name="connsiteY20" fmla="*/ 22348862 h 39939118"/>
              <a:gd name="connsiteX21" fmla="*/ 1859785 w 15219212"/>
              <a:gd name="connsiteY21" fmla="*/ 21534401 h 39939118"/>
              <a:gd name="connsiteX22" fmla="*/ 0 w 15219212"/>
              <a:gd name="connsiteY22" fmla="*/ 21115331 h 39939118"/>
              <a:gd name="connsiteX23" fmla="*/ 734558 w 15219212"/>
              <a:gd name="connsiteY23" fmla="*/ 16034501 h 39939118"/>
              <a:gd name="connsiteX24" fmla="*/ 910897 w 15219212"/>
              <a:gd name="connsiteY24" fmla="*/ 13573391 h 39939118"/>
              <a:gd name="connsiteX25" fmla="*/ 781270 w 15219212"/>
              <a:gd name="connsiteY25" fmla="*/ 10391351 h 39939118"/>
              <a:gd name="connsiteX26" fmla="*/ 1166650 w 15219212"/>
              <a:gd name="connsiteY26" fmla="*/ 7897670 h 39939118"/>
              <a:gd name="connsiteX27" fmla="*/ 1879603 w 15219212"/>
              <a:gd name="connsiteY27" fmla="*/ 6322056 h 39939118"/>
              <a:gd name="connsiteX28" fmla="*/ 2570951 w 15219212"/>
              <a:gd name="connsiteY28" fmla="*/ 5337122 h 39939118"/>
              <a:gd name="connsiteX29" fmla="*/ 2966252 w 15219212"/>
              <a:gd name="connsiteY29" fmla="*/ 4788025 h 39939118"/>
              <a:gd name="connsiteX30" fmla="*/ 2527742 w 15219212"/>
              <a:gd name="connsiteY30" fmla="*/ 3954433 h 39939118"/>
              <a:gd name="connsiteX31" fmla="*/ 2160463 w 15219212"/>
              <a:gd name="connsiteY31" fmla="*/ 1881624 h 39939118"/>
              <a:gd name="connsiteX32" fmla="*/ 2246882 w 15219212"/>
              <a:gd name="connsiteY32" fmla="*/ 1036395 h 39939118"/>
              <a:gd name="connsiteX33" fmla="*/ 2722184 w 15219212"/>
              <a:gd name="connsiteY33" fmla="*/ 638640 h 39939118"/>
              <a:gd name="connsiteX34" fmla="*/ 3510600 w 15219212"/>
              <a:gd name="connsiteY34" fmla="*/ 290605 h 39939118"/>
              <a:gd name="connsiteX35" fmla="*/ 4601787 w 15219212"/>
              <a:gd name="connsiteY35" fmla="*/ 191166 h 39939118"/>
              <a:gd name="connsiteX36" fmla="*/ 5833251 w 15219212"/>
              <a:gd name="connsiteY36" fmla="*/ 713219 h 39939118"/>
              <a:gd name="connsiteX37" fmla="*/ 5465972 w 15219212"/>
              <a:gd name="connsiteY37" fmla="*/ 1185554 h 39939118"/>
              <a:gd name="connsiteX38" fmla="*/ 5768437 w 15219212"/>
              <a:gd name="connsiteY38" fmla="*/ 1682747 h 39939118"/>
              <a:gd name="connsiteX39" fmla="*/ 5962879 w 15219212"/>
              <a:gd name="connsiteY39" fmla="*/ 2378819 h 39939118"/>
              <a:gd name="connsiteX40" fmla="*/ 5941274 w 15219212"/>
              <a:gd name="connsiteY40" fmla="*/ 2900872 h 39939118"/>
              <a:gd name="connsiteX41" fmla="*/ 6265343 w 15219212"/>
              <a:gd name="connsiteY41" fmla="*/ 3671523 h 39939118"/>
              <a:gd name="connsiteX42" fmla="*/ 6157320 w 15219212"/>
              <a:gd name="connsiteY42" fmla="*/ 4078732 h 39939118"/>
              <a:gd name="connsiteX43" fmla="*/ 6222134 w 15219212"/>
              <a:gd name="connsiteY43" fmla="*/ 4516753 h 39939118"/>
              <a:gd name="connsiteX44" fmla="*/ 5919669 w 15219212"/>
              <a:gd name="connsiteY44" fmla="*/ 5585719 h 39939118"/>
              <a:gd name="connsiteX45" fmla="*/ 5160812 w 15219212"/>
              <a:gd name="connsiteY45" fmla="*/ 5610985 h 39939118"/>
              <a:gd name="connsiteX46" fmla="*/ 4882647 w 15219212"/>
              <a:gd name="connsiteY46" fmla="*/ 6115484 h 39939118"/>
              <a:gd name="connsiteX47" fmla="*/ 5314740 w 15219212"/>
              <a:gd name="connsiteY47" fmla="*/ 6836415 h 39939118"/>
              <a:gd name="connsiteX48" fmla="*/ 6200530 w 15219212"/>
              <a:gd name="connsiteY48" fmla="*/ 10251647 h 39939118"/>
              <a:gd name="connsiteX49" fmla="*/ 6351762 w 15219212"/>
              <a:gd name="connsiteY49" fmla="*/ 11634335 h 39939118"/>
              <a:gd name="connsiteX50" fmla="*/ 6762250 w 15219212"/>
              <a:gd name="connsiteY50" fmla="*/ 11385738 h 39939118"/>
              <a:gd name="connsiteX51" fmla="*/ 6440972 w 15219212"/>
              <a:gd name="connsiteY51" fmla="*/ 10000105 h 39939118"/>
              <a:gd name="connsiteX52" fmla="*/ 8178332 w 15219212"/>
              <a:gd name="connsiteY52" fmla="*/ 8628505 h 39939118"/>
              <a:gd name="connsiteX53" fmla="*/ 8307134 w 15219212"/>
              <a:gd name="connsiteY53" fmla="*/ 7979961 h 39939118"/>
              <a:gd name="connsiteX54" fmla="*/ 8566084 w 15219212"/>
              <a:gd name="connsiteY54" fmla="*/ 7805943 h 39939118"/>
              <a:gd name="connsiteX55" fmla="*/ 8566084 w 15219212"/>
              <a:gd name="connsiteY55" fmla="*/ 7184451 h 39939118"/>
              <a:gd name="connsiteX56" fmla="*/ 8144946 w 15219212"/>
              <a:gd name="connsiteY56" fmla="*/ 6910994 h 39939118"/>
              <a:gd name="connsiteX57" fmla="*/ 7904012 w 15219212"/>
              <a:gd name="connsiteY57" fmla="*/ 5336665 h 39939118"/>
              <a:gd name="connsiteX58" fmla="*/ 7904012 w 15219212"/>
              <a:gd name="connsiteY58" fmla="*/ 5885305 h 39939118"/>
              <a:gd name="connsiteX59" fmla="*/ 7904012 w 15219212"/>
              <a:gd name="connsiteY59" fmla="*/ 6433945 h 39939118"/>
              <a:gd name="connsiteX60" fmla="*/ 7721132 w 15219212"/>
              <a:gd name="connsiteY60" fmla="*/ 6068185 h 39939118"/>
              <a:gd name="connsiteX61" fmla="*/ 7637390 w 15219212"/>
              <a:gd name="connsiteY61" fmla="*/ 6463520 h 39939118"/>
              <a:gd name="connsiteX62" fmla="*/ 7355372 w 15219212"/>
              <a:gd name="connsiteY62" fmla="*/ 6616825 h 39939118"/>
              <a:gd name="connsiteX63" fmla="*/ 7355372 w 15219212"/>
              <a:gd name="connsiteY63" fmla="*/ 6159625 h 39939118"/>
              <a:gd name="connsiteX64" fmla="*/ 7183693 w 15219212"/>
              <a:gd name="connsiteY64" fmla="*/ 6513239 h 39939118"/>
              <a:gd name="connsiteX65" fmla="*/ 7583226 w 15219212"/>
              <a:gd name="connsiteY65" fmla="*/ 5170816 h 39939118"/>
              <a:gd name="connsiteX66" fmla="*/ 7810227 w 15219212"/>
              <a:gd name="connsiteY66" fmla="*/ 4176428 h 39939118"/>
              <a:gd name="connsiteX67" fmla="*/ 8706667 w 15219212"/>
              <a:gd name="connsiteY67" fmla="*/ 3331199 h 39939118"/>
              <a:gd name="connsiteX68" fmla="*/ 9268387 w 15219212"/>
              <a:gd name="connsiteY68" fmla="*/ 3206900 h 39939118"/>
              <a:gd name="connsiteX69" fmla="*/ 9689525 w 15219212"/>
              <a:gd name="connsiteY69" fmla="*/ 3057742 h 39939118"/>
              <a:gd name="connsiteX70" fmla="*/ 10435037 w 15219212"/>
              <a:gd name="connsiteY70" fmla="*/ 3281479 h 39939118"/>
              <a:gd name="connsiteX71" fmla="*/ 10834876 w 15219212"/>
              <a:gd name="connsiteY71" fmla="*/ 3803533 h 39939118"/>
              <a:gd name="connsiteX72" fmla="*/ 11115736 w 15219212"/>
              <a:gd name="connsiteY72" fmla="*/ 4524464 h 39939118"/>
              <a:gd name="connsiteX73" fmla="*/ 11234409 w 15219212"/>
              <a:gd name="connsiteY73" fmla="*/ 5121096 h 39939118"/>
              <a:gd name="connsiteX74" fmla="*/ 11169595 w 15219212"/>
              <a:gd name="connsiteY74" fmla="*/ 5668009 h 39939118"/>
              <a:gd name="connsiteX75" fmla="*/ 11234409 w 15219212"/>
              <a:gd name="connsiteY75" fmla="*/ 6587818 h 39939118"/>
              <a:gd name="connsiteX76" fmla="*/ 10910339 w 15219212"/>
              <a:gd name="connsiteY76" fmla="*/ 7134731 h 39939118"/>
              <a:gd name="connsiteX77" fmla="*/ 10845525 w 15219212"/>
              <a:gd name="connsiteY77" fmla="*/ 7532486 h 39939118"/>
              <a:gd name="connsiteX78" fmla="*/ 10694293 w 15219212"/>
              <a:gd name="connsiteY78" fmla="*/ 8079399 h 39939118"/>
              <a:gd name="connsiteX79" fmla="*/ 10197386 w 15219212"/>
              <a:gd name="connsiteY79" fmla="*/ 8104259 h 39939118"/>
              <a:gd name="connsiteX80" fmla="*/ 10348619 w 15219212"/>
              <a:gd name="connsiteY80" fmla="*/ 8576593 h 39939118"/>
              <a:gd name="connsiteX81" fmla="*/ 10521456 w 15219212"/>
              <a:gd name="connsiteY81" fmla="*/ 8750611 h 39939118"/>
              <a:gd name="connsiteX82" fmla="*/ 11925757 w 15219212"/>
              <a:gd name="connsiteY82" fmla="*/ 9173226 h 39939118"/>
              <a:gd name="connsiteX83" fmla="*/ 12249827 w 15219212"/>
              <a:gd name="connsiteY83" fmla="*/ 9620700 h 39939118"/>
              <a:gd name="connsiteX84" fmla="*/ 12336245 w 15219212"/>
              <a:gd name="connsiteY84" fmla="*/ 10639948 h 39939118"/>
              <a:gd name="connsiteX85" fmla="*/ 13675733 w 15219212"/>
              <a:gd name="connsiteY85" fmla="*/ 10068175 h 39939118"/>
              <a:gd name="connsiteX86" fmla="*/ 15166452 w 15219212"/>
              <a:gd name="connsiteY86" fmla="*/ 9720139 h 39939118"/>
              <a:gd name="connsiteX87" fmla="*/ 15219212 w 15219212"/>
              <a:gd name="connsiteY87" fmla="*/ 10457305 h 39939118"/>
              <a:gd name="connsiteX88" fmla="*/ 15080034 w 15219212"/>
              <a:gd name="connsiteY88" fmla="*/ 10913404 h 39939118"/>
              <a:gd name="connsiteX89" fmla="*/ 13826965 w 15219212"/>
              <a:gd name="connsiteY89" fmla="*/ 11932652 h 39939118"/>
              <a:gd name="connsiteX90" fmla="*/ 13999802 w 15219212"/>
              <a:gd name="connsiteY90" fmla="*/ 11485177 h 39939118"/>
              <a:gd name="connsiteX91" fmla="*/ 12660315 w 15219212"/>
              <a:gd name="connsiteY91" fmla="*/ 11534897 h 39939118"/>
              <a:gd name="connsiteX92" fmla="*/ 12487477 w 15219212"/>
              <a:gd name="connsiteY92" fmla="*/ 12230968 h 39939118"/>
              <a:gd name="connsiteX93" fmla="*/ 13524500 w 15219212"/>
              <a:gd name="connsiteY93" fmla="*/ 13324794 h 39939118"/>
              <a:gd name="connsiteX94" fmla="*/ 14396252 w 15219212"/>
              <a:gd name="connsiteY94" fmla="*/ 14114905 h 39939118"/>
              <a:gd name="connsiteX95" fmla="*/ 14762012 w 15219212"/>
              <a:gd name="connsiteY95" fmla="*/ 14846425 h 39939118"/>
              <a:gd name="connsiteX96" fmla="*/ 14670572 w 15219212"/>
              <a:gd name="connsiteY96" fmla="*/ 15577945 h 39939118"/>
              <a:gd name="connsiteX97" fmla="*/ 14670572 w 15219212"/>
              <a:gd name="connsiteY97" fmla="*/ 16035145 h 39939118"/>
              <a:gd name="connsiteX98" fmla="*/ 14396252 w 15219212"/>
              <a:gd name="connsiteY98" fmla="*/ 16035145 h 39939118"/>
              <a:gd name="connsiteX99" fmla="*/ 14396252 w 15219212"/>
              <a:gd name="connsiteY99" fmla="*/ 16400905 h 39939118"/>
              <a:gd name="connsiteX100" fmla="*/ 13664732 w 15219212"/>
              <a:gd name="connsiteY100" fmla="*/ 16400905 h 39939118"/>
              <a:gd name="connsiteX101" fmla="*/ 14213372 w 15219212"/>
              <a:gd name="connsiteY101" fmla="*/ 17132425 h 39939118"/>
              <a:gd name="connsiteX102" fmla="*/ 14853452 w 15219212"/>
              <a:gd name="connsiteY102" fmla="*/ 25910665 h 39939118"/>
              <a:gd name="connsiteX103" fmla="*/ 13207532 w 15219212"/>
              <a:gd name="connsiteY103" fmla="*/ 25819225 h 39939118"/>
              <a:gd name="connsiteX104" fmla="*/ 13024652 w 15219212"/>
              <a:gd name="connsiteY104" fmla="*/ 29293945 h 39939118"/>
              <a:gd name="connsiteX105" fmla="*/ 11653052 w 15219212"/>
              <a:gd name="connsiteY105" fmla="*/ 33957385 h 39939118"/>
              <a:gd name="connsiteX106" fmla="*/ 12476012 w 15219212"/>
              <a:gd name="connsiteY106" fmla="*/ 35603305 h 39939118"/>
              <a:gd name="connsiteX107" fmla="*/ 14396252 w 15219212"/>
              <a:gd name="connsiteY107" fmla="*/ 36151945 h 39939118"/>
              <a:gd name="connsiteX108" fmla="*/ 12293132 w 15219212"/>
              <a:gd name="connsiteY108" fmla="*/ 36517705 h 39939118"/>
              <a:gd name="connsiteX109" fmla="*/ 12933212 w 15219212"/>
              <a:gd name="connsiteY109" fmla="*/ 37066345 h 39939118"/>
              <a:gd name="connsiteX110" fmla="*/ 12018812 w 15219212"/>
              <a:gd name="connsiteY110" fmla="*/ 37706425 h 39939118"/>
              <a:gd name="connsiteX111" fmla="*/ 10007132 w 15219212"/>
              <a:gd name="connsiteY111" fmla="*/ 37249225 h 39939118"/>
              <a:gd name="connsiteX112" fmla="*/ 10190012 w 15219212"/>
              <a:gd name="connsiteY112" fmla="*/ 36883465 h 39939118"/>
              <a:gd name="connsiteX113" fmla="*/ 9001292 w 15219212"/>
              <a:gd name="connsiteY113" fmla="*/ 36883465 h 39939118"/>
              <a:gd name="connsiteX114" fmla="*/ 9549932 w 15219212"/>
              <a:gd name="connsiteY114" fmla="*/ 35969065 h 39939118"/>
              <a:gd name="connsiteX115" fmla="*/ 9001292 w 15219212"/>
              <a:gd name="connsiteY115" fmla="*/ 35511865 h 39939118"/>
              <a:gd name="connsiteX116" fmla="*/ 9824252 w 15219212"/>
              <a:gd name="connsiteY116" fmla="*/ 34780345 h 39939118"/>
              <a:gd name="connsiteX117" fmla="*/ 8635532 w 15219212"/>
              <a:gd name="connsiteY117" fmla="*/ 28196665 h 39939118"/>
              <a:gd name="connsiteX118" fmla="*/ 9367052 w 15219212"/>
              <a:gd name="connsiteY118" fmla="*/ 26276425 h 39939118"/>
              <a:gd name="connsiteX119" fmla="*/ 8361212 w 15219212"/>
              <a:gd name="connsiteY119" fmla="*/ 25727785 h 39939118"/>
              <a:gd name="connsiteX120" fmla="*/ 8269772 w 15219212"/>
              <a:gd name="connsiteY120" fmla="*/ 20790025 h 39939118"/>
              <a:gd name="connsiteX121" fmla="*/ 8635532 w 15219212"/>
              <a:gd name="connsiteY121" fmla="*/ 18504025 h 39939118"/>
              <a:gd name="connsiteX122" fmla="*/ 7345575 w 15219212"/>
              <a:gd name="connsiteY122" fmla="*/ 16730572 h 39939118"/>
              <a:gd name="connsiteX123" fmla="*/ 7172492 w 15219212"/>
              <a:gd name="connsiteY123" fmla="*/ 16309465 h 39939118"/>
              <a:gd name="connsiteX124" fmla="*/ 7302366 w 15219212"/>
              <a:gd name="connsiteY124" fmla="*/ 16332817 h 39939118"/>
              <a:gd name="connsiteX125" fmla="*/ 7025008 w 15219212"/>
              <a:gd name="connsiteY125" fmla="*/ 16283097 h 39939118"/>
              <a:gd name="connsiteX126" fmla="*/ 7154636 w 15219212"/>
              <a:gd name="connsiteY126" fmla="*/ 20186069 h 39939118"/>
              <a:gd name="connsiteX127" fmla="*/ 6668684 w 15219212"/>
              <a:gd name="connsiteY127" fmla="*/ 21851668 h 39939118"/>
              <a:gd name="connsiteX128" fmla="*/ 6117614 w 15219212"/>
              <a:gd name="connsiteY128" fmla="*/ 22100265 h 39939118"/>
              <a:gd name="connsiteX129" fmla="*/ 6668684 w 15219212"/>
              <a:gd name="connsiteY129" fmla="*/ 26997624 h 39939118"/>
              <a:gd name="connsiteX130" fmla="*/ 6330157 w 15219212"/>
              <a:gd name="connsiteY130" fmla="*/ 36543745 h 39939118"/>
              <a:gd name="connsiteX131" fmla="*/ 5428593 w 15219212"/>
              <a:gd name="connsiteY131" fmla="*/ 36799051 h 39939118"/>
              <a:gd name="connsiteX0" fmla="*/ 5941274 w 15219212"/>
              <a:gd name="connsiteY0" fmla="*/ 36916641 h 39939118"/>
              <a:gd name="connsiteX1" fmla="*/ 6546204 w 15219212"/>
              <a:gd name="connsiteY1" fmla="*/ 37811590 h 39939118"/>
              <a:gd name="connsiteX2" fmla="*/ 6729995 w 15219212"/>
              <a:gd name="connsiteY2" fmla="*/ 38184485 h 39939118"/>
              <a:gd name="connsiteX3" fmla="*/ 8577039 w 15219212"/>
              <a:gd name="connsiteY3" fmla="*/ 38905416 h 39939118"/>
              <a:gd name="connsiteX4" fmla="*/ 8987527 w 15219212"/>
              <a:gd name="connsiteY4" fmla="*/ 39526908 h 39939118"/>
              <a:gd name="connsiteX5" fmla="*/ 6225637 w 15219212"/>
              <a:gd name="connsiteY5" fmla="*/ 39924663 h 39939118"/>
              <a:gd name="connsiteX6" fmla="*/ 5058987 w 15219212"/>
              <a:gd name="connsiteY6" fmla="*/ 39526908 h 39939118"/>
              <a:gd name="connsiteX7" fmla="*/ 4540476 w 15219212"/>
              <a:gd name="connsiteY7" fmla="*/ 39626347 h 39939118"/>
              <a:gd name="connsiteX8" fmla="*/ 3200988 w 15219212"/>
              <a:gd name="connsiteY8" fmla="*/ 39377750 h 39939118"/>
              <a:gd name="connsiteX9" fmla="*/ 3265802 w 15219212"/>
              <a:gd name="connsiteY9" fmla="*/ 38358503 h 39939118"/>
              <a:gd name="connsiteX10" fmla="*/ 2596059 w 15219212"/>
              <a:gd name="connsiteY10" fmla="*/ 38532521 h 39939118"/>
              <a:gd name="connsiteX11" fmla="*/ 2531245 w 15219212"/>
              <a:gd name="connsiteY11" fmla="*/ 38905416 h 39939118"/>
              <a:gd name="connsiteX12" fmla="*/ 864185 w 15219212"/>
              <a:gd name="connsiteY12" fmla="*/ 38830837 h 39939118"/>
              <a:gd name="connsiteX13" fmla="*/ 712953 w 15219212"/>
              <a:gd name="connsiteY13" fmla="*/ 36543745 h 39939118"/>
              <a:gd name="connsiteX14" fmla="*/ 802874 w 15219212"/>
              <a:gd name="connsiteY14" fmla="*/ 35499638 h 39939118"/>
              <a:gd name="connsiteX15" fmla="*/ 1278176 w 15219212"/>
              <a:gd name="connsiteY15" fmla="*/ 35027304 h 39939118"/>
              <a:gd name="connsiteX16" fmla="*/ 1040525 w 15219212"/>
              <a:gd name="connsiteY16" fmla="*/ 34629549 h 39939118"/>
              <a:gd name="connsiteX17" fmla="*/ 1080232 w 15219212"/>
              <a:gd name="connsiteY17" fmla="*/ 26972764 h 39939118"/>
              <a:gd name="connsiteX18" fmla="*/ 1598743 w 15219212"/>
              <a:gd name="connsiteY18" fmla="*/ 24909410 h 39939118"/>
              <a:gd name="connsiteX19" fmla="*/ 1533929 w 15219212"/>
              <a:gd name="connsiteY19" fmla="*/ 23591847 h 39939118"/>
              <a:gd name="connsiteX20" fmla="*/ 1663557 w 15219212"/>
              <a:gd name="connsiteY20" fmla="*/ 22348862 h 39939118"/>
              <a:gd name="connsiteX21" fmla="*/ 1859785 w 15219212"/>
              <a:gd name="connsiteY21" fmla="*/ 21534401 h 39939118"/>
              <a:gd name="connsiteX22" fmla="*/ 0 w 15219212"/>
              <a:gd name="connsiteY22" fmla="*/ 21115331 h 39939118"/>
              <a:gd name="connsiteX23" fmla="*/ 734558 w 15219212"/>
              <a:gd name="connsiteY23" fmla="*/ 16034501 h 39939118"/>
              <a:gd name="connsiteX24" fmla="*/ 910897 w 15219212"/>
              <a:gd name="connsiteY24" fmla="*/ 13573391 h 39939118"/>
              <a:gd name="connsiteX25" fmla="*/ 781270 w 15219212"/>
              <a:gd name="connsiteY25" fmla="*/ 10391351 h 39939118"/>
              <a:gd name="connsiteX26" fmla="*/ 1166650 w 15219212"/>
              <a:gd name="connsiteY26" fmla="*/ 7897670 h 39939118"/>
              <a:gd name="connsiteX27" fmla="*/ 1879603 w 15219212"/>
              <a:gd name="connsiteY27" fmla="*/ 6322056 h 39939118"/>
              <a:gd name="connsiteX28" fmla="*/ 2570951 w 15219212"/>
              <a:gd name="connsiteY28" fmla="*/ 5337122 h 39939118"/>
              <a:gd name="connsiteX29" fmla="*/ 2966252 w 15219212"/>
              <a:gd name="connsiteY29" fmla="*/ 4788025 h 39939118"/>
              <a:gd name="connsiteX30" fmla="*/ 2527742 w 15219212"/>
              <a:gd name="connsiteY30" fmla="*/ 3954433 h 39939118"/>
              <a:gd name="connsiteX31" fmla="*/ 2160463 w 15219212"/>
              <a:gd name="connsiteY31" fmla="*/ 1881624 h 39939118"/>
              <a:gd name="connsiteX32" fmla="*/ 2246882 w 15219212"/>
              <a:gd name="connsiteY32" fmla="*/ 1036395 h 39939118"/>
              <a:gd name="connsiteX33" fmla="*/ 2722184 w 15219212"/>
              <a:gd name="connsiteY33" fmla="*/ 638640 h 39939118"/>
              <a:gd name="connsiteX34" fmla="*/ 3510600 w 15219212"/>
              <a:gd name="connsiteY34" fmla="*/ 290605 h 39939118"/>
              <a:gd name="connsiteX35" fmla="*/ 4601787 w 15219212"/>
              <a:gd name="connsiteY35" fmla="*/ 191166 h 39939118"/>
              <a:gd name="connsiteX36" fmla="*/ 5833251 w 15219212"/>
              <a:gd name="connsiteY36" fmla="*/ 713219 h 39939118"/>
              <a:gd name="connsiteX37" fmla="*/ 5465972 w 15219212"/>
              <a:gd name="connsiteY37" fmla="*/ 1185554 h 39939118"/>
              <a:gd name="connsiteX38" fmla="*/ 5768437 w 15219212"/>
              <a:gd name="connsiteY38" fmla="*/ 1682747 h 39939118"/>
              <a:gd name="connsiteX39" fmla="*/ 5962879 w 15219212"/>
              <a:gd name="connsiteY39" fmla="*/ 2378819 h 39939118"/>
              <a:gd name="connsiteX40" fmla="*/ 5941274 w 15219212"/>
              <a:gd name="connsiteY40" fmla="*/ 2900872 h 39939118"/>
              <a:gd name="connsiteX41" fmla="*/ 6265343 w 15219212"/>
              <a:gd name="connsiteY41" fmla="*/ 3671523 h 39939118"/>
              <a:gd name="connsiteX42" fmla="*/ 6157320 w 15219212"/>
              <a:gd name="connsiteY42" fmla="*/ 4078732 h 39939118"/>
              <a:gd name="connsiteX43" fmla="*/ 6222134 w 15219212"/>
              <a:gd name="connsiteY43" fmla="*/ 4516753 h 39939118"/>
              <a:gd name="connsiteX44" fmla="*/ 5919669 w 15219212"/>
              <a:gd name="connsiteY44" fmla="*/ 5585719 h 39939118"/>
              <a:gd name="connsiteX45" fmla="*/ 5160812 w 15219212"/>
              <a:gd name="connsiteY45" fmla="*/ 5610985 h 39939118"/>
              <a:gd name="connsiteX46" fmla="*/ 4882647 w 15219212"/>
              <a:gd name="connsiteY46" fmla="*/ 6115484 h 39939118"/>
              <a:gd name="connsiteX47" fmla="*/ 5314740 w 15219212"/>
              <a:gd name="connsiteY47" fmla="*/ 6836415 h 39939118"/>
              <a:gd name="connsiteX48" fmla="*/ 6200530 w 15219212"/>
              <a:gd name="connsiteY48" fmla="*/ 10251647 h 39939118"/>
              <a:gd name="connsiteX49" fmla="*/ 6351762 w 15219212"/>
              <a:gd name="connsiteY49" fmla="*/ 11634335 h 39939118"/>
              <a:gd name="connsiteX50" fmla="*/ 6762250 w 15219212"/>
              <a:gd name="connsiteY50" fmla="*/ 11385738 h 39939118"/>
              <a:gd name="connsiteX51" fmla="*/ 6440972 w 15219212"/>
              <a:gd name="connsiteY51" fmla="*/ 10000105 h 39939118"/>
              <a:gd name="connsiteX52" fmla="*/ 8178332 w 15219212"/>
              <a:gd name="connsiteY52" fmla="*/ 8628505 h 39939118"/>
              <a:gd name="connsiteX53" fmla="*/ 8307134 w 15219212"/>
              <a:gd name="connsiteY53" fmla="*/ 7979961 h 39939118"/>
              <a:gd name="connsiteX54" fmla="*/ 8566084 w 15219212"/>
              <a:gd name="connsiteY54" fmla="*/ 7805943 h 39939118"/>
              <a:gd name="connsiteX55" fmla="*/ 8566084 w 15219212"/>
              <a:gd name="connsiteY55" fmla="*/ 7184451 h 39939118"/>
              <a:gd name="connsiteX56" fmla="*/ 8144946 w 15219212"/>
              <a:gd name="connsiteY56" fmla="*/ 6910994 h 39939118"/>
              <a:gd name="connsiteX57" fmla="*/ 7904012 w 15219212"/>
              <a:gd name="connsiteY57" fmla="*/ 5336665 h 39939118"/>
              <a:gd name="connsiteX58" fmla="*/ 7904012 w 15219212"/>
              <a:gd name="connsiteY58" fmla="*/ 5885305 h 39939118"/>
              <a:gd name="connsiteX59" fmla="*/ 7904012 w 15219212"/>
              <a:gd name="connsiteY59" fmla="*/ 6433945 h 39939118"/>
              <a:gd name="connsiteX60" fmla="*/ 7721132 w 15219212"/>
              <a:gd name="connsiteY60" fmla="*/ 6068185 h 39939118"/>
              <a:gd name="connsiteX61" fmla="*/ 7637390 w 15219212"/>
              <a:gd name="connsiteY61" fmla="*/ 6463520 h 39939118"/>
              <a:gd name="connsiteX62" fmla="*/ 7355372 w 15219212"/>
              <a:gd name="connsiteY62" fmla="*/ 6616825 h 39939118"/>
              <a:gd name="connsiteX63" fmla="*/ 7355372 w 15219212"/>
              <a:gd name="connsiteY63" fmla="*/ 6159625 h 39939118"/>
              <a:gd name="connsiteX64" fmla="*/ 7183693 w 15219212"/>
              <a:gd name="connsiteY64" fmla="*/ 6513239 h 39939118"/>
              <a:gd name="connsiteX65" fmla="*/ 7583226 w 15219212"/>
              <a:gd name="connsiteY65" fmla="*/ 5170816 h 39939118"/>
              <a:gd name="connsiteX66" fmla="*/ 7810227 w 15219212"/>
              <a:gd name="connsiteY66" fmla="*/ 4176428 h 39939118"/>
              <a:gd name="connsiteX67" fmla="*/ 8706667 w 15219212"/>
              <a:gd name="connsiteY67" fmla="*/ 3331199 h 39939118"/>
              <a:gd name="connsiteX68" fmla="*/ 9268387 w 15219212"/>
              <a:gd name="connsiteY68" fmla="*/ 3206900 h 39939118"/>
              <a:gd name="connsiteX69" fmla="*/ 9689525 w 15219212"/>
              <a:gd name="connsiteY69" fmla="*/ 3057742 h 39939118"/>
              <a:gd name="connsiteX70" fmla="*/ 10435037 w 15219212"/>
              <a:gd name="connsiteY70" fmla="*/ 3281479 h 39939118"/>
              <a:gd name="connsiteX71" fmla="*/ 10834876 w 15219212"/>
              <a:gd name="connsiteY71" fmla="*/ 3803533 h 39939118"/>
              <a:gd name="connsiteX72" fmla="*/ 11115736 w 15219212"/>
              <a:gd name="connsiteY72" fmla="*/ 4524464 h 39939118"/>
              <a:gd name="connsiteX73" fmla="*/ 11234409 w 15219212"/>
              <a:gd name="connsiteY73" fmla="*/ 5121096 h 39939118"/>
              <a:gd name="connsiteX74" fmla="*/ 11169595 w 15219212"/>
              <a:gd name="connsiteY74" fmla="*/ 5668009 h 39939118"/>
              <a:gd name="connsiteX75" fmla="*/ 11234409 w 15219212"/>
              <a:gd name="connsiteY75" fmla="*/ 6587818 h 39939118"/>
              <a:gd name="connsiteX76" fmla="*/ 10910339 w 15219212"/>
              <a:gd name="connsiteY76" fmla="*/ 7134731 h 39939118"/>
              <a:gd name="connsiteX77" fmla="*/ 10845525 w 15219212"/>
              <a:gd name="connsiteY77" fmla="*/ 7532486 h 39939118"/>
              <a:gd name="connsiteX78" fmla="*/ 10694293 w 15219212"/>
              <a:gd name="connsiteY78" fmla="*/ 8079399 h 39939118"/>
              <a:gd name="connsiteX79" fmla="*/ 10197386 w 15219212"/>
              <a:gd name="connsiteY79" fmla="*/ 8104259 h 39939118"/>
              <a:gd name="connsiteX80" fmla="*/ 10348619 w 15219212"/>
              <a:gd name="connsiteY80" fmla="*/ 8576593 h 39939118"/>
              <a:gd name="connsiteX81" fmla="*/ 10521456 w 15219212"/>
              <a:gd name="connsiteY81" fmla="*/ 8750611 h 39939118"/>
              <a:gd name="connsiteX82" fmla="*/ 11925757 w 15219212"/>
              <a:gd name="connsiteY82" fmla="*/ 9173226 h 39939118"/>
              <a:gd name="connsiteX83" fmla="*/ 12249827 w 15219212"/>
              <a:gd name="connsiteY83" fmla="*/ 9620700 h 39939118"/>
              <a:gd name="connsiteX84" fmla="*/ 12336245 w 15219212"/>
              <a:gd name="connsiteY84" fmla="*/ 10639948 h 39939118"/>
              <a:gd name="connsiteX85" fmla="*/ 13675733 w 15219212"/>
              <a:gd name="connsiteY85" fmla="*/ 10068175 h 39939118"/>
              <a:gd name="connsiteX86" fmla="*/ 15166452 w 15219212"/>
              <a:gd name="connsiteY86" fmla="*/ 9720139 h 39939118"/>
              <a:gd name="connsiteX87" fmla="*/ 15219212 w 15219212"/>
              <a:gd name="connsiteY87" fmla="*/ 10457305 h 39939118"/>
              <a:gd name="connsiteX88" fmla="*/ 15080034 w 15219212"/>
              <a:gd name="connsiteY88" fmla="*/ 10913404 h 39939118"/>
              <a:gd name="connsiteX89" fmla="*/ 13826965 w 15219212"/>
              <a:gd name="connsiteY89" fmla="*/ 11932652 h 39939118"/>
              <a:gd name="connsiteX90" fmla="*/ 13999802 w 15219212"/>
              <a:gd name="connsiteY90" fmla="*/ 11485177 h 39939118"/>
              <a:gd name="connsiteX91" fmla="*/ 12660315 w 15219212"/>
              <a:gd name="connsiteY91" fmla="*/ 11534897 h 39939118"/>
              <a:gd name="connsiteX92" fmla="*/ 12487477 w 15219212"/>
              <a:gd name="connsiteY92" fmla="*/ 12230968 h 39939118"/>
              <a:gd name="connsiteX93" fmla="*/ 13524500 w 15219212"/>
              <a:gd name="connsiteY93" fmla="*/ 13324794 h 39939118"/>
              <a:gd name="connsiteX94" fmla="*/ 14396252 w 15219212"/>
              <a:gd name="connsiteY94" fmla="*/ 14114905 h 39939118"/>
              <a:gd name="connsiteX95" fmla="*/ 14762012 w 15219212"/>
              <a:gd name="connsiteY95" fmla="*/ 14846425 h 39939118"/>
              <a:gd name="connsiteX96" fmla="*/ 14670572 w 15219212"/>
              <a:gd name="connsiteY96" fmla="*/ 15577945 h 39939118"/>
              <a:gd name="connsiteX97" fmla="*/ 14670572 w 15219212"/>
              <a:gd name="connsiteY97" fmla="*/ 16035145 h 39939118"/>
              <a:gd name="connsiteX98" fmla="*/ 14396252 w 15219212"/>
              <a:gd name="connsiteY98" fmla="*/ 16035145 h 39939118"/>
              <a:gd name="connsiteX99" fmla="*/ 14396252 w 15219212"/>
              <a:gd name="connsiteY99" fmla="*/ 16400905 h 39939118"/>
              <a:gd name="connsiteX100" fmla="*/ 13664732 w 15219212"/>
              <a:gd name="connsiteY100" fmla="*/ 16400905 h 39939118"/>
              <a:gd name="connsiteX101" fmla="*/ 14213372 w 15219212"/>
              <a:gd name="connsiteY101" fmla="*/ 17132425 h 39939118"/>
              <a:gd name="connsiteX102" fmla="*/ 14853452 w 15219212"/>
              <a:gd name="connsiteY102" fmla="*/ 25910665 h 39939118"/>
              <a:gd name="connsiteX103" fmla="*/ 13207532 w 15219212"/>
              <a:gd name="connsiteY103" fmla="*/ 25819225 h 39939118"/>
              <a:gd name="connsiteX104" fmla="*/ 13024652 w 15219212"/>
              <a:gd name="connsiteY104" fmla="*/ 29293945 h 39939118"/>
              <a:gd name="connsiteX105" fmla="*/ 11653052 w 15219212"/>
              <a:gd name="connsiteY105" fmla="*/ 33957385 h 39939118"/>
              <a:gd name="connsiteX106" fmla="*/ 12476012 w 15219212"/>
              <a:gd name="connsiteY106" fmla="*/ 35603305 h 39939118"/>
              <a:gd name="connsiteX107" fmla="*/ 14396252 w 15219212"/>
              <a:gd name="connsiteY107" fmla="*/ 36151945 h 39939118"/>
              <a:gd name="connsiteX108" fmla="*/ 12293132 w 15219212"/>
              <a:gd name="connsiteY108" fmla="*/ 36517705 h 39939118"/>
              <a:gd name="connsiteX109" fmla="*/ 12933212 w 15219212"/>
              <a:gd name="connsiteY109" fmla="*/ 37066345 h 39939118"/>
              <a:gd name="connsiteX110" fmla="*/ 12018812 w 15219212"/>
              <a:gd name="connsiteY110" fmla="*/ 37706425 h 39939118"/>
              <a:gd name="connsiteX111" fmla="*/ 10007132 w 15219212"/>
              <a:gd name="connsiteY111" fmla="*/ 37249225 h 39939118"/>
              <a:gd name="connsiteX112" fmla="*/ 10190012 w 15219212"/>
              <a:gd name="connsiteY112" fmla="*/ 36883465 h 39939118"/>
              <a:gd name="connsiteX113" fmla="*/ 9001292 w 15219212"/>
              <a:gd name="connsiteY113" fmla="*/ 36883465 h 39939118"/>
              <a:gd name="connsiteX114" fmla="*/ 9549932 w 15219212"/>
              <a:gd name="connsiteY114" fmla="*/ 35969065 h 39939118"/>
              <a:gd name="connsiteX115" fmla="*/ 9001292 w 15219212"/>
              <a:gd name="connsiteY115" fmla="*/ 35511865 h 39939118"/>
              <a:gd name="connsiteX116" fmla="*/ 9824252 w 15219212"/>
              <a:gd name="connsiteY116" fmla="*/ 34780345 h 39939118"/>
              <a:gd name="connsiteX117" fmla="*/ 8635532 w 15219212"/>
              <a:gd name="connsiteY117" fmla="*/ 28196665 h 39939118"/>
              <a:gd name="connsiteX118" fmla="*/ 9367052 w 15219212"/>
              <a:gd name="connsiteY118" fmla="*/ 26276425 h 39939118"/>
              <a:gd name="connsiteX119" fmla="*/ 8361212 w 15219212"/>
              <a:gd name="connsiteY119" fmla="*/ 25727785 h 39939118"/>
              <a:gd name="connsiteX120" fmla="*/ 8269772 w 15219212"/>
              <a:gd name="connsiteY120" fmla="*/ 20790025 h 39939118"/>
              <a:gd name="connsiteX121" fmla="*/ 8635532 w 15219212"/>
              <a:gd name="connsiteY121" fmla="*/ 18504025 h 39939118"/>
              <a:gd name="connsiteX122" fmla="*/ 7345575 w 15219212"/>
              <a:gd name="connsiteY122" fmla="*/ 16730572 h 39939118"/>
              <a:gd name="connsiteX123" fmla="*/ 7172492 w 15219212"/>
              <a:gd name="connsiteY123" fmla="*/ 16309465 h 39939118"/>
              <a:gd name="connsiteX124" fmla="*/ 7302366 w 15219212"/>
              <a:gd name="connsiteY124" fmla="*/ 16332817 h 39939118"/>
              <a:gd name="connsiteX125" fmla="*/ 7025008 w 15219212"/>
              <a:gd name="connsiteY125" fmla="*/ 16283097 h 39939118"/>
              <a:gd name="connsiteX126" fmla="*/ 7154636 w 15219212"/>
              <a:gd name="connsiteY126" fmla="*/ 20186069 h 39939118"/>
              <a:gd name="connsiteX127" fmla="*/ 6668684 w 15219212"/>
              <a:gd name="connsiteY127" fmla="*/ 21851668 h 39939118"/>
              <a:gd name="connsiteX128" fmla="*/ 6117614 w 15219212"/>
              <a:gd name="connsiteY128" fmla="*/ 22100265 h 39939118"/>
              <a:gd name="connsiteX129" fmla="*/ 6668684 w 15219212"/>
              <a:gd name="connsiteY129" fmla="*/ 26997624 h 39939118"/>
              <a:gd name="connsiteX130" fmla="*/ 6330157 w 15219212"/>
              <a:gd name="connsiteY130" fmla="*/ 36543745 h 39939118"/>
              <a:gd name="connsiteX131" fmla="*/ 5428593 w 15219212"/>
              <a:gd name="connsiteY131" fmla="*/ 36799051 h 39939118"/>
              <a:gd name="connsiteX0" fmla="*/ 5941274 w 15219212"/>
              <a:gd name="connsiteY0" fmla="*/ 36916641 h 39939118"/>
              <a:gd name="connsiteX1" fmla="*/ 6546204 w 15219212"/>
              <a:gd name="connsiteY1" fmla="*/ 37811590 h 39939118"/>
              <a:gd name="connsiteX2" fmla="*/ 6729995 w 15219212"/>
              <a:gd name="connsiteY2" fmla="*/ 38184485 h 39939118"/>
              <a:gd name="connsiteX3" fmla="*/ 8577039 w 15219212"/>
              <a:gd name="connsiteY3" fmla="*/ 38905416 h 39939118"/>
              <a:gd name="connsiteX4" fmla="*/ 8987527 w 15219212"/>
              <a:gd name="connsiteY4" fmla="*/ 39526908 h 39939118"/>
              <a:gd name="connsiteX5" fmla="*/ 6225637 w 15219212"/>
              <a:gd name="connsiteY5" fmla="*/ 39924663 h 39939118"/>
              <a:gd name="connsiteX6" fmla="*/ 5058987 w 15219212"/>
              <a:gd name="connsiteY6" fmla="*/ 39526908 h 39939118"/>
              <a:gd name="connsiteX7" fmla="*/ 4540476 w 15219212"/>
              <a:gd name="connsiteY7" fmla="*/ 39626347 h 39939118"/>
              <a:gd name="connsiteX8" fmla="*/ 3200988 w 15219212"/>
              <a:gd name="connsiteY8" fmla="*/ 39377750 h 39939118"/>
              <a:gd name="connsiteX9" fmla="*/ 3265802 w 15219212"/>
              <a:gd name="connsiteY9" fmla="*/ 38358503 h 39939118"/>
              <a:gd name="connsiteX10" fmla="*/ 2596059 w 15219212"/>
              <a:gd name="connsiteY10" fmla="*/ 38532521 h 39939118"/>
              <a:gd name="connsiteX11" fmla="*/ 2531245 w 15219212"/>
              <a:gd name="connsiteY11" fmla="*/ 38905416 h 39939118"/>
              <a:gd name="connsiteX12" fmla="*/ 864185 w 15219212"/>
              <a:gd name="connsiteY12" fmla="*/ 38830837 h 39939118"/>
              <a:gd name="connsiteX13" fmla="*/ 712953 w 15219212"/>
              <a:gd name="connsiteY13" fmla="*/ 36543745 h 39939118"/>
              <a:gd name="connsiteX14" fmla="*/ 802874 w 15219212"/>
              <a:gd name="connsiteY14" fmla="*/ 35499638 h 39939118"/>
              <a:gd name="connsiteX15" fmla="*/ 1278176 w 15219212"/>
              <a:gd name="connsiteY15" fmla="*/ 35027304 h 39939118"/>
              <a:gd name="connsiteX16" fmla="*/ 1040525 w 15219212"/>
              <a:gd name="connsiteY16" fmla="*/ 34629549 h 39939118"/>
              <a:gd name="connsiteX17" fmla="*/ 1080232 w 15219212"/>
              <a:gd name="connsiteY17" fmla="*/ 26972764 h 39939118"/>
              <a:gd name="connsiteX18" fmla="*/ 1598743 w 15219212"/>
              <a:gd name="connsiteY18" fmla="*/ 24909410 h 39939118"/>
              <a:gd name="connsiteX19" fmla="*/ 1533929 w 15219212"/>
              <a:gd name="connsiteY19" fmla="*/ 23591847 h 39939118"/>
              <a:gd name="connsiteX20" fmla="*/ 1663557 w 15219212"/>
              <a:gd name="connsiteY20" fmla="*/ 22348862 h 39939118"/>
              <a:gd name="connsiteX21" fmla="*/ 1859785 w 15219212"/>
              <a:gd name="connsiteY21" fmla="*/ 21534401 h 39939118"/>
              <a:gd name="connsiteX22" fmla="*/ 0 w 15219212"/>
              <a:gd name="connsiteY22" fmla="*/ 21115331 h 39939118"/>
              <a:gd name="connsiteX23" fmla="*/ 734558 w 15219212"/>
              <a:gd name="connsiteY23" fmla="*/ 16034501 h 39939118"/>
              <a:gd name="connsiteX24" fmla="*/ 910897 w 15219212"/>
              <a:gd name="connsiteY24" fmla="*/ 13573391 h 39939118"/>
              <a:gd name="connsiteX25" fmla="*/ 781270 w 15219212"/>
              <a:gd name="connsiteY25" fmla="*/ 10391351 h 39939118"/>
              <a:gd name="connsiteX26" fmla="*/ 1166650 w 15219212"/>
              <a:gd name="connsiteY26" fmla="*/ 7897670 h 39939118"/>
              <a:gd name="connsiteX27" fmla="*/ 1879603 w 15219212"/>
              <a:gd name="connsiteY27" fmla="*/ 6322056 h 39939118"/>
              <a:gd name="connsiteX28" fmla="*/ 2570951 w 15219212"/>
              <a:gd name="connsiteY28" fmla="*/ 5337122 h 39939118"/>
              <a:gd name="connsiteX29" fmla="*/ 2966252 w 15219212"/>
              <a:gd name="connsiteY29" fmla="*/ 4788025 h 39939118"/>
              <a:gd name="connsiteX30" fmla="*/ 2527742 w 15219212"/>
              <a:gd name="connsiteY30" fmla="*/ 3954433 h 39939118"/>
              <a:gd name="connsiteX31" fmla="*/ 2160463 w 15219212"/>
              <a:gd name="connsiteY31" fmla="*/ 1881624 h 39939118"/>
              <a:gd name="connsiteX32" fmla="*/ 2246882 w 15219212"/>
              <a:gd name="connsiteY32" fmla="*/ 1036395 h 39939118"/>
              <a:gd name="connsiteX33" fmla="*/ 2722184 w 15219212"/>
              <a:gd name="connsiteY33" fmla="*/ 638640 h 39939118"/>
              <a:gd name="connsiteX34" fmla="*/ 3510600 w 15219212"/>
              <a:gd name="connsiteY34" fmla="*/ 290605 h 39939118"/>
              <a:gd name="connsiteX35" fmla="*/ 4601787 w 15219212"/>
              <a:gd name="connsiteY35" fmla="*/ 191166 h 39939118"/>
              <a:gd name="connsiteX36" fmla="*/ 5833251 w 15219212"/>
              <a:gd name="connsiteY36" fmla="*/ 713219 h 39939118"/>
              <a:gd name="connsiteX37" fmla="*/ 5465972 w 15219212"/>
              <a:gd name="connsiteY37" fmla="*/ 1185554 h 39939118"/>
              <a:gd name="connsiteX38" fmla="*/ 5768437 w 15219212"/>
              <a:gd name="connsiteY38" fmla="*/ 1682747 h 39939118"/>
              <a:gd name="connsiteX39" fmla="*/ 5962879 w 15219212"/>
              <a:gd name="connsiteY39" fmla="*/ 2378819 h 39939118"/>
              <a:gd name="connsiteX40" fmla="*/ 5941274 w 15219212"/>
              <a:gd name="connsiteY40" fmla="*/ 2900872 h 39939118"/>
              <a:gd name="connsiteX41" fmla="*/ 6265343 w 15219212"/>
              <a:gd name="connsiteY41" fmla="*/ 3671523 h 39939118"/>
              <a:gd name="connsiteX42" fmla="*/ 6157320 w 15219212"/>
              <a:gd name="connsiteY42" fmla="*/ 4078732 h 39939118"/>
              <a:gd name="connsiteX43" fmla="*/ 6222134 w 15219212"/>
              <a:gd name="connsiteY43" fmla="*/ 4516753 h 39939118"/>
              <a:gd name="connsiteX44" fmla="*/ 5919669 w 15219212"/>
              <a:gd name="connsiteY44" fmla="*/ 5585719 h 39939118"/>
              <a:gd name="connsiteX45" fmla="*/ 5160812 w 15219212"/>
              <a:gd name="connsiteY45" fmla="*/ 5610985 h 39939118"/>
              <a:gd name="connsiteX46" fmla="*/ 4882647 w 15219212"/>
              <a:gd name="connsiteY46" fmla="*/ 6115484 h 39939118"/>
              <a:gd name="connsiteX47" fmla="*/ 5314740 w 15219212"/>
              <a:gd name="connsiteY47" fmla="*/ 6836415 h 39939118"/>
              <a:gd name="connsiteX48" fmla="*/ 6200530 w 15219212"/>
              <a:gd name="connsiteY48" fmla="*/ 10251647 h 39939118"/>
              <a:gd name="connsiteX49" fmla="*/ 6351762 w 15219212"/>
              <a:gd name="connsiteY49" fmla="*/ 11634335 h 39939118"/>
              <a:gd name="connsiteX50" fmla="*/ 6762250 w 15219212"/>
              <a:gd name="connsiteY50" fmla="*/ 11385738 h 39939118"/>
              <a:gd name="connsiteX51" fmla="*/ 6440972 w 15219212"/>
              <a:gd name="connsiteY51" fmla="*/ 10000105 h 39939118"/>
              <a:gd name="connsiteX52" fmla="*/ 8178332 w 15219212"/>
              <a:gd name="connsiteY52" fmla="*/ 8628505 h 39939118"/>
              <a:gd name="connsiteX53" fmla="*/ 8307134 w 15219212"/>
              <a:gd name="connsiteY53" fmla="*/ 7979961 h 39939118"/>
              <a:gd name="connsiteX54" fmla="*/ 8566084 w 15219212"/>
              <a:gd name="connsiteY54" fmla="*/ 7805943 h 39939118"/>
              <a:gd name="connsiteX55" fmla="*/ 8566084 w 15219212"/>
              <a:gd name="connsiteY55" fmla="*/ 7184451 h 39939118"/>
              <a:gd name="connsiteX56" fmla="*/ 8144946 w 15219212"/>
              <a:gd name="connsiteY56" fmla="*/ 6910994 h 39939118"/>
              <a:gd name="connsiteX57" fmla="*/ 7904012 w 15219212"/>
              <a:gd name="connsiteY57" fmla="*/ 5336665 h 39939118"/>
              <a:gd name="connsiteX58" fmla="*/ 7904012 w 15219212"/>
              <a:gd name="connsiteY58" fmla="*/ 5885305 h 39939118"/>
              <a:gd name="connsiteX59" fmla="*/ 7904012 w 15219212"/>
              <a:gd name="connsiteY59" fmla="*/ 6433945 h 39939118"/>
              <a:gd name="connsiteX60" fmla="*/ 7721132 w 15219212"/>
              <a:gd name="connsiteY60" fmla="*/ 6068185 h 39939118"/>
              <a:gd name="connsiteX61" fmla="*/ 7637390 w 15219212"/>
              <a:gd name="connsiteY61" fmla="*/ 6463520 h 39939118"/>
              <a:gd name="connsiteX62" fmla="*/ 7355372 w 15219212"/>
              <a:gd name="connsiteY62" fmla="*/ 6616825 h 39939118"/>
              <a:gd name="connsiteX63" fmla="*/ 7355372 w 15219212"/>
              <a:gd name="connsiteY63" fmla="*/ 6159625 h 39939118"/>
              <a:gd name="connsiteX64" fmla="*/ 7183693 w 15219212"/>
              <a:gd name="connsiteY64" fmla="*/ 6513239 h 39939118"/>
              <a:gd name="connsiteX65" fmla="*/ 7583226 w 15219212"/>
              <a:gd name="connsiteY65" fmla="*/ 5170816 h 39939118"/>
              <a:gd name="connsiteX66" fmla="*/ 7810227 w 15219212"/>
              <a:gd name="connsiteY66" fmla="*/ 4176428 h 39939118"/>
              <a:gd name="connsiteX67" fmla="*/ 8706667 w 15219212"/>
              <a:gd name="connsiteY67" fmla="*/ 3331199 h 39939118"/>
              <a:gd name="connsiteX68" fmla="*/ 9268387 w 15219212"/>
              <a:gd name="connsiteY68" fmla="*/ 3206900 h 39939118"/>
              <a:gd name="connsiteX69" fmla="*/ 9689525 w 15219212"/>
              <a:gd name="connsiteY69" fmla="*/ 3057742 h 39939118"/>
              <a:gd name="connsiteX70" fmla="*/ 10435037 w 15219212"/>
              <a:gd name="connsiteY70" fmla="*/ 3281479 h 39939118"/>
              <a:gd name="connsiteX71" fmla="*/ 10834876 w 15219212"/>
              <a:gd name="connsiteY71" fmla="*/ 3803533 h 39939118"/>
              <a:gd name="connsiteX72" fmla="*/ 11115736 w 15219212"/>
              <a:gd name="connsiteY72" fmla="*/ 4524464 h 39939118"/>
              <a:gd name="connsiteX73" fmla="*/ 11234409 w 15219212"/>
              <a:gd name="connsiteY73" fmla="*/ 5121096 h 39939118"/>
              <a:gd name="connsiteX74" fmla="*/ 11169595 w 15219212"/>
              <a:gd name="connsiteY74" fmla="*/ 5668009 h 39939118"/>
              <a:gd name="connsiteX75" fmla="*/ 11234409 w 15219212"/>
              <a:gd name="connsiteY75" fmla="*/ 6587818 h 39939118"/>
              <a:gd name="connsiteX76" fmla="*/ 10910339 w 15219212"/>
              <a:gd name="connsiteY76" fmla="*/ 7134731 h 39939118"/>
              <a:gd name="connsiteX77" fmla="*/ 10845525 w 15219212"/>
              <a:gd name="connsiteY77" fmla="*/ 7532486 h 39939118"/>
              <a:gd name="connsiteX78" fmla="*/ 10694293 w 15219212"/>
              <a:gd name="connsiteY78" fmla="*/ 8079399 h 39939118"/>
              <a:gd name="connsiteX79" fmla="*/ 10197386 w 15219212"/>
              <a:gd name="connsiteY79" fmla="*/ 8104259 h 39939118"/>
              <a:gd name="connsiteX80" fmla="*/ 10348619 w 15219212"/>
              <a:gd name="connsiteY80" fmla="*/ 8576593 h 39939118"/>
              <a:gd name="connsiteX81" fmla="*/ 10521456 w 15219212"/>
              <a:gd name="connsiteY81" fmla="*/ 8750611 h 39939118"/>
              <a:gd name="connsiteX82" fmla="*/ 11925757 w 15219212"/>
              <a:gd name="connsiteY82" fmla="*/ 9173226 h 39939118"/>
              <a:gd name="connsiteX83" fmla="*/ 12249827 w 15219212"/>
              <a:gd name="connsiteY83" fmla="*/ 9620700 h 39939118"/>
              <a:gd name="connsiteX84" fmla="*/ 12336245 w 15219212"/>
              <a:gd name="connsiteY84" fmla="*/ 10639948 h 39939118"/>
              <a:gd name="connsiteX85" fmla="*/ 13675733 w 15219212"/>
              <a:gd name="connsiteY85" fmla="*/ 10068175 h 39939118"/>
              <a:gd name="connsiteX86" fmla="*/ 15166452 w 15219212"/>
              <a:gd name="connsiteY86" fmla="*/ 9720139 h 39939118"/>
              <a:gd name="connsiteX87" fmla="*/ 15219212 w 15219212"/>
              <a:gd name="connsiteY87" fmla="*/ 10457305 h 39939118"/>
              <a:gd name="connsiteX88" fmla="*/ 15080034 w 15219212"/>
              <a:gd name="connsiteY88" fmla="*/ 10913404 h 39939118"/>
              <a:gd name="connsiteX89" fmla="*/ 13826965 w 15219212"/>
              <a:gd name="connsiteY89" fmla="*/ 11932652 h 39939118"/>
              <a:gd name="connsiteX90" fmla="*/ 13999802 w 15219212"/>
              <a:gd name="connsiteY90" fmla="*/ 11485177 h 39939118"/>
              <a:gd name="connsiteX91" fmla="*/ 12660315 w 15219212"/>
              <a:gd name="connsiteY91" fmla="*/ 11534897 h 39939118"/>
              <a:gd name="connsiteX92" fmla="*/ 12487477 w 15219212"/>
              <a:gd name="connsiteY92" fmla="*/ 12230968 h 39939118"/>
              <a:gd name="connsiteX93" fmla="*/ 13524500 w 15219212"/>
              <a:gd name="connsiteY93" fmla="*/ 13324794 h 39939118"/>
              <a:gd name="connsiteX94" fmla="*/ 14396252 w 15219212"/>
              <a:gd name="connsiteY94" fmla="*/ 14114905 h 39939118"/>
              <a:gd name="connsiteX95" fmla="*/ 14762012 w 15219212"/>
              <a:gd name="connsiteY95" fmla="*/ 14846425 h 39939118"/>
              <a:gd name="connsiteX96" fmla="*/ 14670572 w 15219212"/>
              <a:gd name="connsiteY96" fmla="*/ 15577945 h 39939118"/>
              <a:gd name="connsiteX97" fmla="*/ 14670572 w 15219212"/>
              <a:gd name="connsiteY97" fmla="*/ 16035145 h 39939118"/>
              <a:gd name="connsiteX98" fmla="*/ 14396252 w 15219212"/>
              <a:gd name="connsiteY98" fmla="*/ 16035145 h 39939118"/>
              <a:gd name="connsiteX99" fmla="*/ 14396252 w 15219212"/>
              <a:gd name="connsiteY99" fmla="*/ 16400905 h 39939118"/>
              <a:gd name="connsiteX100" fmla="*/ 13664732 w 15219212"/>
              <a:gd name="connsiteY100" fmla="*/ 16400905 h 39939118"/>
              <a:gd name="connsiteX101" fmla="*/ 14213372 w 15219212"/>
              <a:gd name="connsiteY101" fmla="*/ 17132425 h 39939118"/>
              <a:gd name="connsiteX102" fmla="*/ 14853452 w 15219212"/>
              <a:gd name="connsiteY102" fmla="*/ 25910665 h 39939118"/>
              <a:gd name="connsiteX103" fmla="*/ 13207532 w 15219212"/>
              <a:gd name="connsiteY103" fmla="*/ 25819225 h 39939118"/>
              <a:gd name="connsiteX104" fmla="*/ 13024652 w 15219212"/>
              <a:gd name="connsiteY104" fmla="*/ 29293945 h 39939118"/>
              <a:gd name="connsiteX105" fmla="*/ 11653052 w 15219212"/>
              <a:gd name="connsiteY105" fmla="*/ 33957385 h 39939118"/>
              <a:gd name="connsiteX106" fmla="*/ 12476012 w 15219212"/>
              <a:gd name="connsiteY106" fmla="*/ 35603305 h 39939118"/>
              <a:gd name="connsiteX107" fmla="*/ 14396252 w 15219212"/>
              <a:gd name="connsiteY107" fmla="*/ 36151945 h 39939118"/>
              <a:gd name="connsiteX108" fmla="*/ 12293132 w 15219212"/>
              <a:gd name="connsiteY108" fmla="*/ 36517705 h 39939118"/>
              <a:gd name="connsiteX109" fmla="*/ 12933212 w 15219212"/>
              <a:gd name="connsiteY109" fmla="*/ 37066345 h 39939118"/>
              <a:gd name="connsiteX110" fmla="*/ 12018812 w 15219212"/>
              <a:gd name="connsiteY110" fmla="*/ 37706425 h 39939118"/>
              <a:gd name="connsiteX111" fmla="*/ 10007132 w 15219212"/>
              <a:gd name="connsiteY111" fmla="*/ 37249225 h 39939118"/>
              <a:gd name="connsiteX112" fmla="*/ 10190012 w 15219212"/>
              <a:gd name="connsiteY112" fmla="*/ 36883465 h 39939118"/>
              <a:gd name="connsiteX113" fmla="*/ 9001292 w 15219212"/>
              <a:gd name="connsiteY113" fmla="*/ 36883465 h 39939118"/>
              <a:gd name="connsiteX114" fmla="*/ 9549932 w 15219212"/>
              <a:gd name="connsiteY114" fmla="*/ 35969065 h 39939118"/>
              <a:gd name="connsiteX115" fmla="*/ 9001292 w 15219212"/>
              <a:gd name="connsiteY115" fmla="*/ 35511865 h 39939118"/>
              <a:gd name="connsiteX116" fmla="*/ 9824252 w 15219212"/>
              <a:gd name="connsiteY116" fmla="*/ 34780345 h 39939118"/>
              <a:gd name="connsiteX117" fmla="*/ 8635532 w 15219212"/>
              <a:gd name="connsiteY117" fmla="*/ 28196665 h 39939118"/>
              <a:gd name="connsiteX118" fmla="*/ 9367052 w 15219212"/>
              <a:gd name="connsiteY118" fmla="*/ 26276425 h 39939118"/>
              <a:gd name="connsiteX119" fmla="*/ 8361212 w 15219212"/>
              <a:gd name="connsiteY119" fmla="*/ 25727785 h 39939118"/>
              <a:gd name="connsiteX120" fmla="*/ 8269772 w 15219212"/>
              <a:gd name="connsiteY120" fmla="*/ 20790025 h 39939118"/>
              <a:gd name="connsiteX121" fmla="*/ 8635532 w 15219212"/>
              <a:gd name="connsiteY121" fmla="*/ 18504025 h 39939118"/>
              <a:gd name="connsiteX122" fmla="*/ 7345575 w 15219212"/>
              <a:gd name="connsiteY122" fmla="*/ 16730572 h 39939118"/>
              <a:gd name="connsiteX123" fmla="*/ 7172492 w 15219212"/>
              <a:gd name="connsiteY123" fmla="*/ 16309465 h 39939118"/>
              <a:gd name="connsiteX124" fmla="*/ 7302366 w 15219212"/>
              <a:gd name="connsiteY124" fmla="*/ 16332817 h 39939118"/>
              <a:gd name="connsiteX125" fmla="*/ 7025008 w 15219212"/>
              <a:gd name="connsiteY125" fmla="*/ 16283097 h 39939118"/>
              <a:gd name="connsiteX126" fmla="*/ 7154636 w 15219212"/>
              <a:gd name="connsiteY126" fmla="*/ 20186069 h 39939118"/>
              <a:gd name="connsiteX127" fmla="*/ 6668684 w 15219212"/>
              <a:gd name="connsiteY127" fmla="*/ 21851668 h 39939118"/>
              <a:gd name="connsiteX128" fmla="*/ 6117614 w 15219212"/>
              <a:gd name="connsiteY128" fmla="*/ 22100265 h 39939118"/>
              <a:gd name="connsiteX129" fmla="*/ 6668684 w 15219212"/>
              <a:gd name="connsiteY129" fmla="*/ 26997624 h 39939118"/>
              <a:gd name="connsiteX130" fmla="*/ 6330157 w 15219212"/>
              <a:gd name="connsiteY130" fmla="*/ 36543745 h 39939118"/>
              <a:gd name="connsiteX131" fmla="*/ 5428593 w 15219212"/>
              <a:gd name="connsiteY131" fmla="*/ 36799051 h 39939118"/>
              <a:gd name="connsiteX0" fmla="*/ 5941274 w 15250834"/>
              <a:gd name="connsiteY0" fmla="*/ 36916641 h 39939118"/>
              <a:gd name="connsiteX1" fmla="*/ 6546204 w 15250834"/>
              <a:gd name="connsiteY1" fmla="*/ 37811590 h 39939118"/>
              <a:gd name="connsiteX2" fmla="*/ 6729995 w 15250834"/>
              <a:gd name="connsiteY2" fmla="*/ 38184485 h 39939118"/>
              <a:gd name="connsiteX3" fmla="*/ 8577039 w 15250834"/>
              <a:gd name="connsiteY3" fmla="*/ 38905416 h 39939118"/>
              <a:gd name="connsiteX4" fmla="*/ 8987527 w 15250834"/>
              <a:gd name="connsiteY4" fmla="*/ 39526908 h 39939118"/>
              <a:gd name="connsiteX5" fmla="*/ 6225637 w 15250834"/>
              <a:gd name="connsiteY5" fmla="*/ 39924663 h 39939118"/>
              <a:gd name="connsiteX6" fmla="*/ 5058987 w 15250834"/>
              <a:gd name="connsiteY6" fmla="*/ 39526908 h 39939118"/>
              <a:gd name="connsiteX7" fmla="*/ 4540476 w 15250834"/>
              <a:gd name="connsiteY7" fmla="*/ 39626347 h 39939118"/>
              <a:gd name="connsiteX8" fmla="*/ 3200988 w 15250834"/>
              <a:gd name="connsiteY8" fmla="*/ 39377750 h 39939118"/>
              <a:gd name="connsiteX9" fmla="*/ 3265802 w 15250834"/>
              <a:gd name="connsiteY9" fmla="*/ 38358503 h 39939118"/>
              <a:gd name="connsiteX10" fmla="*/ 2596059 w 15250834"/>
              <a:gd name="connsiteY10" fmla="*/ 38532521 h 39939118"/>
              <a:gd name="connsiteX11" fmla="*/ 2531245 w 15250834"/>
              <a:gd name="connsiteY11" fmla="*/ 38905416 h 39939118"/>
              <a:gd name="connsiteX12" fmla="*/ 864185 w 15250834"/>
              <a:gd name="connsiteY12" fmla="*/ 38830837 h 39939118"/>
              <a:gd name="connsiteX13" fmla="*/ 712953 w 15250834"/>
              <a:gd name="connsiteY13" fmla="*/ 36543745 h 39939118"/>
              <a:gd name="connsiteX14" fmla="*/ 802874 w 15250834"/>
              <a:gd name="connsiteY14" fmla="*/ 35499638 h 39939118"/>
              <a:gd name="connsiteX15" fmla="*/ 1278176 w 15250834"/>
              <a:gd name="connsiteY15" fmla="*/ 35027304 h 39939118"/>
              <a:gd name="connsiteX16" fmla="*/ 1040525 w 15250834"/>
              <a:gd name="connsiteY16" fmla="*/ 34629549 h 39939118"/>
              <a:gd name="connsiteX17" fmla="*/ 1080232 w 15250834"/>
              <a:gd name="connsiteY17" fmla="*/ 26972764 h 39939118"/>
              <a:gd name="connsiteX18" fmla="*/ 1598743 w 15250834"/>
              <a:gd name="connsiteY18" fmla="*/ 24909410 h 39939118"/>
              <a:gd name="connsiteX19" fmla="*/ 1533929 w 15250834"/>
              <a:gd name="connsiteY19" fmla="*/ 23591847 h 39939118"/>
              <a:gd name="connsiteX20" fmla="*/ 1663557 w 15250834"/>
              <a:gd name="connsiteY20" fmla="*/ 22348862 h 39939118"/>
              <a:gd name="connsiteX21" fmla="*/ 1859785 w 15250834"/>
              <a:gd name="connsiteY21" fmla="*/ 21534401 h 39939118"/>
              <a:gd name="connsiteX22" fmla="*/ 0 w 15250834"/>
              <a:gd name="connsiteY22" fmla="*/ 21115331 h 39939118"/>
              <a:gd name="connsiteX23" fmla="*/ 734558 w 15250834"/>
              <a:gd name="connsiteY23" fmla="*/ 16034501 h 39939118"/>
              <a:gd name="connsiteX24" fmla="*/ 910897 w 15250834"/>
              <a:gd name="connsiteY24" fmla="*/ 13573391 h 39939118"/>
              <a:gd name="connsiteX25" fmla="*/ 781270 w 15250834"/>
              <a:gd name="connsiteY25" fmla="*/ 10391351 h 39939118"/>
              <a:gd name="connsiteX26" fmla="*/ 1166650 w 15250834"/>
              <a:gd name="connsiteY26" fmla="*/ 7897670 h 39939118"/>
              <a:gd name="connsiteX27" fmla="*/ 1879603 w 15250834"/>
              <a:gd name="connsiteY27" fmla="*/ 6322056 h 39939118"/>
              <a:gd name="connsiteX28" fmla="*/ 2570951 w 15250834"/>
              <a:gd name="connsiteY28" fmla="*/ 5337122 h 39939118"/>
              <a:gd name="connsiteX29" fmla="*/ 2966252 w 15250834"/>
              <a:gd name="connsiteY29" fmla="*/ 4788025 h 39939118"/>
              <a:gd name="connsiteX30" fmla="*/ 2527742 w 15250834"/>
              <a:gd name="connsiteY30" fmla="*/ 3954433 h 39939118"/>
              <a:gd name="connsiteX31" fmla="*/ 2160463 w 15250834"/>
              <a:gd name="connsiteY31" fmla="*/ 1881624 h 39939118"/>
              <a:gd name="connsiteX32" fmla="*/ 2246882 w 15250834"/>
              <a:gd name="connsiteY32" fmla="*/ 1036395 h 39939118"/>
              <a:gd name="connsiteX33" fmla="*/ 2722184 w 15250834"/>
              <a:gd name="connsiteY33" fmla="*/ 638640 h 39939118"/>
              <a:gd name="connsiteX34" fmla="*/ 3510600 w 15250834"/>
              <a:gd name="connsiteY34" fmla="*/ 290605 h 39939118"/>
              <a:gd name="connsiteX35" fmla="*/ 4601787 w 15250834"/>
              <a:gd name="connsiteY35" fmla="*/ 191166 h 39939118"/>
              <a:gd name="connsiteX36" fmla="*/ 5833251 w 15250834"/>
              <a:gd name="connsiteY36" fmla="*/ 713219 h 39939118"/>
              <a:gd name="connsiteX37" fmla="*/ 5465972 w 15250834"/>
              <a:gd name="connsiteY37" fmla="*/ 1185554 h 39939118"/>
              <a:gd name="connsiteX38" fmla="*/ 5768437 w 15250834"/>
              <a:gd name="connsiteY38" fmla="*/ 1682747 h 39939118"/>
              <a:gd name="connsiteX39" fmla="*/ 5962879 w 15250834"/>
              <a:gd name="connsiteY39" fmla="*/ 2378819 h 39939118"/>
              <a:gd name="connsiteX40" fmla="*/ 5941274 w 15250834"/>
              <a:gd name="connsiteY40" fmla="*/ 2900872 h 39939118"/>
              <a:gd name="connsiteX41" fmla="*/ 6265343 w 15250834"/>
              <a:gd name="connsiteY41" fmla="*/ 3671523 h 39939118"/>
              <a:gd name="connsiteX42" fmla="*/ 6157320 w 15250834"/>
              <a:gd name="connsiteY42" fmla="*/ 4078732 h 39939118"/>
              <a:gd name="connsiteX43" fmla="*/ 6222134 w 15250834"/>
              <a:gd name="connsiteY43" fmla="*/ 4516753 h 39939118"/>
              <a:gd name="connsiteX44" fmla="*/ 5919669 w 15250834"/>
              <a:gd name="connsiteY44" fmla="*/ 5585719 h 39939118"/>
              <a:gd name="connsiteX45" fmla="*/ 5160812 w 15250834"/>
              <a:gd name="connsiteY45" fmla="*/ 5610985 h 39939118"/>
              <a:gd name="connsiteX46" fmla="*/ 4882647 w 15250834"/>
              <a:gd name="connsiteY46" fmla="*/ 6115484 h 39939118"/>
              <a:gd name="connsiteX47" fmla="*/ 5314740 w 15250834"/>
              <a:gd name="connsiteY47" fmla="*/ 6836415 h 39939118"/>
              <a:gd name="connsiteX48" fmla="*/ 6200530 w 15250834"/>
              <a:gd name="connsiteY48" fmla="*/ 10251647 h 39939118"/>
              <a:gd name="connsiteX49" fmla="*/ 6351762 w 15250834"/>
              <a:gd name="connsiteY49" fmla="*/ 11634335 h 39939118"/>
              <a:gd name="connsiteX50" fmla="*/ 6762250 w 15250834"/>
              <a:gd name="connsiteY50" fmla="*/ 11385738 h 39939118"/>
              <a:gd name="connsiteX51" fmla="*/ 6440972 w 15250834"/>
              <a:gd name="connsiteY51" fmla="*/ 10000105 h 39939118"/>
              <a:gd name="connsiteX52" fmla="*/ 8178332 w 15250834"/>
              <a:gd name="connsiteY52" fmla="*/ 8628505 h 39939118"/>
              <a:gd name="connsiteX53" fmla="*/ 8307134 w 15250834"/>
              <a:gd name="connsiteY53" fmla="*/ 7979961 h 39939118"/>
              <a:gd name="connsiteX54" fmla="*/ 8566084 w 15250834"/>
              <a:gd name="connsiteY54" fmla="*/ 7805943 h 39939118"/>
              <a:gd name="connsiteX55" fmla="*/ 8566084 w 15250834"/>
              <a:gd name="connsiteY55" fmla="*/ 7184451 h 39939118"/>
              <a:gd name="connsiteX56" fmla="*/ 8144946 w 15250834"/>
              <a:gd name="connsiteY56" fmla="*/ 6910994 h 39939118"/>
              <a:gd name="connsiteX57" fmla="*/ 7904012 w 15250834"/>
              <a:gd name="connsiteY57" fmla="*/ 5336665 h 39939118"/>
              <a:gd name="connsiteX58" fmla="*/ 7904012 w 15250834"/>
              <a:gd name="connsiteY58" fmla="*/ 5885305 h 39939118"/>
              <a:gd name="connsiteX59" fmla="*/ 7904012 w 15250834"/>
              <a:gd name="connsiteY59" fmla="*/ 6433945 h 39939118"/>
              <a:gd name="connsiteX60" fmla="*/ 7721132 w 15250834"/>
              <a:gd name="connsiteY60" fmla="*/ 6068185 h 39939118"/>
              <a:gd name="connsiteX61" fmla="*/ 7637390 w 15250834"/>
              <a:gd name="connsiteY61" fmla="*/ 6463520 h 39939118"/>
              <a:gd name="connsiteX62" fmla="*/ 7355372 w 15250834"/>
              <a:gd name="connsiteY62" fmla="*/ 6616825 h 39939118"/>
              <a:gd name="connsiteX63" fmla="*/ 7355372 w 15250834"/>
              <a:gd name="connsiteY63" fmla="*/ 6159625 h 39939118"/>
              <a:gd name="connsiteX64" fmla="*/ 7183693 w 15250834"/>
              <a:gd name="connsiteY64" fmla="*/ 6513239 h 39939118"/>
              <a:gd name="connsiteX65" fmla="*/ 7583226 w 15250834"/>
              <a:gd name="connsiteY65" fmla="*/ 5170816 h 39939118"/>
              <a:gd name="connsiteX66" fmla="*/ 7810227 w 15250834"/>
              <a:gd name="connsiteY66" fmla="*/ 4176428 h 39939118"/>
              <a:gd name="connsiteX67" fmla="*/ 8706667 w 15250834"/>
              <a:gd name="connsiteY67" fmla="*/ 3331199 h 39939118"/>
              <a:gd name="connsiteX68" fmla="*/ 9268387 w 15250834"/>
              <a:gd name="connsiteY68" fmla="*/ 3206900 h 39939118"/>
              <a:gd name="connsiteX69" fmla="*/ 9689525 w 15250834"/>
              <a:gd name="connsiteY69" fmla="*/ 3057742 h 39939118"/>
              <a:gd name="connsiteX70" fmla="*/ 10435037 w 15250834"/>
              <a:gd name="connsiteY70" fmla="*/ 3281479 h 39939118"/>
              <a:gd name="connsiteX71" fmla="*/ 10834876 w 15250834"/>
              <a:gd name="connsiteY71" fmla="*/ 3803533 h 39939118"/>
              <a:gd name="connsiteX72" fmla="*/ 11115736 w 15250834"/>
              <a:gd name="connsiteY72" fmla="*/ 4524464 h 39939118"/>
              <a:gd name="connsiteX73" fmla="*/ 11234409 w 15250834"/>
              <a:gd name="connsiteY73" fmla="*/ 5121096 h 39939118"/>
              <a:gd name="connsiteX74" fmla="*/ 11169595 w 15250834"/>
              <a:gd name="connsiteY74" fmla="*/ 5668009 h 39939118"/>
              <a:gd name="connsiteX75" fmla="*/ 11234409 w 15250834"/>
              <a:gd name="connsiteY75" fmla="*/ 6587818 h 39939118"/>
              <a:gd name="connsiteX76" fmla="*/ 10910339 w 15250834"/>
              <a:gd name="connsiteY76" fmla="*/ 7134731 h 39939118"/>
              <a:gd name="connsiteX77" fmla="*/ 10845525 w 15250834"/>
              <a:gd name="connsiteY77" fmla="*/ 7532486 h 39939118"/>
              <a:gd name="connsiteX78" fmla="*/ 10694293 w 15250834"/>
              <a:gd name="connsiteY78" fmla="*/ 8079399 h 39939118"/>
              <a:gd name="connsiteX79" fmla="*/ 10197386 w 15250834"/>
              <a:gd name="connsiteY79" fmla="*/ 8104259 h 39939118"/>
              <a:gd name="connsiteX80" fmla="*/ 10348619 w 15250834"/>
              <a:gd name="connsiteY80" fmla="*/ 8576593 h 39939118"/>
              <a:gd name="connsiteX81" fmla="*/ 10521456 w 15250834"/>
              <a:gd name="connsiteY81" fmla="*/ 8750611 h 39939118"/>
              <a:gd name="connsiteX82" fmla="*/ 11925757 w 15250834"/>
              <a:gd name="connsiteY82" fmla="*/ 9173226 h 39939118"/>
              <a:gd name="connsiteX83" fmla="*/ 12249827 w 15250834"/>
              <a:gd name="connsiteY83" fmla="*/ 9620700 h 39939118"/>
              <a:gd name="connsiteX84" fmla="*/ 12336245 w 15250834"/>
              <a:gd name="connsiteY84" fmla="*/ 10639948 h 39939118"/>
              <a:gd name="connsiteX85" fmla="*/ 13675733 w 15250834"/>
              <a:gd name="connsiteY85" fmla="*/ 10068175 h 39939118"/>
              <a:gd name="connsiteX86" fmla="*/ 15166452 w 15250834"/>
              <a:gd name="connsiteY86" fmla="*/ 9720139 h 39939118"/>
              <a:gd name="connsiteX87" fmla="*/ 15219212 w 15250834"/>
              <a:gd name="connsiteY87" fmla="*/ 10457305 h 39939118"/>
              <a:gd name="connsiteX88" fmla="*/ 15080034 w 15250834"/>
              <a:gd name="connsiteY88" fmla="*/ 10913404 h 39939118"/>
              <a:gd name="connsiteX89" fmla="*/ 13826965 w 15250834"/>
              <a:gd name="connsiteY89" fmla="*/ 11932652 h 39939118"/>
              <a:gd name="connsiteX90" fmla="*/ 13999802 w 15250834"/>
              <a:gd name="connsiteY90" fmla="*/ 11485177 h 39939118"/>
              <a:gd name="connsiteX91" fmla="*/ 12660315 w 15250834"/>
              <a:gd name="connsiteY91" fmla="*/ 11534897 h 39939118"/>
              <a:gd name="connsiteX92" fmla="*/ 12487477 w 15250834"/>
              <a:gd name="connsiteY92" fmla="*/ 12230968 h 39939118"/>
              <a:gd name="connsiteX93" fmla="*/ 13524500 w 15250834"/>
              <a:gd name="connsiteY93" fmla="*/ 13324794 h 39939118"/>
              <a:gd name="connsiteX94" fmla="*/ 14396252 w 15250834"/>
              <a:gd name="connsiteY94" fmla="*/ 14114905 h 39939118"/>
              <a:gd name="connsiteX95" fmla="*/ 14762012 w 15250834"/>
              <a:gd name="connsiteY95" fmla="*/ 14846425 h 39939118"/>
              <a:gd name="connsiteX96" fmla="*/ 14670572 w 15250834"/>
              <a:gd name="connsiteY96" fmla="*/ 15577945 h 39939118"/>
              <a:gd name="connsiteX97" fmla="*/ 14670572 w 15250834"/>
              <a:gd name="connsiteY97" fmla="*/ 16035145 h 39939118"/>
              <a:gd name="connsiteX98" fmla="*/ 14396252 w 15250834"/>
              <a:gd name="connsiteY98" fmla="*/ 16035145 h 39939118"/>
              <a:gd name="connsiteX99" fmla="*/ 14396252 w 15250834"/>
              <a:gd name="connsiteY99" fmla="*/ 16400905 h 39939118"/>
              <a:gd name="connsiteX100" fmla="*/ 13664732 w 15250834"/>
              <a:gd name="connsiteY100" fmla="*/ 16400905 h 39939118"/>
              <a:gd name="connsiteX101" fmla="*/ 14213372 w 15250834"/>
              <a:gd name="connsiteY101" fmla="*/ 17132425 h 39939118"/>
              <a:gd name="connsiteX102" fmla="*/ 14853452 w 15250834"/>
              <a:gd name="connsiteY102" fmla="*/ 25910665 h 39939118"/>
              <a:gd name="connsiteX103" fmla="*/ 13207532 w 15250834"/>
              <a:gd name="connsiteY103" fmla="*/ 25819225 h 39939118"/>
              <a:gd name="connsiteX104" fmla="*/ 13024652 w 15250834"/>
              <a:gd name="connsiteY104" fmla="*/ 29293945 h 39939118"/>
              <a:gd name="connsiteX105" fmla="*/ 11653052 w 15250834"/>
              <a:gd name="connsiteY105" fmla="*/ 33957385 h 39939118"/>
              <a:gd name="connsiteX106" fmla="*/ 12476012 w 15250834"/>
              <a:gd name="connsiteY106" fmla="*/ 35603305 h 39939118"/>
              <a:gd name="connsiteX107" fmla="*/ 14396252 w 15250834"/>
              <a:gd name="connsiteY107" fmla="*/ 36151945 h 39939118"/>
              <a:gd name="connsiteX108" fmla="*/ 12293132 w 15250834"/>
              <a:gd name="connsiteY108" fmla="*/ 36517705 h 39939118"/>
              <a:gd name="connsiteX109" fmla="*/ 12933212 w 15250834"/>
              <a:gd name="connsiteY109" fmla="*/ 37066345 h 39939118"/>
              <a:gd name="connsiteX110" fmla="*/ 12018812 w 15250834"/>
              <a:gd name="connsiteY110" fmla="*/ 37706425 h 39939118"/>
              <a:gd name="connsiteX111" fmla="*/ 10007132 w 15250834"/>
              <a:gd name="connsiteY111" fmla="*/ 37249225 h 39939118"/>
              <a:gd name="connsiteX112" fmla="*/ 10190012 w 15250834"/>
              <a:gd name="connsiteY112" fmla="*/ 36883465 h 39939118"/>
              <a:gd name="connsiteX113" fmla="*/ 9001292 w 15250834"/>
              <a:gd name="connsiteY113" fmla="*/ 36883465 h 39939118"/>
              <a:gd name="connsiteX114" fmla="*/ 9549932 w 15250834"/>
              <a:gd name="connsiteY114" fmla="*/ 35969065 h 39939118"/>
              <a:gd name="connsiteX115" fmla="*/ 9001292 w 15250834"/>
              <a:gd name="connsiteY115" fmla="*/ 35511865 h 39939118"/>
              <a:gd name="connsiteX116" fmla="*/ 9824252 w 15250834"/>
              <a:gd name="connsiteY116" fmla="*/ 34780345 h 39939118"/>
              <a:gd name="connsiteX117" fmla="*/ 8635532 w 15250834"/>
              <a:gd name="connsiteY117" fmla="*/ 28196665 h 39939118"/>
              <a:gd name="connsiteX118" fmla="*/ 9367052 w 15250834"/>
              <a:gd name="connsiteY118" fmla="*/ 26276425 h 39939118"/>
              <a:gd name="connsiteX119" fmla="*/ 8361212 w 15250834"/>
              <a:gd name="connsiteY119" fmla="*/ 25727785 h 39939118"/>
              <a:gd name="connsiteX120" fmla="*/ 8269772 w 15250834"/>
              <a:gd name="connsiteY120" fmla="*/ 20790025 h 39939118"/>
              <a:gd name="connsiteX121" fmla="*/ 8635532 w 15250834"/>
              <a:gd name="connsiteY121" fmla="*/ 18504025 h 39939118"/>
              <a:gd name="connsiteX122" fmla="*/ 7345575 w 15250834"/>
              <a:gd name="connsiteY122" fmla="*/ 16730572 h 39939118"/>
              <a:gd name="connsiteX123" fmla="*/ 7172492 w 15250834"/>
              <a:gd name="connsiteY123" fmla="*/ 16309465 h 39939118"/>
              <a:gd name="connsiteX124" fmla="*/ 7302366 w 15250834"/>
              <a:gd name="connsiteY124" fmla="*/ 16332817 h 39939118"/>
              <a:gd name="connsiteX125" fmla="*/ 7025008 w 15250834"/>
              <a:gd name="connsiteY125" fmla="*/ 16283097 h 39939118"/>
              <a:gd name="connsiteX126" fmla="*/ 7154636 w 15250834"/>
              <a:gd name="connsiteY126" fmla="*/ 20186069 h 39939118"/>
              <a:gd name="connsiteX127" fmla="*/ 6668684 w 15250834"/>
              <a:gd name="connsiteY127" fmla="*/ 21851668 h 39939118"/>
              <a:gd name="connsiteX128" fmla="*/ 6117614 w 15250834"/>
              <a:gd name="connsiteY128" fmla="*/ 22100265 h 39939118"/>
              <a:gd name="connsiteX129" fmla="*/ 6668684 w 15250834"/>
              <a:gd name="connsiteY129" fmla="*/ 26997624 h 39939118"/>
              <a:gd name="connsiteX130" fmla="*/ 6330157 w 15250834"/>
              <a:gd name="connsiteY130" fmla="*/ 36543745 h 39939118"/>
              <a:gd name="connsiteX131" fmla="*/ 5428593 w 15250834"/>
              <a:gd name="connsiteY131" fmla="*/ 36799051 h 39939118"/>
              <a:gd name="connsiteX0" fmla="*/ 5941274 w 15219212"/>
              <a:gd name="connsiteY0" fmla="*/ 36916641 h 39939118"/>
              <a:gd name="connsiteX1" fmla="*/ 6546204 w 15219212"/>
              <a:gd name="connsiteY1" fmla="*/ 37811590 h 39939118"/>
              <a:gd name="connsiteX2" fmla="*/ 6729995 w 15219212"/>
              <a:gd name="connsiteY2" fmla="*/ 38184485 h 39939118"/>
              <a:gd name="connsiteX3" fmla="*/ 8577039 w 15219212"/>
              <a:gd name="connsiteY3" fmla="*/ 38905416 h 39939118"/>
              <a:gd name="connsiteX4" fmla="*/ 8987527 w 15219212"/>
              <a:gd name="connsiteY4" fmla="*/ 39526908 h 39939118"/>
              <a:gd name="connsiteX5" fmla="*/ 6225637 w 15219212"/>
              <a:gd name="connsiteY5" fmla="*/ 39924663 h 39939118"/>
              <a:gd name="connsiteX6" fmla="*/ 5058987 w 15219212"/>
              <a:gd name="connsiteY6" fmla="*/ 39526908 h 39939118"/>
              <a:gd name="connsiteX7" fmla="*/ 4540476 w 15219212"/>
              <a:gd name="connsiteY7" fmla="*/ 39626347 h 39939118"/>
              <a:gd name="connsiteX8" fmla="*/ 3200988 w 15219212"/>
              <a:gd name="connsiteY8" fmla="*/ 39377750 h 39939118"/>
              <a:gd name="connsiteX9" fmla="*/ 3265802 w 15219212"/>
              <a:gd name="connsiteY9" fmla="*/ 38358503 h 39939118"/>
              <a:gd name="connsiteX10" fmla="*/ 2596059 w 15219212"/>
              <a:gd name="connsiteY10" fmla="*/ 38532521 h 39939118"/>
              <a:gd name="connsiteX11" fmla="*/ 2531245 w 15219212"/>
              <a:gd name="connsiteY11" fmla="*/ 38905416 h 39939118"/>
              <a:gd name="connsiteX12" fmla="*/ 864185 w 15219212"/>
              <a:gd name="connsiteY12" fmla="*/ 38830837 h 39939118"/>
              <a:gd name="connsiteX13" fmla="*/ 712953 w 15219212"/>
              <a:gd name="connsiteY13" fmla="*/ 36543745 h 39939118"/>
              <a:gd name="connsiteX14" fmla="*/ 802874 w 15219212"/>
              <a:gd name="connsiteY14" fmla="*/ 35499638 h 39939118"/>
              <a:gd name="connsiteX15" fmla="*/ 1278176 w 15219212"/>
              <a:gd name="connsiteY15" fmla="*/ 35027304 h 39939118"/>
              <a:gd name="connsiteX16" fmla="*/ 1040525 w 15219212"/>
              <a:gd name="connsiteY16" fmla="*/ 34629549 h 39939118"/>
              <a:gd name="connsiteX17" fmla="*/ 1080232 w 15219212"/>
              <a:gd name="connsiteY17" fmla="*/ 26972764 h 39939118"/>
              <a:gd name="connsiteX18" fmla="*/ 1598743 w 15219212"/>
              <a:gd name="connsiteY18" fmla="*/ 24909410 h 39939118"/>
              <a:gd name="connsiteX19" fmla="*/ 1533929 w 15219212"/>
              <a:gd name="connsiteY19" fmla="*/ 23591847 h 39939118"/>
              <a:gd name="connsiteX20" fmla="*/ 1663557 w 15219212"/>
              <a:gd name="connsiteY20" fmla="*/ 22348862 h 39939118"/>
              <a:gd name="connsiteX21" fmla="*/ 1859785 w 15219212"/>
              <a:gd name="connsiteY21" fmla="*/ 21534401 h 39939118"/>
              <a:gd name="connsiteX22" fmla="*/ 0 w 15219212"/>
              <a:gd name="connsiteY22" fmla="*/ 21115331 h 39939118"/>
              <a:gd name="connsiteX23" fmla="*/ 734558 w 15219212"/>
              <a:gd name="connsiteY23" fmla="*/ 16034501 h 39939118"/>
              <a:gd name="connsiteX24" fmla="*/ 910897 w 15219212"/>
              <a:gd name="connsiteY24" fmla="*/ 13573391 h 39939118"/>
              <a:gd name="connsiteX25" fmla="*/ 781270 w 15219212"/>
              <a:gd name="connsiteY25" fmla="*/ 10391351 h 39939118"/>
              <a:gd name="connsiteX26" fmla="*/ 1166650 w 15219212"/>
              <a:gd name="connsiteY26" fmla="*/ 7897670 h 39939118"/>
              <a:gd name="connsiteX27" fmla="*/ 1879603 w 15219212"/>
              <a:gd name="connsiteY27" fmla="*/ 6322056 h 39939118"/>
              <a:gd name="connsiteX28" fmla="*/ 2570951 w 15219212"/>
              <a:gd name="connsiteY28" fmla="*/ 5337122 h 39939118"/>
              <a:gd name="connsiteX29" fmla="*/ 2966252 w 15219212"/>
              <a:gd name="connsiteY29" fmla="*/ 4788025 h 39939118"/>
              <a:gd name="connsiteX30" fmla="*/ 2527742 w 15219212"/>
              <a:gd name="connsiteY30" fmla="*/ 3954433 h 39939118"/>
              <a:gd name="connsiteX31" fmla="*/ 2160463 w 15219212"/>
              <a:gd name="connsiteY31" fmla="*/ 1881624 h 39939118"/>
              <a:gd name="connsiteX32" fmla="*/ 2246882 w 15219212"/>
              <a:gd name="connsiteY32" fmla="*/ 1036395 h 39939118"/>
              <a:gd name="connsiteX33" fmla="*/ 2722184 w 15219212"/>
              <a:gd name="connsiteY33" fmla="*/ 638640 h 39939118"/>
              <a:gd name="connsiteX34" fmla="*/ 3510600 w 15219212"/>
              <a:gd name="connsiteY34" fmla="*/ 290605 h 39939118"/>
              <a:gd name="connsiteX35" fmla="*/ 4601787 w 15219212"/>
              <a:gd name="connsiteY35" fmla="*/ 191166 h 39939118"/>
              <a:gd name="connsiteX36" fmla="*/ 5833251 w 15219212"/>
              <a:gd name="connsiteY36" fmla="*/ 713219 h 39939118"/>
              <a:gd name="connsiteX37" fmla="*/ 5465972 w 15219212"/>
              <a:gd name="connsiteY37" fmla="*/ 1185554 h 39939118"/>
              <a:gd name="connsiteX38" fmla="*/ 5768437 w 15219212"/>
              <a:gd name="connsiteY38" fmla="*/ 1682747 h 39939118"/>
              <a:gd name="connsiteX39" fmla="*/ 5962879 w 15219212"/>
              <a:gd name="connsiteY39" fmla="*/ 2378819 h 39939118"/>
              <a:gd name="connsiteX40" fmla="*/ 5941274 w 15219212"/>
              <a:gd name="connsiteY40" fmla="*/ 2900872 h 39939118"/>
              <a:gd name="connsiteX41" fmla="*/ 6265343 w 15219212"/>
              <a:gd name="connsiteY41" fmla="*/ 3671523 h 39939118"/>
              <a:gd name="connsiteX42" fmla="*/ 6157320 w 15219212"/>
              <a:gd name="connsiteY42" fmla="*/ 4078732 h 39939118"/>
              <a:gd name="connsiteX43" fmla="*/ 6222134 w 15219212"/>
              <a:gd name="connsiteY43" fmla="*/ 4516753 h 39939118"/>
              <a:gd name="connsiteX44" fmla="*/ 5919669 w 15219212"/>
              <a:gd name="connsiteY44" fmla="*/ 5585719 h 39939118"/>
              <a:gd name="connsiteX45" fmla="*/ 5160812 w 15219212"/>
              <a:gd name="connsiteY45" fmla="*/ 5610985 h 39939118"/>
              <a:gd name="connsiteX46" fmla="*/ 4882647 w 15219212"/>
              <a:gd name="connsiteY46" fmla="*/ 6115484 h 39939118"/>
              <a:gd name="connsiteX47" fmla="*/ 5314740 w 15219212"/>
              <a:gd name="connsiteY47" fmla="*/ 6836415 h 39939118"/>
              <a:gd name="connsiteX48" fmla="*/ 6200530 w 15219212"/>
              <a:gd name="connsiteY48" fmla="*/ 10251647 h 39939118"/>
              <a:gd name="connsiteX49" fmla="*/ 6351762 w 15219212"/>
              <a:gd name="connsiteY49" fmla="*/ 11634335 h 39939118"/>
              <a:gd name="connsiteX50" fmla="*/ 6762250 w 15219212"/>
              <a:gd name="connsiteY50" fmla="*/ 11385738 h 39939118"/>
              <a:gd name="connsiteX51" fmla="*/ 6440972 w 15219212"/>
              <a:gd name="connsiteY51" fmla="*/ 10000105 h 39939118"/>
              <a:gd name="connsiteX52" fmla="*/ 8178332 w 15219212"/>
              <a:gd name="connsiteY52" fmla="*/ 8628505 h 39939118"/>
              <a:gd name="connsiteX53" fmla="*/ 8307134 w 15219212"/>
              <a:gd name="connsiteY53" fmla="*/ 7979961 h 39939118"/>
              <a:gd name="connsiteX54" fmla="*/ 8566084 w 15219212"/>
              <a:gd name="connsiteY54" fmla="*/ 7805943 h 39939118"/>
              <a:gd name="connsiteX55" fmla="*/ 8566084 w 15219212"/>
              <a:gd name="connsiteY55" fmla="*/ 7184451 h 39939118"/>
              <a:gd name="connsiteX56" fmla="*/ 8144946 w 15219212"/>
              <a:gd name="connsiteY56" fmla="*/ 6910994 h 39939118"/>
              <a:gd name="connsiteX57" fmla="*/ 7904012 w 15219212"/>
              <a:gd name="connsiteY57" fmla="*/ 5336665 h 39939118"/>
              <a:gd name="connsiteX58" fmla="*/ 7904012 w 15219212"/>
              <a:gd name="connsiteY58" fmla="*/ 5885305 h 39939118"/>
              <a:gd name="connsiteX59" fmla="*/ 7904012 w 15219212"/>
              <a:gd name="connsiteY59" fmla="*/ 6433945 h 39939118"/>
              <a:gd name="connsiteX60" fmla="*/ 7721132 w 15219212"/>
              <a:gd name="connsiteY60" fmla="*/ 6068185 h 39939118"/>
              <a:gd name="connsiteX61" fmla="*/ 7637390 w 15219212"/>
              <a:gd name="connsiteY61" fmla="*/ 6463520 h 39939118"/>
              <a:gd name="connsiteX62" fmla="*/ 7355372 w 15219212"/>
              <a:gd name="connsiteY62" fmla="*/ 6616825 h 39939118"/>
              <a:gd name="connsiteX63" fmla="*/ 7355372 w 15219212"/>
              <a:gd name="connsiteY63" fmla="*/ 6159625 h 39939118"/>
              <a:gd name="connsiteX64" fmla="*/ 7183693 w 15219212"/>
              <a:gd name="connsiteY64" fmla="*/ 6513239 h 39939118"/>
              <a:gd name="connsiteX65" fmla="*/ 7583226 w 15219212"/>
              <a:gd name="connsiteY65" fmla="*/ 5170816 h 39939118"/>
              <a:gd name="connsiteX66" fmla="*/ 7810227 w 15219212"/>
              <a:gd name="connsiteY66" fmla="*/ 4176428 h 39939118"/>
              <a:gd name="connsiteX67" fmla="*/ 8706667 w 15219212"/>
              <a:gd name="connsiteY67" fmla="*/ 3331199 h 39939118"/>
              <a:gd name="connsiteX68" fmla="*/ 9268387 w 15219212"/>
              <a:gd name="connsiteY68" fmla="*/ 3206900 h 39939118"/>
              <a:gd name="connsiteX69" fmla="*/ 9689525 w 15219212"/>
              <a:gd name="connsiteY69" fmla="*/ 3057742 h 39939118"/>
              <a:gd name="connsiteX70" fmla="*/ 10435037 w 15219212"/>
              <a:gd name="connsiteY70" fmla="*/ 3281479 h 39939118"/>
              <a:gd name="connsiteX71" fmla="*/ 10834876 w 15219212"/>
              <a:gd name="connsiteY71" fmla="*/ 3803533 h 39939118"/>
              <a:gd name="connsiteX72" fmla="*/ 11115736 w 15219212"/>
              <a:gd name="connsiteY72" fmla="*/ 4524464 h 39939118"/>
              <a:gd name="connsiteX73" fmla="*/ 11234409 w 15219212"/>
              <a:gd name="connsiteY73" fmla="*/ 5121096 h 39939118"/>
              <a:gd name="connsiteX74" fmla="*/ 11169595 w 15219212"/>
              <a:gd name="connsiteY74" fmla="*/ 5668009 h 39939118"/>
              <a:gd name="connsiteX75" fmla="*/ 11234409 w 15219212"/>
              <a:gd name="connsiteY75" fmla="*/ 6587818 h 39939118"/>
              <a:gd name="connsiteX76" fmla="*/ 10910339 w 15219212"/>
              <a:gd name="connsiteY76" fmla="*/ 7134731 h 39939118"/>
              <a:gd name="connsiteX77" fmla="*/ 10845525 w 15219212"/>
              <a:gd name="connsiteY77" fmla="*/ 7532486 h 39939118"/>
              <a:gd name="connsiteX78" fmla="*/ 10694293 w 15219212"/>
              <a:gd name="connsiteY78" fmla="*/ 8079399 h 39939118"/>
              <a:gd name="connsiteX79" fmla="*/ 10197386 w 15219212"/>
              <a:gd name="connsiteY79" fmla="*/ 8104259 h 39939118"/>
              <a:gd name="connsiteX80" fmla="*/ 10348619 w 15219212"/>
              <a:gd name="connsiteY80" fmla="*/ 8576593 h 39939118"/>
              <a:gd name="connsiteX81" fmla="*/ 10521456 w 15219212"/>
              <a:gd name="connsiteY81" fmla="*/ 8750611 h 39939118"/>
              <a:gd name="connsiteX82" fmla="*/ 11925757 w 15219212"/>
              <a:gd name="connsiteY82" fmla="*/ 9173226 h 39939118"/>
              <a:gd name="connsiteX83" fmla="*/ 12249827 w 15219212"/>
              <a:gd name="connsiteY83" fmla="*/ 9620700 h 39939118"/>
              <a:gd name="connsiteX84" fmla="*/ 12336245 w 15219212"/>
              <a:gd name="connsiteY84" fmla="*/ 10639948 h 39939118"/>
              <a:gd name="connsiteX85" fmla="*/ 13675733 w 15219212"/>
              <a:gd name="connsiteY85" fmla="*/ 10068175 h 39939118"/>
              <a:gd name="connsiteX86" fmla="*/ 15166452 w 15219212"/>
              <a:gd name="connsiteY86" fmla="*/ 9720139 h 39939118"/>
              <a:gd name="connsiteX87" fmla="*/ 15219212 w 15219212"/>
              <a:gd name="connsiteY87" fmla="*/ 10457305 h 39939118"/>
              <a:gd name="connsiteX88" fmla="*/ 15080034 w 15219212"/>
              <a:gd name="connsiteY88" fmla="*/ 10913404 h 39939118"/>
              <a:gd name="connsiteX89" fmla="*/ 13826965 w 15219212"/>
              <a:gd name="connsiteY89" fmla="*/ 11932652 h 39939118"/>
              <a:gd name="connsiteX90" fmla="*/ 13999802 w 15219212"/>
              <a:gd name="connsiteY90" fmla="*/ 11485177 h 39939118"/>
              <a:gd name="connsiteX91" fmla="*/ 12660315 w 15219212"/>
              <a:gd name="connsiteY91" fmla="*/ 11534897 h 39939118"/>
              <a:gd name="connsiteX92" fmla="*/ 12487477 w 15219212"/>
              <a:gd name="connsiteY92" fmla="*/ 12230968 h 39939118"/>
              <a:gd name="connsiteX93" fmla="*/ 13524500 w 15219212"/>
              <a:gd name="connsiteY93" fmla="*/ 13324794 h 39939118"/>
              <a:gd name="connsiteX94" fmla="*/ 14396252 w 15219212"/>
              <a:gd name="connsiteY94" fmla="*/ 14114905 h 39939118"/>
              <a:gd name="connsiteX95" fmla="*/ 14762012 w 15219212"/>
              <a:gd name="connsiteY95" fmla="*/ 14846425 h 39939118"/>
              <a:gd name="connsiteX96" fmla="*/ 14670572 w 15219212"/>
              <a:gd name="connsiteY96" fmla="*/ 15577945 h 39939118"/>
              <a:gd name="connsiteX97" fmla="*/ 14670572 w 15219212"/>
              <a:gd name="connsiteY97" fmla="*/ 16035145 h 39939118"/>
              <a:gd name="connsiteX98" fmla="*/ 14396252 w 15219212"/>
              <a:gd name="connsiteY98" fmla="*/ 16035145 h 39939118"/>
              <a:gd name="connsiteX99" fmla="*/ 14396252 w 15219212"/>
              <a:gd name="connsiteY99" fmla="*/ 16400905 h 39939118"/>
              <a:gd name="connsiteX100" fmla="*/ 13664732 w 15219212"/>
              <a:gd name="connsiteY100" fmla="*/ 16400905 h 39939118"/>
              <a:gd name="connsiteX101" fmla="*/ 14213372 w 15219212"/>
              <a:gd name="connsiteY101" fmla="*/ 17132425 h 39939118"/>
              <a:gd name="connsiteX102" fmla="*/ 14853452 w 15219212"/>
              <a:gd name="connsiteY102" fmla="*/ 25910665 h 39939118"/>
              <a:gd name="connsiteX103" fmla="*/ 13207532 w 15219212"/>
              <a:gd name="connsiteY103" fmla="*/ 25819225 h 39939118"/>
              <a:gd name="connsiteX104" fmla="*/ 13024652 w 15219212"/>
              <a:gd name="connsiteY104" fmla="*/ 29293945 h 39939118"/>
              <a:gd name="connsiteX105" fmla="*/ 11653052 w 15219212"/>
              <a:gd name="connsiteY105" fmla="*/ 33957385 h 39939118"/>
              <a:gd name="connsiteX106" fmla="*/ 12476012 w 15219212"/>
              <a:gd name="connsiteY106" fmla="*/ 35603305 h 39939118"/>
              <a:gd name="connsiteX107" fmla="*/ 14396252 w 15219212"/>
              <a:gd name="connsiteY107" fmla="*/ 36151945 h 39939118"/>
              <a:gd name="connsiteX108" fmla="*/ 12293132 w 15219212"/>
              <a:gd name="connsiteY108" fmla="*/ 36517705 h 39939118"/>
              <a:gd name="connsiteX109" fmla="*/ 12933212 w 15219212"/>
              <a:gd name="connsiteY109" fmla="*/ 37066345 h 39939118"/>
              <a:gd name="connsiteX110" fmla="*/ 12018812 w 15219212"/>
              <a:gd name="connsiteY110" fmla="*/ 37706425 h 39939118"/>
              <a:gd name="connsiteX111" fmla="*/ 10007132 w 15219212"/>
              <a:gd name="connsiteY111" fmla="*/ 37249225 h 39939118"/>
              <a:gd name="connsiteX112" fmla="*/ 10190012 w 15219212"/>
              <a:gd name="connsiteY112" fmla="*/ 36883465 h 39939118"/>
              <a:gd name="connsiteX113" fmla="*/ 9001292 w 15219212"/>
              <a:gd name="connsiteY113" fmla="*/ 36883465 h 39939118"/>
              <a:gd name="connsiteX114" fmla="*/ 9549932 w 15219212"/>
              <a:gd name="connsiteY114" fmla="*/ 35969065 h 39939118"/>
              <a:gd name="connsiteX115" fmla="*/ 9001292 w 15219212"/>
              <a:gd name="connsiteY115" fmla="*/ 35511865 h 39939118"/>
              <a:gd name="connsiteX116" fmla="*/ 9824252 w 15219212"/>
              <a:gd name="connsiteY116" fmla="*/ 34780345 h 39939118"/>
              <a:gd name="connsiteX117" fmla="*/ 8635532 w 15219212"/>
              <a:gd name="connsiteY117" fmla="*/ 28196665 h 39939118"/>
              <a:gd name="connsiteX118" fmla="*/ 9367052 w 15219212"/>
              <a:gd name="connsiteY118" fmla="*/ 26276425 h 39939118"/>
              <a:gd name="connsiteX119" fmla="*/ 8361212 w 15219212"/>
              <a:gd name="connsiteY119" fmla="*/ 25727785 h 39939118"/>
              <a:gd name="connsiteX120" fmla="*/ 8269772 w 15219212"/>
              <a:gd name="connsiteY120" fmla="*/ 20790025 h 39939118"/>
              <a:gd name="connsiteX121" fmla="*/ 8635532 w 15219212"/>
              <a:gd name="connsiteY121" fmla="*/ 18504025 h 39939118"/>
              <a:gd name="connsiteX122" fmla="*/ 7345575 w 15219212"/>
              <a:gd name="connsiteY122" fmla="*/ 16730572 h 39939118"/>
              <a:gd name="connsiteX123" fmla="*/ 7172492 w 15219212"/>
              <a:gd name="connsiteY123" fmla="*/ 16309465 h 39939118"/>
              <a:gd name="connsiteX124" fmla="*/ 7302366 w 15219212"/>
              <a:gd name="connsiteY124" fmla="*/ 16332817 h 39939118"/>
              <a:gd name="connsiteX125" fmla="*/ 7025008 w 15219212"/>
              <a:gd name="connsiteY125" fmla="*/ 16283097 h 39939118"/>
              <a:gd name="connsiteX126" fmla="*/ 7154636 w 15219212"/>
              <a:gd name="connsiteY126" fmla="*/ 20186069 h 39939118"/>
              <a:gd name="connsiteX127" fmla="*/ 6668684 w 15219212"/>
              <a:gd name="connsiteY127" fmla="*/ 21851668 h 39939118"/>
              <a:gd name="connsiteX128" fmla="*/ 6117614 w 15219212"/>
              <a:gd name="connsiteY128" fmla="*/ 22100265 h 39939118"/>
              <a:gd name="connsiteX129" fmla="*/ 6668684 w 15219212"/>
              <a:gd name="connsiteY129" fmla="*/ 26997624 h 39939118"/>
              <a:gd name="connsiteX130" fmla="*/ 6330157 w 15219212"/>
              <a:gd name="connsiteY130" fmla="*/ 36543745 h 39939118"/>
              <a:gd name="connsiteX131" fmla="*/ 5428593 w 1521921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475104 w 15166452"/>
              <a:gd name="connsiteY87" fmla="*/ 10465930 h 39939118"/>
              <a:gd name="connsiteX88" fmla="*/ 15080034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4475104 w 15188057"/>
              <a:gd name="connsiteY87" fmla="*/ 10465930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4021407 w 15188057"/>
              <a:gd name="connsiteY87" fmla="*/ 10465930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3805360 w 15188057"/>
              <a:gd name="connsiteY87" fmla="*/ 10714527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3891779 w 15188057"/>
              <a:gd name="connsiteY87" fmla="*/ 10391351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3913383 w 15188057"/>
              <a:gd name="connsiteY87" fmla="*/ 10540509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88057"/>
              <a:gd name="connsiteY0" fmla="*/ 36916641 h 39939118"/>
              <a:gd name="connsiteX1" fmla="*/ 6546204 w 15188057"/>
              <a:gd name="connsiteY1" fmla="*/ 37811590 h 39939118"/>
              <a:gd name="connsiteX2" fmla="*/ 6729995 w 15188057"/>
              <a:gd name="connsiteY2" fmla="*/ 38184485 h 39939118"/>
              <a:gd name="connsiteX3" fmla="*/ 8577039 w 15188057"/>
              <a:gd name="connsiteY3" fmla="*/ 38905416 h 39939118"/>
              <a:gd name="connsiteX4" fmla="*/ 8987527 w 15188057"/>
              <a:gd name="connsiteY4" fmla="*/ 39526908 h 39939118"/>
              <a:gd name="connsiteX5" fmla="*/ 6225637 w 15188057"/>
              <a:gd name="connsiteY5" fmla="*/ 39924663 h 39939118"/>
              <a:gd name="connsiteX6" fmla="*/ 5058987 w 15188057"/>
              <a:gd name="connsiteY6" fmla="*/ 39526908 h 39939118"/>
              <a:gd name="connsiteX7" fmla="*/ 4540476 w 15188057"/>
              <a:gd name="connsiteY7" fmla="*/ 39626347 h 39939118"/>
              <a:gd name="connsiteX8" fmla="*/ 3200988 w 15188057"/>
              <a:gd name="connsiteY8" fmla="*/ 39377750 h 39939118"/>
              <a:gd name="connsiteX9" fmla="*/ 3265802 w 15188057"/>
              <a:gd name="connsiteY9" fmla="*/ 38358503 h 39939118"/>
              <a:gd name="connsiteX10" fmla="*/ 2596059 w 15188057"/>
              <a:gd name="connsiteY10" fmla="*/ 38532521 h 39939118"/>
              <a:gd name="connsiteX11" fmla="*/ 2531245 w 15188057"/>
              <a:gd name="connsiteY11" fmla="*/ 38905416 h 39939118"/>
              <a:gd name="connsiteX12" fmla="*/ 864185 w 15188057"/>
              <a:gd name="connsiteY12" fmla="*/ 38830837 h 39939118"/>
              <a:gd name="connsiteX13" fmla="*/ 712953 w 15188057"/>
              <a:gd name="connsiteY13" fmla="*/ 36543745 h 39939118"/>
              <a:gd name="connsiteX14" fmla="*/ 802874 w 15188057"/>
              <a:gd name="connsiteY14" fmla="*/ 35499638 h 39939118"/>
              <a:gd name="connsiteX15" fmla="*/ 1278176 w 15188057"/>
              <a:gd name="connsiteY15" fmla="*/ 35027304 h 39939118"/>
              <a:gd name="connsiteX16" fmla="*/ 1040525 w 15188057"/>
              <a:gd name="connsiteY16" fmla="*/ 34629549 h 39939118"/>
              <a:gd name="connsiteX17" fmla="*/ 1080232 w 15188057"/>
              <a:gd name="connsiteY17" fmla="*/ 26972764 h 39939118"/>
              <a:gd name="connsiteX18" fmla="*/ 1598743 w 15188057"/>
              <a:gd name="connsiteY18" fmla="*/ 24909410 h 39939118"/>
              <a:gd name="connsiteX19" fmla="*/ 1533929 w 15188057"/>
              <a:gd name="connsiteY19" fmla="*/ 23591847 h 39939118"/>
              <a:gd name="connsiteX20" fmla="*/ 1663557 w 15188057"/>
              <a:gd name="connsiteY20" fmla="*/ 22348862 h 39939118"/>
              <a:gd name="connsiteX21" fmla="*/ 1859785 w 15188057"/>
              <a:gd name="connsiteY21" fmla="*/ 21534401 h 39939118"/>
              <a:gd name="connsiteX22" fmla="*/ 0 w 15188057"/>
              <a:gd name="connsiteY22" fmla="*/ 21115331 h 39939118"/>
              <a:gd name="connsiteX23" fmla="*/ 734558 w 15188057"/>
              <a:gd name="connsiteY23" fmla="*/ 16034501 h 39939118"/>
              <a:gd name="connsiteX24" fmla="*/ 910897 w 15188057"/>
              <a:gd name="connsiteY24" fmla="*/ 13573391 h 39939118"/>
              <a:gd name="connsiteX25" fmla="*/ 781270 w 15188057"/>
              <a:gd name="connsiteY25" fmla="*/ 10391351 h 39939118"/>
              <a:gd name="connsiteX26" fmla="*/ 1166650 w 15188057"/>
              <a:gd name="connsiteY26" fmla="*/ 7897670 h 39939118"/>
              <a:gd name="connsiteX27" fmla="*/ 1879603 w 15188057"/>
              <a:gd name="connsiteY27" fmla="*/ 6322056 h 39939118"/>
              <a:gd name="connsiteX28" fmla="*/ 2570951 w 15188057"/>
              <a:gd name="connsiteY28" fmla="*/ 5337122 h 39939118"/>
              <a:gd name="connsiteX29" fmla="*/ 2966252 w 15188057"/>
              <a:gd name="connsiteY29" fmla="*/ 4788025 h 39939118"/>
              <a:gd name="connsiteX30" fmla="*/ 2527742 w 15188057"/>
              <a:gd name="connsiteY30" fmla="*/ 3954433 h 39939118"/>
              <a:gd name="connsiteX31" fmla="*/ 2160463 w 15188057"/>
              <a:gd name="connsiteY31" fmla="*/ 1881624 h 39939118"/>
              <a:gd name="connsiteX32" fmla="*/ 2246882 w 15188057"/>
              <a:gd name="connsiteY32" fmla="*/ 1036395 h 39939118"/>
              <a:gd name="connsiteX33" fmla="*/ 2722184 w 15188057"/>
              <a:gd name="connsiteY33" fmla="*/ 638640 h 39939118"/>
              <a:gd name="connsiteX34" fmla="*/ 3510600 w 15188057"/>
              <a:gd name="connsiteY34" fmla="*/ 290605 h 39939118"/>
              <a:gd name="connsiteX35" fmla="*/ 4601787 w 15188057"/>
              <a:gd name="connsiteY35" fmla="*/ 191166 h 39939118"/>
              <a:gd name="connsiteX36" fmla="*/ 5833251 w 15188057"/>
              <a:gd name="connsiteY36" fmla="*/ 713219 h 39939118"/>
              <a:gd name="connsiteX37" fmla="*/ 5465972 w 15188057"/>
              <a:gd name="connsiteY37" fmla="*/ 1185554 h 39939118"/>
              <a:gd name="connsiteX38" fmla="*/ 5768437 w 15188057"/>
              <a:gd name="connsiteY38" fmla="*/ 1682747 h 39939118"/>
              <a:gd name="connsiteX39" fmla="*/ 5962879 w 15188057"/>
              <a:gd name="connsiteY39" fmla="*/ 2378819 h 39939118"/>
              <a:gd name="connsiteX40" fmla="*/ 5941274 w 15188057"/>
              <a:gd name="connsiteY40" fmla="*/ 2900872 h 39939118"/>
              <a:gd name="connsiteX41" fmla="*/ 6265343 w 15188057"/>
              <a:gd name="connsiteY41" fmla="*/ 3671523 h 39939118"/>
              <a:gd name="connsiteX42" fmla="*/ 6157320 w 15188057"/>
              <a:gd name="connsiteY42" fmla="*/ 4078732 h 39939118"/>
              <a:gd name="connsiteX43" fmla="*/ 6222134 w 15188057"/>
              <a:gd name="connsiteY43" fmla="*/ 4516753 h 39939118"/>
              <a:gd name="connsiteX44" fmla="*/ 5919669 w 15188057"/>
              <a:gd name="connsiteY44" fmla="*/ 5585719 h 39939118"/>
              <a:gd name="connsiteX45" fmla="*/ 5160812 w 15188057"/>
              <a:gd name="connsiteY45" fmla="*/ 5610985 h 39939118"/>
              <a:gd name="connsiteX46" fmla="*/ 4882647 w 15188057"/>
              <a:gd name="connsiteY46" fmla="*/ 6115484 h 39939118"/>
              <a:gd name="connsiteX47" fmla="*/ 5314740 w 15188057"/>
              <a:gd name="connsiteY47" fmla="*/ 6836415 h 39939118"/>
              <a:gd name="connsiteX48" fmla="*/ 6200530 w 15188057"/>
              <a:gd name="connsiteY48" fmla="*/ 10251647 h 39939118"/>
              <a:gd name="connsiteX49" fmla="*/ 6351762 w 15188057"/>
              <a:gd name="connsiteY49" fmla="*/ 11634335 h 39939118"/>
              <a:gd name="connsiteX50" fmla="*/ 6762250 w 15188057"/>
              <a:gd name="connsiteY50" fmla="*/ 11385738 h 39939118"/>
              <a:gd name="connsiteX51" fmla="*/ 6440972 w 15188057"/>
              <a:gd name="connsiteY51" fmla="*/ 10000105 h 39939118"/>
              <a:gd name="connsiteX52" fmla="*/ 8178332 w 15188057"/>
              <a:gd name="connsiteY52" fmla="*/ 8628505 h 39939118"/>
              <a:gd name="connsiteX53" fmla="*/ 8307134 w 15188057"/>
              <a:gd name="connsiteY53" fmla="*/ 7979961 h 39939118"/>
              <a:gd name="connsiteX54" fmla="*/ 8566084 w 15188057"/>
              <a:gd name="connsiteY54" fmla="*/ 7805943 h 39939118"/>
              <a:gd name="connsiteX55" fmla="*/ 8566084 w 15188057"/>
              <a:gd name="connsiteY55" fmla="*/ 7184451 h 39939118"/>
              <a:gd name="connsiteX56" fmla="*/ 8144946 w 15188057"/>
              <a:gd name="connsiteY56" fmla="*/ 6910994 h 39939118"/>
              <a:gd name="connsiteX57" fmla="*/ 7904012 w 15188057"/>
              <a:gd name="connsiteY57" fmla="*/ 5336665 h 39939118"/>
              <a:gd name="connsiteX58" fmla="*/ 7904012 w 15188057"/>
              <a:gd name="connsiteY58" fmla="*/ 5885305 h 39939118"/>
              <a:gd name="connsiteX59" fmla="*/ 7904012 w 15188057"/>
              <a:gd name="connsiteY59" fmla="*/ 6433945 h 39939118"/>
              <a:gd name="connsiteX60" fmla="*/ 7721132 w 15188057"/>
              <a:gd name="connsiteY60" fmla="*/ 6068185 h 39939118"/>
              <a:gd name="connsiteX61" fmla="*/ 7637390 w 15188057"/>
              <a:gd name="connsiteY61" fmla="*/ 6463520 h 39939118"/>
              <a:gd name="connsiteX62" fmla="*/ 7355372 w 15188057"/>
              <a:gd name="connsiteY62" fmla="*/ 6616825 h 39939118"/>
              <a:gd name="connsiteX63" fmla="*/ 7355372 w 15188057"/>
              <a:gd name="connsiteY63" fmla="*/ 6159625 h 39939118"/>
              <a:gd name="connsiteX64" fmla="*/ 7183693 w 15188057"/>
              <a:gd name="connsiteY64" fmla="*/ 6513239 h 39939118"/>
              <a:gd name="connsiteX65" fmla="*/ 7583226 w 15188057"/>
              <a:gd name="connsiteY65" fmla="*/ 5170816 h 39939118"/>
              <a:gd name="connsiteX66" fmla="*/ 7810227 w 15188057"/>
              <a:gd name="connsiteY66" fmla="*/ 4176428 h 39939118"/>
              <a:gd name="connsiteX67" fmla="*/ 8706667 w 15188057"/>
              <a:gd name="connsiteY67" fmla="*/ 3331199 h 39939118"/>
              <a:gd name="connsiteX68" fmla="*/ 9268387 w 15188057"/>
              <a:gd name="connsiteY68" fmla="*/ 3206900 h 39939118"/>
              <a:gd name="connsiteX69" fmla="*/ 9689525 w 15188057"/>
              <a:gd name="connsiteY69" fmla="*/ 3057742 h 39939118"/>
              <a:gd name="connsiteX70" fmla="*/ 10435037 w 15188057"/>
              <a:gd name="connsiteY70" fmla="*/ 3281479 h 39939118"/>
              <a:gd name="connsiteX71" fmla="*/ 10834876 w 15188057"/>
              <a:gd name="connsiteY71" fmla="*/ 3803533 h 39939118"/>
              <a:gd name="connsiteX72" fmla="*/ 11115736 w 15188057"/>
              <a:gd name="connsiteY72" fmla="*/ 4524464 h 39939118"/>
              <a:gd name="connsiteX73" fmla="*/ 11234409 w 15188057"/>
              <a:gd name="connsiteY73" fmla="*/ 5121096 h 39939118"/>
              <a:gd name="connsiteX74" fmla="*/ 11169595 w 15188057"/>
              <a:gd name="connsiteY74" fmla="*/ 5668009 h 39939118"/>
              <a:gd name="connsiteX75" fmla="*/ 11234409 w 15188057"/>
              <a:gd name="connsiteY75" fmla="*/ 6587818 h 39939118"/>
              <a:gd name="connsiteX76" fmla="*/ 10910339 w 15188057"/>
              <a:gd name="connsiteY76" fmla="*/ 7134731 h 39939118"/>
              <a:gd name="connsiteX77" fmla="*/ 10845525 w 15188057"/>
              <a:gd name="connsiteY77" fmla="*/ 7532486 h 39939118"/>
              <a:gd name="connsiteX78" fmla="*/ 10694293 w 15188057"/>
              <a:gd name="connsiteY78" fmla="*/ 8079399 h 39939118"/>
              <a:gd name="connsiteX79" fmla="*/ 10197386 w 15188057"/>
              <a:gd name="connsiteY79" fmla="*/ 8104259 h 39939118"/>
              <a:gd name="connsiteX80" fmla="*/ 10348619 w 15188057"/>
              <a:gd name="connsiteY80" fmla="*/ 8576593 h 39939118"/>
              <a:gd name="connsiteX81" fmla="*/ 10521456 w 15188057"/>
              <a:gd name="connsiteY81" fmla="*/ 8750611 h 39939118"/>
              <a:gd name="connsiteX82" fmla="*/ 11925757 w 15188057"/>
              <a:gd name="connsiteY82" fmla="*/ 9173226 h 39939118"/>
              <a:gd name="connsiteX83" fmla="*/ 12249827 w 15188057"/>
              <a:gd name="connsiteY83" fmla="*/ 9620700 h 39939118"/>
              <a:gd name="connsiteX84" fmla="*/ 12336245 w 15188057"/>
              <a:gd name="connsiteY84" fmla="*/ 10639948 h 39939118"/>
              <a:gd name="connsiteX85" fmla="*/ 13675733 w 15188057"/>
              <a:gd name="connsiteY85" fmla="*/ 10068175 h 39939118"/>
              <a:gd name="connsiteX86" fmla="*/ 15166452 w 15188057"/>
              <a:gd name="connsiteY86" fmla="*/ 9720139 h 39939118"/>
              <a:gd name="connsiteX87" fmla="*/ 14021407 w 15188057"/>
              <a:gd name="connsiteY87" fmla="*/ 10465930 h 39939118"/>
              <a:gd name="connsiteX88" fmla="*/ 15080034 w 15188057"/>
              <a:gd name="connsiteY88" fmla="*/ 10913404 h 39939118"/>
              <a:gd name="connsiteX89" fmla="*/ 13826965 w 15188057"/>
              <a:gd name="connsiteY89" fmla="*/ 11932652 h 39939118"/>
              <a:gd name="connsiteX90" fmla="*/ 13999802 w 15188057"/>
              <a:gd name="connsiteY90" fmla="*/ 11485177 h 39939118"/>
              <a:gd name="connsiteX91" fmla="*/ 12660315 w 15188057"/>
              <a:gd name="connsiteY91" fmla="*/ 11534897 h 39939118"/>
              <a:gd name="connsiteX92" fmla="*/ 12487477 w 15188057"/>
              <a:gd name="connsiteY92" fmla="*/ 12230968 h 39939118"/>
              <a:gd name="connsiteX93" fmla="*/ 13524500 w 15188057"/>
              <a:gd name="connsiteY93" fmla="*/ 13324794 h 39939118"/>
              <a:gd name="connsiteX94" fmla="*/ 14396252 w 15188057"/>
              <a:gd name="connsiteY94" fmla="*/ 14114905 h 39939118"/>
              <a:gd name="connsiteX95" fmla="*/ 14762012 w 15188057"/>
              <a:gd name="connsiteY95" fmla="*/ 14846425 h 39939118"/>
              <a:gd name="connsiteX96" fmla="*/ 14670572 w 15188057"/>
              <a:gd name="connsiteY96" fmla="*/ 15577945 h 39939118"/>
              <a:gd name="connsiteX97" fmla="*/ 14670572 w 15188057"/>
              <a:gd name="connsiteY97" fmla="*/ 16035145 h 39939118"/>
              <a:gd name="connsiteX98" fmla="*/ 14396252 w 15188057"/>
              <a:gd name="connsiteY98" fmla="*/ 16035145 h 39939118"/>
              <a:gd name="connsiteX99" fmla="*/ 14396252 w 15188057"/>
              <a:gd name="connsiteY99" fmla="*/ 16400905 h 39939118"/>
              <a:gd name="connsiteX100" fmla="*/ 13664732 w 15188057"/>
              <a:gd name="connsiteY100" fmla="*/ 16400905 h 39939118"/>
              <a:gd name="connsiteX101" fmla="*/ 14213372 w 15188057"/>
              <a:gd name="connsiteY101" fmla="*/ 17132425 h 39939118"/>
              <a:gd name="connsiteX102" fmla="*/ 14853452 w 15188057"/>
              <a:gd name="connsiteY102" fmla="*/ 25910665 h 39939118"/>
              <a:gd name="connsiteX103" fmla="*/ 13207532 w 15188057"/>
              <a:gd name="connsiteY103" fmla="*/ 25819225 h 39939118"/>
              <a:gd name="connsiteX104" fmla="*/ 13024652 w 15188057"/>
              <a:gd name="connsiteY104" fmla="*/ 29293945 h 39939118"/>
              <a:gd name="connsiteX105" fmla="*/ 11653052 w 15188057"/>
              <a:gd name="connsiteY105" fmla="*/ 33957385 h 39939118"/>
              <a:gd name="connsiteX106" fmla="*/ 12476012 w 15188057"/>
              <a:gd name="connsiteY106" fmla="*/ 35603305 h 39939118"/>
              <a:gd name="connsiteX107" fmla="*/ 14396252 w 15188057"/>
              <a:gd name="connsiteY107" fmla="*/ 36151945 h 39939118"/>
              <a:gd name="connsiteX108" fmla="*/ 12293132 w 15188057"/>
              <a:gd name="connsiteY108" fmla="*/ 36517705 h 39939118"/>
              <a:gd name="connsiteX109" fmla="*/ 12933212 w 15188057"/>
              <a:gd name="connsiteY109" fmla="*/ 37066345 h 39939118"/>
              <a:gd name="connsiteX110" fmla="*/ 12018812 w 15188057"/>
              <a:gd name="connsiteY110" fmla="*/ 37706425 h 39939118"/>
              <a:gd name="connsiteX111" fmla="*/ 10007132 w 15188057"/>
              <a:gd name="connsiteY111" fmla="*/ 37249225 h 39939118"/>
              <a:gd name="connsiteX112" fmla="*/ 10190012 w 15188057"/>
              <a:gd name="connsiteY112" fmla="*/ 36883465 h 39939118"/>
              <a:gd name="connsiteX113" fmla="*/ 9001292 w 15188057"/>
              <a:gd name="connsiteY113" fmla="*/ 36883465 h 39939118"/>
              <a:gd name="connsiteX114" fmla="*/ 9549932 w 15188057"/>
              <a:gd name="connsiteY114" fmla="*/ 35969065 h 39939118"/>
              <a:gd name="connsiteX115" fmla="*/ 9001292 w 15188057"/>
              <a:gd name="connsiteY115" fmla="*/ 35511865 h 39939118"/>
              <a:gd name="connsiteX116" fmla="*/ 9824252 w 15188057"/>
              <a:gd name="connsiteY116" fmla="*/ 34780345 h 39939118"/>
              <a:gd name="connsiteX117" fmla="*/ 8635532 w 15188057"/>
              <a:gd name="connsiteY117" fmla="*/ 28196665 h 39939118"/>
              <a:gd name="connsiteX118" fmla="*/ 9367052 w 15188057"/>
              <a:gd name="connsiteY118" fmla="*/ 26276425 h 39939118"/>
              <a:gd name="connsiteX119" fmla="*/ 8361212 w 15188057"/>
              <a:gd name="connsiteY119" fmla="*/ 25727785 h 39939118"/>
              <a:gd name="connsiteX120" fmla="*/ 8269772 w 15188057"/>
              <a:gd name="connsiteY120" fmla="*/ 20790025 h 39939118"/>
              <a:gd name="connsiteX121" fmla="*/ 8635532 w 15188057"/>
              <a:gd name="connsiteY121" fmla="*/ 18504025 h 39939118"/>
              <a:gd name="connsiteX122" fmla="*/ 7345575 w 15188057"/>
              <a:gd name="connsiteY122" fmla="*/ 16730572 h 39939118"/>
              <a:gd name="connsiteX123" fmla="*/ 7172492 w 15188057"/>
              <a:gd name="connsiteY123" fmla="*/ 16309465 h 39939118"/>
              <a:gd name="connsiteX124" fmla="*/ 7302366 w 15188057"/>
              <a:gd name="connsiteY124" fmla="*/ 16332817 h 39939118"/>
              <a:gd name="connsiteX125" fmla="*/ 7025008 w 15188057"/>
              <a:gd name="connsiteY125" fmla="*/ 16283097 h 39939118"/>
              <a:gd name="connsiteX126" fmla="*/ 7154636 w 15188057"/>
              <a:gd name="connsiteY126" fmla="*/ 20186069 h 39939118"/>
              <a:gd name="connsiteX127" fmla="*/ 6668684 w 15188057"/>
              <a:gd name="connsiteY127" fmla="*/ 21851668 h 39939118"/>
              <a:gd name="connsiteX128" fmla="*/ 6117614 w 15188057"/>
              <a:gd name="connsiteY128" fmla="*/ 22100265 h 39939118"/>
              <a:gd name="connsiteX129" fmla="*/ 6668684 w 15188057"/>
              <a:gd name="connsiteY129" fmla="*/ 26997624 h 39939118"/>
              <a:gd name="connsiteX130" fmla="*/ 6330157 w 15188057"/>
              <a:gd name="connsiteY130" fmla="*/ 36543745 h 39939118"/>
              <a:gd name="connsiteX131" fmla="*/ 5428593 w 15188057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691150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345476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635532 w 15166452"/>
              <a:gd name="connsiteY121" fmla="*/ 18504025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269772 w 15166452"/>
              <a:gd name="connsiteY120" fmla="*/ 20790025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361212 w 15166452"/>
              <a:gd name="connsiteY119" fmla="*/ 25727785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367052 w 15166452"/>
              <a:gd name="connsiteY118" fmla="*/ 26276425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4853452 w 15166452"/>
              <a:gd name="connsiteY102" fmla="*/ 25910665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3740546 w 15166452"/>
              <a:gd name="connsiteY102" fmla="*/ 26550150 h 39939118"/>
              <a:gd name="connsiteX103" fmla="*/ 13207532 w 15166452"/>
              <a:gd name="connsiteY103" fmla="*/ 25819225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3740546 w 15166452"/>
              <a:gd name="connsiteY102" fmla="*/ 26550150 h 39939118"/>
              <a:gd name="connsiteX103" fmla="*/ 12293036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3891778 w 15166452"/>
              <a:gd name="connsiteY102" fmla="*/ 26376132 h 39939118"/>
              <a:gd name="connsiteX103" fmla="*/ 12293036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4213372 w 15166452"/>
              <a:gd name="connsiteY101" fmla="*/ 17132425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3718941 w 15166452"/>
              <a:gd name="connsiteY101" fmla="*/ 17277485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3178826 w 15166452"/>
              <a:gd name="connsiteY101" fmla="*/ 17352064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664732 w 15166452"/>
              <a:gd name="connsiteY100" fmla="*/ 16400905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178826 w 15166452"/>
              <a:gd name="connsiteY100" fmla="*/ 16407396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2876361 w 15166452"/>
              <a:gd name="connsiteY100" fmla="*/ 16755432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27593 w 15166452"/>
              <a:gd name="connsiteY100" fmla="*/ 16481975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70802 w 15166452"/>
              <a:gd name="connsiteY100" fmla="*/ 16705712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70802 w 15166452"/>
              <a:gd name="connsiteY100" fmla="*/ 16705712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70802 w 15166452"/>
              <a:gd name="connsiteY100" fmla="*/ 16705712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396252 w 15166452"/>
              <a:gd name="connsiteY99" fmla="*/ 16400905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4064615 w 15166452"/>
              <a:gd name="connsiteY99" fmla="*/ 16407396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934988 w 15166452"/>
              <a:gd name="connsiteY99" fmla="*/ 16158799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654127 w 15166452"/>
              <a:gd name="connsiteY99" fmla="*/ 16158799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092407 w 15166452"/>
              <a:gd name="connsiteY100" fmla="*/ 1660627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200430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6009641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330058 w 15166452"/>
              <a:gd name="connsiteY99" fmla="*/ 15850078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396252 w 15166452"/>
              <a:gd name="connsiteY98" fmla="*/ 16035145 h 39939118"/>
              <a:gd name="connsiteX99" fmla="*/ 13524500 w 15166452"/>
              <a:gd name="connsiteY99" fmla="*/ 15974376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670572 w 15166452"/>
              <a:gd name="connsiteY97" fmla="*/ 16035145 h 39939118"/>
              <a:gd name="connsiteX98" fmla="*/ 14151034 w 15166452"/>
              <a:gd name="connsiteY98" fmla="*/ 15651200 h 39939118"/>
              <a:gd name="connsiteX99" fmla="*/ 13524500 w 15166452"/>
              <a:gd name="connsiteY99" fmla="*/ 15974376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151034 w 15166452"/>
              <a:gd name="connsiteY97" fmla="*/ 15402603 h 39939118"/>
              <a:gd name="connsiteX98" fmla="*/ 14151034 w 15166452"/>
              <a:gd name="connsiteY98" fmla="*/ 15651200 h 39939118"/>
              <a:gd name="connsiteX99" fmla="*/ 13524500 w 15166452"/>
              <a:gd name="connsiteY99" fmla="*/ 15974376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151034 w 15166452"/>
              <a:gd name="connsiteY97" fmla="*/ 15402603 h 39939118"/>
              <a:gd name="connsiteX98" fmla="*/ 13783756 w 15166452"/>
              <a:gd name="connsiteY98" fmla="*/ 15303164 h 39939118"/>
              <a:gd name="connsiteX99" fmla="*/ 13524500 w 15166452"/>
              <a:gd name="connsiteY99" fmla="*/ 15974376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670572 w 15166452"/>
              <a:gd name="connsiteY96" fmla="*/ 15577945 h 39939118"/>
              <a:gd name="connsiteX97" fmla="*/ 14107825 w 15166452"/>
              <a:gd name="connsiteY97" fmla="*/ 14805971 h 39939118"/>
              <a:gd name="connsiteX98" fmla="*/ 13783756 w 15166452"/>
              <a:gd name="connsiteY98" fmla="*/ 15303164 h 39939118"/>
              <a:gd name="connsiteX99" fmla="*/ 13524500 w 15166452"/>
              <a:gd name="connsiteY99" fmla="*/ 15974376 h 39939118"/>
              <a:gd name="connsiteX100" fmla="*/ 13092407 w 15166452"/>
              <a:gd name="connsiteY100" fmla="*/ 16631133 h 39939118"/>
              <a:gd name="connsiteX101" fmla="*/ 13502895 w 15166452"/>
              <a:gd name="connsiteY101" fmla="*/ 17600661 h 39939118"/>
              <a:gd name="connsiteX102" fmla="*/ 13891778 w 15166452"/>
              <a:gd name="connsiteY102" fmla="*/ 26376132 h 39939118"/>
              <a:gd name="connsiteX103" fmla="*/ 12422663 w 15166452"/>
              <a:gd name="connsiteY103" fmla="*/ 26400992 h 39939118"/>
              <a:gd name="connsiteX104" fmla="*/ 13024652 w 15166452"/>
              <a:gd name="connsiteY104" fmla="*/ 29293945 h 39939118"/>
              <a:gd name="connsiteX105" fmla="*/ 11653052 w 15166452"/>
              <a:gd name="connsiteY105" fmla="*/ 33957385 h 39939118"/>
              <a:gd name="connsiteX106" fmla="*/ 12476012 w 15166452"/>
              <a:gd name="connsiteY106" fmla="*/ 35603305 h 39939118"/>
              <a:gd name="connsiteX107" fmla="*/ 14396252 w 15166452"/>
              <a:gd name="connsiteY107" fmla="*/ 36151945 h 39939118"/>
              <a:gd name="connsiteX108" fmla="*/ 12293132 w 15166452"/>
              <a:gd name="connsiteY108" fmla="*/ 36517705 h 39939118"/>
              <a:gd name="connsiteX109" fmla="*/ 12933212 w 15166452"/>
              <a:gd name="connsiteY109" fmla="*/ 37066345 h 39939118"/>
              <a:gd name="connsiteX110" fmla="*/ 12018812 w 15166452"/>
              <a:gd name="connsiteY110" fmla="*/ 37706425 h 39939118"/>
              <a:gd name="connsiteX111" fmla="*/ 10007132 w 15166452"/>
              <a:gd name="connsiteY111" fmla="*/ 37249225 h 39939118"/>
              <a:gd name="connsiteX112" fmla="*/ 10190012 w 15166452"/>
              <a:gd name="connsiteY112" fmla="*/ 36883465 h 39939118"/>
              <a:gd name="connsiteX113" fmla="*/ 9001292 w 15166452"/>
              <a:gd name="connsiteY113" fmla="*/ 36883465 h 39939118"/>
              <a:gd name="connsiteX114" fmla="*/ 9549932 w 15166452"/>
              <a:gd name="connsiteY114" fmla="*/ 35969065 h 39939118"/>
              <a:gd name="connsiteX115" fmla="*/ 9001292 w 15166452"/>
              <a:gd name="connsiteY115" fmla="*/ 35511865 h 39939118"/>
              <a:gd name="connsiteX116" fmla="*/ 9824252 w 15166452"/>
              <a:gd name="connsiteY116" fmla="*/ 34780345 h 39939118"/>
              <a:gd name="connsiteX117" fmla="*/ 8635532 w 15166452"/>
              <a:gd name="connsiteY117" fmla="*/ 28196665 h 39939118"/>
              <a:gd name="connsiteX118" fmla="*/ 9225178 w 15166452"/>
              <a:gd name="connsiteY118" fmla="*/ 26624729 h 39939118"/>
              <a:gd name="connsiteX119" fmla="*/ 8447411 w 15166452"/>
              <a:gd name="connsiteY119" fmla="*/ 26475571 h 39939118"/>
              <a:gd name="connsiteX120" fmla="*/ 8123342 w 15166452"/>
              <a:gd name="connsiteY120" fmla="*/ 21552401 h 39939118"/>
              <a:gd name="connsiteX121" fmla="*/ 8339388 w 15166452"/>
              <a:gd name="connsiteY121" fmla="*/ 18684082 h 39939118"/>
              <a:gd name="connsiteX122" fmla="*/ 7345575 w 15166452"/>
              <a:gd name="connsiteY122" fmla="*/ 16730572 h 39939118"/>
              <a:gd name="connsiteX123" fmla="*/ 7172492 w 15166452"/>
              <a:gd name="connsiteY123" fmla="*/ 16309465 h 39939118"/>
              <a:gd name="connsiteX124" fmla="*/ 7302366 w 15166452"/>
              <a:gd name="connsiteY124" fmla="*/ 16332817 h 39939118"/>
              <a:gd name="connsiteX125" fmla="*/ 7025008 w 15166452"/>
              <a:gd name="connsiteY125" fmla="*/ 16283097 h 39939118"/>
              <a:gd name="connsiteX126" fmla="*/ 7154636 w 15166452"/>
              <a:gd name="connsiteY126" fmla="*/ 20186069 h 39939118"/>
              <a:gd name="connsiteX127" fmla="*/ 6668684 w 15166452"/>
              <a:gd name="connsiteY127" fmla="*/ 21851668 h 39939118"/>
              <a:gd name="connsiteX128" fmla="*/ 6117614 w 15166452"/>
              <a:gd name="connsiteY128" fmla="*/ 22100265 h 39939118"/>
              <a:gd name="connsiteX129" fmla="*/ 6668684 w 15166452"/>
              <a:gd name="connsiteY129" fmla="*/ 26997624 h 39939118"/>
              <a:gd name="connsiteX130" fmla="*/ 6330157 w 15166452"/>
              <a:gd name="connsiteY130" fmla="*/ 36543745 h 39939118"/>
              <a:gd name="connsiteX131" fmla="*/ 5428593 w 15166452"/>
              <a:gd name="connsiteY131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762012 w 15166452"/>
              <a:gd name="connsiteY95" fmla="*/ 14846425 h 39939118"/>
              <a:gd name="connsiteX96" fmla="*/ 14107825 w 15166452"/>
              <a:gd name="connsiteY96" fmla="*/ 14805971 h 39939118"/>
              <a:gd name="connsiteX97" fmla="*/ 13783756 w 15166452"/>
              <a:gd name="connsiteY97" fmla="*/ 15303164 h 39939118"/>
              <a:gd name="connsiteX98" fmla="*/ 13524500 w 15166452"/>
              <a:gd name="connsiteY98" fmla="*/ 15974376 h 39939118"/>
              <a:gd name="connsiteX99" fmla="*/ 13092407 w 15166452"/>
              <a:gd name="connsiteY99" fmla="*/ 16631133 h 39939118"/>
              <a:gd name="connsiteX100" fmla="*/ 13502895 w 15166452"/>
              <a:gd name="connsiteY100" fmla="*/ 17600661 h 39939118"/>
              <a:gd name="connsiteX101" fmla="*/ 13891778 w 15166452"/>
              <a:gd name="connsiteY101" fmla="*/ 26376132 h 39939118"/>
              <a:gd name="connsiteX102" fmla="*/ 12422663 w 15166452"/>
              <a:gd name="connsiteY102" fmla="*/ 26400992 h 39939118"/>
              <a:gd name="connsiteX103" fmla="*/ 13024652 w 15166452"/>
              <a:gd name="connsiteY103" fmla="*/ 29293945 h 39939118"/>
              <a:gd name="connsiteX104" fmla="*/ 11653052 w 15166452"/>
              <a:gd name="connsiteY104" fmla="*/ 33957385 h 39939118"/>
              <a:gd name="connsiteX105" fmla="*/ 12476012 w 15166452"/>
              <a:gd name="connsiteY105" fmla="*/ 35603305 h 39939118"/>
              <a:gd name="connsiteX106" fmla="*/ 14396252 w 15166452"/>
              <a:gd name="connsiteY106" fmla="*/ 36151945 h 39939118"/>
              <a:gd name="connsiteX107" fmla="*/ 12293132 w 15166452"/>
              <a:gd name="connsiteY107" fmla="*/ 36517705 h 39939118"/>
              <a:gd name="connsiteX108" fmla="*/ 12933212 w 15166452"/>
              <a:gd name="connsiteY108" fmla="*/ 37066345 h 39939118"/>
              <a:gd name="connsiteX109" fmla="*/ 12018812 w 15166452"/>
              <a:gd name="connsiteY109" fmla="*/ 37706425 h 39939118"/>
              <a:gd name="connsiteX110" fmla="*/ 10007132 w 15166452"/>
              <a:gd name="connsiteY110" fmla="*/ 37249225 h 39939118"/>
              <a:gd name="connsiteX111" fmla="*/ 10190012 w 15166452"/>
              <a:gd name="connsiteY111" fmla="*/ 36883465 h 39939118"/>
              <a:gd name="connsiteX112" fmla="*/ 9001292 w 15166452"/>
              <a:gd name="connsiteY112" fmla="*/ 36883465 h 39939118"/>
              <a:gd name="connsiteX113" fmla="*/ 9549932 w 15166452"/>
              <a:gd name="connsiteY113" fmla="*/ 35969065 h 39939118"/>
              <a:gd name="connsiteX114" fmla="*/ 9001292 w 15166452"/>
              <a:gd name="connsiteY114" fmla="*/ 35511865 h 39939118"/>
              <a:gd name="connsiteX115" fmla="*/ 9824252 w 15166452"/>
              <a:gd name="connsiteY115" fmla="*/ 34780345 h 39939118"/>
              <a:gd name="connsiteX116" fmla="*/ 8635532 w 15166452"/>
              <a:gd name="connsiteY116" fmla="*/ 28196665 h 39939118"/>
              <a:gd name="connsiteX117" fmla="*/ 9225178 w 15166452"/>
              <a:gd name="connsiteY117" fmla="*/ 26624729 h 39939118"/>
              <a:gd name="connsiteX118" fmla="*/ 8447411 w 15166452"/>
              <a:gd name="connsiteY118" fmla="*/ 26475571 h 39939118"/>
              <a:gd name="connsiteX119" fmla="*/ 8123342 w 15166452"/>
              <a:gd name="connsiteY119" fmla="*/ 21552401 h 39939118"/>
              <a:gd name="connsiteX120" fmla="*/ 8339388 w 15166452"/>
              <a:gd name="connsiteY120" fmla="*/ 18684082 h 39939118"/>
              <a:gd name="connsiteX121" fmla="*/ 7345575 w 15166452"/>
              <a:gd name="connsiteY121" fmla="*/ 16730572 h 39939118"/>
              <a:gd name="connsiteX122" fmla="*/ 7172492 w 15166452"/>
              <a:gd name="connsiteY122" fmla="*/ 16309465 h 39939118"/>
              <a:gd name="connsiteX123" fmla="*/ 7302366 w 15166452"/>
              <a:gd name="connsiteY123" fmla="*/ 16332817 h 39939118"/>
              <a:gd name="connsiteX124" fmla="*/ 7025008 w 15166452"/>
              <a:gd name="connsiteY124" fmla="*/ 16283097 h 39939118"/>
              <a:gd name="connsiteX125" fmla="*/ 7154636 w 15166452"/>
              <a:gd name="connsiteY125" fmla="*/ 20186069 h 39939118"/>
              <a:gd name="connsiteX126" fmla="*/ 6668684 w 15166452"/>
              <a:gd name="connsiteY126" fmla="*/ 21851668 h 39939118"/>
              <a:gd name="connsiteX127" fmla="*/ 6117614 w 15166452"/>
              <a:gd name="connsiteY127" fmla="*/ 22100265 h 39939118"/>
              <a:gd name="connsiteX128" fmla="*/ 6668684 w 15166452"/>
              <a:gd name="connsiteY128" fmla="*/ 26997624 h 39939118"/>
              <a:gd name="connsiteX129" fmla="*/ 6330157 w 15166452"/>
              <a:gd name="connsiteY129" fmla="*/ 36543745 h 39939118"/>
              <a:gd name="connsiteX130" fmla="*/ 5428593 w 15166452"/>
              <a:gd name="connsiteY130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396252 w 15166452"/>
              <a:gd name="connsiteY94" fmla="*/ 14114905 h 39939118"/>
              <a:gd name="connsiteX95" fmla="*/ 14107825 w 15166452"/>
              <a:gd name="connsiteY95" fmla="*/ 14805971 h 39939118"/>
              <a:gd name="connsiteX96" fmla="*/ 13783756 w 15166452"/>
              <a:gd name="connsiteY96" fmla="*/ 15303164 h 39939118"/>
              <a:gd name="connsiteX97" fmla="*/ 13524500 w 15166452"/>
              <a:gd name="connsiteY97" fmla="*/ 15974376 h 39939118"/>
              <a:gd name="connsiteX98" fmla="*/ 13092407 w 15166452"/>
              <a:gd name="connsiteY98" fmla="*/ 16631133 h 39939118"/>
              <a:gd name="connsiteX99" fmla="*/ 13502895 w 15166452"/>
              <a:gd name="connsiteY99" fmla="*/ 17600661 h 39939118"/>
              <a:gd name="connsiteX100" fmla="*/ 13891778 w 15166452"/>
              <a:gd name="connsiteY100" fmla="*/ 26376132 h 39939118"/>
              <a:gd name="connsiteX101" fmla="*/ 12422663 w 15166452"/>
              <a:gd name="connsiteY101" fmla="*/ 26400992 h 39939118"/>
              <a:gd name="connsiteX102" fmla="*/ 13024652 w 15166452"/>
              <a:gd name="connsiteY102" fmla="*/ 29293945 h 39939118"/>
              <a:gd name="connsiteX103" fmla="*/ 11653052 w 15166452"/>
              <a:gd name="connsiteY103" fmla="*/ 33957385 h 39939118"/>
              <a:gd name="connsiteX104" fmla="*/ 12476012 w 15166452"/>
              <a:gd name="connsiteY104" fmla="*/ 35603305 h 39939118"/>
              <a:gd name="connsiteX105" fmla="*/ 14396252 w 15166452"/>
              <a:gd name="connsiteY105" fmla="*/ 36151945 h 39939118"/>
              <a:gd name="connsiteX106" fmla="*/ 12293132 w 15166452"/>
              <a:gd name="connsiteY106" fmla="*/ 36517705 h 39939118"/>
              <a:gd name="connsiteX107" fmla="*/ 12933212 w 15166452"/>
              <a:gd name="connsiteY107" fmla="*/ 37066345 h 39939118"/>
              <a:gd name="connsiteX108" fmla="*/ 12018812 w 15166452"/>
              <a:gd name="connsiteY108" fmla="*/ 37706425 h 39939118"/>
              <a:gd name="connsiteX109" fmla="*/ 10007132 w 15166452"/>
              <a:gd name="connsiteY109" fmla="*/ 37249225 h 39939118"/>
              <a:gd name="connsiteX110" fmla="*/ 10190012 w 15166452"/>
              <a:gd name="connsiteY110" fmla="*/ 36883465 h 39939118"/>
              <a:gd name="connsiteX111" fmla="*/ 9001292 w 15166452"/>
              <a:gd name="connsiteY111" fmla="*/ 36883465 h 39939118"/>
              <a:gd name="connsiteX112" fmla="*/ 9549932 w 15166452"/>
              <a:gd name="connsiteY112" fmla="*/ 35969065 h 39939118"/>
              <a:gd name="connsiteX113" fmla="*/ 9001292 w 15166452"/>
              <a:gd name="connsiteY113" fmla="*/ 35511865 h 39939118"/>
              <a:gd name="connsiteX114" fmla="*/ 9824252 w 15166452"/>
              <a:gd name="connsiteY114" fmla="*/ 34780345 h 39939118"/>
              <a:gd name="connsiteX115" fmla="*/ 8635532 w 15166452"/>
              <a:gd name="connsiteY115" fmla="*/ 28196665 h 39939118"/>
              <a:gd name="connsiteX116" fmla="*/ 9225178 w 15166452"/>
              <a:gd name="connsiteY116" fmla="*/ 26624729 h 39939118"/>
              <a:gd name="connsiteX117" fmla="*/ 8447411 w 15166452"/>
              <a:gd name="connsiteY117" fmla="*/ 26475571 h 39939118"/>
              <a:gd name="connsiteX118" fmla="*/ 8123342 w 15166452"/>
              <a:gd name="connsiteY118" fmla="*/ 21552401 h 39939118"/>
              <a:gd name="connsiteX119" fmla="*/ 8339388 w 15166452"/>
              <a:gd name="connsiteY119" fmla="*/ 18684082 h 39939118"/>
              <a:gd name="connsiteX120" fmla="*/ 7345575 w 15166452"/>
              <a:gd name="connsiteY120" fmla="*/ 16730572 h 39939118"/>
              <a:gd name="connsiteX121" fmla="*/ 7172492 w 15166452"/>
              <a:gd name="connsiteY121" fmla="*/ 16309465 h 39939118"/>
              <a:gd name="connsiteX122" fmla="*/ 7302366 w 15166452"/>
              <a:gd name="connsiteY122" fmla="*/ 16332817 h 39939118"/>
              <a:gd name="connsiteX123" fmla="*/ 7025008 w 15166452"/>
              <a:gd name="connsiteY123" fmla="*/ 16283097 h 39939118"/>
              <a:gd name="connsiteX124" fmla="*/ 7154636 w 15166452"/>
              <a:gd name="connsiteY124" fmla="*/ 20186069 h 39939118"/>
              <a:gd name="connsiteX125" fmla="*/ 6668684 w 15166452"/>
              <a:gd name="connsiteY125" fmla="*/ 21851668 h 39939118"/>
              <a:gd name="connsiteX126" fmla="*/ 6117614 w 15166452"/>
              <a:gd name="connsiteY126" fmla="*/ 22100265 h 39939118"/>
              <a:gd name="connsiteX127" fmla="*/ 6668684 w 15166452"/>
              <a:gd name="connsiteY127" fmla="*/ 26997624 h 39939118"/>
              <a:gd name="connsiteX128" fmla="*/ 6330157 w 15166452"/>
              <a:gd name="connsiteY128" fmla="*/ 36543745 h 39939118"/>
              <a:gd name="connsiteX129" fmla="*/ 5428593 w 15166452"/>
              <a:gd name="connsiteY129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524500 w 15166452"/>
              <a:gd name="connsiteY93" fmla="*/ 13324794 h 39939118"/>
              <a:gd name="connsiteX94" fmla="*/ 14107825 w 15166452"/>
              <a:gd name="connsiteY94" fmla="*/ 14805971 h 39939118"/>
              <a:gd name="connsiteX95" fmla="*/ 13783756 w 15166452"/>
              <a:gd name="connsiteY95" fmla="*/ 15303164 h 39939118"/>
              <a:gd name="connsiteX96" fmla="*/ 13524500 w 15166452"/>
              <a:gd name="connsiteY96" fmla="*/ 15974376 h 39939118"/>
              <a:gd name="connsiteX97" fmla="*/ 13092407 w 15166452"/>
              <a:gd name="connsiteY97" fmla="*/ 16631133 h 39939118"/>
              <a:gd name="connsiteX98" fmla="*/ 13502895 w 15166452"/>
              <a:gd name="connsiteY98" fmla="*/ 17600661 h 39939118"/>
              <a:gd name="connsiteX99" fmla="*/ 13891778 w 15166452"/>
              <a:gd name="connsiteY99" fmla="*/ 26376132 h 39939118"/>
              <a:gd name="connsiteX100" fmla="*/ 12422663 w 15166452"/>
              <a:gd name="connsiteY100" fmla="*/ 26400992 h 39939118"/>
              <a:gd name="connsiteX101" fmla="*/ 13024652 w 15166452"/>
              <a:gd name="connsiteY101" fmla="*/ 29293945 h 39939118"/>
              <a:gd name="connsiteX102" fmla="*/ 11653052 w 15166452"/>
              <a:gd name="connsiteY102" fmla="*/ 33957385 h 39939118"/>
              <a:gd name="connsiteX103" fmla="*/ 12476012 w 15166452"/>
              <a:gd name="connsiteY103" fmla="*/ 35603305 h 39939118"/>
              <a:gd name="connsiteX104" fmla="*/ 14396252 w 15166452"/>
              <a:gd name="connsiteY104" fmla="*/ 36151945 h 39939118"/>
              <a:gd name="connsiteX105" fmla="*/ 12293132 w 15166452"/>
              <a:gd name="connsiteY105" fmla="*/ 36517705 h 39939118"/>
              <a:gd name="connsiteX106" fmla="*/ 12933212 w 15166452"/>
              <a:gd name="connsiteY106" fmla="*/ 37066345 h 39939118"/>
              <a:gd name="connsiteX107" fmla="*/ 12018812 w 15166452"/>
              <a:gd name="connsiteY107" fmla="*/ 37706425 h 39939118"/>
              <a:gd name="connsiteX108" fmla="*/ 10007132 w 15166452"/>
              <a:gd name="connsiteY108" fmla="*/ 37249225 h 39939118"/>
              <a:gd name="connsiteX109" fmla="*/ 10190012 w 15166452"/>
              <a:gd name="connsiteY109" fmla="*/ 36883465 h 39939118"/>
              <a:gd name="connsiteX110" fmla="*/ 9001292 w 15166452"/>
              <a:gd name="connsiteY110" fmla="*/ 36883465 h 39939118"/>
              <a:gd name="connsiteX111" fmla="*/ 9549932 w 15166452"/>
              <a:gd name="connsiteY111" fmla="*/ 35969065 h 39939118"/>
              <a:gd name="connsiteX112" fmla="*/ 9001292 w 15166452"/>
              <a:gd name="connsiteY112" fmla="*/ 35511865 h 39939118"/>
              <a:gd name="connsiteX113" fmla="*/ 9824252 w 15166452"/>
              <a:gd name="connsiteY113" fmla="*/ 34780345 h 39939118"/>
              <a:gd name="connsiteX114" fmla="*/ 8635532 w 15166452"/>
              <a:gd name="connsiteY114" fmla="*/ 28196665 h 39939118"/>
              <a:gd name="connsiteX115" fmla="*/ 9225178 w 15166452"/>
              <a:gd name="connsiteY115" fmla="*/ 26624729 h 39939118"/>
              <a:gd name="connsiteX116" fmla="*/ 8447411 w 15166452"/>
              <a:gd name="connsiteY116" fmla="*/ 26475571 h 39939118"/>
              <a:gd name="connsiteX117" fmla="*/ 8123342 w 15166452"/>
              <a:gd name="connsiteY117" fmla="*/ 21552401 h 39939118"/>
              <a:gd name="connsiteX118" fmla="*/ 8339388 w 15166452"/>
              <a:gd name="connsiteY118" fmla="*/ 18684082 h 39939118"/>
              <a:gd name="connsiteX119" fmla="*/ 7345575 w 15166452"/>
              <a:gd name="connsiteY119" fmla="*/ 16730572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4107825 w 15166452"/>
              <a:gd name="connsiteY93" fmla="*/ 14805971 h 39939118"/>
              <a:gd name="connsiteX94" fmla="*/ 13783756 w 15166452"/>
              <a:gd name="connsiteY94" fmla="*/ 15303164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83756 w 15166452"/>
              <a:gd name="connsiteY94" fmla="*/ 15303164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286849 w 15166452"/>
              <a:gd name="connsiteY94" fmla="*/ 15203726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675732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675732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675732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675732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345575 w 15166452"/>
              <a:gd name="connsiteY118" fmla="*/ 16730572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669645 w 15166452"/>
              <a:gd name="connsiteY118" fmla="*/ 16745027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447411 w 15166452"/>
              <a:gd name="connsiteY115" fmla="*/ 26475571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339388 w 15166452"/>
              <a:gd name="connsiteY115" fmla="*/ 26490025 h 39939118"/>
              <a:gd name="connsiteX116" fmla="*/ 8123342 w 15166452"/>
              <a:gd name="connsiteY116" fmla="*/ 21552401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225178 w 15166452"/>
              <a:gd name="connsiteY114" fmla="*/ 26624729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160364 w 15166452"/>
              <a:gd name="connsiteY114" fmla="*/ 26465166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35532 w 15166452"/>
              <a:gd name="connsiteY113" fmla="*/ 28196665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3024652 w 15166452"/>
              <a:gd name="connsiteY100" fmla="*/ 29293945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22663 w 15166452"/>
              <a:gd name="connsiteY99" fmla="*/ 26400992 h 39939118"/>
              <a:gd name="connsiteX100" fmla="*/ 12465873 w 15166452"/>
              <a:gd name="connsiteY100" fmla="*/ 29324030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076990 w 15166452"/>
              <a:gd name="connsiteY99" fmla="*/ 26440306 h 39939118"/>
              <a:gd name="connsiteX100" fmla="*/ 12465873 w 15166452"/>
              <a:gd name="connsiteY100" fmla="*/ 29324030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465873 w 15166452"/>
              <a:gd name="connsiteY100" fmla="*/ 29324030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012176 w 15166452"/>
              <a:gd name="connsiteY100" fmla="*/ 29324030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001292 w 15166452"/>
              <a:gd name="connsiteY109" fmla="*/ 36883465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10007132 w 15166452"/>
              <a:gd name="connsiteY107" fmla="*/ 37249225 h 39939118"/>
              <a:gd name="connsiteX108" fmla="*/ 10190012 w 15166452"/>
              <a:gd name="connsiteY108" fmla="*/ 36883465 h 39939118"/>
              <a:gd name="connsiteX109" fmla="*/ 9138760 w 15166452"/>
              <a:gd name="connsiteY109" fmla="*/ 37701746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10190012 w 15166452"/>
              <a:gd name="connsiteY108" fmla="*/ 36883465 h 39939118"/>
              <a:gd name="connsiteX109" fmla="*/ 9138760 w 15166452"/>
              <a:gd name="connsiteY109" fmla="*/ 37701746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549932 w 15166452"/>
              <a:gd name="connsiteY110" fmla="*/ 35969065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1292 w 15166452"/>
              <a:gd name="connsiteY111" fmla="*/ 35511865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824252 w 15166452"/>
              <a:gd name="connsiteY112" fmla="*/ 34780345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9009132 w 15166452"/>
              <a:gd name="connsiteY111" fmla="*/ 36583060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018812 w 15166452"/>
              <a:gd name="connsiteY106" fmla="*/ 37706425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2933212 w 15166452"/>
              <a:gd name="connsiteY105" fmla="*/ 37066345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817734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385641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4396252 w 15166452"/>
              <a:gd name="connsiteY103" fmla="*/ 3615194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3956593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3286849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2476012 w 15166452"/>
              <a:gd name="connsiteY102" fmla="*/ 35603305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1817734 w 15166452"/>
              <a:gd name="connsiteY102" fmla="*/ 35588672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653052 w 15166452"/>
              <a:gd name="connsiteY101" fmla="*/ 33957385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234409 w 15166452"/>
              <a:gd name="connsiteY101" fmla="*/ 3394793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234409 w 15166452"/>
              <a:gd name="connsiteY101" fmla="*/ 3394793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0780712 w 15166452"/>
              <a:gd name="connsiteY101" fmla="*/ 3394793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0888735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688111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385641 w 15166452"/>
              <a:gd name="connsiteY102" fmla="*/ 35986427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601688 w 15166452"/>
              <a:gd name="connsiteY102" fmla="*/ 36061006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709711 w 15166452"/>
              <a:gd name="connsiteY102" fmla="*/ 36334463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752920 w 15166452"/>
              <a:gd name="connsiteY102" fmla="*/ 36210164 h 39939118"/>
              <a:gd name="connsiteX103" fmla="*/ 12876361 w 15166452"/>
              <a:gd name="connsiteY103" fmla="*/ 36135585 h 39939118"/>
              <a:gd name="connsiteX104" fmla="*/ 12293132 w 15166452"/>
              <a:gd name="connsiteY104" fmla="*/ 36517705 h 39939118"/>
              <a:gd name="connsiteX105" fmla="*/ 13243640 w 15166452"/>
              <a:gd name="connsiteY105" fmla="*/ 36906236 h 39939118"/>
              <a:gd name="connsiteX106" fmla="*/ 11623292 w 15166452"/>
              <a:gd name="connsiteY106" fmla="*/ 37279131 h 39939118"/>
              <a:gd name="connsiteX107" fmla="*/ 12206617 w 15166452"/>
              <a:gd name="connsiteY107" fmla="*/ 38000062 h 39939118"/>
              <a:gd name="connsiteX108" fmla="*/ 9754339 w 15166452"/>
              <a:gd name="connsiteY108" fmla="*/ 37925483 h 39939118"/>
              <a:gd name="connsiteX109" fmla="*/ 9754339 w 15166452"/>
              <a:gd name="connsiteY109" fmla="*/ 37602307 h 39939118"/>
              <a:gd name="connsiteX110" fmla="*/ 9138760 w 15166452"/>
              <a:gd name="connsiteY110" fmla="*/ 37701746 h 39939118"/>
              <a:gd name="connsiteX111" fmla="*/ 9160364 w 15166452"/>
              <a:gd name="connsiteY111" fmla="*/ 37005674 h 39939118"/>
              <a:gd name="connsiteX112" fmla="*/ 8987527 w 15166452"/>
              <a:gd name="connsiteY112" fmla="*/ 36433902 h 39939118"/>
              <a:gd name="connsiteX113" fmla="*/ 9311597 w 15166452"/>
              <a:gd name="connsiteY113" fmla="*/ 35538953 h 39939118"/>
              <a:gd name="connsiteX114" fmla="*/ 8641853 w 15166452"/>
              <a:gd name="connsiteY114" fmla="*/ 29771504 h 39939118"/>
              <a:gd name="connsiteX115" fmla="*/ 9052341 w 15166452"/>
              <a:gd name="connsiteY115" fmla="*/ 26564604 h 39939118"/>
              <a:gd name="connsiteX116" fmla="*/ 8339388 w 15166452"/>
              <a:gd name="connsiteY116" fmla="*/ 26490025 h 39939118"/>
              <a:gd name="connsiteX117" fmla="*/ 8015319 w 15166452"/>
              <a:gd name="connsiteY117" fmla="*/ 22049595 h 39939118"/>
              <a:gd name="connsiteX118" fmla="*/ 8339388 w 15166452"/>
              <a:gd name="connsiteY118" fmla="*/ 18684082 h 39939118"/>
              <a:gd name="connsiteX119" fmla="*/ 7518412 w 15166452"/>
              <a:gd name="connsiteY119" fmla="*/ 16769886 h 39939118"/>
              <a:gd name="connsiteX120" fmla="*/ 7172492 w 15166452"/>
              <a:gd name="connsiteY120" fmla="*/ 16309465 h 39939118"/>
              <a:gd name="connsiteX121" fmla="*/ 7302366 w 15166452"/>
              <a:gd name="connsiteY121" fmla="*/ 16332817 h 39939118"/>
              <a:gd name="connsiteX122" fmla="*/ 7025008 w 15166452"/>
              <a:gd name="connsiteY122" fmla="*/ 16283097 h 39939118"/>
              <a:gd name="connsiteX123" fmla="*/ 7154636 w 15166452"/>
              <a:gd name="connsiteY123" fmla="*/ 20186069 h 39939118"/>
              <a:gd name="connsiteX124" fmla="*/ 6668684 w 15166452"/>
              <a:gd name="connsiteY124" fmla="*/ 21851668 h 39939118"/>
              <a:gd name="connsiteX125" fmla="*/ 6117614 w 15166452"/>
              <a:gd name="connsiteY125" fmla="*/ 22100265 h 39939118"/>
              <a:gd name="connsiteX126" fmla="*/ 6668684 w 15166452"/>
              <a:gd name="connsiteY126" fmla="*/ 26997624 h 39939118"/>
              <a:gd name="connsiteX127" fmla="*/ 6330157 w 15166452"/>
              <a:gd name="connsiteY127" fmla="*/ 36543745 h 39939118"/>
              <a:gd name="connsiteX128" fmla="*/ 5428593 w 15166452"/>
              <a:gd name="connsiteY128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752920 w 15166452"/>
              <a:gd name="connsiteY102" fmla="*/ 36210164 h 39939118"/>
              <a:gd name="connsiteX103" fmla="*/ 12293132 w 15166452"/>
              <a:gd name="connsiteY103" fmla="*/ 36517705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87527 w 15166452"/>
              <a:gd name="connsiteY111" fmla="*/ 36433902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752920 w 15166452"/>
              <a:gd name="connsiteY102" fmla="*/ 36210164 h 39939118"/>
              <a:gd name="connsiteX103" fmla="*/ 12293132 w 15166452"/>
              <a:gd name="connsiteY103" fmla="*/ 36517705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2293132 w 15166452"/>
              <a:gd name="connsiteY103" fmla="*/ 36517705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925757 w 15166452"/>
              <a:gd name="connsiteY103" fmla="*/ 36433902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990571 w 15166452"/>
              <a:gd name="connsiteY103" fmla="*/ 3630960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9754339 w 15166452"/>
              <a:gd name="connsiteY107" fmla="*/ 37925483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75782 w 15166452"/>
              <a:gd name="connsiteY107" fmla="*/ 38024922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478247 w 15166452"/>
              <a:gd name="connsiteY107" fmla="*/ 38024922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38760 w 15166452"/>
              <a:gd name="connsiteY109" fmla="*/ 3770174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095550 w 15166452"/>
              <a:gd name="connsiteY109" fmla="*/ 37627167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289992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  <a:gd name="connsiteX0" fmla="*/ 5941274 w 15166452"/>
              <a:gd name="connsiteY0" fmla="*/ 36916641 h 39939118"/>
              <a:gd name="connsiteX1" fmla="*/ 6546204 w 15166452"/>
              <a:gd name="connsiteY1" fmla="*/ 37811590 h 39939118"/>
              <a:gd name="connsiteX2" fmla="*/ 6729995 w 15166452"/>
              <a:gd name="connsiteY2" fmla="*/ 38184485 h 39939118"/>
              <a:gd name="connsiteX3" fmla="*/ 8577039 w 15166452"/>
              <a:gd name="connsiteY3" fmla="*/ 38905416 h 39939118"/>
              <a:gd name="connsiteX4" fmla="*/ 8987527 w 15166452"/>
              <a:gd name="connsiteY4" fmla="*/ 39526908 h 39939118"/>
              <a:gd name="connsiteX5" fmla="*/ 6225637 w 15166452"/>
              <a:gd name="connsiteY5" fmla="*/ 39924663 h 39939118"/>
              <a:gd name="connsiteX6" fmla="*/ 5058987 w 15166452"/>
              <a:gd name="connsiteY6" fmla="*/ 39526908 h 39939118"/>
              <a:gd name="connsiteX7" fmla="*/ 4540476 w 15166452"/>
              <a:gd name="connsiteY7" fmla="*/ 39626347 h 39939118"/>
              <a:gd name="connsiteX8" fmla="*/ 3200988 w 15166452"/>
              <a:gd name="connsiteY8" fmla="*/ 39377750 h 39939118"/>
              <a:gd name="connsiteX9" fmla="*/ 3265802 w 15166452"/>
              <a:gd name="connsiteY9" fmla="*/ 38358503 h 39939118"/>
              <a:gd name="connsiteX10" fmla="*/ 2596059 w 15166452"/>
              <a:gd name="connsiteY10" fmla="*/ 38532521 h 39939118"/>
              <a:gd name="connsiteX11" fmla="*/ 2531245 w 15166452"/>
              <a:gd name="connsiteY11" fmla="*/ 38905416 h 39939118"/>
              <a:gd name="connsiteX12" fmla="*/ 864185 w 15166452"/>
              <a:gd name="connsiteY12" fmla="*/ 38830837 h 39939118"/>
              <a:gd name="connsiteX13" fmla="*/ 712953 w 15166452"/>
              <a:gd name="connsiteY13" fmla="*/ 36543745 h 39939118"/>
              <a:gd name="connsiteX14" fmla="*/ 802874 w 15166452"/>
              <a:gd name="connsiteY14" fmla="*/ 35499638 h 39939118"/>
              <a:gd name="connsiteX15" fmla="*/ 1278176 w 15166452"/>
              <a:gd name="connsiteY15" fmla="*/ 35027304 h 39939118"/>
              <a:gd name="connsiteX16" fmla="*/ 1040525 w 15166452"/>
              <a:gd name="connsiteY16" fmla="*/ 34629549 h 39939118"/>
              <a:gd name="connsiteX17" fmla="*/ 1080232 w 15166452"/>
              <a:gd name="connsiteY17" fmla="*/ 26972764 h 39939118"/>
              <a:gd name="connsiteX18" fmla="*/ 1598743 w 15166452"/>
              <a:gd name="connsiteY18" fmla="*/ 24909410 h 39939118"/>
              <a:gd name="connsiteX19" fmla="*/ 1533929 w 15166452"/>
              <a:gd name="connsiteY19" fmla="*/ 23591847 h 39939118"/>
              <a:gd name="connsiteX20" fmla="*/ 1663557 w 15166452"/>
              <a:gd name="connsiteY20" fmla="*/ 22348862 h 39939118"/>
              <a:gd name="connsiteX21" fmla="*/ 1859785 w 15166452"/>
              <a:gd name="connsiteY21" fmla="*/ 21534401 h 39939118"/>
              <a:gd name="connsiteX22" fmla="*/ 0 w 15166452"/>
              <a:gd name="connsiteY22" fmla="*/ 21115331 h 39939118"/>
              <a:gd name="connsiteX23" fmla="*/ 734558 w 15166452"/>
              <a:gd name="connsiteY23" fmla="*/ 16034501 h 39939118"/>
              <a:gd name="connsiteX24" fmla="*/ 910897 w 15166452"/>
              <a:gd name="connsiteY24" fmla="*/ 13573391 h 39939118"/>
              <a:gd name="connsiteX25" fmla="*/ 781270 w 15166452"/>
              <a:gd name="connsiteY25" fmla="*/ 10391351 h 39939118"/>
              <a:gd name="connsiteX26" fmla="*/ 1166650 w 15166452"/>
              <a:gd name="connsiteY26" fmla="*/ 7897670 h 39939118"/>
              <a:gd name="connsiteX27" fmla="*/ 1879603 w 15166452"/>
              <a:gd name="connsiteY27" fmla="*/ 6322056 h 39939118"/>
              <a:gd name="connsiteX28" fmla="*/ 2570951 w 15166452"/>
              <a:gd name="connsiteY28" fmla="*/ 5337122 h 39939118"/>
              <a:gd name="connsiteX29" fmla="*/ 2966252 w 15166452"/>
              <a:gd name="connsiteY29" fmla="*/ 4788025 h 39939118"/>
              <a:gd name="connsiteX30" fmla="*/ 2527742 w 15166452"/>
              <a:gd name="connsiteY30" fmla="*/ 3954433 h 39939118"/>
              <a:gd name="connsiteX31" fmla="*/ 2160463 w 15166452"/>
              <a:gd name="connsiteY31" fmla="*/ 1881624 h 39939118"/>
              <a:gd name="connsiteX32" fmla="*/ 2246882 w 15166452"/>
              <a:gd name="connsiteY32" fmla="*/ 1036395 h 39939118"/>
              <a:gd name="connsiteX33" fmla="*/ 2722184 w 15166452"/>
              <a:gd name="connsiteY33" fmla="*/ 638640 h 39939118"/>
              <a:gd name="connsiteX34" fmla="*/ 3510600 w 15166452"/>
              <a:gd name="connsiteY34" fmla="*/ 290605 h 39939118"/>
              <a:gd name="connsiteX35" fmla="*/ 4601787 w 15166452"/>
              <a:gd name="connsiteY35" fmla="*/ 191166 h 39939118"/>
              <a:gd name="connsiteX36" fmla="*/ 5833251 w 15166452"/>
              <a:gd name="connsiteY36" fmla="*/ 713219 h 39939118"/>
              <a:gd name="connsiteX37" fmla="*/ 5465972 w 15166452"/>
              <a:gd name="connsiteY37" fmla="*/ 1185554 h 39939118"/>
              <a:gd name="connsiteX38" fmla="*/ 5768437 w 15166452"/>
              <a:gd name="connsiteY38" fmla="*/ 1682747 h 39939118"/>
              <a:gd name="connsiteX39" fmla="*/ 5962879 w 15166452"/>
              <a:gd name="connsiteY39" fmla="*/ 2378819 h 39939118"/>
              <a:gd name="connsiteX40" fmla="*/ 5941274 w 15166452"/>
              <a:gd name="connsiteY40" fmla="*/ 2900872 h 39939118"/>
              <a:gd name="connsiteX41" fmla="*/ 6265343 w 15166452"/>
              <a:gd name="connsiteY41" fmla="*/ 3671523 h 39939118"/>
              <a:gd name="connsiteX42" fmla="*/ 6157320 w 15166452"/>
              <a:gd name="connsiteY42" fmla="*/ 4078732 h 39939118"/>
              <a:gd name="connsiteX43" fmla="*/ 6222134 w 15166452"/>
              <a:gd name="connsiteY43" fmla="*/ 4516753 h 39939118"/>
              <a:gd name="connsiteX44" fmla="*/ 5919669 w 15166452"/>
              <a:gd name="connsiteY44" fmla="*/ 5585719 h 39939118"/>
              <a:gd name="connsiteX45" fmla="*/ 5160812 w 15166452"/>
              <a:gd name="connsiteY45" fmla="*/ 5610985 h 39939118"/>
              <a:gd name="connsiteX46" fmla="*/ 4882647 w 15166452"/>
              <a:gd name="connsiteY46" fmla="*/ 6115484 h 39939118"/>
              <a:gd name="connsiteX47" fmla="*/ 5314740 w 15166452"/>
              <a:gd name="connsiteY47" fmla="*/ 6836415 h 39939118"/>
              <a:gd name="connsiteX48" fmla="*/ 6200530 w 15166452"/>
              <a:gd name="connsiteY48" fmla="*/ 10251647 h 39939118"/>
              <a:gd name="connsiteX49" fmla="*/ 6351762 w 15166452"/>
              <a:gd name="connsiteY49" fmla="*/ 11634335 h 39939118"/>
              <a:gd name="connsiteX50" fmla="*/ 6762250 w 15166452"/>
              <a:gd name="connsiteY50" fmla="*/ 11385738 h 39939118"/>
              <a:gd name="connsiteX51" fmla="*/ 6440972 w 15166452"/>
              <a:gd name="connsiteY51" fmla="*/ 10000105 h 39939118"/>
              <a:gd name="connsiteX52" fmla="*/ 8178332 w 15166452"/>
              <a:gd name="connsiteY52" fmla="*/ 8628505 h 39939118"/>
              <a:gd name="connsiteX53" fmla="*/ 8307134 w 15166452"/>
              <a:gd name="connsiteY53" fmla="*/ 7979961 h 39939118"/>
              <a:gd name="connsiteX54" fmla="*/ 8566084 w 15166452"/>
              <a:gd name="connsiteY54" fmla="*/ 7805943 h 39939118"/>
              <a:gd name="connsiteX55" fmla="*/ 8566084 w 15166452"/>
              <a:gd name="connsiteY55" fmla="*/ 7184451 h 39939118"/>
              <a:gd name="connsiteX56" fmla="*/ 8144946 w 15166452"/>
              <a:gd name="connsiteY56" fmla="*/ 6910994 h 39939118"/>
              <a:gd name="connsiteX57" fmla="*/ 7904012 w 15166452"/>
              <a:gd name="connsiteY57" fmla="*/ 5336665 h 39939118"/>
              <a:gd name="connsiteX58" fmla="*/ 7904012 w 15166452"/>
              <a:gd name="connsiteY58" fmla="*/ 5885305 h 39939118"/>
              <a:gd name="connsiteX59" fmla="*/ 7904012 w 15166452"/>
              <a:gd name="connsiteY59" fmla="*/ 6433945 h 39939118"/>
              <a:gd name="connsiteX60" fmla="*/ 7721132 w 15166452"/>
              <a:gd name="connsiteY60" fmla="*/ 6068185 h 39939118"/>
              <a:gd name="connsiteX61" fmla="*/ 7637390 w 15166452"/>
              <a:gd name="connsiteY61" fmla="*/ 6463520 h 39939118"/>
              <a:gd name="connsiteX62" fmla="*/ 7355372 w 15166452"/>
              <a:gd name="connsiteY62" fmla="*/ 6616825 h 39939118"/>
              <a:gd name="connsiteX63" fmla="*/ 7355372 w 15166452"/>
              <a:gd name="connsiteY63" fmla="*/ 6159625 h 39939118"/>
              <a:gd name="connsiteX64" fmla="*/ 7183693 w 15166452"/>
              <a:gd name="connsiteY64" fmla="*/ 6513239 h 39939118"/>
              <a:gd name="connsiteX65" fmla="*/ 7583226 w 15166452"/>
              <a:gd name="connsiteY65" fmla="*/ 5170816 h 39939118"/>
              <a:gd name="connsiteX66" fmla="*/ 7810227 w 15166452"/>
              <a:gd name="connsiteY66" fmla="*/ 4176428 h 39939118"/>
              <a:gd name="connsiteX67" fmla="*/ 8706667 w 15166452"/>
              <a:gd name="connsiteY67" fmla="*/ 3331199 h 39939118"/>
              <a:gd name="connsiteX68" fmla="*/ 9268387 w 15166452"/>
              <a:gd name="connsiteY68" fmla="*/ 3206900 h 39939118"/>
              <a:gd name="connsiteX69" fmla="*/ 9689525 w 15166452"/>
              <a:gd name="connsiteY69" fmla="*/ 3057742 h 39939118"/>
              <a:gd name="connsiteX70" fmla="*/ 10435037 w 15166452"/>
              <a:gd name="connsiteY70" fmla="*/ 3281479 h 39939118"/>
              <a:gd name="connsiteX71" fmla="*/ 10834876 w 15166452"/>
              <a:gd name="connsiteY71" fmla="*/ 3803533 h 39939118"/>
              <a:gd name="connsiteX72" fmla="*/ 11115736 w 15166452"/>
              <a:gd name="connsiteY72" fmla="*/ 4524464 h 39939118"/>
              <a:gd name="connsiteX73" fmla="*/ 11234409 w 15166452"/>
              <a:gd name="connsiteY73" fmla="*/ 5121096 h 39939118"/>
              <a:gd name="connsiteX74" fmla="*/ 11169595 w 15166452"/>
              <a:gd name="connsiteY74" fmla="*/ 5668009 h 39939118"/>
              <a:gd name="connsiteX75" fmla="*/ 11234409 w 15166452"/>
              <a:gd name="connsiteY75" fmla="*/ 6587818 h 39939118"/>
              <a:gd name="connsiteX76" fmla="*/ 10910339 w 15166452"/>
              <a:gd name="connsiteY76" fmla="*/ 7134731 h 39939118"/>
              <a:gd name="connsiteX77" fmla="*/ 10845525 w 15166452"/>
              <a:gd name="connsiteY77" fmla="*/ 7532486 h 39939118"/>
              <a:gd name="connsiteX78" fmla="*/ 10694293 w 15166452"/>
              <a:gd name="connsiteY78" fmla="*/ 8079399 h 39939118"/>
              <a:gd name="connsiteX79" fmla="*/ 10197386 w 15166452"/>
              <a:gd name="connsiteY79" fmla="*/ 8104259 h 39939118"/>
              <a:gd name="connsiteX80" fmla="*/ 10348619 w 15166452"/>
              <a:gd name="connsiteY80" fmla="*/ 8576593 h 39939118"/>
              <a:gd name="connsiteX81" fmla="*/ 10521456 w 15166452"/>
              <a:gd name="connsiteY81" fmla="*/ 8750611 h 39939118"/>
              <a:gd name="connsiteX82" fmla="*/ 11925757 w 15166452"/>
              <a:gd name="connsiteY82" fmla="*/ 9173226 h 39939118"/>
              <a:gd name="connsiteX83" fmla="*/ 12249827 w 15166452"/>
              <a:gd name="connsiteY83" fmla="*/ 9620700 h 39939118"/>
              <a:gd name="connsiteX84" fmla="*/ 12336245 w 15166452"/>
              <a:gd name="connsiteY84" fmla="*/ 10639948 h 39939118"/>
              <a:gd name="connsiteX85" fmla="*/ 13675733 w 15166452"/>
              <a:gd name="connsiteY85" fmla="*/ 10068175 h 39939118"/>
              <a:gd name="connsiteX86" fmla="*/ 15166452 w 15166452"/>
              <a:gd name="connsiteY86" fmla="*/ 9720139 h 39939118"/>
              <a:gd name="connsiteX87" fmla="*/ 14021407 w 15166452"/>
              <a:gd name="connsiteY87" fmla="*/ 10465930 h 39939118"/>
              <a:gd name="connsiteX88" fmla="*/ 14539918 w 15166452"/>
              <a:gd name="connsiteY88" fmla="*/ 10913404 h 39939118"/>
              <a:gd name="connsiteX89" fmla="*/ 13826965 w 15166452"/>
              <a:gd name="connsiteY89" fmla="*/ 11932652 h 39939118"/>
              <a:gd name="connsiteX90" fmla="*/ 13999802 w 15166452"/>
              <a:gd name="connsiteY90" fmla="*/ 11485177 h 39939118"/>
              <a:gd name="connsiteX91" fmla="*/ 12660315 w 15166452"/>
              <a:gd name="connsiteY91" fmla="*/ 11534897 h 39939118"/>
              <a:gd name="connsiteX92" fmla="*/ 12487477 w 15166452"/>
              <a:gd name="connsiteY92" fmla="*/ 12230968 h 39939118"/>
              <a:gd name="connsiteX93" fmla="*/ 13286849 w 15166452"/>
              <a:gd name="connsiteY93" fmla="*/ 12991213 h 39939118"/>
              <a:gd name="connsiteX94" fmla="*/ 13762151 w 15166452"/>
              <a:gd name="connsiteY94" fmla="*/ 15029708 h 39939118"/>
              <a:gd name="connsiteX95" fmla="*/ 13524500 w 15166452"/>
              <a:gd name="connsiteY95" fmla="*/ 15974376 h 39939118"/>
              <a:gd name="connsiteX96" fmla="*/ 13092407 w 15166452"/>
              <a:gd name="connsiteY96" fmla="*/ 16631133 h 39939118"/>
              <a:gd name="connsiteX97" fmla="*/ 13502895 w 15166452"/>
              <a:gd name="connsiteY97" fmla="*/ 17600661 h 39939118"/>
              <a:gd name="connsiteX98" fmla="*/ 13891778 w 15166452"/>
              <a:gd name="connsiteY98" fmla="*/ 26376132 h 39939118"/>
              <a:gd name="connsiteX99" fmla="*/ 12444268 w 15166452"/>
              <a:gd name="connsiteY99" fmla="*/ 26440306 h 39939118"/>
              <a:gd name="connsiteX100" fmla="*/ 12141804 w 15166452"/>
              <a:gd name="connsiteY100" fmla="*/ 28603099 h 39939118"/>
              <a:gd name="connsiteX101" fmla="*/ 11083177 w 15166452"/>
              <a:gd name="connsiteY101" fmla="*/ 34718583 h 39939118"/>
              <a:gd name="connsiteX102" fmla="*/ 11536874 w 15166452"/>
              <a:gd name="connsiteY102" fmla="*/ 35986427 h 39939118"/>
              <a:gd name="connsiteX103" fmla="*/ 11839339 w 15166452"/>
              <a:gd name="connsiteY103" fmla="*/ 36334463 h 39939118"/>
              <a:gd name="connsiteX104" fmla="*/ 13243640 w 15166452"/>
              <a:gd name="connsiteY104" fmla="*/ 36906236 h 39939118"/>
              <a:gd name="connsiteX105" fmla="*/ 11623292 w 15166452"/>
              <a:gd name="connsiteY105" fmla="*/ 37279131 h 39939118"/>
              <a:gd name="connsiteX106" fmla="*/ 12206617 w 15166452"/>
              <a:gd name="connsiteY106" fmla="*/ 38000062 h 39939118"/>
              <a:gd name="connsiteX107" fmla="*/ 10154177 w 15166452"/>
              <a:gd name="connsiteY107" fmla="*/ 37975202 h 39939118"/>
              <a:gd name="connsiteX108" fmla="*/ 9754339 w 15166452"/>
              <a:gd name="connsiteY108" fmla="*/ 37602307 h 39939118"/>
              <a:gd name="connsiteX109" fmla="*/ 9160364 w 15166452"/>
              <a:gd name="connsiteY109" fmla="*/ 37676886 h 39939118"/>
              <a:gd name="connsiteX110" fmla="*/ 9160364 w 15166452"/>
              <a:gd name="connsiteY110" fmla="*/ 37005674 h 39939118"/>
              <a:gd name="connsiteX111" fmla="*/ 8901109 w 15166452"/>
              <a:gd name="connsiteY111" fmla="*/ 36458761 h 39939118"/>
              <a:gd name="connsiteX112" fmla="*/ 9311597 w 15166452"/>
              <a:gd name="connsiteY112" fmla="*/ 35538953 h 39939118"/>
              <a:gd name="connsiteX113" fmla="*/ 8641853 w 15166452"/>
              <a:gd name="connsiteY113" fmla="*/ 29771504 h 39939118"/>
              <a:gd name="connsiteX114" fmla="*/ 9052341 w 15166452"/>
              <a:gd name="connsiteY114" fmla="*/ 26564604 h 39939118"/>
              <a:gd name="connsiteX115" fmla="*/ 8339388 w 15166452"/>
              <a:gd name="connsiteY115" fmla="*/ 26490025 h 39939118"/>
              <a:gd name="connsiteX116" fmla="*/ 8015319 w 15166452"/>
              <a:gd name="connsiteY116" fmla="*/ 22049595 h 39939118"/>
              <a:gd name="connsiteX117" fmla="*/ 8339388 w 15166452"/>
              <a:gd name="connsiteY117" fmla="*/ 18684082 h 39939118"/>
              <a:gd name="connsiteX118" fmla="*/ 7518412 w 15166452"/>
              <a:gd name="connsiteY118" fmla="*/ 16769886 h 39939118"/>
              <a:gd name="connsiteX119" fmla="*/ 7172492 w 15166452"/>
              <a:gd name="connsiteY119" fmla="*/ 16309465 h 39939118"/>
              <a:gd name="connsiteX120" fmla="*/ 7302366 w 15166452"/>
              <a:gd name="connsiteY120" fmla="*/ 16332817 h 39939118"/>
              <a:gd name="connsiteX121" fmla="*/ 7025008 w 15166452"/>
              <a:gd name="connsiteY121" fmla="*/ 16283097 h 39939118"/>
              <a:gd name="connsiteX122" fmla="*/ 7154636 w 15166452"/>
              <a:gd name="connsiteY122" fmla="*/ 20186069 h 39939118"/>
              <a:gd name="connsiteX123" fmla="*/ 6668684 w 15166452"/>
              <a:gd name="connsiteY123" fmla="*/ 21851668 h 39939118"/>
              <a:gd name="connsiteX124" fmla="*/ 6117614 w 15166452"/>
              <a:gd name="connsiteY124" fmla="*/ 22100265 h 39939118"/>
              <a:gd name="connsiteX125" fmla="*/ 6668684 w 15166452"/>
              <a:gd name="connsiteY125" fmla="*/ 26997624 h 39939118"/>
              <a:gd name="connsiteX126" fmla="*/ 6330157 w 15166452"/>
              <a:gd name="connsiteY126" fmla="*/ 36543745 h 39939118"/>
              <a:gd name="connsiteX127" fmla="*/ 5428593 w 15166452"/>
              <a:gd name="connsiteY127" fmla="*/ 36799051 h 399391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</a:cxnLst>
            <a:rect l="l" t="t" r="r" b="b"/>
            <a:pathLst>
              <a:path w="15166452" h="39939118">
                <a:moveTo>
                  <a:pt x="5941274" y="36916641"/>
                </a:moveTo>
                <a:cubicBezTo>
                  <a:pt x="6014163" y="37059062"/>
                  <a:pt x="6194101" y="37854056"/>
                  <a:pt x="6546204" y="37811590"/>
                </a:cubicBezTo>
                <a:cubicBezTo>
                  <a:pt x="6677657" y="38022897"/>
                  <a:pt x="6363590" y="37995444"/>
                  <a:pt x="6729995" y="38184485"/>
                </a:cubicBezTo>
                <a:cubicBezTo>
                  <a:pt x="7213418" y="38685070"/>
                  <a:pt x="7961358" y="38665106"/>
                  <a:pt x="8577039" y="38905416"/>
                </a:cubicBezTo>
                <a:cubicBezTo>
                  <a:pt x="8953294" y="39129153"/>
                  <a:pt x="8909063" y="39081475"/>
                  <a:pt x="8987527" y="39526908"/>
                </a:cubicBezTo>
                <a:cubicBezTo>
                  <a:pt x="8150777" y="39939118"/>
                  <a:pt x="7111427" y="39833511"/>
                  <a:pt x="6225637" y="39924663"/>
                </a:cubicBezTo>
                <a:cubicBezTo>
                  <a:pt x="5570880" y="39924663"/>
                  <a:pt x="5339847" y="39576627"/>
                  <a:pt x="5058987" y="39526908"/>
                </a:cubicBezTo>
                <a:cubicBezTo>
                  <a:pt x="4778127" y="39477189"/>
                  <a:pt x="4850142" y="39651207"/>
                  <a:pt x="4540476" y="39626347"/>
                </a:cubicBezTo>
                <a:lnTo>
                  <a:pt x="3200988" y="39377750"/>
                </a:lnTo>
                <a:lnTo>
                  <a:pt x="3265802" y="38358503"/>
                </a:lnTo>
                <a:cubicBezTo>
                  <a:pt x="3264324" y="38694828"/>
                  <a:pt x="2597537" y="38196196"/>
                  <a:pt x="2596059" y="38532521"/>
                </a:cubicBezTo>
                <a:cubicBezTo>
                  <a:pt x="2473633" y="38623673"/>
                  <a:pt x="2499984" y="38535515"/>
                  <a:pt x="2531245" y="38905416"/>
                </a:cubicBezTo>
                <a:cubicBezTo>
                  <a:pt x="1838742" y="39031609"/>
                  <a:pt x="1517399" y="39106307"/>
                  <a:pt x="864185" y="38830837"/>
                </a:cubicBezTo>
                <a:cubicBezTo>
                  <a:pt x="827010" y="38109906"/>
                  <a:pt x="484166" y="37196428"/>
                  <a:pt x="712953" y="36543745"/>
                </a:cubicBezTo>
                <a:cubicBezTo>
                  <a:pt x="943785" y="36364792"/>
                  <a:pt x="772900" y="35847674"/>
                  <a:pt x="802874" y="35499638"/>
                </a:cubicBezTo>
                <a:cubicBezTo>
                  <a:pt x="832848" y="35151602"/>
                  <a:pt x="1238568" y="35172319"/>
                  <a:pt x="1278176" y="35027304"/>
                </a:cubicBezTo>
                <a:lnTo>
                  <a:pt x="1040525" y="34629549"/>
                </a:lnTo>
                <a:lnTo>
                  <a:pt x="1080232" y="26972764"/>
                </a:lnTo>
                <a:lnTo>
                  <a:pt x="1598743" y="24909410"/>
                </a:lnTo>
                <a:lnTo>
                  <a:pt x="1533929" y="23591847"/>
                </a:lnTo>
                <a:lnTo>
                  <a:pt x="1663557" y="22348862"/>
                </a:lnTo>
                <a:lnTo>
                  <a:pt x="1859785" y="21534401"/>
                </a:lnTo>
                <a:lnTo>
                  <a:pt x="0" y="21115331"/>
                </a:lnTo>
                <a:lnTo>
                  <a:pt x="734558" y="16034501"/>
                </a:lnTo>
                <a:lnTo>
                  <a:pt x="910897" y="13573391"/>
                </a:lnTo>
                <a:cubicBezTo>
                  <a:pt x="903695" y="11932651"/>
                  <a:pt x="788472" y="12032091"/>
                  <a:pt x="781270" y="10391351"/>
                </a:cubicBezTo>
                <a:lnTo>
                  <a:pt x="1166650" y="7897670"/>
                </a:lnTo>
                <a:cubicBezTo>
                  <a:pt x="1311355" y="7202816"/>
                  <a:pt x="1525340" y="7073393"/>
                  <a:pt x="1879603" y="6322056"/>
                </a:cubicBezTo>
                <a:cubicBezTo>
                  <a:pt x="2038037" y="5993745"/>
                  <a:pt x="2389843" y="5592794"/>
                  <a:pt x="2570951" y="5337122"/>
                </a:cubicBezTo>
                <a:cubicBezTo>
                  <a:pt x="2752059" y="5081450"/>
                  <a:pt x="2755196" y="5266987"/>
                  <a:pt x="2966252" y="4788025"/>
                </a:cubicBezTo>
                <a:cubicBezTo>
                  <a:pt x="2654258" y="4344973"/>
                  <a:pt x="2927942" y="4614640"/>
                  <a:pt x="2527742" y="3954433"/>
                </a:cubicBezTo>
                <a:cubicBezTo>
                  <a:pt x="2127542" y="3294226"/>
                  <a:pt x="2238309" y="2221423"/>
                  <a:pt x="2160463" y="1881624"/>
                </a:cubicBezTo>
                <a:cubicBezTo>
                  <a:pt x="2082617" y="1541825"/>
                  <a:pt x="2153262" y="1243559"/>
                  <a:pt x="2246882" y="1036395"/>
                </a:cubicBezTo>
                <a:cubicBezTo>
                  <a:pt x="2340502" y="829231"/>
                  <a:pt x="2511564" y="762938"/>
                  <a:pt x="2722184" y="638640"/>
                </a:cubicBezTo>
                <a:cubicBezTo>
                  <a:pt x="2932804" y="514342"/>
                  <a:pt x="3197333" y="365184"/>
                  <a:pt x="3510600" y="290605"/>
                </a:cubicBezTo>
                <a:cubicBezTo>
                  <a:pt x="3823867" y="216026"/>
                  <a:pt x="4171605" y="0"/>
                  <a:pt x="4601787" y="191166"/>
                </a:cubicBezTo>
                <a:cubicBezTo>
                  <a:pt x="5031969" y="382332"/>
                  <a:pt x="5731267" y="57312"/>
                  <a:pt x="5833251" y="713219"/>
                </a:cubicBezTo>
                <a:cubicBezTo>
                  <a:pt x="5612762" y="1087969"/>
                  <a:pt x="5590122" y="1054824"/>
                  <a:pt x="5465972" y="1185554"/>
                </a:cubicBezTo>
                <a:cubicBezTo>
                  <a:pt x="5823058" y="1350981"/>
                  <a:pt x="5685619" y="1483870"/>
                  <a:pt x="5768437" y="1682747"/>
                </a:cubicBezTo>
                <a:cubicBezTo>
                  <a:pt x="5851255" y="1881624"/>
                  <a:pt x="5934073" y="2175798"/>
                  <a:pt x="5962879" y="2378819"/>
                </a:cubicBezTo>
                <a:cubicBezTo>
                  <a:pt x="5991685" y="2581840"/>
                  <a:pt x="5811646" y="2549685"/>
                  <a:pt x="5941274" y="2900872"/>
                </a:cubicBezTo>
                <a:cubicBezTo>
                  <a:pt x="6070902" y="3252059"/>
                  <a:pt x="6732697" y="3439523"/>
                  <a:pt x="6265343" y="3671523"/>
                </a:cubicBezTo>
                <a:cubicBezTo>
                  <a:pt x="5797989" y="3903523"/>
                  <a:pt x="6193328" y="3859138"/>
                  <a:pt x="6157320" y="4078732"/>
                </a:cubicBezTo>
                <a:cubicBezTo>
                  <a:pt x="5815343" y="4360664"/>
                  <a:pt x="6017885" y="4199680"/>
                  <a:pt x="6222134" y="4516753"/>
                </a:cubicBezTo>
                <a:cubicBezTo>
                  <a:pt x="5696783" y="4678703"/>
                  <a:pt x="6549853" y="5157509"/>
                  <a:pt x="5919669" y="5585719"/>
                </a:cubicBezTo>
                <a:cubicBezTo>
                  <a:pt x="5742782" y="5768091"/>
                  <a:pt x="5333649" y="5522691"/>
                  <a:pt x="5160812" y="5610985"/>
                </a:cubicBezTo>
                <a:cubicBezTo>
                  <a:pt x="4987975" y="5699279"/>
                  <a:pt x="4856992" y="5911246"/>
                  <a:pt x="4882647" y="6115484"/>
                </a:cubicBezTo>
                <a:cubicBezTo>
                  <a:pt x="4908302" y="6319722"/>
                  <a:pt x="5179824" y="6597655"/>
                  <a:pt x="5314740" y="6836415"/>
                </a:cubicBezTo>
                <a:cubicBezTo>
                  <a:pt x="5497153" y="8050900"/>
                  <a:pt x="5835970" y="9553813"/>
                  <a:pt x="6200530" y="10251647"/>
                </a:cubicBezTo>
                <a:cubicBezTo>
                  <a:pt x="6250941" y="10687684"/>
                  <a:pt x="6216977" y="11126870"/>
                  <a:pt x="6351762" y="11634335"/>
                </a:cubicBezTo>
                <a:lnTo>
                  <a:pt x="6762250" y="11385738"/>
                </a:lnTo>
                <a:cubicBezTo>
                  <a:pt x="6605747" y="10952497"/>
                  <a:pt x="6572174" y="10799684"/>
                  <a:pt x="6440972" y="10000105"/>
                </a:cubicBezTo>
                <a:cubicBezTo>
                  <a:pt x="7024206" y="9301381"/>
                  <a:pt x="7806833" y="8962456"/>
                  <a:pt x="8178332" y="8628505"/>
                </a:cubicBezTo>
                <a:cubicBezTo>
                  <a:pt x="8104834" y="8291209"/>
                  <a:pt x="8242509" y="8117055"/>
                  <a:pt x="8307134" y="7979961"/>
                </a:cubicBezTo>
                <a:cubicBezTo>
                  <a:pt x="8371759" y="7842867"/>
                  <a:pt x="8522926" y="7938528"/>
                  <a:pt x="8566084" y="7805943"/>
                </a:cubicBezTo>
                <a:cubicBezTo>
                  <a:pt x="8609242" y="7673358"/>
                  <a:pt x="8636274" y="7333609"/>
                  <a:pt x="8566084" y="7184451"/>
                </a:cubicBezTo>
                <a:cubicBezTo>
                  <a:pt x="8495894" y="7035293"/>
                  <a:pt x="8255291" y="7194098"/>
                  <a:pt x="8144946" y="6910994"/>
                </a:cubicBezTo>
                <a:cubicBezTo>
                  <a:pt x="8034601" y="6627890"/>
                  <a:pt x="7944168" y="5507613"/>
                  <a:pt x="7904012" y="5336665"/>
                </a:cubicBezTo>
                <a:lnTo>
                  <a:pt x="7904012" y="5885305"/>
                </a:lnTo>
                <a:lnTo>
                  <a:pt x="7904012" y="6433945"/>
                </a:lnTo>
                <a:lnTo>
                  <a:pt x="7721132" y="6068185"/>
                </a:lnTo>
                <a:cubicBezTo>
                  <a:pt x="7675412" y="6052945"/>
                  <a:pt x="7698350" y="6372080"/>
                  <a:pt x="7637390" y="6463520"/>
                </a:cubicBezTo>
                <a:cubicBezTo>
                  <a:pt x="7576430" y="6554960"/>
                  <a:pt x="7401092" y="6647305"/>
                  <a:pt x="7355372" y="6616825"/>
                </a:cubicBezTo>
                <a:lnTo>
                  <a:pt x="7355372" y="6159625"/>
                </a:lnTo>
                <a:lnTo>
                  <a:pt x="7183693" y="6513239"/>
                </a:lnTo>
                <a:cubicBezTo>
                  <a:pt x="7286230" y="5926393"/>
                  <a:pt x="7417591" y="5560284"/>
                  <a:pt x="7583226" y="5170816"/>
                </a:cubicBezTo>
                <a:cubicBezTo>
                  <a:pt x="7666044" y="4802064"/>
                  <a:pt x="7622987" y="4483031"/>
                  <a:pt x="7810227" y="4176428"/>
                </a:cubicBezTo>
                <a:cubicBezTo>
                  <a:pt x="7997467" y="3869825"/>
                  <a:pt x="8463640" y="3492787"/>
                  <a:pt x="8706667" y="3331199"/>
                </a:cubicBezTo>
                <a:cubicBezTo>
                  <a:pt x="8949694" y="3169611"/>
                  <a:pt x="9104577" y="3252476"/>
                  <a:pt x="9268387" y="3206900"/>
                </a:cubicBezTo>
                <a:cubicBezTo>
                  <a:pt x="9432197" y="3161324"/>
                  <a:pt x="9495083" y="3045312"/>
                  <a:pt x="9689525" y="3057742"/>
                </a:cubicBezTo>
                <a:cubicBezTo>
                  <a:pt x="9883967" y="3070172"/>
                  <a:pt x="10244145" y="3157181"/>
                  <a:pt x="10435037" y="3281479"/>
                </a:cubicBezTo>
                <a:cubicBezTo>
                  <a:pt x="10625929" y="3405777"/>
                  <a:pt x="10708849" y="3550793"/>
                  <a:pt x="10834876" y="3803533"/>
                </a:cubicBezTo>
                <a:cubicBezTo>
                  <a:pt x="10762515" y="4050492"/>
                  <a:pt x="11049147" y="4304870"/>
                  <a:pt x="11115736" y="4524464"/>
                </a:cubicBezTo>
                <a:cubicBezTo>
                  <a:pt x="11182325" y="4744058"/>
                  <a:pt x="11229033" y="4951222"/>
                  <a:pt x="11234409" y="5121096"/>
                </a:cubicBezTo>
                <a:cubicBezTo>
                  <a:pt x="11126081" y="5269227"/>
                  <a:pt x="11169595" y="5527137"/>
                  <a:pt x="11169595" y="5668009"/>
                </a:cubicBezTo>
                <a:cubicBezTo>
                  <a:pt x="11183998" y="6032618"/>
                  <a:pt x="11277618" y="6343365"/>
                  <a:pt x="11234409" y="6587818"/>
                </a:cubicBezTo>
                <a:cubicBezTo>
                  <a:pt x="11191200" y="6832271"/>
                  <a:pt x="10975153" y="6977286"/>
                  <a:pt x="10910339" y="7134731"/>
                </a:cubicBezTo>
                <a:cubicBezTo>
                  <a:pt x="10845525" y="7292176"/>
                  <a:pt x="10906187" y="7304045"/>
                  <a:pt x="10845525" y="7532486"/>
                </a:cubicBezTo>
                <a:cubicBezTo>
                  <a:pt x="10813669" y="7702109"/>
                  <a:pt x="10802316" y="7984103"/>
                  <a:pt x="10694293" y="8079399"/>
                </a:cubicBezTo>
                <a:cubicBezTo>
                  <a:pt x="10586270" y="8174695"/>
                  <a:pt x="10262391" y="7990991"/>
                  <a:pt x="10197386" y="8104259"/>
                </a:cubicBezTo>
                <a:lnTo>
                  <a:pt x="10348619" y="8576593"/>
                </a:lnTo>
                <a:cubicBezTo>
                  <a:pt x="10402121" y="8658374"/>
                  <a:pt x="10258600" y="8651172"/>
                  <a:pt x="10521456" y="8750611"/>
                </a:cubicBezTo>
                <a:cubicBezTo>
                  <a:pt x="10984279" y="8784353"/>
                  <a:pt x="11640787" y="9039556"/>
                  <a:pt x="11925757" y="9173226"/>
                </a:cubicBezTo>
                <a:lnTo>
                  <a:pt x="12249827" y="9620700"/>
                </a:lnTo>
                <a:cubicBezTo>
                  <a:pt x="12293036" y="10001882"/>
                  <a:pt x="12315444" y="10188183"/>
                  <a:pt x="12336245" y="10639948"/>
                </a:cubicBezTo>
                <a:cubicBezTo>
                  <a:pt x="12708271" y="10305897"/>
                  <a:pt x="13204032" y="10221476"/>
                  <a:pt x="13675733" y="10068175"/>
                </a:cubicBezTo>
                <a:cubicBezTo>
                  <a:pt x="14147434" y="9914874"/>
                  <a:pt x="14909206" y="9655284"/>
                  <a:pt x="15166452" y="9720139"/>
                </a:cubicBezTo>
                <a:cubicBezTo>
                  <a:pt x="15164511" y="10087494"/>
                  <a:pt x="14125829" y="10267053"/>
                  <a:pt x="14021407" y="10465930"/>
                </a:cubicBezTo>
                <a:cubicBezTo>
                  <a:pt x="13916985" y="10664807"/>
                  <a:pt x="14466583" y="10575235"/>
                  <a:pt x="14539918" y="10913404"/>
                </a:cubicBezTo>
                <a:cubicBezTo>
                  <a:pt x="14493320" y="11865163"/>
                  <a:pt x="14231202" y="11529601"/>
                  <a:pt x="13826965" y="11932652"/>
                </a:cubicBezTo>
                <a:cubicBezTo>
                  <a:pt x="13357809" y="11483458"/>
                  <a:pt x="14194243" y="11551469"/>
                  <a:pt x="13999802" y="11485177"/>
                </a:cubicBezTo>
                <a:lnTo>
                  <a:pt x="12660315" y="11534897"/>
                </a:lnTo>
                <a:lnTo>
                  <a:pt x="12487477" y="12230968"/>
                </a:lnTo>
                <a:cubicBezTo>
                  <a:pt x="12728729" y="12776147"/>
                  <a:pt x="13070803" y="12479181"/>
                  <a:pt x="13286849" y="12991213"/>
                </a:cubicBezTo>
                <a:cubicBezTo>
                  <a:pt x="13416477" y="13670711"/>
                  <a:pt x="13446382" y="14286950"/>
                  <a:pt x="13762151" y="15029708"/>
                </a:cubicBezTo>
                <a:cubicBezTo>
                  <a:pt x="13830205" y="15555886"/>
                  <a:pt x="13465244" y="15617948"/>
                  <a:pt x="13524500" y="15974376"/>
                </a:cubicBezTo>
                <a:cubicBezTo>
                  <a:pt x="13482806" y="16665926"/>
                  <a:pt x="13356875" y="16567115"/>
                  <a:pt x="13092407" y="16631133"/>
                </a:cubicBezTo>
                <a:cubicBezTo>
                  <a:pt x="13477209" y="17038381"/>
                  <a:pt x="13411983" y="17148000"/>
                  <a:pt x="13502895" y="17600661"/>
                </a:cubicBezTo>
                <a:cubicBezTo>
                  <a:pt x="13926150" y="20536434"/>
                  <a:pt x="13762150" y="23450975"/>
                  <a:pt x="13891778" y="26376132"/>
                </a:cubicBezTo>
                <a:lnTo>
                  <a:pt x="12444268" y="26440306"/>
                </a:lnTo>
                <a:cubicBezTo>
                  <a:pt x="12343447" y="27161237"/>
                  <a:pt x="12444269" y="26821488"/>
                  <a:pt x="12141804" y="28603099"/>
                </a:cubicBezTo>
                <a:cubicBezTo>
                  <a:pt x="12053036" y="30513054"/>
                  <a:pt x="11487932" y="32440027"/>
                  <a:pt x="11083177" y="34718583"/>
                </a:cubicBezTo>
                <a:cubicBezTo>
                  <a:pt x="11135929" y="35281594"/>
                  <a:pt x="11238010" y="35750260"/>
                  <a:pt x="11536874" y="35986427"/>
                </a:cubicBezTo>
                <a:cubicBezTo>
                  <a:pt x="11738533" y="36286281"/>
                  <a:pt x="11703072" y="36144052"/>
                  <a:pt x="11839339" y="36334463"/>
                </a:cubicBezTo>
                <a:cubicBezTo>
                  <a:pt x="11900552" y="36462905"/>
                  <a:pt x="13218670" y="36776340"/>
                  <a:pt x="13243640" y="36906236"/>
                </a:cubicBezTo>
                <a:cubicBezTo>
                  <a:pt x="13231985" y="37449079"/>
                  <a:pt x="12175517" y="37259791"/>
                  <a:pt x="11623292" y="37279131"/>
                </a:cubicBezTo>
                <a:cubicBezTo>
                  <a:pt x="12158660" y="37584751"/>
                  <a:pt x="12525493" y="37695467"/>
                  <a:pt x="12206617" y="38000062"/>
                </a:cubicBezTo>
                <a:cubicBezTo>
                  <a:pt x="11788991" y="38231457"/>
                  <a:pt x="12147566" y="38418753"/>
                  <a:pt x="10154177" y="37975202"/>
                </a:cubicBezTo>
                <a:cubicBezTo>
                  <a:pt x="9776765" y="37957849"/>
                  <a:pt x="9919974" y="37652026"/>
                  <a:pt x="9754339" y="37602307"/>
                </a:cubicBezTo>
                <a:cubicBezTo>
                  <a:pt x="9588704" y="37552588"/>
                  <a:pt x="9308425" y="37945041"/>
                  <a:pt x="9160364" y="37676886"/>
                </a:cubicBezTo>
                <a:cubicBezTo>
                  <a:pt x="9066870" y="37323723"/>
                  <a:pt x="9203573" y="37208695"/>
                  <a:pt x="9160364" y="37005674"/>
                </a:cubicBezTo>
                <a:cubicBezTo>
                  <a:pt x="9117155" y="36802653"/>
                  <a:pt x="8875904" y="36703214"/>
                  <a:pt x="8901109" y="36458761"/>
                </a:cubicBezTo>
                <a:cubicBezTo>
                  <a:pt x="8926314" y="36214308"/>
                  <a:pt x="9094854" y="35809458"/>
                  <a:pt x="9311597" y="35538953"/>
                </a:cubicBezTo>
                <a:cubicBezTo>
                  <a:pt x="8875054" y="33651736"/>
                  <a:pt x="8648373" y="31769475"/>
                  <a:pt x="8641853" y="29771504"/>
                </a:cubicBezTo>
                <a:cubicBezTo>
                  <a:pt x="8638084" y="27843166"/>
                  <a:pt x="9102752" y="27111517"/>
                  <a:pt x="9052341" y="26564604"/>
                </a:cubicBezTo>
                <a:lnTo>
                  <a:pt x="8339388" y="26490025"/>
                </a:lnTo>
                <a:cubicBezTo>
                  <a:pt x="7884656" y="24890423"/>
                  <a:pt x="8004341" y="23694210"/>
                  <a:pt x="8015319" y="22049595"/>
                </a:cubicBezTo>
                <a:cubicBezTo>
                  <a:pt x="8006394" y="21472252"/>
                  <a:pt x="7870591" y="20772209"/>
                  <a:pt x="8339388" y="18684082"/>
                </a:cubicBezTo>
                <a:cubicBezTo>
                  <a:pt x="8065729" y="18046017"/>
                  <a:pt x="7810925" y="17558610"/>
                  <a:pt x="7518412" y="16769886"/>
                </a:cubicBezTo>
                <a:cubicBezTo>
                  <a:pt x="7453516" y="16695810"/>
                  <a:pt x="7208500" y="16382310"/>
                  <a:pt x="7172492" y="16309465"/>
                </a:cubicBezTo>
                <a:cubicBezTo>
                  <a:pt x="7136484" y="16236620"/>
                  <a:pt x="7302366" y="16393777"/>
                  <a:pt x="7302366" y="16332817"/>
                </a:cubicBezTo>
                <a:lnTo>
                  <a:pt x="7025008" y="16283097"/>
                </a:lnTo>
                <a:cubicBezTo>
                  <a:pt x="6771912" y="16271817"/>
                  <a:pt x="6976297" y="17654496"/>
                  <a:pt x="7154636" y="20186069"/>
                </a:cubicBezTo>
                <a:cubicBezTo>
                  <a:pt x="7116769" y="21755005"/>
                  <a:pt x="6896501" y="21543866"/>
                  <a:pt x="6668684" y="21851668"/>
                </a:cubicBezTo>
                <a:cubicBezTo>
                  <a:pt x="6005671" y="21753803"/>
                  <a:pt x="6274653" y="22196947"/>
                  <a:pt x="6117614" y="22100265"/>
                </a:cubicBezTo>
                <a:cubicBezTo>
                  <a:pt x="6112896" y="23682999"/>
                  <a:pt x="6673402" y="25414890"/>
                  <a:pt x="6668684" y="26997624"/>
                </a:cubicBezTo>
                <a:cubicBezTo>
                  <a:pt x="6563043" y="30187951"/>
                  <a:pt x="6841467" y="34176321"/>
                  <a:pt x="6330157" y="36543745"/>
                </a:cubicBezTo>
                <a:cubicBezTo>
                  <a:pt x="6002587" y="36707936"/>
                  <a:pt x="5462371" y="36721907"/>
                  <a:pt x="5428593" y="36799051"/>
                </a:cubicBezTo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sp>
        <p:nvSpPr>
          <p:cNvPr id="4" name="手繪多邊形 3"/>
          <p:cNvSpPr/>
          <p:nvPr/>
        </p:nvSpPr>
        <p:spPr>
          <a:xfrm>
            <a:off x="7380288" y="333375"/>
            <a:ext cx="1512887" cy="6264275"/>
          </a:xfrm>
          <a:custGeom>
            <a:avLst/>
            <a:gdLst>
              <a:gd name="connsiteX0" fmla="*/ 4846320 w 8961120"/>
              <a:gd name="connsiteY0" fmla="*/ 0 h 39776400"/>
              <a:gd name="connsiteX1" fmla="*/ 6675120 w 8961120"/>
              <a:gd name="connsiteY1" fmla="*/ 640080 h 39776400"/>
              <a:gd name="connsiteX2" fmla="*/ 6675120 w 8961120"/>
              <a:gd name="connsiteY2" fmla="*/ 640080 h 39776400"/>
              <a:gd name="connsiteX3" fmla="*/ 7589520 w 8961120"/>
              <a:gd name="connsiteY3" fmla="*/ 1737360 h 39776400"/>
              <a:gd name="connsiteX4" fmla="*/ 7040880 w 8961120"/>
              <a:gd name="connsiteY4" fmla="*/ 2560320 h 39776400"/>
              <a:gd name="connsiteX5" fmla="*/ 7132320 w 8961120"/>
              <a:gd name="connsiteY5" fmla="*/ 2926080 h 39776400"/>
              <a:gd name="connsiteX6" fmla="*/ 6858000 w 8961120"/>
              <a:gd name="connsiteY6" fmla="*/ 3474720 h 39776400"/>
              <a:gd name="connsiteX7" fmla="*/ 7406640 w 8961120"/>
              <a:gd name="connsiteY7" fmla="*/ 4389120 h 39776400"/>
              <a:gd name="connsiteX8" fmla="*/ 6858000 w 8961120"/>
              <a:gd name="connsiteY8" fmla="*/ 4846320 h 39776400"/>
              <a:gd name="connsiteX9" fmla="*/ 7406640 w 8961120"/>
              <a:gd name="connsiteY9" fmla="*/ 6126480 h 39776400"/>
              <a:gd name="connsiteX10" fmla="*/ 7223760 w 8961120"/>
              <a:gd name="connsiteY10" fmla="*/ 6492240 h 39776400"/>
              <a:gd name="connsiteX11" fmla="*/ 8595360 w 8961120"/>
              <a:gd name="connsiteY11" fmla="*/ 7406640 h 39776400"/>
              <a:gd name="connsiteX12" fmla="*/ 8961120 w 8961120"/>
              <a:gd name="connsiteY12" fmla="*/ 9784080 h 39776400"/>
              <a:gd name="connsiteX13" fmla="*/ 7772400 w 8961120"/>
              <a:gd name="connsiteY13" fmla="*/ 14721840 h 39776400"/>
              <a:gd name="connsiteX14" fmla="*/ 7132320 w 8961120"/>
              <a:gd name="connsiteY14" fmla="*/ 15544800 h 39776400"/>
              <a:gd name="connsiteX15" fmla="*/ 7863840 w 8961120"/>
              <a:gd name="connsiteY15" fmla="*/ 16550640 h 39776400"/>
              <a:gd name="connsiteX16" fmla="*/ 7772400 w 8961120"/>
              <a:gd name="connsiteY16" fmla="*/ 20665440 h 39776400"/>
              <a:gd name="connsiteX17" fmla="*/ 6949440 w 8961120"/>
              <a:gd name="connsiteY17" fmla="*/ 22402800 h 39776400"/>
              <a:gd name="connsiteX18" fmla="*/ 6949440 w 8961120"/>
              <a:gd name="connsiteY18" fmla="*/ 24505920 h 39776400"/>
              <a:gd name="connsiteX19" fmla="*/ 6675120 w 8961120"/>
              <a:gd name="connsiteY19" fmla="*/ 25420320 h 39776400"/>
              <a:gd name="connsiteX20" fmla="*/ 6675120 w 8961120"/>
              <a:gd name="connsiteY20" fmla="*/ 26700480 h 39776400"/>
              <a:gd name="connsiteX21" fmla="*/ 6400800 w 8961120"/>
              <a:gd name="connsiteY21" fmla="*/ 29260800 h 39776400"/>
              <a:gd name="connsiteX22" fmla="*/ 6858000 w 8961120"/>
              <a:gd name="connsiteY22" fmla="*/ 31363920 h 39776400"/>
              <a:gd name="connsiteX23" fmla="*/ 6492240 w 8961120"/>
              <a:gd name="connsiteY23" fmla="*/ 35753040 h 39776400"/>
              <a:gd name="connsiteX24" fmla="*/ 7406640 w 8961120"/>
              <a:gd name="connsiteY24" fmla="*/ 37124640 h 39776400"/>
              <a:gd name="connsiteX25" fmla="*/ 6675120 w 8961120"/>
              <a:gd name="connsiteY25" fmla="*/ 38404800 h 39776400"/>
              <a:gd name="connsiteX26" fmla="*/ 6766560 w 8961120"/>
              <a:gd name="connsiteY26" fmla="*/ 39227760 h 39776400"/>
              <a:gd name="connsiteX27" fmla="*/ 6217920 w 8961120"/>
              <a:gd name="connsiteY27" fmla="*/ 39044880 h 39776400"/>
              <a:gd name="connsiteX28" fmla="*/ 6217920 w 8961120"/>
              <a:gd name="connsiteY28" fmla="*/ 39502080 h 39776400"/>
              <a:gd name="connsiteX29" fmla="*/ 5303520 w 8961120"/>
              <a:gd name="connsiteY29" fmla="*/ 39776400 h 39776400"/>
              <a:gd name="connsiteX30" fmla="*/ 2743200 w 8961120"/>
              <a:gd name="connsiteY30" fmla="*/ 39502080 h 39776400"/>
              <a:gd name="connsiteX31" fmla="*/ 3566160 w 8961120"/>
              <a:gd name="connsiteY31" fmla="*/ 38862000 h 39776400"/>
              <a:gd name="connsiteX32" fmla="*/ 548640 w 8961120"/>
              <a:gd name="connsiteY32" fmla="*/ 38770560 h 39776400"/>
              <a:gd name="connsiteX33" fmla="*/ 2743200 w 8961120"/>
              <a:gd name="connsiteY33" fmla="*/ 37764720 h 39776400"/>
              <a:gd name="connsiteX34" fmla="*/ 4297680 w 8961120"/>
              <a:gd name="connsiteY34" fmla="*/ 36210240 h 39776400"/>
              <a:gd name="connsiteX35" fmla="*/ 3566160 w 8961120"/>
              <a:gd name="connsiteY35" fmla="*/ 30358080 h 39776400"/>
              <a:gd name="connsiteX36" fmla="*/ 3657600 w 8961120"/>
              <a:gd name="connsiteY36" fmla="*/ 29626560 h 39776400"/>
              <a:gd name="connsiteX37" fmla="*/ 0 w 8961120"/>
              <a:gd name="connsiteY37" fmla="*/ 28895040 h 39776400"/>
              <a:gd name="connsiteX38" fmla="*/ 1828800 w 8961120"/>
              <a:gd name="connsiteY38" fmla="*/ 18928080 h 39776400"/>
              <a:gd name="connsiteX39" fmla="*/ 1280160 w 8961120"/>
              <a:gd name="connsiteY39" fmla="*/ 19019520 h 39776400"/>
              <a:gd name="connsiteX40" fmla="*/ 1371600 w 8961120"/>
              <a:gd name="connsiteY40" fmla="*/ 18836640 h 39776400"/>
              <a:gd name="connsiteX41" fmla="*/ 1005840 w 8961120"/>
              <a:gd name="connsiteY41" fmla="*/ 19019520 h 39776400"/>
              <a:gd name="connsiteX42" fmla="*/ 822960 w 8961120"/>
              <a:gd name="connsiteY42" fmla="*/ 18745200 h 39776400"/>
              <a:gd name="connsiteX43" fmla="*/ 457200 w 8961120"/>
              <a:gd name="connsiteY43" fmla="*/ 18928080 h 39776400"/>
              <a:gd name="connsiteX44" fmla="*/ 822960 w 8961120"/>
              <a:gd name="connsiteY44" fmla="*/ 18288000 h 39776400"/>
              <a:gd name="connsiteX45" fmla="*/ 274320 w 8961120"/>
              <a:gd name="connsiteY45" fmla="*/ 18196560 h 39776400"/>
              <a:gd name="connsiteX46" fmla="*/ 548640 w 8961120"/>
              <a:gd name="connsiteY46" fmla="*/ 17647920 h 39776400"/>
              <a:gd name="connsiteX47" fmla="*/ 91440 w 8961120"/>
              <a:gd name="connsiteY47" fmla="*/ 17190720 h 39776400"/>
              <a:gd name="connsiteX48" fmla="*/ 365760 w 8961120"/>
              <a:gd name="connsiteY48" fmla="*/ 17099280 h 39776400"/>
              <a:gd name="connsiteX49" fmla="*/ 457200 w 8961120"/>
              <a:gd name="connsiteY49" fmla="*/ 16276320 h 39776400"/>
              <a:gd name="connsiteX50" fmla="*/ 914400 w 8961120"/>
              <a:gd name="connsiteY50" fmla="*/ 14721840 h 39776400"/>
              <a:gd name="connsiteX51" fmla="*/ 0 w 8961120"/>
              <a:gd name="connsiteY51" fmla="*/ 14173200 h 39776400"/>
              <a:gd name="connsiteX52" fmla="*/ 731520 w 8961120"/>
              <a:gd name="connsiteY52" fmla="*/ 12252960 h 39776400"/>
              <a:gd name="connsiteX53" fmla="*/ 91440 w 8961120"/>
              <a:gd name="connsiteY53" fmla="*/ 12070080 h 39776400"/>
              <a:gd name="connsiteX54" fmla="*/ 91440 w 8961120"/>
              <a:gd name="connsiteY54" fmla="*/ 11430000 h 39776400"/>
              <a:gd name="connsiteX55" fmla="*/ 365760 w 8961120"/>
              <a:gd name="connsiteY55" fmla="*/ 11521440 h 39776400"/>
              <a:gd name="connsiteX56" fmla="*/ 1280160 w 8961120"/>
              <a:gd name="connsiteY56" fmla="*/ 10149840 h 39776400"/>
              <a:gd name="connsiteX57" fmla="*/ 2011680 w 8961120"/>
              <a:gd name="connsiteY57" fmla="*/ 10515600 h 39776400"/>
              <a:gd name="connsiteX58" fmla="*/ 2743200 w 8961120"/>
              <a:gd name="connsiteY58" fmla="*/ 7772400 h 39776400"/>
              <a:gd name="connsiteX59" fmla="*/ 3931920 w 8961120"/>
              <a:gd name="connsiteY59" fmla="*/ 7406640 h 39776400"/>
              <a:gd name="connsiteX60" fmla="*/ 4297680 w 8961120"/>
              <a:gd name="connsiteY60" fmla="*/ 6309360 h 39776400"/>
              <a:gd name="connsiteX61" fmla="*/ 4297680 w 8961120"/>
              <a:gd name="connsiteY61" fmla="*/ 5943600 h 39776400"/>
              <a:gd name="connsiteX62" fmla="*/ 3291840 w 8961120"/>
              <a:gd name="connsiteY62" fmla="*/ 5760720 h 39776400"/>
              <a:gd name="connsiteX63" fmla="*/ 3291840 w 8961120"/>
              <a:gd name="connsiteY63" fmla="*/ 5394960 h 39776400"/>
              <a:gd name="connsiteX64" fmla="*/ 3200400 w 8961120"/>
              <a:gd name="connsiteY64" fmla="*/ 5394960 h 39776400"/>
              <a:gd name="connsiteX65" fmla="*/ 3383280 w 8961120"/>
              <a:gd name="connsiteY65" fmla="*/ 5212080 h 39776400"/>
              <a:gd name="connsiteX66" fmla="*/ 3200400 w 8961120"/>
              <a:gd name="connsiteY66" fmla="*/ 5120640 h 39776400"/>
              <a:gd name="connsiteX67" fmla="*/ 3474720 w 8961120"/>
              <a:gd name="connsiteY67" fmla="*/ 5029200 h 39776400"/>
              <a:gd name="connsiteX68" fmla="*/ 2926080 w 8961120"/>
              <a:gd name="connsiteY68" fmla="*/ 4663440 h 39776400"/>
              <a:gd name="connsiteX69" fmla="*/ 3017520 w 8961120"/>
              <a:gd name="connsiteY69" fmla="*/ 4480560 h 39776400"/>
              <a:gd name="connsiteX70" fmla="*/ 2651760 w 8961120"/>
              <a:gd name="connsiteY70" fmla="*/ 4480560 h 39776400"/>
              <a:gd name="connsiteX71" fmla="*/ 3108960 w 8961120"/>
              <a:gd name="connsiteY71" fmla="*/ 3657600 h 39776400"/>
              <a:gd name="connsiteX72" fmla="*/ 2834640 w 8961120"/>
              <a:gd name="connsiteY72" fmla="*/ 3657600 h 39776400"/>
              <a:gd name="connsiteX73" fmla="*/ 2926080 w 8961120"/>
              <a:gd name="connsiteY73" fmla="*/ 3383280 h 39776400"/>
              <a:gd name="connsiteX74" fmla="*/ 2834640 w 8961120"/>
              <a:gd name="connsiteY74" fmla="*/ 3200400 h 39776400"/>
              <a:gd name="connsiteX75" fmla="*/ 2926080 w 8961120"/>
              <a:gd name="connsiteY75" fmla="*/ 3108960 h 39776400"/>
              <a:gd name="connsiteX76" fmla="*/ 2377440 w 8961120"/>
              <a:gd name="connsiteY76" fmla="*/ 2377440 h 39776400"/>
              <a:gd name="connsiteX77" fmla="*/ 2377440 w 8961120"/>
              <a:gd name="connsiteY77" fmla="*/ 1645920 h 39776400"/>
              <a:gd name="connsiteX78" fmla="*/ 3749040 w 8961120"/>
              <a:gd name="connsiteY78" fmla="*/ 457200 h 39776400"/>
              <a:gd name="connsiteX79" fmla="*/ 3931920 w 8961120"/>
              <a:gd name="connsiteY79" fmla="*/ 457200 h 39776400"/>
              <a:gd name="connsiteX80" fmla="*/ 5029200 w 8961120"/>
              <a:gd name="connsiteY80" fmla="*/ 91440 h 39776400"/>
              <a:gd name="connsiteX0" fmla="*/ 4846320 w 8961120"/>
              <a:gd name="connsiteY0" fmla="*/ 0 h 39776400"/>
              <a:gd name="connsiteX1" fmla="*/ 6675120 w 8961120"/>
              <a:gd name="connsiteY1" fmla="*/ 640080 h 39776400"/>
              <a:gd name="connsiteX2" fmla="*/ 6675120 w 8961120"/>
              <a:gd name="connsiteY2" fmla="*/ 640080 h 39776400"/>
              <a:gd name="connsiteX3" fmla="*/ 7589520 w 8961120"/>
              <a:gd name="connsiteY3" fmla="*/ 1737360 h 39776400"/>
              <a:gd name="connsiteX4" fmla="*/ 7040880 w 8961120"/>
              <a:gd name="connsiteY4" fmla="*/ 2560320 h 39776400"/>
              <a:gd name="connsiteX5" fmla="*/ 7132320 w 8961120"/>
              <a:gd name="connsiteY5" fmla="*/ 2926080 h 39776400"/>
              <a:gd name="connsiteX6" fmla="*/ 6858000 w 8961120"/>
              <a:gd name="connsiteY6" fmla="*/ 3474720 h 39776400"/>
              <a:gd name="connsiteX7" fmla="*/ 7406640 w 8961120"/>
              <a:gd name="connsiteY7" fmla="*/ 4389120 h 39776400"/>
              <a:gd name="connsiteX8" fmla="*/ 6858000 w 8961120"/>
              <a:gd name="connsiteY8" fmla="*/ 4846320 h 39776400"/>
              <a:gd name="connsiteX9" fmla="*/ 7406640 w 8961120"/>
              <a:gd name="connsiteY9" fmla="*/ 6126480 h 39776400"/>
              <a:gd name="connsiteX10" fmla="*/ 7223760 w 8961120"/>
              <a:gd name="connsiteY10" fmla="*/ 6492240 h 39776400"/>
              <a:gd name="connsiteX11" fmla="*/ 8595360 w 8961120"/>
              <a:gd name="connsiteY11" fmla="*/ 7406640 h 39776400"/>
              <a:gd name="connsiteX12" fmla="*/ 8961120 w 8961120"/>
              <a:gd name="connsiteY12" fmla="*/ 9784080 h 39776400"/>
              <a:gd name="connsiteX13" fmla="*/ 7772400 w 8961120"/>
              <a:gd name="connsiteY13" fmla="*/ 14721840 h 39776400"/>
              <a:gd name="connsiteX14" fmla="*/ 7132320 w 8961120"/>
              <a:gd name="connsiteY14" fmla="*/ 15544800 h 39776400"/>
              <a:gd name="connsiteX15" fmla="*/ 7863840 w 8961120"/>
              <a:gd name="connsiteY15" fmla="*/ 16550640 h 39776400"/>
              <a:gd name="connsiteX16" fmla="*/ 7772400 w 8961120"/>
              <a:gd name="connsiteY16" fmla="*/ 20665440 h 39776400"/>
              <a:gd name="connsiteX17" fmla="*/ 6949440 w 8961120"/>
              <a:gd name="connsiteY17" fmla="*/ 22402800 h 39776400"/>
              <a:gd name="connsiteX18" fmla="*/ 6949440 w 8961120"/>
              <a:gd name="connsiteY18" fmla="*/ 24505920 h 39776400"/>
              <a:gd name="connsiteX19" fmla="*/ 6675120 w 8961120"/>
              <a:gd name="connsiteY19" fmla="*/ 25420320 h 39776400"/>
              <a:gd name="connsiteX20" fmla="*/ 6675120 w 8961120"/>
              <a:gd name="connsiteY20" fmla="*/ 26700480 h 39776400"/>
              <a:gd name="connsiteX21" fmla="*/ 6400800 w 8961120"/>
              <a:gd name="connsiteY21" fmla="*/ 29260800 h 39776400"/>
              <a:gd name="connsiteX22" fmla="*/ 6858000 w 8961120"/>
              <a:gd name="connsiteY22" fmla="*/ 31363920 h 39776400"/>
              <a:gd name="connsiteX23" fmla="*/ 6492240 w 8961120"/>
              <a:gd name="connsiteY23" fmla="*/ 35753040 h 39776400"/>
              <a:gd name="connsiteX24" fmla="*/ 7406640 w 8961120"/>
              <a:gd name="connsiteY24" fmla="*/ 37124640 h 39776400"/>
              <a:gd name="connsiteX25" fmla="*/ 6675120 w 8961120"/>
              <a:gd name="connsiteY25" fmla="*/ 38404800 h 39776400"/>
              <a:gd name="connsiteX26" fmla="*/ 6766560 w 8961120"/>
              <a:gd name="connsiteY26" fmla="*/ 39227760 h 39776400"/>
              <a:gd name="connsiteX27" fmla="*/ 6217920 w 8961120"/>
              <a:gd name="connsiteY27" fmla="*/ 39044880 h 39776400"/>
              <a:gd name="connsiteX28" fmla="*/ 6217920 w 8961120"/>
              <a:gd name="connsiteY28" fmla="*/ 39502080 h 39776400"/>
              <a:gd name="connsiteX29" fmla="*/ 5303520 w 8961120"/>
              <a:gd name="connsiteY29" fmla="*/ 39776400 h 39776400"/>
              <a:gd name="connsiteX30" fmla="*/ 2743200 w 8961120"/>
              <a:gd name="connsiteY30" fmla="*/ 39502080 h 39776400"/>
              <a:gd name="connsiteX31" fmla="*/ 3566160 w 8961120"/>
              <a:gd name="connsiteY31" fmla="*/ 38862000 h 39776400"/>
              <a:gd name="connsiteX32" fmla="*/ 548640 w 8961120"/>
              <a:gd name="connsiteY32" fmla="*/ 38770560 h 39776400"/>
              <a:gd name="connsiteX33" fmla="*/ 2743200 w 8961120"/>
              <a:gd name="connsiteY33" fmla="*/ 37764720 h 39776400"/>
              <a:gd name="connsiteX34" fmla="*/ 4297680 w 8961120"/>
              <a:gd name="connsiteY34" fmla="*/ 36210240 h 39776400"/>
              <a:gd name="connsiteX35" fmla="*/ 3566160 w 8961120"/>
              <a:gd name="connsiteY35" fmla="*/ 30358080 h 39776400"/>
              <a:gd name="connsiteX36" fmla="*/ 3657600 w 8961120"/>
              <a:gd name="connsiteY36" fmla="*/ 29626560 h 39776400"/>
              <a:gd name="connsiteX37" fmla="*/ 0 w 8961120"/>
              <a:gd name="connsiteY37" fmla="*/ 28895040 h 39776400"/>
              <a:gd name="connsiteX38" fmla="*/ 1828800 w 8961120"/>
              <a:gd name="connsiteY38" fmla="*/ 18928080 h 39776400"/>
              <a:gd name="connsiteX39" fmla="*/ 1280160 w 8961120"/>
              <a:gd name="connsiteY39" fmla="*/ 19019520 h 39776400"/>
              <a:gd name="connsiteX40" fmla="*/ 1371600 w 8961120"/>
              <a:gd name="connsiteY40" fmla="*/ 18836640 h 39776400"/>
              <a:gd name="connsiteX41" fmla="*/ 1005840 w 8961120"/>
              <a:gd name="connsiteY41" fmla="*/ 19019520 h 39776400"/>
              <a:gd name="connsiteX42" fmla="*/ 822960 w 8961120"/>
              <a:gd name="connsiteY42" fmla="*/ 18745200 h 39776400"/>
              <a:gd name="connsiteX43" fmla="*/ 457200 w 8961120"/>
              <a:gd name="connsiteY43" fmla="*/ 18928080 h 39776400"/>
              <a:gd name="connsiteX44" fmla="*/ 822960 w 8961120"/>
              <a:gd name="connsiteY44" fmla="*/ 18288000 h 39776400"/>
              <a:gd name="connsiteX45" fmla="*/ 274320 w 8961120"/>
              <a:gd name="connsiteY45" fmla="*/ 18196560 h 39776400"/>
              <a:gd name="connsiteX46" fmla="*/ 548640 w 8961120"/>
              <a:gd name="connsiteY46" fmla="*/ 17647920 h 39776400"/>
              <a:gd name="connsiteX47" fmla="*/ 91440 w 8961120"/>
              <a:gd name="connsiteY47" fmla="*/ 17190720 h 39776400"/>
              <a:gd name="connsiteX48" fmla="*/ 365760 w 8961120"/>
              <a:gd name="connsiteY48" fmla="*/ 17099280 h 39776400"/>
              <a:gd name="connsiteX49" fmla="*/ 457200 w 8961120"/>
              <a:gd name="connsiteY49" fmla="*/ 16276320 h 39776400"/>
              <a:gd name="connsiteX50" fmla="*/ 914400 w 8961120"/>
              <a:gd name="connsiteY50" fmla="*/ 14721840 h 39776400"/>
              <a:gd name="connsiteX51" fmla="*/ 0 w 8961120"/>
              <a:gd name="connsiteY51" fmla="*/ 14173200 h 39776400"/>
              <a:gd name="connsiteX52" fmla="*/ 731520 w 8961120"/>
              <a:gd name="connsiteY52" fmla="*/ 12252960 h 39776400"/>
              <a:gd name="connsiteX53" fmla="*/ 91440 w 8961120"/>
              <a:gd name="connsiteY53" fmla="*/ 12070080 h 39776400"/>
              <a:gd name="connsiteX54" fmla="*/ 91440 w 8961120"/>
              <a:gd name="connsiteY54" fmla="*/ 11430000 h 39776400"/>
              <a:gd name="connsiteX55" fmla="*/ 365760 w 8961120"/>
              <a:gd name="connsiteY55" fmla="*/ 11521440 h 39776400"/>
              <a:gd name="connsiteX56" fmla="*/ 1280160 w 8961120"/>
              <a:gd name="connsiteY56" fmla="*/ 10149840 h 39776400"/>
              <a:gd name="connsiteX57" fmla="*/ 2011680 w 8961120"/>
              <a:gd name="connsiteY57" fmla="*/ 10515600 h 39776400"/>
              <a:gd name="connsiteX58" fmla="*/ 2743200 w 8961120"/>
              <a:gd name="connsiteY58" fmla="*/ 7772400 h 39776400"/>
              <a:gd name="connsiteX59" fmla="*/ 3931920 w 8961120"/>
              <a:gd name="connsiteY59" fmla="*/ 7406640 h 39776400"/>
              <a:gd name="connsiteX60" fmla="*/ 4297680 w 8961120"/>
              <a:gd name="connsiteY60" fmla="*/ 6309360 h 39776400"/>
              <a:gd name="connsiteX61" fmla="*/ 4297680 w 8961120"/>
              <a:gd name="connsiteY61" fmla="*/ 5943600 h 39776400"/>
              <a:gd name="connsiteX62" fmla="*/ 3291840 w 8961120"/>
              <a:gd name="connsiteY62" fmla="*/ 5760720 h 39776400"/>
              <a:gd name="connsiteX63" fmla="*/ 3291840 w 8961120"/>
              <a:gd name="connsiteY63" fmla="*/ 5394960 h 39776400"/>
              <a:gd name="connsiteX64" fmla="*/ 3200400 w 8961120"/>
              <a:gd name="connsiteY64" fmla="*/ 5394960 h 39776400"/>
              <a:gd name="connsiteX65" fmla="*/ 3383280 w 8961120"/>
              <a:gd name="connsiteY65" fmla="*/ 5212080 h 39776400"/>
              <a:gd name="connsiteX66" fmla="*/ 3200400 w 8961120"/>
              <a:gd name="connsiteY66" fmla="*/ 5120640 h 39776400"/>
              <a:gd name="connsiteX67" fmla="*/ 3474720 w 8961120"/>
              <a:gd name="connsiteY67" fmla="*/ 5029200 h 39776400"/>
              <a:gd name="connsiteX68" fmla="*/ 2926080 w 8961120"/>
              <a:gd name="connsiteY68" fmla="*/ 4663440 h 39776400"/>
              <a:gd name="connsiteX69" fmla="*/ 3017520 w 8961120"/>
              <a:gd name="connsiteY69" fmla="*/ 4480560 h 39776400"/>
              <a:gd name="connsiteX70" fmla="*/ 2651760 w 8961120"/>
              <a:gd name="connsiteY70" fmla="*/ 4480560 h 39776400"/>
              <a:gd name="connsiteX71" fmla="*/ 3108960 w 8961120"/>
              <a:gd name="connsiteY71" fmla="*/ 3657600 h 39776400"/>
              <a:gd name="connsiteX72" fmla="*/ 2834640 w 8961120"/>
              <a:gd name="connsiteY72" fmla="*/ 3657600 h 39776400"/>
              <a:gd name="connsiteX73" fmla="*/ 2926080 w 8961120"/>
              <a:gd name="connsiteY73" fmla="*/ 3383280 h 39776400"/>
              <a:gd name="connsiteX74" fmla="*/ 2834640 w 8961120"/>
              <a:gd name="connsiteY74" fmla="*/ 3200400 h 39776400"/>
              <a:gd name="connsiteX75" fmla="*/ 2926080 w 8961120"/>
              <a:gd name="connsiteY75" fmla="*/ 3108960 h 39776400"/>
              <a:gd name="connsiteX76" fmla="*/ 2377440 w 8961120"/>
              <a:gd name="connsiteY76" fmla="*/ 2377440 h 39776400"/>
              <a:gd name="connsiteX77" fmla="*/ 2377440 w 8961120"/>
              <a:gd name="connsiteY77" fmla="*/ 1645920 h 39776400"/>
              <a:gd name="connsiteX78" fmla="*/ 3749040 w 8961120"/>
              <a:gd name="connsiteY78" fmla="*/ 457200 h 39776400"/>
              <a:gd name="connsiteX79" fmla="*/ 3931920 w 8961120"/>
              <a:gd name="connsiteY79" fmla="*/ 457200 h 39776400"/>
              <a:gd name="connsiteX80" fmla="*/ 4751040 w 8961120"/>
              <a:gd name="connsiteY80" fmla="*/ 25656 h 39776400"/>
              <a:gd name="connsiteX0" fmla="*/ 4846320 w 8961120"/>
              <a:gd name="connsiteY0" fmla="*/ 0 h 39776400"/>
              <a:gd name="connsiteX1" fmla="*/ 6675120 w 8961120"/>
              <a:gd name="connsiteY1" fmla="*/ 640080 h 39776400"/>
              <a:gd name="connsiteX2" fmla="*/ 6675120 w 8961120"/>
              <a:gd name="connsiteY2" fmla="*/ 640080 h 39776400"/>
              <a:gd name="connsiteX3" fmla="*/ 7589520 w 8961120"/>
              <a:gd name="connsiteY3" fmla="*/ 1737360 h 39776400"/>
              <a:gd name="connsiteX4" fmla="*/ 7040880 w 8961120"/>
              <a:gd name="connsiteY4" fmla="*/ 2560320 h 39776400"/>
              <a:gd name="connsiteX5" fmla="*/ 7132320 w 8961120"/>
              <a:gd name="connsiteY5" fmla="*/ 2926080 h 39776400"/>
              <a:gd name="connsiteX6" fmla="*/ 6858000 w 8961120"/>
              <a:gd name="connsiteY6" fmla="*/ 3474720 h 39776400"/>
              <a:gd name="connsiteX7" fmla="*/ 7406640 w 8961120"/>
              <a:gd name="connsiteY7" fmla="*/ 4389120 h 39776400"/>
              <a:gd name="connsiteX8" fmla="*/ 6858000 w 8961120"/>
              <a:gd name="connsiteY8" fmla="*/ 4846320 h 39776400"/>
              <a:gd name="connsiteX9" fmla="*/ 7406640 w 8961120"/>
              <a:gd name="connsiteY9" fmla="*/ 6126480 h 39776400"/>
              <a:gd name="connsiteX10" fmla="*/ 7223760 w 8961120"/>
              <a:gd name="connsiteY10" fmla="*/ 6492240 h 39776400"/>
              <a:gd name="connsiteX11" fmla="*/ 8595360 w 8961120"/>
              <a:gd name="connsiteY11" fmla="*/ 7406640 h 39776400"/>
              <a:gd name="connsiteX12" fmla="*/ 8961120 w 8961120"/>
              <a:gd name="connsiteY12" fmla="*/ 9784080 h 39776400"/>
              <a:gd name="connsiteX13" fmla="*/ 7772400 w 8961120"/>
              <a:gd name="connsiteY13" fmla="*/ 14721840 h 39776400"/>
              <a:gd name="connsiteX14" fmla="*/ 7132320 w 8961120"/>
              <a:gd name="connsiteY14" fmla="*/ 15544800 h 39776400"/>
              <a:gd name="connsiteX15" fmla="*/ 7863840 w 8961120"/>
              <a:gd name="connsiteY15" fmla="*/ 16550640 h 39776400"/>
              <a:gd name="connsiteX16" fmla="*/ 7772400 w 8961120"/>
              <a:gd name="connsiteY16" fmla="*/ 20665440 h 39776400"/>
              <a:gd name="connsiteX17" fmla="*/ 6949440 w 8961120"/>
              <a:gd name="connsiteY17" fmla="*/ 22402800 h 39776400"/>
              <a:gd name="connsiteX18" fmla="*/ 6949440 w 8961120"/>
              <a:gd name="connsiteY18" fmla="*/ 24505920 h 39776400"/>
              <a:gd name="connsiteX19" fmla="*/ 6675120 w 8961120"/>
              <a:gd name="connsiteY19" fmla="*/ 25420320 h 39776400"/>
              <a:gd name="connsiteX20" fmla="*/ 6675120 w 8961120"/>
              <a:gd name="connsiteY20" fmla="*/ 26700480 h 39776400"/>
              <a:gd name="connsiteX21" fmla="*/ 6400800 w 8961120"/>
              <a:gd name="connsiteY21" fmla="*/ 29260800 h 39776400"/>
              <a:gd name="connsiteX22" fmla="*/ 6858000 w 8961120"/>
              <a:gd name="connsiteY22" fmla="*/ 31363920 h 39776400"/>
              <a:gd name="connsiteX23" fmla="*/ 6492240 w 8961120"/>
              <a:gd name="connsiteY23" fmla="*/ 35753040 h 39776400"/>
              <a:gd name="connsiteX24" fmla="*/ 7406640 w 8961120"/>
              <a:gd name="connsiteY24" fmla="*/ 37124640 h 39776400"/>
              <a:gd name="connsiteX25" fmla="*/ 6675120 w 8961120"/>
              <a:gd name="connsiteY25" fmla="*/ 38404800 h 39776400"/>
              <a:gd name="connsiteX26" fmla="*/ 6766560 w 8961120"/>
              <a:gd name="connsiteY26" fmla="*/ 39227760 h 39776400"/>
              <a:gd name="connsiteX27" fmla="*/ 6217920 w 8961120"/>
              <a:gd name="connsiteY27" fmla="*/ 39044880 h 39776400"/>
              <a:gd name="connsiteX28" fmla="*/ 6217920 w 8961120"/>
              <a:gd name="connsiteY28" fmla="*/ 39502080 h 39776400"/>
              <a:gd name="connsiteX29" fmla="*/ 5303520 w 8961120"/>
              <a:gd name="connsiteY29" fmla="*/ 39776400 h 39776400"/>
              <a:gd name="connsiteX30" fmla="*/ 2743200 w 8961120"/>
              <a:gd name="connsiteY30" fmla="*/ 39502080 h 39776400"/>
              <a:gd name="connsiteX31" fmla="*/ 3566160 w 8961120"/>
              <a:gd name="connsiteY31" fmla="*/ 38862000 h 39776400"/>
              <a:gd name="connsiteX32" fmla="*/ 548640 w 8961120"/>
              <a:gd name="connsiteY32" fmla="*/ 38770560 h 39776400"/>
              <a:gd name="connsiteX33" fmla="*/ 2743200 w 8961120"/>
              <a:gd name="connsiteY33" fmla="*/ 37764720 h 39776400"/>
              <a:gd name="connsiteX34" fmla="*/ 4297680 w 8961120"/>
              <a:gd name="connsiteY34" fmla="*/ 36210240 h 39776400"/>
              <a:gd name="connsiteX35" fmla="*/ 3566160 w 8961120"/>
              <a:gd name="connsiteY35" fmla="*/ 30358080 h 39776400"/>
              <a:gd name="connsiteX36" fmla="*/ 3657600 w 8961120"/>
              <a:gd name="connsiteY36" fmla="*/ 29626560 h 39776400"/>
              <a:gd name="connsiteX37" fmla="*/ 0 w 8961120"/>
              <a:gd name="connsiteY37" fmla="*/ 28895040 h 39776400"/>
              <a:gd name="connsiteX38" fmla="*/ 1828800 w 8961120"/>
              <a:gd name="connsiteY38" fmla="*/ 18928080 h 39776400"/>
              <a:gd name="connsiteX39" fmla="*/ 1280160 w 8961120"/>
              <a:gd name="connsiteY39" fmla="*/ 19019520 h 39776400"/>
              <a:gd name="connsiteX40" fmla="*/ 1371600 w 8961120"/>
              <a:gd name="connsiteY40" fmla="*/ 18836640 h 39776400"/>
              <a:gd name="connsiteX41" fmla="*/ 1005840 w 8961120"/>
              <a:gd name="connsiteY41" fmla="*/ 19019520 h 39776400"/>
              <a:gd name="connsiteX42" fmla="*/ 822960 w 8961120"/>
              <a:gd name="connsiteY42" fmla="*/ 18745200 h 39776400"/>
              <a:gd name="connsiteX43" fmla="*/ 457200 w 8961120"/>
              <a:gd name="connsiteY43" fmla="*/ 18928080 h 39776400"/>
              <a:gd name="connsiteX44" fmla="*/ 822960 w 8961120"/>
              <a:gd name="connsiteY44" fmla="*/ 18288000 h 39776400"/>
              <a:gd name="connsiteX45" fmla="*/ 274320 w 8961120"/>
              <a:gd name="connsiteY45" fmla="*/ 18196560 h 39776400"/>
              <a:gd name="connsiteX46" fmla="*/ 548640 w 8961120"/>
              <a:gd name="connsiteY46" fmla="*/ 17647920 h 39776400"/>
              <a:gd name="connsiteX47" fmla="*/ 91440 w 8961120"/>
              <a:gd name="connsiteY47" fmla="*/ 17190720 h 39776400"/>
              <a:gd name="connsiteX48" fmla="*/ 365760 w 8961120"/>
              <a:gd name="connsiteY48" fmla="*/ 17099280 h 39776400"/>
              <a:gd name="connsiteX49" fmla="*/ 457200 w 8961120"/>
              <a:gd name="connsiteY49" fmla="*/ 16276320 h 39776400"/>
              <a:gd name="connsiteX50" fmla="*/ 914400 w 8961120"/>
              <a:gd name="connsiteY50" fmla="*/ 14721840 h 39776400"/>
              <a:gd name="connsiteX51" fmla="*/ 0 w 8961120"/>
              <a:gd name="connsiteY51" fmla="*/ 14173200 h 39776400"/>
              <a:gd name="connsiteX52" fmla="*/ 731520 w 8961120"/>
              <a:gd name="connsiteY52" fmla="*/ 12252960 h 39776400"/>
              <a:gd name="connsiteX53" fmla="*/ 91440 w 8961120"/>
              <a:gd name="connsiteY53" fmla="*/ 12070080 h 39776400"/>
              <a:gd name="connsiteX54" fmla="*/ 91440 w 8961120"/>
              <a:gd name="connsiteY54" fmla="*/ 11430000 h 39776400"/>
              <a:gd name="connsiteX55" fmla="*/ 365760 w 8961120"/>
              <a:gd name="connsiteY55" fmla="*/ 11521440 h 39776400"/>
              <a:gd name="connsiteX56" fmla="*/ 1280160 w 8961120"/>
              <a:gd name="connsiteY56" fmla="*/ 10149840 h 39776400"/>
              <a:gd name="connsiteX57" fmla="*/ 2011680 w 8961120"/>
              <a:gd name="connsiteY57" fmla="*/ 10515600 h 39776400"/>
              <a:gd name="connsiteX58" fmla="*/ 2743200 w 8961120"/>
              <a:gd name="connsiteY58" fmla="*/ 7772400 h 39776400"/>
              <a:gd name="connsiteX59" fmla="*/ 3931920 w 8961120"/>
              <a:gd name="connsiteY59" fmla="*/ 7406640 h 39776400"/>
              <a:gd name="connsiteX60" fmla="*/ 4297680 w 8961120"/>
              <a:gd name="connsiteY60" fmla="*/ 6309360 h 39776400"/>
              <a:gd name="connsiteX61" fmla="*/ 4297680 w 8961120"/>
              <a:gd name="connsiteY61" fmla="*/ 5943600 h 39776400"/>
              <a:gd name="connsiteX62" fmla="*/ 3291840 w 8961120"/>
              <a:gd name="connsiteY62" fmla="*/ 5760720 h 39776400"/>
              <a:gd name="connsiteX63" fmla="*/ 3291840 w 8961120"/>
              <a:gd name="connsiteY63" fmla="*/ 5394960 h 39776400"/>
              <a:gd name="connsiteX64" fmla="*/ 3200400 w 8961120"/>
              <a:gd name="connsiteY64" fmla="*/ 5394960 h 39776400"/>
              <a:gd name="connsiteX65" fmla="*/ 3383280 w 8961120"/>
              <a:gd name="connsiteY65" fmla="*/ 5212080 h 39776400"/>
              <a:gd name="connsiteX66" fmla="*/ 3200400 w 8961120"/>
              <a:gd name="connsiteY66" fmla="*/ 5120640 h 39776400"/>
              <a:gd name="connsiteX67" fmla="*/ 3474720 w 8961120"/>
              <a:gd name="connsiteY67" fmla="*/ 5029200 h 39776400"/>
              <a:gd name="connsiteX68" fmla="*/ 2926080 w 8961120"/>
              <a:gd name="connsiteY68" fmla="*/ 4663440 h 39776400"/>
              <a:gd name="connsiteX69" fmla="*/ 3017520 w 8961120"/>
              <a:gd name="connsiteY69" fmla="*/ 4480560 h 39776400"/>
              <a:gd name="connsiteX70" fmla="*/ 2651760 w 8961120"/>
              <a:gd name="connsiteY70" fmla="*/ 4480560 h 39776400"/>
              <a:gd name="connsiteX71" fmla="*/ 3108960 w 8961120"/>
              <a:gd name="connsiteY71" fmla="*/ 3657600 h 39776400"/>
              <a:gd name="connsiteX72" fmla="*/ 2834640 w 8961120"/>
              <a:gd name="connsiteY72" fmla="*/ 3657600 h 39776400"/>
              <a:gd name="connsiteX73" fmla="*/ 2926080 w 8961120"/>
              <a:gd name="connsiteY73" fmla="*/ 3383280 h 39776400"/>
              <a:gd name="connsiteX74" fmla="*/ 2834640 w 8961120"/>
              <a:gd name="connsiteY74" fmla="*/ 3200400 h 39776400"/>
              <a:gd name="connsiteX75" fmla="*/ 2926080 w 8961120"/>
              <a:gd name="connsiteY75" fmla="*/ 3108960 h 39776400"/>
              <a:gd name="connsiteX76" fmla="*/ 2377440 w 8961120"/>
              <a:gd name="connsiteY76" fmla="*/ 2377440 h 39776400"/>
              <a:gd name="connsiteX77" fmla="*/ 2377440 w 8961120"/>
              <a:gd name="connsiteY77" fmla="*/ 1645920 h 39776400"/>
              <a:gd name="connsiteX78" fmla="*/ 3749040 w 8961120"/>
              <a:gd name="connsiteY78" fmla="*/ 457200 h 39776400"/>
              <a:gd name="connsiteX79" fmla="*/ 3931920 w 8961120"/>
              <a:gd name="connsiteY79" fmla="*/ 457200 h 39776400"/>
              <a:gd name="connsiteX80" fmla="*/ 4751040 w 8961120"/>
              <a:gd name="connsiteY80" fmla="*/ 25656 h 39776400"/>
              <a:gd name="connsiteX81" fmla="*/ 4846320 w 8961120"/>
              <a:gd name="connsiteY81" fmla="*/ 0 h 39776400"/>
              <a:gd name="connsiteX0" fmla="*/ 4751040 w 8961120"/>
              <a:gd name="connsiteY0" fmla="*/ 0 h 39750744"/>
              <a:gd name="connsiteX1" fmla="*/ 6675120 w 8961120"/>
              <a:gd name="connsiteY1" fmla="*/ 614424 h 39750744"/>
              <a:gd name="connsiteX2" fmla="*/ 6675120 w 8961120"/>
              <a:gd name="connsiteY2" fmla="*/ 614424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6675120 w 8961120"/>
              <a:gd name="connsiteY1" fmla="*/ 614424 h 39750744"/>
              <a:gd name="connsiteX2" fmla="*/ 7397206 w 8961120"/>
              <a:gd name="connsiteY2" fmla="*/ 25655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5903520 w 8961120"/>
              <a:gd name="connsiteY1" fmla="*/ 307869 h 39750744"/>
              <a:gd name="connsiteX2" fmla="*/ 7397206 w 8961120"/>
              <a:gd name="connsiteY2" fmla="*/ 25655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5903520 w 8961120"/>
              <a:gd name="connsiteY1" fmla="*/ 307869 h 39750744"/>
              <a:gd name="connsiteX2" fmla="*/ 6656160 w 8961120"/>
              <a:gd name="connsiteY2" fmla="*/ 436148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5903520 w 8961120"/>
              <a:gd name="connsiteY1" fmla="*/ 307869 h 39750744"/>
              <a:gd name="connsiteX2" fmla="*/ 6632640 w 8961120"/>
              <a:gd name="connsiteY2" fmla="*/ 718361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5903520 w 8961120"/>
              <a:gd name="connsiteY1" fmla="*/ 307869 h 39750744"/>
              <a:gd name="connsiteX2" fmla="*/ 6397440 w 8961120"/>
              <a:gd name="connsiteY2" fmla="*/ 487459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5785920 w 8961120"/>
              <a:gd name="connsiteY1" fmla="*/ 205246 h 39750744"/>
              <a:gd name="connsiteX2" fmla="*/ 6397440 w 8961120"/>
              <a:gd name="connsiteY2" fmla="*/ 487459 h 39750744"/>
              <a:gd name="connsiteX3" fmla="*/ 7589520 w 8961120"/>
              <a:gd name="connsiteY3" fmla="*/ 1711704 h 39750744"/>
              <a:gd name="connsiteX4" fmla="*/ 7040880 w 8961120"/>
              <a:gd name="connsiteY4" fmla="*/ 2534664 h 39750744"/>
              <a:gd name="connsiteX5" fmla="*/ 7132320 w 8961120"/>
              <a:gd name="connsiteY5" fmla="*/ 2900424 h 39750744"/>
              <a:gd name="connsiteX6" fmla="*/ 6858000 w 8961120"/>
              <a:gd name="connsiteY6" fmla="*/ 3449064 h 39750744"/>
              <a:gd name="connsiteX7" fmla="*/ 7406640 w 8961120"/>
              <a:gd name="connsiteY7" fmla="*/ 4363464 h 39750744"/>
              <a:gd name="connsiteX8" fmla="*/ 6858000 w 8961120"/>
              <a:gd name="connsiteY8" fmla="*/ 4820664 h 39750744"/>
              <a:gd name="connsiteX9" fmla="*/ 7406640 w 8961120"/>
              <a:gd name="connsiteY9" fmla="*/ 6100824 h 39750744"/>
              <a:gd name="connsiteX10" fmla="*/ 7223760 w 8961120"/>
              <a:gd name="connsiteY10" fmla="*/ 6466584 h 39750744"/>
              <a:gd name="connsiteX11" fmla="*/ 8595360 w 8961120"/>
              <a:gd name="connsiteY11" fmla="*/ 7380984 h 39750744"/>
              <a:gd name="connsiteX12" fmla="*/ 8961120 w 8961120"/>
              <a:gd name="connsiteY12" fmla="*/ 9758424 h 39750744"/>
              <a:gd name="connsiteX13" fmla="*/ 7772400 w 8961120"/>
              <a:gd name="connsiteY13" fmla="*/ 14696184 h 39750744"/>
              <a:gd name="connsiteX14" fmla="*/ 7132320 w 8961120"/>
              <a:gd name="connsiteY14" fmla="*/ 15519144 h 39750744"/>
              <a:gd name="connsiteX15" fmla="*/ 7863840 w 8961120"/>
              <a:gd name="connsiteY15" fmla="*/ 16524984 h 39750744"/>
              <a:gd name="connsiteX16" fmla="*/ 7772400 w 8961120"/>
              <a:gd name="connsiteY16" fmla="*/ 20639784 h 39750744"/>
              <a:gd name="connsiteX17" fmla="*/ 6949440 w 8961120"/>
              <a:gd name="connsiteY17" fmla="*/ 22377144 h 39750744"/>
              <a:gd name="connsiteX18" fmla="*/ 6949440 w 8961120"/>
              <a:gd name="connsiteY18" fmla="*/ 24480264 h 39750744"/>
              <a:gd name="connsiteX19" fmla="*/ 6675120 w 8961120"/>
              <a:gd name="connsiteY19" fmla="*/ 25394664 h 39750744"/>
              <a:gd name="connsiteX20" fmla="*/ 6675120 w 8961120"/>
              <a:gd name="connsiteY20" fmla="*/ 26674824 h 39750744"/>
              <a:gd name="connsiteX21" fmla="*/ 6400800 w 8961120"/>
              <a:gd name="connsiteY21" fmla="*/ 29235144 h 39750744"/>
              <a:gd name="connsiteX22" fmla="*/ 6858000 w 8961120"/>
              <a:gd name="connsiteY22" fmla="*/ 31338264 h 39750744"/>
              <a:gd name="connsiteX23" fmla="*/ 6492240 w 8961120"/>
              <a:gd name="connsiteY23" fmla="*/ 35727384 h 39750744"/>
              <a:gd name="connsiteX24" fmla="*/ 7406640 w 8961120"/>
              <a:gd name="connsiteY24" fmla="*/ 37098984 h 39750744"/>
              <a:gd name="connsiteX25" fmla="*/ 6675120 w 8961120"/>
              <a:gd name="connsiteY25" fmla="*/ 38379144 h 39750744"/>
              <a:gd name="connsiteX26" fmla="*/ 6766560 w 8961120"/>
              <a:gd name="connsiteY26" fmla="*/ 39202104 h 39750744"/>
              <a:gd name="connsiteX27" fmla="*/ 6217920 w 8961120"/>
              <a:gd name="connsiteY27" fmla="*/ 39019224 h 39750744"/>
              <a:gd name="connsiteX28" fmla="*/ 6217920 w 8961120"/>
              <a:gd name="connsiteY28" fmla="*/ 39476424 h 39750744"/>
              <a:gd name="connsiteX29" fmla="*/ 5303520 w 8961120"/>
              <a:gd name="connsiteY29" fmla="*/ 39750744 h 39750744"/>
              <a:gd name="connsiteX30" fmla="*/ 2743200 w 8961120"/>
              <a:gd name="connsiteY30" fmla="*/ 39476424 h 39750744"/>
              <a:gd name="connsiteX31" fmla="*/ 3566160 w 8961120"/>
              <a:gd name="connsiteY31" fmla="*/ 38836344 h 39750744"/>
              <a:gd name="connsiteX32" fmla="*/ 548640 w 8961120"/>
              <a:gd name="connsiteY32" fmla="*/ 38744904 h 39750744"/>
              <a:gd name="connsiteX33" fmla="*/ 2743200 w 8961120"/>
              <a:gd name="connsiteY33" fmla="*/ 37739064 h 39750744"/>
              <a:gd name="connsiteX34" fmla="*/ 4297680 w 8961120"/>
              <a:gd name="connsiteY34" fmla="*/ 36184584 h 39750744"/>
              <a:gd name="connsiteX35" fmla="*/ 3566160 w 8961120"/>
              <a:gd name="connsiteY35" fmla="*/ 30332424 h 39750744"/>
              <a:gd name="connsiteX36" fmla="*/ 3657600 w 8961120"/>
              <a:gd name="connsiteY36" fmla="*/ 29600904 h 39750744"/>
              <a:gd name="connsiteX37" fmla="*/ 0 w 8961120"/>
              <a:gd name="connsiteY37" fmla="*/ 28869384 h 39750744"/>
              <a:gd name="connsiteX38" fmla="*/ 1828800 w 8961120"/>
              <a:gd name="connsiteY38" fmla="*/ 18902424 h 39750744"/>
              <a:gd name="connsiteX39" fmla="*/ 1280160 w 8961120"/>
              <a:gd name="connsiteY39" fmla="*/ 18993864 h 39750744"/>
              <a:gd name="connsiteX40" fmla="*/ 1371600 w 8961120"/>
              <a:gd name="connsiteY40" fmla="*/ 18810984 h 39750744"/>
              <a:gd name="connsiteX41" fmla="*/ 1005840 w 8961120"/>
              <a:gd name="connsiteY41" fmla="*/ 18993864 h 39750744"/>
              <a:gd name="connsiteX42" fmla="*/ 822960 w 8961120"/>
              <a:gd name="connsiteY42" fmla="*/ 18719544 h 39750744"/>
              <a:gd name="connsiteX43" fmla="*/ 457200 w 8961120"/>
              <a:gd name="connsiteY43" fmla="*/ 18902424 h 39750744"/>
              <a:gd name="connsiteX44" fmla="*/ 822960 w 8961120"/>
              <a:gd name="connsiteY44" fmla="*/ 18262344 h 39750744"/>
              <a:gd name="connsiteX45" fmla="*/ 274320 w 8961120"/>
              <a:gd name="connsiteY45" fmla="*/ 18170904 h 39750744"/>
              <a:gd name="connsiteX46" fmla="*/ 548640 w 8961120"/>
              <a:gd name="connsiteY46" fmla="*/ 17622264 h 39750744"/>
              <a:gd name="connsiteX47" fmla="*/ 91440 w 8961120"/>
              <a:gd name="connsiteY47" fmla="*/ 17165064 h 39750744"/>
              <a:gd name="connsiteX48" fmla="*/ 365760 w 8961120"/>
              <a:gd name="connsiteY48" fmla="*/ 17073624 h 39750744"/>
              <a:gd name="connsiteX49" fmla="*/ 457200 w 8961120"/>
              <a:gd name="connsiteY49" fmla="*/ 16250664 h 39750744"/>
              <a:gd name="connsiteX50" fmla="*/ 914400 w 8961120"/>
              <a:gd name="connsiteY50" fmla="*/ 14696184 h 39750744"/>
              <a:gd name="connsiteX51" fmla="*/ 0 w 8961120"/>
              <a:gd name="connsiteY51" fmla="*/ 14147544 h 39750744"/>
              <a:gd name="connsiteX52" fmla="*/ 731520 w 8961120"/>
              <a:gd name="connsiteY52" fmla="*/ 12227304 h 39750744"/>
              <a:gd name="connsiteX53" fmla="*/ 91440 w 8961120"/>
              <a:gd name="connsiteY53" fmla="*/ 12044424 h 39750744"/>
              <a:gd name="connsiteX54" fmla="*/ 91440 w 8961120"/>
              <a:gd name="connsiteY54" fmla="*/ 11404344 h 39750744"/>
              <a:gd name="connsiteX55" fmla="*/ 365760 w 8961120"/>
              <a:gd name="connsiteY55" fmla="*/ 11495784 h 39750744"/>
              <a:gd name="connsiteX56" fmla="*/ 1280160 w 8961120"/>
              <a:gd name="connsiteY56" fmla="*/ 10124184 h 39750744"/>
              <a:gd name="connsiteX57" fmla="*/ 2011680 w 8961120"/>
              <a:gd name="connsiteY57" fmla="*/ 10489944 h 39750744"/>
              <a:gd name="connsiteX58" fmla="*/ 2743200 w 8961120"/>
              <a:gd name="connsiteY58" fmla="*/ 7746744 h 39750744"/>
              <a:gd name="connsiteX59" fmla="*/ 3931920 w 8961120"/>
              <a:gd name="connsiteY59" fmla="*/ 7380984 h 39750744"/>
              <a:gd name="connsiteX60" fmla="*/ 4297680 w 8961120"/>
              <a:gd name="connsiteY60" fmla="*/ 6283704 h 39750744"/>
              <a:gd name="connsiteX61" fmla="*/ 4297680 w 8961120"/>
              <a:gd name="connsiteY61" fmla="*/ 5917944 h 39750744"/>
              <a:gd name="connsiteX62" fmla="*/ 3291840 w 8961120"/>
              <a:gd name="connsiteY62" fmla="*/ 5735064 h 39750744"/>
              <a:gd name="connsiteX63" fmla="*/ 3291840 w 8961120"/>
              <a:gd name="connsiteY63" fmla="*/ 5369304 h 39750744"/>
              <a:gd name="connsiteX64" fmla="*/ 3200400 w 8961120"/>
              <a:gd name="connsiteY64" fmla="*/ 5369304 h 39750744"/>
              <a:gd name="connsiteX65" fmla="*/ 3383280 w 8961120"/>
              <a:gd name="connsiteY65" fmla="*/ 5186424 h 39750744"/>
              <a:gd name="connsiteX66" fmla="*/ 3200400 w 8961120"/>
              <a:gd name="connsiteY66" fmla="*/ 5094984 h 39750744"/>
              <a:gd name="connsiteX67" fmla="*/ 3474720 w 8961120"/>
              <a:gd name="connsiteY67" fmla="*/ 5003544 h 39750744"/>
              <a:gd name="connsiteX68" fmla="*/ 2926080 w 8961120"/>
              <a:gd name="connsiteY68" fmla="*/ 4637784 h 39750744"/>
              <a:gd name="connsiteX69" fmla="*/ 3017520 w 8961120"/>
              <a:gd name="connsiteY69" fmla="*/ 4454904 h 39750744"/>
              <a:gd name="connsiteX70" fmla="*/ 2651760 w 8961120"/>
              <a:gd name="connsiteY70" fmla="*/ 4454904 h 39750744"/>
              <a:gd name="connsiteX71" fmla="*/ 3108960 w 8961120"/>
              <a:gd name="connsiteY71" fmla="*/ 3631944 h 39750744"/>
              <a:gd name="connsiteX72" fmla="*/ 2834640 w 8961120"/>
              <a:gd name="connsiteY72" fmla="*/ 3631944 h 39750744"/>
              <a:gd name="connsiteX73" fmla="*/ 2926080 w 8961120"/>
              <a:gd name="connsiteY73" fmla="*/ 3357624 h 39750744"/>
              <a:gd name="connsiteX74" fmla="*/ 2834640 w 8961120"/>
              <a:gd name="connsiteY74" fmla="*/ 3174744 h 39750744"/>
              <a:gd name="connsiteX75" fmla="*/ 2926080 w 8961120"/>
              <a:gd name="connsiteY75" fmla="*/ 3083304 h 39750744"/>
              <a:gd name="connsiteX76" fmla="*/ 2377440 w 8961120"/>
              <a:gd name="connsiteY76" fmla="*/ 2351784 h 39750744"/>
              <a:gd name="connsiteX77" fmla="*/ 2377440 w 8961120"/>
              <a:gd name="connsiteY77" fmla="*/ 1620264 h 39750744"/>
              <a:gd name="connsiteX78" fmla="*/ 3749040 w 8961120"/>
              <a:gd name="connsiteY78" fmla="*/ 431544 h 39750744"/>
              <a:gd name="connsiteX79" fmla="*/ 3931920 w 8961120"/>
              <a:gd name="connsiteY79" fmla="*/ 431544 h 39750744"/>
              <a:gd name="connsiteX80" fmla="*/ 4751040 w 8961120"/>
              <a:gd name="connsiteY80" fmla="*/ 0 h 39750744"/>
              <a:gd name="connsiteX0" fmla="*/ 4751040 w 8961120"/>
              <a:gd name="connsiteY0" fmla="*/ 0 h 39750744"/>
              <a:gd name="connsiteX1" fmla="*/ 6397440 w 8961120"/>
              <a:gd name="connsiteY1" fmla="*/ 487459 h 39750744"/>
              <a:gd name="connsiteX2" fmla="*/ 7589520 w 8961120"/>
              <a:gd name="connsiteY2" fmla="*/ 1711704 h 39750744"/>
              <a:gd name="connsiteX3" fmla="*/ 7040880 w 8961120"/>
              <a:gd name="connsiteY3" fmla="*/ 2534664 h 39750744"/>
              <a:gd name="connsiteX4" fmla="*/ 7132320 w 8961120"/>
              <a:gd name="connsiteY4" fmla="*/ 2900424 h 39750744"/>
              <a:gd name="connsiteX5" fmla="*/ 6858000 w 8961120"/>
              <a:gd name="connsiteY5" fmla="*/ 3449064 h 39750744"/>
              <a:gd name="connsiteX6" fmla="*/ 7406640 w 8961120"/>
              <a:gd name="connsiteY6" fmla="*/ 4363464 h 39750744"/>
              <a:gd name="connsiteX7" fmla="*/ 6858000 w 8961120"/>
              <a:gd name="connsiteY7" fmla="*/ 4820664 h 39750744"/>
              <a:gd name="connsiteX8" fmla="*/ 7406640 w 8961120"/>
              <a:gd name="connsiteY8" fmla="*/ 6100824 h 39750744"/>
              <a:gd name="connsiteX9" fmla="*/ 7223760 w 8961120"/>
              <a:gd name="connsiteY9" fmla="*/ 6466584 h 39750744"/>
              <a:gd name="connsiteX10" fmla="*/ 8595360 w 8961120"/>
              <a:gd name="connsiteY10" fmla="*/ 7380984 h 39750744"/>
              <a:gd name="connsiteX11" fmla="*/ 8961120 w 8961120"/>
              <a:gd name="connsiteY11" fmla="*/ 9758424 h 39750744"/>
              <a:gd name="connsiteX12" fmla="*/ 7772400 w 8961120"/>
              <a:gd name="connsiteY12" fmla="*/ 14696184 h 39750744"/>
              <a:gd name="connsiteX13" fmla="*/ 7132320 w 8961120"/>
              <a:gd name="connsiteY13" fmla="*/ 15519144 h 39750744"/>
              <a:gd name="connsiteX14" fmla="*/ 7863840 w 8961120"/>
              <a:gd name="connsiteY14" fmla="*/ 16524984 h 39750744"/>
              <a:gd name="connsiteX15" fmla="*/ 7772400 w 8961120"/>
              <a:gd name="connsiteY15" fmla="*/ 20639784 h 39750744"/>
              <a:gd name="connsiteX16" fmla="*/ 6949440 w 8961120"/>
              <a:gd name="connsiteY16" fmla="*/ 22377144 h 39750744"/>
              <a:gd name="connsiteX17" fmla="*/ 6949440 w 8961120"/>
              <a:gd name="connsiteY17" fmla="*/ 24480264 h 39750744"/>
              <a:gd name="connsiteX18" fmla="*/ 6675120 w 8961120"/>
              <a:gd name="connsiteY18" fmla="*/ 25394664 h 39750744"/>
              <a:gd name="connsiteX19" fmla="*/ 6675120 w 8961120"/>
              <a:gd name="connsiteY19" fmla="*/ 26674824 h 39750744"/>
              <a:gd name="connsiteX20" fmla="*/ 6400800 w 8961120"/>
              <a:gd name="connsiteY20" fmla="*/ 29235144 h 39750744"/>
              <a:gd name="connsiteX21" fmla="*/ 6858000 w 8961120"/>
              <a:gd name="connsiteY21" fmla="*/ 31338264 h 39750744"/>
              <a:gd name="connsiteX22" fmla="*/ 6492240 w 8961120"/>
              <a:gd name="connsiteY22" fmla="*/ 35727384 h 39750744"/>
              <a:gd name="connsiteX23" fmla="*/ 7406640 w 8961120"/>
              <a:gd name="connsiteY23" fmla="*/ 37098984 h 39750744"/>
              <a:gd name="connsiteX24" fmla="*/ 6675120 w 8961120"/>
              <a:gd name="connsiteY24" fmla="*/ 38379144 h 39750744"/>
              <a:gd name="connsiteX25" fmla="*/ 6766560 w 8961120"/>
              <a:gd name="connsiteY25" fmla="*/ 39202104 h 39750744"/>
              <a:gd name="connsiteX26" fmla="*/ 6217920 w 8961120"/>
              <a:gd name="connsiteY26" fmla="*/ 39019224 h 39750744"/>
              <a:gd name="connsiteX27" fmla="*/ 6217920 w 8961120"/>
              <a:gd name="connsiteY27" fmla="*/ 39476424 h 39750744"/>
              <a:gd name="connsiteX28" fmla="*/ 5303520 w 8961120"/>
              <a:gd name="connsiteY28" fmla="*/ 39750744 h 39750744"/>
              <a:gd name="connsiteX29" fmla="*/ 2743200 w 8961120"/>
              <a:gd name="connsiteY29" fmla="*/ 39476424 h 39750744"/>
              <a:gd name="connsiteX30" fmla="*/ 3566160 w 8961120"/>
              <a:gd name="connsiteY30" fmla="*/ 38836344 h 39750744"/>
              <a:gd name="connsiteX31" fmla="*/ 548640 w 8961120"/>
              <a:gd name="connsiteY31" fmla="*/ 38744904 h 39750744"/>
              <a:gd name="connsiteX32" fmla="*/ 2743200 w 8961120"/>
              <a:gd name="connsiteY32" fmla="*/ 37739064 h 39750744"/>
              <a:gd name="connsiteX33" fmla="*/ 4297680 w 8961120"/>
              <a:gd name="connsiteY33" fmla="*/ 36184584 h 39750744"/>
              <a:gd name="connsiteX34" fmla="*/ 3566160 w 8961120"/>
              <a:gd name="connsiteY34" fmla="*/ 30332424 h 39750744"/>
              <a:gd name="connsiteX35" fmla="*/ 3657600 w 8961120"/>
              <a:gd name="connsiteY35" fmla="*/ 29600904 h 39750744"/>
              <a:gd name="connsiteX36" fmla="*/ 0 w 8961120"/>
              <a:gd name="connsiteY36" fmla="*/ 28869384 h 39750744"/>
              <a:gd name="connsiteX37" fmla="*/ 1828800 w 8961120"/>
              <a:gd name="connsiteY37" fmla="*/ 18902424 h 39750744"/>
              <a:gd name="connsiteX38" fmla="*/ 1280160 w 8961120"/>
              <a:gd name="connsiteY38" fmla="*/ 18993864 h 39750744"/>
              <a:gd name="connsiteX39" fmla="*/ 1371600 w 8961120"/>
              <a:gd name="connsiteY39" fmla="*/ 18810984 h 39750744"/>
              <a:gd name="connsiteX40" fmla="*/ 1005840 w 8961120"/>
              <a:gd name="connsiteY40" fmla="*/ 18993864 h 39750744"/>
              <a:gd name="connsiteX41" fmla="*/ 822960 w 8961120"/>
              <a:gd name="connsiteY41" fmla="*/ 18719544 h 39750744"/>
              <a:gd name="connsiteX42" fmla="*/ 457200 w 8961120"/>
              <a:gd name="connsiteY42" fmla="*/ 18902424 h 39750744"/>
              <a:gd name="connsiteX43" fmla="*/ 822960 w 8961120"/>
              <a:gd name="connsiteY43" fmla="*/ 18262344 h 39750744"/>
              <a:gd name="connsiteX44" fmla="*/ 274320 w 8961120"/>
              <a:gd name="connsiteY44" fmla="*/ 18170904 h 39750744"/>
              <a:gd name="connsiteX45" fmla="*/ 548640 w 8961120"/>
              <a:gd name="connsiteY45" fmla="*/ 17622264 h 39750744"/>
              <a:gd name="connsiteX46" fmla="*/ 91440 w 8961120"/>
              <a:gd name="connsiteY46" fmla="*/ 17165064 h 39750744"/>
              <a:gd name="connsiteX47" fmla="*/ 365760 w 8961120"/>
              <a:gd name="connsiteY47" fmla="*/ 17073624 h 39750744"/>
              <a:gd name="connsiteX48" fmla="*/ 457200 w 8961120"/>
              <a:gd name="connsiteY48" fmla="*/ 16250664 h 39750744"/>
              <a:gd name="connsiteX49" fmla="*/ 914400 w 8961120"/>
              <a:gd name="connsiteY49" fmla="*/ 14696184 h 39750744"/>
              <a:gd name="connsiteX50" fmla="*/ 0 w 8961120"/>
              <a:gd name="connsiteY50" fmla="*/ 14147544 h 39750744"/>
              <a:gd name="connsiteX51" fmla="*/ 731520 w 8961120"/>
              <a:gd name="connsiteY51" fmla="*/ 12227304 h 39750744"/>
              <a:gd name="connsiteX52" fmla="*/ 91440 w 8961120"/>
              <a:gd name="connsiteY52" fmla="*/ 12044424 h 39750744"/>
              <a:gd name="connsiteX53" fmla="*/ 91440 w 8961120"/>
              <a:gd name="connsiteY53" fmla="*/ 11404344 h 39750744"/>
              <a:gd name="connsiteX54" fmla="*/ 365760 w 8961120"/>
              <a:gd name="connsiteY54" fmla="*/ 11495784 h 39750744"/>
              <a:gd name="connsiteX55" fmla="*/ 1280160 w 8961120"/>
              <a:gd name="connsiteY55" fmla="*/ 10124184 h 39750744"/>
              <a:gd name="connsiteX56" fmla="*/ 2011680 w 8961120"/>
              <a:gd name="connsiteY56" fmla="*/ 10489944 h 39750744"/>
              <a:gd name="connsiteX57" fmla="*/ 2743200 w 8961120"/>
              <a:gd name="connsiteY57" fmla="*/ 7746744 h 39750744"/>
              <a:gd name="connsiteX58" fmla="*/ 3931920 w 8961120"/>
              <a:gd name="connsiteY58" fmla="*/ 7380984 h 39750744"/>
              <a:gd name="connsiteX59" fmla="*/ 4297680 w 8961120"/>
              <a:gd name="connsiteY59" fmla="*/ 6283704 h 39750744"/>
              <a:gd name="connsiteX60" fmla="*/ 4297680 w 8961120"/>
              <a:gd name="connsiteY60" fmla="*/ 5917944 h 39750744"/>
              <a:gd name="connsiteX61" fmla="*/ 3291840 w 8961120"/>
              <a:gd name="connsiteY61" fmla="*/ 5735064 h 39750744"/>
              <a:gd name="connsiteX62" fmla="*/ 3291840 w 8961120"/>
              <a:gd name="connsiteY62" fmla="*/ 5369304 h 39750744"/>
              <a:gd name="connsiteX63" fmla="*/ 3200400 w 8961120"/>
              <a:gd name="connsiteY63" fmla="*/ 5369304 h 39750744"/>
              <a:gd name="connsiteX64" fmla="*/ 3383280 w 8961120"/>
              <a:gd name="connsiteY64" fmla="*/ 5186424 h 39750744"/>
              <a:gd name="connsiteX65" fmla="*/ 3200400 w 8961120"/>
              <a:gd name="connsiteY65" fmla="*/ 5094984 h 39750744"/>
              <a:gd name="connsiteX66" fmla="*/ 3474720 w 8961120"/>
              <a:gd name="connsiteY66" fmla="*/ 5003544 h 39750744"/>
              <a:gd name="connsiteX67" fmla="*/ 2926080 w 8961120"/>
              <a:gd name="connsiteY67" fmla="*/ 4637784 h 39750744"/>
              <a:gd name="connsiteX68" fmla="*/ 3017520 w 8961120"/>
              <a:gd name="connsiteY68" fmla="*/ 4454904 h 39750744"/>
              <a:gd name="connsiteX69" fmla="*/ 2651760 w 8961120"/>
              <a:gd name="connsiteY69" fmla="*/ 4454904 h 39750744"/>
              <a:gd name="connsiteX70" fmla="*/ 3108960 w 8961120"/>
              <a:gd name="connsiteY70" fmla="*/ 3631944 h 39750744"/>
              <a:gd name="connsiteX71" fmla="*/ 2834640 w 8961120"/>
              <a:gd name="connsiteY71" fmla="*/ 3631944 h 39750744"/>
              <a:gd name="connsiteX72" fmla="*/ 2926080 w 8961120"/>
              <a:gd name="connsiteY72" fmla="*/ 3357624 h 39750744"/>
              <a:gd name="connsiteX73" fmla="*/ 2834640 w 8961120"/>
              <a:gd name="connsiteY73" fmla="*/ 3174744 h 39750744"/>
              <a:gd name="connsiteX74" fmla="*/ 2926080 w 8961120"/>
              <a:gd name="connsiteY74" fmla="*/ 3083304 h 39750744"/>
              <a:gd name="connsiteX75" fmla="*/ 2377440 w 8961120"/>
              <a:gd name="connsiteY75" fmla="*/ 2351784 h 39750744"/>
              <a:gd name="connsiteX76" fmla="*/ 2377440 w 8961120"/>
              <a:gd name="connsiteY76" fmla="*/ 1620264 h 39750744"/>
              <a:gd name="connsiteX77" fmla="*/ 3749040 w 8961120"/>
              <a:gd name="connsiteY77" fmla="*/ 431544 h 39750744"/>
              <a:gd name="connsiteX78" fmla="*/ 3931920 w 8961120"/>
              <a:gd name="connsiteY78" fmla="*/ 431544 h 39750744"/>
              <a:gd name="connsiteX79" fmla="*/ 4751040 w 8961120"/>
              <a:gd name="connsiteY79" fmla="*/ 0 h 39750744"/>
              <a:gd name="connsiteX0" fmla="*/ 4751040 w 8961120"/>
              <a:gd name="connsiteY0" fmla="*/ 0 h 39750744"/>
              <a:gd name="connsiteX1" fmla="*/ 6468000 w 8961120"/>
              <a:gd name="connsiteY1" fmla="*/ 384836 h 39750744"/>
              <a:gd name="connsiteX2" fmla="*/ 7589520 w 8961120"/>
              <a:gd name="connsiteY2" fmla="*/ 1711704 h 39750744"/>
              <a:gd name="connsiteX3" fmla="*/ 7040880 w 8961120"/>
              <a:gd name="connsiteY3" fmla="*/ 2534664 h 39750744"/>
              <a:gd name="connsiteX4" fmla="*/ 7132320 w 8961120"/>
              <a:gd name="connsiteY4" fmla="*/ 2900424 h 39750744"/>
              <a:gd name="connsiteX5" fmla="*/ 6858000 w 8961120"/>
              <a:gd name="connsiteY5" fmla="*/ 3449064 h 39750744"/>
              <a:gd name="connsiteX6" fmla="*/ 7406640 w 8961120"/>
              <a:gd name="connsiteY6" fmla="*/ 4363464 h 39750744"/>
              <a:gd name="connsiteX7" fmla="*/ 6858000 w 8961120"/>
              <a:gd name="connsiteY7" fmla="*/ 4820664 h 39750744"/>
              <a:gd name="connsiteX8" fmla="*/ 7406640 w 8961120"/>
              <a:gd name="connsiteY8" fmla="*/ 6100824 h 39750744"/>
              <a:gd name="connsiteX9" fmla="*/ 7223760 w 8961120"/>
              <a:gd name="connsiteY9" fmla="*/ 6466584 h 39750744"/>
              <a:gd name="connsiteX10" fmla="*/ 8595360 w 8961120"/>
              <a:gd name="connsiteY10" fmla="*/ 7380984 h 39750744"/>
              <a:gd name="connsiteX11" fmla="*/ 8961120 w 8961120"/>
              <a:gd name="connsiteY11" fmla="*/ 9758424 h 39750744"/>
              <a:gd name="connsiteX12" fmla="*/ 7772400 w 8961120"/>
              <a:gd name="connsiteY12" fmla="*/ 14696184 h 39750744"/>
              <a:gd name="connsiteX13" fmla="*/ 7132320 w 8961120"/>
              <a:gd name="connsiteY13" fmla="*/ 15519144 h 39750744"/>
              <a:gd name="connsiteX14" fmla="*/ 7863840 w 8961120"/>
              <a:gd name="connsiteY14" fmla="*/ 16524984 h 39750744"/>
              <a:gd name="connsiteX15" fmla="*/ 7772400 w 8961120"/>
              <a:gd name="connsiteY15" fmla="*/ 20639784 h 39750744"/>
              <a:gd name="connsiteX16" fmla="*/ 6949440 w 8961120"/>
              <a:gd name="connsiteY16" fmla="*/ 22377144 h 39750744"/>
              <a:gd name="connsiteX17" fmla="*/ 6949440 w 8961120"/>
              <a:gd name="connsiteY17" fmla="*/ 24480264 h 39750744"/>
              <a:gd name="connsiteX18" fmla="*/ 6675120 w 8961120"/>
              <a:gd name="connsiteY18" fmla="*/ 25394664 h 39750744"/>
              <a:gd name="connsiteX19" fmla="*/ 6675120 w 8961120"/>
              <a:gd name="connsiteY19" fmla="*/ 26674824 h 39750744"/>
              <a:gd name="connsiteX20" fmla="*/ 6400800 w 8961120"/>
              <a:gd name="connsiteY20" fmla="*/ 29235144 h 39750744"/>
              <a:gd name="connsiteX21" fmla="*/ 6858000 w 8961120"/>
              <a:gd name="connsiteY21" fmla="*/ 31338264 h 39750744"/>
              <a:gd name="connsiteX22" fmla="*/ 6492240 w 8961120"/>
              <a:gd name="connsiteY22" fmla="*/ 35727384 h 39750744"/>
              <a:gd name="connsiteX23" fmla="*/ 7406640 w 8961120"/>
              <a:gd name="connsiteY23" fmla="*/ 37098984 h 39750744"/>
              <a:gd name="connsiteX24" fmla="*/ 6675120 w 8961120"/>
              <a:gd name="connsiteY24" fmla="*/ 38379144 h 39750744"/>
              <a:gd name="connsiteX25" fmla="*/ 6766560 w 8961120"/>
              <a:gd name="connsiteY25" fmla="*/ 39202104 h 39750744"/>
              <a:gd name="connsiteX26" fmla="*/ 6217920 w 8961120"/>
              <a:gd name="connsiteY26" fmla="*/ 39019224 h 39750744"/>
              <a:gd name="connsiteX27" fmla="*/ 6217920 w 8961120"/>
              <a:gd name="connsiteY27" fmla="*/ 39476424 h 39750744"/>
              <a:gd name="connsiteX28" fmla="*/ 5303520 w 8961120"/>
              <a:gd name="connsiteY28" fmla="*/ 39750744 h 39750744"/>
              <a:gd name="connsiteX29" fmla="*/ 2743200 w 8961120"/>
              <a:gd name="connsiteY29" fmla="*/ 39476424 h 39750744"/>
              <a:gd name="connsiteX30" fmla="*/ 3566160 w 8961120"/>
              <a:gd name="connsiteY30" fmla="*/ 38836344 h 39750744"/>
              <a:gd name="connsiteX31" fmla="*/ 548640 w 8961120"/>
              <a:gd name="connsiteY31" fmla="*/ 38744904 h 39750744"/>
              <a:gd name="connsiteX32" fmla="*/ 2743200 w 8961120"/>
              <a:gd name="connsiteY32" fmla="*/ 37739064 h 39750744"/>
              <a:gd name="connsiteX33" fmla="*/ 4297680 w 8961120"/>
              <a:gd name="connsiteY33" fmla="*/ 36184584 h 39750744"/>
              <a:gd name="connsiteX34" fmla="*/ 3566160 w 8961120"/>
              <a:gd name="connsiteY34" fmla="*/ 30332424 h 39750744"/>
              <a:gd name="connsiteX35" fmla="*/ 3657600 w 8961120"/>
              <a:gd name="connsiteY35" fmla="*/ 29600904 h 39750744"/>
              <a:gd name="connsiteX36" fmla="*/ 0 w 8961120"/>
              <a:gd name="connsiteY36" fmla="*/ 28869384 h 39750744"/>
              <a:gd name="connsiteX37" fmla="*/ 1828800 w 8961120"/>
              <a:gd name="connsiteY37" fmla="*/ 18902424 h 39750744"/>
              <a:gd name="connsiteX38" fmla="*/ 1280160 w 8961120"/>
              <a:gd name="connsiteY38" fmla="*/ 18993864 h 39750744"/>
              <a:gd name="connsiteX39" fmla="*/ 1371600 w 8961120"/>
              <a:gd name="connsiteY39" fmla="*/ 18810984 h 39750744"/>
              <a:gd name="connsiteX40" fmla="*/ 1005840 w 8961120"/>
              <a:gd name="connsiteY40" fmla="*/ 18993864 h 39750744"/>
              <a:gd name="connsiteX41" fmla="*/ 822960 w 8961120"/>
              <a:gd name="connsiteY41" fmla="*/ 18719544 h 39750744"/>
              <a:gd name="connsiteX42" fmla="*/ 457200 w 8961120"/>
              <a:gd name="connsiteY42" fmla="*/ 18902424 h 39750744"/>
              <a:gd name="connsiteX43" fmla="*/ 822960 w 8961120"/>
              <a:gd name="connsiteY43" fmla="*/ 18262344 h 39750744"/>
              <a:gd name="connsiteX44" fmla="*/ 274320 w 8961120"/>
              <a:gd name="connsiteY44" fmla="*/ 18170904 h 39750744"/>
              <a:gd name="connsiteX45" fmla="*/ 548640 w 8961120"/>
              <a:gd name="connsiteY45" fmla="*/ 17622264 h 39750744"/>
              <a:gd name="connsiteX46" fmla="*/ 91440 w 8961120"/>
              <a:gd name="connsiteY46" fmla="*/ 17165064 h 39750744"/>
              <a:gd name="connsiteX47" fmla="*/ 365760 w 8961120"/>
              <a:gd name="connsiteY47" fmla="*/ 17073624 h 39750744"/>
              <a:gd name="connsiteX48" fmla="*/ 457200 w 8961120"/>
              <a:gd name="connsiteY48" fmla="*/ 16250664 h 39750744"/>
              <a:gd name="connsiteX49" fmla="*/ 914400 w 8961120"/>
              <a:gd name="connsiteY49" fmla="*/ 14696184 h 39750744"/>
              <a:gd name="connsiteX50" fmla="*/ 0 w 8961120"/>
              <a:gd name="connsiteY50" fmla="*/ 14147544 h 39750744"/>
              <a:gd name="connsiteX51" fmla="*/ 731520 w 8961120"/>
              <a:gd name="connsiteY51" fmla="*/ 12227304 h 39750744"/>
              <a:gd name="connsiteX52" fmla="*/ 91440 w 8961120"/>
              <a:gd name="connsiteY52" fmla="*/ 12044424 h 39750744"/>
              <a:gd name="connsiteX53" fmla="*/ 91440 w 8961120"/>
              <a:gd name="connsiteY53" fmla="*/ 11404344 h 39750744"/>
              <a:gd name="connsiteX54" fmla="*/ 365760 w 8961120"/>
              <a:gd name="connsiteY54" fmla="*/ 11495784 h 39750744"/>
              <a:gd name="connsiteX55" fmla="*/ 1280160 w 8961120"/>
              <a:gd name="connsiteY55" fmla="*/ 10124184 h 39750744"/>
              <a:gd name="connsiteX56" fmla="*/ 2011680 w 8961120"/>
              <a:gd name="connsiteY56" fmla="*/ 10489944 h 39750744"/>
              <a:gd name="connsiteX57" fmla="*/ 2743200 w 8961120"/>
              <a:gd name="connsiteY57" fmla="*/ 7746744 h 39750744"/>
              <a:gd name="connsiteX58" fmla="*/ 3931920 w 8961120"/>
              <a:gd name="connsiteY58" fmla="*/ 7380984 h 39750744"/>
              <a:gd name="connsiteX59" fmla="*/ 4297680 w 8961120"/>
              <a:gd name="connsiteY59" fmla="*/ 6283704 h 39750744"/>
              <a:gd name="connsiteX60" fmla="*/ 4297680 w 8961120"/>
              <a:gd name="connsiteY60" fmla="*/ 5917944 h 39750744"/>
              <a:gd name="connsiteX61" fmla="*/ 3291840 w 8961120"/>
              <a:gd name="connsiteY61" fmla="*/ 5735064 h 39750744"/>
              <a:gd name="connsiteX62" fmla="*/ 3291840 w 8961120"/>
              <a:gd name="connsiteY62" fmla="*/ 5369304 h 39750744"/>
              <a:gd name="connsiteX63" fmla="*/ 3200400 w 8961120"/>
              <a:gd name="connsiteY63" fmla="*/ 5369304 h 39750744"/>
              <a:gd name="connsiteX64" fmla="*/ 3383280 w 8961120"/>
              <a:gd name="connsiteY64" fmla="*/ 5186424 h 39750744"/>
              <a:gd name="connsiteX65" fmla="*/ 3200400 w 8961120"/>
              <a:gd name="connsiteY65" fmla="*/ 5094984 h 39750744"/>
              <a:gd name="connsiteX66" fmla="*/ 3474720 w 8961120"/>
              <a:gd name="connsiteY66" fmla="*/ 5003544 h 39750744"/>
              <a:gd name="connsiteX67" fmla="*/ 2926080 w 8961120"/>
              <a:gd name="connsiteY67" fmla="*/ 4637784 h 39750744"/>
              <a:gd name="connsiteX68" fmla="*/ 3017520 w 8961120"/>
              <a:gd name="connsiteY68" fmla="*/ 4454904 h 39750744"/>
              <a:gd name="connsiteX69" fmla="*/ 2651760 w 8961120"/>
              <a:gd name="connsiteY69" fmla="*/ 4454904 h 39750744"/>
              <a:gd name="connsiteX70" fmla="*/ 3108960 w 8961120"/>
              <a:gd name="connsiteY70" fmla="*/ 3631944 h 39750744"/>
              <a:gd name="connsiteX71" fmla="*/ 2834640 w 8961120"/>
              <a:gd name="connsiteY71" fmla="*/ 3631944 h 39750744"/>
              <a:gd name="connsiteX72" fmla="*/ 2926080 w 8961120"/>
              <a:gd name="connsiteY72" fmla="*/ 3357624 h 39750744"/>
              <a:gd name="connsiteX73" fmla="*/ 2834640 w 8961120"/>
              <a:gd name="connsiteY73" fmla="*/ 3174744 h 39750744"/>
              <a:gd name="connsiteX74" fmla="*/ 2926080 w 8961120"/>
              <a:gd name="connsiteY74" fmla="*/ 3083304 h 39750744"/>
              <a:gd name="connsiteX75" fmla="*/ 2377440 w 8961120"/>
              <a:gd name="connsiteY75" fmla="*/ 2351784 h 39750744"/>
              <a:gd name="connsiteX76" fmla="*/ 2377440 w 8961120"/>
              <a:gd name="connsiteY76" fmla="*/ 1620264 h 39750744"/>
              <a:gd name="connsiteX77" fmla="*/ 3749040 w 8961120"/>
              <a:gd name="connsiteY77" fmla="*/ 431544 h 39750744"/>
              <a:gd name="connsiteX78" fmla="*/ 3931920 w 8961120"/>
              <a:gd name="connsiteY78" fmla="*/ 431544 h 39750744"/>
              <a:gd name="connsiteX79" fmla="*/ 4751040 w 8961120"/>
              <a:gd name="connsiteY79" fmla="*/ 0 h 39750744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834640 w 8961120"/>
              <a:gd name="connsiteY71" fmla="*/ 3639729 h 39758529"/>
              <a:gd name="connsiteX72" fmla="*/ 2926080 w 8961120"/>
              <a:gd name="connsiteY72" fmla="*/ 3365409 h 39758529"/>
              <a:gd name="connsiteX73" fmla="*/ 2834640 w 8961120"/>
              <a:gd name="connsiteY73" fmla="*/ 3182529 h 39758529"/>
              <a:gd name="connsiteX74" fmla="*/ 2926080 w 8961120"/>
              <a:gd name="connsiteY74" fmla="*/ 3091089 h 39758529"/>
              <a:gd name="connsiteX75" fmla="*/ 2377440 w 8961120"/>
              <a:gd name="connsiteY75" fmla="*/ 2359569 h 39758529"/>
              <a:gd name="connsiteX76" fmla="*/ 2377440 w 8961120"/>
              <a:gd name="connsiteY76" fmla="*/ 1628049 h 39758529"/>
              <a:gd name="connsiteX77" fmla="*/ 3749040 w 8961120"/>
              <a:gd name="connsiteY77" fmla="*/ 439329 h 39758529"/>
              <a:gd name="connsiteX78" fmla="*/ 3931920 w 8961120"/>
              <a:gd name="connsiteY78" fmla="*/ 439329 h 39758529"/>
              <a:gd name="connsiteX79" fmla="*/ 4751040 w 8961120"/>
              <a:gd name="connsiteY79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926080 w 8961120"/>
              <a:gd name="connsiteY71" fmla="*/ 3365409 h 39758529"/>
              <a:gd name="connsiteX72" fmla="*/ 2834640 w 8961120"/>
              <a:gd name="connsiteY72" fmla="*/ 3182529 h 39758529"/>
              <a:gd name="connsiteX73" fmla="*/ 2926080 w 8961120"/>
              <a:gd name="connsiteY73" fmla="*/ 3091089 h 39758529"/>
              <a:gd name="connsiteX74" fmla="*/ 2377440 w 8961120"/>
              <a:gd name="connsiteY74" fmla="*/ 2359569 h 39758529"/>
              <a:gd name="connsiteX75" fmla="*/ 2377440 w 8961120"/>
              <a:gd name="connsiteY75" fmla="*/ 1628049 h 39758529"/>
              <a:gd name="connsiteX76" fmla="*/ 3749040 w 8961120"/>
              <a:gd name="connsiteY76" fmla="*/ 439329 h 39758529"/>
              <a:gd name="connsiteX77" fmla="*/ 3931920 w 8961120"/>
              <a:gd name="connsiteY77" fmla="*/ 439329 h 39758529"/>
              <a:gd name="connsiteX78" fmla="*/ 4751040 w 8961120"/>
              <a:gd name="connsiteY78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2926080 w 8961120"/>
              <a:gd name="connsiteY67" fmla="*/ 4645569 h 39758529"/>
              <a:gd name="connsiteX68" fmla="*/ 3017520 w 8961120"/>
              <a:gd name="connsiteY68" fmla="*/ 4462689 h 39758529"/>
              <a:gd name="connsiteX69" fmla="*/ 2651760 w 8961120"/>
              <a:gd name="connsiteY69" fmla="*/ 4462689 h 39758529"/>
              <a:gd name="connsiteX70" fmla="*/ 3108960 w 8961120"/>
              <a:gd name="connsiteY70" fmla="*/ 3639729 h 39758529"/>
              <a:gd name="connsiteX71" fmla="*/ 2926080 w 8961120"/>
              <a:gd name="connsiteY71" fmla="*/ 3365409 h 39758529"/>
              <a:gd name="connsiteX72" fmla="*/ 2834640 w 8961120"/>
              <a:gd name="connsiteY72" fmla="*/ 3182529 h 39758529"/>
              <a:gd name="connsiteX73" fmla="*/ 2926080 w 8961120"/>
              <a:gd name="connsiteY73" fmla="*/ 3091089 h 39758529"/>
              <a:gd name="connsiteX74" fmla="*/ 2377440 w 8961120"/>
              <a:gd name="connsiteY74" fmla="*/ 2359569 h 39758529"/>
              <a:gd name="connsiteX75" fmla="*/ 2377440 w 8961120"/>
              <a:gd name="connsiteY75" fmla="*/ 1628049 h 39758529"/>
              <a:gd name="connsiteX76" fmla="*/ 3749040 w 8961120"/>
              <a:gd name="connsiteY76" fmla="*/ 439329 h 39758529"/>
              <a:gd name="connsiteX77" fmla="*/ 3931920 w 8961120"/>
              <a:gd name="connsiteY77" fmla="*/ 439329 h 39758529"/>
              <a:gd name="connsiteX78" fmla="*/ 4751040 w 8961120"/>
              <a:gd name="connsiteY78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3017520 w 8961120"/>
              <a:gd name="connsiteY67" fmla="*/ 4462689 h 39758529"/>
              <a:gd name="connsiteX68" fmla="*/ 2651760 w 8961120"/>
              <a:gd name="connsiteY68" fmla="*/ 4462689 h 39758529"/>
              <a:gd name="connsiteX69" fmla="*/ 3108960 w 8961120"/>
              <a:gd name="connsiteY69" fmla="*/ 3639729 h 39758529"/>
              <a:gd name="connsiteX70" fmla="*/ 2926080 w 8961120"/>
              <a:gd name="connsiteY70" fmla="*/ 3365409 h 39758529"/>
              <a:gd name="connsiteX71" fmla="*/ 2834640 w 8961120"/>
              <a:gd name="connsiteY71" fmla="*/ 3182529 h 39758529"/>
              <a:gd name="connsiteX72" fmla="*/ 2926080 w 8961120"/>
              <a:gd name="connsiteY72" fmla="*/ 3091089 h 39758529"/>
              <a:gd name="connsiteX73" fmla="*/ 2377440 w 8961120"/>
              <a:gd name="connsiteY73" fmla="*/ 2359569 h 39758529"/>
              <a:gd name="connsiteX74" fmla="*/ 2377440 w 8961120"/>
              <a:gd name="connsiteY74" fmla="*/ 1628049 h 39758529"/>
              <a:gd name="connsiteX75" fmla="*/ 3749040 w 8961120"/>
              <a:gd name="connsiteY75" fmla="*/ 439329 h 39758529"/>
              <a:gd name="connsiteX76" fmla="*/ 3931920 w 8961120"/>
              <a:gd name="connsiteY76" fmla="*/ 439329 h 39758529"/>
              <a:gd name="connsiteX77" fmla="*/ 4751040 w 8961120"/>
              <a:gd name="connsiteY77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200400 w 8961120"/>
              <a:gd name="connsiteY63" fmla="*/ 5377089 h 39758529"/>
              <a:gd name="connsiteX64" fmla="*/ 3383280 w 8961120"/>
              <a:gd name="connsiteY64" fmla="*/ 5194209 h 39758529"/>
              <a:gd name="connsiteX65" fmla="*/ 3200400 w 8961120"/>
              <a:gd name="connsiteY65" fmla="*/ 5102769 h 39758529"/>
              <a:gd name="connsiteX66" fmla="*/ 3474720 w 8961120"/>
              <a:gd name="connsiteY66" fmla="*/ 5011329 h 39758529"/>
              <a:gd name="connsiteX67" fmla="*/ 3017520 w 8961120"/>
              <a:gd name="connsiteY67" fmla="*/ 4462689 h 39758529"/>
              <a:gd name="connsiteX68" fmla="*/ 2651760 w 8961120"/>
              <a:gd name="connsiteY68" fmla="*/ 4462689 h 39758529"/>
              <a:gd name="connsiteX69" fmla="*/ 3108960 w 8961120"/>
              <a:gd name="connsiteY69" fmla="*/ 3639729 h 39758529"/>
              <a:gd name="connsiteX70" fmla="*/ 2926080 w 8961120"/>
              <a:gd name="connsiteY70" fmla="*/ 3365409 h 39758529"/>
              <a:gd name="connsiteX71" fmla="*/ 2834640 w 8961120"/>
              <a:gd name="connsiteY71" fmla="*/ 3182529 h 39758529"/>
              <a:gd name="connsiteX72" fmla="*/ 2926080 w 8961120"/>
              <a:gd name="connsiteY72" fmla="*/ 3091089 h 39758529"/>
              <a:gd name="connsiteX73" fmla="*/ 2377440 w 8961120"/>
              <a:gd name="connsiteY73" fmla="*/ 2359569 h 39758529"/>
              <a:gd name="connsiteX74" fmla="*/ 2377440 w 8961120"/>
              <a:gd name="connsiteY74" fmla="*/ 1628049 h 39758529"/>
              <a:gd name="connsiteX75" fmla="*/ 3749040 w 8961120"/>
              <a:gd name="connsiteY75" fmla="*/ 439329 h 39758529"/>
              <a:gd name="connsiteX76" fmla="*/ 3931920 w 8961120"/>
              <a:gd name="connsiteY76" fmla="*/ 439329 h 39758529"/>
              <a:gd name="connsiteX77" fmla="*/ 4751040 w 8961120"/>
              <a:gd name="connsiteY77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383280 w 8961120"/>
              <a:gd name="connsiteY63" fmla="*/ 5194209 h 39758529"/>
              <a:gd name="connsiteX64" fmla="*/ 3200400 w 8961120"/>
              <a:gd name="connsiteY64" fmla="*/ 5102769 h 39758529"/>
              <a:gd name="connsiteX65" fmla="*/ 3474720 w 8961120"/>
              <a:gd name="connsiteY65" fmla="*/ 5011329 h 39758529"/>
              <a:gd name="connsiteX66" fmla="*/ 3017520 w 8961120"/>
              <a:gd name="connsiteY66" fmla="*/ 4462689 h 39758529"/>
              <a:gd name="connsiteX67" fmla="*/ 2651760 w 8961120"/>
              <a:gd name="connsiteY67" fmla="*/ 4462689 h 39758529"/>
              <a:gd name="connsiteX68" fmla="*/ 3108960 w 8961120"/>
              <a:gd name="connsiteY68" fmla="*/ 3639729 h 39758529"/>
              <a:gd name="connsiteX69" fmla="*/ 2926080 w 8961120"/>
              <a:gd name="connsiteY69" fmla="*/ 3365409 h 39758529"/>
              <a:gd name="connsiteX70" fmla="*/ 2834640 w 8961120"/>
              <a:gd name="connsiteY70" fmla="*/ 3182529 h 39758529"/>
              <a:gd name="connsiteX71" fmla="*/ 2926080 w 8961120"/>
              <a:gd name="connsiteY71" fmla="*/ 3091089 h 39758529"/>
              <a:gd name="connsiteX72" fmla="*/ 2377440 w 8961120"/>
              <a:gd name="connsiteY72" fmla="*/ 2359569 h 39758529"/>
              <a:gd name="connsiteX73" fmla="*/ 2377440 w 8961120"/>
              <a:gd name="connsiteY73" fmla="*/ 1628049 h 39758529"/>
              <a:gd name="connsiteX74" fmla="*/ 3749040 w 8961120"/>
              <a:gd name="connsiteY74" fmla="*/ 439329 h 39758529"/>
              <a:gd name="connsiteX75" fmla="*/ 3931920 w 8961120"/>
              <a:gd name="connsiteY75" fmla="*/ 439329 h 39758529"/>
              <a:gd name="connsiteX76" fmla="*/ 4751040 w 8961120"/>
              <a:gd name="connsiteY76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383280 w 8961120"/>
              <a:gd name="connsiteY63" fmla="*/ 5194209 h 39758529"/>
              <a:gd name="connsiteX64" fmla="*/ 3200400 w 8961120"/>
              <a:gd name="connsiteY64" fmla="*/ 5102769 h 39758529"/>
              <a:gd name="connsiteX65" fmla="*/ 3474720 w 8961120"/>
              <a:gd name="connsiteY65" fmla="*/ 5011329 h 39758529"/>
              <a:gd name="connsiteX66" fmla="*/ 3017520 w 8961120"/>
              <a:gd name="connsiteY66" fmla="*/ 4462689 h 39758529"/>
              <a:gd name="connsiteX67" fmla="*/ 2651760 w 8961120"/>
              <a:gd name="connsiteY67" fmla="*/ 4462689 h 39758529"/>
              <a:gd name="connsiteX68" fmla="*/ 3108960 w 8961120"/>
              <a:gd name="connsiteY68" fmla="*/ 3639729 h 39758529"/>
              <a:gd name="connsiteX69" fmla="*/ 2926080 w 8961120"/>
              <a:gd name="connsiteY69" fmla="*/ 3365409 h 39758529"/>
              <a:gd name="connsiteX70" fmla="*/ 2834640 w 8961120"/>
              <a:gd name="connsiteY70" fmla="*/ 3182529 h 39758529"/>
              <a:gd name="connsiteX71" fmla="*/ 2926080 w 8961120"/>
              <a:gd name="connsiteY71" fmla="*/ 3091089 h 39758529"/>
              <a:gd name="connsiteX72" fmla="*/ 2377440 w 8961120"/>
              <a:gd name="connsiteY72" fmla="*/ 2359569 h 39758529"/>
              <a:gd name="connsiteX73" fmla="*/ 2377440 w 8961120"/>
              <a:gd name="connsiteY73" fmla="*/ 1628049 h 39758529"/>
              <a:gd name="connsiteX74" fmla="*/ 3749040 w 8961120"/>
              <a:gd name="connsiteY74" fmla="*/ 439329 h 39758529"/>
              <a:gd name="connsiteX75" fmla="*/ 3931920 w 8961120"/>
              <a:gd name="connsiteY75" fmla="*/ 439329 h 39758529"/>
              <a:gd name="connsiteX76" fmla="*/ 4751040 w 8961120"/>
              <a:gd name="connsiteY76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6291489 h 39758529"/>
              <a:gd name="connsiteX60" fmla="*/ 4297680 w 8961120"/>
              <a:gd name="connsiteY60" fmla="*/ 5925729 h 39758529"/>
              <a:gd name="connsiteX61" fmla="*/ 3291840 w 8961120"/>
              <a:gd name="connsiteY61" fmla="*/ 5742849 h 39758529"/>
              <a:gd name="connsiteX62" fmla="*/ 3291840 w 8961120"/>
              <a:gd name="connsiteY62" fmla="*/ 5377089 h 39758529"/>
              <a:gd name="connsiteX63" fmla="*/ 3383280 w 8961120"/>
              <a:gd name="connsiteY63" fmla="*/ 5194209 h 39758529"/>
              <a:gd name="connsiteX64" fmla="*/ 3200400 w 8961120"/>
              <a:gd name="connsiteY64" fmla="*/ 5102769 h 39758529"/>
              <a:gd name="connsiteX65" fmla="*/ 3474720 w 8961120"/>
              <a:gd name="connsiteY65" fmla="*/ 5011329 h 39758529"/>
              <a:gd name="connsiteX66" fmla="*/ 3017520 w 8961120"/>
              <a:gd name="connsiteY66" fmla="*/ 4462689 h 39758529"/>
              <a:gd name="connsiteX67" fmla="*/ 2651760 w 8961120"/>
              <a:gd name="connsiteY67" fmla="*/ 4462689 h 39758529"/>
              <a:gd name="connsiteX68" fmla="*/ 3108960 w 8961120"/>
              <a:gd name="connsiteY68" fmla="*/ 3639729 h 39758529"/>
              <a:gd name="connsiteX69" fmla="*/ 2926080 w 8961120"/>
              <a:gd name="connsiteY69" fmla="*/ 3365409 h 39758529"/>
              <a:gd name="connsiteX70" fmla="*/ 2834640 w 8961120"/>
              <a:gd name="connsiteY70" fmla="*/ 3182529 h 39758529"/>
              <a:gd name="connsiteX71" fmla="*/ 2926080 w 8961120"/>
              <a:gd name="connsiteY71" fmla="*/ 3091089 h 39758529"/>
              <a:gd name="connsiteX72" fmla="*/ 2377440 w 8961120"/>
              <a:gd name="connsiteY72" fmla="*/ 2359569 h 39758529"/>
              <a:gd name="connsiteX73" fmla="*/ 2377440 w 8961120"/>
              <a:gd name="connsiteY73" fmla="*/ 1628049 h 39758529"/>
              <a:gd name="connsiteX74" fmla="*/ 3749040 w 8961120"/>
              <a:gd name="connsiteY74" fmla="*/ 439329 h 39758529"/>
              <a:gd name="connsiteX75" fmla="*/ 3931920 w 8961120"/>
              <a:gd name="connsiteY75" fmla="*/ 439329 h 39758529"/>
              <a:gd name="connsiteX76" fmla="*/ 4751040 w 8961120"/>
              <a:gd name="connsiteY76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200400 w 8961120"/>
              <a:gd name="connsiteY63" fmla="*/ 5102769 h 39758529"/>
              <a:gd name="connsiteX64" fmla="*/ 3474720 w 8961120"/>
              <a:gd name="connsiteY64" fmla="*/ 5011329 h 39758529"/>
              <a:gd name="connsiteX65" fmla="*/ 3017520 w 8961120"/>
              <a:gd name="connsiteY65" fmla="*/ 4462689 h 39758529"/>
              <a:gd name="connsiteX66" fmla="*/ 2651760 w 8961120"/>
              <a:gd name="connsiteY66" fmla="*/ 4462689 h 39758529"/>
              <a:gd name="connsiteX67" fmla="*/ 3108960 w 8961120"/>
              <a:gd name="connsiteY67" fmla="*/ 3639729 h 39758529"/>
              <a:gd name="connsiteX68" fmla="*/ 2926080 w 8961120"/>
              <a:gd name="connsiteY68" fmla="*/ 3365409 h 39758529"/>
              <a:gd name="connsiteX69" fmla="*/ 2834640 w 8961120"/>
              <a:gd name="connsiteY69" fmla="*/ 3182529 h 39758529"/>
              <a:gd name="connsiteX70" fmla="*/ 2926080 w 8961120"/>
              <a:gd name="connsiteY70" fmla="*/ 3091089 h 39758529"/>
              <a:gd name="connsiteX71" fmla="*/ 2377440 w 8961120"/>
              <a:gd name="connsiteY71" fmla="*/ 2359569 h 39758529"/>
              <a:gd name="connsiteX72" fmla="*/ 2377440 w 8961120"/>
              <a:gd name="connsiteY72" fmla="*/ 1628049 h 39758529"/>
              <a:gd name="connsiteX73" fmla="*/ 3749040 w 8961120"/>
              <a:gd name="connsiteY73" fmla="*/ 439329 h 39758529"/>
              <a:gd name="connsiteX74" fmla="*/ 3931920 w 8961120"/>
              <a:gd name="connsiteY74" fmla="*/ 439329 h 39758529"/>
              <a:gd name="connsiteX75" fmla="*/ 4751040 w 8961120"/>
              <a:gd name="connsiteY75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474720 w 8961120"/>
              <a:gd name="connsiteY63" fmla="*/ 5011329 h 39758529"/>
              <a:gd name="connsiteX64" fmla="*/ 3017520 w 8961120"/>
              <a:gd name="connsiteY64" fmla="*/ 4462689 h 39758529"/>
              <a:gd name="connsiteX65" fmla="*/ 2651760 w 8961120"/>
              <a:gd name="connsiteY65" fmla="*/ 4462689 h 39758529"/>
              <a:gd name="connsiteX66" fmla="*/ 3108960 w 8961120"/>
              <a:gd name="connsiteY66" fmla="*/ 3639729 h 39758529"/>
              <a:gd name="connsiteX67" fmla="*/ 2926080 w 8961120"/>
              <a:gd name="connsiteY67" fmla="*/ 3365409 h 39758529"/>
              <a:gd name="connsiteX68" fmla="*/ 2834640 w 8961120"/>
              <a:gd name="connsiteY68" fmla="*/ 3182529 h 39758529"/>
              <a:gd name="connsiteX69" fmla="*/ 2926080 w 8961120"/>
              <a:gd name="connsiteY69" fmla="*/ 3091089 h 39758529"/>
              <a:gd name="connsiteX70" fmla="*/ 2377440 w 8961120"/>
              <a:gd name="connsiteY70" fmla="*/ 2359569 h 39758529"/>
              <a:gd name="connsiteX71" fmla="*/ 2377440 w 8961120"/>
              <a:gd name="connsiteY71" fmla="*/ 1628049 h 39758529"/>
              <a:gd name="connsiteX72" fmla="*/ 3749040 w 8961120"/>
              <a:gd name="connsiteY72" fmla="*/ 439329 h 39758529"/>
              <a:gd name="connsiteX73" fmla="*/ 3931920 w 8961120"/>
              <a:gd name="connsiteY73" fmla="*/ 439329 h 39758529"/>
              <a:gd name="connsiteX74" fmla="*/ 4751040 w 8961120"/>
              <a:gd name="connsiteY74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474720 w 8961120"/>
              <a:gd name="connsiteY63" fmla="*/ 5011329 h 39758529"/>
              <a:gd name="connsiteX64" fmla="*/ 3017520 w 8961120"/>
              <a:gd name="connsiteY64" fmla="*/ 4462689 h 39758529"/>
              <a:gd name="connsiteX65" fmla="*/ 2651760 w 8961120"/>
              <a:gd name="connsiteY65" fmla="*/ 4462689 h 39758529"/>
              <a:gd name="connsiteX66" fmla="*/ 3108960 w 8961120"/>
              <a:gd name="connsiteY66" fmla="*/ 3639729 h 39758529"/>
              <a:gd name="connsiteX67" fmla="*/ 2926080 w 8961120"/>
              <a:gd name="connsiteY67" fmla="*/ 3365409 h 39758529"/>
              <a:gd name="connsiteX68" fmla="*/ 2834640 w 8961120"/>
              <a:gd name="connsiteY68" fmla="*/ 3182529 h 39758529"/>
              <a:gd name="connsiteX69" fmla="*/ 2926080 w 8961120"/>
              <a:gd name="connsiteY69" fmla="*/ 3091089 h 39758529"/>
              <a:gd name="connsiteX70" fmla="*/ 2377440 w 8961120"/>
              <a:gd name="connsiteY70" fmla="*/ 2359569 h 39758529"/>
              <a:gd name="connsiteX71" fmla="*/ 2377440 w 8961120"/>
              <a:gd name="connsiteY71" fmla="*/ 1628049 h 39758529"/>
              <a:gd name="connsiteX72" fmla="*/ 3749040 w 8961120"/>
              <a:gd name="connsiteY72" fmla="*/ 439329 h 39758529"/>
              <a:gd name="connsiteX73" fmla="*/ 3931920 w 8961120"/>
              <a:gd name="connsiteY73" fmla="*/ 439329 h 39758529"/>
              <a:gd name="connsiteX74" fmla="*/ 4751040 w 8961120"/>
              <a:gd name="connsiteY74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7406640 w 8961120"/>
              <a:gd name="connsiteY6" fmla="*/ 4371249 h 39758529"/>
              <a:gd name="connsiteX7" fmla="*/ 6858000 w 8961120"/>
              <a:gd name="connsiteY7" fmla="*/ 4828449 h 39758529"/>
              <a:gd name="connsiteX8" fmla="*/ 7406640 w 8961120"/>
              <a:gd name="connsiteY8" fmla="*/ 6108609 h 39758529"/>
              <a:gd name="connsiteX9" fmla="*/ 7223760 w 8961120"/>
              <a:gd name="connsiteY9" fmla="*/ 6474369 h 39758529"/>
              <a:gd name="connsiteX10" fmla="*/ 8595360 w 8961120"/>
              <a:gd name="connsiteY10" fmla="*/ 7388769 h 39758529"/>
              <a:gd name="connsiteX11" fmla="*/ 8961120 w 8961120"/>
              <a:gd name="connsiteY11" fmla="*/ 9766209 h 39758529"/>
              <a:gd name="connsiteX12" fmla="*/ 7772400 w 8961120"/>
              <a:gd name="connsiteY12" fmla="*/ 14703969 h 39758529"/>
              <a:gd name="connsiteX13" fmla="*/ 7132320 w 8961120"/>
              <a:gd name="connsiteY13" fmla="*/ 15526929 h 39758529"/>
              <a:gd name="connsiteX14" fmla="*/ 7863840 w 8961120"/>
              <a:gd name="connsiteY14" fmla="*/ 16532769 h 39758529"/>
              <a:gd name="connsiteX15" fmla="*/ 7772400 w 8961120"/>
              <a:gd name="connsiteY15" fmla="*/ 20647569 h 39758529"/>
              <a:gd name="connsiteX16" fmla="*/ 6949440 w 8961120"/>
              <a:gd name="connsiteY16" fmla="*/ 22384929 h 39758529"/>
              <a:gd name="connsiteX17" fmla="*/ 6949440 w 8961120"/>
              <a:gd name="connsiteY17" fmla="*/ 24488049 h 39758529"/>
              <a:gd name="connsiteX18" fmla="*/ 6675120 w 8961120"/>
              <a:gd name="connsiteY18" fmla="*/ 25402449 h 39758529"/>
              <a:gd name="connsiteX19" fmla="*/ 6675120 w 8961120"/>
              <a:gd name="connsiteY19" fmla="*/ 26682609 h 39758529"/>
              <a:gd name="connsiteX20" fmla="*/ 6400800 w 8961120"/>
              <a:gd name="connsiteY20" fmla="*/ 29242929 h 39758529"/>
              <a:gd name="connsiteX21" fmla="*/ 6858000 w 8961120"/>
              <a:gd name="connsiteY21" fmla="*/ 31346049 h 39758529"/>
              <a:gd name="connsiteX22" fmla="*/ 6492240 w 8961120"/>
              <a:gd name="connsiteY22" fmla="*/ 35735169 h 39758529"/>
              <a:gd name="connsiteX23" fmla="*/ 7406640 w 8961120"/>
              <a:gd name="connsiteY23" fmla="*/ 37106769 h 39758529"/>
              <a:gd name="connsiteX24" fmla="*/ 6675120 w 8961120"/>
              <a:gd name="connsiteY24" fmla="*/ 38386929 h 39758529"/>
              <a:gd name="connsiteX25" fmla="*/ 6766560 w 8961120"/>
              <a:gd name="connsiteY25" fmla="*/ 39209889 h 39758529"/>
              <a:gd name="connsiteX26" fmla="*/ 6217920 w 8961120"/>
              <a:gd name="connsiteY26" fmla="*/ 39027009 h 39758529"/>
              <a:gd name="connsiteX27" fmla="*/ 6217920 w 8961120"/>
              <a:gd name="connsiteY27" fmla="*/ 39484209 h 39758529"/>
              <a:gd name="connsiteX28" fmla="*/ 5303520 w 8961120"/>
              <a:gd name="connsiteY28" fmla="*/ 39758529 h 39758529"/>
              <a:gd name="connsiteX29" fmla="*/ 2743200 w 8961120"/>
              <a:gd name="connsiteY29" fmla="*/ 39484209 h 39758529"/>
              <a:gd name="connsiteX30" fmla="*/ 3566160 w 8961120"/>
              <a:gd name="connsiteY30" fmla="*/ 38844129 h 39758529"/>
              <a:gd name="connsiteX31" fmla="*/ 548640 w 8961120"/>
              <a:gd name="connsiteY31" fmla="*/ 38752689 h 39758529"/>
              <a:gd name="connsiteX32" fmla="*/ 2743200 w 8961120"/>
              <a:gd name="connsiteY32" fmla="*/ 37746849 h 39758529"/>
              <a:gd name="connsiteX33" fmla="*/ 4297680 w 8961120"/>
              <a:gd name="connsiteY33" fmla="*/ 36192369 h 39758529"/>
              <a:gd name="connsiteX34" fmla="*/ 3566160 w 8961120"/>
              <a:gd name="connsiteY34" fmla="*/ 30340209 h 39758529"/>
              <a:gd name="connsiteX35" fmla="*/ 3657600 w 8961120"/>
              <a:gd name="connsiteY35" fmla="*/ 29608689 h 39758529"/>
              <a:gd name="connsiteX36" fmla="*/ 0 w 8961120"/>
              <a:gd name="connsiteY36" fmla="*/ 28877169 h 39758529"/>
              <a:gd name="connsiteX37" fmla="*/ 1828800 w 8961120"/>
              <a:gd name="connsiteY37" fmla="*/ 18910209 h 39758529"/>
              <a:gd name="connsiteX38" fmla="*/ 1280160 w 8961120"/>
              <a:gd name="connsiteY38" fmla="*/ 19001649 h 39758529"/>
              <a:gd name="connsiteX39" fmla="*/ 1371600 w 8961120"/>
              <a:gd name="connsiteY39" fmla="*/ 18818769 h 39758529"/>
              <a:gd name="connsiteX40" fmla="*/ 1005840 w 8961120"/>
              <a:gd name="connsiteY40" fmla="*/ 19001649 h 39758529"/>
              <a:gd name="connsiteX41" fmla="*/ 822960 w 8961120"/>
              <a:gd name="connsiteY41" fmla="*/ 18727329 h 39758529"/>
              <a:gd name="connsiteX42" fmla="*/ 457200 w 8961120"/>
              <a:gd name="connsiteY42" fmla="*/ 18910209 h 39758529"/>
              <a:gd name="connsiteX43" fmla="*/ 822960 w 8961120"/>
              <a:gd name="connsiteY43" fmla="*/ 18270129 h 39758529"/>
              <a:gd name="connsiteX44" fmla="*/ 274320 w 8961120"/>
              <a:gd name="connsiteY44" fmla="*/ 18178689 h 39758529"/>
              <a:gd name="connsiteX45" fmla="*/ 548640 w 8961120"/>
              <a:gd name="connsiteY45" fmla="*/ 17630049 h 39758529"/>
              <a:gd name="connsiteX46" fmla="*/ 91440 w 8961120"/>
              <a:gd name="connsiteY46" fmla="*/ 17172849 h 39758529"/>
              <a:gd name="connsiteX47" fmla="*/ 365760 w 8961120"/>
              <a:gd name="connsiteY47" fmla="*/ 17081409 h 39758529"/>
              <a:gd name="connsiteX48" fmla="*/ 457200 w 8961120"/>
              <a:gd name="connsiteY48" fmla="*/ 16258449 h 39758529"/>
              <a:gd name="connsiteX49" fmla="*/ 914400 w 8961120"/>
              <a:gd name="connsiteY49" fmla="*/ 14703969 h 39758529"/>
              <a:gd name="connsiteX50" fmla="*/ 0 w 8961120"/>
              <a:gd name="connsiteY50" fmla="*/ 14155329 h 39758529"/>
              <a:gd name="connsiteX51" fmla="*/ 731520 w 8961120"/>
              <a:gd name="connsiteY51" fmla="*/ 12235089 h 39758529"/>
              <a:gd name="connsiteX52" fmla="*/ 91440 w 8961120"/>
              <a:gd name="connsiteY52" fmla="*/ 12052209 h 39758529"/>
              <a:gd name="connsiteX53" fmla="*/ 91440 w 8961120"/>
              <a:gd name="connsiteY53" fmla="*/ 11412129 h 39758529"/>
              <a:gd name="connsiteX54" fmla="*/ 365760 w 8961120"/>
              <a:gd name="connsiteY54" fmla="*/ 11503569 h 39758529"/>
              <a:gd name="connsiteX55" fmla="*/ 1280160 w 8961120"/>
              <a:gd name="connsiteY55" fmla="*/ 10131969 h 39758529"/>
              <a:gd name="connsiteX56" fmla="*/ 2011680 w 8961120"/>
              <a:gd name="connsiteY56" fmla="*/ 10497729 h 39758529"/>
              <a:gd name="connsiteX57" fmla="*/ 2743200 w 8961120"/>
              <a:gd name="connsiteY57" fmla="*/ 7754529 h 39758529"/>
              <a:gd name="connsiteX58" fmla="*/ 3931920 w 8961120"/>
              <a:gd name="connsiteY58" fmla="*/ 7388769 h 39758529"/>
              <a:gd name="connsiteX59" fmla="*/ 4297680 w 8961120"/>
              <a:gd name="connsiteY59" fmla="*/ 5925729 h 39758529"/>
              <a:gd name="connsiteX60" fmla="*/ 3291840 w 8961120"/>
              <a:gd name="connsiteY60" fmla="*/ 5742849 h 39758529"/>
              <a:gd name="connsiteX61" fmla="*/ 3291840 w 8961120"/>
              <a:gd name="connsiteY61" fmla="*/ 5377089 h 39758529"/>
              <a:gd name="connsiteX62" fmla="*/ 3383280 w 8961120"/>
              <a:gd name="connsiteY62" fmla="*/ 5194209 h 39758529"/>
              <a:gd name="connsiteX63" fmla="*/ 3474720 w 8961120"/>
              <a:gd name="connsiteY63" fmla="*/ 5011329 h 39758529"/>
              <a:gd name="connsiteX64" fmla="*/ 3017520 w 8961120"/>
              <a:gd name="connsiteY64" fmla="*/ 4462689 h 39758529"/>
              <a:gd name="connsiteX65" fmla="*/ 2651760 w 8961120"/>
              <a:gd name="connsiteY65" fmla="*/ 4462689 h 39758529"/>
              <a:gd name="connsiteX66" fmla="*/ 3108960 w 8961120"/>
              <a:gd name="connsiteY66" fmla="*/ 3639729 h 39758529"/>
              <a:gd name="connsiteX67" fmla="*/ 2926080 w 8961120"/>
              <a:gd name="connsiteY67" fmla="*/ 3365409 h 39758529"/>
              <a:gd name="connsiteX68" fmla="*/ 2834640 w 8961120"/>
              <a:gd name="connsiteY68" fmla="*/ 3182529 h 39758529"/>
              <a:gd name="connsiteX69" fmla="*/ 2926080 w 8961120"/>
              <a:gd name="connsiteY69" fmla="*/ 3091089 h 39758529"/>
              <a:gd name="connsiteX70" fmla="*/ 2377440 w 8961120"/>
              <a:gd name="connsiteY70" fmla="*/ 2359569 h 39758529"/>
              <a:gd name="connsiteX71" fmla="*/ 2377440 w 8961120"/>
              <a:gd name="connsiteY71" fmla="*/ 1628049 h 39758529"/>
              <a:gd name="connsiteX72" fmla="*/ 3749040 w 8961120"/>
              <a:gd name="connsiteY72" fmla="*/ 439329 h 39758529"/>
              <a:gd name="connsiteX73" fmla="*/ 3931920 w 8961120"/>
              <a:gd name="connsiteY73" fmla="*/ 439329 h 39758529"/>
              <a:gd name="connsiteX74" fmla="*/ 4751040 w 8961120"/>
              <a:gd name="connsiteY74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6858000 w 8961120"/>
              <a:gd name="connsiteY6" fmla="*/ 4828449 h 39758529"/>
              <a:gd name="connsiteX7" fmla="*/ 7406640 w 8961120"/>
              <a:gd name="connsiteY7" fmla="*/ 6108609 h 39758529"/>
              <a:gd name="connsiteX8" fmla="*/ 7223760 w 8961120"/>
              <a:gd name="connsiteY8" fmla="*/ 6474369 h 39758529"/>
              <a:gd name="connsiteX9" fmla="*/ 8595360 w 8961120"/>
              <a:gd name="connsiteY9" fmla="*/ 7388769 h 39758529"/>
              <a:gd name="connsiteX10" fmla="*/ 8961120 w 8961120"/>
              <a:gd name="connsiteY10" fmla="*/ 9766209 h 39758529"/>
              <a:gd name="connsiteX11" fmla="*/ 7772400 w 8961120"/>
              <a:gd name="connsiteY11" fmla="*/ 14703969 h 39758529"/>
              <a:gd name="connsiteX12" fmla="*/ 7132320 w 8961120"/>
              <a:gd name="connsiteY12" fmla="*/ 15526929 h 39758529"/>
              <a:gd name="connsiteX13" fmla="*/ 7863840 w 8961120"/>
              <a:gd name="connsiteY13" fmla="*/ 16532769 h 39758529"/>
              <a:gd name="connsiteX14" fmla="*/ 7772400 w 8961120"/>
              <a:gd name="connsiteY14" fmla="*/ 20647569 h 39758529"/>
              <a:gd name="connsiteX15" fmla="*/ 6949440 w 8961120"/>
              <a:gd name="connsiteY15" fmla="*/ 22384929 h 39758529"/>
              <a:gd name="connsiteX16" fmla="*/ 6949440 w 8961120"/>
              <a:gd name="connsiteY16" fmla="*/ 24488049 h 39758529"/>
              <a:gd name="connsiteX17" fmla="*/ 6675120 w 8961120"/>
              <a:gd name="connsiteY17" fmla="*/ 25402449 h 39758529"/>
              <a:gd name="connsiteX18" fmla="*/ 6675120 w 8961120"/>
              <a:gd name="connsiteY18" fmla="*/ 26682609 h 39758529"/>
              <a:gd name="connsiteX19" fmla="*/ 6400800 w 8961120"/>
              <a:gd name="connsiteY19" fmla="*/ 29242929 h 39758529"/>
              <a:gd name="connsiteX20" fmla="*/ 6858000 w 8961120"/>
              <a:gd name="connsiteY20" fmla="*/ 31346049 h 39758529"/>
              <a:gd name="connsiteX21" fmla="*/ 6492240 w 8961120"/>
              <a:gd name="connsiteY21" fmla="*/ 35735169 h 39758529"/>
              <a:gd name="connsiteX22" fmla="*/ 7406640 w 8961120"/>
              <a:gd name="connsiteY22" fmla="*/ 37106769 h 39758529"/>
              <a:gd name="connsiteX23" fmla="*/ 6675120 w 8961120"/>
              <a:gd name="connsiteY23" fmla="*/ 38386929 h 39758529"/>
              <a:gd name="connsiteX24" fmla="*/ 6766560 w 8961120"/>
              <a:gd name="connsiteY24" fmla="*/ 39209889 h 39758529"/>
              <a:gd name="connsiteX25" fmla="*/ 6217920 w 8961120"/>
              <a:gd name="connsiteY25" fmla="*/ 39027009 h 39758529"/>
              <a:gd name="connsiteX26" fmla="*/ 6217920 w 8961120"/>
              <a:gd name="connsiteY26" fmla="*/ 39484209 h 39758529"/>
              <a:gd name="connsiteX27" fmla="*/ 5303520 w 8961120"/>
              <a:gd name="connsiteY27" fmla="*/ 39758529 h 39758529"/>
              <a:gd name="connsiteX28" fmla="*/ 2743200 w 8961120"/>
              <a:gd name="connsiteY28" fmla="*/ 39484209 h 39758529"/>
              <a:gd name="connsiteX29" fmla="*/ 3566160 w 8961120"/>
              <a:gd name="connsiteY29" fmla="*/ 38844129 h 39758529"/>
              <a:gd name="connsiteX30" fmla="*/ 548640 w 8961120"/>
              <a:gd name="connsiteY30" fmla="*/ 38752689 h 39758529"/>
              <a:gd name="connsiteX31" fmla="*/ 2743200 w 8961120"/>
              <a:gd name="connsiteY31" fmla="*/ 37746849 h 39758529"/>
              <a:gd name="connsiteX32" fmla="*/ 4297680 w 8961120"/>
              <a:gd name="connsiteY32" fmla="*/ 36192369 h 39758529"/>
              <a:gd name="connsiteX33" fmla="*/ 3566160 w 8961120"/>
              <a:gd name="connsiteY33" fmla="*/ 30340209 h 39758529"/>
              <a:gd name="connsiteX34" fmla="*/ 3657600 w 8961120"/>
              <a:gd name="connsiteY34" fmla="*/ 29608689 h 39758529"/>
              <a:gd name="connsiteX35" fmla="*/ 0 w 8961120"/>
              <a:gd name="connsiteY35" fmla="*/ 28877169 h 39758529"/>
              <a:gd name="connsiteX36" fmla="*/ 1828800 w 8961120"/>
              <a:gd name="connsiteY36" fmla="*/ 18910209 h 39758529"/>
              <a:gd name="connsiteX37" fmla="*/ 1280160 w 8961120"/>
              <a:gd name="connsiteY37" fmla="*/ 19001649 h 39758529"/>
              <a:gd name="connsiteX38" fmla="*/ 1371600 w 8961120"/>
              <a:gd name="connsiteY38" fmla="*/ 18818769 h 39758529"/>
              <a:gd name="connsiteX39" fmla="*/ 1005840 w 8961120"/>
              <a:gd name="connsiteY39" fmla="*/ 19001649 h 39758529"/>
              <a:gd name="connsiteX40" fmla="*/ 822960 w 8961120"/>
              <a:gd name="connsiteY40" fmla="*/ 18727329 h 39758529"/>
              <a:gd name="connsiteX41" fmla="*/ 457200 w 8961120"/>
              <a:gd name="connsiteY41" fmla="*/ 18910209 h 39758529"/>
              <a:gd name="connsiteX42" fmla="*/ 822960 w 8961120"/>
              <a:gd name="connsiteY42" fmla="*/ 18270129 h 39758529"/>
              <a:gd name="connsiteX43" fmla="*/ 274320 w 8961120"/>
              <a:gd name="connsiteY43" fmla="*/ 18178689 h 39758529"/>
              <a:gd name="connsiteX44" fmla="*/ 548640 w 8961120"/>
              <a:gd name="connsiteY44" fmla="*/ 17630049 h 39758529"/>
              <a:gd name="connsiteX45" fmla="*/ 91440 w 8961120"/>
              <a:gd name="connsiteY45" fmla="*/ 17172849 h 39758529"/>
              <a:gd name="connsiteX46" fmla="*/ 365760 w 8961120"/>
              <a:gd name="connsiteY46" fmla="*/ 17081409 h 39758529"/>
              <a:gd name="connsiteX47" fmla="*/ 457200 w 8961120"/>
              <a:gd name="connsiteY47" fmla="*/ 16258449 h 39758529"/>
              <a:gd name="connsiteX48" fmla="*/ 914400 w 8961120"/>
              <a:gd name="connsiteY48" fmla="*/ 14703969 h 39758529"/>
              <a:gd name="connsiteX49" fmla="*/ 0 w 8961120"/>
              <a:gd name="connsiteY49" fmla="*/ 14155329 h 39758529"/>
              <a:gd name="connsiteX50" fmla="*/ 731520 w 8961120"/>
              <a:gd name="connsiteY50" fmla="*/ 12235089 h 39758529"/>
              <a:gd name="connsiteX51" fmla="*/ 91440 w 8961120"/>
              <a:gd name="connsiteY51" fmla="*/ 12052209 h 39758529"/>
              <a:gd name="connsiteX52" fmla="*/ 91440 w 8961120"/>
              <a:gd name="connsiteY52" fmla="*/ 11412129 h 39758529"/>
              <a:gd name="connsiteX53" fmla="*/ 365760 w 8961120"/>
              <a:gd name="connsiteY53" fmla="*/ 11503569 h 39758529"/>
              <a:gd name="connsiteX54" fmla="*/ 1280160 w 8961120"/>
              <a:gd name="connsiteY54" fmla="*/ 10131969 h 39758529"/>
              <a:gd name="connsiteX55" fmla="*/ 2011680 w 8961120"/>
              <a:gd name="connsiteY55" fmla="*/ 10497729 h 39758529"/>
              <a:gd name="connsiteX56" fmla="*/ 2743200 w 8961120"/>
              <a:gd name="connsiteY56" fmla="*/ 7754529 h 39758529"/>
              <a:gd name="connsiteX57" fmla="*/ 3931920 w 8961120"/>
              <a:gd name="connsiteY57" fmla="*/ 7388769 h 39758529"/>
              <a:gd name="connsiteX58" fmla="*/ 4297680 w 8961120"/>
              <a:gd name="connsiteY58" fmla="*/ 5925729 h 39758529"/>
              <a:gd name="connsiteX59" fmla="*/ 3291840 w 8961120"/>
              <a:gd name="connsiteY59" fmla="*/ 5742849 h 39758529"/>
              <a:gd name="connsiteX60" fmla="*/ 3291840 w 8961120"/>
              <a:gd name="connsiteY60" fmla="*/ 5377089 h 39758529"/>
              <a:gd name="connsiteX61" fmla="*/ 3383280 w 8961120"/>
              <a:gd name="connsiteY61" fmla="*/ 5194209 h 39758529"/>
              <a:gd name="connsiteX62" fmla="*/ 3474720 w 8961120"/>
              <a:gd name="connsiteY62" fmla="*/ 5011329 h 39758529"/>
              <a:gd name="connsiteX63" fmla="*/ 3017520 w 8961120"/>
              <a:gd name="connsiteY63" fmla="*/ 4462689 h 39758529"/>
              <a:gd name="connsiteX64" fmla="*/ 2651760 w 8961120"/>
              <a:gd name="connsiteY64" fmla="*/ 4462689 h 39758529"/>
              <a:gd name="connsiteX65" fmla="*/ 3108960 w 8961120"/>
              <a:gd name="connsiteY65" fmla="*/ 3639729 h 39758529"/>
              <a:gd name="connsiteX66" fmla="*/ 2926080 w 8961120"/>
              <a:gd name="connsiteY66" fmla="*/ 3365409 h 39758529"/>
              <a:gd name="connsiteX67" fmla="*/ 2834640 w 8961120"/>
              <a:gd name="connsiteY67" fmla="*/ 3182529 h 39758529"/>
              <a:gd name="connsiteX68" fmla="*/ 2926080 w 8961120"/>
              <a:gd name="connsiteY68" fmla="*/ 3091089 h 39758529"/>
              <a:gd name="connsiteX69" fmla="*/ 2377440 w 8961120"/>
              <a:gd name="connsiteY69" fmla="*/ 2359569 h 39758529"/>
              <a:gd name="connsiteX70" fmla="*/ 2377440 w 8961120"/>
              <a:gd name="connsiteY70" fmla="*/ 1628049 h 39758529"/>
              <a:gd name="connsiteX71" fmla="*/ 3749040 w 8961120"/>
              <a:gd name="connsiteY71" fmla="*/ 439329 h 39758529"/>
              <a:gd name="connsiteX72" fmla="*/ 3931920 w 8961120"/>
              <a:gd name="connsiteY72" fmla="*/ 439329 h 39758529"/>
              <a:gd name="connsiteX73" fmla="*/ 4751040 w 8961120"/>
              <a:gd name="connsiteY73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6858000 w 8961120"/>
              <a:gd name="connsiteY6" fmla="*/ 4828449 h 39758529"/>
              <a:gd name="connsiteX7" fmla="*/ 7406640 w 8961120"/>
              <a:gd name="connsiteY7" fmla="*/ 6108609 h 39758529"/>
              <a:gd name="connsiteX8" fmla="*/ 7223760 w 8961120"/>
              <a:gd name="connsiteY8" fmla="*/ 6474369 h 39758529"/>
              <a:gd name="connsiteX9" fmla="*/ 8595360 w 8961120"/>
              <a:gd name="connsiteY9" fmla="*/ 7388769 h 39758529"/>
              <a:gd name="connsiteX10" fmla="*/ 8961120 w 8961120"/>
              <a:gd name="connsiteY10" fmla="*/ 9766209 h 39758529"/>
              <a:gd name="connsiteX11" fmla="*/ 7772400 w 8961120"/>
              <a:gd name="connsiteY11" fmla="*/ 14703969 h 39758529"/>
              <a:gd name="connsiteX12" fmla="*/ 7132320 w 8961120"/>
              <a:gd name="connsiteY12" fmla="*/ 15526929 h 39758529"/>
              <a:gd name="connsiteX13" fmla="*/ 7863840 w 8961120"/>
              <a:gd name="connsiteY13" fmla="*/ 16532769 h 39758529"/>
              <a:gd name="connsiteX14" fmla="*/ 7772400 w 8961120"/>
              <a:gd name="connsiteY14" fmla="*/ 20647569 h 39758529"/>
              <a:gd name="connsiteX15" fmla="*/ 6949440 w 8961120"/>
              <a:gd name="connsiteY15" fmla="*/ 22384929 h 39758529"/>
              <a:gd name="connsiteX16" fmla="*/ 6949440 w 8961120"/>
              <a:gd name="connsiteY16" fmla="*/ 24488049 h 39758529"/>
              <a:gd name="connsiteX17" fmla="*/ 6675120 w 8961120"/>
              <a:gd name="connsiteY17" fmla="*/ 25402449 h 39758529"/>
              <a:gd name="connsiteX18" fmla="*/ 6675120 w 8961120"/>
              <a:gd name="connsiteY18" fmla="*/ 26682609 h 39758529"/>
              <a:gd name="connsiteX19" fmla="*/ 6400800 w 8961120"/>
              <a:gd name="connsiteY19" fmla="*/ 29242929 h 39758529"/>
              <a:gd name="connsiteX20" fmla="*/ 6858000 w 8961120"/>
              <a:gd name="connsiteY20" fmla="*/ 31346049 h 39758529"/>
              <a:gd name="connsiteX21" fmla="*/ 6492240 w 8961120"/>
              <a:gd name="connsiteY21" fmla="*/ 35735169 h 39758529"/>
              <a:gd name="connsiteX22" fmla="*/ 7406640 w 8961120"/>
              <a:gd name="connsiteY22" fmla="*/ 37106769 h 39758529"/>
              <a:gd name="connsiteX23" fmla="*/ 6675120 w 8961120"/>
              <a:gd name="connsiteY23" fmla="*/ 38386929 h 39758529"/>
              <a:gd name="connsiteX24" fmla="*/ 6766560 w 8961120"/>
              <a:gd name="connsiteY24" fmla="*/ 39209889 h 39758529"/>
              <a:gd name="connsiteX25" fmla="*/ 6217920 w 8961120"/>
              <a:gd name="connsiteY25" fmla="*/ 39027009 h 39758529"/>
              <a:gd name="connsiteX26" fmla="*/ 6217920 w 8961120"/>
              <a:gd name="connsiteY26" fmla="*/ 39484209 h 39758529"/>
              <a:gd name="connsiteX27" fmla="*/ 5303520 w 8961120"/>
              <a:gd name="connsiteY27" fmla="*/ 39758529 h 39758529"/>
              <a:gd name="connsiteX28" fmla="*/ 2743200 w 8961120"/>
              <a:gd name="connsiteY28" fmla="*/ 39484209 h 39758529"/>
              <a:gd name="connsiteX29" fmla="*/ 3566160 w 8961120"/>
              <a:gd name="connsiteY29" fmla="*/ 38844129 h 39758529"/>
              <a:gd name="connsiteX30" fmla="*/ 548640 w 8961120"/>
              <a:gd name="connsiteY30" fmla="*/ 38752689 h 39758529"/>
              <a:gd name="connsiteX31" fmla="*/ 2743200 w 8961120"/>
              <a:gd name="connsiteY31" fmla="*/ 37746849 h 39758529"/>
              <a:gd name="connsiteX32" fmla="*/ 4297680 w 8961120"/>
              <a:gd name="connsiteY32" fmla="*/ 36192369 h 39758529"/>
              <a:gd name="connsiteX33" fmla="*/ 3566160 w 8961120"/>
              <a:gd name="connsiteY33" fmla="*/ 30340209 h 39758529"/>
              <a:gd name="connsiteX34" fmla="*/ 3657600 w 8961120"/>
              <a:gd name="connsiteY34" fmla="*/ 29608689 h 39758529"/>
              <a:gd name="connsiteX35" fmla="*/ 0 w 8961120"/>
              <a:gd name="connsiteY35" fmla="*/ 28877169 h 39758529"/>
              <a:gd name="connsiteX36" fmla="*/ 1828800 w 8961120"/>
              <a:gd name="connsiteY36" fmla="*/ 18910209 h 39758529"/>
              <a:gd name="connsiteX37" fmla="*/ 1280160 w 8961120"/>
              <a:gd name="connsiteY37" fmla="*/ 19001649 h 39758529"/>
              <a:gd name="connsiteX38" fmla="*/ 1371600 w 8961120"/>
              <a:gd name="connsiteY38" fmla="*/ 18818769 h 39758529"/>
              <a:gd name="connsiteX39" fmla="*/ 1005840 w 8961120"/>
              <a:gd name="connsiteY39" fmla="*/ 19001649 h 39758529"/>
              <a:gd name="connsiteX40" fmla="*/ 822960 w 8961120"/>
              <a:gd name="connsiteY40" fmla="*/ 18727329 h 39758529"/>
              <a:gd name="connsiteX41" fmla="*/ 457200 w 8961120"/>
              <a:gd name="connsiteY41" fmla="*/ 18910209 h 39758529"/>
              <a:gd name="connsiteX42" fmla="*/ 822960 w 8961120"/>
              <a:gd name="connsiteY42" fmla="*/ 18270129 h 39758529"/>
              <a:gd name="connsiteX43" fmla="*/ 274320 w 8961120"/>
              <a:gd name="connsiteY43" fmla="*/ 18178689 h 39758529"/>
              <a:gd name="connsiteX44" fmla="*/ 548640 w 8961120"/>
              <a:gd name="connsiteY44" fmla="*/ 17630049 h 39758529"/>
              <a:gd name="connsiteX45" fmla="*/ 91440 w 8961120"/>
              <a:gd name="connsiteY45" fmla="*/ 17172849 h 39758529"/>
              <a:gd name="connsiteX46" fmla="*/ 365760 w 8961120"/>
              <a:gd name="connsiteY46" fmla="*/ 17081409 h 39758529"/>
              <a:gd name="connsiteX47" fmla="*/ 457200 w 8961120"/>
              <a:gd name="connsiteY47" fmla="*/ 16258449 h 39758529"/>
              <a:gd name="connsiteX48" fmla="*/ 914400 w 8961120"/>
              <a:gd name="connsiteY48" fmla="*/ 14703969 h 39758529"/>
              <a:gd name="connsiteX49" fmla="*/ 0 w 8961120"/>
              <a:gd name="connsiteY49" fmla="*/ 14155329 h 39758529"/>
              <a:gd name="connsiteX50" fmla="*/ 731520 w 8961120"/>
              <a:gd name="connsiteY50" fmla="*/ 12235089 h 39758529"/>
              <a:gd name="connsiteX51" fmla="*/ 91440 w 8961120"/>
              <a:gd name="connsiteY51" fmla="*/ 12052209 h 39758529"/>
              <a:gd name="connsiteX52" fmla="*/ 91440 w 8961120"/>
              <a:gd name="connsiteY52" fmla="*/ 11412129 h 39758529"/>
              <a:gd name="connsiteX53" fmla="*/ 365760 w 8961120"/>
              <a:gd name="connsiteY53" fmla="*/ 11503569 h 39758529"/>
              <a:gd name="connsiteX54" fmla="*/ 1280160 w 8961120"/>
              <a:gd name="connsiteY54" fmla="*/ 10131969 h 39758529"/>
              <a:gd name="connsiteX55" fmla="*/ 2011680 w 8961120"/>
              <a:gd name="connsiteY55" fmla="*/ 10497729 h 39758529"/>
              <a:gd name="connsiteX56" fmla="*/ 2743200 w 8961120"/>
              <a:gd name="connsiteY56" fmla="*/ 7754529 h 39758529"/>
              <a:gd name="connsiteX57" fmla="*/ 3931920 w 8961120"/>
              <a:gd name="connsiteY57" fmla="*/ 7388769 h 39758529"/>
              <a:gd name="connsiteX58" fmla="*/ 4297680 w 8961120"/>
              <a:gd name="connsiteY58" fmla="*/ 5925729 h 39758529"/>
              <a:gd name="connsiteX59" fmla="*/ 3291840 w 8961120"/>
              <a:gd name="connsiteY59" fmla="*/ 5742849 h 39758529"/>
              <a:gd name="connsiteX60" fmla="*/ 3291840 w 8961120"/>
              <a:gd name="connsiteY60" fmla="*/ 5377089 h 39758529"/>
              <a:gd name="connsiteX61" fmla="*/ 3383280 w 8961120"/>
              <a:gd name="connsiteY61" fmla="*/ 5194209 h 39758529"/>
              <a:gd name="connsiteX62" fmla="*/ 3474720 w 8961120"/>
              <a:gd name="connsiteY62" fmla="*/ 5011329 h 39758529"/>
              <a:gd name="connsiteX63" fmla="*/ 3017520 w 8961120"/>
              <a:gd name="connsiteY63" fmla="*/ 4462689 h 39758529"/>
              <a:gd name="connsiteX64" fmla="*/ 2651760 w 8961120"/>
              <a:gd name="connsiteY64" fmla="*/ 4462689 h 39758529"/>
              <a:gd name="connsiteX65" fmla="*/ 3108960 w 8961120"/>
              <a:gd name="connsiteY65" fmla="*/ 3639729 h 39758529"/>
              <a:gd name="connsiteX66" fmla="*/ 2926080 w 8961120"/>
              <a:gd name="connsiteY66" fmla="*/ 3365409 h 39758529"/>
              <a:gd name="connsiteX67" fmla="*/ 2834640 w 8961120"/>
              <a:gd name="connsiteY67" fmla="*/ 3182529 h 39758529"/>
              <a:gd name="connsiteX68" fmla="*/ 2926080 w 8961120"/>
              <a:gd name="connsiteY68" fmla="*/ 3091089 h 39758529"/>
              <a:gd name="connsiteX69" fmla="*/ 2377440 w 8961120"/>
              <a:gd name="connsiteY69" fmla="*/ 2359569 h 39758529"/>
              <a:gd name="connsiteX70" fmla="*/ 2377440 w 8961120"/>
              <a:gd name="connsiteY70" fmla="*/ 1628049 h 39758529"/>
              <a:gd name="connsiteX71" fmla="*/ 3749040 w 8961120"/>
              <a:gd name="connsiteY71" fmla="*/ 439329 h 39758529"/>
              <a:gd name="connsiteX72" fmla="*/ 3931920 w 8961120"/>
              <a:gd name="connsiteY72" fmla="*/ 439329 h 39758529"/>
              <a:gd name="connsiteX73" fmla="*/ 4751040 w 8961120"/>
              <a:gd name="connsiteY73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7132320 w 8961120"/>
              <a:gd name="connsiteY4" fmla="*/ 2908209 h 39758529"/>
              <a:gd name="connsiteX5" fmla="*/ 6858000 w 8961120"/>
              <a:gd name="connsiteY5" fmla="*/ 3456849 h 39758529"/>
              <a:gd name="connsiteX6" fmla="*/ 6858000 w 8961120"/>
              <a:gd name="connsiteY6" fmla="*/ 4828449 h 39758529"/>
              <a:gd name="connsiteX7" fmla="*/ 7406640 w 8961120"/>
              <a:gd name="connsiteY7" fmla="*/ 6108609 h 39758529"/>
              <a:gd name="connsiteX8" fmla="*/ 7223760 w 8961120"/>
              <a:gd name="connsiteY8" fmla="*/ 6474369 h 39758529"/>
              <a:gd name="connsiteX9" fmla="*/ 8595360 w 8961120"/>
              <a:gd name="connsiteY9" fmla="*/ 7388769 h 39758529"/>
              <a:gd name="connsiteX10" fmla="*/ 8961120 w 8961120"/>
              <a:gd name="connsiteY10" fmla="*/ 9766209 h 39758529"/>
              <a:gd name="connsiteX11" fmla="*/ 7772400 w 8961120"/>
              <a:gd name="connsiteY11" fmla="*/ 14703969 h 39758529"/>
              <a:gd name="connsiteX12" fmla="*/ 7132320 w 8961120"/>
              <a:gd name="connsiteY12" fmla="*/ 15526929 h 39758529"/>
              <a:gd name="connsiteX13" fmla="*/ 7863840 w 8961120"/>
              <a:gd name="connsiteY13" fmla="*/ 16532769 h 39758529"/>
              <a:gd name="connsiteX14" fmla="*/ 7772400 w 8961120"/>
              <a:gd name="connsiteY14" fmla="*/ 20647569 h 39758529"/>
              <a:gd name="connsiteX15" fmla="*/ 6949440 w 8961120"/>
              <a:gd name="connsiteY15" fmla="*/ 22384929 h 39758529"/>
              <a:gd name="connsiteX16" fmla="*/ 6949440 w 8961120"/>
              <a:gd name="connsiteY16" fmla="*/ 24488049 h 39758529"/>
              <a:gd name="connsiteX17" fmla="*/ 6675120 w 8961120"/>
              <a:gd name="connsiteY17" fmla="*/ 25402449 h 39758529"/>
              <a:gd name="connsiteX18" fmla="*/ 6675120 w 8961120"/>
              <a:gd name="connsiteY18" fmla="*/ 26682609 h 39758529"/>
              <a:gd name="connsiteX19" fmla="*/ 6400800 w 8961120"/>
              <a:gd name="connsiteY19" fmla="*/ 29242929 h 39758529"/>
              <a:gd name="connsiteX20" fmla="*/ 6858000 w 8961120"/>
              <a:gd name="connsiteY20" fmla="*/ 31346049 h 39758529"/>
              <a:gd name="connsiteX21" fmla="*/ 6492240 w 8961120"/>
              <a:gd name="connsiteY21" fmla="*/ 35735169 h 39758529"/>
              <a:gd name="connsiteX22" fmla="*/ 7406640 w 8961120"/>
              <a:gd name="connsiteY22" fmla="*/ 37106769 h 39758529"/>
              <a:gd name="connsiteX23" fmla="*/ 6675120 w 8961120"/>
              <a:gd name="connsiteY23" fmla="*/ 38386929 h 39758529"/>
              <a:gd name="connsiteX24" fmla="*/ 6766560 w 8961120"/>
              <a:gd name="connsiteY24" fmla="*/ 39209889 h 39758529"/>
              <a:gd name="connsiteX25" fmla="*/ 6217920 w 8961120"/>
              <a:gd name="connsiteY25" fmla="*/ 39027009 h 39758529"/>
              <a:gd name="connsiteX26" fmla="*/ 6217920 w 8961120"/>
              <a:gd name="connsiteY26" fmla="*/ 39484209 h 39758529"/>
              <a:gd name="connsiteX27" fmla="*/ 5303520 w 8961120"/>
              <a:gd name="connsiteY27" fmla="*/ 39758529 h 39758529"/>
              <a:gd name="connsiteX28" fmla="*/ 2743200 w 8961120"/>
              <a:gd name="connsiteY28" fmla="*/ 39484209 h 39758529"/>
              <a:gd name="connsiteX29" fmla="*/ 3566160 w 8961120"/>
              <a:gd name="connsiteY29" fmla="*/ 38844129 h 39758529"/>
              <a:gd name="connsiteX30" fmla="*/ 548640 w 8961120"/>
              <a:gd name="connsiteY30" fmla="*/ 38752689 h 39758529"/>
              <a:gd name="connsiteX31" fmla="*/ 2743200 w 8961120"/>
              <a:gd name="connsiteY31" fmla="*/ 37746849 h 39758529"/>
              <a:gd name="connsiteX32" fmla="*/ 4297680 w 8961120"/>
              <a:gd name="connsiteY32" fmla="*/ 36192369 h 39758529"/>
              <a:gd name="connsiteX33" fmla="*/ 3566160 w 8961120"/>
              <a:gd name="connsiteY33" fmla="*/ 30340209 h 39758529"/>
              <a:gd name="connsiteX34" fmla="*/ 3657600 w 8961120"/>
              <a:gd name="connsiteY34" fmla="*/ 29608689 h 39758529"/>
              <a:gd name="connsiteX35" fmla="*/ 0 w 8961120"/>
              <a:gd name="connsiteY35" fmla="*/ 28877169 h 39758529"/>
              <a:gd name="connsiteX36" fmla="*/ 1828800 w 8961120"/>
              <a:gd name="connsiteY36" fmla="*/ 18910209 h 39758529"/>
              <a:gd name="connsiteX37" fmla="*/ 1280160 w 8961120"/>
              <a:gd name="connsiteY37" fmla="*/ 19001649 h 39758529"/>
              <a:gd name="connsiteX38" fmla="*/ 1371600 w 8961120"/>
              <a:gd name="connsiteY38" fmla="*/ 18818769 h 39758529"/>
              <a:gd name="connsiteX39" fmla="*/ 1005840 w 8961120"/>
              <a:gd name="connsiteY39" fmla="*/ 19001649 h 39758529"/>
              <a:gd name="connsiteX40" fmla="*/ 822960 w 8961120"/>
              <a:gd name="connsiteY40" fmla="*/ 18727329 h 39758529"/>
              <a:gd name="connsiteX41" fmla="*/ 457200 w 8961120"/>
              <a:gd name="connsiteY41" fmla="*/ 18910209 h 39758529"/>
              <a:gd name="connsiteX42" fmla="*/ 822960 w 8961120"/>
              <a:gd name="connsiteY42" fmla="*/ 18270129 h 39758529"/>
              <a:gd name="connsiteX43" fmla="*/ 274320 w 8961120"/>
              <a:gd name="connsiteY43" fmla="*/ 18178689 h 39758529"/>
              <a:gd name="connsiteX44" fmla="*/ 548640 w 8961120"/>
              <a:gd name="connsiteY44" fmla="*/ 17630049 h 39758529"/>
              <a:gd name="connsiteX45" fmla="*/ 91440 w 8961120"/>
              <a:gd name="connsiteY45" fmla="*/ 17172849 h 39758529"/>
              <a:gd name="connsiteX46" fmla="*/ 365760 w 8961120"/>
              <a:gd name="connsiteY46" fmla="*/ 17081409 h 39758529"/>
              <a:gd name="connsiteX47" fmla="*/ 457200 w 8961120"/>
              <a:gd name="connsiteY47" fmla="*/ 16258449 h 39758529"/>
              <a:gd name="connsiteX48" fmla="*/ 914400 w 8961120"/>
              <a:gd name="connsiteY48" fmla="*/ 14703969 h 39758529"/>
              <a:gd name="connsiteX49" fmla="*/ 0 w 8961120"/>
              <a:gd name="connsiteY49" fmla="*/ 14155329 h 39758529"/>
              <a:gd name="connsiteX50" fmla="*/ 731520 w 8961120"/>
              <a:gd name="connsiteY50" fmla="*/ 12235089 h 39758529"/>
              <a:gd name="connsiteX51" fmla="*/ 91440 w 8961120"/>
              <a:gd name="connsiteY51" fmla="*/ 12052209 h 39758529"/>
              <a:gd name="connsiteX52" fmla="*/ 91440 w 8961120"/>
              <a:gd name="connsiteY52" fmla="*/ 11412129 h 39758529"/>
              <a:gd name="connsiteX53" fmla="*/ 365760 w 8961120"/>
              <a:gd name="connsiteY53" fmla="*/ 11503569 h 39758529"/>
              <a:gd name="connsiteX54" fmla="*/ 1280160 w 8961120"/>
              <a:gd name="connsiteY54" fmla="*/ 10131969 h 39758529"/>
              <a:gd name="connsiteX55" fmla="*/ 2011680 w 8961120"/>
              <a:gd name="connsiteY55" fmla="*/ 10497729 h 39758529"/>
              <a:gd name="connsiteX56" fmla="*/ 2743200 w 8961120"/>
              <a:gd name="connsiteY56" fmla="*/ 7754529 h 39758529"/>
              <a:gd name="connsiteX57" fmla="*/ 3931920 w 8961120"/>
              <a:gd name="connsiteY57" fmla="*/ 7388769 h 39758529"/>
              <a:gd name="connsiteX58" fmla="*/ 4297680 w 8961120"/>
              <a:gd name="connsiteY58" fmla="*/ 5925729 h 39758529"/>
              <a:gd name="connsiteX59" fmla="*/ 3291840 w 8961120"/>
              <a:gd name="connsiteY59" fmla="*/ 5742849 h 39758529"/>
              <a:gd name="connsiteX60" fmla="*/ 3291840 w 8961120"/>
              <a:gd name="connsiteY60" fmla="*/ 5377089 h 39758529"/>
              <a:gd name="connsiteX61" fmla="*/ 3383280 w 8961120"/>
              <a:gd name="connsiteY61" fmla="*/ 5194209 h 39758529"/>
              <a:gd name="connsiteX62" fmla="*/ 3474720 w 8961120"/>
              <a:gd name="connsiteY62" fmla="*/ 5011329 h 39758529"/>
              <a:gd name="connsiteX63" fmla="*/ 3017520 w 8961120"/>
              <a:gd name="connsiteY63" fmla="*/ 4462689 h 39758529"/>
              <a:gd name="connsiteX64" fmla="*/ 2651760 w 8961120"/>
              <a:gd name="connsiteY64" fmla="*/ 4462689 h 39758529"/>
              <a:gd name="connsiteX65" fmla="*/ 3108960 w 8961120"/>
              <a:gd name="connsiteY65" fmla="*/ 3639729 h 39758529"/>
              <a:gd name="connsiteX66" fmla="*/ 2926080 w 8961120"/>
              <a:gd name="connsiteY66" fmla="*/ 3365409 h 39758529"/>
              <a:gd name="connsiteX67" fmla="*/ 2834640 w 8961120"/>
              <a:gd name="connsiteY67" fmla="*/ 3182529 h 39758529"/>
              <a:gd name="connsiteX68" fmla="*/ 2926080 w 8961120"/>
              <a:gd name="connsiteY68" fmla="*/ 3091089 h 39758529"/>
              <a:gd name="connsiteX69" fmla="*/ 2377440 w 8961120"/>
              <a:gd name="connsiteY69" fmla="*/ 2359569 h 39758529"/>
              <a:gd name="connsiteX70" fmla="*/ 2377440 w 8961120"/>
              <a:gd name="connsiteY70" fmla="*/ 1628049 h 39758529"/>
              <a:gd name="connsiteX71" fmla="*/ 3749040 w 8961120"/>
              <a:gd name="connsiteY71" fmla="*/ 439329 h 39758529"/>
              <a:gd name="connsiteX72" fmla="*/ 3931920 w 8961120"/>
              <a:gd name="connsiteY72" fmla="*/ 439329 h 39758529"/>
              <a:gd name="connsiteX73" fmla="*/ 4751040 w 8961120"/>
              <a:gd name="connsiteY73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926080 w 8961120"/>
              <a:gd name="connsiteY65" fmla="*/ 3365409 h 39758529"/>
              <a:gd name="connsiteX66" fmla="*/ 2834640 w 8961120"/>
              <a:gd name="connsiteY66" fmla="*/ 3182529 h 39758529"/>
              <a:gd name="connsiteX67" fmla="*/ 2926080 w 8961120"/>
              <a:gd name="connsiteY67" fmla="*/ 3091089 h 39758529"/>
              <a:gd name="connsiteX68" fmla="*/ 2377440 w 8961120"/>
              <a:gd name="connsiteY68" fmla="*/ 2359569 h 39758529"/>
              <a:gd name="connsiteX69" fmla="*/ 2377440 w 8961120"/>
              <a:gd name="connsiteY69" fmla="*/ 1628049 h 39758529"/>
              <a:gd name="connsiteX70" fmla="*/ 3749040 w 8961120"/>
              <a:gd name="connsiteY70" fmla="*/ 439329 h 39758529"/>
              <a:gd name="connsiteX71" fmla="*/ 3931920 w 8961120"/>
              <a:gd name="connsiteY71" fmla="*/ 439329 h 39758529"/>
              <a:gd name="connsiteX72" fmla="*/ 4751040 w 8961120"/>
              <a:gd name="connsiteY72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926080 w 8961120"/>
              <a:gd name="connsiteY65" fmla="*/ 3365409 h 39758529"/>
              <a:gd name="connsiteX66" fmla="*/ 2834640 w 8961120"/>
              <a:gd name="connsiteY66" fmla="*/ 3182529 h 39758529"/>
              <a:gd name="connsiteX67" fmla="*/ 2926080 w 8961120"/>
              <a:gd name="connsiteY67" fmla="*/ 3091089 h 39758529"/>
              <a:gd name="connsiteX68" fmla="*/ 2377440 w 8961120"/>
              <a:gd name="connsiteY68" fmla="*/ 2359569 h 39758529"/>
              <a:gd name="connsiteX69" fmla="*/ 2377440 w 8961120"/>
              <a:gd name="connsiteY69" fmla="*/ 1628049 h 39758529"/>
              <a:gd name="connsiteX70" fmla="*/ 3749040 w 8961120"/>
              <a:gd name="connsiteY70" fmla="*/ 439329 h 39758529"/>
              <a:gd name="connsiteX71" fmla="*/ 3931920 w 8961120"/>
              <a:gd name="connsiteY71" fmla="*/ 439329 h 39758529"/>
              <a:gd name="connsiteX72" fmla="*/ 4751040 w 8961120"/>
              <a:gd name="connsiteY72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926080 w 8961120"/>
              <a:gd name="connsiteY65" fmla="*/ 3365409 h 39758529"/>
              <a:gd name="connsiteX66" fmla="*/ 2834640 w 8961120"/>
              <a:gd name="connsiteY66" fmla="*/ 3182529 h 39758529"/>
              <a:gd name="connsiteX67" fmla="*/ 2926080 w 8961120"/>
              <a:gd name="connsiteY67" fmla="*/ 3091089 h 39758529"/>
              <a:gd name="connsiteX68" fmla="*/ 2377440 w 8961120"/>
              <a:gd name="connsiteY68" fmla="*/ 2359569 h 39758529"/>
              <a:gd name="connsiteX69" fmla="*/ 2377440 w 8961120"/>
              <a:gd name="connsiteY69" fmla="*/ 1628049 h 39758529"/>
              <a:gd name="connsiteX70" fmla="*/ 3749040 w 8961120"/>
              <a:gd name="connsiteY70" fmla="*/ 439329 h 39758529"/>
              <a:gd name="connsiteX71" fmla="*/ 3931920 w 8961120"/>
              <a:gd name="connsiteY71" fmla="*/ 439329 h 39758529"/>
              <a:gd name="connsiteX72" fmla="*/ 4751040 w 8961120"/>
              <a:gd name="connsiteY72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926080 w 8961120"/>
              <a:gd name="connsiteY65" fmla="*/ 3365409 h 39758529"/>
              <a:gd name="connsiteX66" fmla="*/ 2834640 w 8961120"/>
              <a:gd name="connsiteY66" fmla="*/ 3182529 h 39758529"/>
              <a:gd name="connsiteX67" fmla="*/ 2926080 w 8961120"/>
              <a:gd name="connsiteY67" fmla="*/ 3091089 h 39758529"/>
              <a:gd name="connsiteX68" fmla="*/ 2377440 w 8961120"/>
              <a:gd name="connsiteY68" fmla="*/ 2359569 h 39758529"/>
              <a:gd name="connsiteX69" fmla="*/ 2377440 w 8961120"/>
              <a:gd name="connsiteY69" fmla="*/ 1628049 h 39758529"/>
              <a:gd name="connsiteX70" fmla="*/ 3749040 w 8961120"/>
              <a:gd name="connsiteY70" fmla="*/ 439329 h 39758529"/>
              <a:gd name="connsiteX71" fmla="*/ 3931920 w 8961120"/>
              <a:gd name="connsiteY71" fmla="*/ 439329 h 39758529"/>
              <a:gd name="connsiteX72" fmla="*/ 4751040 w 8961120"/>
              <a:gd name="connsiteY72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834640 w 8961120"/>
              <a:gd name="connsiteY65" fmla="*/ 3182529 h 39758529"/>
              <a:gd name="connsiteX66" fmla="*/ 2926080 w 8961120"/>
              <a:gd name="connsiteY66" fmla="*/ 3091089 h 39758529"/>
              <a:gd name="connsiteX67" fmla="*/ 2377440 w 8961120"/>
              <a:gd name="connsiteY67" fmla="*/ 2359569 h 39758529"/>
              <a:gd name="connsiteX68" fmla="*/ 2377440 w 8961120"/>
              <a:gd name="connsiteY68" fmla="*/ 1628049 h 39758529"/>
              <a:gd name="connsiteX69" fmla="*/ 3749040 w 8961120"/>
              <a:gd name="connsiteY69" fmla="*/ 439329 h 39758529"/>
              <a:gd name="connsiteX70" fmla="*/ 3931920 w 8961120"/>
              <a:gd name="connsiteY70" fmla="*/ 439329 h 39758529"/>
              <a:gd name="connsiteX71" fmla="*/ 4751040 w 8961120"/>
              <a:gd name="connsiteY71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834640 w 8961120"/>
              <a:gd name="connsiteY65" fmla="*/ 3182529 h 39758529"/>
              <a:gd name="connsiteX66" fmla="*/ 2926080 w 8961120"/>
              <a:gd name="connsiteY66" fmla="*/ 3091089 h 39758529"/>
              <a:gd name="connsiteX67" fmla="*/ 2377440 w 8961120"/>
              <a:gd name="connsiteY67" fmla="*/ 2359569 h 39758529"/>
              <a:gd name="connsiteX68" fmla="*/ 2377440 w 8961120"/>
              <a:gd name="connsiteY68" fmla="*/ 1628049 h 39758529"/>
              <a:gd name="connsiteX69" fmla="*/ 3749040 w 8961120"/>
              <a:gd name="connsiteY69" fmla="*/ 439329 h 39758529"/>
              <a:gd name="connsiteX70" fmla="*/ 3931920 w 8961120"/>
              <a:gd name="connsiteY70" fmla="*/ 439329 h 39758529"/>
              <a:gd name="connsiteX71" fmla="*/ 4751040 w 8961120"/>
              <a:gd name="connsiteY71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834640 w 8961120"/>
              <a:gd name="connsiteY65" fmla="*/ 3182529 h 39758529"/>
              <a:gd name="connsiteX66" fmla="*/ 2926080 w 8961120"/>
              <a:gd name="connsiteY66" fmla="*/ 3091089 h 39758529"/>
              <a:gd name="connsiteX67" fmla="*/ 2377440 w 8961120"/>
              <a:gd name="connsiteY67" fmla="*/ 2359569 h 39758529"/>
              <a:gd name="connsiteX68" fmla="*/ 2377440 w 8961120"/>
              <a:gd name="connsiteY68" fmla="*/ 1628049 h 39758529"/>
              <a:gd name="connsiteX69" fmla="*/ 3749040 w 8961120"/>
              <a:gd name="connsiteY69" fmla="*/ 439329 h 39758529"/>
              <a:gd name="connsiteX70" fmla="*/ 3931920 w 8961120"/>
              <a:gd name="connsiteY70" fmla="*/ 439329 h 39758529"/>
              <a:gd name="connsiteX71" fmla="*/ 4751040 w 8961120"/>
              <a:gd name="connsiteY71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834640 w 8961120"/>
              <a:gd name="connsiteY65" fmla="*/ 3182529 h 39758529"/>
              <a:gd name="connsiteX66" fmla="*/ 2926080 w 8961120"/>
              <a:gd name="connsiteY66" fmla="*/ 3091089 h 39758529"/>
              <a:gd name="connsiteX67" fmla="*/ 2377440 w 8961120"/>
              <a:gd name="connsiteY67" fmla="*/ 2359569 h 39758529"/>
              <a:gd name="connsiteX68" fmla="*/ 2377440 w 8961120"/>
              <a:gd name="connsiteY68" fmla="*/ 1628049 h 39758529"/>
              <a:gd name="connsiteX69" fmla="*/ 3749040 w 8961120"/>
              <a:gd name="connsiteY69" fmla="*/ 439329 h 39758529"/>
              <a:gd name="connsiteX70" fmla="*/ 3931920 w 8961120"/>
              <a:gd name="connsiteY70" fmla="*/ 439329 h 39758529"/>
              <a:gd name="connsiteX71" fmla="*/ 4751040 w 8961120"/>
              <a:gd name="connsiteY71" fmla="*/ 7785 h 39758529"/>
              <a:gd name="connsiteX0" fmla="*/ 4751040 w 8961120"/>
              <a:gd name="connsiteY0" fmla="*/ 7785 h 39758529"/>
              <a:gd name="connsiteX1" fmla="*/ 6468000 w 8961120"/>
              <a:gd name="connsiteY1" fmla="*/ 392621 h 39758529"/>
              <a:gd name="connsiteX2" fmla="*/ 7589520 w 8961120"/>
              <a:gd name="connsiteY2" fmla="*/ 1719489 h 39758529"/>
              <a:gd name="connsiteX3" fmla="*/ 7040880 w 8961120"/>
              <a:gd name="connsiteY3" fmla="*/ 2542449 h 39758529"/>
              <a:gd name="connsiteX4" fmla="*/ 6858000 w 8961120"/>
              <a:gd name="connsiteY4" fmla="*/ 3456849 h 39758529"/>
              <a:gd name="connsiteX5" fmla="*/ 6858000 w 8961120"/>
              <a:gd name="connsiteY5" fmla="*/ 4828449 h 39758529"/>
              <a:gd name="connsiteX6" fmla="*/ 7406640 w 8961120"/>
              <a:gd name="connsiteY6" fmla="*/ 6108609 h 39758529"/>
              <a:gd name="connsiteX7" fmla="*/ 7223760 w 8961120"/>
              <a:gd name="connsiteY7" fmla="*/ 6474369 h 39758529"/>
              <a:gd name="connsiteX8" fmla="*/ 8595360 w 8961120"/>
              <a:gd name="connsiteY8" fmla="*/ 7388769 h 39758529"/>
              <a:gd name="connsiteX9" fmla="*/ 8961120 w 8961120"/>
              <a:gd name="connsiteY9" fmla="*/ 9766209 h 39758529"/>
              <a:gd name="connsiteX10" fmla="*/ 7772400 w 8961120"/>
              <a:gd name="connsiteY10" fmla="*/ 14703969 h 39758529"/>
              <a:gd name="connsiteX11" fmla="*/ 7132320 w 8961120"/>
              <a:gd name="connsiteY11" fmla="*/ 15526929 h 39758529"/>
              <a:gd name="connsiteX12" fmla="*/ 7863840 w 8961120"/>
              <a:gd name="connsiteY12" fmla="*/ 16532769 h 39758529"/>
              <a:gd name="connsiteX13" fmla="*/ 7772400 w 8961120"/>
              <a:gd name="connsiteY13" fmla="*/ 20647569 h 39758529"/>
              <a:gd name="connsiteX14" fmla="*/ 6949440 w 8961120"/>
              <a:gd name="connsiteY14" fmla="*/ 22384929 h 39758529"/>
              <a:gd name="connsiteX15" fmla="*/ 6949440 w 8961120"/>
              <a:gd name="connsiteY15" fmla="*/ 24488049 h 39758529"/>
              <a:gd name="connsiteX16" fmla="*/ 6675120 w 8961120"/>
              <a:gd name="connsiteY16" fmla="*/ 25402449 h 39758529"/>
              <a:gd name="connsiteX17" fmla="*/ 6675120 w 8961120"/>
              <a:gd name="connsiteY17" fmla="*/ 26682609 h 39758529"/>
              <a:gd name="connsiteX18" fmla="*/ 6400800 w 8961120"/>
              <a:gd name="connsiteY18" fmla="*/ 29242929 h 39758529"/>
              <a:gd name="connsiteX19" fmla="*/ 6858000 w 8961120"/>
              <a:gd name="connsiteY19" fmla="*/ 31346049 h 39758529"/>
              <a:gd name="connsiteX20" fmla="*/ 6492240 w 8961120"/>
              <a:gd name="connsiteY20" fmla="*/ 35735169 h 39758529"/>
              <a:gd name="connsiteX21" fmla="*/ 7406640 w 8961120"/>
              <a:gd name="connsiteY21" fmla="*/ 37106769 h 39758529"/>
              <a:gd name="connsiteX22" fmla="*/ 6675120 w 8961120"/>
              <a:gd name="connsiteY22" fmla="*/ 38386929 h 39758529"/>
              <a:gd name="connsiteX23" fmla="*/ 6766560 w 8961120"/>
              <a:gd name="connsiteY23" fmla="*/ 39209889 h 39758529"/>
              <a:gd name="connsiteX24" fmla="*/ 6217920 w 8961120"/>
              <a:gd name="connsiteY24" fmla="*/ 39027009 h 39758529"/>
              <a:gd name="connsiteX25" fmla="*/ 6217920 w 8961120"/>
              <a:gd name="connsiteY25" fmla="*/ 39484209 h 39758529"/>
              <a:gd name="connsiteX26" fmla="*/ 5303520 w 8961120"/>
              <a:gd name="connsiteY26" fmla="*/ 39758529 h 39758529"/>
              <a:gd name="connsiteX27" fmla="*/ 2743200 w 8961120"/>
              <a:gd name="connsiteY27" fmla="*/ 39484209 h 39758529"/>
              <a:gd name="connsiteX28" fmla="*/ 3566160 w 8961120"/>
              <a:gd name="connsiteY28" fmla="*/ 38844129 h 39758529"/>
              <a:gd name="connsiteX29" fmla="*/ 548640 w 8961120"/>
              <a:gd name="connsiteY29" fmla="*/ 38752689 h 39758529"/>
              <a:gd name="connsiteX30" fmla="*/ 2743200 w 8961120"/>
              <a:gd name="connsiteY30" fmla="*/ 37746849 h 39758529"/>
              <a:gd name="connsiteX31" fmla="*/ 4297680 w 8961120"/>
              <a:gd name="connsiteY31" fmla="*/ 36192369 h 39758529"/>
              <a:gd name="connsiteX32" fmla="*/ 3566160 w 8961120"/>
              <a:gd name="connsiteY32" fmla="*/ 30340209 h 39758529"/>
              <a:gd name="connsiteX33" fmla="*/ 3657600 w 8961120"/>
              <a:gd name="connsiteY33" fmla="*/ 29608689 h 39758529"/>
              <a:gd name="connsiteX34" fmla="*/ 0 w 8961120"/>
              <a:gd name="connsiteY34" fmla="*/ 28877169 h 39758529"/>
              <a:gd name="connsiteX35" fmla="*/ 1828800 w 8961120"/>
              <a:gd name="connsiteY35" fmla="*/ 18910209 h 39758529"/>
              <a:gd name="connsiteX36" fmla="*/ 1280160 w 8961120"/>
              <a:gd name="connsiteY36" fmla="*/ 19001649 h 39758529"/>
              <a:gd name="connsiteX37" fmla="*/ 1371600 w 8961120"/>
              <a:gd name="connsiteY37" fmla="*/ 18818769 h 39758529"/>
              <a:gd name="connsiteX38" fmla="*/ 1005840 w 8961120"/>
              <a:gd name="connsiteY38" fmla="*/ 19001649 h 39758529"/>
              <a:gd name="connsiteX39" fmla="*/ 822960 w 8961120"/>
              <a:gd name="connsiteY39" fmla="*/ 18727329 h 39758529"/>
              <a:gd name="connsiteX40" fmla="*/ 457200 w 8961120"/>
              <a:gd name="connsiteY40" fmla="*/ 18910209 h 39758529"/>
              <a:gd name="connsiteX41" fmla="*/ 822960 w 8961120"/>
              <a:gd name="connsiteY41" fmla="*/ 18270129 h 39758529"/>
              <a:gd name="connsiteX42" fmla="*/ 274320 w 8961120"/>
              <a:gd name="connsiteY42" fmla="*/ 18178689 h 39758529"/>
              <a:gd name="connsiteX43" fmla="*/ 548640 w 8961120"/>
              <a:gd name="connsiteY43" fmla="*/ 17630049 h 39758529"/>
              <a:gd name="connsiteX44" fmla="*/ 91440 w 8961120"/>
              <a:gd name="connsiteY44" fmla="*/ 17172849 h 39758529"/>
              <a:gd name="connsiteX45" fmla="*/ 365760 w 8961120"/>
              <a:gd name="connsiteY45" fmla="*/ 17081409 h 39758529"/>
              <a:gd name="connsiteX46" fmla="*/ 457200 w 8961120"/>
              <a:gd name="connsiteY46" fmla="*/ 16258449 h 39758529"/>
              <a:gd name="connsiteX47" fmla="*/ 914400 w 8961120"/>
              <a:gd name="connsiteY47" fmla="*/ 14703969 h 39758529"/>
              <a:gd name="connsiteX48" fmla="*/ 0 w 8961120"/>
              <a:gd name="connsiteY48" fmla="*/ 14155329 h 39758529"/>
              <a:gd name="connsiteX49" fmla="*/ 731520 w 8961120"/>
              <a:gd name="connsiteY49" fmla="*/ 12235089 h 39758529"/>
              <a:gd name="connsiteX50" fmla="*/ 91440 w 8961120"/>
              <a:gd name="connsiteY50" fmla="*/ 12052209 h 39758529"/>
              <a:gd name="connsiteX51" fmla="*/ 91440 w 8961120"/>
              <a:gd name="connsiteY51" fmla="*/ 11412129 h 39758529"/>
              <a:gd name="connsiteX52" fmla="*/ 365760 w 8961120"/>
              <a:gd name="connsiteY52" fmla="*/ 11503569 h 39758529"/>
              <a:gd name="connsiteX53" fmla="*/ 1280160 w 8961120"/>
              <a:gd name="connsiteY53" fmla="*/ 10131969 h 39758529"/>
              <a:gd name="connsiteX54" fmla="*/ 2011680 w 8961120"/>
              <a:gd name="connsiteY54" fmla="*/ 10497729 h 39758529"/>
              <a:gd name="connsiteX55" fmla="*/ 2743200 w 8961120"/>
              <a:gd name="connsiteY55" fmla="*/ 7754529 h 39758529"/>
              <a:gd name="connsiteX56" fmla="*/ 3931920 w 8961120"/>
              <a:gd name="connsiteY56" fmla="*/ 7388769 h 39758529"/>
              <a:gd name="connsiteX57" fmla="*/ 4297680 w 8961120"/>
              <a:gd name="connsiteY57" fmla="*/ 5925729 h 39758529"/>
              <a:gd name="connsiteX58" fmla="*/ 3291840 w 8961120"/>
              <a:gd name="connsiteY58" fmla="*/ 5742849 h 39758529"/>
              <a:gd name="connsiteX59" fmla="*/ 3291840 w 8961120"/>
              <a:gd name="connsiteY59" fmla="*/ 5377089 h 39758529"/>
              <a:gd name="connsiteX60" fmla="*/ 3383280 w 8961120"/>
              <a:gd name="connsiteY60" fmla="*/ 5194209 h 39758529"/>
              <a:gd name="connsiteX61" fmla="*/ 3474720 w 8961120"/>
              <a:gd name="connsiteY61" fmla="*/ 5011329 h 39758529"/>
              <a:gd name="connsiteX62" fmla="*/ 3017520 w 8961120"/>
              <a:gd name="connsiteY62" fmla="*/ 4462689 h 39758529"/>
              <a:gd name="connsiteX63" fmla="*/ 2651760 w 8961120"/>
              <a:gd name="connsiteY63" fmla="*/ 4462689 h 39758529"/>
              <a:gd name="connsiteX64" fmla="*/ 3108960 w 8961120"/>
              <a:gd name="connsiteY64" fmla="*/ 3639729 h 39758529"/>
              <a:gd name="connsiteX65" fmla="*/ 2834640 w 8961120"/>
              <a:gd name="connsiteY65" fmla="*/ 3182529 h 39758529"/>
              <a:gd name="connsiteX66" fmla="*/ 2926080 w 8961120"/>
              <a:gd name="connsiteY66" fmla="*/ 3091089 h 39758529"/>
              <a:gd name="connsiteX67" fmla="*/ 2377440 w 8961120"/>
              <a:gd name="connsiteY67" fmla="*/ 2359569 h 39758529"/>
              <a:gd name="connsiteX68" fmla="*/ 2377440 w 8961120"/>
              <a:gd name="connsiteY68" fmla="*/ 1628049 h 39758529"/>
              <a:gd name="connsiteX69" fmla="*/ 3749040 w 8961120"/>
              <a:gd name="connsiteY69" fmla="*/ 439329 h 39758529"/>
              <a:gd name="connsiteX70" fmla="*/ 3931920 w 8961120"/>
              <a:gd name="connsiteY70" fmla="*/ 439329 h 39758529"/>
              <a:gd name="connsiteX71" fmla="*/ 4751040 w 8961120"/>
              <a:gd name="connsiteY71" fmla="*/ 7785 h 39758529"/>
              <a:gd name="connsiteX0" fmla="*/ 4751040 w 9098280"/>
              <a:gd name="connsiteY0" fmla="*/ 7785 h 39758529"/>
              <a:gd name="connsiteX1" fmla="*/ 6468000 w 9098280"/>
              <a:gd name="connsiteY1" fmla="*/ 392621 h 39758529"/>
              <a:gd name="connsiteX2" fmla="*/ 7589520 w 9098280"/>
              <a:gd name="connsiteY2" fmla="*/ 1719489 h 39758529"/>
              <a:gd name="connsiteX3" fmla="*/ 7040880 w 9098280"/>
              <a:gd name="connsiteY3" fmla="*/ 2542449 h 39758529"/>
              <a:gd name="connsiteX4" fmla="*/ 6858000 w 9098280"/>
              <a:gd name="connsiteY4" fmla="*/ 3456849 h 39758529"/>
              <a:gd name="connsiteX5" fmla="*/ 6858000 w 9098280"/>
              <a:gd name="connsiteY5" fmla="*/ 4828449 h 39758529"/>
              <a:gd name="connsiteX6" fmla="*/ 7406640 w 9098280"/>
              <a:gd name="connsiteY6" fmla="*/ 6108609 h 39758529"/>
              <a:gd name="connsiteX7" fmla="*/ 7223760 w 9098280"/>
              <a:gd name="connsiteY7" fmla="*/ 6474369 h 39758529"/>
              <a:gd name="connsiteX8" fmla="*/ 8595360 w 9098280"/>
              <a:gd name="connsiteY8" fmla="*/ 7388769 h 39758529"/>
              <a:gd name="connsiteX9" fmla="*/ 8961120 w 9098280"/>
              <a:gd name="connsiteY9" fmla="*/ 9766209 h 39758529"/>
              <a:gd name="connsiteX10" fmla="*/ 7772400 w 9098280"/>
              <a:gd name="connsiteY10" fmla="*/ 14703969 h 39758529"/>
              <a:gd name="connsiteX11" fmla="*/ 7132320 w 9098280"/>
              <a:gd name="connsiteY11" fmla="*/ 15526929 h 39758529"/>
              <a:gd name="connsiteX12" fmla="*/ 7863840 w 9098280"/>
              <a:gd name="connsiteY12" fmla="*/ 16532769 h 39758529"/>
              <a:gd name="connsiteX13" fmla="*/ 7772400 w 9098280"/>
              <a:gd name="connsiteY13" fmla="*/ 20647569 h 39758529"/>
              <a:gd name="connsiteX14" fmla="*/ 6949440 w 9098280"/>
              <a:gd name="connsiteY14" fmla="*/ 22384929 h 39758529"/>
              <a:gd name="connsiteX15" fmla="*/ 6949440 w 9098280"/>
              <a:gd name="connsiteY15" fmla="*/ 24488049 h 39758529"/>
              <a:gd name="connsiteX16" fmla="*/ 6675120 w 9098280"/>
              <a:gd name="connsiteY16" fmla="*/ 25402449 h 39758529"/>
              <a:gd name="connsiteX17" fmla="*/ 6675120 w 9098280"/>
              <a:gd name="connsiteY17" fmla="*/ 26682609 h 39758529"/>
              <a:gd name="connsiteX18" fmla="*/ 6400800 w 9098280"/>
              <a:gd name="connsiteY18" fmla="*/ 29242929 h 39758529"/>
              <a:gd name="connsiteX19" fmla="*/ 6858000 w 9098280"/>
              <a:gd name="connsiteY19" fmla="*/ 31346049 h 39758529"/>
              <a:gd name="connsiteX20" fmla="*/ 6492240 w 9098280"/>
              <a:gd name="connsiteY20" fmla="*/ 35735169 h 39758529"/>
              <a:gd name="connsiteX21" fmla="*/ 7406640 w 9098280"/>
              <a:gd name="connsiteY21" fmla="*/ 37106769 h 39758529"/>
              <a:gd name="connsiteX22" fmla="*/ 6675120 w 9098280"/>
              <a:gd name="connsiteY22" fmla="*/ 38386929 h 39758529"/>
              <a:gd name="connsiteX23" fmla="*/ 6766560 w 9098280"/>
              <a:gd name="connsiteY23" fmla="*/ 39209889 h 39758529"/>
              <a:gd name="connsiteX24" fmla="*/ 6217920 w 9098280"/>
              <a:gd name="connsiteY24" fmla="*/ 39027009 h 39758529"/>
              <a:gd name="connsiteX25" fmla="*/ 6217920 w 9098280"/>
              <a:gd name="connsiteY25" fmla="*/ 39484209 h 39758529"/>
              <a:gd name="connsiteX26" fmla="*/ 5303520 w 9098280"/>
              <a:gd name="connsiteY26" fmla="*/ 39758529 h 39758529"/>
              <a:gd name="connsiteX27" fmla="*/ 2743200 w 9098280"/>
              <a:gd name="connsiteY27" fmla="*/ 39484209 h 39758529"/>
              <a:gd name="connsiteX28" fmla="*/ 3566160 w 9098280"/>
              <a:gd name="connsiteY28" fmla="*/ 38844129 h 39758529"/>
              <a:gd name="connsiteX29" fmla="*/ 548640 w 9098280"/>
              <a:gd name="connsiteY29" fmla="*/ 38752689 h 39758529"/>
              <a:gd name="connsiteX30" fmla="*/ 2743200 w 9098280"/>
              <a:gd name="connsiteY30" fmla="*/ 37746849 h 39758529"/>
              <a:gd name="connsiteX31" fmla="*/ 4297680 w 9098280"/>
              <a:gd name="connsiteY31" fmla="*/ 36192369 h 39758529"/>
              <a:gd name="connsiteX32" fmla="*/ 3566160 w 9098280"/>
              <a:gd name="connsiteY32" fmla="*/ 30340209 h 39758529"/>
              <a:gd name="connsiteX33" fmla="*/ 3657600 w 9098280"/>
              <a:gd name="connsiteY33" fmla="*/ 29608689 h 39758529"/>
              <a:gd name="connsiteX34" fmla="*/ 0 w 9098280"/>
              <a:gd name="connsiteY34" fmla="*/ 28877169 h 39758529"/>
              <a:gd name="connsiteX35" fmla="*/ 1828800 w 9098280"/>
              <a:gd name="connsiteY35" fmla="*/ 18910209 h 39758529"/>
              <a:gd name="connsiteX36" fmla="*/ 1280160 w 9098280"/>
              <a:gd name="connsiteY36" fmla="*/ 19001649 h 39758529"/>
              <a:gd name="connsiteX37" fmla="*/ 1371600 w 9098280"/>
              <a:gd name="connsiteY37" fmla="*/ 18818769 h 39758529"/>
              <a:gd name="connsiteX38" fmla="*/ 1005840 w 9098280"/>
              <a:gd name="connsiteY38" fmla="*/ 19001649 h 39758529"/>
              <a:gd name="connsiteX39" fmla="*/ 822960 w 9098280"/>
              <a:gd name="connsiteY39" fmla="*/ 18727329 h 39758529"/>
              <a:gd name="connsiteX40" fmla="*/ 457200 w 9098280"/>
              <a:gd name="connsiteY40" fmla="*/ 18910209 h 39758529"/>
              <a:gd name="connsiteX41" fmla="*/ 822960 w 9098280"/>
              <a:gd name="connsiteY41" fmla="*/ 18270129 h 39758529"/>
              <a:gd name="connsiteX42" fmla="*/ 274320 w 9098280"/>
              <a:gd name="connsiteY42" fmla="*/ 18178689 h 39758529"/>
              <a:gd name="connsiteX43" fmla="*/ 548640 w 9098280"/>
              <a:gd name="connsiteY43" fmla="*/ 17630049 h 39758529"/>
              <a:gd name="connsiteX44" fmla="*/ 91440 w 9098280"/>
              <a:gd name="connsiteY44" fmla="*/ 17172849 h 39758529"/>
              <a:gd name="connsiteX45" fmla="*/ 365760 w 9098280"/>
              <a:gd name="connsiteY45" fmla="*/ 17081409 h 39758529"/>
              <a:gd name="connsiteX46" fmla="*/ 457200 w 9098280"/>
              <a:gd name="connsiteY46" fmla="*/ 16258449 h 39758529"/>
              <a:gd name="connsiteX47" fmla="*/ 914400 w 9098280"/>
              <a:gd name="connsiteY47" fmla="*/ 14703969 h 39758529"/>
              <a:gd name="connsiteX48" fmla="*/ 0 w 9098280"/>
              <a:gd name="connsiteY48" fmla="*/ 14155329 h 39758529"/>
              <a:gd name="connsiteX49" fmla="*/ 731520 w 9098280"/>
              <a:gd name="connsiteY49" fmla="*/ 12235089 h 39758529"/>
              <a:gd name="connsiteX50" fmla="*/ 91440 w 9098280"/>
              <a:gd name="connsiteY50" fmla="*/ 12052209 h 39758529"/>
              <a:gd name="connsiteX51" fmla="*/ 91440 w 9098280"/>
              <a:gd name="connsiteY51" fmla="*/ 11412129 h 39758529"/>
              <a:gd name="connsiteX52" fmla="*/ 365760 w 9098280"/>
              <a:gd name="connsiteY52" fmla="*/ 11503569 h 39758529"/>
              <a:gd name="connsiteX53" fmla="*/ 1280160 w 9098280"/>
              <a:gd name="connsiteY53" fmla="*/ 10131969 h 39758529"/>
              <a:gd name="connsiteX54" fmla="*/ 2011680 w 9098280"/>
              <a:gd name="connsiteY54" fmla="*/ 10497729 h 39758529"/>
              <a:gd name="connsiteX55" fmla="*/ 2743200 w 9098280"/>
              <a:gd name="connsiteY55" fmla="*/ 7754529 h 39758529"/>
              <a:gd name="connsiteX56" fmla="*/ 3931920 w 9098280"/>
              <a:gd name="connsiteY56" fmla="*/ 7388769 h 39758529"/>
              <a:gd name="connsiteX57" fmla="*/ 4297680 w 9098280"/>
              <a:gd name="connsiteY57" fmla="*/ 5925729 h 39758529"/>
              <a:gd name="connsiteX58" fmla="*/ 3291840 w 9098280"/>
              <a:gd name="connsiteY58" fmla="*/ 5742849 h 39758529"/>
              <a:gd name="connsiteX59" fmla="*/ 3291840 w 9098280"/>
              <a:gd name="connsiteY59" fmla="*/ 5377089 h 39758529"/>
              <a:gd name="connsiteX60" fmla="*/ 3383280 w 9098280"/>
              <a:gd name="connsiteY60" fmla="*/ 5194209 h 39758529"/>
              <a:gd name="connsiteX61" fmla="*/ 3474720 w 9098280"/>
              <a:gd name="connsiteY61" fmla="*/ 5011329 h 39758529"/>
              <a:gd name="connsiteX62" fmla="*/ 3017520 w 9098280"/>
              <a:gd name="connsiteY62" fmla="*/ 4462689 h 39758529"/>
              <a:gd name="connsiteX63" fmla="*/ 2651760 w 9098280"/>
              <a:gd name="connsiteY63" fmla="*/ 4462689 h 39758529"/>
              <a:gd name="connsiteX64" fmla="*/ 3108960 w 9098280"/>
              <a:gd name="connsiteY64" fmla="*/ 3639729 h 39758529"/>
              <a:gd name="connsiteX65" fmla="*/ 2834640 w 9098280"/>
              <a:gd name="connsiteY65" fmla="*/ 3182529 h 39758529"/>
              <a:gd name="connsiteX66" fmla="*/ 2926080 w 9098280"/>
              <a:gd name="connsiteY66" fmla="*/ 3091089 h 39758529"/>
              <a:gd name="connsiteX67" fmla="*/ 2377440 w 9098280"/>
              <a:gd name="connsiteY67" fmla="*/ 2359569 h 39758529"/>
              <a:gd name="connsiteX68" fmla="*/ 2377440 w 9098280"/>
              <a:gd name="connsiteY68" fmla="*/ 1628049 h 39758529"/>
              <a:gd name="connsiteX69" fmla="*/ 3749040 w 9098280"/>
              <a:gd name="connsiteY69" fmla="*/ 439329 h 39758529"/>
              <a:gd name="connsiteX70" fmla="*/ 3931920 w 9098280"/>
              <a:gd name="connsiteY70" fmla="*/ 439329 h 39758529"/>
              <a:gd name="connsiteX71" fmla="*/ 4751040 w 9098280"/>
              <a:gd name="connsiteY71" fmla="*/ 7785 h 39758529"/>
              <a:gd name="connsiteX0" fmla="*/ 4751040 w 9098280"/>
              <a:gd name="connsiteY0" fmla="*/ 7785 h 39758529"/>
              <a:gd name="connsiteX1" fmla="*/ 6468000 w 9098280"/>
              <a:gd name="connsiteY1" fmla="*/ 392621 h 39758529"/>
              <a:gd name="connsiteX2" fmla="*/ 7589520 w 9098280"/>
              <a:gd name="connsiteY2" fmla="*/ 1719489 h 39758529"/>
              <a:gd name="connsiteX3" fmla="*/ 7040880 w 9098280"/>
              <a:gd name="connsiteY3" fmla="*/ 2542449 h 39758529"/>
              <a:gd name="connsiteX4" fmla="*/ 6858000 w 9098280"/>
              <a:gd name="connsiteY4" fmla="*/ 3456849 h 39758529"/>
              <a:gd name="connsiteX5" fmla="*/ 6858000 w 9098280"/>
              <a:gd name="connsiteY5" fmla="*/ 4828449 h 39758529"/>
              <a:gd name="connsiteX6" fmla="*/ 7406640 w 9098280"/>
              <a:gd name="connsiteY6" fmla="*/ 6108609 h 39758529"/>
              <a:gd name="connsiteX7" fmla="*/ 7223760 w 9098280"/>
              <a:gd name="connsiteY7" fmla="*/ 6474369 h 39758529"/>
              <a:gd name="connsiteX8" fmla="*/ 8595360 w 9098280"/>
              <a:gd name="connsiteY8" fmla="*/ 7388769 h 39758529"/>
              <a:gd name="connsiteX9" fmla="*/ 8961120 w 9098280"/>
              <a:gd name="connsiteY9" fmla="*/ 9766209 h 39758529"/>
              <a:gd name="connsiteX10" fmla="*/ 7772400 w 9098280"/>
              <a:gd name="connsiteY10" fmla="*/ 14703969 h 39758529"/>
              <a:gd name="connsiteX11" fmla="*/ 7132320 w 9098280"/>
              <a:gd name="connsiteY11" fmla="*/ 15526929 h 39758529"/>
              <a:gd name="connsiteX12" fmla="*/ 7863840 w 9098280"/>
              <a:gd name="connsiteY12" fmla="*/ 16532769 h 39758529"/>
              <a:gd name="connsiteX13" fmla="*/ 7772400 w 9098280"/>
              <a:gd name="connsiteY13" fmla="*/ 20647569 h 39758529"/>
              <a:gd name="connsiteX14" fmla="*/ 6949440 w 9098280"/>
              <a:gd name="connsiteY14" fmla="*/ 22384929 h 39758529"/>
              <a:gd name="connsiteX15" fmla="*/ 6949440 w 9098280"/>
              <a:gd name="connsiteY15" fmla="*/ 24488049 h 39758529"/>
              <a:gd name="connsiteX16" fmla="*/ 6675120 w 9098280"/>
              <a:gd name="connsiteY16" fmla="*/ 25402449 h 39758529"/>
              <a:gd name="connsiteX17" fmla="*/ 6675120 w 9098280"/>
              <a:gd name="connsiteY17" fmla="*/ 26682609 h 39758529"/>
              <a:gd name="connsiteX18" fmla="*/ 6400800 w 9098280"/>
              <a:gd name="connsiteY18" fmla="*/ 29242929 h 39758529"/>
              <a:gd name="connsiteX19" fmla="*/ 6858000 w 9098280"/>
              <a:gd name="connsiteY19" fmla="*/ 31346049 h 39758529"/>
              <a:gd name="connsiteX20" fmla="*/ 6492240 w 9098280"/>
              <a:gd name="connsiteY20" fmla="*/ 35735169 h 39758529"/>
              <a:gd name="connsiteX21" fmla="*/ 7406640 w 9098280"/>
              <a:gd name="connsiteY21" fmla="*/ 37106769 h 39758529"/>
              <a:gd name="connsiteX22" fmla="*/ 6675120 w 9098280"/>
              <a:gd name="connsiteY22" fmla="*/ 38386929 h 39758529"/>
              <a:gd name="connsiteX23" fmla="*/ 6766560 w 9098280"/>
              <a:gd name="connsiteY23" fmla="*/ 39209889 h 39758529"/>
              <a:gd name="connsiteX24" fmla="*/ 6217920 w 9098280"/>
              <a:gd name="connsiteY24" fmla="*/ 39027009 h 39758529"/>
              <a:gd name="connsiteX25" fmla="*/ 6217920 w 9098280"/>
              <a:gd name="connsiteY25" fmla="*/ 39484209 h 39758529"/>
              <a:gd name="connsiteX26" fmla="*/ 5303520 w 9098280"/>
              <a:gd name="connsiteY26" fmla="*/ 39758529 h 39758529"/>
              <a:gd name="connsiteX27" fmla="*/ 2743200 w 9098280"/>
              <a:gd name="connsiteY27" fmla="*/ 39484209 h 39758529"/>
              <a:gd name="connsiteX28" fmla="*/ 3566160 w 9098280"/>
              <a:gd name="connsiteY28" fmla="*/ 38844129 h 39758529"/>
              <a:gd name="connsiteX29" fmla="*/ 548640 w 9098280"/>
              <a:gd name="connsiteY29" fmla="*/ 38752689 h 39758529"/>
              <a:gd name="connsiteX30" fmla="*/ 2743200 w 9098280"/>
              <a:gd name="connsiteY30" fmla="*/ 37746849 h 39758529"/>
              <a:gd name="connsiteX31" fmla="*/ 4297680 w 9098280"/>
              <a:gd name="connsiteY31" fmla="*/ 36192369 h 39758529"/>
              <a:gd name="connsiteX32" fmla="*/ 3566160 w 9098280"/>
              <a:gd name="connsiteY32" fmla="*/ 30340209 h 39758529"/>
              <a:gd name="connsiteX33" fmla="*/ 3657600 w 9098280"/>
              <a:gd name="connsiteY33" fmla="*/ 29608689 h 39758529"/>
              <a:gd name="connsiteX34" fmla="*/ 0 w 9098280"/>
              <a:gd name="connsiteY34" fmla="*/ 28877169 h 39758529"/>
              <a:gd name="connsiteX35" fmla="*/ 1828800 w 9098280"/>
              <a:gd name="connsiteY35" fmla="*/ 18910209 h 39758529"/>
              <a:gd name="connsiteX36" fmla="*/ 1280160 w 9098280"/>
              <a:gd name="connsiteY36" fmla="*/ 19001649 h 39758529"/>
              <a:gd name="connsiteX37" fmla="*/ 1371600 w 9098280"/>
              <a:gd name="connsiteY37" fmla="*/ 18818769 h 39758529"/>
              <a:gd name="connsiteX38" fmla="*/ 1005840 w 9098280"/>
              <a:gd name="connsiteY38" fmla="*/ 19001649 h 39758529"/>
              <a:gd name="connsiteX39" fmla="*/ 822960 w 9098280"/>
              <a:gd name="connsiteY39" fmla="*/ 18727329 h 39758529"/>
              <a:gd name="connsiteX40" fmla="*/ 457200 w 9098280"/>
              <a:gd name="connsiteY40" fmla="*/ 18910209 h 39758529"/>
              <a:gd name="connsiteX41" fmla="*/ 822960 w 9098280"/>
              <a:gd name="connsiteY41" fmla="*/ 18270129 h 39758529"/>
              <a:gd name="connsiteX42" fmla="*/ 274320 w 9098280"/>
              <a:gd name="connsiteY42" fmla="*/ 18178689 h 39758529"/>
              <a:gd name="connsiteX43" fmla="*/ 548640 w 9098280"/>
              <a:gd name="connsiteY43" fmla="*/ 17630049 h 39758529"/>
              <a:gd name="connsiteX44" fmla="*/ 91440 w 9098280"/>
              <a:gd name="connsiteY44" fmla="*/ 17172849 h 39758529"/>
              <a:gd name="connsiteX45" fmla="*/ 365760 w 9098280"/>
              <a:gd name="connsiteY45" fmla="*/ 17081409 h 39758529"/>
              <a:gd name="connsiteX46" fmla="*/ 457200 w 9098280"/>
              <a:gd name="connsiteY46" fmla="*/ 16258449 h 39758529"/>
              <a:gd name="connsiteX47" fmla="*/ 914400 w 9098280"/>
              <a:gd name="connsiteY47" fmla="*/ 14703969 h 39758529"/>
              <a:gd name="connsiteX48" fmla="*/ 0 w 9098280"/>
              <a:gd name="connsiteY48" fmla="*/ 14155329 h 39758529"/>
              <a:gd name="connsiteX49" fmla="*/ 731520 w 9098280"/>
              <a:gd name="connsiteY49" fmla="*/ 12235089 h 39758529"/>
              <a:gd name="connsiteX50" fmla="*/ 91440 w 9098280"/>
              <a:gd name="connsiteY50" fmla="*/ 12052209 h 39758529"/>
              <a:gd name="connsiteX51" fmla="*/ 91440 w 9098280"/>
              <a:gd name="connsiteY51" fmla="*/ 11412129 h 39758529"/>
              <a:gd name="connsiteX52" fmla="*/ 365760 w 9098280"/>
              <a:gd name="connsiteY52" fmla="*/ 11503569 h 39758529"/>
              <a:gd name="connsiteX53" fmla="*/ 1280160 w 9098280"/>
              <a:gd name="connsiteY53" fmla="*/ 10131969 h 39758529"/>
              <a:gd name="connsiteX54" fmla="*/ 2011680 w 9098280"/>
              <a:gd name="connsiteY54" fmla="*/ 10497729 h 39758529"/>
              <a:gd name="connsiteX55" fmla="*/ 2743200 w 9098280"/>
              <a:gd name="connsiteY55" fmla="*/ 7754529 h 39758529"/>
              <a:gd name="connsiteX56" fmla="*/ 3931920 w 9098280"/>
              <a:gd name="connsiteY56" fmla="*/ 7388769 h 39758529"/>
              <a:gd name="connsiteX57" fmla="*/ 4297680 w 9098280"/>
              <a:gd name="connsiteY57" fmla="*/ 5925729 h 39758529"/>
              <a:gd name="connsiteX58" fmla="*/ 3291840 w 9098280"/>
              <a:gd name="connsiteY58" fmla="*/ 5742849 h 39758529"/>
              <a:gd name="connsiteX59" fmla="*/ 3291840 w 9098280"/>
              <a:gd name="connsiteY59" fmla="*/ 5377089 h 39758529"/>
              <a:gd name="connsiteX60" fmla="*/ 3383280 w 9098280"/>
              <a:gd name="connsiteY60" fmla="*/ 5194209 h 39758529"/>
              <a:gd name="connsiteX61" fmla="*/ 3474720 w 9098280"/>
              <a:gd name="connsiteY61" fmla="*/ 5011329 h 39758529"/>
              <a:gd name="connsiteX62" fmla="*/ 3017520 w 9098280"/>
              <a:gd name="connsiteY62" fmla="*/ 4462689 h 39758529"/>
              <a:gd name="connsiteX63" fmla="*/ 2651760 w 9098280"/>
              <a:gd name="connsiteY63" fmla="*/ 4462689 h 39758529"/>
              <a:gd name="connsiteX64" fmla="*/ 3108960 w 9098280"/>
              <a:gd name="connsiteY64" fmla="*/ 3639729 h 39758529"/>
              <a:gd name="connsiteX65" fmla="*/ 2834640 w 9098280"/>
              <a:gd name="connsiteY65" fmla="*/ 3182529 h 39758529"/>
              <a:gd name="connsiteX66" fmla="*/ 2926080 w 9098280"/>
              <a:gd name="connsiteY66" fmla="*/ 3091089 h 39758529"/>
              <a:gd name="connsiteX67" fmla="*/ 2377440 w 9098280"/>
              <a:gd name="connsiteY67" fmla="*/ 2359569 h 39758529"/>
              <a:gd name="connsiteX68" fmla="*/ 2377440 w 9098280"/>
              <a:gd name="connsiteY68" fmla="*/ 1628049 h 39758529"/>
              <a:gd name="connsiteX69" fmla="*/ 3749040 w 9098280"/>
              <a:gd name="connsiteY69" fmla="*/ 439329 h 39758529"/>
              <a:gd name="connsiteX70" fmla="*/ 3931920 w 9098280"/>
              <a:gd name="connsiteY70" fmla="*/ 439329 h 39758529"/>
              <a:gd name="connsiteX71" fmla="*/ 4751040 w 9098280"/>
              <a:gd name="connsiteY71" fmla="*/ 7785 h 39758529"/>
              <a:gd name="connsiteX0" fmla="*/ 4751040 w 9098280"/>
              <a:gd name="connsiteY0" fmla="*/ 7785 h 39758529"/>
              <a:gd name="connsiteX1" fmla="*/ 6468000 w 9098280"/>
              <a:gd name="connsiteY1" fmla="*/ 392621 h 39758529"/>
              <a:gd name="connsiteX2" fmla="*/ 7589520 w 9098280"/>
              <a:gd name="connsiteY2" fmla="*/ 1719489 h 39758529"/>
              <a:gd name="connsiteX3" fmla="*/ 7040880 w 9098280"/>
              <a:gd name="connsiteY3" fmla="*/ 2542449 h 39758529"/>
              <a:gd name="connsiteX4" fmla="*/ 6858000 w 9098280"/>
              <a:gd name="connsiteY4" fmla="*/ 3456849 h 39758529"/>
              <a:gd name="connsiteX5" fmla="*/ 6858000 w 9098280"/>
              <a:gd name="connsiteY5" fmla="*/ 4828449 h 39758529"/>
              <a:gd name="connsiteX6" fmla="*/ 7406640 w 9098280"/>
              <a:gd name="connsiteY6" fmla="*/ 6108609 h 39758529"/>
              <a:gd name="connsiteX7" fmla="*/ 7223760 w 9098280"/>
              <a:gd name="connsiteY7" fmla="*/ 6474369 h 39758529"/>
              <a:gd name="connsiteX8" fmla="*/ 8595360 w 9098280"/>
              <a:gd name="connsiteY8" fmla="*/ 7388769 h 39758529"/>
              <a:gd name="connsiteX9" fmla="*/ 8961120 w 9098280"/>
              <a:gd name="connsiteY9" fmla="*/ 9766209 h 39758529"/>
              <a:gd name="connsiteX10" fmla="*/ 7772400 w 9098280"/>
              <a:gd name="connsiteY10" fmla="*/ 14703969 h 39758529"/>
              <a:gd name="connsiteX11" fmla="*/ 7132320 w 9098280"/>
              <a:gd name="connsiteY11" fmla="*/ 15526929 h 39758529"/>
              <a:gd name="connsiteX12" fmla="*/ 7863840 w 9098280"/>
              <a:gd name="connsiteY12" fmla="*/ 16532769 h 39758529"/>
              <a:gd name="connsiteX13" fmla="*/ 7772400 w 9098280"/>
              <a:gd name="connsiteY13" fmla="*/ 20647569 h 39758529"/>
              <a:gd name="connsiteX14" fmla="*/ 6949440 w 9098280"/>
              <a:gd name="connsiteY14" fmla="*/ 22384929 h 39758529"/>
              <a:gd name="connsiteX15" fmla="*/ 6949440 w 9098280"/>
              <a:gd name="connsiteY15" fmla="*/ 24488049 h 39758529"/>
              <a:gd name="connsiteX16" fmla="*/ 6675120 w 9098280"/>
              <a:gd name="connsiteY16" fmla="*/ 25402449 h 39758529"/>
              <a:gd name="connsiteX17" fmla="*/ 6675120 w 9098280"/>
              <a:gd name="connsiteY17" fmla="*/ 26682609 h 39758529"/>
              <a:gd name="connsiteX18" fmla="*/ 6400800 w 9098280"/>
              <a:gd name="connsiteY18" fmla="*/ 29242929 h 39758529"/>
              <a:gd name="connsiteX19" fmla="*/ 6858000 w 9098280"/>
              <a:gd name="connsiteY19" fmla="*/ 31346049 h 39758529"/>
              <a:gd name="connsiteX20" fmla="*/ 6492240 w 9098280"/>
              <a:gd name="connsiteY20" fmla="*/ 35735169 h 39758529"/>
              <a:gd name="connsiteX21" fmla="*/ 7406640 w 9098280"/>
              <a:gd name="connsiteY21" fmla="*/ 37106769 h 39758529"/>
              <a:gd name="connsiteX22" fmla="*/ 6675120 w 9098280"/>
              <a:gd name="connsiteY22" fmla="*/ 38386929 h 39758529"/>
              <a:gd name="connsiteX23" fmla="*/ 6766560 w 9098280"/>
              <a:gd name="connsiteY23" fmla="*/ 39209889 h 39758529"/>
              <a:gd name="connsiteX24" fmla="*/ 6217920 w 9098280"/>
              <a:gd name="connsiteY24" fmla="*/ 39027009 h 39758529"/>
              <a:gd name="connsiteX25" fmla="*/ 6217920 w 9098280"/>
              <a:gd name="connsiteY25" fmla="*/ 39484209 h 39758529"/>
              <a:gd name="connsiteX26" fmla="*/ 5303520 w 9098280"/>
              <a:gd name="connsiteY26" fmla="*/ 39758529 h 39758529"/>
              <a:gd name="connsiteX27" fmla="*/ 2743200 w 9098280"/>
              <a:gd name="connsiteY27" fmla="*/ 39484209 h 39758529"/>
              <a:gd name="connsiteX28" fmla="*/ 3566160 w 9098280"/>
              <a:gd name="connsiteY28" fmla="*/ 38844129 h 39758529"/>
              <a:gd name="connsiteX29" fmla="*/ 548640 w 9098280"/>
              <a:gd name="connsiteY29" fmla="*/ 38752689 h 39758529"/>
              <a:gd name="connsiteX30" fmla="*/ 2743200 w 9098280"/>
              <a:gd name="connsiteY30" fmla="*/ 37746849 h 39758529"/>
              <a:gd name="connsiteX31" fmla="*/ 4297680 w 9098280"/>
              <a:gd name="connsiteY31" fmla="*/ 36192369 h 39758529"/>
              <a:gd name="connsiteX32" fmla="*/ 3566160 w 9098280"/>
              <a:gd name="connsiteY32" fmla="*/ 30340209 h 39758529"/>
              <a:gd name="connsiteX33" fmla="*/ 3657600 w 9098280"/>
              <a:gd name="connsiteY33" fmla="*/ 29608689 h 39758529"/>
              <a:gd name="connsiteX34" fmla="*/ 0 w 9098280"/>
              <a:gd name="connsiteY34" fmla="*/ 28877169 h 39758529"/>
              <a:gd name="connsiteX35" fmla="*/ 1828800 w 9098280"/>
              <a:gd name="connsiteY35" fmla="*/ 18910209 h 39758529"/>
              <a:gd name="connsiteX36" fmla="*/ 1280160 w 9098280"/>
              <a:gd name="connsiteY36" fmla="*/ 19001649 h 39758529"/>
              <a:gd name="connsiteX37" fmla="*/ 1371600 w 9098280"/>
              <a:gd name="connsiteY37" fmla="*/ 18818769 h 39758529"/>
              <a:gd name="connsiteX38" fmla="*/ 1005840 w 9098280"/>
              <a:gd name="connsiteY38" fmla="*/ 19001649 h 39758529"/>
              <a:gd name="connsiteX39" fmla="*/ 822960 w 9098280"/>
              <a:gd name="connsiteY39" fmla="*/ 18727329 h 39758529"/>
              <a:gd name="connsiteX40" fmla="*/ 457200 w 9098280"/>
              <a:gd name="connsiteY40" fmla="*/ 18910209 h 39758529"/>
              <a:gd name="connsiteX41" fmla="*/ 822960 w 9098280"/>
              <a:gd name="connsiteY41" fmla="*/ 18270129 h 39758529"/>
              <a:gd name="connsiteX42" fmla="*/ 274320 w 9098280"/>
              <a:gd name="connsiteY42" fmla="*/ 18178689 h 39758529"/>
              <a:gd name="connsiteX43" fmla="*/ 548640 w 9098280"/>
              <a:gd name="connsiteY43" fmla="*/ 17630049 h 39758529"/>
              <a:gd name="connsiteX44" fmla="*/ 91440 w 9098280"/>
              <a:gd name="connsiteY44" fmla="*/ 17172849 h 39758529"/>
              <a:gd name="connsiteX45" fmla="*/ 365760 w 9098280"/>
              <a:gd name="connsiteY45" fmla="*/ 17081409 h 39758529"/>
              <a:gd name="connsiteX46" fmla="*/ 457200 w 9098280"/>
              <a:gd name="connsiteY46" fmla="*/ 16258449 h 39758529"/>
              <a:gd name="connsiteX47" fmla="*/ 914400 w 9098280"/>
              <a:gd name="connsiteY47" fmla="*/ 14703969 h 39758529"/>
              <a:gd name="connsiteX48" fmla="*/ 0 w 9098280"/>
              <a:gd name="connsiteY48" fmla="*/ 14155329 h 39758529"/>
              <a:gd name="connsiteX49" fmla="*/ 731520 w 9098280"/>
              <a:gd name="connsiteY49" fmla="*/ 12235089 h 39758529"/>
              <a:gd name="connsiteX50" fmla="*/ 91440 w 9098280"/>
              <a:gd name="connsiteY50" fmla="*/ 12052209 h 39758529"/>
              <a:gd name="connsiteX51" fmla="*/ 91440 w 9098280"/>
              <a:gd name="connsiteY51" fmla="*/ 11412129 h 39758529"/>
              <a:gd name="connsiteX52" fmla="*/ 365760 w 9098280"/>
              <a:gd name="connsiteY52" fmla="*/ 11503569 h 39758529"/>
              <a:gd name="connsiteX53" fmla="*/ 1280160 w 9098280"/>
              <a:gd name="connsiteY53" fmla="*/ 10131969 h 39758529"/>
              <a:gd name="connsiteX54" fmla="*/ 2011680 w 9098280"/>
              <a:gd name="connsiteY54" fmla="*/ 10497729 h 39758529"/>
              <a:gd name="connsiteX55" fmla="*/ 2743200 w 9098280"/>
              <a:gd name="connsiteY55" fmla="*/ 7754529 h 39758529"/>
              <a:gd name="connsiteX56" fmla="*/ 3931920 w 9098280"/>
              <a:gd name="connsiteY56" fmla="*/ 7388769 h 39758529"/>
              <a:gd name="connsiteX57" fmla="*/ 4297680 w 9098280"/>
              <a:gd name="connsiteY57" fmla="*/ 5925729 h 39758529"/>
              <a:gd name="connsiteX58" fmla="*/ 3291840 w 9098280"/>
              <a:gd name="connsiteY58" fmla="*/ 5742849 h 39758529"/>
              <a:gd name="connsiteX59" fmla="*/ 3291840 w 9098280"/>
              <a:gd name="connsiteY59" fmla="*/ 5377089 h 39758529"/>
              <a:gd name="connsiteX60" fmla="*/ 3383280 w 9098280"/>
              <a:gd name="connsiteY60" fmla="*/ 5194209 h 39758529"/>
              <a:gd name="connsiteX61" fmla="*/ 3474720 w 9098280"/>
              <a:gd name="connsiteY61" fmla="*/ 5011329 h 39758529"/>
              <a:gd name="connsiteX62" fmla="*/ 3017520 w 9098280"/>
              <a:gd name="connsiteY62" fmla="*/ 4462689 h 39758529"/>
              <a:gd name="connsiteX63" fmla="*/ 2651760 w 9098280"/>
              <a:gd name="connsiteY63" fmla="*/ 4462689 h 39758529"/>
              <a:gd name="connsiteX64" fmla="*/ 3108960 w 9098280"/>
              <a:gd name="connsiteY64" fmla="*/ 3639729 h 39758529"/>
              <a:gd name="connsiteX65" fmla="*/ 2834640 w 9098280"/>
              <a:gd name="connsiteY65" fmla="*/ 3182529 h 39758529"/>
              <a:gd name="connsiteX66" fmla="*/ 2926080 w 9098280"/>
              <a:gd name="connsiteY66" fmla="*/ 3091089 h 39758529"/>
              <a:gd name="connsiteX67" fmla="*/ 2377440 w 9098280"/>
              <a:gd name="connsiteY67" fmla="*/ 2359569 h 39758529"/>
              <a:gd name="connsiteX68" fmla="*/ 2377440 w 9098280"/>
              <a:gd name="connsiteY68" fmla="*/ 1628049 h 39758529"/>
              <a:gd name="connsiteX69" fmla="*/ 3749040 w 9098280"/>
              <a:gd name="connsiteY69" fmla="*/ 439329 h 39758529"/>
              <a:gd name="connsiteX70" fmla="*/ 3931920 w 9098280"/>
              <a:gd name="connsiteY70" fmla="*/ 439329 h 39758529"/>
              <a:gd name="connsiteX71" fmla="*/ 4751040 w 9098280"/>
              <a:gd name="connsiteY71" fmla="*/ 7785 h 39758529"/>
              <a:gd name="connsiteX0" fmla="*/ 4751040 w 9098280"/>
              <a:gd name="connsiteY0" fmla="*/ 7785 h 39758529"/>
              <a:gd name="connsiteX1" fmla="*/ 6468000 w 9098280"/>
              <a:gd name="connsiteY1" fmla="*/ 392621 h 39758529"/>
              <a:gd name="connsiteX2" fmla="*/ 7589520 w 9098280"/>
              <a:gd name="connsiteY2" fmla="*/ 1719489 h 39758529"/>
              <a:gd name="connsiteX3" fmla="*/ 7040880 w 9098280"/>
              <a:gd name="connsiteY3" fmla="*/ 2542449 h 39758529"/>
              <a:gd name="connsiteX4" fmla="*/ 6858000 w 9098280"/>
              <a:gd name="connsiteY4" fmla="*/ 3456849 h 39758529"/>
              <a:gd name="connsiteX5" fmla="*/ 6858000 w 9098280"/>
              <a:gd name="connsiteY5" fmla="*/ 4828449 h 39758529"/>
              <a:gd name="connsiteX6" fmla="*/ 7406640 w 9098280"/>
              <a:gd name="connsiteY6" fmla="*/ 6108609 h 39758529"/>
              <a:gd name="connsiteX7" fmla="*/ 7223760 w 9098280"/>
              <a:gd name="connsiteY7" fmla="*/ 6474369 h 39758529"/>
              <a:gd name="connsiteX8" fmla="*/ 8595360 w 9098280"/>
              <a:gd name="connsiteY8" fmla="*/ 7388769 h 39758529"/>
              <a:gd name="connsiteX9" fmla="*/ 8961120 w 9098280"/>
              <a:gd name="connsiteY9" fmla="*/ 9766209 h 39758529"/>
              <a:gd name="connsiteX10" fmla="*/ 7772400 w 9098280"/>
              <a:gd name="connsiteY10" fmla="*/ 14703969 h 39758529"/>
              <a:gd name="connsiteX11" fmla="*/ 7132320 w 9098280"/>
              <a:gd name="connsiteY11" fmla="*/ 15526929 h 39758529"/>
              <a:gd name="connsiteX12" fmla="*/ 7863840 w 9098280"/>
              <a:gd name="connsiteY12" fmla="*/ 16532769 h 39758529"/>
              <a:gd name="connsiteX13" fmla="*/ 7772400 w 9098280"/>
              <a:gd name="connsiteY13" fmla="*/ 20647569 h 39758529"/>
              <a:gd name="connsiteX14" fmla="*/ 6949440 w 9098280"/>
              <a:gd name="connsiteY14" fmla="*/ 22384929 h 39758529"/>
              <a:gd name="connsiteX15" fmla="*/ 6949440 w 9098280"/>
              <a:gd name="connsiteY15" fmla="*/ 24488049 h 39758529"/>
              <a:gd name="connsiteX16" fmla="*/ 6675120 w 9098280"/>
              <a:gd name="connsiteY16" fmla="*/ 25402449 h 39758529"/>
              <a:gd name="connsiteX17" fmla="*/ 6675120 w 9098280"/>
              <a:gd name="connsiteY17" fmla="*/ 26682609 h 39758529"/>
              <a:gd name="connsiteX18" fmla="*/ 6400800 w 9098280"/>
              <a:gd name="connsiteY18" fmla="*/ 29242929 h 39758529"/>
              <a:gd name="connsiteX19" fmla="*/ 6858000 w 9098280"/>
              <a:gd name="connsiteY19" fmla="*/ 31346049 h 39758529"/>
              <a:gd name="connsiteX20" fmla="*/ 6492240 w 9098280"/>
              <a:gd name="connsiteY20" fmla="*/ 35735169 h 39758529"/>
              <a:gd name="connsiteX21" fmla="*/ 7406640 w 9098280"/>
              <a:gd name="connsiteY21" fmla="*/ 37106769 h 39758529"/>
              <a:gd name="connsiteX22" fmla="*/ 6675120 w 9098280"/>
              <a:gd name="connsiteY22" fmla="*/ 38386929 h 39758529"/>
              <a:gd name="connsiteX23" fmla="*/ 6766560 w 9098280"/>
              <a:gd name="connsiteY23" fmla="*/ 39209889 h 39758529"/>
              <a:gd name="connsiteX24" fmla="*/ 6217920 w 9098280"/>
              <a:gd name="connsiteY24" fmla="*/ 39027009 h 39758529"/>
              <a:gd name="connsiteX25" fmla="*/ 6217920 w 9098280"/>
              <a:gd name="connsiteY25" fmla="*/ 39484209 h 39758529"/>
              <a:gd name="connsiteX26" fmla="*/ 5303520 w 9098280"/>
              <a:gd name="connsiteY26" fmla="*/ 39758529 h 39758529"/>
              <a:gd name="connsiteX27" fmla="*/ 2743200 w 9098280"/>
              <a:gd name="connsiteY27" fmla="*/ 39484209 h 39758529"/>
              <a:gd name="connsiteX28" fmla="*/ 3566160 w 9098280"/>
              <a:gd name="connsiteY28" fmla="*/ 38844129 h 39758529"/>
              <a:gd name="connsiteX29" fmla="*/ 548640 w 9098280"/>
              <a:gd name="connsiteY29" fmla="*/ 38752689 h 39758529"/>
              <a:gd name="connsiteX30" fmla="*/ 2743200 w 9098280"/>
              <a:gd name="connsiteY30" fmla="*/ 37746849 h 39758529"/>
              <a:gd name="connsiteX31" fmla="*/ 4297680 w 9098280"/>
              <a:gd name="connsiteY31" fmla="*/ 36192369 h 39758529"/>
              <a:gd name="connsiteX32" fmla="*/ 3566160 w 9098280"/>
              <a:gd name="connsiteY32" fmla="*/ 30340209 h 39758529"/>
              <a:gd name="connsiteX33" fmla="*/ 3657600 w 9098280"/>
              <a:gd name="connsiteY33" fmla="*/ 29608689 h 39758529"/>
              <a:gd name="connsiteX34" fmla="*/ 0 w 9098280"/>
              <a:gd name="connsiteY34" fmla="*/ 28877169 h 39758529"/>
              <a:gd name="connsiteX35" fmla="*/ 1828800 w 9098280"/>
              <a:gd name="connsiteY35" fmla="*/ 18910209 h 39758529"/>
              <a:gd name="connsiteX36" fmla="*/ 1280160 w 9098280"/>
              <a:gd name="connsiteY36" fmla="*/ 19001649 h 39758529"/>
              <a:gd name="connsiteX37" fmla="*/ 1371600 w 9098280"/>
              <a:gd name="connsiteY37" fmla="*/ 18818769 h 39758529"/>
              <a:gd name="connsiteX38" fmla="*/ 1005840 w 9098280"/>
              <a:gd name="connsiteY38" fmla="*/ 19001649 h 39758529"/>
              <a:gd name="connsiteX39" fmla="*/ 822960 w 9098280"/>
              <a:gd name="connsiteY39" fmla="*/ 18727329 h 39758529"/>
              <a:gd name="connsiteX40" fmla="*/ 457200 w 9098280"/>
              <a:gd name="connsiteY40" fmla="*/ 18910209 h 39758529"/>
              <a:gd name="connsiteX41" fmla="*/ 822960 w 9098280"/>
              <a:gd name="connsiteY41" fmla="*/ 18270129 h 39758529"/>
              <a:gd name="connsiteX42" fmla="*/ 274320 w 9098280"/>
              <a:gd name="connsiteY42" fmla="*/ 18178689 h 39758529"/>
              <a:gd name="connsiteX43" fmla="*/ 548640 w 9098280"/>
              <a:gd name="connsiteY43" fmla="*/ 17630049 h 39758529"/>
              <a:gd name="connsiteX44" fmla="*/ 91440 w 9098280"/>
              <a:gd name="connsiteY44" fmla="*/ 17172849 h 39758529"/>
              <a:gd name="connsiteX45" fmla="*/ 365760 w 9098280"/>
              <a:gd name="connsiteY45" fmla="*/ 17081409 h 39758529"/>
              <a:gd name="connsiteX46" fmla="*/ 457200 w 9098280"/>
              <a:gd name="connsiteY46" fmla="*/ 16258449 h 39758529"/>
              <a:gd name="connsiteX47" fmla="*/ 914400 w 9098280"/>
              <a:gd name="connsiteY47" fmla="*/ 14703969 h 39758529"/>
              <a:gd name="connsiteX48" fmla="*/ 0 w 9098280"/>
              <a:gd name="connsiteY48" fmla="*/ 14155329 h 39758529"/>
              <a:gd name="connsiteX49" fmla="*/ 731520 w 9098280"/>
              <a:gd name="connsiteY49" fmla="*/ 12235089 h 39758529"/>
              <a:gd name="connsiteX50" fmla="*/ 91440 w 9098280"/>
              <a:gd name="connsiteY50" fmla="*/ 12052209 h 39758529"/>
              <a:gd name="connsiteX51" fmla="*/ 91440 w 9098280"/>
              <a:gd name="connsiteY51" fmla="*/ 11412129 h 39758529"/>
              <a:gd name="connsiteX52" fmla="*/ 365760 w 9098280"/>
              <a:gd name="connsiteY52" fmla="*/ 11503569 h 39758529"/>
              <a:gd name="connsiteX53" fmla="*/ 1280160 w 9098280"/>
              <a:gd name="connsiteY53" fmla="*/ 10131969 h 39758529"/>
              <a:gd name="connsiteX54" fmla="*/ 2011680 w 9098280"/>
              <a:gd name="connsiteY54" fmla="*/ 10497729 h 39758529"/>
              <a:gd name="connsiteX55" fmla="*/ 2743200 w 9098280"/>
              <a:gd name="connsiteY55" fmla="*/ 7754529 h 39758529"/>
              <a:gd name="connsiteX56" fmla="*/ 3931920 w 9098280"/>
              <a:gd name="connsiteY56" fmla="*/ 7388769 h 39758529"/>
              <a:gd name="connsiteX57" fmla="*/ 4297680 w 9098280"/>
              <a:gd name="connsiteY57" fmla="*/ 5925729 h 39758529"/>
              <a:gd name="connsiteX58" fmla="*/ 3291840 w 9098280"/>
              <a:gd name="connsiteY58" fmla="*/ 5742849 h 39758529"/>
              <a:gd name="connsiteX59" fmla="*/ 3291840 w 9098280"/>
              <a:gd name="connsiteY59" fmla="*/ 5377089 h 39758529"/>
              <a:gd name="connsiteX60" fmla="*/ 3383280 w 9098280"/>
              <a:gd name="connsiteY60" fmla="*/ 5194209 h 39758529"/>
              <a:gd name="connsiteX61" fmla="*/ 3474720 w 9098280"/>
              <a:gd name="connsiteY61" fmla="*/ 5011329 h 39758529"/>
              <a:gd name="connsiteX62" fmla="*/ 3017520 w 9098280"/>
              <a:gd name="connsiteY62" fmla="*/ 4462689 h 39758529"/>
              <a:gd name="connsiteX63" fmla="*/ 2651760 w 9098280"/>
              <a:gd name="connsiteY63" fmla="*/ 4462689 h 39758529"/>
              <a:gd name="connsiteX64" fmla="*/ 3108960 w 9098280"/>
              <a:gd name="connsiteY64" fmla="*/ 3639729 h 39758529"/>
              <a:gd name="connsiteX65" fmla="*/ 2834640 w 9098280"/>
              <a:gd name="connsiteY65" fmla="*/ 3182529 h 39758529"/>
              <a:gd name="connsiteX66" fmla="*/ 2926080 w 9098280"/>
              <a:gd name="connsiteY66" fmla="*/ 3091089 h 39758529"/>
              <a:gd name="connsiteX67" fmla="*/ 2377440 w 9098280"/>
              <a:gd name="connsiteY67" fmla="*/ 2359569 h 39758529"/>
              <a:gd name="connsiteX68" fmla="*/ 2377440 w 9098280"/>
              <a:gd name="connsiteY68" fmla="*/ 1628049 h 39758529"/>
              <a:gd name="connsiteX69" fmla="*/ 3749040 w 9098280"/>
              <a:gd name="connsiteY69" fmla="*/ 439329 h 39758529"/>
              <a:gd name="connsiteX70" fmla="*/ 3931920 w 9098280"/>
              <a:gd name="connsiteY70" fmla="*/ 439329 h 39758529"/>
              <a:gd name="connsiteX71" fmla="*/ 4751040 w 909828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307080 w 9113520"/>
              <a:gd name="connsiteY58" fmla="*/ 5742849 h 39758529"/>
              <a:gd name="connsiteX59" fmla="*/ 3307080 w 9113520"/>
              <a:gd name="connsiteY59" fmla="*/ 5377089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07080 w 9113520"/>
              <a:gd name="connsiteY59" fmla="*/ 5377089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07080 w 9113520"/>
              <a:gd name="connsiteY59" fmla="*/ 5377089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07080 w 9113520"/>
              <a:gd name="connsiteY59" fmla="*/ 5377089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489960 w 9113520"/>
              <a:gd name="connsiteY61" fmla="*/ 5011329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849000 w 9113520"/>
              <a:gd name="connsiteY61" fmla="*/ 5148693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528000 w 9113520"/>
              <a:gd name="connsiteY61" fmla="*/ 4771972 h 39758529"/>
              <a:gd name="connsiteX62" fmla="*/ 3032760 w 9113520"/>
              <a:gd name="connsiteY62" fmla="*/ 4462689 h 39758529"/>
              <a:gd name="connsiteX63" fmla="*/ 2667000 w 9113520"/>
              <a:gd name="connsiteY63" fmla="*/ 4462689 h 39758529"/>
              <a:gd name="connsiteX64" fmla="*/ 3124200 w 9113520"/>
              <a:gd name="connsiteY64" fmla="*/ 3639729 h 39758529"/>
              <a:gd name="connsiteX65" fmla="*/ 2849880 w 9113520"/>
              <a:gd name="connsiteY65" fmla="*/ 3182529 h 39758529"/>
              <a:gd name="connsiteX66" fmla="*/ 2941320 w 9113520"/>
              <a:gd name="connsiteY66" fmla="*/ 3091089 h 39758529"/>
              <a:gd name="connsiteX67" fmla="*/ 2392680 w 9113520"/>
              <a:gd name="connsiteY67" fmla="*/ 2359569 h 39758529"/>
              <a:gd name="connsiteX68" fmla="*/ 2392680 w 9113520"/>
              <a:gd name="connsiteY68" fmla="*/ 1628049 h 39758529"/>
              <a:gd name="connsiteX69" fmla="*/ 3764280 w 9113520"/>
              <a:gd name="connsiteY69" fmla="*/ 439329 h 39758529"/>
              <a:gd name="connsiteX70" fmla="*/ 3947160 w 9113520"/>
              <a:gd name="connsiteY70" fmla="*/ 439329 h 39758529"/>
              <a:gd name="connsiteX71" fmla="*/ 4766280 w 9113520"/>
              <a:gd name="connsiteY71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528000 w 9113520"/>
              <a:gd name="connsiteY61" fmla="*/ 4771972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528000 w 9113520"/>
              <a:gd name="connsiteY61" fmla="*/ 4771972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98520 w 9113520"/>
              <a:gd name="connsiteY60" fmla="*/ 519420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16320 w 9113520"/>
              <a:gd name="connsiteY60" fmla="*/ 4900250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16320 w 9113520"/>
              <a:gd name="connsiteY60" fmla="*/ 4900250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316320 w 9113520"/>
              <a:gd name="connsiteY60" fmla="*/ 4900250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175200 w 9113520"/>
              <a:gd name="connsiteY60" fmla="*/ 5002873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222240 w 9113520"/>
              <a:gd name="connsiteY60" fmla="*/ 484893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637320 w 9113520"/>
              <a:gd name="connsiteY59" fmla="*/ 5600741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151680 w 9113520"/>
              <a:gd name="connsiteY59" fmla="*/ 5028529 h 39758529"/>
              <a:gd name="connsiteX60" fmla="*/ 3363360 w 9113520"/>
              <a:gd name="connsiteY60" fmla="*/ 4669349 h 39758529"/>
              <a:gd name="connsiteX61" fmla="*/ 2667000 w 9113520"/>
              <a:gd name="connsiteY61" fmla="*/ 4462689 h 39758529"/>
              <a:gd name="connsiteX62" fmla="*/ 3124200 w 9113520"/>
              <a:gd name="connsiteY62" fmla="*/ 363972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151680 w 9113520"/>
              <a:gd name="connsiteY59" fmla="*/ 5028529 h 39758529"/>
              <a:gd name="connsiteX60" fmla="*/ 3363360 w 9113520"/>
              <a:gd name="connsiteY60" fmla="*/ 4669349 h 39758529"/>
              <a:gd name="connsiteX61" fmla="*/ 2667000 w 9113520"/>
              <a:gd name="connsiteY61" fmla="*/ 4462689 h 39758529"/>
              <a:gd name="connsiteX62" fmla="*/ 3124200 w 9113520"/>
              <a:gd name="connsiteY62" fmla="*/ 363972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151680 w 9113520"/>
              <a:gd name="connsiteY59" fmla="*/ 5028529 h 39758529"/>
              <a:gd name="connsiteX60" fmla="*/ 3363360 w 9113520"/>
              <a:gd name="connsiteY60" fmla="*/ 4669349 h 39758529"/>
              <a:gd name="connsiteX61" fmla="*/ 2667000 w 9113520"/>
              <a:gd name="connsiteY61" fmla="*/ 4462689 h 39758529"/>
              <a:gd name="connsiteX62" fmla="*/ 3124200 w 9113520"/>
              <a:gd name="connsiteY62" fmla="*/ 363972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151680 w 9113520"/>
              <a:gd name="connsiteY59" fmla="*/ 5028529 h 39758529"/>
              <a:gd name="connsiteX60" fmla="*/ 3363360 w 9113520"/>
              <a:gd name="connsiteY60" fmla="*/ 4669349 h 39758529"/>
              <a:gd name="connsiteX61" fmla="*/ 2667000 w 9113520"/>
              <a:gd name="connsiteY61" fmla="*/ 4462689 h 39758529"/>
              <a:gd name="connsiteX62" fmla="*/ 3124200 w 9113520"/>
              <a:gd name="connsiteY62" fmla="*/ 363972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151680 w 9113520"/>
              <a:gd name="connsiteY59" fmla="*/ 5028529 h 39758529"/>
              <a:gd name="connsiteX60" fmla="*/ 3363360 w 9113520"/>
              <a:gd name="connsiteY60" fmla="*/ 4669349 h 39758529"/>
              <a:gd name="connsiteX61" fmla="*/ 2667000 w 9113520"/>
              <a:gd name="connsiteY61" fmla="*/ 4462689 h 39758529"/>
              <a:gd name="connsiteX62" fmla="*/ 3124200 w 9113520"/>
              <a:gd name="connsiteY62" fmla="*/ 363972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3392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3392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3392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3392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3392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80960 w 9113520"/>
              <a:gd name="connsiteY59" fmla="*/ 5156808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574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4574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29280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50448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29280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05760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05760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05760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3124200 w 9113520"/>
              <a:gd name="connsiteY63" fmla="*/ 3639729 h 39758529"/>
              <a:gd name="connsiteX64" fmla="*/ 2849880 w 9113520"/>
              <a:gd name="connsiteY64" fmla="*/ 3182529 h 39758529"/>
              <a:gd name="connsiteX65" fmla="*/ 2941320 w 9113520"/>
              <a:gd name="connsiteY65" fmla="*/ 3091089 h 39758529"/>
              <a:gd name="connsiteX66" fmla="*/ 2392680 w 9113520"/>
              <a:gd name="connsiteY66" fmla="*/ 2359569 h 39758529"/>
              <a:gd name="connsiteX67" fmla="*/ 2392680 w 9113520"/>
              <a:gd name="connsiteY67" fmla="*/ 1628049 h 39758529"/>
              <a:gd name="connsiteX68" fmla="*/ 3764280 w 9113520"/>
              <a:gd name="connsiteY68" fmla="*/ 439329 h 39758529"/>
              <a:gd name="connsiteX69" fmla="*/ 3947160 w 9113520"/>
              <a:gd name="connsiteY69" fmla="*/ 439329 h 39758529"/>
              <a:gd name="connsiteX70" fmla="*/ 4766280 w 9113520"/>
              <a:gd name="connsiteY70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2941320 w 9113520"/>
              <a:gd name="connsiteY64" fmla="*/ 3091089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3081120 w 9113520"/>
              <a:gd name="connsiteY64" fmla="*/ 3386560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3245760 w 9113520"/>
              <a:gd name="connsiteY64" fmla="*/ 3001724 h 39758529"/>
              <a:gd name="connsiteX65" fmla="*/ 2392680 w 9113520"/>
              <a:gd name="connsiteY65" fmla="*/ 2359569 h 39758529"/>
              <a:gd name="connsiteX66" fmla="*/ 2392680 w 9113520"/>
              <a:gd name="connsiteY66" fmla="*/ 1628049 h 39758529"/>
              <a:gd name="connsiteX67" fmla="*/ 3764280 w 9113520"/>
              <a:gd name="connsiteY67" fmla="*/ 439329 h 39758529"/>
              <a:gd name="connsiteX68" fmla="*/ 3947160 w 9113520"/>
              <a:gd name="connsiteY68" fmla="*/ 439329 h 39758529"/>
              <a:gd name="connsiteX69" fmla="*/ 4766280 w 9113520"/>
              <a:gd name="connsiteY69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2392680 w 9113520"/>
              <a:gd name="connsiteY64" fmla="*/ 2359569 h 39758529"/>
              <a:gd name="connsiteX65" fmla="*/ 2392680 w 9113520"/>
              <a:gd name="connsiteY65" fmla="*/ 1628049 h 39758529"/>
              <a:gd name="connsiteX66" fmla="*/ 3764280 w 9113520"/>
              <a:gd name="connsiteY66" fmla="*/ 439329 h 39758529"/>
              <a:gd name="connsiteX67" fmla="*/ 3947160 w 9113520"/>
              <a:gd name="connsiteY67" fmla="*/ 439329 h 39758529"/>
              <a:gd name="connsiteX68" fmla="*/ 4766280 w 9113520"/>
              <a:gd name="connsiteY68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2392680 w 9113520"/>
              <a:gd name="connsiteY64" fmla="*/ 2359569 h 39758529"/>
              <a:gd name="connsiteX65" fmla="*/ 2392680 w 9113520"/>
              <a:gd name="connsiteY65" fmla="*/ 1628049 h 39758529"/>
              <a:gd name="connsiteX66" fmla="*/ 3764280 w 9113520"/>
              <a:gd name="connsiteY66" fmla="*/ 439329 h 39758529"/>
              <a:gd name="connsiteX67" fmla="*/ 3947160 w 9113520"/>
              <a:gd name="connsiteY67" fmla="*/ 439329 h 39758529"/>
              <a:gd name="connsiteX68" fmla="*/ 4766280 w 9113520"/>
              <a:gd name="connsiteY68" fmla="*/ 7785 h 39758529"/>
              <a:gd name="connsiteX0" fmla="*/ 4766280 w 9113520"/>
              <a:gd name="connsiteY0" fmla="*/ 7785 h 39758529"/>
              <a:gd name="connsiteX1" fmla="*/ 6483240 w 9113520"/>
              <a:gd name="connsiteY1" fmla="*/ 392621 h 39758529"/>
              <a:gd name="connsiteX2" fmla="*/ 7604760 w 9113520"/>
              <a:gd name="connsiteY2" fmla="*/ 1719489 h 39758529"/>
              <a:gd name="connsiteX3" fmla="*/ 7056120 w 9113520"/>
              <a:gd name="connsiteY3" fmla="*/ 2542449 h 39758529"/>
              <a:gd name="connsiteX4" fmla="*/ 6873240 w 9113520"/>
              <a:gd name="connsiteY4" fmla="*/ 3456849 h 39758529"/>
              <a:gd name="connsiteX5" fmla="*/ 6873240 w 9113520"/>
              <a:gd name="connsiteY5" fmla="*/ 4828449 h 39758529"/>
              <a:gd name="connsiteX6" fmla="*/ 7421880 w 9113520"/>
              <a:gd name="connsiteY6" fmla="*/ 6108609 h 39758529"/>
              <a:gd name="connsiteX7" fmla="*/ 7239000 w 9113520"/>
              <a:gd name="connsiteY7" fmla="*/ 6474369 h 39758529"/>
              <a:gd name="connsiteX8" fmla="*/ 8610600 w 9113520"/>
              <a:gd name="connsiteY8" fmla="*/ 7388769 h 39758529"/>
              <a:gd name="connsiteX9" fmla="*/ 8976360 w 9113520"/>
              <a:gd name="connsiteY9" fmla="*/ 9766209 h 39758529"/>
              <a:gd name="connsiteX10" fmla="*/ 7787640 w 9113520"/>
              <a:gd name="connsiteY10" fmla="*/ 14703969 h 39758529"/>
              <a:gd name="connsiteX11" fmla="*/ 7147560 w 9113520"/>
              <a:gd name="connsiteY11" fmla="*/ 15526929 h 39758529"/>
              <a:gd name="connsiteX12" fmla="*/ 7879080 w 9113520"/>
              <a:gd name="connsiteY12" fmla="*/ 16532769 h 39758529"/>
              <a:gd name="connsiteX13" fmla="*/ 7787640 w 9113520"/>
              <a:gd name="connsiteY13" fmla="*/ 20647569 h 39758529"/>
              <a:gd name="connsiteX14" fmla="*/ 6964680 w 9113520"/>
              <a:gd name="connsiteY14" fmla="*/ 22384929 h 39758529"/>
              <a:gd name="connsiteX15" fmla="*/ 6964680 w 9113520"/>
              <a:gd name="connsiteY15" fmla="*/ 24488049 h 39758529"/>
              <a:gd name="connsiteX16" fmla="*/ 6690360 w 9113520"/>
              <a:gd name="connsiteY16" fmla="*/ 25402449 h 39758529"/>
              <a:gd name="connsiteX17" fmla="*/ 6690360 w 9113520"/>
              <a:gd name="connsiteY17" fmla="*/ 26682609 h 39758529"/>
              <a:gd name="connsiteX18" fmla="*/ 6416040 w 9113520"/>
              <a:gd name="connsiteY18" fmla="*/ 29242929 h 39758529"/>
              <a:gd name="connsiteX19" fmla="*/ 6873240 w 9113520"/>
              <a:gd name="connsiteY19" fmla="*/ 31346049 h 39758529"/>
              <a:gd name="connsiteX20" fmla="*/ 6507480 w 9113520"/>
              <a:gd name="connsiteY20" fmla="*/ 35735169 h 39758529"/>
              <a:gd name="connsiteX21" fmla="*/ 7421880 w 9113520"/>
              <a:gd name="connsiteY21" fmla="*/ 37106769 h 39758529"/>
              <a:gd name="connsiteX22" fmla="*/ 6690360 w 9113520"/>
              <a:gd name="connsiteY22" fmla="*/ 38386929 h 39758529"/>
              <a:gd name="connsiteX23" fmla="*/ 6781800 w 9113520"/>
              <a:gd name="connsiteY23" fmla="*/ 39209889 h 39758529"/>
              <a:gd name="connsiteX24" fmla="*/ 6233160 w 9113520"/>
              <a:gd name="connsiteY24" fmla="*/ 39027009 h 39758529"/>
              <a:gd name="connsiteX25" fmla="*/ 6233160 w 9113520"/>
              <a:gd name="connsiteY25" fmla="*/ 39484209 h 39758529"/>
              <a:gd name="connsiteX26" fmla="*/ 5318760 w 9113520"/>
              <a:gd name="connsiteY26" fmla="*/ 39758529 h 39758529"/>
              <a:gd name="connsiteX27" fmla="*/ 2758440 w 9113520"/>
              <a:gd name="connsiteY27" fmla="*/ 39484209 h 39758529"/>
              <a:gd name="connsiteX28" fmla="*/ 3581400 w 9113520"/>
              <a:gd name="connsiteY28" fmla="*/ 38844129 h 39758529"/>
              <a:gd name="connsiteX29" fmla="*/ 563880 w 9113520"/>
              <a:gd name="connsiteY29" fmla="*/ 38752689 h 39758529"/>
              <a:gd name="connsiteX30" fmla="*/ 2758440 w 9113520"/>
              <a:gd name="connsiteY30" fmla="*/ 37746849 h 39758529"/>
              <a:gd name="connsiteX31" fmla="*/ 4312920 w 9113520"/>
              <a:gd name="connsiteY31" fmla="*/ 36192369 h 39758529"/>
              <a:gd name="connsiteX32" fmla="*/ 3581400 w 9113520"/>
              <a:gd name="connsiteY32" fmla="*/ 30340209 h 39758529"/>
              <a:gd name="connsiteX33" fmla="*/ 3672840 w 9113520"/>
              <a:gd name="connsiteY33" fmla="*/ 29608689 h 39758529"/>
              <a:gd name="connsiteX34" fmla="*/ 15240 w 9113520"/>
              <a:gd name="connsiteY34" fmla="*/ 28877169 h 39758529"/>
              <a:gd name="connsiteX35" fmla="*/ 1844040 w 9113520"/>
              <a:gd name="connsiteY35" fmla="*/ 18910209 h 39758529"/>
              <a:gd name="connsiteX36" fmla="*/ 1295400 w 9113520"/>
              <a:gd name="connsiteY36" fmla="*/ 19001649 h 39758529"/>
              <a:gd name="connsiteX37" fmla="*/ 1386840 w 9113520"/>
              <a:gd name="connsiteY37" fmla="*/ 18818769 h 39758529"/>
              <a:gd name="connsiteX38" fmla="*/ 1021080 w 9113520"/>
              <a:gd name="connsiteY38" fmla="*/ 19001649 h 39758529"/>
              <a:gd name="connsiteX39" fmla="*/ 838200 w 9113520"/>
              <a:gd name="connsiteY39" fmla="*/ 18727329 h 39758529"/>
              <a:gd name="connsiteX40" fmla="*/ 472440 w 9113520"/>
              <a:gd name="connsiteY40" fmla="*/ 18910209 h 39758529"/>
              <a:gd name="connsiteX41" fmla="*/ 838200 w 9113520"/>
              <a:gd name="connsiteY41" fmla="*/ 18270129 h 39758529"/>
              <a:gd name="connsiteX42" fmla="*/ 289560 w 9113520"/>
              <a:gd name="connsiteY42" fmla="*/ 18178689 h 39758529"/>
              <a:gd name="connsiteX43" fmla="*/ 563880 w 9113520"/>
              <a:gd name="connsiteY43" fmla="*/ 17630049 h 39758529"/>
              <a:gd name="connsiteX44" fmla="*/ 106680 w 9113520"/>
              <a:gd name="connsiteY44" fmla="*/ 17172849 h 39758529"/>
              <a:gd name="connsiteX45" fmla="*/ 381000 w 9113520"/>
              <a:gd name="connsiteY45" fmla="*/ 17081409 h 39758529"/>
              <a:gd name="connsiteX46" fmla="*/ 472440 w 9113520"/>
              <a:gd name="connsiteY46" fmla="*/ 16258449 h 39758529"/>
              <a:gd name="connsiteX47" fmla="*/ 929640 w 9113520"/>
              <a:gd name="connsiteY47" fmla="*/ 14703969 h 39758529"/>
              <a:gd name="connsiteX48" fmla="*/ 15240 w 9113520"/>
              <a:gd name="connsiteY48" fmla="*/ 14155329 h 39758529"/>
              <a:gd name="connsiteX49" fmla="*/ 746760 w 9113520"/>
              <a:gd name="connsiteY49" fmla="*/ 12235089 h 39758529"/>
              <a:gd name="connsiteX50" fmla="*/ 106680 w 9113520"/>
              <a:gd name="connsiteY50" fmla="*/ 12052209 h 39758529"/>
              <a:gd name="connsiteX51" fmla="*/ 106680 w 9113520"/>
              <a:gd name="connsiteY51" fmla="*/ 11412129 h 39758529"/>
              <a:gd name="connsiteX52" fmla="*/ 381000 w 9113520"/>
              <a:gd name="connsiteY52" fmla="*/ 11503569 h 39758529"/>
              <a:gd name="connsiteX53" fmla="*/ 1295400 w 9113520"/>
              <a:gd name="connsiteY53" fmla="*/ 10131969 h 39758529"/>
              <a:gd name="connsiteX54" fmla="*/ 2026920 w 9113520"/>
              <a:gd name="connsiteY54" fmla="*/ 10497729 h 39758529"/>
              <a:gd name="connsiteX55" fmla="*/ 2758440 w 9113520"/>
              <a:gd name="connsiteY55" fmla="*/ 7754529 h 39758529"/>
              <a:gd name="connsiteX56" fmla="*/ 3947160 w 9113520"/>
              <a:gd name="connsiteY56" fmla="*/ 7388769 h 39758529"/>
              <a:gd name="connsiteX57" fmla="*/ 4312920 w 9113520"/>
              <a:gd name="connsiteY57" fmla="*/ 5925729 h 39758529"/>
              <a:gd name="connsiteX58" fmla="*/ 3519720 w 9113520"/>
              <a:gd name="connsiteY58" fmla="*/ 5985577 h 39758529"/>
              <a:gd name="connsiteX59" fmla="*/ 3339840 w 9113520"/>
              <a:gd name="connsiteY59" fmla="*/ 5602713 h 39758529"/>
              <a:gd name="connsiteX60" fmla="*/ 3151680 w 9113520"/>
              <a:gd name="connsiteY60" fmla="*/ 5028529 h 39758529"/>
              <a:gd name="connsiteX61" fmla="*/ 3363360 w 9113520"/>
              <a:gd name="connsiteY61" fmla="*/ 4669349 h 39758529"/>
              <a:gd name="connsiteX62" fmla="*/ 2667000 w 9113520"/>
              <a:gd name="connsiteY62" fmla="*/ 4462689 h 39758529"/>
              <a:gd name="connsiteX63" fmla="*/ 2849880 w 9113520"/>
              <a:gd name="connsiteY63" fmla="*/ 3182529 h 39758529"/>
              <a:gd name="connsiteX64" fmla="*/ 2392680 w 9113520"/>
              <a:gd name="connsiteY64" fmla="*/ 2359569 h 39758529"/>
              <a:gd name="connsiteX65" fmla="*/ 2392680 w 9113520"/>
              <a:gd name="connsiteY65" fmla="*/ 1628049 h 39758529"/>
              <a:gd name="connsiteX66" fmla="*/ 3764280 w 9113520"/>
              <a:gd name="connsiteY66" fmla="*/ 439329 h 39758529"/>
              <a:gd name="connsiteX67" fmla="*/ 3947160 w 9113520"/>
              <a:gd name="connsiteY67" fmla="*/ 439329 h 39758529"/>
              <a:gd name="connsiteX68" fmla="*/ 4766280 w 9113520"/>
              <a:gd name="connsiteY68" fmla="*/ 7785 h 39758529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764280 w 9113520"/>
              <a:gd name="connsiteY66" fmla="*/ 464454 h 39783654"/>
              <a:gd name="connsiteX67" fmla="*/ 3915914 w 9113520"/>
              <a:gd name="connsiteY67" fmla="*/ 615208 h 39783654"/>
              <a:gd name="connsiteX68" fmla="*/ 4766280 w 9113520"/>
              <a:gd name="connsiteY68" fmla="*/ 32910 h 39783654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764280 w 9113520"/>
              <a:gd name="connsiteY66" fmla="*/ 464454 h 39783654"/>
              <a:gd name="connsiteX67" fmla="*/ 3915914 w 9113520"/>
              <a:gd name="connsiteY67" fmla="*/ 615208 h 39783654"/>
              <a:gd name="connsiteX68" fmla="*/ 4766280 w 9113520"/>
              <a:gd name="connsiteY68" fmla="*/ 32910 h 39783654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764280 w 9113520"/>
              <a:gd name="connsiteY66" fmla="*/ 464454 h 39783654"/>
              <a:gd name="connsiteX67" fmla="*/ 3915914 w 9113520"/>
              <a:gd name="connsiteY67" fmla="*/ 615208 h 39783654"/>
              <a:gd name="connsiteX68" fmla="*/ 4766280 w 9113520"/>
              <a:gd name="connsiteY68" fmla="*/ 32910 h 39783654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764280 w 9113520"/>
              <a:gd name="connsiteY66" fmla="*/ 464454 h 39783654"/>
              <a:gd name="connsiteX67" fmla="*/ 3915914 w 9113520"/>
              <a:gd name="connsiteY67" fmla="*/ 615208 h 39783654"/>
              <a:gd name="connsiteX68" fmla="*/ 4766280 w 9113520"/>
              <a:gd name="connsiteY68" fmla="*/ 32910 h 39783654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339840 w 9113520"/>
              <a:gd name="connsiteY66" fmla="*/ 461273 h 39783654"/>
              <a:gd name="connsiteX67" fmla="*/ 3915914 w 9113520"/>
              <a:gd name="connsiteY67" fmla="*/ 615208 h 39783654"/>
              <a:gd name="connsiteX68" fmla="*/ 4766280 w 9113520"/>
              <a:gd name="connsiteY68" fmla="*/ 32910 h 39783654"/>
              <a:gd name="connsiteX0" fmla="*/ 4766280 w 9113520"/>
              <a:gd name="connsiteY0" fmla="*/ 7254 h 39757998"/>
              <a:gd name="connsiteX1" fmla="*/ 6483240 w 9113520"/>
              <a:gd name="connsiteY1" fmla="*/ 392090 h 39757998"/>
              <a:gd name="connsiteX2" fmla="*/ 7604760 w 9113520"/>
              <a:gd name="connsiteY2" fmla="*/ 1718958 h 39757998"/>
              <a:gd name="connsiteX3" fmla="*/ 7056120 w 9113520"/>
              <a:gd name="connsiteY3" fmla="*/ 2541918 h 39757998"/>
              <a:gd name="connsiteX4" fmla="*/ 6873240 w 9113520"/>
              <a:gd name="connsiteY4" fmla="*/ 3456318 h 39757998"/>
              <a:gd name="connsiteX5" fmla="*/ 6873240 w 9113520"/>
              <a:gd name="connsiteY5" fmla="*/ 4827918 h 39757998"/>
              <a:gd name="connsiteX6" fmla="*/ 7421880 w 9113520"/>
              <a:gd name="connsiteY6" fmla="*/ 6108078 h 39757998"/>
              <a:gd name="connsiteX7" fmla="*/ 7239000 w 9113520"/>
              <a:gd name="connsiteY7" fmla="*/ 6473838 h 39757998"/>
              <a:gd name="connsiteX8" fmla="*/ 8610600 w 9113520"/>
              <a:gd name="connsiteY8" fmla="*/ 7388238 h 39757998"/>
              <a:gd name="connsiteX9" fmla="*/ 8976360 w 9113520"/>
              <a:gd name="connsiteY9" fmla="*/ 9765678 h 39757998"/>
              <a:gd name="connsiteX10" fmla="*/ 7787640 w 9113520"/>
              <a:gd name="connsiteY10" fmla="*/ 14703438 h 39757998"/>
              <a:gd name="connsiteX11" fmla="*/ 7147560 w 9113520"/>
              <a:gd name="connsiteY11" fmla="*/ 15526398 h 39757998"/>
              <a:gd name="connsiteX12" fmla="*/ 7879080 w 9113520"/>
              <a:gd name="connsiteY12" fmla="*/ 16532238 h 39757998"/>
              <a:gd name="connsiteX13" fmla="*/ 7787640 w 9113520"/>
              <a:gd name="connsiteY13" fmla="*/ 20647038 h 39757998"/>
              <a:gd name="connsiteX14" fmla="*/ 6964680 w 9113520"/>
              <a:gd name="connsiteY14" fmla="*/ 22384398 h 39757998"/>
              <a:gd name="connsiteX15" fmla="*/ 6964680 w 9113520"/>
              <a:gd name="connsiteY15" fmla="*/ 24487518 h 39757998"/>
              <a:gd name="connsiteX16" fmla="*/ 6690360 w 9113520"/>
              <a:gd name="connsiteY16" fmla="*/ 25401918 h 39757998"/>
              <a:gd name="connsiteX17" fmla="*/ 6690360 w 9113520"/>
              <a:gd name="connsiteY17" fmla="*/ 26682078 h 39757998"/>
              <a:gd name="connsiteX18" fmla="*/ 6416040 w 9113520"/>
              <a:gd name="connsiteY18" fmla="*/ 29242398 h 39757998"/>
              <a:gd name="connsiteX19" fmla="*/ 6873240 w 9113520"/>
              <a:gd name="connsiteY19" fmla="*/ 31345518 h 39757998"/>
              <a:gd name="connsiteX20" fmla="*/ 6507480 w 9113520"/>
              <a:gd name="connsiteY20" fmla="*/ 35734638 h 39757998"/>
              <a:gd name="connsiteX21" fmla="*/ 7421880 w 9113520"/>
              <a:gd name="connsiteY21" fmla="*/ 37106238 h 39757998"/>
              <a:gd name="connsiteX22" fmla="*/ 6690360 w 9113520"/>
              <a:gd name="connsiteY22" fmla="*/ 38386398 h 39757998"/>
              <a:gd name="connsiteX23" fmla="*/ 6781800 w 9113520"/>
              <a:gd name="connsiteY23" fmla="*/ 39209358 h 39757998"/>
              <a:gd name="connsiteX24" fmla="*/ 6233160 w 9113520"/>
              <a:gd name="connsiteY24" fmla="*/ 39026478 h 39757998"/>
              <a:gd name="connsiteX25" fmla="*/ 6233160 w 9113520"/>
              <a:gd name="connsiteY25" fmla="*/ 39483678 h 39757998"/>
              <a:gd name="connsiteX26" fmla="*/ 5318760 w 9113520"/>
              <a:gd name="connsiteY26" fmla="*/ 39757998 h 39757998"/>
              <a:gd name="connsiteX27" fmla="*/ 2758440 w 9113520"/>
              <a:gd name="connsiteY27" fmla="*/ 39483678 h 39757998"/>
              <a:gd name="connsiteX28" fmla="*/ 3581400 w 9113520"/>
              <a:gd name="connsiteY28" fmla="*/ 38843598 h 39757998"/>
              <a:gd name="connsiteX29" fmla="*/ 563880 w 9113520"/>
              <a:gd name="connsiteY29" fmla="*/ 38752158 h 39757998"/>
              <a:gd name="connsiteX30" fmla="*/ 2758440 w 9113520"/>
              <a:gd name="connsiteY30" fmla="*/ 37746318 h 39757998"/>
              <a:gd name="connsiteX31" fmla="*/ 4312920 w 9113520"/>
              <a:gd name="connsiteY31" fmla="*/ 36191838 h 39757998"/>
              <a:gd name="connsiteX32" fmla="*/ 3581400 w 9113520"/>
              <a:gd name="connsiteY32" fmla="*/ 30339678 h 39757998"/>
              <a:gd name="connsiteX33" fmla="*/ 3672840 w 9113520"/>
              <a:gd name="connsiteY33" fmla="*/ 29608158 h 39757998"/>
              <a:gd name="connsiteX34" fmla="*/ 15240 w 9113520"/>
              <a:gd name="connsiteY34" fmla="*/ 28876638 h 39757998"/>
              <a:gd name="connsiteX35" fmla="*/ 1844040 w 9113520"/>
              <a:gd name="connsiteY35" fmla="*/ 18909678 h 39757998"/>
              <a:gd name="connsiteX36" fmla="*/ 1295400 w 9113520"/>
              <a:gd name="connsiteY36" fmla="*/ 19001118 h 39757998"/>
              <a:gd name="connsiteX37" fmla="*/ 1386840 w 9113520"/>
              <a:gd name="connsiteY37" fmla="*/ 18818238 h 39757998"/>
              <a:gd name="connsiteX38" fmla="*/ 1021080 w 9113520"/>
              <a:gd name="connsiteY38" fmla="*/ 19001118 h 39757998"/>
              <a:gd name="connsiteX39" fmla="*/ 838200 w 9113520"/>
              <a:gd name="connsiteY39" fmla="*/ 18726798 h 39757998"/>
              <a:gd name="connsiteX40" fmla="*/ 472440 w 9113520"/>
              <a:gd name="connsiteY40" fmla="*/ 18909678 h 39757998"/>
              <a:gd name="connsiteX41" fmla="*/ 838200 w 9113520"/>
              <a:gd name="connsiteY41" fmla="*/ 18269598 h 39757998"/>
              <a:gd name="connsiteX42" fmla="*/ 289560 w 9113520"/>
              <a:gd name="connsiteY42" fmla="*/ 18178158 h 39757998"/>
              <a:gd name="connsiteX43" fmla="*/ 563880 w 9113520"/>
              <a:gd name="connsiteY43" fmla="*/ 17629518 h 39757998"/>
              <a:gd name="connsiteX44" fmla="*/ 106680 w 9113520"/>
              <a:gd name="connsiteY44" fmla="*/ 17172318 h 39757998"/>
              <a:gd name="connsiteX45" fmla="*/ 381000 w 9113520"/>
              <a:gd name="connsiteY45" fmla="*/ 17080878 h 39757998"/>
              <a:gd name="connsiteX46" fmla="*/ 472440 w 9113520"/>
              <a:gd name="connsiteY46" fmla="*/ 16257918 h 39757998"/>
              <a:gd name="connsiteX47" fmla="*/ 929640 w 9113520"/>
              <a:gd name="connsiteY47" fmla="*/ 14703438 h 39757998"/>
              <a:gd name="connsiteX48" fmla="*/ 15240 w 9113520"/>
              <a:gd name="connsiteY48" fmla="*/ 14154798 h 39757998"/>
              <a:gd name="connsiteX49" fmla="*/ 746760 w 9113520"/>
              <a:gd name="connsiteY49" fmla="*/ 12234558 h 39757998"/>
              <a:gd name="connsiteX50" fmla="*/ 106680 w 9113520"/>
              <a:gd name="connsiteY50" fmla="*/ 12051678 h 39757998"/>
              <a:gd name="connsiteX51" fmla="*/ 106680 w 9113520"/>
              <a:gd name="connsiteY51" fmla="*/ 11411598 h 39757998"/>
              <a:gd name="connsiteX52" fmla="*/ 381000 w 9113520"/>
              <a:gd name="connsiteY52" fmla="*/ 11503038 h 39757998"/>
              <a:gd name="connsiteX53" fmla="*/ 1295400 w 9113520"/>
              <a:gd name="connsiteY53" fmla="*/ 10131438 h 39757998"/>
              <a:gd name="connsiteX54" fmla="*/ 2026920 w 9113520"/>
              <a:gd name="connsiteY54" fmla="*/ 10497198 h 39757998"/>
              <a:gd name="connsiteX55" fmla="*/ 2758440 w 9113520"/>
              <a:gd name="connsiteY55" fmla="*/ 7753998 h 39757998"/>
              <a:gd name="connsiteX56" fmla="*/ 3947160 w 9113520"/>
              <a:gd name="connsiteY56" fmla="*/ 7388238 h 39757998"/>
              <a:gd name="connsiteX57" fmla="*/ 4312920 w 9113520"/>
              <a:gd name="connsiteY57" fmla="*/ 5925198 h 39757998"/>
              <a:gd name="connsiteX58" fmla="*/ 3519720 w 9113520"/>
              <a:gd name="connsiteY58" fmla="*/ 5985046 h 39757998"/>
              <a:gd name="connsiteX59" fmla="*/ 3339840 w 9113520"/>
              <a:gd name="connsiteY59" fmla="*/ 5602182 h 39757998"/>
              <a:gd name="connsiteX60" fmla="*/ 3151680 w 9113520"/>
              <a:gd name="connsiteY60" fmla="*/ 5027998 h 39757998"/>
              <a:gd name="connsiteX61" fmla="*/ 3363360 w 9113520"/>
              <a:gd name="connsiteY61" fmla="*/ 4668818 h 39757998"/>
              <a:gd name="connsiteX62" fmla="*/ 2667000 w 9113520"/>
              <a:gd name="connsiteY62" fmla="*/ 4462158 h 39757998"/>
              <a:gd name="connsiteX63" fmla="*/ 2849880 w 9113520"/>
              <a:gd name="connsiteY63" fmla="*/ 3181998 h 39757998"/>
              <a:gd name="connsiteX64" fmla="*/ 2392680 w 9113520"/>
              <a:gd name="connsiteY64" fmla="*/ 2359038 h 39757998"/>
              <a:gd name="connsiteX65" fmla="*/ 2392680 w 9113520"/>
              <a:gd name="connsiteY65" fmla="*/ 1627518 h 39757998"/>
              <a:gd name="connsiteX66" fmla="*/ 3339840 w 9113520"/>
              <a:gd name="connsiteY66" fmla="*/ 435617 h 39757998"/>
              <a:gd name="connsiteX67" fmla="*/ 4766280 w 9113520"/>
              <a:gd name="connsiteY67" fmla="*/ 7254 h 39757998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480960 w 9113520"/>
              <a:gd name="connsiteY66" fmla="*/ 615207 h 39783654"/>
              <a:gd name="connsiteX67" fmla="*/ 4766280 w 9113520"/>
              <a:gd name="connsiteY67" fmla="*/ 32910 h 39783654"/>
              <a:gd name="connsiteX0" fmla="*/ 4766280 w 9113520"/>
              <a:gd name="connsiteY0" fmla="*/ 32910 h 39783654"/>
              <a:gd name="connsiteX1" fmla="*/ 6483240 w 9113520"/>
              <a:gd name="connsiteY1" fmla="*/ 417746 h 39783654"/>
              <a:gd name="connsiteX2" fmla="*/ 7604760 w 9113520"/>
              <a:gd name="connsiteY2" fmla="*/ 1744614 h 39783654"/>
              <a:gd name="connsiteX3" fmla="*/ 7056120 w 9113520"/>
              <a:gd name="connsiteY3" fmla="*/ 2567574 h 39783654"/>
              <a:gd name="connsiteX4" fmla="*/ 6873240 w 9113520"/>
              <a:gd name="connsiteY4" fmla="*/ 3481974 h 39783654"/>
              <a:gd name="connsiteX5" fmla="*/ 6873240 w 9113520"/>
              <a:gd name="connsiteY5" fmla="*/ 4853574 h 39783654"/>
              <a:gd name="connsiteX6" fmla="*/ 7421880 w 9113520"/>
              <a:gd name="connsiteY6" fmla="*/ 6133734 h 39783654"/>
              <a:gd name="connsiteX7" fmla="*/ 7239000 w 9113520"/>
              <a:gd name="connsiteY7" fmla="*/ 6499494 h 39783654"/>
              <a:gd name="connsiteX8" fmla="*/ 8610600 w 9113520"/>
              <a:gd name="connsiteY8" fmla="*/ 7413894 h 39783654"/>
              <a:gd name="connsiteX9" fmla="*/ 8976360 w 9113520"/>
              <a:gd name="connsiteY9" fmla="*/ 9791334 h 39783654"/>
              <a:gd name="connsiteX10" fmla="*/ 7787640 w 9113520"/>
              <a:gd name="connsiteY10" fmla="*/ 14729094 h 39783654"/>
              <a:gd name="connsiteX11" fmla="*/ 7147560 w 9113520"/>
              <a:gd name="connsiteY11" fmla="*/ 15552054 h 39783654"/>
              <a:gd name="connsiteX12" fmla="*/ 7879080 w 9113520"/>
              <a:gd name="connsiteY12" fmla="*/ 16557894 h 39783654"/>
              <a:gd name="connsiteX13" fmla="*/ 7787640 w 9113520"/>
              <a:gd name="connsiteY13" fmla="*/ 20672694 h 39783654"/>
              <a:gd name="connsiteX14" fmla="*/ 6964680 w 9113520"/>
              <a:gd name="connsiteY14" fmla="*/ 22410054 h 39783654"/>
              <a:gd name="connsiteX15" fmla="*/ 6964680 w 9113520"/>
              <a:gd name="connsiteY15" fmla="*/ 24513174 h 39783654"/>
              <a:gd name="connsiteX16" fmla="*/ 6690360 w 9113520"/>
              <a:gd name="connsiteY16" fmla="*/ 25427574 h 39783654"/>
              <a:gd name="connsiteX17" fmla="*/ 6690360 w 9113520"/>
              <a:gd name="connsiteY17" fmla="*/ 26707734 h 39783654"/>
              <a:gd name="connsiteX18" fmla="*/ 6416040 w 9113520"/>
              <a:gd name="connsiteY18" fmla="*/ 29268054 h 39783654"/>
              <a:gd name="connsiteX19" fmla="*/ 6873240 w 9113520"/>
              <a:gd name="connsiteY19" fmla="*/ 31371174 h 39783654"/>
              <a:gd name="connsiteX20" fmla="*/ 6507480 w 9113520"/>
              <a:gd name="connsiteY20" fmla="*/ 35760294 h 39783654"/>
              <a:gd name="connsiteX21" fmla="*/ 7421880 w 9113520"/>
              <a:gd name="connsiteY21" fmla="*/ 37131894 h 39783654"/>
              <a:gd name="connsiteX22" fmla="*/ 6690360 w 9113520"/>
              <a:gd name="connsiteY22" fmla="*/ 38412054 h 39783654"/>
              <a:gd name="connsiteX23" fmla="*/ 6781800 w 9113520"/>
              <a:gd name="connsiteY23" fmla="*/ 39235014 h 39783654"/>
              <a:gd name="connsiteX24" fmla="*/ 6233160 w 9113520"/>
              <a:gd name="connsiteY24" fmla="*/ 39052134 h 39783654"/>
              <a:gd name="connsiteX25" fmla="*/ 6233160 w 9113520"/>
              <a:gd name="connsiteY25" fmla="*/ 39509334 h 39783654"/>
              <a:gd name="connsiteX26" fmla="*/ 5318760 w 9113520"/>
              <a:gd name="connsiteY26" fmla="*/ 39783654 h 39783654"/>
              <a:gd name="connsiteX27" fmla="*/ 2758440 w 9113520"/>
              <a:gd name="connsiteY27" fmla="*/ 39509334 h 39783654"/>
              <a:gd name="connsiteX28" fmla="*/ 3581400 w 9113520"/>
              <a:gd name="connsiteY28" fmla="*/ 38869254 h 39783654"/>
              <a:gd name="connsiteX29" fmla="*/ 563880 w 9113520"/>
              <a:gd name="connsiteY29" fmla="*/ 38777814 h 39783654"/>
              <a:gd name="connsiteX30" fmla="*/ 2758440 w 9113520"/>
              <a:gd name="connsiteY30" fmla="*/ 37771974 h 39783654"/>
              <a:gd name="connsiteX31" fmla="*/ 4312920 w 9113520"/>
              <a:gd name="connsiteY31" fmla="*/ 36217494 h 39783654"/>
              <a:gd name="connsiteX32" fmla="*/ 3581400 w 9113520"/>
              <a:gd name="connsiteY32" fmla="*/ 30365334 h 39783654"/>
              <a:gd name="connsiteX33" fmla="*/ 3672840 w 9113520"/>
              <a:gd name="connsiteY33" fmla="*/ 29633814 h 39783654"/>
              <a:gd name="connsiteX34" fmla="*/ 15240 w 9113520"/>
              <a:gd name="connsiteY34" fmla="*/ 28902294 h 39783654"/>
              <a:gd name="connsiteX35" fmla="*/ 1844040 w 9113520"/>
              <a:gd name="connsiteY35" fmla="*/ 18935334 h 39783654"/>
              <a:gd name="connsiteX36" fmla="*/ 1295400 w 9113520"/>
              <a:gd name="connsiteY36" fmla="*/ 19026774 h 39783654"/>
              <a:gd name="connsiteX37" fmla="*/ 1386840 w 9113520"/>
              <a:gd name="connsiteY37" fmla="*/ 18843894 h 39783654"/>
              <a:gd name="connsiteX38" fmla="*/ 1021080 w 9113520"/>
              <a:gd name="connsiteY38" fmla="*/ 19026774 h 39783654"/>
              <a:gd name="connsiteX39" fmla="*/ 838200 w 9113520"/>
              <a:gd name="connsiteY39" fmla="*/ 18752454 h 39783654"/>
              <a:gd name="connsiteX40" fmla="*/ 472440 w 9113520"/>
              <a:gd name="connsiteY40" fmla="*/ 18935334 h 39783654"/>
              <a:gd name="connsiteX41" fmla="*/ 838200 w 9113520"/>
              <a:gd name="connsiteY41" fmla="*/ 18295254 h 39783654"/>
              <a:gd name="connsiteX42" fmla="*/ 289560 w 9113520"/>
              <a:gd name="connsiteY42" fmla="*/ 18203814 h 39783654"/>
              <a:gd name="connsiteX43" fmla="*/ 563880 w 9113520"/>
              <a:gd name="connsiteY43" fmla="*/ 17655174 h 39783654"/>
              <a:gd name="connsiteX44" fmla="*/ 106680 w 9113520"/>
              <a:gd name="connsiteY44" fmla="*/ 17197974 h 39783654"/>
              <a:gd name="connsiteX45" fmla="*/ 381000 w 9113520"/>
              <a:gd name="connsiteY45" fmla="*/ 17106534 h 39783654"/>
              <a:gd name="connsiteX46" fmla="*/ 472440 w 9113520"/>
              <a:gd name="connsiteY46" fmla="*/ 16283574 h 39783654"/>
              <a:gd name="connsiteX47" fmla="*/ 929640 w 9113520"/>
              <a:gd name="connsiteY47" fmla="*/ 14729094 h 39783654"/>
              <a:gd name="connsiteX48" fmla="*/ 15240 w 9113520"/>
              <a:gd name="connsiteY48" fmla="*/ 14180454 h 39783654"/>
              <a:gd name="connsiteX49" fmla="*/ 746760 w 9113520"/>
              <a:gd name="connsiteY49" fmla="*/ 12260214 h 39783654"/>
              <a:gd name="connsiteX50" fmla="*/ 106680 w 9113520"/>
              <a:gd name="connsiteY50" fmla="*/ 12077334 h 39783654"/>
              <a:gd name="connsiteX51" fmla="*/ 106680 w 9113520"/>
              <a:gd name="connsiteY51" fmla="*/ 11437254 h 39783654"/>
              <a:gd name="connsiteX52" fmla="*/ 381000 w 9113520"/>
              <a:gd name="connsiteY52" fmla="*/ 11528694 h 39783654"/>
              <a:gd name="connsiteX53" fmla="*/ 1295400 w 9113520"/>
              <a:gd name="connsiteY53" fmla="*/ 10157094 h 39783654"/>
              <a:gd name="connsiteX54" fmla="*/ 2026920 w 9113520"/>
              <a:gd name="connsiteY54" fmla="*/ 10522854 h 39783654"/>
              <a:gd name="connsiteX55" fmla="*/ 2758440 w 9113520"/>
              <a:gd name="connsiteY55" fmla="*/ 7779654 h 39783654"/>
              <a:gd name="connsiteX56" fmla="*/ 3947160 w 9113520"/>
              <a:gd name="connsiteY56" fmla="*/ 7413894 h 39783654"/>
              <a:gd name="connsiteX57" fmla="*/ 4312920 w 9113520"/>
              <a:gd name="connsiteY57" fmla="*/ 5950854 h 39783654"/>
              <a:gd name="connsiteX58" fmla="*/ 3519720 w 9113520"/>
              <a:gd name="connsiteY58" fmla="*/ 6010702 h 39783654"/>
              <a:gd name="connsiteX59" fmla="*/ 3339840 w 9113520"/>
              <a:gd name="connsiteY59" fmla="*/ 5627838 h 39783654"/>
              <a:gd name="connsiteX60" fmla="*/ 3151680 w 9113520"/>
              <a:gd name="connsiteY60" fmla="*/ 5053654 h 39783654"/>
              <a:gd name="connsiteX61" fmla="*/ 3363360 w 9113520"/>
              <a:gd name="connsiteY61" fmla="*/ 4694474 h 39783654"/>
              <a:gd name="connsiteX62" fmla="*/ 2667000 w 9113520"/>
              <a:gd name="connsiteY62" fmla="*/ 4487814 h 39783654"/>
              <a:gd name="connsiteX63" fmla="*/ 2849880 w 9113520"/>
              <a:gd name="connsiteY63" fmla="*/ 3207654 h 39783654"/>
              <a:gd name="connsiteX64" fmla="*/ 2392680 w 9113520"/>
              <a:gd name="connsiteY64" fmla="*/ 2384694 h 39783654"/>
              <a:gd name="connsiteX65" fmla="*/ 2392680 w 9113520"/>
              <a:gd name="connsiteY65" fmla="*/ 1653174 h 39783654"/>
              <a:gd name="connsiteX66" fmla="*/ 3480960 w 9113520"/>
              <a:gd name="connsiteY66" fmla="*/ 615207 h 39783654"/>
              <a:gd name="connsiteX67" fmla="*/ 4766280 w 9113520"/>
              <a:gd name="connsiteY67" fmla="*/ 32910 h 39783654"/>
              <a:gd name="connsiteX0" fmla="*/ 4766280 w 9113520"/>
              <a:gd name="connsiteY0" fmla="*/ 20082 h 39770826"/>
              <a:gd name="connsiteX1" fmla="*/ 6483240 w 9113520"/>
              <a:gd name="connsiteY1" fmla="*/ 404918 h 39770826"/>
              <a:gd name="connsiteX2" fmla="*/ 7604760 w 9113520"/>
              <a:gd name="connsiteY2" fmla="*/ 1731786 h 39770826"/>
              <a:gd name="connsiteX3" fmla="*/ 7056120 w 9113520"/>
              <a:gd name="connsiteY3" fmla="*/ 2554746 h 39770826"/>
              <a:gd name="connsiteX4" fmla="*/ 6873240 w 9113520"/>
              <a:gd name="connsiteY4" fmla="*/ 3469146 h 39770826"/>
              <a:gd name="connsiteX5" fmla="*/ 6873240 w 9113520"/>
              <a:gd name="connsiteY5" fmla="*/ 4840746 h 39770826"/>
              <a:gd name="connsiteX6" fmla="*/ 7421880 w 9113520"/>
              <a:gd name="connsiteY6" fmla="*/ 6120906 h 39770826"/>
              <a:gd name="connsiteX7" fmla="*/ 7239000 w 9113520"/>
              <a:gd name="connsiteY7" fmla="*/ 6486666 h 39770826"/>
              <a:gd name="connsiteX8" fmla="*/ 8610600 w 9113520"/>
              <a:gd name="connsiteY8" fmla="*/ 7401066 h 39770826"/>
              <a:gd name="connsiteX9" fmla="*/ 8976360 w 9113520"/>
              <a:gd name="connsiteY9" fmla="*/ 9778506 h 39770826"/>
              <a:gd name="connsiteX10" fmla="*/ 7787640 w 9113520"/>
              <a:gd name="connsiteY10" fmla="*/ 14716266 h 39770826"/>
              <a:gd name="connsiteX11" fmla="*/ 7147560 w 9113520"/>
              <a:gd name="connsiteY11" fmla="*/ 15539226 h 39770826"/>
              <a:gd name="connsiteX12" fmla="*/ 7879080 w 9113520"/>
              <a:gd name="connsiteY12" fmla="*/ 16545066 h 39770826"/>
              <a:gd name="connsiteX13" fmla="*/ 7787640 w 9113520"/>
              <a:gd name="connsiteY13" fmla="*/ 20659866 h 39770826"/>
              <a:gd name="connsiteX14" fmla="*/ 6964680 w 9113520"/>
              <a:gd name="connsiteY14" fmla="*/ 22397226 h 39770826"/>
              <a:gd name="connsiteX15" fmla="*/ 6964680 w 9113520"/>
              <a:gd name="connsiteY15" fmla="*/ 24500346 h 39770826"/>
              <a:gd name="connsiteX16" fmla="*/ 6690360 w 9113520"/>
              <a:gd name="connsiteY16" fmla="*/ 25414746 h 39770826"/>
              <a:gd name="connsiteX17" fmla="*/ 6690360 w 9113520"/>
              <a:gd name="connsiteY17" fmla="*/ 26694906 h 39770826"/>
              <a:gd name="connsiteX18" fmla="*/ 6416040 w 9113520"/>
              <a:gd name="connsiteY18" fmla="*/ 29255226 h 39770826"/>
              <a:gd name="connsiteX19" fmla="*/ 6873240 w 9113520"/>
              <a:gd name="connsiteY19" fmla="*/ 31358346 h 39770826"/>
              <a:gd name="connsiteX20" fmla="*/ 6507480 w 9113520"/>
              <a:gd name="connsiteY20" fmla="*/ 35747466 h 39770826"/>
              <a:gd name="connsiteX21" fmla="*/ 7421880 w 9113520"/>
              <a:gd name="connsiteY21" fmla="*/ 37119066 h 39770826"/>
              <a:gd name="connsiteX22" fmla="*/ 6690360 w 9113520"/>
              <a:gd name="connsiteY22" fmla="*/ 38399226 h 39770826"/>
              <a:gd name="connsiteX23" fmla="*/ 6781800 w 9113520"/>
              <a:gd name="connsiteY23" fmla="*/ 39222186 h 39770826"/>
              <a:gd name="connsiteX24" fmla="*/ 6233160 w 9113520"/>
              <a:gd name="connsiteY24" fmla="*/ 39039306 h 39770826"/>
              <a:gd name="connsiteX25" fmla="*/ 6233160 w 9113520"/>
              <a:gd name="connsiteY25" fmla="*/ 39496506 h 39770826"/>
              <a:gd name="connsiteX26" fmla="*/ 5318760 w 9113520"/>
              <a:gd name="connsiteY26" fmla="*/ 39770826 h 39770826"/>
              <a:gd name="connsiteX27" fmla="*/ 2758440 w 9113520"/>
              <a:gd name="connsiteY27" fmla="*/ 39496506 h 39770826"/>
              <a:gd name="connsiteX28" fmla="*/ 3581400 w 9113520"/>
              <a:gd name="connsiteY28" fmla="*/ 38856426 h 39770826"/>
              <a:gd name="connsiteX29" fmla="*/ 563880 w 9113520"/>
              <a:gd name="connsiteY29" fmla="*/ 38764986 h 39770826"/>
              <a:gd name="connsiteX30" fmla="*/ 2758440 w 9113520"/>
              <a:gd name="connsiteY30" fmla="*/ 37759146 h 39770826"/>
              <a:gd name="connsiteX31" fmla="*/ 4312920 w 9113520"/>
              <a:gd name="connsiteY31" fmla="*/ 36204666 h 39770826"/>
              <a:gd name="connsiteX32" fmla="*/ 3581400 w 9113520"/>
              <a:gd name="connsiteY32" fmla="*/ 30352506 h 39770826"/>
              <a:gd name="connsiteX33" fmla="*/ 3672840 w 9113520"/>
              <a:gd name="connsiteY33" fmla="*/ 29620986 h 39770826"/>
              <a:gd name="connsiteX34" fmla="*/ 15240 w 9113520"/>
              <a:gd name="connsiteY34" fmla="*/ 28889466 h 39770826"/>
              <a:gd name="connsiteX35" fmla="*/ 1844040 w 9113520"/>
              <a:gd name="connsiteY35" fmla="*/ 18922506 h 39770826"/>
              <a:gd name="connsiteX36" fmla="*/ 1295400 w 9113520"/>
              <a:gd name="connsiteY36" fmla="*/ 19013946 h 39770826"/>
              <a:gd name="connsiteX37" fmla="*/ 1386840 w 9113520"/>
              <a:gd name="connsiteY37" fmla="*/ 18831066 h 39770826"/>
              <a:gd name="connsiteX38" fmla="*/ 1021080 w 9113520"/>
              <a:gd name="connsiteY38" fmla="*/ 19013946 h 39770826"/>
              <a:gd name="connsiteX39" fmla="*/ 838200 w 9113520"/>
              <a:gd name="connsiteY39" fmla="*/ 18739626 h 39770826"/>
              <a:gd name="connsiteX40" fmla="*/ 472440 w 9113520"/>
              <a:gd name="connsiteY40" fmla="*/ 18922506 h 39770826"/>
              <a:gd name="connsiteX41" fmla="*/ 838200 w 9113520"/>
              <a:gd name="connsiteY41" fmla="*/ 18282426 h 39770826"/>
              <a:gd name="connsiteX42" fmla="*/ 289560 w 9113520"/>
              <a:gd name="connsiteY42" fmla="*/ 18190986 h 39770826"/>
              <a:gd name="connsiteX43" fmla="*/ 563880 w 9113520"/>
              <a:gd name="connsiteY43" fmla="*/ 17642346 h 39770826"/>
              <a:gd name="connsiteX44" fmla="*/ 106680 w 9113520"/>
              <a:gd name="connsiteY44" fmla="*/ 17185146 h 39770826"/>
              <a:gd name="connsiteX45" fmla="*/ 381000 w 9113520"/>
              <a:gd name="connsiteY45" fmla="*/ 17093706 h 39770826"/>
              <a:gd name="connsiteX46" fmla="*/ 472440 w 9113520"/>
              <a:gd name="connsiteY46" fmla="*/ 16270746 h 39770826"/>
              <a:gd name="connsiteX47" fmla="*/ 929640 w 9113520"/>
              <a:gd name="connsiteY47" fmla="*/ 14716266 h 39770826"/>
              <a:gd name="connsiteX48" fmla="*/ 15240 w 9113520"/>
              <a:gd name="connsiteY48" fmla="*/ 14167626 h 39770826"/>
              <a:gd name="connsiteX49" fmla="*/ 746760 w 9113520"/>
              <a:gd name="connsiteY49" fmla="*/ 12247386 h 39770826"/>
              <a:gd name="connsiteX50" fmla="*/ 106680 w 9113520"/>
              <a:gd name="connsiteY50" fmla="*/ 12064506 h 39770826"/>
              <a:gd name="connsiteX51" fmla="*/ 106680 w 9113520"/>
              <a:gd name="connsiteY51" fmla="*/ 11424426 h 39770826"/>
              <a:gd name="connsiteX52" fmla="*/ 381000 w 9113520"/>
              <a:gd name="connsiteY52" fmla="*/ 11515866 h 39770826"/>
              <a:gd name="connsiteX53" fmla="*/ 1295400 w 9113520"/>
              <a:gd name="connsiteY53" fmla="*/ 10144266 h 39770826"/>
              <a:gd name="connsiteX54" fmla="*/ 2026920 w 9113520"/>
              <a:gd name="connsiteY54" fmla="*/ 10510026 h 39770826"/>
              <a:gd name="connsiteX55" fmla="*/ 2758440 w 9113520"/>
              <a:gd name="connsiteY55" fmla="*/ 7766826 h 39770826"/>
              <a:gd name="connsiteX56" fmla="*/ 3947160 w 9113520"/>
              <a:gd name="connsiteY56" fmla="*/ 7401066 h 39770826"/>
              <a:gd name="connsiteX57" fmla="*/ 4312920 w 9113520"/>
              <a:gd name="connsiteY57" fmla="*/ 5938026 h 39770826"/>
              <a:gd name="connsiteX58" fmla="*/ 3519720 w 9113520"/>
              <a:gd name="connsiteY58" fmla="*/ 5997874 h 39770826"/>
              <a:gd name="connsiteX59" fmla="*/ 3339840 w 9113520"/>
              <a:gd name="connsiteY59" fmla="*/ 5615010 h 39770826"/>
              <a:gd name="connsiteX60" fmla="*/ 3151680 w 9113520"/>
              <a:gd name="connsiteY60" fmla="*/ 5040826 h 39770826"/>
              <a:gd name="connsiteX61" fmla="*/ 3363360 w 9113520"/>
              <a:gd name="connsiteY61" fmla="*/ 4681646 h 39770826"/>
              <a:gd name="connsiteX62" fmla="*/ 2667000 w 9113520"/>
              <a:gd name="connsiteY62" fmla="*/ 4474986 h 39770826"/>
              <a:gd name="connsiteX63" fmla="*/ 2849880 w 9113520"/>
              <a:gd name="connsiteY63" fmla="*/ 3194826 h 39770826"/>
              <a:gd name="connsiteX64" fmla="*/ 2392680 w 9113520"/>
              <a:gd name="connsiteY64" fmla="*/ 2371866 h 39770826"/>
              <a:gd name="connsiteX65" fmla="*/ 2392680 w 9113520"/>
              <a:gd name="connsiteY65" fmla="*/ 1640346 h 39770826"/>
              <a:gd name="connsiteX66" fmla="*/ 3915914 w 9113520"/>
              <a:gd name="connsiteY66" fmla="*/ 525412 h 39770826"/>
              <a:gd name="connsiteX67" fmla="*/ 4766280 w 9113520"/>
              <a:gd name="connsiteY67" fmla="*/ 20082 h 39770826"/>
              <a:gd name="connsiteX0" fmla="*/ 4766280 w 9113520"/>
              <a:gd name="connsiteY0" fmla="*/ 2978 h 39753722"/>
              <a:gd name="connsiteX1" fmla="*/ 6483240 w 9113520"/>
              <a:gd name="connsiteY1" fmla="*/ 387814 h 39753722"/>
              <a:gd name="connsiteX2" fmla="*/ 7604760 w 9113520"/>
              <a:gd name="connsiteY2" fmla="*/ 1714682 h 39753722"/>
              <a:gd name="connsiteX3" fmla="*/ 7056120 w 9113520"/>
              <a:gd name="connsiteY3" fmla="*/ 2537642 h 39753722"/>
              <a:gd name="connsiteX4" fmla="*/ 6873240 w 9113520"/>
              <a:gd name="connsiteY4" fmla="*/ 3452042 h 39753722"/>
              <a:gd name="connsiteX5" fmla="*/ 6873240 w 9113520"/>
              <a:gd name="connsiteY5" fmla="*/ 4823642 h 39753722"/>
              <a:gd name="connsiteX6" fmla="*/ 7421880 w 9113520"/>
              <a:gd name="connsiteY6" fmla="*/ 6103802 h 39753722"/>
              <a:gd name="connsiteX7" fmla="*/ 7239000 w 9113520"/>
              <a:gd name="connsiteY7" fmla="*/ 6469562 h 39753722"/>
              <a:gd name="connsiteX8" fmla="*/ 8610600 w 9113520"/>
              <a:gd name="connsiteY8" fmla="*/ 7383962 h 39753722"/>
              <a:gd name="connsiteX9" fmla="*/ 8976360 w 9113520"/>
              <a:gd name="connsiteY9" fmla="*/ 9761402 h 39753722"/>
              <a:gd name="connsiteX10" fmla="*/ 7787640 w 9113520"/>
              <a:gd name="connsiteY10" fmla="*/ 14699162 h 39753722"/>
              <a:gd name="connsiteX11" fmla="*/ 7147560 w 9113520"/>
              <a:gd name="connsiteY11" fmla="*/ 15522122 h 39753722"/>
              <a:gd name="connsiteX12" fmla="*/ 7879080 w 9113520"/>
              <a:gd name="connsiteY12" fmla="*/ 16527962 h 39753722"/>
              <a:gd name="connsiteX13" fmla="*/ 7787640 w 9113520"/>
              <a:gd name="connsiteY13" fmla="*/ 20642762 h 39753722"/>
              <a:gd name="connsiteX14" fmla="*/ 6964680 w 9113520"/>
              <a:gd name="connsiteY14" fmla="*/ 22380122 h 39753722"/>
              <a:gd name="connsiteX15" fmla="*/ 6964680 w 9113520"/>
              <a:gd name="connsiteY15" fmla="*/ 24483242 h 39753722"/>
              <a:gd name="connsiteX16" fmla="*/ 6690360 w 9113520"/>
              <a:gd name="connsiteY16" fmla="*/ 25397642 h 39753722"/>
              <a:gd name="connsiteX17" fmla="*/ 6690360 w 9113520"/>
              <a:gd name="connsiteY17" fmla="*/ 26677802 h 39753722"/>
              <a:gd name="connsiteX18" fmla="*/ 6416040 w 9113520"/>
              <a:gd name="connsiteY18" fmla="*/ 29238122 h 39753722"/>
              <a:gd name="connsiteX19" fmla="*/ 6873240 w 9113520"/>
              <a:gd name="connsiteY19" fmla="*/ 31341242 h 39753722"/>
              <a:gd name="connsiteX20" fmla="*/ 6507480 w 9113520"/>
              <a:gd name="connsiteY20" fmla="*/ 35730362 h 39753722"/>
              <a:gd name="connsiteX21" fmla="*/ 7421880 w 9113520"/>
              <a:gd name="connsiteY21" fmla="*/ 37101962 h 39753722"/>
              <a:gd name="connsiteX22" fmla="*/ 6690360 w 9113520"/>
              <a:gd name="connsiteY22" fmla="*/ 38382122 h 39753722"/>
              <a:gd name="connsiteX23" fmla="*/ 6781800 w 9113520"/>
              <a:gd name="connsiteY23" fmla="*/ 39205082 h 39753722"/>
              <a:gd name="connsiteX24" fmla="*/ 6233160 w 9113520"/>
              <a:gd name="connsiteY24" fmla="*/ 39022202 h 39753722"/>
              <a:gd name="connsiteX25" fmla="*/ 6233160 w 9113520"/>
              <a:gd name="connsiteY25" fmla="*/ 39479402 h 39753722"/>
              <a:gd name="connsiteX26" fmla="*/ 5318760 w 9113520"/>
              <a:gd name="connsiteY26" fmla="*/ 39753722 h 39753722"/>
              <a:gd name="connsiteX27" fmla="*/ 2758440 w 9113520"/>
              <a:gd name="connsiteY27" fmla="*/ 39479402 h 39753722"/>
              <a:gd name="connsiteX28" fmla="*/ 3581400 w 9113520"/>
              <a:gd name="connsiteY28" fmla="*/ 38839322 h 39753722"/>
              <a:gd name="connsiteX29" fmla="*/ 563880 w 9113520"/>
              <a:gd name="connsiteY29" fmla="*/ 38747882 h 39753722"/>
              <a:gd name="connsiteX30" fmla="*/ 2758440 w 9113520"/>
              <a:gd name="connsiteY30" fmla="*/ 37742042 h 39753722"/>
              <a:gd name="connsiteX31" fmla="*/ 4312920 w 9113520"/>
              <a:gd name="connsiteY31" fmla="*/ 36187562 h 39753722"/>
              <a:gd name="connsiteX32" fmla="*/ 3581400 w 9113520"/>
              <a:gd name="connsiteY32" fmla="*/ 30335402 h 39753722"/>
              <a:gd name="connsiteX33" fmla="*/ 3672840 w 9113520"/>
              <a:gd name="connsiteY33" fmla="*/ 29603882 h 39753722"/>
              <a:gd name="connsiteX34" fmla="*/ 15240 w 9113520"/>
              <a:gd name="connsiteY34" fmla="*/ 28872362 h 39753722"/>
              <a:gd name="connsiteX35" fmla="*/ 1844040 w 9113520"/>
              <a:gd name="connsiteY35" fmla="*/ 18905402 h 39753722"/>
              <a:gd name="connsiteX36" fmla="*/ 1295400 w 9113520"/>
              <a:gd name="connsiteY36" fmla="*/ 18996842 h 39753722"/>
              <a:gd name="connsiteX37" fmla="*/ 1386840 w 9113520"/>
              <a:gd name="connsiteY37" fmla="*/ 18813962 h 39753722"/>
              <a:gd name="connsiteX38" fmla="*/ 1021080 w 9113520"/>
              <a:gd name="connsiteY38" fmla="*/ 18996842 h 39753722"/>
              <a:gd name="connsiteX39" fmla="*/ 838200 w 9113520"/>
              <a:gd name="connsiteY39" fmla="*/ 18722522 h 39753722"/>
              <a:gd name="connsiteX40" fmla="*/ 472440 w 9113520"/>
              <a:gd name="connsiteY40" fmla="*/ 18905402 h 39753722"/>
              <a:gd name="connsiteX41" fmla="*/ 838200 w 9113520"/>
              <a:gd name="connsiteY41" fmla="*/ 18265322 h 39753722"/>
              <a:gd name="connsiteX42" fmla="*/ 289560 w 9113520"/>
              <a:gd name="connsiteY42" fmla="*/ 18173882 h 39753722"/>
              <a:gd name="connsiteX43" fmla="*/ 563880 w 9113520"/>
              <a:gd name="connsiteY43" fmla="*/ 17625242 h 39753722"/>
              <a:gd name="connsiteX44" fmla="*/ 106680 w 9113520"/>
              <a:gd name="connsiteY44" fmla="*/ 17168042 h 39753722"/>
              <a:gd name="connsiteX45" fmla="*/ 381000 w 9113520"/>
              <a:gd name="connsiteY45" fmla="*/ 17076602 h 39753722"/>
              <a:gd name="connsiteX46" fmla="*/ 472440 w 9113520"/>
              <a:gd name="connsiteY46" fmla="*/ 16253642 h 39753722"/>
              <a:gd name="connsiteX47" fmla="*/ 929640 w 9113520"/>
              <a:gd name="connsiteY47" fmla="*/ 14699162 h 39753722"/>
              <a:gd name="connsiteX48" fmla="*/ 15240 w 9113520"/>
              <a:gd name="connsiteY48" fmla="*/ 14150522 h 39753722"/>
              <a:gd name="connsiteX49" fmla="*/ 746760 w 9113520"/>
              <a:gd name="connsiteY49" fmla="*/ 12230282 h 39753722"/>
              <a:gd name="connsiteX50" fmla="*/ 106680 w 9113520"/>
              <a:gd name="connsiteY50" fmla="*/ 12047402 h 39753722"/>
              <a:gd name="connsiteX51" fmla="*/ 106680 w 9113520"/>
              <a:gd name="connsiteY51" fmla="*/ 11407322 h 39753722"/>
              <a:gd name="connsiteX52" fmla="*/ 381000 w 9113520"/>
              <a:gd name="connsiteY52" fmla="*/ 11498762 h 39753722"/>
              <a:gd name="connsiteX53" fmla="*/ 1295400 w 9113520"/>
              <a:gd name="connsiteY53" fmla="*/ 10127162 h 39753722"/>
              <a:gd name="connsiteX54" fmla="*/ 2026920 w 9113520"/>
              <a:gd name="connsiteY54" fmla="*/ 10492922 h 39753722"/>
              <a:gd name="connsiteX55" fmla="*/ 2758440 w 9113520"/>
              <a:gd name="connsiteY55" fmla="*/ 7749722 h 39753722"/>
              <a:gd name="connsiteX56" fmla="*/ 3947160 w 9113520"/>
              <a:gd name="connsiteY56" fmla="*/ 7383962 h 39753722"/>
              <a:gd name="connsiteX57" fmla="*/ 4312920 w 9113520"/>
              <a:gd name="connsiteY57" fmla="*/ 5920922 h 39753722"/>
              <a:gd name="connsiteX58" fmla="*/ 3519720 w 9113520"/>
              <a:gd name="connsiteY58" fmla="*/ 5980770 h 39753722"/>
              <a:gd name="connsiteX59" fmla="*/ 3339840 w 9113520"/>
              <a:gd name="connsiteY59" fmla="*/ 5597906 h 39753722"/>
              <a:gd name="connsiteX60" fmla="*/ 3151680 w 9113520"/>
              <a:gd name="connsiteY60" fmla="*/ 5023722 h 39753722"/>
              <a:gd name="connsiteX61" fmla="*/ 3363360 w 9113520"/>
              <a:gd name="connsiteY61" fmla="*/ 4664542 h 39753722"/>
              <a:gd name="connsiteX62" fmla="*/ 2667000 w 9113520"/>
              <a:gd name="connsiteY62" fmla="*/ 4457882 h 39753722"/>
              <a:gd name="connsiteX63" fmla="*/ 2849880 w 9113520"/>
              <a:gd name="connsiteY63" fmla="*/ 3177722 h 39753722"/>
              <a:gd name="connsiteX64" fmla="*/ 2392680 w 9113520"/>
              <a:gd name="connsiteY64" fmla="*/ 2354762 h 39753722"/>
              <a:gd name="connsiteX65" fmla="*/ 2392680 w 9113520"/>
              <a:gd name="connsiteY65" fmla="*/ 1623242 h 39753722"/>
              <a:gd name="connsiteX66" fmla="*/ 3915914 w 9113520"/>
              <a:gd name="connsiteY66" fmla="*/ 405685 h 39753722"/>
              <a:gd name="connsiteX67" fmla="*/ 4766280 w 9113520"/>
              <a:gd name="connsiteY67" fmla="*/ 2978 h 39753722"/>
              <a:gd name="connsiteX0" fmla="*/ 4766280 w 9113520"/>
              <a:gd name="connsiteY0" fmla="*/ 2978 h 39753722"/>
              <a:gd name="connsiteX1" fmla="*/ 6483240 w 9113520"/>
              <a:gd name="connsiteY1" fmla="*/ 387814 h 39753722"/>
              <a:gd name="connsiteX2" fmla="*/ 7604760 w 9113520"/>
              <a:gd name="connsiteY2" fmla="*/ 1714682 h 39753722"/>
              <a:gd name="connsiteX3" fmla="*/ 7056120 w 9113520"/>
              <a:gd name="connsiteY3" fmla="*/ 2537642 h 39753722"/>
              <a:gd name="connsiteX4" fmla="*/ 6873240 w 9113520"/>
              <a:gd name="connsiteY4" fmla="*/ 3452042 h 39753722"/>
              <a:gd name="connsiteX5" fmla="*/ 6873240 w 9113520"/>
              <a:gd name="connsiteY5" fmla="*/ 4823642 h 39753722"/>
              <a:gd name="connsiteX6" fmla="*/ 7421880 w 9113520"/>
              <a:gd name="connsiteY6" fmla="*/ 6103802 h 39753722"/>
              <a:gd name="connsiteX7" fmla="*/ 7239000 w 9113520"/>
              <a:gd name="connsiteY7" fmla="*/ 6469562 h 39753722"/>
              <a:gd name="connsiteX8" fmla="*/ 8610600 w 9113520"/>
              <a:gd name="connsiteY8" fmla="*/ 7383962 h 39753722"/>
              <a:gd name="connsiteX9" fmla="*/ 8976360 w 9113520"/>
              <a:gd name="connsiteY9" fmla="*/ 9761402 h 39753722"/>
              <a:gd name="connsiteX10" fmla="*/ 7787640 w 9113520"/>
              <a:gd name="connsiteY10" fmla="*/ 14699162 h 39753722"/>
              <a:gd name="connsiteX11" fmla="*/ 7147560 w 9113520"/>
              <a:gd name="connsiteY11" fmla="*/ 15522122 h 39753722"/>
              <a:gd name="connsiteX12" fmla="*/ 7879080 w 9113520"/>
              <a:gd name="connsiteY12" fmla="*/ 16527962 h 39753722"/>
              <a:gd name="connsiteX13" fmla="*/ 7787640 w 9113520"/>
              <a:gd name="connsiteY13" fmla="*/ 20642762 h 39753722"/>
              <a:gd name="connsiteX14" fmla="*/ 6964680 w 9113520"/>
              <a:gd name="connsiteY14" fmla="*/ 22380122 h 39753722"/>
              <a:gd name="connsiteX15" fmla="*/ 6964680 w 9113520"/>
              <a:gd name="connsiteY15" fmla="*/ 24483242 h 39753722"/>
              <a:gd name="connsiteX16" fmla="*/ 6690360 w 9113520"/>
              <a:gd name="connsiteY16" fmla="*/ 25397642 h 39753722"/>
              <a:gd name="connsiteX17" fmla="*/ 6690360 w 9113520"/>
              <a:gd name="connsiteY17" fmla="*/ 26677802 h 39753722"/>
              <a:gd name="connsiteX18" fmla="*/ 6416040 w 9113520"/>
              <a:gd name="connsiteY18" fmla="*/ 29238122 h 39753722"/>
              <a:gd name="connsiteX19" fmla="*/ 6873240 w 9113520"/>
              <a:gd name="connsiteY19" fmla="*/ 31341242 h 39753722"/>
              <a:gd name="connsiteX20" fmla="*/ 6507480 w 9113520"/>
              <a:gd name="connsiteY20" fmla="*/ 35730362 h 39753722"/>
              <a:gd name="connsiteX21" fmla="*/ 7421880 w 9113520"/>
              <a:gd name="connsiteY21" fmla="*/ 37101962 h 39753722"/>
              <a:gd name="connsiteX22" fmla="*/ 6690360 w 9113520"/>
              <a:gd name="connsiteY22" fmla="*/ 38382122 h 39753722"/>
              <a:gd name="connsiteX23" fmla="*/ 6781800 w 9113520"/>
              <a:gd name="connsiteY23" fmla="*/ 39205082 h 39753722"/>
              <a:gd name="connsiteX24" fmla="*/ 6233160 w 9113520"/>
              <a:gd name="connsiteY24" fmla="*/ 39022202 h 39753722"/>
              <a:gd name="connsiteX25" fmla="*/ 6233160 w 9113520"/>
              <a:gd name="connsiteY25" fmla="*/ 39479402 h 39753722"/>
              <a:gd name="connsiteX26" fmla="*/ 5318760 w 9113520"/>
              <a:gd name="connsiteY26" fmla="*/ 39753722 h 39753722"/>
              <a:gd name="connsiteX27" fmla="*/ 2758440 w 9113520"/>
              <a:gd name="connsiteY27" fmla="*/ 39479402 h 39753722"/>
              <a:gd name="connsiteX28" fmla="*/ 3581400 w 9113520"/>
              <a:gd name="connsiteY28" fmla="*/ 38839322 h 39753722"/>
              <a:gd name="connsiteX29" fmla="*/ 563880 w 9113520"/>
              <a:gd name="connsiteY29" fmla="*/ 38747882 h 39753722"/>
              <a:gd name="connsiteX30" fmla="*/ 2758440 w 9113520"/>
              <a:gd name="connsiteY30" fmla="*/ 37742042 h 39753722"/>
              <a:gd name="connsiteX31" fmla="*/ 4312920 w 9113520"/>
              <a:gd name="connsiteY31" fmla="*/ 36187562 h 39753722"/>
              <a:gd name="connsiteX32" fmla="*/ 3581400 w 9113520"/>
              <a:gd name="connsiteY32" fmla="*/ 30335402 h 39753722"/>
              <a:gd name="connsiteX33" fmla="*/ 3672840 w 9113520"/>
              <a:gd name="connsiteY33" fmla="*/ 29603882 h 39753722"/>
              <a:gd name="connsiteX34" fmla="*/ 15240 w 9113520"/>
              <a:gd name="connsiteY34" fmla="*/ 28872362 h 39753722"/>
              <a:gd name="connsiteX35" fmla="*/ 1844040 w 9113520"/>
              <a:gd name="connsiteY35" fmla="*/ 18905402 h 39753722"/>
              <a:gd name="connsiteX36" fmla="*/ 1295400 w 9113520"/>
              <a:gd name="connsiteY36" fmla="*/ 18996842 h 39753722"/>
              <a:gd name="connsiteX37" fmla="*/ 1386840 w 9113520"/>
              <a:gd name="connsiteY37" fmla="*/ 18813962 h 39753722"/>
              <a:gd name="connsiteX38" fmla="*/ 1021080 w 9113520"/>
              <a:gd name="connsiteY38" fmla="*/ 18996842 h 39753722"/>
              <a:gd name="connsiteX39" fmla="*/ 838200 w 9113520"/>
              <a:gd name="connsiteY39" fmla="*/ 18722522 h 39753722"/>
              <a:gd name="connsiteX40" fmla="*/ 472440 w 9113520"/>
              <a:gd name="connsiteY40" fmla="*/ 18905402 h 39753722"/>
              <a:gd name="connsiteX41" fmla="*/ 838200 w 9113520"/>
              <a:gd name="connsiteY41" fmla="*/ 18265322 h 39753722"/>
              <a:gd name="connsiteX42" fmla="*/ 289560 w 9113520"/>
              <a:gd name="connsiteY42" fmla="*/ 18173882 h 39753722"/>
              <a:gd name="connsiteX43" fmla="*/ 563880 w 9113520"/>
              <a:gd name="connsiteY43" fmla="*/ 17625242 h 39753722"/>
              <a:gd name="connsiteX44" fmla="*/ 106680 w 9113520"/>
              <a:gd name="connsiteY44" fmla="*/ 17168042 h 39753722"/>
              <a:gd name="connsiteX45" fmla="*/ 381000 w 9113520"/>
              <a:gd name="connsiteY45" fmla="*/ 17076602 h 39753722"/>
              <a:gd name="connsiteX46" fmla="*/ 472440 w 9113520"/>
              <a:gd name="connsiteY46" fmla="*/ 16253642 h 39753722"/>
              <a:gd name="connsiteX47" fmla="*/ 929640 w 9113520"/>
              <a:gd name="connsiteY47" fmla="*/ 14699162 h 39753722"/>
              <a:gd name="connsiteX48" fmla="*/ 15240 w 9113520"/>
              <a:gd name="connsiteY48" fmla="*/ 14150522 h 39753722"/>
              <a:gd name="connsiteX49" fmla="*/ 746760 w 9113520"/>
              <a:gd name="connsiteY49" fmla="*/ 12230282 h 39753722"/>
              <a:gd name="connsiteX50" fmla="*/ 106680 w 9113520"/>
              <a:gd name="connsiteY50" fmla="*/ 12047402 h 39753722"/>
              <a:gd name="connsiteX51" fmla="*/ 106680 w 9113520"/>
              <a:gd name="connsiteY51" fmla="*/ 11407322 h 39753722"/>
              <a:gd name="connsiteX52" fmla="*/ 381000 w 9113520"/>
              <a:gd name="connsiteY52" fmla="*/ 11498762 h 39753722"/>
              <a:gd name="connsiteX53" fmla="*/ 1295400 w 9113520"/>
              <a:gd name="connsiteY53" fmla="*/ 10127162 h 39753722"/>
              <a:gd name="connsiteX54" fmla="*/ 2026920 w 9113520"/>
              <a:gd name="connsiteY54" fmla="*/ 10492922 h 39753722"/>
              <a:gd name="connsiteX55" fmla="*/ 2758440 w 9113520"/>
              <a:gd name="connsiteY55" fmla="*/ 7749722 h 39753722"/>
              <a:gd name="connsiteX56" fmla="*/ 3947160 w 9113520"/>
              <a:gd name="connsiteY56" fmla="*/ 7383962 h 39753722"/>
              <a:gd name="connsiteX57" fmla="*/ 4312920 w 9113520"/>
              <a:gd name="connsiteY57" fmla="*/ 5920922 h 39753722"/>
              <a:gd name="connsiteX58" fmla="*/ 3519720 w 9113520"/>
              <a:gd name="connsiteY58" fmla="*/ 5980770 h 39753722"/>
              <a:gd name="connsiteX59" fmla="*/ 3339840 w 9113520"/>
              <a:gd name="connsiteY59" fmla="*/ 5597906 h 39753722"/>
              <a:gd name="connsiteX60" fmla="*/ 3151680 w 9113520"/>
              <a:gd name="connsiteY60" fmla="*/ 5023722 h 39753722"/>
              <a:gd name="connsiteX61" fmla="*/ 3363360 w 9113520"/>
              <a:gd name="connsiteY61" fmla="*/ 4664542 h 39753722"/>
              <a:gd name="connsiteX62" fmla="*/ 2667000 w 9113520"/>
              <a:gd name="connsiteY62" fmla="*/ 4457882 h 39753722"/>
              <a:gd name="connsiteX63" fmla="*/ 2849880 w 9113520"/>
              <a:gd name="connsiteY63" fmla="*/ 3177722 h 39753722"/>
              <a:gd name="connsiteX64" fmla="*/ 2392680 w 9113520"/>
              <a:gd name="connsiteY64" fmla="*/ 2354762 h 39753722"/>
              <a:gd name="connsiteX65" fmla="*/ 2392680 w 9113520"/>
              <a:gd name="connsiteY65" fmla="*/ 1623242 h 39753722"/>
              <a:gd name="connsiteX66" fmla="*/ 3915914 w 9113520"/>
              <a:gd name="connsiteY66" fmla="*/ 405685 h 39753722"/>
              <a:gd name="connsiteX67" fmla="*/ 4766280 w 9113520"/>
              <a:gd name="connsiteY67" fmla="*/ 2978 h 39753722"/>
              <a:gd name="connsiteX0" fmla="*/ 4766280 w 9113520"/>
              <a:gd name="connsiteY0" fmla="*/ 2978 h 39753722"/>
              <a:gd name="connsiteX1" fmla="*/ 6483240 w 9113520"/>
              <a:gd name="connsiteY1" fmla="*/ 387814 h 39753722"/>
              <a:gd name="connsiteX2" fmla="*/ 7604760 w 9113520"/>
              <a:gd name="connsiteY2" fmla="*/ 1714682 h 39753722"/>
              <a:gd name="connsiteX3" fmla="*/ 7056120 w 9113520"/>
              <a:gd name="connsiteY3" fmla="*/ 2537642 h 39753722"/>
              <a:gd name="connsiteX4" fmla="*/ 6873240 w 9113520"/>
              <a:gd name="connsiteY4" fmla="*/ 3452042 h 39753722"/>
              <a:gd name="connsiteX5" fmla="*/ 6873240 w 9113520"/>
              <a:gd name="connsiteY5" fmla="*/ 4823642 h 39753722"/>
              <a:gd name="connsiteX6" fmla="*/ 7421880 w 9113520"/>
              <a:gd name="connsiteY6" fmla="*/ 6103802 h 39753722"/>
              <a:gd name="connsiteX7" fmla="*/ 7239000 w 9113520"/>
              <a:gd name="connsiteY7" fmla="*/ 6469562 h 39753722"/>
              <a:gd name="connsiteX8" fmla="*/ 8610600 w 9113520"/>
              <a:gd name="connsiteY8" fmla="*/ 7383962 h 39753722"/>
              <a:gd name="connsiteX9" fmla="*/ 8976360 w 9113520"/>
              <a:gd name="connsiteY9" fmla="*/ 9761402 h 39753722"/>
              <a:gd name="connsiteX10" fmla="*/ 7787640 w 9113520"/>
              <a:gd name="connsiteY10" fmla="*/ 14699162 h 39753722"/>
              <a:gd name="connsiteX11" fmla="*/ 7147560 w 9113520"/>
              <a:gd name="connsiteY11" fmla="*/ 15522122 h 39753722"/>
              <a:gd name="connsiteX12" fmla="*/ 7879080 w 9113520"/>
              <a:gd name="connsiteY12" fmla="*/ 16527962 h 39753722"/>
              <a:gd name="connsiteX13" fmla="*/ 7787640 w 9113520"/>
              <a:gd name="connsiteY13" fmla="*/ 20642762 h 39753722"/>
              <a:gd name="connsiteX14" fmla="*/ 6964680 w 9113520"/>
              <a:gd name="connsiteY14" fmla="*/ 22380122 h 39753722"/>
              <a:gd name="connsiteX15" fmla="*/ 6964680 w 9113520"/>
              <a:gd name="connsiteY15" fmla="*/ 24483242 h 39753722"/>
              <a:gd name="connsiteX16" fmla="*/ 6690360 w 9113520"/>
              <a:gd name="connsiteY16" fmla="*/ 25397642 h 39753722"/>
              <a:gd name="connsiteX17" fmla="*/ 6690360 w 9113520"/>
              <a:gd name="connsiteY17" fmla="*/ 26677802 h 39753722"/>
              <a:gd name="connsiteX18" fmla="*/ 6416040 w 9113520"/>
              <a:gd name="connsiteY18" fmla="*/ 29238122 h 39753722"/>
              <a:gd name="connsiteX19" fmla="*/ 6873240 w 9113520"/>
              <a:gd name="connsiteY19" fmla="*/ 31341242 h 39753722"/>
              <a:gd name="connsiteX20" fmla="*/ 6507480 w 9113520"/>
              <a:gd name="connsiteY20" fmla="*/ 35730362 h 39753722"/>
              <a:gd name="connsiteX21" fmla="*/ 7421880 w 9113520"/>
              <a:gd name="connsiteY21" fmla="*/ 37101962 h 39753722"/>
              <a:gd name="connsiteX22" fmla="*/ 6690360 w 9113520"/>
              <a:gd name="connsiteY22" fmla="*/ 38382122 h 39753722"/>
              <a:gd name="connsiteX23" fmla="*/ 6781800 w 9113520"/>
              <a:gd name="connsiteY23" fmla="*/ 39205082 h 39753722"/>
              <a:gd name="connsiteX24" fmla="*/ 6233160 w 9113520"/>
              <a:gd name="connsiteY24" fmla="*/ 39022202 h 39753722"/>
              <a:gd name="connsiteX25" fmla="*/ 6233160 w 9113520"/>
              <a:gd name="connsiteY25" fmla="*/ 39479402 h 39753722"/>
              <a:gd name="connsiteX26" fmla="*/ 5318760 w 9113520"/>
              <a:gd name="connsiteY26" fmla="*/ 39753722 h 39753722"/>
              <a:gd name="connsiteX27" fmla="*/ 2758440 w 9113520"/>
              <a:gd name="connsiteY27" fmla="*/ 39479402 h 39753722"/>
              <a:gd name="connsiteX28" fmla="*/ 3581400 w 9113520"/>
              <a:gd name="connsiteY28" fmla="*/ 38839322 h 39753722"/>
              <a:gd name="connsiteX29" fmla="*/ 563880 w 9113520"/>
              <a:gd name="connsiteY29" fmla="*/ 38747882 h 39753722"/>
              <a:gd name="connsiteX30" fmla="*/ 2758440 w 9113520"/>
              <a:gd name="connsiteY30" fmla="*/ 37742042 h 39753722"/>
              <a:gd name="connsiteX31" fmla="*/ 4312920 w 9113520"/>
              <a:gd name="connsiteY31" fmla="*/ 36187562 h 39753722"/>
              <a:gd name="connsiteX32" fmla="*/ 3581400 w 9113520"/>
              <a:gd name="connsiteY32" fmla="*/ 30335402 h 39753722"/>
              <a:gd name="connsiteX33" fmla="*/ 3672840 w 9113520"/>
              <a:gd name="connsiteY33" fmla="*/ 29603882 h 39753722"/>
              <a:gd name="connsiteX34" fmla="*/ 15240 w 9113520"/>
              <a:gd name="connsiteY34" fmla="*/ 28872362 h 39753722"/>
              <a:gd name="connsiteX35" fmla="*/ 1844040 w 9113520"/>
              <a:gd name="connsiteY35" fmla="*/ 18905402 h 39753722"/>
              <a:gd name="connsiteX36" fmla="*/ 1295400 w 9113520"/>
              <a:gd name="connsiteY36" fmla="*/ 18996842 h 39753722"/>
              <a:gd name="connsiteX37" fmla="*/ 1386840 w 9113520"/>
              <a:gd name="connsiteY37" fmla="*/ 18813962 h 39753722"/>
              <a:gd name="connsiteX38" fmla="*/ 1021080 w 9113520"/>
              <a:gd name="connsiteY38" fmla="*/ 18996842 h 39753722"/>
              <a:gd name="connsiteX39" fmla="*/ 838200 w 9113520"/>
              <a:gd name="connsiteY39" fmla="*/ 18722522 h 39753722"/>
              <a:gd name="connsiteX40" fmla="*/ 472440 w 9113520"/>
              <a:gd name="connsiteY40" fmla="*/ 18905402 h 39753722"/>
              <a:gd name="connsiteX41" fmla="*/ 838200 w 9113520"/>
              <a:gd name="connsiteY41" fmla="*/ 18265322 h 39753722"/>
              <a:gd name="connsiteX42" fmla="*/ 289560 w 9113520"/>
              <a:gd name="connsiteY42" fmla="*/ 18173882 h 39753722"/>
              <a:gd name="connsiteX43" fmla="*/ 563880 w 9113520"/>
              <a:gd name="connsiteY43" fmla="*/ 17625242 h 39753722"/>
              <a:gd name="connsiteX44" fmla="*/ 106680 w 9113520"/>
              <a:gd name="connsiteY44" fmla="*/ 17168042 h 39753722"/>
              <a:gd name="connsiteX45" fmla="*/ 381000 w 9113520"/>
              <a:gd name="connsiteY45" fmla="*/ 17076602 h 39753722"/>
              <a:gd name="connsiteX46" fmla="*/ 472440 w 9113520"/>
              <a:gd name="connsiteY46" fmla="*/ 16253642 h 39753722"/>
              <a:gd name="connsiteX47" fmla="*/ 929640 w 9113520"/>
              <a:gd name="connsiteY47" fmla="*/ 14699162 h 39753722"/>
              <a:gd name="connsiteX48" fmla="*/ 15240 w 9113520"/>
              <a:gd name="connsiteY48" fmla="*/ 14150522 h 39753722"/>
              <a:gd name="connsiteX49" fmla="*/ 746760 w 9113520"/>
              <a:gd name="connsiteY49" fmla="*/ 12230282 h 39753722"/>
              <a:gd name="connsiteX50" fmla="*/ 106680 w 9113520"/>
              <a:gd name="connsiteY50" fmla="*/ 12047402 h 39753722"/>
              <a:gd name="connsiteX51" fmla="*/ 106680 w 9113520"/>
              <a:gd name="connsiteY51" fmla="*/ 11407322 h 39753722"/>
              <a:gd name="connsiteX52" fmla="*/ 381000 w 9113520"/>
              <a:gd name="connsiteY52" fmla="*/ 11498762 h 39753722"/>
              <a:gd name="connsiteX53" fmla="*/ 1295400 w 9113520"/>
              <a:gd name="connsiteY53" fmla="*/ 10127162 h 39753722"/>
              <a:gd name="connsiteX54" fmla="*/ 2026920 w 9113520"/>
              <a:gd name="connsiteY54" fmla="*/ 10492922 h 39753722"/>
              <a:gd name="connsiteX55" fmla="*/ 2758440 w 9113520"/>
              <a:gd name="connsiteY55" fmla="*/ 7749722 h 39753722"/>
              <a:gd name="connsiteX56" fmla="*/ 3947160 w 9113520"/>
              <a:gd name="connsiteY56" fmla="*/ 7383962 h 39753722"/>
              <a:gd name="connsiteX57" fmla="*/ 4312920 w 9113520"/>
              <a:gd name="connsiteY57" fmla="*/ 5920922 h 39753722"/>
              <a:gd name="connsiteX58" fmla="*/ 3519720 w 9113520"/>
              <a:gd name="connsiteY58" fmla="*/ 5980770 h 39753722"/>
              <a:gd name="connsiteX59" fmla="*/ 3339840 w 9113520"/>
              <a:gd name="connsiteY59" fmla="*/ 5597906 h 39753722"/>
              <a:gd name="connsiteX60" fmla="*/ 3151680 w 9113520"/>
              <a:gd name="connsiteY60" fmla="*/ 5023722 h 39753722"/>
              <a:gd name="connsiteX61" fmla="*/ 3363360 w 9113520"/>
              <a:gd name="connsiteY61" fmla="*/ 4664542 h 39753722"/>
              <a:gd name="connsiteX62" fmla="*/ 2667000 w 9113520"/>
              <a:gd name="connsiteY62" fmla="*/ 4457882 h 39753722"/>
              <a:gd name="connsiteX63" fmla="*/ 2849880 w 9113520"/>
              <a:gd name="connsiteY63" fmla="*/ 3177722 h 39753722"/>
              <a:gd name="connsiteX64" fmla="*/ 2392680 w 9113520"/>
              <a:gd name="connsiteY64" fmla="*/ 2354762 h 39753722"/>
              <a:gd name="connsiteX65" fmla="*/ 2392680 w 9113520"/>
              <a:gd name="connsiteY65" fmla="*/ 1623242 h 39753722"/>
              <a:gd name="connsiteX66" fmla="*/ 3915914 w 9113520"/>
              <a:gd name="connsiteY66" fmla="*/ 405685 h 39753722"/>
              <a:gd name="connsiteX67" fmla="*/ 4766280 w 9113520"/>
              <a:gd name="connsiteY67" fmla="*/ 2978 h 39753722"/>
              <a:gd name="connsiteX0" fmla="*/ 4766280 w 9113520"/>
              <a:gd name="connsiteY0" fmla="*/ 9849 h 39760593"/>
              <a:gd name="connsiteX1" fmla="*/ 6483240 w 9113520"/>
              <a:gd name="connsiteY1" fmla="*/ 394685 h 39760593"/>
              <a:gd name="connsiteX2" fmla="*/ 7604760 w 9113520"/>
              <a:gd name="connsiteY2" fmla="*/ 1721553 h 39760593"/>
              <a:gd name="connsiteX3" fmla="*/ 7056120 w 9113520"/>
              <a:gd name="connsiteY3" fmla="*/ 2544513 h 39760593"/>
              <a:gd name="connsiteX4" fmla="*/ 6873240 w 9113520"/>
              <a:gd name="connsiteY4" fmla="*/ 3458913 h 39760593"/>
              <a:gd name="connsiteX5" fmla="*/ 6873240 w 9113520"/>
              <a:gd name="connsiteY5" fmla="*/ 4830513 h 39760593"/>
              <a:gd name="connsiteX6" fmla="*/ 7421880 w 9113520"/>
              <a:gd name="connsiteY6" fmla="*/ 6110673 h 39760593"/>
              <a:gd name="connsiteX7" fmla="*/ 7239000 w 9113520"/>
              <a:gd name="connsiteY7" fmla="*/ 6476433 h 39760593"/>
              <a:gd name="connsiteX8" fmla="*/ 8610600 w 9113520"/>
              <a:gd name="connsiteY8" fmla="*/ 7390833 h 39760593"/>
              <a:gd name="connsiteX9" fmla="*/ 8976360 w 9113520"/>
              <a:gd name="connsiteY9" fmla="*/ 9768273 h 39760593"/>
              <a:gd name="connsiteX10" fmla="*/ 7787640 w 9113520"/>
              <a:gd name="connsiteY10" fmla="*/ 14706033 h 39760593"/>
              <a:gd name="connsiteX11" fmla="*/ 7147560 w 9113520"/>
              <a:gd name="connsiteY11" fmla="*/ 15528993 h 39760593"/>
              <a:gd name="connsiteX12" fmla="*/ 7879080 w 9113520"/>
              <a:gd name="connsiteY12" fmla="*/ 16534833 h 39760593"/>
              <a:gd name="connsiteX13" fmla="*/ 7787640 w 9113520"/>
              <a:gd name="connsiteY13" fmla="*/ 20649633 h 39760593"/>
              <a:gd name="connsiteX14" fmla="*/ 6964680 w 9113520"/>
              <a:gd name="connsiteY14" fmla="*/ 22386993 h 39760593"/>
              <a:gd name="connsiteX15" fmla="*/ 6964680 w 9113520"/>
              <a:gd name="connsiteY15" fmla="*/ 24490113 h 39760593"/>
              <a:gd name="connsiteX16" fmla="*/ 6690360 w 9113520"/>
              <a:gd name="connsiteY16" fmla="*/ 25404513 h 39760593"/>
              <a:gd name="connsiteX17" fmla="*/ 6690360 w 9113520"/>
              <a:gd name="connsiteY17" fmla="*/ 26684673 h 39760593"/>
              <a:gd name="connsiteX18" fmla="*/ 6416040 w 9113520"/>
              <a:gd name="connsiteY18" fmla="*/ 29244993 h 39760593"/>
              <a:gd name="connsiteX19" fmla="*/ 6873240 w 9113520"/>
              <a:gd name="connsiteY19" fmla="*/ 31348113 h 39760593"/>
              <a:gd name="connsiteX20" fmla="*/ 6507480 w 9113520"/>
              <a:gd name="connsiteY20" fmla="*/ 35737233 h 39760593"/>
              <a:gd name="connsiteX21" fmla="*/ 7421880 w 9113520"/>
              <a:gd name="connsiteY21" fmla="*/ 37108833 h 39760593"/>
              <a:gd name="connsiteX22" fmla="*/ 6690360 w 9113520"/>
              <a:gd name="connsiteY22" fmla="*/ 38388993 h 39760593"/>
              <a:gd name="connsiteX23" fmla="*/ 6781800 w 9113520"/>
              <a:gd name="connsiteY23" fmla="*/ 39211953 h 39760593"/>
              <a:gd name="connsiteX24" fmla="*/ 6233160 w 9113520"/>
              <a:gd name="connsiteY24" fmla="*/ 39029073 h 39760593"/>
              <a:gd name="connsiteX25" fmla="*/ 6233160 w 9113520"/>
              <a:gd name="connsiteY25" fmla="*/ 39486273 h 39760593"/>
              <a:gd name="connsiteX26" fmla="*/ 5318760 w 9113520"/>
              <a:gd name="connsiteY26" fmla="*/ 39760593 h 39760593"/>
              <a:gd name="connsiteX27" fmla="*/ 2758440 w 9113520"/>
              <a:gd name="connsiteY27" fmla="*/ 39486273 h 39760593"/>
              <a:gd name="connsiteX28" fmla="*/ 3581400 w 9113520"/>
              <a:gd name="connsiteY28" fmla="*/ 38846193 h 39760593"/>
              <a:gd name="connsiteX29" fmla="*/ 563880 w 9113520"/>
              <a:gd name="connsiteY29" fmla="*/ 38754753 h 39760593"/>
              <a:gd name="connsiteX30" fmla="*/ 2758440 w 9113520"/>
              <a:gd name="connsiteY30" fmla="*/ 37748913 h 39760593"/>
              <a:gd name="connsiteX31" fmla="*/ 4312920 w 9113520"/>
              <a:gd name="connsiteY31" fmla="*/ 36194433 h 39760593"/>
              <a:gd name="connsiteX32" fmla="*/ 3581400 w 9113520"/>
              <a:gd name="connsiteY32" fmla="*/ 30342273 h 39760593"/>
              <a:gd name="connsiteX33" fmla="*/ 3672840 w 9113520"/>
              <a:gd name="connsiteY33" fmla="*/ 29610753 h 39760593"/>
              <a:gd name="connsiteX34" fmla="*/ 15240 w 9113520"/>
              <a:gd name="connsiteY34" fmla="*/ 28879233 h 39760593"/>
              <a:gd name="connsiteX35" fmla="*/ 1844040 w 9113520"/>
              <a:gd name="connsiteY35" fmla="*/ 18912273 h 39760593"/>
              <a:gd name="connsiteX36" fmla="*/ 1295400 w 9113520"/>
              <a:gd name="connsiteY36" fmla="*/ 19003713 h 39760593"/>
              <a:gd name="connsiteX37" fmla="*/ 1386840 w 9113520"/>
              <a:gd name="connsiteY37" fmla="*/ 18820833 h 39760593"/>
              <a:gd name="connsiteX38" fmla="*/ 1021080 w 9113520"/>
              <a:gd name="connsiteY38" fmla="*/ 19003713 h 39760593"/>
              <a:gd name="connsiteX39" fmla="*/ 838200 w 9113520"/>
              <a:gd name="connsiteY39" fmla="*/ 18729393 h 39760593"/>
              <a:gd name="connsiteX40" fmla="*/ 472440 w 9113520"/>
              <a:gd name="connsiteY40" fmla="*/ 18912273 h 39760593"/>
              <a:gd name="connsiteX41" fmla="*/ 838200 w 9113520"/>
              <a:gd name="connsiteY41" fmla="*/ 18272193 h 39760593"/>
              <a:gd name="connsiteX42" fmla="*/ 289560 w 9113520"/>
              <a:gd name="connsiteY42" fmla="*/ 18180753 h 39760593"/>
              <a:gd name="connsiteX43" fmla="*/ 563880 w 9113520"/>
              <a:gd name="connsiteY43" fmla="*/ 17632113 h 39760593"/>
              <a:gd name="connsiteX44" fmla="*/ 106680 w 9113520"/>
              <a:gd name="connsiteY44" fmla="*/ 17174913 h 39760593"/>
              <a:gd name="connsiteX45" fmla="*/ 381000 w 9113520"/>
              <a:gd name="connsiteY45" fmla="*/ 17083473 h 39760593"/>
              <a:gd name="connsiteX46" fmla="*/ 472440 w 9113520"/>
              <a:gd name="connsiteY46" fmla="*/ 16260513 h 39760593"/>
              <a:gd name="connsiteX47" fmla="*/ 929640 w 9113520"/>
              <a:gd name="connsiteY47" fmla="*/ 14706033 h 39760593"/>
              <a:gd name="connsiteX48" fmla="*/ 15240 w 9113520"/>
              <a:gd name="connsiteY48" fmla="*/ 14157393 h 39760593"/>
              <a:gd name="connsiteX49" fmla="*/ 746760 w 9113520"/>
              <a:gd name="connsiteY49" fmla="*/ 12237153 h 39760593"/>
              <a:gd name="connsiteX50" fmla="*/ 106680 w 9113520"/>
              <a:gd name="connsiteY50" fmla="*/ 12054273 h 39760593"/>
              <a:gd name="connsiteX51" fmla="*/ 106680 w 9113520"/>
              <a:gd name="connsiteY51" fmla="*/ 11414193 h 39760593"/>
              <a:gd name="connsiteX52" fmla="*/ 381000 w 9113520"/>
              <a:gd name="connsiteY52" fmla="*/ 11505633 h 39760593"/>
              <a:gd name="connsiteX53" fmla="*/ 1295400 w 9113520"/>
              <a:gd name="connsiteY53" fmla="*/ 10134033 h 39760593"/>
              <a:gd name="connsiteX54" fmla="*/ 2026920 w 9113520"/>
              <a:gd name="connsiteY54" fmla="*/ 10499793 h 39760593"/>
              <a:gd name="connsiteX55" fmla="*/ 2758440 w 9113520"/>
              <a:gd name="connsiteY55" fmla="*/ 7756593 h 39760593"/>
              <a:gd name="connsiteX56" fmla="*/ 3947160 w 9113520"/>
              <a:gd name="connsiteY56" fmla="*/ 7390833 h 39760593"/>
              <a:gd name="connsiteX57" fmla="*/ 4312920 w 9113520"/>
              <a:gd name="connsiteY57" fmla="*/ 5927793 h 39760593"/>
              <a:gd name="connsiteX58" fmla="*/ 3519720 w 9113520"/>
              <a:gd name="connsiteY58" fmla="*/ 5987641 h 39760593"/>
              <a:gd name="connsiteX59" fmla="*/ 3339840 w 9113520"/>
              <a:gd name="connsiteY59" fmla="*/ 5604777 h 39760593"/>
              <a:gd name="connsiteX60" fmla="*/ 3151680 w 9113520"/>
              <a:gd name="connsiteY60" fmla="*/ 5030593 h 39760593"/>
              <a:gd name="connsiteX61" fmla="*/ 3363360 w 9113520"/>
              <a:gd name="connsiteY61" fmla="*/ 4671413 h 39760593"/>
              <a:gd name="connsiteX62" fmla="*/ 2667000 w 9113520"/>
              <a:gd name="connsiteY62" fmla="*/ 4464753 h 39760593"/>
              <a:gd name="connsiteX63" fmla="*/ 2849880 w 9113520"/>
              <a:gd name="connsiteY63" fmla="*/ 3184593 h 39760593"/>
              <a:gd name="connsiteX64" fmla="*/ 2392680 w 9113520"/>
              <a:gd name="connsiteY64" fmla="*/ 2361633 h 39760593"/>
              <a:gd name="connsiteX65" fmla="*/ 2392680 w 9113520"/>
              <a:gd name="connsiteY65" fmla="*/ 1630113 h 39760593"/>
              <a:gd name="connsiteX66" fmla="*/ 3915914 w 9113520"/>
              <a:gd name="connsiteY66" fmla="*/ 335589 h 39760593"/>
              <a:gd name="connsiteX67" fmla="*/ 4766280 w 9113520"/>
              <a:gd name="connsiteY67" fmla="*/ 9849 h 39760593"/>
              <a:gd name="connsiteX0" fmla="*/ 4766280 w 9113520"/>
              <a:gd name="connsiteY0" fmla="*/ 11531 h 39762275"/>
              <a:gd name="connsiteX1" fmla="*/ 6483240 w 9113520"/>
              <a:gd name="connsiteY1" fmla="*/ 396367 h 39762275"/>
              <a:gd name="connsiteX2" fmla="*/ 7604760 w 9113520"/>
              <a:gd name="connsiteY2" fmla="*/ 1723235 h 39762275"/>
              <a:gd name="connsiteX3" fmla="*/ 7056120 w 9113520"/>
              <a:gd name="connsiteY3" fmla="*/ 2546195 h 39762275"/>
              <a:gd name="connsiteX4" fmla="*/ 6873240 w 9113520"/>
              <a:gd name="connsiteY4" fmla="*/ 3460595 h 39762275"/>
              <a:gd name="connsiteX5" fmla="*/ 6873240 w 9113520"/>
              <a:gd name="connsiteY5" fmla="*/ 4832195 h 39762275"/>
              <a:gd name="connsiteX6" fmla="*/ 7421880 w 9113520"/>
              <a:gd name="connsiteY6" fmla="*/ 6112355 h 39762275"/>
              <a:gd name="connsiteX7" fmla="*/ 7239000 w 9113520"/>
              <a:gd name="connsiteY7" fmla="*/ 6478115 h 39762275"/>
              <a:gd name="connsiteX8" fmla="*/ 8610600 w 9113520"/>
              <a:gd name="connsiteY8" fmla="*/ 7392515 h 39762275"/>
              <a:gd name="connsiteX9" fmla="*/ 8976360 w 9113520"/>
              <a:gd name="connsiteY9" fmla="*/ 9769955 h 39762275"/>
              <a:gd name="connsiteX10" fmla="*/ 7787640 w 9113520"/>
              <a:gd name="connsiteY10" fmla="*/ 14707715 h 39762275"/>
              <a:gd name="connsiteX11" fmla="*/ 7147560 w 9113520"/>
              <a:gd name="connsiteY11" fmla="*/ 15530675 h 39762275"/>
              <a:gd name="connsiteX12" fmla="*/ 7879080 w 9113520"/>
              <a:gd name="connsiteY12" fmla="*/ 16536515 h 39762275"/>
              <a:gd name="connsiteX13" fmla="*/ 7787640 w 9113520"/>
              <a:gd name="connsiteY13" fmla="*/ 20651315 h 39762275"/>
              <a:gd name="connsiteX14" fmla="*/ 6964680 w 9113520"/>
              <a:gd name="connsiteY14" fmla="*/ 22388675 h 39762275"/>
              <a:gd name="connsiteX15" fmla="*/ 6964680 w 9113520"/>
              <a:gd name="connsiteY15" fmla="*/ 24491795 h 39762275"/>
              <a:gd name="connsiteX16" fmla="*/ 6690360 w 9113520"/>
              <a:gd name="connsiteY16" fmla="*/ 25406195 h 39762275"/>
              <a:gd name="connsiteX17" fmla="*/ 6690360 w 9113520"/>
              <a:gd name="connsiteY17" fmla="*/ 26686355 h 39762275"/>
              <a:gd name="connsiteX18" fmla="*/ 6416040 w 9113520"/>
              <a:gd name="connsiteY18" fmla="*/ 29246675 h 39762275"/>
              <a:gd name="connsiteX19" fmla="*/ 6873240 w 9113520"/>
              <a:gd name="connsiteY19" fmla="*/ 31349795 h 39762275"/>
              <a:gd name="connsiteX20" fmla="*/ 6507480 w 9113520"/>
              <a:gd name="connsiteY20" fmla="*/ 35738915 h 39762275"/>
              <a:gd name="connsiteX21" fmla="*/ 7421880 w 9113520"/>
              <a:gd name="connsiteY21" fmla="*/ 37110515 h 39762275"/>
              <a:gd name="connsiteX22" fmla="*/ 6690360 w 9113520"/>
              <a:gd name="connsiteY22" fmla="*/ 38390675 h 39762275"/>
              <a:gd name="connsiteX23" fmla="*/ 6781800 w 9113520"/>
              <a:gd name="connsiteY23" fmla="*/ 39213635 h 39762275"/>
              <a:gd name="connsiteX24" fmla="*/ 6233160 w 9113520"/>
              <a:gd name="connsiteY24" fmla="*/ 39030755 h 39762275"/>
              <a:gd name="connsiteX25" fmla="*/ 6233160 w 9113520"/>
              <a:gd name="connsiteY25" fmla="*/ 39487955 h 39762275"/>
              <a:gd name="connsiteX26" fmla="*/ 5318760 w 9113520"/>
              <a:gd name="connsiteY26" fmla="*/ 39762275 h 39762275"/>
              <a:gd name="connsiteX27" fmla="*/ 2758440 w 9113520"/>
              <a:gd name="connsiteY27" fmla="*/ 39487955 h 39762275"/>
              <a:gd name="connsiteX28" fmla="*/ 3581400 w 9113520"/>
              <a:gd name="connsiteY28" fmla="*/ 38847875 h 39762275"/>
              <a:gd name="connsiteX29" fmla="*/ 563880 w 9113520"/>
              <a:gd name="connsiteY29" fmla="*/ 38756435 h 39762275"/>
              <a:gd name="connsiteX30" fmla="*/ 2758440 w 9113520"/>
              <a:gd name="connsiteY30" fmla="*/ 37750595 h 39762275"/>
              <a:gd name="connsiteX31" fmla="*/ 4312920 w 9113520"/>
              <a:gd name="connsiteY31" fmla="*/ 36196115 h 39762275"/>
              <a:gd name="connsiteX32" fmla="*/ 3581400 w 9113520"/>
              <a:gd name="connsiteY32" fmla="*/ 30343955 h 39762275"/>
              <a:gd name="connsiteX33" fmla="*/ 3672840 w 9113520"/>
              <a:gd name="connsiteY33" fmla="*/ 29612435 h 39762275"/>
              <a:gd name="connsiteX34" fmla="*/ 15240 w 9113520"/>
              <a:gd name="connsiteY34" fmla="*/ 28880915 h 39762275"/>
              <a:gd name="connsiteX35" fmla="*/ 1844040 w 9113520"/>
              <a:gd name="connsiteY35" fmla="*/ 18913955 h 39762275"/>
              <a:gd name="connsiteX36" fmla="*/ 1295400 w 9113520"/>
              <a:gd name="connsiteY36" fmla="*/ 19005395 h 39762275"/>
              <a:gd name="connsiteX37" fmla="*/ 1386840 w 9113520"/>
              <a:gd name="connsiteY37" fmla="*/ 18822515 h 39762275"/>
              <a:gd name="connsiteX38" fmla="*/ 1021080 w 9113520"/>
              <a:gd name="connsiteY38" fmla="*/ 19005395 h 39762275"/>
              <a:gd name="connsiteX39" fmla="*/ 838200 w 9113520"/>
              <a:gd name="connsiteY39" fmla="*/ 18731075 h 39762275"/>
              <a:gd name="connsiteX40" fmla="*/ 472440 w 9113520"/>
              <a:gd name="connsiteY40" fmla="*/ 18913955 h 39762275"/>
              <a:gd name="connsiteX41" fmla="*/ 838200 w 9113520"/>
              <a:gd name="connsiteY41" fmla="*/ 18273875 h 39762275"/>
              <a:gd name="connsiteX42" fmla="*/ 289560 w 9113520"/>
              <a:gd name="connsiteY42" fmla="*/ 18182435 h 39762275"/>
              <a:gd name="connsiteX43" fmla="*/ 563880 w 9113520"/>
              <a:gd name="connsiteY43" fmla="*/ 17633795 h 39762275"/>
              <a:gd name="connsiteX44" fmla="*/ 106680 w 9113520"/>
              <a:gd name="connsiteY44" fmla="*/ 17176595 h 39762275"/>
              <a:gd name="connsiteX45" fmla="*/ 381000 w 9113520"/>
              <a:gd name="connsiteY45" fmla="*/ 17085155 h 39762275"/>
              <a:gd name="connsiteX46" fmla="*/ 472440 w 9113520"/>
              <a:gd name="connsiteY46" fmla="*/ 16262195 h 39762275"/>
              <a:gd name="connsiteX47" fmla="*/ 929640 w 9113520"/>
              <a:gd name="connsiteY47" fmla="*/ 14707715 h 39762275"/>
              <a:gd name="connsiteX48" fmla="*/ 15240 w 9113520"/>
              <a:gd name="connsiteY48" fmla="*/ 14159075 h 39762275"/>
              <a:gd name="connsiteX49" fmla="*/ 746760 w 9113520"/>
              <a:gd name="connsiteY49" fmla="*/ 12238835 h 39762275"/>
              <a:gd name="connsiteX50" fmla="*/ 106680 w 9113520"/>
              <a:gd name="connsiteY50" fmla="*/ 12055955 h 39762275"/>
              <a:gd name="connsiteX51" fmla="*/ 106680 w 9113520"/>
              <a:gd name="connsiteY51" fmla="*/ 11415875 h 39762275"/>
              <a:gd name="connsiteX52" fmla="*/ 381000 w 9113520"/>
              <a:gd name="connsiteY52" fmla="*/ 11507315 h 39762275"/>
              <a:gd name="connsiteX53" fmla="*/ 1295400 w 9113520"/>
              <a:gd name="connsiteY53" fmla="*/ 10135715 h 39762275"/>
              <a:gd name="connsiteX54" fmla="*/ 2026920 w 9113520"/>
              <a:gd name="connsiteY54" fmla="*/ 10501475 h 39762275"/>
              <a:gd name="connsiteX55" fmla="*/ 2758440 w 9113520"/>
              <a:gd name="connsiteY55" fmla="*/ 7758275 h 39762275"/>
              <a:gd name="connsiteX56" fmla="*/ 3947160 w 9113520"/>
              <a:gd name="connsiteY56" fmla="*/ 7392515 h 39762275"/>
              <a:gd name="connsiteX57" fmla="*/ 4312920 w 9113520"/>
              <a:gd name="connsiteY57" fmla="*/ 5929475 h 39762275"/>
              <a:gd name="connsiteX58" fmla="*/ 3519720 w 9113520"/>
              <a:gd name="connsiteY58" fmla="*/ 5989323 h 39762275"/>
              <a:gd name="connsiteX59" fmla="*/ 3339840 w 9113520"/>
              <a:gd name="connsiteY59" fmla="*/ 5606459 h 39762275"/>
              <a:gd name="connsiteX60" fmla="*/ 3151680 w 9113520"/>
              <a:gd name="connsiteY60" fmla="*/ 5032275 h 39762275"/>
              <a:gd name="connsiteX61" fmla="*/ 3363360 w 9113520"/>
              <a:gd name="connsiteY61" fmla="*/ 4673095 h 39762275"/>
              <a:gd name="connsiteX62" fmla="*/ 2667000 w 9113520"/>
              <a:gd name="connsiteY62" fmla="*/ 4466435 h 39762275"/>
              <a:gd name="connsiteX63" fmla="*/ 2849880 w 9113520"/>
              <a:gd name="connsiteY63" fmla="*/ 3186275 h 39762275"/>
              <a:gd name="connsiteX64" fmla="*/ 2392680 w 9113520"/>
              <a:gd name="connsiteY64" fmla="*/ 2363315 h 39762275"/>
              <a:gd name="connsiteX65" fmla="*/ 2392680 w 9113520"/>
              <a:gd name="connsiteY65" fmla="*/ 1631795 h 39762275"/>
              <a:gd name="connsiteX66" fmla="*/ 3915914 w 9113520"/>
              <a:gd name="connsiteY66" fmla="*/ 465550 h 39762275"/>
              <a:gd name="connsiteX67" fmla="*/ 4766280 w 9113520"/>
              <a:gd name="connsiteY67" fmla="*/ 11531 h 39762275"/>
              <a:gd name="connsiteX0" fmla="*/ 4766280 w 9113520"/>
              <a:gd name="connsiteY0" fmla="*/ 11531 h 39762275"/>
              <a:gd name="connsiteX1" fmla="*/ 6483240 w 9113520"/>
              <a:gd name="connsiteY1" fmla="*/ 396367 h 39762275"/>
              <a:gd name="connsiteX2" fmla="*/ 7604760 w 9113520"/>
              <a:gd name="connsiteY2" fmla="*/ 1723235 h 39762275"/>
              <a:gd name="connsiteX3" fmla="*/ 7056120 w 9113520"/>
              <a:gd name="connsiteY3" fmla="*/ 2546195 h 39762275"/>
              <a:gd name="connsiteX4" fmla="*/ 6873240 w 9113520"/>
              <a:gd name="connsiteY4" fmla="*/ 3460595 h 39762275"/>
              <a:gd name="connsiteX5" fmla="*/ 6873240 w 9113520"/>
              <a:gd name="connsiteY5" fmla="*/ 4832195 h 39762275"/>
              <a:gd name="connsiteX6" fmla="*/ 7421880 w 9113520"/>
              <a:gd name="connsiteY6" fmla="*/ 6112355 h 39762275"/>
              <a:gd name="connsiteX7" fmla="*/ 7239000 w 9113520"/>
              <a:gd name="connsiteY7" fmla="*/ 6478115 h 39762275"/>
              <a:gd name="connsiteX8" fmla="*/ 8610600 w 9113520"/>
              <a:gd name="connsiteY8" fmla="*/ 7392515 h 39762275"/>
              <a:gd name="connsiteX9" fmla="*/ 8976360 w 9113520"/>
              <a:gd name="connsiteY9" fmla="*/ 9769955 h 39762275"/>
              <a:gd name="connsiteX10" fmla="*/ 7787640 w 9113520"/>
              <a:gd name="connsiteY10" fmla="*/ 14707715 h 39762275"/>
              <a:gd name="connsiteX11" fmla="*/ 7147560 w 9113520"/>
              <a:gd name="connsiteY11" fmla="*/ 15530675 h 39762275"/>
              <a:gd name="connsiteX12" fmla="*/ 7879080 w 9113520"/>
              <a:gd name="connsiteY12" fmla="*/ 16536515 h 39762275"/>
              <a:gd name="connsiteX13" fmla="*/ 7787640 w 9113520"/>
              <a:gd name="connsiteY13" fmla="*/ 20651315 h 39762275"/>
              <a:gd name="connsiteX14" fmla="*/ 6964680 w 9113520"/>
              <a:gd name="connsiteY14" fmla="*/ 22388675 h 39762275"/>
              <a:gd name="connsiteX15" fmla="*/ 6964680 w 9113520"/>
              <a:gd name="connsiteY15" fmla="*/ 24491795 h 39762275"/>
              <a:gd name="connsiteX16" fmla="*/ 6690360 w 9113520"/>
              <a:gd name="connsiteY16" fmla="*/ 25406195 h 39762275"/>
              <a:gd name="connsiteX17" fmla="*/ 6690360 w 9113520"/>
              <a:gd name="connsiteY17" fmla="*/ 26686355 h 39762275"/>
              <a:gd name="connsiteX18" fmla="*/ 6416040 w 9113520"/>
              <a:gd name="connsiteY18" fmla="*/ 29246675 h 39762275"/>
              <a:gd name="connsiteX19" fmla="*/ 6873240 w 9113520"/>
              <a:gd name="connsiteY19" fmla="*/ 31349795 h 39762275"/>
              <a:gd name="connsiteX20" fmla="*/ 6507480 w 9113520"/>
              <a:gd name="connsiteY20" fmla="*/ 35738915 h 39762275"/>
              <a:gd name="connsiteX21" fmla="*/ 7421880 w 9113520"/>
              <a:gd name="connsiteY21" fmla="*/ 37110515 h 39762275"/>
              <a:gd name="connsiteX22" fmla="*/ 6690360 w 9113520"/>
              <a:gd name="connsiteY22" fmla="*/ 38390675 h 39762275"/>
              <a:gd name="connsiteX23" fmla="*/ 6781800 w 9113520"/>
              <a:gd name="connsiteY23" fmla="*/ 39213635 h 39762275"/>
              <a:gd name="connsiteX24" fmla="*/ 6233160 w 9113520"/>
              <a:gd name="connsiteY24" fmla="*/ 39030755 h 39762275"/>
              <a:gd name="connsiteX25" fmla="*/ 6233160 w 9113520"/>
              <a:gd name="connsiteY25" fmla="*/ 39487955 h 39762275"/>
              <a:gd name="connsiteX26" fmla="*/ 5318760 w 9113520"/>
              <a:gd name="connsiteY26" fmla="*/ 39762275 h 39762275"/>
              <a:gd name="connsiteX27" fmla="*/ 2758440 w 9113520"/>
              <a:gd name="connsiteY27" fmla="*/ 39487955 h 39762275"/>
              <a:gd name="connsiteX28" fmla="*/ 3581400 w 9113520"/>
              <a:gd name="connsiteY28" fmla="*/ 38847875 h 39762275"/>
              <a:gd name="connsiteX29" fmla="*/ 563880 w 9113520"/>
              <a:gd name="connsiteY29" fmla="*/ 38756435 h 39762275"/>
              <a:gd name="connsiteX30" fmla="*/ 2758440 w 9113520"/>
              <a:gd name="connsiteY30" fmla="*/ 37750595 h 39762275"/>
              <a:gd name="connsiteX31" fmla="*/ 4312920 w 9113520"/>
              <a:gd name="connsiteY31" fmla="*/ 36196115 h 39762275"/>
              <a:gd name="connsiteX32" fmla="*/ 3581400 w 9113520"/>
              <a:gd name="connsiteY32" fmla="*/ 30343955 h 39762275"/>
              <a:gd name="connsiteX33" fmla="*/ 3672840 w 9113520"/>
              <a:gd name="connsiteY33" fmla="*/ 29612435 h 39762275"/>
              <a:gd name="connsiteX34" fmla="*/ 15240 w 9113520"/>
              <a:gd name="connsiteY34" fmla="*/ 28880915 h 39762275"/>
              <a:gd name="connsiteX35" fmla="*/ 1844040 w 9113520"/>
              <a:gd name="connsiteY35" fmla="*/ 18913955 h 39762275"/>
              <a:gd name="connsiteX36" fmla="*/ 1295400 w 9113520"/>
              <a:gd name="connsiteY36" fmla="*/ 19005395 h 39762275"/>
              <a:gd name="connsiteX37" fmla="*/ 1386840 w 9113520"/>
              <a:gd name="connsiteY37" fmla="*/ 18822515 h 39762275"/>
              <a:gd name="connsiteX38" fmla="*/ 1021080 w 9113520"/>
              <a:gd name="connsiteY38" fmla="*/ 19005395 h 39762275"/>
              <a:gd name="connsiteX39" fmla="*/ 838200 w 9113520"/>
              <a:gd name="connsiteY39" fmla="*/ 18731075 h 39762275"/>
              <a:gd name="connsiteX40" fmla="*/ 472440 w 9113520"/>
              <a:gd name="connsiteY40" fmla="*/ 18913955 h 39762275"/>
              <a:gd name="connsiteX41" fmla="*/ 838200 w 9113520"/>
              <a:gd name="connsiteY41" fmla="*/ 18273875 h 39762275"/>
              <a:gd name="connsiteX42" fmla="*/ 289560 w 9113520"/>
              <a:gd name="connsiteY42" fmla="*/ 18182435 h 39762275"/>
              <a:gd name="connsiteX43" fmla="*/ 563880 w 9113520"/>
              <a:gd name="connsiteY43" fmla="*/ 17633795 h 39762275"/>
              <a:gd name="connsiteX44" fmla="*/ 106680 w 9113520"/>
              <a:gd name="connsiteY44" fmla="*/ 17176595 h 39762275"/>
              <a:gd name="connsiteX45" fmla="*/ 381000 w 9113520"/>
              <a:gd name="connsiteY45" fmla="*/ 17085155 h 39762275"/>
              <a:gd name="connsiteX46" fmla="*/ 472440 w 9113520"/>
              <a:gd name="connsiteY46" fmla="*/ 16262195 h 39762275"/>
              <a:gd name="connsiteX47" fmla="*/ 929640 w 9113520"/>
              <a:gd name="connsiteY47" fmla="*/ 14707715 h 39762275"/>
              <a:gd name="connsiteX48" fmla="*/ 15240 w 9113520"/>
              <a:gd name="connsiteY48" fmla="*/ 14159075 h 39762275"/>
              <a:gd name="connsiteX49" fmla="*/ 746760 w 9113520"/>
              <a:gd name="connsiteY49" fmla="*/ 12238835 h 39762275"/>
              <a:gd name="connsiteX50" fmla="*/ 106680 w 9113520"/>
              <a:gd name="connsiteY50" fmla="*/ 12055955 h 39762275"/>
              <a:gd name="connsiteX51" fmla="*/ 106680 w 9113520"/>
              <a:gd name="connsiteY51" fmla="*/ 11415875 h 39762275"/>
              <a:gd name="connsiteX52" fmla="*/ 381000 w 9113520"/>
              <a:gd name="connsiteY52" fmla="*/ 11507315 h 39762275"/>
              <a:gd name="connsiteX53" fmla="*/ 1295400 w 9113520"/>
              <a:gd name="connsiteY53" fmla="*/ 10135715 h 39762275"/>
              <a:gd name="connsiteX54" fmla="*/ 2026920 w 9113520"/>
              <a:gd name="connsiteY54" fmla="*/ 10501475 h 39762275"/>
              <a:gd name="connsiteX55" fmla="*/ 2758440 w 9113520"/>
              <a:gd name="connsiteY55" fmla="*/ 7758275 h 39762275"/>
              <a:gd name="connsiteX56" fmla="*/ 3947160 w 9113520"/>
              <a:gd name="connsiteY56" fmla="*/ 7392515 h 39762275"/>
              <a:gd name="connsiteX57" fmla="*/ 4312920 w 9113520"/>
              <a:gd name="connsiteY57" fmla="*/ 5929475 h 39762275"/>
              <a:gd name="connsiteX58" fmla="*/ 3519720 w 9113520"/>
              <a:gd name="connsiteY58" fmla="*/ 5989323 h 39762275"/>
              <a:gd name="connsiteX59" fmla="*/ 3339840 w 9113520"/>
              <a:gd name="connsiteY59" fmla="*/ 5606459 h 39762275"/>
              <a:gd name="connsiteX60" fmla="*/ 3151680 w 9113520"/>
              <a:gd name="connsiteY60" fmla="*/ 5032275 h 39762275"/>
              <a:gd name="connsiteX61" fmla="*/ 3363360 w 9113520"/>
              <a:gd name="connsiteY61" fmla="*/ 4673095 h 39762275"/>
              <a:gd name="connsiteX62" fmla="*/ 2667000 w 9113520"/>
              <a:gd name="connsiteY62" fmla="*/ 4466435 h 39762275"/>
              <a:gd name="connsiteX63" fmla="*/ 2849880 w 9113520"/>
              <a:gd name="connsiteY63" fmla="*/ 3186275 h 39762275"/>
              <a:gd name="connsiteX64" fmla="*/ 2392680 w 9113520"/>
              <a:gd name="connsiteY64" fmla="*/ 2363315 h 39762275"/>
              <a:gd name="connsiteX65" fmla="*/ 2392680 w 9113520"/>
              <a:gd name="connsiteY65" fmla="*/ 1631795 h 39762275"/>
              <a:gd name="connsiteX66" fmla="*/ 3915914 w 9113520"/>
              <a:gd name="connsiteY66" fmla="*/ 465550 h 39762275"/>
              <a:gd name="connsiteX67" fmla="*/ 4766280 w 9113520"/>
              <a:gd name="connsiteY67" fmla="*/ 11531 h 39762275"/>
              <a:gd name="connsiteX0" fmla="*/ 4766280 w 9113520"/>
              <a:gd name="connsiteY0" fmla="*/ 11531 h 39762275"/>
              <a:gd name="connsiteX1" fmla="*/ 6483240 w 9113520"/>
              <a:gd name="connsiteY1" fmla="*/ 396367 h 39762275"/>
              <a:gd name="connsiteX2" fmla="*/ 7604760 w 9113520"/>
              <a:gd name="connsiteY2" fmla="*/ 1723235 h 39762275"/>
              <a:gd name="connsiteX3" fmla="*/ 7056120 w 9113520"/>
              <a:gd name="connsiteY3" fmla="*/ 2546195 h 39762275"/>
              <a:gd name="connsiteX4" fmla="*/ 6873240 w 9113520"/>
              <a:gd name="connsiteY4" fmla="*/ 3460595 h 39762275"/>
              <a:gd name="connsiteX5" fmla="*/ 6873240 w 9113520"/>
              <a:gd name="connsiteY5" fmla="*/ 4832195 h 39762275"/>
              <a:gd name="connsiteX6" fmla="*/ 7421880 w 9113520"/>
              <a:gd name="connsiteY6" fmla="*/ 6112355 h 39762275"/>
              <a:gd name="connsiteX7" fmla="*/ 7239000 w 9113520"/>
              <a:gd name="connsiteY7" fmla="*/ 6478115 h 39762275"/>
              <a:gd name="connsiteX8" fmla="*/ 8610600 w 9113520"/>
              <a:gd name="connsiteY8" fmla="*/ 7392515 h 39762275"/>
              <a:gd name="connsiteX9" fmla="*/ 8976360 w 9113520"/>
              <a:gd name="connsiteY9" fmla="*/ 9769955 h 39762275"/>
              <a:gd name="connsiteX10" fmla="*/ 7787640 w 9113520"/>
              <a:gd name="connsiteY10" fmla="*/ 14707715 h 39762275"/>
              <a:gd name="connsiteX11" fmla="*/ 7147560 w 9113520"/>
              <a:gd name="connsiteY11" fmla="*/ 15530675 h 39762275"/>
              <a:gd name="connsiteX12" fmla="*/ 7879080 w 9113520"/>
              <a:gd name="connsiteY12" fmla="*/ 16536515 h 39762275"/>
              <a:gd name="connsiteX13" fmla="*/ 7787640 w 9113520"/>
              <a:gd name="connsiteY13" fmla="*/ 20651315 h 39762275"/>
              <a:gd name="connsiteX14" fmla="*/ 6964680 w 9113520"/>
              <a:gd name="connsiteY14" fmla="*/ 22388675 h 39762275"/>
              <a:gd name="connsiteX15" fmla="*/ 6964680 w 9113520"/>
              <a:gd name="connsiteY15" fmla="*/ 24491795 h 39762275"/>
              <a:gd name="connsiteX16" fmla="*/ 6690360 w 9113520"/>
              <a:gd name="connsiteY16" fmla="*/ 25406195 h 39762275"/>
              <a:gd name="connsiteX17" fmla="*/ 6690360 w 9113520"/>
              <a:gd name="connsiteY17" fmla="*/ 26686355 h 39762275"/>
              <a:gd name="connsiteX18" fmla="*/ 6416040 w 9113520"/>
              <a:gd name="connsiteY18" fmla="*/ 29246675 h 39762275"/>
              <a:gd name="connsiteX19" fmla="*/ 6873240 w 9113520"/>
              <a:gd name="connsiteY19" fmla="*/ 31349795 h 39762275"/>
              <a:gd name="connsiteX20" fmla="*/ 6507480 w 9113520"/>
              <a:gd name="connsiteY20" fmla="*/ 35738915 h 39762275"/>
              <a:gd name="connsiteX21" fmla="*/ 7421880 w 9113520"/>
              <a:gd name="connsiteY21" fmla="*/ 37110515 h 39762275"/>
              <a:gd name="connsiteX22" fmla="*/ 6690360 w 9113520"/>
              <a:gd name="connsiteY22" fmla="*/ 38390675 h 39762275"/>
              <a:gd name="connsiteX23" fmla="*/ 6781800 w 9113520"/>
              <a:gd name="connsiteY23" fmla="*/ 39213635 h 39762275"/>
              <a:gd name="connsiteX24" fmla="*/ 6233160 w 9113520"/>
              <a:gd name="connsiteY24" fmla="*/ 39030755 h 39762275"/>
              <a:gd name="connsiteX25" fmla="*/ 6233160 w 9113520"/>
              <a:gd name="connsiteY25" fmla="*/ 39487955 h 39762275"/>
              <a:gd name="connsiteX26" fmla="*/ 5318760 w 9113520"/>
              <a:gd name="connsiteY26" fmla="*/ 39762275 h 39762275"/>
              <a:gd name="connsiteX27" fmla="*/ 2758440 w 9113520"/>
              <a:gd name="connsiteY27" fmla="*/ 39487955 h 39762275"/>
              <a:gd name="connsiteX28" fmla="*/ 3581400 w 9113520"/>
              <a:gd name="connsiteY28" fmla="*/ 38847875 h 39762275"/>
              <a:gd name="connsiteX29" fmla="*/ 563880 w 9113520"/>
              <a:gd name="connsiteY29" fmla="*/ 38756435 h 39762275"/>
              <a:gd name="connsiteX30" fmla="*/ 2758440 w 9113520"/>
              <a:gd name="connsiteY30" fmla="*/ 37750595 h 39762275"/>
              <a:gd name="connsiteX31" fmla="*/ 4312920 w 9113520"/>
              <a:gd name="connsiteY31" fmla="*/ 36196115 h 39762275"/>
              <a:gd name="connsiteX32" fmla="*/ 3581400 w 9113520"/>
              <a:gd name="connsiteY32" fmla="*/ 30343955 h 39762275"/>
              <a:gd name="connsiteX33" fmla="*/ 3672840 w 9113520"/>
              <a:gd name="connsiteY33" fmla="*/ 29612435 h 39762275"/>
              <a:gd name="connsiteX34" fmla="*/ 15240 w 9113520"/>
              <a:gd name="connsiteY34" fmla="*/ 28880915 h 39762275"/>
              <a:gd name="connsiteX35" fmla="*/ 1844040 w 9113520"/>
              <a:gd name="connsiteY35" fmla="*/ 18913955 h 39762275"/>
              <a:gd name="connsiteX36" fmla="*/ 1295400 w 9113520"/>
              <a:gd name="connsiteY36" fmla="*/ 19005395 h 39762275"/>
              <a:gd name="connsiteX37" fmla="*/ 1386840 w 9113520"/>
              <a:gd name="connsiteY37" fmla="*/ 18822515 h 39762275"/>
              <a:gd name="connsiteX38" fmla="*/ 1021080 w 9113520"/>
              <a:gd name="connsiteY38" fmla="*/ 19005395 h 39762275"/>
              <a:gd name="connsiteX39" fmla="*/ 838200 w 9113520"/>
              <a:gd name="connsiteY39" fmla="*/ 18731075 h 39762275"/>
              <a:gd name="connsiteX40" fmla="*/ 472440 w 9113520"/>
              <a:gd name="connsiteY40" fmla="*/ 18913955 h 39762275"/>
              <a:gd name="connsiteX41" fmla="*/ 838200 w 9113520"/>
              <a:gd name="connsiteY41" fmla="*/ 18273875 h 39762275"/>
              <a:gd name="connsiteX42" fmla="*/ 289560 w 9113520"/>
              <a:gd name="connsiteY42" fmla="*/ 18182435 h 39762275"/>
              <a:gd name="connsiteX43" fmla="*/ 563880 w 9113520"/>
              <a:gd name="connsiteY43" fmla="*/ 17633795 h 39762275"/>
              <a:gd name="connsiteX44" fmla="*/ 106680 w 9113520"/>
              <a:gd name="connsiteY44" fmla="*/ 17176595 h 39762275"/>
              <a:gd name="connsiteX45" fmla="*/ 381000 w 9113520"/>
              <a:gd name="connsiteY45" fmla="*/ 17085155 h 39762275"/>
              <a:gd name="connsiteX46" fmla="*/ 472440 w 9113520"/>
              <a:gd name="connsiteY46" fmla="*/ 16262195 h 39762275"/>
              <a:gd name="connsiteX47" fmla="*/ 929640 w 9113520"/>
              <a:gd name="connsiteY47" fmla="*/ 14707715 h 39762275"/>
              <a:gd name="connsiteX48" fmla="*/ 15240 w 9113520"/>
              <a:gd name="connsiteY48" fmla="*/ 14159075 h 39762275"/>
              <a:gd name="connsiteX49" fmla="*/ 746760 w 9113520"/>
              <a:gd name="connsiteY49" fmla="*/ 12238835 h 39762275"/>
              <a:gd name="connsiteX50" fmla="*/ 106680 w 9113520"/>
              <a:gd name="connsiteY50" fmla="*/ 12055955 h 39762275"/>
              <a:gd name="connsiteX51" fmla="*/ 106680 w 9113520"/>
              <a:gd name="connsiteY51" fmla="*/ 11415875 h 39762275"/>
              <a:gd name="connsiteX52" fmla="*/ 381000 w 9113520"/>
              <a:gd name="connsiteY52" fmla="*/ 11507315 h 39762275"/>
              <a:gd name="connsiteX53" fmla="*/ 1295400 w 9113520"/>
              <a:gd name="connsiteY53" fmla="*/ 10135715 h 39762275"/>
              <a:gd name="connsiteX54" fmla="*/ 2026920 w 9113520"/>
              <a:gd name="connsiteY54" fmla="*/ 10501475 h 39762275"/>
              <a:gd name="connsiteX55" fmla="*/ 2758440 w 9113520"/>
              <a:gd name="connsiteY55" fmla="*/ 7758275 h 39762275"/>
              <a:gd name="connsiteX56" fmla="*/ 3947160 w 9113520"/>
              <a:gd name="connsiteY56" fmla="*/ 7392515 h 39762275"/>
              <a:gd name="connsiteX57" fmla="*/ 4312920 w 9113520"/>
              <a:gd name="connsiteY57" fmla="*/ 5929475 h 39762275"/>
              <a:gd name="connsiteX58" fmla="*/ 3519720 w 9113520"/>
              <a:gd name="connsiteY58" fmla="*/ 5989323 h 39762275"/>
              <a:gd name="connsiteX59" fmla="*/ 3339840 w 9113520"/>
              <a:gd name="connsiteY59" fmla="*/ 5606459 h 39762275"/>
              <a:gd name="connsiteX60" fmla="*/ 3151680 w 9113520"/>
              <a:gd name="connsiteY60" fmla="*/ 5032275 h 39762275"/>
              <a:gd name="connsiteX61" fmla="*/ 3363360 w 9113520"/>
              <a:gd name="connsiteY61" fmla="*/ 4673095 h 39762275"/>
              <a:gd name="connsiteX62" fmla="*/ 2667000 w 9113520"/>
              <a:gd name="connsiteY62" fmla="*/ 4466435 h 39762275"/>
              <a:gd name="connsiteX63" fmla="*/ 2849880 w 9113520"/>
              <a:gd name="connsiteY63" fmla="*/ 3186275 h 39762275"/>
              <a:gd name="connsiteX64" fmla="*/ 2392680 w 9113520"/>
              <a:gd name="connsiteY64" fmla="*/ 2363315 h 39762275"/>
              <a:gd name="connsiteX65" fmla="*/ 2392680 w 9113520"/>
              <a:gd name="connsiteY65" fmla="*/ 1631795 h 39762275"/>
              <a:gd name="connsiteX66" fmla="*/ 3915914 w 9113520"/>
              <a:gd name="connsiteY66" fmla="*/ 465550 h 39762275"/>
              <a:gd name="connsiteX67" fmla="*/ 4766280 w 9113520"/>
              <a:gd name="connsiteY67" fmla="*/ 11531 h 39762275"/>
              <a:gd name="connsiteX0" fmla="*/ 4766280 w 9113520"/>
              <a:gd name="connsiteY0" fmla="*/ 11531 h 39762275"/>
              <a:gd name="connsiteX1" fmla="*/ 6483240 w 9113520"/>
              <a:gd name="connsiteY1" fmla="*/ 396367 h 39762275"/>
              <a:gd name="connsiteX2" fmla="*/ 7604760 w 9113520"/>
              <a:gd name="connsiteY2" fmla="*/ 1723235 h 39762275"/>
              <a:gd name="connsiteX3" fmla="*/ 7056120 w 9113520"/>
              <a:gd name="connsiteY3" fmla="*/ 2546195 h 39762275"/>
              <a:gd name="connsiteX4" fmla="*/ 6873240 w 9113520"/>
              <a:gd name="connsiteY4" fmla="*/ 3460595 h 39762275"/>
              <a:gd name="connsiteX5" fmla="*/ 6873240 w 9113520"/>
              <a:gd name="connsiteY5" fmla="*/ 4832195 h 39762275"/>
              <a:gd name="connsiteX6" fmla="*/ 7421880 w 9113520"/>
              <a:gd name="connsiteY6" fmla="*/ 6112355 h 39762275"/>
              <a:gd name="connsiteX7" fmla="*/ 7239000 w 9113520"/>
              <a:gd name="connsiteY7" fmla="*/ 6478115 h 39762275"/>
              <a:gd name="connsiteX8" fmla="*/ 8610600 w 9113520"/>
              <a:gd name="connsiteY8" fmla="*/ 7392515 h 39762275"/>
              <a:gd name="connsiteX9" fmla="*/ 8976360 w 9113520"/>
              <a:gd name="connsiteY9" fmla="*/ 9769955 h 39762275"/>
              <a:gd name="connsiteX10" fmla="*/ 7787640 w 9113520"/>
              <a:gd name="connsiteY10" fmla="*/ 14707715 h 39762275"/>
              <a:gd name="connsiteX11" fmla="*/ 7147560 w 9113520"/>
              <a:gd name="connsiteY11" fmla="*/ 15530675 h 39762275"/>
              <a:gd name="connsiteX12" fmla="*/ 7879080 w 9113520"/>
              <a:gd name="connsiteY12" fmla="*/ 16536515 h 39762275"/>
              <a:gd name="connsiteX13" fmla="*/ 7787640 w 9113520"/>
              <a:gd name="connsiteY13" fmla="*/ 20651315 h 39762275"/>
              <a:gd name="connsiteX14" fmla="*/ 6964680 w 9113520"/>
              <a:gd name="connsiteY14" fmla="*/ 22388675 h 39762275"/>
              <a:gd name="connsiteX15" fmla="*/ 6964680 w 9113520"/>
              <a:gd name="connsiteY15" fmla="*/ 24491795 h 39762275"/>
              <a:gd name="connsiteX16" fmla="*/ 6690360 w 9113520"/>
              <a:gd name="connsiteY16" fmla="*/ 25406195 h 39762275"/>
              <a:gd name="connsiteX17" fmla="*/ 6690360 w 9113520"/>
              <a:gd name="connsiteY17" fmla="*/ 26686355 h 39762275"/>
              <a:gd name="connsiteX18" fmla="*/ 6416040 w 9113520"/>
              <a:gd name="connsiteY18" fmla="*/ 29246675 h 39762275"/>
              <a:gd name="connsiteX19" fmla="*/ 6873240 w 9113520"/>
              <a:gd name="connsiteY19" fmla="*/ 31349795 h 39762275"/>
              <a:gd name="connsiteX20" fmla="*/ 6507480 w 9113520"/>
              <a:gd name="connsiteY20" fmla="*/ 35738915 h 39762275"/>
              <a:gd name="connsiteX21" fmla="*/ 7421880 w 9113520"/>
              <a:gd name="connsiteY21" fmla="*/ 37110515 h 39762275"/>
              <a:gd name="connsiteX22" fmla="*/ 6690360 w 9113520"/>
              <a:gd name="connsiteY22" fmla="*/ 38390675 h 39762275"/>
              <a:gd name="connsiteX23" fmla="*/ 6781800 w 9113520"/>
              <a:gd name="connsiteY23" fmla="*/ 39213635 h 39762275"/>
              <a:gd name="connsiteX24" fmla="*/ 6233160 w 9113520"/>
              <a:gd name="connsiteY24" fmla="*/ 39030755 h 39762275"/>
              <a:gd name="connsiteX25" fmla="*/ 6233160 w 9113520"/>
              <a:gd name="connsiteY25" fmla="*/ 39487955 h 39762275"/>
              <a:gd name="connsiteX26" fmla="*/ 5318760 w 9113520"/>
              <a:gd name="connsiteY26" fmla="*/ 39762275 h 39762275"/>
              <a:gd name="connsiteX27" fmla="*/ 2758440 w 9113520"/>
              <a:gd name="connsiteY27" fmla="*/ 39487955 h 39762275"/>
              <a:gd name="connsiteX28" fmla="*/ 3581400 w 9113520"/>
              <a:gd name="connsiteY28" fmla="*/ 38847875 h 39762275"/>
              <a:gd name="connsiteX29" fmla="*/ 563880 w 9113520"/>
              <a:gd name="connsiteY29" fmla="*/ 38756435 h 39762275"/>
              <a:gd name="connsiteX30" fmla="*/ 2758440 w 9113520"/>
              <a:gd name="connsiteY30" fmla="*/ 37750595 h 39762275"/>
              <a:gd name="connsiteX31" fmla="*/ 4312920 w 9113520"/>
              <a:gd name="connsiteY31" fmla="*/ 36196115 h 39762275"/>
              <a:gd name="connsiteX32" fmla="*/ 3581400 w 9113520"/>
              <a:gd name="connsiteY32" fmla="*/ 30343955 h 39762275"/>
              <a:gd name="connsiteX33" fmla="*/ 3672840 w 9113520"/>
              <a:gd name="connsiteY33" fmla="*/ 29612435 h 39762275"/>
              <a:gd name="connsiteX34" fmla="*/ 15240 w 9113520"/>
              <a:gd name="connsiteY34" fmla="*/ 28880915 h 39762275"/>
              <a:gd name="connsiteX35" fmla="*/ 1844040 w 9113520"/>
              <a:gd name="connsiteY35" fmla="*/ 18913955 h 39762275"/>
              <a:gd name="connsiteX36" fmla="*/ 1295400 w 9113520"/>
              <a:gd name="connsiteY36" fmla="*/ 19005395 h 39762275"/>
              <a:gd name="connsiteX37" fmla="*/ 1386840 w 9113520"/>
              <a:gd name="connsiteY37" fmla="*/ 18822515 h 39762275"/>
              <a:gd name="connsiteX38" fmla="*/ 1021080 w 9113520"/>
              <a:gd name="connsiteY38" fmla="*/ 19005395 h 39762275"/>
              <a:gd name="connsiteX39" fmla="*/ 838200 w 9113520"/>
              <a:gd name="connsiteY39" fmla="*/ 18731075 h 39762275"/>
              <a:gd name="connsiteX40" fmla="*/ 472440 w 9113520"/>
              <a:gd name="connsiteY40" fmla="*/ 18913955 h 39762275"/>
              <a:gd name="connsiteX41" fmla="*/ 838200 w 9113520"/>
              <a:gd name="connsiteY41" fmla="*/ 18273875 h 39762275"/>
              <a:gd name="connsiteX42" fmla="*/ 289560 w 9113520"/>
              <a:gd name="connsiteY42" fmla="*/ 18182435 h 39762275"/>
              <a:gd name="connsiteX43" fmla="*/ 563880 w 9113520"/>
              <a:gd name="connsiteY43" fmla="*/ 17633795 h 39762275"/>
              <a:gd name="connsiteX44" fmla="*/ 106680 w 9113520"/>
              <a:gd name="connsiteY44" fmla="*/ 17176595 h 39762275"/>
              <a:gd name="connsiteX45" fmla="*/ 381000 w 9113520"/>
              <a:gd name="connsiteY45" fmla="*/ 17085155 h 39762275"/>
              <a:gd name="connsiteX46" fmla="*/ 472440 w 9113520"/>
              <a:gd name="connsiteY46" fmla="*/ 16262195 h 39762275"/>
              <a:gd name="connsiteX47" fmla="*/ 929640 w 9113520"/>
              <a:gd name="connsiteY47" fmla="*/ 14707715 h 39762275"/>
              <a:gd name="connsiteX48" fmla="*/ 15240 w 9113520"/>
              <a:gd name="connsiteY48" fmla="*/ 14159075 h 39762275"/>
              <a:gd name="connsiteX49" fmla="*/ 746760 w 9113520"/>
              <a:gd name="connsiteY49" fmla="*/ 12238835 h 39762275"/>
              <a:gd name="connsiteX50" fmla="*/ 106680 w 9113520"/>
              <a:gd name="connsiteY50" fmla="*/ 12055955 h 39762275"/>
              <a:gd name="connsiteX51" fmla="*/ 106680 w 9113520"/>
              <a:gd name="connsiteY51" fmla="*/ 11415875 h 39762275"/>
              <a:gd name="connsiteX52" fmla="*/ 381000 w 9113520"/>
              <a:gd name="connsiteY52" fmla="*/ 11507315 h 39762275"/>
              <a:gd name="connsiteX53" fmla="*/ 1295400 w 9113520"/>
              <a:gd name="connsiteY53" fmla="*/ 10135715 h 39762275"/>
              <a:gd name="connsiteX54" fmla="*/ 2026920 w 9113520"/>
              <a:gd name="connsiteY54" fmla="*/ 10501475 h 39762275"/>
              <a:gd name="connsiteX55" fmla="*/ 2758440 w 9113520"/>
              <a:gd name="connsiteY55" fmla="*/ 7758275 h 39762275"/>
              <a:gd name="connsiteX56" fmla="*/ 3947160 w 9113520"/>
              <a:gd name="connsiteY56" fmla="*/ 7392515 h 39762275"/>
              <a:gd name="connsiteX57" fmla="*/ 4312920 w 9113520"/>
              <a:gd name="connsiteY57" fmla="*/ 5929475 h 39762275"/>
              <a:gd name="connsiteX58" fmla="*/ 3519720 w 9113520"/>
              <a:gd name="connsiteY58" fmla="*/ 5989323 h 39762275"/>
              <a:gd name="connsiteX59" fmla="*/ 3339840 w 9113520"/>
              <a:gd name="connsiteY59" fmla="*/ 5606459 h 39762275"/>
              <a:gd name="connsiteX60" fmla="*/ 3151680 w 9113520"/>
              <a:gd name="connsiteY60" fmla="*/ 5032275 h 39762275"/>
              <a:gd name="connsiteX61" fmla="*/ 3363360 w 9113520"/>
              <a:gd name="connsiteY61" fmla="*/ 4673095 h 39762275"/>
              <a:gd name="connsiteX62" fmla="*/ 2667000 w 9113520"/>
              <a:gd name="connsiteY62" fmla="*/ 4466435 h 39762275"/>
              <a:gd name="connsiteX63" fmla="*/ 2849880 w 9113520"/>
              <a:gd name="connsiteY63" fmla="*/ 3186275 h 39762275"/>
              <a:gd name="connsiteX64" fmla="*/ 2392680 w 9113520"/>
              <a:gd name="connsiteY64" fmla="*/ 2363315 h 39762275"/>
              <a:gd name="connsiteX65" fmla="*/ 2392680 w 9113520"/>
              <a:gd name="connsiteY65" fmla="*/ 1631795 h 39762275"/>
              <a:gd name="connsiteX66" fmla="*/ 3915914 w 9113520"/>
              <a:gd name="connsiteY66" fmla="*/ 465550 h 39762275"/>
              <a:gd name="connsiteX67" fmla="*/ 4766280 w 9113520"/>
              <a:gd name="connsiteY67" fmla="*/ 11531 h 39762275"/>
              <a:gd name="connsiteX0" fmla="*/ 4766280 w 9113520"/>
              <a:gd name="connsiteY0" fmla="*/ 235320 h 39986064"/>
              <a:gd name="connsiteX1" fmla="*/ 6483240 w 9113520"/>
              <a:gd name="connsiteY1" fmla="*/ 620156 h 39986064"/>
              <a:gd name="connsiteX2" fmla="*/ 7604760 w 9113520"/>
              <a:gd name="connsiteY2" fmla="*/ 1947024 h 39986064"/>
              <a:gd name="connsiteX3" fmla="*/ 7056120 w 9113520"/>
              <a:gd name="connsiteY3" fmla="*/ 2769984 h 39986064"/>
              <a:gd name="connsiteX4" fmla="*/ 6873240 w 9113520"/>
              <a:gd name="connsiteY4" fmla="*/ 3684384 h 39986064"/>
              <a:gd name="connsiteX5" fmla="*/ 6873240 w 9113520"/>
              <a:gd name="connsiteY5" fmla="*/ 5055984 h 39986064"/>
              <a:gd name="connsiteX6" fmla="*/ 7421880 w 9113520"/>
              <a:gd name="connsiteY6" fmla="*/ 6336144 h 39986064"/>
              <a:gd name="connsiteX7" fmla="*/ 7239000 w 9113520"/>
              <a:gd name="connsiteY7" fmla="*/ 6701904 h 39986064"/>
              <a:gd name="connsiteX8" fmla="*/ 8610600 w 9113520"/>
              <a:gd name="connsiteY8" fmla="*/ 7616304 h 39986064"/>
              <a:gd name="connsiteX9" fmla="*/ 8976360 w 9113520"/>
              <a:gd name="connsiteY9" fmla="*/ 9993744 h 39986064"/>
              <a:gd name="connsiteX10" fmla="*/ 7787640 w 9113520"/>
              <a:gd name="connsiteY10" fmla="*/ 14931504 h 39986064"/>
              <a:gd name="connsiteX11" fmla="*/ 7147560 w 9113520"/>
              <a:gd name="connsiteY11" fmla="*/ 15754464 h 39986064"/>
              <a:gd name="connsiteX12" fmla="*/ 7879080 w 9113520"/>
              <a:gd name="connsiteY12" fmla="*/ 16760304 h 39986064"/>
              <a:gd name="connsiteX13" fmla="*/ 7787640 w 9113520"/>
              <a:gd name="connsiteY13" fmla="*/ 20875104 h 39986064"/>
              <a:gd name="connsiteX14" fmla="*/ 6964680 w 9113520"/>
              <a:gd name="connsiteY14" fmla="*/ 22612464 h 39986064"/>
              <a:gd name="connsiteX15" fmla="*/ 6964680 w 9113520"/>
              <a:gd name="connsiteY15" fmla="*/ 24715584 h 39986064"/>
              <a:gd name="connsiteX16" fmla="*/ 6690360 w 9113520"/>
              <a:gd name="connsiteY16" fmla="*/ 25629984 h 39986064"/>
              <a:gd name="connsiteX17" fmla="*/ 6690360 w 9113520"/>
              <a:gd name="connsiteY17" fmla="*/ 26910144 h 39986064"/>
              <a:gd name="connsiteX18" fmla="*/ 6416040 w 9113520"/>
              <a:gd name="connsiteY18" fmla="*/ 29470464 h 39986064"/>
              <a:gd name="connsiteX19" fmla="*/ 6873240 w 9113520"/>
              <a:gd name="connsiteY19" fmla="*/ 31573584 h 39986064"/>
              <a:gd name="connsiteX20" fmla="*/ 6507480 w 9113520"/>
              <a:gd name="connsiteY20" fmla="*/ 35962704 h 39986064"/>
              <a:gd name="connsiteX21" fmla="*/ 7421880 w 9113520"/>
              <a:gd name="connsiteY21" fmla="*/ 37334304 h 39986064"/>
              <a:gd name="connsiteX22" fmla="*/ 6690360 w 9113520"/>
              <a:gd name="connsiteY22" fmla="*/ 38614464 h 39986064"/>
              <a:gd name="connsiteX23" fmla="*/ 6781800 w 9113520"/>
              <a:gd name="connsiteY23" fmla="*/ 39437424 h 39986064"/>
              <a:gd name="connsiteX24" fmla="*/ 6233160 w 9113520"/>
              <a:gd name="connsiteY24" fmla="*/ 39254544 h 39986064"/>
              <a:gd name="connsiteX25" fmla="*/ 6233160 w 9113520"/>
              <a:gd name="connsiteY25" fmla="*/ 39711744 h 39986064"/>
              <a:gd name="connsiteX26" fmla="*/ 5318760 w 9113520"/>
              <a:gd name="connsiteY26" fmla="*/ 39986064 h 39986064"/>
              <a:gd name="connsiteX27" fmla="*/ 2758440 w 9113520"/>
              <a:gd name="connsiteY27" fmla="*/ 39711744 h 39986064"/>
              <a:gd name="connsiteX28" fmla="*/ 3581400 w 9113520"/>
              <a:gd name="connsiteY28" fmla="*/ 39071664 h 39986064"/>
              <a:gd name="connsiteX29" fmla="*/ 563880 w 9113520"/>
              <a:gd name="connsiteY29" fmla="*/ 38980224 h 39986064"/>
              <a:gd name="connsiteX30" fmla="*/ 2758440 w 9113520"/>
              <a:gd name="connsiteY30" fmla="*/ 37974384 h 39986064"/>
              <a:gd name="connsiteX31" fmla="*/ 4312920 w 9113520"/>
              <a:gd name="connsiteY31" fmla="*/ 36419904 h 39986064"/>
              <a:gd name="connsiteX32" fmla="*/ 3581400 w 9113520"/>
              <a:gd name="connsiteY32" fmla="*/ 30567744 h 39986064"/>
              <a:gd name="connsiteX33" fmla="*/ 3672840 w 9113520"/>
              <a:gd name="connsiteY33" fmla="*/ 29836224 h 39986064"/>
              <a:gd name="connsiteX34" fmla="*/ 15240 w 9113520"/>
              <a:gd name="connsiteY34" fmla="*/ 29104704 h 39986064"/>
              <a:gd name="connsiteX35" fmla="*/ 1844040 w 9113520"/>
              <a:gd name="connsiteY35" fmla="*/ 19137744 h 39986064"/>
              <a:gd name="connsiteX36" fmla="*/ 1295400 w 9113520"/>
              <a:gd name="connsiteY36" fmla="*/ 19229184 h 39986064"/>
              <a:gd name="connsiteX37" fmla="*/ 1386840 w 9113520"/>
              <a:gd name="connsiteY37" fmla="*/ 19046304 h 39986064"/>
              <a:gd name="connsiteX38" fmla="*/ 1021080 w 9113520"/>
              <a:gd name="connsiteY38" fmla="*/ 19229184 h 39986064"/>
              <a:gd name="connsiteX39" fmla="*/ 838200 w 9113520"/>
              <a:gd name="connsiteY39" fmla="*/ 18954864 h 39986064"/>
              <a:gd name="connsiteX40" fmla="*/ 472440 w 9113520"/>
              <a:gd name="connsiteY40" fmla="*/ 19137744 h 39986064"/>
              <a:gd name="connsiteX41" fmla="*/ 838200 w 9113520"/>
              <a:gd name="connsiteY41" fmla="*/ 18497664 h 39986064"/>
              <a:gd name="connsiteX42" fmla="*/ 289560 w 9113520"/>
              <a:gd name="connsiteY42" fmla="*/ 18406224 h 39986064"/>
              <a:gd name="connsiteX43" fmla="*/ 563880 w 9113520"/>
              <a:gd name="connsiteY43" fmla="*/ 17857584 h 39986064"/>
              <a:gd name="connsiteX44" fmla="*/ 106680 w 9113520"/>
              <a:gd name="connsiteY44" fmla="*/ 17400384 h 39986064"/>
              <a:gd name="connsiteX45" fmla="*/ 381000 w 9113520"/>
              <a:gd name="connsiteY45" fmla="*/ 17308944 h 39986064"/>
              <a:gd name="connsiteX46" fmla="*/ 472440 w 9113520"/>
              <a:gd name="connsiteY46" fmla="*/ 16485984 h 39986064"/>
              <a:gd name="connsiteX47" fmla="*/ 929640 w 9113520"/>
              <a:gd name="connsiteY47" fmla="*/ 14931504 h 39986064"/>
              <a:gd name="connsiteX48" fmla="*/ 15240 w 9113520"/>
              <a:gd name="connsiteY48" fmla="*/ 14382864 h 39986064"/>
              <a:gd name="connsiteX49" fmla="*/ 746760 w 9113520"/>
              <a:gd name="connsiteY49" fmla="*/ 12462624 h 39986064"/>
              <a:gd name="connsiteX50" fmla="*/ 106680 w 9113520"/>
              <a:gd name="connsiteY50" fmla="*/ 12279744 h 39986064"/>
              <a:gd name="connsiteX51" fmla="*/ 106680 w 9113520"/>
              <a:gd name="connsiteY51" fmla="*/ 11639664 h 39986064"/>
              <a:gd name="connsiteX52" fmla="*/ 381000 w 9113520"/>
              <a:gd name="connsiteY52" fmla="*/ 11731104 h 39986064"/>
              <a:gd name="connsiteX53" fmla="*/ 1295400 w 9113520"/>
              <a:gd name="connsiteY53" fmla="*/ 10359504 h 39986064"/>
              <a:gd name="connsiteX54" fmla="*/ 2026920 w 9113520"/>
              <a:gd name="connsiteY54" fmla="*/ 10725264 h 39986064"/>
              <a:gd name="connsiteX55" fmla="*/ 2758440 w 9113520"/>
              <a:gd name="connsiteY55" fmla="*/ 7982064 h 39986064"/>
              <a:gd name="connsiteX56" fmla="*/ 3947160 w 9113520"/>
              <a:gd name="connsiteY56" fmla="*/ 7616304 h 39986064"/>
              <a:gd name="connsiteX57" fmla="*/ 4312920 w 9113520"/>
              <a:gd name="connsiteY57" fmla="*/ 6153264 h 39986064"/>
              <a:gd name="connsiteX58" fmla="*/ 3519720 w 9113520"/>
              <a:gd name="connsiteY58" fmla="*/ 6213112 h 39986064"/>
              <a:gd name="connsiteX59" fmla="*/ 3339840 w 9113520"/>
              <a:gd name="connsiteY59" fmla="*/ 5830248 h 39986064"/>
              <a:gd name="connsiteX60" fmla="*/ 3151680 w 9113520"/>
              <a:gd name="connsiteY60" fmla="*/ 5256064 h 39986064"/>
              <a:gd name="connsiteX61" fmla="*/ 3363360 w 9113520"/>
              <a:gd name="connsiteY61" fmla="*/ 4896884 h 39986064"/>
              <a:gd name="connsiteX62" fmla="*/ 2667000 w 9113520"/>
              <a:gd name="connsiteY62" fmla="*/ 4690224 h 39986064"/>
              <a:gd name="connsiteX63" fmla="*/ 2849880 w 9113520"/>
              <a:gd name="connsiteY63" fmla="*/ 3410064 h 39986064"/>
              <a:gd name="connsiteX64" fmla="*/ 2392680 w 9113520"/>
              <a:gd name="connsiteY64" fmla="*/ 2587104 h 39986064"/>
              <a:gd name="connsiteX65" fmla="*/ 2392680 w 9113520"/>
              <a:gd name="connsiteY65" fmla="*/ 1855584 h 39986064"/>
              <a:gd name="connsiteX66" fmla="*/ 3915914 w 9113520"/>
              <a:gd name="connsiteY66" fmla="*/ 689339 h 39986064"/>
              <a:gd name="connsiteX67" fmla="*/ 4766280 w 9113520"/>
              <a:gd name="connsiteY67" fmla="*/ 235320 h 39986064"/>
              <a:gd name="connsiteX0" fmla="*/ 4766280 w 9113520"/>
              <a:gd name="connsiteY0" fmla="*/ 235320 h 39986064"/>
              <a:gd name="connsiteX1" fmla="*/ 6483240 w 9113520"/>
              <a:gd name="connsiteY1" fmla="*/ 620156 h 39986064"/>
              <a:gd name="connsiteX2" fmla="*/ 7604760 w 9113520"/>
              <a:gd name="connsiteY2" fmla="*/ 1947024 h 39986064"/>
              <a:gd name="connsiteX3" fmla="*/ 7056120 w 9113520"/>
              <a:gd name="connsiteY3" fmla="*/ 2769984 h 39986064"/>
              <a:gd name="connsiteX4" fmla="*/ 6873240 w 9113520"/>
              <a:gd name="connsiteY4" fmla="*/ 3684384 h 39986064"/>
              <a:gd name="connsiteX5" fmla="*/ 6873240 w 9113520"/>
              <a:gd name="connsiteY5" fmla="*/ 5055984 h 39986064"/>
              <a:gd name="connsiteX6" fmla="*/ 7421880 w 9113520"/>
              <a:gd name="connsiteY6" fmla="*/ 6336144 h 39986064"/>
              <a:gd name="connsiteX7" fmla="*/ 7239000 w 9113520"/>
              <a:gd name="connsiteY7" fmla="*/ 6701904 h 39986064"/>
              <a:gd name="connsiteX8" fmla="*/ 8610600 w 9113520"/>
              <a:gd name="connsiteY8" fmla="*/ 7616304 h 39986064"/>
              <a:gd name="connsiteX9" fmla="*/ 8976360 w 9113520"/>
              <a:gd name="connsiteY9" fmla="*/ 9993744 h 39986064"/>
              <a:gd name="connsiteX10" fmla="*/ 7787640 w 9113520"/>
              <a:gd name="connsiteY10" fmla="*/ 14931504 h 39986064"/>
              <a:gd name="connsiteX11" fmla="*/ 7147560 w 9113520"/>
              <a:gd name="connsiteY11" fmla="*/ 15754464 h 39986064"/>
              <a:gd name="connsiteX12" fmla="*/ 7879080 w 9113520"/>
              <a:gd name="connsiteY12" fmla="*/ 16760304 h 39986064"/>
              <a:gd name="connsiteX13" fmla="*/ 7787640 w 9113520"/>
              <a:gd name="connsiteY13" fmla="*/ 20875104 h 39986064"/>
              <a:gd name="connsiteX14" fmla="*/ 6964680 w 9113520"/>
              <a:gd name="connsiteY14" fmla="*/ 22612464 h 39986064"/>
              <a:gd name="connsiteX15" fmla="*/ 6964680 w 9113520"/>
              <a:gd name="connsiteY15" fmla="*/ 24715584 h 39986064"/>
              <a:gd name="connsiteX16" fmla="*/ 6690360 w 9113520"/>
              <a:gd name="connsiteY16" fmla="*/ 25629984 h 39986064"/>
              <a:gd name="connsiteX17" fmla="*/ 6690360 w 9113520"/>
              <a:gd name="connsiteY17" fmla="*/ 26910144 h 39986064"/>
              <a:gd name="connsiteX18" fmla="*/ 6416040 w 9113520"/>
              <a:gd name="connsiteY18" fmla="*/ 29470464 h 39986064"/>
              <a:gd name="connsiteX19" fmla="*/ 6873240 w 9113520"/>
              <a:gd name="connsiteY19" fmla="*/ 31573584 h 39986064"/>
              <a:gd name="connsiteX20" fmla="*/ 6507480 w 9113520"/>
              <a:gd name="connsiteY20" fmla="*/ 35962704 h 39986064"/>
              <a:gd name="connsiteX21" fmla="*/ 7421880 w 9113520"/>
              <a:gd name="connsiteY21" fmla="*/ 37334304 h 39986064"/>
              <a:gd name="connsiteX22" fmla="*/ 6690360 w 9113520"/>
              <a:gd name="connsiteY22" fmla="*/ 38614464 h 39986064"/>
              <a:gd name="connsiteX23" fmla="*/ 6781800 w 9113520"/>
              <a:gd name="connsiteY23" fmla="*/ 39437424 h 39986064"/>
              <a:gd name="connsiteX24" fmla="*/ 6233160 w 9113520"/>
              <a:gd name="connsiteY24" fmla="*/ 39254544 h 39986064"/>
              <a:gd name="connsiteX25" fmla="*/ 6233160 w 9113520"/>
              <a:gd name="connsiteY25" fmla="*/ 39711744 h 39986064"/>
              <a:gd name="connsiteX26" fmla="*/ 5318760 w 9113520"/>
              <a:gd name="connsiteY26" fmla="*/ 39986064 h 39986064"/>
              <a:gd name="connsiteX27" fmla="*/ 2758440 w 9113520"/>
              <a:gd name="connsiteY27" fmla="*/ 39711744 h 39986064"/>
              <a:gd name="connsiteX28" fmla="*/ 3581400 w 9113520"/>
              <a:gd name="connsiteY28" fmla="*/ 39071664 h 39986064"/>
              <a:gd name="connsiteX29" fmla="*/ 563880 w 9113520"/>
              <a:gd name="connsiteY29" fmla="*/ 38980224 h 39986064"/>
              <a:gd name="connsiteX30" fmla="*/ 2758440 w 9113520"/>
              <a:gd name="connsiteY30" fmla="*/ 37974384 h 39986064"/>
              <a:gd name="connsiteX31" fmla="*/ 4312920 w 9113520"/>
              <a:gd name="connsiteY31" fmla="*/ 36419904 h 39986064"/>
              <a:gd name="connsiteX32" fmla="*/ 3581400 w 9113520"/>
              <a:gd name="connsiteY32" fmla="*/ 30567744 h 39986064"/>
              <a:gd name="connsiteX33" fmla="*/ 3672840 w 9113520"/>
              <a:gd name="connsiteY33" fmla="*/ 29836224 h 39986064"/>
              <a:gd name="connsiteX34" fmla="*/ 15240 w 9113520"/>
              <a:gd name="connsiteY34" fmla="*/ 29104704 h 39986064"/>
              <a:gd name="connsiteX35" fmla="*/ 1844040 w 9113520"/>
              <a:gd name="connsiteY35" fmla="*/ 19137744 h 39986064"/>
              <a:gd name="connsiteX36" fmla="*/ 1295400 w 9113520"/>
              <a:gd name="connsiteY36" fmla="*/ 19229184 h 39986064"/>
              <a:gd name="connsiteX37" fmla="*/ 1386840 w 9113520"/>
              <a:gd name="connsiteY37" fmla="*/ 19046304 h 39986064"/>
              <a:gd name="connsiteX38" fmla="*/ 1021080 w 9113520"/>
              <a:gd name="connsiteY38" fmla="*/ 19229184 h 39986064"/>
              <a:gd name="connsiteX39" fmla="*/ 838200 w 9113520"/>
              <a:gd name="connsiteY39" fmla="*/ 18954864 h 39986064"/>
              <a:gd name="connsiteX40" fmla="*/ 472440 w 9113520"/>
              <a:gd name="connsiteY40" fmla="*/ 19137744 h 39986064"/>
              <a:gd name="connsiteX41" fmla="*/ 838200 w 9113520"/>
              <a:gd name="connsiteY41" fmla="*/ 18497664 h 39986064"/>
              <a:gd name="connsiteX42" fmla="*/ 289560 w 9113520"/>
              <a:gd name="connsiteY42" fmla="*/ 18406224 h 39986064"/>
              <a:gd name="connsiteX43" fmla="*/ 563880 w 9113520"/>
              <a:gd name="connsiteY43" fmla="*/ 17857584 h 39986064"/>
              <a:gd name="connsiteX44" fmla="*/ 106680 w 9113520"/>
              <a:gd name="connsiteY44" fmla="*/ 17400384 h 39986064"/>
              <a:gd name="connsiteX45" fmla="*/ 381000 w 9113520"/>
              <a:gd name="connsiteY45" fmla="*/ 17308944 h 39986064"/>
              <a:gd name="connsiteX46" fmla="*/ 472440 w 9113520"/>
              <a:gd name="connsiteY46" fmla="*/ 16485984 h 39986064"/>
              <a:gd name="connsiteX47" fmla="*/ 929640 w 9113520"/>
              <a:gd name="connsiteY47" fmla="*/ 14931504 h 39986064"/>
              <a:gd name="connsiteX48" fmla="*/ 15240 w 9113520"/>
              <a:gd name="connsiteY48" fmla="*/ 14382864 h 39986064"/>
              <a:gd name="connsiteX49" fmla="*/ 746760 w 9113520"/>
              <a:gd name="connsiteY49" fmla="*/ 12462624 h 39986064"/>
              <a:gd name="connsiteX50" fmla="*/ 106680 w 9113520"/>
              <a:gd name="connsiteY50" fmla="*/ 12279744 h 39986064"/>
              <a:gd name="connsiteX51" fmla="*/ 106680 w 9113520"/>
              <a:gd name="connsiteY51" fmla="*/ 11639664 h 39986064"/>
              <a:gd name="connsiteX52" fmla="*/ 381000 w 9113520"/>
              <a:gd name="connsiteY52" fmla="*/ 11731104 h 39986064"/>
              <a:gd name="connsiteX53" fmla="*/ 1295400 w 9113520"/>
              <a:gd name="connsiteY53" fmla="*/ 10359504 h 39986064"/>
              <a:gd name="connsiteX54" fmla="*/ 2026920 w 9113520"/>
              <a:gd name="connsiteY54" fmla="*/ 10725264 h 39986064"/>
              <a:gd name="connsiteX55" fmla="*/ 2758440 w 9113520"/>
              <a:gd name="connsiteY55" fmla="*/ 7982064 h 39986064"/>
              <a:gd name="connsiteX56" fmla="*/ 3947160 w 9113520"/>
              <a:gd name="connsiteY56" fmla="*/ 7616304 h 39986064"/>
              <a:gd name="connsiteX57" fmla="*/ 4312920 w 9113520"/>
              <a:gd name="connsiteY57" fmla="*/ 6153264 h 39986064"/>
              <a:gd name="connsiteX58" fmla="*/ 3519720 w 9113520"/>
              <a:gd name="connsiteY58" fmla="*/ 6213112 h 39986064"/>
              <a:gd name="connsiteX59" fmla="*/ 3339840 w 9113520"/>
              <a:gd name="connsiteY59" fmla="*/ 5830248 h 39986064"/>
              <a:gd name="connsiteX60" fmla="*/ 3151680 w 9113520"/>
              <a:gd name="connsiteY60" fmla="*/ 5256064 h 39986064"/>
              <a:gd name="connsiteX61" fmla="*/ 3363360 w 9113520"/>
              <a:gd name="connsiteY61" fmla="*/ 4896884 h 39986064"/>
              <a:gd name="connsiteX62" fmla="*/ 2667000 w 9113520"/>
              <a:gd name="connsiteY62" fmla="*/ 4690224 h 39986064"/>
              <a:gd name="connsiteX63" fmla="*/ 2849880 w 9113520"/>
              <a:gd name="connsiteY63" fmla="*/ 3410064 h 39986064"/>
              <a:gd name="connsiteX64" fmla="*/ 2392680 w 9113520"/>
              <a:gd name="connsiteY64" fmla="*/ 2587104 h 39986064"/>
              <a:gd name="connsiteX65" fmla="*/ 2392680 w 9113520"/>
              <a:gd name="connsiteY65" fmla="*/ 1855584 h 39986064"/>
              <a:gd name="connsiteX66" fmla="*/ 3915914 w 9113520"/>
              <a:gd name="connsiteY66" fmla="*/ 689339 h 39986064"/>
              <a:gd name="connsiteX67" fmla="*/ 4766280 w 9113520"/>
              <a:gd name="connsiteY67" fmla="*/ 235320 h 39986064"/>
              <a:gd name="connsiteX0" fmla="*/ 4766280 w 9113520"/>
              <a:gd name="connsiteY0" fmla="*/ 235320 h 39986064"/>
              <a:gd name="connsiteX1" fmla="*/ 6483240 w 9113520"/>
              <a:gd name="connsiteY1" fmla="*/ 620156 h 39986064"/>
              <a:gd name="connsiteX2" fmla="*/ 7604760 w 9113520"/>
              <a:gd name="connsiteY2" fmla="*/ 1947024 h 39986064"/>
              <a:gd name="connsiteX3" fmla="*/ 7056120 w 9113520"/>
              <a:gd name="connsiteY3" fmla="*/ 2769984 h 39986064"/>
              <a:gd name="connsiteX4" fmla="*/ 6873240 w 9113520"/>
              <a:gd name="connsiteY4" fmla="*/ 3684384 h 39986064"/>
              <a:gd name="connsiteX5" fmla="*/ 6873240 w 9113520"/>
              <a:gd name="connsiteY5" fmla="*/ 5055984 h 39986064"/>
              <a:gd name="connsiteX6" fmla="*/ 7421880 w 9113520"/>
              <a:gd name="connsiteY6" fmla="*/ 6336144 h 39986064"/>
              <a:gd name="connsiteX7" fmla="*/ 7239000 w 9113520"/>
              <a:gd name="connsiteY7" fmla="*/ 6701904 h 39986064"/>
              <a:gd name="connsiteX8" fmla="*/ 8610600 w 9113520"/>
              <a:gd name="connsiteY8" fmla="*/ 7616304 h 39986064"/>
              <a:gd name="connsiteX9" fmla="*/ 8976360 w 9113520"/>
              <a:gd name="connsiteY9" fmla="*/ 9993744 h 39986064"/>
              <a:gd name="connsiteX10" fmla="*/ 7787640 w 9113520"/>
              <a:gd name="connsiteY10" fmla="*/ 14931504 h 39986064"/>
              <a:gd name="connsiteX11" fmla="*/ 7147560 w 9113520"/>
              <a:gd name="connsiteY11" fmla="*/ 15754464 h 39986064"/>
              <a:gd name="connsiteX12" fmla="*/ 7879080 w 9113520"/>
              <a:gd name="connsiteY12" fmla="*/ 16760304 h 39986064"/>
              <a:gd name="connsiteX13" fmla="*/ 7787640 w 9113520"/>
              <a:gd name="connsiteY13" fmla="*/ 20875104 h 39986064"/>
              <a:gd name="connsiteX14" fmla="*/ 6964680 w 9113520"/>
              <a:gd name="connsiteY14" fmla="*/ 22612464 h 39986064"/>
              <a:gd name="connsiteX15" fmla="*/ 6964680 w 9113520"/>
              <a:gd name="connsiteY15" fmla="*/ 24715584 h 39986064"/>
              <a:gd name="connsiteX16" fmla="*/ 6690360 w 9113520"/>
              <a:gd name="connsiteY16" fmla="*/ 25629984 h 39986064"/>
              <a:gd name="connsiteX17" fmla="*/ 6690360 w 9113520"/>
              <a:gd name="connsiteY17" fmla="*/ 26910144 h 39986064"/>
              <a:gd name="connsiteX18" fmla="*/ 6416040 w 9113520"/>
              <a:gd name="connsiteY18" fmla="*/ 29470464 h 39986064"/>
              <a:gd name="connsiteX19" fmla="*/ 6873240 w 9113520"/>
              <a:gd name="connsiteY19" fmla="*/ 31573584 h 39986064"/>
              <a:gd name="connsiteX20" fmla="*/ 6507480 w 9113520"/>
              <a:gd name="connsiteY20" fmla="*/ 35962704 h 39986064"/>
              <a:gd name="connsiteX21" fmla="*/ 7421880 w 9113520"/>
              <a:gd name="connsiteY21" fmla="*/ 37334304 h 39986064"/>
              <a:gd name="connsiteX22" fmla="*/ 6690360 w 9113520"/>
              <a:gd name="connsiteY22" fmla="*/ 38614464 h 39986064"/>
              <a:gd name="connsiteX23" fmla="*/ 6781800 w 9113520"/>
              <a:gd name="connsiteY23" fmla="*/ 39437424 h 39986064"/>
              <a:gd name="connsiteX24" fmla="*/ 6233160 w 9113520"/>
              <a:gd name="connsiteY24" fmla="*/ 39254544 h 39986064"/>
              <a:gd name="connsiteX25" fmla="*/ 6233160 w 9113520"/>
              <a:gd name="connsiteY25" fmla="*/ 39711744 h 39986064"/>
              <a:gd name="connsiteX26" fmla="*/ 5318760 w 9113520"/>
              <a:gd name="connsiteY26" fmla="*/ 39986064 h 39986064"/>
              <a:gd name="connsiteX27" fmla="*/ 2758440 w 9113520"/>
              <a:gd name="connsiteY27" fmla="*/ 39711744 h 39986064"/>
              <a:gd name="connsiteX28" fmla="*/ 3581400 w 9113520"/>
              <a:gd name="connsiteY28" fmla="*/ 39071664 h 39986064"/>
              <a:gd name="connsiteX29" fmla="*/ 563880 w 9113520"/>
              <a:gd name="connsiteY29" fmla="*/ 38980224 h 39986064"/>
              <a:gd name="connsiteX30" fmla="*/ 2758440 w 9113520"/>
              <a:gd name="connsiteY30" fmla="*/ 37974384 h 39986064"/>
              <a:gd name="connsiteX31" fmla="*/ 4312920 w 9113520"/>
              <a:gd name="connsiteY31" fmla="*/ 36419904 h 39986064"/>
              <a:gd name="connsiteX32" fmla="*/ 3581400 w 9113520"/>
              <a:gd name="connsiteY32" fmla="*/ 30567744 h 39986064"/>
              <a:gd name="connsiteX33" fmla="*/ 3672840 w 9113520"/>
              <a:gd name="connsiteY33" fmla="*/ 29836224 h 39986064"/>
              <a:gd name="connsiteX34" fmla="*/ 15240 w 9113520"/>
              <a:gd name="connsiteY34" fmla="*/ 29104704 h 39986064"/>
              <a:gd name="connsiteX35" fmla="*/ 1844040 w 9113520"/>
              <a:gd name="connsiteY35" fmla="*/ 19137744 h 39986064"/>
              <a:gd name="connsiteX36" fmla="*/ 1295400 w 9113520"/>
              <a:gd name="connsiteY36" fmla="*/ 19229184 h 39986064"/>
              <a:gd name="connsiteX37" fmla="*/ 1386840 w 9113520"/>
              <a:gd name="connsiteY37" fmla="*/ 19046304 h 39986064"/>
              <a:gd name="connsiteX38" fmla="*/ 1021080 w 9113520"/>
              <a:gd name="connsiteY38" fmla="*/ 19229184 h 39986064"/>
              <a:gd name="connsiteX39" fmla="*/ 838200 w 9113520"/>
              <a:gd name="connsiteY39" fmla="*/ 18954864 h 39986064"/>
              <a:gd name="connsiteX40" fmla="*/ 472440 w 9113520"/>
              <a:gd name="connsiteY40" fmla="*/ 19137744 h 39986064"/>
              <a:gd name="connsiteX41" fmla="*/ 838200 w 9113520"/>
              <a:gd name="connsiteY41" fmla="*/ 18497664 h 39986064"/>
              <a:gd name="connsiteX42" fmla="*/ 289560 w 9113520"/>
              <a:gd name="connsiteY42" fmla="*/ 18406224 h 39986064"/>
              <a:gd name="connsiteX43" fmla="*/ 563880 w 9113520"/>
              <a:gd name="connsiteY43" fmla="*/ 17857584 h 39986064"/>
              <a:gd name="connsiteX44" fmla="*/ 106680 w 9113520"/>
              <a:gd name="connsiteY44" fmla="*/ 17400384 h 39986064"/>
              <a:gd name="connsiteX45" fmla="*/ 381000 w 9113520"/>
              <a:gd name="connsiteY45" fmla="*/ 17308944 h 39986064"/>
              <a:gd name="connsiteX46" fmla="*/ 472440 w 9113520"/>
              <a:gd name="connsiteY46" fmla="*/ 16485984 h 39986064"/>
              <a:gd name="connsiteX47" fmla="*/ 929640 w 9113520"/>
              <a:gd name="connsiteY47" fmla="*/ 14931504 h 39986064"/>
              <a:gd name="connsiteX48" fmla="*/ 15240 w 9113520"/>
              <a:gd name="connsiteY48" fmla="*/ 14382864 h 39986064"/>
              <a:gd name="connsiteX49" fmla="*/ 746760 w 9113520"/>
              <a:gd name="connsiteY49" fmla="*/ 12462624 h 39986064"/>
              <a:gd name="connsiteX50" fmla="*/ 106680 w 9113520"/>
              <a:gd name="connsiteY50" fmla="*/ 12279744 h 39986064"/>
              <a:gd name="connsiteX51" fmla="*/ 106680 w 9113520"/>
              <a:gd name="connsiteY51" fmla="*/ 11639664 h 39986064"/>
              <a:gd name="connsiteX52" fmla="*/ 381000 w 9113520"/>
              <a:gd name="connsiteY52" fmla="*/ 11731104 h 39986064"/>
              <a:gd name="connsiteX53" fmla="*/ 1295400 w 9113520"/>
              <a:gd name="connsiteY53" fmla="*/ 10359504 h 39986064"/>
              <a:gd name="connsiteX54" fmla="*/ 2026920 w 9113520"/>
              <a:gd name="connsiteY54" fmla="*/ 10725264 h 39986064"/>
              <a:gd name="connsiteX55" fmla="*/ 2758440 w 9113520"/>
              <a:gd name="connsiteY55" fmla="*/ 7982064 h 39986064"/>
              <a:gd name="connsiteX56" fmla="*/ 3947160 w 9113520"/>
              <a:gd name="connsiteY56" fmla="*/ 7616304 h 39986064"/>
              <a:gd name="connsiteX57" fmla="*/ 4312920 w 9113520"/>
              <a:gd name="connsiteY57" fmla="*/ 6153264 h 39986064"/>
              <a:gd name="connsiteX58" fmla="*/ 3519720 w 9113520"/>
              <a:gd name="connsiteY58" fmla="*/ 6213112 h 39986064"/>
              <a:gd name="connsiteX59" fmla="*/ 3339840 w 9113520"/>
              <a:gd name="connsiteY59" fmla="*/ 5830248 h 39986064"/>
              <a:gd name="connsiteX60" fmla="*/ 3151680 w 9113520"/>
              <a:gd name="connsiteY60" fmla="*/ 5256064 h 39986064"/>
              <a:gd name="connsiteX61" fmla="*/ 3363360 w 9113520"/>
              <a:gd name="connsiteY61" fmla="*/ 4896884 h 39986064"/>
              <a:gd name="connsiteX62" fmla="*/ 2667000 w 9113520"/>
              <a:gd name="connsiteY62" fmla="*/ 4690224 h 39986064"/>
              <a:gd name="connsiteX63" fmla="*/ 2849880 w 9113520"/>
              <a:gd name="connsiteY63" fmla="*/ 3410064 h 39986064"/>
              <a:gd name="connsiteX64" fmla="*/ 2392680 w 9113520"/>
              <a:gd name="connsiteY64" fmla="*/ 2587104 h 39986064"/>
              <a:gd name="connsiteX65" fmla="*/ 2392680 w 9113520"/>
              <a:gd name="connsiteY65" fmla="*/ 1855584 h 39986064"/>
              <a:gd name="connsiteX66" fmla="*/ 3915914 w 9113520"/>
              <a:gd name="connsiteY66" fmla="*/ 689339 h 39986064"/>
              <a:gd name="connsiteX67" fmla="*/ 4766280 w 9113520"/>
              <a:gd name="connsiteY67" fmla="*/ 235320 h 39986064"/>
              <a:gd name="connsiteX0" fmla="*/ 4766280 w 9113520"/>
              <a:gd name="connsiteY0" fmla="*/ 235320 h 39986064"/>
              <a:gd name="connsiteX1" fmla="*/ 6483240 w 9113520"/>
              <a:gd name="connsiteY1" fmla="*/ 620156 h 39986064"/>
              <a:gd name="connsiteX2" fmla="*/ 7604760 w 9113520"/>
              <a:gd name="connsiteY2" fmla="*/ 1947024 h 39986064"/>
              <a:gd name="connsiteX3" fmla="*/ 7056120 w 9113520"/>
              <a:gd name="connsiteY3" fmla="*/ 2769984 h 39986064"/>
              <a:gd name="connsiteX4" fmla="*/ 6873240 w 9113520"/>
              <a:gd name="connsiteY4" fmla="*/ 3684384 h 39986064"/>
              <a:gd name="connsiteX5" fmla="*/ 6873240 w 9113520"/>
              <a:gd name="connsiteY5" fmla="*/ 5055984 h 39986064"/>
              <a:gd name="connsiteX6" fmla="*/ 7421880 w 9113520"/>
              <a:gd name="connsiteY6" fmla="*/ 6336144 h 39986064"/>
              <a:gd name="connsiteX7" fmla="*/ 7239000 w 9113520"/>
              <a:gd name="connsiteY7" fmla="*/ 6701904 h 39986064"/>
              <a:gd name="connsiteX8" fmla="*/ 8610600 w 9113520"/>
              <a:gd name="connsiteY8" fmla="*/ 7616304 h 39986064"/>
              <a:gd name="connsiteX9" fmla="*/ 8976360 w 9113520"/>
              <a:gd name="connsiteY9" fmla="*/ 9993744 h 39986064"/>
              <a:gd name="connsiteX10" fmla="*/ 7787640 w 9113520"/>
              <a:gd name="connsiteY10" fmla="*/ 14931504 h 39986064"/>
              <a:gd name="connsiteX11" fmla="*/ 7147560 w 9113520"/>
              <a:gd name="connsiteY11" fmla="*/ 15754464 h 39986064"/>
              <a:gd name="connsiteX12" fmla="*/ 7879080 w 9113520"/>
              <a:gd name="connsiteY12" fmla="*/ 16760304 h 39986064"/>
              <a:gd name="connsiteX13" fmla="*/ 7787640 w 9113520"/>
              <a:gd name="connsiteY13" fmla="*/ 20875104 h 39986064"/>
              <a:gd name="connsiteX14" fmla="*/ 6964680 w 9113520"/>
              <a:gd name="connsiteY14" fmla="*/ 22612464 h 39986064"/>
              <a:gd name="connsiteX15" fmla="*/ 6964680 w 9113520"/>
              <a:gd name="connsiteY15" fmla="*/ 24715584 h 39986064"/>
              <a:gd name="connsiteX16" fmla="*/ 6690360 w 9113520"/>
              <a:gd name="connsiteY16" fmla="*/ 25629984 h 39986064"/>
              <a:gd name="connsiteX17" fmla="*/ 6690360 w 9113520"/>
              <a:gd name="connsiteY17" fmla="*/ 26910144 h 39986064"/>
              <a:gd name="connsiteX18" fmla="*/ 6416040 w 9113520"/>
              <a:gd name="connsiteY18" fmla="*/ 29470464 h 39986064"/>
              <a:gd name="connsiteX19" fmla="*/ 6873240 w 9113520"/>
              <a:gd name="connsiteY19" fmla="*/ 31573584 h 39986064"/>
              <a:gd name="connsiteX20" fmla="*/ 6507480 w 9113520"/>
              <a:gd name="connsiteY20" fmla="*/ 35962704 h 39986064"/>
              <a:gd name="connsiteX21" fmla="*/ 7421880 w 9113520"/>
              <a:gd name="connsiteY21" fmla="*/ 37334304 h 39986064"/>
              <a:gd name="connsiteX22" fmla="*/ 6690360 w 9113520"/>
              <a:gd name="connsiteY22" fmla="*/ 38614464 h 39986064"/>
              <a:gd name="connsiteX23" fmla="*/ 6781800 w 9113520"/>
              <a:gd name="connsiteY23" fmla="*/ 39437424 h 39986064"/>
              <a:gd name="connsiteX24" fmla="*/ 6233160 w 9113520"/>
              <a:gd name="connsiteY24" fmla="*/ 39254544 h 39986064"/>
              <a:gd name="connsiteX25" fmla="*/ 6233160 w 9113520"/>
              <a:gd name="connsiteY25" fmla="*/ 39711744 h 39986064"/>
              <a:gd name="connsiteX26" fmla="*/ 5318760 w 9113520"/>
              <a:gd name="connsiteY26" fmla="*/ 39986064 h 39986064"/>
              <a:gd name="connsiteX27" fmla="*/ 2758440 w 9113520"/>
              <a:gd name="connsiteY27" fmla="*/ 39711744 h 39986064"/>
              <a:gd name="connsiteX28" fmla="*/ 3581400 w 9113520"/>
              <a:gd name="connsiteY28" fmla="*/ 39071664 h 39986064"/>
              <a:gd name="connsiteX29" fmla="*/ 563880 w 9113520"/>
              <a:gd name="connsiteY29" fmla="*/ 38980224 h 39986064"/>
              <a:gd name="connsiteX30" fmla="*/ 2758440 w 9113520"/>
              <a:gd name="connsiteY30" fmla="*/ 37974384 h 39986064"/>
              <a:gd name="connsiteX31" fmla="*/ 4312920 w 9113520"/>
              <a:gd name="connsiteY31" fmla="*/ 36419904 h 39986064"/>
              <a:gd name="connsiteX32" fmla="*/ 3581400 w 9113520"/>
              <a:gd name="connsiteY32" fmla="*/ 30567744 h 39986064"/>
              <a:gd name="connsiteX33" fmla="*/ 3672840 w 9113520"/>
              <a:gd name="connsiteY33" fmla="*/ 29836224 h 39986064"/>
              <a:gd name="connsiteX34" fmla="*/ 15240 w 9113520"/>
              <a:gd name="connsiteY34" fmla="*/ 29104704 h 39986064"/>
              <a:gd name="connsiteX35" fmla="*/ 1844040 w 9113520"/>
              <a:gd name="connsiteY35" fmla="*/ 19137744 h 39986064"/>
              <a:gd name="connsiteX36" fmla="*/ 1295400 w 9113520"/>
              <a:gd name="connsiteY36" fmla="*/ 19229184 h 39986064"/>
              <a:gd name="connsiteX37" fmla="*/ 1386840 w 9113520"/>
              <a:gd name="connsiteY37" fmla="*/ 19046304 h 39986064"/>
              <a:gd name="connsiteX38" fmla="*/ 1021080 w 9113520"/>
              <a:gd name="connsiteY38" fmla="*/ 19229184 h 39986064"/>
              <a:gd name="connsiteX39" fmla="*/ 838200 w 9113520"/>
              <a:gd name="connsiteY39" fmla="*/ 18954864 h 39986064"/>
              <a:gd name="connsiteX40" fmla="*/ 472440 w 9113520"/>
              <a:gd name="connsiteY40" fmla="*/ 19137744 h 39986064"/>
              <a:gd name="connsiteX41" fmla="*/ 838200 w 9113520"/>
              <a:gd name="connsiteY41" fmla="*/ 18497664 h 39986064"/>
              <a:gd name="connsiteX42" fmla="*/ 289560 w 9113520"/>
              <a:gd name="connsiteY42" fmla="*/ 18406224 h 39986064"/>
              <a:gd name="connsiteX43" fmla="*/ 563880 w 9113520"/>
              <a:gd name="connsiteY43" fmla="*/ 17857584 h 39986064"/>
              <a:gd name="connsiteX44" fmla="*/ 106680 w 9113520"/>
              <a:gd name="connsiteY44" fmla="*/ 17400384 h 39986064"/>
              <a:gd name="connsiteX45" fmla="*/ 381000 w 9113520"/>
              <a:gd name="connsiteY45" fmla="*/ 17308944 h 39986064"/>
              <a:gd name="connsiteX46" fmla="*/ 472440 w 9113520"/>
              <a:gd name="connsiteY46" fmla="*/ 16485984 h 39986064"/>
              <a:gd name="connsiteX47" fmla="*/ 929640 w 9113520"/>
              <a:gd name="connsiteY47" fmla="*/ 14931504 h 39986064"/>
              <a:gd name="connsiteX48" fmla="*/ 15240 w 9113520"/>
              <a:gd name="connsiteY48" fmla="*/ 14382864 h 39986064"/>
              <a:gd name="connsiteX49" fmla="*/ 746760 w 9113520"/>
              <a:gd name="connsiteY49" fmla="*/ 12462624 h 39986064"/>
              <a:gd name="connsiteX50" fmla="*/ 106680 w 9113520"/>
              <a:gd name="connsiteY50" fmla="*/ 12279744 h 39986064"/>
              <a:gd name="connsiteX51" fmla="*/ 106680 w 9113520"/>
              <a:gd name="connsiteY51" fmla="*/ 11639664 h 39986064"/>
              <a:gd name="connsiteX52" fmla="*/ 381000 w 9113520"/>
              <a:gd name="connsiteY52" fmla="*/ 11731104 h 39986064"/>
              <a:gd name="connsiteX53" fmla="*/ 1295400 w 9113520"/>
              <a:gd name="connsiteY53" fmla="*/ 10359504 h 39986064"/>
              <a:gd name="connsiteX54" fmla="*/ 2026920 w 9113520"/>
              <a:gd name="connsiteY54" fmla="*/ 10725264 h 39986064"/>
              <a:gd name="connsiteX55" fmla="*/ 2758440 w 9113520"/>
              <a:gd name="connsiteY55" fmla="*/ 7982064 h 39986064"/>
              <a:gd name="connsiteX56" fmla="*/ 3947160 w 9113520"/>
              <a:gd name="connsiteY56" fmla="*/ 7616304 h 39986064"/>
              <a:gd name="connsiteX57" fmla="*/ 4312920 w 9113520"/>
              <a:gd name="connsiteY57" fmla="*/ 6153264 h 39986064"/>
              <a:gd name="connsiteX58" fmla="*/ 3519720 w 9113520"/>
              <a:gd name="connsiteY58" fmla="*/ 6213112 h 39986064"/>
              <a:gd name="connsiteX59" fmla="*/ 3339840 w 9113520"/>
              <a:gd name="connsiteY59" fmla="*/ 5830248 h 39986064"/>
              <a:gd name="connsiteX60" fmla="*/ 3151680 w 9113520"/>
              <a:gd name="connsiteY60" fmla="*/ 5256064 h 39986064"/>
              <a:gd name="connsiteX61" fmla="*/ 3363360 w 9113520"/>
              <a:gd name="connsiteY61" fmla="*/ 4896884 h 39986064"/>
              <a:gd name="connsiteX62" fmla="*/ 2667000 w 9113520"/>
              <a:gd name="connsiteY62" fmla="*/ 4690224 h 39986064"/>
              <a:gd name="connsiteX63" fmla="*/ 2849880 w 9113520"/>
              <a:gd name="connsiteY63" fmla="*/ 3410064 h 39986064"/>
              <a:gd name="connsiteX64" fmla="*/ 2392680 w 9113520"/>
              <a:gd name="connsiteY64" fmla="*/ 2587104 h 39986064"/>
              <a:gd name="connsiteX65" fmla="*/ 2392680 w 9113520"/>
              <a:gd name="connsiteY65" fmla="*/ 1855584 h 39986064"/>
              <a:gd name="connsiteX66" fmla="*/ 3915914 w 9113520"/>
              <a:gd name="connsiteY66" fmla="*/ 689339 h 39986064"/>
              <a:gd name="connsiteX67" fmla="*/ 4766280 w 9113520"/>
              <a:gd name="connsiteY67" fmla="*/ 235320 h 39986064"/>
              <a:gd name="connsiteX0" fmla="*/ 4766280 w 9113520"/>
              <a:gd name="connsiteY0" fmla="*/ 235320 h 39986064"/>
              <a:gd name="connsiteX1" fmla="*/ 6483240 w 9113520"/>
              <a:gd name="connsiteY1" fmla="*/ 620156 h 39986064"/>
              <a:gd name="connsiteX2" fmla="*/ 7604760 w 9113520"/>
              <a:gd name="connsiteY2" fmla="*/ 1947024 h 39986064"/>
              <a:gd name="connsiteX3" fmla="*/ 7056120 w 9113520"/>
              <a:gd name="connsiteY3" fmla="*/ 2769984 h 39986064"/>
              <a:gd name="connsiteX4" fmla="*/ 6873240 w 9113520"/>
              <a:gd name="connsiteY4" fmla="*/ 3684384 h 39986064"/>
              <a:gd name="connsiteX5" fmla="*/ 6873240 w 9113520"/>
              <a:gd name="connsiteY5" fmla="*/ 5055984 h 39986064"/>
              <a:gd name="connsiteX6" fmla="*/ 7421880 w 9113520"/>
              <a:gd name="connsiteY6" fmla="*/ 6336144 h 39986064"/>
              <a:gd name="connsiteX7" fmla="*/ 7239000 w 9113520"/>
              <a:gd name="connsiteY7" fmla="*/ 6701904 h 39986064"/>
              <a:gd name="connsiteX8" fmla="*/ 8610600 w 9113520"/>
              <a:gd name="connsiteY8" fmla="*/ 7616304 h 39986064"/>
              <a:gd name="connsiteX9" fmla="*/ 8976360 w 9113520"/>
              <a:gd name="connsiteY9" fmla="*/ 9993744 h 39986064"/>
              <a:gd name="connsiteX10" fmla="*/ 7787640 w 9113520"/>
              <a:gd name="connsiteY10" fmla="*/ 14931504 h 39986064"/>
              <a:gd name="connsiteX11" fmla="*/ 7147560 w 9113520"/>
              <a:gd name="connsiteY11" fmla="*/ 15754464 h 39986064"/>
              <a:gd name="connsiteX12" fmla="*/ 7879080 w 9113520"/>
              <a:gd name="connsiteY12" fmla="*/ 16760304 h 39986064"/>
              <a:gd name="connsiteX13" fmla="*/ 7787640 w 9113520"/>
              <a:gd name="connsiteY13" fmla="*/ 20875104 h 39986064"/>
              <a:gd name="connsiteX14" fmla="*/ 6964680 w 9113520"/>
              <a:gd name="connsiteY14" fmla="*/ 22612464 h 39986064"/>
              <a:gd name="connsiteX15" fmla="*/ 6964680 w 9113520"/>
              <a:gd name="connsiteY15" fmla="*/ 24715584 h 39986064"/>
              <a:gd name="connsiteX16" fmla="*/ 6690360 w 9113520"/>
              <a:gd name="connsiteY16" fmla="*/ 25629984 h 39986064"/>
              <a:gd name="connsiteX17" fmla="*/ 6690360 w 9113520"/>
              <a:gd name="connsiteY17" fmla="*/ 26910144 h 39986064"/>
              <a:gd name="connsiteX18" fmla="*/ 6416040 w 9113520"/>
              <a:gd name="connsiteY18" fmla="*/ 29470464 h 39986064"/>
              <a:gd name="connsiteX19" fmla="*/ 6873240 w 9113520"/>
              <a:gd name="connsiteY19" fmla="*/ 31573584 h 39986064"/>
              <a:gd name="connsiteX20" fmla="*/ 6507480 w 9113520"/>
              <a:gd name="connsiteY20" fmla="*/ 35962704 h 39986064"/>
              <a:gd name="connsiteX21" fmla="*/ 7421880 w 9113520"/>
              <a:gd name="connsiteY21" fmla="*/ 37334304 h 39986064"/>
              <a:gd name="connsiteX22" fmla="*/ 6690360 w 9113520"/>
              <a:gd name="connsiteY22" fmla="*/ 38614464 h 39986064"/>
              <a:gd name="connsiteX23" fmla="*/ 6781800 w 9113520"/>
              <a:gd name="connsiteY23" fmla="*/ 39437424 h 39986064"/>
              <a:gd name="connsiteX24" fmla="*/ 6233160 w 9113520"/>
              <a:gd name="connsiteY24" fmla="*/ 39254544 h 39986064"/>
              <a:gd name="connsiteX25" fmla="*/ 6233160 w 9113520"/>
              <a:gd name="connsiteY25" fmla="*/ 39711744 h 39986064"/>
              <a:gd name="connsiteX26" fmla="*/ 5318760 w 9113520"/>
              <a:gd name="connsiteY26" fmla="*/ 39986064 h 39986064"/>
              <a:gd name="connsiteX27" fmla="*/ 2758440 w 9113520"/>
              <a:gd name="connsiteY27" fmla="*/ 39711744 h 39986064"/>
              <a:gd name="connsiteX28" fmla="*/ 3581400 w 9113520"/>
              <a:gd name="connsiteY28" fmla="*/ 39071664 h 39986064"/>
              <a:gd name="connsiteX29" fmla="*/ 563880 w 9113520"/>
              <a:gd name="connsiteY29" fmla="*/ 38980224 h 39986064"/>
              <a:gd name="connsiteX30" fmla="*/ 2758440 w 9113520"/>
              <a:gd name="connsiteY30" fmla="*/ 37974384 h 39986064"/>
              <a:gd name="connsiteX31" fmla="*/ 4312920 w 9113520"/>
              <a:gd name="connsiteY31" fmla="*/ 36419904 h 39986064"/>
              <a:gd name="connsiteX32" fmla="*/ 3581400 w 9113520"/>
              <a:gd name="connsiteY32" fmla="*/ 30567744 h 39986064"/>
              <a:gd name="connsiteX33" fmla="*/ 3672840 w 9113520"/>
              <a:gd name="connsiteY33" fmla="*/ 29836224 h 39986064"/>
              <a:gd name="connsiteX34" fmla="*/ 15240 w 9113520"/>
              <a:gd name="connsiteY34" fmla="*/ 29104704 h 39986064"/>
              <a:gd name="connsiteX35" fmla="*/ 1844040 w 9113520"/>
              <a:gd name="connsiteY35" fmla="*/ 19137744 h 39986064"/>
              <a:gd name="connsiteX36" fmla="*/ 1295400 w 9113520"/>
              <a:gd name="connsiteY36" fmla="*/ 19229184 h 39986064"/>
              <a:gd name="connsiteX37" fmla="*/ 1386840 w 9113520"/>
              <a:gd name="connsiteY37" fmla="*/ 19046304 h 39986064"/>
              <a:gd name="connsiteX38" fmla="*/ 1021080 w 9113520"/>
              <a:gd name="connsiteY38" fmla="*/ 19229184 h 39986064"/>
              <a:gd name="connsiteX39" fmla="*/ 838200 w 9113520"/>
              <a:gd name="connsiteY39" fmla="*/ 18954864 h 39986064"/>
              <a:gd name="connsiteX40" fmla="*/ 472440 w 9113520"/>
              <a:gd name="connsiteY40" fmla="*/ 19137744 h 39986064"/>
              <a:gd name="connsiteX41" fmla="*/ 838200 w 9113520"/>
              <a:gd name="connsiteY41" fmla="*/ 18497664 h 39986064"/>
              <a:gd name="connsiteX42" fmla="*/ 289560 w 9113520"/>
              <a:gd name="connsiteY42" fmla="*/ 18406224 h 39986064"/>
              <a:gd name="connsiteX43" fmla="*/ 563880 w 9113520"/>
              <a:gd name="connsiteY43" fmla="*/ 17857584 h 39986064"/>
              <a:gd name="connsiteX44" fmla="*/ 106680 w 9113520"/>
              <a:gd name="connsiteY44" fmla="*/ 17400384 h 39986064"/>
              <a:gd name="connsiteX45" fmla="*/ 381000 w 9113520"/>
              <a:gd name="connsiteY45" fmla="*/ 17308944 h 39986064"/>
              <a:gd name="connsiteX46" fmla="*/ 472440 w 9113520"/>
              <a:gd name="connsiteY46" fmla="*/ 16485984 h 39986064"/>
              <a:gd name="connsiteX47" fmla="*/ 929640 w 9113520"/>
              <a:gd name="connsiteY47" fmla="*/ 14931504 h 39986064"/>
              <a:gd name="connsiteX48" fmla="*/ 15240 w 9113520"/>
              <a:gd name="connsiteY48" fmla="*/ 14382864 h 39986064"/>
              <a:gd name="connsiteX49" fmla="*/ 746760 w 9113520"/>
              <a:gd name="connsiteY49" fmla="*/ 12462624 h 39986064"/>
              <a:gd name="connsiteX50" fmla="*/ 106680 w 9113520"/>
              <a:gd name="connsiteY50" fmla="*/ 12279744 h 39986064"/>
              <a:gd name="connsiteX51" fmla="*/ 106680 w 9113520"/>
              <a:gd name="connsiteY51" fmla="*/ 11639664 h 39986064"/>
              <a:gd name="connsiteX52" fmla="*/ 381000 w 9113520"/>
              <a:gd name="connsiteY52" fmla="*/ 11731104 h 39986064"/>
              <a:gd name="connsiteX53" fmla="*/ 1295400 w 9113520"/>
              <a:gd name="connsiteY53" fmla="*/ 10359504 h 39986064"/>
              <a:gd name="connsiteX54" fmla="*/ 2026920 w 9113520"/>
              <a:gd name="connsiteY54" fmla="*/ 10725264 h 39986064"/>
              <a:gd name="connsiteX55" fmla="*/ 2758440 w 9113520"/>
              <a:gd name="connsiteY55" fmla="*/ 7982064 h 39986064"/>
              <a:gd name="connsiteX56" fmla="*/ 3947160 w 9113520"/>
              <a:gd name="connsiteY56" fmla="*/ 7616304 h 39986064"/>
              <a:gd name="connsiteX57" fmla="*/ 4312920 w 9113520"/>
              <a:gd name="connsiteY57" fmla="*/ 6153264 h 39986064"/>
              <a:gd name="connsiteX58" fmla="*/ 3519720 w 9113520"/>
              <a:gd name="connsiteY58" fmla="*/ 6213112 h 39986064"/>
              <a:gd name="connsiteX59" fmla="*/ 3339840 w 9113520"/>
              <a:gd name="connsiteY59" fmla="*/ 5830248 h 39986064"/>
              <a:gd name="connsiteX60" fmla="*/ 3151680 w 9113520"/>
              <a:gd name="connsiteY60" fmla="*/ 5256064 h 39986064"/>
              <a:gd name="connsiteX61" fmla="*/ 3363360 w 9113520"/>
              <a:gd name="connsiteY61" fmla="*/ 4896884 h 39986064"/>
              <a:gd name="connsiteX62" fmla="*/ 2667000 w 9113520"/>
              <a:gd name="connsiteY62" fmla="*/ 4690224 h 39986064"/>
              <a:gd name="connsiteX63" fmla="*/ 2849880 w 9113520"/>
              <a:gd name="connsiteY63" fmla="*/ 3410064 h 39986064"/>
              <a:gd name="connsiteX64" fmla="*/ 2392680 w 9113520"/>
              <a:gd name="connsiteY64" fmla="*/ 2587104 h 39986064"/>
              <a:gd name="connsiteX65" fmla="*/ 2392680 w 9113520"/>
              <a:gd name="connsiteY65" fmla="*/ 1855584 h 39986064"/>
              <a:gd name="connsiteX66" fmla="*/ 3915914 w 9113520"/>
              <a:gd name="connsiteY66" fmla="*/ 689339 h 39986064"/>
              <a:gd name="connsiteX67" fmla="*/ 4766280 w 9113520"/>
              <a:gd name="connsiteY67" fmla="*/ 235320 h 39986064"/>
              <a:gd name="connsiteX0" fmla="*/ 4766280 w 9113520"/>
              <a:gd name="connsiteY0" fmla="*/ 235873 h 39986617"/>
              <a:gd name="connsiteX1" fmla="*/ 6483240 w 9113520"/>
              <a:gd name="connsiteY1" fmla="*/ 620709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373920 w 9113520"/>
              <a:gd name="connsiteY1" fmla="*/ 612925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373920 w 9113520"/>
              <a:gd name="connsiteY1" fmla="*/ 612925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373920 w 9113520"/>
              <a:gd name="connsiteY1" fmla="*/ 612925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256320 w 9113520"/>
              <a:gd name="connsiteY1" fmla="*/ 587269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256320 w 9113520"/>
              <a:gd name="connsiteY1" fmla="*/ 587269 h 39986617"/>
              <a:gd name="connsiteX2" fmla="*/ 750288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235873 h 39986617"/>
              <a:gd name="connsiteX1" fmla="*/ 6256320 w 9113520"/>
              <a:gd name="connsiteY1" fmla="*/ 587269 h 39986617"/>
              <a:gd name="connsiteX2" fmla="*/ 7361760 w 9113520"/>
              <a:gd name="connsiteY2" fmla="*/ 1947024 h 39986617"/>
              <a:gd name="connsiteX3" fmla="*/ 7056120 w 9113520"/>
              <a:gd name="connsiteY3" fmla="*/ 2770537 h 39986617"/>
              <a:gd name="connsiteX4" fmla="*/ 6873240 w 9113520"/>
              <a:gd name="connsiteY4" fmla="*/ 3684937 h 39986617"/>
              <a:gd name="connsiteX5" fmla="*/ 6873240 w 9113520"/>
              <a:gd name="connsiteY5" fmla="*/ 5056537 h 39986617"/>
              <a:gd name="connsiteX6" fmla="*/ 7421880 w 9113520"/>
              <a:gd name="connsiteY6" fmla="*/ 6336697 h 39986617"/>
              <a:gd name="connsiteX7" fmla="*/ 7239000 w 9113520"/>
              <a:gd name="connsiteY7" fmla="*/ 6702457 h 39986617"/>
              <a:gd name="connsiteX8" fmla="*/ 8610600 w 9113520"/>
              <a:gd name="connsiteY8" fmla="*/ 7616857 h 39986617"/>
              <a:gd name="connsiteX9" fmla="*/ 8976360 w 9113520"/>
              <a:gd name="connsiteY9" fmla="*/ 9994297 h 39986617"/>
              <a:gd name="connsiteX10" fmla="*/ 7787640 w 9113520"/>
              <a:gd name="connsiteY10" fmla="*/ 14932057 h 39986617"/>
              <a:gd name="connsiteX11" fmla="*/ 7147560 w 9113520"/>
              <a:gd name="connsiteY11" fmla="*/ 15755017 h 39986617"/>
              <a:gd name="connsiteX12" fmla="*/ 7879080 w 9113520"/>
              <a:gd name="connsiteY12" fmla="*/ 16760857 h 39986617"/>
              <a:gd name="connsiteX13" fmla="*/ 7787640 w 9113520"/>
              <a:gd name="connsiteY13" fmla="*/ 20875657 h 39986617"/>
              <a:gd name="connsiteX14" fmla="*/ 6964680 w 9113520"/>
              <a:gd name="connsiteY14" fmla="*/ 22613017 h 39986617"/>
              <a:gd name="connsiteX15" fmla="*/ 6964680 w 9113520"/>
              <a:gd name="connsiteY15" fmla="*/ 24716137 h 39986617"/>
              <a:gd name="connsiteX16" fmla="*/ 6690360 w 9113520"/>
              <a:gd name="connsiteY16" fmla="*/ 25630537 h 39986617"/>
              <a:gd name="connsiteX17" fmla="*/ 6690360 w 9113520"/>
              <a:gd name="connsiteY17" fmla="*/ 26910697 h 39986617"/>
              <a:gd name="connsiteX18" fmla="*/ 6416040 w 9113520"/>
              <a:gd name="connsiteY18" fmla="*/ 29471017 h 39986617"/>
              <a:gd name="connsiteX19" fmla="*/ 6873240 w 9113520"/>
              <a:gd name="connsiteY19" fmla="*/ 31574137 h 39986617"/>
              <a:gd name="connsiteX20" fmla="*/ 6507480 w 9113520"/>
              <a:gd name="connsiteY20" fmla="*/ 35963257 h 39986617"/>
              <a:gd name="connsiteX21" fmla="*/ 7421880 w 9113520"/>
              <a:gd name="connsiteY21" fmla="*/ 37334857 h 39986617"/>
              <a:gd name="connsiteX22" fmla="*/ 6690360 w 9113520"/>
              <a:gd name="connsiteY22" fmla="*/ 38615017 h 39986617"/>
              <a:gd name="connsiteX23" fmla="*/ 6781800 w 9113520"/>
              <a:gd name="connsiteY23" fmla="*/ 39437977 h 39986617"/>
              <a:gd name="connsiteX24" fmla="*/ 6233160 w 9113520"/>
              <a:gd name="connsiteY24" fmla="*/ 39255097 h 39986617"/>
              <a:gd name="connsiteX25" fmla="*/ 6233160 w 9113520"/>
              <a:gd name="connsiteY25" fmla="*/ 39712297 h 39986617"/>
              <a:gd name="connsiteX26" fmla="*/ 5318760 w 9113520"/>
              <a:gd name="connsiteY26" fmla="*/ 39986617 h 39986617"/>
              <a:gd name="connsiteX27" fmla="*/ 2758440 w 9113520"/>
              <a:gd name="connsiteY27" fmla="*/ 39712297 h 39986617"/>
              <a:gd name="connsiteX28" fmla="*/ 3581400 w 9113520"/>
              <a:gd name="connsiteY28" fmla="*/ 39072217 h 39986617"/>
              <a:gd name="connsiteX29" fmla="*/ 563880 w 9113520"/>
              <a:gd name="connsiteY29" fmla="*/ 38980777 h 39986617"/>
              <a:gd name="connsiteX30" fmla="*/ 2758440 w 9113520"/>
              <a:gd name="connsiteY30" fmla="*/ 37974937 h 39986617"/>
              <a:gd name="connsiteX31" fmla="*/ 4312920 w 9113520"/>
              <a:gd name="connsiteY31" fmla="*/ 36420457 h 39986617"/>
              <a:gd name="connsiteX32" fmla="*/ 3581400 w 9113520"/>
              <a:gd name="connsiteY32" fmla="*/ 30568297 h 39986617"/>
              <a:gd name="connsiteX33" fmla="*/ 3672840 w 9113520"/>
              <a:gd name="connsiteY33" fmla="*/ 29836777 h 39986617"/>
              <a:gd name="connsiteX34" fmla="*/ 15240 w 9113520"/>
              <a:gd name="connsiteY34" fmla="*/ 29105257 h 39986617"/>
              <a:gd name="connsiteX35" fmla="*/ 1844040 w 9113520"/>
              <a:gd name="connsiteY35" fmla="*/ 19138297 h 39986617"/>
              <a:gd name="connsiteX36" fmla="*/ 1295400 w 9113520"/>
              <a:gd name="connsiteY36" fmla="*/ 19229737 h 39986617"/>
              <a:gd name="connsiteX37" fmla="*/ 1386840 w 9113520"/>
              <a:gd name="connsiteY37" fmla="*/ 19046857 h 39986617"/>
              <a:gd name="connsiteX38" fmla="*/ 1021080 w 9113520"/>
              <a:gd name="connsiteY38" fmla="*/ 19229737 h 39986617"/>
              <a:gd name="connsiteX39" fmla="*/ 838200 w 9113520"/>
              <a:gd name="connsiteY39" fmla="*/ 18955417 h 39986617"/>
              <a:gd name="connsiteX40" fmla="*/ 472440 w 9113520"/>
              <a:gd name="connsiteY40" fmla="*/ 19138297 h 39986617"/>
              <a:gd name="connsiteX41" fmla="*/ 838200 w 9113520"/>
              <a:gd name="connsiteY41" fmla="*/ 18498217 h 39986617"/>
              <a:gd name="connsiteX42" fmla="*/ 289560 w 9113520"/>
              <a:gd name="connsiteY42" fmla="*/ 18406777 h 39986617"/>
              <a:gd name="connsiteX43" fmla="*/ 563880 w 9113520"/>
              <a:gd name="connsiteY43" fmla="*/ 17858137 h 39986617"/>
              <a:gd name="connsiteX44" fmla="*/ 106680 w 9113520"/>
              <a:gd name="connsiteY44" fmla="*/ 17400937 h 39986617"/>
              <a:gd name="connsiteX45" fmla="*/ 381000 w 9113520"/>
              <a:gd name="connsiteY45" fmla="*/ 17309497 h 39986617"/>
              <a:gd name="connsiteX46" fmla="*/ 472440 w 9113520"/>
              <a:gd name="connsiteY46" fmla="*/ 16486537 h 39986617"/>
              <a:gd name="connsiteX47" fmla="*/ 929640 w 9113520"/>
              <a:gd name="connsiteY47" fmla="*/ 14932057 h 39986617"/>
              <a:gd name="connsiteX48" fmla="*/ 15240 w 9113520"/>
              <a:gd name="connsiteY48" fmla="*/ 14383417 h 39986617"/>
              <a:gd name="connsiteX49" fmla="*/ 746760 w 9113520"/>
              <a:gd name="connsiteY49" fmla="*/ 12463177 h 39986617"/>
              <a:gd name="connsiteX50" fmla="*/ 106680 w 9113520"/>
              <a:gd name="connsiteY50" fmla="*/ 12280297 h 39986617"/>
              <a:gd name="connsiteX51" fmla="*/ 106680 w 9113520"/>
              <a:gd name="connsiteY51" fmla="*/ 11640217 h 39986617"/>
              <a:gd name="connsiteX52" fmla="*/ 381000 w 9113520"/>
              <a:gd name="connsiteY52" fmla="*/ 11731657 h 39986617"/>
              <a:gd name="connsiteX53" fmla="*/ 1295400 w 9113520"/>
              <a:gd name="connsiteY53" fmla="*/ 10360057 h 39986617"/>
              <a:gd name="connsiteX54" fmla="*/ 2026920 w 9113520"/>
              <a:gd name="connsiteY54" fmla="*/ 10725817 h 39986617"/>
              <a:gd name="connsiteX55" fmla="*/ 2758440 w 9113520"/>
              <a:gd name="connsiteY55" fmla="*/ 7982617 h 39986617"/>
              <a:gd name="connsiteX56" fmla="*/ 3947160 w 9113520"/>
              <a:gd name="connsiteY56" fmla="*/ 7616857 h 39986617"/>
              <a:gd name="connsiteX57" fmla="*/ 4312920 w 9113520"/>
              <a:gd name="connsiteY57" fmla="*/ 6153817 h 39986617"/>
              <a:gd name="connsiteX58" fmla="*/ 3519720 w 9113520"/>
              <a:gd name="connsiteY58" fmla="*/ 6213665 h 39986617"/>
              <a:gd name="connsiteX59" fmla="*/ 3339840 w 9113520"/>
              <a:gd name="connsiteY59" fmla="*/ 5830801 h 39986617"/>
              <a:gd name="connsiteX60" fmla="*/ 3151680 w 9113520"/>
              <a:gd name="connsiteY60" fmla="*/ 5256617 h 39986617"/>
              <a:gd name="connsiteX61" fmla="*/ 3363360 w 9113520"/>
              <a:gd name="connsiteY61" fmla="*/ 4897437 h 39986617"/>
              <a:gd name="connsiteX62" fmla="*/ 2667000 w 9113520"/>
              <a:gd name="connsiteY62" fmla="*/ 4690777 h 39986617"/>
              <a:gd name="connsiteX63" fmla="*/ 2849880 w 9113520"/>
              <a:gd name="connsiteY63" fmla="*/ 3410617 h 39986617"/>
              <a:gd name="connsiteX64" fmla="*/ 2392680 w 9113520"/>
              <a:gd name="connsiteY64" fmla="*/ 2587657 h 39986617"/>
              <a:gd name="connsiteX65" fmla="*/ 2392680 w 9113520"/>
              <a:gd name="connsiteY65" fmla="*/ 1856137 h 39986617"/>
              <a:gd name="connsiteX66" fmla="*/ 3915914 w 9113520"/>
              <a:gd name="connsiteY66" fmla="*/ 689892 h 39986617"/>
              <a:gd name="connsiteX67" fmla="*/ 4766280 w 9113520"/>
              <a:gd name="connsiteY67" fmla="*/ 235873 h 39986617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6873240 w 9113520"/>
              <a:gd name="connsiteY4" fmla="*/ 3755081 h 40056761"/>
              <a:gd name="connsiteX5" fmla="*/ 6873240 w 9113520"/>
              <a:gd name="connsiteY5" fmla="*/ 5126681 h 40056761"/>
              <a:gd name="connsiteX6" fmla="*/ 7421880 w 9113520"/>
              <a:gd name="connsiteY6" fmla="*/ 6406841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6873240 w 9113520"/>
              <a:gd name="connsiteY5" fmla="*/ 5126681 h 40056761"/>
              <a:gd name="connsiteX6" fmla="*/ 7421880 w 9113520"/>
              <a:gd name="connsiteY6" fmla="*/ 6406841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6873240 w 9113520"/>
              <a:gd name="connsiteY5" fmla="*/ 5126681 h 40056761"/>
              <a:gd name="connsiteX6" fmla="*/ 7421880 w 9113520"/>
              <a:gd name="connsiteY6" fmla="*/ 6406841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244160 w 9113520"/>
              <a:gd name="connsiteY5" fmla="*/ 5044548 h 40056761"/>
              <a:gd name="connsiteX6" fmla="*/ 7421880 w 9113520"/>
              <a:gd name="connsiteY6" fmla="*/ 6406841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421880 w 9113520"/>
              <a:gd name="connsiteY6" fmla="*/ 6406841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338240 w 9113520"/>
              <a:gd name="connsiteY5" fmla="*/ 5044548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267680 w 9113520"/>
              <a:gd name="connsiteY5" fmla="*/ 4890613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267680 w 9113520"/>
              <a:gd name="connsiteY5" fmla="*/ 4890613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267680 w 9113520"/>
              <a:gd name="connsiteY5" fmla="*/ 4890613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267680 w 9113520"/>
              <a:gd name="connsiteY5" fmla="*/ 4890613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7338240 w 9113520"/>
              <a:gd name="connsiteY6" fmla="*/ 6301680 h 40056761"/>
              <a:gd name="connsiteX7" fmla="*/ 7239000 w 9113520"/>
              <a:gd name="connsiteY7" fmla="*/ 6772601 h 40056761"/>
              <a:gd name="connsiteX8" fmla="*/ 8610600 w 9113520"/>
              <a:gd name="connsiteY8" fmla="*/ 7687001 h 40056761"/>
              <a:gd name="connsiteX9" fmla="*/ 8976360 w 9113520"/>
              <a:gd name="connsiteY9" fmla="*/ 10064441 h 40056761"/>
              <a:gd name="connsiteX10" fmla="*/ 7787640 w 9113520"/>
              <a:gd name="connsiteY10" fmla="*/ 15002201 h 40056761"/>
              <a:gd name="connsiteX11" fmla="*/ 7147560 w 9113520"/>
              <a:gd name="connsiteY11" fmla="*/ 15825161 h 40056761"/>
              <a:gd name="connsiteX12" fmla="*/ 7879080 w 9113520"/>
              <a:gd name="connsiteY12" fmla="*/ 16831001 h 40056761"/>
              <a:gd name="connsiteX13" fmla="*/ 7787640 w 9113520"/>
              <a:gd name="connsiteY13" fmla="*/ 20945801 h 40056761"/>
              <a:gd name="connsiteX14" fmla="*/ 6964680 w 9113520"/>
              <a:gd name="connsiteY14" fmla="*/ 22683161 h 40056761"/>
              <a:gd name="connsiteX15" fmla="*/ 6964680 w 9113520"/>
              <a:gd name="connsiteY15" fmla="*/ 24786281 h 40056761"/>
              <a:gd name="connsiteX16" fmla="*/ 6690360 w 9113520"/>
              <a:gd name="connsiteY16" fmla="*/ 25700681 h 40056761"/>
              <a:gd name="connsiteX17" fmla="*/ 6690360 w 9113520"/>
              <a:gd name="connsiteY17" fmla="*/ 26980841 h 40056761"/>
              <a:gd name="connsiteX18" fmla="*/ 6416040 w 9113520"/>
              <a:gd name="connsiteY18" fmla="*/ 29541161 h 40056761"/>
              <a:gd name="connsiteX19" fmla="*/ 6873240 w 9113520"/>
              <a:gd name="connsiteY19" fmla="*/ 31644281 h 40056761"/>
              <a:gd name="connsiteX20" fmla="*/ 6507480 w 9113520"/>
              <a:gd name="connsiteY20" fmla="*/ 36033401 h 40056761"/>
              <a:gd name="connsiteX21" fmla="*/ 7421880 w 9113520"/>
              <a:gd name="connsiteY21" fmla="*/ 37405001 h 40056761"/>
              <a:gd name="connsiteX22" fmla="*/ 6690360 w 9113520"/>
              <a:gd name="connsiteY22" fmla="*/ 38685161 h 40056761"/>
              <a:gd name="connsiteX23" fmla="*/ 6781800 w 9113520"/>
              <a:gd name="connsiteY23" fmla="*/ 39508121 h 40056761"/>
              <a:gd name="connsiteX24" fmla="*/ 6233160 w 9113520"/>
              <a:gd name="connsiteY24" fmla="*/ 39325241 h 40056761"/>
              <a:gd name="connsiteX25" fmla="*/ 6233160 w 9113520"/>
              <a:gd name="connsiteY25" fmla="*/ 39782441 h 40056761"/>
              <a:gd name="connsiteX26" fmla="*/ 5318760 w 9113520"/>
              <a:gd name="connsiteY26" fmla="*/ 40056761 h 40056761"/>
              <a:gd name="connsiteX27" fmla="*/ 2758440 w 9113520"/>
              <a:gd name="connsiteY27" fmla="*/ 39782441 h 40056761"/>
              <a:gd name="connsiteX28" fmla="*/ 3581400 w 9113520"/>
              <a:gd name="connsiteY28" fmla="*/ 39142361 h 40056761"/>
              <a:gd name="connsiteX29" fmla="*/ 563880 w 9113520"/>
              <a:gd name="connsiteY29" fmla="*/ 39050921 h 40056761"/>
              <a:gd name="connsiteX30" fmla="*/ 2758440 w 9113520"/>
              <a:gd name="connsiteY30" fmla="*/ 38045081 h 40056761"/>
              <a:gd name="connsiteX31" fmla="*/ 4312920 w 9113520"/>
              <a:gd name="connsiteY31" fmla="*/ 36490601 h 40056761"/>
              <a:gd name="connsiteX32" fmla="*/ 3581400 w 9113520"/>
              <a:gd name="connsiteY32" fmla="*/ 30638441 h 40056761"/>
              <a:gd name="connsiteX33" fmla="*/ 3672840 w 9113520"/>
              <a:gd name="connsiteY33" fmla="*/ 29906921 h 40056761"/>
              <a:gd name="connsiteX34" fmla="*/ 15240 w 9113520"/>
              <a:gd name="connsiteY34" fmla="*/ 29175401 h 40056761"/>
              <a:gd name="connsiteX35" fmla="*/ 1844040 w 9113520"/>
              <a:gd name="connsiteY35" fmla="*/ 19208441 h 40056761"/>
              <a:gd name="connsiteX36" fmla="*/ 1295400 w 9113520"/>
              <a:gd name="connsiteY36" fmla="*/ 19299881 h 40056761"/>
              <a:gd name="connsiteX37" fmla="*/ 1386840 w 9113520"/>
              <a:gd name="connsiteY37" fmla="*/ 19117001 h 40056761"/>
              <a:gd name="connsiteX38" fmla="*/ 1021080 w 9113520"/>
              <a:gd name="connsiteY38" fmla="*/ 19299881 h 40056761"/>
              <a:gd name="connsiteX39" fmla="*/ 838200 w 9113520"/>
              <a:gd name="connsiteY39" fmla="*/ 19025561 h 40056761"/>
              <a:gd name="connsiteX40" fmla="*/ 472440 w 9113520"/>
              <a:gd name="connsiteY40" fmla="*/ 19208441 h 40056761"/>
              <a:gd name="connsiteX41" fmla="*/ 838200 w 9113520"/>
              <a:gd name="connsiteY41" fmla="*/ 18568361 h 40056761"/>
              <a:gd name="connsiteX42" fmla="*/ 289560 w 9113520"/>
              <a:gd name="connsiteY42" fmla="*/ 18476921 h 40056761"/>
              <a:gd name="connsiteX43" fmla="*/ 563880 w 9113520"/>
              <a:gd name="connsiteY43" fmla="*/ 17928281 h 40056761"/>
              <a:gd name="connsiteX44" fmla="*/ 106680 w 9113520"/>
              <a:gd name="connsiteY44" fmla="*/ 17471081 h 40056761"/>
              <a:gd name="connsiteX45" fmla="*/ 381000 w 9113520"/>
              <a:gd name="connsiteY45" fmla="*/ 17379641 h 40056761"/>
              <a:gd name="connsiteX46" fmla="*/ 472440 w 9113520"/>
              <a:gd name="connsiteY46" fmla="*/ 16556681 h 40056761"/>
              <a:gd name="connsiteX47" fmla="*/ 929640 w 9113520"/>
              <a:gd name="connsiteY47" fmla="*/ 15002201 h 40056761"/>
              <a:gd name="connsiteX48" fmla="*/ 15240 w 9113520"/>
              <a:gd name="connsiteY48" fmla="*/ 14453561 h 40056761"/>
              <a:gd name="connsiteX49" fmla="*/ 746760 w 9113520"/>
              <a:gd name="connsiteY49" fmla="*/ 12533321 h 40056761"/>
              <a:gd name="connsiteX50" fmla="*/ 106680 w 9113520"/>
              <a:gd name="connsiteY50" fmla="*/ 12350441 h 40056761"/>
              <a:gd name="connsiteX51" fmla="*/ 106680 w 9113520"/>
              <a:gd name="connsiteY51" fmla="*/ 11710361 h 40056761"/>
              <a:gd name="connsiteX52" fmla="*/ 381000 w 9113520"/>
              <a:gd name="connsiteY52" fmla="*/ 11801801 h 40056761"/>
              <a:gd name="connsiteX53" fmla="*/ 1295400 w 9113520"/>
              <a:gd name="connsiteY53" fmla="*/ 10430201 h 40056761"/>
              <a:gd name="connsiteX54" fmla="*/ 2026920 w 9113520"/>
              <a:gd name="connsiteY54" fmla="*/ 10795961 h 40056761"/>
              <a:gd name="connsiteX55" fmla="*/ 2758440 w 9113520"/>
              <a:gd name="connsiteY55" fmla="*/ 8052761 h 40056761"/>
              <a:gd name="connsiteX56" fmla="*/ 3947160 w 9113520"/>
              <a:gd name="connsiteY56" fmla="*/ 7687001 h 40056761"/>
              <a:gd name="connsiteX57" fmla="*/ 4312920 w 9113520"/>
              <a:gd name="connsiteY57" fmla="*/ 6223961 h 40056761"/>
              <a:gd name="connsiteX58" fmla="*/ 3519720 w 9113520"/>
              <a:gd name="connsiteY58" fmla="*/ 6283809 h 40056761"/>
              <a:gd name="connsiteX59" fmla="*/ 3339840 w 9113520"/>
              <a:gd name="connsiteY59" fmla="*/ 5900945 h 40056761"/>
              <a:gd name="connsiteX60" fmla="*/ 3151680 w 9113520"/>
              <a:gd name="connsiteY60" fmla="*/ 5326761 h 40056761"/>
              <a:gd name="connsiteX61" fmla="*/ 3363360 w 9113520"/>
              <a:gd name="connsiteY61" fmla="*/ 4967581 h 40056761"/>
              <a:gd name="connsiteX62" fmla="*/ 2667000 w 9113520"/>
              <a:gd name="connsiteY62" fmla="*/ 4760921 h 40056761"/>
              <a:gd name="connsiteX63" fmla="*/ 2849880 w 9113520"/>
              <a:gd name="connsiteY63" fmla="*/ 3480761 h 40056761"/>
              <a:gd name="connsiteX64" fmla="*/ 2392680 w 9113520"/>
              <a:gd name="connsiteY64" fmla="*/ 2657801 h 40056761"/>
              <a:gd name="connsiteX65" fmla="*/ 2392680 w 9113520"/>
              <a:gd name="connsiteY65" fmla="*/ 1926281 h 40056761"/>
              <a:gd name="connsiteX66" fmla="*/ 3915914 w 9113520"/>
              <a:gd name="connsiteY66" fmla="*/ 760036 h 40056761"/>
              <a:gd name="connsiteX67" fmla="*/ 4766280 w 9113520"/>
              <a:gd name="connsiteY67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172827 h 40056761"/>
              <a:gd name="connsiteX7" fmla="*/ 7338240 w 9113520"/>
              <a:gd name="connsiteY7" fmla="*/ 6301680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03200 w 9113520"/>
              <a:gd name="connsiteY6" fmla="*/ 5275450 h 40056761"/>
              <a:gd name="connsiteX7" fmla="*/ 7338240 w 9113520"/>
              <a:gd name="connsiteY7" fmla="*/ 6301680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7338240 w 9113520"/>
              <a:gd name="connsiteY7" fmla="*/ 6301680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7338240 w 9113520"/>
              <a:gd name="connsiteY7" fmla="*/ 6301680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7338240 w 9113520"/>
              <a:gd name="connsiteY7" fmla="*/ 6301680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7008960 w 9113520"/>
              <a:gd name="connsiteY7" fmla="*/ 6404303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61920 w 9113520"/>
              <a:gd name="connsiteY7" fmla="*/ 5900945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891360 w 9113520"/>
              <a:gd name="connsiteY7" fmla="*/ 5900945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239000 w 9113520"/>
              <a:gd name="connsiteY8" fmla="*/ 6772601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726720 w 9113520"/>
              <a:gd name="connsiteY6" fmla="*/ 5480696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056120 w 9113520"/>
              <a:gd name="connsiteY3" fmla="*/ 284068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173600 w 9113520"/>
              <a:gd name="connsiteY3" fmla="*/ 278684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306017 h 40056761"/>
              <a:gd name="connsiteX1" fmla="*/ 6256320 w 9113520"/>
              <a:gd name="connsiteY1" fmla="*/ 657413 h 40056761"/>
              <a:gd name="connsiteX2" fmla="*/ 7361760 w 9113520"/>
              <a:gd name="connsiteY2" fmla="*/ 2017168 h 40056761"/>
              <a:gd name="connsiteX3" fmla="*/ 7173600 w 9113520"/>
              <a:gd name="connsiteY3" fmla="*/ 2786841 h 40056761"/>
              <a:gd name="connsiteX4" fmla="*/ 7008960 w 9113520"/>
              <a:gd name="connsiteY4" fmla="*/ 3838727 h 40056761"/>
              <a:gd name="connsiteX5" fmla="*/ 7197120 w 9113520"/>
              <a:gd name="connsiteY5" fmla="*/ 5147171 h 40056761"/>
              <a:gd name="connsiteX6" fmla="*/ 6820800 w 9113520"/>
              <a:gd name="connsiteY6" fmla="*/ 5403729 h 40056761"/>
              <a:gd name="connsiteX7" fmla="*/ 6985440 w 9113520"/>
              <a:gd name="connsiteY7" fmla="*/ 5900945 h 40056761"/>
              <a:gd name="connsiteX8" fmla="*/ 7079520 w 9113520"/>
              <a:gd name="connsiteY8" fmla="*/ 6429959 h 40056761"/>
              <a:gd name="connsiteX9" fmla="*/ 8610600 w 9113520"/>
              <a:gd name="connsiteY9" fmla="*/ 7687001 h 40056761"/>
              <a:gd name="connsiteX10" fmla="*/ 8976360 w 9113520"/>
              <a:gd name="connsiteY10" fmla="*/ 10064441 h 40056761"/>
              <a:gd name="connsiteX11" fmla="*/ 7787640 w 9113520"/>
              <a:gd name="connsiteY11" fmla="*/ 15002201 h 40056761"/>
              <a:gd name="connsiteX12" fmla="*/ 7147560 w 9113520"/>
              <a:gd name="connsiteY12" fmla="*/ 15825161 h 40056761"/>
              <a:gd name="connsiteX13" fmla="*/ 7879080 w 9113520"/>
              <a:gd name="connsiteY13" fmla="*/ 16831001 h 40056761"/>
              <a:gd name="connsiteX14" fmla="*/ 7787640 w 9113520"/>
              <a:gd name="connsiteY14" fmla="*/ 20945801 h 40056761"/>
              <a:gd name="connsiteX15" fmla="*/ 6964680 w 9113520"/>
              <a:gd name="connsiteY15" fmla="*/ 22683161 h 40056761"/>
              <a:gd name="connsiteX16" fmla="*/ 6964680 w 9113520"/>
              <a:gd name="connsiteY16" fmla="*/ 24786281 h 40056761"/>
              <a:gd name="connsiteX17" fmla="*/ 6690360 w 9113520"/>
              <a:gd name="connsiteY17" fmla="*/ 25700681 h 40056761"/>
              <a:gd name="connsiteX18" fmla="*/ 6690360 w 9113520"/>
              <a:gd name="connsiteY18" fmla="*/ 26980841 h 40056761"/>
              <a:gd name="connsiteX19" fmla="*/ 6416040 w 9113520"/>
              <a:gd name="connsiteY19" fmla="*/ 29541161 h 40056761"/>
              <a:gd name="connsiteX20" fmla="*/ 6873240 w 9113520"/>
              <a:gd name="connsiteY20" fmla="*/ 31644281 h 40056761"/>
              <a:gd name="connsiteX21" fmla="*/ 6507480 w 9113520"/>
              <a:gd name="connsiteY21" fmla="*/ 36033401 h 40056761"/>
              <a:gd name="connsiteX22" fmla="*/ 7421880 w 9113520"/>
              <a:gd name="connsiteY22" fmla="*/ 37405001 h 40056761"/>
              <a:gd name="connsiteX23" fmla="*/ 6690360 w 9113520"/>
              <a:gd name="connsiteY23" fmla="*/ 38685161 h 40056761"/>
              <a:gd name="connsiteX24" fmla="*/ 6781800 w 9113520"/>
              <a:gd name="connsiteY24" fmla="*/ 39508121 h 40056761"/>
              <a:gd name="connsiteX25" fmla="*/ 6233160 w 9113520"/>
              <a:gd name="connsiteY25" fmla="*/ 39325241 h 40056761"/>
              <a:gd name="connsiteX26" fmla="*/ 6233160 w 9113520"/>
              <a:gd name="connsiteY26" fmla="*/ 39782441 h 40056761"/>
              <a:gd name="connsiteX27" fmla="*/ 5318760 w 9113520"/>
              <a:gd name="connsiteY27" fmla="*/ 40056761 h 40056761"/>
              <a:gd name="connsiteX28" fmla="*/ 2758440 w 9113520"/>
              <a:gd name="connsiteY28" fmla="*/ 39782441 h 40056761"/>
              <a:gd name="connsiteX29" fmla="*/ 3581400 w 9113520"/>
              <a:gd name="connsiteY29" fmla="*/ 39142361 h 40056761"/>
              <a:gd name="connsiteX30" fmla="*/ 563880 w 9113520"/>
              <a:gd name="connsiteY30" fmla="*/ 39050921 h 40056761"/>
              <a:gd name="connsiteX31" fmla="*/ 2758440 w 9113520"/>
              <a:gd name="connsiteY31" fmla="*/ 38045081 h 40056761"/>
              <a:gd name="connsiteX32" fmla="*/ 4312920 w 9113520"/>
              <a:gd name="connsiteY32" fmla="*/ 36490601 h 40056761"/>
              <a:gd name="connsiteX33" fmla="*/ 3581400 w 9113520"/>
              <a:gd name="connsiteY33" fmla="*/ 30638441 h 40056761"/>
              <a:gd name="connsiteX34" fmla="*/ 3672840 w 9113520"/>
              <a:gd name="connsiteY34" fmla="*/ 29906921 h 40056761"/>
              <a:gd name="connsiteX35" fmla="*/ 15240 w 9113520"/>
              <a:gd name="connsiteY35" fmla="*/ 29175401 h 40056761"/>
              <a:gd name="connsiteX36" fmla="*/ 1844040 w 9113520"/>
              <a:gd name="connsiteY36" fmla="*/ 19208441 h 40056761"/>
              <a:gd name="connsiteX37" fmla="*/ 1295400 w 9113520"/>
              <a:gd name="connsiteY37" fmla="*/ 19299881 h 40056761"/>
              <a:gd name="connsiteX38" fmla="*/ 1386840 w 9113520"/>
              <a:gd name="connsiteY38" fmla="*/ 19117001 h 40056761"/>
              <a:gd name="connsiteX39" fmla="*/ 1021080 w 9113520"/>
              <a:gd name="connsiteY39" fmla="*/ 19299881 h 40056761"/>
              <a:gd name="connsiteX40" fmla="*/ 838200 w 9113520"/>
              <a:gd name="connsiteY40" fmla="*/ 19025561 h 40056761"/>
              <a:gd name="connsiteX41" fmla="*/ 472440 w 9113520"/>
              <a:gd name="connsiteY41" fmla="*/ 19208441 h 40056761"/>
              <a:gd name="connsiteX42" fmla="*/ 838200 w 9113520"/>
              <a:gd name="connsiteY42" fmla="*/ 18568361 h 40056761"/>
              <a:gd name="connsiteX43" fmla="*/ 289560 w 9113520"/>
              <a:gd name="connsiteY43" fmla="*/ 18476921 h 40056761"/>
              <a:gd name="connsiteX44" fmla="*/ 563880 w 9113520"/>
              <a:gd name="connsiteY44" fmla="*/ 17928281 h 40056761"/>
              <a:gd name="connsiteX45" fmla="*/ 106680 w 9113520"/>
              <a:gd name="connsiteY45" fmla="*/ 17471081 h 40056761"/>
              <a:gd name="connsiteX46" fmla="*/ 381000 w 9113520"/>
              <a:gd name="connsiteY46" fmla="*/ 17379641 h 40056761"/>
              <a:gd name="connsiteX47" fmla="*/ 472440 w 9113520"/>
              <a:gd name="connsiteY47" fmla="*/ 16556681 h 40056761"/>
              <a:gd name="connsiteX48" fmla="*/ 929640 w 9113520"/>
              <a:gd name="connsiteY48" fmla="*/ 15002201 h 40056761"/>
              <a:gd name="connsiteX49" fmla="*/ 15240 w 9113520"/>
              <a:gd name="connsiteY49" fmla="*/ 14453561 h 40056761"/>
              <a:gd name="connsiteX50" fmla="*/ 746760 w 9113520"/>
              <a:gd name="connsiteY50" fmla="*/ 12533321 h 40056761"/>
              <a:gd name="connsiteX51" fmla="*/ 106680 w 9113520"/>
              <a:gd name="connsiteY51" fmla="*/ 12350441 h 40056761"/>
              <a:gd name="connsiteX52" fmla="*/ 106680 w 9113520"/>
              <a:gd name="connsiteY52" fmla="*/ 11710361 h 40056761"/>
              <a:gd name="connsiteX53" fmla="*/ 381000 w 9113520"/>
              <a:gd name="connsiteY53" fmla="*/ 11801801 h 40056761"/>
              <a:gd name="connsiteX54" fmla="*/ 1295400 w 9113520"/>
              <a:gd name="connsiteY54" fmla="*/ 10430201 h 40056761"/>
              <a:gd name="connsiteX55" fmla="*/ 2026920 w 9113520"/>
              <a:gd name="connsiteY55" fmla="*/ 10795961 h 40056761"/>
              <a:gd name="connsiteX56" fmla="*/ 2758440 w 9113520"/>
              <a:gd name="connsiteY56" fmla="*/ 8052761 h 40056761"/>
              <a:gd name="connsiteX57" fmla="*/ 3947160 w 9113520"/>
              <a:gd name="connsiteY57" fmla="*/ 7687001 h 40056761"/>
              <a:gd name="connsiteX58" fmla="*/ 4312920 w 9113520"/>
              <a:gd name="connsiteY58" fmla="*/ 6223961 h 40056761"/>
              <a:gd name="connsiteX59" fmla="*/ 3519720 w 9113520"/>
              <a:gd name="connsiteY59" fmla="*/ 6283809 h 40056761"/>
              <a:gd name="connsiteX60" fmla="*/ 3339840 w 9113520"/>
              <a:gd name="connsiteY60" fmla="*/ 5900945 h 40056761"/>
              <a:gd name="connsiteX61" fmla="*/ 3151680 w 9113520"/>
              <a:gd name="connsiteY61" fmla="*/ 5326761 h 40056761"/>
              <a:gd name="connsiteX62" fmla="*/ 3363360 w 9113520"/>
              <a:gd name="connsiteY62" fmla="*/ 4967581 h 40056761"/>
              <a:gd name="connsiteX63" fmla="*/ 2667000 w 9113520"/>
              <a:gd name="connsiteY63" fmla="*/ 4760921 h 40056761"/>
              <a:gd name="connsiteX64" fmla="*/ 2849880 w 9113520"/>
              <a:gd name="connsiteY64" fmla="*/ 3480761 h 40056761"/>
              <a:gd name="connsiteX65" fmla="*/ 2392680 w 9113520"/>
              <a:gd name="connsiteY65" fmla="*/ 2657801 h 40056761"/>
              <a:gd name="connsiteX66" fmla="*/ 2392680 w 9113520"/>
              <a:gd name="connsiteY66" fmla="*/ 1926281 h 40056761"/>
              <a:gd name="connsiteX67" fmla="*/ 3915914 w 9113520"/>
              <a:gd name="connsiteY67" fmla="*/ 760036 h 40056761"/>
              <a:gd name="connsiteX68" fmla="*/ 4766280 w 9113520"/>
              <a:gd name="connsiteY68" fmla="*/ 306017 h 40056761"/>
              <a:gd name="connsiteX0" fmla="*/ 4766280 w 9113520"/>
              <a:gd name="connsiteY0" fmla="*/ 459951 h 40210695"/>
              <a:gd name="connsiteX1" fmla="*/ 6256320 w 9113520"/>
              <a:gd name="connsiteY1" fmla="*/ 811347 h 40210695"/>
              <a:gd name="connsiteX2" fmla="*/ 7361760 w 9113520"/>
              <a:gd name="connsiteY2" fmla="*/ 2017168 h 40210695"/>
              <a:gd name="connsiteX3" fmla="*/ 7173600 w 9113520"/>
              <a:gd name="connsiteY3" fmla="*/ 2940775 h 40210695"/>
              <a:gd name="connsiteX4" fmla="*/ 7008960 w 9113520"/>
              <a:gd name="connsiteY4" fmla="*/ 3992661 h 40210695"/>
              <a:gd name="connsiteX5" fmla="*/ 7197120 w 9113520"/>
              <a:gd name="connsiteY5" fmla="*/ 5301105 h 40210695"/>
              <a:gd name="connsiteX6" fmla="*/ 6820800 w 9113520"/>
              <a:gd name="connsiteY6" fmla="*/ 5557663 h 40210695"/>
              <a:gd name="connsiteX7" fmla="*/ 6985440 w 9113520"/>
              <a:gd name="connsiteY7" fmla="*/ 6054879 h 40210695"/>
              <a:gd name="connsiteX8" fmla="*/ 7079520 w 9113520"/>
              <a:gd name="connsiteY8" fmla="*/ 6583893 h 40210695"/>
              <a:gd name="connsiteX9" fmla="*/ 8610600 w 9113520"/>
              <a:gd name="connsiteY9" fmla="*/ 7840935 h 40210695"/>
              <a:gd name="connsiteX10" fmla="*/ 8976360 w 9113520"/>
              <a:gd name="connsiteY10" fmla="*/ 10218375 h 40210695"/>
              <a:gd name="connsiteX11" fmla="*/ 7787640 w 9113520"/>
              <a:gd name="connsiteY11" fmla="*/ 15156135 h 40210695"/>
              <a:gd name="connsiteX12" fmla="*/ 7147560 w 9113520"/>
              <a:gd name="connsiteY12" fmla="*/ 15979095 h 40210695"/>
              <a:gd name="connsiteX13" fmla="*/ 7879080 w 9113520"/>
              <a:gd name="connsiteY13" fmla="*/ 16984935 h 40210695"/>
              <a:gd name="connsiteX14" fmla="*/ 7787640 w 9113520"/>
              <a:gd name="connsiteY14" fmla="*/ 21099735 h 40210695"/>
              <a:gd name="connsiteX15" fmla="*/ 6964680 w 9113520"/>
              <a:gd name="connsiteY15" fmla="*/ 22837095 h 40210695"/>
              <a:gd name="connsiteX16" fmla="*/ 6964680 w 9113520"/>
              <a:gd name="connsiteY16" fmla="*/ 24940215 h 40210695"/>
              <a:gd name="connsiteX17" fmla="*/ 6690360 w 9113520"/>
              <a:gd name="connsiteY17" fmla="*/ 25854615 h 40210695"/>
              <a:gd name="connsiteX18" fmla="*/ 6690360 w 9113520"/>
              <a:gd name="connsiteY18" fmla="*/ 27134775 h 40210695"/>
              <a:gd name="connsiteX19" fmla="*/ 6416040 w 9113520"/>
              <a:gd name="connsiteY19" fmla="*/ 29695095 h 40210695"/>
              <a:gd name="connsiteX20" fmla="*/ 6873240 w 9113520"/>
              <a:gd name="connsiteY20" fmla="*/ 31798215 h 40210695"/>
              <a:gd name="connsiteX21" fmla="*/ 6507480 w 9113520"/>
              <a:gd name="connsiteY21" fmla="*/ 36187335 h 40210695"/>
              <a:gd name="connsiteX22" fmla="*/ 7421880 w 9113520"/>
              <a:gd name="connsiteY22" fmla="*/ 37558935 h 40210695"/>
              <a:gd name="connsiteX23" fmla="*/ 6690360 w 9113520"/>
              <a:gd name="connsiteY23" fmla="*/ 38839095 h 40210695"/>
              <a:gd name="connsiteX24" fmla="*/ 6781800 w 9113520"/>
              <a:gd name="connsiteY24" fmla="*/ 39662055 h 40210695"/>
              <a:gd name="connsiteX25" fmla="*/ 6233160 w 9113520"/>
              <a:gd name="connsiteY25" fmla="*/ 39479175 h 40210695"/>
              <a:gd name="connsiteX26" fmla="*/ 6233160 w 9113520"/>
              <a:gd name="connsiteY26" fmla="*/ 39936375 h 40210695"/>
              <a:gd name="connsiteX27" fmla="*/ 5318760 w 9113520"/>
              <a:gd name="connsiteY27" fmla="*/ 40210695 h 40210695"/>
              <a:gd name="connsiteX28" fmla="*/ 2758440 w 9113520"/>
              <a:gd name="connsiteY28" fmla="*/ 39936375 h 40210695"/>
              <a:gd name="connsiteX29" fmla="*/ 3581400 w 9113520"/>
              <a:gd name="connsiteY29" fmla="*/ 39296295 h 40210695"/>
              <a:gd name="connsiteX30" fmla="*/ 563880 w 9113520"/>
              <a:gd name="connsiteY30" fmla="*/ 39204855 h 40210695"/>
              <a:gd name="connsiteX31" fmla="*/ 2758440 w 9113520"/>
              <a:gd name="connsiteY31" fmla="*/ 38199015 h 40210695"/>
              <a:gd name="connsiteX32" fmla="*/ 4312920 w 9113520"/>
              <a:gd name="connsiteY32" fmla="*/ 36644535 h 40210695"/>
              <a:gd name="connsiteX33" fmla="*/ 3581400 w 9113520"/>
              <a:gd name="connsiteY33" fmla="*/ 30792375 h 40210695"/>
              <a:gd name="connsiteX34" fmla="*/ 3672840 w 9113520"/>
              <a:gd name="connsiteY34" fmla="*/ 30060855 h 40210695"/>
              <a:gd name="connsiteX35" fmla="*/ 15240 w 9113520"/>
              <a:gd name="connsiteY35" fmla="*/ 29329335 h 40210695"/>
              <a:gd name="connsiteX36" fmla="*/ 1844040 w 9113520"/>
              <a:gd name="connsiteY36" fmla="*/ 19362375 h 40210695"/>
              <a:gd name="connsiteX37" fmla="*/ 1295400 w 9113520"/>
              <a:gd name="connsiteY37" fmla="*/ 19453815 h 40210695"/>
              <a:gd name="connsiteX38" fmla="*/ 1386840 w 9113520"/>
              <a:gd name="connsiteY38" fmla="*/ 19270935 h 40210695"/>
              <a:gd name="connsiteX39" fmla="*/ 1021080 w 9113520"/>
              <a:gd name="connsiteY39" fmla="*/ 19453815 h 40210695"/>
              <a:gd name="connsiteX40" fmla="*/ 838200 w 9113520"/>
              <a:gd name="connsiteY40" fmla="*/ 19179495 h 40210695"/>
              <a:gd name="connsiteX41" fmla="*/ 472440 w 9113520"/>
              <a:gd name="connsiteY41" fmla="*/ 19362375 h 40210695"/>
              <a:gd name="connsiteX42" fmla="*/ 838200 w 9113520"/>
              <a:gd name="connsiteY42" fmla="*/ 18722295 h 40210695"/>
              <a:gd name="connsiteX43" fmla="*/ 289560 w 9113520"/>
              <a:gd name="connsiteY43" fmla="*/ 18630855 h 40210695"/>
              <a:gd name="connsiteX44" fmla="*/ 563880 w 9113520"/>
              <a:gd name="connsiteY44" fmla="*/ 18082215 h 40210695"/>
              <a:gd name="connsiteX45" fmla="*/ 106680 w 9113520"/>
              <a:gd name="connsiteY45" fmla="*/ 17625015 h 40210695"/>
              <a:gd name="connsiteX46" fmla="*/ 381000 w 9113520"/>
              <a:gd name="connsiteY46" fmla="*/ 17533575 h 40210695"/>
              <a:gd name="connsiteX47" fmla="*/ 472440 w 9113520"/>
              <a:gd name="connsiteY47" fmla="*/ 16710615 h 40210695"/>
              <a:gd name="connsiteX48" fmla="*/ 929640 w 9113520"/>
              <a:gd name="connsiteY48" fmla="*/ 15156135 h 40210695"/>
              <a:gd name="connsiteX49" fmla="*/ 15240 w 9113520"/>
              <a:gd name="connsiteY49" fmla="*/ 14607495 h 40210695"/>
              <a:gd name="connsiteX50" fmla="*/ 746760 w 9113520"/>
              <a:gd name="connsiteY50" fmla="*/ 12687255 h 40210695"/>
              <a:gd name="connsiteX51" fmla="*/ 106680 w 9113520"/>
              <a:gd name="connsiteY51" fmla="*/ 12504375 h 40210695"/>
              <a:gd name="connsiteX52" fmla="*/ 106680 w 9113520"/>
              <a:gd name="connsiteY52" fmla="*/ 11864295 h 40210695"/>
              <a:gd name="connsiteX53" fmla="*/ 381000 w 9113520"/>
              <a:gd name="connsiteY53" fmla="*/ 11955735 h 40210695"/>
              <a:gd name="connsiteX54" fmla="*/ 1295400 w 9113520"/>
              <a:gd name="connsiteY54" fmla="*/ 10584135 h 40210695"/>
              <a:gd name="connsiteX55" fmla="*/ 2026920 w 9113520"/>
              <a:gd name="connsiteY55" fmla="*/ 10949895 h 40210695"/>
              <a:gd name="connsiteX56" fmla="*/ 2758440 w 9113520"/>
              <a:gd name="connsiteY56" fmla="*/ 8206695 h 40210695"/>
              <a:gd name="connsiteX57" fmla="*/ 3947160 w 9113520"/>
              <a:gd name="connsiteY57" fmla="*/ 7840935 h 40210695"/>
              <a:gd name="connsiteX58" fmla="*/ 4312920 w 9113520"/>
              <a:gd name="connsiteY58" fmla="*/ 6377895 h 40210695"/>
              <a:gd name="connsiteX59" fmla="*/ 3519720 w 9113520"/>
              <a:gd name="connsiteY59" fmla="*/ 6437743 h 40210695"/>
              <a:gd name="connsiteX60" fmla="*/ 3339840 w 9113520"/>
              <a:gd name="connsiteY60" fmla="*/ 6054879 h 40210695"/>
              <a:gd name="connsiteX61" fmla="*/ 3151680 w 9113520"/>
              <a:gd name="connsiteY61" fmla="*/ 5480695 h 40210695"/>
              <a:gd name="connsiteX62" fmla="*/ 3363360 w 9113520"/>
              <a:gd name="connsiteY62" fmla="*/ 5121515 h 40210695"/>
              <a:gd name="connsiteX63" fmla="*/ 2667000 w 9113520"/>
              <a:gd name="connsiteY63" fmla="*/ 4914855 h 40210695"/>
              <a:gd name="connsiteX64" fmla="*/ 2849880 w 9113520"/>
              <a:gd name="connsiteY64" fmla="*/ 3634695 h 40210695"/>
              <a:gd name="connsiteX65" fmla="*/ 2392680 w 9113520"/>
              <a:gd name="connsiteY65" fmla="*/ 2811735 h 40210695"/>
              <a:gd name="connsiteX66" fmla="*/ 2392680 w 9113520"/>
              <a:gd name="connsiteY66" fmla="*/ 2080215 h 40210695"/>
              <a:gd name="connsiteX67" fmla="*/ 3915914 w 9113520"/>
              <a:gd name="connsiteY67" fmla="*/ 913970 h 40210695"/>
              <a:gd name="connsiteX68" fmla="*/ 4766280 w 9113520"/>
              <a:gd name="connsiteY68" fmla="*/ 459951 h 40210695"/>
              <a:gd name="connsiteX0" fmla="*/ 4766280 w 9113520"/>
              <a:gd name="connsiteY0" fmla="*/ 459951 h 40210695"/>
              <a:gd name="connsiteX1" fmla="*/ 6256320 w 9113520"/>
              <a:gd name="connsiteY1" fmla="*/ 811347 h 40210695"/>
              <a:gd name="connsiteX2" fmla="*/ 7361760 w 9113520"/>
              <a:gd name="connsiteY2" fmla="*/ 2017168 h 40210695"/>
              <a:gd name="connsiteX3" fmla="*/ 7173600 w 9113520"/>
              <a:gd name="connsiteY3" fmla="*/ 2940775 h 40210695"/>
              <a:gd name="connsiteX4" fmla="*/ 7008960 w 9113520"/>
              <a:gd name="connsiteY4" fmla="*/ 3992661 h 40210695"/>
              <a:gd name="connsiteX5" fmla="*/ 7197120 w 9113520"/>
              <a:gd name="connsiteY5" fmla="*/ 5301105 h 40210695"/>
              <a:gd name="connsiteX6" fmla="*/ 6820800 w 9113520"/>
              <a:gd name="connsiteY6" fmla="*/ 5557663 h 40210695"/>
              <a:gd name="connsiteX7" fmla="*/ 6985440 w 9113520"/>
              <a:gd name="connsiteY7" fmla="*/ 6054879 h 40210695"/>
              <a:gd name="connsiteX8" fmla="*/ 7079520 w 9113520"/>
              <a:gd name="connsiteY8" fmla="*/ 6583893 h 40210695"/>
              <a:gd name="connsiteX9" fmla="*/ 8610600 w 9113520"/>
              <a:gd name="connsiteY9" fmla="*/ 7840935 h 40210695"/>
              <a:gd name="connsiteX10" fmla="*/ 8976360 w 9113520"/>
              <a:gd name="connsiteY10" fmla="*/ 10218375 h 40210695"/>
              <a:gd name="connsiteX11" fmla="*/ 7787640 w 9113520"/>
              <a:gd name="connsiteY11" fmla="*/ 15156135 h 40210695"/>
              <a:gd name="connsiteX12" fmla="*/ 7147560 w 9113520"/>
              <a:gd name="connsiteY12" fmla="*/ 15979095 h 40210695"/>
              <a:gd name="connsiteX13" fmla="*/ 7879080 w 9113520"/>
              <a:gd name="connsiteY13" fmla="*/ 16984935 h 40210695"/>
              <a:gd name="connsiteX14" fmla="*/ 7787640 w 9113520"/>
              <a:gd name="connsiteY14" fmla="*/ 21099735 h 40210695"/>
              <a:gd name="connsiteX15" fmla="*/ 6964680 w 9113520"/>
              <a:gd name="connsiteY15" fmla="*/ 22837095 h 40210695"/>
              <a:gd name="connsiteX16" fmla="*/ 6964680 w 9113520"/>
              <a:gd name="connsiteY16" fmla="*/ 24940215 h 40210695"/>
              <a:gd name="connsiteX17" fmla="*/ 6690360 w 9113520"/>
              <a:gd name="connsiteY17" fmla="*/ 25854615 h 40210695"/>
              <a:gd name="connsiteX18" fmla="*/ 6690360 w 9113520"/>
              <a:gd name="connsiteY18" fmla="*/ 27134775 h 40210695"/>
              <a:gd name="connsiteX19" fmla="*/ 6416040 w 9113520"/>
              <a:gd name="connsiteY19" fmla="*/ 29695095 h 40210695"/>
              <a:gd name="connsiteX20" fmla="*/ 6873240 w 9113520"/>
              <a:gd name="connsiteY20" fmla="*/ 31798215 h 40210695"/>
              <a:gd name="connsiteX21" fmla="*/ 6507480 w 9113520"/>
              <a:gd name="connsiteY21" fmla="*/ 36187335 h 40210695"/>
              <a:gd name="connsiteX22" fmla="*/ 7421880 w 9113520"/>
              <a:gd name="connsiteY22" fmla="*/ 37558935 h 40210695"/>
              <a:gd name="connsiteX23" fmla="*/ 6690360 w 9113520"/>
              <a:gd name="connsiteY23" fmla="*/ 38839095 h 40210695"/>
              <a:gd name="connsiteX24" fmla="*/ 6781800 w 9113520"/>
              <a:gd name="connsiteY24" fmla="*/ 39662055 h 40210695"/>
              <a:gd name="connsiteX25" fmla="*/ 6233160 w 9113520"/>
              <a:gd name="connsiteY25" fmla="*/ 39479175 h 40210695"/>
              <a:gd name="connsiteX26" fmla="*/ 6233160 w 9113520"/>
              <a:gd name="connsiteY26" fmla="*/ 39936375 h 40210695"/>
              <a:gd name="connsiteX27" fmla="*/ 5318760 w 9113520"/>
              <a:gd name="connsiteY27" fmla="*/ 40210695 h 40210695"/>
              <a:gd name="connsiteX28" fmla="*/ 2758440 w 9113520"/>
              <a:gd name="connsiteY28" fmla="*/ 39936375 h 40210695"/>
              <a:gd name="connsiteX29" fmla="*/ 3581400 w 9113520"/>
              <a:gd name="connsiteY29" fmla="*/ 39296295 h 40210695"/>
              <a:gd name="connsiteX30" fmla="*/ 563880 w 9113520"/>
              <a:gd name="connsiteY30" fmla="*/ 39204855 h 40210695"/>
              <a:gd name="connsiteX31" fmla="*/ 2758440 w 9113520"/>
              <a:gd name="connsiteY31" fmla="*/ 38199015 h 40210695"/>
              <a:gd name="connsiteX32" fmla="*/ 4312920 w 9113520"/>
              <a:gd name="connsiteY32" fmla="*/ 36644535 h 40210695"/>
              <a:gd name="connsiteX33" fmla="*/ 3581400 w 9113520"/>
              <a:gd name="connsiteY33" fmla="*/ 30792375 h 40210695"/>
              <a:gd name="connsiteX34" fmla="*/ 3672840 w 9113520"/>
              <a:gd name="connsiteY34" fmla="*/ 30060855 h 40210695"/>
              <a:gd name="connsiteX35" fmla="*/ 15240 w 9113520"/>
              <a:gd name="connsiteY35" fmla="*/ 29329335 h 40210695"/>
              <a:gd name="connsiteX36" fmla="*/ 1844040 w 9113520"/>
              <a:gd name="connsiteY36" fmla="*/ 19362375 h 40210695"/>
              <a:gd name="connsiteX37" fmla="*/ 1295400 w 9113520"/>
              <a:gd name="connsiteY37" fmla="*/ 19453815 h 40210695"/>
              <a:gd name="connsiteX38" fmla="*/ 1386840 w 9113520"/>
              <a:gd name="connsiteY38" fmla="*/ 19270935 h 40210695"/>
              <a:gd name="connsiteX39" fmla="*/ 1021080 w 9113520"/>
              <a:gd name="connsiteY39" fmla="*/ 19453815 h 40210695"/>
              <a:gd name="connsiteX40" fmla="*/ 838200 w 9113520"/>
              <a:gd name="connsiteY40" fmla="*/ 19179495 h 40210695"/>
              <a:gd name="connsiteX41" fmla="*/ 472440 w 9113520"/>
              <a:gd name="connsiteY41" fmla="*/ 19362375 h 40210695"/>
              <a:gd name="connsiteX42" fmla="*/ 838200 w 9113520"/>
              <a:gd name="connsiteY42" fmla="*/ 18722295 h 40210695"/>
              <a:gd name="connsiteX43" fmla="*/ 289560 w 9113520"/>
              <a:gd name="connsiteY43" fmla="*/ 18630855 h 40210695"/>
              <a:gd name="connsiteX44" fmla="*/ 563880 w 9113520"/>
              <a:gd name="connsiteY44" fmla="*/ 18082215 h 40210695"/>
              <a:gd name="connsiteX45" fmla="*/ 106680 w 9113520"/>
              <a:gd name="connsiteY45" fmla="*/ 17625015 h 40210695"/>
              <a:gd name="connsiteX46" fmla="*/ 381000 w 9113520"/>
              <a:gd name="connsiteY46" fmla="*/ 17533575 h 40210695"/>
              <a:gd name="connsiteX47" fmla="*/ 472440 w 9113520"/>
              <a:gd name="connsiteY47" fmla="*/ 16710615 h 40210695"/>
              <a:gd name="connsiteX48" fmla="*/ 929640 w 9113520"/>
              <a:gd name="connsiteY48" fmla="*/ 15156135 h 40210695"/>
              <a:gd name="connsiteX49" fmla="*/ 15240 w 9113520"/>
              <a:gd name="connsiteY49" fmla="*/ 14607495 h 40210695"/>
              <a:gd name="connsiteX50" fmla="*/ 746760 w 9113520"/>
              <a:gd name="connsiteY50" fmla="*/ 12687255 h 40210695"/>
              <a:gd name="connsiteX51" fmla="*/ 106680 w 9113520"/>
              <a:gd name="connsiteY51" fmla="*/ 12504375 h 40210695"/>
              <a:gd name="connsiteX52" fmla="*/ 106680 w 9113520"/>
              <a:gd name="connsiteY52" fmla="*/ 11864295 h 40210695"/>
              <a:gd name="connsiteX53" fmla="*/ 381000 w 9113520"/>
              <a:gd name="connsiteY53" fmla="*/ 11955735 h 40210695"/>
              <a:gd name="connsiteX54" fmla="*/ 1295400 w 9113520"/>
              <a:gd name="connsiteY54" fmla="*/ 10584135 h 40210695"/>
              <a:gd name="connsiteX55" fmla="*/ 2026920 w 9113520"/>
              <a:gd name="connsiteY55" fmla="*/ 10949895 h 40210695"/>
              <a:gd name="connsiteX56" fmla="*/ 2758440 w 9113520"/>
              <a:gd name="connsiteY56" fmla="*/ 8206695 h 40210695"/>
              <a:gd name="connsiteX57" fmla="*/ 3947160 w 9113520"/>
              <a:gd name="connsiteY57" fmla="*/ 7840935 h 40210695"/>
              <a:gd name="connsiteX58" fmla="*/ 4312920 w 9113520"/>
              <a:gd name="connsiteY58" fmla="*/ 6377895 h 40210695"/>
              <a:gd name="connsiteX59" fmla="*/ 3519720 w 9113520"/>
              <a:gd name="connsiteY59" fmla="*/ 6437743 h 40210695"/>
              <a:gd name="connsiteX60" fmla="*/ 3339840 w 9113520"/>
              <a:gd name="connsiteY60" fmla="*/ 6054879 h 40210695"/>
              <a:gd name="connsiteX61" fmla="*/ 3151680 w 9113520"/>
              <a:gd name="connsiteY61" fmla="*/ 5480695 h 40210695"/>
              <a:gd name="connsiteX62" fmla="*/ 3363360 w 9113520"/>
              <a:gd name="connsiteY62" fmla="*/ 5121515 h 40210695"/>
              <a:gd name="connsiteX63" fmla="*/ 2667000 w 9113520"/>
              <a:gd name="connsiteY63" fmla="*/ 4914855 h 40210695"/>
              <a:gd name="connsiteX64" fmla="*/ 2849880 w 9113520"/>
              <a:gd name="connsiteY64" fmla="*/ 3634695 h 40210695"/>
              <a:gd name="connsiteX65" fmla="*/ 2392680 w 9113520"/>
              <a:gd name="connsiteY65" fmla="*/ 2811735 h 40210695"/>
              <a:gd name="connsiteX66" fmla="*/ 2392680 w 9113520"/>
              <a:gd name="connsiteY66" fmla="*/ 2080215 h 40210695"/>
              <a:gd name="connsiteX67" fmla="*/ 3915914 w 9113520"/>
              <a:gd name="connsiteY67" fmla="*/ 913970 h 40210695"/>
              <a:gd name="connsiteX68" fmla="*/ 4766280 w 9113520"/>
              <a:gd name="connsiteY68" fmla="*/ 459951 h 4021069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587200 w 9113520"/>
              <a:gd name="connsiteY65" fmla="*/ 3080963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963520 w 9113520"/>
              <a:gd name="connsiteY65" fmla="*/ 3080963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928640 w 9113520"/>
              <a:gd name="connsiteY65" fmla="*/ 323489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693440 w 9113520"/>
              <a:gd name="connsiteY65" fmla="*/ 2850061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693440 w 9113520"/>
              <a:gd name="connsiteY65" fmla="*/ 2850061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693440 w 9113520"/>
              <a:gd name="connsiteY65" fmla="*/ 2850061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693440 w 9113520"/>
              <a:gd name="connsiteY65" fmla="*/ 2850061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1693440 w 9113520"/>
              <a:gd name="connsiteY65" fmla="*/ 2850061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610720 w 9113520"/>
              <a:gd name="connsiteY65" fmla="*/ 305530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610720 w 9113520"/>
              <a:gd name="connsiteY65" fmla="*/ 305530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610720 w 9113520"/>
              <a:gd name="connsiteY65" fmla="*/ 305530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338735 h 39914735"/>
              <a:gd name="connsiteX65" fmla="*/ 2657760 w 9113520"/>
              <a:gd name="connsiteY65" fmla="*/ 3157930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436473 h 39914735"/>
              <a:gd name="connsiteX65" fmla="*/ 2657760 w 9113520"/>
              <a:gd name="connsiteY65" fmla="*/ 3157930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436473 h 39914735"/>
              <a:gd name="connsiteX65" fmla="*/ 2728320 w 9113520"/>
              <a:gd name="connsiteY65" fmla="*/ 3258282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436473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9880 w 9113520"/>
              <a:gd name="connsiteY64" fmla="*/ 3436473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940000 w 9113520"/>
              <a:gd name="connsiteY64" fmla="*/ 3566151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363360 w 9113520"/>
              <a:gd name="connsiteY62" fmla="*/ 4825555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291648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51680 w 9113520"/>
              <a:gd name="connsiteY61" fmla="*/ 5184735 h 39914735"/>
              <a:gd name="connsiteX62" fmla="*/ 305760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2987040 w 9113520"/>
              <a:gd name="connsiteY61" fmla="*/ 5233775 h 39914735"/>
              <a:gd name="connsiteX62" fmla="*/ 305760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2987040 w 9113520"/>
              <a:gd name="connsiteY61" fmla="*/ 5233775 h 39914735"/>
              <a:gd name="connsiteX62" fmla="*/ 305760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28160 w 9113520"/>
              <a:gd name="connsiteY61" fmla="*/ 5131152 h 39914735"/>
              <a:gd name="connsiteX62" fmla="*/ 305760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519720 w 9113520"/>
              <a:gd name="connsiteY59" fmla="*/ 6141783 h 39914735"/>
              <a:gd name="connsiteX60" fmla="*/ 3339840 w 9113520"/>
              <a:gd name="connsiteY60" fmla="*/ 5758919 h 39914735"/>
              <a:gd name="connsiteX61" fmla="*/ 3128160 w 9113520"/>
              <a:gd name="connsiteY61" fmla="*/ 5131152 h 39914735"/>
              <a:gd name="connsiteX62" fmla="*/ 3057600 w 9113520"/>
              <a:gd name="connsiteY62" fmla="*/ 4823283 h 39914735"/>
              <a:gd name="connsiteX63" fmla="*/ 2667000 w 9113520"/>
              <a:gd name="connsiteY63" fmla="*/ 4618895 h 39914735"/>
              <a:gd name="connsiteX64" fmla="*/ 2845920 w 9113520"/>
              <a:gd name="connsiteY64" fmla="*/ 3617462 h 39914735"/>
              <a:gd name="connsiteX65" fmla="*/ 2610720 w 9113520"/>
              <a:gd name="connsiteY65" fmla="*/ 3283937 h 39914735"/>
              <a:gd name="connsiteX66" fmla="*/ 2392680 w 9113520"/>
              <a:gd name="connsiteY66" fmla="*/ 2515775 h 39914735"/>
              <a:gd name="connsiteX67" fmla="*/ 2392680 w 9113520"/>
              <a:gd name="connsiteY67" fmla="*/ 1784255 h 39914735"/>
              <a:gd name="connsiteX68" fmla="*/ 3915914 w 9113520"/>
              <a:gd name="connsiteY68" fmla="*/ 618010 h 39914735"/>
              <a:gd name="connsiteX69" fmla="*/ 4766280 w 9113520"/>
              <a:gd name="connsiteY69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339840 w 9113520"/>
              <a:gd name="connsiteY59" fmla="*/ 5758919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339840 w 9113520"/>
              <a:gd name="connsiteY59" fmla="*/ 5758919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13520"/>
              <a:gd name="connsiteY0" fmla="*/ 163991 h 39914735"/>
              <a:gd name="connsiteX1" fmla="*/ 6256320 w 9113520"/>
              <a:gd name="connsiteY1" fmla="*/ 515387 h 39914735"/>
              <a:gd name="connsiteX2" fmla="*/ 7361760 w 9113520"/>
              <a:gd name="connsiteY2" fmla="*/ 1721208 h 39914735"/>
              <a:gd name="connsiteX3" fmla="*/ 7173600 w 9113520"/>
              <a:gd name="connsiteY3" fmla="*/ 2644815 h 39914735"/>
              <a:gd name="connsiteX4" fmla="*/ 7008960 w 9113520"/>
              <a:gd name="connsiteY4" fmla="*/ 3696701 h 39914735"/>
              <a:gd name="connsiteX5" fmla="*/ 7197120 w 9113520"/>
              <a:gd name="connsiteY5" fmla="*/ 5005145 h 39914735"/>
              <a:gd name="connsiteX6" fmla="*/ 6820800 w 9113520"/>
              <a:gd name="connsiteY6" fmla="*/ 5261703 h 39914735"/>
              <a:gd name="connsiteX7" fmla="*/ 6985440 w 9113520"/>
              <a:gd name="connsiteY7" fmla="*/ 5758919 h 39914735"/>
              <a:gd name="connsiteX8" fmla="*/ 7079520 w 9113520"/>
              <a:gd name="connsiteY8" fmla="*/ 6287933 h 39914735"/>
              <a:gd name="connsiteX9" fmla="*/ 8610600 w 9113520"/>
              <a:gd name="connsiteY9" fmla="*/ 7544975 h 39914735"/>
              <a:gd name="connsiteX10" fmla="*/ 8976360 w 9113520"/>
              <a:gd name="connsiteY10" fmla="*/ 9922415 h 39914735"/>
              <a:gd name="connsiteX11" fmla="*/ 7787640 w 9113520"/>
              <a:gd name="connsiteY11" fmla="*/ 14860175 h 39914735"/>
              <a:gd name="connsiteX12" fmla="*/ 7147560 w 9113520"/>
              <a:gd name="connsiteY12" fmla="*/ 15683135 h 39914735"/>
              <a:gd name="connsiteX13" fmla="*/ 7879080 w 9113520"/>
              <a:gd name="connsiteY13" fmla="*/ 16688975 h 39914735"/>
              <a:gd name="connsiteX14" fmla="*/ 7787640 w 9113520"/>
              <a:gd name="connsiteY14" fmla="*/ 20803775 h 39914735"/>
              <a:gd name="connsiteX15" fmla="*/ 6964680 w 9113520"/>
              <a:gd name="connsiteY15" fmla="*/ 22541135 h 39914735"/>
              <a:gd name="connsiteX16" fmla="*/ 6964680 w 9113520"/>
              <a:gd name="connsiteY16" fmla="*/ 24644255 h 39914735"/>
              <a:gd name="connsiteX17" fmla="*/ 6690360 w 9113520"/>
              <a:gd name="connsiteY17" fmla="*/ 25558655 h 39914735"/>
              <a:gd name="connsiteX18" fmla="*/ 6690360 w 9113520"/>
              <a:gd name="connsiteY18" fmla="*/ 26838815 h 39914735"/>
              <a:gd name="connsiteX19" fmla="*/ 6416040 w 9113520"/>
              <a:gd name="connsiteY19" fmla="*/ 29399135 h 39914735"/>
              <a:gd name="connsiteX20" fmla="*/ 6873240 w 9113520"/>
              <a:gd name="connsiteY20" fmla="*/ 31502255 h 39914735"/>
              <a:gd name="connsiteX21" fmla="*/ 6507480 w 9113520"/>
              <a:gd name="connsiteY21" fmla="*/ 35891375 h 39914735"/>
              <a:gd name="connsiteX22" fmla="*/ 7421880 w 9113520"/>
              <a:gd name="connsiteY22" fmla="*/ 37262975 h 39914735"/>
              <a:gd name="connsiteX23" fmla="*/ 6690360 w 9113520"/>
              <a:gd name="connsiteY23" fmla="*/ 38543135 h 39914735"/>
              <a:gd name="connsiteX24" fmla="*/ 6781800 w 9113520"/>
              <a:gd name="connsiteY24" fmla="*/ 39366095 h 39914735"/>
              <a:gd name="connsiteX25" fmla="*/ 6233160 w 9113520"/>
              <a:gd name="connsiteY25" fmla="*/ 39183215 h 39914735"/>
              <a:gd name="connsiteX26" fmla="*/ 6233160 w 9113520"/>
              <a:gd name="connsiteY26" fmla="*/ 39640415 h 39914735"/>
              <a:gd name="connsiteX27" fmla="*/ 5318760 w 9113520"/>
              <a:gd name="connsiteY27" fmla="*/ 39914735 h 39914735"/>
              <a:gd name="connsiteX28" fmla="*/ 2758440 w 9113520"/>
              <a:gd name="connsiteY28" fmla="*/ 39640415 h 39914735"/>
              <a:gd name="connsiteX29" fmla="*/ 3581400 w 9113520"/>
              <a:gd name="connsiteY29" fmla="*/ 39000335 h 39914735"/>
              <a:gd name="connsiteX30" fmla="*/ 563880 w 9113520"/>
              <a:gd name="connsiteY30" fmla="*/ 38908895 h 39914735"/>
              <a:gd name="connsiteX31" fmla="*/ 2758440 w 9113520"/>
              <a:gd name="connsiteY31" fmla="*/ 37903055 h 39914735"/>
              <a:gd name="connsiteX32" fmla="*/ 4312920 w 9113520"/>
              <a:gd name="connsiteY32" fmla="*/ 36348575 h 39914735"/>
              <a:gd name="connsiteX33" fmla="*/ 3581400 w 9113520"/>
              <a:gd name="connsiteY33" fmla="*/ 30496415 h 39914735"/>
              <a:gd name="connsiteX34" fmla="*/ 3672840 w 9113520"/>
              <a:gd name="connsiteY34" fmla="*/ 29764895 h 39914735"/>
              <a:gd name="connsiteX35" fmla="*/ 15240 w 9113520"/>
              <a:gd name="connsiteY35" fmla="*/ 29033375 h 39914735"/>
              <a:gd name="connsiteX36" fmla="*/ 1844040 w 9113520"/>
              <a:gd name="connsiteY36" fmla="*/ 19066415 h 39914735"/>
              <a:gd name="connsiteX37" fmla="*/ 1295400 w 9113520"/>
              <a:gd name="connsiteY37" fmla="*/ 19157855 h 39914735"/>
              <a:gd name="connsiteX38" fmla="*/ 1386840 w 9113520"/>
              <a:gd name="connsiteY38" fmla="*/ 18974975 h 39914735"/>
              <a:gd name="connsiteX39" fmla="*/ 1021080 w 9113520"/>
              <a:gd name="connsiteY39" fmla="*/ 19157855 h 39914735"/>
              <a:gd name="connsiteX40" fmla="*/ 838200 w 9113520"/>
              <a:gd name="connsiteY40" fmla="*/ 18883535 h 39914735"/>
              <a:gd name="connsiteX41" fmla="*/ 472440 w 9113520"/>
              <a:gd name="connsiteY41" fmla="*/ 19066415 h 39914735"/>
              <a:gd name="connsiteX42" fmla="*/ 838200 w 9113520"/>
              <a:gd name="connsiteY42" fmla="*/ 18426335 h 39914735"/>
              <a:gd name="connsiteX43" fmla="*/ 289560 w 9113520"/>
              <a:gd name="connsiteY43" fmla="*/ 18334895 h 39914735"/>
              <a:gd name="connsiteX44" fmla="*/ 563880 w 9113520"/>
              <a:gd name="connsiteY44" fmla="*/ 17786255 h 39914735"/>
              <a:gd name="connsiteX45" fmla="*/ 106680 w 9113520"/>
              <a:gd name="connsiteY45" fmla="*/ 17329055 h 39914735"/>
              <a:gd name="connsiteX46" fmla="*/ 381000 w 9113520"/>
              <a:gd name="connsiteY46" fmla="*/ 17237615 h 39914735"/>
              <a:gd name="connsiteX47" fmla="*/ 472440 w 9113520"/>
              <a:gd name="connsiteY47" fmla="*/ 16414655 h 39914735"/>
              <a:gd name="connsiteX48" fmla="*/ 929640 w 9113520"/>
              <a:gd name="connsiteY48" fmla="*/ 14860175 h 39914735"/>
              <a:gd name="connsiteX49" fmla="*/ 15240 w 9113520"/>
              <a:gd name="connsiteY49" fmla="*/ 14311535 h 39914735"/>
              <a:gd name="connsiteX50" fmla="*/ 746760 w 9113520"/>
              <a:gd name="connsiteY50" fmla="*/ 12391295 h 39914735"/>
              <a:gd name="connsiteX51" fmla="*/ 106680 w 9113520"/>
              <a:gd name="connsiteY51" fmla="*/ 12208415 h 39914735"/>
              <a:gd name="connsiteX52" fmla="*/ 106680 w 9113520"/>
              <a:gd name="connsiteY52" fmla="*/ 11568335 h 39914735"/>
              <a:gd name="connsiteX53" fmla="*/ 381000 w 9113520"/>
              <a:gd name="connsiteY53" fmla="*/ 11659775 h 39914735"/>
              <a:gd name="connsiteX54" fmla="*/ 1295400 w 9113520"/>
              <a:gd name="connsiteY54" fmla="*/ 10288175 h 39914735"/>
              <a:gd name="connsiteX55" fmla="*/ 2026920 w 9113520"/>
              <a:gd name="connsiteY55" fmla="*/ 10653935 h 39914735"/>
              <a:gd name="connsiteX56" fmla="*/ 2758440 w 9113520"/>
              <a:gd name="connsiteY56" fmla="*/ 7910735 h 39914735"/>
              <a:gd name="connsiteX57" fmla="*/ 3947160 w 9113520"/>
              <a:gd name="connsiteY57" fmla="*/ 7544975 h 39914735"/>
              <a:gd name="connsiteX58" fmla="*/ 4312920 w 9113520"/>
              <a:gd name="connsiteY58" fmla="*/ 6081935 h 39914735"/>
              <a:gd name="connsiteX59" fmla="*/ 3292800 w 9113520"/>
              <a:gd name="connsiteY59" fmla="*/ 5730991 h 39914735"/>
              <a:gd name="connsiteX60" fmla="*/ 3128160 w 9113520"/>
              <a:gd name="connsiteY60" fmla="*/ 5131152 h 39914735"/>
              <a:gd name="connsiteX61" fmla="*/ 3057600 w 9113520"/>
              <a:gd name="connsiteY61" fmla="*/ 4823283 h 39914735"/>
              <a:gd name="connsiteX62" fmla="*/ 2667000 w 9113520"/>
              <a:gd name="connsiteY62" fmla="*/ 4618895 h 39914735"/>
              <a:gd name="connsiteX63" fmla="*/ 2845920 w 9113520"/>
              <a:gd name="connsiteY63" fmla="*/ 3617462 h 39914735"/>
              <a:gd name="connsiteX64" fmla="*/ 2610720 w 9113520"/>
              <a:gd name="connsiteY64" fmla="*/ 3283937 h 39914735"/>
              <a:gd name="connsiteX65" fmla="*/ 2392680 w 9113520"/>
              <a:gd name="connsiteY65" fmla="*/ 2515775 h 39914735"/>
              <a:gd name="connsiteX66" fmla="*/ 2392680 w 9113520"/>
              <a:gd name="connsiteY66" fmla="*/ 1784255 h 39914735"/>
              <a:gd name="connsiteX67" fmla="*/ 3915914 w 9113520"/>
              <a:gd name="connsiteY67" fmla="*/ 618010 h 39914735"/>
              <a:gd name="connsiteX68" fmla="*/ 4766280 w 9113520"/>
              <a:gd name="connsiteY68" fmla="*/ 163991 h 39914735"/>
              <a:gd name="connsiteX0" fmla="*/ 4766280 w 9101336"/>
              <a:gd name="connsiteY0" fmla="*/ 163991 h 39914735"/>
              <a:gd name="connsiteX1" fmla="*/ 6256320 w 9101336"/>
              <a:gd name="connsiteY1" fmla="*/ 515387 h 39914735"/>
              <a:gd name="connsiteX2" fmla="*/ 7361760 w 9101336"/>
              <a:gd name="connsiteY2" fmla="*/ 1721208 h 39914735"/>
              <a:gd name="connsiteX3" fmla="*/ 7173600 w 9101336"/>
              <a:gd name="connsiteY3" fmla="*/ 2644815 h 39914735"/>
              <a:gd name="connsiteX4" fmla="*/ 7008960 w 9101336"/>
              <a:gd name="connsiteY4" fmla="*/ 3696701 h 39914735"/>
              <a:gd name="connsiteX5" fmla="*/ 7197120 w 9101336"/>
              <a:gd name="connsiteY5" fmla="*/ 5005145 h 39914735"/>
              <a:gd name="connsiteX6" fmla="*/ 6820800 w 9101336"/>
              <a:gd name="connsiteY6" fmla="*/ 5261703 h 39914735"/>
              <a:gd name="connsiteX7" fmla="*/ 6985440 w 9101336"/>
              <a:gd name="connsiteY7" fmla="*/ 5758919 h 39914735"/>
              <a:gd name="connsiteX8" fmla="*/ 7079520 w 9101336"/>
              <a:gd name="connsiteY8" fmla="*/ 6287933 h 39914735"/>
              <a:gd name="connsiteX9" fmla="*/ 8537495 w 9101336"/>
              <a:gd name="connsiteY9" fmla="*/ 7845178 h 39914735"/>
              <a:gd name="connsiteX10" fmla="*/ 8976360 w 9101336"/>
              <a:gd name="connsiteY10" fmla="*/ 9922415 h 39914735"/>
              <a:gd name="connsiteX11" fmla="*/ 7787640 w 9101336"/>
              <a:gd name="connsiteY11" fmla="*/ 14860175 h 39914735"/>
              <a:gd name="connsiteX12" fmla="*/ 7147560 w 9101336"/>
              <a:gd name="connsiteY12" fmla="*/ 15683135 h 39914735"/>
              <a:gd name="connsiteX13" fmla="*/ 7879080 w 9101336"/>
              <a:gd name="connsiteY13" fmla="*/ 16688975 h 39914735"/>
              <a:gd name="connsiteX14" fmla="*/ 7787640 w 9101336"/>
              <a:gd name="connsiteY14" fmla="*/ 20803775 h 39914735"/>
              <a:gd name="connsiteX15" fmla="*/ 6964680 w 9101336"/>
              <a:gd name="connsiteY15" fmla="*/ 22541135 h 39914735"/>
              <a:gd name="connsiteX16" fmla="*/ 6964680 w 9101336"/>
              <a:gd name="connsiteY16" fmla="*/ 24644255 h 39914735"/>
              <a:gd name="connsiteX17" fmla="*/ 6690360 w 9101336"/>
              <a:gd name="connsiteY17" fmla="*/ 25558655 h 39914735"/>
              <a:gd name="connsiteX18" fmla="*/ 6690360 w 9101336"/>
              <a:gd name="connsiteY18" fmla="*/ 26838815 h 39914735"/>
              <a:gd name="connsiteX19" fmla="*/ 6416040 w 9101336"/>
              <a:gd name="connsiteY19" fmla="*/ 29399135 h 39914735"/>
              <a:gd name="connsiteX20" fmla="*/ 6873240 w 9101336"/>
              <a:gd name="connsiteY20" fmla="*/ 31502255 h 39914735"/>
              <a:gd name="connsiteX21" fmla="*/ 6507480 w 9101336"/>
              <a:gd name="connsiteY21" fmla="*/ 35891375 h 39914735"/>
              <a:gd name="connsiteX22" fmla="*/ 7421880 w 9101336"/>
              <a:gd name="connsiteY22" fmla="*/ 37262975 h 39914735"/>
              <a:gd name="connsiteX23" fmla="*/ 6690360 w 9101336"/>
              <a:gd name="connsiteY23" fmla="*/ 38543135 h 39914735"/>
              <a:gd name="connsiteX24" fmla="*/ 6781800 w 9101336"/>
              <a:gd name="connsiteY24" fmla="*/ 39366095 h 39914735"/>
              <a:gd name="connsiteX25" fmla="*/ 6233160 w 9101336"/>
              <a:gd name="connsiteY25" fmla="*/ 39183215 h 39914735"/>
              <a:gd name="connsiteX26" fmla="*/ 6233160 w 9101336"/>
              <a:gd name="connsiteY26" fmla="*/ 39640415 h 39914735"/>
              <a:gd name="connsiteX27" fmla="*/ 5318760 w 9101336"/>
              <a:gd name="connsiteY27" fmla="*/ 39914735 h 39914735"/>
              <a:gd name="connsiteX28" fmla="*/ 2758440 w 9101336"/>
              <a:gd name="connsiteY28" fmla="*/ 39640415 h 39914735"/>
              <a:gd name="connsiteX29" fmla="*/ 3581400 w 9101336"/>
              <a:gd name="connsiteY29" fmla="*/ 39000335 h 39914735"/>
              <a:gd name="connsiteX30" fmla="*/ 563880 w 9101336"/>
              <a:gd name="connsiteY30" fmla="*/ 38908895 h 39914735"/>
              <a:gd name="connsiteX31" fmla="*/ 2758440 w 9101336"/>
              <a:gd name="connsiteY31" fmla="*/ 37903055 h 39914735"/>
              <a:gd name="connsiteX32" fmla="*/ 4312920 w 9101336"/>
              <a:gd name="connsiteY32" fmla="*/ 36348575 h 39914735"/>
              <a:gd name="connsiteX33" fmla="*/ 3581400 w 9101336"/>
              <a:gd name="connsiteY33" fmla="*/ 30496415 h 39914735"/>
              <a:gd name="connsiteX34" fmla="*/ 3672840 w 9101336"/>
              <a:gd name="connsiteY34" fmla="*/ 29764895 h 39914735"/>
              <a:gd name="connsiteX35" fmla="*/ 15240 w 9101336"/>
              <a:gd name="connsiteY35" fmla="*/ 29033375 h 39914735"/>
              <a:gd name="connsiteX36" fmla="*/ 1844040 w 9101336"/>
              <a:gd name="connsiteY36" fmla="*/ 19066415 h 39914735"/>
              <a:gd name="connsiteX37" fmla="*/ 1295400 w 9101336"/>
              <a:gd name="connsiteY37" fmla="*/ 19157855 h 39914735"/>
              <a:gd name="connsiteX38" fmla="*/ 1386840 w 9101336"/>
              <a:gd name="connsiteY38" fmla="*/ 18974975 h 39914735"/>
              <a:gd name="connsiteX39" fmla="*/ 1021080 w 9101336"/>
              <a:gd name="connsiteY39" fmla="*/ 19157855 h 39914735"/>
              <a:gd name="connsiteX40" fmla="*/ 838200 w 9101336"/>
              <a:gd name="connsiteY40" fmla="*/ 18883535 h 39914735"/>
              <a:gd name="connsiteX41" fmla="*/ 472440 w 9101336"/>
              <a:gd name="connsiteY41" fmla="*/ 19066415 h 39914735"/>
              <a:gd name="connsiteX42" fmla="*/ 838200 w 9101336"/>
              <a:gd name="connsiteY42" fmla="*/ 18426335 h 39914735"/>
              <a:gd name="connsiteX43" fmla="*/ 289560 w 9101336"/>
              <a:gd name="connsiteY43" fmla="*/ 18334895 h 39914735"/>
              <a:gd name="connsiteX44" fmla="*/ 563880 w 9101336"/>
              <a:gd name="connsiteY44" fmla="*/ 17786255 h 39914735"/>
              <a:gd name="connsiteX45" fmla="*/ 106680 w 9101336"/>
              <a:gd name="connsiteY45" fmla="*/ 17329055 h 39914735"/>
              <a:gd name="connsiteX46" fmla="*/ 381000 w 9101336"/>
              <a:gd name="connsiteY46" fmla="*/ 17237615 h 39914735"/>
              <a:gd name="connsiteX47" fmla="*/ 472440 w 9101336"/>
              <a:gd name="connsiteY47" fmla="*/ 16414655 h 39914735"/>
              <a:gd name="connsiteX48" fmla="*/ 929640 w 9101336"/>
              <a:gd name="connsiteY48" fmla="*/ 14860175 h 39914735"/>
              <a:gd name="connsiteX49" fmla="*/ 15240 w 9101336"/>
              <a:gd name="connsiteY49" fmla="*/ 14311535 h 39914735"/>
              <a:gd name="connsiteX50" fmla="*/ 746760 w 9101336"/>
              <a:gd name="connsiteY50" fmla="*/ 12391295 h 39914735"/>
              <a:gd name="connsiteX51" fmla="*/ 106680 w 9101336"/>
              <a:gd name="connsiteY51" fmla="*/ 12208415 h 39914735"/>
              <a:gd name="connsiteX52" fmla="*/ 106680 w 9101336"/>
              <a:gd name="connsiteY52" fmla="*/ 11568335 h 39914735"/>
              <a:gd name="connsiteX53" fmla="*/ 381000 w 9101336"/>
              <a:gd name="connsiteY53" fmla="*/ 11659775 h 39914735"/>
              <a:gd name="connsiteX54" fmla="*/ 1295400 w 9101336"/>
              <a:gd name="connsiteY54" fmla="*/ 10288175 h 39914735"/>
              <a:gd name="connsiteX55" fmla="*/ 2026920 w 9101336"/>
              <a:gd name="connsiteY55" fmla="*/ 10653935 h 39914735"/>
              <a:gd name="connsiteX56" fmla="*/ 2758440 w 9101336"/>
              <a:gd name="connsiteY56" fmla="*/ 7910735 h 39914735"/>
              <a:gd name="connsiteX57" fmla="*/ 3947160 w 9101336"/>
              <a:gd name="connsiteY57" fmla="*/ 7544975 h 39914735"/>
              <a:gd name="connsiteX58" fmla="*/ 4312920 w 9101336"/>
              <a:gd name="connsiteY58" fmla="*/ 6081935 h 39914735"/>
              <a:gd name="connsiteX59" fmla="*/ 3292800 w 9101336"/>
              <a:gd name="connsiteY59" fmla="*/ 5730991 h 39914735"/>
              <a:gd name="connsiteX60" fmla="*/ 3128160 w 9101336"/>
              <a:gd name="connsiteY60" fmla="*/ 5131152 h 39914735"/>
              <a:gd name="connsiteX61" fmla="*/ 3057600 w 9101336"/>
              <a:gd name="connsiteY61" fmla="*/ 4823283 h 39914735"/>
              <a:gd name="connsiteX62" fmla="*/ 2667000 w 9101336"/>
              <a:gd name="connsiteY62" fmla="*/ 4618895 h 39914735"/>
              <a:gd name="connsiteX63" fmla="*/ 2845920 w 9101336"/>
              <a:gd name="connsiteY63" fmla="*/ 3617462 h 39914735"/>
              <a:gd name="connsiteX64" fmla="*/ 2610720 w 9101336"/>
              <a:gd name="connsiteY64" fmla="*/ 3283937 h 39914735"/>
              <a:gd name="connsiteX65" fmla="*/ 2392680 w 9101336"/>
              <a:gd name="connsiteY65" fmla="*/ 2515775 h 39914735"/>
              <a:gd name="connsiteX66" fmla="*/ 2392680 w 9101336"/>
              <a:gd name="connsiteY66" fmla="*/ 1784255 h 39914735"/>
              <a:gd name="connsiteX67" fmla="*/ 3915914 w 9101336"/>
              <a:gd name="connsiteY67" fmla="*/ 618010 h 39914735"/>
              <a:gd name="connsiteX68" fmla="*/ 4766280 w 9101336"/>
              <a:gd name="connsiteY68" fmla="*/ 163991 h 39914735"/>
              <a:gd name="connsiteX0" fmla="*/ 4766280 w 9101336"/>
              <a:gd name="connsiteY0" fmla="*/ 163991 h 39914735"/>
              <a:gd name="connsiteX1" fmla="*/ 6256320 w 9101336"/>
              <a:gd name="connsiteY1" fmla="*/ 515387 h 39914735"/>
              <a:gd name="connsiteX2" fmla="*/ 7361760 w 9101336"/>
              <a:gd name="connsiteY2" fmla="*/ 1721208 h 39914735"/>
              <a:gd name="connsiteX3" fmla="*/ 7173600 w 9101336"/>
              <a:gd name="connsiteY3" fmla="*/ 2644815 h 39914735"/>
              <a:gd name="connsiteX4" fmla="*/ 7008960 w 9101336"/>
              <a:gd name="connsiteY4" fmla="*/ 3696701 h 39914735"/>
              <a:gd name="connsiteX5" fmla="*/ 7197120 w 9101336"/>
              <a:gd name="connsiteY5" fmla="*/ 5005145 h 39914735"/>
              <a:gd name="connsiteX6" fmla="*/ 6820800 w 9101336"/>
              <a:gd name="connsiteY6" fmla="*/ 5261703 h 39914735"/>
              <a:gd name="connsiteX7" fmla="*/ 6985440 w 9101336"/>
              <a:gd name="connsiteY7" fmla="*/ 5758919 h 39914735"/>
              <a:gd name="connsiteX8" fmla="*/ 7079520 w 9101336"/>
              <a:gd name="connsiteY8" fmla="*/ 6287933 h 39914735"/>
              <a:gd name="connsiteX9" fmla="*/ 8537495 w 9101336"/>
              <a:gd name="connsiteY9" fmla="*/ 8179562 h 39914735"/>
              <a:gd name="connsiteX10" fmla="*/ 8976360 w 9101336"/>
              <a:gd name="connsiteY10" fmla="*/ 9922415 h 39914735"/>
              <a:gd name="connsiteX11" fmla="*/ 7787640 w 9101336"/>
              <a:gd name="connsiteY11" fmla="*/ 14860175 h 39914735"/>
              <a:gd name="connsiteX12" fmla="*/ 7147560 w 9101336"/>
              <a:gd name="connsiteY12" fmla="*/ 15683135 h 39914735"/>
              <a:gd name="connsiteX13" fmla="*/ 7879080 w 9101336"/>
              <a:gd name="connsiteY13" fmla="*/ 16688975 h 39914735"/>
              <a:gd name="connsiteX14" fmla="*/ 7787640 w 9101336"/>
              <a:gd name="connsiteY14" fmla="*/ 20803775 h 39914735"/>
              <a:gd name="connsiteX15" fmla="*/ 6964680 w 9101336"/>
              <a:gd name="connsiteY15" fmla="*/ 22541135 h 39914735"/>
              <a:gd name="connsiteX16" fmla="*/ 6964680 w 9101336"/>
              <a:gd name="connsiteY16" fmla="*/ 24644255 h 39914735"/>
              <a:gd name="connsiteX17" fmla="*/ 6690360 w 9101336"/>
              <a:gd name="connsiteY17" fmla="*/ 25558655 h 39914735"/>
              <a:gd name="connsiteX18" fmla="*/ 6690360 w 9101336"/>
              <a:gd name="connsiteY18" fmla="*/ 26838815 h 39914735"/>
              <a:gd name="connsiteX19" fmla="*/ 6416040 w 9101336"/>
              <a:gd name="connsiteY19" fmla="*/ 29399135 h 39914735"/>
              <a:gd name="connsiteX20" fmla="*/ 6873240 w 9101336"/>
              <a:gd name="connsiteY20" fmla="*/ 31502255 h 39914735"/>
              <a:gd name="connsiteX21" fmla="*/ 6507480 w 9101336"/>
              <a:gd name="connsiteY21" fmla="*/ 35891375 h 39914735"/>
              <a:gd name="connsiteX22" fmla="*/ 7421880 w 9101336"/>
              <a:gd name="connsiteY22" fmla="*/ 37262975 h 39914735"/>
              <a:gd name="connsiteX23" fmla="*/ 6690360 w 9101336"/>
              <a:gd name="connsiteY23" fmla="*/ 38543135 h 39914735"/>
              <a:gd name="connsiteX24" fmla="*/ 6781800 w 9101336"/>
              <a:gd name="connsiteY24" fmla="*/ 39366095 h 39914735"/>
              <a:gd name="connsiteX25" fmla="*/ 6233160 w 9101336"/>
              <a:gd name="connsiteY25" fmla="*/ 39183215 h 39914735"/>
              <a:gd name="connsiteX26" fmla="*/ 6233160 w 9101336"/>
              <a:gd name="connsiteY26" fmla="*/ 39640415 h 39914735"/>
              <a:gd name="connsiteX27" fmla="*/ 5318760 w 9101336"/>
              <a:gd name="connsiteY27" fmla="*/ 39914735 h 39914735"/>
              <a:gd name="connsiteX28" fmla="*/ 2758440 w 9101336"/>
              <a:gd name="connsiteY28" fmla="*/ 39640415 h 39914735"/>
              <a:gd name="connsiteX29" fmla="*/ 3581400 w 9101336"/>
              <a:gd name="connsiteY29" fmla="*/ 39000335 h 39914735"/>
              <a:gd name="connsiteX30" fmla="*/ 563880 w 9101336"/>
              <a:gd name="connsiteY30" fmla="*/ 38908895 h 39914735"/>
              <a:gd name="connsiteX31" fmla="*/ 2758440 w 9101336"/>
              <a:gd name="connsiteY31" fmla="*/ 37903055 h 39914735"/>
              <a:gd name="connsiteX32" fmla="*/ 4312920 w 9101336"/>
              <a:gd name="connsiteY32" fmla="*/ 36348575 h 39914735"/>
              <a:gd name="connsiteX33" fmla="*/ 3581400 w 9101336"/>
              <a:gd name="connsiteY33" fmla="*/ 30496415 h 39914735"/>
              <a:gd name="connsiteX34" fmla="*/ 3672840 w 9101336"/>
              <a:gd name="connsiteY34" fmla="*/ 29764895 h 39914735"/>
              <a:gd name="connsiteX35" fmla="*/ 15240 w 9101336"/>
              <a:gd name="connsiteY35" fmla="*/ 29033375 h 39914735"/>
              <a:gd name="connsiteX36" fmla="*/ 1844040 w 9101336"/>
              <a:gd name="connsiteY36" fmla="*/ 19066415 h 39914735"/>
              <a:gd name="connsiteX37" fmla="*/ 1295400 w 9101336"/>
              <a:gd name="connsiteY37" fmla="*/ 19157855 h 39914735"/>
              <a:gd name="connsiteX38" fmla="*/ 1386840 w 9101336"/>
              <a:gd name="connsiteY38" fmla="*/ 18974975 h 39914735"/>
              <a:gd name="connsiteX39" fmla="*/ 1021080 w 9101336"/>
              <a:gd name="connsiteY39" fmla="*/ 19157855 h 39914735"/>
              <a:gd name="connsiteX40" fmla="*/ 838200 w 9101336"/>
              <a:gd name="connsiteY40" fmla="*/ 18883535 h 39914735"/>
              <a:gd name="connsiteX41" fmla="*/ 472440 w 9101336"/>
              <a:gd name="connsiteY41" fmla="*/ 19066415 h 39914735"/>
              <a:gd name="connsiteX42" fmla="*/ 838200 w 9101336"/>
              <a:gd name="connsiteY42" fmla="*/ 18426335 h 39914735"/>
              <a:gd name="connsiteX43" fmla="*/ 289560 w 9101336"/>
              <a:gd name="connsiteY43" fmla="*/ 18334895 h 39914735"/>
              <a:gd name="connsiteX44" fmla="*/ 563880 w 9101336"/>
              <a:gd name="connsiteY44" fmla="*/ 17786255 h 39914735"/>
              <a:gd name="connsiteX45" fmla="*/ 106680 w 9101336"/>
              <a:gd name="connsiteY45" fmla="*/ 17329055 h 39914735"/>
              <a:gd name="connsiteX46" fmla="*/ 381000 w 9101336"/>
              <a:gd name="connsiteY46" fmla="*/ 17237615 h 39914735"/>
              <a:gd name="connsiteX47" fmla="*/ 472440 w 9101336"/>
              <a:gd name="connsiteY47" fmla="*/ 16414655 h 39914735"/>
              <a:gd name="connsiteX48" fmla="*/ 929640 w 9101336"/>
              <a:gd name="connsiteY48" fmla="*/ 14860175 h 39914735"/>
              <a:gd name="connsiteX49" fmla="*/ 15240 w 9101336"/>
              <a:gd name="connsiteY49" fmla="*/ 14311535 h 39914735"/>
              <a:gd name="connsiteX50" fmla="*/ 746760 w 9101336"/>
              <a:gd name="connsiteY50" fmla="*/ 12391295 h 39914735"/>
              <a:gd name="connsiteX51" fmla="*/ 106680 w 9101336"/>
              <a:gd name="connsiteY51" fmla="*/ 12208415 h 39914735"/>
              <a:gd name="connsiteX52" fmla="*/ 106680 w 9101336"/>
              <a:gd name="connsiteY52" fmla="*/ 11568335 h 39914735"/>
              <a:gd name="connsiteX53" fmla="*/ 381000 w 9101336"/>
              <a:gd name="connsiteY53" fmla="*/ 11659775 h 39914735"/>
              <a:gd name="connsiteX54" fmla="*/ 1295400 w 9101336"/>
              <a:gd name="connsiteY54" fmla="*/ 10288175 h 39914735"/>
              <a:gd name="connsiteX55" fmla="*/ 2026920 w 9101336"/>
              <a:gd name="connsiteY55" fmla="*/ 10653935 h 39914735"/>
              <a:gd name="connsiteX56" fmla="*/ 2758440 w 9101336"/>
              <a:gd name="connsiteY56" fmla="*/ 7910735 h 39914735"/>
              <a:gd name="connsiteX57" fmla="*/ 3947160 w 9101336"/>
              <a:gd name="connsiteY57" fmla="*/ 7544975 h 39914735"/>
              <a:gd name="connsiteX58" fmla="*/ 4312920 w 9101336"/>
              <a:gd name="connsiteY58" fmla="*/ 6081935 h 39914735"/>
              <a:gd name="connsiteX59" fmla="*/ 3292800 w 9101336"/>
              <a:gd name="connsiteY59" fmla="*/ 5730991 h 39914735"/>
              <a:gd name="connsiteX60" fmla="*/ 3128160 w 9101336"/>
              <a:gd name="connsiteY60" fmla="*/ 5131152 h 39914735"/>
              <a:gd name="connsiteX61" fmla="*/ 3057600 w 9101336"/>
              <a:gd name="connsiteY61" fmla="*/ 4823283 h 39914735"/>
              <a:gd name="connsiteX62" fmla="*/ 2667000 w 9101336"/>
              <a:gd name="connsiteY62" fmla="*/ 4618895 h 39914735"/>
              <a:gd name="connsiteX63" fmla="*/ 2845920 w 9101336"/>
              <a:gd name="connsiteY63" fmla="*/ 3617462 h 39914735"/>
              <a:gd name="connsiteX64" fmla="*/ 2610720 w 9101336"/>
              <a:gd name="connsiteY64" fmla="*/ 3283937 h 39914735"/>
              <a:gd name="connsiteX65" fmla="*/ 2392680 w 9101336"/>
              <a:gd name="connsiteY65" fmla="*/ 2515775 h 39914735"/>
              <a:gd name="connsiteX66" fmla="*/ 2392680 w 9101336"/>
              <a:gd name="connsiteY66" fmla="*/ 1784255 h 39914735"/>
              <a:gd name="connsiteX67" fmla="*/ 3915914 w 9101336"/>
              <a:gd name="connsiteY67" fmla="*/ 618010 h 39914735"/>
              <a:gd name="connsiteX68" fmla="*/ 4766280 w 9101336"/>
              <a:gd name="connsiteY68" fmla="*/ 163991 h 39914735"/>
              <a:gd name="connsiteX0" fmla="*/ 4766280 w 9068625"/>
              <a:gd name="connsiteY0" fmla="*/ 163991 h 39914735"/>
              <a:gd name="connsiteX1" fmla="*/ 6256320 w 9068625"/>
              <a:gd name="connsiteY1" fmla="*/ 515387 h 39914735"/>
              <a:gd name="connsiteX2" fmla="*/ 7361760 w 9068625"/>
              <a:gd name="connsiteY2" fmla="*/ 1721208 h 39914735"/>
              <a:gd name="connsiteX3" fmla="*/ 7173600 w 9068625"/>
              <a:gd name="connsiteY3" fmla="*/ 2644815 h 39914735"/>
              <a:gd name="connsiteX4" fmla="*/ 7008960 w 9068625"/>
              <a:gd name="connsiteY4" fmla="*/ 3696701 h 39914735"/>
              <a:gd name="connsiteX5" fmla="*/ 7197120 w 9068625"/>
              <a:gd name="connsiteY5" fmla="*/ 5005145 h 39914735"/>
              <a:gd name="connsiteX6" fmla="*/ 6820800 w 9068625"/>
              <a:gd name="connsiteY6" fmla="*/ 5261703 h 39914735"/>
              <a:gd name="connsiteX7" fmla="*/ 6985440 w 9068625"/>
              <a:gd name="connsiteY7" fmla="*/ 5758919 h 39914735"/>
              <a:gd name="connsiteX8" fmla="*/ 7079520 w 9068625"/>
              <a:gd name="connsiteY8" fmla="*/ 6287933 h 39914735"/>
              <a:gd name="connsiteX9" fmla="*/ 8341230 w 9068625"/>
              <a:gd name="connsiteY9" fmla="*/ 8488225 h 39914735"/>
              <a:gd name="connsiteX10" fmla="*/ 8976360 w 9068625"/>
              <a:gd name="connsiteY10" fmla="*/ 9922415 h 39914735"/>
              <a:gd name="connsiteX11" fmla="*/ 7787640 w 9068625"/>
              <a:gd name="connsiteY11" fmla="*/ 14860175 h 39914735"/>
              <a:gd name="connsiteX12" fmla="*/ 7147560 w 9068625"/>
              <a:gd name="connsiteY12" fmla="*/ 15683135 h 39914735"/>
              <a:gd name="connsiteX13" fmla="*/ 7879080 w 9068625"/>
              <a:gd name="connsiteY13" fmla="*/ 16688975 h 39914735"/>
              <a:gd name="connsiteX14" fmla="*/ 7787640 w 9068625"/>
              <a:gd name="connsiteY14" fmla="*/ 20803775 h 39914735"/>
              <a:gd name="connsiteX15" fmla="*/ 6964680 w 9068625"/>
              <a:gd name="connsiteY15" fmla="*/ 22541135 h 39914735"/>
              <a:gd name="connsiteX16" fmla="*/ 6964680 w 9068625"/>
              <a:gd name="connsiteY16" fmla="*/ 24644255 h 39914735"/>
              <a:gd name="connsiteX17" fmla="*/ 6690360 w 9068625"/>
              <a:gd name="connsiteY17" fmla="*/ 25558655 h 39914735"/>
              <a:gd name="connsiteX18" fmla="*/ 6690360 w 9068625"/>
              <a:gd name="connsiteY18" fmla="*/ 26838815 h 39914735"/>
              <a:gd name="connsiteX19" fmla="*/ 6416040 w 9068625"/>
              <a:gd name="connsiteY19" fmla="*/ 29399135 h 39914735"/>
              <a:gd name="connsiteX20" fmla="*/ 6873240 w 9068625"/>
              <a:gd name="connsiteY20" fmla="*/ 31502255 h 39914735"/>
              <a:gd name="connsiteX21" fmla="*/ 6507480 w 9068625"/>
              <a:gd name="connsiteY21" fmla="*/ 35891375 h 39914735"/>
              <a:gd name="connsiteX22" fmla="*/ 7421880 w 9068625"/>
              <a:gd name="connsiteY22" fmla="*/ 37262975 h 39914735"/>
              <a:gd name="connsiteX23" fmla="*/ 6690360 w 9068625"/>
              <a:gd name="connsiteY23" fmla="*/ 38543135 h 39914735"/>
              <a:gd name="connsiteX24" fmla="*/ 6781800 w 9068625"/>
              <a:gd name="connsiteY24" fmla="*/ 39366095 h 39914735"/>
              <a:gd name="connsiteX25" fmla="*/ 6233160 w 9068625"/>
              <a:gd name="connsiteY25" fmla="*/ 39183215 h 39914735"/>
              <a:gd name="connsiteX26" fmla="*/ 6233160 w 9068625"/>
              <a:gd name="connsiteY26" fmla="*/ 39640415 h 39914735"/>
              <a:gd name="connsiteX27" fmla="*/ 5318760 w 9068625"/>
              <a:gd name="connsiteY27" fmla="*/ 39914735 h 39914735"/>
              <a:gd name="connsiteX28" fmla="*/ 2758440 w 9068625"/>
              <a:gd name="connsiteY28" fmla="*/ 39640415 h 39914735"/>
              <a:gd name="connsiteX29" fmla="*/ 3581400 w 9068625"/>
              <a:gd name="connsiteY29" fmla="*/ 39000335 h 39914735"/>
              <a:gd name="connsiteX30" fmla="*/ 563880 w 9068625"/>
              <a:gd name="connsiteY30" fmla="*/ 38908895 h 39914735"/>
              <a:gd name="connsiteX31" fmla="*/ 2758440 w 9068625"/>
              <a:gd name="connsiteY31" fmla="*/ 37903055 h 39914735"/>
              <a:gd name="connsiteX32" fmla="*/ 4312920 w 9068625"/>
              <a:gd name="connsiteY32" fmla="*/ 36348575 h 39914735"/>
              <a:gd name="connsiteX33" fmla="*/ 3581400 w 9068625"/>
              <a:gd name="connsiteY33" fmla="*/ 30496415 h 39914735"/>
              <a:gd name="connsiteX34" fmla="*/ 3672840 w 9068625"/>
              <a:gd name="connsiteY34" fmla="*/ 29764895 h 39914735"/>
              <a:gd name="connsiteX35" fmla="*/ 15240 w 9068625"/>
              <a:gd name="connsiteY35" fmla="*/ 29033375 h 39914735"/>
              <a:gd name="connsiteX36" fmla="*/ 1844040 w 9068625"/>
              <a:gd name="connsiteY36" fmla="*/ 19066415 h 39914735"/>
              <a:gd name="connsiteX37" fmla="*/ 1295400 w 9068625"/>
              <a:gd name="connsiteY37" fmla="*/ 19157855 h 39914735"/>
              <a:gd name="connsiteX38" fmla="*/ 1386840 w 9068625"/>
              <a:gd name="connsiteY38" fmla="*/ 18974975 h 39914735"/>
              <a:gd name="connsiteX39" fmla="*/ 1021080 w 9068625"/>
              <a:gd name="connsiteY39" fmla="*/ 19157855 h 39914735"/>
              <a:gd name="connsiteX40" fmla="*/ 838200 w 9068625"/>
              <a:gd name="connsiteY40" fmla="*/ 18883535 h 39914735"/>
              <a:gd name="connsiteX41" fmla="*/ 472440 w 9068625"/>
              <a:gd name="connsiteY41" fmla="*/ 19066415 h 39914735"/>
              <a:gd name="connsiteX42" fmla="*/ 838200 w 9068625"/>
              <a:gd name="connsiteY42" fmla="*/ 18426335 h 39914735"/>
              <a:gd name="connsiteX43" fmla="*/ 289560 w 9068625"/>
              <a:gd name="connsiteY43" fmla="*/ 18334895 h 39914735"/>
              <a:gd name="connsiteX44" fmla="*/ 563880 w 9068625"/>
              <a:gd name="connsiteY44" fmla="*/ 17786255 h 39914735"/>
              <a:gd name="connsiteX45" fmla="*/ 106680 w 9068625"/>
              <a:gd name="connsiteY45" fmla="*/ 17329055 h 39914735"/>
              <a:gd name="connsiteX46" fmla="*/ 381000 w 9068625"/>
              <a:gd name="connsiteY46" fmla="*/ 17237615 h 39914735"/>
              <a:gd name="connsiteX47" fmla="*/ 472440 w 9068625"/>
              <a:gd name="connsiteY47" fmla="*/ 16414655 h 39914735"/>
              <a:gd name="connsiteX48" fmla="*/ 929640 w 9068625"/>
              <a:gd name="connsiteY48" fmla="*/ 14860175 h 39914735"/>
              <a:gd name="connsiteX49" fmla="*/ 15240 w 9068625"/>
              <a:gd name="connsiteY49" fmla="*/ 14311535 h 39914735"/>
              <a:gd name="connsiteX50" fmla="*/ 746760 w 9068625"/>
              <a:gd name="connsiteY50" fmla="*/ 12391295 h 39914735"/>
              <a:gd name="connsiteX51" fmla="*/ 106680 w 9068625"/>
              <a:gd name="connsiteY51" fmla="*/ 12208415 h 39914735"/>
              <a:gd name="connsiteX52" fmla="*/ 106680 w 9068625"/>
              <a:gd name="connsiteY52" fmla="*/ 11568335 h 39914735"/>
              <a:gd name="connsiteX53" fmla="*/ 381000 w 9068625"/>
              <a:gd name="connsiteY53" fmla="*/ 11659775 h 39914735"/>
              <a:gd name="connsiteX54" fmla="*/ 1295400 w 9068625"/>
              <a:gd name="connsiteY54" fmla="*/ 10288175 h 39914735"/>
              <a:gd name="connsiteX55" fmla="*/ 2026920 w 9068625"/>
              <a:gd name="connsiteY55" fmla="*/ 10653935 h 39914735"/>
              <a:gd name="connsiteX56" fmla="*/ 2758440 w 9068625"/>
              <a:gd name="connsiteY56" fmla="*/ 7910735 h 39914735"/>
              <a:gd name="connsiteX57" fmla="*/ 3947160 w 9068625"/>
              <a:gd name="connsiteY57" fmla="*/ 7544975 h 39914735"/>
              <a:gd name="connsiteX58" fmla="*/ 4312920 w 9068625"/>
              <a:gd name="connsiteY58" fmla="*/ 6081935 h 39914735"/>
              <a:gd name="connsiteX59" fmla="*/ 3292800 w 9068625"/>
              <a:gd name="connsiteY59" fmla="*/ 5730991 h 39914735"/>
              <a:gd name="connsiteX60" fmla="*/ 3128160 w 9068625"/>
              <a:gd name="connsiteY60" fmla="*/ 5131152 h 39914735"/>
              <a:gd name="connsiteX61" fmla="*/ 3057600 w 9068625"/>
              <a:gd name="connsiteY61" fmla="*/ 4823283 h 39914735"/>
              <a:gd name="connsiteX62" fmla="*/ 2667000 w 9068625"/>
              <a:gd name="connsiteY62" fmla="*/ 4618895 h 39914735"/>
              <a:gd name="connsiteX63" fmla="*/ 2845920 w 9068625"/>
              <a:gd name="connsiteY63" fmla="*/ 3617462 h 39914735"/>
              <a:gd name="connsiteX64" fmla="*/ 2610720 w 9068625"/>
              <a:gd name="connsiteY64" fmla="*/ 3283937 h 39914735"/>
              <a:gd name="connsiteX65" fmla="*/ 2392680 w 9068625"/>
              <a:gd name="connsiteY65" fmla="*/ 2515775 h 39914735"/>
              <a:gd name="connsiteX66" fmla="*/ 2392680 w 9068625"/>
              <a:gd name="connsiteY66" fmla="*/ 1784255 h 39914735"/>
              <a:gd name="connsiteX67" fmla="*/ 3915914 w 9068625"/>
              <a:gd name="connsiteY67" fmla="*/ 618010 h 39914735"/>
              <a:gd name="connsiteX68" fmla="*/ 4766280 w 9068625"/>
              <a:gd name="connsiteY68" fmla="*/ 163991 h 39914735"/>
              <a:gd name="connsiteX0" fmla="*/ 4766280 w 9011381"/>
              <a:gd name="connsiteY0" fmla="*/ 163991 h 39914735"/>
              <a:gd name="connsiteX1" fmla="*/ 6256320 w 9011381"/>
              <a:gd name="connsiteY1" fmla="*/ 515387 h 39914735"/>
              <a:gd name="connsiteX2" fmla="*/ 7361760 w 9011381"/>
              <a:gd name="connsiteY2" fmla="*/ 1721208 h 39914735"/>
              <a:gd name="connsiteX3" fmla="*/ 7173600 w 9011381"/>
              <a:gd name="connsiteY3" fmla="*/ 2644815 h 39914735"/>
              <a:gd name="connsiteX4" fmla="*/ 7008960 w 9011381"/>
              <a:gd name="connsiteY4" fmla="*/ 3696701 h 39914735"/>
              <a:gd name="connsiteX5" fmla="*/ 7197120 w 9011381"/>
              <a:gd name="connsiteY5" fmla="*/ 5005145 h 39914735"/>
              <a:gd name="connsiteX6" fmla="*/ 6820800 w 9011381"/>
              <a:gd name="connsiteY6" fmla="*/ 5261703 h 39914735"/>
              <a:gd name="connsiteX7" fmla="*/ 6985440 w 9011381"/>
              <a:gd name="connsiteY7" fmla="*/ 5758919 h 39914735"/>
              <a:gd name="connsiteX8" fmla="*/ 7079520 w 9011381"/>
              <a:gd name="connsiteY8" fmla="*/ 6287933 h 39914735"/>
              <a:gd name="connsiteX9" fmla="*/ 7997768 w 9011381"/>
              <a:gd name="connsiteY9" fmla="*/ 7613681 h 39914735"/>
              <a:gd name="connsiteX10" fmla="*/ 8976360 w 9011381"/>
              <a:gd name="connsiteY10" fmla="*/ 9922415 h 39914735"/>
              <a:gd name="connsiteX11" fmla="*/ 7787640 w 9011381"/>
              <a:gd name="connsiteY11" fmla="*/ 14860175 h 39914735"/>
              <a:gd name="connsiteX12" fmla="*/ 7147560 w 9011381"/>
              <a:gd name="connsiteY12" fmla="*/ 15683135 h 39914735"/>
              <a:gd name="connsiteX13" fmla="*/ 7879080 w 9011381"/>
              <a:gd name="connsiteY13" fmla="*/ 16688975 h 39914735"/>
              <a:gd name="connsiteX14" fmla="*/ 7787640 w 9011381"/>
              <a:gd name="connsiteY14" fmla="*/ 20803775 h 39914735"/>
              <a:gd name="connsiteX15" fmla="*/ 6964680 w 9011381"/>
              <a:gd name="connsiteY15" fmla="*/ 22541135 h 39914735"/>
              <a:gd name="connsiteX16" fmla="*/ 6964680 w 9011381"/>
              <a:gd name="connsiteY16" fmla="*/ 24644255 h 39914735"/>
              <a:gd name="connsiteX17" fmla="*/ 6690360 w 9011381"/>
              <a:gd name="connsiteY17" fmla="*/ 25558655 h 39914735"/>
              <a:gd name="connsiteX18" fmla="*/ 6690360 w 9011381"/>
              <a:gd name="connsiteY18" fmla="*/ 26838815 h 39914735"/>
              <a:gd name="connsiteX19" fmla="*/ 6416040 w 9011381"/>
              <a:gd name="connsiteY19" fmla="*/ 29399135 h 39914735"/>
              <a:gd name="connsiteX20" fmla="*/ 6873240 w 9011381"/>
              <a:gd name="connsiteY20" fmla="*/ 31502255 h 39914735"/>
              <a:gd name="connsiteX21" fmla="*/ 6507480 w 9011381"/>
              <a:gd name="connsiteY21" fmla="*/ 35891375 h 39914735"/>
              <a:gd name="connsiteX22" fmla="*/ 7421880 w 9011381"/>
              <a:gd name="connsiteY22" fmla="*/ 37262975 h 39914735"/>
              <a:gd name="connsiteX23" fmla="*/ 6690360 w 9011381"/>
              <a:gd name="connsiteY23" fmla="*/ 38543135 h 39914735"/>
              <a:gd name="connsiteX24" fmla="*/ 6781800 w 9011381"/>
              <a:gd name="connsiteY24" fmla="*/ 39366095 h 39914735"/>
              <a:gd name="connsiteX25" fmla="*/ 6233160 w 9011381"/>
              <a:gd name="connsiteY25" fmla="*/ 39183215 h 39914735"/>
              <a:gd name="connsiteX26" fmla="*/ 6233160 w 9011381"/>
              <a:gd name="connsiteY26" fmla="*/ 39640415 h 39914735"/>
              <a:gd name="connsiteX27" fmla="*/ 5318760 w 9011381"/>
              <a:gd name="connsiteY27" fmla="*/ 39914735 h 39914735"/>
              <a:gd name="connsiteX28" fmla="*/ 2758440 w 9011381"/>
              <a:gd name="connsiteY28" fmla="*/ 39640415 h 39914735"/>
              <a:gd name="connsiteX29" fmla="*/ 3581400 w 9011381"/>
              <a:gd name="connsiteY29" fmla="*/ 39000335 h 39914735"/>
              <a:gd name="connsiteX30" fmla="*/ 563880 w 9011381"/>
              <a:gd name="connsiteY30" fmla="*/ 38908895 h 39914735"/>
              <a:gd name="connsiteX31" fmla="*/ 2758440 w 9011381"/>
              <a:gd name="connsiteY31" fmla="*/ 37903055 h 39914735"/>
              <a:gd name="connsiteX32" fmla="*/ 4312920 w 9011381"/>
              <a:gd name="connsiteY32" fmla="*/ 36348575 h 39914735"/>
              <a:gd name="connsiteX33" fmla="*/ 3581400 w 9011381"/>
              <a:gd name="connsiteY33" fmla="*/ 30496415 h 39914735"/>
              <a:gd name="connsiteX34" fmla="*/ 3672840 w 9011381"/>
              <a:gd name="connsiteY34" fmla="*/ 29764895 h 39914735"/>
              <a:gd name="connsiteX35" fmla="*/ 15240 w 9011381"/>
              <a:gd name="connsiteY35" fmla="*/ 29033375 h 39914735"/>
              <a:gd name="connsiteX36" fmla="*/ 1844040 w 9011381"/>
              <a:gd name="connsiteY36" fmla="*/ 19066415 h 39914735"/>
              <a:gd name="connsiteX37" fmla="*/ 1295400 w 9011381"/>
              <a:gd name="connsiteY37" fmla="*/ 19157855 h 39914735"/>
              <a:gd name="connsiteX38" fmla="*/ 1386840 w 9011381"/>
              <a:gd name="connsiteY38" fmla="*/ 18974975 h 39914735"/>
              <a:gd name="connsiteX39" fmla="*/ 1021080 w 9011381"/>
              <a:gd name="connsiteY39" fmla="*/ 19157855 h 39914735"/>
              <a:gd name="connsiteX40" fmla="*/ 838200 w 9011381"/>
              <a:gd name="connsiteY40" fmla="*/ 18883535 h 39914735"/>
              <a:gd name="connsiteX41" fmla="*/ 472440 w 9011381"/>
              <a:gd name="connsiteY41" fmla="*/ 19066415 h 39914735"/>
              <a:gd name="connsiteX42" fmla="*/ 838200 w 9011381"/>
              <a:gd name="connsiteY42" fmla="*/ 18426335 h 39914735"/>
              <a:gd name="connsiteX43" fmla="*/ 289560 w 9011381"/>
              <a:gd name="connsiteY43" fmla="*/ 18334895 h 39914735"/>
              <a:gd name="connsiteX44" fmla="*/ 563880 w 9011381"/>
              <a:gd name="connsiteY44" fmla="*/ 17786255 h 39914735"/>
              <a:gd name="connsiteX45" fmla="*/ 106680 w 9011381"/>
              <a:gd name="connsiteY45" fmla="*/ 17329055 h 39914735"/>
              <a:gd name="connsiteX46" fmla="*/ 381000 w 9011381"/>
              <a:gd name="connsiteY46" fmla="*/ 17237615 h 39914735"/>
              <a:gd name="connsiteX47" fmla="*/ 472440 w 9011381"/>
              <a:gd name="connsiteY47" fmla="*/ 16414655 h 39914735"/>
              <a:gd name="connsiteX48" fmla="*/ 929640 w 9011381"/>
              <a:gd name="connsiteY48" fmla="*/ 14860175 h 39914735"/>
              <a:gd name="connsiteX49" fmla="*/ 15240 w 9011381"/>
              <a:gd name="connsiteY49" fmla="*/ 14311535 h 39914735"/>
              <a:gd name="connsiteX50" fmla="*/ 746760 w 9011381"/>
              <a:gd name="connsiteY50" fmla="*/ 12391295 h 39914735"/>
              <a:gd name="connsiteX51" fmla="*/ 106680 w 9011381"/>
              <a:gd name="connsiteY51" fmla="*/ 12208415 h 39914735"/>
              <a:gd name="connsiteX52" fmla="*/ 106680 w 9011381"/>
              <a:gd name="connsiteY52" fmla="*/ 11568335 h 39914735"/>
              <a:gd name="connsiteX53" fmla="*/ 381000 w 9011381"/>
              <a:gd name="connsiteY53" fmla="*/ 11659775 h 39914735"/>
              <a:gd name="connsiteX54" fmla="*/ 1295400 w 9011381"/>
              <a:gd name="connsiteY54" fmla="*/ 10288175 h 39914735"/>
              <a:gd name="connsiteX55" fmla="*/ 2026920 w 9011381"/>
              <a:gd name="connsiteY55" fmla="*/ 10653935 h 39914735"/>
              <a:gd name="connsiteX56" fmla="*/ 2758440 w 9011381"/>
              <a:gd name="connsiteY56" fmla="*/ 7910735 h 39914735"/>
              <a:gd name="connsiteX57" fmla="*/ 3947160 w 9011381"/>
              <a:gd name="connsiteY57" fmla="*/ 7544975 h 39914735"/>
              <a:gd name="connsiteX58" fmla="*/ 4312920 w 9011381"/>
              <a:gd name="connsiteY58" fmla="*/ 6081935 h 39914735"/>
              <a:gd name="connsiteX59" fmla="*/ 3292800 w 9011381"/>
              <a:gd name="connsiteY59" fmla="*/ 5730991 h 39914735"/>
              <a:gd name="connsiteX60" fmla="*/ 3128160 w 9011381"/>
              <a:gd name="connsiteY60" fmla="*/ 5131152 h 39914735"/>
              <a:gd name="connsiteX61" fmla="*/ 3057600 w 9011381"/>
              <a:gd name="connsiteY61" fmla="*/ 4823283 h 39914735"/>
              <a:gd name="connsiteX62" fmla="*/ 2667000 w 9011381"/>
              <a:gd name="connsiteY62" fmla="*/ 4618895 h 39914735"/>
              <a:gd name="connsiteX63" fmla="*/ 2845920 w 9011381"/>
              <a:gd name="connsiteY63" fmla="*/ 3617462 h 39914735"/>
              <a:gd name="connsiteX64" fmla="*/ 2610720 w 9011381"/>
              <a:gd name="connsiteY64" fmla="*/ 3283937 h 39914735"/>
              <a:gd name="connsiteX65" fmla="*/ 2392680 w 9011381"/>
              <a:gd name="connsiteY65" fmla="*/ 2515775 h 39914735"/>
              <a:gd name="connsiteX66" fmla="*/ 2392680 w 9011381"/>
              <a:gd name="connsiteY66" fmla="*/ 1784255 h 39914735"/>
              <a:gd name="connsiteX67" fmla="*/ 3915914 w 9011381"/>
              <a:gd name="connsiteY67" fmla="*/ 618010 h 39914735"/>
              <a:gd name="connsiteX68" fmla="*/ 4766280 w 9011381"/>
              <a:gd name="connsiteY68" fmla="*/ 163991 h 39914735"/>
              <a:gd name="connsiteX0" fmla="*/ 4766280 w 8597049"/>
              <a:gd name="connsiteY0" fmla="*/ 163991 h 39914735"/>
              <a:gd name="connsiteX1" fmla="*/ 6256320 w 8597049"/>
              <a:gd name="connsiteY1" fmla="*/ 515387 h 39914735"/>
              <a:gd name="connsiteX2" fmla="*/ 7361760 w 8597049"/>
              <a:gd name="connsiteY2" fmla="*/ 1721208 h 39914735"/>
              <a:gd name="connsiteX3" fmla="*/ 7173600 w 8597049"/>
              <a:gd name="connsiteY3" fmla="*/ 2644815 h 39914735"/>
              <a:gd name="connsiteX4" fmla="*/ 7008960 w 8597049"/>
              <a:gd name="connsiteY4" fmla="*/ 3696701 h 39914735"/>
              <a:gd name="connsiteX5" fmla="*/ 7197120 w 8597049"/>
              <a:gd name="connsiteY5" fmla="*/ 5005145 h 39914735"/>
              <a:gd name="connsiteX6" fmla="*/ 6820800 w 8597049"/>
              <a:gd name="connsiteY6" fmla="*/ 5261703 h 39914735"/>
              <a:gd name="connsiteX7" fmla="*/ 6985440 w 8597049"/>
              <a:gd name="connsiteY7" fmla="*/ 5758919 h 39914735"/>
              <a:gd name="connsiteX8" fmla="*/ 7079520 w 8597049"/>
              <a:gd name="connsiteY8" fmla="*/ 6287933 h 39914735"/>
              <a:gd name="connsiteX9" fmla="*/ 7997768 w 8597049"/>
              <a:gd name="connsiteY9" fmla="*/ 7613681 h 39914735"/>
              <a:gd name="connsiteX10" fmla="*/ 8562028 w 8597049"/>
              <a:gd name="connsiteY10" fmla="*/ 9928651 h 39914735"/>
              <a:gd name="connsiteX11" fmla="*/ 7787640 w 8597049"/>
              <a:gd name="connsiteY11" fmla="*/ 14860175 h 39914735"/>
              <a:gd name="connsiteX12" fmla="*/ 7147560 w 8597049"/>
              <a:gd name="connsiteY12" fmla="*/ 15683135 h 39914735"/>
              <a:gd name="connsiteX13" fmla="*/ 7879080 w 8597049"/>
              <a:gd name="connsiteY13" fmla="*/ 16688975 h 39914735"/>
              <a:gd name="connsiteX14" fmla="*/ 7787640 w 8597049"/>
              <a:gd name="connsiteY14" fmla="*/ 20803775 h 39914735"/>
              <a:gd name="connsiteX15" fmla="*/ 6964680 w 8597049"/>
              <a:gd name="connsiteY15" fmla="*/ 22541135 h 39914735"/>
              <a:gd name="connsiteX16" fmla="*/ 6964680 w 8597049"/>
              <a:gd name="connsiteY16" fmla="*/ 24644255 h 39914735"/>
              <a:gd name="connsiteX17" fmla="*/ 6690360 w 8597049"/>
              <a:gd name="connsiteY17" fmla="*/ 25558655 h 39914735"/>
              <a:gd name="connsiteX18" fmla="*/ 6690360 w 8597049"/>
              <a:gd name="connsiteY18" fmla="*/ 26838815 h 39914735"/>
              <a:gd name="connsiteX19" fmla="*/ 6416040 w 8597049"/>
              <a:gd name="connsiteY19" fmla="*/ 29399135 h 39914735"/>
              <a:gd name="connsiteX20" fmla="*/ 6873240 w 8597049"/>
              <a:gd name="connsiteY20" fmla="*/ 31502255 h 39914735"/>
              <a:gd name="connsiteX21" fmla="*/ 6507480 w 8597049"/>
              <a:gd name="connsiteY21" fmla="*/ 35891375 h 39914735"/>
              <a:gd name="connsiteX22" fmla="*/ 7421880 w 8597049"/>
              <a:gd name="connsiteY22" fmla="*/ 37262975 h 39914735"/>
              <a:gd name="connsiteX23" fmla="*/ 6690360 w 8597049"/>
              <a:gd name="connsiteY23" fmla="*/ 38543135 h 39914735"/>
              <a:gd name="connsiteX24" fmla="*/ 6781800 w 8597049"/>
              <a:gd name="connsiteY24" fmla="*/ 39366095 h 39914735"/>
              <a:gd name="connsiteX25" fmla="*/ 6233160 w 8597049"/>
              <a:gd name="connsiteY25" fmla="*/ 39183215 h 39914735"/>
              <a:gd name="connsiteX26" fmla="*/ 6233160 w 8597049"/>
              <a:gd name="connsiteY26" fmla="*/ 39640415 h 39914735"/>
              <a:gd name="connsiteX27" fmla="*/ 5318760 w 8597049"/>
              <a:gd name="connsiteY27" fmla="*/ 39914735 h 39914735"/>
              <a:gd name="connsiteX28" fmla="*/ 2758440 w 8597049"/>
              <a:gd name="connsiteY28" fmla="*/ 39640415 h 39914735"/>
              <a:gd name="connsiteX29" fmla="*/ 3581400 w 8597049"/>
              <a:gd name="connsiteY29" fmla="*/ 39000335 h 39914735"/>
              <a:gd name="connsiteX30" fmla="*/ 563880 w 8597049"/>
              <a:gd name="connsiteY30" fmla="*/ 38908895 h 39914735"/>
              <a:gd name="connsiteX31" fmla="*/ 2758440 w 8597049"/>
              <a:gd name="connsiteY31" fmla="*/ 37903055 h 39914735"/>
              <a:gd name="connsiteX32" fmla="*/ 4312920 w 8597049"/>
              <a:gd name="connsiteY32" fmla="*/ 36348575 h 39914735"/>
              <a:gd name="connsiteX33" fmla="*/ 3581400 w 8597049"/>
              <a:gd name="connsiteY33" fmla="*/ 30496415 h 39914735"/>
              <a:gd name="connsiteX34" fmla="*/ 3672840 w 8597049"/>
              <a:gd name="connsiteY34" fmla="*/ 29764895 h 39914735"/>
              <a:gd name="connsiteX35" fmla="*/ 15240 w 8597049"/>
              <a:gd name="connsiteY35" fmla="*/ 29033375 h 39914735"/>
              <a:gd name="connsiteX36" fmla="*/ 1844040 w 8597049"/>
              <a:gd name="connsiteY36" fmla="*/ 19066415 h 39914735"/>
              <a:gd name="connsiteX37" fmla="*/ 1295400 w 8597049"/>
              <a:gd name="connsiteY37" fmla="*/ 19157855 h 39914735"/>
              <a:gd name="connsiteX38" fmla="*/ 1386840 w 8597049"/>
              <a:gd name="connsiteY38" fmla="*/ 18974975 h 39914735"/>
              <a:gd name="connsiteX39" fmla="*/ 1021080 w 8597049"/>
              <a:gd name="connsiteY39" fmla="*/ 19157855 h 39914735"/>
              <a:gd name="connsiteX40" fmla="*/ 838200 w 8597049"/>
              <a:gd name="connsiteY40" fmla="*/ 18883535 h 39914735"/>
              <a:gd name="connsiteX41" fmla="*/ 472440 w 8597049"/>
              <a:gd name="connsiteY41" fmla="*/ 19066415 h 39914735"/>
              <a:gd name="connsiteX42" fmla="*/ 838200 w 8597049"/>
              <a:gd name="connsiteY42" fmla="*/ 18426335 h 39914735"/>
              <a:gd name="connsiteX43" fmla="*/ 289560 w 8597049"/>
              <a:gd name="connsiteY43" fmla="*/ 18334895 h 39914735"/>
              <a:gd name="connsiteX44" fmla="*/ 563880 w 8597049"/>
              <a:gd name="connsiteY44" fmla="*/ 17786255 h 39914735"/>
              <a:gd name="connsiteX45" fmla="*/ 106680 w 8597049"/>
              <a:gd name="connsiteY45" fmla="*/ 17329055 h 39914735"/>
              <a:gd name="connsiteX46" fmla="*/ 381000 w 8597049"/>
              <a:gd name="connsiteY46" fmla="*/ 17237615 h 39914735"/>
              <a:gd name="connsiteX47" fmla="*/ 472440 w 8597049"/>
              <a:gd name="connsiteY47" fmla="*/ 16414655 h 39914735"/>
              <a:gd name="connsiteX48" fmla="*/ 929640 w 8597049"/>
              <a:gd name="connsiteY48" fmla="*/ 14860175 h 39914735"/>
              <a:gd name="connsiteX49" fmla="*/ 15240 w 8597049"/>
              <a:gd name="connsiteY49" fmla="*/ 14311535 h 39914735"/>
              <a:gd name="connsiteX50" fmla="*/ 746760 w 8597049"/>
              <a:gd name="connsiteY50" fmla="*/ 12391295 h 39914735"/>
              <a:gd name="connsiteX51" fmla="*/ 106680 w 8597049"/>
              <a:gd name="connsiteY51" fmla="*/ 12208415 h 39914735"/>
              <a:gd name="connsiteX52" fmla="*/ 106680 w 8597049"/>
              <a:gd name="connsiteY52" fmla="*/ 11568335 h 39914735"/>
              <a:gd name="connsiteX53" fmla="*/ 381000 w 8597049"/>
              <a:gd name="connsiteY53" fmla="*/ 11659775 h 39914735"/>
              <a:gd name="connsiteX54" fmla="*/ 1295400 w 8597049"/>
              <a:gd name="connsiteY54" fmla="*/ 10288175 h 39914735"/>
              <a:gd name="connsiteX55" fmla="*/ 2026920 w 8597049"/>
              <a:gd name="connsiteY55" fmla="*/ 10653935 h 39914735"/>
              <a:gd name="connsiteX56" fmla="*/ 2758440 w 8597049"/>
              <a:gd name="connsiteY56" fmla="*/ 7910735 h 39914735"/>
              <a:gd name="connsiteX57" fmla="*/ 3947160 w 8597049"/>
              <a:gd name="connsiteY57" fmla="*/ 7544975 h 39914735"/>
              <a:gd name="connsiteX58" fmla="*/ 4312920 w 8597049"/>
              <a:gd name="connsiteY58" fmla="*/ 6081935 h 39914735"/>
              <a:gd name="connsiteX59" fmla="*/ 3292800 w 8597049"/>
              <a:gd name="connsiteY59" fmla="*/ 5730991 h 39914735"/>
              <a:gd name="connsiteX60" fmla="*/ 3128160 w 8597049"/>
              <a:gd name="connsiteY60" fmla="*/ 5131152 h 39914735"/>
              <a:gd name="connsiteX61" fmla="*/ 3057600 w 8597049"/>
              <a:gd name="connsiteY61" fmla="*/ 4823283 h 39914735"/>
              <a:gd name="connsiteX62" fmla="*/ 2667000 w 8597049"/>
              <a:gd name="connsiteY62" fmla="*/ 4618895 h 39914735"/>
              <a:gd name="connsiteX63" fmla="*/ 2845920 w 8597049"/>
              <a:gd name="connsiteY63" fmla="*/ 3617462 h 39914735"/>
              <a:gd name="connsiteX64" fmla="*/ 2610720 w 8597049"/>
              <a:gd name="connsiteY64" fmla="*/ 3283937 h 39914735"/>
              <a:gd name="connsiteX65" fmla="*/ 2392680 w 8597049"/>
              <a:gd name="connsiteY65" fmla="*/ 2515775 h 39914735"/>
              <a:gd name="connsiteX66" fmla="*/ 2392680 w 8597049"/>
              <a:gd name="connsiteY66" fmla="*/ 1784255 h 39914735"/>
              <a:gd name="connsiteX67" fmla="*/ 3915914 w 8597049"/>
              <a:gd name="connsiteY67" fmla="*/ 618010 h 39914735"/>
              <a:gd name="connsiteX68" fmla="*/ 4766280 w 8597049"/>
              <a:gd name="connsiteY68" fmla="*/ 163991 h 39914735"/>
              <a:gd name="connsiteX0" fmla="*/ 4766280 w 8313908"/>
              <a:gd name="connsiteY0" fmla="*/ 163991 h 39914735"/>
              <a:gd name="connsiteX1" fmla="*/ 6256320 w 8313908"/>
              <a:gd name="connsiteY1" fmla="*/ 515387 h 39914735"/>
              <a:gd name="connsiteX2" fmla="*/ 7361760 w 8313908"/>
              <a:gd name="connsiteY2" fmla="*/ 1721208 h 39914735"/>
              <a:gd name="connsiteX3" fmla="*/ 7173600 w 8313908"/>
              <a:gd name="connsiteY3" fmla="*/ 2644815 h 39914735"/>
              <a:gd name="connsiteX4" fmla="*/ 7008960 w 8313908"/>
              <a:gd name="connsiteY4" fmla="*/ 3696701 h 39914735"/>
              <a:gd name="connsiteX5" fmla="*/ 7197120 w 8313908"/>
              <a:gd name="connsiteY5" fmla="*/ 5005145 h 39914735"/>
              <a:gd name="connsiteX6" fmla="*/ 6820800 w 8313908"/>
              <a:gd name="connsiteY6" fmla="*/ 5261703 h 39914735"/>
              <a:gd name="connsiteX7" fmla="*/ 6985440 w 8313908"/>
              <a:gd name="connsiteY7" fmla="*/ 5758919 h 39914735"/>
              <a:gd name="connsiteX8" fmla="*/ 7079520 w 8313908"/>
              <a:gd name="connsiteY8" fmla="*/ 6287933 h 39914735"/>
              <a:gd name="connsiteX9" fmla="*/ 7997768 w 8313908"/>
              <a:gd name="connsiteY9" fmla="*/ 7613681 h 39914735"/>
              <a:gd name="connsiteX10" fmla="*/ 8095900 w 8313908"/>
              <a:gd name="connsiteY10" fmla="*/ 9928651 h 39914735"/>
              <a:gd name="connsiteX11" fmla="*/ 7787640 w 8313908"/>
              <a:gd name="connsiteY11" fmla="*/ 14860175 h 39914735"/>
              <a:gd name="connsiteX12" fmla="*/ 7147560 w 8313908"/>
              <a:gd name="connsiteY12" fmla="*/ 15683135 h 39914735"/>
              <a:gd name="connsiteX13" fmla="*/ 7879080 w 8313908"/>
              <a:gd name="connsiteY13" fmla="*/ 16688975 h 39914735"/>
              <a:gd name="connsiteX14" fmla="*/ 7787640 w 8313908"/>
              <a:gd name="connsiteY14" fmla="*/ 20803775 h 39914735"/>
              <a:gd name="connsiteX15" fmla="*/ 6964680 w 8313908"/>
              <a:gd name="connsiteY15" fmla="*/ 22541135 h 39914735"/>
              <a:gd name="connsiteX16" fmla="*/ 6964680 w 8313908"/>
              <a:gd name="connsiteY16" fmla="*/ 24644255 h 39914735"/>
              <a:gd name="connsiteX17" fmla="*/ 6690360 w 8313908"/>
              <a:gd name="connsiteY17" fmla="*/ 25558655 h 39914735"/>
              <a:gd name="connsiteX18" fmla="*/ 6690360 w 8313908"/>
              <a:gd name="connsiteY18" fmla="*/ 26838815 h 39914735"/>
              <a:gd name="connsiteX19" fmla="*/ 6416040 w 8313908"/>
              <a:gd name="connsiteY19" fmla="*/ 29399135 h 39914735"/>
              <a:gd name="connsiteX20" fmla="*/ 6873240 w 8313908"/>
              <a:gd name="connsiteY20" fmla="*/ 31502255 h 39914735"/>
              <a:gd name="connsiteX21" fmla="*/ 6507480 w 8313908"/>
              <a:gd name="connsiteY21" fmla="*/ 35891375 h 39914735"/>
              <a:gd name="connsiteX22" fmla="*/ 7421880 w 8313908"/>
              <a:gd name="connsiteY22" fmla="*/ 37262975 h 39914735"/>
              <a:gd name="connsiteX23" fmla="*/ 6690360 w 8313908"/>
              <a:gd name="connsiteY23" fmla="*/ 38543135 h 39914735"/>
              <a:gd name="connsiteX24" fmla="*/ 6781800 w 8313908"/>
              <a:gd name="connsiteY24" fmla="*/ 39366095 h 39914735"/>
              <a:gd name="connsiteX25" fmla="*/ 6233160 w 8313908"/>
              <a:gd name="connsiteY25" fmla="*/ 39183215 h 39914735"/>
              <a:gd name="connsiteX26" fmla="*/ 6233160 w 8313908"/>
              <a:gd name="connsiteY26" fmla="*/ 39640415 h 39914735"/>
              <a:gd name="connsiteX27" fmla="*/ 5318760 w 8313908"/>
              <a:gd name="connsiteY27" fmla="*/ 39914735 h 39914735"/>
              <a:gd name="connsiteX28" fmla="*/ 2758440 w 8313908"/>
              <a:gd name="connsiteY28" fmla="*/ 39640415 h 39914735"/>
              <a:gd name="connsiteX29" fmla="*/ 3581400 w 8313908"/>
              <a:gd name="connsiteY29" fmla="*/ 39000335 h 39914735"/>
              <a:gd name="connsiteX30" fmla="*/ 563880 w 8313908"/>
              <a:gd name="connsiteY30" fmla="*/ 38908895 h 39914735"/>
              <a:gd name="connsiteX31" fmla="*/ 2758440 w 8313908"/>
              <a:gd name="connsiteY31" fmla="*/ 37903055 h 39914735"/>
              <a:gd name="connsiteX32" fmla="*/ 4312920 w 8313908"/>
              <a:gd name="connsiteY32" fmla="*/ 36348575 h 39914735"/>
              <a:gd name="connsiteX33" fmla="*/ 3581400 w 8313908"/>
              <a:gd name="connsiteY33" fmla="*/ 30496415 h 39914735"/>
              <a:gd name="connsiteX34" fmla="*/ 3672840 w 8313908"/>
              <a:gd name="connsiteY34" fmla="*/ 29764895 h 39914735"/>
              <a:gd name="connsiteX35" fmla="*/ 15240 w 8313908"/>
              <a:gd name="connsiteY35" fmla="*/ 29033375 h 39914735"/>
              <a:gd name="connsiteX36" fmla="*/ 1844040 w 8313908"/>
              <a:gd name="connsiteY36" fmla="*/ 19066415 h 39914735"/>
              <a:gd name="connsiteX37" fmla="*/ 1295400 w 8313908"/>
              <a:gd name="connsiteY37" fmla="*/ 19157855 h 39914735"/>
              <a:gd name="connsiteX38" fmla="*/ 1386840 w 8313908"/>
              <a:gd name="connsiteY38" fmla="*/ 18974975 h 39914735"/>
              <a:gd name="connsiteX39" fmla="*/ 1021080 w 8313908"/>
              <a:gd name="connsiteY39" fmla="*/ 19157855 h 39914735"/>
              <a:gd name="connsiteX40" fmla="*/ 838200 w 8313908"/>
              <a:gd name="connsiteY40" fmla="*/ 18883535 h 39914735"/>
              <a:gd name="connsiteX41" fmla="*/ 472440 w 8313908"/>
              <a:gd name="connsiteY41" fmla="*/ 19066415 h 39914735"/>
              <a:gd name="connsiteX42" fmla="*/ 838200 w 8313908"/>
              <a:gd name="connsiteY42" fmla="*/ 18426335 h 39914735"/>
              <a:gd name="connsiteX43" fmla="*/ 289560 w 8313908"/>
              <a:gd name="connsiteY43" fmla="*/ 18334895 h 39914735"/>
              <a:gd name="connsiteX44" fmla="*/ 563880 w 8313908"/>
              <a:gd name="connsiteY44" fmla="*/ 17786255 h 39914735"/>
              <a:gd name="connsiteX45" fmla="*/ 106680 w 8313908"/>
              <a:gd name="connsiteY45" fmla="*/ 17329055 h 39914735"/>
              <a:gd name="connsiteX46" fmla="*/ 381000 w 8313908"/>
              <a:gd name="connsiteY46" fmla="*/ 17237615 h 39914735"/>
              <a:gd name="connsiteX47" fmla="*/ 472440 w 8313908"/>
              <a:gd name="connsiteY47" fmla="*/ 16414655 h 39914735"/>
              <a:gd name="connsiteX48" fmla="*/ 929640 w 8313908"/>
              <a:gd name="connsiteY48" fmla="*/ 14860175 h 39914735"/>
              <a:gd name="connsiteX49" fmla="*/ 15240 w 8313908"/>
              <a:gd name="connsiteY49" fmla="*/ 14311535 h 39914735"/>
              <a:gd name="connsiteX50" fmla="*/ 746760 w 8313908"/>
              <a:gd name="connsiteY50" fmla="*/ 12391295 h 39914735"/>
              <a:gd name="connsiteX51" fmla="*/ 106680 w 8313908"/>
              <a:gd name="connsiteY51" fmla="*/ 12208415 h 39914735"/>
              <a:gd name="connsiteX52" fmla="*/ 106680 w 8313908"/>
              <a:gd name="connsiteY52" fmla="*/ 11568335 h 39914735"/>
              <a:gd name="connsiteX53" fmla="*/ 381000 w 8313908"/>
              <a:gd name="connsiteY53" fmla="*/ 11659775 h 39914735"/>
              <a:gd name="connsiteX54" fmla="*/ 1295400 w 8313908"/>
              <a:gd name="connsiteY54" fmla="*/ 10288175 h 39914735"/>
              <a:gd name="connsiteX55" fmla="*/ 2026920 w 8313908"/>
              <a:gd name="connsiteY55" fmla="*/ 10653935 h 39914735"/>
              <a:gd name="connsiteX56" fmla="*/ 2758440 w 8313908"/>
              <a:gd name="connsiteY56" fmla="*/ 7910735 h 39914735"/>
              <a:gd name="connsiteX57" fmla="*/ 3947160 w 8313908"/>
              <a:gd name="connsiteY57" fmla="*/ 7544975 h 39914735"/>
              <a:gd name="connsiteX58" fmla="*/ 4312920 w 8313908"/>
              <a:gd name="connsiteY58" fmla="*/ 6081935 h 39914735"/>
              <a:gd name="connsiteX59" fmla="*/ 3292800 w 8313908"/>
              <a:gd name="connsiteY59" fmla="*/ 5730991 h 39914735"/>
              <a:gd name="connsiteX60" fmla="*/ 3128160 w 8313908"/>
              <a:gd name="connsiteY60" fmla="*/ 5131152 h 39914735"/>
              <a:gd name="connsiteX61" fmla="*/ 3057600 w 8313908"/>
              <a:gd name="connsiteY61" fmla="*/ 4823283 h 39914735"/>
              <a:gd name="connsiteX62" fmla="*/ 2667000 w 8313908"/>
              <a:gd name="connsiteY62" fmla="*/ 4618895 h 39914735"/>
              <a:gd name="connsiteX63" fmla="*/ 2845920 w 8313908"/>
              <a:gd name="connsiteY63" fmla="*/ 3617462 h 39914735"/>
              <a:gd name="connsiteX64" fmla="*/ 2610720 w 8313908"/>
              <a:gd name="connsiteY64" fmla="*/ 3283937 h 39914735"/>
              <a:gd name="connsiteX65" fmla="*/ 2392680 w 8313908"/>
              <a:gd name="connsiteY65" fmla="*/ 2515775 h 39914735"/>
              <a:gd name="connsiteX66" fmla="*/ 2392680 w 8313908"/>
              <a:gd name="connsiteY66" fmla="*/ 1784255 h 39914735"/>
              <a:gd name="connsiteX67" fmla="*/ 3915914 w 8313908"/>
              <a:gd name="connsiteY67" fmla="*/ 618010 h 39914735"/>
              <a:gd name="connsiteX68" fmla="*/ 4766280 w 8313908"/>
              <a:gd name="connsiteY68" fmla="*/ 163991 h 39914735"/>
              <a:gd name="connsiteX0" fmla="*/ 4766280 w 8597049"/>
              <a:gd name="connsiteY0" fmla="*/ 163991 h 39914735"/>
              <a:gd name="connsiteX1" fmla="*/ 6256320 w 8597049"/>
              <a:gd name="connsiteY1" fmla="*/ 515387 h 39914735"/>
              <a:gd name="connsiteX2" fmla="*/ 7361760 w 8597049"/>
              <a:gd name="connsiteY2" fmla="*/ 1721208 h 39914735"/>
              <a:gd name="connsiteX3" fmla="*/ 7173600 w 8597049"/>
              <a:gd name="connsiteY3" fmla="*/ 2644815 h 39914735"/>
              <a:gd name="connsiteX4" fmla="*/ 7008960 w 8597049"/>
              <a:gd name="connsiteY4" fmla="*/ 3696701 h 39914735"/>
              <a:gd name="connsiteX5" fmla="*/ 7197120 w 8597049"/>
              <a:gd name="connsiteY5" fmla="*/ 5005145 h 39914735"/>
              <a:gd name="connsiteX6" fmla="*/ 6820800 w 8597049"/>
              <a:gd name="connsiteY6" fmla="*/ 5261703 h 39914735"/>
              <a:gd name="connsiteX7" fmla="*/ 6985440 w 8597049"/>
              <a:gd name="connsiteY7" fmla="*/ 5758919 h 39914735"/>
              <a:gd name="connsiteX8" fmla="*/ 7079520 w 8597049"/>
              <a:gd name="connsiteY8" fmla="*/ 6287933 h 39914735"/>
              <a:gd name="connsiteX9" fmla="*/ 7997768 w 8597049"/>
              <a:gd name="connsiteY9" fmla="*/ 7613681 h 39914735"/>
              <a:gd name="connsiteX10" fmla="*/ 8562028 w 8597049"/>
              <a:gd name="connsiteY10" fmla="*/ 9568545 h 39914735"/>
              <a:gd name="connsiteX11" fmla="*/ 7787640 w 8597049"/>
              <a:gd name="connsiteY11" fmla="*/ 14860175 h 39914735"/>
              <a:gd name="connsiteX12" fmla="*/ 7147560 w 8597049"/>
              <a:gd name="connsiteY12" fmla="*/ 15683135 h 39914735"/>
              <a:gd name="connsiteX13" fmla="*/ 7879080 w 8597049"/>
              <a:gd name="connsiteY13" fmla="*/ 16688975 h 39914735"/>
              <a:gd name="connsiteX14" fmla="*/ 7787640 w 8597049"/>
              <a:gd name="connsiteY14" fmla="*/ 20803775 h 39914735"/>
              <a:gd name="connsiteX15" fmla="*/ 6964680 w 8597049"/>
              <a:gd name="connsiteY15" fmla="*/ 22541135 h 39914735"/>
              <a:gd name="connsiteX16" fmla="*/ 6964680 w 8597049"/>
              <a:gd name="connsiteY16" fmla="*/ 24644255 h 39914735"/>
              <a:gd name="connsiteX17" fmla="*/ 6690360 w 8597049"/>
              <a:gd name="connsiteY17" fmla="*/ 25558655 h 39914735"/>
              <a:gd name="connsiteX18" fmla="*/ 6690360 w 8597049"/>
              <a:gd name="connsiteY18" fmla="*/ 26838815 h 39914735"/>
              <a:gd name="connsiteX19" fmla="*/ 6416040 w 8597049"/>
              <a:gd name="connsiteY19" fmla="*/ 29399135 h 39914735"/>
              <a:gd name="connsiteX20" fmla="*/ 6873240 w 8597049"/>
              <a:gd name="connsiteY20" fmla="*/ 31502255 h 39914735"/>
              <a:gd name="connsiteX21" fmla="*/ 6507480 w 8597049"/>
              <a:gd name="connsiteY21" fmla="*/ 35891375 h 39914735"/>
              <a:gd name="connsiteX22" fmla="*/ 7421880 w 8597049"/>
              <a:gd name="connsiteY22" fmla="*/ 37262975 h 39914735"/>
              <a:gd name="connsiteX23" fmla="*/ 6690360 w 8597049"/>
              <a:gd name="connsiteY23" fmla="*/ 38543135 h 39914735"/>
              <a:gd name="connsiteX24" fmla="*/ 6781800 w 8597049"/>
              <a:gd name="connsiteY24" fmla="*/ 39366095 h 39914735"/>
              <a:gd name="connsiteX25" fmla="*/ 6233160 w 8597049"/>
              <a:gd name="connsiteY25" fmla="*/ 39183215 h 39914735"/>
              <a:gd name="connsiteX26" fmla="*/ 6233160 w 8597049"/>
              <a:gd name="connsiteY26" fmla="*/ 39640415 h 39914735"/>
              <a:gd name="connsiteX27" fmla="*/ 5318760 w 8597049"/>
              <a:gd name="connsiteY27" fmla="*/ 39914735 h 39914735"/>
              <a:gd name="connsiteX28" fmla="*/ 2758440 w 8597049"/>
              <a:gd name="connsiteY28" fmla="*/ 39640415 h 39914735"/>
              <a:gd name="connsiteX29" fmla="*/ 3581400 w 8597049"/>
              <a:gd name="connsiteY29" fmla="*/ 39000335 h 39914735"/>
              <a:gd name="connsiteX30" fmla="*/ 563880 w 8597049"/>
              <a:gd name="connsiteY30" fmla="*/ 38908895 h 39914735"/>
              <a:gd name="connsiteX31" fmla="*/ 2758440 w 8597049"/>
              <a:gd name="connsiteY31" fmla="*/ 37903055 h 39914735"/>
              <a:gd name="connsiteX32" fmla="*/ 4312920 w 8597049"/>
              <a:gd name="connsiteY32" fmla="*/ 36348575 h 39914735"/>
              <a:gd name="connsiteX33" fmla="*/ 3581400 w 8597049"/>
              <a:gd name="connsiteY33" fmla="*/ 30496415 h 39914735"/>
              <a:gd name="connsiteX34" fmla="*/ 3672840 w 8597049"/>
              <a:gd name="connsiteY34" fmla="*/ 29764895 h 39914735"/>
              <a:gd name="connsiteX35" fmla="*/ 15240 w 8597049"/>
              <a:gd name="connsiteY35" fmla="*/ 29033375 h 39914735"/>
              <a:gd name="connsiteX36" fmla="*/ 1844040 w 8597049"/>
              <a:gd name="connsiteY36" fmla="*/ 19066415 h 39914735"/>
              <a:gd name="connsiteX37" fmla="*/ 1295400 w 8597049"/>
              <a:gd name="connsiteY37" fmla="*/ 19157855 h 39914735"/>
              <a:gd name="connsiteX38" fmla="*/ 1386840 w 8597049"/>
              <a:gd name="connsiteY38" fmla="*/ 18974975 h 39914735"/>
              <a:gd name="connsiteX39" fmla="*/ 1021080 w 8597049"/>
              <a:gd name="connsiteY39" fmla="*/ 19157855 h 39914735"/>
              <a:gd name="connsiteX40" fmla="*/ 838200 w 8597049"/>
              <a:gd name="connsiteY40" fmla="*/ 18883535 h 39914735"/>
              <a:gd name="connsiteX41" fmla="*/ 472440 w 8597049"/>
              <a:gd name="connsiteY41" fmla="*/ 19066415 h 39914735"/>
              <a:gd name="connsiteX42" fmla="*/ 838200 w 8597049"/>
              <a:gd name="connsiteY42" fmla="*/ 18426335 h 39914735"/>
              <a:gd name="connsiteX43" fmla="*/ 289560 w 8597049"/>
              <a:gd name="connsiteY43" fmla="*/ 18334895 h 39914735"/>
              <a:gd name="connsiteX44" fmla="*/ 563880 w 8597049"/>
              <a:gd name="connsiteY44" fmla="*/ 17786255 h 39914735"/>
              <a:gd name="connsiteX45" fmla="*/ 106680 w 8597049"/>
              <a:gd name="connsiteY45" fmla="*/ 17329055 h 39914735"/>
              <a:gd name="connsiteX46" fmla="*/ 381000 w 8597049"/>
              <a:gd name="connsiteY46" fmla="*/ 17237615 h 39914735"/>
              <a:gd name="connsiteX47" fmla="*/ 472440 w 8597049"/>
              <a:gd name="connsiteY47" fmla="*/ 16414655 h 39914735"/>
              <a:gd name="connsiteX48" fmla="*/ 929640 w 8597049"/>
              <a:gd name="connsiteY48" fmla="*/ 14860175 h 39914735"/>
              <a:gd name="connsiteX49" fmla="*/ 15240 w 8597049"/>
              <a:gd name="connsiteY49" fmla="*/ 14311535 h 39914735"/>
              <a:gd name="connsiteX50" fmla="*/ 746760 w 8597049"/>
              <a:gd name="connsiteY50" fmla="*/ 12391295 h 39914735"/>
              <a:gd name="connsiteX51" fmla="*/ 106680 w 8597049"/>
              <a:gd name="connsiteY51" fmla="*/ 12208415 h 39914735"/>
              <a:gd name="connsiteX52" fmla="*/ 106680 w 8597049"/>
              <a:gd name="connsiteY52" fmla="*/ 11568335 h 39914735"/>
              <a:gd name="connsiteX53" fmla="*/ 381000 w 8597049"/>
              <a:gd name="connsiteY53" fmla="*/ 11659775 h 39914735"/>
              <a:gd name="connsiteX54" fmla="*/ 1295400 w 8597049"/>
              <a:gd name="connsiteY54" fmla="*/ 10288175 h 39914735"/>
              <a:gd name="connsiteX55" fmla="*/ 2026920 w 8597049"/>
              <a:gd name="connsiteY55" fmla="*/ 10653935 h 39914735"/>
              <a:gd name="connsiteX56" fmla="*/ 2758440 w 8597049"/>
              <a:gd name="connsiteY56" fmla="*/ 7910735 h 39914735"/>
              <a:gd name="connsiteX57" fmla="*/ 3947160 w 8597049"/>
              <a:gd name="connsiteY57" fmla="*/ 7544975 h 39914735"/>
              <a:gd name="connsiteX58" fmla="*/ 4312920 w 8597049"/>
              <a:gd name="connsiteY58" fmla="*/ 6081935 h 39914735"/>
              <a:gd name="connsiteX59" fmla="*/ 3292800 w 8597049"/>
              <a:gd name="connsiteY59" fmla="*/ 5730991 h 39914735"/>
              <a:gd name="connsiteX60" fmla="*/ 3128160 w 8597049"/>
              <a:gd name="connsiteY60" fmla="*/ 5131152 h 39914735"/>
              <a:gd name="connsiteX61" fmla="*/ 3057600 w 8597049"/>
              <a:gd name="connsiteY61" fmla="*/ 4823283 h 39914735"/>
              <a:gd name="connsiteX62" fmla="*/ 2667000 w 8597049"/>
              <a:gd name="connsiteY62" fmla="*/ 4618895 h 39914735"/>
              <a:gd name="connsiteX63" fmla="*/ 2845920 w 8597049"/>
              <a:gd name="connsiteY63" fmla="*/ 3617462 h 39914735"/>
              <a:gd name="connsiteX64" fmla="*/ 2610720 w 8597049"/>
              <a:gd name="connsiteY64" fmla="*/ 3283937 h 39914735"/>
              <a:gd name="connsiteX65" fmla="*/ 2392680 w 8597049"/>
              <a:gd name="connsiteY65" fmla="*/ 2515775 h 39914735"/>
              <a:gd name="connsiteX66" fmla="*/ 2392680 w 8597049"/>
              <a:gd name="connsiteY66" fmla="*/ 1784255 h 39914735"/>
              <a:gd name="connsiteX67" fmla="*/ 3915914 w 8597049"/>
              <a:gd name="connsiteY67" fmla="*/ 618010 h 39914735"/>
              <a:gd name="connsiteX68" fmla="*/ 4766280 w 8597049"/>
              <a:gd name="connsiteY68" fmla="*/ 163991 h 39914735"/>
              <a:gd name="connsiteX0" fmla="*/ 4766280 w 8955361"/>
              <a:gd name="connsiteY0" fmla="*/ 163991 h 39914735"/>
              <a:gd name="connsiteX1" fmla="*/ 6256320 w 8955361"/>
              <a:gd name="connsiteY1" fmla="*/ 515387 h 39914735"/>
              <a:gd name="connsiteX2" fmla="*/ 7361760 w 8955361"/>
              <a:gd name="connsiteY2" fmla="*/ 1721208 h 39914735"/>
              <a:gd name="connsiteX3" fmla="*/ 7173600 w 8955361"/>
              <a:gd name="connsiteY3" fmla="*/ 2644815 h 39914735"/>
              <a:gd name="connsiteX4" fmla="*/ 7008960 w 8955361"/>
              <a:gd name="connsiteY4" fmla="*/ 3696701 h 39914735"/>
              <a:gd name="connsiteX5" fmla="*/ 7197120 w 8955361"/>
              <a:gd name="connsiteY5" fmla="*/ 5005145 h 39914735"/>
              <a:gd name="connsiteX6" fmla="*/ 6820800 w 8955361"/>
              <a:gd name="connsiteY6" fmla="*/ 5261703 h 39914735"/>
              <a:gd name="connsiteX7" fmla="*/ 6985440 w 8955361"/>
              <a:gd name="connsiteY7" fmla="*/ 5758919 h 39914735"/>
              <a:gd name="connsiteX8" fmla="*/ 7079520 w 8955361"/>
              <a:gd name="connsiteY8" fmla="*/ 6287933 h 39914735"/>
              <a:gd name="connsiteX9" fmla="*/ 7997768 w 8955361"/>
              <a:gd name="connsiteY9" fmla="*/ 7613681 h 39914735"/>
              <a:gd name="connsiteX10" fmla="*/ 8562028 w 8955361"/>
              <a:gd name="connsiteY10" fmla="*/ 9568545 h 39914735"/>
              <a:gd name="connsiteX11" fmla="*/ 7787640 w 8955361"/>
              <a:gd name="connsiteY11" fmla="*/ 14860175 h 39914735"/>
              <a:gd name="connsiteX12" fmla="*/ 7147560 w 8955361"/>
              <a:gd name="connsiteY12" fmla="*/ 15683135 h 39914735"/>
              <a:gd name="connsiteX13" fmla="*/ 7879080 w 8955361"/>
              <a:gd name="connsiteY13" fmla="*/ 16688975 h 39914735"/>
              <a:gd name="connsiteX14" fmla="*/ 7787640 w 8955361"/>
              <a:gd name="connsiteY14" fmla="*/ 20803775 h 39914735"/>
              <a:gd name="connsiteX15" fmla="*/ 6964680 w 8955361"/>
              <a:gd name="connsiteY15" fmla="*/ 22541135 h 39914735"/>
              <a:gd name="connsiteX16" fmla="*/ 6964680 w 8955361"/>
              <a:gd name="connsiteY16" fmla="*/ 24644255 h 39914735"/>
              <a:gd name="connsiteX17" fmla="*/ 6690360 w 8955361"/>
              <a:gd name="connsiteY17" fmla="*/ 25558655 h 39914735"/>
              <a:gd name="connsiteX18" fmla="*/ 6690360 w 8955361"/>
              <a:gd name="connsiteY18" fmla="*/ 26838815 h 39914735"/>
              <a:gd name="connsiteX19" fmla="*/ 6416040 w 8955361"/>
              <a:gd name="connsiteY19" fmla="*/ 29399135 h 39914735"/>
              <a:gd name="connsiteX20" fmla="*/ 6873240 w 8955361"/>
              <a:gd name="connsiteY20" fmla="*/ 31502255 h 39914735"/>
              <a:gd name="connsiteX21" fmla="*/ 6507480 w 8955361"/>
              <a:gd name="connsiteY21" fmla="*/ 35891375 h 39914735"/>
              <a:gd name="connsiteX22" fmla="*/ 7421880 w 8955361"/>
              <a:gd name="connsiteY22" fmla="*/ 37262975 h 39914735"/>
              <a:gd name="connsiteX23" fmla="*/ 6690360 w 8955361"/>
              <a:gd name="connsiteY23" fmla="*/ 38543135 h 39914735"/>
              <a:gd name="connsiteX24" fmla="*/ 6781800 w 8955361"/>
              <a:gd name="connsiteY24" fmla="*/ 39366095 h 39914735"/>
              <a:gd name="connsiteX25" fmla="*/ 6233160 w 8955361"/>
              <a:gd name="connsiteY25" fmla="*/ 39183215 h 39914735"/>
              <a:gd name="connsiteX26" fmla="*/ 6233160 w 8955361"/>
              <a:gd name="connsiteY26" fmla="*/ 39640415 h 39914735"/>
              <a:gd name="connsiteX27" fmla="*/ 5318760 w 8955361"/>
              <a:gd name="connsiteY27" fmla="*/ 39914735 h 39914735"/>
              <a:gd name="connsiteX28" fmla="*/ 2758440 w 8955361"/>
              <a:gd name="connsiteY28" fmla="*/ 39640415 h 39914735"/>
              <a:gd name="connsiteX29" fmla="*/ 3581400 w 8955361"/>
              <a:gd name="connsiteY29" fmla="*/ 39000335 h 39914735"/>
              <a:gd name="connsiteX30" fmla="*/ 563880 w 8955361"/>
              <a:gd name="connsiteY30" fmla="*/ 38908895 h 39914735"/>
              <a:gd name="connsiteX31" fmla="*/ 2758440 w 8955361"/>
              <a:gd name="connsiteY31" fmla="*/ 37903055 h 39914735"/>
              <a:gd name="connsiteX32" fmla="*/ 4312920 w 8955361"/>
              <a:gd name="connsiteY32" fmla="*/ 36348575 h 39914735"/>
              <a:gd name="connsiteX33" fmla="*/ 3581400 w 8955361"/>
              <a:gd name="connsiteY33" fmla="*/ 30496415 h 39914735"/>
              <a:gd name="connsiteX34" fmla="*/ 3672840 w 8955361"/>
              <a:gd name="connsiteY34" fmla="*/ 29764895 h 39914735"/>
              <a:gd name="connsiteX35" fmla="*/ 15240 w 8955361"/>
              <a:gd name="connsiteY35" fmla="*/ 29033375 h 39914735"/>
              <a:gd name="connsiteX36" fmla="*/ 1844040 w 8955361"/>
              <a:gd name="connsiteY36" fmla="*/ 19066415 h 39914735"/>
              <a:gd name="connsiteX37" fmla="*/ 1295400 w 8955361"/>
              <a:gd name="connsiteY37" fmla="*/ 19157855 h 39914735"/>
              <a:gd name="connsiteX38" fmla="*/ 1386840 w 8955361"/>
              <a:gd name="connsiteY38" fmla="*/ 18974975 h 39914735"/>
              <a:gd name="connsiteX39" fmla="*/ 1021080 w 8955361"/>
              <a:gd name="connsiteY39" fmla="*/ 19157855 h 39914735"/>
              <a:gd name="connsiteX40" fmla="*/ 838200 w 8955361"/>
              <a:gd name="connsiteY40" fmla="*/ 18883535 h 39914735"/>
              <a:gd name="connsiteX41" fmla="*/ 472440 w 8955361"/>
              <a:gd name="connsiteY41" fmla="*/ 19066415 h 39914735"/>
              <a:gd name="connsiteX42" fmla="*/ 838200 w 8955361"/>
              <a:gd name="connsiteY42" fmla="*/ 18426335 h 39914735"/>
              <a:gd name="connsiteX43" fmla="*/ 289560 w 8955361"/>
              <a:gd name="connsiteY43" fmla="*/ 18334895 h 39914735"/>
              <a:gd name="connsiteX44" fmla="*/ 563880 w 8955361"/>
              <a:gd name="connsiteY44" fmla="*/ 17786255 h 39914735"/>
              <a:gd name="connsiteX45" fmla="*/ 106680 w 8955361"/>
              <a:gd name="connsiteY45" fmla="*/ 17329055 h 39914735"/>
              <a:gd name="connsiteX46" fmla="*/ 381000 w 8955361"/>
              <a:gd name="connsiteY46" fmla="*/ 17237615 h 39914735"/>
              <a:gd name="connsiteX47" fmla="*/ 472440 w 8955361"/>
              <a:gd name="connsiteY47" fmla="*/ 16414655 h 39914735"/>
              <a:gd name="connsiteX48" fmla="*/ 929640 w 8955361"/>
              <a:gd name="connsiteY48" fmla="*/ 14860175 h 39914735"/>
              <a:gd name="connsiteX49" fmla="*/ 15240 w 8955361"/>
              <a:gd name="connsiteY49" fmla="*/ 14311535 h 39914735"/>
              <a:gd name="connsiteX50" fmla="*/ 746760 w 8955361"/>
              <a:gd name="connsiteY50" fmla="*/ 12391295 h 39914735"/>
              <a:gd name="connsiteX51" fmla="*/ 106680 w 8955361"/>
              <a:gd name="connsiteY51" fmla="*/ 12208415 h 39914735"/>
              <a:gd name="connsiteX52" fmla="*/ 106680 w 8955361"/>
              <a:gd name="connsiteY52" fmla="*/ 11568335 h 39914735"/>
              <a:gd name="connsiteX53" fmla="*/ 381000 w 8955361"/>
              <a:gd name="connsiteY53" fmla="*/ 11659775 h 39914735"/>
              <a:gd name="connsiteX54" fmla="*/ 1295400 w 8955361"/>
              <a:gd name="connsiteY54" fmla="*/ 10288175 h 39914735"/>
              <a:gd name="connsiteX55" fmla="*/ 2026920 w 8955361"/>
              <a:gd name="connsiteY55" fmla="*/ 10653935 h 39914735"/>
              <a:gd name="connsiteX56" fmla="*/ 2758440 w 8955361"/>
              <a:gd name="connsiteY56" fmla="*/ 7910735 h 39914735"/>
              <a:gd name="connsiteX57" fmla="*/ 3947160 w 8955361"/>
              <a:gd name="connsiteY57" fmla="*/ 7544975 h 39914735"/>
              <a:gd name="connsiteX58" fmla="*/ 4312920 w 8955361"/>
              <a:gd name="connsiteY58" fmla="*/ 6081935 h 39914735"/>
              <a:gd name="connsiteX59" fmla="*/ 3292800 w 8955361"/>
              <a:gd name="connsiteY59" fmla="*/ 5730991 h 39914735"/>
              <a:gd name="connsiteX60" fmla="*/ 3128160 w 8955361"/>
              <a:gd name="connsiteY60" fmla="*/ 5131152 h 39914735"/>
              <a:gd name="connsiteX61" fmla="*/ 3057600 w 8955361"/>
              <a:gd name="connsiteY61" fmla="*/ 4823283 h 39914735"/>
              <a:gd name="connsiteX62" fmla="*/ 2667000 w 8955361"/>
              <a:gd name="connsiteY62" fmla="*/ 4618895 h 39914735"/>
              <a:gd name="connsiteX63" fmla="*/ 2845920 w 8955361"/>
              <a:gd name="connsiteY63" fmla="*/ 3617462 h 39914735"/>
              <a:gd name="connsiteX64" fmla="*/ 2610720 w 8955361"/>
              <a:gd name="connsiteY64" fmla="*/ 3283937 h 39914735"/>
              <a:gd name="connsiteX65" fmla="*/ 2392680 w 8955361"/>
              <a:gd name="connsiteY65" fmla="*/ 2515775 h 39914735"/>
              <a:gd name="connsiteX66" fmla="*/ 2392680 w 8955361"/>
              <a:gd name="connsiteY66" fmla="*/ 1784255 h 39914735"/>
              <a:gd name="connsiteX67" fmla="*/ 3915914 w 8955361"/>
              <a:gd name="connsiteY67" fmla="*/ 618010 h 39914735"/>
              <a:gd name="connsiteX68" fmla="*/ 4766280 w 8955361"/>
              <a:gd name="connsiteY68" fmla="*/ 163991 h 39914735"/>
              <a:gd name="connsiteX0" fmla="*/ 4766280 w 8955361"/>
              <a:gd name="connsiteY0" fmla="*/ 163991 h 39914735"/>
              <a:gd name="connsiteX1" fmla="*/ 6256320 w 8955361"/>
              <a:gd name="connsiteY1" fmla="*/ 515387 h 39914735"/>
              <a:gd name="connsiteX2" fmla="*/ 7361760 w 8955361"/>
              <a:gd name="connsiteY2" fmla="*/ 1721208 h 39914735"/>
              <a:gd name="connsiteX3" fmla="*/ 7173600 w 8955361"/>
              <a:gd name="connsiteY3" fmla="*/ 2644815 h 39914735"/>
              <a:gd name="connsiteX4" fmla="*/ 7008960 w 8955361"/>
              <a:gd name="connsiteY4" fmla="*/ 3696701 h 39914735"/>
              <a:gd name="connsiteX5" fmla="*/ 7197120 w 8955361"/>
              <a:gd name="connsiteY5" fmla="*/ 5005145 h 39914735"/>
              <a:gd name="connsiteX6" fmla="*/ 6820800 w 8955361"/>
              <a:gd name="connsiteY6" fmla="*/ 5261703 h 39914735"/>
              <a:gd name="connsiteX7" fmla="*/ 6985440 w 8955361"/>
              <a:gd name="connsiteY7" fmla="*/ 5758919 h 39914735"/>
              <a:gd name="connsiteX8" fmla="*/ 7079520 w 8955361"/>
              <a:gd name="connsiteY8" fmla="*/ 6287933 h 39914735"/>
              <a:gd name="connsiteX9" fmla="*/ 8267631 w 8955361"/>
              <a:gd name="connsiteY9" fmla="*/ 7459349 h 39914735"/>
              <a:gd name="connsiteX10" fmla="*/ 8562028 w 8955361"/>
              <a:gd name="connsiteY10" fmla="*/ 9568545 h 39914735"/>
              <a:gd name="connsiteX11" fmla="*/ 7787640 w 8955361"/>
              <a:gd name="connsiteY11" fmla="*/ 14860175 h 39914735"/>
              <a:gd name="connsiteX12" fmla="*/ 7147560 w 8955361"/>
              <a:gd name="connsiteY12" fmla="*/ 15683135 h 39914735"/>
              <a:gd name="connsiteX13" fmla="*/ 7879080 w 8955361"/>
              <a:gd name="connsiteY13" fmla="*/ 16688975 h 39914735"/>
              <a:gd name="connsiteX14" fmla="*/ 7787640 w 8955361"/>
              <a:gd name="connsiteY14" fmla="*/ 20803775 h 39914735"/>
              <a:gd name="connsiteX15" fmla="*/ 6964680 w 8955361"/>
              <a:gd name="connsiteY15" fmla="*/ 22541135 h 39914735"/>
              <a:gd name="connsiteX16" fmla="*/ 6964680 w 8955361"/>
              <a:gd name="connsiteY16" fmla="*/ 24644255 h 39914735"/>
              <a:gd name="connsiteX17" fmla="*/ 6690360 w 8955361"/>
              <a:gd name="connsiteY17" fmla="*/ 25558655 h 39914735"/>
              <a:gd name="connsiteX18" fmla="*/ 6690360 w 8955361"/>
              <a:gd name="connsiteY18" fmla="*/ 26838815 h 39914735"/>
              <a:gd name="connsiteX19" fmla="*/ 6416040 w 8955361"/>
              <a:gd name="connsiteY19" fmla="*/ 29399135 h 39914735"/>
              <a:gd name="connsiteX20" fmla="*/ 6873240 w 8955361"/>
              <a:gd name="connsiteY20" fmla="*/ 31502255 h 39914735"/>
              <a:gd name="connsiteX21" fmla="*/ 6507480 w 8955361"/>
              <a:gd name="connsiteY21" fmla="*/ 35891375 h 39914735"/>
              <a:gd name="connsiteX22" fmla="*/ 7421880 w 8955361"/>
              <a:gd name="connsiteY22" fmla="*/ 37262975 h 39914735"/>
              <a:gd name="connsiteX23" fmla="*/ 6690360 w 8955361"/>
              <a:gd name="connsiteY23" fmla="*/ 38543135 h 39914735"/>
              <a:gd name="connsiteX24" fmla="*/ 6781800 w 8955361"/>
              <a:gd name="connsiteY24" fmla="*/ 39366095 h 39914735"/>
              <a:gd name="connsiteX25" fmla="*/ 6233160 w 8955361"/>
              <a:gd name="connsiteY25" fmla="*/ 39183215 h 39914735"/>
              <a:gd name="connsiteX26" fmla="*/ 6233160 w 8955361"/>
              <a:gd name="connsiteY26" fmla="*/ 39640415 h 39914735"/>
              <a:gd name="connsiteX27" fmla="*/ 5318760 w 8955361"/>
              <a:gd name="connsiteY27" fmla="*/ 39914735 h 39914735"/>
              <a:gd name="connsiteX28" fmla="*/ 2758440 w 8955361"/>
              <a:gd name="connsiteY28" fmla="*/ 39640415 h 39914735"/>
              <a:gd name="connsiteX29" fmla="*/ 3581400 w 8955361"/>
              <a:gd name="connsiteY29" fmla="*/ 39000335 h 39914735"/>
              <a:gd name="connsiteX30" fmla="*/ 563880 w 8955361"/>
              <a:gd name="connsiteY30" fmla="*/ 38908895 h 39914735"/>
              <a:gd name="connsiteX31" fmla="*/ 2758440 w 8955361"/>
              <a:gd name="connsiteY31" fmla="*/ 37903055 h 39914735"/>
              <a:gd name="connsiteX32" fmla="*/ 4312920 w 8955361"/>
              <a:gd name="connsiteY32" fmla="*/ 36348575 h 39914735"/>
              <a:gd name="connsiteX33" fmla="*/ 3581400 w 8955361"/>
              <a:gd name="connsiteY33" fmla="*/ 30496415 h 39914735"/>
              <a:gd name="connsiteX34" fmla="*/ 3672840 w 8955361"/>
              <a:gd name="connsiteY34" fmla="*/ 29764895 h 39914735"/>
              <a:gd name="connsiteX35" fmla="*/ 15240 w 8955361"/>
              <a:gd name="connsiteY35" fmla="*/ 29033375 h 39914735"/>
              <a:gd name="connsiteX36" fmla="*/ 1844040 w 8955361"/>
              <a:gd name="connsiteY36" fmla="*/ 19066415 h 39914735"/>
              <a:gd name="connsiteX37" fmla="*/ 1295400 w 8955361"/>
              <a:gd name="connsiteY37" fmla="*/ 19157855 h 39914735"/>
              <a:gd name="connsiteX38" fmla="*/ 1386840 w 8955361"/>
              <a:gd name="connsiteY38" fmla="*/ 18974975 h 39914735"/>
              <a:gd name="connsiteX39" fmla="*/ 1021080 w 8955361"/>
              <a:gd name="connsiteY39" fmla="*/ 19157855 h 39914735"/>
              <a:gd name="connsiteX40" fmla="*/ 838200 w 8955361"/>
              <a:gd name="connsiteY40" fmla="*/ 18883535 h 39914735"/>
              <a:gd name="connsiteX41" fmla="*/ 472440 w 8955361"/>
              <a:gd name="connsiteY41" fmla="*/ 19066415 h 39914735"/>
              <a:gd name="connsiteX42" fmla="*/ 838200 w 8955361"/>
              <a:gd name="connsiteY42" fmla="*/ 18426335 h 39914735"/>
              <a:gd name="connsiteX43" fmla="*/ 289560 w 8955361"/>
              <a:gd name="connsiteY43" fmla="*/ 18334895 h 39914735"/>
              <a:gd name="connsiteX44" fmla="*/ 563880 w 8955361"/>
              <a:gd name="connsiteY44" fmla="*/ 17786255 h 39914735"/>
              <a:gd name="connsiteX45" fmla="*/ 106680 w 8955361"/>
              <a:gd name="connsiteY45" fmla="*/ 17329055 h 39914735"/>
              <a:gd name="connsiteX46" fmla="*/ 381000 w 8955361"/>
              <a:gd name="connsiteY46" fmla="*/ 17237615 h 39914735"/>
              <a:gd name="connsiteX47" fmla="*/ 472440 w 8955361"/>
              <a:gd name="connsiteY47" fmla="*/ 16414655 h 39914735"/>
              <a:gd name="connsiteX48" fmla="*/ 929640 w 8955361"/>
              <a:gd name="connsiteY48" fmla="*/ 14860175 h 39914735"/>
              <a:gd name="connsiteX49" fmla="*/ 15240 w 8955361"/>
              <a:gd name="connsiteY49" fmla="*/ 14311535 h 39914735"/>
              <a:gd name="connsiteX50" fmla="*/ 746760 w 8955361"/>
              <a:gd name="connsiteY50" fmla="*/ 12391295 h 39914735"/>
              <a:gd name="connsiteX51" fmla="*/ 106680 w 8955361"/>
              <a:gd name="connsiteY51" fmla="*/ 12208415 h 39914735"/>
              <a:gd name="connsiteX52" fmla="*/ 106680 w 8955361"/>
              <a:gd name="connsiteY52" fmla="*/ 11568335 h 39914735"/>
              <a:gd name="connsiteX53" fmla="*/ 381000 w 8955361"/>
              <a:gd name="connsiteY53" fmla="*/ 11659775 h 39914735"/>
              <a:gd name="connsiteX54" fmla="*/ 1295400 w 8955361"/>
              <a:gd name="connsiteY54" fmla="*/ 10288175 h 39914735"/>
              <a:gd name="connsiteX55" fmla="*/ 2026920 w 8955361"/>
              <a:gd name="connsiteY55" fmla="*/ 10653935 h 39914735"/>
              <a:gd name="connsiteX56" fmla="*/ 2758440 w 8955361"/>
              <a:gd name="connsiteY56" fmla="*/ 7910735 h 39914735"/>
              <a:gd name="connsiteX57" fmla="*/ 3947160 w 8955361"/>
              <a:gd name="connsiteY57" fmla="*/ 7544975 h 39914735"/>
              <a:gd name="connsiteX58" fmla="*/ 4312920 w 8955361"/>
              <a:gd name="connsiteY58" fmla="*/ 6081935 h 39914735"/>
              <a:gd name="connsiteX59" fmla="*/ 3292800 w 8955361"/>
              <a:gd name="connsiteY59" fmla="*/ 5730991 h 39914735"/>
              <a:gd name="connsiteX60" fmla="*/ 3128160 w 8955361"/>
              <a:gd name="connsiteY60" fmla="*/ 5131152 h 39914735"/>
              <a:gd name="connsiteX61" fmla="*/ 3057600 w 8955361"/>
              <a:gd name="connsiteY61" fmla="*/ 4823283 h 39914735"/>
              <a:gd name="connsiteX62" fmla="*/ 2667000 w 8955361"/>
              <a:gd name="connsiteY62" fmla="*/ 4618895 h 39914735"/>
              <a:gd name="connsiteX63" fmla="*/ 2845920 w 8955361"/>
              <a:gd name="connsiteY63" fmla="*/ 3617462 h 39914735"/>
              <a:gd name="connsiteX64" fmla="*/ 2610720 w 8955361"/>
              <a:gd name="connsiteY64" fmla="*/ 3283937 h 39914735"/>
              <a:gd name="connsiteX65" fmla="*/ 2392680 w 8955361"/>
              <a:gd name="connsiteY65" fmla="*/ 2515775 h 39914735"/>
              <a:gd name="connsiteX66" fmla="*/ 2392680 w 8955361"/>
              <a:gd name="connsiteY66" fmla="*/ 1784255 h 39914735"/>
              <a:gd name="connsiteX67" fmla="*/ 3915914 w 8955361"/>
              <a:gd name="connsiteY67" fmla="*/ 618010 h 39914735"/>
              <a:gd name="connsiteX68" fmla="*/ 4766280 w 8955361"/>
              <a:gd name="connsiteY68" fmla="*/ 163991 h 39914735"/>
              <a:gd name="connsiteX0" fmla="*/ 4766280 w 8710030"/>
              <a:gd name="connsiteY0" fmla="*/ 163991 h 39914735"/>
              <a:gd name="connsiteX1" fmla="*/ 6256320 w 8710030"/>
              <a:gd name="connsiteY1" fmla="*/ 515387 h 39914735"/>
              <a:gd name="connsiteX2" fmla="*/ 7361760 w 8710030"/>
              <a:gd name="connsiteY2" fmla="*/ 1721208 h 39914735"/>
              <a:gd name="connsiteX3" fmla="*/ 7173600 w 8710030"/>
              <a:gd name="connsiteY3" fmla="*/ 2644815 h 39914735"/>
              <a:gd name="connsiteX4" fmla="*/ 7008960 w 8710030"/>
              <a:gd name="connsiteY4" fmla="*/ 3696701 h 39914735"/>
              <a:gd name="connsiteX5" fmla="*/ 7197120 w 8710030"/>
              <a:gd name="connsiteY5" fmla="*/ 5005145 h 39914735"/>
              <a:gd name="connsiteX6" fmla="*/ 6820800 w 8710030"/>
              <a:gd name="connsiteY6" fmla="*/ 5261703 h 39914735"/>
              <a:gd name="connsiteX7" fmla="*/ 6985440 w 8710030"/>
              <a:gd name="connsiteY7" fmla="*/ 5758919 h 39914735"/>
              <a:gd name="connsiteX8" fmla="*/ 7079520 w 8710030"/>
              <a:gd name="connsiteY8" fmla="*/ 6287933 h 39914735"/>
              <a:gd name="connsiteX9" fmla="*/ 8267631 w 8710030"/>
              <a:gd name="connsiteY9" fmla="*/ 7459349 h 39914735"/>
              <a:gd name="connsiteX10" fmla="*/ 8316697 w 8710030"/>
              <a:gd name="connsiteY10" fmla="*/ 9568545 h 39914735"/>
              <a:gd name="connsiteX11" fmla="*/ 7787640 w 8710030"/>
              <a:gd name="connsiteY11" fmla="*/ 14860175 h 39914735"/>
              <a:gd name="connsiteX12" fmla="*/ 7147560 w 8710030"/>
              <a:gd name="connsiteY12" fmla="*/ 15683135 h 39914735"/>
              <a:gd name="connsiteX13" fmla="*/ 7879080 w 8710030"/>
              <a:gd name="connsiteY13" fmla="*/ 16688975 h 39914735"/>
              <a:gd name="connsiteX14" fmla="*/ 7787640 w 8710030"/>
              <a:gd name="connsiteY14" fmla="*/ 20803775 h 39914735"/>
              <a:gd name="connsiteX15" fmla="*/ 6964680 w 8710030"/>
              <a:gd name="connsiteY15" fmla="*/ 22541135 h 39914735"/>
              <a:gd name="connsiteX16" fmla="*/ 6964680 w 8710030"/>
              <a:gd name="connsiteY16" fmla="*/ 24644255 h 39914735"/>
              <a:gd name="connsiteX17" fmla="*/ 6690360 w 8710030"/>
              <a:gd name="connsiteY17" fmla="*/ 25558655 h 39914735"/>
              <a:gd name="connsiteX18" fmla="*/ 6690360 w 8710030"/>
              <a:gd name="connsiteY18" fmla="*/ 26838815 h 39914735"/>
              <a:gd name="connsiteX19" fmla="*/ 6416040 w 8710030"/>
              <a:gd name="connsiteY19" fmla="*/ 29399135 h 39914735"/>
              <a:gd name="connsiteX20" fmla="*/ 6873240 w 8710030"/>
              <a:gd name="connsiteY20" fmla="*/ 31502255 h 39914735"/>
              <a:gd name="connsiteX21" fmla="*/ 6507480 w 8710030"/>
              <a:gd name="connsiteY21" fmla="*/ 35891375 h 39914735"/>
              <a:gd name="connsiteX22" fmla="*/ 7421880 w 8710030"/>
              <a:gd name="connsiteY22" fmla="*/ 37262975 h 39914735"/>
              <a:gd name="connsiteX23" fmla="*/ 6690360 w 8710030"/>
              <a:gd name="connsiteY23" fmla="*/ 38543135 h 39914735"/>
              <a:gd name="connsiteX24" fmla="*/ 6781800 w 8710030"/>
              <a:gd name="connsiteY24" fmla="*/ 39366095 h 39914735"/>
              <a:gd name="connsiteX25" fmla="*/ 6233160 w 8710030"/>
              <a:gd name="connsiteY25" fmla="*/ 39183215 h 39914735"/>
              <a:gd name="connsiteX26" fmla="*/ 6233160 w 8710030"/>
              <a:gd name="connsiteY26" fmla="*/ 39640415 h 39914735"/>
              <a:gd name="connsiteX27" fmla="*/ 5318760 w 8710030"/>
              <a:gd name="connsiteY27" fmla="*/ 39914735 h 39914735"/>
              <a:gd name="connsiteX28" fmla="*/ 2758440 w 8710030"/>
              <a:gd name="connsiteY28" fmla="*/ 39640415 h 39914735"/>
              <a:gd name="connsiteX29" fmla="*/ 3581400 w 8710030"/>
              <a:gd name="connsiteY29" fmla="*/ 39000335 h 39914735"/>
              <a:gd name="connsiteX30" fmla="*/ 563880 w 8710030"/>
              <a:gd name="connsiteY30" fmla="*/ 38908895 h 39914735"/>
              <a:gd name="connsiteX31" fmla="*/ 2758440 w 8710030"/>
              <a:gd name="connsiteY31" fmla="*/ 37903055 h 39914735"/>
              <a:gd name="connsiteX32" fmla="*/ 4312920 w 8710030"/>
              <a:gd name="connsiteY32" fmla="*/ 36348575 h 39914735"/>
              <a:gd name="connsiteX33" fmla="*/ 3581400 w 8710030"/>
              <a:gd name="connsiteY33" fmla="*/ 30496415 h 39914735"/>
              <a:gd name="connsiteX34" fmla="*/ 3672840 w 8710030"/>
              <a:gd name="connsiteY34" fmla="*/ 29764895 h 39914735"/>
              <a:gd name="connsiteX35" fmla="*/ 15240 w 8710030"/>
              <a:gd name="connsiteY35" fmla="*/ 29033375 h 39914735"/>
              <a:gd name="connsiteX36" fmla="*/ 1844040 w 8710030"/>
              <a:gd name="connsiteY36" fmla="*/ 19066415 h 39914735"/>
              <a:gd name="connsiteX37" fmla="*/ 1295400 w 8710030"/>
              <a:gd name="connsiteY37" fmla="*/ 19157855 h 39914735"/>
              <a:gd name="connsiteX38" fmla="*/ 1386840 w 8710030"/>
              <a:gd name="connsiteY38" fmla="*/ 18974975 h 39914735"/>
              <a:gd name="connsiteX39" fmla="*/ 1021080 w 8710030"/>
              <a:gd name="connsiteY39" fmla="*/ 19157855 h 39914735"/>
              <a:gd name="connsiteX40" fmla="*/ 838200 w 8710030"/>
              <a:gd name="connsiteY40" fmla="*/ 18883535 h 39914735"/>
              <a:gd name="connsiteX41" fmla="*/ 472440 w 8710030"/>
              <a:gd name="connsiteY41" fmla="*/ 19066415 h 39914735"/>
              <a:gd name="connsiteX42" fmla="*/ 838200 w 8710030"/>
              <a:gd name="connsiteY42" fmla="*/ 18426335 h 39914735"/>
              <a:gd name="connsiteX43" fmla="*/ 289560 w 8710030"/>
              <a:gd name="connsiteY43" fmla="*/ 18334895 h 39914735"/>
              <a:gd name="connsiteX44" fmla="*/ 563880 w 8710030"/>
              <a:gd name="connsiteY44" fmla="*/ 17786255 h 39914735"/>
              <a:gd name="connsiteX45" fmla="*/ 106680 w 8710030"/>
              <a:gd name="connsiteY45" fmla="*/ 17329055 h 39914735"/>
              <a:gd name="connsiteX46" fmla="*/ 381000 w 8710030"/>
              <a:gd name="connsiteY46" fmla="*/ 17237615 h 39914735"/>
              <a:gd name="connsiteX47" fmla="*/ 472440 w 8710030"/>
              <a:gd name="connsiteY47" fmla="*/ 16414655 h 39914735"/>
              <a:gd name="connsiteX48" fmla="*/ 929640 w 8710030"/>
              <a:gd name="connsiteY48" fmla="*/ 14860175 h 39914735"/>
              <a:gd name="connsiteX49" fmla="*/ 15240 w 8710030"/>
              <a:gd name="connsiteY49" fmla="*/ 14311535 h 39914735"/>
              <a:gd name="connsiteX50" fmla="*/ 746760 w 8710030"/>
              <a:gd name="connsiteY50" fmla="*/ 12391295 h 39914735"/>
              <a:gd name="connsiteX51" fmla="*/ 106680 w 8710030"/>
              <a:gd name="connsiteY51" fmla="*/ 12208415 h 39914735"/>
              <a:gd name="connsiteX52" fmla="*/ 106680 w 8710030"/>
              <a:gd name="connsiteY52" fmla="*/ 11568335 h 39914735"/>
              <a:gd name="connsiteX53" fmla="*/ 381000 w 8710030"/>
              <a:gd name="connsiteY53" fmla="*/ 11659775 h 39914735"/>
              <a:gd name="connsiteX54" fmla="*/ 1295400 w 8710030"/>
              <a:gd name="connsiteY54" fmla="*/ 10288175 h 39914735"/>
              <a:gd name="connsiteX55" fmla="*/ 2026920 w 8710030"/>
              <a:gd name="connsiteY55" fmla="*/ 10653935 h 39914735"/>
              <a:gd name="connsiteX56" fmla="*/ 2758440 w 8710030"/>
              <a:gd name="connsiteY56" fmla="*/ 7910735 h 39914735"/>
              <a:gd name="connsiteX57" fmla="*/ 3947160 w 8710030"/>
              <a:gd name="connsiteY57" fmla="*/ 7544975 h 39914735"/>
              <a:gd name="connsiteX58" fmla="*/ 4312920 w 8710030"/>
              <a:gd name="connsiteY58" fmla="*/ 6081935 h 39914735"/>
              <a:gd name="connsiteX59" fmla="*/ 3292800 w 8710030"/>
              <a:gd name="connsiteY59" fmla="*/ 5730991 h 39914735"/>
              <a:gd name="connsiteX60" fmla="*/ 3128160 w 8710030"/>
              <a:gd name="connsiteY60" fmla="*/ 5131152 h 39914735"/>
              <a:gd name="connsiteX61" fmla="*/ 3057600 w 8710030"/>
              <a:gd name="connsiteY61" fmla="*/ 4823283 h 39914735"/>
              <a:gd name="connsiteX62" fmla="*/ 2667000 w 8710030"/>
              <a:gd name="connsiteY62" fmla="*/ 4618895 h 39914735"/>
              <a:gd name="connsiteX63" fmla="*/ 2845920 w 8710030"/>
              <a:gd name="connsiteY63" fmla="*/ 3617462 h 39914735"/>
              <a:gd name="connsiteX64" fmla="*/ 2610720 w 8710030"/>
              <a:gd name="connsiteY64" fmla="*/ 3283937 h 39914735"/>
              <a:gd name="connsiteX65" fmla="*/ 2392680 w 8710030"/>
              <a:gd name="connsiteY65" fmla="*/ 2515775 h 39914735"/>
              <a:gd name="connsiteX66" fmla="*/ 2392680 w 8710030"/>
              <a:gd name="connsiteY66" fmla="*/ 1784255 h 39914735"/>
              <a:gd name="connsiteX67" fmla="*/ 3915914 w 8710030"/>
              <a:gd name="connsiteY67" fmla="*/ 618010 h 39914735"/>
              <a:gd name="connsiteX68" fmla="*/ 4766280 w 8710030"/>
              <a:gd name="connsiteY68" fmla="*/ 163991 h 39914735"/>
              <a:gd name="connsiteX0" fmla="*/ 4766280 w 8955360"/>
              <a:gd name="connsiteY0" fmla="*/ 163991 h 39914735"/>
              <a:gd name="connsiteX1" fmla="*/ 6256320 w 8955360"/>
              <a:gd name="connsiteY1" fmla="*/ 515387 h 39914735"/>
              <a:gd name="connsiteX2" fmla="*/ 7361760 w 8955360"/>
              <a:gd name="connsiteY2" fmla="*/ 1721208 h 39914735"/>
              <a:gd name="connsiteX3" fmla="*/ 7173600 w 8955360"/>
              <a:gd name="connsiteY3" fmla="*/ 2644815 h 39914735"/>
              <a:gd name="connsiteX4" fmla="*/ 7008960 w 8955360"/>
              <a:gd name="connsiteY4" fmla="*/ 3696701 h 39914735"/>
              <a:gd name="connsiteX5" fmla="*/ 7197120 w 8955360"/>
              <a:gd name="connsiteY5" fmla="*/ 5005145 h 39914735"/>
              <a:gd name="connsiteX6" fmla="*/ 6820800 w 8955360"/>
              <a:gd name="connsiteY6" fmla="*/ 5261703 h 39914735"/>
              <a:gd name="connsiteX7" fmla="*/ 6985440 w 8955360"/>
              <a:gd name="connsiteY7" fmla="*/ 5758919 h 39914735"/>
              <a:gd name="connsiteX8" fmla="*/ 7079520 w 8955360"/>
              <a:gd name="connsiteY8" fmla="*/ 6287933 h 39914735"/>
              <a:gd name="connsiteX9" fmla="*/ 8267631 w 8955360"/>
              <a:gd name="connsiteY9" fmla="*/ 7459349 h 39914735"/>
              <a:gd name="connsiteX10" fmla="*/ 8562027 w 8955360"/>
              <a:gd name="connsiteY10" fmla="*/ 9208438 h 39914735"/>
              <a:gd name="connsiteX11" fmla="*/ 7787640 w 8955360"/>
              <a:gd name="connsiteY11" fmla="*/ 14860175 h 39914735"/>
              <a:gd name="connsiteX12" fmla="*/ 7147560 w 8955360"/>
              <a:gd name="connsiteY12" fmla="*/ 15683135 h 39914735"/>
              <a:gd name="connsiteX13" fmla="*/ 7879080 w 8955360"/>
              <a:gd name="connsiteY13" fmla="*/ 16688975 h 39914735"/>
              <a:gd name="connsiteX14" fmla="*/ 7787640 w 8955360"/>
              <a:gd name="connsiteY14" fmla="*/ 20803775 h 39914735"/>
              <a:gd name="connsiteX15" fmla="*/ 6964680 w 8955360"/>
              <a:gd name="connsiteY15" fmla="*/ 22541135 h 39914735"/>
              <a:gd name="connsiteX16" fmla="*/ 6964680 w 8955360"/>
              <a:gd name="connsiteY16" fmla="*/ 24644255 h 39914735"/>
              <a:gd name="connsiteX17" fmla="*/ 6690360 w 8955360"/>
              <a:gd name="connsiteY17" fmla="*/ 25558655 h 39914735"/>
              <a:gd name="connsiteX18" fmla="*/ 6690360 w 8955360"/>
              <a:gd name="connsiteY18" fmla="*/ 26838815 h 39914735"/>
              <a:gd name="connsiteX19" fmla="*/ 6416040 w 8955360"/>
              <a:gd name="connsiteY19" fmla="*/ 29399135 h 39914735"/>
              <a:gd name="connsiteX20" fmla="*/ 6873240 w 8955360"/>
              <a:gd name="connsiteY20" fmla="*/ 31502255 h 39914735"/>
              <a:gd name="connsiteX21" fmla="*/ 6507480 w 8955360"/>
              <a:gd name="connsiteY21" fmla="*/ 35891375 h 39914735"/>
              <a:gd name="connsiteX22" fmla="*/ 7421880 w 8955360"/>
              <a:gd name="connsiteY22" fmla="*/ 37262975 h 39914735"/>
              <a:gd name="connsiteX23" fmla="*/ 6690360 w 8955360"/>
              <a:gd name="connsiteY23" fmla="*/ 38543135 h 39914735"/>
              <a:gd name="connsiteX24" fmla="*/ 6781800 w 8955360"/>
              <a:gd name="connsiteY24" fmla="*/ 39366095 h 39914735"/>
              <a:gd name="connsiteX25" fmla="*/ 6233160 w 8955360"/>
              <a:gd name="connsiteY25" fmla="*/ 39183215 h 39914735"/>
              <a:gd name="connsiteX26" fmla="*/ 6233160 w 8955360"/>
              <a:gd name="connsiteY26" fmla="*/ 39640415 h 39914735"/>
              <a:gd name="connsiteX27" fmla="*/ 5318760 w 8955360"/>
              <a:gd name="connsiteY27" fmla="*/ 39914735 h 39914735"/>
              <a:gd name="connsiteX28" fmla="*/ 2758440 w 8955360"/>
              <a:gd name="connsiteY28" fmla="*/ 39640415 h 39914735"/>
              <a:gd name="connsiteX29" fmla="*/ 3581400 w 8955360"/>
              <a:gd name="connsiteY29" fmla="*/ 39000335 h 39914735"/>
              <a:gd name="connsiteX30" fmla="*/ 563880 w 8955360"/>
              <a:gd name="connsiteY30" fmla="*/ 38908895 h 39914735"/>
              <a:gd name="connsiteX31" fmla="*/ 2758440 w 8955360"/>
              <a:gd name="connsiteY31" fmla="*/ 37903055 h 39914735"/>
              <a:gd name="connsiteX32" fmla="*/ 4312920 w 8955360"/>
              <a:gd name="connsiteY32" fmla="*/ 36348575 h 39914735"/>
              <a:gd name="connsiteX33" fmla="*/ 3581400 w 8955360"/>
              <a:gd name="connsiteY33" fmla="*/ 30496415 h 39914735"/>
              <a:gd name="connsiteX34" fmla="*/ 3672840 w 8955360"/>
              <a:gd name="connsiteY34" fmla="*/ 29764895 h 39914735"/>
              <a:gd name="connsiteX35" fmla="*/ 15240 w 8955360"/>
              <a:gd name="connsiteY35" fmla="*/ 29033375 h 39914735"/>
              <a:gd name="connsiteX36" fmla="*/ 1844040 w 8955360"/>
              <a:gd name="connsiteY36" fmla="*/ 19066415 h 39914735"/>
              <a:gd name="connsiteX37" fmla="*/ 1295400 w 8955360"/>
              <a:gd name="connsiteY37" fmla="*/ 19157855 h 39914735"/>
              <a:gd name="connsiteX38" fmla="*/ 1386840 w 8955360"/>
              <a:gd name="connsiteY38" fmla="*/ 18974975 h 39914735"/>
              <a:gd name="connsiteX39" fmla="*/ 1021080 w 8955360"/>
              <a:gd name="connsiteY39" fmla="*/ 19157855 h 39914735"/>
              <a:gd name="connsiteX40" fmla="*/ 838200 w 8955360"/>
              <a:gd name="connsiteY40" fmla="*/ 18883535 h 39914735"/>
              <a:gd name="connsiteX41" fmla="*/ 472440 w 8955360"/>
              <a:gd name="connsiteY41" fmla="*/ 19066415 h 39914735"/>
              <a:gd name="connsiteX42" fmla="*/ 838200 w 8955360"/>
              <a:gd name="connsiteY42" fmla="*/ 18426335 h 39914735"/>
              <a:gd name="connsiteX43" fmla="*/ 289560 w 8955360"/>
              <a:gd name="connsiteY43" fmla="*/ 18334895 h 39914735"/>
              <a:gd name="connsiteX44" fmla="*/ 563880 w 8955360"/>
              <a:gd name="connsiteY44" fmla="*/ 17786255 h 39914735"/>
              <a:gd name="connsiteX45" fmla="*/ 106680 w 8955360"/>
              <a:gd name="connsiteY45" fmla="*/ 17329055 h 39914735"/>
              <a:gd name="connsiteX46" fmla="*/ 381000 w 8955360"/>
              <a:gd name="connsiteY46" fmla="*/ 17237615 h 39914735"/>
              <a:gd name="connsiteX47" fmla="*/ 472440 w 8955360"/>
              <a:gd name="connsiteY47" fmla="*/ 16414655 h 39914735"/>
              <a:gd name="connsiteX48" fmla="*/ 929640 w 8955360"/>
              <a:gd name="connsiteY48" fmla="*/ 14860175 h 39914735"/>
              <a:gd name="connsiteX49" fmla="*/ 15240 w 8955360"/>
              <a:gd name="connsiteY49" fmla="*/ 14311535 h 39914735"/>
              <a:gd name="connsiteX50" fmla="*/ 746760 w 8955360"/>
              <a:gd name="connsiteY50" fmla="*/ 12391295 h 39914735"/>
              <a:gd name="connsiteX51" fmla="*/ 106680 w 8955360"/>
              <a:gd name="connsiteY51" fmla="*/ 12208415 h 39914735"/>
              <a:gd name="connsiteX52" fmla="*/ 106680 w 8955360"/>
              <a:gd name="connsiteY52" fmla="*/ 11568335 h 39914735"/>
              <a:gd name="connsiteX53" fmla="*/ 381000 w 8955360"/>
              <a:gd name="connsiteY53" fmla="*/ 11659775 h 39914735"/>
              <a:gd name="connsiteX54" fmla="*/ 1295400 w 8955360"/>
              <a:gd name="connsiteY54" fmla="*/ 10288175 h 39914735"/>
              <a:gd name="connsiteX55" fmla="*/ 2026920 w 8955360"/>
              <a:gd name="connsiteY55" fmla="*/ 10653935 h 39914735"/>
              <a:gd name="connsiteX56" fmla="*/ 2758440 w 8955360"/>
              <a:gd name="connsiteY56" fmla="*/ 7910735 h 39914735"/>
              <a:gd name="connsiteX57" fmla="*/ 3947160 w 8955360"/>
              <a:gd name="connsiteY57" fmla="*/ 7544975 h 39914735"/>
              <a:gd name="connsiteX58" fmla="*/ 4312920 w 8955360"/>
              <a:gd name="connsiteY58" fmla="*/ 6081935 h 39914735"/>
              <a:gd name="connsiteX59" fmla="*/ 3292800 w 8955360"/>
              <a:gd name="connsiteY59" fmla="*/ 5730991 h 39914735"/>
              <a:gd name="connsiteX60" fmla="*/ 3128160 w 8955360"/>
              <a:gd name="connsiteY60" fmla="*/ 5131152 h 39914735"/>
              <a:gd name="connsiteX61" fmla="*/ 3057600 w 8955360"/>
              <a:gd name="connsiteY61" fmla="*/ 4823283 h 39914735"/>
              <a:gd name="connsiteX62" fmla="*/ 2667000 w 8955360"/>
              <a:gd name="connsiteY62" fmla="*/ 4618895 h 39914735"/>
              <a:gd name="connsiteX63" fmla="*/ 2845920 w 8955360"/>
              <a:gd name="connsiteY63" fmla="*/ 3617462 h 39914735"/>
              <a:gd name="connsiteX64" fmla="*/ 2610720 w 8955360"/>
              <a:gd name="connsiteY64" fmla="*/ 3283937 h 39914735"/>
              <a:gd name="connsiteX65" fmla="*/ 2392680 w 8955360"/>
              <a:gd name="connsiteY65" fmla="*/ 2515775 h 39914735"/>
              <a:gd name="connsiteX66" fmla="*/ 2392680 w 8955360"/>
              <a:gd name="connsiteY66" fmla="*/ 1784255 h 39914735"/>
              <a:gd name="connsiteX67" fmla="*/ 3915914 w 8955360"/>
              <a:gd name="connsiteY67" fmla="*/ 618010 h 39914735"/>
              <a:gd name="connsiteX68" fmla="*/ 4766280 w 8955360"/>
              <a:gd name="connsiteY68" fmla="*/ 163991 h 39914735"/>
              <a:gd name="connsiteX0" fmla="*/ 4766280 w 9140332"/>
              <a:gd name="connsiteY0" fmla="*/ 163991 h 39914735"/>
              <a:gd name="connsiteX1" fmla="*/ 6256320 w 9140332"/>
              <a:gd name="connsiteY1" fmla="*/ 515387 h 39914735"/>
              <a:gd name="connsiteX2" fmla="*/ 7361760 w 9140332"/>
              <a:gd name="connsiteY2" fmla="*/ 1721208 h 39914735"/>
              <a:gd name="connsiteX3" fmla="*/ 7173600 w 9140332"/>
              <a:gd name="connsiteY3" fmla="*/ 2644815 h 39914735"/>
              <a:gd name="connsiteX4" fmla="*/ 7008960 w 9140332"/>
              <a:gd name="connsiteY4" fmla="*/ 3696701 h 39914735"/>
              <a:gd name="connsiteX5" fmla="*/ 7197120 w 9140332"/>
              <a:gd name="connsiteY5" fmla="*/ 5005145 h 39914735"/>
              <a:gd name="connsiteX6" fmla="*/ 6820800 w 9140332"/>
              <a:gd name="connsiteY6" fmla="*/ 5261703 h 39914735"/>
              <a:gd name="connsiteX7" fmla="*/ 6985440 w 9140332"/>
              <a:gd name="connsiteY7" fmla="*/ 5758919 h 39914735"/>
              <a:gd name="connsiteX8" fmla="*/ 7079520 w 9140332"/>
              <a:gd name="connsiteY8" fmla="*/ 6287933 h 39914735"/>
              <a:gd name="connsiteX9" fmla="*/ 8267631 w 9140332"/>
              <a:gd name="connsiteY9" fmla="*/ 7459349 h 39914735"/>
              <a:gd name="connsiteX10" fmla="*/ 8562027 w 9140332"/>
              <a:gd name="connsiteY10" fmla="*/ 9208438 h 39914735"/>
              <a:gd name="connsiteX11" fmla="*/ 7787640 w 9140332"/>
              <a:gd name="connsiteY11" fmla="*/ 14860175 h 39914735"/>
              <a:gd name="connsiteX12" fmla="*/ 7147560 w 9140332"/>
              <a:gd name="connsiteY12" fmla="*/ 15683135 h 39914735"/>
              <a:gd name="connsiteX13" fmla="*/ 7879080 w 9140332"/>
              <a:gd name="connsiteY13" fmla="*/ 16688975 h 39914735"/>
              <a:gd name="connsiteX14" fmla="*/ 7787640 w 9140332"/>
              <a:gd name="connsiteY14" fmla="*/ 20803775 h 39914735"/>
              <a:gd name="connsiteX15" fmla="*/ 6964680 w 9140332"/>
              <a:gd name="connsiteY15" fmla="*/ 22541135 h 39914735"/>
              <a:gd name="connsiteX16" fmla="*/ 6964680 w 9140332"/>
              <a:gd name="connsiteY16" fmla="*/ 24644255 h 39914735"/>
              <a:gd name="connsiteX17" fmla="*/ 6690360 w 9140332"/>
              <a:gd name="connsiteY17" fmla="*/ 25558655 h 39914735"/>
              <a:gd name="connsiteX18" fmla="*/ 6690360 w 9140332"/>
              <a:gd name="connsiteY18" fmla="*/ 26838815 h 39914735"/>
              <a:gd name="connsiteX19" fmla="*/ 6416040 w 9140332"/>
              <a:gd name="connsiteY19" fmla="*/ 29399135 h 39914735"/>
              <a:gd name="connsiteX20" fmla="*/ 6873240 w 9140332"/>
              <a:gd name="connsiteY20" fmla="*/ 31502255 h 39914735"/>
              <a:gd name="connsiteX21" fmla="*/ 6507480 w 9140332"/>
              <a:gd name="connsiteY21" fmla="*/ 35891375 h 39914735"/>
              <a:gd name="connsiteX22" fmla="*/ 7421880 w 9140332"/>
              <a:gd name="connsiteY22" fmla="*/ 37262975 h 39914735"/>
              <a:gd name="connsiteX23" fmla="*/ 6690360 w 9140332"/>
              <a:gd name="connsiteY23" fmla="*/ 38543135 h 39914735"/>
              <a:gd name="connsiteX24" fmla="*/ 6781800 w 9140332"/>
              <a:gd name="connsiteY24" fmla="*/ 39366095 h 39914735"/>
              <a:gd name="connsiteX25" fmla="*/ 6233160 w 9140332"/>
              <a:gd name="connsiteY25" fmla="*/ 39183215 h 39914735"/>
              <a:gd name="connsiteX26" fmla="*/ 6233160 w 9140332"/>
              <a:gd name="connsiteY26" fmla="*/ 39640415 h 39914735"/>
              <a:gd name="connsiteX27" fmla="*/ 5318760 w 9140332"/>
              <a:gd name="connsiteY27" fmla="*/ 39914735 h 39914735"/>
              <a:gd name="connsiteX28" fmla="*/ 2758440 w 9140332"/>
              <a:gd name="connsiteY28" fmla="*/ 39640415 h 39914735"/>
              <a:gd name="connsiteX29" fmla="*/ 3581400 w 9140332"/>
              <a:gd name="connsiteY29" fmla="*/ 39000335 h 39914735"/>
              <a:gd name="connsiteX30" fmla="*/ 563880 w 9140332"/>
              <a:gd name="connsiteY30" fmla="*/ 38908895 h 39914735"/>
              <a:gd name="connsiteX31" fmla="*/ 2758440 w 9140332"/>
              <a:gd name="connsiteY31" fmla="*/ 37903055 h 39914735"/>
              <a:gd name="connsiteX32" fmla="*/ 4312920 w 9140332"/>
              <a:gd name="connsiteY32" fmla="*/ 36348575 h 39914735"/>
              <a:gd name="connsiteX33" fmla="*/ 3581400 w 9140332"/>
              <a:gd name="connsiteY33" fmla="*/ 30496415 h 39914735"/>
              <a:gd name="connsiteX34" fmla="*/ 3672840 w 9140332"/>
              <a:gd name="connsiteY34" fmla="*/ 29764895 h 39914735"/>
              <a:gd name="connsiteX35" fmla="*/ 15240 w 9140332"/>
              <a:gd name="connsiteY35" fmla="*/ 29033375 h 39914735"/>
              <a:gd name="connsiteX36" fmla="*/ 1844040 w 9140332"/>
              <a:gd name="connsiteY36" fmla="*/ 19066415 h 39914735"/>
              <a:gd name="connsiteX37" fmla="*/ 1295400 w 9140332"/>
              <a:gd name="connsiteY37" fmla="*/ 19157855 h 39914735"/>
              <a:gd name="connsiteX38" fmla="*/ 1386840 w 9140332"/>
              <a:gd name="connsiteY38" fmla="*/ 18974975 h 39914735"/>
              <a:gd name="connsiteX39" fmla="*/ 1021080 w 9140332"/>
              <a:gd name="connsiteY39" fmla="*/ 19157855 h 39914735"/>
              <a:gd name="connsiteX40" fmla="*/ 838200 w 9140332"/>
              <a:gd name="connsiteY40" fmla="*/ 18883535 h 39914735"/>
              <a:gd name="connsiteX41" fmla="*/ 472440 w 9140332"/>
              <a:gd name="connsiteY41" fmla="*/ 19066415 h 39914735"/>
              <a:gd name="connsiteX42" fmla="*/ 838200 w 9140332"/>
              <a:gd name="connsiteY42" fmla="*/ 18426335 h 39914735"/>
              <a:gd name="connsiteX43" fmla="*/ 289560 w 9140332"/>
              <a:gd name="connsiteY43" fmla="*/ 18334895 h 39914735"/>
              <a:gd name="connsiteX44" fmla="*/ 563880 w 9140332"/>
              <a:gd name="connsiteY44" fmla="*/ 17786255 h 39914735"/>
              <a:gd name="connsiteX45" fmla="*/ 106680 w 9140332"/>
              <a:gd name="connsiteY45" fmla="*/ 17329055 h 39914735"/>
              <a:gd name="connsiteX46" fmla="*/ 381000 w 9140332"/>
              <a:gd name="connsiteY46" fmla="*/ 17237615 h 39914735"/>
              <a:gd name="connsiteX47" fmla="*/ 472440 w 9140332"/>
              <a:gd name="connsiteY47" fmla="*/ 16414655 h 39914735"/>
              <a:gd name="connsiteX48" fmla="*/ 929640 w 9140332"/>
              <a:gd name="connsiteY48" fmla="*/ 14860175 h 39914735"/>
              <a:gd name="connsiteX49" fmla="*/ 15240 w 9140332"/>
              <a:gd name="connsiteY49" fmla="*/ 14311535 h 39914735"/>
              <a:gd name="connsiteX50" fmla="*/ 746760 w 9140332"/>
              <a:gd name="connsiteY50" fmla="*/ 12391295 h 39914735"/>
              <a:gd name="connsiteX51" fmla="*/ 106680 w 9140332"/>
              <a:gd name="connsiteY51" fmla="*/ 12208415 h 39914735"/>
              <a:gd name="connsiteX52" fmla="*/ 106680 w 9140332"/>
              <a:gd name="connsiteY52" fmla="*/ 11568335 h 39914735"/>
              <a:gd name="connsiteX53" fmla="*/ 381000 w 9140332"/>
              <a:gd name="connsiteY53" fmla="*/ 11659775 h 39914735"/>
              <a:gd name="connsiteX54" fmla="*/ 1295400 w 9140332"/>
              <a:gd name="connsiteY54" fmla="*/ 10288175 h 39914735"/>
              <a:gd name="connsiteX55" fmla="*/ 2026920 w 9140332"/>
              <a:gd name="connsiteY55" fmla="*/ 10653935 h 39914735"/>
              <a:gd name="connsiteX56" fmla="*/ 2758440 w 9140332"/>
              <a:gd name="connsiteY56" fmla="*/ 7910735 h 39914735"/>
              <a:gd name="connsiteX57" fmla="*/ 3947160 w 9140332"/>
              <a:gd name="connsiteY57" fmla="*/ 7544975 h 39914735"/>
              <a:gd name="connsiteX58" fmla="*/ 4312920 w 9140332"/>
              <a:gd name="connsiteY58" fmla="*/ 6081935 h 39914735"/>
              <a:gd name="connsiteX59" fmla="*/ 3292800 w 9140332"/>
              <a:gd name="connsiteY59" fmla="*/ 5730991 h 39914735"/>
              <a:gd name="connsiteX60" fmla="*/ 3128160 w 9140332"/>
              <a:gd name="connsiteY60" fmla="*/ 5131152 h 39914735"/>
              <a:gd name="connsiteX61" fmla="*/ 3057600 w 9140332"/>
              <a:gd name="connsiteY61" fmla="*/ 4823283 h 39914735"/>
              <a:gd name="connsiteX62" fmla="*/ 2667000 w 9140332"/>
              <a:gd name="connsiteY62" fmla="*/ 4618895 h 39914735"/>
              <a:gd name="connsiteX63" fmla="*/ 2845920 w 9140332"/>
              <a:gd name="connsiteY63" fmla="*/ 3617462 h 39914735"/>
              <a:gd name="connsiteX64" fmla="*/ 2610720 w 9140332"/>
              <a:gd name="connsiteY64" fmla="*/ 3283937 h 39914735"/>
              <a:gd name="connsiteX65" fmla="*/ 2392680 w 9140332"/>
              <a:gd name="connsiteY65" fmla="*/ 2515775 h 39914735"/>
              <a:gd name="connsiteX66" fmla="*/ 2392680 w 9140332"/>
              <a:gd name="connsiteY66" fmla="*/ 1784255 h 39914735"/>
              <a:gd name="connsiteX67" fmla="*/ 3915914 w 9140332"/>
              <a:gd name="connsiteY67" fmla="*/ 618010 h 39914735"/>
              <a:gd name="connsiteX68" fmla="*/ 4766280 w 9140332"/>
              <a:gd name="connsiteY68" fmla="*/ 163991 h 39914735"/>
              <a:gd name="connsiteX0" fmla="*/ 4766280 w 9140332"/>
              <a:gd name="connsiteY0" fmla="*/ 163991 h 39914735"/>
              <a:gd name="connsiteX1" fmla="*/ 6256320 w 9140332"/>
              <a:gd name="connsiteY1" fmla="*/ 515387 h 39914735"/>
              <a:gd name="connsiteX2" fmla="*/ 7361760 w 9140332"/>
              <a:gd name="connsiteY2" fmla="*/ 1721208 h 39914735"/>
              <a:gd name="connsiteX3" fmla="*/ 7173600 w 9140332"/>
              <a:gd name="connsiteY3" fmla="*/ 2644815 h 39914735"/>
              <a:gd name="connsiteX4" fmla="*/ 7008960 w 9140332"/>
              <a:gd name="connsiteY4" fmla="*/ 3696701 h 39914735"/>
              <a:gd name="connsiteX5" fmla="*/ 7197120 w 9140332"/>
              <a:gd name="connsiteY5" fmla="*/ 5005145 h 39914735"/>
              <a:gd name="connsiteX6" fmla="*/ 6820800 w 9140332"/>
              <a:gd name="connsiteY6" fmla="*/ 5261703 h 39914735"/>
              <a:gd name="connsiteX7" fmla="*/ 6985440 w 9140332"/>
              <a:gd name="connsiteY7" fmla="*/ 5758919 h 39914735"/>
              <a:gd name="connsiteX8" fmla="*/ 7079520 w 9140332"/>
              <a:gd name="connsiteY8" fmla="*/ 6287933 h 39914735"/>
              <a:gd name="connsiteX9" fmla="*/ 8267631 w 9140332"/>
              <a:gd name="connsiteY9" fmla="*/ 7459349 h 39914735"/>
              <a:gd name="connsiteX10" fmla="*/ 8562027 w 9140332"/>
              <a:gd name="connsiteY10" fmla="*/ 9208438 h 39914735"/>
              <a:gd name="connsiteX11" fmla="*/ 7787640 w 9140332"/>
              <a:gd name="connsiteY11" fmla="*/ 14860175 h 39914735"/>
              <a:gd name="connsiteX12" fmla="*/ 7147560 w 9140332"/>
              <a:gd name="connsiteY12" fmla="*/ 15683135 h 39914735"/>
              <a:gd name="connsiteX13" fmla="*/ 7879080 w 9140332"/>
              <a:gd name="connsiteY13" fmla="*/ 16688975 h 39914735"/>
              <a:gd name="connsiteX14" fmla="*/ 7787640 w 9140332"/>
              <a:gd name="connsiteY14" fmla="*/ 20803775 h 39914735"/>
              <a:gd name="connsiteX15" fmla="*/ 6964680 w 9140332"/>
              <a:gd name="connsiteY15" fmla="*/ 22541135 h 39914735"/>
              <a:gd name="connsiteX16" fmla="*/ 6964680 w 9140332"/>
              <a:gd name="connsiteY16" fmla="*/ 24644255 h 39914735"/>
              <a:gd name="connsiteX17" fmla="*/ 6690360 w 9140332"/>
              <a:gd name="connsiteY17" fmla="*/ 25558655 h 39914735"/>
              <a:gd name="connsiteX18" fmla="*/ 6690360 w 9140332"/>
              <a:gd name="connsiteY18" fmla="*/ 26838815 h 39914735"/>
              <a:gd name="connsiteX19" fmla="*/ 6416040 w 9140332"/>
              <a:gd name="connsiteY19" fmla="*/ 29399135 h 39914735"/>
              <a:gd name="connsiteX20" fmla="*/ 6873240 w 9140332"/>
              <a:gd name="connsiteY20" fmla="*/ 31502255 h 39914735"/>
              <a:gd name="connsiteX21" fmla="*/ 6507480 w 9140332"/>
              <a:gd name="connsiteY21" fmla="*/ 35891375 h 39914735"/>
              <a:gd name="connsiteX22" fmla="*/ 7421880 w 9140332"/>
              <a:gd name="connsiteY22" fmla="*/ 37262975 h 39914735"/>
              <a:gd name="connsiteX23" fmla="*/ 6690360 w 9140332"/>
              <a:gd name="connsiteY23" fmla="*/ 38543135 h 39914735"/>
              <a:gd name="connsiteX24" fmla="*/ 6781800 w 9140332"/>
              <a:gd name="connsiteY24" fmla="*/ 39366095 h 39914735"/>
              <a:gd name="connsiteX25" fmla="*/ 6233160 w 9140332"/>
              <a:gd name="connsiteY25" fmla="*/ 39183215 h 39914735"/>
              <a:gd name="connsiteX26" fmla="*/ 6233160 w 9140332"/>
              <a:gd name="connsiteY26" fmla="*/ 39640415 h 39914735"/>
              <a:gd name="connsiteX27" fmla="*/ 5318760 w 9140332"/>
              <a:gd name="connsiteY27" fmla="*/ 39914735 h 39914735"/>
              <a:gd name="connsiteX28" fmla="*/ 2758440 w 9140332"/>
              <a:gd name="connsiteY28" fmla="*/ 39640415 h 39914735"/>
              <a:gd name="connsiteX29" fmla="*/ 3581400 w 9140332"/>
              <a:gd name="connsiteY29" fmla="*/ 39000335 h 39914735"/>
              <a:gd name="connsiteX30" fmla="*/ 563880 w 9140332"/>
              <a:gd name="connsiteY30" fmla="*/ 38908895 h 39914735"/>
              <a:gd name="connsiteX31" fmla="*/ 2758440 w 9140332"/>
              <a:gd name="connsiteY31" fmla="*/ 37903055 h 39914735"/>
              <a:gd name="connsiteX32" fmla="*/ 4312920 w 9140332"/>
              <a:gd name="connsiteY32" fmla="*/ 36348575 h 39914735"/>
              <a:gd name="connsiteX33" fmla="*/ 3581400 w 9140332"/>
              <a:gd name="connsiteY33" fmla="*/ 30496415 h 39914735"/>
              <a:gd name="connsiteX34" fmla="*/ 3672840 w 9140332"/>
              <a:gd name="connsiteY34" fmla="*/ 29764895 h 39914735"/>
              <a:gd name="connsiteX35" fmla="*/ 15240 w 9140332"/>
              <a:gd name="connsiteY35" fmla="*/ 29033375 h 39914735"/>
              <a:gd name="connsiteX36" fmla="*/ 1844040 w 9140332"/>
              <a:gd name="connsiteY36" fmla="*/ 19066415 h 39914735"/>
              <a:gd name="connsiteX37" fmla="*/ 1295400 w 9140332"/>
              <a:gd name="connsiteY37" fmla="*/ 19157855 h 39914735"/>
              <a:gd name="connsiteX38" fmla="*/ 1386840 w 9140332"/>
              <a:gd name="connsiteY38" fmla="*/ 18974975 h 39914735"/>
              <a:gd name="connsiteX39" fmla="*/ 1021080 w 9140332"/>
              <a:gd name="connsiteY39" fmla="*/ 19157855 h 39914735"/>
              <a:gd name="connsiteX40" fmla="*/ 838200 w 9140332"/>
              <a:gd name="connsiteY40" fmla="*/ 18883535 h 39914735"/>
              <a:gd name="connsiteX41" fmla="*/ 472440 w 9140332"/>
              <a:gd name="connsiteY41" fmla="*/ 19066415 h 39914735"/>
              <a:gd name="connsiteX42" fmla="*/ 838200 w 9140332"/>
              <a:gd name="connsiteY42" fmla="*/ 18426335 h 39914735"/>
              <a:gd name="connsiteX43" fmla="*/ 289560 w 9140332"/>
              <a:gd name="connsiteY43" fmla="*/ 18334895 h 39914735"/>
              <a:gd name="connsiteX44" fmla="*/ 563880 w 9140332"/>
              <a:gd name="connsiteY44" fmla="*/ 17786255 h 39914735"/>
              <a:gd name="connsiteX45" fmla="*/ 106680 w 9140332"/>
              <a:gd name="connsiteY45" fmla="*/ 17329055 h 39914735"/>
              <a:gd name="connsiteX46" fmla="*/ 381000 w 9140332"/>
              <a:gd name="connsiteY46" fmla="*/ 17237615 h 39914735"/>
              <a:gd name="connsiteX47" fmla="*/ 472440 w 9140332"/>
              <a:gd name="connsiteY47" fmla="*/ 16414655 h 39914735"/>
              <a:gd name="connsiteX48" fmla="*/ 929640 w 9140332"/>
              <a:gd name="connsiteY48" fmla="*/ 14860175 h 39914735"/>
              <a:gd name="connsiteX49" fmla="*/ 15240 w 9140332"/>
              <a:gd name="connsiteY49" fmla="*/ 14311535 h 39914735"/>
              <a:gd name="connsiteX50" fmla="*/ 746760 w 9140332"/>
              <a:gd name="connsiteY50" fmla="*/ 12391295 h 39914735"/>
              <a:gd name="connsiteX51" fmla="*/ 106680 w 9140332"/>
              <a:gd name="connsiteY51" fmla="*/ 12208415 h 39914735"/>
              <a:gd name="connsiteX52" fmla="*/ 106680 w 9140332"/>
              <a:gd name="connsiteY52" fmla="*/ 11568335 h 39914735"/>
              <a:gd name="connsiteX53" fmla="*/ 381000 w 9140332"/>
              <a:gd name="connsiteY53" fmla="*/ 11659775 h 39914735"/>
              <a:gd name="connsiteX54" fmla="*/ 1295400 w 9140332"/>
              <a:gd name="connsiteY54" fmla="*/ 10288175 h 39914735"/>
              <a:gd name="connsiteX55" fmla="*/ 2026920 w 9140332"/>
              <a:gd name="connsiteY55" fmla="*/ 10653935 h 39914735"/>
              <a:gd name="connsiteX56" fmla="*/ 2758440 w 9140332"/>
              <a:gd name="connsiteY56" fmla="*/ 7910735 h 39914735"/>
              <a:gd name="connsiteX57" fmla="*/ 3947160 w 9140332"/>
              <a:gd name="connsiteY57" fmla="*/ 7544975 h 39914735"/>
              <a:gd name="connsiteX58" fmla="*/ 4312920 w 9140332"/>
              <a:gd name="connsiteY58" fmla="*/ 6081935 h 39914735"/>
              <a:gd name="connsiteX59" fmla="*/ 3292800 w 9140332"/>
              <a:gd name="connsiteY59" fmla="*/ 5730991 h 39914735"/>
              <a:gd name="connsiteX60" fmla="*/ 3128160 w 9140332"/>
              <a:gd name="connsiteY60" fmla="*/ 5131152 h 39914735"/>
              <a:gd name="connsiteX61" fmla="*/ 3057600 w 9140332"/>
              <a:gd name="connsiteY61" fmla="*/ 4823283 h 39914735"/>
              <a:gd name="connsiteX62" fmla="*/ 2667000 w 9140332"/>
              <a:gd name="connsiteY62" fmla="*/ 4618895 h 39914735"/>
              <a:gd name="connsiteX63" fmla="*/ 2845920 w 9140332"/>
              <a:gd name="connsiteY63" fmla="*/ 3617462 h 39914735"/>
              <a:gd name="connsiteX64" fmla="*/ 2610720 w 9140332"/>
              <a:gd name="connsiteY64" fmla="*/ 3283937 h 39914735"/>
              <a:gd name="connsiteX65" fmla="*/ 2392680 w 9140332"/>
              <a:gd name="connsiteY65" fmla="*/ 2515775 h 39914735"/>
              <a:gd name="connsiteX66" fmla="*/ 2392680 w 9140332"/>
              <a:gd name="connsiteY66" fmla="*/ 1784255 h 39914735"/>
              <a:gd name="connsiteX67" fmla="*/ 3915914 w 9140332"/>
              <a:gd name="connsiteY67" fmla="*/ 618010 h 39914735"/>
              <a:gd name="connsiteX68" fmla="*/ 4766280 w 9140332"/>
              <a:gd name="connsiteY68" fmla="*/ 163991 h 39914735"/>
              <a:gd name="connsiteX0" fmla="*/ 4766280 w 9140332"/>
              <a:gd name="connsiteY0" fmla="*/ 163991 h 39914735"/>
              <a:gd name="connsiteX1" fmla="*/ 6256320 w 9140332"/>
              <a:gd name="connsiteY1" fmla="*/ 515387 h 39914735"/>
              <a:gd name="connsiteX2" fmla="*/ 7361760 w 9140332"/>
              <a:gd name="connsiteY2" fmla="*/ 1721208 h 39914735"/>
              <a:gd name="connsiteX3" fmla="*/ 7173600 w 9140332"/>
              <a:gd name="connsiteY3" fmla="*/ 2644815 h 39914735"/>
              <a:gd name="connsiteX4" fmla="*/ 7008960 w 9140332"/>
              <a:gd name="connsiteY4" fmla="*/ 3696701 h 39914735"/>
              <a:gd name="connsiteX5" fmla="*/ 7197120 w 9140332"/>
              <a:gd name="connsiteY5" fmla="*/ 5005145 h 39914735"/>
              <a:gd name="connsiteX6" fmla="*/ 6820800 w 9140332"/>
              <a:gd name="connsiteY6" fmla="*/ 5261703 h 39914735"/>
              <a:gd name="connsiteX7" fmla="*/ 6985440 w 9140332"/>
              <a:gd name="connsiteY7" fmla="*/ 5758919 h 39914735"/>
              <a:gd name="connsiteX8" fmla="*/ 7079520 w 9140332"/>
              <a:gd name="connsiteY8" fmla="*/ 6287933 h 39914735"/>
              <a:gd name="connsiteX9" fmla="*/ 8267631 w 9140332"/>
              <a:gd name="connsiteY9" fmla="*/ 7459349 h 39914735"/>
              <a:gd name="connsiteX10" fmla="*/ 8562027 w 9140332"/>
              <a:gd name="connsiteY10" fmla="*/ 9208438 h 39914735"/>
              <a:gd name="connsiteX11" fmla="*/ 7787640 w 9140332"/>
              <a:gd name="connsiteY11" fmla="*/ 14860175 h 39914735"/>
              <a:gd name="connsiteX12" fmla="*/ 7147560 w 9140332"/>
              <a:gd name="connsiteY12" fmla="*/ 15683135 h 39914735"/>
              <a:gd name="connsiteX13" fmla="*/ 7879080 w 9140332"/>
              <a:gd name="connsiteY13" fmla="*/ 16688975 h 39914735"/>
              <a:gd name="connsiteX14" fmla="*/ 7787640 w 9140332"/>
              <a:gd name="connsiteY14" fmla="*/ 20803775 h 39914735"/>
              <a:gd name="connsiteX15" fmla="*/ 6964680 w 9140332"/>
              <a:gd name="connsiteY15" fmla="*/ 22541135 h 39914735"/>
              <a:gd name="connsiteX16" fmla="*/ 6964680 w 9140332"/>
              <a:gd name="connsiteY16" fmla="*/ 24644255 h 39914735"/>
              <a:gd name="connsiteX17" fmla="*/ 6690360 w 9140332"/>
              <a:gd name="connsiteY17" fmla="*/ 25558655 h 39914735"/>
              <a:gd name="connsiteX18" fmla="*/ 6690360 w 9140332"/>
              <a:gd name="connsiteY18" fmla="*/ 26838815 h 39914735"/>
              <a:gd name="connsiteX19" fmla="*/ 6416040 w 9140332"/>
              <a:gd name="connsiteY19" fmla="*/ 29399135 h 39914735"/>
              <a:gd name="connsiteX20" fmla="*/ 6873240 w 9140332"/>
              <a:gd name="connsiteY20" fmla="*/ 31502255 h 39914735"/>
              <a:gd name="connsiteX21" fmla="*/ 6507480 w 9140332"/>
              <a:gd name="connsiteY21" fmla="*/ 35891375 h 39914735"/>
              <a:gd name="connsiteX22" fmla="*/ 7421880 w 9140332"/>
              <a:gd name="connsiteY22" fmla="*/ 37262975 h 39914735"/>
              <a:gd name="connsiteX23" fmla="*/ 6690360 w 9140332"/>
              <a:gd name="connsiteY23" fmla="*/ 38543135 h 39914735"/>
              <a:gd name="connsiteX24" fmla="*/ 6781800 w 9140332"/>
              <a:gd name="connsiteY24" fmla="*/ 39366095 h 39914735"/>
              <a:gd name="connsiteX25" fmla="*/ 6233160 w 9140332"/>
              <a:gd name="connsiteY25" fmla="*/ 39183215 h 39914735"/>
              <a:gd name="connsiteX26" fmla="*/ 6233160 w 9140332"/>
              <a:gd name="connsiteY26" fmla="*/ 39640415 h 39914735"/>
              <a:gd name="connsiteX27" fmla="*/ 5318760 w 9140332"/>
              <a:gd name="connsiteY27" fmla="*/ 39914735 h 39914735"/>
              <a:gd name="connsiteX28" fmla="*/ 2758440 w 9140332"/>
              <a:gd name="connsiteY28" fmla="*/ 39640415 h 39914735"/>
              <a:gd name="connsiteX29" fmla="*/ 3581400 w 9140332"/>
              <a:gd name="connsiteY29" fmla="*/ 39000335 h 39914735"/>
              <a:gd name="connsiteX30" fmla="*/ 563880 w 9140332"/>
              <a:gd name="connsiteY30" fmla="*/ 38908895 h 39914735"/>
              <a:gd name="connsiteX31" fmla="*/ 2758440 w 9140332"/>
              <a:gd name="connsiteY31" fmla="*/ 37903055 h 39914735"/>
              <a:gd name="connsiteX32" fmla="*/ 4312920 w 9140332"/>
              <a:gd name="connsiteY32" fmla="*/ 36348575 h 39914735"/>
              <a:gd name="connsiteX33" fmla="*/ 3581400 w 9140332"/>
              <a:gd name="connsiteY33" fmla="*/ 30496415 h 39914735"/>
              <a:gd name="connsiteX34" fmla="*/ 3672840 w 9140332"/>
              <a:gd name="connsiteY34" fmla="*/ 29764895 h 39914735"/>
              <a:gd name="connsiteX35" fmla="*/ 15240 w 9140332"/>
              <a:gd name="connsiteY35" fmla="*/ 29033375 h 39914735"/>
              <a:gd name="connsiteX36" fmla="*/ 1844040 w 9140332"/>
              <a:gd name="connsiteY36" fmla="*/ 19066415 h 39914735"/>
              <a:gd name="connsiteX37" fmla="*/ 1295400 w 9140332"/>
              <a:gd name="connsiteY37" fmla="*/ 19157855 h 39914735"/>
              <a:gd name="connsiteX38" fmla="*/ 1386840 w 9140332"/>
              <a:gd name="connsiteY38" fmla="*/ 18974975 h 39914735"/>
              <a:gd name="connsiteX39" fmla="*/ 1021080 w 9140332"/>
              <a:gd name="connsiteY39" fmla="*/ 19157855 h 39914735"/>
              <a:gd name="connsiteX40" fmla="*/ 838200 w 9140332"/>
              <a:gd name="connsiteY40" fmla="*/ 18883535 h 39914735"/>
              <a:gd name="connsiteX41" fmla="*/ 472440 w 9140332"/>
              <a:gd name="connsiteY41" fmla="*/ 19066415 h 39914735"/>
              <a:gd name="connsiteX42" fmla="*/ 838200 w 9140332"/>
              <a:gd name="connsiteY42" fmla="*/ 18426335 h 39914735"/>
              <a:gd name="connsiteX43" fmla="*/ 289560 w 9140332"/>
              <a:gd name="connsiteY43" fmla="*/ 18334895 h 39914735"/>
              <a:gd name="connsiteX44" fmla="*/ 563880 w 9140332"/>
              <a:gd name="connsiteY44" fmla="*/ 17786255 h 39914735"/>
              <a:gd name="connsiteX45" fmla="*/ 106680 w 9140332"/>
              <a:gd name="connsiteY45" fmla="*/ 17329055 h 39914735"/>
              <a:gd name="connsiteX46" fmla="*/ 381000 w 9140332"/>
              <a:gd name="connsiteY46" fmla="*/ 17237615 h 39914735"/>
              <a:gd name="connsiteX47" fmla="*/ 472440 w 9140332"/>
              <a:gd name="connsiteY47" fmla="*/ 16414655 h 39914735"/>
              <a:gd name="connsiteX48" fmla="*/ 929640 w 9140332"/>
              <a:gd name="connsiteY48" fmla="*/ 14860175 h 39914735"/>
              <a:gd name="connsiteX49" fmla="*/ 15240 w 9140332"/>
              <a:gd name="connsiteY49" fmla="*/ 14311535 h 39914735"/>
              <a:gd name="connsiteX50" fmla="*/ 746760 w 9140332"/>
              <a:gd name="connsiteY50" fmla="*/ 12391295 h 39914735"/>
              <a:gd name="connsiteX51" fmla="*/ 106680 w 9140332"/>
              <a:gd name="connsiteY51" fmla="*/ 12208415 h 39914735"/>
              <a:gd name="connsiteX52" fmla="*/ 106680 w 9140332"/>
              <a:gd name="connsiteY52" fmla="*/ 11568335 h 39914735"/>
              <a:gd name="connsiteX53" fmla="*/ 381000 w 9140332"/>
              <a:gd name="connsiteY53" fmla="*/ 11659775 h 39914735"/>
              <a:gd name="connsiteX54" fmla="*/ 1295400 w 9140332"/>
              <a:gd name="connsiteY54" fmla="*/ 10288175 h 39914735"/>
              <a:gd name="connsiteX55" fmla="*/ 2026920 w 9140332"/>
              <a:gd name="connsiteY55" fmla="*/ 10653935 h 39914735"/>
              <a:gd name="connsiteX56" fmla="*/ 2758440 w 9140332"/>
              <a:gd name="connsiteY56" fmla="*/ 7910735 h 39914735"/>
              <a:gd name="connsiteX57" fmla="*/ 3947160 w 9140332"/>
              <a:gd name="connsiteY57" fmla="*/ 7544975 h 39914735"/>
              <a:gd name="connsiteX58" fmla="*/ 4312920 w 9140332"/>
              <a:gd name="connsiteY58" fmla="*/ 6081935 h 39914735"/>
              <a:gd name="connsiteX59" fmla="*/ 3292800 w 9140332"/>
              <a:gd name="connsiteY59" fmla="*/ 5730991 h 39914735"/>
              <a:gd name="connsiteX60" fmla="*/ 3128160 w 9140332"/>
              <a:gd name="connsiteY60" fmla="*/ 5131152 h 39914735"/>
              <a:gd name="connsiteX61" fmla="*/ 3057600 w 9140332"/>
              <a:gd name="connsiteY61" fmla="*/ 4823283 h 39914735"/>
              <a:gd name="connsiteX62" fmla="*/ 2667000 w 9140332"/>
              <a:gd name="connsiteY62" fmla="*/ 4618895 h 39914735"/>
              <a:gd name="connsiteX63" fmla="*/ 2845920 w 9140332"/>
              <a:gd name="connsiteY63" fmla="*/ 3617462 h 39914735"/>
              <a:gd name="connsiteX64" fmla="*/ 2610720 w 9140332"/>
              <a:gd name="connsiteY64" fmla="*/ 3283937 h 39914735"/>
              <a:gd name="connsiteX65" fmla="*/ 2392680 w 9140332"/>
              <a:gd name="connsiteY65" fmla="*/ 2515775 h 39914735"/>
              <a:gd name="connsiteX66" fmla="*/ 2392680 w 9140332"/>
              <a:gd name="connsiteY66" fmla="*/ 1784255 h 39914735"/>
              <a:gd name="connsiteX67" fmla="*/ 3915914 w 9140332"/>
              <a:gd name="connsiteY67" fmla="*/ 618010 h 39914735"/>
              <a:gd name="connsiteX68" fmla="*/ 4766280 w 9140332"/>
              <a:gd name="connsiteY68" fmla="*/ 163991 h 39914735"/>
              <a:gd name="connsiteX0" fmla="*/ 4766280 w 9140332"/>
              <a:gd name="connsiteY0" fmla="*/ 163991 h 39914735"/>
              <a:gd name="connsiteX1" fmla="*/ 6256320 w 9140332"/>
              <a:gd name="connsiteY1" fmla="*/ 515387 h 39914735"/>
              <a:gd name="connsiteX2" fmla="*/ 7361760 w 9140332"/>
              <a:gd name="connsiteY2" fmla="*/ 1721208 h 39914735"/>
              <a:gd name="connsiteX3" fmla="*/ 7173600 w 9140332"/>
              <a:gd name="connsiteY3" fmla="*/ 2644815 h 39914735"/>
              <a:gd name="connsiteX4" fmla="*/ 7008960 w 9140332"/>
              <a:gd name="connsiteY4" fmla="*/ 3696701 h 39914735"/>
              <a:gd name="connsiteX5" fmla="*/ 7197120 w 9140332"/>
              <a:gd name="connsiteY5" fmla="*/ 5005145 h 39914735"/>
              <a:gd name="connsiteX6" fmla="*/ 6820800 w 9140332"/>
              <a:gd name="connsiteY6" fmla="*/ 5261703 h 39914735"/>
              <a:gd name="connsiteX7" fmla="*/ 6985440 w 9140332"/>
              <a:gd name="connsiteY7" fmla="*/ 5758919 h 39914735"/>
              <a:gd name="connsiteX8" fmla="*/ 7079520 w 9140332"/>
              <a:gd name="connsiteY8" fmla="*/ 6287933 h 39914735"/>
              <a:gd name="connsiteX9" fmla="*/ 8267631 w 9140332"/>
              <a:gd name="connsiteY9" fmla="*/ 7459349 h 39914735"/>
              <a:gd name="connsiteX10" fmla="*/ 8562027 w 9140332"/>
              <a:gd name="connsiteY10" fmla="*/ 9208438 h 39914735"/>
              <a:gd name="connsiteX11" fmla="*/ 7787640 w 9140332"/>
              <a:gd name="connsiteY11" fmla="*/ 14860175 h 39914735"/>
              <a:gd name="connsiteX12" fmla="*/ 7147560 w 9140332"/>
              <a:gd name="connsiteY12" fmla="*/ 15683135 h 39914735"/>
              <a:gd name="connsiteX13" fmla="*/ 7879080 w 9140332"/>
              <a:gd name="connsiteY13" fmla="*/ 16688975 h 39914735"/>
              <a:gd name="connsiteX14" fmla="*/ 7787640 w 9140332"/>
              <a:gd name="connsiteY14" fmla="*/ 20803775 h 39914735"/>
              <a:gd name="connsiteX15" fmla="*/ 6964680 w 9140332"/>
              <a:gd name="connsiteY15" fmla="*/ 22541135 h 39914735"/>
              <a:gd name="connsiteX16" fmla="*/ 6964680 w 9140332"/>
              <a:gd name="connsiteY16" fmla="*/ 24644255 h 39914735"/>
              <a:gd name="connsiteX17" fmla="*/ 6690360 w 9140332"/>
              <a:gd name="connsiteY17" fmla="*/ 25558655 h 39914735"/>
              <a:gd name="connsiteX18" fmla="*/ 6690360 w 9140332"/>
              <a:gd name="connsiteY18" fmla="*/ 26838815 h 39914735"/>
              <a:gd name="connsiteX19" fmla="*/ 6416040 w 9140332"/>
              <a:gd name="connsiteY19" fmla="*/ 29399135 h 39914735"/>
              <a:gd name="connsiteX20" fmla="*/ 6873240 w 9140332"/>
              <a:gd name="connsiteY20" fmla="*/ 31502255 h 39914735"/>
              <a:gd name="connsiteX21" fmla="*/ 6507480 w 9140332"/>
              <a:gd name="connsiteY21" fmla="*/ 35891375 h 39914735"/>
              <a:gd name="connsiteX22" fmla="*/ 7421880 w 9140332"/>
              <a:gd name="connsiteY22" fmla="*/ 37262975 h 39914735"/>
              <a:gd name="connsiteX23" fmla="*/ 6690360 w 9140332"/>
              <a:gd name="connsiteY23" fmla="*/ 38543135 h 39914735"/>
              <a:gd name="connsiteX24" fmla="*/ 6781800 w 9140332"/>
              <a:gd name="connsiteY24" fmla="*/ 39366095 h 39914735"/>
              <a:gd name="connsiteX25" fmla="*/ 6233160 w 9140332"/>
              <a:gd name="connsiteY25" fmla="*/ 39183215 h 39914735"/>
              <a:gd name="connsiteX26" fmla="*/ 6233160 w 9140332"/>
              <a:gd name="connsiteY26" fmla="*/ 39640415 h 39914735"/>
              <a:gd name="connsiteX27" fmla="*/ 5318760 w 9140332"/>
              <a:gd name="connsiteY27" fmla="*/ 39914735 h 39914735"/>
              <a:gd name="connsiteX28" fmla="*/ 2758440 w 9140332"/>
              <a:gd name="connsiteY28" fmla="*/ 39640415 h 39914735"/>
              <a:gd name="connsiteX29" fmla="*/ 3581400 w 9140332"/>
              <a:gd name="connsiteY29" fmla="*/ 39000335 h 39914735"/>
              <a:gd name="connsiteX30" fmla="*/ 563880 w 9140332"/>
              <a:gd name="connsiteY30" fmla="*/ 38908895 h 39914735"/>
              <a:gd name="connsiteX31" fmla="*/ 2758440 w 9140332"/>
              <a:gd name="connsiteY31" fmla="*/ 37903055 h 39914735"/>
              <a:gd name="connsiteX32" fmla="*/ 4312920 w 9140332"/>
              <a:gd name="connsiteY32" fmla="*/ 36348575 h 39914735"/>
              <a:gd name="connsiteX33" fmla="*/ 3581400 w 9140332"/>
              <a:gd name="connsiteY33" fmla="*/ 30496415 h 39914735"/>
              <a:gd name="connsiteX34" fmla="*/ 3672840 w 9140332"/>
              <a:gd name="connsiteY34" fmla="*/ 29764895 h 39914735"/>
              <a:gd name="connsiteX35" fmla="*/ 15240 w 9140332"/>
              <a:gd name="connsiteY35" fmla="*/ 29033375 h 39914735"/>
              <a:gd name="connsiteX36" fmla="*/ 1844040 w 9140332"/>
              <a:gd name="connsiteY36" fmla="*/ 19066415 h 39914735"/>
              <a:gd name="connsiteX37" fmla="*/ 1295400 w 9140332"/>
              <a:gd name="connsiteY37" fmla="*/ 19157855 h 39914735"/>
              <a:gd name="connsiteX38" fmla="*/ 1386840 w 9140332"/>
              <a:gd name="connsiteY38" fmla="*/ 18974975 h 39914735"/>
              <a:gd name="connsiteX39" fmla="*/ 1021080 w 9140332"/>
              <a:gd name="connsiteY39" fmla="*/ 19157855 h 39914735"/>
              <a:gd name="connsiteX40" fmla="*/ 838200 w 9140332"/>
              <a:gd name="connsiteY40" fmla="*/ 18883535 h 39914735"/>
              <a:gd name="connsiteX41" fmla="*/ 472440 w 9140332"/>
              <a:gd name="connsiteY41" fmla="*/ 19066415 h 39914735"/>
              <a:gd name="connsiteX42" fmla="*/ 838200 w 9140332"/>
              <a:gd name="connsiteY42" fmla="*/ 18426335 h 39914735"/>
              <a:gd name="connsiteX43" fmla="*/ 289560 w 9140332"/>
              <a:gd name="connsiteY43" fmla="*/ 18334895 h 39914735"/>
              <a:gd name="connsiteX44" fmla="*/ 563880 w 9140332"/>
              <a:gd name="connsiteY44" fmla="*/ 17786255 h 39914735"/>
              <a:gd name="connsiteX45" fmla="*/ 106680 w 9140332"/>
              <a:gd name="connsiteY45" fmla="*/ 17329055 h 39914735"/>
              <a:gd name="connsiteX46" fmla="*/ 381000 w 9140332"/>
              <a:gd name="connsiteY46" fmla="*/ 17237615 h 39914735"/>
              <a:gd name="connsiteX47" fmla="*/ 472440 w 9140332"/>
              <a:gd name="connsiteY47" fmla="*/ 16414655 h 39914735"/>
              <a:gd name="connsiteX48" fmla="*/ 929640 w 9140332"/>
              <a:gd name="connsiteY48" fmla="*/ 14860175 h 39914735"/>
              <a:gd name="connsiteX49" fmla="*/ 15240 w 9140332"/>
              <a:gd name="connsiteY49" fmla="*/ 14311535 h 39914735"/>
              <a:gd name="connsiteX50" fmla="*/ 746760 w 9140332"/>
              <a:gd name="connsiteY50" fmla="*/ 12391295 h 39914735"/>
              <a:gd name="connsiteX51" fmla="*/ 106680 w 9140332"/>
              <a:gd name="connsiteY51" fmla="*/ 12208415 h 39914735"/>
              <a:gd name="connsiteX52" fmla="*/ 106680 w 9140332"/>
              <a:gd name="connsiteY52" fmla="*/ 11568335 h 39914735"/>
              <a:gd name="connsiteX53" fmla="*/ 381000 w 9140332"/>
              <a:gd name="connsiteY53" fmla="*/ 11659775 h 39914735"/>
              <a:gd name="connsiteX54" fmla="*/ 1295400 w 9140332"/>
              <a:gd name="connsiteY54" fmla="*/ 10288175 h 39914735"/>
              <a:gd name="connsiteX55" fmla="*/ 2026920 w 9140332"/>
              <a:gd name="connsiteY55" fmla="*/ 10653935 h 39914735"/>
              <a:gd name="connsiteX56" fmla="*/ 2758440 w 9140332"/>
              <a:gd name="connsiteY56" fmla="*/ 7910735 h 39914735"/>
              <a:gd name="connsiteX57" fmla="*/ 3947160 w 9140332"/>
              <a:gd name="connsiteY57" fmla="*/ 7544975 h 39914735"/>
              <a:gd name="connsiteX58" fmla="*/ 4312920 w 9140332"/>
              <a:gd name="connsiteY58" fmla="*/ 6081935 h 39914735"/>
              <a:gd name="connsiteX59" fmla="*/ 3292800 w 9140332"/>
              <a:gd name="connsiteY59" fmla="*/ 5730991 h 39914735"/>
              <a:gd name="connsiteX60" fmla="*/ 3128160 w 9140332"/>
              <a:gd name="connsiteY60" fmla="*/ 5131152 h 39914735"/>
              <a:gd name="connsiteX61" fmla="*/ 3057600 w 9140332"/>
              <a:gd name="connsiteY61" fmla="*/ 4823283 h 39914735"/>
              <a:gd name="connsiteX62" fmla="*/ 2667000 w 9140332"/>
              <a:gd name="connsiteY62" fmla="*/ 4618895 h 39914735"/>
              <a:gd name="connsiteX63" fmla="*/ 2845920 w 9140332"/>
              <a:gd name="connsiteY63" fmla="*/ 3617462 h 39914735"/>
              <a:gd name="connsiteX64" fmla="*/ 2610720 w 9140332"/>
              <a:gd name="connsiteY64" fmla="*/ 3283937 h 39914735"/>
              <a:gd name="connsiteX65" fmla="*/ 2392680 w 9140332"/>
              <a:gd name="connsiteY65" fmla="*/ 2515775 h 39914735"/>
              <a:gd name="connsiteX66" fmla="*/ 2392680 w 9140332"/>
              <a:gd name="connsiteY66" fmla="*/ 1784255 h 39914735"/>
              <a:gd name="connsiteX67" fmla="*/ 3915914 w 9140332"/>
              <a:gd name="connsiteY67" fmla="*/ 618010 h 39914735"/>
              <a:gd name="connsiteX68" fmla="*/ 4766280 w 914033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21920 w 9155572"/>
              <a:gd name="connsiteY51" fmla="*/ 12208415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1520 w 9155572"/>
              <a:gd name="connsiteY0" fmla="*/ 163991 h 39914735"/>
              <a:gd name="connsiteX1" fmla="*/ 6271560 w 9155572"/>
              <a:gd name="connsiteY1" fmla="*/ 515387 h 39914735"/>
              <a:gd name="connsiteX2" fmla="*/ 7377000 w 9155572"/>
              <a:gd name="connsiteY2" fmla="*/ 1721208 h 39914735"/>
              <a:gd name="connsiteX3" fmla="*/ 7188840 w 9155572"/>
              <a:gd name="connsiteY3" fmla="*/ 2644815 h 39914735"/>
              <a:gd name="connsiteX4" fmla="*/ 7024200 w 9155572"/>
              <a:gd name="connsiteY4" fmla="*/ 3696701 h 39914735"/>
              <a:gd name="connsiteX5" fmla="*/ 7212360 w 9155572"/>
              <a:gd name="connsiteY5" fmla="*/ 5005145 h 39914735"/>
              <a:gd name="connsiteX6" fmla="*/ 6836040 w 9155572"/>
              <a:gd name="connsiteY6" fmla="*/ 5261703 h 39914735"/>
              <a:gd name="connsiteX7" fmla="*/ 7000680 w 9155572"/>
              <a:gd name="connsiteY7" fmla="*/ 5758919 h 39914735"/>
              <a:gd name="connsiteX8" fmla="*/ 7094760 w 9155572"/>
              <a:gd name="connsiteY8" fmla="*/ 6287933 h 39914735"/>
              <a:gd name="connsiteX9" fmla="*/ 8282871 w 9155572"/>
              <a:gd name="connsiteY9" fmla="*/ 7459349 h 39914735"/>
              <a:gd name="connsiteX10" fmla="*/ 8577267 w 9155572"/>
              <a:gd name="connsiteY10" fmla="*/ 9208438 h 39914735"/>
              <a:gd name="connsiteX11" fmla="*/ 7802880 w 9155572"/>
              <a:gd name="connsiteY11" fmla="*/ 14860175 h 39914735"/>
              <a:gd name="connsiteX12" fmla="*/ 7162800 w 9155572"/>
              <a:gd name="connsiteY12" fmla="*/ 15683135 h 39914735"/>
              <a:gd name="connsiteX13" fmla="*/ 7894320 w 9155572"/>
              <a:gd name="connsiteY13" fmla="*/ 16688975 h 39914735"/>
              <a:gd name="connsiteX14" fmla="*/ 7802880 w 9155572"/>
              <a:gd name="connsiteY14" fmla="*/ 20803775 h 39914735"/>
              <a:gd name="connsiteX15" fmla="*/ 6979920 w 9155572"/>
              <a:gd name="connsiteY15" fmla="*/ 22541135 h 39914735"/>
              <a:gd name="connsiteX16" fmla="*/ 6979920 w 9155572"/>
              <a:gd name="connsiteY16" fmla="*/ 24644255 h 39914735"/>
              <a:gd name="connsiteX17" fmla="*/ 6705600 w 9155572"/>
              <a:gd name="connsiteY17" fmla="*/ 25558655 h 39914735"/>
              <a:gd name="connsiteX18" fmla="*/ 6705600 w 9155572"/>
              <a:gd name="connsiteY18" fmla="*/ 26838815 h 39914735"/>
              <a:gd name="connsiteX19" fmla="*/ 6431280 w 9155572"/>
              <a:gd name="connsiteY19" fmla="*/ 29399135 h 39914735"/>
              <a:gd name="connsiteX20" fmla="*/ 6888480 w 9155572"/>
              <a:gd name="connsiteY20" fmla="*/ 31502255 h 39914735"/>
              <a:gd name="connsiteX21" fmla="*/ 6522720 w 9155572"/>
              <a:gd name="connsiteY21" fmla="*/ 35891375 h 39914735"/>
              <a:gd name="connsiteX22" fmla="*/ 7437120 w 9155572"/>
              <a:gd name="connsiteY22" fmla="*/ 37262975 h 39914735"/>
              <a:gd name="connsiteX23" fmla="*/ 6705600 w 9155572"/>
              <a:gd name="connsiteY23" fmla="*/ 38543135 h 39914735"/>
              <a:gd name="connsiteX24" fmla="*/ 6797040 w 9155572"/>
              <a:gd name="connsiteY24" fmla="*/ 39366095 h 39914735"/>
              <a:gd name="connsiteX25" fmla="*/ 6248400 w 9155572"/>
              <a:gd name="connsiteY25" fmla="*/ 39183215 h 39914735"/>
              <a:gd name="connsiteX26" fmla="*/ 6248400 w 9155572"/>
              <a:gd name="connsiteY26" fmla="*/ 39640415 h 39914735"/>
              <a:gd name="connsiteX27" fmla="*/ 5334000 w 9155572"/>
              <a:gd name="connsiteY27" fmla="*/ 39914735 h 39914735"/>
              <a:gd name="connsiteX28" fmla="*/ 2773680 w 9155572"/>
              <a:gd name="connsiteY28" fmla="*/ 39640415 h 39914735"/>
              <a:gd name="connsiteX29" fmla="*/ 3596640 w 9155572"/>
              <a:gd name="connsiteY29" fmla="*/ 39000335 h 39914735"/>
              <a:gd name="connsiteX30" fmla="*/ 579120 w 9155572"/>
              <a:gd name="connsiteY30" fmla="*/ 38908895 h 39914735"/>
              <a:gd name="connsiteX31" fmla="*/ 2773680 w 9155572"/>
              <a:gd name="connsiteY31" fmla="*/ 37903055 h 39914735"/>
              <a:gd name="connsiteX32" fmla="*/ 4328160 w 9155572"/>
              <a:gd name="connsiteY32" fmla="*/ 36348575 h 39914735"/>
              <a:gd name="connsiteX33" fmla="*/ 3596640 w 9155572"/>
              <a:gd name="connsiteY33" fmla="*/ 30496415 h 39914735"/>
              <a:gd name="connsiteX34" fmla="*/ 3688080 w 9155572"/>
              <a:gd name="connsiteY34" fmla="*/ 29764895 h 39914735"/>
              <a:gd name="connsiteX35" fmla="*/ 30480 w 9155572"/>
              <a:gd name="connsiteY35" fmla="*/ 29033375 h 39914735"/>
              <a:gd name="connsiteX36" fmla="*/ 1859280 w 9155572"/>
              <a:gd name="connsiteY36" fmla="*/ 19066415 h 39914735"/>
              <a:gd name="connsiteX37" fmla="*/ 1310640 w 9155572"/>
              <a:gd name="connsiteY37" fmla="*/ 19157855 h 39914735"/>
              <a:gd name="connsiteX38" fmla="*/ 1402080 w 9155572"/>
              <a:gd name="connsiteY38" fmla="*/ 18974975 h 39914735"/>
              <a:gd name="connsiteX39" fmla="*/ 1036320 w 9155572"/>
              <a:gd name="connsiteY39" fmla="*/ 19157855 h 39914735"/>
              <a:gd name="connsiteX40" fmla="*/ 853440 w 9155572"/>
              <a:gd name="connsiteY40" fmla="*/ 18883535 h 39914735"/>
              <a:gd name="connsiteX41" fmla="*/ 487680 w 9155572"/>
              <a:gd name="connsiteY41" fmla="*/ 19066415 h 39914735"/>
              <a:gd name="connsiteX42" fmla="*/ 853440 w 9155572"/>
              <a:gd name="connsiteY42" fmla="*/ 18426335 h 39914735"/>
              <a:gd name="connsiteX43" fmla="*/ 304800 w 9155572"/>
              <a:gd name="connsiteY43" fmla="*/ 18334895 h 39914735"/>
              <a:gd name="connsiteX44" fmla="*/ 579120 w 9155572"/>
              <a:gd name="connsiteY44" fmla="*/ 17786255 h 39914735"/>
              <a:gd name="connsiteX45" fmla="*/ 121920 w 9155572"/>
              <a:gd name="connsiteY45" fmla="*/ 17329055 h 39914735"/>
              <a:gd name="connsiteX46" fmla="*/ 396240 w 9155572"/>
              <a:gd name="connsiteY46" fmla="*/ 17237615 h 39914735"/>
              <a:gd name="connsiteX47" fmla="*/ 487680 w 9155572"/>
              <a:gd name="connsiteY47" fmla="*/ 16414655 h 39914735"/>
              <a:gd name="connsiteX48" fmla="*/ 944880 w 9155572"/>
              <a:gd name="connsiteY48" fmla="*/ 14860175 h 39914735"/>
              <a:gd name="connsiteX49" fmla="*/ 30480 w 9155572"/>
              <a:gd name="connsiteY49" fmla="*/ 14311535 h 39914735"/>
              <a:gd name="connsiteX50" fmla="*/ 762000 w 9155572"/>
              <a:gd name="connsiteY50" fmla="*/ 12391295 h 39914735"/>
              <a:gd name="connsiteX51" fmla="*/ 137905 w 9155572"/>
              <a:gd name="connsiteY51" fmla="*/ 12552284 h 39914735"/>
              <a:gd name="connsiteX52" fmla="*/ 121920 w 9155572"/>
              <a:gd name="connsiteY52" fmla="*/ 11568335 h 39914735"/>
              <a:gd name="connsiteX53" fmla="*/ 396240 w 9155572"/>
              <a:gd name="connsiteY53" fmla="*/ 11659775 h 39914735"/>
              <a:gd name="connsiteX54" fmla="*/ 1310640 w 9155572"/>
              <a:gd name="connsiteY54" fmla="*/ 10288175 h 39914735"/>
              <a:gd name="connsiteX55" fmla="*/ 2042160 w 9155572"/>
              <a:gd name="connsiteY55" fmla="*/ 10653935 h 39914735"/>
              <a:gd name="connsiteX56" fmla="*/ 2773680 w 9155572"/>
              <a:gd name="connsiteY56" fmla="*/ 7910735 h 39914735"/>
              <a:gd name="connsiteX57" fmla="*/ 3962400 w 9155572"/>
              <a:gd name="connsiteY57" fmla="*/ 7544975 h 39914735"/>
              <a:gd name="connsiteX58" fmla="*/ 4328160 w 9155572"/>
              <a:gd name="connsiteY58" fmla="*/ 6081935 h 39914735"/>
              <a:gd name="connsiteX59" fmla="*/ 3308040 w 9155572"/>
              <a:gd name="connsiteY59" fmla="*/ 5730991 h 39914735"/>
              <a:gd name="connsiteX60" fmla="*/ 3143400 w 9155572"/>
              <a:gd name="connsiteY60" fmla="*/ 5131152 h 39914735"/>
              <a:gd name="connsiteX61" fmla="*/ 3072840 w 9155572"/>
              <a:gd name="connsiteY61" fmla="*/ 4823283 h 39914735"/>
              <a:gd name="connsiteX62" fmla="*/ 2682240 w 9155572"/>
              <a:gd name="connsiteY62" fmla="*/ 4618895 h 39914735"/>
              <a:gd name="connsiteX63" fmla="*/ 2861160 w 9155572"/>
              <a:gd name="connsiteY63" fmla="*/ 3617462 h 39914735"/>
              <a:gd name="connsiteX64" fmla="*/ 2625960 w 9155572"/>
              <a:gd name="connsiteY64" fmla="*/ 3283937 h 39914735"/>
              <a:gd name="connsiteX65" fmla="*/ 2407920 w 9155572"/>
              <a:gd name="connsiteY65" fmla="*/ 2515775 h 39914735"/>
              <a:gd name="connsiteX66" fmla="*/ 2407920 w 9155572"/>
              <a:gd name="connsiteY66" fmla="*/ 1784255 h 39914735"/>
              <a:gd name="connsiteX67" fmla="*/ 3931154 w 9155572"/>
              <a:gd name="connsiteY67" fmla="*/ 618010 h 39914735"/>
              <a:gd name="connsiteX68" fmla="*/ 4781520 w 9155572"/>
              <a:gd name="connsiteY68" fmla="*/ 163991 h 39914735"/>
              <a:gd name="connsiteX0" fmla="*/ 4783315 w 9157367"/>
              <a:gd name="connsiteY0" fmla="*/ 163991 h 39914735"/>
              <a:gd name="connsiteX1" fmla="*/ 6273355 w 9157367"/>
              <a:gd name="connsiteY1" fmla="*/ 515387 h 39914735"/>
              <a:gd name="connsiteX2" fmla="*/ 7378795 w 9157367"/>
              <a:gd name="connsiteY2" fmla="*/ 1721208 h 39914735"/>
              <a:gd name="connsiteX3" fmla="*/ 7190635 w 9157367"/>
              <a:gd name="connsiteY3" fmla="*/ 2644815 h 39914735"/>
              <a:gd name="connsiteX4" fmla="*/ 7025995 w 9157367"/>
              <a:gd name="connsiteY4" fmla="*/ 3696701 h 39914735"/>
              <a:gd name="connsiteX5" fmla="*/ 7214155 w 9157367"/>
              <a:gd name="connsiteY5" fmla="*/ 5005145 h 39914735"/>
              <a:gd name="connsiteX6" fmla="*/ 6837835 w 9157367"/>
              <a:gd name="connsiteY6" fmla="*/ 5261703 h 39914735"/>
              <a:gd name="connsiteX7" fmla="*/ 7002475 w 9157367"/>
              <a:gd name="connsiteY7" fmla="*/ 5758919 h 39914735"/>
              <a:gd name="connsiteX8" fmla="*/ 7096555 w 9157367"/>
              <a:gd name="connsiteY8" fmla="*/ 6287933 h 39914735"/>
              <a:gd name="connsiteX9" fmla="*/ 8284666 w 9157367"/>
              <a:gd name="connsiteY9" fmla="*/ 7459349 h 39914735"/>
              <a:gd name="connsiteX10" fmla="*/ 8579062 w 9157367"/>
              <a:gd name="connsiteY10" fmla="*/ 9208438 h 39914735"/>
              <a:gd name="connsiteX11" fmla="*/ 7804675 w 9157367"/>
              <a:gd name="connsiteY11" fmla="*/ 14860175 h 39914735"/>
              <a:gd name="connsiteX12" fmla="*/ 7164595 w 9157367"/>
              <a:gd name="connsiteY12" fmla="*/ 15683135 h 39914735"/>
              <a:gd name="connsiteX13" fmla="*/ 7896115 w 9157367"/>
              <a:gd name="connsiteY13" fmla="*/ 16688975 h 39914735"/>
              <a:gd name="connsiteX14" fmla="*/ 7804675 w 9157367"/>
              <a:gd name="connsiteY14" fmla="*/ 20803775 h 39914735"/>
              <a:gd name="connsiteX15" fmla="*/ 6981715 w 9157367"/>
              <a:gd name="connsiteY15" fmla="*/ 22541135 h 39914735"/>
              <a:gd name="connsiteX16" fmla="*/ 6981715 w 9157367"/>
              <a:gd name="connsiteY16" fmla="*/ 24644255 h 39914735"/>
              <a:gd name="connsiteX17" fmla="*/ 6707395 w 9157367"/>
              <a:gd name="connsiteY17" fmla="*/ 25558655 h 39914735"/>
              <a:gd name="connsiteX18" fmla="*/ 6707395 w 9157367"/>
              <a:gd name="connsiteY18" fmla="*/ 26838815 h 39914735"/>
              <a:gd name="connsiteX19" fmla="*/ 6433075 w 9157367"/>
              <a:gd name="connsiteY19" fmla="*/ 29399135 h 39914735"/>
              <a:gd name="connsiteX20" fmla="*/ 6890275 w 9157367"/>
              <a:gd name="connsiteY20" fmla="*/ 31502255 h 39914735"/>
              <a:gd name="connsiteX21" fmla="*/ 6524515 w 9157367"/>
              <a:gd name="connsiteY21" fmla="*/ 35891375 h 39914735"/>
              <a:gd name="connsiteX22" fmla="*/ 7438915 w 9157367"/>
              <a:gd name="connsiteY22" fmla="*/ 37262975 h 39914735"/>
              <a:gd name="connsiteX23" fmla="*/ 6707395 w 9157367"/>
              <a:gd name="connsiteY23" fmla="*/ 38543135 h 39914735"/>
              <a:gd name="connsiteX24" fmla="*/ 6798835 w 9157367"/>
              <a:gd name="connsiteY24" fmla="*/ 39366095 h 39914735"/>
              <a:gd name="connsiteX25" fmla="*/ 6250195 w 9157367"/>
              <a:gd name="connsiteY25" fmla="*/ 39183215 h 39914735"/>
              <a:gd name="connsiteX26" fmla="*/ 6250195 w 9157367"/>
              <a:gd name="connsiteY26" fmla="*/ 39640415 h 39914735"/>
              <a:gd name="connsiteX27" fmla="*/ 5335795 w 9157367"/>
              <a:gd name="connsiteY27" fmla="*/ 39914735 h 39914735"/>
              <a:gd name="connsiteX28" fmla="*/ 2775475 w 9157367"/>
              <a:gd name="connsiteY28" fmla="*/ 39640415 h 39914735"/>
              <a:gd name="connsiteX29" fmla="*/ 3598435 w 9157367"/>
              <a:gd name="connsiteY29" fmla="*/ 39000335 h 39914735"/>
              <a:gd name="connsiteX30" fmla="*/ 580915 w 9157367"/>
              <a:gd name="connsiteY30" fmla="*/ 38908895 h 39914735"/>
              <a:gd name="connsiteX31" fmla="*/ 2775475 w 9157367"/>
              <a:gd name="connsiteY31" fmla="*/ 37903055 h 39914735"/>
              <a:gd name="connsiteX32" fmla="*/ 4329955 w 9157367"/>
              <a:gd name="connsiteY32" fmla="*/ 36348575 h 39914735"/>
              <a:gd name="connsiteX33" fmla="*/ 3598435 w 9157367"/>
              <a:gd name="connsiteY33" fmla="*/ 30496415 h 39914735"/>
              <a:gd name="connsiteX34" fmla="*/ 3689875 w 9157367"/>
              <a:gd name="connsiteY34" fmla="*/ 29764895 h 39914735"/>
              <a:gd name="connsiteX35" fmla="*/ 32275 w 9157367"/>
              <a:gd name="connsiteY35" fmla="*/ 29033375 h 39914735"/>
              <a:gd name="connsiteX36" fmla="*/ 1861075 w 9157367"/>
              <a:gd name="connsiteY36" fmla="*/ 19066415 h 39914735"/>
              <a:gd name="connsiteX37" fmla="*/ 1312435 w 9157367"/>
              <a:gd name="connsiteY37" fmla="*/ 19157855 h 39914735"/>
              <a:gd name="connsiteX38" fmla="*/ 1403875 w 9157367"/>
              <a:gd name="connsiteY38" fmla="*/ 18974975 h 39914735"/>
              <a:gd name="connsiteX39" fmla="*/ 1038115 w 9157367"/>
              <a:gd name="connsiteY39" fmla="*/ 19157855 h 39914735"/>
              <a:gd name="connsiteX40" fmla="*/ 855235 w 9157367"/>
              <a:gd name="connsiteY40" fmla="*/ 18883535 h 39914735"/>
              <a:gd name="connsiteX41" fmla="*/ 489475 w 9157367"/>
              <a:gd name="connsiteY41" fmla="*/ 19066415 h 39914735"/>
              <a:gd name="connsiteX42" fmla="*/ 855235 w 9157367"/>
              <a:gd name="connsiteY42" fmla="*/ 18426335 h 39914735"/>
              <a:gd name="connsiteX43" fmla="*/ 306595 w 9157367"/>
              <a:gd name="connsiteY43" fmla="*/ 18334895 h 39914735"/>
              <a:gd name="connsiteX44" fmla="*/ 580915 w 9157367"/>
              <a:gd name="connsiteY44" fmla="*/ 17786255 h 39914735"/>
              <a:gd name="connsiteX45" fmla="*/ 123715 w 9157367"/>
              <a:gd name="connsiteY45" fmla="*/ 17329055 h 39914735"/>
              <a:gd name="connsiteX46" fmla="*/ 398035 w 9157367"/>
              <a:gd name="connsiteY46" fmla="*/ 17237615 h 39914735"/>
              <a:gd name="connsiteX47" fmla="*/ 489475 w 9157367"/>
              <a:gd name="connsiteY47" fmla="*/ 16414655 h 39914735"/>
              <a:gd name="connsiteX48" fmla="*/ 946675 w 9157367"/>
              <a:gd name="connsiteY48" fmla="*/ 14860175 h 39914735"/>
              <a:gd name="connsiteX49" fmla="*/ 32275 w 9157367"/>
              <a:gd name="connsiteY49" fmla="*/ 14311535 h 39914735"/>
              <a:gd name="connsiteX50" fmla="*/ 753026 w 9157367"/>
              <a:gd name="connsiteY50" fmla="*/ 13015278 h 39914735"/>
              <a:gd name="connsiteX51" fmla="*/ 139700 w 9157367"/>
              <a:gd name="connsiteY51" fmla="*/ 12552284 h 39914735"/>
              <a:gd name="connsiteX52" fmla="*/ 123715 w 9157367"/>
              <a:gd name="connsiteY52" fmla="*/ 11568335 h 39914735"/>
              <a:gd name="connsiteX53" fmla="*/ 398035 w 9157367"/>
              <a:gd name="connsiteY53" fmla="*/ 11659775 h 39914735"/>
              <a:gd name="connsiteX54" fmla="*/ 1312435 w 9157367"/>
              <a:gd name="connsiteY54" fmla="*/ 10288175 h 39914735"/>
              <a:gd name="connsiteX55" fmla="*/ 2043955 w 9157367"/>
              <a:gd name="connsiteY55" fmla="*/ 10653935 h 39914735"/>
              <a:gd name="connsiteX56" fmla="*/ 2775475 w 9157367"/>
              <a:gd name="connsiteY56" fmla="*/ 7910735 h 39914735"/>
              <a:gd name="connsiteX57" fmla="*/ 3964195 w 9157367"/>
              <a:gd name="connsiteY57" fmla="*/ 7544975 h 39914735"/>
              <a:gd name="connsiteX58" fmla="*/ 4329955 w 9157367"/>
              <a:gd name="connsiteY58" fmla="*/ 6081935 h 39914735"/>
              <a:gd name="connsiteX59" fmla="*/ 3309835 w 9157367"/>
              <a:gd name="connsiteY59" fmla="*/ 5730991 h 39914735"/>
              <a:gd name="connsiteX60" fmla="*/ 3145195 w 9157367"/>
              <a:gd name="connsiteY60" fmla="*/ 5131152 h 39914735"/>
              <a:gd name="connsiteX61" fmla="*/ 3074635 w 9157367"/>
              <a:gd name="connsiteY61" fmla="*/ 4823283 h 39914735"/>
              <a:gd name="connsiteX62" fmla="*/ 2684035 w 9157367"/>
              <a:gd name="connsiteY62" fmla="*/ 4618895 h 39914735"/>
              <a:gd name="connsiteX63" fmla="*/ 2862955 w 9157367"/>
              <a:gd name="connsiteY63" fmla="*/ 3617462 h 39914735"/>
              <a:gd name="connsiteX64" fmla="*/ 2627755 w 9157367"/>
              <a:gd name="connsiteY64" fmla="*/ 3283937 h 39914735"/>
              <a:gd name="connsiteX65" fmla="*/ 2409715 w 9157367"/>
              <a:gd name="connsiteY65" fmla="*/ 2515775 h 39914735"/>
              <a:gd name="connsiteX66" fmla="*/ 2409715 w 9157367"/>
              <a:gd name="connsiteY66" fmla="*/ 1784255 h 39914735"/>
              <a:gd name="connsiteX67" fmla="*/ 3932949 w 9157367"/>
              <a:gd name="connsiteY67" fmla="*/ 618010 h 39914735"/>
              <a:gd name="connsiteX68" fmla="*/ 4783315 w 9157367"/>
              <a:gd name="connsiteY68" fmla="*/ 163991 h 39914735"/>
              <a:gd name="connsiteX0" fmla="*/ 4820114 w 9194166"/>
              <a:gd name="connsiteY0" fmla="*/ 163991 h 39914735"/>
              <a:gd name="connsiteX1" fmla="*/ 6310154 w 9194166"/>
              <a:gd name="connsiteY1" fmla="*/ 515387 h 39914735"/>
              <a:gd name="connsiteX2" fmla="*/ 7415594 w 9194166"/>
              <a:gd name="connsiteY2" fmla="*/ 1721208 h 39914735"/>
              <a:gd name="connsiteX3" fmla="*/ 7227434 w 9194166"/>
              <a:gd name="connsiteY3" fmla="*/ 2644815 h 39914735"/>
              <a:gd name="connsiteX4" fmla="*/ 7062794 w 9194166"/>
              <a:gd name="connsiteY4" fmla="*/ 3696701 h 39914735"/>
              <a:gd name="connsiteX5" fmla="*/ 7250954 w 9194166"/>
              <a:gd name="connsiteY5" fmla="*/ 5005145 h 39914735"/>
              <a:gd name="connsiteX6" fmla="*/ 6874634 w 9194166"/>
              <a:gd name="connsiteY6" fmla="*/ 5261703 h 39914735"/>
              <a:gd name="connsiteX7" fmla="*/ 7039274 w 9194166"/>
              <a:gd name="connsiteY7" fmla="*/ 5758919 h 39914735"/>
              <a:gd name="connsiteX8" fmla="*/ 7133354 w 9194166"/>
              <a:gd name="connsiteY8" fmla="*/ 6287933 h 39914735"/>
              <a:gd name="connsiteX9" fmla="*/ 8321465 w 9194166"/>
              <a:gd name="connsiteY9" fmla="*/ 7459349 h 39914735"/>
              <a:gd name="connsiteX10" fmla="*/ 8615861 w 9194166"/>
              <a:gd name="connsiteY10" fmla="*/ 9208438 h 39914735"/>
              <a:gd name="connsiteX11" fmla="*/ 7841474 w 9194166"/>
              <a:gd name="connsiteY11" fmla="*/ 14860175 h 39914735"/>
              <a:gd name="connsiteX12" fmla="*/ 7201394 w 9194166"/>
              <a:gd name="connsiteY12" fmla="*/ 15683135 h 39914735"/>
              <a:gd name="connsiteX13" fmla="*/ 7932914 w 9194166"/>
              <a:gd name="connsiteY13" fmla="*/ 16688975 h 39914735"/>
              <a:gd name="connsiteX14" fmla="*/ 7841474 w 9194166"/>
              <a:gd name="connsiteY14" fmla="*/ 20803775 h 39914735"/>
              <a:gd name="connsiteX15" fmla="*/ 7018514 w 9194166"/>
              <a:gd name="connsiteY15" fmla="*/ 22541135 h 39914735"/>
              <a:gd name="connsiteX16" fmla="*/ 7018514 w 9194166"/>
              <a:gd name="connsiteY16" fmla="*/ 24644255 h 39914735"/>
              <a:gd name="connsiteX17" fmla="*/ 6744194 w 9194166"/>
              <a:gd name="connsiteY17" fmla="*/ 25558655 h 39914735"/>
              <a:gd name="connsiteX18" fmla="*/ 6744194 w 9194166"/>
              <a:gd name="connsiteY18" fmla="*/ 26838815 h 39914735"/>
              <a:gd name="connsiteX19" fmla="*/ 6469874 w 9194166"/>
              <a:gd name="connsiteY19" fmla="*/ 29399135 h 39914735"/>
              <a:gd name="connsiteX20" fmla="*/ 6927074 w 9194166"/>
              <a:gd name="connsiteY20" fmla="*/ 31502255 h 39914735"/>
              <a:gd name="connsiteX21" fmla="*/ 6561314 w 9194166"/>
              <a:gd name="connsiteY21" fmla="*/ 35891375 h 39914735"/>
              <a:gd name="connsiteX22" fmla="*/ 7475714 w 9194166"/>
              <a:gd name="connsiteY22" fmla="*/ 37262975 h 39914735"/>
              <a:gd name="connsiteX23" fmla="*/ 6744194 w 9194166"/>
              <a:gd name="connsiteY23" fmla="*/ 38543135 h 39914735"/>
              <a:gd name="connsiteX24" fmla="*/ 6835634 w 9194166"/>
              <a:gd name="connsiteY24" fmla="*/ 39366095 h 39914735"/>
              <a:gd name="connsiteX25" fmla="*/ 6286994 w 9194166"/>
              <a:gd name="connsiteY25" fmla="*/ 39183215 h 39914735"/>
              <a:gd name="connsiteX26" fmla="*/ 6286994 w 9194166"/>
              <a:gd name="connsiteY26" fmla="*/ 39640415 h 39914735"/>
              <a:gd name="connsiteX27" fmla="*/ 5372594 w 9194166"/>
              <a:gd name="connsiteY27" fmla="*/ 39914735 h 39914735"/>
              <a:gd name="connsiteX28" fmla="*/ 2812274 w 9194166"/>
              <a:gd name="connsiteY28" fmla="*/ 39640415 h 39914735"/>
              <a:gd name="connsiteX29" fmla="*/ 3635234 w 9194166"/>
              <a:gd name="connsiteY29" fmla="*/ 39000335 h 39914735"/>
              <a:gd name="connsiteX30" fmla="*/ 617714 w 9194166"/>
              <a:gd name="connsiteY30" fmla="*/ 38908895 h 39914735"/>
              <a:gd name="connsiteX31" fmla="*/ 2812274 w 9194166"/>
              <a:gd name="connsiteY31" fmla="*/ 37903055 h 39914735"/>
              <a:gd name="connsiteX32" fmla="*/ 4366754 w 9194166"/>
              <a:gd name="connsiteY32" fmla="*/ 36348575 h 39914735"/>
              <a:gd name="connsiteX33" fmla="*/ 3635234 w 9194166"/>
              <a:gd name="connsiteY33" fmla="*/ 30496415 h 39914735"/>
              <a:gd name="connsiteX34" fmla="*/ 3726674 w 9194166"/>
              <a:gd name="connsiteY34" fmla="*/ 29764895 h 39914735"/>
              <a:gd name="connsiteX35" fmla="*/ 69074 w 9194166"/>
              <a:gd name="connsiteY35" fmla="*/ 29033375 h 39914735"/>
              <a:gd name="connsiteX36" fmla="*/ 1897874 w 9194166"/>
              <a:gd name="connsiteY36" fmla="*/ 19066415 h 39914735"/>
              <a:gd name="connsiteX37" fmla="*/ 1349234 w 9194166"/>
              <a:gd name="connsiteY37" fmla="*/ 19157855 h 39914735"/>
              <a:gd name="connsiteX38" fmla="*/ 1440674 w 9194166"/>
              <a:gd name="connsiteY38" fmla="*/ 18974975 h 39914735"/>
              <a:gd name="connsiteX39" fmla="*/ 1074914 w 9194166"/>
              <a:gd name="connsiteY39" fmla="*/ 19157855 h 39914735"/>
              <a:gd name="connsiteX40" fmla="*/ 892034 w 9194166"/>
              <a:gd name="connsiteY40" fmla="*/ 18883535 h 39914735"/>
              <a:gd name="connsiteX41" fmla="*/ 526274 w 9194166"/>
              <a:gd name="connsiteY41" fmla="*/ 19066415 h 39914735"/>
              <a:gd name="connsiteX42" fmla="*/ 892034 w 9194166"/>
              <a:gd name="connsiteY42" fmla="*/ 18426335 h 39914735"/>
              <a:gd name="connsiteX43" fmla="*/ 343394 w 9194166"/>
              <a:gd name="connsiteY43" fmla="*/ 18334895 h 39914735"/>
              <a:gd name="connsiteX44" fmla="*/ 617714 w 9194166"/>
              <a:gd name="connsiteY44" fmla="*/ 17786255 h 39914735"/>
              <a:gd name="connsiteX45" fmla="*/ 160514 w 9194166"/>
              <a:gd name="connsiteY45" fmla="*/ 17329055 h 39914735"/>
              <a:gd name="connsiteX46" fmla="*/ 434834 w 9194166"/>
              <a:gd name="connsiteY46" fmla="*/ 17237615 h 39914735"/>
              <a:gd name="connsiteX47" fmla="*/ 526274 w 9194166"/>
              <a:gd name="connsiteY47" fmla="*/ 16414655 h 39914735"/>
              <a:gd name="connsiteX48" fmla="*/ 983474 w 9194166"/>
              <a:gd name="connsiteY48" fmla="*/ 14860175 h 39914735"/>
              <a:gd name="connsiteX49" fmla="*/ 69074 w 9194166"/>
              <a:gd name="connsiteY49" fmla="*/ 14311535 h 39914735"/>
              <a:gd name="connsiteX50" fmla="*/ 569028 w 9194166"/>
              <a:gd name="connsiteY50" fmla="*/ 12706616 h 39914735"/>
              <a:gd name="connsiteX51" fmla="*/ 176499 w 9194166"/>
              <a:gd name="connsiteY51" fmla="*/ 12552284 h 39914735"/>
              <a:gd name="connsiteX52" fmla="*/ 160514 w 9194166"/>
              <a:gd name="connsiteY52" fmla="*/ 11568335 h 39914735"/>
              <a:gd name="connsiteX53" fmla="*/ 434834 w 9194166"/>
              <a:gd name="connsiteY53" fmla="*/ 11659775 h 39914735"/>
              <a:gd name="connsiteX54" fmla="*/ 1349234 w 9194166"/>
              <a:gd name="connsiteY54" fmla="*/ 10288175 h 39914735"/>
              <a:gd name="connsiteX55" fmla="*/ 2080754 w 9194166"/>
              <a:gd name="connsiteY55" fmla="*/ 10653935 h 39914735"/>
              <a:gd name="connsiteX56" fmla="*/ 2812274 w 9194166"/>
              <a:gd name="connsiteY56" fmla="*/ 7910735 h 39914735"/>
              <a:gd name="connsiteX57" fmla="*/ 4000994 w 9194166"/>
              <a:gd name="connsiteY57" fmla="*/ 7544975 h 39914735"/>
              <a:gd name="connsiteX58" fmla="*/ 4366754 w 9194166"/>
              <a:gd name="connsiteY58" fmla="*/ 6081935 h 39914735"/>
              <a:gd name="connsiteX59" fmla="*/ 3346634 w 9194166"/>
              <a:gd name="connsiteY59" fmla="*/ 5730991 h 39914735"/>
              <a:gd name="connsiteX60" fmla="*/ 3181994 w 9194166"/>
              <a:gd name="connsiteY60" fmla="*/ 5131152 h 39914735"/>
              <a:gd name="connsiteX61" fmla="*/ 3111434 w 9194166"/>
              <a:gd name="connsiteY61" fmla="*/ 4823283 h 39914735"/>
              <a:gd name="connsiteX62" fmla="*/ 2720834 w 9194166"/>
              <a:gd name="connsiteY62" fmla="*/ 4618895 h 39914735"/>
              <a:gd name="connsiteX63" fmla="*/ 2899754 w 9194166"/>
              <a:gd name="connsiteY63" fmla="*/ 3617462 h 39914735"/>
              <a:gd name="connsiteX64" fmla="*/ 2664554 w 9194166"/>
              <a:gd name="connsiteY64" fmla="*/ 3283937 h 39914735"/>
              <a:gd name="connsiteX65" fmla="*/ 2446514 w 9194166"/>
              <a:gd name="connsiteY65" fmla="*/ 2515775 h 39914735"/>
              <a:gd name="connsiteX66" fmla="*/ 2446514 w 9194166"/>
              <a:gd name="connsiteY66" fmla="*/ 1784255 h 39914735"/>
              <a:gd name="connsiteX67" fmla="*/ 3969748 w 9194166"/>
              <a:gd name="connsiteY67" fmla="*/ 618010 h 39914735"/>
              <a:gd name="connsiteX68" fmla="*/ 4820114 w 9194166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457200 w 9125092"/>
              <a:gd name="connsiteY47" fmla="*/ 16414655 h 39914735"/>
              <a:gd name="connsiteX48" fmla="*/ 914400 w 9125092"/>
              <a:gd name="connsiteY48" fmla="*/ 14860175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457200 w 9125092"/>
              <a:gd name="connsiteY47" fmla="*/ 16414655 h 39914735"/>
              <a:gd name="connsiteX48" fmla="*/ 892482 w 9125092"/>
              <a:gd name="connsiteY48" fmla="*/ 15613190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457200 w 9125092"/>
              <a:gd name="connsiteY47" fmla="*/ 16414655 h 39914735"/>
              <a:gd name="connsiteX48" fmla="*/ 1137813 w 9125092"/>
              <a:gd name="connsiteY48" fmla="*/ 15536024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457200 w 9125092"/>
              <a:gd name="connsiteY47" fmla="*/ 16414655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834123 w 9125092"/>
              <a:gd name="connsiteY47" fmla="*/ 16410568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613326 w 9125092"/>
              <a:gd name="connsiteY47" fmla="*/ 16153349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613326 w 9125092"/>
              <a:gd name="connsiteY47" fmla="*/ 16153349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91440 w 9125092"/>
              <a:gd name="connsiteY45" fmla="*/ 17329055 h 39914735"/>
              <a:gd name="connsiteX46" fmla="*/ 365760 w 9125092"/>
              <a:gd name="connsiteY46" fmla="*/ 17237615 h 39914735"/>
              <a:gd name="connsiteX47" fmla="*/ 613326 w 9125092"/>
              <a:gd name="connsiteY47" fmla="*/ 16153349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613326 w 9125092"/>
              <a:gd name="connsiteY45" fmla="*/ 17465166 h 39914735"/>
              <a:gd name="connsiteX46" fmla="*/ 365760 w 9125092"/>
              <a:gd name="connsiteY46" fmla="*/ 17237615 h 39914735"/>
              <a:gd name="connsiteX47" fmla="*/ 613326 w 9125092"/>
              <a:gd name="connsiteY47" fmla="*/ 16153349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125092"/>
              <a:gd name="connsiteY0" fmla="*/ 163991 h 39914735"/>
              <a:gd name="connsiteX1" fmla="*/ 6241080 w 9125092"/>
              <a:gd name="connsiteY1" fmla="*/ 515387 h 39914735"/>
              <a:gd name="connsiteX2" fmla="*/ 7346520 w 9125092"/>
              <a:gd name="connsiteY2" fmla="*/ 1721208 h 39914735"/>
              <a:gd name="connsiteX3" fmla="*/ 7158360 w 9125092"/>
              <a:gd name="connsiteY3" fmla="*/ 2644815 h 39914735"/>
              <a:gd name="connsiteX4" fmla="*/ 6993720 w 9125092"/>
              <a:gd name="connsiteY4" fmla="*/ 3696701 h 39914735"/>
              <a:gd name="connsiteX5" fmla="*/ 7181880 w 9125092"/>
              <a:gd name="connsiteY5" fmla="*/ 5005145 h 39914735"/>
              <a:gd name="connsiteX6" fmla="*/ 6805560 w 9125092"/>
              <a:gd name="connsiteY6" fmla="*/ 5261703 h 39914735"/>
              <a:gd name="connsiteX7" fmla="*/ 6970200 w 9125092"/>
              <a:gd name="connsiteY7" fmla="*/ 5758919 h 39914735"/>
              <a:gd name="connsiteX8" fmla="*/ 7064280 w 9125092"/>
              <a:gd name="connsiteY8" fmla="*/ 6287933 h 39914735"/>
              <a:gd name="connsiteX9" fmla="*/ 8252391 w 9125092"/>
              <a:gd name="connsiteY9" fmla="*/ 7459349 h 39914735"/>
              <a:gd name="connsiteX10" fmla="*/ 8546787 w 9125092"/>
              <a:gd name="connsiteY10" fmla="*/ 9208438 h 39914735"/>
              <a:gd name="connsiteX11" fmla="*/ 7772400 w 9125092"/>
              <a:gd name="connsiteY11" fmla="*/ 14860175 h 39914735"/>
              <a:gd name="connsiteX12" fmla="*/ 7132320 w 9125092"/>
              <a:gd name="connsiteY12" fmla="*/ 15683135 h 39914735"/>
              <a:gd name="connsiteX13" fmla="*/ 7863840 w 9125092"/>
              <a:gd name="connsiteY13" fmla="*/ 16688975 h 39914735"/>
              <a:gd name="connsiteX14" fmla="*/ 7772400 w 9125092"/>
              <a:gd name="connsiteY14" fmla="*/ 20803775 h 39914735"/>
              <a:gd name="connsiteX15" fmla="*/ 6949440 w 9125092"/>
              <a:gd name="connsiteY15" fmla="*/ 22541135 h 39914735"/>
              <a:gd name="connsiteX16" fmla="*/ 6949440 w 9125092"/>
              <a:gd name="connsiteY16" fmla="*/ 24644255 h 39914735"/>
              <a:gd name="connsiteX17" fmla="*/ 6675120 w 9125092"/>
              <a:gd name="connsiteY17" fmla="*/ 25558655 h 39914735"/>
              <a:gd name="connsiteX18" fmla="*/ 6675120 w 9125092"/>
              <a:gd name="connsiteY18" fmla="*/ 26838815 h 39914735"/>
              <a:gd name="connsiteX19" fmla="*/ 6400800 w 9125092"/>
              <a:gd name="connsiteY19" fmla="*/ 29399135 h 39914735"/>
              <a:gd name="connsiteX20" fmla="*/ 6858000 w 9125092"/>
              <a:gd name="connsiteY20" fmla="*/ 31502255 h 39914735"/>
              <a:gd name="connsiteX21" fmla="*/ 6492240 w 9125092"/>
              <a:gd name="connsiteY21" fmla="*/ 35891375 h 39914735"/>
              <a:gd name="connsiteX22" fmla="*/ 7406640 w 9125092"/>
              <a:gd name="connsiteY22" fmla="*/ 37262975 h 39914735"/>
              <a:gd name="connsiteX23" fmla="*/ 6675120 w 9125092"/>
              <a:gd name="connsiteY23" fmla="*/ 38543135 h 39914735"/>
              <a:gd name="connsiteX24" fmla="*/ 6766560 w 9125092"/>
              <a:gd name="connsiteY24" fmla="*/ 39366095 h 39914735"/>
              <a:gd name="connsiteX25" fmla="*/ 6217920 w 9125092"/>
              <a:gd name="connsiteY25" fmla="*/ 39183215 h 39914735"/>
              <a:gd name="connsiteX26" fmla="*/ 6217920 w 9125092"/>
              <a:gd name="connsiteY26" fmla="*/ 39640415 h 39914735"/>
              <a:gd name="connsiteX27" fmla="*/ 5303520 w 9125092"/>
              <a:gd name="connsiteY27" fmla="*/ 39914735 h 39914735"/>
              <a:gd name="connsiteX28" fmla="*/ 2743200 w 9125092"/>
              <a:gd name="connsiteY28" fmla="*/ 39640415 h 39914735"/>
              <a:gd name="connsiteX29" fmla="*/ 3566160 w 9125092"/>
              <a:gd name="connsiteY29" fmla="*/ 39000335 h 39914735"/>
              <a:gd name="connsiteX30" fmla="*/ 548640 w 9125092"/>
              <a:gd name="connsiteY30" fmla="*/ 38908895 h 39914735"/>
              <a:gd name="connsiteX31" fmla="*/ 2743200 w 9125092"/>
              <a:gd name="connsiteY31" fmla="*/ 37903055 h 39914735"/>
              <a:gd name="connsiteX32" fmla="*/ 4297680 w 9125092"/>
              <a:gd name="connsiteY32" fmla="*/ 36348575 h 39914735"/>
              <a:gd name="connsiteX33" fmla="*/ 3566160 w 9125092"/>
              <a:gd name="connsiteY33" fmla="*/ 30496415 h 39914735"/>
              <a:gd name="connsiteX34" fmla="*/ 3657600 w 9125092"/>
              <a:gd name="connsiteY34" fmla="*/ 29764895 h 39914735"/>
              <a:gd name="connsiteX35" fmla="*/ 0 w 9125092"/>
              <a:gd name="connsiteY35" fmla="*/ 29033375 h 39914735"/>
              <a:gd name="connsiteX36" fmla="*/ 1828800 w 9125092"/>
              <a:gd name="connsiteY36" fmla="*/ 19066415 h 39914735"/>
              <a:gd name="connsiteX37" fmla="*/ 1280160 w 9125092"/>
              <a:gd name="connsiteY37" fmla="*/ 19157855 h 39914735"/>
              <a:gd name="connsiteX38" fmla="*/ 1371600 w 9125092"/>
              <a:gd name="connsiteY38" fmla="*/ 18974975 h 39914735"/>
              <a:gd name="connsiteX39" fmla="*/ 1005840 w 9125092"/>
              <a:gd name="connsiteY39" fmla="*/ 19157855 h 39914735"/>
              <a:gd name="connsiteX40" fmla="*/ 822960 w 9125092"/>
              <a:gd name="connsiteY40" fmla="*/ 18883535 h 39914735"/>
              <a:gd name="connsiteX41" fmla="*/ 457200 w 9125092"/>
              <a:gd name="connsiteY41" fmla="*/ 19066415 h 39914735"/>
              <a:gd name="connsiteX42" fmla="*/ 822960 w 9125092"/>
              <a:gd name="connsiteY42" fmla="*/ 18426335 h 39914735"/>
              <a:gd name="connsiteX43" fmla="*/ 274320 w 9125092"/>
              <a:gd name="connsiteY43" fmla="*/ 18334895 h 39914735"/>
              <a:gd name="connsiteX44" fmla="*/ 548640 w 9125092"/>
              <a:gd name="connsiteY44" fmla="*/ 17786255 h 39914735"/>
              <a:gd name="connsiteX45" fmla="*/ 613326 w 9125092"/>
              <a:gd name="connsiteY45" fmla="*/ 17465166 h 39914735"/>
              <a:gd name="connsiteX46" fmla="*/ 220797 w 9125092"/>
              <a:gd name="connsiteY46" fmla="*/ 17130781 h 39914735"/>
              <a:gd name="connsiteX47" fmla="*/ 613326 w 9125092"/>
              <a:gd name="connsiteY47" fmla="*/ 16153349 h 39914735"/>
              <a:gd name="connsiteX48" fmla="*/ 883189 w 9125092"/>
              <a:gd name="connsiteY48" fmla="*/ 15304527 h 39914735"/>
              <a:gd name="connsiteX49" fmla="*/ 156491 w 9125092"/>
              <a:gd name="connsiteY49" fmla="*/ 14892977 h 39914735"/>
              <a:gd name="connsiteX50" fmla="*/ 499954 w 9125092"/>
              <a:gd name="connsiteY50" fmla="*/ 12706616 h 39914735"/>
              <a:gd name="connsiteX51" fmla="*/ 107425 w 9125092"/>
              <a:gd name="connsiteY51" fmla="*/ 12552284 h 39914735"/>
              <a:gd name="connsiteX52" fmla="*/ 91440 w 9125092"/>
              <a:gd name="connsiteY52" fmla="*/ 11568335 h 39914735"/>
              <a:gd name="connsiteX53" fmla="*/ 365760 w 9125092"/>
              <a:gd name="connsiteY53" fmla="*/ 11659775 h 39914735"/>
              <a:gd name="connsiteX54" fmla="*/ 1280160 w 9125092"/>
              <a:gd name="connsiteY54" fmla="*/ 10288175 h 39914735"/>
              <a:gd name="connsiteX55" fmla="*/ 2011680 w 9125092"/>
              <a:gd name="connsiteY55" fmla="*/ 10653935 h 39914735"/>
              <a:gd name="connsiteX56" fmla="*/ 2743200 w 9125092"/>
              <a:gd name="connsiteY56" fmla="*/ 7910735 h 39914735"/>
              <a:gd name="connsiteX57" fmla="*/ 3931920 w 9125092"/>
              <a:gd name="connsiteY57" fmla="*/ 7544975 h 39914735"/>
              <a:gd name="connsiteX58" fmla="*/ 4297680 w 9125092"/>
              <a:gd name="connsiteY58" fmla="*/ 6081935 h 39914735"/>
              <a:gd name="connsiteX59" fmla="*/ 3277560 w 9125092"/>
              <a:gd name="connsiteY59" fmla="*/ 5730991 h 39914735"/>
              <a:gd name="connsiteX60" fmla="*/ 3112920 w 9125092"/>
              <a:gd name="connsiteY60" fmla="*/ 5131152 h 39914735"/>
              <a:gd name="connsiteX61" fmla="*/ 3042360 w 9125092"/>
              <a:gd name="connsiteY61" fmla="*/ 4823283 h 39914735"/>
              <a:gd name="connsiteX62" fmla="*/ 2651760 w 9125092"/>
              <a:gd name="connsiteY62" fmla="*/ 4618895 h 39914735"/>
              <a:gd name="connsiteX63" fmla="*/ 2830680 w 9125092"/>
              <a:gd name="connsiteY63" fmla="*/ 3617462 h 39914735"/>
              <a:gd name="connsiteX64" fmla="*/ 2595480 w 9125092"/>
              <a:gd name="connsiteY64" fmla="*/ 3283937 h 39914735"/>
              <a:gd name="connsiteX65" fmla="*/ 2377440 w 9125092"/>
              <a:gd name="connsiteY65" fmla="*/ 2515775 h 39914735"/>
              <a:gd name="connsiteX66" fmla="*/ 2377440 w 9125092"/>
              <a:gd name="connsiteY66" fmla="*/ 1784255 h 39914735"/>
              <a:gd name="connsiteX67" fmla="*/ 3900674 w 9125092"/>
              <a:gd name="connsiteY67" fmla="*/ 618010 h 39914735"/>
              <a:gd name="connsiteX68" fmla="*/ 4751040 w 9125092"/>
              <a:gd name="connsiteY68" fmla="*/ 163991 h 39914735"/>
              <a:gd name="connsiteX0" fmla="*/ 4751040 w 9213931"/>
              <a:gd name="connsiteY0" fmla="*/ 163991 h 39914735"/>
              <a:gd name="connsiteX1" fmla="*/ 6241080 w 9213931"/>
              <a:gd name="connsiteY1" fmla="*/ 515387 h 39914735"/>
              <a:gd name="connsiteX2" fmla="*/ 7346520 w 9213931"/>
              <a:gd name="connsiteY2" fmla="*/ 1721208 h 39914735"/>
              <a:gd name="connsiteX3" fmla="*/ 7158360 w 9213931"/>
              <a:gd name="connsiteY3" fmla="*/ 2644815 h 39914735"/>
              <a:gd name="connsiteX4" fmla="*/ 6993720 w 9213931"/>
              <a:gd name="connsiteY4" fmla="*/ 3696701 h 39914735"/>
              <a:gd name="connsiteX5" fmla="*/ 7181880 w 9213931"/>
              <a:gd name="connsiteY5" fmla="*/ 5005145 h 39914735"/>
              <a:gd name="connsiteX6" fmla="*/ 6805560 w 9213931"/>
              <a:gd name="connsiteY6" fmla="*/ 5261703 h 39914735"/>
              <a:gd name="connsiteX7" fmla="*/ 6970200 w 9213931"/>
              <a:gd name="connsiteY7" fmla="*/ 5758919 h 39914735"/>
              <a:gd name="connsiteX8" fmla="*/ 7064280 w 9213931"/>
              <a:gd name="connsiteY8" fmla="*/ 6287933 h 39914735"/>
              <a:gd name="connsiteX9" fmla="*/ 8252391 w 9213931"/>
              <a:gd name="connsiteY9" fmla="*/ 7459349 h 39914735"/>
              <a:gd name="connsiteX10" fmla="*/ 8635626 w 9213931"/>
              <a:gd name="connsiteY10" fmla="*/ 9542823 h 39914735"/>
              <a:gd name="connsiteX11" fmla="*/ 7772400 w 9213931"/>
              <a:gd name="connsiteY11" fmla="*/ 14860175 h 39914735"/>
              <a:gd name="connsiteX12" fmla="*/ 7132320 w 9213931"/>
              <a:gd name="connsiteY12" fmla="*/ 15683135 h 39914735"/>
              <a:gd name="connsiteX13" fmla="*/ 7863840 w 9213931"/>
              <a:gd name="connsiteY13" fmla="*/ 16688975 h 39914735"/>
              <a:gd name="connsiteX14" fmla="*/ 7772400 w 9213931"/>
              <a:gd name="connsiteY14" fmla="*/ 20803775 h 39914735"/>
              <a:gd name="connsiteX15" fmla="*/ 6949440 w 9213931"/>
              <a:gd name="connsiteY15" fmla="*/ 22541135 h 39914735"/>
              <a:gd name="connsiteX16" fmla="*/ 6949440 w 9213931"/>
              <a:gd name="connsiteY16" fmla="*/ 24644255 h 39914735"/>
              <a:gd name="connsiteX17" fmla="*/ 6675120 w 9213931"/>
              <a:gd name="connsiteY17" fmla="*/ 25558655 h 39914735"/>
              <a:gd name="connsiteX18" fmla="*/ 6675120 w 9213931"/>
              <a:gd name="connsiteY18" fmla="*/ 26838815 h 39914735"/>
              <a:gd name="connsiteX19" fmla="*/ 6400800 w 9213931"/>
              <a:gd name="connsiteY19" fmla="*/ 29399135 h 39914735"/>
              <a:gd name="connsiteX20" fmla="*/ 6858000 w 9213931"/>
              <a:gd name="connsiteY20" fmla="*/ 31502255 h 39914735"/>
              <a:gd name="connsiteX21" fmla="*/ 6492240 w 9213931"/>
              <a:gd name="connsiteY21" fmla="*/ 35891375 h 39914735"/>
              <a:gd name="connsiteX22" fmla="*/ 7406640 w 9213931"/>
              <a:gd name="connsiteY22" fmla="*/ 37262975 h 39914735"/>
              <a:gd name="connsiteX23" fmla="*/ 6675120 w 9213931"/>
              <a:gd name="connsiteY23" fmla="*/ 38543135 h 39914735"/>
              <a:gd name="connsiteX24" fmla="*/ 6766560 w 9213931"/>
              <a:gd name="connsiteY24" fmla="*/ 39366095 h 39914735"/>
              <a:gd name="connsiteX25" fmla="*/ 6217920 w 9213931"/>
              <a:gd name="connsiteY25" fmla="*/ 39183215 h 39914735"/>
              <a:gd name="connsiteX26" fmla="*/ 6217920 w 9213931"/>
              <a:gd name="connsiteY26" fmla="*/ 39640415 h 39914735"/>
              <a:gd name="connsiteX27" fmla="*/ 5303520 w 9213931"/>
              <a:gd name="connsiteY27" fmla="*/ 39914735 h 39914735"/>
              <a:gd name="connsiteX28" fmla="*/ 2743200 w 9213931"/>
              <a:gd name="connsiteY28" fmla="*/ 39640415 h 39914735"/>
              <a:gd name="connsiteX29" fmla="*/ 3566160 w 9213931"/>
              <a:gd name="connsiteY29" fmla="*/ 39000335 h 39914735"/>
              <a:gd name="connsiteX30" fmla="*/ 548640 w 9213931"/>
              <a:gd name="connsiteY30" fmla="*/ 38908895 h 39914735"/>
              <a:gd name="connsiteX31" fmla="*/ 2743200 w 9213931"/>
              <a:gd name="connsiteY31" fmla="*/ 37903055 h 39914735"/>
              <a:gd name="connsiteX32" fmla="*/ 4297680 w 9213931"/>
              <a:gd name="connsiteY32" fmla="*/ 36348575 h 39914735"/>
              <a:gd name="connsiteX33" fmla="*/ 3566160 w 9213931"/>
              <a:gd name="connsiteY33" fmla="*/ 30496415 h 39914735"/>
              <a:gd name="connsiteX34" fmla="*/ 3657600 w 9213931"/>
              <a:gd name="connsiteY34" fmla="*/ 29764895 h 39914735"/>
              <a:gd name="connsiteX35" fmla="*/ 0 w 9213931"/>
              <a:gd name="connsiteY35" fmla="*/ 29033375 h 39914735"/>
              <a:gd name="connsiteX36" fmla="*/ 1828800 w 9213931"/>
              <a:gd name="connsiteY36" fmla="*/ 19066415 h 39914735"/>
              <a:gd name="connsiteX37" fmla="*/ 1280160 w 9213931"/>
              <a:gd name="connsiteY37" fmla="*/ 19157855 h 39914735"/>
              <a:gd name="connsiteX38" fmla="*/ 1371600 w 9213931"/>
              <a:gd name="connsiteY38" fmla="*/ 18974975 h 39914735"/>
              <a:gd name="connsiteX39" fmla="*/ 1005840 w 9213931"/>
              <a:gd name="connsiteY39" fmla="*/ 19157855 h 39914735"/>
              <a:gd name="connsiteX40" fmla="*/ 822960 w 9213931"/>
              <a:gd name="connsiteY40" fmla="*/ 18883535 h 39914735"/>
              <a:gd name="connsiteX41" fmla="*/ 457200 w 9213931"/>
              <a:gd name="connsiteY41" fmla="*/ 19066415 h 39914735"/>
              <a:gd name="connsiteX42" fmla="*/ 822960 w 9213931"/>
              <a:gd name="connsiteY42" fmla="*/ 18426335 h 39914735"/>
              <a:gd name="connsiteX43" fmla="*/ 274320 w 9213931"/>
              <a:gd name="connsiteY43" fmla="*/ 18334895 h 39914735"/>
              <a:gd name="connsiteX44" fmla="*/ 548640 w 9213931"/>
              <a:gd name="connsiteY44" fmla="*/ 17786255 h 39914735"/>
              <a:gd name="connsiteX45" fmla="*/ 613326 w 9213931"/>
              <a:gd name="connsiteY45" fmla="*/ 17465166 h 39914735"/>
              <a:gd name="connsiteX46" fmla="*/ 220797 w 9213931"/>
              <a:gd name="connsiteY46" fmla="*/ 17130781 h 39914735"/>
              <a:gd name="connsiteX47" fmla="*/ 613326 w 9213931"/>
              <a:gd name="connsiteY47" fmla="*/ 16153349 h 39914735"/>
              <a:gd name="connsiteX48" fmla="*/ 883189 w 9213931"/>
              <a:gd name="connsiteY48" fmla="*/ 15304527 h 39914735"/>
              <a:gd name="connsiteX49" fmla="*/ 156491 w 9213931"/>
              <a:gd name="connsiteY49" fmla="*/ 14892977 h 39914735"/>
              <a:gd name="connsiteX50" fmla="*/ 499954 w 9213931"/>
              <a:gd name="connsiteY50" fmla="*/ 12706616 h 39914735"/>
              <a:gd name="connsiteX51" fmla="*/ 107425 w 9213931"/>
              <a:gd name="connsiteY51" fmla="*/ 12552284 h 39914735"/>
              <a:gd name="connsiteX52" fmla="*/ 91440 w 9213931"/>
              <a:gd name="connsiteY52" fmla="*/ 11568335 h 39914735"/>
              <a:gd name="connsiteX53" fmla="*/ 365760 w 9213931"/>
              <a:gd name="connsiteY53" fmla="*/ 11659775 h 39914735"/>
              <a:gd name="connsiteX54" fmla="*/ 1280160 w 9213931"/>
              <a:gd name="connsiteY54" fmla="*/ 10288175 h 39914735"/>
              <a:gd name="connsiteX55" fmla="*/ 2011680 w 9213931"/>
              <a:gd name="connsiteY55" fmla="*/ 10653935 h 39914735"/>
              <a:gd name="connsiteX56" fmla="*/ 2743200 w 9213931"/>
              <a:gd name="connsiteY56" fmla="*/ 7910735 h 39914735"/>
              <a:gd name="connsiteX57" fmla="*/ 3931920 w 9213931"/>
              <a:gd name="connsiteY57" fmla="*/ 7544975 h 39914735"/>
              <a:gd name="connsiteX58" fmla="*/ 4297680 w 9213931"/>
              <a:gd name="connsiteY58" fmla="*/ 6081935 h 39914735"/>
              <a:gd name="connsiteX59" fmla="*/ 3277560 w 9213931"/>
              <a:gd name="connsiteY59" fmla="*/ 5730991 h 39914735"/>
              <a:gd name="connsiteX60" fmla="*/ 3112920 w 9213931"/>
              <a:gd name="connsiteY60" fmla="*/ 5131152 h 39914735"/>
              <a:gd name="connsiteX61" fmla="*/ 3042360 w 9213931"/>
              <a:gd name="connsiteY61" fmla="*/ 4823283 h 39914735"/>
              <a:gd name="connsiteX62" fmla="*/ 2651760 w 9213931"/>
              <a:gd name="connsiteY62" fmla="*/ 4618895 h 39914735"/>
              <a:gd name="connsiteX63" fmla="*/ 2830680 w 9213931"/>
              <a:gd name="connsiteY63" fmla="*/ 3617462 h 39914735"/>
              <a:gd name="connsiteX64" fmla="*/ 2595480 w 9213931"/>
              <a:gd name="connsiteY64" fmla="*/ 3283937 h 39914735"/>
              <a:gd name="connsiteX65" fmla="*/ 2377440 w 9213931"/>
              <a:gd name="connsiteY65" fmla="*/ 2515775 h 39914735"/>
              <a:gd name="connsiteX66" fmla="*/ 2377440 w 9213931"/>
              <a:gd name="connsiteY66" fmla="*/ 1784255 h 39914735"/>
              <a:gd name="connsiteX67" fmla="*/ 3900674 w 9213931"/>
              <a:gd name="connsiteY67" fmla="*/ 618010 h 39914735"/>
              <a:gd name="connsiteX68" fmla="*/ 4751040 w 9213931"/>
              <a:gd name="connsiteY68" fmla="*/ 163991 h 39914735"/>
              <a:gd name="connsiteX0" fmla="*/ 4751040 w 9213931"/>
              <a:gd name="connsiteY0" fmla="*/ 163991 h 39914735"/>
              <a:gd name="connsiteX1" fmla="*/ 6241080 w 9213931"/>
              <a:gd name="connsiteY1" fmla="*/ 515387 h 39914735"/>
              <a:gd name="connsiteX2" fmla="*/ 7346520 w 9213931"/>
              <a:gd name="connsiteY2" fmla="*/ 1721208 h 39914735"/>
              <a:gd name="connsiteX3" fmla="*/ 7158360 w 9213931"/>
              <a:gd name="connsiteY3" fmla="*/ 2644815 h 39914735"/>
              <a:gd name="connsiteX4" fmla="*/ 6993720 w 9213931"/>
              <a:gd name="connsiteY4" fmla="*/ 3696701 h 39914735"/>
              <a:gd name="connsiteX5" fmla="*/ 7181880 w 9213931"/>
              <a:gd name="connsiteY5" fmla="*/ 5005145 h 39914735"/>
              <a:gd name="connsiteX6" fmla="*/ 6805560 w 9213931"/>
              <a:gd name="connsiteY6" fmla="*/ 5261703 h 39914735"/>
              <a:gd name="connsiteX7" fmla="*/ 6970200 w 9213931"/>
              <a:gd name="connsiteY7" fmla="*/ 5758919 h 39914735"/>
              <a:gd name="connsiteX8" fmla="*/ 7064280 w 9213931"/>
              <a:gd name="connsiteY8" fmla="*/ 6287933 h 39914735"/>
              <a:gd name="connsiteX9" fmla="*/ 8252391 w 9213931"/>
              <a:gd name="connsiteY9" fmla="*/ 7459349 h 39914735"/>
              <a:gd name="connsiteX10" fmla="*/ 8635626 w 9213931"/>
              <a:gd name="connsiteY10" fmla="*/ 9542823 h 39914735"/>
              <a:gd name="connsiteX11" fmla="*/ 7666744 w 9213931"/>
              <a:gd name="connsiteY11" fmla="*/ 13864101 h 39914735"/>
              <a:gd name="connsiteX12" fmla="*/ 7132320 w 9213931"/>
              <a:gd name="connsiteY12" fmla="*/ 15683135 h 39914735"/>
              <a:gd name="connsiteX13" fmla="*/ 7863840 w 9213931"/>
              <a:gd name="connsiteY13" fmla="*/ 16688975 h 39914735"/>
              <a:gd name="connsiteX14" fmla="*/ 7772400 w 9213931"/>
              <a:gd name="connsiteY14" fmla="*/ 20803775 h 39914735"/>
              <a:gd name="connsiteX15" fmla="*/ 6949440 w 9213931"/>
              <a:gd name="connsiteY15" fmla="*/ 22541135 h 39914735"/>
              <a:gd name="connsiteX16" fmla="*/ 6949440 w 9213931"/>
              <a:gd name="connsiteY16" fmla="*/ 24644255 h 39914735"/>
              <a:gd name="connsiteX17" fmla="*/ 6675120 w 9213931"/>
              <a:gd name="connsiteY17" fmla="*/ 25558655 h 39914735"/>
              <a:gd name="connsiteX18" fmla="*/ 6675120 w 9213931"/>
              <a:gd name="connsiteY18" fmla="*/ 26838815 h 39914735"/>
              <a:gd name="connsiteX19" fmla="*/ 6400800 w 9213931"/>
              <a:gd name="connsiteY19" fmla="*/ 29399135 h 39914735"/>
              <a:gd name="connsiteX20" fmla="*/ 6858000 w 9213931"/>
              <a:gd name="connsiteY20" fmla="*/ 31502255 h 39914735"/>
              <a:gd name="connsiteX21" fmla="*/ 6492240 w 9213931"/>
              <a:gd name="connsiteY21" fmla="*/ 35891375 h 39914735"/>
              <a:gd name="connsiteX22" fmla="*/ 7406640 w 9213931"/>
              <a:gd name="connsiteY22" fmla="*/ 37262975 h 39914735"/>
              <a:gd name="connsiteX23" fmla="*/ 6675120 w 9213931"/>
              <a:gd name="connsiteY23" fmla="*/ 38543135 h 39914735"/>
              <a:gd name="connsiteX24" fmla="*/ 6766560 w 9213931"/>
              <a:gd name="connsiteY24" fmla="*/ 39366095 h 39914735"/>
              <a:gd name="connsiteX25" fmla="*/ 6217920 w 9213931"/>
              <a:gd name="connsiteY25" fmla="*/ 39183215 h 39914735"/>
              <a:gd name="connsiteX26" fmla="*/ 6217920 w 9213931"/>
              <a:gd name="connsiteY26" fmla="*/ 39640415 h 39914735"/>
              <a:gd name="connsiteX27" fmla="*/ 5303520 w 9213931"/>
              <a:gd name="connsiteY27" fmla="*/ 39914735 h 39914735"/>
              <a:gd name="connsiteX28" fmla="*/ 2743200 w 9213931"/>
              <a:gd name="connsiteY28" fmla="*/ 39640415 h 39914735"/>
              <a:gd name="connsiteX29" fmla="*/ 3566160 w 9213931"/>
              <a:gd name="connsiteY29" fmla="*/ 39000335 h 39914735"/>
              <a:gd name="connsiteX30" fmla="*/ 548640 w 9213931"/>
              <a:gd name="connsiteY30" fmla="*/ 38908895 h 39914735"/>
              <a:gd name="connsiteX31" fmla="*/ 2743200 w 9213931"/>
              <a:gd name="connsiteY31" fmla="*/ 37903055 h 39914735"/>
              <a:gd name="connsiteX32" fmla="*/ 4297680 w 9213931"/>
              <a:gd name="connsiteY32" fmla="*/ 36348575 h 39914735"/>
              <a:gd name="connsiteX33" fmla="*/ 3566160 w 9213931"/>
              <a:gd name="connsiteY33" fmla="*/ 30496415 h 39914735"/>
              <a:gd name="connsiteX34" fmla="*/ 3657600 w 9213931"/>
              <a:gd name="connsiteY34" fmla="*/ 29764895 h 39914735"/>
              <a:gd name="connsiteX35" fmla="*/ 0 w 9213931"/>
              <a:gd name="connsiteY35" fmla="*/ 29033375 h 39914735"/>
              <a:gd name="connsiteX36" fmla="*/ 1828800 w 9213931"/>
              <a:gd name="connsiteY36" fmla="*/ 19066415 h 39914735"/>
              <a:gd name="connsiteX37" fmla="*/ 1280160 w 9213931"/>
              <a:gd name="connsiteY37" fmla="*/ 19157855 h 39914735"/>
              <a:gd name="connsiteX38" fmla="*/ 1371600 w 9213931"/>
              <a:gd name="connsiteY38" fmla="*/ 18974975 h 39914735"/>
              <a:gd name="connsiteX39" fmla="*/ 1005840 w 9213931"/>
              <a:gd name="connsiteY39" fmla="*/ 19157855 h 39914735"/>
              <a:gd name="connsiteX40" fmla="*/ 822960 w 9213931"/>
              <a:gd name="connsiteY40" fmla="*/ 18883535 h 39914735"/>
              <a:gd name="connsiteX41" fmla="*/ 457200 w 9213931"/>
              <a:gd name="connsiteY41" fmla="*/ 19066415 h 39914735"/>
              <a:gd name="connsiteX42" fmla="*/ 822960 w 9213931"/>
              <a:gd name="connsiteY42" fmla="*/ 18426335 h 39914735"/>
              <a:gd name="connsiteX43" fmla="*/ 274320 w 9213931"/>
              <a:gd name="connsiteY43" fmla="*/ 18334895 h 39914735"/>
              <a:gd name="connsiteX44" fmla="*/ 548640 w 9213931"/>
              <a:gd name="connsiteY44" fmla="*/ 17786255 h 39914735"/>
              <a:gd name="connsiteX45" fmla="*/ 613326 w 9213931"/>
              <a:gd name="connsiteY45" fmla="*/ 17465166 h 39914735"/>
              <a:gd name="connsiteX46" fmla="*/ 220797 w 9213931"/>
              <a:gd name="connsiteY46" fmla="*/ 17130781 h 39914735"/>
              <a:gd name="connsiteX47" fmla="*/ 613326 w 9213931"/>
              <a:gd name="connsiteY47" fmla="*/ 16153349 h 39914735"/>
              <a:gd name="connsiteX48" fmla="*/ 883189 w 9213931"/>
              <a:gd name="connsiteY48" fmla="*/ 15304527 h 39914735"/>
              <a:gd name="connsiteX49" fmla="*/ 156491 w 9213931"/>
              <a:gd name="connsiteY49" fmla="*/ 14892977 h 39914735"/>
              <a:gd name="connsiteX50" fmla="*/ 499954 w 9213931"/>
              <a:gd name="connsiteY50" fmla="*/ 12706616 h 39914735"/>
              <a:gd name="connsiteX51" fmla="*/ 107425 w 9213931"/>
              <a:gd name="connsiteY51" fmla="*/ 12552284 h 39914735"/>
              <a:gd name="connsiteX52" fmla="*/ 91440 w 9213931"/>
              <a:gd name="connsiteY52" fmla="*/ 11568335 h 39914735"/>
              <a:gd name="connsiteX53" fmla="*/ 365760 w 9213931"/>
              <a:gd name="connsiteY53" fmla="*/ 11659775 h 39914735"/>
              <a:gd name="connsiteX54" fmla="*/ 1280160 w 9213931"/>
              <a:gd name="connsiteY54" fmla="*/ 10288175 h 39914735"/>
              <a:gd name="connsiteX55" fmla="*/ 2011680 w 9213931"/>
              <a:gd name="connsiteY55" fmla="*/ 10653935 h 39914735"/>
              <a:gd name="connsiteX56" fmla="*/ 2743200 w 9213931"/>
              <a:gd name="connsiteY56" fmla="*/ 7910735 h 39914735"/>
              <a:gd name="connsiteX57" fmla="*/ 3931920 w 9213931"/>
              <a:gd name="connsiteY57" fmla="*/ 7544975 h 39914735"/>
              <a:gd name="connsiteX58" fmla="*/ 4297680 w 9213931"/>
              <a:gd name="connsiteY58" fmla="*/ 6081935 h 39914735"/>
              <a:gd name="connsiteX59" fmla="*/ 3277560 w 9213931"/>
              <a:gd name="connsiteY59" fmla="*/ 5730991 h 39914735"/>
              <a:gd name="connsiteX60" fmla="*/ 3112920 w 9213931"/>
              <a:gd name="connsiteY60" fmla="*/ 5131152 h 39914735"/>
              <a:gd name="connsiteX61" fmla="*/ 3042360 w 9213931"/>
              <a:gd name="connsiteY61" fmla="*/ 4823283 h 39914735"/>
              <a:gd name="connsiteX62" fmla="*/ 2651760 w 9213931"/>
              <a:gd name="connsiteY62" fmla="*/ 4618895 h 39914735"/>
              <a:gd name="connsiteX63" fmla="*/ 2830680 w 9213931"/>
              <a:gd name="connsiteY63" fmla="*/ 3617462 h 39914735"/>
              <a:gd name="connsiteX64" fmla="*/ 2595480 w 9213931"/>
              <a:gd name="connsiteY64" fmla="*/ 3283937 h 39914735"/>
              <a:gd name="connsiteX65" fmla="*/ 2377440 w 9213931"/>
              <a:gd name="connsiteY65" fmla="*/ 2515775 h 39914735"/>
              <a:gd name="connsiteX66" fmla="*/ 2377440 w 9213931"/>
              <a:gd name="connsiteY66" fmla="*/ 1784255 h 39914735"/>
              <a:gd name="connsiteX67" fmla="*/ 3900674 w 9213931"/>
              <a:gd name="connsiteY67" fmla="*/ 618010 h 39914735"/>
              <a:gd name="connsiteX68" fmla="*/ 4751040 w 9213931"/>
              <a:gd name="connsiteY68" fmla="*/ 163991 h 39914735"/>
              <a:gd name="connsiteX0" fmla="*/ 4751040 w 9213931"/>
              <a:gd name="connsiteY0" fmla="*/ 163991 h 39914735"/>
              <a:gd name="connsiteX1" fmla="*/ 6241080 w 9213931"/>
              <a:gd name="connsiteY1" fmla="*/ 515387 h 39914735"/>
              <a:gd name="connsiteX2" fmla="*/ 7346520 w 9213931"/>
              <a:gd name="connsiteY2" fmla="*/ 1721208 h 39914735"/>
              <a:gd name="connsiteX3" fmla="*/ 7158360 w 9213931"/>
              <a:gd name="connsiteY3" fmla="*/ 2644815 h 39914735"/>
              <a:gd name="connsiteX4" fmla="*/ 6993720 w 9213931"/>
              <a:gd name="connsiteY4" fmla="*/ 3696701 h 39914735"/>
              <a:gd name="connsiteX5" fmla="*/ 7181880 w 9213931"/>
              <a:gd name="connsiteY5" fmla="*/ 5005145 h 39914735"/>
              <a:gd name="connsiteX6" fmla="*/ 6805560 w 9213931"/>
              <a:gd name="connsiteY6" fmla="*/ 5261703 h 39914735"/>
              <a:gd name="connsiteX7" fmla="*/ 6970200 w 9213931"/>
              <a:gd name="connsiteY7" fmla="*/ 5758919 h 39914735"/>
              <a:gd name="connsiteX8" fmla="*/ 7064280 w 9213931"/>
              <a:gd name="connsiteY8" fmla="*/ 6287933 h 39914735"/>
              <a:gd name="connsiteX9" fmla="*/ 8252391 w 9213931"/>
              <a:gd name="connsiteY9" fmla="*/ 7459349 h 39914735"/>
              <a:gd name="connsiteX10" fmla="*/ 8635626 w 9213931"/>
              <a:gd name="connsiteY10" fmla="*/ 9542823 h 39914735"/>
              <a:gd name="connsiteX11" fmla="*/ 7666744 w 9213931"/>
              <a:gd name="connsiteY11" fmla="*/ 13992710 h 39914735"/>
              <a:gd name="connsiteX12" fmla="*/ 7132320 w 9213931"/>
              <a:gd name="connsiteY12" fmla="*/ 15683135 h 39914735"/>
              <a:gd name="connsiteX13" fmla="*/ 7863840 w 9213931"/>
              <a:gd name="connsiteY13" fmla="*/ 16688975 h 39914735"/>
              <a:gd name="connsiteX14" fmla="*/ 7772400 w 9213931"/>
              <a:gd name="connsiteY14" fmla="*/ 20803775 h 39914735"/>
              <a:gd name="connsiteX15" fmla="*/ 6949440 w 9213931"/>
              <a:gd name="connsiteY15" fmla="*/ 22541135 h 39914735"/>
              <a:gd name="connsiteX16" fmla="*/ 6949440 w 9213931"/>
              <a:gd name="connsiteY16" fmla="*/ 24644255 h 39914735"/>
              <a:gd name="connsiteX17" fmla="*/ 6675120 w 9213931"/>
              <a:gd name="connsiteY17" fmla="*/ 25558655 h 39914735"/>
              <a:gd name="connsiteX18" fmla="*/ 6675120 w 9213931"/>
              <a:gd name="connsiteY18" fmla="*/ 26838815 h 39914735"/>
              <a:gd name="connsiteX19" fmla="*/ 6400800 w 9213931"/>
              <a:gd name="connsiteY19" fmla="*/ 29399135 h 39914735"/>
              <a:gd name="connsiteX20" fmla="*/ 6858000 w 9213931"/>
              <a:gd name="connsiteY20" fmla="*/ 31502255 h 39914735"/>
              <a:gd name="connsiteX21" fmla="*/ 6492240 w 9213931"/>
              <a:gd name="connsiteY21" fmla="*/ 35891375 h 39914735"/>
              <a:gd name="connsiteX22" fmla="*/ 7406640 w 9213931"/>
              <a:gd name="connsiteY22" fmla="*/ 37262975 h 39914735"/>
              <a:gd name="connsiteX23" fmla="*/ 6675120 w 9213931"/>
              <a:gd name="connsiteY23" fmla="*/ 38543135 h 39914735"/>
              <a:gd name="connsiteX24" fmla="*/ 6766560 w 9213931"/>
              <a:gd name="connsiteY24" fmla="*/ 39366095 h 39914735"/>
              <a:gd name="connsiteX25" fmla="*/ 6217920 w 9213931"/>
              <a:gd name="connsiteY25" fmla="*/ 39183215 h 39914735"/>
              <a:gd name="connsiteX26" fmla="*/ 6217920 w 9213931"/>
              <a:gd name="connsiteY26" fmla="*/ 39640415 h 39914735"/>
              <a:gd name="connsiteX27" fmla="*/ 5303520 w 9213931"/>
              <a:gd name="connsiteY27" fmla="*/ 39914735 h 39914735"/>
              <a:gd name="connsiteX28" fmla="*/ 2743200 w 9213931"/>
              <a:gd name="connsiteY28" fmla="*/ 39640415 h 39914735"/>
              <a:gd name="connsiteX29" fmla="*/ 3566160 w 9213931"/>
              <a:gd name="connsiteY29" fmla="*/ 39000335 h 39914735"/>
              <a:gd name="connsiteX30" fmla="*/ 548640 w 9213931"/>
              <a:gd name="connsiteY30" fmla="*/ 38908895 h 39914735"/>
              <a:gd name="connsiteX31" fmla="*/ 2743200 w 9213931"/>
              <a:gd name="connsiteY31" fmla="*/ 37903055 h 39914735"/>
              <a:gd name="connsiteX32" fmla="*/ 4297680 w 9213931"/>
              <a:gd name="connsiteY32" fmla="*/ 36348575 h 39914735"/>
              <a:gd name="connsiteX33" fmla="*/ 3566160 w 9213931"/>
              <a:gd name="connsiteY33" fmla="*/ 30496415 h 39914735"/>
              <a:gd name="connsiteX34" fmla="*/ 3657600 w 9213931"/>
              <a:gd name="connsiteY34" fmla="*/ 29764895 h 39914735"/>
              <a:gd name="connsiteX35" fmla="*/ 0 w 9213931"/>
              <a:gd name="connsiteY35" fmla="*/ 29033375 h 39914735"/>
              <a:gd name="connsiteX36" fmla="*/ 1828800 w 9213931"/>
              <a:gd name="connsiteY36" fmla="*/ 19066415 h 39914735"/>
              <a:gd name="connsiteX37" fmla="*/ 1280160 w 9213931"/>
              <a:gd name="connsiteY37" fmla="*/ 19157855 h 39914735"/>
              <a:gd name="connsiteX38" fmla="*/ 1371600 w 9213931"/>
              <a:gd name="connsiteY38" fmla="*/ 18974975 h 39914735"/>
              <a:gd name="connsiteX39" fmla="*/ 1005840 w 9213931"/>
              <a:gd name="connsiteY39" fmla="*/ 19157855 h 39914735"/>
              <a:gd name="connsiteX40" fmla="*/ 822960 w 9213931"/>
              <a:gd name="connsiteY40" fmla="*/ 18883535 h 39914735"/>
              <a:gd name="connsiteX41" fmla="*/ 457200 w 9213931"/>
              <a:gd name="connsiteY41" fmla="*/ 19066415 h 39914735"/>
              <a:gd name="connsiteX42" fmla="*/ 822960 w 9213931"/>
              <a:gd name="connsiteY42" fmla="*/ 18426335 h 39914735"/>
              <a:gd name="connsiteX43" fmla="*/ 274320 w 9213931"/>
              <a:gd name="connsiteY43" fmla="*/ 18334895 h 39914735"/>
              <a:gd name="connsiteX44" fmla="*/ 548640 w 9213931"/>
              <a:gd name="connsiteY44" fmla="*/ 17786255 h 39914735"/>
              <a:gd name="connsiteX45" fmla="*/ 613326 w 9213931"/>
              <a:gd name="connsiteY45" fmla="*/ 17465166 h 39914735"/>
              <a:gd name="connsiteX46" fmla="*/ 220797 w 9213931"/>
              <a:gd name="connsiteY46" fmla="*/ 17130781 h 39914735"/>
              <a:gd name="connsiteX47" fmla="*/ 613326 w 9213931"/>
              <a:gd name="connsiteY47" fmla="*/ 16153349 h 39914735"/>
              <a:gd name="connsiteX48" fmla="*/ 883189 w 9213931"/>
              <a:gd name="connsiteY48" fmla="*/ 15304527 h 39914735"/>
              <a:gd name="connsiteX49" fmla="*/ 156491 w 9213931"/>
              <a:gd name="connsiteY49" fmla="*/ 14892977 h 39914735"/>
              <a:gd name="connsiteX50" fmla="*/ 499954 w 9213931"/>
              <a:gd name="connsiteY50" fmla="*/ 12706616 h 39914735"/>
              <a:gd name="connsiteX51" fmla="*/ 107425 w 9213931"/>
              <a:gd name="connsiteY51" fmla="*/ 12552284 h 39914735"/>
              <a:gd name="connsiteX52" fmla="*/ 91440 w 9213931"/>
              <a:gd name="connsiteY52" fmla="*/ 11568335 h 39914735"/>
              <a:gd name="connsiteX53" fmla="*/ 365760 w 9213931"/>
              <a:gd name="connsiteY53" fmla="*/ 11659775 h 39914735"/>
              <a:gd name="connsiteX54" fmla="*/ 1280160 w 9213931"/>
              <a:gd name="connsiteY54" fmla="*/ 10288175 h 39914735"/>
              <a:gd name="connsiteX55" fmla="*/ 2011680 w 9213931"/>
              <a:gd name="connsiteY55" fmla="*/ 10653935 h 39914735"/>
              <a:gd name="connsiteX56" fmla="*/ 2743200 w 9213931"/>
              <a:gd name="connsiteY56" fmla="*/ 7910735 h 39914735"/>
              <a:gd name="connsiteX57" fmla="*/ 3931920 w 9213931"/>
              <a:gd name="connsiteY57" fmla="*/ 7544975 h 39914735"/>
              <a:gd name="connsiteX58" fmla="*/ 4297680 w 9213931"/>
              <a:gd name="connsiteY58" fmla="*/ 6081935 h 39914735"/>
              <a:gd name="connsiteX59" fmla="*/ 3277560 w 9213931"/>
              <a:gd name="connsiteY59" fmla="*/ 5730991 h 39914735"/>
              <a:gd name="connsiteX60" fmla="*/ 3112920 w 9213931"/>
              <a:gd name="connsiteY60" fmla="*/ 5131152 h 39914735"/>
              <a:gd name="connsiteX61" fmla="*/ 3042360 w 9213931"/>
              <a:gd name="connsiteY61" fmla="*/ 4823283 h 39914735"/>
              <a:gd name="connsiteX62" fmla="*/ 2651760 w 9213931"/>
              <a:gd name="connsiteY62" fmla="*/ 4618895 h 39914735"/>
              <a:gd name="connsiteX63" fmla="*/ 2830680 w 9213931"/>
              <a:gd name="connsiteY63" fmla="*/ 3617462 h 39914735"/>
              <a:gd name="connsiteX64" fmla="*/ 2595480 w 9213931"/>
              <a:gd name="connsiteY64" fmla="*/ 3283937 h 39914735"/>
              <a:gd name="connsiteX65" fmla="*/ 2377440 w 9213931"/>
              <a:gd name="connsiteY65" fmla="*/ 2515775 h 39914735"/>
              <a:gd name="connsiteX66" fmla="*/ 2377440 w 9213931"/>
              <a:gd name="connsiteY66" fmla="*/ 1784255 h 39914735"/>
              <a:gd name="connsiteX67" fmla="*/ 3900674 w 9213931"/>
              <a:gd name="connsiteY67" fmla="*/ 618010 h 39914735"/>
              <a:gd name="connsiteX68" fmla="*/ 4751040 w 9213931"/>
              <a:gd name="connsiteY68" fmla="*/ 163991 h 39914735"/>
              <a:gd name="connsiteX0" fmla="*/ 4751040 w 9213931"/>
              <a:gd name="connsiteY0" fmla="*/ 163991 h 39914735"/>
              <a:gd name="connsiteX1" fmla="*/ 6241080 w 9213931"/>
              <a:gd name="connsiteY1" fmla="*/ 515387 h 39914735"/>
              <a:gd name="connsiteX2" fmla="*/ 7346520 w 9213931"/>
              <a:gd name="connsiteY2" fmla="*/ 1721208 h 39914735"/>
              <a:gd name="connsiteX3" fmla="*/ 7158360 w 9213931"/>
              <a:gd name="connsiteY3" fmla="*/ 2644815 h 39914735"/>
              <a:gd name="connsiteX4" fmla="*/ 6993720 w 9213931"/>
              <a:gd name="connsiteY4" fmla="*/ 3696701 h 39914735"/>
              <a:gd name="connsiteX5" fmla="*/ 7181880 w 9213931"/>
              <a:gd name="connsiteY5" fmla="*/ 5005145 h 39914735"/>
              <a:gd name="connsiteX6" fmla="*/ 6805560 w 9213931"/>
              <a:gd name="connsiteY6" fmla="*/ 5261703 h 39914735"/>
              <a:gd name="connsiteX7" fmla="*/ 6970200 w 9213931"/>
              <a:gd name="connsiteY7" fmla="*/ 5758919 h 39914735"/>
              <a:gd name="connsiteX8" fmla="*/ 7064280 w 9213931"/>
              <a:gd name="connsiteY8" fmla="*/ 6287933 h 39914735"/>
              <a:gd name="connsiteX9" fmla="*/ 8252391 w 9213931"/>
              <a:gd name="connsiteY9" fmla="*/ 7459349 h 39914735"/>
              <a:gd name="connsiteX10" fmla="*/ 8635626 w 9213931"/>
              <a:gd name="connsiteY10" fmla="*/ 9542823 h 39914735"/>
              <a:gd name="connsiteX11" fmla="*/ 7666744 w 9213931"/>
              <a:gd name="connsiteY11" fmla="*/ 13992710 h 39914735"/>
              <a:gd name="connsiteX12" fmla="*/ 7132320 w 9213931"/>
              <a:gd name="connsiteY12" fmla="*/ 15683135 h 39914735"/>
              <a:gd name="connsiteX13" fmla="*/ 7863840 w 9213931"/>
              <a:gd name="connsiteY13" fmla="*/ 16688975 h 39914735"/>
              <a:gd name="connsiteX14" fmla="*/ 7772400 w 9213931"/>
              <a:gd name="connsiteY14" fmla="*/ 20803775 h 39914735"/>
              <a:gd name="connsiteX15" fmla="*/ 6949440 w 9213931"/>
              <a:gd name="connsiteY15" fmla="*/ 22541135 h 39914735"/>
              <a:gd name="connsiteX16" fmla="*/ 6949440 w 9213931"/>
              <a:gd name="connsiteY16" fmla="*/ 24644255 h 39914735"/>
              <a:gd name="connsiteX17" fmla="*/ 6675120 w 9213931"/>
              <a:gd name="connsiteY17" fmla="*/ 25558655 h 39914735"/>
              <a:gd name="connsiteX18" fmla="*/ 6675120 w 9213931"/>
              <a:gd name="connsiteY18" fmla="*/ 26838815 h 39914735"/>
              <a:gd name="connsiteX19" fmla="*/ 6400800 w 9213931"/>
              <a:gd name="connsiteY19" fmla="*/ 29399135 h 39914735"/>
              <a:gd name="connsiteX20" fmla="*/ 6858000 w 9213931"/>
              <a:gd name="connsiteY20" fmla="*/ 31502255 h 39914735"/>
              <a:gd name="connsiteX21" fmla="*/ 6492240 w 9213931"/>
              <a:gd name="connsiteY21" fmla="*/ 35891375 h 39914735"/>
              <a:gd name="connsiteX22" fmla="*/ 7406640 w 9213931"/>
              <a:gd name="connsiteY22" fmla="*/ 37262975 h 39914735"/>
              <a:gd name="connsiteX23" fmla="*/ 6675120 w 9213931"/>
              <a:gd name="connsiteY23" fmla="*/ 38543135 h 39914735"/>
              <a:gd name="connsiteX24" fmla="*/ 6766560 w 9213931"/>
              <a:gd name="connsiteY24" fmla="*/ 39366095 h 39914735"/>
              <a:gd name="connsiteX25" fmla="*/ 6217920 w 9213931"/>
              <a:gd name="connsiteY25" fmla="*/ 39183215 h 39914735"/>
              <a:gd name="connsiteX26" fmla="*/ 6217920 w 9213931"/>
              <a:gd name="connsiteY26" fmla="*/ 39640415 h 39914735"/>
              <a:gd name="connsiteX27" fmla="*/ 5303520 w 9213931"/>
              <a:gd name="connsiteY27" fmla="*/ 39914735 h 39914735"/>
              <a:gd name="connsiteX28" fmla="*/ 2743200 w 9213931"/>
              <a:gd name="connsiteY28" fmla="*/ 39640415 h 39914735"/>
              <a:gd name="connsiteX29" fmla="*/ 3566160 w 9213931"/>
              <a:gd name="connsiteY29" fmla="*/ 39000335 h 39914735"/>
              <a:gd name="connsiteX30" fmla="*/ 548640 w 9213931"/>
              <a:gd name="connsiteY30" fmla="*/ 38908895 h 39914735"/>
              <a:gd name="connsiteX31" fmla="*/ 2743200 w 9213931"/>
              <a:gd name="connsiteY31" fmla="*/ 37903055 h 39914735"/>
              <a:gd name="connsiteX32" fmla="*/ 4297680 w 9213931"/>
              <a:gd name="connsiteY32" fmla="*/ 36348575 h 39914735"/>
              <a:gd name="connsiteX33" fmla="*/ 3566160 w 9213931"/>
              <a:gd name="connsiteY33" fmla="*/ 30496415 h 39914735"/>
              <a:gd name="connsiteX34" fmla="*/ 3657600 w 9213931"/>
              <a:gd name="connsiteY34" fmla="*/ 29764895 h 39914735"/>
              <a:gd name="connsiteX35" fmla="*/ 0 w 9213931"/>
              <a:gd name="connsiteY35" fmla="*/ 29033375 h 39914735"/>
              <a:gd name="connsiteX36" fmla="*/ 1828800 w 9213931"/>
              <a:gd name="connsiteY36" fmla="*/ 19066415 h 39914735"/>
              <a:gd name="connsiteX37" fmla="*/ 1280160 w 9213931"/>
              <a:gd name="connsiteY37" fmla="*/ 19157855 h 39914735"/>
              <a:gd name="connsiteX38" fmla="*/ 1371600 w 9213931"/>
              <a:gd name="connsiteY38" fmla="*/ 18974975 h 39914735"/>
              <a:gd name="connsiteX39" fmla="*/ 1005840 w 9213931"/>
              <a:gd name="connsiteY39" fmla="*/ 19157855 h 39914735"/>
              <a:gd name="connsiteX40" fmla="*/ 822960 w 9213931"/>
              <a:gd name="connsiteY40" fmla="*/ 18883535 h 39914735"/>
              <a:gd name="connsiteX41" fmla="*/ 457200 w 9213931"/>
              <a:gd name="connsiteY41" fmla="*/ 19066415 h 39914735"/>
              <a:gd name="connsiteX42" fmla="*/ 822960 w 9213931"/>
              <a:gd name="connsiteY42" fmla="*/ 18426335 h 39914735"/>
              <a:gd name="connsiteX43" fmla="*/ 274320 w 9213931"/>
              <a:gd name="connsiteY43" fmla="*/ 18334895 h 39914735"/>
              <a:gd name="connsiteX44" fmla="*/ 548640 w 9213931"/>
              <a:gd name="connsiteY44" fmla="*/ 17786255 h 39914735"/>
              <a:gd name="connsiteX45" fmla="*/ 613326 w 9213931"/>
              <a:gd name="connsiteY45" fmla="*/ 17465166 h 39914735"/>
              <a:gd name="connsiteX46" fmla="*/ 220797 w 9213931"/>
              <a:gd name="connsiteY46" fmla="*/ 17130781 h 39914735"/>
              <a:gd name="connsiteX47" fmla="*/ 613326 w 9213931"/>
              <a:gd name="connsiteY47" fmla="*/ 16153349 h 39914735"/>
              <a:gd name="connsiteX48" fmla="*/ 883189 w 9213931"/>
              <a:gd name="connsiteY48" fmla="*/ 15304527 h 39914735"/>
              <a:gd name="connsiteX49" fmla="*/ 156491 w 9213931"/>
              <a:gd name="connsiteY49" fmla="*/ 14892977 h 39914735"/>
              <a:gd name="connsiteX50" fmla="*/ 499954 w 9213931"/>
              <a:gd name="connsiteY50" fmla="*/ 12706616 h 39914735"/>
              <a:gd name="connsiteX51" fmla="*/ 107425 w 9213931"/>
              <a:gd name="connsiteY51" fmla="*/ 12552284 h 39914735"/>
              <a:gd name="connsiteX52" fmla="*/ 91440 w 9213931"/>
              <a:gd name="connsiteY52" fmla="*/ 11568335 h 39914735"/>
              <a:gd name="connsiteX53" fmla="*/ 365760 w 9213931"/>
              <a:gd name="connsiteY53" fmla="*/ 11659775 h 39914735"/>
              <a:gd name="connsiteX54" fmla="*/ 1280160 w 9213931"/>
              <a:gd name="connsiteY54" fmla="*/ 10288175 h 39914735"/>
              <a:gd name="connsiteX55" fmla="*/ 2011680 w 9213931"/>
              <a:gd name="connsiteY55" fmla="*/ 10653935 h 39914735"/>
              <a:gd name="connsiteX56" fmla="*/ 2743200 w 9213931"/>
              <a:gd name="connsiteY56" fmla="*/ 7910735 h 39914735"/>
              <a:gd name="connsiteX57" fmla="*/ 3931920 w 9213931"/>
              <a:gd name="connsiteY57" fmla="*/ 7544975 h 39914735"/>
              <a:gd name="connsiteX58" fmla="*/ 4297680 w 9213931"/>
              <a:gd name="connsiteY58" fmla="*/ 6081935 h 39914735"/>
              <a:gd name="connsiteX59" fmla="*/ 3277560 w 9213931"/>
              <a:gd name="connsiteY59" fmla="*/ 5730991 h 39914735"/>
              <a:gd name="connsiteX60" fmla="*/ 3112920 w 9213931"/>
              <a:gd name="connsiteY60" fmla="*/ 5131152 h 39914735"/>
              <a:gd name="connsiteX61" fmla="*/ 3042360 w 9213931"/>
              <a:gd name="connsiteY61" fmla="*/ 4823283 h 39914735"/>
              <a:gd name="connsiteX62" fmla="*/ 2651760 w 9213931"/>
              <a:gd name="connsiteY62" fmla="*/ 4618895 h 39914735"/>
              <a:gd name="connsiteX63" fmla="*/ 2830680 w 9213931"/>
              <a:gd name="connsiteY63" fmla="*/ 3617462 h 39914735"/>
              <a:gd name="connsiteX64" fmla="*/ 2595480 w 9213931"/>
              <a:gd name="connsiteY64" fmla="*/ 3283937 h 39914735"/>
              <a:gd name="connsiteX65" fmla="*/ 2377440 w 9213931"/>
              <a:gd name="connsiteY65" fmla="*/ 2515775 h 39914735"/>
              <a:gd name="connsiteX66" fmla="*/ 2377440 w 9213931"/>
              <a:gd name="connsiteY66" fmla="*/ 1784255 h 39914735"/>
              <a:gd name="connsiteX67" fmla="*/ 3900674 w 9213931"/>
              <a:gd name="connsiteY67" fmla="*/ 618010 h 39914735"/>
              <a:gd name="connsiteX68" fmla="*/ 4751040 w 9213931"/>
              <a:gd name="connsiteY68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666744 w 8670647"/>
              <a:gd name="connsiteY12" fmla="*/ 13992710 h 39914735"/>
              <a:gd name="connsiteX13" fmla="*/ 7132320 w 8670647"/>
              <a:gd name="connsiteY13" fmla="*/ 15683135 h 39914735"/>
              <a:gd name="connsiteX14" fmla="*/ 7863840 w 8670647"/>
              <a:gd name="connsiteY14" fmla="*/ 16688975 h 39914735"/>
              <a:gd name="connsiteX15" fmla="*/ 7772400 w 8670647"/>
              <a:gd name="connsiteY15" fmla="*/ 20803775 h 39914735"/>
              <a:gd name="connsiteX16" fmla="*/ 6949440 w 8670647"/>
              <a:gd name="connsiteY16" fmla="*/ 22541135 h 39914735"/>
              <a:gd name="connsiteX17" fmla="*/ 6949440 w 8670647"/>
              <a:gd name="connsiteY17" fmla="*/ 24644255 h 39914735"/>
              <a:gd name="connsiteX18" fmla="*/ 6675120 w 8670647"/>
              <a:gd name="connsiteY18" fmla="*/ 25558655 h 39914735"/>
              <a:gd name="connsiteX19" fmla="*/ 6675120 w 8670647"/>
              <a:gd name="connsiteY19" fmla="*/ 26838815 h 39914735"/>
              <a:gd name="connsiteX20" fmla="*/ 6400800 w 8670647"/>
              <a:gd name="connsiteY20" fmla="*/ 29399135 h 39914735"/>
              <a:gd name="connsiteX21" fmla="*/ 6858000 w 8670647"/>
              <a:gd name="connsiteY21" fmla="*/ 31502255 h 39914735"/>
              <a:gd name="connsiteX22" fmla="*/ 6492240 w 8670647"/>
              <a:gd name="connsiteY22" fmla="*/ 35891375 h 39914735"/>
              <a:gd name="connsiteX23" fmla="*/ 7406640 w 8670647"/>
              <a:gd name="connsiteY23" fmla="*/ 37262975 h 39914735"/>
              <a:gd name="connsiteX24" fmla="*/ 6675120 w 8670647"/>
              <a:gd name="connsiteY24" fmla="*/ 38543135 h 39914735"/>
              <a:gd name="connsiteX25" fmla="*/ 6766560 w 8670647"/>
              <a:gd name="connsiteY25" fmla="*/ 39366095 h 39914735"/>
              <a:gd name="connsiteX26" fmla="*/ 6217920 w 8670647"/>
              <a:gd name="connsiteY26" fmla="*/ 39183215 h 39914735"/>
              <a:gd name="connsiteX27" fmla="*/ 6217920 w 8670647"/>
              <a:gd name="connsiteY27" fmla="*/ 39640415 h 39914735"/>
              <a:gd name="connsiteX28" fmla="*/ 5303520 w 8670647"/>
              <a:gd name="connsiteY28" fmla="*/ 39914735 h 39914735"/>
              <a:gd name="connsiteX29" fmla="*/ 2743200 w 8670647"/>
              <a:gd name="connsiteY29" fmla="*/ 39640415 h 39914735"/>
              <a:gd name="connsiteX30" fmla="*/ 3566160 w 8670647"/>
              <a:gd name="connsiteY30" fmla="*/ 39000335 h 39914735"/>
              <a:gd name="connsiteX31" fmla="*/ 548640 w 8670647"/>
              <a:gd name="connsiteY31" fmla="*/ 38908895 h 39914735"/>
              <a:gd name="connsiteX32" fmla="*/ 2743200 w 8670647"/>
              <a:gd name="connsiteY32" fmla="*/ 37903055 h 39914735"/>
              <a:gd name="connsiteX33" fmla="*/ 4297680 w 8670647"/>
              <a:gd name="connsiteY33" fmla="*/ 36348575 h 39914735"/>
              <a:gd name="connsiteX34" fmla="*/ 3566160 w 8670647"/>
              <a:gd name="connsiteY34" fmla="*/ 30496415 h 39914735"/>
              <a:gd name="connsiteX35" fmla="*/ 3657600 w 8670647"/>
              <a:gd name="connsiteY35" fmla="*/ 29764895 h 39914735"/>
              <a:gd name="connsiteX36" fmla="*/ 0 w 8670647"/>
              <a:gd name="connsiteY36" fmla="*/ 29033375 h 39914735"/>
              <a:gd name="connsiteX37" fmla="*/ 1828800 w 8670647"/>
              <a:gd name="connsiteY37" fmla="*/ 19066415 h 39914735"/>
              <a:gd name="connsiteX38" fmla="*/ 1280160 w 8670647"/>
              <a:gd name="connsiteY38" fmla="*/ 19157855 h 39914735"/>
              <a:gd name="connsiteX39" fmla="*/ 1371600 w 8670647"/>
              <a:gd name="connsiteY39" fmla="*/ 18974975 h 39914735"/>
              <a:gd name="connsiteX40" fmla="*/ 1005840 w 8670647"/>
              <a:gd name="connsiteY40" fmla="*/ 19157855 h 39914735"/>
              <a:gd name="connsiteX41" fmla="*/ 822960 w 8670647"/>
              <a:gd name="connsiteY41" fmla="*/ 18883535 h 39914735"/>
              <a:gd name="connsiteX42" fmla="*/ 457200 w 8670647"/>
              <a:gd name="connsiteY42" fmla="*/ 19066415 h 39914735"/>
              <a:gd name="connsiteX43" fmla="*/ 822960 w 8670647"/>
              <a:gd name="connsiteY43" fmla="*/ 18426335 h 39914735"/>
              <a:gd name="connsiteX44" fmla="*/ 274320 w 8670647"/>
              <a:gd name="connsiteY44" fmla="*/ 18334895 h 39914735"/>
              <a:gd name="connsiteX45" fmla="*/ 548640 w 8670647"/>
              <a:gd name="connsiteY45" fmla="*/ 17786255 h 39914735"/>
              <a:gd name="connsiteX46" fmla="*/ 613326 w 8670647"/>
              <a:gd name="connsiteY46" fmla="*/ 17465166 h 39914735"/>
              <a:gd name="connsiteX47" fmla="*/ 220797 w 8670647"/>
              <a:gd name="connsiteY47" fmla="*/ 17130781 h 39914735"/>
              <a:gd name="connsiteX48" fmla="*/ 613326 w 8670647"/>
              <a:gd name="connsiteY48" fmla="*/ 16153349 h 39914735"/>
              <a:gd name="connsiteX49" fmla="*/ 883189 w 8670647"/>
              <a:gd name="connsiteY49" fmla="*/ 15304527 h 39914735"/>
              <a:gd name="connsiteX50" fmla="*/ 156491 w 8670647"/>
              <a:gd name="connsiteY50" fmla="*/ 14892977 h 39914735"/>
              <a:gd name="connsiteX51" fmla="*/ 499954 w 8670647"/>
              <a:gd name="connsiteY51" fmla="*/ 12706616 h 39914735"/>
              <a:gd name="connsiteX52" fmla="*/ 107425 w 8670647"/>
              <a:gd name="connsiteY52" fmla="*/ 12552284 h 39914735"/>
              <a:gd name="connsiteX53" fmla="*/ 91440 w 8670647"/>
              <a:gd name="connsiteY53" fmla="*/ 11568335 h 39914735"/>
              <a:gd name="connsiteX54" fmla="*/ 365760 w 8670647"/>
              <a:gd name="connsiteY54" fmla="*/ 11659775 h 39914735"/>
              <a:gd name="connsiteX55" fmla="*/ 1280160 w 8670647"/>
              <a:gd name="connsiteY55" fmla="*/ 10288175 h 39914735"/>
              <a:gd name="connsiteX56" fmla="*/ 2011680 w 8670647"/>
              <a:gd name="connsiteY56" fmla="*/ 10653935 h 39914735"/>
              <a:gd name="connsiteX57" fmla="*/ 2743200 w 8670647"/>
              <a:gd name="connsiteY57" fmla="*/ 7910735 h 39914735"/>
              <a:gd name="connsiteX58" fmla="*/ 3931920 w 8670647"/>
              <a:gd name="connsiteY58" fmla="*/ 7544975 h 39914735"/>
              <a:gd name="connsiteX59" fmla="*/ 4297680 w 8670647"/>
              <a:gd name="connsiteY59" fmla="*/ 6081935 h 39914735"/>
              <a:gd name="connsiteX60" fmla="*/ 3277560 w 8670647"/>
              <a:gd name="connsiteY60" fmla="*/ 5730991 h 39914735"/>
              <a:gd name="connsiteX61" fmla="*/ 3112920 w 8670647"/>
              <a:gd name="connsiteY61" fmla="*/ 5131152 h 39914735"/>
              <a:gd name="connsiteX62" fmla="*/ 3042360 w 8670647"/>
              <a:gd name="connsiteY62" fmla="*/ 4823283 h 39914735"/>
              <a:gd name="connsiteX63" fmla="*/ 2651760 w 8670647"/>
              <a:gd name="connsiteY63" fmla="*/ 4618895 h 39914735"/>
              <a:gd name="connsiteX64" fmla="*/ 2830680 w 8670647"/>
              <a:gd name="connsiteY64" fmla="*/ 3617462 h 39914735"/>
              <a:gd name="connsiteX65" fmla="*/ 2595480 w 8670647"/>
              <a:gd name="connsiteY65" fmla="*/ 3283937 h 39914735"/>
              <a:gd name="connsiteX66" fmla="*/ 2377440 w 8670647"/>
              <a:gd name="connsiteY66" fmla="*/ 2515775 h 39914735"/>
              <a:gd name="connsiteX67" fmla="*/ 2377440 w 8670647"/>
              <a:gd name="connsiteY67" fmla="*/ 1784255 h 39914735"/>
              <a:gd name="connsiteX68" fmla="*/ 3900674 w 8670647"/>
              <a:gd name="connsiteY68" fmla="*/ 618010 h 39914735"/>
              <a:gd name="connsiteX69" fmla="*/ 4751040 w 8670647"/>
              <a:gd name="connsiteY69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132320 w 8670647"/>
              <a:gd name="connsiteY12" fmla="*/ 15683135 h 39914735"/>
              <a:gd name="connsiteX13" fmla="*/ 7863840 w 8670647"/>
              <a:gd name="connsiteY13" fmla="*/ 16688975 h 39914735"/>
              <a:gd name="connsiteX14" fmla="*/ 7772400 w 8670647"/>
              <a:gd name="connsiteY14" fmla="*/ 20803775 h 39914735"/>
              <a:gd name="connsiteX15" fmla="*/ 6949440 w 8670647"/>
              <a:gd name="connsiteY15" fmla="*/ 22541135 h 39914735"/>
              <a:gd name="connsiteX16" fmla="*/ 6949440 w 8670647"/>
              <a:gd name="connsiteY16" fmla="*/ 24644255 h 39914735"/>
              <a:gd name="connsiteX17" fmla="*/ 6675120 w 8670647"/>
              <a:gd name="connsiteY17" fmla="*/ 25558655 h 39914735"/>
              <a:gd name="connsiteX18" fmla="*/ 6675120 w 8670647"/>
              <a:gd name="connsiteY18" fmla="*/ 26838815 h 39914735"/>
              <a:gd name="connsiteX19" fmla="*/ 6400800 w 8670647"/>
              <a:gd name="connsiteY19" fmla="*/ 29399135 h 39914735"/>
              <a:gd name="connsiteX20" fmla="*/ 6858000 w 8670647"/>
              <a:gd name="connsiteY20" fmla="*/ 31502255 h 39914735"/>
              <a:gd name="connsiteX21" fmla="*/ 6492240 w 8670647"/>
              <a:gd name="connsiteY21" fmla="*/ 35891375 h 39914735"/>
              <a:gd name="connsiteX22" fmla="*/ 7406640 w 8670647"/>
              <a:gd name="connsiteY22" fmla="*/ 37262975 h 39914735"/>
              <a:gd name="connsiteX23" fmla="*/ 6675120 w 8670647"/>
              <a:gd name="connsiteY23" fmla="*/ 38543135 h 39914735"/>
              <a:gd name="connsiteX24" fmla="*/ 6766560 w 8670647"/>
              <a:gd name="connsiteY24" fmla="*/ 39366095 h 39914735"/>
              <a:gd name="connsiteX25" fmla="*/ 6217920 w 8670647"/>
              <a:gd name="connsiteY25" fmla="*/ 39183215 h 39914735"/>
              <a:gd name="connsiteX26" fmla="*/ 6217920 w 8670647"/>
              <a:gd name="connsiteY26" fmla="*/ 39640415 h 39914735"/>
              <a:gd name="connsiteX27" fmla="*/ 5303520 w 8670647"/>
              <a:gd name="connsiteY27" fmla="*/ 39914735 h 39914735"/>
              <a:gd name="connsiteX28" fmla="*/ 2743200 w 8670647"/>
              <a:gd name="connsiteY28" fmla="*/ 39640415 h 39914735"/>
              <a:gd name="connsiteX29" fmla="*/ 3566160 w 8670647"/>
              <a:gd name="connsiteY29" fmla="*/ 39000335 h 39914735"/>
              <a:gd name="connsiteX30" fmla="*/ 548640 w 8670647"/>
              <a:gd name="connsiteY30" fmla="*/ 38908895 h 39914735"/>
              <a:gd name="connsiteX31" fmla="*/ 2743200 w 8670647"/>
              <a:gd name="connsiteY31" fmla="*/ 37903055 h 39914735"/>
              <a:gd name="connsiteX32" fmla="*/ 4297680 w 8670647"/>
              <a:gd name="connsiteY32" fmla="*/ 36348575 h 39914735"/>
              <a:gd name="connsiteX33" fmla="*/ 3566160 w 8670647"/>
              <a:gd name="connsiteY33" fmla="*/ 30496415 h 39914735"/>
              <a:gd name="connsiteX34" fmla="*/ 3657600 w 8670647"/>
              <a:gd name="connsiteY34" fmla="*/ 29764895 h 39914735"/>
              <a:gd name="connsiteX35" fmla="*/ 0 w 8670647"/>
              <a:gd name="connsiteY35" fmla="*/ 29033375 h 39914735"/>
              <a:gd name="connsiteX36" fmla="*/ 1828800 w 8670647"/>
              <a:gd name="connsiteY36" fmla="*/ 19066415 h 39914735"/>
              <a:gd name="connsiteX37" fmla="*/ 1280160 w 8670647"/>
              <a:gd name="connsiteY37" fmla="*/ 19157855 h 39914735"/>
              <a:gd name="connsiteX38" fmla="*/ 1371600 w 8670647"/>
              <a:gd name="connsiteY38" fmla="*/ 18974975 h 39914735"/>
              <a:gd name="connsiteX39" fmla="*/ 1005840 w 8670647"/>
              <a:gd name="connsiteY39" fmla="*/ 19157855 h 39914735"/>
              <a:gd name="connsiteX40" fmla="*/ 822960 w 8670647"/>
              <a:gd name="connsiteY40" fmla="*/ 18883535 h 39914735"/>
              <a:gd name="connsiteX41" fmla="*/ 457200 w 8670647"/>
              <a:gd name="connsiteY41" fmla="*/ 19066415 h 39914735"/>
              <a:gd name="connsiteX42" fmla="*/ 822960 w 8670647"/>
              <a:gd name="connsiteY42" fmla="*/ 18426335 h 39914735"/>
              <a:gd name="connsiteX43" fmla="*/ 274320 w 8670647"/>
              <a:gd name="connsiteY43" fmla="*/ 18334895 h 39914735"/>
              <a:gd name="connsiteX44" fmla="*/ 548640 w 8670647"/>
              <a:gd name="connsiteY44" fmla="*/ 17786255 h 39914735"/>
              <a:gd name="connsiteX45" fmla="*/ 613326 w 8670647"/>
              <a:gd name="connsiteY45" fmla="*/ 17465166 h 39914735"/>
              <a:gd name="connsiteX46" fmla="*/ 220797 w 8670647"/>
              <a:gd name="connsiteY46" fmla="*/ 17130781 h 39914735"/>
              <a:gd name="connsiteX47" fmla="*/ 613326 w 8670647"/>
              <a:gd name="connsiteY47" fmla="*/ 16153349 h 39914735"/>
              <a:gd name="connsiteX48" fmla="*/ 883189 w 8670647"/>
              <a:gd name="connsiteY48" fmla="*/ 15304527 h 39914735"/>
              <a:gd name="connsiteX49" fmla="*/ 156491 w 8670647"/>
              <a:gd name="connsiteY49" fmla="*/ 14892977 h 39914735"/>
              <a:gd name="connsiteX50" fmla="*/ 499954 w 8670647"/>
              <a:gd name="connsiteY50" fmla="*/ 12706616 h 39914735"/>
              <a:gd name="connsiteX51" fmla="*/ 107425 w 8670647"/>
              <a:gd name="connsiteY51" fmla="*/ 12552284 h 39914735"/>
              <a:gd name="connsiteX52" fmla="*/ 91440 w 8670647"/>
              <a:gd name="connsiteY52" fmla="*/ 11568335 h 39914735"/>
              <a:gd name="connsiteX53" fmla="*/ 365760 w 8670647"/>
              <a:gd name="connsiteY53" fmla="*/ 11659775 h 39914735"/>
              <a:gd name="connsiteX54" fmla="*/ 1280160 w 8670647"/>
              <a:gd name="connsiteY54" fmla="*/ 10288175 h 39914735"/>
              <a:gd name="connsiteX55" fmla="*/ 2011680 w 8670647"/>
              <a:gd name="connsiteY55" fmla="*/ 10653935 h 39914735"/>
              <a:gd name="connsiteX56" fmla="*/ 2743200 w 8670647"/>
              <a:gd name="connsiteY56" fmla="*/ 7910735 h 39914735"/>
              <a:gd name="connsiteX57" fmla="*/ 3931920 w 8670647"/>
              <a:gd name="connsiteY57" fmla="*/ 7544975 h 39914735"/>
              <a:gd name="connsiteX58" fmla="*/ 4297680 w 8670647"/>
              <a:gd name="connsiteY58" fmla="*/ 6081935 h 39914735"/>
              <a:gd name="connsiteX59" fmla="*/ 3277560 w 8670647"/>
              <a:gd name="connsiteY59" fmla="*/ 5730991 h 39914735"/>
              <a:gd name="connsiteX60" fmla="*/ 3112920 w 8670647"/>
              <a:gd name="connsiteY60" fmla="*/ 5131152 h 39914735"/>
              <a:gd name="connsiteX61" fmla="*/ 3042360 w 8670647"/>
              <a:gd name="connsiteY61" fmla="*/ 4823283 h 39914735"/>
              <a:gd name="connsiteX62" fmla="*/ 2651760 w 8670647"/>
              <a:gd name="connsiteY62" fmla="*/ 4618895 h 39914735"/>
              <a:gd name="connsiteX63" fmla="*/ 2830680 w 8670647"/>
              <a:gd name="connsiteY63" fmla="*/ 3617462 h 39914735"/>
              <a:gd name="connsiteX64" fmla="*/ 2595480 w 8670647"/>
              <a:gd name="connsiteY64" fmla="*/ 3283937 h 39914735"/>
              <a:gd name="connsiteX65" fmla="*/ 2377440 w 8670647"/>
              <a:gd name="connsiteY65" fmla="*/ 2515775 h 39914735"/>
              <a:gd name="connsiteX66" fmla="*/ 2377440 w 8670647"/>
              <a:gd name="connsiteY66" fmla="*/ 1784255 h 39914735"/>
              <a:gd name="connsiteX67" fmla="*/ 3900674 w 8670647"/>
              <a:gd name="connsiteY67" fmla="*/ 618010 h 39914735"/>
              <a:gd name="connsiteX68" fmla="*/ 4751040 w 8670647"/>
              <a:gd name="connsiteY68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163644 w 8670647"/>
              <a:gd name="connsiteY12" fmla="*/ 16101906 h 39914735"/>
              <a:gd name="connsiteX13" fmla="*/ 7863840 w 8670647"/>
              <a:gd name="connsiteY13" fmla="*/ 16688975 h 39914735"/>
              <a:gd name="connsiteX14" fmla="*/ 7772400 w 8670647"/>
              <a:gd name="connsiteY14" fmla="*/ 20803775 h 39914735"/>
              <a:gd name="connsiteX15" fmla="*/ 6949440 w 8670647"/>
              <a:gd name="connsiteY15" fmla="*/ 22541135 h 39914735"/>
              <a:gd name="connsiteX16" fmla="*/ 6949440 w 8670647"/>
              <a:gd name="connsiteY16" fmla="*/ 24644255 h 39914735"/>
              <a:gd name="connsiteX17" fmla="*/ 6675120 w 8670647"/>
              <a:gd name="connsiteY17" fmla="*/ 25558655 h 39914735"/>
              <a:gd name="connsiteX18" fmla="*/ 6675120 w 8670647"/>
              <a:gd name="connsiteY18" fmla="*/ 26838815 h 39914735"/>
              <a:gd name="connsiteX19" fmla="*/ 6400800 w 8670647"/>
              <a:gd name="connsiteY19" fmla="*/ 29399135 h 39914735"/>
              <a:gd name="connsiteX20" fmla="*/ 6858000 w 8670647"/>
              <a:gd name="connsiteY20" fmla="*/ 31502255 h 39914735"/>
              <a:gd name="connsiteX21" fmla="*/ 6492240 w 8670647"/>
              <a:gd name="connsiteY21" fmla="*/ 35891375 h 39914735"/>
              <a:gd name="connsiteX22" fmla="*/ 7406640 w 8670647"/>
              <a:gd name="connsiteY22" fmla="*/ 37262975 h 39914735"/>
              <a:gd name="connsiteX23" fmla="*/ 6675120 w 8670647"/>
              <a:gd name="connsiteY23" fmla="*/ 38543135 h 39914735"/>
              <a:gd name="connsiteX24" fmla="*/ 6766560 w 8670647"/>
              <a:gd name="connsiteY24" fmla="*/ 39366095 h 39914735"/>
              <a:gd name="connsiteX25" fmla="*/ 6217920 w 8670647"/>
              <a:gd name="connsiteY25" fmla="*/ 39183215 h 39914735"/>
              <a:gd name="connsiteX26" fmla="*/ 6217920 w 8670647"/>
              <a:gd name="connsiteY26" fmla="*/ 39640415 h 39914735"/>
              <a:gd name="connsiteX27" fmla="*/ 5303520 w 8670647"/>
              <a:gd name="connsiteY27" fmla="*/ 39914735 h 39914735"/>
              <a:gd name="connsiteX28" fmla="*/ 2743200 w 8670647"/>
              <a:gd name="connsiteY28" fmla="*/ 39640415 h 39914735"/>
              <a:gd name="connsiteX29" fmla="*/ 3566160 w 8670647"/>
              <a:gd name="connsiteY29" fmla="*/ 39000335 h 39914735"/>
              <a:gd name="connsiteX30" fmla="*/ 548640 w 8670647"/>
              <a:gd name="connsiteY30" fmla="*/ 38908895 h 39914735"/>
              <a:gd name="connsiteX31" fmla="*/ 2743200 w 8670647"/>
              <a:gd name="connsiteY31" fmla="*/ 37903055 h 39914735"/>
              <a:gd name="connsiteX32" fmla="*/ 4297680 w 8670647"/>
              <a:gd name="connsiteY32" fmla="*/ 36348575 h 39914735"/>
              <a:gd name="connsiteX33" fmla="*/ 3566160 w 8670647"/>
              <a:gd name="connsiteY33" fmla="*/ 30496415 h 39914735"/>
              <a:gd name="connsiteX34" fmla="*/ 3657600 w 8670647"/>
              <a:gd name="connsiteY34" fmla="*/ 29764895 h 39914735"/>
              <a:gd name="connsiteX35" fmla="*/ 0 w 8670647"/>
              <a:gd name="connsiteY35" fmla="*/ 29033375 h 39914735"/>
              <a:gd name="connsiteX36" fmla="*/ 1828800 w 8670647"/>
              <a:gd name="connsiteY36" fmla="*/ 19066415 h 39914735"/>
              <a:gd name="connsiteX37" fmla="*/ 1280160 w 8670647"/>
              <a:gd name="connsiteY37" fmla="*/ 19157855 h 39914735"/>
              <a:gd name="connsiteX38" fmla="*/ 1371600 w 8670647"/>
              <a:gd name="connsiteY38" fmla="*/ 18974975 h 39914735"/>
              <a:gd name="connsiteX39" fmla="*/ 1005840 w 8670647"/>
              <a:gd name="connsiteY39" fmla="*/ 19157855 h 39914735"/>
              <a:gd name="connsiteX40" fmla="*/ 822960 w 8670647"/>
              <a:gd name="connsiteY40" fmla="*/ 18883535 h 39914735"/>
              <a:gd name="connsiteX41" fmla="*/ 457200 w 8670647"/>
              <a:gd name="connsiteY41" fmla="*/ 19066415 h 39914735"/>
              <a:gd name="connsiteX42" fmla="*/ 822960 w 8670647"/>
              <a:gd name="connsiteY42" fmla="*/ 18426335 h 39914735"/>
              <a:gd name="connsiteX43" fmla="*/ 274320 w 8670647"/>
              <a:gd name="connsiteY43" fmla="*/ 18334895 h 39914735"/>
              <a:gd name="connsiteX44" fmla="*/ 548640 w 8670647"/>
              <a:gd name="connsiteY44" fmla="*/ 17786255 h 39914735"/>
              <a:gd name="connsiteX45" fmla="*/ 613326 w 8670647"/>
              <a:gd name="connsiteY45" fmla="*/ 17465166 h 39914735"/>
              <a:gd name="connsiteX46" fmla="*/ 220797 w 8670647"/>
              <a:gd name="connsiteY46" fmla="*/ 17130781 h 39914735"/>
              <a:gd name="connsiteX47" fmla="*/ 613326 w 8670647"/>
              <a:gd name="connsiteY47" fmla="*/ 16153349 h 39914735"/>
              <a:gd name="connsiteX48" fmla="*/ 883189 w 8670647"/>
              <a:gd name="connsiteY48" fmla="*/ 15304527 h 39914735"/>
              <a:gd name="connsiteX49" fmla="*/ 156491 w 8670647"/>
              <a:gd name="connsiteY49" fmla="*/ 14892977 h 39914735"/>
              <a:gd name="connsiteX50" fmla="*/ 499954 w 8670647"/>
              <a:gd name="connsiteY50" fmla="*/ 12706616 h 39914735"/>
              <a:gd name="connsiteX51" fmla="*/ 107425 w 8670647"/>
              <a:gd name="connsiteY51" fmla="*/ 12552284 h 39914735"/>
              <a:gd name="connsiteX52" fmla="*/ 91440 w 8670647"/>
              <a:gd name="connsiteY52" fmla="*/ 11568335 h 39914735"/>
              <a:gd name="connsiteX53" fmla="*/ 365760 w 8670647"/>
              <a:gd name="connsiteY53" fmla="*/ 11659775 h 39914735"/>
              <a:gd name="connsiteX54" fmla="*/ 1280160 w 8670647"/>
              <a:gd name="connsiteY54" fmla="*/ 10288175 h 39914735"/>
              <a:gd name="connsiteX55" fmla="*/ 2011680 w 8670647"/>
              <a:gd name="connsiteY55" fmla="*/ 10653935 h 39914735"/>
              <a:gd name="connsiteX56" fmla="*/ 2743200 w 8670647"/>
              <a:gd name="connsiteY56" fmla="*/ 7910735 h 39914735"/>
              <a:gd name="connsiteX57" fmla="*/ 3931920 w 8670647"/>
              <a:gd name="connsiteY57" fmla="*/ 7544975 h 39914735"/>
              <a:gd name="connsiteX58" fmla="*/ 4297680 w 8670647"/>
              <a:gd name="connsiteY58" fmla="*/ 6081935 h 39914735"/>
              <a:gd name="connsiteX59" fmla="*/ 3277560 w 8670647"/>
              <a:gd name="connsiteY59" fmla="*/ 5730991 h 39914735"/>
              <a:gd name="connsiteX60" fmla="*/ 3112920 w 8670647"/>
              <a:gd name="connsiteY60" fmla="*/ 5131152 h 39914735"/>
              <a:gd name="connsiteX61" fmla="*/ 3042360 w 8670647"/>
              <a:gd name="connsiteY61" fmla="*/ 4823283 h 39914735"/>
              <a:gd name="connsiteX62" fmla="*/ 2651760 w 8670647"/>
              <a:gd name="connsiteY62" fmla="*/ 4618895 h 39914735"/>
              <a:gd name="connsiteX63" fmla="*/ 2830680 w 8670647"/>
              <a:gd name="connsiteY63" fmla="*/ 3617462 h 39914735"/>
              <a:gd name="connsiteX64" fmla="*/ 2595480 w 8670647"/>
              <a:gd name="connsiteY64" fmla="*/ 3283937 h 39914735"/>
              <a:gd name="connsiteX65" fmla="*/ 2377440 w 8670647"/>
              <a:gd name="connsiteY65" fmla="*/ 2515775 h 39914735"/>
              <a:gd name="connsiteX66" fmla="*/ 2377440 w 8670647"/>
              <a:gd name="connsiteY66" fmla="*/ 1784255 h 39914735"/>
              <a:gd name="connsiteX67" fmla="*/ 3900674 w 8670647"/>
              <a:gd name="connsiteY67" fmla="*/ 618010 h 39914735"/>
              <a:gd name="connsiteX68" fmla="*/ 4751040 w 8670647"/>
              <a:gd name="connsiteY68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139111 w 8670647"/>
              <a:gd name="connsiteY12" fmla="*/ 15896130 h 39914735"/>
              <a:gd name="connsiteX13" fmla="*/ 7863840 w 8670647"/>
              <a:gd name="connsiteY13" fmla="*/ 16688975 h 39914735"/>
              <a:gd name="connsiteX14" fmla="*/ 7772400 w 8670647"/>
              <a:gd name="connsiteY14" fmla="*/ 20803775 h 39914735"/>
              <a:gd name="connsiteX15" fmla="*/ 6949440 w 8670647"/>
              <a:gd name="connsiteY15" fmla="*/ 22541135 h 39914735"/>
              <a:gd name="connsiteX16" fmla="*/ 6949440 w 8670647"/>
              <a:gd name="connsiteY16" fmla="*/ 24644255 h 39914735"/>
              <a:gd name="connsiteX17" fmla="*/ 6675120 w 8670647"/>
              <a:gd name="connsiteY17" fmla="*/ 25558655 h 39914735"/>
              <a:gd name="connsiteX18" fmla="*/ 6675120 w 8670647"/>
              <a:gd name="connsiteY18" fmla="*/ 26838815 h 39914735"/>
              <a:gd name="connsiteX19" fmla="*/ 6400800 w 8670647"/>
              <a:gd name="connsiteY19" fmla="*/ 29399135 h 39914735"/>
              <a:gd name="connsiteX20" fmla="*/ 6858000 w 8670647"/>
              <a:gd name="connsiteY20" fmla="*/ 31502255 h 39914735"/>
              <a:gd name="connsiteX21" fmla="*/ 6492240 w 8670647"/>
              <a:gd name="connsiteY21" fmla="*/ 35891375 h 39914735"/>
              <a:gd name="connsiteX22" fmla="*/ 7406640 w 8670647"/>
              <a:gd name="connsiteY22" fmla="*/ 37262975 h 39914735"/>
              <a:gd name="connsiteX23" fmla="*/ 6675120 w 8670647"/>
              <a:gd name="connsiteY23" fmla="*/ 38543135 h 39914735"/>
              <a:gd name="connsiteX24" fmla="*/ 6766560 w 8670647"/>
              <a:gd name="connsiteY24" fmla="*/ 39366095 h 39914735"/>
              <a:gd name="connsiteX25" fmla="*/ 6217920 w 8670647"/>
              <a:gd name="connsiteY25" fmla="*/ 39183215 h 39914735"/>
              <a:gd name="connsiteX26" fmla="*/ 6217920 w 8670647"/>
              <a:gd name="connsiteY26" fmla="*/ 39640415 h 39914735"/>
              <a:gd name="connsiteX27" fmla="*/ 5303520 w 8670647"/>
              <a:gd name="connsiteY27" fmla="*/ 39914735 h 39914735"/>
              <a:gd name="connsiteX28" fmla="*/ 2743200 w 8670647"/>
              <a:gd name="connsiteY28" fmla="*/ 39640415 h 39914735"/>
              <a:gd name="connsiteX29" fmla="*/ 3566160 w 8670647"/>
              <a:gd name="connsiteY29" fmla="*/ 39000335 h 39914735"/>
              <a:gd name="connsiteX30" fmla="*/ 548640 w 8670647"/>
              <a:gd name="connsiteY30" fmla="*/ 38908895 h 39914735"/>
              <a:gd name="connsiteX31" fmla="*/ 2743200 w 8670647"/>
              <a:gd name="connsiteY31" fmla="*/ 37903055 h 39914735"/>
              <a:gd name="connsiteX32" fmla="*/ 4297680 w 8670647"/>
              <a:gd name="connsiteY32" fmla="*/ 36348575 h 39914735"/>
              <a:gd name="connsiteX33" fmla="*/ 3566160 w 8670647"/>
              <a:gd name="connsiteY33" fmla="*/ 30496415 h 39914735"/>
              <a:gd name="connsiteX34" fmla="*/ 3657600 w 8670647"/>
              <a:gd name="connsiteY34" fmla="*/ 29764895 h 39914735"/>
              <a:gd name="connsiteX35" fmla="*/ 0 w 8670647"/>
              <a:gd name="connsiteY35" fmla="*/ 29033375 h 39914735"/>
              <a:gd name="connsiteX36" fmla="*/ 1828800 w 8670647"/>
              <a:gd name="connsiteY36" fmla="*/ 19066415 h 39914735"/>
              <a:gd name="connsiteX37" fmla="*/ 1280160 w 8670647"/>
              <a:gd name="connsiteY37" fmla="*/ 19157855 h 39914735"/>
              <a:gd name="connsiteX38" fmla="*/ 1371600 w 8670647"/>
              <a:gd name="connsiteY38" fmla="*/ 18974975 h 39914735"/>
              <a:gd name="connsiteX39" fmla="*/ 1005840 w 8670647"/>
              <a:gd name="connsiteY39" fmla="*/ 19157855 h 39914735"/>
              <a:gd name="connsiteX40" fmla="*/ 822960 w 8670647"/>
              <a:gd name="connsiteY40" fmla="*/ 18883535 h 39914735"/>
              <a:gd name="connsiteX41" fmla="*/ 457200 w 8670647"/>
              <a:gd name="connsiteY41" fmla="*/ 19066415 h 39914735"/>
              <a:gd name="connsiteX42" fmla="*/ 822960 w 8670647"/>
              <a:gd name="connsiteY42" fmla="*/ 18426335 h 39914735"/>
              <a:gd name="connsiteX43" fmla="*/ 274320 w 8670647"/>
              <a:gd name="connsiteY43" fmla="*/ 18334895 h 39914735"/>
              <a:gd name="connsiteX44" fmla="*/ 548640 w 8670647"/>
              <a:gd name="connsiteY44" fmla="*/ 17786255 h 39914735"/>
              <a:gd name="connsiteX45" fmla="*/ 613326 w 8670647"/>
              <a:gd name="connsiteY45" fmla="*/ 17465166 h 39914735"/>
              <a:gd name="connsiteX46" fmla="*/ 220797 w 8670647"/>
              <a:gd name="connsiteY46" fmla="*/ 17130781 h 39914735"/>
              <a:gd name="connsiteX47" fmla="*/ 613326 w 8670647"/>
              <a:gd name="connsiteY47" fmla="*/ 16153349 h 39914735"/>
              <a:gd name="connsiteX48" fmla="*/ 883189 w 8670647"/>
              <a:gd name="connsiteY48" fmla="*/ 15304527 h 39914735"/>
              <a:gd name="connsiteX49" fmla="*/ 156491 w 8670647"/>
              <a:gd name="connsiteY49" fmla="*/ 14892977 h 39914735"/>
              <a:gd name="connsiteX50" fmla="*/ 499954 w 8670647"/>
              <a:gd name="connsiteY50" fmla="*/ 12706616 h 39914735"/>
              <a:gd name="connsiteX51" fmla="*/ 107425 w 8670647"/>
              <a:gd name="connsiteY51" fmla="*/ 12552284 h 39914735"/>
              <a:gd name="connsiteX52" fmla="*/ 91440 w 8670647"/>
              <a:gd name="connsiteY52" fmla="*/ 11568335 h 39914735"/>
              <a:gd name="connsiteX53" fmla="*/ 365760 w 8670647"/>
              <a:gd name="connsiteY53" fmla="*/ 11659775 h 39914735"/>
              <a:gd name="connsiteX54" fmla="*/ 1280160 w 8670647"/>
              <a:gd name="connsiteY54" fmla="*/ 10288175 h 39914735"/>
              <a:gd name="connsiteX55" fmla="*/ 2011680 w 8670647"/>
              <a:gd name="connsiteY55" fmla="*/ 10653935 h 39914735"/>
              <a:gd name="connsiteX56" fmla="*/ 2743200 w 8670647"/>
              <a:gd name="connsiteY56" fmla="*/ 7910735 h 39914735"/>
              <a:gd name="connsiteX57" fmla="*/ 3931920 w 8670647"/>
              <a:gd name="connsiteY57" fmla="*/ 7544975 h 39914735"/>
              <a:gd name="connsiteX58" fmla="*/ 4297680 w 8670647"/>
              <a:gd name="connsiteY58" fmla="*/ 6081935 h 39914735"/>
              <a:gd name="connsiteX59" fmla="*/ 3277560 w 8670647"/>
              <a:gd name="connsiteY59" fmla="*/ 5730991 h 39914735"/>
              <a:gd name="connsiteX60" fmla="*/ 3112920 w 8670647"/>
              <a:gd name="connsiteY60" fmla="*/ 5131152 h 39914735"/>
              <a:gd name="connsiteX61" fmla="*/ 3042360 w 8670647"/>
              <a:gd name="connsiteY61" fmla="*/ 4823283 h 39914735"/>
              <a:gd name="connsiteX62" fmla="*/ 2651760 w 8670647"/>
              <a:gd name="connsiteY62" fmla="*/ 4618895 h 39914735"/>
              <a:gd name="connsiteX63" fmla="*/ 2830680 w 8670647"/>
              <a:gd name="connsiteY63" fmla="*/ 3617462 h 39914735"/>
              <a:gd name="connsiteX64" fmla="*/ 2595480 w 8670647"/>
              <a:gd name="connsiteY64" fmla="*/ 3283937 h 39914735"/>
              <a:gd name="connsiteX65" fmla="*/ 2377440 w 8670647"/>
              <a:gd name="connsiteY65" fmla="*/ 2515775 h 39914735"/>
              <a:gd name="connsiteX66" fmla="*/ 2377440 w 8670647"/>
              <a:gd name="connsiteY66" fmla="*/ 1784255 h 39914735"/>
              <a:gd name="connsiteX67" fmla="*/ 3900674 w 8670647"/>
              <a:gd name="connsiteY67" fmla="*/ 618010 h 39914735"/>
              <a:gd name="connsiteX68" fmla="*/ 4751040 w 8670647"/>
              <a:gd name="connsiteY68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237244 w 8670647"/>
              <a:gd name="connsiteY12" fmla="*/ 15896130 h 39914735"/>
              <a:gd name="connsiteX13" fmla="*/ 7139111 w 8670647"/>
              <a:gd name="connsiteY13" fmla="*/ 15896130 h 39914735"/>
              <a:gd name="connsiteX14" fmla="*/ 7863840 w 8670647"/>
              <a:gd name="connsiteY14" fmla="*/ 16688975 h 39914735"/>
              <a:gd name="connsiteX15" fmla="*/ 7772400 w 8670647"/>
              <a:gd name="connsiteY15" fmla="*/ 20803775 h 39914735"/>
              <a:gd name="connsiteX16" fmla="*/ 6949440 w 8670647"/>
              <a:gd name="connsiteY16" fmla="*/ 22541135 h 39914735"/>
              <a:gd name="connsiteX17" fmla="*/ 6949440 w 8670647"/>
              <a:gd name="connsiteY17" fmla="*/ 24644255 h 39914735"/>
              <a:gd name="connsiteX18" fmla="*/ 6675120 w 8670647"/>
              <a:gd name="connsiteY18" fmla="*/ 25558655 h 39914735"/>
              <a:gd name="connsiteX19" fmla="*/ 6675120 w 8670647"/>
              <a:gd name="connsiteY19" fmla="*/ 26838815 h 39914735"/>
              <a:gd name="connsiteX20" fmla="*/ 6400800 w 8670647"/>
              <a:gd name="connsiteY20" fmla="*/ 29399135 h 39914735"/>
              <a:gd name="connsiteX21" fmla="*/ 6858000 w 8670647"/>
              <a:gd name="connsiteY21" fmla="*/ 31502255 h 39914735"/>
              <a:gd name="connsiteX22" fmla="*/ 6492240 w 8670647"/>
              <a:gd name="connsiteY22" fmla="*/ 35891375 h 39914735"/>
              <a:gd name="connsiteX23" fmla="*/ 7406640 w 8670647"/>
              <a:gd name="connsiteY23" fmla="*/ 37262975 h 39914735"/>
              <a:gd name="connsiteX24" fmla="*/ 6675120 w 8670647"/>
              <a:gd name="connsiteY24" fmla="*/ 38543135 h 39914735"/>
              <a:gd name="connsiteX25" fmla="*/ 6766560 w 8670647"/>
              <a:gd name="connsiteY25" fmla="*/ 39366095 h 39914735"/>
              <a:gd name="connsiteX26" fmla="*/ 6217920 w 8670647"/>
              <a:gd name="connsiteY26" fmla="*/ 39183215 h 39914735"/>
              <a:gd name="connsiteX27" fmla="*/ 6217920 w 8670647"/>
              <a:gd name="connsiteY27" fmla="*/ 39640415 h 39914735"/>
              <a:gd name="connsiteX28" fmla="*/ 5303520 w 8670647"/>
              <a:gd name="connsiteY28" fmla="*/ 39914735 h 39914735"/>
              <a:gd name="connsiteX29" fmla="*/ 2743200 w 8670647"/>
              <a:gd name="connsiteY29" fmla="*/ 39640415 h 39914735"/>
              <a:gd name="connsiteX30" fmla="*/ 3566160 w 8670647"/>
              <a:gd name="connsiteY30" fmla="*/ 39000335 h 39914735"/>
              <a:gd name="connsiteX31" fmla="*/ 548640 w 8670647"/>
              <a:gd name="connsiteY31" fmla="*/ 38908895 h 39914735"/>
              <a:gd name="connsiteX32" fmla="*/ 2743200 w 8670647"/>
              <a:gd name="connsiteY32" fmla="*/ 37903055 h 39914735"/>
              <a:gd name="connsiteX33" fmla="*/ 4297680 w 8670647"/>
              <a:gd name="connsiteY33" fmla="*/ 36348575 h 39914735"/>
              <a:gd name="connsiteX34" fmla="*/ 3566160 w 8670647"/>
              <a:gd name="connsiteY34" fmla="*/ 30496415 h 39914735"/>
              <a:gd name="connsiteX35" fmla="*/ 3657600 w 8670647"/>
              <a:gd name="connsiteY35" fmla="*/ 29764895 h 39914735"/>
              <a:gd name="connsiteX36" fmla="*/ 0 w 8670647"/>
              <a:gd name="connsiteY36" fmla="*/ 29033375 h 39914735"/>
              <a:gd name="connsiteX37" fmla="*/ 1828800 w 8670647"/>
              <a:gd name="connsiteY37" fmla="*/ 19066415 h 39914735"/>
              <a:gd name="connsiteX38" fmla="*/ 1280160 w 8670647"/>
              <a:gd name="connsiteY38" fmla="*/ 19157855 h 39914735"/>
              <a:gd name="connsiteX39" fmla="*/ 1371600 w 8670647"/>
              <a:gd name="connsiteY39" fmla="*/ 18974975 h 39914735"/>
              <a:gd name="connsiteX40" fmla="*/ 1005840 w 8670647"/>
              <a:gd name="connsiteY40" fmla="*/ 19157855 h 39914735"/>
              <a:gd name="connsiteX41" fmla="*/ 822960 w 8670647"/>
              <a:gd name="connsiteY41" fmla="*/ 18883535 h 39914735"/>
              <a:gd name="connsiteX42" fmla="*/ 457200 w 8670647"/>
              <a:gd name="connsiteY42" fmla="*/ 19066415 h 39914735"/>
              <a:gd name="connsiteX43" fmla="*/ 822960 w 8670647"/>
              <a:gd name="connsiteY43" fmla="*/ 18426335 h 39914735"/>
              <a:gd name="connsiteX44" fmla="*/ 274320 w 8670647"/>
              <a:gd name="connsiteY44" fmla="*/ 18334895 h 39914735"/>
              <a:gd name="connsiteX45" fmla="*/ 548640 w 8670647"/>
              <a:gd name="connsiteY45" fmla="*/ 17786255 h 39914735"/>
              <a:gd name="connsiteX46" fmla="*/ 613326 w 8670647"/>
              <a:gd name="connsiteY46" fmla="*/ 17465166 h 39914735"/>
              <a:gd name="connsiteX47" fmla="*/ 220797 w 8670647"/>
              <a:gd name="connsiteY47" fmla="*/ 17130781 h 39914735"/>
              <a:gd name="connsiteX48" fmla="*/ 613326 w 8670647"/>
              <a:gd name="connsiteY48" fmla="*/ 16153349 h 39914735"/>
              <a:gd name="connsiteX49" fmla="*/ 883189 w 8670647"/>
              <a:gd name="connsiteY49" fmla="*/ 15304527 h 39914735"/>
              <a:gd name="connsiteX50" fmla="*/ 156491 w 8670647"/>
              <a:gd name="connsiteY50" fmla="*/ 14892977 h 39914735"/>
              <a:gd name="connsiteX51" fmla="*/ 499954 w 8670647"/>
              <a:gd name="connsiteY51" fmla="*/ 12706616 h 39914735"/>
              <a:gd name="connsiteX52" fmla="*/ 107425 w 8670647"/>
              <a:gd name="connsiteY52" fmla="*/ 12552284 h 39914735"/>
              <a:gd name="connsiteX53" fmla="*/ 91440 w 8670647"/>
              <a:gd name="connsiteY53" fmla="*/ 11568335 h 39914735"/>
              <a:gd name="connsiteX54" fmla="*/ 365760 w 8670647"/>
              <a:gd name="connsiteY54" fmla="*/ 11659775 h 39914735"/>
              <a:gd name="connsiteX55" fmla="*/ 1280160 w 8670647"/>
              <a:gd name="connsiteY55" fmla="*/ 10288175 h 39914735"/>
              <a:gd name="connsiteX56" fmla="*/ 2011680 w 8670647"/>
              <a:gd name="connsiteY56" fmla="*/ 10653935 h 39914735"/>
              <a:gd name="connsiteX57" fmla="*/ 2743200 w 8670647"/>
              <a:gd name="connsiteY57" fmla="*/ 7910735 h 39914735"/>
              <a:gd name="connsiteX58" fmla="*/ 3931920 w 8670647"/>
              <a:gd name="connsiteY58" fmla="*/ 7544975 h 39914735"/>
              <a:gd name="connsiteX59" fmla="*/ 4297680 w 8670647"/>
              <a:gd name="connsiteY59" fmla="*/ 6081935 h 39914735"/>
              <a:gd name="connsiteX60" fmla="*/ 3277560 w 8670647"/>
              <a:gd name="connsiteY60" fmla="*/ 5730991 h 39914735"/>
              <a:gd name="connsiteX61" fmla="*/ 3112920 w 8670647"/>
              <a:gd name="connsiteY61" fmla="*/ 5131152 h 39914735"/>
              <a:gd name="connsiteX62" fmla="*/ 3042360 w 8670647"/>
              <a:gd name="connsiteY62" fmla="*/ 4823283 h 39914735"/>
              <a:gd name="connsiteX63" fmla="*/ 2651760 w 8670647"/>
              <a:gd name="connsiteY63" fmla="*/ 4618895 h 39914735"/>
              <a:gd name="connsiteX64" fmla="*/ 2830680 w 8670647"/>
              <a:gd name="connsiteY64" fmla="*/ 3617462 h 39914735"/>
              <a:gd name="connsiteX65" fmla="*/ 2595480 w 8670647"/>
              <a:gd name="connsiteY65" fmla="*/ 3283937 h 39914735"/>
              <a:gd name="connsiteX66" fmla="*/ 2377440 w 8670647"/>
              <a:gd name="connsiteY66" fmla="*/ 2515775 h 39914735"/>
              <a:gd name="connsiteX67" fmla="*/ 2377440 w 8670647"/>
              <a:gd name="connsiteY67" fmla="*/ 1784255 h 39914735"/>
              <a:gd name="connsiteX68" fmla="*/ 3900674 w 8670647"/>
              <a:gd name="connsiteY68" fmla="*/ 618010 h 39914735"/>
              <a:gd name="connsiteX69" fmla="*/ 4751040 w 8670647"/>
              <a:gd name="connsiteY69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237244 w 8670647"/>
              <a:gd name="connsiteY12" fmla="*/ 15896130 h 39914735"/>
              <a:gd name="connsiteX13" fmla="*/ 7139111 w 8670647"/>
              <a:gd name="connsiteY13" fmla="*/ 15896130 h 39914735"/>
              <a:gd name="connsiteX14" fmla="*/ 7863840 w 8670647"/>
              <a:gd name="connsiteY14" fmla="*/ 16688975 h 39914735"/>
              <a:gd name="connsiteX15" fmla="*/ 7772400 w 8670647"/>
              <a:gd name="connsiteY15" fmla="*/ 20803775 h 39914735"/>
              <a:gd name="connsiteX16" fmla="*/ 6949440 w 8670647"/>
              <a:gd name="connsiteY16" fmla="*/ 22541135 h 39914735"/>
              <a:gd name="connsiteX17" fmla="*/ 6949440 w 8670647"/>
              <a:gd name="connsiteY17" fmla="*/ 24644255 h 39914735"/>
              <a:gd name="connsiteX18" fmla="*/ 6675120 w 8670647"/>
              <a:gd name="connsiteY18" fmla="*/ 25558655 h 39914735"/>
              <a:gd name="connsiteX19" fmla="*/ 6675120 w 8670647"/>
              <a:gd name="connsiteY19" fmla="*/ 26838815 h 39914735"/>
              <a:gd name="connsiteX20" fmla="*/ 6400800 w 8670647"/>
              <a:gd name="connsiteY20" fmla="*/ 29399135 h 39914735"/>
              <a:gd name="connsiteX21" fmla="*/ 6858000 w 8670647"/>
              <a:gd name="connsiteY21" fmla="*/ 31502255 h 39914735"/>
              <a:gd name="connsiteX22" fmla="*/ 6492240 w 8670647"/>
              <a:gd name="connsiteY22" fmla="*/ 35891375 h 39914735"/>
              <a:gd name="connsiteX23" fmla="*/ 7406640 w 8670647"/>
              <a:gd name="connsiteY23" fmla="*/ 37262975 h 39914735"/>
              <a:gd name="connsiteX24" fmla="*/ 6675120 w 8670647"/>
              <a:gd name="connsiteY24" fmla="*/ 38543135 h 39914735"/>
              <a:gd name="connsiteX25" fmla="*/ 6766560 w 8670647"/>
              <a:gd name="connsiteY25" fmla="*/ 39366095 h 39914735"/>
              <a:gd name="connsiteX26" fmla="*/ 6217920 w 8670647"/>
              <a:gd name="connsiteY26" fmla="*/ 39183215 h 39914735"/>
              <a:gd name="connsiteX27" fmla="*/ 6217920 w 8670647"/>
              <a:gd name="connsiteY27" fmla="*/ 39640415 h 39914735"/>
              <a:gd name="connsiteX28" fmla="*/ 5303520 w 8670647"/>
              <a:gd name="connsiteY28" fmla="*/ 39914735 h 39914735"/>
              <a:gd name="connsiteX29" fmla="*/ 2743200 w 8670647"/>
              <a:gd name="connsiteY29" fmla="*/ 39640415 h 39914735"/>
              <a:gd name="connsiteX30" fmla="*/ 3566160 w 8670647"/>
              <a:gd name="connsiteY30" fmla="*/ 39000335 h 39914735"/>
              <a:gd name="connsiteX31" fmla="*/ 548640 w 8670647"/>
              <a:gd name="connsiteY31" fmla="*/ 38908895 h 39914735"/>
              <a:gd name="connsiteX32" fmla="*/ 2743200 w 8670647"/>
              <a:gd name="connsiteY32" fmla="*/ 37903055 h 39914735"/>
              <a:gd name="connsiteX33" fmla="*/ 4297680 w 8670647"/>
              <a:gd name="connsiteY33" fmla="*/ 36348575 h 39914735"/>
              <a:gd name="connsiteX34" fmla="*/ 3566160 w 8670647"/>
              <a:gd name="connsiteY34" fmla="*/ 30496415 h 39914735"/>
              <a:gd name="connsiteX35" fmla="*/ 3657600 w 8670647"/>
              <a:gd name="connsiteY35" fmla="*/ 29764895 h 39914735"/>
              <a:gd name="connsiteX36" fmla="*/ 0 w 8670647"/>
              <a:gd name="connsiteY36" fmla="*/ 29033375 h 39914735"/>
              <a:gd name="connsiteX37" fmla="*/ 1828800 w 8670647"/>
              <a:gd name="connsiteY37" fmla="*/ 19066415 h 39914735"/>
              <a:gd name="connsiteX38" fmla="*/ 1280160 w 8670647"/>
              <a:gd name="connsiteY38" fmla="*/ 19157855 h 39914735"/>
              <a:gd name="connsiteX39" fmla="*/ 1371600 w 8670647"/>
              <a:gd name="connsiteY39" fmla="*/ 18974975 h 39914735"/>
              <a:gd name="connsiteX40" fmla="*/ 1005840 w 8670647"/>
              <a:gd name="connsiteY40" fmla="*/ 19157855 h 39914735"/>
              <a:gd name="connsiteX41" fmla="*/ 822960 w 8670647"/>
              <a:gd name="connsiteY41" fmla="*/ 18883535 h 39914735"/>
              <a:gd name="connsiteX42" fmla="*/ 457200 w 8670647"/>
              <a:gd name="connsiteY42" fmla="*/ 19066415 h 39914735"/>
              <a:gd name="connsiteX43" fmla="*/ 822960 w 8670647"/>
              <a:gd name="connsiteY43" fmla="*/ 18426335 h 39914735"/>
              <a:gd name="connsiteX44" fmla="*/ 274320 w 8670647"/>
              <a:gd name="connsiteY44" fmla="*/ 18334895 h 39914735"/>
              <a:gd name="connsiteX45" fmla="*/ 548640 w 8670647"/>
              <a:gd name="connsiteY45" fmla="*/ 17786255 h 39914735"/>
              <a:gd name="connsiteX46" fmla="*/ 613326 w 8670647"/>
              <a:gd name="connsiteY46" fmla="*/ 17465166 h 39914735"/>
              <a:gd name="connsiteX47" fmla="*/ 220797 w 8670647"/>
              <a:gd name="connsiteY47" fmla="*/ 17130781 h 39914735"/>
              <a:gd name="connsiteX48" fmla="*/ 613326 w 8670647"/>
              <a:gd name="connsiteY48" fmla="*/ 16153349 h 39914735"/>
              <a:gd name="connsiteX49" fmla="*/ 883189 w 8670647"/>
              <a:gd name="connsiteY49" fmla="*/ 15304527 h 39914735"/>
              <a:gd name="connsiteX50" fmla="*/ 156491 w 8670647"/>
              <a:gd name="connsiteY50" fmla="*/ 14892977 h 39914735"/>
              <a:gd name="connsiteX51" fmla="*/ 499954 w 8670647"/>
              <a:gd name="connsiteY51" fmla="*/ 12706616 h 39914735"/>
              <a:gd name="connsiteX52" fmla="*/ 107425 w 8670647"/>
              <a:gd name="connsiteY52" fmla="*/ 12552284 h 39914735"/>
              <a:gd name="connsiteX53" fmla="*/ 91440 w 8670647"/>
              <a:gd name="connsiteY53" fmla="*/ 11568335 h 39914735"/>
              <a:gd name="connsiteX54" fmla="*/ 365760 w 8670647"/>
              <a:gd name="connsiteY54" fmla="*/ 11659775 h 39914735"/>
              <a:gd name="connsiteX55" fmla="*/ 1280160 w 8670647"/>
              <a:gd name="connsiteY55" fmla="*/ 10288175 h 39914735"/>
              <a:gd name="connsiteX56" fmla="*/ 2011680 w 8670647"/>
              <a:gd name="connsiteY56" fmla="*/ 10653935 h 39914735"/>
              <a:gd name="connsiteX57" fmla="*/ 2743200 w 8670647"/>
              <a:gd name="connsiteY57" fmla="*/ 7910735 h 39914735"/>
              <a:gd name="connsiteX58" fmla="*/ 3931920 w 8670647"/>
              <a:gd name="connsiteY58" fmla="*/ 7544975 h 39914735"/>
              <a:gd name="connsiteX59" fmla="*/ 4297680 w 8670647"/>
              <a:gd name="connsiteY59" fmla="*/ 6081935 h 39914735"/>
              <a:gd name="connsiteX60" fmla="*/ 3277560 w 8670647"/>
              <a:gd name="connsiteY60" fmla="*/ 5730991 h 39914735"/>
              <a:gd name="connsiteX61" fmla="*/ 3112920 w 8670647"/>
              <a:gd name="connsiteY61" fmla="*/ 5131152 h 39914735"/>
              <a:gd name="connsiteX62" fmla="*/ 3042360 w 8670647"/>
              <a:gd name="connsiteY62" fmla="*/ 4823283 h 39914735"/>
              <a:gd name="connsiteX63" fmla="*/ 2651760 w 8670647"/>
              <a:gd name="connsiteY63" fmla="*/ 4618895 h 39914735"/>
              <a:gd name="connsiteX64" fmla="*/ 2830680 w 8670647"/>
              <a:gd name="connsiteY64" fmla="*/ 3617462 h 39914735"/>
              <a:gd name="connsiteX65" fmla="*/ 2595480 w 8670647"/>
              <a:gd name="connsiteY65" fmla="*/ 3283937 h 39914735"/>
              <a:gd name="connsiteX66" fmla="*/ 2377440 w 8670647"/>
              <a:gd name="connsiteY66" fmla="*/ 2515775 h 39914735"/>
              <a:gd name="connsiteX67" fmla="*/ 2377440 w 8670647"/>
              <a:gd name="connsiteY67" fmla="*/ 1784255 h 39914735"/>
              <a:gd name="connsiteX68" fmla="*/ 3900674 w 8670647"/>
              <a:gd name="connsiteY68" fmla="*/ 618010 h 39914735"/>
              <a:gd name="connsiteX69" fmla="*/ 4751040 w 8670647"/>
              <a:gd name="connsiteY69" fmla="*/ 163991 h 39914735"/>
              <a:gd name="connsiteX0" fmla="*/ 4751040 w 8670647"/>
              <a:gd name="connsiteY0" fmla="*/ 163991 h 39914735"/>
              <a:gd name="connsiteX1" fmla="*/ 6241080 w 8670647"/>
              <a:gd name="connsiteY1" fmla="*/ 515387 h 39914735"/>
              <a:gd name="connsiteX2" fmla="*/ 7346520 w 8670647"/>
              <a:gd name="connsiteY2" fmla="*/ 1721208 h 39914735"/>
              <a:gd name="connsiteX3" fmla="*/ 7158360 w 8670647"/>
              <a:gd name="connsiteY3" fmla="*/ 2644815 h 39914735"/>
              <a:gd name="connsiteX4" fmla="*/ 6993720 w 8670647"/>
              <a:gd name="connsiteY4" fmla="*/ 3696701 h 39914735"/>
              <a:gd name="connsiteX5" fmla="*/ 7181880 w 8670647"/>
              <a:gd name="connsiteY5" fmla="*/ 5005145 h 39914735"/>
              <a:gd name="connsiteX6" fmla="*/ 6805560 w 8670647"/>
              <a:gd name="connsiteY6" fmla="*/ 5261703 h 39914735"/>
              <a:gd name="connsiteX7" fmla="*/ 6970200 w 8670647"/>
              <a:gd name="connsiteY7" fmla="*/ 5758919 h 39914735"/>
              <a:gd name="connsiteX8" fmla="*/ 7064280 w 8670647"/>
              <a:gd name="connsiteY8" fmla="*/ 6287933 h 39914735"/>
              <a:gd name="connsiteX9" fmla="*/ 8252391 w 8670647"/>
              <a:gd name="connsiteY9" fmla="*/ 7459349 h 39914735"/>
              <a:gd name="connsiteX10" fmla="*/ 8635626 w 8670647"/>
              <a:gd name="connsiteY10" fmla="*/ 9542823 h 39914735"/>
              <a:gd name="connsiteX11" fmla="*/ 8169498 w 8670647"/>
              <a:gd name="connsiteY11" fmla="*/ 13812657 h 39914735"/>
              <a:gd name="connsiteX12" fmla="*/ 7237244 w 8670647"/>
              <a:gd name="connsiteY12" fmla="*/ 15896130 h 39914735"/>
              <a:gd name="connsiteX13" fmla="*/ 7139111 w 8670647"/>
              <a:gd name="connsiteY13" fmla="*/ 15896130 h 39914735"/>
              <a:gd name="connsiteX14" fmla="*/ 7863840 w 8670647"/>
              <a:gd name="connsiteY14" fmla="*/ 16688975 h 39914735"/>
              <a:gd name="connsiteX15" fmla="*/ 7772400 w 8670647"/>
              <a:gd name="connsiteY15" fmla="*/ 20803775 h 39914735"/>
              <a:gd name="connsiteX16" fmla="*/ 6949440 w 8670647"/>
              <a:gd name="connsiteY16" fmla="*/ 22541135 h 39914735"/>
              <a:gd name="connsiteX17" fmla="*/ 6949440 w 8670647"/>
              <a:gd name="connsiteY17" fmla="*/ 24644255 h 39914735"/>
              <a:gd name="connsiteX18" fmla="*/ 6675120 w 8670647"/>
              <a:gd name="connsiteY18" fmla="*/ 25558655 h 39914735"/>
              <a:gd name="connsiteX19" fmla="*/ 6675120 w 8670647"/>
              <a:gd name="connsiteY19" fmla="*/ 26838815 h 39914735"/>
              <a:gd name="connsiteX20" fmla="*/ 6400800 w 8670647"/>
              <a:gd name="connsiteY20" fmla="*/ 29399135 h 39914735"/>
              <a:gd name="connsiteX21" fmla="*/ 6858000 w 8670647"/>
              <a:gd name="connsiteY21" fmla="*/ 31502255 h 39914735"/>
              <a:gd name="connsiteX22" fmla="*/ 6492240 w 8670647"/>
              <a:gd name="connsiteY22" fmla="*/ 35891375 h 39914735"/>
              <a:gd name="connsiteX23" fmla="*/ 7406640 w 8670647"/>
              <a:gd name="connsiteY23" fmla="*/ 37262975 h 39914735"/>
              <a:gd name="connsiteX24" fmla="*/ 6675120 w 8670647"/>
              <a:gd name="connsiteY24" fmla="*/ 38543135 h 39914735"/>
              <a:gd name="connsiteX25" fmla="*/ 6766560 w 8670647"/>
              <a:gd name="connsiteY25" fmla="*/ 39366095 h 39914735"/>
              <a:gd name="connsiteX26" fmla="*/ 6217920 w 8670647"/>
              <a:gd name="connsiteY26" fmla="*/ 39183215 h 39914735"/>
              <a:gd name="connsiteX27" fmla="*/ 6217920 w 8670647"/>
              <a:gd name="connsiteY27" fmla="*/ 39640415 h 39914735"/>
              <a:gd name="connsiteX28" fmla="*/ 5303520 w 8670647"/>
              <a:gd name="connsiteY28" fmla="*/ 39914735 h 39914735"/>
              <a:gd name="connsiteX29" fmla="*/ 2743200 w 8670647"/>
              <a:gd name="connsiteY29" fmla="*/ 39640415 h 39914735"/>
              <a:gd name="connsiteX30" fmla="*/ 3566160 w 8670647"/>
              <a:gd name="connsiteY30" fmla="*/ 39000335 h 39914735"/>
              <a:gd name="connsiteX31" fmla="*/ 548640 w 8670647"/>
              <a:gd name="connsiteY31" fmla="*/ 38908895 h 39914735"/>
              <a:gd name="connsiteX32" fmla="*/ 2743200 w 8670647"/>
              <a:gd name="connsiteY32" fmla="*/ 37903055 h 39914735"/>
              <a:gd name="connsiteX33" fmla="*/ 4297680 w 8670647"/>
              <a:gd name="connsiteY33" fmla="*/ 36348575 h 39914735"/>
              <a:gd name="connsiteX34" fmla="*/ 3566160 w 8670647"/>
              <a:gd name="connsiteY34" fmla="*/ 30496415 h 39914735"/>
              <a:gd name="connsiteX35" fmla="*/ 3657600 w 8670647"/>
              <a:gd name="connsiteY35" fmla="*/ 29764895 h 39914735"/>
              <a:gd name="connsiteX36" fmla="*/ 0 w 8670647"/>
              <a:gd name="connsiteY36" fmla="*/ 29033375 h 39914735"/>
              <a:gd name="connsiteX37" fmla="*/ 1828800 w 8670647"/>
              <a:gd name="connsiteY37" fmla="*/ 19066415 h 39914735"/>
              <a:gd name="connsiteX38" fmla="*/ 1280160 w 8670647"/>
              <a:gd name="connsiteY38" fmla="*/ 19157855 h 39914735"/>
              <a:gd name="connsiteX39" fmla="*/ 1371600 w 8670647"/>
              <a:gd name="connsiteY39" fmla="*/ 18974975 h 39914735"/>
              <a:gd name="connsiteX40" fmla="*/ 1005840 w 8670647"/>
              <a:gd name="connsiteY40" fmla="*/ 19157855 h 39914735"/>
              <a:gd name="connsiteX41" fmla="*/ 822960 w 8670647"/>
              <a:gd name="connsiteY41" fmla="*/ 18883535 h 39914735"/>
              <a:gd name="connsiteX42" fmla="*/ 457200 w 8670647"/>
              <a:gd name="connsiteY42" fmla="*/ 19066415 h 39914735"/>
              <a:gd name="connsiteX43" fmla="*/ 822960 w 8670647"/>
              <a:gd name="connsiteY43" fmla="*/ 18426335 h 39914735"/>
              <a:gd name="connsiteX44" fmla="*/ 274320 w 8670647"/>
              <a:gd name="connsiteY44" fmla="*/ 18334895 h 39914735"/>
              <a:gd name="connsiteX45" fmla="*/ 548640 w 8670647"/>
              <a:gd name="connsiteY45" fmla="*/ 17786255 h 39914735"/>
              <a:gd name="connsiteX46" fmla="*/ 613326 w 8670647"/>
              <a:gd name="connsiteY46" fmla="*/ 17465166 h 39914735"/>
              <a:gd name="connsiteX47" fmla="*/ 220797 w 8670647"/>
              <a:gd name="connsiteY47" fmla="*/ 17130781 h 39914735"/>
              <a:gd name="connsiteX48" fmla="*/ 613326 w 8670647"/>
              <a:gd name="connsiteY48" fmla="*/ 16153349 h 39914735"/>
              <a:gd name="connsiteX49" fmla="*/ 883189 w 8670647"/>
              <a:gd name="connsiteY49" fmla="*/ 15304527 h 39914735"/>
              <a:gd name="connsiteX50" fmla="*/ 156491 w 8670647"/>
              <a:gd name="connsiteY50" fmla="*/ 14892977 h 39914735"/>
              <a:gd name="connsiteX51" fmla="*/ 499954 w 8670647"/>
              <a:gd name="connsiteY51" fmla="*/ 12706616 h 39914735"/>
              <a:gd name="connsiteX52" fmla="*/ 107425 w 8670647"/>
              <a:gd name="connsiteY52" fmla="*/ 12552284 h 39914735"/>
              <a:gd name="connsiteX53" fmla="*/ 91440 w 8670647"/>
              <a:gd name="connsiteY53" fmla="*/ 11568335 h 39914735"/>
              <a:gd name="connsiteX54" fmla="*/ 365760 w 8670647"/>
              <a:gd name="connsiteY54" fmla="*/ 11659775 h 39914735"/>
              <a:gd name="connsiteX55" fmla="*/ 1280160 w 8670647"/>
              <a:gd name="connsiteY55" fmla="*/ 10288175 h 39914735"/>
              <a:gd name="connsiteX56" fmla="*/ 2011680 w 8670647"/>
              <a:gd name="connsiteY56" fmla="*/ 10653935 h 39914735"/>
              <a:gd name="connsiteX57" fmla="*/ 2743200 w 8670647"/>
              <a:gd name="connsiteY57" fmla="*/ 7910735 h 39914735"/>
              <a:gd name="connsiteX58" fmla="*/ 3931920 w 8670647"/>
              <a:gd name="connsiteY58" fmla="*/ 7544975 h 39914735"/>
              <a:gd name="connsiteX59" fmla="*/ 4297680 w 8670647"/>
              <a:gd name="connsiteY59" fmla="*/ 6081935 h 39914735"/>
              <a:gd name="connsiteX60" fmla="*/ 3277560 w 8670647"/>
              <a:gd name="connsiteY60" fmla="*/ 5730991 h 39914735"/>
              <a:gd name="connsiteX61" fmla="*/ 3112920 w 8670647"/>
              <a:gd name="connsiteY61" fmla="*/ 5131152 h 39914735"/>
              <a:gd name="connsiteX62" fmla="*/ 3042360 w 8670647"/>
              <a:gd name="connsiteY62" fmla="*/ 4823283 h 39914735"/>
              <a:gd name="connsiteX63" fmla="*/ 2651760 w 8670647"/>
              <a:gd name="connsiteY63" fmla="*/ 4618895 h 39914735"/>
              <a:gd name="connsiteX64" fmla="*/ 2830680 w 8670647"/>
              <a:gd name="connsiteY64" fmla="*/ 3617462 h 39914735"/>
              <a:gd name="connsiteX65" fmla="*/ 2595480 w 8670647"/>
              <a:gd name="connsiteY65" fmla="*/ 3283937 h 39914735"/>
              <a:gd name="connsiteX66" fmla="*/ 2377440 w 8670647"/>
              <a:gd name="connsiteY66" fmla="*/ 2515775 h 39914735"/>
              <a:gd name="connsiteX67" fmla="*/ 2377440 w 8670647"/>
              <a:gd name="connsiteY67" fmla="*/ 1784255 h 39914735"/>
              <a:gd name="connsiteX68" fmla="*/ 3900674 w 8670647"/>
              <a:gd name="connsiteY68" fmla="*/ 618010 h 39914735"/>
              <a:gd name="connsiteX69" fmla="*/ 4751040 w 8670647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80160 w 9104614"/>
              <a:gd name="connsiteY55" fmla="*/ 10288175 h 39914735"/>
              <a:gd name="connsiteX56" fmla="*/ 2011680 w 9104614"/>
              <a:gd name="connsiteY56" fmla="*/ 10653935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80160 w 9104614"/>
              <a:gd name="connsiteY55" fmla="*/ 10288175 h 39914735"/>
              <a:gd name="connsiteX56" fmla="*/ 2011680 w 9104614"/>
              <a:gd name="connsiteY56" fmla="*/ 10653935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80160 w 9104614"/>
              <a:gd name="connsiteY55" fmla="*/ 10288175 h 39914735"/>
              <a:gd name="connsiteX56" fmla="*/ 2011680 w 9104614"/>
              <a:gd name="connsiteY56" fmla="*/ 10653935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26651 w 9104614"/>
              <a:gd name="connsiteY55" fmla="*/ 10854639 h 39914735"/>
              <a:gd name="connsiteX56" fmla="*/ 2011680 w 9104614"/>
              <a:gd name="connsiteY56" fmla="*/ 10653935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26651 w 9104614"/>
              <a:gd name="connsiteY55" fmla="*/ 10854639 h 39914735"/>
              <a:gd name="connsiteX56" fmla="*/ 2281572 w 9104614"/>
              <a:gd name="connsiteY56" fmla="*/ 10648864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26651 w 9104614"/>
              <a:gd name="connsiteY55" fmla="*/ 10854639 h 39914735"/>
              <a:gd name="connsiteX56" fmla="*/ 2011708 w 9104614"/>
              <a:gd name="connsiteY56" fmla="*/ 10751752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226651 w 9104614"/>
              <a:gd name="connsiteY55" fmla="*/ 10854639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91440 w 9104614"/>
              <a:gd name="connsiteY53" fmla="*/ 11568335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107425 w 9104614"/>
              <a:gd name="connsiteY52" fmla="*/ 12552284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613326 w 9104614"/>
              <a:gd name="connsiteY52" fmla="*/ 12603728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499954 w 9104614"/>
              <a:gd name="connsiteY51" fmla="*/ 12706616 h 39914735"/>
              <a:gd name="connsiteX52" fmla="*/ 809590 w 9104614"/>
              <a:gd name="connsiteY52" fmla="*/ 12835225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564260 w 9104614"/>
              <a:gd name="connsiteY51" fmla="*/ 13401107 h 39914735"/>
              <a:gd name="connsiteX52" fmla="*/ 809590 w 9104614"/>
              <a:gd name="connsiteY52" fmla="*/ 12835225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564260 w 9104614"/>
              <a:gd name="connsiteY51" fmla="*/ 13401107 h 39914735"/>
              <a:gd name="connsiteX52" fmla="*/ 147198 w 9104614"/>
              <a:gd name="connsiteY52" fmla="*/ 12475119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588793 w 9104614"/>
              <a:gd name="connsiteY53" fmla="*/ 11600574 h 39914735"/>
              <a:gd name="connsiteX54" fmla="*/ 365760 w 9104614"/>
              <a:gd name="connsiteY54" fmla="*/ 11659775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588793 w 9104614"/>
              <a:gd name="connsiteY53" fmla="*/ 11600574 h 39914735"/>
              <a:gd name="connsiteX54" fmla="*/ 858656 w 9104614"/>
              <a:gd name="connsiteY54" fmla="*/ 11677740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858656 w 9104614"/>
              <a:gd name="connsiteY54" fmla="*/ 11677740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858656 w 9104614"/>
              <a:gd name="connsiteY54" fmla="*/ 11857793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637859 w 9104614"/>
              <a:gd name="connsiteY54" fmla="*/ 11729184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637859 w 9104614"/>
              <a:gd name="connsiteY54" fmla="*/ 11729184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637859 w 9104614"/>
              <a:gd name="connsiteY54" fmla="*/ 11729184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751040 w 9104614"/>
              <a:gd name="connsiteY0" fmla="*/ 163991 h 39914735"/>
              <a:gd name="connsiteX1" fmla="*/ 6241080 w 9104614"/>
              <a:gd name="connsiteY1" fmla="*/ 515387 h 39914735"/>
              <a:gd name="connsiteX2" fmla="*/ 7346520 w 9104614"/>
              <a:gd name="connsiteY2" fmla="*/ 1721208 h 39914735"/>
              <a:gd name="connsiteX3" fmla="*/ 7158360 w 9104614"/>
              <a:gd name="connsiteY3" fmla="*/ 2644815 h 39914735"/>
              <a:gd name="connsiteX4" fmla="*/ 6993720 w 9104614"/>
              <a:gd name="connsiteY4" fmla="*/ 3696701 h 39914735"/>
              <a:gd name="connsiteX5" fmla="*/ 7181880 w 9104614"/>
              <a:gd name="connsiteY5" fmla="*/ 5005145 h 39914735"/>
              <a:gd name="connsiteX6" fmla="*/ 6805560 w 9104614"/>
              <a:gd name="connsiteY6" fmla="*/ 5261703 h 39914735"/>
              <a:gd name="connsiteX7" fmla="*/ 6970200 w 9104614"/>
              <a:gd name="connsiteY7" fmla="*/ 5758919 h 39914735"/>
              <a:gd name="connsiteX8" fmla="*/ 7064280 w 9104614"/>
              <a:gd name="connsiteY8" fmla="*/ 6287933 h 39914735"/>
              <a:gd name="connsiteX9" fmla="*/ 8252391 w 9104614"/>
              <a:gd name="connsiteY9" fmla="*/ 7459349 h 39914735"/>
              <a:gd name="connsiteX10" fmla="*/ 8635626 w 9104614"/>
              <a:gd name="connsiteY10" fmla="*/ 9542823 h 39914735"/>
              <a:gd name="connsiteX11" fmla="*/ 8169498 w 9104614"/>
              <a:gd name="connsiteY11" fmla="*/ 13812657 h 39914735"/>
              <a:gd name="connsiteX12" fmla="*/ 7237244 w 9104614"/>
              <a:gd name="connsiteY12" fmla="*/ 15896130 h 39914735"/>
              <a:gd name="connsiteX13" fmla="*/ 7139111 w 9104614"/>
              <a:gd name="connsiteY13" fmla="*/ 15896130 h 39914735"/>
              <a:gd name="connsiteX14" fmla="*/ 7863840 w 9104614"/>
              <a:gd name="connsiteY14" fmla="*/ 16688975 h 39914735"/>
              <a:gd name="connsiteX15" fmla="*/ 7772400 w 9104614"/>
              <a:gd name="connsiteY15" fmla="*/ 20803775 h 39914735"/>
              <a:gd name="connsiteX16" fmla="*/ 6949440 w 9104614"/>
              <a:gd name="connsiteY16" fmla="*/ 22541135 h 39914735"/>
              <a:gd name="connsiteX17" fmla="*/ 6949440 w 9104614"/>
              <a:gd name="connsiteY17" fmla="*/ 24644255 h 39914735"/>
              <a:gd name="connsiteX18" fmla="*/ 6675120 w 9104614"/>
              <a:gd name="connsiteY18" fmla="*/ 25558655 h 39914735"/>
              <a:gd name="connsiteX19" fmla="*/ 6675120 w 9104614"/>
              <a:gd name="connsiteY19" fmla="*/ 26838815 h 39914735"/>
              <a:gd name="connsiteX20" fmla="*/ 6400800 w 9104614"/>
              <a:gd name="connsiteY20" fmla="*/ 29399135 h 39914735"/>
              <a:gd name="connsiteX21" fmla="*/ 6858000 w 9104614"/>
              <a:gd name="connsiteY21" fmla="*/ 31502255 h 39914735"/>
              <a:gd name="connsiteX22" fmla="*/ 6492240 w 9104614"/>
              <a:gd name="connsiteY22" fmla="*/ 35891375 h 39914735"/>
              <a:gd name="connsiteX23" fmla="*/ 7406640 w 9104614"/>
              <a:gd name="connsiteY23" fmla="*/ 37262975 h 39914735"/>
              <a:gd name="connsiteX24" fmla="*/ 6675120 w 9104614"/>
              <a:gd name="connsiteY24" fmla="*/ 38543135 h 39914735"/>
              <a:gd name="connsiteX25" fmla="*/ 6766560 w 9104614"/>
              <a:gd name="connsiteY25" fmla="*/ 39366095 h 39914735"/>
              <a:gd name="connsiteX26" fmla="*/ 6217920 w 9104614"/>
              <a:gd name="connsiteY26" fmla="*/ 39183215 h 39914735"/>
              <a:gd name="connsiteX27" fmla="*/ 6217920 w 9104614"/>
              <a:gd name="connsiteY27" fmla="*/ 39640415 h 39914735"/>
              <a:gd name="connsiteX28" fmla="*/ 5303520 w 9104614"/>
              <a:gd name="connsiteY28" fmla="*/ 39914735 h 39914735"/>
              <a:gd name="connsiteX29" fmla="*/ 2743200 w 9104614"/>
              <a:gd name="connsiteY29" fmla="*/ 39640415 h 39914735"/>
              <a:gd name="connsiteX30" fmla="*/ 3566160 w 9104614"/>
              <a:gd name="connsiteY30" fmla="*/ 39000335 h 39914735"/>
              <a:gd name="connsiteX31" fmla="*/ 548640 w 9104614"/>
              <a:gd name="connsiteY31" fmla="*/ 38908895 h 39914735"/>
              <a:gd name="connsiteX32" fmla="*/ 2743200 w 9104614"/>
              <a:gd name="connsiteY32" fmla="*/ 37903055 h 39914735"/>
              <a:gd name="connsiteX33" fmla="*/ 4297680 w 9104614"/>
              <a:gd name="connsiteY33" fmla="*/ 36348575 h 39914735"/>
              <a:gd name="connsiteX34" fmla="*/ 3566160 w 9104614"/>
              <a:gd name="connsiteY34" fmla="*/ 30496415 h 39914735"/>
              <a:gd name="connsiteX35" fmla="*/ 3657600 w 9104614"/>
              <a:gd name="connsiteY35" fmla="*/ 29764895 h 39914735"/>
              <a:gd name="connsiteX36" fmla="*/ 0 w 9104614"/>
              <a:gd name="connsiteY36" fmla="*/ 29033375 h 39914735"/>
              <a:gd name="connsiteX37" fmla="*/ 1828800 w 9104614"/>
              <a:gd name="connsiteY37" fmla="*/ 19066415 h 39914735"/>
              <a:gd name="connsiteX38" fmla="*/ 1280160 w 9104614"/>
              <a:gd name="connsiteY38" fmla="*/ 19157855 h 39914735"/>
              <a:gd name="connsiteX39" fmla="*/ 1371600 w 9104614"/>
              <a:gd name="connsiteY39" fmla="*/ 18974975 h 39914735"/>
              <a:gd name="connsiteX40" fmla="*/ 1005840 w 9104614"/>
              <a:gd name="connsiteY40" fmla="*/ 19157855 h 39914735"/>
              <a:gd name="connsiteX41" fmla="*/ 822960 w 9104614"/>
              <a:gd name="connsiteY41" fmla="*/ 18883535 h 39914735"/>
              <a:gd name="connsiteX42" fmla="*/ 457200 w 9104614"/>
              <a:gd name="connsiteY42" fmla="*/ 19066415 h 39914735"/>
              <a:gd name="connsiteX43" fmla="*/ 822960 w 9104614"/>
              <a:gd name="connsiteY43" fmla="*/ 18426335 h 39914735"/>
              <a:gd name="connsiteX44" fmla="*/ 274320 w 9104614"/>
              <a:gd name="connsiteY44" fmla="*/ 18334895 h 39914735"/>
              <a:gd name="connsiteX45" fmla="*/ 548640 w 9104614"/>
              <a:gd name="connsiteY45" fmla="*/ 17786255 h 39914735"/>
              <a:gd name="connsiteX46" fmla="*/ 613326 w 9104614"/>
              <a:gd name="connsiteY46" fmla="*/ 17465166 h 39914735"/>
              <a:gd name="connsiteX47" fmla="*/ 220797 w 9104614"/>
              <a:gd name="connsiteY47" fmla="*/ 17130781 h 39914735"/>
              <a:gd name="connsiteX48" fmla="*/ 613326 w 9104614"/>
              <a:gd name="connsiteY48" fmla="*/ 16153349 h 39914735"/>
              <a:gd name="connsiteX49" fmla="*/ 883189 w 9104614"/>
              <a:gd name="connsiteY49" fmla="*/ 15304527 h 39914735"/>
              <a:gd name="connsiteX50" fmla="*/ 156491 w 9104614"/>
              <a:gd name="connsiteY50" fmla="*/ 14892977 h 39914735"/>
              <a:gd name="connsiteX51" fmla="*/ 686925 w 9104614"/>
              <a:gd name="connsiteY51" fmla="*/ 12886669 h 39914735"/>
              <a:gd name="connsiteX52" fmla="*/ 147198 w 9104614"/>
              <a:gd name="connsiteY52" fmla="*/ 12475119 h 39914735"/>
              <a:gd name="connsiteX53" fmla="*/ 367995 w 9104614"/>
              <a:gd name="connsiteY53" fmla="*/ 11986403 h 39914735"/>
              <a:gd name="connsiteX54" fmla="*/ 637859 w 9104614"/>
              <a:gd name="connsiteY54" fmla="*/ 11729184 h 39914735"/>
              <a:gd name="connsiteX55" fmla="*/ 1177585 w 9104614"/>
              <a:gd name="connsiteY55" fmla="*/ 10726030 h 39914735"/>
              <a:gd name="connsiteX56" fmla="*/ 2134374 w 9104614"/>
              <a:gd name="connsiteY56" fmla="*/ 10571698 h 39914735"/>
              <a:gd name="connsiteX57" fmla="*/ 2743200 w 9104614"/>
              <a:gd name="connsiteY57" fmla="*/ 7910735 h 39914735"/>
              <a:gd name="connsiteX58" fmla="*/ 3931920 w 9104614"/>
              <a:gd name="connsiteY58" fmla="*/ 7544975 h 39914735"/>
              <a:gd name="connsiteX59" fmla="*/ 4297680 w 9104614"/>
              <a:gd name="connsiteY59" fmla="*/ 6081935 h 39914735"/>
              <a:gd name="connsiteX60" fmla="*/ 3277560 w 9104614"/>
              <a:gd name="connsiteY60" fmla="*/ 5730991 h 39914735"/>
              <a:gd name="connsiteX61" fmla="*/ 3112920 w 9104614"/>
              <a:gd name="connsiteY61" fmla="*/ 5131152 h 39914735"/>
              <a:gd name="connsiteX62" fmla="*/ 3042360 w 9104614"/>
              <a:gd name="connsiteY62" fmla="*/ 4823283 h 39914735"/>
              <a:gd name="connsiteX63" fmla="*/ 2651760 w 9104614"/>
              <a:gd name="connsiteY63" fmla="*/ 4618895 h 39914735"/>
              <a:gd name="connsiteX64" fmla="*/ 2830680 w 9104614"/>
              <a:gd name="connsiteY64" fmla="*/ 3617462 h 39914735"/>
              <a:gd name="connsiteX65" fmla="*/ 2595480 w 9104614"/>
              <a:gd name="connsiteY65" fmla="*/ 3283937 h 39914735"/>
              <a:gd name="connsiteX66" fmla="*/ 2377440 w 9104614"/>
              <a:gd name="connsiteY66" fmla="*/ 2515775 h 39914735"/>
              <a:gd name="connsiteX67" fmla="*/ 2377440 w 9104614"/>
              <a:gd name="connsiteY67" fmla="*/ 1784255 h 39914735"/>
              <a:gd name="connsiteX68" fmla="*/ 3900674 w 9104614"/>
              <a:gd name="connsiteY68" fmla="*/ 618010 h 39914735"/>
              <a:gd name="connsiteX69" fmla="*/ 4751040 w 9104614"/>
              <a:gd name="connsiteY6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922045 w 9162819"/>
              <a:gd name="connsiteY14" fmla="*/ 16688975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671531 w 9162819"/>
              <a:gd name="connsiteY48" fmla="*/ 16153349 h 39914735"/>
              <a:gd name="connsiteX49" fmla="*/ 941394 w 9162819"/>
              <a:gd name="connsiteY49" fmla="*/ 15304527 h 39914735"/>
              <a:gd name="connsiteX50" fmla="*/ 214696 w 9162819"/>
              <a:gd name="connsiteY50" fmla="*/ 14892977 h 39914735"/>
              <a:gd name="connsiteX51" fmla="*/ 745130 w 9162819"/>
              <a:gd name="connsiteY51" fmla="*/ 12886669 h 39914735"/>
              <a:gd name="connsiteX52" fmla="*/ 205403 w 9162819"/>
              <a:gd name="connsiteY52" fmla="*/ 12475119 h 39914735"/>
              <a:gd name="connsiteX53" fmla="*/ 426200 w 9162819"/>
              <a:gd name="connsiteY53" fmla="*/ 11986403 h 39914735"/>
              <a:gd name="connsiteX54" fmla="*/ 696064 w 9162819"/>
              <a:gd name="connsiteY54" fmla="*/ 11729184 h 39914735"/>
              <a:gd name="connsiteX55" fmla="*/ 1235790 w 9162819"/>
              <a:gd name="connsiteY55" fmla="*/ 10726030 h 39914735"/>
              <a:gd name="connsiteX56" fmla="*/ 2192579 w 9162819"/>
              <a:gd name="connsiteY56" fmla="*/ 10571698 h 39914735"/>
              <a:gd name="connsiteX57" fmla="*/ 2801405 w 9162819"/>
              <a:gd name="connsiteY57" fmla="*/ 7910735 h 39914735"/>
              <a:gd name="connsiteX58" fmla="*/ 3990125 w 9162819"/>
              <a:gd name="connsiteY58" fmla="*/ 7544975 h 39914735"/>
              <a:gd name="connsiteX59" fmla="*/ 4355885 w 9162819"/>
              <a:gd name="connsiteY59" fmla="*/ 6081935 h 39914735"/>
              <a:gd name="connsiteX60" fmla="*/ 3335765 w 9162819"/>
              <a:gd name="connsiteY60" fmla="*/ 5730991 h 39914735"/>
              <a:gd name="connsiteX61" fmla="*/ 3171125 w 9162819"/>
              <a:gd name="connsiteY61" fmla="*/ 5131152 h 39914735"/>
              <a:gd name="connsiteX62" fmla="*/ 3100565 w 9162819"/>
              <a:gd name="connsiteY62" fmla="*/ 4823283 h 39914735"/>
              <a:gd name="connsiteX63" fmla="*/ 2709965 w 9162819"/>
              <a:gd name="connsiteY63" fmla="*/ 4618895 h 39914735"/>
              <a:gd name="connsiteX64" fmla="*/ 2888885 w 9162819"/>
              <a:gd name="connsiteY64" fmla="*/ 3617462 h 39914735"/>
              <a:gd name="connsiteX65" fmla="*/ 2653685 w 9162819"/>
              <a:gd name="connsiteY65" fmla="*/ 3283937 h 39914735"/>
              <a:gd name="connsiteX66" fmla="*/ 2435645 w 9162819"/>
              <a:gd name="connsiteY66" fmla="*/ 2515775 h 39914735"/>
              <a:gd name="connsiteX67" fmla="*/ 2435645 w 9162819"/>
              <a:gd name="connsiteY67" fmla="*/ 1784255 h 39914735"/>
              <a:gd name="connsiteX68" fmla="*/ 3958879 w 9162819"/>
              <a:gd name="connsiteY68" fmla="*/ 618010 h 39914735"/>
              <a:gd name="connsiteX69" fmla="*/ 4809245 w 9162819"/>
              <a:gd name="connsiteY6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922045 w 9162819"/>
              <a:gd name="connsiteY14" fmla="*/ 16688975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671531 w 9162819"/>
              <a:gd name="connsiteY48" fmla="*/ 16153349 h 39914735"/>
              <a:gd name="connsiteX49" fmla="*/ 843262 w 9162819"/>
              <a:gd name="connsiteY49" fmla="*/ 15201639 h 39914735"/>
              <a:gd name="connsiteX50" fmla="*/ 214696 w 9162819"/>
              <a:gd name="connsiteY50" fmla="*/ 14892977 h 39914735"/>
              <a:gd name="connsiteX51" fmla="*/ 745130 w 9162819"/>
              <a:gd name="connsiteY51" fmla="*/ 12886669 h 39914735"/>
              <a:gd name="connsiteX52" fmla="*/ 205403 w 9162819"/>
              <a:gd name="connsiteY52" fmla="*/ 12475119 h 39914735"/>
              <a:gd name="connsiteX53" fmla="*/ 426200 w 9162819"/>
              <a:gd name="connsiteY53" fmla="*/ 11986403 h 39914735"/>
              <a:gd name="connsiteX54" fmla="*/ 696064 w 9162819"/>
              <a:gd name="connsiteY54" fmla="*/ 11729184 h 39914735"/>
              <a:gd name="connsiteX55" fmla="*/ 1235790 w 9162819"/>
              <a:gd name="connsiteY55" fmla="*/ 10726030 h 39914735"/>
              <a:gd name="connsiteX56" fmla="*/ 2192579 w 9162819"/>
              <a:gd name="connsiteY56" fmla="*/ 10571698 h 39914735"/>
              <a:gd name="connsiteX57" fmla="*/ 2801405 w 9162819"/>
              <a:gd name="connsiteY57" fmla="*/ 7910735 h 39914735"/>
              <a:gd name="connsiteX58" fmla="*/ 3990125 w 9162819"/>
              <a:gd name="connsiteY58" fmla="*/ 7544975 h 39914735"/>
              <a:gd name="connsiteX59" fmla="*/ 4355885 w 9162819"/>
              <a:gd name="connsiteY59" fmla="*/ 6081935 h 39914735"/>
              <a:gd name="connsiteX60" fmla="*/ 3335765 w 9162819"/>
              <a:gd name="connsiteY60" fmla="*/ 5730991 h 39914735"/>
              <a:gd name="connsiteX61" fmla="*/ 3171125 w 9162819"/>
              <a:gd name="connsiteY61" fmla="*/ 5131152 h 39914735"/>
              <a:gd name="connsiteX62" fmla="*/ 3100565 w 9162819"/>
              <a:gd name="connsiteY62" fmla="*/ 4823283 h 39914735"/>
              <a:gd name="connsiteX63" fmla="*/ 2709965 w 9162819"/>
              <a:gd name="connsiteY63" fmla="*/ 4618895 h 39914735"/>
              <a:gd name="connsiteX64" fmla="*/ 2888885 w 9162819"/>
              <a:gd name="connsiteY64" fmla="*/ 3617462 h 39914735"/>
              <a:gd name="connsiteX65" fmla="*/ 2653685 w 9162819"/>
              <a:gd name="connsiteY65" fmla="*/ 3283937 h 39914735"/>
              <a:gd name="connsiteX66" fmla="*/ 2435645 w 9162819"/>
              <a:gd name="connsiteY66" fmla="*/ 2515775 h 39914735"/>
              <a:gd name="connsiteX67" fmla="*/ 2435645 w 9162819"/>
              <a:gd name="connsiteY67" fmla="*/ 1784255 h 39914735"/>
              <a:gd name="connsiteX68" fmla="*/ 3958879 w 9162819"/>
              <a:gd name="connsiteY68" fmla="*/ 618010 h 39914735"/>
              <a:gd name="connsiteX69" fmla="*/ 4809245 w 9162819"/>
              <a:gd name="connsiteY6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922045 w 9162819"/>
              <a:gd name="connsiteY14" fmla="*/ 16688975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671531 w 9162819"/>
              <a:gd name="connsiteY48" fmla="*/ 16153349 h 39914735"/>
              <a:gd name="connsiteX49" fmla="*/ 843262 w 9162819"/>
              <a:gd name="connsiteY49" fmla="*/ 15201639 h 39914735"/>
              <a:gd name="connsiteX50" fmla="*/ 214696 w 9162819"/>
              <a:gd name="connsiteY50" fmla="*/ 14892977 h 39914735"/>
              <a:gd name="connsiteX51" fmla="*/ 745130 w 9162819"/>
              <a:gd name="connsiteY51" fmla="*/ 12886669 h 39914735"/>
              <a:gd name="connsiteX52" fmla="*/ 205403 w 9162819"/>
              <a:gd name="connsiteY52" fmla="*/ 12475119 h 39914735"/>
              <a:gd name="connsiteX53" fmla="*/ 426200 w 9162819"/>
              <a:gd name="connsiteY53" fmla="*/ 11986403 h 39914735"/>
              <a:gd name="connsiteX54" fmla="*/ 696064 w 9162819"/>
              <a:gd name="connsiteY54" fmla="*/ 11729184 h 39914735"/>
              <a:gd name="connsiteX55" fmla="*/ 1235790 w 9162819"/>
              <a:gd name="connsiteY55" fmla="*/ 10726030 h 39914735"/>
              <a:gd name="connsiteX56" fmla="*/ 2192579 w 9162819"/>
              <a:gd name="connsiteY56" fmla="*/ 10571698 h 39914735"/>
              <a:gd name="connsiteX57" fmla="*/ 2801405 w 9162819"/>
              <a:gd name="connsiteY57" fmla="*/ 7910735 h 39914735"/>
              <a:gd name="connsiteX58" fmla="*/ 3990125 w 9162819"/>
              <a:gd name="connsiteY58" fmla="*/ 7544975 h 39914735"/>
              <a:gd name="connsiteX59" fmla="*/ 4355885 w 9162819"/>
              <a:gd name="connsiteY59" fmla="*/ 6081935 h 39914735"/>
              <a:gd name="connsiteX60" fmla="*/ 3335765 w 9162819"/>
              <a:gd name="connsiteY60" fmla="*/ 5730991 h 39914735"/>
              <a:gd name="connsiteX61" fmla="*/ 3171125 w 9162819"/>
              <a:gd name="connsiteY61" fmla="*/ 5131152 h 39914735"/>
              <a:gd name="connsiteX62" fmla="*/ 3100565 w 9162819"/>
              <a:gd name="connsiteY62" fmla="*/ 4823283 h 39914735"/>
              <a:gd name="connsiteX63" fmla="*/ 2709965 w 9162819"/>
              <a:gd name="connsiteY63" fmla="*/ 4618895 h 39914735"/>
              <a:gd name="connsiteX64" fmla="*/ 2888885 w 9162819"/>
              <a:gd name="connsiteY64" fmla="*/ 3617462 h 39914735"/>
              <a:gd name="connsiteX65" fmla="*/ 2653685 w 9162819"/>
              <a:gd name="connsiteY65" fmla="*/ 3283937 h 39914735"/>
              <a:gd name="connsiteX66" fmla="*/ 2435645 w 9162819"/>
              <a:gd name="connsiteY66" fmla="*/ 2515775 h 39914735"/>
              <a:gd name="connsiteX67" fmla="*/ 2435645 w 9162819"/>
              <a:gd name="connsiteY67" fmla="*/ 1784255 h 39914735"/>
              <a:gd name="connsiteX68" fmla="*/ 3958879 w 9162819"/>
              <a:gd name="connsiteY68" fmla="*/ 618010 h 39914735"/>
              <a:gd name="connsiteX69" fmla="*/ 4809245 w 9162819"/>
              <a:gd name="connsiteY6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922045 w 9162819"/>
              <a:gd name="connsiteY14" fmla="*/ 16688975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965927 w 9162819"/>
              <a:gd name="connsiteY48" fmla="*/ 16153349 h 39914735"/>
              <a:gd name="connsiteX49" fmla="*/ 843262 w 9162819"/>
              <a:gd name="connsiteY49" fmla="*/ 15201639 h 39914735"/>
              <a:gd name="connsiteX50" fmla="*/ 214696 w 9162819"/>
              <a:gd name="connsiteY50" fmla="*/ 14892977 h 39914735"/>
              <a:gd name="connsiteX51" fmla="*/ 745130 w 9162819"/>
              <a:gd name="connsiteY51" fmla="*/ 12886669 h 39914735"/>
              <a:gd name="connsiteX52" fmla="*/ 205403 w 9162819"/>
              <a:gd name="connsiteY52" fmla="*/ 12475119 h 39914735"/>
              <a:gd name="connsiteX53" fmla="*/ 426200 w 9162819"/>
              <a:gd name="connsiteY53" fmla="*/ 11986403 h 39914735"/>
              <a:gd name="connsiteX54" fmla="*/ 696064 w 9162819"/>
              <a:gd name="connsiteY54" fmla="*/ 11729184 h 39914735"/>
              <a:gd name="connsiteX55" fmla="*/ 1235790 w 9162819"/>
              <a:gd name="connsiteY55" fmla="*/ 10726030 h 39914735"/>
              <a:gd name="connsiteX56" fmla="*/ 2192579 w 9162819"/>
              <a:gd name="connsiteY56" fmla="*/ 10571698 h 39914735"/>
              <a:gd name="connsiteX57" fmla="*/ 2801405 w 9162819"/>
              <a:gd name="connsiteY57" fmla="*/ 7910735 h 39914735"/>
              <a:gd name="connsiteX58" fmla="*/ 3990125 w 9162819"/>
              <a:gd name="connsiteY58" fmla="*/ 7544975 h 39914735"/>
              <a:gd name="connsiteX59" fmla="*/ 4355885 w 9162819"/>
              <a:gd name="connsiteY59" fmla="*/ 6081935 h 39914735"/>
              <a:gd name="connsiteX60" fmla="*/ 3335765 w 9162819"/>
              <a:gd name="connsiteY60" fmla="*/ 5730991 h 39914735"/>
              <a:gd name="connsiteX61" fmla="*/ 3171125 w 9162819"/>
              <a:gd name="connsiteY61" fmla="*/ 5131152 h 39914735"/>
              <a:gd name="connsiteX62" fmla="*/ 3100565 w 9162819"/>
              <a:gd name="connsiteY62" fmla="*/ 4823283 h 39914735"/>
              <a:gd name="connsiteX63" fmla="*/ 2709965 w 9162819"/>
              <a:gd name="connsiteY63" fmla="*/ 4618895 h 39914735"/>
              <a:gd name="connsiteX64" fmla="*/ 2888885 w 9162819"/>
              <a:gd name="connsiteY64" fmla="*/ 3617462 h 39914735"/>
              <a:gd name="connsiteX65" fmla="*/ 2653685 w 9162819"/>
              <a:gd name="connsiteY65" fmla="*/ 3283937 h 39914735"/>
              <a:gd name="connsiteX66" fmla="*/ 2435645 w 9162819"/>
              <a:gd name="connsiteY66" fmla="*/ 2515775 h 39914735"/>
              <a:gd name="connsiteX67" fmla="*/ 2435645 w 9162819"/>
              <a:gd name="connsiteY67" fmla="*/ 1784255 h 39914735"/>
              <a:gd name="connsiteX68" fmla="*/ 3958879 w 9162819"/>
              <a:gd name="connsiteY68" fmla="*/ 618010 h 39914735"/>
              <a:gd name="connsiteX69" fmla="*/ 4809245 w 9162819"/>
              <a:gd name="connsiteY6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922045 w 9162819"/>
              <a:gd name="connsiteY14" fmla="*/ 16688975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259391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388000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221850 w 9162819"/>
              <a:gd name="connsiteY14" fmla="*/ 17568054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830605 w 9162819"/>
              <a:gd name="connsiteY15" fmla="*/ 20803775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0834734 h 39914735"/>
              <a:gd name="connsiteX16" fmla="*/ 7007645 w 9162819"/>
              <a:gd name="connsiteY16" fmla="*/ 22541135 h 39914735"/>
              <a:gd name="connsiteX17" fmla="*/ 7007645 w 9162819"/>
              <a:gd name="connsiteY17" fmla="*/ 24644255 h 39914735"/>
              <a:gd name="connsiteX18" fmla="*/ 6733325 w 9162819"/>
              <a:gd name="connsiteY18" fmla="*/ 25558655 h 39914735"/>
              <a:gd name="connsiteX19" fmla="*/ 6733325 w 9162819"/>
              <a:gd name="connsiteY19" fmla="*/ 26838815 h 39914735"/>
              <a:gd name="connsiteX20" fmla="*/ 6459005 w 9162819"/>
              <a:gd name="connsiteY20" fmla="*/ 29399135 h 39914735"/>
              <a:gd name="connsiteX21" fmla="*/ 6916205 w 9162819"/>
              <a:gd name="connsiteY21" fmla="*/ 31502255 h 39914735"/>
              <a:gd name="connsiteX22" fmla="*/ 6550445 w 9162819"/>
              <a:gd name="connsiteY22" fmla="*/ 35891375 h 39914735"/>
              <a:gd name="connsiteX23" fmla="*/ 7464845 w 9162819"/>
              <a:gd name="connsiteY23" fmla="*/ 37262975 h 39914735"/>
              <a:gd name="connsiteX24" fmla="*/ 6733325 w 9162819"/>
              <a:gd name="connsiteY24" fmla="*/ 38543135 h 39914735"/>
              <a:gd name="connsiteX25" fmla="*/ 6824765 w 9162819"/>
              <a:gd name="connsiteY25" fmla="*/ 39366095 h 39914735"/>
              <a:gd name="connsiteX26" fmla="*/ 6276125 w 9162819"/>
              <a:gd name="connsiteY26" fmla="*/ 39183215 h 39914735"/>
              <a:gd name="connsiteX27" fmla="*/ 6276125 w 9162819"/>
              <a:gd name="connsiteY27" fmla="*/ 39640415 h 39914735"/>
              <a:gd name="connsiteX28" fmla="*/ 5361725 w 9162819"/>
              <a:gd name="connsiteY28" fmla="*/ 39914735 h 39914735"/>
              <a:gd name="connsiteX29" fmla="*/ 2801405 w 9162819"/>
              <a:gd name="connsiteY29" fmla="*/ 39640415 h 39914735"/>
              <a:gd name="connsiteX30" fmla="*/ 3624365 w 9162819"/>
              <a:gd name="connsiteY30" fmla="*/ 39000335 h 39914735"/>
              <a:gd name="connsiteX31" fmla="*/ 606845 w 9162819"/>
              <a:gd name="connsiteY31" fmla="*/ 38908895 h 39914735"/>
              <a:gd name="connsiteX32" fmla="*/ 2801405 w 9162819"/>
              <a:gd name="connsiteY32" fmla="*/ 37903055 h 39914735"/>
              <a:gd name="connsiteX33" fmla="*/ 4355885 w 9162819"/>
              <a:gd name="connsiteY33" fmla="*/ 36348575 h 39914735"/>
              <a:gd name="connsiteX34" fmla="*/ 3624365 w 9162819"/>
              <a:gd name="connsiteY34" fmla="*/ 30496415 h 39914735"/>
              <a:gd name="connsiteX35" fmla="*/ 3715805 w 9162819"/>
              <a:gd name="connsiteY35" fmla="*/ 29764895 h 39914735"/>
              <a:gd name="connsiteX36" fmla="*/ 58205 w 9162819"/>
              <a:gd name="connsiteY36" fmla="*/ 29033375 h 39914735"/>
              <a:gd name="connsiteX37" fmla="*/ 1887005 w 9162819"/>
              <a:gd name="connsiteY37" fmla="*/ 19066415 h 39914735"/>
              <a:gd name="connsiteX38" fmla="*/ 1338365 w 9162819"/>
              <a:gd name="connsiteY38" fmla="*/ 19157855 h 39914735"/>
              <a:gd name="connsiteX39" fmla="*/ 1429805 w 9162819"/>
              <a:gd name="connsiteY39" fmla="*/ 18974975 h 39914735"/>
              <a:gd name="connsiteX40" fmla="*/ 1064045 w 9162819"/>
              <a:gd name="connsiteY40" fmla="*/ 19157855 h 39914735"/>
              <a:gd name="connsiteX41" fmla="*/ 881165 w 9162819"/>
              <a:gd name="connsiteY41" fmla="*/ 18883535 h 39914735"/>
              <a:gd name="connsiteX42" fmla="*/ 515405 w 9162819"/>
              <a:gd name="connsiteY42" fmla="*/ 19066415 h 39914735"/>
              <a:gd name="connsiteX43" fmla="*/ 881165 w 9162819"/>
              <a:gd name="connsiteY43" fmla="*/ 18426335 h 39914735"/>
              <a:gd name="connsiteX44" fmla="*/ 332525 w 9162819"/>
              <a:gd name="connsiteY44" fmla="*/ 18334895 h 39914735"/>
              <a:gd name="connsiteX45" fmla="*/ 606845 w 9162819"/>
              <a:gd name="connsiteY45" fmla="*/ 17786255 h 39914735"/>
              <a:gd name="connsiteX46" fmla="*/ 671531 w 9162819"/>
              <a:gd name="connsiteY46" fmla="*/ 17465166 h 39914735"/>
              <a:gd name="connsiteX47" fmla="*/ 279002 w 9162819"/>
              <a:gd name="connsiteY47" fmla="*/ 17130781 h 39914735"/>
              <a:gd name="connsiteX48" fmla="*/ 843262 w 9162819"/>
              <a:gd name="connsiteY48" fmla="*/ 15201639 h 39914735"/>
              <a:gd name="connsiteX49" fmla="*/ 214696 w 9162819"/>
              <a:gd name="connsiteY49" fmla="*/ 14892977 h 39914735"/>
              <a:gd name="connsiteX50" fmla="*/ 745130 w 9162819"/>
              <a:gd name="connsiteY50" fmla="*/ 12886669 h 39914735"/>
              <a:gd name="connsiteX51" fmla="*/ 205403 w 9162819"/>
              <a:gd name="connsiteY51" fmla="*/ 12475119 h 39914735"/>
              <a:gd name="connsiteX52" fmla="*/ 426200 w 9162819"/>
              <a:gd name="connsiteY52" fmla="*/ 11986403 h 39914735"/>
              <a:gd name="connsiteX53" fmla="*/ 696064 w 9162819"/>
              <a:gd name="connsiteY53" fmla="*/ 11729184 h 39914735"/>
              <a:gd name="connsiteX54" fmla="*/ 1235790 w 9162819"/>
              <a:gd name="connsiteY54" fmla="*/ 10726030 h 39914735"/>
              <a:gd name="connsiteX55" fmla="*/ 2192579 w 9162819"/>
              <a:gd name="connsiteY55" fmla="*/ 10571698 h 39914735"/>
              <a:gd name="connsiteX56" fmla="*/ 2801405 w 9162819"/>
              <a:gd name="connsiteY56" fmla="*/ 7910735 h 39914735"/>
              <a:gd name="connsiteX57" fmla="*/ 3990125 w 9162819"/>
              <a:gd name="connsiteY57" fmla="*/ 7544975 h 39914735"/>
              <a:gd name="connsiteX58" fmla="*/ 4355885 w 9162819"/>
              <a:gd name="connsiteY58" fmla="*/ 6081935 h 39914735"/>
              <a:gd name="connsiteX59" fmla="*/ 3335765 w 9162819"/>
              <a:gd name="connsiteY59" fmla="*/ 5730991 h 39914735"/>
              <a:gd name="connsiteX60" fmla="*/ 3171125 w 9162819"/>
              <a:gd name="connsiteY60" fmla="*/ 5131152 h 39914735"/>
              <a:gd name="connsiteX61" fmla="*/ 3100565 w 9162819"/>
              <a:gd name="connsiteY61" fmla="*/ 4823283 h 39914735"/>
              <a:gd name="connsiteX62" fmla="*/ 2709965 w 9162819"/>
              <a:gd name="connsiteY62" fmla="*/ 4618895 h 39914735"/>
              <a:gd name="connsiteX63" fmla="*/ 2888885 w 9162819"/>
              <a:gd name="connsiteY63" fmla="*/ 3617462 h 39914735"/>
              <a:gd name="connsiteX64" fmla="*/ 2653685 w 9162819"/>
              <a:gd name="connsiteY64" fmla="*/ 3283937 h 39914735"/>
              <a:gd name="connsiteX65" fmla="*/ 2435645 w 9162819"/>
              <a:gd name="connsiteY65" fmla="*/ 2515775 h 39914735"/>
              <a:gd name="connsiteX66" fmla="*/ 2435645 w 9162819"/>
              <a:gd name="connsiteY66" fmla="*/ 1784255 h 39914735"/>
              <a:gd name="connsiteX67" fmla="*/ 3958879 w 9162819"/>
              <a:gd name="connsiteY67" fmla="*/ 618010 h 39914735"/>
              <a:gd name="connsiteX68" fmla="*/ 4809245 w 9162819"/>
              <a:gd name="connsiteY6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007645 w 9162819"/>
              <a:gd name="connsiteY15" fmla="*/ 22541135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915054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915054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7007645 w 9162819"/>
              <a:gd name="connsiteY16" fmla="*/ 24644255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80255 w 9162819"/>
              <a:gd name="connsiteY16" fmla="*/ 24358633 h 39914735"/>
              <a:gd name="connsiteX17" fmla="*/ 6733325 w 9162819"/>
              <a:gd name="connsiteY17" fmla="*/ 25558655 h 39914735"/>
              <a:gd name="connsiteX18" fmla="*/ 6733325 w 9162819"/>
              <a:gd name="connsiteY18" fmla="*/ 26838815 h 39914735"/>
              <a:gd name="connsiteX19" fmla="*/ 6459005 w 9162819"/>
              <a:gd name="connsiteY19" fmla="*/ 29399135 h 39914735"/>
              <a:gd name="connsiteX20" fmla="*/ 6916205 w 9162819"/>
              <a:gd name="connsiteY20" fmla="*/ 31502255 h 39914735"/>
              <a:gd name="connsiteX21" fmla="*/ 6550445 w 9162819"/>
              <a:gd name="connsiteY21" fmla="*/ 35891375 h 39914735"/>
              <a:gd name="connsiteX22" fmla="*/ 7464845 w 9162819"/>
              <a:gd name="connsiteY22" fmla="*/ 37262975 h 39914735"/>
              <a:gd name="connsiteX23" fmla="*/ 6733325 w 9162819"/>
              <a:gd name="connsiteY23" fmla="*/ 38543135 h 39914735"/>
              <a:gd name="connsiteX24" fmla="*/ 6824765 w 9162819"/>
              <a:gd name="connsiteY24" fmla="*/ 39366095 h 39914735"/>
              <a:gd name="connsiteX25" fmla="*/ 6276125 w 9162819"/>
              <a:gd name="connsiteY25" fmla="*/ 39183215 h 39914735"/>
              <a:gd name="connsiteX26" fmla="*/ 6276125 w 9162819"/>
              <a:gd name="connsiteY26" fmla="*/ 39640415 h 39914735"/>
              <a:gd name="connsiteX27" fmla="*/ 5361725 w 9162819"/>
              <a:gd name="connsiteY27" fmla="*/ 39914735 h 39914735"/>
              <a:gd name="connsiteX28" fmla="*/ 2801405 w 9162819"/>
              <a:gd name="connsiteY28" fmla="*/ 39640415 h 39914735"/>
              <a:gd name="connsiteX29" fmla="*/ 3624365 w 9162819"/>
              <a:gd name="connsiteY29" fmla="*/ 39000335 h 39914735"/>
              <a:gd name="connsiteX30" fmla="*/ 606845 w 9162819"/>
              <a:gd name="connsiteY30" fmla="*/ 38908895 h 39914735"/>
              <a:gd name="connsiteX31" fmla="*/ 2801405 w 9162819"/>
              <a:gd name="connsiteY31" fmla="*/ 37903055 h 39914735"/>
              <a:gd name="connsiteX32" fmla="*/ 4355885 w 9162819"/>
              <a:gd name="connsiteY32" fmla="*/ 36348575 h 39914735"/>
              <a:gd name="connsiteX33" fmla="*/ 3624365 w 9162819"/>
              <a:gd name="connsiteY33" fmla="*/ 30496415 h 39914735"/>
              <a:gd name="connsiteX34" fmla="*/ 3715805 w 9162819"/>
              <a:gd name="connsiteY34" fmla="*/ 29764895 h 39914735"/>
              <a:gd name="connsiteX35" fmla="*/ 58205 w 9162819"/>
              <a:gd name="connsiteY35" fmla="*/ 29033375 h 39914735"/>
              <a:gd name="connsiteX36" fmla="*/ 1887005 w 9162819"/>
              <a:gd name="connsiteY36" fmla="*/ 19066415 h 39914735"/>
              <a:gd name="connsiteX37" fmla="*/ 1338365 w 9162819"/>
              <a:gd name="connsiteY37" fmla="*/ 19157855 h 39914735"/>
              <a:gd name="connsiteX38" fmla="*/ 1429805 w 9162819"/>
              <a:gd name="connsiteY38" fmla="*/ 18974975 h 39914735"/>
              <a:gd name="connsiteX39" fmla="*/ 1064045 w 9162819"/>
              <a:gd name="connsiteY39" fmla="*/ 19157855 h 39914735"/>
              <a:gd name="connsiteX40" fmla="*/ 881165 w 9162819"/>
              <a:gd name="connsiteY40" fmla="*/ 18883535 h 39914735"/>
              <a:gd name="connsiteX41" fmla="*/ 515405 w 9162819"/>
              <a:gd name="connsiteY41" fmla="*/ 19066415 h 39914735"/>
              <a:gd name="connsiteX42" fmla="*/ 881165 w 9162819"/>
              <a:gd name="connsiteY42" fmla="*/ 18426335 h 39914735"/>
              <a:gd name="connsiteX43" fmla="*/ 332525 w 9162819"/>
              <a:gd name="connsiteY43" fmla="*/ 18334895 h 39914735"/>
              <a:gd name="connsiteX44" fmla="*/ 606845 w 9162819"/>
              <a:gd name="connsiteY44" fmla="*/ 17786255 h 39914735"/>
              <a:gd name="connsiteX45" fmla="*/ 671531 w 9162819"/>
              <a:gd name="connsiteY45" fmla="*/ 17465166 h 39914735"/>
              <a:gd name="connsiteX46" fmla="*/ 279002 w 9162819"/>
              <a:gd name="connsiteY46" fmla="*/ 17130781 h 39914735"/>
              <a:gd name="connsiteX47" fmla="*/ 843262 w 9162819"/>
              <a:gd name="connsiteY47" fmla="*/ 15201639 h 39914735"/>
              <a:gd name="connsiteX48" fmla="*/ 214696 w 9162819"/>
              <a:gd name="connsiteY48" fmla="*/ 14892977 h 39914735"/>
              <a:gd name="connsiteX49" fmla="*/ 745130 w 9162819"/>
              <a:gd name="connsiteY49" fmla="*/ 12886669 h 39914735"/>
              <a:gd name="connsiteX50" fmla="*/ 205403 w 9162819"/>
              <a:gd name="connsiteY50" fmla="*/ 12475119 h 39914735"/>
              <a:gd name="connsiteX51" fmla="*/ 426200 w 9162819"/>
              <a:gd name="connsiteY51" fmla="*/ 11986403 h 39914735"/>
              <a:gd name="connsiteX52" fmla="*/ 696064 w 9162819"/>
              <a:gd name="connsiteY52" fmla="*/ 11729184 h 39914735"/>
              <a:gd name="connsiteX53" fmla="*/ 1235790 w 9162819"/>
              <a:gd name="connsiteY53" fmla="*/ 10726030 h 39914735"/>
              <a:gd name="connsiteX54" fmla="*/ 2192579 w 9162819"/>
              <a:gd name="connsiteY54" fmla="*/ 10571698 h 39914735"/>
              <a:gd name="connsiteX55" fmla="*/ 2801405 w 9162819"/>
              <a:gd name="connsiteY55" fmla="*/ 7910735 h 39914735"/>
              <a:gd name="connsiteX56" fmla="*/ 3990125 w 9162819"/>
              <a:gd name="connsiteY56" fmla="*/ 7544975 h 39914735"/>
              <a:gd name="connsiteX57" fmla="*/ 4355885 w 9162819"/>
              <a:gd name="connsiteY57" fmla="*/ 6081935 h 39914735"/>
              <a:gd name="connsiteX58" fmla="*/ 3335765 w 9162819"/>
              <a:gd name="connsiteY58" fmla="*/ 5730991 h 39914735"/>
              <a:gd name="connsiteX59" fmla="*/ 3171125 w 9162819"/>
              <a:gd name="connsiteY59" fmla="*/ 5131152 h 39914735"/>
              <a:gd name="connsiteX60" fmla="*/ 3100565 w 9162819"/>
              <a:gd name="connsiteY60" fmla="*/ 4823283 h 39914735"/>
              <a:gd name="connsiteX61" fmla="*/ 2709965 w 9162819"/>
              <a:gd name="connsiteY61" fmla="*/ 4618895 h 39914735"/>
              <a:gd name="connsiteX62" fmla="*/ 2888885 w 9162819"/>
              <a:gd name="connsiteY62" fmla="*/ 3617462 h 39914735"/>
              <a:gd name="connsiteX63" fmla="*/ 2653685 w 9162819"/>
              <a:gd name="connsiteY63" fmla="*/ 3283937 h 39914735"/>
              <a:gd name="connsiteX64" fmla="*/ 2435645 w 9162819"/>
              <a:gd name="connsiteY64" fmla="*/ 2515775 h 39914735"/>
              <a:gd name="connsiteX65" fmla="*/ 2435645 w 9162819"/>
              <a:gd name="connsiteY65" fmla="*/ 1784255 h 39914735"/>
              <a:gd name="connsiteX66" fmla="*/ 3958879 w 9162819"/>
              <a:gd name="connsiteY66" fmla="*/ 618010 h 39914735"/>
              <a:gd name="connsiteX67" fmla="*/ 4809245 w 9162819"/>
              <a:gd name="connsiteY67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87005 w 9162819"/>
              <a:gd name="connsiteY35" fmla="*/ 19066415 h 39914735"/>
              <a:gd name="connsiteX36" fmla="*/ 1338365 w 9162819"/>
              <a:gd name="connsiteY36" fmla="*/ 19157855 h 39914735"/>
              <a:gd name="connsiteX37" fmla="*/ 1429805 w 9162819"/>
              <a:gd name="connsiteY37" fmla="*/ 18974975 h 39914735"/>
              <a:gd name="connsiteX38" fmla="*/ 1064045 w 9162819"/>
              <a:gd name="connsiteY38" fmla="*/ 19157855 h 39914735"/>
              <a:gd name="connsiteX39" fmla="*/ 881165 w 9162819"/>
              <a:gd name="connsiteY39" fmla="*/ 18883535 h 39914735"/>
              <a:gd name="connsiteX40" fmla="*/ 515405 w 9162819"/>
              <a:gd name="connsiteY40" fmla="*/ 19066415 h 39914735"/>
              <a:gd name="connsiteX41" fmla="*/ 881165 w 9162819"/>
              <a:gd name="connsiteY41" fmla="*/ 18426335 h 39914735"/>
              <a:gd name="connsiteX42" fmla="*/ 332525 w 9162819"/>
              <a:gd name="connsiteY42" fmla="*/ 18334895 h 39914735"/>
              <a:gd name="connsiteX43" fmla="*/ 606845 w 9162819"/>
              <a:gd name="connsiteY43" fmla="*/ 17786255 h 39914735"/>
              <a:gd name="connsiteX44" fmla="*/ 671531 w 9162819"/>
              <a:gd name="connsiteY44" fmla="*/ 17465166 h 39914735"/>
              <a:gd name="connsiteX45" fmla="*/ 279002 w 9162819"/>
              <a:gd name="connsiteY45" fmla="*/ 17130781 h 39914735"/>
              <a:gd name="connsiteX46" fmla="*/ 843262 w 9162819"/>
              <a:gd name="connsiteY46" fmla="*/ 15201639 h 39914735"/>
              <a:gd name="connsiteX47" fmla="*/ 214696 w 9162819"/>
              <a:gd name="connsiteY47" fmla="*/ 14892977 h 39914735"/>
              <a:gd name="connsiteX48" fmla="*/ 745130 w 9162819"/>
              <a:gd name="connsiteY48" fmla="*/ 12886669 h 39914735"/>
              <a:gd name="connsiteX49" fmla="*/ 205403 w 9162819"/>
              <a:gd name="connsiteY49" fmla="*/ 12475119 h 39914735"/>
              <a:gd name="connsiteX50" fmla="*/ 426200 w 9162819"/>
              <a:gd name="connsiteY50" fmla="*/ 11986403 h 39914735"/>
              <a:gd name="connsiteX51" fmla="*/ 696064 w 9162819"/>
              <a:gd name="connsiteY51" fmla="*/ 11729184 h 39914735"/>
              <a:gd name="connsiteX52" fmla="*/ 1235790 w 9162819"/>
              <a:gd name="connsiteY52" fmla="*/ 10726030 h 39914735"/>
              <a:gd name="connsiteX53" fmla="*/ 2192579 w 9162819"/>
              <a:gd name="connsiteY53" fmla="*/ 10571698 h 39914735"/>
              <a:gd name="connsiteX54" fmla="*/ 2801405 w 9162819"/>
              <a:gd name="connsiteY54" fmla="*/ 7910735 h 39914735"/>
              <a:gd name="connsiteX55" fmla="*/ 3990125 w 9162819"/>
              <a:gd name="connsiteY55" fmla="*/ 7544975 h 39914735"/>
              <a:gd name="connsiteX56" fmla="*/ 4355885 w 9162819"/>
              <a:gd name="connsiteY56" fmla="*/ 6081935 h 39914735"/>
              <a:gd name="connsiteX57" fmla="*/ 3335765 w 9162819"/>
              <a:gd name="connsiteY57" fmla="*/ 5730991 h 39914735"/>
              <a:gd name="connsiteX58" fmla="*/ 3171125 w 9162819"/>
              <a:gd name="connsiteY58" fmla="*/ 5131152 h 39914735"/>
              <a:gd name="connsiteX59" fmla="*/ 3100565 w 9162819"/>
              <a:gd name="connsiteY59" fmla="*/ 4823283 h 39914735"/>
              <a:gd name="connsiteX60" fmla="*/ 2709965 w 9162819"/>
              <a:gd name="connsiteY60" fmla="*/ 4618895 h 39914735"/>
              <a:gd name="connsiteX61" fmla="*/ 2888885 w 9162819"/>
              <a:gd name="connsiteY61" fmla="*/ 3617462 h 39914735"/>
              <a:gd name="connsiteX62" fmla="*/ 2653685 w 9162819"/>
              <a:gd name="connsiteY62" fmla="*/ 3283937 h 39914735"/>
              <a:gd name="connsiteX63" fmla="*/ 2435645 w 9162819"/>
              <a:gd name="connsiteY63" fmla="*/ 2515775 h 39914735"/>
              <a:gd name="connsiteX64" fmla="*/ 2435645 w 9162819"/>
              <a:gd name="connsiteY64" fmla="*/ 1784255 h 39914735"/>
              <a:gd name="connsiteX65" fmla="*/ 3958879 w 9162819"/>
              <a:gd name="connsiteY65" fmla="*/ 618010 h 39914735"/>
              <a:gd name="connsiteX66" fmla="*/ 4809245 w 9162819"/>
              <a:gd name="connsiteY66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2437909 w 9162819"/>
              <a:gd name="connsiteY35" fmla="*/ 19085645 h 39914735"/>
              <a:gd name="connsiteX36" fmla="*/ 1338365 w 9162819"/>
              <a:gd name="connsiteY36" fmla="*/ 19157855 h 39914735"/>
              <a:gd name="connsiteX37" fmla="*/ 1429805 w 9162819"/>
              <a:gd name="connsiteY37" fmla="*/ 18974975 h 39914735"/>
              <a:gd name="connsiteX38" fmla="*/ 1064045 w 9162819"/>
              <a:gd name="connsiteY38" fmla="*/ 19157855 h 39914735"/>
              <a:gd name="connsiteX39" fmla="*/ 881165 w 9162819"/>
              <a:gd name="connsiteY39" fmla="*/ 18883535 h 39914735"/>
              <a:gd name="connsiteX40" fmla="*/ 515405 w 9162819"/>
              <a:gd name="connsiteY40" fmla="*/ 19066415 h 39914735"/>
              <a:gd name="connsiteX41" fmla="*/ 881165 w 9162819"/>
              <a:gd name="connsiteY41" fmla="*/ 18426335 h 39914735"/>
              <a:gd name="connsiteX42" fmla="*/ 332525 w 9162819"/>
              <a:gd name="connsiteY42" fmla="*/ 18334895 h 39914735"/>
              <a:gd name="connsiteX43" fmla="*/ 606845 w 9162819"/>
              <a:gd name="connsiteY43" fmla="*/ 17786255 h 39914735"/>
              <a:gd name="connsiteX44" fmla="*/ 671531 w 9162819"/>
              <a:gd name="connsiteY44" fmla="*/ 17465166 h 39914735"/>
              <a:gd name="connsiteX45" fmla="*/ 279002 w 9162819"/>
              <a:gd name="connsiteY45" fmla="*/ 17130781 h 39914735"/>
              <a:gd name="connsiteX46" fmla="*/ 843262 w 9162819"/>
              <a:gd name="connsiteY46" fmla="*/ 15201639 h 39914735"/>
              <a:gd name="connsiteX47" fmla="*/ 214696 w 9162819"/>
              <a:gd name="connsiteY47" fmla="*/ 14892977 h 39914735"/>
              <a:gd name="connsiteX48" fmla="*/ 745130 w 9162819"/>
              <a:gd name="connsiteY48" fmla="*/ 12886669 h 39914735"/>
              <a:gd name="connsiteX49" fmla="*/ 205403 w 9162819"/>
              <a:gd name="connsiteY49" fmla="*/ 12475119 h 39914735"/>
              <a:gd name="connsiteX50" fmla="*/ 426200 w 9162819"/>
              <a:gd name="connsiteY50" fmla="*/ 11986403 h 39914735"/>
              <a:gd name="connsiteX51" fmla="*/ 696064 w 9162819"/>
              <a:gd name="connsiteY51" fmla="*/ 11729184 h 39914735"/>
              <a:gd name="connsiteX52" fmla="*/ 1235790 w 9162819"/>
              <a:gd name="connsiteY52" fmla="*/ 10726030 h 39914735"/>
              <a:gd name="connsiteX53" fmla="*/ 2192579 w 9162819"/>
              <a:gd name="connsiteY53" fmla="*/ 10571698 h 39914735"/>
              <a:gd name="connsiteX54" fmla="*/ 2801405 w 9162819"/>
              <a:gd name="connsiteY54" fmla="*/ 7910735 h 39914735"/>
              <a:gd name="connsiteX55" fmla="*/ 3990125 w 9162819"/>
              <a:gd name="connsiteY55" fmla="*/ 7544975 h 39914735"/>
              <a:gd name="connsiteX56" fmla="*/ 4355885 w 9162819"/>
              <a:gd name="connsiteY56" fmla="*/ 6081935 h 39914735"/>
              <a:gd name="connsiteX57" fmla="*/ 3335765 w 9162819"/>
              <a:gd name="connsiteY57" fmla="*/ 5730991 h 39914735"/>
              <a:gd name="connsiteX58" fmla="*/ 3171125 w 9162819"/>
              <a:gd name="connsiteY58" fmla="*/ 5131152 h 39914735"/>
              <a:gd name="connsiteX59" fmla="*/ 3100565 w 9162819"/>
              <a:gd name="connsiteY59" fmla="*/ 4823283 h 39914735"/>
              <a:gd name="connsiteX60" fmla="*/ 2709965 w 9162819"/>
              <a:gd name="connsiteY60" fmla="*/ 4618895 h 39914735"/>
              <a:gd name="connsiteX61" fmla="*/ 2888885 w 9162819"/>
              <a:gd name="connsiteY61" fmla="*/ 3617462 h 39914735"/>
              <a:gd name="connsiteX62" fmla="*/ 2653685 w 9162819"/>
              <a:gd name="connsiteY62" fmla="*/ 3283937 h 39914735"/>
              <a:gd name="connsiteX63" fmla="*/ 2435645 w 9162819"/>
              <a:gd name="connsiteY63" fmla="*/ 2515775 h 39914735"/>
              <a:gd name="connsiteX64" fmla="*/ 2435645 w 9162819"/>
              <a:gd name="connsiteY64" fmla="*/ 1784255 h 39914735"/>
              <a:gd name="connsiteX65" fmla="*/ 3958879 w 9162819"/>
              <a:gd name="connsiteY65" fmla="*/ 618010 h 39914735"/>
              <a:gd name="connsiteX66" fmla="*/ 4809245 w 9162819"/>
              <a:gd name="connsiteY66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429805 w 9162819"/>
              <a:gd name="connsiteY37" fmla="*/ 18974975 h 39914735"/>
              <a:gd name="connsiteX38" fmla="*/ 1064045 w 9162819"/>
              <a:gd name="connsiteY38" fmla="*/ 19157855 h 39914735"/>
              <a:gd name="connsiteX39" fmla="*/ 881165 w 9162819"/>
              <a:gd name="connsiteY39" fmla="*/ 18883535 h 39914735"/>
              <a:gd name="connsiteX40" fmla="*/ 515405 w 9162819"/>
              <a:gd name="connsiteY40" fmla="*/ 19066415 h 39914735"/>
              <a:gd name="connsiteX41" fmla="*/ 881165 w 9162819"/>
              <a:gd name="connsiteY41" fmla="*/ 18426335 h 39914735"/>
              <a:gd name="connsiteX42" fmla="*/ 332525 w 9162819"/>
              <a:gd name="connsiteY42" fmla="*/ 18334895 h 39914735"/>
              <a:gd name="connsiteX43" fmla="*/ 606845 w 9162819"/>
              <a:gd name="connsiteY43" fmla="*/ 17786255 h 39914735"/>
              <a:gd name="connsiteX44" fmla="*/ 671531 w 9162819"/>
              <a:gd name="connsiteY44" fmla="*/ 17465166 h 39914735"/>
              <a:gd name="connsiteX45" fmla="*/ 279002 w 9162819"/>
              <a:gd name="connsiteY45" fmla="*/ 17130781 h 39914735"/>
              <a:gd name="connsiteX46" fmla="*/ 843262 w 9162819"/>
              <a:gd name="connsiteY46" fmla="*/ 15201639 h 39914735"/>
              <a:gd name="connsiteX47" fmla="*/ 214696 w 9162819"/>
              <a:gd name="connsiteY47" fmla="*/ 14892977 h 39914735"/>
              <a:gd name="connsiteX48" fmla="*/ 745130 w 9162819"/>
              <a:gd name="connsiteY48" fmla="*/ 12886669 h 39914735"/>
              <a:gd name="connsiteX49" fmla="*/ 205403 w 9162819"/>
              <a:gd name="connsiteY49" fmla="*/ 12475119 h 39914735"/>
              <a:gd name="connsiteX50" fmla="*/ 426200 w 9162819"/>
              <a:gd name="connsiteY50" fmla="*/ 11986403 h 39914735"/>
              <a:gd name="connsiteX51" fmla="*/ 696064 w 9162819"/>
              <a:gd name="connsiteY51" fmla="*/ 11729184 h 39914735"/>
              <a:gd name="connsiteX52" fmla="*/ 1235790 w 9162819"/>
              <a:gd name="connsiteY52" fmla="*/ 10726030 h 39914735"/>
              <a:gd name="connsiteX53" fmla="*/ 2192579 w 9162819"/>
              <a:gd name="connsiteY53" fmla="*/ 10571698 h 39914735"/>
              <a:gd name="connsiteX54" fmla="*/ 2801405 w 9162819"/>
              <a:gd name="connsiteY54" fmla="*/ 7910735 h 39914735"/>
              <a:gd name="connsiteX55" fmla="*/ 3990125 w 9162819"/>
              <a:gd name="connsiteY55" fmla="*/ 7544975 h 39914735"/>
              <a:gd name="connsiteX56" fmla="*/ 4355885 w 9162819"/>
              <a:gd name="connsiteY56" fmla="*/ 6081935 h 39914735"/>
              <a:gd name="connsiteX57" fmla="*/ 3335765 w 9162819"/>
              <a:gd name="connsiteY57" fmla="*/ 5730991 h 39914735"/>
              <a:gd name="connsiteX58" fmla="*/ 3171125 w 9162819"/>
              <a:gd name="connsiteY58" fmla="*/ 5131152 h 39914735"/>
              <a:gd name="connsiteX59" fmla="*/ 3100565 w 9162819"/>
              <a:gd name="connsiteY59" fmla="*/ 4823283 h 39914735"/>
              <a:gd name="connsiteX60" fmla="*/ 2709965 w 9162819"/>
              <a:gd name="connsiteY60" fmla="*/ 4618895 h 39914735"/>
              <a:gd name="connsiteX61" fmla="*/ 2888885 w 9162819"/>
              <a:gd name="connsiteY61" fmla="*/ 3617462 h 39914735"/>
              <a:gd name="connsiteX62" fmla="*/ 2653685 w 9162819"/>
              <a:gd name="connsiteY62" fmla="*/ 3283937 h 39914735"/>
              <a:gd name="connsiteX63" fmla="*/ 2435645 w 9162819"/>
              <a:gd name="connsiteY63" fmla="*/ 2515775 h 39914735"/>
              <a:gd name="connsiteX64" fmla="*/ 2435645 w 9162819"/>
              <a:gd name="connsiteY64" fmla="*/ 1784255 h 39914735"/>
              <a:gd name="connsiteX65" fmla="*/ 3958879 w 9162819"/>
              <a:gd name="connsiteY65" fmla="*/ 618010 h 39914735"/>
              <a:gd name="connsiteX66" fmla="*/ 4809245 w 9162819"/>
              <a:gd name="connsiteY66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1064045 w 9162819"/>
              <a:gd name="connsiteY38" fmla="*/ 19157855 h 39914735"/>
              <a:gd name="connsiteX39" fmla="*/ 881165 w 9162819"/>
              <a:gd name="connsiteY39" fmla="*/ 18883535 h 39914735"/>
              <a:gd name="connsiteX40" fmla="*/ 515405 w 9162819"/>
              <a:gd name="connsiteY40" fmla="*/ 19066415 h 39914735"/>
              <a:gd name="connsiteX41" fmla="*/ 881165 w 9162819"/>
              <a:gd name="connsiteY41" fmla="*/ 18426335 h 39914735"/>
              <a:gd name="connsiteX42" fmla="*/ 332525 w 9162819"/>
              <a:gd name="connsiteY42" fmla="*/ 18334895 h 39914735"/>
              <a:gd name="connsiteX43" fmla="*/ 606845 w 9162819"/>
              <a:gd name="connsiteY43" fmla="*/ 17786255 h 39914735"/>
              <a:gd name="connsiteX44" fmla="*/ 671531 w 9162819"/>
              <a:gd name="connsiteY44" fmla="*/ 17465166 h 39914735"/>
              <a:gd name="connsiteX45" fmla="*/ 279002 w 9162819"/>
              <a:gd name="connsiteY45" fmla="*/ 17130781 h 39914735"/>
              <a:gd name="connsiteX46" fmla="*/ 843262 w 9162819"/>
              <a:gd name="connsiteY46" fmla="*/ 15201639 h 39914735"/>
              <a:gd name="connsiteX47" fmla="*/ 214696 w 9162819"/>
              <a:gd name="connsiteY47" fmla="*/ 14892977 h 39914735"/>
              <a:gd name="connsiteX48" fmla="*/ 745130 w 9162819"/>
              <a:gd name="connsiteY48" fmla="*/ 12886669 h 39914735"/>
              <a:gd name="connsiteX49" fmla="*/ 205403 w 9162819"/>
              <a:gd name="connsiteY49" fmla="*/ 12475119 h 39914735"/>
              <a:gd name="connsiteX50" fmla="*/ 426200 w 9162819"/>
              <a:gd name="connsiteY50" fmla="*/ 11986403 h 39914735"/>
              <a:gd name="connsiteX51" fmla="*/ 696064 w 9162819"/>
              <a:gd name="connsiteY51" fmla="*/ 11729184 h 39914735"/>
              <a:gd name="connsiteX52" fmla="*/ 1235790 w 9162819"/>
              <a:gd name="connsiteY52" fmla="*/ 10726030 h 39914735"/>
              <a:gd name="connsiteX53" fmla="*/ 2192579 w 9162819"/>
              <a:gd name="connsiteY53" fmla="*/ 10571698 h 39914735"/>
              <a:gd name="connsiteX54" fmla="*/ 2801405 w 9162819"/>
              <a:gd name="connsiteY54" fmla="*/ 7910735 h 39914735"/>
              <a:gd name="connsiteX55" fmla="*/ 3990125 w 9162819"/>
              <a:gd name="connsiteY55" fmla="*/ 7544975 h 39914735"/>
              <a:gd name="connsiteX56" fmla="*/ 4355885 w 9162819"/>
              <a:gd name="connsiteY56" fmla="*/ 6081935 h 39914735"/>
              <a:gd name="connsiteX57" fmla="*/ 3335765 w 9162819"/>
              <a:gd name="connsiteY57" fmla="*/ 5730991 h 39914735"/>
              <a:gd name="connsiteX58" fmla="*/ 3171125 w 9162819"/>
              <a:gd name="connsiteY58" fmla="*/ 5131152 h 39914735"/>
              <a:gd name="connsiteX59" fmla="*/ 3100565 w 9162819"/>
              <a:gd name="connsiteY59" fmla="*/ 4823283 h 39914735"/>
              <a:gd name="connsiteX60" fmla="*/ 2709965 w 9162819"/>
              <a:gd name="connsiteY60" fmla="*/ 4618895 h 39914735"/>
              <a:gd name="connsiteX61" fmla="*/ 2888885 w 9162819"/>
              <a:gd name="connsiteY61" fmla="*/ 3617462 h 39914735"/>
              <a:gd name="connsiteX62" fmla="*/ 2653685 w 9162819"/>
              <a:gd name="connsiteY62" fmla="*/ 3283937 h 39914735"/>
              <a:gd name="connsiteX63" fmla="*/ 2435645 w 9162819"/>
              <a:gd name="connsiteY63" fmla="*/ 2515775 h 39914735"/>
              <a:gd name="connsiteX64" fmla="*/ 2435645 w 9162819"/>
              <a:gd name="connsiteY64" fmla="*/ 1784255 h 39914735"/>
              <a:gd name="connsiteX65" fmla="*/ 3958879 w 9162819"/>
              <a:gd name="connsiteY65" fmla="*/ 618010 h 39914735"/>
              <a:gd name="connsiteX66" fmla="*/ 4809245 w 9162819"/>
              <a:gd name="connsiteY66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515405 w 9162819"/>
              <a:gd name="connsiteY39" fmla="*/ 19066415 h 39914735"/>
              <a:gd name="connsiteX40" fmla="*/ 881165 w 9162819"/>
              <a:gd name="connsiteY40" fmla="*/ 18426335 h 39914735"/>
              <a:gd name="connsiteX41" fmla="*/ 332525 w 9162819"/>
              <a:gd name="connsiteY41" fmla="*/ 18334895 h 39914735"/>
              <a:gd name="connsiteX42" fmla="*/ 606845 w 9162819"/>
              <a:gd name="connsiteY42" fmla="*/ 17786255 h 39914735"/>
              <a:gd name="connsiteX43" fmla="*/ 671531 w 9162819"/>
              <a:gd name="connsiteY43" fmla="*/ 17465166 h 39914735"/>
              <a:gd name="connsiteX44" fmla="*/ 279002 w 9162819"/>
              <a:gd name="connsiteY44" fmla="*/ 17130781 h 39914735"/>
              <a:gd name="connsiteX45" fmla="*/ 843262 w 9162819"/>
              <a:gd name="connsiteY45" fmla="*/ 15201639 h 39914735"/>
              <a:gd name="connsiteX46" fmla="*/ 214696 w 9162819"/>
              <a:gd name="connsiteY46" fmla="*/ 14892977 h 39914735"/>
              <a:gd name="connsiteX47" fmla="*/ 745130 w 9162819"/>
              <a:gd name="connsiteY47" fmla="*/ 12886669 h 39914735"/>
              <a:gd name="connsiteX48" fmla="*/ 205403 w 9162819"/>
              <a:gd name="connsiteY48" fmla="*/ 12475119 h 39914735"/>
              <a:gd name="connsiteX49" fmla="*/ 426200 w 9162819"/>
              <a:gd name="connsiteY49" fmla="*/ 11986403 h 39914735"/>
              <a:gd name="connsiteX50" fmla="*/ 696064 w 9162819"/>
              <a:gd name="connsiteY50" fmla="*/ 11729184 h 39914735"/>
              <a:gd name="connsiteX51" fmla="*/ 1235790 w 9162819"/>
              <a:gd name="connsiteY51" fmla="*/ 10726030 h 39914735"/>
              <a:gd name="connsiteX52" fmla="*/ 2192579 w 9162819"/>
              <a:gd name="connsiteY52" fmla="*/ 10571698 h 39914735"/>
              <a:gd name="connsiteX53" fmla="*/ 2801405 w 9162819"/>
              <a:gd name="connsiteY53" fmla="*/ 7910735 h 39914735"/>
              <a:gd name="connsiteX54" fmla="*/ 3990125 w 9162819"/>
              <a:gd name="connsiteY54" fmla="*/ 7544975 h 39914735"/>
              <a:gd name="connsiteX55" fmla="*/ 4355885 w 9162819"/>
              <a:gd name="connsiteY55" fmla="*/ 6081935 h 39914735"/>
              <a:gd name="connsiteX56" fmla="*/ 3335765 w 9162819"/>
              <a:gd name="connsiteY56" fmla="*/ 5730991 h 39914735"/>
              <a:gd name="connsiteX57" fmla="*/ 3171125 w 9162819"/>
              <a:gd name="connsiteY57" fmla="*/ 5131152 h 39914735"/>
              <a:gd name="connsiteX58" fmla="*/ 3100565 w 9162819"/>
              <a:gd name="connsiteY58" fmla="*/ 4823283 h 39914735"/>
              <a:gd name="connsiteX59" fmla="*/ 2709965 w 9162819"/>
              <a:gd name="connsiteY59" fmla="*/ 4618895 h 39914735"/>
              <a:gd name="connsiteX60" fmla="*/ 2888885 w 9162819"/>
              <a:gd name="connsiteY60" fmla="*/ 3617462 h 39914735"/>
              <a:gd name="connsiteX61" fmla="*/ 2653685 w 9162819"/>
              <a:gd name="connsiteY61" fmla="*/ 3283937 h 39914735"/>
              <a:gd name="connsiteX62" fmla="*/ 2435645 w 9162819"/>
              <a:gd name="connsiteY62" fmla="*/ 2515775 h 39914735"/>
              <a:gd name="connsiteX63" fmla="*/ 2435645 w 9162819"/>
              <a:gd name="connsiteY63" fmla="*/ 1784255 h 39914735"/>
              <a:gd name="connsiteX64" fmla="*/ 3958879 w 9162819"/>
              <a:gd name="connsiteY64" fmla="*/ 618010 h 39914735"/>
              <a:gd name="connsiteX65" fmla="*/ 4809245 w 9162819"/>
              <a:gd name="connsiteY65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332525 w 9162819"/>
              <a:gd name="connsiteY40" fmla="*/ 18334895 h 39914735"/>
              <a:gd name="connsiteX41" fmla="*/ 606845 w 9162819"/>
              <a:gd name="connsiteY41" fmla="*/ 17786255 h 39914735"/>
              <a:gd name="connsiteX42" fmla="*/ 671531 w 9162819"/>
              <a:gd name="connsiteY42" fmla="*/ 17465166 h 39914735"/>
              <a:gd name="connsiteX43" fmla="*/ 279002 w 9162819"/>
              <a:gd name="connsiteY43" fmla="*/ 17130781 h 39914735"/>
              <a:gd name="connsiteX44" fmla="*/ 843262 w 9162819"/>
              <a:gd name="connsiteY44" fmla="*/ 15201639 h 39914735"/>
              <a:gd name="connsiteX45" fmla="*/ 214696 w 9162819"/>
              <a:gd name="connsiteY45" fmla="*/ 14892977 h 39914735"/>
              <a:gd name="connsiteX46" fmla="*/ 745130 w 9162819"/>
              <a:gd name="connsiteY46" fmla="*/ 12886669 h 39914735"/>
              <a:gd name="connsiteX47" fmla="*/ 205403 w 9162819"/>
              <a:gd name="connsiteY47" fmla="*/ 12475119 h 39914735"/>
              <a:gd name="connsiteX48" fmla="*/ 426200 w 9162819"/>
              <a:gd name="connsiteY48" fmla="*/ 11986403 h 39914735"/>
              <a:gd name="connsiteX49" fmla="*/ 696064 w 9162819"/>
              <a:gd name="connsiteY49" fmla="*/ 11729184 h 39914735"/>
              <a:gd name="connsiteX50" fmla="*/ 1235790 w 9162819"/>
              <a:gd name="connsiteY50" fmla="*/ 10726030 h 39914735"/>
              <a:gd name="connsiteX51" fmla="*/ 2192579 w 9162819"/>
              <a:gd name="connsiteY51" fmla="*/ 10571698 h 39914735"/>
              <a:gd name="connsiteX52" fmla="*/ 2801405 w 9162819"/>
              <a:gd name="connsiteY52" fmla="*/ 7910735 h 39914735"/>
              <a:gd name="connsiteX53" fmla="*/ 3990125 w 9162819"/>
              <a:gd name="connsiteY53" fmla="*/ 7544975 h 39914735"/>
              <a:gd name="connsiteX54" fmla="*/ 4355885 w 9162819"/>
              <a:gd name="connsiteY54" fmla="*/ 6081935 h 39914735"/>
              <a:gd name="connsiteX55" fmla="*/ 3335765 w 9162819"/>
              <a:gd name="connsiteY55" fmla="*/ 5730991 h 39914735"/>
              <a:gd name="connsiteX56" fmla="*/ 3171125 w 9162819"/>
              <a:gd name="connsiteY56" fmla="*/ 5131152 h 39914735"/>
              <a:gd name="connsiteX57" fmla="*/ 3100565 w 9162819"/>
              <a:gd name="connsiteY57" fmla="*/ 4823283 h 39914735"/>
              <a:gd name="connsiteX58" fmla="*/ 2709965 w 9162819"/>
              <a:gd name="connsiteY58" fmla="*/ 4618895 h 39914735"/>
              <a:gd name="connsiteX59" fmla="*/ 2888885 w 9162819"/>
              <a:gd name="connsiteY59" fmla="*/ 3617462 h 39914735"/>
              <a:gd name="connsiteX60" fmla="*/ 2653685 w 9162819"/>
              <a:gd name="connsiteY60" fmla="*/ 3283937 h 39914735"/>
              <a:gd name="connsiteX61" fmla="*/ 2435645 w 9162819"/>
              <a:gd name="connsiteY61" fmla="*/ 2515775 h 39914735"/>
              <a:gd name="connsiteX62" fmla="*/ 2435645 w 9162819"/>
              <a:gd name="connsiteY62" fmla="*/ 1784255 h 39914735"/>
              <a:gd name="connsiteX63" fmla="*/ 3958879 w 9162819"/>
              <a:gd name="connsiteY63" fmla="*/ 618010 h 39914735"/>
              <a:gd name="connsiteX64" fmla="*/ 4809245 w 9162819"/>
              <a:gd name="connsiteY64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606845 w 9162819"/>
              <a:gd name="connsiteY40" fmla="*/ 17786255 h 39914735"/>
              <a:gd name="connsiteX41" fmla="*/ 671531 w 9162819"/>
              <a:gd name="connsiteY41" fmla="*/ 17465166 h 39914735"/>
              <a:gd name="connsiteX42" fmla="*/ 279002 w 9162819"/>
              <a:gd name="connsiteY42" fmla="*/ 17130781 h 39914735"/>
              <a:gd name="connsiteX43" fmla="*/ 843262 w 9162819"/>
              <a:gd name="connsiteY43" fmla="*/ 15201639 h 39914735"/>
              <a:gd name="connsiteX44" fmla="*/ 214696 w 9162819"/>
              <a:gd name="connsiteY44" fmla="*/ 14892977 h 39914735"/>
              <a:gd name="connsiteX45" fmla="*/ 745130 w 9162819"/>
              <a:gd name="connsiteY45" fmla="*/ 12886669 h 39914735"/>
              <a:gd name="connsiteX46" fmla="*/ 205403 w 9162819"/>
              <a:gd name="connsiteY46" fmla="*/ 12475119 h 39914735"/>
              <a:gd name="connsiteX47" fmla="*/ 426200 w 9162819"/>
              <a:gd name="connsiteY47" fmla="*/ 11986403 h 39914735"/>
              <a:gd name="connsiteX48" fmla="*/ 696064 w 9162819"/>
              <a:gd name="connsiteY48" fmla="*/ 11729184 h 39914735"/>
              <a:gd name="connsiteX49" fmla="*/ 1235790 w 9162819"/>
              <a:gd name="connsiteY49" fmla="*/ 10726030 h 39914735"/>
              <a:gd name="connsiteX50" fmla="*/ 2192579 w 9162819"/>
              <a:gd name="connsiteY50" fmla="*/ 10571698 h 39914735"/>
              <a:gd name="connsiteX51" fmla="*/ 2801405 w 9162819"/>
              <a:gd name="connsiteY51" fmla="*/ 7910735 h 39914735"/>
              <a:gd name="connsiteX52" fmla="*/ 3990125 w 9162819"/>
              <a:gd name="connsiteY52" fmla="*/ 7544975 h 39914735"/>
              <a:gd name="connsiteX53" fmla="*/ 4355885 w 9162819"/>
              <a:gd name="connsiteY53" fmla="*/ 6081935 h 39914735"/>
              <a:gd name="connsiteX54" fmla="*/ 3335765 w 9162819"/>
              <a:gd name="connsiteY54" fmla="*/ 5730991 h 39914735"/>
              <a:gd name="connsiteX55" fmla="*/ 3171125 w 9162819"/>
              <a:gd name="connsiteY55" fmla="*/ 5131152 h 39914735"/>
              <a:gd name="connsiteX56" fmla="*/ 3100565 w 9162819"/>
              <a:gd name="connsiteY56" fmla="*/ 4823283 h 39914735"/>
              <a:gd name="connsiteX57" fmla="*/ 2709965 w 9162819"/>
              <a:gd name="connsiteY57" fmla="*/ 4618895 h 39914735"/>
              <a:gd name="connsiteX58" fmla="*/ 2888885 w 9162819"/>
              <a:gd name="connsiteY58" fmla="*/ 3617462 h 39914735"/>
              <a:gd name="connsiteX59" fmla="*/ 2653685 w 9162819"/>
              <a:gd name="connsiteY59" fmla="*/ 3283937 h 39914735"/>
              <a:gd name="connsiteX60" fmla="*/ 2435645 w 9162819"/>
              <a:gd name="connsiteY60" fmla="*/ 2515775 h 39914735"/>
              <a:gd name="connsiteX61" fmla="*/ 2435645 w 9162819"/>
              <a:gd name="connsiteY61" fmla="*/ 1784255 h 39914735"/>
              <a:gd name="connsiteX62" fmla="*/ 3958879 w 9162819"/>
              <a:gd name="connsiteY62" fmla="*/ 618010 h 39914735"/>
              <a:gd name="connsiteX63" fmla="*/ 4809245 w 9162819"/>
              <a:gd name="connsiteY63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606845 w 9162819"/>
              <a:gd name="connsiteY40" fmla="*/ 17786255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606845 w 9162819"/>
              <a:gd name="connsiteY40" fmla="*/ 17786255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606845 w 9162819"/>
              <a:gd name="connsiteY40" fmla="*/ 17786255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81165 w 9162819"/>
              <a:gd name="connsiteY39" fmla="*/ 1842633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881165 w 9162819"/>
              <a:gd name="connsiteY38" fmla="*/ 18883535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1064059 w 9162819"/>
              <a:gd name="connsiteY38" fmla="*/ 18725539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671531 w 9162819"/>
              <a:gd name="connsiteY38" fmla="*/ 18957036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769663 w 9162819"/>
              <a:gd name="connsiteY38" fmla="*/ 18854148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769663 w 9162819"/>
              <a:gd name="connsiteY38" fmla="*/ 18854148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990460 w 9162819"/>
              <a:gd name="connsiteY38" fmla="*/ 18725539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990460 w 9162819"/>
              <a:gd name="connsiteY38" fmla="*/ 18725539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38365 w 9162819"/>
              <a:gd name="connsiteY36" fmla="*/ 19157855 h 39914735"/>
              <a:gd name="connsiteX37" fmla="*/ 1554720 w 9162819"/>
              <a:gd name="connsiteY37" fmla="*/ 19420030 h 39914735"/>
              <a:gd name="connsiteX38" fmla="*/ 990460 w 9162819"/>
              <a:gd name="connsiteY38" fmla="*/ 18725539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279002 w 9162819"/>
              <a:gd name="connsiteY36" fmla="*/ 19548639 h 39914735"/>
              <a:gd name="connsiteX37" fmla="*/ 1554720 w 9162819"/>
              <a:gd name="connsiteY37" fmla="*/ 19420030 h 39914735"/>
              <a:gd name="connsiteX38" fmla="*/ 990460 w 9162819"/>
              <a:gd name="connsiteY38" fmla="*/ 18725539 h 39914735"/>
              <a:gd name="connsiteX39" fmla="*/ 818729 w 9162819"/>
              <a:gd name="connsiteY39" fmla="*/ 18262545 h 39914735"/>
              <a:gd name="connsiteX40" fmla="*/ 229936 w 9162819"/>
              <a:gd name="connsiteY40" fmla="*/ 17773829 h 39914735"/>
              <a:gd name="connsiteX41" fmla="*/ 279002 w 9162819"/>
              <a:gd name="connsiteY41" fmla="*/ 17130781 h 39914735"/>
              <a:gd name="connsiteX42" fmla="*/ 843262 w 9162819"/>
              <a:gd name="connsiteY42" fmla="*/ 15201639 h 39914735"/>
              <a:gd name="connsiteX43" fmla="*/ 214696 w 9162819"/>
              <a:gd name="connsiteY43" fmla="*/ 14892977 h 39914735"/>
              <a:gd name="connsiteX44" fmla="*/ 745130 w 9162819"/>
              <a:gd name="connsiteY44" fmla="*/ 12886669 h 39914735"/>
              <a:gd name="connsiteX45" fmla="*/ 205403 w 9162819"/>
              <a:gd name="connsiteY45" fmla="*/ 12475119 h 39914735"/>
              <a:gd name="connsiteX46" fmla="*/ 426200 w 9162819"/>
              <a:gd name="connsiteY46" fmla="*/ 11986403 h 39914735"/>
              <a:gd name="connsiteX47" fmla="*/ 696064 w 9162819"/>
              <a:gd name="connsiteY47" fmla="*/ 11729184 h 39914735"/>
              <a:gd name="connsiteX48" fmla="*/ 1235790 w 9162819"/>
              <a:gd name="connsiteY48" fmla="*/ 10726030 h 39914735"/>
              <a:gd name="connsiteX49" fmla="*/ 2192579 w 9162819"/>
              <a:gd name="connsiteY49" fmla="*/ 10571698 h 39914735"/>
              <a:gd name="connsiteX50" fmla="*/ 2801405 w 9162819"/>
              <a:gd name="connsiteY50" fmla="*/ 7910735 h 39914735"/>
              <a:gd name="connsiteX51" fmla="*/ 3990125 w 9162819"/>
              <a:gd name="connsiteY51" fmla="*/ 7544975 h 39914735"/>
              <a:gd name="connsiteX52" fmla="*/ 4355885 w 9162819"/>
              <a:gd name="connsiteY52" fmla="*/ 6081935 h 39914735"/>
              <a:gd name="connsiteX53" fmla="*/ 3335765 w 9162819"/>
              <a:gd name="connsiteY53" fmla="*/ 5730991 h 39914735"/>
              <a:gd name="connsiteX54" fmla="*/ 3171125 w 9162819"/>
              <a:gd name="connsiteY54" fmla="*/ 5131152 h 39914735"/>
              <a:gd name="connsiteX55" fmla="*/ 3100565 w 9162819"/>
              <a:gd name="connsiteY55" fmla="*/ 4823283 h 39914735"/>
              <a:gd name="connsiteX56" fmla="*/ 2709965 w 9162819"/>
              <a:gd name="connsiteY56" fmla="*/ 4618895 h 39914735"/>
              <a:gd name="connsiteX57" fmla="*/ 2888885 w 9162819"/>
              <a:gd name="connsiteY57" fmla="*/ 3617462 h 39914735"/>
              <a:gd name="connsiteX58" fmla="*/ 2653685 w 9162819"/>
              <a:gd name="connsiteY58" fmla="*/ 3283937 h 39914735"/>
              <a:gd name="connsiteX59" fmla="*/ 2435645 w 9162819"/>
              <a:gd name="connsiteY59" fmla="*/ 2515775 h 39914735"/>
              <a:gd name="connsiteX60" fmla="*/ 2435645 w 9162819"/>
              <a:gd name="connsiteY60" fmla="*/ 1784255 h 39914735"/>
              <a:gd name="connsiteX61" fmla="*/ 3958879 w 9162819"/>
              <a:gd name="connsiteY61" fmla="*/ 618010 h 39914735"/>
              <a:gd name="connsiteX62" fmla="*/ 4809245 w 9162819"/>
              <a:gd name="connsiteY62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554720 w 9162819"/>
              <a:gd name="connsiteY36" fmla="*/ 19420030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554720 w 9162819"/>
              <a:gd name="connsiteY36" fmla="*/ 19420030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554720 w 9162819"/>
              <a:gd name="connsiteY36" fmla="*/ 19420030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58456 w 9162819"/>
              <a:gd name="connsiteY36" fmla="*/ 19239977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358456 w 9162819"/>
              <a:gd name="connsiteY36" fmla="*/ 19239977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58205 w 9162819"/>
              <a:gd name="connsiteY34" fmla="*/ 29033375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696064 w 9162819"/>
              <a:gd name="connsiteY34" fmla="*/ 29683066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5805 w 9162819"/>
              <a:gd name="connsiteY33" fmla="*/ 29764895 h 39914735"/>
              <a:gd name="connsiteX34" fmla="*/ 475266 w 9162819"/>
              <a:gd name="connsiteY34" fmla="*/ 29683066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713626 w 9162819"/>
              <a:gd name="connsiteY33" fmla="*/ 30403279 h 39914735"/>
              <a:gd name="connsiteX34" fmla="*/ 475266 w 9162819"/>
              <a:gd name="connsiteY34" fmla="*/ 29683066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624365 w 9162819"/>
              <a:gd name="connsiteY32" fmla="*/ 30496415 h 39914735"/>
              <a:gd name="connsiteX33" fmla="*/ 3590961 w 9162819"/>
              <a:gd name="connsiteY33" fmla="*/ 31046326 h 39914735"/>
              <a:gd name="connsiteX34" fmla="*/ 475266 w 9162819"/>
              <a:gd name="connsiteY34" fmla="*/ 29683066 h 39914735"/>
              <a:gd name="connsiteX35" fmla="*/ 1824583 w 9162819"/>
              <a:gd name="connsiteY35" fmla="*/ 19420030 h 39914735"/>
              <a:gd name="connsiteX36" fmla="*/ 1284856 w 9162819"/>
              <a:gd name="connsiteY36" fmla="*/ 19317142 h 39914735"/>
              <a:gd name="connsiteX37" fmla="*/ 990460 w 9162819"/>
              <a:gd name="connsiteY37" fmla="*/ 18725539 h 39914735"/>
              <a:gd name="connsiteX38" fmla="*/ 818729 w 9162819"/>
              <a:gd name="connsiteY38" fmla="*/ 18262545 h 39914735"/>
              <a:gd name="connsiteX39" fmla="*/ 229936 w 9162819"/>
              <a:gd name="connsiteY39" fmla="*/ 17773829 h 39914735"/>
              <a:gd name="connsiteX40" fmla="*/ 279002 w 9162819"/>
              <a:gd name="connsiteY40" fmla="*/ 17130781 h 39914735"/>
              <a:gd name="connsiteX41" fmla="*/ 843262 w 9162819"/>
              <a:gd name="connsiteY41" fmla="*/ 15201639 h 39914735"/>
              <a:gd name="connsiteX42" fmla="*/ 214696 w 9162819"/>
              <a:gd name="connsiteY42" fmla="*/ 14892977 h 39914735"/>
              <a:gd name="connsiteX43" fmla="*/ 745130 w 9162819"/>
              <a:gd name="connsiteY43" fmla="*/ 12886669 h 39914735"/>
              <a:gd name="connsiteX44" fmla="*/ 205403 w 9162819"/>
              <a:gd name="connsiteY44" fmla="*/ 12475119 h 39914735"/>
              <a:gd name="connsiteX45" fmla="*/ 426200 w 9162819"/>
              <a:gd name="connsiteY45" fmla="*/ 11986403 h 39914735"/>
              <a:gd name="connsiteX46" fmla="*/ 696064 w 9162819"/>
              <a:gd name="connsiteY46" fmla="*/ 11729184 h 39914735"/>
              <a:gd name="connsiteX47" fmla="*/ 1235790 w 9162819"/>
              <a:gd name="connsiteY47" fmla="*/ 10726030 h 39914735"/>
              <a:gd name="connsiteX48" fmla="*/ 2192579 w 9162819"/>
              <a:gd name="connsiteY48" fmla="*/ 10571698 h 39914735"/>
              <a:gd name="connsiteX49" fmla="*/ 2801405 w 9162819"/>
              <a:gd name="connsiteY49" fmla="*/ 7910735 h 39914735"/>
              <a:gd name="connsiteX50" fmla="*/ 3990125 w 9162819"/>
              <a:gd name="connsiteY50" fmla="*/ 7544975 h 39914735"/>
              <a:gd name="connsiteX51" fmla="*/ 4355885 w 9162819"/>
              <a:gd name="connsiteY51" fmla="*/ 6081935 h 39914735"/>
              <a:gd name="connsiteX52" fmla="*/ 3335765 w 9162819"/>
              <a:gd name="connsiteY52" fmla="*/ 5730991 h 39914735"/>
              <a:gd name="connsiteX53" fmla="*/ 3171125 w 9162819"/>
              <a:gd name="connsiteY53" fmla="*/ 5131152 h 39914735"/>
              <a:gd name="connsiteX54" fmla="*/ 3100565 w 9162819"/>
              <a:gd name="connsiteY54" fmla="*/ 4823283 h 39914735"/>
              <a:gd name="connsiteX55" fmla="*/ 2709965 w 9162819"/>
              <a:gd name="connsiteY55" fmla="*/ 4618895 h 39914735"/>
              <a:gd name="connsiteX56" fmla="*/ 2888885 w 9162819"/>
              <a:gd name="connsiteY56" fmla="*/ 3617462 h 39914735"/>
              <a:gd name="connsiteX57" fmla="*/ 2653685 w 9162819"/>
              <a:gd name="connsiteY57" fmla="*/ 3283937 h 39914735"/>
              <a:gd name="connsiteX58" fmla="*/ 2435645 w 9162819"/>
              <a:gd name="connsiteY58" fmla="*/ 2515775 h 39914735"/>
              <a:gd name="connsiteX59" fmla="*/ 2435645 w 9162819"/>
              <a:gd name="connsiteY59" fmla="*/ 1784255 h 39914735"/>
              <a:gd name="connsiteX60" fmla="*/ 3958879 w 9162819"/>
              <a:gd name="connsiteY60" fmla="*/ 618010 h 39914735"/>
              <a:gd name="connsiteX61" fmla="*/ 4809245 w 9162819"/>
              <a:gd name="connsiteY61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590961 w 9162819"/>
              <a:gd name="connsiteY32" fmla="*/ 31046326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590961 w 9162819"/>
              <a:gd name="connsiteY32" fmla="*/ 30403279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590961 w 9162819"/>
              <a:gd name="connsiteY32" fmla="*/ 30094616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68296 w 9162819"/>
              <a:gd name="connsiteY32" fmla="*/ 30531888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300391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459005 w 9162819"/>
              <a:gd name="connsiteY18" fmla="*/ 29399135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403279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191462 w 9162819"/>
              <a:gd name="connsiteY18" fmla="*/ 29425847 h 39914735"/>
              <a:gd name="connsiteX19" fmla="*/ 6916205 w 9162819"/>
              <a:gd name="connsiteY19" fmla="*/ 31502255 h 39914735"/>
              <a:gd name="connsiteX20" fmla="*/ 6550445 w 9162819"/>
              <a:gd name="connsiteY20" fmla="*/ 35891375 h 39914735"/>
              <a:gd name="connsiteX21" fmla="*/ 7464845 w 9162819"/>
              <a:gd name="connsiteY21" fmla="*/ 37262975 h 39914735"/>
              <a:gd name="connsiteX22" fmla="*/ 6733325 w 9162819"/>
              <a:gd name="connsiteY22" fmla="*/ 38543135 h 39914735"/>
              <a:gd name="connsiteX23" fmla="*/ 6824765 w 9162819"/>
              <a:gd name="connsiteY23" fmla="*/ 39366095 h 39914735"/>
              <a:gd name="connsiteX24" fmla="*/ 6276125 w 9162819"/>
              <a:gd name="connsiteY24" fmla="*/ 39183215 h 39914735"/>
              <a:gd name="connsiteX25" fmla="*/ 6276125 w 9162819"/>
              <a:gd name="connsiteY25" fmla="*/ 39640415 h 39914735"/>
              <a:gd name="connsiteX26" fmla="*/ 5361725 w 9162819"/>
              <a:gd name="connsiteY26" fmla="*/ 39914735 h 39914735"/>
              <a:gd name="connsiteX27" fmla="*/ 2801405 w 9162819"/>
              <a:gd name="connsiteY27" fmla="*/ 39640415 h 39914735"/>
              <a:gd name="connsiteX28" fmla="*/ 3624365 w 9162819"/>
              <a:gd name="connsiteY28" fmla="*/ 39000335 h 39914735"/>
              <a:gd name="connsiteX29" fmla="*/ 606845 w 9162819"/>
              <a:gd name="connsiteY29" fmla="*/ 38908895 h 39914735"/>
              <a:gd name="connsiteX30" fmla="*/ 2801405 w 9162819"/>
              <a:gd name="connsiteY30" fmla="*/ 37903055 h 39914735"/>
              <a:gd name="connsiteX31" fmla="*/ 4355885 w 9162819"/>
              <a:gd name="connsiteY31" fmla="*/ 36348575 h 39914735"/>
              <a:gd name="connsiteX32" fmla="*/ 3492829 w 9162819"/>
              <a:gd name="connsiteY32" fmla="*/ 30403279 h 39914735"/>
              <a:gd name="connsiteX33" fmla="*/ 475266 w 9162819"/>
              <a:gd name="connsiteY33" fmla="*/ 29683066 h 39914735"/>
              <a:gd name="connsiteX34" fmla="*/ 1824583 w 9162819"/>
              <a:gd name="connsiteY34" fmla="*/ 19420030 h 39914735"/>
              <a:gd name="connsiteX35" fmla="*/ 1284856 w 9162819"/>
              <a:gd name="connsiteY35" fmla="*/ 19317142 h 39914735"/>
              <a:gd name="connsiteX36" fmla="*/ 990460 w 9162819"/>
              <a:gd name="connsiteY36" fmla="*/ 18725539 h 39914735"/>
              <a:gd name="connsiteX37" fmla="*/ 818729 w 9162819"/>
              <a:gd name="connsiteY37" fmla="*/ 18262545 h 39914735"/>
              <a:gd name="connsiteX38" fmla="*/ 229936 w 9162819"/>
              <a:gd name="connsiteY38" fmla="*/ 17773829 h 39914735"/>
              <a:gd name="connsiteX39" fmla="*/ 279002 w 9162819"/>
              <a:gd name="connsiteY39" fmla="*/ 17130781 h 39914735"/>
              <a:gd name="connsiteX40" fmla="*/ 843262 w 9162819"/>
              <a:gd name="connsiteY40" fmla="*/ 15201639 h 39914735"/>
              <a:gd name="connsiteX41" fmla="*/ 214696 w 9162819"/>
              <a:gd name="connsiteY41" fmla="*/ 14892977 h 39914735"/>
              <a:gd name="connsiteX42" fmla="*/ 745130 w 9162819"/>
              <a:gd name="connsiteY42" fmla="*/ 12886669 h 39914735"/>
              <a:gd name="connsiteX43" fmla="*/ 205403 w 9162819"/>
              <a:gd name="connsiteY43" fmla="*/ 12475119 h 39914735"/>
              <a:gd name="connsiteX44" fmla="*/ 426200 w 9162819"/>
              <a:gd name="connsiteY44" fmla="*/ 11986403 h 39914735"/>
              <a:gd name="connsiteX45" fmla="*/ 696064 w 9162819"/>
              <a:gd name="connsiteY45" fmla="*/ 11729184 h 39914735"/>
              <a:gd name="connsiteX46" fmla="*/ 1235790 w 9162819"/>
              <a:gd name="connsiteY46" fmla="*/ 10726030 h 39914735"/>
              <a:gd name="connsiteX47" fmla="*/ 2192579 w 9162819"/>
              <a:gd name="connsiteY47" fmla="*/ 10571698 h 39914735"/>
              <a:gd name="connsiteX48" fmla="*/ 2801405 w 9162819"/>
              <a:gd name="connsiteY48" fmla="*/ 7910735 h 39914735"/>
              <a:gd name="connsiteX49" fmla="*/ 3990125 w 9162819"/>
              <a:gd name="connsiteY49" fmla="*/ 7544975 h 39914735"/>
              <a:gd name="connsiteX50" fmla="*/ 4355885 w 9162819"/>
              <a:gd name="connsiteY50" fmla="*/ 6081935 h 39914735"/>
              <a:gd name="connsiteX51" fmla="*/ 3335765 w 9162819"/>
              <a:gd name="connsiteY51" fmla="*/ 5730991 h 39914735"/>
              <a:gd name="connsiteX52" fmla="*/ 3171125 w 9162819"/>
              <a:gd name="connsiteY52" fmla="*/ 5131152 h 39914735"/>
              <a:gd name="connsiteX53" fmla="*/ 3100565 w 9162819"/>
              <a:gd name="connsiteY53" fmla="*/ 4823283 h 39914735"/>
              <a:gd name="connsiteX54" fmla="*/ 2709965 w 9162819"/>
              <a:gd name="connsiteY54" fmla="*/ 4618895 h 39914735"/>
              <a:gd name="connsiteX55" fmla="*/ 2888885 w 9162819"/>
              <a:gd name="connsiteY55" fmla="*/ 3617462 h 39914735"/>
              <a:gd name="connsiteX56" fmla="*/ 2653685 w 9162819"/>
              <a:gd name="connsiteY56" fmla="*/ 3283937 h 39914735"/>
              <a:gd name="connsiteX57" fmla="*/ 2435645 w 9162819"/>
              <a:gd name="connsiteY57" fmla="*/ 2515775 h 39914735"/>
              <a:gd name="connsiteX58" fmla="*/ 2435645 w 9162819"/>
              <a:gd name="connsiteY58" fmla="*/ 1784255 h 39914735"/>
              <a:gd name="connsiteX59" fmla="*/ 3958879 w 9162819"/>
              <a:gd name="connsiteY59" fmla="*/ 618010 h 39914735"/>
              <a:gd name="connsiteX60" fmla="*/ 4809245 w 9162819"/>
              <a:gd name="connsiteY60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733325 w 9162819"/>
              <a:gd name="connsiteY17" fmla="*/ 26838815 h 39914735"/>
              <a:gd name="connsiteX18" fmla="*/ 6916205 w 9162819"/>
              <a:gd name="connsiteY18" fmla="*/ 31502255 h 39914735"/>
              <a:gd name="connsiteX19" fmla="*/ 6550445 w 9162819"/>
              <a:gd name="connsiteY19" fmla="*/ 35891375 h 39914735"/>
              <a:gd name="connsiteX20" fmla="*/ 7464845 w 9162819"/>
              <a:gd name="connsiteY20" fmla="*/ 37262975 h 39914735"/>
              <a:gd name="connsiteX21" fmla="*/ 6733325 w 9162819"/>
              <a:gd name="connsiteY21" fmla="*/ 38543135 h 39914735"/>
              <a:gd name="connsiteX22" fmla="*/ 6824765 w 9162819"/>
              <a:gd name="connsiteY22" fmla="*/ 39366095 h 39914735"/>
              <a:gd name="connsiteX23" fmla="*/ 6276125 w 9162819"/>
              <a:gd name="connsiteY23" fmla="*/ 39183215 h 39914735"/>
              <a:gd name="connsiteX24" fmla="*/ 6276125 w 9162819"/>
              <a:gd name="connsiteY24" fmla="*/ 39640415 h 39914735"/>
              <a:gd name="connsiteX25" fmla="*/ 5361725 w 9162819"/>
              <a:gd name="connsiteY25" fmla="*/ 39914735 h 39914735"/>
              <a:gd name="connsiteX26" fmla="*/ 2801405 w 9162819"/>
              <a:gd name="connsiteY26" fmla="*/ 39640415 h 39914735"/>
              <a:gd name="connsiteX27" fmla="*/ 3624365 w 9162819"/>
              <a:gd name="connsiteY27" fmla="*/ 39000335 h 39914735"/>
              <a:gd name="connsiteX28" fmla="*/ 606845 w 9162819"/>
              <a:gd name="connsiteY28" fmla="*/ 38908895 h 39914735"/>
              <a:gd name="connsiteX29" fmla="*/ 2801405 w 9162819"/>
              <a:gd name="connsiteY29" fmla="*/ 37903055 h 39914735"/>
              <a:gd name="connsiteX30" fmla="*/ 4355885 w 9162819"/>
              <a:gd name="connsiteY30" fmla="*/ 36348575 h 39914735"/>
              <a:gd name="connsiteX31" fmla="*/ 3492829 w 9162819"/>
              <a:gd name="connsiteY31" fmla="*/ 30403279 h 39914735"/>
              <a:gd name="connsiteX32" fmla="*/ 475266 w 9162819"/>
              <a:gd name="connsiteY32" fmla="*/ 29683066 h 39914735"/>
              <a:gd name="connsiteX33" fmla="*/ 1824583 w 9162819"/>
              <a:gd name="connsiteY33" fmla="*/ 19420030 h 39914735"/>
              <a:gd name="connsiteX34" fmla="*/ 1284856 w 9162819"/>
              <a:gd name="connsiteY34" fmla="*/ 19317142 h 39914735"/>
              <a:gd name="connsiteX35" fmla="*/ 990460 w 9162819"/>
              <a:gd name="connsiteY35" fmla="*/ 18725539 h 39914735"/>
              <a:gd name="connsiteX36" fmla="*/ 818729 w 9162819"/>
              <a:gd name="connsiteY36" fmla="*/ 18262545 h 39914735"/>
              <a:gd name="connsiteX37" fmla="*/ 229936 w 9162819"/>
              <a:gd name="connsiteY37" fmla="*/ 17773829 h 39914735"/>
              <a:gd name="connsiteX38" fmla="*/ 279002 w 9162819"/>
              <a:gd name="connsiteY38" fmla="*/ 17130781 h 39914735"/>
              <a:gd name="connsiteX39" fmla="*/ 843262 w 9162819"/>
              <a:gd name="connsiteY39" fmla="*/ 15201639 h 39914735"/>
              <a:gd name="connsiteX40" fmla="*/ 214696 w 9162819"/>
              <a:gd name="connsiteY40" fmla="*/ 14892977 h 39914735"/>
              <a:gd name="connsiteX41" fmla="*/ 745130 w 9162819"/>
              <a:gd name="connsiteY41" fmla="*/ 12886669 h 39914735"/>
              <a:gd name="connsiteX42" fmla="*/ 205403 w 9162819"/>
              <a:gd name="connsiteY42" fmla="*/ 12475119 h 39914735"/>
              <a:gd name="connsiteX43" fmla="*/ 426200 w 9162819"/>
              <a:gd name="connsiteY43" fmla="*/ 11986403 h 39914735"/>
              <a:gd name="connsiteX44" fmla="*/ 696064 w 9162819"/>
              <a:gd name="connsiteY44" fmla="*/ 11729184 h 39914735"/>
              <a:gd name="connsiteX45" fmla="*/ 1235790 w 9162819"/>
              <a:gd name="connsiteY45" fmla="*/ 10726030 h 39914735"/>
              <a:gd name="connsiteX46" fmla="*/ 2192579 w 9162819"/>
              <a:gd name="connsiteY46" fmla="*/ 10571698 h 39914735"/>
              <a:gd name="connsiteX47" fmla="*/ 2801405 w 9162819"/>
              <a:gd name="connsiteY47" fmla="*/ 7910735 h 39914735"/>
              <a:gd name="connsiteX48" fmla="*/ 3990125 w 9162819"/>
              <a:gd name="connsiteY48" fmla="*/ 7544975 h 39914735"/>
              <a:gd name="connsiteX49" fmla="*/ 4355885 w 9162819"/>
              <a:gd name="connsiteY49" fmla="*/ 6081935 h 39914735"/>
              <a:gd name="connsiteX50" fmla="*/ 3335765 w 9162819"/>
              <a:gd name="connsiteY50" fmla="*/ 5730991 h 39914735"/>
              <a:gd name="connsiteX51" fmla="*/ 3171125 w 9162819"/>
              <a:gd name="connsiteY51" fmla="*/ 5131152 h 39914735"/>
              <a:gd name="connsiteX52" fmla="*/ 3100565 w 9162819"/>
              <a:gd name="connsiteY52" fmla="*/ 4823283 h 39914735"/>
              <a:gd name="connsiteX53" fmla="*/ 2709965 w 9162819"/>
              <a:gd name="connsiteY53" fmla="*/ 4618895 h 39914735"/>
              <a:gd name="connsiteX54" fmla="*/ 2888885 w 9162819"/>
              <a:gd name="connsiteY54" fmla="*/ 3617462 h 39914735"/>
              <a:gd name="connsiteX55" fmla="*/ 2653685 w 9162819"/>
              <a:gd name="connsiteY55" fmla="*/ 3283937 h 39914735"/>
              <a:gd name="connsiteX56" fmla="*/ 2435645 w 9162819"/>
              <a:gd name="connsiteY56" fmla="*/ 2515775 h 39914735"/>
              <a:gd name="connsiteX57" fmla="*/ 2435645 w 9162819"/>
              <a:gd name="connsiteY57" fmla="*/ 1784255 h 39914735"/>
              <a:gd name="connsiteX58" fmla="*/ 3958879 w 9162819"/>
              <a:gd name="connsiteY58" fmla="*/ 618010 h 39914735"/>
              <a:gd name="connsiteX59" fmla="*/ 4809245 w 9162819"/>
              <a:gd name="connsiteY5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068797 w 9162819"/>
              <a:gd name="connsiteY17" fmla="*/ 27085154 h 39914735"/>
              <a:gd name="connsiteX18" fmla="*/ 6916205 w 9162819"/>
              <a:gd name="connsiteY18" fmla="*/ 31502255 h 39914735"/>
              <a:gd name="connsiteX19" fmla="*/ 6550445 w 9162819"/>
              <a:gd name="connsiteY19" fmla="*/ 35891375 h 39914735"/>
              <a:gd name="connsiteX20" fmla="*/ 7464845 w 9162819"/>
              <a:gd name="connsiteY20" fmla="*/ 37262975 h 39914735"/>
              <a:gd name="connsiteX21" fmla="*/ 6733325 w 9162819"/>
              <a:gd name="connsiteY21" fmla="*/ 38543135 h 39914735"/>
              <a:gd name="connsiteX22" fmla="*/ 6824765 w 9162819"/>
              <a:gd name="connsiteY22" fmla="*/ 39366095 h 39914735"/>
              <a:gd name="connsiteX23" fmla="*/ 6276125 w 9162819"/>
              <a:gd name="connsiteY23" fmla="*/ 39183215 h 39914735"/>
              <a:gd name="connsiteX24" fmla="*/ 6276125 w 9162819"/>
              <a:gd name="connsiteY24" fmla="*/ 39640415 h 39914735"/>
              <a:gd name="connsiteX25" fmla="*/ 5361725 w 9162819"/>
              <a:gd name="connsiteY25" fmla="*/ 39914735 h 39914735"/>
              <a:gd name="connsiteX26" fmla="*/ 2801405 w 9162819"/>
              <a:gd name="connsiteY26" fmla="*/ 39640415 h 39914735"/>
              <a:gd name="connsiteX27" fmla="*/ 3624365 w 9162819"/>
              <a:gd name="connsiteY27" fmla="*/ 39000335 h 39914735"/>
              <a:gd name="connsiteX28" fmla="*/ 606845 w 9162819"/>
              <a:gd name="connsiteY28" fmla="*/ 38908895 h 39914735"/>
              <a:gd name="connsiteX29" fmla="*/ 2801405 w 9162819"/>
              <a:gd name="connsiteY29" fmla="*/ 37903055 h 39914735"/>
              <a:gd name="connsiteX30" fmla="*/ 4355885 w 9162819"/>
              <a:gd name="connsiteY30" fmla="*/ 36348575 h 39914735"/>
              <a:gd name="connsiteX31" fmla="*/ 3492829 w 9162819"/>
              <a:gd name="connsiteY31" fmla="*/ 30403279 h 39914735"/>
              <a:gd name="connsiteX32" fmla="*/ 475266 w 9162819"/>
              <a:gd name="connsiteY32" fmla="*/ 29683066 h 39914735"/>
              <a:gd name="connsiteX33" fmla="*/ 1824583 w 9162819"/>
              <a:gd name="connsiteY33" fmla="*/ 19420030 h 39914735"/>
              <a:gd name="connsiteX34" fmla="*/ 1284856 w 9162819"/>
              <a:gd name="connsiteY34" fmla="*/ 19317142 h 39914735"/>
              <a:gd name="connsiteX35" fmla="*/ 990460 w 9162819"/>
              <a:gd name="connsiteY35" fmla="*/ 18725539 h 39914735"/>
              <a:gd name="connsiteX36" fmla="*/ 818729 w 9162819"/>
              <a:gd name="connsiteY36" fmla="*/ 18262545 h 39914735"/>
              <a:gd name="connsiteX37" fmla="*/ 229936 w 9162819"/>
              <a:gd name="connsiteY37" fmla="*/ 17773829 h 39914735"/>
              <a:gd name="connsiteX38" fmla="*/ 279002 w 9162819"/>
              <a:gd name="connsiteY38" fmla="*/ 17130781 h 39914735"/>
              <a:gd name="connsiteX39" fmla="*/ 843262 w 9162819"/>
              <a:gd name="connsiteY39" fmla="*/ 15201639 h 39914735"/>
              <a:gd name="connsiteX40" fmla="*/ 214696 w 9162819"/>
              <a:gd name="connsiteY40" fmla="*/ 14892977 h 39914735"/>
              <a:gd name="connsiteX41" fmla="*/ 745130 w 9162819"/>
              <a:gd name="connsiteY41" fmla="*/ 12886669 h 39914735"/>
              <a:gd name="connsiteX42" fmla="*/ 205403 w 9162819"/>
              <a:gd name="connsiteY42" fmla="*/ 12475119 h 39914735"/>
              <a:gd name="connsiteX43" fmla="*/ 426200 w 9162819"/>
              <a:gd name="connsiteY43" fmla="*/ 11986403 h 39914735"/>
              <a:gd name="connsiteX44" fmla="*/ 696064 w 9162819"/>
              <a:gd name="connsiteY44" fmla="*/ 11729184 h 39914735"/>
              <a:gd name="connsiteX45" fmla="*/ 1235790 w 9162819"/>
              <a:gd name="connsiteY45" fmla="*/ 10726030 h 39914735"/>
              <a:gd name="connsiteX46" fmla="*/ 2192579 w 9162819"/>
              <a:gd name="connsiteY46" fmla="*/ 10571698 h 39914735"/>
              <a:gd name="connsiteX47" fmla="*/ 2801405 w 9162819"/>
              <a:gd name="connsiteY47" fmla="*/ 7910735 h 39914735"/>
              <a:gd name="connsiteX48" fmla="*/ 3990125 w 9162819"/>
              <a:gd name="connsiteY48" fmla="*/ 7544975 h 39914735"/>
              <a:gd name="connsiteX49" fmla="*/ 4355885 w 9162819"/>
              <a:gd name="connsiteY49" fmla="*/ 6081935 h 39914735"/>
              <a:gd name="connsiteX50" fmla="*/ 3335765 w 9162819"/>
              <a:gd name="connsiteY50" fmla="*/ 5730991 h 39914735"/>
              <a:gd name="connsiteX51" fmla="*/ 3171125 w 9162819"/>
              <a:gd name="connsiteY51" fmla="*/ 5131152 h 39914735"/>
              <a:gd name="connsiteX52" fmla="*/ 3100565 w 9162819"/>
              <a:gd name="connsiteY52" fmla="*/ 4823283 h 39914735"/>
              <a:gd name="connsiteX53" fmla="*/ 2709965 w 9162819"/>
              <a:gd name="connsiteY53" fmla="*/ 4618895 h 39914735"/>
              <a:gd name="connsiteX54" fmla="*/ 2888885 w 9162819"/>
              <a:gd name="connsiteY54" fmla="*/ 3617462 h 39914735"/>
              <a:gd name="connsiteX55" fmla="*/ 2653685 w 9162819"/>
              <a:gd name="connsiteY55" fmla="*/ 3283937 h 39914735"/>
              <a:gd name="connsiteX56" fmla="*/ 2435645 w 9162819"/>
              <a:gd name="connsiteY56" fmla="*/ 2515775 h 39914735"/>
              <a:gd name="connsiteX57" fmla="*/ 2435645 w 9162819"/>
              <a:gd name="connsiteY57" fmla="*/ 1784255 h 39914735"/>
              <a:gd name="connsiteX58" fmla="*/ 3958879 w 9162819"/>
              <a:gd name="connsiteY58" fmla="*/ 618010 h 39914735"/>
              <a:gd name="connsiteX59" fmla="*/ 4809245 w 9162819"/>
              <a:gd name="connsiteY59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916205 w 9162819"/>
              <a:gd name="connsiteY17" fmla="*/ 31502255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093330 w 9162819"/>
              <a:gd name="connsiteY17" fmla="*/ 31200657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39914735"/>
              <a:gd name="connsiteX1" fmla="*/ 6299285 w 9162819"/>
              <a:gd name="connsiteY1" fmla="*/ 515387 h 39914735"/>
              <a:gd name="connsiteX2" fmla="*/ 7404725 w 9162819"/>
              <a:gd name="connsiteY2" fmla="*/ 1721208 h 39914735"/>
              <a:gd name="connsiteX3" fmla="*/ 7216565 w 9162819"/>
              <a:gd name="connsiteY3" fmla="*/ 2644815 h 39914735"/>
              <a:gd name="connsiteX4" fmla="*/ 7051925 w 9162819"/>
              <a:gd name="connsiteY4" fmla="*/ 3696701 h 39914735"/>
              <a:gd name="connsiteX5" fmla="*/ 7240085 w 9162819"/>
              <a:gd name="connsiteY5" fmla="*/ 5005145 h 39914735"/>
              <a:gd name="connsiteX6" fmla="*/ 6863765 w 9162819"/>
              <a:gd name="connsiteY6" fmla="*/ 5261703 h 39914735"/>
              <a:gd name="connsiteX7" fmla="*/ 7028405 w 9162819"/>
              <a:gd name="connsiteY7" fmla="*/ 5758919 h 39914735"/>
              <a:gd name="connsiteX8" fmla="*/ 7122485 w 9162819"/>
              <a:gd name="connsiteY8" fmla="*/ 6287933 h 39914735"/>
              <a:gd name="connsiteX9" fmla="*/ 8310596 w 9162819"/>
              <a:gd name="connsiteY9" fmla="*/ 7459349 h 39914735"/>
              <a:gd name="connsiteX10" fmla="*/ 8693831 w 9162819"/>
              <a:gd name="connsiteY10" fmla="*/ 9542823 h 39914735"/>
              <a:gd name="connsiteX11" fmla="*/ 8227703 w 9162819"/>
              <a:gd name="connsiteY11" fmla="*/ 13812657 h 39914735"/>
              <a:gd name="connsiteX12" fmla="*/ 7295449 w 9162819"/>
              <a:gd name="connsiteY12" fmla="*/ 15896130 h 39914735"/>
              <a:gd name="connsiteX13" fmla="*/ 7197316 w 9162819"/>
              <a:gd name="connsiteY13" fmla="*/ 15896130 h 39914735"/>
              <a:gd name="connsiteX14" fmla="*/ 7724950 w 9162819"/>
              <a:gd name="connsiteY14" fmla="*/ 17542332 h 39914735"/>
              <a:gd name="connsiteX15" fmla="*/ 7724950 w 9162819"/>
              <a:gd name="connsiteY15" fmla="*/ 21323450 h 39914735"/>
              <a:gd name="connsiteX16" fmla="*/ 6733325 w 9162819"/>
              <a:gd name="connsiteY16" fmla="*/ 25558655 h 39914735"/>
              <a:gd name="connsiteX17" fmla="*/ 6363193 w 9162819"/>
              <a:gd name="connsiteY17" fmla="*/ 30403279 h 39914735"/>
              <a:gd name="connsiteX18" fmla="*/ 6550445 w 9162819"/>
              <a:gd name="connsiteY18" fmla="*/ 35891375 h 39914735"/>
              <a:gd name="connsiteX19" fmla="*/ 7464845 w 9162819"/>
              <a:gd name="connsiteY19" fmla="*/ 37262975 h 39914735"/>
              <a:gd name="connsiteX20" fmla="*/ 6733325 w 9162819"/>
              <a:gd name="connsiteY20" fmla="*/ 38543135 h 39914735"/>
              <a:gd name="connsiteX21" fmla="*/ 6824765 w 9162819"/>
              <a:gd name="connsiteY21" fmla="*/ 39366095 h 39914735"/>
              <a:gd name="connsiteX22" fmla="*/ 6276125 w 9162819"/>
              <a:gd name="connsiteY22" fmla="*/ 39183215 h 39914735"/>
              <a:gd name="connsiteX23" fmla="*/ 6276125 w 9162819"/>
              <a:gd name="connsiteY23" fmla="*/ 39640415 h 39914735"/>
              <a:gd name="connsiteX24" fmla="*/ 5361725 w 9162819"/>
              <a:gd name="connsiteY24" fmla="*/ 39914735 h 39914735"/>
              <a:gd name="connsiteX25" fmla="*/ 2801405 w 9162819"/>
              <a:gd name="connsiteY25" fmla="*/ 39640415 h 39914735"/>
              <a:gd name="connsiteX26" fmla="*/ 3624365 w 9162819"/>
              <a:gd name="connsiteY26" fmla="*/ 39000335 h 39914735"/>
              <a:gd name="connsiteX27" fmla="*/ 606845 w 9162819"/>
              <a:gd name="connsiteY27" fmla="*/ 38908895 h 39914735"/>
              <a:gd name="connsiteX28" fmla="*/ 2801405 w 9162819"/>
              <a:gd name="connsiteY28" fmla="*/ 37903055 h 39914735"/>
              <a:gd name="connsiteX29" fmla="*/ 4355885 w 9162819"/>
              <a:gd name="connsiteY29" fmla="*/ 36348575 h 39914735"/>
              <a:gd name="connsiteX30" fmla="*/ 3492829 w 9162819"/>
              <a:gd name="connsiteY30" fmla="*/ 30403279 h 39914735"/>
              <a:gd name="connsiteX31" fmla="*/ 475266 w 9162819"/>
              <a:gd name="connsiteY31" fmla="*/ 29683066 h 39914735"/>
              <a:gd name="connsiteX32" fmla="*/ 1824583 w 9162819"/>
              <a:gd name="connsiteY32" fmla="*/ 19420030 h 39914735"/>
              <a:gd name="connsiteX33" fmla="*/ 1284856 w 9162819"/>
              <a:gd name="connsiteY33" fmla="*/ 19317142 h 39914735"/>
              <a:gd name="connsiteX34" fmla="*/ 990460 w 9162819"/>
              <a:gd name="connsiteY34" fmla="*/ 18725539 h 39914735"/>
              <a:gd name="connsiteX35" fmla="*/ 818729 w 9162819"/>
              <a:gd name="connsiteY35" fmla="*/ 18262545 h 39914735"/>
              <a:gd name="connsiteX36" fmla="*/ 229936 w 9162819"/>
              <a:gd name="connsiteY36" fmla="*/ 17773829 h 39914735"/>
              <a:gd name="connsiteX37" fmla="*/ 279002 w 9162819"/>
              <a:gd name="connsiteY37" fmla="*/ 17130781 h 39914735"/>
              <a:gd name="connsiteX38" fmla="*/ 843262 w 9162819"/>
              <a:gd name="connsiteY38" fmla="*/ 15201639 h 39914735"/>
              <a:gd name="connsiteX39" fmla="*/ 214696 w 9162819"/>
              <a:gd name="connsiteY39" fmla="*/ 14892977 h 39914735"/>
              <a:gd name="connsiteX40" fmla="*/ 745130 w 9162819"/>
              <a:gd name="connsiteY40" fmla="*/ 12886669 h 39914735"/>
              <a:gd name="connsiteX41" fmla="*/ 205403 w 9162819"/>
              <a:gd name="connsiteY41" fmla="*/ 12475119 h 39914735"/>
              <a:gd name="connsiteX42" fmla="*/ 426200 w 9162819"/>
              <a:gd name="connsiteY42" fmla="*/ 11986403 h 39914735"/>
              <a:gd name="connsiteX43" fmla="*/ 696064 w 9162819"/>
              <a:gd name="connsiteY43" fmla="*/ 11729184 h 39914735"/>
              <a:gd name="connsiteX44" fmla="*/ 1235790 w 9162819"/>
              <a:gd name="connsiteY44" fmla="*/ 10726030 h 39914735"/>
              <a:gd name="connsiteX45" fmla="*/ 2192579 w 9162819"/>
              <a:gd name="connsiteY45" fmla="*/ 10571698 h 39914735"/>
              <a:gd name="connsiteX46" fmla="*/ 2801405 w 9162819"/>
              <a:gd name="connsiteY46" fmla="*/ 7910735 h 39914735"/>
              <a:gd name="connsiteX47" fmla="*/ 3990125 w 9162819"/>
              <a:gd name="connsiteY47" fmla="*/ 7544975 h 39914735"/>
              <a:gd name="connsiteX48" fmla="*/ 4355885 w 9162819"/>
              <a:gd name="connsiteY48" fmla="*/ 6081935 h 39914735"/>
              <a:gd name="connsiteX49" fmla="*/ 3335765 w 9162819"/>
              <a:gd name="connsiteY49" fmla="*/ 5730991 h 39914735"/>
              <a:gd name="connsiteX50" fmla="*/ 3171125 w 9162819"/>
              <a:gd name="connsiteY50" fmla="*/ 5131152 h 39914735"/>
              <a:gd name="connsiteX51" fmla="*/ 3100565 w 9162819"/>
              <a:gd name="connsiteY51" fmla="*/ 4823283 h 39914735"/>
              <a:gd name="connsiteX52" fmla="*/ 2709965 w 9162819"/>
              <a:gd name="connsiteY52" fmla="*/ 4618895 h 39914735"/>
              <a:gd name="connsiteX53" fmla="*/ 2888885 w 9162819"/>
              <a:gd name="connsiteY53" fmla="*/ 3617462 h 39914735"/>
              <a:gd name="connsiteX54" fmla="*/ 2653685 w 9162819"/>
              <a:gd name="connsiteY54" fmla="*/ 3283937 h 39914735"/>
              <a:gd name="connsiteX55" fmla="*/ 2435645 w 9162819"/>
              <a:gd name="connsiteY55" fmla="*/ 2515775 h 39914735"/>
              <a:gd name="connsiteX56" fmla="*/ 2435645 w 9162819"/>
              <a:gd name="connsiteY56" fmla="*/ 1784255 h 39914735"/>
              <a:gd name="connsiteX57" fmla="*/ 3958879 w 9162819"/>
              <a:gd name="connsiteY57" fmla="*/ 618010 h 39914735"/>
              <a:gd name="connsiteX58" fmla="*/ 4809245 w 9162819"/>
              <a:gd name="connsiteY58" fmla="*/ 163991 h 39914735"/>
              <a:gd name="connsiteX0" fmla="*/ 4809245 w 9162819"/>
              <a:gd name="connsiteY0" fmla="*/ 163991 h 40409095"/>
              <a:gd name="connsiteX1" fmla="*/ 6299285 w 9162819"/>
              <a:gd name="connsiteY1" fmla="*/ 515387 h 40409095"/>
              <a:gd name="connsiteX2" fmla="*/ 7404725 w 9162819"/>
              <a:gd name="connsiteY2" fmla="*/ 1721208 h 40409095"/>
              <a:gd name="connsiteX3" fmla="*/ 7216565 w 9162819"/>
              <a:gd name="connsiteY3" fmla="*/ 2644815 h 40409095"/>
              <a:gd name="connsiteX4" fmla="*/ 7051925 w 9162819"/>
              <a:gd name="connsiteY4" fmla="*/ 3696701 h 40409095"/>
              <a:gd name="connsiteX5" fmla="*/ 7240085 w 9162819"/>
              <a:gd name="connsiteY5" fmla="*/ 5005145 h 40409095"/>
              <a:gd name="connsiteX6" fmla="*/ 6863765 w 9162819"/>
              <a:gd name="connsiteY6" fmla="*/ 5261703 h 40409095"/>
              <a:gd name="connsiteX7" fmla="*/ 7028405 w 9162819"/>
              <a:gd name="connsiteY7" fmla="*/ 5758919 h 40409095"/>
              <a:gd name="connsiteX8" fmla="*/ 7122485 w 9162819"/>
              <a:gd name="connsiteY8" fmla="*/ 6287933 h 40409095"/>
              <a:gd name="connsiteX9" fmla="*/ 8310596 w 9162819"/>
              <a:gd name="connsiteY9" fmla="*/ 7459349 h 40409095"/>
              <a:gd name="connsiteX10" fmla="*/ 8693831 w 9162819"/>
              <a:gd name="connsiteY10" fmla="*/ 9542823 h 40409095"/>
              <a:gd name="connsiteX11" fmla="*/ 8227703 w 9162819"/>
              <a:gd name="connsiteY11" fmla="*/ 13812657 h 40409095"/>
              <a:gd name="connsiteX12" fmla="*/ 7295449 w 9162819"/>
              <a:gd name="connsiteY12" fmla="*/ 15896130 h 40409095"/>
              <a:gd name="connsiteX13" fmla="*/ 7197316 w 9162819"/>
              <a:gd name="connsiteY13" fmla="*/ 15896130 h 40409095"/>
              <a:gd name="connsiteX14" fmla="*/ 7724950 w 9162819"/>
              <a:gd name="connsiteY14" fmla="*/ 17542332 h 40409095"/>
              <a:gd name="connsiteX15" fmla="*/ 7724950 w 9162819"/>
              <a:gd name="connsiteY15" fmla="*/ 21323450 h 40409095"/>
              <a:gd name="connsiteX16" fmla="*/ 6733325 w 9162819"/>
              <a:gd name="connsiteY16" fmla="*/ 25558655 h 40409095"/>
              <a:gd name="connsiteX17" fmla="*/ 6363193 w 9162819"/>
              <a:gd name="connsiteY17" fmla="*/ 30403279 h 40409095"/>
              <a:gd name="connsiteX18" fmla="*/ 6550445 w 9162819"/>
              <a:gd name="connsiteY18" fmla="*/ 35891375 h 40409095"/>
              <a:gd name="connsiteX19" fmla="*/ 7464845 w 9162819"/>
              <a:gd name="connsiteY19" fmla="*/ 37262975 h 40409095"/>
              <a:gd name="connsiteX20" fmla="*/ 6733325 w 9162819"/>
              <a:gd name="connsiteY20" fmla="*/ 38543135 h 40409095"/>
              <a:gd name="connsiteX21" fmla="*/ 6731189 w 9162819"/>
              <a:gd name="connsiteY21" fmla="*/ 40409095 h 40409095"/>
              <a:gd name="connsiteX22" fmla="*/ 6276125 w 9162819"/>
              <a:gd name="connsiteY22" fmla="*/ 39183215 h 40409095"/>
              <a:gd name="connsiteX23" fmla="*/ 6276125 w 9162819"/>
              <a:gd name="connsiteY23" fmla="*/ 39640415 h 40409095"/>
              <a:gd name="connsiteX24" fmla="*/ 5361725 w 9162819"/>
              <a:gd name="connsiteY24" fmla="*/ 39914735 h 40409095"/>
              <a:gd name="connsiteX25" fmla="*/ 2801405 w 9162819"/>
              <a:gd name="connsiteY25" fmla="*/ 39640415 h 40409095"/>
              <a:gd name="connsiteX26" fmla="*/ 3624365 w 9162819"/>
              <a:gd name="connsiteY26" fmla="*/ 39000335 h 40409095"/>
              <a:gd name="connsiteX27" fmla="*/ 606845 w 9162819"/>
              <a:gd name="connsiteY27" fmla="*/ 38908895 h 40409095"/>
              <a:gd name="connsiteX28" fmla="*/ 2801405 w 9162819"/>
              <a:gd name="connsiteY28" fmla="*/ 37903055 h 40409095"/>
              <a:gd name="connsiteX29" fmla="*/ 4355885 w 9162819"/>
              <a:gd name="connsiteY29" fmla="*/ 36348575 h 40409095"/>
              <a:gd name="connsiteX30" fmla="*/ 3492829 w 9162819"/>
              <a:gd name="connsiteY30" fmla="*/ 30403279 h 40409095"/>
              <a:gd name="connsiteX31" fmla="*/ 475266 w 9162819"/>
              <a:gd name="connsiteY31" fmla="*/ 29683066 h 40409095"/>
              <a:gd name="connsiteX32" fmla="*/ 1824583 w 9162819"/>
              <a:gd name="connsiteY32" fmla="*/ 19420030 h 40409095"/>
              <a:gd name="connsiteX33" fmla="*/ 1284856 w 9162819"/>
              <a:gd name="connsiteY33" fmla="*/ 19317142 h 40409095"/>
              <a:gd name="connsiteX34" fmla="*/ 990460 w 9162819"/>
              <a:gd name="connsiteY34" fmla="*/ 18725539 h 40409095"/>
              <a:gd name="connsiteX35" fmla="*/ 818729 w 9162819"/>
              <a:gd name="connsiteY35" fmla="*/ 18262545 h 40409095"/>
              <a:gd name="connsiteX36" fmla="*/ 229936 w 9162819"/>
              <a:gd name="connsiteY36" fmla="*/ 17773829 h 40409095"/>
              <a:gd name="connsiteX37" fmla="*/ 279002 w 9162819"/>
              <a:gd name="connsiteY37" fmla="*/ 17130781 h 40409095"/>
              <a:gd name="connsiteX38" fmla="*/ 843262 w 9162819"/>
              <a:gd name="connsiteY38" fmla="*/ 15201639 h 40409095"/>
              <a:gd name="connsiteX39" fmla="*/ 214696 w 9162819"/>
              <a:gd name="connsiteY39" fmla="*/ 14892977 h 40409095"/>
              <a:gd name="connsiteX40" fmla="*/ 745130 w 9162819"/>
              <a:gd name="connsiteY40" fmla="*/ 12886669 h 40409095"/>
              <a:gd name="connsiteX41" fmla="*/ 205403 w 9162819"/>
              <a:gd name="connsiteY41" fmla="*/ 12475119 h 40409095"/>
              <a:gd name="connsiteX42" fmla="*/ 426200 w 9162819"/>
              <a:gd name="connsiteY42" fmla="*/ 11986403 h 40409095"/>
              <a:gd name="connsiteX43" fmla="*/ 696064 w 9162819"/>
              <a:gd name="connsiteY43" fmla="*/ 11729184 h 40409095"/>
              <a:gd name="connsiteX44" fmla="*/ 1235790 w 9162819"/>
              <a:gd name="connsiteY44" fmla="*/ 10726030 h 40409095"/>
              <a:gd name="connsiteX45" fmla="*/ 2192579 w 9162819"/>
              <a:gd name="connsiteY45" fmla="*/ 10571698 h 40409095"/>
              <a:gd name="connsiteX46" fmla="*/ 2801405 w 9162819"/>
              <a:gd name="connsiteY46" fmla="*/ 7910735 h 40409095"/>
              <a:gd name="connsiteX47" fmla="*/ 3990125 w 9162819"/>
              <a:gd name="connsiteY47" fmla="*/ 7544975 h 40409095"/>
              <a:gd name="connsiteX48" fmla="*/ 4355885 w 9162819"/>
              <a:gd name="connsiteY48" fmla="*/ 6081935 h 40409095"/>
              <a:gd name="connsiteX49" fmla="*/ 3335765 w 9162819"/>
              <a:gd name="connsiteY49" fmla="*/ 5730991 h 40409095"/>
              <a:gd name="connsiteX50" fmla="*/ 3171125 w 9162819"/>
              <a:gd name="connsiteY50" fmla="*/ 5131152 h 40409095"/>
              <a:gd name="connsiteX51" fmla="*/ 3100565 w 9162819"/>
              <a:gd name="connsiteY51" fmla="*/ 4823283 h 40409095"/>
              <a:gd name="connsiteX52" fmla="*/ 2709965 w 9162819"/>
              <a:gd name="connsiteY52" fmla="*/ 4618895 h 40409095"/>
              <a:gd name="connsiteX53" fmla="*/ 2888885 w 9162819"/>
              <a:gd name="connsiteY53" fmla="*/ 3617462 h 40409095"/>
              <a:gd name="connsiteX54" fmla="*/ 2653685 w 9162819"/>
              <a:gd name="connsiteY54" fmla="*/ 3283937 h 40409095"/>
              <a:gd name="connsiteX55" fmla="*/ 2435645 w 9162819"/>
              <a:gd name="connsiteY55" fmla="*/ 2515775 h 40409095"/>
              <a:gd name="connsiteX56" fmla="*/ 2435645 w 9162819"/>
              <a:gd name="connsiteY56" fmla="*/ 1784255 h 40409095"/>
              <a:gd name="connsiteX57" fmla="*/ 3958879 w 9162819"/>
              <a:gd name="connsiteY57" fmla="*/ 618010 h 40409095"/>
              <a:gd name="connsiteX58" fmla="*/ 4809245 w 9162819"/>
              <a:gd name="connsiteY58" fmla="*/ 163991 h 40409095"/>
              <a:gd name="connsiteX0" fmla="*/ 4809245 w 9162819"/>
              <a:gd name="connsiteY0" fmla="*/ 163991 h 40409095"/>
              <a:gd name="connsiteX1" fmla="*/ 6299285 w 9162819"/>
              <a:gd name="connsiteY1" fmla="*/ 515387 h 40409095"/>
              <a:gd name="connsiteX2" fmla="*/ 7404725 w 9162819"/>
              <a:gd name="connsiteY2" fmla="*/ 1721208 h 40409095"/>
              <a:gd name="connsiteX3" fmla="*/ 7216565 w 9162819"/>
              <a:gd name="connsiteY3" fmla="*/ 2644815 h 40409095"/>
              <a:gd name="connsiteX4" fmla="*/ 7051925 w 9162819"/>
              <a:gd name="connsiteY4" fmla="*/ 3696701 h 40409095"/>
              <a:gd name="connsiteX5" fmla="*/ 7240085 w 9162819"/>
              <a:gd name="connsiteY5" fmla="*/ 5005145 h 40409095"/>
              <a:gd name="connsiteX6" fmla="*/ 6863765 w 9162819"/>
              <a:gd name="connsiteY6" fmla="*/ 5261703 h 40409095"/>
              <a:gd name="connsiteX7" fmla="*/ 7028405 w 9162819"/>
              <a:gd name="connsiteY7" fmla="*/ 5758919 h 40409095"/>
              <a:gd name="connsiteX8" fmla="*/ 7122485 w 9162819"/>
              <a:gd name="connsiteY8" fmla="*/ 6287933 h 40409095"/>
              <a:gd name="connsiteX9" fmla="*/ 8310596 w 9162819"/>
              <a:gd name="connsiteY9" fmla="*/ 7459349 h 40409095"/>
              <a:gd name="connsiteX10" fmla="*/ 8693831 w 9162819"/>
              <a:gd name="connsiteY10" fmla="*/ 9542823 h 40409095"/>
              <a:gd name="connsiteX11" fmla="*/ 8227703 w 9162819"/>
              <a:gd name="connsiteY11" fmla="*/ 13812657 h 40409095"/>
              <a:gd name="connsiteX12" fmla="*/ 7295449 w 9162819"/>
              <a:gd name="connsiteY12" fmla="*/ 15896130 h 40409095"/>
              <a:gd name="connsiteX13" fmla="*/ 7197316 w 9162819"/>
              <a:gd name="connsiteY13" fmla="*/ 15896130 h 40409095"/>
              <a:gd name="connsiteX14" fmla="*/ 7724950 w 9162819"/>
              <a:gd name="connsiteY14" fmla="*/ 17542332 h 40409095"/>
              <a:gd name="connsiteX15" fmla="*/ 7724950 w 9162819"/>
              <a:gd name="connsiteY15" fmla="*/ 21323450 h 40409095"/>
              <a:gd name="connsiteX16" fmla="*/ 6733325 w 9162819"/>
              <a:gd name="connsiteY16" fmla="*/ 25558655 h 40409095"/>
              <a:gd name="connsiteX17" fmla="*/ 6363193 w 9162819"/>
              <a:gd name="connsiteY17" fmla="*/ 30403279 h 40409095"/>
              <a:gd name="connsiteX18" fmla="*/ 6550445 w 9162819"/>
              <a:gd name="connsiteY18" fmla="*/ 35891375 h 40409095"/>
              <a:gd name="connsiteX19" fmla="*/ 7464845 w 9162819"/>
              <a:gd name="connsiteY19" fmla="*/ 37262975 h 40409095"/>
              <a:gd name="connsiteX20" fmla="*/ 6733325 w 9162819"/>
              <a:gd name="connsiteY20" fmla="*/ 38543135 h 40409095"/>
              <a:gd name="connsiteX21" fmla="*/ 6731189 w 9162819"/>
              <a:gd name="connsiteY21" fmla="*/ 40409095 h 40409095"/>
              <a:gd name="connsiteX22" fmla="*/ 6276125 w 9162819"/>
              <a:gd name="connsiteY22" fmla="*/ 39640415 h 40409095"/>
              <a:gd name="connsiteX23" fmla="*/ 5361725 w 9162819"/>
              <a:gd name="connsiteY23" fmla="*/ 39914735 h 40409095"/>
              <a:gd name="connsiteX24" fmla="*/ 2801405 w 9162819"/>
              <a:gd name="connsiteY24" fmla="*/ 39640415 h 40409095"/>
              <a:gd name="connsiteX25" fmla="*/ 3624365 w 9162819"/>
              <a:gd name="connsiteY25" fmla="*/ 39000335 h 40409095"/>
              <a:gd name="connsiteX26" fmla="*/ 606845 w 9162819"/>
              <a:gd name="connsiteY26" fmla="*/ 38908895 h 40409095"/>
              <a:gd name="connsiteX27" fmla="*/ 2801405 w 9162819"/>
              <a:gd name="connsiteY27" fmla="*/ 37903055 h 40409095"/>
              <a:gd name="connsiteX28" fmla="*/ 4355885 w 9162819"/>
              <a:gd name="connsiteY28" fmla="*/ 36348575 h 40409095"/>
              <a:gd name="connsiteX29" fmla="*/ 3492829 w 9162819"/>
              <a:gd name="connsiteY29" fmla="*/ 30403279 h 40409095"/>
              <a:gd name="connsiteX30" fmla="*/ 475266 w 9162819"/>
              <a:gd name="connsiteY30" fmla="*/ 29683066 h 40409095"/>
              <a:gd name="connsiteX31" fmla="*/ 1824583 w 9162819"/>
              <a:gd name="connsiteY31" fmla="*/ 19420030 h 40409095"/>
              <a:gd name="connsiteX32" fmla="*/ 1284856 w 9162819"/>
              <a:gd name="connsiteY32" fmla="*/ 19317142 h 40409095"/>
              <a:gd name="connsiteX33" fmla="*/ 990460 w 9162819"/>
              <a:gd name="connsiteY33" fmla="*/ 18725539 h 40409095"/>
              <a:gd name="connsiteX34" fmla="*/ 818729 w 9162819"/>
              <a:gd name="connsiteY34" fmla="*/ 18262545 h 40409095"/>
              <a:gd name="connsiteX35" fmla="*/ 229936 w 9162819"/>
              <a:gd name="connsiteY35" fmla="*/ 17773829 h 40409095"/>
              <a:gd name="connsiteX36" fmla="*/ 279002 w 9162819"/>
              <a:gd name="connsiteY36" fmla="*/ 17130781 h 40409095"/>
              <a:gd name="connsiteX37" fmla="*/ 843262 w 9162819"/>
              <a:gd name="connsiteY37" fmla="*/ 15201639 h 40409095"/>
              <a:gd name="connsiteX38" fmla="*/ 214696 w 9162819"/>
              <a:gd name="connsiteY38" fmla="*/ 14892977 h 40409095"/>
              <a:gd name="connsiteX39" fmla="*/ 745130 w 9162819"/>
              <a:gd name="connsiteY39" fmla="*/ 12886669 h 40409095"/>
              <a:gd name="connsiteX40" fmla="*/ 205403 w 9162819"/>
              <a:gd name="connsiteY40" fmla="*/ 12475119 h 40409095"/>
              <a:gd name="connsiteX41" fmla="*/ 426200 w 9162819"/>
              <a:gd name="connsiteY41" fmla="*/ 11986403 h 40409095"/>
              <a:gd name="connsiteX42" fmla="*/ 696064 w 9162819"/>
              <a:gd name="connsiteY42" fmla="*/ 11729184 h 40409095"/>
              <a:gd name="connsiteX43" fmla="*/ 1235790 w 9162819"/>
              <a:gd name="connsiteY43" fmla="*/ 10726030 h 40409095"/>
              <a:gd name="connsiteX44" fmla="*/ 2192579 w 9162819"/>
              <a:gd name="connsiteY44" fmla="*/ 10571698 h 40409095"/>
              <a:gd name="connsiteX45" fmla="*/ 2801405 w 9162819"/>
              <a:gd name="connsiteY45" fmla="*/ 7910735 h 40409095"/>
              <a:gd name="connsiteX46" fmla="*/ 3990125 w 9162819"/>
              <a:gd name="connsiteY46" fmla="*/ 7544975 h 40409095"/>
              <a:gd name="connsiteX47" fmla="*/ 4355885 w 9162819"/>
              <a:gd name="connsiteY47" fmla="*/ 6081935 h 40409095"/>
              <a:gd name="connsiteX48" fmla="*/ 3335765 w 9162819"/>
              <a:gd name="connsiteY48" fmla="*/ 5730991 h 40409095"/>
              <a:gd name="connsiteX49" fmla="*/ 3171125 w 9162819"/>
              <a:gd name="connsiteY49" fmla="*/ 5131152 h 40409095"/>
              <a:gd name="connsiteX50" fmla="*/ 3100565 w 9162819"/>
              <a:gd name="connsiteY50" fmla="*/ 4823283 h 40409095"/>
              <a:gd name="connsiteX51" fmla="*/ 2709965 w 9162819"/>
              <a:gd name="connsiteY51" fmla="*/ 4618895 h 40409095"/>
              <a:gd name="connsiteX52" fmla="*/ 2888885 w 9162819"/>
              <a:gd name="connsiteY52" fmla="*/ 3617462 h 40409095"/>
              <a:gd name="connsiteX53" fmla="*/ 2653685 w 9162819"/>
              <a:gd name="connsiteY53" fmla="*/ 3283937 h 40409095"/>
              <a:gd name="connsiteX54" fmla="*/ 2435645 w 9162819"/>
              <a:gd name="connsiteY54" fmla="*/ 2515775 h 40409095"/>
              <a:gd name="connsiteX55" fmla="*/ 2435645 w 9162819"/>
              <a:gd name="connsiteY55" fmla="*/ 1784255 h 40409095"/>
              <a:gd name="connsiteX56" fmla="*/ 3958879 w 9162819"/>
              <a:gd name="connsiteY56" fmla="*/ 618010 h 40409095"/>
              <a:gd name="connsiteX57" fmla="*/ 4809245 w 9162819"/>
              <a:gd name="connsiteY57" fmla="*/ 163991 h 40409095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2801405 w 9162819"/>
              <a:gd name="connsiteY25" fmla="*/ 39640415 h 40897811"/>
              <a:gd name="connsiteX26" fmla="*/ 3624365 w 9162819"/>
              <a:gd name="connsiteY26" fmla="*/ 39000335 h 40897811"/>
              <a:gd name="connsiteX27" fmla="*/ 606845 w 9162819"/>
              <a:gd name="connsiteY27" fmla="*/ 38908895 h 40897811"/>
              <a:gd name="connsiteX28" fmla="*/ 2801405 w 9162819"/>
              <a:gd name="connsiteY28" fmla="*/ 37903055 h 40897811"/>
              <a:gd name="connsiteX29" fmla="*/ 4355885 w 9162819"/>
              <a:gd name="connsiteY29" fmla="*/ 36348575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606845 w 9162819"/>
              <a:gd name="connsiteY26" fmla="*/ 38908895 h 40897811"/>
              <a:gd name="connsiteX27" fmla="*/ 2801405 w 9162819"/>
              <a:gd name="connsiteY27" fmla="*/ 37903055 h 40897811"/>
              <a:gd name="connsiteX28" fmla="*/ 4355885 w 9162819"/>
              <a:gd name="connsiteY28" fmla="*/ 36348575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2801405 w 9162819"/>
              <a:gd name="connsiteY27" fmla="*/ 37903055 h 40897811"/>
              <a:gd name="connsiteX28" fmla="*/ 4355885 w 9162819"/>
              <a:gd name="connsiteY28" fmla="*/ 36348575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55885 w 9162819"/>
              <a:gd name="connsiteY28" fmla="*/ 36348575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02419 w 9162819"/>
              <a:gd name="connsiteY28" fmla="*/ 37811184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425084 w 9162819"/>
              <a:gd name="connsiteY28" fmla="*/ 37193859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474150 w 9162819"/>
              <a:gd name="connsiteY28" fmla="*/ 36936640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345631 w 9162819"/>
              <a:gd name="connsiteY27" fmla="*/ 38582841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443763 w 9162819"/>
              <a:gd name="connsiteY27" fmla="*/ 38814338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624365 w 9162819"/>
              <a:gd name="connsiteY25" fmla="*/ 39000335 h 40897811"/>
              <a:gd name="connsiteX26" fmla="*/ 1039526 w 9162819"/>
              <a:gd name="connsiteY26" fmla="*/ 39843214 h 40897811"/>
              <a:gd name="connsiteX27" fmla="*/ 3100301 w 9162819"/>
              <a:gd name="connsiteY27" fmla="*/ 39148723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843214 h 40897811"/>
              <a:gd name="connsiteX27" fmla="*/ 3100301 w 9162819"/>
              <a:gd name="connsiteY27" fmla="*/ 39148723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843214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843214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971823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791770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039526 w 9162819"/>
              <a:gd name="connsiteY26" fmla="*/ 39791770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3002168 w 9162819"/>
              <a:gd name="connsiteY27" fmla="*/ 38968669 h 40897811"/>
              <a:gd name="connsiteX28" fmla="*/ 4376018 w 9162819"/>
              <a:gd name="connsiteY28" fmla="*/ 37245302 h 40897811"/>
              <a:gd name="connsiteX29" fmla="*/ 3492829 w 9162819"/>
              <a:gd name="connsiteY29" fmla="*/ 30403279 h 40897811"/>
              <a:gd name="connsiteX30" fmla="*/ 475266 w 9162819"/>
              <a:gd name="connsiteY30" fmla="*/ 29683066 h 40897811"/>
              <a:gd name="connsiteX31" fmla="*/ 1824583 w 9162819"/>
              <a:gd name="connsiteY31" fmla="*/ 19420030 h 40897811"/>
              <a:gd name="connsiteX32" fmla="*/ 1284856 w 9162819"/>
              <a:gd name="connsiteY32" fmla="*/ 19317142 h 40897811"/>
              <a:gd name="connsiteX33" fmla="*/ 990460 w 9162819"/>
              <a:gd name="connsiteY33" fmla="*/ 18725539 h 40897811"/>
              <a:gd name="connsiteX34" fmla="*/ 818729 w 9162819"/>
              <a:gd name="connsiteY34" fmla="*/ 18262545 h 40897811"/>
              <a:gd name="connsiteX35" fmla="*/ 229936 w 9162819"/>
              <a:gd name="connsiteY35" fmla="*/ 17773829 h 40897811"/>
              <a:gd name="connsiteX36" fmla="*/ 279002 w 9162819"/>
              <a:gd name="connsiteY36" fmla="*/ 17130781 h 40897811"/>
              <a:gd name="connsiteX37" fmla="*/ 843262 w 9162819"/>
              <a:gd name="connsiteY37" fmla="*/ 15201639 h 40897811"/>
              <a:gd name="connsiteX38" fmla="*/ 214696 w 9162819"/>
              <a:gd name="connsiteY38" fmla="*/ 14892977 h 40897811"/>
              <a:gd name="connsiteX39" fmla="*/ 745130 w 9162819"/>
              <a:gd name="connsiteY39" fmla="*/ 12886669 h 40897811"/>
              <a:gd name="connsiteX40" fmla="*/ 205403 w 9162819"/>
              <a:gd name="connsiteY40" fmla="*/ 12475119 h 40897811"/>
              <a:gd name="connsiteX41" fmla="*/ 426200 w 9162819"/>
              <a:gd name="connsiteY41" fmla="*/ 11986403 h 40897811"/>
              <a:gd name="connsiteX42" fmla="*/ 696064 w 9162819"/>
              <a:gd name="connsiteY42" fmla="*/ 11729184 h 40897811"/>
              <a:gd name="connsiteX43" fmla="*/ 1235790 w 9162819"/>
              <a:gd name="connsiteY43" fmla="*/ 10726030 h 40897811"/>
              <a:gd name="connsiteX44" fmla="*/ 2192579 w 9162819"/>
              <a:gd name="connsiteY44" fmla="*/ 10571698 h 40897811"/>
              <a:gd name="connsiteX45" fmla="*/ 2801405 w 9162819"/>
              <a:gd name="connsiteY45" fmla="*/ 7910735 h 40897811"/>
              <a:gd name="connsiteX46" fmla="*/ 3990125 w 9162819"/>
              <a:gd name="connsiteY46" fmla="*/ 7544975 h 40897811"/>
              <a:gd name="connsiteX47" fmla="*/ 4355885 w 9162819"/>
              <a:gd name="connsiteY47" fmla="*/ 6081935 h 40897811"/>
              <a:gd name="connsiteX48" fmla="*/ 3335765 w 9162819"/>
              <a:gd name="connsiteY48" fmla="*/ 5730991 h 40897811"/>
              <a:gd name="connsiteX49" fmla="*/ 3171125 w 9162819"/>
              <a:gd name="connsiteY49" fmla="*/ 5131152 h 40897811"/>
              <a:gd name="connsiteX50" fmla="*/ 3100565 w 9162819"/>
              <a:gd name="connsiteY50" fmla="*/ 4823283 h 40897811"/>
              <a:gd name="connsiteX51" fmla="*/ 2709965 w 9162819"/>
              <a:gd name="connsiteY51" fmla="*/ 4618895 h 40897811"/>
              <a:gd name="connsiteX52" fmla="*/ 2888885 w 9162819"/>
              <a:gd name="connsiteY52" fmla="*/ 3617462 h 40897811"/>
              <a:gd name="connsiteX53" fmla="*/ 2653685 w 9162819"/>
              <a:gd name="connsiteY53" fmla="*/ 3283937 h 40897811"/>
              <a:gd name="connsiteX54" fmla="*/ 2435645 w 9162819"/>
              <a:gd name="connsiteY54" fmla="*/ 2515775 h 40897811"/>
              <a:gd name="connsiteX55" fmla="*/ 2435645 w 9162819"/>
              <a:gd name="connsiteY55" fmla="*/ 1784255 h 40897811"/>
              <a:gd name="connsiteX56" fmla="*/ 3958879 w 9162819"/>
              <a:gd name="connsiteY56" fmla="*/ 618010 h 40897811"/>
              <a:gd name="connsiteX57" fmla="*/ 4809245 w 9162819"/>
              <a:gd name="connsiteY57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074711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39894657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126155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897811"/>
              <a:gd name="connsiteX1" fmla="*/ 6299285 w 9162819"/>
              <a:gd name="connsiteY1" fmla="*/ 515387 h 40897811"/>
              <a:gd name="connsiteX2" fmla="*/ 7404725 w 9162819"/>
              <a:gd name="connsiteY2" fmla="*/ 1721208 h 40897811"/>
              <a:gd name="connsiteX3" fmla="*/ 7216565 w 9162819"/>
              <a:gd name="connsiteY3" fmla="*/ 2644815 h 40897811"/>
              <a:gd name="connsiteX4" fmla="*/ 7051925 w 9162819"/>
              <a:gd name="connsiteY4" fmla="*/ 3696701 h 40897811"/>
              <a:gd name="connsiteX5" fmla="*/ 7240085 w 9162819"/>
              <a:gd name="connsiteY5" fmla="*/ 5005145 h 40897811"/>
              <a:gd name="connsiteX6" fmla="*/ 6863765 w 9162819"/>
              <a:gd name="connsiteY6" fmla="*/ 5261703 h 40897811"/>
              <a:gd name="connsiteX7" fmla="*/ 7028405 w 9162819"/>
              <a:gd name="connsiteY7" fmla="*/ 5758919 h 40897811"/>
              <a:gd name="connsiteX8" fmla="*/ 7122485 w 9162819"/>
              <a:gd name="connsiteY8" fmla="*/ 6287933 h 40897811"/>
              <a:gd name="connsiteX9" fmla="*/ 8310596 w 9162819"/>
              <a:gd name="connsiteY9" fmla="*/ 7459349 h 40897811"/>
              <a:gd name="connsiteX10" fmla="*/ 8693831 w 9162819"/>
              <a:gd name="connsiteY10" fmla="*/ 9542823 h 40897811"/>
              <a:gd name="connsiteX11" fmla="*/ 8227703 w 9162819"/>
              <a:gd name="connsiteY11" fmla="*/ 13812657 h 40897811"/>
              <a:gd name="connsiteX12" fmla="*/ 7295449 w 9162819"/>
              <a:gd name="connsiteY12" fmla="*/ 15896130 h 40897811"/>
              <a:gd name="connsiteX13" fmla="*/ 7197316 w 9162819"/>
              <a:gd name="connsiteY13" fmla="*/ 15896130 h 40897811"/>
              <a:gd name="connsiteX14" fmla="*/ 7724950 w 9162819"/>
              <a:gd name="connsiteY14" fmla="*/ 17542332 h 40897811"/>
              <a:gd name="connsiteX15" fmla="*/ 7724950 w 9162819"/>
              <a:gd name="connsiteY15" fmla="*/ 21323450 h 40897811"/>
              <a:gd name="connsiteX16" fmla="*/ 6733325 w 9162819"/>
              <a:gd name="connsiteY16" fmla="*/ 25558655 h 40897811"/>
              <a:gd name="connsiteX17" fmla="*/ 6363193 w 9162819"/>
              <a:gd name="connsiteY17" fmla="*/ 30403279 h 40897811"/>
              <a:gd name="connsiteX18" fmla="*/ 6550445 w 9162819"/>
              <a:gd name="connsiteY18" fmla="*/ 35891375 h 40897811"/>
              <a:gd name="connsiteX19" fmla="*/ 7464845 w 9162819"/>
              <a:gd name="connsiteY19" fmla="*/ 37262975 h 40897811"/>
              <a:gd name="connsiteX20" fmla="*/ 6733325 w 9162819"/>
              <a:gd name="connsiteY20" fmla="*/ 38543135 h 40897811"/>
              <a:gd name="connsiteX21" fmla="*/ 6731189 w 9162819"/>
              <a:gd name="connsiteY21" fmla="*/ 40409095 h 40897811"/>
              <a:gd name="connsiteX22" fmla="*/ 6276125 w 9162819"/>
              <a:gd name="connsiteY22" fmla="*/ 39640415 h 40897811"/>
              <a:gd name="connsiteX23" fmla="*/ 5361725 w 9162819"/>
              <a:gd name="connsiteY23" fmla="*/ 39914735 h 40897811"/>
              <a:gd name="connsiteX24" fmla="*/ 3247499 w 9162819"/>
              <a:gd name="connsiteY24" fmla="*/ 40897811 h 40897811"/>
              <a:gd name="connsiteX25" fmla="*/ 3468296 w 9162819"/>
              <a:gd name="connsiteY25" fmla="*/ 40126155 h 40897811"/>
              <a:gd name="connsiteX26" fmla="*/ 1211257 w 9162819"/>
              <a:gd name="connsiteY26" fmla="*/ 39920379 h 40897811"/>
              <a:gd name="connsiteX27" fmla="*/ 2437909 w 9162819"/>
              <a:gd name="connsiteY27" fmla="*/ 39174444 h 40897811"/>
              <a:gd name="connsiteX28" fmla="*/ 3002168 w 9162819"/>
              <a:gd name="connsiteY28" fmla="*/ 38968669 h 40897811"/>
              <a:gd name="connsiteX29" fmla="*/ 4376018 w 9162819"/>
              <a:gd name="connsiteY29" fmla="*/ 37245302 h 40897811"/>
              <a:gd name="connsiteX30" fmla="*/ 3492829 w 9162819"/>
              <a:gd name="connsiteY30" fmla="*/ 30403279 h 40897811"/>
              <a:gd name="connsiteX31" fmla="*/ 475266 w 9162819"/>
              <a:gd name="connsiteY31" fmla="*/ 29683066 h 40897811"/>
              <a:gd name="connsiteX32" fmla="*/ 1824583 w 9162819"/>
              <a:gd name="connsiteY32" fmla="*/ 19420030 h 40897811"/>
              <a:gd name="connsiteX33" fmla="*/ 1284856 w 9162819"/>
              <a:gd name="connsiteY33" fmla="*/ 19317142 h 40897811"/>
              <a:gd name="connsiteX34" fmla="*/ 990460 w 9162819"/>
              <a:gd name="connsiteY34" fmla="*/ 18725539 h 40897811"/>
              <a:gd name="connsiteX35" fmla="*/ 818729 w 9162819"/>
              <a:gd name="connsiteY35" fmla="*/ 18262545 h 40897811"/>
              <a:gd name="connsiteX36" fmla="*/ 229936 w 9162819"/>
              <a:gd name="connsiteY36" fmla="*/ 17773829 h 40897811"/>
              <a:gd name="connsiteX37" fmla="*/ 279002 w 9162819"/>
              <a:gd name="connsiteY37" fmla="*/ 17130781 h 40897811"/>
              <a:gd name="connsiteX38" fmla="*/ 843262 w 9162819"/>
              <a:gd name="connsiteY38" fmla="*/ 15201639 h 40897811"/>
              <a:gd name="connsiteX39" fmla="*/ 214696 w 9162819"/>
              <a:gd name="connsiteY39" fmla="*/ 14892977 h 40897811"/>
              <a:gd name="connsiteX40" fmla="*/ 745130 w 9162819"/>
              <a:gd name="connsiteY40" fmla="*/ 12886669 h 40897811"/>
              <a:gd name="connsiteX41" fmla="*/ 205403 w 9162819"/>
              <a:gd name="connsiteY41" fmla="*/ 12475119 h 40897811"/>
              <a:gd name="connsiteX42" fmla="*/ 426200 w 9162819"/>
              <a:gd name="connsiteY42" fmla="*/ 11986403 h 40897811"/>
              <a:gd name="connsiteX43" fmla="*/ 696064 w 9162819"/>
              <a:gd name="connsiteY43" fmla="*/ 11729184 h 40897811"/>
              <a:gd name="connsiteX44" fmla="*/ 1235790 w 9162819"/>
              <a:gd name="connsiteY44" fmla="*/ 10726030 h 40897811"/>
              <a:gd name="connsiteX45" fmla="*/ 2192579 w 9162819"/>
              <a:gd name="connsiteY45" fmla="*/ 10571698 h 40897811"/>
              <a:gd name="connsiteX46" fmla="*/ 2801405 w 9162819"/>
              <a:gd name="connsiteY46" fmla="*/ 7910735 h 40897811"/>
              <a:gd name="connsiteX47" fmla="*/ 3990125 w 9162819"/>
              <a:gd name="connsiteY47" fmla="*/ 7544975 h 40897811"/>
              <a:gd name="connsiteX48" fmla="*/ 4355885 w 9162819"/>
              <a:gd name="connsiteY48" fmla="*/ 6081935 h 40897811"/>
              <a:gd name="connsiteX49" fmla="*/ 3335765 w 9162819"/>
              <a:gd name="connsiteY49" fmla="*/ 5730991 h 40897811"/>
              <a:gd name="connsiteX50" fmla="*/ 3171125 w 9162819"/>
              <a:gd name="connsiteY50" fmla="*/ 5131152 h 40897811"/>
              <a:gd name="connsiteX51" fmla="*/ 3100565 w 9162819"/>
              <a:gd name="connsiteY51" fmla="*/ 4823283 h 40897811"/>
              <a:gd name="connsiteX52" fmla="*/ 2709965 w 9162819"/>
              <a:gd name="connsiteY52" fmla="*/ 4618895 h 40897811"/>
              <a:gd name="connsiteX53" fmla="*/ 2888885 w 9162819"/>
              <a:gd name="connsiteY53" fmla="*/ 3617462 h 40897811"/>
              <a:gd name="connsiteX54" fmla="*/ 2653685 w 9162819"/>
              <a:gd name="connsiteY54" fmla="*/ 3283937 h 40897811"/>
              <a:gd name="connsiteX55" fmla="*/ 2435645 w 9162819"/>
              <a:gd name="connsiteY55" fmla="*/ 2515775 h 40897811"/>
              <a:gd name="connsiteX56" fmla="*/ 2435645 w 9162819"/>
              <a:gd name="connsiteY56" fmla="*/ 1784255 h 40897811"/>
              <a:gd name="connsiteX57" fmla="*/ 3958879 w 9162819"/>
              <a:gd name="connsiteY57" fmla="*/ 618010 h 40897811"/>
              <a:gd name="connsiteX58" fmla="*/ 4809245 w 9162819"/>
              <a:gd name="connsiteY58" fmla="*/ 163991 h 40897811"/>
              <a:gd name="connsiteX0" fmla="*/ 4809245 w 9162819"/>
              <a:gd name="connsiteY0" fmla="*/ 163991 h 40666314"/>
              <a:gd name="connsiteX1" fmla="*/ 6299285 w 9162819"/>
              <a:gd name="connsiteY1" fmla="*/ 515387 h 40666314"/>
              <a:gd name="connsiteX2" fmla="*/ 7404725 w 9162819"/>
              <a:gd name="connsiteY2" fmla="*/ 1721208 h 40666314"/>
              <a:gd name="connsiteX3" fmla="*/ 7216565 w 9162819"/>
              <a:gd name="connsiteY3" fmla="*/ 2644815 h 40666314"/>
              <a:gd name="connsiteX4" fmla="*/ 7051925 w 9162819"/>
              <a:gd name="connsiteY4" fmla="*/ 3696701 h 40666314"/>
              <a:gd name="connsiteX5" fmla="*/ 7240085 w 9162819"/>
              <a:gd name="connsiteY5" fmla="*/ 5005145 h 40666314"/>
              <a:gd name="connsiteX6" fmla="*/ 6863765 w 9162819"/>
              <a:gd name="connsiteY6" fmla="*/ 5261703 h 40666314"/>
              <a:gd name="connsiteX7" fmla="*/ 7028405 w 9162819"/>
              <a:gd name="connsiteY7" fmla="*/ 5758919 h 40666314"/>
              <a:gd name="connsiteX8" fmla="*/ 7122485 w 9162819"/>
              <a:gd name="connsiteY8" fmla="*/ 6287933 h 40666314"/>
              <a:gd name="connsiteX9" fmla="*/ 8310596 w 9162819"/>
              <a:gd name="connsiteY9" fmla="*/ 7459349 h 40666314"/>
              <a:gd name="connsiteX10" fmla="*/ 8693831 w 9162819"/>
              <a:gd name="connsiteY10" fmla="*/ 9542823 h 40666314"/>
              <a:gd name="connsiteX11" fmla="*/ 8227703 w 9162819"/>
              <a:gd name="connsiteY11" fmla="*/ 13812657 h 40666314"/>
              <a:gd name="connsiteX12" fmla="*/ 7295449 w 9162819"/>
              <a:gd name="connsiteY12" fmla="*/ 15896130 h 40666314"/>
              <a:gd name="connsiteX13" fmla="*/ 7197316 w 9162819"/>
              <a:gd name="connsiteY13" fmla="*/ 15896130 h 40666314"/>
              <a:gd name="connsiteX14" fmla="*/ 7724950 w 9162819"/>
              <a:gd name="connsiteY14" fmla="*/ 17542332 h 40666314"/>
              <a:gd name="connsiteX15" fmla="*/ 7724950 w 9162819"/>
              <a:gd name="connsiteY15" fmla="*/ 21323450 h 40666314"/>
              <a:gd name="connsiteX16" fmla="*/ 6733325 w 9162819"/>
              <a:gd name="connsiteY16" fmla="*/ 25558655 h 40666314"/>
              <a:gd name="connsiteX17" fmla="*/ 6363193 w 9162819"/>
              <a:gd name="connsiteY17" fmla="*/ 30403279 h 40666314"/>
              <a:gd name="connsiteX18" fmla="*/ 6550445 w 9162819"/>
              <a:gd name="connsiteY18" fmla="*/ 35891375 h 40666314"/>
              <a:gd name="connsiteX19" fmla="*/ 7464845 w 9162819"/>
              <a:gd name="connsiteY19" fmla="*/ 37262975 h 40666314"/>
              <a:gd name="connsiteX20" fmla="*/ 6733325 w 9162819"/>
              <a:gd name="connsiteY20" fmla="*/ 38543135 h 40666314"/>
              <a:gd name="connsiteX21" fmla="*/ 6731189 w 9162819"/>
              <a:gd name="connsiteY21" fmla="*/ 40409095 h 40666314"/>
              <a:gd name="connsiteX22" fmla="*/ 6276125 w 9162819"/>
              <a:gd name="connsiteY22" fmla="*/ 39640415 h 40666314"/>
              <a:gd name="connsiteX23" fmla="*/ 5361725 w 9162819"/>
              <a:gd name="connsiteY23" fmla="*/ 39914735 h 40666314"/>
              <a:gd name="connsiteX24" fmla="*/ 3149367 w 9162819"/>
              <a:gd name="connsiteY24" fmla="*/ 40666314 h 40666314"/>
              <a:gd name="connsiteX25" fmla="*/ 3468296 w 9162819"/>
              <a:gd name="connsiteY25" fmla="*/ 40126155 h 40666314"/>
              <a:gd name="connsiteX26" fmla="*/ 1211257 w 9162819"/>
              <a:gd name="connsiteY26" fmla="*/ 39920379 h 40666314"/>
              <a:gd name="connsiteX27" fmla="*/ 2437909 w 9162819"/>
              <a:gd name="connsiteY27" fmla="*/ 39174444 h 40666314"/>
              <a:gd name="connsiteX28" fmla="*/ 3002168 w 9162819"/>
              <a:gd name="connsiteY28" fmla="*/ 38968669 h 40666314"/>
              <a:gd name="connsiteX29" fmla="*/ 4376018 w 9162819"/>
              <a:gd name="connsiteY29" fmla="*/ 37245302 h 40666314"/>
              <a:gd name="connsiteX30" fmla="*/ 3492829 w 9162819"/>
              <a:gd name="connsiteY30" fmla="*/ 30403279 h 40666314"/>
              <a:gd name="connsiteX31" fmla="*/ 475266 w 9162819"/>
              <a:gd name="connsiteY31" fmla="*/ 29683066 h 40666314"/>
              <a:gd name="connsiteX32" fmla="*/ 1824583 w 9162819"/>
              <a:gd name="connsiteY32" fmla="*/ 19420030 h 40666314"/>
              <a:gd name="connsiteX33" fmla="*/ 1284856 w 9162819"/>
              <a:gd name="connsiteY33" fmla="*/ 19317142 h 40666314"/>
              <a:gd name="connsiteX34" fmla="*/ 990460 w 9162819"/>
              <a:gd name="connsiteY34" fmla="*/ 18725539 h 40666314"/>
              <a:gd name="connsiteX35" fmla="*/ 818729 w 9162819"/>
              <a:gd name="connsiteY35" fmla="*/ 18262545 h 40666314"/>
              <a:gd name="connsiteX36" fmla="*/ 229936 w 9162819"/>
              <a:gd name="connsiteY36" fmla="*/ 17773829 h 40666314"/>
              <a:gd name="connsiteX37" fmla="*/ 279002 w 9162819"/>
              <a:gd name="connsiteY37" fmla="*/ 17130781 h 40666314"/>
              <a:gd name="connsiteX38" fmla="*/ 843262 w 9162819"/>
              <a:gd name="connsiteY38" fmla="*/ 15201639 h 40666314"/>
              <a:gd name="connsiteX39" fmla="*/ 214696 w 9162819"/>
              <a:gd name="connsiteY39" fmla="*/ 14892977 h 40666314"/>
              <a:gd name="connsiteX40" fmla="*/ 745130 w 9162819"/>
              <a:gd name="connsiteY40" fmla="*/ 12886669 h 40666314"/>
              <a:gd name="connsiteX41" fmla="*/ 205403 w 9162819"/>
              <a:gd name="connsiteY41" fmla="*/ 12475119 h 40666314"/>
              <a:gd name="connsiteX42" fmla="*/ 426200 w 9162819"/>
              <a:gd name="connsiteY42" fmla="*/ 11986403 h 40666314"/>
              <a:gd name="connsiteX43" fmla="*/ 696064 w 9162819"/>
              <a:gd name="connsiteY43" fmla="*/ 11729184 h 40666314"/>
              <a:gd name="connsiteX44" fmla="*/ 1235790 w 9162819"/>
              <a:gd name="connsiteY44" fmla="*/ 10726030 h 40666314"/>
              <a:gd name="connsiteX45" fmla="*/ 2192579 w 9162819"/>
              <a:gd name="connsiteY45" fmla="*/ 10571698 h 40666314"/>
              <a:gd name="connsiteX46" fmla="*/ 2801405 w 9162819"/>
              <a:gd name="connsiteY46" fmla="*/ 7910735 h 40666314"/>
              <a:gd name="connsiteX47" fmla="*/ 3990125 w 9162819"/>
              <a:gd name="connsiteY47" fmla="*/ 7544975 h 40666314"/>
              <a:gd name="connsiteX48" fmla="*/ 4355885 w 9162819"/>
              <a:gd name="connsiteY48" fmla="*/ 6081935 h 40666314"/>
              <a:gd name="connsiteX49" fmla="*/ 3335765 w 9162819"/>
              <a:gd name="connsiteY49" fmla="*/ 5730991 h 40666314"/>
              <a:gd name="connsiteX50" fmla="*/ 3171125 w 9162819"/>
              <a:gd name="connsiteY50" fmla="*/ 5131152 h 40666314"/>
              <a:gd name="connsiteX51" fmla="*/ 3100565 w 9162819"/>
              <a:gd name="connsiteY51" fmla="*/ 4823283 h 40666314"/>
              <a:gd name="connsiteX52" fmla="*/ 2709965 w 9162819"/>
              <a:gd name="connsiteY52" fmla="*/ 4618895 h 40666314"/>
              <a:gd name="connsiteX53" fmla="*/ 2888885 w 9162819"/>
              <a:gd name="connsiteY53" fmla="*/ 3617462 h 40666314"/>
              <a:gd name="connsiteX54" fmla="*/ 2653685 w 9162819"/>
              <a:gd name="connsiteY54" fmla="*/ 3283937 h 40666314"/>
              <a:gd name="connsiteX55" fmla="*/ 2435645 w 9162819"/>
              <a:gd name="connsiteY55" fmla="*/ 2515775 h 40666314"/>
              <a:gd name="connsiteX56" fmla="*/ 2435645 w 9162819"/>
              <a:gd name="connsiteY56" fmla="*/ 1784255 h 40666314"/>
              <a:gd name="connsiteX57" fmla="*/ 3958879 w 9162819"/>
              <a:gd name="connsiteY57" fmla="*/ 618010 h 40666314"/>
              <a:gd name="connsiteX58" fmla="*/ 4809245 w 9162819"/>
              <a:gd name="connsiteY58" fmla="*/ 163991 h 40666314"/>
              <a:gd name="connsiteX0" fmla="*/ 4809245 w 9162819"/>
              <a:gd name="connsiteY0" fmla="*/ 163991 h 40999690"/>
              <a:gd name="connsiteX1" fmla="*/ 6299285 w 9162819"/>
              <a:gd name="connsiteY1" fmla="*/ 515387 h 40999690"/>
              <a:gd name="connsiteX2" fmla="*/ 7404725 w 9162819"/>
              <a:gd name="connsiteY2" fmla="*/ 1721208 h 40999690"/>
              <a:gd name="connsiteX3" fmla="*/ 7216565 w 9162819"/>
              <a:gd name="connsiteY3" fmla="*/ 2644815 h 40999690"/>
              <a:gd name="connsiteX4" fmla="*/ 7051925 w 9162819"/>
              <a:gd name="connsiteY4" fmla="*/ 3696701 h 40999690"/>
              <a:gd name="connsiteX5" fmla="*/ 7240085 w 9162819"/>
              <a:gd name="connsiteY5" fmla="*/ 5005145 h 40999690"/>
              <a:gd name="connsiteX6" fmla="*/ 6863765 w 9162819"/>
              <a:gd name="connsiteY6" fmla="*/ 5261703 h 40999690"/>
              <a:gd name="connsiteX7" fmla="*/ 7028405 w 9162819"/>
              <a:gd name="connsiteY7" fmla="*/ 5758919 h 40999690"/>
              <a:gd name="connsiteX8" fmla="*/ 7122485 w 9162819"/>
              <a:gd name="connsiteY8" fmla="*/ 6287933 h 40999690"/>
              <a:gd name="connsiteX9" fmla="*/ 8310596 w 9162819"/>
              <a:gd name="connsiteY9" fmla="*/ 7459349 h 40999690"/>
              <a:gd name="connsiteX10" fmla="*/ 8693831 w 9162819"/>
              <a:gd name="connsiteY10" fmla="*/ 9542823 h 40999690"/>
              <a:gd name="connsiteX11" fmla="*/ 8227703 w 9162819"/>
              <a:gd name="connsiteY11" fmla="*/ 13812657 h 40999690"/>
              <a:gd name="connsiteX12" fmla="*/ 7295449 w 9162819"/>
              <a:gd name="connsiteY12" fmla="*/ 15896130 h 40999690"/>
              <a:gd name="connsiteX13" fmla="*/ 7197316 w 9162819"/>
              <a:gd name="connsiteY13" fmla="*/ 15896130 h 40999690"/>
              <a:gd name="connsiteX14" fmla="*/ 7724950 w 9162819"/>
              <a:gd name="connsiteY14" fmla="*/ 17542332 h 40999690"/>
              <a:gd name="connsiteX15" fmla="*/ 7724950 w 9162819"/>
              <a:gd name="connsiteY15" fmla="*/ 21323450 h 40999690"/>
              <a:gd name="connsiteX16" fmla="*/ 6733325 w 9162819"/>
              <a:gd name="connsiteY16" fmla="*/ 25558655 h 40999690"/>
              <a:gd name="connsiteX17" fmla="*/ 6363193 w 9162819"/>
              <a:gd name="connsiteY17" fmla="*/ 30403279 h 40999690"/>
              <a:gd name="connsiteX18" fmla="*/ 6550445 w 9162819"/>
              <a:gd name="connsiteY18" fmla="*/ 35891375 h 40999690"/>
              <a:gd name="connsiteX19" fmla="*/ 7464845 w 9162819"/>
              <a:gd name="connsiteY19" fmla="*/ 37262975 h 40999690"/>
              <a:gd name="connsiteX20" fmla="*/ 6733325 w 9162819"/>
              <a:gd name="connsiteY20" fmla="*/ 38543135 h 40999690"/>
              <a:gd name="connsiteX21" fmla="*/ 6731189 w 9162819"/>
              <a:gd name="connsiteY21" fmla="*/ 40409095 h 40999690"/>
              <a:gd name="connsiteX22" fmla="*/ 6276125 w 9162819"/>
              <a:gd name="connsiteY22" fmla="*/ 39640415 h 40999690"/>
              <a:gd name="connsiteX23" fmla="*/ 5361725 w 9162819"/>
              <a:gd name="connsiteY23" fmla="*/ 39914735 h 40999690"/>
              <a:gd name="connsiteX24" fmla="*/ 3149367 w 9162819"/>
              <a:gd name="connsiteY24" fmla="*/ 40666314 h 40999690"/>
              <a:gd name="connsiteX25" fmla="*/ 3468296 w 9162819"/>
              <a:gd name="connsiteY25" fmla="*/ 40126155 h 40999690"/>
              <a:gd name="connsiteX26" fmla="*/ 1211257 w 9162819"/>
              <a:gd name="connsiteY26" fmla="*/ 39920379 h 40999690"/>
              <a:gd name="connsiteX27" fmla="*/ 2437909 w 9162819"/>
              <a:gd name="connsiteY27" fmla="*/ 39174444 h 40999690"/>
              <a:gd name="connsiteX28" fmla="*/ 3002168 w 9162819"/>
              <a:gd name="connsiteY28" fmla="*/ 38968669 h 40999690"/>
              <a:gd name="connsiteX29" fmla="*/ 4376018 w 9162819"/>
              <a:gd name="connsiteY29" fmla="*/ 37245302 h 40999690"/>
              <a:gd name="connsiteX30" fmla="*/ 3492829 w 9162819"/>
              <a:gd name="connsiteY30" fmla="*/ 30403279 h 40999690"/>
              <a:gd name="connsiteX31" fmla="*/ 475266 w 9162819"/>
              <a:gd name="connsiteY31" fmla="*/ 29683066 h 40999690"/>
              <a:gd name="connsiteX32" fmla="*/ 1824583 w 9162819"/>
              <a:gd name="connsiteY32" fmla="*/ 19420030 h 40999690"/>
              <a:gd name="connsiteX33" fmla="*/ 1284856 w 9162819"/>
              <a:gd name="connsiteY33" fmla="*/ 19317142 h 40999690"/>
              <a:gd name="connsiteX34" fmla="*/ 990460 w 9162819"/>
              <a:gd name="connsiteY34" fmla="*/ 18725539 h 40999690"/>
              <a:gd name="connsiteX35" fmla="*/ 818729 w 9162819"/>
              <a:gd name="connsiteY35" fmla="*/ 18262545 h 40999690"/>
              <a:gd name="connsiteX36" fmla="*/ 229936 w 9162819"/>
              <a:gd name="connsiteY36" fmla="*/ 17773829 h 40999690"/>
              <a:gd name="connsiteX37" fmla="*/ 279002 w 9162819"/>
              <a:gd name="connsiteY37" fmla="*/ 17130781 h 40999690"/>
              <a:gd name="connsiteX38" fmla="*/ 843262 w 9162819"/>
              <a:gd name="connsiteY38" fmla="*/ 15201639 h 40999690"/>
              <a:gd name="connsiteX39" fmla="*/ 214696 w 9162819"/>
              <a:gd name="connsiteY39" fmla="*/ 14892977 h 40999690"/>
              <a:gd name="connsiteX40" fmla="*/ 745130 w 9162819"/>
              <a:gd name="connsiteY40" fmla="*/ 12886669 h 40999690"/>
              <a:gd name="connsiteX41" fmla="*/ 205403 w 9162819"/>
              <a:gd name="connsiteY41" fmla="*/ 12475119 h 40999690"/>
              <a:gd name="connsiteX42" fmla="*/ 426200 w 9162819"/>
              <a:gd name="connsiteY42" fmla="*/ 11986403 h 40999690"/>
              <a:gd name="connsiteX43" fmla="*/ 696064 w 9162819"/>
              <a:gd name="connsiteY43" fmla="*/ 11729184 h 40999690"/>
              <a:gd name="connsiteX44" fmla="*/ 1235790 w 9162819"/>
              <a:gd name="connsiteY44" fmla="*/ 10726030 h 40999690"/>
              <a:gd name="connsiteX45" fmla="*/ 2192579 w 9162819"/>
              <a:gd name="connsiteY45" fmla="*/ 10571698 h 40999690"/>
              <a:gd name="connsiteX46" fmla="*/ 2801405 w 9162819"/>
              <a:gd name="connsiteY46" fmla="*/ 7910735 h 40999690"/>
              <a:gd name="connsiteX47" fmla="*/ 3990125 w 9162819"/>
              <a:gd name="connsiteY47" fmla="*/ 7544975 h 40999690"/>
              <a:gd name="connsiteX48" fmla="*/ 4355885 w 9162819"/>
              <a:gd name="connsiteY48" fmla="*/ 6081935 h 40999690"/>
              <a:gd name="connsiteX49" fmla="*/ 3335765 w 9162819"/>
              <a:gd name="connsiteY49" fmla="*/ 5730991 h 40999690"/>
              <a:gd name="connsiteX50" fmla="*/ 3171125 w 9162819"/>
              <a:gd name="connsiteY50" fmla="*/ 5131152 h 40999690"/>
              <a:gd name="connsiteX51" fmla="*/ 3100565 w 9162819"/>
              <a:gd name="connsiteY51" fmla="*/ 4823283 h 40999690"/>
              <a:gd name="connsiteX52" fmla="*/ 2709965 w 9162819"/>
              <a:gd name="connsiteY52" fmla="*/ 4618895 h 40999690"/>
              <a:gd name="connsiteX53" fmla="*/ 2888885 w 9162819"/>
              <a:gd name="connsiteY53" fmla="*/ 3617462 h 40999690"/>
              <a:gd name="connsiteX54" fmla="*/ 2653685 w 9162819"/>
              <a:gd name="connsiteY54" fmla="*/ 3283937 h 40999690"/>
              <a:gd name="connsiteX55" fmla="*/ 2435645 w 9162819"/>
              <a:gd name="connsiteY55" fmla="*/ 2515775 h 40999690"/>
              <a:gd name="connsiteX56" fmla="*/ 2435645 w 9162819"/>
              <a:gd name="connsiteY56" fmla="*/ 1784255 h 40999690"/>
              <a:gd name="connsiteX57" fmla="*/ 3958879 w 9162819"/>
              <a:gd name="connsiteY57" fmla="*/ 618010 h 40999690"/>
              <a:gd name="connsiteX58" fmla="*/ 4809245 w 9162819"/>
              <a:gd name="connsiteY58" fmla="*/ 163991 h 40999690"/>
              <a:gd name="connsiteX0" fmla="*/ 4809245 w 9162819"/>
              <a:gd name="connsiteY0" fmla="*/ 163991 h 40896803"/>
              <a:gd name="connsiteX1" fmla="*/ 6299285 w 9162819"/>
              <a:gd name="connsiteY1" fmla="*/ 515387 h 40896803"/>
              <a:gd name="connsiteX2" fmla="*/ 7404725 w 9162819"/>
              <a:gd name="connsiteY2" fmla="*/ 1721208 h 40896803"/>
              <a:gd name="connsiteX3" fmla="*/ 7216565 w 9162819"/>
              <a:gd name="connsiteY3" fmla="*/ 2644815 h 40896803"/>
              <a:gd name="connsiteX4" fmla="*/ 7051925 w 9162819"/>
              <a:gd name="connsiteY4" fmla="*/ 3696701 h 40896803"/>
              <a:gd name="connsiteX5" fmla="*/ 7240085 w 9162819"/>
              <a:gd name="connsiteY5" fmla="*/ 5005145 h 40896803"/>
              <a:gd name="connsiteX6" fmla="*/ 6863765 w 9162819"/>
              <a:gd name="connsiteY6" fmla="*/ 5261703 h 40896803"/>
              <a:gd name="connsiteX7" fmla="*/ 7028405 w 9162819"/>
              <a:gd name="connsiteY7" fmla="*/ 5758919 h 40896803"/>
              <a:gd name="connsiteX8" fmla="*/ 7122485 w 9162819"/>
              <a:gd name="connsiteY8" fmla="*/ 6287933 h 40896803"/>
              <a:gd name="connsiteX9" fmla="*/ 8310596 w 9162819"/>
              <a:gd name="connsiteY9" fmla="*/ 7459349 h 40896803"/>
              <a:gd name="connsiteX10" fmla="*/ 8693831 w 9162819"/>
              <a:gd name="connsiteY10" fmla="*/ 9542823 h 40896803"/>
              <a:gd name="connsiteX11" fmla="*/ 8227703 w 9162819"/>
              <a:gd name="connsiteY11" fmla="*/ 13812657 h 40896803"/>
              <a:gd name="connsiteX12" fmla="*/ 7295449 w 9162819"/>
              <a:gd name="connsiteY12" fmla="*/ 15896130 h 40896803"/>
              <a:gd name="connsiteX13" fmla="*/ 7197316 w 9162819"/>
              <a:gd name="connsiteY13" fmla="*/ 15896130 h 40896803"/>
              <a:gd name="connsiteX14" fmla="*/ 7724950 w 9162819"/>
              <a:gd name="connsiteY14" fmla="*/ 17542332 h 40896803"/>
              <a:gd name="connsiteX15" fmla="*/ 7724950 w 9162819"/>
              <a:gd name="connsiteY15" fmla="*/ 21323450 h 40896803"/>
              <a:gd name="connsiteX16" fmla="*/ 6733325 w 9162819"/>
              <a:gd name="connsiteY16" fmla="*/ 25558655 h 40896803"/>
              <a:gd name="connsiteX17" fmla="*/ 6363193 w 9162819"/>
              <a:gd name="connsiteY17" fmla="*/ 30403279 h 40896803"/>
              <a:gd name="connsiteX18" fmla="*/ 6550445 w 9162819"/>
              <a:gd name="connsiteY18" fmla="*/ 35891375 h 40896803"/>
              <a:gd name="connsiteX19" fmla="*/ 7464845 w 9162819"/>
              <a:gd name="connsiteY19" fmla="*/ 37262975 h 40896803"/>
              <a:gd name="connsiteX20" fmla="*/ 6733325 w 9162819"/>
              <a:gd name="connsiteY20" fmla="*/ 38543135 h 40896803"/>
              <a:gd name="connsiteX21" fmla="*/ 6731189 w 9162819"/>
              <a:gd name="connsiteY21" fmla="*/ 40409095 h 40896803"/>
              <a:gd name="connsiteX22" fmla="*/ 6276125 w 9162819"/>
              <a:gd name="connsiteY22" fmla="*/ 39640415 h 40896803"/>
              <a:gd name="connsiteX23" fmla="*/ 5361725 w 9162819"/>
              <a:gd name="connsiteY23" fmla="*/ 39914735 h 40896803"/>
              <a:gd name="connsiteX24" fmla="*/ 3124834 w 9162819"/>
              <a:gd name="connsiteY24" fmla="*/ 40563427 h 40896803"/>
              <a:gd name="connsiteX25" fmla="*/ 3468296 w 9162819"/>
              <a:gd name="connsiteY25" fmla="*/ 40126155 h 40896803"/>
              <a:gd name="connsiteX26" fmla="*/ 1211257 w 9162819"/>
              <a:gd name="connsiteY26" fmla="*/ 39920379 h 40896803"/>
              <a:gd name="connsiteX27" fmla="*/ 2437909 w 9162819"/>
              <a:gd name="connsiteY27" fmla="*/ 39174444 h 40896803"/>
              <a:gd name="connsiteX28" fmla="*/ 3002168 w 9162819"/>
              <a:gd name="connsiteY28" fmla="*/ 38968669 h 40896803"/>
              <a:gd name="connsiteX29" fmla="*/ 4376018 w 9162819"/>
              <a:gd name="connsiteY29" fmla="*/ 37245302 h 40896803"/>
              <a:gd name="connsiteX30" fmla="*/ 3492829 w 9162819"/>
              <a:gd name="connsiteY30" fmla="*/ 30403279 h 40896803"/>
              <a:gd name="connsiteX31" fmla="*/ 475266 w 9162819"/>
              <a:gd name="connsiteY31" fmla="*/ 29683066 h 40896803"/>
              <a:gd name="connsiteX32" fmla="*/ 1824583 w 9162819"/>
              <a:gd name="connsiteY32" fmla="*/ 19420030 h 40896803"/>
              <a:gd name="connsiteX33" fmla="*/ 1284856 w 9162819"/>
              <a:gd name="connsiteY33" fmla="*/ 19317142 h 40896803"/>
              <a:gd name="connsiteX34" fmla="*/ 990460 w 9162819"/>
              <a:gd name="connsiteY34" fmla="*/ 18725539 h 40896803"/>
              <a:gd name="connsiteX35" fmla="*/ 818729 w 9162819"/>
              <a:gd name="connsiteY35" fmla="*/ 18262545 h 40896803"/>
              <a:gd name="connsiteX36" fmla="*/ 229936 w 9162819"/>
              <a:gd name="connsiteY36" fmla="*/ 17773829 h 40896803"/>
              <a:gd name="connsiteX37" fmla="*/ 279002 w 9162819"/>
              <a:gd name="connsiteY37" fmla="*/ 17130781 h 40896803"/>
              <a:gd name="connsiteX38" fmla="*/ 843262 w 9162819"/>
              <a:gd name="connsiteY38" fmla="*/ 15201639 h 40896803"/>
              <a:gd name="connsiteX39" fmla="*/ 214696 w 9162819"/>
              <a:gd name="connsiteY39" fmla="*/ 14892977 h 40896803"/>
              <a:gd name="connsiteX40" fmla="*/ 745130 w 9162819"/>
              <a:gd name="connsiteY40" fmla="*/ 12886669 h 40896803"/>
              <a:gd name="connsiteX41" fmla="*/ 205403 w 9162819"/>
              <a:gd name="connsiteY41" fmla="*/ 12475119 h 40896803"/>
              <a:gd name="connsiteX42" fmla="*/ 426200 w 9162819"/>
              <a:gd name="connsiteY42" fmla="*/ 11986403 h 40896803"/>
              <a:gd name="connsiteX43" fmla="*/ 696064 w 9162819"/>
              <a:gd name="connsiteY43" fmla="*/ 11729184 h 40896803"/>
              <a:gd name="connsiteX44" fmla="*/ 1235790 w 9162819"/>
              <a:gd name="connsiteY44" fmla="*/ 10726030 h 40896803"/>
              <a:gd name="connsiteX45" fmla="*/ 2192579 w 9162819"/>
              <a:gd name="connsiteY45" fmla="*/ 10571698 h 40896803"/>
              <a:gd name="connsiteX46" fmla="*/ 2801405 w 9162819"/>
              <a:gd name="connsiteY46" fmla="*/ 7910735 h 40896803"/>
              <a:gd name="connsiteX47" fmla="*/ 3990125 w 9162819"/>
              <a:gd name="connsiteY47" fmla="*/ 7544975 h 40896803"/>
              <a:gd name="connsiteX48" fmla="*/ 4355885 w 9162819"/>
              <a:gd name="connsiteY48" fmla="*/ 6081935 h 40896803"/>
              <a:gd name="connsiteX49" fmla="*/ 3335765 w 9162819"/>
              <a:gd name="connsiteY49" fmla="*/ 5730991 h 40896803"/>
              <a:gd name="connsiteX50" fmla="*/ 3171125 w 9162819"/>
              <a:gd name="connsiteY50" fmla="*/ 5131152 h 40896803"/>
              <a:gd name="connsiteX51" fmla="*/ 3100565 w 9162819"/>
              <a:gd name="connsiteY51" fmla="*/ 4823283 h 40896803"/>
              <a:gd name="connsiteX52" fmla="*/ 2709965 w 9162819"/>
              <a:gd name="connsiteY52" fmla="*/ 4618895 h 40896803"/>
              <a:gd name="connsiteX53" fmla="*/ 2888885 w 9162819"/>
              <a:gd name="connsiteY53" fmla="*/ 3617462 h 40896803"/>
              <a:gd name="connsiteX54" fmla="*/ 2653685 w 9162819"/>
              <a:gd name="connsiteY54" fmla="*/ 3283937 h 40896803"/>
              <a:gd name="connsiteX55" fmla="*/ 2435645 w 9162819"/>
              <a:gd name="connsiteY55" fmla="*/ 2515775 h 40896803"/>
              <a:gd name="connsiteX56" fmla="*/ 2435645 w 9162819"/>
              <a:gd name="connsiteY56" fmla="*/ 1784255 h 40896803"/>
              <a:gd name="connsiteX57" fmla="*/ 3958879 w 9162819"/>
              <a:gd name="connsiteY57" fmla="*/ 618010 h 40896803"/>
              <a:gd name="connsiteX58" fmla="*/ 4809245 w 9162819"/>
              <a:gd name="connsiteY58" fmla="*/ 163991 h 40896803"/>
              <a:gd name="connsiteX0" fmla="*/ 4809245 w 9162819"/>
              <a:gd name="connsiteY0" fmla="*/ 163991 h 41215736"/>
              <a:gd name="connsiteX1" fmla="*/ 6299285 w 9162819"/>
              <a:gd name="connsiteY1" fmla="*/ 515387 h 41215736"/>
              <a:gd name="connsiteX2" fmla="*/ 7404725 w 9162819"/>
              <a:gd name="connsiteY2" fmla="*/ 1721208 h 41215736"/>
              <a:gd name="connsiteX3" fmla="*/ 7216565 w 9162819"/>
              <a:gd name="connsiteY3" fmla="*/ 2644815 h 41215736"/>
              <a:gd name="connsiteX4" fmla="*/ 7051925 w 9162819"/>
              <a:gd name="connsiteY4" fmla="*/ 3696701 h 41215736"/>
              <a:gd name="connsiteX5" fmla="*/ 7240085 w 9162819"/>
              <a:gd name="connsiteY5" fmla="*/ 5005145 h 41215736"/>
              <a:gd name="connsiteX6" fmla="*/ 6863765 w 9162819"/>
              <a:gd name="connsiteY6" fmla="*/ 5261703 h 41215736"/>
              <a:gd name="connsiteX7" fmla="*/ 7028405 w 9162819"/>
              <a:gd name="connsiteY7" fmla="*/ 5758919 h 41215736"/>
              <a:gd name="connsiteX8" fmla="*/ 7122485 w 9162819"/>
              <a:gd name="connsiteY8" fmla="*/ 6287933 h 41215736"/>
              <a:gd name="connsiteX9" fmla="*/ 8310596 w 9162819"/>
              <a:gd name="connsiteY9" fmla="*/ 7459349 h 41215736"/>
              <a:gd name="connsiteX10" fmla="*/ 8693831 w 9162819"/>
              <a:gd name="connsiteY10" fmla="*/ 9542823 h 41215736"/>
              <a:gd name="connsiteX11" fmla="*/ 8227703 w 9162819"/>
              <a:gd name="connsiteY11" fmla="*/ 13812657 h 41215736"/>
              <a:gd name="connsiteX12" fmla="*/ 7295449 w 9162819"/>
              <a:gd name="connsiteY12" fmla="*/ 15896130 h 41215736"/>
              <a:gd name="connsiteX13" fmla="*/ 7197316 w 9162819"/>
              <a:gd name="connsiteY13" fmla="*/ 15896130 h 41215736"/>
              <a:gd name="connsiteX14" fmla="*/ 7724950 w 9162819"/>
              <a:gd name="connsiteY14" fmla="*/ 17542332 h 41215736"/>
              <a:gd name="connsiteX15" fmla="*/ 7724950 w 9162819"/>
              <a:gd name="connsiteY15" fmla="*/ 21323450 h 41215736"/>
              <a:gd name="connsiteX16" fmla="*/ 6733325 w 9162819"/>
              <a:gd name="connsiteY16" fmla="*/ 25558655 h 41215736"/>
              <a:gd name="connsiteX17" fmla="*/ 6363193 w 9162819"/>
              <a:gd name="connsiteY17" fmla="*/ 30403279 h 41215736"/>
              <a:gd name="connsiteX18" fmla="*/ 6550445 w 9162819"/>
              <a:gd name="connsiteY18" fmla="*/ 35891375 h 41215736"/>
              <a:gd name="connsiteX19" fmla="*/ 7464845 w 9162819"/>
              <a:gd name="connsiteY19" fmla="*/ 37262975 h 41215736"/>
              <a:gd name="connsiteX20" fmla="*/ 6733325 w 9162819"/>
              <a:gd name="connsiteY20" fmla="*/ 38543135 h 41215736"/>
              <a:gd name="connsiteX21" fmla="*/ 6731189 w 9162819"/>
              <a:gd name="connsiteY21" fmla="*/ 40409095 h 41215736"/>
              <a:gd name="connsiteX22" fmla="*/ 6276125 w 9162819"/>
              <a:gd name="connsiteY22" fmla="*/ 39640415 h 41215736"/>
              <a:gd name="connsiteX23" fmla="*/ 5361725 w 9162819"/>
              <a:gd name="connsiteY23" fmla="*/ 39914735 h 41215736"/>
              <a:gd name="connsiteX24" fmla="*/ 3124834 w 9162819"/>
              <a:gd name="connsiteY24" fmla="*/ 40563427 h 41215736"/>
              <a:gd name="connsiteX25" fmla="*/ 3468296 w 9162819"/>
              <a:gd name="connsiteY25" fmla="*/ 40126155 h 41215736"/>
              <a:gd name="connsiteX26" fmla="*/ 1211257 w 9162819"/>
              <a:gd name="connsiteY26" fmla="*/ 39920379 h 41215736"/>
              <a:gd name="connsiteX27" fmla="*/ 2437909 w 9162819"/>
              <a:gd name="connsiteY27" fmla="*/ 39174444 h 41215736"/>
              <a:gd name="connsiteX28" fmla="*/ 3002168 w 9162819"/>
              <a:gd name="connsiteY28" fmla="*/ 38968669 h 41215736"/>
              <a:gd name="connsiteX29" fmla="*/ 4376018 w 9162819"/>
              <a:gd name="connsiteY29" fmla="*/ 37245302 h 41215736"/>
              <a:gd name="connsiteX30" fmla="*/ 3492829 w 9162819"/>
              <a:gd name="connsiteY30" fmla="*/ 30403279 h 41215736"/>
              <a:gd name="connsiteX31" fmla="*/ 475266 w 9162819"/>
              <a:gd name="connsiteY31" fmla="*/ 29683066 h 41215736"/>
              <a:gd name="connsiteX32" fmla="*/ 1824583 w 9162819"/>
              <a:gd name="connsiteY32" fmla="*/ 19420030 h 41215736"/>
              <a:gd name="connsiteX33" fmla="*/ 1284856 w 9162819"/>
              <a:gd name="connsiteY33" fmla="*/ 19317142 h 41215736"/>
              <a:gd name="connsiteX34" fmla="*/ 990460 w 9162819"/>
              <a:gd name="connsiteY34" fmla="*/ 18725539 h 41215736"/>
              <a:gd name="connsiteX35" fmla="*/ 818729 w 9162819"/>
              <a:gd name="connsiteY35" fmla="*/ 18262545 h 41215736"/>
              <a:gd name="connsiteX36" fmla="*/ 229936 w 9162819"/>
              <a:gd name="connsiteY36" fmla="*/ 17773829 h 41215736"/>
              <a:gd name="connsiteX37" fmla="*/ 279002 w 9162819"/>
              <a:gd name="connsiteY37" fmla="*/ 17130781 h 41215736"/>
              <a:gd name="connsiteX38" fmla="*/ 843262 w 9162819"/>
              <a:gd name="connsiteY38" fmla="*/ 15201639 h 41215736"/>
              <a:gd name="connsiteX39" fmla="*/ 214696 w 9162819"/>
              <a:gd name="connsiteY39" fmla="*/ 14892977 h 41215736"/>
              <a:gd name="connsiteX40" fmla="*/ 745130 w 9162819"/>
              <a:gd name="connsiteY40" fmla="*/ 12886669 h 41215736"/>
              <a:gd name="connsiteX41" fmla="*/ 205403 w 9162819"/>
              <a:gd name="connsiteY41" fmla="*/ 12475119 h 41215736"/>
              <a:gd name="connsiteX42" fmla="*/ 426200 w 9162819"/>
              <a:gd name="connsiteY42" fmla="*/ 11986403 h 41215736"/>
              <a:gd name="connsiteX43" fmla="*/ 696064 w 9162819"/>
              <a:gd name="connsiteY43" fmla="*/ 11729184 h 41215736"/>
              <a:gd name="connsiteX44" fmla="*/ 1235790 w 9162819"/>
              <a:gd name="connsiteY44" fmla="*/ 10726030 h 41215736"/>
              <a:gd name="connsiteX45" fmla="*/ 2192579 w 9162819"/>
              <a:gd name="connsiteY45" fmla="*/ 10571698 h 41215736"/>
              <a:gd name="connsiteX46" fmla="*/ 2801405 w 9162819"/>
              <a:gd name="connsiteY46" fmla="*/ 7910735 h 41215736"/>
              <a:gd name="connsiteX47" fmla="*/ 3990125 w 9162819"/>
              <a:gd name="connsiteY47" fmla="*/ 7544975 h 41215736"/>
              <a:gd name="connsiteX48" fmla="*/ 4355885 w 9162819"/>
              <a:gd name="connsiteY48" fmla="*/ 6081935 h 41215736"/>
              <a:gd name="connsiteX49" fmla="*/ 3335765 w 9162819"/>
              <a:gd name="connsiteY49" fmla="*/ 5730991 h 41215736"/>
              <a:gd name="connsiteX50" fmla="*/ 3171125 w 9162819"/>
              <a:gd name="connsiteY50" fmla="*/ 5131152 h 41215736"/>
              <a:gd name="connsiteX51" fmla="*/ 3100565 w 9162819"/>
              <a:gd name="connsiteY51" fmla="*/ 4823283 h 41215736"/>
              <a:gd name="connsiteX52" fmla="*/ 2709965 w 9162819"/>
              <a:gd name="connsiteY52" fmla="*/ 4618895 h 41215736"/>
              <a:gd name="connsiteX53" fmla="*/ 2888885 w 9162819"/>
              <a:gd name="connsiteY53" fmla="*/ 3617462 h 41215736"/>
              <a:gd name="connsiteX54" fmla="*/ 2653685 w 9162819"/>
              <a:gd name="connsiteY54" fmla="*/ 3283937 h 41215736"/>
              <a:gd name="connsiteX55" fmla="*/ 2435645 w 9162819"/>
              <a:gd name="connsiteY55" fmla="*/ 2515775 h 41215736"/>
              <a:gd name="connsiteX56" fmla="*/ 2435645 w 9162819"/>
              <a:gd name="connsiteY56" fmla="*/ 1784255 h 41215736"/>
              <a:gd name="connsiteX57" fmla="*/ 3958879 w 9162819"/>
              <a:gd name="connsiteY57" fmla="*/ 618010 h 41215736"/>
              <a:gd name="connsiteX58" fmla="*/ 4809245 w 9162819"/>
              <a:gd name="connsiteY58" fmla="*/ 163991 h 41215736"/>
              <a:gd name="connsiteX0" fmla="*/ 4809245 w 9162819"/>
              <a:gd name="connsiteY0" fmla="*/ 163991 h 41487309"/>
              <a:gd name="connsiteX1" fmla="*/ 6299285 w 9162819"/>
              <a:gd name="connsiteY1" fmla="*/ 515387 h 41487309"/>
              <a:gd name="connsiteX2" fmla="*/ 7404725 w 9162819"/>
              <a:gd name="connsiteY2" fmla="*/ 1721208 h 41487309"/>
              <a:gd name="connsiteX3" fmla="*/ 7216565 w 9162819"/>
              <a:gd name="connsiteY3" fmla="*/ 2644815 h 41487309"/>
              <a:gd name="connsiteX4" fmla="*/ 7051925 w 9162819"/>
              <a:gd name="connsiteY4" fmla="*/ 3696701 h 41487309"/>
              <a:gd name="connsiteX5" fmla="*/ 7240085 w 9162819"/>
              <a:gd name="connsiteY5" fmla="*/ 5005145 h 41487309"/>
              <a:gd name="connsiteX6" fmla="*/ 6863765 w 9162819"/>
              <a:gd name="connsiteY6" fmla="*/ 5261703 h 41487309"/>
              <a:gd name="connsiteX7" fmla="*/ 7028405 w 9162819"/>
              <a:gd name="connsiteY7" fmla="*/ 5758919 h 41487309"/>
              <a:gd name="connsiteX8" fmla="*/ 7122485 w 9162819"/>
              <a:gd name="connsiteY8" fmla="*/ 6287933 h 41487309"/>
              <a:gd name="connsiteX9" fmla="*/ 8310596 w 9162819"/>
              <a:gd name="connsiteY9" fmla="*/ 7459349 h 41487309"/>
              <a:gd name="connsiteX10" fmla="*/ 8693831 w 9162819"/>
              <a:gd name="connsiteY10" fmla="*/ 9542823 h 41487309"/>
              <a:gd name="connsiteX11" fmla="*/ 8227703 w 9162819"/>
              <a:gd name="connsiteY11" fmla="*/ 13812657 h 41487309"/>
              <a:gd name="connsiteX12" fmla="*/ 7295449 w 9162819"/>
              <a:gd name="connsiteY12" fmla="*/ 15896130 h 41487309"/>
              <a:gd name="connsiteX13" fmla="*/ 7197316 w 9162819"/>
              <a:gd name="connsiteY13" fmla="*/ 15896130 h 41487309"/>
              <a:gd name="connsiteX14" fmla="*/ 7724950 w 9162819"/>
              <a:gd name="connsiteY14" fmla="*/ 17542332 h 41487309"/>
              <a:gd name="connsiteX15" fmla="*/ 7724950 w 9162819"/>
              <a:gd name="connsiteY15" fmla="*/ 21323450 h 41487309"/>
              <a:gd name="connsiteX16" fmla="*/ 6733325 w 9162819"/>
              <a:gd name="connsiteY16" fmla="*/ 25558655 h 41487309"/>
              <a:gd name="connsiteX17" fmla="*/ 6363193 w 9162819"/>
              <a:gd name="connsiteY17" fmla="*/ 30403279 h 41487309"/>
              <a:gd name="connsiteX18" fmla="*/ 6550445 w 9162819"/>
              <a:gd name="connsiteY18" fmla="*/ 35891375 h 41487309"/>
              <a:gd name="connsiteX19" fmla="*/ 7464845 w 9162819"/>
              <a:gd name="connsiteY19" fmla="*/ 37262975 h 41487309"/>
              <a:gd name="connsiteX20" fmla="*/ 6733325 w 9162819"/>
              <a:gd name="connsiteY20" fmla="*/ 38543135 h 41487309"/>
              <a:gd name="connsiteX21" fmla="*/ 6731189 w 9162819"/>
              <a:gd name="connsiteY21" fmla="*/ 40409095 h 41487309"/>
              <a:gd name="connsiteX22" fmla="*/ 6276125 w 9162819"/>
              <a:gd name="connsiteY22" fmla="*/ 39640415 h 41487309"/>
              <a:gd name="connsiteX23" fmla="*/ 5361725 w 9162819"/>
              <a:gd name="connsiteY23" fmla="*/ 39914735 h 41487309"/>
              <a:gd name="connsiteX24" fmla="*/ 3124834 w 9162819"/>
              <a:gd name="connsiteY24" fmla="*/ 40563427 h 41487309"/>
              <a:gd name="connsiteX25" fmla="*/ 3468296 w 9162819"/>
              <a:gd name="connsiteY25" fmla="*/ 40126155 h 41487309"/>
              <a:gd name="connsiteX26" fmla="*/ 1211257 w 9162819"/>
              <a:gd name="connsiteY26" fmla="*/ 39920379 h 41487309"/>
              <a:gd name="connsiteX27" fmla="*/ 2437909 w 9162819"/>
              <a:gd name="connsiteY27" fmla="*/ 39174444 h 41487309"/>
              <a:gd name="connsiteX28" fmla="*/ 3002168 w 9162819"/>
              <a:gd name="connsiteY28" fmla="*/ 38968669 h 41487309"/>
              <a:gd name="connsiteX29" fmla="*/ 4376018 w 9162819"/>
              <a:gd name="connsiteY29" fmla="*/ 37245302 h 41487309"/>
              <a:gd name="connsiteX30" fmla="*/ 3492829 w 9162819"/>
              <a:gd name="connsiteY30" fmla="*/ 30403279 h 41487309"/>
              <a:gd name="connsiteX31" fmla="*/ 475266 w 9162819"/>
              <a:gd name="connsiteY31" fmla="*/ 29683066 h 41487309"/>
              <a:gd name="connsiteX32" fmla="*/ 1824583 w 9162819"/>
              <a:gd name="connsiteY32" fmla="*/ 19420030 h 41487309"/>
              <a:gd name="connsiteX33" fmla="*/ 1284856 w 9162819"/>
              <a:gd name="connsiteY33" fmla="*/ 19317142 h 41487309"/>
              <a:gd name="connsiteX34" fmla="*/ 990460 w 9162819"/>
              <a:gd name="connsiteY34" fmla="*/ 18725539 h 41487309"/>
              <a:gd name="connsiteX35" fmla="*/ 818729 w 9162819"/>
              <a:gd name="connsiteY35" fmla="*/ 18262545 h 41487309"/>
              <a:gd name="connsiteX36" fmla="*/ 229936 w 9162819"/>
              <a:gd name="connsiteY36" fmla="*/ 17773829 h 41487309"/>
              <a:gd name="connsiteX37" fmla="*/ 279002 w 9162819"/>
              <a:gd name="connsiteY37" fmla="*/ 17130781 h 41487309"/>
              <a:gd name="connsiteX38" fmla="*/ 843262 w 9162819"/>
              <a:gd name="connsiteY38" fmla="*/ 15201639 h 41487309"/>
              <a:gd name="connsiteX39" fmla="*/ 214696 w 9162819"/>
              <a:gd name="connsiteY39" fmla="*/ 14892977 h 41487309"/>
              <a:gd name="connsiteX40" fmla="*/ 745130 w 9162819"/>
              <a:gd name="connsiteY40" fmla="*/ 12886669 h 41487309"/>
              <a:gd name="connsiteX41" fmla="*/ 205403 w 9162819"/>
              <a:gd name="connsiteY41" fmla="*/ 12475119 h 41487309"/>
              <a:gd name="connsiteX42" fmla="*/ 426200 w 9162819"/>
              <a:gd name="connsiteY42" fmla="*/ 11986403 h 41487309"/>
              <a:gd name="connsiteX43" fmla="*/ 696064 w 9162819"/>
              <a:gd name="connsiteY43" fmla="*/ 11729184 h 41487309"/>
              <a:gd name="connsiteX44" fmla="*/ 1235790 w 9162819"/>
              <a:gd name="connsiteY44" fmla="*/ 10726030 h 41487309"/>
              <a:gd name="connsiteX45" fmla="*/ 2192579 w 9162819"/>
              <a:gd name="connsiteY45" fmla="*/ 10571698 h 41487309"/>
              <a:gd name="connsiteX46" fmla="*/ 2801405 w 9162819"/>
              <a:gd name="connsiteY46" fmla="*/ 7910735 h 41487309"/>
              <a:gd name="connsiteX47" fmla="*/ 3990125 w 9162819"/>
              <a:gd name="connsiteY47" fmla="*/ 7544975 h 41487309"/>
              <a:gd name="connsiteX48" fmla="*/ 4355885 w 9162819"/>
              <a:gd name="connsiteY48" fmla="*/ 6081935 h 41487309"/>
              <a:gd name="connsiteX49" fmla="*/ 3335765 w 9162819"/>
              <a:gd name="connsiteY49" fmla="*/ 5730991 h 41487309"/>
              <a:gd name="connsiteX50" fmla="*/ 3171125 w 9162819"/>
              <a:gd name="connsiteY50" fmla="*/ 5131152 h 41487309"/>
              <a:gd name="connsiteX51" fmla="*/ 3100565 w 9162819"/>
              <a:gd name="connsiteY51" fmla="*/ 4823283 h 41487309"/>
              <a:gd name="connsiteX52" fmla="*/ 2709965 w 9162819"/>
              <a:gd name="connsiteY52" fmla="*/ 4618895 h 41487309"/>
              <a:gd name="connsiteX53" fmla="*/ 2888885 w 9162819"/>
              <a:gd name="connsiteY53" fmla="*/ 3617462 h 41487309"/>
              <a:gd name="connsiteX54" fmla="*/ 2653685 w 9162819"/>
              <a:gd name="connsiteY54" fmla="*/ 3283937 h 41487309"/>
              <a:gd name="connsiteX55" fmla="*/ 2435645 w 9162819"/>
              <a:gd name="connsiteY55" fmla="*/ 2515775 h 41487309"/>
              <a:gd name="connsiteX56" fmla="*/ 2435645 w 9162819"/>
              <a:gd name="connsiteY56" fmla="*/ 1784255 h 41487309"/>
              <a:gd name="connsiteX57" fmla="*/ 3958879 w 9162819"/>
              <a:gd name="connsiteY57" fmla="*/ 618010 h 41487309"/>
              <a:gd name="connsiteX58" fmla="*/ 4809245 w 9162819"/>
              <a:gd name="connsiteY58" fmla="*/ 163991 h 41487309"/>
              <a:gd name="connsiteX0" fmla="*/ 4809245 w 9162819"/>
              <a:gd name="connsiteY0" fmla="*/ 163991 h 41487309"/>
              <a:gd name="connsiteX1" fmla="*/ 6299285 w 9162819"/>
              <a:gd name="connsiteY1" fmla="*/ 515387 h 41487309"/>
              <a:gd name="connsiteX2" fmla="*/ 7404725 w 9162819"/>
              <a:gd name="connsiteY2" fmla="*/ 1721208 h 41487309"/>
              <a:gd name="connsiteX3" fmla="*/ 7216565 w 9162819"/>
              <a:gd name="connsiteY3" fmla="*/ 2644815 h 41487309"/>
              <a:gd name="connsiteX4" fmla="*/ 7051925 w 9162819"/>
              <a:gd name="connsiteY4" fmla="*/ 3696701 h 41487309"/>
              <a:gd name="connsiteX5" fmla="*/ 7240085 w 9162819"/>
              <a:gd name="connsiteY5" fmla="*/ 5005145 h 41487309"/>
              <a:gd name="connsiteX6" fmla="*/ 6863765 w 9162819"/>
              <a:gd name="connsiteY6" fmla="*/ 5261703 h 41487309"/>
              <a:gd name="connsiteX7" fmla="*/ 7028405 w 9162819"/>
              <a:gd name="connsiteY7" fmla="*/ 5758919 h 41487309"/>
              <a:gd name="connsiteX8" fmla="*/ 7122485 w 9162819"/>
              <a:gd name="connsiteY8" fmla="*/ 6287933 h 41487309"/>
              <a:gd name="connsiteX9" fmla="*/ 8310596 w 9162819"/>
              <a:gd name="connsiteY9" fmla="*/ 7459349 h 41487309"/>
              <a:gd name="connsiteX10" fmla="*/ 8693831 w 9162819"/>
              <a:gd name="connsiteY10" fmla="*/ 9542823 h 41487309"/>
              <a:gd name="connsiteX11" fmla="*/ 8227703 w 9162819"/>
              <a:gd name="connsiteY11" fmla="*/ 13812657 h 41487309"/>
              <a:gd name="connsiteX12" fmla="*/ 7295449 w 9162819"/>
              <a:gd name="connsiteY12" fmla="*/ 15896130 h 41487309"/>
              <a:gd name="connsiteX13" fmla="*/ 7197316 w 9162819"/>
              <a:gd name="connsiteY13" fmla="*/ 15896130 h 41487309"/>
              <a:gd name="connsiteX14" fmla="*/ 7724950 w 9162819"/>
              <a:gd name="connsiteY14" fmla="*/ 17542332 h 41487309"/>
              <a:gd name="connsiteX15" fmla="*/ 7724950 w 9162819"/>
              <a:gd name="connsiteY15" fmla="*/ 21323450 h 41487309"/>
              <a:gd name="connsiteX16" fmla="*/ 6733325 w 9162819"/>
              <a:gd name="connsiteY16" fmla="*/ 25558655 h 41487309"/>
              <a:gd name="connsiteX17" fmla="*/ 6363193 w 9162819"/>
              <a:gd name="connsiteY17" fmla="*/ 30403279 h 41487309"/>
              <a:gd name="connsiteX18" fmla="*/ 6550445 w 9162819"/>
              <a:gd name="connsiteY18" fmla="*/ 35891375 h 41487309"/>
              <a:gd name="connsiteX19" fmla="*/ 7464845 w 9162819"/>
              <a:gd name="connsiteY19" fmla="*/ 37262975 h 41487309"/>
              <a:gd name="connsiteX20" fmla="*/ 6733325 w 9162819"/>
              <a:gd name="connsiteY20" fmla="*/ 38543135 h 41487309"/>
              <a:gd name="connsiteX21" fmla="*/ 6731189 w 9162819"/>
              <a:gd name="connsiteY21" fmla="*/ 40409095 h 41487309"/>
              <a:gd name="connsiteX22" fmla="*/ 6276125 w 9162819"/>
              <a:gd name="connsiteY22" fmla="*/ 39640415 h 41487309"/>
              <a:gd name="connsiteX23" fmla="*/ 5946132 w 9162819"/>
              <a:gd name="connsiteY23" fmla="*/ 40769202 h 41487309"/>
              <a:gd name="connsiteX24" fmla="*/ 3124834 w 9162819"/>
              <a:gd name="connsiteY24" fmla="*/ 40563427 h 41487309"/>
              <a:gd name="connsiteX25" fmla="*/ 3468296 w 9162819"/>
              <a:gd name="connsiteY25" fmla="*/ 40126155 h 41487309"/>
              <a:gd name="connsiteX26" fmla="*/ 1211257 w 9162819"/>
              <a:gd name="connsiteY26" fmla="*/ 39920379 h 41487309"/>
              <a:gd name="connsiteX27" fmla="*/ 2437909 w 9162819"/>
              <a:gd name="connsiteY27" fmla="*/ 39174444 h 41487309"/>
              <a:gd name="connsiteX28" fmla="*/ 3002168 w 9162819"/>
              <a:gd name="connsiteY28" fmla="*/ 38968669 h 41487309"/>
              <a:gd name="connsiteX29" fmla="*/ 4376018 w 9162819"/>
              <a:gd name="connsiteY29" fmla="*/ 37245302 h 41487309"/>
              <a:gd name="connsiteX30" fmla="*/ 3492829 w 9162819"/>
              <a:gd name="connsiteY30" fmla="*/ 30403279 h 41487309"/>
              <a:gd name="connsiteX31" fmla="*/ 475266 w 9162819"/>
              <a:gd name="connsiteY31" fmla="*/ 29683066 h 41487309"/>
              <a:gd name="connsiteX32" fmla="*/ 1824583 w 9162819"/>
              <a:gd name="connsiteY32" fmla="*/ 19420030 h 41487309"/>
              <a:gd name="connsiteX33" fmla="*/ 1284856 w 9162819"/>
              <a:gd name="connsiteY33" fmla="*/ 19317142 h 41487309"/>
              <a:gd name="connsiteX34" fmla="*/ 990460 w 9162819"/>
              <a:gd name="connsiteY34" fmla="*/ 18725539 h 41487309"/>
              <a:gd name="connsiteX35" fmla="*/ 818729 w 9162819"/>
              <a:gd name="connsiteY35" fmla="*/ 18262545 h 41487309"/>
              <a:gd name="connsiteX36" fmla="*/ 229936 w 9162819"/>
              <a:gd name="connsiteY36" fmla="*/ 17773829 h 41487309"/>
              <a:gd name="connsiteX37" fmla="*/ 279002 w 9162819"/>
              <a:gd name="connsiteY37" fmla="*/ 17130781 h 41487309"/>
              <a:gd name="connsiteX38" fmla="*/ 843262 w 9162819"/>
              <a:gd name="connsiteY38" fmla="*/ 15201639 h 41487309"/>
              <a:gd name="connsiteX39" fmla="*/ 214696 w 9162819"/>
              <a:gd name="connsiteY39" fmla="*/ 14892977 h 41487309"/>
              <a:gd name="connsiteX40" fmla="*/ 745130 w 9162819"/>
              <a:gd name="connsiteY40" fmla="*/ 12886669 h 41487309"/>
              <a:gd name="connsiteX41" fmla="*/ 205403 w 9162819"/>
              <a:gd name="connsiteY41" fmla="*/ 12475119 h 41487309"/>
              <a:gd name="connsiteX42" fmla="*/ 426200 w 9162819"/>
              <a:gd name="connsiteY42" fmla="*/ 11986403 h 41487309"/>
              <a:gd name="connsiteX43" fmla="*/ 696064 w 9162819"/>
              <a:gd name="connsiteY43" fmla="*/ 11729184 h 41487309"/>
              <a:gd name="connsiteX44" fmla="*/ 1235790 w 9162819"/>
              <a:gd name="connsiteY44" fmla="*/ 10726030 h 41487309"/>
              <a:gd name="connsiteX45" fmla="*/ 2192579 w 9162819"/>
              <a:gd name="connsiteY45" fmla="*/ 10571698 h 41487309"/>
              <a:gd name="connsiteX46" fmla="*/ 2801405 w 9162819"/>
              <a:gd name="connsiteY46" fmla="*/ 7910735 h 41487309"/>
              <a:gd name="connsiteX47" fmla="*/ 3990125 w 9162819"/>
              <a:gd name="connsiteY47" fmla="*/ 7544975 h 41487309"/>
              <a:gd name="connsiteX48" fmla="*/ 4355885 w 9162819"/>
              <a:gd name="connsiteY48" fmla="*/ 6081935 h 41487309"/>
              <a:gd name="connsiteX49" fmla="*/ 3335765 w 9162819"/>
              <a:gd name="connsiteY49" fmla="*/ 5730991 h 41487309"/>
              <a:gd name="connsiteX50" fmla="*/ 3171125 w 9162819"/>
              <a:gd name="connsiteY50" fmla="*/ 5131152 h 41487309"/>
              <a:gd name="connsiteX51" fmla="*/ 3100565 w 9162819"/>
              <a:gd name="connsiteY51" fmla="*/ 4823283 h 41487309"/>
              <a:gd name="connsiteX52" fmla="*/ 2709965 w 9162819"/>
              <a:gd name="connsiteY52" fmla="*/ 4618895 h 41487309"/>
              <a:gd name="connsiteX53" fmla="*/ 2888885 w 9162819"/>
              <a:gd name="connsiteY53" fmla="*/ 3617462 h 41487309"/>
              <a:gd name="connsiteX54" fmla="*/ 2653685 w 9162819"/>
              <a:gd name="connsiteY54" fmla="*/ 3283937 h 41487309"/>
              <a:gd name="connsiteX55" fmla="*/ 2435645 w 9162819"/>
              <a:gd name="connsiteY55" fmla="*/ 2515775 h 41487309"/>
              <a:gd name="connsiteX56" fmla="*/ 2435645 w 9162819"/>
              <a:gd name="connsiteY56" fmla="*/ 1784255 h 41487309"/>
              <a:gd name="connsiteX57" fmla="*/ 3958879 w 9162819"/>
              <a:gd name="connsiteY57" fmla="*/ 618010 h 41487309"/>
              <a:gd name="connsiteX58" fmla="*/ 4809245 w 9162819"/>
              <a:gd name="connsiteY58" fmla="*/ 163991 h 41487309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31189 w 9162819"/>
              <a:gd name="connsiteY21" fmla="*/ 40409095 h 41188914"/>
              <a:gd name="connsiteX22" fmla="*/ 6276125 w 9162819"/>
              <a:gd name="connsiteY22" fmla="*/ 39640415 h 41188914"/>
              <a:gd name="connsiteX23" fmla="*/ 5946132 w 9162819"/>
              <a:gd name="connsiteY23" fmla="*/ 40769202 h 41188914"/>
              <a:gd name="connsiteX24" fmla="*/ 3124834 w 9162819"/>
              <a:gd name="connsiteY24" fmla="*/ 40563427 h 41188914"/>
              <a:gd name="connsiteX25" fmla="*/ 3468296 w 9162819"/>
              <a:gd name="connsiteY25" fmla="*/ 40126155 h 41188914"/>
              <a:gd name="connsiteX26" fmla="*/ 1211257 w 9162819"/>
              <a:gd name="connsiteY26" fmla="*/ 39920379 h 41188914"/>
              <a:gd name="connsiteX27" fmla="*/ 2437909 w 9162819"/>
              <a:gd name="connsiteY27" fmla="*/ 39174444 h 41188914"/>
              <a:gd name="connsiteX28" fmla="*/ 3002168 w 9162819"/>
              <a:gd name="connsiteY28" fmla="*/ 38968669 h 41188914"/>
              <a:gd name="connsiteX29" fmla="*/ 4376018 w 9162819"/>
              <a:gd name="connsiteY29" fmla="*/ 37245302 h 41188914"/>
              <a:gd name="connsiteX30" fmla="*/ 3492829 w 9162819"/>
              <a:gd name="connsiteY30" fmla="*/ 30403279 h 41188914"/>
              <a:gd name="connsiteX31" fmla="*/ 475266 w 9162819"/>
              <a:gd name="connsiteY31" fmla="*/ 29683066 h 41188914"/>
              <a:gd name="connsiteX32" fmla="*/ 1824583 w 9162819"/>
              <a:gd name="connsiteY32" fmla="*/ 19420030 h 41188914"/>
              <a:gd name="connsiteX33" fmla="*/ 1284856 w 9162819"/>
              <a:gd name="connsiteY33" fmla="*/ 19317142 h 41188914"/>
              <a:gd name="connsiteX34" fmla="*/ 990460 w 9162819"/>
              <a:gd name="connsiteY34" fmla="*/ 18725539 h 41188914"/>
              <a:gd name="connsiteX35" fmla="*/ 818729 w 9162819"/>
              <a:gd name="connsiteY35" fmla="*/ 18262545 h 41188914"/>
              <a:gd name="connsiteX36" fmla="*/ 229936 w 9162819"/>
              <a:gd name="connsiteY36" fmla="*/ 17773829 h 41188914"/>
              <a:gd name="connsiteX37" fmla="*/ 279002 w 9162819"/>
              <a:gd name="connsiteY37" fmla="*/ 17130781 h 41188914"/>
              <a:gd name="connsiteX38" fmla="*/ 843262 w 9162819"/>
              <a:gd name="connsiteY38" fmla="*/ 15201639 h 41188914"/>
              <a:gd name="connsiteX39" fmla="*/ 214696 w 9162819"/>
              <a:gd name="connsiteY39" fmla="*/ 14892977 h 41188914"/>
              <a:gd name="connsiteX40" fmla="*/ 745130 w 9162819"/>
              <a:gd name="connsiteY40" fmla="*/ 12886669 h 41188914"/>
              <a:gd name="connsiteX41" fmla="*/ 205403 w 9162819"/>
              <a:gd name="connsiteY41" fmla="*/ 12475119 h 41188914"/>
              <a:gd name="connsiteX42" fmla="*/ 426200 w 9162819"/>
              <a:gd name="connsiteY42" fmla="*/ 11986403 h 41188914"/>
              <a:gd name="connsiteX43" fmla="*/ 696064 w 9162819"/>
              <a:gd name="connsiteY43" fmla="*/ 11729184 h 41188914"/>
              <a:gd name="connsiteX44" fmla="*/ 1235790 w 9162819"/>
              <a:gd name="connsiteY44" fmla="*/ 10726030 h 41188914"/>
              <a:gd name="connsiteX45" fmla="*/ 2192579 w 9162819"/>
              <a:gd name="connsiteY45" fmla="*/ 10571698 h 41188914"/>
              <a:gd name="connsiteX46" fmla="*/ 2801405 w 9162819"/>
              <a:gd name="connsiteY46" fmla="*/ 7910735 h 41188914"/>
              <a:gd name="connsiteX47" fmla="*/ 3990125 w 9162819"/>
              <a:gd name="connsiteY47" fmla="*/ 7544975 h 41188914"/>
              <a:gd name="connsiteX48" fmla="*/ 4355885 w 9162819"/>
              <a:gd name="connsiteY48" fmla="*/ 6081935 h 41188914"/>
              <a:gd name="connsiteX49" fmla="*/ 3335765 w 9162819"/>
              <a:gd name="connsiteY49" fmla="*/ 5730991 h 41188914"/>
              <a:gd name="connsiteX50" fmla="*/ 3171125 w 9162819"/>
              <a:gd name="connsiteY50" fmla="*/ 5131152 h 41188914"/>
              <a:gd name="connsiteX51" fmla="*/ 3100565 w 9162819"/>
              <a:gd name="connsiteY51" fmla="*/ 4823283 h 41188914"/>
              <a:gd name="connsiteX52" fmla="*/ 2709965 w 9162819"/>
              <a:gd name="connsiteY52" fmla="*/ 4618895 h 41188914"/>
              <a:gd name="connsiteX53" fmla="*/ 2888885 w 9162819"/>
              <a:gd name="connsiteY53" fmla="*/ 3617462 h 41188914"/>
              <a:gd name="connsiteX54" fmla="*/ 2653685 w 9162819"/>
              <a:gd name="connsiteY54" fmla="*/ 3283937 h 41188914"/>
              <a:gd name="connsiteX55" fmla="*/ 2435645 w 9162819"/>
              <a:gd name="connsiteY55" fmla="*/ 2515775 h 41188914"/>
              <a:gd name="connsiteX56" fmla="*/ 2435645 w 9162819"/>
              <a:gd name="connsiteY56" fmla="*/ 1784255 h 41188914"/>
              <a:gd name="connsiteX57" fmla="*/ 3958879 w 9162819"/>
              <a:gd name="connsiteY57" fmla="*/ 618010 h 41188914"/>
              <a:gd name="connsiteX58" fmla="*/ 4809245 w 9162819"/>
              <a:gd name="connsiteY58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31189 w 9162819"/>
              <a:gd name="connsiteY21" fmla="*/ 40409095 h 41188914"/>
              <a:gd name="connsiteX22" fmla="*/ 5897066 w 9162819"/>
              <a:gd name="connsiteY22" fmla="*/ 40177598 h 41188914"/>
              <a:gd name="connsiteX23" fmla="*/ 5946132 w 9162819"/>
              <a:gd name="connsiteY23" fmla="*/ 40769202 h 41188914"/>
              <a:gd name="connsiteX24" fmla="*/ 3124834 w 9162819"/>
              <a:gd name="connsiteY24" fmla="*/ 40563427 h 41188914"/>
              <a:gd name="connsiteX25" fmla="*/ 3468296 w 9162819"/>
              <a:gd name="connsiteY25" fmla="*/ 40126155 h 41188914"/>
              <a:gd name="connsiteX26" fmla="*/ 1211257 w 9162819"/>
              <a:gd name="connsiteY26" fmla="*/ 39920379 h 41188914"/>
              <a:gd name="connsiteX27" fmla="*/ 2437909 w 9162819"/>
              <a:gd name="connsiteY27" fmla="*/ 39174444 h 41188914"/>
              <a:gd name="connsiteX28" fmla="*/ 3002168 w 9162819"/>
              <a:gd name="connsiteY28" fmla="*/ 38968669 h 41188914"/>
              <a:gd name="connsiteX29" fmla="*/ 4376018 w 9162819"/>
              <a:gd name="connsiteY29" fmla="*/ 37245302 h 41188914"/>
              <a:gd name="connsiteX30" fmla="*/ 3492829 w 9162819"/>
              <a:gd name="connsiteY30" fmla="*/ 30403279 h 41188914"/>
              <a:gd name="connsiteX31" fmla="*/ 475266 w 9162819"/>
              <a:gd name="connsiteY31" fmla="*/ 29683066 h 41188914"/>
              <a:gd name="connsiteX32" fmla="*/ 1824583 w 9162819"/>
              <a:gd name="connsiteY32" fmla="*/ 19420030 h 41188914"/>
              <a:gd name="connsiteX33" fmla="*/ 1284856 w 9162819"/>
              <a:gd name="connsiteY33" fmla="*/ 19317142 h 41188914"/>
              <a:gd name="connsiteX34" fmla="*/ 990460 w 9162819"/>
              <a:gd name="connsiteY34" fmla="*/ 18725539 h 41188914"/>
              <a:gd name="connsiteX35" fmla="*/ 818729 w 9162819"/>
              <a:gd name="connsiteY35" fmla="*/ 18262545 h 41188914"/>
              <a:gd name="connsiteX36" fmla="*/ 229936 w 9162819"/>
              <a:gd name="connsiteY36" fmla="*/ 17773829 h 41188914"/>
              <a:gd name="connsiteX37" fmla="*/ 279002 w 9162819"/>
              <a:gd name="connsiteY37" fmla="*/ 17130781 h 41188914"/>
              <a:gd name="connsiteX38" fmla="*/ 843262 w 9162819"/>
              <a:gd name="connsiteY38" fmla="*/ 15201639 h 41188914"/>
              <a:gd name="connsiteX39" fmla="*/ 214696 w 9162819"/>
              <a:gd name="connsiteY39" fmla="*/ 14892977 h 41188914"/>
              <a:gd name="connsiteX40" fmla="*/ 745130 w 9162819"/>
              <a:gd name="connsiteY40" fmla="*/ 12886669 h 41188914"/>
              <a:gd name="connsiteX41" fmla="*/ 205403 w 9162819"/>
              <a:gd name="connsiteY41" fmla="*/ 12475119 h 41188914"/>
              <a:gd name="connsiteX42" fmla="*/ 426200 w 9162819"/>
              <a:gd name="connsiteY42" fmla="*/ 11986403 h 41188914"/>
              <a:gd name="connsiteX43" fmla="*/ 696064 w 9162819"/>
              <a:gd name="connsiteY43" fmla="*/ 11729184 h 41188914"/>
              <a:gd name="connsiteX44" fmla="*/ 1235790 w 9162819"/>
              <a:gd name="connsiteY44" fmla="*/ 10726030 h 41188914"/>
              <a:gd name="connsiteX45" fmla="*/ 2192579 w 9162819"/>
              <a:gd name="connsiteY45" fmla="*/ 10571698 h 41188914"/>
              <a:gd name="connsiteX46" fmla="*/ 2801405 w 9162819"/>
              <a:gd name="connsiteY46" fmla="*/ 7910735 h 41188914"/>
              <a:gd name="connsiteX47" fmla="*/ 3990125 w 9162819"/>
              <a:gd name="connsiteY47" fmla="*/ 7544975 h 41188914"/>
              <a:gd name="connsiteX48" fmla="*/ 4355885 w 9162819"/>
              <a:gd name="connsiteY48" fmla="*/ 6081935 h 41188914"/>
              <a:gd name="connsiteX49" fmla="*/ 3335765 w 9162819"/>
              <a:gd name="connsiteY49" fmla="*/ 5730991 h 41188914"/>
              <a:gd name="connsiteX50" fmla="*/ 3171125 w 9162819"/>
              <a:gd name="connsiteY50" fmla="*/ 5131152 h 41188914"/>
              <a:gd name="connsiteX51" fmla="*/ 3100565 w 9162819"/>
              <a:gd name="connsiteY51" fmla="*/ 4823283 h 41188914"/>
              <a:gd name="connsiteX52" fmla="*/ 2709965 w 9162819"/>
              <a:gd name="connsiteY52" fmla="*/ 4618895 h 41188914"/>
              <a:gd name="connsiteX53" fmla="*/ 2888885 w 9162819"/>
              <a:gd name="connsiteY53" fmla="*/ 3617462 h 41188914"/>
              <a:gd name="connsiteX54" fmla="*/ 2653685 w 9162819"/>
              <a:gd name="connsiteY54" fmla="*/ 3283937 h 41188914"/>
              <a:gd name="connsiteX55" fmla="*/ 2435645 w 9162819"/>
              <a:gd name="connsiteY55" fmla="*/ 2515775 h 41188914"/>
              <a:gd name="connsiteX56" fmla="*/ 2435645 w 9162819"/>
              <a:gd name="connsiteY56" fmla="*/ 1784255 h 41188914"/>
              <a:gd name="connsiteX57" fmla="*/ 3958879 w 9162819"/>
              <a:gd name="connsiteY57" fmla="*/ 618010 h 41188914"/>
              <a:gd name="connsiteX58" fmla="*/ 4809245 w 9162819"/>
              <a:gd name="connsiteY58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31189 w 9162819"/>
              <a:gd name="connsiteY21" fmla="*/ 40409095 h 41188914"/>
              <a:gd name="connsiteX22" fmla="*/ 6019731 w 9162819"/>
              <a:gd name="connsiteY22" fmla="*/ 40203320 h 41188914"/>
              <a:gd name="connsiteX23" fmla="*/ 5946132 w 9162819"/>
              <a:gd name="connsiteY23" fmla="*/ 40769202 h 41188914"/>
              <a:gd name="connsiteX24" fmla="*/ 3124834 w 9162819"/>
              <a:gd name="connsiteY24" fmla="*/ 40563427 h 41188914"/>
              <a:gd name="connsiteX25" fmla="*/ 3468296 w 9162819"/>
              <a:gd name="connsiteY25" fmla="*/ 40126155 h 41188914"/>
              <a:gd name="connsiteX26" fmla="*/ 1211257 w 9162819"/>
              <a:gd name="connsiteY26" fmla="*/ 39920379 h 41188914"/>
              <a:gd name="connsiteX27" fmla="*/ 2437909 w 9162819"/>
              <a:gd name="connsiteY27" fmla="*/ 39174444 h 41188914"/>
              <a:gd name="connsiteX28" fmla="*/ 3002168 w 9162819"/>
              <a:gd name="connsiteY28" fmla="*/ 38968669 h 41188914"/>
              <a:gd name="connsiteX29" fmla="*/ 4376018 w 9162819"/>
              <a:gd name="connsiteY29" fmla="*/ 37245302 h 41188914"/>
              <a:gd name="connsiteX30" fmla="*/ 3492829 w 9162819"/>
              <a:gd name="connsiteY30" fmla="*/ 30403279 h 41188914"/>
              <a:gd name="connsiteX31" fmla="*/ 475266 w 9162819"/>
              <a:gd name="connsiteY31" fmla="*/ 29683066 h 41188914"/>
              <a:gd name="connsiteX32" fmla="*/ 1824583 w 9162819"/>
              <a:gd name="connsiteY32" fmla="*/ 19420030 h 41188914"/>
              <a:gd name="connsiteX33" fmla="*/ 1284856 w 9162819"/>
              <a:gd name="connsiteY33" fmla="*/ 19317142 h 41188914"/>
              <a:gd name="connsiteX34" fmla="*/ 990460 w 9162819"/>
              <a:gd name="connsiteY34" fmla="*/ 18725539 h 41188914"/>
              <a:gd name="connsiteX35" fmla="*/ 818729 w 9162819"/>
              <a:gd name="connsiteY35" fmla="*/ 18262545 h 41188914"/>
              <a:gd name="connsiteX36" fmla="*/ 229936 w 9162819"/>
              <a:gd name="connsiteY36" fmla="*/ 17773829 h 41188914"/>
              <a:gd name="connsiteX37" fmla="*/ 279002 w 9162819"/>
              <a:gd name="connsiteY37" fmla="*/ 17130781 h 41188914"/>
              <a:gd name="connsiteX38" fmla="*/ 843262 w 9162819"/>
              <a:gd name="connsiteY38" fmla="*/ 15201639 h 41188914"/>
              <a:gd name="connsiteX39" fmla="*/ 214696 w 9162819"/>
              <a:gd name="connsiteY39" fmla="*/ 14892977 h 41188914"/>
              <a:gd name="connsiteX40" fmla="*/ 745130 w 9162819"/>
              <a:gd name="connsiteY40" fmla="*/ 12886669 h 41188914"/>
              <a:gd name="connsiteX41" fmla="*/ 205403 w 9162819"/>
              <a:gd name="connsiteY41" fmla="*/ 12475119 h 41188914"/>
              <a:gd name="connsiteX42" fmla="*/ 426200 w 9162819"/>
              <a:gd name="connsiteY42" fmla="*/ 11986403 h 41188914"/>
              <a:gd name="connsiteX43" fmla="*/ 696064 w 9162819"/>
              <a:gd name="connsiteY43" fmla="*/ 11729184 h 41188914"/>
              <a:gd name="connsiteX44" fmla="*/ 1235790 w 9162819"/>
              <a:gd name="connsiteY44" fmla="*/ 10726030 h 41188914"/>
              <a:gd name="connsiteX45" fmla="*/ 2192579 w 9162819"/>
              <a:gd name="connsiteY45" fmla="*/ 10571698 h 41188914"/>
              <a:gd name="connsiteX46" fmla="*/ 2801405 w 9162819"/>
              <a:gd name="connsiteY46" fmla="*/ 7910735 h 41188914"/>
              <a:gd name="connsiteX47" fmla="*/ 3990125 w 9162819"/>
              <a:gd name="connsiteY47" fmla="*/ 7544975 h 41188914"/>
              <a:gd name="connsiteX48" fmla="*/ 4355885 w 9162819"/>
              <a:gd name="connsiteY48" fmla="*/ 6081935 h 41188914"/>
              <a:gd name="connsiteX49" fmla="*/ 3335765 w 9162819"/>
              <a:gd name="connsiteY49" fmla="*/ 5730991 h 41188914"/>
              <a:gd name="connsiteX50" fmla="*/ 3171125 w 9162819"/>
              <a:gd name="connsiteY50" fmla="*/ 5131152 h 41188914"/>
              <a:gd name="connsiteX51" fmla="*/ 3100565 w 9162819"/>
              <a:gd name="connsiteY51" fmla="*/ 4823283 h 41188914"/>
              <a:gd name="connsiteX52" fmla="*/ 2709965 w 9162819"/>
              <a:gd name="connsiteY52" fmla="*/ 4618895 h 41188914"/>
              <a:gd name="connsiteX53" fmla="*/ 2888885 w 9162819"/>
              <a:gd name="connsiteY53" fmla="*/ 3617462 h 41188914"/>
              <a:gd name="connsiteX54" fmla="*/ 2653685 w 9162819"/>
              <a:gd name="connsiteY54" fmla="*/ 3283937 h 41188914"/>
              <a:gd name="connsiteX55" fmla="*/ 2435645 w 9162819"/>
              <a:gd name="connsiteY55" fmla="*/ 2515775 h 41188914"/>
              <a:gd name="connsiteX56" fmla="*/ 2435645 w 9162819"/>
              <a:gd name="connsiteY56" fmla="*/ 1784255 h 41188914"/>
              <a:gd name="connsiteX57" fmla="*/ 3958879 w 9162819"/>
              <a:gd name="connsiteY57" fmla="*/ 618010 h 41188914"/>
              <a:gd name="connsiteX58" fmla="*/ 4809245 w 9162819"/>
              <a:gd name="connsiteY58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06656 w 9162819"/>
              <a:gd name="connsiteY21" fmla="*/ 40280486 h 41188914"/>
              <a:gd name="connsiteX22" fmla="*/ 6019731 w 9162819"/>
              <a:gd name="connsiteY22" fmla="*/ 40203320 h 41188914"/>
              <a:gd name="connsiteX23" fmla="*/ 5946132 w 9162819"/>
              <a:gd name="connsiteY23" fmla="*/ 40769202 h 41188914"/>
              <a:gd name="connsiteX24" fmla="*/ 3124834 w 9162819"/>
              <a:gd name="connsiteY24" fmla="*/ 40563427 h 41188914"/>
              <a:gd name="connsiteX25" fmla="*/ 3468296 w 9162819"/>
              <a:gd name="connsiteY25" fmla="*/ 40126155 h 41188914"/>
              <a:gd name="connsiteX26" fmla="*/ 1211257 w 9162819"/>
              <a:gd name="connsiteY26" fmla="*/ 39920379 h 41188914"/>
              <a:gd name="connsiteX27" fmla="*/ 2437909 w 9162819"/>
              <a:gd name="connsiteY27" fmla="*/ 39174444 h 41188914"/>
              <a:gd name="connsiteX28" fmla="*/ 3002168 w 9162819"/>
              <a:gd name="connsiteY28" fmla="*/ 38968669 h 41188914"/>
              <a:gd name="connsiteX29" fmla="*/ 4376018 w 9162819"/>
              <a:gd name="connsiteY29" fmla="*/ 37245302 h 41188914"/>
              <a:gd name="connsiteX30" fmla="*/ 3492829 w 9162819"/>
              <a:gd name="connsiteY30" fmla="*/ 30403279 h 41188914"/>
              <a:gd name="connsiteX31" fmla="*/ 475266 w 9162819"/>
              <a:gd name="connsiteY31" fmla="*/ 29683066 h 41188914"/>
              <a:gd name="connsiteX32" fmla="*/ 1824583 w 9162819"/>
              <a:gd name="connsiteY32" fmla="*/ 19420030 h 41188914"/>
              <a:gd name="connsiteX33" fmla="*/ 1284856 w 9162819"/>
              <a:gd name="connsiteY33" fmla="*/ 19317142 h 41188914"/>
              <a:gd name="connsiteX34" fmla="*/ 990460 w 9162819"/>
              <a:gd name="connsiteY34" fmla="*/ 18725539 h 41188914"/>
              <a:gd name="connsiteX35" fmla="*/ 818729 w 9162819"/>
              <a:gd name="connsiteY35" fmla="*/ 18262545 h 41188914"/>
              <a:gd name="connsiteX36" fmla="*/ 229936 w 9162819"/>
              <a:gd name="connsiteY36" fmla="*/ 17773829 h 41188914"/>
              <a:gd name="connsiteX37" fmla="*/ 279002 w 9162819"/>
              <a:gd name="connsiteY37" fmla="*/ 17130781 h 41188914"/>
              <a:gd name="connsiteX38" fmla="*/ 843262 w 9162819"/>
              <a:gd name="connsiteY38" fmla="*/ 15201639 h 41188914"/>
              <a:gd name="connsiteX39" fmla="*/ 214696 w 9162819"/>
              <a:gd name="connsiteY39" fmla="*/ 14892977 h 41188914"/>
              <a:gd name="connsiteX40" fmla="*/ 745130 w 9162819"/>
              <a:gd name="connsiteY40" fmla="*/ 12886669 h 41188914"/>
              <a:gd name="connsiteX41" fmla="*/ 205403 w 9162819"/>
              <a:gd name="connsiteY41" fmla="*/ 12475119 h 41188914"/>
              <a:gd name="connsiteX42" fmla="*/ 426200 w 9162819"/>
              <a:gd name="connsiteY42" fmla="*/ 11986403 h 41188914"/>
              <a:gd name="connsiteX43" fmla="*/ 696064 w 9162819"/>
              <a:gd name="connsiteY43" fmla="*/ 11729184 h 41188914"/>
              <a:gd name="connsiteX44" fmla="*/ 1235790 w 9162819"/>
              <a:gd name="connsiteY44" fmla="*/ 10726030 h 41188914"/>
              <a:gd name="connsiteX45" fmla="*/ 2192579 w 9162819"/>
              <a:gd name="connsiteY45" fmla="*/ 10571698 h 41188914"/>
              <a:gd name="connsiteX46" fmla="*/ 2801405 w 9162819"/>
              <a:gd name="connsiteY46" fmla="*/ 7910735 h 41188914"/>
              <a:gd name="connsiteX47" fmla="*/ 3990125 w 9162819"/>
              <a:gd name="connsiteY47" fmla="*/ 7544975 h 41188914"/>
              <a:gd name="connsiteX48" fmla="*/ 4355885 w 9162819"/>
              <a:gd name="connsiteY48" fmla="*/ 6081935 h 41188914"/>
              <a:gd name="connsiteX49" fmla="*/ 3335765 w 9162819"/>
              <a:gd name="connsiteY49" fmla="*/ 5730991 h 41188914"/>
              <a:gd name="connsiteX50" fmla="*/ 3171125 w 9162819"/>
              <a:gd name="connsiteY50" fmla="*/ 5131152 h 41188914"/>
              <a:gd name="connsiteX51" fmla="*/ 3100565 w 9162819"/>
              <a:gd name="connsiteY51" fmla="*/ 4823283 h 41188914"/>
              <a:gd name="connsiteX52" fmla="*/ 2709965 w 9162819"/>
              <a:gd name="connsiteY52" fmla="*/ 4618895 h 41188914"/>
              <a:gd name="connsiteX53" fmla="*/ 2888885 w 9162819"/>
              <a:gd name="connsiteY53" fmla="*/ 3617462 h 41188914"/>
              <a:gd name="connsiteX54" fmla="*/ 2653685 w 9162819"/>
              <a:gd name="connsiteY54" fmla="*/ 3283937 h 41188914"/>
              <a:gd name="connsiteX55" fmla="*/ 2435645 w 9162819"/>
              <a:gd name="connsiteY55" fmla="*/ 2515775 h 41188914"/>
              <a:gd name="connsiteX56" fmla="*/ 2435645 w 9162819"/>
              <a:gd name="connsiteY56" fmla="*/ 1784255 h 41188914"/>
              <a:gd name="connsiteX57" fmla="*/ 3958879 w 9162819"/>
              <a:gd name="connsiteY57" fmla="*/ 618010 h 41188914"/>
              <a:gd name="connsiteX58" fmla="*/ 4809245 w 9162819"/>
              <a:gd name="connsiteY58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733325 w 9162819"/>
              <a:gd name="connsiteY20" fmla="*/ 3854313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363193 w 9162819"/>
              <a:gd name="connsiteY20" fmla="*/ 3945738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7464845 w 9162819"/>
              <a:gd name="connsiteY19" fmla="*/ 37262975 h 41188914"/>
              <a:gd name="connsiteX20" fmla="*/ 6657590 w 9162819"/>
              <a:gd name="connsiteY20" fmla="*/ 3945738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927453 w 9162819"/>
              <a:gd name="connsiteY19" fmla="*/ 38582841 h 41188914"/>
              <a:gd name="connsiteX20" fmla="*/ 6657590 w 9162819"/>
              <a:gd name="connsiteY20" fmla="*/ 39457385 h 41188914"/>
              <a:gd name="connsiteX21" fmla="*/ 6706656 w 9162819"/>
              <a:gd name="connsiteY21" fmla="*/ 40280486 h 41188914"/>
              <a:gd name="connsiteX22" fmla="*/ 5946132 w 9162819"/>
              <a:gd name="connsiteY22" fmla="*/ 40769202 h 41188914"/>
              <a:gd name="connsiteX23" fmla="*/ 3124834 w 9162819"/>
              <a:gd name="connsiteY23" fmla="*/ 40563427 h 41188914"/>
              <a:gd name="connsiteX24" fmla="*/ 3468296 w 9162819"/>
              <a:gd name="connsiteY24" fmla="*/ 40126155 h 41188914"/>
              <a:gd name="connsiteX25" fmla="*/ 1211257 w 9162819"/>
              <a:gd name="connsiteY25" fmla="*/ 39920379 h 41188914"/>
              <a:gd name="connsiteX26" fmla="*/ 2437909 w 9162819"/>
              <a:gd name="connsiteY26" fmla="*/ 39174444 h 41188914"/>
              <a:gd name="connsiteX27" fmla="*/ 3002168 w 9162819"/>
              <a:gd name="connsiteY27" fmla="*/ 38968669 h 41188914"/>
              <a:gd name="connsiteX28" fmla="*/ 4376018 w 9162819"/>
              <a:gd name="connsiteY28" fmla="*/ 37245302 h 41188914"/>
              <a:gd name="connsiteX29" fmla="*/ 3492829 w 9162819"/>
              <a:gd name="connsiteY29" fmla="*/ 30403279 h 41188914"/>
              <a:gd name="connsiteX30" fmla="*/ 475266 w 9162819"/>
              <a:gd name="connsiteY30" fmla="*/ 29683066 h 41188914"/>
              <a:gd name="connsiteX31" fmla="*/ 1824583 w 9162819"/>
              <a:gd name="connsiteY31" fmla="*/ 19420030 h 41188914"/>
              <a:gd name="connsiteX32" fmla="*/ 1284856 w 9162819"/>
              <a:gd name="connsiteY32" fmla="*/ 19317142 h 41188914"/>
              <a:gd name="connsiteX33" fmla="*/ 990460 w 9162819"/>
              <a:gd name="connsiteY33" fmla="*/ 18725539 h 41188914"/>
              <a:gd name="connsiteX34" fmla="*/ 818729 w 9162819"/>
              <a:gd name="connsiteY34" fmla="*/ 18262545 h 41188914"/>
              <a:gd name="connsiteX35" fmla="*/ 229936 w 9162819"/>
              <a:gd name="connsiteY35" fmla="*/ 17773829 h 41188914"/>
              <a:gd name="connsiteX36" fmla="*/ 279002 w 9162819"/>
              <a:gd name="connsiteY36" fmla="*/ 17130781 h 41188914"/>
              <a:gd name="connsiteX37" fmla="*/ 843262 w 9162819"/>
              <a:gd name="connsiteY37" fmla="*/ 15201639 h 41188914"/>
              <a:gd name="connsiteX38" fmla="*/ 214696 w 9162819"/>
              <a:gd name="connsiteY38" fmla="*/ 14892977 h 41188914"/>
              <a:gd name="connsiteX39" fmla="*/ 745130 w 9162819"/>
              <a:gd name="connsiteY39" fmla="*/ 12886669 h 41188914"/>
              <a:gd name="connsiteX40" fmla="*/ 205403 w 9162819"/>
              <a:gd name="connsiteY40" fmla="*/ 12475119 h 41188914"/>
              <a:gd name="connsiteX41" fmla="*/ 426200 w 9162819"/>
              <a:gd name="connsiteY41" fmla="*/ 11986403 h 41188914"/>
              <a:gd name="connsiteX42" fmla="*/ 696064 w 9162819"/>
              <a:gd name="connsiteY42" fmla="*/ 11729184 h 41188914"/>
              <a:gd name="connsiteX43" fmla="*/ 1235790 w 9162819"/>
              <a:gd name="connsiteY43" fmla="*/ 10726030 h 41188914"/>
              <a:gd name="connsiteX44" fmla="*/ 2192579 w 9162819"/>
              <a:gd name="connsiteY44" fmla="*/ 10571698 h 41188914"/>
              <a:gd name="connsiteX45" fmla="*/ 2801405 w 9162819"/>
              <a:gd name="connsiteY45" fmla="*/ 7910735 h 41188914"/>
              <a:gd name="connsiteX46" fmla="*/ 3990125 w 9162819"/>
              <a:gd name="connsiteY46" fmla="*/ 754497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279002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466128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9936 w 9162819"/>
              <a:gd name="connsiteY34" fmla="*/ 17773829 h 41188914"/>
              <a:gd name="connsiteX35" fmla="*/ 466128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7130781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696064 w 9162819"/>
              <a:gd name="connsiteY41" fmla="*/ 11729184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355885 w 9162819"/>
              <a:gd name="connsiteY46" fmla="*/ 6081935 h 41188914"/>
              <a:gd name="connsiteX47" fmla="*/ 3335765 w 9162819"/>
              <a:gd name="connsiteY47" fmla="*/ 5730991 h 41188914"/>
              <a:gd name="connsiteX48" fmla="*/ 3171125 w 9162819"/>
              <a:gd name="connsiteY48" fmla="*/ 5131152 h 41188914"/>
              <a:gd name="connsiteX49" fmla="*/ 3100565 w 9162819"/>
              <a:gd name="connsiteY49" fmla="*/ 4823283 h 41188914"/>
              <a:gd name="connsiteX50" fmla="*/ 2709965 w 9162819"/>
              <a:gd name="connsiteY50" fmla="*/ 4618895 h 41188914"/>
              <a:gd name="connsiteX51" fmla="*/ 2888885 w 9162819"/>
              <a:gd name="connsiteY51" fmla="*/ 3617462 h 41188914"/>
              <a:gd name="connsiteX52" fmla="*/ 2653685 w 9162819"/>
              <a:gd name="connsiteY52" fmla="*/ 3283937 h 41188914"/>
              <a:gd name="connsiteX53" fmla="*/ 2435645 w 9162819"/>
              <a:gd name="connsiteY53" fmla="*/ 2515775 h 41188914"/>
              <a:gd name="connsiteX54" fmla="*/ 2435645 w 9162819"/>
              <a:gd name="connsiteY54" fmla="*/ 1784255 h 41188914"/>
              <a:gd name="connsiteX55" fmla="*/ 3958879 w 9162819"/>
              <a:gd name="connsiteY55" fmla="*/ 618010 h 41188914"/>
              <a:gd name="connsiteX56" fmla="*/ 4809245 w 9162819"/>
              <a:gd name="connsiteY56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355885 w 9162819"/>
              <a:gd name="connsiteY47" fmla="*/ 6081935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990125 w 9162819"/>
              <a:gd name="connsiteY45" fmla="*/ 7544975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4023417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4023417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4023417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4023417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876219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  <a:gd name="connsiteX0" fmla="*/ 4809245 w 9162819"/>
              <a:gd name="connsiteY0" fmla="*/ 163991 h 41188914"/>
              <a:gd name="connsiteX1" fmla="*/ 6299285 w 9162819"/>
              <a:gd name="connsiteY1" fmla="*/ 515387 h 41188914"/>
              <a:gd name="connsiteX2" fmla="*/ 7404725 w 9162819"/>
              <a:gd name="connsiteY2" fmla="*/ 1721208 h 41188914"/>
              <a:gd name="connsiteX3" fmla="*/ 7216565 w 9162819"/>
              <a:gd name="connsiteY3" fmla="*/ 2644815 h 41188914"/>
              <a:gd name="connsiteX4" fmla="*/ 7051925 w 9162819"/>
              <a:gd name="connsiteY4" fmla="*/ 3696701 h 41188914"/>
              <a:gd name="connsiteX5" fmla="*/ 7240085 w 9162819"/>
              <a:gd name="connsiteY5" fmla="*/ 5005145 h 41188914"/>
              <a:gd name="connsiteX6" fmla="*/ 6863765 w 9162819"/>
              <a:gd name="connsiteY6" fmla="*/ 5261703 h 41188914"/>
              <a:gd name="connsiteX7" fmla="*/ 7028405 w 9162819"/>
              <a:gd name="connsiteY7" fmla="*/ 5758919 h 41188914"/>
              <a:gd name="connsiteX8" fmla="*/ 7122485 w 9162819"/>
              <a:gd name="connsiteY8" fmla="*/ 6287933 h 41188914"/>
              <a:gd name="connsiteX9" fmla="*/ 8310596 w 9162819"/>
              <a:gd name="connsiteY9" fmla="*/ 7459349 h 41188914"/>
              <a:gd name="connsiteX10" fmla="*/ 8693831 w 9162819"/>
              <a:gd name="connsiteY10" fmla="*/ 9542823 h 41188914"/>
              <a:gd name="connsiteX11" fmla="*/ 8227703 w 9162819"/>
              <a:gd name="connsiteY11" fmla="*/ 13812657 h 41188914"/>
              <a:gd name="connsiteX12" fmla="*/ 7295449 w 9162819"/>
              <a:gd name="connsiteY12" fmla="*/ 15896130 h 41188914"/>
              <a:gd name="connsiteX13" fmla="*/ 7197316 w 9162819"/>
              <a:gd name="connsiteY13" fmla="*/ 15896130 h 41188914"/>
              <a:gd name="connsiteX14" fmla="*/ 7724950 w 9162819"/>
              <a:gd name="connsiteY14" fmla="*/ 17542332 h 41188914"/>
              <a:gd name="connsiteX15" fmla="*/ 7724950 w 9162819"/>
              <a:gd name="connsiteY15" fmla="*/ 21323450 h 41188914"/>
              <a:gd name="connsiteX16" fmla="*/ 6733325 w 9162819"/>
              <a:gd name="connsiteY16" fmla="*/ 25558655 h 41188914"/>
              <a:gd name="connsiteX17" fmla="*/ 6363193 w 9162819"/>
              <a:gd name="connsiteY17" fmla="*/ 30403279 h 41188914"/>
              <a:gd name="connsiteX18" fmla="*/ 6550445 w 9162819"/>
              <a:gd name="connsiteY18" fmla="*/ 35891375 h 41188914"/>
              <a:gd name="connsiteX19" fmla="*/ 6657590 w 9162819"/>
              <a:gd name="connsiteY19" fmla="*/ 39457385 h 41188914"/>
              <a:gd name="connsiteX20" fmla="*/ 6706656 w 9162819"/>
              <a:gd name="connsiteY20" fmla="*/ 40280486 h 41188914"/>
              <a:gd name="connsiteX21" fmla="*/ 5946132 w 9162819"/>
              <a:gd name="connsiteY21" fmla="*/ 40769202 h 41188914"/>
              <a:gd name="connsiteX22" fmla="*/ 3124834 w 9162819"/>
              <a:gd name="connsiteY22" fmla="*/ 40563427 h 41188914"/>
              <a:gd name="connsiteX23" fmla="*/ 3468296 w 9162819"/>
              <a:gd name="connsiteY23" fmla="*/ 40126155 h 41188914"/>
              <a:gd name="connsiteX24" fmla="*/ 1211257 w 9162819"/>
              <a:gd name="connsiteY24" fmla="*/ 39920379 h 41188914"/>
              <a:gd name="connsiteX25" fmla="*/ 2437909 w 9162819"/>
              <a:gd name="connsiteY25" fmla="*/ 39174444 h 41188914"/>
              <a:gd name="connsiteX26" fmla="*/ 3002168 w 9162819"/>
              <a:gd name="connsiteY26" fmla="*/ 38968669 h 41188914"/>
              <a:gd name="connsiteX27" fmla="*/ 4376018 w 9162819"/>
              <a:gd name="connsiteY27" fmla="*/ 37245302 h 41188914"/>
              <a:gd name="connsiteX28" fmla="*/ 3492829 w 9162819"/>
              <a:gd name="connsiteY28" fmla="*/ 30403279 h 41188914"/>
              <a:gd name="connsiteX29" fmla="*/ 475266 w 9162819"/>
              <a:gd name="connsiteY29" fmla="*/ 29683066 h 41188914"/>
              <a:gd name="connsiteX30" fmla="*/ 1824583 w 9162819"/>
              <a:gd name="connsiteY30" fmla="*/ 19420030 h 41188914"/>
              <a:gd name="connsiteX31" fmla="*/ 1284856 w 9162819"/>
              <a:gd name="connsiteY31" fmla="*/ 19317142 h 41188914"/>
              <a:gd name="connsiteX32" fmla="*/ 990460 w 9162819"/>
              <a:gd name="connsiteY32" fmla="*/ 18725539 h 41188914"/>
              <a:gd name="connsiteX33" fmla="*/ 818729 w 9162819"/>
              <a:gd name="connsiteY33" fmla="*/ 18262545 h 41188914"/>
              <a:gd name="connsiteX34" fmla="*/ 220797 w 9162819"/>
              <a:gd name="connsiteY34" fmla="*/ 17670941 h 41188914"/>
              <a:gd name="connsiteX35" fmla="*/ 466128 w 9162819"/>
              <a:gd name="connsiteY35" fmla="*/ 16925006 h 41188914"/>
              <a:gd name="connsiteX36" fmla="*/ 843262 w 9162819"/>
              <a:gd name="connsiteY36" fmla="*/ 15201639 h 41188914"/>
              <a:gd name="connsiteX37" fmla="*/ 214696 w 9162819"/>
              <a:gd name="connsiteY37" fmla="*/ 14892977 h 41188914"/>
              <a:gd name="connsiteX38" fmla="*/ 745130 w 9162819"/>
              <a:gd name="connsiteY38" fmla="*/ 12886669 h 41188914"/>
              <a:gd name="connsiteX39" fmla="*/ 205403 w 9162819"/>
              <a:gd name="connsiteY39" fmla="*/ 12475119 h 41188914"/>
              <a:gd name="connsiteX40" fmla="*/ 426200 w 9162819"/>
              <a:gd name="connsiteY40" fmla="*/ 11986403 h 41188914"/>
              <a:gd name="connsiteX41" fmla="*/ 760524 w 9162819"/>
              <a:gd name="connsiteY41" fmla="*/ 11934959 h 41188914"/>
              <a:gd name="connsiteX42" fmla="*/ 1235790 w 9162819"/>
              <a:gd name="connsiteY42" fmla="*/ 10726030 h 41188914"/>
              <a:gd name="connsiteX43" fmla="*/ 2192579 w 9162819"/>
              <a:gd name="connsiteY43" fmla="*/ 10571698 h 41188914"/>
              <a:gd name="connsiteX44" fmla="*/ 2801405 w 9162819"/>
              <a:gd name="connsiteY44" fmla="*/ 7910735 h 41188914"/>
              <a:gd name="connsiteX45" fmla="*/ 3876219 w 9162819"/>
              <a:gd name="connsiteY45" fmla="*/ 7433627 h 41188914"/>
              <a:gd name="connsiteX46" fmla="*/ 4195148 w 9162819"/>
              <a:gd name="connsiteY46" fmla="*/ 6568865 h 41188914"/>
              <a:gd name="connsiteX47" fmla="*/ 4293280 w 9162819"/>
              <a:gd name="connsiteY47" fmla="*/ 6018923 h 41188914"/>
              <a:gd name="connsiteX48" fmla="*/ 3335765 w 9162819"/>
              <a:gd name="connsiteY48" fmla="*/ 5730991 h 41188914"/>
              <a:gd name="connsiteX49" fmla="*/ 3171125 w 9162819"/>
              <a:gd name="connsiteY49" fmla="*/ 5131152 h 41188914"/>
              <a:gd name="connsiteX50" fmla="*/ 3100565 w 9162819"/>
              <a:gd name="connsiteY50" fmla="*/ 4823283 h 41188914"/>
              <a:gd name="connsiteX51" fmla="*/ 2709965 w 9162819"/>
              <a:gd name="connsiteY51" fmla="*/ 4618895 h 41188914"/>
              <a:gd name="connsiteX52" fmla="*/ 2888885 w 9162819"/>
              <a:gd name="connsiteY52" fmla="*/ 3617462 h 41188914"/>
              <a:gd name="connsiteX53" fmla="*/ 2653685 w 9162819"/>
              <a:gd name="connsiteY53" fmla="*/ 3283937 h 41188914"/>
              <a:gd name="connsiteX54" fmla="*/ 2435645 w 9162819"/>
              <a:gd name="connsiteY54" fmla="*/ 2515775 h 41188914"/>
              <a:gd name="connsiteX55" fmla="*/ 2435645 w 9162819"/>
              <a:gd name="connsiteY55" fmla="*/ 1784255 h 41188914"/>
              <a:gd name="connsiteX56" fmla="*/ 3958879 w 9162819"/>
              <a:gd name="connsiteY56" fmla="*/ 618010 h 41188914"/>
              <a:gd name="connsiteX57" fmla="*/ 4809245 w 9162819"/>
              <a:gd name="connsiteY57" fmla="*/ 163991 h 41188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9162819" h="41188914">
                <a:moveTo>
                  <a:pt x="4809245" y="163991"/>
                </a:moveTo>
                <a:cubicBezTo>
                  <a:pt x="5237133" y="152460"/>
                  <a:pt x="5708326" y="167202"/>
                  <a:pt x="6299285" y="515387"/>
                </a:cubicBezTo>
                <a:cubicBezTo>
                  <a:pt x="6673990" y="853359"/>
                  <a:pt x="6762121" y="0"/>
                  <a:pt x="7404725" y="1721208"/>
                </a:cubicBezTo>
                <a:cubicBezTo>
                  <a:pt x="7300608" y="2180375"/>
                  <a:pt x="7399992" y="2248300"/>
                  <a:pt x="7216565" y="2644815"/>
                </a:cubicBezTo>
                <a:cubicBezTo>
                  <a:pt x="7094645" y="2934375"/>
                  <a:pt x="7257565" y="3279813"/>
                  <a:pt x="7051925" y="3696701"/>
                </a:cubicBezTo>
                <a:cubicBezTo>
                  <a:pt x="6794272" y="4204397"/>
                  <a:pt x="7615122" y="4274037"/>
                  <a:pt x="7240085" y="5005145"/>
                </a:cubicBezTo>
                <a:cubicBezTo>
                  <a:pt x="7237296" y="5278260"/>
                  <a:pt x="6923246" y="5010993"/>
                  <a:pt x="6863765" y="5261703"/>
                </a:cubicBezTo>
                <a:cubicBezTo>
                  <a:pt x="6909373" y="5519280"/>
                  <a:pt x="6908937" y="5510476"/>
                  <a:pt x="7028405" y="5758919"/>
                </a:cubicBezTo>
                <a:cubicBezTo>
                  <a:pt x="7011865" y="6046928"/>
                  <a:pt x="7011228" y="6183275"/>
                  <a:pt x="7122485" y="6287933"/>
                </a:cubicBezTo>
                <a:cubicBezTo>
                  <a:pt x="7081779" y="6800205"/>
                  <a:pt x="7855950" y="6761941"/>
                  <a:pt x="8310596" y="7459349"/>
                </a:cubicBezTo>
                <a:cubicBezTo>
                  <a:pt x="8626736" y="8065096"/>
                  <a:pt x="8728852" y="8335074"/>
                  <a:pt x="8693831" y="9542823"/>
                </a:cubicBezTo>
                <a:cubicBezTo>
                  <a:pt x="9162819" y="9920328"/>
                  <a:pt x="8477122" y="12753773"/>
                  <a:pt x="8227703" y="13812657"/>
                </a:cubicBezTo>
                <a:cubicBezTo>
                  <a:pt x="7977955" y="14839646"/>
                  <a:pt x="7467180" y="15548885"/>
                  <a:pt x="7295449" y="15896130"/>
                </a:cubicBezTo>
                <a:cubicBezTo>
                  <a:pt x="7431329" y="16113371"/>
                  <a:pt x="7125733" y="15621763"/>
                  <a:pt x="7197316" y="15896130"/>
                </a:cubicBezTo>
                <a:cubicBezTo>
                  <a:pt x="7268899" y="16170497"/>
                  <a:pt x="7637011" y="16637779"/>
                  <a:pt x="7724950" y="17542332"/>
                </a:cubicBezTo>
                <a:cubicBezTo>
                  <a:pt x="7812889" y="18446885"/>
                  <a:pt x="7695327" y="20521208"/>
                  <a:pt x="7724950" y="21323450"/>
                </a:cubicBezTo>
                <a:cubicBezTo>
                  <a:pt x="7559679" y="22659504"/>
                  <a:pt x="6898596" y="24639428"/>
                  <a:pt x="6733325" y="25558655"/>
                </a:cubicBezTo>
                <a:cubicBezTo>
                  <a:pt x="6609948" y="27173530"/>
                  <a:pt x="6413663" y="28411319"/>
                  <a:pt x="6363193" y="30403279"/>
                </a:cubicBezTo>
                <a:cubicBezTo>
                  <a:pt x="7074251" y="33064899"/>
                  <a:pt x="6694383" y="34062786"/>
                  <a:pt x="6550445" y="35891375"/>
                </a:cubicBezTo>
                <a:cubicBezTo>
                  <a:pt x="6368004" y="38451105"/>
                  <a:pt x="8255417" y="37520770"/>
                  <a:pt x="6657590" y="39457385"/>
                </a:cubicBezTo>
                <a:lnTo>
                  <a:pt x="6706656" y="40280486"/>
                </a:lnTo>
                <a:cubicBezTo>
                  <a:pt x="6453148" y="40443391"/>
                  <a:pt x="5900864" y="39959661"/>
                  <a:pt x="5946132" y="40769202"/>
                </a:cubicBezTo>
                <a:cubicBezTo>
                  <a:pt x="5683321" y="41091236"/>
                  <a:pt x="2807441" y="41188914"/>
                  <a:pt x="3124834" y="40563427"/>
                </a:cubicBezTo>
                <a:lnTo>
                  <a:pt x="3468296" y="40126155"/>
                </a:lnTo>
                <a:cubicBezTo>
                  <a:pt x="2715950" y="40057563"/>
                  <a:pt x="1966618" y="40181728"/>
                  <a:pt x="1211257" y="39920379"/>
                </a:cubicBezTo>
                <a:cubicBezTo>
                  <a:pt x="361752" y="39303120"/>
                  <a:pt x="2139424" y="39333062"/>
                  <a:pt x="2437909" y="39174444"/>
                </a:cubicBezTo>
                <a:cubicBezTo>
                  <a:pt x="2726568" y="39217955"/>
                  <a:pt x="2693218" y="39298160"/>
                  <a:pt x="3002168" y="38968669"/>
                </a:cubicBezTo>
                <a:cubicBezTo>
                  <a:pt x="3345630" y="38522823"/>
                  <a:pt x="3842056" y="37702590"/>
                  <a:pt x="4376018" y="37245302"/>
                </a:cubicBezTo>
                <a:cubicBezTo>
                  <a:pt x="4405806" y="34889013"/>
                  <a:pt x="3787225" y="32683953"/>
                  <a:pt x="3492829" y="30403279"/>
                </a:cubicBezTo>
                <a:cubicBezTo>
                  <a:pt x="2862357" y="30545405"/>
                  <a:pt x="1745320" y="30186293"/>
                  <a:pt x="475266" y="29683066"/>
                </a:cubicBezTo>
                <a:lnTo>
                  <a:pt x="1824583" y="19420030"/>
                </a:lnTo>
                <a:cubicBezTo>
                  <a:pt x="1644674" y="19385734"/>
                  <a:pt x="1333313" y="20097716"/>
                  <a:pt x="1284856" y="19317142"/>
                </a:cubicBezTo>
                <a:cubicBezTo>
                  <a:pt x="1005923" y="19570851"/>
                  <a:pt x="515136" y="19730657"/>
                  <a:pt x="990460" y="18725539"/>
                </a:cubicBezTo>
                <a:cubicBezTo>
                  <a:pt x="421106" y="18930405"/>
                  <a:pt x="21000" y="18514095"/>
                  <a:pt x="818729" y="18262545"/>
                </a:cubicBezTo>
                <a:cubicBezTo>
                  <a:pt x="383069" y="18070503"/>
                  <a:pt x="267846" y="18159019"/>
                  <a:pt x="220797" y="17670941"/>
                </a:cubicBezTo>
                <a:cubicBezTo>
                  <a:pt x="310609" y="17314433"/>
                  <a:pt x="445832" y="17550675"/>
                  <a:pt x="466128" y="16925006"/>
                </a:cubicBezTo>
                <a:cubicBezTo>
                  <a:pt x="517198" y="15980603"/>
                  <a:pt x="780693" y="16670525"/>
                  <a:pt x="843262" y="15201639"/>
                </a:cubicBezTo>
                <a:cubicBezTo>
                  <a:pt x="767123" y="14991577"/>
                  <a:pt x="247407" y="15295953"/>
                  <a:pt x="214696" y="14892977"/>
                </a:cubicBezTo>
                <a:cubicBezTo>
                  <a:pt x="0" y="14329640"/>
                  <a:pt x="487598" y="13311772"/>
                  <a:pt x="745130" y="12886669"/>
                </a:cubicBezTo>
                <a:cubicBezTo>
                  <a:pt x="595873" y="12579711"/>
                  <a:pt x="258558" y="12625163"/>
                  <a:pt x="205403" y="12475119"/>
                </a:cubicBezTo>
                <a:cubicBezTo>
                  <a:pt x="152248" y="12325075"/>
                  <a:pt x="333680" y="12076429"/>
                  <a:pt x="426200" y="11986403"/>
                </a:cubicBezTo>
                <a:cubicBezTo>
                  <a:pt x="518720" y="11896377"/>
                  <a:pt x="813287" y="12114052"/>
                  <a:pt x="760524" y="11934959"/>
                </a:cubicBezTo>
                <a:cubicBezTo>
                  <a:pt x="743077" y="11503659"/>
                  <a:pt x="997114" y="10953240"/>
                  <a:pt x="1235790" y="10726030"/>
                </a:cubicBezTo>
                <a:cubicBezTo>
                  <a:pt x="1474466" y="10498820"/>
                  <a:pt x="1931643" y="11040914"/>
                  <a:pt x="2192579" y="10571698"/>
                </a:cubicBezTo>
                <a:cubicBezTo>
                  <a:pt x="2453515" y="10102482"/>
                  <a:pt x="2520798" y="8433747"/>
                  <a:pt x="2801405" y="7910735"/>
                </a:cubicBezTo>
                <a:cubicBezTo>
                  <a:pt x="3082012" y="7387723"/>
                  <a:pt x="3477296" y="7568673"/>
                  <a:pt x="3876219" y="7433627"/>
                </a:cubicBezTo>
                <a:cubicBezTo>
                  <a:pt x="3829896" y="7019670"/>
                  <a:pt x="3978157" y="7059708"/>
                  <a:pt x="4195148" y="6568865"/>
                </a:cubicBezTo>
                <a:cubicBezTo>
                  <a:pt x="4770291" y="6032666"/>
                  <a:pt x="4229687" y="6271098"/>
                  <a:pt x="4293280" y="6018923"/>
                </a:cubicBezTo>
                <a:cubicBezTo>
                  <a:pt x="3882590" y="5949301"/>
                  <a:pt x="3425735" y="6379357"/>
                  <a:pt x="3335765" y="5730991"/>
                </a:cubicBezTo>
                <a:cubicBezTo>
                  <a:pt x="3299840" y="5079891"/>
                  <a:pt x="3159937" y="5594428"/>
                  <a:pt x="3171125" y="5131152"/>
                </a:cubicBezTo>
                <a:cubicBezTo>
                  <a:pt x="2826995" y="4913762"/>
                  <a:pt x="3177425" y="4908659"/>
                  <a:pt x="3100565" y="4823283"/>
                </a:cubicBezTo>
                <a:cubicBezTo>
                  <a:pt x="3023705" y="4737907"/>
                  <a:pt x="2842604" y="4961103"/>
                  <a:pt x="2709965" y="4618895"/>
                </a:cubicBezTo>
                <a:cubicBezTo>
                  <a:pt x="2624385" y="4371092"/>
                  <a:pt x="3074625" y="4005361"/>
                  <a:pt x="2888885" y="3617462"/>
                </a:cubicBezTo>
                <a:cubicBezTo>
                  <a:pt x="2912857" y="3340498"/>
                  <a:pt x="2983770" y="3137803"/>
                  <a:pt x="2653685" y="3283937"/>
                </a:cubicBezTo>
                <a:cubicBezTo>
                  <a:pt x="2917592" y="2979158"/>
                  <a:pt x="2471985" y="2765722"/>
                  <a:pt x="2435645" y="2515775"/>
                </a:cubicBezTo>
                <a:cubicBezTo>
                  <a:pt x="2399305" y="2265828"/>
                  <a:pt x="2181773" y="2100549"/>
                  <a:pt x="2435645" y="1784255"/>
                </a:cubicBezTo>
                <a:cubicBezTo>
                  <a:pt x="2689517" y="1467961"/>
                  <a:pt x="3063012" y="844304"/>
                  <a:pt x="3958879" y="618010"/>
                </a:cubicBezTo>
                <a:cubicBezTo>
                  <a:pt x="4444080" y="534799"/>
                  <a:pt x="4078234" y="186422"/>
                  <a:pt x="4809245" y="163991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sp>
        <p:nvSpPr>
          <p:cNvPr id="70660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Freeform 21"/>
          <p:cNvSpPr>
            <a:spLocks/>
          </p:cNvSpPr>
          <p:nvPr/>
        </p:nvSpPr>
        <p:spPr bwMode="auto">
          <a:xfrm>
            <a:off x="6300788" y="215900"/>
            <a:ext cx="2087562" cy="6526213"/>
          </a:xfrm>
          <a:custGeom>
            <a:avLst/>
            <a:gdLst>
              <a:gd name="T0" fmla="*/ 2147483647 w 462"/>
              <a:gd name="T1" fmla="*/ 2147483647 h 1391"/>
              <a:gd name="T2" fmla="*/ 2147483647 w 462"/>
              <a:gd name="T3" fmla="*/ 2147483647 h 1391"/>
              <a:gd name="T4" fmla="*/ 2147483647 w 462"/>
              <a:gd name="T5" fmla="*/ 2147483647 h 1391"/>
              <a:gd name="T6" fmla="*/ 2147483647 w 462"/>
              <a:gd name="T7" fmla="*/ 2147483647 h 1391"/>
              <a:gd name="T8" fmla="*/ 2147483647 w 462"/>
              <a:gd name="T9" fmla="*/ 2147483647 h 1391"/>
              <a:gd name="T10" fmla="*/ 2147483647 w 462"/>
              <a:gd name="T11" fmla="*/ 2147483647 h 1391"/>
              <a:gd name="T12" fmla="*/ 2147483647 w 462"/>
              <a:gd name="T13" fmla="*/ 2147483647 h 1391"/>
              <a:gd name="T14" fmla="*/ 2147483647 w 462"/>
              <a:gd name="T15" fmla="*/ 2147483647 h 1391"/>
              <a:gd name="T16" fmla="*/ 2147483647 w 462"/>
              <a:gd name="T17" fmla="*/ 2147483647 h 1391"/>
              <a:gd name="T18" fmla="*/ 2147483647 w 462"/>
              <a:gd name="T19" fmla="*/ 2147483647 h 1391"/>
              <a:gd name="T20" fmla="*/ 2147483647 w 462"/>
              <a:gd name="T21" fmla="*/ 2147483647 h 1391"/>
              <a:gd name="T22" fmla="*/ 2147483647 w 462"/>
              <a:gd name="T23" fmla="*/ 2147483647 h 1391"/>
              <a:gd name="T24" fmla="*/ 2147483647 w 462"/>
              <a:gd name="T25" fmla="*/ 2147483647 h 1391"/>
              <a:gd name="T26" fmla="*/ 2147483647 w 462"/>
              <a:gd name="T27" fmla="*/ 2147483647 h 1391"/>
              <a:gd name="T28" fmla="*/ 2147483647 w 462"/>
              <a:gd name="T29" fmla="*/ 2147483647 h 1391"/>
              <a:gd name="T30" fmla="*/ 2147483647 w 462"/>
              <a:gd name="T31" fmla="*/ 2147483647 h 1391"/>
              <a:gd name="T32" fmla="*/ 2147483647 w 462"/>
              <a:gd name="T33" fmla="*/ 2147483647 h 1391"/>
              <a:gd name="T34" fmla="*/ 2147483647 w 462"/>
              <a:gd name="T35" fmla="*/ 2147483647 h 1391"/>
              <a:gd name="T36" fmla="*/ 2147483647 w 462"/>
              <a:gd name="T37" fmla="*/ 2147483647 h 1391"/>
              <a:gd name="T38" fmla="*/ 2147483647 w 462"/>
              <a:gd name="T39" fmla="*/ 2147483647 h 1391"/>
              <a:gd name="T40" fmla="*/ 2147483647 w 462"/>
              <a:gd name="T41" fmla="*/ 2147483647 h 1391"/>
              <a:gd name="T42" fmla="*/ 2147483647 w 462"/>
              <a:gd name="T43" fmla="*/ 2147483647 h 1391"/>
              <a:gd name="T44" fmla="*/ 2147483647 w 462"/>
              <a:gd name="T45" fmla="*/ 2147483647 h 1391"/>
              <a:gd name="T46" fmla="*/ 2147483647 w 462"/>
              <a:gd name="T47" fmla="*/ 2147483647 h 1391"/>
              <a:gd name="T48" fmla="*/ 2147483647 w 462"/>
              <a:gd name="T49" fmla="*/ 2147483647 h 1391"/>
              <a:gd name="T50" fmla="*/ 2147483647 w 462"/>
              <a:gd name="T51" fmla="*/ 2147483647 h 1391"/>
              <a:gd name="T52" fmla="*/ 2147483647 w 462"/>
              <a:gd name="T53" fmla="*/ 2147483647 h 1391"/>
              <a:gd name="T54" fmla="*/ 2147483647 w 462"/>
              <a:gd name="T55" fmla="*/ 2147483647 h 1391"/>
              <a:gd name="T56" fmla="*/ 2147483647 w 462"/>
              <a:gd name="T57" fmla="*/ 2147483647 h 1391"/>
              <a:gd name="T58" fmla="*/ 2147483647 w 462"/>
              <a:gd name="T59" fmla="*/ 2147483647 h 1391"/>
              <a:gd name="T60" fmla="*/ 2147483647 w 462"/>
              <a:gd name="T61" fmla="*/ 2147483647 h 1391"/>
              <a:gd name="T62" fmla="*/ 2147483647 w 462"/>
              <a:gd name="T63" fmla="*/ 2147483647 h 1391"/>
              <a:gd name="T64" fmla="*/ 2147483647 w 462"/>
              <a:gd name="T65" fmla="*/ 2147483647 h 1391"/>
              <a:gd name="T66" fmla="*/ 2147483647 w 462"/>
              <a:gd name="T67" fmla="*/ 2147483647 h 1391"/>
              <a:gd name="T68" fmla="*/ 2147483647 w 462"/>
              <a:gd name="T69" fmla="*/ 2147483647 h 1391"/>
              <a:gd name="T70" fmla="*/ 2147483647 w 462"/>
              <a:gd name="T71" fmla="*/ 2147483647 h 1391"/>
              <a:gd name="T72" fmla="*/ 2147483647 w 462"/>
              <a:gd name="T73" fmla="*/ 2147483647 h 1391"/>
              <a:gd name="T74" fmla="*/ 2147483647 w 462"/>
              <a:gd name="T75" fmla="*/ 2147483647 h 1391"/>
              <a:gd name="T76" fmla="*/ 2147483647 w 462"/>
              <a:gd name="T77" fmla="*/ 2147483647 h 1391"/>
              <a:gd name="T78" fmla="*/ 2147483647 w 462"/>
              <a:gd name="T79" fmla="*/ 2147483647 h 1391"/>
              <a:gd name="T80" fmla="*/ 2147483647 w 462"/>
              <a:gd name="T81" fmla="*/ 2147483647 h 1391"/>
              <a:gd name="T82" fmla="*/ 2147483647 w 462"/>
              <a:gd name="T83" fmla="*/ 2147483647 h 1391"/>
              <a:gd name="T84" fmla="*/ 2147483647 w 462"/>
              <a:gd name="T85" fmla="*/ 2147483647 h 1391"/>
              <a:gd name="T86" fmla="*/ 2147483647 w 462"/>
              <a:gd name="T87" fmla="*/ 2147483647 h 1391"/>
              <a:gd name="T88" fmla="*/ 2147483647 w 462"/>
              <a:gd name="T89" fmla="*/ 2147483647 h 1391"/>
              <a:gd name="T90" fmla="*/ 2147483647 w 462"/>
              <a:gd name="T91" fmla="*/ 2147483647 h 1391"/>
              <a:gd name="T92" fmla="*/ 2147483647 w 462"/>
              <a:gd name="T93" fmla="*/ 2147483647 h 1391"/>
              <a:gd name="T94" fmla="*/ 2147483647 w 462"/>
              <a:gd name="T95" fmla="*/ 2147483647 h 1391"/>
              <a:gd name="T96" fmla="*/ 2147483647 w 462"/>
              <a:gd name="T97" fmla="*/ 2147483647 h 1391"/>
              <a:gd name="T98" fmla="*/ 2147483647 w 462"/>
              <a:gd name="T99" fmla="*/ 2147483647 h 1391"/>
              <a:gd name="T100" fmla="*/ 2147483647 w 462"/>
              <a:gd name="T101" fmla="*/ 2147483647 h 1391"/>
              <a:gd name="T102" fmla="*/ 2147483647 w 462"/>
              <a:gd name="T103" fmla="*/ 2147483647 h 1391"/>
              <a:gd name="T104" fmla="*/ 2147483647 w 462"/>
              <a:gd name="T105" fmla="*/ 2147483647 h 1391"/>
              <a:gd name="T106" fmla="*/ 2147483647 w 462"/>
              <a:gd name="T107" fmla="*/ 2147483647 h 1391"/>
              <a:gd name="T108" fmla="*/ 2147483647 w 462"/>
              <a:gd name="T109" fmla="*/ 2147483647 h 1391"/>
              <a:gd name="T110" fmla="*/ 2147483647 w 462"/>
              <a:gd name="T111" fmla="*/ 2147483647 h 1391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w 462"/>
              <a:gd name="T169" fmla="*/ 0 h 1391"/>
              <a:gd name="T170" fmla="*/ 462 w 462"/>
              <a:gd name="T171" fmla="*/ 1391 h 1391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T168" t="T169" r="T170" b="T171"/>
            <a:pathLst>
              <a:path w="462" h="1391">
                <a:moveTo>
                  <a:pt x="448" y="1241"/>
                </a:moveTo>
                <a:lnTo>
                  <a:pt x="448" y="1241"/>
                </a:lnTo>
                <a:lnTo>
                  <a:pt x="448" y="1219"/>
                </a:lnTo>
                <a:lnTo>
                  <a:pt x="447" y="1209"/>
                </a:lnTo>
                <a:lnTo>
                  <a:pt x="445" y="1199"/>
                </a:lnTo>
                <a:lnTo>
                  <a:pt x="440" y="1178"/>
                </a:lnTo>
                <a:lnTo>
                  <a:pt x="438" y="1173"/>
                </a:lnTo>
                <a:lnTo>
                  <a:pt x="438" y="1166"/>
                </a:lnTo>
                <a:lnTo>
                  <a:pt x="440" y="1156"/>
                </a:lnTo>
                <a:lnTo>
                  <a:pt x="440" y="1112"/>
                </a:lnTo>
                <a:lnTo>
                  <a:pt x="440" y="1067"/>
                </a:lnTo>
                <a:lnTo>
                  <a:pt x="440" y="1052"/>
                </a:lnTo>
                <a:lnTo>
                  <a:pt x="438" y="1037"/>
                </a:lnTo>
                <a:lnTo>
                  <a:pt x="435" y="1022"/>
                </a:lnTo>
                <a:lnTo>
                  <a:pt x="431" y="1013"/>
                </a:lnTo>
                <a:lnTo>
                  <a:pt x="430" y="1010"/>
                </a:lnTo>
                <a:lnTo>
                  <a:pt x="430" y="1005"/>
                </a:lnTo>
                <a:lnTo>
                  <a:pt x="426" y="978"/>
                </a:lnTo>
                <a:lnTo>
                  <a:pt x="418" y="926"/>
                </a:lnTo>
                <a:lnTo>
                  <a:pt x="413" y="906"/>
                </a:lnTo>
                <a:lnTo>
                  <a:pt x="411" y="896"/>
                </a:lnTo>
                <a:lnTo>
                  <a:pt x="406" y="886"/>
                </a:lnTo>
                <a:lnTo>
                  <a:pt x="401" y="877"/>
                </a:lnTo>
                <a:lnTo>
                  <a:pt x="398" y="872"/>
                </a:lnTo>
                <a:lnTo>
                  <a:pt x="398" y="871"/>
                </a:lnTo>
                <a:lnTo>
                  <a:pt x="398" y="867"/>
                </a:lnTo>
                <a:lnTo>
                  <a:pt x="400" y="857"/>
                </a:lnTo>
                <a:lnTo>
                  <a:pt x="400" y="847"/>
                </a:lnTo>
                <a:lnTo>
                  <a:pt x="400" y="837"/>
                </a:lnTo>
                <a:lnTo>
                  <a:pt x="400" y="825"/>
                </a:lnTo>
                <a:lnTo>
                  <a:pt x="398" y="814"/>
                </a:lnTo>
                <a:lnTo>
                  <a:pt x="400" y="812"/>
                </a:lnTo>
                <a:lnTo>
                  <a:pt x="401" y="809"/>
                </a:lnTo>
                <a:lnTo>
                  <a:pt x="405" y="805"/>
                </a:lnTo>
                <a:lnTo>
                  <a:pt x="418" y="787"/>
                </a:lnTo>
                <a:lnTo>
                  <a:pt x="431" y="768"/>
                </a:lnTo>
                <a:lnTo>
                  <a:pt x="438" y="763"/>
                </a:lnTo>
                <a:lnTo>
                  <a:pt x="448" y="757"/>
                </a:lnTo>
                <a:lnTo>
                  <a:pt x="458" y="750"/>
                </a:lnTo>
                <a:lnTo>
                  <a:pt x="462" y="748"/>
                </a:lnTo>
                <a:lnTo>
                  <a:pt x="462" y="746"/>
                </a:lnTo>
                <a:lnTo>
                  <a:pt x="450" y="721"/>
                </a:lnTo>
                <a:lnTo>
                  <a:pt x="448" y="713"/>
                </a:lnTo>
                <a:lnTo>
                  <a:pt x="447" y="704"/>
                </a:lnTo>
                <a:lnTo>
                  <a:pt x="435" y="616"/>
                </a:lnTo>
                <a:lnTo>
                  <a:pt x="431" y="570"/>
                </a:lnTo>
                <a:lnTo>
                  <a:pt x="428" y="525"/>
                </a:lnTo>
                <a:lnTo>
                  <a:pt x="428" y="481"/>
                </a:lnTo>
                <a:lnTo>
                  <a:pt x="428" y="460"/>
                </a:lnTo>
                <a:lnTo>
                  <a:pt x="430" y="438"/>
                </a:lnTo>
                <a:lnTo>
                  <a:pt x="433" y="418"/>
                </a:lnTo>
                <a:lnTo>
                  <a:pt x="438" y="396"/>
                </a:lnTo>
                <a:lnTo>
                  <a:pt x="440" y="376"/>
                </a:lnTo>
                <a:lnTo>
                  <a:pt x="440" y="356"/>
                </a:lnTo>
                <a:lnTo>
                  <a:pt x="440" y="332"/>
                </a:lnTo>
                <a:lnTo>
                  <a:pt x="438" y="310"/>
                </a:lnTo>
                <a:lnTo>
                  <a:pt x="435" y="288"/>
                </a:lnTo>
                <a:lnTo>
                  <a:pt x="430" y="267"/>
                </a:lnTo>
                <a:lnTo>
                  <a:pt x="423" y="247"/>
                </a:lnTo>
                <a:lnTo>
                  <a:pt x="413" y="226"/>
                </a:lnTo>
                <a:lnTo>
                  <a:pt x="405" y="210"/>
                </a:lnTo>
                <a:lnTo>
                  <a:pt x="398" y="201"/>
                </a:lnTo>
                <a:lnTo>
                  <a:pt x="389" y="195"/>
                </a:lnTo>
                <a:lnTo>
                  <a:pt x="369" y="183"/>
                </a:lnTo>
                <a:lnTo>
                  <a:pt x="378" y="178"/>
                </a:lnTo>
                <a:lnTo>
                  <a:pt x="381" y="176"/>
                </a:lnTo>
                <a:lnTo>
                  <a:pt x="384" y="171"/>
                </a:lnTo>
                <a:lnTo>
                  <a:pt x="386" y="166"/>
                </a:lnTo>
                <a:lnTo>
                  <a:pt x="388" y="161"/>
                </a:lnTo>
                <a:lnTo>
                  <a:pt x="388" y="151"/>
                </a:lnTo>
                <a:lnTo>
                  <a:pt x="389" y="129"/>
                </a:lnTo>
                <a:lnTo>
                  <a:pt x="388" y="119"/>
                </a:lnTo>
                <a:lnTo>
                  <a:pt x="386" y="109"/>
                </a:lnTo>
                <a:lnTo>
                  <a:pt x="381" y="101"/>
                </a:lnTo>
                <a:lnTo>
                  <a:pt x="376" y="91"/>
                </a:lnTo>
                <a:lnTo>
                  <a:pt x="371" y="82"/>
                </a:lnTo>
                <a:lnTo>
                  <a:pt x="366" y="74"/>
                </a:lnTo>
                <a:lnTo>
                  <a:pt x="359" y="65"/>
                </a:lnTo>
                <a:lnTo>
                  <a:pt x="356" y="62"/>
                </a:lnTo>
                <a:lnTo>
                  <a:pt x="354" y="57"/>
                </a:lnTo>
                <a:lnTo>
                  <a:pt x="351" y="47"/>
                </a:lnTo>
                <a:lnTo>
                  <a:pt x="349" y="44"/>
                </a:lnTo>
                <a:lnTo>
                  <a:pt x="346" y="40"/>
                </a:lnTo>
                <a:lnTo>
                  <a:pt x="337" y="37"/>
                </a:lnTo>
                <a:lnTo>
                  <a:pt x="332" y="35"/>
                </a:lnTo>
                <a:lnTo>
                  <a:pt x="329" y="30"/>
                </a:lnTo>
                <a:lnTo>
                  <a:pt x="321" y="23"/>
                </a:lnTo>
                <a:lnTo>
                  <a:pt x="314" y="15"/>
                </a:lnTo>
                <a:lnTo>
                  <a:pt x="306" y="10"/>
                </a:lnTo>
                <a:lnTo>
                  <a:pt x="296" y="5"/>
                </a:lnTo>
                <a:lnTo>
                  <a:pt x="284" y="2"/>
                </a:lnTo>
                <a:lnTo>
                  <a:pt x="274" y="0"/>
                </a:lnTo>
                <a:lnTo>
                  <a:pt x="264" y="0"/>
                </a:lnTo>
                <a:lnTo>
                  <a:pt x="254" y="2"/>
                </a:lnTo>
                <a:lnTo>
                  <a:pt x="233" y="7"/>
                </a:lnTo>
                <a:lnTo>
                  <a:pt x="223" y="12"/>
                </a:lnTo>
                <a:lnTo>
                  <a:pt x="220" y="13"/>
                </a:lnTo>
                <a:lnTo>
                  <a:pt x="218" y="15"/>
                </a:lnTo>
                <a:lnTo>
                  <a:pt x="217" y="17"/>
                </a:lnTo>
                <a:lnTo>
                  <a:pt x="215" y="20"/>
                </a:lnTo>
                <a:lnTo>
                  <a:pt x="213" y="23"/>
                </a:lnTo>
                <a:lnTo>
                  <a:pt x="202" y="28"/>
                </a:lnTo>
                <a:lnTo>
                  <a:pt x="197" y="30"/>
                </a:lnTo>
                <a:lnTo>
                  <a:pt x="190" y="32"/>
                </a:lnTo>
                <a:lnTo>
                  <a:pt x="178" y="40"/>
                </a:lnTo>
                <a:lnTo>
                  <a:pt x="173" y="45"/>
                </a:lnTo>
                <a:lnTo>
                  <a:pt x="170" y="50"/>
                </a:lnTo>
                <a:lnTo>
                  <a:pt x="168" y="57"/>
                </a:lnTo>
                <a:lnTo>
                  <a:pt x="166" y="64"/>
                </a:lnTo>
                <a:lnTo>
                  <a:pt x="163" y="69"/>
                </a:lnTo>
                <a:lnTo>
                  <a:pt x="161" y="74"/>
                </a:lnTo>
                <a:lnTo>
                  <a:pt x="161" y="80"/>
                </a:lnTo>
                <a:lnTo>
                  <a:pt x="165" y="85"/>
                </a:lnTo>
                <a:lnTo>
                  <a:pt x="166" y="91"/>
                </a:lnTo>
                <a:lnTo>
                  <a:pt x="168" y="94"/>
                </a:lnTo>
                <a:lnTo>
                  <a:pt x="170" y="97"/>
                </a:lnTo>
                <a:lnTo>
                  <a:pt x="175" y="102"/>
                </a:lnTo>
                <a:lnTo>
                  <a:pt x="176" y="104"/>
                </a:lnTo>
                <a:lnTo>
                  <a:pt x="180" y="106"/>
                </a:lnTo>
                <a:lnTo>
                  <a:pt x="178" y="102"/>
                </a:lnTo>
                <a:lnTo>
                  <a:pt x="180" y="99"/>
                </a:lnTo>
                <a:lnTo>
                  <a:pt x="181" y="96"/>
                </a:lnTo>
                <a:lnTo>
                  <a:pt x="183" y="104"/>
                </a:lnTo>
                <a:lnTo>
                  <a:pt x="185" y="112"/>
                </a:lnTo>
                <a:lnTo>
                  <a:pt x="188" y="121"/>
                </a:lnTo>
                <a:lnTo>
                  <a:pt x="190" y="126"/>
                </a:lnTo>
                <a:lnTo>
                  <a:pt x="193" y="127"/>
                </a:lnTo>
                <a:lnTo>
                  <a:pt x="190" y="127"/>
                </a:lnTo>
                <a:lnTo>
                  <a:pt x="190" y="132"/>
                </a:lnTo>
                <a:lnTo>
                  <a:pt x="193" y="139"/>
                </a:lnTo>
                <a:lnTo>
                  <a:pt x="198" y="148"/>
                </a:lnTo>
                <a:lnTo>
                  <a:pt x="202" y="151"/>
                </a:lnTo>
                <a:lnTo>
                  <a:pt x="205" y="153"/>
                </a:lnTo>
                <a:lnTo>
                  <a:pt x="203" y="163"/>
                </a:lnTo>
                <a:lnTo>
                  <a:pt x="202" y="173"/>
                </a:lnTo>
                <a:lnTo>
                  <a:pt x="202" y="178"/>
                </a:lnTo>
                <a:lnTo>
                  <a:pt x="203" y="181"/>
                </a:lnTo>
                <a:lnTo>
                  <a:pt x="207" y="181"/>
                </a:lnTo>
                <a:lnTo>
                  <a:pt x="208" y="181"/>
                </a:lnTo>
                <a:lnTo>
                  <a:pt x="213" y="179"/>
                </a:lnTo>
                <a:lnTo>
                  <a:pt x="218" y="190"/>
                </a:lnTo>
                <a:lnTo>
                  <a:pt x="225" y="198"/>
                </a:lnTo>
                <a:lnTo>
                  <a:pt x="228" y="201"/>
                </a:lnTo>
                <a:lnTo>
                  <a:pt x="230" y="206"/>
                </a:lnTo>
                <a:lnTo>
                  <a:pt x="232" y="211"/>
                </a:lnTo>
                <a:lnTo>
                  <a:pt x="235" y="216"/>
                </a:lnTo>
                <a:lnTo>
                  <a:pt x="238" y="220"/>
                </a:lnTo>
                <a:lnTo>
                  <a:pt x="244" y="221"/>
                </a:lnTo>
                <a:lnTo>
                  <a:pt x="249" y="221"/>
                </a:lnTo>
                <a:lnTo>
                  <a:pt x="254" y="221"/>
                </a:lnTo>
                <a:lnTo>
                  <a:pt x="264" y="216"/>
                </a:lnTo>
                <a:lnTo>
                  <a:pt x="269" y="215"/>
                </a:lnTo>
                <a:lnTo>
                  <a:pt x="272" y="218"/>
                </a:lnTo>
                <a:lnTo>
                  <a:pt x="274" y="228"/>
                </a:lnTo>
                <a:lnTo>
                  <a:pt x="274" y="235"/>
                </a:lnTo>
                <a:lnTo>
                  <a:pt x="272" y="238"/>
                </a:lnTo>
                <a:lnTo>
                  <a:pt x="262" y="243"/>
                </a:lnTo>
                <a:lnTo>
                  <a:pt x="257" y="245"/>
                </a:lnTo>
                <a:lnTo>
                  <a:pt x="259" y="248"/>
                </a:lnTo>
                <a:lnTo>
                  <a:pt x="260" y="253"/>
                </a:lnTo>
                <a:lnTo>
                  <a:pt x="262" y="260"/>
                </a:lnTo>
                <a:lnTo>
                  <a:pt x="260" y="265"/>
                </a:lnTo>
                <a:lnTo>
                  <a:pt x="257" y="268"/>
                </a:lnTo>
                <a:lnTo>
                  <a:pt x="250" y="290"/>
                </a:lnTo>
                <a:lnTo>
                  <a:pt x="247" y="310"/>
                </a:lnTo>
                <a:lnTo>
                  <a:pt x="247" y="288"/>
                </a:lnTo>
                <a:lnTo>
                  <a:pt x="249" y="268"/>
                </a:lnTo>
                <a:lnTo>
                  <a:pt x="250" y="263"/>
                </a:lnTo>
                <a:lnTo>
                  <a:pt x="250" y="262"/>
                </a:lnTo>
                <a:lnTo>
                  <a:pt x="249" y="260"/>
                </a:lnTo>
                <a:lnTo>
                  <a:pt x="237" y="257"/>
                </a:lnTo>
                <a:lnTo>
                  <a:pt x="217" y="252"/>
                </a:lnTo>
                <a:lnTo>
                  <a:pt x="195" y="247"/>
                </a:lnTo>
                <a:lnTo>
                  <a:pt x="173" y="245"/>
                </a:lnTo>
                <a:lnTo>
                  <a:pt x="168" y="247"/>
                </a:lnTo>
                <a:lnTo>
                  <a:pt x="165" y="245"/>
                </a:lnTo>
                <a:lnTo>
                  <a:pt x="151" y="240"/>
                </a:lnTo>
                <a:lnTo>
                  <a:pt x="150" y="238"/>
                </a:lnTo>
                <a:lnTo>
                  <a:pt x="146" y="236"/>
                </a:lnTo>
                <a:lnTo>
                  <a:pt x="134" y="235"/>
                </a:lnTo>
                <a:lnTo>
                  <a:pt x="128" y="236"/>
                </a:lnTo>
                <a:lnTo>
                  <a:pt x="119" y="238"/>
                </a:lnTo>
                <a:lnTo>
                  <a:pt x="111" y="240"/>
                </a:lnTo>
                <a:lnTo>
                  <a:pt x="104" y="243"/>
                </a:lnTo>
                <a:lnTo>
                  <a:pt x="69" y="247"/>
                </a:lnTo>
                <a:lnTo>
                  <a:pt x="52" y="247"/>
                </a:lnTo>
                <a:lnTo>
                  <a:pt x="34" y="247"/>
                </a:lnTo>
                <a:lnTo>
                  <a:pt x="17" y="245"/>
                </a:lnTo>
                <a:lnTo>
                  <a:pt x="0" y="243"/>
                </a:lnTo>
                <a:lnTo>
                  <a:pt x="2" y="253"/>
                </a:lnTo>
                <a:lnTo>
                  <a:pt x="5" y="263"/>
                </a:lnTo>
                <a:lnTo>
                  <a:pt x="12" y="283"/>
                </a:lnTo>
                <a:lnTo>
                  <a:pt x="17" y="294"/>
                </a:lnTo>
                <a:lnTo>
                  <a:pt x="24" y="302"/>
                </a:lnTo>
                <a:lnTo>
                  <a:pt x="37" y="319"/>
                </a:lnTo>
                <a:lnTo>
                  <a:pt x="44" y="325"/>
                </a:lnTo>
                <a:lnTo>
                  <a:pt x="52" y="330"/>
                </a:lnTo>
                <a:lnTo>
                  <a:pt x="61" y="337"/>
                </a:lnTo>
                <a:lnTo>
                  <a:pt x="66" y="339"/>
                </a:lnTo>
                <a:lnTo>
                  <a:pt x="69" y="340"/>
                </a:lnTo>
                <a:lnTo>
                  <a:pt x="99" y="372"/>
                </a:lnTo>
                <a:lnTo>
                  <a:pt x="116" y="387"/>
                </a:lnTo>
                <a:lnTo>
                  <a:pt x="131" y="403"/>
                </a:lnTo>
                <a:lnTo>
                  <a:pt x="140" y="409"/>
                </a:lnTo>
                <a:lnTo>
                  <a:pt x="143" y="413"/>
                </a:lnTo>
                <a:lnTo>
                  <a:pt x="143" y="419"/>
                </a:lnTo>
                <a:lnTo>
                  <a:pt x="141" y="423"/>
                </a:lnTo>
                <a:lnTo>
                  <a:pt x="140" y="428"/>
                </a:lnTo>
                <a:lnTo>
                  <a:pt x="134" y="436"/>
                </a:lnTo>
                <a:lnTo>
                  <a:pt x="128" y="443"/>
                </a:lnTo>
                <a:lnTo>
                  <a:pt x="126" y="446"/>
                </a:lnTo>
                <a:lnTo>
                  <a:pt x="126" y="450"/>
                </a:lnTo>
                <a:lnTo>
                  <a:pt x="131" y="453"/>
                </a:lnTo>
                <a:lnTo>
                  <a:pt x="134" y="456"/>
                </a:lnTo>
                <a:lnTo>
                  <a:pt x="145" y="461"/>
                </a:lnTo>
                <a:lnTo>
                  <a:pt x="146" y="463"/>
                </a:lnTo>
                <a:lnTo>
                  <a:pt x="148" y="466"/>
                </a:lnTo>
                <a:lnTo>
                  <a:pt x="156" y="480"/>
                </a:lnTo>
                <a:lnTo>
                  <a:pt x="160" y="486"/>
                </a:lnTo>
                <a:lnTo>
                  <a:pt x="163" y="491"/>
                </a:lnTo>
                <a:lnTo>
                  <a:pt x="163" y="495"/>
                </a:lnTo>
                <a:lnTo>
                  <a:pt x="161" y="550"/>
                </a:lnTo>
                <a:lnTo>
                  <a:pt x="161" y="570"/>
                </a:lnTo>
                <a:lnTo>
                  <a:pt x="161" y="574"/>
                </a:lnTo>
                <a:lnTo>
                  <a:pt x="163" y="579"/>
                </a:lnTo>
                <a:lnTo>
                  <a:pt x="170" y="585"/>
                </a:lnTo>
                <a:lnTo>
                  <a:pt x="173" y="589"/>
                </a:lnTo>
                <a:lnTo>
                  <a:pt x="173" y="590"/>
                </a:lnTo>
                <a:lnTo>
                  <a:pt x="175" y="592"/>
                </a:lnTo>
                <a:lnTo>
                  <a:pt x="173" y="604"/>
                </a:lnTo>
                <a:lnTo>
                  <a:pt x="173" y="614"/>
                </a:lnTo>
                <a:lnTo>
                  <a:pt x="176" y="622"/>
                </a:lnTo>
                <a:lnTo>
                  <a:pt x="180" y="629"/>
                </a:lnTo>
                <a:lnTo>
                  <a:pt x="181" y="631"/>
                </a:lnTo>
                <a:lnTo>
                  <a:pt x="181" y="634"/>
                </a:lnTo>
                <a:lnTo>
                  <a:pt x="178" y="647"/>
                </a:lnTo>
                <a:lnTo>
                  <a:pt x="156" y="765"/>
                </a:lnTo>
                <a:lnTo>
                  <a:pt x="148" y="809"/>
                </a:lnTo>
                <a:lnTo>
                  <a:pt x="148" y="812"/>
                </a:lnTo>
                <a:lnTo>
                  <a:pt x="151" y="815"/>
                </a:lnTo>
                <a:lnTo>
                  <a:pt x="160" y="820"/>
                </a:lnTo>
                <a:lnTo>
                  <a:pt x="170" y="825"/>
                </a:lnTo>
                <a:lnTo>
                  <a:pt x="192" y="832"/>
                </a:lnTo>
                <a:lnTo>
                  <a:pt x="202" y="834"/>
                </a:lnTo>
                <a:lnTo>
                  <a:pt x="203" y="834"/>
                </a:lnTo>
                <a:lnTo>
                  <a:pt x="205" y="835"/>
                </a:lnTo>
                <a:lnTo>
                  <a:pt x="207" y="842"/>
                </a:lnTo>
                <a:lnTo>
                  <a:pt x="215" y="886"/>
                </a:lnTo>
                <a:lnTo>
                  <a:pt x="220" y="907"/>
                </a:lnTo>
                <a:lnTo>
                  <a:pt x="225" y="928"/>
                </a:lnTo>
                <a:lnTo>
                  <a:pt x="233" y="946"/>
                </a:lnTo>
                <a:lnTo>
                  <a:pt x="242" y="963"/>
                </a:lnTo>
                <a:lnTo>
                  <a:pt x="247" y="978"/>
                </a:lnTo>
                <a:lnTo>
                  <a:pt x="249" y="981"/>
                </a:lnTo>
                <a:lnTo>
                  <a:pt x="250" y="986"/>
                </a:lnTo>
                <a:lnTo>
                  <a:pt x="250" y="1008"/>
                </a:lnTo>
                <a:lnTo>
                  <a:pt x="254" y="1028"/>
                </a:lnTo>
                <a:lnTo>
                  <a:pt x="259" y="1048"/>
                </a:lnTo>
                <a:lnTo>
                  <a:pt x="264" y="1069"/>
                </a:lnTo>
                <a:lnTo>
                  <a:pt x="274" y="1089"/>
                </a:lnTo>
                <a:lnTo>
                  <a:pt x="285" y="1109"/>
                </a:lnTo>
                <a:lnTo>
                  <a:pt x="287" y="1112"/>
                </a:lnTo>
                <a:lnTo>
                  <a:pt x="287" y="1117"/>
                </a:lnTo>
                <a:lnTo>
                  <a:pt x="287" y="1126"/>
                </a:lnTo>
                <a:lnTo>
                  <a:pt x="287" y="1156"/>
                </a:lnTo>
                <a:lnTo>
                  <a:pt x="287" y="1161"/>
                </a:lnTo>
                <a:lnTo>
                  <a:pt x="280" y="1164"/>
                </a:lnTo>
                <a:lnTo>
                  <a:pt x="275" y="1164"/>
                </a:lnTo>
                <a:lnTo>
                  <a:pt x="233" y="1178"/>
                </a:lnTo>
                <a:lnTo>
                  <a:pt x="213" y="1183"/>
                </a:lnTo>
                <a:lnTo>
                  <a:pt x="203" y="1184"/>
                </a:lnTo>
                <a:lnTo>
                  <a:pt x="192" y="1186"/>
                </a:lnTo>
                <a:lnTo>
                  <a:pt x="188" y="1188"/>
                </a:lnTo>
                <a:lnTo>
                  <a:pt x="183" y="1191"/>
                </a:lnTo>
                <a:lnTo>
                  <a:pt x="178" y="1199"/>
                </a:lnTo>
                <a:lnTo>
                  <a:pt x="178" y="1204"/>
                </a:lnTo>
                <a:lnTo>
                  <a:pt x="178" y="1209"/>
                </a:lnTo>
                <a:lnTo>
                  <a:pt x="180" y="1218"/>
                </a:lnTo>
                <a:lnTo>
                  <a:pt x="185" y="1228"/>
                </a:lnTo>
                <a:lnTo>
                  <a:pt x="192" y="1236"/>
                </a:lnTo>
                <a:lnTo>
                  <a:pt x="195" y="1240"/>
                </a:lnTo>
                <a:lnTo>
                  <a:pt x="198" y="1243"/>
                </a:lnTo>
                <a:lnTo>
                  <a:pt x="208" y="1248"/>
                </a:lnTo>
                <a:lnTo>
                  <a:pt x="217" y="1251"/>
                </a:lnTo>
                <a:lnTo>
                  <a:pt x="228" y="1253"/>
                </a:lnTo>
                <a:lnTo>
                  <a:pt x="249" y="1256"/>
                </a:lnTo>
                <a:lnTo>
                  <a:pt x="259" y="1256"/>
                </a:lnTo>
                <a:lnTo>
                  <a:pt x="269" y="1255"/>
                </a:lnTo>
                <a:lnTo>
                  <a:pt x="289" y="1250"/>
                </a:lnTo>
                <a:lnTo>
                  <a:pt x="299" y="1246"/>
                </a:lnTo>
                <a:lnTo>
                  <a:pt x="309" y="1245"/>
                </a:lnTo>
                <a:lnTo>
                  <a:pt x="329" y="1241"/>
                </a:lnTo>
                <a:lnTo>
                  <a:pt x="329" y="1253"/>
                </a:lnTo>
                <a:lnTo>
                  <a:pt x="331" y="1258"/>
                </a:lnTo>
                <a:lnTo>
                  <a:pt x="329" y="1265"/>
                </a:lnTo>
                <a:lnTo>
                  <a:pt x="326" y="1266"/>
                </a:lnTo>
                <a:lnTo>
                  <a:pt x="322" y="1268"/>
                </a:lnTo>
                <a:lnTo>
                  <a:pt x="312" y="1277"/>
                </a:lnTo>
                <a:lnTo>
                  <a:pt x="306" y="1283"/>
                </a:lnTo>
                <a:lnTo>
                  <a:pt x="301" y="1293"/>
                </a:lnTo>
                <a:lnTo>
                  <a:pt x="299" y="1297"/>
                </a:lnTo>
                <a:lnTo>
                  <a:pt x="299" y="1298"/>
                </a:lnTo>
                <a:lnTo>
                  <a:pt x="296" y="1300"/>
                </a:lnTo>
                <a:lnTo>
                  <a:pt x="287" y="1303"/>
                </a:lnTo>
                <a:lnTo>
                  <a:pt x="264" y="1308"/>
                </a:lnTo>
                <a:lnTo>
                  <a:pt x="242" y="1312"/>
                </a:lnTo>
                <a:lnTo>
                  <a:pt x="232" y="1313"/>
                </a:lnTo>
                <a:lnTo>
                  <a:pt x="228" y="1315"/>
                </a:lnTo>
                <a:lnTo>
                  <a:pt x="225" y="1318"/>
                </a:lnTo>
                <a:lnTo>
                  <a:pt x="218" y="1327"/>
                </a:lnTo>
                <a:lnTo>
                  <a:pt x="217" y="1332"/>
                </a:lnTo>
                <a:lnTo>
                  <a:pt x="215" y="1337"/>
                </a:lnTo>
                <a:lnTo>
                  <a:pt x="215" y="1349"/>
                </a:lnTo>
                <a:lnTo>
                  <a:pt x="218" y="1357"/>
                </a:lnTo>
                <a:lnTo>
                  <a:pt x="225" y="1364"/>
                </a:lnTo>
                <a:lnTo>
                  <a:pt x="233" y="1370"/>
                </a:lnTo>
                <a:lnTo>
                  <a:pt x="238" y="1374"/>
                </a:lnTo>
                <a:lnTo>
                  <a:pt x="244" y="1374"/>
                </a:lnTo>
                <a:lnTo>
                  <a:pt x="254" y="1377"/>
                </a:lnTo>
                <a:lnTo>
                  <a:pt x="277" y="1382"/>
                </a:lnTo>
                <a:lnTo>
                  <a:pt x="297" y="1387"/>
                </a:lnTo>
                <a:lnTo>
                  <a:pt x="317" y="1391"/>
                </a:lnTo>
                <a:lnTo>
                  <a:pt x="339" y="1391"/>
                </a:lnTo>
                <a:lnTo>
                  <a:pt x="344" y="1391"/>
                </a:lnTo>
                <a:lnTo>
                  <a:pt x="349" y="1389"/>
                </a:lnTo>
                <a:lnTo>
                  <a:pt x="358" y="1381"/>
                </a:lnTo>
                <a:lnTo>
                  <a:pt x="376" y="1369"/>
                </a:lnTo>
                <a:lnTo>
                  <a:pt x="379" y="1367"/>
                </a:lnTo>
                <a:lnTo>
                  <a:pt x="384" y="1365"/>
                </a:lnTo>
                <a:lnTo>
                  <a:pt x="396" y="1365"/>
                </a:lnTo>
                <a:lnTo>
                  <a:pt x="418" y="1364"/>
                </a:lnTo>
                <a:lnTo>
                  <a:pt x="438" y="1360"/>
                </a:lnTo>
                <a:lnTo>
                  <a:pt x="448" y="1359"/>
                </a:lnTo>
                <a:lnTo>
                  <a:pt x="453" y="1357"/>
                </a:lnTo>
                <a:lnTo>
                  <a:pt x="457" y="1354"/>
                </a:lnTo>
                <a:lnTo>
                  <a:pt x="458" y="1349"/>
                </a:lnTo>
                <a:lnTo>
                  <a:pt x="460" y="1344"/>
                </a:lnTo>
                <a:lnTo>
                  <a:pt x="460" y="1332"/>
                </a:lnTo>
                <a:lnTo>
                  <a:pt x="462" y="1312"/>
                </a:lnTo>
                <a:lnTo>
                  <a:pt x="458" y="1292"/>
                </a:lnTo>
                <a:lnTo>
                  <a:pt x="457" y="1285"/>
                </a:lnTo>
                <a:lnTo>
                  <a:pt x="460" y="1285"/>
                </a:lnTo>
                <a:lnTo>
                  <a:pt x="462" y="1283"/>
                </a:lnTo>
                <a:lnTo>
                  <a:pt x="462" y="1282"/>
                </a:lnTo>
                <a:lnTo>
                  <a:pt x="462" y="1278"/>
                </a:lnTo>
                <a:lnTo>
                  <a:pt x="458" y="1266"/>
                </a:lnTo>
                <a:lnTo>
                  <a:pt x="453" y="1253"/>
                </a:lnTo>
                <a:lnTo>
                  <a:pt x="448" y="1241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1682" name="Freeform 40"/>
          <p:cNvSpPr>
            <a:spLocks/>
          </p:cNvSpPr>
          <p:nvPr/>
        </p:nvSpPr>
        <p:spPr bwMode="auto">
          <a:xfrm flipH="1">
            <a:off x="1042988" y="260350"/>
            <a:ext cx="1757362" cy="6453188"/>
          </a:xfrm>
          <a:custGeom>
            <a:avLst/>
            <a:gdLst>
              <a:gd name="T0" fmla="*/ 2147483647 w 345"/>
              <a:gd name="T1" fmla="*/ 2147483647 h 1351"/>
              <a:gd name="T2" fmla="*/ 2147483647 w 345"/>
              <a:gd name="T3" fmla="*/ 2147483647 h 1351"/>
              <a:gd name="T4" fmla="*/ 2147483647 w 345"/>
              <a:gd name="T5" fmla="*/ 2147483647 h 1351"/>
              <a:gd name="T6" fmla="*/ 2147483647 w 345"/>
              <a:gd name="T7" fmla="*/ 2147483647 h 1351"/>
              <a:gd name="T8" fmla="*/ 2147483647 w 345"/>
              <a:gd name="T9" fmla="*/ 2147483647 h 1351"/>
              <a:gd name="T10" fmla="*/ 2147483647 w 345"/>
              <a:gd name="T11" fmla="*/ 2147483647 h 1351"/>
              <a:gd name="T12" fmla="*/ 2147483647 w 345"/>
              <a:gd name="T13" fmla="*/ 2147483647 h 1351"/>
              <a:gd name="T14" fmla="*/ 2147483647 w 345"/>
              <a:gd name="T15" fmla="*/ 2147483647 h 1351"/>
              <a:gd name="T16" fmla="*/ 2147483647 w 345"/>
              <a:gd name="T17" fmla="*/ 2147483647 h 1351"/>
              <a:gd name="T18" fmla="*/ 2147483647 w 345"/>
              <a:gd name="T19" fmla="*/ 0 h 1351"/>
              <a:gd name="T20" fmla="*/ 2147483647 w 345"/>
              <a:gd name="T21" fmla="*/ 2147483647 h 1351"/>
              <a:gd name="T22" fmla="*/ 2147483647 w 345"/>
              <a:gd name="T23" fmla="*/ 2147483647 h 1351"/>
              <a:gd name="T24" fmla="*/ 2147483647 w 345"/>
              <a:gd name="T25" fmla="*/ 2147483647 h 1351"/>
              <a:gd name="T26" fmla="*/ 2147483647 w 345"/>
              <a:gd name="T27" fmla="*/ 2147483647 h 1351"/>
              <a:gd name="T28" fmla="*/ 2147483647 w 345"/>
              <a:gd name="T29" fmla="*/ 2147483647 h 1351"/>
              <a:gd name="T30" fmla="*/ 2147483647 w 345"/>
              <a:gd name="T31" fmla="*/ 2147483647 h 1351"/>
              <a:gd name="T32" fmla="*/ 2147483647 w 345"/>
              <a:gd name="T33" fmla="*/ 2147483647 h 1351"/>
              <a:gd name="T34" fmla="*/ 2147483647 w 345"/>
              <a:gd name="T35" fmla="*/ 2147483647 h 1351"/>
              <a:gd name="T36" fmla="*/ 2147483647 w 345"/>
              <a:gd name="T37" fmla="*/ 2147483647 h 1351"/>
              <a:gd name="T38" fmla="*/ 2147483647 w 345"/>
              <a:gd name="T39" fmla="*/ 2147483647 h 1351"/>
              <a:gd name="T40" fmla="*/ 2147483647 w 345"/>
              <a:gd name="T41" fmla="*/ 2147483647 h 1351"/>
              <a:gd name="T42" fmla="*/ 2147483647 w 345"/>
              <a:gd name="T43" fmla="*/ 2147483647 h 1351"/>
              <a:gd name="T44" fmla="*/ 2147483647 w 345"/>
              <a:gd name="T45" fmla="*/ 2147483647 h 1351"/>
              <a:gd name="T46" fmla="*/ 2147483647 w 345"/>
              <a:gd name="T47" fmla="*/ 2147483647 h 1351"/>
              <a:gd name="T48" fmla="*/ 0 w 345"/>
              <a:gd name="T49" fmla="*/ 2147483647 h 1351"/>
              <a:gd name="T50" fmla="*/ 2147483647 w 345"/>
              <a:gd name="T51" fmla="*/ 2147483647 h 1351"/>
              <a:gd name="T52" fmla="*/ 2147483647 w 345"/>
              <a:gd name="T53" fmla="*/ 2147483647 h 1351"/>
              <a:gd name="T54" fmla="*/ 2147483647 w 345"/>
              <a:gd name="T55" fmla="*/ 2147483647 h 1351"/>
              <a:gd name="T56" fmla="*/ 2147483647 w 345"/>
              <a:gd name="T57" fmla="*/ 2147483647 h 1351"/>
              <a:gd name="T58" fmla="*/ 2147483647 w 345"/>
              <a:gd name="T59" fmla="*/ 2147483647 h 1351"/>
              <a:gd name="T60" fmla="*/ 2147483647 w 345"/>
              <a:gd name="T61" fmla="*/ 2147483647 h 1351"/>
              <a:gd name="T62" fmla="*/ 2147483647 w 345"/>
              <a:gd name="T63" fmla="*/ 2147483647 h 1351"/>
              <a:gd name="T64" fmla="*/ 2147483647 w 345"/>
              <a:gd name="T65" fmla="*/ 2147483647 h 1351"/>
              <a:gd name="T66" fmla="*/ 2147483647 w 345"/>
              <a:gd name="T67" fmla="*/ 2147483647 h 1351"/>
              <a:gd name="T68" fmla="*/ 2147483647 w 345"/>
              <a:gd name="T69" fmla="*/ 2147483647 h 1351"/>
              <a:gd name="T70" fmla="*/ 2147483647 w 345"/>
              <a:gd name="T71" fmla="*/ 2147483647 h 1351"/>
              <a:gd name="T72" fmla="*/ 2147483647 w 345"/>
              <a:gd name="T73" fmla="*/ 2147483647 h 1351"/>
              <a:gd name="T74" fmla="*/ 2147483647 w 345"/>
              <a:gd name="T75" fmla="*/ 2147483647 h 1351"/>
              <a:gd name="T76" fmla="*/ 2147483647 w 345"/>
              <a:gd name="T77" fmla="*/ 2147483647 h 1351"/>
              <a:gd name="T78" fmla="*/ 2147483647 w 345"/>
              <a:gd name="T79" fmla="*/ 2147483647 h 1351"/>
              <a:gd name="T80" fmla="*/ 2147483647 w 345"/>
              <a:gd name="T81" fmla="*/ 2147483647 h 1351"/>
              <a:gd name="T82" fmla="*/ 2147483647 w 345"/>
              <a:gd name="T83" fmla="*/ 2147483647 h 1351"/>
              <a:gd name="T84" fmla="*/ 2147483647 w 345"/>
              <a:gd name="T85" fmla="*/ 2147483647 h 1351"/>
              <a:gd name="T86" fmla="*/ 2147483647 w 345"/>
              <a:gd name="T87" fmla="*/ 2147483647 h 1351"/>
              <a:gd name="T88" fmla="*/ 2147483647 w 345"/>
              <a:gd name="T89" fmla="*/ 2147483647 h 1351"/>
              <a:gd name="T90" fmla="*/ 2147483647 w 345"/>
              <a:gd name="T91" fmla="*/ 2147483647 h 1351"/>
              <a:gd name="T92" fmla="*/ 2147483647 w 345"/>
              <a:gd name="T93" fmla="*/ 2147483647 h 1351"/>
              <a:gd name="T94" fmla="*/ 2147483647 w 345"/>
              <a:gd name="T95" fmla="*/ 2147483647 h 1351"/>
              <a:gd name="T96" fmla="*/ 2147483647 w 345"/>
              <a:gd name="T97" fmla="*/ 2147483647 h 1351"/>
              <a:gd name="T98" fmla="*/ 2147483647 w 345"/>
              <a:gd name="T99" fmla="*/ 2147483647 h 1351"/>
              <a:gd name="T100" fmla="*/ 2147483647 w 345"/>
              <a:gd name="T101" fmla="*/ 2147483647 h 1351"/>
              <a:gd name="T102" fmla="*/ 2147483647 w 345"/>
              <a:gd name="T103" fmla="*/ 2147483647 h 1351"/>
              <a:gd name="T104" fmla="*/ 2147483647 w 345"/>
              <a:gd name="T105" fmla="*/ 2147483647 h 1351"/>
              <a:gd name="T106" fmla="*/ 2147483647 w 345"/>
              <a:gd name="T107" fmla="*/ 2147483647 h 1351"/>
              <a:gd name="T108" fmla="*/ 2147483647 w 345"/>
              <a:gd name="T109" fmla="*/ 2147483647 h 1351"/>
              <a:gd name="T110" fmla="*/ 2147483647 w 345"/>
              <a:gd name="T111" fmla="*/ 2147483647 h 1351"/>
              <a:gd name="T112" fmla="*/ 2147483647 w 345"/>
              <a:gd name="T113" fmla="*/ 2147483647 h 1351"/>
              <a:gd name="T114" fmla="*/ 2147483647 w 345"/>
              <a:gd name="T115" fmla="*/ 2147483647 h 1351"/>
              <a:gd name="T116" fmla="*/ 2147483647 w 345"/>
              <a:gd name="T117" fmla="*/ 2147483647 h 1351"/>
              <a:gd name="T118" fmla="*/ 2147483647 w 345"/>
              <a:gd name="T119" fmla="*/ 2147483647 h 1351"/>
              <a:gd name="T120" fmla="*/ 2147483647 w 345"/>
              <a:gd name="T121" fmla="*/ 2147483647 h 1351"/>
              <a:gd name="T122" fmla="*/ 2147483647 w 345"/>
              <a:gd name="T123" fmla="*/ 2147483647 h 135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345"/>
              <a:gd name="T187" fmla="*/ 0 h 1351"/>
              <a:gd name="T188" fmla="*/ 345 w 345"/>
              <a:gd name="T189" fmla="*/ 1351 h 135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345" h="1351">
                <a:moveTo>
                  <a:pt x="303" y="242"/>
                </a:moveTo>
                <a:lnTo>
                  <a:pt x="303" y="242"/>
                </a:lnTo>
                <a:lnTo>
                  <a:pt x="296" y="228"/>
                </a:lnTo>
                <a:lnTo>
                  <a:pt x="291" y="217"/>
                </a:lnTo>
                <a:lnTo>
                  <a:pt x="283" y="207"/>
                </a:lnTo>
                <a:lnTo>
                  <a:pt x="278" y="203"/>
                </a:lnTo>
                <a:lnTo>
                  <a:pt x="273" y="202"/>
                </a:lnTo>
                <a:lnTo>
                  <a:pt x="281" y="203"/>
                </a:lnTo>
                <a:lnTo>
                  <a:pt x="290" y="203"/>
                </a:lnTo>
                <a:lnTo>
                  <a:pt x="293" y="202"/>
                </a:lnTo>
                <a:lnTo>
                  <a:pt x="295" y="198"/>
                </a:lnTo>
                <a:lnTo>
                  <a:pt x="293" y="197"/>
                </a:lnTo>
                <a:lnTo>
                  <a:pt x="290" y="198"/>
                </a:lnTo>
                <a:lnTo>
                  <a:pt x="295" y="193"/>
                </a:lnTo>
                <a:lnTo>
                  <a:pt x="296" y="187"/>
                </a:lnTo>
                <a:lnTo>
                  <a:pt x="296" y="190"/>
                </a:lnTo>
                <a:lnTo>
                  <a:pt x="300" y="190"/>
                </a:lnTo>
                <a:lnTo>
                  <a:pt x="302" y="188"/>
                </a:lnTo>
                <a:lnTo>
                  <a:pt x="302" y="185"/>
                </a:lnTo>
                <a:lnTo>
                  <a:pt x="303" y="180"/>
                </a:lnTo>
                <a:lnTo>
                  <a:pt x="303" y="176"/>
                </a:lnTo>
                <a:lnTo>
                  <a:pt x="305" y="171"/>
                </a:lnTo>
                <a:lnTo>
                  <a:pt x="308" y="170"/>
                </a:lnTo>
                <a:lnTo>
                  <a:pt x="312" y="166"/>
                </a:lnTo>
                <a:lnTo>
                  <a:pt x="313" y="161"/>
                </a:lnTo>
                <a:lnTo>
                  <a:pt x="312" y="156"/>
                </a:lnTo>
                <a:lnTo>
                  <a:pt x="308" y="151"/>
                </a:lnTo>
                <a:lnTo>
                  <a:pt x="307" y="148"/>
                </a:lnTo>
                <a:lnTo>
                  <a:pt x="302" y="146"/>
                </a:lnTo>
                <a:lnTo>
                  <a:pt x="300" y="145"/>
                </a:lnTo>
                <a:lnTo>
                  <a:pt x="300" y="143"/>
                </a:lnTo>
                <a:lnTo>
                  <a:pt x="303" y="131"/>
                </a:lnTo>
                <a:lnTo>
                  <a:pt x="303" y="123"/>
                </a:lnTo>
                <a:lnTo>
                  <a:pt x="302" y="118"/>
                </a:lnTo>
                <a:lnTo>
                  <a:pt x="298" y="113"/>
                </a:lnTo>
                <a:lnTo>
                  <a:pt x="296" y="111"/>
                </a:lnTo>
                <a:lnTo>
                  <a:pt x="296" y="109"/>
                </a:lnTo>
                <a:lnTo>
                  <a:pt x="296" y="104"/>
                </a:lnTo>
                <a:lnTo>
                  <a:pt x="295" y="99"/>
                </a:lnTo>
                <a:lnTo>
                  <a:pt x="290" y="94"/>
                </a:lnTo>
                <a:lnTo>
                  <a:pt x="290" y="93"/>
                </a:lnTo>
                <a:lnTo>
                  <a:pt x="291" y="91"/>
                </a:lnTo>
                <a:lnTo>
                  <a:pt x="293" y="88"/>
                </a:lnTo>
                <a:lnTo>
                  <a:pt x="293" y="83"/>
                </a:lnTo>
                <a:lnTo>
                  <a:pt x="290" y="77"/>
                </a:lnTo>
                <a:lnTo>
                  <a:pt x="288" y="72"/>
                </a:lnTo>
                <a:lnTo>
                  <a:pt x="290" y="67"/>
                </a:lnTo>
                <a:lnTo>
                  <a:pt x="286" y="57"/>
                </a:lnTo>
                <a:lnTo>
                  <a:pt x="285" y="47"/>
                </a:lnTo>
                <a:lnTo>
                  <a:pt x="283" y="44"/>
                </a:lnTo>
                <a:lnTo>
                  <a:pt x="280" y="39"/>
                </a:lnTo>
                <a:lnTo>
                  <a:pt x="273" y="32"/>
                </a:lnTo>
                <a:lnTo>
                  <a:pt x="270" y="29"/>
                </a:lnTo>
                <a:lnTo>
                  <a:pt x="268" y="25"/>
                </a:lnTo>
                <a:lnTo>
                  <a:pt x="261" y="17"/>
                </a:lnTo>
                <a:lnTo>
                  <a:pt x="256" y="9"/>
                </a:lnTo>
                <a:lnTo>
                  <a:pt x="251" y="7"/>
                </a:lnTo>
                <a:lnTo>
                  <a:pt x="246" y="5"/>
                </a:lnTo>
                <a:lnTo>
                  <a:pt x="236" y="2"/>
                </a:lnTo>
                <a:lnTo>
                  <a:pt x="226" y="0"/>
                </a:lnTo>
                <a:lnTo>
                  <a:pt x="216" y="0"/>
                </a:lnTo>
                <a:lnTo>
                  <a:pt x="206" y="2"/>
                </a:lnTo>
                <a:lnTo>
                  <a:pt x="196" y="4"/>
                </a:lnTo>
                <a:lnTo>
                  <a:pt x="174" y="7"/>
                </a:lnTo>
                <a:lnTo>
                  <a:pt x="166" y="9"/>
                </a:lnTo>
                <a:lnTo>
                  <a:pt x="157" y="14"/>
                </a:lnTo>
                <a:lnTo>
                  <a:pt x="142" y="19"/>
                </a:lnTo>
                <a:lnTo>
                  <a:pt x="129" y="25"/>
                </a:lnTo>
                <a:lnTo>
                  <a:pt x="124" y="29"/>
                </a:lnTo>
                <a:lnTo>
                  <a:pt x="117" y="34"/>
                </a:lnTo>
                <a:lnTo>
                  <a:pt x="114" y="41"/>
                </a:lnTo>
                <a:lnTo>
                  <a:pt x="110" y="46"/>
                </a:lnTo>
                <a:lnTo>
                  <a:pt x="105" y="59"/>
                </a:lnTo>
                <a:lnTo>
                  <a:pt x="102" y="67"/>
                </a:lnTo>
                <a:lnTo>
                  <a:pt x="102" y="74"/>
                </a:lnTo>
                <a:lnTo>
                  <a:pt x="102" y="81"/>
                </a:lnTo>
                <a:lnTo>
                  <a:pt x="104" y="84"/>
                </a:lnTo>
                <a:lnTo>
                  <a:pt x="105" y="88"/>
                </a:lnTo>
                <a:lnTo>
                  <a:pt x="109" y="91"/>
                </a:lnTo>
                <a:lnTo>
                  <a:pt x="112" y="91"/>
                </a:lnTo>
                <a:lnTo>
                  <a:pt x="119" y="91"/>
                </a:lnTo>
                <a:lnTo>
                  <a:pt x="119" y="96"/>
                </a:lnTo>
                <a:lnTo>
                  <a:pt x="117" y="101"/>
                </a:lnTo>
                <a:lnTo>
                  <a:pt x="112" y="109"/>
                </a:lnTo>
                <a:lnTo>
                  <a:pt x="105" y="118"/>
                </a:lnTo>
                <a:lnTo>
                  <a:pt x="100" y="128"/>
                </a:lnTo>
                <a:lnTo>
                  <a:pt x="99" y="130"/>
                </a:lnTo>
                <a:lnTo>
                  <a:pt x="100" y="131"/>
                </a:lnTo>
                <a:lnTo>
                  <a:pt x="104" y="135"/>
                </a:lnTo>
                <a:lnTo>
                  <a:pt x="114" y="138"/>
                </a:lnTo>
                <a:lnTo>
                  <a:pt x="115" y="140"/>
                </a:lnTo>
                <a:lnTo>
                  <a:pt x="115" y="141"/>
                </a:lnTo>
                <a:lnTo>
                  <a:pt x="115" y="145"/>
                </a:lnTo>
                <a:lnTo>
                  <a:pt x="115" y="150"/>
                </a:lnTo>
                <a:lnTo>
                  <a:pt x="114" y="153"/>
                </a:lnTo>
                <a:lnTo>
                  <a:pt x="115" y="156"/>
                </a:lnTo>
                <a:lnTo>
                  <a:pt x="117" y="158"/>
                </a:lnTo>
                <a:lnTo>
                  <a:pt x="120" y="160"/>
                </a:lnTo>
                <a:lnTo>
                  <a:pt x="122" y="161"/>
                </a:lnTo>
                <a:lnTo>
                  <a:pt x="122" y="163"/>
                </a:lnTo>
                <a:lnTo>
                  <a:pt x="119" y="166"/>
                </a:lnTo>
                <a:lnTo>
                  <a:pt x="115" y="170"/>
                </a:lnTo>
                <a:lnTo>
                  <a:pt x="114" y="171"/>
                </a:lnTo>
                <a:lnTo>
                  <a:pt x="115" y="173"/>
                </a:lnTo>
                <a:lnTo>
                  <a:pt x="117" y="176"/>
                </a:lnTo>
                <a:lnTo>
                  <a:pt x="117" y="180"/>
                </a:lnTo>
                <a:lnTo>
                  <a:pt x="117" y="185"/>
                </a:lnTo>
                <a:lnTo>
                  <a:pt x="117" y="192"/>
                </a:lnTo>
                <a:lnTo>
                  <a:pt x="119" y="195"/>
                </a:lnTo>
                <a:lnTo>
                  <a:pt x="124" y="198"/>
                </a:lnTo>
                <a:lnTo>
                  <a:pt x="129" y="198"/>
                </a:lnTo>
                <a:lnTo>
                  <a:pt x="134" y="198"/>
                </a:lnTo>
                <a:lnTo>
                  <a:pt x="139" y="200"/>
                </a:lnTo>
                <a:lnTo>
                  <a:pt x="147" y="203"/>
                </a:lnTo>
                <a:lnTo>
                  <a:pt x="157" y="207"/>
                </a:lnTo>
                <a:lnTo>
                  <a:pt x="166" y="213"/>
                </a:lnTo>
                <a:lnTo>
                  <a:pt x="172" y="222"/>
                </a:lnTo>
                <a:lnTo>
                  <a:pt x="176" y="230"/>
                </a:lnTo>
                <a:lnTo>
                  <a:pt x="176" y="235"/>
                </a:lnTo>
                <a:lnTo>
                  <a:pt x="176" y="240"/>
                </a:lnTo>
                <a:lnTo>
                  <a:pt x="172" y="245"/>
                </a:lnTo>
                <a:lnTo>
                  <a:pt x="169" y="249"/>
                </a:lnTo>
                <a:lnTo>
                  <a:pt x="164" y="250"/>
                </a:lnTo>
                <a:lnTo>
                  <a:pt x="159" y="254"/>
                </a:lnTo>
                <a:lnTo>
                  <a:pt x="156" y="255"/>
                </a:lnTo>
                <a:lnTo>
                  <a:pt x="151" y="259"/>
                </a:lnTo>
                <a:lnTo>
                  <a:pt x="147" y="260"/>
                </a:lnTo>
                <a:lnTo>
                  <a:pt x="147" y="264"/>
                </a:lnTo>
                <a:lnTo>
                  <a:pt x="145" y="265"/>
                </a:lnTo>
                <a:lnTo>
                  <a:pt x="135" y="269"/>
                </a:lnTo>
                <a:lnTo>
                  <a:pt x="127" y="274"/>
                </a:lnTo>
                <a:lnTo>
                  <a:pt x="119" y="282"/>
                </a:lnTo>
                <a:lnTo>
                  <a:pt x="114" y="291"/>
                </a:lnTo>
                <a:lnTo>
                  <a:pt x="109" y="299"/>
                </a:lnTo>
                <a:lnTo>
                  <a:pt x="102" y="307"/>
                </a:lnTo>
                <a:lnTo>
                  <a:pt x="88" y="324"/>
                </a:lnTo>
                <a:lnTo>
                  <a:pt x="82" y="332"/>
                </a:lnTo>
                <a:lnTo>
                  <a:pt x="80" y="336"/>
                </a:lnTo>
                <a:lnTo>
                  <a:pt x="78" y="341"/>
                </a:lnTo>
                <a:lnTo>
                  <a:pt x="63" y="359"/>
                </a:lnTo>
                <a:lnTo>
                  <a:pt x="57" y="368"/>
                </a:lnTo>
                <a:lnTo>
                  <a:pt x="48" y="373"/>
                </a:lnTo>
                <a:lnTo>
                  <a:pt x="45" y="376"/>
                </a:lnTo>
                <a:lnTo>
                  <a:pt x="41" y="379"/>
                </a:lnTo>
                <a:lnTo>
                  <a:pt x="35" y="388"/>
                </a:lnTo>
                <a:lnTo>
                  <a:pt x="26" y="388"/>
                </a:lnTo>
                <a:lnTo>
                  <a:pt x="16" y="391"/>
                </a:lnTo>
                <a:lnTo>
                  <a:pt x="11" y="393"/>
                </a:lnTo>
                <a:lnTo>
                  <a:pt x="10" y="396"/>
                </a:lnTo>
                <a:lnTo>
                  <a:pt x="5" y="405"/>
                </a:lnTo>
                <a:lnTo>
                  <a:pt x="1" y="415"/>
                </a:lnTo>
                <a:lnTo>
                  <a:pt x="0" y="426"/>
                </a:lnTo>
                <a:lnTo>
                  <a:pt x="0" y="445"/>
                </a:lnTo>
                <a:lnTo>
                  <a:pt x="0" y="457"/>
                </a:lnTo>
                <a:lnTo>
                  <a:pt x="0" y="467"/>
                </a:lnTo>
                <a:lnTo>
                  <a:pt x="1" y="472"/>
                </a:lnTo>
                <a:lnTo>
                  <a:pt x="5" y="475"/>
                </a:lnTo>
                <a:lnTo>
                  <a:pt x="13" y="480"/>
                </a:lnTo>
                <a:lnTo>
                  <a:pt x="23" y="483"/>
                </a:lnTo>
                <a:lnTo>
                  <a:pt x="35" y="487"/>
                </a:lnTo>
                <a:lnTo>
                  <a:pt x="43" y="490"/>
                </a:lnTo>
                <a:lnTo>
                  <a:pt x="53" y="490"/>
                </a:lnTo>
                <a:lnTo>
                  <a:pt x="57" y="490"/>
                </a:lnTo>
                <a:lnTo>
                  <a:pt x="62" y="490"/>
                </a:lnTo>
                <a:lnTo>
                  <a:pt x="68" y="488"/>
                </a:lnTo>
                <a:lnTo>
                  <a:pt x="73" y="488"/>
                </a:lnTo>
                <a:lnTo>
                  <a:pt x="83" y="492"/>
                </a:lnTo>
                <a:lnTo>
                  <a:pt x="93" y="497"/>
                </a:lnTo>
                <a:lnTo>
                  <a:pt x="97" y="499"/>
                </a:lnTo>
                <a:lnTo>
                  <a:pt x="102" y="499"/>
                </a:lnTo>
                <a:lnTo>
                  <a:pt x="104" y="497"/>
                </a:lnTo>
                <a:lnTo>
                  <a:pt x="102" y="494"/>
                </a:lnTo>
                <a:lnTo>
                  <a:pt x="100" y="490"/>
                </a:lnTo>
                <a:lnTo>
                  <a:pt x="109" y="497"/>
                </a:lnTo>
                <a:lnTo>
                  <a:pt x="114" y="499"/>
                </a:lnTo>
                <a:lnTo>
                  <a:pt x="115" y="499"/>
                </a:lnTo>
                <a:lnTo>
                  <a:pt x="117" y="495"/>
                </a:lnTo>
                <a:lnTo>
                  <a:pt x="117" y="492"/>
                </a:lnTo>
                <a:lnTo>
                  <a:pt x="117" y="488"/>
                </a:lnTo>
                <a:lnTo>
                  <a:pt x="119" y="488"/>
                </a:lnTo>
                <a:lnTo>
                  <a:pt x="120" y="490"/>
                </a:lnTo>
                <a:lnTo>
                  <a:pt x="120" y="492"/>
                </a:lnTo>
                <a:lnTo>
                  <a:pt x="119" y="499"/>
                </a:lnTo>
                <a:lnTo>
                  <a:pt x="117" y="504"/>
                </a:lnTo>
                <a:lnTo>
                  <a:pt x="114" y="509"/>
                </a:lnTo>
                <a:lnTo>
                  <a:pt x="107" y="517"/>
                </a:lnTo>
                <a:lnTo>
                  <a:pt x="100" y="527"/>
                </a:lnTo>
                <a:lnTo>
                  <a:pt x="99" y="532"/>
                </a:lnTo>
                <a:lnTo>
                  <a:pt x="97" y="537"/>
                </a:lnTo>
                <a:lnTo>
                  <a:pt x="97" y="532"/>
                </a:lnTo>
                <a:lnTo>
                  <a:pt x="92" y="540"/>
                </a:lnTo>
                <a:lnTo>
                  <a:pt x="90" y="551"/>
                </a:lnTo>
                <a:lnTo>
                  <a:pt x="88" y="556"/>
                </a:lnTo>
                <a:lnTo>
                  <a:pt x="90" y="559"/>
                </a:lnTo>
                <a:lnTo>
                  <a:pt x="90" y="561"/>
                </a:lnTo>
                <a:lnTo>
                  <a:pt x="88" y="564"/>
                </a:lnTo>
                <a:lnTo>
                  <a:pt x="85" y="567"/>
                </a:lnTo>
                <a:lnTo>
                  <a:pt x="82" y="572"/>
                </a:lnTo>
                <a:lnTo>
                  <a:pt x="80" y="577"/>
                </a:lnTo>
                <a:lnTo>
                  <a:pt x="80" y="587"/>
                </a:lnTo>
                <a:lnTo>
                  <a:pt x="78" y="598"/>
                </a:lnTo>
                <a:lnTo>
                  <a:pt x="77" y="608"/>
                </a:lnTo>
                <a:lnTo>
                  <a:pt x="73" y="618"/>
                </a:lnTo>
                <a:lnTo>
                  <a:pt x="72" y="628"/>
                </a:lnTo>
                <a:lnTo>
                  <a:pt x="72" y="644"/>
                </a:lnTo>
                <a:lnTo>
                  <a:pt x="65" y="698"/>
                </a:lnTo>
                <a:lnTo>
                  <a:pt x="53" y="784"/>
                </a:lnTo>
                <a:lnTo>
                  <a:pt x="41" y="868"/>
                </a:lnTo>
                <a:lnTo>
                  <a:pt x="40" y="889"/>
                </a:lnTo>
                <a:lnTo>
                  <a:pt x="36" y="910"/>
                </a:lnTo>
                <a:lnTo>
                  <a:pt x="33" y="931"/>
                </a:lnTo>
                <a:lnTo>
                  <a:pt x="30" y="943"/>
                </a:lnTo>
                <a:lnTo>
                  <a:pt x="26" y="955"/>
                </a:lnTo>
                <a:lnTo>
                  <a:pt x="20" y="978"/>
                </a:lnTo>
                <a:lnTo>
                  <a:pt x="15" y="1002"/>
                </a:lnTo>
                <a:lnTo>
                  <a:pt x="11" y="1010"/>
                </a:lnTo>
                <a:lnTo>
                  <a:pt x="10" y="1015"/>
                </a:lnTo>
                <a:lnTo>
                  <a:pt x="11" y="1019"/>
                </a:lnTo>
                <a:lnTo>
                  <a:pt x="15" y="1022"/>
                </a:lnTo>
                <a:lnTo>
                  <a:pt x="20" y="1024"/>
                </a:lnTo>
                <a:lnTo>
                  <a:pt x="30" y="1025"/>
                </a:lnTo>
                <a:lnTo>
                  <a:pt x="40" y="1027"/>
                </a:lnTo>
                <a:lnTo>
                  <a:pt x="52" y="1027"/>
                </a:lnTo>
                <a:lnTo>
                  <a:pt x="57" y="1029"/>
                </a:lnTo>
                <a:lnTo>
                  <a:pt x="62" y="1032"/>
                </a:lnTo>
                <a:lnTo>
                  <a:pt x="65" y="1035"/>
                </a:lnTo>
                <a:lnTo>
                  <a:pt x="68" y="1040"/>
                </a:lnTo>
                <a:lnTo>
                  <a:pt x="68" y="1045"/>
                </a:lnTo>
                <a:lnTo>
                  <a:pt x="67" y="1049"/>
                </a:lnTo>
                <a:lnTo>
                  <a:pt x="68" y="1050"/>
                </a:lnTo>
                <a:lnTo>
                  <a:pt x="72" y="1055"/>
                </a:lnTo>
                <a:lnTo>
                  <a:pt x="77" y="1059"/>
                </a:lnTo>
                <a:lnTo>
                  <a:pt x="82" y="1062"/>
                </a:lnTo>
                <a:lnTo>
                  <a:pt x="87" y="1064"/>
                </a:lnTo>
                <a:lnTo>
                  <a:pt x="97" y="1064"/>
                </a:lnTo>
                <a:lnTo>
                  <a:pt x="97" y="1076"/>
                </a:lnTo>
                <a:lnTo>
                  <a:pt x="97" y="1077"/>
                </a:lnTo>
                <a:lnTo>
                  <a:pt x="99" y="1079"/>
                </a:lnTo>
                <a:lnTo>
                  <a:pt x="102" y="1081"/>
                </a:lnTo>
                <a:lnTo>
                  <a:pt x="114" y="1084"/>
                </a:lnTo>
                <a:lnTo>
                  <a:pt x="124" y="1084"/>
                </a:lnTo>
                <a:lnTo>
                  <a:pt x="134" y="1084"/>
                </a:lnTo>
                <a:lnTo>
                  <a:pt x="135" y="1082"/>
                </a:lnTo>
                <a:lnTo>
                  <a:pt x="137" y="1082"/>
                </a:lnTo>
                <a:lnTo>
                  <a:pt x="139" y="1089"/>
                </a:lnTo>
                <a:lnTo>
                  <a:pt x="142" y="1107"/>
                </a:lnTo>
                <a:lnTo>
                  <a:pt x="154" y="1153"/>
                </a:lnTo>
                <a:lnTo>
                  <a:pt x="161" y="1175"/>
                </a:lnTo>
                <a:lnTo>
                  <a:pt x="167" y="1195"/>
                </a:lnTo>
                <a:lnTo>
                  <a:pt x="171" y="1203"/>
                </a:lnTo>
                <a:lnTo>
                  <a:pt x="172" y="1211"/>
                </a:lnTo>
                <a:lnTo>
                  <a:pt x="172" y="1218"/>
                </a:lnTo>
                <a:lnTo>
                  <a:pt x="171" y="1227"/>
                </a:lnTo>
                <a:lnTo>
                  <a:pt x="169" y="1235"/>
                </a:lnTo>
                <a:lnTo>
                  <a:pt x="164" y="1240"/>
                </a:lnTo>
                <a:lnTo>
                  <a:pt x="161" y="1243"/>
                </a:lnTo>
                <a:lnTo>
                  <a:pt x="157" y="1245"/>
                </a:lnTo>
                <a:lnTo>
                  <a:pt x="151" y="1243"/>
                </a:lnTo>
                <a:lnTo>
                  <a:pt x="147" y="1242"/>
                </a:lnTo>
                <a:lnTo>
                  <a:pt x="144" y="1242"/>
                </a:lnTo>
                <a:lnTo>
                  <a:pt x="140" y="1243"/>
                </a:lnTo>
                <a:lnTo>
                  <a:pt x="135" y="1245"/>
                </a:lnTo>
                <a:lnTo>
                  <a:pt x="132" y="1245"/>
                </a:lnTo>
                <a:lnTo>
                  <a:pt x="129" y="1247"/>
                </a:lnTo>
                <a:lnTo>
                  <a:pt x="122" y="1252"/>
                </a:lnTo>
                <a:lnTo>
                  <a:pt x="115" y="1257"/>
                </a:lnTo>
                <a:lnTo>
                  <a:pt x="110" y="1262"/>
                </a:lnTo>
                <a:lnTo>
                  <a:pt x="110" y="1265"/>
                </a:lnTo>
                <a:lnTo>
                  <a:pt x="112" y="1270"/>
                </a:lnTo>
                <a:lnTo>
                  <a:pt x="115" y="1277"/>
                </a:lnTo>
                <a:lnTo>
                  <a:pt x="104" y="1277"/>
                </a:lnTo>
                <a:lnTo>
                  <a:pt x="102" y="1279"/>
                </a:lnTo>
                <a:lnTo>
                  <a:pt x="100" y="1280"/>
                </a:lnTo>
                <a:lnTo>
                  <a:pt x="99" y="1285"/>
                </a:lnTo>
                <a:lnTo>
                  <a:pt x="95" y="1290"/>
                </a:lnTo>
                <a:lnTo>
                  <a:pt x="92" y="1294"/>
                </a:lnTo>
                <a:lnTo>
                  <a:pt x="87" y="1297"/>
                </a:lnTo>
                <a:lnTo>
                  <a:pt x="82" y="1300"/>
                </a:lnTo>
                <a:lnTo>
                  <a:pt x="82" y="1305"/>
                </a:lnTo>
                <a:lnTo>
                  <a:pt x="82" y="1310"/>
                </a:lnTo>
                <a:lnTo>
                  <a:pt x="85" y="1321"/>
                </a:lnTo>
                <a:lnTo>
                  <a:pt x="92" y="1329"/>
                </a:lnTo>
                <a:lnTo>
                  <a:pt x="93" y="1332"/>
                </a:lnTo>
                <a:lnTo>
                  <a:pt x="102" y="1337"/>
                </a:lnTo>
                <a:lnTo>
                  <a:pt x="112" y="1341"/>
                </a:lnTo>
                <a:lnTo>
                  <a:pt x="122" y="1342"/>
                </a:lnTo>
                <a:lnTo>
                  <a:pt x="132" y="1344"/>
                </a:lnTo>
                <a:lnTo>
                  <a:pt x="144" y="1344"/>
                </a:lnTo>
                <a:lnTo>
                  <a:pt x="154" y="1342"/>
                </a:lnTo>
                <a:lnTo>
                  <a:pt x="157" y="1341"/>
                </a:lnTo>
                <a:lnTo>
                  <a:pt x="162" y="1337"/>
                </a:lnTo>
                <a:lnTo>
                  <a:pt x="172" y="1331"/>
                </a:lnTo>
                <a:lnTo>
                  <a:pt x="181" y="1327"/>
                </a:lnTo>
                <a:lnTo>
                  <a:pt x="191" y="1322"/>
                </a:lnTo>
                <a:lnTo>
                  <a:pt x="201" y="1321"/>
                </a:lnTo>
                <a:lnTo>
                  <a:pt x="206" y="1321"/>
                </a:lnTo>
                <a:lnTo>
                  <a:pt x="211" y="1322"/>
                </a:lnTo>
                <a:lnTo>
                  <a:pt x="214" y="1324"/>
                </a:lnTo>
                <a:lnTo>
                  <a:pt x="218" y="1329"/>
                </a:lnTo>
                <a:lnTo>
                  <a:pt x="221" y="1339"/>
                </a:lnTo>
                <a:lnTo>
                  <a:pt x="223" y="1347"/>
                </a:lnTo>
                <a:lnTo>
                  <a:pt x="223" y="1351"/>
                </a:lnTo>
                <a:lnTo>
                  <a:pt x="231" y="1351"/>
                </a:lnTo>
                <a:lnTo>
                  <a:pt x="234" y="1331"/>
                </a:lnTo>
                <a:lnTo>
                  <a:pt x="238" y="1319"/>
                </a:lnTo>
                <a:lnTo>
                  <a:pt x="241" y="1309"/>
                </a:lnTo>
                <a:lnTo>
                  <a:pt x="244" y="1314"/>
                </a:lnTo>
                <a:lnTo>
                  <a:pt x="246" y="1316"/>
                </a:lnTo>
                <a:lnTo>
                  <a:pt x="248" y="1317"/>
                </a:lnTo>
                <a:lnTo>
                  <a:pt x="250" y="1317"/>
                </a:lnTo>
                <a:lnTo>
                  <a:pt x="253" y="1316"/>
                </a:lnTo>
                <a:lnTo>
                  <a:pt x="253" y="1310"/>
                </a:lnTo>
                <a:lnTo>
                  <a:pt x="256" y="1300"/>
                </a:lnTo>
                <a:lnTo>
                  <a:pt x="261" y="1290"/>
                </a:lnTo>
                <a:lnTo>
                  <a:pt x="266" y="1280"/>
                </a:lnTo>
                <a:lnTo>
                  <a:pt x="270" y="1272"/>
                </a:lnTo>
                <a:lnTo>
                  <a:pt x="270" y="1262"/>
                </a:lnTo>
                <a:lnTo>
                  <a:pt x="268" y="1252"/>
                </a:lnTo>
                <a:lnTo>
                  <a:pt x="260" y="1230"/>
                </a:lnTo>
                <a:lnTo>
                  <a:pt x="255" y="1223"/>
                </a:lnTo>
                <a:lnTo>
                  <a:pt x="251" y="1213"/>
                </a:lnTo>
                <a:lnTo>
                  <a:pt x="250" y="1203"/>
                </a:lnTo>
                <a:lnTo>
                  <a:pt x="248" y="1193"/>
                </a:lnTo>
                <a:lnTo>
                  <a:pt x="250" y="1171"/>
                </a:lnTo>
                <a:lnTo>
                  <a:pt x="253" y="1144"/>
                </a:lnTo>
                <a:lnTo>
                  <a:pt x="258" y="1119"/>
                </a:lnTo>
                <a:lnTo>
                  <a:pt x="263" y="1094"/>
                </a:lnTo>
                <a:lnTo>
                  <a:pt x="265" y="1067"/>
                </a:lnTo>
                <a:lnTo>
                  <a:pt x="273" y="1069"/>
                </a:lnTo>
                <a:lnTo>
                  <a:pt x="281" y="1069"/>
                </a:lnTo>
                <a:lnTo>
                  <a:pt x="290" y="1067"/>
                </a:lnTo>
                <a:lnTo>
                  <a:pt x="293" y="1066"/>
                </a:lnTo>
                <a:lnTo>
                  <a:pt x="296" y="1062"/>
                </a:lnTo>
                <a:lnTo>
                  <a:pt x="300" y="1054"/>
                </a:lnTo>
                <a:lnTo>
                  <a:pt x="300" y="1045"/>
                </a:lnTo>
                <a:lnTo>
                  <a:pt x="298" y="1027"/>
                </a:lnTo>
                <a:lnTo>
                  <a:pt x="330" y="1029"/>
                </a:lnTo>
                <a:lnTo>
                  <a:pt x="325" y="987"/>
                </a:lnTo>
                <a:lnTo>
                  <a:pt x="320" y="943"/>
                </a:lnTo>
                <a:lnTo>
                  <a:pt x="318" y="901"/>
                </a:lnTo>
                <a:lnTo>
                  <a:pt x="317" y="859"/>
                </a:lnTo>
                <a:lnTo>
                  <a:pt x="317" y="812"/>
                </a:lnTo>
                <a:lnTo>
                  <a:pt x="317" y="765"/>
                </a:lnTo>
                <a:lnTo>
                  <a:pt x="318" y="743"/>
                </a:lnTo>
                <a:lnTo>
                  <a:pt x="320" y="722"/>
                </a:lnTo>
                <a:lnTo>
                  <a:pt x="322" y="702"/>
                </a:lnTo>
                <a:lnTo>
                  <a:pt x="322" y="680"/>
                </a:lnTo>
                <a:lnTo>
                  <a:pt x="320" y="661"/>
                </a:lnTo>
                <a:lnTo>
                  <a:pt x="317" y="643"/>
                </a:lnTo>
                <a:lnTo>
                  <a:pt x="315" y="634"/>
                </a:lnTo>
                <a:lnTo>
                  <a:pt x="312" y="626"/>
                </a:lnTo>
                <a:lnTo>
                  <a:pt x="302" y="609"/>
                </a:lnTo>
                <a:lnTo>
                  <a:pt x="305" y="609"/>
                </a:lnTo>
                <a:lnTo>
                  <a:pt x="305" y="608"/>
                </a:lnTo>
                <a:lnTo>
                  <a:pt x="305" y="606"/>
                </a:lnTo>
                <a:lnTo>
                  <a:pt x="305" y="601"/>
                </a:lnTo>
                <a:lnTo>
                  <a:pt x="307" y="598"/>
                </a:lnTo>
                <a:lnTo>
                  <a:pt x="308" y="576"/>
                </a:lnTo>
                <a:lnTo>
                  <a:pt x="310" y="566"/>
                </a:lnTo>
                <a:lnTo>
                  <a:pt x="308" y="561"/>
                </a:lnTo>
                <a:lnTo>
                  <a:pt x="308" y="556"/>
                </a:lnTo>
                <a:lnTo>
                  <a:pt x="312" y="544"/>
                </a:lnTo>
                <a:lnTo>
                  <a:pt x="313" y="539"/>
                </a:lnTo>
                <a:lnTo>
                  <a:pt x="313" y="534"/>
                </a:lnTo>
                <a:lnTo>
                  <a:pt x="313" y="522"/>
                </a:lnTo>
                <a:lnTo>
                  <a:pt x="313" y="512"/>
                </a:lnTo>
                <a:lnTo>
                  <a:pt x="317" y="502"/>
                </a:lnTo>
                <a:lnTo>
                  <a:pt x="320" y="494"/>
                </a:lnTo>
                <a:lnTo>
                  <a:pt x="323" y="472"/>
                </a:lnTo>
                <a:lnTo>
                  <a:pt x="328" y="450"/>
                </a:lnTo>
                <a:lnTo>
                  <a:pt x="340" y="408"/>
                </a:lnTo>
                <a:lnTo>
                  <a:pt x="342" y="396"/>
                </a:lnTo>
                <a:lnTo>
                  <a:pt x="343" y="386"/>
                </a:lnTo>
                <a:lnTo>
                  <a:pt x="345" y="364"/>
                </a:lnTo>
                <a:lnTo>
                  <a:pt x="345" y="343"/>
                </a:lnTo>
                <a:lnTo>
                  <a:pt x="343" y="321"/>
                </a:lnTo>
                <a:lnTo>
                  <a:pt x="338" y="301"/>
                </a:lnTo>
                <a:lnTo>
                  <a:pt x="332" y="280"/>
                </a:lnTo>
                <a:lnTo>
                  <a:pt x="322" y="255"/>
                </a:lnTo>
                <a:lnTo>
                  <a:pt x="313" y="245"/>
                </a:lnTo>
                <a:lnTo>
                  <a:pt x="312" y="242"/>
                </a:lnTo>
                <a:lnTo>
                  <a:pt x="308" y="242"/>
                </a:lnTo>
                <a:lnTo>
                  <a:pt x="303" y="242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4" name="手繪多邊形 3"/>
          <p:cNvSpPr/>
          <p:nvPr/>
        </p:nvSpPr>
        <p:spPr>
          <a:xfrm>
            <a:off x="3419475" y="260350"/>
            <a:ext cx="2447925" cy="6597650"/>
          </a:xfrm>
          <a:custGeom>
            <a:avLst/>
            <a:gdLst>
              <a:gd name="connsiteX0" fmla="*/ 7680960 w 18653760"/>
              <a:gd name="connsiteY0" fmla="*/ 24963120 h 40325040"/>
              <a:gd name="connsiteX1" fmla="*/ 4846320 w 18653760"/>
              <a:gd name="connsiteY1" fmla="*/ 40325040 h 40325040"/>
              <a:gd name="connsiteX2" fmla="*/ 2743200 w 18653760"/>
              <a:gd name="connsiteY2" fmla="*/ 39867840 h 40325040"/>
              <a:gd name="connsiteX3" fmla="*/ 4206240 w 18653760"/>
              <a:gd name="connsiteY3" fmla="*/ 24597360 h 40325040"/>
              <a:gd name="connsiteX4" fmla="*/ 4663440 w 18653760"/>
              <a:gd name="connsiteY4" fmla="*/ 15453360 h 40325040"/>
              <a:gd name="connsiteX5" fmla="*/ 0 w 18653760"/>
              <a:gd name="connsiteY5" fmla="*/ 11978640 h 40325040"/>
              <a:gd name="connsiteX6" fmla="*/ 4114800 w 18653760"/>
              <a:gd name="connsiteY6" fmla="*/ 274320 h 40325040"/>
              <a:gd name="connsiteX7" fmla="*/ 8046720 w 18653760"/>
              <a:gd name="connsiteY7" fmla="*/ 0 h 40325040"/>
              <a:gd name="connsiteX8" fmla="*/ 9326880 w 18653760"/>
              <a:gd name="connsiteY8" fmla="*/ 5212080 h 40325040"/>
              <a:gd name="connsiteX9" fmla="*/ 11064240 w 18653760"/>
              <a:gd name="connsiteY9" fmla="*/ 5852160 h 40325040"/>
              <a:gd name="connsiteX10" fmla="*/ 13716000 w 18653760"/>
              <a:gd name="connsiteY10" fmla="*/ 2651760 h 40325040"/>
              <a:gd name="connsiteX11" fmla="*/ 16916400 w 18653760"/>
              <a:gd name="connsiteY11" fmla="*/ 3017520 h 40325040"/>
              <a:gd name="connsiteX12" fmla="*/ 18653760 w 18653760"/>
              <a:gd name="connsiteY12" fmla="*/ 7772400 h 40325040"/>
              <a:gd name="connsiteX13" fmla="*/ 14264640 w 18653760"/>
              <a:gd name="connsiteY13" fmla="*/ 9418320 h 40325040"/>
              <a:gd name="connsiteX14" fmla="*/ 15179040 w 18653760"/>
              <a:gd name="connsiteY14" fmla="*/ 13533120 h 40325040"/>
              <a:gd name="connsiteX15" fmla="*/ 12710160 w 18653760"/>
              <a:gd name="connsiteY15" fmla="*/ 17739360 h 40325040"/>
              <a:gd name="connsiteX16" fmla="*/ 12801600 w 18653760"/>
              <a:gd name="connsiteY16" fmla="*/ 32278320 h 40325040"/>
              <a:gd name="connsiteX17" fmla="*/ 11795760 w 18653760"/>
              <a:gd name="connsiteY17" fmla="*/ 40142160 h 40325040"/>
              <a:gd name="connsiteX18" fmla="*/ 9601200 w 18653760"/>
              <a:gd name="connsiteY18" fmla="*/ 39867840 h 40325040"/>
              <a:gd name="connsiteX19" fmla="*/ 9235440 w 18653760"/>
              <a:gd name="connsiteY19" fmla="*/ 24780240 h 40325040"/>
              <a:gd name="connsiteX20" fmla="*/ 7863840 w 18653760"/>
              <a:gd name="connsiteY20" fmla="*/ 24780240 h 40325040"/>
              <a:gd name="connsiteX21" fmla="*/ 7680960 w 18653760"/>
              <a:gd name="connsiteY21" fmla="*/ 25054560 h 40325040"/>
              <a:gd name="connsiteX22" fmla="*/ 7863840 w 18653760"/>
              <a:gd name="connsiteY22" fmla="*/ 25054560 h 40325040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4114800 w 18653760"/>
              <a:gd name="connsiteY6" fmla="*/ 490064 h 40540784"/>
              <a:gd name="connsiteX7" fmla="*/ 5303520 w 18653760"/>
              <a:gd name="connsiteY7" fmla="*/ 0 h 40540784"/>
              <a:gd name="connsiteX8" fmla="*/ 8046720 w 18653760"/>
              <a:gd name="connsiteY8" fmla="*/ 215744 h 40540784"/>
              <a:gd name="connsiteX9" fmla="*/ 9326880 w 18653760"/>
              <a:gd name="connsiteY9" fmla="*/ 5427824 h 40540784"/>
              <a:gd name="connsiteX10" fmla="*/ 11064240 w 18653760"/>
              <a:gd name="connsiteY10" fmla="*/ 6067904 h 40540784"/>
              <a:gd name="connsiteX11" fmla="*/ 13716000 w 18653760"/>
              <a:gd name="connsiteY11" fmla="*/ 2867504 h 40540784"/>
              <a:gd name="connsiteX12" fmla="*/ 16916400 w 18653760"/>
              <a:gd name="connsiteY12" fmla="*/ 3233264 h 40540784"/>
              <a:gd name="connsiteX13" fmla="*/ 18653760 w 18653760"/>
              <a:gd name="connsiteY13" fmla="*/ 7988144 h 40540784"/>
              <a:gd name="connsiteX14" fmla="*/ 14264640 w 18653760"/>
              <a:gd name="connsiteY14" fmla="*/ 9634064 h 40540784"/>
              <a:gd name="connsiteX15" fmla="*/ 15179040 w 18653760"/>
              <a:gd name="connsiteY15" fmla="*/ 13748864 h 40540784"/>
              <a:gd name="connsiteX16" fmla="*/ 12710160 w 18653760"/>
              <a:gd name="connsiteY16" fmla="*/ 17955104 h 40540784"/>
              <a:gd name="connsiteX17" fmla="*/ 12801600 w 18653760"/>
              <a:gd name="connsiteY17" fmla="*/ 32494064 h 40540784"/>
              <a:gd name="connsiteX18" fmla="*/ 11795760 w 18653760"/>
              <a:gd name="connsiteY18" fmla="*/ 40357904 h 40540784"/>
              <a:gd name="connsiteX19" fmla="*/ 9601200 w 18653760"/>
              <a:gd name="connsiteY19" fmla="*/ 40083584 h 40540784"/>
              <a:gd name="connsiteX20" fmla="*/ 9235440 w 18653760"/>
              <a:gd name="connsiteY20" fmla="*/ 24995984 h 40540784"/>
              <a:gd name="connsiteX21" fmla="*/ 7863840 w 18653760"/>
              <a:gd name="connsiteY21" fmla="*/ 24995984 h 40540784"/>
              <a:gd name="connsiteX22" fmla="*/ 7680960 w 18653760"/>
              <a:gd name="connsiteY22" fmla="*/ 25270304 h 40540784"/>
              <a:gd name="connsiteX23" fmla="*/ 7863840 w 18653760"/>
              <a:gd name="connsiteY23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3178776 w 18653760"/>
              <a:gd name="connsiteY6" fmla="*/ 1944216 h 40540784"/>
              <a:gd name="connsiteX7" fmla="*/ 4114800 w 18653760"/>
              <a:gd name="connsiteY7" fmla="*/ 490064 h 40540784"/>
              <a:gd name="connsiteX8" fmla="*/ 5303520 w 18653760"/>
              <a:gd name="connsiteY8" fmla="*/ 0 h 40540784"/>
              <a:gd name="connsiteX9" fmla="*/ 8046720 w 18653760"/>
              <a:gd name="connsiteY9" fmla="*/ 215744 h 40540784"/>
              <a:gd name="connsiteX10" fmla="*/ 9326880 w 18653760"/>
              <a:gd name="connsiteY10" fmla="*/ 5427824 h 40540784"/>
              <a:gd name="connsiteX11" fmla="*/ 11064240 w 18653760"/>
              <a:gd name="connsiteY11" fmla="*/ 6067904 h 40540784"/>
              <a:gd name="connsiteX12" fmla="*/ 13716000 w 18653760"/>
              <a:gd name="connsiteY12" fmla="*/ 2867504 h 40540784"/>
              <a:gd name="connsiteX13" fmla="*/ 16916400 w 18653760"/>
              <a:gd name="connsiteY13" fmla="*/ 3233264 h 40540784"/>
              <a:gd name="connsiteX14" fmla="*/ 18653760 w 18653760"/>
              <a:gd name="connsiteY14" fmla="*/ 7988144 h 40540784"/>
              <a:gd name="connsiteX15" fmla="*/ 14264640 w 18653760"/>
              <a:gd name="connsiteY15" fmla="*/ 9634064 h 40540784"/>
              <a:gd name="connsiteX16" fmla="*/ 15179040 w 18653760"/>
              <a:gd name="connsiteY16" fmla="*/ 13748864 h 40540784"/>
              <a:gd name="connsiteX17" fmla="*/ 12710160 w 18653760"/>
              <a:gd name="connsiteY17" fmla="*/ 17955104 h 40540784"/>
              <a:gd name="connsiteX18" fmla="*/ 12801600 w 18653760"/>
              <a:gd name="connsiteY18" fmla="*/ 32494064 h 40540784"/>
              <a:gd name="connsiteX19" fmla="*/ 11795760 w 18653760"/>
              <a:gd name="connsiteY19" fmla="*/ 40357904 h 40540784"/>
              <a:gd name="connsiteX20" fmla="*/ 9601200 w 18653760"/>
              <a:gd name="connsiteY20" fmla="*/ 40083584 h 40540784"/>
              <a:gd name="connsiteX21" fmla="*/ 9235440 w 18653760"/>
              <a:gd name="connsiteY21" fmla="*/ 24995984 h 40540784"/>
              <a:gd name="connsiteX22" fmla="*/ 7863840 w 18653760"/>
              <a:gd name="connsiteY22" fmla="*/ 24995984 h 40540784"/>
              <a:gd name="connsiteX23" fmla="*/ 7680960 w 18653760"/>
              <a:gd name="connsiteY23" fmla="*/ 25270304 h 40540784"/>
              <a:gd name="connsiteX24" fmla="*/ 7863840 w 18653760"/>
              <a:gd name="connsiteY24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3034760 w 18653760"/>
              <a:gd name="connsiteY6" fmla="*/ 4248472 h 40540784"/>
              <a:gd name="connsiteX7" fmla="*/ 3178776 w 18653760"/>
              <a:gd name="connsiteY7" fmla="*/ 1944216 h 40540784"/>
              <a:gd name="connsiteX8" fmla="*/ 4114800 w 18653760"/>
              <a:gd name="connsiteY8" fmla="*/ 490064 h 40540784"/>
              <a:gd name="connsiteX9" fmla="*/ 5303520 w 18653760"/>
              <a:gd name="connsiteY9" fmla="*/ 0 h 40540784"/>
              <a:gd name="connsiteX10" fmla="*/ 8046720 w 18653760"/>
              <a:gd name="connsiteY10" fmla="*/ 215744 h 40540784"/>
              <a:gd name="connsiteX11" fmla="*/ 9326880 w 18653760"/>
              <a:gd name="connsiteY11" fmla="*/ 5427824 h 40540784"/>
              <a:gd name="connsiteX12" fmla="*/ 11064240 w 18653760"/>
              <a:gd name="connsiteY12" fmla="*/ 6067904 h 40540784"/>
              <a:gd name="connsiteX13" fmla="*/ 13716000 w 18653760"/>
              <a:gd name="connsiteY13" fmla="*/ 2867504 h 40540784"/>
              <a:gd name="connsiteX14" fmla="*/ 16916400 w 18653760"/>
              <a:gd name="connsiteY14" fmla="*/ 3233264 h 40540784"/>
              <a:gd name="connsiteX15" fmla="*/ 18653760 w 18653760"/>
              <a:gd name="connsiteY15" fmla="*/ 7988144 h 40540784"/>
              <a:gd name="connsiteX16" fmla="*/ 14264640 w 18653760"/>
              <a:gd name="connsiteY16" fmla="*/ 9634064 h 40540784"/>
              <a:gd name="connsiteX17" fmla="*/ 15179040 w 18653760"/>
              <a:gd name="connsiteY17" fmla="*/ 13748864 h 40540784"/>
              <a:gd name="connsiteX18" fmla="*/ 12710160 w 18653760"/>
              <a:gd name="connsiteY18" fmla="*/ 17955104 h 40540784"/>
              <a:gd name="connsiteX19" fmla="*/ 12801600 w 18653760"/>
              <a:gd name="connsiteY19" fmla="*/ 32494064 h 40540784"/>
              <a:gd name="connsiteX20" fmla="*/ 11795760 w 18653760"/>
              <a:gd name="connsiteY20" fmla="*/ 40357904 h 40540784"/>
              <a:gd name="connsiteX21" fmla="*/ 9601200 w 18653760"/>
              <a:gd name="connsiteY21" fmla="*/ 40083584 h 40540784"/>
              <a:gd name="connsiteX22" fmla="*/ 9235440 w 18653760"/>
              <a:gd name="connsiteY22" fmla="*/ 24995984 h 40540784"/>
              <a:gd name="connsiteX23" fmla="*/ 7863840 w 18653760"/>
              <a:gd name="connsiteY23" fmla="*/ 24995984 h 40540784"/>
              <a:gd name="connsiteX24" fmla="*/ 7680960 w 18653760"/>
              <a:gd name="connsiteY24" fmla="*/ 25270304 h 40540784"/>
              <a:gd name="connsiteX25" fmla="*/ 7863840 w 18653760"/>
              <a:gd name="connsiteY25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1666608 w 18653760"/>
              <a:gd name="connsiteY6" fmla="*/ 6696744 h 40540784"/>
              <a:gd name="connsiteX7" fmla="*/ 3034760 w 18653760"/>
              <a:gd name="connsiteY7" fmla="*/ 4248472 h 40540784"/>
              <a:gd name="connsiteX8" fmla="*/ 3178776 w 18653760"/>
              <a:gd name="connsiteY8" fmla="*/ 1944216 h 40540784"/>
              <a:gd name="connsiteX9" fmla="*/ 4114800 w 18653760"/>
              <a:gd name="connsiteY9" fmla="*/ 490064 h 40540784"/>
              <a:gd name="connsiteX10" fmla="*/ 5303520 w 18653760"/>
              <a:gd name="connsiteY10" fmla="*/ 0 h 40540784"/>
              <a:gd name="connsiteX11" fmla="*/ 8046720 w 18653760"/>
              <a:gd name="connsiteY11" fmla="*/ 215744 h 40540784"/>
              <a:gd name="connsiteX12" fmla="*/ 9326880 w 18653760"/>
              <a:gd name="connsiteY12" fmla="*/ 5427824 h 40540784"/>
              <a:gd name="connsiteX13" fmla="*/ 11064240 w 18653760"/>
              <a:gd name="connsiteY13" fmla="*/ 6067904 h 40540784"/>
              <a:gd name="connsiteX14" fmla="*/ 13716000 w 18653760"/>
              <a:gd name="connsiteY14" fmla="*/ 2867504 h 40540784"/>
              <a:gd name="connsiteX15" fmla="*/ 16916400 w 18653760"/>
              <a:gd name="connsiteY15" fmla="*/ 3233264 h 40540784"/>
              <a:gd name="connsiteX16" fmla="*/ 18653760 w 18653760"/>
              <a:gd name="connsiteY16" fmla="*/ 7988144 h 40540784"/>
              <a:gd name="connsiteX17" fmla="*/ 14264640 w 18653760"/>
              <a:gd name="connsiteY17" fmla="*/ 9634064 h 40540784"/>
              <a:gd name="connsiteX18" fmla="*/ 15179040 w 18653760"/>
              <a:gd name="connsiteY18" fmla="*/ 13748864 h 40540784"/>
              <a:gd name="connsiteX19" fmla="*/ 12710160 w 18653760"/>
              <a:gd name="connsiteY19" fmla="*/ 17955104 h 40540784"/>
              <a:gd name="connsiteX20" fmla="*/ 12801600 w 18653760"/>
              <a:gd name="connsiteY20" fmla="*/ 32494064 h 40540784"/>
              <a:gd name="connsiteX21" fmla="*/ 11795760 w 18653760"/>
              <a:gd name="connsiteY21" fmla="*/ 40357904 h 40540784"/>
              <a:gd name="connsiteX22" fmla="*/ 9601200 w 18653760"/>
              <a:gd name="connsiteY22" fmla="*/ 40083584 h 40540784"/>
              <a:gd name="connsiteX23" fmla="*/ 9235440 w 18653760"/>
              <a:gd name="connsiteY23" fmla="*/ 24995984 h 40540784"/>
              <a:gd name="connsiteX24" fmla="*/ 7863840 w 18653760"/>
              <a:gd name="connsiteY24" fmla="*/ 24995984 h 40540784"/>
              <a:gd name="connsiteX25" fmla="*/ 7680960 w 18653760"/>
              <a:gd name="connsiteY25" fmla="*/ 25270304 h 40540784"/>
              <a:gd name="connsiteX26" fmla="*/ 7863840 w 18653760"/>
              <a:gd name="connsiteY26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1666608 w 18653760"/>
              <a:gd name="connsiteY6" fmla="*/ 6696744 h 40540784"/>
              <a:gd name="connsiteX7" fmla="*/ 3034760 w 18653760"/>
              <a:gd name="connsiteY7" fmla="*/ 4248472 h 40540784"/>
              <a:gd name="connsiteX8" fmla="*/ 3178776 w 18653760"/>
              <a:gd name="connsiteY8" fmla="*/ 1944216 h 40540784"/>
              <a:gd name="connsiteX9" fmla="*/ 4114800 w 18653760"/>
              <a:gd name="connsiteY9" fmla="*/ 490064 h 40540784"/>
              <a:gd name="connsiteX10" fmla="*/ 5303520 w 18653760"/>
              <a:gd name="connsiteY10" fmla="*/ 0 h 40540784"/>
              <a:gd name="connsiteX11" fmla="*/ 8046720 w 18653760"/>
              <a:gd name="connsiteY11" fmla="*/ 215744 h 40540784"/>
              <a:gd name="connsiteX12" fmla="*/ 9326880 w 18653760"/>
              <a:gd name="connsiteY12" fmla="*/ 5427824 h 40540784"/>
              <a:gd name="connsiteX13" fmla="*/ 11064240 w 18653760"/>
              <a:gd name="connsiteY13" fmla="*/ 6067904 h 40540784"/>
              <a:gd name="connsiteX14" fmla="*/ 13716000 w 18653760"/>
              <a:gd name="connsiteY14" fmla="*/ 2867504 h 40540784"/>
              <a:gd name="connsiteX15" fmla="*/ 16916400 w 18653760"/>
              <a:gd name="connsiteY15" fmla="*/ 3233264 h 40540784"/>
              <a:gd name="connsiteX16" fmla="*/ 18653760 w 18653760"/>
              <a:gd name="connsiteY16" fmla="*/ 7988144 h 40540784"/>
              <a:gd name="connsiteX17" fmla="*/ 14264640 w 18653760"/>
              <a:gd name="connsiteY17" fmla="*/ 9634064 h 40540784"/>
              <a:gd name="connsiteX18" fmla="*/ 15179040 w 18653760"/>
              <a:gd name="connsiteY18" fmla="*/ 13748864 h 40540784"/>
              <a:gd name="connsiteX19" fmla="*/ 12710160 w 18653760"/>
              <a:gd name="connsiteY19" fmla="*/ 17955104 h 40540784"/>
              <a:gd name="connsiteX20" fmla="*/ 12801600 w 18653760"/>
              <a:gd name="connsiteY20" fmla="*/ 32494064 h 40540784"/>
              <a:gd name="connsiteX21" fmla="*/ 11795760 w 18653760"/>
              <a:gd name="connsiteY21" fmla="*/ 40357904 h 40540784"/>
              <a:gd name="connsiteX22" fmla="*/ 9601200 w 18653760"/>
              <a:gd name="connsiteY22" fmla="*/ 40083584 h 40540784"/>
              <a:gd name="connsiteX23" fmla="*/ 9235440 w 18653760"/>
              <a:gd name="connsiteY23" fmla="*/ 24995984 h 40540784"/>
              <a:gd name="connsiteX24" fmla="*/ 7863840 w 18653760"/>
              <a:gd name="connsiteY24" fmla="*/ 24995984 h 40540784"/>
              <a:gd name="connsiteX25" fmla="*/ 7680960 w 18653760"/>
              <a:gd name="connsiteY25" fmla="*/ 25270304 h 40540784"/>
              <a:gd name="connsiteX26" fmla="*/ 7863840 w 18653760"/>
              <a:gd name="connsiteY26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0 w 18653760"/>
              <a:gd name="connsiteY5" fmla="*/ 12194384 h 40540784"/>
              <a:gd name="connsiteX6" fmla="*/ 1738616 w 18653760"/>
              <a:gd name="connsiteY6" fmla="*/ 11809312 h 40540784"/>
              <a:gd name="connsiteX7" fmla="*/ 1666608 w 18653760"/>
              <a:gd name="connsiteY7" fmla="*/ 6696744 h 40540784"/>
              <a:gd name="connsiteX8" fmla="*/ 3034760 w 18653760"/>
              <a:gd name="connsiteY8" fmla="*/ 4248472 h 40540784"/>
              <a:gd name="connsiteX9" fmla="*/ 3178776 w 18653760"/>
              <a:gd name="connsiteY9" fmla="*/ 1944216 h 40540784"/>
              <a:gd name="connsiteX10" fmla="*/ 4114800 w 18653760"/>
              <a:gd name="connsiteY10" fmla="*/ 490064 h 40540784"/>
              <a:gd name="connsiteX11" fmla="*/ 5303520 w 18653760"/>
              <a:gd name="connsiteY11" fmla="*/ 0 h 40540784"/>
              <a:gd name="connsiteX12" fmla="*/ 8046720 w 18653760"/>
              <a:gd name="connsiteY12" fmla="*/ 215744 h 40540784"/>
              <a:gd name="connsiteX13" fmla="*/ 9326880 w 18653760"/>
              <a:gd name="connsiteY13" fmla="*/ 5427824 h 40540784"/>
              <a:gd name="connsiteX14" fmla="*/ 11064240 w 18653760"/>
              <a:gd name="connsiteY14" fmla="*/ 6067904 h 40540784"/>
              <a:gd name="connsiteX15" fmla="*/ 13716000 w 18653760"/>
              <a:gd name="connsiteY15" fmla="*/ 2867504 h 40540784"/>
              <a:gd name="connsiteX16" fmla="*/ 16916400 w 18653760"/>
              <a:gd name="connsiteY16" fmla="*/ 3233264 h 40540784"/>
              <a:gd name="connsiteX17" fmla="*/ 18653760 w 18653760"/>
              <a:gd name="connsiteY17" fmla="*/ 7988144 h 40540784"/>
              <a:gd name="connsiteX18" fmla="*/ 14264640 w 18653760"/>
              <a:gd name="connsiteY18" fmla="*/ 9634064 h 40540784"/>
              <a:gd name="connsiteX19" fmla="*/ 15179040 w 18653760"/>
              <a:gd name="connsiteY19" fmla="*/ 13748864 h 40540784"/>
              <a:gd name="connsiteX20" fmla="*/ 12710160 w 18653760"/>
              <a:gd name="connsiteY20" fmla="*/ 17955104 h 40540784"/>
              <a:gd name="connsiteX21" fmla="*/ 12801600 w 18653760"/>
              <a:gd name="connsiteY21" fmla="*/ 32494064 h 40540784"/>
              <a:gd name="connsiteX22" fmla="*/ 11795760 w 18653760"/>
              <a:gd name="connsiteY22" fmla="*/ 40357904 h 40540784"/>
              <a:gd name="connsiteX23" fmla="*/ 9601200 w 18653760"/>
              <a:gd name="connsiteY23" fmla="*/ 40083584 h 40540784"/>
              <a:gd name="connsiteX24" fmla="*/ 9235440 w 18653760"/>
              <a:gd name="connsiteY24" fmla="*/ 24995984 h 40540784"/>
              <a:gd name="connsiteX25" fmla="*/ 7863840 w 18653760"/>
              <a:gd name="connsiteY25" fmla="*/ 24995984 h 40540784"/>
              <a:gd name="connsiteX26" fmla="*/ 7680960 w 18653760"/>
              <a:gd name="connsiteY26" fmla="*/ 25270304 h 40540784"/>
              <a:gd name="connsiteX27" fmla="*/ 7863840 w 18653760"/>
              <a:gd name="connsiteY27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1810624 w 18653760"/>
              <a:gd name="connsiteY5" fmla="*/ 13105456 h 40540784"/>
              <a:gd name="connsiteX6" fmla="*/ 0 w 18653760"/>
              <a:gd name="connsiteY6" fmla="*/ 12194384 h 40540784"/>
              <a:gd name="connsiteX7" fmla="*/ 1738616 w 18653760"/>
              <a:gd name="connsiteY7" fmla="*/ 11809312 h 40540784"/>
              <a:gd name="connsiteX8" fmla="*/ 1666608 w 18653760"/>
              <a:gd name="connsiteY8" fmla="*/ 6696744 h 40540784"/>
              <a:gd name="connsiteX9" fmla="*/ 3034760 w 18653760"/>
              <a:gd name="connsiteY9" fmla="*/ 4248472 h 40540784"/>
              <a:gd name="connsiteX10" fmla="*/ 3178776 w 18653760"/>
              <a:gd name="connsiteY10" fmla="*/ 1944216 h 40540784"/>
              <a:gd name="connsiteX11" fmla="*/ 4114800 w 18653760"/>
              <a:gd name="connsiteY11" fmla="*/ 490064 h 40540784"/>
              <a:gd name="connsiteX12" fmla="*/ 5303520 w 18653760"/>
              <a:gd name="connsiteY12" fmla="*/ 0 h 40540784"/>
              <a:gd name="connsiteX13" fmla="*/ 8046720 w 18653760"/>
              <a:gd name="connsiteY13" fmla="*/ 215744 h 40540784"/>
              <a:gd name="connsiteX14" fmla="*/ 9326880 w 18653760"/>
              <a:gd name="connsiteY14" fmla="*/ 5427824 h 40540784"/>
              <a:gd name="connsiteX15" fmla="*/ 11064240 w 18653760"/>
              <a:gd name="connsiteY15" fmla="*/ 6067904 h 40540784"/>
              <a:gd name="connsiteX16" fmla="*/ 13716000 w 18653760"/>
              <a:gd name="connsiteY16" fmla="*/ 2867504 h 40540784"/>
              <a:gd name="connsiteX17" fmla="*/ 16916400 w 18653760"/>
              <a:gd name="connsiteY17" fmla="*/ 3233264 h 40540784"/>
              <a:gd name="connsiteX18" fmla="*/ 18653760 w 18653760"/>
              <a:gd name="connsiteY18" fmla="*/ 7988144 h 40540784"/>
              <a:gd name="connsiteX19" fmla="*/ 14264640 w 18653760"/>
              <a:gd name="connsiteY19" fmla="*/ 9634064 h 40540784"/>
              <a:gd name="connsiteX20" fmla="*/ 15179040 w 18653760"/>
              <a:gd name="connsiteY20" fmla="*/ 13748864 h 40540784"/>
              <a:gd name="connsiteX21" fmla="*/ 12710160 w 18653760"/>
              <a:gd name="connsiteY21" fmla="*/ 17955104 h 40540784"/>
              <a:gd name="connsiteX22" fmla="*/ 12801600 w 18653760"/>
              <a:gd name="connsiteY22" fmla="*/ 32494064 h 40540784"/>
              <a:gd name="connsiteX23" fmla="*/ 11795760 w 18653760"/>
              <a:gd name="connsiteY23" fmla="*/ 40357904 h 40540784"/>
              <a:gd name="connsiteX24" fmla="*/ 9601200 w 18653760"/>
              <a:gd name="connsiteY24" fmla="*/ 40083584 h 40540784"/>
              <a:gd name="connsiteX25" fmla="*/ 9235440 w 18653760"/>
              <a:gd name="connsiteY25" fmla="*/ 24995984 h 40540784"/>
              <a:gd name="connsiteX26" fmla="*/ 7863840 w 18653760"/>
              <a:gd name="connsiteY26" fmla="*/ 24995984 h 40540784"/>
              <a:gd name="connsiteX27" fmla="*/ 7680960 w 18653760"/>
              <a:gd name="connsiteY27" fmla="*/ 25270304 h 40540784"/>
              <a:gd name="connsiteX28" fmla="*/ 7863840 w 18653760"/>
              <a:gd name="connsiteY28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4663440 w 18653760"/>
              <a:gd name="connsiteY4" fmla="*/ 15669104 h 40540784"/>
              <a:gd name="connsiteX5" fmla="*/ 1810624 w 18653760"/>
              <a:gd name="connsiteY5" fmla="*/ 13105456 h 40540784"/>
              <a:gd name="connsiteX6" fmla="*/ 0 w 18653760"/>
              <a:gd name="connsiteY6" fmla="*/ 12194384 h 40540784"/>
              <a:gd name="connsiteX7" fmla="*/ 1738616 w 18653760"/>
              <a:gd name="connsiteY7" fmla="*/ 11809312 h 40540784"/>
              <a:gd name="connsiteX8" fmla="*/ 1666608 w 18653760"/>
              <a:gd name="connsiteY8" fmla="*/ 6696744 h 40540784"/>
              <a:gd name="connsiteX9" fmla="*/ 3034760 w 18653760"/>
              <a:gd name="connsiteY9" fmla="*/ 4248472 h 40540784"/>
              <a:gd name="connsiteX10" fmla="*/ 3178776 w 18653760"/>
              <a:gd name="connsiteY10" fmla="*/ 1944216 h 40540784"/>
              <a:gd name="connsiteX11" fmla="*/ 4114800 w 18653760"/>
              <a:gd name="connsiteY11" fmla="*/ 490064 h 40540784"/>
              <a:gd name="connsiteX12" fmla="*/ 5303520 w 18653760"/>
              <a:gd name="connsiteY12" fmla="*/ 0 h 40540784"/>
              <a:gd name="connsiteX13" fmla="*/ 8046720 w 18653760"/>
              <a:gd name="connsiteY13" fmla="*/ 215744 h 40540784"/>
              <a:gd name="connsiteX14" fmla="*/ 9326880 w 18653760"/>
              <a:gd name="connsiteY14" fmla="*/ 5427824 h 40540784"/>
              <a:gd name="connsiteX15" fmla="*/ 11064240 w 18653760"/>
              <a:gd name="connsiteY15" fmla="*/ 6067904 h 40540784"/>
              <a:gd name="connsiteX16" fmla="*/ 13716000 w 18653760"/>
              <a:gd name="connsiteY16" fmla="*/ 2867504 h 40540784"/>
              <a:gd name="connsiteX17" fmla="*/ 16916400 w 18653760"/>
              <a:gd name="connsiteY17" fmla="*/ 3233264 h 40540784"/>
              <a:gd name="connsiteX18" fmla="*/ 18653760 w 18653760"/>
              <a:gd name="connsiteY18" fmla="*/ 7988144 h 40540784"/>
              <a:gd name="connsiteX19" fmla="*/ 14264640 w 18653760"/>
              <a:gd name="connsiteY19" fmla="*/ 9634064 h 40540784"/>
              <a:gd name="connsiteX20" fmla="*/ 15179040 w 18653760"/>
              <a:gd name="connsiteY20" fmla="*/ 13748864 h 40540784"/>
              <a:gd name="connsiteX21" fmla="*/ 12710160 w 18653760"/>
              <a:gd name="connsiteY21" fmla="*/ 17955104 h 40540784"/>
              <a:gd name="connsiteX22" fmla="*/ 12801600 w 18653760"/>
              <a:gd name="connsiteY22" fmla="*/ 32494064 h 40540784"/>
              <a:gd name="connsiteX23" fmla="*/ 11795760 w 18653760"/>
              <a:gd name="connsiteY23" fmla="*/ 40357904 h 40540784"/>
              <a:gd name="connsiteX24" fmla="*/ 9601200 w 18653760"/>
              <a:gd name="connsiteY24" fmla="*/ 40083584 h 40540784"/>
              <a:gd name="connsiteX25" fmla="*/ 9235440 w 18653760"/>
              <a:gd name="connsiteY25" fmla="*/ 24995984 h 40540784"/>
              <a:gd name="connsiteX26" fmla="*/ 7863840 w 18653760"/>
              <a:gd name="connsiteY26" fmla="*/ 24995984 h 40540784"/>
              <a:gd name="connsiteX27" fmla="*/ 7680960 w 18653760"/>
              <a:gd name="connsiteY27" fmla="*/ 25270304 h 40540784"/>
              <a:gd name="connsiteX28" fmla="*/ 7863840 w 18653760"/>
              <a:gd name="connsiteY28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4206240 w 18653760"/>
              <a:gd name="connsiteY3" fmla="*/ 24813104 h 40540784"/>
              <a:gd name="connsiteX4" fmla="*/ 3322792 w 18653760"/>
              <a:gd name="connsiteY4" fmla="*/ 18146016 h 40540784"/>
              <a:gd name="connsiteX5" fmla="*/ 4663440 w 18653760"/>
              <a:gd name="connsiteY5" fmla="*/ 15669104 h 40540784"/>
              <a:gd name="connsiteX6" fmla="*/ 1810624 w 18653760"/>
              <a:gd name="connsiteY6" fmla="*/ 13105456 h 40540784"/>
              <a:gd name="connsiteX7" fmla="*/ 0 w 18653760"/>
              <a:gd name="connsiteY7" fmla="*/ 12194384 h 40540784"/>
              <a:gd name="connsiteX8" fmla="*/ 1738616 w 18653760"/>
              <a:gd name="connsiteY8" fmla="*/ 11809312 h 40540784"/>
              <a:gd name="connsiteX9" fmla="*/ 1666608 w 18653760"/>
              <a:gd name="connsiteY9" fmla="*/ 6696744 h 40540784"/>
              <a:gd name="connsiteX10" fmla="*/ 3034760 w 18653760"/>
              <a:gd name="connsiteY10" fmla="*/ 4248472 h 40540784"/>
              <a:gd name="connsiteX11" fmla="*/ 3178776 w 18653760"/>
              <a:gd name="connsiteY11" fmla="*/ 1944216 h 40540784"/>
              <a:gd name="connsiteX12" fmla="*/ 4114800 w 18653760"/>
              <a:gd name="connsiteY12" fmla="*/ 490064 h 40540784"/>
              <a:gd name="connsiteX13" fmla="*/ 5303520 w 18653760"/>
              <a:gd name="connsiteY13" fmla="*/ 0 h 40540784"/>
              <a:gd name="connsiteX14" fmla="*/ 8046720 w 18653760"/>
              <a:gd name="connsiteY14" fmla="*/ 215744 h 40540784"/>
              <a:gd name="connsiteX15" fmla="*/ 9326880 w 18653760"/>
              <a:gd name="connsiteY15" fmla="*/ 5427824 h 40540784"/>
              <a:gd name="connsiteX16" fmla="*/ 11064240 w 18653760"/>
              <a:gd name="connsiteY16" fmla="*/ 6067904 h 40540784"/>
              <a:gd name="connsiteX17" fmla="*/ 13716000 w 18653760"/>
              <a:gd name="connsiteY17" fmla="*/ 2867504 h 40540784"/>
              <a:gd name="connsiteX18" fmla="*/ 16916400 w 18653760"/>
              <a:gd name="connsiteY18" fmla="*/ 3233264 h 40540784"/>
              <a:gd name="connsiteX19" fmla="*/ 18653760 w 18653760"/>
              <a:gd name="connsiteY19" fmla="*/ 7988144 h 40540784"/>
              <a:gd name="connsiteX20" fmla="*/ 14264640 w 18653760"/>
              <a:gd name="connsiteY20" fmla="*/ 9634064 h 40540784"/>
              <a:gd name="connsiteX21" fmla="*/ 15179040 w 18653760"/>
              <a:gd name="connsiteY21" fmla="*/ 13748864 h 40540784"/>
              <a:gd name="connsiteX22" fmla="*/ 12710160 w 18653760"/>
              <a:gd name="connsiteY22" fmla="*/ 17955104 h 40540784"/>
              <a:gd name="connsiteX23" fmla="*/ 12801600 w 18653760"/>
              <a:gd name="connsiteY23" fmla="*/ 32494064 h 40540784"/>
              <a:gd name="connsiteX24" fmla="*/ 11795760 w 18653760"/>
              <a:gd name="connsiteY24" fmla="*/ 40357904 h 40540784"/>
              <a:gd name="connsiteX25" fmla="*/ 9601200 w 18653760"/>
              <a:gd name="connsiteY25" fmla="*/ 40083584 h 40540784"/>
              <a:gd name="connsiteX26" fmla="*/ 9235440 w 18653760"/>
              <a:gd name="connsiteY26" fmla="*/ 24995984 h 40540784"/>
              <a:gd name="connsiteX27" fmla="*/ 7863840 w 18653760"/>
              <a:gd name="connsiteY27" fmla="*/ 24995984 h 40540784"/>
              <a:gd name="connsiteX28" fmla="*/ 7680960 w 18653760"/>
              <a:gd name="connsiteY28" fmla="*/ 25270304 h 40540784"/>
              <a:gd name="connsiteX29" fmla="*/ 7863840 w 18653760"/>
              <a:gd name="connsiteY29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4206240 w 18653760"/>
              <a:gd name="connsiteY4" fmla="*/ 24813104 h 40540784"/>
              <a:gd name="connsiteX5" fmla="*/ 3322792 w 18653760"/>
              <a:gd name="connsiteY5" fmla="*/ 18146016 h 40540784"/>
              <a:gd name="connsiteX6" fmla="*/ 4663440 w 18653760"/>
              <a:gd name="connsiteY6" fmla="*/ 15669104 h 40540784"/>
              <a:gd name="connsiteX7" fmla="*/ 1810624 w 18653760"/>
              <a:gd name="connsiteY7" fmla="*/ 13105456 h 40540784"/>
              <a:gd name="connsiteX8" fmla="*/ 0 w 18653760"/>
              <a:gd name="connsiteY8" fmla="*/ 12194384 h 40540784"/>
              <a:gd name="connsiteX9" fmla="*/ 1738616 w 18653760"/>
              <a:gd name="connsiteY9" fmla="*/ 11809312 h 40540784"/>
              <a:gd name="connsiteX10" fmla="*/ 1666608 w 18653760"/>
              <a:gd name="connsiteY10" fmla="*/ 6696744 h 40540784"/>
              <a:gd name="connsiteX11" fmla="*/ 3034760 w 18653760"/>
              <a:gd name="connsiteY11" fmla="*/ 4248472 h 40540784"/>
              <a:gd name="connsiteX12" fmla="*/ 3178776 w 18653760"/>
              <a:gd name="connsiteY12" fmla="*/ 1944216 h 40540784"/>
              <a:gd name="connsiteX13" fmla="*/ 4114800 w 18653760"/>
              <a:gd name="connsiteY13" fmla="*/ 490064 h 40540784"/>
              <a:gd name="connsiteX14" fmla="*/ 5303520 w 18653760"/>
              <a:gd name="connsiteY14" fmla="*/ 0 h 40540784"/>
              <a:gd name="connsiteX15" fmla="*/ 8046720 w 18653760"/>
              <a:gd name="connsiteY15" fmla="*/ 215744 h 40540784"/>
              <a:gd name="connsiteX16" fmla="*/ 9326880 w 18653760"/>
              <a:gd name="connsiteY16" fmla="*/ 5427824 h 40540784"/>
              <a:gd name="connsiteX17" fmla="*/ 11064240 w 18653760"/>
              <a:gd name="connsiteY17" fmla="*/ 6067904 h 40540784"/>
              <a:gd name="connsiteX18" fmla="*/ 13716000 w 18653760"/>
              <a:gd name="connsiteY18" fmla="*/ 2867504 h 40540784"/>
              <a:gd name="connsiteX19" fmla="*/ 16916400 w 18653760"/>
              <a:gd name="connsiteY19" fmla="*/ 3233264 h 40540784"/>
              <a:gd name="connsiteX20" fmla="*/ 18653760 w 18653760"/>
              <a:gd name="connsiteY20" fmla="*/ 7988144 h 40540784"/>
              <a:gd name="connsiteX21" fmla="*/ 14264640 w 18653760"/>
              <a:gd name="connsiteY21" fmla="*/ 9634064 h 40540784"/>
              <a:gd name="connsiteX22" fmla="*/ 15179040 w 18653760"/>
              <a:gd name="connsiteY22" fmla="*/ 13748864 h 40540784"/>
              <a:gd name="connsiteX23" fmla="*/ 12710160 w 18653760"/>
              <a:gd name="connsiteY23" fmla="*/ 17955104 h 40540784"/>
              <a:gd name="connsiteX24" fmla="*/ 12801600 w 18653760"/>
              <a:gd name="connsiteY24" fmla="*/ 32494064 h 40540784"/>
              <a:gd name="connsiteX25" fmla="*/ 11795760 w 18653760"/>
              <a:gd name="connsiteY25" fmla="*/ 40357904 h 40540784"/>
              <a:gd name="connsiteX26" fmla="*/ 9601200 w 18653760"/>
              <a:gd name="connsiteY26" fmla="*/ 40083584 h 40540784"/>
              <a:gd name="connsiteX27" fmla="*/ 9235440 w 18653760"/>
              <a:gd name="connsiteY27" fmla="*/ 24995984 h 40540784"/>
              <a:gd name="connsiteX28" fmla="*/ 7863840 w 18653760"/>
              <a:gd name="connsiteY28" fmla="*/ 24995984 h 40540784"/>
              <a:gd name="connsiteX29" fmla="*/ 7680960 w 18653760"/>
              <a:gd name="connsiteY29" fmla="*/ 25270304 h 40540784"/>
              <a:gd name="connsiteX30" fmla="*/ 7863840 w 18653760"/>
              <a:gd name="connsiteY30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6916400 w 18653760"/>
              <a:gd name="connsiteY20" fmla="*/ 3233264 h 40540784"/>
              <a:gd name="connsiteX21" fmla="*/ 18653760 w 18653760"/>
              <a:gd name="connsiteY21" fmla="*/ 7988144 h 40540784"/>
              <a:gd name="connsiteX22" fmla="*/ 14264640 w 18653760"/>
              <a:gd name="connsiteY22" fmla="*/ 9634064 h 40540784"/>
              <a:gd name="connsiteX23" fmla="*/ 15179040 w 18653760"/>
              <a:gd name="connsiteY23" fmla="*/ 13748864 h 40540784"/>
              <a:gd name="connsiteX24" fmla="*/ 12710160 w 18653760"/>
              <a:gd name="connsiteY24" fmla="*/ 17955104 h 40540784"/>
              <a:gd name="connsiteX25" fmla="*/ 12801600 w 18653760"/>
              <a:gd name="connsiteY25" fmla="*/ 32494064 h 40540784"/>
              <a:gd name="connsiteX26" fmla="*/ 11795760 w 18653760"/>
              <a:gd name="connsiteY26" fmla="*/ 40357904 h 40540784"/>
              <a:gd name="connsiteX27" fmla="*/ 9601200 w 18653760"/>
              <a:gd name="connsiteY27" fmla="*/ 40083584 h 40540784"/>
              <a:gd name="connsiteX28" fmla="*/ 9235440 w 18653760"/>
              <a:gd name="connsiteY28" fmla="*/ 24995984 h 40540784"/>
              <a:gd name="connsiteX29" fmla="*/ 7863840 w 18653760"/>
              <a:gd name="connsiteY29" fmla="*/ 24995984 h 40540784"/>
              <a:gd name="connsiteX30" fmla="*/ 7680960 w 18653760"/>
              <a:gd name="connsiteY30" fmla="*/ 25270304 h 40540784"/>
              <a:gd name="connsiteX31" fmla="*/ 7863840 w 18653760"/>
              <a:gd name="connsiteY31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5924192 w 18653760"/>
              <a:gd name="connsiteY20" fmla="*/ 3960440 h 40540784"/>
              <a:gd name="connsiteX21" fmla="*/ 16916400 w 18653760"/>
              <a:gd name="connsiteY21" fmla="*/ 3233264 h 40540784"/>
              <a:gd name="connsiteX22" fmla="*/ 18653760 w 18653760"/>
              <a:gd name="connsiteY22" fmla="*/ 7988144 h 40540784"/>
              <a:gd name="connsiteX23" fmla="*/ 14264640 w 18653760"/>
              <a:gd name="connsiteY23" fmla="*/ 9634064 h 40540784"/>
              <a:gd name="connsiteX24" fmla="*/ 15179040 w 18653760"/>
              <a:gd name="connsiteY24" fmla="*/ 13748864 h 40540784"/>
              <a:gd name="connsiteX25" fmla="*/ 12710160 w 18653760"/>
              <a:gd name="connsiteY25" fmla="*/ 17955104 h 40540784"/>
              <a:gd name="connsiteX26" fmla="*/ 12801600 w 18653760"/>
              <a:gd name="connsiteY26" fmla="*/ 32494064 h 40540784"/>
              <a:gd name="connsiteX27" fmla="*/ 11795760 w 18653760"/>
              <a:gd name="connsiteY27" fmla="*/ 40357904 h 40540784"/>
              <a:gd name="connsiteX28" fmla="*/ 9601200 w 18653760"/>
              <a:gd name="connsiteY28" fmla="*/ 40083584 h 40540784"/>
              <a:gd name="connsiteX29" fmla="*/ 9235440 w 18653760"/>
              <a:gd name="connsiteY29" fmla="*/ 24995984 h 40540784"/>
              <a:gd name="connsiteX30" fmla="*/ 7863840 w 18653760"/>
              <a:gd name="connsiteY30" fmla="*/ 24995984 h 40540784"/>
              <a:gd name="connsiteX31" fmla="*/ 7680960 w 18653760"/>
              <a:gd name="connsiteY31" fmla="*/ 25270304 h 40540784"/>
              <a:gd name="connsiteX32" fmla="*/ 7863840 w 18653760"/>
              <a:gd name="connsiteY32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5924192 w 18653760"/>
              <a:gd name="connsiteY20" fmla="*/ 3960440 h 40540784"/>
              <a:gd name="connsiteX21" fmla="*/ 16916400 w 18653760"/>
              <a:gd name="connsiteY21" fmla="*/ 3233264 h 40540784"/>
              <a:gd name="connsiteX22" fmla="*/ 15852184 w 18653760"/>
              <a:gd name="connsiteY22" fmla="*/ 6264696 h 40540784"/>
              <a:gd name="connsiteX23" fmla="*/ 18653760 w 18653760"/>
              <a:gd name="connsiteY23" fmla="*/ 7988144 h 40540784"/>
              <a:gd name="connsiteX24" fmla="*/ 14264640 w 18653760"/>
              <a:gd name="connsiteY24" fmla="*/ 9634064 h 40540784"/>
              <a:gd name="connsiteX25" fmla="*/ 15179040 w 18653760"/>
              <a:gd name="connsiteY25" fmla="*/ 13748864 h 40540784"/>
              <a:gd name="connsiteX26" fmla="*/ 12710160 w 18653760"/>
              <a:gd name="connsiteY26" fmla="*/ 17955104 h 40540784"/>
              <a:gd name="connsiteX27" fmla="*/ 12801600 w 18653760"/>
              <a:gd name="connsiteY27" fmla="*/ 32494064 h 40540784"/>
              <a:gd name="connsiteX28" fmla="*/ 11795760 w 18653760"/>
              <a:gd name="connsiteY28" fmla="*/ 40357904 h 40540784"/>
              <a:gd name="connsiteX29" fmla="*/ 9601200 w 18653760"/>
              <a:gd name="connsiteY29" fmla="*/ 40083584 h 40540784"/>
              <a:gd name="connsiteX30" fmla="*/ 9235440 w 18653760"/>
              <a:gd name="connsiteY30" fmla="*/ 24995984 h 40540784"/>
              <a:gd name="connsiteX31" fmla="*/ 7863840 w 18653760"/>
              <a:gd name="connsiteY31" fmla="*/ 24995984 h 40540784"/>
              <a:gd name="connsiteX32" fmla="*/ 7680960 w 18653760"/>
              <a:gd name="connsiteY32" fmla="*/ 25270304 h 40540784"/>
              <a:gd name="connsiteX33" fmla="*/ 7863840 w 18653760"/>
              <a:gd name="connsiteY33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5924192 w 18653760"/>
              <a:gd name="connsiteY20" fmla="*/ 3960440 h 40540784"/>
              <a:gd name="connsiteX21" fmla="*/ 16916400 w 18653760"/>
              <a:gd name="connsiteY21" fmla="*/ 3233264 h 40540784"/>
              <a:gd name="connsiteX22" fmla="*/ 17364352 w 18653760"/>
              <a:gd name="connsiteY22" fmla="*/ 4680520 h 40540784"/>
              <a:gd name="connsiteX23" fmla="*/ 15852184 w 18653760"/>
              <a:gd name="connsiteY23" fmla="*/ 6264696 h 40540784"/>
              <a:gd name="connsiteX24" fmla="*/ 18653760 w 18653760"/>
              <a:gd name="connsiteY24" fmla="*/ 7988144 h 40540784"/>
              <a:gd name="connsiteX25" fmla="*/ 14264640 w 18653760"/>
              <a:gd name="connsiteY25" fmla="*/ 9634064 h 40540784"/>
              <a:gd name="connsiteX26" fmla="*/ 15179040 w 18653760"/>
              <a:gd name="connsiteY26" fmla="*/ 13748864 h 40540784"/>
              <a:gd name="connsiteX27" fmla="*/ 12710160 w 18653760"/>
              <a:gd name="connsiteY27" fmla="*/ 17955104 h 40540784"/>
              <a:gd name="connsiteX28" fmla="*/ 12801600 w 18653760"/>
              <a:gd name="connsiteY28" fmla="*/ 32494064 h 40540784"/>
              <a:gd name="connsiteX29" fmla="*/ 11795760 w 18653760"/>
              <a:gd name="connsiteY29" fmla="*/ 40357904 h 40540784"/>
              <a:gd name="connsiteX30" fmla="*/ 9601200 w 18653760"/>
              <a:gd name="connsiteY30" fmla="*/ 40083584 h 40540784"/>
              <a:gd name="connsiteX31" fmla="*/ 9235440 w 18653760"/>
              <a:gd name="connsiteY31" fmla="*/ 24995984 h 40540784"/>
              <a:gd name="connsiteX32" fmla="*/ 7863840 w 18653760"/>
              <a:gd name="connsiteY32" fmla="*/ 24995984 h 40540784"/>
              <a:gd name="connsiteX33" fmla="*/ 7680960 w 18653760"/>
              <a:gd name="connsiteY33" fmla="*/ 25270304 h 40540784"/>
              <a:gd name="connsiteX34" fmla="*/ 7863840 w 18653760"/>
              <a:gd name="connsiteY34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5924192 w 18653760"/>
              <a:gd name="connsiteY20" fmla="*/ 3960440 h 40540784"/>
              <a:gd name="connsiteX21" fmla="*/ 16916400 w 18653760"/>
              <a:gd name="connsiteY21" fmla="*/ 3233264 h 40540784"/>
              <a:gd name="connsiteX22" fmla="*/ 17364352 w 18653760"/>
              <a:gd name="connsiteY22" fmla="*/ 4680520 h 40540784"/>
              <a:gd name="connsiteX23" fmla="*/ 15852184 w 18653760"/>
              <a:gd name="connsiteY23" fmla="*/ 6264696 h 40540784"/>
              <a:gd name="connsiteX24" fmla="*/ 15996200 w 18653760"/>
              <a:gd name="connsiteY24" fmla="*/ 6912768 h 40540784"/>
              <a:gd name="connsiteX25" fmla="*/ 18653760 w 18653760"/>
              <a:gd name="connsiteY25" fmla="*/ 7988144 h 40540784"/>
              <a:gd name="connsiteX26" fmla="*/ 14264640 w 18653760"/>
              <a:gd name="connsiteY26" fmla="*/ 9634064 h 40540784"/>
              <a:gd name="connsiteX27" fmla="*/ 15179040 w 18653760"/>
              <a:gd name="connsiteY27" fmla="*/ 13748864 h 40540784"/>
              <a:gd name="connsiteX28" fmla="*/ 12710160 w 18653760"/>
              <a:gd name="connsiteY28" fmla="*/ 17955104 h 40540784"/>
              <a:gd name="connsiteX29" fmla="*/ 12801600 w 18653760"/>
              <a:gd name="connsiteY29" fmla="*/ 32494064 h 40540784"/>
              <a:gd name="connsiteX30" fmla="*/ 11795760 w 18653760"/>
              <a:gd name="connsiteY30" fmla="*/ 40357904 h 40540784"/>
              <a:gd name="connsiteX31" fmla="*/ 9601200 w 18653760"/>
              <a:gd name="connsiteY31" fmla="*/ 40083584 h 40540784"/>
              <a:gd name="connsiteX32" fmla="*/ 9235440 w 18653760"/>
              <a:gd name="connsiteY32" fmla="*/ 24995984 h 40540784"/>
              <a:gd name="connsiteX33" fmla="*/ 7863840 w 18653760"/>
              <a:gd name="connsiteY33" fmla="*/ 24995984 h 40540784"/>
              <a:gd name="connsiteX34" fmla="*/ 7680960 w 18653760"/>
              <a:gd name="connsiteY34" fmla="*/ 25270304 h 40540784"/>
              <a:gd name="connsiteX35" fmla="*/ 7863840 w 18653760"/>
              <a:gd name="connsiteY35" fmla="*/ 25270304 h 40540784"/>
              <a:gd name="connsiteX0" fmla="*/ 7680960 w 18653760"/>
              <a:gd name="connsiteY0" fmla="*/ 25178864 h 40540784"/>
              <a:gd name="connsiteX1" fmla="*/ 4846320 w 18653760"/>
              <a:gd name="connsiteY1" fmla="*/ 40540784 h 40540784"/>
              <a:gd name="connsiteX2" fmla="*/ 2743200 w 18653760"/>
              <a:gd name="connsiteY2" fmla="*/ 40083584 h 40540784"/>
              <a:gd name="connsiteX3" fmla="*/ 3178776 w 18653760"/>
              <a:gd name="connsiteY3" fmla="*/ 31467496 h 40540784"/>
              <a:gd name="connsiteX4" fmla="*/ 3970864 w 18653760"/>
              <a:gd name="connsiteY4" fmla="*/ 28515168 h 40540784"/>
              <a:gd name="connsiteX5" fmla="*/ 4206240 w 18653760"/>
              <a:gd name="connsiteY5" fmla="*/ 24813104 h 40540784"/>
              <a:gd name="connsiteX6" fmla="*/ 3322792 w 18653760"/>
              <a:gd name="connsiteY6" fmla="*/ 18146016 h 40540784"/>
              <a:gd name="connsiteX7" fmla="*/ 4663440 w 18653760"/>
              <a:gd name="connsiteY7" fmla="*/ 15669104 h 40540784"/>
              <a:gd name="connsiteX8" fmla="*/ 1810624 w 18653760"/>
              <a:gd name="connsiteY8" fmla="*/ 13105456 h 40540784"/>
              <a:gd name="connsiteX9" fmla="*/ 0 w 18653760"/>
              <a:gd name="connsiteY9" fmla="*/ 12194384 h 40540784"/>
              <a:gd name="connsiteX10" fmla="*/ 1738616 w 18653760"/>
              <a:gd name="connsiteY10" fmla="*/ 11809312 h 40540784"/>
              <a:gd name="connsiteX11" fmla="*/ 1666608 w 18653760"/>
              <a:gd name="connsiteY11" fmla="*/ 6696744 h 40540784"/>
              <a:gd name="connsiteX12" fmla="*/ 3034760 w 18653760"/>
              <a:gd name="connsiteY12" fmla="*/ 4248472 h 40540784"/>
              <a:gd name="connsiteX13" fmla="*/ 3178776 w 18653760"/>
              <a:gd name="connsiteY13" fmla="*/ 1944216 h 40540784"/>
              <a:gd name="connsiteX14" fmla="*/ 4114800 w 18653760"/>
              <a:gd name="connsiteY14" fmla="*/ 490064 h 40540784"/>
              <a:gd name="connsiteX15" fmla="*/ 5303520 w 18653760"/>
              <a:gd name="connsiteY15" fmla="*/ 0 h 40540784"/>
              <a:gd name="connsiteX16" fmla="*/ 8046720 w 18653760"/>
              <a:gd name="connsiteY16" fmla="*/ 215744 h 40540784"/>
              <a:gd name="connsiteX17" fmla="*/ 9326880 w 18653760"/>
              <a:gd name="connsiteY17" fmla="*/ 5427824 h 40540784"/>
              <a:gd name="connsiteX18" fmla="*/ 11064240 w 18653760"/>
              <a:gd name="connsiteY18" fmla="*/ 6067904 h 40540784"/>
              <a:gd name="connsiteX19" fmla="*/ 13716000 w 18653760"/>
              <a:gd name="connsiteY19" fmla="*/ 2867504 h 40540784"/>
              <a:gd name="connsiteX20" fmla="*/ 15924192 w 18653760"/>
              <a:gd name="connsiteY20" fmla="*/ 3960440 h 40540784"/>
              <a:gd name="connsiteX21" fmla="*/ 16916400 w 18653760"/>
              <a:gd name="connsiteY21" fmla="*/ 3233264 h 40540784"/>
              <a:gd name="connsiteX22" fmla="*/ 17364352 w 18653760"/>
              <a:gd name="connsiteY22" fmla="*/ 4680520 h 40540784"/>
              <a:gd name="connsiteX23" fmla="*/ 15852184 w 18653760"/>
              <a:gd name="connsiteY23" fmla="*/ 6264696 h 40540784"/>
              <a:gd name="connsiteX24" fmla="*/ 15996200 w 18653760"/>
              <a:gd name="connsiteY24" fmla="*/ 6912768 h 40540784"/>
              <a:gd name="connsiteX25" fmla="*/ 17868408 w 18653760"/>
              <a:gd name="connsiteY25" fmla="*/ 5904656 h 40540784"/>
              <a:gd name="connsiteX26" fmla="*/ 18653760 w 18653760"/>
              <a:gd name="connsiteY26" fmla="*/ 7988144 h 40540784"/>
              <a:gd name="connsiteX27" fmla="*/ 14264640 w 18653760"/>
              <a:gd name="connsiteY27" fmla="*/ 9634064 h 40540784"/>
              <a:gd name="connsiteX28" fmla="*/ 15179040 w 18653760"/>
              <a:gd name="connsiteY28" fmla="*/ 13748864 h 40540784"/>
              <a:gd name="connsiteX29" fmla="*/ 12710160 w 18653760"/>
              <a:gd name="connsiteY29" fmla="*/ 17955104 h 40540784"/>
              <a:gd name="connsiteX30" fmla="*/ 12801600 w 18653760"/>
              <a:gd name="connsiteY30" fmla="*/ 32494064 h 40540784"/>
              <a:gd name="connsiteX31" fmla="*/ 11795760 w 18653760"/>
              <a:gd name="connsiteY31" fmla="*/ 40357904 h 40540784"/>
              <a:gd name="connsiteX32" fmla="*/ 9601200 w 18653760"/>
              <a:gd name="connsiteY32" fmla="*/ 40083584 h 40540784"/>
              <a:gd name="connsiteX33" fmla="*/ 9235440 w 18653760"/>
              <a:gd name="connsiteY33" fmla="*/ 24995984 h 40540784"/>
              <a:gd name="connsiteX34" fmla="*/ 7863840 w 18653760"/>
              <a:gd name="connsiteY34" fmla="*/ 24995984 h 40540784"/>
              <a:gd name="connsiteX35" fmla="*/ 7680960 w 18653760"/>
              <a:gd name="connsiteY35" fmla="*/ 25270304 h 40540784"/>
              <a:gd name="connsiteX36" fmla="*/ 7863840 w 18653760"/>
              <a:gd name="connsiteY36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179040 w 18372464"/>
              <a:gd name="connsiteY28" fmla="*/ 13748864 h 40540784"/>
              <a:gd name="connsiteX29" fmla="*/ 12710160 w 18372464"/>
              <a:gd name="connsiteY29" fmla="*/ 17955104 h 40540784"/>
              <a:gd name="connsiteX30" fmla="*/ 12801600 w 18372464"/>
              <a:gd name="connsiteY30" fmla="*/ 32494064 h 40540784"/>
              <a:gd name="connsiteX31" fmla="*/ 11795760 w 18372464"/>
              <a:gd name="connsiteY31" fmla="*/ 40357904 h 40540784"/>
              <a:gd name="connsiteX32" fmla="*/ 9601200 w 18372464"/>
              <a:gd name="connsiteY32" fmla="*/ 40083584 h 40540784"/>
              <a:gd name="connsiteX33" fmla="*/ 9235440 w 18372464"/>
              <a:gd name="connsiteY33" fmla="*/ 24995984 h 40540784"/>
              <a:gd name="connsiteX34" fmla="*/ 7863840 w 18372464"/>
              <a:gd name="connsiteY34" fmla="*/ 24995984 h 40540784"/>
              <a:gd name="connsiteX35" fmla="*/ 7680960 w 18372464"/>
              <a:gd name="connsiteY35" fmla="*/ 25270304 h 40540784"/>
              <a:gd name="connsiteX36" fmla="*/ 7863840 w 18372464"/>
              <a:gd name="connsiteY36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2710160 w 18372464"/>
              <a:gd name="connsiteY30" fmla="*/ 17955104 h 40540784"/>
              <a:gd name="connsiteX31" fmla="*/ 12801600 w 18372464"/>
              <a:gd name="connsiteY31" fmla="*/ 32494064 h 40540784"/>
              <a:gd name="connsiteX32" fmla="*/ 11795760 w 18372464"/>
              <a:gd name="connsiteY32" fmla="*/ 40357904 h 40540784"/>
              <a:gd name="connsiteX33" fmla="*/ 9601200 w 18372464"/>
              <a:gd name="connsiteY33" fmla="*/ 40083584 h 40540784"/>
              <a:gd name="connsiteX34" fmla="*/ 9235440 w 18372464"/>
              <a:gd name="connsiteY34" fmla="*/ 24995984 h 40540784"/>
              <a:gd name="connsiteX35" fmla="*/ 7863840 w 18372464"/>
              <a:gd name="connsiteY35" fmla="*/ 24995984 h 40540784"/>
              <a:gd name="connsiteX36" fmla="*/ 7680960 w 18372464"/>
              <a:gd name="connsiteY36" fmla="*/ 25270304 h 40540784"/>
              <a:gd name="connsiteX37" fmla="*/ 7863840 w 18372464"/>
              <a:gd name="connsiteY37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833648 h 40540784"/>
              <a:gd name="connsiteX31" fmla="*/ 12710160 w 18372464"/>
              <a:gd name="connsiteY31" fmla="*/ 17955104 h 40540784"/>
              <a:gd name="connsiteX32" fmla="*/ 12801600 w 18372464"/>
              <a:gd name="connsiteY32" fmla="*/ 32494064 h 40540784"/>
              <a:gd name="connsiteX33" fmla="*/ 11795760 w 18372464"/>
              <a:gd name="connsiteY33" fmla="*/ 40357904 h 40540784"/>
              <a:gd name="connsiteX34" fmla="*/ 9601200 w 18372464"/>
              <a:gd name="connsiteY34" fmla="*/ 40083584 h 40540784"/>
              <a:gd name="connsiteX35" fmla="*/ 9235440 w 18372464"/>
              <a:gd name="connsiteY35" fmla="*/ 24995984 h 40540784"/>
              <a:gd name="connsiteX36" fmla="*/ 7863840 w 18372464"/>
              <a:gd name="connsiteY36" fmla="*/ 24995984 h 40540784"/>
              <a:gd name="connsiteX37" fmla="*/ 7680960 w 18372464"/>
              <a:gd name="connsiteY37" fmla="*/ 25270304 h 40540784"/>
              <a:gd name="connsiteX38" fmla="*/ 7863840 w 18372464"/>
              <a:gd name="connsiteY38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833648 h 40540784"/>
              <a:gd name="connsiteX31" fmla="*/ 12179776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17624 h 40540784"/>
              <a:gd name="connsiteX31" fmla="*/ 12179776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17624 h 40540784"/>
              <a:gd name="connsiteX31" fmla="*/ 13187888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545616 h 40540784"/>
              <a:gd name="connsiteX31" fmla="*/ 13187888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89632 h 40540784"/>
              <a:gd name="connsiteX31" fmla="*/ 13187888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89632 h 40540784"/>
              <a:gd name="connsiteX31" fmla="*/ 13187888 w 18372464"/>
              <a:gd name="connsiteY31" fmla="*/ 16949264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89632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179040 w 18372464"/>
              <a:gd name="connsiteY29" fmla="*/ 13748864 h 40540784"/>
              <a:gd name="connsiteX30" fmla="*/ 14447520 w 18372464"/>
              <a:gd name="connsiteY30" fmla="*/ 14689632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924192 w 18372464"/>
              <a:gd name="connsiteY29" fmla="*/ 14185576 h 40540784"/>
              <a:gd name="connsiteX30" fmla="*/ 14447520 w 18372464"/>
              <a:gd name="connsiteY30" fmla="*/ 14689632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924192 w 18372464"/>
              <a:gd name="connsiteY29" fmla="*/ 14185576 h 40540784"/>
              <a:gd name="connsiteX30" fmla="*/ 14447520 w 18372464"/>
              <a:gd name="connsiteY30" fmla="*/ 14689632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924192 w 18372464"/>
              <a:gd name="connsiteY29" fmla="*/ 14185576 h 40540784"/>
              <a:gd name="connsiteX30" fmla="*/ 14447520 w 18372464"/>
              <a:gd name="connsiteY30" fmla="*/ 14473608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473608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2801600 w 18372464"/>
              <a:gd name="connsiteY33" fmla="*/ 32494064 h 40540784"/>
              <a:gd name="connsiteX34" fmla="*/ 11795760 w 18372464"/>
              <a:gd name="connsiteY34" fmla="*/ 40357904 h 40540784"/>
              <a:gd name="connsiteX35" fmla="*/ 9601200 w 18372464"/>
              <a:gd name="connsiteY35" fmla="*/ 40083584 h 40540784"/>
              <a:gd name="connsiteX36" fmla="*/ 9235440 w 18372464"/>
              <a:gd name="connsiteY36" fmla="*/ 24995984 h 40540784"/>
              <a:gd name="connsiteX37" fmla="*/ 7863840 w 18372464"/>
              <a:gd name="connsiteY37" fmla="*/ 24995984 h 40540784"/>
              <a:gd name="connsiteX38" fmla="*/ 7680960 w 18372464"/>
              <a:gd name="connsiteY38" fmla="*/ 25270304 h 40540784"/>
              <a:gd name="connsiteX39" fmla="*/ 7863840 w 18372464"/>
              <a:gd name="connsiteY39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801600 w 18372464"/>
              <a:gd name="connsiteY34" fmla="*/ 32494064 h 40540784"/>
              <a:gd name="connsiteX35" fmla="*/ 11795760 w 18372464"/>
              <a:gd name="connsiteY35" fmla="*/ 40357904 h 40540784"/>
              <a:gd name="connsiteX36" fmla="*/ 9601200 w 18372464"/>
              <a:gd name="connsiteY36" fmla="*/ 40083584 h 40540784"/>
              <a:gd name="connsiteX37" fmla="*/ 9235440 w 18372464"/>
              <a:gd name="connsiteY37" fmla="*/ 24995984 h 40540784"/>
              <a:gd name="connsiteX38" fmla="*/ 7863840 w 18372464"/>
              <a:gd name="connsiteY38" fmla="*/ 24995984 h 40540784"/>
              <a:gd name="connsiteX39" fmla="*/ 7680960 w 18372464"/>
              <a:gd name="connsiteY39" fmla="*/ 25270304 h 40540784"/>
              <a:gd name="connsiteX40" fmla="*/ 7863840 w 18372464"/>
              <a:gd name="connsiteY40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795760 w 18372464"/>
              <a:gd name="connsiteY36" fmla="*/ 40357904 h 40540784"/>
              <a:gd name="connsiteX37" fmla="*/ 9601200 w 18372464"/>
              <a:gd name="connsiteY37" fmla="*/ 40083584 h 40540784"/>
              <a:gd name="connsiteX38" fmla="*/ 9235440 w 18372464"/>
              <a:gd name="connsiteY38" fmla="*/ 24995984 h 40540784"/>
              <a:gd name="connsiteX39" fmla="*/ 7863840 w 18372464"/>
              <a:gd name="connsiteY39" fmla="*/ 24995984 h 40540784"/>
              <a:gd name="connsiteX40" fmla="*/ 7680960 w 18372464"/>
              <a:gd name="connsiteY40" fmla="*/ 25270304 h 40540784"/>
              <a:gd name="connsiteX41" fmla="*/ 7863840 w 18372464"/>
              <a:gd name="connsiteY41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315680 w 18372464"/>
              <a:gd name="connsiteY36" fmla="*/ 37012112 h 40540784"/>
              <a:gd name="connsiteX37" fmla="*/ 11795760 w 18372464"/>
              <a:gd name="connsiteY37" fmla="*/ 40357904 h 40540784"/>
              <a:gd name="connsiteX38" fmla="*/ 9601200 w 18372464"/>
              <a:gd name="connsiteY38" fmla="*/ 40083584 h 40540784"/>
              <a:gd name="connsiteX39" fmla="*/ 9235440 w 18372464"/>
              <a:gd name="connsiteY39" fmla="*/ 24995984 h 40540784"/>
              <a:gd name="connsiteX40" fmla="*/ 7863840 w 18372464"/>
              <a:gd name="connsiteY40" fmla="*/ 24995984 h 40540784"/>
              <a:gd name="connsiteX41" fmla="*/ 7680960 w 18372464"/>
              <a:gd name="connsiteY41" fmla="*/ 25270304 h 40540784"/>
              <a:gd name="connsiteX42" fmla="*/ 7863840 w 18372464"/>
              <a:gd name="connsiteY42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315680 w 18372464"/>
              <a:gd name="connsiteY36" fmla="*/ 37012112 h 40540784"/>
              <a:gd name="connsiteX37" fmla="*/ 11795760 w 18372464"/>
              <a:gd name="connsiteY37" fmla="*/ 40357904 h 40540784"/>
              <a:gd name="connsiteX38" fmla="*/ 9601200 w 18372464"/>
              <a:gd name="connsiteY38" fmla="*/ 40083584 h 40540784"/>
              <a:gd name="connsiteX39" fmla="*/ 9803512 w 18372464"/>
              <a:gd name="connsiteY39" fmla="*/ 29163240 h 40540784"/>
              <a:gd name="connsiteX40" fmla="*/ 9235440 w 18372464"/>
              <a:gd name="connsiteY40" fmla="*/ 24995984 h 40540784"/>
              <a:gd name="connsiteX41" fmla="*/ 7863840 w 18372464"/>
              <a:gd name="connsiteY41" fmla="*/ 24995984 h 40540784"/>
              <a:gd name="connsiteX42" fmla="*/ 7680960 w 18372464"/>
              <a:gd name="connsiteY42" fmla="*/ 25270304 h 40540784"/>
              <a:gd name="connsiteX43" fmla="*/ 7863840 w 18372464"/>
              <a:gd name="connsiteY43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315680 w 18372464"/>
              <a:gd name="connsiteY36" fmla="*/ 37012112 h 40540784"/>
              <a:gd name="connsiteX37" fmla="*/ 11795760 w 18372464"/>
              <a:gd name="connsiteY37" fmla="*/ 40357904 h 40540784"/>
              <a:gd name="connsiteX38" fmla="*/ 9601200 w 18372464"/>
              <a:gd name="connsiteY38" fmla="*/ 40083584 h 40540784"/>
              <a:gd name="connsiteX39" fmla="*/ 10235560 w 18372464"/>
              <a:gd name="connsiteY39" fmla="*/ 35787976 h 40540784"/>
              <a:gd name="connsiteX40" fmla="*/ 9803512 w 18372464"/>
              <a:gd name="connsiteY40" fmla="*/ 29163240 h 40540784"/>
              <a:gd name="connsiteX41" fmla="*/ 9235440 w 18372464"/>
              <a:gd name="connsiteY41" fmla="*/ 24995984 h 40540784"/>
              <a:gd name="connsiteX42" fmla="*/ 7863840 w 18372464"/>
              <a:gd name="connsiteY42" fmla="*/ 24995984 h 40540784"/>
              <a:gd name="connsiteX43" fmla="*/ 7680960 w 18372464"/>
              <a:gd name="connsiteY43" fmla="*/ 25270304 h 40540784"/>
              <a:gd name="connsiteX44" fmla="*/ 7863840 w 18372464"/>
              <a:gd name="connsiteY44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315680 w 18372464"/>
              <a:gd name="connsiteY36" fmla="*/ 37012112 h 40540784"/>
              <a:gd name="connsiteX37" fmla="*/ 11795760 w 18372464"/>
              <a:gd name="connsiteY37" fmla="*/ 40357904 h 40540784"/>
              <a:gd name="connsiteX38" fmla="*/ 9601200 w 18372464"/>
              <a:gd name="connsiteY38" fmla="*/ 40083584 h 40540784"/>
              <a:gd name="connsiteX39" fmla="*/ 10235560 w 18372464"/>
              <a:gd name="connsiteY39" fmla="*/ 35787976 h 40540784"/>
              <a:gd name="connsiteX40" fmla="*/ 9731504 w 18372464"/>
              <a:gd name="connsiteY40" fmla="*/ 33195688 h 40540784"/>
              <a:gd name="connsiteX41" fmla="*/ 9803512 w 18372464"/>
              <a:gd name="connsiteY41" fmla="*/ 29163240 h 40540784"/>
              <a:gd name="connsiteX42" fmla="*/ 9235440 w 18372464"/>
              <a:gd name="connsiteY42" fmla="*/ 24995984 h 40540784"/>
              <a:gd name="connsiteX43" fmla="*/ 7863840 w 18372464"/>
              <a:gd name="connsiteY43" fmla="*/ 24995984 h 40540784"/>
              <a:gd name="connsiteX44" fmla="*/ 7680960 w 18372464"/>
              <a:gd name="connsiteY44" fmla="*/ 25270304 h 40540784"/>
              <a:gd name="connsiteX45" fmla="*/ 7863840 w 18372464"/>
              <a:gd name="connsiteY45" fmla="*/ 25270304 h 40540784"/>
              <a:gd name="connsiteX0" fmla="*/ 7680960 w 18372464"/>
              <a:gd name="connsiteY0" fmla="*/ 25178864 h 40540784"/>
              <a:gd name="connsiteX1" fmla="*/ 4846320 w 18372464"/>
              <a:gd name="connsiteY1" fmla="*/ 40540784 h 40540784"/>
              <a:gd name="connsiteX2" fmla="*/ 2743200 w 18372464"/>
              <a:gd name="connsiteY2" fmla="*/ 40083584 h 40540784"/>
              <a:gd name="connsiteX3" fmla="*/ 3178776 w 18372464"/>
              <a:gd name="connsiteY3" fmla="*/ 31467496 h 40540784"/>
              <a:gd name="connsiteX4" fmla="*/ 3970864 w 18372464"/>
              <a:gd name="connsiteY4" fmla="*/ 28515168 h 40540784"/>
              <a:gd name="connsiteX5" fmla="*/ 4206240 w 18372464"/>
              <a:gd name="connsiteY5" fmla="*/ 24813104 h 40540784"/>
              <a:gd name="connsiteX6" fmla="*/ 3322792 w 18372464"/>
              <a:gd name="connsiteY6" fmla="*/ 18146016 h 40540784"/>
              <a:gd name="connsiteX7" fmla="*/ 4663440 w 18372464"/>
              <a:gd name="connsiteY7" fmla="*/ 15669104 h 40540784"/>
              <a:gd name="connsiteX8" fmla="*/ 1810624 w 18372464"/>
              <a:gd name="connsiteY8" fmla="*/ 13105456 h 40540784"/>
              <a:gd name="connsiteX9" fmla="*/ 0 w 18372464"/>
              <a:gd name="connsiteY9" fmla="*/ 12194384 h 40540784"/>
              <a:gd name="connsiteX10" fmla="*/ 1738616 w 18372464"/>
              <a:gd name="connsiteY10" fmla="*/ 11809312 h 40540784"/>
              <a:gd name="connsiteX11" fmla="*/ 1666608 w 18372464"/>
              <a:gd name="connsiteY11" fmla="*/ 6696744 h 40540784"/>
              <a:gd name="connsiteX12" fmla="*/ 3034760 w 18372464"/>
              <a:gd name="connsiteY12" fmla="*/ 4248472 h 40540784"/>
              <a:gd name="connsiteX13" fmla="*/ 3178776 w 18372464"/>
              <a:gd name="connsiteY13" fmla="*/ 1944216 h 40540784"/>
              <a:gd name="connsiteX14" fmla="*/ 4114800 w 18372464"/>
              <a:gd name="connsiteY14" fmla="*/ 490064 h 40540784"/>
              <a:gd name="connsiteX15" fmla="*/ 5303520 w 18372464"/>
              <a:gd name="connsiteY15" fmla="*/ 0 h 40540784"/>
              <a:gd name="connsiteX16" fmla="*/ 8046720 w 18372464"/>
              <a:gd name="connsiteY16" fmla="*/ 215744 h 40540784"/>
              <a:gd name="connsiteX17" fmla="*/ 9326880 w 18372464"/>
              <a:gd name="connsiteY17" fmla="*/ 5427824 h 40540784"/>
              <a:gd name="connsiteX18" fmla="*/ 11064240 w 18372464"/>
              <a:gd name="connsiteY18" fmla="*/ 6067904 h 40540784"/>
              <a:gd name="connsiteX19" fmla="*/ 13716000 w 18372464"/>
              <a:gd name="connsiteY19" fmla="*/ 2867504 h 40540784"/>
              <a:gd name="connsiteX20" fmla="*/ 15924192 w 18372464"/>
              <a:gd name="connsiteY20" fmla="*/ 3960440 h 40540784"/>
              <a:gd name="connsiteX21" fmla="*/ 16916400 w 18372464"/>
              <a:gd name="connsiteY21" fmla="*/ 3233264 h 40540784"/>
              <a:gd name="connsiteX22" fmla="*/ 17364352 w 18372464"/>
              <a:gd name="connsiteY22" fmla="*/ 4680520 h 40540784"/>
              <a:gd name="connsiteX23" fmla="*/ 15852184 w 18372464"/>
              <a:gd name="connsiteY23" fmla="*/ 6264696 h 40540784"/>
              <a:gd name="connsiteX24" fmla="*/ 15996200 w 18372464"/>
              <a:gd name="connsiteY24" fmla="*/ 6912768 h 40540784"/>
              <a:gd name="connsiteX25" fmla="*/ 17868408 w 18372464"/>
              <a:gd name="connsiteY25" fmla="*/ 5904656 h 40540784"/>
              <a:gd name="connsiteX26" fmla="*/ 18372464 w 18372464"/>
              <a:gd name="connsiteY26" fmla="*/ 7920880 h 40540784"/>
              <a:gd name="connsiteX27" fmla="*/ 14264640 w 18372464"/>
              <a:gd name="connsiteY27" fmla="*/ 9634064 h 40540784"/>
              <a:gd name="connsiteX28" fmla="*/ 15636160 w 18372464"/>
              <a:gd name="connsiteY28" fmla="*/ 11881320 h 40540784"/>
              <a:gd name="connsiteX29" fmla="*/ 15564152 w 18372464"/>
              <a:gd name="connsiteY29" fmla="*/ 14113568 h 40540784"/>
              <a:gd name="connsiteX30" fmla="*/ 14447520 w 18372464"/>
              <a:gd name="connsiteY30" fmla="*/ 14545616 h 40540784"/>
              <a:gd name="connsiteX31" fmla="*/ 13259896 w 18372464"/>
              <a:gd name="connsiteY31" fmla="*/ 15841760 h 40540784"/>
              <a:gd name="connsiteX32" fmla="*/ 12710160 w 18372464"/>
              <a:gd name="connsiteY32" fmla="*/ 17955104 h 40540784"/>
              <a:gd name="connsiteX33" fmla="*/ 13043872 w 18372464"/>
              <a:gd name="connsiteY33" fmla="*/ 21386376 h 40540784"/>
              <a:gd name="connsiteX34" fmla="*/ 12035760 w 18372464"/>
              <a:gd name="connsiteY34" fmla="*/ 27003000 h 40540784"/>
              <a:gd name="connsiteX35" fmla="*/ 12801600 w 18372464"/>
              <a:gd name="connsiteY35" fmla="*/ 32494064 h 40540784"/>
              <a:gd name="connsiteX36" fmla="*/ 11315680 w 18372464"/>
              <a:gd name="connsiteY36" fmla="*/ 37012112 h 40540784"/>
              <a:gd name="connsiteX37" fmla="*/ 11795760 w 18372464"/>
              <a:gd name="connsiteY37" fmla="*/ 40357904 h 40540784"/>
              <a:gd name="connsiteX38" fmla="*/ 9601200 w 18372464"/>
              <a:gd name="connsiteY38" fmla="*/ 40083584 h 40540784"/>
              <a:gd name="connsiteX39" fmla="*/ 10235560 w 18372464"/>
              <a:gd name="connsiteY39" fmla="*/ 35787976 h 40540784"/>
              <a:gd name="connsiteX40" fmla="*/ 9731504 w 18372464"/>
              <a:gd name="connsiteY40" fmla="*/ 33195688 h 40540784"/>
              <a:gd name="connsiteX41" fmla="*/ 9803512 w 18372464"/>
              <a:gd name="connsiteY41" fmla="*/ 29163240 h 40540784"/>
              <a:gd name="connsiteX42" fmla="*/ 9443472 w 18372464"/>
              <a:gd name="connsiteY42" fmla="*/ 27867096 h 40540784"/>
              <a:gd name="connsiteX43" fmla="*/ 9235440 w 18372464"/>
              <a:gd name="connsiteY43" fmla="*/ 24995984 h 40540784"/>
              <a:gd name="connsiteX44" fmla="*/ 7863840 w 18372464"/>
              <a:gd name="connsiteY44" fmla="*/ 24995984 h 40540784"/>
              <a:gd name="connsiteX45" fmla="*/ 7680960 w 18372464"/>
              <a:gd name="connsiteY45" fmla="*/ 25270304 h 40540784"/>
              <a:gd name="connsiteX46" fmla="*/ 7863840 w 18372464"/>
              <a:gd name="connsiteY46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6580064 h 40540784"/>
              <a:gd name="connsiteX2" fmla="*/ 4846320 w 18372464"/>
              <a:gd name="connsiteY2" fmla="*/ 40540784 h 40540784"/>
              <a:gd name="connsiteX3" fmla="*/ 2743200 w 18372464"/>
              <a:gd name="connsiteY3" fmla="*/ 40083584 h 40540784"/>
              <a:gd name="connsiteX4" fmla="*/ 3178776 w 18372464"/>
              <a:gd name="connsiteY4" fmla="*/ 31467496 h 40540784"/>
              <a:gd name="connsiteX5" fmla="*/ 3970864 w 18372464"/>
              <a:gd name="connsiteY5" fmla="*/ 28515168 h 40540784"/>
              <a:gd name="connsiteX6" fmla="*/ 4206240 w 18372464"/>
              <a:gd name="connsiteY6" fmla="*/ 24813104 h 40540784"/>
              <a:gd name="connsiteX7" fmla="*/ 3322792 w 18372464"/>
              <a:gd name="connsiteY7" fmla="*/ 18146016 h 40540784"/>
              <a:gd name="connsiteX8" fmla="*/ 4663440 w 18372464"/>
              <a:gd name="connsiteY8" fmla="*/ 15669104 h 40540784"/>
              <a:gd name="connsiteX9" fmla="*/ 1810624 w 18372464"/>
              <a:gd name="connsiteY9" fmla="*/ 13105456 h 40540784"/>
              <a:gd name="connsiteX10" fmla="*/ 0 w 18372464"/>
              <a:gd name="connsiteY10" fmla="*/ 12194384 h 40540784"/>
              <a:gd name="connsiteX11" fmla="*/ 1738616 w 18372464"/>
              <a:gd name="connsiteY11" fmla="*/ 11809312 h 40540784"/>
              <a:gd name="connsiteX12" fmla="*/ 1666608 w 18372464"/>
              <a:gd name="connsiteY12" fmla="*/ 6696744 h 40540784"/>
              <a:gd name="connsiteX13" fmla="*/ 3034760 w 18372464"/>
              <a:gd name="connsiteY13" fmla="*/ 4248472 h 40540784"/>
              <a:gd name="connsiteX14" fmla="*/ 3178776 w 18372464"/>
              <a:gd name="connsiteY14" fmla="*/ 1944216 h 40540784"/>
              <a:gd name="connsiteX15" fmla="*/ 4114800 w 18372464"/>
              <a:gd name="connsiteY15" fmla="*/ 490064 h 40540784"/>
              <a:gd name="connsiteX16" fmla="*/ 5303520 w 18372464"/>
              <a:gd name="connsiteY16" fmla="*/ 0 h 40540784"/>
              <a:gd name="connsiteX17" fmla="*/ 8046720 w 18372464"/>
              <a:gd name="connsiteY17" fmla="*/ 215744 h 40540784"/>
              <a:gd name="connsiteX18" fmla="*/ 9326880 w 18372464"/>
              <a:gd name="connsiteY18" fmla="*/ 5427824 h 40540784"/>
              <a:gd name="connsiteX19" fmla="*/ 11064240 w 18372464"/>
              <a:gd name="connsiteY19" fmla="*/ 6067904 h 40540784"/>
              <a:gd name="connsiteX20" fmla="*/ 13716000 w 18372464"/>
              <a:gd name="connsiteY20" fmla="*/ 2867504 h 40540784"/>
              <a:gd name="connsiteX21" fmla="*/ 15924192 w 18372464"/>
              <a:gd name="connsiteY21" fmla="*/ 3960440 h 40540784"/>
              <a:gd name="connsiteX22" fmla="*/ 16916400 w 18372464"/>
              <a:gd name="connsiteY22" fmla="*/ 3233264 h 40540784"/>
              <a:gd name="connsiteX23" fmla="*/ 17364352 w 18372464"/>
              <a:gd name="connsiteY23" fmla="*/ 4680520 h 40540784"/>
              <a:gd name="connsiteX24" fmla="*/ 15852184 w 18372464"/>
              <a:gd name="connsiteY24" fmla="*/ 6264696 h 40540784"/>
              <a:gd name="connsiteX25" fmla="*/ 15996200 w 18372464"/>
              <a:gd name="connsiteY25" fmla="*/ 6912768 h 40540784"/>
              <a:gd name="connsiteX26" fmla="*/ 17868408 w 18372464"/>
              <a:gd name="connsiteY26" fmla="*/ 5904656 h 40540784"/>
              <a:gd name="connsiteX27" fmla="*/ 18372464 w 18372464"/>
              <a:gd name="connsiteY27" fmla="*/ 7920880 h 40540784"/>
              <a:gd name="connsiteX28" fmla="*/ 14264640 w 18372464"/>
              <a:gd name="connsiteY28" fmla="*/ 9634064 h 40540784"/>
              <a:gd name="connsiteX29" fmla="*/ 15636160 w 18372464"/>
              <a:gd name="connsiteY29" fmla="*/ 11881320 h 40540784"/>
              <a:gd name="connsiteX30" fmla="*/ 15564152 w 18372464"/>
              <a:gd name="connsiteY30" fmla="*/ 14113568 h 40540784"/>
              <a:gd name="connsiteX31" fmla="*/ 14447520 w 18372464"/>
              <a:gd name="connsiteY31" fmla="*/ 14545616 h 40540784"/>
              <a:gd name="connsiteX32" fmla="*/ 13259896 w 18372464"/>
              <a:gd name="connsiteY32" fmla="*/ 15841760 h 40540784"/>
              <a:gd name="connsiteX33" fmla="*/ 12710160 w 18372464"/>
              <a:gd name="connsiteY33" fmla="*/ 17955104 h 40540784"/>
              <a:gd name="connsiteX34" fmla="*/ 13043872 w 18372464"/>
              <a:gd name="connsiteY34" fmla="*/ 21386376 h 40540784"/>
              <a:gd name="connsiteX35" fmla="*/ 12035760 w 18372464"/>
              <a:gd name="connsiteY35" fmla="*/ 27003000 h 40540784"/>
              <a:gd name="connsiteX36" fmla="*/ 12801600 w 18372464"/>
              <a:gd name="connsiteY36" fmla="*/ 32494064 h 40540784"/>
              <a:gd name="connsiteX37" fmla="*/ 11315680 w 18372464"/>
              <a:gd name="connsiteY37" fmla="*/ 37012112 h 40540784"/>
              <a:gd name="connsiteX38" fmla="*/ 11795760 w 18372464"/>
              <a:gd name="connsiteY38" fmla="*/ 40357904 h 40540784"/>
              <a:gd name="connsiteX39" fmla="*/ 9601200 w 18372464"/>
              <a:gd name="connsiteY39" fmla="*/ 40083584 h 40540784"/>
              <a:gd name="connsiteX40" fmla="*/ 10235560 w 18372464"/>
              <a:gd name="connsiteY40" fmla="*/ 35787976 h 40540784"/>
              <a:gd name="connsiteX41" fmla="*/ 9731504 w 18372464"/>
              <a:gd name="connsiteY41" fmla="*/ 33195688 h 40540784"/>
              <a:gd name="connsiteX42" fmla="*/ 9803512 w 18372464"/>
              <a:gd name="connsiteY42" fmla="*/ 29163240 h 40540784"/>
              <a:gd name="connsiteX43" fmla="*/ 9443472 w 18372464"/>
              <a:gd name="connsiteY43" fmla="*/ 27867096 h 40540784"/>
              <a:gd name="connsiteX44" fmla="*/ 9235440 w 18372464"/>
              <a:gd name="connsiteY44" fmla="*/ 24995984 h 40540784"/>
              <a:gd name="connsiteX45" fmla="*/ 7863840 w 18372464"/>
              <a:gd name="connsiteY45" fmla="*/ 24995984 h 40540784"/>
              <a:gd name="connsiteX46" fmla="*/ 7680960 w 18372464"/>
              <a:gd name="connsiteY46" fmla="*/ 25270304 h 40540784"/>
              <a:gd name="connsiteX47" fmla="*/ 7863840 w 18372464"/>
              <a:gd name="connsiteY47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580064 h 40540784"/>
              <a:gd name="connsiteX3" fmla="*/ 4846320 w 18372464"/>
              <a:gd name="connsiteY3" fmla="*/ 40540784 h 40540784"/>
              <a:gd name="connsiteX4" fmla="*/ 2743200 w 18372464"/>
              <a:gd name="connsiteY4" fmla="*/ 40083584 h 40540784"/>
              <a:gd name="connsiteX5" fmla="*/ 3178776 w 18372464"/>
              <a:gd name="connsiteY5" fmla="*/ 31467496 h 40540784"/>
              <a:gd name="connsiteX6" fmla="*/ 3970864 w 18372464"/>
              <a:gd name="connsiteY6" fmla="*/ 28515168 h 40540784"/>
              <a:gd name="connsiteX7" fmla="*/ 4206240 w 18372464"/>
              <a:gd name="connsiteY7" fmla="*/ 24813104 h 40540784"/>
              <a:gd name="connsiteX8" fmla="*/ 3322792 w 18372464"/>
              <a:gd name="connsiteY8" fmla="*/ 18146016 h 40540784"/>
              <a:gd name="connsiteX9" fmla="*/ 4663440 w 18372464"/>
              <a:gd name="connsiteY9" fmla="*/ 15669104 h 40540784"/>
              <a:gd name="connsiteX10" fmla="*/ 1810624 w 18372464"/>
              <a:gd name="connsiteY10" fmla="*/ 13105456 h 40540784"/>
              <a:gd name="connsiteX11" fmla="*/ 0 w 18372464"/>
              <a:gd name="connsiteY11" fmla="*/ 12194384 h 40540784"/>
              <a:gd name="connsiteX12" fmla="*/ 1738616 w 18372464"/>
              <a:gd name="connsiteY12" fmla="*/ 11809312 h 40540784"/>
              <a:gd name="connsiteX13" fmla="*/ 1666608 w 18372464"/>
              <a:gd name="connsiteY13" fmla="*/ 6696744 h 40540784"/>
              <a:gd name="connsiteX14" fmla="*/ 3034760 w 18372464"/>
              <a:gd name="connsiteY14" fmla="*/ 4248472 h 40540784"/>
              <a:gd name="connsiteX15" fmla="*/ 3178776 w 18372464"/>
              <a:gd name="connsiteY15" fmla="*/ 1944216 h 40540784"/>
              <a:gd name="connsiteX16" fmla="*/ 4114800 w 18372464"/>
              <a:gd name="connsiteY16" fmla="*/ 490064 h 40540784"/>
              <a:gd name="connsiteX17" fmla="*/ 5303520 w 18372464"/>
              <a:gd name="connsiteY17" fmla="*/ 0 h 40540784"/>
              <a:gd name="connsiteX18" fmla="*/ 8046720 w 18372464"/>
              <a:gd name="connsiteY18" fmla="*/ 215744 h 40540784"/>
              <a:gd name="connsiteX19" fmla="*/ 9326880 w 18372464"/>
              <a:gd name="connsiteY19" fmla="*/ 5427824 h 40540784"/>
              <a:gd name="connsiteX20" fmla="*/ 11064240 w 18372464"/>
              <a:gd name="connsiteY20" fmla="*/ 6067904 h 40540784"/>
              <a:gd name="connsiteX21" fmla="*/ 13716000 w 18372464"/>
              <a:gd name="connsiteY21" fmla="*/ 2867504 h 40540784"/>
              <a:gd name="connsiteX22" fmla="*/ 15924192 w 18372464"/>
              <a:gd name="connsiteY22" fmla="*/ 3960440 h 40540784"/>
              <a:gd name="connsiteX23" fmla="*/ 16916400 w 18372464"/>
              <a:gd name="connsiteY23" fmla="*/ 3233264 h 40540784"/>
              <a:gd name="connsiteX24" fmla="*/ 17364352 w 18372464"/>
              <a:gd name="connsiteY24" fmla="*/ 4680520 h 40540784"/>
              <a:gd name="connsiteX25" fmla="*/ 15852184 w 18372464"/>
              <a:gd name="connsiteY25" fmla="*/ 6264696 h 40540784"/>
              <a:gd name="connsiteX26" fmla="*/ 15996200 w 18372464"/>
              <a:gd name="connsiteY26" fmla="*/ 6912768 h 40540784"/>
              <a:gd name="connsiteX27" fmla="*/ 17868408 w 18372464"/>
              <a:gd name="connsiteY27" fmla="*/ 5904656 h 40540784"/>
              <a:gd name="connsiteX28" fmla="*/ 18372464 w 18372464"/>
              <a:gd name="connsiteY28" fmla="*/ 7920880 h 40540784"/>
              <a:gd name="connsiteX29" fmla="*/ 14264640 w 18372464"/>
              <a:gd name="connsiteY29" fmla="*/ 9634064 h 40540784"/>
              <a:gd name="connsiteX30" fmla="*/ 15636160 w 18372464"/>
              <a:gd name="connsiteY30" fmla="*/ 11881320 h 40540784"/>
              <a:gd name="connsiteX31" fmla="*/ 15564152 w 18372464"/>
              <a:gd name="connsiteY31" fmla="*/ 14113568 h 40540784"/>
              <a:gd name="connsiteX32" fmla="*/ 14447520 w 18372464"/>
              <a:gd name="connsiteY32" fmla="*/ 14545616 h 40540784"/>
              <a:gd name="connsiteX33" fmla="*/ 13259896 w 18372464"/>
              <a:gd name="connsiteY33" fmla="*/ 15841760 h 40540784"/>
              <a:gd name="connsiteX34" fmla="*/ 12710160 w 18372464"/>
              <a:gd name="connsiteY34" fmla="*/ 17955104 h 40540784"/>
              <a:gd name="connsiteX35" fmla="*/ 13043872 w 18372464"/>
              <a:gd name="connsiteY35" fmla="*/ 21386376 h 40540784"/>
              <a:gd name="connsiteX36" fmla="*/ 12035760 w 18372464"/>
              <a:gd name="connsiteY36" fmla="*/ 27003000 h 40540784"/>
              <a:gd name="connsiteX37" fmla="*/ 12801600 w 18372464"/>
              <a:gd name="connsiteY37" fmla="*/ 32494064 h 40540784"/>
              <a:gd name="connsiteX38" fmla="*/ 11315680 w 18372464"/>
              <a:gd name="connsiteY38" fmla="*/ 37012112 h 40540784"/>
              <a:gd name="connsiteX39" fmla="*/ 11795760 w 18372464"/>
              <a:gd name="connsiteY39" fmla="*/ 40357904 h 40540784"/>
              <a:gd name="connsiteX40" fmla="*/ 9601200 w 18372464"/>
              <a:gd name="connsiteY40" fmla="*/ 40083584 h 40540784"/>
              <a:gd name="connsiteX41" fmla="*/ 10235560 w 18372464"/>
              <a:gd name="connsiteY41" fmla="*/ 35787976 h 40540784"/>
              <a:gd name="connsiteX42" fmla="*/ 9731504 w 18372464"/>
              <a:gd name="connsiteY42" fmla="*/ 33195688 h 40540784"/>
              <a:gd name="connsiteX43" fmla="*/ 9803512 w 18372464"/>
              <a:gd name="connsiteY43" fmla="*/ 29163240 h 40540784"/>
              <a:gd name="connsiteX44" fmla="*/ 9443472 w 18372464"/>
              <a:gd name="connsiteY44" fmla="*/ 27867096 h 40540784"/>
              <a:gd name="connsiteX45" fmla="*/ 9235440 w 18372464"/>
              <a:gd name="connsiteY45" fmla="*/ 24995984 h 40540784"/>
              <a:gd name="connsiteX46" fmla="*/ 7863840 w 18372464"/>
              <a:gd name="connsiteY46" fmla="*/ 24995984 h 40540784"/>
              <a:gd name="connsiteX47" fmla="*/ 7680960 w 18372464"/>
              <a:gd name="connsiteY47" fmla="*/ 25270304 h 40540784"/>
              <a:gd name="connsiteX48" fmla="*/ 7863840 w 18372464"/>
              <a:gd name="connsiteY48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4846320 w 18372464"/>
              <a:gd name="connsiteY3" fmla="*/ 40540784 h 40540784"/>
              <a:gd name="connsiteX4" fmla="*/ 2743200 w 18372464"/>
              <a:gd name="connsiteY4" fmla="*/ 40083584 h 40540784"/>
              <a:gd name="connsiteX5" fmla="*/ 3178776 w 18372464"/>
              <a:gd name="connsiteY5" fmla="*/ 31467496 h 40540784"/>
              <a:gd name="connsiteX6" fmla="*/ 3970864 w 18372464"/>
              <a:gd name="connsiteY6" fmla="*/ 28515168 h 40540784"/>
              <a:gd name="connsiteX7" fmla="*/ 4206240 w 18372464"/>
              <a:gd name="connsiteY7" fmla="*/ 24813104 h 40540784"/>
              <a:gd name="connsiteX8" fmla="*/ 3322792 w 18372464"/>
              <a:gd name="connsiteY8" fmla="*/ 18146016 h 40540784"/>
              <a:gd name="connsiteX9" fmla="*/ 4663440 w 18372464"/>
              <a:gd name="connsiteY9" fmla="*/ 15669104 h 40540784"/>
              <a:gd name="connsiteX10" fmla="*/ 1810624 w 18372464"/>
              <a:gd name="connsiteY10" fmla="*/ 13105456 h 40540784"/>
              <a:gd name="connsiteX11" fmla="*/ 0 w 18372464"/>
              <a:gd name="connsiteY11" fmla="*/ 12194384 h 40540784"/>
              <a:gd name="connsiteX12" fmla="*/ 1738616 w 18372464"/>
              <a:gd name="connsiteY12" fmla="*/ 11809312 h 40540784"/>
              <a:gd name="connsiteX13" fmla="*/ 1666608 w 18372464"/>
              <a:gd name="connsiteY13" fmla="*/ 6696744 h 40540784"/>
              <a:gd name="connsiteX14" fmla="*/ 3034760 w 18372464"/>
              <a:gd name="connsiteY14" fmla="*/ 4248472 h 40540784"/>
              <a:gd name="connsiteX15" fmla="*/ 3178776 w 18372464"/>
              <a:gd name="connsiteY15" fmla="*/ 1944216 h 40540784"/>
              <a:gd name="connsiteX16" fmla="*/ 4114800 w 18372464"/>
              <a:gd name="connsiteY16" fmla="*/ 490064 h 40540784"/>
              <a:gd name="connsiteX17" fmla="*/ 5303520 w 18372464"/>
              <a:gd name="connsiteY17" fmla="*/ 0 h 40540784"/>
              <a:gd name="connsiteX18" fmla="*/ 8046720 w 18372464"/>
              <a:gd name="connsiteY18" fmla="*/ 215744 h 40540784"/>
              <a:gd name="connsiteX19" fmla="*/ 9326880 w 18372464"/>
              <a:gd name="connsiteY19" fmla="*/ 5427824 h 40540784"/>
              <a:gd name="connsiteX20" fmla="*/ 11064240 w 18372464"/>
              <a:gd name="connsiteY20" fmla="*/ 6067904 h 40540784"/>
              <a:gd name="connsiteX21" fmla="*/ 13716000 w 18372464"/>
              <a:gd name="connsiteY21" fmla="*/ 2867504 h 40540784"/>
              <a:gd name="connsiteX22" fmla="*/ 15924192 w 18372464"/>
              <a:gd name="connsiteY22" fmla="*/ 3960440 h 40540784"/>
              <a:gd name="connsiteX23" fmla="*/ 16916400 w 18372464"/>
              <a:gd name="connsiteY23" fmla="*/ 3233264 h 40540784"/>
              <a:gd name="connsiteX24" fmla="*/ 17364352 w 18372464"/>
              <a:gd name="connsiteY24" fmla="*/ 4680520 h 40540784"/>
              <a:gd name="connsiteX25" fmla="*/ 15852184 w 18372464"/>
              <a:gd name="connsiteY25" fmla="*/ 6264696 h 40540784"/>
              <a:gd name="connsiteX26" fmla="*/ 15996200 w 18372464"/>
              <a:gd name="connsiteY26" fmla="*/ 6912768 h 40540784"/>
              <a:gd name="connsiteX27" fmla="*/ 17868408 w 18372464"/>
              <a:gd name="connsiteY27" fmla="*/ 5904656 h 40540784"/>
              <a:gd name="connsiteX28" fmla="*/ 18372464 w 18372464"/>
              <a:gd name="connsiteY28" fmla="*/ 7920880 h 40540784"/>
              <a:gd name="connsiteX29" fmla="*/ 14264640 w 18372464"/>
              <a:gd name="connsiteY29" fmla="*/ 9634064 h 40540784"/>
              <a:gd name="connsiteX30" fmla="*/ 15636160 w 18372464"/>
              <a:gd name="connsiteY30" fmla="*/ 11881320 h 40540784"/>
              <a:gd name="connsiteX31" fmla="*/ 15564152 w 18372464"/>
              <a:gd name="connsiteY31" fmla="*/ 14113568 h 40540784"/>
              <a:gd name="connsiteX32" fmla="*/ 14447520 w 18372464"/>
              <a:gd name="connsiteY32" fmla="*/ 14545616 h 40540784"/>
              <a:gd name="connsiteX33" fmla="*/ 13259896 w 18372464"/>
              <a:gd name="connsiteY33" fmla="*/ 15841760 h 40540784"/>
              <a:gd name="connsiteX34" fmla="*/ 12710160 w 18372464"/>
              <a:gd name="connsiteY34" fmla="*/ 17955104 h 40540784"/>
              <a:gd name="connsiteX35" fmla="*/ 13043872 w 18372464"/>
              <a:gd name="connsiteY35" fmla="*/ 21386376 h 40540784"/>
              <a:gd name="connsiteX36" fmla="*/ 12035760 w 18372464"/>
              <a:gd name="connsiteY36" fmla="*/ 27003000 h 40540784"/>
              <a:gd name="connsiteX37" fmla="*/ 12801600 w 18372464"/>
              <a:gd name="connsiteY37" fmla="*/ 32494064 h 40540784"/>
              <a:gd name="connsiteX38" fmla="*/ 11315680 w 18372464"/>
              <a:gd name="connsiteY38" fmla="*/ 37012112 h 40540784"/>
              <a:gd name="connsiteX39" fmla="*/ 11795760 w 18372464"/>
              <a:gd name="connsiteY39" fmla="*/ 40357904 h 40540784"/>
              <a:gd name="connsiteX40" fmla="*/ 9601200 w 18372464"/>
              <a:gd name="connsiteY40" fmla="*/ 40083584 h 40540784"/>
              <a:gd name="connsiteX41" fmla="*/ 10235560 w 18372464"/>
              <a:gd name="connsiteY41" fmla="*/ 35787976 h 40540784"/>
              <a:gd name="connsiteX42" fmla="*/ 9731504 w 18372464"/>
              <a:gd name="connsiteY42" fmla="*/ 33195688 h 40540784"/>
              <a:gd name="connsiteX43" fmla="*/ 9803512 w 18372464"/>
              <a:gd name="connsiteY43" fmla="*/ 29163240 h 40540784"/>
              <a:gd name="connsiteX44" fmla="*/ 9443472 w 18372464"/>
              <a:gd name="connsiteY44" fmla="*/ 27867096 h 40540784"/>
              <a:gd name="connsiteX45" fmla="*/ 9235440 w 18372464"/>
              <a:gd name="connsiteY45" fmla="*/ 24995984 h 40540784"/>
              <a:gd name="connsiteX46" fmla="*/ 7863840 w 18372464"/>
              <a:gd name="connsiteY46" fmla="*/ 24995984 h 40540784"/>
              <a:gd name="connsiteX47" fmla="*/ 7680960 w 18372464"/>
              <a:gd name="connsiteY47" fmla="*/ 25270304 h 40540784"/>
              <a:gd name="connsiteX48" fmla="*/ 7863840 w 18372464"/>
              <a:gd name="connsiteY48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178776 w 18372464"/>
              <a:gd name="connsiteY6" fmla="*/ 31467496 h 40540784"/>
              <a:gd name="connsiteX7" fmla="*/ 3970864 w 18372464"/>
              <a:gd name="connsiteY7" fmla="*/ 28515168 h 40540784"/>
              <a:gd name="connsiteX8" fmla="*/ 4206240 w 18372464"/>
              <a:gd name="connsiteY8" fmla="*/ 24813104 h 40540784"/>
              <a:gd name="connsiteX9" fmla="*/ 3322792 w 18372464"/>
              <a:gd name="connsiteY9" fmla="*/ 18146016 h 40540784"/>
              <a:gd name="connsiteX10" fmla="*/ 4663440 w 18372464"/>
              <a:gd name="connsiteY10" fmla="*/ 15669104 h 40540784"/>
              <a:gd name="connsiteX11" fmla="*/ 1810624 w 18372464"/>
              <a:gd name="connsiteY11" fmla="*/ 13105456 h 40540784"/>
              <a:gd name="connsiteX12" fmla="*/ 0 w 18372464"/>
              <a:gd name="connsiteY12" fmla="*/ 12194384 h 40540784"/>
              <a:gd name="connsiteX13" fmla="*/ 1738616 w 18372464"/>
              <a:gd name="connsiteY13" fmla="*/ 11809312 h 40540784"/>
              <a:gd name="connsiteX14" fmla="*/ 1666608 w 18372464"/>
              <a:gd name="connsiteY14" fmla="*/ 6696744 h 40540784"/>
              <a:gd name="connsiteX15" fmla="*/ 3034760 w 18372464"/>
              <a:gd name="connsiteY15" fmla="*/ 4248472 h 40540784"/>
              <a:gd name="connsiteX16" fmla="*/ 3178776 w 18372464"/>
              <a:gd name="connsiteY16" fmla="*/ 1944216 h 40540784"/>
              <a:gd name="connsiteX17" fmla="*/ 4114800 w 18372464"/>
              <a:gd name="connsiteY17" fmla="*/ 490064 h 40540784"/>
              <a:gd name="connsiteX18" fmla="*/ 5303520 w 18372464"/>
              <a:gd name="connsiteY18" fmla="*/ 0 h 40540784"/>
              <a:gd name="connsiteX19" fmla="*/ 8046720 w 18372464"/>
              <a:gd name="connsiteY19" fmla="*/ 215744 h 40540784"/>
              <a:gd name="connsiteX20" fmla="*/ 9326880 w 18372464"/>
              <a:gd name="connsiteY20" fmla="*/ 5427824 h 40540784"/>
              <a:gd name="connsiteX21" fmla="*/ 11064240 w 18372464"/>
              <a:gd name="connsiteY21" fmla="*/ 6067904 h 40540784"/>
              <a:gd name="connsiteX22" fmla="*/ 13716000 w 18372464"/>
              <a:gd name="connsiteY22" fmla="*/ 2867504 h 40540784"/>
              <a:gd name="connsiteX23" fmla="*/ 15924192 w 18372464"/>
              <a:gd name="connsiteY23" fmla="*/ 3960440 h 40540784"/>
              <a:gd name="connsiteX24" fmla="*/ 16916400 w 18372464"/>
              <a:gd name="connsiteY24" fmla="*/ 3233264 h 40540784"/>
              <a:gd name="connsiteX25" fmla="*/ 17364352 w 18372464"/>
              <a:gd name="connsiteY25" fmla="*/ 4680520 h 40540784"/>
              <a:gd name="connsiteX26" fmla="*/ 15852184 w 18372464"/>
              <a:gd name="connsiteY26" fmla="*/ 6264696 h 40540784"/>
              <a:gd name="connsiteX27" fmla="*/ 15996200 w 18372464"/>
              <a:gd name="connsiteY27" fmla="*/ 6912768 h 40540784"/>
              <a:gd name="connsiteX28" fmla="*/ 17868408 w 18372464"/>
              <a:gd name="connsiteY28" fmla="*/ 5904656 h 40540784"/>
              <a:gd name="connsiteX29" fmla="*/ 18372464 w 18372464"/>
              <a:gd name="connsiteY29" fmla="*/ 7920880 h 40540784"/>
              <a:gd name="connsiteX30" fmla="*/ 14264640 w 18372464"/>
              <a:gd name="connsiteY30" fmla="*/ 9634064 h 40540784"/>
              <a:gd name="connsiteX31" fmla="*/ 15636160 w 18372464"/>
              <a:gd name="connsiteY31" fmla="*/ 11881320 h 40540784"/>
              <a:gd name="connsiteX32" fmla="*/ 15564152 w 18372464"/>
              <a:gd name="connsiteY32" fmla="*/ 14113568 h 40540784"/>
              <a:gd name="connsiteX33" fmla="*/ 14447520 w 18372464"/>
              <a:gd name="connsiteY33" fmla="*/ 14545616 h 40540784"/>
              <a:gd name="connsiteX34" fmla="*/ 13259896 w 18372464"/>
              <a:gd name="connsiteY34" fmla="*/ 15841760 h 40540784"/>
              <a:gd name="connsiteX35" fmla="*/ 12710160 w 18372464"/>
              <a:gd name="connsiteY35" fmla="*/ 17955104 h 40540784"/>
              <a:gd name="connsiteX36" fmla="*/ 13043872 w 18372464"/>
              <a:gd name="connsiteY36" fmla="*/ 21386376 h 40540784"/>
              <a:gd name="connsiteX37" fmla="*/ 12035760 w 18372464"/>
              <a:gd name="connsiteY37" fmla="*/ 27003000 h 40540784"/>
              <a:gd name="connsiteX38" fmla="*/ 12801600 w 18372464"/>
              <a:gd name="connsiteY38" fmla="*/ 32494064 h 40540784"/>
              <a:gd name="connsiteX39" fmla="*/ 11315680 w 18372464"/>
              <a:gd name="connsiteY39" fmla="*/ 37012112 h 40540784"/>
              <a:gd name="connsiteX40" fmla="*/ 11795760 w 18372464"/>
              <a:gd name="connsiteY40" fmla="*/ 40357904 h 40540784"/>
              <a:gd name="connsiteX41" fmla="*/ 9601200 w 18372464"/>
              <a:gd name="connsiteY41" fmla="*/ 40083584 h 40540784"/>
              <a:gd name="connsiteX42" fmla="*/ 10235560 w 18372464"/>
              <a:gd name="connsiteY42" fmla="*/ 35787976 h 40540784"/>
              <a:gd name="connsiteX43" fmla="*/ 9731504 w 18372464"/>
              <a:gd name="connsiteY43" fmla="*/ 33195688 h 40540784"/>
              <a:gd name="connsiteX44" fmla="*/ 9803512 w 18372464"/>
              <a:gd name="connsiteY44" fmla="*/ 29163240 h 40540784"/>
              <a:gd name="connsiteX45" fmla="*/ 9443472 w 18372464"/>
              <a:gd name="connsiteY45" fmla="*/ 27867096 h 40540784"/>
              <a:gd name="connsiteX46" fmla="*/ 9235440 w 18372464"/>
              <a:gd name="connsiteY46" fmla="*/ 24995984 h 40540784"/>
              <a:gd name="connsiteX47" fmla="*/ 7863840 w 18372464"/>
              <a:gd name="connsiteY47" fmla="*/ 24995984 h 40540784"/>
              <a:gd name="connsiteX48" fmla="*/ 7680960 w 18372464"/>
              <a:gd name="connsiteY48" fmla="*/ 25270304 h 40540784"/>
              <a:gd name="connsiteX49" fmla="*/ 7863840 w 18372464"/>
              <a:gd name="connsiteY49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178776 w 18372464"/>
              <a:gd name="connsiteY6" fmla="*/ 31467496 h 40540784"/>
              <a:gd name="connsiteX7" fmla="*/ 3970864 w 18372464"/>
              <a:gd name="connsiteY7" fmla="*/ 28515168 h 40540784"/>
              <a:gd name="connsiteX8" fmla="*/ 4206240 w 18372464"/>
              <a:gd name="connsiteY8" fmla="*/ 24813104 h 40540784"/>
              <a:gd name="connsiteX9" fmla="*/ 3322792 w 18372464"/>
              <a:gd name="connsiteY9" fmla="*/ 18146016 h 40540784"/>
              <a:gd name="connsiteX10" fmla="*/ 4663440 w 18372464"/>
              <a:gd name="connsiteY10" fmla="*/ 15669104 h 40540784"/>
              <a:gd name="connsiteX11" fmla="*/ 1810624 w 18372464"/>
              <a:gd name="connsiteY11" fmla="*/ 13105456 h 40540784"/>
              <a:gd name="connsiteX12" fmla="*/ 0 w 18372464"/>
              <a:gd name="connsiteY12" fmla="*/ 12194384 h 40540784"/>
              <a:gd name="connsiteX13" fmla="*/ 1738616 w 18372464"/>
              <a:gd name="connsiteY13" fmla="*/ 11809312 h 40540784"/>
              <a:gd name="connsiteX14" fmla="*/ 1666608 w 18372464"/>
              <a:gd name="connsiteY14" fmla="*/ 6696744 h 40540784"/>
              <a:gd name="connsiteX15" fmla="*/ 3034760 w 18372464"/>
              <a:gd name="connsiteY15" fmla="*/ 4248472 h 40540784"/>
              <a:gd name="connsiteX16" fmla="*/ 3178776 w 18372464"/>
              <a:gd name="connsiteY16" fmla="*/ 1944216 h 40540784"/>
              <a:gd name="connsiteX17" fmla="*/ 4114800 w 18372464"/>
              <a:gd name="connsiteY17" fmla="*/ 490064 h 40540784"/>
              <a:gd name="connsiteX18" fmla="*/ 5303520 w 18372464"/>
              <a:gd name="connsiteY18" fmla="*/ 0 h 40540784"/>
              <a:gd name="connsiteX19" fmla="*/ 8046720 w 18372464"/>
              <a:gd name="connsiteY19" fmla="*/ 215744 h 40540784"/>
              <a:gd name="connsiteX20" fmla="*/ 9326880 w 18372464"/>
              <a:gd name="connsiteY20" fmla="*/ 5427824 h 40540784"/>
              <a:gd name="connsiteX21" fmla="*/ 11064240 w 18372464"/>
              <a:gd name="connsiteY21" fmla="*/ 6067904 h 40540784"/>
              <a:gd name="connsiteX22" fmla="*/ 13716000 w 18372464"/>
              <a:gd name="connsiteY22" fmla="*/ 2867504 h 40540784"/>
              <a:gd name="connsiteX23" fmla="*/ 15924192 w 18372464"/>
              <a:gd name="connsiteY23" fmla="*/ 3960440 h 40540784"/>
              <a:gd name="connsiteX24" fmla="*/ 16916400 w 18372464"/>
              <a:gd name="connsiteY24" fmla="*/ 3233264 h 40540784"/>
              <a:gd name="connsiteX25" fmla="*/ 17364352 w 18372464"/>
              <a:gd name="connsiteY25" fmla="*/ 4680520 h 40540784"/>
              <a:gd name="connsiteX26" fmla="*/ 15852184 w 18372464"/>
              <a:gd name="connsiteY26" fmla="*/ 6264696 h 40540784"/>
              <a:gd name="connsiteX27" fmla="*/ 15996200 w 18372464"/>
              <a:gd name="connsiteY27" fmla="*/ 6912768 h 40540784"/>
              <a:gd name="connsiteX28" fmla="*/ 17868408 w 18372464"/>
              <a:gd name="connsiteY28" fmla="*/ 5904656 h 40540784"/>
              <a:gd name="connsiteX29" fmla="*/ 18372464 w 18372464"/>
              <a:gd name="connsiteY29" fmla="*/ 7920880 h 40540784"/>
              <a:gd name="connsiteX30" fmla="*/ 14264640 w 18372464"/>
              <a:gd name="connsiteY30" fmla="*/ 9634064 h 40540784"/>
              <a:gd name="connsiteX31" fmla="*/ 15636160 w 18372464"/>
              <a:gd name="connsiteY31" fmla="*/ 11881320 h 40540784"/>
              <a:gd name="connsiteX32" fmla="*/ 15564152 w 18372464"/>
              <a:gd name="connsiteY32" fmla="*/ 14113568 h 40540784"/>
              <a:gd name="connsiteX33" fmla="*/ 14447520 w 18372464"/>
              <a:gd name="connsiteY33" fmla="*/ 14545616 h 40540784"/>
              <a:gd name="connsiteX34" fmla="*/ 13259896 w 18372464"/>
              <a:gd name="connsiteY34" fmla="*/ 15841760 h 40540784"/>
              <a:gd name="connsiteX35" fmla="*/ 12710160 w 18372464"/>
              <a:gd name="connsiteY35" fmla="*/ 17955104 h 40540784"/>
              <a:gd name="connsiteX36" fmla="*/ 13043872 w 18372464"/>
              <a:gd name="connsiteY36" fmla="*/ 21386376 h 40540784"/>
              <a:gd name="connsiteX37" fmla="*/ 12035760 w 18372464"/>
              <a:gd name="connsiteY37" fmla="*/ 27003000 h 40540784"/>
              <a:gd name="connsiteX38" fmla="*/ 12801600 w 18372464"/>
              <a:gd name="connsiteY38" fmla="*/ 32494064 h 40540784"/>
              <a:gd name="connsiteX39" fmla="*/ 11315680 w 18372464"/>
              <a:gd name="connsiteY39" fmla="*/ 37012112 h 40540784"/>
              <a:gd name="connsiteX40" fmla="*/ 11795760 w 18372464"/>
              <a:gd name="connsiteY40" fmla="*/ 40357904 h 40540784"/>
              <a:gd name="connsiteX41" fmla="*/ 9601200 w 18372464"/>
              <a:gd name="connsiteY41" fmla="*/ 40083584 h 40540784"/>
              <a:gd name="connsiteX42" fmla="*/ 10235560 w 18372464"/>
              <a:gd name="connsiteY42" fmla="*/ 35787976 h 40540784"/>
              <a:gd name="connsiteX43" fmla="*/ 9731504 w 18372464"/>
              <a:gd name="connsiteY43" fmla="*/ 33195688 h 40540784"/>
              <a:gd name="connsiteX44" fmla="*/ 9803512 w 18372464"/>
              <a:gd name="connsiteY44" fmla="*/ 29163240 h 40540784"/>
              <a:gd name="connsiteX45" fmla="*/ 9443472 w 18372464"/>
              <a:gd name="connsiteY45" fmla="*/ 27867096 h 40540784"/>
              <a:gd name="connsiteX46" fmla="*/ 9235440 w 18372464"/>
              <a:gd name="connsiteY46" fmla="*/ 24995984 h 40540784"/>
              <a:gd name="connsiteX47" fmla="*/ 7863840 w 18372464"/>
              <a:gd name="connsiteY47" fmla="*/ 24995984 h 40540784"/>
              <a:gd name="connsiteX48" fmla="*/ 7680960 w 18372464"/>
              <a:gd name="connsiteY48" fmla="*/ 25270304 h 40540784"/>
              <a:gd name="connsiteX49" fmla="*/ 7863840 w 18372464"/>
              <a:gd name="connsiteY49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322792 w 18372464"/>
              <a:gd name="connsiteY10" fmla="*/ 18146016 h 40540784"/>
              <a:gd name="connsiteX11" fmla="*/ 4663440 w 18372464"/>
              <a:gd name="connsiteY11" fmla="*/ 15669104 h 40540784"/>
              <a:gd name="connsiteX12" fmla="*/ 1810624 w 18372464"/>
              <a:gd name="connsiteY12" fmla="*/ 13105456 h 40540784"/>
              <a:gd name="connsiteX13" fmla="*/ 0 w 18372464"/>
              <a:gd name="connsiteY13" fmla="*/ 12194384 h 40540784"/>
              <a:gd name="connsiteX14" fmla="*/ 1738616 w 18372464"/>
              <a:gd name="connsiteY14" fmla="*/ 11809312 h 40540784"/>
              <a:gd name="connsiteX15" fmla="*/ 1666608 w 18372464"/>
              <a:gd name="connsiteY15" fmla="*/ 6696744 h 40540784"/>
              <a:gd name="connsiteX16" fmla="*/ 3034760 w 18372464"/>
              <a:gd name="connsiteY16" fmla="*/ 4248472 h 40540784"/>
              <a:gd name="connsiteX17" fmla="*/ 3178776 w 18372464"/>
              <a:gd name="connsiteY17" fmla="*/ 1944216 h 40540784"/>
              <a:gd name="connsiteX18" fmla="*/ 4114800 w 18372464"/>
              <a:gd name="connsiteY18" fmla="*/ 490064 h 40540784"/>
              <a:gd name="connsiteX19" fmla="*/ 5303520 w 18372464"/>
              <a:gd name="connsiteY19" fmla="*/ 0 h 40540784"/>
              <a:gd name="connsiteX20" fmla="*/ 8046720 w 18372464"/>
              <a:gd name="connsiteY20" fmla="*/ 215744 h 40540784"/>
              <a:gd name="connsiteX21" fmla="*/ 9326880 w 18372464"/>
              <a:gd name="connsiteY21" fmla="*/ 5427824 h 40540784"/>
              <a:gd name="connsiteX22" fmla="*/ 11064240 w 18372464"/>
              <a:gd name="connsiteY22" fmla="*/ 6067904 h 40540784"/>
              <a:gd name="connsiteX23" fmla="*/ 13716000 w 18372464"/>
              <a:gd name="connsiteY23" fmla="*/ 2867504 h 40540784"/>
              <a:gd name="connsiteX24" fmla="*/ 15924192 w 18372464"/>
              <a:gd name="connsiteY24" fmla="*/ 3960440 h 40540784"/>
              <a:gd name="connsiteX25" fmla="*/ 16916400 w 18372464"/>
              <a:gd name="connsiteY25" fmla="*/ 3233264 h 40540784"/>
              <a:gd name="connsiteX26" fmla="*/ 17364352 w 18372464"/>
              <a:gd name="connsiteY26" fmla="*/ 4680520 h 40540784"/>
              <a:gd name="connsiteX27" fmla="*/ 15852184 w 18372464"/>
              <a:gd name="connsiteY27" fmla="*/ 6264696 h 40540784"/>
              <a:gd name="connsiteX28" fmla="*/ 15996200 w 18372464"/>
              <a:gd name="connsiteY28" fmla="*/ 6912768 h 40540784"/>
              <a:gd name="connsiteX29" fmla="*/ 17868408 w 18372464"/>
              <a:gd name="connsiteY29" fmla="*/ 5904656 h 40540784"/>
              <a:gd name="connsiteX30" fmla="*/ 18372464 w 18372464"/>
              <a:gd name="connsiteY30" fmla="*/ 7920880 h 40540784"/>
              <a:gd name="connsiteX31" fmla="*/ 14264640 w 18372464"/>
              <a:gd name="connsiteY31" fmla="*/ 9634064 h 40540784"/>
              <a:gd name="connsiteX32" fmla="*/ 15636160 w 18372464"/>
              <a:gd name="connsiteY32" fmla="*/ 11881320 h 40540784"/>
              <a:gd name="connsiteX33" fmla="*/ 15564152 w 18372464"/>
              <a:gd name="connsiteY33" fmla="*/ 14113568 h 40540784"/>
              <a:gd name="connsiteX34" fmla="*/ 14447520 w 18372464"/>
              <a:gd name="connsiteY34" fmla="*/ 14545616 h 40540784"/>
              <a:gd name="connsiteX35" fmla="*/ 13259896 w 18372464"/>
              <a:gd name="connsiteY35" fmla="*/ 15841760 h 40540784"/>
              <a:gd name="connsiteX36" fmla="*/ 12710160 w 18372464"/>
              <a:gd name="connsiteY36" fmla="*/ 17955104 h 40540784"/>
              <a:gd name="connsiteX37" fmla="*/ 13043872 w 18372464"/>
              <a:gd name="connsiteY37" fmla="*/ 21386376 h 40540784"/>
              <a:gd name="connsiteX38" fmla="*/ 12035760 w 18372464"/>
              <a:gd name="connsiteY38" fmla="*/ 27003000 h 40540784"/>
              <a:gd name="connsiteX39" fmla="*/ 12801600 w 18372464"/>
              <a:gd name="connsiteY39" fmla="*/ 32494064 h 40540784"/>
              <a:gd name="connsiteX40" fmla="*/ 11315680 w 18372464"/>
              <a:gd name="connsiteY40" fmla="*/ 37012112 h 40540784"/>
              <a:gd name="connsiteX41" fmla="*/ 11795760 w 18372464"/>
              <a:gd name="connsiteY41" fmla="*/ 40357904 h 40540784"/>
              <a:gd name="connsiteX42" fmla="*/ 9601200 w 18372464"/>
              <a:gd name="connsiteY42" fmla="*/ 40083584 h 40540784"/>
              <a:gd name="connsiteX43" fmla="*/ 10235560 w 18372464"/>
              <a:gd name="connsiteY43" fmla="*/ 35787976 h 40540784"/>
              <a:gd name="connsiteX44" fmla="*/ 9731504 w 18372464"/>
              <a:gd name="connsiteY44" fmla="*/ 33195688 h 40540784"/>
              <a:gd name="connsiteX45" fmla="*/ 9803512 w 18372464"/>
              <a:gd name="connsiteY45" fmla="*/ 29163240 h 40540784"/>
              <a:gd name="connsiteX46" fmla="*/ 9443472 w 18372464"/>
              <a:gd name="connsiteY46" fmla="*/ 27867096 h 40540784"/>
              <a:gd name="connsiteX47" fmla="*/ 9235440 w 18372464"/>
              <a:gd name="connsiteY47" fmla="*/ 24995984 h 40540784"/>
              <a:gd name="connsiteX48" fmla="*/ 7863840 w 18372464"/>
              <a:gd name="connsiteY48" fmla="*/ 24995984 h 40540784"/>
              <a:gd name="connsiteX49" fmla="*/ 7680960 w 18372464"/>
              <a:gd name="connsiteY49" fmla="*/ 25270304 h 40540784"/>
              <a:gd name="connsiteX50" fmla="*/ 7863840 w 18372464"/>
              <a:gd name="connsiteY50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4663440 w 18372464"/>
              <a:gd name="connsiteY11" fmla="*/ 15669104 h 40540784"/>
              <a:gd name="connsiteX12" fmla="*/ 1810624 w 18372464"/>
              <a:gd name="connsiteY12" fmla="*/ 13105456 h 40540784"/>
              <a:gd name="connsiteX13" fmla="*/ 0 w 18372464"/>
              <a:gd name="connsiteY13" fmla="*/ 12194384 h 40540784"/>
              <a:gd name="connsiteX14" fmla="*/ 1738616 w 18372464"/>
              <a:gd name="connsiteY14" fmla="*/ 11809312 h 40540784"/>
              <a:gd name="connsiteX15" fmla="*/ 1666608 w 18372464"/>
              <a:gd name="connsiteY15" fmla="*/ 6696744 h 40540784"/>
              <a:gd name="connsiteX16" fmla="*/ 3034760 w 18372464"/>
              <a:gd name="connsiteY16" fmla="*/ 4248472 h 40540784"/>
              <a:gd name="connsiteX17" fmla="*/ 3178776 w 18372464"/>
              <a:gd name="connsiteY17" fmla="*/ 1944216 h 40540784"/>
              <a:gd name="connsiteX18" fmla="*/ 4114800 w 18372464"/>
              <a:gd name="connsiteY18" fmla="*/ 490064 h 40540784"/>
              <a:gd name="connsiteX19" fmla="*/ 5303520 w 18372464"/>
              <a:gd name="connsiteY19" fmla="*/ 0 h 40540784"/>
              <a:gd name="connsiteX20" fmla="*/ 8046720 w 18372464"/>
              <a:gd name="connsiteY20" fmla="*/ 215744 h 40540784"/>
              <a:gd name="connsiteX21" fmla="*/ 9326880 w 18372464"/>
              <a:gd name="connsiteY21" fmla="*/ 5427824 h 40540784"/>
              <a:gd name="connsiteX22" fmla="*/ 11064240 w 18372464"/>
              <a:gd name="connsiteY22" fmla="*/ 6067904 h 40540784"/>
              <a:gd name="connsiteX23" fmla="*/ 13716000 w 18372464"/>
              <a:gd name="connsiteY23" fmla="*/ 2867504 h 40540784"/>
              <a:gd name="connsiteX24" fmla="*/ 15924192 w 18372464"/>
              <a:gd name="connsiteY24" fmla="*/ 3960440 h 40540784"/>
              <a:gd name="connsiteX25" fmla="*/ 16916400 w 18372464"/>
              <a:gd name="connsiteY25" fmla="*/ 3233264 h 40540784"/>
              <a:gd name="connsiteX26" fmla="*/ 17364352 w 18372464"/>
              <a:gd name="connsiteY26" fmla="*/ 4680520 h 40540784"/>
              <a:gd name="connsiteX27" fmla="*/ 15852184 w 18372464"/>
              <a:gd name="connsiteY27" fmla="*/ 6264696 h 40540784"/>
              <a:gd name="connsiteX28" fmla="*/ 15996200 w 18372464"/>
              <a:gd name="connsiteY28" fmla="*/ 6912768 h 40540784"/>
              <a:gd name="connsiteX29" fmla="*/ 17868408 w 18372464"/>
              <a:gd name="connsiteY29" fmla="*/ 5904656 h 40540784"/>
              <a:gd name="connsiteX30" fmla="*/ 18372464 w 18372464"/>
              <a:gd name="connsiteY30" fmla="*/ 7920880 h 40540784"/>
              <a:gd name="connsiteX31" fmla="*/ 14264640 w 18372464"/>
              <a:gd name="connsiteY31" fmla="*/ 9634064 h 40540784"/>
              <a:gd name="connsiteX32" fmla="*/ 15636160 w 18372464"/>
              <a:gd name="connsiteY32" fmla="*/ 11881320 h 40540784"/>
              <a:gd name="connsiteX33" fmla="*/ 15564152 w 18372464"/>
              <a:gd name="connsiteY33" fmla="*/ 14113568 h 40540784"/>
              <a:gd name="connsiteX34" fmla="*/ 14447520 w 18372464"/>
              <a:gd name="connsiteY34" fmla="*/ 14545616 h 40540784"/>
              <a:gd name="connsiteX35" fmla="*/ 13259896 w 18372464"/>
              <a:gd name="connsiteY35" fmla="*/ 15841760 h 40540784"/>
              <a:gd name="connsiteX36" fmla="*/ 12710160 w 18372464"/>
              <a:gd name="connsiteY36" fmla="*/ 17955104 h 40540784"/>
              <a:gd name="connsiteX37" fmla="*/ 13043872 w 18372464"/>
              <a:gd name="connsiteY37" fmla="*/ 21386376 h 40540784"/>
              <a:gd name="connsiteX38" fmla="*/ 12035760 w 18372464"/>
              <a:gd name="connsiteY38" fmla="*/ 27003000 h 40540784"/>
              <a:gd name="connsiteX39" fmla="*/ 12801600 w 18372464"/>
              <a:gd name="connsiteY39" fmla="*/ 32494064 h 40540784"/>
              <a:gd name="connsiteX40" fmla="*/ 11315680 w 18372464"/>
              <a:gd name="connsiteY40" fmla="*/ 37012112 h 40540784"/>
              <a:gd name="connsiteX41" fmla="*/ 11795760 w 18372464"/>
              <a:gd name="connsiteY41" fmla="*/ 40357904 h 40540784"/>
              <a:gd name="connsiteX42" fmla="*/ 9601200 w 18372464"/>
              <a:gd name="connsiteY42" fmla="*/ 40083584 h 40540784"/>
              <a:gd name="connsiteX43" fmla="*/ 10235560 w 18372464"/>
              <a:gd name="connsiteY43" fmla="*/ 35787976 h 40540784"/>
              <a:gd name="connsiteX44" fmla="*/ 9731504 w 18372464"/>
              <a:gd name="connsiteY44" fmla="*/ 33195688 h 40540784"/>
              <a:gd name="connsiteX45" fmla="*/ 9803512 w 18372464"/>
              <a:gd name="connsiteY45" fmla="*/ 29163240 h 40540784"/>
              <a:gd name="connsiteX46" fmla="*/ 9443472 w 18372464"/>
              <a:gd name="connsiteY46" fmla="*/ 27867096 h 40540784"/>
              <a:gd name="connsiteX47" fmla="*/ 9235440 w 18372464"/>
              <a:gd name="connsiteY47" fmla="*/ 24995984 h 40540784"/>
              <a:gd name="connsiteX48" fmla="*/ 7863840 w 18372464"/>
              <a:gd name="connsiteY48" fmla="*/ 24995984 h 40540784"/>
              <a:gd name="connsiteX49" fmla="*/ 7680960 w 18372464"/>
              <a:gd name="connsiteY49" fmla="*/ 25270304 h 40540784"/>
              <a:gd name="connsiteX50" fmla="*/ 7863840 w 18372464"/>
              <a:gd name="connsiteY50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666608 w 18372464"/>
              <a:gd name="connsiteY16" fmla="*/ 6696744 h 40540784"/>
              <a:gd name="connsiteX17" fmla="*/ 3034760 w 18372464"/>
              <a:gd name="connsiteY17" fmla="*/ 4248472 h 40540784"/>
              <a:gd name="connsiteX18" fmla="*/ 3178776 w 18372464"/>
              <a:gd name="connsiteY18" fmla="*/ 1944216 h 40540784"/>
              <a:gd name="connsiteX19" fmla="*/ 4114800 w 18372464"/>
              <a:gd name="connsiteY19" fmla="*/ 490064 h 40540784"/>
              <a:gd name="connsiteX20" fmla="*/ 5303520 w 18372464"/>
              <a:gd name="connsiteY20" fmla="*/ 0 h 40540784"/>
              <a:gd name="connsiteX21" fmla="*/ 8046720 w 18372464"/>
              <a:gd name="connsiteY21" fmla="*/ 215744 h 40540784"/>
              <a:gd name="connsiteX22" fmla="*/ 9326880 w 18372464"/>
              <a:gd name="connsiteY22" fmla="*/ 5427824 h 40540784"/>
              <a:gd name="connsiteX23" fmla="*/ 11064240 w 18372464"/>
              <a:gd name="connsiteY23" fmla="*/ 6067904 h 40540784"/>
              <a:gd name="connsiteX24" fmla="*/ 13716000 w 18372464"/>
              <a:gd name="connsiteY24" fmla="*/ 2867504 h 40540784"/>
              <a:gd name="connsiteX25" fmla="*/ 15924192 w 18372464"/>
              <a:gd name="connsiteY25" fmla="*/ 3960440 h 40540784"/>
              <a:gd name="connsiteX26" fmla="*/ 16916400 w 18372464"/>
              <a:gd name="connsiteY26" fmla="*/ 3233264 h 40540784"/>
              <a:gd name="connsiteX27" fmla="*/ 17364352 w 18372464"/>
              <a:gd name="connsiteY27" fmla="*/ 4680520 h 40540784"/>
              <a:gd name="connsiteX28" fmla="*/ 15852184 w 18372464"/>
              <a:gd name="connsiteY28" fmla="*/ 6264696 h 40540784"/>
              <a:gd name="connsiteX29" fmla="*/ 15996200 w 18372464"/>
              <a:gd name="connsiteY29" fmla="*/ 6912768 h 40540784"/>
              <a:gd name="connsiteX30" fmla="*/ 17868408 w 18372464"/>
              <a:gd name="connsiteY30" fmla="*/ 5904656 h 40540784"/>
              <a:gd name="connsiteX31" fmla="*/ 18372464 w 18372464"/>
              <a:gd name="connsiteY31" fmla="*/ 7920880 h 40540784"/>
              <a:gd name="connsiteX32" fmla="*/ 14264640 w 18372464"/>
              <a:gd name="connsiteY32" fmla="*/ 9634064 h 40540784"/>
              <a:gd name="connsiteX33" fmla="*/ 15636160 w 18372464"/>
              <a:gd name="connsiteY33" fmla="*/ 11881320 h 40540784"/>
              <a:gd name="connsiteX34" fmla="*/ 15564152 w 18372464"/>
              <a:gd name="connsiteY34" fmla="*/ 14113568 h 40540784"/>
              <a:gd name="connsiteX35" fmla="*/ 14447520 w 18372464"/>
              <a:gd name="connsiteY35" fmla="*/ 14545616 h 40540784"/>
              <a:gd name="connsiteX36" fmla="*/ 13259896 w 18372464"/>
              <a:gd name="connsiteY36" fmla="*/ 15841760 h 40540784"/>
              <a:gd name="connsiteX37" fmla="*/ 12710160 w 18372464"/>
              <a:gd name="connsiteY37" fmla="*/ 17955104 h 40540784"/>
              <a:gd name="connsiteX38" fmla="*/ 13043872 w 18372464"/>
              <a:gd name="connsiteY38" fmla="*/ 21386376 h 40540784"/>
              <a:gd name="connsiteX39" fmla="*/ 12035760 w 18372464"/>
              <a:gd name="connsiteY39" fmla="*/ 27003000 h 40540784"/>
              <a:gd name="connsiteX40" fmla="*/ 12801600 w 18372464"/>
              <a:gd name="connsiteY40" fmla="*/ 32494064 h 40540784"/>
              <a:gd name="connsiteX41" fmla="*/ 11315680 w 18372464"/>
              <a:gd name="connsiteY41" fmla="*/ 37012112 h 40540784"/>
              <a:gd name="connsiteX42" fmla="*/ 11795760 w 18372464"/>
              <a:gd name="connsiteY42" fmla="*/ 40357904 h 40540784"/>
              <a:gd name="connsiteX43" fmla="*/ 9601200 w 18372464"/>
              <a:gd name="connsiteY43" fmla="*/ 40083584 h 40540784"/>
              <a:gd name="connsiteX44" fmla="*/ 10235560 w 18372464"/>
              <a:gd name="connsiteY44" fmla="*/ 35787976 h 40540784"/>
              <a:gd name="connsiteX45" fmla="*/ 9731504 w 18372464"/>
              <a:gd name="connsiteY45" fmla="*/ 33195688 h 40540784"/>
              <a:gd name="connsiteX46" fmla="*/ 9803512 w 18372464"/>
              <a:gd name="connsiteY46" fmla="*/ 29163240 h 40540784"/>
              <a:gd name="connsiteX47" fmla="*/ 9443472 w 18372464"/>
              <a:gd name="connsiteY47" fmla="*/ 27867096 h 40540784"/>
              <a:gd name="connsiteX48" fmla="*/ 9235440 w 18372464"/>
              <a:gd name="connsiteY48" fmla="*/ 24995984 h 40540784"/>
              <a:gd name="connsiteX49" fmla="*/ 7863840 w 18372464"/>
              <a:gd name="connsiteY49" fmla="*/ 24995984 h 40540784"/>
              <a:gd name="connsiteX50" fmla="*/ 7680960 w 18372464"/>
              <a:gd name="connsiteY50" fmla="*/ 25270304 h 40540784"/>
              <a:gd name="connsiteX51" fmla="*/ 7863840 w 18372464"/>
              <a:gd name="connsiteY51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450584 w 18372464"/>
              <a:gd name="connsiteY16" fmla="*/ 9001000 h 40540784"/>
              <a:gd name="connsiteX17" fmla="*/ 1666608 w 18372464"/>
              <a:gd name="connsiteY17" fmla="*/ 6696744 h 40540784"/>
              <a:gd name="connsiteX18" fmla="*/ 3034760 w 18372464"/>
              <a:gd name="connsiteY18" fmla="*/ 4248472 h 40540784"/>
              <a:gd name="connsiteX19" fmla="*/ 3178776 w 18372464"/>
              <a:gd name="connsiteY19" fmla="*/ 1944216 h 40540784"/>
              <a:gd name="connsiteX20" fmla="*/ 4114800 w 18372464"/>
              <a:gd name="connsiteY20" fmla="*/ 490064 h 40540784"/>
              <a:gd name="connsiteX21" fmla="*/ 5303520 w 18372464"/>
              <a:gd name="connsiteY21" fmla="*/ 0 h 40540784"/>
              <a:gd name="connsiteX22" fmla="*/ 8046720 w 18372464"/>
              <a:gd name="connsiteY22" fmla="*/ 215744 h 40540784"/>
              <a:gd name="connsiteX23" fmla="*/ 9326880 w 18372464"/>
              <a:gd name="connsiteY23" fmla="*/ 5427824 h 40540784"/>
              <a:gd name="connsiteX24" fmla="*/ 11064240 w 18372464"/>
              <a:gd name="connsiteY24" fmla="*/ 6067904 h 40540784"/>
              <a:gd name="connsiteX25" fmla="*/ 13716000 w 18372464"/>
              <a:gd name="connsiteY25" fmla="*/ 2867504 h 40540784"/>
              <a:gd name="connsiteX26" fmla="*/ 15924192 w 18372464"/>
              <a:gd name="connsiteY26" fmla="*/ 3960440 h 40540784"/>
              <a:gd name="connsiteX27" fmla="*/ 16916400 w 18372464"/>
              <a:gd name="connsiteY27" fmla="*/ 3233264 h 40540784"/>
              <a:gd name="connsiteX28" fmla="*/ 17364352 w 18372464"/>
              <a:gd name="connsiteY28" fmla="*/ 4680520 h 40540784"/>
              <a:gd name="connsiteX29" fmla="*/ 15852184 w 18372464"/>
              <a:gd name="connsiteY29" fmla="*/ 6264696 h 40540784"/>
              <a:gd name="connsiteX30" fmla="*/ 15996200 w 18372464"/>
              <a:gd name="connsiteY30" fmla="*/ 6912768 h 40540784"/>
              <a:gd name="connsiteX31" fmla="*/ 17868408 w 18372464"/>
              <a:gd name="connsiteY31" fmla="*/ 5904656 h 40540784"/>
              <a:gd name="connsiteX32" fmla="*/ 18372464 w 18372464"/>
              <a:gd name="connsiteY32" fmla="*/ 7920880 h 40540784"/>
              <a:gd name="connsiteX33" fmla="*/ 14264640 w 18372464"/>
              <a:gd name="connsiteY33" fmla="*/ 9634064 h 40540784"/>
              <a:gd name="connsiteX34" fmla="*/ 15636160 w 18372464"/>
              <a:gd name="connsiteY34" fmla="*/ 11881320 h 40540784"/>
              <a:gd name="connsiteX35" fmla="*/ 15564152 w 18372464"/>
              <a:gd name="connsiteY35" fmla="*/ 14113568 h 40540784"/>
              <a:gd name="connsiteX36" fmla="*/ 14447520 w 18372464"/>
              <a:gd name="connsiteY36" fmla="*/ 14545616 h 40540784"/>
              <a:gd name="connsiteX37" fmla="*/ 13259896 w 18372464"/>
              <a:gd name="connsiteY37" fmla="*/ 15841760 h 40540784"/>
              <a:gd name="connsiteX38" fmla="*/ 12710160 w 18372464"/>
              <a:gd name="connsiteY38" fmla="*/ 17955104 h 40540784"/>
              <a:gd name="connsiteX39" fmla="*/ 13043872 w 18372464"/>
              <a:gd name="connsiteY39" fmla="*/ 21386376 h 40540784"/>
              <a:gd name="connsiteX40" fmla="*/ 12035760 w 18372464"/>
              <a:gd name="connsiteY40" fmla="*/ 27003000 h 40540784"/>
              <a:gd name="connsiteX41" fmla="*/ 12801600 w 18372464"/>
              <a:gd name="connsiteY41" fmla="*/ 32494064 h 40540784"/>
              <a:gd name="connsiteX42" fmla="*/ 11315680 w 18372464"/>
              <a:gd name="connsiteY42" fmla="*/ 37012112 h 40540784"/>
              <a:gd name="connsiteX43" fmla="*/ 11795760 w 18372464"/>
              <a:gd name="connsiteY43" fmla="*/ 40357904 h 40540784"/>
              <a:gd name="connsiteX44" fmla="*/ 9601200 w 18372464"/>
              <a:gd name="connsiteY44" fmla="*/ 40083584 h 40540784"/>
              <a:gd name="connsiteX45" fmla="*/ 10235560 w 18372464"/>
              <a:gd name="connsiteY45" fmla="*/ 35787976 h 40540784"/>
              <a:gd name="connsiteX46" fmla="*/ 9731504 w 18372464"/>
              <a:gd name="connsiteY46" fmla="*/ 33195688 h 40540784"/>
              <a:gd name="connsiteX47" fmla="*/ 9803512 w 18372464"/>
              <a:gd name="connsiteY47" fmla="*/ 29163240 h 40540784"/>
              <a:gd name="connsiteX48" fmla="*/ 9443472 w 18372464"/>
              <a:gd name="connsiteY48" fmla="*/ 27867096 h 40540784"/>
              <a:gd name="connsiteX49" fmla="*/ 9235440 w 18372464"/>
              <a:gd name="connsiteY49" fmla="*/ 24995984 h 40540784"/>
              <a:gd name="connsiteX50" fmla="*/ 7863840 w 18372464"/>
              <a:gd name="connsiteY50" fmla="*/ 24995984 h 40540784"/>
              <a:gd name="connsiteX51" fmla="*/ 7680960 w 18372464"/>
              <a:gd name="connsiteY51" fmla="*/ 25270304 h 40540784"/>
              <a:gd name="connsiteX52" fmla="*/ 7863840 w 18372464"/>
              <a:gd name="connsiteY52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450584 w 18372464"/>
              <a:gd name="connsiteY16" fmla="*/ 9001000 h 40540784"/>
              <a:gd name="connsiteX17" fmla="*/ 1738616 w 18372464"/>
              <a:gd name="connsiteY17" fmla="*/ 7704856 h 40540784"/>
              <a:gd name="connsiteX18" fmla="*/ 1666608 w 18372464"/>
              <a:gd name="connsiteY18" fmla="*/ 6696744 h 40540784"/>
              <a:gd name="connsiteX19" fmla="*/ 3034760 w 18372464"/>
              <a:gd name="connsiteY19" fmla="*/ 4248472 h 40540784"/>
              <a:gd name="connsiteX20" fmla="*/ 3178776 w 18372464"/>
              <a:gd name="connsiteY20" fmla="*/ 1944216 h 40540784"/>
              <a:gd name="connsiteX21" fmla="*/ 4114800 w 18372464"/>
              <a:gd name="connsiteY21" fmla="*/ 490064 h 40540784"/>
              <a:gd name="connsiteX22" fmla="*/ 5303520 w 18372464"/>
              <a:gd name="connsiteY22" fmla="*/ 0 h 40540784"/>
              <a:gd name="connsiteX23" fmla="*/ 8046720 w 18372464"/>
              <a:gd name="connsiteY23" fmla="*/ 215744 h 40540784"/>
              <a:gd name="connsiteX24" fmla="*/ 9326880 w 18372464"/>
              <a:gd name="connsiteY24" fmla="*/ 5427824 h 40540784"/>
              <a:gd name="connsiteX25" fmla="*/ 11064240 w 18372464"/>
              <a:gd name="connsiteY25" fmla="*/ 6067904 h 40540784"/>
              <a:gd name="connsiteX26" fmla="*/ 13716000 w 18372464"/>
              <a:gd name="connsiteY26" fmla="*/ 2867504 h 40540784"/>
              <a:gd name="connsiteX27" fmla="*/ 15924192 w 18372464"/>
              <a:gd name="connsiteY27" fmla="*/ 3960440 h 40540784"/>
              <a:gd name="connsiteX28" fmla="*/ 16916400 w 18372464"/>
              <a:gd name="connsiteY28" fmla="*/ 3233264 h 40540784"/>
              <a:gd name="connsiteX29" fmla="*/ 17364352 w 18372464"/>
              <a:gd name="connsiteY29" fmla="*/ 4680520 h 40540784"/>
              <a:gd name="connsiteX30" fmla="*/ 15852184 w 18372464"/>
              <a:gd name="connsiteY30" fmla="*/ 6264696 h 40540784"/>
              <a:gd name="connsiteX31" fmla="*/ 15996200 w 18372464"/>
              <a:gd name="connsiteY31" fmla="*/ 6912768 h 40540784"/>
              <a:gd name="connsiteX32" fmla="*/ 17868408 w 18372464"/>
              <a:gd name="connsiteY32" fmla="*/ 5904656 h 40540784"/>
              <a:gd name="connsiteX33" fmla="*/ 18372464 w 18372464"/>
              <a:gd name="connsiteY33" fmla="*/ 7920880 h 40540784"/>
              <a:gd name="connsiteX34" fmla="*/ 14264640 w 18372464"/>
              <a:gd name="connsiteY34" fmla="*/ 9634064 h 40540784"/>
              <a:gd name="connsiteX35" fmla="*/ 15636160 w 18372464"/>
              <a:gd name="connsiteY35" fmla="*/ 11881320 h 40540784"/>
              <a:gd name="connsiteX36" fmla="*/ 15564152 w 18372464"/>
              <a:gd name="connsiteY36" fmla="*/ 14113568 h 40540784"/>
              <a:gd name="connsiteX37" fmla="*/ 14447520 w 18372464"/>
              <a:gd name="connsiteY37" fmla="*/ 14545616 h 40540784"/>
              <a:gd name="connsiteX38" fmla="*/ 13259896 w 18372464"/>
              <a:gd name="connsiteY38" fmla="*/ 15841760 h 40540784"/>
              <a:gd name="connsiteX39" fmla="*/ 12710160 w 18372464"/>
              <a:gd name="connsiteY39" fmla="*/ 17955104 h 40540784"/>
              <a:gd name="connsiteX40" fmla="*/ 13043872 w 18372464"/>
              <a:gd name="connsiteY40" fmla="*/ 21386376 h 40540784"/>
              <a:gd name="connsiteX41" fmla="*/ 12035760 w 18372464"/>
              <a:gd name="connsiteY41" fmla="*/ 27003000 h 40540784"/>
              <a:gd name="connsiteX42" fmla="*/ 12801600 w 18372464"/>
              <a:gd name="connsiteY42" fmla="*/ 32494064 h 40540784"/>
              <a:gd name="connsiteX43" fmla="*/ 11315680 w 18372464"/>
              <a:gd name="connsiteY43" fmla="*/ 37012112 h 40540784"/>
              <a:gd name="connsiteX44" fmla="*/ 11795760 w 18372464"/>
              <a:gd name="connsiteY44" fmla="*/ 40357904 h 40540784"/>
              <a:gd name="connsiteX45" fmla="*/ 9601200 w 18372464"/>
              <a:gd name="connsiteY45" fmla="*/ 40083584 h 40540784"/>
              <a:gd name="connsiteX46" fmla="*/ 10235560 w 18372464"/>
              <a:gd name="connsiteY46" fmla="*/ 35787976 h 40540784"/>
              <a:gd name="connsiteX47" fmla="*/ 9731504 w 18372464"/>
              <a:gd name="connsiteY47" fmla="*/ 33195688 h 40540784"/>
              <a:gd name="connsiteX48" fmla="*/ 9803512 w 18372464"/>
              <a:gd name="connsiteY48" fmla="*/ 29163240 h 40540784"/>
              <a:gd name="connsiteX49" fmla="*/ 9443472 w 18372464"/>
              <a:gd name="connsiteY49" fmla="*/ 27867096 h 40540784"/>
              <a:gd name="connsiteX50" fmla="*/ 9235440 w 18372464"/>
              <a:gd name="connsiteY50" fmla="*/ 24995984 h 40540784"/>
              <a:gd name="connsiteX51" fmla="*/ 7863840 w 18372464"/>
              <a:gd name="connsiteY51" fmla="*/ 24995984 h 40540784"/>
              <a:gd name="connsiteX52" fmla="*/ 7680960 w 18372464"/>
              <a:gd name="connsiteY52" fmla="*/ 25270304 h 40540784"/>
              <a:gd name="connsiteX53" fmla="*/ 7863840 w 18372464"/>
              <a:gd name="connsiteY53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450584 w 18372464"/>
              <a:gd name="connsiteY16" fmla="*/ 9001000 h 40540784"/>
              <a:gd name="connsiteX17" fmla="*/ 1738616 w 18372464"/>
              <a:gd name="connsiteY17" fmla="*/ 7704856 h 40540784"/>
              <a:gd name="connsiteX18" fmla="*/ 1666608 w 18372464"/>
              <a:gd name="connsiteY18" fmla="*/ 6696744 h 40540784"/>
              <a:gd name="connsiteX19" fmla="*/ 2602712 w 18372464"/>
              <a:gd name="connsiteY19" fmla="*/ 6192688 h 40540784"/>
              <a:gd name="connsiteX20" fmla="*/ 3034760 w 18372464"/>
              <a:gd name="connsiteY20" fmla="*/ 4248472 h 40540784"/>
              <a:gd name="connsiteX21" fmla="*/ 3178776 w 18372464"/>
              <a:gd name="connsiteY21" fmla="*/ 1944216 h 40540784"/>
              <a:gd name="connsiteX22" fmla="*/ 4114800 w 18372464"/>
              <a:gd name="connsiteY22" fmla="*/ 490064 h 40540784"/>
              <a:gd name="connsiteX23" fmla="*/ 5303520 w 18372464"/>
              <a:gd name="connsiteY23" fmla="*/ 0 h 40540784"/>
              <a:gd name="connsiteX24" fmla="*/ 8046720 w 18372464"/>
              <a:gd name="connsiteY24" fmla="*/ 215744 h 40540784"/>
              <a:gd name="connsiteX25" fmla="*/ 9326880 w 18372464"/>
              <a:gd name="connsiteY25" fmla="*/ 5427824 h 40540784"/>
              <a:gd name="connsiteX26" fmla="*/ 11064240 w 18372464"/>
              <a:gd name="connsiteY26" fmla="*/ 6067904 h 40540784"/>
              <a:gd name="connsiteX27" fmla="*/ 13716000 w 18372464"/>
              <a:gd name="connsiteY27" fmla="*/ 2867504 h 40540784"/>
              <a:gd name="connsiteX28" fmla="*/ 15924192 w 18372464"/>
              <a:gd name="connsiteY28" fmla="*/ 3960440 h 40540784"/>
              <a:gd name="connsiteX29" fmla="*/ 16916400 w 18372464"/>
              <a:gd name="connsiteY29" fmla="*/ 3233264 h 40540784"/>
              <a:gd name="connsiteX30" fmla="*/ 17364352 w 18372464"/>
              <a:gd name="connsiteY30" fmla="*/ 4680520 h 40540784"/>
              <a:gd name="connsiteX31" fmla="*/ 15852184 w 18372464"/>
              <a:gd name="connsiteY31" fmla="*/ 6264696 h 40540784"/>
              <a:gd name="connsiteX32" fmla="*/ 15996200 w 18372464"/>
              <a:gd name="connsiteY32" fmla="*/ 6912768 h 40540784"/>
              <a:gd name="connsiteX33" fmla="*/ 17868408 w 18372464"/>
              <a:gd name="connsiteY33" fmla="*/ 5904656 h 40540784"/>
              <a:gd name="connsiteX34" fmla="*/ 18372464 w 18372464"/>
              <a:gd name="connsiteY34" fmla="*/ 7920880 h 40540784"/>
              <a:gd name="connsiteX35" fmla="*/ 14264640 w 18372464"/>
              <a:gd name="connsiteY35" fmla="*/ 9634064 h 40540784"/>
              <a:gd name="connsiteX36" fmla="*/ 15636160 w 18372464"/>
              <a:gd name="connsiteY36" fmla="*/ 11881320 h 40540784"/>
              <a:gd name="connsiteX37" fmla="*/ 15564152 w 18372464"/>
              <a:gd name="connsiteY37" fmla="*/ 14113568 h 40540784"/>
              <a:gd name="connsiteX38" fmla="*/ 14447520 w 18372464"/>
              <a:gd name="connsiteY38" fmla="*/ 14545616 h 40540784"/>
              <a:gd name="connsiteX39" fmla="*/ 13259896 w 18372464"/>
              <a:gd name="connsiteY39" fmla="*/ 15841760 h 40540784"/>
              <a:gd name="connsiteX40" fmla="*/ 12710160 w 18372464"/>
              <a:gd name="connsiteY40" fmla="*/ 17955104 h 40540784"/>
              <a:gd name="connsiteX41" fmla="*/ 13043872 w 18372464"/>
              <a:gd name="connsiteY41" fmla="*/ 21386376 h 40540784"/>
              <a:gd name="connsiteX42" fmla="*/ 12035760 w 18372464"/>
              <a:gd name="connsiteY42" fmla="*/ 27003000 h 40540784"/>
              <a:gd name="connsiteX43" fmla="*/ 12801600 w 18372464"/>
              <a:gd name="connsiteY43" fmla="*/ 32494064 h 40540784"/>
              <a:gd name="connsiteX44" fmla="*/ 11315680 w 18372464"/>
              <a:gd name="connsiteY44" fmla="*/ 37012112 h 40540784"/>
              <a:gd name="connsiteX45" fmla="*/ 11795760 w 18372464"/>
              <a:gd name="connsiteY45" fmla="*/ 40357904 h 40540784"/>
              <a:gd name="connsiteX46" fmla="*/ 9601200 w 18372464"/>
              <a:gd name="connsiteY46" fmla="*/ 40083584 h 40540784"/>
              <a:gd name="connsiteX47" fmla="*/ 10235560 w 18372464"/>
              <a:gd name="connsiteY47" fmla="*/ 35787976 h 40540784"/>
              <a:gd name="connsiteX48" fmla="*/ 9731504 w 18372464"/>
              <a:gd name="connsiteY48" fmla="*/ 33195688 h 40540784"/>
              <a:gd name="connsiteX49" fmla="*/ 9803512 w 18372464"/>
              <a:gd name="connsiteY49" fmla="*/ 29163240 h 40540784"/>
              <a:gd name="connsiteX50" fmla="*/ 9443472 w 18372464"/>
              <a:gd name="connsiteY50" fmla="*/ 27867096 h 40540784"/>
              <a:gd name="connsiteX51" fmla="*/ 9235440 w 18372464"/>
              <a:gd name="connsiteY51" fmla="*/ 24995984 h 40540784"/>
              <a:gd name="connsiteX52" fmla="*/ 7863840 w 18372464"/>
              <a:gd name="connsiteY52" fmla="*/ 24995984 h 40540784"/>
              <a:gd name="connsiteX53" fmla="*/ 7680960 w 18372464"/>
              <a:gd name="connsiteY53" fmla="*/ 25270304 h 40540784"/>
              <a:gd name="connsiteX54" fmla="*/ 7863840 w 18372464"/>
              <a:gd name="connsiteY54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450584 w 18372464"/>
              <a:gd name="connsiteY16" fmla="*/ 9001000 h 40540784"/>
              <a:gd name="connsiteX17" fmla="*/ 1738616 w 18372464"/>
              <a:gd name="connsiteY17" fmla="*/ 7704856 h 40540784"/>
              <a:gd name="connsiteX18" fmla="*/ 1666608 w 18372464"/>
              <a:gd name="connsiteY18" fmla="*/ 6696744 h 40540784"/>
              <a:gd name="connsiteX19" fmla="*/ 2602712 w 18372464"/>
              <a:gd name="connsiteY19" fmla="*/ 6192688 h 40540784"/>
              <a:gd name="connsiteX20" fmla="*/ 3034760 w 18372464"/>
              <a:gd name="connsiteY20" fmla="*/ 4248472 h 40540784"/>
              <a:gd name="connsiteX21" fmla="*/ 3178776 w 18372464"/>
              <a:gd name="connsiteY21" fmla="*/ 1944216 h 40540784"/>
              <a:gd name="connsiteX22" fmla="*/ 4114800 w 18372464"/>
              <a:gd name="connsiteY22" fmla="*/ 490064 h 40540784"/>
              <a:gd name="connsiteX23" fmla="*/ 5303520 w 18372464"/>
              <a:gd name="connsiteY23" fmla="*/ 0 h 40540784"/>
              <a:gd name="connsiteX24" fmla="*/ 7859296 w 18372464"/>
              <a:gd name="connsiteY24" fmla="*/ 576064 h 40540784"/>
              <a:gd name="connsiteX25" fmla="*/ 9326880 w 18372464"/>
              <a:gd name="connsiteY25" fmla="*/ 5427824 h 40540784"/>
              <a:gd name="connsiteX26" fmla="*/ 11064240 w 18372464"/>
              <a:gd name="connsiteY26" fmla="*/ 6067904 h 40540784"/>
              <a:gd name="connsiteX27" fmla="*/ 13716000 w 18372464"/>
              <a:gd name="connsiteY27" fmla="*/ 2867504 h 40540784"/>
              <a:gd name="connsiteX28" fmla="*/ 15924192 w 18372464"/>
              <a:gd name="connsiteY28" fmla="*/ 3960440 h 40540784"/>
              <a:gd name="connsiteX29" fmla="*/ 16916400 w 18372464"/>
              <a:gd name="connsiteY29" fmla="*/ 3233264 h 40540784"/>
              <a:gd name="connsiteX30" fmla="*/ 17364352 w 18372464"/>
              <a:gd name="connsiteY30" fmla="*/ 4680520 h 40540784"/>
              <a:gd name="connsiteX31" fmla="*/ 15852184 w 18372464"/>
              <a:gd name="connsiteY31" fmla="*/ 6264696 h 40540784"/>
              <a:gd name="connsiteX32" fmla="*/ 15996200 w 18372464"/>
              <a:gd name="connsiteY32" fmla="*/ 6912768 h 40540784"/>
              <a:gd name="connsiteX33" fmla="*/ 17868408 w 18372464"/>
              <a:gd name="connsiteY33" fmla="*/ 5904656 h 40540784"/>
              <a:gd name="connsiteX34" fmla="*/ 18372464 w 18372464"/>
              <a:gd name="connsiteY34" fmla="*/ 7920880 h 40540784"/>
              <a:gd name="connsiteX35" fmla="*/ 14264640 w 18372464"/>
              <a:gd name="connsiteY35" fmla="*/ 9634064 h 40540784"/>
              <a:gd name="connsiteX36" fmla="*/ 15636160 w 18372464"/>
              <a:gd name="connsiteY36" fmla="*/ 11881320 h 40540784"/>
              <a:gd name="connsiteX37" fmla="*/ 15564152 w 18372464"/>
              <a:gd name="connsiteY37" fmla="*/ 14113568 h 40540784"/>
              <a:gd name="connsiteX38" fmla="*/ 14447520 w 18372464"/>
              <a:gd name="connsiteY38" fmla="*/ 14545616 h 40540784"/>
              <a:gd name="connsiteX39" fmla="*/ 13259896 w 18372464"/>
              <a:gd name="connsiteY39" fmla="*/ 15841760 h 40540784"/>
              <a:gd name="connsiteX40" fmla="*/ 12710160 w 18372464"/>
              <a:gd name="connsiteY40" fmla="*/ 17955104 h 40540784"/>
              <a:gd name="connsiteX41" fmla="*/ 13043872 w 18372464"/>
              <a:gd name="connsiteY41" fmla="*/ 21386376 h 40540784"/>
              <a:gd name="connsiteX42" fmla="*/ 12035760 w 18372464"/>
              <a:gd name="connsiteY42" fmla="*/ 27003000 h 40540784"/>
              <a:gd name="connsiteX43" fmla="*/ 12801600 w 18372464"/>
              <a:gd name="connsiteY43" fmla="*/ 32494064 h 40540784"/>
              <a:gd name="connsiteX44" fmla="*/ 11315680 w 18372464"/>
              <a:gd name="connsiteY44" fmla="*/ 37012112 h 40540784"/>
              <a:gd name="connsiteX45" fmla="*/ 11795760 w 18372464"/>
              <a:gd name="connsiteY45" fmla="*/ 40357904 h 40540784"/>
              <a:gd name="connsiteX46" fmla="*/ 9601200 w 18372464"/>
              <a:gd name="connsiteY46" fmla="*/ 40083584 h 40540784"/>
              <a:gd name="connsiteX47" fmla="*/ 10235560 w 18372464"/>
              <a:gd name="connsiteY47" fmla="*/ 35787976 h 40540784"/>
              <a:gd name="connsiteX48" fmla="*/ 9731504 w 18372464"/>
              <a:gd name="connsiteY48" fmla="*/ 33195688 h 40540784"/>
              <a:gd name="connsiteX49" fmla="*/ 9803512 w 18372464"/>
              <a:gd name="connsiteY49" fmla="*/ 29163240 h 40540784"/>
              <a:gd name="connsiteX50" fmla="*/ 9443472 w 18372464"/>
              <a:gd name="connsiteY50" fmla="*/ 27867096 h 40540784"/>
              <a:gd name="connsiteX51" fmla="*/ 9235440 w 18372464"/>
              <a:gd name="connsiteY51" fmla="*/ 24995984 h 40540784"/>
              <a:gd name="connsiteX52" fmla="*/ 7863840 w 18372464"/>
              <a:gd name="connsiteY52" fmla="*/ 24995984 h 40540784"/>
              <a:gd name="connsiteX53" fmla="*/ 7680960 w 18372464"/>
              <a:gd name="connsiteY53" fmla="*/ 25270304 h 40540784"/>
              <a:gd name="connsiteX54" fmla="*/ 7863840 w 18372464"/>
              <a:gd name="connsiteY54" fmla="*/ 25270304 h 40540784"/>
              <a:gd name="connsiteX0" fmla="*/ 7680960 w 18372464"/>
              <a:gd name="connsiteY0" fmla="*/ 25178864 h 40540784"/>
              <a:gd name="connsiteX1" fmla="*/ 5303520 w 18372464"/>
              <a:gd name="connsiteY1" fmla="*/ 33051672 h 40540784"/>
              <a:gd name="connsiteX2" fmla="*/ 5303520 w 18372464"/>
              <a:gd name="connsiteY2" fmla="*/ 36652072 h 40540784"/>
              <a:gd name="connsiteX3" fmla="*/ 5303520 w 18372464"/>
              <a:gd name="connsiteY3" fmla="*/ 38092232 h 40540784"/>
              <a:gd name="connsiteX4" fmla="*/ 4846320 w 18372464"/>
              <a:gd name="connsiteY4" fmla="*/ 40540784 h 40540784"/>
              <a:gd name="connsiteX5" fmla="*/ 2743200 w 18372464"/>
              <a:gd name="connsiteY5" fmla="*/ 40083584 h 40540784"/>
              <a:gd name="connsiteX6" fmla="*/ 3322792 w 18372464"/>
              <a:gd name="connsiteY6" fmla="*/ 36868096 h 40540784"/>
              <a:gd name="connsiteX7" fmla="*/ 3178776 w 18372464"/>
              <a:gd name="connsiteY7" fmla="*/ 31467496 h 40540784"/>
              <a:gd name="connsiteX8" fmla="*/ 3970864 w 18372464"/>
              <a:gd name="connsiteY8" fmla="*/ 28515168 h 40540784"/>
              <a:gd name="connsiteX9" fmla="*/ 4206240 w 18372464"/>
              <a:gd name="connsiteY9" fmla="*/ 24813104 h 40540784"/>
              <a:gd name="connsiteX10" fmla="*/ 3610824 w 18372464"/>
              <a:gd name="connsiteY10" fmla="*/ 18794088 h 40540784"/>
              <a:gd name="connsiteX11" fmla="*/ 3754840 w 18372464"/>
              <a:gd name="connsiteY11" fmla="*/ 16949264 h 40540784"/>
              <a:gd name="connsiteX12" fmla="*/ 4663440 w 18372464"/>
              <a:gd name="connsiteY12" fmla="*/ 15669104 h 40540784"/>
              <a:gd name="connsiteX13" fmla="*/ 1810624 w 18372464"/>
              <a:gd name="connsiteY13" fmla="*/ 13105456 h 40540784"/>
              <a:gd name="connsiteX14" fmla="*/ 0 w 18372464"/>
              <a:gd name="connsiteY14" fmla="*/ 12194384 h 40540784"/>
              <a:gd name="connsiteX15" fmla="*/ 1738616 w 18372464"/>
              <a:gd name="connsiteY15" fmla="*/ 11809312 h 40540784"/>
              <a:gd name="connsiteX16" fmla="*/ 1450584 w 18372464"/>
              <a:gd name="connsiteY16" fmla="*/ 9001000 h 40540784"/>
              <a:gd name="connsiteX17" fmla="*/ 1738616 w 18372464"/>
              <a:gd name="connsiteY17" fmla="*/ 7704856 h 40540784"/>
              <a:gd name="connsiteX18" fmla="*/ 1666608 w 18372464"/>
              <a:gd name="connsiteY18" fmla="*/ 6696744 h 40540784"/>
              <a:gd name="connsiteX19" fmla="*/ 2602712 w 18372464"/>
              <a:gd name="connsiteY19" fmla="*/ 6192688 h 40540784"/>
              <a:gd name="connsiteX20" fmla="*/ 3034760 w 18372464"/>
              <a:gd name="connsiteY20" fmla="*/ 4248472 h 40540784"/>
              <a:gd name="connsiteX21" fmla="*/ 3178776 w 18372464"/>
              <a:gd name="connsiteY21" fmla="*/ 1944216 h 40540784"/>
              <a:gd name="connsiteX22" fmla="*/ 4114800 w 18372464"/>
              <a:gd name="connsiteY22" fmla="*/ 490064 h 40540784"/>
              <a:gd name="connsiteX23" fmla="*/ 5303520 w 18372464"/>
              <a:gd name="connsiteY23" fmla="*/ 0 h 40540784"/>
              <a:gd name="connsiteX24" fmla="*/ 7859296 w 18372464"/>
              <a:gd name="connsiteY24" fmla="*/ 576064 h 40540784"/>
              <a:gd name="connsiteX25" fmla="*/ 9326880 w 18372464"/>
              <a:gd name="connsiteY25" fmla="*/ 5427824 h 40540784"/>
              <a:gd name="connsiteX26" fmla="*/ 11064240 w 18372464"/>
              <a:gd name="connsiteY26" fmla="*/ 6067904 h 40540784"/>
              <a:gd name="connsiteX27" fmla="*/ 13716000 w 18372464"/>
              <a:gd name="connsiteY27" fmla="*/ 2867504 h 40540784"/>
              <a:gd name="connsiteX28" fmla="*/ 15564152 w 18372464"/>
              <a:gd name="connsiteY28" fmla="*/ 3888432 h 40540784"/>
              <a:gd name="connsiteX29" fmla="*/ 15924192 w 18372464"/>
              <a:gd name="connsiteY29" fmla="*/ 3960440 h 40540784"/>
              <a:gd name="connsiteX30" fmla="*/ 16916400 w 18372464"/>
              <a:gd name="connsiteY30" fmla="*/ 3233264 h 40540784"/>
              <a:gd name="connsiteX31" fmla="*/ 17364352 w 18372464"/>
              <a:gd name="connsiteY31" fmla="*/ 4680520 h 40540784"/>
              <a:gd name="connsiteX32" fmla="*/ 15852184 w 18372464"/>
              <a:gd name="connsiteY32" fmla="*/ 6264696 h 40540784"/>
              <a:gd name="connsiteX33" fmla="*/ 15996200 w 18372464"/>
              <a:gd name="connsiteY33" fmla="*/ 6912768 h 40540784"/>
              <a:gd name="connsiteX34" fmla="*/ 17868408 w 18372464"/>
              <a:gd name="connsiteY34" fmla="*/ 5904656 h 40540784"/>
              <a:gd name="connsiteX35" fmla="*/ 18372464 w 18372464"/>
              <a:gd name="connsiteY35" fmla="*/ 7920880 h 40540784"/>
              <a:gd name="connsiteX36" fmla="*/ 14264640 w 18372464"/>
              <a:gd name="connsiteY36" fmla="*/ 9634064 h 40540784"/>
              <a:gd name="connsiteX37" fmla="*/ 15636160 w 18372464"/>
              <a:gd name="connsiteY37" fmla="*/ 11881320 h 40540784"/>
              <a:gd name="connsiteX38" fmla="*/ 15564152 w 18372464"/>
              <a:gd name="connsiteY38" fmla="*/ 14113568 h 40540784"/>
              <a:gd name="connsiteX39" fmla="*/ 14447520 w 18372464"/>
              <a:gd name="connsiteY39" fmla="*/ 14545616 h 40540784"/>
              <a:gd name="connsiteX40" fmla="*/ 13259896 w 18372464"/>
              <a:gd name="connsiteY40" fmla="*/ 15841760 h 40540784"/>
              <a:gd name="connsiteX41" fmla="*/ 12710160 w 18372464"/>
              <a:gd name="connsiteY41" fmla="*/ 17955104 h 40540784"/>
              <a:gd name="connsiteX42" fmla="*/ 13043872 w 18372464"/>
              <a:gd name="connsiteY42" fmla="*/ 21386376 h 40540784"/>
              <a:gd name="connsiteX43" fmla="*/ 12035760 w 18372464"/>
              <a:gd name="connsiteY43" fmla="*/ 27003000 h 40540784"/>
              <a:gd name="connsiteX44" fmla="*/ 12801600 w 18372464"/>
              <a:gd name="connsiteY44" fmla="*/ 32494064 h 40540784"/>
              <a:gd name="connsiteX45" fmla="*/ 11315680 w 18372464"/>
              <a:gd name="connsiteY45" fmla="*/ 37012112 h 40540784"/>
              <a:gd name="connsiteX46" fmla="*/ 11795760 w 18372464"/>
              <a:gd name="connsiteY46" fmla="*/ 40357904 h 40540784"/>
              <a:gd name="connsiteX47" fmla="*/ 9601200 w 18372464"/>
              <a:gd name="connsiteY47" fmla="*/ 40083584 h 40540784"/>
              <a:gd name="connsiteX48" fmla="*/ 10235560 w 18372464"/>
              <a:gd name="connsiteY48" fmla="*/ 35787976 h 40540784"/>
              <a:gd name="connsiteX49" fmla="*/ 9731504 w 18372464"/>
              <a:gd name="connsiteY49" fmla="*/ 33195688 h 40540784"/>
              <a:gd name="connsiteX50" fmla="*/ 9803512 w 18372464"/>
              <a:gd name="connsiteY50" fmla="*/ 29163240 h 40540784"/>
              <a:gd name="connsiteX51" fmla="*/ 9443472 w 18372464"/>
              <a:gd name="connsiteY51" fmla="*/ 27867096 h 40540784"/>
              <a:gd name="connsiteX52" fmla="*/ 9235440 w 18372464"/>
              <a:gd name="connsiteY52" fmla="*/ 24995984 h 40540784"/>
              <a:gd name="connsiteX53" fmla="*/ 7863840 w 18372464"/>
              <a:gd name="connsiteY53" fmla="*/ 24995984 h 40540784"/>
              <a:gd name="connsiteX54" fmla="*/ 7680960 w 18372464"/>
              <a:gd name="connsiteY54" fmla="*/ 25270304 h 40540784"/>
              <a:gd name="connsiteX55" fmla="*/ 7863840 w 18372464"/>
              <a:gd name="connsiteY55" fmla="*/ 25270304 h 40540784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8092232 h 40756528"/>
              <a:gd name="connsiteX4" fmla="*/ 4846320 w 18372464"/>
              <a:gd name="connsiteY4" fmla="*/ 40540784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809223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732192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5303520 w 18372464"/>
              <a:gd name="connsiteY3" fmla="*/ 37228136 h 40756528"/>
              <a:gd name="connsiteX4" fmla="*/ 4846320 w 18372464"/>
              <a:gd name="connsiteY4" fmla="*/ 40540784 h 40756528"/>
              <a:gd name="connsiteX5" fmla="*/ 3682832 w 18372464"/>
              <a:gd name="connsiteY5" fmla="*/ 40612512 h 40756528"/>
              <a:gd name="connsiteX6" fmla="*/ 2743200 w 18372464"/>
              <a:gd name="connsiteY6" fmla="*/ 40083584 h 40756528"/>
              <a:gd name="connsiteX7" fmla="*/ 3322792 w 18372464"/>
              <a:gd name="connsiteY7" fmla="*/ 36868096 h 40756528"/>
              <a:gd name="connsiteX8" fmla="*/ 3178776 w 18372464"/>
              <a:gd name="connsiteY8" fmla="*/ 31467496 h 40756528"/>
              <a:gd name="connsiteX9" fmla="*/ 3970864 w 18372464"/>
              <a:gd name="connsiteY9" fmla="*/ 28515168 h 40756528"/>
              <a:gd name="connsiteX10" fmla="*/ 4206240 w 18372464"/>
              <a:gd name="connsiteY10" fmla="*/ 24813104 h 40756528"/>
              <a:gd name="connsiteX11" fmla="*/ 3610824 w 18372464"/>
              <a:gd name="connsiteY11" fmla="*/ 18794088 h 40756528"/>
              <a:gd name="connsiteX12" fmla="*/ 3754840 w 18372464"/>
              <a:gd name="connsiteY12" fmla="*/ 16949264 h 40756528"/>
              <a:gd name="connsiteX13" fmla="*/ 4663440 w 18372464"/>
              <a:gd name="connsiteY13" fmla="*/ 15669104 h 40756528"/>
              <a:gd name="connsiteX14" fmla="*/ 1810624 w 18372464"/>
              <a:gd name="connsiteY14" fmla="*/ 13105456 h 40756528"/>
              <a:gd name="connsiteX15" fmla="*/ 0 w 18372464"/>
              <a:gd name="connsiteY15" fmla="*/ 12194384 h 40756528"/>
              <a:gd name="connsiteX16" fmla="*/ 1738616 w 18372464"/>
              <a:gd name="connsiteY16" fmla="*/ 11809312 h 40756528"/>
              <a:gd name="connsiteX17" fmla="*/ 1450584 w 18372464"/>
              <a:gd name="connsiteY17" fmla="*/ 9001000 h 40756528"/>
              <a:gd name="connsiteX18" fmla="*/ 1738616 w 18372464"/>
              <a:gd name="connsiteY18" fmla="*/ 7704856 h 40756528"/>
              <a:gd name="connsiteX19" fmla="*/ 1666608 w 18372464"/>
              <a:gd name="connsiteY19" fmla="*/ 6696744 h 40756528"/>
              <a:gd name="connsiteX20" fmla="*/ 2602712 w 18372464"/>
              <a:gd name="connsiteY20" fmla="*/ 6192688 h 40756528"/>
              <a:gd name="connsiteX21" fmla="*/ 3034760 w 18372464"/>
              <a:gd name="connsiteY21" fmla="*/ 4248472 h 40756528"/>
              <a:gd name="connsiteX22" fmla="*/ 3178776 w 18372464"/>
              <a:gd name="connsiteY22" fmla="*/ 1944216 h 40756528"/>
              <a:gd name="connsiteX23" fmla="*/ 4114800 w 18372464"/>
              <a:gd name="connsiteY23" fmla="*/ 490064 h 40756528"/>
              <a:gd name="connsiteX24" fmla="*/ 5303520 w 18372464"/>
              <a:gd name="connsiteY24" fmla="*/ 0 h 40756528"/>
              <a:gd name="connsiteX25" fmla="*/ 7859296 w 18372464"/>
              <a:gd name="connsiteY25" fmla="*/ 576064 h 40756528"/>
              <a:gd name="connsiteX26" fmla="*/ 9326880 w 18372464"/>
              <a:gd name="connsiteY26" fmla="*/ 5427824 h 40756528"/>
              <a:gd name="connsiteX27" fmla="*/ 11064240 w 18372464"/>
              <a:gd name="connsiteY27" fmla="*/ 6067904 h 40756528"/>
              <a:gd name="connsiteX28" fmla="*/ 13716000 w 18372464"/>
              <a:gd name="connsiteY28" fmla="*/ 2867504 h 40756528"/>
              <a:gd name="connsiteX29" fmla="*/ 15564152 w 18372464"/>
              <a:gd name="connsiteY29" fmla="*/ 3888432 h 40756528"/>
              <a:gd name="connsiteX30" fmla="*/ 15924192 w 18372464"/>
              <a:gd name="connsiteY30" fmla="*/ 3960440 h 40756528"/>
              <a:gd name="connsiteX31" fmla="*/ 16916400 w 18372464"/>
              <a:gd name="connsiteY31" fmla="*/ 3233264 h 40756528"/>
              <a:gd name="connsiteX32" fmla="*/ 17364352 w 18372464"/>
              <a:gd name="connsiteY32" fmla="*/ 4680520 h 40756528"/>
              <a:gd name="connsiteX33" fmla="*/ 15852184 w 18372464"/>
              <a:gd name="connsiteY33" fmla="*/ 6264696 h 40756528"/>
              <a:gd name="connsiteX34" fmla="*/ 15996200 w 18372464"/>
              <a:gd name="connsiteY34" fmla="*/ 6912768 h 40756528"/>
              <a:gd name="connsiteX35" fmla="*/ 17868408 w 18372464"/>
              <a:gd name="connsiteY35" fmla="*/ 5904656 h 40756528"/>
              <a:gd name="connsiteX36" fmla="*/ 18372464 w 18372464"/>
              <a:gd name="connsiteY36" fmla="*/ 7920880 h 40756528"/>
              <a:gd name="connsiteX37" fmla="*/ 14264640 w 18372464"/>
              <a:gd name="connsiteY37" fmla="*/ 9634064 h 40756528"/>
              <a:gd name="connsiteX38" fmla="*/ 15636160 w 18372464"/>
              <a:gd name="connsiteY38" fmla="*/ 11881320 h 40756528"/>
              <a:gd name="connsiteX39" fmla="*/ 15564152 w 18372464"/>
              <a:gd name="connsiteY39" fmla="*/ 14113568 h 40756528"/>
              <a:gd name="connsiteX40" fmla="*/ 14447520 w 18372464"/>
              <a:gd name="connsiteY40" fmla="*/ 14545616 h 40756528"/>
              <a:gd name="connsiteX41" fmla="*/ 13259896 w 18372464"/>
              <a:gd name="connsiteY41" fmla="*/ 15841760 h 40756528"/>
              <a:gd name="connsiteX42" fmla="*/ 12710160 w 18372464"/>
              <a:gd name="connsiteY42" fmla="*/ 17955104 h 40756528"/>
              <a:gd name="connsiteX43" fmla="*/ 13043872 w 18372464"/>
              <a:gd name="connsiteY43" fmla="*/ 21386376 h 40756528"/>
              <a:gd name="connsiteX44" fmla="*/ 12035760 w 18372464"/>
              <a:gd name="connsiteY44" fmla="*/ 27003000 h 40756528"/>
              <a:gd name="connsiteX45" fmla="*/ 12801600 w 18372464"/>
              <a:gd name="connsiteY45" fmla="*/ 32494064 h 40756528"/>
              <a:gd name="connsiteX46" fmla="*/ 11315680 w 18372464"/>
              <a:gd name="connsiteY46" fmla="*/ 37012112 h 40756528"/>
              <a:gd name="connsiteX47" fmla="*/ 11795760 w 18372464"/>
              <a:gd name="connsiteY47" fmla="*/ 40357904 h 40756528"/>
              <a:gd name="connsiteX48" fmla="*/ 10667608 w 18372464"/>
              <a:gd name="connsiteY48" fmla="*/ 40756528 h 40756528"/>
              <a:gd name="connsiteX49" fmla="*/ 9601200 w 18372464"/>
              <a:gd name="connsiteY49" fmla="*/ 40083584 h 40756528"/>
              <a:gd name="connsiteX50" fmla="*/ 10235560 w 18372464"/>
              <a:gd name="connsiteY50" fmla="*/ 35787976 h 40756528"/>
              <a:gd name="connsiteX51" fmla="*/ 9731504 w 18372464"/>
              <a:gd name="connsiteY51" fmla="*/ 33195688 h 40756528"/>
              <a:gd name="connsiteX52" fmla="*/ 9803512 w 18372464"/>
              <a:gd name="connsiteY52" fmla="*/ 29163240 h 40756528"/>
              <a:gd name="connsiteX53" fmla="*/ 9443472 w 18372464"/>
              <a:gd name="connsiteY53" fmla="*/ 27867096 h 40756528"/>
              <a:gd name="connsiteX54" fmla="*/ 9235440 w 18372464"/>
              <a:gd name="connsiteY54" fmla="*/ 24995984 h 40756528"/>
              <a:gd name="connsiteX55" fmla="*/ 7863840 w 18372464"/>
              <a:gd name="connsiteY55" fmla="*/ 24995984 h 40756528"/>
              <a:gd name="connsiteX56" fmla="*/ 7680960 w 18372464"/>
              <a:gd name="connsiteY56" fmla="*/ 25270304 h 40756528"/>
              <a:gd name="connsiteX57" fmla="*/ 7863840 w 18372464"/>
              <a:gd name="connsiteY57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6652072 h 40756528"/>
              <a:gd name="connsiteX3" fmla="*/ 4846320 w 18372464"/>
              <a:gd name="connsiteY3" fmla="*/ 40540784 h 40756528"/>
              <a:gd name="connsiteX4" fmla="*/ 3682832 w 18372464"/>
              <a:gd name="connsiteY4" fmla="*/ 40612512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7156128 h 40756528"/>
              <a:gd name="connsiteX3" fmla="*/ 4846320 w 18372464"/>
              <a:gd name="connsiteY3" fmla="*/ 40540784 h 40756528"/>
              <a:gd name="connsiteX4" fmla="*/ 3682832 w 18372464"/>
              <a:gd name="connsiteY4" fmla="*/ 40612512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5303520 w 18372464"/>
              <a:gd name="connsiteY2" fmla="*/ 37228136 h 40756528"/>
              <a:gd name="connsiteX3" fmla="*/ 4846320 w 18372464"/>
              <a:gd name="connsiteY3" fmla="*/ 40540784 h 40756528"/>
              <a:gd name="connsiteX4" fmla="*/ 3682832 w 18372464"/>
              <a:gd name="connsiteY4" fmla="*/ 40612512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4186888 w 18372464"/>
              <a:gd name="connsiteY2" fmla="*/ 38020224 h 40756528"/>
              <a:gd name="connsiteX3" fmla="*/ 4846320 w 18372464"/>
              <a:gd name="connsiteY3" fmla="*/ 40540784 h 40756528"/>
              <a:gd name="connsiteX4" fmla="*/ 3682832 w 18372464"/>
              <a:gd name="connsiteY4" fmla="*/ 40612512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178864 h 40756528"/>
              <a:gd name="connsiteX1" fmla="*/ 5303520 w 18372464"/>
              <a:gd name="connsiteY1" fmla="*/ 33051672 h 40756528"/>
              <a:gd name="connsiteX2" fmla="*/ 4114880 w 18372464"/>
              <a:gd name="connsiteY2" fmla="*/ 36940104 h 40756528"/>
              <a:gd name="connsiteX3" fmla="*/ 4846320 w 18372464"/>
              <a:gd name="connsiteY3" fmla="*/ 40540784 h 40756528"/>
              <a:gd name="connsiteX4" fmla="*/ 3682832 w 18372464"/>
              <a:gd name="connsiteY4" fmla="*/ 40612512 h 40756528"/>
              <a:gd name="connsiteX5" fmla="*/ 2743200 w 18372464"/>
              <a:gd name="connsiteY5" fmla="*/ 40083584 h 40756528"/>
              <a:gd name="connsiteX6" fmla="*/ 3322792 w 18372464"/>
              <a:gd name="connsiteY6" fmla="*/ 36868096 h 40756528"/>
              <a:gd name="connsiteX7" fmla="*/ 3178776 w 18372464"/>
              <a:gd name="connsiteY7" fmla="*/ 31467496 h 40756528"/>
              <a:gd name="connsiteX8" fmla="*/ 3970864 w 18372464"/>
              <a:gd name="connsiteY8" fmla="*/ 28515168 h 40756528"/>
              <a:gd name="connsiteX9" fmla="*/ 4206240 w 18372464"/>
              <a:gd name="connsiteY9" fmla="*/ 24813104 h 40756528"/>
              <a:gd name="connsiteX10" fmla="*/ 3610824 w 18372464"/>
              <a:gd name="connsiteY10" fmla="*/ 18794088 h 40756528"/>
              <a:gd name="connsiteX11" fmla="*/ 3754840 w 18372464"/>
              <a:gd name="connsiteY11" fmla="*/ 16949264 h 40756528"/>
              <a:gd name="connsiteX12" fmla="*/ 4663440 w 18372464"/>
              <a:gd name="connsiteY12" fmla="*/ 15669104 h 40756528"/>
              <a:gd name="connsiteX13" fmla="*/ 1810624 w 18372464"/>
              <a:gd name="connsiteY13" fmla="*/ 13105456 h 40756528"/>
              <a:gd name="connsiteX14" fmla="*/ 0 w 18372464"/>
              <a:gd name="connsiteY14" fmla="*/ 12194384 h 40756528"/>
              <a:gd name="connsiteX15" fmla="*/ 1738616 w 18372464"/>
              <a:gd name="connsiteY15" fmla="*/ 11809312 h 40756528"/>
              <a:gd name="connsiteX16" fmla="*/ 1450584 w 18372464"/>
              <a:gd name="connsiteY16" fmla="*/ 9001000 h 40756528"/>
              <a:gd name="connsiteX17" fmla="*/ 1738616 w 18372464"/>
              <a:gd name="connsiteY17" fmla="*/ 7704856 h 40756528"/>
              <a:gd name="connsiteX18" fmla="*/ 1666608 w 18372464"/>
              <a:gd name="connsiteY18" fmla="*/ 6696744 h 40756528"/>
              <a:gd name="connsiteX19" fmla="*/ 2602712 w 18372464"/>
              <a:gd name="connsiteY19" fmla="*/ 6192688 h 40756528"/>
              <a:gd name="connsiteX20" fmla="*/ 3034760 w 18372464"/>
              <a:gd name="connsiteY20" fmla="*/ 4248472 h 40756528"/>
              <a:gd name="connsiteX21" fmla="*/ 3178776 w 18372464"/>
              <a:gd name="connsiteY21" fmla="*/ 1944216 h 40756528"/>
              <a:gd name="connsiteX22" fmla="*/ 4114800 w 18372464"/>
              <a:gd name="connsiteY22" fmla="*/ 490064 h 40756528"/>
              <a:gd name="connsiteX23" fmla="*/ 5303520 w 18372464"/>
              <a:gd name="connsiteY23" fmla="*/ 0 h 40756528"/>
              <a:gd name="connsiteX24" fmla="*/ 7859296 w 18372464"/>
              <a:gd name="connsiteY24" fmla="*/ 576064 h 40756528"/>
              <a:gd name="connsiteX25" fmla="*/ 9326880 w 18372464"/>
              <a:gd name="connsiteY25" fmla="*/ 5427824 h 40756528"/>
              <a:gd name="connsiteX26" fmla="*/ 11064240 w 18372464"/>
              <a:gd name="connsiteY26" fmla="*/ 6067904 h 40756528"/>
              <a:gd name="connsiteX27" fmla="*/ 13716000 w 18372464"/>
              <a:gd name="connsiteY27" fmla="*/ 2867504 h 40756528"/>
              <a:gd name="connsiteX28" fmla="*/ 15564152 w 18372464"/>
              <a:gd name="connsiteY28" fmla="*/ 3888432 h 40756528"/>
              <a:gd name="connsiteX29" fmla="*/ 15924192 w 18372464"/>
              <a:gd name="connsiteY29" fmla="*/ 3960440 h 40756528"/>
              <a:gd name="connsiteX30" fmla="*/ 16916400 w 18372464"/>
              <a:gd name="connsiteY30" fmla="*/ 3233264 h 40756528"/>
              <a:gd name="connsiteX31" fmla="*/ 17364352 w 18372464"/>
              <a:gd name="connsiteY31" fmla="*/ 4680520 h 40756528"/>
              <a:gd name="connsiteX32" fmla="*/ 15852184 w 18372464"/>
              <a:gd name="connsiteY32" fmla="*/ 6264696 h 40756528"/>
              <a:gd name="connsiteX33" fmla="*/ 15996200 w 18372464"/>
              <a:gd name="connsiteY33" fmla="*/ 6912768 h 40756528"/>
              <a:gd name="connsiteX34" fmla="*/ 17868408 w 18372464"/>
              <a:gd name="connsiteY34" fmla="*/ 5904656 h 40756528"/>
              <a:gd name="connsiteX35" fmla="*/ 18372464 w 18372464"/>
              <a:gd name="connsiteY35" fmla="*/ 7920880 h 40756528"/>
              <a:gd name="connsiteX36" fmla="*/ 14264640 w 18372464"/>
              <a:gd name="connsiteY36" fmla="*/ 9634064 h 40756528"/>
              <a:gd name="connsiteX37" fmla="*/ 15636160 w 18372464"/>
              <a:gd name="connsiteY37" fmla="*/ 11881320 h 40756528"/>
              <a:gd name="connsiteX38" fmla="*/ 15564152 w 18372464"/>
              <a:gd name="connsiteY38" fmla="*/ 14113568 h 40756528"/>
              <a:gd name="connsiteX39" fmla="*/ 14447520 w 18372464"/>
              <a:gd name="connsiteY39" fmla="*/ 14545616 h 40756528"/>
              <a:gd name="connsiteX40" fmla="*/ 13259896 w 18372464"/>
              <a:gd name="connsiteY40" fmla="*/ 15841760 h 40756528"/>
              <a:gd name="connsiteX41" fmla="*/ 12710160 w 18372464"/>
              <a:gd name="connsiteY41" fmla="*/ 17955104 h 40756528"/>
              <a:gd name="connsiteX42" fmla="*/ 13043872 w 18372464"/>
              <a:gd name="connsiteY42" fmla="*/ 21386376 h 40756528"/>
              <a:gd name="connsiteX43" fmla="*/ 12035760 w 18372464"/>
              <a:gd name="connsiteY43" fmla="*/ 27003000 h 40756528"/>
              <a:gd name="connsiteX44" fmla="*/ 12801600 w 18372464"/>
              <a:gd name="connsiteY44" fmla="*/ 32494064 h 40756528"/>
              <a:gd name="connsiteX45" fmla="*/ 11315680 w 18372464"/>
              <a:gd name="connsiteY45" fmla="*/ 37012112 h 40756528"/>
              <a:gd name="connsiteX46" fmla="*/ 11795760 w 18372464"/>
              <a:gd name="connsiteY46" fmla="*/ 40357904 h 40756528"/>
              <a:gd name="connsiteX47" fmla="*/ 10667608 w 18372464"/>
              <a:gd name="connsiteY47" fmla="*/ 40756528 h 40756528"/>
              <a:gd name="connsiteX48" fmla="*/ 9601200 w 18372464"/>
              <a:gd name="connsiteY48" fmla="*/ 40083584 h 40756528"/>
              <a:gd name="connsiteX49" fmla="*/ 10235560 w 18372464"/>
              <a:gd name="connsiteY49" fmla="*/ 35787976 h 40756528"/>
              <a:gd name="connsiteX50" fmla="*/ 9731504 w 18372464"/>
              <a:gd name="connsiteY50" fmla="*/ 33195688 h 40756528"/>
              <a:gd name="connsiteX51" fmla="*/ 9803512 w 18372464"/>
              <a:gd name="connsiteY51" fmla="*/ 29163240 h 40756528"/>
              <a:gd name="connsiteX52" fmla="*/ 9443472 w 18372464"/>
              <a:gd name="connsiteY52" fmla="*/ 27867096 h 40756528"/>
              <a:gd name="connsiteX53" fmla="*/ 9235440 w 18372464"/>
              <a:gd name="connsiteY53" fmla="*/ 24995984 h 40756528"/>
              <a:gd name="connsiteX54" fmla="*/ 7863840 w 18372464"/>
              <a:gd name="connsiteY54" fmla="*/ 24995984 h 40756528"/>
              <a:gd name="connsiteX55" fmla="*/ 7680960 w 18372464"/>
              <a:gd name="connsiteY55" fmla="*/ 25270304 h 40756528"/>
              <a:gd name="connsiteX56" fmla="*/ 7863840 w 18372464"/>
              <a:gd name="connsiteY56" fmla="*/ 25270304 h 40756528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5924192 w 18372464"/>
              <a:gd name="connsiteY29" fmla="*/ 4289015 h 41085103"/>
              <a:gd name="connsiteX30" fmla="*/ 16916400 w 18372464"/>
              <a:gd name="connsiteY30" fmla="*/ 3561839 h 41085103"/>
              <a:gd name="connsiteX31" fmla="*/ 17364352 w 18372464"/>
              <a:gd name="connsiteY31" fmla="*/ 5009095 h 41085103"/>
              <a:gd name="connsiteX32" fmla="*/ 15852184 w 18372464"/>
              <a:gd name="connsiteY32" fmla="*/ 6593271 h 41085103"/>
              <a:gd name="connsiteX33" fmla="*/ 15996200 w 18372464"/>
              <a:gd name="connsiteY33" fmla="*/ 7241343 h 41085103"/>
              <a:gd name="connsiteX34" fmla="*/ 17868408 w 18372464"/>
              <a:gd name="connsiteY34" fmla="*/ 6233231 h 41085103"/>
              <a:gd name="connsiteX35" fmla="*/ 18372464 w 18372464"/>
              <a:gd name="connsiteY35" fmla="*/ 8249455 h 41085103"/>
              <a:gd name="connsiteX36" fmla="*/ 14264640 w 18372464"/>
              <a:gd name="connsiteY36" fmla="*/ 9962639 h 41085103"/>
              <a:gd name="connsiteX37" fmla="*/ 15636160 w 18372464"/>
              <a:gd name="connsiteY37" fmla="*/ 12209895 h 41085103"/>
              <a:gd name="connsiteX38" fmla="*/ 15564152 w 18372464"/>
              <a:gd name="connsiteY38" fmla="*/ 14442143 h 41085103"/>
              <a:gd name="connsiteX39" fmla="*/ 14447520 w 18372464"/>
              <a:gd name="connsiteY39" fmla="*/ 14874191 h 41085103"/>
              <a:gd name="connsiteX40" fmla="*/ 13259896 w 18372464"/>
              <a:gd name="connsiteY40" fmla="*/ 16170335 h 41085103"/>
              <a:gd name="connsiteX41" fmla="*/ 12710160 w 18372464"/>
              <a:gd name="connsiteY41" fmla="*/ 18283679 h 41085103"/>
              <a:gd name="connsiteX42" fmla="*/ 13043872 w 18372464"/>
              <a:gd name="connsiteY42" fmla="*/ 21714951 h 41085103"/>
              <a:gd name="connsiteX43" fmla="*/ 12035760 w 18372464"/>
              <a:gd name="connsiteY43" fmla="*/ 27331575 h 41085103"/>
              <a:gd name="connsiteX44" fmla="*/ 12801600 w 18372464"/>
              <a:gd name="connsiteY44" fmla="*/ 32822639 h 41085103"/>
              <a:gd name="connsiteX45" fmla="*/ 11315680 w 18372464"/>
              <a:gd name="connsiteY45" fmla="*/ 37340687 h 41085103"/>
              <a:gd name="connsiteX46" fmla="*/ 11795760 w 18372464"/>
              <a:gd name="connsiteY46" fmla="*/ 40686479 h 41085103"/>
              <a:gd name="connsiteX47" fmla="*/ 10667608 w 18372464"/>
              <a:gd name="connsiteY47" fmla="*/ 41085103 h 41085103"/>
              <a:gd name="connsiteX48" fmla="*/ 9601200 w 18372464"/>
              <a:gd name="connsiteY48" fmla="*/ 40412159 h 41085103"/>
              <a:gd name="connsiteX49" fmla="*/ 10235560 w 18372464"/>
              <a:gd name="connsiteY49" fmla="*/ 36116551 h 41085103"/>
              <a:gd name="connsiteX50" fmla="*/ 9731504 w 18372464"/>
              <a:gd name="connsiteY50" fmla="*/ 33524263 h 41085103"/>
              <a:gd name="connsiteX51" fmla="*/ 9803512 w 18372464"/>
              <a:gd name="connsiteY51" fmla="*/ 29491815 h 41085103"/>
              <a:gd name="connsiteX52" fmla="*/ 9443472 w 18372464"/>
              <a:gd name="connsiteY52" fmla="*/ 28195671 h 41085103"/>
              <a:gd name="connsiteX53" fmla="*/ 9235440 w 18372464"/>
              <a:gd name="connsiteY53" fmla="*/ 25324559 h 41085103"/>
              <a:gd name="connsiteX54" fmla="*/ 7863840 w 18372464"/>
              <a:gd name="connsiteY54" fmla="*/ 25324559 h 41085103"/>
              <a:gd name="connsiteX55" fmla="*/ 7680960 w 18372464"/>
              <a:gd name="connsiteY55" fmla="*/ 25598879 h 41085103"/>
              <a:gd name="connsiteX56" fmla="*/ 7863840 w 18372464"/>
              <a:gd name="connsiteY56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6916400 w 18372464"/>
              <a:gd name="connsiteY29" fmla="*/ 3561839 h 41085103"/>
              <a:gd name="connsiteX30" fmla="*/ 17364352 w 18372464"/>
              <a:gd name="connsiteY30" fmla="*/ 5009095 h 41085103"/>
              <a:gd name="connsiteX31" fmla="*/ 15852184 w 18372464"/>
              <a:gd name="connsiteY31" fmla="*/ 6593271 h 41085103"/>
              <a:gd name="connsiteX32" fmla="*/ 15996200 w 18372464"/>
              <a:gd name="connsiteY32" fmla="*/ 7241343 h 41085103"/>
              <a:gd name="connsiteX33" fmla="*/ 17868408 w 18372464"/>
              <a:gd name="connsiteY33" fmla="*/ 6233231 h 41085103"/>
              <a:gd name="connsiteX34" fmla="*/ 18372464 w 18372464"/>
              <a:gd name="connsiteY34" fmla="*/ 8249455 h 41085103"/>
              <a:gd name="connsiteX35" fmla="*/ 14264640 w 18372464"/>
              <a:gd name="connsiteY35" fmla="*/ 9962639 h 41085103"/>
              <a:gd name="connsiteX36" fmla="*/ 15636160 w 18372464"/>
              <a:gd name="connsiteY36" fmla="*/ 12209895 h 41085103"/>
              <a:gd name="connsiteX37" fmla="*/ 15564152 w 18372464"/>
              <a:gd name="connsiteY37" fmla="*/ 14442143 h 41085103"/>
              <a:gd name="connsiteX38" fmla="*/ 14447520 w 18372464"/>
              <a:gd name="connsiteY38" fmla="*/ 14874191 h 41085103"/>
              <a:gd name="connsiteX39" fmla="*/ 13259896 w 18372464"/>
              <a:gd name="connsiteY39" fmla="*/ 16170335 h 41085103"/>
              <a:gd name="connsiteX40" fmla="*/ 12710160 w 18372464"/>
              <a:gd name="connsiteY40" fmla="*/ 18283679 h 41085103"/>
              <a:gd name="connsiteX41" fmla="*/ 13043872 w 18372464"/>
              <a:gd name="connsiteY41" fmla="*/ 21714951 h 41085103"/>
              <a:gd name="connsiteX42" fmla="*/ 12035760 w 18372464"/>
              <a:gd name="connsiteY42" fmla="*/ 27331575 h 41085103"/>
              <a:gd name="connsiteX43" fmla="*/ 12801600 w 18372464"/>
              <a:gd name="connsiteY43" fmla="*/ 32822639 h 41085103"/>
              <a:gd name="connsiteX44" fmla="*/ 11315680 w 18372464"/>
              <a:gd name="connsiteY44" fmla="*/ 37340687 h 41085103"/>
              <a:gd name="connsiteX45" fmla="*/ 11795760 w 18372464"/>
              <a:gd name="connsiteY45" fmla="*/ 40686479 h 41085103"/>
              <a:gd name="connsiteX46" fmla="*/ 10667608 w 18372464"/>
              <a:gd name="connsiteY46" fmla="*/ 41085103 h 41085103"/>
              <a:gd name="connsiteX47" fmla="*/ 9601200 w 18372464"/>
              <a:gd name="connsiteY47" fmla="*/ 40412159 h 41085103"/>
              <a:gd name="connsiteX48" fmla="*/ 10235560 w 18372464"/>
              <a:gd name="connsiteY48" fmla="*/ 36116551 h 41085103"/>
              <a:gd name="connsiteX49" fmla="*/ 9731504 w 18372464"/>
              <a:gd name="connsiteY49" fmla="*/ 33524263 h 41085103"/>
              <a:gd name="connsiteX50" fmla="*/ 9803512 w 18372464"/>
              <a:gd name="connsiteY50" fmla="*/ 29491815 h 41085103"/>
              <a:gd name="connsiteX51" fmla="*/ 9443472 w 18372464"/>
              <a:gd name="connsiteY51" fmla="*/ 28195671 h 41085103"/>
              <a:gd name="connsiteX52" fmla="*/ 9235440 w 18372464"/>
              <a:gd name="connsiteY52" fmla="*/ 25324559 h 41085103"/>
              <a:gd name="connsiteX53" fmla="*/ 7863840 w 18372464"/>
              <a:gd name="connsiteY53" fmla="*/ 25324559 h 41085103"/>
              <a:gd name="connsiteX54" fmla="*/ 7680960 w 18372464"/>
              <a:gd name="connsiteY54" fmla="*/ 25598879 h 41085103"/>
              <a:gd name="connsiteX55" fmla="*/ 7863840 w 18372464"/>
              <a:gd name="connsiteY55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6916400 w 18372464"/>
              <a:gd name="connsiteY29" fmla="*/ 3561839 h 41085103"/>
              <a:gd name="connsiteX30" fmla="*/ 17364352 w 18372464"/>
              <a:gd name="connsiteY30" fmla="*/ 5009095 h 41085103"/>
              <a:gd name="connsiteX31" fmla="*/ 15852184 w 18372464"/>
              <a:gd name="connsiteY31" fmla="*/ 6593271 h 41085103"/>
              <a:gd name="connsiteX32" fmla="*/ 15996200 w 18372464"/>
              <a:gd name="connsiteY32" fmla="*/ 7241343 h 41085103"/>
              <a:gd name="connsiteX33" fmla="*/ 17868408 w 18372464"/>
              <a:gd name="connsiteY33" fmla="*/ 6233231 h 41085103"/>
              <a:gd name="connsiteX34" fmla="*/ 18372464 w 18372464"/>
              <a:gd name="connsiteY34" fmla="*/ 8249455 h 41085103"/>
              <a:gd name="connsiteX35" fmla="*/ 14264640 w 18372464"/>
              <a:gd name="connsiteY35" fmla="*/ 9962639 h 41085103"/>
              <a:gd name="connsiteX36" fmla="*/ 15636160 w 18372464"/>
              <a:gd name="connsiteY36" fmla="*/ 12209895 h 41085103"/>
              <a:gd name="connsiteX37" fmla="*/ 15564152 w 18372464"/>
              <a:gd name="connsiteY37" fmla="*/ 14442143 h 41085103"/>
              <a:gd name="connsiteX38" fmla="*/ 14447520 w 18372464"/>
              <a:gd name="connsiteY38" fmla="*/ 14874191 h 41085103"/>
              <a:gd name="connsiteX39" fmla="*/ 13259896 w 18372464"/>
              <a:gd name="connsiteY39" fmla="*/ 16170335 h 41085103"/>
              <a:gd name="connsiteX40" fmla="*/ 12710160 w 18372464"/>
              <a:gd name="connsiteY40" fmla="*/ 18283679 h 41085103"/>
              <a:gd name="connsiteX41" fmla="*/ 13043872 w 18372464"/>
              <a:gd name="connsiteY41" fmla="*/ 21714951 h 41085103"/>
              <a:gd name="connsiteX42" fmla="*/ 12035760 w 18372464"/>
              <a:gd name="connsiteY42" fmla="*/ 27331575 h 41085103"/>
              <a:gd name="connsiteX43" fmla="*/ 12801600 w 18372464"/>
              <a:gd name="connsiteY43" fmla="*/ 32822639 h 41085103"/>
              <a:gd name="connsiteX44" fmla="*/ 11315680 w 18372464"/>
              <a:gd name="connsiteY44" fmla="*/ 37340687 h 41085103"/>
              <a:gd name="connsiteX45" fmla="*/ 11795760 w 18372464"/>
              <a:gd name="connsiteY45" fmla="*/ 40686479 h 41085103"/>
              <a:gd name="connsiteX46" fmla="*/ 10667608 w 18372464"/>
              <a:gd name="connsiteY46" fmla="*/ 41085103 h 41085103"/>
              <a:gd name="connsiteX47" fmla="*/ 9601200 w 18372464"/>
              <a:gd name="connsiteY47" fmla="*/ 40412159 h 41085103"/>
              <a:gd name="connsiteX48" fmla="*/ 10235560 w 18372464"/>
              <a:gd name="connsiteY48" fmla="*/ 36116551 h 41085103"/>
              <a:gd name="connsiteX49" fmla="*/ 9731504 w 18372464"/>
              <a:gd name="connsiteY49" fmla="*/ 33524263 h 41085103"/>
              <a:gd name="connsiteX50" fmla="*/ 9803512 w 18372464"/>
              <a:gd name="connsiteY50" fmla="*/ 29491815 h 41085103"/>
              <a:gd name="connsiteX51" fmla="*/ 9443472 w 18372464"/>
              <a:gd name="connsiteY51" fmla="*/ 28195671 h 41085103"/>
              <a:gd name="connsiteX52" fmla="*/ 9235440 w 18372464"/>
              <a:gd name="connsiteY52" fmla="*/ 25324559 h 41085103"/>
              <a:gd name="connsiteX53" fmla="*/ 7863840 w 18372464"/>
              <a:gd name="connsiteY53" fmla="*/ 25324559 h 41085103"/>
              <a:gd name="connsiteX54" fmla="*/ 7680960 w 18372464"/>
              <a:gd name="connsiteY54" fmla="*/ 25598879 h 41085103"/>
              <a:gd name="connsiteX55" fmla="*/ 7863840 w 18372464"/>
              <a:gd name="connsiteY55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6916400 w 18372464"/>
              <a:gd name="connsiteY29" fmla="*/ 3561839 h 41085103"/>
              <a:gd name="connsiteX30" fmla="*/ 17364352 w 18372464"/>
              <a:gd name="connsiteY30" fmla="*/ 5009095 h 41085103"/>
              <a:gd name="connsiteX31" fmla="*/ 15852184 w 18372464"/>
              <a:gd name="connsiteY31" fmla="*/ 6593271 h 41085103"/>
              <a:gd name="connsiteX32" fmla="*/ 15996200 w 18372464"/>
              <a:gd name="connsiteY32" fmla="*/ 7241343 h 41085103"/>
              <a:gd name="connsiteX33" fmla="*/ 17868408 w 18372464"/>
              <a:gd name="connsiteY33" fmla="*/ 6233231 h 41085103"/>
              <a:gd name="connsiteX34" fmla="*/ 18372464 w 18372464"/>
              <a:gd name="connsiteY34" fmla="*/ 8249455 h 41085103"/>
              <a:gd name="connsiteX35" fmla="*/ 14264640 w 18372464"/>
              <a:gd name="connsiteY35" fmla="*/ 9962639 h 41085103"/>
              <a:gd name="connsiteX36" fmla="*/ 15636160 w 18372464"/>
              <a:gd name="connsiteY36" fmla="*/ 12209895 h 41085103"/>
              <a:gd name="connsiteX37" fmla="*/ 15564152 w 18372464"/>
              <a:gd name="connsiteY37" fmla="*/ 14442143 h 41085103"/>
              <a:gd name="connsiteX38" fmla="*/ 14447520 w 18372464"/>
              <a:gd name="connsiteY38" fmla="*/ 14874191 h 41085103"/>
              <a:gd name="connsiteX39" fmla="*/ 13259896 w 18372464"/>
              <a:gd name="connsiteY39" fmla="*/ 16170335 h 41085103"/>
              <a:gd name="connsiteX40" fmla="*/ 12710160 w 18372464"/>
              <a:gd name="connsiteY40" fmla="*/ 18283679 h 41085103"/>
              <a:gd name="connsiteX41" fmla="*/ 13043872 w 18372464"/>
              <a:gd name="connsiteY41" fmla="*/ 21714951 h 41085103"/>
              <a:gd name="connsiteX42" fmla="*/ 12035760 w 18372464"/>
              <a:gd name="connsiteY42" fmla="*/ 27331575 h 41085103"/>
              <a:gd name="connsiteX43" fmla="*/ 12801600 w 18372464"/>
              <a:gd name="connsiteY43" fmla="*/ 32822639 h 41085103"/>
              <a:gd name="connsiteX44" fmla="*/ 11315680 w 18372464"/>
              <a:gd name="connsiteY44" fmla="*/ 37340687 h 41085103"/>
              <a:gd name="connsiteX45" fmla="*/ 11795760 w 18372464"/>
              <a:gd name="connsiteY45" fmla="*/ 40686479 h 41085103"/>
              <a:gd name="connsiteX46" fmla="*/ 10667608 w 18372464"/>
              <a:gd name="connsiteY46" fmla="*/ 41085103 h 41085103"/>
              <a:gd name="connsiteX47" fmla="*/ 9601200 w 18372464"/>
              <a:gd name="connsiteY47" fmla="*/ 40412159 h 41085103"/>
              <a:gd name="connsiteX48" fmla="*/ 10235560 w 18372464"/>
              <a:gd name="connsiteY48" fmla="*/ 36116551 h 41085103"/>
              <a:gd name="connsiteX49" fmla="*/ 9731504 w 18372464"/>
              <a:gd name="connsiteY49" fmla="*/ 33524263 h 41085103"/>
              <a:gd name="connsiteX50" fmla="*/ 9803512 w 18372464"/>
              <a:gd name="connsiteY50" fmla="*/ 29491815 h 41085103"/>
              <a:gd name="connsiteX51" fmla="*/ 9443472 w 18372464"/>
              <a:gd name="connsiteY51" fmla="*/ 28195671 h 41085103"/>
              <a:gd name="connsiteX52" fmla="*/ 9235440 w 18372464"/>
              <a:gd name="connsiteY52" fmla="*/ 25324559 h 41085103"/>
              <a:gd name="connsiteX53" fmla="*/ 7863840 w 18372464"/>
              <a:gd name="connsiteY53" fmla="*/ 25324559 h 41085103"/>
              <a:gd name="connsiteX54" fmla="*/ 7680960 w 18372464"/>
              <a:gd name="connsiteY54" fmla="*/ 25598879 h 41085103"/>
              <a:gd name="connsiteX55" fmla="*/ 7863840 w 18372464"/>
              <a:gd name="connsiteY55" fmla="*/ 25598879 h 41085103"/>
              <a:gd name="connsiteX0" fmla="*/ 7680960 w 18372464"/>
              <a:gd name="connsiteY0" fmla="*/ 25507439 h 41085103"/>
              <a:gd name="connsiteX1" fmla="*/ 5303520 w 18372464"/>
              <a:gd name="connsiteY1" fmla="*/ 33380247 h 41085103"/>
              <a:gd name="connsiteX2" fmla="*/ 4114880 w 18372464"/>
              <a:gd name="connsiteY2" fmla="*/ 37268679 h 41085103"/>
              <a:gd name="connsiteX3" fmla="*/ 4846320 w 18372464"/>
              <a:gd name="connsiteY3" fmla="*/ 40869359 h 41085103"/>
              <a:gd name="connsiteX4" fmla="*/ 3682832 w 18372464"/>
              <a:gd name="connsiteY4" fmla="*/ 40941087 h 41085103"/>
              <a:gd name="connsiteX5" fmla="*/ 2743200 w 18372464"/>
              <a:gd name="connsiteY5" fmla="*/ 40412159 h 41085103"/>
              <a:gd name="connsiteX6" fmla="*/ 3322792 w 18372464"/>
              <a:gd name="connsiteY6" fmla="*/ 37196671 h 41085103"/>
              <a:gd name="connsiteX7" fmla="*/ 3178776 w 18372464"/>
              <a:gd name="connsiteY7" fmla="*/ 31796071 h 41085103"/>
              <a:gd name="connsiteX8" fmla="*/ 3970864 w 18372464"/>
              <a:gd name="connsiteY8" fmla="*/ 28843743 h 41085103"/>
              <a:gd name="connsiteX9" fmla="*/ 4206240 w 18372464"/>
              <a:gd name="connsiteY9" fmla="*/ 25141679 h 41085103"/>
              <a:gd name="connsiteX10" fmla="*/ 3610824 w 18372464"/>
              <a:gd name="connsiteY10" fmla="*/ 19122663 h 41085103"/>
              <a:gd name="connsiteX11" fmla="*/ 3754840 w 18372464"/>
              <a:gd name="connsiteY11" fmla="*/ 17277839 h 41085103"/>
              <a:gd name="connsiteX12" fmla="*/ 4663440 w 18372464"/>
              <a:gd name="connsiteY12" fmla="*/ 15997679 h 41085103"/>
              <a:gd name="connsiteX13" fmla="*/ 1810624 w 18372464"/>
              <a:gd name="connsiteY13" fmla="*/ 13434031 h 41085103"/>
              <a:gd name="connsiteX14" fmla="*/ 0 w 18372464"/>
              <a:gd name="connsiteY14" fmla="*/ 12522959 h 41085103"/>
              <a:gd name="connsiteX15" fmla="*/ 1738616 w 18372464"/>
              <a:gd name="connsiteY15" fmla="*/ 12137887 h 41085103"/>
              <a:gd name="connsiteX16" fmla="*/ 1450584 w 18372464"/>
              <a:gd name="connsiteY16" fmla="*/ 9329575 h 41085103"/>
              <a:gd name="connsiteX17" fmla="*/ 1738616 w 18372464"/>
              <a:gd name="connsiteY17" fmla="*/ 8033431 h 41085103"/>
              <a:gd name="connsiteX18" fmla="*/ 1666608 w 18372464"/>
              <a:gd name="connsiteY18" fmla="*/ 7025319 h 41085103"/>
              <a:gd name="connsiteX19" fmla="*/ 2602712 w 18372464"/>
              <a:gd name="connsiteY19" fmla="*/ 6521263 h 41085103"/>
              <a:gd name="connsiteX20" fmla="*/ 3034760 w 18372464"/>
              <a:gd name="connsiteY20" fmla="*/ 4577047 h 41085103"/>
              <a:gd name="connsiteX21" fmla="*/ 3178776 w 18372464"/>
              <a:gd name="connsiteY21" fmla="*/ 2272791 h 41085103"/>
              <a:gd name="connsiteX22" fmla="*/ 4114800 w 18372464"/>
              <a:gd name="connsiteY22" fmla="*/ 818639 h 41085103"/>
              <a:gd name="connsiteX23" fmla="*/ 5303520 w 18372464"/>
              <a:gd name="connsiteY23" fmla="*/ 328575 h 41085103"/>
              <a:gd name="connsiteX24" fmla="*/ 7859296 w 18372464"/>
              <a:gd name="connsiteY24" fmla="*/ 904639 h 41085103"/>
              <a:gd name="connsiteX25" fmla="*/ 9326880 w 18372464"/>
              <a:gd name="connsiteY25" fmla="*/ 5756399 h 41085103"/>
              <a:gd name="connsiteX26" fmla="*/ 11064240 w 18372464"/>
              <a:gd name="connsiteY26" fmla="*/ 6396479 h 41085103"/>
              <a:gd name="connsiteX27" fmla="*/ 13716000 w 18372464"/>
              <a:gd name="connsiteY27" fmla="*/ 3196079 h 41085103"/>
              <a:gd name="connsiteX28" fmla="*/ 15564152 w 18372464"/>
              <a:gd name="connsiteY28" fmla="*/ 4217007 h 41085103"/>
              <a:gd name="connsiteX29" fmla="*/ 16916400 w 18372464"/>
              <a:gd name="connsiteY29" fmla="*/ 3561839 h 41085103"/>
              <a:gd name="connsiteX30" fmla="*/ 17364352 w 18372464"/>
              <a:gd name="connsiteY30" fmla="*/ 5009095 h 41085103"/>
              <a:gd name="connsiteX31" fmla="*/ 15852184 w 18372464"/>
              <a:gd name="connsiteY31" fmla="*/ 6593271 h 41085103"/>
              <a:gd name="connsiteX32" fmla="*/ 15996200 w 18372464"/>
              <a:gd name="connsiteY32" fmla="*/ 7241343 h 41085103"/>
              <a:gd name="connsiteX33" fmla="*/ 17868408 w 18372464"/>
              <a:gd name="connsiteY33" fmla="*/ 6233231 h 41085103"/>
              <a:gd name="connsiteX34" fmla="*/ 18372464 w 18372464"/>
              <a:gd name="connsiteY34" fmla="*/ 8249455 h 41085103"/>
              <a:gd name="connsiteX35" fmla="*/ 14264640 w 18372464"/>
              <a:gd name="connsiteY35" fmla="*/ 9962639 h 41085103"/>
              <a:gd name="connsiteX36" fmla="*/ 15636160 w 18372464"/>
              <a:gd name="connsiteY36" fmla="*/ 12209895 h 41085103"/>
              <a:gd name="connsiteX37" fmla="*/ 15564152 w 18372464"/>
              <a:gd name="connsiteY37" fmla="*/ 14442143 h 41085103"/>
              <a:gd name="connsiteX38" fmla="*/ 14447520 w 18372464"/>
              <a:gd name="connsiteY38" fmla="*/ 14874191 h 41085103"/>
              <a:gd name="connsiteX39" fmla="*/ 13259896 w 18372464"/>
              <a:gd name="connsiteY39" fmla="*/ 16170335 h 41085103"/>
              <a:gd name="connsiteX40" fmla="*/ 12710160 w 18372464"/>
              <a:gd name="connsiteY40" fmla="*/ 18283679 h 41085103"/>
              <a:gd name="connsiteX41" fmla="*/ 13043872 w 18372464"/>
              <a:gd name="connsiteY41" fmla="*/ 21714951 h 41085103"/>
              <a:gd name="connsiteX42" fmla="*/ 12035760 w 18372464"/>
              <a:gd name="connsiteY42" fmla="*/ 27331575 h 41085103"/>
              <a:gd name="connsiteX43" fmla="*/ 12801600 w 18372464"/>
              <a:gd name="connsiteY43" fmla="*/ 32822639 h 41085103"/>
              <a:gd name="connsiteX44" fmla="*/ 11315680 w 18372464"/>
              <a:gd name="connsiteY44" fmla="*/ 37340687 h 41085103"/>
              <a:gd name="connsiteX45" fmla="*/ 11795760 w 18372464"/>
              <a:gd name="connsiteY45" fmla="*/ 40686479 h 41085103"/>
              <a:gd name="connsiteX46" fmla="*/ 10667608 w 18372464"/>
              <a:gd name="connsiteY46" fmla="*/ 41085103 h 41085103"/>
              <a:gd name="connsiteX47" fmla="*/ 9601200 w 18372464"/>
              <a:gd name="connsiteY47" fmla="*/ 40412159 h 41085103"/>
              <a:gd name="connsiteX48" fmla="*/ 10235560 w 18372464"/>
              <a:gd name="connsiteY48" fmla="*/ 36116551 h 41085103"/>
              <a:gd name="connsiteX49" fmla="*/ 9731504 w 18372464"/>
              <a:gd name="connsiteY49" fmla="*/ 33524263 h 41085103"/>
              <a:gd name="connsiteX50" fmla="*/ 9803512 w 18372464"/>
              <a:gd name="connsiteY50" fmla="*/ 29491815 h 41085103"/>
              <a:gd name="connsiteX51" fmla="*/ 9443472 w 18372464"/>
              <a:gd name="connsiteY51" fmla="*/ 28195671 h 41085103"/>
              <a:gd name="connsiteX52" fmla="*/ 9235440 w 18372464"/>
              <a:gd name="connsiteY52" fmla="*/ 25324559 h 41085103"/>
              <a:gd name="connsiteX53" fmla="*/ 7863840 w 18372464"/>
              <a:gd name="connsiteY53" fmla="*/ 25324559 h 41085103"/>
              <a:gd name="connsiteX54" fmla="*/ 7680960 w 18372464"/>
              <a:gd name="connsiteY54" fmla="*/ 25598879 h 41085103"/>
              <a:gd name="connsiteX55" fmla="*/ 7863840 w 18372464"/>
              <a:gd name="connsiteY55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114880 w 18973092"/>
              <a:gd name="connsiteY2" fmla="*/ 37268679 h 41085103"/>
              <a:gd name="connsiteX3" fmla="*/ 4846320 w 18973092"/>
              <a:gd name="connsiteY3" fmla="*/ 40869359 h 41085103"/>
              <a:gd name="connsiteX4" fmla="*/ 3682832 w 18973092"/>
              <a:gd name="connsiteY4" fmla="*/ 40941087 h 41085103"/>
              <a:gd name="connsiteX5" fmla="*/ 2743200 w 18973092"/>
              <a:gd name="connsiteY5" fmla="*/ 40412159 h 41085103"/>
              <a:gd name="connsiteX6" fmla="*/ 3322792 w 18973092"/>
              <a:gd name="connsiteY6" fmla="*/ 37196671 h 41085103"/>
              <a:gd name="connsiteX7" fmla="*/ 3178776 w 18973092"/>
              <a:gd name="connsiteY7" fmla="*/ 31796071 h 41085103"/>
              <a:gd name="connsiteX8" fmla="*/ 3970864 w 18973092"/>
              <a:gd name="connsiteY8" fmla="*/ 28843743 h 41085103"/>
              <a:gd name="connsiteX9" fmla="*/ 4206240 w 18973092"/>
              <a:gd name="connsiteY9" fmla="*/ 25141679 h 41085103"/>
              <a:gd name="connsiteX10" fmla="*/ 3610824 w 18973092"/>
              <a:gd name="connsiteY10" fmla="*/ 19122663 h 41085103"/>
              <a:gd name="connsiteX11" fmla="*/ 3754840 w 18973092"/>
              <a:gd name="connsiteY11" fmla="*/ 17277839 h 41085103"/>
              <a:gd name="connsiteX12" fmla="*/ 4663440 w 18973092"/>
              <a:gd name="connsiteY12" fmla="*/ 15997679 h 41085103"/>
              <a:gd name="connsiteX13" fmla="*/ 1810624 w 18973092"/>
              <a:gd name="connsiteY13" fmla="*/ 13434031 h 41085103"/>
              <a:gd name="connsiteX14" fmla="*/ 0 w 18973092"/>
              <a:gd name="connsiteY14" fmla="*/ 12522959 h 41085103"/>
              <a:gd name="connsiteX15" fmla="*/ 1738616 w 18973092"/>
              <a:gd name="connsiteY15" fmla="*/ 12137887 h 41085103"/>
              <a:gd name="connsiteX16" fmla="*/ 1450584 w 18973092"/>
              <a:gd name="connsiteY16" fmla="*/ 9329575 h 41085103"/>
              <a:gd name="connsiteX17" fmla="*/ 1738616 w 18973092"/>
              <a:gd name="connsiteY17" fmla="*/ 8033431 h 41085103"/>
              <a:gd name="connsiteX18" fmla="*/ 1666608 w 18973092"/>
              <a:gd name="connsiteY18" fmla="*/ 7025319 h 41085103"/>
              <a:gd name="connsiteX19" fmla="*/ 2602712 w 18973092"/>
              <a:gd name="connsiteY19" fmla="*/ 6521263 h 41085103"/>
              <a:gd name="connsiteX20" fmla="*/ 3034760 w 18973092"/>
              <a:gd name="connsiteY20" fmla="*/ 4577047 h 41085103"/>
              <a:gd name="connsiteX21" fmla="*/ 3178776 w 18973092"/>
              <a:gd name="connsiteY21" fmla="*/ 2272791 h 41085103"/>
              <a:gd name="connsiteX22" fmla="*/ 4114800 w 18973092"/>
              <a:gd name="connsiteY22" fmla="*/ 818639 h 41085103"/>
              <a:gd name="connsiteX23" fmla="*/ 5303520 w 18973092"/>
              <a:gd name="connsiteY23" fmla="*/ 328575 h 41085103"/>
              <a:gd name="connsiteX24" fmla="*/ 7859296 w 18973092"/>
              <a:gd name="connsiteY24" fmla="*/ 904639 h 41085103"/>
              <a:gd name="connsiteX25" fmla="*/ 9326880 w 18973092"/>
              <a:gd name="connsiteY25" fmla="*/ 5756399 h 41085103"/>
              <a:gd name="connsiteX26" fmla="*/ 11064240 w 18973092"/>
              <a:gd name="connsiteY26" fmla="*/ 6396479 h 41085103"/>
              <a:gd name="connsiteX27" fmla="*/ 13716000 w 18973092"/>
              <a:gd name="connsiteY27" fmla="*/ 3196079 h 41085103"/>
              <a:gd name="connsiteX28" fmla="*/ 15564152 w 18973092"/>
              <a:gd name="connsiteY28" fmla="*/ 4217007 h 41085103"/>
              <a:gd name="connsiteX29" fmla="*/ 16916400 w 18973092"/>
              <a:gd name="connsiteY29" fmla="*/ 3561839 h 41085103"/>
              <a:gd name="connsiteX30" fmla="*/ 17364352 w 18973092"/>
              <a:gd name="connsiteY30" fmla="*/ 5009095 h 41085103"/>
              <a:gd name="connsiteX31" fmla="*/ 15852184 w 18973092"/>
              <a:gd name="connsiteY31" fmla="*/ 6593271 h 41085103"/>
              <a:gd name="connsiteX32" fmla="*/ 15996200 w 18973092"/>
              <a:gd name="connsiteY32" fmla="*/ 7241343 h 41085103"/>
              <a:gd name="connsiteX33" fmla="*/ 17868408 w 18973092"/>
              <a:gd name="connsiteY33" fmla="*/ 6233231 h 41085103"/>
              <a:gd name="connsiteX34" fmla="*/ 18372464 w 18973092"/>
              <a:gd name="connsiteY34" fmla="*/ 8249455 h 41085103"/>
              <a:gd name="connsiteX35" fmla="*/ 14264640 w 18973092"/>
              <a:gd name="connsiteY35" fmla="*/ 9962639 h 41085103"/>
              <a:gd name="connsiteX36" fmla="*/ 15636160 w 18973092"/>
              <a:gd name="connsiteY36" fmla="*/ 12209895 h 41085103"/>
              <a:gd name="connsiteX37" fmla="*/ 15564152 w 18973092"/>
              <a:gd name="connsiteY37" fmla="*/ 14442143 h 41085103"/>
              <a:gd name="connsiteX38" fmla="*/ 14447520 w 18973092"/>
              <a:gd name="connsiteY38" fmla="*/ 14874191 h 41085103"/>
              <a:gd name="connsiteX39" fmla="*/ 13259896 w 18973092"/>
              <a:gd name="connsiteY39" fmla="*/ 16170335 h 41085103"/>
              <a:gd name="connsiteX40" fmla="*/ 12710160 w 18973092"/>
              <a:gd name="connsiteY40" fmla="*/ 18283679 h 41085103"/>
              <a:gd name="connsiteX41" fmla="*/ 13043872 w 18973092"/>
              <a:gd name="connsiteY41" fmla="*/ 21714951 h 41085103"/>
              <a:gd name="connsiteX42" fmla="*/ 12035760 w 18973092"/>
              <a:gd name="connsiteY42" fmla="*/ 27331575 h 41085103"/>
              <a:gd name="connsiteX43" fmla="*/ 12801600 w 18973092"/>
              <a:gd name="connsiteY43" fmla="*/ 32822639 h 41085103"/>
              <a:gd name="connsiteX44" fmla="*/ 11315680 w 18973092"/>
              <a:gd name="connsiteY44" fmla="*/ 37340687 h 41085103"/>
              <a:gd name="connsiteX45" fmla="*/ 11795760 w 18973092"/>
              <a:gd name="connsiteY45" fmla="*/ 40686479 h 41085103"/>
              <a:gd name="connsiteX46" fmla="*/ 10667608 w 18973092"/>
              <a:gd name="connsiteY46" fmla="*/ 41085103 h 41085103"/>
              <a:gd name="connsiteX47" fmla="*/ 9601200 w 18973092"/>
              <a:gd name="connsiteY47" fmla="*/ 40412159 h 41085103"/>
              <a:gd name="connsiteX48" fmla="*/ 10235560 w 18973092"/>
              <a:gd name="connsiteY48" fmla="*/ 36116551 h 41085103"/>
              <a:gd name="connsiteX49" fmla="*/ 9731504 w 18973092"/>
              <a:gd name="connsiteY49" fmla="*/ 33524263 h 41085103"/>
              <a:gd name="connsiteX50" fmla="*/ 9803512 w 18973092"/>
              <a:gd name="connsiteY50" fmla="*/ 29491815 h 41085103"/>
              <a:gd name="connsiteX51" fmla="*/ 9443472 w 18973092"/>
              <a:gd name="connsiteY51" fmla="*/ 28195671 h 41085103"/>
              <a:gd name="connsiteX52" fmla="*/ 9235440 w 18973092"/>
              <a:gd name="connsiteY52" fmla="*/ 25324559 h 41085103"/>
              <a:gd name="connsiteX53" fmla="*/ 7863840 w 18973092"/>
              <a:gd name="connsiteY53" fmla="*/ 25324559 h 41085103"/>
              <a:gd name="connsiteX54" fmla="*/ 7680960 w 18973092"/>
              <a:gd name="connsiteY54" fmla="*/ 25598879 h 41085103"/>
              <a:gd name="connsiteX55" fmla="*/ 7863840 w 18973092"/>
              <a:gd name="connsiteY55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114880 w 18973092"/>
              <a:gd name="connsiteY2" fmla="*/ 37268679 h 41085103"/>
              <a:gd name="connsiteX3" fmla="*/ 4846320 w 18973092"/>
              <a:gd name="connsiteY3" fmla="*/ 40869359 h 41085103"/>
              <a:gd name="connsiteX4" fmla="*/ 3682832 w 18973092"/>
              <a:gd name="connsiteY4" fmla="*/ 40941087 h 41085103"/>
              <a:gd name="connsiteX5" fmla="*/ 2743200 w 18973092"/>
              <a:gd name="connsiteY5" fmla="*/ 40412159 h 41085103"/>
              <a:gd name="connsiteX6" fmla="*/ 3322792 w 18973092"/>
              <a:gd name="connsiteY6" fmla="*/ 37196671 h 41085103"/>
              <a:gd name="connsiteX7" fmla="*/ 3178776 w 18973092"/>
              <a:gd name="connsiteY7" fmla="*/ 31796071 h 41085103"/>
              <a:gd name="connsiteX8" fmla="*/ 3970864 w 18973092"/>
              <a:gd name="connsiteY8" fmla="*/ 28843743 h 41085103"/>
              <a:gd name="connsiteX9" fmla="*/ 4206240 w 18973092"/>
              <a:gd name="connsiteY9" fmla="*/ 25141679 h 41085103"/>
              <a:gd name="connsiteX10" fmla="*/ 3610824 w 18973092"/>
              <a:gd name="connsiteY10" fmla="*/ 19122663 h 41085103"/>
              <a:gd name="connsiteX11" fmla="*/ 3754840 w 18973092"/>
              <a:gd name="connsiteY11" fmla="*/ 17277839 h 41085103"/>
              <a:gd name="connsiteX12" fmla="*/ 4663440 w 18973092"/>
              <a:gd name="connsiteY12" fmla="*/ 15997679 h 41085103"/>
              <a:gd name="connsiteX13" fmla="*/ 1810624 w 18973092"/>
              <a:gd name="connsiteY13" fmla="*/ 13434031 h 41085103"/>
              <a:gd name="connsiteX14" fmla="*/ 0 w 18973092"/>
              <a:gd name="connsiteY14" fmla="*/ 12522959 h 41085103"/>
              <a:gd name="connsiteX15" fmla="*/ 1738616 w 18973092"/>
              <a:gd name="connsiteY15" fmla="*/ 12137887 h 41085103"/>
              <a:gd name="connsiteX16" fmla="*/ 1450584 w 18973092"/>
              <a:gd name="connsiteY16" fmla="*/ 9329575 h 41085103"/>
              <a:gd name="connsiteX17" fmla="*/ 1738616 w 18973092"/>
              <a:gd name="connsiteY17" fmla="*/ 8033431 h 41085103"/>
              <a:gd name="connsiteX18" fmla="*/ 1666608 w 18973092"/>
              <a:gd name="connsiteY18" fmla="*/ 7025319 h 41085103"/>
              <a:gd name="connsiteX19" fmla="*/ 2602712 w 18973092"/>
              <a:gd name="connsiteY19" fmla="*/ 6521263 h 41085103"/>
              <a:gd name="connsiteX20" fmla="*/ 3034760 w 18973092"/>
              <a:gd name="connsiteY20" fmla="*/ 4577047 h 41085103"/>
              <a:gd name="connsiteX21" fmla="*/ 3178776 w 18973092"/>
              <a:gd name="connsiteY21" fmla="*/ 2272791 h 41085103"/>
              <a:gd name="connsiteX22" fmla="*/ 4114800 w 18973092"/>
              <a:gd name="connsiteY22" fmla="*/ 818639 h 41085103"/>
              <a:gd name="connsiteX23" fmla="*/ 5303520 w 18973092"/>
              <a:gd name="connsiteY23" fmla="*/ 328575 h 41085103"/>
              <a:gd name="connsiteX24" fmla="*/ 7859296 w 18973092"/>
              <a:gd name="connsiteY24" fmla="*/ 904639 h 41085103"/>
              <a:gd name="connsiteX25" fmla="*/ 9326880 w 18973092"/>
              <a:gd name="connsiteY25" fmla="*/ 5756399 h 41085103"/>
              <a:gd name="connsiteX26" fmla="*/ 11064240 w 18973092"/>
              <a:gd name="connsiteY26" fmla="*/ 6396479 h 41085103"/>
              <a:gd name="connsiteX27" fmla="*/ 13716000 w 18973092"/>
              <a:gd name="connsiteY27" fmla="*/ 3196079 h 41085103"/>
              <a:gd name="connsiteX28" fmla="*/ 15564152 w 18973092"/>
              <a:gd name="connsiteY28" fmla="*/ 4217007 h 41085103"/>
              <a:gd name="connsiteX29" fmla="*/ 16916400 w 18973092"/>
              <a:gd name="connsiteY29" fmla="*/ 3561839 h 41085103"/>
              <a:gd name="connsiteX30" fmla="*/ 17364352 w 18973092"/>
              <a:gd name="connsiteY30" fmla="*/ 5009095 h 41085103"/>
              <a:gd name="connsiteX31" fmla="*/ 15852184 w 18973092"/>
              <a:gd name="connsiteY31" fmla="*/ 6593271 h 41085103"/>
              <a:gd name="connsiteX32" fmla="*/ 15996200 w 18973092"/>
              <a:gd name="connsiteY32" fmla="*/ 7241343 h 41085103"/>
              <a:gd name="connsiteX33" fmla="*/ 17868408 w 18973092"/>
              <a:gd name="connsiteY33" fmla="*/ 6233231 h 41085103"/>
              <a:gd name="connsiteX34" fmla="*/ 18372464 w 18973092"/>
              <a:gd name="connsiteY34" fmla="*/ 8249455 h 41085103"/>
              <a:gd name="connsiteX35" fmla="*/ 14264640 w 18973092"/>
              <a:gd name="connsiteY35" fmla="*/ 9962639 h 41085103"/>
              <a:gd name="connsiteX36" fmla="*/ 15636160 w 18973092"/>
              <a:gd name="connsiteY36" fmla="*/ 12209895 h 41085103"/>
              <a:gd name="connsiteX37" fmla="*/ 15564152 w 18973092"/>
              <a:gd name="connsiteY37" fmla="*/ 14442143 h 41085103"/>
              <a:gd name="connsiteX38" fmla="*/ 14447520 w 18973092"/>
              <a:gd name="connsiteY38" fmla="*/ 14874191 h 41085103"/>
              <a:gd name="connsiteX39" fmla="*/ 13259896 w 18973092"/>
              <a:gd name="connsiteY39" fmla="*/ 16170335 h 41085103"/>
              <a:gd name="connsiteX40" fmla="*/ 12710160 w 18973092"/>
              <a:gd name="connsiteY40" fmla="*/ 18283679 h 41085103"/>
              <a:gd name="connsiteX41" fmla="*/ 13043872 w 18973092"/>
              <a:gd name="connsiteY41" fmla="*/ 21714951 h 41085103"/>
              <a:gd name="connsiteX42" fmla="*/ 12035760 w 18973092"/>
              <a:gd name="connsiteY42" fmla="*/ 27331575 h 41085103"/>
              <a:gd name="connsiteX43" fmla="*/ 12801600 w 18973092"/>
              <a:gd name="connsiteY43" fmla="*/ 32822639 h 41085103"/>
              <a:gd name="connsiteX44" fmla="*/ 11315680 w 18973092"/>
              <a:gd name="connsiteY44" fmla="*/ 37340687 h 41085103"/>
              <a:gd name="connsiteX45" fmla="*/ 11795760 w 18973092"/>
              <a:gd name="connsiteY45" fmla="*/ 40686479 h 41085103"/>
              <a:gd name="connsiteX46" fmla="*/ 10667608 w 18973092"/>
              <a:gd name="connsiteY46" fmla="*/ 41085103 h 41085103"/>
              <a:gd name="connsiteX47" fmla="*/ 9601200 w 18973092"/>
              <a:gd name="connsiteY47" fmla="*/ 40412159 h 41085103"/>
              <a:gd name="connsiteX48" fmla="*/ 10235560 w 18973092"/>
              <a:gd name="connsiteY48" fmla="*/ 36116551 h 41085103"/>
              <a:gd name="connsiteX49" fmla="*/ 9731504 w 18973092"/>
              <a:gd name="connsiteY49" fmla="*/ 33524263 h 41085103"/>
              <a:gd name="connsiteX50" fmla="*/ 9803512 w 18973092"/>
              <a:gd name="connsiteY50" fmla="*/ 29491815 h 41085103"/>
              <a:gd name="connsiteX51" fmla="*/ 9443472 w 18973092"/>
              <a:gd name="connsiteY51" fmla="*/ 28195671 h 41085103"/>
              <a:gd name="connsiteX52" fmla="*/ 9235440 w 18973092"/>
              <a:gd name="connsiteY52" fmla="*/ 25324559 h 41085103"/>
              <a:gd name="connsiteX53" fmla="*/ 7863840 w 18973092"/>
              <a:gd name="connsiteY53" fmla="*/ 25324559 h 41085103"/>
              <a:gd name="connsiteX54" fmla="*/ 7680960 w 18973092"/>
              <a:gd name="connsiteY54" fmla="*/ 25598879 h 41085103"/>
              <a:gd name="connsiteX55" fmla="*/ 7863840 w 18973092"/>
              <a:gd name="connsiteY55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286908 w 18973092"/>
              <a:gd name="connsiteY2" fmla="*/ 37889760 h 41085103"/>
              <a:gd name="connsiteX3" fmla="*/ 4846320 w 18973092"/>
              <a:gd name="connsiteY3" fmla="*/ 40869359 h 41085103"/>
              <a:gd name="connsiteX4" fmla="*/ 3682832 w 18973092"/>
              <a:gd name="connsiteY4" fmla="*/ 40941087 h 41085103"/>
              <a:gd name="connsiteX5" fmla="*/ 2743200 w 18973092"/>
              <a:gd name="connsiteY5" fmla="*/ 40412159 h 41085103"/>
              <a:gd name="connsiteX6" fmla="*/ 3322792 w 18973092"/>
              <a:gd name="connsiteY6" fmla="*/ 37196671 h 41085103"/>
              <a:gd name="connsiteX7" fmla="*/ 3178776 w 18973092"/>
              <a:gd name="connsiteY7" fmla="*/ 31796071 h 41085103"/>
              <a:gd name="connsiteX8" fmla="*/ 3970864 w 18973092"/>
              <a:gd name="connsiteY8" fmla="*/ 28843743 h 41085103"/>
              <a:gd name="connsiteX9" fmla="*/ 4206240 w 18973092"/>
              <a:gd name="connsiteY9" fmla="*/ 25141679 h 41085103"/>
              <a:gd name="connsiteX10" fmla="*/ 3610824 w 18973092"/>
              <a:gd name="connsiteY10" fmla="*/ 19122663 h 41085103"/>
              <a:gd name="connsiteX11" fmla="*/ 3754840 w 18973092"/>
              <a:gd name="connsiteY11" fmla="*/ 17277839 h 41085103"/>
              <a:gd name="connsiteX12" fmla="*/ 4663440 w 18973092"/>
              <a:gd name="connsiteY12" fmla="*/ 15997679 h 41085103"/>
              <a:gd name="connsiteX13" fmla="*/ 1810624 w 18973092"/>
              <a:gd name="connsiteY13" fmla="*/ 13434031 h 41085103"/>
              <a:gd name="connsiteX14" fmla="*/ 0 w 18973092"/>
              <a:gd name="connsiteY14" fmla="*/ 12522959 h 41085103"/>
              <a:gd name="connsiteX15" fmla="*/ 1738616 w 18973092"/>
              <a:gd name="connsiteY15" fmla="*/ 12137887 h 41085103"/>
              <a:gd name="connsiteX16" fmla="*/ 1450584 w 18973092"/>
              <a:gd name="connsiteY16" fmla="*/ 9329575 h 41085103"/>
              <a:gd name="connsiteX17" fmla="*/ 1738616 w 18973092"/>
              <a:gd name="connsiteY17" fmla="*/ 8033431 h 41085103"/>
              <a:gd name="connsiteX18" fmla="*/ 1666608 w 18973092"/>
              <a:gd name="connsiteY18" fmla="*/ 7025319 h 41085103"/>
              <a:gd name="connsiteX19" fmla="*/ 2602712 w 18973092"/>
              <a:gd name="connsiteY19" fmla="*/ 6521263 h 41085103"/>
              <a:gd name="connsiteX20" fmla="*/ 3034760 w 18973092"/>
              <a:gd name="connsiteY20" fmla="*/ 4577047 h 41085103"/>
              <a:gd name="connsiteX21" fmla="*/ 3178776 w 18973092"/>
              <a:gd name="connsiteY21" fmla="*/ 2272791 h 41085103"/>
              <a:gd name="connsiteX22" fmla="*/ 4114800 w 18973092"/>
              <a:gd name="connsiteY22" fmla="*/ 818639 h 41085103"/>
              <a:gd name="connsiteX23" fmla="*/ 5303520 w 18973092"/>
              <a:gd name="connsiteY23" fmla="*/ 328575 h 41085103"/>
              <a:gd name="connsiteX24" fmla="*/ 7859296 w 18973092"/>
              <a:gd name="connsiteY24" fmla="*/ 904639 h 41085103"/>
              <a:gd name="connsiteX25" fmla="*/ 9326880 w 18973092"/>
              <a:gd name="connsiteY25" fmla="*/ 5756399 h 41085103"/>
              <a:gd name="connsiteX26" fmla="*/ 11064240 w 18973092"/>
              <a:gd name="connsiteY26" fmla="*/ 6396479 h 41085103"/>
              <a:gd name="connsiteX27" fmla="*/ 13716000 w 18973092"/>
              <a:gd name="connsiteY27" fmla="*/ 3196079 h 41085103"/>
              <a:gd name="connsiteX28" fmla="*/ 15564152 w 18973092"/>
              <a:gd name="connsiteY28" fmla="*/ 4217007 h 41085103"/>
              <a:gd name="connsiteX29" fmla="*/ 16916400 w 18973092"/>
              <a:gd name="connsiteY29" fmla="*/ 3561839 h 41085103"/>
              <a:gd name="connsiteX30" fmla="*/ 17364352 w 18973092"/>
              <a:gd name="connsiteY30" fmla="*/ 5009095 h 41085103"/>
              <a:gd name="connsiteX31" fmla="*/ 15852184 w 18973092"/>
              <a:gd name="connsiteY31" fmla="*/ 6593271 h 41085103"/>
              <a:gd name="connsiteX32" fmla="*/ 15996200 w 18973092"/>
              <a:gd name="connsiteY32" fmla="*/ 7241343 h 41085103"/>
              <a:gd name="connsiteX33" fmla="*/ 17868408 w 18973092"/>
              <a:gd name="connsiteY33" fmla="*/ 6233231 h 41085103"/>
              <a:gd name="connsiteX34" fmla="*/ 18372464 w 18973092"/>
              <a:gd name="connsiteY34" fmla="*/ 8249455 h 41085103"/>
              <a:gd name="connsiteX35" fmla="*/ 14264640 w 18973092"/>
              <a:gd name="connsiteY35" fmla="*/ 9962639 h 41085103"/>
              <a:gd name="connsiteX36" fmla="*/ 15636160 w 18973092"/>
              <a:gd name="connsiteY36" fmla="*/ 12209895 h 41085103"/>
              <a:gd name="connsiteX37" fmla="*/ 15564152 w 18973092"/>
              <a:gd name="connsiteY37" fmla="*/ 14442143 h 41085103"/>
              <a:gd name="connsiteX38" fmla="*/ 14447520 w 18973092"/>
              <a:gd name="connsiteY38" fmla="*/ 14874191 h 41085103"/>
              <a:gd name="connsiteX39" fmla="*/ 13259896 w 18973092"/>
              <a:gd name="connsiteY39" fmla="*/ 16170335 h 41085103"/>
              <a:gd name="connsiteX40" fmla="*/ 12710160 w 18973092"/>
              <a:gd name="connsiteY40" fmla="*/ 18283679 h 41085103"/>
              <a:gd name="connsiteX41" fmla="*/ 13043872 w 18973092"/>
              <a:gd name="connsiteY41" fmla="*/ 21714951 h 41085103"/>
              <a:gd name="connsiteX42" fmla="*/ 12035760 w 18973092"/>
              <a:gd name="connsiteY42" fmla="*/ 27331575 h 41085103"/>
              <a:gd name="connsiteX43" fmla="*/ 12801600 w 18973092"/>
              <a:gd name="connsiteY43" fmla="*/ 32822639 h 41085103"/>
              <a:gd name="connsiteX44" fmla="*/ 11315680 w 18973092"/>
              <a:gd name="connsiteY44" fmla="*/ 37340687 h 41085103"/>
              <a:gd name="connsiteX45" fmla="*/ 11795760 w 18973092"/>
              <a:gd name="connsiteY45" fmla="*/ 40686479 h 41085103"/>
              <a:gd name="connsiteX46" fmla="*/ 10667608 w 18973092"/>
              <a:gd name="connsiteY46" fmla="*/ 41085103 h 41085103"/>
              <a:gd name="connsiteX47" fmla="*/ 9601200 w 18973092"/>
              <a:gd name="connsiteY47" fmla="*/ 40412159 h 41085103"/>
              <a:gd name="connsiteX48" fmla="*/ 10235560 w 18973092"/>
              <a:gd name="connsiteY48" fmla="*/ 36116551 h 41085103"/>
              <a:gd name="connsiteX49" fmla="*/ 9731504 w 18973092"/>
              <a:gd name="connsiteY49" fmla="*/ 33524263 h 41085103"/>
              <a:gd name="connsiteX50" fmla="*/ 9803512 w 18973092"/>
              <a:gd name="connsiteY50" fmla="*/ 29491815 h 41085103"/>
              <a:gd name="connsiteX51" fmla="*/ 9443472 w 18973092"/>
              <a:gd name="connsiteY51" fmla="*/ 28195671 h 41085103"/>
              <a:gd name="connsiteX52" fmla="*/ 9235440 w 18973092"/>
              <a:gd name="connsiteY52" fmla="*/ 25324559 h 41085103"/>
              <a:gd name="connsiteX53" fmla="*/ 7863840 w 18973092"/>
              <a:gd name="connsiteY53" fmla="*/ 25324559 h 41085103"/>
              <a:gd name="connsiteX54" fmla="*/ 7680960 w 18973092"/>
              <a:gd name="connsiteY54" fmla="*/ 25598879 h 41085103"/>
              <a:gd name="connsiteX55" fmla="*/ 7863840 w 18973092"/>
              <a:gd name="connsiteY55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286908 w 18973092"/>
              <a:gd name="connsiteY2" fmla="*/ 37889760 h 41085103"/>
              <a:gd name="connsiteX3" fmla="*/ 4846320 w 18973092"/>
              <a:gd name="connsiteY3" fmla="*/ 40869359 h 41085103"/>
              <a:gd name="connsiteX4" fmla="*/ 3682832 w 18973092"/>
              <a:gd name="connsiteY4" fmla="*/ 40941087 h 41085103"/>
              <a:gd name="connsiteX5" fmla="*/ 2743200 w 18973092"/>
              <a:gd name="connsiteY5" fmla="*/ 40412159 h 41085103"/>
              <a:gd name="connsiteX6" fmla="*/ 3322792 w 18973092"/>
              <a:gd name="connsiteY6" fmla="*/ 37196671 h 41085103"/>
              <a:gd name="connsiteX7" fmla="*/ 3178776 w 18973092"/>
              <a:gd name="connsiteY7" fmla="*/ 31796071 h 41085103"/>
              <a:gd name="connsiteX8" fmla="*/ 3970864 w 18973092"/>
              <a:gd name="connsiteY8" fmla="*/ 28843743 h 41085103"/>
              <a:gd name="connsiteX9" fmla="*/ 4206240 w 18973092"/>
              <a:gd name="connsiteY9" fmla="*/ 25141679 h 41085103"/>
              <a:gd name="connsiteX10" fmla="*/ 3610824 w 18973092"/>
              <a:gd name="connsiteY10" fmla="*/ 19122663 h 41085103"/>
              <a:gd name="connsiteX11" fmla="*/ 3754840 w 18973092"/>
              <a:gd name="connsiteY11" fmla="*/ 17277839 h 41085103"/>
              <a:gd name="connsiteX12" fmla="*/ 4663440 w 18973092"/>
              <a:gd name="connsiteY12" fmla="*/ 15997679 h 41085103"/>
              <a:gd name="connsiteX13" fmla="*/ 1810624 w 18973092"/>
              <a:gd name="connsiteY13" fmla="*/ 13434031 h 41085103"/>
              <a:gd name="connsiteX14" fmla="*/ 0 w 18973092"/>
              <a:gd name="connsiteY14" fmla="*/ 12522959 h 41085103"/>
              <a:gd name="connsiteX15" fmla="*/ 1738616 w 18973092"/>
              <a:gd name="connsiteY15" fmla="*/ 12137887 h 41085103"/>
              <a:gd name="connsiteX16" fmla="*/ 1450584 w 18973092"/>
              <a:gd name="connsiteY16" fmla="*/ 9329575 h 41085103"/>
              <a:gd name="connsiteX17" fmla="*/ 1738616 w 18973092"/>
              <a:gd name="connsiteY17" fmla="*/ 8033431 h 41085103"/>
              <a:gd name="connsiteX18" fmla="*/ 1666608 w 18973092"/>
              <a:gd name="connsiteY18" fmla="*/ 7025319 h 41085103"/>
              <a:gd name="connsiteX19" fmla="*/ 2602712 w 18973092"/>
              <a:gd name="connsiteY19" fmla="*/ 6521263 h 41085103"/>
              <a:gd name="connsiteX20" fmla="*/ 3034760 w 18973092"/>
              <a:gd name="connsiteY20" fmla="*/ 4577047 h 41085103"/>
              <a:gd name="connsiteX21" fmla="*/ 3178776 w 18973092"/>
              <a:gd name="connsiteY21" fmla="*/ 2272791 h 41085103"/>
              <a:gd name="connsiteX22" fmla="*/ 4114800 w 18973092"/>
              <a:gd name="connsiteY22" fmla="*/ 818639 h 41085103"/>
              <a:gd name="connsiteX23" fmla="*/ 5303520 w 18973092"/>
              <a:gd name="connsiteY23" fmla="*/ 328575 h 41085103"/>
              <a:gd name="connsiteX24" fmla="*/ 7859296 w 18973092"/>
              <a:gd name="connsiteY24" fmla="*/ 904639 h 41085103"/>
              <a:gd name="connsiteX25" fmla="*/ 9326880 w 18973092"/>
              <a:gd name="connsiteY25" fmla="*/ 5756399 h 41085103"/>
              <a:gd name="connsiteX26" fmla="*/ 11064240 w 18973092"/>
              <a:gd name="connsiteY26" fmla="*/ 6396479 h 41085103"/>
              <a:gd name="connsiteX27" fmla="*/ 13716000 w 18973092"/>
              <a:gd name="connsiteY27" fmla="*/ 3196079 h 41085103"/>
              <a:gd name="connsiteX28" fmla="*/ 15564152 w 18973092"/>
              <a:gd name="connsiteY28" fmla="*/ 4217007 h 41085103"/>
              <a:gd name="connsiteX29" fmla="*/ 16916400 w 18973092"/>
              <a:gd name="connsiteY29" fmla="*/ 3561839 h 41085103"/>
              <a:gd name="connsiteX30" fmla="*/ 17364352 w 18973092"/>
              <a:gd name="connsiteY30" fmla="*/ 5009095 h 41085103"/>
              <a:gd name="connsiteX31" fmla="*/ 15852184 w 18973092"/>
              <a:gd name="connsiteY31" fmla="*/ 6593271 h 41085103"/>
              <a:gd name="connsiteX32" fmla="*/ 15996200 w 18973092"/>
              <a:gd name="connsiteY32" fmla="*/ 7241343 h 41085103"/>
              <a:gd name="connsiteX33" fmla="*/ 17868408 w 18973092"/>
              <a:gd name="connsiteY33" fmla="*/ 6233231 h 41085103"/>
              <a:gd name="connsiteX34" fmla="*/ 18372464 w 18973092"/>
              <a:gd name="connsiteY34" fmla="*/ 8249455 h 41085103"/>
              <a:gd name="connsiteX35" fmla="*/ 14264640 w 18973092"/>
              <a:gd name="connsiteY35" fmla="*/ 9962639 h 41085103"/>
              <a:gd name="connsiteX36" fmla="*/ 15636160 w 18973092"/>
              <a:gd name="connsiteY36" fmla="*/ 12209895 h 41085103"/>
              <a:gd name="connsiteX37" fmla="*/ 15564152 w 18973092"/>
              <a:gd name="connsiteY37" fmla="*/ 14442143 h 41085103"/>
              <a:gd name="connsiteX38" fmla="*/ 14447520 w 18973092"/>
              <a:gd name="connsiteY38" fmla="*/ 14874191 h 41085103"/>
              <a:gd name="connsiteX39" fmla="*/ 13259896 w 18973092"/>
              <a:gd name="connsiteY39" fmla="*/ 16170335 h 41085103"/>
              <a:gd name="connsiteX40" fmla="*/ 12710160 w 18973092"/>
              <a:gd name="connsiteY40" fmla="*/ 18283679 h 41085103"/>
              <a:gd name="connsiteX41" fmla="*/ 13043872 w 18973092"/>
              <a:gd name="connsiteY41" fmla="*/ 21714951 h 41085103"/>
              <a:gd name="connsiteX42" fmla="*/ 12035760 w 18973092"/>
              <a:gd name="connsiteY42" fmla="*/ 27331575 h 41085103"/>
              <a:gd name="connsiteX43" fmla="*/ 12801600 w 18973092"/>
              <a:gd name="connsiteY43" fmla="*/ 32822639 h 41085103"/>
              <a:gd name="connsiteX44" fmla="*/ 11315680 w 18973092"/>
              <a:gd name="connsiteY44" fmla="*/ 37340687 h 41085103"/>
              <a:gd name="connsiteX45" fmla="*/ 11795760 w 18973092"/>
              <a:gd name="connsiteY45" fmla="*/ 40686479 h 41085103"/>
              <a:gd name="connsiteX46" fmla="*/ 10667608 w 18973092"/>
              <a:gd name="connsiteY46" fmla="*/ 41085103 h 41085103"/>
              <a:gd name="connsiteX47" fmla="*/ 9601200 w 18973092"/>
              <a:gd name="connsiteY47" fmla="*/ 40412159 h 41085103"/>
              <a:gd name="connsiteX48" fmla="*/ 10235560 w 18973092"/>
              <a:gd name="connsiteY48" fmla="*/ 36116551 h 41085103"/>
              <a:gd name="connsiteX49" fmla="*/ 9731504 w 18973092"/>
              <a:gd name="connsiteY49" fmla="*/ 33524263 h 41085103"/>
              <a:gd name="connsiteX50" fmla="*/ 9803512 w 18973092"/>
              <a:gd name="connsiteY50" fmla="*/ 29491815 h 41085103"/>
              <a:gd name="connsiteX51" fmla="*/ 9443472 w 18973092"/>
              <a:gd name="connsiteY51" fmla="*/ 28195671 h 41085103"/>
              <a:gd name="connsiteX52" fmla="*/ 9235440 w 18973092"/>
              <a:gd name="connsiteY52" fmla="*/ 25324559 h 41085103"/>
              <a:gd name="connsiteX53" fmla="*/ 7863840 w 18973092"/>
              <a:gd name="connsiteY53" fmla="*/ 25324559 h 41085103"/>
              <a:gd name="connsiteX54" fmla="*/ 7680960 w 18973092"/>
              <a:gd name="connsiteY54" fmla="*/ 25598879 h 41085103"/>
              <a:gd name="connsiteX55" fmla="*/ 7863840 w 18973092"/>
              <a:gd name="connsiteY55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846320 w 18973092"/>
              <a:gd name="connsiteY2" fmla="*/ 40869359 h 41085103"/>
              <a:gd name="connsiteX3" fmla="*/ 3682832 w 18973092"/>
              <a:gd name="connsiteY3" fmla="*/ 40941087 h 41085103"/>
              <a:gd name="connsiteX4" fmla="*/ 2743200 w 18973092"/>
              <a:gd name="connsiteY4" fmla="*/ 40412159 h 41085103"/>
              <a:gd name="connsiteX5" fmla="*/ 3322792 w 18973092"/>
              <a:gd name="connsiteY5" fmla="*/ 37196671 h 41085103"/>
              <a:gd name="connsiteX6" fmla="*/ 3178776 w 18973092"/>
              <a:gd name="connsiteY6" fmla="*/ 31796071 h 41085103"/>
              <a:gd name="connsiteX7" fmla="*/ 3970864 w 18973092"/>
              <a:gd name="connsiteY7" fmla="*/ 28843743 h 41085103"/>
              <a:gd name="connsiteX8" fmla="*/ 4206240 w 18973092"/>
              <a:gd name="connsiteY8" fmla="*/ 25141679 h 41085103"/>
              <a:gd name="connsiteX9" fmla="*/ 3610824 w 18973092"/>
              <a:gd name="connsiteY9" fmla="*/ 19122663 h 41085103"/>
              <a:gd name="connsiteX10" fmla="*/ 3754840 w 18973092"/>
              <a:gd name="connsiteY10" fmla="*/ 17277839 h 41085103"/>
              <a:gd name="connsiteX11" fmla="*/ 4663440 w 18973092"/>
              <a:gd name="connsiteY11" fmla="*/ 15997679 h 41085103"/>
              <a:gd name="connsiteX12" fmla="*/ 1810624 w 18973092"/>
              <a:gd name="connsiteY12" fmla="*/ 13434031 h 41085103"/>
              <a:gd name="connsiteX13" fmla="*/ 0 w 18973092"/>
              <a:gd name="connsiteY13" fmla="*/ 12522959 h 41085103"/>
              <a:gd name="connsiteX14" fmla="*/ 1738616 w 18973092"/>
              <a:gd name="connsiteY14" fmla="*/ 12137887 h 41085103"/>
              <a:gd name="connsiteX15" fmla="*/ 1450584 w 18973092"/>
              <a:gd name="connsiteY15" fmla="*/ 9329575 h 41085103"/>
              <a:gd name="connsiteX16" fmla="*/ 1738616 w 18973092"/>
              <a:gd name="connsiteY16" fmla="*/ 8033431 h 41085103"/>
              <a:gd name="connsiteX17" fmla="*/ 1666608 w 18973092"/>
              <a:gd name="connsiteY17" fmla="*/ 7025319 h 41085103"/>
              <a:gd name="connsiteX18" fmla="*/ 2602712 w 18973092"/>
              <a:gd name="connsiteY18" fmla="*/ 6521263 h 41085103"/>
              <a:gd name="connsiteX19" fmla="*/ 3034760 w 18973092"/>
              <a:gd name="connsiteY19" fmla="*/ 4577047 h 41085103"/>
              <a:gd name="connsiteX20" fmla="*/ 3178776 w 18973092"/>
              <a:gd name="connsiteY20" fmla="*/ 2272791 h 41085103"/>
              <a:gd name="connsiteX21" fmla="*/ 4114800 w 18973092"/>
              <a:gd name="connsiteY21" fmla="*/ 818639 h 41085103"/>
              <a:gd name="connsiteX22" fmla="*/ 5303520 w 18973092"/>
              <a:gd name="connsiteY22" fmla="*/ 328575 h 41085103"/>
              <a:gd name="connsiteX23" fmla="*/ 7859296 w 18973092"/>
              <a:gd name="connsiteY23" fmla="*/ 904639 h 41085103"/>
              <a:gd name="connsiteX24" fmla="*/ 9326880 w 18973092"/>
              <a:gd name="connsiteY24" fmla="*/ 5756399 h 41085103"/>
              <a:gd name="connsiteX25" fmla="*/ 11064240 w 18973092"/>
              <a:gd name="connsiteY25" fmla="*/ 6396479 h 41085103"/>
              <a:gd name="connsiteX26" fmla="*/ 13716000 w 18973092"/>
              <a:gd name="connsiteY26" fmla="*/ 3196079 h 41085103"/>
              <a:gd name="connsiteX27" fmla="*/ 15564152 w 18973092"/>
              <a:gd name="connsiteY27" fmla="*/ 4217007 h 41085103"/>
              <a:gd name="connsiteX28" fmla="*/ 16916400 w 18973092"/>
              <a:gd name="connsiteY28" fmla="*/ 3561839 h 41085103"/>
              <a:gd name="connsiteX29" fmla="*/ 17364352 w 18973092"/>
              <a:gd name="connsiteY29" fmla="*/ 5009095 h 41085103"/>
              <a:gd name="connsiteX30" fmla="*/ 15852184 w 18973092"/>
              <a:gd name="connsiteY30" fmla="*/ 6593271 h 41085103"/>
              <a:gd name="connsiteX31" fmla="*/ 15996200 w 18973092"/>
              <a:gd name="connsiteY31" fmla="*/ 7241343 h 41085103"/>
              <a:gd name="connsiteX32" fmla="*/ 17868408 w 18973092"/>
              <a:gd name="connsiteY32" fmla="*/ 6233231 h 41085103"/>
              <a:gd name="connsiteX33" fmla="*/ 18372464 w 18973092"/>
              <a:gd name="connsiteY33" fmla="*/ 8249455 h 41085103"/>
              <a:gd name="connsiteX34" fmla="*/ 14264640 w 18973092"/>
              <a:gd name="connsiteY34" fmla="*/ 9962639 h 41085103"/>
              <a:gd name="connsiteX35" fmla="*/ 15636160 w 18973092"/>
              <a:gd name="connsiteY35" fmla="*/ 12209895 h 41085103"/>
              <a:gd name="connsiteX36" fmla="*/ 15564152 w 18973092"/>
              <a:gd name="connsiteY36" fmla="*/ 14442143 h 41085103"/>
              <a:gd name="connsiteX37" fmla="*/ 14447520 w 18973092"/>
              <a:gd name="connsiteY37" fmla="*/ 14874191 h 41085103"/>
              <a:gd name="connsiteX38" fmla="*/ 13259896 w 18973092"/>
              <a:gd name="connsiteY38" fmla="*/ 16170335 h 41085103"/>
              <a:gd name="connsiteX39" fmla="*/ 12710160 w 18973092"/>
              <a:gd name="connsiteY39" fmla="*/ 18283679 h 41085103"/>
              <a:gd name="connsiteX40" fmla="*/ 13043872 w 18973092"/>
              <a:gd name="connsiteY40" fmla="*/ 21714951 h 41085103"/>
              <a:gd name="connsiteX41" fmla="*/ 12035760 w 18973092"/>
              <a:gd name="connsiteY41" fmla="*/ 27331575 h 41085103"/>
              <a:gd name="connsiteX42" fmla="*/ 12801600 w 18973092"/>
              <a:gd name="connsiteY42" fmla="*/ 32822639 h 41085103"/>
              <a:gd name="connsiteX43" fmla="*/ 11315680 w 18973092"/>
              <a:gd name="connsiteY43" fmla="*/ 37340687 h 41085103"/>
              <a:gd name="connsiteX44" fmla="*/ 11795760 w 18973092"/>
              <a:gd name="connsiteY44" fmla="*/ 40686479 h 41085103"/>
              <a:gd name="connsiteX45" fmla="*/ 10667608 w 18973092"/>
              <a:gd name="connsiteY45" fmla="*/ 41085103 h 41085103"/>
              <a:gd name="connsiteX46" fmla="*/ 9601200 w 18973092"/>
              <a:gd name="connsiteY46" fmla="*/ 40412159 h 41085103"/>
              <a:gd name="connsiteX47" fmla="*/ 10235560 w 18973092"/>
              <a:gd name="connsiteY47" fmla="*/ 36116551 h 41085103"/>
              <a:gd name="connsiteX48" fmla="*/ 9731504 w 18973092"/>
              <a:gd name="connsiteY48" fmla="*/ 33524263 h 41085103"/>
              <a:gd name="connsiteX49" fmla="*/ 9803512 w 18973092"/>
              <a:gd name="connsiteY49" fmla="*/ 29491815 h 41085103"/>
              <a:gd name="connsiteX50" fmla="*/ 9443472 w 18973092"/>
              <a:gd name="connsiteY50" fmla="*/ 28195671 h 41085103"/>
              <a:gd name="connsiteX51" fmla="*/ 9235440 w 18973092"/>
              <a:gd name="connsiteY51" fmla="*/ 25324559 h 41085103"/>
              <a:gd name="connsiteX52" fmla="*/ 7863840 w 18973092"/>
              <a:gd name="connsiteY52" fmla="*/ 25324559 h 41085103"/>
              <a:gd name="connsiteX53" fmla="*/ 7680960 w 18973092"/>
              <a:gd name="connsiteY53" fmla="*/ 25598879 h 41085103"/>
              <a:gd name="connsiteX54" fmla="*/ 7863840 w 18973092"/>
              <a:gd name="connsiteY54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846320 w 18973092"/>
              <a:gd name="connsiteY2" fmla="*/ 40869359 h 41085103"/>
              <a:gd name="connsiteX3" fmla="*/ 3682832 w 18973092"/>
              <a:gd name="connsiteY3" fmla="*/ 40941087 h 41085103"/>
              <a:gd name="connsiteX4" fmla="*/ 2743200 w 18973092"/>
              <a:gd name="connsiteY4" fmla="*/ 40412159 h 41085103"/>
              <a:gd name="connsiteX5" fmla="*/ 3322792 w 18973092"/>
              <a:gd name="connsiteY5" fmla="*/ 37196671 h 41085103"/>
              <a:gd name="connsiteX6" fmla="*/ 3178776 w 18973092"/>
              <a:gd name="connsiteY6" fmla="*/ 31796071 h 41085103"/>
              <a:gd name="connsiteX7" fmla="*/ 3970864 w 18973092"/>
              <a:gd name="connsiteY7" fmla="*/ 28843743 h 41085103"/>
              <a:gd name="connsiteX8" fmla="*/ 4206240 w 18973092"/>
              <a:gd name="connsiteY8" fmla="*/ 25141679 h 41085103"/>
              <a:gd name="connsiteX9" fmla="*/ 3610824 w 18973092"/>
              <a:gd name="connsiteY9" fmla="*/ 19122663 h 41085103"/>
              <a:gd name="connsiteX10" fmla="*/ 3754840 w 18973092"/>
              <a:gd name="connsiteY10" fmla="*/ 17277839 h 41085103"/>
              <a:gd name="connsiteX11" fmla="*/ 4663440 w 18973092"/>
              <a:gd name="connsiteY11" fmla="*/ 15997679 h 41085103"/>
              <a:gd name="connsiteX12" fmla="*/ 1810624 w 18973092"/>
              <a:gd name="connsiteY12" fmla="*/ 13434031 h 41085103"/>
              <a:gd name="connsiteX13" fmla="*/ 0 w 18973092"/>
              <a:gd name="connsiteY13" fmla="*/ 12522959 h 41085103"/>
              <a:gd name="connsiteX14" fmla="*/ 1738616 w 18973092"/>
              <a:gd name="connsiteY14" fmla="*/ 12137887 h 41085103"/>
              <a:gd name="connsiteX15" fmla="*/ 1450584 w 18973092"/>
              <a:gd name="connsiteY15" fmla="*/ 9329575 h 41085103"/>
              <a:gd name="connsiteX16" fmla="*/ 1738616 w 18973092"/>
              <a:gd name="connsiteY16" fmla="*/ 8033431 h 41085103"/>
              <a:gd name="connsiteX17" fmla="*/ 1666608 w 18973092"/>
              <a:gd name="connsiteY17" fmla="*/ 7025319 h 41085103"/>
              <a:gd name="connsiteX18" fmla="*/ 2602712 w 18973092"/>
              <a:gd name="connsiteY18" fmla="*/ 6521263 h 41085103"/>
              <a:gd name="connsiteX19" fmla="*/ 3034760 w 18973092"/>
              <a:gd name="connsiteY19" fmla="*/ 4577047 h 41085103"/>
              <a:gd name="connsiteX20" fmla="*/ 3178776 w 18973092"/>
              <a:gd name="connsiteY20" fmla="*/ 2272791 h 41085103"/>
              <a:gd name="connsiteX21" fmla="*/ 4114800 w 18973092"/>
              <a:gd name="connsiteY21" fmla="*/ 818639 h 41085103"/>
              <a:gd name="connsiteX22" fmla="*/ 5303520 w 18973092"/>
              <a:gd name="connsiteY22" fmla="*/ 328575 h 41085103"/>
              <a:gd name="connsiteX23" fmla="*/ 7859296 w 18973092"/>
              <a:gd name="connsiteY23" fmla="*/ 904639 h 41085103"/>
              <a:gd name="connsiteX24" fmla="*/ 9326880 w 18973092"/>
              <a:gd name="connsiteY24" fmla="*/ 5756399 h 41085103"/>
              <a:gd name="connsiteX25" fmla="*/ 11064240 w 18973092"/>
              <a:gd name="connsiteY25" fmla="*/ 6396479 h 41085103"/>
              <a:gd name="connsiteX26" fmla="*/ 13716000 w 18973092"/>
              <a:gd name="connsiteY26" fmla="*/ 3196079 h 41085103"/>
              <a:gd name="connsiteX27" fmla="*/ 15564152 w 18973092"/>
              <a:gd name="connsiteY27" fmla="*/ 4217007 h 41085103"/>
              <a:gd name="connsiteX28" fmla="*/ 16916400 w 18973092"/>
              <a:gd name="connsiteY28" fmla="*/ 3561839 h 41085103"/>
              <a:gd name="connsiteX29" fmla="*/ 17364352 w 18973092"/>
              <a:gd name="connsiteY29" fmla="*/ 5009095 h 41085103"/>
              <a:gd name="connsiteX30" fmla="*/ 15852184 w 18973092"/>
              <a:gd name="connsiteY30" fmla="*/ 6593271 h 41085103"/>
              <a:gd name="connsiteX31" fmla="*/ 15996200 w 18973092"/>
              <a:gd name="connsiteY31" fmla="*/ 7241343 h 41085103"/>
              <a:gd name="connsiteX32" fmla="*/ 17868408 w 18973092"/>
              <a:gd name="connsiteY32" fmla="*/ 6233231 h 41085103"/>
              <a:gd name="connsiteX33" fmla="*/ 18372464 w 18973092"/>
              <a:gd name="connsiteY33" fmla="*/ 8249455 h 41085103"/>
              <a:gd name="connsiteX34" fmla="*/ 14264640 w 18973092"/>
              <a:gd name="connsiteY34" fmla="*/ 9962639 h 41085103"/>
              <a:gd name="connsiteX35" fmla="*/ 15636160 w 18973092"/>
              <a:gd name="connsiteY35" fmla="*/ 12209895 h 41085103"/>
              <a:gd name="connsiteX36" fmla="*/ 15564152 w 18973092"/>
              <a:gd name="connsiteY36" fmla="*/ 14442143 h 41085103"/>
              <a:gd name="connsiteX37" fmla="*/ 14447520 w 18973092"/>
              <a:gd name="connsiteY37" fmla="*/ 14874191 h 41085103"/>
              <a:gd name="connsiteX38" fmla="*/ 13259896 w 18973092"/>
              <a:gd name="connsiteY38" fmla="*/ 16170335 h 41085103"/>
              <a:gd name="connsiteX39" fmla="*/ 12710160 w 18973092"/>
              <a:gd name="connsiteY39" fmla="*/ 18283679 h 41085103"/>
              <a:gd name="connsiteX40" fmla="*/ 13043872 w 18973092"/>
              <a:gd name="connsiteY40" fmla="*/ 21714951 h 41085103"/>
              <a:gd name="connsiteX41" fmla="*/ 12035760 w 18973092"/>
              <a:gd name="connsiteY41" fmla="*/ 27331575 h 41085103"/>
              <a:gd name="connsiteX42" fmla="*/ 12801600 w 18973092"/>
              <a:gd name="connsiteY42" fmla="*/ 32822639 h 41085103"/>
              <a:gd name="connsiteX43" fmla="*/ 11315680 w 18973092"/>
              <a:gd name="connsiteY43" fmla="*/ 37340687 h 41085103"/>
              <a:gd name="connsiteX44" fmla="*/ 11795760 w 18973092"/>
              <a:gd name="connsiteY44" fmla="*/ 40686479 h 41085103"/>
              <a:gd name="connsiteX45" fmla="*/ 10667608 w 18973092"/>
              <a:gd name="connsiteY45" fmla="*/ 41085103 h 41085103"/>
              <a:gd name="connsiteX46" fmla="*/ 9601200 w 18973092"/>
              <a:gd name="connsiteY46" fmla="*/ 40412159 h 41085103"/>
              <a:gd name="connsiteX47" fmla="*/ 10235560 w 18973092"/>
              <a:gd name="connsiteY47" fmla="*/ 36116551 h 41085103"/>
              <a:gd name="connsiteX48" fmla="*/ 9731504 w 18973092"/>
              <a:gd name="connsiteY48" fmla="*/ 33524263 h 41085103"/>
              <a:gd name="connsiteX49" fmla="*/ 9803512 w 18973092"/>
              <a:gd name="connsiteY49" fmla="*/ 29491815 h 41085103"/>
              <a:gd name="connsiteX50" fmla="*/ 9443472 w 18973092"/>
              <a:gd name="connsiteY50" fmla="*/ 28195671 h 41085103"/>
              <a:gd name="connsiteX51" fmla="*/ 9235440 w 18973092"/>
              <a:gd name="connsiteY51" fmla="*/ 25324559 h 41085103"/>
              <a:gd name="connsiteX52" fmla="*/ 7863840 w 18973092"/>
              <a:gd name="connsiteY52" fmla="*/ 25324559 h 41085103"/>
              <a:gd name="connsiteX53" fmla="*/ 7680960 w 18973092"/>
              <a:gd name="connsiteY53" fmla="*/ 25598879 h 41085103"/>
              <a:gd name="connsiteX54" fmla="*/ 7863840 w 18973092"/>
              <a:gd name="connsiteY54" fmla="*/ 25598879 h 41085103"/>
              <a:gd name="connsiteX0" fmla="*/ 7680960 w 18973092"/>
              <a:gd name="connsiteY0" fmla="*/ 25507439 h 41085103"/>
              <a:gd name="connsiteX1" fmla="*/ 5303520 w 18973092"/>
              <a:gd name="connsiteY1" fmla="*/ 33380247 h 41085103"/>
              <a:gd name="connsiteX2" fmla="*/ 4846320 w 18973092"/>
              <a:gd name="connsiteY2" fmla="*/ 40869359 h 41085103"/>
              <a:gd name="connsiteX3" fmla="*/ 3682832 w 18973092"/>
              <a:gd name="connsiteY3" fmla="*/ 40941087 h 41085103"/>
              <a:gd name="connsiteX4" fmla="*/ 2743200 w 18973092"/>
              <a:gd name="connsiteY4" fmla="*/ 40412159 h 41085103"/>
              <a:gd name="connsiteX5" fmla="*/ 3322792 w 18973092"/>
              <a:gd name="connsiteY5" fmla="*/ 37196671 h 41085103"/>
              <a:gd name="connsiteX6" fmla="*/ 3178776 w 18973092"/>
              <a:gd name="connsiteY6" fmla="*/ 31796071 h 41085103"/>
              <a:gd name="connsiteX7" fmla="*/ 3970864 w 18973092"/>
              <a:gd name="connsiteY7" fmla="*/ 28843743 h 41085103"/>
              <a:gd name="connsiteX8" fmla="*/ 4206240 w 18973092"/>
              <a:gd name="connsiteY8" fmla="*/ 25141679 h 41085103"/>
              <a:gd name="connsiteX9" fmla="*/ 3610824 w 18973092"/>
              <a:gd name="connsiteY9" fmla="*/ 19122663 h 41085103"/>
              <a:gd name="connsiteX10" fmla="*/ 3754840 w 18973092"/>
              <a:gd name="connsiteY10" fmla="*/ 17277839 h 41085103"/>
              <a:gd name="connsiteX11" fmla="*/ 4663440 w 18973092"/>
              <a:gd name="connsiteY11" fmla="*/ 15997679 h 41085103"/>
              <a:gd name="connsiteX12" fmla="*/ 1810624 w 18973092"/>
              <a:gd name="connsiteY12" fmla="*/ 13434031 h 41085103"/>
              <a:gd name="connsiteX13" fmla="*/ 0 w 18973092"/>
              <a:gd name="connsiteY13" fmla="*/ 12522959 h 41085103"/>
              <a:gd name="connsiteX14" fmla="*/ 1738616 w 18973092"/>
              <a:gd name="connsiteY14" fmla="*/ 12137887 h 41085103"/>
              <a:gd name="connsiteX15" fmla="*/ 1450584 w 18973092"/>
              <a:gd name="connsiteY15" fmla="*/ 9329575 h 41085103"/>
              <a:gd name="connsiteX16" fmla="*/ 1738616 w 18973092"/>
              <a:gd name="connsiteY16" fmla="*/ 8033431 h 41085103"/>
              <a:gd name="connsiteX17" fmla="*/ 1666608 w 18973092"/>
              <a:gd name="connsiteY17" fmla="*/ 7025319 h 41085103"/>
              <a:gd name="connsiteX18" fmla="*/ 2602712 w 18973092"/>
              <a:gd name="connsiteY18" fmla="*/ 6521263 h 41085103"/>
              <a:gd name="connsiteX19" fmla="*/ 3034760 w 18973092"/>
              <a:gd name="connsiteY19" fmla="*/ 4577047 h 41085103"/>
              <a:gd name="connsiteX20" fmla="*/ 3178776 w 18973092"/>
              <a:gd name="connsiteY20" fmla="*/ 2272791 h 41085103"/>
              <a:gd name="connsiteX21" fmla="*/ 4114800 w 18973092"/>
              <a:gd name="connsiteY21" fmla="*/ 818639 h 41085103"/>
              <a:gd name="connsiteX22" fmla="*/ 5303520 w 18973092"/>
              <a:gd name="connsiteY22" fmla="*/ 328575 h 41085103"/>
              <a:gd name="connsiteX23" fmla="*/ 7859296 w 18973092"/>
              <a:gd name="connsiteY23" fmla="*/ 904639 h 41085103"/>
              <a:gd name="connsiteX24" fmla="*/ 9326880 w 18973092"/>
              <a:gd name="connsiteY24" fmla="*/ 5756399 h 41085103"/>
              <a:gd name="connsiteX25" fmla="*/ 11064240 w 18973092"/>
              <a:gd name="connsiteY25" fmla="*/ 6396479 h 41085103"/>
              <a:gd name="connsiteX26" fmla="*/ 13716000 w 18973092"/>
              <a:gd name="connsiteY26" fmla="*/ 3196079 h 41085103"/>
              <a:gd name="connsiteX27" fmla="*/ 15564152 w 18973092"/>
              <a:gd name="connsiteY27" fmla="*/ 4217007 h 41085103"/>
              <a:gd name="connsiteX28" fmla="*/ 16916400 w 18973092"/>
              <a:gd name="connsiteY28" fmla="*/ 3561839 h 41085103"/>
              <a:gd name="connsiteX29" fmla="*/ 17364352 w 18973092"/>
              <a:gd name="connsiteY29" fmla="*/ 5009095 h 41085103"/>
              <a:gd name="connsiteX30" fmla="*/ 15852184 w 18973092"/>
              <a:gd name="connsiteY30" fmla="*/ 6593271 h 41085103"/>
              <a:gd name="connsiteX31" fmla="*/ 15996200 w 18973092"/>
              <a:gd name="connsiteY31" fmla="*/ 7241343 h 41085103"/>
              <a:gd name="connsiteX32" fmla="*/ 17868408 w 18973092"/>
              <a:gd name="connsiteY32" fmla="*/ 6233231 h 41085103"/>
              <a:gd name="connsiteX33" fmla="*/ 18372464 w 18973092"/>
              <a:gd name="connsiteY33" fmla="*/ 8249455 h 41085103"/>
              <a:gd name="connsiteX34" fmla="*/ 14264640 w 18973092"/>
              <a:gd name="connsiteY34" fmla="*/ 9962639 h 41085103"/>
              <a:gd name="connsiteX35" fmla="*/ 15636160 w 18973092"/>
              <a:gd name="connsiteY35" fmla="*/ 12209895 h 41085103"/>
              <a:gd name="connsiteX36" fmla="*/ 15564152 w 18973092"/>
              <a:gd name="connsiteY36" fmla="*/ 14442143 h 41085103"/>
              <a:gd name="connsiteX37" fmla="*/ 14447520 w 18973092"/>
              <a:gd name="connsiteY37" fmla="*/ 14874191 h 41085103"/>
              <a:gd name="connsiteX38" fmla="*/ 13259896 w 18973092"/>
              <a:gd name="connsiteY38" fmla="*/ 16170335 h 41085103"/>
              <a:gd name="connsiteX39" fmla="*/ 12710160 w 18973092"/>
              <a:gd name="connsiteY39" fmla="*/ 18283679 h 41085103"/>
              <a:gd name="connsiteX40" fmla="*/ 13043872 w 18973092"/>
              <a:gd name="connsiteY40" fmla="*/ 21714951 h 41085103"/>
              <a:gd name="connsiteX41" fmla="*/ 12035760 w 18973092"/>
              <a:gd name="connsiteY41" fmla="*/ 27331575 h 41085103"/>
              <a:gd name="connsiteX42" fmla="*/ 12801600 w 18973092"/>
              <a:gd name="connsiteY42" fmla="*/ 32822639 h 41085103"/>
              <a:gd name="connsiteX43" fmla="*/ 11315680 w 18973092"/>
              <a:gd name="connsiteY43" fmla="*/ 37340687 h 41085103"/>
              <a:gd name="connsiteX44" fmla="*/ 11795760 w 18973092"/>
              <a:gd name="connsiteY44" fmla="*/ 40686479 h 41085103"/>
              <a:gd name="connsiteX45" fmla="*/ 10667608 w 18973092"/>
              <a:gd name="connsiteY45" fmla="*/ 41085103 h 41085103"/>
              <a:gd name="connsiteX46" fmla="*/ 9601200 w 18973092"/>
              <a:gd name="connsiteY46" fmla="*/ 40412159 h 41085103"/>
              <a:gd name="connsiteX47" fmla="*/ 10235560 w 18973092"/>
              <a:gd name="connsiteY47" fmla="*/ 36116551 h 41085103"/>
              <a:gd name="connsiteX48" fmla="*/ 9731504 w 18973092"/>
              <a:gd name="connsiteY48" fmla="*/ 33524263 h 41085103"/>
              <a:gd name="connsiteX49" fmla="*/ 9803512 w 18973092"/>
              <a:gd name="connsiteY49" fmla="*/ 29491815 h 41085103"/>
              <a:gd name="connsiteX50" fmla="*/ 9443472 w 18973092"/>
              <a:gd name="connsiteY50" fmla="*/ 28195671 h 41085103"/>
              <a:gd name="connsiteX51" fmla="*/ 9235440 w 18973092"/>
              <a:gd name="connsiteY51" fmla="*/ 25324559 h 41085103"/>
              <a:gd name="connsiteX52" fmla="*/ 7863840 w 18973092"/>
              <a:gd name="connsiteY52" fmla="*/ 25324559 h 41085103"/>
              <a:gd name="connsiteX53" fmla="*/ 7680960 w 18973092"/>
              <a:gd name="connsiteY53" fmla="*/ 25598879 h 41085103"/>
              <a:gd name="connsiteX54" fmla="*/ 7863840 w 18973092"/>
              <a:gd name="connsiteY54" fmla="*/ 25598879 h 41085103"/>
              <a:gd name="connsiteX0" fmla="*/ 7680960 w 18973092"/>
              <a:gd name="connsiteY0" fmla="*/ 25507439 h 42129501"/>
              <a:gd name="connsiteX1" fmla="*/ 5303520 w 18973092"/>
              <a:gd name="connsiteY1" fmla="*/ 33380247 h 42129501"/>
              <a:gd name="connsiteX2" fmla="*/ 4846320 w 18973092"/>
              <a:gd name="connsiteY2" fmla="*/ 40869359 h 42129501"/>
              <a:gd name="connsiteX3" fmla="*/ 3682832 w 18973092"/>
              <a:gd name="connsiteY3" fmla="*/ 40941087 h 42129501"/>
              <a:gd name="connsiteX4" fmla="*/ 2743200 w 18973092"/>
              <a:gd name="connsiteY4" fmla="*/ 40412159 h 42129501"/>
              <a:gd name="connsiteX5" fmla="*/ 3322792 w 18973092"/>
              <a:gd name="connsiteY5" fmla="*/ 37196671 h 42129501"/>
              <a:gd name="connsiteX6" fmla="*/ 3178776 w 18973092"/>
              <a:gd name="connsiteY6" fmla="*/ 31796071 h 42129501"/>
              <a:gd name="connsiteX7" fmla="*/ 3970864 w 18973092"/>
              <a:gd name="connsiteY7" fmla="*/ 28843743 h 42129501"/>
              <a:gd name="connsiteX8" fmla="*/ 4206240 w 18973092"/>
              <a:gd name="connsiteY8" fmla="*/ 25141679 h 42129501"/>
              <a:gd name="connsiteX9" fmla="*/ 3610824 w 18973092"/>
              <a:gd name="connsiteY9" fmla="*/ 19122663 h 42129501"/>
              <a:gd name="connsiteX10" fmla="*/ 3754840 w 18973092"/>
              <a:gd name="connsiteY10" fmla="*/ 17277839 h 42129501"/>
              <a:gd name="connsiteX11" fmla="*/ 4663440 w 18973092"/>
              <a:gd name="connsiteY11" fmla="*/ 15997679 h 42129501"/>
              <a:gd name="connsiteX12" fmla="*/ 1810624 w 18973092"/>
              <a:gd name="connsiteY12" fmla="*/ 13434031 h 42129501"/>
              <a:gd name="connsiteX13" fmla="*/ 0 w 18973092"/>
              <a:gd name="connsiteY13" fmla="*/ 12522959 h 42129501"/>
              <a:gd name="connsiteX14" fmla="*/ 1738616 w 18973092"/>
              <a:gd name="connsiteY14" fmla="*/ 12137887 h 42129501"/>
              <a:gd name="connsiteX15" fmla="*/ 1450584 w 18973092"/>
              <a:gd name="connsiteY15" fmla="*/ 9329575 h 42129501"/>
              <a:gd name="connsiteX16" fmla="*/ 1738616 w 18973092"/>
              <a:gd name="connsiteY16" fmla="*/ 8033431 h 42129501"/>
              <a:gd name="connsiteX17" fmla="*/ 1666608 w 18973092"/>
              <a:gd name="connsiteY17" fmla="*/ 7025319 h 42129501"/>
              <a:gd name="connsiteX18" fmla="*/ 2602712 w 18973092"/>
              <a:gd name="connsiteY18" fmla="*/ 6521263 h 42129501"/>
              <a:gd name="connsiteX19" fmla="*/ 3034760 w 18973092"/>
              <a:gd name="connsiteY19" fmla="*/ 4577047 h 42129501"/>
              <a:gd name="connsiteX20" fmla="*/ 3178776 w 18973092"/>
              <a:gd name="connsiteY20" fmla="*/ 2272791 h 42129501"/>
              <a:gd name="connsiteX21" fmla="*/ 4114800 w 18973092"/>
              <a:gd name="connsiteY21" fmla="*/ 818639 h 42129501"/>
              <a:gd name="connsiteX22" fmla="*/ 5303520 w 18973092"/>
              <a:gd name="connsiteY22" fmla="*/ 328575 h 42129501"/>
              <a:gd name="connsiteX23" fmla="*/ 7859296 w 18973092"/>
              <a:gd name="connsiteY23" fmla="*/ 904639 h 42129501"/>
              <a:gd name="connsiteX24" fmla="*/ 9326880 w 18973092"/>
              <a:gd name="connsiteY24" fmla="*/ 5756399 h 42129501"/>
              <a:gd name="connsiteX25" fmla="*/ 11064240 w 18973092"/>
              <a:gd name="connsiteY25" fmla="*/ 6396479 h 42129501"/>
              <a:gd name="connsiteX26" fmla="*/ 13716000 w 18973092"/>
              <a:gd name="connsiteY26" fmla="*/ 3196079 h 42129501"/>
              <a:gd name="connsiteX27" fmla="*/ 15564152 w 18973092"/>
              <a:gd name="connsiteY27" fmla="*/ 4217007 h 42129501"/>
              <a:gd name="connsiteX28" fmla="*/ 16916400 w 18973092"/>
              <a:gd name="connsiteY28" fmla="*/ 3561839 h 42129501"/>
              <a:gd name="connsiteX29" fmla="*/ 17364352 w 18973092"/>
              <a:gd name="connsiteY29" fmla="*/ 5009095 h 42129501"/>
              <a:gd name="connsiteX30" fmla="*/ 15852184 w 18973092"/>
              <a:gd name="connsiteY30" fmla="*/ 6593271 h 42129501"/>
              <a:gd name="connsiteX31" fmla="*/ 15996200 w 18973092"/>
              <a:gd name="connsiteY31" fmla="*/ 7241343 h 42129501"/>
              <a:gd name="connsiteX32" fmla="*/ 17868408 w 18973092"/>
              <a:gd name="connsiteY32" fmla="*/ 6233231 h 42129501"/>
              <a:gd name="connsiteX33" fmla="*/ 18372464 w 18973092"/>
              <a:gd name="connsiteY33" fmla="*/ 8249455 h 42129501"/>
              <a:gd name="connsiteX34" fmla="*/ 14264640 w 18973092"/>
              <a:gd name="connsiteY34" fmla="*/ 9962639 h 42129501"/>
              <a:gd name="connsiteX35" fmla="*/ 15636160 w 18973092"/>
              <a:gd name="connsiteY35" fmla="*/ 12209895 h 42129501"/>
              <a:gd name="connsiteX36" fmla="*/ 15564152 w 18973092"/>
              <a:gd name="connsiteY36" fmla="*/ 14442143 h 42129501"/>
              <a:gd name="connsiteX37" fmla="*/ 14447520 w 18973092"/>
              <a:gd name="connsiteY37" fmla="*/ 14874191 h 42129501"/>
              <a:gd name="connsiteX38" fmla="*/ 13259896 w 18973092"/>
              <a:gd name="connsiteY38" fmla="*/ 16170335 h 42129501"/>
              <a:gd name="connsiteX39" fmla="*/ 12710160 w 18973092"/>
              <a:gd name="connsiteY39" fmla="*/ 18283679 h 42129501"/>
              <a:gd name="connsiteX40" fmla="*/ 13043872 w 18973092"/>
              <a:gd name="connsiteY40" fmla="*/ 21714951 h 42129501"/>
              <a:gd name="connsiteX41" fmla="*/ 12035760 w 18973092"/>
              <a:gd name="connsiteY41" fmla="*/ 27331575 h 42129501"/>
              <a:gd name="connsiteX42" fmla="*/ 12801600 w 18973092"/>
              <a:gd name="connsiteY42" fmla="*/ 32822639 h 42129501"/>
              <a:gd name="connsiteX43" fmla="*/ 11315680 w 18973092"/>
              <a:gd name="connsiteY43" fmla="*/ 37340687 h 42129501"/>
              <a:gd name="connsiteX44" fmla="*/ 11795760 w 18973092"/>
              <a:gd name="connsiteY44" fmla="*/ 40686479 h 42129501"/>
              <a:gd name="connsiteX45" fmla="*/ 10667608 w 18973092"/>
              <a:gd name="connsiteY45" fmla="*/ 41085103 h 42129501"/>
              <a:gd name="connsiteX46" fmla="*/ 9601200 w 18973092"/>
              <a:gd name="connsiteY46" fmla="*/ 40412159 h 42129501"/>
              <a:gd name="connsiteX47" fmla="*/ 10235560 w 18973092"/>
              <a:gd name="connsiteY47" fmla="*/ 36116551 h 42129501"/>
              <a:gd name="connsiteX48" fmla="*/ 9731504 w 18973092"/>
              <a:gd name="connsiteY48" fmla="*/ 33524263 h 42129501"/>
              <a:gd name="connsiteX49" fmla="*/ 9803512 w 18973092"/>
              <a:gd name="connsiteY49" fmla="*/ 29491815 h 42129501"/>
              <a:gd name="connsiteX50" fmla="*/ 9443472 w 18973092"/>
              <a:gd name="connsiteY50" fmla="*/ 28195671 h 42129501"/>
              <a:gd name="connsiteX51" fmla="*/ 9235440 w 18973092"/>
              <a:gd name="connsiteY51" fmla="*/ 25324559 h 42129501"/>
              <a:gd name="connsiteX52" fmla="*/ 7863840 w 18973092"/>
              <a:gd name="connsiteY52" fmla="*/ 25324559 h 42129501"/>
              <a:gd name="connsiteX53" fmla="*/ 7680960 w 18973092"/>
              <a:gd name="connsiteY53" fmla="*/ 25598879 h 42129501"/>
              <a:gd name="connsiteX54" fmla="*/ 7863840 w 18973092"/>
              <a:gd name="connsiteY54" fmla="*/ 25598879 h 42129501"/>
              <a:gd name="connsiteX0" fmla="*/ 7680960 w 18973092"/>
              <a:gd name="connsiteY0" fmla="*/ 25507439 h 42129501"/>
              <a:gd name="connsiteX1" fmla="*/ 5303520 w 18973092"/>
              <a:gd name="connsiteY1" fmla="*/ 33380247 h 42129501"/>
              <a:gd name="connsiteX2" fmla="*/ 4846320 w 18973092"/>
              <a:gd name="connsiteY2" fmla="*/ 40869359 h 42129501"/>
              <a:gd name="connsiteX3" fmla="*/ 3682832 w 18973092"/>
              <a:gd name="connsiteY3" fmla="*/ 40941087 h 42129501"/>
              <a:gd name="connsiteX4" fmla="*/ 2743200 w 18973092"/>
              <a:gd name="connsiteY4" fmla="*/ 40412159 h 42129501"/>
              <a:gd name="connsiteX5" fmla="*/ 3322792 w 18973092"/>
              <a:gd name="connsiteY5" fmla="*/ 37196671 h 42129501"/>
              <a:gd name="connsiteX6" fmla="*/ 3178776 w 18973092"/>
              <a:gd name="connsiteY6" fmla="*/ 31796071 h 42129501"/>
              <a:gd name="connsiteX7" fmla="*/ 3970864 w 18973092"/>
              <a:gd name="connsiteY7" fmla="*/ 28843743 h 42129501"/>
              <a:gd name="connsiteX8" fmla="*/ 4206240 w 18973092"/>
              <a:gd name="connsiteY8" fmla="*/ 25141679 h 42129501"/>
              <a:gd name="connsiteX9" fmla="*/ 3610824 w 18973092"/>
              <a:gd name="connsiteY9" fmla="*/ 19122663 h 42129501"/>
              <a:gd name="connsiteX10" fmla="*/ 3754840 w 18973092"/>
              <a:gd name="connsiteY10" fmla="*/ 17277839 h 42129501"/>
              <a:gd name="connsiteX11" fmla="*/ 4663440 w 18973092"/>
              <a:gd name="connsiteY11" fmla="*/ 15997679 h 42129501"/>
              <a:gd name="connsiteX12" fmla="*/ 1810624 w 18973092"/>
              <a:gd name="connsiteY12" fmla="*/ 13434031 h 42129501"/>
              <a:gd name="connsiteX13" fmla="*/ 0 w 18973092"/>
              <a:gd name="connsiteY13" fmla="*/ 12522959 h 42129501"/>
              <a:gd name="connsiteX14" fmla="*/ 1738616 w 18973092"/>
              <a:gd name="connsiteY14" fmla="*/ 12137887 h 42129501"/>
              <a:gd name="connsiteX15" fmla="*/ 1450584 w 18973092"/>
              <a:gd name="connsiteY15" fmla="*/ 9329575 h 42129501"/>
              <a:gd name="connsiteX16" fmla="*/ 1738616 w 18973092"/>
              <a:gd name="connsiteY16" fmla="*/ 8033431 h 42129501"/>
              <a:gd name="connsiteX17" fmla="*/ 1666608 w 18973092"/>
              <a:gd name="connsiteY17" fmla="*/ 7025319 h 42129501"/>
              <a:gd name="connsiteX18" fmla="*/ 2602712 w 18973092"/>
              <a:gd name="connsiteY18" fmla="*/ 6521263 h 42129501"/>
              <a:gd name="connsiteX19" fmla="*/ 3034760 w 18973092"/>
              <a:gd name="connsiteY19" fmla="*/ 4577047 h 42129501"/>
              <a:gd name="connsiteX20" fmla="*/ 3178776 w 18973092"/>
              <a:gd name="connsiteY20" fmla="*/ 2272791 h 42129501"/>
              <a:gd name="connsiteX21" fmla="*/ 4114800 w 18973092"/>
              <a:gd name="connsiteY21" fmla="*/ 818639 h 42129501"/>
              <a:gd name="connsiteX22" fmla="*/ 5303520 w 18973092"/>
              <a:gd name="connsiteY22" fmla="*/ 328575 h 42129501"/>
              <a:gd name="connsiteX23" fmla="*/ 7859296 w 18973092"/>
              <a:gd name="connsiteY23" fmla="*/ 904639 h 42129501"/>
              <a:gd name="connsiteX24" fmla="*/ 9326880 w 18973092"/>
              <a:gd name="connsiteY24" fmla="*/ 5756399 h 42129501"/>
              <a:gd name="connsiteX25" fmla="*/ 11064240 w 18973092"/>
              <a:gd name="connsiteY25" fmla="*/ 6396479 h 42129501"/>
              <a:gd name="connsiteX26" fmla="*/ 13716000 w 18973092"/>
              <a:gd name="connsiteY26" fmla="*/ 3196079 h 42129501"/>
              <a:gd name="connsiteX27" fmla="*/ 15564152 w 18973092"/>
              <a:gd name="connsiteY27" fmla="*/ 4217007 h 42129501"/>
              <a:gd name="connsiteX28" fmla="*/ 16916400 w 18973092"/>
              <a:gd name="connsiteY28" fmla="*/ 3561839 h 42129501"/>
              <a:gd name="connsiteX29" fmla="*/ 17364352 w 18973092"/>
              <a:gd name="connsiteY29" fmla="*/ 5009095 h 42129501"/>
              <a:gd name="connsiteX30" fmla="*/ 15852184 w 18973092"/>
              <a:gd name="connsiteY30" fmla="*/ 6593271 h 42129501"/>
              <a:gd name="connsiteX31" fmla="*/ 15996200 w 18973092"/>
              <a:gd name="connsiteY31" fmla="*/ 7241343 h 42129501"/>
              <a:gd name="connsiteX32" fmla="*/ 17868408 w 18973092"/>
              <a:gd name="connsiteY32" fmla="*/ 6233231 h 42129501"/>
              <a:gd name="connsiteX33" fmla="*/ 18372464 w 18973092"/>
              <a:gd name="connsiteY33" fmla="*/ 8249455 h 42129501"/>
              <a:gd name="connsiteX34" fmla="*/ 14264640 w 18973092"/>
              <a:gd name="connsiteY34" fmla="*/ 9962639 h 42129501"/>
              <a:gd name="connsiteX35" fmla="*/ 15636160 w 18973092"/>
              <a:gd name="connsiteY35" fmla="*/ 12209895 h 42129501"/>
              <a:gd name="connsiteX36" fmla="*/ 15564152 w 18973092"/>
              <a:gd name="connsiteY36" fmla="*/ 14442143 h 42129501"/>
              <a:gd name="connsiteX37" fmla="*/ 14447520 w 18973092"/>
              <a:gd name="connsiteY37" fmla="*/ 14874191 h 42129501"/>
              <a:gd name="connsiteX38" fmla="*/ 13259896 w 18973092"/>
              <a:gd name="connsiteY38" fmla="*/ 16170335 h 42129501"/>
              <a:gd name="connsiteX39" fmla="*/ 12710160 w 18973092"/>
              <a:gd name="connsiteY39" fmla="*/ 18283679 h 42129501"/>
              <a:gd name="connsiteX40" fmla="*/ 13043872 w 18973092"/>
              <a:gd name="connsiteY40" fmla="*/ 21714951 h 42129501"/>
              <a:gd name="connsiteX41" fmla="*/ 12035760 w 18973092"/>
              <a:gd name="connsiteY41" fmla="*/ 27331575 h 42129501"/>
              <a:gd name="connsiteX42" fmla="*/ 12801600 w 18973092"/>
              <a:gd name="connsiteY42" fmla="*/ 32822639 h 42129501"/>
              <a:gd name="connsiteX43" fmla="*/ 11315680 w 18973092"/>
              <a:gd name="connsiteY43" fmla="*/ 37340687 h 42129501"/>
              <a:gd name="connsiteX44" fmla="*/ 11795760 w 18973092"/>
              <a:gd name="connsiteY44" fmla="*/ 40686479 h 42129501"/>
              <a:gd name="connsiteX45" fmla="*/ 10667608 w 18973092"/>
              <a:gd name="connsiteY45" fmla="*/ 41085103 h 42129501"/>
              <a:gd name="connsiteX46" fmla="*/ 9601200 w 18973092"/>
              <a:gd name="connsiteY46" fmla="*/ 40412159 h 42129501"/>
              <a:gd name="connsiteX47" fmla="*/ 10235560 w 18973092"/>
              <a:gd name="connsiteY47" fmla="*/ 36116551 h 42129501"/>
              <a:gd name="connsiteX48" fmla="*/ 9731504 w 18973092"/>
              <a:gd name="connsiteY48" fmla="*/ 33524263 h 42129501"/>
              <a:gd name="connsiteX49" fmla="*/ 9803512 w 18973092"/>
              <a:gd name="connsiteY49" fmla="*/ 29491815 h 42129501"/>
              <a:gd name="connsiteX50" fmla="*/ 9443472 w 18973092"/>
              <a:gd name="connsiteY50" fmla="*/ 28195671 h 42129501"/>
              <a:gd name="connsiteX51" fmla="*/ 9235440 w 18973092"/>
              <a:gd name="connsiteY51" fmla="*/ 25324559 h 42129501"/>
              <a:gd name="connsiteX52" fmla="*/ 7863840 w 18973092"/>
              <a:gd name="connsiteY52" fmla="*/ 25324559 h 42129501"/>
              <a:gd name="connsiteX53" fmla="*/ 7680960 w 18973092"/>
              <a:gd name="connsiteY53" fmla="*/ 25598879 h 42129501"/>
              <a:gd name="connsiteX54" fmla="*/ 7863840 w 18973092"/>
              <a:gd name="connsiteY54" fmla="*/ 25598879 h 42129501"/>
              <a:gd name="connsiteX0" fmla="*/ 7680960 w 18973092"/>
              <a:gd name="connsiteY0" fmla="*/ 25507439 h 41800550"/>
              <a:gd name="connsiteX1" fmla="*/ 5303520 w 18973092"/>
              <a:gd name="connsiteY1" fmla="*/ 33380247 h 41800550"/>
              <a:gd name="connsiteX2" fmla="*/ 4846320 w 18973092"/>
              <a:gd name="connsiteY2" fmla="*/ 40869359 h 41800550"/>
              <a:gd name="connsiteX3" fmla="*/ 3682832 w 18973092"/>
              <a:gd name="connsiteY3" fmla="*/ 40941087 h 41800550"/>
              <a:gd name="connsiteX4" fmla="*/ 2743200 w 18973092"/>
              <a:gd name="connsiteY4" fmla="*/ 40412159 h 41800550"/>
              <a:gd name="connsiteX5" fmla="*/ 3322792 w 18973092"/>
              <a:gd name="connsiteY5" fmla="*/ 37196671 h 41800550"/>
              <a:gd name="connsiteX6" fmla="*/ 3178776 w 18973092"/>
              <a:gd name="connsiteY6" fmla="*/ 31796071 h 41800550"/>
              <a:gd name="connsiteX7" fmla="*/ 3970864 w 18973092"/>
              <a:gd name="connsiteY7" fmla="*/ 28843743 h 41800550"/>
              <a:gd name="connsiteX8" fmla="*/ 4206240 w 18973092"/>
              <a:gd name="connsiteY8" fmla="*/ 25141679 h 41800550"/>
              <a:gd name="connsiteX9" fmla="*/ 3610824 w 18973092"/>
              <a:gd name="connsiteY9" fmla="*/ 19122663 h 41800550"/>
              <a:gd name="connsiteX10" fmla="*/ 3754840 w 18973092"/>
              <a:gd name="connsiteY10" fmla="*/ 17277839 h 41800550"/>
              <a:gd name="connsiteX11" fmla="*/ 4663440 w 18973092"/>
              <a:gd name="connsiteY11" fmla="*/ 15997679 h 41800550"/>
              <a:gd name="connsiteX12" fmla="*/ 1810624 w 18973092"/>
              <a:gd name="connsiteY12" fmla="*/ 13434031 h 41800550"/>
              <a:gd name="connsiteX13" fmla="*/ 0 w 18973092"/>
              <a:gd name="connsiteY13" fmla="*/ 12522959 h 41800550"/>
              <a:gd name="connsiteX14" fmla="*/ 1738616 w 18973092"/>
              <a:gd name="connsiteY14" fmla="*/ 12137887 h 41800550"/>
              <a:gd name="connsiteX15" fmla="*/ 1450584 w 18973092"/>
              <a:gd name="connsiteY15" fmla="*/ 9329575 h 41800550"/>
              <a:gd name="connsiteX16" fmla="*/ 1738616 w 18973092"/>
              <a:gd name="connsiteY16" fmla="*/ 8033431 h 41800550"/>
              <a:gd name="connsiteX17" fmla="*/ 1666608 w 18973092"/>
              <a:gd name="connsiteY17" fmla="*/ 7025319 h 41800550"/>
              <a:gd name="connsiteX18" fmla="*/ 2602712 w 18973092"/>
              <a:gd name="connsiteY18" fmla="*/ 6521263 h 41800550"/>
              <a:gd name="connsiteX19" fmla="*/ 3034760 w 18973092"/>
              <a:gd name="connsiteY19" fmla="*/ 4577047 h 41800550"/>
              <a:gd name="connsiteX20" fmla="*/ 3178776 w 18973092"/>
              <a:gd name="connsiteY20" fmla="*/ 2272791 h 41800550"/>
              <a:gd name="connsiteX21" fmla="*/ 4114800 w 18973092"/>
              <a:gd name="connsiteY21" fmla="*/ 818639 h 41800550"/>
              <a:gd name="connsiteX22" fmla="*/ 5303520 w 18973092"/>
              <a:gd name="connsiteY22" fmla="*/ 328575 h 41800550"/>
              <a:gd name="connsiteX23" fmla="*/ 7859296 w 18973092"/>
              <a:gd name="connsiteY23" fmla="*/ 904639 h 41800550"/>
              <a:gd name="connsiteX24" fmla="*/ 9326880 w 18973092"/>
              <a:gd name="connsiteY24" fmla="*/ 5756399 h 41800550"/>
              <a:gd name="connsiteX25" fmla="*/ 11064240 w 18973092"/>
              <a:gd name="connsiteY25" fmla="*/ 6396479 h 41800550"/>
              <a:gd name="connsiteX26" fmla="*/ 13716000 w 18973092"/>
              <a:gd name="connsiteY26" fmla="*/ 3196079 h 41800550"/>
              <a:gd name="connsiteX27" fmla="*/ 15564152 w 18973092"/>
              <a:gd name="connsiteY27" fmla="*/ 4217007 h 41800550"/>
              <a:gd name="connsiteX28" fmla="*/ 16916400 w 18973092"/>
              <a:gd name="connsiteY28" fmla="*/ 3561839 h 41800550"/>
              <a:gd name="connsiteX29" fmla="*/ 17364352 w 18973092"/>
              <a:gd name="connsiteY29" fmla="*/ 5009095 h 41800550"/>
              <a:gd name="connsiteX30" fmla="*/ 15852184 w 18973092"/>
              <a:gd name="connsiteY30" fmla="*/ 6593271 h 41800550"/>
              <a:gd name="connsiteX31" fmla="*/ 15996200 w 18973092"/>
              <a:gd name="connsiteY31" fmla="*/ 7241343 h 41800550"/>
              <a:gd name="connsiteX32" fmla="*/ 17868408 w 18973092"/>
              <a:gd name="connsiteY32" fmla="*/ 6233231 h 41800550"/>
              <a:gd name="connsiteX33" fmla="*/ 18372464 w 18973092"/>
              <a:gd name="connsiteY33" fmla="*/ 8249455 h 41800550"/>
              <a:gd name="connsiteX34" fmla="*/ 14264640 w 18973092"/>
              <a:gd name="connsiteY34" fmla="*/ 9962639 h 41800550"/>
              <a:gd name="connsiteX35" fmla="*/ 15636160 w 18973092"/>
              <a:gd name="connsiteY35" fmla="*/ 12209895 h 41800550"/>
              <a:gd name="connsiteX36" fmla="*/ 15564152 w 18973092"/>
              <a:gd name="connsiteY36" fmla="*/ 14442143 h 41800550"/>
              <a:gd name="connsiteX37" fmla="*/ 14447520 w 18973092"/>
              <a:gd name="connsiteY37" fmla="*/ 14874191 h 41800550"/>
              <a:gd name="connsiteX38" fmla="*/ 13259896 w 18973092"/>
              <a:gd name="connsiteY38" fmla="*/ 16170335 h 41800550"/>
              <a:gd name="connsiteX39" fmla="*/ 12710160 w 18973092"/>
              <a:gd name="connsiteY39" fmla="*/ 18283679 h 41800550"/>
              <a:gd name="connsiteX40" fmla="*/ 13043872 w 18973092"/>
              <a:gd name="connsiteY40" fmla="*/ 21714951 h 41800550"/>
              <a:gd name="connsiteX41" fmla="*/ 12035760 w 18973092"/>
              <a:gd name="connsiteY41" fmla="*/ 27331575 h 41800550"/>
              <a:gd name="connsiteX42" fmla="*/ 12801600 w 18973092"/>
              <a:gd name="connsiteY42" fmla="*/ 32822639 h 41800550"/>
              <a:gd name="connsiteX43" fmla="*/ 11315680 w 18973092"/>
              <a:gd name="connsiteY43" fmla="*/ 37340687 h 41800550"/>
              <a:gd name="connsiteX44" fmla="*/ 11795760 w 18973092"/>
              <a:gd name="connsiteY44" fmla="*/ 40686479 h 41800550"/>
              <a:gd name="connsiteX45" fmla="*/ 10667608 w 18973092"/>
              <a:gd name="connsiteY45" fmla="*/ 41085103 h 41800550"/>
              <a:gd name="connsiteX46" fmla="*/ 9601200 w 18973092"/>
              <a:gd name="connsiteY46" fmla="*/ 40412159 h 41800550"/>
              <a:gd name="connsiteX47" fmla="*/ 10235560 w 18973092"/>
              <a:gd name="connsiteY47" fmla="*/ 36116551 h 41800550"/>
              <a:gd name="connsiteX48" fmla="*/ 9731504 w 18973092"/>
              <a:gd name="connsiteY48" fmla="*/ 33524263 h 41800550"/>
              <a:gd name="connsiteX49" fmla="*/ 9803512 w 18973092"/>
              <a:gd name="connsiteY49" fmla="*/ 29491815 h 41800550"/>
              <a:gd name="connsiteX50" fmla="*/ 9443472 w 18973092"/>
              <a:gd name="connsiteY50" fmla="*/ 28195671 h 41800550"/>
              <a:gd name="connsiteX51" fmla="*/ 9235440 w 18973092"/>
              <a:gd name="connsiteY51" fmla="*/ 25324559 h 41800550"/>
              <a:gd name="connsiteX52" fmla="*/ 7863840 w 18973092"/>
              <a:gd name="connsiteY52" fmla="*/ 25324559 h 41800550"/>
              <a:gd name="connsiteX53" fmla="*/ 7680960 w 18973092"/>
              <a:gd name="connsiteY53" fmla="*/ 25598879 h 41800550"/>
              <a:gd name="connsiteX54" fmla="*/ 7863840 w 18973092"/>
              <a:gd name="connsiteY54" fmla="*/ 25598879 h 41800550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10667608 w 18973092"/>
              <a:gd name="connsiteY44" fmla="*/ 41085103 h 42041346"/>
              <a:gd name="connsiteX45" fmla="*/ 9601200 w 18973092"/>
              <a:gd name="connsiteY45" fmla="*/ 40412159 h 42041346"/>
              <a:gd name="connsiteX46" fmla="*/ 10235560 w 18973092"/>
              <a:gd name="connsiteY46" fmla="*/ 36116551 h 42041346"/>
              <a:gd name="connsiteX47" fmla="*/ 9731504 w 18973092"/>
              <a:gd name="connsiteY47" fmla="*/ 33524263 h 42041346"/>
              <a:gd name="connsiteX48" fmla="*/ 9803512 w 18973092"/>
              <a:gd name="connsiteY48" fmla="*/ 29491815 h 42041346"/>
              <a:gd name="connsiteX49" fmla="*/ 9443472 w 18973092"/>
              <a:gd name="connsiteY49" fmla="*/ 28195671 h 42041346"/>
              <a:gd name="connsiteX50" fmla="*/ 9235440 w 18973092"/>
              <a:gd name="connsiteY50" fmla="*/ 25324559 h 42041346"/>
              <a:gd name="connsiteX51" fmla="*/ 7863840 w 18973092"/>
              <a:gd name="connsiteY51" fmla="*/ 25324559 h 42041346"/>
              <a:gd name="connsiteX52" fmla="*/ 7680960 w 18973092"/>
              <a:gd name="connsiteY52" fmla="*/ 25598879 h 42041346"/>
              <a:gd name="connsiteX53" fmla="*/ 7863840 w 18973092"/>
              <a:gd name="connsiteY53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10235560 w 18973092"/>
              <a:gd name="connsiteY45" fmla="*/ 36116551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801600 w 18973092"/>
              <a:gd name="connsiteY41" fmla="*/ 32822639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602712 w 18973092"/>
              <a:gd name="connsiteY17" fmla="*/ 6521263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3537356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572623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572623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564152 w 18973092"/>
              <a:gd name="connsiteY26" fmla="*/ 421700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792580 w 18973092"/>
              <a:gd name="connsiteY26" fmla="*/ 4289933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792580 w 18973092"/>
              <a:gd name="connsiteY26" fmla="*/ 4289933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289933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114158 w 18973092"/>
              <a:gd name="connsiteY26" fmla="*/ 4289933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289933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435736 w 18973092"/>
              <a:gd name="connsiteY26" fmla="*/ 3860940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3860940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6078892 w 18973092"/>
              <a:gd name="connsiteY26" fmla="*/ 1286980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757314 w 18973092"/>
              <a:gd name="connsiteY26" fmla="*/ 214496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435736 w 18973092"/>
              <a:gd name="connsiteY26" fmla="*/ 85798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5435736 w 18973092"/>
              <a:gd name="connsiteY26" fmla="*/ 857987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6231970 h 42765877"/>
              <a:gd name="connsiteX1" fmla="*/ 5303520 w 18973092"/>
              <a:gd name="connsiteY1" fmla="*/ 34104778 h 42765877"/>
              <a:gd name="connsiteX2" fmla="*/ 4846320 w 18973092"/>
              <a:gd name="connsiteY2" fmla="*/ 41593890 h 42765877"/>
              <a:gd name="connsiteX3" fmla="*/ 2743200 w 18973092"/>
              <a:gd name="connsiteY3" fmla="*/ 41136690 h 42765877"/>
              <a:gd name="connsiteX4" fmla="*/ 3322792 w 18973092"/>
              <a:gd name="connsiteY4" fmla="*/ 37921202 h 42765877"/>
              <a:gd name="connsiteX5" fmla="*/ 3178776 w 18973092"/>
              <a:gd name="connsiteY5" fmla="*/ 32520602 h 42765877"/>
              <a:gd name="connsiteX6" fmla="*/ 3970864 w 18973092"/>
              <a:gd name="connsiteY6" fmla="*/ 29568274 h 42765877"/>
              <a:gd name="connsiteX7" fmla="*/ 4206240 w 18973092"/>
              <a:gd name="connsiteY7" fmla="*/ 25866210 h 42765877"/>
              <a:gd name="connsiteX8" fmla="*/ 3610824 w 18973092"/>
              <a:gd name="connsiteY8" fmla="*/ 19847194 h 42765877"/>
              <a:gd name="connsiteX9" fmla="*/ 3754840 w 18973092"/>
              <a:gd name="connsiteY9" fmla="*/ 18002370 h 42765877"/>
              <a:gd name="connsiteX10" fmla="*/ 4663440 w 18973092"/>
              <a:gd name="connsiteY10" fmla="*/ 16722210 h 42765877"/>
              <a:gd name="connsiteX11" fmla="*/ 1810624 w 18973092"/>
              <a:gd name="connsiteY11" fmla="*/ 14158562 h 42765877"/>
              <a:gd name="connsiteX12" fmla="*/ 0 w 18973092"/>
              <a:gd name="connsiteY12" fmla="*/ 13247490 h 42765877"/>
              <a:gd name="connsiteX13" fmla="*/ 1738616 w 18973092"/>
              <a:gd name="connsiteY13" fmla="*/ 12862418 h 42765877"/>
              <a:gd name="connsiteX14" fmla="*/ 1450584 w 18973092"/>
              <a:gd name="connsiteY14" fmla="*/ 10054106 h 42765877"/>
              <a:gd name="connsiteX15" fmla="*/ 1738616 w 18973092"/>
              <a:gd name="connsiteY15" fmla="*/ 8757962 h 42765877"/>
              <a:gd name="connsiteX16" fmla="*/ 1666608 w 18973092"/>
              <a:gd name="connsiteY16" fmla="*/ 7749850 h 42765877"/>
              <a:gd name="connsiteX17" fmla="*/ 2894200 w 18973092"/>
              <a:gd name="connsiteY17" fmla="*/ 7159431 h 42765877"/>
              <a:gd name="connsiteX18" fmla="*/ 3034760 w 18973092"/>
              <a:gd name="connsiteY18" fmla="*/ 5301578 h 42765877"/>
              <a:gd name="connsiteX19" fmla="*/ 3178776 w 18973092"/>
              <a:gd name="connsiteY19" fmla="*/ 2997322 h 42765877"/>
              <a:gd name="connsiteX20" fmla="*/ 4114800 w 18973092"/>
              <a:gd name="connsiteY20" fmla="*/ 1543170 h 42765877"/>
              <a:gd name="connsiteX21" fmla="*/ 5303520 w 18973092"/>
              <a:gd name="connsiteY21" fmla="*/ 1053106 h 42765877"/>
              <a:gd name="connsiteX22" fmla="*/ 7859296 w 18973092"/>
              <a:gd name="connsiteY22" fmla="*/ 1629170 h 42765877"/>
              <a:gd name="connsiteX23" fmla="*/ 9326880 w 18973092"/>
              <a:gd name="connsiteY23" fmla="*/ 6480930 h 42765877"/>
              <a:gd name="connsiteX24" fmla="*/ 11064240 w 18973092"/>
              <a:gd name="connsiteY24" fmla="*/ 7121010 h 42765877"/>
              <a:gd name="connsiteX25" fmla="*/ 13716000 w 18973092"/>
              <a:gd name="connsiteY25" fmla="*/ 3920610 h 42765877"/>
              <a:gd name="connsiteX26" fmla="*/ 14149425 w 18973092"/>
              <a:gd name="connsiteY26" fmla="*/ 295538 h 42765877"/>
              <a:gd name="connsiteX27" fmla="*/ 16916400 w 18973092"/>
              <a:gd name="connsiteY27" fmla="*/ 4286370 h 42765877"/>
              <a:gd name="connsiteX28" fmla="*/ 17364352 w 18973092"/>
              <a:gd name="connsiteY28" fmla="*/ 5733626 h 42765877"/>
              <a:gd name="connsiteX29" fmla="*/ 15852184 w 18973092"/>
              <a:gd name="connsiteY29" fmla="*/ 7317802 h 42765877"/>
              <a:gd name="connsiteX30" fmla="*/ 15996200 w 18973092"/>
              <a:gd name="connsiteY30" fmla="*/ 7965874 h 42765877"/>
              <a:gd name="connsiteX31" fmla="*/ 17868408 w 18973092"/>
              <a:gd name="connsiteY31" fmla="*/ 6957762 h 42765877"/>
              <a:gd name="connsiteX32" fmla="*/ 18372464 w 18973092"/>
              <a:gd name="connsiteY32" fmla="*/ 8973986 h 42765877"/>
              <a:gd name="connsiteX33" fmla="*/ 14264640 w 18973092"/>
              <a:gd name="connsiteY33" fmla="*/ 10687170 h 42765877"/>
              <a:gd name="connsiteX34" fmla="*/ 15636160 w 18973092"/>
              <a:gd name="connsiteY34" fmla="*/ 12934426 h 42765877"/>
              <a:gd name="connsiteX35" fmla="*/ 15564152 w 18973092"/>
              <a:gd name="connsiteY35" fmla="*/ 15166674 h 42765877"/>
              <a:gd name="connsiteX36" fmla="*/ 14447520 w 18973092"/>
              <a:gd name="connsiteY36" fmla="*/ 15598722 h 42765877"/>
              <a:gd name="connsiteX37" fmla="*/ 13259896 w 18973092"/>
              <a:gd name="connsiteY37" fmla="*/ 16894866 h 42765877"/>
              <a:gd name="connsiteX38" fmla="*/ 12710160 w 18973092"/>
              <a:gd name="connsiteY38" fmla="*/ 19008210 h 42765877"/>
              <a:gd name="connsiteX39" fmla="*/ 13043872 w 18973092"/>
              <a:gd name="connsiteY39" fmla="*/ 22439482 h 42765877"/>
              <a:gd name="connsiteX40" fmla="*/ 12035760 w 18973092"/>
              <a:gd name="connsiteY40" fmla="*/ 28056106 h 42765877"/>
              <a:gd name="connsiteX41" fmla="*/ 12248309 w 18973092"/>
              <a:gd name="connsiteY41" fmla="*/ 33606134 h 42765877"/>
              <a:gd name="connsiteX42" fmla="*/ 11315680 w 18973092"/>
              <a:gd name="connsiteY42" fmla="*/ 38065218 h 42765877"/>
              <a:gd name="connsiteX43" fmla="*/ 11795760 w 18973092"/>
              <a:gd name="connsiteY43" fmla="*/ 41411010 h 42765877"/>
              <a:gd name="connsiteX44" fmla="*/ 9601200 w 18973092"/>
              <a:gd name="connsiteY44" fmla="*/ 41136690 h 42765877"/>
              <a:gd name="connsiteX45" fmla="*/ 9798648 w 18973092"/>
              <a:gd name="connsiteY45" fmla="*/ 38614291 h 42765877"/>
              <a:gd name="connsiteX46" fmla="*/ 9731504 w 18973092"/>
              <a:gd name="connsiteY46" fmla="*/ 34248794 h 42765877"/>
              <a:gd name="connsiteX47" fmla="*/ 9803512 w 18973092"/>
              <a:gd name="connsiteY47" fmla="*/ 30216346 h 42765877"/>
              <a:gd name="connsiteX48" fmla="*/ 9443472 w 18973092"/>
              <a:gd name="connsiteY48" fmla="*/ 28920202 h 42765877"/>
              <a:gd name="connsiteX49" fmla="*/ 9235440 w 18973092"/>
              <a:gd name="connsiteY49" fmla="*/ 26049090 h 42765877"/>
              <a:gd name="connsiteX50" fmla="*/ 7863840 w 18973092"/>
              <a:gd name="connsiteY50" fmla="*/ 26049090 h 42765877"/>
              <a:gd name="connsiteX51" fmla="*/ 7680960 w 18973092"/>
              <a:gd name="connsiteY51" fmla="*/ 26323410 h 42765877"/>
              <a:gd name="connsiteX52" fmla="*/ 7863840 w 18973092"/>
              <a:gd name="connsiteY52" fmla="*/ 26323410 h 42765877"/>
              <a:gd name="connsiteX0" fmla="*/ 7680960 w 18973092"/>
              <a:gd name="connsiteY0" fmla="*/ 27452988 h 43986895"/>
              <a:gd name="connsiteX1" fmla="*/ 5303520 w 18973092"/>
              <a:gd name="connsiteY1" fmla="*/ 35325796 h 43986895"/>
              <a:gd name="connsiteX2" fmla="*/ 4846320 w 18973092"/>
              <a:gd name="connsiteY2" fmla="*/ 42814908 h 43986895"/>
              <a:gd name="connsiteX3" fmla="*/ 2743200 w 18973092"/>
              <a:gd name="connsiteY3" fmla="*/ 42357708 h 43986895"/>
              <a:gd name="connsiteX4" fmla="*/ 3322792 w 18973092"/>
              <a:gd name="connsiteY4" fmla="*/ 39142220 h 43986895"/>
              <a:gd name="connsiteX5" fmla="*/ 3178776 w 18973092"/>
              <a:gd name="connsiteY5" fmla="*/ 33741620 h 43986895"/>
              <a:gd name="connsiteX6" fmla="*/ 3970864 w 18973092"/>
              <a:gd name="connsiteY6" fmla="*/ 30789292 h 43986895"/>
              <a:gd name="connsiteX7" fmla="*/ 4206240 w 18973092"/>
              <a:gd name="connsiteY7" fmla="*/ 27087228 h 43986895"/>
              <a:gd name="connsiteX8" fmla="*/ 3610824 w 18973092"/>
              <a:gd name="connsiteY8" fmla="*/ 21068212 h 43986895"/>
              <a:gd name="connsiteX9" fmla="*/ 3754840 w 18973092"/>
              <a:gd name="connsiteY9" fmla="*/ 19223388 h 43986895"/>
              <a:gd name="connsiteX10" fmla="*/ 4663440 w 18973092"/>
              <a:gd name="connsiteY10" fmla="*/ 17943228 h 43986895"/>
              <a:gd name="connsiteX11" fmla="*/ 1810624 w 18973092"/>
              <a:gd name="connsiteY11" fmla="*/ 15379580 h 43986895"/>
              <a:gd name="connsiteX12" fmla="*/ 0 w 18973092"/>
              <a:gd name="connsiteY12" fmla="*/ 14468508 h 43986895"/>
              <a:gd name="connsiteX13" fmla="*/ 1738616 w 18973092"/>
              <a:gd name="connsiteY13" fmla="*/ 14083436 h 43986895"/>
              <a:gd name="connsiteX14" fmla="*/ 1450584 w 18973092"/>
              <a:gd name="connsiteY14" fmla="*/ 11275124 h 43986895"/>
              <a:gd name="connsiteX15" fmla="*/ 1738616 w 18973092"/>
              <a:gd name="connsiteY15" fmla="*/ 9978980 h 43986895"/>
              <a:gd name="connsiteX16" fmla="*/ 1666608 w 18973092"/>
              <a:gd name="connsiteY16" fmla="*/ 8970868 h 43986895"/>
              <a:gd name="connsiteX17" fmla="*/ 2894200 w 18973092"/>
              <a:gd name="connsiteY17" fmla="*/ 8380449 h 43986895"/>
              <a:gd name="connsiteX18" fmla="*/ 3034760 w 18973092"/>
              <a:gd name="connsiteY18" fmla="*/ 6522596 h 43986895"/>
              <a:gd name="connsiteX19" fmla="*/ 3178776 w 18973092"/>
              <a:gd name="connsiteY19" fmla="*/ 4218340 h 43986895"/>
              <a:gd name="connsiteX20" fmla="*/ 4114800 w 18973092"/>
              <a:gd name="connsiteY20" fmla="*/ 2764188 h 43986895"/>
              <a:gd name="connsiteX21" fmla="*/ 5303520 w 18973092"/>
              <a:gd name="connsiteY21" fmla="*/ 2274124 h 43986895"/>
              <a:gd name="connsiteX22" fmla="*/ 7859296 w 18973092"/>
              <a:gd name="connsiteY22" fmla="*/ 2850188 h 43986895"/>
              <a:gd name="connsiteX23" fmla="*/ 9326880 w 18973092"/>
              <a:gd name="connsiteY23" fmla="*/ 7701948 h 43986895"/>
              <a:gd name="connsiteX24" fmla="*/ 11064240 w 18973092"/>
              <a:gd name="connsiteY24" fmla="*/ 8342028 h 43986895"/>
              <a:gd name="connsiteX25" fmla="*/ 13716000 w 18973092"/>
              <a:gd name="connsiteY25" fmla="*/ 5141628 h 43986895"/>
              <a:gd name="connsiteX26" fmla="*/ 14149425 w 18973092"/>
              <a:gd name="connsiteY26" fmla="*/ 1516556 h 43986895"/>
              <a:gd name="connsiteX27" fmla="*/ 16916400 w 18973092"/>
              <a:gd name="connsiteY27" fmla="*/ 5507388 h 43986895"/>
              <a:gd name="connsiteX28" fmla="*/ 17364352 w 18973092"/>
              <a:gd name="connsiteY28" fmla="*/ 6954644 h 43986895"/>
              <a:gd name="connsiteX29" fmla="*/ 15852184 w 18973092"/>
              <a:gd name="connsiteY29" fmla="*/ 8538820 h 43986895"/>
              <a:gd name="connsiteX30" fmla="*/ 15996200 w 18973092"/>
              <a:gd name="connsiteY30" fmla="*/ 9186892 h 43986895"/>
              <a:gd name="connsiteX31" fmla="*/ 17868408 w 18973092"/>
              <a:gd name="connsiteY31" fmla="*/ 8178780 h 43986895"/>
              <a:gd name="connsiteX32" fmla="*/ 18372464 w 18973092"/>
              <a:gd name="connsiteY32" fmla="*/ 10195004 h 43986895"/>
              <a:gd name="connsiteX33" fmla="*/ 14264640 w 18973092"/>
              <a:gd name="connsiteY33" fmla="*/ 11908188 h 43986895"/>
              <a:gd name="connsiteX34" fmla="*/ 15636160 w 18973092"/>
              <a:gd name="connsiteY34" fmla="*/ 14155444 h 43986895"/>
              <a:gd name="connsiteX35" fmla="*/ 15564152 w 18973092"/>
              <a:gd name="connsiteY35" fmla="*/ 16387692 h 43986895"/>
              <a:gd name="connsiteX36" fmla="*/ 14447520 w 18973092"/>
              <a:gd name="connsiteY36" fmla="*/ 16819740 h 43986895"/>
              <a:gd name="connsiteX37" fmla="*/ 13259896 w 18973092"/>
              <a:gd name="connsiteY37" fmla="*/ 18115884 h 43986895"/>
              <a:gd name="connsiteX38" fmla="*/ 12710160 w 18973092"/>
              <a:gd name="connsiteY38" fmla="*/ 20229228 h 43986895"/>
              <a:gd name="connsiteX39" fmla="*/ 13043872 w 18973092"/>
              <a:gd name="connsiteY39" fmla="*/ 23660500 h 43986895"/>
              <a:gd name="connsiteX40" fmla="*/ 12035760 w 18973092"/>
              <a:gd name="connsiteY40" fmla="*/ 29277124 h 43986895"/>
              <a:gd name="connsiteX41" fmla="*/ 12248309 w 18973092"/>
              <a:gd name="connsiteY41" fmla="*/ 34827152 h 43986895"/>
              <a:gd name="connsiteX42" fmla="*/ 11315680 w 18973092"/>
              <a:gd name="connsiteY42" fmla="*/ 39286236 h 43986895"/>
              <a:gd name="connsiteX43" fmla="*/ 11795760 w 18973092"/>
              <a:gd name="connsiteY43" fmla="*/ 42632028 h 43986895"/>
              <a:gd name="connsiteX44" fmla="*/ 9601200 w 18973092"/>
              <a:gd name="connsiteY44" fmla="*/ 42357708 h 43986895"/>
              <a:gd name="connsiteX45" fmla="*/ 9798648 w 18973092"/>
              <a:gd name="connsiteY45" fmla="*/ 39835309 h 43986895"/>
              <a:gd name="connsiteX46" fmla="*/ 9731504 w 18973092"/>
              <a:gd name="connsiteY46" fmla="*/ 35469812 h 43986895"/>
              <a:gd name="connsiteX47" fmla="*/ 9803512 w 18973092"/>
              <a:gd name="connsiteY47" fmla="*/ 31437364 h 43986895"/>
              <a:gd name="connsiteX48" fmla="*/ 9443472 w 18973092"/>
              <a:gd name="connsiteY48" fmla="*/ 30141220 h 43986895"/>
              <a:gd name="connsiteX49" fmla="*/ 9235440 w 18973092"/>
              <a:gd name="connsiteY49" fmla="*/ 27270108 h 43986895"/>
              <a:gd name="connsiteX50" fmla="*/ 7863840 w 18973092"/>
              <a:gd name="connsiteY50" fmla="*/ 27270108 h 43986895"/>
              <a:gd name="connsiteX51" fmla="*/ 7680960 w 18973092"/>
              <a:gd name="connsiteY51" fmla="*/ 27544428 h 43986895"/>
              <a:gd name="connsiteX52" fmla="*/ 7863840 w 18973092"/>
              <a:gd name="connsiteY52" fmla="*/ 27544428 h 43986895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852184 w 18973092"/>
              <a:gd name="connsiteY29" fmla="*/ 6593271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114158 w 18973092"/>
              <a:gd name="connsiteY29" fmla="*/ 6434900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757314 w 18973092"/>
              <a:gd name="connsiteY29" fmla="*/ 6005907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73092"/>
              <a:gd name="connsiteY0" fmla="*/ 25507439 h 42041346"/>
              <a:gd name="connsiteX1" fmla="*/ 5303520 w 18973092"/>
              <a:gd name="connsiteY1" fmla="*/ 33380247 h 42041346"/>
              <a:gd name="connsiteX2" fmla="*/ 4846320 w 18973092"/>
              <a:gd name="connsiteY2" fmla="*/ 40869359 h 42041346"/>
              <a:gd name="connsiteX3" fmla="*/ 2743200 w 18973092"/>
              <a:gd name="connsiteY3" fmla="*/ 40412159 h 42041346"/>
              <a:gd name="connsiteX4" fmla="*/ 3322792 w 18973092"/>
              <a:gd name="connsiteY4" fmla="*/ 37196671 h 42041346"/>
              <a:gd name="connsiteX5" fmla="*/ 3178776 w 18973092"/>
              <a:gd name="connsiteY5" fmla="*/ 31796071 h 42041346"/>
              <a:gd name="connsiteX6" fmla="*/ 3970864 w 18973092"/>
              <a:gd name="connsiteY6" fmla="*/ 28843743 h 42041346"/>
              <a:gd name="connsiteX7" fmla="*/ 4206240 w 18973092"/>
              <a:gd name="connsiteY7" fmla="*/ 25141679 h 42041346"/>
              <a:gd name="connsiteX8" fmla="*/ 3610824 w 18973092"/>
              <a:gd name="connsiteY8" fmla="*/ 19122663 h 42041346"/>
              <a:gd name="connsiteX9" fmla="*/ 3754840 w 18973092"/>
              <a:gd name="connsiteY9" fmla="*/ 17277839 h 42041346"/>
              <a:gd name="connsiteX10" fmla="*/ 4663440 w 18973092"/>
              <a:gd name="connsiteY10" fmla="*/ 15997679 h 42041346"/>
              <a:gd name="connsiteX11" fmla="*/ 1810624 w 18973092"/>
              <a:gd name="connsiteY11" fmla="*/ 13434031 h 42041346"/>
              <a:gd name="connsiteX12" fmla="*/ 0 w 18973092"/>
              <a:gd name="connsiteY12" fmla="*/ 12522959 h 42041346"/>
              <a:gd name="connsiteX13" fmla="*/ 1738616 w 18973092"/>
              <a:gd name="connsiteY13" fmla="*/ 12137887 h 42041346"/>
              <a:gd name="connsiteX14" fmla="*/ 1450584 w 18973092"/>
              <a:gd name="connsiteY14" fmla="*/ 9329575 h 42041346"/>
              <a:gd name="connsiteX15" fmla="*/ 1738616 w 18973092"/>
              <a:gd name="connsiteY15" fmla="*/ 8033431 h 42041346"/>
              <a:gd name="connsiteX16" fmla="*/ 1666608 w 18973092"/>
              <a:gd name="connsiteY16" fmla="*/ 7025319 h 42041346"/>
              <a:gd name="connsiteX17" fmla="*/ 2894200 w 18973092"/>
              <a:gd name="connsiteY17" fmla="*/ 6434900 h 42041346"/>
              <a:gd name="connsiteX18" fmla="*/ 3034760 w 18973092"/>
              <a:gd name="connsiteY18" fmla="*/ 4577047 h 42041346"/>
              <a:gd name="connsiteX19" fmla="*/ 3178776 w 18973092"/>
              <a:gd name="connsiteY19" fmla="*/ 2272791 h 42041346"/>
              <a:gd name="connsiteX20" fmla="*/ 4114800 w 18973092"/>
              <a:gd name="connsiteY20" fmla="*/ 818639 h 42041346"/>
              <a:gd name="connsiteX21" fmla="*/ 5303520 w 18973092"/>
              <a:gd name="connsiteY21" fmla="*/ 328575 h 42041346"/>
              <a:gd name="connsiteX22" fmla="*/ 7859296 w 18973092"/>
              <a:gd name="connsiteY22" fmla="*/ 904639 h 42041346"/>
              <a:gd name="connsiteX23" fmla="*/ 9326880 w 18973092"/>
              <a:gd name="connsiteY23" fmla="*/ 5756399 h 42041346"/>
              <a:gd name="connsiteX24" fmla="*/ 11064240 w 18973092"/>
              <a:gd name="connsiteY24" fmla="*/ 6396479 h 42041346"/>
              <a:gd name="connsiteX25" fmla="*/ 13716000 w 18973092"/>
              <a:gd name="connsiteY25" fmla="*/ 3196079 h 42041346"/>
              <a:gd name="connsiteX26" fmla="*/ 14471002 w 18973092"/>
              <a:gd name="connsiteY26" fmla="*/ 4718932 h 42041346"/>
              <a:gd name="connsiteX27" fmla="*/ 16916400 w 18973092"/>
              <a:gd name="connsiteY27" fmla="*/ 3561839 h 42041346"/>
              <a:gd name="connsiteX28" fmla="*/ 17364352 w 18973092"/>
              <a:gd name="connsiteY28" fmla="*/ 5009095 h 42041346"/>
              <a:gd name="connsiteX29" fmla="*/ 15757314 w 18973092"/>
              <a:gd name="connsiteY29" fmla="*/ 6005907 h 42041346"/>
              <a:gd name="connsiteX30" fmla="*/ 15996200 w 18973092"/>
              <a:gd name="connsiteY30" fmla="*/ 7241343 h 42041346"/>
              <a:gd name="connsiteX31" fmla="*/ 17868408 w 18973092"/>
              <a:gd name="connsiteY31" fmla="*/ 6233231 h 42041346"/>
              <a:gd name="connsiteX32" fmla="*/ 18372464 w 18973092"/>
              <a:gd name="connsiteY32" fmla="*/ 8249455 h 42041346"/>
              <a:gd name="connsiteX33" fmla="*/ 14264640 w 18973092"/>
              <a:gd name="connsiteY33" fmla="*/ 9962639 h 42041346"/>
              <a:gd name="connsiteX34" fmla="*/ 15636160 w 18973092"/>
              <a:gd name="connsiteY34" fmla="*/ 12209895 h 42041346"/>
              <a:gd name="connsiteX35" fmla="*/ 15564152 w 18973092"/>
              <a:gd name="connsiteY35" fmla="*/ 14442143 h 42041346"/>
              <a:gd name="connsiteX36" fmla="*/ 14447520 w 18973092"/>
              <a:gd name="connsiteY36" fmla="*/ 14874191 h 42041346"/>
              <a:gd name="connsiteX37" fmla="*/ 13259896 w 18973092"/>
              <a:gd name="connsiteY37" fmla="*/ 16170335 h 42041346"/>
              <a:gd name="connsiteX38" fmla="*/ 12710160 w 18973092"/>
              <a:gd name="connsiteY38" fmla="*/ 18283679 h 42041346"/>
              <a:gd name="connsiteX39" fmla="*/ 13043872 w 18973092"/>
              <a:gd name="connsiteY39" fmla="*/ 21714951 h 42041346"/>
              <a:gd name="connsiteX40" fmla="*/ 12035760 w 18973092"/>
              <a:gd name="connsiteY40" fmla="*/ 27331575 h 42041346"/>
              <a:gd name="connsiteX41" fmla="*/ 12248309 w 18973092"/>
              <a:gd name="connsiteY41" fmla="*/ 32881603 h 42041346"/>
              <a:gd name="connsiteX42" fmla="*/ 11315680 w 18973092"/>
              <a:gd name="connsiteY42" fmla="*/ 37340687 h 42041346"/>
              <a:gd name="connsiteX43" fmla="*/ 11795760 w 18973092"/>
              <a:gd name="connsiteY43" fmla="*/ 40686479 h 42041346"/>
              <a:gd name="connsiteX44" fmla="*/ 9601200 w 18973092"/>
              <a:gd name="connsiteY44" fmla="*/ 40412159 h 42041346"/>
              <a:gd name="connsiteX45" fmla="*/ 9798648 w 18973092"/>
              <a:gd name="connsiteY45" fmla="*/ 37889760 h 42041346"/>
              <a:gd name="connsiteX46" fmla="*/ 9731504 w 18973092"/>
              <a:gd name="connsiteY46" fmla="*/ 33524263 h 42041346"/>
              <a:gd name="connsiteX47" fmla="*/ 9803512 w 18973092"/>
              <a:gd name="connsiteY47" fmla="*/ 29491815 h 42041346"/>
              <a:gd name="connsiteX48" fmla="*/ 9443472 w 18973092"/>
              <a:gd name="connsiteY48" fmla="*/ 28195671 h 42041346"/>
              <a:gd name="connsiteX49" fmla="*/ 9235440 w 18973092"/>
              <a:gd name="connsiteY49" fmla="*/ 25324559 h 42041346"/>
              <a:gd name="connsiteX50" fmla="*/ 7863840 w 18973092"/>
              <a:gd name="connsiteY50" fmla="*/ 25324559 h 42041346"/>
              <a:gd name="connsiteX51" fmla="*/ 7680960 w 18973092"/>
              <a:gd name="connsiteY51" fmla="*/ 25598879 h 42041346"/>
              <a:gd name="connsiteX52" fmla="*/ 7863840 w 18973092"/>
              <a:gd name="connsiteY52" fmla="*/ 25598879 h 42041346"/>
              <a:gd name="connsiteX0" fmla="*/ 7680960 w 18930564"/>
              <a:gd name="connsiteY0" fmla="*/ 25507439 h 42041346"/>
              <a:gd name="connsiteX1" fmla="*/ 5303520 w 18930564"/>
              <a:gd name="connsiteY1" fmla="*/ 33380247 h 42041346"/>
              <a:gd name="connsiteX2" fmla="*/ 4846320 w 18930564"/>
              <a:gd name="connsiteY2" fmla="*/ 40869359 h 42041346"/>
              <a:gd name="connsiteX3" fmla="*/ 2743200 w 18930564"/>
              <a:gd name="connsiteY3" fmla="*/ 40412159 h 42041346"/>
              <a:gd name="connsiteX4" fmla="*/ 3322792 w 18930564"/>
              <a:gd name="connsiteY4" fmla="*/ 37196671 h 42041346"/>
              <a:gd name="connsiteX5" fmla="*/ 3178776 w 18930564"/>
              <a:gd name="connsiteY5" fmla="*/ 31796071 h 42041346"/>
              <a:gd name="connsiteX6" fmla="*/ 3970864 w 18930564"/>
              <a:gd name="connsiteY6" fmla="*/ 28843743 h 42041346"/>
              <a:gd name="connsiteX7" fmla="*/ 4206240 w 18930564"/>
              <a:gd name="connsiteY7" fmla="*/ 25141679 h 42041346"/>
              <a:gd name="connsiteX8" fmla="*/ 3610824 w 18930564"/>
              <a:gd name="connsiteY8" fmla="*/ 19122663 h 42041346"/>
              <a:gd name="connsiteX9" fmla="*/ 3754840 w 18930564"/>
              <a:gd name="connsiteY9" fmla="*/ 17277839 h 42041346"/>
              <a:gd name="connsiteX10" fmla="*/ 4663440 w 18930564"/>
              <a:gd name="connsiteY10" fmla="*/ 15997679 h 42041346"/>
              <a:gd name="connsiteX11" fmla="*/ 1810624 w 18930564"/>
              <a:gd name="connsiteY11" fmla="*/ 13434031 h 42041346"/>
              <a:gd name="connsiteX12" fmla="*/ 0 w 18930564"/>
              <a:gd name="connsiteY12" fmla="*/ 12522959 h 42041346"/>
              <a:gd name="connsiteX13" fmla="*/ 1738616 w 18930564"/>
              <a:gd name="connsiteY13" fmla="*/ 12137887 h 42041346"/>
              <a:gd name="connsiteX14" fmla="*/ 1450584 w 18930564"/>
              <a:gd name="connsiteY14" fmla="*/ 9329575 h 42041346"/>
              <a:gd name="connsiteX15" fmla="*/ 1738616 w 18930564"/>
              <a:gd name="connsiteY15" fmla="*/ 8033431 h 42041346"/>
              <a:gd name="connsiteX16" fmla="*/ 1666608 w 18930564"/>
              <a:gd name="connsiteY16" fmla="*/ 7025319 h 42041346"/>
              <a:gd name="connsiteX17" fmla="*/ 2894200 w 18930564"/>
              <a:gd name="connsiteY17" fmla="*/ 6434900 h 42041346"/>
              <a:gd name="connsiteX18" fmla="*/ 3034760 w 18930564"/>
              <a:gd name="connsiteY18" fmla="*/ 4577047 h 42041346"/>
              <a:gd name="connsiteX19" fmla="*/ 3178776 w 18930564"/>
              <a:gd name="connsiteY19" fmla="*/ 2272791 h 42041346"/>
              <a:gd name="connsiteX20" fmla="*/ 4114800 w 18930564"/>
              <a:gd name="connsiteY20" fmla="*/ 818639 h 42041346"/>
              <a:gd name="connsiteX21" fmla="*/ 5303520 w 18930564"/>
              <a:gd name="connsiteY21" fmla="*/ 328575 h 42041346"/>
              <a:gd name="connsiteX22" fmla="*/ 7859296 w 18930564"/>
              <a:gd name="connsiteY22" fmla="*/ 904639 h 42041346"/>
              <a:gd name="connsiteX23" fmla="*/ 9326880 w 18930564"/>
              <a:gd name="connsiteY23" fmla="*/ 5756399 h 42041346"/>
              <a:gd name="connsiteX24" fmla="*/ 11064240 w 18930564"/>
              <a:gd name="connsiteY24" fmla="*/ 6396479 h 42041346"/>
              <a:gd name="connsiteX25" fmla="*/ 13716000 w 18930564"/>
              <a:gd name="connsiteY25" fmla="*/ 3196079 h 42041346"/>
              <a:gd name="connsiteX26" fmla="*/ 14471002 w 18930564"/>
              <a:gd name="connsiteY26" fmla="*/ 4718932 h 42041346"/>
              <a:gd name="connsiteX27" fmla="*/ 16916400 w 18930564"/>
              <a:gd name="connsiteY27" fmla="*/ 3561839 h 42041346"/>
              <a:gd name="connsiteX28" fmla="*/ 17364352 w 18930564"/>
              <a:gd name="connsiteY28" fmla="*/ 5009095 h 42041346"/>
              <a:gd name="connsiteX29" fmla="*/ 15757314 w 18930564"/>
              <a:gd name="connsiteY29" fmla="*/ 6005907 h 42041346"/>
              <a:gd name="connsiteX30" fmla="*/ 15996200 w 18930564"/>
              <a:gd name="connsiteY30" fmla="*/ 7241343 h 42041346"/>
              <a:gd name="connsiteX31" fmla="*/ 17868408 w 18930564"/>
              <a:gd name="connsiteY31" fmla="*/ 6233231 h 42041346"/>
              <a:gd name="connsiteX32" fmla="*/ 18329936 w 18930564"/>
              <a:gd name="connsiteY32" fmla="*/ 8150873 h 42041346"/>
              <a:gd name="connsiteX33" fmla="*/ 14264640 w 18930564"/>
              <a:gd name="connsiteY33" fmla="*/ 9962639 h 42041346"/>
              <a:gd name="connsiteX34" fmla="*/ 15636160 w 18930564"/>
              <a:gd name="connsiteY34" fmla="*/ 12209895 h 42041346"/>
              <a:gd name="connsiteX35" fmla="*/ 15564152 w 18930564"/>
              <a:gd name="connsiteY35" fmla="*/ 14442143 h 42041346"/>
              <a:gd name="connsiteX36" fmla="*/ 14447520 w 18930564"/>
              <a:gd name="connsiteY36" fmla="*/ 14874191 h 42041346"/>
              <a:gd name="connsiteX37" fmla="*/ 13259896 w 18930564"/>
              <a:gd name="connsiteY37" fmla="*/ 16170335 h 42041346"/>
              <a:gd name="connsiteX38" fmla="*/ 12710160 w 18930564"/>
              <a:gd name="connsiteY38" fmla="*/ 18283679 h 42041346"/>
              <a:gd name="connsiteX39" fmla="*/ 13043872 w 18930564"/>
              <a:gd name="connsiteY39" fmla="*/ 21714951 h 42041346"/>
              <a:gd name="connsiteX40" fmla="*/ 12035760 w 18930564"/>
              <a:gd name="connsiteY40" fmla="*/ 27331575 h 42041346"/>
              <a:gd name="connsiteX41" fmla="*/ 12248309 w 18930564"/>
              <a:gd name="connsiteY41" fmla="*/ 32881603 h 42041346"/>
              <a:gd name="connsiteX42" fmla="*/ 11315680 w 18930564"/>
              <a:gd name="connsiteY42" fmla="*/ 37340687 h 42041346"/>
              <a:gd name="connsiteX43" fmla="*/ 11795760 w 18930564"/>
              <a:gd name="connsiteY43" fmla="*/ 40686479 h 42041346"/>
              <a:gd name="connsiteX44" fmla="*/ 9601200 w 18930564"/>
              <a:gd name="connsiteY44" fmla="*/ 40412159 h 42041346"/>
              <a:gd name="connsiteX45" fmla="*/ 9798648 w 18930564"/>
              <a:gd name="connsiteY45" fmla="*/ 37889760 h 42041346"/>
              <a:gd name="connsiteX46" fmla="*/ 9731504 w 18930564"/>
              <a:gd name="connsiteY46" fmla="*/ 33524263 h 42041346"/>
              <a:gd name="connsiteX47" fmla="*/ 9803512 w 18930564"/>
              <a:gd name="connsiteY47" fmla="*/ 29491815 h 42041346"/>
              <a:gd name="connsiteX48" fmla="*/ 9443472 w 18930564"/>
              <a:gd name="connsiteY48" fmla="*/ 28195671 h 42041346"/>
              <a:gd name="connsiteX49" fmla="*/ 9235440 w 18930564"/>
              <a:gd name="connsiteY49" fmla="*/ 25324559 h 42041346"/>
              <a:gd name="connsiteX50" fmla="*/ 7863840 w 18930564"/>
              <a:gd name="connsiteY50" fmla="*/ 25324559 h 42041346"/>
              <a:gd name="connsiteX51" fmla="*/ 7680960 w 18930564"/>
              <a:gd name="connsiteY51" fmla="*/ 25598879 h 42041346"/>
              <a:gd name="connsiteX52" fmla="*/ 7863840 w 18930564"/>
              <a:gd name="connsiteY52" fmla="*/ 25598879 h 42041346"/>
              <a:gd name="connsiteX0" fmla="*/ 7680960 w 18608991"/>
              <a:gd name="connsiteY0" fmla="*/ 25507439 h 42041346"/>
              <a:gd name="connsiteX1" fmla="*/ 5303520 w 18608991"/>
              <a:gd name="connsiteY1" fmla="*/ 33380247 h 42041346"/>
              <a:gd name="connsiteX2" fmla="*/ 4846320 w 18608991"/>
              <a:gd name="connsiteY2" fmla="*/ 40869359 h 42041346"/>
              <a:gd name="connsiteX3" fmla="*/ 2743200 w 18608991"/>
              <a:gd name="connsiteY3" fmla="*/ 40412159 h 42041346"/>
              <a:gd name="connsiteX4" fmla="*/ 3322792 w 18608991"/>
              <a:gd name="connsiteY4" fmla="*/ 37196671 h 42041346"/>
              <a:gd name="connsiteX5" fmla="*/ 3178776 w 18608991"/>
              <a:gd name="connsiteY5" fmla="*/ 31796071 h 42041346"/>
              <a:gd name="connsiteX6" fmla="*/ 3970864 w 18608991"/>
              <a:gd name="connsiteY6" fmla="*/ 28843743 h 42041346"/>
              <a:gd name="connsiteX7" fmla="*/ 4206240 w 18608991"/>
              <a:gd name="connsiteY7" fmla="*/ 25141679 h 42041346"/>
              <a:gd name="connsiteX8" fmla="*/ 3610824 w 18608991"/>
              <a:gd name="connsiteY8" fmla="*/ 19122663 h 42041346"/>
              <a:gd name="connsiteX9" fmla="*/ 3754840 w 18608991"/>
              <a:gd name="connsiteY9" fmla="*/ 17277839 h 42041346"/>
              <a:gd name="connsiteX10" fmla="*/ 4663440 w 18608991"/>
              <a:gd name="connsiteY10" fmla="*/ 15997679 h 42041346"/>
              <a:gd name="connsiteX11" fmla="*/ 1810624 w 18608991"/>
              <a:gd name="connsiteY11" fmla="*/ 13434031 h 42041346"/>
              <a:gd name="connsiteX12" fmla="*/ 0 w 18608991"/>
              <a:gd name="connsiteY12" fmla="*/ 12522959 h 42041346"/>
              <a:gd name="connsiteX13" fmla="*/ 1738616 w 18608991"/>
              <a:gd name="connsiteY13" fmla="*/ 12137887 h 42041346"/>
              <a:gd name="connsiteX14" fmla="*/ 1450584 w 18608991"/>
              <a:gd name="connsiteY14" fmla="*/ 9329575 h 42041346"/>
              <a:gd name="connsiteX15" fmla="*/ 1738616 w 18608991"/>
              <a:gd name="connsiteY15" fmla="*/ 8033431 h 42041346"/>
              <a:gd name="connsiteX16" fmla="*/ 1666608 w 18608991"/>
              <a:gd name="connsiteY16" fmla="*/ 7025319 h 42041346"/>
              <a:gd name="connsiteX17" fmla="*/ 2894200 w 18608991"/>
              <a:gd name="connsiteY17" fmla="*/ 6434900 h 42041346"/>
              <a:gd name="connsiteX18" fmla="*/ 3034760 w 18608991"/>
              <a:gd name="connsiteY18" fmla="*/ 4577047 h 42041346"/>
              <a:gd name="connsiteX19" fmla="*/ 3178776 w 18608991"/>
              <a:gd name="connsiteY19" fmla="*/ 2272791 h 42041346"/>
              <a:gd name="connsiteX20" fmla="*/ 4114800 w 18608991"/>
              <a:gd name="connsiteY20" fmla="*/ 818639 h 42041346"/>
              <a:gd name="connsiteX21" fmla="*/ 5303520 w 18608991"/>
              <a:gd name="connsiteY21" fmla="*/ 328575 h 42041346"/>
              <a:gd name="connsiteX22" fmla="*/ 7859296 w 18608991"/>
              <a:gd name="connsiteY22" fmla="*/ 904639 h 42041346"/>
              <a:gd name="connsiteX23" fmla="*/ 9326880 w 18608991"/>
              <a:gd name="connsiteY23" fmla="*/ 5756399 h 42041346"/>
              <a:gd name="connsiteX24" fmla="*/ 11064240 w 18608991"/>
              <a:gd name="connsiteY24" fmla="*/ 6396479 h 42041346"/>
              <a:gd name="connsiteX25" fmla="*/ 13716000 w 18608991"/>
              <a:gd name="connsiteY25" fmla="*/ 3196079 h 42041346"/>
              <a:gd name="connsiteX26" fmla="*/ 14471002 w 18608991"/>
              <a:gd name="connsiteY26" fmla="*/ 4718932 h 42041346"/>
              <a:gd name="connsiteX27" fmla="*/ 16916400 w 18608991"/>
              <a:gd name="connsiteY27" fmla="*/ 3561839 h 42041346"/>
              <a:gd name="connsiteX28" fmla="*/ 17364352 w 18608991"/>
              <a:gd name="connsiteY28" fmla="*/ 5009095 h 42041346"/>
              <a:gd name="connsiteX29" fmla="*/ 15757314 w 18608991"/>
              <a:gd name="connsiteY29" fmla="*/ 6005907 h 42041346"/>
              <a:gd name="connsiteX30" fmla="*/ 15996200 w 18608991"/>
              <a:gd name="connsiteY30" fmla="*/ 7241343 h 42041346"/>
              <a:gd name="connsiteX31" fmla="*/ 17868408 w 18608991"/>
              <a:gd name="connsiteY31" fmla="*/ 6233231 h 42041346"/>
              <a:gd name="connsiteX32" fmla="*/ 18008363 w 18608991"/>
              <a:gd name="connsiteY32" fmla="*/ 8150873 h 42041346"/>
              <a:gd name="connsiteX33" fmla="*/ 14264640 w 18608991"/>
              <a:gd name="connsiteY33" fmla="*/ 9962639 h 42041346"/>
              <a:gd name="connsiteX34" fmla="*/ 15636160 w 18608991"/>
              <a:gd name="connsiteY34" fmla="*/ 12209895 h 42041346"/>
              <a:gd name="connsiteX35" fmla="*/ 15564152 w 18608991"/>
              <a:gd name="connsiteY35" fmla="*/ 14442143 h 42041346"/>
              <a:gd name="connsiteX36" fmla="*/ 14447520 w 18608991"/>
              <a:gd name="connsiteY36" fmla="*/ 14874191 h 42041346"/>
              <a:gd name="connsiteX37" fmla="*/ 13259896 w 18608991"/>
              <a:gd name="connsiteY37" fmla="*/ 16170335 h 42041346"/>
              <a:gd name="connsiteX38" fmla="*/ 12710160 w 18608991"/>
              <a:gd name="connsiteY38" fmla="*/ 18283679 h 42041346"/>
              <a:gd name="connsiteX39" fmla="*/ 13043872 w 18608991"/>
              <a:gd name="connsiteY39" fmla="*/ 21714951 h 42041346"/>
              <a:gd name="connsiteX40" fmla="*/ 12035760 w 18608991"/>
              <a:gd name="connsiteY40" fmla="*/ 27331575 h 42041346"/>
              <a:gd name="connsiteX41" fmla="*/ 12248309 w 18608991"/>
              <a:gd name="connsiteY41" fmla="*/ 32881603 h 42041346"/>
              <a:gd name="connsiteX42" fmla="*/ 11315680 w 18608991"/>
              <a:gd name="connsiteY42" fmla="*/ 37340687 h 42041346"/>
              <a:gd name="connsiteX43" fmla="*/ 11795760 w 18608991"/>
              <a:gd name="connsiteY43" fmla="*/ 40686479 h 42041346"/>
              <a:gd name="connsiteX44" fmla="*/ 9601200 w 18608991"/>
              <a:gd name="connsiteY44" fmla="*/ 40412159 h 42041346"/>
              <a:gd name="connsiteX45" fmla="*/ 9798648 w 18608991"/>
              <a:gd name="connsiteY45" fmla="*/ 37889760 h 42041346"/>
              <a:gd name="connsiteX46" fmla="*/ 9731504 w 18608991"/>
              <a:gd name="connsiteY46" fmla="*/ 33524263 h 42041346"/>
              <a:gd name="connsiteX47" fmla="*/ 9803512 w 18608991"/>
              <a:gd name="connsiteY47" fmla="*/ 29491815 h 42041346"/>
              <a:gd name="connsiteX48" fmla="*/ 9443472 w 18608991"/>
              <a:gd name="connsiteY48" fmla="*/ 28195671 h 42041346"/>
              <a:gd name="connsiteX49" fmla="*/ 9235440 w 18608991"/>
              <a:gd name="connsiteY49" fmla="*/ 25324559 h 42041346"/>
              <a:gd name="connsiteX50" fmla="*/ 7863840 w 18608991"/>
              <a:gd name="connsiteY50" fmla="*/ 25324559 h 42041346"/>
              <a:gd name="connsiteX51" fmla="*/ 7680960 w 18608991"/>
              <a:gd name="connsiteY51" fmla="*/ 25598879 h 42041346"/>
              <a:gd name="connsiteX52" fmla="*/ 7863840 w 18608991"/>
              <a:gd name="connsiteY52" fmla="*/ 25598879 h 42041346"/>
              <a:gd name="connsiteX0" fmla="*/ 7680960 w 18608991"/>
              <a:gd name="connsiteY0" fmla="*/ 25507439 h 42041346"/>
              <a:gd name="connsiteX1" fmla="*/ 5303520 w 18608991"/>
              <a:gd name="connsiteY1" fmla="*/ 33380247 h 42041346"/>
              <a:gd name="connsiteX2" fmla="*/ 4846320 w 18608991"/>
              <a:gd name="connsiteY2" fmla="*/ 40869359 h 42041346"/>
              <a:gd name="connsiteX3" fmla="*/ 2743200 w 18608991"/>
              <a:gd name="connsiteY3" fmla="*/ 40412159 h 42041346"/>
              <a:gd name="connsiteX4" fmla="*/ 3322792 w 18608991"/>
              <a:gd name="connsiteY4" fmla="*/ 37196671 h 42041346"/>
              <a:gd name="connsiteX5" fmla="*/ 3178776 w 18608991"/>
              <a:gd name="connsiteY5" fmla="*/ 31796071 h 42041346"/>
              <a:gd name="connsiteX6" fmla="*/ 3970864 w 18608991"/>
              <a:gd name="connsiteY6" fmla="*/ 28843743 h 42041346"/>
              <a:gd name="connsiteX7" fmla="*/ 4206240 w 18608991"/>
              <a:gd name="connsiteY7" fmla="*/ 25141679 h 42041346"/>
              <a:gd name="connsiteX8" fmla="*/ 3610824 w 18608991"/>
              <a:gd name="connsiteY8" fmla="*/ 19122663 h 42041346"/>
              <a:gd name="connsiteX9" fmla="*/ 3754840 w 18608991"/>
              <a:gd name="connsiteY9" fmla="*/ 17277839 h 42041346"/>
              <a:gd name="connsiteX10" fmla="*/ 4663440 w 18608991"/>
              <a:gd name="connsiteY10" fmla="*/ 15997679 h 42041346"/>
              <a:gd name="connsiteX11" fmla="*/ 1810624 w 18608991"/>
              <a:gd name="connsiteY11" fmla="*/ 13434031 h 42041346"/>
              <a:gd name="connsiteX12" fmla="*/ 0 w 18608991"/>
              <a:gd name="connsiteY12" fmla="*/ 12522959 h 42041346"/>
              <a:gd name="connsiteX13" fmla="*/ 1738616 w 18608991"/>
              <a:gd name="connsiteY13" fmla="*/ 12137887 h 42041346"/>
              <a:gd name="connsiteX14" fmla="*/ 1450584 w 18608991"/>
              <a:gd name="connsiteY14" fmla="*/ 9329575 h 42041346"/>
              <a:gd name="connsiteX15" fmla="*/ 1738616 w 18608991"/>
              <a:gd name="connsiteY15" fmla="*/ 8033431 h 42041346"/>
              <a:gd name="connsiteX16" fmla="*/ 1666608 w 18608991"/>
              <a:gd name="connsiteY16" fmla="*/ 7025319 h 42041346"/>
              <a:gd name="connsiteX17" fmla="*/ 2894200 w 18608991"/>
              <a:gd name="connsiteY17" fmla="*/ 6434900 h 42041346"/>
              <a:gd name="connsiteX18" fmla="*/ 3034760 w 18608991"/>
              <a:gd name="connsiteY18" fmla="*/ 4577047 h 42041346"/>
              <a:gd name="connsiteX19" fmla="*/ 3178776 w 18608991"/>
              <a:gd name="connsiteY19" fmla="*/ 2272791 h 42041346"/>
              <a:gd name="connsiteX20" fmla="*/ 4114800 w 18608991"/>
              <a:gd name="connsiteY20" fmla="*/ 818639 h 42041346"/>
              <a:gd name="connsiteX21" fmla="*/ 5303520 w 18608991"/>
              <a:gd name="connsiteY21" fmla="*/ 328575 h 42041346"/>
              <a:gd name="connsiteX22" fmla="*/ 7859296 w 18608991"/>
              <a:gd name="connsiteY22" fmla="*/ 904639 h 42041346"/>
              <a:gd name="connsiteX23" fmla="*/ 9326880 w 18608991"/>
              <a:gd name="connsiteY23" fmla="*/ 5756399 h 42041346"/>
              <a:gd name="connsiteX24" fmla="*/ 11064240 w 18608991"/>
              <a:gd name="connsiteY24" fmla="*/ 6396479 h 42041346"/>
              <a:gd name="connsiteX25" fmla="*/ 13716000 w 18608991"/>
              <a:gd name="connsiteY25" fmla="*/ 3196079 h 42041346"/>
              <a:gd name="connsiteX26" fmla="*/ 14471002 w 18608991"/>
              <a:gd name="connsiteY26" fmla="*/ 4718932 h 42041346"/>
              <a:gd name="connsiteX27" fmla="*/ 16916400 w 18608991"/>
              <a:gd name="connsiteY27" fmla="*/ 3561839 h 42041346"/>
              <a:gd name="connsiteX28" fmla="*/ 17364352 w 18608991"/>
              <a:gd name="connsiteY28" fmla="*/ 5009095 h 42041346"/>
              <a:gd name="connsiteX29" fmla="*/ 15757314 w 18608991"/>
              <a:gd name="connsiteY29" fmla="*/ 6005907 h 42041346"/>
              <a:gd name="connsiteX30" fmla="*/ 15996200 w 18608991"/>
              <a:gd name="connsiteY30" fmla="*/ 7241343 h 42041346"/>
              <a:gd name="connsiteX31" fmla="*/ 17868408 w 18608991"/>
              <a:gd name="connsiteY31" fmla="*/ 6233231 h 42041346"/>
              <a:gd name="connsiteX32" fmla="*/ 18008364 w 18608991"/>
              <a:gd name="connsiteY32" fmla="*/ 7721880 h 42041346"/>
              <a:gd name="connsiteX33" fmla="*/ 14264640 w 18608991"/>
              <a:gd name="connsiteY33" fmla="*/ 9962639 h 42041346"/>
              <a:gd name="connsiteX34" fmla="*/ 15636160 w 18608991"/>
              <a:gd name="connsiteY34" fmla="*/ 12209895 h 42041346"/>
              <a:gd name="connsiteX35" fmla="*/ 15564152 w 18608991"/>
              <a:gd name="connsiteY35" fmla="*/ 14442143 h 42041346"/>
              <a:gd name="connsiteX36" fmla="*/ 14447520 w 18608991"/>
              <a:gd name="connsiteY36" fmla="*/ 14874191 h 42041346"/>
              <a:gd name="connsiteX37" fmla="*/ 13259896 w 18608991"/>
              <a:gd name="connsiteY37" fmla="*/ 16170335 h 42041346"/>
              <a:gd name="connsiteX38" fmla="*/ 12710160 w 18608991"/>
              <a:gd name="connsiteY38" fmla="*/ 18283679 h 42041346"/>
              <a:gd name="connsiteX39" fmla="*/ 13043872 w 18608991"/>
              <a:gd name="connsiteY39" fmla="*/ 21714951 h 42041346"/>
              <a:gd name="connsiteX40" fmla="*/ 12035760 w 18608991"/>
              <a:gd name="connsiteY40" fmla="*/ 27331575 h 42041346"/>
              <a:gd name="connsiteX41" fmla="*/ 12248309 w 18608991"/>
              <a:gd name="connsiteY41" fmla="*/ 32881603 h 42041346"/>
              <a:gd name="connsiteX42" fmla="*/ 11315680 w 18608991"/>
              <a:gd name="connsiteY42" fmla="*/ 37340687 h 42041346"/>
              <a:gd name="connsiteX43" fmla="*/ 11795760 w 18608991"/>
              <a:gd name="connsiteY43" fmla="*/ 40686479 h 42041346"/>
              <a:gd name="connsiteX44" fmla="*/ 9601200 w 18608991"/>
              <a:gd name="connsiteY44" fmla="*/ 40412159 h 42041346"/>
              <a:gd name="connsiteX45" fmla="*/ 9798648 w 18608991"/>
              <a:gd name="connsiteY45" fmla="*/ 37889760 h 42041346"/>
              <a:gd name="connsiteX46" fmla="*/ 9731504 w 18608991"/>
              <a:gd name="connsiteY46" fmla="*/ 33524263 h 42041346"/>
              <a:gd name="connsiteX47" fmla="*/ 9803512 w 18608991"/>
              <a:gd name="connsiteY47" fmla="*/ 29491815 h 42041346"/>
              <a:gd name="connsiteX48" fmla="*/ 9443472 w 18608991"/>
              <a:gd name="connsiteY48" fmla="*/ 28195671 h 42041346"/>
              <a:gd name="connsiteX49" fmla="*/ 9235440 w 18608991"/>
              <a:gd name="connsiteY49" fmla="*/ 25324559 h 42041346"/>
              <a:gd name="connsiteX50" fmla="*/ 7863840 w 18608991"/>
              <a:gd name="connsiteY50" fmla="*/ 25324559 h 42041346"/>
              <a:gd name="connsiteX51" fmla="*/ 7680960 w 18608991"/>
              <a:gd name="connsiteY51" fmla="*/ 25598879 h 42041346"/>
              <a:gd name="connsiteX52" fmla="*/ 7863840 w 18608991"/>
              <a:gd name="connsiteY52" fmla="*/ 25598879 h 42041346"/>
              <a:gd name="connsiteX0" fmla="*/ 7680960 w 18608991"/>
              <a:gd name="connsiteY0" fmla="*/ 25507439 h 42041346"/>
              <a:gd name="connsiteX1" fmla="*/ 5303520 w 18608991"/>
              <a:gd name="connsiteY1" fmla="*/ 33380247 h 42041346"/>
              <a:gd name="connsiteX2" fmla="*/ 4846320 w 18608991"/>
              <a:gd name="connsiteY2" fmla="*/ 40869359 h 42041346"/>
              <a:gd name="connsiteX3" fmla="*/ 2743200 w 18608991"/>
              <a:gd name="connsiteY3" fmla="*/ 40412159 h 42041346"/>
              <a:gd name="connsiteX4" fmla="*/ 3322792 w 18608991"/>
              <a:gd name="connsiteY4" fmla="*/ 37196671 h 42041346"/>
              <a:gd name="connsiteX5" fmla="*/ 3178776 w 18608991"/>
              <a:gd name="connsiteY5" fmla="*/ 31796071 h 42041346"/>
              <a:gd name="connsiteX6" fmla="*/ 3970864 w 18608991"/>
              <a:gd name="connsiteY6" fmla="*/ 28843743 h 42041346"/>
              <a:gd name="connsiteX7" fmla="*/ 4206240 w 18608991"/>
              <a:gd name="connsiteY7" fmla="*/ 25141679 h 42041346"/>
              <a:gd name="connsiteX8" fmla="*/ 3610824 w 18608991"/>
              <a:gd name="connsiteY8" fmla="*/ 19122663 h 42041346"/>
              <a:gd name="connsiteX9" fmla="*/ 3754840 w 18608991"/>
              <a:gd name="connsiteY9" fmla="*/ 17277839 h 42041346"/>
              <a:gd name="connsiteX10" fmla="*/ 4663440 w 18608991"/>
              <a:gd name="connsiteY10" fmla="*/ 15997679 h 42041346"/>
              <a:gd name="connsiteX11" fmla="*/ 1810624 w 18608991"/>
              <a:gd name="connsiteY11" fmla="*/ 13434031 h 42041346"/>
              <a:gd name="connsiteX12" fmla="*/ 0 w 18608991"/>
              <a:gd name="connsiteY12" fmla="*/ 12522959 h 42041346"/>
              <a:gd name="connsiteX13" fmla="*/ 1738616 w 18608991"/>
              <a:gd name="connsiteY13" fmla="*/ 12137887 h 42041346"/>
              <a:gd name="connsiteX14" fmla="*/ 1450584 w 18608991"/>
              <a:gd name="connsiteY14" fmla="*/ 9329575 h 42041346"/>
              <a:gd name="connsiteX15" fmla="*/ 1738616 w 18608991"/>
              <a:gd name="connsiteY15" fmla="*/ 8033431 h 42041346"/>
              <a:gd name="connsiteX16" fmla="*/ 1666608 w 18608991"/>
              <a:gd name="connsiteY16" fmla="*/ 7025319 h 42041346"/>
              <a:gd name="connsiteX17" fmla="*/ 2894200 w 18608991"/>
              <a:gd name="connsiteY17" fmla="*/ 6434900 h 42041346"/>
              <a:gd name="connsiteX18" fmla="*/ 3034760 w 18608991"/>
              <a:gd name="connsiteY18" fmla="*/ 4577047 h 42041346"/>
              <a:gd name="connsiteX19" fmla="*/ 3178776 w 18608991"/>
              <a:gd name="connsiteY19" fmla="*/ 2272791 h 42041346"/>
              <a:gd name="connsiteX20" fmla="*/ 4114800 w 18608991"/>
              <a:gd name="connsiteY20" fmla="*/ 818639 h 42041346"/>
              <a:gd name="connsiteX21" fmla="*/ 5303520 w 18608991"/>
              <a:gd name="connsiteY21" fmla="*/ 328575 h 42041346"/>
              <a:gd name="connsiteX22" fmla="*/ 7859296 w 18608991"/>
              <a:gd name="connsiteY22" fmla="*/ 904639 h 42041346"/>
              <a:gd name="connsiteX23" fmla="*/ 9326880 w 18608991"/>
              <a:gd name="connsiteY23" fmla="*/ 5756399 h 42041346"/>
              <a:gd name="connsiteX24" fmla="*/ 11064240 w 18608991"/>
              <a:gd name="connsiteY24" fmla="*/ 6396479 h 42041346"/>
              <a:gd name="connsiteX25" fmla="*/ 13716000 w 18608991"/>
              <a:gd name="connsiteY25" fmla="*/ 3196079 h 42041346"/>
              <a:gd name="connsiteX26" fmla="*/ 14471002 w 18608991"/>
              <a:gd name="connsiteY26" fmla="*/ 4718932 h 42041346"/>
              <a:gd name="connsiteX27" fmla="*/ 16916400 w 18608991"/>
              <a:gd name="connsiteY27" fmla="*/ 3561839 h 42041346"/>
              <a:gd name="connsiteX28" fmla="*/ 17364352 w 18608991"/>
              <a:gd name="connsiteY28" fmla="*/ 5009095 h 42041346"/>
              <a:gd name="connsiteX29" fmla="*/ 15757314 w 18608991"/>
              <a:gd name="connsiteY29" fmla="*/ 6005907 h 42041346"/>
              <a:gd name="connsiteX30" fmla="*/ 15996200 w 18608991"/>
              <a:gd name="connsiteY30" fmla="*/ 7241343 h 42041346"/>
              <a:gd name="connsiteX31" fmla="*/ 18165920 w 18608991"/>
              <a:gd name="connsiteY31" fmla="*/ 6434900 h 42041346"/>
              <a:gd name="connsiteX32" fmla="*/ 18008364 w 18608991"/>
              <a:gd name="connsiteY32" fmla="*/ 7721880 h 42041346"/>
              <a:gd name="connsiteX33" fmla="*/ 14264640 w 18608991"/>
              <a:gd name="connsiteY33" fmla="*/ 9962639 h 42041346"/>
              <a:gd name="connsiteX34" fmla="*/ 15636160 w 18608991"/>
              <a:gd name="connsiteY34" fmla="*/ 12209895 h 42041346"/>
              <a:gd name="connsiteX35" fmla="*/ 15564152 w 18608991"/>
              <a:gd name="connsiteY35" fmla="*/ 14442143 h 42041346"/>
              <a:gd name="connsiteX36" fmla="*/ 14447520 w 18608991"/>
              <a:gd name="connsiteY36" fmla="*/ 14874191 h 42041346"/>
              <a:gd name="connsiteX37" fmla="*/ 13259896 w 18608991"/>
              <a:gd name="connsiteY37" fmla="*/ 16170335 h 42041346"/>
              <a:gd name="connsiteX38" fmla="*/ 12710160 w 18608991"/>
              <a:gd name="connsiteY38" fmla="*/ 18283679 h 42041346"/>
              <a:gd name="connsiteX39" fmla="*/ 13043872 w 18608991"/>
              <a:gd name="connsiteY39" fmla="*/ 21714951 h 42041346"/>
              <a:gd name="connsiteX40" fmla="*/ 12035760 w 18608991"/>
              <a:gd name="connsiteY40" fmla="*/ 27331575 h 42041346"/>
              <a:gd name="connsiteX41" fmla="*/ 12248309 w 18608991"/>
              <a:gd name="connsiteY41" fmla="*/ 32881603 h 42041346"/>
              <a:gd name="connsiteX42" fmla="*/ 11315680 w 18608991"/>
              <a:gd name="connsiteY42" fmla="*/ 37340687 h 42041346"/>
              <a:gd name="connsiteX43" fmla="*/ 11795760 w 18608991"/>
              <a:gd name="connsiteY43" fmla="*/ 40686479 h 42041346"/>
              <a:gd name="connsiteX44" fmla="*/ 9601200 w 18608991"/>
              <a:gd name="connsiteY44" fmla="*/ 40412159 h 42041346"/>
              <a:gd name="connsiteX45" fmla="*/ 9798648 w 18608991"/>
              <a:gd name="connsiteY45" fmla="*/ 37889760 h 42041346"/>
              <a:gd name="connsiteX46" fmla="*/ 9731504 w 18608991"/>
              <a:gd name="connsiteY46" fmla="*/ 33524263 h 42041346"/>
              <a:gd name="connsiteX47" fmla="*/ 9803512 w 18608991"/>
              <a:gd name="connsiteY47" fmla="*/ 29491815 h 42041346"/>
              <a:gd name="connsiteX48" fmla="*/ 9443472 w 18608991"/>
              <a:gd name="connsiteY48" fmla="*/ 28195671 h 42041346"/>
              <a:gd name="connsiteX49" fmla="*/ 9235440 w 18608991"/>
              <a:gd name="connsiteY49" fmla="*/ 25324559 h 42041346"/>
              <a:gd name="connsiteX50" fmla="*/ 7863840 w 18608991"/>
              <a:gd name="connsiteY50" fmla="*/ 25324559 h 42041346"/>
              <a:gd name="connsiteX51" fmla="*/ 7680960 w 18608991"/>
              <a:gd name="connsiteY51" fmla="*/ 25598879 h 42041346"/>
              <a:gd name="connsiteX52" fmla="*/ 7863840 w 18608991"/>
              <a:gd name="connsiteY52" fmla="*/ 25598879 h 42041346"/>
              <a:gd name="connsiteX0" fmla="*/ 7680960 w 18766547"/>
              <a:gd name="connsiteY0" fmla="*/ 25507439 h 42041346"/>
              <a:gd name="connsiteX1" fmla="*/ 5303520 w 18766547"/>
              <a:gd name="connsiteY1" fmla="*/ 33380247 h 42041346"/>
              <a:gd name="connsiteX2" fmla="*/ 4846320 w 18766547"/>
              <a:gd name="connsiteY2" fmla="*/ 40869359 h 42041346"/>
              <a:gd name="connsiteX3" fmla="*/ 2743200 w 18766547"/>
              <a:gd name="connsiteY3" fmla="*/ 40412159 h 42041346"/>
              <a:gd name="connsiteX4" fmla="*/ 3322792 w 18766547"/>
              <a:gd name="connsiteY4" fmla="*/ 37196671 h 42041346"/>
              <a:gd name="connsiteX5" fmla="*/ 3178776 w 18766547"/>
              <a:gd name="connsiteY5" fmla="*/ 31796071 h 42041346"/>
              <a:gd name="connsiteX6" fmla="*/ 3970864 w 18766547"/>
              <a:gd name="connsiteY6" fmla="*/ 28843743 h 42041346"/>
              <a:gd name="connsiteX7" fmla="*/ 4206240 w 18766547"/>
              <a:gd name="connsiteY7" fmla="*/ 25141679 h 42041346"/>
              <a:gd name="connsiteX8" fmla="*/ 3610824 w 18766547"/>
              <a:gd name="connsiteY8" fmla="*/ 19122663 h 42041346"/>
              <a:gd name="connsiteX9" fmla="*/ 3754840 w 18766547"/>
              <a:gd name="connsiteY9" fmla="*/ 17277839 h 42041346"/>
              <a:gd name="connsiteX10" fmla="*/ 4663440 w 18766547"/>
              <a:gd name="connsiteY10" fmla="*/ 15997679 h 42041346"/>
              <a:gd name="connsiteX11" fmla="*/ 1810624 w 18766547"/>
              <a:gd name="connsiteY11" fmla="*/ 13434031 h 42041346"/>
              <a:gd name="connsiteX12" fmla="*/ 0 w 18766547"/>
              <a:gd name="connsiteY12" fmla="*/ 12522959 h 42041346"/>
              <a:gd name="connsiteX13" fmla="*/ 1738616 w 18766547"/>
              <a:gd name="connsiteY13" fmla="*/ 12137887 h 42041346"/>
              <a:gd name="connsiteX14" fmla="*/ 1450584 w 18766547"/>
              <a:gd name="connsiteY14" fmla="*/ 9329575 h 42041346"/>
              <a:gd name="connsiteX15" fmla="*/ 1738616 w 18766547"/>
              <a:gd name="connsiteY15" fmla="*/ 8033431 h 42041346"/>
              <a:gd name="connsiteX16" fmla="*/ 1666608 w 18766547"/>
              <a:gd name="connsiteY16" fmla="*/ 7025319 h 42041346"/>
              <a:gd name="connsiteX17" fmla="*/ 2894200 w 18766547"/>
              <a:gd name="connsiteY17" fmla="*/ 6434900 h 42041346"/>
              <a:gd name="connsiteX18" fmla="*/ 3034760 w 18766547"/>
              <a:gd name="connsiteY18" fmla="*/ 4577047 h 42041346"/>
              <a:gd name="connsiteX19" fmla="*/ 3178776 w 18766547"/>
              <a:gd name="connsiteY19" fmla="*/ 2272791 h 42041346"/>
              <a:gd name="connsiteX20" fmla="*/ 4114800 w 18766547"/>
              <a:gd name="connsiteY20" fmla="*/ 818639 h 42041346"/>
              <a:gd name="connsiteX21" fmla="*/ 5303520 w 18766547"/>
              <a:gd name="connsiteY21" fmla="*/ 328575 h 42041346"/>
              <a:gd name="connsiteX22" fmla="*/ 7859296 w 18766547"/>
              <a:gd name="connsiteY22" fmla="*/ 904639 h 42041346"/>
              <a:gd name="connsiteX23" fmla="*/ 9326880 w 18766547"/>
              <a:gd name="connsiteY23" fmla="*/ 5756399 h 42041346"/>
              <a:gd name="connsiteX24" fmla="*/ 11064240 w 18766547"/>
              <a:gd name="connsiteY24" fmla="*/ 6396479 h 42041346"/>
              <a:gd name="connsiteX25" fmla="*/ 13716000 w 18766547"/>
              <a:gd name="connsiteY25" fmla="*/ 3196079 h 42041346"/>
              <a:gd name="connsiteX26" fmla="*/ 14471002 w 18766547"/>
              <a:gd name="connsiteY26" fmla="*/ 4718932 h 42041346"/>
              <a:gd name="connsiteX27" fmla="*/ 16916400 w 18766547"/>
              <a:gd name="connsiteY27" fmla="*/ 3561839 h 42041346"/>
              <a:gd name="connsiteX28" fmla="*/ 17364352 w 18766547"/>
              <a:gd name="connsiteY28" fmla="*/ 5009095 h 42041346"/>
              <a:gd name="connsiteX29" fmla="*/ 15757314 w 18766547"/>
              <a:gd name="connsiteY29" fmla="*/ 6005907 h 42041346"/>
              <a:gd name="connsiteX30" fmla="*/ 15996200 w 18766547"/>
              <a:gd name="connsiteY30" fmla="*/ 7241343 h 42041346"/>
              <a:gd name="connsiteX31" fmla="*/ 18165920 w 18766547"/>
              <a:gd name="connsiteY31" fmla="*/ 6434900 h 42041346"/>
              <a:gd name="connsiteX32" fmla="*/ 18165920 w 18766547"/>
              <a:gd name="connsiteY32" fmla="*/ 7721880 h 42041346"/>
              <a:gd name="connsiteX33" fmla="*/ 14264640 w 18766547"/>
              <a:gd name="connsiteY33" fmla="*/ 9962639 h 42041346"/>
              <a:gd name="connsiteX34" fmla="*/ 15636160 w 18766547"/>
              <a:gd name="connsiteY34" fmla="*/ 12209895 h 42041346"/>
              <a:gd name="connsiteX35" fmla="*/ 15564152 w 18766547"/>
              <a:gd name="connsiteY35" fmla="*/ 14442143 h 42041346"/>
              <a:gd name="connsiteX36" fmla="*/ 14447520 w 18766547"/>
              <a:gd name="connsiteY36" fmla="*/ 14874191 h 42041346"/>
              <a:gd name="connsiteX37" fmla="*/ 13259896 w 18766547"/>
              <a:gd name="connsiteY37" fmla="*/ 16170335 h 42041346"/>
              <a:gd name="connsiteX38" fmla="*/ 12710160 w 18766547"/>
              <a:gd name="connsiteY38" fmla="*/ 18283679 h 42041346"/>
              <a:gd name="connsiteX39" fmla="*/ 13043872 w 18766547"/>
              <a:gd name="connsiteY39" fmla="*/ 21714951 h 42041346"/>
              <a:gd name="connsiteX40" fmla="*/ 12035760 w 18766547"/>
              <a:gd name="connsiteY40" fmla="*/ 27331575 h 42041346"/>
              <a:gd name="connsiteX41" fmla="*/ 12248309 w 18766547"/>
              <a:gd name="connsiteY41" fmla="*/ 32881603 h 42041346"/>
              <a:gd name="connsiteX42" fmla="*/ 11315680 w 18766547"/>
              <a:gd name="connsiteY42" fmla="*/ 37340687 h 42041346"/>
              <a:gd name="connsiteX43" fmla="*/ 11795760 w 18766547"/>
              <a:gd name="connsiteY43" fmla="*/ 40686479 h 42041346"/>
              <a:gd name="connsiteX44" fmla="*/ 9601200 w 18766547"/>
              <a:gd name="connsiteY44" fmla="*/ 40412159 h 42041346"/>
              <a:gd name="connsiteX45" fmla="*/ 9798648 w 18766547"/>
              <a:gd name="connsiteY45" fmla="*/ 37889760 h 42041346"/>
              <a:gd name="connsiteX46" fmla="*/ 9731504 w 18766547"/>
              <a:gd name="connsiteY46" fmla="*/ 33524263 h 42041346"/>
              <a:gd name="connsiteX47" fmla="*/ 9803512 w 18766547"/>
              <a:gd name="connsiteY47" fmla="*/ 29491815 h 42041346"/>
              <a:gd name="connsiteX48" fmla="*/ 9443472 w 18766547"/>
              <a:gd name="connsiteY48" fmla="*/ 28195671 h 42041346"/>
              <a:gd name="connsiteX49" fmla="*/ 9235440 w 18766547"/>
              <a:gd name="connsiteY49" fmla="*/ 25324559 h 42041346"/>
              <a:gd name="connsiteX50" fmla="*/ 7863840 w 18766547"/>
              <a:gd name="connsiteY50" fmla="*/ 25324559 h 42041346"/>
              <a:gd name="connsiteX51" fmla="*/ 7680960 w 18766547"/>
              <a:gd name="connsiteY51" fmla="*/ 25598879 h 42041346"/>
              <a:gd name="connsiteX52" fmla="*/ 7863840 w 18766547"/>
              <a:gd name="connsiteY52" fmla="*/ 25598879 h 420413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</a:cxnLst>
            <a:rect l="l" t="t" r="r" b="b"/>
            <a:pathLst>
              <a:path w="18766547" h="42041346">
                <a:moveTo>
                  <a:pt x="7680960" y="25507439"/>
                </a:moveTo>
                <a:cubicBezTo>
                  <a:pt x="6888480" y="28131708"/>
                  <a:pt x="5775960" y="30819927"/>
                  <a:pt x="5303520" y="33380247"/>
                </a:cubicBezTo>
                <a:cubicBezTo>
                  <a:pt x="5222090" y="36387097"/>
                  <a:pt x="4568860" y="38132552"/>
                  <a:pt x="4846320" y="40869359"/>
                </a:cubicBezTo>
                <a:cubicBezTo>
                  <a:pt x="4419600" y="42041344"/>
                  <a:pt x="2997121" y="41024274"/>
                  <a:pt x="2743200" y="40412159"/>
                </a:cubicBezTo>
                <a:lnTo>
                  <a:pt x="3322792" y="37196671"/>
                </a:lnTo>
                <a:lnTo>
                  <a:pt x="3178776" y="31796071"/>
                </a:lnTo>
                <a:lnTo>
                  <a:pt x="3970864" y="28843743"/>
                </a:lnTo>
                <a:lnTo>
                  <a:pt x="4206240" y="25141679"/>
                </a:lnTo>
                <a:lnTo>
                  <a:pt x="3610824" y="19122663"/>
                </a:lnTo>
                <a:lnTo>
                  <a:pt x="3754840" y="17277839"/>
                </a:lnTo>
                <a:lnTo>
                  <a:pt x="4663440" y="15997679"/>
                </a:lnTo>
                <a:cubicBezTo>
                  <a:pt x="3712501" y="15143130"/>
                  <a:pt x="1757915" y="15954988"/>
                  <a:pt x="1810624" y="13434031"/>
                </a:cubicBezTo>
                <a:lnTo>
                  <a:pt x="0" y="12522959"/>
                </a:lnTo>
                <a:lnTo>
                  <a:pt x="1738616" y="12137887"/>
                </a:lnTo>
                <a:lnTo>
                  <a:pt x="1450584" y="9329575"/>
                </a:lnTo>
                <a:lnTo>
                  <a:pt x="1738616" y="8033431"/>
                </a:lnTo>
                <a:lnTo>
                  <a:pt x="1666608" y="7025319"/>
                </a:lnTo>
                <a:cubicBezTo>
                  <a:pt x="1757839" y="6737254"/>
                  <a:pt x="2666175" y="6842945"/>
                  <a:pt x="2894200" y="6434900"/>
                </a:cubicBezTo>
                <a:cubicBezTo>
                  <a:pt x="2189233" y="6165742"/>
                  <a:pt x="2963677" y="6018232"/>
                  <a:pt x="3034760" y="4577047"/>
                </a:cubicBezTo>
                <a:cubicBezTo>
                  <a:pt x="3130771" y="3868969"/>
                  <a:pt x="2998769" y="2899192"/>
                  <a:pt x="3178776" y="2272791"/>
                </a:cubicBezTo>
                <a:cubicBezTo>
                  <a:pt x="3358783" y="1646390"/>
                  <a:pt x="3760676" y="1142675"/>
                  <a:pt x="4114800" y="818639"/>
                </a:cubicBezTo>
                <a:cubicBezTo>
                  <a:pt x="4468924" y="494603"/>
                  <a:pt x="4679437" y="314242"/>
                  <a:pt x="5303520" y="328575"/>
                </a:cubicBezTo>
                <a:cubicBezTo>
                  <a:pt x="5927603" y="342908"/>
                  <a:pt x="7188736" y="2"/>
                  <a:pt x="7859296" y="904639"/>
                </a:cubicBezTo>
                <a:cubicBezTo>
                  <a:pt x="8148788" y="4727439"/>
                  <a:pt x="8792723" y="4841092"/>
                  <a:pt x="9326880" y="5756399"/>
                </a:cubicBezTo>
                <a:lnTo>
                  <a:pt x="11064240" y="6396479"/>
                </a:lnTo>
                <a:cubicBezTo>
                  <a:pt x="11795760" y="5969759"/>
                  <a:pt x="13148206" y="3475670"/>
                  <a:pt x="13716000" y="3196079"/>
                </a:cubicBezTo>
                <a:cubicBezTo>
                  <a:pt x="14283794" y="2916488"/>
                  <a:pt x="15132553" y="3946985"/>
                  <a:pt x="14471002" y="4718932"/>
                </a:cubicBezTo>
                <a:cubicBezTo>
                  <a:pt x="16253069" y="3760424"/>
                  <a:pt x="16434175" y="3513478"/>
                  <a:pt x="16916400" y="3561839"/>
                </a:cubicBezTo>
                <a:cubicBezTo>
                  <a:pt x="17398625" y="3610200"/>
                  <a:pt x="17557533" y="4601750"/>
                  <a:pt x="17364352" y="5009095"/>
                </a:cubicBezTo>
                <a:cubicBezTo>
                  <a:pt x="17171171" y="5416440"/>
                  <a:pt x="15985339" y="5633866"/>
                  <a:pt x="15757314" y="6005907"/>
                </a:cubicBezTo>
                <a:lnTo>
                  <a:pt x="15996200" y="7241343"/>
                </a:lnTo>
                <a:cubicBezTo>
                  <a:pt x="16332237" y="7181336"/>
                  <a:pt x="17804300" y="6354811"/>
                  <a:pt x="18165920" y="6434900"/>
                </a:cubicBezTo>
                <a:cubicBezTo>
                  <a:pt x="18527540" y="6514989"/>
                  <a:pt x="18766548" y="7100312"/>
                  <a:pt x="18165920" y="7721880"/>
                </a:cubicBezTo>
                <a:cubicBezTo>
                  <a:pt x="17318059" y="7966210"/>
                  <a:pt x="14720691" y="9302566"/>
                  <a:pt x="14264640" y="9962639"/>
                </a:cubicBezTo>
                <a:lnTo>
                  <a:pt x="15636160" y="12209895"/>
                </a:lnTo>
                <a:lnTo>
                  <a:pt x="15564152" y="14442143"/>
                </a:lnTo>
                <a:lnTo>
                  <a:pt x="14447520" y="14874191"/>
                </a:lnTo>
                <a:lnTo>
                  <a:pt x="13259896" y="16170335"/>
                </a:lnTo>
                <a:lnTo>
                  <a:pt x="12710160" y="18283679"/>
                </a:lnTo>
                <a:lnTo>
                  <a:pt x="13043872" y="21714951"/>
                </a:lnTo>
                <a:lnTo>
                  <a:pt x="12035760" y="27331575"/>
                </a:lnTo>
                <a:cubicBezTo>
                  <a:pt x="11995381" y="29182856"/>
                  <a:pt x="12368322" y="31213418"/>
                  <a:pt x="12248309" y="32881603"/>
                </a:cubicBezTo>
                <a:cubicBezTo>
                  <a:pt x="12128296" y="34549788"/>
                  <a:pt x="11391105" y="36039874"/>
                  <a:pt x="11315680" y="37340687"/>
                </a:cubicBezTo>
                <a:cubicBezTo>
                  <a:pt x="11240255" y="38641500"/>
                  <a:pt x="12081507" y="40174567"/>
                  <a:pt x="11795760" y="40686479"/>
                </a:cubicBezTo>
                <a:cubicBezTo>
                  <a:pt x="11510013" y="41198391"/>
                  <a:pt x="9934052" y="40878279"/>
                  <a:pt x="9601200" y="40412159"/>
                </a:cubicBezTo>
                <a:cubicBezTo>
                  <a:pt x="9268348" y="39946039"/>
                  <a:pt x="9573378" y="40710399"/>
                  <a:pt x="9798648" y="37889760"/>
                </a:cubicBezTo>
                <a:cubicBezTo>
                  <a:pt x="9874848" y="36670560"/>
                  <a:pt x="9730693" y="34923920"/>
                  <a:pt x="9731504" y="33524263"/>
                </a:cubicBezTo>
                <a:cubicBezTo>
                  <a:pt x="9732315" y="32124606"/>
                  <a:pt x="9809989" y="30401232"/>
                  <a:pt x="9803512" y="29491815"/>
                </a:cubicBezTo>
                <a:lnTo>
                  <a:pt x="9443472" y="28195671"/>
                </a:lnTo>
                <a:lnTo>
                  <a:pt x="9235440" y="25324559"/>
                </a:lnTo>
                <a:lnTo>
                  <a:pt x="7863840" y="25324559"/>
                </a:lnTo>
                <a:lnTo>
                  <a:pt x="7680960" y="25598879"/>
                </a:lnTo>
                <a:lnTo>
                  <a:pt x="7863840" y="25598879"/>
                </a:lnTo>
              </a:path>
            </a:pathLst>
          </a:custGeom>
          <a:solidFill>
            <a:schemeClr val="tx1"/>
          </a:solidFill>
          <a:ln>
            <a:noFill/>
          </a:ln>
          <a:effectLst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sp>
        <p:nvSpPr>
          <p:cNvPr id="71684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6"/>
          <p:cNvSpPr/>
          <p:nvPr/>
        </p:nvSpPr>
        <p:spPr bwMode="auto">
          <a:xfrm>
            <a:off x="6372225" y="188913"/>
            <a:ext cx="2160588" cy="6669087"/>
          </a:xfrm>
          <a:custGeom>
            <a:avLst/>
            <a:gdLst>
              <a:gd name="connsiteX0" fmla="*/ 773373 w 1513764"/>
              <a:gd name="connsiteY0" fmla="*/ 1137 h 5405650"/>
              <a:gd name="connsiteX1" fmla="*/ 718782 w 1513764"/>
              <a:gd name="connsiteY1" fmla="*/ 28432 h 5405650"/>
              <a:gd name="connsiteX2" fmla="*/ 650543 w 1513764"/>
              <a:gd name="connsiteY2" fmla="*/ 28432 h 5405650"/>
              <a:gd name="connsiteX3" fmla="*/ 568657 w 1513764"/>
              <a:gd name="connsiteY3" fmla="*/ 103495 h 5405650"/>
              <a:gd name="connsiteX4" fmla="*/ 486770 w 1513764"/>
              <a:gd name="connsiteY4" fmla="*/ 192205 h 5405650"/>
              <a:gd name="connsiteX5" fmla="*/ 479946 w 1513764"/>
              <a:gd name="connsiteY5" fmla="*/ 280916 h 5405650"/>
              <a:gd name="connsiteX6" fmla="*/ 520890 w 1513764"/>
              <a:gd name="connsiteY6" fmla="*/ 396922 h 5405650"/>
              <a:gd name="connsiteX7" fmla="*/ 541361 w 1513764"/>
              <a:gd name="connsiteY7" fmla="*/ 492456 h 5405650"/>
              <a:gd name="connsiteX8" fmla="*/ 575481 w 1513764"/>
              <a:gd name="connsiteY8" fmla="*/ 615286 h 5405650"/>
              <a:gd name="connsiteX9" fmla="*/ 636896 w 1513764"/>
              <a:gd name="connsiteY9" fmla="*/ 710820 h 5405650"/>
              <a:gd name="connsiteX10" fmla="*/ 691487 w 1513764"/>
              <a:gd name="connsiteY10" fmla="*/ 806355 h 5405650"/>
              <a:gd name="connsiteX11" fmla="*/ 616424 w 1513764"/>
              <a:gd name="connsiteY11" fmla="*/ 826826 h 5405650"/>
              <a:gd name="connsiteX12" fmla="*/ 418531 w 1513764"/>
              <a:gd name="connsiteY12" fmla="*/ 901889 h 5405650"/>
              <a:gd name="connsiteX13" fmla="*/ 316173 w 1513764"/>
              <a:gd name="connsiteY13" fmla="*/ 956480 h 5405650"/>
              <a:gd name="connsiteX14" fmla="*/ 241111 w 1513764"/>
              <a:gd name="connsiteY14" fmla="*/ 1099781 h 5405650"/>
              <a:gd name="connsiteX15" fmla="*/ 179696 w 1513764"/>
              <a:gd name="connsiteY15" fmla="*/ 1304498 h 5405650"/>
              <a:gd name="connsiteX16" fmla="*/ 125105 w 1513764"/>
              <a:gd name="connsiteY16" fmla="*/ 1454623 h 5405650"/>
              <a:gd name="connsiteX17" fmla="*/ 29570 w 1513764"/>
              <a:gd name="connsiteY17" fmla="*/ 1611572 h 5405650"/>
              <a:gd name="connsiteX18" fmla="*/ 2275 w 1513764"/>
              <a:gd name="connsiteY18" fmla="*/ 1693459 h 5405650"/>
              <a:gd name="connsiteX19" fmla="*/ 15922 w 1513764"/>
              <a:gd name="connsiteY19" fmla="*/ 1823113 h 5405650"/>
              <a:gd name="connsiteX20" fmla="*/ 70514 w 1513764"/>
              <a:gd name="connsiteY20" fmla="*/ 1884528 h 5405650"/>
              <a:gd name="connsiteX21" fmla="*/ 152400 w 1513764"/>
              <a:gd name="connsiteY21" fmla="*/ 1925471 h 5405650"/>
              <a:gd name="connsiteX22" fmla="*/ 309349 w 1513764"/>
              <a:gd name="connsiteY22" fmla="*/ 2007358 h 5405650"/>
              <a:gd name="connsiteX23" fmla="*/ 329821 w 1513764"/>
              <a:gd name="connsiteY23" fmla="*/ 2048301 h 5405650"/>
              <a:gd name="connsiteX24" fmla="*/ 288878 w 1513764"/>
              <a:gd name="connsiteY24" fmla="*/ 2464558 h 5405650"/>
              <a:gd name="connsiteX25" fmla="*/ 247934 w 1513764"/>
              <a:gd name="connsiteY25" fmla="*/ 2846695 h 5405650"/>
              <a:gd name="connsiteX26" fmla="*/ 254758 w 1513764"/>
              <a:gd name="connsiteY26" fmla="*/ 2894462 h 5405650"/>
              <a:gd name="connsiteX27" fmla="*/ 288878 w 1513764"/>
              <a:gd name="connsiteY27" fmla="*/ 2949053 h 5405650"/>
              <a:gd name="connsiteX28" fmla="*/ 343469 w 1513764"/>
              <a:gd name="connsiteY28" fmla="*/ 3167417 h 5405650"/>
              <a:gd name="connsiteX29" fmla="*/ 384412 w 1513764"/>
              <a:gd name="connsiteY29" fmla="*/ 3597322 h 5405650"/>
              <a:gd name="connsiteX30" fmla="*/ 398060 w 1513764"/>
              <a:gd name="connsiteY30" fmla="*/ 3945340 h 5405650"/>
              <a:gd name="connsiteX31" fmla="*/ 411708 w 1513764"/>
              <a:gd name="connsiteY31" fmla="*/ 4266062 h 5405650"/>
              <a:gd name="connsiteX32" fmla="*/ 411708 w 1513764"/>
              <a:gd name="connsiteY32" fmla="*/ 4436659 h 5405650"/>
              <a:gd name="connsiteX33" fmla="*/ 377588 w 1513764"/>
              <a:gd name="connsiteY33" fmla="*/ 4627728 h 5405650"/>
              <a:gd name="connsiteX34" fmla="*/ 391236 w 1513764"/>
              <a:gd name="connsiteY34" fmla="*/ 4736910 h 5405650"/>
              <a:gd name="connsiteX35" fmla="*/ 329821 w 1513764"/>
              <a:gd name="connsiteY35" fmla="*/ 4791501 h 5405650"/>
              <a:gd name="connsiteX36" fmla="*/ 118281 w 1513764"/>
              <a:gd name="connsiteY36" fmla="*/ 4873387 h 5405650"/>
              <a:gd name="connsiteX37" fmla="*/ 43218 w 1513764"/>
              <a:gd name="connsiteY37" fmla="*/ 4934802 h 5405650"/>
              <a:gd name="connsiteX38" fmla="*/ 111457 w 1513764"/>
              <a:gd name="connsiteY38" fmla="*/ 5009865 h 5405650"/>
              <a:gd name="connsiteX39" fmla="*/ 288878 w 1513764"/>
              <a:gd name="connsiteY39" fmla="*/ 5030337 h 5405650"/>
              <a:gd name="connsiteX40" fmla="*/ 398060 w 1513764"/>
              <a:gd name="connsiteY40" fmla="*/ 5009865 h 5405650"/>
              <a:gd name="connsiteX41" fmla="*/ 507242 w 1513764"/>
              <a:gd name="connsiteY41" fmla="*/ 4962098 h 5405650"/>
              <a:gd name="connsiteX42" fmla="*/ 555009 w 1513764"/>
              <a:gd name="connsiteY42" fmla="*/ 4927978 h 5405650"/>
              <a:gd name="connsiteX43" fmla="*/ 636896 w 1513764"/>
              <a:gd name="connsiteY43" fmla="*/ 4955274 h 5405650"/>
              <a:gd name="connsiteX44" fmla="*/ 759725 w 1513764"/>
              <a:gd name="connsiteY44" fmla="*/ 4927978 h 5405650"/>
              <a:gd name="connsiteX45" fmla="*/ 787021 w 1513764"/>
              <a:gd name="connsiteY45" fmla="*/ 4907507 h 5405650"/>
              <a:gd name="connsiteX46" fmla="*/ 787021 w 1513764"/>
              <a:gd name="connsiteY46" fmla="*/ 4832444 h 5405650"/>
              <a:gd name="connsiteX47" fmla="*/ 793845 w 1513764"/>
              <a:gd name="connsiteY47" fmla="*/ 4791501 h 5405650"/>
              <a:gd name="connsiteX48" fmla="*/ 821140 w 1513764"/>
              <a:gd name="connsiteY48" fmla="*/ 4716438 h 5405650"/>
              <a:gd name="connsiteX49" fmla="*/ 841612 w 1513764"/>
              <a:gd name="connsiteY49" fmla="*/ 4573137 h 5405650"/>
              <a:gd name="connsiteX50" fmla="*/ 855260 w 1513764"/>
              <a:gd name="connsiteY50" fmla="*/ 4893859 h 5405650"/>
              <a:gd name="connsiteX51" fmla="*/ 896203 w 1513764"/>
              <a:gd name="connsiteY51" fmla="*/ 5030337 h 5405650"/>
              <a:gd name="connsiteX52" fmla="*/ 834788 w 1513764"/>
              <a:gd name="connsiteY52" fmla="*/ 5125871 h 5405650"/>
              <a:gd name="connsiteX53" fmla="*/ 766549 w 1513764"/>
              <a:gd name="connsiteY53" fmla="*/ 5289644 h 5405650"/>
              <a:gd name="connsiteX54" fmla="*/ 800669 w 1513764"/>
              <a:gd name="connsiteY54" fmla="*/ 5371531 h 5405650"/>
              <a:gd name="connsiteX55" fmla="*/ 923499 w 1513764"/>
              <a:gd name="connsiteY55" fmla="*/ 5392002 h 5405650"/>
              <a:gd name="connsiteX56" fmla="*/ 1100919 w 1513764"/>
              <a:gd name="connsiteY56" fmla="*/ 5289644 h 5405650"/>
              <a:gd name="connsiteX57" fmla="*/ 1162334 w 1513764"/>
              <a:gd name="connsiteY57" fmla="*/ 5228229 h 5405650"/>
              <a:gd name="connsiteX58" fmla="*/ 1169158 w 1513764"/>
              <a:gd name="connsiteY58" fmla="*/ 5153167 h 5405650"/>
              <a:gd name="connsiteX59" fmla="*/ 1196454 w 1513764"/>
              <a:gd name="connsiteY59" fmla="*/ 5084928 h 5405650"/>
              <a:gd name="connsiteX60" fmla="*/ 1203278 w 1513764"/>
              <a:gd name="connsiteY60" fmla="*/ 4982570 h 5405650"/>
              <a:gd name="connsiteX61" fmla="*/ 1244221 w 1513764"/>
              <a:gd name="connsiteY61" fmla="*/ 4805149 h 5405650"/>
              <a:gd name="connsiteX62" fmla="*/ 1271517 w 1513764"/>
              <a:gd name="connsiteY62" fmla="*/ 4375244 h 5405650"/>
              <a:gd name="connsiteX63" fmla="*/ 1285164 w 1513764"/>
              <a:gd name="connsiteY63" fmla="*/ 3720152 h 5405650"/>
              <a:gd name="connsiteX64" fmla="*/ 1257869 w 1513764"/>
              <a:gd name="connsiteY64" fmla="*/ 3303895 h 5405650"/>
              <a:gd name="connsiteX65" fmla="*/ 1257869 w 1513764"/>
              <a:gd name="connsiteY65" fmla="*/ 2989996 h 5405650"/>
              <a:gd name="connsiteX66" fmla="*/ 1305636 w 1513764"/>
              <a:gd name="connsiteY66" fmla="*/ 2942229 h 5405650"/>
              <a:gd name="connsiteX67" fmla="*/ 1291988 w 1513764"/>
              <a:gd name="connsiteY67" fmla="*/ 2676098 h 5405650"/>
              <a:gd name="connsiteX68" fmla="*/ 1291988 w 1513764"/>
              <a:gd name="connsiteY68" fmla="*/ 2389495 h 5405650"/>
              <a:gd name="connsiteX69" fmla="*/ 1291988 w 1513764"/>
              <a:gd name="connsiteY69" fmla="*/ 2150659 h 5405650"/>
              <a:gd name="connsiteX70" fmla="*/ 1257869 w 1513764"/>
              <a:gd name="connsiteY70" fmla="*/ 2021005 h 5405650"/>
              <a:gd name="connsiteX71" fmla="*/ 1298812 w 1513764"/>
              <a:gd name="connsiteY71" fmla="*/ 1850408 h 5405650"/>
              <a:gd name="connsiteX72" fmla="*/ 1312460 w 1513764"/>
              <a:gd name="connsiteY72" fmla="*/ 1788993 h 5405650"/>
              <a:gd name="connsiteX73" fmla="*/ 1394346 w 1513764"/>
              <a:gd name="connsiteY73" fmla="*/ 1604749 h 5405650"/>
              <a:gd name="connsiteX74" fmla="*/ 1442114 w 1513764"/>
              <a:gd name="connsiteY74" fmla="*/ 1461447 h 5405650"/>
              <a:gd name="connsiteX75" fmla="*/ 1448937 w 1513764"/>
              <a:gd name="connsiteY75" fmla="*/ 1331793 h 5405650"/>
              <a:gd name="connsiteX76" fmla="*/ 1483057 w 1513764"/>
              <a:gd name="connsiteY76" fmla="*/ 1208964 h 5405650"/>
              <a:gd name="connsiteX77" fmla="*/ 1510352 w 1513764"/>
              <a:gd name="connsiteY77" fmla="*/ 1086134 h 5405650"/>
              <a:gd name="connsiteX78" fmla="*/ 1462585 w 1513764"/>
              <a:gd name="connsiteY78" fmla="*/ 976952 h 5405650"/>
              <a:gd name="connsiteX79" fmla="*/ 1339755 w 1513764"/>
              <a:gd name="connsiteY79" fmla="*/ 881417 h 5405650"/>
              <a:gd name="connsiteX80" fmla="*/ 1189630 w 1513764"/>
              <a:gd name="connsiteY80" fmla="*/ 806355 h 5405650"/>
              <a:gd name="connsiteX81" fmla="*/ 1121391 w 1513764"/>
              <a:gd name="connsiteY81" fmla="*/ 772235 h 5405650"/>
              <a:gd name="connsiteX82" fmla="*/ 1080448 w 1513764"/>
              <a:gd name="connsiteY82" fmla="*/ 724468 h 5405650"/>
              <a:gd name="connsiteX83" fmla="*/ 1019033 w 1513764"/>
              <a:gd name="connsiteY83" fmla="*/ 717644 h 5405650"/>
              <a:gd name="connsiteX84" fmla="*/ 978090 w 1513764"/>
              <a:gd name="connsiteY84" fmla="*/ 676701 h 5405650"/>
              <a:gd name="connsiteX85" fmla="*/ 971266 w 1513764"/>
              <a:gd name="connsiteY85" fmla="*/ 649405 h 5405650"/>
              <a:gd name="connsiteX86" fmla="*/ 1032681 w 1513764"/>
              <a:gd name="connsiteY86" fmla="*/ 601638 h 5405650"/>
              <a:gd name="connsiteX87" fmla="*/ 1066800 w 1513764"/>
              <a:gd name="connsiteY87" fmla="*/ 465161 h 5405650"/>
              <a:gd name="connsiteX88" fmla="*/ 1059976 w 1513764"/>
              <a:gd name="connsiteY88" fmla="*/ 287740 h 5405650"/>
              <a:gd name="connsiteX89" fmla="*/ 1025857 w 1513764"/>
              <a:gd name="connsiteY89" fmla="*/ 178558 h 5405650"/>
              <a:gd name="connsiteX90" fmla="*/ 930322 w 1513764"/>
              <a:gd name="connsiteY90" fmla="*/ 83023 h 5405650"/>
              <a:gd name="connsiteX91" fmla="*/ 855260 w 1513764"/>
              <a:gd name="connsiteY91" fmla="*/ 21608 h 5405650"/>
              <a:gd name="connsiteX92" fmla="*/ 773373 w 1513764"/>
              <a:gd name="connsiteY92" fmla="*/ 1137 h 5405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513764" h="5405650">
                <a:moveTo>
                  <a:pt x="773373" y="1137"/>
                </a:moveTo>
                <a:cubicBezTo>
                  <a:pt x="750627" y="2274"/>
                  <a:pt x="739254" y="23883"/>
                  <a:pt x="718782" y="28432"/>
                </a:cubicBezTo>
                <a:cubicBezTo>
                  <a:pt x="698310" y="32981"/>
                  <a:pt x="675564" y="15922"/>
                  <a:pt x="650543" y="28432"/>
                </a:cubicBezTo>
                <a:cubicBezTo>
                  <a:pt x="625522" y="40943"/>
                  <a:pt x="595952" y="76200"/>
                  <a:pt x="568657" y="103495"/>
                </a:cubicBezTo>
                <a:cubicBezTo>
                  <a:pt x="541362" y="130790"/>
                  <a:pt x="501555" y="162635"/>
                  <a:pt x="486770" y="192205"/>
                </a:cubicBezTo>
                <a:cubicBezTo>
                  <a:pt x="471985" y="221775"/>
                  <a:pt x="474259" y="246797"/>
                  <a:pt x="479946" y="280916"/>
                </a:cubicBezTo>
                <a:cubicBezTo>
                  <a:pt x="485633" y="315035"/>
                  <a:pt x="510654" y="361665"/>
                  <a:pt x="520890" y="396922"/>
                </a:cubicBezTo>
                <a:cubicBezTo>
                  <a:pt x="531126" y="432179"/>
                  <a:pt x="532263" y="456062"/>
                  <a:pt x="541361" y="492456"/>
                </a:cubicBezTo>
                <a:cubicBezTo>
                  <a:pt x="550459" y="528850"/>
                  <a:pt x="559559" y="578892"/>
                  <a:pt x="575481" y="615286"/>
                </a:cubicBezTo>
                <a:cubicBezTo>
                  <a:pt x="591403" y="651680"/>
                  <a:pt x="617562" y="678975"/>
                  <a:pt x="636896" y="710820"/>
                </a:cubicBezTo>
                <a:cubicBezTo>
                  <a:pt x="656230" y="742665"/>
                  <a:pt x="694899" y="787021"/>
                  <a:pt x="691487" y="806355"/>
                </a:cubicBezTo>
                <a:cubicBezTo>
                  <a:pt x="688075" y="825689"/>
                  <a:pt x="661917" y="810904"/>
                  <a:pt x="616424" y="826826"/>
                </a:cubicBezTo>
                <a:cubicBezTo>
                  <a:pt x="570931" y="842748"/>
                  <a:pt x="468573" y="880280"/>
                  <a:pt x="418531" y="901889"/>
                </a:cubicBezTo>
                <a:cubicBezTo>
                  <a:pt x="368489" y="923498"/>
                  <a:pt x="345743" y="923498"/>
                  <a:pt x="316173" y="956480"/>
                </a:cubicBezTo>
                <a:cubicBezTo>
                  <a:pt x="286603" y="989462"/>
                  <a:pt x="263857" y="1041778"/>
                  <a:pt x="241111" y="1099781"/>
                </a:cubicBezTo>
                <a:cubicBezTo>
                  <a:pt x="218365" y="1157784"/>
                  <a:pt x="199030" y="1245358"/>
                  <a:pt x="179696" y="1304498"/>
                </a:cubicBezTo>
                <a:cubicBezTo>
                  <a:pt x="160362" y="1363638"/>
                  <a:pt x="150126" y="1403444"/>
                  <a:pt x="125105" y="1454623"/>
                </a:cubicBezTo>
                <a:cubicBezTo>
                  <a:pt x="100084" y="1505802"/>
                  <a:pt x="50042" y="1571766"/>
                  <a:pt x="29570" y="1611572"/>
                </a:cubicBezTo>
                <a:cubicBezTo>
                  <a:pt x="9098" y="1651378"/>
                  <a:pt x="4550" y="1658202"/>
                  <a:pt x="2275" y="1693459"/>
                </a:cubicBezTo>
                <a:cubicBezTo>
                  <a:pt x="0" y="1728716"/>
                  <a:pt x="4549" y="1791268"/>
                  <a:pt x="15922" y="1823113"/>
                </a:cubicBezTo>
                <a:cubicBezTo>
                  <a:pt x="27295" y="1854958"/>
                  <a:pt x="47768" y="1867468"/>
                  <a:pt x="70514" y="1884528"/>
                </a:cubicBezTo>
                <a:cubicBezTo>
                  <a:pt x="93260" y="1901588"/>
                  <a:pt x="152400" y="1925471"/>
                  <a:pt x="152400" y="1925471"/>
                </a:cubicBezTo>
                <a:cubicBezTo>
                  <a:pt x="192206" y="1945943"/>
                  <a:pt x="279779" y="1986886"/>
                  <a:pt x="309349" y="2007358"/>
                </a:cubicBezTo>
                <a:cubicBezTo>
                  <a:pt x="338919" y="2027830"/>
                  <a:pt x="333233" y="1972101"/>
                  <a:pt x="329821" y="2048301"/>
                </a:cubicBezTo>
                <a:cubicBezTo>
                  <a:pt x="326409" y="2124501"/>
                  <a:pt x="302526" y="2331493"/>
                  <a:pt x="288878" y="2464558"/>
                </a:cubicBezTo>
                <a:cubicBezTo>
                  <a:pt x="275230" y="2597623"/>
                  <a:pt x="253621" y="2775044"/>
                  <a:pt x="247934" y="2846695"/>
                </a:cubicBezTo>
                <a:cubicBezTo>
                  <a:pt x="242247" y="2918346"/>
                  <a:pt x="247934" y="2877402"/>
                  <a:pt x="254758" y="2894462"/>
                </a:cubicBezTo>
                <a:cubicBezTo>
                  <a:pt x="261582" y="2911522"/>
                  <a:pt x="274093" y="2903561"/>
                  <a:pt x="288878" y="2949053"/>
                </a:cubicBezTo>
                <a:cubicBezTo>
                  <a:pt x="303663" y="2994545"/>
                  <a:pt x="327547" y="3059372"/>
                  <a:pt x="343469" y="3167417"/>
                </a:cubicBezTo>
                <a:cubicBezTo>
                  <a:pt x="359391" y="3275462"/>
                  <a:pt x="375313" y="3467668"/>
                  <a:pt x="384412" y="3597322"/>
                </a:cubicBezTo>
                <a:cubicBezTo>
                  <a:pt x="393511" y="3726976"/>
                  <a:pt x="393511" y="3833884"/>
                  <a:pt x="398060" y="3945340"/>
                </a:cubicBezTo>
                <a:cubicBezTo>
                  <a:pt x="402609" y="4056796"/>
                  <a:pt x="409433" y="4184176"/>
                  <a:pt x="411708" y="4266062"/>
                </a:cubicBezTo>
                <a:cubicBezTo>
                  <a:pt x="413983" y="4347948"/>
                  <a:pt x="417395" y="4376381"/>
                  <a:pt x="411708" y="4436659"/>
                </a:cubicBezTo>
                <a:cubicBezTo>
                  <a:pt x="406021" y="4496937"/>
                  <a:pt x="381000" y="4577686"/>
                  <a:pt x="377588" y="4627728"/>
                </a:cubicBezTo>
                <a:cubicBezTo>
                  <a:pt x="374176" y="4677770"/>
                  <a:pt x="399197" y="4709614"/>
                  <a:pt x="391236" y="4736910"/>
                </a:cubicBezTo>
                <a:cubicBezTo>
                  <a:pt x="383275" y="4764206"/>
                  <a:pt x="375313" y="4768755"/>
                  <a:pt x="329821" y="4791501"/>
                </a:cubicBezTo>
                <a:cubicBezTo>
                  <a:pt x="284329" y="4814247"/>
                  <a:pt x="166048" y="4849504"/>
                  <a:pt x="118281" y="4873387"/>
                </a:cubicBezTo>
                <a:cubicBezTo>
                  <a:pt x="70514" y="4897270"/>
                  <a:pt x="44355" y="4912056"/>
                  <a:pt x="43218" y="4934802"/>
                </a:cubicBezTo>
                <a:cubicBezTo>
                  <a:pt x="42081" y="4957548"/>
                  <a:pt x="70514" y="4993943"/>
                  <a:pt x="111457" y="5009865"/>
                </a:cubicBezTo>
                <a:cubicBezTo>
                  <a:pt x="152400" y="5025787"/>
                  <a:pt x="241111" y="5030337"/>
                  <a:pt x="288878" y="5030337"/>
                </a:cubicBezTo>
                <a:cubicBezTo>
                  <a:pt x="336645" y="5030337"/>
                  <a:pt x="361666" y="5021238"/>
                  <a:pt x="398060" y="5009865"/>
                </a:cubicBezTo>
                <a:cubicBezTo>
                  <a:pt x="434454" y="4998492"/>
                  <a:pt x="481084" y="4975746"/>
                  <a:pt x="507242" y="4962098"/>
                </a:cubicBezTo>
                <a:cubicBezTo>
                  <a:pt x="533400" y="4948450"/>
                  <a:pt x="533400" y="4929115"/>
                  <a:pt x="555009" y="4927978"/>
                </a:cubicBezTo>
                <a:cubicBezTo>
                  <a:pt x="576618" y="4926841"/>
                  <a:pt x="602777" y="4955274"/>
                  <a:pt x="636896" y="4955274"/>
                </a:cubicBezTo>
                <a:cubicBezTo>
                  <a:pt x="671015" y="4955274"/>
                  <a:pt x="734704" y="4935939"/>
                  <a:pt x="759725" y="4927978"/>
                </a:cubicBezTo>
                <a:cubicBezTo>
                  <a:pt x="784746" y="4920017"/>
                  <a:pt x="782472" y="4923429"/>
                  <a:pt x="787021" y="4907507"/>
                </a:cubicBezTo>
                <a:cubicBezTo>
                  <a:pt x="791570" y="4891585"/>
                  <a:pt x="785884" y="4851778"/>
                  <a:pt x="787021" y="4832444"/>
                </a:cubicBezTo>
                <a:cubicBezTo>
                  <a:pt x="788158" y="4813110"/>
                  <a:pt x="788159" y="4810835"/>
                  <a:pt x="793845" y="4791501"/>
                </a:cubicBezTo>
                <a:cubicBezTo>
                  <a:pt x="799531" y="4772167"/>
                  <a:pt x="813179" y="4752832"/>
                  <a:pt x="821140" y="4716438"/>
                </a:cubicBezTo>
                <a:cubicBezTo>
                  <a:pt x="829101" y="4680044"/>
                  <a:pt x="835925" y="4543567"/>
                  <a:pt x="841612" y="4573137"/>
                </a:cubicBezTo>
                <a:cubicBezTo>
                  <a:pt x="847299" y="4602707"/>
                  <a:pt x="846162" y="4817659"/>
                  <a:pt x="855260" y="4893859"/>
                </a:cubicBezTo>
                <a:cubicBezTo>
                  <a:pt x="864358" y="4970059"/>
                  <a:pt x="899615" y="4991668"/>
                  <a:pt x="896203" y="5030337"/>
                </a:cubicBezTo>
                <a:cubicBezTo>
                  <a:pt x="892791" y="5069006"/>
                  <a:pt x="856397" y="5082653"/>
                  <a:pt x="834788" y="5125871"/>
                </a:cubicBezTo>
                <a:cubicBezTo>
                  <a:pt x="813179" y="5169089"/>
                  <a:pt x="772235" y="5248701"/>
                  <a:pt x="766549" y="5289644"/>
                </a:cubicBezTo>
                <a:cubicBezTo>
                  <a:pt x="760863" y="5330587"/>
                  <a:pt x="774511" y="5354471"/>
                  <a:pt x="800669" y="5371531"/>
                </a:cubicBezTo>
                <a:cubicBezTo>
                  <a:pt x="826827" y="5388591"/>
                  <a:pt x="873457" y="5405650"/>
                  <a:pt x="923499" y="5392002"/>
                </a:cubicBezTo>
                <a:cubicBezTo>
                  <a:pt x="973541" y="5378354"/>
                  <a:pt x="1061113" y="5316939"/>
                  <a:pt x="1100919" y="5289644"/>
                </a:cubicBezTo>
                <a:cubicBezTo>
                  <a:pt x="1140725" y="5262349"/>
                  <a:pt x="1150961" y="5250975"/>
                  <a:pt x="1162334" y="5228229"/>
                </a:cubicBezTo>
                <a:cubicBezTo>
                  <a:pt x="1173707" y="5205483"/>
                  <a:pt x="1163471" y="5177051"/>
                  <a:pt x="1169158" y="5153167"/>
                </a:cubicBezTo>
                <a:cubicBezTo>
                  <a:pt x="1174845" y="5129284"/>
                  <a:pt x="1190767" y="5113361"/>
                  <a:pt x="1196454" y="5084928"/>
                </a:cubicBezTo>
                <a:cubicBezTo>
                  <a:pt x="1202141" y="5056495"/>
                  <a:pt x="1195317" y="5029200"/>
                  <a:pt x="1203278" y="4982570"/>
                </a:cubicBezTo>
                <a:cubicBezTo>
                  <a:pt x="1211239" y="4935940"/>
                  <a:pt x="1232848" y="4906370"/>
                  <a:pt x="1244221" y="4805149"/>
                </a:cubicBezTo>
                <a:cubicBezTo>
                  <a:pt x="1255594" y="4703928"/>
                  <a:pt x="1264693" y="4556077"/>
                  <a:pt x="1271517" y="4375244"/>
                </a:cubicBezTo>
                <a:cubicBezTo>
                  <a:pt x="1278341" y="4194411"/>
                  <a:pt x="1287439" y="3898710"/>
                  <a:pt x="1285164" y="3720152"/>
                </a:cubicBezTo>
                <a:cubicBezTo>
                  <a:pt x="1282889" y="3541594"/>
                  <a:pt x="1262418" y="3425588"/>
                  <a:pt x="1257869" y="3303895"/>
                </a:cubicBezTo>
                <a:cubicBezTo>
                  <a:pt x="1253320" y="3182202"/>
                  <a:pt x="1249908" y="3050274"/>
                  <a:pt x="1257869" y="2989996"/>
                </a:cubicBezTo>
                <a:cubicBezTo>
                  <a:pt x="1265830" y="2929718"/>
                  <a:pt x="1299950" y="2994545"/>
                  <a:pt x="1305636" y="2942229"/>
                </a:cubicBezTo>
                <a:cubicBezTo>
                  <a:pt x="1311322" y="2889913"/>
                  <a:pt x="1294263" y="2768220"/>
                  <a:pt x="1291988" y="2676098"/>
                </a:cubicBezTo>
                <a:cubicBezTo>
                  <a:pt x="1289713" y="2583976"/>
                  <a:pt x="1291988" y="2389495"/>
                  <a:pt x="1291988" y="2389495"/>
                </a:cubicBezTo>
                <a:cubicBezTo>
                  <a:pt x="1291988" y="2301922"/>
                  <a:pt x="1297675" y="2212074"/>
                  <a:pt x="1291988" y="2150659"/>
                </a:cubicBezTo>
                <a:cubicBezTo>
                  <a:pt x="1286301" y="2089244"/>
                  <a:pt x="1256732" y="2071047"/>
                  <a:pt x="1257869" y="2021005"/>
                </a:cubicBezTo>
                <a:cubicBezTo>
                  <a:pt x="1259006" y="1970963"/>
                  <a:pt x="1289714" y="1889077"/>
                  <a:pt x="1298812" y="1850408"/>
                </a:cubicBezTo>
                <a:cubicBezTo>
                  <a:pt x="1307910" y="1811739"/>
                  <a:pt x="1296538" y="1829936"/>
                  <a:pt x="1312460" y="1788993"/>
                </a:cubicBezTo>
                <a:cubicBezTo>
                  <a:pt x="1328382" y="1748050"/>
                  <a:pt x="1372737" y="1659340"/>
                  <a:pt x="1394346" y="1604749"/>
                </a:cubicBezTo>
                <a:cubicBezTo>
                  <a:pt x="1415955" y="1550158"/>
                  <a:pt x="1433016" y="1506940"/>
                  <a:pt x="1442114" y="1461447"/>
                </a:cubicBezTo>
                <a:cubicBezTo>
                  <a:pt x="1451212" y="1415954"/>
                  <a:pt x="1442113" y="1373873"/>
                  <a:pt x="1448937" y="1331793"/>
                </a:cubicBezTo>
                <a:cubicBezTo>
                  <a:pt x="1455761" y="1289713"/>
                  <a:pt x="1472821" y="1249907"/>
                  <a:pt x="1483057" y="1208964"/>
                </a:cubicBezTo>
                <a:cubicBezTo>
                  <a:pt x="1493293" y="1168021"/>
                  <a:pt x="1513764" y="1124803"/>
                  <a:pt x="1510352" y="1086134"/>
                </a:cubicBezTo>
                <a:cubicBezTo>
                  <a:pt x="1506940" y="1047465"/>
                  <a:pt x="1491018" y="1011072"/>
                  <a:pt x="1462585" y="976952"/>
                </a:cubicBezTo>
                <a:cubicBezTo>
                  <a:pt x="1434152" y="942832"/>
                  <a:pt x="1385248" y="909850"/>
                  <a:pt x="1339755" y="881417"/>
                </a:cubicBezTo>
                <a:cubicBezTo>
                  <a:pt x="1294262" y="852984"/>
                  <a:pt x="1189630" y="806355"/>
                  <a:pt x="1189630" y="806355"/>
                </a:cubicBezTo>
                <a:cubicBezTo>
                  <a:pt x="1153236" y="788158"/>
                  <a:pt x="1139588" y="785883"/>
                  <a:pt x="1121391" y="772235"/>
                </a:cubicBezTo>
                <a:cubicBezTo>
                  <a:pt x="1103194" y="758587"/>
                  <a:pt x="1097508" y="733566"/>
                  <a:pt x="1080448" y="724468"/>
                </a:cubicBezTo>
                <a:cubicBezTo>
                  <a:pt x="1063388" y="715370"/>
                  <a:pt x="1036093" y="725605"/>
                  <a:pt x="1019033" y="717644"/>
                </a:cubicBezTo>
                <a:cubicBezTo>
                  <a:pt x="1001973" y="709683"/>
                  <a:pt x="986051" y="688074"/>
                  <a:pt x="978090" y="676701"/>
                </a:cubicBezTo>
                <a:cubicBezTo>
                  <a:pt x="970129" y="665328"/>
                  <a:pt x="962168" y="661915"/>
                  <a:pt x="971266" y="649405"/>
                </a:cubicBezTo>
                <a:cubicBezTo>
                  <a:pt x="980364" y="636895"/>
                  <a:pt x="1016759" y="632345"/>
                  <a:pt x="1032681" y="601638"/>
                </a:cubicBezTo>
                <a:cubicBezTo>
                  <a:pt x="1048603" y="570931"/>
                  <a:pt x="1062251" y="517477"/>
                  <a:pt x="1066800" y="465161"/>
                </a:cubicBezTo>
                <a:cubicBezTo>
                  <a:pt x="1071349" y="412845"/>
                  <a:pt x="1066800" y="335507"/>
                  <a:pt x="1059976" y="287740"/>
                </a:cubicBezTo>
                <a:cubicBezTo>
                  <a:pt x="1053152" y="239973"/>
                  <a:pt x="1047466" y="212677"/>
                  <a:pt x="1025857" y="178558"/>
                </a:cubicBezTo>
                <a:cubicBezTo>
                  <a:pt x="1004248" y="144439"/>
                  <a:pt x="958755" y="109181"/>
                  <a:pt x="930322" y="83023"/>
                </a:cubicBezTo>
                <a:cubicBezTo>
                  <a:pt x="901889" y="56865"/>
                  <a:pt x="882555" y="34118"/>
                  <a:pt x="855260" y="21608"/>
                </a:cubicBezTo>
                <a:cubicBezTo>
                  <a:pt x="827965" y="9098"/>
                  <a:pt x="796119" y="0"/>
                  <a:pt x="773373" y="1137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SG"/>
          </a:p>
        </p:txBody>
      </p:sp>
      <p:sp>
        <p:nvSpPr>
          <p:cNvPr id="72706" name="Freeform 62"/>
          <p:cNvSpPr>
            <a:spLocks noEditPoints="1"/>
          </p:cNvSpPr>
          <p:nvPr/>
        </p:nvSpPr>
        <p:spPr bwMode="auto">
          <a:xfrm>
            <a:off x="4500563" y="404813"/>
            <a:ext cx="1995487" cy="6264275"/>
          </a:xfrm>
          <a:custGeom>
            <a:avLst/>
            <a:gdLst>
              <a:gd name="T0" fmla="*/ 2147483647 w 486"/>
              <a:gd name="T1" fmla="*/ 2147483647 h 1436"/>
              <a:gd name="T2" fmla="*/ 2147483647 w 486"/>
              <a:gd name="T3" fmla="*/ 2147483647 h 1436"/>
              <a:gd name="T4" fmla="*/ 2147483647 w 486"/>
              <a:gd name="T5" fmla="*/ 2147483647 h 1436"/>
              <a:gd name="T6" fmla="*/ 2147483647 w 486"/>
              <a:gd name="T7" fmla="*/ 2147483647 h 1436"/>
              <a:gd name="T8" fmla="*/ 2147483647 w 486"/>
              <a:gd name="T9" fmla="*/ 2147483647 h 1436"/>
              <a:gd name="T10" fmla="*/ 2147483647 w 486"/>
              <a:gd name="T11" fmla="*/ 2147483647 h 1436"/>
              <a:gd name="T12" fmla="*/ 2147483647 w 486"/>
              <a:gd name="T13" fmla="*/ 2147483647 h 1436"/>
              <a:gd name="T14" fmla="*/ 2147483647 w 486"/>
              <a:gd name="T15" fmla="*/ 2147483647 h 1436"/>
              <a:gd name="T16" fmla="*/ 2147483647 w 486"/>
              <a:gd name="T17" fmla="*/ 2147483647 h 1436"/>
              <a:gd name="T18" fmla="*/ 2147483647 w 486"/>
              <a:gd name="T19" fmla="*/ 2147483647 h 1436"/>
              <a:gd name="T20" fmla="*/ 2147483647 w 486"/>
              <a:gd name="T21" fmla="*/ 2147483647 h 1436"/>
              <a:gd name="T22" fmla="*/ 2147483647 w 486"/>
              <a:gd name="T23" fmla="*/ 2147483647 h 1436"/>
              <a:gd name="T24" fmla="*/ 2147483647 w 486"/>
              <a:gd name="T25" fmla="*/ 2147483647 h 1436"/>
              <a:gd name="T26" fmla="*/ 2147483647 w 486"/>
              <a:gd name="T27" fmla="*/ 2147483647 h 1436"/>
              <a:gd name="T28" fmla="*/ 2147483647 w 486"/>
              <a:gd name="T29" fmla="*/ 2147483647 h 1436"/>
              <a:gd name="T30" fmla="*/ 2147483647 w 486"/>
              <a:gd name="T31" fmla="*/ 2147483647 h 1436"/>
              <a:gd name="T32" fmla="*/ 2147483647 w 486"/>
              <a:gd name="T33" fmla="*/ 2147483647 h 1436"/>
              <a:gd name="T34" fmla="*/ 2147483647 w 486"/>
              <a:gd name="T35" fmla="*/ 2147483647 h 1436"/>
              <a:gd name="T36" fmla="*/ 2147483647 w 486"/>
              <a:gd name="T37" fmla="*/ 2147483647 h 1436"/>
              <a:gd name="T38" fmla="*/ 2147483647 w 486"/>
              <a:gd name="T39" fmla="*/ 2147483647 h 1436"/>
              <a:gd name="T40" fmla="*/ 2147483647 w 486"/>
              <a:gd name="T41" fmla="*/ 2147483647 h 1436"/>
              <a:gd name="T42" fmla="*/ 2147483647 w 486"/>
              <a:gd name="T43" fmla="*/ 2147483647 h 1436"/>
              <a:gd name="T44" fmla="*/ 2147483647 w 486"/>
              <a:gd name="T45" fmla="*/ 2147483647 h 1436"/>
              <a:gd name="T46" fmla="*/ 2147483647 w 486"/>
              <a:gd name="T47" fmla="*/ 2147483647 h 1436"/>
              <a:gd name="T48" fmla="*/ 2147483647 w 486"/>
              <a:gd name="T49" fmla="*/ 2147483647 h 1436"/>
              <a:gd name="T50" fmla="*/ 2147483647 w 486"/>
              <a:gd name="T51" fmla="*/ 2147483647 h 1436"/>
              <a:gd name="T52" fmla="*/ 2147483647 w 486"/>
              <a:gd name="T53" fmla="*/ 2147483647 h 1436"/>
              <a:gd name="T54" fmla="*/ 2147483647 w 486"/>
              <a:gd name="T55" fmla="*/ 2147483647 h 1436"/>
              <a:gd name="T56" fmla="*/ 2147483647 w 486"/>
              <a:gd name="T57" fmla="*/ 2147483647 h 1436"/>
              <a:gd name="T58" fmla="*/ 2147483647 w 486"/>
              <a:gd name="T59" fmla="*/ 2147483647 h 1436"/>
              <a:gd name="T60" fmla="*/ 2147483647 w 486"/>
              <a:gd name="T61" fmla="*/ 2147483647 h 1436"/>
              <a:gd name="T62" fmla="*/ 2147483647 w 486"/>
              <a:gd name="T63" fmla="*/ 2147483647 h 1436"/>
              <a:gd name="T64" fmla="*/ 2147483647 w 486"/>
              <a:gd name="T65" fmla="*/ 2147483647 h 1436"/>
              <a:gd name="T66" fmla="*/ 2147483647 w 486"/>
              <a:gd name="T67" fmla="*/ 2147483647 h 1436"/>
              <a:gd name="T68" fmla="*/ 2147483647 w 486"/>
              <a:gd name="T69" fmla="*/ 2147483647 h 1436"/>
              <a:gd name="T70" fmla="*/ 2147483647 w 486"/>
              <a:gd name="T71" fmla="*/ 2147483647 h 1436"/>
              <a:gd name="T72" fmla="*/ 2147483647 w 486"/>
              <a:gd name="T73" fmla="*/ 2147483647 h 1436"/>
              <a:gd name="T74" fmla="*/ 2147483647 w 486"/>
              <a:gd name="T75" fmla="*/ 2147483647 h 1436"/>
              <a:gd name="T76" fmla="*/ 2147483647 w 486"/>
              <a:gd name="T77" fmla="*/ 2147483647 h 1436"/>
              <a:gd name="T78" fmla="*/ 2147483647 w 486"/>
              <a:gd name="T79" fmla="*/ 2147483647 h 1436"/>
              <a:gd name="T80" fmla="*/ 2147483647 w 486"/>
              <a:gd name="T81" fmla="*/ 2147483647 h 1436"/>
              <a:gd name="T82" fmla="*/ 2147483647 w 486"/>
              <a:gd name="T83" fmla="*/ 2147483647 h 1436"/>
              <a:gd name="T84" fmla="*/ 2147483647 w 486"/>
              <a:gd name="T85" fmla="*/ 2147483647 h 1436"/>
              <a:gd name="T86" fmla="*/ 2147483647 w 486"/>
              <a:gd name="T87" fmla="*/ 2147483647 h 1436"/>
              <a:gd name="T88" fmla="*/ 2147483647 w 486"/>
              <a:gd name="T89" fmla="*/ 2147483647 h 1436"/>
              <a:gd name="T90" fmla="*/ 2147483647 w 486"/>
              <a:gd name="T91" fmla="*/ 2147483647 h 1436"/>
              <a:gd name="T92" fmla="*/ 2147483647 w 486"/>
              <a:gd name="T93" fmla="*/ 2147483647 h 1436"/>
              <a:gd name="T94" fmla="*/ 2147483647 w 486"/>
              <a:gd name="T95" fmla="*/ 2147483647 h 1436"/>
              <a:gd name="T96" fmla="*/ 2147483647 w 486"/>
              <a:gd name="T97" fmla="*/ 2147483647 h 1436"/>
              <a:gd name="T98" fmla="*/ 2147483647 w 486"/>
              <a:gd name="T99" fmla="*/ 2147483647 h 1436"/>
              <a:gd name="T100" fmla="*/ 2147483647 w 486"/>
              <a:gd name="T101" fmla="*/ 2147483647 h 1436"/>
              <a:gd name="T102" fmla="*/ 2147483647 w 486"/>
              <a:gd name="T103" fmla="*/ 2147483647 h 1436"/>
              <a:gd name="T104" fmla="*/ 2147483647 w 486"/>
              <a:gd name="T105" fmla="*/ 2147483647 h 1436"/>
              <a:gd name="T106" fmla="*/ 2147483647 w 486"/>
              <a:gd name="T107" fmla="*/ 2147483647 h 1436"/>
              <a:gd name="T108" fmla="*/ 2147483647 w 486"/>
              <a:gd name="T109" fmla="*/ 2147483647 h 1436"/>
              <a:gd name="T110" fmla="*/ 2147483647 w 486"/>
              <a:gd name="T111" fmla="*/ 2147483647 h 1436"/>
              <a:gd name="T112" fmla="*/ 2147483647 w 486"/>
              <a:gd name="T113" fmla="*/ 2147483647 h 14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486"/>
              <a:gd name="T172" fmla="*/ 0 h 1436"/>
              <a:gd name="T173" fmla="*/ 486 w 486"/>
              <a:gd name="T174" fmla="*/ 1436 h 143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486" h="1436">
                <a:moveTo>
                  <a:pt x="198" y="9"/>
                </a:moveTo>
                <a:lnTo>
                  <a:pt x="198" y="9"/>
                </a:lnTo>
                <a:lnTo>
                  <a:pt x="208" y="4"/>
                </a:lnTo>
                <a:lnTo>
                  <a:pt x="216" y="2"/>
                </a:lnTo>
                <a:lnTo>
                  <a:pt x="226" y="0"/>
                </a:lnTo>
                <a:lnTo>
                  <a:pt x="236" y="2"/>
                </a:lnTo>
                <a:lnTo>
                  <a:pt x="260" y="4"/>
                </a:lnTo>
                <a:lnTo>
                  <a:pt x="270" y="5"/>
                </a:lnTo>
                <a:lnTo>
                  <a:pt x="280" y="9"/>
                </a:lnTo>
                <a:lnTo>
                  <a:pt x="298" y="19"/>
                </a:lnTo>
                <a:lnTo>
                  <a:pt x="307" y="25"/>
                </a:lnTo>
                <a:lnTo>
                  <a:pt x="313" y="34"/>
                </a:lnTo>
                <a:lnTo>
                  <a:pt x="318" y="42"/>
                </a:lnTo>
                <a:lnTo>
                  <a:pt x="322" y="52"/>
                </a:lnTo>
                <a:lnTo>
                  <a:pt x="325" y="61"/>
                </a:lnTo>
                <a:lnTo>
                  <a:pt x="327" y="71"/>
                </a:lnTo>
                <a:lnTo>
                  <a:pt x="328" y="94"/>
                </a:lnTo>
                <a:lnTo>
                  <a:pt x="327" y="116"/>
                </a:lnTo>
                <a:lnTo>
                  <a:pt x="323" y="136"/>
                </a:lnTo>
                <a:lnTo>
                  <a:pt x="320" y="148"/>
                </a:lnTo>
                <a:lnTo>
                  <a:pt x="318" y="151"/>
                </a:lnTo>
                <a:lnTo>
                  <a:pt x="318" y="153"/>
                </a:lnTo>
                <a:lnTo>
                  <a:pt x="322" y="155"/>
                </a:lnTo>
                <a:lnTo>
                  <a:pt x="323" y="158"/>
                </a:lnTo>
                <a:lnTo>
                  <a:pt x="327" y="163"/>
                </a:lnTo>
                <a:lnTo>
                  <a:pt x="328" y="168"/>
                </a:lnTo>
                <a:lnTo>
                  <a:pt x="332" y="171"/>
                </a:lnTo>
                <a:lnTo>
                  <a:pt x="338" y="178"/>
                </a:lnTo>
                <a:lnTo>
                  <a:pt x="345" y="186"/>
                </a:lnTo>
                <a:lnTo>
                  <a:pt x="374" y="223"/>
                </a:lnTo>
                <a:lnTo>
                  <a:pt x="384" y="238"/>
                </a:lnTo>
                <a:lnTo>
                  <a:pt x="391" y="248"/>
                </a:lnTo>
                <a:lnTo>
                  <a:pt x="396" y="259"/>
                </a:lnTo>
                <a:lnTo>
                  <a:pt x="399" y="269"/>
                </a:lnTo>
                <a:lnTo>
                  <a:pt x="401" y="279"/>
                </a:lnTo>
                <a:lnTo>
                  <a:pt x="402" y="289"/>
                </a:lnTo>
                <a:lnTo>
                  <a:pt x="402" y="300"/>
                </a:lnTo>
                <a:lnTo>
                  <a:pt x="401" y="311"/>
                </a:lnTo>
                <a:lnTo>
                  <a:pt x="399" y="321"/>
                </a:lnTo>
                <a:lnTo>
                  <a:pt x="396" y="342"/>
                </a:lnTo>
                <a:lnTo>
                  <a:pt x="391" y="363"/>
                </a:lnTo>
                <a:lnTo>
                  <a:pt x="384" y="383"/>
                </a:lnTo>
                <a:lnTo>
                  <a:pt x="375" y="403"/>
                </a:lnTo>
                <a:lnTo>
                  <a:pt x="365" y="423"/>
                </a:lnTo>
                <a:lnTo>
                  <a:pt x="362" y="433"/>
                </a:lnTo>
                <a:lnTo>
                  <a:pt x="359" y="445"/>
                </a:lnTo>
                <a:lnTo>
                  <a:pt x="355" y="467"/>
                </a:lnTo>
                <a:lnTo>
                  <a:pt x="350" y="512"/>
                </a:lnTo>
                <a:lnTo>
                  <a:pt x="349" y="534"/>
                </a:lnTo>
                <a:lnTo>
                  <a:pt x="347" y="544"/>
                </a:lnTo>
                <a:lnTo>
                  <a:pt x="347" y="549"/>
                </a:lnTo>
                <a:lnTo>
                  <a:pt x="347" y="552"/>
                </a:lnTo>
                <a:lnTo>
                  <a:pt x="355" y="560"/>
                </a:lnTo>
                <a:lnTo>
                  <a:pt x="360" y="571"/>
                </a:lnTo>
                <a:lnTo>
                  <a:pt x="372" y="589"/>
                </a:lnTo>
                <a:lnTo>
                  <a:pt x="380" y="609"/>
                </a:lnTo>
                <a:lnTo>
                  <a:pt x="389" y="629"/>
                </a:lnTo>
                <a:lnTo>
                  <a:pt x="396" y="649"/>
                </a:lnTo>
                <a:lnTo>
                  <a:pt x="402" y="671"/>
                </a:lnTo>
                <a:lnTo>
                  <a:pt x="406" y="686"/>
                </a:lnTo>
                <a:lnTo>
                  <a:pt x="409" y="703"/>
                </a:lnTo>
                <a:lnTo>
                  <a:pt x="426" y="804"/>
                </a:lnTo>
                <a:lnTo>
                  <a:pt x="431" y="822"/>
                </a:lnTo>
                <a:lnTo>
                  <a:pt x="443" y="871"/>
                </a:lnTo>
                <a:lnTo>
                  <a:pt x="486" y="1040"/>
                </a:lnTo>
                <a:lnTo>
                  <a:pt x="464" y="1045"/>
                </a:lnTo>
                <a:lnTo>
                  <a:pt x="454" y="1045"/>
                </a:lnTo>
                <a:lnTo>
                  <a:pt x="444" y="1047"/>
                </a:lnTo>
                <a:lnTo>
                  <a:pt x="434" y="1050"/>
                </a:lnTo>
                <a:lnTo>
                  <a:pt x="431" y="1052"/>
                </a:lnTo>
                <a:lnTo>
                  <a:pt x="431" y="1054"/>
                </a:lnTo>
                <a:lnTo>
                  <a:pt x="439" y="1079"/>
                </a:lnTo>
                <a:lnTo>
                  <a:pt x="429" y="1084"/>
                </a:lnTo>
                <a:lnTo>
                  <a:pt x="426" y="1086"/>
                </a:lnTo>
                <a:lnTo>
                  <a:pt x="422" y="1087"/>
                </a:lnTo>
                <a:lnTo>
                  <a:pt x="422" y="1089"/>
                </a:lnTo>
                <a:lnTo>
                  <a:pt x="421" y="1112"/>
                </a:lnTo>
                <a:lnTo>
                  <a:pt x="414" y="1156"/>
                </a:lnTo>
                <a:lnTo>
                  <a:pt x="406" y="1200"/>
                </a:lnTo>
                <a:lnTo>
                  <a:pt x="402" y="1221"/>
                </a:lnTo>
                <a:lnTo>
                  <a:pt x="399" y="1243"/>
                </a:lnTo>
                <a:lnTo>
                  <a:pt x="397" y="1267"/>
                </a:lnTo>
                <a:lnTo>
                  <a:pt x="397" y="1289"/>
                </a:lnTo>
                <a:lnTo>
                  <a:pt x="399" y="1334"/>
                </a:lnTo>
                <a:lnTo>
                  <a:pt x="397" y="1342"/>
                </a:lnTo>
                <a:lnTo>
                  <a:pt x="399" y="1347"/>
                </a:lnTo>
                <a:lnTo>
                  <a:pt x="399" y="1351"/>
                </a:lnTo>
                <a:lnTo>
                  <a:pt x="407" y="1361"/>
                </a:lnTo>
                <a:lnTo>
                  <a:pt x="409" y="1366"/>
                </a:lnTo>
                <a:lnTo>
                  <a:pt x="411" y="1371"/>
                </a:lnTo>
                <a:lnTo>
                  <a:pt x="411" y="1381"/>
                </a:lnTo>
                <a:lnTo>
                  <a:pt x="409" y="1391"/>
                </a:lnTo>
                <a:lnTo>
                  <a:pt x="407" y="1401"/>
                </a:lnTo>
                <a:lnTo>
                  <a:pt x="404" y="1406"/>
                </a:lnTo>
                <a:lnTo>
                  <a:pt x="401" y="1409"/>
                </a:lnTo>
                <a:lnTo>
                  <a:pt x="391" y="1413"/>
                </a:lnTo>
                <a:lnTo>
                  <a:pt x="379" y="1411"/>
                </a:lnTo>
                <a:lnTo>
                  <a:pt x="369" y="1409"/>
                </a:lnTo>
                <a:lnTo>
                  <a:pt x="359" y="1406"/>
                </a:lnTo>
                <a:lnTo>
                  <a:pt x="350" y="1401"/>
                </a:lnTo>
                <a:lnTo>
                  <a:pt x="342" y="1398"/>
                </a:lnTo>
                <a:lnTo>
                  <a:pt x="320" y="1391"/>
                </a:lnTo>
                <a:lnTo>
                  <a:pt x="302" y="1386"/>
                </a:lnTo>
                <a:lnTo>
                  <a:pt x="281" y="1379"/>
                </a:lnTo>
                <a:lnTo>
                  <a:pt x="263" y="1371"/>
                </a:lnTo>
                <a:lnTo>
                  <a:pt x="258" y="1367"/>
                </a:lnTo>
                <a:lnTo>
                  <a:pt x="255" y="1362"/>
                </a:lnTo>
                <a:lnTo>
                  <a:pt x="250" y="1354"/>
                </a:lnTo>
                <a:lnTo>
                  <a:pt x="245" y="1344"/>
                </a:lnTo>
                <a:lnTo>
                  <a:pt x="245" y="1339"/>
                </a:lnTo>
                <a:lnTo>
                  <a:pt x="245" y="1335"/>
                </a:lnTo>
                <a:lnTo>
                  <a:pt x="248" y="1330"/>
                </a:lnTo>
                <a:lnTo>
                  <a:pt x="251" y="1327"/>
                </a:lnTo>
                <a:lnTo>
                  <a:pt x="260" y="1324"/>
                </a:lnTo>
                <a:lnTo>
                  <a:pt x="271" y="1322"/>
                </a:lnTo>
                <a:lnTo>
                  <a:pt x="281" y="1324"/>
                </a:lnTo>
                <a:lnTo>
                  <a:pt x="292" y="1324"/>
                </a:lnTo>
                <a:lnTo>
                  <a:pt x="302" y="1322"/>
                </a:lnTo>
                <a:lnTo>
                  <a:pt x="323" y="1325"/>
                </a:lnTo>
                <a:lnTo>
                  <a:pt x="328" y="1325"/>
                </a:lnTo>
                <a:lnTo>
                  <a:pt x="332" y="1320"/>
                </a:lnTo>
                <a:lnTo>
                  <a:pt x="335" y="1312"/>
                </a:lnTo>
                <a:lnTo>
                  <a:pt x="340" y="1290"/>
                </a:lnTo>
                <a:lnTo>
                  <a:pt x="344" y="1268"/>
                </a:lnTo>
                <a:lnTo>
                  <a:pt x="347" y="1223"/>
                </a:lnTo>
                <a:lnTo>
                  <a:pt x="347" y="1213"/>
                </a:lnTo>
                <a:lnTo>
                  <a:pt x="345" y="1203"/>
                </a:lnTo>
                <a:lnTo>
                  <a:pt x="342" y="1183"/>
                </a:lnTo>
                <a:lnTo>
                  <a:pt x="332" y="1109"/>
                </a:lnTo>
                <a:lnTo>
                  <a:pt x="327" y="1111"/>
                </a:lnTo>
                <a:lnTo>
                  <a:pt x="323" y="1109"/>
                </a:lnTo>
                <a:lnTo>
                  <a:pt x="315" y="1102"/>
                </a:lnTo>
                <a:lnTo>
                  <a:pt x="313" y="1099"/>
                </a:lnTo>
                <a:lnTo>
                  <a:pt x="310" y="1094"/>
                </a:lnTo>
                <a:lnTo>
                  <a:pt x="308" y="1094"/>
                </a:lnTo>
                <a:lnTo>
                  <a:pt x="305" y="1094"/>
                </a:lnTo>
                <a:lnTo>
                  <a:pt x="300" y="1094"/>
                </a:lnTo>
                <a:lnTo>
                  <a:pt x="290" y="1097"/>
                </a:lnTo>
                <a:lnTo>
                  <a:pt x="280" y="1101"/>
                </a:lnTo>
                <a:lnTo>
                  <a:pt x="278" y="1101"/>
                </a:lnTo>
                <a:lnTo>
                  <a:pt x="278" y="1102"/>
                </a:lnTo>
                <a:lnTo>
                  <a:pt x="280" y="1109"/>
                </a:lnTo>
                <a:lnTo>
                  <a:pt x="280" y="1121"/>
                </a:lnTo>
                <a:lnTo>
                  <a:pt x="280" y="1131"/>
                </a:lnTo>
                <a:lnTo>
                  <a:pt x="280" y="1132"/>
                </a:lnTo>
                <a:lnTo>
                  <a:pt x="278" y="1132"/>
                </a:lnTo>
                <a:lnTo>
                  <a:pt x="275" y="1134"/>
                </a:lnTo>
                <a:lnTo>
                  <a:pt x="265" y="1136"/>
                </a:lnTo>
                <a:lnTo>
                  <a:pt x="255" y="1136"/>
                </a:lnTo>
                <a:lnTo>
                  <a:pt x="250" y="1136"/>
                </a:lnTo>
                <a:lnTo>
                  <a:pt x="248" y="1136"/>
                </a:lnTo>
                <a:lnTo>
                  <a:pt x="246" y="1139"/>
                </a:lnTo>
                <a:lnTo>
                  <a:pt x="245" y="1149"/>
                </a:lnTo>
                <a:lnTo>
                  <a:pt x="238" y="1171"/>
                </a:lnTo>
                <a:lnTo>
                  <a:pt x="221" y="1215"/>
                </a:lnTo>
                <a:lnTo>
                  <a:pt x="209" y="1253"/>
                </a:lnTo>
                <a:lnTo>
                  <a:pt x="204" y="1273"/>
                </a:lnTo>
                <a:lnTo>
                  <a:pt x="201" y="1295"/>
                </a:lnTo>
                <a:lnTo>
                  <a:pt x="196" y="1341"/>
                </a:lnTo>
                <a:lnTo>
                  <a:pt x="193" y="1364"/>
                </a:lnTo>
                <a:lnTo>
                  <a:pt x="193" y="1369"/>
                </a:lnTo>
                <a:lnTo>
                  <a:pt x="196" y="1372"/>
                </a:lnTo>
                <a:lnTo>
                  <a:pt x="199" y="1382"/>
                </a:lnTo>
                <a:lnTo>
                  <a:pt x="201" y="1393"/>
                </a:lnTo>
                <a:lnTo>
                  <a:pt x="201" y="1404"/>
                </a:lnTo>
                <a:lnTo>
                  <a:pt x="199" y="1426"/>
                </a:lnTo>
                <a:lnTo>
                  <a:pt x="199" y="1431"/>
                </a:lnTo>
                <a:lnTo>
                  <a:pt x="199" y="1434"/>
                </a:lnTo>
                <a:lnTo>
                  <a:pt x="194" y="1436"/>
                </a:lnTo>
                <a:lnTo>
                  <a:pt x="189" y="1436"/>
                </a:lnTo>
                <a:lnTo>
                  <a:pt x="169" y="1436"/>
                </a:lnTo>
                <a:lnTo>
                  <a:pt x="157" y="1436"/>
                </a:lnTo>
                <a:lnTo>
                  <a:pt x="144" y="1434"/>
                </a:lnTo>
                <a:lnTo>
                  <a:pt x="134" y="1431"/>
                </a:lnTo>
                <a:lnTo>
                  <a:pt x="124" y="1429"/>
                </a:lnTo>
                <a:lnTo>
                  <a:pt x="102" y="1429"/>
                </a:lnTo>
                <a:lnTo>
                  <a:pt x="92" y="1429"/>
                </a:lnTo>
                <a:lnTo>
                  <a:pt x="82" y="1428"/>
                </a:lnTo>
                <a:lnTo>
                  <a:pt x="60" y="1424"/>
                </a:lnTo>
                <a:lnTo>
                  <a:pt x="50" y="1421"/>
                </a:lnTo>
                <a:lnTo>
                  <a:pt x="38" y="1418"/>
                </a:lnTo>
                <a:lnTo>
                  <a:pt x="20" y="1409"/>
                </a:lnTo>
                <a:lnTo>
                  <a:pt x="10" y="1404"/>
                </a:lnTo>
                <a:lnTo>
                  <a:pt x="3" y="1396"/>
                </a:lnTo>
                <a:lnTo>
                  <a:pt x="1" y="1393"/>
                </a:lnTo>
                <a:lnTo>
                  <a:pt x="0" y="1387"/>
                </a:lnTo>
                <a:lnTo>
                  <a:pt x="0" y="1382"/>
                </a:lnTo>
                <a:lnTo>
                  <a:pt x="1" y="1377"/>
                </a:lnTo>
                <a:lnTo>
                  <a:pt x="10" y="1371"/>
                </a:lnTo>
                <a:lnTo>
                  <a:pt x="20" y="1366"/>
                </a:lnTo>
                <a:lnTo>
                  <a:pt x="28" y="1364"/>
                </a:lnTo>
                <a:lnTo>
                  <a:pt x="36" y="1362"/>
                </a:lnTo>
                <a:lnTo>
                  <a:pt x="55" y="1361"/>
                </a:lnTo>
                <a:lnTo>
                  <a:pt x="80" y="1359"/>
                </a:lnTo>
                <a:lnTo>
                  <a:pt x="94" y="1359"/>
                </a:lnTo>
                <a:lnTo>
                  <a:pt x="102" y="1357"/>
                </a:lnTo>
                <a:lnTo>
                  <a:pt x="109" y="1356"/>
                </a:lnTo>
                <a:lnTo>
                  <a:pt x="114" y="1351"/>
                </a:lnTo>
                <a:lnTo>
                  <a:pt x="124" y="1341"/>
                </a:lnTo>
                <a:lnTo>
                  <a:pt x="130" y="1330"/>
                </a:lnTo>
                <a:lnTo>
                  <a:pt x="135" y="1320"/>
                </a:lnTo>
                <a:lnTo>
                  <a:pt x="139" y="1305"/>
                </a:lnTo>
                <a:lnTo>
                  <a:pt x="142" y="1292"/>
                </a:lnTo>
                <a:lnTo>
                  <a:pt x="142" y="1297"/>
                </a:lnTo>
                <a:lnTo>
                  <a:pt x="144" y="1302"/>
                </a:lnTo>
                <a:lnTo>
                  <a:pt x="142" y="1297"/>
                </a:lnTo>
                <a:lnTo>
                  <a:pt x="142" y="1292"/>
                </a:lnTo>
                <a:lnTo>
                  <a:pt x="142" y="1282"/>
                </a:lnTo>
                <a:lnTo>
                  <a:pt x="141" y="1258"/>
                </a:lnTo>
                <a:lnTo>
                  <a:pt x="141" y="1211"/>
                </a:lnTo>
                <a:lnTo>
                  <a:pt x="142" y="1126"/>
                </a:lnTo>
                <a:lnTo>
                  <a:pt x="137" y="1127"/>
                </a:lnTo>
                <a:lnTo>
                  <a:pt x="132" y="1127"/>
                </a:lnTo>
                <a:lnTo>
                  <a:pt x="122" y="1122"/>
                </a:lnTo>
                <a:lnTo>
                  <a:pt x="115" y="1117"/>
                </a:lnTo>
                <a:lnTo>
                  <a:pt x="112" y="1117"/>
                </a:lnTo>
                <a:lnTo>
                  <a:pt x="110" y="1116"/>
                </a:lnTo>
                <a:lnTo>
                  <a:pt x="105" y="1117"/>
                </a:lnTo>
                <a:lnTo>
                  <a:pt x="94" y="1119"/>
                </a:lnTo>
                <a:lnTo>
                  <a:pt x="83" y="1119"/>
                </a:lnTo>
                <a:lnTo>
                  <a:pt x="73" y="1117"/>
                </a:lnTo>
                <a:lnTo>
                  <a:pt x="63" y="1116"/>
                </a:lnTo>
                <a:lnTo>
                  <a:pt x="72" y="1065"/>
                </a:lnTo>
                <a:lnTo>
                  <a:pt x="73" y="1057"/>
                </a:lnTo>
                <a:lnTo>
                  <a:pt x="72" y="1050"/>
                </a:lnTo>
                <a:lnTo>
                  <a:pt x="73" y="1027"/>
                </a:lnTo>
                <a:lnTo>
                  <a:pt x="80" y="983"/>
                </a:lnTo>
                <a:lnTo>
                  <a:pt x="89" y="941"/>
                </a:lnTo>
                <a:lnTo>
                  <a:pt x="99" y="898"/>
                </a:lnTo>
                <a:lnTo>
                  <a:pt x="107" y="854"/>
                </a:lnTo>
                <a:lnTo>
                  <a:pt x="114" y="817"/>
                </a:lnTo>
                <a:lnTo>
                  <a:pt x="119" y="785"/>
                </a:lnTo>
                <a:lnTo>
                  <a:pt x="120" y="777"/>
                </a:lnTo>
                <a:lnTo>
                  <a:pt x="120" y="768"/>
                </a:lnTo>
                <a:lnTo>
                  <a:pt x="120" y="747"/>
                </a:lnTo>
                <a:lnTo>
                  <a:pt x="120" y="727"/>
                </a:lnTo>
                <a:lnTo>
                  <a:pt x="124" y="705"/>
                </a:lnTo>
                <a:lnTo>
                  <a:pt x="130" y="685"/>
                </a:lnTo>
                <a:lnTo>
                  <a:pt x="132" y="675"/>
                </a:lnTo>
                <a:lnTo>
                  <a:pt x="132" y="671"/>
                </a:lnTo>
                <a:lnTo>
                  <a:pt x="127" y="670"/>
                </a:lnTo>
                <a:lnTo>
                  <a:pt x="122" y="671"/>
                </a:lnTo>
                <a:lnTo>
                  <a:pt x="119" y="675"/>
                </a:lnTo>
                <a:lnTo>
                  <a:pt x="114" y="676"/>
                </a:lnTo>
                <a:lnTo>
                  <a:pt x="107" y="676"/>
                </a:lnTo>
                <a:lnTo>
                  <a:pt x="99" y="676"/>
                </a:lnTo>
                <a:lnTo>
                  <a:pt x="94" y="675"/>
                </a:lnTo>
                <a:lnTo>
                  <a:pt x="90" y="671"/>
                </a:lnTo>
                <a:lnTo>
                  <a:pt x="82" y="664"/>
                </a:lnTo>
                <a:lnTo>
                  <a:pt x="78" y="661"/>
                </a:lnTo>
                <a:lnTo>
                  <a:pt x="77" y="658"/>
                </a:lnTo>
                <a:lnTo>
                  <a:pt x="75" y="648"/>
                </a:lnTo>
                <a:lnTo>
                  <a:pt x="73" y="636"/>
                </a:lnTo>
                <a:lnTo>
                  <a:pt x="75" y="626"/>
                </a:lnTo>
                <a:lnTo>
                  <a:pt x="78" y="617"/>
                </a:lnTo>
                <a:lnTo>
                  <a:pt x="80" y="612"/>
                </a:lnTo>
                <a:lnTo>
                  <a:pt x="83" y="609"/>
                </a:lnTo>
                <a:lnTo>
                  <a:pt x="90" y="602"/>
                </a:lnTo>
                <a:lnTo>
                  <a:pt x="105" y="582"/>
                </a:lnTo>
                <a:lnTo>
                  <a:pt x="107" y="579"/>
                </a:lnTo>
                <a:lnTo>
                  <a:pt x="107" y="574"/>
                </a:lnTo>
                <a:lnTo>
                  <a:pt x="107" y="564"/>
                </a:lnTo>
                <a:lnTo>
                  <a:pt x="109" y="539"/>
                </a:lnTo>
                <a:lnTo>
                  <a:pt x="112" y="498"/>
                </a:lnTo>
                <a:lnTo>
                  <a:pt x="115" y="477"/>
                </a:lnTo>
                <a:lnTo>
                  <a:pt x="120" y="453"/>
                </a:lnTo>
                <a:lnTo>
                  <a:pt x="124" y="445"/>
                </a:lnTo>
                <a:lnTo>
                  <a:pt x="127" y="435"/>
                </a:lnTo>
                <a:lnTo>
                  <a:pt x="127" y="425"/>
                </a:lnTo>
                <a:lnTo>
                  <a:pt x="125" y="415"/>
                </a:lnTo>
                <a:lnTo>
                  <a:pt x="120" y="404"/>
                </a:lnTo>
                <a:lnTo>
                  <a:pt x="119" y="399"/>
                </a:lnTo>
                <a:lnTo>
                  <a:pt x="117" y="396"/>
                </a:lnTo>
                <a:lnTo>
                  <a:pt x="115" y="386"/>
                </a:lnTo>
                <a:lnTo>
                  <a:pt x="117" y="376"/>
                </a:lnTo>
                <a:lnTo>
                  <a:pt x="124" y="356"/>
                </a:lnTo>
                <a:lnTo>
                  <a:pt x="129" y="346"/>
                </a:lnTo>
                <a:lnTo>
                  <a:pt x="134" y="337"/>
                </a:lnTo>
                <a:lnTo>
                  <a:pt x="147" y="319"/>
                </a:lnTo>
                <a:lnTo>
                  <a:pt x="154" y="312"/>
                </a:lnTo>
                <a:lnTo>
                  <a:pt x="159" y="305"/>
                </a:lnTo>
                <a:lnTo>
                  <a:pt x="167" y="297"/>
                </a:lnTo>
                <a:lnTo>
                  <a:pt x="171" y="292"/>
                </a:lnTo>
                <a:lnTo>
                  <a:pt x="172" y="289"/>
                </a:lnTo>
                <a:lnTo>
                  <a:pt x="177" y="279"/>
                </a:lnTo>
                <a:lnTo>
                  <a:pt x="184" y="270"/>
                </a:lnTo>
                <a:lnTo>
                  <a:pt x="194" y="252"/>
                </a:lnTo>
                <a:lnTo>
                  <a:pt x="189" y="247"/>
                </a:lnTo>
                <a:lnTo>
                  <a:pt x="189" y="243"/>
                </a:lnTo>
                <a:lnTo>
                  <a:pt x="189" y="238"/>
                </a:lnTo>
                <a:lnTo>
                  <a:pt x="196" y="235"/>
                </a:lnTo>
                <a:lnTo>
                  <a:pt x="204" y="227"/>
                </a:lnTo>
                <a:lnTo>
                  <a:pt x="219" y="215"/>
                </a:lnTo>
                <a:lnTo>
                  <a:pt x="199" y="218"/>
                </a:lnTo>
                <a:lnTo>
                  <a:pt x="187" y="220"/>
                </a:lnTo>
                <a:lnTo>
                  <a:pt x="177" y="220"/>
                </a:lnTo>
                <a:lnTo>
                  <a:pt x="172" y="218"/>
                </a:lnTo>
                <a:lnTo>
                  <a:pt x="169" y="217"/>
                </a:lnTo>
                <a:lnTo>
                  <a:pt x="166" y="213"/>
                </a:lnTo>
                <a:lnTo>
                  <a:pt x="166" y="208"/>
                </a:lnTo>
                <a:lnTo>
                  <a:pt x="166" y="203"/>
                </a:lnTo>
                <a:lnTo>
                  <a:pt x="164" y="200"/>
                </a:lnTo>
                <a:lnTo>
                  <a:pt x="161" y="196"/>
                </a:lnTo>
                <a:lnTo>
                  <a:pt x="156" y="193"/>
                </a:lnTo>
                <a:lnTo>
                  <a:pt x="152" y="191"/>
                </a:lnTo>
                <a:lnTo>
                  <a:pt x="152" y="190"/>
                </a:lnTo>
                <a:lnTo>
                  <a:pt x="151" y="188"/>
                </a:lnTo>
                <a:lnTo>
                  <a:pt x="152" y="185"/>
                </a:lnTo>
                <a:lnTo>
                  <a:pt x="154" y="183"/>
                </a:lnTo>
                <a:lnTo>
                  <a:pt x="159" y="181"/>
                </a:lnTo>
                <a:lnTo>
                  <a:pt x="161" y="180"/>
                </a:lnTo>
                <a:lnTo>
                  <a:pt x="159" y="178"/>
                </a:lnTo>
                <a:lnTo>
                  <a:pt x="156" y="176"/>
                </a:lnTo>
                <a:lnTo>
                  <a:pt x="146" y="175"/>
                </a:lnTo>
                <a:lnTo>
                  <a:pt x="144" y="173"/>
                </a:lnTo>
                <a:lnTo>
                  <a:pt x="144" y="171"/>
                </a:lnTo>
                <a:lnTo>
                  <a:pt x="142" y="166"/>
                </a:lnTo>
                <a:lnTo>
                  <a:pt x="144" y="156"/>
                </a:lnTo>
                <a:lnTo>
                  <a:pt x="142" y="153"/>
                </a:lnTo>
                <a:lnTo>
                  <a:pt x="137" y="151"/>
                </a:lnTo>
                <a:lnTo>
                  <a:pt x="134" y="148"/>
                </a:lnTo>
                <a:lnTo>
                  <a:pt x="132" y="146"/>
                </a:lnTo>
                <a:lnTo>
                  <a:pt x="132" y="144"/>
                </a:lnTo>
                <a:lnTo>
                  <a:pt x="134" y="139"/>
                </a:lnTo>
                <a:lnTo>
                  <a:pt x="137" y="136"/>
                </a:lnTo>
                <a:lnTo>
                  <a:pt x="146" y="126"/>
                </a:lnTo>
                <a:lnTo>
                  <a:pt x="146" y="124"/>
                </a:lnTo>
                <a:lnTo>
                  <a:pt x="144" y="123"/>
                </a:lnTo>
                <a:lnTo>
                  <a:pt x="142" y="119"/>
                </a:lnTo>
                <a:lnTo>
                  <a:pt x="141" y="116"/>
                </a:lnTo>
                <a:lnTo>
                  <a:pt x="141" y="111"/>
                </a:lnTo>
                <a:lnTo>
                  <a:pt x="141" y="91"/>
                </a:lnTo>
                <a:lnTo>
                  <a:pt x="144" y="81"/>
                </a:lnTo>
                <a:lnTo>
                  <a:pt x="147" y="71"/>
                </a:lnTo>
                <a:lnTo>
                  <a:pt x="151" y="61"/>
                </a:lnTo>
                <a:lnTo>
                  <a:pt x="157" y="52"/>
                </a:lnTo>
                <a:lnTo>
                  <a:pt x="169" y="35"/>
                </a:lnTo>
                <a:lnTo>
                  <a:pt x="172" y="32"/>
                </a:lnTo>
                <a:lnTo>
                  <a:pt x="174" y="27"/>
                </a:lnTo>
                <a:lnTo>
                  <a:pt x="177" y="24"/>
                </a:lnTo>
                <a:lnTo>
                  <a:pt x="181" y="19"/>
                </a:lnTo>
                <a:lnTo>
                  <a:pt x="189" y="12"/>
                </a:lnTo>
                <a:lnTo>
                  <a:pt x="198" y="9"/>
                </a:lnTo>
                <a:close/>
                <a:moveTo>
                  <a:pt x="298" y="181"/>
                </a:moveTo>
                <a:lnTo>
                  <a:pt x="298" y="181"/>
                </a:lnTo>
                <a:lnTo>
                  <a:pt x="310" y="181"/>
                </a:lnTo>
                <a:lnTo>
                  <a:pt x="307" y="176"/>
                </a:lnTo>
                <a:lnTo>
                  <a:pt x="303" y="173"/>
                </a:lnTo>
                <a:lnTo>
                  <a:pt x="300" y="171"/>
                </a:lnTo>
                <a:lnTo>
                  <a:pt x="298" y="173"/>
                </a:lnTo>
                <a:lnTo>
                  <a:pt x="298" y="175"/>
                </a:lnTo>
                <a:lnTo>
                  <a:pt x="298" y="181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2707" name="Freeform 28"/>
          <p:cNvSpPr>
            <a:spLocks noEditPoints="1"/>
          </p:cNvSpPr>
          <p:nvPr/>
        </p:nvSpPr>
        <p:spPr bwMode="auto">
          <a:xfrm>
            <a:off x="539750" y="260350"/>
            <a:ext cx="4105275" cy="6408738"/>
          </a:xfrm>
          <a:custGeom>
            <a:avLst/>
            <a:gdLst>
              <a:gd name="T0" fmla="*/ 2147483647 w 914"/>
              <a:gd name="T1" fmla="*/ 2147483647 h 1549"/>
              <a:gd name="T2" fmla="*/ 2147483647 w 914"/>
              <a:gd name="T3" fmla="*/ 2147483647 h 1549"/>
              <a:gd name="T4" fmla="*/ 2147483647 w 914"/>
              <a:gd name="T5" fmla="*/ 2147483647 h 1549"/>
              <a:gd name="T6" fmla="*/ 2147483647 w 914"/>
              <a:gd name="T7" fmla="*/ 2147483647 h 1549"/>
              <a:gd name="T8" fmla="*/ 2147483647 w 914"/>
              <a:gd name="T9" fmla="*/ 2147483647 h 1549"/>
              <a:gd name="T10" fmla="*/ 2147483647 w 914"/>
              <a:gd name="T11" fmla="*/ 0 h 1549"/>
              <a:gd name="T12" fmla="*/ 2147483647 w 914"/>
              <a:gd name="T13" fmla="*/ 2147483647 h 1549"/>
              <a:gd name="T14" fmla="*/ 2147483647 w 914"/>
              <a:gd name="T15" fmla="*/ 2147483647 h 1549"/>
              <a:gd name="T16" fmla="*/ 2147483647 w 914"/>
              <a:gd name="T17" fmla="*/ 2147483647 h 1549"/>
              <a:gd name="T18" fmla="*/ 2147483647 w 914"/>
              <a:gd name="T19" fmla="*/ 2147483647 h 1549"/>
              <a:gd name="T20" fmla="*/ 2147483647 w 914"/>
              <a:gd name="T21" fmla="*/ 2147483647 h 1549"/>
              <a:gd name="T22" fmla="*/ 2147483647 w 914"/>
              <a:gd name="T23" fmla="*/ 2147483647 h 1549"/>
              <a:gd name="T24" fmla="*/ 2147483647 w 914"/>
              <a:gd name="T25" fmla="*/ 2147483647 h 1549"/>
              <a:gd name="T26" fmla="*/ 2147483647 w 914"/>
              <a:gd name="T27" fmla="*/ 2147483647 h 1549"/>
              <a:gd name="T28" fmla="*/ 2147483647 w 914"/>
              <a:gd name="T29" fmla="*/ 2147483647 h 1549"/>
              <a:gd name="T30" fmla="*/ 2147483647 w 914"/>
              <a:gd name="T31" fmla="*/ 2147483647 h 1549"/>
              <a:gd name="T32" fmla="*/ 2147483647 w 914"/>
              <a:gd name="T33" fmla="*/ 2147483647 h 1549"/>
              <a:gd name="T34" fmla="*/ 2147483647 w 914"/>
              <a:gd name="T35" fmla="*/ 2147483647 h 1549"/>
              <a:gd name="T36" fmla="*/ 2147483647 w 914"/>
              <a:gd name="T37" fmla="*/ 2147483647 h 1549"/>
              <a:gd name="T38" fmla="*/ 2147483647 w 914"/>
              <a:gd name="T39" fmla="*/ 2147483647 h 1549"/>
              <a:gd name="T40" fmla="*/ 2147483647 w 914"/>
              <a:gd name="T41" fmla="*/ 2147483647 h 1549"/>
              <a:gd name="T42" fmla="*/ 2147483647 w 914"/>
              <a:gd name="T43" fmla="*/ 2147483647 h 1549"/>
              <a:gd name="T44" fmla="*/ 2147483647 w 914"/>
              <a:gd name="T45" fmla="*/ 2147483647 h 1549"/>
              <a:gd name="T46" fmla="*/ 2147483647 w 914"/>
              <a:gd name="T47" fmla="*/ 2147483647 h 1549"/>
              <a:gd name="T48" fmla="*/ 2147483647 w 914"/>
              <a:gd name="T49" fmla="*/ 2147483647 h 1549"/>
              <a:gd name="T50" fmla="*/ 2147483647 w 914"/>
              <a:gd name="T51" fmla="*/ 2147483647 h 1549"/>
              <a:gd name="T52" fmla="*/ 2147483647 w 914"/>
              <a:gd name="T53" fmla="*/ 2147483647 h 1549"/>
              <a:gd name="T54" fmla="*/ 2147483647 w 914"/>
              <a:gd name="T55" fmla="*/ 2147483647 h 1549"/>
              <a:gd name="T56" fmla="*/ 2147483647 w 914"/>
              <a:gd name="T57" fmla="*/ 2147483647 h 1549"/>
              <a:gd name="T58" fmla="*/ 2147483647 w 914"/>
              <a:gd name="T59" fmla="*/ 2147483647 h 1549"/>
              <a:gd name="T60" fmla="*/ 2147483647 w 914"/>
              <a:gd name="T61" fmla="*/ 2147483647 h 1549"/>
              <a:gd name="T62" fmla="*/ 2147483647 w 914"/>
              <a:gd name="T63" fmla="*/ 2147483647 h 1549"/>
              <a:gd name="T64" fmla="*/ 2147483647 w 914"/>
              <a:gd name="T65" fmla="*/ 2147483647 h 1549"/>
              <a:gd name="T66" fmla="*/ 2147483647 w 914"/>
              <a:gd name="T67" fmla="*/ 2147483647 h 1549"/>
              <a:gd name="T68" fmla="*/ 2147483647 w 914"/>
              <a:gd name="T69" fmla="*/ 2147483647 h 1549"/>
              <a:gd name="T70" fmla="*/ 2147483647 w 914"/>
              <a:gd name="T71" fmla="*/ 2147483647 h 1549"/>
              <a:gd name="T72" fmla="*/ 2147483647 w 914"/>
              <a:gd name="T73" fmla="*/ 2147483647 h 1549"/>
              <a:gd name="T74" fmla="*/ 2147483647 w 914"/>
              <a:gd name="T75" fmla="*/ 2147483647 h 1549"/>
              <a:gd name="T76" fmla="*/ 2147483647 w 914"/>
              <a:gd name="T77" fmla="*/ 2147483647 h 1549"/>
              <a:gd name="T78" fmla="*/ 2147483647 w 914"/>
              <a:gd name="T79" fmla="*/ 2147483647 h 1549"/>
              <a:gd name="T80" fmla="*/ 2147483647 w 914"/>
              <a:gd name="T81" fmla="*/ 2147483647 h 1549"/>
              <a:gd name="T82" fmla="*/ 2147483647 w 914"/>
              <a:gd name="T83" fmla="*/ 2147483647 h 1549"/>
              <a:gd name="T84" fmla="*/ 2147483647 w 914"/>
              <a:gd name="T85" fmla="*/ 2147483647 h 1549"/>
              <a:gd name="T86" fmla="*/ 2147483647 w 914"/>
              <a:gd name="T87" fmla="*/ 2147483647 h 1549"/>
              <a:gd name="T88" fmla="*/ 2147483647 w 914"/>
              <a:gd name="T89" fmla="*/ 2147483647 h 1549"/>
              <a:gd name="T90" fmla="*/ 2147483647 w 914"/>
              <a:gd name="T91" fmla="*/ 2147483647 h 1549"/>
              <a:gd name="T92" fmla="*/ 2147483647 w 914"/>
              <a:gd name="T93" fmla="*/ 2147483647 h 1549"/>
              <a:gd name="T94" fmla="*/ 2147483647 w 914"/>
              <a:gd name="T95" fmla="*/ 2147483647 h 1549"/>
              <a:gd name="T96" fmla="*/ 2147483647 w 914"/>
              <a:gd name="T97" fmla="*/ 2147483647 h 1549"/>
              <a:gd name="T98" fmla="*/ 2147483647 w 914"/>
              <a:gd name="T99" fmla="*/ 2147483647 h 1549"/>
              <a:gd name="T100" fmla="*/ 2147483647 w 914"/>
              <a:gd name="T101" fmla="*/ 2147483647 h 1549"/>
              <a:gd name="T102" fmla="*/ 2147483647 w 914"/>
              <a:gd name="T103" fmla="*/ 2147483647 h 1549"/>
              <a:gd name="T104" fmla="*/ 2147483647 w 914"/>
              <a:gd name="T105" fmla="*/ 2147483647 h 1549"/>
              <a:gd name="T106" fmla="*/ 2147483647 w 914"/>
              <a:gd name="T107" fmla="*/ 2147483647 h 1549"/>
              <a:gd name="T108" fmla="*/ 2147483647 w 914"/>
              <a:gd name="T109" fmla="*/ 2147483647 h 1549"/>
              <a:gd name="T110" fmla="*/ 2147483647 w 914"/>
              <a:gd name="T111" fmla="*/ 2147483647 h 1549"/>
              <a:gd name="T112" fmla="*/ 2147483647 w 914"/>
              <a:gd name="T113" fmla="*/ 2147483647 h 1549"/>
              <a:gd name="T114" fmla="*/ 2147483647 w 914"/>
              <a:gd name="T115" fmla="*/ 2147483647 h 1549"/>
              <a:gd name="T116" fmla="*/ 2147483647 w 914"/>
              <a:gd name="T117" fmla="*/ 2147483647 h 1549"/>
              <a:gd name="T118" fmla="*/ 2147483647 w 914"/>
              <a:gd name="T119" fmla="*/ 2147483647 h 1549"/>
              <a:gd name="T120" fmla="*/ 2147483647 w 914"/>
              <a:gd name="T121" fmla="*/ 2147483647 h 1549"/>
              <a:gd name="T122" fmla="*/ 2147483647 w 914"/>
              <a:gd name="T123" fmla="*/ 2147483647 h 1549"/>
              <a:gd name="T124" fmla="*/ 2147483647 w 914"/>
              <a:gd name="T125" fmla="*/ 2147483647 h 1549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914"/>
              <a:gd name="T190" fmla="*/ 0 h 1549"/>
              <a:gd name="T191" fmla="*/ 914 w 914"/>
              <a:gd name="T192" fmla="*/ 1549 h 1549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914" h="1549">
                <a:moveTo>
                  <a:pt x="622" y="198"/>
                </a:moveTo>
                <a:lnTo>
                  <a:pt x="622" y="198"/>
                </a:lnTo>
                <a:lnTo>
                  <a:pt x="622" y="192"/>
                </a:lnTo>
                <a:lnTo>
                  <a:pt x="620" y="190"/>
                </a:lnTo>
                <a:lnTo>
                  <a:pt x="617" y="192"/>
                </a:lnTo>
                <a:lnTo>
                  <a:pt x="617" y="190"/>
                </a:lnTo>
                <a:lnTo>
                  <a:pt x="617" y="187"/>
                </a:lnTo>
                <a:lnTo>
                  <a:pt x="612" y="182"/>
                </a:lnTo>
                <a:lnTo>
                  <a:pt x="610" y="177"/>
                </a:lnTo>
                <a:lnTo>
                  <a:pt x="610" y="172"/>
                </a:lnTo>
                <a:lnTo>
                  <a:pt x="609" y="166"/>
                </a:lnTo>
                <a:lnTo>
                  <a:pt x="609" y="160"/>
                </a:lnTo>
                <a:lnTo>
                  <a:pt x="609" y="155"/>
                </a:lnTo>
                <a:lnTo>
                  <a:pt x="604" y="151"/>
                </a:lnTo>
                <a:lnTo>
                  <a:pt x="600" y="146"/>
                </a:lnTo>
                <a:lnTo>
                  <a:pt x="599" y="141"/>
                </a:lnTo>
                <a:lnTo>
                  <a:pt x="595" y="130"/>
                </a:lnTo>
                <a:lnTo>
                  <a:pt x="595" y="116"/>
                </a:lnTo>
                <a:lnTo>
                  <a:pt x="595" y="118"/>
                </a:lnTo>
                <a:lnTo>
                  <a:pt x="595" y="108"/>
                </a:lnTo>
                <a:lnTo>
                  <a:pt x="594" y="103"/>
                </a:lnTo>
                <a:lnTo>
                  <a:pt x="592" y="98"/>
                </a:lnTo>
                <a:lnTo>
                  <a:pt x="589" y="94"/>
                </a:lnTo>
                <a:lnTo>
                  <a:pt x="589" y="89"/>
                </a:lnTo>
                <a:lnTo>
                  <a:pt x="589" y="79"/>
                </a:lnTo>
                <a:lnTo>
                  <a:pt x="589" y="66"/>
                </a:lnTo>
                <a:lnTo>
                  <a:pt x="590" y="61"/>
                </a:lnTo>
                <a:lnTo>
                  <a:pt x="592" y="56"/>
                </a:lnTo>
                <a:lnTo>
                  <a:pt x="597" y="47"/>
                </a:lnTo>
                <a:lnTo>
                  <a:pt x="602" y="37"/>
                </a:lnTo>
                <a:lnTo>
                  <a:pt x="605" y="34"/>
                </a:lnTo>
                <a:lnTo>
                  <a:pt x="609" y="31"/>
                </a:lnTo>
                <a:lnTo>
                  <a:pt x="612" y="27"/>
                </a:lnTo>
                <a:lnTo>
                  <a:pt x="617" y="24"/>
                </a:lnTo>
                <a:lnTo>
                  <a:pt x="622" y="22"/>
                </a:lnTo>
                <a:lnTo>
                  <a:pt x="625" y="21"/>
                </a:lnTo>
                <a:lnTo>
                  <a:pt x="635" y="14"/>
                </a:lnTo>
                <a:lnTo>
                  <a:pt x="652" y="5"/>
                </a:lnTo>
                <a:lnTo>
                  <a:pt x="662" y="2"/>
                </a:lnTo>
                <a:lnTo>
                  <a:pt x="672" y="0"/>
                </a:lnTo>
                <a:lnTo>
                  <a:pt x="694" y="0"/>
                </a:lnTo>
                <a:lnTo>
                  <a:pt x="704" y="0"/>
                </a:lnTo>
                <a:lnTo>
                  <a:pt x="718" y="5"/>
                </a:lnTo>
                <a:lnTo>
                  <a:pt x="721" y="7"/>
                </a:lnTo>
                <a:lnTo>
                  <a:pt x="724" y="10"/>
                </a:lnTo>
                <a:lnTo>
                  <a:pt x="729" y="19"/>
                </a:lnTo>
                <a:lnTo>
                  <a:pt x="733" y="22"/>
                </a:lnTo>
                <a:lnTo>
                  <a:pt x="733" y="27"/>
                </a:lnTo>
                <a:lnTo>
                  <a:pt x="731" y="31"/>
                </a:lnTo>
                <a:lnTo>
                  <a:pt x="729" y="36"/>
                </a:lnTo>
                <a:lnTo>
                  <a:pt x="726" y="37"/>
                </a:lnTo>
                <a:lnTo>
                  <a:pt x="734" y="46"/>
                </a:lnTo>
                <a:lnTo>
                  <a:pt x="741" y="54"/>
                </a:lnTo>
                <a:lnTo>
                  <a:pt x="746" y="62"/>
                </a:lnTo>
                <a:lnTo>
                  <a:pt x="748" y="73"/>
                </a:lnTo>
                <a:lnTo>
                  <a:pt x="750" y="83"/>
                </a:lnTo>
                <a:lnTo>
                  <a:pt x="755" y="91"/>
                </a:lnTo>
                <a:lnTo>
                  <a:pt x="756" y="96"/>
                </a:lnTo>
                <a:lnTo>
                  <a:pt x="756" y="101"/>
                </a:lnTo>
                <a:lnTo>
                  <a:pt x="756" y="104"/>
                </a:lnTo>
                <a:lnTo>
                  <a:pt x="755" y="108"/>
                </a:lnTo>
                <a:lnTo>
                  <a:pt x="755" y="111"/>
                </a:lnTo>
                <a:lnTo>
                  <a:pt x="755" y="116"/>
                </a:lnTo>
                <a:lnTo>
                  <a:pt x="758" y="131"/>
                </a:lnTo>
                <a:lnTo>
                  <a:pt x="760" y="140"/>
                </a:lnTo>
                <a:lnTo>
                  <a:pt x="760" y="146"/>
                </a:lnTo>
                <a:lnTo>
                  <a:pt x="758" y="155"/>
                </a:lnTo>
                <a:lnTo>
                  <a:pt x="756" y="161"/>
                </a:lnTo>
                <a:lnTo>
                  <a:pt x="746" y="195"/>
                </a:lnTo>
                <a:lnTo>
                  <a:pt x="743" y="202"/>
                </a:lnTo>
                <a:lnTo>
                  <a:pt x="740" y="208"/>
                </a:lnTo>
                <a:lnTo>
                  <a:pt x="733" y="212"/>
                </a:lnTo>
                <a:lnTo>
                  <a:pt x="724" y="213"/>
                </a:lnTo>
                <a:lnTo>
                  <a:pt x="731" y="222"/>
                </a:lnTo>
                <a:lnTo>
                  <a:pt x="736" y="232"/>
                </a:lnTo>
                <a:lnTo>
                  <a:pt x="738" y="235"/>
                </a:lnTo>
                <a:lnTo>
                  <a:pt x="740" y="240"/>
                </a:lnTo>
                <a:lnTo>
                  <a:pt x="740" y="245"/>
                </a:lnTo>
                <a:lnTo>
                  <a:pt x="741" y="247"/>
                </a:lnTo>
                <a:lnTo>
                  <a:pt x="743" y="249"/>
                </a:lnTo>
                <a:lnTo>
                  <a:pt x="746" y="249"/>
                </a:lnTo>
                <a:lnTo>
                  <a:pt x="748" y="247"/>
                </a:lnTo>
                <a:lnTo>
                  <a:pt x="751" y="249"/>
                </a:lnTo>
                <a:lnTo>
                  <a:pt x="761" y="254"/>
                </a:lnTo>
                <a:lnTo>
                  <a:pt x="766" y="257"/>
                </a:lnTo>
                <a:lnTo>
                  <a:pt x="770" y="257"/>
                </a:lnTo>
                <a:lnTo>
                  <a:pt x="775" y="259"/>
                </a:lnTo>
                <a:lnTo>
                  <a:pt x="780" y="260"/>
                </a:lnTo>
                <a:lnTo>
                  <a:pt x="788" y="265"/>
                </a:lnTo>
                <a:lnTo>
                  <a:pt x="797" y="271"/>
                </a:lnTo>
                <a:lnTo>
                  <a:pt x="805" y="276"/>
                </a:lnTo>
                <a:lnTo>
                  <a:pt x="815" y="279"/>
                </a:lnTo>
                <a:lnTo>
                  <a:pt x="823" y="286"/>
                </a:lnTo>
                <a:lnTo>
                  <a:pt x="830" y="294"/>
                </a:lnTo>
                <a:lnTo>
                  <a:pt x="842" y="312"/>
                </a:lnTo>
                <a:lnTo>
                  <a:pt x="845" y="319"/>
                </a:lnTo>
                <a:lnTo>
                  <a:pt x="849" y="328"/>
                </a:lnTo>
                <a:lnTo>
                  <a:pt x="857" y="356"/>
                </a:lnTo>
                <a:lnTo>
                  <a:pt x="870" y="398"/>
                </a:lnTo>
                <a:lnTo>
                  <a:pt x="884" y="435"/>
                </a:lnTo>
                <a:lnTo>
                  <a:pt x="885" y="445"/>
                </a:lnTo>
                <a:lnTo>
                  <a:pt x="887" y="455"/>
                </a:lnTo>
                <a:lnTo>
                  <a:pt x="889" y="460"/>
                </a:lnTo>
                <a:lnTo>
                  <a:pt x="891" y="467"/>
                </a:lnTo>
                <a:lnTo>
                  <a:pt x="896" y="477"/>
                </a:lnTo>
                <a:lnTo>
                  <a:pt x="897" y="487"/>
                </a:lnTo>
                <a:lnTo>
                  <a:pt x="899" y="497"/>
                </a:lnTo>
                <a:lnTo>
                  <a:pt x="901" y="505"/>
                </a:lnTo>
                <a:lnTo>
                  <a:pt x="906" y="515"/>
                </a:lnTo>
                <a:lnTo>
                  <a:pt x="911" y="525"/>
                </a:lnTo>
                <a:lnTo>
                  <a:pt x="914" y="531"/>
                </a:lnTo>
                <a:lnTo>
                  <a:pt x="914" y="537"/>
                </a:lnTo>
                <a:lnTo>
                  <a:pt x="912" y="547"/>
                </a:lnTo>
                <a:lnTo>
                  <a:pt x="909" y="556"/>
                </a:lnTo>
                <a:lnTo>
                  <a:pt x="904" y="564"/>
                </a:lnTo>
                <a:lnTo>
                  <a:pt x="901" y="567"/>
                </a:lnTo>
                <a:lnTo>
                  <a:pt x="897" y="569"/>
                </a:lnTo>
                <a:lnTo>
                  <a:pt x="874" y="577"/>
                </a:lnTo>
                <a:lnTo>
                  <a:pt x="869" y="579"/>
                </a:lnTo>
                <a:lnTo>
                  <a:pt x="865" y="581"/>
                </a:lnTo>
                <a:lnTo>
                  <a:pt x="860" y="581"/>
                </a:lnTo>
                <a:lnTo>
                  <a:pt x="857" y="577"/>
                </a:lnTo>
                <a:lnTo>
                  <a:pt x="845" y="579"/>
                </a:lnTo>
                <a:lnTo>
                  <a:pt x="840" y="579"/>
                </a:lnTo>
                <a:lnTo>
                  <a:pt x="837" y="577"/>
                </a:lnTo>
                <a:lnTo>
                  <a:pt x="830" y="571"/>
                </a:lnTo>
                <a:lnTo>
                  <a:pt x="827" y="564"/>
                </a:lnTo>
                <a:lnTo>
                  <a:pt x="823" y="561"/>
                </a:lnTo>
                <a:lnTo>
                  <a:pt x="818" y="559"/>
                </a:lnTo>
                <a:lnTo>
                  <a:pt x="812" y="552"/>
                </a:lnTo>
                <a:lnTo>
                  <a:pt x="808" y="577"/>
                </a:lnTo>
                <a:lnTo>
                  <a:pt x="808" y="588"/>
                </a:lnTo>
                <a:lnTo>
                  <a:pt x="812" y="598"/>
                </a:lnTo>
                <a:lnTo>
                  <a:pt x="815" y="606"/>
                </a:lnTo>
                <a:lnTo>
                  <a:pt x="818" y="614"/>
                </a:lnTo>
                <a:lnTo>
                  <a:pt x="823" y="624"/>
                </a:lnTo>
                <a:lnTo>
                  <a:pt x="823" y="629"/>
                </a:lnTo>
                <a:lnTo>
                  <a:pt x="823" y="635"/>
                </a:lnTo>
                <a:lnTo>
                  <a:pt x="820" y="645"/>
                </a:lnTo>
                <a:lnTo>
                  <a:pt x="818" y="650"/>
                </a:lnTo>
                <a:lnTo>
                  <a:pt x="817" y="653"/>
                </a:lnTo>
                <a:lnTo>
                  <a:pt x="815" y="658"/>
                </a:lnTo>
                <a:lnTo>
                  <a:pt x="813" y="661"/>
                </a:lnTo>
                <a:lnTo>
                  <a:pt x="815" y="673"/>
                </a:lnTo>
                <a:lnTo>
                  <a:pt x="822" y="695"/>
                </a:lnTo>
                <a:lnTo>
                  <a:pt x="828" y="713"/>
                </a:lnTo>
                <a:lnTo>
                  <a:pt x="837" y="735"/>
                </a:lnTo>
                <a:lnTo>
                  <a:pt x="837" y="742"/>
                </a:lnTo>
                <a:lnTo>
                  <a:pt x="837" y="747"/>
                </a:lnTo>
                <a:lnTo>
                  <a:pt x="833" y="759"/>
                </a:lnTo>
                <a:lnTo>
                  <a:pt x="830" y="779"/>
                </a:lnTo>
                <a:lnTo>
                  <a:pt x="828" y="786"/>
                </a:lnTo>
                <a:lnTo>
                  <a:pt x="827" y="794"/>
                </a:lnTo>
                <a:lnTo>
                  <a:pt x="822" y="841"/>
                </a:lnTo>
                <a:lnTo>
                  <a:pt x="817" y="886"/>
                </a:lnTo>
                <a:lnTo>
                  <a:pt x="803" y="973"/>
                </a:lnTo>
                <a:lnTo>
                  <a:pt x="798" y="1012"/>
                </a:lnTo>
                <a:lnTo>
                  <a:pt x="793" y="1052"/>
                </a:lnTo>
                <a:lnTo>
                  <a:pt x="783" y="1144"/>
                </a:lnTo>
                <a:lnTo>
                  <a:pt x="778" y="1191"/>
                </a:lnTo>
                <a:lnTo>
                  <a:pt x="775" y="1237"/>
                </a:lnTo>
                <a:lnTo>
                  <a:pt x="773" y="1282"/>
                </a:lnTo>
                <a:lnTo>
                  <a:pt x="775" y="1327"/>
                </a:lnTo>
                <a:lnTo>
                  <a:pt x="775" y="1347"/>
                </a:lnTo>
                <a:lnTo>
                  <a:pt x="773" y="1358"/>
                </a:lnTo>
                <a:lnTo>
                  <a:pt x="771" y="1363"/>
                </a:lnTo>
                <a:lnTo>
                  <a:pt x="770" y="1368"/>
                </a:lnTo>
                <a:lnTo>
                  <a:pt x="770" y="1371"/>
                </a:lnTo>
                <a:lnTo>
                  <a:pt x="770" y="1378"/>
                </a:lnTo>
                <a:lnTo>
                  <a:pt x="773" y="1388"/>
                </a:lnTo>
                <a:lnTo>
                  <a:pt x="778" y="1396"/>
                </a:lnTo>
                <a:lnTo>
                  <a:pt x="785" y="1405"/>
                </a:lnTo>
                <a:lnTo>
                  <a:pt x="800" y="1416"/>
                </a:lnTo>
                <a:lnTo>
                  <a:pt x="808" y="1425"/>
                </a:lnTo>
                <a:lnTo>
                  <a:pt x="812" y="1433"/>
                </a:lnTo>
                <a:lnTo>
                  <a:pt x="813" y="1438"/>
                </a:lnTo>
                <a:lnTo>
                  <a:pt x="815" y="1441"/>
                </a:lnTo>
                <a:lnTo>
                  <a:pt x="817" y="1446"/>
                </a:lnTo>
                <a:lnTo>
                  <a:pt x="815" y="1451"/>
                </a:lnTo>
                <a:lnTo>
                  <a:pt x="812" y="1453"/>
                </a:lnTo>
                <a:lnTo>
                  <a:pt x="807" y="1457"/>
                </a:lnTo>
                <a:lnTo>
                  <a:pt x="797" y="1460"/>
                </a:lnTo>
                <a:lnTo>
                  <a:pt x="786" y="1462"/>
                </a:lnTo>
                <a:lnTo>
                  <a:pt x="776" y="1463"/>
                </a:lnTo>
                <a:lnTo>
                  <a:pt x="766" y="1462"/>
                </a:lnTo>
                <a:lnTo>
                  <a:pt x="756" y="1460"/>
                </a:lnTo>
                <a:lnTo>
                  <a:pt x="736" y="1451"/>
                </a:lnTo>
                <a:lnTo>
                  <a:pt x="718" y="1443"/>
                </a:lnTo>
                <a:lnTo>
                  <a:pt x="703" y="1435"/>
                </a:lnTo>
                <a:lnTo>
                  <a:pt x="704" y="1446"/>
                </a:lnTo>
                <a:lnTo>
                  <a:pt x="706" y="1457"/>
                </a:lnTo>
                <a:lnTo>
                  <a:pt x="706" y="1467"/>
                </a:lnTo>
                <a:lnTo>
                  <a:pt x="704" y="1472"/>
                </a:lnTo>
                <a:lnTo>
                  <a:pt x="703" y="1477"/>
                </a:lnTo>
                <a:lnTo>
                  <a:pt x="701" y="1478"/>
                </a:lnTo>
                <a:lnTo>
                  <a:pt x="699" y="1480"/>
                </a:lnTo>
                <a:lnTo>
                  <a:pt x="699" y="1485"/>
                </a:lnTo>
                <a:lnTo>
                  <a:pt x="701" y="1490"/>
                </a:lnTo>
                <a:lnTo>
                  <a:pt x="704" y="1495"/>
                </a:lnTo>
                <a:lnTo>
                  <a:pt x="708" y="1503"/>
                </a:lnTo>
                <a:lnTo>
                  <a:pt x="711" y="1514"/>
                </a:lnTo>
                <a:lnTo>
                  <a:pt x="711" y="1519"/>
                </a:lnTo>
                <a:lnTo>
                  <a:pt x="711" y="1522"/>
                </a:lnTo>
                <a:lnTo>
                  <a:pt x="699" y="1525"/>
                </a:lnTo>
                <a:lnTo>
                  <a:pt x="677" y="1532"/>
                </a:lnTo>
                <a:lnTo>
                  <a:pt x="667" y="1537"/>
                </a:lnTo>
                <a:lnTo>
                  <a:pt x="664" y="1539"/>
                </a:lnTo>
                <a:lnTo>
                  <a:pt x="661" y="1542"/>
                </a:lnTo>
                <a:lnTo>
                  <a:pt x="657" y="1545"/>
                </a:lnTo>
                <a:lnTo>
                  <a:pt x="654" y="1549"/>
                </a:lnTo>
                <a:lnTo>
                  <a:pt x="642" y="1549"/>
                </a:lnTo>
                <a:lnTo>
                  <a:pt x="630" y="1549"/>
                </a:lnTo>
                <a:lnTo>
                  <a:pt x="619" y="1549"/>
                </a:lnTo>
                <a:lnTo>
                  <a:pt x="615" y="1547"/>
                </a:lnTo>
                <a:lnTo>
                  <a:pt x="612" y="1544"/>
                </a:lnTo>
                <a:lnTo>
                  <a:pt x="607" y="1537"/>
                </a:lnTo>
                <a:lnTo>
                  <a:pt x="595" y="1519"/>
                </a:lnTo>
                <a:lnTo>
                  <a:pt x="583" y="1502"/>
                </a:lnTo>
                <a:lnTo>
                  <a:pt x="573" y="1482"/>
                </a:lnTo>
                <a:lnTo>
                  <a:pt x="570" y="1472"/>
                </a:lnTo>
                <a:lnTo>
                  <a:pt x="568" y="1460"/>
                </a:lnTo>
                <a:lnTo>
                  <a:pt x="565" y="1441"/>
                </a:lnTo>
                <a:lnTo>
                  <a:pt x="562" y="1423"/>
                </a:lnTo>
                <a:lnTo>
                  <a:pt x="552" y="1378"/>
                </a:lnTo>
                <a:lnTo>
                  <a:pt x="547" y="1354"/>
                </a:lnTo>
                <a:lnTo>
                  <a:pt x="543" y="1332"/>
                </a:lnTo>
                <a:lnTo>
                  <a:pt x="542" y="1309"/>
                </a:lnTo>
                <a:lnTo>
                  <a:pt x="542" y="1287"/>
                </a:lnTo>
                <a:lnTo>
                  <a:pt x="543" y="1267"/>
                </a:lnTo>
                <a:lnTo>
                  <a:pt x="545" y="1247"/>
                </a:lnTo>
                <a:lnTo>
                  <a:pt x="548" y="1223"/>
                </a:lnTo>
                <a:lnTo>
                  <a:pt x="550" y="1218"/>
                </a:lnTo>
                <a:lnTo>
                  <a:pt x="550" y="1213"/>
                </a:lnTo>
                <a:lnTo>
                  <a:pt x="547" y="1203"/>
                </a:lnTo>
                <a:lnTo>
                  <a:pt x="543" y="1193"/>
                </a:lnTo>
                <a:lnTo>
                  <a:pt x="542" y="1183"/>
                </a:lnTo>
                <a:lnTo>
                  <a:pt x="542" y="1170"/>
                </a:lnTo>
                <a:lnTo>
                  <a:pt x="542" y="1062"/>
                </a:lnTo>
                <a:lnTo>
                  <a:pt x="542" y="1015"/>
                </a:lnTo>
                <a:lnTo>
                  <a:pt x="540" y="997"/>
                </a:lnTo>
                <a:lnTo>
                  <a:pt x="538" y="980"/>
                </a:lnTo>
                <a:lnTo>
                  <a:pt x="535" y="963"/>
                </a:lnTo>
                <a:lnTo>
                  <a:pt x="531" y="938"/>
                </a:lnTo>
                <a:lnTo>
                  <a:pt x="530" y="918"/>
                </a:lnTo>
                <a:lnTo>
                  <a:pt x="530" y="908"/>
                </a:lnTo>
                <a:lnTo>
                  <a:pt x="530" y="903"/>
                </a:lnTo>
                <a:lnTo>
                  <a:pt x="530" y="898"/>
                </a:lnTo>
                <a:lnTo>
                  <a:pt x="525" y="876"/>
                </a:lnTo>
                <a:lnTo>
                  <a:pt x="521" y="856"/>
                </a:lnTo>
                <a:lnTo>
                  <a:pt x="521" y="844"/>
                </a:lnTo>
                <a:lnTo>
                  <a:pt x="521" y="834"/>
                </a:lnTo>
                <a:lnTo>
                  <a:pt x="523" y="829"/>
                </a:lnTo>
                <a:lnTo>
                  <a:pt x="523" y="824"/>
                </a:lnTo>
                <a:lnTo>
                  <a:pt x="521" y="814"/>
                </a:lnTo>
                <a:lnTo>
                  <a:pt x="521" y="792"/>
                </a:lnTo>
                <a:lnTo>
                  <a:pt x="521" y="769"/>
                </a:lnTo>
                <a:lnTo>
                  <a:pt x="523" y="749"/>
                </a:lnTo>
                <a:lnTo>
                  <a:pt x="526" y="739"/>
                </a:lnTo>
                <a:lnTo>
                  <a:pt x="528" y="728"/>
                </a:lnTo>
                <a:lnTo>
                  <a:pt x="530" y="702"/>
                </a:lnTo>
                <a:lnTo>
                  <a:pt x="531" y="688"/>
                </a:lnTo>
                <a:lnTo>
                  <a:pt x="533" y="681"/>
                </a:lnTo>
                <a:lnTo>
                  <a:pt x="535" y="676"/>
                </a:lnTo>
                <a:lnTo>
                  <a:pt x="537" y="675"/>
                </a:lnTo>
                <a:lnTo>
                  <a:pt x="535" y="673"/>
                </a:lnTo>
                <a:lnTo>
                  <a:pt x="528" y="668"/>
                </a:lnTo>
                <a:lnTo>
                  <a:pt x="521" y="663"/>
                </a:lnTo>
                <a:lnTo>
                  <a:pt x="520" y="663"/>
                </a:lnTo>
                <a:lnTo>
                  <a:pt x="516" y="663"/>
                </a:lnTo>
                <a:lnTo>
                  <a:pt x="510" y="663"/>
                </a:lnTo>
                <a:lnTo>
                  <a:pt x="503" y="663"/>
                </a:lnTo>
                <a:lnTo>
                  <a:pt x="501" y="661"/>
                </a:lnTo>
                <a:lnTo>
                  <a:pt x="500" y="658"/>
                </a:lnTo>
                <a:lnTo>
                  <a:pt x="496" y="653"/>
                </a:lnTo>
                <a:lnTo>
                  <a:pt x="495" y="658"/>
                </a:lnTo>
                <a:lnTo>
                  <a:pt x="495" y="660"/>
                </a:lnTo>
                <a:lnTo>
                  <a:pt x="495" y="661"/>
                </a:lnTo>
                <a:lnTo>
                  <a:pt x="496" y="666"/>
                </a:lnTo>
                <a:lnTo>
                  <a:pt x="496" y="671"/>
                </a:lnTo>
                <a:lnTo>
                  <a:pt x="496" y="676"/>
                </a:lnTo>
                <a:lnTo>
                  <a:pt x="493" y="681"/>
                </a:lnTo>
                <a:lnTo>
                  <a:pt x="484" y="687"/>
                </a:lnTo>
                <a:lnTo>
                  <a:pt x="481" y="690"/>
                </a:lnTo>
                <a:lnTo>
                  <a:pt x="478" y="695"/>
                </a:lnTo>
                <a:lnTo>
                  <a:pt x="478" y="697"/>
                </a:lnTo>
                <a:lnTo>
                  <a:pt x="479" y="698"/>
                </a:lnTo>
                <a:lnTo>
                  <a:pt x="481" y="703"/>
                </a:lnTo>
                <a:lnTo>
                  <a:pt x="483" y="710"/>
                </a:lnTo>
                <a:lnTo>
                  <a:pt x="484" y="718"/>
                </a:lnTo>
                <a:lnTo>
                  <a:pt x="488" y="772"/>
                </a:lnTo>
                <a:lnTo>
                  <a:pt x="491" y="780"/>
                </a:lnTo>
                <a:lnTo>
                  <a:pt x="495" y="789"/>
                </a:lnTo>
                <a:lnTo>
                  <a:pt x="498" y="799"/>
                </a:lnTo>
                <a:lnTo>
                  <a:pt x="498" y="811"/>
                </a:lnTo>
                <a:lnTo>
                  <a:pt x="498" y="822"/>
                </a:lnTo>
                <a:lnTo>
                  <a:pt x="500" y="834"/>
                </a:lnTo>
                <a:lnTo>
                  <a:pt x="501" y="839"/>
                </a:lnTo>
                <a:lnTo>
                  <a:pt x="501" y="846"/>
                </a:lnTo>
                <a:lnTo>
                  <a:pt x="500" y="851"/>
                </a:lnTo>
                <a:lnTo>
                  <a:pt x="498" y="853"/>
                </a:lnTo>
                <a:lnTo>
                  <a:pt x="495" y="853"/>
                </a:lnTo>
                <a:lnTo>
                  <a:pt x="498" y="856"/>
                </a:lnTo>
                <a:lnTo>
                  <a:pt x="498" y="859"/>
                </a:lnTo>
                <a:lnTo>
                  <a:pt x="496" y="861"/>
                </a:lnTo>
                <a:lnTo>
                  <a:pt x="493" y="863"/>
                </a:lnTo>
                <a:lnTo>
                  <a:pt x="495" y="868"/>
                </a:lnTo>
                <a:lnTo>
                  <a:pt x="495" y="871"/>
                </a:lnTo>
                <a:lnTo>
                  <a:pt x="493" y="873"/>
                </a:lnTo>
                <a:lnTo>
                  <a:pt x="488" y="874"/>
                </a:lnTo>
                <a:lnTo>
                  <a:pt x="483" y="873"/>
                </a:lnTo>
                <a:lnTo>
                  <a:pt x="479" y="871"/>
                </a:lnTo>
                <a:lnTo>
                  <a:pt x="466" y="866"/>
                </a:lnTo>
                <a:lnTo>
                  <a:pt x="461" y="864"/>
                </a:lnTo>
                <a:lnTo>
                  <a:pt x="458" y="866"/>
                </a:lnTo>
                <a:lnTo>
                  <a:pt x="454" y="866"/>
                </a:lnTo>
                <a:lnTo>
                  <a:pt x="451" y="863"/>
                </a:lnTo>
                <a:lnTo>
                  <a:pt x="441" y="843"/>
                </a:lnTo>
                <a:lnTo>
                  <a:pt x="431" y="821"/>
                </a:lnTo>
                <a:lnTo>
                  <a:pt x="427" y="812"/>
                </a:lnTo>
                <a:lnTo>
                  <a:pt x="427" y="802"/>
                </a:lnTo>
                <a:lnTo>
                  <a:pt x="429" y="792"/>
                </a:lnTo>
                <a:lnTo>
                  <a:pt x="427" y="784"/>
                </a:lnTo>
                <a:lnTo>
                  <a:pt x="427" y="782"/>
                </a:lnTo>
                <a:lnTo>
                  <a:pt x="426" y="782"/>
                </a:lnTo>
                <a:lnTo>
                  <a:pt x="424" y="780"/>
                </a:lnTo>
                <a:lnTo>
                  <a:pt x="422" y="779"/>
                </a:lnTo>
                <a:lnTo>
                  <a:pt x="422" y="774"/>
                </a:lnTo>
                <a:lnTo>
                  <a:pt x="424" y="764"/>
                </a:lnTo>
                <a:lnTo>
                  <a:pt x="422" y="744"/>
                </a:lnTo>
                <a:lnTo>
                  <a:pt x="421" y="732"/>
                </a:lnTo>
                <a:lnTo>
                  <a:pt x="419" y="727"/>
                </a:lnTo>
                <a:lnTo>
                  <a:pt x="417" y="723"/>
                </a:lnTo>
                <a:lnTo>
                  <a:pt x="419" y="712"/>
                </a:lnTo>
                <a:lnTo>
                  <a:pt x="421" y="707"/>
                </a:lnTo>
                <a:lnTo>
                  <a:pt x="422" y="702"/>
                </a:lnTo>
                <a:lnTo>
                  <a:pt x="422" y="698"/>
                </a:lnTo>
                <a:lnTo>
                  <a:pt x="421" y="693"/>
                </a:lnTo>
                <a:lnTo>
                  <a:pt x="416" y="683"/>
                </a:lnTo>
                <a:lnTo>
                  <a:pt x="411" y="663"/>
                </a:lnTo>
                <a:lnTo>
                  <a:pt x="407" y="653"/>
                </a:lnTo>
                <a:lnTo>
                  <a:pt x="406" y="648"/>
                </a:lnTo>
                <a:lnTo>
                  <a:pt x="406" y="641"/>
                </a:lnTo>
                <a:lnTo>
                  <a:pt x="416" y="621"/>
                </a:lnTo>
                <a:lnTo>
                  <a:pt x="421" y="613"/>
                </a:lnTo>
                <a:lnTo>
                  <a:pt x="421" y="608"/>
                </a:lnTo>
                <a:lnTo>
                  <a:pt x="421" y="604"/>
                </a:lnTo>
                <a:lnTo>
                  <a:pt x="421" y="599"/>
                </a:lnTo>
                <a:lnTo>
                  <a:pt x="422" y="596"/>
                </a:lnTo>
                <a:lnTo>
                  <a:pt x="422" y="594"/>
                </a:lnTo>
                <a:lnTo>
                  <a:pt x="424" y="593"/>
                </a:lnTo>
                <a:lnTo>
                  <a:pt x="424" y="591"/>
                </a:lnTo>
                <a:lnTo>
                  <a:pt x="422" y="586"/>
                </a:lnTo>
                <a:lnTo>
                  <a:pt x="421" y="576"/>
                </a:lnTo>
                <a:lnTo>
                  <a:pt x="419" y="564"/>
                </a:lnTo>
                <a:lnTo>
                  <a:pt x="422" y="554"/>
                </a:lnTo>
                <a:lnTo>
                  <a:pt x="424" y="544"/>
                </a:lnTo>
                <a:lnTo>
                  <a:pt x="432" y="524"/>
                </a:lnTo>
                <a:lnTo>
                  <a:pt x="436" y="514"/>
                </a:lnTo>
                <a:lnTo>
                  <a:pt x="436" y="509"/>
                </a:lnTo>
                <a:lnTo>
                  <a:pt x="436" y="504"/>
                </a:lnTo>
                <a:lnTo>
                  <a:pt x="438" y="484"/>
                </a:lnTo>
                <a:lnTo>
                  <a:pt x="439" y="462"/>
                </a:lnTo>
                <a:lnTo>
                  <a:pt x="446" y="443"/>
                </a:lnTo>
                <a:lnTo>
                  <a:pt x="454" y="400"/>
                </a:lnTo>
                <a:lnTo>
                  <a:pt x="463" y="356"/>
                </a:lnTo>
                <a:lnTo>
                  <a:pt x="469" y="334"/>
                </a:lnTo>
                <a:lnTo>
                  <a:pt x="476" y="312"/>
                </a:lnTo>
                <a:lnTo>
                  <a:pt x="481" y="304"/>
                </a:lnTo>
                <a:lnTo>
                  <a:pt x="486" y="296"/>
                </a:lnTo>
                <a:lnTo>
                  <a:pt x="493" y="289"/>
                </a:lnTo>
                <a:lnTo>
                  <a:pt x="501" y="282"/>
                </a:lnTo>
                <a:lnTo>
                  <a:pt x="510" y="277"/>
                </a:lnTo>
                <a:lnTo>
                  <a:pt x="516" y="274"/>
                </a:lnTo>
                <a:lnTo>
                  <a:pt x="526" y="271"/>
                </a:lnTo>
                <a:lnTo>
                  <a:pt x="535" y="265"/>
                </a:lnTo>
                <a:lnTo>
                  <a:pt x="552" y="255"/>
                </a:lnTo>
                <a:lnTo>
                  <a:pt x="560" y="252"/>
                </a:lnTo>
                <a:lnTo>
                  <a:pt x="567" y="249"/>
                </a:lnTo>
                <a:lnTo>
                  <a:pt x="587" y="239"/>
                </a:lnTo>
                <a:lnTo>
                  <a:pt x="595" y="235"/>
                </a:lnTo>
                <a:lnTo>
                  <a:pt x="597" y="234"/>
                </a:lnTo>
                <a:lnTo>
                  <a:pt x="600" y="230"/>
                </a:lnTo>
                <a:lnTo>
                  <a:pt x="609" y="208"/>
                </a:lnTo>
                <a:lnTo>
                  <a:pt x="610" y="205"/>
                </a:lnTo>
                <a:lnTo>
                  <a:pt x="614" y="202"/>
                </a:lnTo>
                <a:lnTo>
                  <a:pt x="622" y="198"/>
                </a:lnTo>
                <a:close/>
                <a:moveTo>
                  <a:pt x="0" y="593"/>
                </a:moveTo>
                <a:lnTo>
                  <a:pt x="0" y="593"/>
                </a:lnTo>
                <a:close/>
                <a:moveTo>
                  <a:pt x="469" y="816"/>
                </a:moveTo>
                <a:lnTo>
                  <a:pt x="469" y="816"/>
                </a:lnTo>
                <a:lnTo>
                  <a:pt x="463" y="822"/>
                </a:lnTo>
                <a:lnTo>
                  <a:pt x="461" y="826"/>
                </a:lnTo>
                <a:lnTo>
                  <a:pt x="459" y="831"/>
                </a:lnTo>
                <a:lnTo>
                  <a:pt x="461" y="832"/>
                </a:lnTo>
                <a:lnTo>
                  <a:pt x="463" y="832"/>
                </a:lnTo>
                <a:lnTo>
                  <a:pt x="466" y="832"/>
                </a:lnTo>
                <a:lnTo>
                  <a:pt x="471" y="834"/>
                </a:lnTo>
                <a:lnTo>
                  <a:pt x="473" y="838"/>
                </a:lnTo>
                <a:lnTo>
                  <a:pt x="473" y="826"/>
                </a:lnTo>
                <a:lnTo>
                  <a:pt x="471" y="821"/>
                </a:lnTo>
                <a:lnTo>
                  <a:pt x="469" y="816"/>
                </a:lnTo>
                <a:close/>
                <a:moveTo>
                  <a:pt x="671" y="898"/>
                </a:moveTo>
                <a:lnTo>
                  <a:pt x="671" y="898"/>
                </a:lnTo>
                <a:lnTo>
                  <a:pt x="669" y="896"/>
                </a:lnTo>
                <a:lnTo>
                  <a:pt x="667" y="900"/>
                </a:lnTo>
                <a:lnTo>
                  <a:pt x="666" y="908"/>
                </a:lnTo>
                <a:lnTo>
                  <a:pt x="664" y="938"/>
                </a:lnTo>
                <a:lnTo>
                  <a:pt x="662" y="957"/>
                </a:lnTo>
                <a:lnTo>
                  <a:pt x="662" y="977"/>
                </a:lnTo>
                <a:lnTo>
                  <a:pt x="662" y="997"/>
                </a:lnTo>
                <a:lnTo>
                  <a:pt x="661" y="1009"/>
                </a:lnTo>
                <a:lnTo>
                  <a:pt x="657" y="1019"/>
                </a:lnTo>
                <a:lnTo>
                  <a:pt x="656" y="1040"/>
                </a:lnTo>
                <a:lnTo>
                  <a:pt x="652" y="1059"/>
                </a:lnTo>
                <a:lnTo>
                  <a:pt x="649" y="1084"/>
                </a:lnTo>
                <a:lnTo>
                  <a:pt x="647" y="1092"/>
                </a:lnTo>
                <a:lnTo>
                  <a:pt x="646" y="1098"/>
                </a:lnTo>
                <a:lnTo>
                  <a:pt x="644" y="1103"/>
                </a:lnTo>
                <a:lnTo>
                  <a:pt x="646" y="1101"/>
                </a:lnTo>
                <a:lnTo>
                  <a:pt x="644" y="1123"/>
                </a:lnTo>
                <a:lnTo>
                  <a:pt x="644" y="1131"/>
                </a:lnTo>
                <a:lnTo>
                  <a:pt x="646" y="1138"/>
                </a:lnTo>
                <a:lnTo>
                  <a:pt x="657" y="1191"/>
                </a:lnTo>
                <a:lnTo>
                  <a:pt x="659" y="1210"/>
                </a:lnTo>
                <a:lnTo>
                  <a:pt x="662" y="1230"/>
                </a:lnTo>
                <a:lnTo>
                  <a:pt x="667" y="1275"/>
                </a:lnTo>
                <a:lnTo>
                  <a:pt x="671" y="1257"/>
                </a:lnTo>
                <a:lnTo>
                  <a:pt x="674" y="1237"/>
                </a:lnTo>
                <a:lnTo>
                  <a:pt x="677" y="1228"/>
                </a:lnTo>
                <a:lnTo>
                  <a:pt x="677" y="1222"/>
                </a:lnTo>
                <a:lnTo>
                  <a:pt x="677" y="1193"/>
                </a:lnTo>
                <a:lnTo>
                  <a:pt x="679" y="1156"/>
                </a:lnTo>
                <a:lnTo>
                  <a:pt x="681" y="1138"/>
                </a:lnTo>
                <a:lnTo>
                  <a:pt x="682" y="1128"/>
                </a:lnTo>
                <a:lnTo>
                  <a:pt x="686" y="1124"/>
                </a:lnTo>
                <a:lnTo>
                  <a:pt x="689" y="1121"/>
                </a:lnTo>
                <a:lnTo>
                  <a:pt x="684" y="1121"/>
                </a:lnTo>
                <a:lnTo>
                  <a:pt x="681" y="1118"/>
                </a:lnTo>
                <a:lnTo>
                  <a:pt x="679" y="1113"/>
                </a:lnTo>
                <a:lnTo>
                  <a:pt x="679" y="1108"/>
                </a:lnTo>
                <a:lnTo>
                  <a:pt x="679" y="1098"/>
                </a:lnTo>
                <a:lnTo>
                  <a:pt x="681" y="1087"/>
                </a:lnTo>
                <a:lnTo>
                  <a:pt x="684" y="1084"/>
                </a:lnTo>
                <a:lnTo>
                  <a:pt x="684" y="1079"/>
                </a:lnTo>
                <a:lnTo>
                  <a:pt x="679" y="1069"/>
                </a:lnTo>
                <a:lnTo>
                  <a:pt x="676" y="1059"/>
                </a:lnTo>
                <a:lnTo>
                  <a:pt x="674" y="1049"/>
                </a:lnTo>
                <a:lnTo>
                  <a:pt x="672" y="1039"/>
                </a:lnTo>
                <a:lnTo>
                  <a:pt x="674" y="1029"/>
                </a:lnTo>
                <a:lnTo>
                  <a:pt x="676" y="1024"/>
                </a:lnTo>
                <a:lnTo>
                  <a:pt x="676" y="1020"/>
                </a:lnTo>
                <a:lnTo>
                  <a:pt x="676" y="1005"/>
                </a:lnTo>
                <a:lnTo>
                  <a:pt x="672" y="965"/>
                </a:lnTo>
                <a:lnTo>
                  <a:pt x="672" y="957"/>
                </a:lnTo>
                <a:lnTo>
                  <a:pt x="672" y="950"/>
                </a:lnTo>
                <a:lnTo>
                  <a:pt x="674" y="943"/>
                </a:lnTo>
                <a:lnTo>
                  <a:pt x="676" y="936"/>
                </a:lnTo>
                <a:lnTo>
                  <a:pt x="671" y="89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2708" name="Freeform 42"/>
          <p:cNvSpPr>
            <a:spLocks/>
          </p:cNvSpPr>
          <p:nvPr/>
        </p:nvSpPr>
        <p:spPr bwMode="auto">
          <a:xfrm>
            <a:off x="684213" y="188913"/>
            <a:ext cx="1439862" cy="6597650"/>
          </a:xfrm>
          <a:custGeom>
            <a:avLst/>
            <a:gdLst>
              <a:gd name="T0" fmla="*/ 2147483647 w 346"/>
              <a:gd name="T1" fmla="*/ 2147483647 h 1456"/>
              <a:gd name="T2" fmla="*/ 2147483647 w 346"/>
              <a:gd name="T3" fmla="*/ 2147483647 h 1456"/>
              <a:gd name="T4" fmla="*/ 2147483647 w 346"/>
              <a:gd name="T5" fmla="*/ 2147483647 h 1456"/>
              <a:gd name="T6" fmla="*/ 2147483647 w 346"/>
              <a:gd name="T7" fmla="*/ 2147483647 h 1456"/>
              <a:gd name="T8" fmla="*/ 2147483647 w 346"/>
              <a:gd name="T9" fmla="*/ 2147483647 h 1456"/>
              <a:gd name="T10" fmla="*/ 2147483647 w 346"/>
              <a:gd name="T11" fmla="*/ 2147483647 h 1456"/>
              <a:gd name="T12" fmla="*/ 2147483647 w 346"/>
              <a:gd name="T13" fmla="*/ 2147483647 h 1456"/>
              <a:gd name="T14" fmla="*/ 2147483647 w 346"/>
              <a:gd name="T15" fmla="*/ 2147483647 h 1456"/>
              <a:gd name="T16" fmla="*/ 2147483647 w 346"/>
              <a:gd name="T17" fmla="*/ 2147483647 h 1456"/>
              <a:gd name="T18" fmla="*/ 2147483647 w 346"/>
              <a:gd name="T19" fmla="*/ 2147483647 h 1456"/>
              <a:gd name="T20" fmla="*/ 2147483647 w 346"/>
              <a:gd name="T21" fmla="*/ 2147483647 h 1456"/>
              <a:gd name="T22" fmla="*/ 2147483647 w 346"/>
              <a:gd name="T23" fmla="*/ 2147483647 h 1456"/>
              <a:gd name="T24" fmla="*/ 2147483647 w 346"/>
              <a:gd name="T25" fmla="*/ 2147483647 h 1456"/>
              <a:gd name="T26" fmla="*/ 2147483647 w 346"/>
              <a:gd name="T27" fmla="*/ 2147483647 h 1456"/>
              <a:gd name="T28" fmla="*/ 2147483647 w 346"/>
              <a:gd name="T29" fmla="*/ 2147483647 h 1456"/>
              <a:gd name="T30" fmla="*/ 2147483647 w 346"/>
              <a:gd name="T31" fmla="*/ 2147483647 h 1456"/>
              <a:gd name="T32" fmla="*/ 2147483647 w 346"/>
              <a:gd name="T33" fmla="*/ 2147483647 h 1456"/>
              <a:gd name="T34" fmla="*/ 2147483647 w 346"/>
              <a:gd name="T35" fmla="*/ 2147483647 h 1456"/>
              <a:gd name="T36" fmla="*/ 2147483647 w 346"/>
              <a:gd name="T37" fmla="*/ 2147483647 h 1456"/>
              <a:gd name="T38" fmla="*/ 2147483647 w 346"/>
              <a:gd name="T39" fmla="*/ 2147483647 h 1456"/>
              <a:gd name="T40" fmla="*/ 2147483647 w 346"/>
              <a:gd name="T41" fmla="*/ 2147483647 h 1456"/>
              <a:gd name="T42" fmla="*/ 2147483647 w 346"/>
              <a:gd name="T43" fmla="*/ 2147483647 h 1456"/>
              <a:gd name="T44" fmla="*/ 2147483647 w 346"/>
              <a:gd name="T45" fmla="*/ 2147483647 h 1456"/>
              <a:gd name="T46" fmla="*/ 2147483647 w 346"/>
              <a:gd name="T47" fmla="*/ 2147483647 h 1456"/>
              <a:gd name="T48" fmla="*/ 2147483647 w 346"/>
              <a:gd name="T49" fmla="*/ 2147483647 h 1456"/>
              <a:gd name="T50" fmla="*/ 2147483647 w 346"/>
              <a:gd name="T51" fmla="*/ 2147483647 h 1456"/>
              <a:gd name="T52" fmla="*/ 2147483647 w 346"/>
              <a:gd name="T53" fmla="*/ 2147483647 h 1456"/>
              <a:gd name="T54" fmla="*/ 2147483647 w 346"/>
              <a:gd name="T55" fmla="*/ 2147483647 h 1456"/>
              <a:gd name="T56" fmla="*/ 2147483647 w 346"/>
              <a:gd name="T57" fmla="*/ 2147483647 h 1456"/>
              <a:gd name="T58" fmla="*/ 2147483647 w 346"/>
              <a:gd name="T59" fmla="*/ 2147483647 h 1456"/>
              <a:gd name="T60" fmla="*/ 2147483647 w 346"/>
              <a:gd name="T61" fmla="*/ 2147483647 h 1456"/>
              <a:gd name="T62" fmla="*/ 2147483647 w 346"/>
              <a:gd name="T63" fmla="*/ 2147483647 h 1456"/>
              <a:gd name="T64" fmla="*/ 2147483647 w 346"/>
              <a:gd name="T65" fmla="*/ 2147483647 h 1456"/>
              <a:gd name="T66" fmla="*/ 2147483647 w 346"/>
              <a:gd name="T67" fmla="*/ 2147483647 h 1456"/>
              <a:gd name="T68" fmla="*/ 2147483647 w 346"/>
              <a:gd name="T69" fmla="*/ 2147483647 h 1456"/>
              <a:gd name="T70" fmla="*/ 2147483647 w 346"/>
              <a:gd name="T71" fmla="*/ 2147483647 h 1456"/>
              <a:gd name="T72" fmla="*/ 2147483647 w 346"/>
              <a:gd name="T73" fmla="*/ 2147483647 h 1456"/>
              <a:gd name="T74" fmla="*/ 2147483647 w 346"/>
              <a:gd name="T75" fmla="*/ 2147483647 h 1456"/>
              <a:gd name="T76" fmla="*/ 2147483647 w 346"/>
              <a:gd name="T77" fmla="*/ 2147483647 h 1456"/>
              <a:gd name="T78" fmla="*/ 2147483647 w 346"/>
              <a:gd name="T79" fmla="*/ 2147483647 h 1456"/>
              <a:gd name="T80" fmla="*/ 2147483647 w 346"/>
              <a:gd name="T81" fmla="*/ 2147483647 h 1456"/>
              <a:gd name="T82" fmla="*/ 2147483647 w 346"/>
              <a:gd name="T83" fmla="*/ 2147483647 h 1456"/>
              <a:gd name="T84" fmla="*/ 2147483647 w 346"/>
              <a:gd name="T85" fmla="*/ 2147483647 h 1456"/>
              <a:gd name="T86" fmla="*/ 2147483647 w 346"/>
              <a:gd name="T87" fmla="*/ 2147483647 h 1456"/>
              <a:gd name="T88" fmla="*/ 2147483647 w 346"/>
              <a:gd name="T89" fmla="*/ 2147483647 h 1456"/>
              <a:gd name="T90" fmla="*/ 2147483647 w 346"/>
              <a:gd name="T91" fmla="*/ 2147483647 h 1456"/>
              <a:gd name="T92" fmla="*/ 2147483647 w 346"/>
              <a:gd name="T93" fmla="*/ 2147483647 h 1456"/>
              <a:gd name="T94" fmla="*/ 2147483647 w 346"/>
              <a:gd name="T95" fmla="*/ 2147483647 h 1456"/>
              <a:gd name="T96" fmla="*/ 2147483647 w 346"/>
              <a:gd name="T97" fmla="*/ 2147483647 h 1456"/>
              <a:gd name="T98" fmla="*/ 2147483647 w 346"/>
              <a:gd name="T99" fmla="*/ 2147483647 h 1456"/>
              <a:gd name="T100" fmla="*/ 2147483647 w 346"/>
              <a:gd name="T101" fmla="*/ 2147483647 h 1456"/>
              <a:gd name="T102" fmla="*/ 2147483647 w 346"/>
              <a:gd name="T103" fmla="*/ 2147483647 h 1456"/>
              <a:gd name="T104" fmla="*/ 2147483647 w 346"/>
              <a:gd name="T105" fmla="*/ 2147483647 h 1456"/>
              <a:gd name="T106" fmla="*/ 2147483647 w 346"/>
              <a:gd name="T107" fmla="*/ 2147483647 h 1456"/>
              <a:gd name="T108" fmla="*/ 2147483647 w 346"/>
              <a:gd name="T109" fmla="*/ 2147483647 h 1456"/>
              <a:gd name="T110" fmla="*/ 2147483647 w 346"/>
              <a:gd name="T111" fmla="*/ 2147483647 h 1456"/>
              <a:gd name="T112" fmla="*/ 2147483647 w 346"/>
              <a:gd name="T113" fmla="*/ 2147483647 h 1456"/>
              <a:gd name="T114" fmla="*/ 0 w 346"/>
              <a:gd name="T115" fmla="*/ 2147483647 h 1456"/>
              <a:gd name="T116" fmla="*/ 2147483647 w 346"/>
              <a:gd name="T117" fmla="*/ 2147483647 h 1456"/>
              <a:gd name="T118" fmla="*/ 2147483647 w 346"/>
              <a:gd name="T119" fmla="*/ 2147483647 h 1456"/>
              <a:gd name="T120" fmla="*/ 2147483647 w 346"/>
              <a:gd name="T121" fmla="*/ 2147483647 h 145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46"/>
              <a:gd name="T184" fmla="*/ 0 h 1456"/>
              <a:gd name="T185" fmla="*/ 346 w 346"/>
              <a:gd name="T186" fmla="*/ 1456 h 145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46" h="1456">
                <a:moveTo>
                  <a:pt x="77" y="166"/>
                </a:moveTo>
                <a:lnTo>
                  <a:pt x="77" y="166"/>
                </a:lnTo>
                <a:lnTo>
                  <a:pt x="81" y="158"/>
                </a:lnTo>
                <a:lnTo>
                  <a:pt x="81" y="148"/>
                </a:lnTo>
                <a:lnTo>
                  <a:pt x="79" y="136"/>
                </a:lnTo>
                <a:lnTo>
                  <a:pt x="76" y="128"/>
                </a:lnTo>
                <a:lnTo>
                  <a:pt x="67" y="107"/>
                </a:lnTo>
                <a:lnTo>
                  <a:pt x="66" y="99"/>
                </a:lnTo>
                <a:lnTo>
                  <a:pt x="64" y="87"/>
                </a:lnTo>
                <a:lnTo>
                  <a:pt x="64" y="77"/>
                </a:lnTo>
                <a:lnTo>
                  <a:pt x="64" y="67"/>
                </a:lnTo>
                <a:lnTo>
                  <a:pt x="67" y="57"/>
                </a:lnTo>
                <a:lnTo>
                  <a:pt x="71" y="47"/>
                </a:lnTo>
                <a:lnTo>
                  <a:pt x="77" y="39"/>
                </a:lnTo>
                <a:lnTo>
                  <a:pt x="84" y="30"/>
                </a:lnTo>
                <a:lnTo>
                  <a:pt x="99" y="15"/>
                </a:lnTo>
                <a:lnTo>
                  <a:pt x="108" y="8"/>
                </a:lnTo>
                <a:lnTo>
                  <a:pt x="118" y="5"/>
                </a:lnTo>
                <a:lnTo>
                  <a:pt x="128" y="3"/>
                </a:lnTo>
                <a:lnTo>
                  <a:pt x="139" y="2"/>
                </a:lnTo>
                <a:lnTo>
                  <a:pt x="160" y="0"/>
                </a:lnTo>
                <a:lnTo>
                  <a:pt x="181" y="2"/>
                </a:lnTo>
                <a:lnTo>
                  <a:pt x="191" y="3"/>
                </a:lnTo>
                <a:lnTo>
                  <a:pt x="201" y="7"/>
                </a:lnTo>
                <a:lnTo>
                  <a:pt x="212" y="12"/>
                </a:lnTo>
                <a:lnTo>
                  <a:pt x="222" y="17"/>
                </a:lnTo>
                <a:lnTo>
                  <a:pt x="228" y="24"/>
                </a:lnTo>
                <a:lnTo>
                  <a:pt x="228" y="25"/>
                </a:lnTo>
                <a:lnTo>
                  <a:pt x="228" y="29"/>
                </a:lnTo>
                <a:lnTo>
                  <a:pt x="228" y="32"/>
                </a:lnTo>
                <a:lnTo>
                  <a:pt x="228" y="34"/>
                </a:lnTo>
                <a:lnTo>
                  <a:pt x="245" y="52"/>
                </a:lnTo>
                <a:lnTo>
                  <a:pt x="250" y="57"/>
                </a:lnTo>
                <a:lnTo>
                  <a:pt x="255" y="64"/>
                </a:lnTo>
                <a:lnTo>
                  <a:pt x="257" y="71"/>
                </a:lnTo>
                <a:lnTo>
                  <a:pt x="259" y="77"/>
                </a:lnTo>
                <a:lnTo>
                  <a:pt x="259" y="94"/>
                </a:lnTo>
                <a:lnTo>
                  <a:pt x="259" y="97"/>
                </a:lnTo>
                <a:lnTo>
                  <a:pt x="260" y="97"/>
                </a:lnTo>
                <a:lnTo>
                  <a:pt x="265" y="99"/>
                </a:lnTo>
                <a:lnTo>
                  <a:pt x="267" y="101"/>
                </a:lnTo>
                <a:lnTo>
                  <a:pt x="269" y="106"/>
                </a:lnTo>
                <a:lnTo>
                  <a:pt x="267" y="112"/>
                </a:lnTo>
                <a:lnTo>
                  <a:pt x="265" y="119"/>
                </a:lnTo>
                <a:lnTo>
                  <a:pt x="279" y="134"/>
                </a:lnTo>
                <a:lnTo>
                  <a:pt x="280" y="138"/>
                </a:lnTo>
                <a:lnTo>
                  <a:pt x="280" y="139"/>
                </a:lnTo>
                <a:lnTo>
                  <a:pt x="279" y="143"/>
                </a:lnTo>
                <a:lnTo>
                  <a:pt x="277" y="144"/>
                </a:lnTo>
                <a:lnTo>
                  <a:pt x="274" y="144"/>
                </a:lnTo>
                <a:lnTo>
                  <a:pt x="269" y="144"/>
                </a:lnTo>
                <a:lnTo>
                  <a:pt x="260" y="144"/>
                </a:lnTo>
                <a:lnTo>
                  <a:pt x="264" y="153"/>
                </a:lnTo>
                <a:lnTo>
                  <a:pt x="264" y="158"/>
                </a:lnTo>
                <a:lnTo>
                  <a:pt x="264" y="161"/>
                </a:lnTo>
                <a:lnTo>
                  <a:pt x="262" y="164"/>
                </a:lnTo>
                <a:lnTo>
                  <a:pt x="257" y="164"/>
                </a:lnTo>
                <a:lnTo>
                  <a:pt x="248" y="166"/>
                </a:lnTo>
                <a:lnTo>
                  <a:pt x="255" y="171"/>
                </a:lnTo>
                <a:lnTo>
                  <a:pt x="259" y="176"/>
                </a:lnTo>
                <a:lnTo>
                  <a:pt x="257" y="178"/>
                </a:lnTo>
                <a:lnTo>
                  <a:pt x="255" y="180"/>
                </a:lnTo>
                <a:lnTo>
                  <a:pt x="252" y="181"/>
                </a:lnTo>
                <a:lnTo>
                  <a:pt x="250" y="183"/>
                </a:lnTo>
                <a:lnTo>
                  <a:pt x="248" y="185"/>
                </a:lnTo>
                <a:lnTo>
                  <a:pt x="247" y="188"/>
                </a:lnTo>
                <a:lnTo>
                  <a:pt x="247" y="191"/>
                </a:lnTo>
                <a:lnTo>
                  <a:pt x="248" y="193"/>
                </a:lnTo>
                <a:lnTo>
                  <a:pt x="248" y="195"/>
                </a:lnTo>
                <a:lnTo>
                  <a:pt x="248" y="196"/>
                </a:lnTo>
                <a:lnTo>
                  <a:pt x="248" y="201"/>
                </a:lnTo>
                <a:lnTo>
                  <a:pt x="248" y="203"/>
                </a:lnTo>
                <a:lnTo>
                  <a:pt x="247" y="205"/>
                </a:lnTo>
                <a:lnTo>
                  <a:pt x="243" y="208"/>
                </a:lnTo>
                <a:lnTo>
                  <a:pt x="233" y="210"/>
                </a:lnTo>
                <a:lnTo>
                  <a:pt x="223" y="208"/>
                </a:lnTo>
                <a:lnTo>
                  <a:pt x="198" y="206"/>
                </a:lnTo>
                <a:lnTo>
                  <a:pt x="195" y="208"/>
                </a:lnTo>
                <a:lnTo>
                  <a:pt x="191" y="210"/>
                </a:lnTo>
                <a:lnTo>
                  <a:pt x="191" y="211"/>
                </a:lnTo>
                <a:lnTo>
                  <a:pt x="193" y="213"/>
                </a:lnTo>
                <a:lnTo>
                  <a:pt x="196" y="215"/>
                </a:lnTo>
                <a:lnTo>
                  <a:pt x="208" y="222"/>
                </a:lnTo>
                <a:lnTo>
                  <a:pt x="212" y="225"/>
                </a:lnTo>
                <a:lnTo>
                  <a:pt x="212" y="228"/>
                </a:lnTo>
                <a:lnTo>
                  <a:pt x="210" y="230"/>
                </a:lnTo>
                <a:lnTo>
                  <a:pt x="212" y="232"/>
                </a:lnTo>
                <a:lnTo>
                  <a:pt x="215" y="235"/>
                </a:lnTo>
                <a:lnTo>
                  <a:pt x="218" y="240"/>
                </a:lnTo>
                <a:lnTo>
                  <a:pt x="218" y="245"/>
                </a:lnTo>
                <a:lnTo>
                  <a:pt x="218" y="250"/>
                </a:lnTo>
                <a:lnTo>
                  <a:pt x="217" y="253"/>
                </a:lnTo>
                <a:lnTo>
                  <a:pt x="215" y="258"/>
                </a:lnTo>
                <a:lnTo>
                  <a:pt x="215" y="265"/>
                </a:lnTo>
                <a:lnTo>
                  <a:pt x="213" y="270"/>
                </a:lnTo>
                <a:lnTo>
                  <a:pt x="213" y="274"/>
                </a:lnTo>
                <a:lnTo>
                  <a:pt x="222" y="284"/>
                </a:lnTo>
                <a:lnTo>
                  <a:pt x="237" y="300"/>
                </a:lnTo>
                <a:lnTo>
                  <a:pt x="243" y="309"/>
                </a:lnTo>
                <a:lnTo>
                  <a:pt x="248" y="319"/>
                </a:lnTo>
                <a:lnTo>
                  <a:pt x="248" y="322"/>
                </a:lnTo>
                <a:lnTo>
                  <a:pt x="250" y="326"/>
                </a:lnTo>
                <a:lnTo>
                  <a:pt x="260" y="336"/>
                </a:lnTo>
                <a:lnTo>
                  <a:pt x="267" y="342"/>
                </a:lnTo>
                <a:lnTo>
                  <a:pt x="274" y="351"/>
                </a:lnTo>
                <a:lnTo>
                  <a:pt x="285" y="367"/>
                </a:lnTo>
                <a:lnTo>
                  <a:pt x="287" y="371"/>
                </a:lnTo>
                <a:lnTo>
                  <a:pt x="287" y="374"/>
                </a:lnTo>
                <a:lnTo>
                  <a:pt x="290" y="389"/>
                </a:lnTo>
                <a:lnTo>
                  <a:pt x="309" y="477"/>
                </a:lnTo>
                <a:lnTo>
                  <a:pt x="312" y="497"/>
                </a:lnTo>
                <a:lnTo>
                  <a:pt x="319" y="515"/>
                </a:lnTo>
                <a:lnTo>
                  <a:pt x="326" y="537"/>
                </a:lnTo>
                <a:lnTo>
                  <a:pt x="329" y="547"/>
                </a:lnTo>
                <a:lnTo>
                  <a:pt x="331" y="557"/>
                </a:lnTo>
                <a:lnTo>
                  <a:pt x="332" y="565"/>
                </a:lnTo>
                <a:lnTo>
                  <a:pt x="332" y="574"/>
                </a:lnTo>
                <a:lnTo>
                  <a:pt x="329" y="584"/>
                </a:lnTo>
                <a:lnTo>
                  <a:pt x="326" y="591"/>
                </a:lnTo>
                <a:lnTo>
                  <a:pt x="346" y="602"/>
                </a:lnTo>
                <a:lnTo>
                  <a:pt x="332" y="624"/>
                </a:lnTo>
                <a:lnTo>
                  <a:pt x="331" y="626"/>
                </a:lnTo>
                <a:lnTo>
                  <a:pt x="327" y="626"/>
                </a:lnTo>
                <a:lnTo>
                  <a:pt x="326" y="626"/>
                </a:lnTo>
                <a:lnTo>
                  <a:pt x="324" y="626"/>
                </a:lnTo>
                <a:lnTo>
                  <a:pt x="319" y="629"/>
                </a:lnTo>
                <a:lnTo>
                  <a:pt x="314" y="631"/>
                </a:lnTo>
                <a:lnTo>
                  <a:pt x="324" y="649"/>
                </a:lnTo>
                <a:lnTo>
                  <a:pt x="327" y="658"/>
                </a:lnTo>
                <a:lnTo>
                  <a:pt x="329" y="668"/>
                </a:lnTo>
                <a:lnTo>
                  <a:pt x="331" y="678"/>
                </a:lnTo>
                <a:lnTo>
                  <a:pt x="331" y="690"/>
                </a:lnTo>
                <a:lnTo>
                  <a:pt x="329" y="700"/>
                </a:lnTo>
                <a:lnTo>
                  <a:pt x="327" y="711"/>
                </a:lnTo>
                <a:lnTo>
                  <a:pt x="324" y="720"/>
                </a:lnTo>
                <a:lnTo>
                  <a:pt x="322" y="728"/>
                </a:lnTo>
                <a:lnTo>
                  <a:pt x="317" y="755"/>
                </a:lnTo>
                <a:lnTo>
                  <a:pt x="314" y="777"/>
                </a:lnTo>
                <a:lnTo>
                  <a:pt x="309" y="795"/>
                </a:lnTo>
                <a:lnTo>
                  <a:pt x="306" y="807"/>
                </a:lnTo>
                <a:lnTo>
                  <a:pt x="302" y="817"/>
                </a:lnTo>
                <a:lnTo>
                  <a:pt x="299" y="841"/>
                </a:lnTo>
                <a:lnTo>
                  <a:pt x="295" y="861"/>
                </a:lnTo>
                <a:lnTo>
                  <a:pt x="294" y="871"/>
                </a:lnTo>
                <a:lnTo>
                  <a:pt x="290" y="881"/>
                </a:lnTo>
                <a:lnTo>
                  <a:pt x="289" y="884"/>
                </a:lnTo>
                <a:lnTo>
                  <a:pt x="287" y="889"/>
                </a:lnTo>
                <a:lnTo>
                  <a:pt x="284" y="899"/>
                </a:lnTo>
                <a:lnTo>
                  <a:pt x="280" y="916"/>
                </a:lnTo>
                <a:lnTo>
                  <a:pt x="269" y="961"/>
                </a:lnTo>
                <a:lnTo>
                  <a:pt x="262" y="993"/>
                </a:lnTo>
                <a:lnTo>
                  <a:pt x="253" y="1023"/>
                </a:lnTo>
                <a:lnTo>
                  <a:pt x="248" y="1037"/>
                </a:lnTo>
                <a:lnTo>
                  <a:pt x="242" y="1049"/>
                </a:lnTo>
                <a:lnTo>
                  <a:pt x="232" y="1060"/>
                </a:lnTo>
                <a:lnTo>
                  <a:pt x="222" y="1070"/>
                </a:lnTo>
                <a:lnTo>
                  <a:pt x="222" y="1074"/>
                </a:lnTo>
                <a:lnTo>
                  <a:pt x="222" y="1080"/>
                </a:lnTo>
                <a:lnTo>
                  <a:pt x="220" y="1090"/>
                </a:lnTo>
                <a:lnTo>
                  <a:pt x="217" y="1112"/>
                </a:lnTo>
                <a:lnTo>
                  <a:pt x="212" y="1151"/>
                </a:lnTo>
                <a:lnTo>
                  <a:pt x="207" y="1176"/>
                </a:lnTo>
                <a:lnTo>
                  <a:pt x="205" y="1200"/>
                </a:lnTo>
                <a:lnTo>
                  <a:pt x="207" y="1241"/>
                </a:lnTo>
                <a:lnTo>
                  <a:pt x="207" y="1272"/>
                </a:lnTo>
                <a:lnTo>
                  <a:pt x="207" y="1285"/>
                </a:lnTo>
                <a:lnTo>
                  <a:pt x="205" y="1292"/>
                </a:lnTo>
                <a:lnTo>
                  <a:pt x="203" y="1298"/>
                </a:lnTo>
                <a:lnTo>
                  <a:pt x="223" y="1290"/>
                </a:lnTo>
                <a:lnTo>
                  <a:pt x="235" y="1288"/>
                </a:lnTo>
                <a:lnTo>
                  <a:pt x="245" y="1288"/>
                </a:lnTo>
                <a:lnTo>
                  <a:pt x="255" y="1292"/>
                </a:lnTo>
                <a:lnTo>
                  <a:pt x="265" y="1295"/>
                </a:lnTo>
                <a:lnTo>
                  <a:pt x="270" y="1298"/>
                </a:lnTo>
                <a:lnTo>
                  <a:pt x="272" y="1300"/>
                </a:lnTo>
                <a:lnTo>
                  <a:pt x="274" y="1305"/>
                </a:lnTo>
                <a:lnTo>
                  <a:pt x="274" y="1310"/>
                </a:lnTo>
                <a:lnTo>
                  <a:pt x="272" y="1315"/>
                </a:lnTo>
                <a:lnTo>
                  <a:pt x="270" y="1320"/>
                </a:lnTo>
                <a:lnTo>
                  <a:pt x="264" y="1329"/>
                </a:lnTo>
                <a:lnTo>
                  <a:pt x="260" y="1332"/>
                </a:lnTo>
                <a:lnTo>
                  <a:pt x="255" y="1334"/>
                </a:lnTo>
                <a:lnTo>
                  <a:pt x="247" y="1339"/>
                </a:lnTo>
                <a:lnTo>
                  <a:pt x="237" y="1342"/>
                </a:lnTo>
                <a:lnTo>
                  <a:pt x="227" y="1347"/>
                </a:lnTo>
                <a:lnTo>
                  <a:pt x="217" y="1349"/>
                </a:lnTo>
                <a:lnTo>
                  <a:pt x="213" y="1349"/>
                </a:lnTo>
                <a:lnTo>
                  <a:pt x="213" y="1352"/>
                </a:lnTo>
                <a:lnTo>
                  <a:pt x="213" y="1356"/>
                </a:lnTo>
                <a:lnTo>
                  <a:pt x="218" y="1359"/>
                </a:lnTo>
                <a:lnTo>
                  <a:pt x="223" y="1361"/>
                </a:lnTo>
                <a:lnTo>
                  <a:pt x="233" y="1366"/>
                </a:lnTo>
                <a:lnTo>
                  <a:pt x="245" y="1374"/>
                </a:lnTo>
                <a:lnTo>
                  <a:pt x="245" y="1377"/>
                </a:lnTo>
                <a:lnTo>
                  <a:pt x="245" y="1381"/>
                </a:lnTo>
                <a:lnTo>
                  <a:pt x="245" y="1382"/>
                </a:lnTo>
                <a:lnTo>
                  <a:pt x="247" y="1384"/>
                </a:lnTo>
                <a:lnTo>
                  <a:pt x="252" y="1387"/>
                </a:lnTo>
                <a:lnTo>
                  <a:pt x="270" y="1392"/>
                </a:lnTo>
                <a:lnTo>
                  <a:pt x="292" y="1397"/>
                </a:lnTo>
                <a:lnTo>
                  <a:pt x="304" y="1399"/>
                </a:lnTo>
                <a:lnTo>
                  <a:pt x="314" y="1401"/>
                </a:lnTo>
                <a:lnTo>
                  <a:pt x="324" y="1401"/>
                </a:lnTo>
                <a:lnTo>
                  <a:pt x="329" y="1401"/>
                </a:lnTo>
                <a:lnTo>
                  <a:pt x="334" y="1403"/>
                </a:lnTo>
                <a:lnTo>
                  <a:pt x="339" y="1404"/>
                </a:lnTo>
                <a:lnTo>
                  <a:pt x="341" y="1408"/>
                </a:lnTo>
                <a:lnTo>
                  <a:pt x="342" y="1413"/>
                </a:lnTo>
                <a:lnTo>
                  <a:pt x="344" y="1413"/>
                </a:lnTo>
                <a:lnTo>
                  <a:pt x="344" y="1416"/>
                </a:lnTo>
                <a:lnTo>
                  <a:pt x="342" y="1424"/>
                </a:lnTo>
                <a:lnTo>
                  <a:pt x="339" y="1429"/>
                </a:lnTo>
                <a:lnTo>
                  <a:pt x="336" y="1433"/>
                </a:lnTo>
                <a:lnTo>
                  <a:pt x="327" y="1438"/>
                </a:lnTo>
                <a:lnTo>
                  <a:pt x="319" y="1443"/>
                </a:lnTo>
                <a:lnTo>
                  <a:pt x="297" y="1448"/>
                </a:lnTo>
                <a:lnTo>
                  <a:pt x="277" y="1453"/>
                </a:lnTo>
                <a:lnTo>
                  <a:pt x="253" y="1456"/>
                </a:lnTo>
                <a:lnTo>
                  <a:pt x="243" y="1456"/>
                </a:lnTo>
                <a:lnTo>
                  <a:pt x="235" y="1455"/>
                </a:lnTo>
                <a:lnTo>
                  <a:pt x="213" y="1453"/>
                </a:lnTo>
                <a:lnTo>
                  <a:pt x="190" y="1449"/>
                </a:lnTo>
                <a:lnTo>
                  <a:pt x="166" y="1446"/>
                </a:lnTo>
                <a:lnTo>
                  <a:pt x="158" y="1443"/>
                </a:lnTo>
                <a:lnTo>
                  <a:pt x="149" y="1441"/>
                </a:lnTo>
                <a:lnTo>
                  <a:pt x="113" y="1438"/>
                </a:lnTo>
                <a:lnTo>
                  <a:pt x="94" y="1434"/>
                </a:lnTo>
                <a:lnTo>
                  <a:pt x="76" y="1431"/>
                </a:lnTo>
                <a:lnTo>
                  <a:pt x="69" y="1429"/>
                </a:lnTo>
                <a:lnTo>
                  <a:pt x="61" y="1426"/>
                </a:lnTo>
                <a:lnTo>
                  <a:pt x="56" y="1421"/>
                </a:lnTo>
                <a:lnTo>
                  <a:pt x="54" y="1418"/>
                </a:lnTo>
                <a:lnTo>
                  <a:pt x="54" y="1414"/>
                </a:lnTo>
                <a:lnTo>
                  <a:pt x="56" y="1406"/>
                </a:lnTo>
                <a:lnTo>
                  <a:pt x="59" y="1397"/>
                </a:lnTo>
                <a:lnTo>
                  <a:pt x="67" y="1382"/>
                </a:lnTo>
                <a:lnTo>
                  <a:pt x="56" y="1379"/>
                </a:lnTo>
                <a:lnTo>
                  <a:pt x="45" y="1377"/>
                </a:lnTo>
                <a:lnTo>
                  <a:pt x="45" y="1376"/>
                </a:lnTo>
                <a:lnTo>
                  <a:pt x="44" y="1372"/>
                </a:lnTo>
                <a:lnTo>
                  <a:pt x="45" y="1369"/>
                </a:lnTo>
                <a:lnTo>
                  <a:pt x="45" y="1367"/>
                </a:lnTo>
                <a:lnTo>
                  <a:pt x="44" y="1366"/>
                </a:lnTo>
                <a:lnTo>
                  <a:pt x="40" y="1364"/>
                </a:lnTo>
                <a:lnTo>
                  <a:pt x="39" y="1362"/>
                </a:lnTo>
                <a:lnTo>
                  <a:pt x="40" y="1357"/>
                </a:lnTo>
                <a:lnTo>
                  <a:pt x="42" y="1352"/>
                </a:lnTo>
                <a:lnTo>
                  <a:pt x="45" y="1347"/>
                </a:lnTo>
                <a:lnTo>
                  <a:pt x="47" y="1344"/>
                </a:lnTo>
                <a:lnTo>
                  <a:pt x="49" y="1339"/>
                </a:lnTo>
                <a:lnTo>
                  <a:pt x="49" y="1334"/>
                </a:lnTo>
                <a:lnTo>
                  <a:pt x="45" y="1329"/>
                </a:lnTo>
                <a:lnTo>
                  <a:pt x="42" y="1327"/>
                </a:lnTo>
                <a:lnTo>
                  <a:pt x="39" y="1324"/>
                </a:lnTo>
                <a:lnTo>
                  <a:pt x="37" y="1319"/>
                </a:lnTo>
                <a:lnTo>
                  <a:pt x="37" y="1309"/>
                </a:lnTo>
                <a:lnTo>
                  <a:pt x="39" y="1297"/>
                </a:lnTo>
                <a:lnTo>
                  <a:pt x="39" y="1292"/>
                </a:lnTo>
                <a:lnTo>
                  <a:pt x="37" y="1288"/>
                </a:lnTo>
                <a:lnTo>
                  <a:pt x="35" y="1265"/>
                </a:lnTo>
                <a:lnTo>
                  <a:pt x="34" y="1243"/>
                </a:lnTo>
                <a:lnTo>
                  <a:pt x="34" y="1223"/>
                </a:lnTo>
                <a:lnTo>
                  <a:pt x="37" y="1203"/>
                </a:lnTo>
                <a:lnTo>
                  <a:pt x="42" y="1159"/>
                </a:lnTo>
                <a:lnTo>
                  <a:pt x="54" y="1067"/>
                </a:lnTo>
                <a:lnTo>
                  <a:pt x="59" y="1037"/>
                </a:lnTo>
                <a:lnTo>
                  <a:pt x="61" y="1022"/>
                </a:lnTo>
                <a:lnTo>
                  <a:pt x="64" y="1000"/>
                </a:lnTo>
                <a:lnTo>
                  <a:pt x="67" y="985"/>
                </a:lnTo>
                <a:lnTo>
                  <a:pt x="72" y="973"/>
                </a:lnTo>
                <a:lnTo>
                  <a:pt x="77" y="963"/>
                </a:lnTo>
                <a:lnTo>
                  <a:pt x="81" y="953"/>
                </a:lnTo>
                <a:lnTo>
                  <a:pt x="86" y="943"/>
                </a:lnTo>
                <a:lnTo>
                  <a:pt x="87" y="933"/>
                </a:lnTo>
                <a:lnTo>
                  <a:pt x="89" y="923"/>
                </a:lnTo>
                <a:lnTo>
                  <a:pt x="91" y="913"/>
                </a:lnTo>
                <a:lnTo>
                  <a:pt x="92" y="908"/>
                </a:lnTo>
                <a:lnTo>
                  <a:pt x="94" y="904"/>
                </a:lnTo>
                <a:lnTo>
                  <a:pt x="94" y="893"/>
                </a:lnTo>
                <a:lnTo>
                  <a:pt x="92" y="871"/>
                </a:lnTo>
                <a:lnTo>
                  <a:pt x="92" y="859"/>
                </a:lnTo>
                <a:lnTo>
                  <a:pt x="94" y="849"/>
                </a:lnTo>
                <a:lnTo>
                  <a:pt x="96" y="827"/>
                </a:lnTo>
                <a:lnTo>
                  <a:pt x="96" y="804"/>
                </a:lnTo>
                <a:lnTo>
                  <a:pt x="96" y="794"/>
                </a:lnTo>
                <a:lnTo>
                  <a:pt x="94" y="783"/>
                </a:lnTo>
                <a:lnTo>
                  <a:pt x="92" y="773"/>
                </a:lnTo>
                <a:lnTo>
                  <a:pt x="89" y="770"/>
                </a:lnTo>
                <a:lnTo>
                  <a:pt x="84" y="765"/>
                </a:lnTo>
                <a:lnTo>
                  <a:pt x="71" y="750"/>
                </a:lnTo>
                <a:lnTo>
                  <a:pt x="66" y="742"/>
                </a:lnTo>
                <a:lnTo>
                  <a:pt x="61" y="731"/>
                </a:lnTo>
                <a:lnTo>
                  <a:pt x="56" y="721"/>
                </a:lnTo>
                <a:lnTo>
                  <a:pt x="54" y="711"/>
                </a:lnTo>
                <a:lnTo>
                  <a:pt x="52" y="701"/>
                </a:lnTo>
                <a:lnTo>
                  <a:pt x="52" y="691"/>
                </a:lnTo>
                <a:lnTo>
                  <a:pt x="57" y="664"/>
                </a:lnTo>
                <a:lnTo>
                  <a:pt x="62" y="639"/>
                </a:lnTo>
                <a:lnTo>
                  <a:pt x="66" y="616"/>
                </a:lnTo>
                <a:lnTo>
                  <a:pt x="67" y="604"/>
                </a:lnTo>
                <a:lnTo>
                  <a:pt x="69" y="599"/>
                </a:lnTo>
                <a:lnTo>
                  <a:pt x="72" y="596"/>
                </a:lnTo>
                <a:lnTo>
                  <a:pt x="57" y="581"/>
                </a:lnTo>
                <a:lnTo>
                  <a:pt x="52" y="572"/>
                </a:lnTo>
                <a:lnTo>
                  <a:pt x="47" y="564"/>
                </a:lnTo>
                <a:lnTo>
                  <a:pt x="34" y="547"/>
                </a:lnTo>
                <a:lnTo>
                  <a:pt x="29" y="537"/>
                </a:lnTo>
                <a:lnTo>
                  <a:pt x="25" y="529"/>
                </a:lnTo>
                <a:lnTo>
                  <a:pt x="19" y="507"/>
                </a:lnTo>
                <a:lnTo>
                  <a:pt x="14" y="485"/>
                </a:lnTo>
                <a:lnTo>
                  <a:pt x="5" y="441"/>
                </a:lnTo>
                <a:lnTo>
                  <a:pt x="0" y="398"/>
                </a:lnTo>
                <a:lnTo>
                  <a:pt x="0" y="376"/>
                </a:lnTo>
                <a:lnTo>
                  <a:pt x="0" y="356"/>
                </a:lnTo>
                <a:lnTo>
                  <a:pt x="4" y="334"/>
                </a:lnTo>
                <a:lnTo>
                  <a:pt x="9" y="312"/>
                </a:lnTo>
                <a:lnTo>
                  <a:pt x="14" y="292"/>
                </a:lnTo>
                <a:lnTo>
                  <a:pt x="20" y="272"/>
                </a:lnTo>
                <a:lnTo>
                  <a:pt x="25" y="255"/>
                </a:lnTo>
                <a:lnTo>
                  <a:pt x="34" y="240"/>
                </a:lnTo>
                <a:lnTo>
                  <a:pt x="40" y="225"/>
                </a:lnTo>
                <a:lnTo>
                  <a:pt x="50" y="211"/>
                </a:lnTo>
                <a:lnTo>
                  <a:pt x="56" y="205"/>
                </a:lnTo>
                <a:lnTo>
                  <a:pt x="57" y="203"/>
                </a:lnTo>
                <a:lnTo>
                  <a:pt x="57" y="200"/>
                </a:lnTo>
                <a:lnTo>
                  <a:pt x="59" y="191"/>
                </a:lnTo>
                <a:lnTo>
                  <a:pt x="59" y="183"/>
                </a:lnTo>
                <a:lnTo>
                  <a:pt x="57" y="175"/>
                </a:lnTo>
                <a:lnTo>
                  <a:pt x="59" y="171"/>
                </a:lnTo>
                <a:lnTo>
                  <a:pt x="62" y="170"/>
                </a:lnTo>
                <a:lnTo>
                  <a:pt x="69" y="168"/>
                </a:lnTo>
                <a:lnTo>
                  <a:pt x="77" y="166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2709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Freeform 6"/>
          <p:cNvSpPr>
            <a:spLocks/>
          </p:cNvSpPr>
          <p:nvPr/>
        </p:nvSpPr>
        <p:spPr bwMode="auto">
          <a:xfrm flipH="1">
            <a:off x="0" y="836613"/>
            <a:ext cx="3995738" cy="5761037"/>
          </a:xfrm>
          <a:custGeom>
            <a:avLst/>
            <a:gdLst>
              <a:gd name="T0" fmla="*/ 2147483647 w 1578"/>
              <a:gd name="T1" fmla="*/ 2147483647 h 1698"/>
              <a:gd name="T2" fmla="*/ 2147483647 w 1578"/>
              <a:gd name="T3" fmla="*/ 2147483647 h 1698"/>
              <a:gd name="T4" fmla="*/ 2147483647 w 1578"/>
              <a:gd name="T5" fmla="*/ 2147483647 h 1698"/>
              <a:gd name="T6" fmla="*/ 2147483647 w 1578"/>
              <a:gd name="T7" fmla="*/ 2147483647 h 1698"/>
              <a:gd name="T8" fmla="*/ 2147483647 w 1578"/>
              <a:gd name="T9" fmla="*/ 2147483647 h 1698"/>
              <a:gd name="T10" fmla="*/ 2147483647 w 1578"/>
              <a:gd name="T11" fmla="*/ 2147483647 h 1698"/>
              <a:gd name="T12" fmla="*/ 2147483647 w 1578"/>
              <a:gd name="T13" fmla="*/ 2147483647 h 1698"/>
              <a:gd name="T14" fmla="*/ 2147483647 w 1578"/>
              <a:gd name="T15" fmla="*/ 2147483647 h 1698"/>
              <a:gd name="T16" fmla="*/ 2147483647 w 1578"/>
              <a:gd name="T17" fmla="*/ 2147483647 h 1698"/>
              <a:gd name="T18" fmla="*/ 2147483647 w 1578"/>
              <a:gd name="T19" fmla="*/ 2147483647 h 1698"/>
              <a:gd name="T20" fmla="*/ 2147483647 w 1578"/>
              <a:gd name="T21" fmla="*/ 2147483647 h 1698"/>
              <a:gd name="T22" fmla="*/ 2147483647 w 1578"/>
              <a:gd name="T23" fmla="*/ 2147483647 h 1698"/>
              <a:gd name="T24" fmla="*/ 0 w 1578"/>
              <a:gd name="T25" fmla="*/ 2147483647 h 1698"/>
              <a:gd name="T26" fmla="*/ 2147483647 w 1578"/>
              <a:gd name="T27" fmla="*/ 2147483647 h 1698"/>
              <a:gd name="T28" fmla="*/ 2147483647 w 1578"/>
              <a:gd name="T29" fmla="*/ 2147483647 h 1698"/>
              <a:gd name="T30" fmla="*/ 2147483647 w 1578"/>
              <a:gd name="T31" fmla="*/ 2147483647 h 1698"/>
              <a:gd name="T32" fmla="*/ 2147483647 w 1578"/>
              <a:gd name="T33" fmla="*/ 2147483647 h 1698"/>
              <a:gd name="T34" fmla="*/ 2147483647 w 1578"/>
              <a:gd name="T35" fmla="*/ 2147483647 h 1698"/>
              <a:gd name="T36" fmla="*/ 2147483647 w 1578"/>
              <a:gd name="T37" fmla="*/ 2147483647 h 1698"/>
              <a:gd name="T38" fmla="*/ 2147483647 w 1578"/>
              <a:gd name="T39" fmla="*/ 2147483647 h 1698"/>
              <a:gd name="T40" fmla="*/ 2147483647 w 1578"/>
              <a:gd name="T41" fmla="*/ 2147483647 h 1698"/>
              <a:gd name="T42" fmla="*/ 2147483647 w 1578"/>
              <a:gd name="T43" fmla="*/ 2147483647 h 1698"/>
              <a:gd name="T44" fmla="*/ 2147483647 w 1578"/>
              <a:gd name="T45" fmla="*/ 2147483647 h 1698"/>
              <a:gd name="T46" fmla="*/ 2147483647 w 1578"/>
              <a:gd name="T47" fmla="*/ 2147483647 h 1698"/>
              <a:gd name="T48" fmla="*/ 2147483647 w 1578"/>
              <a:gd name="T49" fmla="*/ 2147483647 h 1698"/>
              <a:gd name="T50" fmla="*/ 2147483647 w 1578"/>
              <a:gd name="T51" fmla="*/ 2147483647 h 1698"/>
              <a:gd name="T52" fmla="*/ 2147483647 w 1578"/>
              <a:gd name="T53" fmla="*/ 2147483647 h 1698"/>
              <a:gd name="T54" fmla="*/ 2147483647 w 1578"/>
              <a:gd name="T55" fmla="*/ 2147483647 h 1698"/>
              <a:gd name="T56" fmla="*/ 2147483647 w 1578"/>
              <a:gd name="T57" fmla="*/ 2147483647 h 1698"/>
              <a:gd name="T58" fmla="*/ 2147483647 w 1578"/>
              <a:gd name="T59" fmla="*/ 2147483647 h 1698"/>
              <a:gd name="T60" fmla="*/ 2147483647 w 1578"/>
              <a:gd name="T61" fmla="*/ 2147483647 h 1698"/>
              <a:gd name="T62" fmla="*/ 2147483647 w 1578"/>
              <a:gd name="T63" fmla="*/ 2147483647 h 1698"/>
              <a:gd name="T64" fmla="*/ 2147483647 w 1578"/>
              <a:gd name="T65" fmla="*/ 2147483647 h 1698"/>
              <a:gd name="T66" fmla="*/ 2147483647 w 1578"/>
              <a:gd name="T67" fmla="*/ 2147483647 h 1698"/>
              <a:gd name="T68" fmla="*/ 2147483647 w 1578"/>
              <a:gd name="T69" fmla="*/ 2147483647 h 1698"/>
              <a:gd name="T70" fmla="*/ 2147483647 w 1578"/>
              <a:gd name="T71" fmla="*/ 2147483647 h 1698"/>
              <a:gd name="T72" fmla="*/ 2147483647 w 1578"/>
              <a:gd name="T73" fmla="*/ 2147483647 h 1698"/>
              <a:gd name="T74" fmla="*/ 2147483647 w 1578"/>
              <a:gd name="T75" fmla="*/ 2147483647 h 1698"/>
              <a:gd name="T76" fmla="*/ 2147483647 w 1578"/>
              <a:gd name="T77" fmla="*/ 2147483647 h 1698"/>
              <a:gd name="T78" fmla="*/ 2147483647 w 1578"/>
              <a:gd name="T79" fmla="*/ 2147483647 h 1698"/>
              <a:gd name="T80" fmla="*/ 2147483647 w 1578"/>
              <a:gd name="T81" fmla="*/ 2147483647 h 1698"/>
              <a:gd name="T82" fmla="*/ 2147483647 w 1578"/>
              <a:gd name="T83" fmla="*/ 2147483647 h 1698"/>
              <a:gd name="T84" fmla="*/ 2147483647 w 1578"/>
              <a:gd name="T85" fmla="*/ 2147483647 h 1698"/>
              <a:gd name="T86" fmla="*/ 2147483647 w 1578"/>
              <a:gd name="T87" fmla="*/ 2147483647 h 1698"/>
              <a:gd name="T88" fmla="*/ 2147483647 w 1578"/>
              <a:gd name="T89" fmla="*/ 2147483647 h 1698"/>
              <a:gd name="T90" fmla="*/ 2147483647 w 1578"/>
              <a:gd name="T91" fmla="*/ 2147483647 h 1698"/>
              <a:gd name="T92" fmla="*/ 2147483647 w 1578"/>
              <a:gd name="T93" fmla="*/ 2147483647 h 1698"/>
              <a:gd name="T94" fmla="*/ 2147483647 w 1578"/>
              <a:gd name="T95" fmla="*/ 2147483647 h 1698"/>
              <a:gd name="T96" fmla="*/ 2147483647 w 1578"/>
              <a:gd name="T97" fmla="*/ 2147483647 h 1698"/>
              <a:gd name="T98" fmla="*/ 2147483647 w 1578"/>
              <a:gd name="T99" fmla="*/ 2147483647 h 1698"/>
              <a:gd name="T100" fmla="*/ 2147483647 w 1578"/>
              <a:gd name="T101" fmla="*/ 2147483647 h 1698"/>
              <a:gd name="T102" fmla="*/ 2147483647 w 1578"/>
              <a:gd name="T103" fmla="*/ 2147483647 h 1698"/>
              <a:gd name="T104" fmla="*/ 2147483647 w 1578"/>
              <a:gd name="T105" fmla="*/ 2147483647 h 1698"/>
              <a:gd name="T106" fmla="*/ 2147483647 w 1578"/>
              <a:gd name="T107" fmla="*/ 2147483647 h 1698"/>
              <a:gd name="T108" fmla="*/ 2147483647 w 1578"/>
              <a:gd name="T109" fmla="*/ 2147483647 h 1698"/>
              <a:gd name="T110" fmla="*/ 2147483647 w 1578"/>
              <a:gd name="T111" fmla="*/ 2147483647 h 1698"/>
              <a:gd name="T112" fmla="*/ 2147483647 w 1578"/>
              <a:gd name="T113" fmla="*/ 2147483647 h 1698"/>
              <a:gd name="T114" fmla="*/ 2147483647 w 1578"/>
              <a:gd name="T115" fmla="*/ 2147483647 h 1698"/>
              <a:gd name="T116" fmla="*/ 2147483647 w 1578"/>
              <a:gd name="T117" fmla="*/ 2147483647 h 1698"/>
              <a:gd name="T118" fmla="*/ 2147483647 w 1578"/>
              <a:gd name="T119" fmla="*/ 2147483647 h 1698"/>
              <a:gd name="T120" fmla="*/ 2147483647 w 1578"/>
              <a:gd name="T121" fmla="*/ 2147483647 h 1698"/>
              <a:gd name="T122" fmla="*/ 2147483647 w 1578"/>
              <a:gd name="T123" fmla="*/ 2147483647 h 169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578"/>
              <a:gd name="T187" fmla="*/ 0 h 1698"/>
              <a:gd name="T188" fmla="*/ 1578 w 1578"/>
              <a:gd name="T189" fmla="*/ 1698 h 1698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578" h="1698">
                <a:moveTo>
                  <a:pt x="980" y="136"/>
                </a:moveTo>
                <a:lnTo>
                  <a:pt x="980" y="136"/>
                </a:lnTo>
                <a:lnTo>
                  <a:pt x="974" y="142"/>
                </a:lnTo>
                <a:lnTo>
                  <a:pt x="968" y="146"/>
                </a:lnTo>
                <a:lnTo>
                  <a:pt x="964" y="148"/>
                </a:lnTo>
                <a:lnTo>
                  <a:pt x="958" y="150"/>
                </a:lnTo>
                <a:lnTo>
                  <a:pt x="946" y="150"/>
                </a:lnTo>
                <a:lnTo>
                  <a:pt x="938" y="152"/>
                </a:lnTo>
                <a:lnTo>
                  <a:pt x="930" y="156"/>
                </a:lnTo>
                <a:lnTo>
                  <a:pt x="922" y="160"/>
                </a:lnTo>
                <a:lnTo>
                  <a:pt x="912" y="160"/>
                </a:lnTo>
                <a:lnTo>
                  <a:pt x="892" y="160"/>
                </a:lnTo>
                <a:lnTo>
                  <a:pt x="872" y="158"/>
                </a:lnTo>
                <a:lnTo>
                  <a:pt x="862" y="158"/>
                </a:lnTo>
                <a:lnTo>
                  <a:pt x="852" y="162"/>
                </a:lnTo>
                <a:lnTo>
                  <a:pt x="828" y="176"/>
                </a:lnTo>
                <a:lnTo>
                  <a:pt x="804" y="190"/>
                </a:lnTo>
                <a:lnTo>
                  <a:pt x="780" y="208"/>
                </a:lnTo>
                <a:lnTo>
                  <a:pt x="760" y="228"/>
                </a:lnTo>
                <a:lnTo>
                  <a:pt x="740" y="248"/>
                </a:lnTo>
                <a:lnTo>
                  <a:pt x="720" y="270"/>
                </a:lnTo>
                <a:lnTo>
                  <a:pt x="704" y="294"/>
                </a:lnTo>
                <a:lnTo>
                  <a:pt x="688" y="316"/>
                </a:lnTo>
                <a:lnTo>
                  <a:pt x="672" y="342"/>
                </a:lnTo>
                <a:lnTo>
                  <a:pt x="658" y="370"/>
                </a:lnTo>
                <a:lnTo>
                  <a:pt x="632" y="426"/>
                </a:lnTo>
                <a:lnTo>
                  <a:pt x="608" y="482"/>
                </a:lnTo>
                <a:lnTo>
                  <a:pt x="582" y="538"/>
                </a:lnTo>
                <a:lnTo>
                  <a:pt x="544" y="622"/>
                </a:lnTo>
                <a:lnTo>
                  <a:pt x="518" y="686"/>
                </a:lnTo>
                <a:lnTo>
                  <a:pt x="552" y="720"/>
                </a:lnTo>
                <a:lnTo>
                  <a:pt x="528" y="800"/>
                </a:lnTo>
                <a:lnTo>
                  <a:pt x="508" y="870"/>
                </a:lnTo>
                <a:lnTo>
                  <a:pt x="486" y="928"/>
                </a:lnTo>
                <a:lnTo>
                  <a:pt x="478" y="954"/>
                </a:lnTo>
                <a:lnTo>
                  <a:pt x="470" y="982"/>
                </a:lnTo>
                <a:lnTo>
                  <a:pt x="454" y="1040"/>
                </a:lnTo>
                <a:lnTo>
                  <a:pt x="446" y="1070"/>
                </a:lnTo>
                <a:lnTo>
                  <a:pt x="436" y="1096"/>
                </a:lnTo>
                <a:lnTo>
                  <a:pt x="424" y="1122"/>
                </a:lnTo>
                <a:lnTo>
                  <a:pt x="410" y="1146"/>
                </a:lnTo>
                <a:lnTo>
                  <a:pt x="400" y="1158"/>
                </a:lnTo>
                <a:lnTo>
                  <a:pt x="388" y="1168"/>
                </a:lnTo>
                <a:lnTo>
                  <a:pt x="360" y="1188"/>
                </a:lnTo>
                <a:lnTo>
                  <a:pt x="330" y="1204"/>
                </a:lnTo>
                <a:lnTo>
                  <a:pt x="316" y="1214"/>
                </a:lnTo>
                <a:lnTo>
                  <a:pt x="306" y="1222"/>
                </a:lnTo>
                <a:lnTo>
                  <a:pt x="274" y="1250"/>
                </a:lnTo>
                <a:lnTo>
                  <a:pt x="242" y="1280"/>
                </a:lnTo>
                <a:lnTo>
                  <a:pt x="214" y="1312"/>
                </a:lnTo>
                <a:lnTo>
                  <a:pt x="186" y="1342"/>
                </a:lnTo>
                <a:lnTo>
                  <a:pt x="162" y="1368"/>
                </a:lnTo>
                <a:lnTo>
                  <a:pt x="140" y="1394"/>
                </a:lnTo>
                <a:lnTo>
                  <a:pt x="96" y="1444"/>
                </a:lnTo>
                <a:lnTo>
                  <a:pt x="56" y="1486"/>
                </a:lnTo>
                <a:lnTo>
                  <a:pt x="40" y="1506"/>
                </a:lnTo>
                <a:lnTo>
                  <a:pt x="22" y="1526"/>
                </a:lnTo>
                <a:lnTo>
                  <a:pt x="24" y="1530"/>
                </a:lnTo>
                <a:lnTo>
                  <a:pt x="28" y="1534"/>
                </a:lnTo>
                <a:lnTo>
                  <a:pt x="10" y="1540"/>
                </a:lnTo>
                <a:lnTo>
                  <a:pt x="4" y="1544"/>
                </a:lnTo>
                <a:lnTo>
                  <a:pt x="0" y="1548"/>
                </a:lnTo>
                <a:lnTo>
                  <a:pt x="0" y="1550"/>
                </a:lnTo>
                <a:lnTo>
                  <a:pt x="0" y="1554"/>
                </a:lnTo>
                <a:lnTo>
                  <a:pt x="4" y="1560"/>
                </a:lnTo>
                <a:lnTo>
                  <a:pt x="12" y="1566"/>
                </a:lnTo>
                <a:lnTo>
                  <a:pt x="22" y="1572"/>
                </a:lnTo>
                <a:lnTo>
                  <a:pt x="46" y="1582"/>
                </a:lnTo>
                <a:lnTo>
                  <a:pt x="66" y="1594"/>
                </a:lnTo>
                <a:lnTo>
                  <a:pt x="84" y="1604"/>
                </a:lnTo>
                <a:lnTo>
                  <a:pt x="98" y="1616"/>
                </a:lnTo>
                <a:lnTo>
                  <a:pt x="108" y="1626"/>
                </a:lnTo>
                <a:lnTo>
                  <a:pt x="124" y="1642"/>
                </a:lnTo>
                <a:lnTo>
                  <a:pt x="134" y="1654"/>
                </a:lnTo>
                <a:lnTo>
                  <a:pt x="146" y="1658"/>
                </a:lnTo>
                <a:lnTo>
                  <a:pt x="162" y="1662"/>
                </a:lnTo>
                <a:lnTo>
                  <a:pt x="184" y="1664"/>
                </a:lnTo>
                <a:lnTo>
                  <a:pt x="208" y="1666"/>
                </a:lnTo>
                <a:lnTo>
                  <a:pt x="260" y="1668"/>
                </a:lnTo>
                <a:lnTo>
                  <a:pt x="302" y="1666"/>
                </a:lnTo>
                <a:lnTo>
                  <a:pt x="314" y="1664"/>
                </a:lnTo>
                <a:lnTo>
                  <a:pt x="320" y="1658"/>
                </a:lnTo>
                <a:lnTo>
                  <a:pt x="326" y="1652"/>
                </a:lnTo>
                <a:lnTo>
                  <a:pt x="326" y="1642"/>
                </a:lnTo>
                <a:lnTo>
                  <a:pt x="326" y="1634"/>
                </a:lnTo>
                <a:lnTo>
                  <a:pt x="322" y="1626"/>
                </a:lnTo>
                <a:lnTo>
                  <a:pt x="318" y="1620"/>
                </a:lnTo>
                <a:lnTo>
                  <a:pt x="312" y="1616"/>
                </a:lnTo>
                <a:lnTo>
                  <a:pt x="270" y="1604"/>
                </a:lnTo>
                <a:lnTo>
                  <a:pt x="238" y="1592"/>
                </a:lnTo>
                <a:lnTo>
                  <a:pt x="214" y="1582"/>
                </a:lnTo>
                <a:lnTo>
                  <a:pt x="200" y="1572"/>
                </a:lnTo>
                <a:lnTo>
                  <a:pt x="190" y="1564"/>
                </a:lnTo>
                <a:lnTo>
                  <a:pt x="186" y="1558"/>
                </a:lnTo>
                <a:lnTo>
                  <a:pt x="182" y="1554"/>
                </a:lnTo>
                <a:lnTo>
                  <a:pt x="212" y="1564"/>
                </a:lnTo>
                <a:lnTo>
                  <a:pt x="246" y="1520"/>
                </a:lnTo>
                <a:lnTo>
                  <a:pt x="272" y="1488"/>
                </a:lnTo>
                <a:lnTo>
                  <a:pt x="284" y="1474"/>
                </a:lnTo>
                <a:lnTo>
                  <a:pt x="292" y="1466"/>
                </a:lnTo>
                <a:lnTo>
                  <a:pt x="306" y="1454"/>
                </a:lnTo>
                <a:lnTo>
                  <a:pt x="320" y="1438"/>
                </a:lnTo>
                <a:lnTo>
                  <a:pt x="342" y="1410"/>
                </a:lnTo>
                <a:lnTo>
                  <a:pt x="354" y="1400"/>
                </a:lnTo>
                <a:lnTo>
                  <a:pt x="368" y="1388"/>
                </a:lnTo>
                <a:lnTo>
                  <a:pt x="392" y="1368"/>
                </a:lnTo>
                <a:lnTo>
                  <a:pt x="410" y="1352"/>
                </a:lnTo>
                <a:lnTo>
                  <a:pt x="434" y="1336"/>
                </a:lnTo>
                <a:lnTo>
                  <a:pt x="482" y="1310"/>
                </a:lnTo>
                <a:lnTo>
                  <a:pt x="508" y="1296"/>
                </a:lnTo>
                <a:lnTo>
                  <a:pt x="532" y="1282"/>
                </a:lnTo>
                <a:lnTo>
                  <a:pt x="552" y="1268"/>
                </a:lnTo>
                <a:lnTo>
                  <a:pt x="570" y="1250"/>
                </a:lnTo>
                <a:lnTo>
                  <a:pt x="586" y="1232"/>
                </a:lnTo>
                <a:lnTo>
                  <a:pt x="596" y="1214"/>
                </a:lnTo>
                <a:lnTo>
                  <a:pt x="618" y="1172"/>
                </a:lnTo>
                <a:lnTo>
                  <a:pt x="630" y="1148"/>
                </a:lnTo>
                <a:lnTo>
                  <a:pt x="640" y="1124"/>
                </a:lnTo>
                <a:lnTo>
                  <a:pt x="662" y="1076"/>
                </a:lnTo>
                <a:lnTo>
                  <a:pt x="672" y="1054"/>
                </a:lnTo>
                <a:lnTo>
                  <a:pt x="688" y="1030"/>
                </a:lnTo>
                <a:lnTo>
                  <a:pt x="706" y="1000"/>
                </a:lnTo>
                <a:lnTo>
                  <a:pt x="740" y="1190"/>
                </a:lnTo>
                <a:lnTo>
                  <a:pt x="702" y="1214"/>
                </a:lnTo>
                <a:lnTo>
                  <a:pt x="664" y="1240"/>
                </a:lnTo>
                <a:lnTo>
                  <a:pt x="626" y="1268"/>
                </a:lnTo>
                <a:lnTo>
                  <a:pt x="606" y="1286"/>
                </a:lnTo>
                <a:lnTo>
                  <a:pt x="586" y="1308"/>
                </a:lnTo>
                <a:lnTo>
                  <a:pt x="566" y="1334"/>
                </a:lnTo>
                <a:lnTo>
                  <a:pt x="546" y="1360"/>
                </a:lnTo>
                <a:lnTo>
                  <a:pt x="518" y="1404"/>
                </a:lnTo>
                <a:lnTo>
                  <a:pt x="508" y="1422"/>
                </a:lnTo>
                <a:lnTo>
                  <a:pt x="400" y="1554"/>
                </a:lnTo>
                <a:lnTo>
                  <a:pt x="432" y="1562"/>
                </a:lnTo>
                <a:lnTo>
                  <a:pt x="388" y="1620"/>
                </a:lnTo>
                <a:lnTo>
                  <a:pt x="422" y="1632"/>
                </a:lnTo>
                <a:lnTo>
                  <a:pt x="458" y="1644"/>
                </a:lnTo>
                <a:lnTo>
                  <a:pt x="502" y="1656"/>
                </a:lnTo>
                <a:lnTo>
                  <a:pt x="518" y="1660"/>
                </a:lnTo>
                <a:lnTo>
                  <a:pt x="532" y="1666"/>
                </a:lnTo>
                <a:lnTo>
                  <a:pt x="558" y="1678"/>
                </a:lnTo>
                <a:lnTo>
                  <a:pt x="588" y="1688"/>
                </a:lnTo>
                <a:lnTo>
                  <a:pt x="606" y="1692"/>
                </a:lnTo>
                <a:lnTo>
                  <a:pt x="626" y="1696"/>
                </a:lnTo>
                <a:lnTo>
                  <a:pt x="652" y="1698"/>
                </a:lnTo>
                <a:lnTo>
                  <a:pt x="680" y="1696"/>
                </a:lnTo>
                <a:lnTo>
                  <a:pt x="694" y="1694"/>
                </a:lnTo>
                <a:lnTo>
                  <a:pt x="708" y="1692"/>
                </a:lnTo>
                <a:lnTo>
                  <a:pt x="720" y="1686"/>
                </a:lnTo>
                <a:lnTo>
                  <a:pt x="730" y="1682"/>
                </a:lnTo>
                <a:lnTo>
                  <a:pt x="736" y="1676"/>
                </a:lnTo>
                <a:lnTo>
                  <a:pt x="736" y="1668"/>
                </a:lnTo>
                <a:lnTo>
                  <a:pt x="734" y="1660"/>
                </a:lnTo>
                <a:lnTo>
                  <a:pt x="728" y="1652"/>
                </a:lnTo>
                <a:lnTo>
                  <a:pt x="720" y="1644"/>
                </a:lnTo>
                <a:lnTo>
                  <a:pt x="710" y="1640"/>
                </a:lnTo>
                <a:lnTo>
                  <a:pt x="698" y="1634"/>
                </a:lnTo>
                <a:lnTo>
                  <a:pt x="684" y="1632"/>
                </a:lnTo>
                <a:lnTo>
                  <a:pt x="658" y="1630"/>
                </a:lnTo>
                <a:lnTo>
                  <a:pt x="628" y="1622"/>
                </a:lnTo>
                <a:lnTo>
                  <a:pt x="596" y="1612"/>
                </a:lnTo>
                <a:lnTo>
                  <a:pt x="622" y="1576"/>
                </a:lnTo>
                <a:lnTo>
                  <a:pt x="642" y="1546"/>
                </a:lnTo>
                <a:lnTo>
                  <a:pt x="662" y="1524"/>
                </a:lnTo>
                <a:lnTo>
                  <a:pt x="686" y="1498"/>
                </a:lnTo>
                <a:lnTo>
                  <a:pt x="708" y="1472"/>
                </a:lnTo>
                <a:lnTo>
                  <a:pt x="752" y="1420"/>
                </a:lnTo>
                <a:lnTo>
                  <a:pt x="774" y="1396"/>
                </a:lnTo>
                <a:lnTo>
                  <a:pt x="796" y="1372"/>
                </a:lnTo>
                <a:lnTo>
                  <a:pt x="820" y="1348"/>
                </a:lnTo>
                <a:lnTo>
                  <a:pt x="848" y="1326"/>
                </a:lnTo>
                <a:lnTo>
                  <a:pt x="914" y="1278"/>
                </a:lnTo>
                <a:lnTo>
                  <a:pt x="934" y="1262"/>
                </a:lnTo>
                <a:lnTo>
                  <a:pt x="942" y="1254"/>
                </a:lnTo>
                <a:lnTo>
                  <a:pt x="948" y="1246"/>
                </a:lnTo>
                <a:lnTo>
                  <a:pt x="950" y="1240"/>
                </a:lnTo>
                <a:lnTo>
                  <a:pt x="952" y="1230"/>
                </a:lnTo>
                <a:lnTo>
                  <a:pt x="954" y="1222"/>
                </a:lnTo>
                <a:lnTo>
                  <a:pt x="954" y="1210"/>
                </a:lnTo>
                <a:lnTo>
                  <a:pt x="950" y="1184"/>
                </a:lnTo>
                <a:lnTo>
                  <a:pt x="944" y="1148"/>
                </a:lnTo>
                <a:lnTo>
                  <a:pt x="934" y="1098"/>
                </a:lnTo>
                <a:lnTo>
                  <a:pt x="920" y="1038"/>
                </a:lnTo>
                <a:lnTo>
                  <a:pt x="904" y="976"/>
                </a:lnTo>
                <a:lnTo>
                  <a:pt x="890" y="928"/>
                </a:lnTo>
                <a:lnTo>
                  <a:pt x="878" y="892"/>
                </a:lnTo>
                <a:lnTo>
                  <a:pt x="868" y="850"/>
                </a:lnTo>
                <a:lnTo>
                  <a:pt x="856" y="802"/>
                </a:lnTo>
                <a:lnTo>
                  <a:pt x="884" y="802"/>
                </a:lnTo>
                <a:lnTo>
                  <a:pt x="870" y="762"/>
                </a:lnTo>
                <a:lnTo>
                  <a:pt x="860" y="728"/>
                </a:lnTo>
                <a:lnTo>
                  <a:pt x="856" y="710"/>
                </a:lnTo>
                <a:lnTo>
                  <a:pt x="854" y="694"/>
                </a:lnTo>
                <a:lnTo>
                  <a:pt x="852" y="674"/>
                </a:lnTo>
                <a:lnTo>
                  <a:pt x="856" y="660"/>
                </a:lnTo>
                <a:lnTo>
                  <a:pt x="860" y="648"/>
                </a:lnTo>
                <a:lnTo>
                  <a:pt x="868" y="640"/>
                </a:lnTo>
                <a:lnTo>
                  <a:pt x="884" y="622"/>
                </a:lnTo>
                <a:lnTo>
                  <a:pt x="892" y="608"/>
                </a:lnTo>
                <a:lnTo>
                  <a:pt x="900" y="590"/>
                </a:lnTo>
                <a:lnTo>
                  <a:pt x="922" y="540"/>
                </a:lnTo>
                <a:lnTo>
                  <a:pt x="948" y="482"/>
                </a:lnTo>
                <a:lnTo>
                  <a:pt x="984" y="412"/>
                </a:lnTo>
                <a:lnTo>
                  <a:pt x="1132" y="410"/>
                </a:lnTo>
                <a:lnTo>
                  <a:pt x="1210" y="410"/>
                </a:lnTo>
                <a:lnTo>
                  <a:pt x="1292" y="410"/>
                </a:lnTo>
                <a:lnTo>
                  <a:pt x="1352" y="396"/>
                </a:lnTo>
                <a:lnTo>
                  <a:pt x="1460" y="368"/>
                </a:lnTo>
                <a:lnTo>
                  <a:pt x="1492" y="358"/>
                </a:lnTo>
                <a:lnTo>
                  <a:pt x="1528" y="344"/>
                </a:lnTo>
                <a:lnTo>
                  <a:pt x="1568" y="328"/>
                </a:lnTo>
                <a:lnTo>
                  <a:pt x="1574" y="304"/>
                </a:lnTo>
                <a:lnTo>
                  <a:pt x="1578" y="278"/>
                </a:lnTo>
                <a:lnTo>
                  <a:pt x="1578" y="246"/>
                </a:lnTo>
                <a:lnTo>
                  <a:pt x="1576" y="226"/>
                </a:lnTo>
                <a:lnTo>
                  <a:pt x="1572" y="208"/>
                </a:lnTo>
                <a:lnTo>
                  <a:pt x="1566" y="188"/>
                </a:lnTo>
                <a:lnTo>
                  <a:pt x="1560" y="170"/>
                </a:lnTo>
                <a:lnTo>
                  <a:pt x="1554" y="158"/>
                </a:lnTo>
                <a:lnTo>
                  <a:pt x="1550" y="150"/>
                </a:lnTo>
                <a:lnTo>
                  <a:pt x="1546" y="148"/>
                </a:lnTo>
                <a:lnTo>
                  <a:pt x="1544" y="148"/>
                </a:lnTo>
                <a:lnTo>
                  <a:pt x="1540" y="152"/>
                </a:lnTo>
                <a:lnTo>
                  <a:pt x="1540" y="158"/>
                </a:lnTo>
                <a:lnTo>
                  <a:pt x="1536" y="176"/>
                </a:lnTo>
                <a:lnTo>
                  <a:pt x="1536" y="222"/>
                </a:lnTo>
                <a:lnTo>
                  <a:pt x="1534" y="242"/>
                </a:lnTo>
                <a:lnTo>
                  <a:pt x="1532" y="254"/>
                </a:lnTo>
                <a:lnTo>
                  <a:pt x="1530" y="262"/>
                </a:lnTo>
                <a:lnTo>
                  <a:pt x="1526" y="268"/>
                </a:lnTo>
                <a:lnTo>
                  <a:pt x="1520" y="274"/>
                </a:lnTo>
                <a:lnTo>
                  <a:pt x="1514" y="278"/>
                </a:lnTo>
                <a:lnTo>
                  <a:pt x="1500" y="286"/>
                </a:lnTo>
                <a:lnTo>
                  <a:pt x="1486" y="288"/>
                </a:lnTo>
                <a:lnTo>
                  <a:pt x="1468" y="290"/>
                </a:lnTo>
                <a:lnTo>
                  <a:pt x="1450" y="292"/>
                </a:lnTo>
                <a:lnTo>
                  <a:pt x="1414" y="294"/>
                </a:lnTo>
                <a:lnTo>
                  <a:pt x="1338" y="302"/>
                </a:lnTo>
                <a:lnTo>
                  <a:pt x="1300" y="306"/>
                </a:lnTo>
                <a:lnTo>
                  <a:pt x="1260" y="306"/>
                </a:lnTo>
                <a:lnTo>
                  <a:pt x="1224" y="304"/>
                </a:lnTo>
                <a:lnTo>
                  <a:pt x="1180" y="300"/>
                </a:lnTo>
                <a:lnTo>
                  <a:pt x="1164" y="296"/>
                </a:lnTo>
                <a:lnTo>
                  <a:pt x="1152" y="292"/>
                </a:lnTo>
                <a:lnTo>
                  <a:pt x="1148" y="292"/>
                </a:lnTo>
                <a:lnTo>
                  <a:pt x="1148" y="290"/>
                </a:lnTo>
                <a:lnTo>
                  <a:pt x="1154" y="288"/>
                </a:lnTo>
                <a:lnTo>
                  <a:pt x="1266" y="266"/>
                </a:lnTo>
                <a:lnTo>
                  <a:pt x="1404" y="236"/>
                </a:lnTo>
                <a:lnTo>
                  <a:pt x="1420" y="232"/>
                </a:lnTo>
                <a:lnTo>
                  <a:pt x="1434" y="228"/>
                </a:lnTo>
                <a:lnTo>
                  <a:pt x="1446" y="222"/>
                </a:lnTo>
                <a:lnTo>
                  <a:pt x="1456" y="214"/>
                </a:lnTo>
                <a:lnTo>
                  <a:pt x="1464" y="206"/>
                </a:lnTo>
                <a:lnTo>
                  <a:pt x="1470" y="194"/>
                </a:lnTo>
                <a:lnTo>
                  <a:pt x="1474" y="182"/>
                </a:lnTo>
                <a:lnTo>
                  <a:pt x="1476" y="166"/>
                </a:lnTo>
                <a:lnTo>
                  <a:pt x="1476" y="122"/>
                </a:lnTo>
                <a:lnTo>
                  <a:pt x="1476" y="94"/>
                </a:lnTo>
                <a:lnTo>
                  <a:pt x="1474" y="80"/>
                </a:lnTo>
                <a:lnTo>
                  <a:pt x="1470" y="74"/>
                </a:lnTo>
                <a:lnTo>
                  <a:pt x="1468" y="74"/>
                </a:lnTo>
                <a:lnTo>
                  <a:pt x="1464" y="80"/>
                </a:lnTo>
                <a:lnTo>
                  <a:pt x="1462" y="86"/>
                </a:lnTo>
                <a:lnTo>
                  <a:pt x="1460" y="70"/>
                </a:lnTo>
                <a:lnTo>
                  <a:pt x="1452" y="34"/>
                </a:lnTo>
                <a:lnTo>
                  <a:pt x="1448" y="16"/>
                </a:lnTo>
                <a:lnTo>
                  <a:pt x="1444" y="4"/>
                </a:lnTo>
                <a:lnTo>
                  <a:pt x="1440" y="2"/>
                </a:lnTo>
                <a:lnTo>
                  <a:pt x="1438" y="0"/>
                </a:lnTo>
                <a:lnTo>
                  <a:pt x="1436" y="2"/>
                </a:lnTo>
                <a:lnTo>
                  <a:pt x="1432" y="8"/>
                </a:lnTo>
                <a:lnTo>
                  <a:pt x="1426" y="28"/>
                </a:lnTo>
                <a:lnTo>
                  <a:pt x="1422" y="50"/>
                </a:lnTo>
                <a:lnTo>
                  <a:pt x="1422" y="72"/>
                </a:lnTo>
                <a:lnTo>
                  <a:pt x="1422" y="96"/>
                </a:lnTo>
                <a:lnTo>
                  <a:pt x="1426" y="122"/>
                </a:lnTo>
                <a:lnTo>
                  <a:pt x="1426" y="132"/>
                </a:lnTo>
                <a:lnTo>
                  <a:pt x="1428" y="142"/>
                </a:lnTo>
                <a:lnTo>
                  <a:pt x="1426" y="148"/>
                </a:lnTo>
                <a:lnTo>
                  <a:pt x="1420" y="154"/>
                </a:lnTo>
                <a:lnTo>
                  <a:pt x="1414" y="158"/>
                </a:lnTo>
                <a:lnTo>
                  <a:pt x="1402" y="162"/>
                </a:lnTo>
                <a:lnTo>
                  <a:pt x="1228" y="168"/>
                </a:lnTo>
                <a:lnTo>
                  <a:pt x="1232" y="160"/>
                </a:lnTo>
                <a:lnTo>
                  <a:pt x="1236" y="150"/>
                </a:lnTo>
                <a:lnTo>
                  <a:pt x="1238" y="136"/>
                </a:lnTo>
                <a:lnTo>
                  <a:pt x="1246" y="128"/>
                </a:lnTo>
                <a:lnTo>
                  <a:pt x="1250" y="122"/>
                </a:lnTo>
                <a:lnTo>
                  <a:pt x="1254" y="116"/>
                </a:lnTo>
                <a:lnTo>
                  <a:pt x="1252" y="112"/>
                </a:lnTo>
                <a:lnTo>
                  <a:pt x="1250" y="106"/>
                </a:lnTo>
                <a:lnTo>
                  <a:pt x="1242" y="94"/>
                </a:lnTo>
                <a:lnTo>
                  <a:pt x="1230" y="82"/>
                </a:lnTo>
                <a:lnTo>
                  <a:pt x="1224" y="64"/>
                </a:lnTo>
                <a:lnTo>
                  <a:pt x="1216" y="50"/>
                </a:lnTo>
                <a:lnTo>
                  <a:pt x="1206" y="36"/>
                </a:lnTo>
                <a:lnTo>
                  <a:pt x="1186" y="34"/>
                </a:lnTo>
                <a:lnTo>
                  <a:pt x="1154" y="0"/>
                </a:lnTo>
                <a:lnTo>
                  <a:pt x="1132" y="4"/>
                </a:lnTo>
                <a:lnTo>
                  <a:pt x="1076" y="4"/>
                </a:lnTo>
                <a:lnTo>
                  <a:pt x="1028" y="32"/>
                </a:lnTo>
                <a:lnTo>
                  <a:pt x="1018" y="46"/>
                </a:lnTo>
                <a:lnTo>
                  <a:pt x="994" y="76"/>
                </a:lnTo>
                <a:lnTo>
                  <a:pt x="984" y="92"/>
                </a:lnTo>
                <a:lnTo>
                  <a:pt x="976" y="110"/>
                </a:lnTo>
                <a:lnTo>
                  <a:pt x="974" y="118"/>
                </a:lnTo>
                <a:lnTo>
                  <a:pt x="974" y="124"/>
                </a:lnTo>
                <a:lnTo>
                  <a:pt x="976" y="132"/>
                </a:lnTo>
                <a:lnTo>
                  <a:pt x="980" y="136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73730" name="群組 54"/>
          <p:cNvGrpSpPr>
            <a:grpSpLocks/>
          </p:cNvGrpSpPr>
          <p:nvPr/>
        </p:nvGrpSpPr>
        <p:grpSpPr bwMode="auto">
          <a:xfrm>
            <a:off x="5219700" y="549275"/>
            <a:ext cx="3708400" cy="6021388"/>
            <a:chOff x="-2956561" y="-14400032"/>
            <a:chExt cx="26034617" cy="37816619"/>
          </a:xfrm>
        </p:grpSpPr>
        <p:sp>
          <p:nvSpPr>
            <p:cNvPr id="4" name="手繪多邊形 3"/>
            <p:cNvSpPr/>
            <p:nvPr/>
          </p:nvSpPr>
          <p:spPr>
            <a:xfrm>
              <a:off x="-2956561" y="-14400032"/>
              <a:ext cx="23582727" cy="37816619"/>
            </a:xfrm>
            <a:custGeom>
              <a:avLst/>
              <a:gdLst>
                <a:gd name="connsiteX0" fmla="*/ 21122640 w 23134320"/>
                <a:gd name="connsiteY0" fmla="*/ 11887200 h 37307520"/>
                <a:gd name="connsiteX1" fmla="*/ 21122640 w 23134320"/>
                <a:gd name="connsiteY1" fmla="*/ 6675120 h 37307520"/>
                <a:gd name="connsiteX2" fmla="*/ 19568160 w 23134320"/>
                <a:gd name="connsiteY2" fmla="*/ 5486400 h 37307520"/>
                <a:gd name="connsiteX3" fmla="*/ 18653760 w 23134320"/>
                <a:gd name="connsiteY3" fmla="*/ 4389120 h 37307520"/>
                <a:gd name="connsiteX4" fmla="*/ 19110960 w 23134320"/>
                <a:gd name="connsiteY4" fmla="*/ 3383280 h 37307520"/>
                <a:gd name="connsiteX5" fmla="*/ 19202400 w 23134320"/>
                <a:gd name="connsiteY5" fmla="*/ 2743200 h 37307520"/>
                <a:gd name="connsiteX6" fmla="*/ 19293840 w 23134320"/>
                <a:gd name="connsiteY6" fmla="*/ 1554480 h 37307520"/>
                <a:gd name="connsiteX7" fmla="*/ 17922240 w 23134320"/>
                <a:gd name="connsiteY7" fmla="*/ 0 h 37307520"/>
                <a:gd name="connsiteX8" fmla="*/ 15819120 w 23134320"/>
                <a:gd name="connsiteY8" fmla="*/ 0 h 37307520"/>
                <a:gd name="connsiteX9" fmla="*/ 14996160 w 23134320"/>
                <a:gd name="connsiteY9" fmla="*/ 640080 h 37307520"/>
                <a:gd name="connsiteX10" fmla="*/ 14996160 w 23134320"/>
                <a:gd name="connsiteY10" fmla="*/ 1280160 h 37307520"/>
                <a:gd name="connsiteX11" fmla="*/ 14356080 w 23134320"/>
                <a:gd name="connsiteY11" fmla="*/ 1920240 h 37307520"/>
                <a:gd name="connsiteX12" fmla="*/ 14538960 w 23134320"/>
                <a:gd name="connsiteY12" fmla="*/ 2468880 h 37307520"/>
                <a:gd name="connsiteX13" fmla="*/ 14356080 w 23134320"/>
                <a:gd name="connsiteY13" fmla="*/ 3108960 h 37307520"/>
                <a:gd name="connsiteX14" fmla="*/ 14264640 w 23134320"/>
                <a:gd name="connsiteY14" fmla="*/ 4480560 h 37307520"/>
                <a:gd name="connsiteX15" fmla="*/ 14264640 w 23134320"/>
                <a:gd name="connsiteY15" fmla="*/ 4480560 h 37307520"/>
                <a:gd name="connsiteX16" fmla="*/ 13807440 w 23134320"/>
                <a:gd name="connsiteY16" fmla="*/ 5029200 h 37307520"/>
                <a:gd name="connsiteX17" fmla="*/ 11430000 w 23134320"/>
                <a:gd name="connsiteY17" fmla="*/ 5029200 h 37307520"/>
                <a:gd name="connsiteX18" fmla="*/ 8778240 w 23134320"/>
                <a:gd name="connsiteY18" fmla="*/ 3749040 h 37307520"/>
                <a:gd name="connsiteX19" fmla="*/ 6949440 w 23134320"/>
                <a:gd name="connsiteY19" fmla="*/ 3017520 h 37307520"/>
                <a:gd name="connsiteX20" fmla="*/ 3931920 w 23134320"/>
                <a:gd name="connsiteY20" fmla="*/ 1920240 h 37307520"/>
                <a:gd name="connsiteX21" fmla="*/ 3200400 w 23134320"/>
                <a:gd name="connsiteY21" fmla="*/ 1920240 h 37307520"/>
                <a:gd name="connsiteX22" fmla="*/ 0 w 23134320"/>
                <a:gd name="connsiteY22" fmla="*/ 822960 h 37307520"/>
                <a:gd name="connsiteX23" fmla="*/ 0 w 23134320"/>
                <a:gd name="connsiteY23" fmla="*/ 1554480 h 37307520"/>
                <a:gd name="connsiteX24" fmla="*/ 914400 w 23134320"/>
                <a:gd name="connsiteY24" fmla="*/ 1737360 h 37307520"/>
                <a:gd name="connsiteX25" fmla="*/ 1005840 w 23134320"/>
                <a:gd name="connsiteY25" fmla="*/ 3108960 h 37307520"/>
                <a:gd name="connsiteX26" fmla="*/ 1645920 w 23134320"/>
                <a:gd name="connsiteY26" fmla="*/ 3657600 h 37307520"/>
                <a:gd name="connsiteX27" fmla="*/ 1645920 w 23134320"/>
                <a:gd name="connsiteY27" fmla="*/ 3657600 h 37307520"/>
                <a:gd name="connsiteX28" fmla="*/ 2560320 w 23134320"/>
                <a:gd name="connsiteY28" fmla="*/ 3474720 h 37307520"/>
                <a:gd name="connsiteX29" fmla="*/ 3474720 w 23134320"/>
                <a:gd name="connsiteY29" fmla="*/ 3383280 h 37307520"/>
                <a:gd name="connsiteX30" fmla="*/ 6675120 w 23134320"/>
                <a:gd name="connsiteY30" fmla="*/ 5212080 h 37307520"/>
                <a:gd name="connsiteX31" fmla="*/ 9326880 w 23134320"/>
                <a:gd name="connsiteY31" fmla="*/ 6035040 h 37307520"/>
                <a:gd name="connsiteX32" fmla="*/ 9692640 w 23134320"/>
                <a:gd name="connsiteY32" fmla="*/ 7132320 h 37307520"/>
                <a:gd name="connsiteX33" fmla="*/ 11247120 w 23134320"/>
                <a:gd name="connsiteY33" fmla="*/ 7772400 h 37307520"/>
                <a:gd name="connsiteX34" fmla="*/ 12252960 w 23134320"/>
                <a:gd name="connsiteY34" fmla="*/ 9235440 h 37307520"/>
                <a:gd name="connsiteX35" fmla="*/ 12801600 w 23134320"/>
                <a:gd name="connsiteY35" fmla="*/ 10241280 h 37307520"/>
                <a:gd name="connsiteX36" fmla="*/ 12801600 w 23134320"/>
                <a:gd name="connsiteY36" fmla="*/ 12344400 h 37307520"/>
                <a:gd name="connsiteX37" fmla="*/ 13441680 w 23134320"/>
                <a:gd name="connsiteY37" fmla="*/ 15361920 h 37307520"/>
                <a:gd name="connsiteX38" fmla="*/ 13441680 w 23134320"/>
                <a:gd name="connsiteY38" fmla="*/ 16184880 h 37307520"/>
                <a:gd name="connsiteX39" fmla="*/ 12710160 w 23134320"/>
                <a:gd name="connsiteY39" fmla="*/ 17099280 h 37307520"/>
                <a:gd name="connsiteX40" fmla="*/ 12801600 w 23134320"/>
                <a:gd name="connsiteY40" fmla="*/ 25694640 h 37307520"/>
                <a:gd name="connsiteX41" fmla="*/ 13898880 w 23134320"/>
                <a:gd name="connsiteY41" fmla="*/ 29077920 h 37307520"/>
                <a:gd name="connsiteX42" fmla="*/ 13990320 w 23134320"/>
                <a:gd name="connsiteY42" fmla="*/ 29626560 h 37307520"/>
                <a:gd name="connsiteX43" fmla="*/ 14721840 w 23134320"/>
                <a:gd name="connsiteY43" fmla="*/ 30175200 h 37307520"/>
                <a:gd name="connsiteX44" fmla="*/ 13990320 w 23134320"/>
                <a:gd name="connsiteY44" fmla="*/ 30815280 h 37307520"/>
                <a:gd name="connsiteX45" fmla="*/ 13807440 w 23134320"/>
                <a:gd name="connsiteY45" fmla="*/ 33101280 h 37307520"/>
                <a:gd name="connsiteX46" fmla="*/ 13898880 w 23134320"/>
                <a:gd name="connsiteY46" fmla="*/ 34198560 h 37307520"/>
                <a:gd name="connsiteX47" fmla="*/ 12161520 w 23134320"/>
                <a:gd name="connsiteY47" fmla="*/ 34655760 h 37307520"/>
                <a:gd name="connsiteX48" fmla="*/ 12161520 w 23134320"/>
                <a:gd name="connsiteY48" fmla="*/ 35661600 h 37307520"/>
                <a:gd name="connsiteX49" fmla="*/ 13624560 w 23134320"/>
                <a:gd name="connsiteY49" fmla="*/ 36210240 h 37307520"/>
                <a:gd name="connsiteX50" fmla="*/ 14630400 w 23134320"/>
                <a:gd name="connsiteY50" fmla="*/ 36027360 h 37307520"/>
                <a:gd name="connsiteX51" fmla="*/ 16550640 w 23134320"/>
                <a:gd name="connsiteY51" fmla="*/ 35844480 h 37307520"/>
                <a:gd name="connsiteX52" fmla="*/ 17922240 w 23134320"/>
                <a:gd name="connsiteY52" fmla="*/ 35478720 h 37307520"/>
                <a:gd name="connsiteX53" fmla="*/ 18013680 w 23134320"/>
                <a:gd name="connsiteY53" fmla="*/ 34655760 h 37307520"/>
                <a:gd name="connsiteX54" fmla="*/ 17647920 w 23134320"/>
                <a:gd name="connsiteY54" fmla="*/ 32095440 h 37307520"/>
                <a:gd name="connsiteX55" fmla="*/ 17282160 w 23134320"/>
                <a:gd name="connsiteY55" fmla="*/ 30815280 h 37307520"/>
                <a:gd name="connsiteX56" fmla="*/ 17556480 w 23134320"/>
                <a:gd name="connsiteY56" fmla="*/ 29352240 h 37307520"/>
                <a:gd name="connsiteX57" fmla="*/ 17739360 w 23134320"/>
                <a:gd name="connsiteY57" fmla="*/ 26334720 h 37307520"/>
                <a:gd name="connsiteX58" fmla="*/ 17282160 w 23134320"/>
                <a:gd name="connsiteY58" fmla="*/ 25786080 h 37307520"/>
                <a:gd name="connsiteX59" fmla="*/ 17556480 w 23134320"/>
                <a:gd name="connsiteY59" fmla="*/ 25420320 h 37307520"/>
                <a:gd name="connsiteX60" fmla="*/ 18105120 w 23134320"/>
                <a:gd name="connsiteY60" fmla="*/ 26974800 h 37307520"/>
                <a:gd name="connsiteX61" fmla="*/ 18105120 w 23134320"/>
                <a:gd name="connsiteY61" fmla="*/ 28346400 h 37307520"/>
                <a:gd name="connsiteX62" fmla="*/ 18836640 w 23134320"/>
                <a:gd name="connsiteY62" fmla="*/ 33832800 h 37307520"/>
                <a:gd name="connsiteX63" fmla="*/ 18836640 w 23134320"/>
                <a:gd name="connsiteY63" fmla="*/ 35387280 h 37307520"/>
                <a:gd name="connsiteX64" fmla="*/ 19202400 w 23134320"/>
                <a:gd name="connsiteY64" fmla="*/ 35478720 h 37307520"/>
                <a:gd name="connsiteX65" fmla="*/ 17647920 w 23134320"/>
                <a:gd name="connsiteY65" fmla="*/ 36210240 h 37307520"/>
                <a:gd name="connsiteX66" fmla="*/ 18653760 w 23134320"/>
                <a:gd name="connsiteY66" fmla="*/ 37216080 h 37307520"/>
                <a:gd name="connsiteX67" fmla="*/ 21122640 w 23134320"/>
                <a:gd name="connsiteY67" fmla="*/ 37307520 h 37307520"/>
                <a:gd name="connsiteX68" fmla="*/ 23134320 w 23134320"/>
                <a:gd name="connsiteY68" fmla="*/ 35753040 h 37307520"/>
                <a:gd name="connsiteX69" fmla="*/ 22951440 w 23134320"/>
                <a:gd name="connsiteY69" fmla="*/ 33741360 h 37307520"/>
                <a:gd name="connsiteX70" fmla="*/ 22128480 w 23134320"/>
                <a:gd name="connsiteY70" fmla="*/ 32369760 h 37307520"/>
                <a:gd name="connsiteX71" fmla="*/ 21762720 w 23134320"/>
                <a:gd name="connsiteY71" fmla="*/ 27523440 h 37307520"/>
                <a:gd name="connsiteX72" fmla="*/ 20665440 w 23134320"/>
                <a:gd name="connsiteY72" fmla="*/ 24871680 h 37307520"/>
                <a:gd name="connsiteX73" fmla="*/ 20665440 w 23134320"/>
                <a:gd name="connsiteY73" fmla="*/ 21671280 h 37307520"/>
                <a:gd name="connsiteX74" fmla="*/ 20848320 w 23134320"/>
                <a:gd name="connsiteY74" fmla="*/ 17830800 h 37307520"/>
                <a:gd name="connsiteX75" fmla="*/ 20756880 w 23134320"/>
                <a:gd name="connsiteY75" fmla="*/ 16093440 h 37307520"/>
                <a:gd name="connsiteX76" fmla="*/ 20756880 w 23134320"/>
                <a:gd name="connsiteY76" fmla="*/ 14538960 h 37307520"/>
                <a:gd name="connsiteX77" fmla="*/ 21214080 w 23134320"/>
                <a:gd name="connsiteY77" fmla="*/ 11521440 h 37307520"/>
                <a:gd name="connsiteX0" fmla="*/ 21122640 w 23134320"/>
                <a:gd name="connsiteY0" fmla="*/ 11887200 h 37307520"/>
                <a:gd name="connsiteX1" fmla="*/ 21122640 w 23134320"/>
                <a:gd name="connsiteY1" fmla="*/ 6675120 h 37307520"/>
                <a:gd name="connsiteX2" fmla="*/ 19568160 w 23134320"/>
                <a:gd name="connsiteY2" fmla="*/ 5486400 h 37307520"/>
                <a:gd name="connsiteX3" fmla="*/ 18653760 w 23134320"/>
                <a:gd name="connsiteY3" fmla="*/ 4389120 h 37307520"/>
                <a:gd name="connsiteX4" fmla="*/ 19110960 w 23134320"/>
                <a:gd name="connsiteY4" fmla="*/ 3383280 h 37307520"/>
                <a:gd name="connsiteX5" fmla="*/ 19202400 w 23134320"/>
                <a:gd name="connsiteY5" fmla="*/ 2743200 h 37307520"/>
                <a:gd name="connsiteX6" fmla="*/ 19293840 w 23134320"/>
                <a:gd name="connsiteY6" fmla="*/ 1554480 h 37307520"/>
                <a:gd name="connsiteX7" fmla="*/ 17922240 w 23134320"/>
                <a:gd name="connsiteY7" fmla="*/ 0 h 37307520"/>
                <a:gd name="connsiteX8" fmla="*/ 15819120 w 23134320"/>
                <a:gd name="connsiteY8" fmla="*/ 0 h 37307520"/>
                <a:gd name="connsiteX9" fmla="*/ 14996160 w 23134320"/>
                <a:gd name="connsiteY9" fmla="*/ 640080 h 37307520"/>
                <a:gd name="connsiteX10" fmla="*/ 14996160 w 23134320"/>
                <a:gd name="connsiteY10" fmla="*/ 1280160 h 37307520"/>
                <a:gd name="connsiteX11" fmla="*/ 14356080 w 23134320"/>
                <a:gd name="connsiteY11" fmla="*/ 1920240 h 37307520"/>
                <a:gd name="connsiteX12" fmla="*/ 14538960 w 23134320"/>
                <a:gd name="connsiteY12" fmla="*/ 2468880 h 37307520"/>
                <a:gd name="connsiteX13" fmla="*/ 14356080 w 23134320"/>
                <a:gd name="connsiteY13" fmla="*/ 3108960 h 37307520"/>
                <a:gd name="connsiteX14" fmla="*/ 14264640 w 23134320"/>
                <a:gd name="connsiteY14" fmla="*/ 4480560 h 37307520"/>
                <a:gd name="connsiteX15" fmla="*/ 14264640 w 23134320"/>
                <a:gd name="connsiteY15" fmla="*/ 4480560 h 37307520"/>
                <a:gd name="connsiteX16" fmla="*/ 14411984 w 23134320"/>
                <a:gd name="connsiteY16" fmla="*/ 5400600 h 37307520"/>
                <a:gd name="connsiteX17" fmla="*/ 11430000 w 23134320"/>
                <a:gd name="connsiteY17" fmla="*/ 5029200 h 37307520"/>
                <a:gd name="connsiteX18" fmla="*/ 8778240 w 23134320"/>
                <a:gd name="connsiteY18" fmla="*/ 3749040 h 37307520"/>
                <a:gd name="connsiteX19" fmla="*/ 6949440 w 23134320"/>
                <a:gd name="connsiteY19" fmla="*/ 3017520 h 37307520"/>
                <a:gd name="connsiteX20" fmla="*/ 3931920 w 23134320"/>
                <a:gd name="connsiteY20" fmla="*/ 1920240 h 37307520"/>
                <a:gd name="connsiteX21" fmla="*/ 3200400 w 23134320"/>
                <a:gd name="connsiteY21" fmla="*/ 1920240 h 37307520"/>
                <a:gd name="connsiteX22" fmla="*/ 0 w 23134320"/>
                <a:gd name="connsiteY22" fmla="*/ 822960 h 37307520"/>
                <a:gd name="connsiteX23" fmla="*/ 0 w 23134320"/>
                <a:gd name="connsiteY23" fmla="*/ 1554480 h 37307520"/>
                <a:gd name="connsiteX24" fmla="*/ 914400 w 23134320"/>
                <a:gd name="connsiteY24" fmla="*/ 1737360 h 37307520"/>
                <a:gd name="connsiteX25" fmla="*/ 1005840 w 23134320"/>
                <a:gd name="connsiteY25" fmla="*/ 3108960 h 37307520"/>
                <a:gd name="connsiteX26" fmla="*/ 1645920 w 23134320"/>
                <a:gd name="connsiteY26" fmla="*/ 3657600 h 37307520"/>
                <a:gd name="connsiteX27" fmla="*/ 1645920 w 23134320"/>
                <a:gd name="connsiteY27" fmla="*/ 3657600 h 37307520"/>
                <a:gd name="connsiteX28" fmla="*/ 2560320 w 23134320"/>
                <a:gd name="connsiteY28" fmla="*/ 3474720 h 37307520"/>
                <a:gd name="connsiteX29" fmla="*/ 3474720 w 23134320"/>
                <a:gd name="connsiteY29" fmla="*/ 3383280 h 37307520"/>
                <a:gd name="connsiteX30" fmla="*/ 6675120 w 23134320"/>
                <a:gd name="connsiteY30" fmla="*/ 5212080 h 37307520"/>
                <a:gd name="connsiteX31" fmla="*/ 9326880 w 23134320"/>
                <a:gd name="connsiteY31" fmla="*/ 6035040 h 37307520"/>
                <a:gd name="connsiteX32" fmla="*/ 9692640 w 23134320"/>
                <a:gd name="connsiteY32" fmla="*/ 7132320 h 37307520"/>
                <a:gd name="connsiteX33" fmla="*/ 11247120 w 23134320"/>
                <a:gd name="connsiteY33" fmla="*/ 7772400 h 37307520"/>
                <a:gd name="connsiteX34" fmla="*/ 12252960 w 23134320"/>
                <a:gd name="connsiteY34" fmla="*/ 9235440 h 37307520"/>
                <a:gd name="connsiteX35" fmla="*/ 12801600 w 23134320"/>
                <a:gd name="connsiteY35" fmla="*/ 10241280 h 37307520"/>
                <a:gd name="connsiteX36" fmla="*/ 12801600 w 23134320"/>
                <a:gd name="connsiteY36" fmla="*/ 12344400 h 37307520"/>
                <a:gd name="connsiteX37" fmla="*/ 13441680 w 23134320"/>
                <a:gd name="connsiteY37" fmla="*/ 15361920 h 37307520"/>
                <a:gd name="connsiteX38" fmla="*/ 13441680 w 23134320"/>
                <a:gd name="connsiteY38" fmla="*/ 16184880 h 37307520"/>
                <a:gd name="connsiteX39" fmla="*/ 12710160 w 23134320"/>
                <a:gd name="connsiteY39" fmla="*/ 17099280 h 37307520"/>
                <a:gd name="connsiteX40" fmla="*/ 12801600 w 23134320"/>
                <a:gd name="connsiteY40" fmla="*/ 25694640 h 37307520"/>
                <a:gd name="connsiteX41" fmla="*/ 13898880 w 23134320"/>
                <a:gd name="connsiteY41" fmla="*/ 29077920 h 37307520"/>
                <a:gd name="connsiteX42" fmla="*/ 13990320 w 23134320"/>
                <a:gd name="connsiteY42" fmla="*/ 29626560 h 37307520"/>
                <a:gd name="connsiteX43" fmla="*/ 14721840 w 23134320"/>
                <a:gd name="connsiteY43" fmla="*/ 30175200 h 37307520"/>
                <a:gd name="connsiteX44" fmla="*/ 13990320 w 23134320"/>
                <a:gd name="connsiteY44" fmla="*/ 30815280 h 37307520"/>
                <a:gd name="connsiteX45" fmla="*/ 13807440 w 23134320"/>
                <a:gd name="connsiteY45" fmla="*/ 33101280 h 37307520"/>
                <a:gd name="connsiteX46" fmla="*/ 13898880 w 23134320"/>
                <a:gd name="connsiteY46" fmla="*/ 34198560 h 37307520"/>
                <a:gd name="connsiteX47" fmla="*/ 12161520 w 23134320"/>
                <a:gd name="connsiteY47" fmla="*/ 34655760 h 37307520"/>
                <a:gd name="connsiteX48" fmla="*/ 12161520 w 23134320"/>
                <a:gd name="connsiteY48" fmla="*/ 35661600 h 37307520"/>
                <a:gd name="connsiteX49" fmla="*/ 13624560 w 23134320"/>
                <a:gd name="connsiteY49" fmla="*/ 36210240 h 37307520"/>
                <a:gd name="connsiteX50" fmla="*/ 14630400 w 23134320"/>
                <a:gd name="connsiteY50" fmla="*/ 36027360 h 37307520"/>
                <a:gd name="connsiteX51" fmla="*/ 16550640 w 23134320"/>
                <a:gd name="connsiteY51" fmla="*/ 35844480 h 37307520"/>
                <a:gd name="connsiteX52" fmla="*/ 17922240 w 23134320"/>
                <a:gd name="connsiteY52" fmla="*/ 35478720 h 37307520"/>
                <a:gd name="connsiteX53" fmla="*/ 18013680 w 23134320"/>
                <a:gd name="connsiteY53" fmla="*/ 34655760 h 37307520"/>
                <a:gd name="connsiteX54" fmla="*/ 17647920 w 23134320"/>
                <a:gd name="connsiteY54" fmla="*/ 32095440 h 37307520"/>
                <a:gd name="connsiteX55" fmla="*/ 17282160 w 23134320"/>
                <a:gd name="connsiteY55" fmla="*/ 30815280 h 37307520"/>
                <a:gd name="connsiteX56" fmla="*/ 17556480 w 23134320"/>
                <a:gd name="connsiteY56" fmla="*/ 29352240 h 37307520"/>
                <a:gd name="connsiteX57" fmla="*/ 17739360 w 23134320"/>
                <a:gd name="connsiteY57" fmla="*/ 26334720 h 37307520"/>
                <a:gd name="connsiteX58" fmla="*/ 17282160 w 23134320"/>
                <a:gd name="connsiteY58" fmla="*/ 25786080 h 37307520"/>
                <a:gd name="connsiteX59" fmla="*/ 17556480 w 23134320"/>
                <a:gd name="connsiteY59" fmla="*/ 25420320 h 37307520"/>
                <a:gd name="connsiteX60" fmla="*/ 18105120 w 23134320"/>
                <a:gd name="connsiteY60" fmla="*/ 26974800 h 37307520"/>
                <a:gd name="connsiteX61" fmla="*/ 18105120 w 23134320"/>
                <a:gd name="connsiteY61" fmla="*/ 28346400 h 37307520"/>
                <a:gd name="connsiteX62" fmla="*/ 18836640 w 23134320"/>
                <a:gd name="connsiteY62" fmla="*/ 33832800 h 37307520"/>
                <a:gd name="connsiteX63" fmla="*/ 18836640 w 23134320"/>
                <a:gd name="connsiteY63" fmla="*/ 35387280 h 37307520"/>
                <a:gd name="connsiteX64" fmla="*/ 19202400 w 23134320"/>
                <a:gd name="connsiteY64" fmla="*/ 35478720 h 37307520"/>
                <a:gd name="connsiteX65" fmla="*/ 17647920 w 23134320"/>
                <a:gd name="connsiteY65" fmla="*/ 36210240 h 37307520"/>
                <a:gd name="connsiteX66" fmla="*/ 18653760 w 23134320"/>
                <a:gd name="connsiteY66" fmla="*/ 37216080 h 37307520"/>
                <a:gd name="connsiteX67" fmla="*/ 21122640 w 23134320"/>
                <a:gd name="connsiteY67" fmla="*/ 37307520 h 37307520"/>
                <a:gd name="connsiteX68" fmla="*/ 23134320 w 23134320"/>
                <a:gd name="connsiteY68" fmla="*/ 35753040 h 37307520"/>
                <a:gd name="connsiteX69" fmla="*/ 22951440 w 23134320"/>
                <a:gd name="connsiteY69" fmla="*/ 33741360 h 37307520"/>
                <a:gd name="connsiteX70" fmla="*/ 22128480 w 23134320"/>
                <a:gd name="connsiteY70" fmla="*/ 32369760 h 37307520"/>
                <a:gd name="connsiteX71" fmla="*/ 21762720 w 23134320"/>
                <a:gd name="connsiteY71" fmla="*/ 27523440 h 37307520"/>
                <a:gd name="connsiteX72" fmla="*/ 20665440 w 23134320"/>
                <a:gd name="connsiteY72" fmla="*/ 24871680 h 37307520"/>
                <a:gd name="connsiteX73" fmla="*/ 20665440 w 23134320"/>
                <a:gd name="connsiteY73" fmla="*/ 21671280 h 37307520"/>
                <a:gd name="connsiteX74" fmla="*/ 20848320 w 23134320"/>
                <a:gd name="connsiteY74" fmla="*/ 17830800 h 37307520"/>
                <a:gd name="connsiteX75" fmla="*/ 20756880 w 23134320"/>
                <a:gd name="connsiteY75" fmla="*/ 16093440 h 37307520"/>
                <a:gd name="connsiteX76" fmla="*/ 20756880 w 23134320"/>
                <a:gd name="connsiteY76" fmla="*/ 14538960 h 37307520"/>
                <a:gd name="connsiteX77" fmla="*/ 21214080 w 23134320"/>
                <a:gd name="connsiteY77" fmla="*/ 11521440 h 37307520"/>
                <a:gd name="connsiteX0" fmla="*/ 21122640 w 23134320"/>
                <a:gd name="connsiteY0" fmla="*/ 11887200 h 37307520"/>
                <a:gd name="connsiteX1" fmla="*/ 21122640 w 23134320"/>
                <a:gd name="connsiteY1" fmla="*/ 6675120 h 37307520"/>
                <a:gd name="connsiteX2" fmla="*/ 19568160 w 23134320"/>
                <a:gd name="connsiteY2" fmla="*/ 5486400 h 37307520"/>
                <a:gd name="connsiteX3" fmla="*/ 18653760 w 23134320"/>
                <a:gd name="connsiteY3" fmla="*/ 4389120 h 37307520"/>
                <a:gd name="connsiteX4" fmla="*/ 19110960 w 23134320"/>
                <a:gd name="connsiteY4" fmla="*/ 3383280 h 37307520"/>
                <a:gd name="connsiteX5" fmla="*/ 19202400 w 23134320"/>
                <a:gd name="connsiteY5" fmla="*/ 2743200 h 37307520"/>
                <a:gd name="connsiteX6" fmla="*/ 19293840 w 23134320"/>
                <a:gd name="connsiteY6" fmla="*/ 1554480 h 37307520"/>
                <a:gd name="connsiteX7" fmla="*/ 17922240 w 23134320"/>
                <a:gd name="connsiteY7" fmla="*/ 0 h 37307520"/>
                <a:gd name="connsiteX8" fmla="*/ 15819120 w 23134320"/>
                <a:gd name="connsiteY8" fmla="*/ 0 h 37307520"/>
                <a:gd name="connsiteX9" fmla="*/ 14996160 w 23134320"/>
                <a:gd name="connsiteY9" fmla="*/ 640080 h 37307520"/>
                <a:gd name="connsiteX10" fmla="*/ 14996160 w 23134320"/>
                <a:gd name="connsiteY10" fmla="*/ 1280160 h 37307520"/>
                <a:gd name="connsiteX11" fmla="*/ 14356080 w 23134320"/>
                <a:gd name="connsiteY11" fmla="*/ 1920240 h 37307520"/>
                <a:gd name="connsiteX12" fmla="*/ 14538960 w 23134320"/>
                <a:gd name="connsiteY12" fmla="*/ 2468880 h 37307520"/>
                <a:gd name="connsiteX13" fmla="*/ 14356080 w 23134320"/>
                <a:gd name="connsiteY13" fmla="*/ 3108960 h 37307520"/>
                <a:gd name="connsiteX14" fmla="*/ 14264640 w 23134320"/>
                <a:gd name="connsiteY14" fmla="*/ 4480560 h 37307520"/>
                <a:gd name="connsiteX15" fmla="*/ 14264640 w 23134320"/>
                <a:gd name="connsiteY15" fmla="*/ 4480560 h 37307520"/>
                <a:gd name="connsiteX16" fmla="*/ 14411984 w 23134320"/>
                <a:gd name="connsiteY16" fmla="*/ 5400600 h 37307520"/>
                <a:gd name="connsiteX17" fmla="*/ 11430000 w 23134320"/>
                <a:gd name="connsiteY17" fmla="*/ 5029200 h 37307520"/>
                <a:gd name="connsiteX18" fmla="*/ 8778240 w 23134320"/>
                <a:gd name="connsiteY18" fmla="*/ 3749040 h 37307520"/>
                <a:gd name="connsiteX19" fmla="*/ 6949440 w 23134320"/>
                <a:gd name="connsiteY19" fmla="*/ 3017520 h 37307520"/>
                <a:gd name="connsiteX20" fmla="*/ 3931920 w 23134320"/>
                <a:gd name="connsiteY20" fmla="*/ 1920240 h 37307520"/>
                <a:gd name="connsiteX21" fmla="*/ 3200400 w 23134320"/>
                <a:gd name="connsiteY21" fmla="*/ 1920240 h 37307520"/>
                <a:gd name="connsiteX22" fmla="*/ 0 w 23134320"/>
                <a:gd name="connsiteY22" fmla="*/ 822960 h 37307520"/>
                <a:gd name="connsiteX23" fmla="*/ 0 w 23134320"/>
                <a:gd name="connsiteY23" fmla="*/ 1554480 h 37307520"/>
                <a:gd name="connsiteX24" fmla="*/ 914400 w 23134320"/>
                <a:gd name="connsiteY24" fmla="*/ 1737360 h 37307520"/>
                <a:gd name="connsiteX25" fmla="*/ 1005840 w 23134320"/>
                <a:gd name="connsiteY25" fmla="*/ 3108960 h 37307520"/>
                <a:gd name="connsiteX26" fmla="*/ 1645920 w 23134320"/>
                <a:gd name="connsiteY26" fmla="*/ 3657600 h 37307520"/>
                <a:gd name="connsiteX27" fmla="*/ 1645920 w 23134320"/>
                <a:gd name="connsiteY27" fmla="*/ 3657600 h 37307520"/>
                <a:gd name="connsiteX28" fmla="*/ 2560320 w 23134320"/>
                <a:gd name="connsiteY28" fmla="*/ 3474720 h 37307520"/>
                <a:gd name="connsiteX29" fmla="*/ 3474720 w 23134320"/>
                <a:gd name="connsiteY29" fmla="*/ 3383280 h 37307520"/>
                <a:gd name="connsiteX30" fmla="*/ 6675120 w 23134320"/>
                <a:gd name="connsiteY30" fmla="*/ 5212080 h 37307520"/>
                <a:gd name="connsiteX31" fmla="*/ 9326880 w 23134320"/>
                <a:gd name="connsiteY31" fmla="*/ 6035040 h 37307520"/>
                <a:gd name="connsiteX32" fmla="*/ 9692640 w 23134320"/>
                <a:gd name="connsiteY32" fmla="*/ 7132320 h 37307520"/>
                <a:gd name="connsiteX33" fmla="*/ 11247120 w 23134320"/>
                <a:gd name="connsiteY33" fmla="*/ 7772400 h 37307520"/>
                <a:gd name="connsiteX34" fmla="*/ 12252960 w 23134320"/>
                <a:gd name="connsiteY34" fmla="*/ 9235440 h 37307520"/>
                <a:gd name="connsiteX35" fmla="*/ 12801600 w 23134320"/>
                <a:gd name="connsiteY35" fmla="*/ 10241280 h 37307520"/>
                <a:gd name="connsiteX36" fmla="*/ 12801600 w 23134320"/>
                <a:gd name="connsiteY36" fmla="*/ 12344400 h 37307520"/>
                <a:gd name="connsiteX37" fmla="*/ 13441680 w 23134320"/>
                <a:gd name="connsiteY37" fmla="*/ 15361920 h 37307520"/>
                <a:gd name="connsiteX38" fmla="*/ 13441680 w 23134320"/>
                <a:gd name="connsiteY38" fmla="*/ 16184880 h 37307520"/>
                <a:gd name="connsiteX39" fmla="*/ 12710160 w 23134320"/>
                <a:gd name="connsiteY39" fmla="*/ 17099280 h 37307520"/>
                <a:gd name="connsiteX40" fmla="*/ 12801600 w 23134320"/>
                <a:gd name="connsiteY40" fmla="*/ 25694640 h 37307520"/>
                <a:gd name="connsiteX41" fmla="*/ 13898880 w 23134320"/>
                <a:gd name="connsiteY41" fmla="*/ 29077920 h 37307520"/>
                <a:gd name="connsiteX42" fmla="*/ 13990320 w 23134320"/>
                <a:gd name="connsiteY42" fmla="*/ 29626560 h 37307520"/>
                <a:gd name="connsiteX43" fmla="*/ 14721840 w 23134320"/>
                <a:gd name="connsiteY43" fmla="*/ 30175200 h 37307520"/>
                <a:gd name="connsiteX44" fmla="*/ 13990320 w 23134320"/>
                <a:gd name="connsiteY44" fmla="*/ 30815280 h 37307520"/>
                <a:gd name="connsiteX45" fmla="*/ 13807440 w 23134320"/>
                <a:gd name="connsiteY45" fmla="*/ 33101280 h 37307520"/>
                <a:gd name="connsiteX46" fmla="*/ 13898880 w 23134320"/>
                <a:gd name="connsiteY46" fmla="*/ 34198560 h 37307520"/>
                <a:gd name="connsiteX47" fmla="*/ 12161520 w 23134320"/>
                <a:gd name="connsiteY47" fmla="*/ 34655760 h 37307520"/>
                <a:gd name="connsiteX48" fmla="*/ 12161520 w 23134320"/>
                <a:gd name="connsiteY48" fmla="*/ 35661600 h 37307520"/>
                <a:gd name="connsiteX49" fmla="*/ 13624560 w 23134320"/>
                <a:gd name="connsiteY49" fmla="*/ 36210240 h 37307520"/>
                <a:gd name="connsiteX50" fmla="*/ 14630400 w 23134320"/>
                <a:gd name="connsiteY50" fmla="*/ 36027360 h 37307520"/>
                <a:gd name="connsiteX51" fmla="*/ 16550640 w 23134320"/>
                <a:gd name="connsiteY51" fmla="*/ 35844480 h 37307520"/>
                <a:gd name="connsiteX52" fmla="*/ 17922240 w 23134320"/>
                <a:gd name="connsiteY52" fmla="*/ 35478720 h 37307520"/>
                <a:gd name="connsiteX53" fmla="*/ 18013680 w 23134320"/>
                <a:gd name="connsiteY53" fmla="*/ 34655760 h 37307520"/>
                <a:gd name="connsiteX54" fmla="*/ 17647920 w 23134320"/>
                <a:gd name="connsiteY54" fmla="*/ 32095440 h 37307520"/>
                <a:gd name="connsiteX55" fmla="*/ 17282160 w 23134320"/>
                <a:gd name="connsiteY55" fmla="*/ 30815280 h 37307520"/>
                <a:gd name="connsiteX56" fmla="*/ 17556480 w 23134320"/>
                <a:gd name="connsiteY56" fmla="*/ 29352240 h 37307520"/>
                <a:gd name="connsiteX57" fmla="*/ 17739360 w 23134320"/>
                <a:gd name="connsiteY57" fmla="*/ 26334720 h 37307520"/>
                <a:gd name="connsiteX58" fmla="*/ 17282160 w 23134320"/>
                <a:gd name="connsiteY58" fmla="*/ 25786080 h 37307520"/>
                <a:gd name="connsiteX59" fmla="*/ 17556480 w 23134320"/>
                <a:gd name="connsiteY59" fmla="*/ 25420320 h 37307520"/>
                <a:gd name="connsiteX60" fmla="*/ 18105120 w 23134320"/>
                <a:gd name="connsiteY60" fmla="*/ 26974800 h 37307520"/>
                <a:gd name="connsiteX61" fmla="*/ 18105120 w 23134320"/>
                <a:gd name="connsiteY61" fmla="*/ 28346400 h 37307520"/>
                <a:gd name="connsiteX62" fmla="*/ 18836640 w 23134320"/>
                <a:gd name="connsiteY62" fmla="*/ 33832800 h 37307520"/>
                <a:gd name="connsiteX63" fmla="*/ 18836640 w 23134320"/>
                <a:gd name="connsiteY63" fmla="*/ 35387280 h 37307520"/>
                <a:gd name="connsiteX64" fmla="*/ 19202400 w 23134320"/>
                <a:gd name="connsiteY64" fmla="*/ 35478720 h 37307520"/>
                <a:gd name="connsiteX65" fmla="*/ 17647920 w 23134320"/>
                <a:gd name="connsiteY65" fmla="*/ 36210240 h 37307520"/>
                <a:gd name="connsiteX66" fmla="*/ 18653760 w 23134320"/>
                <a:gd name="connsiteY66" fmla="*/ 37216080 h 37307520"/>
                <a:gd name="connsiteX67" fmla="*/ 21122640 w 23134320"/>
                <a:gd name="connsiteY67" fmla="*/ 37307520 h 37307520"/>
                <a:gd name="connsiteX68" fmla="*/ 23134320 w 23134320"/>
                <a:gd name="connsiteY68" fmla="*/ 35753040 h 37307520"/>
                <a:gd name="connsiteX69" fmla="*/ 22951440 w 23134320"/>
                <a:gd name="connsiteY69" fmla="*/ 33741360 h 37307520"/>
                <a:gd name="connsiteX70" fmla="*/ 22128480 w 23134320"/>
                <a:gd name="connsiteY70" fmla="*/ 32369760 h 37307520"/>
                <a:gd name="connsiteX71" fmla="*/ 21762720 w 23134320"/>
                <a:gd name="connsiteY71" fmla="*/ 27523440 h 37307520"/>
                <a:gd name="connsiteX72" fmla="*/ 20665440 w 23134320"/>
                <a:gd name="connsiteY72" fmla="*/ 24871680 h 37307520"/>
                <a:gd name="connsiteX73" fmla="*/ 20665440 w 23134320"/>
                <a:gd name="connsiteY73" fmla="*/ 21671280 h 37307520"/>
                <a:gd name="connsiteX74" fmla="*/ 20848320 w 23134320"/>
                <a:gd name="connsiteY74" fmla="*/ 17830800 h 37307520"/>
                <a:gd name="connsiteX75" fmla="*/ 20756880 w 23134320"/>
                <a:gd name="connsiteY75" fmla="*/ 16093440 h 37307520"/>
                <a:gd name="connsiteX76" fmla="*/ 20756880 w 23134320"/>
                <a:gd name="connsiteY76" fmla="*/ 14538960 h 37307520"/>
                <a:gd name="connsiteX77" fmla="*/ 21214080 w 23134320"/>
                <a:gd name="connsiteY77" fmla="*/ 11521440 h 3730752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214080 w 23134320"/>
                <a:gd name="connsiteY77" fmla="*/ 11780520 h 37566600"/>
                <a:gd name="connsiteX78" fmla="*/ 21122640 w 23134320"/>
                <a:gd name="connsiteY78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134320"/>
                <a:gd name="connsiteY0" fmla="*/ 12146280 h 37566600"/>
                <a:gd name="connsiteX1" fmla="*/ 21122640 w 23134320"/>
                <a:gd name="connsiteY1" fmla="*/ 6934200 h 37566600"/>
                <a:gd name="connsiteX2" fmla="*/ 19568160 w 23134320"/>
                <a:gd name="connsiteY2" fmla="*/ 5745480 h 37566600"/>
                <a:gd name="connsiteX3" fmla="*/ 18653760 w 23134320"/>
                <a:gd name="connsiteY3" fmla="*/ 4648200 h 37566600"/>
                <a:gd name="connsiteX4" fmla="*/ 19110960 w 23134320"/>
                <a:gd name="connsiteY4" fmla="*/ 3642360 h 37566600"/>
                <a:gd name="connsiteX5" fmla="*/ 19202400 w 23134320"/>
                <a:gd name="connsiteY5" fmla="*/ 3002280 h 37566600"/>
                <a:gd name="connsiteX6" fmla="*/ 19293840 w 23134320"/>
                <a:gd name="connsiteY6" fmla="*/ 1813560 h 37566600"/>
                <a:gd name="connsiteX7" fmla="*/ 17922240 w 23134320"/>
                <a:gd name="connsiteY7" fmla="*/ 259080 h 37566600"/>
                <a:gd name="connsiteX8" fmla="*/ 15819120 w 23134320"/>
                <a:gd name="connsiteY8" fmla="*/ 259080 h 37566600"/>
                <a:gd name="connsiteX9" fmla="*/ 14996160 w 23134320"/>
                <a:gd name="connsiteY9" fmla="*/ 899160 h 37566600"/>
                <a:gd name="connsiteX10" fmla="*/ 14996160 w 23134320"/>
                <a:gd name="connsiteY10" fmla="*/ 1539240 h 37566600"/>
                <a:gd name="connsiteX11" fmla="*/ 14356080 w 23134320"/>
                <a:gd name="connsiteY11" fmla="*/ 2179320 h 37566600"/>
                <a:gd name="connsiteX12" fmla="*/ 14538960 w 23134320"/>
                <a:gd name="connsiteY12" fmla="*/ 2727960 h 37566600"/>
                <a:gd name="connsiteX13" fmla="*/ 14356080 w 23134320"/>
                <a:gd name="connsiteY13" fmla="*/ 3368040 h 37566600"/>
                <a:gd name="connsiteX14" fmla="*/ 14264640 w 23134320"/>
                <a:gd name="connsiteY14" fmla="*/ 4739640 h 37566600"/>
                <a:gd name="connsiteX15" fmla="*/ 14264640 w 23134320"/>
                <a:gd name="connsiteY15" fmla="*/ 4739640 h 37566600"/>
                <a:gd name="connsiteX16" fmla="*/ 14411984 w 23134320"/>
                <a:gd name="connsiteY16" fmla="*/ 5659680 h 37566600"/>
                <a:gd name="connsiteX17" fmla="*/ 11430000 w 23134320"/>
                <a:gd name="connsiteY17" fmla="*/ 5288280 h 37566600"/>
                <a:gd name="connsiteX18" fmla="*/ 8778240 w 23134320"/>
                <a:gd name="connsiteY18" fmla="*/ 4008120 h 37566600"/>
                <a:gd name="connsiteX19" fmla="*/ 6949440 w 23134320"/>
                <a:gd name="connsiteY19" fmla="*/ 3276600 h 37566600"/>
                <a:gd name="connsiteX20" fmla="*/ 3931920 w 23134320"/>
                <a:gd name="connsiteY20" fmla="*/ 2179320 h 37566600"/>
                <a:gd name="connsiteX21" fmla="*/ 3200400 w 23134320"/>
                <a:gd name="connsiteY21" fmla="*/ 2179320 h 37566600"/>
                <a:gd name="connsiteX22" fmla="*/ 0 w 23134320"/>
                <a:gd name="connsiteY22" fmla="*/ 1082040 h 37566600"/>
                <a:gd name="connsiteX23" fmla="*/ 0 w 23134320"/>
                <a:gd name="connsiteY23" fmla="*/ 1813560 h 37566600"/>
                <a:gd name="connsiteX24" fmla="*/ 914400 w 23134320"/>
                <a:gd name="connsiteY24" fmla="*/ 1996440 h 37566600"/>
                <a:gd name="connsiteX25" fmla="*/ 1005840 w 23134320"/>
                <a:gd name="connsiteY25" fmla="*/ 3368040 h 37566600"/>
                <a:gd name="connsiteX26" fmla="*/ 1645920 w 23134320"/>
                <a:gd name="connsiteY26" fmla="*/ 3916680 h 37566600"/>
                <a:gd name="connsiteX27" fmla="*/ 1645920 w 23134320"/>
                <a:gd name="connsiteY27" fmla="*/ 3916680 h 37566600"/>
                <a:gd name="connsiteX28" fmla="*/ 2560320 w 23134320"/>
                <a:gd name="connsiteY28" fmla="*/ 3733800 h 37566600"/>
                <a:gd name="connsiteX29" fmla="*/ 3474720 w 23134320"/>
                <a:gd name="connsiteY29" fmla="*/ 3642360 h 37566600"/>
                <a:gd name="connsiteX30" fmla="*/ 6675120 w 23134320"/>
                <a:gd name="connsiteY30" fmla="*/ 5471160 h 37566600"/>
                <a:gd name="connsiteX31" fmla="*/ 9326880 w 23134320"/>
                <a:gd name="connsiteY31" fmla="*/ 6294120 h 37566600"/>
                <a:gd name="connsiteX32" fmla="*/ 9692640 w 23134320"/>
                <a:gd name="connsiteY32" fmla="*/ 7391400 h 37566600"/>
                <a:gd name="connsiteX33" fmla="*/ 11247120 w 23134320"/>
                <a:gd name="connsiteY33" fmla="*/ 8031480 h 37566600"/>
                <a:gd name="connsiteX34" fmla="*/ 12252960 w 23134320"/>
                <a:gd name="connsiteY34" fmla="*/ 9494520 h 37566600"/>
                <a:gd name="connsiteX35" fmla="*/ 12801600 w 23134320"/>
                <a:gd name="connsiteY35" fmla="*/ 10500360 h 37566600"/>
                <a:gd name="connsiteX36" fmla="*/ 12801600 w 23134320"/>
                <a:gd name="connsiteY36" fmla="*/ 12603480 h 37566600"/>
                <a:gd name="connsiteX37" fmla="*/ 13441680 w 23134320"/>
                <a:gd name="connsiteY37" fmla="*/ 15621000 h 37566600"/>
                <a:gd name="connsiteX38" fmla="*/ 13441680 w 23134320"/>
                <a:gd name="connsiteY38" fmla="*/ 16443960 h 37566600"/>
                <a:gd name="connsiteX39" fmla="*/ 12710160 w 23134320"/>
                <a:gd name="connsiteY39" fmla="*/ 17358360 h 37566600"/>
                <a:gd name="connsiteX40" fmla="*/ 12801600 w 23134320"/>
                <a:gd name="connsiteY40" fmla="*/ 25953720 h 37566600"/>
                <a:gd name="connsiteX41" fmla="*/ 13898880 w 23134320"/>
                <a:gd name="connsiteY41" fmla="*/ 29337000 h 37566600"/>
                <a:gd name="connsiteX42" fmla="*/ 13990320 w 23134320"/>
                <a:gd name="connsiteY42" fmla="*/ 29885640 h 37566600"/>
                <a:gd name="connsiteX43" fmla="*/ 14721840 w 23134320"/>
                <a:gd name="connsiteY43" fmla="*/ 30434280 h 37566600"/>
                <a:gd name="connsiteX44" fmla="*/ 13990320 w 23134320"/>
                <a:gd name="connsiteY44" fmla="*/ 31074360 h 37566600"/>
                <a:gd name="connsiteX45" fmla="*/ 13807440 w 23134320"/>
                <a:gd name="connsiteY45" fmla="*/ 33360360 h 37566600"/>
                <a:gd name="connsiteX46" fmla="*/ 13898880 w 23134320"/>
                <a:gd name="connsiteY46" fmla="*/ 34457640 h 37566600"/>
                <a:gd name="connsiteX47" fmla="*/ 12161520 w 23134320"/>
                <a:gd name="connsiteY47" fmla="*/ 34914840 h 37566600"/>
                <a:gd name="connsiteX48" fmla="*/ 12161520 w 23134320"/>
                <a:gd name="connsiteY48" fmla="*/ 35920680 h 37566600"/>
                <a:gd name="connsiteX49" fmla="*/ 13624560 w 23134320"/>
                <a:gd name="connsiteY49" fmla="*/ 36469320 h 37566600"/>
                <a:gd name="connsiteX50" fmla="*/ 14630400 w 23134320"/>
                <a:gd name="connsiteY50" fmla="*/ 36286440 h 37566600"/>
                <a:gd name="connsiteX51" fmla="*/ 16550640 w 23134320"/>
                <a:gd name="connsiteY51" fmla="*/ 36103560 h 37566600"/>
                <a:gd name="connsiteX52" fmla="*/ 17922240 w 23134320"/>
                <a:gd name="connsiteY52" fmla="*/ 35737800 h 37566600"/>
                <a:gd name="connsiteX53" fmla="*/ 18013680 w 23134320"/>
                <a:gd name="connsiteY53" fmla="*/ 34914840 h 37566600"/>
                <a:gd name="connsiteX54" fmla="*/ 17647920 w 23134320"/>
                <a:gd name="connsiteY54" fmla="*/ 32354520 h 37566600"/>
                <a:gd name="connsiteX55" fmla="*/ 17282160 w 23134320"/>
                <a:gd name="connsiteY55" fmla="*/ 31074360 h 37566600"/>
                <a:gd name="connsiteX56" fmla="*/ 17556480 w 23134320"/>
                <a:gd name="connsiteY56" fmla="*/ 29611320 h 37566600"/>
                <a:gd name="connsiteX57" fmla="*/ 17739360 w 23134320"/>
                <a:gd name="connsiteY57" fmla="*/ 26593800 h 37566600"/>
                <a:gd name="connsiteX58" fmla="*/ 17282160 w 23134320"/>
                <a:gd name="connsiteY58" fmla="*/ 26045160 h 37566600"/>
                <a:gd name="connsiteX59" fmla="*/ 17556480 w 23134320"/>
                <a:gd name="connsiteY59" fmla="*/ 25679400 h 37566600"/>
                <a:gd name="connsiteX60" fmla="*/ 18105120 w 23134320"/>
                <a:gd name="connsiteY60" fmla="*/ 27233880 h 37566600"/>
                <a:gd name="connsiteX61" fmla="*/ 18105120 w 23134320"/>
                <a:gd name="connsiteY61" fmla="*/ 28605480 h 37566600"/>
                <a:gd name="connsiteX62" fmla="*/ 18836640 w 23134320"/>
                <a:gd name="connsiteY62" fmla="*/ 34091880 h 37566600"/>
                <a:gd name="connsiteX63" fmla="*/ 18836640 w 23134320"/>
                <a:gd name="connsiteY63" fmla="*/ 35646360 h 37566600"/>
                <a:gd name="connsiteX64" fmla="*/ 19202400 w 23134320"/>
                <a:gd name="connsiteY64" fmla="*/ 35737800 h 37566600"/>
                <a:gd name="connsiteX65" fmla="*/ 17647920 w 23134320"/>
                <a:gd name="connsiteY65" fmla="*/ 36469320 h 37566600"/>
                <a:gd name="connsiteX66" fmla="*/ 18653760 w 23134320"/>
                <a:gd name="connsiteY66" fmla="*/ 37475160 h 37566600"/>
                <a:gd name="connsiteX67" fmla="*/ 21122640 w 23134320"/>
                <a:gd name="connsiteY67" fmla="*/ 37566600 h 37566600"/>
                <a:gd name="connsiteX68" fmla="*/ 23134320 w 23134320"/>
                <a:gd name="connsiteY68" fmla="*/ 36012120 h 37566600"/>
                <a:gd name="connsiteX69" fmla="*/ 22951440 w 23134320"/>
                <a:gd name="connsiteY69" fmla="*/ 34000440 h 37566600"/>
                <a:gd name="connsiteX70" fmla="*/ 22128480 w 23134320"/>
                <a:gd name="connsiteY70" fmla="*/ 32628840 h 37566600"/>
                <a:gd name="connsiteX71" fmla="*/ 21762720 w 23134320"/>
                <a:gd name="connsiteY71" fmla="*/ 27782520 h 37566600"/>
                <a:gd name="connsiteX72" fmla="*/ 20665440 w 23134320"/>
                <a:gd name="connsiteY72" fmla="*/ 25130760 h 37566600"/>
                <a:gd name="connsiteX73" fmla="*/ 20665440 w 23134320"/>
                <a:gd name="connsiteY73" fmla="*/ 21930360 h 37566600"/>
                <a:gd name="connsiteX74" fmla="*/ 20848320 w 23134320"/>
                <a:gd name="connsiteY74" fmla="*/ 18089880 h 37566600"/>
                <a:gd name="connsiteX75" fmla="*/ 20756880 w 23134320"/>
                <a:gd name="connsiteY75" fmla="*/ 16352520 h 37566600"/>
                <a:gd name="connsiteX76" fmla="*/ 20756880 w 23134320"/>
                <a:gd name="connsiteY76" fmla="*/ 14798040 h 37566600"/>
                <a:gd name="connsiteX77" fmla="*/ 21122640 w 23134320"/>
                <a:gd name="connsiteY77" fmla="*/ 12146280 h 37566600"/>
                <a:gd name="connsiteX0" fmla="*/ 21122640 w 23439120"/>
                <a:gd name="connsiteY0" fmla="*/ 12146280 h 37566600"/>
                <a:gd name="connsiteX1" fmla="*/ 21122640 w 23439120"/>
                <a:gd name="connsiteY1" fmla="*/ 6934200 h 37566600"/>
                <a:gd name="connsiteX2" fmla="*/ 19568160 w 23439120"/>
                <a:gd name="connsiteY2" fmla="*/ 5745480 h 37566600"/>
                <a:gd name="connsiteX3" fmla="*/ 18653760 w 23439120"/>
                <a:gd name="connsiteY3" fmla="*/ 4648200 h 37566600"/>
                <a:gd name="connsiteX4" fmla="*/ 19110960 w 23439120"/>
                <a:gd name="connsiteY4" fmla="*/ 3642360 h 37566600"/>
                <a:gd name="connsiteX5" fmla="*/ 19202400 w 23439120"/>
                <a:gd name="connsiteY5" fmla="*/ 3002280 h 37566600"/>
                <a:gd name="connsiteX6" fmla="*/ 19293840 w 23439120"/>
                <a:gd name="connsiteY6" fmla="*/ 1813560 h 37566600"/>
                <a:gd name="connsiteX7" fmla="*/ 17922240 w 23439120"/>
                <a:gd name="connsiteY7" fmla="*/ 259080 h 37566600"/>
                <a:gd name="connsiteX8" fmla="*/ 15819120 w 23439120"/>
                <a:gd name="connsiteY8" fmla="*/ 259080 h 37566600"/>
                <a:gd name="connsiteX9" fmla="*/ 14996160 w 23439120"/>
                <a:gd name="connsiteY9" fmla="*/ 899160 h 37566600"/>
                <a:gd name="connsiteX10" fmla="*/ 14996160 w 23439120"/>
                <a:gd name="connsiteY10" fmla="*/ 1539240 h 37566600"/>
                <a:gd name="connsiteX11" fmla="*/ 14356080 w 23439120"/>
                <a:gd name="connsiteY11" fmla="*/ 2179320 h 37566600"/>
                <a:gd name="connsiteX12" fmla="*/ 14538960 w 23439120"/>
                <a:gd name="connsiteY12" fmla="*/ 2727960 h 37566600"/>
                <a:gd name="connsiteX13" fmla="*/ 14356080 w 23439120"/>
                <a:gd name="connsiteY13" fmla="*/ 3368040 h 37566600"/>
                <a:gd name="connsiteX14" fmla="*/ 14264640 w 23439120"/>
                <a:gd name="connsiteY14" fmla="*/ 4739640 h 37566600"/>
                <a:gd name="connsiteX15" fmla="*/ 14264640 w 23439120"/>
                <a:gd name="connsiteY15" fmla="*/ 4739640 h 37566600"/>
                <a:gd name="connsiteX16" fmla="*/ 14411984 w 23439120"/>
                <a:gd name="connsiteY16" fmla="*/ 5659680 h 37566600"/>
                <a:gd name="connsiteX17" fmla="*/ 11430000 w 23439120"/>
                <a:gd name="connsiteY17" fmla="*/ 5288280 h 37566600"/>
                <a:gd name="connsiteX18" fmla="*/ 8778240 w 23439120"/>
                <a:gd name="connsiteY18" fmla="*/ 4008120 h 37566600"/>
                <a:gd name="connsiteX19" fmla="*/ 6949440 w 23439120"/>
                <a:gd name="connsiteY19" fmla="*/ 3276600 h 37566600"/>
                <a:gd name="connsiteX20" fmla="*/ 3931920 w 23439120"/>
                <a:gd name="connsiteY20" fmla="*/ 2179320 h 37566600"/>
                <a:gd name="connsiteX21" fmla="*/ 3200400 w 23439120"/>
                <a:gd name="connsiteY21" fmla="*/ 2179320 h 37566600"/>
                <a:gd name="connsiteX22" fmla="*/ 0 w 23439120"/>
                <a:gd name="connsiteY22" fmla="*/ 1082040 h 37566600"/>
                <a:gd name="connsiteX23" fmla="*/ 0 w 23439120"/>
                <a:gd name="connsiteY23" fmla="*/ 1813560 h 37566600"/>
                <a:gd name="connsiteX24" fmla="*/ 914400 w 23439120"/>
                <a:gd name="connsiteY24" fmla="*/ 1996440 h 37566600"/>
                <a:gd name="connsiteX25" fmla="*/ 1005840 w 23439120"/>
                <a:gd name="connsiteY25" fmla="*/ 3368040 h 37566600"/>
                <a:gd name="connsiteX26" fmla="*/ 1645920 w 23439120"/>
                <a:gd name="connsiteY26" fmla="*/ 3916680 h 37566600"/>
                <a:gd name="connsiteX27" fmla="*/ 1645920 w 23439120"/>
                <a:gd name="connsiteY27" fmla="*/ 3916680 h 37566600"/>
                <a:gd name="connsiteX28" fmla="*/ 2560320 w 23439120"/>
                <a:gd name="connsiteY28" fmla="*/ 3733800 h 37566600"/>
                <a:gd name="connsiteX29" fmla="*/ 3474720 w 23439120"/>
                <a:gd name="connsiteY29" fmla="*/ 3642360 h 37566600"/>
                <a:gd name="connsiteX30" fmla="*/ 6675120 w 23439120"/>
                <a:gd name="connsiteY30" fmla="*/ 5471160 h 37566600"/>
                <a:gd name="connsiteX31" fmla="*/ 9326880 w 23439120"/>
                <a:gd name="connsiteY31" fmla="*/ 6294120 h 37566600"/>
                <a:gd name="connsiteX32" fmla="*/ 9692640 w 23439120"/>
                <a:gd name="connsiteY32" fmla="*/ 7391400 h 37566600"/>
                <a:gd name="connsiteX33" fmla="*/ 11247120 w 23439120"/>
                <a:gd name="connsiteY33" fmla="*/ 8031480 h 37566600"/>
                <a:gd name="connsiteX34" fmla="*/ 12252960 w 23439120"/>
                <a:gd name="connsiteY34" fmla="*/ 9494520 h 37566600"/>
                <a:gd name="connsiteX35" fmla="*/ 12801600 w 23439120"/>
                <a:gd name="connsiteY35" fmla="*/ 10500360 h 37566600"/>
                <a:gd name="connsiteX36" fmla="*/ 12801600 w 23439120"/>
                <a:gd name="connsiteY36" fmla="*/ 12603480 h 37566600"/>
                <a:gd name="connsiteX37" fmla="*/ 13441680 w 23439120"/>
                <a:gd name="connsiteY37" fmla="*/ 15621000 h 37566600"/>
                <a:gd name="connsiteX38" fmla="*/ 13441680 w 23439120"/>
                <a:gd name="connsiteY38" fmla="*/ 16443960 h 37566600"/>
                <a:gd name="connsiteX39" fmla="*/ 12710160 w 23439120"/>
                <a:gd name="connsiteY39" fmla="*/ 17358360 h 37566600"/>
                <a:gd name="connsiteX40" fmla="*/ 12801600 w 23439120"/>
                <a:gd name="connsiteY40" fmla="*/ 25953720 h 37566600"/>
                <a:gd name="connsiteX41" fmla="*/ 13898880 w 23439120"/>
                <a:gd name="connsiteY41" fmla="*/ 29337000 h 37566600"/>
                <a:gd name="connsiteX42" fmla="*/ 13990320 w 23439120"/>
                <a:gd name="connsiteY42" fmla="*/ 29885640 h 37566600"/>
                <a:gd name="connsiteX43" fmla="*/ 14721840 w 23439120"/>
                <a:gd name="connsiteY43" fmla="*/ 30434280 h 37566600"/>
                <a:gd name="connsiteX44" fmla="*/ 13990320 w 23439120"/>
                <a:gd name="connsiteY44" fmla="*/ 31074360 h 37566600"/>
                <a:gd name="connsiteX45" fmla="*/ 13807440 w 23439120"/>
                <a:gd name="connsiteY45" fmla="*/ 33360360 h 37566600"/>
                <a:gd name="connsiteX46" fmla="*/ 13898880 w 23439120"/>
                <a:gd name="connsiteY46" fmla="*/ 34457640 h 37566600"/>
                <a:gd name="connsiteX47" fmla="*/ 12161520 w 23439120"/>
                <a:gd name="connsiteY47" fmla="*/ 34914840 h 37566600"/>
                <a:gd name="connsiteX48" fmla="*/ 12161520 w 23439120"/>
                <a:gd name="connsiteY48" fmla="*/ 35920680 h 37566600"/>
                <a:gd name="connsiteX49" fmla="*/ 13624560 w 23439120"/>
                <a:gd name="connsiteY49" fmla="*/ 36469320 h 37566600"/>
                <a:gd name="connsiteX50" fmla="*/ 14630400 w 23439120"/>
                <a:gd name="connsiteY50" fmla="*/ 36286440 h 37566600"/>
                <a:gd name="connsiteX51" fmla="*/ 16550640 w 23439120"/>
                <a:gd name="connsiteY51" fmla="*/ 36103560 h 37566600"/>
                <a:gd name="connsiteX52" fmla="*/ 17922240 w 23439120"/>
                <a:gd name="connsiteY52" fmla="*/ 35737800 h 37566600"/>
                <a:gd name="connsiteX53" fmla="*/ 18013680 w 23439120"/>
                <a:gd name="connsiteY53" fmla="*/ 34914840 h 37566600"/>
                <a:gd name="connsiteX54" fmla="*/ 17647920 w 23439120"/>
                <a:gd name="connsiteY54" fmla="*/ 32354520 h 37566600"/>
                <a:gd name="connsiteX55" fmla="*/ 17282160 w 23439120"/>
                <a:gd name="connsiteY55" fmla="*/ 31074360 h 37566600"/>
                <a:gd name="connsiteX56" fmla="*/ 17556480 w 23439120"/>
                <a:gd name="connsiteY56" fmla="*/ 29611320 h 37566600"/>
                <a:gd name="connsiteX57" fmla="*/ 17739360 w 23439120"/>
                <a:gd name="connsiteY57" fmla="*/ 26593800 h 37566600"/>
                <a:gd name="connsiteX58" fmla="*/ 17282160 w 23439120"/>
                <a:gd name="connsiteY58" fmla="*/ 26045160 h 37566600"/>
                <a:gd name="connsiteX59" fmla="*/ 17556480 w 23439120"/>
                <a:gd name="connsiteY59" fmla="*/ 25679400 h 37566600"/>
                <a:gd name="connsiteX60" fmla="*/ 18105120 w 23439120"/>
                <a:gd name="connsiteY60" fmla="*/ 27233880 h 37566600"/>
                <a:gd name="connsiteX61" fmla="*/ 18105120 w 23439120"/>
                <a:gd name="connsiteY61" fmla="*/ 28605480 h 37566600"/>
                <a:gd name="connsiteX62" fmla="*/ 18836640 w 23439120"/>
                <a:gd name="connsiteY62" fmla="*/ 34091880 h 37566600"/>
                <a:gd name="connsiteX63" fmla="*/ 18836640 w 23439120"/>
                <a:gd name="connsiteY63" fmla="*/ 35646360 h 37566600"/>
                <a:gd name="connsiteX64" fmla="*/ 19202400 w 23439120"/>
                <a:gd name="connsiteY64" fmla="*/ 35737800 h 37566600"/>
                <a:gd name="connsiteX65" fmla="*/ 17647920 w 23439120"/>
                <a:gd name="connsiteY65" fmla="*/ 36469320 h 37566600"/>
                <a:gd name="connsiteX66" fmla="*/ 18653760 w 23439120"/>
                <a:gd name="connsiteY66" fmla="*/ 37475160 h 37566600"/>
                <a:gd name="connsiteX67" fmla="*/ 21122640 w 23439120"/>
                <a:gd name="connsiteY67" fmla="*/ 37566600 h 37566600"/>
                <a:gd name="connsiteX68" fmla="*/ 23134320 w 23439120"/>
                <a:gd name="connsiteY68" fmla="*/ 36012120 h 37566600"/>
                <a:gd name="connsiteX69" fmla="*/ 22951440 w 23439120"/>
                <a:gd name="connsiteY69" fmla="*/ 34000440 h 37566600"/>
                <a:gd name="connsiteX70" fmla="*/ 22128480 w 23439120"/>
                <a:gd name="connsiteY70" fmla="*/ 32628840 h 37566600"/>
                <a:gd name="connsiteX71" fmla="*/ 21762720 w 23439120"/>
                <a:gd name="connsiteY71" fmla="*/ 27782520 h 37566600"/>
                <a:gd name="connsiteX72" fmla="*/ 20665440 w 23439120"/>
                <a:gd name="connsiteY72" fmla="*/ 25130760 h 37566600"/>
                <a:gd name="connsiteX73" fmla="*/ 20665440 w 23439120"/>
                <a:gd name="connsiteY73" fmla="*/ 21930360 h 37566600"/>
                <a:gd name="connsiteX74" fmla="*/ 20848320 w 23439120"/>
                <a:gd name="connsiteY74" fmla="*/ 18089880 h 37566600"/>
                <a:gd name="connsiteX75" fmla="*/ 20756880 w 23439120"/>
                <a:gd name="connsiteY75" fmla="*/ 16352520 h 37566600"/>
                <a:gd name="connsiteX76" fmla="*/ 20756880 w 23439120"/>
                <a:gd name="connsiteY76" fmla="*/ 14798040 h 37566600"/>
                <a:gd name="connsiteX77" fmla="*/ 21122640 w 23439120"/>
                <a:gd name="connsiteY77" fmla="*/ 12146280 h 37566600"/>
                <a:gd name="connsiteX0" fmla="*/ 21122640 w 23439120"/>
                <a:gd name="connsiteY0" fmla="*/ 12146280 h 37566600"/>
                <a:gd name="connsiteX1" fmla="*/ 21122640 w 23439120"/>
                <a:gd name="connsiteY1" fmla="*/ 6934200 h 37566600"/>
                <a:gd name="connsiteX2" fmla="*/ 19568160 w 23439120"/>
                <a:gd name="connsiteY2" fmla="*/ 5745480 h 37566600"/>
                <a:gd name="connsiteX3" fmla="*/ 18653760 w 23439120"/>
                <a:gd name="connsiteY3" fmla="*/ 4648200 h 37566600"/>
                <a:gd name="connsiteX4" fmla="*/ 19110960 w 23439120"/>
                <a:gd name="connsiteY4" fmla="*/ 3642360 h 37566600"/>
                <a:gd name="connsiteX5" fmla="*/ 19202400 w 23439120"/>
                <a:gd name="connsiteY5" fmla="*/ 3002280 h 37566600"/>
                <a:gd name="connsiteX6" fmla="*/ 19293840 w 23439120"/>
                <a:gd name="connsiteY6" fmla="*/ 1813560 h 37566600"/>
                <a:gd name="connsiteX7" fmla="*/ 17922240 w 23439120"/>
                <a:gd name="connsiteY7" fmla="*/ 259080 h 37566600"/>
                <a:gd name="connsiteX8" fmla="*/ 15819120 w 23439120"/>
                <a:gd name="connsiteY8" fmla="*/ 259080 h 37566600"/>
                <a:gd name="connsiteX9" fmla="*/ 14996160 w 23439120"/>
                <a:gd name="connsiteY9" fmla="*/ 899160 h 37566600"/>
                <a:gd name="connsiteX10" fmla="*/ 14996160 w 23439120"/>
                <a:gd name="connsiteY10" fmla="*/ 1539240 h 37566600"/>
                <a:gd name="connsiteX11" fmla="*/ 14356080 w 23439120"/>
                <a:gd name="connsiteY11" fmla="*/ 2179320 h 37566600"/>
                <a:gd name="connsiteX12" fmla="*/ 14538960 w 23439120"/>
                <a:gd name="connsiteY12" fmla="*/ 2727960 h 37566600"/>
                <a:gd name="connsiteX13" fmla="*/ 14356080 w 23439120"/>
                <a:gd name="connsiteY13" fmla="*/ 3368040 h 37566600"/>
                <a:gd name="connsiteX14" fmla="*/ 14264640 w 23439120"/>
                <a:gd name="connsiteY14" fmla="*/ 4739640 h 37566600"/>
                <a:gd name="connsiteX15" fmla="*/ 14264640 w 23439120"/>
                <a:gd name="connsiteY15" fmla="*/ 4739640 h 37566600"/>
                <a:gd name="connsiteX16" fmla="*/ 14411984 w 23439120"/>
                <a:gd name="connsiteY16" fmla="*/ 5659680 h 37566600"/>
                <a:gd name="connsiteX17" fmla="*/ 11430000 w 23439120"/>
                <a:gd name="connsiteY17" fmla="*/ 5288280 h 37566600"/>
                <a:gd name="connsiteX18" fmla="*/ 8778240 w 23439120"/>
                <a:gd name="connsiteY18" fmla="*/ 4008120 h 37566600"/>
                <a:gd name="connsiteX19" fmla="*/ 6949440 w 23439120"/>
                <a:gd name="connsiteY19" fmla="*/ 3276600 h 37566600"/>
                <a:gd name="connsiteX20" fmla="*/ 3931920 w 23439120"/>
                <a:gd name="connsiteY20" fmla="*/ 2179320 h 37566600"/>
                <a:gd name="connsiteX21" fmla="*/ 3200400 w 23439120"/>
                <a:gd name="connsiteY21" fmla="*/ 2179320 h 37566600"/>
                <a:gd name="connsiteX22" fmla="*/ 0 w 23439120"/>
                <a:gd name="connsiteY22" fmla="*/ 1082040 h 37566600"/>
                <a:gd name="connsiteX23" fmla="*/ 0 w 23439120"/>
                <a:gd name="connsiteY23" fmla="*/ 1813560 h 37566600"/>
                <a:gd name="connsiteX24" fmla="*/ 914400 w 23439120"/>
                <a:gd name="connsiteY24" fmla="*/ 1996440 h 37566600"/>
                <a:gd name="connsiteX25" fmla="*/ 1005840 w 23439120"/>
                <a:gd name="connsiteY25" fmla="*/ 3368040 h 37566600"/>
                <a:gd name="connsiteX26" fmla="*/ 1645920 w 23439120"/>
                <a:gd name="connsiteY26" fmla="*/ 3916680 h 37566600"/>
                <a:gd name="connsiteX27" fmla="*/ 1645920 w 23439120"/>
                <a:gd name="connsiteY27" fmla="*/ 3916680 h 37566600"/>
                <a:gd name="connsiteX28" fmla="*/ 2560320 w 23439120"/>
                <a:gd name="connsiteY28" fmla="*/ 3733800 h 37566600"/>
                <a:gd name="connsiteX29" fmla="*/ 3474720 w 23439120"/>
                <a:gd name="connsiteY29" fmla="*/ 3642360 h 37566600"/>
                <a:gd name="connsiteX30" fmla="*/ 6675120 w 23439120"/>
                <a:gd name="connsiteY30" fmla="*/ 5471160 h 37566600"/>
                <a:gd name="connsiteX31" fmla="*/ 9326880 w 23439120"/>
                <a:gd name="connsiteY31" fmla="*/ 6294120 h 37566600"/>
                <a:gd name="connsiteX32" fmla="*/ 9692640 w 23439120"/>
                <a:gd name="connsiteY32" fmla="*/ 7391400 h 37566600"/>
                <a:gd name="connsiteX33" fmla="*/ 11247120 w 23439120"/>
                <a:gd name="connsiteY33" fmla="*/ 8031480 h 37566600"/>
                <a:gd name="connsiteX34" fmla="*/ 12252960 w 23439120"/>
                <a:gd name="connsiteY34" fmla="*/ 9494520 h 37566600"/>
                <a:gd name="connsiteX35" fmla="*/ 12801600 w 23439120"/>
                <a:gd name="connsiteY35" fmla="*/ 10500360 h 37566600"/>
                <a:gd name="connsiteX36" fmla="*/ 12801600 w 23439120"/>
                <a:gd name="connsiteY36" fmla="*/ 12603480 h 37566600"/>
                <a:gd name="connsiteX37" fmla="*/ 13441680 w 23439120"/>
                <a:gd name="connsiteY37" fmla="*/ 15621000 h 37566600"/>
                <a:gd name="connsiteX38" fmla="*/ 13441680 w 23439120"/>
                <a:gd name="connsiteY38" fmla="*/ 16443960 h 37566600"/>
                <a:gd name="connsiteX39" fmla="*/ 12710160 w 23439120"/>
                <a:gd name="connsiteY39" fmla="*/ 17358360 h 37566600"/>
                <a:gd name="connsiteX40" fmla="*/ 12801600 w 23439120"/>
                <a:gd name="connsiteY40" fmla="*/ 25953720 h 37566600"/>
                <a:gd name="connsiteX41" fmla="*/ 13898880 w 23439120"/>
                <a:gd name="connsiteY41" fmla="*/ 29337000 h 37566600"/>
                <a:gd name="connsiteX42" fmla="*/ 13990320 w 23439120"/>
                <a:gd name="connsiteY42" fmla="*/ 29885640 h 37566600"/>
                <a:gd name="connsiteX43" fmla="*/ 14721840 w 23439120"/>
                <a:gd name="connsiteY43" fmla="*/ 30434280 h 37566600"/>
                <a:gd name="connsiteX44" fmla="*/ 13990320 w 23439120"/>
                <a:gd name="connsiteY44" fmla="*/ 31074360 h 37566600"/>
                <a:gd name="connsiteX45" fmla="*/ 13807440 w 23439120"/>
                <a:gd name="connsiteY45" fmla="*/ 33360360 h 37566600"/>
                <a:gd name="connsiteX46" fmla="*/ 13898880 w 23439120"/>
                <a:gd name="connsiteY46" fmla="*/ 34457640 h 37566600"/>
                <a:gd name="connsiteX47" fmla="*/ 12161520 w 23439120"/>
                <a:gd name="connsiteY47" fmla="*/ 34914840 h 37566600"/>
                <a:gd name="connsiteX48" fmla="*/ 12161520 w 23439120"/>
                <a:gd name="connsiteY48" fmla="*/ 35920680 h 37566600"/>
                <a:gd name="connsiteX49" fmla="*/ 13624560 w 23439120"/>
                <a:gd name="connsiteY49" fmla="*/ 36469320 h 37566600"/>
                <a:gd name="connsiteX50" fmla="*/ 14630400 w 23439120"/>
                <a:gd name="connsiteY50" fmla="*/ 36286440 h 37566600"/>
                <a:gd name="connsiteX51" fmla="*/ 16550640 w 23439120"/>
                <a:gd name="connsiteY51" fmla="*/ 36103560 h 37566600"/>
                <a:gd name="connsiteX52" fmla="*/ 17922240 w 23439120"/>
                <a:gd name="connsiteY52" fmla="*/ 35737800 h 37566600"/>
                <a:gd name="connsiteX53" fmla="*/ 18013680 w 23439120"/>
                <a:gd name="connsiteY53" fmla="*/ 34914840 h 37566600"/>
                <a:gd name="connsiteX54" fmla="*/ 17647920 w 23439120"/>
                <a:gd name="connsiteY54" fmla="*/ 32354520 h 37566600"/>
                <a:gd name="connsiteX55" fmla="*/ 17282160 w 23439120"/>
                <a:gd name="connsiteY55" fmla="*/ 31074360 h 37566600"/>
                <a:gd name="connsiteX56" fmla="*/ 17556480 w 23439120"/>
                <a:gd name="connsiteY56" fmla="*/ 29611320 h 37566600"/>
                <a:gd name="connsiteX57" fmla="*/ 17739360 w 23439120"/>
                <a:gd name="connsiteY57" fmla="*/ 26593800 h 37566600"/>
                <a:gd name="connsiteX58" fmla="*/ 17282160 w 23439120"/>
                <a:gd name="connsiteY58" fmla="*/ 26045160 h 37566600"/>
                <a:gd name="connsiteX59" fmla="*/ 17556480 w 23439120"/>
                <a:gd name="connsiteY59" fmla="*/ 25679400 h 37566600"/>
                <a:gd name="connsiteX60" fmla="*/ 18105120 w 23439120"/>
                <a:gd name="connsiteY60" fmla="*/ 27233880 h 37566600"/>
                <a:gd name="connsiteX61" fmla="*/ 18105120 w 23439120"/>
                <a:gd name="connsiteY61" fmla="*/ 28605480 h 37566600"/>
                <a:gd name="connsiteX62" fmla="*/ 18836640 w 23439120"/>
                <a:gd name="connsiteY62" fmla="*/ 34091880 h 37566600"/>
                <a:gd name="connsiteX63" fmla="*/ 18836640 w 23439120"/>
                <a:gd name="connsiteY63" fmla="*/ 35646360 h 37566600"/>
                <a:gd name="connsiteX64" fmla="*/ 19202400 w 23439120"/>
                <a:gd name="connsiteY64" fmla="*/ 35737800 h 37566600"/>
                <a:gd name="connsiteX65" fmla="*/ 17647920 w 23439120"/>
                <a:gd name="connsiteY65" fmla="*/ 36469320 h 37566600"/>
                <a:gd name="connsiteX66" fmla="*/ 18653760 w 23439120"/>
                <a:gd name="connsiteY66" fmla="*/ 37475160 h 37566600"/>
                <a:gd name="connsiteX67" fmla="*/ 21122640 w 23439120"/>
                <a:gd name="connsiteY67" fmla="*/ 37566600 h 37566600"/>
                <a:gd name="connsiteX68" fmla="*/ 23134320 w 23439120"/>
                <a:gd name="connsiteY68" fmla="*/ 36012120 h 37566600"/>
                <a:gd name="connsiteX69" fmla="*/ 22951440 w 23439120"/>
                <a:gd name="connsiteY69" fmla="*/ 34000440 h 37566600"/>
                <a:gd name="connsiteX70" fmla="*/ 22128480 w 23439120"/>
                <a:gd name="connsiteY70" fmla="*/ 32628840 h 37566600"/>
                <a:gd name="connsiteX71" fmla="*/ 21762720 w 23439120"/>
                <a:gd name="connsiteY71" fmla="*/ 27782520 h 37566600"/>
                <a:gd name="connsiteX72" fmla="*/ 20665440 w 23439120"/>
                <a:gd name="connsiteY72" fmla="*/ 25130760 h 37566600"/>
                <a:gd name="connsiteX73" fmla="*/ 20665440 w 23439120"/>
                <a:gd name="connsiteY73" fmla="*/ 21930360 h 37566600"/>
                <a:gd name="connsiteX74" fmla="*/ 20848320 w 23439120"/>
                <a:gd name="connsiteY74" fmla="*/ 18089880 h 37566600"/>
                <a:gd name="connsiteX75" fmla="*/ 20756880 w 23439120"/>
                <a:gd name="connsiteY75" fmla="*/ 16352520 h 37566600"/>
                <a:gd name="connsiteX76" fmla="*/ 20756880 w 23439120"/>
                <a:gd name="connsiteY76" fmla="*/ 14798040 h 37566600"/>
                <a:gd name="connsiteX77" fmla="*/ 21122640 w 23439120"/>
                <a:gd name="connsiteY77" fmla="*/ 12146280 h 3756660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122640 w 23439120"/>
                <a:gd name="connsiteY0" fmla="*/ 12146280 h 37810440"/>
                <a:gd name="connsiteX1" fmla="*/ 21122640 w 23439120"/>
                <a:gd name="connsiteY1" fmla="*/ 6934200 h 37810440"/>
                <a:gd name="connsiteX2" fmla="*/ 19568160 w 23439120"/>
                <a:gd name="connsiteY2" fmla="*/ 5745480 h 37810440"/>
                <a:gd name="connsiteX3" fmla="*/ 18653760 w 23439120"/>
                <a:gd name="connsiteY3" fmla="*/ 4648200 h 37810440"/>
                <a:gd name="connsiteX4" fmla="*/ 19110960 w 23439120"/>
                <a:gd name="connsiteY4" fmla="*/ 3642360 h 37810440"/>
                <a:gd name="connsiteX5" fmla="*/ 19202400 w 23439120"/>
                <a:gd name="connsiteY5" fmla="*/ 3002280 h 37810440"/>
                <a:gd name="connsiteX6" fmla="*/ 19293840 w 23439120"/>
                <a:gd name="connsiteY6" fmla="*/ 1813560 h 37810440"/>
                <a:gd name="connsiteX7" fmla="*/ 17922240 w 23439120"/>
                <a:gd name="connsiteY7" fmla="*/ 259080 h 37810440"/>
                <a:gd name="connsiteX8" fmla="*/ 15819120 w 23439120"/>
                <a:gd name="connsiteY8" fmla="*/ 259080 h 37810440"/>
                <a:gd name="connsiteX9" fmla="*/ 14996160 w 23439120"/>
                <a:gd name="connsiteY9" fmla="*/ 899160 h 37810440"/>
                <a:gd name="connsiteX10" fmla="*/ 14996160 w 23439120"/>
                <a:gd name="connsiteY10" fmla="*/ 1539240 h 37810440"/>
                <a:gd name="connsiteX11" fmla="*/ 14356080 w 23439120"/>
                <a:gd name="connsiteY11" fmla="*/ 2179320 h 37810440"/>
                <a:gd name="connsiteX12" fmla="*/ 14538960 w 23439120"/>
                <a:gd name="connsiteY12" fmla="*/ 2727960 h 37810440"/>
                <a:gd name="connsiteX13" fmla="*/ 14356080 w 23439120"/>
                <a:gd name="connsiteY13" fmla="*/ 3368040 h 37810440"/>
                <a:gd name="connsiteX14" fmla="*/ 14264640 w 23439120"/>
                <a:gd name="connsiteY14" fmla="*/ 4739640 h 37810440"/>
                <a:gd name="connsiteX15" fmla="*/ 14264640 w 23439120"/>
                <a:gd name="connsiteY15" fmla="*/ 4739640 h 37810440"/>
                <a:gd name="connsiteX16" fmla="*/ 14411984 w 23439120"/>
                <a:gd name="connsiteY16" fmla="*/ 5659680 h 37810440"/>
                <a:gd name="connsiteX17" fmla="*/ 11430000 w 23439120"/>
                <a:gd name="connsiteY17" fmla="*/ 5288280 h 37810440"/>
                <a:gd name="connsiteX18" fmla="*/ 8778240 w 23439120"/>
                <a:gd name="connsiteY18" fmla="*/ 4008120 h 37810440"/>
                <a:gd name="connsiteX19" fmla="*/ 6949440 w 23439120"/>
                <a:gd name="connsiteY19" fmla="*/ 3276600 h 37810440"/>
                <a:gd name="connsiteX20" fmla="*/ 3931920 w 23439120"/>
                <a:gd name="connsiteY20" fmla="*/ 2179320 h 37810440"/>
                <a:gd name="connsiteX21" fmla="*/ 3200400 w 23439120"/>
                <a:gd name="connsiteY21" fmla="*/ 2179320 h 37810440"/>
                <a:gd name="connsiteX22" fmla="*/ 0 w 23439120"/>
                <a:gd name="connsiteY22" fmla="*/ 1082040 h 37810440"/>
                <a:gd name="connsiteX23" fmla="*/ 0 w 23439120"/>
                <a:gd name="connsiteY23" fmla="*/ 1813560 h 37810440"/>
                <a:gd name="connsiteX24" fmla="*/ 914400 w 23439120"/>
                <a:gd name="connsiteY24" fmla="*/ 1996440 h 37810440"/>
                <a:gd name="connsiteX25" fmla="*/ 1005840 w 23439120"/>
                <a:gd name="connsiteY25" fmla="*/ 3368040 h 37810440"/>
                <a:gd name="connsiteX26" fmla="*/ 1645920 w 23439120"/>
                <a:gd name="connsiteY26" fmla="*/ 3916680 h 37810440"/>
                <a:gd name="connsiteX27" fmla="*/ 1645920 w 23439120"/>
                <a:gd name="connsiteY27" fmla="*/ 3916680 h 37810440"/>
                <a:gd name="connsiteX28" fmla="*/ 2560320 w 23439120"/>
                <a:gd name="connsiteY28" fmla="*/ 3733800 h 37810440"/>
                <a:gd name="connsiteX29" fmla="*/ 3474720 w 23439120"/>
                <a:gd name="connsiteY29" fmla="*/ 3642360 h 37810440"/>
                <a:gd name="connsiteX30" fmla="*/ 6675120 w 23439120"/>
                <a:gd name="connsiteY30" fmla="*/ 5471160 h 37810440"/>
                <a:gd name="connsiteX31" fmla="*/ 9326880 w 23439120"/>
                <a:gd name="connsiteY31" fmla="*/ 6294120 h 37810440"/>
                <a:gd name="connsiteX32" fmla="*/ 9692640 w 23439120"/>
                <a:gd name="connsiteY32" fmla="*/ 7391400 h 37810440"/>
                <a:gd name="connsiteX33" fmla="*/ 11247120 w 23439120"/>
                <a:gd name="connsiteY33" fmla="*/ 8031480 h 37810440"/>
                <a:gd name="connsiteX34" fmla="*/ 12252960 w 23439120"/>
                <a:gd name="connsiteY34" fmla="*/ 9494520 h 37810440"/>
                <a:gd name="connsiteX35" fmla="*/ 12801600 w 23439120"/>
                <a:gd name="connsiteY35" fmla="*/ 10500360 h 37810440"/>
                <a:gd name="connsiteX36" fmla="*/ 12801600 w 23439120"/>
                <a:gd name="connsiteY36" fmla="*/ 12603480 h 37810440"/>
                <a:gd name="connsiteX37" fmla="*/ 13441680 w 23439120"/>
                <a:gd name="connsiteY37" fmla="*/ 15621000 h 37810440"/>
                <a:gd name="connsiteX38" fmla="*/ 13441680 w 23439120"/>
                <a:gd name="connsiteY38" fmla="*/ 16443960 h 37810440"/>
                <a:gd name="connsiteX39" fmla="*/ 12710160 w 23439120"/>
                <a:gd name="connsiteY39" fmla="*/ 17358360 h 37810440"/>
                <a:gd name="connsiteX40" fmla="*/ 12801600 w 23439120"/>
                <a:gd name="connsiteY40" fmla="*/ 25953720 h 37810440"/>
                <a:gd name="connsiteX41" fmla="*/ 13898880 w 23439120"/>
                <a:gd name="connsiteY41" fmla="*/ 29337000 h 37810440"/>
                <a:gd name="connsiteX42" fmla="*/ 13990320 w 23439120"/>
                <a:gd name="connsiteY42" fmla="*/ 29885640 h 37810440"/>
                <a:gd name="connsiteX43" fmla="*/ 14721840 w 23439120"/>
                <a:gd name="connsiteY43" fmla="*/ 30434280 h 37810440"/>
                <a:gd name="connsiteX44" fmla="*/ 13990320 w 23439120"/>
                <a:gd name="connsiteY44" fmla="*/ 31074360 h 37810440"/>
                <a:gd name="connsiteX45" fmla="*/ 13807440 w 23439120"/>
                <a:gd name="connsiteY45" fmla="*/ 33360360 h 37810440"/>
                <a:gd name="connsiteX46" fmla="*/ 13898880 w 23439120"/>
                <a:gd name="connsiteY46" fmla="*/ 34457640 h 37810440"/>
                <a:gd name="connsiteX47" fmla="*/ 12161520 w 23439120"/>
                <a:gd name="connsiteY47" fmla="*/ 34914840 h 37810440"/>
                <a:gd name="connsiteX48" fmla="*/ 12161520 w 23439120"/>
                <a:gd name="connsiteY48" fmla="*/ 35920680 h 37810440"/>
                <a:gd name="connsiteX49" fmla="*/ 13624560 w 23439120"/>
                <a:gd name="connsiteY49" fmla="*/ 36469320 h 37810440"/>
                <a:gd name="connsiteX50" fmla="*/ 14630400 w 23439120"/>
                <a:gd name="connsiteY50" fmla="*/ 36286440 h 37810440"/>
                <a:gd name="connsiteX51" fmla="*/ 16550640 w 23439120"/>
                <a:gd name="connsiteY51" fmla="*/ 36103560 h 37810440"/>
                <a:gd name="connsiteX52" fmla="*/ 17922240 w 23439120"/>
                <a:gd name="connsiteY52" fmla="*/ 35737800 h 37810440"/>
                <a:gd name="connsiteX53" fmla="*/ 18013680 w 23439120"/>
                <a:gd name="connsiteY53" fmla="*/ 34914840 h 37810440"/>
                <a:gd name="connsiteX54" fmla="*/ 17647920 w 23439120"/>
                <a:gd name="connsiteY54" fmla="*/ 32354520 h 37810440"/>
                <a:gd name="connsiteX55" fmla="*/ 17282160 w 23439120"/>
                <a:gd name="connsiteY55" fmla="*/ 31074360 h 37810440"/>
                <a:gd name="connsiteX56" fmla="*/ 17556480 w 23439120"/>
                <a:gd name="connsiteY56" fmla="*/ 29611320 h 37810440"/>
                <a:gd name="connsiteX57" fmla="*/ 17739360 w 23439120"/>
                <a:gd name="connsiteY57" fmla="*/ 26593800 h 37810440"/>
                <a:gd name="connsiteX58" fmla="*/ 17282160 w 23439120"/>
                <a:gd name="connsiteY58" fmla="*/ 26045160 h 37810440"/>
                <a:gd name="connsiteX59" fmla="*/ 17556480 w 23439120"/>
                <a:gd name="connsiteY59" fmla="*/ 25679400 h 37810440"/>
                <a:gd name="connsiteX60" fmla="*/ 18105120 w 23439120"/>
                <a:gd name="connsiteY60" fmla="*/ 27233880 h 37810440"/>
                <a:gd name="connsiteX61" fmla="*/ 18105120 w 23439120"/>
                <a:gd name="connsiteY61" fmla="*/ 28605480 h 37810440"/>
                <a:gd name="connsiteX62" fmla="*/ 18836640 w 23439120"/>
                <a:gd name="connsiteY62" fmla="*/ 34091880 h 37810440"/>
                <a:gd name="connsiteX63" fmla="*/ 18836640 w 23439120"/>
                <a:gd name="connsiteY63" fmla="*/ 35646360 h 37810440"/>
                <a:gd name="connsiteX64" fmla="*/ 19202400 w 23439120"/>
                <a:gd name="connsiteY64" fmla="*/ 35737800 h 37810440"/>
                <a:gd name="connsiteX65" fmla="*/ 17647920 w 23439120"/>
                <a:gd name="connsiteY65" fmla="*/ 36469320 h 37810440"/>
                <a:gd name="connsiteX66" fmla="*/ 18653760 w 23439120"/>
                <a:gd name="connsiteY66" fmla="*/ 37475160 h 37810440"/>
                <a:gd name="connsiteX67" fmla="*/ 21122640 w 23439120"/>
                <a:gd name="connsiteY67" fmla="*/ 37566600 h 37810440"/>
                <a:gd name="connsiteX68" fmla="*/ 23134320 w 23439120"/>
                <a:gd name="connsiteY68" fmla="*/ 36012120 h 37810440"/>
                <a:gd name="connsiteX69" fmla="*/ 22951440 w 23439120"/>
                <a:gd name="connsiteY69" fmla="*/ 34000440 h 37810440"/>
                <a:gd name="connsiteX70" fmla="*/ 22128480 w 23439120"/>
                <a:gd name="connsiteY70" fmla="*/ 32628840 h 37810440"/>
                <a:gd name="connsiteX71" fmla="*/ 21762720 w 23439120"/>
                <a:gd name="connsiteY71" fmla="*/ 27782520 h 37810440"/>
                <a:gd name="connsiteX72" fmla="*/ 20665440 w 23439120"/>
                <a:gd name="connsiteY72" fmla="*/ 25130760 h 37810440"/>
                <a:gd name="connsiteX73" fmla="*/ 20665440 w 23439120"/>
                <a:gd name="connsiteY73" fmla="*/ 21930360 h 37810440"/>
                <a:gd name="connsiteX74" fmla="*/ 20848320 w 23439120"/>
                <a:gd name="connsiteY74" fmla="*/ 18089880 h 37810440"/>
                <a:gd name="connsiteX75" fmla="*/ 20756880 w 23439120"/>
                <a:gd name="connsiteY75" fmla="*/ 16352520 h 37810440"/>
                <a:gd name="connsiteX76" fmla="*/ 20756880 w 23439120"/>
                <a:gd name="connsiteY76" fmla="*/ 14798040 h 37810440"/>
                <a:gd name="connsiteX77" fmla="*/ 21122640 w 234391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5255240 w 23972520"/>
                <a:gd name="connsiteY43" fmla="*/ 30434280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4801368 w 23972520"/>
                <a:gd name="connsiteY43" fmla="*/ 30430432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181320 w 23972520"/>
                <a:gd name="connsiteY65" fmla="*/ 36469320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4801368 w 23972520"/>
                <a:gd name="connsiteY43" fmla="*/ 30430432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689800 w 23972520"/>
                <a:gd name="connsiteY65" fmla="*/ 36479104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661880 w 23972520"/>
                <a:gd name="connsiteY70" fmla="*/ 32628840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972520"/>
                <a:gd name="connsiteY0" fmla="*/ 12146280 h 37810440"/>
                <a:gd name="connsiteX1" fmla="*/ 21656040 w 23972520"/>
                <a:gd name="connsiteY1" fmla="*/ 6934200 h 37810440"/>
                <a:gd name="connsiteX2" fmla="*/ 20101560 w 23972520"/>
                <a:gd name="connsiteY2" fmla="*/ 5745480 h 37810440"/>
                <a:gd name="connsiteX3" fmla="*/ 19187160 w 23972520"/>
                <a:gd name="connsiteY3" fmla="*/ 4648200 h 37810440"/>
                <a:gd name="connsiteX4" fmla="*/ 19644360 w 23972520"/>
                <a:gd name="connsiteY4" fmla="*/ 3642360 h 37810440"/>
                <a:gd name="connsiteX5" fmla="*/ 19735800 w 23972520"/>
                <a:gd name="connsiteY5" fmla="*/ 3002280 h 37810440"/>
                <a:gd name="connsiteX6" fmla="*/ 19827240 w 23972520"/>
                <a:gd name="connsiteY6" fmla="*/ 1813560 h 37810440"/>
                <a:gd name="connsiteX7" fmla="*/ 18455640 w 23972520"/>
                <a:gd name="connsiteY7" fmla="*/ 259080 h 37810440"/>
                <a:gd name="connsiteX8" fmla="*/ 16352520 w 23972520"/>
                <a:gd name="connsiteY8" fmla="*/ 259080 h 37810440"/>
                <a:gd name="connsiteX9" fmla="*/ 15529560 w 23972520"/>
                <a:gd name="connsiteY9" fmla="*/ 899160 h 37810440"/>
                <a:gd name="connsiteX10" fmla="*/ 15529560 w 23972520"/>
                <a:gd name="connsiteY10" fmla="*/ 1539240 h 37810440"/>
                <a:gd name="connsiteX11" fmla="*/ 14889480 w 23972520"/>
                <a:gd name="connsiteY11" fmla="*/ 2179320 h 37810440"/>
                <a:gd name="connsiteX12" fmla="*/ 15072360 w 23972520"/>
                <a:gd name="connsiteY12" fmla="*/ 2727960 h 37810440"/>
                <a:gd name="connsiteX13" fmla="*/ 14889480 w 23972520"/>
                <a:gd name="connsiteY13" fmla="*/ 3368040 h 37810440"/>
                <a:gd name="connsiteX14" fmla="*/ 14798040 w 23972520"/>
                <a:gd name="connsiteY14" fmla="*/ 4739640 h 37810440"/>
                <a:gd name="connsiteX15" fmla="*/ 14798040 w 23972520"/>
                <a:gd name="connsiteY15" fmla="*/ 4739640 h 37810440"/>
                <a:gd name="connsiteX16" fmla="*/ 14945384 w 23972520"/>
                <a:gd name="connsiteY16" fmla="*/ 5659680 h 37810440"/>
                <a:gd name="connsiteX17" fmla="*/ 11963400 w 23972520"/>
                <a:gd name="connsiteY17" fmla="*/ 5288280 h 37810440"/>
                <a:gd name="connsiteX18" fmla="*/ 9311640 w 23972520"/>
                <a:gd name="connsiteY18" fmla="*/ 4008120 h 37810440"/>
                <a:gd name="connsiteX19" fmla="*/ 7482840 w 23972520"/>
                <a:gd name="connsiteY19" fmla="*/ 3276600 h 37810440"/>
                <a:gd name="connsiteX20" fmla="*/ 4465320 w 23972520"/>
                <a:gd name="connsiteY20" fmla="*/ 2179320 h 37810440"/>
                <a:gd name="connsiteX21" fmla="*/ 3733800 w 23972520"/>
                <a:gd name="connsiteY21" fmla="*/ 2179320 h 37810440"/>
                <a:gd name="connsiteX22" fmla="*/ 533400 w 23972520"/>
                <a:gd name="connsiteY22" fmla="*/ 1082040 h 37810440"/>
                <a:gd name="connsiteX23" fmla="*/ 533400 w 23972520"/>
                <a:gd name="connsiteY23" fmla="*/ 1813560 h 37810440"/>
                <a:gd name="connsiteX24" fmla="*/ 1447800 w 23972520"/>
                <a:gd name="connsiteY24" fmla="*/ 1996440 h 37810440"/>
                <a:gd name="connsiteX25" fmla="*/ 1539240 w 23972520"/>
                <a:gd name="connsiteY25" fmla="*/ 3368040 h 37810440"/>
                <a:gd name="connsiteX26" fmla="*/ 2179320 w 23972520"/>
                <a:gd name="connsiteY26" fmla="*/ 3916680 h 37810440"/>
                <a:gd name="connsiteX27" fmla="*/ 2179320 w 23972520"/>
                <a:gd name="connsiteY27" fmla="*/ 3916680 h 37810440"/>
                <a:gd name="connsiteX28" fmla="*/ 3093720 w 23972520"/>
                <a:gd name="connsiteY28" fmla="*/ 3733800 h 37810440"/>
                <a:gd name="connsiteX29" fmla="*/ 4008120 w 23972520"/>
                <a:gd name="connsiteY29" fmla="*/ 3642360 h 37810440"/>
                <a:gd name="connsiteX30" fmla="*/ 7208520 w 23972520"/>
                <a:gd name="connsiteY30" fmla="*/ 5471160 h 37810440"/>
                <a:gd name="connsiteX31" fmla="*/ 9860280 w 23972520"/>
                <a:gd name="connsiteY31" fmla="*/ 6294120 h 37810440"/>
                <a:gd name="connsiteX32" fmla="*/ 10226040 w 23972520"/>
                <a:gd name="connsiteY32" fmla="*/ 7391400 h 37810440"/>
                <a:gd name="connsiteX33" fmla="*/ 11780520 w 23972520"/>
                <a:gd name="connsiteY33" fmla="*/ 8031480 h 37810440"/>
                <a:gd name="connsiteX34" fmla="*/ 12786360 w 23972520"/>
                <a:gd name="connsiteY34" fmla="*/ 9494520 h 37810440"/>
                <a:gd name="connsiteX35" fmla="*/ 13335000 w 23972520"/>
                <a:gd name="connsiteY35" fmla="*/ 10500360 h 37810440"/>
                <a:gd name="connsiteX36" fmla="*/ 13335000 w 23972520"/>
                <a:gd name="connsiteY36" fmla="*/ 12603480 h 37810440"/>
                <a:gd name="connsiteX37" fmla="*/ 13975080 w 23972520"/>
                <a:gd name="connsiteY37" fmla="*/ 15621000 h 37810440"/>
                <a:gd name="connsiteX38" fmla="*/ 13975080 w 23972520"/>
                <a:gd name="connsiteY38" fmla="*/ 16443960 h 37810440"/>
                <a:gd name="connsiteX39" fmla="*/ 13243560 w 23972520"/>
                <a:gd name="connsiteY39" fmla="*/ 17358360 h 37810440"/>
                <a:gd name="connsiteX40" fmla="*/ 13335000 w 23972520"/>
                <a:gd name="connsiteY40" fmla="*/ 25953720 h 37810440"/>
                <a:gd name="connsiteX41" fmla="*/ 14432280 w 23972520"/>
                <a:gd name="connsiteY41" fmla="*/ 29337000 h 37810440"/>
                <a:gd name="connsiteX42" fmla="*/ 14523720 w 23972520"/>
                <a:gd name="connsiteY42" fmla="*/ 29885640 h 37810440"/>
                <a:gd name="connsiteX43" fmla="*/ 14801368 w 23972520"/>
                <a:gd name="connsiteY43" fmla="*/ 30430432 h 37810440"/>
                <a:gd name="connsiteX44" fmla="*/ 14523720 w 23972520"/>
                <a:gd name="connsiteY44" fmla="*/ 31074360 h 37810440"/>
                <a:gd name="connsiteX45" fmla="*/ 14340840 w 23972520"/>
                <a:gd name="connsiteY45" fmla="*/ 33360360 h 37810440"/>
                <a:gd name="connsiteX46" fmla="*/ 14432280 w 23972520"/>
                <a:gd name="connsiteY46" fmla="*/ 34457640 h 37810440"/>
                <a:gd name="connsiteX47" fmla="*/ 12694920 w 23972520"/>
                <a:gd name="connsiteY47" fmla="*/ 34914840 h 37810440"/>
                <a:gd name="connsiteX48" fmla="*/ 12694920 w 23972520"/>
                <a:gd name="connsiteY48" fmla="*/ 35920680 h 37810440"/>
                <a:gd name="connsiteX49" fmla="*/ 14157960 w 23972520"/>
                <a:gd name="connsiteY49" fmla="*/ 36469320 h 37810440"/>
                <a:gd name="connsiteX50" fmla="*/ 15163800 w 23972520"/>
                <a:gd name="connsiteY50" fmla="*/ 36286440 h 37810440"/>
                <a:gd name="connsiteX51" fmla="*/ 17084040 w 23972520"/>
                <a:gd name="connsiteY51" fmla="*/ 36103560 h 37810440"/>
                <a:gd name="connsiteX52" fmla="*/ 18455640 w 23972520"/>
                <a:gd name="connsiteY52" fmla="*/ 35737800 h 37810440"/>
                <a:gd name="connsiteX53" fmla="*/ 18547080 w 23972520"/>
                <a:gd name="connsiteY53" fmla="*/ 34914840 h 37810440"/>
                <a:gd name="connsiteX54" fmla="*/ 18181320 w 23972520"/>
                <a:gd name="connsiteY54" fmla="*/ 32354520 h 37810440"/>
                <a:gd name="connsiteX55" fmla="*/ 17815560 w 23972520"/>
                <a:gd name="connsiteY55" fmla="*/ 31074360 h 37810440"/>
                <a:gd name="connsiteX56" fmla="*/ 18089880 w 23972520"/>
                <a:gd name="connsiteY56" fmla="*/ 29611320 h 37810440"/>
                <a:gd name="connsiteX57" fmla="*/ 18272760 w 23972520"/>
                <a:gd name="connsiteY57" fmla="*/ 26593800 h 37810440"/>
                <a:gd name="connsiteX58" fmla="*/ 17815560 w 23972520"/>
                <a:gd name="connsiteY58" fmla="*/ 26045160 h 37810440"/>
                <a:gd name="connsiteX59" fmla="*/ 18089880 w 23972520"/>
                <a:gd name="connsiteY59" fmla="*/ 25679400 h 37810440"/>
                <a:gd name="connsiteX60" fmla="*/ 18638520 w 23972520"/>
                <a:gd name="connsiteY60" fmla="*/ 27233880 h 37810440"/>
                <a:gd name="connsiteX61" fmla="*/ 18638520 w 23972520"/>
                <a:gd name="connsiteY61" fmla="*/ 28605480 h 37810440"/>
                <a:gd name="connsiteX62" fmla="*/ 19370040 w 23972520"/>
                <a:gd name="connsiteY62" fmla="*/ 34091880 h 37810440"/>
                <a:gd name="connsiteX63" fmla="*/ 19370040 w 23972520"/>
                <a:gd name="connsiteY63" fmla="*/ 35646360 h 37810440"/>
                <a:gd name="connsiteX64" fmla="*/ 19735800 w 23972520"/>
                <a:gd name="connsiteY64" fmla="*/ 35737800 h 37810440"/>
                <a:gd name="connsiteX65" fmla="*/ 18689800 w 23972520"/>
                <a:gd name="connsiteY65" fmla="*/ 36479104 h 37810440"/>
                <a:gd name="connsiteX66" fmla="*/ 19187160 w 23972520"/>
                <a:gd name="connsiteY66" fmla="*/ 37475160 h 37810440"/>
                <a:gd name="connsiteX67" fmla="*/ 21656040 w 23972520"/>
                <a:gd name="connsiteY67" fmla="*/ 37566600 h 37810440"/>
                <a:gd name="connsiteX68" fmla="*/ 23667720 w 23972520"/>
                <a:gd name="connsiteY68" fmla="*/ 36012120 h 37810440"/>
                <a:gd name="connsiteX69" fmla="*/ 23484840 w 23972520"/>
                <a:gd name="connsiteY69" fmla="*/ 34000440 h 37810440"/>
                <a:gd name="connsiteX70" fmla="*/ 22434216 w 23972520"/>
                <a:gd name="connsiteY70" fmla="*/ 32158624 h 37810440"/>
                <a:gd name="connsiteX71" fmla="*/ 22296120 w 23972520"/>
                <a:gd name="connsiteY71" fmla="*/ 27782520 h 37810440"/>
                <a:gd name="connsiteX72" fmla="*/ 21198840 w 23972520"/>
                <a:gd name="connsiteY72" fmla="*/ 25130760 h 37810440"/>
                <a:gd name="connsiteX73" fmla="*/ 21198840 w 23972520"/>
                <a:gd name="connsiteY73" fmla="*/ 21930360 h 37810440"/>
                <a:gd name="connsiteX74" fmla="*/ 21381720 w 23972520"/>
                <a:gd name="connsiteY74" fmla="*/ 18089880 h 37810440"/>
                <a:gd name="connsiteX75" fmla="*/ 21290280 w 23972520"/>
                <a:gd name="connsiteY75" fmla="*/ 16352520 h 37810440"/>
                <a:gd name="connsiteX76" fmla="*/ 21290280 w 23972520"/>
                <a:gd name="connsiteY76" fmla="*/ 14798040 h 37810440"/>
                <a:gd name="connsiteX77" fmla="*/ 21656040 w 23972520"/>
                <a:gd name="connsiteY77" fmla="*/ 12146280 h 37810440"/>
                <a:gd name="connsiteX0" fmla="*/ 21656040 w 23881425"/>
                <a:gd name="connsiteY0" fmla="*/ 12146280 h 37810440"/>
                <a:gd name="connsiteX1" fmla="*/ 21656040 w 23881425"/>
                <a:gd name="connsiteY1" fmla="*/ 6934200 h 37810440"/>
                <a:gd name="connsiteX2" fmla="*/ 20101560 w 23881425"/>
                <a:gd name="connsiteY2" fmla="*/ 5745480 h 37810440"/>
                <a:gd name="connsiteX3" fmla="*/ 19187160 w 23881425"/>
                <a:gd name="connsiteY3" fmla="*/ 4648200 h 37810440"/>
                <a:gd name="connsiteX4" fmla="*/ 19644360 w 23881425"/>
                <a:gd name="connsiteY4" fmla="*/ 3642360 h 37810440"/>
                <a:gd name="connsiteX5" fmla="*/ 19735800 w 23881425"/>
                <a:gd name="connsiteY5" fmla="*/ 3002280 h 37810440"/>
                <a:gd name="connsiteX6" fmla="*/ 19827240 w 23881425"/>
                <a:gd name="connsiteY6" fmla="*/ 1813560 h 37810440"/>
                <a:gd name="connsiteX7" fmla="*/ 18455640 w 23881425"/>
                <a:gd name="connsiteY7" fmla="*/ 259080 h 37810440"/>
                <a:gd name="connsiteX8" fmla="*/ 16352520 w 23881425"/>
                <a:gd name="connsiteY8" fmla="*/ 259080 h 37810440"/>
                <a:gd name="connsiteX9" fmla="*/ 15529560 w 23881425"/>
                <a:gd name="connsiteY9" fmla="*/ 899160 h 37810440"/>
                <a:gd name="connsiteX10" fmla="*/ 15529560 w 23881425"/>
                <a:gd name="connsiteY10" fmla="*/ 1539240 h 37810440"/>
                <a:gd name="connsiteX11" fmla="*/ 14889480 w 23881425"/>
                <a:gd name="connsiteY11" fmla="*/ 2179320 h 37810440"/>
                <a:gd name="connsiteX12" fmla="*/ 15072360 w 23881425"/>
                <a:gd name="connsiteY12" fmla="*/ 2727960 h 37810440"/>
                <a:gd name="connsiteX13" fmla="*/ 14889480 w 23881425"/>
                <a:gd name="connsiteY13" fmla="*/ 3368040 h 37810440"/>
                <a:gd name="connsiteX14" fmla="*/ 14798040 w 23881425"/>
                <a:gd name="connsiteY14" fmla="*/ 4739640 h 37810440"/>
                <a:gd name="connsiteX15" fmla="*/ 14798040 w 23881425"/>
                <a:gd name="connsiteY15" fmla="*/ 4739640 h 37810440"/>
                <a:gd name="connsiteX16" fmla="*/ 14945384 w 23881425"/>
                <a:gd name="connsiteY16" fmla="*/ 5659680 h 37810440"/>
                <a:gd name="connsiteX17" fmla="*/ 11963400 w 23881425"/>
                <a:gd name="connsiteY17" fmla="*/ 5288280 h 37810440"/>
                <a:gd name="connsiteX18" fmla="*/ 9311640 w 23881425"/>
                <a:gd name="connsiteY18" fmla="*/ 4008120 h 37810440"/>
                <a:gd name="connsiteX19" fmla="*/ 7482840 w 23881425"/>
                <a:gd name="connsiteY19" fmla="*/ 3276600 h 37810440"/>
                <a:gd name="connsiteX20" fmla="*/ 4465320 w 23881425"/>
                <a:gd name="connsiteY20" fmla="*/ 2179320 h 37810440"/>
                <a:gd name="connsiteX21" fmla="*/ 3733800 w 23881425"/>
                <a:gd name="connsiteY21" fmla="*/ 2179320 h 37810440"/>
                <a:gd name="connsiteX22" fmla="*/ 533400 w 23881425"/>
                <a:gd name="connsiteY22" fmla="*/ 1082040 h 37810440"/>
                <a:gd name="connsiteX23" fmla="*/ 533400 w 23881425"/>
                <a:gd name="connsiteY23" fmla="*/ 1813560 h 37810440"/>
                <a:gd name="connsiteX24" fmla="*/ 1447800 w 23881425"/>
                <a:gd name="connsiteY24" fmla="*/ 1996440 h 37810440"/>
                <a:gd name="connsiteX25" fmla="*/ 1539240 w 23881425"/>
                <a:gd name="connsiteY25" fmla="*/ 3368040 h 37810440"/>
                <a:gd name="connsiteX26" fmla="*/ 2179320 w 23881425"/>
                <a:gd name="connsiteY26" fmla="*/ 3916680 h 37810440"/>
                <a:gd name="connsiteX27" fmla="*/ 2179320 w 23881425"/>
                <a:gd name="connsiteY27" fmla="*/ 3916680 h 37810440"/>
                <a:gd name="connsiteX28" fmla="*/ 3093720 w 23881425"/>
                <a:gd name="connsiteY28" fmla="*/ 3733800 h 37810440"/>
                <a:gd name="connsiteX29" fmla="*/ 4008120 w 23881425"/>
                <a:gd name="connsiteY29" fmla="*/ 3642360 h 37810440"/>
                <a:gd name="connsiteX30" fmla="*/ 7208520 w 23881425"/>
                <a:gd name="connsiteY30" fmla="*/ 5471160 h 37810440"/>
                <a:gd name="connsiteX31" fmla="*/ 9860280 w 23881425"/>
                <a:gd name="connsiteY31" fmla="*/ 6294120 h 37810440"/>
                <a:gd name="connsiteX32" fmla="*/ 10226040 w 23881425"/>
                <a:gd name="connsiteY32" fmla="*/ 7391400 h 37810440"/>
                <a:gd name="connsiteX33" fmla="*/ 11780520 w 23881425"/>
                <a:gd name="connsiteY33" fmla="*/ 8031480 h 37810440"/>
                <a:gd name="connsiteX34" fmla="*/ 12786360 w 23881425"/>
                <a:gd name="connsiteY34" fmla="*/ 9494520 h 37810440"/>
                <a:gd name="connsiteX35" fmla="*/ 13335000 w 23881425"/>
                <a:gd name="connsiteY35" fmla="*/ 10500360 h 37810440"/>
                <a:gd name="connsiteX36" fmla="*/ 13335000 w 23881425"/>
                <a:gd name="connsiteY36" fmla="*/ 12603480 h 37810440"/>
                <a:gd name="connsiteX37" fmla="*/ 13975080 w 23881425"/>
                <a:gd name="connsiteY37" fmla="*/ 15621000 h 37810440"/>
                <a:gd name="connsiteX38" fmla="*/ 13975080 w 23881425"/>
                <a:gd name="connsiteY38" fmla="*/ 16443960 h 37810440"/>
                <a:gd name="connsiteX39" fmla="*/ 13243560 w 23881425"/>
                <a:gd name="connsiteY39" fmla="*/ 17358360 h 37810440"/>
                <a:gd name="connsiteX40" fmla="*/ 13335000 w 23881425"/>
                <a:gd name="connsiteY40" fmla="*/ 25953720 h 37810440"/>
                <a:gd name="connsiteX41" fmla="*/ 14432280 w 23881425"/>
                <a:gd name="connsiteY41" fmla="*/ 29337000 h 37810440"/>
                <a:gd name="connsiteX42" fmla="*/ 14523720 w 23881425"/>
                <a:gd name="connsiteY42" fmla="*/ 29885640 h 37810440"/>
                <a:gd name="connsiteX43" fmla="*/ 14801368 w 23881425"/>
                <a:gd name="connsiteY43" fmla="*/ 30430432 h 37810440"/>
                <a:gd name="connsiteX44" fmla="*/ 14523720 w 23881425"/>
                <a:gd name="connsiteY44" fmla="*/ 31074360 h 37810440"/>
                <a:gd name="connsiteX45" fmla="*/ 14340840 w 23881425"/>
                <a:gd name="connsiteY45" fmla="*/ 33360360 h 37810440"/>
                <a:gd name="connsiteX46" fmla="*/ 14432280 w 23881425"/>
                <a:gd name="connsiteY46" fmla="*/ 34457640 h 37810440"/>
                <a:gd name="connsiteX47" fmla="*/ 12694920 w 23881425"/>
                <a:gd name="connsiteY47" fmla="*/ 34914840 h 37810440"/>
                <a:gd name="connsiteX48" fmla="*/ 12694920 w 23881425"/>
                <a:gd name="connsiteY48" fmla="*/ 35920680 h 37810440"/>
                <a:gd name="connsiteX49" fmla="*/ 14157960 w 23881425"/>
                <a:gd name="connsiteY49" fmla="*/ 36469320 h 37810440"/>
                <a:gd name="connsiteX50" fmla="*/ 15163800 w 23881425"/>
                <a:gd name="connsiteY50" fmla="*/ 36286440 h 37810440"/>
                <a:gd name="connsiteX51" fmla="*/ 17084040 w 23881425"/>
                <a:gd name="connsiteY51" fmla="*/ 36103560 h 37810440"/>
                <a:gd name="connsiteX52" fmla="*/ 18455640 w 23881425"/>
                <a:gd name="connsiteY52" fmla="*/ 35737800 h 37810440"/>
                <a:gd name="connsiteX53" fmla="*/ 18547080 w 23881425"/>
                <a:gd name="connsiteY53" fmla="*/ 34914840 h 37810440"/>
                <a:gd name="connsiteX54" fmla="*/ 18181320 w 23881425"/>
                <a:gd name="connsiteY54" fmla="*/ 32354520 h 37810440"/>
                <a:gd name="connsiteX55" fmla="*/ 17815560 w 23881425"/>
                <a:gd name="connsiteY55" fmla="*/ 31074360 h 37810440"/>
                <a:gd name="connsiteX56" fmla="*/ 18089880 w 23881425"/>
                <a:gd name="connsiteY56" fmla="*/ 29611320 h 37810440"/>
                <a:gd name="connsiteX57" fmla="*/ 18272760 w 23881425"/>
                <a:gd name="connsiteY57" fmla="*/ 26593800 h 37810440"/>
                <a:gd name="connsiteX58" fmla="*/ 17815560 w 23881425"/>
                <a:gd name="connsiteY58" fmla="*/ 26045160 h 37810440"/>
                <a:gd name="connsiteX59" fmla="*/ 18089880 w 23881425"/>
                <a:gd name="connsiteY59" fmla="*/ 25679400 h 37810440"/>
                <a:gd name="connsiteX60" fmla="*/ 18638520 w 23881425"/>
                <a:gd name="connsiteY60" fmla="*/ 27233880 h 37810440"/>
                <a:gd name="connsiteX61" fmla="*/ 18638520 w 23881425"/>
                <a:gd name="connsiteY61" fmla="*/ 28605480 h 37810440"/>
                <a:gd name="connsiteX62" fmla="*/ 19370040 w 23881425"/>
                <a:gd name="connsiteY62" fmla="*/ 34091880 h 37810440"/>
                <a:gd name="connsiteX63" fmla="*/ 19370040 w 23881425"/>
                <a:gd name="connsiteY63" fmla="*/ 35646360 h 37810440"/>
                <a:gd name="connsiteX64" fmla="*/ 19735800 w 23881425"/>
                <a:gd name="connsiteY64" fmla="*/ 35737800 h 37810440"/>
                <a:gd name="connsiteX65" fmla="*/ 18689800 w 23881425"/>
                <a:gd name="connsiteY65" fmla="*/ 36479104 h 37810440"/>
                <a:gd name="connsiteX66" fmla="*/ 19187160 w 23881425"/>
                <a:gd name="connsiteY66" fmla="*/ 37475160 h 37810440"/>
                <a:gd name="connsiteX67" fmla="*/ 21656040 w 23881425"/>
                <a:gd name="connsiteY67" fmla="*/ 37566600 h 37810440"/>
                <a:gd name="connsiteX68" fmla="*/ 23667720 w 23881425"/>
                <a:gd name="connsiteY68" fmla="*/ 36012120 h 37810440"/>
                <a:gd name="connsiteX69" fmla="*/ 22938272 w 23881425"/>
                <a:gd name="connsiteY69" fmla="*/ 34318864 h 37810440"/>
                <a:gd name="connsiteX70" fmla="*/ 22434216 w 23881425"/>
                <a:gd name="connsiteY70" fmla="*/ 32158624 h 37810440"/>
                <a:gd name="connsiteX71" fmla="*/ 22296120 w 23881425"/>
                <a:gd name="connsiteY71" fmla="*/ 27782520 h 37810440"/>
                <a:gd name="connsiteX72" fmla="*/ 21198840 w 23881425"/>
                <a:gd name="connsiteY72" fmla="*/ 25130760 h 37810440"/>
                <a:gd name="connsiteX73" fmla="*/ 21198840 w 23881425"/>
                <a:gd name="connsiteY73" fmla="*/ 21930360 h 37810440"/>
                <a:gd name="connsiteX74" fmla="*/ 21381720 w 23881425"/>
                <a:gd name="connsiteY74" fmla="*/ 18089880 h 37810440"/>
                <a:gd name="connsiteX75" fmla="*/ 21290280 w 23881425"/>
                <a:gd name="connsiteY75" fmla="*/ 16352520 h 37810440"/>
                <a:gd name="connsiteX76" fmla="*/ 21290280 w 23881425"/>
                <a:gd name="connsiteY76" fmla="*/ 14798040 h 37810440"/>
                <a:gd name="connsiteX77" fmla="*/ 21656040 w 23881425"/>
                <a:gd name="connsiteY77" fmla="*/ 12146280 h 37810440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272760 w 23584026"/>
                <a:gd name="connsiteY57" fmla="*/ 26593800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47089 w 23584026"/>
                <a:gd name="connsiteY57" fmla="*/ 26645331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47089 w 23584026"/>
                <a:gd name="connsiteY57" fmla="*/ 26645331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47089 w 23584026"/>
                <a:gd name="connsiteY57" fmla="*/ 26645331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47089 w 23584026"/>
                <a:gd name="connsiteY57" fmla="*/ 26645331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815560 w 23584026"/>
                <a:gd name="connsiteY58" fmla="*/ 26045160 h 37816619"/>
                <a:gd name="connsiteX59" fmla="*/ 18089880 w 23584026"/>
                <a:gd name="connsiteY59" fmla="*/ 25679400 h 37816619"/>
                <a:gd name="connsiteX60" fmla="*/ 18638520 w 23584026"/>
                <a:gd name="connsiteY60" fmla="*/ 27233880 h 37816619"/>
                <a:gd name="connsiteX61" fmla="*/ 18638520 w 23584026"/>
                <a:gd name="connsiteY61" fmla="*/ 28605480 h 37816619"/>
                <a:gd name="connsiteX62" fmla="*/ 19370040 w 23584026"/>
                <a:gd name="connsiteY62" fmla="*/ 34091880 h 37816619"/>
                <a:gd name="connsiteX63" fmla="*/ 19370040 w 23584026"/>
                <a:gd name="connsiteY63" fmla="*/ 35646360 h 37816619"/>
                <a:gd name="connsiteX64" fmla="*/ 19735800 w 23584026"/>
                <a:gd name="connsiteY64" fmla="*/ 35737800 h 37816619"/>
                <a:gd name="connsiteX65" fmla="*/ 18689800 w 23584026"/>
                <a:gd name="connsiteY65" fmla="*/ 36479104 h 37816619"/>
                <a:gd name="connsiteX66" fmla="*/ 19187160 w 23584026"/>
                <a:gd name="connsiteY66" fmla="*/ 37475160 h 37816619"/>
                <a:gd name="connsiteX67" fmla="*/ 21656040 w 23584026"/>
                <a:gd name="connsiteY67" fmla="*/ 37566600 h 37816619"/>
                <a:gd name="connsiteX68" fmla="*/ 23370321 w 23584026"/>
                <a:gd name="connsiteY68" fmla="*/ 35975048 h 37816619"/>
                <a:gd name="connsiteX69" fmla="*/ 22938272 w 23584026"/>
                <a:gd name="connsiteY69" fmla="*/ 34318864 h 37816619"/>
                <a:gd name="connsiteX70" fmla="*/ 22434216 w 23584026"/>
                <a:gd name="connsiteY70" fmla="*/ 32158624 h 37816619"/>
                <a:gd name="connsiteX71" fmla="*/ 22296120 w 23584026"/>
                <a:gd name="connsiteY71" fmla="*/ 27782520 h 37816619"/>
                <a:gd name="connsiteX72" fmla="*/ 21198840 w 23584026"/>
                <a:gd name="connsiteY72" fmla="*/ 25130760 h 37816619"/>
                <a:gd name="connsiteX73" fmla="*/ 21198840 w 23584026"/>
                <a:gd name="connsiteY73" fmla="*/ 21930360 h 37816619"/>
                <a:gd name="connsiteX74" fmla="*/ 21381720 w 23584026"/>
                <a:gd name="connsiteY74" fmla="*/ 18089880 h 37816619"/>
                <a:gd name="connsiteX75" fmla="*/ 21290280 w 23584026"/>
                <a:gd name="connsiteY75" fmla="*/ 16352520 h 37816619"/>
                <a:gd name="connsiteX76" fmla="*/ 21290280 w 23584026"/>
                <a:gd name="connsiteY76" fmla="*/ 14798040 h 37816619"/>
                <a:gd name="connsiteX77" fmla="*/ 21656040 w 23584026"/>
                <a:gd name="connsiteY77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9880 w 23584026"/>
                <a:gd name="connsiteY58" fmla="*/ 2567940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789991 w 23584026"/>
                <a:gd name="connsiteY58" fmla="*/ 25762935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789991 w 23584026"/>
                <a:gd name="connsiteY58" fmla="*/ 25762935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984772 w 23584026"/>
                <a:gd name="connsiteY58" fmla="*/ 2561771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179553 w 23584026"/>
                <a:gd name="connsiteY58" fmla="*/ 2561771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919845 w 23584026"/>
                <a:gd name="connsiteY58" fmla="*/ 2561771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309407 w 23584026"/>
                <a:gd name="connsiteY58" fmla="*/ 2561771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698969 w 23584026"/>
                <a:gd name="connsiteY58" fmla="*/ 2555962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5962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5962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5962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5962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244480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8082162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919845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919845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530283 w 23584026"/>
                <a:gd name="connsiteY58" fmla="*/ 2550153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98840 w 23584026"/>
                <a:gd name="connsiteY71" fmla="*/ 25130760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263584 w 23584026"/>
                <a:gd name="connsiteY71" fmla="*/ 24949674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360975 w 23584026"/>
                <a:gd name="connsiteY71" fmla="*/ 24746359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360975 w 23584026"/>
                <a:gd name="connsiteY71" fmla="*/ 24746359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198840 w 23584026"/>
                <a:gd name="connsiteY72" fmla="*/ 21930360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38520 w 23584026"/>
                <a:gd name="connsiteY59" fmla="*/ 27233880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698969 w 23584026"/>
                <a:gd name="connsiteY59" fmla="*/ 2664533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8114626 w 23584026"/>
                <a:gd name="connsiteY57" fmla="*/ 27186141 h 37816619"/>
                <a:gd name="connsiteX58" fmla="*/ 17692601 w 23584026"/>
                <a:gd name="connsiteY58" fmla="*/ 25443440 h 37816619"/>
                <a:gd name="connsiteX59" fmla="*/ 18536651 w 23584026"/>
                <a:gd name="connsiteY59" fmla="*/ 27099006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536651 w 23584026"/>
                <a:gd name="connsiteY59" fmla="*/ 27099006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536651 w 23584026"/>
                <a:gd name="connsiteY59" fmla="*/ 27099006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536651 w 23584026"/>
                <a:gd name="connsiteY59" fmla="*/ 27099006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536651 w 23584026"/>
                <a:gd name="connsiteY59" fmla="*/ 27099006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39261 w 23584026"/>
                <a:gd name="connsiteY59" fmla="*/ 2664533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39261 w 23584026"/>
                <a:gd name="connsiteY59" fmla="*/ 2664533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71724 w 23584026"/>
                <a:gd name="connsiteY59" fmla="*/ 2712805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71724 w 23584026"/>
                <a:gd name="connsiteY59" fmla="*/ 2712805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71724 w 23584026"/>
                <a:gd name="connsiteY59" fmla="*/ 2712805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71724 w 23584026"/>
                <a:gd name="connsiteY59" fmla="*/ 2712805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471724 w 23584026"/>
                <a:gd name="connsiteY59" fmla="*/ 27128051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796359 w 23584026"/>
                <a:gd name="connsiteY59" fmla="*/ 28086537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8638520 w 23584026"/>
                <a:gd name="connsiteY60" fmla="*/ 28605480 h 37816619"/>
                <a:gd name="connsiteX61" fmla="*/ 19370040 w 23584026"/>
                <a:gd name="connsiteY61" fmla="*/ 34091880 h 37816619"/>
                <a:gd name="connsiteX62" fmla="*/ 19370040 w 23584026"/>
                <a:gd name="connsiteY62" fmla="*/ 35646360 h 37816619"/>
                <a:gd name="connsiteX63" fmla="*/ 19735800 w 23584026"/>
                <a:gd name="connsiteY63" fmla="*/ 35737800 h 37816619"/>
                <a:gd name="connsiteX64" fmla="*/ 18689800 w 23584026"/>
                <a:gd name="connsiteY64" fmla="*/ 36479104 h 37816619"/>
                <a:gd name="connsiteX65" fmla="*/ 19187160 w 23584026"/>
                <a:gd name="connsiteY65" fmla="*/ 37475160 h 37816619"/>
                <a:gd name="connsiteX66" fmla="*/ 21656040 w 23584026"/>
                <a:gd name="connsiteY66" fmla="*/ 37566600 h 37816619"/>
                <a:gd name="connsiteX67" fmla="*/ 23370321 w 23584026"/>
                <a:gd name="connsiteY67" fmla="*/ 35975048 h 37816619"/>
                <a:gd name="connsiteX68" fmla="*/ 22938272 w 23584026"/>
                <a:gd name="connsiteY68" fmla="*/ 34318864 h 37816619"/>
                <a:gd name="connsiteX69" fmla="*/ 22434216 w 23584026"/>
                <a:gd name="connsiteY69" fmla="*/ 32158624 h 37816619"/>
                <a:gd name="connsiteX70" fmla="*/ 22296120 w 23584026"/>
                <a:gd name="connsiteY70" fmla="*/ 27782520 h 37816619"/>
                <a:gd name="connsiteX71" fmla="*/ 21101267 w 23584026"/>
                <a:gd name="connsiteY71" fmla="*/ 23962143 h 37816619"/>
                <a:gd name="connsiteX72" fmla="*/ 21360975 w 23584026"/>
                <a:gd name="connsiteY72" fmla="*/ 21609497 h 37816619"/>
                <a:gd name="connsiteX73" fmla="*/ 21381720 w 23584026"/>
                <a:gd name="connsiteY73" fmla="*/ 18089880 h 37816619"/>
                <a:gd name="connsiteX74" fmla="*/ 21290280 w 23584026"/>
                <a:gd name="connsiteY74" fmla="*/ 16352520 h 37816619"/>
                <a:gd name="connsiteX75" fmla="*/ 21290280 w 23584026"/>
                <a:gd name="connsiteY75" fmla="*/ 14798040 h 37816619"/>
                <a:gd name="connsiteX76" fmla="*/ 21656040 w 23584026"/>
                <a:gd name="connsiteY76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8089880 w 23584026"/>
                <a:gd name="connsiteY56" fmla="*/ 29611320 h 37816619"/>
                <a:gd name="connsiteX57" fmla="*/ 17854918 w 23584026"/>
                <a:gd name="connsiteY57" fmla="*/ 27273276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7854918 w 23584026"/>
                <a:gd name="connsiteY56" fmla="*/ 27273276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7854918 w 23584026"/>
                <a:gd name="connsiteY56" fmla="*/ 2794131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7854918 w 23584026"/>
                <a:gd name="connsiteY56" fmla="*/ 2794131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7854918 w 23584026"/>
                <a:gd name="connsiteY56" fmla="*/ 2794131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181320 w 23584026"/>
                <a:gd name="connsiteY54" fmla="*/ 32354520 h 37816619"/>
                <a:gd name="connsiteX55" fmla="*/ 17815560 w 23584026"/>
                <a:gd name="connsiteY55" fmla="*/ 31074360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244480 w 23584026"/>
                <a:gd name="connsiteY54" fmla="*/ 33285596 h 37816619"/>
                <a:gd name="connsiteX55" fmla="*/ 17815560 w 23584026"/>
                <a:gd name="connsiteY55" fmla="*/ 31074360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244480 w 23584026"/>
                <a:gd name="connsiteY54" fmla="*/ 33285596 h 37816619"/>
                <a:gd name="connsiteX55" fmla="*/ 17822454 w 23584026"/>
                <a:gd name="connsiteY55" fmla="*/ 3223997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244480 w 23584026"/>
                <a:gd name="connsiteY54" fmla="*/ 33837451 h 37816619"/>
                <a:gd name="connsiteX55" fmla="*/ 17822454 w 23584026"/>
                <a:gd name="connsiteY55" fmla="*/ 3223997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244480 w 23584026"/>
                <a:gd name="connsiteY54" fmla="*/ 33837451 h 37816619"/>
                <a:gd name="connsiteX55" fmla="*/ 17822454 w 23584026"/>
                <a:gd name="connsiteY55" fmla="*/ 3253042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47080 w 23584026"/>
                <a:gd name="connsiteY53" fmla="*/ 34914840 h 37816619"/>
                <a:gd name="connsiteX54" fmla="*/ 18244480 w 23584026"/>
                <a:gd name="connsiteY54" fmla="*/ 34156946 h 37816619"/>
                <a:gd name="connsiteX55" fmla="*/ 17822454 w 23584026"/>
                <a:gd name="connsiteY55" fmla="*/ 3253042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156946 h 37816619"/>
                <a:gd name="connsiteX55" fmla="*/ 17822454 w 23584026"/>
                <a:gd name="connsiteY55" fmla="*/ 3253042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7822454 w 23584026"/>
                <a:gd name="connsiteY55" fmla="*/ 32530425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7757527 w 23584026"/>
                <a:gd name="connsiteY55" fmla="*/ 33082280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7757527 w 23584026"/>
                <a:gd name="connsiteY55" fmla="*/ 33082280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7822454 w 23584026"/>
                <a:gd name="connsiteY55" fmla="*/ 31978570 h 37816619"/>
                <a:gd name="connsiteX56" fmla="*/ 17789991 w 23584026"/>
                <a:gd name="connsiteY56" fmla="*/ 27592771 h 37816619"/>
                <a:gd name="connsiteX57" fmla="*/ 17692601 w 23584026"/>
                <a:gd name="connsiteY57" fmla="*/ 25443440 h 37816619"/>
                <a:gd name="connsiteX58" fmla="*/ 18828823 w 23584026"/>
                <a:gd name="connsiteY58" fmla="*/ 28406032 h 37816619"/>
                <a:gd name="connsiteX59" fmla="*/ 19370040 w 23584026"/>
                <a:gd name="connsiteY59" fmla="*/ 34091880 h 37816619"/>
                <a:gd name="connsiteX60" fmla="*/ 19370040 w 23584026"/>
                <a:gd name="connsiteY60" fmla="*/ 35646360 h 37816619"/>
                <a:gd name="connsiteX61" fmla="*/ 19735800 w 23584026"/>
                <a:gd name="connsiteY61" fmla="*/ 35737800 h 37816619"/>
                <a:gd name="connsiteX62" fmla="*/ 18689800 w 23584026"/>
                <a:gd name="connsiteY62" fmla="*/ 36479104 h 37816619"/>
                <a:gd name="connsiteX63" fmla="*/ 19187160 w 23584026"/>
                <a:gd name="connsiteY63" fmla="*/ 37475160 h 37816619"/>
                <a:gd name="connsiteX64" fmla="*/ 21656040 w 23584026"/>
                <a:gd name="connsiteY64" fmla="*/ 37566600 h 37816619"/>
                <a:gd name="connsiteX65" fmla="*/ 23370321 w 23584026"/>
                <a:gd name="connsiteY65" fmla="*/ 35975048 h 37816619"/>
                <a:gd name="connsiteX66" fmla="*/ 22938272 w 23584026"/>
                <a:gd name="connsiteY66" fmla="*/ 34318864 h 37816619"/>
                <a:gd name="connsiteX67" fmla="*/ 22434216 w 23584026"/>
                <a:gd name="connsiteY67" fmla="*/ 32158624 h 37816619"/>
                <a:gd name="connsiteX68" fmla="*/ 22296120 w 23584026"/>
                <a:gd name="connsiteY68" fmla="*/ 27782520 h 37816619"/>
                <a:gd name="connsiteX69" fmla="*/ 21101267 w 23584026"/>
                <a:gd name="connsiteY69" fmla="*/ 23962143 h 37816619"/>
                <a:gd name="connsiteX70" fmla="*/ 21360975 w 23584026"/>
                <a:gd name="connsiteY70" fmla="*/ 21609497 h 37816619"/>
                <a:gd name="connsiteX71" fmla="*/ 21381720 w 23584026"/>
                <a:gd name="connsiteY71" fmla="*/ 18089880 h 37816619"/>
                <a:gd name="connsiteX72" fmla="*/ 21290280 w 23584026"/>
                <a:gd name="connsiteY72" fmla="*/ 16352520 h 37816619"/>
                <a:gd name="connsiteX73" fmla="*/ 21290280 w 23584026"/>
                <a:gd name="connsiteY73" fmla="*/ 14798040 h 37816619"/>
                <a:gd name="connsiteX74" fmla="*/ 21656040 w 23584026"/>
                <a:gd name="connsiteY74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8114626 w 23584026"/>
                <a:gd name="connsiteY55" fmla="*/ 34098856 h 37816619"/>
                <a:gd name="connsiteX56" fmla="*/ 17822454 w 23584026"/>
                <a:gd name="connsiteY56" fmla="*/ 31978570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8114626 w 23584026"/>
                <a:gd name="connsiteY55" fmla="*/ 34098856 h 37816619"/>
                <a:gd name="connsiteX56" fmla="*/ 17822454 w 23584026"/>
                <a:gd name="connsiteY56" fmla="*/ 31978570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8114626 w 23584026"/>
                <a:gd name="connsiteY55" fmla="*/ 34098856 h 37816619"/>
                <a:gd name="connsiteX56" fmla="*/ 17822454 w 23584026"/>
                <a:gd name="connsiteY56" fmla="*/ 31978570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244480 w 23584026"/>
                <a:gd name="connsiteY54" fmla="*/ 3462166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860280 w 23584026"/>
                <a:gd name="connsiteY31" fmla="*/ 6294120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374334 w 23584026"/>
                <a:gd name="connsiteY54" fmla="*/ 3456357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9606726 w 23584026"/>
                <a:gd name="connsiteY31" fmla="*/ 6331434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374334 w 23584026"/>
                <a:gd name="connsiteY54" fmla="*/ 3456357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7208520 w 23584026"/>
                <a:gd name="connsiteY30" fmla="*/ 5471160 h 37816619"/>
                <a:gd name="connsiteX31" fmla="*/ 8595491 w 23584026"/>
                <a:gd name="connsiteY31" fmla="*/ 5879189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374334 w 23584026"/>
                <a:gd name="connsiteY54" fmla="*/ 3456357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6573023 w 23584026"/>
                <a:gd name="connsiteY30" fmla="*/ 4974698 h 37816619"/>
                <a:gd name="connsiteX31" fmla="*/ 8595491 w 23584026"/>
                <a:gd name="connsiteY31" fmla="*/ 5879189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374334 w 23584026"/>
                <a:gd name="connsiteY54" fmla="*/ 3456357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  <a:gd name="connsiteX0" fmla="*/ 21656040 w 23584026"/>
                <a:gd name="connsiteY0" fmla="*/ 12146280 h 37816619"/>
                <a:gd name="connsiteX1" fmla="*/ 21656040 w 23584026"/>
                <a:gd name="connsiteY1" fmla="*/ 6934200 h 37816619"/>
                <a:gd name="connsiteX2" fmla="*/ 20101560 w 23584026"/>
                <a:gd name="connsiteY2" fmla="*/ 5745480 h 37816619"/>
                <a:gd name="connsiteX3" fmla="*/ 19187160 w 23584026"/>
                <a:gd name="connsiteY3" fmla="*/ 4648200 h 37816619"/>
                <a:gd name="connsiteX4" fmla="*/ 19644360 w 23584026"/>
                <a:gd name="connsiteY4" fmla="*/ 3642360 h 37816619"/>
                <a:gd name="connsiteX5" fmla="*/ 19735800 w 23584026"/>
                <a:gd name="connsiteY5" fmla="*/ 3002280 h 37816619"/>
                <a:gd name="connsiteX6" fmla="*/ 19827240 w 23584026"/>
                <a:gd name="connsiteY6" fmla="*/ 1813560 h 37816619"/>
                <a:gd name="connsiteX7" fmla="*/ 18455640 w 23584026"/>
                <a:gd name="connsiteY7" fmla="*/ 259080 h 37816619"/>
                <a:gd name="connsiteX8" fmla="*/ 16352520 w 23584026"/>
                <a:gd name="connsiteY8" fmla="*/ 259080 h 37816619"/>
                <a:gd name="connsiteX9" fmla="*/ 15529560 w 23584026"/>
                <a:gd name="connsiteY9" fmla="*/ 899160 h 37816619"/>
                <a:gd name="connsiteX10" fmla="*/ 15529560 w 23584026"/>
                <a:gd name="connsiteY10" fmla="*/ 1539240 h 37816619"/>
                <a:gd name="connsiteX11" fmla="*/ 14889480 w 23584026"/>
                <a:gd name="connsiteY11" fmla="*/ 2179320 h 37816619"/>
                <a:gd name="connsiteX12" fmla="*/ 15072360 w 23584026"/>
                <a:gd name="connsiteY12" fmla="*/ 2727960 h 37816619"/>
                <a:gd name="connsiteX13" fmla="*/ 14889480 w 23584026"/>
                <a:gd name="connsiteY13" fmla="*/ 3368040 h 37816619"/>
                <a:gd name="connsiteX14" fmla="*/ 14798040 w 23584026"/>
                <a:gd name="connsiteY14" fmla="*/ 4739640 h 37816619"/>
                <a:gd name="connsiteX15" fmla="*/ 14798040 w 23584026"/>
                <a:gd name="connsiteY15" fmla="*/ 4739640 h 37816619"/>
                <a:gd name="connsiteX16" fmla="*/ 14945384 w 23584026"/>
                <a:gd name="connsiteY16" fmla="*/ 5659680 h 37816619"/>
                <a:gd name="connsiteX17" fmla="*/ 11963400 w 23584026"/>
                <a:gd name="connsiteY17" fmla="*/ 5288280 h 37816619"/>
                <a:gd name="connsiteX18" fmla="*/ 9311640 w 23584026"/>
                <a:gd name="connsiteY18" fmla="*/ 4008120 h 37816619"/>
                <a:gd name="connsiteX19" fmla="*/ 7482840 w 23584026"/>
                <a:gd name="connsiteY19" fmla="*/ 3276600 h 37816619"/>
                <a:gd name="connsiteX20" fmla="*/ 4465320 w 23584026"/>
                <a:gd name="connsiteY20" fmla="*/ 2179320 h 37816619"/>
                <a:gd name="connsiteX21" fmla="*/ 3733800 w 23584026"/>
                <a:gd name="connsiteY21" fmla="*/ 2179320 h 37816619"/>
                <a:gd name="connsiteX22" fmla="*/ 533400 w 23584026"/>
                <a:gd name="connsiteY22" fmla="*/ 1082040 h 37816619"/>
                <a:gd name="connsiteX23" fmla="*/ 533400 w 23584026"/>
                <a:gd name="connsiteY23" fmla="*/ 1813560 h 37816619"/>
                <a:gd name="connsiteX24" fmla="*/ 1447800 w 23584026"/>
                <a:gd name="connsiteY24" fmla="*/ 1996440 h 37816619"/>
                <a:gd name="connsiteX25" fmla="*/ 1539240 w 23584026"/>
                <a:gd name="connsiteY25" fmla="*/ 3368040 h 37816619"/>
                <a:gd name="connsiteX26" fmla="*/ 2179320 w 23584026"/>
                <a:gd name="connsiteY26" fmla="*/ 3916680 h 37816619"/>
                <a:gd name="connsiteX27" fmla="*/ 2179320 w 23584026"/>
                <a:gd name="connsiteY27" fmla="*/ 3916680 h 37816619"/>
                <a:gd name="connsiteX28" fmla="*/ 3093720 w 23584026"/>
                <a:gd name="connsiteY28" fmla="*/ 3733800 h 37816619"/>
                <a:gd name="connsiteX29" fmla="*/ 4008120 w 23584026"/>
                <a:gd name="connsiteY29" fmla="*/ 3642360 h 37816619"/>
                <a:gd name="connsiteX30" fmla="*/ 6573023 w 23584026"/>
                <a:gd name="connsiteY30" fmla="*/ 4974698 h 37816619"/>
                <a:gd name="connsiteX31" fmla="*/ 8595491 w 23584026"/>
                <a:gd name="connsiteY31" fmla="*/ 5879189 h 37816619"/>
                <a:gd name="connsiteX32" fmla="*/ 10226040 w 23584026"/>
                <a:gd name="connsiteY32" fmla="*/ 7391400 h 37816619"/>
                <a:gd name="connsiteX33" fmla="*/ 11780520 w 23584026"/>
                <a:gd name="connsiteY33" fmla="*/ 8031480 h 37816619"/>
                <a:gd name="connsiteX34" fmla="*/ 12786360 w 23584026"/>
                <a:gd name="connsiteY34" fmla="*/ 9494520 h 37816619"/>
                <a:gd name="connsiteX35" fmla="*/ 13335000 w 23584026"/>
                <a:gd name="connsiteY35" fmla="*/ 10500360 h 37816619"/>
                <a:gd name="connsiteX36" fmla="*/ 13335000 w 23584026"/>
                <a:gd name="connsiteY36" fmla="*/ 12603480 h 37816619"/>
                <a:gd name="connsiteX37" fmla="*/ 13975080 w 23584026"/>
                <a:gd name="connsiteY37" fmla="*/ 15621000 h 37816619"/>
                <a:gd name="connsiteX38" fmla="*/ 13975080 w 23584026"/>
                <a:gd name="connsiteY38" fmla="*/ 16443960 h 37816619"/>
                <a:gd name="connsiteX39" fmla="*/ 13243560 w 23584026"/>
                <a:gd name="connsiteY39" fmla="*/ 17358360 h 37816619"/>
                <a:gd name="connsiteX40" fmla="*/ 13335000 w 23584026"/>
                <a:gd name="connsiteY40" fmla="*/ 25953720 h 37816619"/>
                <a:gd name="connsiteX41" fmla="*/ 14432280 w 23584026"/>
                <a:gd name="connsiteY41" fmla="*/ 29337000 h 37816619"/>
                <a:gd name="connsiteX42" fmla="*/ 14523720 w 23584026"/>
                <a:gd name="connsiteY42" fmla="*/ 29885640 h 37816619"/>
                <a:gd name="connsiteX43" fmla="*/ 14801368 w 23584026"/>
                <a:gd name="connsiteY43" fmla="*/ 30430432 h 37816619"/>
                <a:gd name="connsiteX44" fmla="*/ 14523720 w 23584026"/>
                <a:gd name="connsiteY44" fmla="*/ 31074360 h 37816619"/>
                <a:gd name="connsiteX45" fmla="*/ 14340840 w 23584026"/>
                <a:gd name="connsiteY45" fmla="*/ 33360360 h 37816619"/>
                <a:gd name="connsiteX46" fmla="*/ 14432280 w 23584026"/>
                <a:gd name="connsiteY46" fmla="*/ 34457640 h 37816619"/>
                <a:gd name="connsiteX47" fmla="*/ 12694920 w 23584026"/>
                <a:gd name="connsiteY47" fmla="*/ 34914840 h 37816619"/>
                <a:gd name="connsiteX48" fmla="*/ 12694920 w 23584026"/>
                <a:gd name="connsiteY48" fmla="*/ 35920680 h 37816619"/>
                <a:gd name="connsiteX49" fmla="*/ 14157960 w 23584026"/>
                <a:gd name="connsiteY49" fmla="*/ 36469320 h 37816619"/>
                <a:gd name="connsiteX50" fmla="*/ 15163800 w 23584026"/>
                <a:gd name="connsiteY50" fmla="*/ 36286440 h 37816619"/>
                <a:gd name="connsiteX51" fmla="*/ 17084040 w 23584026"/>
                <a:gd name="connsiteY51" fmla="*/ 36103560 h 37816619"/>
                <a:gd name="connsiteX52" fmla="*/ 18455640 w 23584026"/>
                <a:gd name="connsiteY52" fmla="*/ 35737800 h 37816619"/>
                <a:gd name="connsiteX53" fmla="*/ 18536651 w 23584026"/>
                <a:gd name="connsiteY53" fmla="*/ 35144477 h 37816619"/>
                <a:gd name="connsiteX54" fmla="*/ 18374334 w 23584026"/>
                <a:gd name="connsiteY54" fmla="*/ 34563577 h 37816619"/>
                <a:gd name="connsiteX55" fmla="*/ 18114626 w 23584026"/>
                <a:gd name="connsiteY55" fmla="*/ 34098856 h 37816619"/>
                <a:gd name="connsiteX56" fmla="*/ 17919845 w 23584026"/>
                <a:gd name="connsiteY56" fmla="*/ 31920479 h 37816619"/>
                <a:gd name="connsiteX57" fmla="*/ 17789991 w 23584026"/>
                <a:gd name="connsiteY57" fmla="*/ 27592771 h 37816619"/>
                <a:gd name="connsiteX58" fmla="*/ 17692601 w 23584026"/>
                <a:gd name="connsiteY58" fmla="*/ 25443440 h 37816619"/>
                <a:gd name="connsiteX59" fmla="*/ 18828823 w 23584026"/>
                <a:gd name="connsiteY59" fmla="*/ 28406032 h 37816619"/>
                <a:gd name="connsiteX60" fmla="*/ 19370040 w 23584026"/>
                <a:gd name="connsiteY60" fmla="*/ 34091880 h 37816619"/>
                <a:gd name="connsiteX61" fmla="*/ 19370040 w 23584026"/>
                <a:gd name="connsiteY61" fmla="*/ 35646360 h 37816619"/>
                <a:gd name="connsiteX62" fmla="*/ 19735800 w 23584026"/>
                <a:gd name="connsiteY62" fmla="*/ 35737800 h 37816619"/>
                <a:gd name="connsiteX63" fmla="*/ 18689800 w 23584026"/>
                <a:gd name="connsiteY63" fmla="*/ 36479104 h 37816619"/>
                <a:gd name="connsiteX64" fmla="*/ 19187160 w 23584026"/>
                <a:gd name="connsiteY64" fmla="*/ 37475160 h 37816619"/>
                <a:gd name="connsiteX65" fmla="*/ 21656040 w 23584026"/>
                <a:gd name="connsiteY65" fmla="*/ 37566600 h 37816619"/>
                <a:gd name="connsiteX66" fmla="*/ 23370321 w 23584026"/>
                <a:gd name="connsiteY66" fmla="*/ 35975048 h 37816619"/>
                <a:gd name="connsiteX67" fmla="*/ 22938272 w 23584026"/>
                <a:gd name="connsiteY67" fmla="*/ 34318864 h 37816619"/>
                <a:gd name="connsiteX68" fmla="*/ 22434216 w 23584026"/>
                <a:gd name="connsiteY68" fmla="*/ 32158624 h 37816619"/>
                <a:gd name="connsiteX69" fmla="*/ 22296120 w 23584026"/>
                <a:gd name="connsiteY69" fmla="*/ 27782520 h 37816619"/>
                <a:gd name="connsiteX70" fmla="*/ 21101267 w 23584026"/>
                <a:gd name="connsiteY70" fmla="*/ 23962143 h 37816619"/>
                <a:gd name="connsiteX71" fmla="*/ 21360975 w 23584026"/>
                <a:gd name="connsiteY71" fmla="*/ 21609497 h 37816619"/>
                <a:gd name="connsiteX72" fmla="*/ 21381720 w 23584026"/>
                <a:gd name="connsiteY72" fmla="*/ 18089880 h 37816619"/>
                <a:gd name="connsiteX73" fmla="*/ 21290280 w 23584026"/>
                <a:gd name="connsiteY73" fmla="*/ 16352520 h 37816619"/>
                <a:gd name="connsiteX74" fmla="*/ 21290280 w 23584026"/>
                <a:gd name="connsiteY74" fmla="*/ 14798040 h 37816619"/>
                <a:gd name="connsiteX75" fmla="*/ 21656040 w 23584026"/>
                <a:gd name="connsiteY75" fmla="*/ 12146280 h 37816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3584026" h="37816619">
                  <a:moveTo>
                    <a:pt x="21656040" y="12146280"/>
                  </a:moveTo>
                  <a:cubicBezTo>
                    <a:pt x="21691856" y="10390424"/>
                    <a:pt x="21915120" y="8001000"/>
                    <a:pt x="21656040" y="6934200"/>
                  </a:cubicBezTo>
                  <a:cubicBezTo>
                    <a:pt x="21396960" y="5867400"/>
                    <a:pt x="20513040" y="6126480"/>
                    <a:pt x="20101560" y="5745480"/>
                  </a:cubicBezTo>
                  <a:cubicBezTo>
                    <a:pt x="19690080" y="5364480"/>
                    <a:pt x="19263360" y="4998720"/>
                    <a:pt x="19187160" y="4648200"/>
                  </a:cubicBezTo>
                  <a:cubicBezTo>
                    <a:pt x="19110960" y="4297680"/>
                    <a:pt x="19552920" y="3916680"/>
                    <a:pt x="19644360" y="3642360"/>
                  </a:cubicBezTo>
                  <a:cubicBezTo>
                    <a:pt x="19735800" y="3368040"/>
                    <a:pt x="19705320" y="3307080"/>
                    <a:pt x="19735800" y="3002280"/>
                  </a:cubicBezTo>
                  <a:cubicBezTo>
                    <a:pt x="19766280" y="2697480"/>
                    <a:pt x="20040600" y="2270760"/>
                    <a:pt x="19827240" y="1813560"/>
                  </a:cubicBezTo>
                  <a:cubicBezTo>
                    <a:pt x="19613880" y="1356360"/>
                    <a:pt x="19034760" y="518160"/>
                    <a:pt x="18455640" y="259080"/>
                  </a:cubicBezTo>
                  <a:cubicBezTo>
                    <a:pt x="17876520" y="0"/>
                    <a:pt x="16840200" y="152400"/>
                    <a:pt x="16352520" y="259080"/>
                  </a:cubicBezTo>
                  <a:cubicBezTo>
                    <a:pt x="15864840" y="365760"/>
                    <a:pt x="15666720" y="685800"/>
                    <a:pt x="15529560" y="899160"/>
                  </a:cubicBezTo>
                  <a:cubicBezTo>
                    <a:pt x="15392400" y="1112520"/>
                    <a:pt x="15636240" y="1325880"/>
                    <a:pt x="15529560" y="1539240"/>
                  </a:cubicBezTo>
                  <a:lnTo>
                    <a:pt x="14889480" y="2179320"/>
                  </a:lnTo>
                  <a:lnTo>
                    <a:pt x="15072360" y="2727960"/>
                  </a:lnTo>
                  <a:lnTo>
                    <a:pt x="14889480" y="3368040"/>
                  </a:lnTo>
                  <a:lnTo>
                    <a:pt x="14798040" y="4739640"/>
                  </a:lnTo>
                  <a:lnTo>
                    <a:pt x="14798040" y="4739640"/>
                  </a:lnTo>
                  <a:lnTo>
                    <a:pt x="14945384" y="5659680"/>
                  </a:lnTo>
                  <a:lnTo>
                    <a:pt x="11963400" y="5288280"/>
                  </a:lnTo>
                  <a:lnTo>
                    <a:pt x="9311640" y="4008120"/>
                  </a:lnTo>
                  <a:lnTo>
                    <a:pt x="7482840" y="3276600"/>
                  </a:lnTo>
                  <a:lnTo>
                    <a:pt x="4465320" y="2179320"/>
                  </a:lnTo>
                  <a:lnTo>
                    <a:pt x="3733800" y="2179320"/>
                  </a:lnTo>
                  <a:cubicBezTo>
                    <a:pt x="3078480" y="1996440"/>
                    <a:pt x="1897672" y="1122192"/>
                    <a:pt x="533400" y="1082040"/>
                  </a:cubicBezTo>
                  <a:cubicBezTo>
                    <a:pt x="0" y="1021080"/>
                    <a:pt x="381000" y="1661160"/>
                    <a:pt x="533400" y="1813560"/>
                  </a:cubicBezTo>
                  <a:cubicBezTo>
                    <a:pt x="685800" y="1965960"/>
                    <a:pt x="1280160" y="1737360"/>
                    <a:pt x="1447800" y="1996440"/>
                  </a:cubicBezTo>
                  <a:cubicBezTo>
                    <a:pt x="1615440" y="2255520"/>
                    <a:pt x="1417320" y="3048000"/>
                    <a:pt x="1539240" y="3368040"/>
                  </a:cubicBezTo>
                  <a:cubicBezTo>
                    <a:pt x="1661160" y="3688080"/>
                    <a:pt x="2072640" y="3825240"/>
                    <a:pt x="2179320" y="3916680"/>
                  </a:cubicBezTo>
                  <a:lnTo>
                    <a:pt x="2179320" y="3916680"/>
                  </a:lnTo>
                  <a:cubicBezTo>
                    <a:pt x="2331720" y="3886200"/>
                    <a:pt x="2788920" y="3779520"/>
                    <a:pt x="3093720" y="3733800"/>
                  </a:cubicBezTo>
                  <a:lnTo>
                    <a:pt x="4008120" y="3642360"/>
                  </a:lnTo>
                  <a:cubicBezTo>
                    <a:pt x="4268688" y="4322632"/>
                    <a:pt x="5808461" y="4601893"/>
                    <a:pt x="6573023" y="4974698"/>
                  </a:cubicBezTo>
                  <a:cubicBezTo>
                    <a:pt x="7337585" y="5347503"/>
                    <a:pt x="7986655" y="5476405"/>
                    <a:pt x="8595491" y="5879189"/>
                  </a:cubicBezTo>
                  <a:cubicBezTo>
                    <a:pt x="8773898" y="6703119"/>
                    <a:pt x="9695202" y="7032685"/>
                    <a:pt x="10226040" y="7391400"/>
                  </a:cubicBezTo>
                  <a:cubicBezTo>
                    <a:pt x="10756878" y="7750115"/>
                    <a:pt x="11353800" y="7680960"/>
                    <a:pt x="11780520" y="8031480"/>
                  </a:cubicBezTo>
                  <a:lnTo>
                    <a:pt x="12786360" y="9494520"/>
                  </a:lnTo>
                  <a:lnTo>
                    <a:pt x="13335000" y="10500360"/>
                  </a:lnTo>
                  <a:lnTo>
                    <a:pt x="13335000" y="12603480"/>
                  </a:lnTo>
                  <a:cubicBezTo>
                    <a:pt x="13441680" y="13456920"/>
                    <a:pt x="13868400" y="14980920"/>
                    <a:pt x="13975080" y="15621000"/>
                  </a:cubicBezTo>
                  <a:cubicBezTo>
                    <a:pt x="14081760" y="16261080"/>
                    <a:pt x="14097000" y="16154400"/>
                    <a:pt x="13975080" y="16443960"/>
                  </a:cubicBezTo>
                  <a:cubicBezTo>
                    <a:pt x="13853160" y="16733520"/>
                    <a:pt x="13258880" y="16810072"/>
                    <a:pt x="13243560" y="17358360"/>
                  </a:cubicBezTo>
                  <a:cubicBezTo>
                    <a:pt x="13136880" y="18943320"/>
                    <a:pt x="13136880" y="23957280"/>
                    <a:pt x="13335000" y="25953720"/>
                  </a:cubicBezTo>
                  <a:cubicBezTo>
                    <a:pt x="13533120" y="27950160"/>
                    <a:pt x="14234160" y="28681680"/>
                    <a:pt x="14432280" y="29337000"/>
                  </a:cubicBezTo>
                  <a:cubicBezTo>
                    <a:pt x="14630400" y="29992320"/>
                    <a:pt x="14462205" y="29703401"/>
                    <a:pt x="14523720" y="29885640"/>
                  </a:cubicBezTo>
                  <a:cubicBezTo>
                    <a:pt x="14585235" y="30067879"/>
                    <a:pt x="14801368" y="30232312"/>
                    <a:pt x="14801368" y="30430432"/>
                  </a:cubicBezTo>
                  <a:cubicBezTo>
                    <a:pt x="14801368" y="30628552"/>
                    <a:pt x="14600475" y="30586039"/>
                    <a:pt x="14523720" y="31074360"/>
                  </a:cubicBezTo>
                  <a:cubicBezTo>
                    <a:pt x="14446965" y="31562681"/>
                    <a:pt x="14356080" y="32796480"/>
                    <a:pt x="14340840" y="33360360"/>
                  </a:cubicBezTo>
                  <a:cubicBezTo>
                    <a:pt x="14325600" y="33924240"/>
                    <a:pt x="14706600" y="34198560"/>
                    <a:pt x="14432280" y="34457640"/>
                  </a:cubicBezTo>
                  <a:cubicBezTo>
                    <a:pt x="14157960" y="34716720"/>
                    <a:pt x="12984480" y="34671000"/>
                    <a:pt x="12694920" y="34914840"/>
                  </a:cubicBezTo>
                  <a:cubicBezTo>
                    <a:pt x="12405360" y="35158680"/>
                    <a:pt x="12451080" y="35661600"/>
                    <a:pt x="12694920" y="35920680"/>
                  </a:cubicBezTo>
                  <a:cubicBezTo>
                    <a:pt x="12938760" y="36179760"/>
                    <a:pt x="13746480" y="36408360"/>
                    <a:pt x="14157960" y="36469320"/>
                  </a:cubicBezTo>
                  <a:cubicBezTo>
                    <a:pt x="14569440" y="36530280"/>
                    <a:pt x="14676120" y="36347400"/>
                    <a:pt x="15163800" y="36286440"/>
                  </a:cubicBezTo>
                  <a:cubicBezTo>
                    <a:pt x="15651480" y="36225480"/>
                    <a:pt x="16535400" y="36195000"/>
                    <a:pt x="17084040" y="36103560"/>
                  </a:cubicBezTo>
                  <a:cubicBezTo>
                    <a:pt x="17632680" y="36012120"/>
                    <a:pt x="18213538" y="35897647"/>
                    <a:pt x="18455640" y="35737800"/>
                  </a:cubicBezTo>
                  <a:cubicBezTo>
                    <a:pt x="18697742" y="35577953"/>
                    <a:pt x="18550202" y="35340181"/>
                    <a:pt x="18536651" y="35144477"/>
                  </a:cubicBezTo>
                  <a:cubicBezTo>
                    <a:pt x="18523100" y="34948773"/>
                    <a:pt x="18444671" y="34737847"/>
                    <a:pt x="18374334" y="34563577"/>
                  </a:cubicBezTo>
                  <a:cubicBezTo>
                    <a:pt x="18303997" y="34389307"/>
                    <a:pt x="18184964" y="34539372"/>
                    <a:pt x="18114626" y="34098856"/>
                  </a:cubicBezTo>
                  <a:cubicBezTo>
                    <a:pt x="17747066" y="33692997"/>
                    <a:pt x="17787791" y="33042024"/>
                    <a:pt x="17919845" y="31920479"/>
                  </a:cubicBezTo>
                  <a:cubicBezTo>
                    <a:pt x="18092574" y="30903497"/>
                    <a:pt x="18052887" y="30014008"/>
                    <a:pt x="17789991" y="27592771"/>
                  </a:cubicBezTo>
                  <a:cubicBezTo>
                    <a:pt x="17481225" y="26668140"/>
                    <a:pt x="17145190" y="25873763"/>
                    <a:pt x="17692601" y="25443440"/>
                  </a:cubicBezTo>
                  <a:cubicBezTo>
                    <a:pt x="17677316" y="25802953"/>
                    <a:pt x="18492515" y="27988738"/>
                    <a:pt x="18828823" y="28406032"/>
                  </a:cubicBezTo>
                  <a:cubicBezTo>
                    <a:pt x="18931883" y="32478182"/>
                    <a:pt x="19089933" y="33404435"/>
                    <a:pt x="19370040" y="34091880"/>
                  </a:cubicBezTo>
                  <a:cubicBezTo>
                    <a:pt x="19460243" y="35298601"/>
                    <a:pt x="19309080" y="35372040"/>
                    <a:pt x="19370040" y="35646360"/>
                  </a:cubicBezTo>
                  <a:cubicBezTo>
                    <a:pt x="19431000" y="35920680"/>
                    <a:pt x="19849173" y="35599009"/>
                    <a:pt x="19735800" y="35737800"/>
                  </a:cubicBezTo>
                  <a:cubicBezTo>
                    <a:pt x="19622427" y="35876591"/>
                    <a:pt x="18781240" y="36189544"/>
                    <a:pt x="18689800" y="36479104"/>
                  </a:cubicBezTo>
                  <a:cubicBezTo>
                    <a:pt x="18598360" y="36768664"/>
                    <a:pt x="18692787" y="37293911"/>
                    <a:pt x="19187160" y="37475160"/>
                  </a:cubicBezTo>
                  <a:cubicBezTo>
                    <a:pt x="19681533" y="37656409"/>
                    <a:pt x="20958847" y="37816619"/>
                    <a:pt x="21656040" y="37566600"/>
                  </a:cubicBezTo>
                  <a:cubicBezTo>
                    <a:pt x="22353233" y="37316581"/>
                    <a:pt x="23156616" y="36516337"/>
                    <a:pt x="23370321" y="35975048"/>
                  </a:cubicBezTo>
                  <a:cubicBezTo>
                    <a:pt x="23584026" y="35433759"/>
                    <a:pt x="23094290" y="34954935"/>
                    <a:pt x="22938272" y="34318864"/>
                  </a:cubicBezTo>
                  <a:cubicBezTo>
                    <a:pt x="22782254" y="33682793"/>
                    <a:pt x="22541241" y="33248015"/>
                    <a:pt x="22434216" y="32158624"/>
                  </a:cubicBezTo>
                  <a:cubicBezTo>
                    <a:pt x="22327191" y="31069233"/>
                    <a:pt x="22518278" y="29148600"/>
                    <a:pt x="22296120" y="27782520"/>
                  </a:cubicBezTo>
                  <a:cubicBezTo>
                    <a:pt x="22073962" y="26416440"/>
                    <a:pt x="21331348" y="24325629"/>
                    <a:pt x="21101267" y="23962143"/>
                  </a:cubicBezTo>
                  <a:cubicBezTo>
                    <a:pt x="21079969" y="23472581"/>
                    <a:pt x="21314233" y="22588207"/>
                    <a:pt x="21360975" y="21609497"/>
                  </a:cubicBezTo>
                  <a:cubicBezTo>
                    <a:pt x="21407717" y="20630787"/>
                    <a:pt x="21393502" y="18966043"/>
                    <a:pt x="21381720" y="18089880"/>
                  </a:cubicBezTo>
                  <a:cubicBezTo>
                    <a:pt x="21369938" y="17213717"/>
                    <a:pt x="21305520" y="16901160"/>
                    <a:pt x="21290280" y="16352520"/>
                  </a:cubicBezTo>
                  <a:cubicBezTo>
                    <a:pt x="21275040" y="15803880"/>
                    <a:pt x="21229320" y="15499080"/>
                    <a:pt x="21290280" y="14798040"/>
                  </a:cubicBezTo>
                  <a:cubicBezTo>
                    <a:pt x="21351240" y="14097000"/>
                    <a:pt x="21595080" y="13456920"/>
                    <a:pt x="21656040" y="12146280"/>
                  </a:cubicBezTo>
                  <a:close/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5" name="手繪多邊形 4"/>
            <p:cNvSpPr/>
            <p:nvPr/>
          </p:nvSpPr>
          <p:spPr>
            <a:xfrm>
              <a:off x="17360697" y="-7949370"/>
              <a:ext cx="5717359" cy="11884368"/>
            </a:xfrm>
            <a:custGeom>
              <a:avLst/>
              <a:gdLst>
                <a:gd name="connsiteX0" fmla="*/ 182880 w 5669280"/>
                <a:gd name="connsiteY0" fmla="*/ 11338560 h 11338560"/>
                <a:gd name="connsiteX1" fmla="*/ 1737360 w 5669280"/>
                <a:gd name="connsiteY1" fmla="*/ 11247120 h 11338560"/>
                <a:gd name="connsiteX2" fmla="*/ 4572000 w 5669280"/>
                <a:gd name="connsiteY2" fmla="*/ 7863840 h 11338560"/>
                <a:gd name="connsiteX3" fmla="*/ 4572000 w 5669280"/>
                <a:gd name="connsiteY3" fmla="*/ 6492240 h 11338560"/>
                <a:gd name="connsiteX4" fmla="*/ 5669280 w 5669280"/>
                <a:gd name="connsiteY4" fmla="*/ 5943600 h 11338560"/>
                <a:gd name="connsiteX5" fmla="*/ 5303520 w 5669280"/>
                <a:gd name="connsiteY5" fmla="*/ 4389120 h 11338560"/>
                <a:gd name="connsiteX6" fmla="*/ 3840480 w 5669280"/>
                <a:gd name="connsiteY6" fmla="*/ 2651760 h 11338560"/>
                <a:gd name="connsiteX7" fmla="*/ 1645920 w 5669280"/>
                <a:gd name="connsiteY7" fmla="*/ 0 h 11338560"/>
                <a:gd name="connsiteX8" fmla="*/ 822960 w 5669280"/>
                <a:gd name="connsiteY8" fmla="*/ 4754880 h 11338560"/>
                <a:gd name="connsiteX9" fmla="*/ 2834640 w 5669280"/>
                <a:gd name="connsiteY9" fmla="*/ 5852160 h 11338560"/>
                <a:gd name="connsiteX10" fmla="*/ 3291840 w 5669280"/>
                <a:gd name="connsiteY10" fmla="*/ 6492240 h 11338560"/>
                <a:gd name="connsiteX11" fmla="*/ 2377440 w 5669280"/>
                <a:gd name="connsiteY11" fmla="*/ 7955280 h 11338560"/>
                <a:gd name="connsiteX12" fmla="*/ 1554480 w 5669280"/>
                <a:gd name="connsiteY12" fmla="*/ 9235440 h 11338560"/>
                <a:gd name="connsiteX13" fmla="*/ 274320 w 5669280"/>
                <a:gd name="connsiteY13" fmla="*/ 9144000 h 11338560"/>
                <a:gd name="connsiteX14" fmla="*/ 0 w 5669280"/>
                <a:gd name="connsiteY14" fmla="*/ 11247120 h 11338560"/>
                <a:gd name="connsiteX0" fmla="*/ 182880 w 5669280"/>
                <a:gd name="connsiteY0" fmla="*/ 11689080 h 11689080"/>
                <a:gd name="connsiteX1" fmla="*/ 1737360 w 5669280"/>
                <a:gd name="connsiteY1" fmla="*/ 11597640 h 11689080"/>
                <a:gd name="connsiteX2" fmla="*/ 4572000 w 5669280"/>
                <a:gd name="connsiteY2" fmla="*/ 8214360 h 11689080"/>
                <a:gd name="connsiteX3" fmla="*/ 4572000 w 5669280"/>
                <a:gd name="connsiteY3" fmla="*/ 6842760 h 11689080"/>
                <a:gd name="connsiteX4" fmla="*/ 5669280 w 5669280"/>
                <a:gd name="connsiteY4" fmla="*/ 6294120 h 11689080"/>
                <a:gd name="connsiteX5" fmla="*/ 5303520 w 5669280"/>
                <a:gd name="connsiteY5" fmla="*/ 4739640 h 11689080"/>
                <a:gd name="connsiteX6" fmla="*/ 3840480 w 5669280"/>
                <a:gd name="connsiteY6" fmla="*/ 3002280 h 11689080"/>
                <a:gd name="connsiteX7" fmla="*/ 1645920 w 5669280"/>
                <a:gd name="connsiteY7" fmla="*/ 350520 h 11689080"/>
                <a:gd name="connsiteX8" fmla="*/ 822960 w 5669280"/>
                <a:gd name="connsiteY8" fmla="*/ 5105400 h 11689080"/>
                <a:gd name="connsiteX9" fmla="*/ 2834640 w 5669280"/>
                <a:gd name="connsiteY9" fmla="*/ 6202680 h 11689080"/>
                <a:gd name="connsiteX10" fmla="*/ 3291840 w 5669280"/>
                <a:gd name="connsiteY10" fmla="*/ 6842760 h 11689080"/>
                <a:gd name="connsiteX11" fmla="*/ 2377440 w 5669280"/>
                <a:gd name="connsiteY11" fmla="*/ 8305800 h 11689080"/>
                <a:gd name="connsiteX12" fmla="*/ 1554480 w 5669280"/>
                <a:gd name="connsiteY12" fmla="*/ 9585960 h 11689080"/>
                <a:gd name="connsiteX13" fmla="*/ 274320 w 5669280"/>
                <a:gd name="connsiteY13" fmla="*/ 9494520 h 11689080"/>
                <a:gd name="connsiteX14" fmla="*/ 0 w 5669280"/>
                <a:gd name="connsiteY14" fmla="*/ 11597640 h 11689080"/>
                <a:gd name="connsiteX0" fmla="*/ 182880 w 5791200"/>
                <a:gd name="connsiteY0" fmla="*/ 11689080 h 11689080"/>
                <a:gd name="connsiteX1" fmla="*/ 1737360 w 5791200"/>
                <a:gd name="connsiteY1" fmla="*/ 11597640 h 11689080"/>
                <a:gd name="connsiteX2" fmla="*/ 4572000 w 5791200"/>
                <a:gd name="connsiteY2" fmla="*/ 8214360 h 11689080"/>
                <a:gd name="connsiteX3" fmla="*/ 4572000 w 5791200"/>
                <a:gd name="connsiteY3" fmla="*/ 6842760 h 11689080"/>
                <a:gd name="connsiteX4" fmla="*/ 5669280 w 5791200"/>
                <a:gd name="connsiteY4" fmla="*/ 6294120 h 11689080"/>
                <a:gd name="connsiteX5" fmla="*/ 5303520 w 5791200"/>
                <a:gd name="connsiteY5" fmla="*/ 4739640 h 11689080"/>
                <a:gd name="connsiteX6" fmla="*/ 3840480 w 5791200"/>
                <a:gd name="connsiteY6" fmla="*/ 3002280 h 11689080"/>
                <a:gd name="connsiteX7" fmla="*/ 1645920 w 5791200"/>
                <a:gd name="connsiteY7" fmla="*/ 350520 h 11689080"/>
                <a:gd name="connsiteX8" fmla="*/ 822960 w 5791200"/>
                <a:gd name="connsiteY8" fmla="*/ 5105400 h 11689080"/>
                <a:gd name="connsiteX9" fmla="*/ 2834640 w 5791200"/>
                <a:gd name="connsiteY9" fmla="*/ 6202680 h 11689080"/>
                <a:gd name="connsiteX10" fmla="*/ 3291840 w 5791200"/>
                <a:gd name="connsiteY10" fmla="*/ 6842760 h 11689080"/>
                <a:gd name="connsiteX11" fmla="*/ 2377440 w 5791200"/>
                <a:gd name="connsiteY11" fmla="*/ 8305800 h 11689080"/>
                <a:gd name="connsiteX12" fmla="*/ 1554480 w 5791200"/>
                <a:gd name="connsiteY12" fmla="*/ 9585960 h 11689080"/>
                <a:gd name="connsiteX13" fmla="*/ 274320 w 5791200"/>
                <a:gd name="connsiteY13" fmla="*/ 9494520 h 11689080"/>
                <a:gd name="connsiteX14" fmla="*/ 0 w 5791200"/>
                <a:gd name="connsiteY14" fmla="*/ 11597640 h 11689080"/>
                <a:gd name="connsiteX0" fmla="*/ 182880 w 5791200"/>
                <a:gd name="connsiteY0" fmla="*/ 11689080 h 11689080"/>
                <a:gd name="connsiteX1" fmla="*/ 1737360 w 5791200"/>
                <a:gd name="connsiteY1" fmla="*/ 11597640 h 11689080"/>
                <a:gd name="connsiteX2" fmla="*/ 4572000 w 5791200"/>
                <a:gd name="connsiteY2" fmla="*/ 8214360 h 11689080"/>
                <a:gd name="connsiteX3" fmla="*/ 4572000 w 5791200"/>
                <a:gd name="connsiteY3" fmla="*/ 6842760 h 11689080"/>
                <a:gd name="connsiteX4" fmla="*/ 5669280 w 5791200"/>
                <a:gd name="connsiteY4" fmla="*/ 6294120 h 11689080"/>
                <a:gd name="connsiteX5" fmla="*/ 5303520 w 5791200"/>
                <a:gd name="connsiteY5" fmla="*/ 4739640 h 11689080"/>
                <a:gd name="connsiteX6" fmla="*/ 3840480 w 5791200"/>
                <a:gd name="connsiteY6" fmla="*/ 3002280 h 11689080"/>
                <a:gd name="connsiteX7" fmla="*/ 1645920 w 5791200"/>
                <a:gd name="connsiteY7" fmla="*/ 350520 h 11689080"/>
                <a:gd name="connsiteX8" fmla="*/ 822960 w 5791200"/>
                <a:gd name="connsiteY8" fmla="*/ 5105400 h 11689080"/>
                <a:gd name="connsiteX9" fmla="*/ 2834640 w 5791200"/>
                <a:gd name="connsiteY9" fmla="*/ 6202680 h 11689080"/>
                <a:gd name="connsiteX10" fmla="*/ 3291840 w 5791200"/>
                <a:gd name="connsiteY10" fmla="*/ 6842760 h 11689080"/>
                <a:gd name="connsiteX11" fmla="*/ 2377440 w 5791200"/>
                <a:gd name="connsiteY11" fmla="*/ 8305800 h 11689080"/>
                <a:gd name="connsiteX12" fmla="*/ 1554480 w 5791200"/>
                <a:gd name="connsiteY12" fmla="*/ 9585960 h 11689080"/>
                <a:gd name="connsiteX13" fmla="*/ 274320 w 5791200"/>
                <a:gd name="connsiteY13" fmla="*/ 9494520 h 11689080"/>
                <a:gd name="connsiteX14" fmla="*/ 0 w 5791200"/>
                <a:gd name="connsiteY14" fmla="*/ 11597640 h 11689080"/>
                <a:gd name="connsiteX0" fmla="*/ 182880 w 5791200"/>
                <a:gd name="connsiteY0" fmla="*/ 11689080 h 11689080"/>
                <a:gd name="connsiteX1" fmla="*/ 1737360 w 5791200"/>
                <a:gd name="connsiteY1" fmla="*/ 11597640 h 11689080"/>
                <a:gd name="connsiteX2" fmla="*/ 4572000 w 5791200"/>
                <a:gd name="connsiteY2" fmla="*/ 8214360 h 11689080"/>
                <a:gd name="connsiteX3" fmla="*/ 4572000 w 5791200"/>
                <a:gd name="connsiteY3" fmla="*/ 6842760 h 11689080"/>
                <a:gd name="connsiteX4" fmla="*/ 5669280 w 5791200"/>
                <a:gd name="connsiteY4" fmla="*/ 6294120 h 11689080"/>
                <a:gd name="connsiteX5" fmla="*/ 5303520 w 5791200"/>
                <a:gd name="connsiteY5" fmla="*/ 4739640 h 11689080"/>
                <a:gd name="connsiteX6" fmla="*/ 3840480 w 5791200"/>
                <a:gd name="connsiteY6" fmla="*/ 3002280 h 11689080"/>
                <a:gd name="connsiteX7" fmla="*/ 1645920 w 5791200"/>
                <a:gd name="connsiteY7" fmla="*/ 350520 h 11689080"/>
                <a:gd name="connsiteX8" fmla="*/ 822960 w 5791200"/>
                <a:gd name="connsiteY8" fmla="*/ 5105400 h 11689080"/>
                <a:gd name="connsiteX9" fmla="*/ 2834640 w 5791200"/>
                <a:gd name="connsiteY9" fmla="*/ 6202680 h 11689080"/>
                <a:gd name="connsiteX10" fmla="*/ 3291840 w 5791200"/>
                <a:gd name="connsiteY10" fmla="*/ 6842760 h 11689080"/>
                <a:gd name="connsiteX11" fmla="*/ 2377440 w 5791200"/>
                <a:gd name="connsiteY11" fmla="*/ 8305800 h 11689080"/>
                <a:gd name="connsiteX12" fmla="*/ 1554480 w 5791200"/>
                <a:gd name="connsiteY12" fmla="*/ 9585960 h 11689080"/>
                <a:gd name="connsiteX13" fmla="*/ 274320 w 5791200"/>
                <a:gd name="connsiteY13" fmla="*/ 9494520 h 11689080"/>
                <a:gd name="connsiteX14" fmla="*/ 0 w 5791200"/>
                <a:gd name="connsiteY14" fmla="*/ 11597640 h 11689080"/>
                <a:gd name="connsiteX0" fmla="*/ 182880 w 5791200"/>
                <a:gd name="connsiteY0" fmla="*/ 11689080 h 11689080"/>
                <a:gd name="connsiteX1" fmla="*/ 1737360 w 5791200"/>
                <a:gd name="connsiteY1" fmla="*/ 11597640 h 11689080"/>
                <a:gd name="connsiteX2" fmla="*/ 4572000 w 5791200"/>
                <a:gd name="connsiteY2" fmla="*/ 8214360 h 11689080"/>
                <a:gd name="connsiteX3" fmla="*/ 4572000 w 5791200"/>
                <a:gd name="connsiteY3" fmla="*/ 6842760 h 11689080"/>
                <a:gd name="connsiteX4" fmla="*/ 5669280 w 5791200"/>
                <a:gd name="connsiteY4" fmla="*/ 6294120 h 11689080"/>
                <a:gd name="connsiteX5" fmla="*/ 5303520 w 5791200"/>
                <a:gd name="connsiteY5" fmla="*/ 4739640 h 11689080"/>
                <a:gd name="connsiteX6" fmla="*/ 3840480 w 5791200"/>
                <a:gd name="connsiteY6" fmla="*/ 3002280 h 11689080"/>
                <a:gd name="connsiteX7" fmla="*/ 1645920 w 5791200"/>
                <a:gd name="connsiteY7" fmla="*/ 350520 h 11689080"/>
                <a:gd name="connsiteX8" fmla="*/ 822960 w 5791200"/>
                <a:gd name="connsiteY8" fmla="*/ 5105400 h 11689080"/>
                <a:gd name="connsiteX9" fmla="*/ 2834640 w 5791200"/>
                <a:gd name="connsiteY9" fmla="*/ 6202680 h 11689080"/>
                <a:gd name="connsiteX10" fmla="*/ 3291840 w 5791200"/>
                <a:gd name="connsiteY10" fmla="*/ 6842760 h 11689080"/>
                <a:gd name="connsiteX11" fmla="*/ 2377440 w 5791200"/>
                <a:gd name="connsiteY11" fmla="*/ 8305800 h 11689080"/>
                <a:gd name="connsiteX12" fmla="*/ 1554480 w 5791200"/>
                <a:gd name="connsiteY12" fmla="*/ 9585960 h 11689080"/>
                <a:gd name="connsiteX13" fmla="*/ 274320 w 5791200"/>
                <a:gd name="connsiteY13" fmla="*/ 9494520 h 11689080"/>
                <a:gd name="connsiteX14" fmla="*/ 0 w 5791200"/>
                <a:gd name="connsiteY14" fmla="*/ 11597640 h 11689080"/>
                <a:gd name="connsiteX0" fmla="*/ 182880 w 5791200"/>
                <a:gd name="connsiteY0" fmla="*/ 11689080 h 12176760"/>
                <a:gd name="connsiteX1" fmla="*/ 1737360 w 5791200"/>
                <a:gd name="connsiteY1" fmla="*/ 11597640 h 12176760"/>
                <a:gd name="connsiteX2" fmla="*/ 4572000 w 5791200"/>
                <a:gd name="connsiteY2" fmla="*/ 8214360 h 12176760"/>
                <a:gd name="connsiteX3" fmla="*/ 4572000 w 5791200"/>
                <a:gd name="connsiteY3" fmla="*/ 6842760 h 12176760"/>
                <a:gd name="connsiteX4" fmla="*/ 5669280 w 5791200"/>
                <a:gd name="connsiteY4" fmla="*/ 6294120 h 12176760"/>
                <a:gd name="connsiteX5" fmla="*/ 5303520 w 5791200"/>
                <a:gd name="connsiteY5" fmla="*/ 4739640 h 12176760"/>
                <a:gd name="connsiteX6" fmla="*/ 3840480 w 5791200"/>
                <a:gd name="connsiteY6" fmla="*/ 3002280 h 12176760"/>
                <a:gd name="connsiteX7" fmla="*/ 1645920 w 5791200"/>
                <a:gd name="connsiteY7" fmla="*/ 350520 h 12176760"/>
                <a:gd name="connsiteX8" fmla="*/ 822960 w 5791200"/>
                <a:gd name="connsiteY8" fmla="*/ 5105400 h 12176760"/>
                <a:gd name="connsiteX9" fmla="*/ 2834640 w 5791200"/>
                <a:gd name="connsiteY9" fmla="*/ 6202680 h 12176760"/>
                <a:gd name="connsiteX10" fmla="*/ 3291840 w 5791200"/>
                <a:gd name="connsiteY10" fmla="*/ 6842760 h 12176760"/>
                <a:gd name="connsiteX11" fmla="*/ 2377440 w 5791200"/>
                <a:gd name="connsiteY11" fmla="*/ 8305800 h 12176760"/>
                <a:gd name="connsiteX12" fmla="*/ 1554480 w 5791200"/>
                <a:gd name="connsiteY12" fmla="*/ 9585960 h 12176760"/>
                <a:gd name="connsiteX13" fmla="*/ 274320 w 5791200"/>
                <a:gd name="connsiteY13" fmla="*/ 9494520 h 12176760"/>
                <a:gd name="connsiteX14" fmla="*/ 0 w 5791200"/>
                <a:gd name="connsiteY14" fmla="*/ 11597640 h 12176760"/>
                <a:gd name="connsiteX0" fmla="*/ 182880 w 5791200"/>
                <a:gd name="connsiteY0" fmla="*/ 11689080 h 12176760"/>
                <a:gd name="connsiteX1" fmla="*/ 1737360 w 5791200"/>
                <a:gd name="connsiteY1" fmla="*/ 11597640 h 12176760"/>
                <a:gd name="connsiteX2" fmla="*/ 4572000 w 5791200"/>
                <a:gd name="connsiteY2" fmla="*/ 8214360 h 12176760"/>
                <a:gd name="connsiteX3" fmla="*/ 4572000 w 5791200"/>
                <a:gd name="connsiteY3" fmla="*/ 6842760 h 12176760"/>
                <a:gd name="connsiteX4" fmla="*/ 5669280 w 5791200"/>
                <a:gd name="connsiteY4" fmla="*/ 6294120 h 12176760"/>
                <a:gd name="connsiteX5" fmla="*/ 5303520 w 5791200"/>
                <a:gd name="connsiteY5" fmla="*/ 4739640 h 12176760"/>
                <a:gd name="connsiteX6" fmla="*/ 3840480 w 5791200"/>
                <a:gd name="connsiteY6" fmla="*/ 3002280 h 12176760"/>
                <a:gd name="connsiteX7" fmla="*/ 1645920 w 5791200"/>
                <a:gd name="connsiteY7" fmla="*/ 350520 h 12176760"/>
                <a:gd name="connsiteX8" fmla="*/ 822960 w 5791200"/>
                <a:gd name="connsiteY8" fmla="*/ 5105400 h 12176760"/>
                <a:gd name="connsiteX9" fmla="*/ 2834640 w 5791200"/>
                <a:gd name="connsiteY9" fmla="*/ 6202680 h 12176760"/>
                <a:gd name="connsiteX10" fmla="*/ 3291840 w 5791200"/>
                <a:gd name="connsiteY10" fmla="*/ 6842760 h 12176760"/>
                <a:gd name="connsiteX11" fmla="*/ 2377440 w 5791200"/>
                <a:gd name="connsiteY11" fmla="*/ 8305800 h 12176760"/>
                <a:gd name="connsiteX12" fmla="*/ 1554480 w 5791200"/>
                <a:gd name="connsiteY12" fmla="*/ 9585960 h 12176760"/>
                <a:gd name="connsiteX13" fmla="*/ 274320 w 5791200"/>
                <a:gd name="connsiteY13" fmla="*/ 9494520 h 12176760"/>
                <a:gd name="connsiteX14" fmla="*/ 0 w 5791200"/>
                <a:gd name="connsiteY14" fmla="*/ 11597640 h 12176760"/>
                <a:gd name="connsiteX0" fmla="*/ 182880 w 5791200"/>
                <a:gd name="connsiteY0" fmla="*/ 11689080 h 12176760"/>
                <a:gd name="connsiteX1" fmla="*/ 1737360 w 5791200"/>
                <a:gd name="connsiteY1" fmla="*/ 11597640 h 12176760"/>
                <a:gd name="connsiteX2" fmla="*/ 4572000 w 5791200"/>
                <a:gd name="connsiteY2" fmla="*/ 8214360 h 12176760"/>
                <a:gd name="connsiteX3" fmla="*/ 4572000 w 5791200"/>
                <a:gd name="connsiteY3" fmla="*/ 6842760 h 12176760"/>
                <a:gd name="connsiteX4" fmla="*/ 5669280 w 5791200"/>
                <a:gd name="connsiteY4" fmla="*/ 6294120 h 12176760"/>
                <a:gd name="connsiteX5" fmla="*/ 5303520 w 5791200"/>
                <a:gd name="connsiteY5" fmla="*/ 4739640 h 12176760"/>
                <a:gd name="connsiteX6" fmla="*/ 3840480 w 5791200"/>
                <a:gd name="connsiteY6" fmla="*/ 3002280 h 12176760"/>
                <a:gd name="connsiteX7" fmla="*/ 1645920 w 5791200"/>
                <a:gd name="connsiteY7" fmla="*/ 350520 h 12176760"/>
                <a:gd name="connsiteX8" fmla="*/ 822960 w 5791200"/>
                <a:gd name="connsiteY8" fmla="*/ 5105400 h 12176760"/>
                <a:gd name="connsiteX9" fmla="*/ 2834640 w 5791200"/>
                <a:gd name="connsiteY9" fmla="*/ 6202680 h 12176760"/>
                <a:gd name="connsiteX10" fmla="*/ 3291840 w 5791200"/>
                <a:gd name="connsiteY10" fmla="*/ 6842760 h 12176760"/>
                <a:gd name="connsiteX11" fmla="*/ 2377440 w 5791200"/>
                <a:gd name="connsiteY11" fmla="*/ 8305800 h 12176760"/>
                <a:gd name="connsiteX12" fmla="*/ 1554480 w 5791200"/>
                <a:gd name="connsiteY12" fmla="*/ 9585960 h 12176760"/>
                <a:gd name="connsiteX13" fmla="*/ 274320 w 5791200"/>
                <a:gd name="connsiteY13" fmla="*/ 9494520 h 12176760"/>
                <a:gd name="connsiteX14" fmla="*/ 0 w 5791200"/>
                <a:gd name="connsiteY14" fmla="*/ 11597640 h 12176760"/>
                <a:gd name="connsiteX0" fmla="*/ 182880 w 5791200"/>
                <a:gd name="connsiteY0" fmla="*/ 11689080 h 12176760"/>
                <a:gd name="connsiteX1" fmla="*/ 1737360 w 5791200"/>
                <a:gd name="connsiteY1" fmla="*/ 11597640 h 12176760"/>
                <a:gd name="connsiteX2" fmla="*/ 4572000 w 5791200"/>
                <a:gd name="connsiteY2" fmla="*/ 8214360 h 12176760"/>
                <a:gd name="connsiteX3" fmla="*/ 4572000 w 5791200"/>
                <a:gd name="connsiteY3" fmla="*/ 6842760 h 12176760"/>
                <a:gd name="connsiteX4" fmla="*/ 5669280 w 5791200"/>
                <a:gd name="connsiteY4" fmla="*/ 6294120 h 12176760"/>
                <a:gd name="connsiteX5" fmla="*/ 5303520 w 5791200"/>
                <a:gd name="connsiteY5" fmla="*/ 4739640 h 12176760"/>
                <a:gd name="connsiteX6" fmla="*/ 3840480 w 5791200"/>
                <a:gd name="connsiteY6" fmla="*/ 3002280 h 12176760"/>
                <a:gd name="connsiteX7" fmla="*/ 1645920 w 5791200"/>
                <a:gd name="connsiteY7" fmla="*/ 350520 h 12176760"/>
                <a:gd name="connsiteX8" fmla="*/ 822960 w 5791200"/>
                <a:gd name="connsiteY8" fmla="*/ 5105400 h 12176760"/>
                <a:gd name="connsiteX9" fmla="*/ 2834640 w 5791200"/>
                <a:gd name="connsiteY9" fmla="*/ 6202680 h 12176760"/>
                <a:gd name="connsiteX10" fmla="*/ 3291840 w 5791200"/>
                <a:gd name="connsiteY10" fmla="*/ 6842760 h 12176760"/>
                <a:gd name="connsiteX11" fmla="*/ 2377440 w 5791200"/>
                <a:gd name="connsiteY11" fmla="*/ 8305800 h 12176760"/>
                <a:gd name="connsiteX12" fmla="*/ 1554480 w 5791200"/>
                <a:gd name="connsiteY12" fmla="*/ 9585960 h 12176760"/>
                <a:gd name="connsiteX13" fmla="*/ 274320 w 5791200"/>
                <a:gd name="connsiteY13" fmla="*/ 9494520 h 12176760"/>
                <a:gd name="connsiteX14" fmla="*/ 0 w 5791200"/>
                <a:gd name="connsiteY14" fmla="*/ 11597640 h 12176760"/>
                <a:gd name="connsiteX0" fmla="*/ 182880 w 5713107"/>
                <a:gd name="connsiteY0" fmla="*/ 11689080 h 12176760"/>
                <a:gd name="connsiteX1" fmla="*/ 1737360 w 5713107"/>
                <a:gd name="connsiteY1" fmla="*/ 11597640 h 12176760"/>
                <a:gd name="connsiteX2" fmla="*/ 4572000 w 5713107"/>
                <a:gd name="connsiteY2" fmla="*/ 8214360 h 12176760"/>
                <a:gd name="connsiteX3" fmla="*/ 5040560 w 5713107"/>
                <a:gd name="connsiteY3" fmla="*/ 6903248 h 12176760"/>
                <a:gd name="connsiteX4" fmla="*/ 5669280 w 5713107"/>
                <a:gd name="connsiteY4" fmla="*/ 6294120 h 12176760"/>
                <a:gd name="connsiteX5" fmla="*/ 5303520 w 5713107"/>
                <a:gd name="connsiteY5" fmla="*/ 4739640 h 12176760"/>
                <a:gd name="connsiteX6" fmla="*/ 3840480 w 5713107"/>
                <a:gd name="connsiteY6" fmla="*/ 3002280 h 12176760"/>
                <a:gd name="connsiteX7" fmla="*/ 1645920 w 5713107"/>
                <a:gd name="connsiteY7" fmla="*/ 350520 h 12176760"/>
                <a:gd name="connsiteX8" fmla="*/ 822960 w 5713107"/>
                <a:gd name="connsiteY8" fmla="*/ 5105400 h 12176760"/>
                <a:gd name="connsiteX9" fmla="*/ 2834640 w 5713107"/>
                <a:gd name="connsiteY9" fmla="*/ 6202680 h 12176760"/>
                <a:gd name="connsiteX10" fmla="*/ 3291840 w 5713107"/>
                <a:gd name="connsiteY10" fmla="*/ 6842760 h 12176760"/>
                <a:gd name="connsiteX11" fmla="*/ 2377440 w 5713107"/>
                <a:gd name="connsiteY11" fmla="*/ 8305800 h 12176760"/>
                <a:gd name="connsiteX12" fmla="*/ 1554480 w 5713107"/>
                <a:gd name="connsiteY12" fmla="*/ 9585960 h 12176760"/>
                <a:gd name="connsiteX13" fmla="*/ 274320 w 5713107"/>
                <a:gd name="connsiteY13" fmla="*/ 9494520 h 12176760"/>
                <a:gd name="connsiteX14" fmla="*/ 0 w 5713107"/>
                <a:gd name="connsiteY14" fmla="*/ 11597640 h 12176760"/>
                <a:gd name="connsiteX0" fmla="*/ 182880 w 5713107"/>
                <a:gd name="connsiteY0" fmla="*/ 11689080 h 12176760"/>
                <a:gd name="connsiteX1" fmla="*/ 1737360 w 5713107"/>
                <a:gd name="connsiteY1" fmla="*/ 11597640 h 12176760"/>
                <a:gd name="connsiteX2" fmla="*/ 4572000 w 5713107"/>
                <a:gd name="connsiteY2" fmla="*/ 8214360 h 12176760"/>
                <a:gd name="connsiteX3" fmla="*/ 5040560 w 5713107"/>
                <a:gd name="connsiteY3" fmla="*/ 6903248 h 12176760"/>
                <a:gd name="connsiteX4" fmla="*/ 5669280 w 5713107"/>
                <a:gd name="connsiteY4" fmla="*/ 6294120 h 12176760"/>
                <a:gd name="connsiteX5" fmla="*/ 5303520 w 5713107"/>
                <a:gd name="connsiteY5" fmla="*/ 4739640 h 12176760"/>
                <a:gd name="connsiteX6" fmla="*/ 3840480 w 5713107"/>
                <a:gd name="connsiteY6" fmla="*/ 3002280 h 12176760"/>
                <a:gd name="connsiteX7" fmla="*/ 1645920 w 5713107"/>
                <a:gd name="connsiteY7" fmla="*/ 350520 h 12176760"/>
                <a:gd name="connsiteX8" fmla="*/ 822960 w 5713107"/>
                <a:gd name="connsiteY8" fmla="*/ 5105400 h 12176760"/>
                <a:gd name="connsiteX9" fmla="*/ 2834640 w 5713107"/>
                <a:gd name="connsiteY9" fmla="*/ 6202680 h 12176760"/>
                <a:gd name="connsiteX10" fmla="*/ 3291840 w 5713107"/>
                <a:gd name="connsiteY10" fmla="*/ 6842760 h 12176760"/>
                <a:gd name="connsiteX11" fmla="*/ 2377440 w 5713107"/>
                <a:gd name="connsiteY11" fmla="*/ 8305800 h 12176760"/>
                <a:gd name="connsiteX12" fmla="*/ 1554480 w 5713107"/>
                <a:gd name="connsiteY12" fmla="*/ 9585960 h 12176760"/>
                <a:gd name="connsiteX13" fmla="*/ 274320 w 5713107"/>
                <a:gd name="connsiteY13" fmla="*/ 9494520 h 12176760"/>
                <a:gd name="connsiteX14" fmla="*/ 0 w 5713107"/>
                <a:gd name="connsiteY14" fmla="*/ 11597640 h 12176760"/>
                <a:gd name="connsiteX0" fmla="*/ 182880 w 5713107"/>
                <a:gd name="connsiteY0" fmla="*/ 11689080 h 12176760"/>
                <a:gd name="connsiteX1" fmla="*/ 1737360 w 5713107"/>
                <a:gd name="connsiteY1" fmla="*/ 11597640 h 12176760"/>
                <a:gd name="connsiteX2" fmla="*/ 4572000 w 5713107"/>
                <a:gd name="connsiteY2" fmla="*/ 8214360 h 12176760"/>
                <a:gd name="connsiteX3" fmla="*/ 5040560 w 5713107"/>
                <a:gd name="connsiteY3" fmla="*/ 6903248 h 12176760"/>
                <a:gd name="connsiteX4" fmla="*/ 5669280 w 5713107"/>
                <a:gd name="connsiteY4" fmla="*/ 6294120 h 12176760"/>
                <a:gd name="connsiteX5" fmla="*/ 5303520 w 5713107"/>
                <a:gd name="connsiteY5" fmla="*/ 4739640 h 12176760"/>
                <a:gd name="connsiteX6" fmla="*/ 3840480 w 5713107"/>
                <a:gd name="connsiteY6" fmla="*/ 3002280 h 12176760"/>
                <a:gd name="connsiteX7" fmla="*/ 1645920 w 5713107"/>
                <a:gd name="connsiteY7" fmla="*/ 350520 h 12176760"/>
                <a:gd name="connsiteX8" fmla="*/ 822960 w 5713107"/>
                <a:gd name="connsiteY8" fmla="*/ 5105400 h 12176760"/>
                <a:gd name="connsiteX9" fmla="*/ 2834640 w 5713107"/>
                <a:gd name="connsiteY9" fmla="*/ 6202680 h 12176760"/>
                <a:gd name="connsiteX10" fmla="*/ 3291840 w 5713107"/>
                <a:gd name="connsiteY10" fmla="*/ 6842760 h 12176760"/>
                <a:gd name="connsiteX11" fmla="*/ 2377440 w 5713107"/>
                <a:gd name="connsiteY11" fmla="*/ 8305800 h 12176760"/>
                <a:gd name="connsiteX12" fmla="*/ 1554480 w 5713107"/>
                <a:gd name="connsiteY12" fmla="*/ 9585960 h 12176760"/>
                <a:gd name="connsiteX13" fmla="*/ 274320 w 5713107"/>
                <a:gd name="connsiteY13" fmla="*/ 9494520 h 12176760"/>
                <a:gd name="connsiteX14" fmla="*/ 0 w 5713107"/>
                <a:gd name="connsiteY14" fmla="*/ 11597640 h 12176760"/>
                <a:gd name="connsiteX0" fmla="*/ 182880 w 5713107"/>
                <a:gd name="connsiteY0" fmla="*/ 11689080 h 12176760"/>
                <a:gd name="connsiteX1" fmla="*/ 1737360 w 5713107"/>
                <a:gd name="connsiteY1" fmla="*/ 11597640 h 12176760"/>
                <a:gd name="connsiteX2" fmla="*/ 4572000 w 5713107"/>
                <a:gd name="connsiteY2" fmla="*/ 8214360 h 12176760"/>
                <a:gd name="connsiteX3" fmla="*/ 5040560 w 5713107"/>
                <a:gd name="connsiteY3" fmla="*/ 6903248 h 12176760"/>
                <a:gd name="connsiteX4" fmla="*/ 5669280 w 5713107"/>
                <a:gd name="connsiteY4" fmla="*/ 6294120 h 12176760"/>
                <a:gd name="connsiteX5" fmla="*/ 5303520 w 5713107"/>
                <a:gd name="connsiteY5" fmla="*/ 4739640 h 12176760"/>
                <a:gd name="connsiteX6" fmla="*/ 3840480 w 5713107"/>
                <a:gd name="connsiteY6" fmla="*/ 3002280 h 12176760"/>
                <a:gd name="connsiteX7" fmla="*/ 1645920 w 5713107"/>
                <a:gd name="connsiteY7" fmla="*/ 350520 h 12176760"/>
                <a:gd name="connsiteX8" fmla="*/ 822960 w 5713107"/>
                <a:gd name="connsiteY8" fmla="*/ 5105400 h 12176760"/>
                <a:gd name="connsiteX9" fmla="*/ 2834640 w 5713107"/>
                <a:gd name="connsiteY9" fmla="*/ 6202680 h 12176760"/>
                <a:gd name="connsiteX10" fmla="*/ 3291840 w 5713107"/>
                <a:gd name="connsiteY10" fmla="*/ 6842760 h 12176760"/>
                <a:gd name="connsiteX11" fmla="*/ 2377440 w 5713107"/>
                <a:gd name="connsiteY11" fmla="*/ 8305800 h 12176760"/>
                <a:gd name="connsiteX12" fmla="*/ 1554480 w 5713107"/>
                <a:gd name="connsiteY12" fmla="*/ 9585960 h 12176760"/>
                <a:gd name="connsiteX13" fmla="*/ 274320 w 5713107"/>
                <a:gd name="connsiteY13" fmla="*/ 9494520 h 12176760"/>
                <a:gd name="connsiteX14" fmla="*/ 0 w 5713107"/>
                <a:gd name="connsiteY14" fmla="*/ 11597640 h 12176760"/>
                <a:gd name="connsiteX0" fmla="*/ 182880 w 5713107"/>
                <a:gd name="connsiteY0" fmla="*/ 11689080 h 12176760"/>
                <a:gd name="connsiteX1" fmla="*/ 1737360 w 5713107"/>
                <a:gd name="connsiteY1" fmla="*/ 11597640 h 12176760"/>
                <a:gd name="connsiteX2" fmla="*/ 4572000 w 5713107"/>
                <a:gd name="connsiteY2" fmla="*/ 8214360 h 12176760"/>
                <a:gd name="connsiteX3" fmla="*/ 5040560 w 5713107"/>
                <a:gd name="connsiteY3" fmla="*/ 6903248 h 12176760"/>
                <a:gd name="connsiteX4" fmla="*/ 5669280 w 5713107"/>
                <a:gd name="connsiteY4" fmla="*/ 6294120 h 12176760"/>
                <a:gd name="connsiteX5" fmla="*/ 5303520 w 5713107"/>
                <a:gd name="connsiteY5" fmla="*/ 4739640 h 12176760"/>
                <a:gd name="connsiteX6" fmla="*/ 3840480 w 5713107"/>
                <a:gd name="connsiteY6" fmla="*/ 3002280 h 12176760"/>
                <a:gd name="connsiteX7" fmla="*/ 1645920 w 5713107"/>
                <a:gd name="connsiteY7" fmla="*/ 350520 h 12176760"/>
                <a:gd name="connsiteX8" fmla="*/ 822960 w 5713107"/>
                <a:gd name="connsiteY8" fmla="*/ 5105400 h 12176760"/>
                <a:gd name="connsiteX9" fmla="*/ 2834640 w 5713107"/>
                <a:gd name="connsiteY9" fmla="*/ 6202680 h 12176760"/>
                <a:gd name="connsiteX10" fmla="*/ 3168353 w 5713107"/>
                <a:gd name="connsiteY10" fmla="*/ 7263288 h 12176760"/>
                <a:gd name="connsiteX11" fmla="*/ 2377440 w 5713107"/>
                <a:gd name="connsiteY11" fmla="*/ 8305800 h 12176760"/>
                <a:gd name="connsiteX12" fmla="*/ 1554480 w 5713107"/>
                <a:gd name="connsiteY12" fmla="*/ 9585960 h 12176760"/>
                <a:gd name="connsiteX13" fmla="*/ 274320 w 5713107"/>
                <a:gd name="connsiteY13" fmla="*/ 9494520 h 12176760"/>
                <a:gd name="connsiteX14" fmla="*/ 0 w 5713107"/>
                <a:gd name="connsiteY14" fmla="*/ 11597640 h 12176760"/>
                <a:gd name="connsiteX0" fmla="*/ 182880 w 5713106"/>
                <a:gd name="connsiteY0" fmla="*/ 11689080 h 12176760"/>
                <a:gd name="connsiteX1" fmla="*/ 1737360 w 5713106"/>
                <a:gd name="connsiteY1" fmla="*/ 11597640 h 12176760"/>
                <a:gd name="connsiteX2" fmla="*/ 4572000 w 5713106"/>
                <a:gd name="connsiteY2" fmla="*/ 8214360 h 12176760"/>
                <a:gd name="connsiteX3" fmla="*/ 5040561 w 5713106"/>
                <a:gd name="connsiteY3" fmla="*/ 7191280 h 12176760"/>
                <a:gd name="connsiteX4" fmla="*/ 5669280 w 5713106"/>
                <a:gd name="connsiteY4" fmla="*/ 6294120 h 12176760"/>
                <a:gd name="connsiteX5" fmla="*/ 5303520 w 5713106"/>
                <a:gd name="connsiteY5" fmla="*/ 4739640 h 12176760"/>
                <a:gd name="connsiteX6" fmla="*/ 3840480 w 5713106"/>
                <a:gd name="connsiteY6" fmla="*/ 3002280 h 12176760"/>
                <a:gd name="connsiteX7" fmla="*/ 1645920 w 5713106"/>
                <a:gd name="connsiteY7" fmla="*/ 350520 h 12176760"/>
                <a:gd name="connsiteX8" fmla="*/ 822960 w 5713106"/>
                <a:gd name="connsiteY8" fmla="*/ 5105400 h 12176760"/>
                <a:gd name="connsiteX9" fmla="*/ 2834640 w 5713106"/>
                <a:gd name="connsiteY9" fmla="*/ 6202680 h 12176760"/>
                <a:gd name="connsiteX10" fmla="*/ 3168353 w 5713106"/>
                <a:gd name="connsiteY10" fmla="*/ 7263288 h 12176760"/>
                <a:gd name="connsiteX11" fmla="*/ 2377440 w 5713106"/>
                <a:gd name="connsiteY11" fmla="*/ 8305800 h 12176760"/>
                <a:gd name="connsiteX12" fmla="*/ 1554480 w 5713106"/>
                <a:gd name="connsiteY12" fmla="*/ 9585960 h 12176760"/>
                <a:gd name="connsiteX13" fmla="*/ 274320 w 5713106"/>
                <a:gd name="connsiteY13" fmla="*/ 9494520 h 12176760"/>
                <a:gd name="connsiteX14" fmla="*/ 0 w 5713106"/>
                <a:gd name="connsiteY14" fmla="*/ 11597640 h 12176760"/>
                <a:gd name="connsiteX0" fmla="*/ 182880 w 5713106"/>
                <a:gd name="connsiteY0" fmla="*/ 11751568 h 12239248"/>
                <a:gd name="connsiteX1" fmla="*/ 1737360 w 5713106"/>
                <a:gd name="connsiteY1" fmla="*/ 11660128 h 12239248"/>
                <a:gd name="connsiteX2" fmla="*/ 4572000 w 5713106"/>
                <a:gd name="connsiteY2" fmla="*/ 8276848 h 12239248"/>
                <a:gd name="connsiteX3" fmla="*/ 5040561 w 5713106"/>
                <a:gd name="connsiteY3" fmla="*/ 7253768 h 12239248"/>
                <a:gd name="connsiteX4" fmla="*/ 5669280 w 5713106"/>
                <a:gd name="connsiteY4" fmla="*/ 6356608 h 12239248"/>
                <a:gd name="connsiteX5" fmla="*/ 5303520 w 5713106"/>
                <a:gd name="connsiteY5" fmla="*/ 4802128 h 12239248"/>
                <a:gd name="connsiteX6" fmla="*/ 3840480 w 5713106"/>
                <a:gd name="connsiteY6" fmla="*/ 3064768 h 12239248"/>
                <a:gd name="connsiteX7" fmla="*/ 888570 w 5713106"/>
                <a:gd name="connsiteY7" fmla="*/ 350520 h 12239248"/>
                <a:gd name="connsiteX8" fmla="*/ 822960 w 5713106"/>
                <a:gd name="connsiteY8" fmla="*/ 5167888 h 12239248"/>
                <a:gd name="connsiteX9" fmla="*/ 2834640 w 5713106"/>
                <a:gd name="connsiteY9" fmla="*/ 6265168 h 12239248"/>
                <a:gd name="connsiteX10" fmla="*/ 3168353 w 5713106"/>
                <a:gd name="connsiteY10" fmla="*/ 7325776 h 12239248"/>
                <a:gd name="connsiteX11" fmla="*/ 2377440 w 5713106"/>
                <a:gd name="connsiteY11" fmla="*/ 8368288 h 12239248"/>
                <a:gd name="connsiteX12" fmla="*/ 1554480 w 5713106"/>
                <a:gd name="connsiteY12" fmla="*/ 9648448 h 12239248"/>
                <a:gd name="connsiteX13" fmla="*/ 274320 w 5713106"/>
                <a:gd name="connsiteY13" fmla="*/ 9557008 h 12239248"/>
                <a:gd name="connsiteX14" fmla="*/ 0 w 5713106"/>
                <a:gd name="connsiteY14" fmla="*/ 11660128 h 12239248"/>
                <a:gd name="connsiteX0" fmla="*/ 182880 w 5713106"/>
                <a:gd name="connsiteY0" fmla="*/ 11401048 h 11888728"/>
                <a:gd name="connsiteX1" fmla="*/ 1737360 w 5713106"/>
                <a:gd name="connsiteY1" fmla="*/ 11309608 h 11888728"/>
                <a:gd name="connsiteX2" fmla="*/ 4572000 w 5713106"/>
                <a:gd name="connsiteY2" fmla="*/ 7926328 h 11888728"/>
                <a:gd name="connsiteX3" fmla="*/ 5040561 w 5713106"/>
                <a:gd name="connsiteY3" fmla="*/ 6903248 h 11888728"/>
                <a:gd name="connsiteX4" fmla="*/ 5669280 w 5713106"/>
                <a:gd name="connsiteY4" fmla="*/ 6006088 h 11888728"/>
                <a:gd name="connsiteX5" fmla="*/ 5303520 w 5713106"/>
                <a:gd name="connsiteY5" fmla="*/ 4451608 h 11888728"/>
                <a:gd name="connsiteX6" fmla="*/ 3840480 w 5713106"/>
                <a:gd name="connsiteY6" fmla="*/ 2714248 h 11888728"/>
                <a:gd name="connsiteX7" fmla="*/ 888570 w 5713106"/>
                <a:gd name="connsiteY7" fmla="*/ 0 h 11888728"/>
                <a:gd name="connsiteX8" fmla="*/ 822960 w 5713106"/>
                <a:gd name="connsiteY8" fmla="*/ 4817368 h 11888728"/>
                <a:gd name="connsiteX9" fmla="*/ 2834640 w 5713106"/>
                <a:gd name="connsiteY9" fmla="*/ 5914648 h 11888728"/>
                <a:gd name="connsiteX10" fmla="*/ 3168353 w 5713106"/>
                <a:gd name="connsiteY10" fmla="*/ 6975256 h 11888728"/>
                <a:gd name="connsiteX11" fmla="*/ 2377440 w 5713106"/>
                <a:gd name="connsiteY11" fmla="*/ 8017768 h 11888728"/>
                <a:gd name="connsiteX12" fmla="*/ 1554480 w 5713106"/>
                <a:gd name="connsiteY12" fmla="*/ 9297928 h 11888728"/>
                <a:gd name="connsiteX13" fmla="*/ 274320 w 5713106"/>
                <a:gd name="connsiteY13" fmla="*/ 9206488 h 11888728"/>
                <a:gd name="connsiteX14" fmla="*/ 0 w 5713106"/>
                <a:gd name="connsiteY14" fmla="*/ 11309608 h 118887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5713106" h="11888728">
                  <a:moveTo>
                    <a:pt x="182880" y="11401048"/>
                  </a:moveTo>
                  <a:cubicBezTo>
                    <a:pt x="701040" y="11370568"/>
                    <a:pt x="1005840" y="11888728"/>
                    <a:pt x="1737360" y="11309608"/>
                  </a:cubicBezTo>
                  <a:cubicBezTo>
                    <a:pt x="2468880" y="10730488"/>
                    <a:pt x="4021467" y="8660721"/>
                    <a:pt x="4572000" y="7926328"/>
                  </a:cubicBezTo>
                  <a:cubicBezTo>
                    <a:pt x="5122533" y="7191935"/>
                    <a:pt x="4857681" y="7223288"/>
                    <a:pt x="5040561" y="6903248"/>
                  </a:cubicBezTo>
                  <a:cubicBezTo>
                    <a:pt x="5223441" y="6583208"/>
                    <a:pt x="5625454" y="6414695"/>
                    <a:pt x="5669280" y="6006088"/>
                  </a:cubicBezTo>
                  <a:cubicBezTo>
                    <a:pt x="5713106" y="5597481"/>
                    <a:pt x="5608320" y="5000248"/>
                    <a:pt x="5303520" y="4451608"/>
                  </a:cubicBezTo>
                  <a:cubicBezTo>
                    <a:pt x="4998720" y="3902968"/>
                    <a:pt x="4576305" y="3456183"/>
                    <a:pt x="3840480" y="2714248"/>
                  </a:cubicBezTo>
                  <a:cubicBezTo>
                    <a:pt x="3104655" y="1972313"/>
                    <a:pt x="2515258" y="271104"/>
                    <a:pt x="888570" y="0"/>
                  </a:cubicBezTo>
                  <a:lnTo>
                    <a:pt x="822960" y="4817368"/>
                  </a:lnTo>
                  <a:cubicBezTo>
                    <a:pt x="1788577" y="5539952"/>
                    <a:pt x="2325145" y="4880912"/>
                    <a:pt x="2834640" y="5914648"/>
                  </a:cubicBezTo>
                  <a:cubicBezTo>
                    <a:pt x="3246120" y="6204208"/>
                    <a:pt x="3244553" y="6624736"/>
                    <a:pt x="3168353" y="6975256"/>
                  </a:cubicBezTo>
                  <a:cubicBezTo>
                    <a:pt x="3092153" y="7325776"/>
                    <a:pt x="2646419" y="7630656"/>
                    <a:pt x="2377440" y="8017768"/>
                  </a:cubicBezTo>
                  <a:cubicBezTo>
                    <a:pt x="2108461" y="8404880"/>
                    <a:pt x="1905000" y="9099808"/>
                    <a:pt x="1554480" y="9297928"/>
                  </a:cubicBezTo>
                  <a:lnTo>
                    <a:pt x="274320" y="9206488"/>
                  </a:lnTo>
                  <a:lnTo>
                    <a:pt x="0" y="11309608"/>
                  </a:lnTo>
                </a:path>
              </a:pathLst>
            </a:custGeom>
            <a:solidFill>
              <a:schemeClr val="tx1">
                <a:lumMod val="95000"/>
                <a:lumOff val="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73731" name="Freeform 193"/>
          <p:cNvSpPr>
            <a:spLocks/>
          </p:cNvSpPr>
          <p:nvPr/>
        </p:nvSpPr>
        <p:spPr bwMode="gray">
          <a:xfrm flipH="1">
            <a:off x="3276600" y="836613"/>
            <a:ext cx="2016125" cy="5589587"/>
          </a:xfrm>
          <a:custGeom>
            <a:avLst/>
            <a:gdLst>
              <a:gd name="T0" fmla="*/ 2147483647 w 1243"/>
              <a:gd name="T1" fmla="*/ 2147483647 h 3407"/>
              <a:gd name="T2" fmla="*/ 2147483647 w 1243"/>
              <a:gd name="T3" fmla="*/ 2147483647 h 3407"/>
              <a:gd name="T4" fmla="*/ 2147483647 w 1243"/>
              <a:gd name="T5" fmla="*/ 2147483647 h 3407"/>
              <a:gd name="T6" fmla="*/ 2147483647 w 1243"/>
              <a:gd name="T7" fmla="*/ 2147483647 h 3407"/>
              <a:gd name="T8" fmla="*/ 2147483647 w 1243"/>
              <a:gd name="T9" fmla="*/ 2147483647 h 3407"/>
              <a:gd name="T10" fmla="*/ 2147483647 w 1243"/>
              <a:gd name="T11" fmla="*/ 2147483647 h 3407"/>
              <a:gd name="T12" fmla="*/ 2147483647 w 1243"/>
              <a:gd name="T13" fmla="*/ 2147483647 h 3407"/>
              <a:gd name="T14" fmla="*/ 2147483647 w 1243"/>
              <a:gd name="T15" fmla="*/ 2147483647 h 3407"/>
              <a:gd name="T16" fmla="*/ 2147483647 w 1243"/>
              <a:gd name="T17" fmla="*/ 2147483647 h 3407"/>
              <a:gd name="T18" fmla="*/ 2147483647 w 1243"/>
              <a:gd name="T19" fmla="*/ 2147483647 h 3407"/>
              <a:gd name="T20" fmla="*/ 2147483647 w 1243"/>
              <a:gd name="T21" fmla="*/ 2147483647 h 3407"/>
              <a:gd name="T22" fmla="*/ 2147483647 w 1243"/>
              <a:gd name="T23" fmla="*/ 2147483647 h 3407"/>
              <a:gd name="T24" fmla="*/ 2147483647 w 1243"/>
              <a:gd name="T25" fmla="*/ 2147483647 h 3407"/>
              <a:gd name="T26" fmla="*/ 2147483647 w 1243"/>
              <a:gd name="T27" fmla="*/ 2147483647 h 3407"/>
              <a:gd name="T28" fmla="*/ 2147483647 w 1243"/>
              <a:gd name="T29" fmla="*/ 2147483647 h 3407"/>
              <a:gd name="T30" fmla="*/ 2147483647 w 1243"/>
              <a:gd name="T31" fmla="*/ 2147483647 h 3407"/>
              <a:gd name="T32" fmla="*/ 2147483647 w 1243"/>
              <a:gd name="T33" fmla="*/ 2147483647 h 3407"/>
              <a:gd name="T34" fmla="*/ 2147483647 w 1243"/>
              <a:gd name="T35" fmla="*/ 2147483647 h 3407"/>
              <a:gd name="T36" fmla="*/ 2147483647 w 1243"/>
              <a:gd name="T37" fmla="*/ 2147483647 h 3407"/>
              <a:gd name="T38" fmla="*/ 2147483647 w 1243"/>
              <a:gd name="T39" fmla="*/ 2147483647 h 3407"/>
              <a:gd name="T40" fmla="*/ 2147483647 w 1243"/>
              <a:gd name="T41" fmla="*/ 2147483647 h 3407"/>
              <a:gd name="T42" fmla="*/ 2147483647 w 1243"/>
              <a:gd name="T43" fmla="*/ 2147483647 h 3407"/>
              <a:gd name="T44" fmla="*/ 2147483647 w 1243"/>
              <a:gd name="T45" fmla="*/ 2147483647 h 3407"/>
              <a:gd name="T46" fmla="*/ 2147483647 w 1243"/>
              <a:gd name="T47" fmla="*/ 2147483647 h 3407"/>
              <a:gd name="T48" fmla="*/ 2147483647 w 1243"/>
              <a:gd name="T49" fmla="*/ 2147483647 h 3407"/>
              <a:gd name="T50" fmla="*/ 2147483647 w 1243"/>
              <a:gd name="T51" fmla="*/ 2147483647 h 3407"/>
              <a:gd name="T52" fmla="*/ 2147483647 w 1243"/>
              <a:gd name="T53" fmla="*/ 2147483647 h 3407"/>
              <a:gd name="T54" fmla="*/ 2147483647 w 1243"/>
              <a:gd name="T55" fmla="*/ 2147483647 h 3407"/>
              <a:gd name="T56" fmla="*/ 2147483647 w 1243"/>
              <a:gd name="T57" fmla="*/ 2147483647 h 3407"/>
              <a:gd name="T58" fmla="*/ 2147483647 w 1243"/>
              <a:gd name="T59" fmla="*/ 2147483647 h 3407"/>
              <a:gd name="T60" fmla="*/ 2147483647 w 1243"/>
              <a:gd name="T61" fmla="*/ 2147483647 h 3407"/>
              <a:gd name="T62" fmla="*/ 2147483647 w 1243"/>
              <a:gd name="T63" fmla="*/ 2147483647 h 3407"/>
              <a:gd name="T64" fmla="*/ 2147483647 w 1243"/>
              <a:gd name="T65" fmla="*/ 2147483647 h 3407"/>
              <a:gd name="T66" fmla="*/ 2147483647 w 1243"/>
              <a:gd name="T67" fmla="*/ 2147483647 h 3407"/>
              <a:gd name="T68" fmla="*/ 2147483647 w 1243"/>
              <a:gd name="T69" fmla="*/ 2147483647 h 3407"/>
              <a:gd name="T70" fmla="*/ 2147483647 w 1243"/>
              <a:gd name="T71" fmla="*/ 2147483647 h 3407"/>
              <a:gd name="T72" fmla="*/ 2147483647 w 1243"/>
              <a:gd name="T73" fmla="*/ 2147483647 h 3407"/>
              <a:gd name="T74" fmla="*/ 2147483647 w 1243"/>
              <a:gd name="T75" fmla="*/ 2147483647 h 3407"/>
              <a:gd name="T76" fmla="*/ 2147483647 w 1243"/>
              <a:gd name="T77" fmla="*/ 2147483647 h 3407"/>
              <a:gd name="T78" fmla="*/ 2147483647 w 1243"/>
              <a:gd name="T79" fmla="*/ 2147483647 h 3407"/>
              <a:gd name="T80" fmla="*/ 2147483647 w 1243"/>
              <a:gd name="T81" fmla="*/ 2147483647 h 3407"/>
              <a:gd name="T82" fmla="*/ 2147483647 w 1243"/>
              <a:gd name="T83" fmla="*/ 2147483647 h 3407"/>
              <a:gd name="T84" fmla="*/ 2147483647 w 1243"/>
              <a:gd name="T85" fmla="*/ 2147483647 h 3407"/>
              <a:gd name="T86" fmla="*/ 2147483647 w 1243"/>
              <a:gd name="T87" fmla="*/ 2147483647 h 3407"/>
              <a:gd name="T88" fmla="*/ 2147483647 w 1243"/>
              <a:gd name="T89" fmla="*/ 2147483647 h 3407"/>
              <a:gd name="T90" fmla="*/ 2147483647 w 1243"/>
              <a:gd name="T91" fmla="*/ 2147483647 h 3407"/>
              <a:gd name="T92" fmla="*/ 2147483647 w 1243"/>
              <a:gd name="T93" fmla="*/ 2147483647 h 3407"/>
              <a:gd name="T94" fmla="*/ 2147483647 w 1243"/>
              <a:gd name="T95" fmla="*/ 2147483647 h 3407"/>
              <a:gd name="T96" fmla="*/ 2147483647 w 1243"/>
              <a:gd name="T97" fmla="*/ 2147483647 h 3407"/>
              <a:gd name="T98" fmla="*/ 2147483647 w 1243"/>
              <a:gd name="T99" fmla="*/ 2147483647 h 3407"/>
              <a:gd name="T100" fmla="*/ 2147483647 w 1243"/>
              <a:gd name="T101" fmla="*/ 2147483647 h 3407"/>
              <a:gd name="T102" fmla="*/ 2147483647 w 1243"/>
              <a:gd name="T103" fmla="*/ 2147483647 h 3407"/>
              <a:gd name="T104" fmla="*/ 2147483647 w 1243"/>
              <a:gd name="T105" fmla="*/ 2147483647 h 3407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1243"/>
              <a:gd name="T160" fmla="*/ 0 h 3407"/>
              <a:gd name="T161" fmla="*/ 1243 w 1243"/>
              <a:gd name="T162" fmla="*/ 3407 h 3407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1243" h="3407">
                <a:moveTo>
                  <a:pt x="109" y="377"/>
                </a:moveTo>
                <a:lnTo>
                  <a:pt x="128" y="466"/>
                </a:lnTo>
                <a:cubicBezTo>
                  <a:pt x="137" y="505"/>
                  <a:pt x="151" y="571"/>
                  <a:pt x="166" y="611"/>
                </a:cubicBezTo>
                <a:cubicBezTo>
                  <a:pt x="181" y="651"/>
                  <a:pt x="222" y="678"/>
                  <a:pt x="217" y="704"/>
                </a:cubicBezTo>
                <a:lnTo>
                  <a:pt x="133" y="770"/>
                </a:lnTo>
                <a:cubicBezTo>
                  <a:pt x="112" y="788"/>
                  <a:pt x="98" y="794"/>
                  <a:pt x="92" y="813"/>
                </a:cubicBezTo>
                <a:cubicBezTo>
                  <a:pt x="85" y="829"/>
                  <a:pt x="95" y="865"/>
                  <a:pt x="95" y="884"/>
                </a:cubicBezTo>
                <a:cubicBezTo>
                  <a:pt x="95" y="903"/>
                  <a:pt x="88" y="905"/>
                  <a:pt x="91" y="926"/>
                </a:cubicBezTo>
                <a:lnTo>
                  <a:pt x="112" y="1008"/>
                </a:lnTo>
                <a:lnTo>
                  <a:pt x="128" y="1079"/>
                </a:lnTo>
                <a:lnTo>
                  <a:pt x="113" y="1112"/>
                </a:lnTo>
                <a:lnTo>
                  <a:pt x="104" y="1192"/>
                </a:lnTo>
                <a:lnTo>
                  <a:pt x="113" y="1274"/>
                </a:lnTo>
                <a:cubicBezTo>
                  <a:pt x="115" y="1297"/>
                  <a:pt x="111" y="1314"/>
                  <a:pt x="113" y="1332"/>
                </a:cubicBezTo>
                <a:cubicBezTo>
                  <a:pt x="115" y="1351"/>
                  <a:pt x="122" y="1366"/>
                  <a:pt x="124" y="1383"/>
                </a:cubicBezTo>
                <a:cubicBezTo>
                  <a:pt x="126" y="1400"/>
                  <a:pt x="125" y="1418"/>
                  <a:pt x="128" y="1434"/>
                </a:cubicBezTo>
                <a:cubicBezTo>
                  <a:pt x="123" y="1450"/>
                  <a:pt x="99" y="1467"/>
                  <a:pt x="95" y="1487"/>
                </a:cubicBezTo>
                <a:cubicBezTo>
                  <a:pt x="91" y="1507"/>
                  <a:pt x="103" y="1535"/>
                  <a:pt x="104" y="1555"/>
                </a:cubicBezTo>
                <a:lnTo>
                  <a:pt x="95" y="1595"/>
                </a:lnTo>
                <a:lnTo>
                  <a:pt x="85" y="1629"/>
                </a:lnTo>
                <a:lnTo>
                  <a:pt x="88" y="1674"/>
                </a:lnTo>
                <a:cubicBezTo>
                  <a:pt x="86" y="1687"/>
                  <a:pt x="74" y="1696"/>
                  <a:pt x="71" y="1707"/>
                </a:cubicBezTo>
                <a:cubicBezTo>
                  <a:pt x="68" y="1718"/>
                  <a:pt x="79" y="1728"/>
                  <a:pt x="68" y="1743"/>
                </a:cubicBezTo>
                <a:cubicBezTo>
                  <a:pt x="58" y="1758"/>
                  <a:pt x="18" y="1782"/>
                  <a:pt x="10" y="1800"/>
                </a:cubicBezTo>
                <a:cubicBezTo>
                  <a:pt x="0" y="1817"/>
                  <a:pt x="11" y="1822"/>
                  <a:pt x="19" y="1854"/>
                </a:cubicBezTo>
                <a:lnTo>
                  <a:pt x="28" y="1916"/>
                </a:lnTo>
                <a:lnTo>
                  <a:pt x="64" y="1982"/>
                </a:lnTo>
                <a:lnTo>
                  <a:pt x="71" y="2037"/>
                </a:lnTo>
                <a:lnTo>
                  <a:pt x="85" y="2090"/>
                </a:lnTo>
                <a:lnTo>
                  <a:pt x="173" y="2259"/>
                </a:lnTo>
                <a:lnTo>
                  <a:pt x="223" y="2352"/>
                </a:lnTo>
                <a:lnTo>
                  <a:pt x="249" y="2402"/>
                </a:lnTo>
                <a:lnTo>
                  <a:pt x="301" y="2490"/>
                </a:lnTo>
                <a:lnTo>
                  <a:pt x="335" y="2559"/>
                </a:lnTo>
                <a:lnTo>
                  <a:pt x="362" y="2615"/>
                </a:lnTo>
                <a:cubicBezTo>
                  <a:pt x="371" y="2634"/>
                  <a:pt x="385" y="2659"/>
                  <a:pt x="391" y="2676"/>
                </a:cubicBezTo>
                <a:cubicBezTo>
                  <a:pt x="397" y="2693"/>
                  <a:pt x="392" y="2702"/>
                  <a:pt x="401" y="2717"/>
                </a:cubicBezTo>
                <a:lnTo>
                  <a:pt x="443" y="2765"/>
                </a:lnTo>
                <a:lnTo>
                  <a:pt x="346" y="2816"/>
                </a:lnTo>
                <a:lnTo>
                  <a:pt x="262" y="2874"/>
                </a:lnTo>
                <a:cubicBezTo>
                  <a:pt x="248" y="2892"/>
                  <a:pt x="263" y="2915"/>
                  <a:pt x="263" y="2922"/>
                </a:cubicBezTo>
                <a:cubicBezTo>
                  <a:pt x="263" y="2929"/>
                  <a:pt x="254" y="2913"/>
                  <a:pt x="260" y="2919"/>
                </a:cubicBezTo>
                <a:cubicBezTo>
                  <a:pt x="266" y="2932"/>
                  <a:pt x="276" y="2956"/>
                  <a:pt x="298" y="2958"/>
                </a:cubicBezTo>
                <a:lnTo>
                  <a:pt x="386" y="2942"/>
                </a:lnTo>
                <a:lnTo>
                  <a:pt x="367" y="2961"/>
                </a:lnTo>
                <a:lnTo>
                  <a:pt x="341" y="3069"/>
                </a:lnTo>
                <a:lnTo>
                  <a:pt x="370" y="3103"/>
                </a:lnTo>
                <a:lnTo>
                  <a:pt x="298" y="3273"/>
                </a:lnTo>
                <a:lnTo>
                  <a:pt x="268" y="3344"/>
                </a:lnTo>
                <a:cubicBezTo>
                  <a:pt x="266" y="3363"/>
                  <a:pt x="269" y="3380"/>
                  <a:pt x="284" y="3389"/>
                </a:cubicBezTo>
                <a:cubicBezTo>
                  <a:pt x="296" y="3397"/>
                  <a:pt x="335" y="3407"/>
                  <a:pt x="361" y="3396"/>
                </a:cubicBezTo>
                <a:lnTo>
                  <a:pt x="443" y="3321"/>
                </a:lnTo>
                <a:lnTo>
                  <a:pt x="491" y="3249"/>
                </a:lnTo>
                <a:lnTo>
                  <a:pt x="515" y="3140"/>
                </a:lnTo>
                <a:lnTo>
                  <a:pt x="564" y="3103"/>
                </a:lnTo>
                <a:lnTo>
                  <a:pt x="588" y="3055"/>
                </a:lnTo>
                <a:lnTo>
                  <a:pt x="631" y="2934"/>
                </a:lnTo>
                <a:lnTo>
                  <a:pt x="647" y="2831"/>
                </a:lnTo>
                <a:lnTo>
                  <a:pt x="668" y="2811"/>
                </a:lnTo>
                <a:cubicBezTo>
                  <a:pt x="671" y="2801"/>
                  <a:pt x="665" y="2789"/>
                  <a:pt x="667" y="2771"/>
                </a:cubicBezTo>
                <a:cubicBezTo>
                  <a:pt x="669" y="2753"/>
                  <a:pt x="679" y="2716"/>
                  <a:pt x="680" y="2702"/>
                </a:cubicBezTo>
                <a:cubicBezTo>
                  <a:pt x="678" y="2685"/>
                  <a:pt x="670" y="2695"/>
                  <a:pt x="670" y="2685"/>
                </a:cubicBezTo>
                <a:lnTo>
                  <a:pt x="679" y="2640"/>
                </a:lnTo>
                <a:lnTo>
                  <a:pt x="676" y="2589"/>
                </a:lnTo>
                <a:lnTo>
                  <a:pt x="685" y="2499"/>
                </a:lnTo>
                <a:lnTo>
                  <a:pt x="703" y="2448"/>
                </a:lnTo>
                <a:lnTo>
                  <a:pt x="712" y="2400"/>
                </a:lnTo>
                <a:lnTo>
                  <a:pt x="718" y="2331"/>
                </a:lnTo>
                <a:lnTo>
                  <a:pt x="733" y="2257"/>
                </a:lnTo>
                <a:lnTo>
                  <a:pt x="760" y="2133"/>
                </a:lnTo>
                <a:cubicBezTo>
                  <a:pt x="771" y="2106"/>
                  <a:pt x="793" y="2115"/>
                  <a:pt x="799" y="2096"/>
                </a:cubicBezTo>
                <a:cubicBezTo>
                  <a:pt x="805" y="2077"/>
                  <a:pt x="802" y="2051"/>
                  <a:pt x="796" y="2021"/>
                </a:cubicBezTo>
                <a:lnTo>
                  <a:pt x="764" y="1916"/>
                </a:lnTo>
                <a:lnTo>
                  <a:pt x="769" y="1788"/>
                </a:lnTo>
                <a:lnTo>
                  <a:pt x="757" y="1725"/>
                </a:lnTo>
                <a:lnTo>
                  <a:pt x="758" y="1676"/>
                </a:lnTo>
                <a:lnTo>
                  <a:pt x="745" y="1625"/>
                </a:lnTo>
                <a:lnTo>
                  <a:pt x="740" y="1476"/>
                </a:lnTo>
                <a:lnTo>
                  <a:pt x="757" y="1418"/>
                </a:lnTo>
                <a:lnTo>
                  <a:pt x="767" y="1338"/>
                </a:lnTo>
                <a:lnTo>
                  <a:pt x="787" y="1280"/>
                </a:lnTo>
                <a:lnTo>
                  <a:pt x="797" y="1223"/>
                </a:lnTo>
                <a:lnTo>
                  <a:pt x="806" y="1218"/>
                </a:lnTo>
                <a:lnTo>
                  <a:pt x="842" y="1223"/>
                </a:lnTo>
                <a:lnTo>
                  <a:pt x="997" y="1176"/>
                </a:lnTo>
                <a:lnTo>
                  <a:pt x="1070" y="1137"/>
                </a:lnTo>
                <a:lnTo>
                  <a:pt x="1093" y="1083"/>
                </a:lnTo>
                <a:cubicBezTo>
                  <a:pt x="1116" y="1063"/>
                  <a:pt x="1187" y="1039"/>
                  <a:pt x="1207" y="1017"/>
                </a:cubicBezTo>
                <a:cubicBezTo>
                  <a:pt x="1226" y="993"/>
                  <a:pt x="1204" y="970"/>
                  <a:pt x="1210" y="951"/>
                </a:cubicBezTo>
                <a:cubicBezTo>
                  <a:pt x="1216" y="932"/>
                  <a:pt x="1238" y="919"/>
                  <a:pt x="1241" y="902"/>
                </a:cubicBezTo>
                <a:cubicBezTo>
                  <a:pt x="1243" y="881"/>
                  <a:pt x="1230" y="867"/>
                  <a:pt x="1229" y="848"/>
                </a:cubicBezTo>
                <a:cubicBezTo>
                  <a:pt x="1228" y="829"/>
                  <a:pt x="1242" y="810"/>
                  <a:pt x="1237" y="789"/>
                </a:cubicBezTo>
                <a:cubicBezTo>
                  <a:pt x="1234" y="763"/>
                  <a:pt x="1208" y="745"/>
                  <a:pt x="1201" y="720"/>
                </a:cubicBezTo>
                <a:cubicBezTo>
                  <a:pt x="1195" y="689"/>
                  <a:pt x="1208" y="660"/>
                  <a:pt x="1195" y="641"/>
                </a:cubicBezTo>
                <a:cubicBezTo>
                  <a:pt x="1179" y="620"/>
                  <a:pt x="1144" y="620"/>
                  <a:pt x="1121" y="608"/>
                </a:cubicBezTo>
                <a:cubicBezTo>
                  <a:pt x="1098" y="596"/>
                  <a:pt x="1069" y="583"/>
                  <a:pt x="1055" y="569"/>
                </a:cubicBezTo>
                <a:cubicBezTo>
                  <a:pt x="1037" y="556"/>
                  <a:pt x="1038" y="541"/>
                  <a:pt x="1037" y="522"/>
                </a:cubicBezTo>
                <a:cubicBezTo>
                  <a:pt x="1036" y="503"/>
                  <a:pt x="1044" y="481"/>
                  <a:pt x="1051" y="452"/>
                </a:cubicBezTo>
                <a:cubicBezTo>
                  <a:pt x="1058" y="423"/>
                  <a:pt x="1076" y="374"/>
                  <a:pt x="1081" y="345"/>
                </a:cubicBezTo>
                <a:cubicBezTo>
                  <a:pt x="1088" y="304"/>
                  <a:pt x="1087" y="297"/>
                  <a:pt x="1082" y="281"/>
                </a:cubicBezTo>
                <a:cubicBezTo>
                  <a:pt x="1077" y="265"/>
                  <a:pt x="1066" y="251"/>
                  <a:pt x="1052" y="246"/>
                </a:cubicBezTo>
                <a:cubicBezTo>
                  <a:pt x="1040" y="242"/>
                  <a:pt x="1016" y="232"/>
                  <a:pt x="999" y="249"/>
                </a:cubicBezTo>
                <a:cubicBezTo>
                  <a:pt x="983" y="265"/>
                  <a:pt x="963" y="309"/>
                  <a:pt x="953" y="344"/>
                </a:cubicBezTo>
                <a:cubicBezTo>
                  <a:pt x="945" y="376"/>
                  <a:pt x="945" y="434"/>
                  <a:pt x="941" y="462"/>
                </a:cubicBezTo>
                <a:lnTo>
                  <a:pt x="927" y="515"/>
                </a:lnTo>
                <a:lnTo>
                  <a:pt x="907" y="545"/>
                </a:lnTo>
                <a:lnTo>
                  <a:pt x="883" y="626"/>
                </a:lnTo>
                <a:lnTo>
                  <a:pt x="866" y="690"/>
                </a:lnTo>
                <a:lnTo>
                  <a:pt x="869" y="780"/>
                </a:lnTo>
                <a:lnTo>
                  <a:pt x="860" y="782"/>
                </a:lnTo>
                <a:lnTo>
                  <a:pt x="832" y="699"/>
                </a:lnTo>
                <a:lnTo>
                  <a:pt x="794" y="659"/>
                </a:lnTo>
                <a:cubicBezTo>
                  <a:pt x="777" y="648"/>
                  <a:pt x="750" y="636"/>
                  <a:pt x="727" y="633"/>
                </a:cubicBezTo>
                <a:cubicBezTo>
                  <a:pt x="706" y="630"/>
                  <a:pt x="677" y="642"/>
                  <a:pt x="656" y="641"/>
                </a:cubicBezTo>
                <a:cubicBezTo>
                  <a:pt x="634" y="640"/>
                  <a:pt x="610" y="632"/>
                  <a:pt x="602" y="627"/>
                </a:cubicBezTo>
                <a:lnTo>
                  <a:pt x="605" y="609"/>
                </a:lnTo>
                <a:lnTo>
                  <a:pt x="533" y="545"/>
                </a:lnTo>
                <a:cubicBezTo>
                  <a:pt x="524" y="530"/>
                  <a:pt x="544" y="530"/>
                  <a:pt x="550" y="521"/>
                </a:cubicBezTo>
                <a:cubicBezTo>
                  <a:pt x="556" y="512"/>
                  <a:pt x="565" y="503"/>
                  <a:pt x="572" y="489"/>
                </a:cubicBezTo>
                <a:cubicBezTo>
                  <a:pt x="582" y="469"/>
                  <a:pt x="591" y="455"/>
                  <a:pt x="595" y="434"/>
                </a:cubicBezTo>
                <a:cubicBezTo>
                  <a:pt x="597" y="419"/>
                  <a:pt x="596" y="402"/>
                  <a:pt x="593" y="399"/>
                </a:cubicBezTo>
                <a:cubicBezTo>
                  <a:pt x="590" y="396"/>
                  <a:pt x="578" y="393"/>
                  <a:pt x="578" y="389"/>
                </a:cubicBezTo>
                <a:cubicBezTo>
                  <a:pt x="578" y="385"/>
                  <a:pt x="588" y="378"/>
                  <a:pt x="592" y="374"/>
                </a:cubicBezTo>
                <a:lnTo>
                  <a:pt x="604" y="365"/>
                </a:lnTo>
                <a:lnTo>
                  <a:pt x="599" y="342"/>
                </a:lnTo>
                <a:lnTo>
                  <a:pt x="613" y="345"/>
                </a:lnTo>
                <a:lnTo>
                  <a:pt x="602" y="306"/>
                </a:lnTo>
                <a:cubicBezTo>
                  <a:pt x="603" y="298"/>
                  <a:pt x="617" y="300"/>
                  <a:pt x="617" y="294"/>
                </a:cubicBezTo>
                <a:cubicBezTo>
                  <a:pt x="618" y="290"/>
                  <a:pt x="600" y="277"/>
                  <a:pt x="599" y="270"/>
                </a:cubicBezTo>
                <a:lnTo>
                  <a:pt x="622" y="261"/>
                </a:lnTo>
                <a:cubicBezTo>
                  <a:pt x="621" y="252"/>
                  <a:pt x="594" y="221"/>
                  <a:pt x="593" y="216"/>
                </a:cubicBezTo>
                <a:cubicBezTo>
                  <a:pt x="594" y="211"/>
                  <a:pt x="623" y="249"/>
                  <a:pt x="617" y="231"/>
                </a:cubicBezTo>
                <a:cubicBezTo>
                  <a:pt x="611" y="213"/>
                  <a:pt x="599" y="197"/>
                  <a:pt x="595" y="189"/>
                </a:cubicBezTo>
                <a:cubicBezTo>
                  <a:pt x="591" y="182"/>
                  <a:pt x="575" y="164"/>
                  <a:pt x="604" y="177"/>
                </a:cubicBezTo>
                <a:cubicBezTo>
                  <a:pt x="633" y="190"/>
                  <a:pt x="581" y="155"/>
                  <a:pt x="575" y="146"/>
                </a:cubicBezTo>
                <a:cubicBezTo>
                  <a:pt x="569" y="137"/>
                  <a:pt x="565" y="127"/>
                  <a:pt x="566" y="122"/>
                </a:cubicBezTo>
                <a:cubicBezTo>
                  <a:pt x="567" y="117"/>
                  <a:pt x="584" y="121"/>
                  <a:pt x="581" y="117"/>
                </a:cubicBezTo>
                <a:cubicBezTo>
                  <a:pt x="578" y="113"/>
                  <a:pt x="560" y="107"/>
                  <a:pt x="550" y="98"/>
                </a:cubicBezTo>
                <a:cubicBezTo>
                  <a:pt x="540" y="89"/>
                  <a:pt x="537" y="74"/>
                  <a:pt x="523" y="63"/>
                </a:cubicBezTo>
                <a:cubicBezTo>
                  <a:pt x="507" y="48"/>
                  <a:pt x="485" y="40"/>
                  <a:pt x="467" y="31"/>
                </a:cubicBezTo>
                <a:cubicBezTo>
                  <a:pt x="449" y="22"/>
                  <a:pt x="434" y="16"/>
                  <a:pt x="416" y="11"/>
                </a:cubicBezTo>
                <a:cubicBezTo>
                  <a:pt x="398" y="6"/>
                  <a:pt x="378" y="0"/>
                  <a:pt x="359" y="2"/>
                </a:cubicBezTo>
                <a:cubicBezTo>
                  <a:pt x="339" y="5"/>
                  <a:pt x="321" y="19"/>
                  <a:pt x="304" y="21"/>
                </a:cubicBezTo>
                <a:cubicBezTo>
                  <a:pt x="287" y="23"/>
                  <a:pt x="275" y="8"/>
                  <a:pt x="256" y="12"/>
                </a:cubicBezTo>
                <a:cubicBezTo>
                  <a:pt x="239" y="15"/>
                  <a:pt x="208" y="31"/>
                  <a:pt x="190" y="44"/>
                </a:cubicBezTo>
                <a:lnTo>
                  <a:pt x="136" y="87"/>
                </a:lnTo>
                <a:cubicBezTo>
                  <a:pt x="127" y="92"/>
                  <a:pt x="137" y="72"/>
                  <a:pt x="134" y="75"/>
                </a:cubicBezTo>
                <a:cubicBezTo>
                  <a:pt x="132" y="77"/>
                  <a:pt x="125" y="96"/>
                  <a:pt x="121" y="104"/>
                </a:cubicBezTo>
                <a:cubicBezTo>
                  <a:pt x="118" y="105"/>
                  <a:pt x="117" y="80"/>
                  <a:pt x="115" y="84"/>
                </a:cubicBezTo>
                <a:cubicBezTo>
                  <a:pt x="113" y="88"/>
                  <a:pt x="115" y="111"/>
                  <a:pt x="112" y="126"/>
                </a:cubicBezTo>
                <a:cubicBezTo>
                  <a:pt x="109" y="141"/>
                  <a:pt x="100" y="170"/>
                  <a:pt x="94" y="174"/>
                </a:cubicBezTo>
                <a:cubicBezTo>
                  <a:pt x="90" y="187"/>
                  <a:pt x="72" y="133"/>
                  <a:pt x="77" y="152"/>
                </a:cubicBezTo>
                <a:cubicBezTo>
                  <a:pt x="82" y="171"/>
                  <a:pt x="86" y="196"/>
                  <a:pt x="85" y="200"/>
                </a:cubicBezTo>
                <a:cubicBezTo>
                  <a:pt x="84" y="204"/>
                  <a:pt x="73" y="170"/>
                  <a:pt x="70" y="176"/>
                </a:cubicBezTo>
                <a:cubicBezTo>
                  <a:pt x="87" y="212"/>
                  <a:pt x="67" y="215"/>
                  <a:pt x="68" y="237"/>
                </a:cubicBezTo>
                <a:cubicBezTo>
                  <a:pt x="66" y="252"/>
                  <a:pt x="77" y="263"/>
                  <a:pt x="58" y="269"/>
                </a:cubicBezTo>
                <a:cubicBezTo>
                  <a:pt x="39" y="275"/>
                  <a:pt x="77" y="275"/>
                  <a:pt x="77" y="279"/>
                </a:cubicBezTo>
                <a:cubicBezTo>
                  <a:pt x="77" y="283"/>
                  <a:pt x="74" y="297"/>
                  <a:pt x="58" y="294"/>
                </a:cubicBezTo>
                <a:cubicBezTo>
                  <a:pt x="42" y="291"/>
                  <a:pt x="80" y="310"/>
                  <a:pt x="85" y="318"/>
                </a:cubicBezTo>
                <a:cubicBezTo>
                  <a:pt x="90" y="326"/>
                  <a:pt x="85" y="334"/>
                  <a:pt x="89" y="344"/>
                </a:cubicBezTo>
                <a:lnTo>
                  <a:pt x="109" y="377"/>
                </a:lnTo>
                <a:close/>
              </a:path>
            </a:pathLst>
          </a:custGeom>
          <a:solidFill>
            <a:srgbClr val="000000"/>
          </a:solidFill>
          <a:ln w="9525" cap="flat" cmpd="sng">
            <a:noFill/>
            <a:prstDash val="solid"/>
            <a:round/>
            <a:headEnd/>
            <a:tailEnd/>
          </a:ln>
        </p:spPr>
        <p:txBody>
          <a:bodyPr wrap="none" anchor="ctr"/>
          <a:lstStyle/>
          <a:p>
            <a:endParaRPr lang="zh-CN" altLang="en-US"/>
          </a:p>
        </p:txBody>
      </p:sp>
      <p:sp>
        <p:nvSpPr>
          <p:cNvPr id="73732" name="矩形 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Freeform 44"/>
          <p:cNvSpPr>
            <a:spLocks/>
          </p:cNvSpPr>
          <p:nvPr/>
        </p:nvSpPr>
        <p:spPr bwMode="auto">
          <a:xfrm>
            <a:off x="6551613" y="188913"/>
            <a:ext cx="2592387" cy="5903912"/>
          </a:xfrm>
          <a:custGeom>
            <a:avLst/>
            <a:gdLst>
              <a:gd name="T0" fmla="*/ 2147483647 w 666"/>
              <a:gd name="T1" fmla="*/ 2147483647 h 1432"/>
              <a:gd name="T2" fmla="*/ 2147483647 w 666"/>
              <a:gd name="T3" fmla="*/ 2147483647 h 1432"/>
              <a:gd name="T4" fmla="*/ 2147483647 w 666"/>
              <a:gd name="T5" fmla="*/ 0 h 1432"/>
              <a:gd name="T6" fmla="*/ 2147483647 w 666"/>
              <a:gd name="T7" fmla="*/ 2147483647 h 1432"/>
              <a:gd name="T8" fmla="*/ 2147483647 w 666"/>
              <a:gd name="T9" fmla="*/ 2147483647 h 1432"/>
              <a:gd name="T10" fmla="*/ 2147483647 w 666"/>
              <a:gd name="T11" fmla="*/ 2147483647 h 1432"/>
              <a:gd name="T12" fmla="*/ 2147483647 w 666"/>
              <a:gd name="T13" fmla="*/ 2147483647 h 1432"/>
              <a:gd name="T14" fmla="*/ 2147483647 w 666"/>
              <a:gd name="T15" fmla="*/ 2147483647 h 1432"/>
              <a:gd name="T16" fmla="*/ 2147483647 w 666"/>
              <a:gd name="T17" fmla="*/ 2147483647 h 1432"/>
              <a:gd name="T18" fmla="*/ 2147483647 w 666"/>
              <a:gd name="T19" fmla="*/ 2147483647 h 1432"/>
              <a:gd name="T20" fmla="*/ 2147483647 w 666"/>
              <a:gd name="T21" fmla="*/ 2147483647 h 1432"/>
              <a:gd name="T22" fmla="*/ 2147483647 w 666"/>
              <a:gd name="T23" fmla="*/ 2147483647 h 1432"/>
              <a:gd name="T24" fmla="*/ 2147483647 w 666"/>
              <a:gd name="T25" fmla="*/ 2147483647 h 1432"/>
              <a:gd name="T26" fmla="*/ 2147483647 w 666"/>
              <a:gd name="T27" fmla="*/ 2147483647 h 1432"/>
              <a:gd name="T28" fmla="*/ 2147483647 w 666"/>
              <a:gd name="T29" fmla="*/ 2147483647 h 1432"/>
              <a:gd name="T30" fmla="*/ 2147483647 w 666"/>
              <a:gd name="T31" fmla="*/ 2147483647 h 1432"/>
              <a:gd name="T32" fmla="*/ 2147483647 w 666"/>
              <a:gd name="T33" fmla="*/ 2147483647 h 1432"/>
              <a:gd name="T34" fmla="*/ 2147483647 w 666"/>
              <a:gd name="T35" fmla="*/ 2147483647 h 1432"/>
              <a:gd name="T36" fmla="*/ 2147483647 w 666"/>
              <a:gd name="T37" fmla="*/ 2147483647 h 1432"/>
              <a:gd name="T38" fmla="*/ 2147483647 w 666"/>
              <a:gd name="T39" fmla="*/ 2147483647 h 1432"/>
              <a:gd name="T40" fmla="*/ 2147483647 w 666"/>
              <a:gd name="T41" fmla="*/ 2147483647 h 1432"/>
              <a:gd name="T42" fmla="*/ 2147483647 w 666"/>
              <a:gd name="T43" fmla="*/ 2147483647 h 1432"/>
              <a:gd name="T44" fmla="*/ 2147483647 w 666"/>
              <a:gd name="T45" fmla="*/ 2147483647 h 1432"/>
              <a:gd name="T46" fmla="*/ 2147483647 w 666"/>
              <a:gd name="T47" fmla="*/ 2147483647 h 1432"/>
              <a:gd name="T48" fmla="*/ 2147483647 w 666"/>
              <a:gd name="T49" fmla="*/ 2147483647 h 1432"/>
              <a:gd name="T50" fmla="*/ 2147483647 w 666"/>
              <a:gd name="T51" fmla="*/ 2147483647 h 1432"/>
              <a:gd name="T52" fmla="*/ 2147483647 w 666"/>
              <a:gd name="T53" fmla="*/ 2147483647 h 1432"/>
              <a:gd name="T54" fmla="*/ 2147483647 w 666"/>
              <a:gd name="T55" fmla="*/ 2147483647 h 1432"/>
              <a:gd name="T56" fmla="*/ 2147483647 w 666"/>
              <a:gd name="T57" fmla="*/ 2147483647 h 1432"/>
              <a:gd name="T58" fmla="*/ 2147483647 w 666"/>
              <a:gd name="T59" fmla="*/ 2147483647 h 1432"/>
              <a:gd name="T60" fmla="*/ 2147483647 w 666"/>
              <a:gd name="T61" fmla="*/ 2147483647 h 1432"/>
              <a:gd name="T62" fmla="*/ 2147483647 w 666"/>
              <a:gd name="T63" fmla="*/ 2147483647 h 1432"/>
              <a:gd name="T64" fmla="*/ 2147483647 w 666"/>
              <a:gd name="T65" fmla="*/ 2147483647 h 1432"/>
              <a:gd name="T66" fmla="*/ 2147483647 w 666"/>
              <a:gd name="T67" fmla="*/ 2147483647 h 1432"/>
              <a:gd name="T68" fmla="*/ 2147483647 w 666"/>
              <a:gd name="T69" fmla="*/ 2147483647 h 1432"/>
              <a:gd name="T70" fmla="*/ 2147483647 w 666"/>
              <a:gd name="T71" fmla="*/ 2147483647 h 1432"/>
              <a:gd name="T72" fmla="*/ 2147483647 w 666"/>
              <a:gd name="T73" fmla="*/ 2147483647 h 1432"/>
              <a:gd name="T74" fmla="*/ 2147483647 w 666"/>
              <a:gd name="T75" fmla="*/ 2147483647 h 1432"/>
              <a:gd name="T76" fmla="*/ 2147483647 w 666"/>
              <a:gd name="T77" fmla="*/ 2147483647 h 1432"/>
              <a:gd name="T78" fmla="*/ 2147483647 w 666"/>
              <a:gd name="T79" fmla="*/ 2147483647 h 1432"/>
              <a:gd name="T80" fmla="*/ 2147483647 w 666"/>
              <a:gd name="T81" fmla="*/ 2147483647 h 1432"/>
              <a:gd name="T82" fmla="*/ 2147483647 w 666"/>
              <a:gd name="T83" fmla="*/ 2147483647 h 1432"/>
              <a:gd name="T84" fmla="*/ 2147483647 w 666"/>
              <a:gd name="T85" fmla="*/ 2147483647 h 1432"/>
              <a:gd name="T86" fmla="*/ 2147483647 w 666"/>
              <a:gd name="T87" fmla="*/ 2147483647 h 1432"/>
              <a:gd name="T88" fmla="*/ 2147483647 w 666"/>
              <a:gd name="T89" fmla="*/ 2147483647 h 1432"/>
              <a:gd name="T90" fmla="*/ 2147483647 w 666"/>
              <a:gd name="T91" fmla="*/ 2147483647 h 1432"/>
              <a:gd name="T92" fmla="*/ 2147483647 w 666"/>
              <a:gd name="T93" fmla="*/ 2147483647 h 1432"/>
              <a:gd name="T94" fmla="*/ 2147483647 w 666"/>
              <a:gd name="T95" fmla="*/ 2147483647 h 1432"/>
              <a:gd name="T96" fmla="*/ 2147483647 w 666"/>
              <a:gd name="T97" fmla="*/ 2147483647 h 1432"/>
              <a:gd name="T98" fmla="*/ 2147483647 w 666"/>
              <a:gd name="T99" fmla="*/ 2147483647 h 1432"/>
              <a:gd name="T100" fmla="*/ 2147483647 w 666"/>
              <a:gd name="T101" fmla="*/ 2147483647 h 1432"/>
              <a:gd name="T102" fmla="*/ 2147483647 w 666"/>
              <a:gd name="T103" fmla="*/ 2147483647 h 1432"/>
              <a:gd name="T104" fmla="*/ 2147483647 w 666"/>
              <a:gd name="T105" fmla="*/ 2147483647 h 1432"/>
              <a:gd name="T106" fmla="*/ 2147483647 w 666"/>
              <a:gd name="T107" fmla="*/ 2147483647 h 1432"/>
              <a:gd name="T108" fmla="*/ 2147483647 w 666"/>
              <a:gd name="T109" fmla="*/ 2147483647 h 1432"/>
              <a:gd name="T110" fmla="*/ 2147483647 w 666"/>
              <a:gd name="T111" fmla="*/ 2147483647 h 1432"/>
              <a:gd name="T112" fmla="*/ 2147483647 w 666"/>
              <a:gd name="T113" fmla="*/ 2147483647 h 1432"/>
              <a:gd name="T114" fmla="*/ 2147483647 w 666"/>
              <a:gd name="T115" fmla="*/ 2147483647 h 1432"/>
              <a:gd name="T116" fmla="*/ 2147483647 w 666"/>
              <a:gd name="T117" fmla="*/ 2147483647 h 1432"/>
              <a:gd name="T118" fmla="*/ 2147483647 w 666"/>
              <a:gd name="T119" fmla="*/ 2147483647 h 1432"/>
              <a:gd name="T120" fmla="*/ 2147483647 w 666"/>
              <a:gd name="T121" fmla="*/ 2147483647 h 1432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666"/>
              <a:gd name="T184" fmla="*/ 0 h 1432"/>
              <a:gd name="T185" fmla="*/ 666 w 666"/>
              <a:gd name="T186" fmla="*/ 1432 h 1432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666" h="1432">
                <a:moveTo>
                  <a:pt x="372" y="198"/>
                </a:moveTo>
                <a:lnTo>
                  <a:pt x="372" y="198"/>
                </a:lnTo>
                <a:lnTo>
                  <a:pt x="374" y="196"/>
                </a:lnTo>
                <a:lnTo>
                  <a:pt x="374" y="191"/>
                </a:lnTo>
                <a:lnTo>
                  <a:pt x="374" y="179"/>
                </a:lnTo>
                <a:lnTo>
                  <a:pt x="371" y="159"/>
                </a:lnTo>
                <a:lnTo>
                  <a:pt x="374" y="137"/>
                </a:lnTo>
                <a:lnTo>
                  <a:pt x="374" y="115"/>
                </a:lnTo>
                <a:lnTo>
                  <a:pt x="374" y="105"/>
                </a:lnTo>
                <a:lnTo>
                  <a:pt x="371" y="97"/>
                </a:lnTo>
                <a:lnTo>
                  <a:pt x="369" y="87"/>
                </a:lnTo>
                <a:lnTo>
                  <a:pt x="367" y="77"/>
                </a:lnTo>
                <a:lnTo>
                  <a:pt x="364" y="53"/>
                </a:lnTo>
                <a:lnTo>
                  <a:pt x="362" y="43"/>
                </a:lnTo>
                <a:lnTo>
                  <a:pt x="361" y="40"/>
                </a:lnTo>
                <a:lnTo>
                  <a:pt x="356" y="36"/>
                </a:lnTo>
                <a:lnTo>
                  <a:pt x="352" y="33"/>
                </a:lnTo>
                <a:lnTo>
                  <a:pt x="347" y="30"/>
                </a:lnTo>
                <a:lnTo>
                  <a:pt x="341" y="21"/>
                </a:lnTo>
                <a:lnTo>
                  <a:pt x="332" y="15"/>
                </a:lnTo>
                <a:lnTo>
                  <a:pt x="324" y="10"/>
                </a:lnTo>
                <a:lnTo>
                  <a:pt x="314" y="5"/>
                </a:lnTo>
                <a:lnTo>
                  <a:pt x="304" y="1"/>
                </a:lnTo>
                <a:lnTo>
                  <a:pt x="282" y="0"/>
                </a:lnTo>
                <a:lnTo>
                  <a:pt x="272" y="0"/>
                </a:lnTo>
                <a:lnTo>
                  <a:pt x="262" y="1"/>
                </a:lnTo>
                <a:lnTo>
                  <a:pt x="243" y="3"/>
                </a:lnTo>
                <a:lnTo>
                  <a:pt x="233" y="5"/>
                </a:lnTo>
                <a:lnTo>
                  <a:pt x="223" y="6"/>
                </a:lnTo>
                <a:lnTo>
                  <a:pt x="218" y="10"/>
                </a:lnTo>
                <a:lnTo>
                  <a:pt x="213" y="10"/>
                </a:lnTo>
                <a:lnTo>
                  <a:pt x="201" y="10"/>
                </a:lnTo>
                <a:lnTo>
                  <a:pt x="198" y="13"/>
                </a:lnTo>
                <a:lnTo>
                  <a:pt x="193" y="15"/>
                </a:lnTo>
                <a:lnTo>
                  <a:pt x="183" y="21"/>
                </a:lnTo>
                <a:lnTo>
                  <a:pt x="179" y="25"/>
                </a:lnTo>
                <a:lnTo>
                  <a:pt x="178" y="28"/>
                </a:lnTo>
                <a:lnTo>
                  <a:pt x="176" y="36"/>
                </a:lnTo>
                <a:lnTo>
                  <a:pt x="171" y="47"/>
                </a:lnTo>
                <a:lnTo>
                  <a:pt x="169" y="57"/>
                </a:lnTo>
                <a:lnTo>
                  <a:pt x="171" y="60"/>
                </a:lnTo>
                <a:lnTo>
                  <a:pt x="174" y="63"/>
                </a:lnTo>
                <a:lnTo>
                  <a:pt x="174" y="65"/>
                </a:lnTo>
                <a:lnTo>
                  <a:pt x="174" y="67"/>
                </a:lnTo>
                <a:lnTo>
                  <a:pt x="171" y="72"/>
                </a:lnTo>
                <a:lnTo>
                  <a:pt x="168" y="82"/>
                </a:lnTo>
                <a:lnTo>
                  <a:pt x="166" y="92"/>
                </a:lnTo>
                <a:lnTo>
                  <a:pt x="166" y="102"/>
                </a:lnTo>
                <a:lnTo>
                  <a:pt x="166" y="114"/>
                </a:lnTo>
                <a:lnTo>
                  <a:pt x="166" y="122"/>
                </a:lnTo>
                <a:lnTo>
                  <a:pt x="166" y="127"/>
                </a:lnTo>
                <a:lnTo>
                  <a:pt x="164" y="132"/>
                </a:lnTo>
                <a:lnTo>
                  <a:pt x="161" y="137"/>
                </a:lnTo>
                <a:lnTo>
                  <a:pt x="159" y="142"/>
                </a:lnTo>
                <a:lnTo>
                  <a:pt x="154" y="154"/>
                </a:lnTo>
                <a:lnTo>
                  <a:pt x="151" y="162"/>
                </a:lnTo>
                <a:lnTo>
                  <a:pt x="149" y="167"/>
                </a:lnTo>
                <a:lnTo>
                  <a:pt x="149" y="172"/>
                </a:lnTo>
                <a:lnTo>
                  <a:pt x="153" y="176"/>
                </a:lnTo>
                <a:lnTo>
                  <a:pt x="156" y="177"/>
                </a:lnTo>
                <a:lnTo>
                  <a:pt x="164" y="179"/>
                </a:lnTo>
                <a:lnTo>
                  <a:pt x="171" y="181"/>
                </a:lnTo>
                <a:lnTo>
                  <a:pt x="171" y="186"/>
                </a:lnTo>
                <a:lnTo>
                  <a:pt x="169" y="191"/>
                </a:lnTo>
                <a:lnTo>
                  <a:pt x="168" y="196"/>
                </a:lnTo>
                <a:lnTo>
                  <a:pt x="169" y="198"/>
                </a:lnTo>
                <a:lnTo>
                  <a:pt x="171" y="199"/>
                </a:lnTo>
                <a:lnTo>
                  <a:pt x="174" y="199"/>
                </a:lnTo>
                <a:lnTo>
                  <a:pt x="181" y="199"/>
                </a:lnTo>
                <a:lnTo>
                  <a:pt x="186" y="201"/>
                </a:lnTo>
                <a:lnTo>
                  <a:pt x="181" y="208"/>
                </a:lnTo>
                <a:lnTo>
                  <a:pt x="179" y="211"/>
                </a:lnTo>
                <a:lnTo>
                  <a:pt x="179" y="214"/>
                </a:lnTo>
                <a:lnTo>
                  <a:pt x="181" y="218"/>
                </a:lnTo>
                <a:lnTo>
                  <a:pt x="183" y="218"/>
                </a:lnTo>
                <a:lnTo>
                  <a:pt x="183" y="219"/>
                </a:lnTo>
                <a:lnTo>
                  <a:pt x="181" y="224"/>
                </a:lnTo>
                <a:lnTo>
                  <a:pt x="181" y="229"/>
                </a:lnTo>
                <a:lnTo>
                  <a:pt x="184" y="238"/>
                </a:lnTo>
                <a:lnTo>
                  <a:pt x="190" y="245"/>
                </a:lnTo>
                <a:lnTo>
                  <a:pt x="193" y="246"/>
                </a:lnTo>
                <a:lnTo>
                  <a:pt x="198" y="248"/>
                </a:lnTo>
                <a:lnTo>
                  <a:pt x="206" y="251"/>
                </a:lnTo>
                <a:lnTo>
                  <a:pt x="216" y="251"/>
                </a:lnTo>
                <a:lnTo>
                  <a:pt x="225" y="253"/>
                </a:lnTo>
                <a:lnTo>
                  <a:pt x="233" y="258"/>
                </a:lnTo>
                <a:lnTo>
                  <a:pt x="240" y="265"/>
                </a:lnTo>
                <a:lnTo>
                  <a:pt x="243" y="268"/>
                </a:lnTo>
                <a:lnTo>
                  <a:pt x="247" y="271"/>
                </a:lnTo>
                <a:lnTo>
                  <a:pt x="248" y="273"/>
                </a:lnTo>
                <a:lnTo>
                  <a:pt x="247" y="275"/>
                </a:lnTo>
                <a:lnTo>
                  <a:pt x="243" y="278"/>
                </a:lnTo>
                <a:lnTo>
                  <a:pt x="242" y="281"/>
                </a:lnTo>
                <a:lnTo>
                  <a:pt x="243" y="285"/>
                </a:lnTo>
                <a:lnTo>
                  <a:pt x="243" y="286"/>
                </a:lnTo>
                <a:lnTo>
                  <a:pt x="242" y="288"/>
                </a:lnTo>
                <a:lnTo>
                  <a:pt x="236" y="288"/>
                </a:lnTo>
                <a:lnTo>
                  <a:pt x="231" y="307"/>
                </a:lnTo>
                <a:lnTo>
                  <a:pt x="226" y="327"/>
                </a:lnTo>
                <a:lnTo>
                  <a:pt x="223" y="337"/>
                </a:lnTo>
                <a:lnTo>
                  <a:pt x="223" y="342"/>
                </a:lnTo>
                <a:lnTo>
                  <a:pt x="223" y="347"/>
                </a:lnTo>
                <a:lnTo>
                  <a:pt x="223" y="350"/>
                </a:lnTo>
                <a:lnTo>
                  <a:pt x="221" y="354"/>
                </a:lnTo>
                <a:lnTo>
                  <a:pt x="218" y="367"/>
                </a:lnTo>
                <a:lnTo>
                  <a:pt x="216" y="385"/>
                </a:lnTo>
                <a:lnTo>
                  <a:pt x="213" y="404"/>
                </a:lnTo>
                <a:lnTo>
                  <a:pt x="208" y="434"/>
                </a:lnTo>
                <a:lnTo>
                  <a:pt x="206" y="442"/>
                </a:lnTo>
                <a:lnTo>
                  <a:pt x="206" y="451"/>
                </a:lnTo>
                <a:lnTo>
                  <a:pt x="206" y="466"/>
                </a:lnTo>
                <a:lnTo>
                  <a:pt x="206" y="474"/>
                </a:lnTo>
                <a:lnTo>
                  <a:pt x="208" y="483"/>
                </a:lnTo>
                <a:lnTo>
                  <a:pt x="208" y="481"/>
                </a:lnTo>
                <a:lnTo>
                  <a:pt x="210" y="503"/>
                </a:lnTo>
                <a:lnTo>
                  <a:pt x="213" y="526"/>
                </a:lnTo>
                <a:lnTo>
                  <a:pt x="213" y="536"/>
                </a:lnTo>
                <a:lnTo>
                  <a:pt x="213" y="548"/>
                </a:lnTo>
                <a:lnTo>
                  <a:pt x="213" y="570"/>
                </a:lnTo>
                <a:lnTo>
                  <a:pt x="215" y="592"/>
                </a:lnTo>
                <a:lnTo>
                  <a:pt x="216" y="612"/>
                </a:lnTo>
                <a:lnTo>
                  <a:pt x="216" y="634"/>
                </a:lnTo>
                <a:lnTo>
                  <a:pt x="220" y="652"/>
                </a:lnTo>
                <a:lnTo>
                  <a:pt x="223" y="676"/>
                </a:lnTo>
                <a:lnTo>
                  <a:pt x="225" y="684"/>
                </a:lnTo>
                <a:lnTo>
                  <a:pt x="225" y="687"/>
                </a:lnTo>
                <a:lnTo>
                  <a:pt x="223" y="689"/>
                </a:lnTo>
                <a:lnTo>
                  <a:pt x="218" y="692"/>
                </a:lnTo>
                <a:lnTo>
                  <a:pt x="211" y="699"/>
                </a:lnTo>
                <a:lnTo>
                  <a:pt x="203" y="704"/>
                </a:lnTo>
                <a:lnTo>
                  <a:pt x="183" y="716"/>
                </a:lnTo>
                <a:lnTo>
                  <a:pt x="179" y="718"/>
                </a:lnTo>
                <a:lnTo>
                  <a:pt x="176" y="719"/>
                </a:lnTo>
                <a:lnTo>
                  <a:pt x="164" y="723"/>
                </a:lnTo>
                <a:lnTo>
                  <a:pt x="154" y="726"/>
                </a:lnTo>
                <a:lnTo>
                  <a:pt x="146" y="729"/>
                </a:lnTo>
                <a:lnTo>
                  <a:pt x="136" y="733"/>
                </a:lnTo>
                <a:lnTo>
                  <a:pt x="126" y="736"/>
                </a:lnTo>
                <a:lnTo>
                  <a:pt x="122" y="738"/>
                </a:lnTo>
                <a:lnTo>
                  <a:pt x="119" y="741"/>
                </a:lnTo>
                <a:lnTo>
                  <a:pt x="111" y="748"/>
                </a:lnTo>
                <a:lnTo>
                  <a:pt x="102" y="756"/>
                </a:lnTo>
                <a:lnTo>
                  <a:pt x="99" y="761"/>
                </a:lnTo>
                <a:lnTo>
                  <a:pt x="96" y="766"/>
                </a:lnTo>
                <a:lnTo>
                  <a:pt x="94" y="771"/>
                </a:lnTo>
                <a:lnTo>
                  <a:pt x="92" y="776"/>
                </a:lnTo>
                <a:lnTo>
                  <a:pt x="85" y="781"/>
                </a:lnTo>
                <a:lnTo>
                  <a:pt x="85" y="783"/>
                </a:lnTo>
                <a:lnTo>
                  <a:pt x="85" y="786"/>
                </a:lnTo>
                <a:lnTo>
                  <a:pt x="82" y="790"/>
                </a:lnTo>
                <a:lnTo>
                  <a:pt x="77" y="793"/>
                </a:lnTo>
                <a:lnTo>
                  <a:pt x="75" y="798"/>
                </a:lnTo>
                <a:lnTo>
                  <a:pt x="75" y="805"/>
                </a:lnTo>
                <a:lnTo>
                  <a:pt x="75" y="810"/>
                </a:lnTo>
                <a:lnTo>
                  <a:pt x="80" y="815"/>
                </a:lnTo>
                <a:lnTo>
                  <a:pt x="85" y="817"/>
                </a:lnTo>
                <a:lnTo>
                  <a:pt x="87" y="817"/>
                </a:lnTo>
                <a:lnTo>
                  <a:pt x="89" y="815"/>
                </a:lnTo>
                <a:lnTo>
                  <a:pt x="92" y="822"/>
                </a:lnTo>
                <a:lnTo>
                  <a:pt x="96" y="827"/>
                </a:lnTo>
                <a:lnTo>
                  <a:pt x="101" y="830"/>
                </a:lnTo>
                <a:lnTo>
                  <a:pt x="104" y="830"/>
                </a:lnTo>
                <a:lnTo>
                  <a:pt x="111" y="828"/>
                </a:lnTo>
                <a:lnTo>
                  <a:pt x="112" y="832"/>
                </a:lnTo>
                <a:lnTo>
                  <a:pt x="116" y="835"/>
                </a:lnTo>
                <a:lnTo>
                  <a:pt x="122" y="840"/>
                </a:lnTo>
                <a:lnTo>
                  <a:pt x="127" y="842"/>
                </a:lnTo>
                <a:lnTo>
                  <a:pt x="131" y="842"/>
                </a:lnTo>
                <a:lnTo>
                  <a:pt x="136" y="840"/>
                </a:lnTo>
                <a:lnTo>
                  <a:pt x="138" y="843"/>
                </a:lnTo>
                <a:lnTo>
                  <a:pt x="141" y="847"/>
                </a:lnTo>
                <a:lnTo>
                  <a:pt x="144" y="847"/>
                </a:lnTo>
                <a:lnTo>
                  <a:pt x="153" y="845"/>
                </a:lnTo>
                <a:lnTo>
                  <a:pt x="161" y="840"/>
                </a:lnTo>
                <a:lnTo>
                  <a:pt x="168" y="832"/>
                </a:lnTo>
                <a:lnTo>
                  <a:pt x="171" y="828"/>
                </a:lnTo>
                <a:lnTo>
                  <a:pt x="174" y="827"/>
                </a:lnTo>
                <a:lnTo>
                  <a:pt x="183" y="822"/>
                </a:lnTo>
                <a:lnTo>
                  <a:pt x="190" y="817"/>
                </a:lnTo>
                <a:lnTo>
                  <a:pt x="196" y="810"/>
                </a:lnTo>
                <a:lnTo>
                  <a:pt x="210" y="796"/>
                </a:lnTo>
                <a:lnTo>
                  <a:pt x="216" y="788"/>
                </a:lnTo>
                <a:lnTo>
                  <a:pt x="216" y="783"/>
                </a:lnTo>
                <a:lnTo>
                  <a:pt x="218" y="780"/>
                </a:lnTo>
                <a:lnTo>
                  <a:pt x="221" y="783"/>
                </a:lnTo>
                <a:lnTo>
                  <a:pt x="223" y="785"/>
                </a:lnTo>
                <a:lnTo>
                  <a:pt x="225" y="788"/>
                </a:lnTo>
                <a:lnTo>
                  <a:pt x="225" y="790"/>
                </a:lnTo>
                <a:lnTo>
                  <a:pt x="221" y="796"/>
                </a:lnTo>
                <a:lnTo>
                  <a:pt x="215" y="815"/>
                </a:lnTo>
                <a:lnTo>
                  <a:pt x="208" y="835"/>
                </a:lnTo>
                <a:lnTo>
                  <a:pt x="206" y="847"/>
                </a:lnTo>
                <a:lnTo>
                  <a:pt x="206" y="857"/>
                </a:lnTo>
                <a:lnTo>
                  <a:pt x="206" y="864"/>
                </a:lnTo>
                <a:lnTo>
                  <a:pt x="208" y="865"/>
                </a:lnTo>
                <a:lnTo>
                  <a:pt x="205" y="875"/>
                </a:lnTo>
                <a:lnTo>
                  <a:pt x="205" y="885"/>
                </a:lnTo>
                <a:lnTo>
                  <a:pt x="206" y="889"/>
                </a:lnTo>
                <a:lnTo>
                  <a:pt x="205" y="894"/>
                </a:lnTo>
                <a:lnTo>
                  <a:pt x="205" y="904"/>
                </a:lnTo>
                <a:lnTo>
                  <a:pt x="201" y="914"/>
                </a:lnTo>
                <a:lnTo>
                  <a:pt x="195" y="937"/>
                </a:lnTo>
                <a:lnTo>
                  <a:pt x="191" y="957"/>
                </a:lnTo>
                <a:lnTo>
                  <a:pt x="191" y="979"/>
                </a:lnTo>
                <a:lnTo>
                  <a:pt x="190" y="971"/>
                </a:lnTo>
                <a:lnTo>
                  <a:pt x="184" y="991"/>
                </a:lnTo>
                <a:lnTo>
                  <a:pt x="179" y="1013"/>
                </a:lnTo>
                <a:lnTo>
                  <a:pt x="178" y="1023"/>
                </a:lnTo>
                <a:lnTo>
                  <a:pt x="176" y="1033"/>
                </a:lnTo>
                <a:lnTo>
                  <a:pt x="176" y="1055"/>
                </a:lnTo>
                <a:lnTo>
                  <a:pt x="174" y="1100"/>
                </a:lnTo>
                <a:lnTo>
                  <a:pt x="173" y="1122"/>
                </a:lnTo>
                <a:lnTo>
                  <a:pt x="173" y="1144"/>
                </a:lnTo>
                <a:lnTo>
                  <a:pt x="169" y="1164"/>
                </a:lnTo>
                <a:lnTo>
                  <a:pt x="168" y="1169"/>
                </a:lnTo>
                <a:lnTo>
                  <a:pt x="164" y="1174"/>
                </a:lnTo>
                <a:lnTo>
                  <a:pt x="158" y="1182"/>
                </a:lnTo>
                <a:lnTo>
                  <a:pt x="148" y="1201"/>
                </a:lnTo>
                <a:lnTo>
                  <a:pt x="139" y="1219"/>
                </a:lnTo>
                <a:lnTo>
                  <a:pt x="131" y="1239"/>
                </a:lnTo>
                <a:lnTo>
                  <a:pt x="126" y="1261"/>
                </a:lnTo>
                <a:lnTo>
                  <a:pt x="124" y="1271"/>
                </a:lnTo>
                <a:lnTo>
                  <a:pt x="124" y="1281"/>
                </a:lnTo>
                <a:lnTo>
                  <a:pt x="127" y="1290"/>
                </a:lnTo>
                <a:lnTo>
                  <a:pt x="132" y="1300"/>
                </a:lnTo>
                <a:lnTo>
                  <a:pt x="138" y="1306"/>
                </a:lnTo>
                <a:lnTo>
                  <a:pt x="132" y="1298"/>
                </a:lnTo>
                <a:lnTo>
                  <a:pt x="131" y="1295"/>
                </a:lnTo>
                <a:lnTo>
                  <a:pt x="126" y="1295"/>
                </a:lnTo>
                <a:lnTo>
                  <a:pt x="117" y="1301"/>
                </a:lnTo>
                <a:lnTo>
                  <a:pt x="109" y="1308"/>
                </a:lnTo>
                <a:lnTo>
                  <a:pt x="102" y="1316"/>
                </a:lnTo>
                <a:lnTo>
                  <a:pt x="97" y="1325"/>
                </a:lnTo>
                <a:lnTo>
                  <a:pt x="94" y="1333"/>
                </a:lnTo>
                <a:lnTo>
                  <a:pt x="92" y="1338"/>
                </a:lnTo>
                <a:lnTo>
                  <a:pt x="91" y="1343"/>
                </a:lnTo>
                <a:lnTo>
                  <a:pt x="87" y="1347"/>
                </a:lnTo>
                <a:lnTo>
                  <a:pt x="84" y="1350"/>
                </a:lnTo>
                <a:lnTo>
                  <a:pt x="82" y="1355"/>
                </a:lnTo>
                <a:lnTo>
                  <a:pt x="80" y="1355"/>
                </a:lnTo>
                <a:lnTo>
                  <a:pt x="77" y="1355"/>
                </a:lnTo>
                <a:lnTo>
                  <a:pt x="55" y="1358"/>
                </a:lnTo>
                <a:lnTo>
                  <a:pt x="45" y="1358"/>
                </a:lnTo>
                <a:lnTo>
                  <a:pt x="37" y="1358"/>
                </a:lnTo>
                <a:lnTo>
                  <a:pt x="27" y="1358"/>
                </a:lnTo>
                <a:lnTo>
                  <a:pt x="17" y="1362"/>
                </a:lnTo>
                <a:lnTo>
                  <a:pt x="12" y="1363"/>
                </a:lnTo>
                <a:lnTo>
                  <a:pt x="7" y="1367"/>
                </a:lnTo>
                <a:lnTo>
                  <a:pt x="5" y="1370"/>
                </a:lnTo>
                <a:lnTo>
                  <a:pt x="2" y="1373"/>
                </a:lnTo>
                <a:lnTo>
                  <a:pt x="0" y="1384"/>
                </a:lnTo>
                <a:lnTo>
                  <a:pt x="2" y="1394"/>
                </a:lnTo>
                <a:lnTo>
                  <a:pt x="7" y="1402"/>
                </a:lnTo>
                <a:lnTo>
                  <a:pt x="12" y="1412"/>
                </a:lnTo>
                <a:lnTo>
                  <a:pt x="18" y="1419"/>
                </a:lnTo>
                <a:lnTo>
                  <a:pt x="27" y="1424"/>
                </a:lnTo>
                <a:lnTo>
                  <a:pt x="37" y="1427"/>
                </a:lnTo>
                <a:lnTo>
                  <a:pt x="47" y="1431"/>
                </a:lnTo>
                <a:lnTo>
                  <a:pt x="69" y="1432"/>
                </a:lnTo>
                <a:lnTo>
                  <a:pt x="89" y="1431"/>
                </a:lnTo>
                <a:lnTo>
                  <a:pt x="109" y="1427"/>
                </a:lnTo>
                <a:lnTo>
                  <a:pt x="131" y="1420"/>
                </a:lnTo>
                <a:lnTo>
                  <a:pt x="136" y="1420"/>
                </a:lnTo>
                <a:lnTo>
                  <a:pt x="141" y="1420"/>
                </a:lnTo>
                <a:lnTo>
                  <a:pt x="151" y="1424"/>
                </a:lnTo>
                <a:lnTo>
                  <a:pt x="173" y="1427"/>
                </a:lnTo>
                <a:lnTo>
                  <a:pt x="183" y="1427"/>
                </a:lnTo>
                <a:lnTo>
                  <a:pt x="193" y="1427"/>
                </a:lnTo>
                <a:lnTo>
                  <a:pt x="203" y="1424"/>
                </a:lnTo>
                <a:lnTo>
                  <a:pt x="211" y="1419"/>
                </a:lnTo>
                <a:lnTo>
                  <a:pt x="218" y="1410"/>
                </a:lnTo>
                <a:lnTo>
                  <a:pt x="223" y="1402"/>
                </a:lnTo>
                <a:lnTo>
                  <a:pt x="226" y="1394"/>
                </a:lnTo>
                <a:lnTo>
                  <a:pt x="230" y="1384"/>
                </a:lnTo>
                <a:lnTo>
                  <a:pt x="233" y="1373"/>
                </a:lnTo>
                <a:lnTo>
                  <a:pt x="233" y="1363"/>
                </a:lnTo>
                <a:lnTo>
                  <a:pt x="233" y="1353"/>
                </a:lnTo>
                <a:lnTo>
                  <a:pt x="233" y="1350"/>
                </a:lnTo>
                <a:lnTo>
                  <a:pt x="231" y="1347"/>
                </a:lnTo>
                <a:lnTo>
                  <a:pt x="238" y="1320"/>
                </a:lnTo>
                <a:lnTo>
                  <a:pt x="243" y="1300"/>
                </a:lnTo>
                <a:lnTo>
                  <a:pt x="247" y="1280"/>
                </a:lnTo>
                <a:lnTo>
                  <a:pt x="248" y="1268"/>
                </a:lnTo>
                <a:lnTo>
                  <a:pt x="252" y="1256"/>
                </a:lnTo>
                <a:lnTo>
                  <a:pt x="258" y="1234"/>
                </a:lnTo>
                <a:lnTo>
                  <a:pt x="270" y="1194"/>
                </a:lnTo>
                <a:lnTo>
                  <a:pt x="282" y="1152"/>
                </a:lnTo>
                <a:lnTo>
                  <a:pt x="287" y="1129"/>
                </a:lnTo>
                <a:lnTo>
                  <a:pt x="290" y="1120"/>
                </a:lnTo>
                <a:lnTo>
                  <a:pt x="292" y="1112"/>
                </a:lnTo>
                <a:lnTo>
                  <a:pt x="297" y="1102"/>
                </a:lnTo>
                <a:lnTo>
                  <a:pt x="299" y="1090"/>
                </a:lnTo>
                <a:lnTo>
                  <a:pt x="304" y="1080"/>
                </a:lnTo>
                <a:lnTo>
                  <a:pt x="307" y="1068"/>
                </a:lnTo>
                <a:lnTo>
                  <a:pt x="322" y="1026"/>
                </a:lnTo>
                <a:lnTo>
                  <a:pt x="344" y="969"/>
                </a:lnTo>
                <a:lnTo>
                  <a:pt x="367" y="914"/>
                </a:lnTo>
                <a:lnTo>
                  <a:pt x="376" y="919"/>
                </a:lnTo>
                <a:lnTo>
                  <a:pt x="381" y="922"/>
                </a:lnTo>
                <a:lnTo>
                  <a:pt x="384" y="926"/>
                </a:lnTo>
                <a:lnTo>
                  <a:pt x="394" y="947"/>
                </a:lnTo>
                <a:lnTo>
                  <a:pt x="403" y="966"/>
                </a:lnTo>
                <a:lnTo>
                  <a:pt x="409" y="974"/>
                </a:lnTo>
                <a:lnTo>
                  <a:pt x="413" y="978"/>
                </a:lnTo>
                <a:lnTo>
                  <a:pt x="416" y="981"/>
                </a:lnTo>
                <a:lnTo>
                  <a:pt x="419" y="989"/>
                </a:lnTo>
                <a:lnTo>
                  <a:pt x="426" y="1003"/>
                </a:lnTo>
                <a:lnTo>
                  <a:pt x="436" y="1021"/>
                </a:lnTo>
                <a:lnTo>
                  <a:pt x="441" y="1030"/>
                </a:lnTo>
                <a:lnTo>
                  <a:pt x="446" y="1040"/>
                </a:lnTo>
                <a:lnTo>
                  <a:pt x="453" y="1058"/>
                </a:lnTo>
                <a:lnTo>
                  <a:pt x="461" y="1080"/>
                </a:lnTo>
                <a:lnTo>
                  <a:pt x="466" y="1088"/>
                </a:lnTo>
                <a:lnTo>
                  <a:pt x="473" y="1098"/>
                </a:lnTo>
                <a:lnTo>
                  <a:pt x="478" y="1107"/>
                </a:lnTo>
                <a:lnTo>
                  <a:pt x="481" y="1112"/>
                </a:lnTo>
                <a:lnTo>
                  <a:pt x="485" y="1115"/>
                </a:lnTo>
                <a:lnTo>
                  <a:pt x="495" y="1120"/>
                </a:lnTo>
                <a:lnTo>
                  <a:pt x="498" y="1124"/>
                </a:lnTo>
                <a:lnTo>
                  <a:pt x="502" y="1127"/>
                </a:lnTo>
                <a:lnTo>
                  <a:pt x="507" y="1137"/>
                </a:lnTo>
                <a:lnTo>
                  <a:pt x="513" y="1145"/>
                </a:lnTo>
                <a:lnTo>
                  <a:pt x="515" y="1149"/>
                </a:lnTo>
                <a:lnTo>
                  <a:pt x="518" y="1152"/>
                </a:lnTo>
                <a:lnTo>
                  <a:pt x="523" y="1155"/>
                </a:lnTo>
                <a:lnTo>
                  <a:pt x="527" y="1159"/>
                </a:lnTo>
                <a:lnTo>
                  <a:pt x="530" y="1169"/>
                </a:lnTo>
                <a:lnTo>
                  <a:pt x="532" y="1179"/>
                </a:lnTo>
                <a:lnTo>
                  <a:pt x="538" y="1197"/>
                </a:lnTo>
                <a:lnTo>
                  <a:pt x="550" y="1241"/>
                </a:lnTo>
                <a:lnTo>
                  <a:pt x="554" y="1251"/>
                </a:lnTo>
                <a:lnTo>
                  <a:pt x="554" y="1261"/>
                </a:lnTo>
                <a:lnTo>
                  <a:pt x="550" y="1271"/>
                </a:lnTo>
                <a:lnTo>
                  <a:pt x="552" y="1276"/>
                </a:lnTo>
                <a:lnTo>
                  <a:pt x="555" y="1281"/>
                </a:lnTo>
                <a:lnTo>
                  <a:pt x="557" y="1285"/>
                </a:lnTo>
                <a:lnTo>
                  <a:pt x="555" y="1288"/>
                </a:lnTo>
                <a:lnTo>
                  <a:pt x="550" y="1295"/>
                </a:lnTo>
                <a:lnTo>
                  <a:pt x="537" y="1311"/>
                </a:lnTo>
                <a:lnTo>
                  <a:pt x="522" y="1332"/>
                </a:lnTo>
                <a:lnTo>
                  <a:pt x="515" y="1338"/>
                </a:lnTo>
                <a:lnTo>
                  <a:pt x="510" y="1347"/>
                </a:lnTo>
                <a:lnTo>
                  <a:pt x="508" y="1357"/>
                </a:lnTo>
                <a:lnTo>
                  <a:pt x="508" y="1367"/>
                </a:lnTo>
                <a:lnTo>
                  <a:pt x="508" y="1370"/>
                </a:lnTo>
                <a:lnTo>
                  <a:pt x="512" y="1375"/>
                </a:lnTo>
                <a:lnTo>
                  <a:pt x="515" y="1379"/>
                </a:lnTo>
                <a:lnTo>
                  <a:pt x="518" y="1382"/>
                </a:lnTo>
                <a:lnTo>
                  <a:pt x="528" y="1385"/>
                </a:lnTo>
                <a:lnTo>
                  <a:pt x="538" y="1385"/>
                </a:lnTo>
                <a:lnTo>
                  <a:pt x="549" y="1385"/>
                </a:lnTo>
                <a:lnTo>
                  <a:pt x="559" y="1382"/>
                </a:lnTo>
                <a:lnTo>
                  <a:pt x="599" y="1367"/>
                </a:lnTo>
                <a:lnTo>
                  <a:pt x="609" y="1362"/>
                </a:lnTo>
                <a:lnTo>
                  <a:pt x="616" y="1355"/>
                </a:lnTo>
                <a:lnTo>
                  <a:pt x="629" y="1338"/>
                </a:lnTo>
                <a:lnTo>
                  <a:pt x="634" y="1328"/>
                </a:lnTo>
                <a:lnTo>
                  <a:pt x="639" y="1318"/>
                </a:lnTo>
                <a:lnTo>
                  <a:pt x="643" y="1315"/>
                </a:lnTo>
                <a:lnTo>
                  <a:pt x="646" y="1311"/>
                </a:lnTo>
                <a:lnTo>
                  <a:pt x="654" y="1301"/>
                </a:lnTo>
                <a:lnTo>
                  <a:pt x="659" y="1293"/>
                </a:lnTo>
                <a:lnTo>
                  <a:pt x="663" y="1285"/>
                </a:lnTo>
                <a:lnTo>
                  <a:pt x="666" y="1275"/>
                </a:lnTo>
                <a:lnTo>
                  <a:pt x="666" y="1264"/>
                </a:lnTo>
                <a:lnTo>
                  <a:pt x="666" y="1253"/>
                </a:lnTo>
                <a:lnTo>
                  <a:pt x="663" y="1243"/>
                </a:lnTo>
                <a:lnTo>
                  <a:pt x="656" y="1222"/>
                </a:lnTo>
                <a:lnTo>
                  <a:pt x="649" y="1202"/>
                </a:lnTo>
                <a:lnTo>
                  <a:pt x="644" y="1194"/>
                </a:lnTo>
                <a:lnTo>
                  <a:pt x="643" y="1191"/>
                </a:lnTo>
                <a:lnTo>
                  <a:pt x="641" y="1186"/>
                </a:lnTo>
                <a:lnTo>
                  <a:pt x="639" y="1176"/>
                </a:lnTo>
                <a:lnTo>
                  <a:pt x="636" y="1164"/>
                </a:lnTo>
                <a:lnTo>
                  <a:pt x="632" y="1155"/>
                </a:lnTo>
                <a:lnTo>
                  <a:pt x="629" y="1147"/>
                </a:lnTo>
                <a:lnTo>
                  <a:pt x="617" y="1102"/>
                </a:lnTo>
                <a:lnTo>
                  <a:pt x="611" y="1083"/>
                </a:lnTo>
                <a:lnTo>
                  <a:pt x="604" y="1065"/>
                </a:lnTo>
                <a:lnTo>
                  <a:pt x="596" y="1045"/>
                </a:lnTo>
                <a:lnTo>
                  <a:pt x="589" y="1035"/>
                </a:lnTo>
                <a:lnTo>
                  <a:pt x="584" y="1026"/>
                </a:lnTo>
                <a:lnTo>
                  <a:pt x="572" y="1008"/>
                </a:lnTo>
                <a:lnTo>
                  <a:pt x="562" y="989"/>
                </a:lnTo>
                <a:lnTo>
                  <a:pt x="550" y="969"/>
                </a:lnTo>
                <a:lnTo>
                  <a:pt x="545" y="961"/>
                </a:lnTo>
                <a:lnTo>
                  <a:pt x="542" y="956"/>
                </a:lnTo>
                <a:lnTo>
                  <a:pt x="540" y="951"/>
                </a:lnTo>
                <a:lnTo>
                  <a:pt x="540" y="941"/>
                </a:lnTo>
                <a:lnTo>
                  <a:pt x="540" y="931"/>
                </a:lnTo>
                <a:lnTo>
                  <a:pt x="537" y="921"/>
                </a:lnTo>
                <a:lnTo>
                  <a:pt x="532" y="912"/>
                </a:lnTo>
                <a:lnTo>
                  <a:pt x="530" y="907"/>
                </a:lnTo>
                <a:lnTo>
                  <a:pt x="530" y="902"/>
                </a:lnTo>
                <a:lnTo>
                  <a:pt x="530" y="890"/>
                </a:lnTo>
                <a:lnTo>
                  <a:pt x="528" y="869"/>
                </a:lnTo>
                <a:lnTo>
                  <a:pt x="527" y="848"/>
                </a:lnTo>
                <a:lnTo>
                  <a:pt x="525" y="838"/>
                </a:lnTo>
                <a:lnTo>
                  <a:pt x="523" y="833"/>
                </a:lnTo>
                <a:lnTo>
                  <a:pt x="523" y="832"/>
                </a:lnTo>
                <a:lnTo>
                  <a:pt x="525" y="830"/>
                </a:lnTo>
                <a:lnTo>
                  <a:pt x="527" y="825"/>
                </a:lnTo>
                <a:lnTo>
                  <a:pt x="528" y="820"/>
                </a:lnTo>
                <a:lnTo>
                  <a:pt x="527" y="818"/>
                </a:lnTo>
                <a:lnTo>
                  <a:pt x="527" y="817"/>
                </a:lnTo>
                <a:lnTo>
                  <a:pt x="530" y="812"/>
                </a:lnTo>
                <a:lnTo>
                  <a:pt x="537" y="805"/>
                </a:lnTo>
                <a:lnTo>
                  <a:pt x="537" y="800"/>
                </a:lnTo>
                <a:lnTo>
                  <a:pt x="537" y="795"/>
                </a:lnTo>
                <a:lnTo>
                  <a:pt x="522" y="709"/>
                </a:lnTo>
                <a:lnTo>
                  <a:pt x="518" y="699"/>
                </a:lnTo>
                <a:lnTo>
                  <a:pt x="517" y="689"/>
                </a:lnTo>
                <a:lnTo>
                  <a:pt x="515" y="686"/>
                </a:lnTo>
                <a:lnTo>
                  <a:pt x="515" y="681"/>
                </a:lnTo>
                <a:lnTo>
                  <a:pt x="513" y="676"/>
                </a:lnTo>
                <a:lnTo>
                  <a:pt x="510" y="671"/>
                </a:lnTo>
                <a:lnTo>
                  <a:pt x="507" y="667"/>
                </a:lnTo>
                <a:lnTo>
                  <a:pt x="505" y="661"/>
                </a:lnTo>
                <a:lnTo>
                  <a:pt x="502" y="650"/>
                </a:lnTo>
                <a:lnTo>
                  <a:pt x="498" y="647"/>
                </a:lnTo>
                <a:lnTo>
                  <a:pt x="497" y="645"/>
                </a:lnTo>
                <a:lnTo>
                  <a:pt x="497" y="642"/>
                </a:lnTo>
                <a:lnTo>
                  <a:pt x="498" y="630"/>
                </a:lnTo>
                <a:lnTo>
                  <a:pt x="500" y="609"/>
                </a:lnTo>
                <a:lnTo>
                  <a:pt x="498" y="587"/>
                </a:lnTo>
                <a:lnTo>
                  <a:pt x="497" y="577"/>
                </a:lnTo>
                <a:lnTo>
                  <a:pt x="495" y="567"/>
                </a:lnTo>
                <a:lnTo>
                  <a:pt x="495" y="558"/>
                </a:lnTo>
                <a:lnTo>
                  <a:pt x="495" y="548"/>
                </a:lnTo>
                <a:lnTo>
                  <a:pt x="493" y="503"/>
                </a:lnTo>
                <a:lnTo>
                  <a:pt x="492" y="481"/>
                </a:lnTo>
                <a:lnTo>
                  <a:pt x="488" y="459"/>
                </a:lnTo>
                <a:lnTo>
                  <a:pt x="485" y="449"/>
                </a:lnTo>
                <a:lnTo>
                  <a:pt x="485" y="439"/>
                </a:lnTo>
                <a:lnTo>
                  <a:pt x="483" y="417"/>
                </a:lnTo>
                <a:lnTo>
                  <a:pt x="483" y="397"/>
                </a:lnTo>
                <a:lnTo>
                  <a:pt x="483" y="375"/>
                </a:lnTo>
                <a:lnTo>
                  <a:pt x="480" y="354"/>
                </a:lnTo>
                <a:lnTo>
                  <a:pt x="478" y="342"/>
                </a:lnTo>
                <a:lnTo>
                  <a:pt x="475" y="332"/>
                </a:lnTo>
                <a:lnTo>
                  <a:pt x="470" y="322"/>
                </a:lnTo>
                <a:lnTo>
                  <a:pt x="465" y="313"/>
                </a:lnTo>
                <a:lnTo>
                  <a:pt x="453" y="295"/>
                </a:lnTo>
                <a:lnTo>
                  <a:pt x="440" y="276"/>
                </a:lnTo>
                <a:lnTo>
                  <a:pt x="426" y="261"/>
                </a:lnTo>
                <a:lnTo>
                  <a:pt x="409" y="248"/>
                </a:lnTo>
                <a:lnTo>
                  <a:pt x="391" y="238"/>
                </a:lnTo>
                <a:lnTo>
                  <a:pt x="386" y="234"/>
                </a:lnTo>
                <a:lnTo>
                  <a:pt x="384" y="231"/>
                </a:lnTo>
                <a:lnTo>
                  <a:pt x="384" y="228"/>
                </a:lnTo>
                <a:lnTo>
                  <a:pt x="381" y="223"/>
                </a:lnTo>
                <a:lnTo>
                  <a:pt x="376" y="219"/>
                </a:lnTo>
                <a:lnTo>
                  <a:pt x="369" y="218"/>
                </a:lnTo>
                <a:lnTo>
                  <a:pt x="369" y="214"/>
                </a:lnTo>
                <a:lnTo>
                  <a:pt x="367" y="211"/>
                </a:lnTo>
                <a:lnTo>
                  <a:pt x="369" y="204"/>
                </a:lnTo>
                <a:lnTo>
                  <a:pt x="372" y="19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754" name="Freeform 23"/>
          <p:cNvSpPr>
            <a:spLocks noEditPoints="1"/>
          </p:cNvSpPr>
          <p:nvPr/>
        </p:nvSpPr>
        <p:spPr bwMode="auto">
          <a:xfrm>
            <a:off x="2195513" y="520700"/>
            <a:ext cx="2232025" cy="6337300"/>
          </a:xfrm>
          <a:custGeom>
            <a:avLst/>
            <a:gdLst>
              <a:gd name="T0" fmla="*/ 2147483647 w 451"/>
              <a:gd name="T1" fmla="*/ 2147483647 h 1486"/>
              <a:gd name="T2" fmla="*/ 2147483647 w 451"/>
              <a:gd name="T3" fmla="*/ 2147483647 h 1486"/>
              <a:gd name="T4" fmla="*/ 2147483647 w 451"/>
              <a:gd name="T5" fmla="*/ 2147483647 h 1486"/>
              <a:gd name="T6" fmla="*/ 2147483647 w 451"/>
              <a:gd name="T7" fmla="*/ 2147483647 h 1486"/>
              <a:gd name="T8" fmla="*/ 2147483647 w 451"/>
              <a:gd name="T9" fmla="*/ 2147483647 h 1486"/>
              <a:gd name="T10" fmla="*/ 2147483647 w 451"/>
              <a:gd name="T11" fmla="*/ 2147483647 h 1486"/>
              <a:gd name="T12" fmla="*/ 2147483647 w 451"/>
              <a:gd name="T13" fmla="*/ 2147483647 h 1486"/>
              <a:gd name="T14" fmla="*/ 2147483647 w 451"/>
              <a:gd name="T15" fmla="*/ 2147483647 h 1486"/>
              <a:gd name="T16" fmla="*/ 2147483647 w 451"/>
              <a:gd name="T17" fmla="*/ 2147483647 h 1486"/>
              <a:gd name="T18" fmla="*/ 2147483647 w 451"/>
              <a:gd name="T19" fmla="*/ 2147483647 h 1486"/>
              <a:gd name="T20" fmla="*/ 2147483647 w 451"/>
              <a:gd name="T21" fmla="*/ 2147483647 h 1486"/>
              <a:gd name="T22" fmla="*/ 2147483647 w 451"/>
              <a:gd name="T23" fmla="*/ 2147483647 h 1486"/>
              <a:gd name="T24" fmla="*/ 2147483647 w 451"/>
              <a:gd name="T25" fmla="*/ 2147483647 h 1486"/>
              <a:gd name="T26" fmla="*/ 2147483647 w 451"/>
              <a:gd name="T27" fmla="*/ 2147483647 h 1486"/>
              <a:gd name="T28" fmla="*/ 2147483647 w 451"/>
              <a:gd name="T29" fmla="*/ 2147483647 h 1486"/>
              <a:gd name="T30" fmla="*/ 2147483647 w 451"/>
              <a:gd name="T31" fmla="*/ 2147483647 h 1486"/>
              <a:gd name="T32" fmla="*/ 2147483647 w 451"/>
              <a:gd name="T33" fmla="*/ 2147483647 h 1486"/>
              <a:gd name="T34" fmla="*/ 2147483647 w 451"/>
              <a:gd name="T35" fmla="*/ 2147483647 h 1486"/>
              <a:gd name="T36" fmla="*/ 2147483647 w 451"/>
              <a:gd name="T37" fmla="*/ 2147483647 h 1486"/>
              <a:gd name="T38" fmla="*/ 2147483647 w 451"/>
              <a:gd name="T39" fmla="*/ 2147483647 h 1486"/>
              <a:gd name="T40" fmla="*/ 2147483647 w 451"/>
              <a:gd name="T41" fmla="*/ 2147483647 h 1486"/>
              <a:gd name="T42" fmla="*/ 2147483647 w 451"/>
              <a:gd name="T43" fmla="*/ 2147483647 h 1486"/>
              <a:gd name="T44" fmla="*/ 2147483647 w 451"/>
              <a:gd name="T45" fmla="*/ 2147483647 h 1486"/>
              <a:gd name="T46" fmla="*/ 2147483647 w 451"/>
              <a:gd name="T47" fmla="*/ 2147483647 h 1486"/>
              <a:gd name="T48" fmla="*/ 2147483647 w 451"/>
              <a:gd name="T49" fmla="*/ 2147483647 h 1486"/>
              <a:gd name="T50" fmla="*/ 2147483647 w 451"/>
              <a:gd name="T51" fmla="*/ 2147483647 h 1486"/>
              <a:gd name="T52" fmla="*/ 2147483647 w 451"/>
              <a:gd name="T53" fmla="*/ 2147483647 h 1486"/>
              <a:gd name="T54" fmla="*/ 2147483647 w 451"/>
              <a:gd name="T55" fmla="*/ 2147483647 h 1486"/>
              <a:gd name="T56" fmla="*/ 2147483647 w 451"/>
              <a:gd name="T57" fmla="*/ 2147483647 h 1486"/>
              <a:gd name="T58" fmla="*/ 2147483647 w 451"/>
              <a:gd name="T59" fmla="*/ 2147483647 h 1486"/>
              <a:gd name="T60" fmla="*/ 2147483647 w 451"/>
              <a:gd name="T61" fmla="*/ 2147483647 h 1486"/>
              <a:gd name="T62" fmla="*/ 2147483647 w 451"/>
              <a:gd name="T63" fmla="*/ 2147483647 h 1486"/>
              <a:gd name="T64" fmla="*/ 2147483647 w 451"/>
              <a:gd name="T65" fmla="*/ 2147483647 h 1486"/>
              <a:gd name="T66" fmla="*/ 2147483647 w 451"/>
              <a:gd name="T67" fmla="*/ 2147483647 h 1486"/>
              <a:gd name="T68" fmla="*/ 2147483647 w 451"/>
              <a:gd name="T69" fmla="*/ 2147483647 h 1486"/>
              <a:gd name="T70" fmla="*/ 2147483647 w 451"/>
              <a:gd name="T71" fmla="*/ 2147483647 h 1486"/>
              <a:gd name="T72" fmla="*/ 2147483647 w 451"/>
              <a:gd name="T73" fmla="*/ 2147483647 h 1486"/>
              <a:gd name="T74" fmla="*/ 2147483647 w 451"/>
              <a:gd name="T75" fmla="*/ 2147483647 h 1486"/>
              <a:gd name="T76" fmla="*/ 2147483647 w 451"/>
              <a:gd name="T77" fmla="*/ 2147483647 h 1486"/>
              <a:gd name="T78" fmla="*/ 2147483647 w 451"/>
              <a:gd name="T79" fmla="*/ 2147483647 h 1486"/>
              <a:gd name="T80" fmla="*/ 2147483647 w 451"/>
              <a:gd name="T81" fmla="*/ 2147483647 h 1486"/>
              <a:gd name="T82" fmla="*/ 2147483647 w 451"/>
              <a:gd name="T83" fmla="*/ 2147483647 h 1486"/>
              <a:gd name="T84" fmla="*/ 2147483647 w 451"/>
              <a:gd name="T85" fmla="*/ 2147483647 h 1486"/>
              <a:gd name="T86" fmla="*/ 2147483647 w 451"/>
              <a:gd name="T87" fmla="*/ 2147483647 h 1486"/>
              <a:gd name="T88" fmla="*/ 2147483647 w 451"/>
              <a:gd name="T89" fmla="*/ 2147483647 h 1486"/>
              <a:gd name="T90" fmla="*/ 2147483647 w 451"/>
              <a:gd name="T91" fmla="*/ 2147483647 h 1486"/>
              <a:gd name="T92" fmla="*/ 2147483647 w 451"/>
              <a:gd name="T93" fmla="*/ 2147483647 h 1486"/>
              <a:gd name="T94" fmla="*/ 2147483647 w 451"/>
              <a:gd name="T95" fmla="*/ 2147483647 h 1486"/>
              <a:gd name="T96" fmla="*/ 2147483647 w 451"/>
              <a:gd name="T97" fmla="*/ 2147483647 h 1486"/>
              <a:gd name="T98" fmla="*/ 2147483647 w 451"/>
              <a:gd name="T99" fmla="*/ 2147483647 h 1486"/>
              <a:gd name="T100" fmla="*/ 2147483647 w 451"/>
              <a:gd name="T101" fmla="*/ 2147483647 h 1486"/>
              <a:gd name="T102" fmla="*/ 2147483647 w 451"/>
              <a:gd name="T103" fmla="*/ 2147483647 h 1486"/>
              <a:gd name="T104" fmla="*/ 2147483647 w 451"/>
              <a:gd name="T105" fmla="*/ 2147483647 h 1486"/>
              <a:gd name="T106" fmla="*/ 2147483647 w 451"/>
              <a:gd name="T107" fmla="*/ 2147483647 h 1486"/>
              <a:gd name="T108" fmla="*/ 2147483647 w 451"/>
              <a:gd name="T109" fmla="*/ 2147483647 h 1486"/>
              <a:gd name="T110" fmla="*/ 2147483647 w 451"/>
              <a:gd name="T111" fmla="*/ 2147483647 h 1486"/>
              <a:gd name="T112" fmla="*/ 2147483647 w 451"/>
              <a:gd name="T113" fmla="*/ 2147483647 h 1486"/>
              <a:gd name="T114" fmla="*/ 2147483647 w 451"/>
              <a:gd name="T115" fmla="*/ 2147483647 h 1486"/>
              <a:gd name="T116" fmla="*/ 2147483647 w 451"/>
              <a:gd name="T117" fmla="*/ 2147483647 h 148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51"/>
              <a:gd name="T178" fmla="*/ 0 h 1486"/>
              <a:gd name="T179" fmla="*/ 451 w 451"/>
              <a:gd name="T180" fmla="*/ 1486 h 148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51" h="1486">
                <a:moveTo>
                  <a:pt x="0" y="1226"/>
                </a:moveTo>
                <a:lnTo>
                  <a:pt x="0" y="1226"/>
                </a:lnTo>
                <a:lnTo>
                  <a:pt x="5" y="1223"/>
                </a:lnTo>
                <a:lnTo>
                  <a:pt x="10" y="1221"/>
                </a:lnTo>
                <a:lnTo>
                  <a:pt x="13" y="1218"/>
                </a:lnTo>
                <a:lnTo>
                  <a:pt x="15" y="1216"/>
                </a:lnTo>
                <a:lnTo>
                  <a:pt x="15" y="1215"/>
                </a:lnTo>
                <a:lnTo>
                  <a:pt x="15" y="1204"/>
                </a:lnTo>
                <a:lnTo>
                  <a:pt x="18" y="1201"/>
                </a:lnTo>
                <a:lnTo>
                  <a:pt x="22" y="1198"/>
                </a:lnTo>
                <a:lnTo>
                  <a:pt x="62" y="1171"/>
                </a:lnTo>
                <a:lnTo>
                  <a:pt x="96" y="1149"/>
                </a:lnTo>
                <a:lnTo>
                  <a:pt x="107" y="1141"/>
                </a:lnTo>
                <a:lnTo>
                  <a:pt x="111" y="1139"/>
                </a:lnTo>
                <a:lnTo>
                  <a:pt x="114" y="1137"/>
                </a:lnTo>
                <a:lnTo>
                  <a:pt x="131" y="1117"/>
                </a:lnTo>
                <a:lnTo>
                  <a:pt x="144" y="1100"/>
                </a:lnTo>
                <a:lnTo>
                  <a:pt x="159" y="1084"/>
                </a:lnTo>
                <a:lnTo>
                  <a:pt x="174" y="1069"/>
                </a:lnTo>
                <a:lnTo>
                  <a:pt x="191" y="1055"/>
                </a:lnTo>
                <a:lnTo>
                  <a:pt x="200" y="1050"/>
                </a:lnTo>
                <a:lnTo>
                  <a:pt x="206" y="1045"/>
                </a:lnTo>
                <a:lnTo>
                  <a:pt x="213" y="1038"/>
                </a:lnTo>
                <a:lnTo>
                  <a:pt x="216" y="1028"/>
                </a:lnTo>
                <a:lnTo>
                  <a:pt x="220" y="1020"/>
                </a:lnTo>
                <a:lnTo>
                  <a:pt x="223" y="1010"/>
                </a:lnTo>
                <a:lnTo>
                  <a:pt x="223" y="1000"/>
                </a:lnTo>
                <a:lnTo>
                  <a:pt x="223" y="990"/>
                </a:lnTo>
                <a:lnTo>
                  <a:pt x="220" y="970"/>
                </a:lnTo>
                <a:lnTo>
                  <a:pt x="215" y="949"/>
                </a:lnTo>
                <a:lnTo>
                  <a:pt x="213" y="944"/>
                </a:lnTo>
                <a:lnTo>
                  <a:pt x="210" y="941"/>
                </a:lnTo>
                <a:lnTo>
                  <a:pt x="205" y="933"/>
                </a:lnTo>
                <a:lnTo>
                  <a:pt x="193" y="913"/>
                </a:lnTo>
                <a:lnTo>
                  <a:pt x="183" y="894"/>
                </a:lnTo>
                <a:lnTo>
                  <a:pt x="180" y="884"/>
                </a:lnTo>
                <a:lnTo>
                  <a:pt x="176" y="879"/>
                </a:lnTo>
                <a:lnTo>
                  <a:pt x="171" y="877"/>
                </a:lnTo>
                <a:lnTo>
                  <a:pt x="153" y="867"/>
                </a:lnTo>
                <a:lnTo>
                  <a:pt x="144" y="861"/>
                </a:lnTo>
                <a:lnTo>
                  <a:pt x="136" y="854"/>
                </a:lnTo>
                <a:lnTo>
                  <a:pt x="129" y="845"/>
                </a:lnTo>
                <a:lnTo>
                  <a:pt x="126" y="837"/>
                </a:lnTo>
                <a:lnTo>
                  <a:pt x="124" y="827"/>
                </a:lnTo>
                <a:lnTo>
                  <a:pt x="124" y="815"/>
                </a:lnTo>
                <a:lnTo>
                  <a:pt x="124" y="775"/>
                </a:lnTo>
                <a:lnTo>
                  <a:pt x="126" y="726"/>
                </a:lnTo>
                <a:lnTo>
                  <a:pt x="129" y="686"/>
                </a:lnTo>
                <a:lnTo>
                  <a:pt x="129" y="641"/>
                </a:lnTo>
                <a:lnTo>
                  <a:pt x="129" y="594"/>
                </a:lnTo>
                <a:lnTo>
                  <a:pt x="128" y="507"/>
                </a:lnTo>
                <a:lnTo>
                  <a:pt x="128" y="463"/>
                </a:lnTo>
                <a:lnTo>
                  <a:pt x="128" y="419"/>
                </a:lnTo>
                <a:lnTo>
                  <a:pt x="131" y="376"/>
                </a:lnTo>
                <a:lnTo>
                  <a:pt x="134" y="354"/>
                </a:lnTo>
                <a:lnTo>
                  <a:pt x="139" y="332"/>
                </a:lnTo>
                <a:lnTo>
                  <a:pt x="146" y="312"/>
                </a:lnTo>
                <a:lnTo>
                  <a:pt x="154" y="294"/>
                </a:lnTo>
                <a:lnTo>
                  <a:pt x="176" y="258"/>
                </a:lnTo>
                <a:lnTo>
                  <a:pt x="188" y="238"/>
                </a:lnTo>
                <a:lnTo>
                  <a:pt x="193" y="230"/>
                </a:lnTo>
                <a:lnTo>
                  <a:pt x="195" y="226"/>
                </a:lnTo>
                <a:lnTo>
                  <a:pt x="196" y="221"/>
                </a:lnTo>
                <a:lnTo>
                  <a:pt x="196" y="211"/>
                </a:lnTo>
                <a:lnTo>
                  <a:pt x="196" y="206"/>
                </a:lnTo>
                <a:lnTo>
                  <a:pt x="200" y="201"/>
                </a:lnTo>
                <a:lnTo>
                  <a:pt x="210" y="200"/>
                </a:lnTo>
                <a:lnTo>
                  <a:pt x="213" y="196"/>
                </a:lnTo>
                <a:lnTo>
                  <a:pt x="216" y="195"/>
                </a:lnTo>
                <a:lnTo>
                  <a:pt x="210" y="191"/>
                </a:lnTo>
                <a:lnTo>
                  <a:pt x="206" y="186"/>
                </a:lnTo>
                <a:lnTo>
                  <a:pt x="203" y="179"/>
                </a:lnTo>
                <a:lnTo>
                  <a:pt x="201" y="173"/>
                </a:lnTo>
                <a:lnTo>
                  <a:pt x="201" y="169"/>
                </a:lnTo>
                <a:lnTo>
                  <a:pt x="200" y="166"/>
                </a:lnTo>
                <a:lnTo>
                  <a:pt x="196" y="163"/>
                </a:lnTo>
                <a:lnTo>
                  <a:pt x="196" y="159"/>
                </a:lnTo>
                <a:lnTo>
                  <a:pt x="196" y="154"/>
                </a:lnTo>
                <a:lnTo>
                  <a:pt x="195" y="148"/>
                </a:lnTo>
                <a:lnTo>
                  <a:pt x="195" y="141"/>
                </a:lnTo>
                <a:lnTo>
                  <a:pt x="193" y="136"/>
                </a:lnTo>
                <a:lnTo>
                  <a:pt x="191" y="119"/>
                </a:lnTo>
                <a:lnTo>
                  <a:pt x="195" y="104"/>
                </a:lnTo>
                <a:lnTo>
                  <a:pt x="195" y="97"/>
                </a:lnTo>
                <a:lnTo>
                  <a:pt x="195" y="96"/>
                </a:lnTo>
                <a:lnTo>
                  <a:pt x="198" y="96"/>
                </a:lnTo>
                <a:lnTo>
                  <a:pt x="198" y="92"/>
                </a:lnTo>
                <a:lnTo>
                  <a:pt x="200" y="89"/>
                </a:lnTo>
                <a:lnTo>
                  <a:pt x="201" y="87"/>
                </a:lnTo>
                <a:lnTo>
                  <a:pt x="200" y="84"/>
                </a:lnTo>
                <a:lnTo>
                  <a:pt x="196" y="84"/>
                </a:lnTo>
                <a:lnTo>
                  <a:pt x="198" y="82"/>
                </a:lnTo>
                <a:lnTo>
                  <a:pt x="196" y="82"/>
                </a:lnTo>
                <a:lnTo>
                  <a:pt x="195" y="81"/>
                </a:lnTo>
                <a:lnTo>
                  <a:pt x="196" y="79"/>
                </a:lnTo>
                <a:lnTo>
                  <a:pt x="196" y="69"/>
                </a:lnTo>
                <a:lnTo>
                  <a:pt x="198" y="65"/>
                </a:lnTo>
                <a:lnTo>
                  <a:pt x="200" y="64"/>
                </a:lnTo>
                <a:lnTo>
                  <a:pt x="198" y="62"/>
                </a:lnTo>
                <a:lnTo>
                  <a:pt x="200" y="57"/>
                </a:lnTo>
                <a:lnTo>
                  <a:pt x="200" y="52"/>
                </a:lnTo>
                <a:lnTo>
                  <a:pt x="201" y="55"/>
                </a:lnTo>
                <a:lnTo>
                  <a:pt x="203" y="59"/>
                </a:lnTo>
                <a:lnTo>
                  <a:pt x="203" y="52"/>
                </a:lnTo>
                <a:lnTo>
                  <a:pt x="205" y="45"/>
                </a:lnTo>
                <a:lnTo>
                  <a:pt x="208" y="39"/>
                </a:lnTo>
                <a:lnTo>
                  <a:pt x="213" y="34"/>
                </a:lnTo>
                <a:lnTo>
                  <a:pt x="220" y="30"/>
                </a:lnTo>
                <a:lnTo>
                  <a:pt x="226" y="27"/>
                </a:lnTo>
                <a:lnTo>
                  <a:pt x="226" y="29"/>
                </a:lnTo>
                <a:lnTo>
                  <a:pt x="226" y="27"/>
                </a:lnTo>
                <a:lnTo>
                  <a:pt x="228" y="29"/>
                </a:lnTo>
                <a:lnTo>
                  <a:pt x="226" y="29"/>
                </a:lnTo>
                <a:lnTo>
                  <a:pt x="226" y="30"/>
                </a:lnTo>
                <a:lnTo>
                  <a:pt x="226" y="27"/>
                </a:lnTo>
                <a:lnTo>
                  <a:pt x="221" y="29"/>
                </a:lnTo>
                <a:lnTo>
                  <a:pt x="218" y="30"/>
                </a:lnTo>
                <a:lnTo>
                  <a:pt x="218" y="29"/>
                </a:lnTo>
                <a:lnTo>
                  <a:pt x="220" y="27"/>
                </a:lnTo>
                <a:lnTo>
                  <a:pt x="221" y="27"/>
                </a:lnTo>
                <a:lnTo>
                  <a:pt x="223" y="23"/>
                </a:lnTo>
                <a:lnTo>
                  <a:pt x="223" y="22"/>
                </a:lnTo>
                <a:lnTo>
                  <a:pt x="225" y="22"/>
                </a:lnTo>
                <a:lnTo>
                  <a:pt x="226" y="22"/>
                </a:lnTo>
                <a:lnTo>
                  <a:pt x="226" y="25"/>
                </a:lnTo>
                <a:lnTo>
                  <a:pt x="230" y="23"/>
                </a:lnTo>
                <a:lnTo>
                  <a:pt x="232" y="22"/>
                </a:lnTo>
                <a:lnTo>
                  <a:pt x="226" y="22"/>
                </a:lnTo>
                <a:lnTo>
                  <a:pt x="226" y="20"/>
                </a:lnTo>
                <a:lnTo>
                  <a:pt x="226" y="18"/>
                </a:lnTo>
                <a:lnTo>
                  <a:pt x="237" y="12"/>
                </a:lnTo>
                <a:lnTo>
                  <a:pt x="242" y="10"/>
                </a:lnTo>
                <a:lnTo>
                  <a:pt x="247" y="8"/>
                </a:lnTo>
                <a:lnTo>
                  <a:pt x="245" y="10"/>
                </a:lnTo>
                <a:lnTo>
                  <a:pt x="245" y="12"/>
                </a:lnTo>
                <a:lnTo>
                  <a:pt x="252" y="8"/>
                </a:lnTo>
                <a:lnTo>
                  <a:pt x="257" y="7"/>
                </a:lnTo>
                <a:lnTo>
                  <a:pt x="263" y="7"/>
                </a:lnTo>
                <a:lnTo>
                  <a:pt x="270" y="7"/>
                </a:lnTo>
                <a:lnTo>
                  <a:pt x="273" y="7"/>
                </a:lnTo>
                <a:lnTo>
                  <a:pt x="275" y="5"/>
                </a:lnTo>
                <a:lnTo>
                  <a:pt x="280" y="2"/>
                </a:lnTo>
                <a:lnTo>
                  <a:pt x="285" y="0"/>
                </a:lnTo>
                <a:lnTo>
                  <a:pt x="289" y="0"/>
                </a:lnTo>
                <a:lnTo>
                  <a:pt x="290" y="2"/>
                </a:lnTo>
                <a:lnTo>
                  <a:pt x="292" y="2"/>
                </a:lnTo>
                <a:lnTo>
                  <a:pt x="294" y="2"/>
                </a:lnTo>
                <a:lnTo>
                  <a:pt x="295" y="5"/>
                </a:lnTo>
                <a:lnTo>
                  <a:pt x="304" y="10"/>
                </a:lnTo>
                <a:lnTo>
                  <a:pt x="307" y="10"/>
                </a:lnTo>
                <a:lnTo>
                  <a:pt x="310" y="12"/>
                </a:lnTo>
                <a:lnTo>
                  <a:pt x="312" y="15"/>
                </a:lnTo>
                <a:lnTo>
                  <a:pt x="314" y="15"/>
                </a:lnTo>
                <a:lnTo>
                  <a:pt x="315" y="15"/>
                </a:lnTo>
                <a:lnTo>
                  <a:pt x="317" y="13"/>
                </a:lnTo>
                <a:lnTo>
                  <a:pt x="317" y="15"/>
                </a:lnTo>
                <a:lnTo>
                  <a:pt x="319" y="17"/>
                </a:lnTo>
                <a:lnTo>
                  <a:pt x="322" y="17"/>
                </a:lnTo>
                <a:lnTo>
                  <a:pt x="327" y="18"/>
                </a:lnTo>
                <a:lnTo>
                  <a:pt x="329" y="22"/>
                </a:lnTo>
                <a:lnTo>
                  <a:pt x="332" y="23"/>
                </a:lnTo>
                <a:lnTo>
                  <a:pt x="334" y="22"/>
                </a:lnTo>
                <a:lnTo>
                  <a:pt x="336" y="20"/>
                </a:lnTo>
                <a:lnTo>
                  <a:pt x="337" y="20"/>
                </a:lnTo>
                <a:lnTo>
                  <a:pt x="339" y="17"/>
                </a:lnTo>
                <a:lnTo>
                  <a:pt x="341" y="20"/>
                </a:lnTo>
                <a:lnTo>
                  <a:pt x="342" y="22"/>
                </a:lnTo>
                <a:lnTo>
                  <a:pt x="341" y="18"/>
                </a:lnTo>
                <a:lnTo>
                  <a:pt x="342" y="18"/>
                </a:lnTo>
                <a:lnTo>
                  <a:pt x="344" y="20"/>
                </a:lnTo>
                <a:lnTo>
                  <a:pt x="346" y="22"/>
                </a:lnTo>
                <a:lnTo>
                  <a:pt x="347" y="20"/>
                </a:lnTo>
                <a:lnTo>
                  <a:pt x="349" y="25"/>
                </a:lnTo>
                <a:lnTo>
                  <a:pt x="351" y="27"/>
                </a:lnTo>
                <a:lnTo>
                  <a:pt x="352" y="29"/>
                </a:lnTo>
                <a:lnTo>
                  <a:pt x="352" y="30"/>
                </a:lnTo>
                <a:lnTo>
                  <a:pt x="352" y="32"/>
                </a:lnTo>
                <a:lnTo>
                  <a:pt x="352" y="35"/>
                </a:lnTo>
                <a:lnTo>
                  <a:pt x="354" y="35"/>
                </a:lnTo>
                <a:lnTo>
                  <a:pt x="359" y="35"/>
                </a:lnTo>
                <a:lnTo>
                  <a:pt x="359" y="39"/>
                </a:lnTo>
                <a:lnTo>
                  <a:pt x="361" y="44"/>
                </a:lnTo>
                <a:lnTo>
                  <a:pt x="367" y="49"/>
                </a:lnTo>
                <a:lnTo>
                  <a:pt x="367" y="50"/>
                </a:lnTo>
                <a:lnTo>
                  <a:pt x="367" y="52"/>
                </a:lnTo>
                <a:lnTo>
                  <a:pt x="366" y="54"/>
                </a:lnTo>
                <a:lnTo>
                  <a:pt x="366" y="57"/>
                </a:lnTo>
                <a:lnTo>
                  <a:pt x="367" y="60"/>
                </a:lnTo>
                <a:lnTo>
                  <a:pt x="366" y="60"/>
                </a:lnTo>
                <a:lnTo>
                  <a:pt x="366" y="62"/>
                </a:lnTo>
                <a:lnTo>
                  <a:pt x="366" y="64"/>
                </a:lnTo>
                <a:lnTo>
                  <a:pt x="364" y="64"/>
                </a:lnTo>
                <a:lnTo>
                  <a:pt x="364" y="65"/>
                </a:lnTo>
                <a:lnTo>
                  <a:pt x="362" y="67"/>
                </a:lnTo>
                <a:lnTo>
                  <a:pt x="361" y="65"/>
                </a:lnTo>
                <a:lnTo>
                  <a:pt x="359" y="67"/>
                </a:lnTo>
                <a:lnTo>
                  <a:pt x="366" y="86"/>
                </a:lnTo>
                <a:lnTo>
                  <a:pt x="367" y="96"/>
                </a:lnTo>
                <a:lnTo>
                  <a:pt x="367" y="107"/>
                </a:lnTo>
                <a:lnTo>
                  <a:pt x="364" y="116"/>
                </a:lnTo>
                <a:lnTo>
                  <a:pt x="362" y="121"/>
                </a:lnTo>
                <a:lnTo>
                  <a:pt x="362" y="126"/>
                </a:lnTo>
                <a:lnTo>
                  <a:pt x="367" y="134"/>
                </a:lnTo>
                <a:lnTo>
                  <a:pt x="372" y="143"/>
                </a:lnTo>
                <a:lnTo>
                  <a:pt x="377" y="151"/>
                </a:lnTo>
                <a:lnTo>
                  <a:pt x="381" y="156"/>
                </a:lnTo>
                <a:lnTo>
                  <a:pt x="381" y="161"/>
                </a:lnTo>
                <a:lnTo>
                  <a:pt x="377" y="164"/>
                </a:lnTo>
                <a:lnTo>
                  <a:pt x="374" y="166"/>
                </a:lnTo>
                <a:lnTo>
                  <a:pt x="369" y="168"/>
                </a:lnTo>
                <a:lnTo>
                  <a:pt x="369" y="169"/>
                </a:lnTo>
                <a:lnTo>
                  <a:pt x="371" y="171"/>
                </a:lnTo>
                <a:lnTo>
                  <a:pt x="372" y="191"/>
                </a:lnTo>
                <a:lnTo>
                  <a:pt x="372" y="203"/>
                </a:lnTo>
                <a:lnTo>
                  <a:pt x="374" y="206"/>
                </a:lnTo>
                <a:lnTo>
                  <a:pt x="374" y="211"/>
                </a:lnTo>
                <a:lnTo>
                  <a:pt x="372" y="216"/>
                </a:lnTo>
                <a:lnTo>
                  <a:pt x="369" y="220"/>
                </a:lnTo>
                <a:lnTo>
                  <a:pt x="362" y="223"/>
                </a:lnTo>
                <a:lnTo>
                  <a:pt x="357" y="225"/>
                </a:lnTo>
                <a:lnTo>
                  <a:pt x="344" y="226"/>
                </a:lnTo>
                <a:lnTo>
                  <a:pt x="334" y="226"/>
                </a:lnTo>
                <a:lnTo>
                  <a:pt x="332" y="228"/>
                </a:lnTo>
                <a:lnTo>
                  <a:pt x="331" y="230"/>
                </a:lnTo>
                <a:lnTo>
                  <a:pt x="331" y="235"/>
                </a:lnTo>
                <a:lnTo>
                  <a:pt x="332" y="245"/>
                </a:lnTo>
                <a:lnTo>
                  <a:pt x="336" y="255"/>
                </a:lnTo>
                <a:lnTo>
                  <a:pt x="341" y="263"/>
                </a:lnTo>
                <a:lnTo>
                  <a:pt x="342" y="273"/>
                </a:lnTo>
                <a:lnTo>
                  <a:pt x="344" y="284"/>
                </a:lnTo>
                <a:lnTo>
                  <a:pt x="344" y="294"/>
                </a:lnTo>
                <a:lnTo>
                  <a:pt x="346" y="304"/>
                </a:lnTo>
                <a:lnTo>
                  <a:pt x="356" y="320"/>
                </a:lnTo>
                <a:lnTo>
                  <a:pt x="366" y="339"/>
                </a:lnTo>
                <a:lnTo>
                  <a:pt x="376" y="359"/>
                </a:lnTo>
                <a:lnTo>
                  <a:pt x="386" y="379"/>
                </a:lnTo>
                <a:lnTo>
                  <a:pt x="396" y="401"/>
                </a:lnTo>
                <a:lnTo>
                  <a:pt x="401" y="419"/>
                </a:lnTo>
                <a:lnTo>
                  <a:pt x="409" y="440"/>
                </a:lnTo>
                <a:lnTo>
                  <a:pt x="416" y="460"/>
                </a:lnTo>
                <a:lnTo>
                  <a:pt x="419" y="481"/>
                </a:lnTo>
                <a:lnTo>
                  <a:pt x="424" y="505"/>
                </a:lnTo>
                <a:lnTo>
                  <a:pt x="430" y="549"/>
                </a:lnTo>
                <a:lnTo>
                  <a:pt x="433" y="592"/>
                </a:lnTo>
                <a:lnTo>
                  <a:pt x="436" y="637"/>
                </a:lnTo>
                <a:lnTo>
                  <a:pt x="440" y="681"/>
                </a:lnTo>
                <a:lnTo>
                  <a:pt x="440" y="723"/>
                </a:lnTo>
                <a:lnTo>
                  <a:pt x="441" y="767"/>
                </a:lnTo>
                <a:lnTo>
                  <a:pt x="440" y="787"/>
                </a:lnTo>
                <a:lnTo>
                  <a:pt x="438" y="797"/>
                </a:lnTo>
                <a:lnTo>
                  <a:pt x="435" y="807"/>
                </a:lnTo>
                <a:lnTo>
                  <a:pt x="431" y="810"/>
                </a:lnTo>
                <a:lnTo>
                  <a:pt x="428" y="814"/>
                </a:lnTo>
                <a:lnTo>
                  <a:pt x="418" y="817"/>
                </a:lnTo>
                <a:lnTo>
                  <a:pt x="408" y="819"/>
                </a:lnTo>
                <a:lnTo>
                  <a:pt x="401" y="824"/>
                </a:lnTo>
                <a:lnTo>
                  <a:pt x="398" y="827"/>
                </a:lnTo>
                <a:lnTo>
                  <a:pt x="396" y="830"/>
                </a:lnTo>
                <a:lnTo>
                  <a:pt x="396" y="837"/>
                </a:lnTo>
                <a:lnTo>
                  <a:pt x="398" y="867"/>
                </a:lnTo>
                <a:lnTo>
                  <a:pt x="399" y="889"/>
                </a:lnTo>
                <a:lnTo>
                  <a:pt x="401" y="909"/>
                </a:lnTo>
                <a:lnTo>
                  <a:pt x="399" y="913"/>
                </a:lnTo>
                <a:lnTo>
                  <a:pt x="396" y="916"/>
                </a:lnTo>
                <a:lnTo>
                  <a:pt x="389" y="921"/>
                </a:lnTo>
                <a:lnTo>
                  <a:pt x="379" y="924"/>
                </a:lnTo>
                <a:lnTo>
                  <a:pt x="379" y="928"/>
                </a:lnTo>
                <a:lnTo>
                  <a:pt x="379" y="933"/>
                </a:lnTo>
                <a:lnTo>
                  <a:pt x="384" y="980"/>
                </a:lnTo>
                <a:lnTo>
                  <a:pt x="388" y="1023"/>
                </a:lnTo>
                <a:lnTo>
                  <a:pt x="389" y="1067"/>
                </a:lnTo>
                <a:lnTo>
                  <a:pt x="393" y="1157"/>
                </a:lnTo>
                <a:lnTo>
                  <a:pt x="393" y="1201"/>
                </a:lnTo>
                <a:lnTo>
                  <a:pt x="393" y="1246"/>
                </a:lnTo>
                <a:lnTo>
                  <a:pt x="391" y="1268"/>
                </a:lnTo>
                <a:lnTo>
                  <a:pt x="391" y="1288"/>
                </a:lnTo>
                <a:lnTo>
                  <a:pt x="386" y="1310"/>
                </a:lnTo>
                <a:lnTo>
                  <a:pt x="381" y="1332"/>
                </a:lnTo>
                <a:lnTo>
                  <a:pt x="376" y="1350"/>
                </a:lnTo>
                <a:lnTo>
                  <a:pt x="374" y="1360"/>
                </a:lnTo>
                <a:lnTo>
                  <a:pt x="374" y="1371"/>
                </a:lnTo>
                <a:lnTo>
                  <a:pt x="376" y="1381"/>
                </a:lnTo>
                <a:lnTo>
                  <a:pt x="376" y="1392"/>
                </a:lnTo>
                <a:lnTo>
                  <a:pt x="374" y="1397"/>
                </a:lnTo>
                <a:lnTo>
                  <a:pt x="376" y="1401"/>
                </a:lnTo>
                <a:lnTo>
                  <a:pt x="379" y="1412"/>
                </a:lnTo>
                <a:lnTo>
                  <a:pt x="384" y="1421"/>
                </a:lnTo>
                <a:lnTo>
                  <a:pt x="391" y="1431"/>
                </a:lnTo>
                <a:lnTo>
                  <a:pt x="398" y="1438"/>
                </a:lnTo>
                <a:lnTo>
                  <a:pt x="406" y="1444"/>
                </a:lnTo>
                <a:lnTo>
                  <a:pt x="426" y="1451"/>
                </a:lnTo>
                <a:lnTo>
                  <a:pt x="446" y="1458"/>
                </a:lnTo>
                <a:lnTo>
                  <a:pt x="450" y="1461"/>
                </a:lnTo>
                <a:lnTo>
                  <a:pt x="451" y="1468"/>
                </a:lnTo>
                <a:lnTo>
                  <a:pt x="451" y="1478"/>
                </a:lnTo>
                <a:lnTo>
                  <a:pt x="450" y="1483"/>
                </a:lnTo>
                <a:lnTo>
                  <a:pt x="446" y="1485"/>
                </a:lnTo>
                <a:lnTo>
                  <a:pt x="438" y="1486"/>
                </a:lnTo>
                <a:lnTo>
                  <a:pt x="433" y="1486"/>
                </a:lnTo>
                <a:lnTo>
                  <a:pt x="426" y="1486"/>
                </a:lnTo>
                <a:lnTo>
                  <a:pt x="416" y="1486"/>
                </a:lnTo>
                <a:lnTo>
                  <a:pt x="396" y="1486"/>
                </a:lnTo>
                <a:lnTo>
                  <a:pt x="374" y="1486"/>
                </a:lnTo>
                <a:lnTo>
                  <a:pt x="364" y="1485"/>
                </a:lnTo>
                <a:lnTo>
                  <a:pt x="354" y="1483"/>
                </a:lnTo>
                <a:lnTo>
                  <a:pt x="344" y="1480"/>
                </a:lnTo>
                <a:lnTo>
                  <a:pt x="334" y="1475"/>
                </a:lnTo>
                <a:lnTo>
                  <a:pt x="324" y="1470"/>
                </a:lnTo>
                <a:lnTo>
                  <a:pt x="319" y="1468"/>
                </a:lnTo>
                <a:lnTo>
                  <a:pt x="314" y="1470"/>
                </a:lnTo>
                <a:lnTo>
                  <a:pt x="310" y="1471"/>
                </a:lnTo>
                <a:lnTo>
                  <a:pt x="305" y="1471"/>
                </a:lnTo>
                <a:lnTo>
                  <a:pt x="297" y="1468"/>
                </a:lnTo>
                <a:lnTo>
                  <a:pt x="275" y="1463"/>
                </a:lnTo>
                <a:lnTo>
                  <a:pt x="270" y="1461"/>
                </a:lnTo>
                <a:lnTo>
                  <a:pt x="267" y="1461"/>
                </a:lnTo>
                <a:lnTo>
                  <a:pt x="267" y="1459"/>
                </a:lnTo>
                <a:lnTo>
                  <a:pt x="265" y="1448"/>
                </a:lnTo>
                <a:lnTo>
                  <a:pt x="263" y="1424"/>
                </a:lnTo>
                <a:lnTo>
                  <a:pt x="260" y="1404"/>
                </a:lnTo>
                <a:lnTo>
                  <a:pt x="262" y="1394"/>
                </a:lnTo>
                <a:lnTo>
                  <a:pt x="263" y="1384"/>
                </a:lnTo>
                <a:lnTo>
                  <a:pt x="270" y="1376"/>
                </a:lnTo>
                <a:lnTo>
                  <a:pt x="275" y="1369"/>
                </a:lnTo>
                <a:lnTo>
                  <a:pt x="277" y="1364"/>
                </a:lnTo>
                <a:lnTo>
                  <a:pt x="279" y="1360"/>
                </a:lnTo>
                <a:lnTo>
                  <a:pt x="279" y="1350"/>
                </a:lnTo>
                <a:lnTo>
                  <a:pt x="282" y="1327"/>
                </a:lnTo>
                <a:lnTo>
                  <a:pt x="285" y="1305"/>
                </a:lnTo>
                <a:lnTo>
                  <a:pt x="287" y="1297"/>
                </a:lnTo>
                <a:lnTo>
                  <a:pt x="287" y="1292"/>
                </a:lnTo>
                <a:lnTo>
                  <a:pt x="285" y="1287"/>
                </a:lnTo>
                <a:lnTo>
                  <a:pt x="279" y="1278"/>
                </a:lnTo>
                <a:lnTo>
                  <a:pt x="275" y="1268"/>
                </a:lnTo>
                <a:lnTo>
                  <a:pt x="273" y="1258"/>
                </a:lnTo>
                <a:lnTo>
                  <a:pt x="273" y="1248"/>
                </a:lnTo>
                <a:lnTo>
                  <a:pt x="273" y="1226"/>
                </a:lnTo>
                <a:lnTo>
                  <a:pt x="272" y="1204"/>
                </a:lnTo>
                <a:lnTo>
                  <a:pt x="268" y="1184"/>
                </a:lnTo>
                <a:lnTo>
                  <a:pt x="263" y="1173"/>
                </a:lnTo>
                <a:lnTo>
                  <a:pt x="258" y="1161"/>
                </a:lnTo>
                <a:lnTo>
                  <a:pt x="226" y="1191"/>
                </a:lnTo>
                <a:lnTo>
                  <a:pt x="210" y="1206"/>
                </a:lnTo>
                <a:lnTo>
                  <a:pt x="193" y="1220"/>
                </a:lnTo>
                <a:lnTo>
                  <a:pt x="174" y="1231"/>
                </a:lnTo>
                <a:lnTo>
                  <a:pt x="154" y="1243"/>
                </a:lnTo>
                <a:lnTo>
                  <a:pt x="116" y="1265"/>
                </a:lnTo>
                <a:lnTo>
                  <a:pt x="97" y="1275"/>
                </a:lnTo>
                <a:lnTo>
                  <a:pt x="94" y="1278"/>
                </a:lnTo>
                <a:lnTo>
                  <a:pt x="92" y="1283"/>
                </a:lnTo>
                <a:lnTo>
                  <a:pt x="94" y="1293"/>
                </a:lnTo>
                <a:lnTo>
                  <a:pt x="94" y="1315"/>
                </a:lnTo>
                <a:lnTo>
                  <a:pt x="96" y="1327"/>
                </a:lnTo>
                <a:lnTo>
                  <a:pt x="97" y="1337"/>
                </a:lnTo>
                <a:lnTo>
                  <a:pt x="99" y="1347"/>
                </a:lnTo>
                <a:lnTo>
                  <a:pt x="102" y="1355"/>
                </a:lnTo>
                <a:lnTo>
                  <a:pt x="107" y="1364"/>
                </a:lnTo>
                <a:lnTo>
                  <a:pt x="109" y="1369"/>
                </a:lnTo>
                <a:lnTo>
                  <a:pt x="107" y="1374"/>
                </a:lnTo>
                <a:lnTo>
                  <a:pt x="102" y="1381"/>
                </a:lnTo>
                <a:lnTo>
                  <a:pt x="97" y="1384"/>
                </a:lnTo>
                <a:lnTo>
                  <a:pt x="94" y="1386"/>
                </a:lnTo>
                <a:lnTo>
                  <a:pt x="84" y="1387"/>
                </a:lnTo>
                <a:lnTo>
                  <a:pt x="79" y="1387"/>
                </a:lnTo>
                <a:lnTo>
                  <a:pt x="75" y="1386"/>
                </a:lnTo>
                <a:lnTo>
                  <a:pt x="57" y="1360"/>
                </a:lnTo>
                <a:lnTo>
                  <a:pt x="42" y="1332"/>
                </a:lnTo>
                <a:lnTo>
                  <a:pt x="27" y="1303"/>
                </a:lnTo>
                <a:lnTo>
                  <a:pt x="25" y="1295"/>
                </a:lnTo>
                <a:lnTo>
                  <a:pt x="23" y="1288"/>
                </a:lnTo>
                <a:lnTo>
                  <a:pt x="27" y="1282"/>
                </a:lnTo>
                <a:lnTo>
                  <a:pt x="30" y="1275"/>
                </a:lnTo>
                <a:lnTo>
                  <a:pt x="23" y="1275"/>
                </a:lnTo>
                <a:lnTo>
                  <a:pt x="22" y="1273"/>
                </a:lnTo>
                <a:lnTo>
                  <a:pt x="20" y="1272"/>
                </a:lnTo>
                <a:lnTo>
                  <a:pt x="12" y="1251"/>
                </a:lnTo>
                <a:lnTo>
                  <a:pt x="7" y="1240"/>
                </a:lnTo>
                <a:lnTo>
                  <a:pt x="3" y="1233"/>
                </a:lnTo>
                <a:lnTo>
                  <a:pt x="0" y="1226"/>
                </a:lnTo>
                <a:close/>
                <a:moveTo>
                  <a:pt x="287" y="5"/>
                </a:moveTo>
                <a:lnTo>
                  <a:pt x="287" y="5"/>
                </a:lnTo>
                <a:lnTo>
                  <a:pt x="290" y="7"/>
                </a:lnTo>
                <a:lnTo>
                  <a:pt x="290" y="3"/>
                </a:lnTo>
                <a:lnTo>
                  <a:pt x="287" y="3"/>
                </a:lnTo>
                <a:lnTo>
                  <a:pt x="287" y="5"/>
                </a:lnTo>
                <a:close/>
                <a:moveTo>
                  <a:pt x="200" y="84"/>
                </a:moveTo>
                <a:lnTo>
                  <a:pt x="200" y="84"/>
                </a:lnTo>
                <a:lnTo>
                  <a:pt x="200" y="82"/>
                </a:lnTo>
                <a:lnTo>
                  <a:pt x="201" y="81"/>
                </a:lnTo>
                <a:lnTo>
                  <a:pt x="200" y="81"/>
                </a:lnTo>
                <a:lnTo>
                  <a:pt x="200" y="84"/>
                </a:lnTo>
                <a:close/>
                <a:moveTo>
                  <a:pt x="196" y="134"/>
                </a:moveTo>
                <a:lnTo>
                  <a:pt x="196" y="134"/>
                </a:lnTo>
                <a:lnTo>
                  <a:pt x="196" y="131"/>
                </a:lnTo>
                <a:lnTo>
                  <a:pt x="196" y="127"/>
                </a:lnTo>
                <a:lnTo>
                  <a:pt x="196" y="129"/>
                </a:lnTo>
                <a:lnTo>
                  <a:pt x="196" y="126"/>
                </a:lnTo>
                <a:lnTo>
                  <a:pt x="195" y="126"/>
                </a:lnTo>
                <a:lnTo>
                  <a:pt x="195" y="129"/>
                </a:lnTo>
                <a:lnTo>
                  <a:pt x="196" y="13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755" name="Freeform 33"/>
          <p:cNvSpPr>
            <a:spLocks noEditPoints="1"/>
          </p:cNvSpPr>
          <p:nvPr/>
        </p:nvSpPr>
        <p:spPr bwMode="auto">
          <a:xfrm>
            <a:off x="4427538" y="547688"/>
            <a:ext cx="2592387" cy="6335712"/>
          </a:xfrm>
          <a:custGeom>
            <a:avLst/>
            <a:gdLst>
              <a:gd name="T0" fmla="*/ 2147483647 w 659"/>
              <a:gd name="T1" fmla="*/ 2147483647 h 1488"/>
              <a:gd name="T2" fmla="*/ 2147483647 w 659"/>
              <a:gd name="T3" fmla="*/ 2147483647 h 1488"/>
              <a:gd name="T4" fmla="*/ 2147483647 w 659"/>
              <a:gd name="T5" fmla="*/ 2147483647 h 1488"/>
              <a:gd name="T6" fmla="*/ 2147483647 w 659"/>
              <a:gd name="T7" fmla="*/ 2147483647 h 1488"/>
              <a:gd name="T8" fmla="*/ 2147483647 w 659"/>
              <a:gd name="T9" fmla="*/ 2147483647 h 1488"/>
              <a:gd name="T10" fmla="*/ 2147483647 w 659"/>
              <a:gd name="T11" fmla="*/ 2147483647 h 1488"/>
              <a:gd name="T12" fmla="*/ 2147483647 w 659"/>
              <a:gd name="T13" fmla="*/ 2147483647 h 1488"/>
              <a:gd name="T14" fmla="*/ 2147483647 w 659"/>
              <a:gd name="T15" fmla="*/ 2147483647 h 1488"/>
              <a:gd name="T16" fmla="*/ 2147483647 w 659"/>
              <a:gd name="T17" fmla="*/ 2147483647 h 1488"/>
              <a:gd name="T18" fmla="*/ 2147483647 w 659"/>
              <a:gd name="T19" fmla="*/ 2147483647 h 1488"/>
              <a:gd name="T20" fmla="*/ 2147483647 w 659"/>
              <a:gd name="T21" fmla="*/ 2147483647 h 1488"/>
              <a:gd name="T22" fmla="*/ 2147483647 w 659"/>
              <a:gd name="T23" fmla="*/ 2147483647 h 1488"/>
              <a:gd name="T24" fmla="*/ 2147483647 w 659"/>
              <a:gd name="T25" fmla="*/ 2147483647 h 1488"/>
              <a:gd name="T26" fmla="*/ 2147483647 w 659"/>
              <a:gd name="T27" fmla="*/ 2147483647 h 1488"/>
              <a:gd name="T28" fmla="*/ 2147483647 w 659"/>
              <a:gd name="T29" fmla="*/ 2147483647 h 1488"/>
              <a:gd name="T30" fmla="*/ 2147483647 w 659"/>
              <a:gd name="T31" fmla="*/ 2147483647 h 1488"/>
              <a:gd name="T32" fmla="*/ 2147483647 w 659"/>
              <a:gd name="T33" fmla="*/ 2147483647 h 1488"/>
              <a:gd name="T34" fmla="*/ 2147483647 w 659"/>
              <a:gd name="T35" fmla="*/ 2147483647 h 1488"/>
              <a:gd name="T36" fmla="*/ 2147483647 w 659"/>
              <a:gd name="T37" fmla="*/ 2147483647 h 1488"/>
              <a:gd name="T38" fmla="*/ 2147483647 w 659"/>
              <a:gd name="T39" fmla="*/ 2147483647 h 1488"/>
              <a:gd name="T40" fmla="*/ 2147483647 w 659"/>
              <a:gd name="T41" fmla="*/ 2147483647 h 1488"/>
              <a:gd name="T42" fmla="*/ 2147483647 w 659"/>
              <a:gd name="T43" fmla="*/ 2147483647 h 1488"/>
              <a:gd name="T44" fmla="*/ 2147483647 w 659"/>
              <a:gd name="T45" fmla="*/ 2147483647 h 1488"/>
              <a:gd name="T46" fmla="*/ 2147483647 w 659"/>
              <a:gd name="T47" fmla="*/ 2147483647 h 1488"/>
              <a:gd name="T48" fmla="*/ 2147483647 w 659"/>
              <a:gd name="T49" fmla="*/ 2147483647 h 1488"/>
              <a:gd name="T50" fmla="*/ 2147483647 w 659"/>
              <a:gd name="T51" fmla="*/ 2147483647 h 1488"/>
              <a:gd name="T52" fmla="*/ 2147483647 w 659"/>
              <a:gd name="T53" fmla="*/ 2147483647 h 1488"/>
              <a:gd name="T54" fmla="*/ 2147483647 w 659"/>
              <a:gd name="T55" fmla="*/ 2147483647 h 1488"/>
              <a:gd name="T56" fmla="*/ 2147483647 w 659"/>
              <a:gd name="T57" fmla="*/ 2147483647 h 1488"/>
              <a:gd name="T58" fmla="*/ 2147483647 w 659"/>
              <a:gd name="T59" fmla="*/ 2147483647 h 1488"/>
              <a:gd name="T60" fmla="*/ 2147483647 w 659"/>
              <a:gd name="T61" fmla="*/ 2147483647 h 1488"/>
              <a:gd name="T62" fmla="*/ 2147483647 w 659"/>
              <a:gd name="T63" fmla="*/ 2147483647 h 1488"/>
              <a:gd name="T64" fmla="*/ 2147483647 w 659"/>
              <a:gd name="T65" fmla="*/ 2147483647 h 1488"/>
              <a:gd name="T66" fmla="*/ 2147483647 w 659"/>
              <a:gd name="T67" fmla="*/ 2147483647 h 1488"/>
              <a:gd name="T68" fmla="*/ 2147483647 w 659"/>
              <a:gd name="T69" fmla="*/ 2147483647 h 1488"/>
              <a:gd name="T70" fmla="*/ 2147483647 w 659"/>
              <a:gd name="T71" fmla="*/ 2147483647 h 1488"/>
              <a:gd name="T72" fmla="*/ 2147483647 w 659"/>
              <a:gd name="T73" fmla="*/ 2147483647 h 1488"/>
              <a:gd name="T74" fmla="*/ 2147483647 w 659"/>
              <a:gd name="T75" fmla="*/ 2147483647 h 1488"/>
              <a:gd name="T76" fmla="*/ 2147483647 w 659"/>
              <a:gd name="T77" fmla="*/ 2147483647 h 1488"/>
              <a:gd name="T78" fmla="*/ 2147483647 w 659"/>
              <a:gd name="T79" fmla="*/ 2147483647 h 1488"/>
              <a:gd name="T80" fmla="*/ 2147483647 w 659"/>
              <a:gd name="T81" fmla="*/ 2147483647 h 1488"/>
              <a:gd name="T82" fmla="*/ 2147483647 w 659"/>
              <a:gd name="T83" fmla="*/ 2147483647 h 1488"/>
              <a:gd name="T84" fmla="*/ 2147483647 w 659"/>
              <a:gd name="T85" fmla="*/ 2147483647 h 1488"/>
              <a:gd name="T86" fmla="*/ 2147483647 w 659"/>
              <a:gd name="T87" fmla="*/ 2147483647 h 1488"/>
              <a:gd name="T88" fmla="*/ 2147483647 w 659"/>
              <a:gd name="T89" fmla="*/ 2147483647 h 1488"/>
              <a:gd name="T90" fmla="*/ 2147483647 w 659"/>
              <a:gd name="T91" fmla="*/ 2147483647 h 1488"/>
              <a:gd name="T92" fmla="*/ 2147483647 w 659"/>
              <a:gd name="T93" fmla="*/ 2147483647 h 1488"/>
              <a:gd name="T94" fmla="*/ 2147483647 w 659"/>
              <a:gd name="T95" fmla="*/ 2147483647 h 1488"/>
              <a:gd name="T96" fmla="*/ 2147483647 w 659"/>
              <a:gd name="T97" fmla="*/ 2147483647 h 1488"/>
              <a:gd name="T98" fmla="*/ 2147483647 w 659"/>
              <a:gd name="T99" fmla="*/ 2147483647 h 1488"/>
              <a:gd name="T100" fmla="*/ 2147483647 w 659"/>
              <a:gd name="T101" fmla="*/ 2147483647 h 1488"/>
              <a:gd name="T102" fmla="*/ 2147483647 w 659"/>
              <a:gd name="T103" fmla="*/ 2147483647 h 1488"/>
              <a:gd name="T104" fmla="*/ 2147483647 w 659"/>
              <a:gd name="T105" fmla="*/ 2147483647 h 1488"/>
              <a:gd name="T106" fmla="*/ 2147483647 w 659"/>
              <a:gd name="T107" fmla="*/ 2147483647 h 1488"/>
              <a:gd name="T108" fmla="*/ 2147483647 w 659"/>
              <a:gd name="T109" fmla="*/ 2147483647 h 1488"/>
              <a:gd name="T110" fmla="*/ 2147483647 w 659"/>
              <a:gd name="T111" fmla="*/ 2147483647 h 1488"/>
              <a:gd name="T112" fmla="*/ 2147483647 w 659"/>
              <a:gd name="T113" fmla="*/ 2147483647 h 1488"/>
              <a:gd name="T114" fmla="*/ 2147483647 w 659"/>
              <a:gd name="T115" fmla="*/ 2147483647 h 1488"/>
              <a:gd name="T116" fmla="*/ 2147483647 w 659"/>
              <a:gd name="T117" fmla="*/ 2147483647 h 148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659"/>
              <a:gd name="T178" fmla="*/ 0 h 1488"/>
              <a:gd name="T179" fmla="*/ 659 w 659"/>
              <a:gd name="T180" fmla="*/ 1488 h 1488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659" h="1488">
                <a:moveTo>
                  <a:pt x="421" y="117"/>
                </a:moveTo>
                <a:lnTo>
                  <a:pt x="421" y="117"/>
                </a:lnTo>
                <a:lnTo>
                  <a:pt x="424" y="127"/>
                </a:lnTo>
                <a:lnTo>
                  <a:pt x="430" y="139"/>
                </a:lnTo>
                <a:lnTo>
                  <a:pt x="433" y="149"/>
                </a:lnTo>
                <a:lnTo>
                  <a:pt x="433" y="154"/>
                </a:lnTo>
                <a:lnTo>
                  <a:pt x="431" y="156"/>
                </a:lnTo>
                <a:lnTo>
                  <a:pt x="430" y="157"/>
                </a:lnTo>
                <a:lnTo>
                  <a:pt x="424" y="159"/>
                </a:lnTo>
                <a:lnTo>
                  <a:pt x="419" y="159"/>
                </a:lnTo>
                <a:lnTo>
                  <a:pt x="416" y="161"/>
                </a:lnTo>
                <a:lnTo>
                  <a:pt x="414" y="166"/>
                </a:lnTo>
                <a:lnTo>
                  <a:pt x="413" y="168"/>
                </a:lnTo>
                <a:lnTo>
                  <a:pt x="411" y="171"/>
                </a:lnTo>
                <a:lnTo>
                  <a:pt x="409" y="171"/>
                </a:lnTo>
                <a:lnTo>
                  <a:pt x="408" y="173"/>
                </a:lnTo>
                <a:lnTo>
                  <a:pt x="406" y="176"/>
                </a:lnTo>
                <a:lnTo>
                  <a:pt x="404" y="178"/>
                </a:lnTo>
                <a:lnTo>
                  <a:pt x="401" y="178"/>
                </a:lnTo>
                <a:lnTo>
                  <a:pt x="404" y="181"/>
                </a:lnTo>
                <a:lnTo>
                  <a:pt x="406" y="186"/>
                </a:lnTo>
                <a:lnTo>
                  <a:pt x="404" y="191"/>
                </a:lnTo>
                <a:lnTo>
                  <a:pt x="404" y="196"/>
                </a:lnTo>
                <a:lnTo>
                  <a:pt x="406" y="201"/>
                </a:lnTo>
                <a:lnTo>
                  <a:pt x="409" y="206"/>
                </a:lnTo>
                <a:lnTo>
                  <a:pt x="411" y="211"/>
                </a:lnTo>
                <a:lnTo>
                  <a:pt x="411" y="213"/>
                </a:lnTo>
                <a:lnTo>
                  <a:pt x="409" y="216"/>
                </a:lnTo>
                <a:lnTo>
                  <a:pt x="406" y="220"/>
                </a:lnTo>
                <a:lnTo>
                  <a:pt x="401" y="223"/>
                </a:lnTo>
                <a:lnTo>
                  <a:pt x="391" y="226"/>
                </a:lnTo>
                <a:lnTo>
                  <a:pt x="369" y="233"/>
                </a:lnTo>
                <a:lnTo>
                  <a:pt x="379" y="250"/>
                </a:lnTo>
                <a:lnTo>
                  <a:pt x="381" y="255"/>
                </a:lnTo>
                <a:lnTo>
                  <a:pt x="384" y="258"/>
                </a:lnTo>
                <a:lnTo>
                  <a:pt x="383" y="258"/>
                </a:lnTo>
                <a:lnTo>
                  <a:pt x="381" y="258"/>
                </a:lnTo>
                <a:lnTo>
                  <a:pt x="377" y="253"/>
                </a:lnTo>
                <a:lnTo>
                  <a:pt x="386" y="260"/>
                </a:lnTo>
                <a:lnTo>
                  <a:pt x="389" y="263"/>
                </a:lnTo>
                <a:lnTo>
                  <a:pt x="393" y="267"/>
                </a:lnTo>
                <a:lnTo>
                  <a:pt x="401" y="285"/>
                </a:lnTo>
                <a:lnTo>
                  <a:pt x="414" y="332"/>
                </a:lnTo>
                <a:lnTo>
                  <a:pt x="419" y="350"/>
                </a:lnTo>
                <a:lnTo>
                  <a:pt x="423" y="371"/>
                </a:lnTo>
                <a:lnTo>
                  <a:pt x="426" y="409"/>
                </a:lnTo>
                <a:lnTo>
                  <a:pt x="431" y="459"/>
                </a:lnTo>
                <a:lnTo>
                  <a:pt x="433" y="464"/>
                </a:lnTo>
                <a:lnTo>
                  <a:pt x="435" y="468"/>
                </a:lnTo>
                <a:lnTo>
                  <a:pt x="438" y="481"/>
                </a:lnTo>
                <a:lnTo>
                  <a:pt x="441" y="500"/>
                </a:lnTo>
                <a:lnTo>
                  <a:pt x="448" y="547"/>
                </a:lnTo>
                <a:lnTo>
                  <a:pt x="451" y="567"/>
                </a:lnTo>
                <a:lnTo>
                  <a:pt x="453" y="577"/>
                </a:lnTo>
                <a:lnTo>
                  <a:pt x="456" y="585"/>
                </a:lnTo>
                <a:lnTo>
                  <a:pt x="466" y="629"/>
                </a:lnTo>
                <a:lnTo>
                  <a:pt x="475" y="672"/>
                </a:lnTo>
                <a:lnTo>
                  <a:pt x="483" y="716"/>
                </a:lnTo>
                <a:lnTo>
                  <a:pt x="495" y="760"/>
                </a:lnTo>
                <a:lnTo>
                  <a:pt x="492" y="763"/>
                </a:lnTo>
                <a:lnTo>
                  <a:pt x="487" y="766"/>
                </a:lnTo>
                <a:lnTo>
                  <a:pt x="488" y="771"/>
                </a:lnTo>
                <a:lnTo>
                  <a:pt x="492" y="778"/>
                </a:lnTo>
                <a:lnTo>
                  <a:pt x="497" y="797"/>
                </a:lnTo>
                <a:lnTo>
                  <a:pt x="498" y="807"/>
                </a:lnTo>
                <a:lnTo>
                  <a:pt x="498" y="812"/>
                </a:lnTo>
                <a:lnTo>
                  <a:pt x="498" y="817"/>
                </a:lnTo>
                <a:lnTo>
                  <a:pt x="498" y="827"/>
                </a:lnTo>
                <a:lnTo>
                  <a:pt x="498" y="837"/>
                </a:lnTo>
                <a:lnTo>
                  <a:pt x="497" y="842"/>
                </a:lnTo>
                <a:lnTo>
                  <a:pt x="495" y="845"/>
                </a:lnTo>
                <a:lnTo>
                  <a:pt x="483" y="854"/>
                </a:lnTo>
                <a:lnTo>
                  <a:pt x="478" y="857"/>
                </a:lnTo>
                <a:lnTo>
                  <a:pt x="476" y="859"/>
                </a:lnTo>
                <a:lnTo>
                  <a:pt x="476" y="862"/>
                </a:lnTo>
                <a:lnTo>
                  <a:pt x="482" y="912"/>
                </a:lnTo>
                <a:lnTo>
                  <a:pt x="490" y="971"/>
                </a:lnTo>
                <a:lnTo>
                  <a:pt x="490" y="983"/>
                </a:lnTo>
                <a:lnTo>
                  <a:pt x="493" y="990"/>
                </a:lnTo>
                <a:lnTo>
                  <a:pt x="495" y="1001"/>
                </a:lnTo>
                <a:lnTo>
                  <a:pt x="498" y="1023"/>
                </a:lnTo>
                <a:lnTo>
                  <a:pt x="498" y="1045"/>
                </a:lnTo>
                <a:lnTo>
                  <a:pt x="497" y="1090"/>
                </a:lnTo>
                <a:lnTo>
                  <a:pt x="495" y="1132"/>
                </a:lnTo>
                <a:lnTo>
                  <a:pt x="495" y="1142"/>
                </a:lnTo>
                <a:lnTo>
                  <a:pt x="497" y="1154"/>
                </a:lnTo>
                <a:lnTo>
                  <a:pt x="502" y="1176"/>
                </a:lnTo>
                <a:lnTo>
                  <a:pt x="518" y="1261"/>
                </a:lnTo>
                <a:lnTo>
                  <a:pt x="520" y="1281"/>
                </a:lnTo>
                <a:lnTo>
                  <a:pt x="523" y="1303"/>
                </a:lnTo>
                <a:lnTo>
                  <a:pt x="528" y="1349"/>
                </a:lnTo>
                <a:lnTo>
                  <a:pt x="530" y="1359"/>
                </a:lnTo>
                <a:lnTo>
                  <a:pt x="530" y="1364"/>
                </a:lnTo>
                <a:lnTo>
                  <a:pt x="534" y="1369"/>
                </a:lnTo>
                <a:lnTo>
                  <a:pt x="540" y="1379"/>
                </a:lnTo>
                <a:lnTo>
                  <a:pt x="545" y="1389"/>
                </a:lnTo>
                <a:lnTo>
                  <a:pt x="550" y="1397"/>
                </a:lnTo>
                <a:lnTo>
                  <a:pt x="557" y="1404"/>
                </a:lnTo>
                <a:lnTo>
                  <a:pt x="565" y="1411"/>
                </a:lnTo>
                <a:lnTo>
                  <a:pt x="574" y="1416"/>
                </a:lnTo>
                <a:lnTo>
                  <a:pt x="586" y="1422"/>
                </a:lnTo>
                <a:lnTo>
                  <a:pt x="592" y="1426"/>
                </a:lnTo>
                <a:lnTo>
                  <a:pt x="597" y="1427"/>
                </a:lnTo>
                <a:lnTo>
                  <a:pt x="634" y="1432"/>
                </a:lnTo>
                <a:lnTo>
                  <a:pt x="646" y="1434"/>
                </a:lnTo>
                <a:lnTo>
                  <a:pt x="651" y="1436"/>
                </a:lnTo>
                <a:lnTo>
                  <a:pt x="656" y="1439"/>
                </a:lnTo>
                <a:lnTo>
                  <a:pt x="658" y="1442"/>
                </a:lnTo>
                <a:lnTo>
                  <a:pt x="658" y="1446"/>
                </a:lnTo>
                <a:lnTo>
                  <a:pt x="659" y="1456"/>
                </a:lnTo>
                <a:lnTo>
                  <a:pt x="658" y="1464"/>
                </a:lnTo>
                <a:lnTo>
                  <a:pt x="654" y="1469"/>
                </a:lnTo>
                <a:lnTo>
                  <a:pt x="646" y="1476"/>
                </a:lnTo>
                <a:lnTo>
                  <a:pt x="636" y="1481"/>
                </a:lnTo>
                <a:lnTo>
                  <a:pt x="626" y="1484"/>
                </a:lnTo>
                <a:lnTo>
                  <a:pt x="616" y="1486"/>
                </a:lnTo>
                <a:lnTo>
                  <a:pt x="596" y="1488"/>
                </a:lnTo>
                <a:lnTo>
                  <a:pt x="550" y="1488"/>
                </a:lnTo>
                <a:lnTo>
                  <a:pt x="540" y="1488"/>
                </a:lnTo>
                <a:lnTo>
                  <a:pt x="530" y="1486"/>
                </a:lnTo>
                <a:lnTo>
                  <a:pt x="508" y="1478"/>
                </a:lnTo>
                <a:lnTo>
                  <a:pt x="490" y="1471"/>
                </a:lnTo>
                <a:lnTo>
                  <a:pt x="490" y="1483"/>
                </a:lnTo>
                <a:lnTo>
                  <a:pt x="488" y="1484"/>
                </a:lnTo>
                <a:lnTo>
                  <a:pt x="488" y="1486"/>
                </a:lnTo>
                <a:lnTo>
                  <a:pt x="483" y="1486"/>
                </a:lnTo>
                <a:lnTo>
                  <a:pt x="460" y="1486"/>
                </a:lnTo>
                <a:lnTo>
                  <a:pt x="440" y="1484"/>
                </a:lnTo>
                <a:lnTo>
                  <a:pt x="430" y="1483"/>
                </a:lnTo>
                <a:lnTo>
                  <a:pt x="419" y="1479"/>
                </a:lnTo>
                <a:lnTo>
                  <a:pt x="416" y="1478"/>
                </a:lnTo>
                <a:lnTo>
                  <a:pt x="413" y="1474"/>
                </a:lnTo>
                <a:lnTo>
                  <a:pt x="411" y="1473"/>
                </a:lnTo>
                <a:lnTo>
                  <a:pt x="411" y="1469"/>
                </a:lnTo>
                <a:lnTo>
                  <a:pt x="411" y="1449"/>
                </a:lnTo>
                <a:lnTo>
                  <a:pt x="411" y="1417"/>
                </a:lnTo>
                <a:lnTo>
                  <a:pt x="411" y="1409"/>
                </a:lnTo>
                <a:lnTo>
                  <a:pt x="411" y="1404"/>
                </a:lnTo>
                <a:lnTo>
                  <a:pt x="409" y="1401"/>
                </a:lnTo>
                <a:lnTo>
                  <a:pt x="408" y="1395"/>
                </a:lnTo>
                <a:lnTo>
                  <a:pt x="406" y="1390"/>
                </a:lnTo>
                <a:lnTo>
                  <a:pt x="408" y="1379"/>
                </a:lnTo>
                <a:lnTo>
                  <a:pt x="411" y="1367"/>
                </a:lnTo>
                <a:lnTo>
                  <a:pt x="416" y="1357"/>
                </a:lnTo>
                <a:lnTo>
                  <a:pt x="411" y="1354"/>
                </a:lnTo>
                <a:lnTo>
                  <a:pt x="408" y="1350"/>
                </a:lnTo>
                <a:lnTo>
                  <a:pt x="403" y="1340"/>
                </a:lnTo>
                <a:lnTo>
                  <a:pt x="394" y="1322"/>
                </a:lnTo>
                <a:lnTo>
                  <a:pt x="381" y="1280"/>
                </a:lnTo>
                <a:lnTo>
                  <a:pt x="369" y="1243"/>
                </a:lnTo>
                <a:lnTo>
                  <a:pt x="361" y="1206"/>
                </a:lnTo>
                <a:lnTo>
                  <a:pt x="336" y="1094"/>
                </a:lnTo>
                <a:lnTo>
                  <a:pt x="331" y="1077"/>
                </a:lnTo>
                <a:lnTo>
                  <a:pt x="324" y="1062"/>
                </a:lnTo>
                <a:lnTo>
                  <a:pt x="319" y="1042"/>
                </a:lnTo>
                <a:lnTo>
                  <a:pt x="315" y="1021"/>
                </a:lnTo>
                <a:lnTo>
                  <a:pt x="314" y="1015"/>
                </a:lnTo>
                <a:lnTo>
                  <a:pt x="295" y="1100"/>
                </a:lnTo>
                <a:lnTo>
                  <a:pt x="279" y="1187"/>
                </a:lnTo>
                <a:lnTo>
                  <a:pt x="270" y="1233"/>
                </a:lnTo>
                <a:lnTo>
                  <a:pt x="270" y="1243"/>
                </a:lnTo>
                <a:lnTo>
                  <a:pt x="270" y="1253"/>
                </a:lnTo>
                <a:lnTo>
                  <a:pt x="272" y="1273"/>
                </a:lnTo>
                <a:lnTo>
                  <a:pt x="282" y="1317"/>
                </a:lnTo>
                <a:lnTo>
                  <a:pt x="285" y="1338"/>
                </a:lnTo>
                <a:lnTo>
                  <a:pt x="285" y="1349"/>
                </a:lnTo>
                <a:lnTo>
                  <a:pt x="285" y="1359"/>
                </a:lnTo>
                <a:lnTo>
                  <a:pt x="282" y="1370"/>
                </a:lnTo>
                <a:lnTo>
                  <a:pt x="279" y="1380"/>
                </a:lnTo>
                <a:lnTo>
                  <a:pt x="289" y="1384"/>
                </a:lnTo>
                <a:lnTo>
                  <a:pt x="294" y="1385"/>
                </a:lnTo>
                <a:lnTo>
                  <a:pt x="299" y="1385"/>
                </a:lnTo>
                <a:lnTo>
                  <a:pt x="309" y="1384"/>
                </a:lnTo>
                <a:lnTo>
                  <a:pt x="314" y="1384"/>
                </a:lnTo>
                <a:lnTo>
                  <a:pt x="319" y="1384"/>
                </a:lnTo>
                <a:lnTo>
                  <a:pt x="329" y="1389"/>
                </a:lnTo>
                <a:lnTo>
                  <a:pt x="331" y="1392"/>
                </a:lnTo>
                <a:lnTo>
                  <a:pt x="334" y="1395"/>
                </a:lnTo>
                <a:lnTo>
                  <a:pt x="336" y="1401"/>
                </a:lnTo>
                <a:lnTo>
                  <a:pt x="337" y="1404"/>
                </a:lnTo>
                <a:lnTo>
                  <a:pt x="341" y="1407"/>
                </a:lnTo>
                <a:lnTo>
                  <a:pt x="342" y="1407"/>
                </a:lnTo>
                <a:lnTo>
                  <a:pt x="341" y="1411"/>
                </a:lnTo>
                <a:lnTo>
                  <a:pt x="325" y="1432"/>
                </a:lnTo>
                <a:lnTo>
                  <a:pt x="322" y="1436"/>
                </a:lnTo>
                <a:lnTo>
                  <a:pt x="317" y="1437"/>
                </a:lnTo>
                <a:lnTo>
                  <a:pt x="307" y="1441"/>
                </a:lnTo>
                <a:lnTo>
                  <a:pt x="297" y="1444"/>
                </a:lnTo>
                <a:lnTo>
                  <a:pt x="287" y="1446"/>
                </a:lnTo>
                <a:lnTo>
                  <a:pt x="265" y="1449"/>
                </a:lnTo>
                <a:lnTo>
                  <a:pt x="255" y="1449"/>
                </a:lnTo>
                <a:lnTo>
                  <a:pt x="252" y="1451"/>
                </a:lnTo>
                <a:lnTo>
                  <a:pt x="247" y="1453"/>
                </a:lnTo>
                <a:lnTo>
                  <a:pt x="237" y="1459"/>
                </a:lnTo>
                <a:lnTo>
                  <a:pt x="226" y="1464"/>
                </a:lnTo>
                <a:lnTo>
                  <a:pt x="216" y="1468"/>
                </a:lnTo>
                <a:lnTo>
                  <a:pt x="206" y="1469"/>
                </a:lnTo>
                <a:lnTo>
                  <a:pt x="196" y="1469"/>
                </a:lnTo>
                <a:lnTo>
                  <a:pt x="186" y="1468"/>
                </a:lnTo>
                <a:lnTo>
                  <a:pt x="176" y="1466"/>
                </a:lnTo>
                <a:lnTo>
                  <a:pt x="171" y="1463"/>
                </a:lnTo>
                <a:lnTo>
                  <a:pt x="168" y="1461"/>
                </a:lnTo>
                <a:lnTo>
                  <a:pt x="164" y="1456"/>
                </a:lnTo>
                <a:lnTo>
                  <a:pt x="164" y="1451"/>
                </a:lnTo>
                <a:lnTo>
                  <a:pt x="164" y="1446"/>
                </a:lnTo>
                <a:lnTo>
                  <a:pt x="164" y="1441"/>
                </a:lnTo>
                <a:lnTo>
                  <a:pt x="159" y="1392"/>
                </a:lnTo>
                <a:lnTo>
                  <a:pt x="159" y="1389"/>
                </a:lnTo>
                <a:lnTo>
                  <a:pt x="159" y="1387"/>
                </a:lnTo>
                <a:lnTo>
                  <a:pt x="164" y="1384"/>
                </a:lnTo>
                <a:lnTo>
                  <a:pt x="169" y="1379"/>
                </a:lnTo>
                <a:lnTo>
                  <a:pt x="164" y="1370"/>
                </a:lnTo>
                <a:lnTo>
                  <a:pt x="163" y="1360"/>
                </a:lnTo>
                <a:lnTo>
                  <a:pt x="161" y="1350"/>
                </a:lnTo>
                <a:lnTo>
                  <a:pt x="163" y="1340"/>
                </a:lnTo>
                <a:lnTo>
                  <a:pt x="163" y="1322"/>
                </a:lnTo>
                <a:lnTo>
                  <a:pt x="161" y="1298"/>
                </a:lnTo>
                <a:lnTo>
                  <a:pt x="161" y="1273"/>
                </a:lnTo>
                <a:lnTo>
                  <a:pt x="163" y="1226"/>
                </a:lnTo>
                <a:lnTo>
                  <a:pt x="168" y="1134"/>
                </a:lnTo>
                <a:lnTo>
                  <a:pt x="169" y="1094"/>
                </a:lnTo>
                <a:lnTo>
                  <a:pt x="171" y="1072"/>
                </a:lnTo>
                <a:lnTo>
                  <a:pt x="169" y="1068"/>
                </a:lnTo>
                <a:lnTo>
                  <a:pt x="169" y="1065"/>
                </a:lnTo>
                <a:lnTo>
                  <a:pt x="168" y="1053"/>
                </a:lnTo>
                <a:lnTo>
                  <a:pt x="168" y="1031"/>
                </a:lnTo>
                <a:lnTo>
                  <a:pt x="169" y="1008"/>
                </a:lnTo>
                <a:lnTo>
                  <a:pt x="171" y="998"/>
                </a:lnTo>
                <a:lnTo>
                  <a:pt x="169" y="995"/>
                </a:lnTo>
                <a:lnTo>
                  <a:pt x="169" y="990"/>
                </a:lnTo>
                <a:lnTo>
                  <a:pt x="168" y="979"/>
                </a:lnTo>
                <a:lnTo>
                  <a:pt x="168" y="969"/>
                </a:lnTo>
                <a:lnTo>
                  <a:pt x="169" y="946"/>
                </a:lnTo>
                <a:lnTo>
                  <a:pt x="171" y="936"/>
                </a:lnTo>
                <a:lnTo>
                  <a:pt x="171" y="931"/>
                </a:lnTo>
                <a:lnTo>
                  <a:pt x="171" y="926"/>
                </a:lnTo>
                <a:lnTo>
                  <a:pt x="168" y="916"/>
                </a:lnTo>
                <a:lnTo>
                  <a:pt x="169" y="904"/>
                </a:lnTo>
                <a:lnTo>
                  <a:pt x="171" y="882"/>
                </a:lnTo>
                <a:lnTo>
                  <a:pt x="171" y="877"/>
                </a:lnTo>
                <a:lnTo>
                  <a:pt x="169" y="872"/>
                </a:lnTo>
                <a:lnTo>
                  <a:pt x="161" y="857"/>
                </a:lnTo>
                <a:lnTo>
                  <a:pt x="156" y="862"/>
                </a:lnTo>
                <a:lnTo>
                  <a:pt x="153" y="864"/>
                </a:lnTo>
                <a:lnTo>
                  <a:pt x="149" y="862"/>
                </a:lnTo>
                <a:lnTo>
                  <a:pt x="139" y="855"/>
                </a:lnTo>
                <a:lnTo>
                  <a:pt x="107" y="835"/>
                </a:lnTo>
                <a:lnTo>
                  <a:pt x="107" y="840"/>
                </a:lnTo>
                <a:lnTo>
                  <a:pt x="107" y="842"/>
                </a:lnTo>
                <a:lnTo>
                  <a:pt x="106" y="844"/>
                </a:lnTo>
                <a:lnTo>
                  <a:pt x="104" y="849"/>
                </a:lnTo>
                <a:lnTo>
                  <a:pt x="104" y="854"/>
                </a:lnTo>
                <a:lnTo>
                  <a:pt x="104" y="874"/>
                </a:lnTo>
                <a:lnTo>
                  <a:pt x="102" y="884"/>
                </a:lnTo>
                <a:lnTo>
                  <a:pt x="99" y="887"/>
                </a:lnTo>
                <a:lnTo>
                  <a:pt x="96" y="891"/>
                </a:lnTo>
                <a:lnTo>
                  <a:pt x="94" y="891"/>
                </a:lnTo>
                <a:lnTo>
                  <a:pt x="92" y="889"/>
                </a:lnTo>
                <a:lnTo>
                  <a:pt x="89" y="886"/>
                </a:lnTo>
                <a:lnTo>
                  <a:pt x="87" y="875"/>
                </a:lnTo>
                <a:lnTo>
                  <a:pt x="87" y="865"/>
                </a:lnTo>
                <a:lnTo>
                  <a:pt x="87" y="864"/>
                </a:lnTo>
                <a:lnTo>
                  <a:pt x="86" y="862"/>
                </a:lnTo>
                <a:lnTo>
                  <a:pt x="87" y="857"/>
                </a:lnTo>
                <a:lnTo>
                  <a:pt x="87" y="844"/>
                </a:lnTo>
                <a:lnTo>
                  <a:pt x="87" y="839"/>
                </a:lnTo>
                <a:lnTo>
                  <a:pt x="87" y="835"/>
                </a:lnTo>
                <a:lnTo>
                  <a:pt x="87" y="834"/>
                </a:lnTo>
                <a:lnTo>
                  <a:pt x="87" y="832"/>
                </a:lnTo>
                <a:lnTo>
                  <a:pt x="86" y="830"/>
                </a:lnTo>
                <a:lnTo>
                  <a:pt x="86" y="825"/>
                </a:lnTo>
                <a:lnTo>
                  <a:pt x="86" y="822"/>
                </a:lnTo>
                <a:lnTo>
                  <a:pt x="84" y="818"/>
                </a:lnTo>
                <a:lnTo>
                  <a:pt x="81" y="817"/>
                </a:lnTo>
                <a:lnTo>
                  <a:pt x="77" y="813"/>
                </a:lnTo>
                <a:lnTo>
                  <a:pt x="69" y="807"/>
                </a:lnTo>
                <a:lnTo>
                  <a:pt x="32" y="775"/>
                </a:lnTo>
                <a:lnTo>
                  <a:pt x="32" y="778"/>
                </a:lnTo>
                <a:lnTo>
                  <a:pt x="30" y="783"/>
                </a:lnTo>
                <a:lnTo>
                  <a:pt x="29" y="787"/>
                </a:lnTo>
                <a:lnTo>
                  <a:pt x="27" y="792"/>
                </a:lnTo>
                <a:lnTo>
                  <a:pt x="23" y="813"/>
                </a:lnTo>
                <a:lnTo>
                  <a:pt x="23" y="817"/>
                </a:lnTo>
                <a:lnTo>
                  <a:pt x="20" y="820"/>
                </a:lnTo>
                <a:lnTo>
                  <a:pt x="18" y="825"/>
                </a:lnTo>
                <a:lnTo>
                  <a:pt x="17" y="830"/>
                </a:lnTo>
                <a:lnTo>
                  <a:pt x="15" y="837"/>
                </a:lnTo>
                <a:lnTo>
                  <a:pt x="13" y="840"/>
                </a:lnTo>
                <a:lnTo>
                  <a:pt x="10" y="844"/>
                </a:lnTo>
                <a:lnTo>
                  <a:pt x="5" y="847"/>
                </a:lnTo>
                <a:lnTo>
                  <a:pt x="3" y="845"/>
                </a:lnTo>
                <a:lnTo>
                  <a:pt x="3" y="844"/>
                </a:lnTo>
                <a:lnTo>
                  <a:pt x="0" y="839"/>
                </a:lnTo>
                <a:lnTo>
                  <a:pt x="0" y="835"/>
                </a:lnTo>
                <a:lnTo>
                  <a:pt x="2" y="830"/>
                </a:lnTo>
                <a:lnTo>
                  <a:pt x="5" y="805"/>
                </a:lnTo>
                <a:lnTo>
                  <a:pt x="8" y="793"/>
                </a:lnTo>
                <a:lnTo>
                  <a:pt x="7" y="792"/>
                </a:lnTo>
                <a:lnTo>
                  <a:pt x="7" y="790"/>
                </a:lnTo>
                <a:lnTo>
                  <a:pt x="8" y="787"/>
                </a:lnTo>
                <a:lnTo>
                  <a:pt x="8" y="785"/>
                </a:lnTo>
                <a:lnTo>
                  <a:pt x="10" y="783"/>
                </a:lnTo>
                <a:lnTo>
                  <a:pt x="8" y="778"/>
                </a:lnTo>
                <a:lnTo>
                  <a:pt x="8" y="773"/>
                </a:lnTo>
                <a:lnTo>
                  <a:pt x="10" y="770"/>
                </a:lnTo>
                <a:lnTo>
                  <a:pt x="12" y="765"/>
                </a:lnTo>
                <a:lnTo>
                  <a:pt x="15" y="760"/>
                </a:lnTo>
                <a:lnTo>
                  <a:pt x="17" y="756"/>
                </a:lnTo>
                <a:lnTo>
                  <a:pt x="18" y="751"/>
                </a:lnTo>
                <a:lnTo>
                  <a:pt x="13" y="741"/>
                </a:lnTo>
                <a:lnTo>
                  <a:pt x="10" y="731"/>
                </a:lnTo>
                <a:lnTo>
                  <a:pt x="8" y="721"/>
                </a:lnTo>
                <a:lnTo>
                  <a:pt x="10" y="711"/>
                </a:lnTo>
                <a:lnTo>
                  <a:pt x="15" y="691"/>
                </a:lnTo>
                <a:lnTo>
                  <a:pt x="17" y="686"/>
                </a:lnTo>
                <a:lnTo>
                  <a:pt x="18" y="683"/>
                </a:lnTo>
                <a:lnTo>
                  <a:pt x="20" y="671"/>
                </a:lnTo>
                <a:lnTo>
                  <a:pt x="23" y="661"/>
                </a:lnTo>
                <a:lnTo>
                  <a:pt x="27" y="651"/>
                </a:lnTo>
                <a:lnTo>
                  <a:pt x="37" y="631"/>
                </a:lnTo>
                <a:lnTo>
                  <a:pt x="47" y="610"/>
                </a:lnTo>
                <a:lnTo>
                  <a:pt x="62" y="584"/>
                </a:lnTo>
                <a:lnTo>
                  <a:pt x="81" y="557"/>
                </a:lnTo>
                <a:lnTo>
                  <a:pt x="79" y="568"/>
                </a:lnTo>
                <a:lnTo>
                  <a:pt x="82" y="527"/>
                </a:lnTo>
                <a:lnTo>
                  <a:pt x="87" y="483"/>
                </a:lnTo>
                <a:lnTo>
                  <a:pt x="91" y="459"/>
                </a:lnTo>
                <a:lnTo>
                  <a:pt x="94" y="438"/>
                </a:lnTo>
                <a:lnTo>
                  <a:pt x="99" y="392"/>
                </a:lnTo>
                <a:lnTo>
                  <a:pt x="106" y="352"/>
                </a:lnTo>
                <a:lnTo>
                  <a:pt x="111" y="330"/>
                </a:lnTo>
                <a:lnTo>
                  <a:pt x="117" y="310"/>
                </a:lnTo>
                <a:lnTo>
                  <a:pt x="126" y="290"/>
                </a:lnTo>
                <a:lnTo>
                  <a:pt x="129" y="280"/>
                </a:lnTo>
                <a:lnTo>
                  <a:pt x="134" y="270"/>
                </a:lnTo>
                <a:lnTo>
                  <a:pt x="141" y="261"/>
                </a:lnTo>
                <a:lnTo>
                  <a:pt x="149" y="255"/>
                </a:lnTo>
                <a:lnTo>
                  <a:pt x="164" y="241"/>
                </a:lnTo>
                <a:lnTo>
                  <a:pt x="169" y="240"/>
                </a:lnTo>
                <a:lnTo>
                  <a:pt x="174" y="238"/>
                </a:lnTo>
                <a:lnTo>
                  <a:pt x="185" y="235"/>
                </a:lnTo>
                <a:lnTo>
                  <a:pt x="195" y="231"/>
                </a:lnTo>
                <a:lnTo>
                  <a:pt x="203" y="225"/>
                </a:lnTo>
                <a:lnTo>
                  <a:pt x="210" y="218"/>
                </a:lnTo>
                <a:lnTo>
                  <a:pt x="213" y="213"/>
                </a:lnTo>
                <a:lnTo>
                  <a:pt x="215" y="206"/>
                </a:lnTo>
                <a:lnTo>
                  <a:pt x="216" y="204"/>
                </a:lnTo>
                <a:lnTo>
                  <a:pt x="221" y="201"/>
                </a:lnTo>
                <a:lnTo>
                  <a:pt x="232" y="194"/>
                </a:lnTo>
                <a:lnTo>
                  <a:pt x="240" y="188"/>
                </a:lnTo>
                <a:lnTo>
                  <a:pt x="247" y="179"/>
                </a:lnTo>
                <a:lnTo>
                  <a:pt x="252" y="169"/>
                </a:lnTo>
                <a:lnTo>
                  <a:pt x="255" y="159"/>
                </a:lnTo>
                <a:lnTo>
                  <a:pt x="257" y="149"/>
                </a:lnTo>
                <a:lnTo>
                  <a:pt x="255" y="139"/>
                </a:lnTo>
                <a:lnTo>
                  <a:pt x="255" y="136"/>
                </a:lnTo>
                <a:lnTo>
                  <a:pt x="255" y="132"/>
                </a:lnTo>
                <a:lnTo>
                  <a:pt x="253" y="131"/>
                </a:lnTo>
                <a:lnTo>
                  <a:pt x="242" y="129"/>
                </a:lnTo>
                <a:lnTo>
                  <a:pt x="220" y="127"/>
                </a:lnTo>
                <a:lnTo>
                  <a:pt x="210" y="124"/>
                </a:lnTo>
                <a:lnTo>
                  <a:pt x="201" y="119"/>
                </a:lnTo>
                <a:lnTo>
                  <a:pt x="196" y="117"/>
                </a:lnTo>
                <a:lnTo>
                  <a:pt x="193" y="114"/>
                </a:lnTo>
                <a:lnTo>
                  <a:pt x="190" y="109"/>
                </a:lnTo>
                <a:lnTo>
                  <a:pt x="191" y="104"/>
                </a:lnTo>
                <a:lnTo>
                  <a:pt x="193" y="99"/>
                </a:lnTo>
                <a:lnTo>
                  <a:pt x="196" y="95"/>
                </a:lnTo>
                <a:lnTo>
                  <a:pt x="205" y="89"/>
                </a:lnTo>
                <a:lnTo>
                  <a:pt x="213" y="84"/>
                </a:lnTo>
                <a:lnTo>
                  <a:pt x="223" y="77"/>
                </a:lnTo>
                <a:lnTo>
                  <a:pt x="243" y="69"/>
                </a:lnTo>
                <a:lnTo>
                  <a:pt x="247" y="67"/>
                </a:lnTo>
                <a:lnTo>
                  <a:pt x="250" y="65"/>
                </a:lnTo>
                <a:lnTo>
                  <a:pt x="247" y="55"/>
                </a:lnTo>
                <a:lnTo>
                  <a:pt x="247" y="50"/>
                </a:lnTo>
                <a:lnTo>
                  <a:pt x="248" y="45"/>
                </a:lnTo>
                <a:lnTo>
                  <a:pt x="252" y="37"/>
                </a:lnTo>
                <a:lnTo>
                  <a:pt x="257" y="27"/>
                </a:lnTo>
                <a:lnTo>
                  <a:pt x="263" y="20"/>
                </a:lnTo>
                <a:lnTo>
                  <a:pt x="272" y="13"/>
                </a:lnTo>
                <a:lnTo>
                  <a:pt x="282" y="10"/>
                </a:lnTo>
                <a:lnTo>
                  <a:pt x="304" y="5"/>
                </a:lnTo>
                <a:lnTo>
                  <a:pt x="324" y="0"/>
                </a:lnTo>
                <a:lnTo>
                  <a:pt x="336" y="0"/>
                </a:lnTo>
                <a:lnTo>
                  <a:pt x="346" y="0"/>
                </a:lnTo>
                <a:lnTo>
                  <a:pt x="366" y="1"/>
                </a:lnTo>
                <a:lnTo>
                  <a:pt x="388" y="6"/>
                </a:lnTo>
                <a:lnTo>
                  <a:pt x="408" y="15"/>
                </a:lnTo>
                <a:lnTo>
                  <a:pt x="411" y="15"/>
                </a:lnTo>
                <a:lnTo>
                  <a:pt x="404" y="13"/>
                </a:lnTo>
                <a:lnTo>
                  <a:pt x="409" y="20"/>
                </a:lnTo>
                <a:lnTo>
                  <a:pt x="413" y="32"/>
                </a:lnTo>
                <a:lnTo>
                  <a:pt x="414" y="40"/>
                </a:lnTo>
                <a:lnTo>
                  <a:pt x="416" y="43"/>
                </a:lnTo>
                <a:lnTo>
                  <a:pt x="416" y="45"/>
                </a:lnTo>
                <a:lnTo>
                  <a:pt x="423" y="47"/>
                </a:lnTo>
                <a:lnTo>
                  <a:pt x="443" y="53"/>
                </a:lnTo>
                <a:lnTo>
                  <a:pt x="461" y="62"/>
                </a:lnTo>
                <a:lnTo>
                  <a:pt x="471" y="67"/>
                </a:lnTo>
                <a:lnTo>
                  <a:pt x="475" y="72"/>
                </a:lnTo>
                <a:lnTo>
                  <a:pt x="476" y="75"/>
                </a:lnTo>
                <a:lnTo>
                  <a:pt x="478" y="80"/>
                </a:lnTo>
                <a:lnTo>
                  <a:pt x="476" y="85"/>
                </a:lnTo>
                <a:lnTo>
                  <a:pt x="473" y="90"/>
                </a:lnTo>
                <a:lnTo>
                  <a:pt x="470" y="94"/>
                </a:lnTo>
                <a:lnTo>
                  <a:pt x="461" y="100"/>
                </a:lnTo>
                <a:lnTo>
                  <a:pt x="451" y="105"/>
                </a:lnTo>
                <a:lnTo>
                  <a:pt x="431" y="112"/>
                </a:lnTo>
                <a:lnTo>
                  <a:pt x="421" y="117"/>
                </a:lnTo>
                <a:close/>
                <a:moveTo>
                  <a:pt x="111" y="527"/>
                </a:moveTo>
                <a:lnTo>
                  <a:pt x="111" y="527"/>
                </a:lnTo>
                <a:lnTo>
                  <a:pt x="109" y="537"/>
                </a:lnTo>
                <a:lnTo>
                  <a:pt x="107" y="542"/>
                </a:lnTo>
                <a:lnTo>
                  <a:pt x="109" y="543"/>
                </a:lnTo>
                <a:lnTo>
                  <a:pt x="111" y="543"/>
                </a:lnTo>
                <a:lnTo>
                  <a:pt x="106" y="555"/>
                </a:lnTo>
                <a:lnTo>
                  <a:pt x="106" y="560"/>
                </a:lnTo>
                <a:lnTo>
                  <a:pt x="106" y="565"/>
                </a:lnTo>
                <a:lnTo>
                  <a:pt x="107" y="577"/>
                </a:lnTo>
                <a:lnTo>
                  <a:pt x="107" y="587"/>
                </a:lnTo>
                <a:lnTo>
                  <a:pt x="109" y="609"/>
                </a:lnTo>
                <a:lnTo>
                  <a:pt x="114" y="607"/>
                </a:lnTo>
                <a:lnTo>
                  <a:pt x="119" y="609"/>
                </a:lnTo>
                <a:lnTo>
                  <a:pt x="129" y="610"/>
                </a:lnTo>
                <a:lnTo>
                  <a:pt x="128" y="610"/>
                </a:lnTo>
                <a:lnTo>
                  <a:pt x="133" y="614"/>
                </a:lnTo>
                <a:lnTo>
                  <a:pt x="136" y="615"/>
                </a:lnTo>
                <a:lnTo>
                  <a:pt x="138" y="614"/>
                </a:lnTo>
                <a:lnTo>
                  <a:pt x="138" y="610"/>
                </a:lnTo>
                <a:lnTo>
                  <a:pt x="138" y="609"/>
                </a:lnTo>
                <a:lnTo>
                  <a:pt x="134" y="602"/>
                </a:lnTo>
                <a:lnTo>
                  <a:pt x="131" y="589"/>
                </a:lnTo>
                <a:lnTo>
                  <a:pt x="128" y="575"/>
                </a:lnTo>
                <a:lnTo>
                  <a:pt x="124" y="547"/>
                </a:lnTo>
                <a:lnTo>
                  <a:pt x="122" y="532"/>
                </a:lnTo>
                <a:lnTo>
                  <a:pt x="117" y="528"/>
                </a:lnTo>
                <a:lnTo>
                  <a:pt x="111" y="52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756" name="Freeform 9"/>
          <p:cNvSpPr>
            <a:spLocks noEditPoints="1"/>
          </p:cNvSpPr>
          <p:nvPr/>
        </p:nvSpPr>
        <p:spPr bwMode="auto">
          <a:xfrm>
            <a:off x="34925" y="260350"/>
            <a:ext cx="2105025" cy="6451600"/>
          </a:xfrm>
          <a:custGeom>
            <a:avLst/>
            <a:gdLst>
              <a:gd name="T0" fmla="*/ 2147483647 w 213"/>
              <a:gd name="T1" fmla="*/ 2147483647 h 653"/>
              <a:gd name="T2" fmla="*/ 2147483647 w 213"/>
              <a:gd name="T3" fmla="*/ 2147483647 h 653"/>
              <a:gd name="T4" fmla="*/ 2147483647 w 213"/>
              <a:gd name="T5" fmla="*/ 2147483647 h 653"/>
              <a:gd name="T6" fmla="*/ 2147483647 w 213"/>
              <a:gd name="T7" fmla="*/ 2147483647 h 653"/>
              <a:gd name="T8" fmla="*/ 2147483647 w 213"/>
              <a:gd name="T9" fmla="*/ 2147483647 h 653"/>
              <a:gd name="T10" fmla="*/ 2147483647 w 213"/>
              <a:gd name="T11" fmla="*/ 2147483647 h 653"/>
              <a:gd name="T12" fmla="*/ 2147483647 w 213"/>
              <a:gd name="T13" fmla="*/ 2147483647 h 653"/>
              <a:gd name="T14" fmla="*/ 2147483647 w 213"/>
              <a:gd name="T15" fmla="*/ 2147483647 h 653"/>
              <a:gd name="T16" fmla="*/ 2147483647 w 213"/>
              <a:gd name="T17" fmla="*/ 2147483647 h 653"/>
              <a:gd name="T18" fmla="*/ 2147483647 w 213"/>
              <a:gd name="T19" fmla="*/ 2147483647 h 653"/>
              <a:gd name="T20" fmla="*/ 2147483647 w 213"/>
              <a:gd name="T21" fmla="*/ 2147483647 h 653"/>
              <a:gd name="T22" fmla="*/ 2147483647 w 213"/>
              <a:gd name="T23" fmla="*/ 2147483647 h 653"/>
              <a:gd name="T24" fmla="*/ 2147483647 w 213"/>
              <a:gd name="T25" fmla="*/ 2147483647 h 653"/>
              <a:gd name="T26" fmla="*/ 2147483647 w 213"/>
              <a:gd name="T27" fmla="*/ 2147483647 h 653"/>
              <a:gd name="T28" fmla="*/ 2147483647 w 213"/>
              <a:gd name="T29" fmla="*/ 2147483647 h 653"/>
              <a:gd name="T30" fmla="*/ 2147483647 w 213"/>
              <a:gd name="T31" fmla="*/ 2147483647 h 653"/>
              <a:gd name="T32" fmla="*/ 2147483647 w 213"/>
              <a:gd name="T33" fmla="*/ 2147483647 h 653"/>
              <a:gd name="T34" fmla="*/ 2147483647 w 213"/>
              <a:gd name="T35" fmla="*/ 2147483647 h 653"/>
              <a:gd name="T36" fmla="*/ 2147483647 w 213"/>
              <a:gd name="T37" fmla="*/ 2147483647 h 653"/>
              <a:gd name="T38" fmla="*/ 2147483647 w 213"/>
              <a:gd name="T39" fmla="*/ 2147483647 h 653"/>
              <a:gd name="T40" fmla="*/ 2147483647 w 213"/>
              <a:gd name="T41" fmla="*/ 2147483647 h 653"/>
              <a:gd name="T42" fmla="*/ 2147483647 w 213"/>
              <a:gd name="T43" fmla="*/ 2147483647 h 653"/>
              <a:gd name="T44" fmla="*/ 2147483647 w 213"/>
              <a:gd name="T45" fmla="*/ 2147483647 h 653"/>
              <a:gd name="T46" fmla="*/ 2147483647 w 213"/>
              <a:gd name="T47" fmla="*/ 2147483647 h 653"/>
              <a:gd name="T48" fmla="*/ 2147483647 w 213"/>
              <a:gd name="T49" fmla="*/ 2147483647 h 653"/>
              <a:gd name="T50" fmla="*/ 2147483647 w 213"/>
              <a:gd name="T51" fmla="*/ 2147483647 h 653"/>
              <a:gd name="T52" fmla="*/ 2147483647 w 213"/>
              <a:gd name="T53" fmla="*/ 2147483647 h 653"/>
              <a:gd name="T54" fmla="*/ 2147483647 w 213"/>
              <a:gd name="T55" fmla="*/ 2147483647 h 653"/>
              <a:gd name="T56" fmla="*/ 2147483647 w 213"/>
              <a:gd name="T57" fmla="*/ 2147483647 h 653"/>
              <a:gd name="T58" fmla="*/ 2147483647 w 213"/>
              <a:gd name="T59" fmla="*/ 2147483647 h 653"/>
              <a:gd name="T60" fmla="*/ 2147483647 w 213"/>
              <a:gd name="T61" fmla="*/ 2147483647 h 653"/>
              <a:gd name="T62" fmla="*/ 2147483647 w 213"/>
              <a:gd name="T63" fmla="*/ 2147483647 h 653"/>
              <a:gd name="T64" fmla="*/ 2147483647 w 213"/>
              <a:gd name="T65" fmla="*/ 2147483647 h 653"/>
              <a:gd name="T66" fmla="*/ 2147483647 w 213"/>
              <a:gd name="T67" fmla="*/ 2147483647 h 653"/>
              <a:gd name="T68" fmla="*/ 2147483647 w 213"/>
              <a:gd name="T69" fmla="*/ 2147483647 h 653"/>
              <a:gd name="T70" fmla="*/ 2147483647 w 213"/>
              <a:gd name="T71" fmla="*/ 2147483647 h 653"/>
              <a:gd name="T72" fmla="*/ 2147483647 w 213"/>
              <a:gd name="T73" fmla="*/ 2147483647 h 653"/>
              <a:gd name="T74" fmla="*/ 2147483647 w 213"/>
              <a:gd name="T75" fmla="*/ 2147483647 h 653"/>
              <a:gd name="T76" fmla="*/ 2147483647 w 213"/>
              <a:gd name="T77" fmla="*/ 2147483647 h 653"/>
              <a:gd name="T78" fmla="*/ 2147483647 w 213"/>
              <a:gd name="T79" fmla="*/ 2147483647 h 653"/>
              <a:gd name="T80" fmla="*/ 2147483647 w 213"/>
              <a:gd name="T81" fmla="*/ 2147483647 h 653"/>
              <a:gd name="T82" fmla="*/ 2147483647 w 213"/>
              <a:gd name="T83" fmla="*/ 2147483647 h 653"/>
              <a:gd name="T84" fmla="*/ 2147483647 w 213"/>
              <a:gd name="T85" fmla="*/ 2147483647 h 653"/>
              <a:gd name="T86" fmla="*/ 2147483647 w 213"/>
              <a:gd name="T87" fmla="*/ 2147483647 h 653"/>
              <a:gd name="T88" fmla="*/ 2147483647 w 213"/>
              <a:gd name="T89" fmla="*/ 2147483647 h 653"/>
              <a:gd name="T90" fmla="*/ 2147483647 w 213"/>
              <a:gd name="T91" fmla="*/ 2147483647 h 653"/>
              <a:gd name="T92" fmla="*/ 2147483647 w 213"/>
              <a:gd name="T93" fmla="*/ 2147483647 h 653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213"/>
              <a:gd name="T142" fmla="*/ 0 h 653"/>
              <a:gd name="T143" fmla="*/ 213 w 213"/>
              <a:gd name="T144" fmla="*/ 653 h 653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213" h="653">
                <a:moveTo>
                  <a:pt x="205" y="625"/>
                </a:moveTo>
                <a:cubicBezTo>
                  <a:pt x="203" y="625"/>
                  <a:pt x="201" y="620"/>
                  <a:pt x="199" y="618"/>
                </a:cubicBezTo>
                <a:cubicBezTo>
                  <a:pt x="202" y="619"/>
                  <a:pt x="209" y="623"/>
                  <a:pt x="205" y="625"/>
                </a:cubicBezTo>
                <a:moveTo>
                  <a:pt x="187" y="457"/>
                </a:moveTo>
                <a:cubicBezTo>
                  <a:pt x="187" y="457"/>
                  <a:pt x="187" y="460"/>
                  <a:pt x="188" y="461"/>
                </a:cubicBezTo>
                <a:cubicBezTo>
                  <a:pt x="190" y="460"/>
                  <a:pt x="189" y="457"/>
                  <a:pt x="187" y="457"/>
                </a:cubicBezTo>
                <a:moveTo>
                  <a:pt x="181" y="486"/>
                </a:moveTo>
                <a:cubicBezTo>
                  <a:pt x="185" y="494"/>
                  <a:pt x="185" y="503"/>
                  <a:pt x="184" y="512"/>
                </a:cubicBezTo>
                <a:cubicBezTo>
                  <a:pt x="184" y="523"/>
                  <a:pt x="185" y="535"/>
                  <a:pt x="186" y="547"/>
                </a:cubicBezTo>
                <a:cubicBezTo>
                  <a:pt x="186" y="555"/>
                  <a:pt x="187" y="563"/>
                  <a:pt x="190" y="571"/>
                </a:cubicBezTo>
                <a:cubicBezTo>
                  <a:pt x="191" y="575"/>
                  <a:pt x="191" y="579"/>
                  <a:pt x="189" y="582"/>
                </a:cubicBezTo>
                <a:cubicBezTo>
                  <a:pt x="188" y="584"/>
                  <a:pt x="184" y="587"/>
                  <a:pt x="185" y="589"/>
                </a:cubicBezTo>
                <a:cubicBezTo>
                  <a:pt x="187" y="589"/>
                  <a:pt x="193" y="594"/>
                  <a:pt x="194" y="596"/>
                </a:cubicBezTo>
                <a:cubicBezTo>
                  <a:pt x="196" y="598"/>
                  <a:pt x="195" y="602"/>
                  <a:pt x="195" y="605"/>
                </a:cubicBezTo>
                <a:cubicBezTo>
                  <a:pt x="195" y="606"/>
                  <a:pt x="193" y="610"/>
                  <a:pt x="193" y="612"/>
                </a:cubicBezTo>
                <a:cubicBezTo>
                  <a:pt x="195" y="616"/>
                  <a:pt x="204" y="618"/>
                  <a:pt x="206" y="622"/>
                </a:cubicBezTo>
                <a:cubicBezTo>
                  <a:pt x="208" y="624"/>
                  <a:pt x="207" y="625"/>
                  <a:pt x="205" y="626"/>
                </a:cubicBezTo>
                <a:cubicBezTo>
                  <a:pt x="206" y="630"/>
                  <a:pt x="208" y="634"/>
                  <a:pt x="210" y="637"/>
                </a:cubicBezTo>
                <a:cubicBezTo>
                  <a:pt x="206" y="640"/>
                  <a:pt x="213" y="646"/>
                  <a:pt x="209" y="649"/>
                </a:cubicBezTo>
                <a:cubicBezTo>
                  <a:pt x="206" y="652"/>
                  <a:pt x="201" y="652"/>
                  <a:pt x="197" y="653"/>
                </a:cubicBezTo>
                <a:cubicBezTo>
                  <a:pt x="190" y="653"/>
                  <a:pt x="185" y="652"/>
                  <a:pt x="178" y="651"/>
                </a:cubicBezTo>
                <a:cubicBezTo>
                  <a:pt x="174" y="651"/>
                  <a:pt x="171" y="649"/>
                  <a:pt x="169" y="646"/>
                </a:cubicBezTo>
                <a:cubicBezTo>
                  <a:pt x="167" y="645"/>
                  <a:pt x="169" y="640"/>
                  <a:pt x="167" y="639"/>
                </a:cubicBezTo>
                <a:cubicBezTo>
                  <a:pt x="166" y="638"/>
                  <a:pt x="163" y="638"/>
                  <a:pt x="161" y="638"/>
                </a:cubicBezTo>
                <a:cubicBezTo>
                  <a:pt x="158" y="636"/>
                  <a:pt x="157" y="636"/>
                  <a:pt x="154" y="634"/>
                </a:cubicBezTo>
                <a:cubicBezTo>
                  <a:pt x="152" y="633"/>
                  <a:pt x="149" y="630"/>
                  <a:pt x="150" y="628"/>
                </a:cubicBezTo>
                <a:cubicBezTo>
                  <a:pt x="151" y="624"/>
                  <a:pt x="150" y="620"/>
                  <a:pt x="151" y="616"/>
                </a:cubicBezTo>
                <a:cubicBezTo>
                  <a:pt x="151" y="614"/>
                  <a:pt x="153" y="613"/>
                  <a:pt x="152" y="609"/>
                </a:cubicBezTo>
                <a:cubicBezTo>
                  <a:pt x="152" y="609"/>
                  <a:pt x="151" y="604"/>
                  <a:pt x="149" y="605"/>
                </a:cubicBezTo>
                <a:cubicBezTo>
                  <a:pt x="147" y="607"/>
                  <a:pt x="149" y="609"/>
                  <a:pt x="147" y="610"/>
                </a:cubicBezTo>
                <a:cubicBezTo>
                  <a:pt x="143" y="613"/>
                  <a:pt x="141" y="617"/>
                  <a:pt x="137" y="620"/>
                </a:cubicBezTo>
                <a:cubicBezTo>
                  <a:pt x="137" y="619"/>
                  <a:pt x="136" y="618"/>
                  <a:pt x="136" y="618"/>
                </a:cubicBezTo>
                <a:cubicBezTo>
                  <a:pt x="139" y="615"/>
                  <a:pt x="135" y="612"/>
                  <a:pt x="136" y="609"/>
                </a:cubicBezTo>
                <a:cubicBezTo>
                  <a:pt x="137" y="605"/>
                  <a:pt x="143" y="603"/>
                  <a:pt x="145" y="601"/>
                </a:cubicBezTo>
                <a:cubicBezTo>
                  <a:pt x="151" y="594"/>
                  <a:pt x="146" y="580"/>
                  <a:pt x="144" y="573"/>
                </a:cubicBezTo>
                <a:cubicBezTo>
                  <a:pt x="141" y="561"/>
                  <a:pt x="142" y="548"/>
                  <a:pt x="139" y="536"/>
                </a:cubicBezTo>
                <a:cubicBezTo>
                  <a:pt x="138" y="530"/>
                  <a:pt x="138" y="523"/>
                  <a:pt x="137" y="517"/>
                </a:cubicBezTo>
                <a:cubicBezTo>
                  <a:pt x="136" y="509"/>
                  <a:pt x="135" y="503"/>
                  <a:pt x="136" y="495"/>
                </a:cubicBezTo>
                <a:cubicBezTo>
                  <a:pt x="138" y="484"/>
                  <a:pt x="130" y="474"/>
                  <a:pt x="130" y="463"/>
                </a:cubicBezTo>
                <a:cubicBezTo>
                  <a:pt x="130" y="456"/>
                  <a:pt x="127" y="450"/>
                  <a:pt x="126" y="444"/>
                </a:cubicBezTo>
                <a:cubicBezTo>
                  <a:pt x="125" y="436"/>
                  <a:pt x="124" y="428"/>
                  <a:pt x="123" y="420"/>
                </a:cubicBezTo>
                <a:cubicBezTo>
                  <a:pt x="120" y="408"/>
                  <a:pt x="119" y="396"/>
                  <a:pt x="116" y="385"/>
                </a:cubicBezTo>
                <a:cubicBezTo>
                  <a:pt x="115" y="381"/>
                  <a:pt x="108" y="355"/>
                  <a:pt x="106" y="355"/>
                </a:cubicBezTo>
                <a:cubicBezTo>
                  <a:pt x="99" y="381"/>
                  <a:pt x="96" y="409"/>
                  <a:pt x="91" y="436"/>
                </a:cubicBezTo>
                <a:cubicBezTo>
                  <a:pt x="90" y="443"/>
                  <a:pt x="87" y="451"/>
                  <a:pt x="88" y="459"/>
                </a:cubicBezTo>
                <a:cubicBezTo>
                  <a:pt x="88" y="466"/>
                  <a:pt x="87" y="471"/>
                  <a:pt x="83" y="477"/>
                </a:cubicBezTo>
                <a:cubicBezTo>
                  <a:pt x="80" y="483"/>
                  <a:pt x="84" y="491"/>
                  <a:pt x="83" y="498"/>
                </a:cubicBezTo>
                <a:cubicBezTo>
                  <a:pt x="83" y="504"/>
                  <a:pt x="80" y="511"/>
                  <a:pt x="80" y="517"/>
                </a:cubicBezTo>
                <a:cubicBezTo>
                  <a:pt x="79" y="532"/>
                  <a:pt x="76" y="546"/>
                  <a:pt x="74" y="560"/>
                </a:cubicBezTo>
                <a:cubicBezTo>
                  <a:pt x="71" y="574"/>
                  <a:pt x="73" y="588"/>
                  <a:pt x="70" y="602"/>
                </a:cubicBezTo>
                <a:cubicBezTo>
                  <a:pt x="68" y="611"/>
                  <a:pt x="73" y="623"/>
                  <a:pt x="67" y="630"/>
                </a:cubicBezTo>
                <a:cubicBezTo>
                  <a:pt x="64" y="634"/>
                  <a:pt x="57" y="638"/>
                  <a:pt x="51" y="638"/>
                </a:cubicBezTo>
                <a:cubicBezTo>
                  <a:pt x="48" y="639"/>
                  <a:pt x="47" y="646"/>
                  <a:pt x="43" y="648"/>
                </a:cubicBezTo>
                <a:cubicBezTo>
                  <a:pt x="33" y="653"/>
                  <a:pt x="22" y="651"/>
                  <a:pt x="12" y="650"/>
                </a:cubicBezTo>
                <a:cubicBezTo>
                  <a:pt x="0" y="649"/>
                  <a:pt x="5" y="637"/>
                  <a:pt x="9" y="630"/>
                </a:cubicBezTo>
                <a:cubicBezTo>
                  <a:pt x="13" y="623"/>
                  <a:pt x="19" y="615"/>
                  <a:pt x="24" y="607"/>
                </a:cubicBezTo>
                <a:cubicBezTo>
                  <a:pt x="26" y="604"/>
                  <a:pt x="21" y="597"/>
                  <a:pt x="24" y="592"/>
                </a:cubicBezTo>
                <a:cubicBezTo>
                  <a:pt x="26" y="588"/>
                  <a:pt x="37" y="589"/>
                  <a:pt x="35" y="584"/>
                </a:cubicBezTo>
                <a:cubicBezTo>
                  <a:pt x="30" y="572"/>
                  <a:pt x="35" y="561"/>
                  <a:pt x="33" y="549"/>
                </a:cubicBezTo>
                <a:cubicBezTo>
                  <a:pt x="32" y="542"/>
                  <a:pt x="31" y="534"/>
                  <a:pt x="31" y="527"/>
                </a:cubicBezTo>
                <a:cubicBezTo>
                  <a:pt x="31" y="520"/>
                  <a:pt x="33" y="512"/>
                  <a:pt x="33" y="505"/>
                </a:cubicBezTo>
                <a:cubicBezTo>
                  <a:pt x="32" y="499"/>
                  <a:pt x="29" y="492"/>
                  <a:pt x="33" y="487"/>
                </a:cubicBezTo>
                <a:cubicBezTo>
                  <a:pt x="34" y="485"/>
                  <a:pt x="39" y="482"/>
                  <a:pt x="40" y="480"/>
                </a:cubicBezTo>
                <a:cubicBezTo>
                  <a:pt x="41" y="478"/>
                  <a:pt x="39" y="472"/>
                  <a:pt x="38" y="470"/>
                </a:cubicBezTo>
                <a:cubicBezTo>
                  <a:pt x="36" y="468"/>
                  <a:pt x="34" y="467"/>
                  <a:pt x="31" y="467"/>
                </a:cubicBezTo>
                <a:cubicBezTo>
                  <a:pt x="32" y="465"/>
                  <a:pt x="31" y="461"/>
                  <a:pt x="31" y="459"/>
                </a:cubicBezTo>
                <a:cubicBezTo>
                  <a:pt x="25" y="460"/>
                  <a:pt x="28" y="466"/>
                  <a:pt x="27" y="469"/>
                </a:cubicBezTo>
                <a:cubicBezTo>
                  <a:pt x="21" y="465"/>
                  <a:pt x="30" y="453"/>
                  <a:pt x="34" y="457"/>
                </a:cubicBezTo>
                <a:cubicBezTo>
                  <a:pt x="36" y="460"/>
                  <a:pt x="39" y="450"/>
                  <a:pt x="40" y="449"/>
                </a:cubicBezTo>
                <a:cubicBezTo>
                  <a:pt x="41" y="443"/>
                  <a:pt x="41" y="434"/>
                  <a:pt x="39" y="428"/>
                </a:cubicBezTo>
                <a:cubicBezTo>
                  <a:pt x="32" y="405"/>
                  <a:pt x="38" y="382"/>
                  <a:pt x="38" y="358"/>
                </a:cubicBezTo>
                <a:cubicBezTo>
                  <a:pt x="38" y="346"/>
                  <a:pt x="35" y="331"/>
                  <a:pt x="40" y="320"/>
                </a:cubicBezTo>
                <a:cubicBezTo>
                  <a:pt x="41" y="316"/>
                  <a:pt x="42" y="309"/>
                  <a:pt x="42" y="304"/>
                </a:cubicBezTo>
                <a:cubicBezTo>
                  <a:pt x="43" y="301"/>
                  <a:pt x="37" y="299"/>
                  <a:pt x="35" y="297"/>
                </a:cubicBezTo>
                <a:cubicBezTo>
                  <a:pt x="32" y="296"/>
                  <a:pt x="27" y="294"/>
                  <a:pt x="26" y="290"/>
                </a:cubicBezTo>
                <a:cubicBezTo>
                  <a:pt x="25" y="286"/>
                  <a:pt x="29" y="280"/>
                  <a:pt x="29" y="276"/>
                </a:cubicBezTo>
                <a:cubicBezTo>
                  <a:pt x="30" y="271"/>
                  <a:pt x="32" y="267"/>
                  <a:pt x="32" y="262"/>
                </a:cubicBezTo>
                <a:cubicBezTo>
                  <a:pt x="31" y="257"/>
                  <a:pt x="32" y="250"/>
                  <a:pt x="32" y="245"/>
                </a:cubicBezTo>
                <a:cubicBezTo>
                  <a:pt x="33" y="245"/>
                  <a:pt x="34" y="235"/>
                  <a:pt x="34" y="234"/>
                </a:cubicBezTo>
                <a:cubicBezTo>
                  <a:pt x="34" y="228"/>
                  <a:pt x="37" y="221"/>
                  <a:pt x="39" y="215"/>
                </a:cubicBezTo>
                <a:cubicBezTo>
                  <a:pt x="40" y="210"/>
                  <a:pt x="40" y="210"/>
                  <a:pt x="36" y="208"/>
                </a:cubicBezTo>
                <a:cubicBezTo>
                  <a:pt x="32" y="206"/>
                  <a:pt x="28" y="205"/>
                  <a:pt x="25" y="201"/>
                </a:cubicBezTo>
                <a:cubicBezTo>
                  <a:pt x="10" y="180"/>
                  <a:pt x="19" y="152"/>
                  <a:pt x="25" y="130"/>
                </a:cubicBezTo>
                <a:cubicBezTo>
                  <a:pt x="28" y="121"/>
                  <a:pt x="31" y="114"/>
                  <a:pt x="39" y="110"/>
                </a:cubicBezTo>
                <a:cubicBezTo>
                  <a:pt x="40" y="109"/>
                  <a:pt x="41" y="108"/>
                  <a:pt x="42" y="107"/>
                </a:cubicBezTo>
                <a:cubicBezTo>
                  <a:pt x="44" y="104"/>
                  <a:pt x="46" y="106"/>
                  <a:pt x="49" y="106"/>
                </a:cubicBezTo>
                <a:cubicBezTo>
                  <a:pt x="52" y="106"/>
                  <a:pt x="53" y="102"/>
                  <a:pt x="56" y="104"/>
                </a:cubicBezTo>
                <a:cubicBezTo>
                  <a:pt x="58" y="104"/>
                  <a:pt x="59" y="106"/>
                  <a:pt x="61" y="103"/>
                </a:cubicBezTo>
                <a:cubicBezTo>
                  <a:pt x="61" y="102"/>
                  <a:pt x="62" y="101"/>
                  <a:pt x="64" y="102"/>
                </a:cubicBezTo>
                <a:cubicBezTo>
                  <a:pt x="68" y="103"/>
                  <a:pt x="69" y="101"/>
                  <a:pt x="72" y="100"/>
                </a:cubicBezTo>
                <a:cubicBezTo>
                  <a:pt x="75" y="99"/>
                  <a:pt x="80" y="93"/>
                  <a:pt x="81" y="91"/>
                </a:cubicBezTo>
                <a:cubicBezTo>
                  <a:pt x="81" y="81"/>
                  <a:pt x="75" y="72"/>
                  <a:pt x="74" y="63"/>
                </a:cubicBezTo>
                <a:cubicBezTo>
                  <a:pt x="72" y="70"/>
                  <a:pt x="65" y="55"/>
                  <a:pt x="65" y="53"/>
                </a:cubicBezTo>
                <a:cubicBezTo>
                  <a:pt x="65" y="51"/>
                  <a:pt x="65" y="48"/>
                  <a:pt x="65" y="46"/>
                </a:cubicBezTo>
                <a:cubicBezTo>
                  <a:pt x="66" y="43"/>
                  <a:pt x="69" y="46"/>
                  <a:pt x="70" y="46"/>
                </a:cubicBezTo>
                <a:cubicBezTo>
                  <a:pt x="70" y="41"/>
                  <a:pt x="67" y="37"/>
                  <a:pt x="68" y="31"/>
                </a:cubicBezTo>
                <a:cubicBezTo>
                  <a:pt x="68" y="30"/>
                  <a:pt x="69" y="27"/>
                  <a:pt x="68" y="26"/>
                </a:cubicBezTo>
                <a:cubicBezTo>
                  <a:pt x="69" y="24"/>
                  <a:pt x="73" y="16"/>
                  <a:pt x="70" y="16"/>
                </a:cubicBezTo>
                <a:cubicBezTo>
                  <a:pt x="72" y="15"/>
                  <a:pt x="74" y="15"/>
                  <a:pt x="73" y="13"/>
                </a:cubicBezTo>
                <a:cubicBezTo>
                  <a:pt x="78" y="13"/>
                  <a:pt x="76" y="9"/>
                  <a:pt x="79" y="8"/>
                </a:cubicBezTo>
                <a:cubicBezTo>
                  <a:pt x="80" y="7"/>
                  <a:pt x="83" y="7"/>
                  <a:pt x="84" y="5"/>
                </a:cubicBezTo>
                <a:cubicBezTo>
                  <a:pt x="85" y="5"/>
                  <a:pt x="92" y="3"/>
                  <a:pt x="93" y="1"/>
                </a:cubicBezTo>
                <a:cubicBezTo>
                  <a:pt x="93" y="4"/>
                  <a:pt x="95" y="1"/>
                  <a:pt x="96" y="0"/>
                </a:cubicBezTo>
                <a:cubicBezTo>
                  <a:pt x="98" y="1"/>
                  <a:pt x="105" y="1"/>
                  <a:pt x="105" y="2"/>
                </a:cubicBezTo>
                <a:cubicBezTo>
                  <a:pt x="108" y="1"/>
                  <a:pt x="109" y="2"/>
                  <a:pt x="112" y="4"/>
                </a:cubicBezTo>
                <a:cubicBezTo>
                  <a:pt x="114" y="5"/>
                  <a:pt x="115" y="8"/>
                  <a:pt x="118" y="8"/>
                </a:cubicBezTo>
                <a:cubicBezTo>
                  <a:pt x="118" y="8"/>
                  <a:pt x="118" y="9"/>
                  <a:pt x="118" y="10"/>
                </a:cubicBezTo>
                <a:cubicBezTo>
                  <a:pt x="119" y="10"/>
                  <a:pt x="119" y="10"/>
                  <a:pt x="119" y="9"/>
                </a:cubicBezTo>
                <a:cubicBezTo>
                  <a:pt x="119" y="12"/>
                  <a:pt x="125" y="23"/>
                  <a:pt x="128" y="25"/>
                </a:cubicBezTo>
                <a:cubicBezTo>
                  <a:pt x="129" y="29"/>
                  <a:pt x="124" y="45"/>
                  <a:pt x="126" y="46"/>
                </a:cubicBezTo>
                <a:cubicBezTo>
                  <a:pt x="127" y="47"/>
                  <a:pt x="129" y="45"/>
                  <a:pt x="130" y="45"/>
                </a:cubicBezTo>
                <a:cubicBezTo>
                  <a:pt x="132" y="46"/>
                  <a:pt x="132" y="51"/>
                  <a:pt x="132" y="53"/>
                </a:cubicBezTo>
                <a:cubicBezTo>
                  <a:pt x="132" y="54"/>
                  <a:pt x="127" y="68"/>
                  <a:pt x="123" y="64"/>
                </a:cubicBezTo>
                <a:cubicBezTo>
                  <a:pt x="122" y="69"/>
                  <a:pt x="121" y="75"/>
                  <a:pt x="121" y="80"/>
                </a:cubicBezTo>
                <a:cubicBezTo>
                  <a:pt x="121" y="88"/>
                  <a:pt x="124" y="88"/>
                  <a:pt x="128" y="93"/>
                </a:cubicBezTo>
                <a:cubicBezTo>
                  <a:pt x="142" y="110"/>
                  <a:pt x="173" y="98"/>
                  <a:pt x="183" y="122"/>
                </a:cubicBezTo>
                <a:cubicBezTo>
                  <a:pt x="188" y="134"/>
                  <a:pt x="185" y="146"/>
                  <a:pt x="187" y="157"/>
                </a:cubicBezTo>
                <a:cubicBezTo>
                  <a:pt x="189" y="164"/>
                  <a:pt x="190" y="173"/>
                  <a:pt x="194" y="179"/>
                </a:cubicBezTo>
                <a:cubicBezTo>
                  <a:pt x="197" y="184"/>
                  <a:pt x="198" y="187"/>
                  <a:pt x="196" y="192"/>
                </a:cubicBezTo>
                <a:cubicBezTo>
                  <a:pt x="193" y="200"/>
                  <a:pt x="188" y="211"/>
                  <a:pt x="181" y="214"/>
                </a:cubicBezTo>
                <a:cubicBezTo>
                  <a:pt x="177" y="215"/>
                  <a:pt x="168" y="211"/>
                  <a:pt x="167" y="215"/>
                </a:cubicBezTo>
                <a:cubicBezTo>
                  <a:pt x="166" y="221"/>
                  <a:pt x="167" y="230"/>
                  <a:pt x="168" y="236"/>
                </a:cubicBezTo>
                <a:cubicBezTo>
                  <a:pt x="170" y="248"/>
                  <a:pt x="169" y="259"/>
                  <a:pt x="171" y="270"/>
                </a:cubicBezTo>
                <a:cubicBezTo>
                  <a:pt x="173" y="281"/>
                  <a:pt x="174" y="293"/>
                  <a:pt x="174" y="304"/>
                </a:cubicBezTo>
                <a:cubicBezTo>
                  <a:pt x="177" y="306"/>
                  <a:pt x="176" y="311"/>
                  <a:pt x="175" y="314"/>
                </a:cubicBezTo>
                <a:cubicBezTo>
                  <a:pt x="172" y="318"/>
                  <a:pt x="175" y="322"/>
                  <a:pt x="175" y="327"/>
                </a:cubicBezTo>
                <a:cubicBezTo>
                  <a:pt x="176" y="333"/>
                  <a:pt x="174" y="339"/>
                  <a:pt x="175" y="345"/>
                </a:cubicBezTo>
                <a:cubicBezTo>
                  <a:pt x="176" y="354"/>
                  <a:pt x="178" y="363"/>
                  <a:pt x="178" y="372"/>
                </a:cubicBezTo>
                <a:cubicBezTo>
                  <a:pt x="180" y="396"/>
                  <a:pt x="172" y="422"/>
                  <a:pt x="181" y="446"/>
                </a:cubicBezTo>
                <a:cubicBezTo>
                  <a:pt x="182" y="447"/>
                  <a:pt x="184" y="447"/>
                  <a:pt x="185" y="448"/>
                </a:cubicBezTo>
                <a:cubicBezTo>
                  <a:pt x="186" y="448"/>
                  <a:pt x="185" y="449"/>
                  <a:pt x="185" y="450"/>
                </a:cubicBezTo>
                <a:cubicBezTo>
                  <a:pt x="187" y="452"/>
                  <a:pt x="188" y="455"/>
                  <a:pt x="189" y="458"/>
                </a:cubicBezTo>
                <a:cubicBezTo>
                  <a:pt x="191" y="461"/>
                  <a:pt x="188" y="463"/>
                  <a:pt x="188" y="466"/>
                </a:cubicBezTo>
                <a:cubicBezTo>
                  <a:pt x="188" y="469"/>
                  <a:pt x="188" y="473"/>
                  <a:pt x="187" y="477"/>
                </a:cubicBezTo>
                <a:cubicBezTo>
                  <a:pt x="186" y="475"/>
                  <a:pt x="183" y="464"/>
                  <a:pt x="185" y="463"/>
                </a:cubicBezTo>
                <a:cubicBezTo>
                  <a:pt x="184" y="461"/>
                  <a:pt x="187" y="455"/>
                  <a:pt x="184" y="452"/>
                </a:cubicBezTo>
                <a:cubicBezTo>
                  <a:pt x="180" y="457"/>
                  <a:pt x="179" y="463"/>
                  <a:pt x="177" y="469"/>
                </a:cubicBezTo>
                <a:cubicBezTo>
                  <a:pt x="176" y="470"/>
                  <a:pt x="174" y="471"/>
                  <a:pt x="173" y="472"/>
                </a:cubicBezTo>
                <a:cubicBezTo>
                  <a:pt x="172" y="474"/>
                  <a:pt x="176" y="477"/>
                  <a:pt x="177" y="478"/>
                </a:cubicBezTo>
                <a:cubicBezTo>
                  <a:pt x="178" y="480"/>
                  <a:pt x="176" y="481"/>
                  <a:pt x="178" y="482"/>
                </a:cubicBezTo>
                <a:cubicBezTo>
                  <a:pt x="179" y="483"/>
                  <a:pt x="180" y="484"/>
                  <a:pt x="181" y="486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4757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7" name="Picture 2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732588" y="404813"/>
            <a:ext cx="2193925" cy="61388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pSp>
        <p:nvGrpSpPr>
          <p:cNvPr id="19458" name="群組 39"/>
          <p:cNvGrpSpPr>
            <a:grpSpLocks/>
          </p:cNvGrpSpPr>
          <p:nvPr/>
        </p:nvGrpSpPr>
        <p:grpSpPr bwMode="auto">
          <a:xfrm>
            <a:off x="250825" y="461963"/>
            <a:ext cx="1960563" cy="5981700"/>
            <a:chOff x="381249" y="462385"/>
            <a:chExt cx="1960563" cy="5981699"/>
          </a:xfrm>
        </p:grpSpPr>
        <p:sp>
          <p:nvSpPr>
            <p:cNvPr id="19474" name="Freeform 8"/>
            <p:cNvSpPr>
              <a:spLocks/>
            </p:cNvSpPr>
            <p:nvPr/>
          </p:nvSpPr>
          <p:spPr bwMode="auto">
            <a:xfrm>
              <a:off x="986086" y="1384722"/>
              <a:ext cx="447675" cy="735012"/>
            </a:xfrm>
            <a:custGeom>
              <a:avLst/>
              <a:gdLst>
                <a:gd name="T0" fmla="*/ 0 w 31"/>
                <a:gd name="T1" fmla="*/ 2147483647 h 51"/>
                <a:gd name="T2" fmla="*/ 2147483647 w 31"/>
                <a:gd name="T3" fmla="*/ 2147483647 h 51"/>
                <a:gd name="T4" fmla="*/ 2147483647 w 31"/>
                <a:gd name="T5" fmla="*/ 0 h 51"/>
                <a:gd name="T6" fmla="*/ 2147483647 w 31"/>
                <a:gd name="T7" fmla="*/ 2147483647 h 51"/>
                <a:gd name="T8" fmla="*/ 2147483647 w 31"/>
                <a:gd name="T9" fmla="*/ 2147483647 h 51"/>
                <a:gd name="T10" fmla="*/ 2147483647 w 31"/>
                <a:gd name="T11" fmla="*/ 2147483647 h 51"/>
                <a:gd name="T12" fmla="*/ 2147483647 w 31"/>
                <a:gd name="T13" fmla="*/ 2147483647 h 51"/>
                <a:gd name="T14" fmla="*/ 2147483647 w 31"/>
                <a:gd name="T15" fmla="*/ 2147483647 h 51"/>
                <a:gd name="T16" fmla="*/ 0 w 31"/>
                <a:gd name="T17" fmla="*/ 2147483647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1"/>
                <a:gd name="T28" fmla="*/ 0 h 51"/>
                <a:gd name="T29" fmla="*/ 31 w 31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1" h="51">
                  <a:moveTo>
                    <a:pt x="0" y="1"/>
                  </a:moveTo>
                  <a:cubicBezTo>
                    <a:pt x="0" y="1"/>
                    <a:pt x="22" y="0"/>
                    <a:pt x="22" y="1"/>
                  </a:cubicBezTo>
                  <a:cubicBezTo>
                    <a:pt x="22" y="1"/>
                    <a:pt x="26" y="0"/>
                    <a:pt x="26" y="0"/>
                  </a:cubicBezTo>
                  <a:cubicBezTo>
                    <a:pt x="26" y="0"/>
                    <a:pt x="31" y="20"/>
                    <a:pt x="31" y="21"/>
                  </a:cubicBezTo>
                  <a:cubicBezTo>
                    <a:pt x="31" y="22"/>
                    <a:pt x="29" y="50"/>
                    <a:pt x="24" y="51"/>
                  </a:cubicBezTo>
                  <a:cubicBezTo>
                    <a:pt x="19" y="51"/>
                    <a:pt x="11" y="47"/>
                    <a:pt x="10" y="45"/>
                  </a:cubicBezTo>
                  <a:cubicBezTo>
                    <a:pt x="9" y="43"/>
                    <a:pt x="3" y="27"/>
                    <a:pt x="3" y="26"/>
                  </a:cubicBezTo>
                  <a:cubicBezTo>
                    <a:pt x="3" y="26"/>
                    <a:pt x="2" y="15"/>
                    <a:pt x="2" y="15"/>
                  </a:cubicBezTo>
                  <a:cubicBezTo>
                    <a:pt x="2" y="15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5" name="Freeform 9"/>
            <p:cNvSpPr>
              <a:spLocks/>
            </p:cNvSpPr>
            <p:nvPr/>
          </p:nvSpPr>
          <p:spPr bwMode="auto">
            <a:xfrm>
              <a:off x="871786" y="462385"/>
              <a:ext cx="619125" cy="849312"/>
            </a:xfrm>
            <a:custGeom>
              <a:avLst/>
              <a:gdLst>
                <a:gd name="T0" fmla="*/ 2147483647 w 43"/>
                <a:gd name="T1" fmla="*/ 2147483647 h 59"/>
                <a:gd name="T2" fmla="*/ 2147483647 w 43"/>
                <a:gd name="T3" fmla="*/ 2147483647 h 59"/>
                <a:gd name="T4" fmla="*/ 2147483647 w 43"/>
                <a:gd name="T5" fmla="*/ 2147483647 h 59"/>
                <a:gd name="T6" fmla="*/ 2147483647 w 43"/>
                <a:gd name="T7" fmla="*/ 2147483647 h 59"/>
                <a:gd name="T8" fmla="*/ 2147483647 w 43"/>
                <a:gd name="T9" fmla="*/ 2147483647 h 59"/>
                <a:gd name="T10" fmla="*/ 2147483647 w 43"/>
                <a:gd name="T11" fmla="*/ 2147483647 h 59"/>
                <a:gd name="T12" fmla="*/ 2147483647 w 43"/>
                <a:gd name="T13" fmla="*/ 2147483647 h 59"/>
                <a:gd name="T14" fmla="*/ 2147483647 w 43"/>
                <a:gd name="T15" fmla="*/ 2147483647 h 59"/>
                <a:gd name="T16" fmla="*/ 2147483647 w 43"/>
                <a:gd name="T17" fmla="*/ 2147483647 h 59"/>
                <a:gd name="T18" fmla="*/ 2147483647 w 43"/>
                <a:gd name="T19" fmla="*/ 2147483647 h 59"/>
                <a:gd name="T20" fmla="*/ 2147483647 w 43"/>
                <a:gd name="T21" fmla="*/ 2147483647 h 59"/>
                <a:gd name="T22" fmla="*/ 2147483647 w 43"/>
                <a:gd name="T23" fmla="*/ 2147483647 h 59"/>
                <a:gd name="T24" fmla="*/ 2147483647 w 43"/>
                <a:gd name="T25" fmla="*/ 2147483647 h 59"/>
                <a:gd name="T26" fmla="*/ 2147483647 w 43"/>
                <a:gd name="T27" fmla="*/ 2147483647 h 59"/>
                <a:gd name="T28" fmla="*/ 2147483647 w 43"/>
                <a:gd name="T29" fmla="*/ 2147483647 h 59"/>
                <a:gd name="T30" fmla="*/ 2147483647 w 43"/>
                <a:gd name="T31" fmla="*/ 2147483647 h 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59"/>
                <a:gd name="T50" fmla="*/ 43 w 43"/>
                <a:gd name="T51" fmla="*/ 59 h 5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59">
                  <a:moveTo>
                    <a:pt x="6" y="41"/>
                  </a:moveTo>
                  <a:cubicBezTo>
                    <a:pt x="6" y="43"/>
                    <a:pt x="6" y="45"/>
                    <a:pt x="6" y="46"/>
                  </a:cubicBezTo>
                  <a:cubicBezTo>
                    <a:pt x="6" y="47"/>
                    <a:pt x="8" y="49"/>
                    <a:pt x="9" y="51"/>
                  </a:cubicBezTo>
                  <a:cubicBezTo>
                    <a:pt x="10" y="52"/>
                    <a:pt x="12" y="57"/>
                    <a:pt x="19" y="58"/>
                  </a:cubicBezTo>
                  <a:cubicBezTo>
                    <a:pt x="26" y="59"/>
                    <a:pt x="30" y="56"/>
                    <a:pt x="30" y="56"/>
                  </a:cubicBezTo>
                  <a:cubicBezTo>
                    <a:pt x="30" y="56"/>
                    <a:pt x="35" y="51"/>
                    <a:pt x="36" y="49"/>
                  </a:cubicBezTo>
                  <a:cubicBezTo>
                    <a:pt x="37" y="47"/>
                    <a:pt x="37" y="42"/>
                    <a:pt x="37" y="42"/>
                  </a:cubicBezTo>
                  <a:cubicBezTo>
                    <a:pt x="37" y="42"/>
                    <a:pt x="39" y="41"/>
                    <a:pt x="40" y="40"/>
                  </a:cubicBezTo>
                  <a:cubicBezTo>
                    <a:pt x="41" y="39"/>
                    <a:pt x="41" y="30"/>
                    <a:pt x="41" y="30"/>
                  </a:cubicBezTo>
                  <a:cubicBezTo>
                    <a:pt x="41" y="30"/>
                    <a:pt x="42" y="21"/>
                    <a:pt x="42" y="19"/>
                  </a:cubicBezTo>
                  <a:cubicBezTo>
                    <a:pt x="43" y="16"/>
                    <a:pt x="41" y="7"/>
                    <a:pt x="35" y="4"/>
                  </a:cubicBezTo>
                  <a:cubicBezTo>
                    <a:pt x="28" y="0"/>
                    <a:pt x="15" y="0"/>
                    <a:pt x="12" y="2"/>
                  </a:cubicBezTo>
                  <a:cubicBezTo>
                    <a:pt x="9" y="4"/>
                    <a:pt x="6" y="7"/>
                    <a:pt x="4" y="10"/>
                  </a:cubicBezTo>
                  <a:cubicBezTo>
                    <a:pt x="2" y="12"/>
                    <a:pt x="2" y="12"/>
                    <a:pt x="1" y="20"/>
                  </a:cubicBezTo>
                  <a:cubicBezTo>
                    <a:pt x="0" y="28"/>
                    <a:pt x="1" y="30"/>
                    <a:pt x="1" y="33"/>
                  </a:cubicBezTo>
                  <a:cubicBezTo>
                    <a:pt x="1" y="39"/>
                    <a:pt x="6" y="41"/>
                    <a:pt x="6" y="4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6" name="Freeform 10"/>
            <p:cNvSpPr>
              <a:spLocks/>
            </p:cNvSpPr>
            <p:nvPr/>
          </p:nvSpPr>
          <p:spPr bwMode="auto">
            <a:xfrm>
              <a:off x="957511" y="1124372"/>
              <a:ext cx="388938" cy="404812"/>
            </a:xfrm>
            <a:custGeom>
              <a:avLst/>
              <a:gdLst>
                <a:gd name="T0" fmla="*/ 0 w 27"/>
                <a:gd name="T1" fmla="*/ 2147483647 h 28"/>
                <a:gd name="T2" fmla="*/ 2147483647 w 27"/>
                <a:gd name="T3" fmla="*/ 0 h 28"/>
                <a:gd name="T4" fmla="*/ 2147483647 w 27"/>
                <a:gd name="T5" fmla="*/ 2147483647 h 28"/>
                <a:gd name="T6" fmla="*/ 2147483647 w 27"/>
                <a:gd name="T7" fmla="*/ 2147483647 h 28"/>
                <a:gd name="T8" fmla="*/ 2147483647 w 27"/>
                <a:gd name="T9" fmla="*/ 2147483647 h 28"/>
                <a:gd name="T10" fmla="*/ 2147483647 w 27"/>
                <a:gd name="T11" fmla="*/ 2147483647 h 28"/>
                <a:gd name="T12" fmla="*/ 0 w 27"/>
                <a:gd name="T13" fmla="*/ 2147483647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7"/>
                <a:gd name="T22" fmla="*/ 0 h 28"/>
                <a:gd name="T23" fmla="*/ 27 w 27"/>
                <a:gd name="T24" fmla="*/ 28 h 2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7" h="28">
                  <a:moveTo>
                    <a:pt x="0" y="11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27" y="4"/>
                    <a:pt x="27" y="4"/>
                    <a:pt x="27" y="4"/>
                  </a:cubicBezTo>
                  <a:cubicBezTo>
                    <a:pt x="26" y="17"/>
                    <a:pt x="26" y="17"/>
                    <a:pt x="26" y="17"/>
                  </a:cubicBezTo>
                  <a:cubicBezTo>
                    <a:pt x="26" y="17"/>
                    <a:pt x="19" y="28"/>
                    <a:pt x="17" y="27"/>
                  </a:cubicBezTo>
                  <a:cubicBezTo>
                    <a:pt x="16" y="27"/>
                    <a:pt x="7" y="22"/>
                    <a:pt x="7" y="22"/>
                  </a:cubicBezTo>
                  <a:lnTo>
                    <a:pt x="0" y="11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7" name="Freeform 11"/>
            <p:cNvSpPr>
              <a:spLocks/>
            </p:cNvSpPr>
            <p:nvPr/>
          </p:nvSpPr>
          <p:spPr bwMode="auto">
            <a:xfrm>
              <a:off x="1159124" y="1557759"/>
              <a:ext cx="201613" cy="504825"/>
            </a:xfrm>
            <a:custGeom>
              <a:avLst/>
              <a:gdLst>
                <a:gd name="T0" fmla="*/ 2147483647 w 14"/>
                <a:gd name="T1" fmla="*/ 0 h 35"/>
                <a:gd name="T2" fmla="*/ 0 w 14"/>
                <a:gd name="T3" fmla="*/ 2147483647 h 35"/>
                <a:gd name="T4" fmla="*/ 0 w 14"/>
                <a:gd name="T5" fmla="*/ 2147483647 h 35"/>
                <a:gd name="T6" fmla="*/ 2147483647 w 14"/>
                <a:gd name="T7" fmla="*/ 2147483647 h 35"/>
                <a:gd name="T8" fmla="*/ 2147483647 w 14"/>
                <a:gd name="T9" fmla="*/ 2147483647 h 35"/>
                <a:gd name="T10" fmla="*/ 2147483647 w 14"/>
                <a:gd name="T11" fmla="*/ 2147483647 h 35"/>
                <a:gd name="T12" fmla="*/ 2147483647 w 14"/>
                <a:gd name="T13" fmla="*/ 2147483647 h 35"/>
                <a:gd name="T14" fmla="*/ 2147483647 w 14"/>
                <a:gd name="T15" fmla="*/ 0 h 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35"/>
                <a:gd name="T26" fmla="*/ 14 w 14"/>
                <a:gd name="T27" fmla="*/ 35 h 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35">
                  <a:moveTo>
                    <a:pt x="4" y="0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0" y="4"/>
                    <a:pt x="0" y="13"/>
                    <a:pt x="0" y="13"/>
                  </a:cubicBezTo>
                  <a:cubicBezTo>
                    <a:pt x="9" y="35"/>
                    <a:pt x="9" y="35"/>
                    <a:pt x="9" y="35"/>
                  </a:cubicBezTo>
                  <a:cubicBezTo>
                    <a:pt x="9" y="35"/>
                    <a:pt x="14" y="26"/>
                    <a:pt x="13" y="24"/>
                  </a:cubicBezTo>
                  <a:cubicBezTo>
                    <a:pt x="13" y="23"/>
                    <a:pt x="12" y="14"/>
                    <a:pt x="11" y="10"/>
                  </a:cubicBezTo>
                  <a:cubicBezTo>
                    <a:pt x="10" y="5"/>
                    <a:pt x="7" y="1"/>
                    <a:pt x="7" y="1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8" name="Freeform 12"/>
            <p:cNvSpPr>
              <a:spLocks/>
            </p:cNvSpPr>
            <p:nvPr/>
          </p:nvSpPr>
          <p:spPr bwMode="auto">
            <a:xfrm>
              <a:off x="1087686" y="1427584"/>
              <a:ext cx="215900" cy="158750"/>
            </a:xfrm>
            <a:custGeom>
              <a:avLst/>
              <a:gdLst>
                <a:gd name="T0" fmla="*/ 2147483647 w 15"/>
                <a:gd name="T1" fmla="*/ 0 h 11"/>
                <a:gd name="T2" fmla="*/ 2147483647 w 15"/>
                <a:gd name="T3" fmla="*/ 2147483647 h 11"/>
                <a:gd name="T4" fmla="*/ 2147483647 w 15"/>
                <a:gd name="T5" fmla="*/ 2147483647 h 11"/>
                <a:gd name="T6" fmla="*/ 2147483647 w 15"/>
                <a:gd name="T7" fmla="*/ 2147483647 h 11"/>
                <a:gd name="T8" fmla="*/ 2147483647 w 15"/>
                <a:gd name="T9" fmla="*/ 2147483647 h 11"/>
                <a:gd name="T10" fmla="*/ 2147483647 w 15"/>
                <a:gd name="T11" fmla="*/ 2147483647 h 11"/>
                <a:gd name="T12" fmla="*/ 0 w 15"/>
                <a:gd name="T13" fmla="*/ 2147483647 h 11"/>
                <a:gd name="T14" fmla="*/ 2147483647 w 15"/>
                <a:gd name="T15" fmla="*/ 0 h 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"/>
                <a:gd name="T25" fmla="*/ 0 h 11"/>
                <a:gd name="T26" fmla="*/ 15 w 15"/>
                <a:gd name="T27" fmla="*/ 11 h 1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" h="11">
                  <a:moveTo>
                    <a:pt x="3" y="0"/>
                  </a:moveTo>
                  <a:cubicBezTo>
                    <a:pt x="9" y="1"/>
                    <a:pt x="9" y="1"/>
                    <a:pt x="9" y="1"/>
                  </a:cubicBezTo>
                  <a:cubicBezTo>
                    <a:pt x="15" y="2"/>
                    <a:pt x="15" y="2"/>
                    <a:pt x="15" y="2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2" y="10"/>
                    <a:pt x="11" y="10"/>
                    <a:pt x="9" y="10"/>
                  </a:cubicBezTo>
                  <a:cubicBezTo>
                    <a:pt x="7" y="10"/>
                    <a:pt x="6" y="11"/>
                    <a:pt x="6" y="11"/>
                  </a:cubicBezTo>
                  <a:cubicBezTo>
                    <a:pt x="0" y="4"/>
                    <a:pt x="0" y="4"/>
                    <a:pt x="0" y="4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9" name="Freeform 13"/>
            <p:cNvSpPr>
              <a:spLocks/>
            </p:cNvSpPr>
            <p:nvPr/>
          </p:nvSpPr>
          <p:spPr bwMode="auto">
            <a:xfrm>
              <a:off x="1203574" y="1311697"/>
              <a:ext cx="157163" cy="274637"/>
            </a:xfrm>
            <a:custGeom>
              <a:avLst/>
              <a:gdLst>
                <a:gd name="T0" fmla="*/ 0 w 11"/>
                <a:gd name="T1" fmla="*/ 2147483647 h 19"/>
                <a:gd name="T2" fmla="*/ 2147483647 w 11"/>
                <a:gd name="T3" fmla="*/ 2147483647 h 19"/>
                <a:gd name="T4" fmla="*/ 2147483647 w 11"/>
                <a:gd name="T5" fmla="*/ 0 h 19"/>
                <a:gd name="T6" fmla="*/ 2147483647 w 11"/>
                <a:gd name="T7" fmla="*/ 2147483647 h 19"/>
                <a:gd name="T8" fmla="*/ 2147483647 w 11"/>
                <a:gd name="T9" fmla="*/ 2147483647 h 19"/>
                <a:gd name="T10" fmla="*/ 2147483647 w 11"/>
                <a:gd name="T11" fmla="*/ 2147483647 h 19"/>
                <a:gd name="T12" fmla="*/ 0 w 11"/>
                <a:gd name="T13" fmla="*/ 2147483647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9"/>
                <a:gd name="T23" fmla="*/ 11 w 11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9">
                  <a:moveTo>
                    <a:pt x="0" y="9"/>
                  </a:moveTo>
                  <a:cubicBezTo>
                    <a:pt x="0" y="9"/>
                    <a:pt x="3" y="8"/>
                    <a:pt x="5" y="6"/>
                  </a:cubicBezTo>
                  <a:cubicBezTo>
                    <a:pt x="7" y="5"/>
                    <a:pt x="10" y="0"/>
                    <a:pt x="10" y="0"/>
                  </a:cubicBezTo>
                  <a:cubicBezTo>
                    <a:pt x="10" y="0"/>
                    <a:pt x="10" y="3"/>
                    <a:pt x="10" y="6"/>
                  </a:cubicBezTo>
                  <a:cubicBezTo>
                    <a:pt x="11" y="9"/>
                    <a:pt x="10" y="19"/>
                    <a:pt x="10" y="19"/>
                  </a:cubicBezTo>
                  <a:cubicBezTo>
                    <a:pt x="10" y="19"/>
                    <a:pt x="8" y="13"/>
                    <a:pt x="7" y="12"/>
                  </a:cubicBezTo>
                  <a:cubicBezTo>
                    <a:pt x="4" y="9"/>
                    <a:pt x="0" y="9"/>
                    <a:pt x="0" y="9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0" name="Freeform 14"/>
            <p:cNvSpPr>
              <a:spLocks/>
            </p:cNvSpPr>
            <p:nvPr/>
          </p:nvSpPr>
          <p:spPr bwMode="auto">
            <a:xfrm>
              <a:off x="914649" y="1211684"/>
              <a:ext cx="288925" cy="346075"/>
            </a:xfrm>
            <a:custGeom>
              <a:avLst/>
              <a:gdLst>
                <a:gd name="T0" fmla="*/ 2147483647 w 20"/>
                <a:gd name="T1" fmla="*/ 0 h 24"/>
                <a:gd name="T2" fmla="*/ 2147483647 w 20"/>
                <a:gd name="T3" fmla="*/ 2147483647 h 24"/>
                <a:gd name="T4" fmla="*/ 2147483647 w 20"/>
                <a:gd name="T5" fmla="*/ 2147483647 h 24"/>
                <a:gd name="T6" fmla="*/ 2147483647 w 20"/>
                <a:gd name="T7" fmla="*/ 2147483647 h 24"/>
                <a:gd name="T8" fmla="*/ 2147483647 w 20"/>
                <a:gd name="T9" fmla="*/ 2147483647 h 24"/>
                <a:gd name="T10" fmla="*/ 2147483647 w 20"/>
                <a:gd name="T11" fmla="*/ 2147483647 h 24"/>
                <a:gd name="T12" fmla="*/ 0 w 20"/>
                <a:gd name="T13" fmla="*/ 2147483647 h 24"/>
                <a:gd name="T14" fmla="*/ 2147483647 w 20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"/>
                <a:gd name="T25" fmla="*/ 0 h 24"/>
                <a:gd name="T26" fmla="*/ 20 w 20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" h="24">
                  <a:moveTo>
                    <a:pt x="4" y="0"/>
                  </a:moveTo>
                  <a:cubicBezTo>
                    <a:pt x="4" y="0"/>
                    <a:pt x="5" y="2"/>
                    <a:pt x="7" y="5"/>
                  </a:cubicBezTo>
                  <a:cubicBezTo>
                    <a:pt x="9" y="7"/>
                    <a:pt x="20" y="16"/>
                    <a:pt x="20" y="16"/>
                  </a:cubicBezTo>
                  <a:cubicBezTo>
                    <a:pt x="20" y="16"/>
                    <a:pt x="17" y="16"/>
                    <a:pt x="15" y="17"/>
                  </a:cubicBezTo>
                  <a:cubicBezTo>
                    <a:pt x="13" y="17"/>
                    <a:pt x="10" y="24"/>
                    <a:pt x="10" y="24"/>
                  </a:cubicBezTo>
                  <a:cubicBezTo>
                    <a:pt x="10" y="24"/>
                    <a:pt x="4" y="13"/>
                    <a:pt x="3" y="12"/>
                  </a:cubicBezTo>
                  <a:cubicBezTo>
                    <a:pt x="2" y="10"/>
                    <a:pt x="0" y="5"/>
                    <a:pt x="0" y="4"/>
                  </a:cubicBezTo>
                  <a:cubicBezTo>
                    <a:pt x="0" y="3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1" name="Freeform 15"/>
            <p:cNvSpPr>
              <a:spLocks/>
            </p:cNvSpPr>
            <p:nvPr/>
          </p:nvSpPr>
          <p:spPr bwMode="auto">
            <a:xfrm>
              <a:off x="381249" y="1254547"/>
              <a:ext cx="1960563" cy="5189537"/>
            </a:xfrm>
            <a:custGeom>
              <a:avLst/>
              <a:gdLst>
                <a:gd name="T0" fmla="*/ 2147483647 w 136"/>
                <a:gd name="T1" fmla="*/ 2147483647 h 360"/>
                <a:gd name="T2" fmla="*/ 2147483647 w 136"/>
                <a:gd name="T3" fmla="*/ 2147483647 h 360"/>
                <a:gd name="T4" fmla="*/ 2147483647 w 136"/>
                <a:gd name="T5" fmla="*/ 2147483647 h 360"/>
                <a:gd name="T6" fmla="*/ 2147483647 w 136"/>
                <a:gd name="T7" fmla="*/ 2147483647 h 360"/>
                <a:gd name="T8" fmla="*/ 2147483647 w 136"/>
                <a:gd name="T9" fmla="*/ 2147483647 h 360"/>
                <a:gd name="T10" fmla="*/ 2147483647 w 136"/>
                <a:gd name="T11" fmla="*/ 2147483647 h 360"/>
                <a:gd name="T12" fmla="*/ 2147483647 w 136"/>
                <a:gd name="T13" fmla="*/ 2147483647 h 360"/>
                <a:gd name="T14" fmla="*/ 2147483647 w 136"/>
                <a:gd name="T15" fmla="*/ 2147483647 h 360"/>
                <a:gd name="T16" fmla="*/ 2147483647 w 136"/>
                <a:gd name="T17" fmla="*/ 2147483647 h 360"/>
                <a:gd name="T18" fmla="*/ 2147483647 w 136"/>
                <a:gd name="T19" fmla="*/ 2147483647 h 360"/>
                <a:gd name="T20" fmla="*/ 2147483647 w 136"/>
                <a:gd name="T21" fmla="*/ 2147483647 h 360"/>
                <a:gd name="T22" fmla="*/ 2147483647 w 136"/>
                <a:gd name="T23" fmla="*/ 2147483647 h 360"/>
                <a:gd name="T24" fmla="*/ 2147483647 w 136"/>
                <a:gd name="T25" fmla="*/ 2147483647 h 360"/>
                <a:gd name="T26" fmla="*/ 2147483647 w 136"/>
                <a:gd name="T27" fmla="*/ 2147483647 h 360"/>
                <a:gd name="T28" fmla="*/ 2147483647 w 136"/>
                <a:gd name="T29" fmla="*/ 2147483647 h 360"/>
                <a:gd name="T30" fmla="*/ 2147483647 w 136"/>
                <a:gd name="T31" fmla="*/ 2147483647 h 360"/>
                <a:gd name="T32" fmla="*/ 2147483647 w 136"/>
                <a:gd name="T33" fmla="*/ 2147483647 h 360"/>
                <a:gd name="T34" fmla="*/ 2147483647 w 136"/>
                <a:gd name="T35" fmla="*/ 2147483647 h 360"/>
                <a:gd name="T36" fmla="*/ 2147483647 w 136"/>
                <a:gd name="T37" fmla="*/ 2147483647 h 360"/>
                <a:gd name="T38" fmla="*/ 2147483647 w 136"/>
                <a:gd name="T39" fmla="*/ 2147483647 h 360"/>
                <a:gd name="T40" fmla="*/ 2147483647 w 136"/>
                <a:gd name="T41" fmla="*/ 2147483647 h 360"/>
                <a:gd name="T42" fmla="*/ 2147483647 w 136"/>
                <a:gd name="T43" fmla="*/ 2147483647 h 360"/>
                <a:gd name="T44" fmla="*/ 2147483647 w 136"/>
                <a:gd name="T45" fmla="*/ 2147483647 h 360"/>
                <a:gd name="T46" fmla="*/ 2147483647 w 136"/>
                <a:gd name="T47" fmla="*/ 2147483647 h 360"/>
                <a:gd name="T48" fmla="*/ 2147483647 w 136"/>
                <a:gd name="T49" fmla="*/ 2147483647 h 360"/>
                <a:gd name="T50" fmla="*/ 2147483647 w 136"/>
                <a:gd name="T51" fmla="*/ 2147483647 h 360"/>
                <a:gd name="T52" fmla="*/ 2147483647 w 136"/>
                <a:gd name="T53" fmla="*/ 2147483647 h 360"/>
                <a:gd name="T54" fmla="*/ 2147483647 w 136"/>
                <a:gd name="T55" fmla="*/ 2147483647 h 360"/>
                <a:gd name="T56" fmla="*/ 2147483647 w 136"/>
                <a:gd name="T57" fmla="*/ 2147483647 h 360"/>
                <a:gd name="T58" fmla="*/ 2147483647 w 136"/>
                <a:gd name="T59" fmla="*/ 2147483647 h 360"/>
                <a:gd name="T60" fmla="*/ 2147483647 w 136"/>
                <a:gd name="T61" fmla="*/ 2147483647 h 360"/>
                <a:gd name="T62" fmla="*/ 2147483647 w 136"/>
                <a:gd name="T63" fmla="*/ 2147483647 h 360"/>
                <a:gd name="T64" fmla="*/ 2147483647 w 136"/>
                <a:gd name="T65" fmla="*/ 2147483647 h 360"/>
                <a:gd name="T66" fmla="*/ 2147483647 w 136"/>
                <a:gd name="T67" fmla="*/ 2147483647 h 360"/>
                <a:gd name="T68" fmla="*/ 2147483647 w 136"/>
                <a:gd name="T69" fmla="*/ 2147483647 h 360"/>
                <a:gd name="T70" fmla="*/ 2147483647 w 136"/>
                <a:gd name="T71" fmla="*/ 2147483647 h 360"/>
                <a:gd name="T72" fmla="*/ 2147483647 w 136"/>
                <a:gd name="T73" fmla="*/ 2147483647 h 360"/>
                <a:gd name="T74" fmla="*/ 2147483647 w 136"/>
                <a:gd name="T75" fmla="*/ 2147483647 h 360"/>
                <a:gd name="T76" fmla="*/ 2147483647 w 136"/>
                <a:gd name="T77" fmla="*/ 2147483647 h 360"/>
                <a:gd name="T78" fmla="*/ 2147483647 w 136"/>
                <a:gd name="T79" fmla="*/ 2147483647 h 360"/>
                <a:gd name="T80" fmla="*/ 2147483647 w 136"/>
                <a:gd name="T81" fmla="*/ 2147483647 h 360"/>
                <a:gd name="T82" fmla="*/ 2147483647 w 136"/>
                <a:gd name="T83" fmla="*/ 2147483647 h 360"/>
                <a:gd name="T84" fmla="*/ 2147483647 w 136"/>
                <a:gd name="T85" fmla="*/ 2147483647 h 360"/>
                <a:gd name="T86" fmla="*/ 2147483647 w 136"/>
                <a:gd name="T87" fmla="*/ 2147483647 h 360"/>
                <a:gd name="T88" fmla="*/ 2147483647 w 136"/>
                <a:gd name="T89" fmla="*/ 2147483647 h 360"/>
                <a:gd name="T90" fmla="*/ 2147483647 w 136"/>
                <a:gd name="T91" fmla="*/ 2147483647 h 360"/>
                <a:gd name="T92" fmla="*/ 2147483647 w 136"/>
                <a:gd name="T93" fmla="*/ 2147483647 h 360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136"/>
                <a:gd name="T142" fmla="*/ 0 h 360"/>
                <a:gd name="T143" fmla="*/ 136 w 136"/>
                <a:gd name="T144" fmla="*/ 360 h 360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136" h="360">
                  <a:moveTo>
                    <a:pt x="38" y="0"/>
                  </a:moveTo>
                  <a:cubicBezTo>
                    <a:pt x="37" y="1"/>
                    <a:pt x="42" y="12"/>
                    <a:pt x="46" y="17"/>
                  </a:cubicBezTo>
                  <a:cubicBezTo>
                    <a:pt x="49" y="22"/>
                    <a:pt x="57" y="38"/>
                    <a:pt x="59" y="43"/>
                  </a:cubicBezTo>
                  <a:cubicBezTo>
                    <a:pt x="62" y="48"/>
                    <a:pt x="63" y="53"/>
                    <a:pt x="63" y="53"/>
                  </a:cubicBezTo>
                  <a:cubicBezTo>
                    <a:pt x="63" y="53"/>
                    <a:pt x="66" y="34"/>
                    <a:pt x="67" y="29"/>
                  </a:cubicBezTo>
                  <a:cubicBezTo>
                    <a:pt x="68" y="24"/>
                    <a:pt x="68" y="16"/>
                    <a:pt x="68" y="13"/>
                  </a:cubicBezTo>
                  <a:cubicBezTo>
                    <a:pt x="68" y="10"/>
                    <a:pt x="67" y="8"/>
                    <a:pt x="67" y="8"/>
                  </a:cubicBezTo>
                  <a:cubicBezTo>
                    <a:pt x="67" y="8"/>
                    <a:pt x="71" y="9"/>
                    <a:pt x="73" y="11"/>
                  </a:cubicBezTo>
                  <a:cubicBezTo>
                    <a:pt x="75" y="12"/>
                    <a:pt x="78" y="13"/>
                    <a:pt x="78" y="13"/>
                  </a:cubicBezTo>
                  <a:cubicBezTo>
                    <a:pt x="78" y="13"/>
                    <a:pt x="88" y="16"/>
                    <a:pt x="90" y="18"/>
                  </a:cubicBezTo>
                  <a:cubicBezTo>
                    <a:pt x="92" y="19"/>
                    <a:pt x="97" y="21"/>
                    <a:pt x="97" y="21"/>
                  </a:cubicBezTo>
                  <a:cubicBezTo>
                    <a:pt x="97" y="21"/>
                    <a:pt x="98" y="20"/>
                    <a:pt x="99" y="22"/>
                  </a:cubicBezTo>
                  <a:cubicBezTo>
                    <a:pt x="99" y="23"/>
                    <a:pt x="100" y="31"/>
                    <a:pt x="100" y="31"/>
                  </a:cubicBezTo>
                  <a:cubicBezTo>
                    <a:pt x="100" y="31"/>
                    <a:pt x="102" y="31"/>
                    <a:pt x="102" y="32"/>
                  </a:cubicBezTo>
                  <a:cubicBezTo>
                    <a:pt x="102" y="33"/>
                    <a:pt x="102" y="35"/>
                    <a:pt x="102" y="35"/>
                  </a:cubicBezTo>
                  <a:cubicBezTo>
                    <a:pt x="102" y="35"/>
                    <a:pt x="102" y="36"/>
                    <a:pt x="103" y="38"/>
                  </a:cubicBezTo>
                  <a:cubicBezTo>
                    <a:pt x="103" y="40"/>
                    <a:pt x="104" y="43"/>
                    <a:pt x="104" y="44"/>
                  </a:cubicBezTo>
                  <a:cubicBezTo>
                    <a:pt x="105" y="45"/>
                    <a:pt x="105" y="48"/>
                    <a:pt x="105" y="49"/>
                  </a:cubicBezTo>
                  <a:cubicBezTo>
                    <a:pt x="105" y="50"/>
                    <a:pt x="106" y="51"/>
                    <a:pt x="107" y="54"/>
                  </a:cubicBezTo>
                  <a:cubicBezTo>
                    <a:pt x="108" y="58"/>
                    <a:pt x="112" y="71"/>
                    <a:pt x="112" y="73"/>
                  </a:cubicBezTo>
                  <a:cubicBezTo>
                    <a:pt x="113" y="75"/>
                    <a:pt x="114" y="79"/>
                    <a:pt x="114" y="81"/>
                  </a:cubicBezTo>
                  <a:cubicBezTo>
                    <a:pt x="114" y="84"/>
                    <a:pt x="113" y="86"/>
                    <a:pt x="113" y="87"/>
                  </a:cubicBezTo>
                  <a:cubicBezTo>
                    <a:pt x="113" y="88"/>
                    <a:pt x="112" y="92"/>
                    <a:pt x="112" y="94"/>
                  </a:cubicBezTo>
                  <a:cubicBezTo>
                    <a:pt x="111" y="96"/>
                    <a:pt x="109" y="98"/>
                    <a:pt x="104" y="98"/>
                  </a:cubicBezTo>
                  <a:cubicBezTo>
                    <a:pt x="100" y="99"/>
                    <a:pt x="89" y="100"/>
                    <a:pt x="89" y="100"/>
                  </a:cubicBezTo>
                  <a:cubicBezTo>
                    <a:pt x="89" y="100"/>
                    <a:pt x="97" y="126"/>
                    <a:pt x="98" y="131"/>
                  </a:cubicBezTo>
                  <a:cubicBezTo>
                    <a:pt x="99" y="136"/>
                    <a:pt x="104" y="153"/>
                    <a:pt x="104" y="153"/>
                  </a:cubicBezTo>
                  <a:cubicBezTo>
                    <a:pt x="104" y="153"/>
                    <a:pt x="99" y="160"/>
                    <a:pt x="98" y="160"/>
                  </a:cubicBezTo>
                  <a:cubicBezTo>
                    <a:pt x="98" y="160"/>
                    <a:pt x="108" y="195"/>
                    <a:pt x="112" y="207"/>
                  </a:cubicBezTo>
                  <a:cubicBezTo>
                    <a:pt x="116" y="219"/>
                    <a:pt x="120" y="242"/>
                    <a:pt x="120" y="246"/>
                  </a:cubicBezTo>
                  <a:cubicBezTo>
                    <a:pt x="120" y="249"/>
                    <a:pt x="117" y="288"/>
                    <a:pt x="116" y="295"/>
                  </a:cubicBezTo>
                  <a:cubicBezTo>
                    <a:pt x="114" y="303"/>
                    <a:pt x="108" y="312"/>
                    <a:pt x="108" y="312"/>
                  </a:cubicBezTo>
                  <a:cubicBezTo>
                    <a:pt x="108" y="312"/>
                    <a:pt x="111" y="314"/>
                    <a:pt x="111" y="317"/>
                  </a:cubicBezTo>
                  <a:cubicBezTo>
                    <a:pt x="111" y="320"/>
                    <a:pt x="109" y="324"/>
                    <a:pt x="109" y="327"/>
                  </a:cubicBezTo>
                  <a:cubicBezTo>
                    <a:pt x="109" y="329"/>
                    <a:pt x="110" y="332"/>
                    <a:pt x="110" y="332"/>
                  </a:cubicBezTo>
                  <a:cubicBezTo>
                    <a:pt x="110" y="332"/>
                    <a:pt x="113" y="337"/>
                    <a:pt x="113" y="338"/>
                  </a:cubicBezTo>
                  <a:cubicBezTo>
                    <a:pt x="113" y="339"/>
                    <a:pt x="113" y="340"/>
                    <a:pt x="113" y="340"/>
                  </a:cubicBezTo>
                  <a:cubicBezTo>
                    <a:pt x="113" y="340"/>
                    <a:pt x="117" y="343"/>
                    <a:pt x="120" y="344"/>
                  </a:cubicBezTo>
                  <a:cubicBezTo>
                    <a:pt x="123" y="345"/>
                    <a:pt x="131" y="346"/>
                    <a:pt x="133" y="347"/>
                  </a:cubicBezTo>
                  <a:cubicBezTo>
                    <a:pt x="135" y="347"/>
                    <a:pt x="136" y="348"/>
                    <a:pt x="136" y="350"/>
                  </a:cubicBezTo>
                  <a:cubicBezTo>
                    <a:pt x="136" y="352"/>
                    <a:pt x="136" y="353"/>
                    <a:pt x="136" y="353"/>
                  </a:cubicBezTo>
                  <a:cubicBezTo>
                    <a:pt x="136" y="353"/>
                    <a:pt x="131" y="355"/>
                    <a:pt x="121" y="355"/>
                  </a:cubicBezTo>
                  <a:cubicBezTo>
                    <a:pt x="110" y="356"/>
                    <a:pt x="107" y="356"/>
                    <a:pt x="103" y="355"/>
                  </a:cubicBezTo>
                  <a:cubicBezTo>
                    <a:pt x="99" y="354"/>
                    <a:pt x="90" y="350"/>
                    <a:pt x="90" y="350"/>
                  </a:cubicBezTo>
                  <a:cubicBezTo>
                    <a:pt x="90" y="353"/>
                    <a:pt x="90" y="353"/>
                    <a:pt x="90" y="353"/>
                  </a:cubicBezTo>
                  <a:cubicBezTo>
                    <a:pt x="90" y="353"/>
                    <a:pt x="75" y="352"/>
                    <a:pt x="74" y="351"/>
                  </a:cubicBezTo>
                  <a:cubicBezTo>
                    <a:pt x="74" y="351"/>
                    <a:pt x="74" y="334"/>
                    <a:pt x="75" y="334"/>
                  </a:cubicBezTo>
                  <a:cubicBezTo>
                    <a:pt x="75" y="333"/>
                    <a:pt x="76" y="332"/>
                    <a:pt x="76" y="332"/>
                  </a:cubicBezTo>
                  <a:cubicBezTo>
                    <a:pt x="76" y="332"/>
                    <a:pt x="75" y="324"/>
                    <a:pt x="75" y="321"/>
                  </a:cubicBezTo>
                  <a:cubicBezTo>
                    <a:pt x="76" y="318"/>
                    <a:pt x="77" y="314"/>
                    <a:pt x="78" y="314"/>
                  </a:cubicBezTo>
                  <a:cubicBezTo>
                    <a:pt x="79" y="313"/>
                    <a:pt x="80" y="312"/>
                    <a:pt x="82" y="310"/>
                  </a:cubicBezTo>
                  <a:cubicBezTo>
                    <a:pt x="83" y="308"/>
                    <a:pt x="82" y="279"/>
                    <a:pt x="82" y="273"/>
                  </a:cubicBezTo>
                  <a:cubicBezTo>
                    <a:pt x="81" y="267"/>
                    <a:pt x="80" y="254"/>
                    <a:pt x="81" y="253"/>
                  </a:cubicBezTo>
                  <a:cubicBezTo>
                    <a:pt x="81" y="252"/>
                    <a:pt x="85" y="248"/>
                    <a:pt x="84" y="248"/>
                  </a:cubicBezTo>
                  <a:cubicBezTo>
                    <a:pt x="84" y="247"/>
                    <a:pt x="62" y="198"/>
                    <a:pt x="62" y="198"/>
                  </a:cubicBezTo>
                  <a:cubicBezTo>
                    <a:pt x="62" y="198"/>
                    <a:pt x="59" y="220"/>
                    <a:pt x="57" y="224"/>
                  </a:cubicBezTo>
                  <a:cubicBezTo>
                    <a:pt x="56" y="229"/>
                    <a:pt x="55" y="229"/>
                    <a:pt x="55" y="230"/>
                  </a:cubicBezTo>
                  <a:cubicBezTo>
                    <a:pt x="55" y="231"/>
                    <a:pt x="53" y="248"/>
                    <a:pt x="52" y="251"/>
                  </a:cubicBezTo>
                  <a:cubicBezTo>
                    <a:pt x="52" y="253"/>
                    <a:pt x="51" y="255"/>
                    <a:pt x="51" y="255"/>
                  </a:cubicBezTo>
                  <a:cubicBezTo>
                    <a:pt x="51" y="255"/>
                    <a:pt x="50" y="298"/>
                    <a:pt x="50" y="301"/>
                  </a:cubicBezTo>
                  <a:cubicBezTo>
                    <a:pt x="51" y="303"/>
                    <a:pt x="57" y="316"/>
                    <a:pt x="57" y="319"/>
                  </a:cubicBezTo>
                  <a:cubicBezTo>
                    <a:pt x="57" y="322"/>
                    <a:pt x="55" y="329"/>
                    <a:pt x="55" y="333"/>
                  </a:cubicBezTo>
                  <a:cubicBezTo>
                    <a:pt x="56" y="336"/>
                    <a:pt x="55" y="337"/>
                    <a:pt x="55" y="337"/>
                  </a:cubicBezTo>
                  <a:cubicBezTo>
                    <a:pt x="54" y="337"/>
                    <a:pt x="54" y="337"/>
                    <a:pt x="54" y="337"/>
                  </a:cubicBezTo>
                  <a:cubicBezTo>
                    <a:pt x="54" y="337"/>
                    <a:pt x="58" y="345"/>
                    <a:pt x="59" y="347"/>
                  </a:cubicBezTo>
                  <a:cubicBezTo>
                    <a:pt x="61" y="349"/>
                    <a:pt x="62" y="352"/>
                    <a:pt x="62" y="353"/>
                  </a:cubicBezTo>
                  <a:cubicBezTo>
                    <a:pt x="62" y="355"/>
                    <a:pt x="62" y="356"/>
                    <a:pt x="62" y="356"/>
                  </a:cubicBezTo>
                  <a:cubicBezTo>
                    <a:pt x="63" y="357"/>
                    <a:pt x="63" y="357"/>
                    <a:pt x="63" y="357"/>
                  </a:cubicBezTo>
                  <a:cubicBezTo>
                    <a:pt x="63" y="360"/>
                    <a:pt x="63" y="360"/>
                    <a:pt x="63" y="360"/>
                  </a:cubicBezTo>
                  <a:cubicBezTo>
                    <a:pt x="63" y="360"/>
                    <a:pt x="61" y="360"/>
                    <a:pt x="57" y="360"/>
                  </a:cubicBezTo>
                  <a:cubicBezTo>
                    <a:pt x="53" y="360"/>
                    <a:pt x="45" y="359"/>
                    <a:pt x="41" y="358"/>
                  </a:cubicBezTo>
                  <a:cubicBezTo>
                    <a:pt x="38" y="357"/>
                    <a:pt x="36" y="356"/>
                    <a:pt x="36" y="355"/>
                  </a:cubicBezTo>
                  <a:cubicBezTo>
                    <a:pt x="36" y="355"/>
                    <a:pt x="36" y="352"/>
                    <a:pt x="36" y="352"/>
                  </a:cubicBezTo>
                  <a:cubicBezTo>
                    <a:pt x="35" y="352"/>
                    <a:pt x="33" y="351"/>
                    <a:pt x="33" y="349"/>
                  </a:cubicBezTo>
                  <a:cubicBezTo>
                    <a:pt x="33" y="347"/>
                    <a:pt x="34" y="340"/>
                    <a:pt x="34" y="340"/>
                  </a:cubicBezTo>
                  <a:cubicBezTo>
                    <a:pt x="35" y="338"/>
                    <a:pt x="35" y="338"/>
                    <a:pt x="35" y="338"/>
                  </a:cubicBezTo>
                  <a:cubicBezTo>
                    <a:pt x="35" y="338"/>
                    <a:pt x="30" y="326"/>
                    <a:pt x="28" y="323"/>
                  </a:cubicBezTo>
                  <a:cubicBezTo>
                    <a:pt x="27" y="320"/>
                    <a:pt x="24" y="318"/>
                    <a:pt x="24" y="316"/>
                  </a:cubicBezTo>
                  <a:cubicBezTo>
                    <a:pt x="25" y="314"/>
                    <a:pt x="24" y="257"/>
                    <a:pt x="24" y="252"/>
                  </a:cubicBezTo>
                  <a:cubicBezTo>
                    <a:pt x="24" y="248"/>
                    <a:pt x="21" y="226"/>
                    <a:pt x="21" y="218"/>
                  </a:cubicBezTo>
                  <a:cubicBezTo>
                    <a:pt x="21" y="210"/>
                    <a:pt x="18" y="187"/>
                    <a:pt x="18" y="182"/>
                  </a:cubicBezTo>
                  <a:cubicBezTo>
                    <a:pt x="18" y="178"/>
                    <a:pt x="16" y="172"/>
                    <a:pt x="15" y="171"/>
                  </a:cubicBezTo>
                  <a:cubicBezTo>
                    <a:pt x="15" y="170"/>
                    <a:pt x="13" y="164"/>
                    <a:pt x="13" y="164"/>
                  </a:cubicBezTo>
                  <a:cubicBezTo>
                    <a:pt x="14" y="160"/>
                    <a:pt x="14" y="160"/>
                    <a:pt x="14" y="160"/>
                  </a:cubicBezTo>
                  <a:cubicBezTo>
                    <a:pt x="10" y="157"/>
                    <a:pt x="10" y="157"/>
                    <a:pt x="10" y="157"/>
                  </a:cubicBezTo>
                  <a:cubicBezTo>
                    <a:pt x="10" y="157"/>
                    <a:pt x="13" y="136"/>
                    <a:pt x="13" y="130"/>
                  </a:cubicBezTo>
                  <a:cubicBezTo>
                    <a:pt x="13" y="125"/>
                    <a:pt x="13" y="113"/>
                    <a:pt x="14" y="108"/>
                  </a:cubicBezTo>
                  <a:cubicBezTo>
                    <a:pt x="15" y="104"/>
                    <a:pt x="17" y="100"/>
                    <a:pt x="17" y="98"/>
                  </a:cubicBezTo>
                  <a:cubicBezTo>
                    <a:pt x="17" y="96"/>
                    <a:pt x="11" y="72"/>
                    <a:pt x="9" y="66"/>
                  </a:cubicBezTo>
                  <a:cubicBezTo>
                    <a:pt x="8" y="60"/>
                    <a:pt x="2" y="46"/>
                    <a:pt x="1" y="39"/>
                  </a:cubicBezTo>
                  <a:cubicBezTo>
                    <a:pt x="0" y="32"/>
                    <a:pt x="0" y="21"/>
                    <a:pt x="3" y="19"/>
                  </a:cubicBezTo>
                  <a:cubicBezTo>
                    <a:pt x="6" y="16"/>
                    <a:pt x="14" y="14"/>
                    <a:pt x="18" y="13"/>
                  </a:cubicBezTo>
                  <a:cubicBezTo>
                    <a:pt x="21" y="11"/>
                    <a:pt x="30" y="7"/>
                    <a:pt x="30" y="7"/>
                  </a:cubicBezTo>
                  <a:cubicBezTo>
                    <a:pt x="30" y="7"/>
                    <a:pt x="34" y="2"/>
                    <a:pt x="35" y="2"/>
                  </a:cubicBezTo>
                  <a:cubicBezTo>
                    <a:pt x="35" y="1"/>
                    <a:pt x="38" y="0"/>
                    <a:pt x="38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2" name="Freeform 16"/>
            <p:cNvSpPr>
              <a:spLocks/>
            </p:cNvSpPr>
            <p:nvPr/>
          </p:nvSpPr>
          <p:spPr bwMode="auto">
            <a:xfrm>
              <a:off x="1462336" y="2162597"/>
              <a:ext cx="158750" cy="246062"/>
            </a:xfrm>
            <a:custGeom>
              <a:avLst/>
              <a:gdLst>
                <a:gd name="T0" fmla="*/ 0 w 11"/>
                <a:gd name="T1" fmla="*/ 0 h 17"/>
                <a:gd name="T2" fmla="*/ 2147483647 w 11"/>
                <a:gd name="T3" fmla="*/ 2147483647 h 17"/>
                <a:gd name="T4" fmla="*/ 2147483647 w 11"/>
                <a:gd name="T5" fmla="*/ 2147483647 h 17"/>
                <a:gd name="T6" fmla="*/ 2147483647 w 11"/>
                <a:gd name="T7" fmla="*/ 2147483647 h 17"/>
                <a:gd name="T8" fmla="*/ 2147483647 w 11"/>
                <a:gd name="T9" fmla="*/ 2147483647 h 17"/>
                <a:gd name="T10" fmla="*/ 2147483647 w 11"/>
                <a:gd name="T11" fmla="*/ 0 h 17"/>
                <a:gd name="T12" fmla="*/ 0 w 11"/>
                <a:gd name="T13" fmla="*/ 0 h 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"/>
                <a:gd name="T22" fmla="*/ 0 h 17"/>
                <a:gd name="T23" fmla="*/ 11 w 11"/>
                <a:gd name="T24" fmla="*/ 17 h 1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" h="17">
                  <a:moveTo>
                    <a:pt x="0" y="0"/>
                  </a:moveTo>
                  <a:cubicBezTo>
                    <a:pt x="0" y="0"/>
                    <a:pt x="2" y="2"/>
                    <a:pt x="3" y="5"/>
                  </a:cubicBezTo>
                  <a:cubicBezTo>
                    <a:pt x="4" y="8"/>
                    <a:pt x="4" y="17"/>
                    <a:pt x="4" y="17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14"/>
                    <a:pt x="11" y="10"/>
                    <a:pt x="11" y="8"/>
                  </a:cubicBezTo>
                  <a:cubicBezTo>
                    <a:pt x="11" y="7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83" name="Freeform 17"/>
            <p:cNvSpPr>
              <a:spLocks/>
            </p:cNvSpPr>
            <p:nvPr/>
          </p:nvSpPr>
          <p:spPr bwMode="auto">
            <a:xfrm>
              <a:off x="1144836" y="2551534"/>
              <a:ext cx="130175" cy="130175"/>
            </a:xfrm>
            <a:custGeom>
              <a:avLst/>
              <a:gdLst>
                <a:gd name="T0" fmla="*/ 0 w 9"/>
                <a:gd name="T1" fmla="*/ 2147483647 h 9"/>
                <a:gd name="T2" fmla="*/ 2147483647 w 9"/>
                <a:gd name="T3" fmla="*/ 0 h 9"/>
                <a:gd name="T4" fmla="*/ 2147483647 w 9"/>
                <a:gd name="T5" fmla="*/ 2147483647 h 9"/>
                <a:gd name="T6" fmla="*/ 2147483647 w 9"/>
                <a:gd name="T7" fmla="*/ 2147483647 h 9"/>
                <a:gd name="T8" fmla="*/ 0 w 9"/>
                <a:gd name="T9" fmla="*/ 214748364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"/>
                <a:gd name="T16" fmla="*/ 0 h 9"/>
                <a:gd name="T17" fmla="*/ 9 w 9"/>
                <a:gd name="T18" fmla="*/ 9 h 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" h="9">
                  <a:moveTo>
                    <a:pt x="0" y="2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9" y="9"/>
                    <a:pt x="9" y="9"/>
                    <a:pt x="9" y="9"/>
                  </a:cubicBezTo>
                  <a:cubicBezTo>
                    <a:pt x="9" y="9"/>
                    <a:pt x="2" y="9"/>
                    <a:pt x="1" y="9"/>
                  </a:cubicBezTo>
                  <a:lnTo>
                    <a:pt x="0" y="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59" name="Group 148"/>
          <p:cNvGrpSpPr>
            <a:grpSpLocks/>
          </p:cNvGrpSpPr>
          <p:nvPr/>
        </p:nvGrpSpPr>
        <p:grpSpPr bwMode="auto">
          <a:xfrm>
            <a:off x="4067175" y="331788"/>
            <a:ext cx="2736850" cy="6192837"/>
            <a:chOff x="1440" y="2913"/>
            <a:chExt cx="613" cy="1407"/>
          </a:xfrm>
        </p:grpSpPr>
        <p:sp>
          <p:nvSpPr>
            <p:cNvPr id="19468" name="Freeform 6444"/>
            <p:cNvSpPr>
              <a:spLocks/>
            </p:cNvSpPr>
            <p:nvPr/>
          </p:nvSpPr>
          <p:spPr bwMode="auto">
            <a:xfrm>
              <a:off x="1697" y="3034"/>
              <a:ext cx="292" cy="571"/>
            </a:xfrm>
            <a:custGeom>
              <a:avLst/>
              <a:gdLst>
                <a:gd name="T0" fmla="*/ 0 w 724"/>
                <a:gd name="T1" fmla="*/ 0 h 1411"/>
                <a:gd name="T2" fmla="*/ 0 w 724"/>
                <a:gd name="T3" fmla="*/ 0 h 1411"/>
                <a:gd name="T4" fmla="*/ 0 w 724"/>
                <a:gd name="T5" fmla="*/ 0 h 1411"/>
                <a:gd name="T6" fmla="*/ 0 w 724"/>
                <a:gd name="T7" fmla="*/ 0 h 1411"/>
                <a:gd name="T8" fmla="*/ 0 w 724"/>
                <a:gd name="T9" fmla="*/ 0 h 1411"/>
                <a:gd name="T10" fmla="*/ 0 w 724"/>
                <a:gd name="T11" fmla="*/ 0 h 1411"/>
                <a:gd name="T12" fmla="*/ 0 w 724"/>
                <a:gd name="T13" fmla="*/ 0 h 1411"/>
                <a:gd name="T14" fmla="*/ 0 w 724"/>
                <a:gd name="T15" fmla="*/ 0 h 1411"/>
                <a:gd name="T16" fmla="*/ 0 w 724"/>
                <a:gd name="T17" fmla="*/ 0 h 1411"/>
                <a:gd name="T18" fmla="*/ 0 w 724"/>
                <a:gd name="T19" fmla="*/ 0 h 1411"/>
                <a:gd name="T20" fmla="*/ 0 w 724"/>
                <a:gd name="T21" fmla="*/ 0 h 1411"/>
                <a:gd name="T22" fmla="*/ 0 w 724"/>
                <a:gd name="T23" fmla="*/ 0 h 1411"/>
                <a:gd name="T24" fmla="*/ 0 w 724"/>
                <a:gd name="T25" fmla="*/ 0 h 1411"/>
                <a:gd name="T26" fmla="*/ 0 w 724"/>
                <a:gd name="T27" fmla="*/ 0 h 1411"/>
                <a:gd name="T28" fmla="*/ 0 w 724"/>
                <a:gd name="T29" fmla="*/ 0 h 1411"/>
                <a:gd name="T30" fmla="*/ 0 w 724"/>
                <a:gd name="T31" fmla="*/ 0 h 1411"/>
                <a:gd name="T32" fmla="*/ 0 w 724"/>
                <a:gd name="T33" fmla="*/ 0 h 1411"/>
                <a:gd name="T34" fmla="*/ 0 w 724"/>
                <a:gd name="T35" fmla="*/ 0 h 1411"/>
                <a:gd name="T36" fmla="*/ 0 w 724"/>
                <a:gd name="T37" fmla="*/ 0 h 1411"/>
                <a:gd name="T38" fmla="*/ 0 w 724"/>
                <a:gd name="T39" fmla="*/ 0 h 1411"/>
                <a:gd name="T40" fmla="*/ 0 w 724"/>
                <a:gd name="T41" fmla="*/ 0 h 1411"/>
                <a:gd name="T42" fmla="*/ 0 w 724"/>
                <a:gd name="T43" fmla="*/ 0 h 1411"/>
                <a:gd name="T44" fmla="*/ 0 w 724"/>
                <a:gd name="T45" fmla="*/ 0 h 1411"/>
                <a:gd name="T46" fmla="*/ 0 w 724"/>
                <a:gd name="T47" fmla="*/ 0 h 1411"/>
                <a:gd name="T48" fmla="*/ 0 w 724"/>
                <a:gd name="T49" fmla="*/ 0 h 1411"/>
                <a:gd name="T50" fmla="*/ 0 w 724"/>
                <a:gd name="T51" fmla="*/ 0 h 1411"/>
                <a:gd name="T52" fmla="*/ 0 w 724"/>
                <a:gd name="T53" fmla="*/ 0 h 1411"/>
                <a:gd name="T54" fmla="*/ 0 w 724"/>
                <a:gd name="T55" fmla="*/ 0 h 1411"/>
                <a:gd name="T56" fmla="*/ 0 w 724"/>
                <a:gd name="T57" fmla="*/ 0 h 1411"/>
                <a:gd name="T58" fmla="*/ 0 w 724"/>
                <a:gd name="T59" fmla="*/ 0 h 1411"/>
                <a:gd name="T60" fmla="*/ 0 w 724"/>
                <a:gd name="T61" fmla="*/ 0 h 1411"/>
                <a:gd name="T62" fmla="*/ 0 w 724"/>
                <a:gd name="T63" fmla="*/ 0 h 1411"/>
                <a:gd name="T64" fmla="*/ 0 w 724"/>
                <a:gd name="T65" fmla="*/ 0 h 1411"/>
                <a:gd name="T66" fmla="*/ 0 w 724"/>
                <a:gd name="T67" fmla="*/ 0 h 1411"/>
                <a:gd name="T68" fmla="*/ 0 w 724"/>
                <a:gd name="T69" fmla="*/ 0 h 1411"/>
                <a:gd name="T70" fmla="*/ 0 w 724"/>
                <a:gd name="T71" fmla="*/ 0 h 1411"/>
                <a:gd name="T72" fmla="*/ 0 w 724"/>
                <a:gd name="T73" fmla="*/ 0 h 1411"/>
                <a:gd name="T74" fmla="*/ 0 w 724"/>
                <a:gd name="T75" fmla="*/ 0 h 1411"/>
                <a:gd name="T76" fmla="*/ 0 w 724"/>
                <a:gd name="T77" fmla="*/ 0 h 1411"/>
                <a:gd name="T78" fmla="*/ 0 w 724"/>
                <a:gd name="T79" fmla="*/ 0 h 1411"/>
                <a:gd name="T80" fmla="*/ 0 w 724"/>
                <a:gd name="T81" fmla="*/ 0 h 1411"/>
                <a:gd name="T82" fmla="*/ 0 w 724"/>
                <a:gd name="T83" fmla="*/ 0 h 1411"/>
                <a:gd name="T84" fmla="*/ 0 w 724"/>
                <a:gd name="T85" fmla="*/ 0 h 1411"/>
                <a:gd name="T86" fmla="*/ 0 w 724"/>
                <a:gd name="T87" fmla="*/ 0 h 1411"/>
                <a:gd name="T88" fmla="*/ 0 w 724"/>
                <a:gd name="T89" fmla="*/ 0 h 1411"/>
                <a:gd name="T90" fmla="*/ 0 w 724"/>
                <a:gd name="T91" fmla="*/ 0 h 1411"/>
                <a:gd name="T92" fmla="*/ 0 w 724"/>
                <a:gd name="T93" fmla="*/ 0 h 1411"/>
                <a:gd name="T94" fmla="*/ 0 w 724"/>
                <a:gd name="T95" fmla="*/ 0 h 1411"/>
                <a:gd name="T96" fmla="*/ 0 w 724"/>
                <a:gd name="T97" fmla="*/ 0 h 1411"/>
                <a:gd name="T98" fmla="*/ 0 w 724"/>
                <a:gd name="T99" fmla="*/ 0 h 1411"/>
                <a:gd name="T100" fmla="*/ 0 w 724"/>
                <a:gd name="T101" fmla="*/ 0 h 1411"/>
                <a:gd name="T102" fmla="*/ 0 w 724"/>
                <a:gd name="T103" fmla="*/ 0 h 1411"/>
                <a:gd name="T104" fmla="*/ 0 w 724"/>
                <a:gd name="T105" fmla="*/ 0 h 1411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24"/>
                <a:gd name="T160" fmla="*/ 0 h 1411"/>
                <a:gd name="T161" fmla="*/ 724 w 724"/>
                <a:gd name="T162" fmla="*/ 1411 h 1411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24" h="1411">
                  <a:moveTo>
                    <a:pt x="269" y="53"/>
                  </a:moveTo>
                  <a:lnTo>
                    <a:pt x="269" y="53"/>
                  </a:lnTo>
                  <a:lnTo>
                    <a:pt x="314" y="30"/>
                  </a:lnTo>
                  <a:lnTo>
                    <a:pt x="351" y="8"/>
                  </a:lnTo>
                  <a:lnTo>
                    <a:pt x="388" y="0"/>
                  </a:lnTo>
                  <a:lnTo>
                    <a:pt x="426" y="68"/>
                  </a:lnTo>
                  <a:lnTo>
                    <a:pt x="441" y="83"/>
                  </a:lnTo>
                  <a:lnTo>
                    <a:pt x="493" y="112"/>
                  </a:lnTo>
                  <a:lnTo>
                    <a:pt x="552" y="165"/>
                  </a:lnTo>
                  <a:lnTo>
                    <a:pt x="582" y="194"/>
                  </a:lnTo>
                  <a:lnTo>
                    <a:pt x="612" y="232"/>
                  </a:lnTo>
                  <a:lnTo>
                    <a:pt x="649" y="299"/>
                  </a:lnTo>
                  <a:lnTo>
                    <a:pt x="672" y="351"/>
                  </a:lnTo>
                  <a:lnTo>
                    <a:pt x="687" y="403"/>
                  </a:lnTo>
                  <a:lnTo>
                    <a:pt x="694" y="560"/>
                  </a:lnTo>
                  <a:lnTo>
                    <a:pt x="709" y="702"/>
                  </a:lnTo>
                  <a:lnTo>
                    <a:pt x="724" y="776"/>
                  </a:lnTo>
                  <a:lnTo>
                    <a:pt x="724" y="836"/>
                  </a:lnTo>
                  <a:lnTo>
                    <a:pt x="717" y="859"/>
                  </a:lnTo>
                  <a:lnTo>
                    <a:pt x="709" y="881"/>
                  </a:lnTo>
                  <a:lnTo>
                    <a:pt x="612" y="1060"/>
                  </a:lnTo>
                  <a:lnTo>
                    <a:pt x="545" y="1172"/>
                  </a:lnTo>
                  <a:lnTo>
                    <a:pt x="485" y="1247"/>
                  </a:lnTo>
                  <a:lnTo>
                    <a:pt x="411" y="1329"/>
                  </a:lnTo>
                  <a:lnTo>
                    <a:pt x="336" y="1381"/>
                  </a:lnTo>
                  <a:lnTo>
                    <a:pt x="299" y="1403"/>
                  </a:lnTo>
                  <a:lnTo>
                    <a:pt x="261" y="1411"/>
                  </a:lnTo>
                  <a:lnTo>
                    <a:pt x="224" y="1403"/>
                  </a:lnTo>
                  <a:lnTo>
                    <a:pt x="202" y="1396"/>
                  </a:lnTo>
                  <a:lnTo>
                    <a:pt x="172" y="1366"/>
                  </a:lnTo>
                  <a:lnTo>
                    <a:pt x="150" y="1351"/>
                  </a:lnTo>
                  <a:lnTo>
                    <a:pt x="142" y="1336"/>
                  </a:lnTo>
                  <a:lnTo>
                    <a:pt x="127" y="1299"/>
                  </a:lnTo>
                  <a:lnTo>
                    <a:pt x="112" y="1254"/>
                  </a:lnTo>
                  <a:lnTo>
                    <a:pt x="112" y="1232"/>
                  </a:lnTo>
                  <a:lnTo>
                    <a:pt x="112" y="1209"/>
                  </a:lnTo>
                  <a:lnTo>
                    <a:pt x="112" y="1187"/>
                  </a:lnTo>
                  <a:lnTo>
                    <a:pt x="135" y="1142"/>
                  </a:lnTo>
                  <a:lnTo>
                    <a:pt x="164" y="1105"/>
                  </a:lnTo>
                  <a:lnTo>
                    <a:pt x="194" y="1082"/>
                  </a:lnTo>
                  <a:lnTo>
                    <a:pt x="209" y="1067"/>
                  </a:lnTo>
                  <a:lnTo>
                    <a:pt x="209" y="1053"/>
                  </a:lnTo>
                  <a:lnTo>
                    <a:pt x="209" y="1038"/>
                  </a:lnTo>
                  <a:lnTo>
                    <a:pt x="187" y="1038"/>
                  </a:lnTo>
                  <a:lnTo>
                    <a:pt x="157" y="1045"/>
                  </a:lnTo>
                  <a:lnTo>
                    <a:pt x="135" y="1060"/>
                  </a:lnTo>
                  <a:lnTo>
                    <a:pt x="112" y="1075"/>
                  </a:lnTo>
                  <a:lnTo>
                    <a:pt x="97" y="1097"/>
                  </a:lnTo>
                  <a:lnTo>
                    <a:pt x="90" y="1090"/>
                  </a:lnTo>
                  <a:lnTo>
                    <a:pt x="75" y="1067"/>
                  </a:lnTo>
                  <a:lnTo>
                    <a:pt x="45" y="1053"/>
                  </a:lnTo>
                  <a:lnTo>
                    <a:pt x="30" y="1053"/>
                  </a:lnTo>
                  <a:lnTo>
                    <a:pt x="15" y="1053"/>
                  </a:lnTo>
                  <a:lnTo>
                    <a:pt x="15" y="1030"/>
                  </a:lnTo>
                  <a:lnTo>
                    <a:pt x="15" y="1008"/>
                  </a:lnTo>
                  <a:lnTo>
                    <a:pt x="15" y="985"/>
                  </a:lnTo>
                  <a:lnTo>
                    <a:pt x="23" y="963"/>
                  </a:lnTo>
                  <a:lnTo>
                    <a:pt x="15" y="948"/>
                  </a:lnTo>
                  <a:lnTo>
                    <a:pt x="8" y="918"/>
                  </a:lnTo>
                  <a:lnTo>
                    <a:pt x="0" y="896"/>
                  </a:lnTo>
                  <a:lnTo>
                    <a:pt x="0" y="866"/>
                  </a:lnTo>
                  <a:lnTo>
                    <a:pt x="8" y="821"/>
                  </a:lnTo>
                  <a:lnTo>
                    <a:pt x="23" y="769"/>
                  </a:lnTo>
                  <a:lnTo>
                    <a:pt x="38" y="717"/>
                  </a:lnTo>
                  <a:lnTo>
                    <a:pt x="45" y="679"/>
                  </a:lnTo>
                  <a:lnTo>
                    <a:pt x="53" y="650"/>
                  </a:lnTo>
                  <a:lnTo>
                    <a:pt x="53" y="590"/>
                  </a:lnTo>
                  <a:lnTo>
                    <a:pt x="60" y="515"/>
                  </a:lnTo>
                  <a:lnTo>
                    <a:pt x="60" y="500"/>
                  </a:lnTo>
                  <a:lnTo>
                    <a:pt x="60" y="485"/>
                  </a:lnTo>
                  <a:lnTo>
                    <a:pt x="60" y="463"/>
                  </a:lnTo>
                  <a:lnTo>
                    <a:pt x="75" y="366"/>
                  </a:lnTo>
                  <a:lnTo>
                    <a:pt x="82" y="329"/>
                  </a:lnTo>
                  <a:lnTo>
                    <a:pt x="82" y="306"/>
                  </a:lnTo>
                  <a:lnTo>
                    <a:pt x="120" y="232"/>
                  </a:lnTo>
                  <a:lnTo>
                    <a:pt x="127" y="194"/>
                  </a:lnTo>
                  <a:lnTo>
                    <a:pt x="142" y="157"/>
                  </a:lnTo>
                  <a:lnTo>
                    <a:pt x="209" y="97"/>
                  </a:lnTo>
                  <a:lnTo>
                    <a:pt x="269" y="53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69" name="Freeform 6445"/>
            <p:cNvSpPr>
              <a:spLocks noEditPoints="1"/>
            </p:cNvSpPr>
            <p:nvPr/>
          </p:nvSpPr>
          <p:spPr bwMode="auto">
            <a:xfrm>
              <a:off x="1440" y="2913"/>
              <a:ext cx="613" cy="1407"/>
            </a:xfrm>
            <a:custGeom>
              <a:avLst/>
              <a:gdLst>
                <a:gd name="T0" fmla="*/ 0 w 1515"/>
                <a:gd name="T1" fmla="*/ 0 h 3477"/>
                <a:gd name="T2" fmla="*/ 0 w 1515"/>
                <a:gd name="T3" fmla="*/ 0 h 3477"/>
                <a:gd name="T4" fmla="*/ 0 w 1515"/>
                <a:gd name="T5" fmla="*/ 0 h 3477"/>
                <a:gd name="T6" fmla="*/ 0 w 1515"/>
                <a:gd name="T7" fmla="*/ 0 h 3477"/>
                <a:gd name="T8" fmla="*/ 0 w 1515"/>
                <a:gd name="T9" fmla="*/ 0 h 3477"/>
                <a:gd name="T10" fmla="*/ 0 w 1515"/>
                <a:gd name="T11" fmla="*/ 0 h 3477"/>
                <a:gd name="T12" fmla="*/ 0 w 1515"/>
                <a:gd name="T13" fmla="*/ 0 h 3477"/>
                <a:gd name="T14" fmla="*/ 0 w 1515"/>
                <a:gd name="T15" fmla="*/ 0 h 3477"/>
                <a:gd name="T16" fmla="*/ 0 w 1515"/>
                <a:gd name="T17" fmla="*/ 0 h 3477"/>
                <a:gd name="T18" fmla="*/ 0 w 1515"/>
                <a:gd name="T19" fmla="*/ 0 h 3477"/>
                <a:gd name="T20" fmla="*/ 0 w 1515"/>
                <a:gd name="T21" fmla="*/ 0 h 3477"/>
                <a:gd name="T22" fmla="*/ 0 w 1515"/>
                <a:gd name="T23" fmla="*/ 0 h 3477"/>
                <a:gd name="T24" fmla="*/ 0 w 1515"/>
                <a:gd name="T25" fmla="*/ 0 h 3477"/>
                <a:gd name="T26" fmla="*/ 0 w 1515"/>
                <a:gd name="T27" fmla="*/ 0 h 3477"/>
                <a:gd name="T28" fmla="*/ 0 w 1515"/>
                <a:gd name="T29" fmla="*/ 0 h 3477"/>
                <a:gd name="T30" fmla="*/ 0 w 1515"/>
                <a:gd name="T31" fmla="*/ 0 h 3477"/>
                <a:gd name="T32" fmla="*/ 0 w 1515"/>
                <a:gd name="T33" fmla="*/ 0 h 3477"/>
                <a:gd name="T34" fmla="*/ 0 w 1515"/>
                <a:gd name="T35" fmla="*/ 0 h 3477"/>
                <a:gd name="T36" fmla="*/ 0 w 1515"/>
                <a:gd name="T37" fmla="*/ 0 h 3477"/>
                <a:gd name="T38" fmla="*/ 0 w 1515"/>
                <a:gd name="T39" fmla="*/ 0 h 3477"/>
                <a:gd name="T40" fmla="*/ 0 w 1515"/>
                <a:gd name="T41" fmla="*/ 0 h 3477"/>
                <a:gd name="T42" fmla="*/ 0 w 1515"/>
                <a:gd name="T43" fmla="*/ 0 h 3477"/>
                <a:gd name="T44" fmla="*/ 0 w 1515"/>
                <a:gd name="T45" fmla="*/ 0 h 3477"/>
                <a:gd name="T46" fmla="*/ 0 w 1515"/>
                <a:gd name="T47" fmla="*/ 0 h 3477"/>
                <a:gd name="T48" fmla="*/ 0 w 1515"/>
                <a:gd name="T49" fmla="*/ 0 h 3477"/>
                <a:gd name="T50" fmla="*/ 0 w 1515"/>
                <a:gd name="T51" fmla="*/ 0 h 3477"/>
                <a:gd name="T52" fmla="*/ 0 w 1515"/>
                <a:gd name="T53" fmla="*/ 0 h 3477"/>
                <a:gd name="T54" fmla="*/ 0 w 1515"/>
                <a:gd name="T55" fmla="*/ 0 h 3477"/>
                <a:gd name="T56" fmla="*/ 0 w 1515"/>
                <a:gd name="T57" fmla="*/ 0 h 3477"/>
                <a:gd name="T58" fmla="*/ 0 w 1515"/>
                <a:gd name="T59" fmla="*/ 0 h 3477"/>
                <a:gd name="T60" fmla="*/ 0 w 1515"/>
                <a:gd name="T61" fmla="*/ 0 h 3477"/>
                <a:gd name="T62" fmla="*/ 0 w 1515"/>
                <a:gd name="T63" fmla="*/ 0 h 3477"/>
                <a:gd name="T64" fmla="*/ 0 w 1515"/>
                <a:gd name="T65" fmla="*/ 0 h 3477"/>
                <a:gd name="T66" fmla="*/ 0 w 1515"/>
                <a:gd name="T67" fmla="*/ 0 h 3477"/>
                <a:gd name="T68" fmla="*/ 0 w 1515"/>
                <a:gd name="T69" fmla="*/ 0 h 3477"/>
                <a:gd name="T70" fmla="*/ 0 w 1515"/>
                <a:gd name="T71" fmla="*/ 0 h 3477"/>
                <a:gd name="T72" fmla="*/ 0 w 1515"/>
                <a:gd name="T73" fmla="*/ 0 h 3477"/>
                <a:gd name="T74" fmla="*/ 0 w 1515"/>
                <a:gd name="T75" fmla="*/ 0 h 3477"/>
                <a:gd name="T76" fmla="*/ 0 w 1515"/>
                <a:gd name="T77" fmla="*/ 0 h 3477"/>
                <a:gd name="T78" fmla="*/ 0 w 1515"/>
                <a:gd name="T79" fmla="*/ 0 h 3477"/>
                <a:gd name="T80" fmla="*/ 0 w 1515"/>
                <a:gd name="T81" fmla="*/ 0 h 3477"/>
                <a:gd name="T82" fmla="*/ 0 w 1515"/>
                <a:gd name="T83" fmla="*/ 0 h 3477"/>
                <a:gd name="T84" fmla="*/ 0 w 1515"/>
                <a:gd name="T85" fmla="*/ 0 h 3477"/>
                <a:gd name="T86" fmla="*/ 0 w 1515"/>
                <a:gd name="T87" fmla="*/ 0 h 3477"/>
                <a:gd name="T88" fmla="*/ 0 w 1515"/>
                <a:gd name="T89" fmla="*/ 0 h 3477"/>
                <a:gd name="T90" fmla="*/ 0 w 1515"/>
                <a:gd name="T91" fmla="*/ 0 h 3477"/>
                <a:gd name="T92" fmla="*/ 0 w 1515"/>
                <a:gd name="T93" fmla="*/ 0 h 3477"/>
                <a:gd name="T94" fmla="*/ 0 w 1515"/>
                <a:gd name="T95" fmla="*/ 0 h 3477"/>
                <a:gd name="T96" fmla="*/ 0 w 1515"/>
                <a:gd name="T97" fmla="*/ 0 h 3477"/>
                <a:gd name="T98" fmla="*/ 0 w 1515"/>
                <a:gd name="T99" fmla="*/ 0 h 3477"/>
                <a:gd name="T100" fmla="*/ 0 w 1515"/>
                <a:gd name="T101" fmla="*/ 0 h 3477"/>
                <a:gd name="T102" fmla="*/ 0 w 1515"/>
                <a:gd name="T103" fmla="*/ 0 h 3477"/>
                <a:gd name="T104" fmla="*/ 0 w 1515"/>
                <a:gd name="T105" fmla="*/ 0 h 3477"/>
                <a:gd name="T106" fmla="*/ 0 w 1515"/>
                <a:gd name="T107" fmla="*/ 0 h 3477"/>
                <a:gd name="T108" fmla="*/ 0 w 1515"/>
                <a:gd name="T109" fmla="*/ 0 h 3477"/>
                <a:gd name="T110" fmla="*/ 0 w 1515"/>
                <a:gd name="T111" fmla="*/ 0 h 3477"/>
                <a:gd name="T112" fmla="*/ 0 w 1515"/>
                <a:gd name="T113" fmla="*/ 0 h 3477"/>
                <a:gd name="T114" fmla="*/ 0 w 1515"/>
                <a:gd name="T115" fmla="*/ 0 h 3477"/>
                <a:gd name="T116" fmla="*/ 0 w 1515"/>
                <a:gd name="T117" fmla="*/ 0 h 3477"/>
                <a:gd name="T118" fmla="*/ 0 w 1515"/>
                <a:gd name="T119" fmla="*/ 0 h 3477"/>
                <a:gd name="T120" fmla="*/ 0 w 1515"/>
                <a:gd name="T121" fmla="*/ 0 h 3477"/>
                <a:gd name="T122" fmla="*/ 0 w 1515"/>
                <a:gd name="T123" fmla="*/ 0 h 3477"/>
                <a:gd name="T124" fmla="*/ 0 w 1515"/>
                <a:gd name="T125" fmla="*/ 0 h 3477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1515"/>
                <a:gd name="T190" fmla="*/ 0 h 3477"/>
                <a:gd name="T191" fmla="*/ 1515 w 1515"/>
                <a:gd name="T192" fmla="*/ 3477 h 3477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1515" h="3477">
                  <a:moveTo>
                    <a:pt x="1239" y="515"/>
                  </a:moveTo>
                  <a:lnTo>
                    <a:pt x="1239" y="515"/>
                  </a:lnTo>
                  <a:lnTo>
                    <a:pt x="1224" y="492"/>
                  </a:lnTo>
                  <a:lnTo>
                    <a:pt x="1216" y="478"/>
                  </a:lnTo>
                  <a:lnTo>
                    <a:pt x="1216" y="463"/>
                  </a:lnTo>
                  <a:lnTo>
                    <a:pt x="1209" y="448"/>
                  </a:lnTo>
                  <a:lnTo>
                    <a:pt x="1201" y="433"/>
                  </a:lnTo>
                  <a:lnTo>
                    <a:pt x="1179" y="410"/>
                  </a:lnTo>
                  <a:lnTo>
                    <a:pt x="1149" y="388"/>
                  </a:lnTo>
                  <a:lnTo>
                    <a:pt x="1127" y="366"/>
                  </a:lnTo>
                  <a:lnTo>
                    <a:pt x="1104" y="343"/>
                  </a:lnTo>
                  <a:lnTo>
                    <a:pt x="1089" y="321"/>
                  </a:lnTo>
                  <a:lnTo>
                    <a:pt x="1067" y="306"/>
                  </a:lnTo>
                  <a:lnTo>
                    <a:pt x="1037" y="306"/>
                  </a:lnTo>
                  <a:lnTo>
                    <a:pt x="1022" y="306"/>
                  </a:lnTo>
                  <a:lnTo>
                    <a:pt x="1045" y="366"/>
                  </a:lnTo>
                  <a:lnTo>
                    <a:pt x="1112" y="403"/>
                  </a:lnTo>
                  <a:lnTo>
                    <a:pt x="1157" y="440"/>
                  </a:lnTo>
                  <a:lnTo>
                    <a:pt x="1186" y="470"/>
                  </a:lnTo>
                  <a:lnTo>
                    <a:pt x="1224" y="500"/>
                  </a:lnTo>
                  <a:lnTo>
                    <a:pt x="1239" y="515"/>
                  </a:lnTo>
                  <a:close/>
                  <a:moveTo>
                    <a:pt x="388" y="2686"/>
                  </a:moveTo>
                  <a:lnTo>
                    <a:pt x="388" y="2686"/>
                  </a:lnTo>
                  <a:lnTo>
                    <a:pt x="343" y="2761"/>
                  </a:lnTo>
                  <a:lnTo>
                    <a:pt x="299" y="2835"/>
                  </a:lnTo>
                  <a:lnTo>
                    <a:pt x="291" y="2850"/>
                  </a:lnTo>
                  <a:lnTo>
                    <a:pt x="276" y="2873"/>
                  </a:lnTo>
                  <a:lnTo>
                    <a:pt x="254" y="2902"/>
                  </a:lnTo>
                  <a:lnTo>
                    <a:pt x="217" y="2932"/>
                  </a:lnTo>
                  <a:lnTo>
                    <a:pt x="194" y="2932"/>
                  </a:lnTo>
                  <a:lnTo>
                    <a:pt x="187" y="2940"/>
                  </a:lnTo>
                  <a:lnTo>
                    <a:pt x="172" y="2940"/>
                  </a:lnTo>
                  <a:lnTo>
                    <a:pt x="157" y="2932"/>
                  </a:lnTo>
                  <a:lnTo>
                    <a:pt x="127" y="2910"/>
                  </a:lnTo>
                  <a:lnTo>
                    <a:pt x="97" y="2888"/>
                  </a:lnTo>
                  <a:lnTo>
                    <a:pt x="67" y="2865"/>
                  </a:lnTo>
                  <a:lnTo>
                    <a:pt x="45" y="2865"/>
                  </a:lnTo>
                  <a:lnTo>
                    <a:pt x="30" y="2865"/>
                  </a:lnTo>
                  <a:lnTo>
                    <a:pt x="15" y="2873"/>
                  </a:lnTo>
                  <a:lnTo>
                    <a:pt x="0" y="2888"/>
                  </a:lnTo>
                  <a:lnTo>
                    <a:pt x="0" y="2895"/>
                  </a:lnTo>
                  <a:lnTo>
                    <a:pt x="30" y="2955"/>
                  </a:lnTo>
                  <a:lnTo>
                    <a:pt x="75" y="3007"/>
                  </a:lnTo>
                  <a:lnTo>
                    <a:pt x="120" y="3059"/>
                  </a:lnTo>
                  <a:lnTo>
                    <a:pt x="172" y="3074"/>
                  </a:lnTo>
                  <a:lnTo>
                    <a:pt x="217" y="3089"/>
                  </a:lnTo>
                  <a:lnTo>
                    <a:pt x="239" y="3104"/>
                  </a:lnTo>
                  <a:lnTo>
                    <a:pt x="224" y="3134"/>
                  </a:lnTo>
                  <a:lnTo>
                    <a:pt x="269" y="3179"/>
                  </a:lnTo>
                  <a:lnTo>
                    <a:pt x="299" y="3208"/>
                  </a:lnTo>
                  <a:lnTo>
                    <a:pt x="328" y="3223"/>
                  </a:lnTo>
                  <a:lnTo>
                    <a:pt x="351" y="3231"/>
                  </a:lnTo>
                  <a:lnTo>
                    <a:pt x="381" y="3238"/>
                  </a:lnTo>
                  <a:lnTo>
                    <a:pt x="388" y="3231"/>
                  </a:lnTo>
                  <a:lnTo>
                    <a:pt x="396" y="3223"/>
                  </a:lnTo>
                  <a:lnTo>
                    <a:pt x="411" y="3186"/>
                  </a:lnTo>
                  <a:lnTo>
                    <a:pt x="411" y="3179"/>
                  </a:lnTo>
                  <a:lnTo>
                    <a:pt x="418" y="3179"/>
                  </a:lnTo>
                  <a:lnTo>
                    <a:pt x="493" y="3052"/>
                  </a:lnTo>
                  <a:lnTo>
                    <a:pt x="590" y="2880"/>
                  </a:lnTo>
                  <a:lnTo>
                    <a:pt x="649" y="2761"/>
                  </a:lnTo>
                  <a:lnTo>
                    <a:pt x="701" y="2656"/>
                  </a:lnTo>
                  <a:lnTo>
                    <a:pt x="761" y="2537"/>
                  </a:lnTo>
                  <a:lnTo>
                    <a:pt x="806" y="2425"/>
                  </a:lnTo>
                  <a:lnTo>
                    <a:pt x="806" y="2417"/>
                  </a:lnTo>
                  <a:lnTo>
                    <a:pt x="821" y="2432"/>
                  </a:lnTo>
                  <a:lnTo>
                    <a:pt x="843" y="2500"/>
                  </a:lnTo>
                  <a:lnTo>
                    <a:pt x="866" y="2559"/>
                  </a:lnTo>
                  <a:lnTo>
                    <a:pt x="918" y="2731"/>
                  </a:lnTo>
                  <a:lnTo>
                    <a:pt x="933" y="2805"/>
                  </a:lnTo>
                  <a:lnTo>
                    <a:pt x="955" y="2880"/>
                  </a:lnTo>
                  <a:lnTo>
                    <a:pt x="970" y="2947"/>
                  </a:lnTo>
                  <a:lnTo>
                    <a:pt x="992" y="3022"/>
                  </a:lnTo>
                  <a:lnTo>
                    <a:pt x="1000" y="3059"/>
                  </a:lnTo>
                  <a:lnTo>
                    <a:pt x="1022" y="3096"/>
                  </a:lnTo>
                  <a:lnTo>
                    <a:pt x="1045" y="3134"/>
                  </a:lnTo>
                  <a:lnTo>
                    <a:pt x="1060" y="3149"/>
                  </a:lnTo>
                  <a:lnTo>
                    <a:pt x="1089" y="3156"/>
                  </a:lnTo>
                  <a:lnTo>
                    <a:pt x="1104" y="3164"/>
                  </a:lnTo>
                  <a:lnTo>
                    <a:pt x="1112" y="3171"/>
                  </a:lnTo>
                  <a:lnTo>
                    <a:pt x="1104" y="3201"/>
                  </a:lnTo>
                  <a:lnTo>
                    <a:pt x="1082" y="3238"/>
                  </a:lnTo>
                  <a:lnTo>
                    <a:pt x="1037" y="3298"/>
                  </a:lnTo>
                  <a:lnTo>
                    <a:pt x="1030" y="3305"/>
                  </a:lnTo>
                  <a:lnTo>
                    <a:pt x="1022" y="3313"/>
                  </a:lnTo>
                  <a:lnTo>
                    <a:pt x="1022" y="3320"/>
                  </a:lnTo>
                  <a:lnTo>
                    <a:pt x="1015" y="3320"/>
                  </a:lnTo>
                  <a:lnTo>
                    <a:pt x="963" y="3335"/>
                  </a:lnTo>
                  <a:lnTo>
                    <a:pt x="910" y="3343"/>
                  </a:lnTo>
                  <a:lnTo>
                    <a:pt x="858" y="3358"/>
                  </a:lnTo>
                  <a:lnTo>
                    <a:pt x="821" y="3365"/>
                  </a:lnTo>
                  <a:lnTo>
                    <a:pt x="806" y="3380"/>
                  </a:lnTo>
                  <a:lnTo>
                    <a:pt x="798" y="3402"/>
                  </a:lnTo>
                  <a:lnTo>
                    <a:pt x="806" y="3410"/>
                  </a:lnTo>
                  <a:lnTo>
                    <a:pt x="813" y="3425"/>
                  </a:lnTo>
                  <a:lnTo>
                    <a:pt x="881" y="3440"/>
                  </a:lnTo>
                  <a:lnTo>
                    <a:pt x="933" y="3455"/>
                  </a:lnTo>
                  <a:lnTo>
                    <a:pt x="1067" y="3470"/>
                  </a:lnTo>
                  <a:lnTo>
                    <a:pt x="1119" y="3477"/>
                  </a:lnTo>
                  <a:lnTo>
                    <a:pt x="1157" y="3477"/>
                  </a:lnTo>
                  <a:lnTo>
                    <a:pt x="1172" y="3470"/>
                  </a:lnTo>
                  <a:lnTo>
                    <a:pt x="1194" y="3455"/>
                  </a:lnTo>
                  <a:lnTo>
                    <a:pt x="1239" y="3417"/>
                  </a:lnTo>
                  <a:lnTo>
                    <a:pt x="1269" y="3402"/>
                  </a:lnTo>
                  <a:lnTo>
                    <a:pt x="1269" y="3440"/>
                  </a:lnTo>
                  <a:lnTo>
                    <a:pt x="1306" y="3432"/>
                  </a:lnTo>
                  <a:lnTo>
                    <a:pt x="1336" y="3425"/>
                  </a:lnTo>
                  <a:lnTo>
                    <a:pt x="1366" y="3417"/>
                  </a:lnTo>
                  <a:lnTo>
                    <a:pt x="1410" y="3395"/>
                  </a:lnTo>
                  <a:lnTo>
                    <a:pt x="1418" y="3395"/>
                  </a:lnTo>
                  <a:lnTo>
                    <a:pt x="1425" y="3387"/>
                  </a:lnTo>
                  <a:lnTo>
                    <a:pt x="1418" y="3320"/>
                  </a:lnTo>
                  <a:lnTo>
                    <a:pt x="1410" y="3313"/>
                  </a:lnTo>
                  <a:lnTo>
                    <a:pt x="1395" y="3268"/>
                  </a:lnTo>
                  <a:lnTo>
                    <a:pt x="1395" y="3238"/>
                  </a:lnTo>
                  <a:lnTo>
                    <a:pt x="1395" y="3193"/>
                  </a:lnTo>
                  <a:lnTo>
                    <a:pt x="1388" y="3171"/>
                  </a:lnTo>
                  <a:lnTo>
                    <a:pt x="1373" y="3149"/>
                  </a:lnTo>
                  <a:lnTo>
                    <a:pt x="1358" y="3126"/>
                  </a:lnTo>
                  <a:lnTo>
                    <a:pt x="1336" y="3014"/>
                  </a:lnTo>
                  <a:lnTo>
                    <a:pt x="1321" y="2955"/>
                  </a:lnTo>
                  <a:lnTo>
                    <a:pt x="1298" y="2858"/>
                  </a:lnTo>
                  <a:lnTo>
                    <a:pt x="1276" y="2805"/>
                  </a:lnTo>
                  <a:lnTo>
                    <a:pt x="1246" y="2634"/>
                  </a:lnTo>
                  <a:lnTo>
                    <a:pt x="1224" y="2514"/>
                  </a:lnTo>
                  <a:lnTo>
                    <a:pt x="1209" y="2447"/>
                  </a:lnTo>
                  <a:lnTo>
                    <a:pt x="1186" y="2388"/>
                  </a:lnTo>
                  <a:lnTo>
                    <a:pt x="1172" y="2343"/>
                  </a:lnTo>
                  <a:lnTo>
                    <a:pt x="1157" y="2298"/>
                  </a:lnTo>
                  <a:lnTo>
                    <a:pt x="1149" y="2261"/>
                  </a:lnTo>
                  <a:lnTo>
                    <a:pt x="1127" y="2216"/>
                  </a:lnTo>
                  <a:lnTo>
                    <a:pt x="1119" y="2171"/>
                  </a:lnTo>
                  <a:lnTo>
                    <a:pt x="1127" y="2089"/>
                  </a:lnTo>
                  <a:lnTo>
                    <a:pt x="1134" y="1985"/>
                  </a:lnTo>
                  <a:lnTo>
                    <a:pt x="1134" y="1977"/>
                  </a:lnTo>
                  <a:lnTo>
                    <a:pt x="1134" y="1955"/>
                  </a:lnTo>
                  <a:lnTo>
                    <a:pt x="1149" y="1977"/>
                  </a:lnTo>
                  <a:lnTo>
                    <a:pt x="1164" y="1985"/>
                  </a:lnTo>
                  <a:lnTo>
                    <a:pt x="1201" y="1992"/>
                  </a:lnTo>
                  <a:lnTo>
                    <a:pt x="1224" y="1992"/>
                  </a:lnTo>
                  <a:lnTo>
                    <a:pt x="1231" y="1992"/>
                  </a:lnTo>
                  <a:lnTo>
                    <a:pt x="1261" y="1970"/>
                  </a:lnTo>
                  <a:lnTo>
                    <a:pt x="1283" y="1955"/>
                  </a:lnTo>
                  <a:lnTo>
                    <a:pt x="1298" y="1947"/>
                  </a:lnTo>
                  <a:lnTo>
                    <a:pt x="1298" y="1940"/>
                  </a:lnTo>
                  <a:lnTo>
                    <a:pt x="1298" y="1932"/>
                  </a:lnTo>
                  <a:lnTo>
                    <a:pt x="1291" y="1895"/>
                  </a:lnTo>
                  <a:lnTo>
                    <a:pt x="1298" y="1873"/>
                  </a:lnTo>
                  <a:lnTo>
                    <a:pt x="1298" y="1828"/>
                  </a:lnTo>
                  <a:lnTo>
                    <a:pt x="1321" y="1813"/>
                  </a:lnTo>
                  <a:lnTo>
                    <a:pt x="1351" y="1768"/>
                  </a:lnTo>
                  <a:lnTo>
                    <a:pt x="1380" y="1724"/>
                  </a:lnTo>
                  <a:lnTo>
                    <a:pt x="1403" y="1694"/>
                  </a:lnTo>
                  <a:lnTo>
                    <a:pt x="1440" y="1649"/>
                  </a:lnTo>
                  <a:lnTo>
                    <a:pt x="1448" y="1634"/>
                  </a:lnTo>
                  <a:lnTo>
                    <a:pt x="1448" y="1619"/>
                  </a:lnTo>
                  <a:lnTo>
                    <a:pt x="1448" y="1604"/>
                  </a:lnTo>
                  <a:lnTo>
                    <a:pt x="1448" y="1582"/>
                  </a:lnTo>
                  <a:lnTo>
                    <a:pt x="1455" y="1559"/>
                  </a:lnTo>
                  <a:lnTo>
                    <a:pt x="1470" y="1552"/>
                  </a:lnTo>
                  <a:lnTo>
                    <a:pt x="1492" y="1537"/>
                  </a:lnTo>
                  <a:lnTo>
                    <a:pt x="1500" y="1522"/>
                  </a:lnTo>
                  <a:lnTo>
                    <a:pt x="1500" y="1500"/>
                  </a:lnTo>
                  <a:lnTo>
                    <a:pt x="1470" y="1395"/>
                  </a:lnTo>
                  <a:lnTo>
                    <a:pt x="1462" y="1313"/>
                  </a:lnTo>
                  <a:lnTo>
                    <a:pt x="1470" y="1306"/>
                  </a:lnTo>
                  <a:lnTo>
                    <a:pt x="1485" y="1298"/>
                  </a:lnTo>
                  <a:lnTo>
                    <a:pt x="1500" y="1298"/>
                  </a:lnTo>
                  <a:lnTo>
                    <a:pt x="1515" y="1291"/>
                  </a:lnTo>
                  <a:lnTo>
                    <a:pt x="1515" y="1283"/>
                  </a:lnTo>
                  <a:lnTo>
                    <a:pt x="1515" y="1268"/>
                  </a:lnTo>
                  <a:lnTo>
                    <a:pt x="1477" y="1157"/>
                  </a:lnTo>
                  <a:lnTo>
                    <a:pt x="1433" y="1015"/>
                  </a:lnTo>
                  <a:lnTo>
                    <a:pt x="1410" y="940"/>
                  </a:lnTo>
                  <a:lnTo>
                    <a:pt x="1403" y="903"/>
                  </a:lnTo>
                  <a:lnTo>
                    <a:pt x="1395" y="873"/>
                  </a:lnTo>
                  <a:lnTo>
                    <a:pt x="1373" y="836"/>
                  </a:lnTo>
                  <a:lnTo>
                    <a:pt x="1343" y="754"/>
                  </a:lnTo>
                  <a:lnTo>
                    <a:pt x="1328" y="701"/>
                  </a:lnTo>
                  <a:lnTo>
                    <a:pt x="1313" y="672"/>
                  </a:lnTo>
                  <a:lnTo>
                    <a:pt x="1306" y="761"/>
                  </a:lnTo>
                  <a:lnTo>
                    <a:pt x="1306" y="836"/>
                  </a:lnTo>
                  <a:lnTo>
                    <a:pt x="1313" y="895"/>
                  </a:lnTo>
                  <a:lnTo>
                    <a:pt x="1321" y="933"/>
                  </a:lnTo>
                  <a:lnTo>
                    <a:pt x="1321" y="963"/>
                  </a:lnTo>
                  <a:lnTo>
                    <a:pt x="1321" y="985"/>
                  </a:lnTo>
                  <a:lnTo>
                    <a:pt x="1321" y="1015"/>
                  </a:lnTo>
                  <a:lnTo>
                    <a:pt x="1321" y="1052"/>
                  </a:lnTo>
                  <a:lnTo>
                    <a:pt x="1328" y="1089"/>
                  </a:lnTo>
                  <a:lnTo>
                    <a:pt x="1328" y="1112"/>
                  </a:lnTo>
                  <a:lnTo>
                    <a:pt x="1336" y="1112"/>
                  </a:lnTo>
                  <a:lnTo>
                    <a:pt x="1336" y="1119"/>
                  </a:lnTo>
                  <a:lnTo>
                    <a:pt x="1328" y="1142"/>
                  </a:lnTo>
                  <a:lnTo>
                    <a:pt x="1313" y="1179"/>
                  </a:lnTo>
                  <a:lnTo>
                    <a:pt x="1254" y="1254"/>
                  </a:lnTo>
                  <a:lnTo>
                    <a:pt x="1224" y="1283"/>
                  </a:lnTo>
                  <a:lnTo>
                    <a:pt x="1216" y="1306"/>
                  </a:lnTo>
                  <a:lnTo>
                    <a:pt x="1186" y="1351"/>
                  </a:lnTo>
                  <a:lnTo>
                    <a:pt x="1157" y="1373"/>
                  </a:lnTo>
                  <a:lnTo>
                    <a:pt x="1142" y="1380"/>
                  </a:lnTo>
                  <a:lnTo>
                    <a:pt x="1142" y="1395"/>
                  </a:lnTo>
                  <a:lnTo>
                    <a:pt x="1142" y="1403"/>
                  </a:lnTo>
                  <a:lnTo>
                    <a:pt x="1104" y="1455"/>
                  </a:lnTo>
                  <a:lnTo>
                    <a:pt x="1045" y="1537"/>
                  </a:lnTo>
                  <a:lnTo>
                    <a:pt x="992" y="1604"/>
                  </a:lnTo>
                  <a:lnTo>
                    <a:pt x="963" y="1634"/>
                  </a:lnTo>
                  <a:lnTo>
                    <a:pt x="940" y="1656"/>
                  </a:lnTo>
                  <a:lnTo>
                    <a:pt x="925" y="1656"/>
                  </a:lnTo>
                  <a:lnTo>
                    <a:pt x="888" y="1634"/>
                  </a:lnTo>
                  <a:lnTo>
                    <a:pt x="843" y="1612"/>
                  </a:lnTo>
                  <a:lnTo>
                    <a:pt x="836" y="1597"/>
                  </a:lnTo>
                  <a:lnTo>
                    <a:pt x="828" y="1589"/>
                  </a:lnTo>
                  <a:lnTo>
                    <a:pt x="806" y="1545"/>
                  </a:lnTo>
                  <a:lnTo>
                    <a:pt x="791" y="1515"/>
                  </a:lnTo>
                  <a:lnTo>
                    <a:pt x="806" y="1477"/>
                  </a:lnTo>
                  <a:lnTo>
                    <a:pt x="806" y="1470"/>
                  </a:lnTo>
                  <a:lnTo>
                    <a:pt x="813" y="1462"/>
                  </a:lnTo>
                  <a:lnTo>
                    <a:pt x="843" y="1440"/>
                  </a:lnTo>
                  <a:lnTo>
                    <a:pt x="866" y="1425"/>
                  </a:lnTo>
                  <a:lnTo>
                    <a:pt x="895" y="1403"/>
                  </a:lnTo>
                  <a:lnTo>
                    <a:pt x="940" y="1343"/>
                  </a:lnTo>
                  <a:lnTo>
                    <a:pt x="963" y="1321"/>
                  </a:lnTo>
                  <a:lnTo>
                    <a:pt x="970" y="1298"/>
                  </a:lnTo>
                  <a:lnTo>
                    <a:pt x="970" y="1283"/>
                  </a:lnTo>
                  <a:lnTo>
                    <a:pt x="955" y="1283"/>
                  </a:lnTo>
                  <a:lnTo>
                    <a:pt x="813" y="1283"/>
                  </a:lnTo>
                  <a:lnTo>
                    <a:pt x="754" y="1321"/>
                  </a:lnTo>
                  <a:lnTo>
                    <a:pt x="694" y="1358"/>
                  </a:lnTo>
                  <a:lnTo>
                    <a:pt x="694" y="1380"/>
                  </a:lnTo>
                  <a:lnTo>
                    <a:pt x="694" y="1395"/>
                  </a:lnTo>
                  <a:lnTo>
                    <a:pt x="694" y="1433"/>
                  </a:lnTo>
                  <a:lnTo>
                    <a:pt x="687" y="1507"/>
                  </a:lnTo>
                  <a:lnTo>
                    <a:pt x="672" y="1582"/>
                  </a:lnTo>
                  <a:lnTo>
                    <a:pt x="664" y="1642"/>
                  </a:lnTo>
                  <a:lnTo>
                    <a:pt x="664" y="1701"/>
                  </a:lnTo>
                  <a:lnTo>
                    <a:pt x="657" y="1783"/>
                  </a:lnTo>
                  <a:lnTo>
                    <a:pt x="642" y="1843"/>
                  </a:lnTo>
                  <a:lnTo>
                    <a:pt x="612" y="1910"/>
                  </a:lnTo>
                  <a:lnTo>
                    <a:pt x="567" y="2015"/>
                  </a:lnTo>
                  <a:lnTo>
                    <a:pt x="537" y="2119"/>
                  </a:lnTo>
                  <a:lnTo>
                    <a:pt x="515" y="2246"/>
                  </a:lnTo>
                  <a:lnTo>
                    <a:pt x="515" y="2320"/>
                  </a:lnTo>
                  <a:lnTo>
                    <a:pt x="508" y="2365"/>
                  </a:lnTo>
                  <a:lnTo>
                    <a:pt x="493" y="2410"/>
                  </a:lnTo>
                  <a:lnTo>
                    <a:pt x="455" y="2507"/>
                  </a:lnTo>
                  <a:lnTo>
                    <a:pt x="418" y="2597"/>
                  </a:lnTo>
                  <a:lnTo>
                    <a:pt x="388" y="2686"/>
                  </a:lnTo>
                  <a:close/>
                  <a:moveTo>
                    <a:pt x="933" y="298"/>
                  </a:moveTo>
                  <a:lnTo>
                    <a:pt x="933" y="298"/>
                  </a:lnTo>
                  <a:lnTo>
                    <a:pt x="933" y="224"/>
                  </a:lnTo>
                  <a:lnTo>
                    <a:pt x="925" y="224"/>
                  </a:lnTo>
                  <a:lnTo>
                    <a:pt x="918" y="216"/>
                  </a:lnTo>
                  <a:lnTo>
                    <a:pt x="910" y="216"/>
                  </a:lnTo>
                  <a:lnTo>
                    <a:pt x="895" y="201"/>
                  </a:lnTo>
                  <a:lnTo>
                    <a:pt x="888" y="179"/>
                  </a:lnTo>
                  <a:lnTo>
                    <a:pt x="881" y="134"/>
                  </a:lnTo>
                  <a:lnTo>
                    <a:pt x="866" y="90"/>
                  </a:lnTo>
                  <a:lnTo>
                    <a:pt x="851" y="75"/>
                  </a:lnTo>
                  <a:lnTo>
                    <a:pt x="828" y="60"/>
                  </a:lnTo>
                  <a:lnTo>
                    <a:pt x="761" y="22"/>
                  </a:lnTo>
                  <a:lnTo>
                    <a:pt x="724" y="7"/>
                  </a:lnTo>
                  <a:lnTo>
                    <a:pt x="687" y="0"/>
                  </a:lnTo>
                  <a:lnTo>
                    <a:pt x="642" y="0"/>
                  </a:lnTo>
                  <a:lnTo>
                    <a:pt x="582" y="7"/>
                  </a:lnTo>
                  <a:lnTo>
                    <a:pt x="560" y="22"/>
                  </a:lnTo>
                  <a:lnTo>
                    <a:pt x="537" y="37"/>
                  </a:lnTo>
                  <a:lnTo>
                    <a:pt x="515" y="67"/>
                  </a:lnTo>
                  <a:lnTo>
                    <a:pt x="500" y="97"/>
                  </a:lnTo>
                  <a:lnTo>
                    <a:pt x="485" y="127"/>
                  </a:lnTo>
                  <a:lnTo>
                    <a:pt x="478" y="164"/>
                  </a:lnTo>
                  <a:lnTo>
                    <a:pt x="470" y="201"/>
                  </a:lnTo>
                  <a:lnTo>
                    <a:pt x="470" y="239"/>
                  </a:lnTo>
                  <a:lnTo>
                    <a:pt x="478" y="276"/>
                  </a:lnTo>
                  <a:lnTo>
                    <a:pt x="485" y="306"/>
                  </a:lnTo>
                  <a:lnTo>
                    <a:pt x="500" y="328"/>
                  </a:lnTo>
                  <a:lnTo>
                    <a:pt x="515" y="343"/>
                  </a:lnTo>
                  <a:lnTo>
                    <a:pt x="530" y="351"/>
                  </a:lnTo>
                  <a:lnTo>
                    <a:pt x="545" y="358"/>
                  </a:lnTo>
                  <a:lnTo>
                    <a:pt x="552" y="366"/>
                  </a:lnTo>
                  <a:lnTo>
                    <a:pt x="560" y="373"/>
                  </a:lnTo>
                  <a:lnTo>
                    <a:pt x="560" y="388"/>
                  </a:lnTo>
                  <a:lnTo>
                    <a:pt x="567" y="395"/>
                  </a:lnTo>
                  <a:lnTo>
                    <a:pt x="575" y="395"/>
                  </a:lnTo>
                  <a:lnTo>
                    <a:pt x="590" y="403"/>
                  </a:lnTo>
                  <a:lnTo>
                    <a:pt x="597" y="425"/>
                  </a:lnTo>
                  <a:lnTo>
                    <a:pt x="619" y="470"/>
                  </a:lnTo>
                  <a:lnTo>
                    <a:pt x="627" y="478"/>
                  </a:lnTo>
                  <a:lnTo>
                    <a:pt x="649" y="470"/>
                  </a:lnTo>
                  <a:lnTo>
                    <a:pt x="664" y="470"/>
                  </a:lnTo>
                  <a:lnTo>
                    <a:pt x="672" y="470"/>
                  </a:lnTo>
                  <a:lnTo>
                    <a:pt x="679" y="485"/>
                  </a:lnTo>
                  <a:lnTo>
                    <a:pt x="687" y="492"/>
                  </a:lnTo>
                  <a:lnTo>
                    <a:pt x="694" y="500"/>
                  </a:lnTo>
                  <a:lnTo>
                    <a:pt x="709" y="500"/>
                  </a:lnTo>
                  <a:lnTo>
                    <a:pt x="716" y="500"/>
                  </a:lnTo>
                  <a:lnTo>
                    <a:pt x="731" y="507"/>
                  </a:lnTo>
                  <a:lnTo>
                    <a:pt x="731" y="515"/>
                  </a:lnTo>
                  <a:lnTo>
                    <a:pt x="739" y="537"/>
                  </a:lnTo>
                  <a:lnTo>
                    <a:pt x="739" y="545"/>
                  </a:lnTo>
                  <a:lnTo>
                    <a:pt x="746" y="552"/>
                  </a:lnTo>
                  <a:lnTo>
                    <a:pt x="769" y="545"/>
                  </a:lnTo>
                  <a:lnTo>
                    <a:pt x="776" y="537"/>
                  </a:lnTo>
                  <a:lnTo>
                    <a:pt x="776" y="515"/>
                  </a:lnTo>
                  <a:lnTo>
                    <a:pt x="776" y="500"/>
                  </a:lnTo>
                  <a:lnTo>
                    <a:pt x="784" y="485"/>
                  </a:lnTo>
                  <a:lnTo>
                    <a:pt x="843" y="410"/>
                  </a:lnTo>
                  <a:lnTo>
                    <a:pt x="903" y="366"/>
                  </a:lnTo>
                  <a:lnTo>
                    <a:pt x="963" y="313"/>
                  </a:lnTo>
                  <a:lnTo>
                    <a:pt x="948" y="313"/>
                  </a:lnTo>
                  <a:lnTo>
                    <a:pt x="933" y="306"/>
                  </a:lnTo>
                  <a:lnTo>
                    <a:pt x="933" y="298"/>
                  </a:lnTo>
                  <a:close/>
                  <a:moveTo>
                    <a:pt x="612" y="1477"/>
                  </a:moveTo>
                  <a:lnTo>
                    <a:pt x="612" y="1477"/>
                  </a:lnTo>
                  <a:lnTo>
                    <a:pt x="612" y="1537"/>
                  </a:lnTo>
                  <a:lnTo>
                    <a:pt x="619" y="1619"/>
                  </a:lnTo>
                  <a:lnTo>
                    <a:pt x="619" y="1686"/>
                  </a:lnTo>
                  <a:lnTo>
                    <a:pt x="612" y="1731"/>
                  </a:lnTo>
                  <a:lnTo>
                    <a:pt x="612" y="1753"/>
                  </a:lnTo>
                  <a:lnTo>
                    <a:pt x="627" y="1739"/>
                  </a:lnTo>
                  <a:lnTo>
                    <a:pt x="642" y="1694"/>
                  </a:lnTo>
                  <a:lnTo>
                    <a:pt x="657" y="1649"/>
                  </a:lnTo>
                  <a:lnTo>
                    <a:pt x="657" y="1567"/>
                  </a:lnTo>
                  <a:lnTo>
                    <a:pt x="664" y="1515"/>
                  </a:lnTo>
                  <a:lnTo>
                    <a:pt x="672" y="1455"/>
                  </a:lnTo>
                  <a:lnTo>
                    <a:pt x="672" y="1395"/>
                  </a:lnTo>
                  <a:lnTo>
                    <a:pt x="672" y="1358"/>
                  </a:lnTo>
                  <a:lnTo>
                    <a:pt x="679" y="1351"/>
                  </a:lnTo>
                  <a:lnTo>
                    <a:pt x="664" y="1343"/>
                  </a:lnTo>
                  <a:lnTo>
                    <a:pt x="657" y="1336"/>
                  </a:lnTo>
                  <a:lnTo>
                    <a:pt x="649" y="1328"/>
                  </a:lnTo>
                  <a:lnTo>
                    <a:pt x="649" y="1313"/>
                  </a:lnTo>
                  <a:lnTo>
                    <a:pt x="664" y="1283"/>
                  </a:lnTo>
                  <a:lnTo>
                    <a:pt x="664" y="1276"/>
                  </a:lnTo>
                  <a:lnTo>
                    <a:pt x="672" y="1261"/>
                  </a:lnTo>
                  <a:lnTo>
                    <a:pt x="664" y="1239"/>
                  </a:lnTo>
                  <a:lnTo>
                    <a:pt x="657" y="1224"/>
                  </a:lnTo>
                  <a:lnTo>
                    <a:pt x="649" y="1216"/>
                  </a:lnTo>
                  <a:lnTo>
                    <a:pt x="649" y="1194"/>
                  </a:lnTo>
                  <a:lnTo>
                    <a:pt x="642" y="1157"/>
                  </a:lnTo>
                  <a:lnTo>
                    <a:pt x="642" y="1127"/>
                  </a:lnTo>
                  <a:lnTo>
                    <a:pt x="679" y="1037"/>
                  </a:lnTo>
                  <a:lnTo>
                    <a:pt x="701" y="985"/>
                  </a:lnTo>
                  <a:lnTo>
                    <a:pt x="709" y="955"/>
                  </a:lnTo>
                  <a:lnTo>
                    <a:pt x="709" y="925"/>
                  </a:lnTo>
                  <a:lnTo>
                    <a:pt x="709" y="888"/>
                  </a:lnTo>
                  <a:lnTo>
                    <a:pt x="701" y="895"/>
                  </a:lnTo>
                  <a:lnTo>
                    <a:pt x="694" y="895"/>
                  </a:lnTo>
                  <a:lnTo>
                    <a:pt x="724" y="813"/>
                  </a:lnTo>
                  <a:lnTo>
                    <a:pt x="776" y="694"/>
                  </a:lnTo>
                  <a:lnTo>
                    <a:pt x="821" y="604"/>
                  </a:lnTo>
                  <a:lnTo>
                    <a:pt x="858" y="552"/>
                  </a:lnTo>
                  <a:lnTo>
                    <a:pt x="866" y="522"/>
                  </a:lnTo>
                  <a:lnTo>
                    <a:pt x="866" y="515"/>
                  </a:lnTo>
                  <a:lnTo>
                    <a:pt x="851" y="507"/>
                  </a:lnTo>
                  <a:lnTo>
                    <a:pt x="843" y="500"/>
                  </a:lnTo>
                  <a:lnTo>
                    <a:pt x="828" y="515"/>
                  </a:lnTo>
                  <a:lnTo>
                    <a:pt x="821" y="545"/>
                  </a:lnTo>
                  <a:lnTo>
                    <a:pt x="806" y="582"/>
                  </a:lnTo>
                  <a:lnTo>
                    <a:pt x="784" y="612"/>
                  </a:lnTo>
                  <a:lnTo>
                    <a:pt x="776" y="649"/>
                  </a:lnTo>
                  <a:lnTo>
                    <a:pt x="754" y="686"/>
                  </a:lnTo>
                  <a:lnTo>
                    <a:pt x="731" y="739"/>
                  </a:lnTo>
                  <a:lnTo>
                    <a:pt x="724" y="776"/>
                  </a:lnTo>
                  <a:lnTo>
                    <a:pt x="716" y="754"/>
                  </a:lnTo>
                  <a:lnTo>
                    <a:pt x="716" y="724"/>
                  </a:lnTo>
                  <a:lnTo>
                    <a:pt x="716" y="679"/>
                  </a:lnTo>
                  <a:lnTo>
                    <a:pt x="731" y="664"/>
                  </a:lnTo>
                  <a:lnTo>
                    <a:pt x="739" y="619"/>
                  </a:lnTo>
                  <a:lnTo>
                    <a:pt x="731" y="589"/>
                  </a:lnTo>
                  <a:lnTo>
                    <a:pt x="716" y="589"/>
                  </a:lnTo>
                  <a:lnTo>
                    <a:pt x="701" y="597"/>
                  </a:lnTo>
                  <a:lnTo>
                    <a:pt x="694" y="627"/>
                  </a:lnTo>
                  <a:lnTo>
                    <a:pt x="687" y="686"/>
                  </a:lnTo>
                  <a:lnTo>
                    <a:pt x="687" y="672"/>
                  </a:lnTo>
                  <a:lnTo>
                    <a:pt x="687" y="642"/>
                  </a:lnTo>
                  <a:lnTo>
                    <a:pt x="687" y="627"/>
                  </a:lnTo>
                  <a:lnTo>
                    <a:pt x="679" y="627"/>
                  </a:lnTo>
                  <a:lnTo>
                    <a:pt x="672" y="627"/>
                  </a:lnTo>
                  <a:lnTo>
                    <a:pt x="664" y="634"/>
                  </a:lnTo>
                  <a:lnTo>
                    <a:pt x="664" y="642"/>
                  </a:lnTo>
                  <a:lnTo>
                    <a:pt x="657" y="664"/>
                  </a:lnTo>
                  <a:lnTo>
                    <a:pt x="649" y="686"/>
                  </a:lnTo>
                  <a:lnTo>
                    <a:pt x="642" y="694"/>
                  </a:lnTo>
                  <a:lnTo>
                    <a:pt x="627" y="701"/>
                  </a:lnTo>
                  <a:lnTo>
                    <a:pt x="619" y="709"/>
                  </a:lnTo>
                  <a:lnTo>
                    <a:pt x="612" y="724"/>
                  </a:lnTo>
                  <a:lnTo>
                    <a:pt x="612" y="746"/>
                  </a:lnTo>
                  <a:lnTo>
                    <a:pt x="619" y="769"/>
                  </a:lnTo>
                  <a:lnTo>
                    <a:pt x="634" y="813"/>
                  </a:lnTo>
                  <a:lnTo>
                    <a:pt x="634" y="836"/>
                  </a:lnTo>
                  <a:lnTo>
                    <a:pt x="627" y="851"/>
                  </a:lnTo>
                  <a:lnTo>
                    <a:pt x="642" y="888"/>
                  </a:lnTo>
                  <a:lnTo>
                    <a:pt x="649" y="880"/>
                  </a:lnTo>
                  <a:lnTo>
                    <a:pt x="664" y="851"/>
                  </a:lnTo>
                  <a:lnTo>
                    <a:pt x="664" y="895"/>
                  </a:lnTo>
                  <a:lnTo>
                    <a:pt x="664" y="948"/>
                  </a:lnTo>
                  <a:lnTo>
                    <a:pt x="657" y="1030"/>
                  </a:lnTo>
                  <a:lnTo>
                    <a:pt x="649" y="1060"/>
                  </a:lnTo>
                  <a:lnTo>
                    <a:pt x="642" y="1082"/>
                  </a:lnTo>
                  <a:lnTo>
                    <a:pt x="634" y="1127"/>
                  </a:lnTo>
                  <a:lnTo>
                    <a:pt x="627" y="1201"/>
                  </a:lnTo>
                  <a:lnTo>
                    <a:pt x="619" y="1298"/>
                  </a:lnTo>
                  <a:lnTo>
                    <a:pt x="612" y="1373"/>
                  </a:lnTo>
                  <a:lnTo>
                    <a:pt x="605" y="1403"/>
                  </a:lnTo>
                  <a:lnTo>
                    <a:pt x="612" y="1425"/>
                  </a:lnTo>
                  <a:lnTo>
                    <a:pt x="612" y="1448"/>
                  </a:lnTo>
                  <a:lnTo>
                    <a:pt x="612" y="147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0" name="Freeform 6446"/>
            <p:cNvSpPr>
              <a:spLocks/>
            </p:cNvSpPr>
            <p:nvPr/>
          </p:nvSpPr>
          <p:spPr bwMode="auto">
            <a:xfrm>
              <a:off x="1854" y="3037"/>
              <a:ext cx="87" cy="84"/>
            </a:xfrm>
            <a:custGeom>
              <a:avLst/>
              <a:gdLst>
                <a:gd name="T0" fmla="*/ 0 w 217"/>
                <a:gd name="T1" fmla="*/ 0 h 209"/>
                <a:gd name="T2" fmla="*/ 0 w 217"/>
                <a:gd name="T3" fmla="*/ 0 h 209"/>
                <a:gd name="T4" fmla="*/ 0 w 217"/>
                <a:gd name="T5" fmla="*/ 0 h 209"/>
                <a:gd name="T6" fmla="*/ 0 w 217"/>
                <a:gd name="T7" fmla="*/ 0 h 209"/>
                <a:gd name="T8" fmla="*/ 0 w 217"/>
                <a:gd name="T9" fmla="*/ 0 h 209"/>
                <a:gd name="T10" fmla="*/ 0 w 217"/>
                <a:gd name="T11" fmla="*/ 0 h 209"/>
                <a:gd name="T12" fmla="*/ 0 w 217"/>
                <a:gd name="T13" fmla="*/ 0 h 209"/>
                <a:gd name="T14" fmla="*/ 0 w 217"/>
                <a:gd name="T15" fmla="*/ 0 h 209"/>
                <a:gd name="T16" fmla="*/ 0 w 217"/>
                <a:gd name="T17" fmla="*/ 0 h 209"/>
                <a:gd name="T18" fmla="*/ 0 w 217"/>
                <a:gd name="T19" fmla="*/ 0 h 209"/>
                <a:gd name="T20" fmla="*/ 0 w 217"/>
                <a:gd name="T21" fmla="*/ 0 h 209"/>
                <a:gd name="T22" fmla="*/ 0 w 217"/>
                <a:gd name="T23" fmla="*/ 0 h 209"/>
                <a:gd name="T24" fmla="*/ 0 w 217"/>
                <a:gd name="T25" fmla="*/ 0 h 209"/>
                <a:gd name="T26" fmla="*/ 0 w 217"/>
                <a:gd name="T27" fmla="*/ 0 h 209"/>
                <a:gd name="T28" fmla="*/ 0 w 217"/>
                <a:gd name="T29" fmla="*/ 0 h 209"/>
                <a:gd name="T30" fmla="*/ 0 w 217"/>
                <a:gd name="T31" fmla="*/ 0 h 209"/>
                <a:gd name="T32" fmla="*/ 0 w 217"/>
                <a:gd name="T33" fmla="*/ 0 h 209"/>
                <a:gd name="T34" fmla="*/ 0 w 217"/>
                <a:gd name="T35" fmla="*/ 0 h 209"/>
                <a:gd name="T36" fmla="*/ 0 w 217"/>
                <a:gd name="T37" fmla="*/ 0 h 209"/>
                <a:gd name="T38" fmla="*/ 0 w 217"/>
                <a:gd name="T39" fmla="*/ 0 h 209"/>
                <a:gd name="T40" fmla="*/ 0 w 217"/>
                <a:gd name="T41" fmla="*/ 0 h 209"/>
                <a:gd name="T42" fmla="*/ 0 w 217"/>
                <a:gd name="T43" fmla="*/ 0 h 209"/>
                <a:gd name="T44" fmla="*/ 0 w 217"/>
                <a:gd name="T45" fmla="*/ 0 h 209"/>
                <a:gd name="T46" fmla="*/ 0 w 217"/>
                <a:gd name="T47" fmla="*/ 0 h 209"/>
                <a:gd name="T48" fmla="*/ 0 w 217"/>
                <a:gd name="T49" fmla="*/ 0 h 209"/>
                <a:gd name="T50" fmla="*/ 0 w 217"/>
                <a:gd name="T51" fmla="*/ 0 h 209"/>
                <a:gd name="T52" fmla="*/ 0 w 217"/>
                <a:gd name="T53" fmla="*/ 0 h 20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17"/>
                <a:gd name="T82" fmla="*/ 0 h 209"/>
                <a:gd name="T83" fmla="*/ 217 w 217"/>
                <a:gd name="T84" fmla="*/ 209 h 20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17" h="209">
                  <a:moveTo>
                    <a:pt x="217" y="209"/>
                  </a:moveTo>
                  <a:lnTo>
                    <a:pt x="217" y="209"/>
                  </a:lnTo>
                  <a:lnTo>
                    <a:pt x="202" y="186"/>
                  </a:lnTo>
                  <a:lnTo>
                    <a:pt x="194" y="172"/>
                  </a:lnTo>
                  <a:lnTo>
                    <a:pt x="194" y="157"/>
                  </a:lnTo>
                  <a:lnTo>
                    <a:pt x="187" y="142"/>
                  </a:lnTo>
                  <a:lnTo>
                    <a:pt x="179" y="127"/>
                  </a:lnTo>
                  <a:lnTo>
                    <a:pt x="157" y="104"/>
                  </a:lnTo>
                  <a:lnTo>
                    <a:pt x="127" y="82"/>
                  </a:lnTo>
                  <a:lnTo>
                    <a:pt x="105" y="60"/>
                  </a:lnTo>
                  <a:lnTo>
                    <a:pt x="82" y="37"/>
                  </a:lnTo>
                  <a:lnTo>
                    <a:pt x="67" y="15"/>
                  </a:lnTo>
                  <a:lnTo>
                    <a:pt x="45" y="0"/>
                  </a:lnTo>
                  <a:lnTo>
                    <a:pt x="15" y="0"/>
                  </a:lnTo>
                  <a:lnTo>
                    <a:pt x="0" y="0"/>
                  </a:lnTo>
                  <a:lnTo>
                    <a:pt x="23" y="60"/>
                  </a:lnTo>
                  <a:lnTo>
                    <a:pt x="90" y="97"/>
                  </a:lnTo>
                  <a:lnTo>
                    <a:pt x="135" y="134"/>
                  </a:lnTo>
                  <a:lnTo>
                    <a:pt x="164" y="164"/>
                  </a:lnTo>
                  <a:lnTo>
                    <a:pt x="202" y="194"/>
                  </a:lnTo>
                  <a:lnTo>
                    <a:pt x="217" y="209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1" name="Freeform 6447"/>
            <p:cNvSpPr>
              <a:spLocks/>
            </p:cNvSpPr>
            <p:nvPr/>
          </p:nvSpPr>
          <p:spPr bwMode="auto">
            <a:xfrm>
              <a:off x="1440" y="3185"/>
              <a:ext cx="613" cy="1135"/>
            </a:xfrm>
            <a:custGeom>
              <a:avLst/>
              <a:gdLst>
                <a:gd name="T0" fmla="*/ 0 w 1515"/>
                <a:gd name="T1" fmla="*/ 0 h 2805"/>
                <a:gd name="T2" fmla="*/ 0 w 1515"/>
                <a:gd name="T3" fmla="*/ 0 h 2805"/>
                <a:gd name="T4" fmla="*/ 0 w 1515"/>
                <a:gd name="T5" fmla="*/ 0 h 2805"/>
                <a:gd name="T6" fmla="*/ 0 w 1515"/>
                <a:gd name="T7" fmla="*/ 0 h 2805"/>
                <a:gd name="T8" fmla="*/ 0 w 1515"/>
                <a:gd name="T9" fmla="*/ 0 h 2805"/>
                <a:gd name="T10" fmla="*/ 0 w 1515"/>
                <a:gd name="T11" fmla="*/ 0 h 2805"/>
                <a:gd name="T12" fmla="*/ 0 w 1515"/>
                <a:gd name="T13" fmla="*/ 0 h 2805"/>
                <a:gd name="T14" fmla="*/ 0 w 1515"/>
                <a:gd name="T15" fmla="*/ 0 h 2805"/>
                <a:gd name="T16" fmla="*/ 0 w 1515"/>
                <a:gd name="T17" fmla="*/ 0 h 2805"/>
                <a:gd name="T18" fmla="*/ 0 w 1515"/>
                <a:gd name="T19" fmla="*/ 0 h 2805"/>
                <a:gd name="T20" fmla="*/ 0 w 1515"/>
                <a:gd name="T21" fmla="*/ 0 h 2805"/>
                <a:gd name="T22" fmla="*/ 0 w 1515"/>
                <a:gd name="T23" fmla="*/ 0 h 2805"/>
                <a:gd name="T24" fmla="*/ 0 w 1515"/>
                <a:gd name="T25" fmla="*/ 0 h 2805"/>
                <a:gd name="T26" fmla="*/ 0 w 1515"/>
                <a:gd name="T27" fmla="*/ 0 h 2805"/>
                <a:gd name="T28" fmla="*/ 0 w 1515"/>
                <a:gd name="T29" fmla="*/ 0 h 2805"/>
                <a:gd name="T30" fmla="*/ 0 w 1515"/>
                <a:gd name="T31" fmla="*/ 0 h 2805"/>
                <a:gd name="T32" fmla="*/ 0 w 1515"/>
                <a:gd name="T33" fmla="*/ 0 h 2805"/>
                <a:gd name="T34" fmla="*/ 0 w 1515"/>
                <a:gd name="T35" fmla="*/ 0 h 2805"/>
                <a:gd name="T36" fmla="*/ 0 w 1515"/>
                <a:gd name="T37" fmla="*/ 0 h 2805"/>
                <a:gd name="T38" fmla="*/ 0 w 1515"/>
                <a:gd name="T39" fmla="*/ 0 h 2805"/>
                <a:gd name="T40" fmla="*/ 0 w 1515"/>
                <a:gd name="T41" fmla="*/ 0 h 2805"/>
                <a:gd name="T42" fmla="*/ 0 w 1515"/>
                <a:gd name="T43" fmla="*/ 0 h 2805"/>
                <a:gd name="T44" fmla="*/ 0 w 1515"/>
                <a:gd name="T45" fmla="*/ 0 h 2805"/>
                <a:gd name="T46" fmla="*/ 0 w 1515"/>
                <a:gd name="T47" fmla="*/ 0 h 2805"/>
                <a:gd name="T48" fmla="*/ 0 w 1515"/>
                <a:gd name="T49" fmla="*/ 0 h 2805"/>
                <a:gd name="T50" fmla="*/ 0 w 1515"/>
                <a:gd name="T51" fmla="*/ 0 h 2805"/>
                <a:gd name="T52" fmla="*/ 0 w 1515"/>
                <a:gd name="T53" fmla="*/ 0 h 2805"/>
                <a:gd name="T54" fmla="*/ 0 w 1515"/>
                <a:gd name="T55" fmla="*/ 0 h 2805"/>
                <a:gd name="T56" fmla="*/ 0 w 1515"/>
                <a:gd name="T57" fmla="*/ 0 h 2805"/>
                <a:gd name="T58" fmla="*/ 0 w 1515"/>
                <a:gd name="T59" fmla="*/ 0 h 2805"/>
                <a:gd name="T60" fmla="*/ 0 w 1515"/>
                <a:gd name="T61" fmla="*/ 0 h 2805"/>
                <a:gd name="T62" fmla="*/ 0 w 1515"/>
                <a:gd name="T63" fmla="*/ 0 h 2805"/>
                <a:gd name="T64" fmla="*/ 0 w 1515"/>
                <a:gd name="T65" fmla="*/ 0 h 2805"/>
                <a:gd name="T66" fmla="*/ 0 w 1515"/>
                <a:gd name="T67" fmla="*/ 0 h 2805"/>
                <a:gd name="T68" fmla="*/ 0 w 1515"/>
                <a:gd name="T69" fmla="*/ 0 h 2805"/>
                <a:gd name="T70" fmla="*/ 0 w 1515"/>
                <a:gd name="T71" fmla="*/ 0 h 2805"/>
                <a:gd name="T72" fmla="*/ 0 w 1515"/>
                <a:gd name="T73" fmla="*/ 0 h 2805"/>
                <a:gd name="T74" fmla="*/ 0 w 1515"/>
                <a:gd name="T75" fmla="*/ 0 h 2805"/>
                <a:gd name="T76" fmla="*/ 0 w 1515"/>
                <a:gd name="T77" fmla="*/ 0 h 2805"/>
                <a:gd name="T78" fmla="*/ 0 w 1515"/>
                <a:gd name="T79" fmla="*/ 0 h 2805"/>
                <a:gd name="T80" fmla="*/ 0 w 1515"/>
                <a:gd name="T81" fmla="*/ 0 h 2805"/>
                <a:gd name="T82" fmla="*/ 0 w 1515"/>
                <a:gd name="T83" fmla="*/ 0 h 2805"/>
                <a:gd name="T84" fmla="*/ 0 w 1515"/>
                <a:gd name="T85" fmla="*/ 0 h 2805"/>
                <a:gd name="T86" fmla="*/ 0 w 1515"/>
                <a:gd name="T87" fmla="*/ 0 h 2805"/>
                <a:gd name="T88" fmla="*/ 0 w 1515"/>
                <a:gd name="T89" fmla="*/ 0 h 2805"/>
                <a:gd name="T90" fmla="*/ 0 w 1515"/>
                <a:gd name="T91" fmla="*/ 0 h 2805"/>
                <a:gd name="T92" fmla="*/ 0 w 1515"/>
                <a:gd name="T93" fmla="*/ 0 h 2805"/>
                <a:gd name="T94" fmla="*/ 0 w 1515"/>
                <a:gd name="T95" fmla="*/ 0 h 2805"/>
                <a:gd name="T96" fmla="*/ 0 w 1515"/>
                <a:gd name="T97" fmla="*/ 0 h 2805"/>
                <a:gd name="T98" fmla="*/ 0 w 1515"/>
                <a:gd name="T99" fmla="*/ 0 h 2805"/>
                <a:gd name="T100" fmla="*/ 0 w 1515"/>
                <a:gd name="T101" fmla="*/ 0 h 2805"/>
                <a:gd name="T102" fmla="*/ 0 w 1515"/>
                <a:gd name="T103" fmla="*/ 0 h 2805"/>
                <a:gd name="T104" fmla="*/ 0 w 1515"/>
                <a:gd name="T105" fmla="*/ 0 h 280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1515"/>
                <a:gd name="T160" fmla="*/ 0 h 2805"/>
                <a:gd name="T161" fmla="*/ 1515 w 1515"/>
                <a:gd name="T162" fmla="*/ 2805 h 280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1515" h="2805">
                  <a:moveTo>
                    <a:pt x="388" y="2014"/>
                  </a:moveTo>
                  <a:lnTo>
                    <a:pt x="388" y="2014"/>
                  </a:lnTo>
                  <a:lnTo>
                    <a:pt x="343" y="2089"/>
                  </a:lnTo>
                  <a:lnTo>
                    <a:pt x="299" y="2163"/>
                  </a:lnTo>
                  <a:lnTo>
                    <a:pt x="291" y="2178"/>
                  </a:lnTo>
                  <a:lnTo>
                    <a:pt x="276" y="2201"/>
                  </a:lnTo>
                  <a:lnTo>
                    <a:pt x="254" y="2230"/>
                  </a:lnTo>
                  <a:lnTo>
                    <a:pt x="217" y="2260"/>
                  </a:lnTo>
                  <a:lnTo>
                    <a:pt x="194" y="2260"/>
                  </a:lnTo>
                  <a:lnTo>
                    <a:pt x="187" y="2268"/>
                  </a:lnTo>
                  <a:lnTo>
                    <a:pt x="172" y="2268"/>
                  </a:lnTo>
                  <a:lnTo>
                    <a:pt x="157" y="2260"/>
                  </a:lnTo>
                  <a:lnTo>
                    <a:pt x="127" y="2238"/>
                  </a:lnTo>
                  <a:lnTo>
                    <a:pt x="97" y="2216"/>
                  </a:lnTo>
                  <a:lnTo>
                    <a:pt x="67" y="2193"/>
                  </a:lnTo>
                  <a:lnTo>
                    <a:pt x="45" y="2193"/>
                  </a:lnTo>
                  <a:lnTo>
                    <a:pt x="30" y="2193"/>
                  </a:lnTo>
                  <a:lnTo>
                    <a:pt x="15" y="2201"/>
                  </a:lnTo>
                  <a:lnTo>
                    <a:pt x="0" y="2216"/>
                  </a:lnTo>
                  <a:lnTo>
                    <a:pt x="0" y="2223"/>
                  </a:lnTo>
                  <a:lnTo>
                    <a:pt x="30" y="2283"/>
                  </a:lnTo>
                  <a:lnTo>
                    <a:pt x="75" y="2335"/>
                  </a:lnTo>
                  <a:lnTo>
                    <a:pt x="120" y="2387"/>
                  </a:lnTo>
                  <a:lnTo>
                    <a:pt x="172" y="2402"/>
                  </a:lnTo>
                  <a:lnTo>
                    <a:pt x="217" y="2417"/>
                  </a:lnTo>
                  <a:lnTo>
                    <a:pt x="239" y="2432"/>
                  </a:lnTo>
                  <a:lnTo>
                    <a:pt x="224" y="2462"/>
                  </a:lnTo>
                  <a:lnTo>
                    <a:pt x="269" y="2507"/>
                  </a:lnTo>
                  <a:lnTo>
                    <a:pt x="299" y="2536"/>
                  </a:lnTo>
                  <a:lnTo>
                    <a:pt x="328" y="2551"/>
                  </a:lnTo>
                  <a:lnTo>
                    <a:pt x="351" y="2559"/>
                  </a:lnTo>
                  <a:lnTo>
                    <a:pt x="381" y="2566"/>
                  </a:lnTo>
                  <a:lnTo>
                    <a:pt x="388" y="2559"/>
                  </a:lnTo>
                  <a:lnTo>
                    <a:pt x="396" y="2551"/>
                  </a:lnTo>
                  <a:lnTo>
                    <a:pt x="411" y="2514"/>
                  </a:lnTo>
                  <a:lnTo>
                    <a:pt x="411" y="2507"/>
                  </a:lnTo>
                  <a:lnTo>
                    <a:pt x="418" y="2507"/>
                  </a:lnTo>
                  <a:lnTo>
                    <a:pt x="493" y="2380"/>
                  </a:lnTo>
                  <a:lnTo>
                    <a:pt x="590" y="2208"/>
                  </a:lnTo>
                  <a:lnTo>
                    <a:pt x="649" y="2089"/>
                  </a:lnTo>
                  <a:lnTo>
                    <a:pt x="701" y="1984"/>
                  </a:lnTo>
                  <a:lnTo>
                    <a:pt x="761" y="1865"/>
                  </a:lnTo>
                  <a:lnTo>
                    <a:pt x="806" y="1753"/>
                  </a:lnTo>
                  <a:lnTo>
                    <a:pt x="806" y="1745"/>
                  </a:lnTo>
                  <a:lnTo>
                    <a:pt x="821" y="1760"/>
                  </a:lnTo>
                  <a:lnTo>
                    <a:pt x="843" y="1828"/>
                  </a:lnTo>
                  <a:lnTo>
                    <a:pt x="866" y="1887"/>
                  </a:lnTo>
                  <a:lnTo>
                    <a:pt x="918" y="2059"/>
                  </a:lnTo>
                  <a:lnTo>
                    <a:pt x="933" y="2133"/>
                  </a:lnTo>
                  <a:lnTo>
                    <a:pt x="955" y="2208"/>
                  </a:lnTo>
                  <a:lnTo>
                    <a:pt x="970" y="2275"/>
                  </a:lnTo>
                  <a:lnTo>
                    <a:pt x="992" y="2350"/>
                  </a:lnTo>
                  <a:lnTo>
                    <a:pt x="1000" y="2387"/>
                  </a:lnTo>
                  <a:lnTo>
                    <a:pt x="1022" y="2424"/>
                  </a:lnTo>
                  <a:lnTo>
                    <a:pt x="1045" y="2462"/>
                  </a:lnTo>
                  <a:lnTo>
                    <a:pt x="1060" y="2477"/>
                  </a:lnTo>
                  <a:lnTo>
                    <a:pt x="1089" y="2484"/>
                  </a:lnTo>
                  <a:lnTo>
                    <a:pt x="1104" y="2492"/>
                  </a:lnTo>
                  <a:lnTo>
                    <a:pt x="1112" y="2499"/>
                  </a:lnTo>
                  <a:lnTo>
                    <a:pt x="1104" y="2529"/>
                  </a:lnTo>
                  <a:lnTo>
                    <a:pt x="1082" y="2566"/>
                  </a:lnTo>
                  <a:lnTo>
                    <a:pt x="1037" y="2626"/>
                  </a:lnTo>
                  <a:lnTo>
                    <a:pt x="1030" y="2633"/>
                  </a:lnTo>
                  <a:lnTo>
                    <a:pt x="1022" y="2641"/>
                  </a:lnTo>
                  <a:lnTo>
                    <a:pt x="1022" y="2648"/>
                  </a:lnTo>
                  <a:lnTo>
                    <a:pt x="1015" y="2648"/>
                  </a:lnTo>
                  <a:lnTo>
                    <a:pt x="963" y="2663"/>
                  </a:lnTo>
                  <a:lnTo>
                    <a:pt x="910" y="2671"/>
                  </a:lnTo>
                  <a:lnTo>
                    <a:pt x="858" y="2686"/>
                  </a:lnTo>
                  <a:lnTo>
                    <a:pt x="821" y="2693"/>
                  </a:lnTo>
                  <a:lnTo>
                    <a:pt x="806" y="2708"/>
                  </a:lnTo>
                  <a:lnTo>
                    <a:pt x="798" y="2730"/>
                  </a:lnTo>
                  <a:lnTo>
                    <a:pt x="806" y="2738"/>
                  </a:lnTo>
                  <a:lnTo>
                    <a:pt x="813" y="2753"/>
                  </a:lnTo>
                  <a:lnTo>
                    <a:pt x="881" y="2768"/>
                  </a:lnTo>
                  <a:lnTo>
                    <a:pt x="933" y="2783"/>
                  </a:lnTo>
                  <a:lnTo>
                    <a:pt x="1067" y="2798"/>
                  </a:lnTo>
                  <a:lnTo>
                    <a:pt x="1119" y="2805"/>
                  </a:lnTo>
                  <a:lnTo>
                    <a:pt x="1157" y="2805"/>
                  </a:lnTo>
                  <a:lnTo>
                    <a:pt x="1172" y="2798"/>
                  </a:lnTo>
                  <a:lnTo>
                    <a:pt x="1194" y="2783"/>
                  </a:lnTo>
                  <a:lnTo>
                    <a:pt x="1239" y="2745"/>
                  </a:lnTo>
                  <a:lnTo>
                    <a:pt x="1269" y="2730"/>
                  </a:lnTo>
                  <a:lnTo>
                    <a:pt x="1269" y="2768"/>
                  </a:lnTo>
                  <a:lnTo>
                    <a:pt x="1306" y="2760"/>
                  </a:lnTo>
                  <a:lnTo>
                    <a:pt x="1336" y="2753"/>
                  </a:lnTo>
                  <a:lnTo>
                    <a:pt x="1366" y="2745"/>
                  </a:lnTo>
                  <a:lnTo>
                    <a:pt x="1410" y="2723"/>
                  </a:lnTo>
                  <a:lnTo>
                    <a:pt x="1418" y="2723"/>
                  </a:lnTo>
                  <a:lnTo>
                    <a:pt x="1425" y="2715"/>
                  </a:lnTo>
                  <a:lnTo>
                    <a:pt x="1418" y="2648"/>
                  </a:lnTo>
                  <a:lnTo>
                    <a:pt x="1410" y="2641"/>
                  </a:lnTo>
                  <a:lnTo>
                    <a:pt x="1395" y="2596"/>
                  </a:lnTo>
                  <a:lnTo>
                    <a:pt x="1395" y="2566"/>
                  </a:lnTo>
                  <a:lnTo>
                    <a:pt x="1395" y="2521"/>
                  </a:lnTo>
                  <a:lnTo>
                    <a:pt x="1388" y="2499"/>
                  </a:lnTo>
                  <a:lnTo>
                    <a:pt x="1373" y="2477"/>
                  </a:lnTo>
                  <a:lnTo>
                    <a:pt x="1358" y="2454"/>
                  </a:lnTo>
                  <a:lnTo>
                    <a:pt x="1336" y="2342"/>
                  </a:lnTo>
                  <a:lnTo>
                    <a:pt x="1321" y="2283"/>
                  </a:lnTo>
                  <a:lnTo>
                    <a:pt x="1298" y="2186"/>
                  </a:lnTo>
                  <a:lnTo>
                    <a:pt x="1276" y="2133"/>
                  </a:lnTo>
                  <a:lnTo>
                    <a:pt x="1246" y="1962"/>
                  </a:lnTo>
                  <a:lnTo>
                    <a:pt x="1224" y="1842"/>
                  </a:lnTo>
                  <a:lnTo>
                    <a:pt x="1209" y="1775"/>
                  </a:lnTo>
                  <a:lnTo>
                    <a:pt x="1186" y="1716"/>
                  </a:lnTo>
                  <a:lnTo>
                    <a:pt x="1172" y="1671"/>
                  </a:lnTo>
                  <a:lnTo>
                    <a:pt x="1157" y="1626"/>
                  </a:lnTo>
                  <a:lnTo>
                    <a:pt x="1149" y="1589"/>
                  </a:lnTo>
                  <a:lnTo>
                    <a:pt x="1127" y="1544"/>
                  </a:lnTo>
                  <a:lnTo>
                    <a:pt x="1119" y="1499"/>
                  </a:lnTo>
                  <a:lnTo>
                    <a:pt x="1127" y="1417"/>
                  </a:lnTo>
                  <a:lnTo>
                    <a:pt x="1134" y="1313"/>
                  </a:lnTo>
                  <a:lnTo>
                    <a:pt x="1134" y="1305"/>
                  </a:lnTo>
                  <a:lnTo>
                    <a:pt x="1134" y="1283"/>
                  </a:lnTo>
                  <a:lnTo>
                    <a:pt x="1149" y="1305"/>
                  </a:lnTo>
                  <a:lnTo>
                    <a:pt x="1164" y="1313"/>
                  </a:lnTo>
                  <a:lnTo>
                    <a:pt x="1201" y="1320"/>
                  </a:lnTo>
                  <a:lnTo>
                    <a:pt x="1224" y="1320"/>
                  </a:lnTo>
                  <a:lnTo>
                    <a:pt x="1231" y="1320"/>
                  </a:lnTo>
                  <a:lnTo>
                    <a:pt x="1261" y="1298"/>
                  </a:lnTo>
                  <a:lnTo>
                    <a:pt x="1283" y="1283"/>
                  </a:lnTo>
                  <a:lnTo>
                    <a:pt x="1298" y="1275"/>
                  </a:lnTo>
                  <a:lnTo>
                    <a:pt x="1298" y="1268"/>
                  </a:lnTo>
                  <a:lnTo>
                    <a:pt x="1298" y="1260"/>
                  </a:lnTo>
                  <a:lnTo>
                    <a:pt x="1291" y="1223"/>
                  </a:lnTo>
                  <a:lnTo>
                    <a:pt x="1298" y="1201"/>
                  </a:lnTo>
                  <a:lnTo>
                    <a:pt x="1298" y="1156"/>
                  </a:lnTo>
                  <a:lnTo>
                    <a:pt x="1321" y="1141"/>
                  </a:lnTo>
                  <a:lnTo>
                    <a:pt x="1351" y="1096"/>
                  </a:lnTo>
                  <a:lnTo>
                    <a:pt x="1380" y="1052"/>
                  </a:lnTo>
                  <a:lnTo>
                    <a:pt x="1403" y="1022"/>
                  </a:lnTo>
                  <a:lnTo>
                    <a:pt x="1440" y="977"/>
                  </a:lnTo>
                  <a:lnTo>
                    <a:pt x="1448" y="962"/>
                  </a:lnTo>
                  <a:lnTo>
                    <a:pt x="1448" y="947"/>
                  </a:lnTo>
                  <a:lnTo>
                    <a:pt x="1448" y="932"/>
                  </a:lnTo>
                  <a:lnTo>
                    <a:pt x="1448" y="910"/>
                  </a:lnTo>
                  <a:lnTo>
                    <a:pt x="1455" y="887"/>
                  </a:lnTo>
                  <a:lnTo>
                    <a:pt x="1470" y="880"/>
                  </a:lnTo>
                  <a:lnTo>
                    <a:pt x="1492" y="865"/>
                  </a:lnTo>
                  <a:lnTo>
                    <a:pt x="1500" y="850"/>
                  </a:lnTo>
                  <a:lnTo>
                    <a:pt x="1500" y="828"/>
                  </a:lnTo>
                  <a:lnTo>
                    <a:pt x="1470" y="723"/>
                  </a:lnTo>
                  <a:lnTo>
                    <a:pt x="1462" y="641"/>
                  </a:lnTo>
                  <a:lnTo>
                    <a:pt x="1470" y="634"/>
                  </a:lnTo>
                  <a:lnTo>
                    <a:pt x="1485" y="626"/>
                  </a:lnTo>
                  <a:lnTo>
                    <a:pt x="1500" y="626"/>
                  </a:lnTo>
                  <a:lnTo>
                    <a:pt x="1515" y="619"/>
                  </a:lnTo>
                  <a:lnTo>
                    <a:pt x="1515" y="611"/>
                  </a:lnTo>
                  <a:lnTo>
                    <a:pt x="1515" y="596"/>
                  </a:lnTo>
                  <a:lnTo>
                    <a:pt x="1477" y="485"/>
                  </a:lnTo>
                  <a:lnTo>
                    <a:pt x="1433" y="343"/>
                  </a:lnTo>
                  <a:lnTo>
                    <a:pt x="1410" y="268"/>
                  </a:lnTo>
                  <a:lnTo>
                    <a:pt x="1403" y="231"/>
                  </a:lnTo>
                  <a:lnTo>
                    <a:pt x="1395" y="201"/>
                  </a:lnTo>
                  <a:lnTo>
                    <a:pt x="1373" y="164"/>
                  </a:lnTo>
                  <a:lnTo>
                    <a:pt x="1343" y="82"/>
                  </a:lnTo>
                  <a:lnTo>
                    <a:pt x="1328" y="29"/>
                  </a:lnTo>
                  <a:lnTo>
                    <a:pt x="1313" y="0"/>
                  </a:lnTo>
                  <a:lnTo>
                    <a:pt x="1306" y="89"/>
                  </a:lnTo>
                  <a:lnTo>
                    <a:pt x="1306" y="164"/>
                  </a:lnTo>
                  <a:lnTo>
                    <a:pt x="1313" y="223"/>
                  </a:lnTo>
                  <a:lnTo>
                    <a:pt x="1321" y="261"/>
                  </a:lnTo>
                  <a:lnTo>
                    <a:pt x="1321" y="291"/>
                  </a:lnTo>
                  <a:lnTo>
                    <a:pt x="1321" y="313"/>
                  </a:lnTo>
                  <a:lnTo>
                    <a:pt x="1321" y="343"/>
                  </a:lnTo>
                  <a:lnTo>
                    <a:pt x="1321" y="380"/>
                  </a:lnTo>
                  <a:lnTo>
                    <a:pt x="1328" y="417"/>
                  </a:lnTo>
                  <a:lnTo>
                    <a:pt x="1328" y="440"/>
                  </a:lnTo>
                  <a:lnTo>
                    <a:pt x="1336" y="440"/>
                  </a:lnTo>
                  <a:lnTo>
                    <a:pt x="1336" y="447"/>
                  </a:lnTo>
                  <a:lnTo>
                    <a:pt x="1328" y="470"/>
                  </a:lnTo>
                  <a:lnTo>
                    <a:pt x="1313" y="507"/>
                  </a:lnTo>
                  <a:lnTo>
                    <a:pt x="1254" y="582"/>
                  </a:lnTo>
                  <a:lnTo>
                    <a:pt x="1224" y="611"/>
                  </a:lnTo>
                  <a:lnTo>
                    <a:pt x="1216" y="634"/>
                  </a:lnTo>
                  <a:lnTo>
                    <a:pt x="1186" y="679"/>
                  </a:lnTo>
                  <a:lnTo>
                    <a:pt x="1157" y="701"/>
                  </a:lnTo>
                  <a:lnTo>
                    <a:pt x="1142" y="708"/>
                  </a:lnTo>
                  <a:lnTo>
                    <a:pt x="1142" y="723"/>
                  </a:lnTo>
                  <a:lnTo>
                    <a:pt x="1142" y="731"/>
                  </a:lnTo>
                  <a:lnTo>
                    <a:pt x="1104" y="783"/>
                  </a:lnTo>
                  <a:lnTo>
                    <a:pt x="1045" y="865"/>
                  </a:lnTo>
                  <a:lnTo>
                    <a:pt x="992" y="932"/>
                  </a:lnTo>
                  <a:lnTo>
                    <a:pt x="963" y="962"/>
                  </a:lnTo>
                  <a:lnTo>
                    <a:pt x="940" y="984"/>
                  </a:lnTo>
                  <a:lnTo>
                    <a:pt x="925" y="984"/>
                  </a:lnTo>
                  <a:lnTo>
                    <a:pt x="888" y="962"/>
                  </a:lnTo>
                  <a:lnTo>
                    <a:pt x="843" y="940"/>
                  </a:lnTo>
                  <a:lnTo>
                    <a:pt x="836" y="925"/>
                  </a:lnTo>
                  <a:lnTo>
                    <a:pt x="828" y="917"/>
                  </a:lnTo>
                  <a:lnTo>
                    <a:pt x="806" y="873"/>
                  </a:lnTo>
                  <a:lnTo>
                    <a:pt x="791" y="843"/>
                  </a:lnTo>
                  <a:lnTo>
                    <a:pt x="806" y="805"/>
                  </a:lnTo>
                  <a:lnTo>
                    <a:pt x="806" y="798"/>
                  </a:lnTo>
                  <a:lnTo>
                    <a:pt x="813" y="790"/>
                  </a:lnTo>
                  <a:lnTo>
                    <a:pt x="843" y="768"/>
                  </a:lnTo>
                  <a:lnTo>
                    <a:pt x="866" y="753"/>
                  </a:lnTo>
                  <a:lnTo>
                    <a:pt x="895" y="731"/>
                  </a:lnTo>
                  <a:lnTo>
                    <a:pt x="940" y="671"/>
                  </a:lnTo>
                  <a:lnTo>
                    <a:pt x="963" y="649"/>
                  </a:lnTo>
                  <a:lnTo>
                    <a:pt x="970" y="626"/>
                  </a:lnTo>
                  <a:lnTo>
                    <a:pt x="970" y="611"/>
                  </a:lnTo>
                  <a:lnTo>
                    <a:pt x="955" y="611"/>
                  </a:lnTo>
                  <a:lnTo>
                    <a:pt x="813" y="611"/>
                  </a:lnTo>
                  <a:lnTo>
                    <a:pt x="754" y="649"/>
                  </a:lnTo>
                  <a:lnTo>
                    <a:pt x="694" y="686"/>
                  </a:lnTo>
                  <a:lnTo>
                    <a:pt x="694" y="708"/>
                  </a:lnTo>
                  <a:lnTo>
                    <a:pt x="694" y="723"/>
                  </a:lnTo>
                  <a:lnTo>
                    <a:pt x="694" y="761"/>
                  </a:lnTo>
                  <a:lnTo>
                    <a:pt x="687" y="835"/>
                  </a:lnTo>
                  <a:lnTo>
                    <a:pt x="672" y="910"/>
                  </a:lnTo>
                  <a:lnTo>
                    <a:pt x="664" y="970"/>
                  </a:lnTo>
                  <a:lnTo>
                    <a:pt x="664" y="1029"/>
                  </a:lnTo>
                  <a:lnTo>
                    <a:pt x="657" y="1111"/>
                  </a:lnTo>
                  <a:lnTo>
                    <a:pt x="642" y="1171"/>
                  </a:lnTo>
                  <a:lnTo>
                    <a:pt x="612" y="1238"/>
                  </a:lnTo>
                  <a:lnTo>
                    <a:pt x="567" y="1343"/>
                  </a:lnTo>
                  <a:lnTo>
                    <a:pt x="537" y="1447"/>
                  </a:lnTo>
                  <a:lnTo>
                    <a:pt x="515" y="1574"/>
                  </a:lnTo>
                  <a:lnTo>
                    <a:pt x="515" y="1648"/>
                  </a:lnTo>
                  <a:lnTo>
                    <a:pt x="508" y="1693"/>
                  </a:lnTo>
                  <a:lnTo>
                    <a:pt x="493" y="1738"/>
                  </a:lnTo>
                  <a:lnTo>
                    <a:pt x="455" y="1835"/>
                  </a:lnTo>
                  <a:lnTo>
                    <a:pt x="418" y="1925"/>
                  </a:lnTo>
                  <a:lnTo>
                    <a:pt x="388" y="2014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2" name="Freeform 6448"/>
            <p:cNvSpPr>
              <a:spLocks/>
            </p:cNvSpPr>
            <p:nvPr/>
          </p:nvSpPr>
          <p:spPr bwMode="auto">
            <a:xfrm>
              <a:off x="1630" y="2913"/>
              <a:ext cx="200" cy="223"/>
            </a:xfrm>
            <a:custGeom>
              <a:avLst/>
              <a:gdLst>
                <a:gd name="T0" fmla="*/ 0 w 493"/>
                <a:gd name="T1" fmla="*/ 0 h 552"/>
                <a:gd name="T2" fmla="*/ 0 w 493"/>
                <a:gd name="T3" fmla="*/ 0 h 552"/>
                <a:gd name="T4" fmla="*/ 0 w 493"/>
                <a:gd name="T5" fmla="*/ 0 h 552"/>
                <a:gd name="T6" fmla="*/ 0 w 493"/>
                <a:gd name="T7" fmla="*/ 0 h 552"/>
                <a:gd name="T8" fmla="*/ 0 w 493"/>
                <a:gd name="T9" fmla="*/ 0 h 552"/>
                <a:gd name="T10" fmla="*/ 0 w 493"/>
                <a:gd name="T11" fmla="*/ 0 h 552"/>
                <a:gd name="T12" fmla="*/ 0 w 493"/>
                <a:gd name="T13" fmla="*/ 0 h 552"/>
                <a:gd name="T14" fmla="*/ 0 w 493"/>
                <a:gd name="T15" fmla="*/ 0 h 552"/>
                <a:gd name="T16" fmla="*/ 0 w 493"/>
                <a:gd name="T17" fmla="*/ 0 h 552"/>
                <a:gd name="T18" fmla="*/ 0 w 493"/>
                <a:gd name="T19" fmla="*/ 0 h 552"/>
                <a:gd name="T20" fmla="*/ 0 w 493"/>
                <a:gd name="T21" fmla="*/ 0 h 552"/>
                <a:gd name="T22" fmla="*/ 0 w 493"/>
                <a:gd name="T23" fmla="*/ 0 h 552"/>
                <a:gd name="T24" fmla="*/ 0 w 493"/>
                <a:gd name="T25" fmla="*/ 0 h 552"/>
                <a:gd name="T26" fmla="*/ 0 w 493"/>
                <a:gd name="T27" fmla="*/ 0 h 552"/>
                <a:gd name="T28" fmla="*/ 0 w 493"/>
                <a:gd name="T29" fmla="*/ 0 h 552"/>
                <a:gd name="T30" fmla="*/ 0 w 493"/>
                <a:gd name="T31" fmla="*/ 0 h 552"/>
                <a:gd name="T32" fmla="*/ 0 w 493"/>
                <a:gd name="T33" fmla="*/ 0 h 552"/>
                <a:gd name="T34" fmla="*/ 0 w 493"/>
                <a:gd name="T35" fmla="*/ 0 h 552"/>
                <a:gd name="T36" fmla="*/ 0 w 493"/>
                <a:gd name="T37" fmla="*/ 0 h 552"/>
                <a:gd name="T38" fmla="*/ 0 w 493"/>
                <a:gd name="T39" fmla="*/ 0 h 552"/>
                <a:gd name="T40" fmla="*/ 0 w 493"/>
                <a:gd name="T41" fmla="*/ 0 h 552"/>
                <a:gd name="T42" fmla="*/ 0 w 493"/>
                <a:gd name="T43" fmla="*/ 0 h 552"/>
                <a:gd name="T44" fmla="*/ 0 w 493"/>
                <a:gd name="T45" fmla="*/ 0 h 552"/>
                <a:gd name="T46" fmla="*/ 0 w 493"/>
                <a:gd name="T47" fmla="*/ 0 h 552"/>
                <a:gd name="T48" fmla="*/ 0 w 493"/>
                <a:gd name="T49" fmla="*/ 0 h 552"/>
                <a:gd name="T50" fmla="*/ 0 w 493"/>
                <a:gd name="T51" fmla="*/ 0 h 552"/>
                <a:gd name="T52" fmla="*/ 0 w 493"/>
                <a:gd name="T53" fmla="*/ 0 h 552"/>
                <a:gd name="T54" fmla="*/ 0 w 493"/>
                <a:gd name="T55" fmla="*/ 0 h 552"/>
                <a:gd name="T56" fmla="*/ 0 w 493"/>
                <a:gd name="T57" fmla="*/ 0 h 552"/>
                <a:gd name="T58" fmla="*/ 0 w 493"/>
                <a:gd name="T59" fmla="*/ 0 h 552"/>
                <a:gd name="T60" fmla="*/ 0 w 493"/>
                <a:gd name="T61" fmla="*/ 0 h 552"/>
                <a:gd name="T62" fmla="*/ 0 w 493"/>
                <a:gd name="T63" fmla="*/ 0 h 552"/>
                <a:gd name="T64" fmla="*/ 0 w 493"/>
                <a:gd name="T65" fmla="*/ 0 h 552"/>
                <a:gd name="T66" fmla="*/ 0 w 493"/>
                <a:gd name="T67" fmla="*/ 0 h 552"/>
                <a:gd name="T68" fmla="*/ 0 w 493"/>
                <a:gd name="T69" fmla="*/ 0 h 552"/>
                <a:gd name="T70" fmla="*/ 0 w 493"/>
                <a:gd name="T71" fmla="*/ 0 h 552"/>
                <a:gd name="T72" fmla="*/ 0 w 493"/>
                <a:gd name="T73" fmla="*/ 0 h 552"/>
                <a:gd name="T74" fmla="*/ 0 w 493"/>
                <a:gd name="T75" fmla="*/ 0 h 552"/>
                <a:gd name="T76" fmla="*/ 0 w 493"/>
                <a:gd name="T77" fmla="*/ 0 h 552"/>
                <a:gd name="T78" fmla="*/ 0 w 493"/>
                <a:gd name="T79" fmla="*/ 0 h 552"/>
                <a:gd name="T80" fmla="*/ 0 w 493"/>
                <a:gd name="T81" fmla="*/ 0 h 552"/>
                <a:gd name="T82" fmla="*/ 0 w 493"/>
                <a:gd name="T83" fmla="*/ 0 h 55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493"/>
                <a:gd name="T127" fmla="*/ 0 h 552"/>
                <a:gd name="T128" fmla="*/ 493 w 493"/>
                <a:gd name="T129" fmla="*/ 552 h 55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493" h="552">
                  <a:moveTo>
                    <a:pt x="463" y="298"/>
                  </a:moveTo>
                  <a:lnTo>
                    <a:pt x="463" y="298"/>
                  </a:lnTo>
                  <a:lnTo>
                    <a:pt x="463" y="224"/>
                  </a:lnTo>
                  <a:lnTo>
                    <a:pt x="455" y="224"/>
                  </a:lnTo>
                  <a:lnTo>
                    <a:pt x="448" y="216"/>
                  </a:lnTo>
                  <a:lnTo>
                    <a:pt x="440" y="216"/>
                  </a:lnTo>
                  <a:lnTo>
                    <a:pt x="425" y="201"/>
                  </a:lnTo>
                  <a:lnTo>
                    <a:pt x="418" y="179"/>
                  </a:lnTo>
                  <a:lnTo>
                    <a:pt x="411" y="134"/>
                  </a:lnTo>
                  <a:lnTo>
                    <a:pt x="396" y="90"/>
                  </a:lnTo>
                  <a:lnTo>
                    <a:pt x="381" y="75"/>
                  </a:lnTo>
                  <a:lnTo>
                    <a:pt x="358" y="60"/>
                  </a:lnTo>
                  <a:lnTo>
                    <a:pt x="291" y="22"/>
                  </a:lnTo>
                  <a:lnTo>
                    <a:pt x="254" y="7"/>
                  </a:lnTo>
                  <a:lnTo>
                    <a:pt x="217" y="0"/>
                  </a:lnTo>
                  <a:lnTo>
                    <a:pt x="172" y="0"/>
                  </a:lnTo>
                  <a:lnTo>
                    <a:pt x="112" y="7"/>
                  </a:lnTo>
                  <a:lnTo>
                    <a:pt x="90" y="22"/>
                  </a:lnTo>
                  <a:lnTo>
                    <a:pt x="67" y="37"/>
                  </a:lnTo>
                  <a:lnTo>
                    <a:pt x="45" y="67"/>
                  </a:lnTo>
                  <a:lnTo>
                    <a:pt x="30" y="97"/>
                  </a:lnTo>
                  <a:lnTo>
                    <a:pt x="15" y="127"/>
                  </a:lnTo>
                  <a:lnTo>
                    <a:pt x="8" y="164"/>
                  </a:lnTo>
                  <a:lnTo>
                    <a:pt x="0" y="201"/>
                  </a:lnTo>
                  <a:lnTo>
                    <a:pt x="0" y="239"/>
                  </a:lnTo>
                  <a:lnTo>
                    <a:pt x="8" y="276"/>
                  </a:lnTo>
                  <a:lnTo>
                    <a:pt x="15" y="306"/>
                  </a:lnTo>
                  <a:lnTo>
                    <a:pt x="30" y="328"/>
                  </a:lnTo>
                  <a:lnTo>
                    <a:pt x="45" y="343"/>
                  </a:lnTo>
                  <a:lnTo>
                    <a:pt x="60" y="351"/>
                  </a:lnTo>
                  <a:lnTo>
                    <a:pt x="75" y="358"/>
                  </a:lnTo>
                  <a:lnTo>
                    <a:pt x="82" y="366"/>
                  </a:lnTo>
                  <a:lnTo>
                    <a:pt x="90" y="373"/>
                  </a:lnTo>
                  <a:lnTo>
                    <a:pt x="90" y="388"/>
                  </a:lnTo>
                  <a:lnTo>
                    <a:pt x="97" y="395"/>
                  </a:lnTo>
                  <a:lnTo>
                    <a:pt x="105" y="395"/>
                  </a:lnTo>
                  <a:lnTo>
                    <a:pt x="120" y="403"/>
                  </a:lnTo>
                  <a:lnTo>
                    <a:pt x="127" y="425"/>
                  </a:lnTo>
                  <a:lnTo>
                    <a:pt x="149" y="470"/>
                  </a:lnTo>
                  <a:lnTo>
                    <a:pt x="157" y="478"/>
                  </a:lnTo>
                  <a:lnTo>
                    <a:pt x="179" y="470"/>
                  </a:lnTo>
                  <a:lnTo>
                    <a:pt x="194" y="470"/>
                  </a:lnTo>
                  <a:lnTo>
                    <a:pt x="202" y="470"/>
                  </a:lnTo>
                  <a:lnTo>
                    <a:pt x="209" y="485"/>
                  </a:lnTo>
                  <a:lnTo>
                    <a:pt x="217" y="492"/>
                  </a:lnTo>
                  <a:lnTo>
                    <a:pt x="224" y="500"/>
                  </a:lnTo>
                  <a:lnTo>
                    <a:pt x="239" y="500"/>
                  </a:lnTo>
                  <a:lnTo>
                    <a:pt x="246" y="500"/>
                  </a:lnTo>
                  <a:lnTo>
                    <a:pt x="261" y="507"/>
                  </a:lnTo>
                  <a:lnTo>
                    <a:pt x="261" y="515"/>
                  </a:lnTo>
                  <a:lnTo>
                    <a:pt x="269" y="537"/>
                  </a:lnTo>
                  <a:lnTo>
                    <a:pt x="269" y="545"/>
                  </a:lnTo>
                  <a:lnTo>
                    <a:pt x="276" y="552"/>
                  </a:lnTo>
                  <a:lnTo>
                    <a:pt x="299" y="545"/>
                  </a:lnTo>
                  <a:lnTo>
                    <a:pt x="306" y="537"/>
                  </a:lnTo>
                  <a:lnTo>
                    <a:pt x="306" y="515"/>
                  </a:lnTo>
                  <a:lnTo>
                    <a:pt x="306" y="500"/>
                  </a:lnTo>
                  <a:lnTo>
                    <a:pt x="314" y="485"/>
                  </a:lnTo>
                  <a:lnTo>
                    <a:pt x="373" y="410"/>
                  </a:lnTo>
                  <a:lnTo>
                    <a:pt x="433" y="366"/>
                  </a:lnTo>
                  <a:lnTo>
                    <a:pt x="493" y="313"/>
                  </a:lnTo>
                  <a:lnTo>
                    <a:pt x="478" y="313"/>
                  </a:lnTo>
                  <a:lnTo>
                    <a:pt x="463" y="306"/>
                  </a:lnTo>
                  <a:lnTo>
                    <a:pt x="463" y="298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9473" name="Freeform 6449"/>
            <p:cNvSpPr>
              <a:spLocks/>
            </p:cNvSpPr>
            <p:nvPr/>
          </p:nvSpPr>
          <p:spPr bwMode="auto">
            <a:xfrm>
              <a:off x="1685" y="3115"/>
              <a:ext cx="105" cy="507"/>
            </a:xfrm>
            <a:custGeom>
              <a:avLst/>
              <a:gdLst>
                <a:gd name="T0" fmla="*/ 0 w 261"/>
                <a:gd name="T1" fmla="*/ 0 h 1253"/>
                <a:gd name="T2" fmla="*/ 0 w 261"/>
                <a:gd name="T3" fmla="*/ 0 h 1253"/>
                <a:gd name="T4" fmla="*/ 0 w 261"/>
                <a:gd name="T5" fmla="*/ 0 h 1253"/>
                <a:gd name="T6" fmla="*/ 0 w 261"/>
                <a:gd name="T7" fmla="*/ 0 h 1253"/>
                <a:gd name="T8" fmla="*/ 0 w 261"/>
                <a:gd name="T9" fmla="*/ 0 h 1253"/>
                <a:gd name="T10" fmla="*/ 0 w 261"/>
                <a:gd name="T11" fmla="*/ 0 h 1253"/>
                <a:gd name="T12" fmla="*/ 0 w 261"/>
                <a:gd name="T13" fmla="*/ 0 h 1253"/>
                <a:gd name="T14" fmla="*/ 0 w 261"/>
                <a:gd name="T15" fmla="*/ 0 h 1253"/>
                <a:gd name="T16" fmla="*/ 0 w 261"/>
                <a:gd name="T17" fmla="*/ 0 h 1253"/>
                <a:gd name="T18" fmla="*/ 0 w 261"/>
                <a:gd name="T19" fmla="*/ 0 h 1253"/>
                <a:gd name="T20" fmla="*/ 0 w 261"/>
                <a:gd name="T21" fmla="*/ 0 h 1253"/>
                <a:gd name="T22" fmla="*/ 0 w 261"/>
                <a:gd name="T23" fmla="*/ 0 h 1253"/>
                <a:gd name="T24" fmla="*/ 0 w 261"/>
                <a:gd name="T25" fmla="*/ 0 h 1253"/>
                <a:gd name="T26" fmla="*/ 0 w 261"/>
                <a:gd name="T27" fmla="*/ 0 h 1253"/>
                <a:gd name="T28" fmla="*/ 0 w 261"/>
                <a:gd name="T29" fmla="*/ 0 h 1253"/>
                <a:gd name="T30" fmla="*/ 0 w 261"/>
                <a:gd name="T31" fmla="*/ 0 h 1253"/>
                <a:gd name="T32" fmla="*/ 0 w 261"/>
                <a:gd name="T33" fmla="*/ 0 h 1253"/>
                <a:gd name="T34" fmla="*/ 0 w 261"/>
                <a:gd name="T35" fmla="*/ 0 h 1253"/>
                <a:gd name="T36" fmla="*/ 0 w 261"/>
                <a:gd name="T37" fmla="*/ 0 h 1253"/>
                <a:gd name="T38" fmla="*/ 0 w 261"/>
                <a:gd name="T39" fmla="*/ 0 h 1253"/>
                <a:gd name="T40" fmla="*/ 0 w 261"/>
                <a:gd name="T41" fmla="*/ 0 h 1253"/>
                <a:gd name="T42" fmla="*/ 0 w 261"/>
                <a:gd name="T43" fmla="*/ 0 h 1253"/>
                <a:gd name="T44" fmla="*/ 0 w 261"/>
                <a:gd name="T45" fmla="*/ 0 h 1253"/>
                <a:gd name="T46" fmla="*/ 0 w 261"/>
                <a:gd name="T47" fmla="*/ 0 h 1253"/>
                <a:gd name="T48" fmla="*/ 0 w 261"/>
                <a:gd name="T49" fmla="*/ 0 h 1253"/>
                <a:gd name="T50" fmla="*/ 0 w 261"/>
                <a:gd name="T51" fmla="*/ 0 h 1253"/>
                <a:gd name="T52" fmla="*/ 0 w 261"/>
                <a:gd name="T53" fmla="*/ 0 h 1253"/>
                <a:gd name="T54" fmla="*/ 0 w 261"/>
                <a:gd name="T55" fmla="*/ 0 h 1253"/>
                <a:gd name="T56" fmla="*/ 0 w 261"/>
                <a:gd name="T57" fmla="*/ 0 h 1253"/>
                <a:gd name="T58" fmla="*/ 0 w 261"/>
                <a:gd name="T59" fmla="*/ 0 h 1253"/>
                <a:gd name="T60" fmla="*/ 0 w 261"/>
                <a:gd name="T61" fmla="*/ 0 h 1253"/>
                <a:gd name="T62" fmla="*/ 0 w 261"/>
                <a:gd name="T63" fmla="*/ 0 h 1253"/>
                <a:gd name="T64" fmla="*/ 0 w 261"/>
                <a:gd name="T65" fmla="*/ 0 h 1253"/>
                <a:gd name="T66" fmla="*/ 0 w 261"/>
                <a:gd name="T67" fmla="*/ 0 h 1253"/>
                <a:gd name="T68" fmla="*/ 0 w 261"/>
                <a:gd name="T69" fmla="*/ 0 h 1253"/>
                <a:gd name="T70" fmla="*/ 0 w 261"/>
                <a:gd name="T71" fmla="*/ 0 h 1253"/>
                <a:gd name="T72" fmla="*/ 0 w 261"/>
                <a:gd name="T73" fmla="*/ 0 h 1253"/>
                <a:gd name="T74" fmla="*/ 0 w 261"/>
                <a:gd name="T75" fmla="*/ 0 h 1253"/>
                <a:gd name="T76" fmla="*/ 0 w 261"/>
                <a:gd name="T77" fmla="*/ 0 h 1253"/>
                <a:gd name="T78" fmla="*/ 0 w 261"/>
                <a:gd name="T79" fmla="*/ 0 h 1253"/>
                <a:gd name="T80" fmla="*/ 0 w 261"/>
                <a:gd name="T81" fmla="*/ 0 h 1253"/>
                <a:gd name="T82" fmla="*/ 0 w 261"/>
                <a:gd name="T83" fmla="*/ 0 h 1253"/>
                <a:gd name="T84" fmla="*/ 0 w 261"/>
                <a:gd name="T85" fmla="*/ 0 h 1253"/>
                <a:gd name="T86" fmla="*/ 0 w 261"/>
                <a:gd name="T87" fmla="*/ 0 h 125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61"/>
                <a:gd name="T133" fmla="*/ 0 h 1253"/>
                <a:gd name="T134" fmla="*/ 261 w 261"/>
                <a:gd name="T135" fmla="*/ 1253 h 125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61" h="1253">
                  <a:moveTo>
                    <a:pt x="7" y="977"/>
                  </a:moveTo>
                  <a:lnTo>
                    <a:pt x="7" y="977"/>
                  </a:lnTo>
                  <a:lnTo>
                    <a:pt x="7" y="1037"/>
                  </a:lnTo>
                  <a:lnTo>
                    <a:pt x="14" y="1119"/>
                  </a:lnTo>
                  <a:lnTo>
                    <a:pt x="14" y="1186"/>
                  </a:lnTo>
                  <a:lnTo>
                    <a:pt x="7" y="1231"/>
                  </a:lnTo>
                  <a:lnTo>
                    <a:pt x="7" y="1253"/>
                  </a:lnTo>
                  <a:lnTo>
                    <a:pt x="22" y="1239"/>
                  </a:lnTo>
                  <a:lnTo>
                    <a:pt x="37" y="1194"/>
                  </a:lnTo>
                  <a:lnTo>
                    <a:pt x="52" y="1149"/>
                  </a:lnTo>
                  <a:lnTo>
                    <a:pt x="52" y="1067"/>
                  </a:lnTo>
                  <a:lnTo>
                    <a:pt x="59" y="1015"/>
                  </a:lnTo>
                  <a:lnTo>
                    <a:pt x="67" y="955"/>
                  </a:lnTo>
                  <a:lnTo>
                    <a:pt x="67" y="895"/>
                  </a:lnTo>
                  <a:lnTo>
                    <a:pt x="67" y="858"/>
                  </a:lnTo>
                  <a:lnTo>
                    <a:pt x="74" y="851"/>
                  </a:lnTo>
                  <a:lnTo>
                    <a:pt x="59" y="843"/>
                  </a:lnTo>
                  <a:lnTo>
                    <a:pt x="52" y="836"/>
                  </a:lnTo>
                  <a:lnTo>
                    <a:pt x="44" y="828"/>
                  </a:lnTo>
                  <a:lnTo>
                    <a:pt x="44" y="813"/>
                  </a:lnTo>
                  <a:lnTo>
                    <a:pt x="59" y="783"/>
                  </a:lnTo>
                  <a:lnTo>
                    <a:pt x="59" y="776"/>
                  </a:lnTo>
                  <a:lnTo>
                    <a:pt x="67" y="761"/>
                  </a:lnTo>
                  <a:lnTo>
                    <a:pt x="59" y="739"/>
                  </a:lnTo>
                  <a:lnTo>
                    <a:pt x="52" y="724"/>
                  </a:lnTo>
                  <a:lnTo>
                    <a:pt x="44" y="716"/>
                  </a:lnTo>
                  <a:lnTo>
                    <a:pt x="44" y="694"/>
                  </a:lnTo>
                  <a:lnTo>
                    <a:pt x="37" y="657"/>
                  </a:lnTo>
                  <a:lnTo>
                    <a:pt x="37" y="627"/>
                  </a:lnTo>
                  <a:lnTo>
                    <a:pt x="74" y="537"/>
                  </a:lnTo>
                  <a:lnTo>
                    <a:pt x="96" y="485"/>
                  </a:lnTo>
                  <a:lnTo>
                    <a:pt x="104" y="455"/>
                  </a:lnTo>
                  <a:lnTo>
                    <a:pt x="104" y="425"/>
                  </a:lnTo>
                  <a:lnTo>
                    <a:pt x="104" y="388"/>
                  </a:lnTo>
                  <a:lnTo>
                    <a:pt x="96" y="395"/>
                  </a:lnTo>
                  <a:lnTo>
                    <a:pt x="89" y="395"/>
                  </a:lnTo>
                  <a:lnTo>
                    <a:pt x="119" y="313"/>
                  </a:lnTo>
                  <a:lnTo>
                    <a:pt x="171" y="194"/>
                  </a:lnTo>
                  <a:lnTo>
                    <a:pt x="216" y="104"/>
                  </a:lnTo>
                  <a:lnTo>
                    <a:pt x="253" y="52"/>
                  </a:lnTo>
                  <a:lnTo>
                    <a:pt x="261" y="22"/>
                  </a:lnTo>
                  <a:lnTo>
                    <a:pt x="261" y="15"/>
                  </a:lnTo>
                  <a:lnTo>
                    <a:pt x="246" y="7"/>
                  </a:lnTo>
                  <a:lnTo>
                    <a:pt x="238" y="0"/>
                  </a:lnTo>
                  <a:lnTo>
                    <a:pt x="223" y="15"/>
                  </a:lnTo>
                  <a:lnTo>
                    <a:pt x="216" y="45"/>
                  </a:lnTo>
                  <a:lnTo>
                    <a:pt x="201" y="82"/>
                  </a:lnTo>
                  <a:lnTo>
                    <a:pt x="179" y="112"/>
                  </a:lnTo>
                  <a:lnTo>
                    <a:pt x="171" y="149"/>
                  </a:lnTo>
                  <a:lnTo>
                    <a:pt x="149" y="186"/>
                  </a:lnTo>
                  <a:lnTo>
                    <a:pt x="126" y="239"/>
                  </a:lnTo>
                  <a:lnTo>
                    <a:pt x="119" y="276"/>
                  </a:lnTo>
                  <a:lnTo>
                    <a:pt x="111" y="254"/>
                  </a:lnTo>
                  <a:lnTo>
                    <a:pt x="111" y="224"/>
                  </a:lnTo>
                  <a:lnTo>
                    <a:pt x="111" y="179"/>
                  </a:lnTo>
                  <a:lnTo>
                    <a:pt x="126" y="164"/>
                  </a:lnTo>
                  <a:lnTo>
                    <a:pt x="134" y="119"/>
                  </a:lnTo>
                  <a:lnTo>
                    <a:pt x="126" y="89"/>
                  </a:lnTo>
                  <a:lnTo>
                    <a:pt x="111" y="89"/>
                  </a:lnTo>
                  <a:lnTo>
                    <a:pt x="96" y="97"/>
                  </a:lnTo>
                  <a:lnTo>
                    <a:pt x="89" y="127"/>
                  </a:lnTo>
                  <a:lnTo>
                    <a:pt x="82" y="186"/>
                  </a:lnTo>
                  <a:lnTo>
                    <a:pt x="82" y="172"/>
                  </a:lnTo>
                  <a:lnTo>
                    <a:pt x="82" y="142"/>
                  </a:lnTo>
                  <a:lnTo>
                    <a:pt x="82" y="127"/>
                  </a:lnTo>
                  <a:lnTo>
                    <a:pt x="74" y="127"/>
                  </a:lnTo>
                  <a:lnTo>
                    <a:pt x="67" y="127"/>
                  </a:lnTo>
                  <a:lnTo>
                    <a:pt x="59" y="134"/>
                  </a:lnTo>
                  <a:lnTo>
                    <a:pt x="59" y="142"/>
                  </a:lnTo>
                  <a:lnTo>
                    <a:pt x="52" y="164"/>
                  </a:lnTo>
                  <a:lnTo>
                    <a:pt x="44" y="186"/>
                  </a:lnTo>
                  <a:lnTo>
                    <a:pt x="37" y="194"/>
                  </a:lnTo>
                  <a:lnTo>
                    <a:pt x="22" y="201"/>
                  </a:lnTo>
                  <a:lnTo>
                    <a:pt x="14" y="209"/>
                  </a:lnTo>
                  <a:lnTo>
                    <a:pt x="7" y="224"/>
                  </a:lnTo>
                  <a:lnTo>
                    <a:pt x="7" y="246"/>
                  </a:lnTo>
                  <a:lnTo>
                    <a:pt x="14" y="269"/>
                  </a:lnTo>
                  <a:lnTo>
                    <a:pt x="29" y="313"/>
                  </a:lnTo>
                  <a:lnTo>
                    <a:pt x="29" y="336"/>
                  </a:lnTo>
                  <a:lnTo>
                    <a:pt x="22" y="351"/>
                  </a:lnTo>
                  <a:lnTo>
                    <a:pt x="37" y="388"/>
                  </a:lnTo>
                  <a:lnTo>
                    <a:pt x="44" y="380"/>
                  </a:lnTo>
                  <a:lnTo>
                    <a:pt x="59" y="351"/>
                  </a:lnTo>
                  <a:lnTo>
                    <a:pt x="59" y="395"/>
                  </a:lnTo>
                  <a:lnTo>
                    <a:pt x="59" y="448"/>
                  </a:lnTo>
                  <a:lnTo>
                    <a:pt x="52" y="530"/>
                  </a:lnTo>
                  <a:lnTo>
                    <a:pt x="44" y="560"/>
                  </a:lnTo>
                  <a:lnTo>
                    <a:pt x="37" y="582"/>
                  </a:lnTo>
                  <a:lnTo>
                    <a:pt x="29" y="627"/>
                  </a:lnTo>
                  <a:lnTo>
                    <a:pt x="22" y="701"/>
                  </a:lnTo>
                  <a:lnTo>
                    <a:pt x="14" y="798"/>
                  </a:lnTo>
                  <a:lnTo>
                    <a:pt x="7" y="873"/>
                  </a:lnTo>
                  <a:lnTo>
                    <a:pt x="0" y="903"/>
                  </a:lnTo>
                  <a:lnTo>
                    <a:pt x="7" y="925"/>
                  </a:lnTo>
                  <a:lnTo>
                    <a:pt x="7" y="948"/>
                  </a:lnTo>
                  <a:lnTo>
                    <a:pt x="7" y="977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9460" name="Group 21"/>
          <p:cNvGrpSpPr>
            <a:grpSpLocks/>
          </p:cNvGrpSpPr>
          <p:nvPr/>
        </p:nvGrpSpPr>
        <p:grpSpPr bwMode="auto">
          <a:xfrm>
            <a:off x="2122488" y="260350"/>
            <a:ext cx="2162175" cy="6381750"/>
            <a:chOff x="2504" y="2384"/>
            <a:chExt cx="333" cy="997"/>
          </a:xfrm>
        </p:grpSpPr>
        <p:sp>
          <p:nvSpPr>
            <p:cNvPr id="19462" name="Freeform 22"/>
            <p:cNvSpPr>
              <a:spLocks/>
            </p:cNvSpPr>
            <p:nvPr/>
          </p:nvSpPr>
          <p:spPr bwMode="auto">
            <a:xfrm>
              <a:off x="2541" y="2885"/>
              <a:ext cx="44" cy="19"/>
            </a:xfrm>
            <a:custGeom>
              <a:avLst/>
              <a:gdLst>
                <a:gd name="T0" fmla="*/ 6 w 44"/>
                <a:gd name="T1" fmla="*/ 6 h 19"/>
                <a:gd name="T2" fmla="*/ 43 w 44"/>
                <a:gd name="T3" fmla="*/ 18 h 19"/>
                <a:gd name="T4" fmla="*/ 43 w 44"/>
                <a:gd name="T5" fmla="*/ 12 h 19"/>
                <a:gd name="T6" fmla="*/ 43 w 44"/>
                <a:gd name="T7" fmla="*/ 6 h 19"/>
                <a:gd name="T8" fmla="*/ 43 w 44"/>
                <a:gd name="T9" fmla="*/ 0 h 19"/>
                <a:gd name="T10" fmla="*/ 31 w 44"/>
                <a:gd name="T11" fmla="*/ 0 h 19"/>
                <a:gd name="T12" fmla="*/ 24 w 44"/>
                <a:gd name="T13" fmla="*/ 0 h 19"/>
                <a:gd name="T14" fmla="*/ 0 w 44"/>
                <a:gd name="T15" fmla="*/ 6 h 19"/>
                <a:gd name="T16" fmla="*/ 6 w 44"/>
                <a:gd name="T17" fmla="*/ 6 h 19"/>
                <a:gd name="T18" fmla="*/ 6 w 44"/>
                <a:gd name="T19" fmla="*/ 6 h 19"/>
                <a:gd name="T20" fmla="*/ 6 w 44"/>
                <a:gd name="T21" fmla="*/ 6 h 1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4"/>
                <a:gd name="T34" fmla="*/ 0 h 19"/>
                <a:gd name="T35" fmla="*/ 44 w 44"/>
                <a:gd name="T36" fmla="*/ 19 h 1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4" h="19">
                  <a:moveTo>
                    <a:pt x="6" y="6"/>
                  </a:moveTo>
                  <a:lnTo>
                    <a:pt x="43" y="18"/>
                  </a:lnTo>
                  <a:lnTo>
                    <a:pt x="43" y="12"/>
                  </a:lnTo>
                  <a:lnTo>
                    <a:pt x="43" y="6"/>
                  </a:lnTo>
                  <a:lnTo>
                    <a:pt x="43" y="0"/>
                  </a:lnTo>
                  <a:lnTo>
                    <a:pt x="31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6" y="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463" name="Freeform 23"/>
            <p:cNvSpPr>
              <a:spLocks/>
            </p:cNvSpPr>
            <p:nvPr/>
          </p:nvSpPr>
          <p:spPr bwMode="auto">
            <a:xfrm>
              <a:off x="2541" y="2891"/>
              <a:ext cx="44" cy="62"/>
            </a:xfrm>
            <a:custGeom>
              <a:avLst/>
              <a:gdLst>
                <a:gd name="T0" fmla="*/ 6 w 44"/>
                <a:gd name="T1" fmla="*/ 0 h 62"/>
                <a:gd name="T2" fmla="*/ 0 w 44"/>
                <a:gd name="T3" fmla="*/ 43 h 62"/>
                <a:gd name="T4" fmla="*/ 12 w 44"/>
                <a:gd name="T5" fmla="*/ 61 h 62"/>
                <a:gd name="T6" fmla="*/ 18 w 44"/>
                <a:gd name="T7" fmla="*/ 61 h 62"/>
                <a:gd name="T8" fmla="*/ 18 w 44"/>
                <a:gd name="T9" fmla="*/ 55 h 62"/>
                <a:gd name="T10" fmla="*/ 24 w 44"/>
                <a:gd name="T11" fmla="*/ 55 h 62"/>
                <a:gd name="T12" fmla="*/ 24 w 44"/>
                <a:gd name="T13" fmla="*/ 55 h 62"/>
                <a:gd name="T14" fmla="*/ 24 w 44"/>
                <a:gd name="T15" fmla="*/ 49 h 62"/>
                <a:gd name="T16" fmla="*/ 24 w 44"/>
                <a:gd name="T17" fmla="*/ 37 h 62"/>
                <a:gd name="T18" fmla="*/ 31 w 44"/>
                <a:gd name="T19" fmla="*/ 37 h 62"/>
                <a:gd name="T20" fmla="*/ 31 w 44"/>
                <a:gd name="T21" fmla="*/ 37 h 62"/>
                <a:gd name="T22" fmla="*/ 37 w 44"/>
                <a:gd name="T23" fmla="*/ 43 h 62"/>
                <a:gd name="T24" fmla="*/ 37 w 44"/>
                <a:gd name="T25" fmla="*/ 55 h 62"/>
                <a:gd name="T26" fmla="*/ 43 w 44"/>
                <a:gd name="T27" fmla="*/ 55 h 62"/>
                <a:gd name="T28" fmla="*/ 43 w 44"/>
                <a:gd name="T29" fmla="*/ 55 h 62"/>
                <a:gd name="T30" fmla="*/ 43 w 44"/>
                <a:gd name="T31" fmla="*/ 55 h 62"/>
                <a:gd name="T32" fmla="*/ 43 w 44"/>
                <a:gd name="T33" fmla="*/ 55 h 62"/>
                <a:gd name="T34" fmla="*/ 43 w 44"/>
                <a:gd name="T35" fmla="*/ 43 h 62"/>
                <a:gd name="T36" fmla="*/ 43 w 44"/>
                <a:gd name="T37" fmla="*/ 24 h 62"/>
                <a:gd name="T38" fmla="*/ 43 w 44"/>
                <a:gd name="T39" fmla="*/ 12 h 62"/>
                <a:gd name="T40" fmla="*/ 6 w 44"/>
                <a:gd name="T41" fmla="*/ 0 h 62"/>
                <a:gd name="T42" fmla="*/ 6 w 44"/>
                <a:gd name="T43" fmla="*/ 0 h 62"/>
                <a:gd name="T44" fmla="*/ 6 w 44"/>
                <a:gd name="T45" fmla="*/ 0 h 6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44"/>
                <a:gd name="T70" fmla="*/ 0 h 62"/>
                <a:gd name="T71" fmla="*/ 44 w 44"/>
                <a:gd name="T72" fmla="*/ 62 h 6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44" h="62">
                  <a:moveTo>
                    <a:pt x="6" y="0"/>
                  </a:moveTo>
                  <a:lnTo>
                    <a:pt x="0" y="43"/>
                  </a:lnTo>
                  <a:lnTo>
                    <a:pt x="12" y="61"/>
                  </a:lnTo>
                  <a:lnTo>
                    <a:pt x="18" y="61"/>
                  </a:lnTo>
                  <a:lnTo>
                    <a:pt x="18" y="55"/>
                  </a:lnTo>
                  <a:lnTo>
                    <a:pt x="24" y="55"/>
                  </a:lnTo>
                  <a:lnTo>
                    <a:pt x="24" y="49"/>
                  </a:lnTo>
                  <a:lnTo>
                    <a:pt x="24" y="37"/>
                  </a:lnTo>
                  <a:lnTo>
                    <a:pt x="31" y="37"/>
                  </a:lnTo>
                  <a:lnTo>
                    <a:pt x="37" y="43"/>
                  </a:lnTo>
                  <a:lnTo>
                    <a:pt x="37" y="55"/>
                  </a:lnTo>
                  <a:lnTo>
                    <a:pt x="43" y="55"/>
                  </a:lnTo>
                  <a:lnTo>
                    <a:pt x="43" y="43"/>
                  </a:lnTo>
                  <a:lnTo>
                    <a:pt x="43" y="24"/>
                  </a:lnTo>
                  <a:lnTo>
                    <a:pt x="43" y="1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464" name="Freeform 24"/>
            <p:cNvSpPr>
              <a:spLocks/>
            </p:cNvSpPr>
            <p:nvPr/>
          </p:nvSpPr>
          <p:spPr bwMode="auto">
            <a:xfrm>
              <a:off x="2633" y="2512"/>
              <a:ext cx="81" cy="215"/>
            </a:xfrm>
            <a:custGeom>
              <a:avLst/>
              <a:gdLst>
                <a:gd name="T0" fmla="*/ 43 w 81"/>
                <a:gd name="T1" fmla="*/ 25 h 215"/>
                <a:gd name="T2" fmla="*/ 55 w 81"/>
                <a:gd name="T3" fmla="*/ 43 h 215"/>
                <a:gd name="T4" fmla="*/ 49 w 81"/>
                <a:gd name="T5" fmla="*/ 49 h 215"/>
                <a:gd name="T6" fmla="*/ 49 w 81"/>
                <a:gd name="T7" fmla="*/ 80 h 215"/>
                <a:gd name="T8" fmla="*/ 31 w 81"/>
                <a:gd name="T9" fmla="*/ 61 h 215"/>
                <a:gd name="T10" fmla="*/ 37 w 81"/>
                <a:gd name="T11" fmla="*/ 55 h 215"/>
                <a:gd name="T12" fmla="*/ 37 w 81"/>
                <a:gd name="T13" fmla="*/ 49 h 215"/>
                <a:gd name="T14" fmla="*/ 31 w 81"/>
                <a:gd name="T15" fmla="*/ 49 h 215"/>
                <a:gd name="T16" fmla="*/ 25 w 81"/>
                <a:gd name="T17" fmla="*/ 49 h 215"/>
                <a:gd name="T18" fmla="*/ 37 w 81"/>
                <a:gd name="T19" fmla="*/ 25 h 215"/>
                <a:gd name="T20" fmla="*/ 0 w 81"/>
                <a:gd name="T21" fmla="*/ 6 h 215"/>
                <a:gd name="T22" fmla="*/ 0 w 81"/>
                <a:gd name="T23" fmla="*/ 13 h 215"/>
                <a:gd name="T24" fmla="*/ 0 w 81"/>
                <a:gd name="T25" fmla="*/ 19 h 215"/>
                <a:gd name="T26" fmla="*/ 25 w 81"/>
                <a:gd name="T27" fmla="*/ 147 h 215"/>
                <a:gd name="T28" fmla="*/ 25 w 81"/>
                <a:gd name="T29" fmla="*/ 141 h 215"/>
                <a:gd name="T30" fmla="*/ 31 w 81"/>
                <a:gd name="T31" fmla="*/ 141 h 215"/>
                <a:gd name="T32" fmla="*/ 62 w 81"/>
                <a:gd name="T33" fmla="*/ 171 h 215"/>
                <a:gd name="T34" fmla="*/ 62 w 81"/>
                <a:gd name="T35" fmla="*/ 190 h 215"/>
                <a:gd name="T36" fmla="*/ 62 w 81"/>
                <a:gd name="T37" fmla="*/ 196 h 215"/>
                <a:gd name="T38" fmla="*/ 55 w 81"/>
                <a:gd name="T39" fmla="*/ 196 h 215"/>
                <a:gd name="T40" fmla="*/ 55 w 81"/>
                <a:gd name="T41" fmla="*/ 196 h 215"/>
                <a:gd name="T42" fmla="*/ 37 w 81"/>
                <a:gd name="T43" fmla="*/ 177 h 215"/>
                <a:gd name="T44" fmla="*/ 37 w 81"/>
                <a:gd name="T45" fmla="*/ 190 h 215"/>
                <a:gd name="T46" fmla="*/ 43 w 81"/>
                <a:gd name="T47" fmla="*/ 196 h 215"/>
                <a:gd name="T48" fmla="*/ 43 w 81"/>
                <a:gd name="T49" fmla="*/ 202 h 215"/>
                <a:gd name="T50" fmla="*/ 49 w 81"/>
                <a:gd name="T51" fmla="*/ 208 h 215"/>
                <a:gd name="T52" fmla="*/ 49 w 81"/>
                <a:gd name="T53" fmla="*/ 214 h 215"/>
                <a:gd name="T54" fmla="*/ 49 w 81"/>
                <a:gd name="T55" fmla="*/ 202 h 215"/>
                <a:gd name="T56" fmla="*/ 62 w 81"/>
                <a:gd name="T57" fmla="*/ 196 h 215"/>
                <a:gd name="T58" fmla="*/ 80 w 81"/>
                <a:gd name="T59" fmla="*/ 98 h 215"/>
                <a:gd name="T60" fmla="*/ 74 w 81"/>
                <a:gd name="T61" fmla="*/ 19 h 215"/>
                <a:gd name="T62" fmla="*/ 74 w 81"/>
                <a:gd name="T63" fmla="*/ 6 h 215"/>
                <a:gd name="T64" fmla="*/ 74 w 81"/>
                <a:gd name="T65" fmla="*/ 0 h 215"/>
                <a:gd name="T66" fmla="*/ 43 w 81"/>
                <a:gd name="T67" fmla="*/ 25 h 215"/>
                <a:gd name="T68" fmla="*/ 43 w 81"/>
                <a:gd name="T69" fmla="*/ 25 h 215"/>
                <a:gd name="T70" fmla="*/ 43 w 81"/>
                <a:gd name="T71" fmla="*/ 25 h 215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81"/>
                <a:gd name="T109" fmla="*/ 0 h 215"/>
                <a:gd name="T110" fmla="*/ 81 w 81"/>
                <a:gd name="T111" fmla="*/ 215 h 215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81" h="215">
                  <a:moveTo>
                    <a:pt x="43" y="25"/>
                  </a:moveTo>
                  <a:lnTo>
                    <a:pt x="55" y="43"/>
                  </a:lnTo>
                  <a:lnTo>
                    <a:pt x="49" y="49"/>
                  </a:lnTo>
                  <a:lnTo>
                    <a:pt x="49" y="80"/>
                  </a:lnTo>
                  <a:lnTo>
                    <a:pt x="31" y="61"/>
                  </a:lnTo>
                  <a:lnTo>
                    <a:pt x="37" y="55"/>
                  </a:lnTo>
                  <a:lnTo>
                    <a:pt x="37" y="49"/>
                  </a:lnTo>
                  <a:lnTo>
                    <a:pt x="31" y="49"/>
                  </a:lnTo>
                  <a:lnTo>
                    <a:pt x="25" y="49"/>
                  </a:lnTo>
                  <a:lnTo>
                    <a:pt x="37" y="25"/>
                  </a:lnTo>
                  <a:lnTo>
                    <a:pt x="0" y="6"/>
                  </a:lnTo>
                  <a:lnTo>
                    <a:pt x="0" y="13"/>
                  </a:lnTo>
                  <a:lnTo>
                    <a:pt x="0" y="19"/>
                  </a:lnTo>
                  <a:lnTo>
                    <a:pt x="25" y="147"/>
                  </a:lnTo>
                  <a:lnTo>
                    <a:pt x="25" y="141"/>
                  </a:lnTo>
                  <a:lnTo>
                    <a:pt x="31" y="141"/>
                  </a:lnTo>
                  <a:lnTo>
                    <a:pt x="62" y="171"/>
                  </a:lnTo>
                  <a:lnTo>
                    <a:pt x="62" y="190"/>
                  </a:lnTo>
                  <a:lnTo>
                    <a:pt x="62" y="196"/>
                  </a:lnTo>
                  <a:lnTo>
                    <a:pt x="55" y="196"/>
                  </a:lnTo>
                  <a:lnTo>
                    <a:pt x="37" y="177"/>
                  </a:lnTo>
                  <a:lnTo>
                    <a:pt x="37" y="190"/>
                  </a:lnTo>
                  <a:lnTo>
                    <a:pt x="43" y="196"/>
                  </a:lnTo>
                  <a:lnTo>
                    <a:pt x="43" y="202"/>
                  </a:lnTo>
                  <a:lnTo>
                    <a:pt x="49" y="208"/>
                  </a:lnTo>
                  <a:lnTo>
                    <a:pt x="49" y="214"/>
                  </a:lnTo>
                  <a:lnTo>
                    <a:pt x="49" y="202"/>
                  </a:lnTo>
                  <a:lnTo>
                    <a:pt x="62" y="196"/>
                  </a:lnTo>
                  <a:lnTo>
                    <a:pt x="80" y="98"/>
                  </a:lnTo>
                  <a:lnTo>
                    <a:pt x="74" y="19"/>
                  </a:lnTo>
                  <a:lnTo>
                    <a:pt x="74" y="6"/>
                  </a:lnTo>
                  <a:lnTo>
                    <a:pt x="74" y="0"/>
                  </a:lnTo>
                  <a:lnTo>
                    <a:pt x="43" y="25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465" name="Freeform 25"/>
            <p:cNvSpPr>
              <a:spLocks/>
            </p:cNvSpPr>
            <p:nvPr/>
          </p:nvSpPr>
          <p:spPr bwMode="auto">
            <a:xfrm>
              <a:off x="2504" y="2531"/>
              <a:ext cx="333" cy="850"/>
            </a:xfrm>
            <a:custGeom>
              <a:avLst/>
              <a:gdLst>
                <a:gd name="T0" fmla="*/ 37 w 333"/>
                <a:gd name="T1" fmla="*/ 134 h 850"/>
                <a:gd name="T2" fmla="*/ 86 w 333"/>
                <a:gd name="T3" fmla="*/ 201 h 850"/>
                <a:gd name="T4" fmla="*/ 86 w 333"/>
                <a:gd name="T5" fmla="*/ 201 h 850"/>
                <a:gd name="T6" fmla="*/ 31 w 333"/>
                <a:gd name="T7" fmla="*/ 311 h 850"/>
                <a:gd name="T8" fmla="*/ 68 w 333"/>
                <a:gd name="T9" fmla="*/ 354 h 850"/>
                <a:gd name="T10" fmla="*/ 80 w 333"/>
                <a:gd name="T11" fmla="*/ 366 h 850"/>
                <a:gd name="T12" fmla="*/ 80 w 333"/>
                <a:gd name="T13" fmla="*/ 403 h 850"/>
                <a:gd name="T14" fmla="*/ 80 w 333"/>
                <a:gd name="T15" fmla="*/ 415 h 850"/>
                <a:gd name="T16" fmla="*/ 68 w 333"/>
                <a:gd name="T17" fmla="*/ 415 h 850"/>
                <a:gd name="T18" fmla="*/ 55 w 333"/>
                <a:gd name="T19" fmla="*/ 415 h 850"/>
                <a:gd name="T20" fmla="*/ 49 w 333"/>
                <a:gd name="T21" fmla="*/ 439 h 850"/>
                <a:gd name="T22" fmla="*/ 68 w 333"/>
                <a:gd name="T23" fmla="*/ 433 h 850"/>
                <a:gd name="T24" fmla="*/ 74 w 333"/>
                <a:gd name="T25" fmla="*/ 439 h 850"/>
                <a:gd name="T26" fmla="*/ 0 w 333"/>
                <a:gd name="T27" fmla="*/ 446 h 850"/>
                <a:gd name="T28" fmla="*/ 92 w 333"/>
                <a:gd name="T29" fmla="*/ 653 h 850"/>
                <a:gd name="T30" fmla="*/ 98 w 333"/>
                <a:gd name="T31" fmla="*/ 769 h 850"/>
                <a:gd name="T32" fmla="*/ 105 w 333"/>
                <a:gd name="T33" fmla="*/ 824 h 850"/>
                <a:gd name="T34" fmla="*/ 105 w 333"/>
                <a:gd name="T35" fmla="*/ 837 h 850"/>
                <a:gd name="T36" fmla="*/ 160 w 333"/>
                <a:gd name="T37" fmla="*/ 849 h 850"/>
                <a:gd name="T38" fmla="*/ 166 w 333"/>
                <a:gd name="T39" fmla="*/ 824 h 850"/>
                <a:gd name="T40" fmla="*/ 178 w 333"/>
                <a:gd name="T41" fmla="*/ 800 h 850"/>
                <a:gd name="T42" fmla="*/ 203 w 333"/>
                <a:gd name="T43" fmla="*/ 617 h 850"/>
                <a:gd name="T44" fmla="*/ 191 w 333"/>
                <a:gd name="T45" fmla="*/ 812 h 850"/>
                <a:gd name="T46" fmla="*/ 203 w 333"/>
                <a:gd name="T47" fmla="*/ 837 h 850"/>
                <a:gd name="T48" fmla="*/ 246 w 333"/>
                <a:gd name="T49" fmla="*/ 849 h 850"/>
                <a:gd name="T50" fmla="*/ 271 w 333"/>
                <a:gd name="T51" fmla="*/ 837 h 850"/>
                <a:gd name="T52" fmla="*/ 258 w 333"/>
                <a:gd name="T53" fmla="*/ 788 h 850"/>
                <a:gd name="T54" fmla="*/ 264 w 333"/>
                <a:gd name="T55" fmla="*/ 708 h 850"/>
                <a:gd name="T56" fmla="*/ 277 w 333"/>
                <a:gd name="T57" fmla="*/ 568 h 850"/>
                <a:gd name="T58" fmla="*/ 283 w 333"/>
                <a:gd name="T59" fmla="*/ 403 h 850"/>
                <a:gd name="T60" fmla="*/ 320 w 333"/>
                <a:gd name="T61" fmla="*/ 330 h 850"/>
                <a:gd name="T62" fmla="*/ 277 w 333"/>
                <a:gd name="T63" fmla="*/ 189 h 850"/>
                <a:gd name="T64" fmla="*/ 264 w 333"/>
                <a:gd name="T65" fmla="*/ 158 h 850"/>
                <a:gd name="T66" fmla="*/ 326 w 333"/>
                <a:gd name="T67" fmla="*/ 189 h 850"/>
                <a:gd name="T68" fmla="*/ 326 w 333"/>
                <a:gd name="T69" fmla="*/ 152 h 850"/>
                <a:gd name="T70" fmla="*/ 301 w 333"/>
                <a:gd name="T71" fmla="*/ 42 h 850"/>
                <a:gd name="T72" fmla="*/ 289 w 333"/>
                <a:gd name="T73" fmla="*/ 24 h 850"/>
                <a:gd name="T74" fmla="*/ 203 w 333"/>
                <a:gd name="T75" fmla="*/ 122 h 850"/>
                <a:gd name="T76" fmla="*/ 178 w 333"/>
                <a:gd name="T77" fmla="*/ 195 h 850"/>
                <a:gd name="T78" fmla="*/ 172 w 333"/>
                <a:gd name="T79" fmla="*/ 177 h 850"/>
                <a:gd name="T80" fmla="*/ 184 w 333"/>
                <a:gd name="T81" fmla="*/ 177 h 850"/>
                <a:gd name="T82" fmla="*/ 191 w 333"/>
                <a:gd name="T83" fmla="*/ 171 h 850"/>
                <a:gd name="T84" fmla="*/ 154 w 333"/>
                <a:gd name="T85" fmla="*/ 122 h 850"/>
                <a:gd name="T86" fmla="*/ 43 w 333"/>
                <a:gd name="T87" fmla="*/ 48 h 850"/>
                <a:gd name="T88" fmla="*/ 37 w 333"/>
                <a:gd name="T89" fmla="*/ 67 h 85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33"/>
                <a:gd name="T136" fmla="*/ 0 h 850"/>
                <a:gd name="T137" fmla="*/ 333 w 333"/>
                <a:gd name="T138" fmla="*/ 850 h 85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33" h="850">
                  <a:moveTo>
                    <a:pt x="37" y="67"/>
                  </a:moveTo>
                  <a:lnTo>
                    <a:pt x="31" y="103"/>
                  </a:lnTo>
                  <a:lnTo>
                    <a:pt x="37" y="134"/>
                  </a:lnTo>
                  <a:lnTo>
                    <a:pt x="37" y="171"/>
                  </a:lnTo>
                  <a:lnTo>
                    <a:pt x="37" y="201"/>
                  </a:lnTo>
                  <a:lnTo>
                    <a:pt x="86" y="201"/>
                  </a:lnTo>
                  <a:lnTo>
                    <a:pt x="92" y="213"/>
                  </a:lnTo>
                  <a:lnTo>
                    <a:pt x="80" y="220"/>
                  </a:lnTo>
                  <a:lnTo>
                    <a:pt x="86" y="201"/>
                  </a:lnTo>
                  <a:lnTo>
                    <a:pt x="37" y="201"/>
                  </a:lnTo>
                  <a:lnTo>
                    <a:pt x="31" y="250"/>
                  </a:lnTo>
                  <a:lnTo>
                    <a:pt x="31" y="311"/>
                  </a:lnTo>
                  <a:lnTo>
                    <a:pt x="37" y="360"/>
                  </a:lnTo>
                  <a:lnTo>
                    <a:pt x="61" y="354"/>
                  </a:lnTo>
                  <a:lnTo>
                    <a:pt x="68" y="354"/>
                  </a:lnTo>
                  <a:lnTo>
                    <a:pt x="80" y="354"/>
                  </a:lnTo>
                  <a:lnTo>
                    <a:pt x="80" y="360"/>
                  </a:lnTo>
                  <a:lnTo>
                    <a:pt x="80" y="366"/>
                  </a:lnTo>
                  <a:lnTo>
                    <a:pt x="80" y="372"/>
                  </a:lnTo>
                  <a:lnTo>
                    <a:pt x="80" y="384"/>
                  </a:lnTo>
                  <a:lnTo>
                    <a:pt x="80" y="403"/>
                  </a:lnTo>
                  <a:lnTo>
                    <a:pt x="80" y="415"/>
                  </a:lnTo>
                  <a:lnTo>
                    <a:pt x="74" y="415"/>
                  </a:lnTo>
                  <a:lnTo>
                    <a:pt x="68" y="415"/>
                  </a:lnTo>
                  <a:lnTo>
                    <a:pt x="61" y="415"/>
                  </a:lnTo>
                  <a:lnTo>
                    <a:pt x="55" y="415"/>
                  </a:lnTo>
                  <a:lnTo>
                    <a:pt x="49" y="421"/>
                  </a:lnTo>
                  <a:lnTo>
                    <a:pt x="49" y="433"/>
                  </a:lnTo>
                  <a:lnTo>
                    <a:pt x="49" y="439"/>
                  </a:lnTo>
                  <a:lnTo>
                    <a:pt x="61" y="439"/>
                  </a:lnTo>
                  <a:lnTo>
                    <a:pt x="61" y="433"/>
                  </a:lnTo>
                  <a:lnTo>
                    <a:pt x="68" y="433"/>
                  </a:lnTo>
                  <a:lnTo>
                    <a:pt x="68" y="427"/>
                  </a:lnTo>
                  <a:lnTo>
                    <a:pt x="74" y="427"/>
                  </a:lnTo>
                  <a:lnTo>
                    <a:pt x="74" y="439"/>
                  </a:lnTo>
                  <a:lnTo>
                    <a:pt x="55" y="439"/>
                  </a:lnTo>
                  <a:lnTo>
                    <a:pt x="49" y="439"/>
                  </a:lnTo>
                  <a:lnTo>
                    <a:pt x="0" y="446"/>
                  </a:lnTo>
                  <a:lnTo>
                    <a:pt x="6" y="617"/>
                  </a:lnTo>
                  <a:lnTo>
                    <a:pt x="92" y="617"/>
                  </a:lnTo>
                  <a:lnTo>
                    <a:pt x="92" y="653"/>
                  </a:lnTo>
                  <a:lnTo>
                    <a:pt x="92" y="690"/>
                  </a:lnTo>
                  <a:lnTo>
                    <a:pt x="92" y="733"/>
                  </a:lnTo>
                  <a:lnTo>
                    <a:pt x="98" y="769"/>
                  </a:lnTo>
                  <a:lnTo>
                    <a:pt x="105" y="794"/>
                  </a:lnTo>
                  <a:lnTo>
                    <a:pt x="105" y="824"/>
                  </a:lnTo>
                  <a:lnTo>
                    <a:pt x="105" y="830"/>
                  </a:lnTo>
                  <a:lnTo>
                    <a:pt x="105" y="837"/>
                  </a:lnTo>
                  <a:lnTo>
                    <a:pt x="105" y="843"/>
                  </a:lnTo>
                  <a:lnTo>
                    <a:pt x="105" y="849"/>
                  </a:lnTo>
                  <a:lnTo>
                    <a:pt x="160" y="849"/>
                  </a:lnTo>
                  <a:lnTo>
                    <a:pt x="166" y="849"/>
                  </a:lnTo>
                  <a:lnTo>
                    <a:pt x="166" y="843"/>
                  </a:lnTo>
                  <a:lnTo>
                    <a:pt x="166" y="824"/>
                  </a:lnTo>
                  <a:lnTo>
                    <a:pt x="178" y="812"/>
                  </a:lnTo>
                  <a:lnTo>
                    <a:pt x="178" y="800"/>
                  </a:lnTo>
                  <a:lnTo>
                    <a:pt x="178" y="470"/>
                  </a:lnTo>
                  <a:lnTo>
                    <a:pt x="191" y="604"/>
                  </a:lnTo>
                  <a:lnTo>
                    <a:pt x="203" y="617"/>
                  </a:lnTo>
                  <a:lnTo>
                    <a:pt x="203" y="702"/>
                  </a:lnTo>
                  <a:lnTo>
                    <a:pt x="191" y="714"/>
                  </a:lnTo>
                  <a:lnTo>
                    <a:pt x="191" y="812"/>
                  </a:lnTo>
                  <a:lnTo>
                    <a:pt x="203" y="824"/>
                  </a:lnTo>
                  <a:lnTo>
                    <a:pt x="203" y="837"/>
                  </a:lnTo>
                  <a:lnTo>
                    <a:pt x="215" y="843"/>
                  </a:lnTo>
                  <a:lnTo>
                    <a:pt x="221" y="849"/>
                  </a:lnTo>
                  <a:lnTo>
                    <a:pt x="246" y="849"/>
                  </a:lnTo>
                  <a:lnTo>
                    <a:pt x="271" y="849"/>
                  </a:lnTo>
                  <a:lnTo>
                    <a:pt x="271" y="843"/>
                  </a:lnTo>
                  <a:lnTo>
                    <a:pt x="271" y="837"/>
                  </a:lnTo>
                  <a:lnTo>
                    <a:pt x="252" y="818"/>
                  </a:lnTo>
                  <a:lnTo>
                    <a:pt x="258" y="800"/>
                  </a:lnTo>
                  <a:lnTo>
                    <a:pt x="258" y="788"/>
                  </a:lnTo>
                  <a:lnTo>
                    <a:pt x="264" y="763"/>
                  </a:lnTo>
                  <a:lnTo>
                    <a:pt x="264" y="733"/>
                  </a:lnTo>
                  <a:lnTo>
                    <a:pt x="264" y="708"/>
                  </a:lnTo>
                  <a:lnTo>
                    <a:pt x="271" y="666"/>
                  </a:lnTo>
                  <a:lnTo>
                    <a:pt x="277" y="623"/>
                  </a:lnTo>
                  <a:lnTo>
                    <a:pt x="277" y="568"/>
                  </a:lnTo>
                  <a:lnTo>
                    <a:pt x="283" y="513"/>
                  </a:lnTo>
                  <a:lnTo>
                    <a:pt x="283" y="458"/>
                  </a:lnTo>
                  <a:lnTo>
                    <a:pt x="283" y="403"/>
                  </a:lnTo>
                  <a:lnTo>
                    <a:pt x="289" y="366"/>
                  </a:lnTo>
                  <a:lnTo>
                    <a:pt x="301" y="342"/>
                  </a:lnTo>
                  <a:lnTo>
                    <a:pt x="320" y="330"/>
                  </a:lnTo>
                  <a:lnTo>
                    <a:pt x="332" y="201"/>
                  </a:lnTo>
                  <a:lnTo>
                    <a:pt x="326" y="201"/>
                  </a:lnTo>
                  <a:lnTo>
                    <a:pt x="277" y="189"/>
                  </a:lnTo>
                  <a:lnTo>
                    <a:pt x="277" y="226"/>
                  </a:lnTo>
                  <a:lnTo>
                    <a:pt x="258" y="177"/>
                  </a:lnTo>
                  <a:lnTo>
                    <a:pt x="264" y="158"/>
                  </a:lnTo>
                  <a:lnTo>
                    <a:pt x="277" y="189"/>
                  </a:lnTo>
                  <a:lnTo>
                    <a:pt x="326" y="201"/>
                  </a:lnTo>
                  <a:lnTo>
                    <a:pt x="326" y="189"/>
                  </a:lnTo>
                  <a:lnTo>
                    <a:pt x="326" y="165"/>
                  </a:lnTo>
                  <a:lnTo>
                    <a:pt x="326" y="152"/>
                  </a:lnTo>
                  <a:lnTo>
                    <a:pt x="307" y="67"/>
                  </a:lnTo>
                  <a:lnTo>
                    <a:pt x="301" y="55"/>
                  </a:lnTo>
                  <a:lnTo>
                    <a:pt x="301" y="42"/>
                  </a:lnTo>
                  <a:lnTo>
                    <a:pt x="295" y="24"/>
                  </a:lnTo>
                  <a:lnTo>
                    <a:pt x="289" y="24"/>
                  </a:lnTo>
                  <a:lnTo>
                    <a:pt x="203" y="0"/>
                  </a:lnTo>
                  <a:lnTo>
                    <a:pt x="209" y="61"/>
                  </a:lnTo>
                  <a:lnTo>
                    <a:pt x="203" y="122"/>
                  </a:lnTo>
                  <a:lnTo>
                    <a:pt x="191" y="177"/>
                  </a:lnTo>
                  <a:lnTo>
                    <a:pt x="178" y="183"/>
                  </a:lnTo>
                  <a:lnTo>
                    <a:pt x="178" y="195"/>
                  </a:lnTo>
                  <a:lnTo>
                    <a:pt x="178" y="189"/>
                  </a:lnTo>
                  <a:lnTo>
                    <a:pt x="172" y="183"/>
                  </a:lnTo>
                  <a:lnTo>
                    <a:pt x="172" y="177"/>
                  </a:lnTo>
                  <a:lnTo>
                    <a:pt x="166" y="171"/>
                  </a:lnTo>
                  <a:lnTo>
                    <a:pt x="166" y="158"/>
                  </a:lnTo>
                  <a:lnTo>
                    <a:pt x="184" y="177"/>
                  </a:lnTo>
                  <a:lnTo>
                    <a:pt x="191" y="177"/>
                  </a:lnTo>
                  <a:lnTo>
                    <a:pt x="191" y="171"/>
                  </a:lnTo>
                  <a:lnTo>
                    <a:pt x="191" y="152"/>
                  </a:lnTo>
                  <a:lnTo>
                    <a:pt x="160" y="122"/>
                  </a:lnTo>
                  <a:lnTo>
                    <a:pt x="154" y="122"/>
                  </a:lnTo>
                  <a:lnTo>
                    <a:pt x="154" y="128"/>
                  </a:lnTo>
                  <a:lnTo>
                    <a:pt x="129" y="0"/>
                  </a:lnTo>
                  <a:lnTo>
                    <a:pt x="43" y="48"/>
                  </a:lnTo>
                  <a:lnTo>
                    <a:pt x="37" y="6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466" name="Freeform 26"/>
            <p:cNvSpPr>
              <a:spLocks/>
            </p:cNvSpPr>
            <p:nvPr/>
          </p:nvSpPr>
          <p:spPr bwMode="auto">
            <a:xfrm>
              <a:off x="2615" y="2384"/>
              <a:ext cx="105" cy="209"/>
            </a:xfrm>
            <a:custGeom>
              <a:avLst/>
              <a:gdLst>
                <a:gd name="T0" fmla="*/ 0 w 105"/>
                <a:gd name="T1" fmla="*/ 31 h 209"/>
                <a:gd name="T2" fmla="*/ 0 w 105"/>
                <a:gd name="T3" fmla="*/ 73 h 209"/>
                <a:gd name="T4" fmla="*/ 0 w 105"/>
                <a:gd name="T5" fmla="*/ 73 h 209"/>
                <a:gd name="T6" fmla="*/ 0 w 105"/>
                <a:gd name="T7" fmla="*/ 92 h 209"/>
                <a:gd name="T8" fmla="*/ 6 w 105"/>
                <a:gd name="T9" fmla="*/ 98 h 209"/>
                <a:gd name="T10" fmla="*/ 18 w 105"/>
                <a:gd name="T11" fmla="*/ 134 h 209"/>
                <a:gd name="T12" fmla="*/ 55 w 105"/>
                <a:gd name="T13" fmla="*/ 153 h 209"/>
                <a:gd name="T14" fmla="*/ 43 w 105"/>
                <a:gd name="T15" fmla="*/ 177 h 209"/>
                <a:gd name="T16" fmla="*/ 49 w 105"/>
                <a:gd name="T17" fmla="*/ 177 h 209"/>
                <a:gd name="T18" fmla="*/ 55 w 105"/>
                <a:gd name="T19" fmla="*/ 177 h 209"/>
                <a:gd name="T20" fmla="*/ 55 w 105"/>
                <a:gd name="T21" fmla="*/ 183 h 209"/>
                <a:gd name="T22" fmla="*/ 49 w 105"/>
                <a:gd name="T23" fmla="*/ 189 h 209"/>
                <a:gd name="T24" fmla="*/ 67 w 105"/>
                <a:gd name="T25" fmla="*/ 208 h 209"/>
                <a:gd name="T26" fmla="*/ 67 w 105"/>
                <a:gd name="T27" fmla="*/ 177 h 209"/>
                <a:gd name="T28" fmla="*/ 73 w 105"/>
                <a:gd name="T29" fmla="*/ 171 h 209"/>
                <a:gd name="T30" fmla="*/ 61 w 105"/>
                <a:gd name="T31" fmla="*/ 153 h 209"/>
                <a:gd name="T32" fmla="*/ 92 w 105"/>
                <a:gd name="T33" fmla="*/ 128 h 209"/>
                <a:gd name="T34" fmla="*/ 92 w 105"/>
                <a:gd name="T35" fmla="*/ 92 h 209"/>
                <a:gd name="T36" fmla="*/ 92 w 105"/>
                <a:gd name="T37" fmla="*/ 92 h 209"/>
                <a:gd name="T38" fmla="*/ 104 w 105"/>
                <a:gd name="T39" fmla="*/ 73 h 209"/>
                <a:gd name="T40" fmla="*/ 104 w 105"/>
                <a:gd name="T41" fmla="*/ 73 h 209"/>
                <a:gd name="T42" fmla="*/ 98 w 105"/>
                <a:gd name="T43" fmla="*/ 31 h 209"/>
                <a:gd name="T44" fmla="*/ 92 w 105"/>
                <a:gd name="T45" fmla="*/ 12 h 209"/>
                <a:gd name="T46" fmla="*/ 80 w 105"/>
                <a:gd name="T47" fmla="*/ 6 h 209"/>
                <a:gd name="T48" fmla="*/ 61 w 105"/>
                <a:gd name="T49" fmla="*/ 0 h 209"/>
                <a:gd name="T50" fmla="*/ 43 w 105"/>
                <a:gd name="T51" fmla="*/ 0 h 209"/>
                <a:gd name="T52" fmla="*/ 37 w 105"/>
                <a:gd name="T53" fmla="*/ 6 h 209"/>
                <a:gd name="T54" fmla="*/ 18 w 105"/>
                <a:gd name="T55" fmla="*/ 12 h 209"/>
                <a:gd name="T56" fmla="*/ 0 w 105"/>
                <a:gd name="T57" fmla="*/ 31 h 209"/>
                <a:gd name="T58" fmla="*/ 0 w 105"/>
                <a:gd name="T59" fmla="*/ 31 h 209"/>
                <a:gd name="T60" fmla="*/ 0 w 105"/>
                <a:gd name="T61" fmla="*/ 31 h 20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5"/>
                <a:gd name="T94" fmla="*/ 0 h 209"/>
                <a:gd name="T95" fmla="*/ 105 w 105"/>
                <a:gd name="T96" fmla="*/ 209 h 20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5" h="209">
                  <a:moveTo>
                    <a:pt x="0" y="31"/>
                  </a:moveTo>
                  <a:lnTo>
                    <a:pt x="0" y="73"/>
                  </a:lnTo>
                  <a:lnTo>
                    <a:pt x="0" y="92"/>
                  </a:lnTo>
                  <a:lnTo>
                    <a:pt x="6" y="98"/>
                  </a:lnTo>
                  <a:lnTo>
                    <a:pt x="18" y="134"/>
                  </a:lnTo>
                  <a:lnTo>
                    <a:pt x="55" y="153"/>
                  </a:lnTo>
                  <a:lnTo>
                    <a:pt x="43" y="177"/>
                  </a:lnTo>
                  <a:lnTo>
                    <a:pt x="49" y="177"/>
                  </a:lnTo>
                  <a:lnTo>
                    <a:pt x="55" y="177"/>
                  </a:lnTo>
                  <a:lnTo>
                    <a:pt x="55" y="183"/>
                  </a:lnTo>
                  <a:lnTo>
                    <a:pt x="49" y="189"/>
                  </a:lnTo>
                  <a:lnTo>
                    <a:pt x="67" y="208"/>
                  </a:lnTo>
                  <a:lnTo>
                    <a:pt x="67" y="177"/>
                  </a:lnTo>
                  <a:lnTo>
                    <a:pt x="73" y="171"/>
                  </a:lnTo>
                  <a:lnTo>
                    <a:pt x="61" y="153"/>
                  </a:lnTo>
                  <a:lnTo>
                    <a:pt x="92" y="128"/>
                  </a:lnTo>
                  <a:lnTo>
                    <a:pt x="92" y="92"/>
                  </a:lnTo>
                  <a:lnTo>
                    <a:pt x="104" y="73"/>
                  </a:lnTo>
                  <a:lnTo>
                    <a:pt x="98" y="31"/>
                  </a:lnTo>
                  <a:lnTo>
                    <a:pt x="92" y="12"/>
                  </a:lnTo>
                  <a:lnTo>
                    <a:pt x="80" y="6"/>
                  </a:lnTo>
                  <a:lnTo>
                    <a:pt x="61" y="0"/>
                  </a:lnTo>
                  <a:lnTo>
                    <a:pt x="43" y="0"/>
                  </a:lnTo>
                  <a:lnTo>
                    <a:pt x="37" y="6"/>
                  </a:lnTo>
                  <a:lnTo>
                    <a:pt x="18" y="12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9467" name="Freeform 27"/>
            <p:cNvSpPr>
              <a:spLocks/>
            </p:cNvSpPr>
            <p:nvPr/>
          </p:nvSpPr>
          <p:spPr bwMode="auto">
            <a:xfrm>
              <a:off x="2658" y="2586"/>
              <a:ext cx="38" cy="74"/>
            </a:xfrm>
            <a:custGeom>
              <a:avLst/>
              <a:gdLst>
                <a:gd name="T0" fmla="*/ 0 w 38"/>
                <a:gd name="T1" fmla="*/ 0 h 74"/>
                <a:gd name="T2" fmla="*/ 37 w 38"/>
                <a:gd name="T3" fmla="*/ 30 h 74"/>
                <a:gd name="T4" fmla="*/ 37 w 38"/>
                <a:gd name="T5" fmla="*/ 73 h 74"/>
                <a:gd name="T6" fmla="*/ 0 w 38"/>
                <a:gd name="T7" fmla="*/ 48 h 74"/>
                <a:gd name="T8" fmla="*/ 0 w 38"/>
                <a:gd name="T9" fmla="*/ 0 h 74"/>
                <a:gd name="T10" fmla="*/ 0 w 38"/>
                <a:gd name="T11" fmla="*/ 0 h 74"/>
                <a:gd name="T12" fmla="*/ 0 w 38"/>
                <a:gd name="T13" fmla="*/ 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74"/>
                <a:gd name="T23" fmla="*/ 38 w 38"/>
                <a:gd name="T24" fmla="*/ 74 h 7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74">
                  <a:moveTo>
                    <a:pt x="0" y="0"/>
                  </a:moveTo>
                  <a:lnTo>
                    <a:pt x="37" y="30"/>
                  </a:lnTo>
                  <a:lnTo>
                    <a:pt x="37" y="73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9461" name="矩形 2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Freeform 36"/>
          <p:cNvSpPr>
            <a:spLocks noEditPoints="1"/>
          </p:cNvSpPr>
          <p:nvPr/>
        </p:nvSpPr>
        <p:spPr bwMode="auto">
          <a:xfrm>
            <a:off x="2122488" y="257175"/>
            <a:ext cx="2089150" cy="6310313"/>
          </a:xfrm>
          <a:custGeom>
            <a:avLst/>
            <a:gdLst>
              <a:gd name="T0" fmla="*/ 2147483647 w 468"/>
              <a:gd name="T1" fmla="*/ 2147483647 h 1468"/>
              <a:gd name="T2" fmla="*/ 2147483647 w 468"/>
              <a:gd name="T3" fmla="*/ 2147483647 h 1468"/>
              <a:gd name="T4" fmla="*/ 2147483647 w 468"/>
              <a:gd name="T5" fmla="*/ 2147483647 h 1468"/>
              <a:gd name="T6" fmla="*/ 2147483647 w 468"/>
              <a:gd name="T7" fmla="*/ 2147483647 h 1468"/>
              <a:gd name="T8" fmla="*/ 2147483647 w 468"/>
              <a:gd name="T9" fmla="*/ 2147483647 h 1468"/>
              <a:gd name="T10" fmla="*/ 2147483647 w 468"/>
              <a:gd name="T11" fmla="*/ 2147483647 h 1468"/>
              <a:gd name="T12" fmla="*/ 2147483647 w 468"/>
              <a:gd name="T13" fmla="*/ 2147483647 h 1468"/>
              <a:gd name="T14" fmla="*/ 2147483647 w 468"/>
              <a:gd name="T15" fmla="*/ 2147483647 h 1468"/>
              <a:gd name="T16" fmla="*/ 2147483647 w 468"/>
              <a:gd name="T17" fmla="*/ 2147483647 h 1468"/>
              <a:gd name="T18" fmla="*/ 2147483647 w 468"/>
              <a:gd name="T19" fmla="*/ 2147483647 h 1468"/>
              <a:gd name="T20" fmla="*/ 2147483647 w 468"/>
              <a:gd name="T21" fmla="*/ 2147483647 h 1468"/>
              <a:gd name="T22" fmla="*/ 2147483647 w 468"/>
              <a:gd name="T23" fmla="*/ 2147483647 h 1468"/>
              <a:gd name="T24" fmla="*/ 2147483647 w 468"/>
              <a:gd name="T25" fmla="*/ 2147483647 h 1468"/>
              <a:gd name="T26" fmla="*/ 2147483647 w 468"/>
              <a:gd name="T27" fmla="*/ 2147483647 h 1468"/>
              <a:gd name="T28" fmla="*/ 2147483647 w 468"/>
              <a:gd name="T29" fmla="*/ 2147483647 h 1468"/>
              <a:gd name="T30" fmla="*/ 2147483647 w 468"/>
              <a:gd name="T31" fmla="*/ 2147483647 h 1468"/>
              <a:gd name="T32" fmla="*/ 2147483647 w 468"/>
              <a:gd name="T33" fmla="*/ 2147483647 h 1468"/>
              <a:gd name="T34" fmla="*/ 2147483647 w 468"/>
              <a:gd name="T35" fmla="*/ 2147483647 h 1468"/>
              <a:gd name="T36" fmla="*/ 2147483647 w 468"/>
              <a:gd name="T37" fmla="*/ 2147483647 h 1468"/>
              <a:gd name="T38" fmla="*/ 2147483647 w 468"/>
              <a:gd name="T39" fmla="*/ 2147483647 h 1468"/>
              <a:gd name="T40" fmla="*/ 2147483647 w 468"/>
              <a:gd name="T41" fmla="*/ 2147483647 h 1468"/>
              <a:gd name="T42" fmla="*/ 2147483647 w 468"/>
              <a:gd name="T43" fmla="*/ 2147483647 h 1468"/>
              <a:gd name="T44" fmla="*/ 2147483647 w 468"/>
              <a:gd name="T45" fmla="*/ 2147483647 h 1468"/>
              <a:gd name="T46" fmla="*/ 2147483647 w 468"/>
              <a:gd name="T47" fmla="*/ 2147483647 h 1468"/>
              <a:gd name="T48" fmla="*/ 2147483647 w 468"/>
              <a:gd name="T49" fmla="*/ 2147483647 h 1468"/>
              <a:gd name="T50" fmla="*/ 2147483647 w 468"/>
              <a:gd name="T51" fmla="*/ 2147483647 h 1468"/>
              <a:gd name="T52" fmla="*/ 2147483647 w 468"/>
              <a:gd name="T53" fmla="*/ 2147483647 h 1468"/>
              <a:gd name="T54" fmla="*/ 2147483647 w 468"/>
              <a:gd name="T55" fmla="*/ 2147483647 h 1468"/>
              <a:gd name="T56" fmla="*/ 2147483647 w 468"/>
              <a:gd name="T57" fmla="*/ 2147483647 h 1468"/>
              <a:gd name="T58" fmla="*/ 2147483647 w 468"/>
              <a:gd name="T59" fmla="*/ 2147483647 h 1468"/>
              <a:gd name="T60" fmla="*/ 2147483647 w 468"/>
              <a:gd name="T61" fmla="*/ 2147483647 h 1468"/>
              <a:gd name="T62" fmla="*/ 2147483647 w 468"/>
              <a:gd name="T63" fmla="*/ 2147483647 h 1468"/>
              <a:gd name="T64" fmla="*/ 2147483647 w 468"/>
              <a:gd name="T65" fmla="*/ 2147483647 h 1468"/>
              <a:gd name="T66" fmla="*/ 2147483647 w 468"/>
              <a:gd name="T67" fmla="*/ 2147483647 h 1468"/>
              <a:gd name="T68" fmla="*/ 2147483647 w 468"/>
              <a:gd name="T69" fmla="*/ 2147483647 h 1468"/>
              <a:gd name="T70" fmla="*/ 2147483647 w 468"/>
              <a:gd name="T71" fmla="*/ 2147483647 h 1468"/>
              <a:gd name="T72" fmla="*/ 2147483647 w 468"/>
              <a:gd name="T73" fmla="*/ 2147483647 h 1468"/>
              <a:gd name="T74" fmla="*/ 2147483647 w 468"/>
              <a:gd name="T75" fmla="*/ 2147483647 h 1468"/>
              <a:gd name="T76" fmla="*/ 2147483647 w 468"/>
              <a:gd name="T77" fmla="*/ 2147483647 h 1468"/>
              <a:gd name="T78" fmla="*/ 2147483647 w 468"/>
              <a:gd name="T79" fmla="*/ 2147483647 h 1468"/>
              <a:gd name="T80" fmla="*/ 2147483647 w 468"/>
              <a:gd name="T81" fmla="*/ 2147483647 h 1468"/>
              <a:gd name="T82" fmla="*/ 2147483647 w 468"/>
              <a:gd name="T83" fmla="*/ 2147483647 h 1468"/>
              <a:gd name="T84" fmla="*/ 2147483647 w 468"/>
              <a:gd name="T85" fmla="*/ 2147483647 h 1468"/>
              <a:gd name="T86" fmla="*/ 2147483647 w 468"/>
              <a:gd name="T87" fmla="*/ 2147483647 h 1468"/>
              <a:gd name="T88" fmla="*/ 2147483647 w 468"/>
              <a:gd name="T89" fmla="*/ 2147483647 h 1468"/>
              <a:gd name="T90" fmla="*/ 2147483647 w 468"/>
              <a:gd name="T91" fmla="*/ 2147483647 h 1468"/>
              <a:gd name="T92" fmla="*/ 2147483647 w 468"/>
              <a:gd name="T93" fmla="*/ 2147483647 h 1468"/>
              <a:gd name="T94" fmla="*/ 2147483647 w 468"/>
              <a:gd name="T95" fmla="*/ 2147483647 h 1468"/>
              <a:gd name="T96" fmla="*/ 2147483647 w 468"/>
              <a:gd name="T97" fmla="*/ 2147483647 h 1468"/>
              <a:gd name="T98" fmla="*/ 2147483647 w 468"/>
              <a:gd name="T99" fmla="*/ 2147483647 h 1468"/>
              <a:gd name="T100" fmla="*/ 2147483647 w 468"/>
              <a:gd name="T101" fmla="*/ 2147483647 h 1468"/>
              <a:gd name="T102" fmla="*/ 2147483647 w 468"/>
              <a:gd name="T103" fmla="*/ 2147483647 h 1468"/>
              <a:gd name="T104" fmla="*/ 2147483647 w 468"/>
              <a:gd name="T105" fmla="*/ 2147483647 h 1468"/>
              <a:gd name="T106" fmla="*/ 2147483647 w 468"/>
              <a:gd name="T107" fmla="*/ 2147483647 h 1468"/>
              <a:gd name="T108" fmla="*/ 2147483647 w 468"/>
              <a:gd name="T109" fmla="*/ 2147483647 h 1468"/>
              <a:gd name="T110" fmla="*/ 2147483647 w 468"/>
              <a:gd name="T111" fmla="*/ 2147483647 h 1468"/>
              <a:gd name="T112" fmla="*/ 2147483647 w 468"/>
              <a:gd name="T113" fmla="*/ 2147483647 h 1468"/>
              <a:gd name="T114" fmla="*/ 2147483647 w 468"/>
              <a:gd name="T115" fmla="*/ 2147483647 h 1468"/>
              <a:gd name="T116" fmla="*/ 2147483647 w 468"/>
              <a:gd name="T117" fmla="*/ 2147483647 h 1468"/>
              <a:gd name="T118" fmla="*/ 2147483647 w 468"/>
              <a:gd name="T119" fmla="*/ 2147483647 h 1468"/>
              <a:gd name="T120" fmla="*/ 2147483647 w 468"/>
              <a:gd name="T121" fmla="*/ 2147483647 h 146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468"/>
              <a:gd name="T184" fmla="*/ 0 h 1468"/>
              <a:gd name="T185" fmla="*/ 468 w 468"/>
              <a:gd name="T186" fmla="*/ 1468 h 146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468" h="1468">
                <a:moveTo>
                  <a:pt x="194" y="222"/>
                </a:moveTo>
                <a:lnTo>
                  <a:pt x="194" y="222"/>
                </a:lnTo>
                <a:lnTo>
                  <a:pt x="199" y="201"/>
                </a:lnTo>
                <a:lnTo>
                  <a:pt x="199" y="196"/>
                </a:lnTo>
                <a:lnTo>
                  <a:pt x="198" y="191"/>
                </a:lnTo>
                <a:lnTo>
                  <a:pt x="191" y="185"/>
                </a:lnTo>
                <a:lnTo>
                  <a:pt x="186" y="176"/>
                </a:lnTo>
                <a:lnTo>
                  <a:pt x="183" y="171"/>
                </a:lnTo>
                <a:lnTo>
                  <a:pt x="181" y="166"/>
                </a:lnTo>
                <a:lnTo>
                  <a:pt x="181" y="165"/>
                </a:lnTo>
                <a:lnTo>
                  <a:pt x="183" y="163"/>
                </a:lnTo>
                <a:lnTo>
                  <a:pt x="186" y="160"/>
                </a:lnTo>
                <a:lnTo>
                  <a:pt x="183" y="155"/>
                </a:lnTo>
                <a:lnTo>
                  <a:pt x="181" y="149"/>
                </a:lnTo>
                <a:lnTo>
                  <a:pt x="181" y="144"/>
                </a:lnTo>
                <a:lnTo>
                  <a:pt x="181" y="139"/>
                </a:lnTo>
                <a:lnTo>
                  <a:pt x="183" y="134"/>
                </a:lnTo>
                <a:lnTo>
                  <a:pt x="181" y="129"/>
                </a:lnTo>
                <a:lnTo>
                  <a:pt x="179" y="121"/>
                </a:lnTo>
                <a:lnTo>
                  <a:pt x="178" y="111"/>
                </a:lnTo>
                <a:lnTo>
                  <a:pt x="178" y="101"/>
                </a:lnTo>
                <a:lnTo>
                  <a:pt x="179" y="91"/>
                </a:lnTo>
                <a:lnTo>
                  <a:pt x="184" y="79"/>
                </a:lnTo>
                <a:lnTo>
                  <a:pt x="184" y="71"/>
                </a:lnTo>
                <a:lnTo>
                  <a:pt x="186" y="66"/>
                </a:lnTo>
                <a:lnTo>
                  <a:pt x="188" y="62"/>
                </a:lnTo>
                <a:lnTo>
                  <a:pt x="188" y="66"/>
                </a:lnTo>
                <a:lnTo>
                  <a:pt x="184" y="56"/>
                </a:lnTo>
                <a:lnTo>
                  <a:pt x="186" y="50"/>
                </a:lnTo>
                <a:lnTo>
                  <a:pt x="188" y="47"/>
                </a:lnTo>
                <a:lnTo>
                  <a:pt x="189" y="44"/>
                </a:lnTo>
                <a:lnTo>
                  <a:pt x="191" y="39"/>
                </a:lnTo>
                <a:lnTo>
                  <a:pt x="196" y="30"/>
                </a:lnTo>
                <a:lnTo>
                  <a:pt x="203" y="22"/>
                </a:lnTo>
                <a:lnTo>
                  <a:pt x="211" y="17"/>
                </a:lnTo>
                <a:lnTo>
                  <a:pt x="230" y="10"/>
                </a:lnTo>
                <a:lnTo>
                  <a:pt x="240" y="9"/>
                </a:lnTo>
                <a:lnTo>
                  <a:pt x="245" y="7"/>
                </a:lnTo>
                <a:lnTo>
                  <a:pt x="250" y="4"/>
                </a:lnTo>
                <a:lnTo>
                  <a:pt x="258" y="2"/>
                </a:lnTo>
                <a:lnTo>
                  <a:pt x="263" y="2"/>
                </a:lnTo>
                <a:lnTo>
                  <a:pt x="268" y="2"/>
                </a:lnTo>
                <a:lnTo>
                  <a:pt x="278" y="2"/>
                </a:lnTo>
                <a:lnTo>
                  <a:pt x="283" y="0"/>
                </a:lnTo>
                <a:lnTo>
                  <a:pt x="288" y="2"/>
                </a:lnTo>
                <a:lnTo>
                  <a:pt x="298" y="4"/>
                </a:lnTo>
                <a:lnTo>
                  <a:pt x="307" y="7"/>
                </a:lnTo>
                <a:lnTo>
                  <a:pt x="312" y="9"/>
                </a:lnTo>
                <a:lnTo>
                  <a:pt x="317" y="12"/>
                </a:lnTo>
                <a:lnTo>
                  <a:pt x="318" y="14"/>
                </a:lnTo>
                <a:lnTo>
                  <a:pt x="320" y="14"/>
                </a:lnTo>
                <a:lnTo>
                  <a:pt x="325" y="15"/>
                </a:lnTo>
                <a:lnTo>
                  <a:pt x="332" y="20"/>
                </a:lnTo>
                <a:lnTo>
                  <a:pt x="339" y="27"/>
                </a:lnTo>
                <a:lnTo>
                  <a:pt x="344" y="35"/>
                </a:lnTo>
                <a:lnTo>
                  <a:pt x="347" y="45"/>
                </a:lnTo>
                <a:lnTo>
                  <a:pt x="349" y="54"/>
                </a:lnTo>
                <a:lnTo>
                  <a:pt x="349" y="59"/>
                </a:lnTo>
                <a:lnTo>
                  <a:pt x="350" y="64"/>
                </a:lnTo>
                <a:lnTo>
                  <a:pt x="352" y="69"/>
                </a:lnTo>
                <a:lnTo>
                  <a:pt x="354" y="72"/>
                </a:lnTo>
                <a:lnTo>
                  <a:pt x="355" y="77"/>
                </a:lnTo>
                <a:lnTo>
                  <a:pt x="355" y="82"/>
                </a:lnTo>
                <a:lnTo>
                  <a:pt x="357" y="92"/>
                </a:lnTo>
                <a:lnTo>
                  <a:pt x="355" y="103"/>
                </a:lnTo>
                <a:lnTo>
                  <a:pt x="354" y="124"/>
                </a:lnTo>
                <a:lnTo>
                  <a:pt x="352" y="133"/>
                </a:lnTo>
                <a:lnTo>
                  <a:pt x="350" y="134"/>
                </a:lnTo>
                <a:lnTo>
                  <a:pt x="350" y="138"/>
                </a:lnTo>
                <a:lnTo>
                  <a:pt x="350" y="141"/>
                </a:lnTo>
                <a:lnTo>
                  <a:pt x="347" y="151"/>
                </a:lnTo>
                <a:lnTo>
                  <a:pt x="345" y="156"/>
                </a:lnTo>
                <a:lnTo>
                  <a:pt x="342" y="161"/>
                </a:lnTo>
                <a:lnTo>
                  <a:pt x="340" y="165"/>
                </a:lnTo>
                <a:lnTo>
                  <a:pt x="340" y="170"/>
                </a:lnTo>
                <a:lnTo>
                  <a:pt x="340" y="181"/>
                </a:lnTo>
                <a:lnTo>
                  <a:pt x="339" y="191"/>
                </a:lnTo>
                <a:lnTo>
                  <a:pt x="337" y="201"/>
                </a:lnTo>
                <a:lnTo>
                  <a:pt x="334" y="212"/>
                </a:lnTo>
                <a:lnTo>
                  <a:pt x="329" y="220"/>
                </a:lnTo>
                <a:lnTo>
                  <a:pt x="322" y="230"/>
                </a:lnTo>
                <a:lnTo>
                  <a:pt x="315" y="238"/>
                </a:lnTo>
                <a:lnTo>
                  <a:pt x="315" y="240"/>
                </a:lnTo>
                <a:lnTo>
                  <a:pt x="315" y="243"/>
                </a:lnTo>
                <a:lnTo>
                  <a:pt x="318" y="247"/>
                </a:lnTo>
                <a:lnTo>
                  <a:pt x="327" y="253"/>
                </a:lnTo>
                <a:lnTo>
                  <a:pt x="330" y="262"/>
                </a:lnTo>
                <a:lnTo>
                  <a:pt x="335" y="265"/>
                </a:lnTo>
                <a:lnTo>
                  <a:pt x="342" y="267"/>
                </a:lnTo>
                <a:lnTo>
                  <a:pt x="360" y="274"/>
                </a:lnTo>
                <a:lnTo>
                  <a:pt x="375" y="279"/>
                </a:lnTo>
                <a:lnTo>
                  <a:pt x="382" y="282"/>
                </a:lnTo>
                <a:lnTo>
                  <a:pt x="389" y="287"/>
                </a:lnTo>
                <a:lnTo>
                  <a:pt x="394" y="292"/>
                </a:lnTo>
                <a:lnTo>
                  <a:pt x="399" y="299"/>
                </a:lnTo>
                <a:lnTo>
                  <a:pt x="404" y="314"/>
                </a:lnTo>
                <a:lnTo>
                  <a:pt x="406" y="321"/>
                </a:lnTo>
                <a:lnTo>
                  <a:pt x="409" y="329"/>
                </a:lnTo>
                <a:lnTo>
                  <a:pt x="412" y="336"/>
                </a:lnTo>
                <a:lnTo>
                  <a:pt x="416" y="342"/>
                </a:lnTo>
                <a:lnTo>
                  <a:pt x="421" y="357"/>
                </a:lnTo>
                <a:lnTo>
                  <a:pt x="422" y="374"/>
                </a:lnTo>
                <a:lnTo>
                  <a:pt x="421" y="366"/>
                </a:lnTo>
                <a:lnTo>
                  <a:pt x="429" y="388"/>
                </a:lnTo>
                <a:lnTo>
                  <a:pt x="433" y="398"/>
                </a:lnTo>
                <a:lnTo>
                  <a:pt x="434" y="406"/>
                </a:lnTo>
                <a:lnTo>
                  <a:pt x="446" y="448"/>
                </a:lnTo>
                <a:lnTo>
                  <a:pt x="449" y="470"/>
                </a:lnTo>
                <a:lnTo>
                  <a:pt x="453" y="492"/>
                </a:lnTo>
                <a:lnTo>
                  <a:pt x="453" y="502"/>
                </a:lnTo>
                <a:lnTo>
                  <a:pt x="451" y="512"/>
                </a:lnTo>
                <a:lnTo>
                  <a:pt x="449" y="517"/>
                </a:lnTo>
                <a:lnTo>
                  <a:pt x="448" y="520"/>
                </a:lnTo>
                <a:lnTo>
                  <a:pt x="451" y="530"/>
                </a:lnTo>
                <a:lnTo>
                  <a:pt x="458" y="560"/>
                </a:lnTo>
                <a:lnTo>
                  <a:pt x="461" y="591"/>
                </a:lnTo>
                <a:lnTo>
                  <a:pt x="463" y="621"/>
                </a:lnTo>
                <a:lnTo>
                  <a:pt x="464" y="651"/>
                </a:lnTo>
                <a:lnTo>
                  <a:pt x="464" y="633"/>
                </a:lnTo>
                <a:lnTo>
                  <a:pt x="464" y="668"/>
                </a:lnTo>
                <a:lnTo>
                  <a:pt x="466" y="690"/>
                </a:lnTo>
                <a:lnTo>
                  <a:pt x="466" y="693"/>
                </a:lnTo>
                <a:lnTo>
                  <a:pt x="468" y="696"/>
                </a:lnTo>
                <a:lnTo>
                  <a:pt x="468" y="698"/>
                </a:lnTo>
                <a:lnTo>
                  <a:pt x="466" y="703"/>
                </a:lnTo>
                <a:lnTo>
                  <a:pt x="459" y="713"/>
                </a:lnTo>
                <a:lnTo>
                  <a:pt x="454" y="722"/>
                </a:lnTo>
                <a:lnTo>
                  <a:pt x="449" y="730"/>
                </a:lnTo>
                <a:lnTo>
                  <a:pt x="436" y="747"/>
                </a:lnTo>
                <a:lnTo>
                  <a:pt x="429" y="753"/>
                </a:lnTo>
                <a:lnTo>
                  <a:pt x="424" y="757"/>
                </a:lnTo>
                <a:lnTo>
                  <a:pt x="419" y="760"/>
                </a:lnTo>
                <a:lnTo>
                  <a:pt x="419" y="765"/>
                </a:lnTo>
                <a:lnTo>
                  <a:pt x="419" y="770"/>
                </a:lnTo>
                <a:lnTo>
                  <a:pt x="416" y="780"/>
                </a:lnTo>
                <a:lnTo>
                  <a:pt x="414" y="790"/>
                </a:lnTo>
                <a:lnTo>
                  <a:pt x="414" y="800"/>
                </a:lnTo>
                <a:lnTo>
                  <a:pt x="414" y="824"/>
                </a:lnTo>
                <a:lnTo>
                  <a:pt x="414" y="846"/>
                </a:lnTo>
                <a:lnTo>
                  <a:pt x="411" y="866"/>
                </a:lnTo>
                <a:lnTo>
                  <a:pt x="406" y="886"/>
                </a:lnTo>
                <a:lnTo>
                  <a:pt x="399" y="930"/>
                </a:lnTo>
                <a:lnTo>
                  <a:pt x="397" y="951"/>
                </a:lnTo>
                <a:lnTo>
                  <a:pt x="394" y="975"/>
                </a:lnTo>
                <a:lnTo>
                  <a:pt x="394" y="985"/>
                </a:lnTo>
                <a:lnTo>
                  <a:pt x="394" y="995"/>
                </a:lnTo>
                <a:lnTo>
                  <a:pt x="394" y="1000"/>
                </a:lnTo>
                <a:lnTo>
                  <a:pt x="394" y="1003"/>
                </a:lnTo>
                <a:lnTo>
                  <a:pt x="392" y="1018"/>
                </a:lnTo>
                <a:lnTo>
                  <a:pt x="384" y="1057"/>
                </a:lnTo>
                <a:lnTo>
                  <a:pt x="377" y="1104"/>
                </a:lnTo>
                <a:lnTo>
                  <a:pt x="370" y="1146"/>
                </a:lnTo>
                <a:lnTo>
                  <a:pt x="367" y="1168"/>
                </a:lnTo>
                <a:lnTo>
                  <a:pt x="362" y="1190"/>
                </a:lnTo>
                <a:lnTo>
                  <a:pt x="359" y="1195"/>
                </a:lnTo>
                <a:lnTo>
                  <a:pt x="359" y="1196"/>
                </a:lnTo>
                <a:lnTo>
                  <a:pt x="355" y="1201"/>
                </a:lnTo>
                <a:lnTo>
                  <a:pt x="352" y="1215"/>
                </a:lnTo>
                <a:lnTo>
                  <a:pt x="350" y="1218"/>
                </a:lnTo>
                <a:lnTo>
                  <a:pt x="350" y="1220"/>
                </a:lnTo>
                <a:lnTo>
                  <a:pt x="352" y="1221"/>
                </a:lnTo>
                <a:lnTo>
                  <a:pt x="355" y="1223"/>
                </a:lnTo>
                <a:lnTo>
                  <a:pt x="359" y="1228"/>
                </a:lnTo>
                <a:lnTo>
                  <a:pt x="360" y="1231"/>
                </a:lnTo>
                <a:lnTo>
                  <a:pt x="362" y="1237"/>
                </a:lnTo>
                <a:lnTo>
                  <a:pt x="364" y="1242"/>
                </a:lnTo>
                <a:lnTo>
                  <a:pt x="367" y="1243"/>
                </a:lnTo>
                <a:lnTo>
                  <a:pt x="372" y="1247"/>
                </a:lnTo>
                <a:lnTo>
                  <a:pt x="377" y="1250"/>
                </a:lnTo>
                <a:lnTo>
                  <a:pt x="379" y="1252"/>
                </a:lnTo>
                <a:lnTo>
                  <a:pt x="377" y="1255"/>
                </a:lnTo>
                <a:lnTo>
                  <a:pt x="377" y="1257"/>
                </a:lnTo>
                <a:lnTo>
                  <a:pt x="379" y="1258"/>
                </a:lnTo>
                <a:lnTo>
                  <a:pt x="397" y="1270"/>
                </a:lnTo>
                <a:lnTo>
                  <a:pt x="416" y="1283"/>
                </a:lnTo>
                <a:lnTo>
                  <a:pt x="424" y="1290"/>
                </a:lnTo>
                <a:lnTo>
                  <a:pt x="431" y="1299"/>
                </a:lnTo>
                <a:lnTo>
                  <a:pt x="436" y="1307"/>
                </a:lnTo>
                <a:lnTo>
                  <a:pt x="439" y="1317"/>
                </a:lnTo>
                <a:lnTo>
                  <a:pt x="439" y="1322"/>
                </a:lnTo>
                <a:lnTo>
                  <a:pt x="439" y="1327"/>
                </a:lnTo>
                <a:lnTo>
                  <a:pt x="438" y="1332"/>
                </a:lnTo>
                <a:lnTo>
                  <a:pt x="436" y="1335"/>
                </a:lnTo>
                <a:lnTo>
                  <a:pt x="431" y="1339"/>
                </a:lnTo>
                <a:lnTo>
                  <a:pt x="427" y="1342"/>
                </a:lnTo>
                <a:lnTo>
                  <a:pt x="417" y="1347"/>
                </a:lnTo>
                <a:lnTo>
                  <a:pt x="411" y="1347"/>
                </a:lnTo>
                <a:lnTo>
                  <a:pt x="401" y="1347"/>
                </a:lnTo>
                <a:lnTo>
                  <a:pt x="387" y="1346"/>
                </a:lnTo>
                <a:lnTo>
                  <a:pt x="379" y="1339"/>
                </a:lnTo>
                <a:lnTo>
                  <a:pt x="360" y="1329"/>
                </a:lnTo>
                <a:lnTo>
                  <a:pt x="344" y="1315"/>
                </a:lnTo>
                <a:lnTo>
                  <a:pt x="323" y="1302"/>
                </a:lnTo>
                <a:lnTo>
                  <a:pt x="317" y="1294"/>
                </a:lnTo>
                <a:lnTo>
                  <a:pt x="313" y="1290"/>
                </a:lnTo>
                <a:lnTo>
                  <a:pt x="310" y="1287"/>
                </a:lnTo>
                <a:lnTo>
                  <a:pt x="293" y="1277"/>
                </a:lnTo>
                <a:lnTo>
                  <a:pt x="285" y="1270"/>
                </a:lnTo>
                <a:lnTo>
                  <a:pt x="278" y="1262"/>
                </a:lnTo>
                <a:lnTo>
                  <a:pt x="273" y="1253"/>
                </a:lnTo>
                <a:lnTo>
                  <a:pt x="270" y="1243"/>
                </a:lnTo>
                <a:lnTo>
                  <a:pt x="270" y="1238"/>
                </a:lnTo>
                <a:lnTo>
                  <a:pt x="271" y="1233"/>
                </a:lnTo>
                <a:lnTo>
                  <a:pt x="271" y="1228"/>
                </a:lnTo>
                <a:lnTo>
                  <a:pt x="271" y="1223"/>
                </a:lnTo>
                <a:lnTo>
                  <a:pt x="271" y="1218"/>
                </a:lnTo>
                <a:lnTo>
                  <a:pt x="270" y="1215"/>
                </a:lnTo>
                <a:lnTo>
                  <a:pt x="268" y="1211"/>
                </a:lnTo>
                <a:lnTo>
                  <a:pt x="265" y="1206"/>
                </a:lnTo>
                <a:lnTo>
                  <a:pt x="265" y="1201"/>
                </a:lnTo>
                <a:lnTo>
                  <a:pt x="265" y="1196"/>
                </a:lnTo>
                <a:lnTo>
                  <a:pt x="266" y="1186"/>
                </a:lnTo>
                <a:lnTo>
                  <a:pt x="268" y="1143"/>
                </a:lnTo>
                <a:lnTo>
                  <a:pt x="271" y="1094"/>
                </a:lnTo>
                <a:lnTo>
                  <a:pt x="275" y="1072"/>
                </a:lnTo>
                <a:lnTo>
                  <a:pt x="277" y="1064"/>
                </a:lnTo>
                <a:lnTo>
                  <a:pt x="277" y="1059"/>
                </a:lnTo>
                <a:lnTo>
                  <a:pt x="277" y="1054"/>
                </a:lnTo>
                <a:lnTo>
                  <a:pt x="275" y="1042"/>
                </a:lnTo>
                <a:lnTo>
                  <a:pt x="273" y="1032"/>
                </a:lnTo>
                <a:lnTo>
                  <a:pt x="277" y="1022"/>
                </a:lnTo>
                <a:lnTo>
                  <a:pt x="278" y="1020"/>
                </a:lnTo>
                <a:lnTo>
                  <a:pt x="277" y="1012"/>
                </a:lnTo>
                <a:lnTo>
                  <a:pt x="275" y="992"/>
                </a:lnTo>
                <a:lnTo>
                  <a:pt x="273" y="982"/>
                </a:lnTo>
                <a:lnTo>
                  <a:pt x="271" y="975"/>
                </a:lnTo>
                <a:lnTo>
                  <a:pt x="270" y="973"/>
                </a:lnTo>
                <a:lnTo>
                  <a:pt x="268" y="971"/>
                </a:lnTo>
                <a:lnTo>
                  <a:pt x="266" y="973"/>
                </a:lnTo>
                <a:lnTo>
                  <a:pt x="265" y="976"/>
                </a:lnTo>
                <a:lnTo>
                  <a:pt x="261" y="988"/>
                </a:lnTo>
                <a:lnTo>
                  <a:pt x="256" y="1008"/>
                </a:lnTo>
                <a:lnTo>
                  <a:pt x="246" y="1055"/>
                </a:lnTo>
                <a:lnTo>
                  <a:pt x="241" y="1074"/>
                </a:lnTo>
                <a:lnTo>
                  <a:pt x="240" y="1086"/>
                </a:lnTo>
                <a:lnTo>
                  <a:pt x="240" y="1097"/>
                </a:lnTo>
                <a:lnTo>
                  <a:pt x="240" y="1117"/>
                </a:lnTo>
                <a:lnTo>
                  <a:pt x="236" y="1139"/>
                </a:lnTo>
                <a:lnTo>
                  <a:pt x="235" y="1149"/>
                </a:lnTo>
                <a:lnTo>
                  <a:pt x="231" y="1159"/>
                </a:lnTo>
                <a:lnTo>
                  <a:pt x="228" y="1168"/>
                </a:lnTo>
                <a:lnTo>
                  <a:pt x="226" y="1178"/>
                </a:lnTo>
                <a:lnTo>
                  <a:pt x="228" y="1201"/>
                </a:lnTo>
                <a:lnTo>
                  <a:pt x="228" y="1223"/>
                </a:lnTo>
                <a:lnTo>
                  <a:pt x="228" y="1245"/>
                </a:lnTo>
                <a:lnTo>
                  <a:pt x="230" y="1265"/>
                </a:lnTo>
                <a:lnTo>
                  <a:pt x="230" y="1289"/>
                </a:lnTo>
                <a:lnTo>
                  <a:pt x="228" y="1300"/>
                </a:lnTo>
                <a:lnTo>
                  <a:pt x="226" y="1310"/>
                </a:lnTo>
                <a:lnTo>
                  <a:pt x="221" y="1330"/>
                </a:lnTo>
                <a:lnTo>
                  <a:pt x="218" y="1351"/>
                </a:lnTo>
                <a:lnTo>
                  <a:pt x="214" y="1399"/>
                </a:lnTo>
                <a:lnTo>
                  <a:pt x="214" y="1418"/>
                </a:lnTo>
                <a:lnTo>
                  <a:pt x="211" y="1438"/>
                </a:lnTo>
                <a:lnTo>
                  <a:pt x="208" y="1448"/>
                </a:lnTo>
                <a:lnTo>
                  <a:pt x="204" y="1456"/>
                </a:lnTo>
                <a:lnTo>
                  <a:pt x="196" y="1463"/>
                </a:lnTo>
                <a:lnTo>
                  <a:pt x="193" y="1466"/>
                </a:lnTo>
                <a:lnTo>
                  <a:pt x="188" y="1468"/>
                </a:lnTo>
                <a:lnTo>
                  <a:pt x="178" y="1468"/>
                </a:lnTo>
                <a:lnTo>
                  <a:pt x="167" y="1466"/>
                </a:lnTo>
                <a:lnTo>
                  <a:pt x="159" y="1463"/>
                </a:lnTo>
                <a:lnTo>
                  <a:pt x="152" y="1456"/>
                </a:lnTo>
                <a:lnTo>
                  <a:pt x="146" y="1448"/>
                </a:lnTo>
                <a:lnTo>
                  <a:pt x="142" y="1438"/>
                </a:lnTo>
                <a:lnTo>
                  <a:pt x="139" y="1428"/>
                </a:lnTo>
                <a:lnTo>
                  <a:pt x="136" y="1418"/>
                </a:lnTo>
                <a:lnTo>
                  <a:pt x="134" y="1396"/>
                </a:lnTo>
                <a:lnTo>
                  <a:pt x="134" y="1372"/>
                </a:lnTo>
                <a:lnTo>
                  <a:pt x="134" y="1362"/>
                </a:lnTo>
                <a:lnTo>
                  <a:pt x="134" y="1357"/>
                </a:lnTo>
                <a:lnTo>
                  <a:pt x="132" y="1354"/>
                </a:lnTo>
                <a:lnTo>
                  <a:pt x="129" y="1349"/>
                </a:lnTo>
                <a:lnTo>
                  <a:pt x="127" y="1346"/>
                </a:lnTo>
                <a:lnTo>
                  <a:pt x="126" y="1335"/>
                </a:lnTo>
                <a:lnTo>
                  <a:pt x="126" y="1325"/>
                </a:lnTo>
                <a:lnTo>
                  <a:pt x="127" y="1315"/>
                </a:lnTo>
                <a:lnTo>
                  <a:pt x="127" y="1312"/>
                </a:lnTo>
                <a:lnTo>
                  <a:pt x="127" y="1309"/>
                </a:lnTo>
                <a:lnTo>
                  <a:pt x="126" y="1294"/>
                </a:lnTo>
                <a:lnTo>
                  <a:pt x="126" y="1273"/>
                </a:lnTo>
                <a:lnTo>
                  <a:pt x="126" y="1263"/>
                </a:lnTo>
                <a:lnTo>
                  <a:pt x="126" y="1253"/>
                </a:lnTo>
                <a:lnTo>
                  <a:pt x="124" y="1231"/>
                </a:lnTo>
                <a:lnTo>
                  <a:pt x="124" y="1208"/>
                </a:lnTo>
                <a:lnTo>
                  <a:pt x="124" y="1186"/>
                </a:lnTo>
                <a:lnTo>
                  <a:pt x="126" y="1176"/>
                </a:lnTo>
                <a:lnTo>
                  <a:pt x="127" y="1164"/>
                </a:lnTo>
                <a:lnTo>
                  <a:pt x="129" y="1161"/>
                </a:lnTo>
                <a:lnTo>
                  <a:pt x="131" y="1156"/>
                </a:lnTo>
                <a:lnTo>
                  <a:pt x="131" y="1144"/>
                </a:lnTo>
                <a:lnTo>
                  <a:pt x="131" y="1134"/>
                </a:lnTo>
                <a:lnTo>
                  <a:pt x="132" y="1122"/>
                </a:lnTo>
                <a:lnTo>
                  <a:pt x="132" y="1119"/>
                </a:lnTo>
                <a:lnTo>
                  <a:pt x="134" y="1114"/>
                </a:lnTo>
                <a:lnTo>
                  <a:pt x="137" y="1111"/>
                </a:lnTo>
                <a:lnTo>
                  <a:pt x="137" y="1106"/>
                </a:lnTo>
                <a:lnTo>
                  <a:pt x="137" y="1086"/>
                </a:lnTo>
                <a:lnTo>
                  <a:pt x="136" y="1037"/>
                </a:lnTo>
                <a:lnTo>
                  <a:pt x="136" y="1017"/>
                </a:lnTo>
                <a:lnTo>
                  <a:pt x="136" y="1007"/>
                </a:lnTo>
                <a:lnTo>
                  <a:pt x="137" y="995"/>
                </a:lnTo>
                <a:lnTo>
                  <a:pt x="137" y="990"/>
                </a:lnTo>
                <a:lnTo>
                  <a:pt x="137" y="983"/>
                </a:lnTo>
                <a:lnTo>
                  <a:pt x="136" y="971"/>
                </a:lnTo>
                <a:lnTo>
                  <a:pt x="132" y="950"/>
                </a:lnTo>
                <a:lnTo>
                  <a:pt x="129" y="911"/>
                </a:lnTo>
                <a:lnTo>
                  <a:pt x="126" y="864"/>
                </a:lnTo>
                <a:lnTo>
                  <a:pt x="126" y="842"/>
                </a:lnTo>
                <a:lnTo>
                  <a:pt x="127" y="832"/>
                </a:lnTo>
                <a:lnTo>
                  <a:pt x="129" y="827"/>
                </a:lnTo>
                <a:lnTo>
                  <a:pt x="131" y="822"/>
                </a:lnTo>
                <a:lnTo>
                  <a:pt x="131" y="817"/>
                </a:lnTo>
                <a:lnTo>
                  <a:pt x="129" y="812"/>
                </a:lnTo>
                <a:lnTo>
                  <a:pt x="129" y="802"/>
                </a:lnTo>
                <a:lnTo>
                  <a:pt x="129" y="790"/>
                </a:lnTo>
                <a:lnTo>
                  <a:pt x="131" y="780"/>
                </a:lnTo>
                <a:lnTo>
                  <a:pt x="132" y="775"/>
                </a:lnTo>
                <a:lnTo>
                  <a:pt x="132" y="770"/>
                </a:lnTo>
                <a:lnTo>
                  <a:pt x="132" y="765"/>
                </a:lnTo>
                <a:lnTo>
                  <a:pt x="132" y="760"/>
                </a:lnTo>
                <a:lnTo>
                  <a:pt x="115" y="742"/>
                </a:lnTo>
                <a:lnTo>
                  <a:pt x="87" y="708"/>
                </a:lnTo>
                <a:lnTo>
                  <a:pt x="60" y="673"/>
                </a:lnTo>
                <a:lnTo>
                  <a:pt x="48" y="658"/>
                </a:lnTo>
                <a:lnTo>
                  <a:pt x="40" y="644"/>
                </a:lnTo>
                <a:lnTo>
                  <a:pt x="28" y="628"/>
                </a:lnTo>
                <a:lnTo>
                  <a:pt x="23" y="617"/>
                </a:lnTo>
                <a:lnTo>
                  <a:pt x="21" y="609"/>
                </a:lnTo>
                <a:lnTo>
                  <a:pt x="18" y="606"/>
                </a:lnTo>
                <a:lnTo>
                  <a:pt x="15" y="602"/>
                </a:lnTo>
                <a:lnTo>
                  <a:pt x="10" y="596"/>
                </a:lnTo>
                <a:lnTo>
                  <a:pt x="6" y="587"/>
                </a:lnTo>
                <a:lnTo>
                  <a:pt x="5" y="577"/>
                </a:lnTo>
                <a:lnTo>
                  <a:pt x="5" y="574"/>
                </a:lnTo>
                <a:lnTo>
                  <a:pt x="6" y="569"/>
                </a:lnTo>
                <a:lnTo>
                  <a:pt x="6" y="564"/>
                </a:lnTo>
                <a:lnTo>
                  <a:pt x="6" y="560"/>
                </a:lnTo>
                <a:lnTo>
                  <a:pt x="5" y="547"/>
                </a:lnTo>
                <a:lnTo>
                  <a:pt x="5" y="544"/>
                </a:lnTo>
                <a:lnTo>
                  <a:pt x="0" y="542"/>
                </a:lnTo>
                <a:lnTo>
                  <a:pt x="8" y="520"/>
                </a:lnTo>
                <a:lnTo>
                  <a:pt x="8" y="517"/>
                </a:lnTo>
                <a:lnTo>
                  <a:pt x="6" y="517"/>
                </a:lnTo>
                <a:lnTo>
                  <a:pt x="3" y="513"/>
                </a:lnTo>
                <a:lnTo>
                  <a:pt x="0" y="510"/>
                </a:lnTo>
                <a:lnTo>
                  <a:pt x="1" y="507"/>
                </a:lnTo>
                <a:lnTo>
                  <a:pt x="11" y="463"/>
                </a:lnTo>
                <a:lnTo>
                  <a:pt x="21" y="420"/>
                </a:lnTo>
                <a:lnTo>
                  <a:pt x="33" y="378"/>
                </a:lnTo>
                <a:lnTo>
                  <a:pt x="42" y="357"/>
                </a:lnTo>
                <a:lnTo>
                  <a:pt x="50" y="336"/>
                </a:lnTo>
                <a:lnTo>
                  <a:pt x="60" y="317"/>
                </a:lnTo>
                <a:lnTo>
                  <a:pt x="73" y="299"/>
                </a:lnTo>
                <a:lnTo>
                  <a:pt x="80" y="290"/>
                </a:lnTo>
                <a:lnTo>
                  <a:pt x="90" y="285"/>
                </a:lnTo>
                <a:lnTo>
                  <a:pt x="110" y="275"/>
                </a:lnTo>
                <a:lnTo>
                  <a:pt x="149" y="257"/>
                </a:lnTo>
                <a:lnTo>
                  <a:pt x="164" y="250"/>
                </a:lnTo>
                <a:lnTo>
                  <a:pt x="181" y="245"/>
                </a:lnTo>
                <a:lnTo>
                  <a:pt x="178" y="245"/>
                </a:lnTo>
                <a:lnTo>
                  <a:pt x="179" y="235"/>
                </a:lnTo>
                <a:lnTo>
                  <a:pt x="179" y="232"/>
                </a:lnTo>
                <a:lnTo>
                  <a:pt x="181" y="227"/>
                </a:lnTo>
                <a:lnTo>
                  <a:pt x="184" y="223"/>
                </a:lnTo>
                <a:lnTo>
                  <a:pt x="188" y="222"/>
                </a:lnTo>
                <a:lnTo>
                  <a:pt x="191" y="220"/>
                </a:lnTo>
                <a:lnTo>
                  <a:pt x="194" y="222"/>
                </a:lnTo>
                <a:close/>
                <a:moveTo>
                  <a:pt x="115" y="524"/>
                </a:moveTo>
                <a:lnTo>
                  <a:pt x="115" y="524"/>
                </a:lnTo>
                <a:lnTo>
                  <a:pt x="105" y="534"/>
                </a:lnTo>
                <a:lnTo>
                  <a:pt x="97" y="544"/>
                </a:lnTo>
                <a:lnTo>
                  <a:pt x="90" y="559"/>
                </a:lnTo>
                <a:lnTo>
                  <a:pt x="90" y="560"/>
                </a:lnTo>
                <a:lnTo>
                  <a:pt x="90" y="564"/>
                </a:lnTo>
                <a:lnTo>
                  <a:pt x="94" y="569"/>
                </a:lnTo>
                <a:lnTo>
                  <a:pt x="109" y="597"/>
                </a:lnTo>
                <a:lnTo>
                  <a:pt x="117" y="611"/>
                </a:lnTo>
                <a:lnTo>
                  <a:pt x="122" y="626"/>
                </a:lnTo>
                <a:lnTo>
                  <a:pt x="119" y="601"/>
                </a:lnTo>
                <a:lnTo>
                  <a:pt x="115" y="576"/>
                </a:lnTo>
                <a:lnTo>
                  <a:pt x="114" y="547"/>
                </a:lnTo>
                <a:lnTo>
                  <a:pt x="114" y="535"/>
                </a:lnTo>
                <a:lnTo>
                  <a:pt x="114" y="529"/>
                </a:lnTo>
                <a:lnTo>
                  <a:pt x="115" y="524"/>
                </a:lnTo>
                <a:close/>
                <a:moveTo>
                  <a:pt x="401" y="609"/>
                </a:moveTo>
                <a:lnTo>
                  <a:pt x="401" y="609"/>
                </a:lnTo>
                <a:lnTo>
                  <a:pt x="399" y="631"/>
                </a:lnTo>
                <a:lnTo>
                  <a:pt x="399" y="653"/>
                </a:lnTo>
                <a:lnTo>
                  <a:pt x="401" y="675"/>
                </a:lnTo>
                <a:lnTo>
                  <a:pt x="401" y="685"/>
                </a:lnTo>
                <a:lnTo>
                  <a:pt x="404" y="695"/>
                </a:lnTo>
                <a:lnTo>
                  <a:pt x="411" y="691"/>
                </a:lnTo>
                <a:lnTo>
                  <a:pt x="414" y="691"/>
                </a:lnTo>
                <a:lnTo>
                  <a:pt x="417" y="691"/>
                </a:lnTo>
                <a:lnTo>
                  <a:pt x="416" y="686"/>
                </a:lnTo>
                <a:lnTo>
                  <a:pt x="416" y="683"/>
                </a:lnTo>
                <a:lnTo>
                  <a:pt x="419" y="680"/>
                </a:lnTo>
                <a:lnTo>
                  <a:pt x="419" y="678"/>
                </a:lnTo>
                <a:lnTo>
                  <a:pt x="419" y="676"/>
                </a:lnTo>
                <a:lnTo>
                  <a:pt x="412" y="653"/>
                </a:lnTo>
                <a:lnTo>
                  <a:pt x="407" y="629"/>
                </a:lnTo>
                <a:lnTo>
                  <a:pt x="406" y="617"/>
                </a:lnTo>
                <a:lnTo>
                  <a:pt x="404" y="612"/>
                </a:lnTo>
                <a:lnTo>
                  <a:pt x="404" y="609"/>
                </a:lnTo>
                <a:lnTo>
                  <a:pt x="401" y="609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3" name="手繪多邊形 2"/>
          <p:cNvSpPr/>
          <p:nvPr/>
        </p:nvSpPr>
        <p:spPr>
          <a:xfrm>
            <a:off x="4211638" y="346075"/>
            <a:ext cx="1873250" cy="6310313"/>
          </a:xfrm>
          <a:custGeom>
            <a:avLst/>
            <a:gdLst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097280 w 11612880"/>
              <a:gd name="connsiteY13" fmla="*/ 36758880 h 39410640"/>
              <a:gd name="connsiteX14" fmla="*/ 914400 w 11612880"/>
              <a:gd name="connsiteY14" fmla="*/ 35753040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029200 w 11612880"/>
              <a:gd name="connsiteY64" fmla="*/ 35753040 h 39410640"/>
              <a:gd name="connsiteX65" fmla="*/ 5303520 w 11612880"/>
              <a:gd name="connsiteY65" fmla="*/ 33101280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097280 w 11612880"/>
              <a:gd name="connsiteY13" fmla="*/ 36758880 h 39410640"/>
              <a:gd name="connsiteX14" fmla="*/ 914400 w 11612880"/>
              <a:gd name="connsiteY14" fmla="*/ 35753040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029200 w 11612880"/>
              <a:gd name="connsiteY64" fmla="*/ 35753040 h 39410640"/>
              <a:gd name="connsiteX65" fmla="*/ 5303520 w 11612880"/>
              <a:gd name="connsiteY65" fmla="*/ 33101280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097280 w 11612880"/>
              <a:gd name="connsiteY13" fmla="*/ 36758880 h 39410640"/>
              <a:gd name="connsiteX14" fmla="*/ 914400 w 11612880"/>
              <a:gd name="connsiteY14" fmla="*/ 35753040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029200 w 11612880"/>
              <a:gd name="connsiteY64" fmla="*/ 35753040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097280 w 11612880"/>
              <a:gd name="connsiteY13" fmla="*/ 36758880 h 39410640"/>
              <a:gd name="connsiteX14" fmla="*/ 914400 w 11612880"/>
              <a:gd name="connsiteY14" fmla="*/ 35753040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914400 w 11612880"/>
              <a:gd name="connsiteY14" fmla="*/ 35753040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640080 w 11612880"/>
              <a:gd name="connsiteY15" fmla="*/ 34107120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864096 w 11612880"/>
              <a:gd name="connsiteY15" fmla="*/ 34131792 h 39410640"/>
              <a:gd name="connsiteX16" fmla="*/ 1371600 w 11612880"/>
              <a:gd name="connsiteY16" fmla="*/ 32004000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864096 w 11612880"/>
              <a:gd name="connsiteY15" fmla="*/ 34131792 h 39410640"/>
              <a:gd name="connsiteX16" fmla="*/ 1656184 w 11612880"/>
              <a:gd name="connsiteY16" fmla="*/ 31971552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1440160 w 11612880"/>
              <a:gd name="connsiteY15" fmla="*/ 34131792 h 39410640"/>
              <a:gd name="connsiteX16" fmla="*/ 1656184 w 11612880"/>
              <a:gd name="connsiteY16" fmla="*/ 31971552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35440 w 11612880"/>
              <a:gd name="connsiteY52" fmla="*/ 1655064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1440160 w 11612880"/>
              <a:gd name="connsiteY15" fmla="*/ 34131792 h 39410640"/>
              <a:gd name="connsiteX16" fmla="*/ 1656184 w 11612880"/>
              <a:gd name="connsiteY16" fmla="*/ 31971552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17024 w 11612880"/>
              <a:gd name="connsiteY52" fmla="*/ 16373200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577840 w 11612880"/>
              <a:gd name="connsiteY0" fmla="*/ 28254960 h 39410640"/>
              <a:gd name="connsiteX1" fmla="*/ 5669280 w 11612880"/>
              <a:gd name="connsiteY1" fmla="*/ 28254960 h 39410640"/>
              <a:gd name="connsiteX2" fmla="*/ 5303520 w 11612880"/>
              <a:gd name="connsiteY2" fmla="*/ 29443680 h 39410640"/>
              <a:gd name="connsiteX3" fmla="*/ 5212080 w 11612880"/>
              <a:gd name="connsiteY3" fmla="*/ 31089600 h 39410640"/>
              <a:gd name="connsiteX4" fmla="*/ 4480560 w 11612880"/>
              <a:gd name="connsiteY4" fmla="*/ 34107120 h 39410640"/>
              <a:gd name="connsiteX5" fmla="*/ 4023360 w 11612880"/>
              <a:gd name="connsiteY5" fmla="*/ 36758880 h 39410640"/>
              <a:gd name="connsiteX6" fmla="*/ 4023360 w 11612880"/>
              <a:gd name="connsiteY6" fmla="*/ 36758880 h 39410640"/>
              <a:gd name="connsiteX7" fmla="*/ 3749040 w 11612880"/>
              <a:gd name="connsiteY7" fmla="*/ 37398960 h 39410640"/>
              <a:gd name="connsiteX8" fmla="*/ 3749040 w 11612880"/>
              <a:gd name="connsiteY8" fmla="*/ 38221920 h 39410640"/>
              <a:gd name="connsiteX9" fmla="*/ 4389120 w 11612880"/>
              <a:gd name="connsiteY9" fmla="*/ 39136320 h 39410640"/>
              <a:gd name="connsiteX10" fmla="*/ 4023360 w 11612880"/>
              <a:gd name="connsiteY10" fmla="*/ 39410640 h 39410640"/>
              <a:gd name="connsiteX11" fmla="*/ 2103120 w 11612880"/>
              <a:gd name="connsiteY11" fmla="*/ 39410640 h 39410640"/>
              <a:gd name="connsiteX12" fmla="*/ 1188720 w 11612880"/>
              <a:gd name="connsiteY12" fmla="*/ 38862000 h 39410640"/>
              <a:gd name="connsiteX13" fmla="*/ 1440160 w 11612880"/>
              <a:gd name="connsiteY13" fmla="*/ 36724080 h 39410640"/>
              <a:gd name="connsiteX14" fmla="*/ 1152128 w 11612880"/>
              <a:gd name="connsiteY14" fmla="*/ 35715968 h 39410640"/>
              <a:gd name="connsiteX15" fmla="*/ 1440160 w 11612880"/>
              <a:gd name="connsiteY15" fmla="*/ 34131792 h 39410640"/>
              <a:gd name="connsiteX16" fmla="*/ 1656184 w 11612880"/>
              <a:gd name="connsiteY16" fmla="*/ 31971552 h 39410640"/>
              <a:gd name="connsiteX17" fmla="*/ 1188720 w 11612880"/>
              <a:gd name="connsiteY17" fmla="*/ 27340560 h 39410640"/>
              <a:gd name="connsiteX18" fmla="*/ 1645920 w 11612880"/>
              <a:gd name="connsiteY18" fmla="*/ 25786080 h 39410640"/>
              <a:gd name="connsiteX19" fmla="*/ 1737360 w 11612880"/>
              <a:gd name="connsiteY19" fmla="*/ 24231600 h 39410640"/>
              <a:gd name="connsiteX20" fmla="*/ 1554480 w 11612880"/>
              <a:gd name="connsiteY20" fmla="*/ 16916400 h 39410640"/>
              <a:gd name="connsiteX21" fmla="*/ 2103120 w 11612880"/>
              <a:gd name="connsiteY21" fmla="*/ 15179040 h 39410640"/>
              <a:gd name="connsiteX22" fmla="*/ 1554480 w 11612880"/>
              <a:gd name="connsiteY22" fmla="*/ 14721840 h 39410640"/>
              <a:gd name="connsiteX23" fmla="*/ 1371600 w 11612880"/>
              <a:gd name="connsiteY23" fmla="*/ 12252960 h 39410640"/>
              <a:gd name="connsiteX24" fmla="*/ 1371600 w 11612880"/>
              <a:gd name="connsiteY24" fmla="*/ 11521440 h 39410640"/>
              <a:gd name="connsiteX25" fmla="*/ 0 w 11612880"/>
              <a:gd name="connsiteY25" fmla="*/ 9601200 h 39410640"/>
              <a:gd name="connsiteX26" fmla="*/ 548640 w 11612880"/>
              <a:gd name="connsiteY26" fmla="*/ 8961120 h 39410640"/>
              <a:gd name="connsiteX27" fmla="*/ 1097280 w 11612880"/>
              <a:gd name="connsiteY27" fmla="*/ 6675120 h 39410640"/>
              <a:gd name="connsiteX28" fmla="*/ 3200400 w 11612880"/>
              <a:gd name="connsiteY28" fmla="*/ 5852160 h 39410640"/>
              <a:gd name="connsiteX29" fmla="*/ 4023360 w 11612880"/>
              <a:gd name="connsiteY29" fmla="*/ 5029200 h 39410640"/>
              <a:gd name="connsiteX30" fmla="*/ 4023360 w 11612880"/>
              <a:gd name="connsiteY30" fmla="*/ 4114800 h 39410640"/>
              <a:gd name="connsiteX31" fmla="*/ 3108960 w 11612880"/>
              <a:gd name="connsiteY31" fmla="*/ 3383280 h 39410640"/>
              <a:gd name="connsiteX32" fmla="*/ 3108960 w 11612880"/>
              <a:gd name="connsiteY32" fmla="*/ 1097280 h 39410640"/>
              <a:gd name="connsiteX33" fmla="*/ 4480560 w 11612880"/>
              <a:gd name="connsiteY33" fmla="*/ 0 h 39410640"/>
              <a:gd name="connsiteX34" fmla="*/ 5760720 w 11612880"/>
              <a:gd name="connsiteY34" fmla="*/ 0 h 39410640"/>
              <a:gd name="connsiteX35" fmla="*/ 7132320 w 11612880"/>
              <a:gd name="connsiteY35" fmla="*/ 914400 h 39410640"/>
              <a:gd name="connsiteX36" fmla="*/ 7498080 w 11612880"/>
              <a:gd name="connsiteY36" fmla="*/ 2194560 h 39410640"/>
              <a:gd name="connsiteX37" fmla="*/ 7498080 w 11612880"/>
              <a:gd name="connsiteY37" fmla="*/ 2926080 h 39410640"/>
              <a:gd name="connsiteX38" fmla="*/ 7223760 w 11612880"/>
              <a:gd name="connsiteY38" fmla="*/ 3840480 h 39410640"/>
              <a:gd name="connsiteX39" fmla="*/ 6858000 w 11612880"/>
              <a:gd name="connsiteY39" fmla="*/ 4754880 h 39410640"/>
              <a:gd name="connsiteX40" fmla="*/ 6583680 w 11612880"/>
              <a:gd name="connsiteY40" fmla="*/ 5212080 h 39410640"/>
              <a:gd name="connsiteX41" fmla="*/ 7040880 w 11612880"/>
              <a:gd name="connsiteY41" fmla="*/ 5669280 h 39410640"/>
              <a:gd name="connsiteX42" fmla="*/ 7772400 w 11612880"/>
              <a:gd name="connsiteY42" fmla="*/ 6675120 h 39410640"/>
              <a:gd name="connsiteX43" fmla="*/ 8229600 w 11612880"/>
              <a:gd name="connsiteY43" fmla="*/ 7223760 h 39410640"/>
              <a:gd name="connsiteX44" fmla="*/ 9601200 w 11612880"/>
              <a:gd name="connsiteY44" fmla="*/ 7680960 h 39410640"/>
              <a:gd name="connsiteX45" fmla="*/ 10424160 w 11612880"/>
              <a:gd name="connsiteY45" fmla="*/ 8869680 h 39410640"/>
              <a:gd name="connsiteX46" fmla="*/ 11521440 w 11612880"/>
              <a:gd name="connsiteY46" fmla="*/ 11704320 h 39410640"/>
              <a:gd name="connsiteX47" fmla="*/ 11612880 w 11612880"/>
              <a:gd name="connsiteY47" fmla="*/ 13075920 h 39410640"/>
              <a:gd name="connsiteX48" fmla="*/ 10332720 w 11612880"/>
              <a:gd name="connsiteY48" fmla="*/ 14081760 h 39410640"/>
              <a:gd name="connsiteX49" fmla="*/ 8503920 w 11612880"/>
              <a:gd name="connsiteY49" fmla="*/ 13441680 h 39410640"/>
              <a:gd name="connsiteX50" fmla="*/ 8138160 w 11612880"/>
              <a:gd name="connsiteY50" fmla="*/ 13533120 h 39410640"/>
              <a:gd name="connsiteX51" fmla="*/ 8321040 w 11612880"/>
              <a:gd name="connsiteY51" fmla="*/ 14264640 h 39410640"/>
              <a:gd name="connsiteX52" fmla="*/ 9217024 w 11612880"/>
              <a:gd name="connsiteY52" fmla="*/ 15193688 h 39410640"/>
              <a:gd name="connsiteX53" fmla="*/ 9418320 w 11612880"/>
              <a:gd name="connsiteY53" fmla="*/ 21214080 h 39410640"/>
              <a:gd name="connsiteX54" fmla="*/ 9144000 w 11612880"/>
              <a:gd name="connsiteY54" fmla="*/ 28254960 h 39410640"/>
              <a:gd name="connsiteX55" fmla="*/ 8321040 w 11612880"/>
              <a:gd name="connsiteY55" fmla="*/ 33009840 h 39410640"/>
              <a:gd name="connsiteX56" fmla="*/ 7863840 w 11612880"/>
              <a:gd name="connsiteY56" fmla="*/ 33467040 h 39410640"/>
              <a:gd name="connsiteX57" fmla="*/ 7863840 w 11612880"/>
              <a:gd name="connsiteY57" fmla="*/ 34107120 h 39410640"/>
              <a:gd name="connsiteX58" fmla="*/ 8229600 w 11612880"/>
              <a:gd name="connsiteY58" fmla="*/ 34655760 h 39410640"/>
              <a:gd name="connsiteX59" fmla="*/ 10149840 w 11612880"/>
              <a:gd name="connsiteY59" fmla="*/ 36301680 h 39410640"/>
              <a:gd name="connsiteX60" fmla="*/ 10149840 w 11612880"/>
              <a:gd name="connsiteY60" fmla="*/ 36941760 h 39410640"/>
              <a:gd name="connsiteX61" fmla="*/ 8869680 w 11612880"/>
              <a:gd name="connsiteY61" fmla="*/ 37307520 h 39410640"/>
              <a:gd name="connsiteX62" fmla="*/ 6858000 w 11612880"/>
              <a:gd name="connsiteY62" fmla="*/ 37307520 h 39410640"/>
              <a:gd name="connsiteX63" fmla="*/ 6583680 w 11612880"/>
              <a:gd name="connsiteY63" fmla="*/ 36118800 h 39410640"/>
              <a:gd name="connsiteX64" fmla="*/ 5400600 w 11612880"/>
              <a:gd name="connsiteY64" fmla="*/ 35715968 h 39410640"/>
              <a:gd name="connsiteX65" fmla="*/ 5616624 w 11612880"/>
              <a:gd name="connsiteY65" fmla="*/ 33267696 h 39410640"/>
              <a:gd name="connsiteX66" fmla="*/ 5943600 w 11612880"/>
              <a:gd name="connsiteY66" fmla="*/ 32918400 h 39410640"/>
              <a:gd name="connsiteX67" fmla="*/ 5669280 w 11612880"/>
              <a:gd name="connsiteY67" fmla="*/ 28895040 h 39410640"/>
              <a:gd name="connsiteX68" fmla="*/ 5577840 w 11612880"/>
              <a:gd name="connsiteY68" fmla="*/ 28254960 h 39410640"/>
              <a:gd name="connsiteX0" fmla="*/ 5715000 w 11750040"/>
              <a:gd name="connsiteY0" fmla="*/ 28254960 h 39410640"/>
              <a:gd name="connsiteX1" fmla="*/ 5806440 w 11750040"/>
              <a:gd name="connsiteY1" fmla="*/ 28254960 h 39410640"/>
              <a:gd name="connsiteX2" fmla="*/ 5440680 w 11750040"/>
              <a:gd name="connsiteY2" fmla="*/ 29443680 h 39410640"/>
              <a:gd name="connsiteX3" fmla="*/ 5349240 w 11750040"/>
              <a:gd name="connsiteY3" fmla="*/ 31089600 h 39410640"/>
              <a:gd name="connsiteX4" fmla="*/ 4617720 w 11750040"/>
              <a:gd name="connsiteY4" fmla="*/ 34107120 h 39410640"/>
              <a:gd name="connsiteX5" fmla="*/ 4160520 w 11750040"/>
              <a:gd name="connsiteY5" fmla="*/ 36758880 h 39410640"/>
              <a:gd name="connsiteX6" fmla="*/ 4160520 w 11750040"/>
              <a:gd name="connsiteY6" fmla="*/ 36758880 h 39410640"/>
              <a:gd name="connsiteX7" fmla="*/ 3886200 w 11750040"/>
              <a:gd name="connsiteY7" fmla="*/ 37398960 h 39410640"/>
              <a:gd name="connsiteX8" fmla="*/ 3886200 w 11750040"/>
              <a:gd name="connsiteY8" fmla="*/ 38221920 h 39410640"/>
              <a:gd name="connsiteX9" fmla="*/ 4526280 w 11750040"/>
              <a:gd name="connsiteY9" fmla="*/ 39136320 h 39410640"/>
              <a:gd name="connsiteX10" fmla="*/ 4160520 w 11750040"/>
              <a:gd name="connsiteY10" fmla="*/ 39410640 h 39410640"/>
              <a:gd name="connsiteX11" fmla="*/ 2240280 w 11750040"/>
              <a:gd name="connsiteY11" fmla="*/ 39410640 h 39410640"/>
              <a:gd name="connsiteX12" fmla="*/ 1325880 w 11750040"/>
              <a:gd name="connsiteY12" fmla="*/ 38862000 h 39410640"/>
              <a:gd name="connsiteX13" fmla="*/ 1577320 w 11750040"/>
              <a:gd name="connsiteY13" fmla="*/ 36724080 h 39410640"/>
              <a:gd name="connsiteX14" fmla="*/ 1289288 w 11750040"/>
              <a:gd name="connsiteY14" fmla="*/ 35715968 h 39410640"/>
              <a:gd name="connsiteX15" fmla="*/ 1577320 w 11750040"/>
              <a:gd name="connsiteY15" fmla="*/ 34131792 h 39410640"/>
              <a:gd name="connsiteX16" fmla="*/ 1793344 w 11750040"/>
              <a:gd name="connsiteY16" fmla="*/ 31971552 h 39410640"/>
              <a:gd name="connsiteX17" fmla="*/ 1325880 w 11750040"/>
              <a:gd name="connsiteY17" fmla="*/ 27340560 h 39410640"/>
              <a:gd name="connsiteX18" fmla="*/ 1783080 w 11750040"/>
              <a:gd name="connsiteY18" fmla="*/ 25786080 h 39410640"/>
              <a:gd name="connsiteX19" fmla="*/ 1874520 w 11750040"/>
              <a:gd name="connsiteY19" fmla="*/ 24231600 h 39410640"/>
              <a:gd name="connsiteX20" fmla="*/ 1691640 w 11750040"/>
              <a:gd name="connsiteY20" fmla="*/ 16916400 h 39410640"/>
              <a:gd name="connsiteX21" fmla="*/ 2240280 w 11750040"/>
              <a:gd name="connsiteY21" fmla="*/ 15179040 h 39410640"/>
              <a:gd name="connsiteX22" fmla="*/ 1691640 w 11750040"/>
              <a:gd name="connsiteY22" fmla="*/ 14721840 h 39410640"/>
              <a:gd name="connsiteX23" fmla="*/ 1508760 w 11750040"/>
              <a:gd name="connsiteY23" fmla="*/ 12252960 h 39410640"/>
              <a:gd name="connsiteX24" fmla="*/ 1508760 w 11750040"/>
              <a:gd name="connsiteY24" fmla="*/ 11521440 h 39410640"/>
              <a:gd name="connsiteX25" fmla="*/ 137160 w 11750040"/>
              <a:gd name="connsiteY25" fmla="*/ 9601200 h 39410640"/>
              <a:gd name="connsiteX26" fmla="*/ 685800 w 11750040"/>
              <a:gd name="connsiteY26" fmla="*/ 8961120 h 39410640"/>
              <a:gd name="connsiteX27" fmla="*/ 1234440 w 11750040"/>
              <a:gd name="connsiteY27" fmla="*/ 6675120 h 39410640"/>
              <a:gd name="connsiteX28" fmla="*/ 3337560 w 11750040"/>
              <a:gd name="connsiteY28" fmla="*/ 5852160 h 39410640"/>
              <a:gd name="connsiteX29" fmla="*/ 4160520 w 11750040"/>
              <a:gd name="connsiteY29" fmla="*/ 5029200 h 39410640"/>
              <a:gd name="connsiteX30" fmla="*/ 4160520 w 11750040"/>
              <a:gd name="connsiteY30" fmla="*/ 4114800 h 39410640"/>
              <a:gd name="connsiteX31" fmla="*/ 3246120 w 11750040"/>
              <a:gd name="connsiteY31" fmla="*/ 3383280 h 39410640"/>
              <a:gd name="connsiteX32" fmla="*/ 3246120 w 11750040"/>
              <a:gd name="connsiteY32" fmla="*/ 1097280 h 39410640"/>
              <a:gd name="connsiteX33" fmla="*/ 4617720 w 11750040"/>
              <a:gd name="connsiteY33" fmla="*/ 0 h 39410640"/>
              <a:gd name="connsiteX34" fmla="*/ 5897880 w 11750040"/>
              <a:gd name="connsiteY34" fmla="*/ 0 h 39410640"/>
              <a:gd name="connsiteX35" fmla="*/ 7269480 w 11750040"/>
              <a:gd name="connsiteY35" fmla="*/ 914400 h 39410640"/>
              <a:gd name="connsiteX36" fmla="*/ 7635240 w 11750040"/>
              <a:gd name="connsiteY36" fmla="*/ 2194560 h 39410640"/>
              <a:gd name="connsiteX37" fmla="*/ 7635240 w 11750040"/>
              <a:gd name="connsiteY37" fmla="*/ 2926080 h 39410640"/>
              <a:gd name="connsiteX38" fmla="*/ 7360920 w 11750040"/>
              <a:gd name="connsiteY38" fmla="*/ 3840480 h 39410640"/>
              <a:gd name="connsiteX39" fmla="*/ 6995160 w 11750040"/>
              <a:gd name="connsiteY39" fmla="*/ 4754880 h 39410640"/>
              <a:gd name="connsiteX40" fmla="*/ 6720840 w 11750040"/>
              <a:gd name="connsiteY40" fmla="*/ 5212080 h 39410640"/>
              <a:gd name="connsiteX41" fmla="*/ 7178040 w 11750040"/>
              <a:gd name="connsiteY41" fmla="*/ 5669280 h 39410640"/>
              <a:gd name="connsiteX42" fmla="*/ 7909560 w 11750040"/>
              <a:gd name="connsiteY42" fmla="*/ 6675120 h 39410640"/>
              <a:gd name="connsiteX43" fmla="*/ 8366760 w 11750040"/>
              <a:gd name="connsiteY43" fmla="*/ 7223760 h 39410640"/>
              <a:gd name="connsiteX44" fmla="*/ 9738360 w 11750040"/>
              <a:gd name="connsiteY44" fmla="*/ 7680960 h 39410640"/>
              <a:gd name="connsiteX45" fmla="*/ 10561320 w 11750040"/>
              <a:gd name="connsiteY45" fmla="*/ 8869680 h 39410640"/>
              <a:gd name="connsiteX46" fmla="*/ 11658600 w 11750040"/>
              <a:gd name="connsiteY46" fmla="*/ 11704320 h 39410640"/>
              <a:gd name="connsiteX47" fmla="*/ 11750040 w 11750040"/>
              <a:gd name="connsiteY47" fmla="*/ 13075920 h 39410640"/>
              <a:gd name="connsiteX48" fmla="*/ 10469880 w 11750040"/>
              <a:gd name="connsiteY48" fmla="*/ 14081760 h 39410640"/>
              <a:gd name="connsiteX49" fmla="*/ 8641080 w 11750040"/>
              <a:gd name="connsiteY49" fmla="*/ 13441680 h 39410640"/>
              <a:gd name="connsiteX50" fmla="*/ 8275320 w 11750040"/>
              <a:gd name="connsiteY50" fmla="*/ 13533120 h 39410640"/>
              <a:gd name="connsiteX51" fmla="*/ 8458200 w 11750040"/>
              <a:gd name="connsiteY51" fmla="*/ 14264640 h 39410640"/>
              <a:gd name="connsiteX52" fmla="*/ 9354184 w 11750040"/>
              <a:gd name="connsiteY52" fmla="*/ 15193688 h 39410640"/>
              <a:gd name="connsiteX53" fmla="*/ 9555480 w 11750040"/>
              <a:gd name="connsiteY53" fmla="*/ 21214080 h 39410640"/>
              <a:gd name="connsiteX54" fmla="*/ 9281160 w 11750040"/>
              <a:gd name="connsiteY54" fmla="*/ 28254960 h 39410640"/>
              <a:gd name="connsiteX55" fmla="*/ 8458200 w 11750040"/>
              <a:gd name="connsiteY55" fmla="*/ 33009840 h 39410640"/>
              <a:gd name="connsiteX56" fmla="*/ 8001000 w 11750040"/>
              <a:gd name="connsiteY56" fmla="*/ 33467040 h 39410640"/>
              <a:gd name="connsiteX57" fmla="*/ 8001000 w 11750040"/>
              <a:gd name="connsiteY57" fmla="*/ 34107120 h 39410640"/>
              <a:gd name="connsiteX58" fmla="*/ 8366760 w 11750040"/>
              <a:gd name="connsiteY58" fmla="*/ 34655760 h 39410640"/>
              <a:gd name="connsiteX59" fmla="*/ 10287000 w 11750040"/>
              <a:gd name="connsiteY59" fmla="*/ 36301680 h 39410640"/>
              <a:gd name="connsiteX60" fmla="*/ 10287000 w 11750040"/>
              <a:gd name="connsiteY60" fmla="*/ 36941760 h 39410640"/>
              <a:gd name="connsiteX61" fmla="*/ 9006840 w 11750040"/>
              <a:gd name="connsiteY61" fmla="*/ 37307520 h 39410640"/>
              <a:gd name="connsiteX62" fmla="*/ 6995160 w 11750040"/>
              <a:gd name="connsiteY62" fmla="*/ 37307520 h 39410640"/>
              <a:gd name="connsiteX63" fmla="*/ 6720840 w 11750040"/>
              <a:gd name="connsiteY63" fmla="*/ 36118800 h 39410640"/>
              <a:gd name="connsiteX64" fmla="*/ 5537760 w 11750040"/>
              <a:gd name="connsiteY64" fmla="*/ 35715968 h 39410640"/>
              <a:gd name="connsiteX65" fmla="*/ 5753784 w 11750040"/>
              <a:gd name="connsiteY65" fmla="*/ 33267696 h 39410640"/>
              <a:gd name="connsiteX66" fmla="*/ 6080760 w 11750040"/>
              <a:gd name="connsiteY66" fmla="*/ 32918400 h 39410640"/>
              <a:gd name="connsiteX67" fmla="*/ 5806440 w 11750040"/>
              <a:gd name="connsiteY67" fmla="*/ 28895040 h 39410640"/>
              <a:gd name="connsiteX68" fmla="*/ 5715000 w 11750040"/>
              <a:gd name="connsiteY68" fmla="*/ 28254960 h 39410640"/>
              <a:gd name="connsiteX0" fmla="*/ 5715000 w 11750040"/>
              <a:gd name="connsiteY0" fmla="*/ 28254960 h 39410640"/>
              <a:gd name="connsiteX1" fmla="*/ 5806440 w 11750040"/>
              <a:gd name="connsiteY1" fmla="*/ 28254960 h 39410640"/>
              <a:gd name="connsiteX2" fmla="*/ 5440680 w 11750040"/>
              <a:gd name="connsiteY2" fmla="*/ 29443680 h 39410640"/>
              <a:gd name="connsiteX3" fmla="*/ 5349240 w 11750040"/>
              <a:gd name="connsiteY3" fmla="*/ 31089600 h 39410640"/>
              <a:gd name="connsiteX4" fmla="*/ 4617720 w 11750040"/>
              <a:gd name="connsiteY4" fmla="*/ 34107120 h 39410640"/>
              <a:gd name="connsiteX5" fmla="*/ 4160520 w 11750040"/>
              <a:gd name="connsiteY5" fmla="*/ 36758880 h 39410640"/>
              <a:gd name="connsiteX6" fmla="*/ 4160520 w 11750040"/>
              <a:gd name="connsiteY6" fmla="*/ 36758880 h 39410640"/>
              <a:gd name="connsiteX7" fmla="*/ 3886200 w 11750040"/>
              <a:gd name="connsiteY7" fmla="*/ 37398960 h 39410640"/>
              <a:gd name="connsiteX8" fmla="*/ 3886200 w 11750040"/>
              <a:gd name="connsiteY8" fmla="*/ 38221920 h 39410640"/>
              <a:gd name="connsiteX9" fmla="*/ 4526280 w 11750040"/>
              <a:gd name="connsiteY9" fmla="*/ 39136320 h 39410640"/>
              <a:gd name="connsiteX10" fmla="*/ 4160520 w 11750040"/>
              <a:gd name="connsiteY10" fmla="*/ 39410640 h 39410640"/>
              <a:gd name="connsiteX11" fmla="*/ 2240280 w 11750040"/>
              <a:gd name="connsiteY11" fmla="*/ 39410640 h 39410640"/>
              <a:gd name="connsiteX12" fmla="*/ 1325880 w 11750040"/>
              <a:gd name="connsiteY12" fmla="*/ 38862000 h 39410640"/>
              <a:gd name="connsiteX13" fmla="*/ 1577320 w 11750040"/>
              <a:gd name="connsiteY13" fmla="*/ 36724080 h 39410640"/>
              <a:gd name="connsiteX14" fmla="*/ 1289288 w 11750040"/>
              <a:gd name="connsiteY14" fmla="*/ 35715968 h 39410640"/>
              <a:gd name="connsiteX15" fmla="*/ 1577320 w 11750040"/>
              <a:gd name="connsiteY15" fmla="*/ 34131792 h 39410640"/>
              <a:gd name="connsiteX16" fmla="*/ 1793344 w 11750040"/>
              <a:gd name="connsiteY16" fmla="*/ 31971552 h 39410640"/>
              <a:gd name="connsiteX17" fmla="*/ 1325880 w 11750040"/>
              <a:gd name="connsiteY17" fmla="*/ 27340560 h 39410640"/>
              <a:gd name="connsiteX18" fmla="*/ 1783080 w 11750040"/>
              <a:gd name="connsiteY18" fmla="*/ 25786080 h 39410640"/>
              <a:gd name="connsiteX19" fmla="*/ 1874520 w 11750040"/>
              <a:gd name="connsiteY19" fmla="*/ 24231600 h 39410640"/>
              <a:gd name="connsiteX20" fmla="*/ 1691640 w 11750040"/>
              <a:gd name="connsiteY20" fmla="*/ 16916400 h 39410640"/>
              <a:gd name="connsiteX21" fmla="*/ 2240280 w 11750040"/>
              <a:gd name="connsiteY21" fmla="*/ 15179040 h 39410640"/>
              <a:gd name="connsiteX22" fmla="*/ 1691640 w 11750040"/>
              <a:gd name="connsiteY22" fmla="*/ 14721840 h 39410640"/>
              <a:gd name="connsiteX23" fmla="*/ 1508760 w 11750040"/>
              <a:gd name="connsiteY23" fmla="*/ 12252960 h 39410640"/>
              <a:gd name="connsiteX24" fmla="*/ 1508760 w 11750040"/>
              <a:gd name="connsiteY24" fmla="*/ 11521440 h 39410640"/>
              <a:gd name="connsiteX25" fmla="*/ 137160 w 11750040"/>
              <a:gd name="connsiteY25" fmla="*/ 9601200 h 39410640"/>
              <a:gd name="connsiteX26" fmla="*/ 685800 w 11750040"/>
              <a:gd name="connsiteY26" fmla="*/ 8961120 h 39410640"/>
              <a:gd name="connsiteX27" fmla="*/ 1234440 w 11750040"/>
              <a:gd name="connsiteY27" fmla="*/ 6675120 h 39410640"/>
              <a:gd name="connsiteX28" fmla="*/ 3337560 w 11750040"/>
              <a:gd name="connsiteY28" fmla="*/ 5852160 h 39410640"/>
              <a:gd name="connsiteX29" fmla="*/ 4160520 w 11750040"/>
              <a:gd name="connsiteY29" fmla="*/ 5029200 h 39410640"/>
              <a:gd name="connsiteX30" fmla="*/ 4160520 w 11750040"/>
              <a:gd name="connsiteY30" fmla="*/ 4114800 h 39410640"/>
              <a:gd name="connsiteX31" fmla="*/ 3246120 w 11750040"/>
              <a:gd name="connsiteY31" fmla="*/ 3383280 h 39410640"/>
              <a:gd name="connsiteX32" fmla="*/ 3246120 w 11750040"/>
              <a:gd name="connsiteY32" fmla="*/ 1097280 h 39410640"/>
              <a:gd name="connsiteX33" fmla="*/ 4617720 w 11750040"/>
              <a:gd name="connsiteY33" fmla="*/ 0 h 39410640"/>
              <a:gd name="connsiteX34" fmla="*/ 5897880 w 11750040"/>
              <a:gd name="connsiteY34" fmla="*/ 0 h 39410640"/>
              <a:gd name="connsiteX35" fmla="*/ 7269480 w 11750040"/>
              <a:gd name="connsiteY35" fmla="*/ 914400 h 39410640"/>
              <a:gd name="connsiteX36" fmla="*/ 7635240 w 11750040"/>
              <a:gd name="connsiteY36" fmla="*/ 2194560 h 39410640"/>
              <a:gd name="connsiteX37" fmla="*/ 7635240 w 11750040"/>
              <a:gd name="connsiteY37" fmla="*/ 2926080 h 39410640"/>
              <a:gd name="connsiteX38" fmla="*/ 7360920 w 11750040"/>
              <a:gd name="connsiteY38" fmla="*/ 3840480 h 39410640"/>
              <a:gd name="connsiteX39" fmla="*/ 6995160 w 11750040"/>
              <a:gd name="connsiteY39" fmla="*/ 4754880 h 39410640"/>
              <a:gd name="connsiteX40" fmla="*/ 6720840 w 11750040"/>
              <a:gd name="connsiteY40" fmla="*/ 5212080 h 39410640"/>
              <a:gd name="connsiteX41" fmla="*/ 7178040 w 11750040"/>
              <a:gd name="connsiteY41" fmla="*/ 5669280 h 39410640"/>
              <a:gd name="connsiteX42" fmla="*/ 7909560 w 11750040"/>
              <a:gd name="connsiteY42" fmla="*/ 6675120 h 39410640"/>
              <a:gd name="connsiteX43" fmla="*/ 8366760 w 11750040"/>
              <a:gd name="connsiteY43" fmla="*/ 7223760 h 39410640"/>
              <a:gd name="connsiteX44" fmla="*/ 9738360 w 11750040"/>
              <a:gd name="connsiteY44" fmla="*/ 7680960 h 39410640"/>
              <a:gd name="connsiteX45" fmla="*/ 10561320 w 11750040"/>
              <a:gd name="connsiteY45" fmla="*/ 8869680 h 39410640"/>
              <a:gd name="connsiteX46" fmla="*/ 11658600 w 11750040"/>
              <a:gd name="connsiteY46" fmla="*/ 11704320 h 39410640"/>
              <a:gd name="connsiteX47" fmla="*/ 11750040 w 11750040"/>
              <a:gd name="connsiteY47" fmla="*/ 13075920 h 39410640"/>
              <a:gd name="connsiteX48" fmla="*/ 10469880 w 11750040"/>
              <a:gd name="connsiteY48" fmla="*/ 14081760 h 39410640"/>
              <a:gd name="connsiteX49" fmla="*/ 8641080 w 11750040"/>
              <a:gd name="connsiteY49" fmla="*/ 13441680 h 39410640"/>
              <a:gd name="connsiteX50" fmla="*/ 8275320 w 11750040"/>
              <a:gd name="connsiteY50" fmla="*/ 13533120 h 39410640"/>
              <a:gd name="connsiteX51" fmla="*/ 8458200 w 11750040"/>
              <a:gd name="connsiteY51" fmla="*/ 14264640 h 39410640"/>
              <a:gd name="connsiteX52" fmla="*/ 9354184 w 11750040"/>
              <a:gd name="connsiteY52" fmla="*/ 15193688 h 39410640"/>
              <a:gd name="connsiteX53" fmla="*/ 9555480 w 11750040"/>
              <a:gd name="connsiteY53" fmla="*/ 21214080 h 39410640"/>
              <a:gd name="connsiteX54" fmla="*/ 9281160 w 11750040"/>
              <a:gd name="connsiteY54" fmla="*/ 28254960 h 39410640"/>
              <a:gd name="connsiteX55" fmla="*/ 8458200 w 11750040"/>
              <a:gd name="connsiteY55" fmla="*/ 33009840 h 39410640"/>
              <a:gd name="connsiteX56" fmla="*/ 8001000 w 11750040"/>
              <a:gd name="connsiteY56" fmla="*/ 33467040 h 39410640"/>
              <a:gd name="connsiteX57" fmla="*/ 8001000 w 11750040"/>
              <a:gd name="connsiteY57" fmla="*/ 34107120 h 39410640"/>
              <a:gd name="connsiteX58" fmla="*/ 8366760 w 11750040"/>
              <a:gd name="connsiteY58" fmla="*/ 34655760 h 39410640"/>
              <a:gd name="connsiteX59" fmla="*/ 10287000 w 11750040"/>
              <a:gd name="connsiteY59" fmla="*/ 36301680 h 39410640"/>
              <a:gd name="connsiteX60" fmla="*/ 10287000 w 11750040"/>
              <a:gd name="connsiteY60" fmla="*/ 36941760 h 39410640"/>
              <a:gd name="connsiteX61" fmla="*/ 9006840 w 11750040"/>
              <a:gd name="connsiteY61" fmla="*/ 37307520 h 39410640"/>
              <a:gd name="connsiteX62" fmla="*/ 6995160 w 11750040"/>
              <a:gd name="connsiteY62" fmla="*/ 37307520 h 39410640"/>
              <a:gd name="connsiteX63" fmla="*/ 6720840 w 11750040"/>
              <a:gd name="connsiteY63" fmla="*/ 36118800 h 39410640"/>
              <a:gd name="connsiteX64" fmla="*/ 5537760 w 11750040"/>
              <a:gd name="connsiteY64" fmla="*/ 35715968 h 39410640"/>
              <a:gd name="connsiteX65" fmla="*/ 5753784 w 11750040"/>
              <a:gd name="connsiteY65" fmla="*/ 33267696 h 39410640"/>
              <a:gd name="connsiteX66" fmla="*/ 6080760 w 11750040"/>
              <a:gd name="connsiteY66" fmla="*/ 32918400 h 39410640"/>
              <a:gd name="connsiteX67" fmla="*/ 5806440 w 11750040"/>
              <a:gd name="connsiteY67" fmla="*/ 28895040 h 39410640"/>
              <a:gd name="connsiteX68" fmla="*/ 5715000 w 11750040"/>
              <a:gd name="connsiteY68" fmla="*/ 28254960 h 39410640"/>
              <a:gd name="connsiteX0" fmla="*/ 5715000 w 11750040"/>
              <a:gd name="connsiteY0" fmla="*/ 28254960 h 39410640"/>
              <a:gd name="connsiteX1" fmla="*/ 5806440 w 11750040"/>
              <a:gd name="connsiteY1" fmla="*/ 28254960 h 39410640"/>
              <a:gd name="connsiteX2" fmla="*/ 5440680 w 11750040"/>
              <a:gd name="connsiteY2" fmla="*/ 29443680 h 39410640"/>
              <a:gd name="connsiteX3" fmla="*/ 5349240 w 11750040"/>
              <a:gd name="connsiteY3" fmla="*/ 31089600 h 39410640"/>
              <a:gd name="connsiteX4" fmla="*/ 4617720 w 11750040"/>
              <a:gd name="connsiteY4" fmla="*/ 34107120 h 39410640"/>
              <a:gd name="connsiteX5" fmla="*/ 4160520 w 11750040"/>
              <a:gd name="connsiteY5" fmla="*/ 36758880 h 39410640"/>
              <a:gd name="connsiteX6" fmla="*/ 4160520 w 11750040"/>
              <a:gd name="connsiteY6" fmla="*/ 36758880 h 39410640"/>
              <a:gd name="connsiteX7" fmla="*/ 3886200 w 11750040"/>
              <a:gd name="connsiteY7" fmla="*/ 37398960 h 39410640"/>
              <a:gd name="connsiteX8" fmla="*/ 3886200 w 11750040"/>
              <a:gd name="connsiteY8" fmla="*/ 38221920 h 39410640"/>
              <a:gd name="connsiteX9" fmla="*/ 4526280 w 11750040"/>
              <a:gd name="connsiteY9" fmla="*/ 39136320 h 39410640"/>
              <a:gd name="connsiteX10" fmla="*/ 4160520 w 11750040"/>
              <a:gd name="connsiteY10" fmla="*/ 39410640 h 39410640"/>
              <a:gd name="connsiteX11" fmla="*/ 2240280 w 11750040"/>
              <a:gd name="connsiteY11" fmla="*/ 39410640 h 39410640"/>
              <a:gd name="connsiteX12" fmla="*/ 1325880 w 11750040"/>
              <a:gd name="connsiteY12" fmla="*/ 38862000 h 39410640"/>
              <a:gd name="connsiteX13" fmla="*/ 1577320 w 11750040"/>
              <a:gd name="connsiteY13" fmla="*/ 36724080 h 39410640"/>
              <a:gd name="connsiteX14" fmla="*/ 1289288 w 11750040"/>
              <a:gd name="connsiteY14" fmla="*/ 35715968 h 39410640"/>
              <a:gd name="connsiteX15" fmla="*/ 1577320 w 11750040"/>
              <a:gd name="connsiteY15" fmla="*/ 34131792 h 39410640"/>
              <a:gd name="connsiteX16" fmla="*/ 1793344 w 11750040"/>
              <a:gd name="connsiteY16" fmla="*/ 31971552 h 39410640"/>
              <a:gd name="connsiteX17" fmla="*/ 1325880 w 11750040"/>
              <a:gd name="connsiteY17" fmla="*/ 27340560 h 39410640"/>
              <a:gd name="connsiteX18" fmla="*/ 1783080 w 11750040"/>
              <a:gd name="connsiteY18" fmla="*/ 25786080 h 39410640"/>
              <a:gd name="connsiteX19" fmla="*/ 1874520 w 11750040"/>
              <a:gd name="connsiteY19" fmla="*/ 24231600 h 39410640"/>
              <a:gd name="connsiteX20" fmla="*/ 1691640 w 11750040"/>
              <a:gd name="connsiteY20" fmla="*/ 16916400 h 39410640"/>
              <a:gd name="connsiteX21" fmla="*/ 2240280 w 11750040"/>
              <a:gd name="connsiteY21" fmla="*/ 15179040 h 39410640"/>
              <a:gd name="connsiteX22" fmla="*/ 1691640 w 11750040"/>
              <a:gd name="connsiteY22" fmla="*/ 14721840 h 39410640"/>
              <a:gd name="connsiteX23" fmla="*/ 1508760 w 11750040"/>
              <a:gd name="connsiteY23" fmla="*/ 12252960 h 39410640"/>
              <a:gd name="connsiteX24" fmla="*/ 1508760 w 11750040"/>
              <a:gd name="connsiteY24" fmla="*/ 11521440 h 39410640"/>
              <a:gd name="connsiteX25" fmla="*/ 137160 w 11750040"/>
              <a:gd name="connsiteY25" fmla="*/ 9601200 h 39410640"/>
              <a:gd name="connsiteX26" fmla="*/ 685800 w 11750040"/>
              <a:gd name="connsiteY26" fmla="*/ 8961120 h 39410640"/>
              <a:gd name="connsiteX27" fmla="*/ 1234440 w 11750040"/>
              <a:gd name="connsiteY27" fmla="*/ 6675120 h 39410640"/>
              <a:gd name="connsiteX28" fmla="*/ 3337560 w 11750040"/>
              <a:gd name="connsiteY28" fmla="*/ 5852160 h 39410640"/>
              <a:gd name="connsiteX29" fmla="*/ 4160520 w 11750040"/>
              <a:gd name="connsiteY29" fmla="*/ 5029200 h 39410640"/>
              <a:gd name="connsiteX30" fmla="*/ 4160520 w 11750040"/>
              <a:gd name="connsiteY30" fmla="*/ 4114800 h 39410640"/>
              <a:gd name="connsiteX31" fmla="*/ 3246120 w 11750040"/>
              <a:gd name="connsiteY31" fmla="*/ 3383280 h 39410640"/>
              <a:gd name="connsiteX32" fmla="*/ 3246120 w 11750040"/>
              <a:gd name="connsiteY32" fmla="*/ 1097280 h 39410640"/>
              <a:gd name="connsiteX33" fmla="*/ 4617720 w 11750040"/>
              <a:gd name="connsiteY33" fmla="*/ 0 h 39410640"/>
              <a:gd name="connsiteX34" fmla="*/ 5897880 w 11750040"/>
              <a:gd name="connsiteY34" fmla="*/ 0 h 39410640"/>
              <a:gd name="connsiteX35" fmla="*/ 7269480 w 11750040"/>
              <a:gd name="connsiteY35" fmla="*/ 914400 h 39410640"/>
              <a:gd name="connsiteX36" fmla="*/ 7635240 w 11750040"/>
              <a:gd name="connsiteY36" fmla="*/ 2194560 h 39410640"/>
              <a:gd name="connsiteX37" fmla="*/ 7635240 w 11750040"/>
              <a:gd name="connsiteY37" fmla="*/ 2926080 h 39410640"/>
              <a:gd name="connsiteX38" fmla="*/ 7360920 w 11750040"/>
              <a:gd name="connsiteY38" fmla="*/ 3840480 h 39410640"/>
              <a:gd name="connsiteX39" fmla="*/ 6995160 w 11750040"/>
              <a:gd name="connsiteY39" fmla="*/ 4754880 h 39410640"/>
              <a:gd name="connsiteX40" fmla="*/ 6720840 w 11750040"/>
              <a:gd name="connsiteY40" fmla="*/ 5212080 h 39410640"/>
              <a:gd name="connsiteX41" fmla="*/ 7178040 w 11750040"/>
              <a:gd name="connsiteY41" fmla="*/ 5669280 h 39410640"/>
              <a:gd name="connsiteX42" fmla="*/ 7909560 w 11750040"/>
              <a:gd name="connsiteY42" fmla="*/ 6675120 h 39410640"/>
              <a:gd name="connsiteX43" fmla="*/ 8366760 w 11750040"/>
              <a:gd name="connsiteY43" fmla="*/ 7223760 h 39410640"/>
              <a:gd name="connsiteX44" fmla="*/ 9738360 w 11750040"/>
              <a:gd name="connsiteY44" fmla="*/ 7680960 h 39410640"/>
              <a:gd name="connsiteX45" fmla="*/ 10561320 w 11750040"/>
              <a:gd name="connsiteY45" fmla="*/ 8869680 h 39410640"/>
              <a:gd name="connsiteX46" fmla="*/ 11658600 w 11750040"/>
              <a:gd name="connsiteY46" fmla="*/ 11704320 h 39410640"/>
              <a:gd name="connsiteX47" fmla="*/ 11750040 w 11750040"/>
              <a:gd name="connsiteY47" fmla="*/ 13075920 h 39410640"/>
              <a:gd name="connsiteX48" fmla="*/ 10469880 w 11750040"/>
              <a:gd name="connsiteY48" fmla="*/ 14081760 h 39410640"/>
              <a:gd name="connsiteX49" fmla="*/ 8641080 w 11750040"/>
              <a:gd name="connsiteY49" fmla="*/ 13441680 h 39410640"/>
              <a:gd name="connsiteX50" fmla="*/ 8275320 w 11750040"/>
              <a:gd name="connsiteY50" fmla="*/ 13533120 h 39410640"/>
              <a:gd name="connsiteX51" fmla="*/ 8458200 w 11750040"/>
              <a:gd name="connsiteY51" fmla="*/ 14264640 h 39410640"/>
              <a:gd name="connsiteX52" fmla="*/ 9354184 w 11750040"/>
              <a:gd name="connsiteY52" fmla="*/ 15193688 h 39410640"/>
              <a:gd name="connsiteX53" fmla="*/ 9555480 w 11750040"/>
              <a:gd name="connsiteY53" fmla="*/ 21214080 h 39410640"/>
              <a:gd name="connsiteX54" fmla="*/ 9281160 w 11750040"/>
              <a:gd name="connsiteY54" fmla="*/ 28254960 h 39410640"/>
              <a:gd name="connsiteX55" fmla="*/ 8458200 w 11750040"/>
              <a:gd name="connsiteY55" fmla="*/ 33009840 h 39410640"/>
              <a:gd name="connsiteX56" fmla="*/ 8001000 w 11750040"/>
              <a:gd name="connsiteY56" fmla="*/ 33467040 h 39410640"/>
              <a:gd name="connsiteX57" fmla="*/ 8001000 w 11750040"/>
              <a:gd name="connsiteY57" fmla="*/ 34107120 h 39410640"/>
              <a:gd name="connsiteX58" fmla="*/ 8366760 w 11750040"/>
              <a:gd name="connsiteY58" fmla="*/ 34655760 h 39410640"/>
              <a:gd name="connsiteX59" fmla="*/ 10287000 w 11750040"/>
              <a:gd name="connsiteY59" fmla="*/ 36301680 h 39410640"/>
              <a:gd name="connsiteX60" fmla="*/ 10287000 w 11750040"/>
              <a:gd name="connsiteY60" fmla="*/ 36941760 h 39410640"/>
              <a:gd name="connsiteX61" fmla="*/ 9006840 w 11750040"/>
              <a:gd name="connsiteY61" fmla="*/ 37307520 h 39410640"/>
              <a:gd name="connsiteX62" fmla="*/ 6995160 w 11750040"/>
              <a:gd name="connsiteY62" fmla="*/ 37307520 h 39410640"/>
              <a:gd name="connsiteX63" fmla="*/ 6720840 w 11750040"/>
              <a:gd name="connsiteY63" fmla="*/ 36118800 h 39410640"/>
              <a:gd name="connsiteX64" fmla="*/ 5537760 w 11750040"/>
              <a:gd name="connsiteY64" fmla="*/ 35715968 h 39410640"/>
              <a:gd name="connsiteX65" fmla="*/ 5753784 w 11750040"/>
              <a:gd name="connsiteY65" fmla="*/ 33267696 h 39410640"/>
              <a:gd name="connsiteX66" fmla="*/ 6080760 w 11750040"/>
              <a:gd name="connsiteY66" fmla="*/ 32918400 h 39410640"/>
              <a:gd name="connsiteX67" fmla="*/ 5806440 w 11750040"/>
              <a:gd name="connsiteY67" fmla="*/ 28895040 h 39410640"/>
              <a:gd name="connsiteX68" fmla="*/ 5715000 w 11750040"/>
              <a:gd name="connsiteY68" fmla="*/ 28254960 h 39410640"/>
              <a:gd name="connsiteX0" fmla="*/ 5715000 w 11750040"/>
              <a:gd name="connsiteY0" fmla="*/ 28254960 h 39410640"/>
              <a:gd name="connsiteX1" fmla="*/ 5806440 w 11750040"/>
              <a:gd name="connsiteY1" fmla="*/ 28254960 h 39410640"/>
              <a:gd name="connsiteX2" fmla="*/ 5440680 w 11750040"/>
              <a:gd name="connsiteY2" fmla="*/ 29443680 h 39410640"/>
              <a:gd name="connsiteX3" fmla="*/ 5349240 w 11750040"/>
              <a:gd name="connsiteY3" fmla="*/ 31089600 h 39410640"/>
              <a:gd name="connsiteX4" fmla="*/ 4617720 w 11750040"/>
              <a:gd name="connsiteY4" fmla="*/ 34107120 h 39410640"/>
              <a:gd name="connsiteX5" fmla="*/ 4160520 w 11750040"/>
              <a:gd name="connsiteY5" fmla="*/ 36758880 h 39410640"/>
              <a:gd name="connsiteX6" fmla="*/ 4160520 w 11750040"/>
              <a:gd name="connsiteY6" fmla="*/ 36758880 h 39410640"/>
              <a:gd name="connsiteX7" fmla="*/ 3886200 w 11750040"/>
              <a:gd name="connsiteY7" fmla="*/ 37398960 h 39410640"/>
              <a:gd name="connsiteX8" fmla="*/ 3886200 w 11750040"/>
              <a:gd name="connsiteY8" fmla="*/ 38221920 h 39410640"/>
              <a:gd name="connsiteX9" fmla="*/ 4526280 w 11750040"/>
              <a:gd name="connsiteY9" fmla="*/ 39136320 h 39410640"/>
              <a:gd name="connsiteX10" fmla="*/ 4160520 w 11750040"/>
              <a:gd name="connsiteY10" fmla="*/ 39410640 h 39410640"/>
              <a:gd name="connsiteX11" fmla="*/ 2240280 w 11750040"/>
              <a:gd name="connsiteY11" fmla="*/ 39410640 h 39410640"/>
              <a:gd name="connsiteX12" fmla="*/ 1325880 w 11750040"/>
              <a:gd name="connsiteY12" fmla="*/ 38862000 h 39410640"/>
              <a:gd name="connsiteX13" fmla="*/ 1577320 w 11750040"/>
              <a:gd name="connsiteY13" fmla="*/ 36724080 h 39410640"/>
              <a:gd name="connsiteX14" fmla="*/ 1289288 w 11750040"/>
              <a:gd name="connsiteY14" fmla="*/ 35715968 h 39410640"/>
              <a:gd name="connsiteX15" fmla="*/ 1577320 w 11750040"/>
              <a:gd name="connsiteY15" fmla="*/ 34131792 h 39410640"/>
              <a:gd name="connsiteX16" fmla="*/ 1793344 w 11750040"/>
              <a:gd name="connsiteY16" fmla="*/ 31971552 h 39410640"/>
              <a:gd name="connsiteX17" fmla="*/ 1325880 w 11750040"/>
              <a:gd name="connsiteY17" fmla="*/ 27340560 h 39410640"/>
              <a:gd name="connsiteX18" fmla="*/ 1783080 w 11750040"/>
              <a:gd name="connsiteY18" fmla="*/ 25786080 h 39410640"/>
              <a:gd name="connsiteX19" fmla="*/ 1874520 w 11750040"/>
              <a:gd name="connsiteY19" fmla="*/ 24231600 h 39410640"/>
              <a:gd name="connsiteX20" fmla="*/ 1691640 w 11750040"/>
              <a:gd name="connsiteY20" fmla="*/ 16916400 h 39410640"/>
              <a:gd name="connsiteX21" fmla="*/ 2240280 w 11750040"/>
              <a:gd name="connsiteY21" fmla="*/ 15179040 h 39410640"/>
              <a:gd name="connsiteX22" fmla="*/ 1691640 w 11750040"/>
              <a:gd name="connsiteY22" fmla="*/ 14721840 h 39410640"/>
              <a:gd name="connsiteX23" fmla="*/ 1508760 w 11750040"/>
              <a:gd name="connsiteY23" fmla="*/ 12252960 h 39410640"/>
              <a:gd name="connsiteX24" fmla="*/ 1508760 w 11750040"/>
              <a:gd name="connsiteY24" fmla="*/ 11521440 h 39410640"/>
              <a:gd name="connsiteX25" fmla="*/ 137160 w 11750040"/>
              <a:gd name="connsiteY25" fmla="*/ 9601200 h 39410640"/>
              <a:gd name="connsiteX26" fmla="*/ 685800 w 11750040"/>
              <a:gd name="connsiteY26" fmla="*/ 8961120 h 39410640"/>
              <a:gd name="connsiteX27" fmla="*/ 1234440 w 11750040"/>
              <a:gd name="connsiteY27" fmla="*/ 6675120 h 39410640"/>
              <a:gd name="connsiteX28" fmla="*/ 3337560 w 11750040"/>
              <a:gd name="connsiteY28" fmla="*/ 5852160 h 39410640"/>
              <a:gd name="connsiteX29" fmla="*/ 4160520 w 11750040"/>
              <a:gd name="connsiteY29" fmla="*/ 5029200 h 39410640"/>
              <a:gd name="connsiteX30" fmla="*/ 4160520 w 11750040"/>
              <a:gd name="connsiteY30" fmla="*/ 4114800 h 39410640"/>
              <a:gd name="connsiteX31" fmla="*/ 3246120 w 11750040"/>
              <a:gd name="connsiteY31" fmla="*/ 3383280 h 39410640"/>
              <a:gd name="connsiteX32" fmla="*/ 3246120 w 11750040"/>
              <a:gd name="connsiteY32" fmla="*/ 1097280 h 39410640"/>
              <a:gd name="connsiteX33" fmla="*/ 4617720 w 11750040"/>
              <a:gd name="connsiteY33" fmla="*/ 0 h 39410640"/>
              <a:gd name="connsiteX34" fmla="*/ 5897880 w 11750040"/>
              <a:gd name="connsiteY34" fmla="*/ 0 h 39410640"/>
              <a:gd name="connsiteX35" fmla="*/ 7269480 w 11750040"/>
              <a:gd name="connsiteY35" fmla="*/ 914400 h 39410640"/>
              <a:gd name="connsiteX36" fmla="*/ 7635240 w 11750040"/>
              <a:gd name="connsiteY36" fmla="*/ 2194560 h 39410640"/>
              <a:gd name="connsiteX37" fmla="*/ 7635240 w 11750040"/>
              <a:gd name="connsiteY37" fmla="*/ 2926080 h 39410640"/>
              <a:gd name="connsiteX38" fmla="*/ 7360920 w 11750040"/>
              <a:gd name="connsiteY38" fmla="*/ 3840480 h 39410640"/>
              <a:gd name="connsiteX39" fmla="*/ 6995160 w 11750040"/>
              <a:gd name="connsiteY39" fmla="*/ 4754880 h 39410640"/>
              <a:gd name="connsiteX40" fmla="*/ 6720840 w 11750040"/>
              <a:gd name="connsiteY40" fmla="*/ 5212080 h 39410640"/>
              <a:gd name="connsiteX41" fmla="*/ 7178040 w 11750040"/>
              <a:gd name="connsiteY41" fmla="*/ 5669280 h 39410640"/>
              <a:gd name="connsiteX42" fmla="*/ 7909560 w 11750040"/>
              <a:gd name="connsiteY42" fmla="*/ 6675120 h 39410640"/>
              <a:gd name="connsiteX43" fmla="*/ 8366760 w 11750040"/>
              <a:gd name="connsiteY43" fmla="*/ 7223760 h 39410640"/>
              <a:gd name="connsiteX44" fmla="*/ 9738360 w 11750040"/>
              <a:gd name="connsiteY44" fmla="*/ 7680960 h 39410640"/>
              <a:gd name="connsiteX45" fmla="*/ 10561320 w 11750040"/>
              <a:gd name="connsiteY45" fmla="*/ 8869680 h 39410640"/>
              <a:gd name="connsiteX46" fmla="*/ 11658600 w 11750040"/>
              <a:gd name="connsiteY46" fmla="*/ 11704320 h 39410640"/>
              <a:gd name="connsiteX47" fmla="*/ 11750040 w 11750040"/>
              <a:gd name="connsiteY47" fmla="*/ 13075920 h 39410640"/>
              <a:gd name="connsiteX48" fmla="*/ 10469880 w 11750040"/>
              <a:gd name="connsiteY48" fmla="*/ 14081760 h 39410640"/>
              <a:gd name="connsiteX49" fmla="*/ 8641080 w 11750040"/>
              <a:gd name="connsiteY49" fmla="*/ 13441680 h 39410640"/>
              <a:gd name="connsiteX50" fmla="*/ 8275320 w 11750040"/>
              <a:gd name="connsiteY50" fmla="*/ 13533120 h 39410640"/>
              <a:gd name="connsiteX51" fmla="*/ 8458200 w 11750040"/>
              <a:gd name="connsiteY51" fmla="*/ 14264640 h 39410640"/>
              <a:gd name="connsiteX52" fmla="*/ 9354184 w 11750040"/>
              <a:gd name="connsiteY52" fmla="*/ 15193688 h 39410640"/>
              <a:gd name="connsiteX53" fmla="*/ 9555480 w 11750040"/>
              <a:gd name="connsiteY53" fmla="*/ 21214080 h 39410640"/>
              <a:gd name="connsiteX54" fmla="*/ 9281160 w 11750040"/>
              <a:gd name="connsiteY54" fmla="*/ 28254960 h 39410640"/>
              <a:gd name="connsiteX55" fmla="*/ 8458200 w 11750040"/>
              <a:gd name="connsiteY55" fmla="*/ 33009840 h 39410640"/>
              <a:gd name="connsiteX56" fmla="*/ 8001000 w 11750040"/>
              <a:gd name="connsiteY56" fmla="*/ 33467040 h 39410640"/>
              <a:gd name="connsiteX57" fmla="*/ 8001000 w 11750040"/>
              <a:gd name="connsiteY57" fmla="*/ 34107120 h 39410640"/>
              <a:gd name="connsiteX58" fmla="*/ 8366760 w 11750040"/>
              <a:gd name="connsiteY58" fmla="*/ 34655760 h 39410640"/>
              <a:gd name="connsiteX59" fmla="*/ 10287000 w 11750040"/>
              <a:gd name="connsiteY59" fmla="*/ 36301680 h 39410640"/>
              <a:gd name="connsiteX60" fmla="*/ 10287000 w 11750040"/>
              <a:gd name="connsiteY60" fmla="*/ 36941760 h 39410640"/>
              <a:gd name="connsiteX61" fmla="*/ 9006840 w 11750040"/>
              <a:gd name="connsiteY61" fmla="*/ 37307520 h 39410640"/>
              <a:gd name="connsiteX62" fmla="*/ 6995160 w 11750040"/>
              <a:gd name="connsiteY62" fmla="*/ 37307520 h 39410640"/>
              <a:gd name="connsiteX63" fmla="*/ 6720840 w 11750040"/>
              <a:gd name="connsiteY63" fmla="*/ 36118800 h 39410640"/>
              <a:gd name="connsiteX64" fmla="*/ 5537760 w 11750040"/>
              <a:gd name="connsiteY64" fmla="*/ 35715968 h 39410640"/>
              <a:gd name="connsiteX65" fmla="*/ 5753784 w 11750040"/>
              <a:gd name="connsiteY65" fmla="*/ 33267696 h 39410640"/>
              <a:gd name="connsiteX66" fmla="*/ 6080760 w 11750040"/>
              <a:gd name="connsiteY66" fmla="*/ 32918400 h 39410640"/>
              <a:gd name="connsiteX67" fmla="*/ 5806440 w 11750040"/>
              <a:gd name="connsiteY67" fmla="*/ 28895040 h 39410640"/>
              <a:gd name="connsiteX68" fmla="*/ 5715000 w 11750040"/>
              <a:gd name="connsiteY68" fmla="*/ 28254960 h 39410640"/>
              <a:gd name="connsiteX0" fmla="*/ 5715000 w 11750040"/>
              <a:gd name="connsiteY0" fmla="*/ 28254960 h 39410640"/>
              <a:gd name="connsiteX1" fmla="*/ 5806440 w 11750040"/>
              <a:gd name="connsiteY1" fmla="*/ 28254960 h 39410640"/>
              <a:gd name="connsiteX2" fmla="*/ 5440680 w 11750040"/>
              <a:gd name="connsiteY2" fmla="*/ 29443680 h 39410640"/>
              <a:gd name="connsiteX3" fmla="*/ 5349240 w 11750040"/>
              <a:gd name="connsiteY3" fmla="*/ 31089600 h 39410640"/>
              <a:gd name="connsiteX4" fmla="*/ 4617720 w 11750040"/>
              <a:gd name="connsiteY4" fmla="*/ 34107120 h 39410640"/>
              <a:gd name="connsiteX5" fmla="*/ 4160520 w 11750040"/>
              <a:gd name="connsiteY5" fmla="*/ 36758880 h 39410640"/>
              <a:gd name="connsiteX6" fmla="*/ 4160520 w 11750040"/>
              <a:gd name="connsiteY6" fmla="*/ 36758880 h 39410640"/>
              <a:gd name="connsiteX7" fmla="*/ 3886200 w 11750040"/>
              <a:gd name="connsiteY7" fmla="*/ 37398960 h 39410640"/>
              <a:gd name="connsiteX8" fmla="*/ 3886200 w 11750040"/>
              <a:gd name="connsiteY8" fmla="*/ 38221920 h 39410640"/>
              <a:gd name="connsiteX9" fmla="*/ 4526280 w 11750040"/>
              <a:gd name="connsiteY9" fmla="*/ 39136320 h 39410640"/>
              <a:gd name="connsiteX10" fmla="*/ 4160520 w 11750040"/>
              <a:gd name="connsiteY10" fmla="*/ 39410640 h 39410640"/>
              <a:gd name="connsiteX11" fmla="*/ 2240280 w 11750040"/>
              <a:gd name="connsiteY11" fmla="*/ 39410640 h 39410640"/>
              <a:gd name="connsiteX12" fmla="*/ 1325880 w 11750040"/>
              <a:gd name="connsiteY12" fmla="*/ 38862000 h 39410640"/>
              <a:gd name="connsiteX13" fmla="*/ 1577320 w 11750040"/>
              <a:gd name="connsiteY13" fmla="*/ 36724080 h 39410640"/>
              <a:gd name="connsiteX14" fmla="*/ 1289288 w 11750040"/>
              <a:gd name="connsiteY14" fmla="*/ 35715968 h 39410640"/>
              <a:gd name="connsiteX15" fmla="*/ 1577320 w 11750040"/>
              <a:gd name="connsiteY15" fmla="*/ 34131792 h 39410640"/>
              <a:gd name="connsiteX16" fmla="*/ 1793344 w 11750040"/>
              <a:gd name="connsiteY16" fmla="*/ 31971552 h 39410640"/>
              <a:gd name="connsiteX17" fmla="*/ 1325880 w 11750040"/>
              <a:gd name="connsiteY17" fmla="*/ 27340560 h 39410640"/>
              <a:gd name="connsiteX18" fmla="*/ 1783080 w 11750040"/>
              <a:gd name="connsiteY18" fmla="*/ 25786080 h 39410640"/>
              <a:gd name="connsiteX19" fmla="*/ 1874520 w 11750040"/>
              <a:gd name="connsiteY19" fmla="*/ 24231600 h 39410640"/>
              <a:gd name="connsiteX20" fmla="*/ 1691640 w 11750040"/>
              <a:gd name="connsiteY20" fmla="*/ 16916400 h 39410640"/>
              <a:gd name="connsiteX21" fmla="*/ 2240280 w 11750040"/>
              <a:gd name="connsiteY21" fmla="*/ 15179040 h 39410640"/>
              <a:gd name="connsiteX22" fmla="*/ 1691640 w 11750040"/>
              <a:gd name="connsiteY22" fmla="*/ 14721840 h 39410640"/>
              <a:gd name="connsiteX23" fmla="*/ 1508760 w 11750040"/>
              <a:gd name="connsiteY23" fmla="*/ 12252960 h 39410640"/>
              <a:gd name="connsiteX24" fmla="*/ 1508760 w 11750040"/>
              <a:gd name="connsiteY24" fmla="*/ 11521440 h 39410640"/>
              <a:gd name="connsiteX25" fmla="*/ 137160 w 11750040"/>
              <a:gd name="connsiteY25" fmla="*/ 9601200 h 39410640"/>
              <a:gd name="connsiteX26" fmla="*/ 685800 w 11750040"/>
              <a:gd name="connsiteY26" fmla="*/ 8961120 h 39410640"/>
              <a:gd name="connsiteX27" fmla="*/ 1234440 w 11750040"/>
              <a:gd name="connsiteY27" fmla="*/ 6675120 h 39410640"/>
              <a:gd name="connsiteX28" fmla="*/ 3337560 w 11750040"/>
              <a:gd name="connsiteY28" fmla="*/ 5852160 h 39410640"/>
              <a:gd name="connsiteX29" fmla="*/ 4160520 w 11750040"/>
              <a:gd name="connsiteY29" fmla="*/ 5029200 h 39410640"/>
              <a:gd name="connsiteX30" fmla="*/ 4160520 w 11750040"/>
              <a:gd name="connsiteY30" fmla="*/ 4114800 h 39410640"/>
              <a:gd name="connsiteX31" fmla="*/ 3246120 w 11750040"/>
              <a:gd name="connsiteY31" fmla="*/ 3383280 h 39410640"/>
              <a:gd name="connsiteX32" fmla="*/ 3246120 w 11750040"/>
              <a:gd name="connsiteY32" fmla="*/ 1097280 h 39410640"/>
              <a:gd name="connsiteX33" fmla="*/ 4617720 w 11750040"/>
              <a:gd name="connsiteY33" fmla="*/ 0 h 39410640"/>
              <a:gd name="connsiteX34" fmla="*/ 5897880 w 11750040"/>
              <a:gd name="connsiteY34" fmla="*/ 0 h 39410640"/>
              <a:gd name="connsiteX35" fmla="*/ 7269480 w 11750040"/>
              <a:gd name="connsiteY35" fmla="*/ 914400 h 39410640"/>
              <a:gd name="connsiteX36" fmla="*/ 7635240 w 11750040"/>
              <a:gd name="connsiteY36" fmla="*/ 2194560 h 39410640"/>
              <a:gd name="connsiteX37" fmla="*/ 7635240 w 11750040"/>
              <a:gd name="connsiteY37" fmla="*/ 2926080 h 39410640"/>
              <a:gd name="connsiteX38" fmla="*/ 7360920 w 11750040"/>
              <a:gd name="connsiteY38" fmla="*/ 3840480 h 39410640"/>
              <a:gd name="connsiteX39" fmla="*/ 6995160 w 11750040"/>
              <a:gd name="connsiteY39" fmla="*/ 4754880 h 39410640"/>
              <a:gd name="connsiteX40" fmla="*/ 6720840 w 11750040"/>
              <a:gd name="connsiteY40" fmla="*/ 5212080 h 39410640"/>
              <a:gd name="connsiteX41" fmla="*/ 7178040 w 11750040"/>
              <a:gd name="connsiteY41" fmla="*/ 5669280 h 39410640"/>
              <a:gd name="connsiteX42" fmla="*/ 7909560 w 11750040"/>
              <a:gd name="connsiteY42" fmla="*/ 6675120 h 39410640"/>
              <a:gd name="connsiteX43" fmla="*/ 8366760 w 11750040"/>
              <a:gd name="connsiteY43" fmla="*/ 7223760 h 39410640"/>
              <a:gd name="connsiteX44" fmla="*/ 9738360 w 11750040"/>
              <a:gd name="connsiteY44" fmla="*/ 7680960 h 39410640"/>
              <a:gd name="connsiteX45" fmla="*/ 10561320 w 11750040"/>
              <a:gd name="connsiteY45" fmla="*/ 8869680 h 39410640"/>
              <a:gd name="connsiteX46" fmla="*/ 11658600 w 11750040"/>
              <a:gd name="connsiteY46" fmla="*/ 11704320 h 39410640"/>
              <a:gd name="connsiteX47" fmla="*/ 11750040 w 11750040"/>
              <a:gd name="connsiteY47" fmla="*/ 13075920 h 39410640"/>
              <a:gd name="connsiteX48" fmla="*/ 10469880 w 11750040"/>
              <a:gd name="connsiteY48" fmla="*/ 14081760 h 39410640"/>
              <a:gd name="connsiteX49" fmla="*/ 8641080 w 11750040"/>
              <a:gd name="connsiteY49" fmla="*/ 13441680 h 39410640"/>
              <a:gd name="connsiteX50" fmla="*/ 8275320 w 11750040"/>
              <a:gd name="connsiteY50" fmla="*/ 13533120 h 39410640"/>
              <a:gd name="connsiteX51" fmla="*/ 8458200 w 11750040"/>
              <a:gd name="connsiteY51" fmla="*/ 14264640 h 39410640"/>
              <a:gd name="connsiteX52" fmla="*/ 9354184 w 11750040"/>
              <a:gd name="connsiteY52" fmla="*/ 15193688 h 39410640"/>
              <a:gd name="connsiteX53" fmla="*/ 9555480 w 11750040"/>
              <a:gd name="connsiteY53" fmla="*/ 21214080 h 39410640"/>
              <a:gd name="connsiteX54" fmla="*/ 9281160 w 11750040"/>
              <a:gd name="connsiteY54" fmla="*/ 28254960 h 39410640"/>
              <a:gd name="connsiteX55" fmla="*/ 8458200 w 11750040"/>
              <a:gd name="connsiteY55" fmla="*/ 33009840 h 39410640"/>
              <a:gd name="connsiteX56" fmla="*/ 8001000 w 11750040"/>
              <a:gd name="connsiteY56" fmla="*/ 33467040 h 39410640"/>
              <a:gd name="connsiteX57" fmla="*/ 8001000 w 11750040"/>
              <a:gd name="connsiteY57" fmla="*/ 34107120 h 39410640"/>
              <a:gd name="connsiteX58" fmla="*/ 8366760 w 11750040"/>
              <a:gd name="connsiteY58" fmla="*/ 34655760 h 39410640"/>
              <a:gd name="connsiteX59" fmla="*/ 10287000 w 11750040"/>
              <a:gd name="connsiteY59" fmla="*/ 36301680 h 39410640"/>
              <a:gd name="connsiteX60" fmla="*/ 10287000 w 11750040"/>
              <a:gd name="connsiteY60" fmla="*/ 36941760 h 39410640"/>
              <a:gd name="connsiteX61" fmla="*/ 9006840 w 11750040"/>
              <a:gd name="connsiteY61" fmla="*/ 37307520 h 39410640"/>
              <a:gd name="connsiteX62" fmla="*/ 6995160 w 11750040"/>
              <a:gd name="connsiteY62" fmla="*/ 37307520 h 39410640"/>
              <a:gd name="connsiteX63" fmla="*/ 6720840 w 11750040"/>
              <a:gd name="connsiteY63" fmla="*/ 36118800 h 39410640"/>
              <a:gd name="connsiteX64" fmla="*/ 5537760 w 11750040"/>
              <a:gd name="connsiteY64" fmla="*/ 35715968 h 39410640"/>
              <a:gd name="connsiteX65" fmla="*/ 5753784 w 11750040"/>
              <a:gd name="connsiteY65" fmla="*/ 33267696 h 39410640"/>
              <a:gd name="connsiteX66" fmla="*/ 6080760 w 11750040"/>
              <a:gd name="connsiteY66" fmla="*/ 32918400 h 39410640"/>
              <a:gd name="connsiteX67" fmla="*/ 5806440 w 11750040"/>
              <a:gd name="connsiteY67" fmla="*/ 28895040 h 39410640"/>
              <a:gd name="connsiteX68" fmla="*/ 5715000 w 11750040"/>
              <a:gd name="connsiteY68" fmla="*/ 28254960 h 3941064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750040"/>
              <a:gd name="connsiteY0" fmla="*/ 28437840 h 39593520"/>
              <a:gd name="connsiteX1" fmla="*/ 5806440 w 11750040"/>
              <a:gd name="connsiteY1" fmla="*/ 28437840 h 39593520"/>
              <a:gd name="connsiteX2" fmla="*/ 5440680 w 11750040"/>
              <a:gd name="connsiteY2" fmla="*/ 29626560 h 39593520"/>
              <a:gd name="connsiteX3" fmla="*/ 5349240 w 11750040"/>
              <a:gd name="connsiteY3" fmla="*/ 31272480 h 39593520"/>
              <a:gd name="connsiteX4" fmla="*/ 4617720 w 11750040"/>
              <a:gd name="connsiteY4" fmla="*/ 34290000 h 39593520"/>
              <a:gd name="connsiteX5" fmla="*/ 4160520 w 11750040"/>
              <a:gd name="connsiteY5" fmla="*/ 36941760 h 39593520"/>
              <a:gd name="connsiteX6" fmla="*/ 4160520 w 11750040"/>
              <a:gd name="connsiteY6" fmla="*/ 36941760 h 39593520"/>
              <a:gd name="connsiteX7" fmla="*/ 3886200 w 11750040"/>
              <a:gd name="connsiteY7" fmla="*/ 37581840 h 39593520"/>
              <a:gd name="connsiteX8" fmla="*/ 3886200 w 11750040"/>
              <a:gd name="connsiteY8" fmla="*/ 38404800 h 39593520"/>
              <a:gd name="connsiteX9" fmla="*/ 4526280 w 11750040"/>
              <a:gd name="connsiteY9" fmla="*/ 39319200 h 39593520"/>
              <a:gd name="connsiteX10" fmla="*/ 4160520 w 11750040"/>
              <a:gd name="connsiteY10" fmla="*/ 39593520 h 39593520"/>
              <a:gd name="connsiteX11" fmla="*/ 2240280 w 11750040"/>
              <a:gd name="connsiteY11" fmla="*/ 39593520 h 39593520"/>
              <a:gd name="connsiteX12" fmla="*/ 1325880 w 11750040"/>
              <a:gd name="connsiteY12" fmla="*/ 39044880 h 39593520"/>
              <a:gd name="connsiteX13" fmla="*/ 1577320 w 11750040"/>
              <a:gd name="connsiteY13" fmla="*/ 36906960 h 39593520"/>
              <a:gd name="connsiteX14" fmla="*/ 1289288 w 11750040"/>
              <a:gd name="connsiteY14" fmla="*/ 35898848 h 39593520"/>
              <a:gd name="connsiteX15" fmla="*/ 1577320 w 11750040"/>
              <a:gd name="connsiteY15" fmla="*/ 34314672 h 39593520"/>
              <a:gd name="connsiteX16" fmla="*/ 1793344 w 11750040"/>
              <a:gd name="connsiteY16" fmla="*/ 32154432 h 39593520"/>
              <a:gd name="connsiteX17" fmla="*/ 1325880 w 11750040"/>
              <a:gd name="connsiteY17" fmla="*/ 27523440 h 39593520"/>
              <a:gd name="connsiteX18" fmla="*/ 1783080 w 11750040"/>
              <a:gd name="connsiteY18" fmla="*/ 25968960 h 39593520"/>
              <a:gd name="connsiteX19" fmla="*/ 1874520 w 11750040"/>
              <a:gd name="connsiteY19" fmla="*/ 24414480 h 39593520"/>
              <a:gd name="connsiteX20" fmla="*/ 1691640 w 11750040"/>
              <a:gd name="connsiteY20" fmla="*/ 17099280 h 39593520"/>
              <a:gd name="connsiteX21" fmla="*/ 2240280 w 11750040"/>
              <a:gd name="connsiteY21" fmla="*/ 15361920 h 39593520"/>
              <a:gd name="connsiteX22" fmla="*/ 1691640 w 11750040"/>
              <a:gd name="connsiteY22" fmla="*/ 14904720 h 39593520"/>
              <a:gd name="connsiteX23" fmla="*/ 1508760 w 11750040"/>
              <a:gd name="connsiteY23" fmla="*/ 12435840 h 39593520"/>
              <a:gd name="connsiteX24" fmla="*/ 1508760 w 11750040"/>
              <a:gd name="connsiteY24" fmla="*/ 11704320 h 39593520"/>
              <a:gd name="connsiteX25" fmla="*/ 137160 w 11750040"/>
              <a:gd name="connsiteY25" fmla="*/ 9784080 h 39593520"/>
              <a:gd name="connsiteX26" fmla="*/ 685800 w 11750040"/>
              <a:gd name="connsiteY26" fmla="*/ 9144000 h 39593520"/>
              <a:gd name="connsiteX27" fmla="*/ 1234440 w 11750040"/>
              <a:gd name="connsiteY27" fmla="*/ 6858000 h 39593520"/>
              <a:gd name="connsiteX28" fmla="*/ 3337560 w 11750040"/>
              <a:gd name="connsiteY28" fmla="*/ 6035040 h 39593520"/>
              <a:gd name="connsiteX29" fmla="*/ 4160520 w 11750040"/>
              <a:gd name="connsiteY29" fmla="*/ 5212080 h 39593520"/>
              <a:gd name="connsiteX30" fmla="*/ 4160520 w 11750040"/>
              <a:gd name="connsiteY30" fmla="*/ 4297680 h 39593520"/>
              <a:gd name="connsiteX31" fmla="*/ 3246120 w 11750040"/>
              <a:gd name="connsiteY31" fmla="*/ 3566160 h 39593520"/>
              <a:gd name="connsiteX32" fmla="*/ 3246120 w 11750040"/>
              <a:gd name="connsiteY32" fmla="*/ 1280160 h 39593520"/>
              <a:gd name="connsiteX33" fmla="*/ 4617720 w 11750040"/>
              <a:gd name="connsiteY33" fmla="*/ 182880 h 39593520"/>
              <a:gd name="connsiteX34" fmla="*/ 5897880 w 11750040"/>
              <a:gd name="connsiteY34" fmla="*/ 182880 h 39593520"/>
              <a:gd name="connsiteX35" fmla="*/ 7269480 w 11750040"/>
              <a:gd name="connsiteY35" fmla="*/ 1097280 h 39593520"/>
              <a:gd name="connsiteX36" fmla="*/ 7635240 w 11750040"/>
              <a:gd name="connsiteY36" fmla="*/ 2377440 h 39593520"/>
              <a:gd name="connsiteX37" fmla="*/ 7635240 w 11750040"/>
              <a:gd name="connsiteY37" fmla="*/ 3108960 h 39593520"/>
              <a:gd name="connsiteX38" fmla="*/ 7360920 w 11750040"/>
              <a:gd name="connsiteY38" fmla="*/ 4023360 h 39593520"/>
              <a:gd name="connsiteX39" fmla="*/ 6995160 w 11750040"/>
              <a:gd name="connsiteY39" fmla="*/ 4937760 h 39593520"/>
              <a:gd name="connsiteX40" fmla="*/ 6720840 w 11750040"/>
              <a:gd name="connsiteY40" fmla="*/ 5394960 h 39593520"/>
              <a:gd name="connsiteX41" fmla="*/ 7178040 w 11750040"/>
              <a:gd name="connsiteY41" fmla="*/ 5852160 h 39593520"/>
              <a:gd name="connsiteX42" fmla="*/ 7909560 w 11750040"/>
              <a:gd name="connsiteY42" fmla="*/ 6858000 h 39593520"/>
              <a:gd name="connsiteX43" fmla="*/ 8366760 w 11750040"/>
              <a:gd name="connsiteY43" fmla="*/ 7406640 h 39593520"/>
              <a:gd name="connsiteX44" fmla="*/ 9738360 w 11750040"/>
              <a:gd name="connsiteY44" fmla="*/ 7863840 h 39593520"/>
              <a:gd name="connsiteX45" fmla="*/ 10561320 w 11750040"/>
              <a:gd name="connsiteY45" fmla="*/ 9052560 h 39593520"/>
              <a:gd name="connsiteX46" fmla="*/ 11658600 w 11750040"/>
              <a:gd name="connsiteY46" fmla="*/ 11887200 h 39593520"/>
              <a:gd name="connsiteX47" fmla="*/ 11750040 w 11750040"/>
              <a:gd name="connsiteY47" fmla="*/ 13258800 h 39593520"/>
              <a:gd name="connsiteX48" fmla="*/ 10469880 w 11750040"/>
              <a:gd name="connsiteY48" fmla="*/ 14264640 h 39593520"/>
              <a:gd name="connsiteX49" fmla="*/ 8641080 w 11750040"/>
              <a:gd name="connsiteY49" fmla="*/ 13624560 h 39593520"/>
              <a:gd name="connsiteX50" fmla="*/ 8275320 w 11750040"/>
              <a:gd name="connsiteY50" fmla="*/ 13716000 h 39593520"/>
              <a:gd name="connsiteX51" fmla="*/ 8458200 w 11750040"/>
              <a:gd name="connsiteY51" fmla="*/ 14447520 h 39593520"/>
              <a:gd name="connsiteX52" fmla="*/ 9354184 w 11750040"/>
              <a:gd name="connsiteY52" fmla="*/ 15376568 h 39593520"/>
              <a:gd name="connsiteX53" fmla="*/ 9555480 w 11750040"/>
              <a:gd name="connsiteY53" fmla="*/ 21396960 h 39593520"/>
              <a:gd name="connsiteX54" fmla="*/ 9281160 w 11750040"/>
              <a:gd name="connsiteY54" fmla="*/ 28437840 h 39593520"/>
              <a:gd name="connsiteX55" fmla="*/ 8458200 w 11750040"/>
              <a:gd name="connsiteY55" fmla="*/ 33192720 h 39593520"/>
              <a:gd name="connsiteX56" fmla="*/ 8001000 w 11750040"/>
              <a:gd name="connsiteY56" fmla="*/ 33649920 h 39593520"/>
              <a:gd name="connsiteX57" fmla="*/ 8001000 w 11750040"/>
              <a:gd name="connsiteY57" fmla="*/ 34290000 h 39593520"/>
              <a:gd name="connsiteX58" fmla="*/ 8366760 w 11750040"/>
              <a:gd name="connsiteY58" fmla="*/ 34838640 h 39593520"/>
              <a:gd name="connsiteX59" fmla="*/ 10287000 w 11750040"/>
              <a:gd name="connsiteY59" fmla="*/ 36484560 h 39593520"/>
              <a:gd name="connsiteX60" fmla="*/ 10287000 w 11750040"/>
              <a:gd name="connsiteY60" fmla="*/ 37124640 h 39593520"/>
              <a:gd name="connsiteX61" fmla="*/ 9006840 w 11750040"/>
              <a:gd name="connsiteY61" fmla="*/ 37490400 h 39593520"/>
              <a:gd name="connsiteX62" fmla="*/ 6995160 w 11750040"/>
              <a:gd name="connsiteY62" fmla="*/ 37490400 h 39593520"/>
              <a:gd name="connsiteX63" fmla="*/ 6720840 w 11750040"/>
              <a:gd name="connsiteY63" fmla="*/ 36301680 h 39593520"/>
              <a:gd name="connsiteX64" fmla="*/ 5537760 w 11750040"/>
              <a:gd name="connsiteY64" fmla="*/ 35898848 h 39593520"/>
              <a:gd name="connsiteX65" fmla="*/ 5753784 w 11750040"/>
              <a:gd name="connsiteY65" fmla="*/ 33450576 h 39593520"/>
              <a:gd name="connsiteX66" fmla="*/ 6080760 w 11750040"/>
              <a:gd name="connsiteY66" fmla="*/ 33101280 h 39593520"/>
              <a:gd name="connsiteX67" fmla="*/ 5806440 w 11750040"/>
              <a:gd name="connsiteY67" fmla="*/ 29077920 h 39593520"/>
              <a:gd name="connsiteX68" fmla="*/ 5715000 w 1175004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593520"/>
              <a:gd name="connsiteX1" fmla="*/ 5806440 w 11948160"/>
              <a:gd name="connsiteY1" fmla="*/ 28437840 h 39593520"/>
              <a:gd name="connsiteX2" fmla="*/ 5440680 w 11948160"/>
              <a:gd name="connsiteY2" fmla="*/ 29626560 h 39593520"/>
              <a:gd name="connsiteX3" fmla="*/ 5349240 w 11948160"/>
              <a:gd name="connsiteY3" fmla="*/ 31272480 h 39593520"/>
              <a:gd name="connsiteX4" fmla="*/ 4617720 w 11948160"/>
              <a:gd name="connsiteY4" fmla="*/ 34290000 h 39593520"/>
              <a:gd name="connsiteX5" fmla="*/ 4160520 w 11948160"/>
              <a:gd name="connsiteY5" fmla="*/ 36941760 h 39593520"/>
              <a:gd name="connsiteX6" fmla="*/ 4160520 w 11948160"/>
              <a:gd name="connsiteY6" fmla="*/ 36941760 h 39593520"/>
              <a:gd name="connsiteX7" fmla="*/ 3886200 w 11948160"/>
              <a:gd name="connsiteY7" fmla="*/ 37581840 h 39593520"/>
              <a:gd name="connsiteX8" fmla="*/ 3886200 w 11948160"/>
              <a:gd name="connsiteY8" fmla="*/ 38404800 h 39593520"/>
              <a:gd name="connsiteX9" fmla="*/ 4526280 w 11948160"/>
              <a:gd name="connsiteY9" fmla="*/ 39319200 h 39593520"/>
              <a:gd name="connsiteX10" fmla="*/ 4160520 w 11948160"/>
              <a:gd name="connsiteY10" fmla="*/ 39593520 h 39593520"/>
              <a:gd name="connsiteX11" fmla="*/ 2240280 w 11948160"/>
              <a:gd name="connsiteY11" fmla="*/ 39593520 h 39593520"/>
              <a:gd name="connsiteX12" fmla="*/ 1325880 w 11948160"/>
              <a:gd name="connsiteY12" fmla="*/ 39044880 h 39593520"/>
              <a:gd name="connsiteX13" fmla="*/ 1577320 w 11948160"/>
              <a:gd name="connsiteY13" fmla="*/ 36906960 h 39593520"/>
              <a:gd name="connsiteX14" fmla="*/ 1289288 w 11948160"/>
              <a:gd name="connsiteY14" fmla="*/ 35898848 h 39593520"/>
              <a:gd name="connsiteX15" fmla="*/ 1577320 w 11948160"/>
              <a:gd name="connsiteY15" fmla="*/ 34314672 h 39593520"/>
              <a:gd name="connsiteX16" fmla="*/ 1793344 w 11948160"/>
              <a:gd name="connsiteY16" fmla="*/ 32154432 h 39593520"/>
              <a:gd name="connsiteX17" fmla="*/ 1325880 w 11948160"/>
              <a:gd name="connsiteY17" fmla="*/ 27523440 h 39593520"/>
              <a:gd name="connsiteX18" fmla="*/ 1783080 w 11948160"/>
              <a:gd name="connsiteY18" fmla="*/ 25968960 h 39593520"/>
              <a:gd name="connsiteX19" fmla="*/ 1874520 w 11948160"/>
              <a:gd name="connsiteY19" fmla="*/ 24414480 h 39593520"/>
              <a:gd name="connsiteX20" fmla="*/ 1691640 w 11948160"/>
              <a:gd name="connsiteY20" fmla="*/ 17099280 h 39593520"/>
              <a:gd name="connsiteX21" fmla="*/ 2240280 w 11948160"/>
              <a:gd name="connsiteY21" fmla="*/ 15361920 h 39593520"/>
              <a:gd name="connsiteX22" fmla="*/ 1691640 w 11948160"/>
              <a:gd name="connsiteY22" fmla="*/ 14904720 h 39593520"/>
              <a:gd name="connsiteX23" fmla="*/ 1508760 w 11948160"/>
              <a:gd name="connsiteY23" fmla="*/ 12435840 h 39593520"/>
              <a:gd name="connsiteX24" fmla="*/ 1508760 w 11948160"/>
              <a:gd name="connsiteY24" fmla="*/ 11704320 h 39593520"/>
              <a:gd name="connsiteX25" fmla="*/ 137160 w 11948160"/>
              <a:gd name="connsiteY25" fmla="*/ 9784080 h 39593520"/>
              <a:gd name="connsiteX26" fmla="*/ 685800 w 11948160"/>
              <a:gd name="connsiteY26" fmla="*/ 9144000 h 39593520"/>
              <a:gd name="connsiteX27" fmla="*/ 1234440 w 11948160"/>
              <a:gd name="connsiteY27" fmla="*/ 6858000 h 39593520"/>
              <a:gd name="connsiteX28" fmla="*/ 3337560 w 11948160"/>
              <a:gd name="connsiteY28" fmla="*/ 6035040 h 39593520"/>
              <a:gd name="connsiteX29" fmla="*/ 4160520 w 11948160"/>
              <a:gd name="connsiteY29" fmla="*/ 5212080 h 39593520"/>
              <a:gd name="connsiteX30" fmla="*/ 4160520 w 11948160"/>
              <a:gd name="connsiteY30" fmla="*/ 4297680 h 39593520"/>
              <a:gd name="connsiteX31" fmla="*/ 3246120 w 11948160"/>
              <a:gd name="connsiteY31" fmla="*/ 3566160 h 39593520"/>
              <a:gd name="connsiteX32" fmla="*/ 3246120 w 11948160"/>
              <a:gd name="connsiteY32" fmla="*/ 1280160 h 39593520"/>
              <a:gd name="connsiteX33" fmla="*/ 4617720 w 11948160"/>
              <a:gd name="connsiteY33" fmla="*/ 182880 h 39593520"/>
              <a:gd name="connsiteX34" fmla="*/ 5897880 w 11948160"/>
              <a:gd name="connsiteY34" fmla="*/ 182880 h 39593520"/>
              <a:gd name="connsiteX35" fmla="*/ 7269480 w 11948160"/>
              <a:gd name="connsiteY35" fmla="*/ 1097280 h 39593520"/>
              <a:gd name="connsiteX36" fmla="*/ 7635240 w 11948160"/>
              <a:gd name="connsiteY36" fmla="*/ 2377440 h 39593520"/>
              <a:gd name="connsiteX37" fmla="*/ 7635240 w 11948160"/>
              <a:gd name="connsiteY37" fmla="*/ 3108960 h 39593520"/>
              <a:gd name="connsiteX38" fmla="*/ 7360920 w 11948160"/>
              <a:gd name="connsiteY38" fmla="*/ 4023360 h 39593520"/>
              <a:gd name="connsiteX39" fmla="*/ 6995160 w 11948160"/>
              <a:gd name="connsiteY39" fmla="*/ 4937760 h 39593520"/>
              <a:gd name="connsiteX40" fmla="*/ 6720840 w 11948160"/>
              <a:gd name="connsiteY40" fmla="*/ 5394960 h 39593520"/>
              <a:gd name="connsiteX41" fmla="*/ 7178040 w 11948160"/>
              <a:gd name="connsiteY41" fmla="*/ 5852160 h 39593520"/>
              <a:gd name="connsiteX42" fmla="*/ 7909560 w 11948160"/>
              <a:gd name="connsiteY42" fmla="*/ 6858000 h 39593520"/>
              <a:gd name="connsiteX43" fmla="*/ 8366760 w 11948160"/>
              <a:gd name="connsiteY43" fmla="*/ 7406640 h 39593520"/>
              <a:gd name="connsiteX44" fmla="*/ 9738360 w 11948160"/>
              <a:gd name="connsiteY44" fmla="*/ 7863840 h 39593520"/>
              <a:gd name="connsiteX45" fmla="*/ 10561320 w 11948160"/>
              <a:gd name="connsiteY45" fmla="*/ 9052560 h 39593520"/>
              <a:gd name="connsiteX46" fmla="*/ 11658600 w 11948160"/>
              <a:gd name="connsiteY46" fmla="*/ 11887200 h 39593520"/>
              <a:gd name="connsiteX47" fmla="*/ 11750040 w 11948160"/>
              <a:gd name="connsiteY47" fmla="*/ 13258800 h 39593520"/>
              <a:gd name="connsiteX48" fmla="*/ 10469880 w 11948160"/>
              <a:gd name="connsiteY48" fmla="*/ 14264640 h 39593520"/>
              <a:gd name="connsiteX49" fmla="*/ 8641080 w 11948160"/>
              <a:gd name="connsiteY49" fmla="*/ 13624560 h 39593520"/>
              <a:gd name="connsiteX50" fmla="*/ 8275320 w 11948160"/>
              <a:gd name="connsiteY50" fmla="*/ 13716000 h 39593520"/>
              <a:gd name="connsiteX51" fmla="*/ 8458200 w 11948160"/>
              <a:gd name="connsiteY51" fmla="*/ 14447520 h 39593520"/>
              <a:gd name="connsiteX52" fmla="*/ 9354184 w 11948160"/>
              <a:gd name="connsiteY52" fmla="*/ 15376568 h 39593520"/>
              <a:gd name="connsiteX53" fmla="*/ 9555480 w 11948160"/>
              <a:gd name="connsiteY53" fmla="*/ 21396960 h 39593520"/>
              <a:gd name="connsiteX54" fmla="*/ 9281160 w 11948160"/>
              <a:gd name="connsiteY54" fmla="*/ 28437840 h 39593520"/>
              <a:gd name="connsiteX55" fmla="*/ 8458200 w 11948160"/>
              <a:gd name="connsiteY55" fmla="*/ 33192720 h 39593520"/>
              <a:gd name="connsiteX56" fmla="*/ 8001000 w 11948160"/>
              <a:gd name="connsiteY56" fmla="*/ 33649920 h 39593520"/>
              <a:gd name="connsiteX57" fmla="*/ 8001000 w 11948160"/>
              <a:gd name="connsiteY57" fmla="*/ 34290000 h 39593520"/>
              <a:gd name="connsiteX58" fmla="*/ 8366760 w 11948160"/>
              <a:gd name="connsiteY58" fmla="*/ 34838640 h 39593520"/>
              <a:gd name="connsiteX59" fmla="*/ 10287000 w 11948160"/>
              <a:gd name="connsiteY59" fmla="*/ 36484560 h 39593520"/>
              <a:gd name="connsiteX60" fmla="*/ 10287000 w 11948160"/>
              <a:gd name="connsiteY60" fmla="*/ 37124640 h 39593520"/>
              <a:gd name="connsiteX61" fmla="*/ 9006840 w 11948160"/>
              <a:gd name="connsiteY61" fmla="*/ 37490400 h 39593520"/>
              <a:gd name="connsiteX62" fmla="*/ 6995160 w 11948160"/>
              <a:gd name="connsiteY62" fmla="*/ 37490400 h 39593520"/>
              <a:gd name="connsiteX63" fmla="*/ 6720840 w 11948160"/>
              <a:gd name="connsiteY63" fmla="*/ 36301680 h 39593520"/>
              <a:gd name="connsiteX64" fmla="*/ 5537760 w 11948160"/>
              <a:gd name="connsiteY64" fmla="*/ 35898848 h 39593520"/>
              <a:gd name="connsiteX65" fmla="*/ 5753784 w 11948160"/>
              <a:gd name="connsiteY65" fmla="*/ 33450576 h 39593520"/>
              <a:gd name="connsiteX66" fmla="*/ 6080760 w 11948160"/>
              <a:gd name="connsiteY66" fmla="*/ 33101280 h 39593520"/>
              <a:gd name="connsiteX67" fmla="*/ 5806440 w 11948160"/>
              <a:gd name="connsiteY67" fmla="*/ 29077920 h 39593520"/>
              <a:gd name="connsiteX68" fmla="*/ 5715000 w 11948160"/>
              <a:gd name="connsiteY68" fmla="*/ 28437840 h 3959352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325880 w 11948160"/>
              <a:gd name="connsiteY17" fmla="*/ 2752344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721336 w 11948160"/>
              <a:gd name="connsiteY17" fmla="*/ 2754592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433304 w 11948160"/>
              <a:gd name="connsiteY17" fmla="*/ 2754592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433304 w 11948160"/>
              <a:gd name="connsiteY17" fmla="*/ 2754592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433304 w 11948160"/>
              <a:gd name="connsiteY17" fmla="*/ 2754592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6995160 w 11948160"/>
              <a:gd name="connsiteY62" fmla="*/ 37490400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684960"/>
              <a:gd name="connsiteX1" fmla="*/ 5806440 w 11948160"/>
              <a:gd name="connsiteY1" fmla="*/ 28437840 h 39684960"/>
              <a:gd name="connsiteX2" fmla="*/ 5440680 w 11948160"/>
              <a:gd name="connsiteY2" fmla="*/ 29626560 h 39684960"/>
              <a:gd name="connsiteX3" fmla="*/ 5349240 w 11948160"/>
              <a:gd name="connsiteY3" fmla="*/ 31272480 h 39684960"/>
              <a:gd name="connsiteX4" fmla="*/ 4617720 w 11948160"/>
              <a:gd name="connsiteY4" fmla="*/ 34290000 h 39684960"/>
              <a:gd name="connsiteX5" fmla="*/ 4160520 w 11948160"/>
              <a:gd name="connsiteY5" fmla="*/ 36941760 h 39684960"/>
              <a:gd name="connsiteX6" fmla="*/ 4160520 w 11948160"/>
              <a:gd name="connsiteY6" fmla="*/ 36941760 h 39684960"/>
              <a:gd name="connsiteX7" fmla="*/ 3886200 w 11948160"/>
              <a:gd name="connsiteY7" fmla="*/ 37581840 h 39684960"/>
              <a:gd name="connsiteX8" fmla="*/ 3886200 w 11948160"/>
              <a:gd name="connsiteY8" fmla="*/ 38404800 h 39684960"/>
              <a:gd name="connsiteX9" fmla="*/ 4526280 w 11948160"/>
              <a:gd name="connsiteY9" fmla="*/ 39319200 h 39684960"/>
              <a:gd name="connsiteX10" fmla="*/ 4160520 w 11948160"/>
              <a:gd name="connsiteY10" fmla="*/ 39593520 h 39684960"/>
              <a:gd name="connsiteX11" fmla="*/ 2240280 w 11948160"/>
              <a:gd name="connsiteY11" fmla="*/ 39593520 h 39684960"/>
              <a:gd name="connsiteX12" fmla="*/ 1325880 w 11948160"/>
              <a:gd name="connsiteY12" fmla="*/ 39044880 h 39684960"/>
              <a:gd name="connsiteX13" fmla="*/ 1577320 w 11948160"/>
              <a:gd name="connsiteY13" fmla="*/ 36906960 h 39684960"/>
              <a:gd name="connsiteX14" fmla="*/ 1289288 w 11948160"/>
              <a:gd name="connsiteY14" fmla="*/ 35898848 h 39684960"/>
              <a:gd name="connsiteX15" fmla="*/ 1577320 w 11948160"/>
              <a:gd name="connsiteY15" fmla="*/ 34314672 h 39684960"/>
              <a:gd name="connsiteX16" fmla="*/ 1793344 w 11948160"/>
              <a:gd name="connsiteY16" fmla="*/ 32154432 h 39684960"/>
              <a:gd name="connsiteX17" fmla="*/ 1433304 w 11948160"/>
              <a:gd name="connsiteY17" fmla="*/ 27545920 h 39684960"/>
              <a:gd name="connsiteX18" fmla="*/ 1783080 w 11948160"/>
              <a:gd name="connsiteY18" fmla="*/ 25968960 h 39684960"/>
              <a:gd name="connsiteX19" fmla="*/ 1874520 w 11948160"/>
              <a:gd name="connsiteY19" fmla="*/ 24414480 h 39684960"/>
              <a:gd name="connsiteX20" fmla="*/ 1691640 w 11948160"/>
              <a:gd name="connsiteY20" fmla="*/ 17099280 h 39684960"/>
              <a:gd name="connsiteX21" fmla="*/ 2240280 w 11948160"/>
              <a:gd name="connsiteY21" fmla="*/ 15361920 h 39684960"/>
              <a:gd name="connsiteX22" fmla="*/ 1691640 w 11948160"/>
              <a:gd name="connsiteY22" fmla="*/ 14904720 h 39684960"/>
              <a:gd name="connsiteX23" fmla="*/ 1508760 w 11948160"/>
              <a:gd name="connsiteY23" fmla="*/ 12435840 h 39684960"/>
              <a:gd name="connsiteX24" fmla="*/ 1508760 w 11948160"/>
              <a:gd name="connsiteY24" fmla="*/ 11704320 h 39684960"/>
              <a:gd name="connsiteX25" fmla="*/ 137160 w 11948160"/>
              <a:gd name="connsiteY25" fmla="*/ 9784080 h 39684960"/>
              <a:gd name="connsiteX26" fmla="*/ 685800 w 11948160"/>
              <a:gd name="connsiteY26" fmla="*/ 9144000 h 39684960"/>
              <a:gd name="connsiteX27" fmla="*/ 1234440 w 11948160"/>
              <a:gd name="connsiteY27" fmla="*/ 6858000 h 39684960"/>
              <a:gd name="connsiteX28" fmla="*/ 3337560 w 11948160"/>
              <a:gd name="connsiteY28" fmla="*/ 6035040 h 39684960"/>
              <a:gd name="connsiteX29" fmla="*/ 4160520 w 11948160"/>
              <a:gd name="connsiteY29" fmla="*/ 5212080 h 39684960"/>
              <a:gd name="connsiteX30" fmla="*/ 4160520 w 11948160"/>
              <a:gd name="connsiteY30" fmla="*/ 4297680 h 39684960"/>
              <a:gd name="connsiteX31" fmla="*/ 3246120 w 11948160"/>
              <a:gd name="connsiteY31" fmla="*/ 3566160 h 39684960"/>
              <a:gd name="connsiteX32" fmla="*/ 3246120 w 11948160"/>
              <a:gd name="connsiteY32" fmla="*/ 1280160 h 39684960"/>
              <a:gd name="connsiteX33" fmla="*/ 4617720 w 11948160"/>
              <a:gd name="connsiteY33" fmla="*/ 182880 h 39684960"/>
              <a:gd name="connsiteX34" fmla="*/ 5897880 w 11948160"/>
              <a:gd name="connsiteY34" fmla="*/ 182880 h 39684960"/>
              <a:gd name="connsiteX35" fmla="*/ 7269480 w 11948160"/>
              <a:gd name="connsiteY35" fmla="*/ 1097280 h 39684960"/>
              <a:gd name="connsiteX36" fmla="*/ 7635240 w 11948160"/>
              <a:gd name="connsiteY36" fmla="*/ 2377440 h 39684960"/>
              <a:gd name="connsiteX37" fmla="*/ 7635240 w 11948160"/>
              <a:gd name="connsiteY37" fmla="*/ 3108960 h 39684960"/>
              <a:gd name="connsiteX38" fmla="*/ 7360920 w 11948160"/>
              <a:gd name="connsiteY38" fmla="*/ 4023360 h 39684960"/>
              <a:gd name="connsiteX39" fmla="*/ 6995160 w 11948160"/>
              <a:gd name="connsiteY39" fmla="*/ 4937760 h 39684960"/>
              <a:gd name="connsiteX40" fmla="*/ 6720840 w 11948160"/>
              <a:gd name="connsiteY40" fmla="*/ 5394960 h 39684960"/>
              <a:gd name="connsiteX41" fmla="*/ 7178040 w 11948160"/>
              <a:gd name="connsiteY41" fmla="*/ 5852160 h 39684960"/>
              <a:gd name="connsiteX42" fmla="*/ 7909560 w 11948160"/>
              <a:gd name="connsiteY42" fmla="*/ 6858000 h 39684960"/>
              <a:gd name="connsiteX43" fmla="*/ 8366760 w 11948160"/>
              <a:gd name="connsiteY43" fmla="*/ 7406640 h 39684960"/>
              <a:gd name="connsiteX44" fmla="*/ 9738360 w 11948160"/>
              <a:gd name="connsiteY44" fmla="*/ 7863840 h 39684960"/>
              <a:gd name="connsiteX45" fmla="*/ 10561320 w 11948160"/>
              <a:gd name="connsiteY45" fmla="*/ 9052560 h 39684960"/>
              <a:gd name="connsiteX46" fmla="*/ 11658600 w 11948160"/>
              <a:gd name="connsiteY46" fmla="*/ 11887200 h 39684960"/>
              <a:gd name="connsiteX47" fmla="*/ 11750040 w 11948160"/>
              <a:gd name="connsiteY47" fmla="*/ 13258800 h 39684960"/>
              <a:gd name="connsiteX48" fmla="*/ 10469880 w 11948160"/>
              <a:gd name="connsiteY48" fmla="*/ 14264640 h 39684960"/>
              <a:gd name="connsiteX49" fmla="*/ 8641080 w 11948160"/>
              <a:gd name="connsiteY49" fmla="*/ 13624560 h 39684960"/>
              <a:gd name="connsiteX50" fmla="*/ 8275320 w 11948160"/>
              <a:gd name="connsiteY50" fmla="*/ 13716000 h 39684960"/>
              <a:gd name="connsiteX51" fmla="*/ 8458200 w 11948160"/>
              <a:gd name="connsiteY51" fmla="*/ 14447520 h 39684960"/>
              <a:gd name="connsiteX52" fmla="*/ 9354184 w 11948160"/>
              <a:gd name="connsiteY52" fmla="*/ 15376568 h 39684960"/>
              <a:gd name="connsiteX53" fmla="*/ 9555480 w 11948160"/>
              <a:gd name="connsiteY53" fmla="*/ 21396960 h 39684960"/>
              <a:gd name="connsiteX54" fmla="*/ 9281160 w 11948160"/>
              <a:gd name="connsiteY54" fmla="*/ 28437840 h 39684960"/>
              <a:gd name="connsiteX55" fmla="*/ 8458200 w 11948160"/>
              <a:gd name="connsiteY55" fmla="*/ 33192720 h 39684960"/>
              <a:gd name="connsiteX56" fmla="*/ 8001000 w 11948160"/>
              <a:gd name="connsiteY56" fmla="*/ 33649920 h 39684960"/>
              <a:gd name="connsiteX57" fmla="*/ 8001000 w 11948160"/>
              <a:gd name="connsiteY57" fmla="*/ 34290000 h 39684960"/>
              <a:gd name="connsiteX58" fmla="*/ 8366760 w 11948160"/>
              <a:gd name="connsiteY58" fmla="*/ 34838640 h 39684960"/>
              <a:gd name="connsiteX59" fmla="*/ 10287000 w 11948160"/>
              <a:gd name="connsiteY59" fmla="*/ 36484560 h 39684960"/>
              <a:gd name="connsiteX60" fmla="*/ 10287000 w 11948160"/>
              <a:gd name="connsiteY60" fmla="*/ 37124640 h 39684960"/>
              <a:gd name="connsiteX61" fmla="*/ 9006840 w 11948160"/>
              <a:gd name="connsiteY61" fmla="*/ 37490400 h 39684960"/>
              <a:gd name="connsiteX62" fmla="*/ 7553984 w 11948160"/>
              <a:gd name="connsiteY62" fmla="*/ 37122984 h 39684960"/>
              <a:gd name="connsiteX63" fmla="*/ 6720840 w 11948160"/>
              <a:gd name="connsiteY63" fmla="*/ 36301680 h 39684960"/>
              <a:gd name="connsiteX64" fmla="*/ 5537760 w 11948160"/>
              <a:gd name="connsiteY64" fmla="*/ 35898848 h 39684960"/>
              <a:gd name="connsiteX65" fmla="*/ 5753784 w 11948160"/>
              <a:gd name="connsiteY65" fmla="*/ 33450576 h 39684960"/>
              <a:gd name="connsiteX66" fmla="*/ 6080760 w 11948160"/>
              <a:gd name="connsiteY66" fmla="*/ 33101280 h 39684960"/>
              <a:gd name="connsiteX67" fmla="*/ 5806440 w 11948160"/>
              <a:gd name="connsiteY67" fmla="*/ 29077920 h 39684960"/>
              <a:gd name="connsiteX68" fmla="*/ 5715000 w 11948160"/>
              <a:gd name="connsiteY68" fmla="*/ 28437840 h 39684960"/>
              <a:gd name="connsiteX0" fmla="*/ 5715000 w 11948160"/>
              <a:gd name="connsiteY0" fmla="*/ 28437840 h 39807032"/>
              <a:gd name="connsiteX1" fmla="*/ 5806440 w 11948160"/>
              <a:gd name="connsiteY1" fmla="*/ 28437840 h 39807032"/>
              <a:gd name="connsiteX2" fmla="*/ 5440680 w 11948160"/>
              <a:gd name="connsiteY2" fmla="*/ 29626560 h 39807032"/>
              <a:gd name="connsiteX3" fmla="*/ 5349240 w 11948160"/>
              <a:gd name="connsiteY3" fmla="*/ 31272480 h 39807032"/>
              <a:gd name="connsiteX4" fmla="*/ 4617720 w 11948160"/>
              <a:gd name="connsiteY4" fmla="*/ 34290000 h 39807032"/>
              <a:gd name="connsiteX5" fmla="*/ 4160520 w 11948160"/>
              <a:gd name="connsiteY5" fmla="*/ 36941760 h 39807032"/>
              <a:gd name="connsiteX6" fmla="*/ 4160520 w 11948160"/>
              <a:gd name="connsiteY6" fmla="*/ 36941760 h 39807032"/>
              <a:gd name="connsiteX7" fmla="*/ 3886200 w 11948160"/>
              <a:gd name="connsiteY7" fmla="*/ 37581840 h 39807032"/>
              <a:gd name="connsiteX8" fmla="*/ 3886200 w 11948160"/>
              <a:gd name="connsiteY8" fmla="*/ 38404800 h 39807032"/>
              <a:gd name="connsiteX9" fmla="*/ 4526280 w 11948160"/>
              <a:gd name="connsiteY9" fmla="*/ 39319200 h 39807032"/>
              <a:gd name="connsiteX10" fmla="*/ 3131840 w 11948160"/>
              <a:gd name="connsiteY10" fmla="*/ 39761312 h 39807032"/>
              <a:gd name="connsiteX11" fmla="*/ 2240280 w 11948160"/>
              <a:gd name="connsiteY11" fmla="*/ 39593520 h 39807032"/>
              <a:gd name="connsiteX12" fmla="*/ 1325880 w 11948160"/>
              <a:gd name="connsiteY12" fmla="*/ 39044880 h 39807032"/>
              <a:gd name="connsiteX13" fmla="*/ 1577320 w 11948160"/>
              <a:gd name="connsiteY13" fmla="*/ 36906960 h 39807032"/>
              <a:gd name="connsiteX14" fmla="*/ 1289288 w 11948160"/>
              <a:gd name="connsiteY14" fmla="*/ 35898848 h 39807032"/>
              <a:gd name="connsiteX15" fmla="*/ 1577320 w 11948160"/>
              <a:gd name="connsiteY15" fmla="*/ 34314672 h 39807032"/>
              <a:gd name="connsiteX16" fmla="*/ 1793344 w 11948160"/>
              <a:gd name="connsiteY16" fmla="*/ 32154432 h 39807032"/>
              <a:gd name="connsiteX17" fmla="*/ 1433304 w 11948160"/>
              <a:gd name="connsiteY17" fmla="*/ 27545920 h 39807032"/>
              <a:gd name="connsiteX18" fmla="*/ 1783080 w 11948160"/>
              <a:gd name="connsiteY18" fmla="*/ 25968960 h 39807032"/>
              <a:gd name="connsiteX19" fmla="*/ 1874520 w 11948160"/>
              <a:gd name="connsiteY19" fmla="*/ 24414480 h 39807032"/>
              <a:gd name="connsiteX20" fmla="*/ 1691640 w 11948160"/>
              <a:gd name="connsiteY20" fmla="*/ 17099280 h 39807032"/>
              <a:gd name="connsiteX21" fmla="*/ 2240280 w 11948160"/>
              <a:gd name="connsiteY21" fmla="*/ 15361920 h 39807032"/>
              <a:gd name="connsiteX22" fmla="*/ 1691640 w 11948160"/>
              <a:gd name="connsiteY22" fmla="*/ 14904720 h 39807032"/>
              <a:gd name="connsiteX23" fmla="*/ 1508760 w 11948160"/>
              <a:gd name="connsiteY23" fmla="*/ 12435840 h 39807032"/>
              <a:gd name="connsiteX24" fmla="*/ 1508760 w 11948160"/>
              <a:gd name="connsiteY24" fmla="*/ 11704320 h 39807032"/>
              <a:gd name="connsiteX25" fmla="*/ 137160 w 11948160"/>
              <a:gd name="connsiteY25" fmla="*/ 9784080 h 39807032"/>
              <a:gd name="connsiteX26" fmla="*/ 685800 w 11948160"/>
              <a:gd name="connsiteY26" fmla="*/ 9144000 h 39807032"/>
              <a:gd name="connsiteX27" fmla="*/ 1234440 w 11948160"/>
              <a:gd name="connsiteY27" fmla="*/ 6858000 h 39807032"/>
              <a:gd name="connsiteX28" fmla="*/ 3337560 w 11948160"/>
              <a:gd name="connsiteY28" fmla="*/ 6035040 h 39807032"/>
              <a:gd name="connsiteX29" fmla="*/ 4160520 w 11948160"/>
              <a:gd name="connsiteY29" fmla="*/ 5212080 h 39807032"/>
              <a:gd name="connsiteX30" fmla="*/ 4160520 w 11948160"/>
              <a:gd name="connsiteY30" fmla="*/ 4297680 h 39807032"/>
              <a:gd name="connsiteX31" fmla="*/ 3246120 w 11948160"/>
              <a:gd name="connsiteY31" fmla="*/ 3566160 h 39807032"/>
              <a:gd name="connsiteX32" fmla="*/ 3246120 w 11948160"/>
              <a:gd name="connsiteY32" fmla="*/ 1280160 h 39807032"/>
              <a:gd name="connsiteX33" fmla="*/ 4617720 w 11948160"/>
              <a:gd name="connsiteY33" fmla="*/ 182880 h 39807032"/>
              <a:gd name="connsiteX34" fmla="*/ 5897880 w 11948160"/>
              <a:gd name="connsiteY34" fmla="*/ 182880 h 39807032"/>
              <a:gd name="connsiteX35" fmla="*/ 7269480 w 11948160"/>
              <a:gd name="connsiteY35" fmla="*/ 1097280 h 39807032"/>
              <a:gd name="connsiteX36" fmla="*/ 7635240 w 11948160"/>
              <a:gd name="connsiteY36" fmla="*/ 2377440 h 39807032"/>
              <a:gd name="connsiteX37" fmla="*/ 7635240 w 11948160"/>
              <a:gd name="connsiteY37" fmla="*/ 3108960 h 39807032"/>
              <a:gd name="connsiteX38" fmla="*/ 7360920 w 11948160"/>
              <a:gd name="connsiteY38" fmla="*/ 4023360 h 39807032"/>
              <a:gd name="connsiteX39" fmla="*/ 6995160 w 11948160"/>
              <a:gd name="connsiteY39" fmla="*/ 4937760 h 39807032"/>
              <a:gd name="connsiteX40" fmla="*/ 6720840 w 11948160"/>
              <a:gd name="connsiteY40" fmla="*/ 5394960 h 39807032"/>
              <a:gd name="connsiteX41" fmla="*/ 7178040 w 11948160"/>
              <a:gd name="connsiteY41" fmla="*/ 5852160 h 39807032"/>
              <a:gd name="connsiteX42" fmla="*/ 7909560 w 11948160"/>
              <a:gd name="connsiteY42" fmla="*/ 6858000 h 39807032"/>
              <a:gd name="connsiteX43" fmla="*/ 8366760 w 11948160"/>
              <a:gd name="connsiteY43" fmla="*/ 7406640 h 39807032"/>
              <a:gd name="connsiteX44" fmla="*/ 9738360 w 11948160"/>
              <a:gd name="connsiteY44" fmla="*/ 7863840 h 39807032"/>
              <a:gd name="connsiteX45" fmla="*/ 10561320 w 11948160"/>
              <a:gd name="connsiteY45" fmla="*/ 9052560 h 39807032"/>
              <a:gd name="connsiteX46" fmla="*/ 11658600 w 11948160"/>
              <a:gd name="connsiteY46" fmla="*/ 11887200 h 39807032"/>
              <a:gd name="connsiteX47" fmla="*/ 11750040 w 11948160"/>
              <a:gd name="connsiteY47" fmla="*/ 13258800 h 39807032"/>
              <a:gd name="connsiteX48" fmla="*/ 10469880 w 11948160"/>
              <a:gd name="connsiteY48" fmla="*/ 14264640 h 39807032"/>
              <a:gd name="connsiteX49" fmla="*/ 8641080 w 11948160"/>
              <a:gd name="connsiteY49" fmla="*/ 13624560 h 39807032"/>
              <a:gd name="connsiteX50" fmla="*/ 8275320 w 11948160"/>
              <a:gd name="connsiteY50" fmla="*/ 13716000 h 39807032"/>
              <a:gd name="connsiteX51" fmla="*/ 8458200 w 11948160"/>
              <a:gd name="connsiteY51" fmla="*/ 14447520 h 39807032"/>
              <a:gd name="connsiteX52" fmla="*/ 9354184 w 11948160"/>
              <a:gd name="connsiteY52" fmla="*/ 15376568 h 39807032"/>
              <a:gd name="connsiteX53" fmla="*/ 9555480 w 11948160"/>
              <a:gd name="connsiteY53" fmla="*/ 21396960 h 39807032"/>
              <a:gd name="connsiteX54" fmla="*/ 9281160 w 11948160"/>
              <a:gd name="connsiteY54" fmla="*/ 28437840 h 39807032"/>
              <a:gd name="connsiteX55" fmla="*/ 8458200 w 11948160"/>
              <a:gd name="connsiteY55" fmla="*/ 33192720 h 39807032"/>
              <a:gd name="connsiteX56" fmla="*/ 8001000 w 11948160"/>
              <a:gd name="connsiteY56" fmla="*/ 33649920 h 39807032"/>
              <a:gd name="connsiteX57" fmla="*/ 8001000 w 11948160"/>
              <a:gd name="connsiteY57" fmla="*/ 34290000 h 39807032"/>
              <a:gd name="connsiteX58" fmla="*/ 8366760 w 11948160"/>
              <a:gd name="connsiteY58" fmla="*/ 34838640 h 39807032"/>
              <a:gd name="connsiteX59" fmla="*/ 10287000 w 11948160"/>
              <a:gd name="connsiteY59" fmla="*/ 36484560 h 39807032"/>
              <a:gd name="connsiteX60" fmla="*/ 10287000 w 11948160"/>
              <a:gd name="connsiteY60" fmla="*/ 37124640 h 39807032"/>
              <a:gd name="connsiteX61" fmla="*/ 9006840 w 11948160"/>
              <a:gd name="connsiteY61" fmla="*/ 37490400 h 39807032"/>
              <a:gd name="connsiteX62" fmla="*/ 7553984 w 11948160"/>
              <a:gd name="connsiteY62" fmla="*/ 37122984 h 39807032"/>
              <a:gd name="connsiteX63" fmla="*/ 6720840 w 11948160"/>
              <a:gd name="connsiteY63" fmla="*/ 36301680 h 39807032"/>
              <a:gd name="connsiteX64" fmla="*/ 5537760 w 11948160"/>
              <a:gd name="connsiteY64" fmla="*/ 35898848 h 39807032"/>
              <a:gd name="connsiteX65" fmla="*/ 5753784 w 11948160"/>
              <a:gd name="connsiteY65" fmla="*/ 33450576 h 39807032"/>
              <a:gd name="connsiteX66" fmla="*/ 6080760 w 11948160"/>
              <a:gd name="connsiteY66" fmla="*/ 33101280 h 39807032"/>
              <a:gd name="connsiteX67" fmla="*/ 5806440 w 11948160"/>
              <a:gd name="connsiteY67" fmla="*/ 29077920 h 39807032"/>
              <a:gd name="connsiteX68" fmla="*/ 5715000 w 11948160"/>
              <a:gd name="connsiteY68" fmla="*/ 28437840 h 39807032"/>
              <a:gd name="connsiteX0" fmla="*/ 5715000 w 11948160"/>
              <a:gd name="connsiteY0" fmla="*/ 28437840 h 39817356"/>
              <a:gd name="connsiteX1" fmla="*/ 5806440 w 11948160"/>
              <a:gd name="connsiteY1" fmla="*/ 28437840 h 39817356"/>
              <a:gd name="connsiteX2" fmla="*/ 5440680 w 11948160"/>
              <a:gd name="connsiteY2" fmla="*/ 29626560 h 39817356"/>
              <a:gd name="connsiteX3" fmla="*/ 5349240 w 11948160"/>
              <a:gd name="connsiteY3" fmla="*/ 31272480 h 39817356"/>
              <a:gd name="connsiteX4" fmla="*/ 4617720 w 11948160"/>
              <a:gd name="connsiteY4" fmla="*/ 34290000 h 39817356"/>
              <a:gd name="connsiteX5" fmla="*/ 4160520 w 11948160"/>
              <a:gd name="connsiteY5" fmla="*/ 36941760 h 39817356"/>
              <a:gd name="connsiteX6" fmla="*/ 4160520 w 11948160"/>
              <a:gd name="connsiteY6" fmla="*/ 36941760 h 39817356"/>
              <a:gd name="connsiteX7" fmla="*/ 3886200 w 11948160"/>
              <a:gd name="connsiteY7" fmla="*/ 37581840 h 39817356"/>
              <a:gd name="connsiteX8" fmla="*/ 3886200 w 11948160"/>
              <a:gd name="connsiteY8" fmla="*/ 38404800 h 39817356"/>
              <a:gd name="connsiteX9" fmla="*/ 4320480 w 11948160"/>
              <a:gd name="connsiteY9" fmla="*/ 39257256 h 39817356"/>
              <a:gd name="connsiteX10" fmla="*/ 3131840 w 11948160"/>
              <a:gd name="connsiteY10" fmla="*/ 39761312 h 39817356"/>
              <a:gd name="connsiteX11" fmla="*/ 2240280 w 11948160"/>
              <a:gd name="connsiteY11" fmla="*/ 39593520 h 39817356"/>
              <a:gd name="connsiteX12" fmla="*/ 1325880 w 11948160"/>
              <a:gd name="connsiteY12" fmla="*/ 39044880 h 39817356"/>
              <a:gd name="connsiteX13" fmla="*/ 1577320 w 11948160"/>
              <a:gd name="connsiteY13" fmla="*/ 36906960 h 39817356"/>
              <a:gd name="connsiteX14" fmla="*/ 1289288 w 11948160"/>
              <a:gd name="connsiteY14" fmla="*/ 35898848 h 39817356"/>
              <a:gd name="connsiteX15" fmla="*/ 1577320 w 11948160"/>
              <a:gd name="connsiteY15" fmla="*/ 34314672 h 39817356"/>
              <a:gd name="connsiteX16" fmla="*/ 1793344 w 11948160"/>
              <a:gd name="connsiteY16" fmla="*/ 32154432 h 39817356"/>
              <a:gd name="connsiteX17" fmla="*/ 1433304 w 11948160"/>
              <a:gd name="connsiteY17" fmla="*/ 27545920 h 39817356"/>
              <a:gd name="connsiteX18" fmla="*/ 1783080 w 11948160"/>
              <a:gd name="connsiteY18" fmla="*/ 25968960 h 39817356"/>
              <a:gd name="connsiteX19" fmla="*/ 1874520 w 11948160"/>
              <a:gd name="connsiteY19" fmla="*/ 24414480 h 39817356"/>
              <a:gd name="connsiteX20" fmla="*/ 1691640 w 11948160"/>
              <a:gd name="connsiteY20" fmla="*/ 17099280 h 39817356"/>
              <a:gd name="connsiteX21" fmla="*/ 2240280 w 11948160"/>
              <a:gd name="connsiteY21" fmla="*/ 15361920 h 39817356"/>
              <a:gd name="connsiteX22" fmla="*/ 1691640 w 11948160"/>
              <a:gd name="connsiteY22" fmla="*/ 14904720 h 39817356"/>
              <a:gd name="connsiteX23" fmla="*/ 1508760 w 11948160"/>
              <a:gd name="connsiteY23" fmla="*/ 12435840 h 39817356"/>
              <a:gd name="connsiteX24" fmla="*/ 1508760 w 11948160"/>
              <a:gd name="connsiteY24" fmla="*/ 11704320 h 39817356"/>
              <a:gd name="connsiteX25" fmla="*/ 137160 w 11948160"/>
              <a:gd name="connsiteY25" fmla="*/ 9784080 h 39817356"/>
              <a:gd name="connsiteX26" fmla="*/ 685800 w 11948160"/>
              <a:gd name="connsiteY26" fmla="*/ 9144000 h 39817356"/>
              <a:gd name="connsiteX27" fmla="*/ 1234440 w 11948160"/>
              <a:gd name="connsiteY27" fmla="*/ 6858000 h 39817356"/>
              <a:gd name="connsiteX28" fmla="*/ 3337560 w 11948160"/>
              <a:gd name="connsiteY28" fmla="*/ 6035040 h 39817356"/>
              <a:gd name="connsiteX29" fmla="*/ 4160520 w 11948160"/>
              <a:gd name="connsiteY29" fmla="*/ 5212080 h 39817356"/>
              <a:gd name="connsiteX30" fmla="*/ 4160520 w 11948160"/>
              <a:gd name="connsiteY30" fmla="*/ 4297680 h 39817356"/>
              <a:gd name="connsiteX31" fmla="*/ 3246120 w 11948160"/>
              <a:gd name="connsiteY31" fmla="*/ 3566160 h 39817356"/>
              <a:gd name="connsiteX32" fmla="*/ 3246120 w 11948160"/>
              <a:gd name="connsiteY32" fmla="*/ 1280160 h 39817356"/>
              <a:gd name="connsiteX33" fmla="*/ 4617720 w 11948160"/>
              <a:gd name="connsiteY33" fmla="*/ 182880 h 39817356"/>
              <a:gd name="connsiteX34" fmla="*/ 5897880 w 11948160"/>
              <a:gd name="connsiteY34" fmla="*/ 182880 h 39817356"/>
              <a:gd name="connsiteX35" fmla="*/ 7269480 w 11948160"/>
              <a:gd name="connsiteY35" fmla="*/ 1097280 h 39817356"/>
              <a:gd name="connsiteX36" fmla="*/ 7635240 w 11948160"/>
              <a:gd name="connsiteY36" fmla="*/ 2377440 h 39817356"/>
              <a:gd name="connsiteX37" fmla="*/ 7635240 w 11948160"/>
              <a:gd name="connsiteY37" fmla="*/ 3108960 h 39817356"/>
              <a:gd name="connsiteX38" fmla="*/ 7360920 w 11948160"/>
              <a:gd name="connsiteY38" fmla="*/ 4023360 h 39817356"/>
              <a:gd name="connsiteX39" fmla="*/ 6995160 w 11948160"/>
              <a:gd name="connsiteY39" fmla="*/ 4937760 h 39817356"/>
              <a:gd name="connsiteX40" fmla="*/ 6720840 w 11948160"/>
              <a:gd name="connsiteY40" fmla="*/ 5394960 h 39817356"/>
              <a:gd name="connsiteX41" fmla="*/ 7178040 w 11948160"/>
              <a:gd name="connsiteY41" fmla="*/ 5852160 h 39817356"/>
              <a:gd name="connsiteX42" fmla="*/ 7909560 w 11948160"/>
              <a:gd name="connsiteY42" fmla="*/ 6858000 h 39817356"/>
              <a:gd name="connsiteX43" fmla="*/ 8366760 w 11948160"/>
              <a:gd name="connsiteY43" fmla="*/ 7406640 h 39817356"/>
              <a:gd name="connsiteX44" fmla="*/ 9738360 w 11948160"/>
              <a:gd name="connsiteY44" fmla="*/ 7863840 h 39817356"/>
              <a:gd name="connsiteX45" fmla="*/ 10561320 w 11948160"/>
              <a:gd name="connsiteY45" fmla="*/ 9052560 h 39817356"/>
              <a:gd name="connsiteX46" fmla="*/ 11658600 w 11948160"/>
              <a:gd name="connsiteY46" fmla="*/ 11887200 h 39817356"/>
              <a:gd name="connsiteX47" fmla="*/ 11750040 w 11948160"/>
              <a:gd name="connsiteY47" fmla="*/ 13258800 h 39817356"/>
              <a:gd name="connsiteX48" fmla="*/ 10469880 w 11948160"/>
              <a:gd name="connsiteY48" fmla="*/ 14264640 h 39817356"/>
              <a:gd name="connsiteX49" fmla="*/ 8641080 w 11948160"/>
              <a:gd name="connsiteY49" fmla="*/ 13624560 h 39817356"/>
              <a:gd name="connsiteX50" fmla="*/ 8275320 w 11948160"/>
              <a:gd name="connsiteY50" fmla="*/ 13716000 h 39817356"/>
              <a:gd name="connsiteX51" fmla="*/ 8458200 w 11948160"/>
              <a:gd name="connsiteY51" fmla="*/ 14447520 h 39817356"/>
              <a:gd name="connsiteX52" fmla="*/ 9354184 w 11948160"/>
              <a:gd name="connsiteY52" fmla="*/ 15376568 h 39817356"/>
              <a:gd name="connsiteX53" fmla="*/ 9555480 w 11948160"/>
              <a:gd name="connsiteY53" fmla="*/ 21396960 h 39817356"/>
              <a:gd name="connsiteX54" fmla="*/ 9281160 w 11948160"/>
              <a:gd name="connsiteY54" fmla="*/ 28437840 h 39817356"/>
              <a:gd name="connsiteX55" fmla="*/ 8458200 w 11948160"/>
              <a:gd name="connsiteY55" fmla="*/ 33192720 h 39817356"/>
              <a:gd name="connsiteX56" fmla="*/ 8001000 w 11948160"/>
              <a:gd name="connsiteY56" fmla="*/ 33649920 h 39817356"/>
              <a:gd name="connsiteX57" fmla="*/ 8001000 w 11948160"/>
              <a:gd name="connsiteY57" fmla="*/ 34290000 h 39817356"/>
              <a:gd name="connsiteX58" fmla="*/ 8366760 w 11948160"/>
              <a:gd name="connsiteY58" fmla="*/ 34838640 h 39817356"/>
              <a:gd name="connsiteX59" fmla="*/ 10287000 w 11948160"/>
              <a:gd name="connsiteY59" fmla="*/ 36484560 h 39817356"/>
              <a:gd name="connsiteX60" fmla="*/ 10287000 w 11948160"/>
              <a:gd name="connsiteY60" fmla="*/ 37124640 h 39817356"/>
              <a:gd name="connsiteX61" fmla="*/ 9006840 w 11948160"/>
              <a:gd name="connsiteY61" fmla="*/ 37490400 h 39817356"/>
              <a:gd name="connsiteX62" fmla="*/ 7553984 w 11948160"/>
              <a:gd name="connsiteY62" fmla="*/ 37122984 h 39817356"/>
              <a:gd name="connsiteX63" fmla="*/ 6720840 w 11948160"/>
              <a:gd name="connsiteY63" fmla="*/ 36301680 h 39817356"/>
              <a:gd name="connsiteX64" fmla="*/ 5537760 w 11948160"/>
              <a:gd name="connsiteY64" fmla="*/ 35898848 h 39817356"/>
              <a:gd name="connsiteX65" fmla="*/ 5753784 w 11948160"/>
              <a:gd name="connsiteY65" fmla="*/ 33450576 h 39817356"/>
              <a:gd name="connsiteX66" fmla="*/ 6080760 w 11948160"/>
              <a:gd name="connsiteY66" fmla="*/ 33101280 h 39817356"/>
              <a:gd name="connsiteX67" fmla="*/ 5806440 w 11948160"/>
              <a:gd name="connsiteY67" fmla="*/ 29077920 h 39817356"/>
              <a:gd name="connsiteX68" fmla="*/ 5715000 w 11948160"/>
              <a:gd name="connsiteY68" fmla="*/ 28437840 h 39817356"/>
              <a:gd name="connsiteX0" fmla="*/ 5715000 w 11948160"/>
              <a:gd name="connsiteY0" fmla="*/ 28437840 h 39889364"/>
              <a:gd name="connsiteX1" fmla="*/ 5806440 w 11948160"/>
              <a:gd name="connsiteY1" fmla="*/ 28437840 h 39889364"/>
              <a:gd name="connsiteX2" fmla="*/ 5440680 w 11948160"/>
              <a:gd name="connsiteY2" fmla="*/ 29626560 h 39889364"/>
              <a:gd name="connsiteX3" fmla="*/ 5349240 w 11948160"/>
              <a:gd name="connsiteY3" fmla="*/ 31272480 h 39889364"/>
              <a:gd name="connsiteX4" fmla="*/ 4617720 w 11948160"/>
              <a:gd name="connsiteY4" fmla="*/ 34290000 h 39889364"/>
              <a:gd name="connsiteX5" fmla="*/ 4160520 w 11948160"/>
              <a:gd name="connsiteY5" fmla="*/ 36941760 h 39889364"/>
              <a:gd name="connsiteX6" fmla="*/ 4160520 w 11948160"/>
              <a:gd name="connsiteY6" fmla="*/ 36941760 h 39889364"/>
              <a:gd name="connsiteX7" fmla="*/ 3886200 w 11948160"/>
              <a:gd name="connsiteY7" fmla="*/ 37581840 h 39889364"/>
              <a:gd name="connsiteX8" fmla="*/ 3886200 w 11948160"/>
              <a:gd name="connsiteY8" fmla="*/ 38404800 h 39889364"/>
              <a:gd name="connsiteX9" fmla="*/ 4320480 w 11948160"/>
              <a:gd name="connsiteY9" fmla="*/ 39257256 h 39889364"/>
              <a:gd name="connsiteX10" fmla="*/ 3131840 w 11948160"/>
              <a:gd name="connsiteY10" fmla="*/ 39833320 h 39889364"/>
              <a:gd name="connsiteX11" fmla="*/ 2240280 w 11948160"/>
              <a:gd name="connsiteY11" fmla="*/ 39593520 h 39889364"/>
              <a:gd name="connsiteX12" fmla="*/ 1325880 w 11948160"/>
              <a:gd name="connsiteY12" fmla="*/ 39044880 h 39889364"/>
              <a:gd name="connsiteX13" fmla="*/ 1577320 w 11948160"/>
              <a:gd name="connsiteY13" fmla="*/ 36906960 h 39889364"/>
              <a:gd name="connsiteX14" fmla="*/ 1289288 w 11948160"/>
              <a:gd name="connsiteY14" fmla="*/ 35898848 h 39889364"/>
              <a:gd name="connsiteX15" fmla="*/ 1577320 w 11948160"/>
              <a:gd name="connsiteY15" fmla="*/ 34314672 h 39889364"/>
              <a:gd name="connsiteX16" fmla="*/ 1793344 w 11948160"/>
              <a:gd name="connsiteY16" fmla="*/ 32154432 h 39889364"/>
              <a:gd name="connsiteX17" fmla="*/ 1433304 w 11948160"/>
              <a:gd name="connsiteY17" fmla="*/ 27545920 h 39889364"/>
              <a:gd name="connsiteX18" fmla="*/ 1783080 w 11948160"/>
              <a:gd name="connsiteY18" fmla="*/ 25968960 h 39889364"/>
              <a:gd name="connsiteX19" fmla="*/ 1874520 w 11948160"/>
              <a:gd name="connsiteY19" fmla="*/ 24414480 h 39889364"/>
              <a:gd name="connsiteX20" fmla="*/ 1691640 w 11948160"/>
              <a:gd name="connsiteY20" fmla="*/ 17099280 h 39889364"/>
              <a:gd name="connsiteX21" fmla="*/ 2240280 w 11948160"/>
              <a:gd name="connsiteY21" fmla="*/ 15361920 h 39889364"/>
              <a:gd name="connsiteX22" fmla="*/ 1691640 w 11948160"/>
              <a:gd name="connsiteY22" fmla="*/ 14904720 h 39889364"/>
              <a:gd name="connsiteX23" fmla="*/ 1508760 w 11948160"/>
              <a:gd name="connsiteY23" fmla="*/ 12435840 h 39889364"/>
              <a:gd name="connsiteX24" fmla="*/ 1508760 w 11948160"/>
              <a:gd name="connsiteY24" fmla="*/ 11704320 h 39889364"/>
              <a:gd name="connsiteX25" fmla="*/ 137160 w 11948160"/>
              <a:gd name="connsiteY25" fmla="*/ 9784080 h 39889364"/>
              <a:gd name="connsiteX26" fmla="*/ 685800 w 11948160"/>
              <a:gd name="connsiteY26" fmla="*/ 9144000 h 39889364"/>
              <a:gd name="connsiteX27" fmla="*/ 1234440 w 11948160"/>
              <a:gd name="connsiteY27" fmla="*/ 6858000 h 39889364"/>
              <a:gd name="connsiteX28" fmla="*/ 3337560 w 11948160"/>
              <a:gd name="connsiteY28" fmla="*/ 6035040 h 39889364"/>
              <a:gd name="connsiteX29" fmla="*/ 4160520 w 11948160"/>
              <a:gd name="connsiteY29" fmla="*/ 5212080 h 39889364"/>
              <a:gd name="connsiteX30" fmla="*/ 4160520 w 11948160"/>
              <a:gd name="connsiteY30" fmla="*/ 4297680 h 39889364"/>
              <a:gd name="connsiteX31" fmla="*/ 3246120 w 11948160"/>
              <a:gd name="connsiteY31" fmla="*/ 3566160 h 39889364"/>
              <a:gd name="connsiteX32" fmla="*/ 3246120 w 11948160"/>
              <a:gd name="connsiteY32" fmla="*/ 1280160 h 39889364"/>
              <a:gd name="connsiteX33" fmla="*/ 4617720 w 11948160"/>
              <a:gd name="connsiteY33" fmla="*/ 182880 h 39889364"/>
              <a:gd name="connsiteX34" fmla="*/ 5897880 w 11948160"/>
              <a:gd name="connsiteY34" fmla="*/ 182880 h 39889364"/>
              <a:gd name="connsiteX35" fmla="*/ 7269480 w 11948160"/>
              <a:gd name="connsiteY35" fmla="*/ 1097280 h 39889364"/>
              <a:gd name="connsiteX36" fmla="*/ 7635240 w 11948160"/>
              <a:gd name="connsiteY36" fmla="*/ 2377440 h 39889364"/>
              <a:gd name="connsiteX37" fmla="*/ 7635240 w 11948160"/>
              <a:gd name="connsiteY37" fmla="*/ 3108960 h 39889364"/>
              <a:gd name="connsiteX38" fmla="*/ 7360920 w 11948160"/>
              <a:gd name="connsiteY38" fmla="*/ 4023360 h 39889364"/>
              <a:gd name="connsiteX39" fmla="*/ 6995160 w 11948160"/>
              <a:gd name="connsiteY39" fmla="*/ 4937760 h 39889364"/>
              <a:gd name="connsiteX40" fmla="*/ 6720840 w 11948160"/>
              <a:gd name="connsiteY40" fmla="*/ 5394960 h 39889364"/>
              <a:gd name="connsiteX41" fmla="*/ 7178040 w 11948160"/>
              <a:gd name="connsiteY41" fmla="*/ 5852160 h 39889364"/>
              <a:gd name="connsiteX42" fmla="*/ 7909560 w 11948160"/>
              <a:gd name="connsiteY42" fmla="*/ 6858000 h 39889364"/>
              <a:gd name="connsiteX43" fmla="*/ 8366760 w 11948160"/>
              <a:gd name="connsiteY43" fmla="*/ 7406640 h 39889364"/>
              <a:gd name="connsiteX44" fmla="*/ 9738360 w 11948160"/>
              <a:gd name="connsiteY44" fmla="*/ 7863840 h 39889364"/>
              <a:gd name="connsiteX45" fmla="*/ 10561320 w 11948160"/>
              <a:gd name="connsiteY45" fmla="*/ 9052560 h 39889364"/>
              <a:gd name="connsiteX46" fmla="*/ 11658600 w 11948160"/>
              <a:gd name="connsiteY46" fmla="*/ 11887200 h 39889364"/>
              <a:gd name="connsiteX47" fmla="*/ 11750040 w 11948160"/>
              <a:gd name="connsiteY47" fmla="*/ 13258800 h 39889364"/>
              <a:gd name="connsiteX48" fmla="*/ 10469880 w 11948160"/>
              <a:gd name="connsiteY48" fmla="*/ 14264640 h 39889364"/>
              <a:gd name="connsiteX49" fmla="*/ 8641080 w 11948160"/>
              <a:gd name="connsiteY49" fmla="*/ 13624560 h 39889364"/>
              <a:gd name="connsiteX50" fmla="*/ 8275320 w 11948160"/>
              <a:gd name="connsiteY50" fmla="*/ 13716000 h 39889364"/>
              <a:gd name="connsiteX51" fmla="*/ 8458200 w 11948160"/>
              <a:gd name="connsiteY51" fmla="*/ 14447520 h 39889364"/>
              <a:gd name="connsiteX52" fmla="*/ 9354184 w 11948160"/>
              <a:gd name="connsiteY52" fmla="*/ 15376568 h 39889364"/>
              <a:gd name="connsiteX53" fmla="*/ 9555480 w 11948160"/>
              <a:gd name="connsiteY53" fmla="*/ 21396960 h 39889364"/>
              <a:gd name="connsiteX54" fmla="*/ 9281160 w 11948160"/>
              <a:gd name="connsiteY54" fmla="*/ 28437840 h 39889364"/>
              <a:gd name="connsiteX55" fmla="*/ 8458200 w 11948160"/>
              <a:gd name="connsiteY55" fmla="*/ 33192720 h 39889364"/>
              <a:gd name="connsiteX56" fmla="*/ 8001000 w 11948160"/>
              <a:gd name="connsiteY56" fmla="*/ 33649920 h 39889364"/>
              <a:gd name="connsiteX57" fmla="*/ 8001000 w 11948160"/>
              <a:gd name="connsiteY57" fmla="*/ 34290000 h 39889364"/>
              <a:gd name="connsiteX58" fmla="*/ 8366760 w 11948160"/>
              <a:gd name="connsiteY58" fmla="*/ 34838640 h 39889364"/>
              <a:gd name="connsiteX59" fmla="*/ 10287000 w 11948160"/>
              <a:gd name="connsiteY59" fmla="*/ 36484560 h 39889364"/>
              <a:gd name="connsiteX60" fmla="*/ 10287000 w 11948160"/>
              <a:gd name="connsiteY60" fmla="*/ 37124640 h 39889364"/>
              <a:gd name="connsiteX61" fmla="*/ 9006840 w 11948160"/>
              <a:gd name="connsiteY61" fmla="*/ 37490400 h 39889364"/>
              <a:gd name="connsiteX62" fmla="*/ 7553984 w 11948160"/>
              <a:gd name="connsiteY62" fmla="*/ 37122984 h 39889364"/>
              <a:gd name="connsiteX63" fmla="*/ 6720840 w 11948160"/>
              <a:gd name="connsiteY63" fmla="*/ 36301680 h 39889364"/>
              <a:gd name="connsiteX64" fmla="*/ 5537760 w 11948160"/>
              <a:gd name="connsiteY64" fmla="*/ 35898848 h 39889364"/>
              <a:gd name="connsiteX65" fmla="*/ 5753784 w 11948160"/>
              <a:gd name="connsiteY65" fmla="*/ 33450576 h 39889364"/>
              <a:gd name="connsiteX66" fmla="*/ 6080760 w 11948160"/>
              <a:gd name="connsiteY66" fmla="*/ 33101280 h 39889364"/>
              <a:gd name="connsiteX67" fmla="*/ 5806440 w 11948160"/>
              <a:gd name="connsiteY67" fmla="*/ 29077920 h 39889364"/>
              <a:gd name="connsiteX68" fmla="*/ 5715000 w 11948160"/>
              <a:gd name="connsiteY68" fmla="*/ 28437840 h 39889364"/>
              <a:gd name="connsiteX0" fmla="*/ 5715000 w 11948160"/>
              <a:gd name="connsiteY0" fmla="*/ 28437840 h 39964727"/>
              <a:gd name="connsiteX1" fmla="*/ 5806440 w 11948160"/>
              <a:gd name="connsiteY1" fmla="*/ 28437840 h 39964727"/>
              <a:gd name="connsiteX2" fmla="*/ 5440680 w 11948160"/>
              <a:gd name="connsiteY2" fmla="*/ 29626560 h 39964727"/>
              <a:gd name="connsiteX3" fmla="*/ 5349240 w 11948160"/>
              <a:gd name="connsiteY3" fmla="*/ 31272480 h 39964727"/>
              <a:gd name="connsiteX4" fmla="*/ 4617720 w 11948160"/>
              <a:gd name="connsiteY4" fmla="*/ 34290000 h 39964727"/>
              <a:gd name="connsiteX5" fmla="*/ 4160520 w 11948160"/>
              <a:gd name="connsiteY5" fmla="*/ 36941760 h 39964727"/>
              <a:gd name="connsiteX6" fmla="*/ 4160520 w 11948160"/>
              <a:gd name="connsiteY6" fmla="*/ 36941760 h 39964727"/>
              <a:gd name="connsiteX7" fmla="*/ 3886200 w 11948160"/>
              <a:gd name="connsiteY7" fmla="*/ 37581840 h 39964727"/>
              <a:gd name="connsiteX8" fmla="*/ 3886200 w 11948160"/>
              <a:gd name="connsiteY8" fmla="*/ 38404800 h 39964727"/>
              <a:gd name="connsiteX9" fmla="*/ 4320480 w 11948160"/>
              <a:gd name="connsiteY9" fmla="*/ 39257256 h 39964727"/>
              <a:gd name="connsiteX10" fmla="*/ 3131840 w 11948160"/>
              <a:gd name="connsiteY10" fmla="*/ 39833320 h 39964727"/>
              <a:gd name="connsiteX11" fmla="*/ 1512168 w 11948160"/>
              <a:gd name="connsiteY11" fmla="*/ 39833320 h 39964727"/>
              <a:gd name="connsiteX12" fmla="*/ 1325880 w 11948160"/>
              <a:gd name="connsiteY12" fmla="*/ 39044880 h 39964727"/>
              <a:gd name="connsiteX13" fmla="*/ 1577320 w 11948160"/>
              <a:gd name="connsiteY13" fmla="*/ 36906960 h 39964727"/>
              <a:gd name="connsiteX14" fmla="*/ 1289288 w 11948160"/>
              <a:gd name="connsiteY14" fmla="*/ 35898848 h 39964727"/>
              <a:gd name="connsiteX15" fmla="*/ 1577320 w 11948160"/>
              <a:gd name="connsiteY15" fmla="*/ 34314672 h 39964727"/>
              <a:gd name="connsiteX16" fmla="*/ 1793344 w 11948160"/>
              <a:gd name="connsiteY16" fmla="*/ 32154432 h 39964727"/>
              <a:gd name="connsiteX17" fmla="*/ 1433304 w 11948160"/>
              <a:gd name="connsiteY17" fmla="*/ 27545920 h 39964727"/>
              <a:gd name="connsiteX18" fmla="*/ 1783080 w 11948160"/>
              <a:gd name="connsiteY18" fmla="*/ 25968960 h 39964727"/>
              <a:gd name="connsiteX19" fmla="*/ 1874520 w 11948160"/>
              <a:gd name="connsiteY19" fmla="*/ 24414480 h 39964727"/>
              <a:gd name="connsiteX20" fmla="*/ 1691640 w 11948160"/>
              <a:gd name="connsiteY20" fmla="*/ 17099280 h 39964727"/>
              <a:gd name="connsiteX21" fmla="*/ 2240280 w 11948160"/>
              <a:gd name="connsiteY21" fmla="*/ 15361920 h 39964727"/>
              <a:gd name="connsiteX22" fmla="*/ 1691640 w 11948160"/>
              <a:gd name="connsiteY22" fmla="*/ 14904720 h 39964727"/>
              <a:gd name="connsiteX23" fmla="*/ 1508760 w 11948160"/>
              <a:gd name="connsiteY23" fmla="*/ 12435840 h 39964727"/>
              <a:gd name="connsiteX24" fmla="*/ 1508760 w 11948160"/>
              <a:gd name="connsiteY24" fmla="*/ 11704320 h 39964727"/>
              <a:gd name="connsiteX25" fmla="*/ 137160 w 11948160"/>
              <a:gd name="connsiteY25" fmla="*/ 9784080 h 39964727"/>
              <a:gd name="connsiteX26" fmla="*/ 685800 w 11948160"/>
              <a:gd name="connsiteY26" fmla="*/ 9144000 h 39964727"/>
              <a:gd name="connsiteX27" fmla="*/ 1234440 w 11948160"/>
              <a:gd name="connsiteY27" fmla="*/ 6858000 h 39964727"/>
              <a:gd name="connsiteX28" fmla="*/ 3337560 w 11948160"/>
              <a:gd name="connsiteY28" fmla="*/ 6035040 h 39964727"/>
              <a:gd name="connsiteX29" fmla="*/ 4160520 w 11948160"/>
              <a:gd name="connsiteY29" fmla="*/ 5212080 h 39964727"/>
              <a:gd name="connsiteX30" fmla="*/ 4160520 w 11948160"/>
              <a:gd name="connsiteY30" fmla="*/ 4297680 h 39964727"/>
              <a:gd name="connsiteX31" fmla="*/ 3246120 w 11948160"/>
              <a:gd name="connsiteY31" fmla="*/ 3566160 h 39964727"/>
              <a:gd name="connsiteX32" fmla="*/ 3246120 w 11948160"/>
              <a:gd name="connsiteY32" fmla="*/ 1280160 h 39964727"/>
              <a:gd name="connsiteX33" fmla="*/ 4617720 w 11948160"/>
              <a:gd name="connsiteY33" fmla="*/ 182880 h 39964727"/>
              <a:gd name="connsiteX34" fmla="*/ 5897880 w 11948160"/>
              <a:gd name="connsiteY34" fmla="*/ 182880 h 39964727"/>
              <a:gd name="connsiteX35" fmla="*/ 7269480 w 11948160"/>
              <a:gd name="connsiteY35" fmla="*/ 1097280 h 39964727"/>
              <a:gd name="connsiteX36" fmla="*/ 7635240 w 11948160"/>
              <a:gd name="connsiteY36" fmla="*/ 2377440 h 39964727"/>
              <a:gd name="connsiteX37" fmla="*/ 7635240 w 11948160"/>
              <a:gd name="connsiteY37" fmla="*/ 3108960 h 39964727"/>
              <a:gd name="connsiteX38" fmla="*/ 7360920 w 11948160"/>
              <a:gd name="connsiteY38" fmla="*/ 4023360 h 39964727"/>
              <a:gd name="connsiteX39" fmla="*/ 6995160 w 11948160"/>
              <a:gd name="connsiteY39" fmla="*/ 4937760 h 39964727"/>
              <a:gd name="connsiteX40" fmla="*/ 6720840 w 11948160"/>
              <a:gd name="connsiteY40" fmla="*/ 5394960 h 39964727"/>
              <a:gd name="connsiteX41" fmla="*/ 7178040 w 11948160"/>
              <a:gd name="connsiteY41" fmla="*/ 5852160 h 39964727"/>
              <a:gd name="connsiteX42" fmla="*/ 7909560 w 11948160"/>
              <a:gd name="connsiteY42" fmla="*/ 6858000 h 39964727"/>
              <a:gd name="connsiteX43" fmla="*/ 8366760 w 11948160"/>
              <a:gd name="connsiteY43" fmla="*/ 7406640 h 39964727"/>
              <a:gd name="connsiteX44" fmla="*/ 9738360 w 11948160"/>
              <a:gd name="connsiteY44" fmla="*/ 7863840 h 39964727"/>
              <a:gd name="connsiteX45" fmla="*/ 10561320 w 11948160"/>
              <a:gd name="connsiteY45" fmla="*/ 9052560 h 39964727"/>
              <a:gd name="connsiteX46" fmla="*/ 11658600 w 11948160"/>
              <a:gd name="connsiteY46" fmla="*/ 11887200 h 39964727"/>
              <a:gd name="connsiteX47" fmla="*/ 11750040 w 11948160"/>
              <a:gd name="connsiteY47" fmla="*/ 13258800 h 39964727"/>
              <a:gd name="connsiteX48" fmla="*/ 10469880 w 11948160"/>
              <a:gd name="connsiteY48" fmla="*/ 14264640 h 39964727"/>
              <a:gd name="connsiteX49" fmla="*/ 8641080 w 11948160"/>
              <a:gd name="connsiteY49" fmla="*/ 13624560 h 39964727"/>
              <a:gd name="connsiteX50" fmla="*/ 8275320 w 11948160"/>
              <a:gd name="connsiteY50" fmla="*/ 13716000 h 39964727"/>
              <a:gd name="connsiteX51" fmla="*/ 8458200 w 11948160"/>
              <a:gd name="connsiteY51" fmla="*/ 14447520 h 39964727"/>
              <a:gd name="connsiteX52" fmla="*/ 9354184 w 11948160"/>
              <a:gd name="connsiteY52" fmla="*/ 15376568 h 39964727"/>
              <a:gd name="connsiteX53" fmla="*/ 9555480 w 11948160"/>
              <a:gd name="connsiteY53" fmla="*/ 21396960 h 39964727"/>
              <a:gd name="connsiteX54" fmla="*/ 9281160 w 11948160"/>
              <a:gd name="connsiteY54" fmla="*/ 28437840 h 39964727"/>
              <a:gd name="connsiteX55" fmla="*/ 8458200 w 11948160"/>
              <a:gd name="connsiteY55" fmla="*/ 33192720 h 39964727"/>
              <a:gd name="connsiteX56" fmla="*/ 8001000 w 11948160"/>
              <a:gd name="connsiteY56" fmla="*/ 33649920 h 39964727"/>
              <a:gd name="connsiteX57" fmla="*/ 8001000 w 11948160"/>
              <a:gd name="connsiteY57" fmla="*/ 34290000 h 39964727"/>
              <a:gd name="connsiteX58" fmla="*/ 8366760 w 11948160"/>
              <a:gd name="connsiteY58" fmla="*/ 34838640 h 39964727"/>
              <a:gd name="connsiteX59" fmla="*/ 10287000 w 11948160"/>
              <a:gd name="connsiteY59" fmla="*/ 36484560 h 39964727"/>
              <a:gd name="connsiteX60" fmla="*/ 10287000 w 11948160"/>
              <a:gd name="connsiteY60" fmla="*/ 37124640 h 39964727"/>
              <a:gd name="connsiteX61" fmla="*/ 9006840 w 11948160"/>
              <a:gd name="connsiteY61" fmla="*/ 37490400 h 39964727"/>
              <a:gd name="connsiteX62" fmla="*/ 7553984 w 11948160"/>
              <a:gd name="connsiteY62" fmla="*/ 37122984 h 39964727"/>
              <a:gd name="connsiteX63" fmla="*/ 6720840 w 11948160"/>
              <a:gd name="connsiteY63" fmla="*/ 36301680 h 39964727"/>
              <a:gd name="connsiteX64" fmla="*/ 5537760 w 11948160"/>
              <a:gd name="connsiteY64" fmla="*/ 35898848 h 39964727"/>
              <a:gd name="connsiteX65" fmla="*/ 5753784 w 11948160"/>
              <a:gd name="connsiteY65" fmla="*/ 33450576 h 39964727"/>
              <a:gd name="connsiteX66" fmla="*/ 6080760 w 11948160"/>
              <a:gd name="connsiteY66" fmla="*/ 33101280 h 39964727"/>
              <a:gd name="connsiteX67" fmla="*/ 5806440 w 11948160"/>
              <a:gd name="connsiteY67" fmla="*/ 29077920 h 39964727"/>
              <a:gd name="connsiteX68" fmla="*/ 5715000 w 11948160"/>
              <a:gd name="connsiteY68" fmla="*/ 28437840 h 39964727"/>
              <a:gd name="connsiteX0" fmla="*/ 5715000 w 11948160"/>
              <a:gd name="connsiteY0" fmla="*/ 28437840 h 40217363"/>
              <a:gd name="connsiteX1" fmla="*/ 5806440 w 11948160"/>
              <a:gd name="connsiteY1" fmla="*/ 28437840 h 40217363"/>
              <a:gd name="connsiteX2" fmla="*/ 5440680 w 11948160"/>
              <a:gd name="connsiteY2" fmla="*/ 29626560 h 40217363"/>
              <a:gd name="connsiteX3" fmla="*/ 5349240 w 11948160"/>
              <a:gd name="connsiteY3" fmla="*/ 31272480 h 40217363"/>
              <a:gd name="connsiteX4" fmla="*/ 4617720 w 11948160"/>
              <a:gd name="connsiteY4" fmla="*/ 34290000 h 40217363"/>
              <a:gd name="connsiteX5" fmla="*/ 4160520 w 11948160"/>
              <a:gd name="connsiteY5" fmla="*/ 36941760 h 40217363"/>
              <a:gd name="connsiteX6" fmla="*/ 4160520 w 11948160"/>
              <a:gd name="connsiteY6" fmla="*/ 36941760 h 40217363"/>
              <a:gd name="connsiteX7" fmla="*/ 3886200 w 11948160"/>
              <a:gd name="connsiteY7" fmla="*/ 37581840 h 40217363"/>
              <a:gd name="connsiteX8" fmla="*/ 3886200 w 11948160"/>
              <a:gd name="connsiteY8" fmla="*/ 38404800 h 40217363"/>
              <a:gd name="connsiteX9" fmla="*/ 4320480 w 11948160"/>
              <a:gd name="connsiteY9" fmla="*/ 39257256 h 40217363"/>
              <a:gd name="connsiteX10" fmla="*/ 3131840 w 11948160"/>
              <a:gd name="connsiteY10" fmla="*/ 40121352 h 40217363"/>
              <a:gd name="connsiteX11" fmla="*/ 1512168 w 11948160"/>
              <a:gd name="connsiteY11" fmla="*/ 39833320 h 40217363"/>
              <a:gd name="connsiteX12" fmla="*/ 1325880 w 11948160"/>
              <a:gd name="connsiteY12" fmla="*/ 39044880 h 40217363"/>
              <a:gd name="connsiteX13" fmla="*/ 1577320 w 11948160"/>
              <a:gd name="connsiteY13" fmla="*/ 36906960 h 40217363"/>
              <a:gd name="connsiteX14" fmla="*/ 1289288 w 11948160"/>
              <a:gd name="connsiteY14" fmla="*/ 35898848 h 40217363"/>
              <a:gd name="connsiteX15" fmla="*/ 1577320 w 11948160"/>
              <a:gd name="connsiteY15" fmla="*/ 34314672 h 40217363"/>
              <a:gd name="connsiteX16" fmla="*/ 1793344 w 11948160"/>
              <a:gd name="connsiteY16" fmla="*/ 32154432 h 40217363"/>
              <a:gd name="connsiteX17" fmla="*/ 1433304 w 11948160"/>
              <a:gd name="connsiteY17" fmla="*/ 27545920 h 40217363"/>
              <a:gd name="connsiteX18" fmla="*/ 1783080 w 11948160"/>
              <a:gd name="connsiteY18" fmla="*/ 25968960 h 40217363"/>
              <a:gd name="connsiteX19" fmla="*/ 1874520 w 11948160"/>
              <a:gd name="connsiteY19" fmla="*/ 24414480 h 40217363"/>
              <a:gd name="connsiteX20" fmla="*/ 1691640 w 11948160"/>
              <a:gd name="connsiteY20" fmla="*/ 17099280 h 40217363"/>
              <a:gd name="connsiteX21" fmla="*/ 2240280 w 11948160"/>
              <a:gd name="connsiteY21" fmla="*/ 15361920 h 40217363"/>
              <a:gd name="connsiteX22" fmla="*/ 1691640 w 11948160"/>
              <a:gd name="connsiteY22" fmla="*/ 14904720 h 40217363"/>
              <a:gd name="connsiteX23" fmla="*/ 1508760 w 11948160"/>
              <a:gd name="connsiteY23" fmla="*/ 12435840 h 40217363"/>
              <a:gd name="connsiteX24" fmla="*/ 1508760 w 11948160"/>
              <a:gd name="connsiteY24" fmla="*/ 11704320 h 40217363"/>
              <a:gd name="connsiteX25" fmla="*/ 137160 w 11948160"/>
              <a:gd name="connsiteY25" fmla="*/ 9784080 h 40217363"/>
              <a:gd name="connsiteX26" fmla="*/ 685800 w 11948160"/>
              <a:gd name="connsiteY26" fmla="*/ 9144000 h 40217363"/>
              <a:gd name="connsiteX27" fmla="*/ 1234440 w 11948160"/>
              <a:gd name="connsiteY27" fmla="*/ 6858000 h 40217363"/>
              <a:gd name="connsiteX28" fmla="*/ 3337560 w 11948160"/>
              <a:gd name="connsiteY28" fmla="*/ 6035040 h 40217363"/>
              <a:gd name="connsiteX29" fmla="*/ 4160520 w 11948160"/>
              <a:gd name="connsiteY29" fmla="*/ 5212080 h 40217363"/>
              <a:gd name="connsiteX30" fmla="*/ 4160520 w 11948160"/>
              <a:gd name="connsiteY30" fmla="*/ 4297680 h 40217363"/>
              <a:gd name="connsiteX31" fmla="*/ 3246120 w 11948160"/>
              <a:gd name="connsiteY31" fmla="*/ 3566160 h 40217363"/>
              <a:gd name="connsiteX32" fmla="*/ 3246120 w 11948160"/>
              <a:gd name="connsiteY32" fmla="*/ 1280160 h 40217363"/>
              <a:gd name="connsiteX33" fmla="*/ 4617720 w 11948160"/>
              <a:gd name="connsiteY33" fmla="*/ 182880 h 40217363"/>
              <a:gd name="connsiteX34" fmla="*/ 5897880 w 11948160"/>
              <a:gd name="connsiteY34" fmla="*/ 182880 h 40217363"/>
              <a:gd name="connsiteX35" fmla="*/ 7269480 w 11948160"/>
              <a:gd name="connsiteY35" fmla="*/ 1097280 h 40217363"/>
              <a:gd name="connsiteX36" fmla="*/ 7635240 w 11948160"/>
              <a:gd name="connsiteY36" fmla="*/ 2377440 h 40217363"/>
              <a:gd name="connsiteX37" fmla="*/ 7635240 w 11948160"/>
              <a:gd name="connsiteY37" fmla="*/ 3108960 h 40217363"/>
              <a:gd name="connsiteX38" fmla="*/ 7360920 w 11948160"/>
              <a:gd name="connsiteY38" fmla="*/ 4023360 h 40217363"/>
              <a:gd name="connsiteX39" fmla="*/ 6995160 w 11948160"/>
              <a:gd name="connsiteY39" fmla="*/ 4937760 h 40217363"/>
              <a:gd name="connsiteX40" fmla="*/ 6720840 w 11948160"/>
              <a:gd name="connsiteY40" fmla="*/ 5394960 h 40217363"/>
              <a:gd name="connsiteX41" fmla="*/ 7178040 w 11948160"/>
              <a:gd name="connsiteY41" fmla="*/ 5852160 h 40217363"/>
              <a:gd name="connsiteX42" fmla="*/ 7909560 w 11948160"/>
              <a:gd name="connsiteY42" fmla="*/ 6858000 h 40217363"/>
              <a:gd name="connsiteX43" fmla="*/ 8366760 w 11948160"/>
              <a:gd name="connsiteY43" fmla="*/ 7406640 h 40217363"/>
              <a:gd name="connsiteX44" fmla="*/ 9738360 w 11948160"/>
              <a:gd name="connsiteY44" fmla="*/ 7863840 h 40217363"/>
              <a:gd name="connsiteX45" fmla="*/ 10561320 w 11948160"/>
              <a:gd name="connsiteY45" fmla="*/ 9052560 h 40217363"/>
              <a:gd name="connsiteX46" fmla="*/ 11658600 w 11948160"/>
              <a:gd name="connsiteY46" fmla="*/ 11887200 h 40217363"/>
              <a:gd name="connsiteX47" fmla="*/ 11750040 w 11948160"/>
              <a:gd name="connsiteY47" fmla="*/ 13258800 h 40217363"/>
              <a:gd name="connsiteX48" fmla="*/ 10469880 w 11948160"/>
              <a:gd name="connsiteY48" fmla="*/ 14264640 h 40217363"/>
              <a:gd name="connsiteX49" fmla="*/ 8641080 w 11948160"/>
              <a:gd name="connsiteY49" fmla="*/ 13624560 h 40217363"/>
              <a:gd name="connsiteX50" fmla="*/ 8275320 w 11948160"/>
              <a:gd name="connsiteY50" fmla="*/ 13716000 h 40217363"/>
              <a:gd name="connsiteX51" fmla="*/ 8458200 w 11948160"/>
              <a:gd name="connsiteY51" fmla="*/ 14447520 h 40217363"/>
              <a:gd name="connsiteX52" fmla="*/ 9354184 w 11948160"/>
              <a:gd name="connsiteY52" fmla="*/ 15376568 h 40217363"/>
              <a:gd name="connsiteX53" fmla="*/ 9555480 w 11948160"/>
              <a:gd name="connsiteY53" fmla="*/ 21396960 h 40217363"/>
              <a:gd name="connsiteX54" fmla="*/ 9281160 w 11948160"/>
              <a:gd name="connsiteY54" fmla="*/ 28437840 h 40217363"/>
              <a:gd name="connsiteX55" fmla="*/ 8458200 w 11948160"/>
              <a:gd name="connsiteY55" fmla="*/ 33192720 h 40217363"/>
              <a:gd name="connsiteX56" fmla="*/ 8001000 w 11948160"/>
              <a:gd name="connsiteY56" fmla="*/ 33649920 h 40217363"/>
              <a:gd name="connsiteX57" fmla="*/ 8001000 w 11948160"/>
              <a:gd name="connsiteY57" fmla="*/ 34290000 h 40217363"/>
              <a:gd name="connsiteX58" fmla="*/ 8366760 w 11948160"/>
              <a:gd name="connsiteY58" fmla="*/ 34838640 h 40217363"/>
              <a:gd name="connsiteX59" fmla="*/ 10287000 w 11948160"/>
              <a:gd name="connsiteY59" fmla="*/ 36484560 h 40217363"/>
              <a:gd name="connsiteX60" fmla="*/ 10287000 w 11948160"/>
              <a:gd name="connsiteY60" fmla="*/ 37124640 h 40217363"/>
              <a:gd name="connsiteX61" fmla="*/ 9006840 w 11948160"/>
              <a:gd name="connsiteY61" fmla="*/ 37490400 h 40217363"/>
              <a:gd name="connsiteX62" fmla="*/ 7553984 w 11948160"/>
              <a:gd name="connsiteY62" fmla="*/ 37122984 h 40217363"/>
              <a:gd name="connsiteX63" fmla="*/ 6720840 w 11948160"/>
              <a:gd name="connsiteY63" fmla="*/ 36301680 h 40217363"/>
              <a:gd name="connsiteX64" fmla="*/ 5537760 w 11948160"/>
              <a:gd name="connsiteY64" fmla="*/ 35898848 h 40217363"/>
              <a:gd name="connsiteX65" fmla="*/ 5753784 w 11948160"/>
              <a:gd name="connsiteY65" fmla="*/ 33450576 h 40217363"/>
              <a:gd name="connsiteX66" fmla="*/ 6080760 w 11948160"/>
              <a:gd name="connsiteY66" fmla="*/ 33101280 h 40217363"/>
              <a:gd name="connsiteX67" fmla="*/ 5806440 w 11948160"/>
              <a:gd name="connsiteY67" fmla="*/ 29077920 h 40217363"/>
              <a:gd name="connsiteX68" fmla="*/ 5715000 w 11948160"/>
              <a:gd name="connsiteY68" fmla="*/ 28437840 h 40217363"/>
              <a:gd name="connsiteX0" fmla="*/ 5715000 w 11948160"/>
              <a:gd name="connsiteY0" fmla="*/ 28437840 h 40181359"/>
              <a:gd name="connsiteX1" fmla="*/ 5806440 w 11948160"/>
              <a:gd name="connsiteY1" fmla="*/ 28437840 h 40181359"/>
              <a:gd name="connsiteX2" fmla="*/ 5440680 w 11948160"/>
              <a:gd name="connsiteY2" fmla="*/ 29626560 h 40181359"/>
              <a:gd name="connsiteX3" fmla="*/ 5349240 w 11948160"/>
              <a:gd name="connsiteY3" fmla="*/ 31272480 h 40181359"/>
              <a:gd name="connsiteX4" fmla="*/ 4617720 w 11948160"/>
              <a:gd name="connsiteY4" fmla="*/ 34290000 h 40181359"/>
              <a:gd name="connsiteX5" fmla="*/ 4160520 w 11948160"/>
              <a:gd name="connsiteY5" fmla="*/ 36941760 h 40181359"/>
              <a:gd name="connsiteX6" fmla="*/ 4160520 w 11948160"/>
              <a:gd name="connsiteY6" fmla="*/ 36941760 h 40181359"/>
              <a:gd name="connsiteX7" fmla="*/ 3886200 w 11948160"/>
              <a:gd name="connsiteY7" fmla="*/ 37581840 h 40181359"/>
              <a:gd name="connsiteX8" fmla="*/ 3886200 w 11948160"/>
              <a:gd name="connsiteY8" fmla="*/ 38404800 h 40181359"/>
              <a:gd name="connsiteX9" fmla="*/ 4536504 w 11948160"/>
              <a:gd name="connsiteY9" fmla="*/ 39473280 h 40181359"/>
              <a:gd name="connsiteX10" fmla="*/ 3131840 w 11948160"/>
              <a:gd name="connsiteY10" fmla="*/ 40121352 h 40181359"/>
              <a:gd name="connsiteX11" fmla="*/ 1512168 w 11948160"/>
              <a:gd name="connsiteY11" fmla="*/ 39833320 h 40181359"/>
              <a:gd name="connsiteX12" fmla="*/ 1325880 w 11948160"/>
              <a:gd name="connsiteY12" fmla="*/ 39044880 h 40181359"/>
              <a:gd name="connsiteX13" fmla="*/ 1577320 w 11948160"/>
              <a:gd name="connsiteY13" fmla="*/ 36906960 h 40181359"/>
              <a:gd name="connsiteX14" fmla="*/ 1289288 w 11948160"/>
              <a:gd name="connsiteY14" fmla="*/ 35898848 h 40181359"/>
              <a:gd name="connsiteX15" fmla="*/ 1577320 w 11948160"/>
              <a:gd name="connsiteY15" fmla="*/ 34314672 h 40181359"/>
              <a:gd name="connsiteX16" fmla="*/ 1793344 w 11948160"/>
              <a:gd name="connsiteY16" fmla="*/ 32154432 h 40181359"/>
              <a:gd name="connsiteX17" fmla="*/ 1433304 w 11948160"/>
              <a:gd name="connsiteY17" fmla="*/ 27545920 h 40181359"/>
              <a:gd name="connsiteX18" fmla="*/ 1783080 w 11948160"/>
              <a:gd name="connsiteY18" fmla="*/ 25968960 h 40181359"/>
              <a:gd name="connsiteX19" fmla="*/ 1874520 w 11948160"/>
              <a:gd name="connsiteY19" fmla="*/ 24414480 h 40181359"/>
              <a:gd name="connsiteX20" fmla="*/ 1691640 w 11948160"/>
              <a:gd name="connsiteY20" fmla="*/ 17099280 h 40181359"/>
              <a:gd name="connsiteX21" fmla="*/ 2240280 w 11948160"/>
              <a:gd name="connsiteY21" fmla="*/ 15361920 h 40181359"/>
              <a:gd name="connsiteX22" fmla="*/ 1691640 w 11948160"/>
              <a:gd name="connsiteY22" fmla="*/ 14904720 h 40181359"/>
              <a:gd name="connsiteX23" fmla="*/ 1508760 w 11948160"/>
              <a:gd name="connsiteY23" fmla="*/ 12435840 h 40181359"/>
              <a:gd name="connsiteX24" fmla="*/ 1508760 w 11948160"/>
              <a:gd name="connsiteY24" fmla="*/ 11704320 h 40181359"/>
              <a:gd name="connsiteX25" fmla="*/ 137160 w 11948160"/>
              <a:gd name="connsiteY25" fmla="*/ 9784080 h 40181359"/>
              <a:gd name="connsiteX26" fmla="*/ 685800 w 11948160"/>
              <a:gd name="connsiteY26" fmla="*/ 9144000 h 40181359"/>
              <a:gd name="connsiteX27" fmla="*/ 1234440 w 11948160"/>
              <a:gd name="connsiteY27" fmla="*/ 6858000 h 40181359"/>
              <a:gd name="connsiteX28" fmla="*/ 3337560 w 11948160"/>
              <a:gd name="connsiteY28" fmla="*/ 6035040 h 40181359"/>
              <a:gd name="connsiteX29" fmla="*/ 4160520 w 11948160"/>
              <a:gd name="connsiteY29" fmla="*/ 5212080 h 40181359"/>
              <a:gd name="connsiteX30" fmla="*/ 4160520 w 11948160"/>
              <a:gd name="connsiteY30" fmla="*/ 4297680 h 40181359"/>
              <a:gd name="connsiteX31" fmla="*/ 3246120 w 11948160"/>
              <a:gd name="connsiteY31" fmla="*/ 3566160 h 40181359"/>
              <a:gd name="connsiteX32" fmla="*/ 3246120 w 11948160"/>
              <a:gd name="connsiteY32" fmla="*/ 1280160 h 40181359"/>
              <a:gd name="connsiteX33" fmla="*/ 4617720 w 11948160"/>
              <a:gd name="connsiteY33" fmla="*/ 182880 h 40181359"/>
              <a:gd name="connsiteX34" fmla="*/ 5897880 w 11948160"/>
              <a:gd name="connsiteY34" fmla="*/ 182880 h 40181359"/>
              <a:gd name="connsiteX35" fmla="*/ 7269480 w 11948160"/>
              <a:gd name="connsiteY35" fmla="*/ 1097280 h 40181359"/>
              <a:gd name="connsiteX36" fmla="*/ 7635240 w 11948160"/>
              <a:gd name="connsiteY36" fmla="*/ 2377440 h 40181359"/>
              <a:gd name="connsiteX37" fmla="*/ 7635240 w 11948160"/>
              <a:gd name="connsiteY37" fmla="*/ 3108960 h 40181359"/>
              <a:gd name="connsiteX38" fmla="*/ 7360920 w 11948160"/>
              <a:gd name="connsiteY38" fmla="*/ 4023360 h 40181359"/>
              <a:gd name="connsiteX39" fmla="*/ 6995160 w 11948160"/>
              <a:gd name="connsiteY39" fmla="*/ 4937760 h 40181359"/>
              <a:gd name="connsiteX40" fmla="*/ 6720840 w 11948160"/>
              <a:gd name="connsiteY40" fmla="*/ 5394960 h 40181359"/>
              <a:gd name="connsiteX41" fmla="*/ 7178040 w 11948160"/>
              <a:gd name="connsiteY41" fmla="*/ 5852160 h 40181359"/>
              <a:gd name="connsiteX42" fmla="*/ 7909560 w 11948160"/>
              <a:gd name="connsiteY42" fmla="*/ 6858000 h 40181359"/>
              <a:gd name="connsiteX43" fmla="*/ 8366760 w 11948160"/>
              <a:gd name="connsiteY43" fmla="*/ 7406640 h 40181359"/>
              <a:gd name="connsiteX44" fmla="*/ 9738360 w 11948160"/>
              <a:gd name="connsiteY44" fmla="*/ 7863840 h 40181359"/>
              <a:gd name="connsiteX45" fmla="*/ 10561320 w 11948160"/>
              <a:gd name="connsiteY45" fmla="*/ 9052560 h 40181359"/>
              <a:gd name="connsiteX46" fmla="*/ 11658600 w 11948160"/>
              <a:gd name="connsiteY46" fmla="*/ 11887200 h 40181359"/>
              <a:gd name="connsiteX47" fmla="*/ 11750040 w 11948160"/>
              <a:gd name="connsiteY47" fmla="*/ 13258800 h 40181359"/>
              <a:gd name="connsiteX48" fmla="*/ 10469880 w 11948160"/>
              <a:gd name="connsiteY48" fmla="*/ 14264640 h 40181359"/>
              <a:gd name="connsiteX49" fmla="*/ 8641080 w 11948160"/>
              <a:gd name="connsiteY49" fmla="*/ 13624560 h 40181359"/>
              <a:gd name="connsiteX50" fmla="*/ 8275320 w 11948160"/>
              <a:gd name="connsiteY50" fmla="*/ 13716000 h 40181359"/>
              <a:gd name="connsiteX51" fmla="*/ 8458200 w 11948160"/>
              <a:gd name="connsiteY51" fmla="*/ 14447520 h 40181359"/>
              <a:gd name="connsiteX52" fmla="*/ 9354184 w 11948160"/>
              <a:gd name="connsiteY52" fmla="*/ 15376568 h 40181359"/>
              <a:gd name="connsiteX53" fmla="*/ 9555480 w 11948160"/>
              <a:gd name="connsiteY53" fmla="*/ 21396960 h 40181359"/>
              <a:gd name="connsiteX54" fmla="*/ 9281160 w 11948160"/>
              <a:gd name="connsiteY54" fmla="*/ 28437840 h 40181359"/>
              <a:gd name="connsiteX55" fmla="*/ 8458200 w 11948160"/>
              <a:gd name="connsiteY55" fmla="*/ 33192720 h 40181359"/>
              <a:gd name="connsiteX56" fmla="*/ 8001000 w 11948160"/>
              <a:gd name="connsiteY56" fmla="*/ 33649920 h 40181359"/>
              <a:gd name="connsiteX57" fmla="*/ 8001000 w 11948160"/>
              <a:gd name="connsiteY57" fmla="*/ 34290000 h 40181359"/>
              <a:gd name="connsiteX58" fmla="*/ 8366760 w 11948160"/>
              <a:gd name="connsiteY58" fmla="*/ 34838640 h 40181359"/>
              <a:gd name="connsiteX59" fmla="*/ 10287000 w 11948160"/>
              <a:gd name="connsiteY59" fmla="*/ 36484560 h 40181359"/>
              <a:gd name="connsiteX60" fmla="*/ 10287000 w 11948160"/>
              <a:gd name="connsiteY60" fmla="*/ 37124640 h 40181359"/>
              <a:gd name="connsiteX61" fmla="*/ 9006840 w 11948160"/>
              <a:gd name="connsiteY61" fmla="*/ 37490400 h 40181359"/>
              <a:gd name="connsiteX62" fmla="*/ 7553984 w 11948160"/>
              <a:gd name="connsiteY62" fmla="*/ 37122984 h 40181359"/>
              <a:gd name="connsiteX63" fmla="*/ 6720840 w 11948160"/>
              <a:gd name="connsiteY63" fmla="*/ 36301680 h 40181359"/>
              <a:gd name="connsiteX64" fmla="*/ 5537760 w 11948160"/>
              <a:gd name="connsiteY64" fmla="*/ 35898848 h 40181359"/>
              <a:gd name="connsiteX65" fmla="*/ 5753784 w 11948160"/>
              <a:gd name="connsiteY65" fmla="*/ 33450576 h 40181359"/>
              <a:gd name="connsiteX66" fmla="*/ 6080760 w 11948160"/>
              <a:gd name="connsiteY66" fmla="*/ 33101280 h 40181359"/>
              <a:gd name="connsiteX67" fmla="*/ 5806440 w 11948160"/>
              <a:gd name="connsiteY67" fmla="*/ 29077920 h 40181359"/>
              <a:gd name="connsiteX68" fmla="*/ 5715000 w 11948160"/>
              <a:gd name="connsiteY68" fmla="*/ 28437840 h 40181359"/>
              <a:gd name="connsiteX0" fmla="*/ 5715000 w 11948160"/>
              <a:gd name="connsiteY0" fmla="*/ 28437840 h 40285543"/>
              <a:gd name="connsiteX1" fmla="*/ 5806440 w 11948160"/>
              <a:gd name="connsiteY1" fmla="*/ 28437840 h 40285543"/>
              <a:gd name="connsiteX2" fmla="*/ 5440680 w 11948160"/>
              <a:gd name="connsiteY2" fmla="*/ 29626560 h 40285543"/>
              <a:gd name="connsiteX3" fmla="*/ 5349240 w 11948160"/>
              <a:gd name="connsiteY3" fmla="*/ 31272480 h 40285543"/>
              <a:gd name="connsiteX4" fmla="*/ 4617720 w 11948160"/>
              <a:gd name="connsiteY4" fmla="*/ 34290000 h 40285543"/>
              <a:gd name="connsiteX5" fmla="*/ 4160520 w 11948160"/>
              <a:gd name="connsiteY5" fmla="*/ 36941760 h 40285543"/>
              <a:gd name="connsiteX6" fmla="*/ 4160520 w 11948160"/>
              <a:gd name="connsiteY6" fmla="*/ 36941760 h 40285543"/>
              <a:gd name="connsiteX7" fmla="*/ 3886200 w 11948160"/>
              <a:gd name="connsiteY7" fmla="*/ 37581840 h 40285543"/>
              <a:gd name="connsiteX8" fmla="*/ 3886200 w 11948160"/>
              <a:gd name="connsiteY8" fmla="*/ 38404800 h 40285543"/>
              <a:gd name="connsiteX9" fmla="*/ 4536504 w 11948160"/>
              <a:gd name="connsiteY9" fmla="*/ 39473280 h 40285543"/>
              <a:gd name="connsiteX10" fmla="*/ 4032448 w 11948160"/>
              <a:gd name="connsiteY10" fmla="*/ 40225536 h 40285543"/>
              <a:gd name="connsiteX11" fmla="*/ 1512168 w 11948160"/>
              <a:gd name="connsiteY11" fmla="*/ 39833320 h 40285543"/>
              <a:gd name="connsiteX12" fmla="*/ 1325880 w 11948160"/>
              <a:gd name="connsiteY12" fmla="*/ 39044880 h 40285543"/>
              <a:gd name="connsiteX13" fmla="*/ 1577320 w 11948160"/>
              <a:gd name="connsiteY13" fmla="*/ 36906960 h 40285543"/>
              <a:gd name="connsiteX14" fmla="*/ 1289288 w 11948160"/>
              <a:gd name="connsiteY14" fmla="*/ 35898848 h 40285543"/>
              <a:gd name="connsiteX15" fmla="*/ 1577320 w 11948160"/>
              <a:gd name="connsiteY15" fmla="*/ 34314672 h 40285543"/>
              <a:gd name="connsiteX16" fmla="*/ 1793344 w 11948160"/>
              <a:gd name="connsiteY16" fmla="*/ 32154432 h 40285543"/>
              <a:gd name="connsiteX17" fmla="*/ 1433304 w 11948160"/>
              <a:gd name="connsiteY17" fmla="*/ 27545920 h 40285543"/>
              <a:gd name="connsiteX18" fmla="*/ 1783080 w 11948160"/>
              <a:gd name="connsiteY18" fmla="*/ 25968960 h 40285543"/>
              <a:gd name="connsiteX19" fmla="*/ 1874520 w 11948160"/>
              <a:gd name="connsiteY19" fmla="*/ 24414480 h 40285543"/>
              <a:gd name="connsiteX20" fmla="*/ 1691640 w 11948160"/>
              <a:gd name="connsiteY20" fmla="*/ 17099280 h 40285543"/>
              <a:gd name="connsiteX21" fmla="*/ 2240280 w 11948160"/>
              <a:gd name="connsiteY21" fmla="*/ 15361920 h 40285543"/>
              <a:gd name="connsiteX22" fmla="*/ 1691640 w 11948160"/>
              <a:gd name="connsiteY22" fmla="*/ 14904720 h 40285543"/>
              <a:gd name="connsiteX23" fmla="*/ 1508760 w 11948160"/>
              <a:gd name="connsiteY23" fmla="*/ 12435840 h 40285543"/>
              <a:gd name="connsiteX24" fmla="*/ 1508760 w 11948160"/>
              <a:gd name="connsiteY24" fmla="*/ 11704320 h 40285543"/>
              <a:gd name="connsiteX25" fmla="*/ 137160 w 11948160"/>
              <a:gd name="connsiteY25" fmla="*/ 9784080 h 40285543"/>
              <a:gd name="connsiteX26" fmla="*/ 685800 w 11948160"/>
              <a:gd name="connsiteY26" fmla="*/ 9144000 h 40285543"/>
              <a:gd name="connsiteX27" fmla="*/ 1234440 w 11948160"/>
              <a:gd name="connsiteY27" fmla="*/ 6858000 h 40285543"/>
              <a:gd name="connsiteX28" fmla="*/ 3337560 w 11948160"/>
              <a:gd name="connsiteY28" fmla="*/ 6035040 h 40285543"/>
              <a:gd name="connsiteX29" fmla="*/ 4160520 w 11948160"/>
              <a:gd name="connsiteY29" fmla="*/ 5212080 h 40285543"/>
              <a:gd name="connsiteX30" fmla="*/ 4160520 w 11948160"/>
              <a:gd name="connsiteY30" fmla="*/ 4297680 h 40285543"/>
              <a:gd name="connsiteX31" fmla="*/ 3246120 w 11948160"/>
              <a:gd name="connsiteY31" fmla="*/ 3566160 h 40285543"/>
              <a:gd name="connsiteX32" fmla="*/ 3246120 w 11948160"/>
              <a:gd name="connsiteY32" fmla="*/ 1280160 h 40285543"/>
              <a:gd name="connsiteX33" fmla="*/ 4617720 w 11948160"/>
              <a:gd name="connsiteY33" fmla="*/ 182880 h 40285543"/>
              <a:gd name="connsiteX34" fmla="*/ 5897880 w 11948160"/>
              <a:gd name="connsiteY34" fmla="*/ 182880 h 40285543"/>
              <a:gd name="connsiteX35" fmla="*/ 7269480 w 11948160"/>
              <a:gd name="connsiteY35" fmla="*/ 1097280 h 40285543"/>
              <a:gd name="connsiteX36" fmla="*/ 7635240 w 11948160"/>
              <a:gd name="connsiteY36" fmla="*/ 2377440 h 40285543"/>
              <a:gd name="connsiteX37" fmla="*/ 7635240 w 11948160"/>
              <a:gd name="connsiteY37" fmla="*/ 3108960 h 40285543"/>
              <a:gd name="connsiteX38" fmla="*/ 7360920 w 11948160"/>
              <a:gd name="connsiteY38" fmla="*/ 4023360 h 40285543"/>
              <a:gd name="connsiteX39" fmla="*/ 6995160 w 11948160"/>
              <a:gd name="connsiteY39" fmla="*/ 4937760 h 40285543"/>
              <a:gd name="connsiteX40" fmla="*/ 6720840 w 11948160"/>
              <a:gd name="connsiteY40" fmla="*/ 5394960 h 40285543"/>
              <a:gd name="connsiteX41" fmla="*/ 7178040 w 11948160"/>
              <a:gd name="connsiteY41" fmla="*/ 5852160 h 40285543"/>
              <a:gd name="connsiteX42" fmla="*/ 7909560 w 11948160"/>
              <a:gd name="connsiteY42" fmla="*/ 6858000 h 40285543"/>
              <a:gd name="connsiteX43" fmla="*/ 8366760 w 11948160"/>
              <a:gd name="connsiteY43" fmla="*/ 7406640 h 40285543"/>
              <a:gd name="connsiteX44" fmla="*/ 9738360 w 11948160"/>
              <a:gd name="connsiteY44" fmla="*/ 7863840 h 40285543"/>
              <a:gd name="connsiteX45" fmla="*/ 10561320 w 11948160"/>
              <a:gd name="connsiteY45" fmla="*/ 9052560 h 40285543"/>
              <a:gd name="connsiteX46" fmla="*/ 11658600 w 11948160"/>
              <a:gd name="connsiteY46" fmla="*/ 11887200 h 40285543"/>
              <a:gd name="connsiteX47" fmla="*/ 11750040 w 11948160"/>
              <a:gd name="connsiteY47" fmla="*/ 13258800 h 40285543"/>
              <a:gd name="connsiteX48" fmla="*/ 10469880 w 11948160"/>
              <a:gd name="connsiteY48" fmla="*/ 14264640 h 40285543"/>
              <a:gd name="connsiteX49" fmla="*/ 8641080 w 11948160"/>
              <a:gd name="connsiteY49" fmla="*/ 13624560 h 40285543"/>
              <a:gd name="connsiteX50" fmla="*/ 8275320 w 11948160"/>
              <a:gd name="connsiteY50" fmla="*/ 13716000 h 40285543"/>
              <a:gd name="connsiteX51" fmla="*/ 8458200 w 11948160"/>
              <a:gd name="connsiteY51" fmla="*/ 14447520 h 40285543"/>
              <a:gd name="connsiteX52" fmla="*/ 9354184 w 11948160"/>
              <a:gd name="connsiteY52" fmla="*/ 15376568 h 40285543"/>
              <a:gd name="connsiteX53" fmla="*/ 9555480 w 11948160"/>
              <a:gd name="connsiteY53" fmla="*/ 21396960 h 40285543"/>
              <a:gd name="connsiteX54" fmla="*/ 9281160 w 11948160"/>
              <a:gd name="connsiteY54" fmla="*/ 28437840 h 40285543"/>
              <a:gd name="connsiteX55" fmla="*/ 8458200 w 11948160"/>
              <a:gd name="connsiteY55" fmla="*/ 33192720 h 40285543"/>
              <a:gd name="connsiteX56" fmla="*/ 8001000 w 11948160"/>
              <a:gd name="connsiteY56" fmla="*/ 33649920 h 40285543"/>
              <a:gd name="connsiteX57" fmla="*/ 8001000 w 11948160"/>
              <a:gd name="connsiteY57" fmla="*/ 34290000 h 40285543"/>
              <a:gd name="connsiteX58" fmla="*/ 8366760 w 11948160"/>
              <a:gd name="connsiteY58" fmla="*/ 34838640 h 40285543"/>
              <a:gd name="connsiteX59" fmla="*/ 10287000 w 11948160"/>
              <a:gd name="connsiteY59" fmla="*/ 36484560 h 40285543"/>
              <a:gd name="connsiteX60" fmla="*/ 10287000 w 11948160"/>
              <a:gd name="connsiteY60" fmla="*/ 37124640 h 40285543"/>
              <a:gd name="connsiteX61" fmla="*/ 9006840 w 11948160"/>
              <a:gd name="connsiteY61" fmla="*/ 37490400 h 40285543"/>
              <a:gd name="connsiteX62" fmla="*/ 7553984 w 11948160"/>
              <a:gd name="connsiteY62" fmla="*/ 37122984 h 40285543"/>
              <a:gd name="connsiteX63" fmla="*/ 6720840 w 11948160"/>
              <a:gd name="connsiteY63" fmla="*/ 36301680 h 40285543"/>
              <a:gd name="connsiteX64" fmla="*/ 5537760 w 11948160"/>
              <a:gd name="connsiteY64" fmla="*/ 35898848 h 40285543"/>
              <a:gd name="connsiteX65" fmla="*/ 5753784 w 11948160"/>
              <a:gd name="connsiteY65" fmla="*/ 33450576 h 40285543"/>
              <a:gd name="connsiteX66" fmla="*/ 6080760 w 11948160"/>
              <a:gd name="connsiteY66" fmla="*/ 33101280 h 40285543"/>
              <a:gd name="connsiteX67" fmla="*/ 5806440 w 11948160"/>
              <a:gd name="connsiteY67" fmla="*/ 29077920 h 40285543"/>
              <a:gd name="connsiteX68" fmla="*/ 5715000 w 11948160"/>
              <a:gd name="connsiteY68" fmla="*/ 28437840 h 40285543"/>
              <a:gd name="connsiteX0" fmla="*/ 5715000 w 11948160"/>
              <a:gd name="connsiteY0" fmla="*/ 28437840 h 40489232"/>
              <a:gd name="connsiteX1" fmla="*/ 5806440 w 11948160"/>
              <a:gd name="connsiteY1" fmla="*/ 28437840 h 40489232"/>
              <a:gd name="connsiteX2" fmla="*/ 5440680 w 11948160"/>
              <a:gd name="connsiteY2" fmla="*/ 29626560 h 40489232"/>
              <a:gd name="connsiteX3" fmla="*/ 5349240 w 11948160"/>
              <a:gd name="connsiteY3" fmla="*/ 31272480 h 40489232"/>
              <a:gd name="connsiteX4" fmla="*/ 4617720 w 11948160"/>
              <a:gd name="connsiteY4" fmla="*/ 34290000 h 40489232"/>
              <a:gd name="connsiteX5" fmla="*/ 4160520 w 11948160"/>
              <a:gd name="connsiteY5" fmla="*/ 36941760 h 40489232"/>
              <a:gd name="connsiteX6" fmla="*/ 4160520 w 11948160"/>
              <a:gd name="connsiteY6" fmla="*/ 36941760 h 40489232"/>
              <a:gd name="connsiteX7" fmla="*/ 3886200 w 11948160"/>
              <a:gd name="connsiteY7" fmla="*/ 37581840 h 40489232"/>
              <a:gd name="connsiteX8" fmla="*/ 3886200 w 11948160"/>
              <a:gd name="connsiteY8" fmla="*/ 38404800 h 40489232"/>
              <a:gd name="connsiteX9" fmla="*/ 4536504 w 11948160"/>
              <a:gd name="connsiteY9" fmla="*/ 39473280 h 40489232"/>
              <a:gd name="connsiteX10" fmla="*/ 4032448 w 11948160"/>
              <a:gd name="connsiteY10" fmla="*/ 40225536 h 40489232"/>
              <a:gd name="connsiteX11" fmla="*/ 1512168 w 11948160"/>
              <a:gd name="connsiteY11" fmla="*/ 39833320 h 40489232"/>
              <a:gd name="connsiteX12" fmla="*/ 1325880 w 11948160"/>
              <a:gd name="connsiteY12" fmla="*/ 39044880 h 40489232"/>
              <a:gd name="connsiteX13" fmla="*/ 1577320 w 11948160"/>
              <a:gd name="connsiteY13" fmla="*/ 36906960 h 40489232"/>
              <a:gd name="connsiteX14" fmla="*/ 1289288 w 11948160"/>
              <a:gd name="connsiteY14" fmla="*/ 35898848 h 40489232"/>
              <a:gd name="connsiteX15" fmla="*/ 1577320 w 11948160"/>
              <a:gd name="connsiteY15" fmla="*/ 34314672 h 40489232"/>
              <a:gd name="connsiteX16" fmla="*/ 1793344 w 11948160"/>
              <a:gd name="connsiteY16" fmla="*/ 32154432 h 40489232"/>
              <a:gd name="connsiteX17" fmla="*/ 1433304 w 11948160"/>
              <a:gd name="connsiteY17" fmla="*/ 27545920 h 40489232"/>
              <a:gd name="connsiteX18" fmla="*/ 1783080 w 11948160"/>
              <a:gd name="connsiteY18" fmla="*/ 25968960 h 40489232"/>
              <a:gd name="connsiteX19" fmla="*/ 1874520 w 11948160"/>
              <a:gd name="connsiteY19" fmla="*/ 24414480 h 40489232"/>
              <a:gd name="connsiteX20" fmla="*/ 1691640 w 11948160"/>
              <a:gd name="connsiteY20" fmla="*/ 17099280 h 40489232"/>
              <a:gd name="connsiteX21" fmla="*/ 2240280 w 11948160"/>
              <a:gd name="connsiteY21" fmla="*/ 15361920 h 40489232"/>
              <a:gd name="connsiteX22" fmla="*/ 1691640 w 11948160"/>
              <a:gd name="connsiteY22" fmla="*/ 14904720 h 40489232"/>
              <a:gd name="connsiteX23" fmla="*/ 1508760 w 11948160"/>
              <a:gd name="connsiteY23" fmla="*/ 12435840 h 40489232"/>
              <a:gd name="connsiteX24" fmla="*/ 1508760 w 11948160"/>
              <a:gd name="connsiteY24" fmla="*/ 11704320 h 40489232"/>
              <a:gd name="connsiteX25" fmla="*/ 137160 w 11948160"/>
              <a:gd name="connsiteY25" fmla="*/ 9784080 h 40489232"/>
              <a:gd name="connsiteX26" fmla="*/ 685800 w 11948160"/>
              <a:gd name="connsiteY26" fmla="*/ 9144000 h 40489232"/>
              <a:gd name="connsiteX27" fmla="*/ 1234440 w 11948160"/>
              <a:gd name="connsiteY27" fmla="*/ 6858000 h 40489232"/>
              <a:gd name="connsiteX28" fmla="*/ 3337560 w 11948160"/>
              <a:gd name="connsiteY28" fmla="*/ 6035040 h 40489232"/>
              <a:gd name="connsiteX29" fmla="*/ 4160520 w 11948160"/>
              <a:gd name="connsiteY29" fmla="*/ 5212080 h 40489232"/>
              <a:gd name="connsiteX30" fmla="*/ 4160520 w 11948160"/>
              <a:gd name="connsiteY30" fmla="*/ 4297680 h 40489232"/>
              <a:gd name="connsiteX31" fmla="*/ 3246120 w 11948160"/>
              <a:gd name="connsiteY31" fmla="*/ 3566160 h 40489232"/>
              <a:gd name="connsiteX32" fmla="*/ 3246120 w 11948160"/>
              <a:gd name="connsiteY32" fmla="*/ 1280160 h 40489232"/>
              <a:gd name="connsiteX33" fmla="*/ 4617720 w 11948160"/>
              <a:gd name="connsiteY33" fmla="*/ 182880 h 40489232"/>
              <a:gd name="connsiteX34" fmla="*/ 5897880 w 11948160"/>
              <a:gd name="connsiteY34" fmla="*/ 182880 h 40489232"/>
              <a:gd name="connsiteX35" fmla="*/ 7269480 w 11948160"/>
              <a:gd name="connsiteY35" fmla="*/ 1097280 h 40489232"/>
              <a:gd name="connsiteX36" fmla="*/ 7635240 w 11948160"/>
              <a:gd name="connsiteY36" fmla="*/ 2377440 h 40489232"/>
              <a:gd name="connsiteX37" fmla="*/ 7635240 w 11948160"/>
              <a:gd name="connsiteY37" fmla="*/ 3108960 h 40489232"/>
              <a:gd name="connsiteX38" fmla="*/ 7360920 w 11948160"/>
              <a:gd name="connsiteY38" fmla="*/ 4023360 h 40489232"/>
              <a:gd name="connsiteX39" fmla="*/ 6995160 w 11948160"/>
              <a:gd name="connsiteY39" fmla="*/ 4937760 h 40489232"/>
              <a:gd name="connsiteX40" fmla="*/ 6720840 w 11948160"/>
              <a:gd name="connsiteY40" fmla="*/ 5394960 h 40489232"/>
              <a:gd name="connsiteX41" fmla="*/ 7178040 w 11948160"/>
              <a:gd name="connsiteY41" fmla="*/ 5852160 h 40489232"/>
              <a:gd name="connsiteX42" fmla="*/ 7909560 w 11948160"/>
              <a:gd name="connsiteY42" fmla="*/ 6858000 h 40489232"/>
              <a:gd name="connsiteX43" fmla="*/ 8366760 w 11948160"/>
              <a:gd name="connsiteY43" fmla="*/ 7406640 h 40489232"/>
              <a:gd name="connsiteX44" fmla="*/ 9738360 w 11948160"/>
              <a:gd name="connsiteY44" fmla="*/ 7863840 h 40489232"/>
              <a:gd name="connsiteX45" fmla="*/ 10561320 w 11948160"/>
              <a:gd name="connsiteY45" fmla="*/ 9052560 h 40489232"/>
              <a:gd name="connsiteX46" fmla="*/ 11658600 w 11948160"/>
              <a:gd name="connsiteY46" fmla="*/ 11887200 h 40489232"/>
              <a:gd name="connsiteX47" fmla="*/ 11750040 w 11948160"/>
              <a:gd name="connsiteY47" fmla="*/ 13258800 h 40489232"/>
              <a:gd name="connsiteX48" fmla="*/ 10469880 w 11948160"/>
              <a:gd name="connsiteY48" fmla="*/ 14264640 h 40489232"/>
              <a:gd name="connsiteX49" fmla="*/ 8641080 w 11948160"/>
              <a:gd name="connsiteY49" fmla="*/ 13624560 h 40489232"/>
              <a:gd name="connsiteX50" fmla="*/ 8275320 w 11948160"/>
              <a:gd name="connsiteY50" fmla="*/ 13716000 h 40489232"/>
              <a:gd name="connsiteX51" fmla="*/ 8458200 w 11948160"/>
              <a:gd name="connsiteY51" fmla="*/ 14447520 h 40489232"/>
              <a:gd name="connsiteX52" fmla="*/ 9354184 w 11948160"/>
              <a:gd name="connsiteY52" fmla="*/ 15376568 h 40489232"/>
              <a:gd name="connsiteX53" fmla="*/ 9555480 w 11948160"/>
              <a:gd name="connsiteY53" fmla="*/ 21396960 h 40489232"/>
              <a:gd name="connsiteX54" fmla="*/ 9281160 w 11948160"/>
              <a:gd name="connsiteY54" fmla="*/ 28437840 h 40489232"/>
              <a:gd name="connsiteX55" fmla="*/ 8458200 w 11948160"/>
              <a:gd name="connsiteY55" fmla="*/ 33192720 h 40489232"/>
              <a:gd name="connsiteX56" fmla="*/ 8001000 w 11948160"/>
              <a:gd name="connsiteY56" fmla="*/ 33649920 h 40489232"/>
              <a:gd name="connsiteX57" fmla="*/ 8001000 w 11948160"/>
              <a:gd name="connsiteY57" fmla="*/ 34290000 h 40489232"/>
              <a:gd name="connsiteX58" fmla="*/ 8366760 w 11948160"/>
              <a:gd name="connsiteY58" fmla="*/ 34838640 h 40489232"/>
              <a:gd name="connsiteX59" fmla="*/ 10287000 w 11948160"/>
              <a:gd name="connsiteY59" fmla="*/ 36484560 h 40489232"/>
              <a:gd name="connsiteX60" fmla="*/ 10287000 w 11948160"/>
              <a:gd name="connsiteY60" fmla="*/ 37124640 h 40489232"/>
              <a:gd name="connsiteX61" fmla="*/ 9006840 w 11948160"/>
              <a:gd name="connsiteY61" fmla="*/ 37490400 h 40489232"/>
              <a:gd name="connsiteX62" fmla="*/ 7553984 w 11948160"/>
              <a:gd name="connsiteY62" fmla="*/ 37122984 h 40489232"/>
              <a:gd name="connsiteX63" fmla="*/ 6720840 w 11948160"/>
              <a:gd name="connsiteY63" fmla="*/ 36301680 h 40489232"/>
              <a:gd name="connsiteX64" fmla="*/ 5537760 w 11948160"/>
              <a:gd name="connsiteY64" fmla="*/ 35898848 h 40489232"/>
              <a:gd name="connsiteX65" fmla="*/ 5753784 w 11948160"/>
              <a:gd name="connsiteY65" fmla="*/ 33450576 h 40489232"/>
              <a:gd name="connsiteX66" fmla="*/ 6080760 w 11948160"/>
              <a:gd name="connsiteY66" fmla="*/ 33101280 h 40489232"/>
              <a:gd name="connsiteX67" fmla="*/ 5806440 w 11948160"/>
              <a:gd name="connsiteY67" fmla="*/ 29077920 h 40489232"/>
              <a:gd name="connsiteX68" fmla="*/ 5715000 w 11948160"/>
              <a:gd name="connsiteY68" fmla="*/ 28437840 h 40489232"/>
              <a:gd name="connsiteX0" fmla="*/ 5715000 w 11948160"/>
              <a:gd name="connsiteY0" fmla="*/ 28437840 h 40599543"/>
              <a:gd name="connsiteX1" fmla="*/ 5806440 w 11948160"/>
              <a:gd name="connsiteY1" fmla="*/ 28437840 h 40599543"/>
              <a:gd name="connsiteX2" fmla="*/ 5440680 w 11948160"/>
              <a:gd name="connsiteY2" fmla="*/ 29626560 h 40599543"/>
              <a:gd name="connsiteX3" fmla="*/ 5349240 w 11948160"/>
              <a:gd name="connsiteY3" fmla="*/ 31272480 h 40599543"/>
              <a:gd name="connsiteX4" fmla="*/ 4617720 w 11948160"/>
              <a:gd name="connsiteY4" fmla="*/ 34290000 h 40599543"/>
              <a:gd name="connsiteX5" fmla="*/ 4160520 w 11948160"/>
              <a:gd name="connsiteY5" fmla="*/ 36941760 h 40599543"/>
              <a:gd name="connsiteX6" fmla="*/ 4160520 w 11948160"/>
              <a:gd name="connsiteY6" fmla="*/ 36941760 h 40599543"/>
              <a:gd name="connsiteX7" fmla="*/ 3886200 w 11948160"/>
              <a:gd name="connsiteY7" fmla="*/ 37581840 h 40599543"/>
              <a:gd name="connsiteX8" fmla="*/ 3886200 w 11948160"/>
              <a:gd name="connsiteY8" fmla="*/ 38404800 h 40599543"/>
              <a:gd name="connsiteX9" fmla="*/ 4536504 w 11948160"/>
              <a:gd name="connsiteY9" fmla="*/ 39473280 h 40599543"/>
              <a:gd name="connsiteX10" fmla="*/ 4032448 w 11948160"/>
              <a:gd name="connsiteY10" fmla="*/ 40225536 h 40599543"/>
              <a:gd name="connsiteX11" fmla="*/ 1512168 w 11948160"/>
              <a:gd name="connsiteY11" fmla="*/ 39833320 h 40599543"/>
              <a:gd name="connsiteX12" fmla="*/ 1325880 w 11948160"/>
              <a:gd name="connsiteY12" fmla="*/ 39044880 h 40599543"/>
              <a:gd name="connsiteX13" fmla="*/ 1577320 w 11948160"/>
              <a:gd name="connsiteY13" fmla="*/ 36906960 h 40599543"/>
              <a:gd name="connsiteX14" fmla="*/ 1289288 w 11948160"/>
              <a:gd name="connsiteY14" fmla="*/ 35898848 h 40599543"/>
              <a:gd name="connsiteX15" fmla="*/ 1577320 w 11948160"/>
              <a:gd name="connsiteY15" fmla="*/ 34314672 h 40599543"/>
              <a:gd name="connsiteX16" fmla="*/ 1793344 w 11948160"/>
              <a:gd name="connsiteY16" fmla="*/ 32154432 h 40599543"/>
              <a:gd name="connsiteX17" fmla="*/ 1433304 w 11948160"/>
              <a:gd name="connsiteY17" fmla="*/ 27545920 h 40599543"/>
              <a:gd name="connsiteX18" fmla="*/ 1783080 w 11948160"/>
              <a:gd name="connsiteY18" fmla="*/ 25968960 h 40599543"/>
              <a:gd name="connsiteX19" fmla="*/ 1874520 w 11948160"/>
              <a:gd name="connsiteY19" fmla="*/ 24414480 h 40599543"/>
              <a:gd name="connsiteX20" fmla="*/ 1691640 w 11948160"/>
              <a:gd name="connsiteY20" fmla="*/ 17099280 h 40599543"/>
              <a:gd name="connsiteX21" fmla="*/ 2240280 w 11948160"/>
              <a:gd name="connsiteY21" fmla="*/ 15361920 h 40599543"/>
              <a:gd name="connsiteX22" fmla="*/ 1691640 w 11948160"/>
              <a:gd name="connsiteY22" fmla="*/ 14904720 h 40599543"/>
              <a:gd name="connsiteX23" fmla="*/ 1508760 w 11948160"/>
              <a:gd name="connsiteY23" fmla="*/ 12435840 h 40599543"/>
              <a:gd name="connsiteX24" fmla="*/ 1508760 w 11948160"/>
              <a:gd name="connsiteY24" fmla="*/ 11704320 h 40599543"/>
              <a:gd name="connsiteX25" fmla="*/ 137160 w 11948160"/>
              <a:gd name="connsiteY25" fmla="*/ 9784080 h 40599543"/>
              <a:gd name="connsiteX26" fmla="*/ 685800 w 11948160"/>
              <a:gd name="connsiteY26" fmla="*/ 9144000 h 40599543"/>
              <a:gd name="connsiteX27" fmla="*/ 1234440 w 11948160"/>
              <a:gd name="connsiteY27" fmla="*/ 6858000 h 40599543"/>
              <a:gd name="connsiteX28" fmla="*/ 3337560 w 11948160"/>
              <a:gd name="connsiteY28" fmla="*/ 6035040 h 40599543"/>
              <a:gd name="connsiteX29" fmla="*/ 4160520 w 11948160"/>
              <a:gd name="connsiteY29" fmla="*/ 5212080 h 40599543"/>
              <a:gd name="connsiteX30" fmla="*/ 4160520 w 11948160"/>
              <a:gd name="connsiteY30" fmla="*/ 4297680 h 40599543"/>
              <a:gd name="connsiteX31" fmla="*/ 3246120 w 11948160"/>
              <a:gd name="connsiteY31" fmla="*/ 3566160 h 40599543"/>
              <a:gd name="connsiteX32" fmla="*/ 3246120 w 11948160"/>
              <a:gd name="connsiteY32" fmla="*/ 1280160 h 40599543"/>
              <a:gd name="connsiteX33" fmla="*/ 4617720 w 11948160"/>
              <a:gd name="connsiteY33" fmla="*/ 182880 h 40599543"/>
              <a:gd name="connsiteX34" fmla="*/ 5897880 w 11948160"/>
              <a:gd name="connsiteY34" fmla="*/ 182880 h 40599543"/>
              <a:gd name="connsiteX35" fmla="*/ 7269480 w 11948160"/>
              <a:gd name="connsiteY35" fmla="*/ 1097280 h 40599543"/>
              <a:gd name="connsiteX36" fmla="*/ 7635240 w 11948160"/>
              <a:gd name="connsiteY36" fmla="*/ 2377440 h 40599543"/>
              <a:gd name="connsiteX37" fmla="*/ 7635240 w 11948160"/>
              <a:gd name="connsiteY37" fmla="*/ 3108960 h 40599543"/>
              <a:gd name="connsiteX38" fmla="*/ 7360920 w 11948160"/>
              <a:gd name="connsiteY38" fmla="*/ 4023360 h 40599543"/>
              <a:gd name="connsiteX39" fmla="*/ 6995160 w 11948160"/>
              <a:gd name="connsiteY39" fmla="*/ 4937760 h 40599543"/>
              <a:gd name="connsiteX40" fmla="*/ 6720840 w 11948160"/>
              <a:gd name="connsiteY40" fmla="*/ 5394960 h 40599543"/>
              <a:gd name="connsiteX41" fmla="*/ 7178040 w 11948160"/>
              <a:gd name="connsiteY41" fmla="*/ 5852160 h 40599543"/>
              <a:gd name="connsiteX42" fmla="*/ 7909560 w 11948160"/>
              <a:gd name="connsiteY42" fmla="*/ 6858000 h 40599543"/>
              <a:gd name="connsiteX43" fmla="*/ 8366760 w 11948160"/>
              <a:gd name="connsiteY43" fmla="*/ 7406640 h 40599543"/>
              <a:gd name="connsiteX44" fmla="*/ 9738360 w 11948160"/>
              <a:gd name="connsiteY44" fmla="*/ 7863840 h 40599543"/>
              <a:gd name="connsiteX45" fmla="*/ 10561320 w 11948160"/>
              <a:gd name="connsiteY45" fmla="*/ 9052560 h 40599543"/>
              <a:gd name="connsiteX46" fmla="*/ 11658600 w 11948160"/>
              <a:gd name="connsiteY46" fmla="*/ 11887200 h 40599543"/>
              <a:gd name="connsiteX47" fmla="*/ 11750040 w 11948160"/>
              <a:gd name="connsiteY47" fmla="*/ 13258800 h 40599543"/>
              <a:gd name="connsiteX48" fmla="*/ 10469880 w 11948160"/>
              <a:gd name="connsiteY48" fmla="*/ 14264640 h 40599543"/>
              <a:gd name="connsiteX49" fmla="*/ 8641080 w 11948160"/>
              <a:gd name="connsiteY49" fmla="*/ 13624560 h 40599543"/>
              <a:gd name="connsiteX50" fmla="*/ 8275320 w 11948160"/>
              <a:gd name="connsiteY50" fmla="*/ 13716000 h 40599543"/>
              <a:gd name="connsiteX51" fmla="*/ 8458200 w 11948160"/>
              <a:gd name="connsiteY51" fmla="*/ 14447520 h 40599543"/>
              <a:gd name="connsiteX52" fmla="*/ 9354184 w 11948160"/>
              <a:gd name="connsiteY52" fmla="*/ 15376568 h 40599543"/>
              <a:gd name="connsiteX53" fmla="*/ 9555480 w 11948160"/>
              <a:gd name="connsiteY53" fmla="*/ 21396960 h 40599543"/>
              <a:gd name="connsiteX54" fmla="*/ 9281160 w 11948160"/>
              <a:gd name="connsiteY54" fmla="*/ 28437840 h 40599543"/>
              <a:gd name="connsiteX55" fmla="*/ 8458200 w 11948160"/>
              <a:gd name="connsiteY55" fmla="*/ 33192720 h 40599543"/>
              <a:gd name="connsiteX56" fmla="*/ 8001000 w 11948160"/>
              <a:gd name="connsiteY56" fmla="*/ 33649920 h 40599543"/>
              <a:gd name="connsiteX57" fmla="*/ 8001000 w 11948160"/>
              <a:gd name="connsiteY57" fmla="*/ 34290000 h 40599543"/>
              <a:gd name="connsiteX58" fmla="*/ 8366760 w 11948160"/>
              <a:gd name="connsiteY58" fmla="*/ 34838640 h 40599543"/>
              <a:gd name="connsiteX59" fmla="*/ 10287000 w 11948160"/>
              <a:gd name="connsiteY59" fmla="*/ 36484560 h 40599543"/>
              <a:gd name="connsiteX60" fmla="*/ 10287000 w 11948160"/>
              <a:gd name="connsiteY60" fmla="*/ 37124640 h 40599543"/>
              <a:gd name="connsiteX61" fmla="*/ 9006840 w 11948160"/>
              <a:gd name="connsiteY61" fmla="*/ 37490400 h 40599543"/>
              <a:gd name="connsiteX62" fmla="*/ 7553984 w 11948160"/>
              <a:gd name="connsiteY62" fmla="*/ 37122984 h 40599543"/>
              <a:gd name="connsiteX63" fmla="*/ 6720840 w 11948160"/>
              <a:gd name="connsiteY63" fmla="*/ 36301680 h 40599543"/>
              <a:gd name="connsiteX64" fmla="*/ 5537760 w 11948160"/>
              <a:gd name="connsiteY64" fmla="*/ 35898848 h 40599543"/>
              <a:gd name="connsiteX65" fmla="*/ 5753784 w 11948160"/>
              <a:gd name="connsiteY65" fmla="*/ 33450576 h 40599543"/>
              <a:gd name="connsiteX66" fmla="*/ 6080760 w 11948160"/>
              <a:gd name="connsiteY66" fmla="*/ 33101280 h 40599543"/>
              <a:gd name="connsiteX67" fmla="*/ 5806440 w 11948160"/>
              <a:gd name="connsiteY67" fmla="*/ 29077920 h 40599543"/>
              <a:gd name="connsiteX68" fmla="*/ 5715000 w 11948160"/>
              <a:gd name="connsiteY68" fmla="*/ 28437840 h 40599543"/>
              <a:gd name="connsiteX0" fmla="*/ 5715000 w 11948160"/>
              <a:gd name="connsiteY0" fmla="*/ 28437840 h 40631718"/>
              <a:gd name="connsiteX1" fmla="*/ 5806440 w 11948160"/>
              <a:gd name="connsiteY1" fmla="*/ 28437840 h 40631718"/>
              <a:gd name="connsiteX2" fmla="*/ 5440680 w 11948160"/>
              <a:gd name="connsiteY2" fmla="*/ 29626560 h 40631718"/>
              <a:gd name="connsiteX3" fmla="*/ 5349240 w 11948160"/>
              <a:gd name="connsiteY3" fmla="*/ 31272480 h 40631718"/>
              <a:gd name="connsiteX4" fmla="*/ 4617720 w 11948160"/>
              <a:gd name="connsiteY4" fmla="*/ 34290000 h 40631718"/>
              <a:gd name="connsiteX5" fmla="*/ 4160520 w 11948160"/>
              <a:gd name="connsiteY5" fmla="*/ 36941760 h 40631718"/>
              <a:gd name="connsiteX6" fmla="*/ 4160520 w 11948160"/>
              <a:gd name="connsiteY6" fmla="*/ 36941760 h 40631718"/>
              <a:gd name="connsiteX7" fmla="*/ 3886200 w 11948160"/>
              <a:gd name="connsiteY7" fmla="*/ 37581840 h 40631718"/>
              <a:gd name="connsiteX8" fmla="*/ 3886200 w 11948160"/>
              <a:gd name="connsiteY8" fmla="*/ 38404800 h 40631718"/>
              <a:gd name="connsiteX9" fmla="*/ 4536504 w 11948160"/>
              <a:gd name="connsiteY9" fmla="*/ 39473280 h 40631718"/>
              <a:gd name="connsiteX10" fmla="*/ 4032448 w 11948160"/>
              <a:gd name="connsiteY10" fmla="*/ 40225536 h 40631718"/>
              <a:gd name="connsiteX11" fmla="*/ 2771800 w 11948160"/>
              <a:gd name="connsiteY11" fmla="*/ 39865495 h 40631718"/>
              <a:gd name="connsiteX12" fmla="*/ 1325880 w 11948160"/>
              <a:gd name="connsiteY12" fmla="*/ 39044880 h 40631718"/>
              <a:gd name="connsiteX13" fmla="*/ 1577320 w 11948160"/>
              <a:gd name="connsiteY13" fmla="*/ 36906960 h 40631718"/>
              <a:gd name="connsiteX14" fmla="*/ 1289288 w 11948160"/>
              <a:gd name="connsiteY14" fmla="*/ 35898848 h 40631718"/>
              <a:gd name="connsiteX15" fmla="*/ 1577320 w 11948160"/>
              <a:gd name="connsiteY15" fmla="*/ 34314672 h 40631718"/>
              <a:gd name="connsiteX16" fmla="*/ 1793344 w 11948160"/>
              <a:gd name="connsiteY16" fmla="*/ 32154432 h 40631718"/>
              <a:gd name="connsiteX17" fmla="*/ 1433304 w 11948160"/>
              <a:gd name="connsiteY17" fmla="*/ 27545920 h 40631718"/>
              <a:gd name="connsiteX18" fmla="*/ 1783080 w 11948160"/>
              <a:gd name="connsiteY18" fmla="*/ 25968960 h 40631718"/>
              <a:gd name="connsiteX19" fmla="*/ 1874520 w 11948160"/>
              <a:gd name="connsiteY19" fmla="*/ 24414480 h 40631718"/>
              <a:gd name="connsiteX20" fmla="*/ 1691640 w 11948160"/>
              <a:gd name="connsiteY20" fmla="*/ 17099280 h 40631718"/>
              <a:gd name="connsiteX21" fmla="*/ 2240280 w 11948160"/>
              <a:gd name="connsiteY21" fmla="*/ 15361920 h 40631718"/>
              <a:gd name="connsiteX22" fmla="*/ 1691640 w 11948160"/>
              <a:gd name="connsiteY22" fmla="*/ 14904720 h 40631718"/>
              <a:gd name="connsiteX23" fmla="*/ 1508760 w 11948160"/>
              <a:gd name="connsiteY23" fmla="*/ 12435840 h 40631718"/>
              <a:gd name="connsiteX24" fmla="*/ 1508760 w 11948160"/>
              <a:gd name="connsiteY24" fmla="*/ 11704320 h 40631718"/>
              <a:gd name="connsiteX25" fmla="*/ 137160 w 11948160"/>
              <a:gd name="connsiteY25" fmla="*/ 9784080 h 40631718"/>
              <a:gd name="connsiteX26" fmla="*/ 685800 w 11948160"/>
              <a:gd name="connsiteY26" fmla="*/ 9144000 h 40631718"/>
              <a:gd name="connsiteX27" fmla="*/ 1234440 w 11948160"/>
              <a:gd name="connsiteY27" fmla="*/ 6858000 h 40631718"/>
              <a:gd name="connsiteX28" fmla="*/ 3337560 w 11948160"/>
              <a:gd name="connsiteY28" fmla="*/ 6035040 h 40631718"/>
              <a:gd name="connsiteX29" fmla="*/ 4160520 w 11948160"/>
              <a:gd name="connsiteY29" fmla="*/ 5212080 h 40631718"/>
              <a:gd name="connsiteX30" fmla="*/ 4160520 w 11948160"/>
              <a:gd name="connsiteY30" fmla="*/ 4297680 h 40631718"/>
              <a:gd name="connsiteX31" fmla="*/ 3246120 w 11948160"/>
              <a:gd name="connsiteY31" fmla="*/ 3566160 h 40631718"/>
              <a:gd name="connsiteX32" fmla="*/ 3246120 w 11948160"/>
              <a:gd name="connsiteY32" fmla="*/ 1280160 h 40631718"/>
              <a:gd name="connsiteX33" fmla="*/ 4617720 w 11948160"/>
              <a:gd name="connsiteY33" fmla="*/ 182880 h 40631718"/>
              <a:gd name="connsiteX34" fmla="*/ 5897880 w 11948160"/>
              <a:gd name="connsiteY34" fmla="*/ 182880 h 40631718"/>
              <a:gd name="connsiteX35" fmla="*/ 7269480 w 11948160"/>
              <a:gd name="connsiteY35" fmla="*/ 1097280 h 40631718"/>
              <a:gd name="connsiteX36" fmla="*/ 7635240 w 11948160"/>
              <a:gd name="connsiteY36" fmla="*/ 2377440 h 40631718"/>
              <a:gd name="connsiteX37" fmla="*/ 7635240 w 11948160"/>
              <a:gd name="connsiteY37" fmla="*/ 3108960 h 40631718"/>
              <a:gd name="connsiteX38" fmla="*/ 7360920 w 11948160"/>
              <a:gd name="connsiteY38" fmla="*/ 4023360 h 40631718"/>
              <a:gd name="connsiteX39" fmla="*/ 6995160 w 11948160"/>
              <a:gd name="connsiteY39" fmla="*/ 4937760 h 40631718"/>
              <a:gd name="connsiteX40" fmla="*/ 6720840 w 11948160"/>
              <a:gd name="connsiteY40" fmla="*/ 5394960 h 40631718"/>
              <a:gd name="connsiteX41" fmla="*/ 7178040 w 11948160"/>
              <a:gd name="connsiteY41" fmla="*/ 5852160 h 40631718"/>
              <a:gd name="connsiteX42" fmla="*/ 7909560 w 11948160"/>
              <a:gd name="connsiteY42" fmla="*/ 6858000 h 40631718"/>
              <a:gd name="connsiteX43" fmla="*/ 8366760 w 11948160"/>
              <a:gd name="connsiteY43" fmla="*/ 7406640 h 40631718"/>
              <a:gd name="connsiteX44" fmla="*/ 9738360 w 11948160"/>
              <a:gd name="connsiteY44" fmla="*/ 7863840 h 40631718"/>
              <a:gd name="connsiteX45" fmla="*/ 10561320 w 11948160"/>
              <a:gd name="connsiteY45" fmla="*/ 9052560 h 40631718"/>
              <a:gd name="connsiteX46" fmla="*/ 11658600 w 11948160"/>
              <a:gd name="connsiteY46" fmla="*/ 11887200 h 40631718"/>
              <a:gd name="connsiteX47" fmla="*/ 11750040 w 11948160"/>
              <a:gd name="connsiteY47" fmla="*/ 13258800 h 40631718"/>
              <a:gd name="connsiteX48" fmla="*/ 10469880 w 11948160"/>
              <a:gd name="connsiteY48" fmla="*/ 14264640 h 40631718"/>
              <a:gd name="connsiteX49" fmla="*/ 8641080 w 11948160"/>
              <a:gd name="connsiteY49" fmla="*/ 13624560 h 40631718"/>
              <a:gd name="connsiteX50" fmla="*/ 8275320 w 11948160"/>
              <a:gd name="connsiteY50" fmla="*/ 13716000 h 40631718"/>
              <a:gd name="connsiteX51" fmla="*/ 8458200 w 11948160"/>
              <a:gd name="connsiteY51" fmla="*/ 14447520 h 40631718"/>
              <a:gd name="connsiteX52" fmla="*/ 9354184 w 11948160"/>
              <a:gd name="connsiteY52" fmla="*/ 15376568 h 40631718"/>
              <a:gd name="connsiteX53" fmla="*/ 9555480 w 11948160"/>
              <a:gd name="connsiteY53" fmla="*/ 21396960 h 40631718"/>
              <a:gd name="connsiteX54" fmla="*/ 9281160 w 11948160"/>
              <a:gd name="connsiteY54" fmla="*/ 28437840 h 40631718"/>
              <a:gd name="connsiteX55" fmla="*/ 8458200 w 11948160"/>
              <a:gd name="connsiteY55" fmla="*/ 33192720 h 40631718"/>
              <a:gd name="connsiteX56" fmla="*/ 8001000 w 11948160"/>
              <a:gd name="connsiteY56" fmla="*/ 33649920 h 40631718"/>
              <a:gd name="connsiteX57" fmla="*/ 8001000 w 11948160"/>
              <a:gd name="connsiteY57" fmla="*/ 34290000 h 40631718"/>
              <a:gd name="connsiteX58" fmla="*/ 8366760 w 11948160"/>
              <a:gd name="connsiteY58" fmla="*/ 34838640 h 40631718"/>
              <a:gd name="connsiteX59" fmla="*/ 10287000 w 11948160"/>
              <a:gd name="connsiteY59" fmla="*/ 36484560 h 40631718"/>
              <a:gd name="connsiteX60" fmla="*/ 10287000 w 11948160"/>
              <a:gd name="connsiteY60" fmla="*/ 37124640 h 40631718"/>
              <a:gd name="connsiteX61" fmla="*/ 9006840 w 11948160"/>
              <a:gd name="connsiteY61" fmla="*/ 37490400 h 40631718"/>
              <a:gd name="connsiteX62" fmla="*/ 7553984 w 11948160"/>
              <a:gd name="connsiteY62" fmla="*/ 37122984 h 40631718"/>
              <a:gd name="connsiteX63" fmla="*/ 6720840 w 11948160"/>
              <a:gd name="connsiteY63" fmla="*/ 36301680 h 40631718"/>
              <a:gd name="connsiteX64" fmla="*/ 5537760 w 11948160"/>
              <a:gd name="connsiteY64" fmla="*/ 35898848 h 40631718"/>
              <a:gd name="connsiteX65" fmla="*/ 5753784 w 11948160"/>
              <a:gd name="connsiteY65" fmla="*/ 33450576 h 40631718"/>
              <a:gd name="connsiteX66" fmla="*/ 6080760 w 11948160"/>
              <a:gd name="connsiteY66" fmla="*/ 33101280 h 40631718"/>
              <a:gd name="connsiteX67" fmla="*/ 5806440 w 11948160"/>
              <a:gd name="connsiteY67" fmla="*/ 29077920 h 40631718"/>
              <a:gd name="connsiteX68" fmla="*/ 5715000 w 11948160"/>
              <a:gd name="connsiteY68" fmla="*/ 28437840 h 40631718"/>
              <a:gd name="connsiteX0" fmla="*/ 5715000 w 11948160"/>
              <a:gd name="connsiteY0" fmla="*/ 28437840 h 40919749"/>
              <a:gd name="connsiteX1" fmla="*/ 5806440 w 11948160"/>
              <a:gd name="connsiteY1" fmla="*/ 28437840 h 40919749"/>
              <a:gd name="connsiteX2" fmla="*/ 5440680 w 11948160"/>
              <a:gd name="connsiteY2" fmla="*/ 29626560 h 40919749"/>
              <a:gd name="connsiteX3" fmla="*/ 5349240 w 11948160"/>
              <a:gd name="connsiteY3" fmla="*/ 31272480 h 40919749"/>
              <a:gd name="connsiteX4" fmla="*/ 4617720 w 11948160"/>
              <a:gd name="connsiteY4" fmla="*/ 34290000 h 40919749"/>
              <a:gd name="connsiteX5" fmla="*/ 4160520 w 11948160"/>
              <a:gd name="connsiteY5" fmla="*/ 36941760 h 40919749"/>
              <a:gd name="connsiteX6" fmla="*/ 4160520 w 11948160"/>
              <a:gd name="connsiteY6" fmla="*/ 36941760 h 40919749"/>
              <a:gd name="connsiteX7" fmla="*/ 3886200 w 11948160"/>
              <a:gd name="connsiteY7" fmla="*/ 37581840 h 40919749"/>
              <a:gd name="connsiteX8" fmla="*/ 3886200 w 11948160"/>
              <a:gd name="connsiteY8" fmla="*/ 38404800 h 40919749"/>
              <a:gd name="connsiteX9" fmla="*/ 4536504 w 11948160"/>
              <a:gd name="connsiteY9" fmla="*/ 39473280 h 40919749"/>
              <a:gd name="connsiteX10" fmla="*/ 4032448 w 11948160"/>
              <a:gd name="connsiteY10" fmla="*/ 40225536 h 40919749"/>
              <a:gd name="connsiteX11" fmla="*/ 2771800 w 11948160"/>
              <a:gd name="connsiteY11" fmla="*/ 40153526 h 40919749"/>
              <a:gd name="connsiteX12" fmla="*/ 1325880 w 11948160"/>
              <a:gd name="connsiteY12" fmla="*/ 39044880 h 40919749"/>
              <a:gd name="connsiteX13" fmla="*/ 1577320 w 11948160"/>
              <a:gd name="connsiteY13" fmla="*/ 36906960 h 40919749"/>
              <a:gd name="connsiteX14" fmla="*/ 1289288 w 11948160"/>
              <a:gd name="connsiteY14" fmla="*/ 35898848 h 40919749"/>
              <a:gd name="connsiteX15" fmla="*/ 1577320 w 11948160"/>
              <a:gd name="connsiteY15" fmla="*/ 34314672 h 40919749"/>
              <a:gd name="connsiteX16" fmla="*/ 1793344 w 11948160"/>
              <a:gd name="connsiteY16" fmla="*/ 32154432 h 40919749"/>
              <a:gd name="connsiteX17" fmla="*/ 1433304 w 11948160"/>
              <a:gd name="connsiteY17" fmla="*/ 27545920 h 40919749"/>
              <a:gd name="connsiteX18" fmla="*/ 1783080 w 11948160"/>
              <a:gd name="connsiteY18" fmla="*/ 25968960 h 40919749"/>
              <a:gd name="connsiteX19" fmla="*/ 1874520 w 11948160"/>
              <a:gd name="connsiteY19" fmla="*/ 24414480 h 40919749"/>
              <a:gd name="connsiteX20" fmla="*/ 1691640 w 11948160"/>
              <a:gd name="connsiteY20" fmla="*/ 17099280 h 40919749"/>
              <a:gd name="connsiteX21" fmla="*/ 2240280 w 11948160"/>
              <a:gd name="connsiteY21" fmla="*/ 15361920 h 40919749"/>
              <a:gd name="connsiteX22" fmla="*/ 1691640 w 11948160"/>
              <a:gd name="connsiteY22" fmla="*/ 14904720 h 40919749"/>
              <a:gd name="connsiteX23" fmla="*/ 1508760 w 11948160"/>
              <a:gd name="connsiteY23" fmla="*/ 12435840 h 40919749"/>
              <a:gd name="connsiteX24" fmla="*/ 1508760 w 11948160"/>
              <a:gd name="connsiteY24" fmla="*/ 11704320 h 40919749"/>
              <a:gd name="connsiteX25" fmla="*/ 137160 w 11948160"/>
              <a:gd name="connsiteY25" fmla="*/ 9784080 h 40919749"/>
              <a:gd name="connsiteX26" fmla="*/ 685800 w 11948160"/>
              <a:gd name="connsiteY26" fmla="*/ 9144000 h 40919749"/>
              <a:gd name="connsiteX27" fmla="*/ 1234440 w 11948160"/>
              <a:gd name="connsiteY27" fmla="*/ 6858000 h 40919749"/>
              <a:gd name="connsiteX28" fmla="*/ 3337560 w 11948160"/>
              <a:gd name="connsiteY28" fmla="*/ 6035040 h 40919749"/>
              <a:gd name="connsiteX29" fmla="*/ 4160520 w 11948160"/>
              <a:gd name="connsiteY29" fmla="*/ 5212080 h 40919749"/>
              <a:gd name="connsiteX30" fmla="*/ 4160520 w 11948160"/>
              <a:gd name="connsiteY30" fmla="*/ 4297680 h 40919749"/>
              <a:gd name="connsiteX31" fmla="*/ 3246120 w 11948160"/>
              <a:gd name="connsiteY31" fmla="*/ 3566160 h 40919749"/>
              <a:gd name="connsiteX32" fmla="*/ 3246120 w 11948160"/>
              <a:gd name="connsiteY32" fmla="*/ 1280160 h 40919749"/>
              <a:gd name="connsiteX33" fmla="*/ 4617720 w 11948160"/>
              <a:gd name="connsiteY33" fmla="*/ 182880 h 40919749"/>
              <a:gd name="connsiteX34" fmla="*/ 5897880 w 11948160"/>
              <a:gd name="connsiteY34" fmla="*/ 182880 h 40919749"/>
              <a:gd name="connsiteX35" fmla="*/ 7269480 w 11948160"/>
              <a:gd name="connsiteY35" fmla="*/ 1097280 h 40919749"/>
              <a:gd name="connsiteX36" fmla="*/ 7635240 w 11948160"/>
              <a:gd name="connsiteY36" fmla="*/ 2377440 h 40919749"/>
              <a:gd name="connsiteX37" fmla="*/ 7635240 w 11948160"/>
              <a:gd name="connsiteY37" fmla="*/ 3108960 h 40919749"/>
              <a:gd name="connsiteX38" fmla="*/ 7360920 w 11948160"/>
              <a:gd name="connsiteY38" fmla="*/ 4023360 h 40919749"/>
              <a:gd name="connsiteX39" fmla="*/ 6995160 w 11948160"/>
              <a:gd name="connsiteY39" fmla="*/ 4937760 h 40919749"/>
              <a:gd name="connsiteX40" fmla="*/ 6720840 w 11948160"/>
              <a:gd name="connsiteY40" fmla="*/ 5394960 h 40919749"/>
              <a:gd name="connsiteX41" fmla="*/ 7178040 w 11948160"/>
              <a:gd name="connsiteY41" fmla="*/ 5852160 h 40919749"/>
              <a:gd name="connsiteX42" fmla="*/ 7909560 w 11948160"/>
              <a:gd name="connsiteY42" fmla="*/ 6858000 h 40919749"/>
              <a:gd name="connsiteX43" fmla="*/ 8366760 w 11948160"/>
              <a:gd name="connsiteY43" fmla="*/ 7406640 h 40919749"/>
              <a:gd name="connsiteX44" fmla="*/ 9738360 w 11948160"/>
              <a:gd name="connsiteY44" fmla="*/ 7863840 h 40919749"/>
              <a:gd name="connsiteX45" fmla="*/ 10561320 w 11948160"/>
              <a:gd name="connsiteY45" fmla="*/ 9052560 h 40919749"/>
              <a:gd name="connsiteX46" fmla="*/ 11658600 w 11948160"/>
              <a:gd name="connsiteY46" fmla="*/ 11887200 h 40919749"/>
              <a:gd name="connsiteX47" fmla="*/ 11750040 w 11948160"/>
              <a:gd name="connsiteY47" fmla="*/ 13258800 h 40919749"/>
              <a:gd name="connsiteX48" fmla="*/ 10469880 w 11948160"/>
              <a:gd name="connsiteY48" fmla="*/ 14264640 h 40919749"/>
              <a:gd name="connsiteX49" fmla="*/ 8641080 w 11948160"/>
              <a:gd name="connsiteY49" fmla="*/ 13624560 h 40919749"/>
              <a:gd name="connsiteX50" fmla="*/ 8275320 w 11948160"/>
              <a:gd name="connsiteY50" fmla="*/ 13716000 h 40919749"/>
              <a:gd name="connsiteX51" fmla="*/ 8458200 w 11948160"/>
              <a:gd name="connsiteY51" fmla="*/ 14447520 h 40919749"/>
              <a:gd name="connsiteX52" fmla="*/ 9354184 w 11948160"/>
              <a:gd name="connsiteY52" fmla="*/ 15376568 h 40919749"/>
              <a:gd name="connsiteX53" fmla="*/ 9555480 w 11948160"/>
              <a:gd name="connsiteY53" fmla="*/ 21396960 h 40919749"/>
              <a:gd name="connsiteX54" fmla="*/ 9281160 w 11948160"/>
              <a:gd name="connsiteY54" fmla="*/ 28437840 h 40919749"/>
              <a:gd name="connsiteX55" fmla="*/ 8458200 w 11948160"/>
              <a:gd name="connsiteY55" fmla="*/ 33192720 h 40919749"/>
              <a:gd name="connsiteX56" fmla="*/ 8001000 w 11948160"/>
              <a:gd name="connsiteY56" fmla="*/ 33649920 h 40919749"/>
              <a:gd name="connsiteX57" fmla="*/ 8001000 w 11948160"/>
              <a:gd name="connsiteY57" fmla="*/ 34290000 h 40919749"/>
              <a:gd name="connsiteX58" fmla="*/ 8366760 w 11948160"/>
              <a:gd name="connsiteY58" fmla="*/ 34838640 h 40919749"/>
              <a:gd name="connsiteX59" fmla="*/ 10287000 w 11948160"/>
              <a:gd name="connsiteY59" fmla="*/ 36484560 h 40919749"/>
              <a:gd name="connsiteX60" fmla="*/ 10287000 w 11948160"/>
              <a:gd name="connsiteY60" fmla="*/ 37124640 h 40919749"/>
              <a:gd name="connsiteX61" fmla="*/ 9006840 w 11948160"/>
              <a:gd name="connsiteY61" fmla="*/ 37490400 h 40919749"/>
              <a:gd name="connsiteX62" fmla="*/ 7553984 w 11948160"/>
              <a:gd name="connsiteY62" fmla="*/ 37122984 h 40919749"/>
              <a:gd name="connsiteX63" fmla="*/ 6720840 w 11948160"/>
              <a:gd name="connsiteY63" fmla="*/ 36301680 h 40919749"/>
              <a:gd name="connsiteX64" fmla="*/ 5537760 w 11948160"/>
              <a:gd name="connsiteY64" fmla="*/ 35898848 h 40919749"/>
              <a:gd name="connsiteX65" fmla="*/ 5753784 w 11948160"/>
              <a:gd name="connsiteY65" fmla="*/ 33450576 h 40919749"/>
              <a:gd name="connsiteX66" fmla="*/ 6080760 w 11948160"/>
              <a:gd name="connsiteY66" fmla="*/ 33101280 h 40919749"/>
              <a:gd name="connsiteX67" fmla="*/ 5806440 w 11948160"/>
              <a:gd name="connsiteY67" fmla="*/ 29077920 h 40919749"/>
              <a:gd name="connsiteX68" fmla="*/ 5715000 w 11948160"/>
              <a:gd name="connsiteY68" fmla="*/ 28437840 h 40919749"/>
              <a:gd name="connsiteX0" fmla="*/ 5715000 w 11948160"/>
              <a:gd name="connsiteY0" fmla="*/ 28437840 h 40919749"/>
              <a:gd name="connsiteX1" fmla="*/ 5806440 w 11948160"/>
              <a:gd name="connsiteY1" fmla="*/ 28437840 h 40919749"/>
              <a:gd name="connsiteX2" fmla="*/ 5440680 w 11948160"/>
              <a:gd name="connsiteY2" fmla="*/ 29626560 h 40919749"/>
              <a:gd name="connsiteX3" fmla="*/ 5349240 w 11948160"/>
              <a:gd name="connsiteY3" fmla="*/ 31272480 h 40919749"/>
              <a:gd name="connsiteX4" fmla="*/ 4617720 w 11948160"/>
              <a:gd name="connsiteY4" fmla="*/ 34290000 h 40919749"/>
              <a:gd name="connsiteX5" fmla="*/ 4160520 w 11948160"/>
              <a:gd name="connsiteY5" fmla="*/ 36941760 h 40919749"/>
              <a:gd name="connsiteX6" fmla="*/ 4160520 w 11948160"/>
              <a:gd name="connsiteY6" fmla="*/ 36941760 h 40919749"/>
              <a:gd name="connsiteX7" fmla="*/ 3886200 w 11948160"/>
              <a:gd name="connsiteY7" fmla="*/ 37581840 h 40919749"/>
              <a:gd name="connsiteX8" fmla="*/ 3886200 w 11948160"/>
              <a:gd name="connsiteY8" fmla="*/ 38404800 h 40919749"/>
              <a:gd name="connsiteX9" fmla="*/ 4536504 w 11948160"/>
              <a:gd name="connsiteY9" fmla="*/ 39473280 h 40919749"/>
              <a:gd name="connsiteX10" fmla="*/ 4032448 w 11948160"/>
              <a:gd name="connsiteY10" fmla="*/ 40225536 h 40919749"/>
              <a:gd name="connsiteX11" fmla="*/ 2771800 w 11948160"/>
              <a:gd name="connsiteY11" fmla="*/ 40153526 h 40919749"/>
              <a:gd name="connsiteX12" fmla="*/ 1325880 w 11948160"/>
              <a:gd name="connsiteY12" fmla="*/ 39044880 h 40919749"/>
              <a:gd name="connsiteX13" fmla="*/ 1577320 w 11948160"/>
              <a:gd name="connsiteY13" fmla="*/ 36906960 h 40919749"/>
              <a:gd name="connsiteX14" fmla="*/ 1289288 w 11948160"/>
              <a:gd name="connsiteY14" fmla="*/ 35898848 h 40919749"/>
              <a:gd name="connsiteX15" fmla="*/ 1577320 w 11948160"/>
              <a:gd name="connsiteY15" fmla="*/ 34314672 h 40919749"/>
              <a:gd name="connsiteX16" fmla="*/ 1793344 w 11948160"/>
              <a:gd name="connsiteY16" fmla="*/ 32154432 h 40919749"/>
              <a:gd name="connsiteX17" fmla="*/ 1433304 w 11948160"/>
              <a:gd name="connsiteY17" fmla="*/ 27545920 h 40919749"/>
              <a:gd name="connsiteX18" fmla="*/ 1783080 w 11948160"/>
              <a:gd name="connsiteY18" fmla="*/ 25968960 h 40919749"/>
              <a:gd name="connsiteX19" fmla="*/ 1874520 w 11948160"/>
              <a:gd name="connsiteY19" fmla="*/ 24414480 h 40919749"/>
              <a:gd name="connsiteX20" fmla="*/ 1691640 w 11948160"/>
              <a:gd name="connsiteY20" fmla="*/ 17099280 h 40919749"/>
              <a:gd name="connsiteX21" fmla="*/ 2240280 w 11948160"/>
              <a:gd name="connsiteY21" fmla="*/ 15361920 h 40919749"/>
              <a:gd name="connsiteX22" fmla="*/ 1691640 w 11948160"/>
              <a:gd name="connsiteY22" fmla="*/ 14904720 h 40919749"/>
              <a:gd name="connsiteX23" fmla="*/ 1508760 w 11948160"/>
              <a:gd name="connsiteY23" fmla="*/ 12435840 h 40919749"/>
              <a:gd name="connsiteX24" fmla="*/ 1508760 w 11948160"/>
              <a:gd name="connsiteY24" fmla="*/ 11704320 h 40919749"/>
              <a:gd name="connsiteX25" fmla="*/ 137160 w 11948160"/>
              <a:gd name="connsiteY25" fmla="*/ 9784080 h 40919749"/>
              <a:gd name="connsiteX26" fmla="*/ 685800 w 11948160"/>
              <a:gd name="connsiteY26" fmla="*/ 9144000 h 40919749"/>
              <a:gd name="connsiteX27" fmla="*/ 1234440 w 11948160"/>
              <a:gd name="connsiteY27" fmla="*/ 6858000 h 40919749"/>
              <a:gd name="connsiteX28" fmla="*/ 3337560 w 11948160"/>
              <a:gd name="connsiteY28" fmla="*/ 6035040 h 40919749"/>
              <a:gd name="connsiteX29" fmla="*/ 4160520 w 11948160"/>
              <a:gd name="connsiteY29" fmla="*/ 5212080 h 40919749"/>
              <a:gd name="connsiteX30" fmla="*/ 4160520 w 11948160"/>
              <a:gd name="connsiteY30" fmla="*/ 4297680 h 40919749"/>
              <a:gd name="connsiteX31" fmla="*/ 3246120 w 11948160"/>
              <a:gd name="connsiteY31" fmla="*/ 3566160 h 40919749"/>
              <a:gd name="connsiteX32" fmla="*/ 3246120 w 11948160"/>
              <a:gd name="connsiteY32" fmla="*/ 1280160 h 40919749"/>
              <a:gd name="connsiteX33" fmla="*/ 4617720 w 11948160"/>
              <a:gd name="connsiteY33" fmla="*/ 182880 h 40919749"/>
              <a:gd name="connsiteX34" fmla="*/ 5897880 w 11948160"/>
              <a:gd name="connsiteY34" fmla="*/ 182880 h 40919749"/>
              <a:gd name="connsiteX35" fmla="*/ 7269480 w 11948160"/>
              <a:gd name="connsiteY35" fmla="*/ 1097280 h 40919749"/>
              <a:gd name="connsiteX36" fmla="*/ 7635240 w 11948160"/>
              <a:gd name="connsiteY36" fmla="*/ 2377440 h 40919749"/>
              <a:gd name="connsiteX37" fmla="*/ 7635240 w 11948160"/>
              <a:gd name="connsiteY37" fmla="*/ 3108960 h 40919749"/>
              <a:gd name="connsiteX38" fmla="*/ 7360920 w 11948160"/>
              <a:gd name="connsiteY38" fmla="*/ 4023360 h 40919749"/>
              <a:gd name="connsiteX39" fmla="*/ 6995160 w 11948160"/>
              <a:gd name="connsiteY39" fmla="*/ 4937760 h 40919749"/>
              <a:gd name="connsiteX40" fmla="*/ 6720840 w 11948160"/>
              <a:gd name="connsiteY40" fmla="*/ 5394960 h 40919749"/>
              <a:gd name="connsiteX41" fmla="*/ 7178040 w 11948160"/>
              <a:gd name="connsiteY41" fmla="*/ 5852160 h 40919749"/>
              <a:gd name="connsiteX42" fmla="*/ 7909560 w 11948160"/>
              <a:gd name="connsiteY42" fmla="*/ 6858000 h 40919749"/>
              <a:gd name="connsiteX43" fmla="*/ 8366760 w 11948160"/>
              <a:gd name="connsiteY43" fmla="*/ 7406640 h 40919749"/>
              <a:gd name="connsiteX44" fmla="*/ 9738360 w 11948160"/>
              <a:gd name="connsiteY44" fmla="*/ 7863840 h 40919749"/>
              <a:gd name="connsiteX45" fmla="*/ 10561320 w 11948160"/>
              <a:gd name="connsiteY45" fmla="*/ 9052560 h 40919749"/>
              <a:gd name="connsiteX46" fmla="*/ 11658600 w 11948160"/>
              <a:gd name="connsiteY46" fmla="*/ 11887200 h 40919749"/>
              <a:gd name="connsiteX47" fmla="*/ 11750040 w 11948160"/>
              <a:gd name="connsiteY47" fmla="*/ 13258800 h 40919749"/>
              <a:gd name="connsiteX48" fmla="*/ 10469880 w 11948160"/>
              <a:gd name="connsiteY48" fmla="*/ 14264640 h 40919749"/>
              <a:gd name="connsiteX49" fmla="*/ 8641080 w 11948160"/>
              <a:gd name="connsiteY49" fmla="*/ 13624560 h 40919749"/>
              <a:gd name="connsiteX50" fmla="*/ 8275320 w 11948160"/>
              <a:gd name="connsiteY50" fmla="*/ 13716000 h 40919749"/>
              <a:gd name="connsiteX51" fmla="*/ 8458200 w 11948160"/>
              <a:gd name="connsiteY51" fmla="*/ 14447520 h 40919749"/>
              <a:gd name="connsiteX52" fmla="*/ 9354184 w 11948160"/>
              <a:gd name="connsiteY52" fmla="*/ 15376568 h 40919749"/>
              <a:gd name="connsiteX53" fmla="*/ 9555480 w 11948160"/>
              <a:gd name="connsiteY53" fmla="*/ 21396960 h 40919749"/>
              <a:gd name="connsiteX54" fmla="*/ 9281160 w 11948160"/>
              <a:gd name="connsiteY54" fmla="*/ 28437840 h 40919749"/>
              <a:gd name="connsiteX55" fmla="*/ 8458200 w 11948160"/>
              <a:gd name="connsiteY55" fmla="*/ 33192720 h 40919749"/>
              <a:gd name="connsiteX56" fmla="*/ 8001000 w 11948160"/>
              <a:gd name="connsiteY56" fmla="*/ 33649920 h 40919749"/>
              <a:gd name="connsiteX57" fmla="*/ 8001000 w 11948160"/>
              <a:gd name="connsiteY57" fmla="*/ 34290000 h 40919749"/>
              <a:gd name="connsiteX58" fmla="*/ 8366760 w 11948160"/>
              <a:gd name="connsiteY58" fmla="*/ 34838640 h 40919749"/>
              <a:gd name="connsiteX59" fmla="*/ 10287000 w 11948160"/>
              <a:gd name="connsiteY59" fmla="*/ 36484560 h 40919749"/>
              <a:gd name="connsiteX60" fmla="*/ 10287000 w 11948160"/>
              <a:gd name="connsiteY60" fmla="*/ 37124640 h 40919749"/>
              <a:gd name="connsiteX61" fmla="*/ 9006840 w 11948160"/>
              <a:gd name="connsiteY61" fmla="*/ 37490400 h 40919749"/>
              <a:gd name="connsiteX62" fmla="*/ 7553984 w 11948160"/>
              <a:gd name="connsiteY62" fmla="*/ 37122984 h 40919749"/>
              <a:gd name="connsiteX63" fmla="*/ 6720840 w 11948160"/>
              <a:gd name="connsiteY63" fmla="*/ 36301680 h 40919749"/>
              <a:gd name="connsiteX64" fmla="*/ 5537760 w 11948160"/>
              <a:gd name="connsiteY64" fmla="*/ 35898848 h 40919749"/>
              <a:gd name="connsiteX65" fmla="*/ 5753784 w 11948160"/>
              <a:gd name="connsiteY65" fmla="*/ 33450576 h 40919749"/>
              <a:gd name="connsiteX66" fmla="*/ 6080760 w 11948160"/>
              <a:gd name="connsiteY66" fmla="*/ 33101280 h 40919749"/>
              <a:gd name="connsiteX67" fmla="*/ 5806440 w 11948160"/>
              <a:gd name="connsiteY67" fmla="*/ 29077920 h 40919749"/>
              <a:gd name="connsiteX68" fmla="*/ 5715000 w 11948160"/>
              <a:gd name="connsiteY68" fmla="*/ 28437840 h 40919749"/>
              <a:gd name="connsiteX0" fmla="*/ 5715000 w 11948160"/>
              <a:gd name="connsiteY0" fmla="*/ 28437840 h 40919749"/>
              <a:gd name="connsiteX1" fmla="*/ 5806440 w 11948160"/>
              <a:gd name="connsiteY1" fmla="*/ 28437840 h 40919749"/>
              <a:gd name="connsiteX2" fmla="*/ 5440680 w 11948160"/>
              <a:gd name="connsiteY2" fmla="*/ 29626560 h 40919749"/>
              <a:gd name="connsiteX3" fmla="*/ 5349240 w 11948160"/>
              <a:gd name="connsiteY3" fmla="*/ 31272480 h 40919749"/>
              <a:gd name="connsiteX4" fmla="*/ 4617720 w 11948160"/>
              <a:gd name="connsiteY4" fmla="*/ 34290000 h 40919749"/>
              <a:gd name="connsiteX5" fmla="*/ 4160520 w 11948160"/>
              <a:gd name="connsiteY5" fmla="*/ 36941760 h 40919749"/>
              <a:gd name="connsiteX6" fmla="*/ 4160520 w 11948160"/>
              <a:gd name="connsiteY6" fmla="*/ 36941760 h 40919749"/>
              <a:gd name="connsiteX7" fmla="*/ 3886200 w 11948160"/>
              <a:gd name="connsiteY7" fmla="*/ 37581840 h 40919749"/>
              <a:gd name="connsiteX8" fmla="*/ 3886200 w 11948160"/>
              <a:gd name="connsiteY8" fmla="*/ 38404800 h 40919749"/>
              <a:gd name="connsiteX9" fmla="*/ 4536504 w 11948160"/>
              <a:gd name="connsiteY9" fmla="*/ 39473280 h 40919749"/>
              <a:gd name="connsiteX10" fmla="*/ 4032448 w 11948160"/>
              <a:gd name="connsiteY10" fmla="*/ 40225536 h 40919749"/>
              <a:gd name="connsiteX11" fmla="*/ 2771800 w 11948160"/>
              <a:gd name="connsiteY11" fmla="*/ 40153526 h 40919749"/>
              <a:gd name="connsiteX12" fmla="*/ 1325880 w 11948160"/>
              <a:gd name="connsiteY12" fmla="*/ 39044880 h 40919749"/>
              <a:gd name="connsiteX13" fmla="*/ 1577320 w 11948160"/>
              <a:gd name="connsiteY13" fmla="*/ 36906960 h 40919749"/>
              <a:gd name="connsiteX14" fmla="*/ 1289288 w 11948160"/>
              <a:gd name="connsiteY14" fmla="*/ 35898848 h 40919749"/>
              <a:gd name="connsiteX15" fmla="*/ 1577320 w 11948160"/>
              <a:gd name="connsiteY15" fmla="*/ 34314672 h 40919749"/>
              <a:gd name="connsiteX16" fmla="*/ 1793344 w 11948160"/>
              <a:gd name="connsiteY16" fmla="*/ 32154432 h 40919749"/>
              <a:gd name="connsiteX17" fmla="*/ 1433304 w 11948160"/>
              <a:gd name="connsiteY17" fmla="*/ 27545920 h 40919749"/>
              <a:gd name="connsiteX18" fmla="*/ 1783080 w 11948160"/>
              <a:gd name="connsiteY18" fmla="*/ 25968960 h 40919749"/>
              <a:gd name="connsiteX19" fmla="*/ 1874520 w 11948160"/>
              <a:gd name="connsiteY19" fmla="*/ 24414480 h 40919749"/>
              <a:gd name="connsiteX20" fmla="*/ 1691640 w 11948160"/>
              <a:gd name="connsiteY20" fmla="*/ 17099280 h 40919749"/>
              <a:gd name="connsiteX21" fmla="*/ 2240280 w 11948160"/>
              <a:gd name="connsiteY21" fmla="*/ 15361920 h 40919749"/>
              <a:gd name="connsiteX22" fmla="*/ 1691640 w 11948160"/>
              <a:gd name="connsiteY22" fmla="*/ 14904720 h 40919749"/>
              <a:gd name="connsiteX23" fmla="*/ 1508760 w 11948160"/>
              <a:gd name="connsiteY23" fmla="*/ 12435840 h 40919749"/>
              <a:gd name="connsiteX24" fmla="*/ 1508760 w 11948160"/>
              <a:gd name="connsiteY24" fmla="*/ 11704320 h 40919749"/>
              <a:gd name="connsiteX25" fmla="*/ 137160 w 11948160"/>
              <a:gd name="connsiteY25" fmla="*/ 9784080 h 40919749"/>
              <a:gd name="connsiteX26" fmla="*/ 685800 w 11948160"/>
              <a:gd name="connsiteY26" fmla="*/ 9144000 h 40919749"/>
              <a:gd name="connsiteX27" fmla="*/ 1234440 w 11948160"/>
              <a:gd name="connsiteY27" fmla="*/ 6858000 h 40919749"/>
              <a:gd name="connsiteX28" fmla="*/ 3337560 w 11948160"/>
              <a:gd name="connsiteY28" fmla="*/ 6035040 h 40919749"/>
              <a:gd name="connsiteX29" fmla="*/ 4160520 w 11948160"/>
              <a:gd name="connsiteY29" fmla="*/ 5212080 h 40919749"/>
              <a:gd name="connsiteX30" fmla="*/ 4160520 w 11948160"/>
              <a:gd name="connsiteY30" fmla="*/ 4297680 h 40919749"/>
              <a:gd name="connsiteX31" fmla="*/ 3246120 w 11948160"/>
              <a:gd name="connsiteY31" fmla="*/ 3566160 h 40919749"/>
              <a:gd name="connsiteX32" fmla="*/ 3246120 w 11948160"/>
              <a:gd name="connsiteY32" fmla="*/ 1280160 h 40919749"/>
              <a:gd name="connsiteX33" fmla="*/ 4617720 w 11948160"/>
              <a:gd name="connsiteY33" fmla="*/ 182880 h 40919749"/>
              <a:gd name="connsiteX34" fmla="*/ 5897880 w 11948160"/>
              <a:gd name="connsiteY34" fmla="*/ 182880 h 40919749"/>
              <a:gd name="connsiteX35" fmla="*/ 7269480 w 11948160"/>
              <a:gd name="connsiteY35" fmla="*/ 1097280 h 40919749"/>
              <a:gd name="connsiteX36" fmla="*/ 7635240 w 11948160"/>
              <a:gd name="connsiteY36" fmla="*/ 2377440 h 40919749"/>
              <a:gd name="connsiteX37" fmla="*/ 7635240 w 11948160"/>
              <a:gd name="connsiteY37" fmla="*/ 3108960 h 40919749"/>
              <a:gd name="connsiteX38" fmla="*/ 7360920 w 11948160"/>
              <a:gd name="connsiteY38" fmla="*/ 4023360 h 40919749"/>
              <a:gd name="connsiteX39" fmla="*/ 6995160 w 11948160"/>
              <a:gd name="connsiteY39" fmla="*/ 4937760 h 40919749"/>
              <a:gd name="connsiteX40" fmla="*/ 6720840 w 11948160"/>
              <a:gd name="connsiteY40" fmla="*/ 5394960 h 40919749"/>
              <a:gd name="connsiteX41" fmla="*/ 7178040 w 11948160"/>
              <a:gd name="connsiteY41" fmla="*/ 5852160 h 40919749"/>
              <a:gd name="connsiteX42" fmla="*/ 7909560 w 11948160"/>
              <a:gd name="connsiteY42" fmla="*/ 6858000 h 40919749"/>
              <a:gd name="connsiteX43" fmla="*/ 8366760 w 11948160"/>
              <a:gd name="connsiteY43" fmla="*/ 7406640 h 40919749"/>
              <a:gd name="connsiteX44" fmla="*/ 9738360 w 11948160"/>
              <a:gd name="connsiteY44" fmla="*/ 7863840 h 40919749"/>
              <a:gd name="connsiteX45" fmla="*/ 10561320 w 11948160"/>
              <a:gd name="connsiteY45" fmla="*/ 9052560 h 40919749"/>
              <a:gd name="connsiteX46" fmla="*/ 11658600 w 11948160"/>
              <a:gd name="connsiteY46" fmla="*/ 11887200 h 40919749"/>
              <a:gd name="connsiteX47" fmla="*/ 11750040 w 11948160"/>
              <a:gd name="connsiteY47" fmla="*/ 13258800 h 40919749"/>
              <a:gd name="connsiteX48" fmla="*/ 10469880 w 11948160"/>
              <a:gd name="connsiteY48" fmla="*/ 14264640 h 40919749"/>
              <a:gd name="connsiteX49" fmla="*/ 8641080 w 11948160"/>
              <a:gd name="connsiteY49" fmla="*/ 13624560 h 40919749"/>
              <a:gd name="connsiteX50" fmla="*/ 8275320 w 11948160"/>
              <a:gd name="connsiteY50" fmla="*/ 13716000 h 40919749"/>
              <a:gd name="connsiteX51" fmla="*/ 8458200 w 11948160"/>
              <a:gd name="connsiteY51" fmla="*/ 14447520 h 40919749"/>
              <a:gd name="connsiteX52" fmla="*/ 9354184 w 11948160"/>
              <a:gd name="connsiteY52" fmla="*/ 15376568 h 40919749"/>
              <a:gd name="connsiteX53" fmla="*/ 9555480 w 11948160"/>
              <a:gd name="connsiteY53" fmla="*/ 21396960 h 40919749"/>
              <a:gd name="connsiteX54" fmla="*/ 9281160 w 11948160"/>
              <a:gd name="connsiteY54" fmla="*/ 28437840 h 40919749"/>
              <a:gd name="connsiteX55" fmla="*/ 8458200 w 11948160"/>
              <a:gd name="connsiteY55" fmla="*/ 33192720 h 40919749"/>
              <a:gd name="connsiteX56" fmla="*/ 8001000 w 11948160"/>
              <a:gd name="connsiteY56" fmla="*/ 33649920 h 40919749"/>
              <a:gd name="connsiteX57" fmla="*/ 8001000 w 11948160"/>
              <a:gd name="connsiteY57" fmla="*/ 34290000 h 40919749"/>
              <a:gd name="connsiteX58" fmla="*/ 8366760 w 11948160"/>
              <a:gd name="connsiteY58" fmla="*/ 34838640 h 40919749"/>
              <a:gd name="connsiteX59" fmla="*/ 10287000 w 11948160"/>
              <a:gd name="connsiteY59" fmla="*/ 36484560 h 40919749"/>
              <a:gd name="connsiteX60" fmla="*/ 10287000 w 11948160"/>
              <a:gd name="connsiteY60" fmla="*/ 37124640 h 40919749"/>
              <a:gd name="connsiteX61" fmla="*/ 9006840 w 11948160"/>
              <a:gd name="connsiteY61" fmla="*/ 37490400 h 40919749"/>
              <a:gd name="connsiteX62" fmla="*/ 7553984 w 11948160"/>
              <a:gd name="connsiteY62" fmla="*/ 37122984 h 40919749"/>
              <a:gd name="connsiteX63" fmla="*/ 6720840 w 11948160"/>
              <a:gd name="connsiteY63" fmla="*/ 36301680 h 40919749"/>
              <a:gd name="connsiteX64" fmla="*/ 5537760 w 11948160"/>
              <a:gd name="connsiteY64" fmla="*/ 35898848 h 40919749"/>
              <a:gd name="connsiteX65" fmla="*/ 5753784 w 11948160"/>
              <a:gd name="connsiteY65" fmla="*/ 33450576 h 40919749"/>
              <a:gd name="connsiteX66" fmla="*/ 6080760 w 11948160"/>
              <a:gd name="connsiteY66" fmla="*/ 33101280 h 40919749"/>
              <a:gd name="connsiteX67" fmla="*/ 5806440 w 11948160"/>
              <a:gd name="connsiteY67" fmla="*/ 29077920 h 40919749"/>
              <a:gd name="connsiteX68" fmla="*/ 5715000 w 11948160"/>
              <a:gd name="connsiteY68" fmla="*/ 28437840 h 40919749"/>
              <a:gd name="connsiteX0" fmla="*/ 5715000 w 11948160"/>
              <a:gd name="connsiteY0" fmla="*/ 28437840 h 40631717"/>
              <a:gd name="connsiteX1" fmla="*/ 5806440 w 11948160"/>
              <a:gd name="connsiteY1" fmla="*/ 28437840 h 40631717"/>
              <a:gd name="connsiteX2" fmla="*/ 5440680 w 11948160"/>
              <a:gd name="connsiteY2" fmla="*/ 29626560 h 40631717"/>
              <a:gd name="connsiteX3" fmla="*/ 5349240 w 11948160"/>
              <a:gd name="connsiteY3" fmla="*/ 31272480 h 40631717"/>
              <a:gd name="connsiteX4" fmla="*/ 4617720 w 11948160"/>
              <a:gd name="connsiteY4" fmla="*/ 34290000 h 40631717"/>
              <a:gd name="connsiteX5" fmla="*/ 4160520 w 11948160"/>
              <a:gd name="connsiteY5" fmla="*/ 36941760 h 40631717"/>
              <a:gd name="connsiteX6" fmla="*/ 4160520 w 11948160"/>
              <a:gd name="connsiteY6" fmla="*/ 36941760 h 40631717"/>
              <a:gd name="connsiteX7" fmla="*/ 3886200 w 11948160"/>
              <a:gd name="connsiteY7" fmla="*/ 37581840 h 40631717"/>
              <a:gd name="connsiteX8" fmla="*/ 3886200 w 11948160"/>
              <a:gd name="connsiteY8" fmla="*/ 38404800 h 40631717"/>
              <a:gd name="connsiteX9" fmla="*/ 4536504 w 11948160"/>
              <a:gd name="connsiteY9" fmla="*/ 39473280 h 40631717"/>
              <a:gd name="connsiteX10" fmla="*/ 4032448 w 11948160"/>
              <a:gd name="connsiteY10" fmla="*/ 40225536 h 40631717"/>
              <a:gd name="connsiteX11" fmla="*/ 2771800 w 11948160"/>
              <a:gd name="connsiteY11" fmla="*/ 39865494 h 40631717"/>
              <a:gd name="connsiteX12" fmla="*/ 1325880 w 11948160"/>
              <a:gd name="connsiteY12" fmla="*/ 39044880 h 40631717"/>
              <a:gd name="connsiteX13" fmla="*/ 1577320 w 11948160"/>
              <a:gd name="connsiteY13" fmla="*/ 36906960 h 40631717"/>
              <a:gd name="connsiteX14" fmla="*/ 1289288 w 11948160"/>
              <a:gd name="connsiteY14" fmla="*/ 35898848 h 40631717"/>
              <a:gd name="connsiteX15" fmla="*/ 1577320 w 11948160"/>
              <a:gd name="connsiteY15" fmla="*/ 34314672 h 40631717"/>
              <a:gd name="connsiteX16" fmla="*/ 1793344 w 11948160"/>
              <a:gd name="connsiteY16" fmla="*/ 32154432 h 40631717"/>
              <a:gd name="connsiteX17" fmla="*/ 1433304 w 11948160"/>
              <a:gd name="connsiteY17" fmla="*/ 27545920 h 40631717"/>
              <a:gd name="connsiteX18" fmla="*/ 1783080 w 11948160"/>
              <a:gd name="connsiteY18" fmla="*/ 25968960 h 40631717"/>
              <a:gd name="connsiteX19" fmla="*/ 1874520 w 11948160"/>
              <a:gd name="connsiteY19" fmla="*/ 24414480 h 40631717"/>
              <a:gd name="connsiteX20" fmla="*/ 1691640 w 11948160"/>
              <a:gd name="connsiteY20" fmla="*/ 17099280 h 40631717"/>
              <a:gd name="connsiteX21" fmla="*/ 2240280 w 11948160"/>
              <a:gd name="connsiteY21" fmla="*/ 15361920 h 40631717"/>
              <a:gd name="connsiteX22" fmla="*/ 1691640 w 11948160"/>
              <a:gd name="connsiteY22" fmla="*/ 14904720 h 40631717"/>
              <a:gd name="connsiteX23" fmla="*/ 1508760 w 11948160"/>
              <a:gd name="connsiteY23" fmla="*/ 12435840 h 40631717"/>
              <a:gd name="connsiteX24" fmla="*/ 1508760 w 11948160"/>
              <a:gd name="connsiteY24" fmla="*/ 11704320 h 40631717"/>
              <a:gd name="connsiteX25" fmla="*/ 137160 w 11948160"/>
              <a:gd name="connsiteY25" fmla="*/ 9784080 h 40631717"/>
              <a:gd name="connsiteX26" fmla="*/ 685800 w 11948160"/>
              <a:gd name="connsiteY26" fmla="*/ 9144000 h 40631717"/>
              <a:gd name="connsiteX27" fmla="*/ 1234440 w 11948160"/>
              <a:gd name="connsiteY27" fmla="*/ 6858000 h 40631717"/>
              <a:gd name="connsiteX28" fmla="*/ 3337560 w 11948160"/>
              <a:gd name="connsiteY28" fmla="*/ 6035040 h 40631717"/>
              <a:gd name="connsiteX29" fmla="*/ 4160520 w 11948160"/>
              <a:gd name="connsiteY29" fmla="*/ 5212080 h 40631717"/>
              <a:gd name="connsiteX30" fmla="*/ 4160520 w 11948160"/>
              <a:gd name="connsiteY30" fmla="*/ 4297680 h 40631717"/>
              <a:gd name="connsiteX31" fmla="*/ 3246120 w 11948160"/>
              <a:gd name="connsiteY31" fmla="*/ 3566160 h 40631717"/>
              <a:gd name="connsiteX32" fmla="*/ 3246120 w 11948160"/>
              <a:gd name="connsiteY32" fmla="*/ 1280160 h 40631717"/>
              <a:gd name="connsiteX33" fmla="*/ 4617720 w 11948160"/>
              <a:gd name="connsiteY33" fmla="*/ 182880 h 40631717"/>
              <a:gd name="connsiteX34" fmla="*/ 5897880 w 11948160"/>
              <a:gd name="connsiteY34" fmla="*/ 182880 h 40631717"/>
              <a:gd name="connsiteX35" fmla="*/ 7269480 w 11948160"/>
              <a:gd name="connsiteY35" fmla="*/ 1097280 h 40631717"/>
              <a:gd name="connsiteX36" fmla="*/ 7635240 w 11948160"/>
              <a:gd name="connsiteY36" fmla="*/ 2377440 h 40631717"/>
              <a:gd name="connsiteX37" fmla="*/ 7635240 w 11948160"/>
              <a:gd name="connsiteY37" fmla="*/ 3108960 h 40631717"/>
              <a:gd name="connsiteX38" fmla="*/ 7360920 w 11948160"/>
              <a:gd name="connsiteY38" fmla="*/ 4023360 h 40631717"/>
              <a:gd name="connsiteX39" fmla="*/ 6995160 w 11948160"/>
              <a:gd name="connsiteY39" fmla="*/ 4937760 h 40631717"/>
              <a:gd name="connsiteX40" fmla="*/ 6720840 w 11948160"/>
              <a:gd name="connsiteY40" fmla="*/ 5394960 h 40631717"/>
              <a:gd name="connsiteX41" fmla="*/ 7178040 w 11948160"/>
              <a:gd name="connsiteY41" fmla="*/ 5852160 h 40631717"/>
              <a:gd name="connsiteX42" fmla="*/ 7909560 w 11948160"/>
              <a:gd name="connsiteY42" fmla="*/ 6858000 h 40631717"/>
              <a:gd name="connsiteX43" fmla="*/ 8366760 w 11948160"/>
              <a:gd name="connsiteY43" fmla="*/ 7406640 h 40631717"/>
              <a:gd name="connsiteX44" fmla="*/ 9738360 w 11948160"/>
              <a:gd name="connsiteY44" fmla="*/ 7863840 h 40631717"/>
              <a:gd name="connsiteX45" fmla="*/ 10561320 w 11948160"/>
              <a:gd name="connsiteY45" fmla="*/ 9052560 h 40631717"/>
              <a:gd name="connsiteX46" fmla="*/ 11658600 w 11948160"/>
              <a:gd name="connsiteY46" fmla="*/ 11887200 h 40631717"/>
              <a:gd name="connsiteX47" fmla="*/ 11750040 w 11948160"/>
              <a:gd name="connsiteY47" fmla="*/ 13258800 h 40631717"/>
              <a:gd name="connsiteX48" fmla="*/ 10469880 w 11948160"/>
              <a:gd name="connsiteY48" fmla="*/ 14264640 h 40631717"/>
              <a:gd name="connsiteX49" fmla="*/ 8641080 w 11948160"/>
              <a:gd name="connsiteY49" fmla="*/ 13624560 h 40631717"/>
              <a:gd name="connsiteX50" fmla="*/ 8275320 w 11948160"/>
              <a:gd name="connsiteY50" fmla="*/ 13716000 h 40631717"/>
              <a:gd name="connsiteX51" fmla="*/ 8458200 w 11948160"/>
              <a:gd name="connsiteY51" fmla="*/ 14447520 h 40631717"/>
              <a:gd name="connsiteX52" fmla="*/ 9354184 w 11948160"/>
              <a:gd name="connsiteY52" fmla="*/ 15376568 h 40631717"/>
              <a:gd name="connsiteX53" fmla="*/ 9555480 w 11948160"/>
              <a:gd name="connsiteY53" fmla="*/ 21396960 h 40631717"/>
              <a:gd name="connsiteX54" fmla="*/ 9281160 w 11948160"/>
              <a:gd name="connsiteY54" fmla="*/ 28437840 h 40631717"/>
              <a:gd name="connsiteX55" fmla="*/ 8458200 w 11948160"/>
              <a:gd name="connsiteY55" fmla="*/ 33192720 h 40631717"/>
              <a:gd name="connsiteX56" fmla="*/ 8001000 w 11948160"/>
              <a:gd name="connsiteY56" fmla="*/ 33649920 h 40631717"/>
              <a:gd name="connsiteX57" fmla="*/ 8001000 w 11948160"/>
              <a:gd name="connsiteY57" fmla="*/ 34290000 h 40631717"/>
              <a:gd name="connsiteX58" fmla="*/ 8366760 w 11948160"/>
              <a:gd name="connsiteY58" fmla="*/ 34838640 h 40631717"/>
              <a:gd name="connsiteX59" fmla="*/ 10287000 w 11948160"/>
              <a:gd name="connsiteY59" fmla="*/ 36484560 h 40631717"/>
              <a:gd name="connsiteX60" fmla="*/ 10287000 w 11948160"/>
              <a:gd name="connsiteY60" fmla="*/ 37124640 h 40631717"/>
              <a:gd name="connsiteX61" fmla="*/ 9006840 w 11948160"/>
              <a:gd name="connsiteY61" fmla="*/ 37490400 h 40631717"/>
              <a:gd name="connsiteX62" fmla="*/ 7553984 w 11948160"/>
              <a:gd name="connsiteY62" fmla="*/ 37122984 h 40631717"/>
              <a:gd name="connsiteX63" fmla="*/ 6720840 w 11948160"/>
              <a:gd name="connsiteY63" fmla="*/ 36301680 h 40631717"/>
              <a:gd name="connsiteX64" fmla="*/ 5537760 w 11948160"/>
              <a:gd name="connsiteY64" fmla="*/ 35898848 h 40631717"/>
              <a:gd name="connsiteX65" fmla="*/ 5753784 w 11948160"/>
              <a:gd name="connsiteY65" fmla="*/ 33450576 h 40631717"/>
              <a:gd name="connsiteX66" fmla="*/ 6080760 w 11948160"/>
              <a:gd name="connsiteY66" fmla="*/ 33101280 h 40631717"/>
              <a:gd name="connsiteX67" fmla="*/ 5806440 w 11948160"/>
              <a:gd name="connsiteY67" fmla="*/ 29077920 h 40631717"/>
              <a:gd name="connsiteX68" fmla="*/ 5715000 w 11948160"/>
              <a:gd name="connsiteY68" fmla="*/ 28437840 h 40631717"/>
              <a:gd name="connsiteX0" fmla="*/ 5953519 w 12186679"/>
              <a:gd name="connsiteY0" fmla="*/ 28437840 h 40919749"/>
              <a:gd name="connsiteX1" fmla="*/ 6044959 w 12186679"/>
              <a:gd name="connsiteY1" fmla="*/ 28437840 h 40919749"/>
              <a:gd name="connsiteX2" fmla="*/ 5679199 w 12186679"/>
              <a:gd name="connsiteY2" fmla="*/ 29626560 h 40919749"/>
              <a:gd name="connsiteX3" fmla="*/ 5587759 w 12186679"/>
              <a:gd name="connsiteY3" fmla="*/ 31272480 h 40919749"/>
              <a:gd name="connsiteX4" fmla="*/ 4856239 w 12186679"/>
              <a:gd name="connsiteY4" fmla="*/ 34290000 h 40919749"/>
              <a:gd name="connsiteX5" fmla="*/ 4399039 w 12186679"/>
              <a:gd name="connsiteY5" fmla="*/ 36941760 h 40919749"/>
              <a:gd name="connsiteX6" fmla="*/ 4399039 w 12186679"/>
              <a:gd name="connsiteY6" fmla="*/ 36941760 h 40919749"/>
              <a:gd name="connsiteX7" fmla="*/ 4124719 w 12186679"/>
              <a:gd name="connsiteY7" fmla="*/ 37581840 h 40919749"/>
              <a:gd name="connsiteX8" fmla="*/ 4124719 w 12186679"/>
              <a:gd name="connsiteY8" fmla="*/ 38404800 h 40919749"/>
              <a:gd name="connsiteX9" fmla="*/ 4775023 w 12186679"/>
              <a:gd name="connsiteY9" fmla="*/ 39473280 h 40919749"/>
              <a:gd name="connsiteX10" fmla="*/ 4270967 w 12186679"/>
              <a:gd name="connsiteY10" fmla="*/ 40225536 h 40919749"/>
              <a:gd name="connsiteX11" fmla="*/ 1822695 w 12186679"/>
              <a:gd name="connsiteY11" fmla="*/ 40153526 h 40919749"/>
              <a:gd name="connsiteX12" fmla="*/ 1564399 w 12186679"/>
              <a:gd name="connsiteY12" fmla="*/ 39044880 h 40919749"/>
              <a:gd name="connsiteX13" fmla="*/ 1815839 w 12186679"/>
              <a:gd name="connsiteY13" fmla="*/ 36906960 h 40919749"/>
              <a:gd name="connsiteX14" fmla="*/ 1527807 w 12186679"/>
              <a:gd name="connsiteY14" fmla="*/ 35898848 h 40919749"/>
              <a:gd name="connsiteX15" fmla="*/ 1815839 w 12186679"/>
              <a:gd name="connsiteY15" fmla="*/ 34314672 h 40919749"/>
              <a:gd name="connsiteX16" fmla="*/ 2031863 w 12186679"/>
              <a:gd name="connsiteY16" fmla="*/ 32154432 h 40919749"/>
              <a:gd name="connsiteX17" fmla="*/ 1671823 w 12186679"/>
              <a:gd name="connsiteY17" fmla="*/ 27545920 h 40919749"/>
              <a:gd name="connsiteX18" fmla="*/ 2021599 w 12186679"/>
              <a:gd name="connsiteY18" fmla="*/ 25968960 h 40919749"/>
              <a:gd name="connsiteX19" fmla="*/ 2113039 w 12186679"/>
              <a:gd name="connsiteY19" fmla="*/ 24414480 h 40919749"/>
              <a:gd name="connsiteX20" fmla="*/ 1930159 w 12186679"/>
              <a:gd name="connsiteY20" fmla="*/ 17099280 h 40919749"/>
              <a:gd name="connsiteX21" fmla="*/ 2478799 w 12186679"/>
              <a:gd name="connsiteY21" fmla="*/ 15361920 h 40919749"/>
              <a:gd name="connsiteX22" fmla="*/ 1930159 w 12186679"/>
              <a:gd name="connsiteY22" fmla="*/ 14904720 h 40919749"/>
              <a:gd name="connsiteX23" fmla="*/ 1747279 w 12186679"/>
              <a:gd name="connsiteY23" fmla="*/ 12435840 h 40919749"/>
              <a:gd name="connsiteX24" fmla="*/ 1747279 w 12186679"/>
              <a:gd name="connsiteY24" fmla="*/ 11704320 h 40919749"/>
              <a:gd name="connsiteX25" fmla="*/ 375679 w 12186679"/>
              <a:gd name="connsiteY25" fmla="*/ 9784080 h 40919749"/>
              <a:gd name="connsiteX26" fmla="*/ 924319 w 12186679"/>
              <a:gd name="connsiteY26" fmla="*/ 9144000 h 40919749"/>
              <a:gd name="connsiteX27" fmla="*/ 1472959 w 12186679"/>
              <a:gd name="connsiteY27" fmla="*/ 6858000 h 40919749"/>
              <a:gd name="connsiteX28" fmla="*/ 3576079 w 12186679"/>
              <a:gd name="connsiteY28" fmla="*/ 6035040 h 40919749"/>
              <a:gd name="connsiteX29" fmla="*/ 4399039 w 12186679"/>
              <a:gd name="connsiteY29" fmla="*/ 5212080 h 40919749"/>
              <a:gd name="connsiteX30" fmla="*/ 4399039 w 12186679"/>
              <a:gd name="connsiteY30" fmla="*/ 4297680 h 40919749"/>
              <a:gd name="connsiteX31" fmla="*/ 3484639 w 12186679"/>
              <a:gd name="connsiteY31" fmla="*/ 3566160 h 40919749"/>
              <a:gd name="connsiteX32" fmla="*/ 3484639 w 12186679"/>
              <a:gd name="connsiteY32" fmla="*/ 1280160 h 40919749"/>
              <a:gd name="connsiteX33" fmla="*/ 4856239 w 12186679"/>
              <a:gd name="connsiteY33" fmla="*/ 182880 h 40919749"/>
              <a:gd name="connsiteX34" fmla="*/ 6136399 w 12186679"/>
              <a:gd name="connsiteY34" fmla="*/ 182880 h 40919749"/>
              <a:gd name="connsiteX35" fmla="*/ 7507999 w 12186679"/>
              <a:gd name="connsiteY35" fmla="*/ 1097280 h 40919749"/>
              <a:gd name="connsiteX36" fmla="*/ 7873759 w 12186679"/>
              <a:gd name="connsiteY36" fmla="*/ 2377440 h 40919749"/>
              <a:gd name="connsiteX37" fmla="*/ 7873759 w 12186679"/>
              <a:gd name="connsiteY37" fmla="*/ 3108960 h 40919749"/>
              <a:gd name="connsiteX38" fmla="*/ 7599439 w 12186679"/>
              <a:gd name="connsiteY38" fmla="*/ 4023360 h 40919749"/>
              <a:gd name="connsiteX39" fmla="*/ 7233679 w 12186679"/>
              <a:gd name="connsiteY39" fmla="*/ 4937760 h 40919749"/>
              <a:gd name="connsiteX40" fmla="*/ 6959359 w 12186679"/>
              <a:gd name="connsiteY40" fmla="*/ 5394960 h 40919749"/>
              <a:gd name="connsiteX41" fmla="*/ 7416559 w 12186679"/>
              <a:gd name="connsiteY41" fmla="*/ 5852160 h 40919749"/>
              <a:gd name="connsiteX42" fmla="*/ 8148079 w 12186679"/>
              <a:gd name="connsiteY42" fmla="*/ 6858000 h 40919749"/>
              <a:gd name="connsiteX43" fmla="*/ 8605279 w 12186679"/>
              <a:gd name="connsiteY43" fmla="*/ 7406640 h 40919749"/>
              <a:gd name="connsiteX44" fmla="*/ 9976879 w 12186679"/>
              <a:gd name="connsiteY44" fmla="*/ 7863840 h 40919749"/>
              <a:gd name="connsiteX45" fmla="*/ 10799839 w 12186679"/>
              <a:gd name="connsiteY45" fmla="*/ 9052560 h 40919749"/>
              <a:gd name="connsiteX46" fmla="*/ 11897119 w 12186679"/>
              <a:gd name="connsiteY46" fmla="*/ 11887200 h 40919749"/>
              <a:gd name="connsiteX47" fmla="*/ 11988559 w 12186679"/>
              <a:gd name="connsiteY47" fmla="*/ 13258800 h 40919749"/>
              <a:gd name="connsiteX48" fmla="*/ 10708399 w 12186679"/>
              <a:gd name="connsiteY48" fmla="*/ 14264640 h 40919749"/>
              <a:gd name="connsiteX49" fmla="*/ 8879599 w 12186679"/>
              <a:gd name="connsiteY49" fmla="*/ 13624560 h 40919749"/>
              <a:gd name="connsiteX50" fmla="*/ 8513839 w 12186679"/>
              <a:gd name="connsiteY50" fmla="*/ 13716000 h 40919749"/>
              <a:gd name="connsiteX51" fmla="*/ 8696719 w 12186679"/>
              <a:gd name="connsiteY51" fmla="*/ 14447520 h 40919749"/>
              <a:gd name="connsiteX52" fmla="*/ 9592703 w 12186679"/>
              <a:gd name="connsiteY52" fmla="*/ 15376568 h 40919749"/>
              <a:gd name="connsiteX53" fmla="*/ 9793999 w 12186679"/>
              <a:gd name="connsiteY53" fmla="*/ 21396960 h 40919749"/>
              <a:gd name="connsiteX54" fmla="*/ 9519679 w 12186679"/>
              <a:gd name="connsiteY54" fmla="*/ 28437840 h 40919749"/>
              <a:gd name="connsiteX55" fmla="*/ 8696719 w 12186679"/>
              <a:gd name="connsiteY55" fmla="*/ 33192720 h 40919749"/>
              <a:gd name="connsiteX56" fmla="*/ 8239519 w 12186679"/>
              <a:gd name="connsiteY56" fmla="*/ 33649920 h 40919749"/>
              <a:gd name="connsiteX57" fmla="*/ 8239519 w 12186679"/>
              <a:gd name="connsiteY57" fmla="*/ 34290000 h 40919749"/>
              <a:gd name="connsiteX58" fmla="*/ 8605279 w 12186679"/>
              <a:gd name="connsiteY58" fmla="*/ 34838640 h 40919749"/>
              <a:gd name="connsiteX59" fmla="*/ 10525519 w 12186679"/>
              <a:gd name="connsiteY59" fmla="*/ 36484560 h 40919749"/>
              <a:gd name="connsiteX60" fmla="*/ 10525519 w 12186679"/>
              <a:gd name="connsiteY60" fmla="*/ 37124640 h 40919749"/>
              <a:gd name="connsiteX61" fmla="*/ 9245359 w 12186679"/>
              <a:gd name="connsiteY61" fmla="*/ 37490400 h 40919749"/>
              <a:gd name="connsiteX62" fmla="*/ 7792503 w 12186679"/>
              <a:gd name="connsiteY62" fmla="*/ 37122984 h 40919749"/>
              <a:gd name="connsiteX63" fmla="*/ 6959359 w 12186679"/>
              <a:gd name="connsiteY63" fmla="*/ 36301680 h 40919749"/>
              <a:gd name="connsiteX64" fmla="*/ 5776279 w 12186679"/>
              <a:gd name="connsiteY64" fmla="*/ 35898848 h 40919749"/>
              <a:gd name="connsiteX65" fmla="*/ 5992303 w 12186679"/>
              <a:gd name="connsiteY65" fmla="*/ 33450576 h 40919749"/>
              <a:gd name="connsiteX66" fmla="*/ 6319279 w 12186679"/>
              <a:gd name="connsiteY66" fmla="*/ 33101280 h 40919749"/>
              <a:gd name="connsiteX67" fmla="*/ 6044959 w 12186679"/>
              <a:gd name="connsiteY67" fmla="*/ 29077920 h 40919749"/>
              <a:gd name="connsiteX68" fmla="*/ 5953519 w 12186679"/>
              <a:gd name="connsiteY68" fmla="*/ 28437840 h 40919749"/>
              <a:gd name="connsiteX0" fmla="*/ 5953519 w 12186679"/>
              <a:gd name="connsiteY0" fmla="*/ 28437840 h 40553092"/>
              <a:gd name="connsiteX1" fmla="*/ 6044959 w 12186679"/>
              <a:gd name="connsiteY1" fmla="*/ 28437840 h 40553092"/>
              <a:gd name="connsiteX2" fmla="*/ 5679199 w 12186679"/>
              <a:gd name="connsiteY2" fmla="*/ 29626560 h 40553092"/>
              <a:gd name="connsiteX3" fmla="*/ 5587759 w 12186679"/>
              <a:gd name="connsiteY3" fmla="*/ 31272480 h 40553092"/>
              <a:gd name="connsiteX4" fmla="*/ 4856239 w 12186679"/>
              <a:gd name="connsiteY4" fmla="*/ 34290000 h 40553092"/>
              <a:gd name="connsiteX5" fmla="*/ 4399039 w 12186679"/>
              <a:gd name="connsiteY5" fmla="*/ 36941760 h 40553092"/>
              <a:gd name="connsiteX6" fmla="*/ 4399039 w 12186679"/>
              <a:gd name="connsiteY6" fmla="*/ 36941760 h 40553092"/>
              <a:gd name="connsiteX7" fmla="*/ 4124719 w 12186679"/>
              <a:gd name="connsiteY7" fmla="*/ 37581840 h 40553092"/>
              <a:gd name="connsiteX8" fmla="*/ 4124719 w 12186679"/>
              <a:gd name="connsiteY8" fmla="*/ 38404800 h 40553092"/>
              <a:gd name="connsiteX9" fmla="*/ 4775023 w 12186679"/>
              <a:gd name="connsiteY9" fmla="*/ 39473280 h 40553092"/>
              <a:gd name="connsiteX10" fmla="*/ 4270967 w 12186679"/>
              <a:gd name="connsiteY10" fmla="*/ 40225536 h 40553092"/>
              <a:gd name="connsiteX11" fmla="*/ 1822695 w 12186679"/>
              <a:gd name="connsiteY11" fmla="*/ 40153526 h 40553092"/>
              <a:gd name="connsiteX12" fmla="*/ 1564399 w 12186679"/>
              <a:gd name="connsiteY12" fmla="*/ 39044880 h 40553092"/>
              <a:gd name="connsiteX13" fmla="*/ 1815839 w 12186679"/>
              <a:gd name="connsiteY13" fmla="*/ 36906960 h 40553092"/>
              <a:gd name="connsiteX14" fmla="*/ 1527807 w 12186679"/>
              <a:gd name="connsiteY14" fmla="*/ 35898848 h 40553092"/>
              <a:gd name="connsiteX15" fmla="*/ 1815839 w 12186679"/>
              <a:gd name="connsiteY15" fmla="*/ 34314672 h 40553092"/>
              <a:gd name="connsiteX16" fmla="*/ 2031863 w 12186679"/>
              <a:gd name="connsiteY16" fmla="*/ 32154432 h 40553092"/>
              <a:gd name="connsiteX17" fmla="*/ 1671823 w 12186679"/>
              <a:gd name="connsiteY17" fmla="*/ 27545920 h 40553092"/>
              <a:gd name="connsiteX18" fmla="*/ 2021599 w 12186679"/>
              <a:gd name="connsiteY18" fmla="*/ 25968960 h 40553092"/>
              <a:gd name="connsiteX19" fmla="*/ 2113039 w 12186679"/>
              <a:gd name="connsiteY19" fmla="*/ 24414480 h 40553092"/>
              <a:gd name="connsiteX20" fmla="*/ 1930159 w 12186679"/>
              <a:gd name="connsiteY20" fmla="*/ 17099280 h 40553092"/>
              <a:gd name="connsiteX21" fmla="*/ 2478799 w 12186679"/>
              <a:gd name="connsiteY21" fmla="*/ 15361920 h 40553092"/>
              <a:gd name="connsiteX22" fmla="*/ 1930159 w 12186679"/>
              <a:gd name="connsiteY22" fmla="*/ 14904720 h 40553092"/>
              <a:gd name="connsiteX23" fmla="*/ 1747279 w 12186679"/>
              <a:gd name="connsiteY23" fmla="*/ 12435840 h 40553092"/>
              <a:gd name="connsiteX24" fmla="*/ 1747279 w 12186679"/>
              <a:gd name="connsiteY24" fmla="*/ 11704320 h 40553092"/>
              <a:gd name="connsiteX25" fmla="*/ 375679 w 12186679"/>
              <a:gd name="connsiteY25" fmla="*/ 9784080 h 40553092"/>
              <a:gd name="connsiteX26" fmla="*/ 924319 w 12186679"/>
              <a:gd name="connsiteY26" fmla="*/ 9144000 h 40553092"/>
              <a:gd name="connsiteX27" fmla="*/ 1472959 w 12186679"/>
              <a:gd name="connsiteY27" fmla="*/ 6858000 h 40553092"/>
              <a:gd name="connsiteX28" fmla="*/ 3576079 w 12186679"/>
              <a:gd name="connsiteY28" fmla="*/ 6035040 h 40553092"/>
              <a:gd name="connsiteX29" fmla="*/ 4399039 w 12186679"/>
              <a:gd name="connsiteY29" fmla="*/ 5212080 h 40553092"/>
              <a:gd name="connsiteX30" fmla="*/ 4399039 w 12186679"/>
              <a:gd name="connsiteY30" fmla="*/ 4297680 h 40553092"/>
              <a:gd name="connsiteX31" fmla="*/ 3484639 w 12186679"/>
              <a:gd name="connsiteY31" fmla="*/ 3566160 h 40553092"/>
              <a:gd name="connsiteX32" fmla="*/ 3484639 w 12186679"/>
              <a:gd name="connsiteY32" fmla="*/ 1280160 h 40553092"/>
              <a:gd name="connsiteX33" fmla="*/ 4856239 w 12186679"/>
              <a:gd name="connsiteY33" fmla="*/ 182880 h 40553092"/>
              <a:gd name="connsiteX34" fmla="*/ 6136399 w 12186679"/>
              <a:gd name="connsiteY34" fmla="*/ 182880 h 40553092"/>
              <a:gd name="connsiteX35" fmla="*/ 7507999 w 12186679"/>
              <a:gd name="connsiteY35" fmla="*/ 1097280 h 40553092"/>
              <a:gd name="connsiteX36" fmla="*/ 7873759 w 12186679"/>
              <a:gd name="connsiteY36" fmla="*/ 2377440 h 40553092"/>
              <a:gd name="connsiteX37" fmla="*/ 7873759 w 12186679"/>
              <a:gd name="connsiteY37" fmla="*/ 3108960 h 40553092"/>
              <a:gd name="connsiteX38" fmla="*/ 7599439 w 12186679"/>
              <a:gd name="connsiteY38" fmla="*/ 4023360 h 40553092"/>
              <a:gd name="connsiteX39" fmla="*/ 7233679 w 12186679"/>
              <a:gd name="connsiteY39" fmla="*/ 4937760 h 40553092"/>
              <a:gd name="connsiteX40" fmla="*/ 6959359 w 12186679"/>
              <a:gd name="connsiteY40" fmla="*/ 5394960 h 40553092"/>
              <a:gd name="connsiteX41" fmla="*/ 7416559 w 12186679"/>
              <a:gd name="connsiteY41" fmla="*/ 5852160 h 40553092"/>
              <a:gd name="connsiteX42" fmla="*/ 8148079 w 12186679"/>
              <a:gd name="connsiteY42" fmla="*/ 6858000 h 40553092"/>
              <a:gd name="connsiteX43" fmla="*/ 8605279 w 12186679"/>
              <a:gd name="connsiteY43" fmla="*/ 7406640 h 40553092"/>
              <a:gd name="connsiteX44" fmla="*/ 9976879 w 12186679"/>
              <a:gd name="connsiteY44" fmla="*/ 7863840 h 40553092"/>
              <a:gd name="connsiteX45" fmla="*/ 10799839 w 12186679"/>
              <a:gd name="connsiteY45" fmla="*/ 9052560 h 40553092"/>
              <a:gd name="connsiteX46" fmla="*/ 11897119 w 12186679"/>
              <a:gd name="connsiteY46" fmla="*/ 11887200 h 40553092"/>
              <a:gd name="connsiteX47" fmla="*/ 11988559 w 12186679"/>
              <a:gd name="connsiteY47" fmla="*/ 13258800 h 40553092"/>
              <a:gd name="connsiteX48" fmla="*/ 10708399 w 12186679"/>
              <a:gd name="connsiteY48" fmla="*/ 14264640 h 40553092"/>
              <a:gd name="connsiteX49" fmla="*/ 8879599 w 12186679"/>
              <a:gd name="connsiteY49" fmla="*/ 13624560 h 40553092"/>
              <a:gd name="connsiteX50" fmla="*/ 8513839 w 12186679"/>
              <a:gd name="connsiteY50" fmla="*/ 13716000 h 40553092"/>
              <a:gd name="connsiteX51" fmla="*/ 8696719 w 12186679"/>
              <a:gd name="connsiteY51" fmla="*/ 14447520 h 40553092"/>
              <a:gd name="connsiteX52" fmla="*/ 9592703 w 12186679"/>
              <a:gd name="connsiteY52" fmla="*/ 15376568 h 40553092"/>
              <a:gd name="connsiteX53" fmla="*/ 9793999 w 12186679"/>
              <a:gd name="connsiteY53" fmla="*/ 21396960 h 40553092"/>
              <a:gd name="connsiteX54" fmla="*/ 9519679 w 12186679"/>
              <a:gd name="connsiteY54" fmla="*/ 28437840 h 40553092"/>
              <a:gd name="connsiteX55" fmla="*/ 8696719 w 12186679"/>
              <a:gd name="connsiteY55" fmla="*/ 33192720 h 40553092"/>
              <a:gd name="connsiteX56" fmla="*/ 8239519 w 12186679"/>
              <a:gd name="connsiteY56" fmla="*/ 33649920 h 40553092"/>
              <a:gd name="connsiteX57" fmla="*/ 8239519 w 12186679"/>
              <a:gd name="connsiteY57" fmla="*/ 34290000 h 40553092"/>
              <a:gd name="connsiteX58" fmla="*/ 8605279 w 12186679"/>
              <a:gd name="connsiteY58" fmla="*/ 34838640 h 40553092"/>
              <a:gd name="connsiteX59" fmla="*/ 10525519 w 12186679"/>
              <a:gd name="connsiteY59" fmla="*/ 36484560 h 40553092"/>
              <a:gd name="connsiteX60" fmla="*/ 10525519 w 12186679"/>
              <a:gd name="connsiteY60" fmla="*/ 37124640 h 40553092"/>
              <a:gd name="connsiteX61" fmla="*/ 9245359 w 12186679"/>
              <a:gd name="connsiteY61" fmla="*/ 37490400 h 40553092"/>
              <a:gd name="connsiteX62" fmla="*/ 7792503 w 12186679"/>
              <a:gd name="connsiteY62" fmla="*/ 37122984 h 40553092"/>
              <a:gd name="connsiteX63" fmla="*/ 6959359 w 12186679"/>
              <a:gd name="connsiteY63" fmla="*/ 36301680 h 40553092"/>
              <a:gd name="connsiteX64" fmla="*/ 5776279 w 12186679"/>
              <a:gd name="connsiteY64" fmla="*/ 35898848 h 40553092"/>
              <a:gd name="connsiteX65" fmla="*/ 5992303 w 12186679"/>
              <a:gd name="connsiteY65" fmla="*/ 33450576 h 40553092"/>
              <a:gd name="connsiteX66" fmla="*/ 6319279 w 12186679"/>
              <a:gd name="connsiteY66" fmla="*/ 33101280 h 40553092"/>
              <a:gd name="connsiteX67" fmla="*/ 6044959 w 12186679"/>
              <a:gd name="connsiteY67" fmla="*/ 29077920 h 40553092"/>
              <a:gd name="connsiteX68" fmla="*/ 5953519 w 12186679"/>
              <a:gd name="connsiteY68" fmla="*/ 28437840 h 40553092"/>
              <a:gd name="connsiteX0" fmla="*/ 5715000 w 11948160"/>
              <a:gd name="connsiteY0" fmla="*/ 28437840 h 40553092"/>
              <a:gd name="connsiteX1" fmla="*/ 5806440 w 11948160"/>
              <a:gd name="connsiteY1" fmla="*/ 28437840 h 40553092"/>
              <a:gd name="connsiteX2" fmla="*/ 5440680 w 11948160"/>
              <a:gd name="connsiteY2" fmla="*/ 29626560 h 40553092"/>
              <a:gd name="connsiteX3" fmla="*/ 5349240 w 11948160"/>
              <a:gd name="connsiteY3" fmla="*/ 31272480 h 40553092"/>
              <a:gd name="connsiteX4" fmla="*/ 4617720 w 11948160"/>
              <a:gd name="connsiteY4" fmla="*/ 34290000 h 40553092"/>
              <a:gd name="connsiteX5" fmla="*/ 4160520 w 11948160"/>
              <a:gd name="connsiteY5" fmla="*/ 36941760 h 40553092"/>
              <a:gd name="connsiteX6" fmla="*/ 4160520 w 11948160"/>
              <a:gd name="connsiteY6" fmla="*/ 36941760 h 40553092"/>
              <a:gd name="connsiteX7" fmla="*/ 3886200 w 11948160"/>
              <a:gd name="connsiteY7" fmla="*/ 37581840 h 40553092"/>
              <a:gd name="connsiteX8" fmla="*/ 3886200 w 11948160"/>
              <a:gd name="connsiteY8" fmla="*/ 38404800 h 40553092"/>
              <a:gd name="connsiteX9" fmla="*/ 4536504 w 11948160"/>
              <a:gd name="connsiteY9" fmla="*/ 39473280 h 40553092"/>
              <a:gd name="connsiteX10" fmla="*/ 4032448 w 11948160"/>
              <a:gd name="connsiteY10" fmla="*/ 40225536 h 40553092"/>
              <a:gd name="connsiteX11" fmla="*/ 1584176 w 11948160"/>
              <a:gd name="connsiteY11" fmla="*/ 40153526 h 40553092"/>
              <a:gd name="connsiteX12" fmla="*/ 1325880 w 11948160"/>
              <a:gd name="connsiteY12" fmla="*/ 39044880 h 40553092"/>
              <a:gd name="connsiteX13" fmla="*/ 1577320 w 11948160"/>
              <a:gd name="connsiteY13" fmla="*/ 36906960 h 40553092"/>
              <a:gd name="connsiteX14" fmla="*/ 1289288 w 11948160"/>
              <a:gd name="connsiteY14" fmla="*/ 35898848 h 40553092"/>
              <a:gd name="connsiteX15" fmla="*/ 1577320 w 11948160"/>
              <a:gd name="connsiteY15" fmla="*/ 34314672 h 40553092"/>
              <a:gd name="connsiteX16" fmla="*/ 1793344 w 11948160"/>
              <a:gd name="connsiteY16" fmla="*/ 32154432 h 40553092"/>
              <a:gd name="connsiteX17" fmla="*/ 1433304 w 11948160"/>
              <a:gd name="connsiteY17" fmla="*/ 27545920 h 40553092"/>
              <a:gd name="connsiteX18" fmla="*/ 1783080 w 11948160"/>
              <a:gd name="connsiteY18" fmla="*/ 25968960 h 40553092"/>
              <a:gd name="connsiteX19" fmla="*/ 1874520 w 11948160"/>
              <a:gd name="connsiteY19" fmla="*/ 24414480 h 40553092"/>
              <a:gd name="connsiteX20" fmla="*/ 1691640 w 11948160"/>
              <a:gd name="connsiteY20" fmla="*/ 17099280 h 40553092"/>
              <a:gd name="connsiteX21" fmla="*/ 2240280 w 11948160"/>
              <a:gd name="connsiteY21" fmla="*/ 15361920 h 40553092"/>
              <a:gd name="connsiteX22" fmla="*/ 1691640 w 11948160"/>
              <a:gd name="connsiteY22" fmla="*/ 14904720 h 40553092"/>
              <a:gd name="connsiteX23" fmla="*/ 1508760 w 11948160"/>
              <a:gd name="connsiteY23" fmla="*/ 12435840 h 40553092"/>
              <a:gd name="connsiteX24" fmla="*/ 1508760 w 11948160"/>
              <a:gd name="connsiteY24" fmla="*/ 11704320 h 40553092"/>
              <a:gd name="connsiteX25" fmla="*/ 137160 w 11948160"/>
              <a:gd name="connsiteY25" fmla="*/ 9784080 h 40553092"/>
              <a:gd name="connsiteX26" fmla="*/ 685800 w 11948160"/>
              <a:gd name="connsiteY26" fmla="*/ 9144000 h 40553092"/>
              <a:gd name="connsiteX27" fmla="*/ 1234440 w 11948160"/>
              <a:gd name="connsiteY27" fmla="*/ 6858000 h 40553092"/>
              <a:gd name="connsiteX28" fmla="*/ 3337560 w 11948160"/>
              <a:gd name="connsiteY28" fmla="*/ 6035040 h 40553092"/>
              <a:gd name="connsiteX29" fmla="*/ 4160520 w 11948160"/>
              <a:gd name="connsiteY29" fmla="*/ 5212080 h 40553092"/>
              <a:gd name="connsiteX30" fmla="*/ 4160520 w 11948160"/>
              <a:gd name="connsiteY30" fmla="*/ 4297680 h 40553092"/>
              <a:gd name="connsiteX31" fmla="*/ 3246120 w 11948160"/>
              <a:gd name="connsiteY31" fmla="*/ 3566160 h 40553092"/>
              <a:gd name="connsiteX32" fmla="*/ 3246120 w 11948160"/>
              <a:gd name="connsiteY32" fmla="*/ 1280160 h 40553092"/>
              <a:gd name="connsiteX33" fmla="*/ 4617720 w 11948160"/>
              <a:gd name="connsiteY33" fmla="*/ 182880 h 40553092"/>
              <a:gd name="connsiteX34" fmla="*/ 5897880 w 11948160"/>
              <a:gd name="connsiteY34" fmla="*/ 182880 h 40553092"/>
              <a:gd name="connsiteX35" fmla="*/ 7269480 w 11948160"/>
              <a:gd name="connsiteY35" fmla="*/ 1097280 h 40553092"/>
              <a:gd name="connsiteX36" fmla="*/ 7635240 w 11948160"/>
              <a:gd name="connsiteY36" fmla="*/ 2377440 h 40553092"/>
              <a:gd name="connsiteX37" fmla="*/ 7635240 w 11948160"/>
              <a:gd name="connsiteY37" fmla="*/ 3108960 h 40553092"/>
              <a:gd name="connsiteX38" fmla="*/ 7360920 w 11948160"/>
              <a:gd name="connsiteY38" fmla="*/ 4023360 h 40553092"/>
              <a:gd name="connsiteX39" fmla="*/ 6995160 w 11948160"/>
              <a:gd name="connsiteY39" fmla="*/ 4937760 h 40553092"/>
              <a:gd name="connsiteX40" fmla="*/ 6720840 w 11948160"/>
              <a:gd name="connsiteY40" fmla="*/ 5394960 h 40553092"/>
              <a:gd name="connsiteX41" fmla="*/ 7178040 w 11948160"/>
              <a:gd name="connsiteY41" fmla="*/ 5852160 h 40553092"/>
              <a:gd name="connsiteX42" fmla="*/ 7909560 w 11948160"/>
              <a:gd name="connsiteY42" fmla="*/ 6858000 h 40553092"/>
              <a:gd name="connsiteX43" fmla="*/ 8366760 w 11948160"/>
              <a:gd name="connsiteY43" fmla="*/ 7406640 h 40553092"/>
              <a:gd name="connsiteX44" fmla="*/ 9738360 w 11948160"/>
              <a:gd name="connsiteY44" fmla="*/ 7863840 h 40553092"/>
              <a:gd name="connsiteX45" fmla="*/ 10561320 w 11948160"/>
              <a:gd name="connsiteY45" fmla="*/ 9052560 h 40553092"/>
              <a:gd name="connsiteX46" fmla="*/ 11658600 w 11948160"/>
              <a:gd name="connsiteY46" fmla="*/ 11887200 h 40553092"/>
              <a:gd name="connsiteX47" fmla="*/ 11750040 w 11948160"/>
              <a:gd name="connsiteY47" fmla="*/ 13258800 h 40553092"/>
              <a:gd name="connsiteX48" fmla="*/ 10469880 w 11948160"/>
              <a:gd name="connsiteY48" fmla="*/ 14264640 h 40553092"/>
              <a:gd name="connsiteX49" fmla="*/ 8641080 w 11948160"/>
              <a:gd name="connsiteY49" fmla="*/ 13624560 h 40553092"/>
              <a:gd name="connsiteX50" fmla="*/ 8275320 w 11948160"/>
              <a:gd name="connsiteY50" fmla="*/ 13716000 h 40553092"/>
              <a:gd name="connsiteX51" fmla="*/ 8458200 w 11948160"/>
              <a:gd name="connsiteY51" fmla="*/ 14447520 h 40553092"/>
              <a:gd name="connsiteX52" fmla="*/ 9354184 w 11948160"/>
              <a:gd name="connsiteY52" fmla="*/ 15376568 h 40553092"/>
              <a:gd name="connsiteX53" fmla="*/ 9555480 w 11948160"/>
              <a:gd name="connsiteY53" fmla="*/ 21396960 h 40553092"/>
              <a:gd name="connsiteX54" fmla="*/ 9281160 w 11948160"/>
              <a:gd name="connsiteY54" fmla="*/ 28437840 h 40553092"/>
              <a:gd name="connsiteX55" fmla="*/ 8458200 w 11948160"/>
              <a:gd name="connsiteY55" fmla="*/ 33192720 h 40553092"/>
              <a:gd name="connsiteX56" fmla="*/ 8001000 w 11948160"/>
              <a:gd name="connsiteY56" fmla="*/ 33649920 h 40553092"/>
              <a:gd name="connsiteX57" fmla="*/ 8001000 w 11948160"/>
              <a:gd name="connsiteY57" fmla="*/ 34290000 h 40553092"/>
              <a:gd name="connsiteX58" fmla="*/ 8366760 w 11948160"/>
              <a:gd name="connsiteY58" fmla="*/ 34838640 h 40553092"/>
              <a:gd name="connsiteX59" fmla="*/ 10287000 w 11948160"/>
              <a:gd name="connsiteY59" fmla="*/ 36484560 h 40553092"/>
              <a:gd name="connsiteX60" fmla="*/ 10287000 w 11948160"/>
              <a:gd name="connsiteY60" fmla="*/ 37124640 h 40553092"/>
              <a:gd name="connsiteX61" fmla="*/ 9006840 w 11948160"/>
              <a:gd name="connsiteY61" fmla="*/ 37490400 h 40553092"/>
              <a:gd name="connsiteX62" fmla="*/ 7553984 w 11948160"/>
              <a:gd name="connsiteY62" fmla="*/ 37122984 h 40553092"/>
              <a:gd name="connsiteX63" fmla="*/ 6720840 w 11948160"/>
              <a:gd name="connsiteY63" fmla="*/ 36301680 h 40553092"/>
              <a:gd name="connsiteX64" fmla="*/ 5537760 w 11948160"/>
              <a:gd name="connsiteY64" fmla="*/ 35898848 h 40553092"/>
              <a:gd name="connsiteX65" fmla="*/ 5753784 w 11948160"/>
              <a:gd name="connsiteY65" fmla="*/ 33450576 h 40553092"/>
              <a:gd name="connsiteX66" fmla="*/ 6080760 w 11948160"/>
              <a:gd name="connsiteY66" fmla="*/ 33101280 h 40553092"/>
              <a:gd name="connsiteX67" fmla="*/ 5806440 w 11948160"/>
              <a:gd name="connsiteY67" fmla="*/ 29077920 h 40553092"/>
              <a:gd name="connsiteX68" fmla="*/ 5715000 w 11948160"/>
              <a:gd name="connsiteY68" fmla="*/ 28437840 h 40553092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32448 w 11948160"/>
              <a:gd name="connsiteY10" fmla="*/ 40225536 h 41272276"/>
              <a:gd name="connsiteX11" fmla="*/ 1584176 w 11948160"/>
              <a:gd name="connsiteY11" fmla="*/ 40153526 h 41272276"/>
              <a:gd name="connsiteX12" fmla="*/ 1325880 w 11948160"/>
              <a:gd name="connsiteY12" fmla="*/ 39044880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32448 w 11948160"/>
              <a:gd name="connsiteY10" fmla="*/ 4022553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3539598 w 11948160"/>
              <a:gd name="connsiteY10" fmla="*/ 40517649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3539598 w 11948160"/>
              <a:gd name="connsiteY10" fmla="*/ 40517649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697306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697306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697306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697306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697306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20284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20284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20284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1272276"/>
              <a:gd name="connsiteX1" fmla="*/ 5806440 w 11948160"/>
              <a:gd name="connsiteY1" fmla="*/ 28437840 h 41272276"/>
              <a:gd name="connsiteX2" fmla="*/ 5440680 w 11948160"/>
              <a:gd name="connsiteY2" fmla="*/ 29626560 h 41272276"/>
              <a:gd name="connsiteX3" fmla="*/ 5349240 w 11948160"/>
              <a:gd name="connsiteY3" fmla="*/ 31272480 h 41272276"/>
              <a:gd name="connsiteX4" fmla="*/ 4617720 w 11948160"/>
              <a:gd name="connsiteY4" fmla="*/ 34290000 h 41272276"/>
              <a:gd name="connsiteX5" fmla="*/ 4160520 w 11948160"/>
              <a:gd name="connsiteY5" fmla="*/ 36941760 h 41272276"/>
              <a:gd name="connsiteX6" fmla="*/ 4160520 w 11948160"/>
              <a:gd name="connsiteY6" fmla="*/ 36941760 h 41272276"/>
              <a:gd name="connsiteX7" fmla="*/ 3886200 w 11948160"/>
              <a:gd name="connsiteY7" fmla="*/ 37581840 h 41272276"/>
              <a:gd name="connsiteX8" fmla="*/ 3886200 w 11948160"/>
              <a:gd name="connsiteY8" fmla="*/ 38404800 h 41272276"/>
              <a:gd name="connsiteX9" fmla="*/ 4536504 w 11948160"/>
              <a:gd name="connsiteY9" fmla="*/ 39473280 h 41272276"/>
              <a:gd name="connsiteX10" fmla="*/ 4020284 w 11948160"/>
              <a:gd name="connsiteY10" fmla="*/ 40633746 h 41272276"/>
              <a:gd name="connsiteX11" fmla="*/ 1584176 w 11948160"/>
              <a:gd name="connsiteY11" fmla="*/ 40153526 h 41272276"/>
              <a:gd name="connsiteX12" fmla="*/ 1485757 w 11948160"/>
              <a:gd name="connsiteY12" fmla="*/ 38950348 h 41272276"/>
              <a:gd name="connsiteX13" fmla="*/ 1577320 w 11948160"/>
              <a:gd name="connsiteY13" fmla="*/ 36906960 h 41272276"/>
              <a:gd name="connsiteX14" fmla="*/ 1289288 w 11948160"/>
              <a:gd name="connsiteY14" fmla="*/ 35898848 h 41272276"/>
              <a:gd name="connsiteX15" fmla="*/ 1577320 w 11948160"/>
              <a:gd name="connsiteY15" fmla="*/ 34314672 h 41272276"/>
              <a:gd name="connsiteX16" fmla="*/ 1793344 w 11948160"/>
              <a:gd name="connsiteY16" fmla="*/ 32154432 h 41272276"/>
              <a:gd name="connsiteX17" fmla="*/ 1433304 w 11948160"/>
              <a:gd name="connsiteY17" fmla="*/ 27545920 h 41272276"/>
              <a:gd name="connsiteX18" fmla="*/ 1783080 w 11948160"/>
              <a:gd name="connsiteY18" fmla="*/ 25968960 h 41272276"/>
              <a:gd name="connsiteX19" fmla="*/ 1874520 w 11948160"/>
              <a:gd name="connsiteY19" fmla="*/ 24414480 h 41272276"/>
              <a:gd name="connsiteX20" fmla="*/ 1691640 w 11948160"/>
              <a:gd name="connsiteY20" fmla="*/ 17099280 h 41272276"/>
              <a:gd name="connsiteX21" fmla="*/ 2240280 w 11948160"/>
              <a:gd name="connsiteY21" fmla="*/ 15361920 h 41272276"/>
              <a:gd name="connsiteX22" fmla="*/ 1691640 w 11948160"/>
              <a:gd name="connsiteY22" fmla="*/ 14904720 h 41272276"/>
              <a:gd name="connsiteX23" fmla="*/ 1508760 w 11948160"/>
              <a:gd name="connsiteY23" fmla="*/ 12435840 h 41272276"/>
              <a:gd name="connsiteX24" fmla="*/ 1508760 w 11948160"/>
              <a:gd name="connsiteY24" fmla="*/ 11704320 h 41272276"/>
              <a:gd name="connsiteX25" fmla="*/ 137160 w 11948160"/>
              <a:gd name="connsiteY25" fmla="*/ 9784080 h 41272276"/>
              <a:gd name="connsiteX26" fmla="*/ 685800 w 11948160"/>
              <a:gd name="connsiteY26" fmla="*/ 9144000 h 41272276"/>
              <a:gd name="connsiteX27" fmla="*/ 1234440 w 11948160"/>
              <a:gd name="connsiteY27" fmla="*/ 6858000 h 41272276"/>
              <a:gd name="connsiteX28" fmla="*/ 3337560 w 11948160"/>
              <a:gd name="connsiteY28" fmla="*/ 6035040 h 41272276"/>
              <a:gd name="connsiteX29" fmla="*/ 4160520 w 11948160"/>
              <a:gd name="connsiteY29" fmla="*/ 5212080 h 41272276"/>
              <a:gd name="connsiteX30" fmla="*/ 4160520 w 11948160"/>
              <a:gd name="connsiteY30" fmla="*/ 4297680 h 41272276"/>
              <a:gd name="connsiteX31" fmla="*/ 3246120 w 11948160"/>
              <a:gd name="connsiteY31" fmla="*/ 3566160 h 41272276"/>
              <a:gd name="connsiteX32" fmla="*/ 3246120 w 11948160"/>
              <a:gd name="connsiteY32" fmla="*/ 1280160 h 41272276"/>
              <a:gd name="connsiteX33" fmla="*/ 4617720 w 11948160"/>
              <a:gd name="connsiteY33" fmla="*/ 182880 h 41272276"/>
              <a:gd name="connsiteX34" fmla="*/ 5897880 w 11948160"/>
              <a:gd name="connsiteY34" fmla="*/ 182880 h 41272276"/>
              <a:gd name="connsiteX35" fmla="*/ 7269480 w 11948160"/>
              <a:gd name="connsiteY35" fmla="*/ 1097280 h 41272276"/>
              <a:gd name="connsiteX36" fmla="*/ 7635240 w 11948160"/>
              <a:gd name="connsiteY36" fmla="*/ 2377440 h 41272276"/>
              <a:gd name="connsiteX37" fmla="*/ 7635240 w 11948160"/>
              <a:gd name="connsiteY37" fmla="*/ 3108960 h 41272276"/>
              <a:gd name="connsiteX38" fmla="*/ 7360920 w 11948160"/>
              <a:gd name="connsiteY38" fmla="*/ 4023360 h 41272276"/>
              <a:gd name="connsiteX39" fmla="*/ 6995160 w 11948160"/>
              <a:gd name="connsiteY39" fmla="*/ 4937760 h 41272276"/>
              <a:gd name="connsiteX40" fmla="*/ 6720840 w 11948160"/>
              <a:gd name="connsiteY40" fmla="*/ 5394960 h 41272276"/>
              <a:gd name="connsiteX41" fmla="*/ 7178040 w 11948160"/>
              <a:gd name="connsiteY41" fmla="*/ 5852160 h 41272276"/>
              <a:gd name="connsiteX42" fmla="*/ 7909560 w 11948160"/>
              <a:gd name="connsiteY42" fmla="*/ 6858000 h 41272276"/>
              <a:gd name="connsiteX43" fmla="*/ 8366760 w 11948160"/>
              <a:gd name="connsiteY43" fmla="*/ 7406640 h 41272276"/>
              <a:gd name="connsiteX44" fmla="*/ 9738360 w 11948160"/>
              <a:gd name="connsiteY44" fmla="*/ 7863840 h 41272276"/>
              <a:gd name="connsiteX45" fmla="*/ 10561320 w 11948160"/>
              <a:gd name="connsiteY45" fmla="*/ 9052560 h 41272276"/>
              <a:gd name="connsiteX46" fmla="*/ 11658600 w 11948160"/>
              <a:gd name="connsiteY46" fmla="*/ 11887200 h 41272276"/>
              <a:gd name="connsiteX47" fmla="*/ 11750040 w 11948160"/>
              <a:gd name="connsiteY47" fmla="*/ 13258800 h 41272276"/>
              <a:gd name="connsiteX48" fmla="*/ 10469880 w 11948160"/>
              <a:gd name="connsiteY48" fmla="*/ 14264640 h 41272276"/>
              <a:gd name="connsiteX49" fmla="*/ 8641080 w 11948160"/>
              <a:gd name="connsiteY49" fmla="*/ 13624560 h 41272276"/>
              <a:gd name="connsiteX50" fmla="*/ 8275320 w 11948160"/>
              <a:gd name="connsiteY50" fmla="*/ 13716000 h 41272276"/>
              <a:gd name="connsiteX51" fmla="*/ 8458200 w 11948160"/>
              <a:gd name="connsiteY51" fmla="*/ 14447520 h 41272276"/>
              <a:gd name="connsiteX52" fmla="*/ 9354184 w 11948160"/>
              <a:gd name="connsiteY52" fmla="*/ 15376568 h 41272276"/>
              <a:gd name="connsiteX53" fmla="*/ 9555480 w 11948160"/>
              <a:gd name="connsiteY53" fmla="*/ 21396960 h 41272276"/>
              <a:gd name="connsiteX54" fmla="*/ 9281160 w 11948160"/>
              <a:gd name="connsiteY54" fmla="*/ 28437840 h 41272276"/>
              <a:gd name="connsiteX55" fmla="*/ 8458200 w 11948160"/>
              <a:gd name="connsiteY55" fmla="*/ 33192720 h 41272276"/>
              <a:gd name="connsiteX56" fmla="*/ 8001000 w 11948160"/>
              <a:gd name="connsiteY56" fmla="*/ 33649920 h 41272276"/>
              <a:gd name="connsiteX57" fmla="*/ 8001000 w 11948160"/>
              <a:gd name="connsiteY57" fmla="*/ 34290000 h 41272276"/>
              <a:gd name="connsiteX58" fmla="*/ 8366760 w 11948160"/>
              <a:gd name="connsiteY58" fmla="*/ 34838640 h 41272276"/>
              <a:gd name="connsiteX59" fmla="*/ 10287000 w 11948160"/>
              <a:gd name="connsiteY59" fmla="*/ 36484560 h 41272276"/>
              <a:gd name="connsiteX60" fmla="*/ 10287000 w 11948160"/>
              <a:gd name="connsiteY60" fmla="*/ 37124640 h 41272276"/>
              <a:gd name="connsiteX61" fmla="*/ 9006840 w 11948160"/>
              <a:gd name="connsiteY61" fmla="*/ 37490400 h 41272276"/>
              <a:gd name="connsiteX62" fmla="*/ 7553984 w 11948160"/>
              <a:gd name="connsiteY62" fmla="*/ 37122984 h 41272276"/>
              <a:gd name="connsiteX63" fmla="*/ 6720840 w 11948160"/>
              <a:gd name="connsiteY63" fmla="*/ 36301680 h 41272276"/>
              <a:gd name="connsiteX64" fmla="*/ 5537760 w 11948160"/>
              <a:gd name="connsiteY64" fmla="*/ 35898848 h 41272276"/>
              <a:gd name="connsiteX65" fmla="*/ 5753784 w 11948160"/>
              <a:gd name="connsiteY65" fmla="*/ 33450576 h 41272276"/>
              <a:gd name="connsiteX66" fmla="*/ 6080760 w 11948160"/>
              <a:gd name="connsiteY66" fmla="*/ 33101280 h 41272276"/>
              <a:gd name="connsiteX67" fmla="*/ 5806440 w 11948160"/>
              <a:gd name="connsiteY67" fmla="*/ 29077920 h 41272276"/>
              <a:gd name="connsiteX68" fmla="*/ 5715000 w 11948160"/>
              <a:gd name="connsiteY68" fmla="*/ 28437840 h 41272276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886200 w 11948160"/>
              <a:gd name="connsiteY8" fmla="*/ 38404800 h 40749120"/>
              <a:gd name="connsiteX9" fmla="*/ 4536504 w 11948160"/>
              <a:gd name="connsiteY9" fmla="*/ 39473280 h 40749120"/>
              <a:gd name="connsiteX10" fmla="*/ 4020284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886200 w 11948160"/>
              <a:gd name="connsiteY8" fmla="*/ 38404800 h 40749120"/>
              <a:gd name="connsiteX9" fmla="*/ 4536504 w 11948160"/>
              <a:gd name="connsiteY9" fmla="*/ 39473280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886200 w 11948160"/>
              <a:gd name="connsiteY8" fmla="*/ 38404800 h 40749120"/>
              <a:gd name="connsiteX9" fmla="*/ 4697306 w 11948160"/>
              <a:gd name="connsiteY9" fmla="*/ 39530830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886200 w 11948160"/>
              <a:gd name="connsiteY8" fmla="*/ 38404800 h 40749120"/>
              <a:gd name="connsiteX9" fmla="*/ 4697306 w 11948160"/>
              <a:gd name="connsiteY9" fmla="*/ 39530830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886200 w 11948160"/>
              <a:gd name="connsiteY8" fmla="*/ 38404800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408501 w 11948160"/>
              <a:gd name="connsiteY8" fmla="*/ 38427914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408501 w 11948160"/>
              <a:gd name="connsiteY8" fmla="*/ 38427914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408501 w 11948160"/>
              <a:gd name="connsiteY8" fmla="*/ 38427914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408501 w 11948160"/>
              <a:gd name="connsiteY8" fmla="*/ 38427914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749120"/>
              <a:gd name="connsiteX1" fmla="*/ 5806440 w 11948160"/>
              <a:gd name="connsiteY1" fmla="*/ 28437840 h 40749120"/>
              <a:gd name="connsiteX2" fmla="*/ 5440680 w 11948160"/>
              <a:gd name="connsiteY2" fmla="*/ 29626560 h 40749120"/>
              <a:gd name="connsiteX3" fmla="*/ 5349240 w 11948160"/>
              <a:gd name="connsiteY3" fmla="*/ 31272480 h 40749120"/>
              <a:gd name="connsiteX4" fmla="*/ 4617720 w 11948160"/>
              <a:gd name="connsiteY4" fmla="*/ 34290000 h 40749120"/>
              <a:gd name="connsiteX5" fmla="*/ 4160520 w 11948160"/>
              <a:gd name="connsiteY5" fmla="*/ 36941760 h 40749120"/>
              <a:gd name="connsiteX6" fmla="*/ 4160520 w 11948160"/>
              <a:gd name="connsiteY6" fmla="*/ 36941760 h 40749120"/>
              <a:gd name="connsiteX7" fmla="*/ 3886200 w 11948160"/>
              <a:gd name="connsiteY7" fmla="*/ 37581840 h 40749120"/>
              <a:gd name="connsiteX8" fmla="*/ 3408501 w 11948160"/>
              <a:gd name="connsiteY8" fmla="*/ 38427914 h 40749120"/>
              <a:gd name="connsiteX9" fmla="*/ 4020284 w 11948160"/>
              <a:gd name="connsiteY9" fmla="*/ 39704975 h 40749120"/>
              <a:gd name="connsiteX10" fmla="*/ 3583296 w 11948160"/>
              <a:gd name="connsiteY10" fmla="*/ 40633746 h 40749120"/>
              <a:gd name="connsiteX11" fmla="*/ 1584176 w 11948160"/>
              <a:gd name="connsiteY11" fmla="*/ 40153526 h 40749120"/>
              <a:gd name="connsiteX12" fmla="*/ 1485757 w 11948160"/>
              <a:gd name="connsiteY12" fmla="*/ 38950348 h 40749120"/>
              <a:gd name="connsiteX13" fmla="*/ 1577320 w 11948160"/>
              <a:gd name="connsiteY13" fmla="*/ 36906960 h 40749120"/>
              <a:gd name="connsiteX14" fmla="*/ 1289288 w 11948160"/>
              <a:gd name="connsiteY14" fmla="*/ 35898848 h 40749120"/>
              <a:gd name="connsiteX15" fmla="*/ 1577320 w 11948160"/>
              <a:gd name="connsiteY15" fmla="*/ 34314672 h 40749120"/>
              <a:gd name="connsiteX16" fmla="*/ 1793344 w 11948160"/>
              <a:gd name="connsiteY16" fmla="*/ 32154432 h 40749120"/>
              <a:gd name="connsiteX17" fmla="*/ 1433304 w 11948160"/>
              <a:gd name="connsiteY17" fmla="*/ 27545920 h 40749120"/>
              <a:gd name="connsiteX18" fmla="*/ 1783080 w 11948160"/>
              <a:gd name="connsiteY18" fmla="*/ 25968960 h 40749120"/>
              <a:gd name="connsiteX19" fmla="*/ 1874520 w 11948160"/>
              <a:gd name="connsiteY19" fmla="*/ 24414480 h 40749120"/>
              <a:gd name="connsiteX20" fmla="*/ 1691640 w 11948160"/>
              <a:gd name="connsiteY20" fmla="*/ 17099280 h 40749120"/>
              <a:gd name="connsiteX21" fmla="*/ 2240280 w 11948160"/>
              <a:gd name="connsiteY21" fmla="*/ 15361920 h 40749120"/>
              <a:gd name="connsiteX22" fmla="*/ 1691640 w 11948160"/>
              <a:gd name="connsiteY22" fmla="*/ 14904720 h 40749120"/>
              <a:gd name="connsiteX23" fmla="*/ 1508760 w 11948160"/>
              <a:gd name="connsiteY23" fmla="*/ 12435840 h 40749120"/>
              <a:gd name="connsiteX24" fmla="*/ 1508760 w 11948160"/>
              <a:gd name="connsiteY24" fmla="*/ 11704320 h 40749120"/>
              <a:gd name="connsiteX25" fmla="*/ 137160 w 11948160"/>
              <a:gd name="connsiteY25" fmla="*/ 9784080 h 40749120"/>
              <a:gd name="connsiteX26" fmla="*/ 685800 w 11948160"/>
              <a:gd name="connsiteY26" fmla="*/ 9144000 h 40749120"/>
              <a:gd name="connsiteX27" fmla="*/ 1234440 w 11948160"/>
              <a:gd name="connsiteY27" fmla="*/ 6858000 h 40749120"/>
              <a:gd name="connsiteX28" fmla="*/ 3337560 w 11948160"/>
              <a:gd name="connsiteY28" fmla="*/ 6035040 h 40749120"/>
              <a:gd name="connsiteX29" fmla="*/ 4160520 w 11948160"/>
              <a:gd name="connsiteY29" fmla="*/ 5212080 h 40749120"/>
              <a:gd name="connsiteX30" fmla="*/ 4160520 w 11948160"/>
              <a:gd name="connsiteY30" fmla="*/ 4297680 h 40749120"/>
              <a:gd name="connsiteX31" fmla="*/ 3246120 w 11948160"/>
              <a:gd name="connsiteY31" fmla="*/ 3566160 h 40749120"/>
              <a:gd name="connsiteX32" fmla="*/ 3246120 w 11948160"/>
              <a:gd name="connsiteY32" fmla="*/ 1280160 h 40749120"/>
              <a:gd name="connsiteX33" fmla="*/ 4617720 w 11948160"/>
              <a:gd name="connsiteY33" fmla="*/ 182880 h 40749120"/>
              <a:gd name="connsiteX34" fmla="*/ 5897880 w 11948160"/>
              <a:gd name="connsiteY34" fmla="*/ 182880 h 40749120"/>
              <a:gd name="connsiteX35" fmla="*/ 7269480 w 11948160"/>
              <a:gd name="connsiteY35" fmla="*/ 1097280 h 40749120"/>
              <a:gd name="connsiteX36" fmla="*/ 7635240 w 11948160"/>
              <a:gd name="connsiteY36" fmla="*/ 2377440 h 40749120"/>
              <a:gd name="connsiteX37" fmla="*/ 7635240 w 11948160"/>
              <a:gd name="connsiteY37" fmla="*/ 3108960 h 40749120"/>
              <a:gd name="connsiteX38" fmla="*/ 7360920 w 11948160"/>
              <a:gd name="connsiteY38" fmla="*/ 4023360 h 40749120"/>
              <a:gd name="connsiteX39" fmla="*/ 6995160 w 11948160"/>
              <a:gd name="connsiteY39" fmla="*/ 4937760 h 40749120"/>
              <a:gd name="connsiteX40" fmla="*/ 6720840 w 11948160"/>
              <a:gd name="connsiteY40" fmla="*/ 5394960 h 40749120"/>
              <a:gd name="connsiteX41" fmla="*/ 7178040 w 11948160"/>
              <a:gd name="connsiteY41" fmla="*/ 5852160 h 40749120"/>
              <a:gd name="connsiteX42" fmla="*/ 7909560 w 11948160"/>
              <a:gd name="connsiteY42" fmla="*/ 6858000 h 40749120"/>
              <a:gd name="connsiteX43" fmla="*/ 8366760 w 11948160"/>
              <a:gd name="connsiteY43" fmla="*/ 7406640 h 40749120"/>
              <a:gd name="connsiteX44" fmla="*/ 9738360 w 11948160"/>
              <a:gd name="connsiteY44" fmla="*/ 7863840 h 40749120"/>
              <a:gd name="connsiteX45" fmla="*/ 10561320 w 11948160"/>
              <a:gd name="connsiteY45" fmla="*/ 9052560 h 40749120"/>
              <a:gd name="connsiteX46" fmla="*/ 11658600 w 11948160"/>
              <a:gd name="connsiteY46" fmla="*/ 11887200 h 40749120"/>
              <a:gd name="connsiteX47" fmla="*/ 11750040 w 11948160"/>
              <a:gd name="connsiteY47" fmla="*/ 13258800 h 40749120"/>
              <a:gd name="connsiteX48" fmla="*/ 10469880 w 11948160"/>
              <a:gd name="connsiteY48" fmla="*/ 14264640 h 40749120"/>
              <a:gd name="connsiteX49" fmla="*/ 8641080 w 11948160"/>
              <a:gd name="connsiteY49" fmla="*/ 13624560 h 40749120"/>
              <a:gd name="connsiteX50" fmla="*/ 8275320 w 11948160"/>
              <a:gd name="connsiteY50" fmla="*/ 13716000 h 40749120"/>
              <a:gd name="connsiteX51" fmla="*/ 8458200 w 11948160"/>
              <a:gd name="connsiteY51" fmla="*/ 14447520 h 40749120"/>
              <a:gd name="connsiteX52" fmla="*/ 9354184 w 11948160"/>
              <a:gd name="connsiteY52" fmla="*/ 15376568 h 40749120"/>
              <a:gd name="connsiteX53" fmla="*/ 9555480 w 11948160"/>
              <a:gd name="connsiteY53" fmla="*/ 21396960 h 40749120"/>
              <a:gd name="connsiteX54" fmla="*/ 9281160 w 11948160"/>
              <a:gd name="connsiteY54" fmla="*/ 28437840 h 40749120"/>
              <a:gd name="connsiteX55" fmla="*/ 8458200 w 11948160"/>
              <a:gd name="connsiteY55" fmla="*/ 33192720 h 40749120"/>
              <a:gd name="connsiteX56" fmla="*/ 8001000 w 11948160"/>
              <a:gd name="connsiteY56" fmla="*/ 33649920 h 40749120"/>
              <a:gd name="connsiteX57" fmla="*/ 8001000 w 11948160"/>
              <a:gd name="connsiteY57" fmla="*/ 34290000 h 40749120"/>
              <a:gd name="connsiteX58" fmla="*/ 8366760 w 11948160"/>
              <a:gd name="connsiteY58" fmla="*/ 34838640 h 40749120"/>
              <a:gd name="connsiteX59" fmla="*/ 10287000 w 11948160"/>
              <a:gd name="connsiteY59" fmla="*/ 36484560 h 40749120"/>
              <a:gd name="connsiteX60" fmla="*/ 10287000 w 11948160"/>
              <a:gd name="connsiteY60" fmla="*/ 37124640 h 40749120"/>
              <a:gd name="connsiteX61" fmla="*/ 9006840 w 11948160"/>
              <a:gd name="connsiteY61" fmla="*/ 37490400 h 40749120"/>
              <a:gd name="connsiteX62" fmla="*/ 7553984 w 11948160"/>
              <a:gd name="connsiteY62" fmla="*/ 37122984 h 40749120"/>
              <a:gd name="connsiteX63" fmla="*/ 6720840 w 11948160"/>
              <a:gd name="connsiteY63" fmla="*/ 36301680 h 40749120"/>
              <a:gd name="connsiteX64" fmla="*/ 5537760 w 11948160"/>
              <a:gd name="connsiteY64" fmla="*/ 35898848 h 40749120"/>
              <a:gd name="connsiteX65" fmla="*/ 5753784 w 11948160"/>
              <a:gd name="connsiteY65" fmla="*/ 33450576 h 40749120"/>
              <a:gd name="connsiteX66" fmla="*/ 6080760 w 11948160"/>
              <a:gd name="connsiteY66" fmla="*/ 33101280 h 40749120"/>
              <a:gd name="connsiteX67" fmla="*/ 5806440 w 11948160"/>
              <a:gd name="connsiteY67" fmla="*/ 29077920 h 40749120"/>
              <a:gd name="connsiteX68" fmla="*/ 5715000 w 11948160"/>
              <a:gd name="connsiteY68" fmla="*/ 28437840 h 40749120"/>
              <a:gd name="connsiteX0" fmla="*/ 5715000 w 11948160"/>
              <a:gd name="connsiteY0" fmla="*/ 28437840 h 40648858"/>
              <a:gd name="connsiteX1" fmla="*/ 5806440 w 11948160"/>
              <a:gd name="connsiteY1" fmla="*/ 28437840 h 40648858"/>
              <a:gd name="connsiteX2" fmla="*/ 5440680 w 11948160"/>
              <a:gd name="connsiteY2" fmla="*/ 29626560 h 40648858"/>
              <a:gd name="connsiteX3" fmla="*/ 5349240 w 11948160"/>
              <a:gd name="connsiteY3" fmla="*/ 31272480 h 40648858"/>
              <a:gd name="connsiteX4" fmla="*/ 4617720 w 11948160"/>
              <a:gd name="connsiteY4" fmla="*/ 34290000 h 40648858"/>
              <a:gd name="connsiteX5" fmla="*/ 4160520 w 11948160"/>
              <a:gd name="connsiteY5" fmla="*/ 36941760 h 40648858"/>
              <a:gd name="connsiteX6" fmla="*/ 4160520 w 11948160"/>
              <a:gd name="connsiteY6" fmla="*/ 36941760 h 40648858"/>
              <a:gd name="connsiteX7" fmla="*/ 3886200 w 11948160"/>
              <a:gd name="connsiteY7" fmla="*/ 37581840 h 40648858"/>
              <a:gd name="connsiteX8" fmla="*/ 3408501 w 11948160"/>
              <a:gd name="connsiteY8" fmla="*/ 38427914 h 40648858"/>
              <a:gd name="connsiteX9" fmla="*/ 4020284 w 11948160"/>
              <a:gd name="connsiteY9" fmla="*/ 39704975 h 40648858"/>
              <a:gd name="connsiteX10" fmla="*/ 3583296 w 11948160"/>
              <a:gd name="connsiteY10" fmla="*/ 40633746 h 40648858"/>
              <a:gd name="connsiteX11" fmla="*/ 2010142 w 11948160"/>
              <a:gd name="connsiteY11" fmla="*/ 40053264 h 40648858"/>
              <a:gd name="connsiteX12" fmla="*/ 1485757 w 11948160"/>
              <a:gd name="connsiteY12" fmla="*/ 38950348 h 40648858"/>
              <a:gd name="connsiteX13" fmla="*/ 1577320 w 11948160"/>
              <a:gd name="connsiteY13" fmla="*/ 36906960 h 40648858"/>
              <a:gd name="connsiteX14" fmla="*/ 1289288 w 11948160"/>
              <a:gd name="connsiteY14" fmla="*/ 35898848 h 40648858"/>
              <a:gd name="connsiteX15" fmla="*/ 1577320 w 11948160"/>
              <a:gd name="connsiteY15" fmla="*/ 34314672 h 40648858"/>
              <a:gd name="connsiteX16" fmla="*/ 1793344 w 11948160"/>
              <a:gd name="connsiteY16" fmla="*/ 32154432 h 40648858"/>
              <a:gd name="connsiteX17" fmla="*/ 1433304 w 11948160"/>
              <a:gd name="connsiteY17" fmla="*/ 27545920 h 40648858"/>
              <a:gd name="connsiteX18" fmla="*/ 1783080 w 11948160"/>
              <a:gd name="connsiteY18" fmla="*/ 25968960 h 40648858"/>
              <a:gd name="connsiteX19" fmla="*/ 1874520 w 11948160"/>
              <a:gd name="connsiteY19" fmla="*/ 24414480 h 40648858"/>
              <a:gd name="connsiteX20" fmla="*/ 1691640 w 11948160"/>
              <a:gd name="connsiteY20" fmla="*/ 17099280 h 40648858"/>
              <a:gd name="connsiteX21" fmla="*/ 2240280 w 11948160"/>
              <a:gd name="connsiteY21" fmla="*/ 15361920 h 40648858"/>
              <a:gd name="connsiteX22" fmla="*/ 1691640 w 11948160"/>
              <a:gd name="connsiteY22" fmla="*/ 14904720 h 40648858"/>
              <a:gd name="connsiteX23" fmla="*/ 1508760 w 11948160"/>
              <a:gd name="connsiteY23" fmla="*/ 12435840 h 40648858"/>
              <a:gd name="connsiteX24" fmla="*/ 1508760 w 11948160"/>
              <a:gd name="connsiteY24" fmla="*/ 11704320 h 40648858"/>
              <a:gd name="connsiteX25" fmla="*/ 137160 w 11948160"/>
              <a:gd name="connsiteY25" fmla="*/ 9784080 h 40648858"/>
              <a:gd name="connsiteX26" fmla="*/ 685800 w 11948160"/>
              <a:gd name="connsiteY26" fmla="*/ 9144000 h 40648858"/>
              <a:gd name="connsiteX27" fmla="*/ 1234440 w 11948160"/>
              <a:gd name="connsiteY27" fmla="*/ 6858000 h 40648858"/>
              <a:gd name="connsiteX28" fmla="*/ 3337560 w 11948160"/>
              <a:gd name="connsiteY28" fmla="*/ 6035040 h 40648858"/>
              <a:gd name="connsiteX29" fmla="*/ 4160520 w 11948160"/>
              <a:gd name="connsiteY29" fmla="*/ 5212080 h 40648858"/>
              <a:gd name="connsiteX30" fmla="*/ 4160520 w 11948160"/>
              <a:gd name="connsiteY30" fmla="*/ 4297680 h 40648858"/>
              <a:gd name="connsiteX31" fmla="*/ 3246120 w 11948160"/>
              <a:gd name="connsiteY31" fmla="*/ 3566160 h 40648858"/>
              <a:gd name="connsiteX32" fmla="*/ 3246120 w 11948160"/>
              <a:gd name="connsiteY32" fmla="*/ 1280160 h 40648858"/>
              <a:gd name="connsiteX33" fmla="*/ 4617720 w 11948160"/>
              <a:gd name="connsiteY33" fmla="*/ 182880 h 40648858"/>
              <a:gd name="connsiteX34" fmla="*/ 5897880 w 11948160"/>
              <a:gd name="connsiteY34" fmla="*/ 182880 h 40648858"/>
              <a:gd name="connsiteX35" fmla="*/ 7269480 w 11948160"/>
              <a:gd name="connsiteY35" fmla="*/ 1097280 h 40648858"/>
              <a:gd name="connsiteX36" fmla="*/ 7635240 w 11948160"/>
              <a:gd name="connsiteY36" fmla="*/ 2377440 h 40648858"/>
              <a:gd name="connsiteX37" fmla="*/ 7635240 w 11948160"/>
              <a:gd name="connsiteY37" fmla="*/ 3108960 h 40648858"/>
              <a:gd name="connsiteX38" fmla="*/ 7360920 w 11948160"/>
              <a:gd name="connsiteY38" fmla="*/ 4023360 h 40648858"/>
              <a:gd name="connsiteX39" fmla="*/ 6995160 w 11948160"/>
              <a:gd name="connsiteY39" fmla="*/ 4937760 h 40648858"/>
              <a:gd name="connsiteX40" fmla="*/ 6720840 w 11948160"/>
              <a:gd name="connsiteY40" fmla="*/ 5394960 h 40648858"/>
              <a:gd name="connsiteX41" fmla="*/ 7178040 w 11948160"/>
              <a:gd name="connsiteY41" fmla="*/ 5852160 h 40648858"/>
              <a:gd name="connsiteX42" fmla="*/ 7909560 w 11948160"/>
              <a:gd name="connsiteY42" fmla="*/ 6858000 h 40648858"/>
              <a:gd name="connsiteX43" fmla="*/ 8366760 w 11948160"/>
              <a:gd name="connsiteY43" fmla="*/ 7406640 h 40648858"/>
              <a:gd name="connsiteX44" fmla="*/ 9738360 w 11948160"/>
              <a:gd name="connsiteY44" fmla="*/ 7863840 h 40648858"/>
              <a:gd name="connsiteX45" fmla="*/ 10561320 w 11948160"/>
              <a:gd name="connsiteY45" fmla="*/ 9052560 h 40648858"/>
              <a:gd name="connsiteX46" fmla="*/ 11658600 w 11948160"/>
              <a:gd name="connsiteY46" fmla="*/ 11887200 h 40648858"/>
              <a:gd name="connsiteX47" fmla="*/ 11750040 w 11948160"/>
              <a:gd name="connsiteY47" fmla="*/ 13258800 h 40648858"/>
              <a:gd name="connsiteX48" fmla="*/ 10469880 w 11948160"/>
              <a:gd name="connsiteY48" fmla="*/ 14264640 h 40648858"/>
              <a:gd name="connsiteX49" fmla="*/ 8641080 w 11948160"/>
              <a:gd name="connsiteY49" fmla="*/ 13624560 h 40648858"/>
              <a:gd name="connsiteX50" fmla="*/ 8275320 w 11948160"/>
              <a:gd name="connsiteY50" fmla="*/ 13716000 h 40648858"/>
              <a:gd name="connsiteX51" fmla="*/ 8458200 w 11948160"/>
              <a:gd name="connsiteY51" fmla="*/ 14447520 h 40648858"/>
              <a:gd name="connsiteX52" fmla="*/ 9354184 w 11948160"/>
              <a:gd name="connsiteY52" fmla="*/ 15376568 h 40648858"/>
              <a:gd name="connsiteX53" fmla="*/ 9555480 w 11948160"/>
              <a:gd name="connsiteY53" fmla="*/ 21396960 h 40648858"/>
              <a:gd name="connsiteX54" fmla="*/ 9281160 w 11948160"/>
              <a:gd name="connsiteY54" fmla="*/ 28437840 h 40648858"/>
              <a:gd name="connsiteX55" fmla="*/ 8458200 w 11948160"/>
              <a:gd name="connsiteY55" fmla="*/ 33192720 h 40648858"/>
              <a:gd name="connsiteX56" fmla="*/ 8001000 w 11948160"/>
              <a:gd name="connsiteY56" fmla="*/ 33649920 h 40648858"/>
              <a:gd name="connsiteX57" fmla="*/ 8001000 w 11948160"/>
              <a:gd name="connsiteY57" fmla="*/ 34290000 h 40648858"/>
              <a:gd name="connsiteX58" fmla="*/ 8366760 w 11948160"/>
              <a:gd name="connsiteY58" fmla="*/ 34838640 h 40648858"/>
              <a:gd name="connsiteX59" fmla="*/ 10287000 w 11948160"/>
              <a:gd name="connsiteY59" fmla="*/ 36484560 h 40648858"/>
              <a:gd name="connsiteX60" fmla="*/ 10287000 w 11948160"/>
              <a:gd name="connsiteY60" fmla="*/ 37124640 h 40648858"/>
              <a:gd name="connsiteX61" fmla="*/ 9006840 w 11948160"/>
              <a:gd name="connsiteY61" fmla="*/ 37490400 h 40648858"/>
              <a:gd name="connsiteX62" fmla="*/ 7553984 w 11948160"/>
              <a:gd name="connsiteY62" fmla="*/ 37122984 h 40648858"/>
              <a:gd name="connsiteX63" fmla="*/ 6720840 w 11948160"/>
              <a:gd name="connsiteY63" fmla="*/ 36301680 h 40648858"/>
              <a:gd name="connsiteX64" fmla="*/ 5537760 w 11948160"/>
              <a:gd name="connsiteY64" fmla="*/ 35898848 h 40648858"/>
              <a:gd name="connsiteX65" fmla="*/ 5753784 w 11948160"/>
              <a:gd name="connsiteY65" fmla="*/ 33450576 h 40648858"/>
              <a:gd name="connsiteX66" fmla="*/ 6080760 w 11948160"/>
              <a:gd name="connsiteY66" fmla="*/ 33101280 h 40648858"/>
              <a:gd name="connsiteX67" fmla="*/ 5806440 w 11948160"/>
              <a:gd name="connsiteY67" fmla="*/ 29077920 h 40648858"/>
              <a:gd name="connsiteX68" fmla="*/ 5715000 w 11948160"/>
              <a:gd name="connsiteY68" fmla="*/ 28437840 h 40648858"/>
              <a:gd name="connsiteX0" fmla="*/ 5715000 w 11948160"/>
              <a:gd name="connsiteY0" fmla="*/ 28437840 h 40939099"/>
              <a:gd name="connsiteX1" fmla="*/ 5806440 w 11948160"/>
              <a:gd name="connsiteY1" fmla="*/ 28437840 h 40939099"/>
              <a:gd name="connsiteX2" fmla="*/ 5440680 w 11948160"/>
              <a:gd name="connsiteY2" fmla="*/ 29626560 h 40939099"/>
              <a:gd name="connsiteX3" fmla="*/ 5349240 w 11948160"/>
              <a:gd name="connsiteY3" fmla="*/ 31272480 h 40939099"/>
              <a:gd name="connsiteX4" fmla="*/ 4617720 w 11948160"/>
              <a:gd name="connsiteY4" fmla="*/ 34290000 h 40939099"/>
              <a:gd name="connsiteX5" fmla="*/ 4160520 w 11948160"/>
              <a:gd name="connsiteY5" fmla="*/ 36941760 h 40939099"/>
              <a:gd name="connsiteX6" fmla="*/ 4160520 w 11948160"/>
              <a:gd name="connsiteY6" fmla="*/ 36941760 h 40939099"/>
              <a:gd name="connsiteX7" fmla="*/ 3886200 w 11948160"/>
              <a:gd name="connsiteY7" fmla="*/ 37581840 h 40939099"/>
              <a:gd name="connsiteX8" fmla="*/ 3408501 w 11948160"/>
              <a:gd name="connsiteY8" fmla="*/ 38427914 h 40939099"/>
              <a:gd name="connsiteX9" fmla="*/ 4020284 w 11948160"/>
              <a:gd name="connsiteY9" fmla="*/ 39704975 h 40939099"/>
              <a:gd name="connsiteX10" fmla="*/ 3583296 w 11948160"/>
              <a:gd name="connsiteY10" fmla="*/ 40633746 h 40939099"/>
              <a:gd name="connsiteX11" fmla="*/ 2010142 w 11948160"/>
              <a:gd name="connsiteY11" fmla="*/ 40343505 h 40939099"/>
              <a:gd name="connsiteX12" fmla="*/ 1485757 w 11948160"/>
              <a:gd name="connsiteY12" fmla="*/ 38950348 h 40939099"/>
              <a:gd name="connsiteX13" fmla="*/ 1577320 w 11948160"/>
              <a:gd name="connsiteY13" fmla="*/ 36906960 h 40939099"/>
              <a:gd name="connsiteX14" fmla="*/ 1289288 w 11948160"/>
              <a:gd name="connsiteY14" fmla="*/ 35898848 h 40939099"/>
              <a:gd name="connsiteX15" fmla="*/ 1577320 w 11948160"/>
              <a:gd name="connsiteY15" fmla="*/ 34314672 h 40939099"/>
              <a:gd name="connsiteX16" fmla="*/ 1793344 w 11948160"/>
              <a:gd name="connsiteY16" fmla="*/ 32154432 h 40939099"/>
              <a:gd name="connsiteX17" fmla="*/ 1433304 w 11948160"/>
              <a:gd name="connsiteY17" fmla="*/ 27545920 h 40939099"/>
              <a:gd name="connsiteX18" fmla="*/ 1783080 w 11948160"/>
              <a:gd name="connsiteY18" fmla="*/ 25968960 h 40939099"/>
              <a:gd name="connsiteX19" fmla="*/ 1874520 w 11948160"/>
              <a:gd name="connsiteY19" fmla="*/ 24414480 h 40939099"/>
              <a:gd name="connsiteX20" fmla="*/ 1691640 w 11948160"/>
              <a:gd name="connsiteY20" fmla="*/ 17099280 h 40939099"/>
              <a:gd name="connsiteX21" fmla="*/ 2240280 w 11948160"/>
              <a:gd name="connsiteY21" fmla="*/ 15361920 h 40939099"/>
              <a:gd name="connsiteX22" fmla="*/ 1691640 w 11948160"/>
              <a:gd name="connsiteY22" fmla="*/ 14904720 h 40939099"/>
              <a:gd name="connsiteX23" fmla="*/ 1508760 w 11948160"/>
              <a:gd name="connsiteY23" fmla="*/ 12435840 h 40939099"/>
              <a:gd name="connsiteX24" fmla="*/ 1508760 w 11948160"/>
              <a:gd name="connsiteY24" fmla="*/ 11704320 h 40939099"/>
              <a:gd name="connsiteX25" fmla="*/ 137160 w 11948160"/>
              <a:gd name="connsiteY25" fmla="*/ 9784080 h 40939099"/>
              <a:gd name="connsiteX26" fmla="*/ 685800 w 11948160"/>
              <a:gd name="connsiteY26" fmla="*/ 9144000 h 40939099"/>
              <a:gd name="connsiteX27" fmla="*/ 1234440 w 11948160"/>
              <a:gd name="connsiteY27" fmla="*/ 6858000 h 40939099"/>
              <a:gd name="connsiteX28" fmla="*/ 3337560 w 11948160"/>
              <a:gd name="connsiteY28" fmla="*/ 6035040 h 40939099"/>
              <a:gd name="connsiteX29" fmla="*/ 4160520 w 11948160"/>
              <a:gd name="connsiteY29" fmla="*/ 5212080 h 40939099"/>
              <a:gd name="connsiteX30" fmla="*/ 4160520 w 11948160"/>
              <a:gd name="connsiteY30" fmla="*/ 4297680 h 40939099"/>
              <a:gd name="connsiteX31" fmla="*/ 3246120 w 11948160"/>
              <a:gd name="connsiteY31" fmla="*/ 3566160 h 40939099"/>
              <a:gd name="connsiteX32" fmla="*/ 3246120 w 11948160"/>
              <a:gd name="connsiteY32" fmla="*/ 1280160 h 40939099"/>
              <a:gd name="connsiteX33" fmla="*/ 4617720 w 11948160"/>
              <a:gd name="connsiteY33" fmla="*/ 182880 h 40939099"/>
              <a:gd name="connsiteX34" fmla="*/ 5897880 w 11948160"/>
              <a:gd name="connsiteY34" fmla="*/ 182880 h 40939099"/>
              <a:gd name="connsiteX35" fmla="*/ 7269480 w 11948160"/>
              <a:gd name="connsiteY35" fmla="*/ 1097280 h 40939099"/>
              <a:gd name="connsiteX36" fmla="*/ 7635240 w 11948160"/>
              <a:gd name="connsiteY36" fmla="*/ 2377440 h 40939099"/>
              <a:gd name="connsiteX37" fmla="*/ 7635240 w 11948160"/>
              <a:gd name="connsiteY37" fmla="*/ 3108960 h 40939099"/>
              <a:gd name="connsiteX38" fmla="*/ 7360920 w 11948160"/>
              <a:gd name="connsiteY38" fmla="*/ 4023360 h 40939099"/>
              <a:gd name="connsiteX39" fmla="*/ 6995160 w 11948160"/>
              <a:gd name="connsiteY39" fmla="*/ 4937760 h 40939099"/>
              <a:gd name="connsiteX40" fmla="*/ 6720840 w 11948160"/>
              <a:gd name="connsiteY40" fmla="*/ 5394960 h 40939099"/>
              <a:gd name="connsiteX41" fmla="*/ 7178040 w 11948160"/>
              <a:gd name="connsiteY41" fmla="*/ 5852160 h 40939099"/>
              <a:gd name="connsiteX42" fmla="*/ 7909560 w 11948160"/>
              <a:gd name="connsiteY42" fmla="*/ 6858000 h 40939099"/>
              <a:gd name="connsiteX43" fmla="*/ 8366760 w 11948160"/>
              <a:gd name="connsiteY43" fmla="*/ 7406640 h 40939099"/>
              <a:gd name="connsiteX44" fmla="*/ 9738360 w 11948160"/>
              <a:gd name="connsiteY44" fmla="*/ 7863840 h 40939099"/>
              <a:gd name="connsiteX45" fmla="*/ 10561320 w 11948160"/>
              <a:gd name="connsiteY45" fmla="*/ 9052560 h 40939099"/>
              <a:gd name="connsiteX46" fmla="*/ 11658600 w 11948160"/>
              <a:gd name="connsiteY46" fmla="*/ 11887200 h 40939099"/>
              <a:gd name="connsiteX47" fmla="*/ 11750040 w 11948160"/>
              <a:gd name="connsiteY47" fmla="*/ 13258800 h 40939099"/>
              <a:gd name="connsiteX48" fmla="*/ 10469880 w 11948160"/>
              <a:gd name="connsiteY48" fmla="*/ 14264640 h 40939099"/>
              <a:gd name="connsiteX49" fmla="*/ 8641080 w 11948160"/>
              <a:gd name="connsiteY49" fmla="*/ 13624560 h 40939099"/>
              <a:gd name="connsiteX50" fmla="*/ 8275320 w 11948160"/>
              <a:gd name="connsiteY50" fmla="*/ 13716000 h 40939099"/>
              <a:gd name="connsiteX51" fmla="*/ 8458200 w 11948160"/>
              <a:gd name="connsiteY51" fmla="*/ 14447520 h 40939099"/>
              <a:gd name="connsiteX52" fmla="*/ 9354184 w 11948160"/>
              <a:gd name="connsiteY52" fmla="*/ 15376568 h 40939099"/>
              <a:gd name="connsiteX53" fmla="*/ 9555480 w 11948160"/>
              <a:gd name="connsiteY53" fmla="*/ 21396960 h 40939099"/>
              <a:gd name="connsiteX54" fmla="*/ 9281160 w 11948160"/>
              <a:gd name="connsiteY54" fmla="*/ 28437840 h 40939099"/>
              <a:gd name="connsiteX55" fmla="*/ 8458200 w 11948160"/>
              <a:gd name="connsiteY55" fmla="*/ 33192720 h 40939099"/>
              <a:gd name="connsiteX56" fmla="*/ 8001000 w 11948160"/>
              <a:gd name="connsiteY56" fmla="*/ 33649920 h 40939099"/>
              <a:gd name="connsiteX57" fmla="*/ 8001000 w 11948160"/>
              <a:gd name="connsiteY57" fmla="*/ 34290000 h 40939099"/>
              <a:gd name="connsiteX58" fmla="*/ 8366760 w 11948160"/>
              <a:gd name="connsiteY58" fmla="*/ 34838640 h 40939099"/>
              <a:gd name="connsiteX59" fmla="*/ 10287000 w 11948160"/>
              <a:gd name="connsiteY59" fmla="*/ 36484560 h 40939099"/>
              <a:gd name="connsiteX60" fmla="*/ 10287000 w 11948160"/>
              <a:gd name="connsiteY60" fmla="*/ 37124640 h 40939099"/>
              <a:gd name="connsiteX61" fmla="*/ 9006840 w 11948160"/>
              <a:gd name="connsiteY61" fmla="*/ 37490400 h 40939099"/>
              <a:gd name="connsiteX62" fmla="*/ 7553984 w 11948160"/>
              <a:gd name="connsiteY62" fmla="*/ 37122984 h 40939099"/>
              <a:gd name="connsiteX63" fmla="*/ 6720840 w 11948160"/>
              <a:gd name="connsiteY63" fmla="*/ 36301680 h 40939099"/>
              <a:gd name="connsiteX64" fmla="*/ 5537760 w 11948160"/>
              <a:gd name="connsiteY64" fmla="*/ 35898848 h 40939099"/>
              <a:gd name="connsiteX65" fmla="*/ 5753784 w 11948160"/>
              <a:gd name="connsiteY65" fmla="*/ 33450576 h 40939099"/>
              <a:gd name="connsiteX66" fmla="*/ 6080760 w 11948160"/>
              <a:gd name="connsiteY66" fmla="*/ 33101280 h 40939099"/>
              <a:gd name="connsiteX67" fmla="*/ 5806440 w 11948160"/>
              <a:gd name="connsiteY67" fmla="*/ 29077920 h 40939099"/>
              <a:gd name="connsiteX68" fmla="*/ 5715000 w 11948160"/>
              <a:gd name="connsiteY68" fmla="*/ 28437840 h 40939099"/>
              <a:gd name="connsiteX0" fmla="*/ 5715000 w 11948160"/>
              <a:gd name="connsiteY0" fmla="*/ 28437840 h 40939099"/>
              <a:gd name="connsiteX1" fmla="*/ 5806440 w 11948160"/>
              <a:gd name="connsiteY1" fmla="*/ 28437840 h 40939099"/>
              <a:gd name="connsiteX2" fmla="*/ 5440680 w 11948160"/>
              <a:gd name="connsiteY2" fmla="*/ 29626560 h 40939099"/>
              <a:gd name="connsiteX3" fmla="*/ 5349240 w 11948160"/>
              <a:gd name="connsiteY3" fmla="*/ 31272480 h 40939099"/>
              <a:gd name="connsiteX4" fmla="*/ 4617720 w 11948160"/>
              <a:gd name="connsiteY4" fmla="*/ 34290000 h 40939099"/>
              <a:gd name="connsiteX5" fmla="*/ 4160520 w 11948160"/>
              <a:gd name="connsiteY5" fmla="*/ 36941760 h 40939099"/>
              <a:gd name="connsiteX6" fmla="*/ 4160520 w 11948160"/>
              <a:gd name="connsiteY6" fmla="*/ 36941760 h 40939099"/>
              <a:gd name="connsiteX7" fmla="*/ 3886200 w 11948160"/>
              <a:gd name="connsiteY7" fmla="*/ 37581840 h 40939099"/>
              <a:gd name="connsiteX8" fmla="*/ 3408501 w 11948160"/>
              <a:gd name="connsiteY8" fmla="*/ 38427914 h 40939099"/>
              <a:gd name="connsiteX9" fmla="*/ 4020284 w 11948160"/>
              <a:gd name="connsiteY9" fmla="*/ 39704975 h 40939099"/>
              <a:gd name="connsiteX10" fmla="*/ 3583296 w 11948160"/>
              <a:gd name="connsiteY10" fmla="*/ 40633746 h 40939099"/>
              <a:gd name="connsiteX11" fmla="*/ 2010142 w 11948160"/>
              <a:gd name="connsiteY11" fmla="*/ 40343505 h 40939099"/>
              <a:gd name="connsiteX12" fmla="*/ 1485757 w 11948160"/>
              <a:gd name="connsiteY12" fmla="*/ 38950348 h 40939099"/>
              <a:gd name="connsiteX13" fmla="*/ 1577320 w 11948160"/>
              <a:gd name="connsiteY13" fmla="*/ 36906960 h 40939099"/>
              <a:gd name="connsiteX14" fmla="*/ 1289288 w 11948160"/>
              <a:gd name="connsiteY14" fmla="*/ 35898848 h 40939099"/>
              <a:gd name="connsiteX15" fmla="*/ 1577320 w 11948160"/>
              <a:gd name="connsiteY15" fmla="*/ 34314672 h 40939099"/>
              <a:gd name="connsiteX16" fmla="*/ 1793344 w 11948160"/>
              <a:gd name="connsiteY16" fmla="*/ 32154432 h 40939099"/>
              <a:gd name="connsiteX17" fmla="*/ 1433304 w 11948160"/>
              <a:gd name="connsiteY17" fmla="*/ 27545920 h 40939099"/>
              <a:gd name="connsiteX18" fmla="*/ 1783080 w 11948160"/>
              <a:gd name="connsiteY18" fmla="*/ 25968960 h 40939099"/>
              <a:gd name="connsiteX19" fmla="*/ 1874520 w 11948160"/>
              <a:gd name="connsiteY19" fmla="*/ 24414480 h 40939099"/>
              <a:gd name="connsiteX20" fmla="*/ 1691640 w 11948160"/>
              <a:gd name="connsiteY20" fmla="*/ 17099280 h 40939099"/>
              <a:gd name="connsiteX21" fmla="*/ 2240280 w 11948160"/>
              <a:gd name="connsiteY21" fmla="*/ 15361920 h 40939099"/>
              <a:gd name="connsiteX22" fmla="*/ 1691640 w 11948160"/>
              <a:gd name="connsiteY22" fmla="*/ 14904720 h 40939099"/>
              <a:gd name="connsiteX23" fmla="*/ 1508760 w 11948160"/>
              <a:gd name="connsiteY23" fmla="*/ 12435840 h 40939099"/>
              <a:gd name="connsiteX24" fmla="*/ 1508760 w 11948160"/>
              <a:gd name="connsiteY24" fmla="*/ 11704320 h 40939099"/>
              <a:gd name="connsiteX25" fmla="*/ 137160 w 11948160"/>
              <a:gd name="connsiteY25" fmla="*/ 9784080 h 40939099"/>
              <a:gd name="connsiteX26" fmla="*/ 685800 w 11948160"/>
              <a:gd name="connsiteY26" fmla="*/ 9144000 h 40939099"/>
              <a:gd name="connsiteX27" fmla="*/ 1234440 w 11948160"/>
              <a:gd name="connsiteY27" fmla="*/ 6858000 h 40939099"/>
              <a:gd name="connsiteX28" fmla="*/ 3337560 w 11948160"/>
              <a:gd name="connsiteY28" fmla="*/ 6035040 h 40939099"/>
              <a:gd name="connsiteX29" fmla="*/ 4160520 w 11948160"/>
              <a:gd name="connsiteY29" fmla="*/ 5212080 h 40939099"/>
              <a:gd name="connsiteX30" fmla="*/ 4160520 w 11948160"/>
              <a:gd name="connsiteY30" fmla="*/ 4297680 h 40939099"/>
              <a:gd name="connsiteX31" fmla="*/ 3246120 w 11948160"/>
              <a:gd name="connsiteY31" fmla="*/ 3566160 h 40939099"/>
              <a:gd name="connsiteX32" fmla="*/ 3246120 w 11948160"/>
              <a:gd name="connsiteY32" fmla="*/ 1280160 h 40939099"/>
              <a:gd name="connsiteX33" fmla="*/ 4617720 w 11948160"/>
              <a:gd name="connsiteY33" fmla="*/ 182880 h 40939099"/>
              <a:gd name="connsiteX34" fmla="*/ 5897880 w 11948160"/>
              <a:gd name="connsiteY34" fmla="*/ 182880 h 40939099"/>
              <a:gd name="connsiteX35" fmla="*/ 7269480 w 11948160"/>
              <a:gd name="connsiteY35" fmla="*/ 1097280 h 40939099"/>
              <a:gd name="connsiteX36" fmla="*/ 7635240 w 11948160"/>
              <a:gd name="connsiteY36" fmla="*/ 2377440 h 40939099"/>
              <a:gd name="connsiteX37" fmla="*/ 7635240 w 11948160"/>
              <a:gd name="connsiteY37" fmla="*/ 3108960 h 40939099"/>
              <a:gd name="connsiteX38" fmla="*/ 7360920 w 11948160"/>
              <a:gd name="connsiteY38" fmla="*/ 4023360 h 40939099"/>
              <a:gd name="connsiteX39" fmla="*/ 6995160 w 11948160"/>
              <a:gd name="connsiteY39" fmla="*/ 4937760 h 40939099"/>
              <a:gd name="connsiteX40" fmla="*/ 6720840 w 11948160"/>
              <a:gd name="connsiteY40" fmla="*/ 5394960 h 40939099"/>
              <a:gd name="connsiteX41" fmla="*/ 7178040 w 11948160"/>
              <a:gd name="connsiteY41" fmla="*/ 5852160 h 40939099"/>
              <a:gd name="connsiteX42" fmla="*/ 7909560 w 11948160"/>
              <a:gd name="connsiteY42" fmla="*/ 6858000 h 40939099"/>
              <a:gd name="connsiteX43" fmla="*/ 8366760 w 11948160"/>
              <a:gd name="connsiteY43" fmla="*/ 7406640 h 40939099"/>
              <a:gd name="connsiteX44" fmla="*/ 9738360 w 11948160"/>
              <a:gd name="connsiteY44" fmla="*/ 7863840 h 40939099"/>
              <a:gd name="connsiteX45" fmla="*/ 10561320 w 11948160"/>
              <a:gd name="connsiteY45" fmla="*/ 9052560 h 40939099"/>
              <a:gd name="connsiteX46" fmla="*/ 11658600 w 11948160"/>
              <a:gd name="connsiteY46" fmla="*/ 11887200 h 40939099"/>
              <a:gd name="connsiteX47" fmla="*/ 11750040 w 11948160"/>
              <a:gd name="connsiteY47" fmla="*/ 13258800 h 40939099"/>
              <a:gd name="connsiteX48" fmla="*/ 10469880 w 11948160"/>
              <a:gd name="connsiteY48" fmla="*/ 14264640 h 40939099"/>
              <a:gd name="connsiteX49" fmla="*/ 8641080 w 11948160"/>
              <a:gd name="connsiteY49" fmla="*/ 13624560 h 40939099"/>
              <a:gd name="connsiteX50" fmla="*/ 8275320 w 11948160"/>
              <a:gd name="connsiteY50" fmla="*/ 13716000 h 40939099"/>
              <a:gd name="connsiteX51" fmla="*/ 8458200 w 11948160"/>
              <a:gd name="connsiteY51" fmla="*/ 14447520 h 40939099"/>
              <a:gd name="connsiteX52" fmla="*/ 9354184 w 11948160"/>
              <a:gd name="connsiteY52" fmla="*/ 15376568 h 40939099"/>
              <a:gd name="connsiteX53" fmla="*/ 9555480 w 11948160"/>
              <a:gd name="connsiteY53" fmla="*/ 21396960 h 40939099"/>
              <a:gd name="connsiteX54" fmla="*/ 9281160 w 11948160"/>
              <a:gd name="connsiteY54" fmla="*/ 28437840 h 40939099"/>
              <a:gd name="connsiteX55" fmla="*/ 8458200 w 11948160"/>
              <a:gd name="connsiteY55" fmla="*/ 33192720 h 40939099"/>
              <a:gd name="connsiteX56" fmla="*/ 8001000 w 11948160"/>
              <a:gd name="connsiteY56" fmla="*/ 33649920 h 40939099"/>
              <a:gd name="connsiteX57" fmla="*/ 8001000 w 11948160"/>
              <a:gd name="connsiteY57" fmla="*/ 34290000 h 40939099"/>
              <a:gd name="connsiteX58" fmla="*/ 8366760 w 11948160"/>
              <a:gd name="connsiteY58" fmla="*/ 34838640 h 40939099"/>
              <a:gd name="connsiteX59" fmla="*/ 10287000 w 11948160"/>
              <a:gd name="connsiteY59" fmla="*/ 36484560 h 40939099"/>
              <a:gd name="connsiteX60" fmla="*/ 10287000 w 11948160"/>
              <a:gd name="connsiteY60" fmla="*/ 37124640 h 40939099"/>
              <a:gd name="connsiteX61" fmla="*/ 9006840 w 11948160"/>
              <a:gd name="connsiteY61" fmla="*/ 37490400 h 40939099"/>
              <a:gd name="connsiteX62" fmla="*/ 7553984 w 11948160"/>
              <a:gd name="connsiteY62" fmla="*/ 37122984 h 40939099"/>
              <a:gd name="connsiteX63" fmla="*/ 6720840 w 11948160"/>
              <a:gd name="connsiteY63" fmla="*/ 36301680 h 40939099"/>
              <a:gd name="connsiteX64" fmla="*/ 5537760 w 11948160"/>
              <a:gd name="connsiteY64" fmla="*/ 35898848 h 40939099"/>
              <a:gd name="connsiteX65" fmla="*/ 5753784 w 11948160"/>
              <a:gd name="connsiteY65" fmla="*/ 33450576 h 40939099"/>
              <a:gd name="connsiteX66" fmla="*/ 6080760 w 11948160"/>
              <a:gd name="connsiteY66" fmla="*/ 33101280 h 40939099"/>
              <a:gd name="connsiteX67" fmla="*/ 5806440 w 11948160"/>
              <a:gd name="connsiteY67" fmla="*/ 29077920 h 40939099"/>
              <a:gd name="connsiteX68" fmla="*/ 5715000 w 11948160"/>
              <a:gd name="connsiteY68" fmla="*/ 28437840 h 40939099"/>
              <a:gd name="connsiteX0" fmla="*/ 5715000 w 11948160"/>
              <a:gd name="connsiteY0" fmla="*/ 28437840 h 40939099"/>
              <a:gd name="connsiteX1" fmla="*/ 5806440 w 11948160"/>
              <a:gd name="connsiteY1" fmla="*/ 28437840 h 40939099"/>
              <a:gd name="connsiteX2" fmla="*/ 5440680 w 11948160"/>
              <a:gd name="connsiteY2" fmla="*/ 29626560 h 40939099"/>
              <a:gd name="connsiteX3" fmla="*/ 5349240 w 11948160"/>
              <a:gd name="connsiteY3" fmla="*/ 31272480 h 40939099"/>
              <a:gd name="connsiteX4" fmla="*/ 4617720 w 11948160"/>
              <a:gd name="connsiteY4" fmla="*/ 34290000 h 40939099"/>
              <a:gd name="connsiteX5" fmla="*/ 4160520 w 11948160"/>
              <a:gd name="connsiteY5" fmla="*/ 36941760 h 40939099"/>
              <a:gd name="connsiteX6" fmla="*/ 4160520 w 11948160"/>
              <a:gd name="connsiteY6" fmla="*/ 36941760 h 40939099"/>
              <a:gd name="connsiteX7" fmla="*/ 3886200 w 11948160"/>
              <a:gd name="connsiteY7" fmla="*/ 37581840 h 40939099"/>
              <a:gd name="connsiteX8" fmla="*/ 3408501 w 11948160"/>
              <a:gd name="connsiteY8" fmla="*/ 38427914 h 40939099"/>
              <a:gd name="connsiteX9" fmla="*/ 4020284 w 11948160"/>
              <a:gd name="connsiteY9" fmla="*/ 39704975 h 40939099"/>
              <a:gd name="connsiteX10" fmla="*/ 3583296 w 11948160"/>
              <a:gd name="connsiteY10" fmla="*/ 40691794 h 40939099"/>
              <a:gd name="connsiteX11" fmla="*/ 2010142 w 11948160"/>
              <a:gd name="connsiteY11" fmla="*/ 40343505 h 40939099"/>
              <a:gd name="connsiteX12" fmla="*/ 1485757 w 11948160"/>
              <a:gd name="connsiteY12" fmla="*/ 38950348 h 40939099"/>
              <a:gd name="connsiteX13" fmla="*/ 1577320 w 11948160"/>
              <a:gd name="connsiteY13" fmla="*/ 36906960 h 40939099"/>
              <a:gd name="connsiteX14" fmla="*/ 1289288 w 11948160"/>
              <a:gd name="connsiteY14" fmla="*/ 35898848 h 40939099"/>
              <a:gd name="connsiteX15" fmla="*/ 1577320 w 11948160"/>
              <a:gd name="connsiteY15" fmla="*/ 34314672 h 40939099"/>
              <a:gd name="connsiteX16" fmla="*/ 1793344 w 11948160"/>
              <a:gd name="connsiteY16" fmla="*/ 32154432 h 40939099"/>
              <a:gd name="connsiteX17" fmla="*/ 1433304 w 11948160"/>
              <a:gd name="connsiteY17" fmla="*/ 27545920 h 40939099"/>
              <a:gd name="connsiteX18" fmla="*/ 1783080 w 11948160"/>
              <a:gd name="connsiteY18" fmla="*/ 25968960 h 40939099"/>
              <a:gd name="connsiteX19" fmla="*/ 1874520 w 11948160"/>
              <a:gd name="connsiteY19" fmla="*/ 24414480 h 40939099"/>
              <a:gd name="connsiteX20" fmla="*/ 1691640 w 11948160"/>
              <a:gd name="connsiteY20" fmla="*/ 17099280 h 40939099"/>
              <a:gd name="connsiteX21" fmla="*/ 2240280 w 11948160"/>
              <a:gd name="connsiteY21" fmla="*/ 15361920 h 40939099"/>
              <a:gd name="connsiteX22" fmla="*/ 1691640 w 11948160"/>
              <a:gd name="connsiteY22" fmla="*/ 14904720 h 40939099"/>
              <a:gd name="connsiteX23" fmla="*/ 1508760 w 11948160"/>
              <a:gd name="connsiteY23" fmla="*/ 12435840 h 40939099"/>
              <a:gd name="connsiteX24" fmla="*/ 1508760 w 11948160"/>
              <a:gd name="connsiteY24" fmla="*/ 11704320 h 40939099"/>
              <a:gd name="connsiteX25" fmla="*/ 137160 w 11948160"/>
              <a:gd name="connsiteY25" fmla="*/ 9784080 h 40939099"/>
              <a:gd name="connsiteX26" fmla="*/ 685800 w 11948160"/>
              <a:gd name="connsiteY26" fmla="*/ 9144000 h 40939099"/>
              <a:gd name="connsiteX27" fmla="*/ 1234440 w 11948160"/>
              <a:gd name="connsiteY27" fmla="*/ 6858000 h 40939099"/>
              <a:gd name="connsiteX28" fmla="*/ 3337560 w 11948160"/>
              <a:gd name="connsiteY28" fmla="*/ 6035040 h 40939099"/>
              <a:gd name="connsiteX29" fmla="*/ 4160520 w 11948160"/>
              <a:gd name="connsiteY29" fmla="*/ 5212080 h 40939099"/>
              <a:gd name="connsiteX30" fmla="*/ 4160520 w 11948160"/>
              <a:gd name="connsiteY30" fmla="*/ 4297680 h 40939099"/>
              <a:gd name="connsiteX31" fmla="*/ 3246120 w 11948160"/>
              <a:gd name="connsiteY31" fmla="*/ 3566160 h 40939099"/>
              <a:gd name="connsiteX32" fmla="*/ 3246120 w 11948160"/>
              <a:gd name="connsiteY32" fmla="*/ 1280160 h 40939099"/>
              <a:gd name="connsiteX33" fmla="*/ 4617720 w 11948160"/>
              <a:gd name="connsiteY33" fmla="*/ 182880 h 40939099"/>
              <a:gd name="connsiteX34" fmla="*/ 5897880 w 11948160"/>
              <a:gd name="connsiteY34" fmla="*/ 182880 h 40939099"/>
              <a:gd name="connsiteX35" fmla="*/ 7269480 w 11948160"/>
              <a:gd name="connsiteY35" fmla="*/ 1097280 h 40939099"/>
              <a:gd name="connsiteX36" fmla="*/ 7635240 w 11948160"/>
              <a:gd name="connsiteY36" fmla="*/ 2377440 h 40939099"/>
              <a:gd name="connsiteX37" fmla="*/ 7635240 w 11948160"/>
              <a:gd name="connsiteY37" fmla="*/ 3108960 h 40939099"/>
              <a:gd name="connsiteX38" fmla="*/ 7360920 w 11948160"/>
              <a:gd name="connsiteY38" fmla="*/ 4023360 h 40939099"/>
              <a:gd name="connsiteX39" fmla="*/ 6995160 w 11948160"/>
              <a:gd name="connsiteY39" fmla="*/ 4937760 h 40939099"/>
              <a:gd name="connsiteX40" fmla="*/ 6720840 w 11948160"/>
              <a:gd name="connsiteY40" fmla="*/ 5394960 h 40939099"/>
              <a:gd name="connsiteX41" fmla="*/ 7178040 w 11948160"/>
              <a:gd name="connsiteY41" fmla="*/ 5852160 h 40939099"/>
              <a:gd name="connsiteX42" fmla="*/ 7909560 w 11948160"/>
              <a:gd name="connsiteY42" fmla="*/ 6858000 h 40939099"/>
              <a:gd name="connsiteX43" fmla="*/ 8366760 w 11948160"/>
              <a:gd name="connsiteY43" fmla="*/ 7406640 h 40939099"/>
              <a:gd name="connsiteX44" fmla="*/ 9738360 w 11948160"/>
              <a:gd name="connsiteY44" fmla="*/ 7863840 h 40939099"/>
              <a:gd name="connsiteX45" fmla="*/ 10561320 w 11948160"/>
              <a:gd name="connsiteY45" fmla="*/ 9052560 h 40939099"/>
              <a:gd name="connsiteX46" fmla="*/ 11658600 w 11948160"/>
              <a:gd name="connsiteY46" fmla="*/ 11887200 h 40939099"/>
              <a:gd name="connsiteX47" fmla="*/ 11750040 w 11948160"/>
              <a:gd name="connsiteY47" fmla="*/ 13258800 h 40939099"/>
              <a:gd name="connsiteX48" fmla="*/ 10469880 w 11948160"/>
              <a:gd name="connsiteY48" fmla="*/ 14264640 h 40939099"/>
              <a:gd name="connsiteX49" fmla="*/ 8641080 w 11948160"/>
              <a:gd name="connsiteY49" fmla="*/ 13624560 h 40939099"/>
              <a:gd name="connsiteX50" fmla="*/ 8275320 w 11948160"/>
              <a:gd name="connsiteY50" fmla="*/ 13716000 h 40939099"/>
              <a:gd name="connsiteX51" fmla="*/ 8458200 w 11948160"/>
              <a:gd name="connsiteY51" fmla="*/ 14447520 h 40939099"/>
              <a:gd name="connsiteX52" fmla="*/ 9354184 w 11948160"/>
              <a:gd name="connsiteY52" fmla="*/ 15376568 h 40939099"/>
              <a:gd name="connsiteX53" fmla="*/ 9555480 w 11948160"/>
              <a:gd name="connsiteY53" fmla="*/ 21396960 h 40939099"/>
              <a:gd name="connsiteX54" fmla="*/ 9281160 w 11948160"/>
              <a:gd name="connsiteY54" fmla="*/ 28437840 h 40939099"/>
              <a:gd name="connsiteX55" fmla="*/ 8458200 w 11948160"/>
              <a:gd name="connsiteY55" fmla="*/ 33192720 h 40939099"/>
              <a:gd name="connsiteX56" fmla="*/ 8001000 w 11948160"/>
              <a:gd name="connsiteY56" fmla="*/ 33649920 h 40939099"/>
              <a:gd name="connsiteX57" fmla="*/ 8001000 w 11948160"/>
              <a:gd name="connsiteY57" fmla="*/ 34290000 h 40939099"/>
              <a:gd name="connsiteX58" fmla="*/ 8366760 w 11948160"/>
              <a:gd name="connsiteY58" fmla="*/ 34838640 h 40939099"/>
              <a:gd name="connsiteX59" fmla="*/ 10287000 w 11948160"/>
              <a:gd name="connsiteY59" fmla="*/ 36484560 h 40939099"/>
              <a:gd name="connsiteX60" fmla="*/ 10287000 w 11948160"/>
              <a:gd name="connsiteY60" fmla="*/ 37124640 h 40939099"/>
              <a:gd name="connsiteX61" fmla="*/ 9006840 w 11948160"/>
              <a:gd name="connsiteY61" fmla="*/ 37490400 h 40939099"/>
              <a:gd name="connsiteX62" fmla="*/ 7553984 w 11948160"/>
              <a:gd name="connsiteY62" fmla="*/ 37122984 h 40939099"/>
              <a:gd name="connsiteX63" fmla="*/ 6720840 w 11948160"/>
              <a:gd name="connsiteY63" fmla="*/ 36301680 h 40939099"/>
              <a:gd name="connsiteX64" fmla="*/ 5537760 w 11948160"/>
              <a:gd name="connsiteY64" fmla="*/ 35898848 h 40939099"/>
              <a:gd name="connsiteX65" fmla="*/ 5753784 w 11948160"/>
              <a:gd name="connsiteY65" fmla="*/ 33450576 h 40939099"/>
              <a:gd name="connsiteX66" fmla="*/ 6080760 w 11948160"/>
              <a:gd name="connsiteY66" fmla="*/ 33101280 h 40939099"/>
              <a:gd name="connsiteX67" fmla="*/ 5806440 w 11948160"/>
              <a:gd name="connsiteY67" fmla="*/ 29077920 h 40939099"/>
              <a:gd name="connsiteX68" fmla="*/ 5715000 w 11948160"/>
              <a:gd name="connsiteY68" fmla="*/ 28437840 h 4093909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577320 w 11948160"/>
              <a:gd name="connsiteY13" fmla="*/ 36906960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660552 w 11948160"/>
              <a:gd name="connsiteY13" fmla="*/ 37324998 h 41005649"/>
              <a:gd name="connsiteX14" fmla="*/ 1289288 w 11948160"/>
              <a:gd name="connsiteY14" fmla="*/ 35898848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660552 w 11948160"/>
              <a:gd name="connsiteY13" fmla="*/ 37324998 h 41005649"/>
              <a:gd name="connsiteX14" fmla="*/ 1616853 w 11948160"/>
              <a:gd name="connsiteY14" fmla="*/ 3616403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616853 w 11948160"/>
              <a:gd name="connsiteY14" fmla="*/ 3616403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433304 w 11948160"/>
              <a:gd name="connsiteY17" fmla="*/ 27545920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879046 w 11948160"/>
              <a:gd name="connsiteY17" fmla="*/ 27805092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1783080 w 11948160"/>
              <a:gd name="connsiteY18" fmla="*/ 25968960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2184937 w 11948160"/>
              <a:gd name="connsiteY18" fmla="*/ 26179742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2184937 w 11948160"/>
              <a:gd name="connsiteY18" fmla="*/ 26179742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458200 w 11948160"/>
              <a:gd name="connsiteY55" fmla="*/ 33192720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2184937 w 11948160"/>
              <a:gd name="connsiteY18" fmla="*/ 26179742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521254 w 11948160"/>
              <a:gd name="connsiteY55" fmla="*/ 32855286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2184937 w 11948160"/>
              <a:gd name="connsiteY18" fmla="*/ 26179742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521254 w 11948160"/>
              <a:gd name="connsiteY55" fmla="*/ 32855286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715000 w 11948160"/>
              <a:gd name="connsiteY0" fmla="*/ 28437840 h 41005649"/>
              <a:gd name="connsiteX1" fmla="*/ 5806440 w 11948160"/>
              <a:gd name="connsiteY1" fmla="*/ 28437840 h 41005649"/>
              <a:gd name="connsiteX2" fmla="*/ 5440680 w 11948160"/>
              <a:gd name="connsiteY2" fmla="*/ 29626560 h 41005649"/>
              <a:gd name="connsiteX3" fmla="*/ 5349240 w 11948160"/>
              <a:gd name="connsiteY3" fmla="*/ 31272480 h 41005649"/>
              <a:gd name="connsiteX4" fmla="*/ 4617720 w 11948160"/>
              <a:gd name="connsiteY4" fmla="*/ 34290000 h 41005649"/>
              <a:gd name="connsiteX5" fmla="*/ 4160520 w 11948160"/>
              <a:gd name="connsiteY5" fmla="*/ 36941760 h 41005649"/>
              <a:gd name="connsiteX6" fmla="*/ 4160520 w 11948160"/>
              <a:gd name="connsiteY6" fmla="*/ 36941760 h 41005649"/>
              <a:gd name="connsiteX7" fmla="*/ 3886200 w 11948160"/>
              <a:gd name="connsiteY7" fmla="*/ 37581840 h 41005649"/>
              <a:gd name="connsiteX8" fmla="*/ 3408501 w 11948160"/>
              <a:gd name="connsiteY8" fmla="*/ 38427914 h 41005649"/>
              <a:gd name="connsiteX9" fmla="*/ 4020284 w 11948160"/>
              <a:gd name="connsiteY9" fmla="*/ 39704975 h 41005649"/>
              <a:gd name="connsiteX10" fmla="*/ 3583296 w 11948160"/>
              <a:gd name="connsiteY10" fmla="*/ 40691794 h 41005649"/>
              <a:gd name="connsiteX11" fmla="*/ 2010142 w 11948160"/>
              <a:gd name="connsiteY11" fmla="*/ 40343505 h 41005649"/>
              <a:gd name="connsiteX12" fmla="*/ 1485757 w 11948160"/>
              <a:gd name="connsiteY12" fmla="*/ 38950348 h 41005649"/>
              <a:gd name="connsiteX13" fmla="*/ 1835347 w 11948160"/>
              <a:gd name="connsiteY13" fmla="*/ 37324998 h 41005649"/>
              <a:gd name="connsiteX14" fmla="*/ 1529456 w 11948160"/>
              <a:gd name="connsiteY14" fmla="*/ 36512324 h 41005649"/>
              <a:gd name="connsiteX15" fmla="*/ 1577320 w 11948160"/>
              <a:gd name="connsiteY15" fmla="*/ 34314672 h 41005649"/>
              <a:gd name="connsiteX16" fmla="*/ 1793344 w 11948160"/>
              <a:gd name="connsiteY16" fmla="*/ 32154432 h 41005649"/>
              <a:gd name="connsiteX17" fmla="*/ 1704251 w 11948160"/>
              <a:gd name="connsiteY17" fmla="*/ 27921189 h 41005649"/>
              <a:gd name="connsiteX18" fmla="*/ 2184937 w 11948160"/>
              <a:gd name="connsiteY18" fmla="*/ 26179742 h 41005649"/>
              <a:gd name="connsiteX19" fmla="*/ 1874520 w 11948160"/>
              <a:gd name="connsiteY19" fmla="*/ 24414480 h 41005649"/>
              <a:gd name="connsiteX20" fmla="*/ 1691640 w 11948160"/>
              <a:gd name="connsiteY20" fmla="*/ 17099280 h 41005649"/>
              <a:gd name="connsiteX21" fmla="*/ 2240280 w 11948160"/>
              <a:gd name="connsiteY21" fmla="*/ 15361920 h 41005649"/>
              <a:gd name="connsiteX22" fmla="*/ 1691640 w 11948160"/>
              <a:gd name="connsiteY22" fmla="*/ 14904720 h 41005649"/>
              <a:gd name="connsiteX23" fmla="*/ 1508760 w 11948160"/>
              <a:gd name="connsiteY23" fmla="*/ 12435840 h 41005649"/>
              <a:gd name="connsiteX24" fmla="*/ 1508760 w 11948160"/>
              <a:gd name="connsiteY24" fmla="*/ 11704320 h 41005649"/>
              <a:gd name="connsiteX25" fmla="*/ 137160 w 11948160"/>
              <a:gd name="connsiteY25" fmla="*/ 9784080 h 41005649"/>
              <a:gd name="connsiteX26" fmla="*/ 685800 w 11948160"/>
              <a:gd name="connsiteY26" fmla="*/ 9144000 h 41005649"/>
              <a:gd name="connsiteX27" fmla="*/ 1234440 w 11948160"/>
              <a:gd name="connsiteY27" fmla="*/ 6858000 h 41005649"/>
              <a:gd name="connsiteX28" fmla="*/ 3337560 w 11948160"/>
              <a:gd name="connsiteY28" fmla="*/ 6035040 h 41005649"/>
              <a:gd name="connsiteX29" fmla="*/ 4160520 w 11948160"/>
              <a:gd name="connsiteY29" fmla="*/ 5212080 h 41005649"/>
              <a:gd name="connsiteX30" fmla="*/ 4160520 w 11948160"/>
              <a:gd name="connsiteY30" fmla="*/ 4297680 h 41005649"/>
              <a:gd name="connsiteX31" fmla="*/ 3246120 w 11948160"/>
              <a:gd name="connsiteY31" fmla="*/ 3566160 h 41005649"/>
              <a:gd name="connsiteX32" fmla="*/ 3246120 w 11948160"/>
              <a:gd name="connsiteY32" fmla="*/ 1280160 h 41005649"/>
              <a:gd name="connsiteX33" fmla="*/ 4617720 w 11948160"/>
              <a:gd name="connsiteY33" fmla="*/ 182880 h 41005649"/>
              <a:gd name="connsiteX34" fmla="*/ 5897880 w 11948160"/>
              <a:gd name="connsiteY34" fmla="*/ 182880 h 41005649"/>
              <a:gd name="connsiteX35" fmla="*/ 7269480 w 11948160"/>
              <a:gd name="connsiteY35" fmla="*/ 1097280 h 41005649"/>
              <a:gd name="connsiteX36" fmla="*/ 7635240 w 11948160"/>
              <a:gd name="connsiteY36" fmla="*/ 2377440 h 41005649"/>
              <a:gd name="connsiteX37" fmla="*/ 7635240 w 11948160"/>
              <a:gd name="connsiteY37" fmla="*/ 3108960 h 41005649"/>
              <a:gd name="connsiteX38" fmla="*/ 7360920 w 11948160"/>
              <a:gd name="connsiteY38" fmla="*/ 4023360 h 41005649"/>
              <a:gd name="connsiteX39" fmla="*/ 6995160 w 11948160"/>
              <a:gd name="connsiteY39" fmla="*/ 4937760 h 41005649"/>
              <a:gd name="connsiteX40" fmla="*/ 6720840 w 11948160"/>
              <a:gd name="connsiteY40" fmla="*/ 5394960 h 41005649"/>
              <a:gd name="connsiteX41" fmla="*/ 7178040 w 11948160"/>
              <a:gd name="connsiteY41" fmla="*/ 5852160 h 41005649"/>
              <a:gd name="connsiteX42" fmla="*/ 7909560 w 11948160"/>
              <a:gd name="connsiteY42" fmla="*/ 6858000 h 41005649"/>
              <a:gd name="connsiteX43" fmla="*/ 8366760 w 11948160"/>
              <a:gd name="connsiteY43" fmla="*/ 7406640 h 41005649"/>
              <a:gd name="connsiteX44" fmla="*/ 9738360 w 11948160"/>
              <a:gd name="connsiteY44" fmla="*/ 7863840 h 41005649"/>
              <a:gd name="connsiteX45" fmla="*/ 10561320 w 11948160"/>
              <a:gd name="connsiteY45" fmla="*/ 9052560 h 41005649"/>
              <a:gd name="connsiteX46" fmla="*/ 11658600 w 11948160"/>
              <a:gd name="connsiteY46" fmla="*/ 11887200 h 41005649"/>
              <a:gd name="connsiteX47" fmla="*/ 11750040 w 11948160"/>
              <a:gd name="connsiteY47" fmla="*/ 13258800 h 41005649"/>
              <a:gd name="connsiteX48" fmla="*/ 10469880 w 11948160"/>
              <a:gd name="connsiteY48" fmla="*/ 14264640 h 41005649"/>
              <a:gd name="connsiteX49" fmla="*/ 8641080 w 11948160"/>
              <a:gd name="connsiteY49" fmla="*/ 13624560 h 41005649"/>
              <a:gd name="connsiteX50" fmla="*/ 8275320 w 11948160"/>
              <a:gd name="connsiteY50" fmla="*/ 13716000 h 41005649"/>
              <a:gd name="connsiteX51" fmla="*/ 8458200 w 11948160"/>
              <a:gd name="connsiteY51" fmla="*/ 14447520 h 41005649"/>
              <a:gd name="connsiteX52" fmla="*/ 9354184 w 11948160"/>
              <a:gd name="connsiteY52" fmla="*/ 15376568 h 41005649"/>
              <a:gd name="connsiteX53" fmla="*/ 9555480 w 11948160"/>
              <a:gd name="connsiteY53" fmla="*/ 21396960 h 41005649"/>
              <a:gd name="connsiteX54" fmla="*/ 9281160 w 11948160"/>
              <a:gd name="connsiteY54" fmla="*/ 28437840 h 41005649"/>
              <a:gd name="connsiteX55" fmla="*/ 8521254 w 11948160"/>
              <a:gd name="connsiteY55" fmla="*/ 32855286 h 41005649"/>
              <a:gd name="connsiteX56" fmla="*/ 8001000 w 11948160"/>
              <a:gd name="connsiteY56" fmla="*/ 33649920 h 41005649"/>
              <a:gd name="connsiteX57" fmla="*/ 8001000 w 11948160"/>
              <a:gd name="connsiteY57" fmla="*/ 34290000 h 41005649"/>
              <a:gd name="connsiteX58" fmla="*/ 8366760 w 11948160"/>
              <a:gd name="connsiteY58" fmla="*/ 34838640 h 41005649"/>
              <a:gd name="connsiteX59" fmla="*/ 10287000 w 11948160"/>
              <a:gd name="connsiteY59" fmla="*/ 36484560 h 41005649"/>
              <a:gd name="connsiteX60" fmla="*/ 10287000 w 11948160"/>
              <a:gd name="connsiteY60" fmla="*/ 37124640 h 41005649"/>
              <a:gd name="connsiteX61" fmla="*/ 9006840 w 11948160"/>
              <a:gd name="connsiteY61" fmla="*/ 37490400 h 41005649"/>
              <a:gd name="connsiteX62" fmla="*/ 7553984 w 11948160"/>
              <a:gd name="connsiteY62" fmla="*/ 37122984 h 41005649"/>
              <a:gd name="connsiteX63" fmla="*/ 6720840 w 11948160"/>
              <a:gd name="connsiteY63" fmla="*/ 36301680 h 41005649"/>
              <a:gd name="connsiteX64" fmla="*/ 5537760 w 11948160"/>
              <a:gd name="connsiteY64" fmla="*/ 35898848 h 41005649"/>
              <a:gd name="connsiteX65" fmla="*/ 5753784 w 11948160"/>
              <a:gd name="connsiteY65" fmla="*/ 33450576 h 41005649"/>
              <a:gd name="connsiteX66" fmla="*/ 6080760 w 11948160"/>
              <a:gd name="connsiteY66" fmla="*/ 33101280 h 41005649"/>
              <a:gd name="connsiteX67" fmla="*/ 5806440 w 11948160"/>
              <a:gd name="connsiteY67" fmla="*/ 29077920 h 41005649"/>
              <a:gd name="connsiteX68" fmla="*/ 5715000 w 11948160"/>
              <a:gd name="connsiteY68" fmla="*/ 28437840 h 41005649"/>
              <a:gd name="connsiteX0" fmla="*/ 5063838 w 11296998"/>
              <a:gd name="connsiteY0" fmla="*/ 28437840 h 41005649"/>
              <a:gd name="connsiteX1" fmla="*/ 5155278 w 11296998"/>
              <a:gd name="connsiteY1" fmla="*/ 28437840 h 41005649"/>
              <a:gd name="connsiteX2" fmla="*/ 4789518 w 11296998"/>
              <a:gd name="connsiteY2" fmla="*/ 29626560 h 41005649"/>
              <a:gd name="connsiteX3" fmla="*/ 4698078 w 11296998"/>
              <a:gd name="connsiteY3" fmla="*/ 31272480 h 41005649"/>
              <a:gd name="connsiteX4" fmla="*/ 3966558 w 11296998"/>
              <a:gd name="connsiteY4" fmla="*/ 34290000 h 41005649"/>
              <a:gd name="connsiteX5" fmla="*/ 3509358 w 11296998"/>
              <a:gd name="connsiteY5" fmla="*/ 36941760 h 41005649"/>
              <a:gd name="connsiteX6" fmla="*/ 3509358 w 11296998"/>
              <a:gd name="connsiteY6" fmla="*/ 36941760 h 41005649"/>
              <a:gd name="connsiteX7" fmla="*/ 3235038 w 11296998"/>
              <a:gd name="connsiteY7" fmla="*/ 37581840 h 41005649"/>
              <a:gd name="connsiteX8" fmla="*/ 2757339 w 11296998"/>
              <a:gd name="connsiteY8" fmla="*/ 38427914 h 41005649"/>
              <a:gd name="connsiteX9" fmla="*/ 3369122 w 11296998"/>
              <a:gd name="connsiteY9" fmla="*/ 39704975 h 41005649"/>
              <a:gd name="connsiteX10" fmla="*/ 2932134 w 11296998"/>
              <a:gd name="connsiteY10" fmla="*/ 40691794 h 41005649"/>
              <a:gd name="connsiteX11" fmla="*/ 1358980 w 11296998"/>
              <a:gd name="connsiteY11" fmla="*/ 40343505 h 41005649"/>
              <a:gd name="connsiteX12" fmla="*/ 834595 w 11296998"/>
              <a:gd name="connsiteY12" fmla="*/ 38950348 h 41005649"/>
              <a:gd name="connsiteX13" fmla="*/ 1184185 w 11296998"/>
              <a:gd name="connsiteY13" fmla="*/ 37324998 h 41005649"/>
              <a:gd name="connsiteX14" fmla="*/ 878294 w 11296998"/>
              <a:gd name="connsiteY14" fmla="*/ 36512324 h 41005649"/>
              <a:gd name="connsiteX15" fmla="*/ 926158 w 11296998"/>
              <a:gd name="connsiteY15" fmla="*/ 34314672 h 41005649"/>
              <a:gd name="connsiteX16" fmla="*/ 1142182 w 11296998"/>
              <a:gd name="connsiteY16" fmla="*/ 32154432 h 41005649"/>
              <a:gd name="connsiteX17" fmla="*/ 1053089 w 11296998"/>
              <a:gd name="connsiteY17" fmla="*/ 27921189 h 41005649"/>
              <a:gd name="connsiteX18" fmla="*/ 1533775 w 11296998"/>
              <a:gd name="connsiteY18" fmla="*/ 26179742 h 41005649"/>
              <a:gd name="connsiteX19" fmla="*/ 1223358 w 11296998"/>
              <a:gd name="connsiteY19" fmla="*/ 24414480 h 41005649"/>
              <a:gd name="connsiteX20" fmla="*/ 1040478 w 11296998"/>
              <a:gd name="connsiteY20" fmla="*/ 17099280 h 41005649"/>
              <a:gd name="connsiteX21" fmla="*/ 1589118 w 11296998"/>
              <a:gd name="connsiteY21" fmla="*/ 15361920 h 41005649"/>
              <a:gd name="connsiteX22" fmla="*/ 1040478 w 11296998"/>
              <a:gd name="connsiteY22" fmla="*/ 14904720 h 41005649"/>
              <a:gd name="connsiteX23" fmla="*/ 857598 w 11296998"/>
              <a:gd name="connsiteY23" fmla="*/ 12435840 h 41005649"/>
              <a:gd name="connsiteX24" fmla="*/ 857598 w 11296998"/>
              <a:gd name="connsiteY24" fmla="*/ 11704320 h 41005649"/>
              <a:gd name="connsiteX25" fmla="*/ 375450 w 11296998"/>
              <a:gd name="connsiteY25" fmla="*/ 10216485 h 41005649"/>
              <a:gd name="connsiteX26" fmla="*/ 34638 w 11296998"/>
              <a:gd name="connsiteY26" fmla="*/ 9144000 h 41005649"/>
              <a:gd name="connsiteX27" fmla="*/ 583278 w 11296998"/>
              <a:gd name="connsiteY27" fmla="*/ 6858000 h 41005649"/>
              <a:gd name="connsiteX28" fmla="*/ 2686398 w 11296998"/>
              <a:gd name="connsiteY28" fmla="*/ 6035040 h 41005649"/>
              <a:gd name="connsiteX29" fmla="*/ 3509358 w 11296998"/>
              <a:gd name="connsiteY29" fmla="*/ 5212080 h 41005649"/>
              <a:gd name="connsiteX30" fmla="*/ 3509358 w 11296998"/>
              <a:gd name="connsiteY30" fmla="*/ 4297680 h 41005649"/>
              <a:gd name="connsiteX31" fmla="*/ 2594958 w 11296998"/>
              <a:gd name="connsiteY31" fmla="*/ 3566160 h 41005649"/>
              <a:gd name="connsiteX32" fmla="*/ 2594958 w 11296998"/>
              <a:gd name="connsiteY32" fmla="*/ 1280160 h 41005649"/>
              <a:gd name="connsiteX33" fmla="*/ 3966558 w 11296998"/>
              <a:gd name="connsiteY33" fmla="*/ 182880 h 41005649"/>
              <a:gd name="connsiteX34" fmla="*/ 5246718 w 11296998"/>
              <a:gd name="connsiteY34" fmla="*/ 182880 h 41005649"/>
              <a:gd name="connsiteX35" fmla="*/ 6618318 w 11296998"/>
              <a:gd name="connsiteY35" fmla="*/ 1097280 h 41005649"/>
              <a:gd name="connsiteX36" fmla="*/ 6984078 w 11296998"/>
              <a:gd name="connsiteY36" fmla="*/ 2377440 h 41005649"/>
              <a:gd name="connsiteX37" fmla="*/ 6984078 w 11296998"/>
              <a:gd name="connsiteY37" fmla="*/ 3108960 h 41005649"/>
              <a:gd name="connsiteX38" fmla="*/ 6709758 w 11296998"/>
              <a:gd name="connsiteY38" fmla="*/ 4023360 h 41005649"/>
              <a:gd name="connsiteX39" fmla="*/ 6343998 w 11296998"/>
              <a:gd name="connsiteY39" fmla="*/ 4937760 h 41005649"/>
              <a:gd name="connsiteX40" fmla="*/ 6069678 w 11296998"/>
              <a:gd name="connsiteY40" fmla="*/ 5394960 h 41005649"/>
              <a:gd name="connsiteX41" fmla="*/ 6526878 w 11296998"/>
              <a:gd name="connsiteY41" fmla="*/ 5852160 h 41005649"/>
              <a:gd name="connsiteX42" fmla="*/ 7258398 w 11296998"/>
              <a:gd name="connsiteY42" fmla="*/ 6858000 h 41005649"/>
              <a:gd name="connsiteX43" fmla="*/ 7715598 w 11296998"/>
              <a:gd name="connsiteY43" fmla="*/ 7406640 h 41005649"/>
              <a:gd name="connsiteX44" fmla="*/ 9087198 w 11296998"/>
              <a:gd name="connsiteY44" fmla="*/ 7863840 h 41005649"/>
              <a:gd name="connsiteX45" fmla="*/ 9910158 w 11296998"/>
              <a:gd name="connsiteY45" fmla="*/ 9052560 h 41005649"/>
              <a:gd name="connsiteX46" fmla="*/ 11007438 w 11296998"/>
              <a:gd name="connsiteY46" fmla="*/ 11887200 h 41005649"/>
              <a:gd name="connsiteX47" fmla="*/ 11098878 w 11296998"/>
              <a:gd name="connsiteY47" fmla="*/ 13258800 h 41005649"/>
              <a:gd name="connsiteX48" fmla="*/ 9818718 w 11296998"/>
              <a:gd name="connsiteY48" fmla="*/ 14264640 h 41005649"/>
              <a:gd name="connsiteX49" fmla="*/ 7989918 w 11296998"/>
              <a:gd name="connsiteY49" fmla="*/ 13624560 h 41005649"/>
              <a:gd name="connsiteX50" fmla="*/ 7624158 w 11296998"/>
              <a:gd name="connsiteY50" fmla="*/ 13716000 h 41005649"/>
              <a:gd name="connsiteX51" fmla="*/ 7807038 w 11296998"/>
              <a:gd name="connsiteY51" fmla="*/ 14447520 h 41005649"/>
              <a:gd name="connsiteX52" fmla="*/ 8703022 w 11296998"/>
              <a:gd name="connsiteY52" fmla="*/ 15376568 h 41005649"/>
              <a:gd name="connsiteX53" fmla="*/ 8904318 w 11296998"/>
              <a:gd name="connsiteY53" fmla="*/ 21396960 h 41005649"/>
              <a:gd name="connsiteX54" fmla="*/ 8629998 w 11296998"/>
              <a:gd name="connsiteY54" fmla="*/ 28437840 h 41005649"/>
              <a:gd name="connsiteX55" fmla="*/ 7870092 w 11296998"/>
              <a:gd name="connsiteY55" fmla="*/ 32855286 h 41005649"/>
              <a:gd name="connsiteX56" fmla="*/ 7349838 w 11296998"/>
              <a:gd name="connsiteY56" fmla="*/ 33649920 h 41005649"/>
              <a:gd name="connsiteX57" fmla="*/ 7349838 w 11296998"/>
              <a:gd name="connsiteY57" fmla="*/ 34290000 h 41005649"/>
              <a:gd name="connsiteX58" fmla="*/ 7715598 w 11296998"/>
              <a:gd name="connsiteY58" fmla="*/ 34838640 h 41005649"/>
              <a:gd name="connsiteX59" fmla="*/ 9635838 w 11296998"/>
              <a:gd name="connsiteY59" fmla="*/ 36484560 h 41005649"/>
              <a:gd name="connsiteX60" fmla="*/ 9635838 w 11296998"/>
              <a:gd name="connsiteY60" fmla="*/ 37124640 h 41005649"/>
              <a:gd name="connsiteX61" fmla="*/ 8355678 w 11296998"/>
              <a:gd name="connsiteY61" fmla="*/ 37490400 h 41005649"/>
              <a:gd name="connsiteX62" fmla="*/ 6902822 w 11296998"/>
              <a:gd name="connsiteY62" fmla="*/ 37122984 h 41005649"/>
              <a:gd name="connsiteX63" fmla="*/ 6069678 w 11296998"/>
              <a:gd name="connsiteY63" fmla="*/ 36301680 h 41005649"/>
              <a:gd name="connsiteX64" fmla="*/ 4886598 w 11296998"/>
              <a:gd name="connsiteY64" fmla="*/ 35898848 h 41005649"/>
              <a:gd name="connsiteX65" fmla="*/ 5102622 w 11296998"/>
              <a:gd name="connsiteY65" fmla="*/ 33450576 h 41005649"/>
              <a:gd name="connsiteX66" fmla="*/ 5429598 w 11296998"/>
              <a:gd name="connsiteY66" fmla="*/ 33101280 h 41005649"/>
              <a:gd name="connsiteX67" fmla="*/ 5155278 w 11296998"/>
              <a:gd name="connsiteY67" fmla="*/ 29077920 h 41005649"/>
              <a:gd name="connsiteX68" fmla="*/ 5063838 w 11296998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387697 w 11340697"/>
              <a:gd name="connsiteY39" fmla="*/ 4937760 h 41005649"/>
              <a:gd name="connsiteX40" fmla="*/ 6113377 w 11340697"/>
              <a:gd name="connsiteY40" fmla="*/ 5394960 h 41005649"/>
              <a:gd name="connsiteX41" fmla="*/ 6570577 w 11340697"/>
              <a:gd name="connsiteY41" fmla="*/ 5852160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387697 w 11340697"/>
              <a:gd name="connsiteY39" fmla="*/ 4937760 h 41005649"/>
              <a:gd name="connsiteX40" fmla="*/ 6113377 w 11340697"/>
              <a:gd name="connsiteY40" fmla="*/ 5394960 h 41005649"/>
              <a:gd name="connsiteX41" fmla="*/ 6570577 w 11340697"/>
              <a:gd name="connsiteY41" fmla="*/ 5852160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387697 w 11340697"/>
              <a:gd name="connsiteY39" fmla="*/ 4937760 h 41005649"/>
              <a:gd name="connsiteX40" fmla="*/ 6113377 w 11340697"/>
              <a:gd name="connsiteY40" fmla="*/ 5394960 h 41005649"/>
              <a:gd name="connsiteX41" fmla="*/ 6570577 w 11340697"/>
              <a:gd name="connsiteY41" fmla="*/ 5852160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387697 w 11340697"/>
              <a:gd name="connsiteY39" fmla="*/ 4937760 h 41005649"/>
              <a:gd name="connsiteX40" fmla="*/ 6113377 w 11340697"/>
              <a:gd name="connsiteY40" fmla="*/ 5394960 h 41005649"/>
              <a:gd name="connsiteX41" fmla="*/ 6570577 w 11340697"/>
              <a:gd name="connsiteY41" fmla="*/ 5852160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387697 w 11340697"/>
              <a:gd name="connsiteY39" fmla="*/ 4937760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662357 w 11340697"/>
              <a:gd name="connsiteY39" fmla="*/ 4759953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5813723 w 11340697"/>
              <a:gd name="connsiteY39" fmla="*/ 4759953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5813723 w 11340697"/>
              <a:gd name="connsiteY39" fmla="*/ 4759953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5813723 w 11340697"/>
              <a:gd name="connsiteY39" fmla="*/ 4759953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5813723 w 11340697"/>
              <a:gd name="connsiteY39" fmla="*/ 4876050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5813723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553057 w 11340697"/>
              <a:gd name="connsiteY30" fmla="*/ 4297680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621898 w 11340697"/>
              <a:gd name="connsiteY30" fmla="*/ 4446773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621898 w 11340697"/>
              <a:gd name="connsiteY30" fmla="*/ 4446773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072885 w 11340697"/>
              <a:gd name="connsiteY30" fmla="*/ 4344155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072885 w 11340697"/>
              <a:gd name="connsiteY30" fmla="*/ 4344155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072885 w 11340697"/>
              <a:gd name="connsiteY30" fmla="*/ 4344155 h 41005649"/>
              <a:gd name="connsiteX31" fmla="*/ 2638657 w 11340697"/>
              <a:gd name="connsiteY31" fmla="*/ 3566160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072885 w 11340697"/>
              <a:gd name="connsiteY30" fmla="*/ 4344155 h 41005649"/>
              <a:gd name="connsiteX31" fmla="*/ 2612517 w 11340697"/>
              <a:gd name="connsiteY31" fmla="*/ 3762654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437840 h 41005649"/>
              <a:gd name="connsiteX1" fmla="*/ 5198977 w 11340697"/>
              <a:gd name="connsiteY1" fmla="*/ 28437840 h 41005649"/>
              <a:gd name="connsiteX2" fmla="*/ 4833217 w 11340697"/>
              <a:gd name="connsiteY2" fmla="*/ 29626560 h 41005649"/>
              <a:gd name="connsiteX3" fmla="*/ 4741777 w 11340697"/>
              <a:gd name="connsiteY3" fmla="*/ 31272480 h 41005649"/>
              <a:gd name="connsiteX4" fmla="*/ 4010257 w 11340697"/>
              <a:gd name="connsiteY4" fmla="*/ 34290000 h 41005649"/>
              <a:gd name="connsiteX5" fmla="*/ 3553057 w 11340697"/>
              <a:gd name="connsiteY5" fmla="*/ 36941760 h 41005649"/>
              <a:gd name="connsiteX6" fmla="*/ 3553057 w 11340697"/>
              <a:gd name="connsiteY6" fmla="*/ 36941760 h 41005649"/>
              <a:gd name="connsiteX7" fmla="*/ 3278737 w 11340697"/>
              <a:gd name="connsiteY7" fmla="*/ 37581840 h 41005649"/>
              <a:gd name="connsiteX8" fmla="*/ 2801038 w 11340697"/>
              <a:gd name="connsiteY8" fmla="*/ 38427914 h 41005649"/>
              <a:gd name="connsiteX9" fmla="*/ 3412821 w 11340697"/>
              <a:gd name="connsiteY9" fmla="*/ 39704975 h 41005649"/>
              <a:gd name="connsiteX10" fmla="*/ 2975833 w 11340697"/>
              <a:gd name="connsiteY10" fmla="*/ 40691794 h 41005649"/>
              <a:gd name="connsiteX11" fmla="*/ 1402679 w 11340697"/>
              <a:gd name="connsiteY11" fmla="*/ 40343505 h 41005649"/>
              <a:gd name="connsiteX12" fmla="*/ 878294 w 11340697"/>
              <a:gd name="connsiteY12" fmla="*/ 38950348 h 41005649"/>
              <a:gd name="connsiteX13" fmla="*/ 1227884 w 11340697"/>
              <a:gd name="connsiteY13" fmla="*/ 37324998 h 41005649"/>
              <a:gd name="connsiteX14" fmla="*/ 921993 w 11340697"/>
              <a:gd name="connsiteY14" fmla="*/ 36512324 h 41005649"/>
              <a:gd name="connsiteX15" fmla="*/ 969857 w 11340697"/>
              <a:gd name="connsiteY15" fmla="*/ 34314672 h 41005649"/>
              <a:gd name="connsiteX16" fmla="*/ 1185881 w 11340697"/>
              <a:gd name="connsiteY16" fmla="*/ 32154432 h 41005649"/>
              <a:gd name="connsiteX17" fmla="*/ 1096788 w 11340697"/>
              <a:gd name="connsiteY17" fmla="*/ 27921189 h 41005649"/>
              <a:gd name="connsiteX18" fmla="*/ 1577474 w 11340697"/>
              <a:gd name="connsiteY18" fmla="*/ 26179742 h 41005649"/>
              <a:gd name="connsiteX19" fmla="*/ 1267057 w 11340697"/>
              <a:gd name="connsiteY19" fmla="*/ 24414480 h 41005649"/>
              <a:gd name="connsiteX20" fmla="*/ 1084177 w 11340697"/>
              <a:gd name="connsiteY20" fmla="*/ 17099280 h 41005649"/>
              <a:gd name="connsiteX21" fmla="*/ 1632817 w 11340697"/>
              <a:gd name="connsiteY21" fmla="*/ 15361920 h 41005649"/>
              <a:gd name="connsiteX22" fmla="*/ 1084177 w 11340697"/>
              <a:gd name="connsiteY22" fmla="*/ 14904720 h 41005649"/>
              <a:gd name="connsiteX23" fmla="*/ 901297 w 11340697"/>
              <a:gd name="connsiteY23" fmla="*/ 12435840 h 41005649"/>
              <a:gd name="connsiteX24" fmla="*/ 901297 w 11340697"/>
              <a:gd name="connsiteY24" fmla="*/ 11704320 h 41005649"/>
              <a:gd name="connsiteX25" fmla="*/ 156957 w 11340697"/>
              <a:gd name="connsiteY25" fmla="*/ 10274533 h 41005649"/>
              <a:gd name="connsiteX26" fmla="*/ 78337 w 11340697"/>
              <a:gd name="connsiteY26" fmla="*/ 9144000 h 41005649"/>
              <a:gd name="connsiteX27" fmla="*/ 626977 w 11340697"/>
              <a:gd name="connsiteY27" fmla="*/ 6858000 h 41005649"/>
              <a:gd name="connsiteX28" fmla="*/ 2730097 w 11340697"/>
              <a:gd name="connsiteY28" fmla="*/ 6035040 h 41005649"/>
              <a:gd name="connsiteX29" fmla="*/ 3553057 w 11340697"/>
              <a:gd name="connsiteY29" fmla="*/ 5212080 h 41005649"/>
              <a:gd name="connsiteX30" fmla="*/ 3072885 w 11340697"/>
              <a:gd name="connsiteY30" fmla="*/ 4344155 h 41005649"/>
              <a:gd name="connsiteX31" fmla="*/ 2612517 w 11340697"/>
              <a:gd name="connsiteY31" fmla="*/ 3762654 h 41005649"/>
              <a:gd name="connsiteX32" fmla="*/ 2638657 w 11340697"/>
              <a:gd name="connsiteY32" fmla="*/ 1280160 h 41005649"/>
              <a:gd name="connsiteX33" fmla="*/ 4010257 w 11340697"/>
              <a:gd name="connsiteY33" fmla="*/ 182880 h 41005649"/>
              <a:gd name="connsiteX34" fmla="*/ 5290417 w 11340697"/>
              <a:gd name="connsiteY34" fmla="*/ 182880 h 41005649"/>
              <a:gd name="connsiteX35" fmla="*/ 6662017 w 11340697"/>
              <a:gd name="connsiteY35" fmla="*/ 1097280 h 41005649"/>
              <a:gd name="connsiteX36" fmla="*/ 7027777 w 11340697"/>
              <a:gd name="connsiteY36" fmla="*/ 2377440 h 41005649"/>
              <a:gd name="connsiteX37" fmla="*/ 7027777 w 11340697"/>
              <a:gd name="connsiteY37" fmla="*/ 3108960 h 41005649"/>
              <a:gd name="connsiteX38" fmla="*/ 6753457 w 11340697"/>
              <a:gd name="connsiteY38" fmla="*/ 4023360 h 41005649"/>
              <a:gd name="connsiteX39" fmla="*/ 6713767 w 11340697"/>
              <a:gd name="connsiteY39" fmla="*/ 4934098 h 41005649"/>
              <a:gd name="connsiteX40" fmla="*/ 6113377 w 11340697"/>
              <a:gd name="connsiteY40" fmla="*/ 5394960 h 41005649"/>
              <a:gd name="connsiteX41" fmla="*/ 6816588 w 11340697"/>
              <a:gd name="connsiteY41" fmla="*/ 5804821 h 41005649"/>
              <a:gd name="connsiteX42" fmla="*/ 7302097 w 11340697"/>
              <a:gd name="connsiteY42" fmla="*/ 6858000 h 41005649"/>
              <a:gd name="connsiteX43" fmla="*/ 7759297 w 11340697"/>
              <a:gd name="connsiteY43" fmla="*/ 7406640 h 41005649"/>
              <a:gd name="connsiteX44" fmla="*/ 9130897 w 11340697"/>
              <a:gd name="connsiteY44" fmla="*/ 7863840 h 41005649"/>
              <a:gd name="connsiteX45" fmla="*/ 9953857 w 11340697"/>
              <a:gd name="connsiteY45" fmla="*/ 9052560 h 41005649"/>
              <a:gd name="connsiteX46" fmla="*/ 11051137 w 11340697"/>
              <a:gd name="connsiteY46" fmla="*/ 11887200 h 41005649"/>
              <a:gd name="connsiteX47" fmla="*/ 11142577 w 11340697"/>
              <a:gd name="connsiteY47" fmla="*/ 13258800 h 41005649"/>
              <a:gd name="connsiteX48" fmla="*/ 9862417 w 11340697"/>
              <a:gd name="connsiteY48" fmla="*/ 14264640 h 41005649"/>
              <a:gd name="connsiteX49" fmla="*/ 8033617 w 11340697"/>
              <a:gd name="connsiteY49" fmla="*/ 13624560 h 41005649"/>
              <a:gd name="connsiteX50" fmla="*/ 7667857 w 11340697"/>
              <a:gd name="connsiteY50" fmla="*/ 13716000 h 41005649"/>
              <a:gd name="connsiteX51" fmla="*/ 7850737 w 11340697"/>
              <a:gd name="connsiteY51" fmla="*/ 14447520 h 41005649"/>
              <a:gd name="connsiteX52" fmla="*/ 8746721 w 11340697"/>
              <a:gd name="connsiteY52" fmla="*/ 15376568 h 41005649"/>
              <a:gd name="connsiteX53" fmla="*/ 8948017 w 11340697"/>
              <a:gd name="connsiteY53" fmla="*/ 21396960 h 41005649"/>
              <a:gd name="connsiteX54" fmla="*/ 8673697 w 11340697"/>
              <a:gd name="connsiteY54" fmla="*/ 28437840 h 41005649"/>
              <a:gd name="connsiteX55" fmla="*/ 7913791 w 11340697"/>
              <a:gd name="connsiteY55" fmla="*/ 32855286 h 41005649"/>
              <a:gd name="connsiteX56" fmla="*/ 7393537 w 11340697"/>
              <a:gd name="connsiteY56" fmla="*/ 33649920 h 41005649"/>
              <a:gd name="connsiteX57" fmla="*/ 7393537 w 11340697"/>
              <a:gd name="connsiteY57" fmla="*/ 34290000 h 41005649"/>
              <a:gd name="connsiteX58" fmla="*/ 7759297 w 11340697"/>
              <a:gd name="connsiteY58" fmla="*/ 34838640 h 41005649"/>
              <a:gd name="connsiteX59" fmla="*/ 9679537 w 11340697"/>
              <a:gd name="connsiteY59" fmla="*/ 36484560 h 41005649"/>
              <a:gd name="connsiteX60" fmla="*/ 9679537 w 11340697"/>
              <a:gd name="connsiteY60" fmla="*/ 37124640 h 41005649"/>
              <a:gd name="connsiteX61" fmla="*/ 8399377 w 11340697"/>
              <a:gd name="connsiteY61" fmla="*/ 37490400 h 41005649"/>
              <a:gd name="connsiteX62" fmla="*/ 6946521 w 11340697"/>
              <a:gd name="connsiteY62" fmla="*/ 37122984 h 41005649"/>
              <a:gd name="connsiteX63" fmla="*/ 6113377 w 11340697"/>
              <a:gd name="connsiteY63" fmla="*/ 36301680 h 41005649"/>
              <a:gd name="connsiteX64" fmla="*/ 4930297 w 11340697"/>
              <a:gd name="connsiteY64" fmla="*/ 35898848 h 41005649"/>
              <a:gd name="connsiteX65" fmla="*/ 5146321 w 11340697"/>
              <a:gd name="connsiteY65" fmla="*/ 33450576 h 41005649"/>
              <a:gd name="connsiteX66" fmla="*/ 5473297 w 11340697"/>
              <a:gd name="connsiteY66" fmla="*/ 33101280 h 41005649"/>
              <a:gd name="connsiteX67" fmla="*/ 5198977 w 11340697"/>
              <a:gd name="connsiteY67" fmla="*/ 29077920 h 41005649"/>
              <a:gd name="connsiteX68" fmla="*/ 5107537 w 11340697"/>
              <a:gd name="connsiteY68" fmla="*/ 28437840 h 41005649"/>
              <a:gd name="connsiteX0" fmla="*/ 5107537 w 11340697"/>
              <a:gd name="connsiteY0" fmla="*/ 28515231 h 41083040"/>
              <a:gd name="connsiteX1" fmla="*/ 5198977 w 11340697"/>
              <a:gd name="connsiteY1" fmla="*/ 28515231 h 41083040"/>
              <a:gd name="connsiteX2" fmla="*/ 4833217 w 11340697"/>
              <a:gd name="connsiteY2" fmla="*/ 29703951 h 41083040"/>
              <a:gd name="connsiteX3" fmla="*/ 4741777 w 11340697"/>
              <a:gd name="connsiteY3" fmla="*/ 31349871 h 41083040"/>
              <a:gd name="connsiteX4" fmla="*/ 4010257 w 11340697"/>
              <a:gd name="connsiteY4" fmla="*/ 34367391 h 41083040"/>
              <a:gd name="connsiteX5" fmla="*/ 3553057 w 11340697"/>
              <a:gd name="connsiteY5" fmla="*/ 37019151 h 41083040"/>
              <a:gd name="connsiteX6" fmla="*/ 3553057 w 11340697"/>
              <a:gd name="connsiteY6" fmla="*/ 37019151 h 41083040"/>
              <a:gd name="connsiteX7" fmla="*/ 3278737 w 11340697"/>
              <a:gd name="connsiteY7" fmla="*/ 37659231 h 41083040"/>
              <a:gd name="connsiteX8" fmla="*/ 2801038 w 11340697"/>
              <a:gd name="connsiteY8" fmla="*/ 38505305 h 41083040"/>
              <a:gd name="connsiteX9" fmla="*/ 3412821 w 11340697"/>
              <a:gd name="connsiteY9" fmla="*/ 39782366 h 41083040"/>
              <a:gd name="connsiteX10" fmla="*/ 2975833 w 11340697"/>
              <a:gd name="connsiteY10" fmla="*/ 40769185 h 41083040"/>
              <a:gd name="connsiteX11" fmla="*/ 1402679 w 11340697"/>
              <a:gd name="connsiteY11" fmla="*/ 40420896 h 41083040"/>
              <a:gd name="connsiteX12" fmla="*/ 878294 w 11340697"/>
              <a:gd name="connsiteY12" fmla="*/ 39027739 h 41083040"/>
              <a:gd name="connsiteX13" fmla="*/ 1227884 w 11340697"/>
              <a:gd name="connsiteY13" fmla="*/ 37402389 h 41083040"/>
              <a:gd name="connsiteX14" fmla="*/ 921993 w 11340697"/>
              <a:gd name="connsiteY14" fmla="*/ 36589715 h 41083040"/>
              <a:gd name="connsiteX15" fmla="*/ 969857 w 11340697"/>
              <a:gd name="connsiteY15" fmla="*/ 34392063 h 41083040"/>
              <a:gd name="connsiteX16" fmla="*/ 1185881 w 11340697"/>
              <a:gd name="connsiteY16" fmla="*/ 32231823 h 41083040"/>
              <a:gd name="connsiteX17" fmla="*/ 1096788 w 11340697"/>
              <a:gd name="connsiteY17" fmla="*/ 27998580 h 41083040"/>
              <a:gd name="connsiteX18" fmla="*/ 1577474 w 11340697"/>
              <a:gd name="connsiteY18" fmla="*/ 26257133 h 41083040"/>
              <a:gd name="connsiteX19" fmla="*/ 1267057 w 11340697"/>
              <a:gd name="connsiteY19" fmla="*/ 24491871 h 41083040"/>
              <a:gd name="connsiteX20" fmla="*/ 1084177 w 11340697"/>
              <a:gd name="connsiteY20" fmla="*/ 17176671 h 41083040"/>
              <a:gd name="connsiteX21" fmla="*/ 1632817 w 11340697"/>
              <a:gd name="connsiteY21" fmla="*/ 15439311 h 41083040"/>
              <a:gd name="connsiteX22" fmla="*/ 1084177 w 11340697"/>
              <a:gd name="connsiteY22" fmla="*/ 14982111 h 41083040"/>
              <a:gd name="connsiteX23" fmla="*/ 901297 w 11340697"/>
              <a:gd name="connsiteY23" fmla="*/ 12513231 h 41083040"/>
              <a:gd name="connsiteX24" fmla="*/ 901297 w 11340697"/>
              <a:gd name="connsiteY24" fmla="*/ 11781711 h 41083040"/>
              <a:gd name="connsiteX25" fmla="*/ 156957 w 11340697"/>
              <a:gd name="connsiteY25" fmla="*/ 10351924 h 41083040"/>
              <a:gd name="connsiteX26" fmla="*/ 78337 w 11340697"/>
              <a:gd name="connsiteY26" fmla="*/ 9221391 h 41083040"/>
              <a:gd name="connsiteX27" fmla="*/ 626977 w 11340697"/>
              <a:gd name="connsiteY27" fmla="*/ 6935391 h 41083040"/>
              <a:gd name="connsiteX28" fmla="*/ 2730097 w 11340697"/>
              <a:gd name="connsiteY28" fmla="*/ 6112431 h 41083040"/>
              <a:gd name="connsiteX29" fmla="*/ 3553057 w 11340697"/>
              <a:gd name="connsiteY29" fmla="*/ 5289471 h 41083040"/>
              <a:gd name="connsiteX30" fmla="*/ 3072885 w 11340697"/>
              <a:gd name="connsiteY30" fmla="*/ 4421546 h 41083040"/>
              <a:gd name="connsiteX31" fmla="*/ 2612517 w 11340697"/>
              <a:gd name="connsiteY31" fmla="*/ 3840045 h 41083040"/>
              <a:gd name="connsiteX32" fmla="*/ 3072885 w 11340697"/>
              <a:gd name="connsiteY32" fmla="*/ 1821894 h 41083040"/>
              <a:gd name="connsiteX33" fmla="*/ 4010257 w 11340697"/>
              <a:gd name="connsiteY33" fmla="*/ 260271 h 41083040"/>
              <a:gd name="connsiteX34" fmla="*/ 5290417 w 11340697"/>
              <a:gd name="connsiteY34" fmla="*/ 260271 h 41083040"/>
              <a:gd name="connsiteX35" fmla="*/ 6662017 w 11340697"/>
              <a:gd name="connsiteY35" fmla="*/ 1174671 h 41083040"/>
              <a:gd name="connsiteX36" fmla="*/ 7027777 w 11340697"/>
              <a:gd name="connsiteY36" fmla="*/ 2454831 h 41083040"/>
              <a:gd name="connsiteX37" fmla="*/ 7027777 w 11340697"/>
              <a:gd name="connsiteY37" fmla="*/ 3186351 h 41083040"/>
              <a:gd name="connsiteX38" fmla="*/ 6753457 w 11340697"/>
              <a:gd name="connsiteY38" fmla="*/ 4100751 h 41083040"/>
              <a:gd name="connsiteX39" fmla="*/ 6713767 w 11340697"/>
              <a:gd name="connsiteY39" fmla="*/ 5011489 h 41083040"/>
              <a:gd name="connsiteX40" fmla="*/ 6113377 w 11340697"/>
              <a:gd name="connsiteY40" fmla="*/ 5472351 h 41083040"/>
              <a:gd name="connsiteX41" fmla="*/ 6816588 w 11340697"/>
              <a:gd name="connsiteY41" fmla="*/ 5882212 h 41083040"/>
              <a:gd name="connsiteX42" fmla="*/ 7302097 w 11340697"/>
              <a:gd name="connsiteY42" fmla="*/ 6935391 h 41083040"/>
              <a:gd name="connsiteX43" fmla="*/ 7759297 w 11340697"/>
              <a:gd name="connsiteY43" fmla="*/ 7484031 h 41083040"/>
              <a:gd name="connsiteX44" fmla="*/ 9130897 w 11340697"/>
              <a:gd name="connsiteY44" fmla="*/ 7941231 h 41083040"/>
              <a:gd name="connsiteX45" fmla="*/ 9953857 w 11340697"/>
              <a:gd name="connsiteY45" fmla="*/ 9129951 h 41083040"/>
              <a:gd name="connsiteX46" fmla="*/ 11051137 w 11340697"/>
              <a:gd name="connsiteY46" fmla="*/ 11964591 h 41083040"/>
              <a:gd name="connsiteX47" fmla="*/ 11142577 w 11340697"/>
              <a:gd name="connsiteY47" fmla="*/ 13336191 h 41083040"/>
              <a:gd name="connsiteX48" fmla="*/ 9862417 w 11340697"/>
              <a:gd name="connsiteY48" fmla="*/ 14342031 h 41083040"/>
              <a:gd name="connsiteX49" fmla="*/ 8033617 w 11340697"/>
              <a:gd name="connsiteY49" fmla="*/ 13701951 h 41083040"/>
              <a:gd name="connsiteX50" fmla="*/ 7667857 w 11340697"/>
              <a:gd name="connsiteY50" fmla="*/ 13793391 h 41083040"/>
              <a:gd name="connsiteX51" fmla="*/ 7850737 w 11340697"/>
              <a:gd name="connsiteY51" fmla="*/ 14524911 h 41083040"/>
              <a:gd name="connsiteX52" fmla="*/ 8746721 w 11340697"/>
              <a:gd name="connsiteY52" fmla="*/ 15453959 h 41083040"/>
              <a:gd name="connsiteX53" fmla="*/ 8948017 w 11340697"/>
              <a:gd name="connsiteY53" fmla="*/ 21474351 h 41083040"/>
              <a:gd name="connsiteX54" fmla="*/ 8673697 w 11340697"/>
              <a:gd name="connsiteY54" fmla="*/ 28515231 h 41083040"/>
              <a:gd name="connsiteX55" fmla="*/ 7913791 w 11340697"/>
              <a:gd name="connsiteY55" fmla="*/ 32932677 h 41083040"/>
              <a:gd name="connsiteX56" fmla="*/ 7393537 w 11340697"/>
              <a:gd name="connsiteY56" fmla="*/ 33727311 h 41083040"/>
              <a:gd name="connsiteX57" fmla="*/ 7393537 w 11340697"/>
              <a:gd name="connsiteY57" fmla="*/ 34367391 h 41083040"/>
              <a:gd name="connsiteX58" fmla="*/ 7759297 w 11340697"/>
              <a:gd name="connsiteY58" fmla="*/ 34916031 h 41083040"/>
              <a:gd name="connsiteX59" fmla="*/ 9679537 w 11340697"/>
              <a:gd name="connsiteY59" fmla="*/ 36561951 h 41083040"/>
              <a:gd name="connsiteX60" fmla="*/ 9679537 w 11340697"/>
              <a:gd name="connsiteY60" fmla="*/ 37202031 h 41083040"/>
              <a:gd name="connsiteX61" fmla="*/ 8399377 w 11340697"/>
              <a:gd name="connsiteY61" fmla="*/ 37567791 h 41083040"/>
              <a:gd name="connsiteX62" fmla="*/ 6946521 w 11340697"/>
              <a:gd name="connsiteY62" fmla="*/ 37200375 h 41083040"/>
              <a:gd name="connsiteX63" fmla="*/ 6113377 w 11340697"/>
              <a:gd name="connsiteY63" fmla="*/ 36379071 h 41083040"/>
              <a:gd name="connsiteX64" fmla="*/ 4930297 w 11340697"/>
              <a:gd name="connsiteY64" fmla="*/ 35976239 h 41083040"/>
              <a:gd name="connsiteX65" fmla="*/ 5146321 w 11340697"/>
              <a:gd name="connsiteY65" fmla="*/ 33527967 h 41083040"/>
              <a:gd name="connsiteX66" fmla="*/ 5473297 w 11340697"/>
              <a:gd name="connsiteY66" fmla="*/ 33178671 h 41083040"/>
              <a:gd name="connsiteX67" fmla="*/ 5198977 w 11340697"/>
              <a:gd name="connsiteY67" fmla="*/ 29155311 h 41083040"/>
              <a:gd name="connsiteX68" fmla="*/ 5107537 w 11340697"/>
              <a:gd name="connsiteY68" fmla="*/ 28515231 h 41083040"/>
              <a:gd name="connsiteX0" fmla="*/ 5107537 w 11340697"/>
              <a:gd name="connsiteY0" fmla="*/ 28463922 h 41031731"/>
              <a:gd name="connsiteX1" fmla="*/ 5198977 w 11340697"/>
              <a:gd name="connsiteY1" fmla="*/ 28463922 h 41031731"/>
              <a:gd name="connsiteX2" fmla="*/ 4833217 w 11340697"/>
              <a:gd name="connsiteY2" fmla="*/ 29652642 h 41031731"/>
              <a:gd name="connsiteX3" fmla="*/ 4741777 w 11340697"/>
              <a:gd name="connsiteY3" fmla="*/ 31298562 h 41031731"/>
              <a:gd name="connsiteX4" fmla="*/ 4010257 w 11340697"/>
              <a:gd name="connsiteY4" fmla="*/ 34316082 h 41031731"/>
              <a:gd name="connsiteX5" fmla="*/ 3553057 w 11340697"/>
              <a:gd name="connsiteY5" fmla="*/ 36967842 h 41031731"/>
              <a:gd name="connsiteX6" fmla="*/ 3553057 w 11340697"/>
              <a:gd name="connsiteY6" fmla="*/ 36967842 h 41031731"/>
              <a:gd name="connsiteX7" fmla="*/ 3278737 w 11340697"/>
              <a:gd name="connsiteY7" fmla="*/ 37607922 h 41031731"/>
              <a:gd name="connsiteX8" fmla="*/ 2801038 w 11340697"/>
              <a:gd name="connsiteY8" fmla="*/ 38453996 h 41031731"/>
              <a:gd name="connsiteX9" fmla="*/ 3412821 w 11340697"/>
              <a:gd name="connsiteY9" fmla="*/ 39731057 h 41031731"/>
              <a:gd name="connsiteX10" fmla="*/ 2975833 w 11340697"/>
              <a:gd name="connsiteY10" fmla="*/ 40717876 h 41031731"/>
              <a:gd name="connsiteX11" fmla="*/ 1402679 w 11340697"/>
              <a:gd name="connsiteY11" fmla="*/ 40369587 h 41031731"/>
              <a:gd name="connsiteX12" fmla="*/ 878294 w 11340697"/>
              <a:gd name="connsiteY12" fmla="*/ 38976430 h 41031731"/>
              <a:gd name="connsiteX13" fmla="*/ 1227884 w 11340697"/>
              <a:gd name="connsiteY13" fmla="*/ 37351080 h 41031731"/>
              <a:gd name="connsiteX14" fmla="*/ 921993 w 11340697"/>
              <a:gd name="connsiteY14" fmla="*/ 36538406 h 41031731"/>
              <a:gd name="connsiteX15" fmla="*/ 969857 w 11340697"/>
              <a:gd name="connsiteY15" fmla="*/ 34340754 h 41031731"/>
              <a:gd name="connsiteX16" fmla="*/ 1185881 w 11340697"/>
              <a:gd name="connsiteY16" fmla="*/ 32180514 h 41031731"/>
              <a:gd name="connsiteX17" fmla="*/ 1096788 w 11340697"/>
              <a:gd name="connsiteY17" fmla="*/ 27947271 h 41031731"/>
              <a:gd name="connsiteX18" fmla="*/ 1577474 w 11340697"/>
              <a:gd name="connsiteY18" fmla="*/ 26205824 h 41031731"/>
              <a:gd name="connsiteX19" fmla="*/ 1267057 w 11340697"/>
              <a:gd name="connsiteY19" fmla="*/ 24440562 h 41031731"/>
              <a:gd name="connsiteX20" fmla="*/ 1084177 w 11340697"/>
              <a:gd name="connsiteY20" fmla="*/ 17125362 h 41031731"/>
              <a:gd name="connsiteX21" fmla="*/ 1632817 w 11340697"/>
              <a:gd name="connsiteY21" fmla="*/ 15388002 h 41031731"/>
              <a:gd name="connsiteX22" fmla="*/ 1084177 w 11340697"/>
              <a:gd name="connsiteY22" fmla="*/ 14930802 h 41031731"/>
              <a:gd name="connsiteX23" fmla="*/ 901297 w 11340697"/>
              <a:gd name="connsiteY23" fmla="*/ 12461922 h 41031731"/>
              <a:gd name="connsiteX24" fmla="*/ 901297 w 11340697"/>
              <a:gd name="connsiteY24" fmla="*/ 11730402 h 41031731"/>
              <a:gd name="connsiteX25" fmla="*/ 156957 w 11340697"/>
              <a:gd name="connsiteY25" fmla="*/ 10300615 h 41031731"/>
              <a:gd name="connsiteX26" fmla="*/ 78337 w 11340697"/>
              <a:gd name="connsiteY26" fmla="*/ 9170082 h 41031731"/>
              <a:gd name="connsiteX27" fmla="*/ 626977 w 11340697"/>
              <a:gd name="connsiteY27" fmla="*/ 6884082 h 41031731"/>
              <a:gd name="connsiteX28" fmla="*/ 2730097 w 11340697"/>
              <a:gd name="connsiteY28" fmla="*/ 6061122 h 41031731"/>
              <a:gd name="connsiteX29" fmla="*/ 3553057 w 11340697"/>
              <a:gd name="connsiteY29" fmla="*/ 5238162 h 41031731"/>
              <a:gd name="connsiteX30" fmla="*/ 3072885 w 11340697"/>
              <a:gd name="connsiteY30" fmla="*/ 4370237 h 41031731"/>
              <a:gd name="connsiteX31" fmla="*/ 2612517 w 11340697"/>
              <a:gd name="connsiteY31" fmla="*/ 3788736 h 41031731"/>
              <a:gd name="connsiteX32" fmla="*/ 2612517 w 11340697"/>
              <a:gd name="connsiteY32" fmla="*/ 1462732 h 41031731"/>
              <a:gd name="connsiteX33" fmla="*/ 4010257 w 11340697"/>
              <a:gd name="connsiteY33" fmla="*/ 208962 h 41031731"/>
              <a:gd name="connsiteX34" fmla="*/ 5290417 w 11340697"/>
              <a:gd name="connsiteY34" fmla="*/ 208962 h 41031731"/>
              <a:gd name="connsiteX35" fmla="*/ 6662017 w 11340697"/>
              <a:gd name="connsiteY35" fmla="*/ 1123362 h 41031731"/>
              <a:gd name="connsiteX36" fmla="*/ 7027777 w 11340697"/>
              <a:gd name="connsiteY36" fmla="*/ 2403522 h 41031731"/>
              <a:gd name="connsiteX37" fmla="*/ 7027777 w 11340697"/>
              <a:gd name="connsiteY37" fmla="*/ 3135042 h 41031731"/>
              <a:gd name="connsiteX38" fmla="*/ 6753457 w 11340697"/>
              <a:gd name="connsiteY38" fmla="*/ 4049442 h 41031731"/>
              <a:gd name="connsiteX39" fmla="*/ 6713767 w 11340697"/>
              <a:gd name="connsiteY39" fmla="*/ 4960180 h 41031731"/>
              <a:gd name="connsiteX40" fmla="*/ 6113377 w 11340697"/>
              <a:gd name="connsiteY40" fmla="*/ 5421042 h 41031731"/>
              <a:gd name="connsiteX41" fmla="*/ 6816588 w 11340697"/>
              <a:gd name="connsiteY41" fmla="*/ 5830903 h 41031731"/>
              <a:gd name="connsiteX42" fmla="*/ 7302097 w 11340697"/>
              <a:gd name="connsiteY42" fmla="*/ 6884082 h 41031731"/>
              <a:gd name="connsiteX43" fmla="*/ 7759297 w 11340697"/>
              <a:gd name="connsiteY43" fmla="*/ 7432722 h 41031731"/>
              <a:gd name="connsiteX44" fmla="*/ 9130897 w 11340697"/>
              <a:gd name="connsiteY44" fmla="*/ 7889922 h 41031731"/>
              <a:gd name="connsiteX45" fmla="*/ 9953857 w 11340697"/>
              <a:gd name="connsiteY45" fmla="*/ 9078642 h 41031731"/>
              <a:gd name="connsiteX46" fmla="*/ 11051137 w 11340697"/>
              <a:gd name="connsiteY46" fmla="*/ 11913282 h 41031731"/>
              <a:gd name="connsiteX47" fmla="*/ 11142577 w 11340697"/>
              <a:gd name="connsiteY47" fmla="*/ 13284882 h 41031731"/>
              <a:gd name="connsiteX48" fmla="*/ 9862417 w 11340697"/>
              <a:gd name="connsiteY48" fmla="*/ 14290722 h 41031731"/>
              <a:gd name="connsiteX49" fmla="*/ 8033617 w 11340697"/>
              <a:gd name="connsiteY49" fmla="*/ 13650642 h 41031731"/>
              <a:gd name="connsiteX50" fmla="*/ 7667857 w 11340697"/>
              <a:gd name="connsiteY50" fmla="*/ 13742082 h 41031731"/>
              <a:gd name="connsiteX51" fmla="*/ 7850737 w 11340697"/>
              <a:gd name="connsiteY51" fmla="*/ 14473602 h 41031731"/>
              <a:gd name="connsiteX52" fmla="*/ 8746721 w 11340697"/>
              <a:gd name="connsiteY52" fmla="*/ 15402650 h 41031731"/>
              <a:gd name="connsiteX53" fmla="*/ 8948017 w 11340697"/>
              <a:gd name="connsiteY53" fmla="*/ 21423042 h 41031731"/>
              <a:gd name="connsiteX54" fmla="*/ 8673697 w 11340697"/>
              <a:gd name="connsiteY54" fmla="*/ 28463922 h 41031731"/>
              <a:gd name="connsiteX55" fmla="*/ 7913791 w 11340697"/>
              <a:gd name="connsiteY55" fmla="*/ 32881368 h 41031731"/>
              <a:gd name="connsiteX56" fmla="*/ 7393537 w 11340697"/>
              <a:gd name="connsiteY56" fmla="*/ 33676002 h 41031731"/>
              <a:gd name="connsiteX57" fmla="*/ 7393537 w 11340697"/>
              <a:gd name="connsiteY57" fmla="*/ 34316082 h 41031731"/>
              <a:gd name="connsiteX58" fmla="*/ 7759297 w 11340697"/>
              <a:gd name="connsiteY58" fmla="*/ 34864722 h 41031731"/>
              <a:gd name="connsiteX59" fmla="*/ 9679537 w 11340697"/>
              <a:gd name="connsiteY59" fmla="*/ 36510642 h 41031731"/>
              <a:gd name="connsiteX60" fmla="*/ 9679537 w 11340697"/>
              <a:gd name="connsiteY60" fmla="*/ 37150722 h 41031731"/>
              <a:gd name="connsiteX61" fmla="*/ 8399377 w 11340697"/>
              <a:gd name="connsiteY61" fmla="*/ 37516482 h 41031731"/>
              <a:gd name="connsiteX62" fmla="*/ 6946521 w 11340697"/>
              <a:gd name="connsiteY62" fmla="*/ 37149066 h 41031731"/>
              <a:gd name="connsiteX63" fmla="*/ 6113377 w 11340697"/>
              <a:gd name="connsiteY63" fmla="*/ 36327762 h 41031731"/>
              <a:gd name="connsiteX64" fmla="*/ 4930297 w 11340697"/>
              <a:gd name="connsiteY64" fmla="*/ 35924930 h 41031731"/>
              <a:gd name="connsiteX65" fmla="*/ 5146321 w 11340697"/>
              <a:gd name="connsiteY65" fmla="*/ 33476658 h 41031731"/>
              <a:gd name="connsiteX66" fmla="*/ 5473297 w 11340697"/>
              <a:gd name="connsiteY66" fmla="*/ 33127362 h 41031731"/>
              <a:gd name="connsiteX67" fmla="*/ 5198977 w 11340697"/>
              <a:gd name="connsiteY67" fmla="*/ 29104002 h 41031731"/>
              <a:gd name="connsiteX68" fmla="*/ 5107537 w 11340697"/>
              <a:gd name="connsiteY68" fmla="*/ 28463922 h 41031731"/>
              <a:gd name="connsiteX0" fmla="*/ 5107537 w 11340697"/>
              <a:gd name="connsiteY0" fmla="*/ 28463922 h 41031731"/>
              <a:gd name="connsiteX1" fmla="*/ 5198977 w 11340697"/>
              <a:gd name="connsiteY1" fmla="*/ 28463922 h 41031731"/>
              <a:gd name="connsiteX2" fmla="*/ 4833217 w 11340697"/>
              <a:gd name="connsiteY2" fmla="*/ 29652642 h 41031731"/>
              <a:gd name="connsiteX3" fmla="*/ 4741777 w 11340697"/>
              <a:gd name="connsiteY3" fmla="*/ 31298562 h 41031731"/>
              <a:gd name="connsiteX4" fmla="*/ 4010257 w 11340697"/>
              <a:gd name="connsiteY4" fmla="*/ 34316082 h 41031731"/>
              <a:gd name="connsiteX5" fmla="*/ 3553057 w 11340697"/>
              <a:gd name="connsiteY5" fmla="*/ 36967842 h 41031731"/>
              <a:gd name="connsiteX6" fmla="*/ 3553057 w 11340697"/>
              <a:gd name="connsiteY6" fmla="*/ 36967842 h 41031731"/>
              <a:gd name="connsiteX7" fmla="*/ 3278737 w 11340697"/>
              <a:gd name="connsiteY7" fmla="*/ 37607922 h 41031731"/>
              <a:gd name="connsiteX8" fmla="*/ 2801038 w 11340697"/>
              <a:gd name="connsiteY8" fmla="*/ 38453996 h 41031731"/>
              <a:gd name="connsiteX9" fmla="*/ 3412821 w 11340697"/>
              <a:gd name="connsiteY9" fmla="*/ 39731057 h 41031731"/>
              <a:gd name="connsiteX10" fmla="*/ 2975833 w 11340697"/>
              <a:gd name="connsiteY10" fmla="*/ 40717876 h 41031731"/>
              <a:gd name="connsiteX11" fmla="*/ 1402679 w 11340697"/>
              <a:gd name="connsiteY11" fmla="*/ 40369587 h 41031731"/>
              <a:gd name="connsiteX12" fmla="*/ 878294 w 11340697"/>
              <a:gd name="connsiteY12" fmla="*/ 38976430 h 41031731"/>
              <a:gd name="connsiteX13" fmla="*/ 1227884 w 11340697"/>
              <a:gd name="connsiteY13" fmla="*/ 37351080 h 41031731"/>
              <a:gd name="connsiteX14" fmla="*/ 921993 w 11340697"/>
              <a:gd name="connsiteY14" fmla="*/ 36538406 h 41031731"/>
              <a:gd name="connsiteX15" fmla="*/ 969857 w 11340697"/>
              <a:gd name="connsiteY15" fmla="*/ 34340754 h 41031731"/>
              <a:gd name="connsiteX16" fmla="*/ 1185881 w 11340697"/>
              <a:gd name="connsiteY16" fmla="*/ 32180514 h 41031731"/>
              <a:gd name="connsiteX17" fmla="*/ 1096788 w 11340697"/>
              <a:gd name="connsiteY17" fmla="*/ 27947271 h 41031731"/>
              <a:gd name="connsiteX18" fmla="*/ 1577474 w 11340697"/>
              <a:gd name="connsiteY18" fmla="*/ 26205824 h 41031731"/>
              <a:gd name="connsiteX19" fmla="*/ 1267057 w 11340697"/>
              <a:gd name="connsiteY19" fmla="*/ 24440562 h 41031731"/>
              <a:gd name="connsiteX20" fmla="*/ 1084177 w 11340697"/>
              <a:gd name="connsiteY20" fmla="*/ 17125362 h 41031731"/>
              <a:gd name="connsiteX21" fmla="*/ 1632817 w 11340697"/>
              <a:gd name="connsiteY21" fmla="*/ 15388002 h 41031731"/>
              <a:gd name="connsiteX22" fmla="*/ 1084177 w 11340697"/>
              <a:gd name="connsiteY22" fmla="*/ 14930802 h 41031731"/>
              <a:gd name="connsiteX23" fmla="*/ 901297 w 11340697"/>
              <a:gd name="connsiteY23" fmla="*/ 12461922 h 41031731"/>
              <a:gd name="connsiteX24" fmla="*/ 901297 w 11340697"/>
              <a:gd name="connsiteY24" fmla="*/ 11730402 h 41031731"/>
              <a:gd name="connsiteX25" fmla="*/ 156957 w 11340697"/>
              <a:gd name="connsiteY25" fmla="*/ 10300615 h 41031731"/>
              <a:gd name="connsiteX26" fmla="*/ 78337 w 11340697"/>
              <a:gd name="connsiteY26" fmla="*/ 9170082 h 41031731"/>
              <a:gd name="connsiteX27" fmla="*/ 626977 w 11340697"/>
              <a:gd name="connsiteY27" fmla="*/ 6884082 h 41031731"/>
              <a:gd name="connsiteX28" fmla="*/ 2730097 w 11340697"/>
              <a:gd name="connsiteY28" fmla="*/ 6061122 h 41031731"/>
              <a:gd name="connsiteX29" fmla="*/ 3553057 w 11340697"/>
              <a:gd name="connsiteY29" fmla="*/ 5238162 h 41031731"/>
              <a:gd name="connsiteX30" fmla="*/ 3072885 w 11340697"/>
              <a:gd name="connsiteY30" fmla="*/ 4370237 h 41031731"/>
              <a:gd name="connsiteX31" fmla="*/ 2612517 w 11340697"/>
              <a:gd name="connsiteY31" fmla="*/ 3788736 h 41031731"/>
              <a:gd name="connsiteX32" fmla="*/ 2612517 w 11340697"/>
              <a:gd name="connsiteY32" fmla="*/ 1462732 h 41031731"/>
              <a:gd name="connsiteX33" fmla="*/ 4010257 w 11340697"/>
              <a:gd name="connsiteY33" fmla="*/ 208962 h 41031731"/>
              <a:gd name="connsiteX34" fmla="*/ 5290417 w 11340697"/>
              <a:gd name="connsiteY34" fmla="*/ 208962 h 41031731"/>
              <a:gd name="connsiteX35" fmla="*/ 6662017 w 11340697"/>
              <a:gd name="connsiteY35" fmla="*/ 1123362 h 41031731"/>
              <a:gd name="connsiteX36" fmla="*/ 7027777 w 11340697"/>
              <a:gd name="connsiteY36" fmla="*/ 2403522 h 41031731"/>
              <a:gd name="connsiteX37" fmla="*/ 7027777 w 11340697"/>
              <a:gd name="connsiteY37" fmla="*/ 3135042 h 41031731"/>
              <a:gd name="connsiteX38" fmla="*/ 6753457 w 11340697"/>
              <a:gd name="connsiteY38" fmla="*/ 4049442 h 41031731"/>
              <a:gd name="connsiteX39" fmla="*/ 6713767 w 11340697"/>
              <a:gd name="connsiteY39" fmla="*/ 4960180 h 41031731"/>
              <a:gd name="connsiteX40" fmla="*/ 6113377 w 11340697"/>
              <a:gd name="connsiteY40" fmla="*/ 5421042 h 41031731"/>
              <a:gd name="connsiteX41" fmla="*/ 6816588 w 11340697"/>
              <a:gd name="connsiteY41" fmla="*/ 5830903 h 41031731"/>
              <a:gd name="connsiteX42" fmla="*/ 7302097 w 11340697"/>
              <a:gd name="connsiteY42" fmla="*/ 6884082 h 41031731"/>
              <a:gd name="connsiteX43" fmla="*/ 7759297 w 11340697"/>
              <a:gd name="connsiteY43" fmla="*/ 7432722 h 41031731"/>
              <a:gd name="connsiteX44" fmla="*/ 9130897 w 11340697"/>
              <a:gd name="connsiteY44" fmla="*/ 7889922 h 41031731"/>
              <a:gd name="connsiteX45" fmla="*/ 9953857 w 11340697"/>
              <a:gd name="connsiteY45" fmla="*/ 9078642 h 41031731"/>
              <a:gd name="connsiteX46" fmla="*/ 11051137 w 11340697"/>
              <a:gd name="connsiteY46" fmla="*/ 11913282 h 41031731"/>
              <a:gd name="connsiteX47" fmla="*/ 11142577 w 11340697"/>
              <a:gd name="connsiteY47" fmla="*/ 13284882 h 41031731"/>
              <a:gd name="connsiteX48" fmla="*/ 9862417 w 11340697"/>
              <a:gd name="connsiteY48" fmla="*/ 14290722 h 41031731"/>
              <a:gd name="connsiteX49" fmla="*/ 8033617 w 11340697"/>
              <a:gd name="connsiteY49" fmla="*/ 13650642 h 41031731"/>
              <a:gd name="connsiteX50" fmla="*/ 7667857 w 11340697"/>
              <a:gd name="connsiteY50" fmla="*/ 13742082 h 41031731"/>
              <a:gd name="connsiteX51" fmla="*/ 7850737 w 11340697"/>
              <a:gd name="connsiteY51" fmla="*/ 14473602 h 41031731"/>
              <a:gd name="connsiteX52" fmla="*/ 8746721 w 11340697"/>
              <a:gd name="connsiteY52" fmla="*/ 15402650 h 41031731"/>
              <a:gd name="connsiteX53" fmla="*/ 8948017 w 11340697"/>
              <a:gd name="connsiteY53" fmla="*/ 21423042 h 41031731"/>
              <a:gd name="connsiteX54" fmla="*/ 8673697 w 11340697"/>
              <a:gd name="connsiteY54" fmla="*/ 28463922 h 41031731"/>
              <a:gd name="connsiteX55" fmla="*/ 7913791 w 11340697"/>
              <a:gd name="connsiteY55" fmla="*/ 32881368 h 41031731"/>
              <a:gd name="connsiteX56" fmla="*/ 7393537 w 11340697"/>
              <a:gd name="connsiteY56" fmla="*/ 33676002 h 41031731"/>
              <a:gd name="connsiteX57" fmla="*/ 7393537 w 11340697"/>
              <a:gd name="connsiteY57" fmla="*/ 34316082 h 41031731"/>
              <a:gd name="connsiteX58" fmla="*/ 7759297 w 11340697"/>
              <a:gd name="connsiteY58" fmla="*/ 34864722 h 41031731"/>
              <a:gd name="connsiteX59" fmla="*/ 9679537 w 11340697"/>
              <a:gd name="connsiteY59" fmla="*/ 36510642 h 41031731"/>
              <a:gd name="connsiteX60" fmla="*/ 9679537 w 11340697"/>
              <a:gd name="connsiteY60" fmla="*/ 37150722 h 41031731"/>
              <a:gd name="connsiteX61" fmla="*/ 8399377 w 11340697"/>
              <a:gd name="connsiteY61" fmla="*/ 37516482 h 41031731"/>
              <a:gd name="connsiteX62" fmla="*/ 6946521 w 11340697"/>
              <a:gd name="connsiteY62" fmla="*/ 37149066 h 41031731"/>
              <a:gd name="connsiteX63" fmla="*/ 6113377 w 11340697"/>
              <a:gd name="connsiteY63" fmla="*/ 36327762 h 41031731"/>
              <a:gd name="connsiteX64" fmla="*/ 4930297 w 11340697"/>
              <a:gd name="connsiteY64" fmla="*/ 35924930 h 41031731"/>
              <a:gd name="connsiteX65" fmla="*/ 5146321 w 11340697"/>
              <a:gd name="connsiteY65" fmla="*/ 33476658 h 41031731"/>
              <a:gd name="connsiteX66" fmla="*/ 5473297 w 11340697"/>
              <a:gd name="connsiteY66" fmla="*/ 33127362 h 41031731"/>
              <a:gd name="connsiteX67" fmla="*/ 5198977 w 11340697"/>
              <a:gd name="connsiteY67" fmla="*/ 29104002 h 41031731"/>
              <a:gd name="connsiteX68" fmla="*/ 5107537 w 11340697"/>
              <a:gd name="connsiteY68" fmla="*/ 28463922 h 41031731"/>
              <a:gd name="connsiteX0" fmla="*/ 5107537 w 11340697"/>
              <a:gd name="connsiteY0" fmla="*/ 28463922 h 41031731"/>
              <a:gd name="connsiteX1" fmla="*/ 5198977 w 11340697"/>
              <a:gd name="connsiteY1" fmla="*/ 28463922 h 41031731"/>
              <a:gd name="connsiteX2" fmla="*/ 4833217 w 11340697"/>
              <a:gd name="connsiteY2" fmla="*/ 29652642 h 41031731"/>
              <a:gd name="connsiteX3" fmla="*/ 4741777 w 11340697"/>
              <a:gd name="connsiteY3" fmla="*/ 31298562 h 41031731"/>
              <a:gd name="connsiteX4" fmla="*/ 4010257 w 11340697"/>
              <a:gd name="connsiteY4" fmla="*/ 34316082 h 41031731"/>
              <a:gd name="connsiteX5" fmla="*/ 3553057 w 11340697"/>
              <a:gd name="connsiteY5" fmla="*/ 36967842 h 41031731"/>
              <a:gd name="connsiteX6" fmla="*/ 3553057 w 11340697"/>
              <a:gd name="connsiteY6" fmla="*/ 36967842 h 41031731"/>
              <a:gd name="connsiteX7" fmla="*/ 3278737 w 11340697"/>
              <a:gd name="connsiteY7" fmla="*/ 37607922 h 41031731"/>
              <a:gd name="connsiteX8" fmla="*/ 2801038 w 11340697"/>
              <a:gd name="connsiteY8" fmla="*/ 38453996 h 41031731"/>
              <a:gd name="connsiteX9" fmla="*/ 3412821 w 11340697"/>
              <a:gd name="connsiteY9" fmla="*/ 39731057 h 41031731"/>
              <a:gd name="connsiteX10" fmla="*/ 2975833 w 11340697"/>
              <a:gd name="connsiteY10" fmla="*/ 40717876 h 41031731"/>
              <a:gd name="connsiteX11" fmla="*/ 1402679 w 11340697"/>
              <a:gd name="connsiteY11" fmla="*/ 40369587 h 41031731"/>
              <a:gd name="connsiteX12" fmla="*/ 878294 w 11340697"/>
              <a:gd name="connsiteY12" fmla="*/ 38976430 h 41031731"/>
              <a:gd name="connsiteX13" fmla="*/ 1227884 w 11340697"/>
              <a:gd name="connsiteY13" fmla="*/ 37351080 h 41031731"/>
              <a:gd name="connsiteX14" fmla="*/ 921993 w 11340697"/>
              <a:gd name="connsiteY14" fmla="*/ 36538406 h 41031731"/>
              <a:gd name="connsiteX15" fmla="*/ 969857 w 11340697"/>
              <a:gd name="connsiteY15" fmla="*/ 34340754 h 41031731"/>
              <a:gd name="connsiteX16" fmla="*/ 1185881 w 11340697"/>
              <a:gd name="connsiteY16" fmla="*/ 32180514 h 41031731"/>
              <a:gd name="connsiteX17" fmla="*/ 1096788 w 11340697"/>
              <a:gd name="connsiteY17" fmla="*/ 27947271 h 41031731"/>
              <a:gd name="connsiteX18" fmla="*/ 1577474 w 11340697"/>
              <a:gd name="connsiteY18" fmla="*/ 26205824 h 41031731"/>
              <a:gd name="connsiteX19" fmla="*/ 1267057 w 11340697"/>
              <a:gd name="connsiteY19" fmla="*/ 24440562 h 41031731"/>
              <a:gd name="connsiteX20" fmla="*/ 1084177 w 11340697"/>
              <a:gd name="connsiteY20" fmla="*/ 17125362 h 41031731"/>
              <a:gd name="connsiteX21" fmla="*/ 1632817 w 11340697"/>
              <a:gd name="connsiteY21" fmla="*/ 15388002 h 41031731"/>
              <a:gd name="connsiteX22" fmla="*/ 1084177 w 11340697"/>
              <a:gd name="connsiteY22" fmla="*/ 14930802 h 41031731"/>
              <a:gd name="connsiteX23" fmla="*/ 901297 w 11340697"/>
              <a:gd name="connsiteY23" fmla="*/ 12461922 h 41031731"/>
              <a:gd name="connsiteX24" fmla="*/ 901297 w 11340697"/>
              <a:gd name="connsiteY24" fmla="*/ 11730402 h 41031731"/>
              <a:gd name="connsiteX25" fmla="*/ 156957 w 11340697"/>
              <a:gd name="connsiteY25" fmla="*/ 10300615 h 41031731"/>
              <a:gd name="connsiteX26" fmla="*/ 78337 w 11340697"/>
              <a:gd name="connsiteY26" fmla="*/ 9170082 h 41031731"/>
              <a:gd name="connsiteX27" fmla="*/ 626977 w 11340697"/>
              <a:gd name="connsiteY27" fmla="*/ 6884082 h 41031731"/>
              <a:gd name="connsiteX28" fmla="*/ 2730097 w 11340697"/>
              <a:gd name="connsiteY28" fmla="*/ 6061122 h 41031731"/>
              <a:gd name="connsiteX29" fmla="*/ 3553057 w 11340697"/>
              <a:gd name="connsiteY29" fmla="*/ 5238162 h 41031731"/>
              <a:gd name="connsiteX30" fmla="*/ 3072885 w 11340697"/>
              <a:gd name="connsiteY30" fmla="*/ 4370237 h 41031731"/>
              <a:gd name="connsiteX31" fmla="*/ 2612517 w 11340697"/>
              <a:gd name="connsiteY31" fmla="*/ 3788736 h 41031731"/>
              <a:gd name="connsiteX32" fmla="*/ 2612517 w 11340697"/>
              <a:gd name="connsiteY32" fmla="*/ 1462732 h 41031731"/>
              <a:gd name="connsiteX33" fmla="*/ 4010257 w 11340697"/>
              <a:gd name="connsiteY33" fmla="*/ 208962 h 41031731"/>
              <a:gd name="connsiteX34" fmla="*/ 5290417 w 11340697"/>
              <a:gd name="connsiteY34" fmla="*/ 208962 h 41031731"/>
              <a:gd name="connsiteX35" fmla="*/ 6662017 w 11340697"/>
              <a:gd name="connsiteY35" fmla="*/ 1123362 h 41031731"/>
              <a:gd name="connsiteX36" fmla="*/ 7027777 w 11340697"/>
              <a:gd name="connsiteY36" fmla="*/ 2403522 h 41031731"/>
              <a:gd name="connsiteX37" fmla="*/ 7027777 w 11340697"/>
              <a:gd name="connsiteY37" fmla="*/ 3135042 h 41031731"/>
              <a:gd name="connsiteX38" fmla="*/ 6753457 w 11340697"/>
              <a:gd name="connsiteY38" fmla="*/ 4049442 h 41031731"/>
              <a:gd name="connsiteX39" fmla="*/ 6713767 w 11340697"/>
              <a:gd name="connsiteY39" fmla="*/ 4960180 h 41031731"/>
              <a:gd name="connsiteX40" fmla="*/ 6113377 w 11340697"/>
              <a:gd name="connsiteY40" fmla="*/ 5421042 h 41031731"/>
              <a:gd name="connsiteX41" fmla="*/ 6816588 w 11340697"/>
              <a:gd name="connsiteY41" fmla="*/ 5830903 h 41031731"/>
              <a:gd name="connsiteX42" fmla="*/ 7302097 w 11340697"/>
              <a:gd name="connsiteY42" fmla="*/ 6884082 h 41031731"/>
              <a:gd name="connsiteX43" fmla="*/ 7759297 w 11340697"/>
              <a:gd name="connsiteY43" fmla="*/ 7432722 h 41031731"/>
              <a:gd name="connsiteX44" fmla="*/ 9130897 w 11340697"/>
              <a:gd name="connsiteY44" fmla="*/ 7889922 h 41031731"/>
              <a:gd name="connsiteX45" fmla="*/ 9953857 w 11340697"/>
              <a:gd name="connsiteY45" fmla="*/ 9078642 h 41031731"/>
              <a:gd name="connsiteX46" fmla="*/ 11051137 w 11340697"/>
              <a:gd name="connsiteY46" fmla="*/ 11913282 h 41031731"/>
              <a:gd name="connsiteX47" fmla="*/ 11142577 w 11340697"/>
              <a:gd name="connsiteY47" fmla="*/ 13284882 h 41031731"/>
              <a:gd name="connsiteX48" fmla="*/ 9862417 w 11340697"/>
              <a:gd name="connsiteY48" fmla="*/ 14290722 h 41031731"/>
              <a:gd name="connsiteX49" fmla="*/ 8033617 w 11340697"/>
              <a:gd name="connsiteY49" fmla="*/ 13650642 h 41031731"/>
              <a:gd name="connsiteX50" fmla="*/ 7667857 w 11340697"/>
              <a:gd name="connsiteY50" fmla="*/ 13742082 h 41031731"/>
              <a:gd name="connsiteX51" fmla="*/ 7850737 w 11340697"/>
              <a:gd name="connsiteY51" fmla="*/ 14473602 h 41031731"/>
              <a:gd name="connsiteX52" fmla="*/ 8746721 w 11340697"/>
              <a:gd name="connsiteY52" fmla="*/ 15402650 h 41031731"/>
              <a:gd name="connsiteX53" fmla="*/ 8948017 w 11340697"/>
              <a:gd name="connsiteY53" fmla="*/ 21423042 h 41031731"/>
              <a:gd name="connsiteX54" fmla="*/ 8673697 w 11340697"/>
              <a:gd name="connsiteY54" fmla="*/ 28463922 h 41031731"/>
              <a:gd name="connsiteX55" fmla="*/ 7913791 w 11340697"/>
              <a:gd name="connsiteY55" fmla="*/ 32881368 h 41031731"/>
              <a:gd name="connsiteX56" fmla="*/ 7393537 w 11340697"/>
              <a:gd name="connsiteY56" fmla="*/ 33676002 h 41031731"/>
              <a:gd name="connsiteX57" fmla="*/ 7393537 w 11340697"/>
              <a:gd name="connsiteY57" fmla="*/ 34316082 h 41031731"/>
              <a:gd name="connsiteX58" fmla="*/ 7759297 w 11340697"/>
              <a:gd name="connsiteY58" fmla="*/ 34864722 h 41031731"/>
              <a:gd name="connsiteX59" fmla="*/ 9679537 w 11340697"/>
              <a:gd name="connsiteY59" fmla="*/ 36510642 h 41031731"/>
              <a:gd name="connsiteX60" fmla="*/ 9679537 w 11340697"/>
              <a:gd name="connsiteY60" fmla="*/ 37150722 h 41031731"/>
              <a:gd name="connsiteX61" fmla="*/ 8399377 w 11340697"/>
              <a:gd name="connsiteY61" fmla="*/ 37516482 h 41031731"/>
              <a:gd name="connsiteX62" fmla="*/ 6946521 w 11340697"/>
              <a:gd name="connsiteY62" fmla="*/ 37149066 h 41031731"/>
              <a:gd name="connsiteX63" fmla="*/ 6113377 w 11340697"/>
              <a:gd name="connsiteY63" fmla="*/ 36327762 h 41031731"/>
              <a:gd name="connsiteX64" fmla="*/ 4930297 w 11340697"/>
              <a:gd name="connsiteY64" fmla="*/ 35924930 h 41031731"/>
              <a:gd name="connsiteX65" fmla="*/ 5146321 w 11340697"/>
              <a:gd name="connsiteY65" fmla="*/ 33476658 h 41031731"/>
              <a:gd name="connsiteX66" fmla="*/ 5473297 w 11340697"/>
              <a:gd name="connsiteY66" fmla="*/ 33127362 h 41031731"/>
              <a:gd name="connsiteX67" fmla="*/ 5198977 w 11340697"/>
              <a:gd name="connsiteY67" fmla="*/ 29104002 h 41031731"/>
              <a:gd name="connsiteX68" fmla="*/ 5107537 w 11340697"/>
              <a:gd name="connsiteY68" fmla="*/ 28463922 h 41031731"/>
              <a:gd name="connsiteX0" fmla="*/ 5107537 w 11340697"/>
              <a:gd name="connsiteY0" fmla="*/ 28463922 h 41031731"/>
              <a:gd name="connsiteX1" fmla="*/ 5198977 w 11340697"/>
              <a:gd name="connsiteY1" fmla="*/ 28463922 h 41031731"/>
              <a:gd name="connsiteX2" fmla="*/ 4833217 w 11340697"/>
              <a:gd name="connsiteY2" fmla="*/ 29652642 h 41031731"/>
              <a:gd name="connsiteX3" fmla="*/ 4741777 w 11340697"/>
              <a:gd name="connsiteY3" fmla="*/ 31298562 h 41031731"/>
              <a:gd name="connsiteX4" fmla="*/ 4010257 w 11340697"/>
              <a:gd name="connsiteY4" fmla="*/ 34316082 h 41031731"/>
              <a:gd name="connsiteX5" fmla="*/ 3553057 w 11340697"/>
              <a:gd name="connsiteY5" fmla="*/ 36967842 h 41031731"/>
              <a:gd name="connsiteX6" fmla="*/ 3553057 w 11340697"/>
              <a:gd name="connsiteY6" fmla="*/ 36967842 h 41031731"/>
              <a:gd name="connsiteX7" fmla="*/ 3278737 w 11340697"/>
              <a:gd name="connsiteY7" fmla="*/ 37607922 h 41031731"/>
              <a:gd name="connsiteX8" fmla="*/ 2801038 w 11340697"/>
              <a:gd name="connsiteY8" fmla="*/ 38453996 h 41031731"/>
              <a:gd name="connsiteX9" fmla="*/ 3412821 w 11340697"/>
              <a:gd name="connsiteY9" fmla="*/ 39731057 h 41031731"/>
              <a:gd name="connsiteX10" fmla="*/ 2975833 w 11340697"/>
              <a:gd name="connsiteY10" fmla="*/ 40717876 h 41031731"/>
              <a:gd name="connsiteX11" fmla="*/ 1402679 w 11340697"/>
              <a:gd name="connsiteY11" fmla="*/ 40369587 h 41031731"/>
              <a:gd name="connsiteX12" fmla="*/ 878294 w 11340697"/>
              <a:gd name="connsiteY12" fmla="*/ 38976430 h 41031731"/>
              <a:gd name="connsiteX13" fmla="*/ 1227884 w 11340697"/>
              <a:gd name="connsiteY13" fmla="*/ 37351080 h 41031731"/>
              <a:gd name="connsiteX14" fmla="*/ 921993 w 11340697"/>
              <a:gd name="connsiteY14" fmla="*/ 36538406 h 41031731"/>
              <a:gd name="connsiteX15" fmla="*/ 969857 w 11340697"/>
              <a:gd name="connsiteY15" fmla="*/ 34340754 h 41031731"/>
              <a:gd name="connsiteX16" fmla="*/ 1185881 w 11340697"/>
              <a:gd name="connsiteY16" fmla="*/ 32180514 h 41031731"/>
              <a:gd name="connsiteX17" fmla="*/ 1096788 w 11340697"/>
              <a:gd name="connsiteY17" fmla="*/ 27947271 h 41031731"/>
              <a:gd name="connsiteX18" fmla="*/ 1577474 w 11340697"/>
              <a:gd name="connsiteY18" fmla="*/ 26205824 h 41031731"/>
              <a:gd name="connsiteX19" fmla="*/ 1267057 w 11340697"/>
              <a:gd name="connsiteY19" fmla="*/ 24440562 h 41031731"/>
              <a:gd name="connsiteX20" fmla="*/ 1084177 w 11340697"/>
              <a:gd name="connsiteY20" fmla="*/ 17125362 h 41031731"/>
              <a:gd name="connsiteX21" fmla="*/ 1632817 w 11340697"/>
              <a:gd name="connsiteY21" fmla="*/ 15388002 h 41031731"/>
              <a:gd name="connsiteX22" fmla="*/ 1084177 w 11340697"/>
              <a:gd name="connsiteY22" fmla="*/ 14930802 h 41031731"/>
              <a:gd name="connsiteX23" fmla="*/ 901297 w 11340697"/>
              <a:gd name="connsiteY23" fmla="*/ 12461922 h 41031731"/>
              <a:gd name="connsiteX24" fmla="*/ 901297 w 11340697"/>
              <a:gd name="connsiteY24" fmla="*/ 11730402 h 41031731"/>
              <a:gd name="connsiteX25" fmla="*/ 156957 w 11340697"/>
              <a:gd name="connsiteY25" fmla="*/ 10300615 h 41031731"/>
              <a:gd name="connsiteX26" fmla="*/ 78337 w 11340697"/>
              <a:gd name="connsiteY26" fmla="*/ 9170082 h 41031731"/>
              <a:gd name="connsiteX27" fmla="*/ 626977 w 11340697"/>
              <a:gd name="connsiteY27" fmla="*/ 6884082 h 41031731"/>
              <a:gd name="connsiteX28" fmla="*/ 2730097 w 11340697"/>
              <a:gd name="connsiteY28" fmla="*/ 6061122 h 41031731"/>
              <a:gd name="connsiteX29" fmla="*/ 3553057 w 11340697"/>
              <a:gd name="connsiteY29" fmla="*/ 5238162 h 41031731"/>
              <a:gd name="connsiteX30" fmla="*/ 3072885 w 11340697"/>
              <a:gd name="connsiteY30" fmla="*/ 4370237 h 41031731"/>
              <a:gd name="connsiteX31" fmla="*/ 2612517 w 11340697"/>
              <a:gd name="connsiteY31" fmla="*/ 3788736 h 41031731"/>
              <a:gd name="connsiteX32" fmla="*/ 2612517 w 11340697"/>
              <a:gd name="connsiteY32" fmla="*/ 1462732 h 41031731"/>
              <a:gd name="connsiteX33" fmla="*/ 4010257 w 11340697"/>
              <a:gd name="connsiteY33" fmla="*/ 208962 h 41031731"/>
              <a:gd name="connsiteX34" fmla="*/ 5290417 w 11340697"/>
              <a:gd name="connsiteY34" fmla="*/ 208962 h 41031731"/>
              <a:gd name="connsiteX35" fmla="*/ 6662017 w 11340697"/>
              <a:gd name="connsiteY35" fmla="*/ 1123362 h 41031731"/>
              <a:gd name="connsiteX36" fmla="*/ 7027777 w 11340697"/>
              <a:gd name="connsiteY36" fmla="*/ 2403522 h 41031731"/>
              <a:gd name="connsiteX37" fmla="*/ 7027777 w 11340697"/>
              <a:gd name="connsiteY37" fmla="*/ 3135042 h 41031731"/>
              <a:gd name="connsiteX38" fmla="*/ 6753457 w 11340697"/>
              <a:gd name="connsiteY38" fmla="*/ 4049442 h 41031731"/>
              <a:gd name="connsiteX39" fmla="*/ 6713767 w 11340697"/>
              <a:gd name="connsiteY39" fmla="*/ 4960180 h 41031731"/>
              <a:gd name="connsiteX40" fmla="*/ 6113377 w 11340697"/>
              <a:gd name="connsiteY40" fmla="*/ 5421042 h 41031731"/>
              <a:gd name="connsiteX41" fmla="*/ 6816588 w 11340697"/>
              <a:gd name="connsiteY41" fmla="*/ 5830903 h 41031731"/>
              <a:gd name="connsiteX42" fmla="*/ 7302097 w 11340697"/>
              <a:gd name="connsiteY42" fmla="*/ 6884082 h 41031731"/>
              <a:gd name="connsiteX43" fmla="*/ 7759297 w 11340697"/>
              <a:gd name="connsiteY43" fmla="*/ 7432722 h 41031731"/>
              <a:gd name="connsiteX44" fmla="*/ 9130897 w 11340697"/>
              <a:gd name="connsiteY44" fmla="*/ 7889922 h 41031731"/>
              <a:gd name="connsiteX45" fmla="*/ 9953857 w 11340697"/>
              <a:gd name="connsiteY45" fmla="*/ 9078642 h 41031731"/>
              <a:gd name="connsiteX46" fmla="*/ 11051137 w 11340697"/>
              <a:gd name="connsiteY46" fmla="*/ 11913282 h 41031731"/>
              <a:gd name="connsiteX47" fmla="*/ 11142577 w 11340697"/>
              <a:gd name="connsiteY47" fmla="*/ 13284882 h 41031731"/>
              <a:gd name="connsiteX48" fmla="*/ 9862417 w 11340697"/>
              <a:gd name="connsiteY48" fmla="*/ 14290722 h 41031731"/>
              <a:gd name="connsiteX49" fmla="*/ 8033617 w 11340697"/>
              <a:gd name="connsiteY49" fmla="*/ 13650642 h 41031731"/>
              <a:gd name="connsiteX50" fmla="*/ 7667857 w 11340697"/>
              <a:gd name="connsiteY50" fmla="*/ 13742082 h 41031731"/>
              <a:gd name="connsiteX51" fmla="*/ 7850737 w 11340697"/>
              <a:gd name="connsiteY51" fmla="*/ 14473602 h 41031731"/>
              <a:gd name="connsiteX52" fmla="*/ 8746721 w 11340697"/>
              <a:gd name="connsiteY52" fmla="*/ 15402650 h 41031731"/>
              <a:gd name="connsiteX53" fmla="*/ 8948017 w 11340697"/>
              <a:gd name="connsiteY53" fmla="*/ 21423042 h 41031731"/>
              <a:gd name="connsiteX54" fmla="*/ 8673697 w 11340697"/>
              <a:gd name="connsiteY54" fmla="*/ 28463922 h 41031731"/>
              <a:gd name="connsiteX55" fmla="*/ 7913791 w 11340697"/>
              <a:gd name="connsiteY55" fmla="*/ 32881368 h 41031731"/>
              <a:gd name="connsiteX56" fmla="*/ 7393537 w 11340697"/>
              <a:gd name="connsiteY56" fmla="*/ 33676002 h 41031731"/>
              <a:gd name="connsiteX57" fmla="*/ 7393537 w 11340697"/>
              <a:gd name="connsiteY57" fmla="*/ 34316082 h 41031731"/>
              <a:gd name="connsiteX58" fmla="*/ 7759297 w 11340697"/>
              <a:gd name="connsiteY58" fmla="*/ 34864722 h 41031731"/>
              <a:gd name="connsiteX59" fmla="*/ 9679537 w 11340697"/>
              <a:gd name="connsiteY59" fmla="*/ 36510642 h 41031731"/>
              <a:gd name="connsiteX60" fmla="*/ 9679537 w 11340697"/>
              <a:gd name="connsiteY60" fmla="*/ 37150722 h 41031731"/>
              <a:gd name="connsiteX61" fmla="*/ 8399377 w 11340697"/>
              <a:gd name="connsiteY61" fmla="*/ 37516482 h 41031731"/>
              <a:gd name="connsiteX62" fmla="*/ 6946521 w 11340697"/>
              <a:gd name="connsiteY62" fmla="*/ 37149066 h 41031731"/>
              <a:gd name="connsiteX63" fmla="*/ 6113377 w 11340697"/>
              <a:gd name="connsiteY63" fmla="*/ 36327762 h 41031731"/>
              <a:gd name="connsiteX64" fmla="*/ 4930297 w 11340697"/>
              <a:gd name="connsiteY64" fmla="*/ 35924930 h 41031731"/>
              <a:gd name="connsiteX65" fmla="*/ 5146321 w 11340697"/>
              <a:gd name="connsiteY65" fmla="*/ 33476658 h 41031731"/>
              <a:gd name="connsiteX66" fmla="*/ 5473297 w 11340697"/>
              <a:gd name="connsiteY66" fmla="*/ 33127362 h 41031731"/>
              <a:gd name="connsiteX67" fmla="*/ 5198977 w 11340697"/>
              <a:gd name="connsiteY67" fmla="*/ 29104002 h 41031731"/>
              <a:gd name="connsiteX68" fmla="*/ 5107537 w 11340697"/>
              <a:gd name="connsiteY68" fmla="*/ 28463922 h 41031731"/>
              <a:gd name="connsiteX0" fmla="*/ 5107537 w 11340697"/>
              <a:gd name="connsiteY0" fmla="*/ 28463922 h 41031731"/>
              <a:gd name="connsiteX1" fmla="*/ 5198977 w 11340697"/>
              <a:gd name="connsiteY1" fmla="*/ 28463922 h 41031731"/>
              <a:gd name="connsiteX2" fmla="*/ 4833217 w 11340697"/>
              <a:gd name="connsiteY2" fmla="*/ 29652642 h 41031731"/>
              <a:gd name="connsiteX3" fmla="*/ 4741777 w 11340697"/>
              <a:gd name="connsiteY3" fmla="*/ 31298562 h 41031731"/>
              <a:gd name="connsiteX4" fmla="*/ 4010257 w 11340697"/>
              <a:gd name="connsiteY4" fmla="*/ 34316082 h 41031731"/>
              <a:gd name="connsiteX5" fmla="*/ 3553057 w 11340697"/>
              <a:gd name="connsiteY5" fmla="*/ 36967842 h 41031731"/>
              <a:gd name="connsiteX6" fmla="*/ 3553057 w 11340697"/>
              <a:gd name="connsiteY6" fmla="*/ 36967842 h 41031731"/>
              <a:gd name="connsiteX7" fmla="*/ 3278737 w 11340697"/>
              <a:gd name="connsiteY7" fmla="*/ 37607922 h 41031731"/>
              <a:gd name="connsiteX8" fmla="*/ 2801038 w 11340697"/>
              <a:gd name="connsiteY8" fmla="*/ 38453996 h 41031731"/>
              <a:gd name="connsiteX9" fmla="*/ 3412821 w 11340697"/>
              <a:gd name="connsiteY9" fmla="*/ 39731057 h 41031731"/>
              <a:gd name="connsiteX10" fmla="*/ 2975833 w 11340697"/>
              <a:gd name="connsiteY10" fmla="*/ 40717876 h 41031731"/>
              <a:gd name="connsiteX11" fmla="*/ 1402679 w 11340697"/>
              <a:gd name="connsiteY11" fmla="*/ 40369587 h 41031731"/>
              <a:gd name="connsiteX12" fmla="*/ 878294 w 11340697"/>
              <a:gd name="connsiteY12" fmla="*/ 38976430 h 41031731"/>
              <a:gd name="connsiteX13" fmla="*/ 1227884 w 11340697"/>
              <a:gd name="connsiteY13" fmla="*/ 37351080 h 41031731"/>
              <a:gd name="connsiteX14" fmla="*/ 921993 w 11340697"/>
              <a:gd name="connsiteY14" fmla="*/ 36538406 h 41031731"/>
              <a:gd name="connsiteX15" fmla="*/ 969857 w 11340697"/>
              <a:gd name="connsiteY15" fmla="*/ 34340754 h 41031731"/>
              <a:gd name="connsiteX16" fmla="*/ 1185881 w 11340697"/>
              <a:gd name="connsiteY16" fmla="*/ 32180514 h 41031731"/>
              <a:gd name="connsiteX17" fmla="*/ 1096788 w 11340697"/>
              <a:gd name="connsiteY17" fmla="*/ 27947271 h 41031731"/>
              <a:gd name="connsiteX18" fmla="*/ 1577474 w 11340697"/>
              <a:gd name="connsiteY18" fmla="*/ 26205824 h 41031731"/>
              <a:gd name="connsiteX19" fmla="*/ 1267057 w 11340697"/>
              <a:gd name="connsiteY19" fmla="*/ 24440562 h 41031731"/>
              <a:gd name="connsiteX20" fmla="*/ 1084177 w 11340697"/>
              <a:gd name="connsiteY20" fmla="*/ 17125362 h 41031731"/>
              <a:gd name="connsiteX21" fmla="*/ 1632817 w 11340697"/>
              <a:gd name="connsiteY21" fmla="*/ 15388002 h 41031731"/>
              <a:gd name="connsiteX22" fmla="*/ 1084177 w 11340697"/>
              <a:gd name="connsiteY22" fmla="*/ 14930802 h 41031731"/>
              <a:gd name="connsiteX23" fmla="*/ 901297 w 11340697"/>
              <a:gd name="connsiteY23" fmla="*/ 12461922 h 41031731"/>
              <a:gd name="connsiteX24" fmla="*/ 901297 w 11340697"/>
              <a:gd name="connsiteY24" fmla="*/ 11730402 h 41031731"/>
              <a:gd name="connsiteX25" fmla="*/ 156957 w 11340697"/>
              <a:gd name="connsiteY25" fmla="*/ 10300615 h 41031731"/>
              <a:gd name="connsiteX26" fmla="*/ 78337 w 11340697"/>
              <a:gd name="connsiteY26" fmla="*/ 9170082 h 41031731"/>
              <a:gd name="connsiteX27" fmla="*/ 626977 w 11340697"/>
              <a:gd name="connsiteY27" fmla="*/ 6884082 h 41031731"/>
              <a:gd name="connsiteX28" fmla="*/ 2730097 w 11340697"/>
              <a:gd name="connsiteY28" fmla="*/ 6061122 h 41031731"/>
              <a:gd name="connsiteX29" fmla="*/ 3553057 w 11340697"/>
              <a:gd name="connsiteY29" fmla="*/ 5238162 h 41031731"/>
              <a:gd name="connsiteX30" fmla="*/ 3072885 w 11340697"/>
              <a:gd name="connsiteY30" fmla="*/ 4370237 h 41031731"/>
              <a:gd name="connsiteX31" fmla="*/ 2612517 w 11340697"/>
              <a:gd name="connsiteY31" fmla="*/ 3788736 h 41031731"/>
              <a:gd name="connsiteX32" fmla="*/ 2612517 w 11340697"/>
              <a:gd name="connsiteY32" fmla="*/ 1462732 h 41031731"/>
              <a:gd name="connsiteX33" fmla="*/ 4010257 w 11340697"/>
              <a:gd name="connsiteY33" fmla="*/ 208962 h 41031731"/>
              <a:gd name="connsiteX34" fmla="*/ 5290417 w 11340697"/>
              <a:gd name="connsiteY34" fmla="*/ 208962 h 41031731"/>
              <a:gd name="connsiteX35" fmla="*/ 6662017 w 11340697"/>
              <a:gd name="connsiteY35" fmla="*/ 1123362 h 41031731"/>
              <a:gd name="connsiteX36" fmla="*/ 7027777 w 11340697"/>
              <a:gd name="connsiteY36" fmla="*/ 2403522 h 41031731"/>
              <a:gd name="connsiteX37" fmla="*/ 7027777 w 11340697"/>
              <a:gd name="connsiteY37" fmla="*/ 3135042 h 41031731"/>
              <a:gd name="connsiteX38" fmla="*/ 6753457 w 11340697"/>
              <a:gd name="connsiteY38" fmla="*/ 4049442 h 41031731"/>
              <a:gd name="connsiteX39" fmla="*/ 6713767 w 11340697"/>
              <a:gd name="connsiteY39" fmla="*/ 4960180 h 41031731"/>
              <a:gd name="connsiteX40" fmla="*/ 6113377 w 11340697"/>
              <a:gd name="connsiteY40" fmla="*/ 5421042 h 41031731"/>
              <a:gd name="connsiteX41" fmla="*/ 6816588 w 11340697"/>
              <a:gd name="connsiteY41" fmla="*/ 5830903 h 41031731"/>
              <a:gd name="connsiteX42" fmla="*/ 7302097 w 11340697"/>
              <a:gd name="connsiteY42" fmla="*/ 6884082 h 41031731"/>
              <a:gd name="connsiteX43" fmla="*/ 7759297 w 11340697"/>
              <a:gd name="connsiteY43" fmla="*/ 7432722 h 41031731"/>
              <a:gd name="connsiteX44" fmla="*/ 9130897 w 11340697"/>
              <a:gd name="connsiteY44" fmla="*/ 7889922 h 41031731"/>
              <a:gd name="connsiteX45" fmla="*/ 9953857 w 11340697"/>
              <a:gd name="connsiteY45" fmla="*/ 9078642 h 41031731"/>
              <a:gd name="connsiteX46" fmla="*/ 11051137 w 11340697"/>
              <a:gd name="connsiteY46" fmla="*/ 11913282 h 41031731"/>
              <a:gd name="connsiteX47" fmla="*/ 11142577 w 11340697"/>
              <a:gd name="connsiteY47" fmla="*/ 13284882 h 41031731"/>
              <a:gd name="connsiteX48" fmla="*/ 9862417 w 11340697"/>
              <a:gd name="connsiteY48" fmla="*/ 14290722 h 41031731"/>
              <a:gd name="connsiteX49" fmla="*/ 8033617 w 11340697"/>
              <a:gd name="connsiteY49" fmla="*/ 13650642 h 41031731"/>
              <a:gd name="connsiteX50" fmla="*/ 7667857 w 11340697"/>
              <a:gd name="connsiteY50" fmla="*/ 13742082 h 41031731"/>
              <a:gd name="connsiteX51" fmla="*/ 7850737 w 11340697"/>
              <a:gd name="connsiteY51" fmla="*/ 14473602 h 41031731"/>
              <a:gd name="connsiteX52" fmla="*/ 8746721 w 11340697"/>
              <a:gd name="connsiteY52" fmla="*/ 15402650 h 41031731"/>
              <a:gd name="connsiteX53" fmla="*/ 8948017 w 11340697"/>
              <a:gd name="connsiteY53" fmla="*/ 21423042 h 41031731"/>
              <a:gd name="connsiteX54" fmla="*/ 8673697 w 11340697"/>
              <a:gd name="connsiteY54" fmla="*/ 28463922 h 41031731"/>
              <a:gd name="connsiteX55" fmla="*/ 7913791 w 11340697"/>
              <a:gd name="connsiteY55" fmla="*/ 32881368 h 41031731"/>
              <a:gd name="connsiteX56" fmla="*/ 7393537 w 11340697"/>
              <a:gd name="connsiteY56" fmla="*/ 33676002 h 41031731"/>
              <a:gd name="connsiteX57" fmla="*/ 7393537 w 11340697"/>
              <a:gd name="connsiteY57" fmla="*/ 34316082 h 41031731"/>
              <a:gd name="connsiteX58" fmla="*/ 7759297 w 11340697"/>
              <a:gd name="connsiteY58" fmla="*/ 34864722 h 41031731"/>
              <a:gd name="connsiteX59" fmla="*/ 9679537 w 11340697"/>
              <a:gd name="connsiteY59" fmla="*/ 36510642 h 41031731"/>
              <a:gd name="connsiteX60" fmla="*/ 9679537 w 11340697"/>
              <a:gd name="connsiteY60" fmla="*/ 37150722 h 41031731"/>
              <a:gd name="connsiteX61" fmla="*/ 8399377 w 11340697"/>
              <a:gd name="connsiteY61" fmla="*/ 37516482 h 41031731"/>
              <a:gd name="connsiteX62" fmla="*/ 6946521 w 11340697"/>
              <a:gd name="connsiteY62" fmla="*/ 37149066 h 41031731"/>
              <a:gd name="connsiteX63" fmla="*/ 6113377 w 11340697"/>
              <a:gd name="connsiteY63" fmla="*/ 36327762 h 41031731"/>
              <a:gd name="connsiteX64" fmla="*/ 4930297 w 11340697"/>
              <a:gd name="connsiteY64" fmla="*/ 35924930 h 41031731"/>
              <a:gd name="connsiteX65" fmla="*/ 5146321 w 11340697"/>
              <a:gd name="connsiteY65" fmla="*/ 33476658 h 41031731"/>
              <a:gd name="connsiteX66" fmla="*/ 5473297 w 11340697"/>
              <a:gd name="connsiteY66" fmla="*/ 33127362 h 41031731"/>
              <a:gd name="connsiteX67" fmla="*/ 5198977 w 11340697"/>
              <a:gd name="connsiteY67" fmla="*/ 29104002 h 41031731"/>
              <a:gd name="connsiteX68" fmla="*/ 5107537 w 11340697"/>
              <a:gd name="connsiteY68" fmla="*/ 28463922 h 41031731"/>
              <a:gd name="connsiteX0" fmla="*/ 5107537 w 11340697"/>
              <a:gd name="connsiteY0" fmla="*/ 28475772 h 41043581"/>
              <a:gd name="connsiteX1" fmla="*/ 5198977 w 11340697"/>
              <a:gd name="connsiteY1" fmla="*/ 28475772 h 41043581"/>
              <a:gd name="connsiteX2" fmla="*/ 4833217 w 11340697"/>
              <a:gd name="connsiteY2" fmla="*/ 29664492 h 41043581"/>
              <a:gd name="connsiteX3" fmla="*/ 4741777 w 11340697"/>
              <a:gd name="connsiteY3" fmla="*/ 31310412 h 41043581"/>
              <a:gd name="connsiteX4" fmla="*/ 4010257 w 11340697"/>
              <a:gd name="connsiteY4" fmla="*/ 34327932 h 41043581"/>
              <a:gd name="connsiteX5" fmla="*/ 3553057 w 11340697"/>
              <a:gd name="connsiteY5" fmla="*/ 36979692 h 41043581"/>
              <a:gd name="connsiteX6" fmla="*/ 3553057 w 11340697"/>
              <a:gd name="connsiteY6" fmla="*/ 36979692 h 41043581"/>
              <a:gd name="connsiteX7" fmla="*/ 3278737 w 11340697"/>
              <a:gd name="connsiteY7" fmla="*/ 37619772 h 41043581"/>
              <a:gd name="connsiteX8" fmla="*/ 2801038 w 11340697"/>
              <a:gd name="connsiteY8" fmla="*/ 38465846 h 41043581"/>
              <a:gd name="connsiteX9" fmla="*/ 3412821 w 11340697"/>
              <a:gd name="connsiteY9" fmla="*/ 39742907 h 41043581"/>
              <a:gd name="connsiteX10" fmla="*/ 2975833 w 11340697"/>
              <a:gd name="connsiteY10" fmla="*/ 40729726 h 41043581"/>
              <a:gd name="connsiteX11" fmla="*/ 1402679 w 11340697"/>
              <a:gd name="connsiteY11" fmla="*/ 40381437 h 41043581"/>
              <a:gd name="connsiteX12" fmla="*/ 878294 w 11340697"/>
              <a:gd name="connsiteY12" fmla="*/ 38988280 h 41043581"/>
              <a:gd name="connsiteX13" fmla="*/ 1227884 w 11340697"/>
              <a:gd name="connsiteY13" fmla="*/ 37362930 h 41043581"/>
              <a:gd name="connsiteX14" fmla="*/ 921993 w 11340697"/>
              <a:gd name="connsiteY14" fmla="*/ 36550256 h 41043581"/>
              <a:gd name="connsiteX15" fmla="*/ 969857 w 11340697"/>
              <a:gd name="connsiteY15" fmla="*/ 34352604 h 41043581"/>
              <a:gd name="connsiteX16" fmla="*/ 1185881 w 11340697"/>
              <a:gd name="connsiteY16" fmla="*/ 32192364 h 41043581"/>
              <a:gd name="connsiteX17" fmla="*/ 1096788 w 11340697"/>
              <a:gd name="connsiteY17" fmla="*/ 27959121 h 41043581"/>
              <a:gd name="connsiteX18" fmla="*/ 1577474 w 11340697"/>
              <a:gd name="connsiteY18" fmla="*/ 26217674 h 41043581"/>
              <a:gd name="connsiteX19" fmla="*/ 1267057 w 11340697"/>
              <a:gd name="connsiteY19" fmla="*/ 24452412 h 41043581"/>
              <a:gd name="connsiteX20" fmla="*/ 1084177 w 11340697"/>
              <a:gd name="connsiteY20" fmla="*/ 17137212 h 41043581"/>
              <a:gd name="connsiteX21" fmla="*/ 1632817 w 11340697"/>
              <a:gd name="connsiteY21" fmla="*/ 15399852 h 41043581"/>
              <a:gd name="connsiteX22" fmla="*/ 1084177 w 11340697"/>
              <a:gd name="connsiteY22" fmla="*/ 14942652 h 41043581"/>
              <a:gd name="connsiteX23" fmla="*/ 901297 w 11340697"/>
              <a:gd name="connsiteY23" fmla="*/ 12473772 h 41043581"/>
              <a:gd name="connsiteX24" fmla="*/ 901297 w 11340697"/>
              <a:gd name="connsiteY24" fmla="*/ 11742252 h 41043581"/>
              <a:gd name="connsiteX25" fmla="*/ 156957 w 11340697"/>
              <a:gd name="connsiteY25" fmla="*/ 10312465 h 41043581"/>
              <a:gd name="connsiteX26" fmla="*/ 78337 w 11340697"/>
              <a:gd name="connsiteY26" fmla="*/ 9181932 h 41043581"/>
              <a:gd name="connsiteX27" fmla="*/ 626977 w 11340697"/>
              <a:gd name="connsiteY27" fmla="*/ 6895932 h 41043581"/>
              <a:gd name="connsiteX28" fmla="*/ 2730097 w 11340697"/>
              <a:gd name="connsiteY28" fmla="*/ 6072972 h 41043581"/>
              <a:gd name="connsiteX29" fmla="*/ 3553057 w 11340697"/>
              <a:gd name="connsiteY29" fmla="*/ 5250012 h 41043581"/>
              <a:gd name="connsiteX30" fmla="*/ 3072885 w 11340697"/>
              <a:gd name="connsiteY30" fmla="*/ 4382087 h 41043581"/>
              <a:gd name="connsiteX31" fmla="*/ 2612517 w 11340697"/>
              <a:gd name="connsiteY31" fmla="*/ 3800586 h 41043581"/>
              <a:gd name="connsiteX32" fmla="*/ 2612517 w 11340697"/>
              <a:gd name="connsiteY32" fmla="*/ 1474582 h 41043581"/>
              <a:gd name="connsiteX33" fmla="*/ 3681273 w 11340697"/>
              <a:gd name="connsiteY33" fmla="*/ 208962 h 41043581"/>
              <a:gd name="connsiteX34" fmla="*/ 5290417 w 11340697"/>
              <a:gd name="connsiteY34" fmla="*/ 220812 h 41043581"/>
              <a:gd name="connsiteX35" fmla="*/ 6662017 w 11340697"/>
              <a:gd name="connsiteY35" fmla="*/ 1135212 h 41043581"/>
              <a:gd name="connsiteX36" fmla="*/ 7027777 w 11340697"/>
              <a:gd name="connsiteY36" fmla="*/ 2415372 h 41043581"/>
              <a:gd name="connsiteX37" fmla="*/ 7027777 w 11340697"/>
              <a:gd name="connsiteY37" fmla="*/ 3146892 h 41043581"/>
              <a:gd name="connsiteX38" fmla="*/ 6753457 w 11340697"/>
              <a:gd name="connsiteY38" fmla="*/ 4061292 h 41043581"/>
              <a:gd name="connsiteX39" fmla="*/ 6713767 w 11340697"/>
              <a:gd name="connsiteY39" fmla="*/ 4972030 h 41043581"/>
              <a:gd name="connsiteX40" fmla="*/ 6113377 w 11340697"/>
              <a:gd name="connsiteY40" fmla="*/ 5432892 h 41043581"/>
              <a:gd name="connsiteX41" fmla="*/ 6816588 w 11340697"/>
              <a:gd name="connsiteY41" fmla="*/ 5842753 h 41043581"/>
              <a:gd name="connsiteX42" fmla="*/ 7302097 w 11340697"/>
              <a:gd name="connsiteY42" fmla="*/ 6895932 h 41043581"/>
              <a:gd name="connsiteX43" fmla="*/ 7759297 w 11340697"/>
              <a:gd name="connsiteY43" fmla="*/ 7444572 h 41043581"/>
              <a:gd name="connsiteX44" fmla="*/ 9130897 w 11340697"/>
              <a:gd name="connsiteY44" fmla="*/ 7901772 h 41043581"/>
              <a:gd name="connsiteX45" fmla="*/ 9953857 w 11340697"/>
              <a:gd name="connsiteY45" fmla="*/ 9090492 h 41043581"/>
              <a:gd name="connsiteX46" fmla="*/ 11051137 w 11340697"/>
              <a:gd name="connsiteY46" fmla="*/ 11925132 h 41043581"/>
              <a:gd name="connsiteX47" fmla="*/ 11142577 w 11340697"/>
              <a:gd name="connsiteY47" fmla="*/ 13296732 h 41043581"/>
              <a:gd name="connsiteX48" fmla="*/ 9862417 w 11340697"/>
              <a:gd name="connsiteY48" fmla="*/ 14302572 h 41043581"/>
              <a:gd name="connsiteX49" fmla="*/ 8033617 w 11340697"/>
              <a:gd name="connsiteY49" fmla="*/ 13662492 h 41043581"/>
              <a:gd name="connsiteX50" fmla="*/ 7667857 w 11340697"/>
              <a:gd name="connsiteY50" fmla="*/ 13753932 h 41043581"/>
              <a:gd name="connsiteX51" fmla="*/ 7850737 w 11340697"/>
              <a:gd name="connsiteY51" fmla="*/ 14485452 h 41043581"/>
              <a:gd name="connsiteX52" fmla="*/ 8746721 w 11340697"/>
              <a:gd name="connsiteY52" fmla="*/ 15414500 h 41043581"/>
              <a:gd name="connsiteX53" fmla="*/ 8948017 w 11340697"/>
              <a:gd name="connsiteY53" fmla="*/ 21434892 h 41043581"/>
              <a:gd name="connsiteX54" fmla="*/ 8673697 w 11340697"/>
              <a:gd name="connsiteY54" fmla="*/ 28475772 h 41043581"/>
              <a:gd name="connsiteX55" fmla="*/ 7913791 w 11340697"/>
              <a:gd name="connsiteY55" fmla="*/ 32893218 h 41043581"/>
              <a:gd name="connsiteX56" fmla="*/ 7393537 w 11340697"/>
              <a:gd name="connsiteY56" fmla="*/ 33687852 h 41043581"/>
              <a:gd name="connsiteX57" fmla="*/ 7393537 w 11340697"/>
              <a:gd name="connsiteY57" fmla="*/ 34327932 h 41043581"/>
              <a:gd name="connsiteX58" fmla="*/ 7759297 w 11340697"/>
              <a:gd name="connsiteY58" fmla="*/ 34876572 h 41043581"/>
              <a:gd name="connsiteX59" fmla="*/ 9679537 w 11340697"/>
              <a:gd name="connsiteY59" fmla="*/ 36522492 h 41043581"/>
              <a:gd name="connsiteX60" fmla="*/ 9679537 w 11340697"/>
              <a:gd name="connsiteY60" fmla="*/ 37162572 h 41043581"/>
              <a:gd name="connsiteX61" fmla="*/ 8399377 w 11340697"/>
              <a:gd name="connsiteY61" fmla="*/ 37528332 h 41043581"/>
              <a:gd name="connsiteX62" fmla="*/ 6946521 w 11340697"/>
              <a:gd name="connsiteY62" fmla="*/ 37160916 h 41043581"/>
              <a:gd name="connsiteX63" fmla="*/ 6113377 w 11340697"/>
              <a:gd name="connsiteY63" fmla="*/ 36339612 h 41043581"/>
              <a:gd name="connsiteX64" fmla="*/ 4930297 w 11340697"/>
              <a:gd name="connsiteY64" fmla="*/ 35936780 h 41043581"/>
              <a:gd name="connsiteX65" fmla="*/ 5146321 w 11340697"/>
              <a:gd name="connsiteY65" fmla="*/ 33488508 h 41043581"/>
              <a:gd name="connsiteX66" fmla="*/ 5473297 w 11340697"/>
              <a:gd name="connsiteY66" fmla="*/ 33139212 h 41043581"/>
              <a:gd name="connsiteX67" fmla="*/ 5198977 w 11340697"/>
              <a:gd name="connsiteY67" fmla="*/ 29115852 h 41043581"/>
              <a:gd name="connsiteX68" fmla="*/ 5107537 w 11340697"/>
              <a:gd name="connsiteY68" fmla="*/ 28475772 h 41043581"/>
              <a:gd name="connsiteX0" fmla="*/ 5107537 w 11340697"/>
              <a:gd name="connsiteY0" fmla="*/ 28523803 h 41091612"/>
              <a:gd name="connsiteX1" fmla="*/ 5198977 w 11340697"/>
              <a:gd name="connsiteY1" fmla="*/ 28523803 h 41091612"/>
              <a:gd name="connsiteX2" fmla="*/ 4833217 w 11340697"/>
              <a:gd name="connsiteY2" fmla="*/ 29712523 h 41091612"/>
              <a:gd name="connsiteX3" fmla="*/ 4741777 w 11340697"/>
              <a:gd name="connsiteY3" fmla="*/ 31358443 h 41091612"/>
              <a:gd name="connsiteX4" fmla="*/ 4010257 w 11340697"/>
              <a:gd name="connsiteY4" fmla="*/ 34375963 h 41091612"/>
              <a:gd name="connsiteX5" fmla="*/ 3553057 w 11340697"/>
              <a:gd name="connsiteY5" fmla="*/ 37027723 h 41091612"/>
              <a:gd name="connsiteX6" fmla="*/ 3553057 w 11340697"/>
              <a:gd name="connsiteY6" fmla="*/ 37027723 h 41091612"/>
              <a:gd name="connsiteX7" fmla="*/ 3278737 w 11340697"/>
              <a:gd name="connsiteY7" fmla="*/ 37667803 h 41091612"/>
              <a:gd name="connsiteX8" fmla="*/ 2801038 w 11340697"/>
              <a:gd name="connsiteY8" fmla="*/ 38513877 h 41091612"/>
              <a:gd name="connsiteX9" fmla="*/ 3412821 w 11340697"/>
              <a:gd name="connsiteY9" fmla="*/ 39790938 h 41091612"/>
              <a:gd name="connsiteX10" fmla="*/ 2975833 w 11340697"/>
              <a:gd name="connsiteY10" fmla="*/ 40777757 h 41091612"/>
              <a:gd name="connsiteX11" fmla="*/ 1402679 w 11340697"/>
              <a:gd name="connsiteY11" fmla="*/ 40429468 h 41091612"/>
              <a:gd name="connsiteX12" fmla="*/ 878294 w 11340697"/>
              <a:gd name="connsiteY12" fmla="*/ 39036311 h 41091612"/>
              <a:gd name="connsiteX13" fmla="*/ 1227884 w 11340697"/>
              <a:gd name="connsiteY13" fmla="*/ 37410961 h 41091612"/>
              <a:gd name="connsiteX14" fmla="*/ 921993 w 11340697"/>
              <a:gd name="connsiteY14" fmla="*/ 36598287 h 41091612"/>
              <a:gd name="connsiteX15" fmla="*/ 969857 w 11340697"/>
              <a:gd name="connsiteY15" fmla="*/ 34400635 h 41091612"/>
              <a:gd name="connsiteX16" fmla="*/ 1185881 w 11340697"/>
              <a:gd name="connsiteY16" fmla="*/ 32240395 h 41091612"/>
              <a:gd name="connsiteX17" fmla="*/ 1096788 w 11340697"/>
              <a:gd name="connsiteY17" fmla="*/ 28007152 h 41091612"/>
              <a:gd name="connsiteX18" fmla="*/ 1577474 w 11340697"/>
              <a:gd name="connsiteY18" fmla="*/ 26265705 h 41091612"/>
              <a:gd name="connsiteX19" fmla="*/ 1267057 w 11340697"/>
              <a:gd name="connsiteY19" fmla="*/ 24500443 h 41091612"/>
              <a:gd name="connsiteX20" fmla="*/ 1084177 w 11340697"/>
              <a:gd name="connsiteY20" fmla="*/ 17185243 h 41091612"/>
              <a:gd name="connsiteX21" fmla="*/ 1632817 w 11340697"/>
              <a:gd name="connsiteY21" fmla="*/ 15447883 h 41091612"/>
              <a:gd name="connsiteX22" fmla="*/ 1084177 w 11340697"/>
              <a:gd name="connsiteY22" fmla="*/ 14990683 h 41091612"/>
              <a:gd name="connsiteX23" fmla="*/ 901297 w 11340697"/>
              <a:gd name="connsiteY23" fmla="*/ 12521803 h 41091612"/>
              <a:gd name="connsiteX24" fmla="*/ 901297 w 11340697"/>
              <a:gd name="connsiteY24" fmla="*/ 11790283 h 41091612"/>
              <a:gd name="connsiteX25" fmla="*/ 156957 w 11340697"/>
              <a:gd name="connsiteY25" fmla="*/ 10360496 h 41091612"/>
              <a:gd name="connsiteX26" fmla="*/ 78337 w 11340697"/>
              <a:gd name="connsiteY26" fmla="*/ 9229963 h 41091612"/>
              <a:gd name="connsiteX27" fmla="*/ 626977 w 11340697"/>
              <a:gd name="connsiteY27" fmla="*/ 6943963 h 41091612"/>
              <a:gd name="connsiteX28" fmla="*/ 2730097 w 11340697"/>
              <a:gd name="connsiteY28" fmla="*/ 6121003 h 41091612"/>
              <a:gd name="connsiteX29" fmla="*/ 3553057 w 11340697"/>
              <a:gd name="connsiteY29" fmla="*/ 5298043 h 41091612"/>
              <a:gd name="connsiteX30" fmla="*/ 3072885 w 11340697"/>
              <a:gd name="connsiteY30" fmla="*/ 4430118 h 41091612"/>
              <a:gd name="connsiteX31" fmla="*/ 2612517 w 11340697"/>
              <a:gd name="connsiteY31" fmla="*/ 3848617 h 41091612"/>
              <a:gd name="connsiteX32" fmla="*/ 2612517 w 11340697"/>
              <a:gd name="connsiteY32" fmla="*/ 1522613 h 41091612"/>
              <a:gd name="connsiteX33" fmla="*/ 3681273 w 11340697"/>
              <a:gd name="connsiteY33" fmla="*/ 256993 h 41091612"/>
              <a:gd name="connsiteX34" fmla="*/ 5492222 w 11340697"/>
              <a:gd name="connsiteY34" fmla="*/ 154375 h 41091612"/>
              <a:gd name="connsiteX35" fmla="*/ 6662017 w 11340697"/>
              <a:gd name="connsiteY35" fmla="*/ 1183243 h 41091612"/>
              <a:gd name="connsiteX36" fmla="*/ 7027777 w 11340697"/>
              <a:gd name="connsiteY36" fmla="*/ 2463403 h 41091612"/>
              <a:gd name="connsiteX37" fmla="*/ 7027777 w 11340697"/>
              <a:gd name="connsiteY37" fmla="*/ 3194923 h 41091612"/>
              <a:gd name="connsiteX38" fmla="*/ 6753457 w 11340697"/>
              <a:gd name="connsiteY38" fmla="*/ 4109323 h 41091612"/>
              <a:gd name="connsiteX39" fmla="*/ 6713767 w 11340697"/>
              <a:gd name="connsiteY39" fmla="*/ 5020061 h 41091612"/>
              <a:gd name="connsiteX40" fmla="*/ 6113377 w 11340697"/>
              <a:gd name="connsiteY40" fmla="*/ 5480923 h 41091612"/>
              <a:gd name="connsiteX41" fmla="*/ 6816588 w 11340697"/>
              <a:gd name="connsiteY41" fmla="*/ 5890784 h 41091612"/>
              <a:gd name="connsiteX42" fmla="*/ 7302097 w 11340697"/>
              <a:gd name="connsiteY42" fmla="*/ 6943963 h 41091612"/>
              <a:gd name="connsiteX43" fmla="*/ 7759297 w 11340697"/>
              <a:gd name="connsiteY43" fmla="*/ 7492603 h 41091612"/>
              <a:gd name="connsiteX44" fmla="*/ 9130897 w 11340697"/>
              <a:gd name="connsiteY44" fmla="*/ 7949803 h 41091612"/>
              <a:gd name="connsiteX45" fmla="*/ 9953857 w 11340697"/>
              <a:gd name="connsiteY45" fmla="*/ 9138523 h 41091612"/>
              <a:gd name="connsiteX46" fmla="*/ 11051137 w 11340697"/>
              <a:gd name="connsiteY46" fmla="*/ 11973163 h 41091612"/>
              <a:gd name="connsiteX47" fmla="*/ 11142577 w 11340697"/>
              <a:gd name="connsiteY47" fmla="*/ 13344763 h 41091612"/>
              <a:gd name="connsiteX48" fmla="*/ 9862417 w 11340697"/>
              <a:gd name="connsiteY48" fmla="*/ 14350603 h 41091612"/>
              <a:gd name="connsiteX49" fmla="*/ 8033617 w 11340697"/>
              <a:gd name="connsiteY49" fmla="*/ 13710523 h 41091612"/>
              <a:gd name="connsiteX50" fmla="*/ 7667857 w 11340697"/>
              <a:gd name="connsiteY50" fmla="*/ 13801963 h 41091612"/>
              <a:gd name="connsiteX51" fmla="*/ 7850737 w 11340697"/>
              <a:gd name="connsiteY51" fmla="*/ 14533483 h 41091612"/>
              <a:gd name="connsiteX52" fmla="*/ 8746721 w 11340697"/>
              <a:gd name="connsiteY52" fmla="*/ 15462531 h 41091612"/>
              <a:gd name="connsiteX53" fmla="*/ 8948017 w 11340697"/>
              <a:gd name="connsiteY53" fmla="*/ 21482923 h 41091612"/>
              <a:gd name="connsiteX54" fmla="*/ 8673697 w 11340697"/>
              <a:gd name="connsiteY54" fmla="*/ 28523803 h 41091612"/>
              <a:gd name="connsiteX55" fmla="*/ 7913791 w 11340697"/>
              <a:gd name="connsiteY55" fmla="*/ 32941249 h 41091612"/>
              <a:gd name="connsiteX56" fmla="*/ 7393537 w 11340697"/>
              <a:gd name="connsiteY56" fmla="*/ 33735883 h 41091612"/>
              <a:gd name="connsiteX57" fmla="*/ 7393537 w 11340697"/>
              <a:gd name="connsiteY57" fmla="*/ 34375963 h 41091612"/>
              <a:gd name="connsiteX58" fmla="*/ 7759297 w 11340697"/>
              <a:gd name="connsiteY58" fmla="*/ 34924603 h 41091612"/>
              <a:gd name="connsiteX59" fmla="*/ 9679537 w 11340697"/>
              <a:gd name="connsiteY59" fmla="*/ 36570523 h 41091612"/>
              <a:gd name="connsiteX60" fmla="*/ 9679537 w 11340697"/>
              <a:gd name="connsiteY60" fmla="*/ 37210603 h 41091612"/>
              <a:gd name="connsiteX61" fmla="*/ 8399377 w 11340697"/>
              <a:gd name="connsiteY61" fmla="*/ 37576363 h 41091612"/>
              <a:gd name="connsiteX62" fmla="*/ 6946521 w 11340697"/>
              <a:gd name="connsiteY62" fmla="*/ 37208947 h 41091612"/>
              <a:gd name="connsiteX63" fmla="*/ 6113377 w 11340697"/>
              <a:gd name="connsiteY63" fmla="*/ 36387643 h 41091612"/>
              <a:gd name="connsiteX64" fmla="*/ 4930297 w 11340697"/>
              <a:gd name="connsiteY64" fmla="*/ 35984811 h 41091612"/>
              <a:gd name="connsiteX65" fmla="*/ 5146321 w 11340697"/>
              <a:gd name="connsiteY65" fmla="*/ 33536539 h 41091612"/>
              <a:gd name="connsiteX66" fmla="*/ 5473297 w 11340697"/>
              <a:gd name="connsiteY66" fmla="*/ 33187243 h 41091612"/>
              <a:gd name="connsiteX67" fmla="*/ 5198977 w 11340697"/>
              <a:gd name="connsiteY67" fmla="*/ 29163883 h 41091612"/>
              <a:gd name="connsiteX68" fmla="*/ 5107537 w 11340697"/>
              <a:gd name="connsiteY68" fmla="*/ 28523803 h 41091612"/>
              <a:gd name="connsiteX0" fmla="*/ 5107537 w 11340697"/>
              <a:gd name="connsiteY0" fmla="*/ 28475772 h 41043581"/>
              <a:gd name="connsiteX1" fmla="*/ 5198977 w 11340697"/>
              <a:gd name="connsiteY1" fmla="*/ 28475772 h 41043581"/>
              <a:gd name="connsiteX2" fmla="*/ 4833217 w 11340697"/>
              <a:gd name="connsiteY2" fmla="*/ 29664492 h 41043581"/>
              <a:gd name="connsiteX3" fmla="*/ 4741777 w 11340697"/>
              <a:gd name="connsiteY3" fmla="*/ 31310412 h 41043581"/>
              <a:gd name="connsiteX4" fmla="*/ 4010257 w 11340697"/>
              <a:gd name="connsiteY4" fmla="*/ 34327932 h 41043581"/>
              <a:gd name="connsiteX5" fmla="*/ 3553057 w 11340697"/>
              <a:gd name="connsiteY5" fmla="*/ 36979692 h 41043581"/>
              <a:gd name="connsiteX6" fmla="*/ 3553057 w 11340697"/>
              <a:gd name="connsiteY6" fmla="*/ 36979692 h 41043581"/>
              <a:gd name="connsiteX7" fmla="*/ 3278737 w 11340697"/>
              <a:gd name="connsiteY7" fmla="*/ 37619772 h 41043581"/>
              <a:gd name="connsiteX8" fmla="*/ 2801038 w 11340697"/>
              <a:gd name="connsiteY8" fmla="*/ 38465846 h 41043581"/>
              <a:gd name="connsiteX9" fmla="*/ 3412821 w 11340697"/>
              <a:gd name="connsiteY9" fmla="*/ 39742907 h 41043581"/>
              <a:gd name="connsiteX10" fmla="*/ 2975833 w 11340697"/>
              <a:gd name="connsiteY10" fmla="*/ 40729726 h 41043581"/>
              <a:gd name="connsiteX11" fmla="*/ 1402679 w 11340697"/>
              <a:gd name="connsiteY11" fmla="*/ 40381437 h 41043581"/>
              <a:gd name="connsiteX12" fmla="*/ 878294 w 11340697"/>
              <a:gd name="connsiteY12" fmla="*/ 38988280 h 41043581"/>
              <a:gd name="connsiteX13" fmla="*/ 1227884 w 11340697"/>
              <a:gd name="connsiteY13" fmla="*/ 37362930 h 41043581"/>
              <a:gd name="connsiteX14" fmla="*/ 921993 w 11340697"/>
              <a:gd name="connsiteY14" fmla="*/ 36550256 h 41043581"/>
              <a:gd name="connsiteX15" fmla="*/ 969857 w 11340697"/>
              <a:gd name="connsiteY15" fmla="*/ 34352604 h 41043581"/>
              <a:gd name="connsiteX16" fmla="*/ 1185881 w 11340697"/>
              <a:gd name="connsiteY16" fmla="*/ 32192364 h 41043581"/>
              <a:gd name="connsiteX17" fmla="*/ 1096788 w 11340697"/>
              <a:gd name="connsiteY17" fmla="*/ 27959121 h 41043581"/>
              <a:gd name="connsiteX18" fmla="*/ 1577474 w 11340697"/>
              <a:gd name="connsiteY18" fmla="*/ 26217674 h 41043581"/>
              <a:gd name="connsiteX19" fmla="*/ 1267057 w 11340697"/>
              <a:gd name="connsiteY19" fmla="*/ 24452412 h 41043581"/>
              <a:gd name="connsiteX20" fmla="*/ 1084177 w 11340697"/>
              <a:gd name="connsiteY20" fmla="*/ 17137212 h 41043581"/>
              <a:gd name="connsiteX21" fmla="*/ 1632817 w 11340697"/>
              <a:gd name="connsiteY21" fmla="*/ 15399852 h 41043581"/>
              <a:gd name="connsiteX22" fmla="*/ 1084177 w 11340697"/>
              <a:gd name="connsiteY22" fmla="*/ 14942652 h 41043581"/>
              <a:gd name="connsiteX23" fmla="*/ 901297 w 11340697"/>
              <a:gd name="connsiteY23" fmla="*/ 12473772 h 41043581"/>
              <a:gd name="connsiteX24" fmla="*/ 901297 w 11340697"/>
              <a:gd name="connsiteY24" fmla="*/ 11742252 h 41043581"/>
              <a:gd name="connsiteX25" fmla="*/ 156957 w 11340697"/>
              <a:gd name="connsiteY25" fmla="*/ 10312465 h 41043581"/>
              <a:gd name="connsiteX26" fmla="*/ 78337 w 11340697"/>
              <a:gd name="connsiteY26" fmla="*/ 9181932 h 41043581"/>
              <a:gd name="connsiteX27" fmla="*/ 626977 w 11340697"/>
              <a:gd name="connsiteY27" fmla="*/ 6895932 h 41043581"/>
              <a:gd name="connsiteX28" fmla="*/ 2730097 w 11340697"/>
              <a:gd name="connsiteY28" fmla="*/ 6072972 h 41043581"/>
              <a:gd name="connsiteX29" fmla="*/ 3553057 w 11340697"/>
              <a:gd name="connsiteY29" fmla="*/ 5250012 h 41043581"/>
              <a:gd name="connsiteX30" fmla="*/ 3072885 w 11340697"/>
              <a:gd name="connsiteY30" fmla="*/ 4382087 h 41043581"/>
              <a:gd name="connsiteX31" fmla="*/ 2612517 w 11340697"/>
              <a:gd name="connsiteY31" fmla="*/ 3800586 h 41043581"/>
              <a:gd name="connsiteX32" fmla="*/ 2612517 w 11340697"/>
              <a:gd name="connsiteY32" fmla="*/ 1474582 h 41043581"/>
              <a:gd name="connsiteX33" fmla="*/ 3681273 w 11340697"/>
              <a:gd name="connsiteY33" fmla="*/ 208962 h 41043581"/>
              <a:gd name="connsiteX34" fmla="*/ 5492222 w 11340697"/>
              <a:gd name="connsiteY34" fmla="*/ 106344 h 41043581"/>
              <a:gd name="connsiteX35" fmla="*/ 6842803 w 11340697"/>
              <a:gd name="connsiteY35" fmla="*/ 824669 h 41043581"/>
              <a:gd name="connsiteX36" fmla="*/ 7027777 w 11340697"/>
              <a:gd name="connsiteY36" fmla="*/ 2415372 h 41043581"/>
              <a:gd name="connsiteX37" fmla="*/ 7027777 w 11340697"/>
              <a:gd name="connsiteY37" fmla="*/ 3146892 h 41043581"/>
              <a:gd name="connsiteX38" fmla="*/ 6753457 w 11340697"/>
              <a:gd name="connsiteY38" fmla="*/ 4061292 h 41043581"/>
              <a:gd name="connsiteX39" fmla="*/ 6713767 w 11340697"/>
              <a:gd name="connsiteY39" fmla="*/ 4972030 h 41043581"/>
              <a:gd name="connsiteX40" fmla="*/ 6113377 w 11340697"/>
              <a:gd name="connsiteY40" fmla="*/ 5432892 h 41043581"/>
              <a:gd name="connsiteX41" fmla="*/ 6816588 w 11340697"/>
              <a:gd name="connsiteY41" fmla="*/ 5842753 h 41043581"/>
              <a:gd name="connsiteX42" fmla="*/ 7302097 w 11340697"/>
              <a:gd name="connsiteY42" fmla="*/ 6895932 h 41043581"/>
              <a:gd name="connsiteX43" fmla="*/ 7759297 w 11340697"/>
              <a:gd name="connsiteY43" fmla="*/ 7444572 h 41043581"/>
              <a:gd name="connsiteX44" fmla="*/ 9130897 w 11340697"/>
              <a:gd name="connsiteY44" fmla="*/ 7901772 h 41043581"/>
              <a:gd name="connsiteX45" fmla="*/ 9953857 w 11340697"/>
              <a:gd name="connsiteY45" fmla="*/ 9090492 h 41043581"/>
              <a:gd name="connsiteX46" fmla="*/ 11051137 w 11340697"/>
              <a:gd name="connsiteY46" fmla="*/ 11925132 h 41043581"/>
              <a:gd name="connsiteX47" fmla="*/ 11142577 w 11340697"/>
              <a:gd name="connsiteY47" fmla="*/ 13296732 h 41043581"/>
              <a:gd name="connsiteX48" fmla="*/ 9862417 w 11340697"/>
              <a:gd name="connsiteY48" fmla="*/ 14302572 h 41043581"/>
              <a:gd name="connsiteX49" fmla="*/ 8033617 w 11340697"/>
              <a:gd name="connsiteY49" fmla="*/ 13662492 h 41043581"/>
              <a:gd name="connsiteX50" fmla="*/ 7667857 w 11340697"/>
              <a:gd name="connsiteY50" fmla="*/ 13753932 h 41043581"/>
              <a:gd name="connsiteX51" fmla="*/ 7850737 w 11340697"/>
              <a:gd name="connsiteY51" fmla="*/ 14485452 h 41043581"/>
              <a:gd name="connsiteX52" fmla="*/ 8746721 w 11340697"/>
              <a:gd name="connsiteY52" fmla="*/ 15414500 h 41043581"/>
              <a:gd name="connsiteX53" fmla="*/ 8948017 w 11340697"/>
              <a:gd name="connsiteY53" fmla="*/ 21434892 h 41043581"/>
              <a:gd name="connsiteX54" fmla="*/ 8673697 w 11340697"/>
              <a:gd name="connsiteY54" fmla="*/ 28475772 h 41043581"/>
              <a:gd name="connsiteX55" fmla="*/ 7913791 w 11340697"/>
              <a:gd name="connsiteY55" fmla="*/ 32893218 h 41043581"/>
              <a:gd name="connsiteX56" fmla="*/ 7393537 w 11340697"/>
              <a:gd name="connsiteY56" fmla="*/ 33687852 h 41043581"/>
              <a:gd name="connsiteX57" fmla="*/ 7393537 w 11340697"/>
              <a:gd name="connsiteY57" fmla="*/ 34327932 h 41043581"/>
              <a:gd name="connsiteX58" fmla="*/ 7759297 w 11340697"/>
              <a:gd name="connsiteY58" fmla="*/ 34876572 h 41043581"/>
              <a:gd name="connsiteX59" fmla="*/ 9679537 w 11340697"/>
              <a:gd name="connsiteY59" fmla="*/ 36522492 h 41043581"/>
              <a:gd name="connsiteX60" fmla="*/ 9679537 w 11340697"/>
              <a:gd name="connsiteY60" fmla="*/ 37162572 h 41043581"/>
              <a:gd name="connsiteX61" fmla="*/ 8399377 w 11340697"/>
              <a:gd name="connsiteY61" fmla="*/ 37528332 h 41043581"/>
              <a:gd name="connsiteX62" fmla="*/ 6946521 w 11340697"/>
              <a:gd name="connsiteY62" fmla="*/ 37160916 h 41043581"/>
              <a:gd name="connsiteX63" fmla="*/ 6113377 w 11340697"/>
              <a:gd name="connsiteY63" fmla="*/ 36339612 h 41043581"/>
              <a:gd name="connsiteX64" fmla="*/ 4930297 w 11340697"/>
              <a:gd name="connsiteY64" fmla="*/ 35936780 h 41043581"/>
              <a:gd name="connsiteX65" fmla="*/ 5146321 w 11340697"/>
              <a:gd name="connsiteY65" fmla="*/ 33488508 h 41043581"/>
              <a:gd name="connsiteX66" fmla="*/ 5473297 w 11340697"/>
              <a:gd name="connsiteY66" fmla="*/ 33139212 h 41043581"/>
              <a:gd name="connsiteX67" fmla="*/ 5198977 w 11340697"/>
              <a:gd name="connsiteY67" fmla="*/ 29115852 h 41043581"/>
              <a:gd name="connsiteX68" fmla="*/ 5107537 w 11340697"/>
              <a:gd name="connsiteY68" fmla="*/ 28475772 h 41043581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027777 w 11340697"/>
              <a:gd name="connsiteY36" fmla="*/ 2428749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027777 w 11340697"/>
              <a:gd name="connsiteY36" fmla="*/ 2428749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027777 w 11340697"/>
              <a:gd name="connsiteY36" fmla="*/ 2428749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027777 w 11340697"/>
              <a:gd name="connsiteY36" fmla="*/ 2428749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027777 w 11340697"/>
              <a:gd name="connsiteY36" fmla="*/ 2428749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62547 w 11340697"/>
              <a:gd name="connsiteY36" fmla="*/ 2172078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62547 w 11340697"/>
              <a:gd name="connsiteY36" fmla="*/ 2172078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6842803 w 11340697"/>
              <a:gd name="connsiteY36" fmla="*/ 2137872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6842803 w 11340697"/>
              <a:gd name="connsiteY36" fmla="*/ 2103666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6842803 w 11340697"/>
              <a:gd name="connsiteY36" fmla="*/ 2137872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1966842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92234 w 11340697"/>
              <a:gd name="connsiteY36" fmla="*/ 2103666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92234 w 11340697"/>
              <a:gd name="connsiteY36" fmla="*/ 2103666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6842803 w 11340697"/>
              <a:gd name="connsiteY36" fmla="*/ 2103666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2069460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2069460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2069460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2069460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03171 w 11340697"/>
              <a:gd name="connsiteY36" fmla="*/ 2069460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027777 w 11340697"/>
              <a:gd name="connsiteY37" fmla="*/ 3160269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713767 w 11340697"/>
              <a:gd name="connsiteY39" fmla="*/ 4985407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842803 w 11340697"/>
              <a:gd name="connsiteY39" fmla="*/ 4771730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842803 w 11340697"/>
              <a:gd name="connsiteY39" fmla="*/ 4771730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842803 w 11340697"/>
              <a:gd name="connsiteY39" fmla="*/ 4566494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842803 w 11340697"/>
              <a:gd name="connsiteY39" fmla="*/ 4737524 h 41056958"/>
              <a:gd name="connsiteX40" fmla="*/ 6113377 w 11340697"/>
              <a:gd name="connsiteY40" fmla="*/ 5446269 h 41056958"/>
              <a:gd name="connsiteX41" fmla="*/ 6816588 w 11340697"/>
              <a:gd name="connsiteY41" fmla="*/ 5856130 h 41056958"/>
              <a:gd name="connsiteX42" fmla="*/ 7302097 w 11340697"/>
              <a:gd name="connsiteY42" fmla="*/ 6909309 h 41056958"/>
              <a:gd name="connsiteX43" fmla="*/ 7759297 w 11340697"/>
              <a:gd name="connsiteY43" fmla="*/ 7457949 h 41056958"/>
              <a:gd name="connsiteX44" fmla="*/ 9130897 w 11340697"/>
              <a:gd name="connsiteY44" fmla="*/ 7915149 h 41056958"/>
              <a:gd name="connsiteX45" fmla="*/ 9953857 w 11340697"/>
              <a:gd name="connsiteY45" fmla="*/ 9103869 h 41056958"/>
              <a:gd name="connsiteX46" fmla="*/ 11051137 w 11340697"/>
              <a:gd name="connsiteY46" fmla="*/ 11938509 h 41056958"/>
              <a:gd name="connsiteX47" fmla="*/ 11142577 w 11340697"/>
              <a:gd name="connsiteY47" fmla="*/ 13310109 h 41056958"/>
              <a:gd name="connsiteX48" fmla="*/ 9862417 w 11340697"/>
              <a:gd name="connsiteY48" fmla="*/ 14315949 h 41056958"/>
              <a:gd name="connsiteX49" fmla="*/ 8033617 w 11340697"/>
              <a:gd name="connsiteY49" fmla="*/ 13675869 h 41056958"/>
              <a:gd name="connsiteX50" fmla="*/ 7667857 w 11340697"/>
              <a:gd name="connsiteY50" fmla="*/ 13767309 h 41056958"/>
              <a:gd name="connsiteX51" fmla="*/ 7850737 w 11340697"/>
              <a:gd name="connsiteY51" fmla="*/ 14498829 h 41056958"/>
              <a:gd name="connsiteX52" fmla="*/ 8746721 w 11340697"/>
              <a:gd name="connsiteY52" fmla="*/ 15427877 h 41056958"/>
              <a:gd name="connsiteX53" fmla="*/ 8948017 w 11340697"/>
              <a:gd name="connsiteY53" fmla="*/ 21448269 h 41056958"/>
              <a:gd name="connsiteX54" fmla="*/ 8673697 w 11340697"/>
              <a:gd name="connsiteY54" fmla="*/ 28489149 h 41056958"/>
              <a:gd name="connsiteX55" fmla="*/ 7913791 w 11340697"/>
              <a:gd name="connsiteY55" fmla="*/ 32906595 h 41056958"/>
              <a:gd name="connsiteX56" fmla="*/ 7393537 w 11340697"/>
              <a:gd name="connsiteY56" fmla="*/ 33701229 h 41056958"/>
              <a:gd name="connsiteX57" fmla="*/ 7393537 w 11340697"/>
              <a:gd name="connsiteY57" fmla="*/ 34341309 h 41056958"/>
              <a:gd name="connsiteX58" fmla="*/ 7759297 w 11340697"/>
              <a:gd name="connsiteY58" fmla="*/ 34889949 h 41056958"/>
              <a:gd name="connsiteX59" fmla="*/ 9679537 w 11340697"/>
              <a:gd name="connsiteY59" fmla="*/ 36535869 h 41056958"/>
              <a:gd name="connsiteX60" fmla="*/ 9679537 w 11340697"/>
              <a:gd name="connsiteY60" fmla="*/ 37175949 h 41056958"/>
              <a:gd name="connsiteX61" fmla="*/ 8399377 w 11340697"/>
              <a:gd name="connsiteY61" fmla="*/ 37541709 h 41056958"/>
              <a:gd name="connsiteX62" fmla="*/ 6946521 w 11340697"/>
              <a:gd name="connsiteY62" fmla="*/ 37174293 h 41056958"/>
              <a:gd name="connsiteX63" fmla="*/ 6113377 w 11340697"/>
              <a:gd name="connsiteY63" fmla="*/ 36352989 h 41056958"/>
              <a:gd name="connsiteX64" fmla="*/ 4930297 w 11340697"/>
              <a:gd name="connsiteY64" fmla="*/ 35950157 h 41056958"/>
              <a:gd name="connsiteX65" fmla="*/ 5146321 w 11340697"/>
              <a:gd name="connsiteY65" fmla="*/ 33501885 h 41056958"/>
              <a:gd name="connsiteX66" fmla="*/ 5473297 w 11340697"/>
              <a:gd name="connsiteY66" fmla="*/ 33152589 h 41056958"/>
              <a:gd name="connsiteX67" fmla="*/ 5198977 w 11340697"/>
              <a:gd name="connsiteY67" fmla="*/ 29129229 h 41056958"/>
              <a:gd name="connsiteX68" fmla="*/ 5107537 w 11340697"/>
              <a:gd name="connsiteY68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210366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421922 w 11340697"/>
              <a:gd name="connsiteY36" fmla="*/ 1932636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62547 w 11340697"/>
              <a:gd name="connsiteY36" fmla="*/ 1658989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489149 h 41056958"/>
              <a:gd name="connsiteX1" fmla="*/ 5198977 w 11340697"/>
              <a:gd name="connsiteY1" fmla="*/ 28489149 h 41056958"/>
              <a:gd name="connsiteX2" fmla="*/ 4833217 w 11340697"/>
              <a:gd name="connsiteY2" fmla="*/ 29677869 h 41056958"/>
              <a:gd name="connsiteX3" fmla="*/ 4741777 w 11340697"/>
              <a:gd name="connsiteY3" fmla="*/ 31323789 h 41056958"/>
              <a:gd name="connsiteX4" fmla="*/ 4010257 w 11340697"/>
              <a:gd name="connsiteY4" fmla="*/ 34341309 h 41056958"/>
              <a:gd name="connsiteX5" fmla="*/ 3553057 w 11340697"/>
              <a:gd name="connsiteY5" fmla="*/ 36993069 h 41056958"/>
              <a:gd name="connsiteX6" fmla="*/ 3553057 w 11340697"/>
              <a:gd name="connsiteY6" fmla="*/ 36993069 h 41056958"/>
              <a:gd name="connsiteX7" fmla="*/ 3278737 w 11340697"/>
              <a:gd name="connsiteY7" fmla="*/ 37633149 h 41056958"/>
              <a:gd name="connsiteX8" fmla="*/ 2801038 w 11340697"/>
              <a:gd name="connsiteY8" fmla="*/ 38479223 h 41056958"/>
              <a:gd name="connsiteX9" fmla="*/ 3412821 w 11340697"/>
              <a:gd name="connsiteY9" fmla="*/ 39756284 h 41056958"/>
              <a:gd name="connsiteX10" fmla="*/ 2975833 w 11340697"/>
              <a:gd name="connsiteY10" fmla="*/ 40743103 h 41056958"/>
              <a:gd name="connsiteX11" fmla="*/ 1402679 w 11340697"/>
              <a:gd name="connsiteY11" fmla="*/ 40394814 h 41056958"/>
              <a:gd name="connsiteX12" fmla="*/ 878294 w 11340697"/>
              <a:gd name="connsiteY12" fmla="*/ 39001657 h 41056958"/>
              <a:gd name="connsiteX13" fmla="*/ 1227884 w 11340697"/>
              <a:gd name="connsiteY13" fmla="*/ 37376307 h 41056958"/>
              <a:gd name="connsiteX14" fmla="*/ 921993 w 11340697"/>
              <a:gd name="connsiteY14" fmla="*/ 36563633 h 41056958"/>
              <a:gd name="connsiteX15" fmla="*/ 969857 w 11340697"/>
              <a:gd name="connsiteY15" fmla="*/ 34365981 h 41056958"/>
              <a:gd name="connsiteX16" fmla="*/ 1185881 w 11340697"/>
              <a:gd name="connsiteY16" fmla="*/ 32205741 h 41056958"/>
              <a:gd name="connsiteX17" fmla="*/ 1096788 w 11340697"/>
              <a:gd name="connsiteY17" fmla="*/ 27972498 h 41056958"/>
              <a:gd name="connsiteX18" fmla="*/ 1577474 w 11340697"/>
              <a:gd name="connsiteY18" fmla="*/ 26231051 h 41056958"/>
              <a:gd name="connsiteX19" fmla="*/ 1267057 w 11340697"/>
              <a:gd name="connsiteY19" fmla="*/ 24465789 h 41056958"/>
              <a:gd name="connsiteX20" fmla="*/ 1084177 w 11340697"/>
              <a:gd name="connsiteY20" fmla="*/ 17150589 h 41056958"/>
              <a:gd name="connsiteX21" fmla="*/ 1632817 w 11340697"/>
              <a:gd name="connsiteY21" fmla="*/ 15413229 h 41056958"/>
              <a:gd name="connsiteX22" fmla="*/ 1084177 w 11340697"/>
              <a:gd name="connsiteY22" fmla="*/ 14956029 h 41056958"/>
              <a:gd name="connsiteX23" fmla="*/ 901297 w 11340697"/>
              <a:gd name="connsiteY23" fmla="*/ 12487149 h 41056958"/>
              <a:gd name="connsiteX24" fmla="*/ 901297 w 11340697"/>
              <a:gd name="connsiteY24" fmla="*/ 11755629 h 41056958"/>
              <a:gd name="connsiteX25" fmla="*/ 156957 w 11340697"/>
              <a:gd name="connsiteY25" fmla="*/ 10325842 h 41056958"/>
              <a:gd name="connsiteX26" fmla="*/ 78337 w 11340697"/>
              <a:gd name="connsiteY26" fmla="*/ 9195309 h 41056958"/>
              <a:gd name="connsiteX27" fmla="*/ 626977 w 11340697"/>
              <a:gd name="connsiteY27" fmla="*/ 6909309 h 41056958"/>
              <a:gd name="connsiteX28" fmla="*/ 2730097 w 11340697"/>
              <a:gd name="connsiteY28" fmla="*/ 6086349 h 41056958"/>
              <a:gd name="connsiteX29" fmla="*/ 3553057 w 11340697"/>
              <a:gd name="connsiteY29" fmla="*/ 5263389 h 41056958"/>
              <a:gd name="connsiteX30" fmla="*/ 3072885 w 11340697"/>
              <a:gd name="connsiteY30" fmla="*/ 4395464 h 41056958"/>
              <a:gd name="connsiteX31" fmla="*/ 2612517 w 11340697"/>
              <a:gd name="connsiteY31" fmla="*/ 3813963 h 41056958"/>
              <a:gd name="connsiteX32" fmla="*/ 2612517 w 11340697"/>
              <a:gd name="connsiteY32" fmla="*/ 1487959 h 41056958"/>
              <a:gd name="connsiteX33" fmla="*/ 3681273 w 11340697"/>
              <a:gd name="connsiteY33" fmla="*/ 222339 h 41056958"/>
              <a:gd name="connsiteX34" fmla="*/ 5492222 w 11340697"/>
              <a:gd name="connsiteY34" fmla="*/ 119721 h 41056958"/>
              <a:gd name="connsiteX35" fmla="*/ 6842803 w 11340697"/>
              <a:gd name="connsiteY35" fmla="*/ 940664 h 41056958"/>
              <a:gd name="connsiteX36" fmla="*/ 7332859 w 11340697"/>
              <a:gd name="connsiteY36" fmla="*/ 2035254 h 41056958"/>
              <a:gd name="connsiteX37" fmla="*/ 7362547 w 11340697"/>
              <a:gd name="connsiteY37" fmla="*/ 3095638 h 41056958"/>
              <a:gd name="connsiteX38" fmla="*/ 6753457 w 11340697"/>
              <a:gd name="connsiteY38" fmla="*/ 4074669 h 41056958"/>
              <a:gd name="connsiteX39" fmla="*/ 6113377 w 11340697"/>
              <a:gd name="connsiteY39" fmla="*/ 5446269 h 41056958"/>
              <a:gd name="connsiteX40" fmla="*/ 6816588 w 11340697"/>
              <a:gd name="connsiteY40" fmla="*/ 5856130 h 41056958"/>
              <a:gd name="connsiteX41" fmla="*/ 7302097 w 11340697"/>
              <a:gd name="connsiteY41" fmla="*/ 6909309 h 41056958"/>
              <a:gd name="connsiteX42" fmla="*/ 7759297 w 11340697"/>
              <a:gd name="connsiteY42" fmla="*/ 7457949 h 41056958"/>
              <a:gd name="connsiteX43" fmla="*/ 9130897 w 11340697"/>
              <a:gd name="connsiteY43" fmla="*/ 7915149 h 41056958"/>
              <a:gd name="connsiteX44" fmla="*/ 9953857 w 11340697"/>
              <a:gd name="connsiteY44" fmla="*/ 9103869 h 41056958"/>
              <a:gd name="connsiteX45" fmla="*/ 11051137 w 11340697"/>
              <a:gd name="connsiteY45" fmla="*/ 11938509 h 41056958"/>
              <a:gd name="connsiteX46" fmla="*/ 11142577 w 11340697"/>
              <a:gd name="connsiteY46" fmla="*/ 13310109 h 41056958"/>
              <a:gd name="connsiteX47" fmla="*/ 9862417 w 11340697"/>
              <a:gd name="connsiteY47" fmla="*/ 14315949 h 41056958"/>
              <a:gd name="connsiteX48" fmla="*/ 8033617 w 11340697"/>
              <a:gd name="connsiteY48" fmla="*/ 13675869 h 41056958"/>
              <a:gd name="connsiteX49" fmla="*/ 7667857 w 11340697"/>
              <a:gd name="connsiteY49" fmla="*/ 13767309 h 41056958"/>
              <a:gd name="connsiteX50" fmla="*/ 7850737 w 11340697"/>
              <a:gd name="connsiteY50" fmla="*/ 14498829 h 41056958"/>
              <a:gd name="connsiteX51" fmla="*/ 8746721 w 11340697"/>
              <a:gd name="connsiteY51" fmla="*/ 15427877 h 41056958"/>
              <a:gd name="connsiteX52" fmla="*/ 8948017 w 11340697"/>
              <a:gd name="connsiteY52" fmla="*/ 21448269 h 41056958"/>
              <a:gd name="connsiteX53" fmla="*/ 8673697 w 11340697"/>
              <a:gd name="connsiteY53" fmla="*/ 28489149 h 41056958"/>
              <a:gd name="connsiteX54" fmla="*/ 7913791 w 11340697"/>
              <a:gd name="connsiteY54" fmla="*/ 32906595 h 41056958"/>
              <a:gd name="connsiteX55" fmla="*/ 7393537 w 11340697"/>
              <a:gd name="connsiteY55" fmla="*/ 33701229 h 41056958"/>
              <a:gd name="connsiteX56" fmla="*/ 7393537 w 11340697"/>
              <a:gd name="connsiteY56" fmla="*/ 34341309 h 41056958"/>
              <a:gd name="connsiteX57" fmla="*/ 7759297 w 11340697"/>
              <a:gd name="connsiteY57" fmla="*/ 34889949 h 41056958"/>
              <a:gd name="connsiteX58" fmla="*/ 9679537 w 11340697"/>
              <a:gd name="connsiteY58" fmla="*/ 36535869 h 41056958"/>
              <a:gd name="connsiteX59" fmla="*/ 9679537 w 11340697"/>
              <a:gd name="connsiteY59" fmla="*/ 37175949 h 41056958"/>
              <a:gd name="connsiteX60" fmla="*/ 8399377 w 11340697"/>
              <a:gd name="connsiteY60" fmla="*/ 37541709 h 41056958"/>
              <a:gd name="connsiteX61" fmla="*/ 6946521 w 11340697"/>
              <a:gd name="connsiteY61" fmla="*/ 37174293 h 41056958"/>
              <a:gd name="connsiteX62" fmla="*/ 6113377 w 11340697"/>
              <a:gd name="connsiteY62" fmla="*/ 36352989 h 41056958"/>
              <a:gd name="connsiteX63" fmla="*/ 4930297 w 11340697"/>
              <a:gd name="connsiteY63" fmla="*/ 35950157 h 41056958"/>
              <a:gd name="connsiteX64" fmla="*/ 5146321 w 11340697"/>
              <a:gd name="connsiteY64" fmla="*/ 33501885 h 41056958"/>
              <a:gd name="connsiteX65" fmla="*/ 5473297 w 11340697"/>
              <a:gd name="connsiteY65" fmla="*/ 33152589 h 41056958"/>
              <a:gd name="connsiteX66" fmla="*/ 5198977 w 11340697"/>
              <a:gd name="connsiteY66" fmla="*/ 29129229 h 41056958"/>
              <a:gd name="connsiteX67" fmla="*/ 5107537 w 11340697"/>
              <a:gd name="connsiteY67" fmla="*/ 28489149 h 41056958"/>
              <a:gd name="connsiteX0" fmla="*/ 5107537 w 11340697"/>
              <a:gd name="connsiteY0" fmla="*/ 28933357 h 41501166"/>
              <a:gd name="connsiteX1" fmla="*/ 5198977 w 11340697"/>
              <a:gd name="connsiteY1" fmla="*/ 28933357 h 41501166"/>
              <a:gd name="connsiteX2" fmla="*/ 4833217 w 11340697"/>
              <a:gd name="connsiteY2" fmla="*/ 30122077 h 41501166"/>
              <a:gd name="connsiteX3" fmla="*/ 4741777 w 11340697"/>
              <a:gd name="connsiteY3" fmla="*/ 31767997 h 41501166"/>
              <a:gd name="connsiteX4" fmla="*/ 4010257 w 11340697"/>
              <a:gd name="connsiteY4" fmla="*/ 34785517 h 41501166"/>
              <a:gd name="connsiteX5" fmla="*/ 3553057 w 11340697"/>
              <a:gd name="connsiteY5" fmla="*/ 37437277 h 41501166"/>
              <a:gd name="connsiteX6" fmla="*/ 3553057 w 11340697"/>
              <a:gd name="connsiteY6" fmla="*/ 37437277 h 41501166"/>
              <a:gd name="connsiteX7" fmla="*/ 3278737 w 11340697"/>
              <a:gd name="connsiteY7" fmla="*/ 38077357 h 41501166"/>
              <a:gd name="connsiteX8" fmla="*/ 2801038 w 11340697"/>
              <a:gd name="connsiteY8" fmla="*/ 38923431 h 41501166"/>
              <a:gd name="connsiteX9" fmla="*/ 3412821 w 11340697"/>
              <a:gd name="connsiteY9" fmla="*/ 40200492 h 41501166"/>
              <a:gd name="connsiteX10" fmla="*/ 2975833 w 11340697"/>
              <a:gd name="connsiteY10" fmla="*/ 41187311 h 41501166"/>
              <a:gd name="connsiteX11" fmla="*/ 1402679 w 11340697"/>
              <a:gd name="connsiteY11" fmla="*/ 40839022 h 41501166"/>
              <a:gd name="connsiteX12" fmla="*/ 878294 w 11340697"/>
              <a:gd name="connsiteY12" fmla="*/ 39445865 h 41501166"/>
              <a:gd name="connsiteX13" fmla="*/ 1227884 w 11340697"/>
              <a:gd name="connsiteY13" fmla="*/ 37820515 h 41501166"/>
              <a:gd name="connsiteX14" fmla="*/ 921993 w 11340697"/>
              <a:gd name="connsiteY14" fmla="*/ 37007841 h 41501166"/>
              <a:gd name="connsiteX15" fmla="*/ 969857 w 11340697"/>
              <a:gd name="connsiteY15" fmla="*/ 34810189 h 41501166"/>
              <a:gd name="connsiteX16" fmla="*/ 1185881 w 11340697"/>
              <a:gd name="connsiteY16" fmla="*/ 32649949 h 41501166"/>
              <a:gd name="connsiteX17" fmla="*/ 1096788 w 11340697"/>
              <a:gd name="connsiteY17" fmla="*/ 28416706 h 41501166"/>
              <a:gd name="connsiteX18" fmla="*/ 1577474 w 11340697"/>
              <a:gd name="connsiteY18" fmla="*/ 26675259 h 41501166"/>
              <a:gd name="connsiteX19" fmla="*/ 1267057 w 11340697"/>
              <a:gd name="connsiteY19" fmla="*/ 24909997 h 41501166"/>
              <a:gd name="connsiteX20" fmla="*/ 1084177 w 11340697"/>
              <a:gd name="connsiteY20" fmla="*/ 17594797 h 41501166"/>
              <a:gd name="connsiteX21" fmla="*/ 1632817 w 11340697"/>
              <a:gd name="connsiteY21" fmla="*/ 15857437 h 41501166"/>
              <a:gd name="connsiteX22" fmla="*/ 1084177 w 11340697"/>
              <a:gd name="connsiteY22" fmla="*/ 15400237 h 41501166"/>
              <a:gd name="connsiteX23" fmla="*/ 901297 w 11340697"/>
              <a:gd name="connsiteY23" fmla="*/ 12931357 h 41501166"/>
              <a:gd name="connsiteX24" fmla="*/ 901297 w 11340697"/>
              <a:gd name="connsiteY24" fmla="*/ 12199837 h 41501166"/>
              <a:gd name="connsiteX25" fmla="*/ 156957 w 11340697"/>
              <a:gd name="connsiteY25" fmla="*/ 10770050 h 41501166"/>
              <a:gd name="connsiteX26" fmla="*/ 78337 w 11340697"/>
              <a:gd name="connsiteY26" fmla="*/ 9639517 h 41501166"/>
              <a:gd name="connsiteX27" fmla="*/ 626977 w 11340697"/>
              <a:gd name="connsiteY27" fmla="*/ 7353517 h 41501166"/>
              <a:gd name="connsiteX28" fmla="*/ 2730097 w 11340697"/>
              <a:gd name="connsiteY28" fmla="*/ 6530557 h 41501166"/>
              <a:gd name="connsiteX29" fmla="*/ 3553057 w 11340697"/>
              <a:gd name="connsiteY29" fmla="*/ 5707597 h 41501166"/>
              <a:gd name="connsiteX30" fmla="*/ 3072885 w 11340697"/>
              <a:gd name="connsiteY30" fmla="*/ 4839672 h 41501166"/>
              <a:gd name="connsiteX31" fmla="*/ 2612517 w 11340697"/>
              <a:gd name="connsiteY31" fmla="*/ 4258171 h 41501166"/>
              <a:gd name="connsiteX32" fmla="*/ 2612517 w 11340697"/>
              <a:gd name="connsiteY32" fmla="*/ 1932167 h 41501166"/>
              <a:gd name="connsiteX33" fmla="*/ 3681273 w 11340697"/>
              <a:gd name="connsiteY33" fmla="*/ 666547 h 41501166"/>
              <a:gd name="connsiteX34" fmla="*/ 5492222 w 11340697"/>
              <a:gd name="connsiteY34" fmla="*/ 119721 h 41501166"/>
              <a:gd name="connsiteX35" fmla="*/ 6842803 w 11340697"/>
              <a:gd name="connsiteY35" fmla="*/ 1384872 h 41501166"/>
              <a:gd name="connsiteX36" fmla="*/ 7332859 w 11340697"/>
              <a:gd name="connsiteY36" fmla="*/ 2479462 h 41501166"/>
              <a:gd name="connsiteX37" fmla="*/ 7362547 w 11340697"/>
              <a:gd name="connsiteY37" fmla="*/ 3539846 h 41501166"/>
              <a:gd name="connsiteX38" fmla="*/ 6753457 w 11340697"/>
              <a:gd name="connsiteY38" fmla="*/ 4518877 h 41501166"/>
              <a:gd name="connsiteX39" fmla="*/ 6113377 w 11340697"/>
              <a:gd name="connsiteY39" fmla="*/ 5890477 h 41501166"/>
              <a:gd name="connsiteX40" fmla="*/ 6816588 w 11340697"/>
              <a:gd name="connsiteY40" fmla="*/ 6300338 h 41501166"/>
              <a:gd name="connsiteX41" fmla="*/ 7302097 w 11340697"/>
              <a:gd name="connsiteY41" fmla="*/ 7353517 h 41501166"/>
              <a:gd name="connsiteX42" fmla="*/ 7759297 w 11340697"/>
              <a:gd name="connsiteY42" fmla="*/ 7902157 h 41501166"/>
              <a:gd name="connsiteX43" fmla="*/ 9130897 w 11340697"/>
              <a:gd name="connsiteY43" fmla="*/ 8359357 h 41501166"/>
              <a:gd name="connsiteX44" fmla="*/ 9953857 w 11340697"/>
              <a:gd name="connsiteY44" fmla="*/ 9548077 h 41501166"/>
              <a:gd name="connsiteX45" fmla="*/ 11051137 w 11340697"/>
              <a:gd name="connsiteY45" fmla="*/ 12382717 h 41501166"/>
              <a:gd name="connsiteX46" fmla="*/ 11142577 w 11340697"/>
              <a:gd name="connsiteY46" fmla="*/ 13754317 h 41501166"/>
              <a:gd name="connsiteX47" fmla="*/ 9862417 w 11340697"/>
              <a:gd name="connsiteY47" fmla="*/ 14760157 h 41501166"/>
              <a:gd name="connsiteX48" fmla="*/ 8033617 w 11340697"/>
              <a:gd name="connsiteY48" fmla="*/ 14120077 h 41501166"/>
              <a:gd name="connsiteX49" fmla="*/ 7667857 w 11340697"/>
              <a:gd name="connsiteY49" fmla="*/ 14211517 h 41501166"/>
              <a:gd name="connsiteX50" fmla="*/ 7850737 w 11340697"/>
              <a:gd name="connsiteY50" fmla="*/ 14943037 h 41501166"/>
              <a:gd name="connsiteX51" fmla="*/ 8746721 w 11340697"/>
              <a:gd name="connsiteY51" fmla="*/ 15872085 h 41501166"/>
              <a:gd name="connsiteX52" fmla="*/ 8948017 w 11340697"/>
              <a:gd name="connsiteY52" fmla="*/ 21892477 h 41501166"/>
              <a:gd name="connsiteX53" fmla="*/ 8673697 w 11340697"/>
              <a:gd name="connsiteY53" fmla="*/ 28933357 h 41501166"/>
              <a:gd name="connsiteX54" fmla="*/ 7913791 w 11340697"/>
              <a:gd name="connsiteY54" fmla="*/ 33350803 h 41501166"/>
              <a:gd name="connsiteX55" fmla="*/ 7393537 w 11340697"/>
              <a:gd name="connsiteY55" fmla="*/ 34145437 h 41501166"/>
              <a:gd name="connsiteX56" fmla="*/ 7393537 w 11340697"/>
              <a:gd name="connsiteY56" fmla="*/ 34785517 h 41501166"/>
              <a:gd name="connsiteX57" fmla="*/ 7759297 w 11340697"/>
              <a:gd name="connsiteY57" fmla="*/ 35334157 h 41501166"/>
              <a:gd name="connsiteX58" fmla="*/ 9679537 w 11340697"/>
              <a:gd name="connsiteY58" fmla="*/ 36980077 h 41501166"/>
              <a:gd name="connsiteX59" fmla="*/ 9679537 w 11340697"/>
              <a:gd name="connsiteY59" fmla="*/ 37620157 h 41501166"/>
              <a:gd name="connsiteX60" fmla="*/ 8399377 w 11340697"/>
              <a:gd name="connsiteY60" fmla="*/ 37985917 h 41501166"/>
              <a:gd name="connsiteX61" fmla="*/ 6946521 w 11340697"/>
              <a:gd name="connsiteY61" fmla="*/ 37618501 h 41501166"/>
              <a:gd name="connsiteX62" fmla="*/ 6113377 w 11340697"/>
              <a:gd name="connsiteY62" fmla="*/ 36797197 h 41501166"/>
              <a:gd name="connsiteX63" fmla="*/ 4930297 w 11340697"/>
              <a:gd name="connsiteY63" fmla="*/ 36394365 h 41501166"/>
              <a:gd name="connsiteX64" fmla="*/ 5146321 w 11340697"/>
              <a:gd name="connsiteY64" fmla="*/ 33946093 h 41501166"/>
              <a:gd name="connsiteX65" fmla="*/ 5473297 w 11340697"/>
              <a:gd name="connsiteY65" fmla="*/ 33596797 h 41501166"/>
              <a:gd name="connsiteX66" fmla="*/ 5198977 w 11340697"/>
              <a:gd name="connsiteY66" fmla="*/ 29573437 h 41501166"/>
              <a:gd name="connsiteX67" fmla="*/ 5107537 w 11340697"/>
              <a:gd name="connsiteY67" fmla="*/ 28933357 h 41501166"/>
              <a:gd name="connsiteX0" fmla="*/ 5107537 w 11340697"/>
              <a:gd name="connsiteY0" fmla="*/ 29002862 h 41570671"/>
              <a:gd name="connsiteX1" fmla="*/ 5198977 w 11340697"/>
              <a:gd name="connsiteY1" fmla="*/ 29002862 h 41570671"/>
              <a:gd name="connsiteX2" fmla="*/ 4833217 w 11340697"/>
              <a:gd name="connsiteY2" fmla="*/ 30191582 h 41570671"/>
              <a:gd name="connsiteX3" fmla="*/ 4741777 w 11340697"/>
              <a:gd name="connsiteY3" fmla="*/ 31837502 h 41570671"/>
              <a:gd name="connsiteX4" fmla="*/ 4010257 w 11340697"/>
              <a:gd name="connsiteY4" fmla="*/ 34855022 h 41570671"/>
              <a:gd name="connsiteX5" fmla="*/ 3553057 w 11340697"/>
              <a:gd name="connsiteY5" fmla="*/ 37506782 h 41570671"/>
              <a:gd name="connsiteX6" fmla="*/ 3553057 w 11340697"/>
              <a:gd name="connsiteY6" fmla="*/ 37506782 h 41570671"/>
              <a:gd name="connsiteX7" fmla="*/ 3278737 w 11340697"/>
              <a:gd name="connsiteY7" fmla="*/ 38146862 h 41570671"/>
              <a:gd name="connsiteX8" fmla="*/ 2801038 w 11340697"/>
              <a:gd name="connsiteY8" fmla="*/ 38992936 h 41570671"/>
              <a:gd name="connsiteX9" fmla="*/ 3412821 w 11340697"/>
              <a:gd name="connsiteY9" fmla="*/ 40269997 h 41570671"/>
              <a:gd name="connsiteX10" fmla="*/ 2975833 w 11340697"/>
              <a:gd name="connsiteY10" fmla="*/ 41256816 h 41570671"/>
              <a:gd name="connsiteX11" fmla="*/ 1402679 w 11340697"/>
              <a:gd name="connsiteY11" fmla="*/ 40908527 h 41570671"/>
              <a:gd name="connsiteX12" fmla="*/ 878294 w 11340697"/>
              <a:gd name="connsiteY12" fmla="*/ 39515370 h 41570671"/>
              <a:gd name="connsiteX13" fmla="*/ 1227884 w 11340697"/>
              <a:gd name="connsiteY13" fmla="*/ 37890020 h 41570671"/>
              <a:gd name="connsiteX14" fmla="*/ 921993 w 11340697"/>
              <a:gd name="connsiteY14" fmla="*/ 37077346 h 41570671"/>
              <a:gd name="connsiteX15" fmla="*/ 969857 w 11340697"/>
              <a:gd name="connsiteY15" fmla="*/ 34879694 h 41570671"/>
              <a:gd name="connsiteX16" fmla="*/ 1185881 w 11340697"/>
              <a:gd name="connsiteY16" fmla="*/ 32719454 h 41570671"/>
              <a:gd name="connsiteX17" fmla="*/ 1096788 w 11340697"/>
              <a:gd name="connsiteY17" fmla="*/ 28486211 h 41570671"/>
              <a:gd name="connsiteX18" fmla="*/ 1577474 w 11340697"/>
              <a:gd name="connsiteY18" fmla="*/ 26744764 h 41570671"/>
              <a:gd name="connsiteX19" fmla="*/ 1267057 w 11340697"/>
              <a:gd name="connsiteY19" fmla="*/ 24979502 h 41570671"/>
              <a:gd name="connsiteX20" fmla="*/ 1084177 w 11340697"/>
              <a:gd name="connsiteY20" fmla="*/ 17664302 h 41570671"/>
              <a:gd name="connsiteX21" fmla="*/ 1632817 w 11340697"/>
              <a:gd name="connsiteY21" fmla="*/ 15926942 h 41570671"/>
              <a:gd name="connsiteX22" fmla="*/ 1084177 w 11340697"/>
              <a:gd name="connsiteY22" fmla="*/ 15469742 h 41570671"/>
              <a:gd name="connsiteX23" fmla="*/ 901297 w 11340697"/>
              <a:gd name="connsiteY23" fmla="*/ 13000862 h 41570671"/>
              <a:gd name="connsiteX24" fmla="*/ 901297 w 11340697"/>
              <a:gd name="connsiteY24" fmla="*/ 12269342 h 41570671"/>
              <a:gd name="connsiteX25" fmla="*/ 156957 w 11340697"/>
              <a:gd name="connsiteY25" fmla="*/ 10839555 h 41570671"/>
              <a:gd name="connsiteX26" fmla="*/ 78337 w 11340697"/>
              <a:gd name="connsiteY26" fmla="*/ 9709022 h 41570671"/>
              <a:gd name="connsiteX27" fmla="*/ 626977 w 11340697"/>
              <a:gd name="connsiteY27" fmla="*/ 7423022 h 41570671"/>
              <a:gd name="connsiteX28" fmla="*/ 2730097 w 11340697"/>
              <a:gd name="connsiteY28" fmla="*/ 6600062 h 41570671"/>
              <a:gd name="connsiteX29" fmla="*/ 3553057 w 11340697"/>
              <a:gd name="connsiteY29" fmla="*/ 5777102 h 41570671"/>
              <a:gd name="connsiteX30" fmla="*/ 3072885 w 11340697"/>
              <a:gd name="connsiteY30" fmla="*/ 4909177 h 41570671"/>
              <a:gd name="connsiteX31" fmla="*/ 2612517 w 11340697"/>
              <a:gd name="connsiteY31" fmla="*/ 4327676 h 41570671"/>
              <a:gd name="connsiteX32" fmla="*/ 2612517 w 11340697"/>
              <a:gd name="connsiteY32" fmla="*/ 2001672 h 41570671"/>
              <a:gd name="connsiteX33" fmla="*/ 3681273 w 11340697"/>
              <a:gd name="connsiteY33" fmla="*/ 319021 h 41570671"/>
              <a:gd name="connsiteX34" fmla="*/ 5492222 w 11340697"/>
              <a:gd name="connsiteY34" fmla="*/ 189226 h 41570671"/>
              <a:gd name="connsiteX35" fmla="*/ 6842803 w 11340697"/>
              <a:gd name="connsiteY35" fmla="*/ 1454377 h 41570671"/>
              <a:gd name="connsiteX36" fmla="*/ 7332859 w 11340697"/>
              <a:gd name="connsiteY36" fmla="*/ 2548967 h 41570671"/>
              <a:gd name="connsiteX37" fmla="*/ 7362547 w 11340697"/>
              <a:gd name="connsiteY37" fmla="*/ 3609351 h 41570671"/>
              <a:gd name="connsiteX38" fmla="*/ 6753457 w 11340697"/>
              <a:gd name="connsiteY38" fmla="*/ 4588382 h 41570671"/>
              <a:gd name="connsiteX39" fmla="*/ 6113377 w 11340697"/>
              <a:gd name="connsiteY39" fmla="*/ 5959982 h 41570671"/>
              <a:gd name="connsiteX40" fmla="*/ 6816588 w 11340697"/>
              <a:gd name="connsiteY40" fmla="*/ 6369843 h 41570671"/>
              <a:gd name="connsiteX41" fmla="*/ 7302097 w 11340697"/>
              <a:gd name="connsiteY41" fmla="*/ 7423022 h 41570671"/>
              <a:gd name="connsiteX42" fmla="*/ 7759297 w 11340697"/>
              <a:gd name="connsiteY42" fmla="*/ 7971662 h 41570671"/>
              <a:gd name="connsiteX43" fmla="*/ 9130897 w 11340697"/>
              <a:gd name="connsiteY43" fmla="*/ 8428862 h 41570671"/>
              <a:gd name="connsiteX44" fmla="*/ 9953857 w 11340697"/>
              <a:gd name="connsiteY44" fmla="*/ 9617582 h 41570671"/>
              <a:gd name="connsiteX45" fmla="*/ 11051137 w 11340697"/>
              <a:gd name="connsiteY45" fmla="*/ 12452222 h 41570671"/>
              <a:gd name="connsiteX46" fmla="*/ 11142577 w 11340697"/>
              <a:gd name="connsiteY46" fmla="*/ 13823822 h 41570671"/>
              <a:gd name="connsiteX47" fmla="*/ 9862417 w 11340697"/>
              <a:gd name="connsiteY47" fmla="*/ 14829662 h 41570671"/>
              <a:gd name="connsiteX48" fmla="*/ 8033617 w 11340697"/>
              <a:gd name="connsiteY48" fmla="*/ 14189582 h 41570671"/>
              <a:gd name="connsiteX49" fmla="*/ 7667857 w 11340697"/>
              <a:gd name="connsiteY49" fmla="*/ 14281022 h 41570671"/>
              <a:gd name="connsiteX50" fmla="*/ 7850737 w 11340697"/>
              <a:gd name="connsiteY50" fmla="*/ 15012542 h 41570671"/>
              <a:gd name="connsiteX51" fmla="*/ 8746721 w 11340697"/>
              <a:gd name="connsiteY51" fmla="*/ 15941590 h 41570671"/>
              <a:gd name="connsiteX52" fmla="*/ 8948017 w 11340697"/>
              <a:gd name="connsiteY52" fmla="*/ 21961982 h 41570671"/>
              <a:gd name="connsiteX53" fmla="*/ 8673697 w 11340697"/>
              <a:gd name="connsiteY53" fmla="*/ 29002862 h 41570671"/>
              <a:gd name="connsiteX54" fmla="*/ 7913791 w 11340697"/>
              <a:gd name="connsiteY54" fmla="*/ 33420308 h 41570671"/>
              <a:gd name="connsiteX55" fmla="*/ 7393537 w 11340697"/>
              <a:gd name="connsiteY55" fmla="*/ 34214942 h 41570671"/>
              <a:gd name="connsiteX56" fmla="*/ 7393537 w 11340697"/>
              <a:gd name="connsiteY56" fmla="*/ 34855022 h 41570671"/>
              <a:gd name="connsiteX57" fmla="*/ 7759297 w 11340697"/>
              <a:gd name="connsiteY57" fmla="*/ 35403662 h 41570671"/>
              <a:gd name="connsiteX58" fmla="*/ 9679537 w 11340697"/>
              <a:gd name="connsiteY58" fmla="*/ 37049582 h 41570671"/>
              <a:gd name="connsiteX59" fmla="*/ 9679537 w 11340697"/>
              <a:gd name="connsiteY59" fmla="*/ 37689662 h 41570671"/>
              <a:gd name="connsiteX60" fmla="*/ 8399377 w 11340697"/>
              <a:gd name="connsiteY60" fmla="*/ 38055422 h 41570671"/>
              <a:gd name="connsiteX61" fmla="*/ 6946521 w 11340697"/>
              <a:gd name="connsiteY61" fmla="*/ 37688006 h 41570671"/>
              <a:gd name="connsiteX62" fmla="*/ 6113377 w 11340697"/>
              <a:gd name="connsiteY62" fmla="*/ 36866702 h 41570671"/>
              <a:gd name="connsiteX63" fmla="*/ 4930297 w 11340697"/>
              <a:gd name="connsiteY63" fmla="*/ 36463870 h 41570671"/>
              <a:gd name="connsiteX64" fmla="*/ 5146321 w 11340697"/>
              <a:gd name="connsiteY64" fmla="*/ 34015598 h 41570671"/>
              <a:gd name="connsiteX65" fmla="*/ 5473297 w 11340697"/>
              <a:gd name="connsiteY65" fmla="*/ 33666302 h 41570671"/>
              <a:gd name="connsiteX66" fmla="*/ 5198977 w 11340697"/>
              <a:gd name="connsiteY66" fmla="*/ 29642942 h 41570671"/>
              <a:gd name="connsiteX67" fmla="*/ 5107537 w 11340697"/>
              <a:gd name="connsiteY67" fmla="*/ 29002862 h 41570671"/>
              <a:gd name="connsiteX0" fmla="*/ 5107537 w 11340697"/>
              <a:gd name="connsiteY0" fmla="*/ 29002862 h 41570671"/>
              <a:gd name="connsiteX1" fmla="*/ 5198977 w 11340697"/>
              <a:gd name="connsiteY1" fmla="*/ 29002862 h 41570671"/>
              <a:gd name="connsiteX2" fmla="*/ 4833217 w 11340697"/>
              <a:gd name="connsiteY2" fmla="*/ 30191582 h 41570671"/>
              <a:gd name="connsiteX3" fmla="*/ 4741777 w 11340697"/>
              <a:gd name="connsiteY3" fmla="*/ 31837502 h 41570671"/>
              <a:gd name="connsiteX4" fmla="*/ 4010257 w 11340697"/>
              <a:gd name="connsiteY4" fmla="*/ 34855022 h 41570671"/>
              <a:gd name="connsiteX5" fmla="*/ 3553057 w 11340697"/>
              <a:gd name="connsiteY5" fmla="*/ 37506782 h 41570671"/>
              <a:gd name="connsiteX6" fmla="*/ 3553057 w 11340697"/>
              <a:gd name="connsiteY6" fmla="*/ 37506782 h 41570671"/>
              <a:gd name="connsiteX7" fmla="*/ 3278737 w 11340697"/>
              <a:gd name="connsiteY7" fmla="*/ 38146862 h 41570671"/>
              <a:gd name="connsiteX8" fmla="*/ 2801038 w 11340697"/>
              <a:gd name="connsiteY8" fmla="*/ 38992936 h 41570671"/>
              <a:gd name="connsiteX9" fmla="*/ 3412821 w 11340697"/>
              <a:gd name="connsiteY9" fmla="*/ 40269997 h 41570671"/>
              <a:gd name="connsiteX10" fmla="*/ 2975833 w 11340697"/>
              <a:gd name="connsiteY10" fmla="*/ 41256816 h 41570671"/>
              <a:gd name="connsiteX11" fmla="*/ 1402679 w 11340697"/>
              <a:gd name="connsiteY11" fmla="*/ 40908527 h 41570671"/>
              <a:gd name="connsiteX12" fmla="*/ 878294 w 11340697"/>
              <a:gd name="connsiteY12" fmla="*/ 39515370 h 41570671"/>
              <a:gd name="connsiteX13" fmla="*/ 1227884 w 11340697"/>
              <a:gd name="connsiteY13" fmla="*/ 37890020 h 41570671"/>
              <a:gd name="connsiteX14" fmla="*/ 921993 w 11340697"/>
              <a:gd name="connsiteY14" fmla="*/ 37077346 h 41570671"/>
              <a:gd name="connsiteX15" fmla="*/ 969857 w 11340697"/>
              <a:gd name="connsiteY15" fmla="*/ 34879694 h 41570671"/>
              <a:gd name="connsiteX16" fmla="*/ 1185881 w 11340697"/>
              <a:gd name="connsiteY16" fmla="*/ 32719454 h 41570671"/>
              <a:gd name="connsiteX17" fmla="*/ 1096788 w 11340697"/>
              <a:gd name="connsiteY17" fmla="*/ 28486211 h 41570671"/>
              <a:gd name="connsiteX18" fmla="*/ 1577474 w 11340697"/>
              <a:gd name="connsiteY18" fmla="*/ 26744764 h 41570671"/>
              <a:gd name="connsiteX19" fmla="*/ 1267057 w 11340697"/>
              <a:gd name="connsiteY19" fmla="*/ 24979502 h 41570671"/>
              <a:gd name="connsiteX20" fmla="*/ 1084177 w 11340697"/>
              <a:gd name="connsiteY20" fmla="*/ 17664302 h 41570671"/>
              <a:gd name="connsiteX21" fmla="*/ 1632817 w 11340697"/>
              <a:gd name="connsiteY21" fmla="*/ 15926942 h 41570671"/>
              <a:gd name="connsiteX22" fmla="*/ 1084177 w 11340697"/>
              <a:gd name="connsiteY22" fmla="*/ 15469742 h 41570671"/>
              <a:gd name="connsiteX23" fmla="*/ 901297 w 11340697"/>
              <a:gd name="connsiteY23" fmla="*/ 13000862 h 41570671"/>
              <a:gd name="connsiteX24" fmla="*/ 901297 w 11340697"/>
              <a:gd name="connsiteY24" fmla="*/ 12269342 h 41570671"/>
              <a:gd name="connsiteX25" fmla="*/ 156957 w 11340697"/>
              <a:gd name="connsiteY25" fmla="*/ 10839555 h 41570671"/>
              <a:gd name="connsiteX26" fmla="*/ 78337 w 11340697"/>
              <a:gd name="connsiteY26" fmla="*/ 9709022 h 41570671"/>
              <a:gd name="connsiteX27" fmla="*/ 626977 w 11340697"/>
              <a:gd name="connsiteY27" fmla="*/ 7423022 h 41570671"/>
              <a:gd name="connsiteX28" fmla="*/ 2730097 w 11340697"/>
              <a:gd name="connsiteY28" fmla="*/ 6600062 h 41570671"/>
              <a:gd name="connsiteX29" fmla="*/ 3553057 w 11340697"/>
              <a:gd name="connsiteY29" fmla="*/ 5777102 h 41570671"/>
              <a:gd name="connsiteX30" fmla="*/ 3072885 w 11340697"/>
              <a:gd name="connsiteY30" fmla="*/ 4909177 h 41570671"/>
              <a:gd name="connsiteX31" fmla="*/ 2612517 w 11340697"/>
              <a:gd name="connsiteY31" fmla="*/ 4327676 h 41570671"/>
              <a:gd name="connsiteX32" fmla="*/ 2479131 w 11340697"/>
              <a:gd name="connsiteY32" fmla="*/ 1097791 h 41570671"/>
              <a:gd name="connsiteX33" fmla="*/ 3681273 w 11340697"/>
              <a:gd name="connsiteY33" fmla="*/ 319021 h 41570671"/>
              <a:gd name="connsiteX34" fmla="*/ 5492222 w 11340697"/>
              <a:gd name="connsiteY34" fmla="*/ 189226 h 41570671"/>
              <a:gd name="connsiteX35" fmla="*/ 6842803 w 11340697"/>
              <a:gd name="connsiteY35" fmla="*/ 1454377 h 41570671"/>
              <a:gd name="connsiteX36" fmla="*/ 7332859 w 11340697"/>
              <a:gd name="connsiteY36" fmla="*/ 2548967 h 41570671"/>
              <a:gd name="connsiteX37" fmla="*/ 7362547 w 11340697"/>
              <a:gd name="connsiteY37" fmla="*/ 3609351 h 41570671"/>
              <a:gd name="connsiteX38" fmla="*/ 6753457 w 11340697"/>
              <a:gd name="connsiteY38" fmla="*/ 4588382 h 41570671"/>
              <a:gd name="connsiteX39" fmla="*/ 6113377 w 11340697"/>
              <a:gd name="connsiteY39" fmla="*/ 5959982 h 41570671"/>
              <a:gd name="connsiteX40" fmla="*/ 6816588 w 11340697"/>
              <a:gd name="connsiteY40" fmla="*/ 6369843 h 41570671"/>
              <a:gd name="connsiteX41" fmla="*/ 7302097 w 11340697"/>
              <a:gd name="connsiteY41" fmla="*/ 7423022 h 41570671"/>
              <a:gd name="connsiteX42" fmla="*/ 7759297 w 11340697"/>
              <a:gd name="connsiteY42" fmla="*/ 7971662 h 41570671"/>
              <a:gd name="connsiteX43" fmla="*/ 9130897 w 11340697"/>
              <a:gd name="connsiteY43" fmla="*/ 8428862 h 41570671"/>
              <a:gd name="connsiteX44" fmla="*/ 9953857 w 11340697"/>
              <a:gd name="connsiteY44" fmla="*/ 9617582 h 41570671"/>
              <a:gd name="connsiteX45" fmla="*/ 11051137 w 11340697"/>
              <a:gd name="connsiteY45" fmla="*/ 12452222 h 41570671"/>
              <a:gd name="connsiteX46" fmla="*/ 11142577 w 11340697"/>
              <a:gd name="connsiteY46" fmla="*/ 13823822 h 41570671"/>
              <a:gd name="connsiteX47" fmla="*/ 9862417 w 11340697"/>
              <a:gd name="connsiteY47" fmla="*/ 14829662 h 41570671"/>
              <a:gd name="connsiteX48" fmla="*/ 8033617 w 11340697"/>
              <a:gd name="connsiteY48" fmla="*/ 14189582 h 41570671"/>
              <a:gd name="connsiteX49" fmla="*/ 7667857 w 11340697"/>
              <a:gd name="connsiteY49" fmla="*/ 14281022 h 41570671"/>
              <a:gd name="connsiteX50" fmla="*/ 7850737 w 11340697"/>
              <a:gd name="connsiteY50" fmla="*/ 15012542 h 41570671"/>
              <a:gd name="connsiteX51" fmla="*/ 8746721 w 11340697"/>
              <a:gd name="connsiteY51" fmla="*/ 15941590 h 41570671"/>
              <a:gd name="connsiteX52" fmla="*/ 8948017 w 11340697"/>
              <a:gd name="connsiteY52" fmla="*/ 21961982 h 41570671"/>
              <a:gd name="connsiteX53" fmla="*/ 8673697 w 11340697"/>
              <a:gd name="connsiteY53" fmla="*/ 29002862 h 41570671"/>
              <a:gd name="connsiteX54" fmla="*/ 7913791 w 11340697"/>
              <a:gd name="connsiteY54" fmla="*/ 33420308 h 41570671"/>
              <a:gd name="connsiteX55" fmla="*/ 7393537 w 11340697"/>
              <a:gd name="connsiteY55" fmla="*/ 34214942 h 41570671"/>
              <a:gd name="connsiteX56" fmla="*/ 7393537 w 11340697"/>
              <a:gd name="connsiteY56" fmla="*/ 34855022 h 41570671"/>
              <a:gd name="connsiteX57" fmla="*/ 7759297 w 11340697"/>
              <a:gd name="connsiteY57" fmla="*/ 35403662 h 41570671"/>
              <a:gd name="connsiteX58" fmla="*/ 9679537 w 11340697"/>
              <a:gd name="connsiteY58" fmla="*/ 37049582 h 41570671"/>
              <a:gd name="connsiteX59" fmla="*/ 9679537 w 11340697"/>
              <a:gd name="connsiteY59" fmla="*/ 37689662 h 41570671"/>
              <a:gd name="connsiteX60" fmla="*/ 8399377 w 11340697"/>
              <a:gd name="connsiteY60" fmla="*/ 38055422 h 41570671"/>
              <a:gd name="connsiteX61" fmla="*/ 6946521 w 11340697"/>
              <a:gd name="connsiteY61" fmla="*/ 37688006 h 41570671"/>
              <a:gd name="connsiteX62" fmla="*/ 6113377 w 11340697"/>
              <a:gd name="connsiteY62" fmla="*/ 36866702 h 41570671"/>
              <a:gd name="connsiteX63" fmla="*/ 4930297 w 11340697"/>
              <a:gd name="connsiteY63" fmla="*/ 36463870 h 41570671"/>
              <a:gd name="connsiteX64" fmla="*/ 5146321 w 11340697"/>
              <a:gd name="connsiteY64" fmla="*/ 34015598 h 41570671"/>
              <a:gd name="connsiteX65" fmla="*/ 5473297 w 11340697"/>
              <a:gd name="connsiteY65" fmla="*/ 33666302 h 41570671"/>
              <a:gd name="connsiteX66" fmla="*/ 5198977 w 11340697"/>
              <a:gd name="connsiteY66" fmla="*/ 29642942 h 41570671"/>
              <a:gd name="connsiteX67" fmla="*/ 5107537 w 11340697"/>
              <a:gd name="connsiteY67" fmla="*/ 29002862 h 41570671"/>
              <a:gd name="connsiteX0" fmla="*/ 5107537 w 11340697"/>
              <a:gd name="connsiteY0" fmla="*/ 29249739 h 41817548"/>
              <a:gd name="connsiteX1" fmla="*/ 5198977 w 11340697"/>
              <a:gd name="connsiteY1" fmla="*/ 29249739 h 41817548"/>
              <a:gd name="connsiteX2" fmla="*/ 4833217 w 11340697"/>
              <a:gd name="connsiteY2" fmla="*/ 30438459 h 41817548"/>
              <a:gd name="connsiteX3" fmla="*/ 4741777 w 11340697"/>
              <a:gd name="connsiteY3" fmla="*/ 32084379 h 41817548"/>
              <a:gd name="connsiteX4" fmla="*/ 4010257 w 11340697"/>
              <a:gd name="connsiteY4" fmla="*/ 35101899 h 41817548"/>
              <a:gd name="connsiteX5" fmla="*/ 3553057 w 11340697"/>
              <a:gd name="connsiteY5" fmla="*/ 37753659 h 41817548"/>
              <a:gd name="connsiteX6" fmla="*/ 3553057 w 11340697"/>
              <a:gd name="connsiteY6" fmla="*/ 37753659 h 41817548"/>
              <a:gd name="connsiteX7" fmla="*/ 3278737 w 11340697"/>
              <a:gd name="connsiteY7" fmla="*/ 38393739 h 41817548"/>
              <a:gd name="connsiteX8" fmla="*/ 2801038 w 11340697"/>
              <a:gd name="connsiteY8" fmla="*/ 39239813 h 41817548"/>
              <a:gd name="connsiteX9" fmla="*/ 3412821 w 11340697"/>
              <a:gd name="connsiteY9" fmla="*/ 40516874 h 41817548"/>
              <a:gd name="connsiteX10" fmla="*/ 2975833 w 11340697"/>
              <a:gd name="connsiteY10" fmla="*/ 41503693 h 41817548"/>
              <a:gd name="connsiteX11" fmla="*/ 1402679 w 11340697"/>
              <a:gd name="connsiteY11" fmla="*/ 41155404 h 41817548"/>
              <a:gd name="connsiteX12" fmla="*/ 878294 w 11340697"/>
              <a:gd name="connsiteY12" fmla="*/ 39762247 h 41817548"/>
              <a:gd name="connsiteX13" fmla="*/ 1227884 w 11340697"/>
              <a:gd name="connsiteY13" fmla="*/ 38136897 h 41817548"/>
              <a:gd name="connsiteX14" fmla="*/ 921993 w 11340697"/>
              <a:gd name="connsiteY14" fmla="*/ 37324223 h 41817548"/>
              <a:gd name="connsiteX15" fmla="*/ 969857 w 11340697"/>
              <a:gd name="connsiteY15" fmla="*/ 35126571 h 41817548"/>
              <a:gd name="connsiteX16" fmla="*/ 1185881 w 11340697"/>
              <a:gd name="connsiteY16" fmla="*/ 32966331 h 41817548"/>
              <a:gd name="connsiteX17" fmla="*/ 1096788 w 11340697"/>
              <a:gd name="connsiteY17" fmla="*/ 28733088 h 41817548"/>
              <a:gd name="connsiteX18" fmla="*/ 1577474 w 11340697"/>
              <a:gd name="connsiteY18" fmla="*/ 26991641 h 41817548"/>
              <a:gd name="connsiteX19" fmla="*/ 1267057 w 11340697"/>
              <a:gd name="connsiteY19" fmla="*/ 25226379 h 41817548"/>
              <a:gd name="connsiteX20" fmla="*/ 1084177 w 11340697"/>
              <a:gd name="connsiteY20" fmla="*/ 17911179 h 41817548"/>
              <a:gd name="connsiteX21" fmla="*/ 1632817 w 11340697"/>
              <a:gd name="connsiteY21" fmla="*/ 16173819 h 41817548"/>
              <a:gd name="connsiteX22" fmla="*/ 1084177 w 11340697"/>
              <a:gd name="connsiteY22" fmla="*/ 15716619 h 41817548"/>
              <a:gd name="connsiteX23" fmla="*/ 901297 w 11340697"/>
              <a:gd name="connsiteY23" fmla="*/ 13247739 h 41817548"/>
              <a:gd name="connsiteX24" fmla="*/ 901297 w 11340697"/>
              <a:gd name="connsiteY24" fmla="*/ 12516219 h 41817548"/>
              <a:gd name="connsiteX25" fmla="*/ 156957 w 11340697"/>
              <a:gd name="connsiteY25" fmla="*/ 11086432 h 41817548"/>
              <a:gd name="connsiteX26" fmla="*/ 78337 w 11340697"/>
              <a:gd name="connsiteY26" fmla="*/ 9955899 h 41817548"/>
              <a:gd name="connsiteX27" fmla="*/ 626977 w 11340697"/>
              <a:gd name="connsiteY27" fmla="*/ 7669899 h 41817548"/>
              <a:gd name="connsiteX28" fmla="*/ 2730097 w 11340697"/>
              <a:gd name="connsiteY28" fmla="*/ 6846939 h 41817548"/>
              <a:gd name="connsiteX29" fmla="*/ 3553057 w 11340697"/>
              <a:gd name="connsiteY29" fmla="*/ 6023979 h 41817548"/>
              <a:gd name="connsiteX30" fmla="*/ 3072885 w 11340697"/>
              <a:gd name="connsiteY30" fmla="*/ 5156054 h 41817548"/>
              <a:gd name="connsiteX31" fmla="*/ 2612517 w 11340697"/>
              <a:gd name="connsiteY31" fmla="*/ 4574553 h 41817548"/>
              <a:gd name="connsiteX32" fmla="*/ 2479131 w 11340697"/>
              <a:gd name="connsiteY32" fmla="*/ 1344668 h 41817548"/>
              <a:gd name="connsiteX33" fmla="*/ 3651586 w 11340697"/>
              <a:gd name="connsiteY33" fmla="*/ 208962 h 41817548"/>
              <a:gd name="connsiteX34" fmla="*/ 5492222 w 11340697"/>
              <a:gd name="connsiteY34" fmla="*/ 436103 h 41817548"/>
              <a:gd name="connsiteX35" fmla="*/ 6842803 w 11340697"/>
              <a:gd name="connsiteY35" fmla="*/ 1701254 h 41817548"/>
              <a:gd name="connsiteX36" fmla="*/ 7332859 w 11340697"/>
              <a:gd name="connsiteY36" fmla="*/ 2795844 h 41817548"/>
              <a:gd name="connsiteX37" fmla="*/ 7362547 w 11340697"/>
              <a:gd name="connsiteY37" fmla="*/ 3856228 h 41817548"/>
              <a:gd name="connsiteX38" fmla="*/ 6753457 w 11340697"/>
              <a:gd name="connsiteY38" fmla="*/ 4835259 h 41817548"/>
              <a:gd name="connsiteX39" fmla="*/ 6113377 w 11340697"/>
              <a:gd name="connsiteY39" fmla="*/ 6206859 h 41817548"/>
              <a:gd name="connsiteX40" fmla="*/ 6816588 w 11340697"/>
              <a:gd name="connsiteY40" fmla="*/ 6616720 h 41817548"/>
              <a:gd name="connsiteX41" fmla="*/ 7302097 w 11340697"/>
              <a:gd name="connsiteY41" fmla="*/ 7669899 h 41817548"/>
              <a:gd name="connsiteX42" fmla="*/ 7759297 w 11340697"/>
              <a:gd name="connsiteY42" fmla="*/ 8218539 h 41817548"/>
              <a:gd name="connsiteX43" fmla="*/ 9130897 w 11340697"/>
              <a:gd name="connsiteY43" fmla="*/ 8675739 h 41817548"/>
              <a:gd name="connsiteX44" fmla="*/ 9953857 w 11340697"/>
              <a:gd name="connsiteY44" fmla="*/ 9864459 h 41817548"/>
              <a:gd name="connsiteX45" fmla="*/ 11051137 w 11340697"/>
              <a:gd name="connsiteY45" fmla="*/ 12699099 h 41817548"/>
              <a:gd name="connsiteX46" fmla="*/ 11142577 w 11340697"/>
              <a:gd name="connsiteY46" fmla="*/ 14070699 h 41817548"/>
              <a:gd name="connsiteX47" fmla="*/ 9862417 w 11340697"/>
              <a:gd name="connsiteY47" fmla="*/ 15076539 h 41817548"/>
              <a:gd name="connsiteX48" fmla="*/ 8033617 w 11340697"/>
              <a:gd name="connsiteY48" fmla="*/ 14436459 h 41817548"/>
              <a:gd name="connsiteX49" fmla="*/ 7667857 w 11340697"/>
              <a:gd name="connsiteY49" fmla="*/ 14527899 h 41817548"/>
              <a:gd name="connsiteX50" fmla="*/ 7850737 w 11340697"/>
              <a:gd name="connsiteY50" fmla="*/ 15259419 h 41817548"/>
              <a:gd name="connsiteX51" fmla="*/ 8746721 w 11340697"/>
              <a:gd name="connsiteY51" fmla="*/ 16188467 h 41817548"/>
              <a:gd name="connsiteX52" fmla="*/ 8948017 w 11340697"/>
              <a:gd name="connsiteY52" fmla="*/ 22208859 h 41817548"/>
              <a:gd name="connsiteX53" fmla="*/ 8673697 w 11340697"/>
              <a:gd name="connsiteY53" fmla="*/ 29249739 h 41817548"/>
              <a:gd name="connsiteX54" fmla="*/ 7913791 w 11340697"/>
              <a:gd name="connsiteY54" fmla="*/ 33667185 h 41817548"/>
              <a:gd name="connsiteX55" fmla="*/ 7393537 w 11340697"/>
              <a:gd name="connsiteY55" fmla="*/ 34461819 h 41817548"/>
              <a:gd name="connsiteX56" fmla="*/ 7393537 w 11340697"/>
              <a:gd name="connsiteY56" fmla="*/ 35101899 h 41817548"/>
              <a:gd name="connsiteX57" fmla="*/ 7759297 w 11340697"/>
              <a:gd name="connsiteY57" fmla="*/ 35650539 h 41817548"/>
              <a:gd name="connsiteX58" fmla="*/ 9679537 w 11340697"/>
              <a:gd name="connsiteY58" fmla="*/ 37296459 h 41817548"/>
              <a:gd name="connsiteX59" fmla="*/ 9679537 w 11340697"/>
              <a:gd name="connsiteY59" fmla="*/ 37936539 h 41817548"/>
              <a:gd name="connsiteX60" fmla="*/ 8399377 w 11340697"/>
              <a:gd name="connsiteY60" fmla="*/ 38302299 h 41817548"/>
              <a:gd name="connsiteX61" fmla="*/ 6946521 w 11340697"/>
              <a:gd name="connsiteY61" fmla="*/ 37934883 h 41817548"/>
              <a:gd name="connsiteX62" fmla="*/ 6113377 w 11340697"/>
              <a:gd name="connsiteY62" fmla="*/ 37113579 h 41817548"/>
              <a:gd name="connsiteX63" fmla="*/ 4930297 w 11340697"/>
              <a:gd name="connsiteY63" fmla="*/ 36710747 h 41817548"/>
              <a:gd name="connsiteX64" fmla="*/ 5146321 w 11340697"/>
              <a:gd name="connsiteY64" fmla="*/ 34262475 h 41817548"/>
              <a:gd name="connsiteX65" fmla="*/ 5473297 w 11340697"/>
              <a:gd name="connsiteY65" fmla="*/ 33913179 h 41817548"/>
              <a:gd name="connsiteX66" fmla="*/ 5198977 w 11340697"/>
              <a:gd name="connsiteY66" fmla="*/ 29889819 h 41817548"/>
              <a:gd name="connsiteX67" fmla="*/ 5107537 w 11340697"/>
              <a:gd name="connsiteY67" fmla="*/ 29249739 h 41817548"/>
              <a:gd name="connsiteX0" fmla="*/ 5107537 w 11340697"/>
              <a:gd name="connsiteY0" fmla="*/ 29354389 h 41922198"/>
              <a:gd name="connsiteX1" fmla="*/ 5198977 w 11340697"/>
              <a:gd name="connsiteY1" fmla="*/ 29354389 h 41922198"/>
              <a:gd name="connsiteX2" fmla="*/ 4833217 w 11340697"/>
              <a:gd name="connsiteY2" fmla="*/ 30543109 h 41922198"/>
              <a:gd name="connsiteX3" fmla="*/ 4741777 w 11340697"/>
              <a:gd name="connsiteY3" fmla="*/ 32189029 h 41922198"/>
              <a:gd name="connsiteX4" fmla="*/ 4010257 w 11340697"/>
              <a:gd name="connsiteY4" fmla="*/ 35206549 h 41922198"/>
              <a:gd name="connsiteX5" fmla="*/ 3553057 w 11340697"/>
              <a:gd name="connsiteY5" fmla="*/ 37858309 h 41922198"/>
              <a:gd name="connsiteX6" fmla="*/ 3553057 w 11340697"/>
              <a:gd name="connsiteY6" fmla="*/ 37858309 h 41922198"/>
              <a:gd name="connsiteX7" fmla="*/ 3278737 w 11340697"/>
              <a:gd name="connsiteY7" fmla="*/ 38498389 h 41922198"/>
              <a:gd name="connsiteX8" fmla="*/ 2801038 w 11340697"/>
              <a:gd name="connsiteY8" fmla="*/ 39344463 h 41922198"/>
              <a:gd name="connsiteX9" fmla="*/ 3412821 w 11340697"/>
              <a:gd name="connsiteY9" fmla="*/ 40621524 h 41922198"/>
              <a:gd name="connsiteX10" fmla="*/ 2975833 w 11340697"/>
              <a:gd name="connsiteY10" fmla="*/ 41608343 h 41922198"/>
              <a:gd name="connsiteX11" fmla="*/ 1402679 w 11340697"/>
              <a:gd name="connsiteY11" fmla="*/ 41260054 h 41922198"/>
              <a:gd name="connsiteX12" fmla="*/ 878294 w 11340697"/>
              <a:gd name="connsiteY12" fmla="*/ 39866897 h 41922198"/>
              <a:gd name="connsiteX13" fmla="*/ 1227884 w 11340697"/>
              <a:gd name="connsiteY13" fmla="*/ 38241547 h 41922198"/>
              <a:gd name="connsiteX14" fmla="*/ 921993 w 11340697"/>
              <a:gd name="connsiteY14" fmla="*/ 37428873 h 41922198"/>
              <a:gd name="connsiteX15" fmla="*/ 969857 w 11340697"/>
              <a:gd name="connsiteY15" fmla="*/ 35231221 h 41922198"/>
              <a:gd name="connsiteX16" fmla="*/ 1185881 w 11340697"/>
              <a:gd name="connsiteY16" fmla="*/ 33070981 h 41922198"/>
              <a:gd name="connsiteX17" fmla="*/ 1096788 w 11340697"/>
              <a:gd name="connsiteY17" fmla="*/ 28837738 h 41922198"/>
              <a:gd name="connsiteX18" fmla="*/ 1577474 w 11340697"/>
              <a:gd name="connsiteY18" fmla="*/ 27096291 h 41922198"/>
              <a:gd name="connsiteX19" fmla="*/ 1267057 w 11340697"/>
              <a:gd name="connsiteY19" fmla="*/ 25331029 h 41922198"/>
              <a:gd name="connsiteX20" fmla="*/ 1084177 w 11340697"/>
              <a:gd name="connsiteY20" fmla="*/ 18015829 h 41922198"/>
              <a:gd name="connsiteX21" fmla="*/ 1632817 w 11340697"/>
              <a:gd name="connsiteY21" fmla="*/ 16278469 h 41922198"/>
              <a:gd name="connsiteX22" fmla="*/ 1084177 w 11340697"/>
              <a:gd name="connsiteY22" fmla="*/ 15821269 h 41922198"/>
              <a:gd name="connsiteX23" fmla="*/ 901297 w 11340697"/>
              <a:gd name="connsiteY23" fmla="*/ 13352389 h 41922198"/>
              <a:gd name="connsiteX24" fmla="*/ 901297 w 11340697"/>
              <a:gd name="connsiteY24" fmla="*/ 12620869 h 41922198"/>
              <a:gd name="connsiteX25" fmla="*/ 156957 w 11340697"/>
              <a:gd name="connsiteY25" fmla="*/ 11191082 h 41922198"/>
              <a:gd name="connsiteX26" fmla="*/ 78337 w 11340697"/>
              <a:gd name="connsiteY26" fmla="*/ 10060549 h 41922198"/>
              <a:gd name="connsiteX27" fmla="*/ 626977 w 11340697"/>
              <a:gd name="connsiteY27" fmla="*/ 7774549 h 41922198"/>
              <a:gd name="connsiteX28" fmla="*/ 2730097 w 11340697"/>
              <a:gd name="connsiteY28" fmla="*/ 6951589 h 41922198"/>
              <a:gd name="connsiteX29" fmla="*/ 3553057 w 11340697"/>
              <a:gd name="connsiteY29" fmla="*/ 6128629 h 41922198"/>
              <a:gd name="connsiteX30" fmla="*/ 3072885 w 11340697"/>
              <a:gd name="connsiteY30" fmla="*/ 5260704 h 41922198"/>
              <a:gd name="connsiteX31" fmla="*/ 2612517 w 11340697"/>
              <a:gd name="connsiteY31" fmla="*/ 4679203 h 41922198"/>
              <a:gd name="connsiteX32" fmla="*/ 2479131 w 11340697"/>
              <a:gd name="connsiteY32" fmla="*/ 1449318 h 41922198"/>
              <a:gd name="connsiteX33" fmla="*/ 3651586 w 11340697"/>
              <a:gd name="connsiteY33" fmla="*/ 313612 h 41922198"/>
              <a:gd name="connsiteX34" fmla="*/ 5492222 w 11340697"/>
              <a:gd name="connsiteY34" fmla="*/ 248715 h 41922198"/>
              <a:gd name="connsiteX35" fmla="*/ 6842803 w 11340697"/>
              <a:gd name="connsiteY35" fmla="*/ 1805904 h 41922198"/>
              <a:gd name="connsiteX36" fmla="*/ 7332859 w 11340697"/>
              <a:gd name="connsiteY36" fmla="*/ 2900494 h 41922198"/>
              <a:gd name="connsiteX37" fmla="*/ 7362547 w 11340697"/>
              <a:gd name="connsiteY37" fmla="*/ 3960878 h 41922198"/>
              <a:gd name="connsiteX38" fmla="*/ 6753457 w 11340697"/>
              <a:gd name="connsiteY38" fmla="*/ 4939909 h 41922198"/>
              <a:gd name="connsiteX39" fmla="*/ 6113377 w 11340697"/>
              <a:gd name="connsiteY39" fmla="*/ 6311509 h 41922198"/>
              <a:gd name="connsiteX40" fmla="*/ 6816588 w 11340697"/>
              <a:gd name="connsiteY40" fmla="*/ 6721370 h 41922198"/>
              <a:gd name="connsiteX41" fmla="*/ 7302097 w 11340697"/>
              <a:gd name="connsiteY41" fmla="*/ 7774549 h 41922198"/>
              <a:gd name="connsiteX42" fmla="*/ 7759297 w 11340697"/>
              <a:gd name="connsiteY42" fmla="*/ 8323189 h 41922198"/>
              <a:gd name="connsiteX43" fmla="*/ 9130897 w 11340697"/>
              <a:gd name="connsiteY43" fmla="*/ 8780389 h 41922198"/>
              <a:gd name="connsiteX44" fmla="*/ 9953857 w 11340697"/>
              <a:gd name="connsiteY44" fmla="*/ 9969109 h 41922198"/>
              <a:gd name="connsiteX45" fmla="*/ 11051137 w 11340697"/>
              <a:gd name="connsiteY45" fmla="*/ 12803749 h 41922198"/>
              <a:gd name="connsiteX46" fmla="*/ 11142577 w 11340697"/>
              <a:gd name="connsiteY46" fmla="*/ 14175349 h 41922198"/>
              <a:gd name="connsiteX47" fmla="*/ 9862417 w 11340697"/>
              <a:gd name="connsiteY47" fmla="*/ 15181189 h 41922198"/>
              <a:gd name="connsiteX48" fmla="*/ 8033617 w 11340697"/>
              <a:gd name="connsiteY48" fmla="*/ 14541109 h 41922198"/>
              <a:gd name="connsiteX49" fmla="*/ 7667857 w 11340697"/>
              <a:gd name="connsiteY49" fmla="*/ 14632549 h 41922198"/>
              <a:gd name="connsiteX50" fmla="*/ 7850737 w 11340697"/>
              <a:gd name="connsiteY50" fmla="*/ 15364069 h 41922198"/>
              <a:gd name="connsiteX51" fmla="*/ 8746721 w 11340697"/>
              <a:gd name="connsiteY51" fmla="*/ 16293117 h 41922198"/>
              <a:gd name="connsiteX52" fmla="*/ 8948017 w 11340697"/>
              <a:gd name="connsiteY52" fmla="*/ 22313509 h 41922198"/>
              <a:gd name="connsiteX53" fmla="*/ 8673697 w 11340697"/>
              <a:gd name="connsiteY53" fmla="*/ 29354389 h 41922198"/>
              <a:gd name="connsiteX54" fmla="*/ 7913791 w 11340697"/>
              <a:gd name="connsiteY54" fmla="*/ 33771835 h 41922198"/>
              <a:gd name="connsiteX55" fmla="*/ 7393537 w 11340697"/>
              <a:gd name="connsiteY55" fmla="*/ 34566469 h 41922198"/>
              <a:gd name="connsiteX56" fmla="*/ 7393537 w 11340697"/>
              <a:gd name="connsiteY56" fmla="*/ 35206549 h 41922198"/>
              <a:gd name="connsiteX57" fmla="*/ 7759297 w 11340697"/>
              <a:gd name="connsiteY57" fmla="*/ 35755189 h 41922198"/>
              <a:gd name="connsiteX58" fmla="*/ 9679537 w 11340697"/>
              <a:gd name="connsiteY58" fmla="*/ 37401109 h 41922198"/>
              <a:gd name="connsiteX59" fmla="*/ 9679537 w 11340697"/>
              <a:gd name="connsiteY59" fmla="*/ 38041189 h 41922198"/>
              <a:gd name="connsiteX60" fmla="*/ 8399377 w 11340697"/>
              <a:gd name="connsiteY60" fmla="*/ 38406949 h 41922198"/>
              <a:gd name="connsiteX61" fmla="*/ 6946521 w 11340697"/>
              <a:gd name="connsiteY61" fmla="*/ 38039533 h 41922198"/>
              <a:gd name="connsiteX62" fmla="*/ 6113377 w 11340697"/>
              <a:gd name="connsiteY62" fmla="*/ 37218229 h 41922198"/>
              <a:gd name="connsiteX63" fmla="*/ 4930297 w 11340697"/>
              <a:gd name="connsiteY63" fmla="*/ 36815397 h 41922198"/>
              <a:gd name="connsiteX64" fmla="*/ 5146321 w 11340697"/>
              <a:gd name="connsiteY64" fmla="*/ 34367125 h 41922198"/>
              <a:gd name="connsiteX65" fmla="*/ 5473297 w 11340697"/>
              <a:gd name="connsiteY65" fmla="*/ 34017829 h 41922198"/>
              <a:gd name="connsiteX66" fmla="*/ 5198977 w 11340697"/>
              <a:gd name="connsiteY66" fmla="*/ 29994469 h 41922198"/>
              <a:gd name="connsiteX67" fmla="*/ 5107537 w 11340697"/>
              <a:gd name="connsiteY67" fmla="*/ 29354389 h 41922198"/>
              <a:gd name="connsiteX0" fmla="*/ 5107537 w 11340697"/>
              <a:gd name="connsiteY0" fmla="*/ 29354389 h 41922198"/>
              <a:gd name="connsiteX1" fmla="*/ 5198977 w 11340697"/>
              <a:gd name="connsiteY1" fmla="*/ 29354389 h 41922198"/>
              <a:gd name="connsiteX2" fmla="*/ 4833217 w 11340697"/>
              <a:gd name="connsiteY2" fmla="*/ 30543109 h 41922198"/>
              <a:gd name="connsiteX3" fmla="*/ 4741777 w 11340697"/>
              <a:gd name="connsiteY3" fmla="*/ 32189029 h 41922198"/>
              <a:gd name="connsiteX4" fmla="*/ 4010257 w 11340697"/>
              <a:gd name="connsiteY4" fmla="*/ 35206549 h 41922198"/>
              <a:gd name="connsiteX5" fmla="*/ 3553057 w 11340697"/>
              <a:gd name="connsiteY5" fmla="*/ 37858309 h 41922198"/>
              <a:gd name="connsiteX6" fmla="*/ 3553057 w 11340697"/>
              <a:gd name="connsiteY6" fmla="*/ 37858309 h 41922198"/>
              <a:gd name="connsiteX7" fmla="*/ 3278737 w 11340697"/>
              <a:gd name="connsiteY7" fmla="*/ 38498389 h 41922198"/>
              <a:gd name="connsiteX8" fmla="*/ 2801038 w 11340697"/>
              <a:gd name="connsiteY8" fmla="*/ 39344463 h 41922198"/>
              <a:gd name="connsiteX9" fmla="*/ 3412821 w 11340697"/>
              <a:gd name="connsiteY9" fmla="*/ 40621524 h 41922198"/>
              <a:gd name="connsiteX10" fmla="*/ 2975833 w 11340697"/>
              <a:gd name="connsiteY10" fmla="*/ 41608343 h 41922198"/>
              <a:gd name="connsiteX11" fmla="*/ 1402679 w 11340697"/>
              <a:gd name="connsiteY11" fmla="*/ 41260054 h 41922198"/>
              <a:gd name="connsiteX12" fmla="*/ 878294 w 11340697"/>
              <a:gd name="connsiteY12" fmla="*/ 39866897 h 41922198"/>
              <a:gd name="connsiteX13" fmla="*/ 1227884 w 11340697"/>
              <a:gd name="connsiteY13" fmla="*/ 38241547 h 41922198"/>
              <a:gd name="connsiteX14" fmla="*/ 921993 w 11340697"/>
              <a:gd name="connsiteY14" fmla="*/ 37428873 h 41922198"/>
              <a:gd name="connsiteX15" fmla="*/ 969857 w 11340697"/>
              <a:gd name="connsiteY15" fmla="*/ 35231221 h 41922198"/>
              <a:gd name="connsiteX16" fmla="*/ 1185881 w 11340697"/>
              <a:gd name="connsiteY16" fmla="*/ 33070981 h 41922198"/>
              <a:gd name="connsiteX17" fmla="*/ 1096788 w 11340697"/>
              <a:gd name="connsiteY17" fmla="*/ 28837738 h 41922198"/>
              <a:gd name="connsiteX18" fmla="*/ 1577474 w 11340697"/>
              <a:gd name="connsiteY18" fmla="*/ 27096291 h 41922198"/>
              <a:gd name="connsiteX19" fmla="*/ 1267057 w 11340697"/>
              <a:gd name="connsiteY19" fmla="*/ 25331029 h 41922198"/>
              <a:gd name="connsiteX20" fmla="*/ 1084177 w 11340697"/>
              <a:gd name="connsiteY20" fmla="*/ 18015829 h 41922198"/>
              <a:gd name="connsiteX21" fmla="*/ 1632817 w 11340697"/>
              <a:gd name="connsiteY21" fmla="*/ 16278469 h 41922198"/>
              <a:gd name="connsiteX22" fmla="*/ 1084177 w 11340697"/>
              <a:gd name="connsiteY22" fmla="*/ 15821269 h 41922198"/>
              <a:gd name="connsiteX23" fmla="*/ 901297 w 11340697"/>
              <a:gd name="connsiteY23" fmla="*/ 13352389 h 41922198"/>
              <a:gd name="connsiteX24" fmla="*/ 901297 w 11340697"/>
              <a:gd name="connsiteY24" fmla="*/ 12620869 h 41922198"/>
              <a:gd name="connsiteX25" fmla="*/ 156957 w 11340697"/>
              <a:gd name="connsiteY25" fmla="*/ 11191082 h 41922198"/>
              <a:gd name="connsiteX26" fmla="*/ 78337 w 11340697"/>
              <a:gd name="connsiteY26" fmla="*/ 10060549 h 41922198"/>
              <a:gd name="connsiteX27" fmla="*/ 626977 w 11340697"/>
              <a:gd name="connsiteY27" fmla="*/ 7774549 h 41922198"/>
              <a:gd name="connsiteX28" fmla="*/ 2730097 w 11340697"/>
              <a:gd name="connsiteY28" fmla="*/ 6951589 h 41922198"/>
              <a:gd name="connsiteX29" fmla="*/ 3553057 w 11340697"/>
              <a:gd name="connsiteY29" fmla="*/ 6128629 h 41922198"/>
              <a:gd name="connsiteX30" fmla="*/ 3072885 w 11340697"/>
              <a:gd name="connsiteY30" fmla="*/ 5260704 h 41922198"/>
              <a:gd name="connsiteX31" fmla="*/ 2612517 w 11340697"/>
              <a:gd name="connsiteY31" fmla="*/ 4679203 h 41922198"/>
              <a:gd name="connsiteX32" fmla="*/ 2479131 w 11340697"/>
              <a:gd name="connsiteY32" fmla="*/ 1449318 h 41922198"/>
              <a:gd name="connsiteX33" fmla="*/ 3651586 w 11340697"/>
              <a:gd name="connsiteY33" fmla="*/ 313612 h 41922198"/>
              <a:gd name="connsiteX34" fmla="*/ 5492222 w 11340697"/>
              <a:gd name="connsiteY34" fmla="*/ 248715 h 41922198"/>
              <a:gd name="connsiteX35" fmla="*/ 6842803 w 11340697"/>
              <a:gd name="connsiteY35" fmla="*/ 1805904 h 41922198"/>
              <a:gd name="connsiteX36" fmla="*/ 7332859 w 11340697"/>
              <a:gd name="connsiteY36" fmla="*/ 2900494 h 41922198"/>
              <a:gd name="connsiteX37" fmla="*/ 7362547 w 11340697"/>
              <a:gd name="connsiteY37" fmla="*/ 3960878 h 41922198"/>
              <a:gd name="connsiteX38" fmla="*/ 6753457 w 11340697"/>
              <a:gd name="connsiteY38" fmla="*/ 4939909 h 41922198"/>
              <a:gd name="connsiteX39" fmla="*/ 6113377 w 11340697"/>
              <a:gd name="connsiteY39" fmla="*/ 6311509 h 41922198"/>
              <a:gd name="connsiteX40" fmla="*/ 6816588 w 11340697"/>
              <a:gd name="connsiteY40" fmla="*/ 6721370 h 41922198"/>
              <a:gd name="connsiteX41" fmla="*/ 7302097 w 11340697"/>
              <a:gd name="connsiteY41" fmla="*/ 7774549 h 41922198"/>
              <a:gd name="connsiteX42" fmla="*/ 7759297 w 11340697"/>
              <a:gd name="connsiteY42" fmla="*/ 8323189 h 41922198"/>
              <a:gd name="connsiteX43" fmla="*/ 9130897 w 11340697"/>
              <a:gd name="connsiteY43" fmla="*/ 8780389 h 41922198"/>
              <a:gd name="connsiteX44" fmla="*/ 9953857 w 11340697"/>
              <a:gd name="connsiteY44" fmla="*/ 9969109 h 41922198"/>
              <a:gd name="connsiteX45" fmla="*/ 11051137 w 11340697"/>
              <a:gd name="connsiteY45" fmla="*/ 12803749 h 41922198"/>
              <a:gd name="connsiteX46" fmla="*/ 11142577 w 11340697"/>
              <a:gd name="connsiteY46" fmla="*/ 14175349 h 41922198"/>
              <a:gd name="connsiteX47" fmla="*/ 9862417 w 11340697"/>
              <a:gd name="connsiteY47" fmla="*/ 15181189 h 41922198"/>
              <a:gd name="connsiteX48" fmla="*/ 8033617 w 11340697"/>
              <a:gd name="connsiteY48" fmla="*/ 14541109 h 41922198"/>
              <a:gd name="connsiteX49" fmla="*/ 7667857 w 11340697"/>
              <a:gd name="connsiteY49" fmla="*/ 14632549 h 41922198"/>
              <a:gd name="connsiteX50" fmla="*/ 7850737 w 11340697"/>
              <a:gd name="connsiteY50" fmla="*/ 15364069 h 41922198"/>
              <a:gd name="connsiteX51" fmla="*/ 8746721 w 11340697"/>
              <a:gd name="connsiteY51" fmla="*/ 16293117 h 41922198"/>
              <a:gd name="connsiteX52" fmla="*/ 8948017 w 11340697"/>
              <a:gd name="connsiteY52" fmla="*/ 22313509 h 41922198"/>
              <a:gd name="connsiteX53" fmla="*/ 8673697 w 11340697"/>
              <a:gd name="connsiteY53" fmla="*/ 29354389 h 41922198"/>
              <a:gd name="connsiteX54" fmla="*/ 7913791 w 11340697"/>
              <a:gd name="connsiteY54" fmla="*/ 33771835 h 41922198"/>
              <a:gd name="connsiteX55" fmla="*/ 7393537 w 11340697"/>
              <a:gd name="connsiteY55" fmla="*/ 34566469 h 41922198"/>
              <a:gd name="connsiteX56" fmla="*/ 7393537 w 11340697"/>
              <a:gd name="connsiteY56" fmla="*/ 35206549 h 41922198"/>
              <a:gd name="connsiteX57" fmla="*/ 7759297 w 11340697"/>
              <a:gd name="connsiteY57" fmla="*/ 35755189 h 41922198"/>
              <a:gd name="connsiteX58" fmla="*/ 9679537 w 11340697"/>
              <a:gd name="connsiteY58" fmla="*/ 37401109 h 41922198"/>
              <a:gd name="connsiteX59" fmla="*/ 9679537 w 11340697"/>
              <a:gd name="connsiteY59" fmla="*/ 38041189 h 41922198"/>
              <a:gd name="connsiteX60" fmla="*/ 8399377 w 11340697"/>
              <a:gd name="connsiteY60" fmla="*/ 38406949 h 41922198"/>
              <a:gd name="connsiteX61" fmla="*/ 6946521 w 11340697"/>
              <a:gd name="connsiteY61" fmla="*/ 38039533 h 41922198"/>
              <a:gd name="connsiteX62" fmla="*/ 6113377 w 11340697"/>
              <a:gd name="connsiteY62" fmla="*/ 37218229 h 41922198"/>
              <a:gd name="connsiteX63" fmla="*/ 4930297 w 11340697"/>
              <a:gd name="connsiteY63" fmla="*/ 36815397 h 41922198"/>
              <a:gd name="connsiteX64" fmla="*/ 5146321 w 11340697"/>
              <a:gd name="connsiteY64" fmla="*/ 34367125 h 41922198"/>
              <a:gd name="connsiteX65" fmla="*/ 5473297 w 11340697"/>
              <a:gd name="connsiteY65" fmla="*/ 34017829 h 41922198"/>
              <a:gd name="connsiteX66" fmla="*/ 5198977 w 11340697"/>
              <a:gd name="connsiteY66" fmla="*/ 29994469 h 41922198"/>
              <a:gd name="connsiteX67" fmla="*/ 5107537 w 11340697"/>
              <a:gd name="connsiteY67" fmla="*/ 29354389 h 41922198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768793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  <a:gd name="connsiteX0" fmla="*/ 5107537 w 11340697"/>
              <a:gd name="connsiteY0" fmla="*/ 29278734 h 41846543"/>
              <a:gd name="connsiteX1" fmla="*/ 5198977 w 11340697"/>
              <a:gd name="connsiteY1" fmla="*/ 29278734 h 41846543"/>
              <a:gd name="connsiteX2" fmla="*/ 4833217 w 11340697"/>
              <a:gd name="connsiteY2" fmla="*/ 30467454 h 41846543"/>
              <a:gd name="connsiteX3" fmla="*/ 4741777 w 11340697"/>
              <a:gd name="connsiteY3" fmla="*/ 32113374 h 41846543"/>
              <a:gd name="connsiteX4" fmla="*/ 4010257 w 11340697"/>
              <a:gd name="connsiteY4" fmla="*/ 35130894 h 41846543"/>
              <a:gd name="connsiteX5" fmla="*/ 3553057 w 11340697"/>
              <a:gd name="connsiteY5" fmla="*/ 37782654 h 41846543"/>
              <a:gd name="connsiteX6" fmla="*/ 3553057 w 11340697"/>
              <a:gd name="connsiteY6" fmla="*/ 37782654 h 41846543"/>
              <a:gd name="connsiteX7" fmla="*/ 3278737 w 11340697"/>
              <a:gd name="connsiteY7" fmla="*/ 38422734 h 41846543"/>
              <a:gd name="connsiteX8" fmla="*/ 2801038 w 11340697"/>
              <a:gd name="connsiteY8" fmla="*/ 39268808 h 41846543"/>
              <a:gd name="connsiteX9" fmla="*/ 3412821 w 11340697"/>
              <a:gd name="connsiteY9" fmla="*/ 40545869 h 41846543"/>
              <a:gd name="connsiteX10" fmla="*/ 2975833 w 11340697"/>
              <a:gd name="connsiteY10" fmla="*/ 41532688 h 41846543"/>
              <a:gd name="connsiteX11" fmla="*/ 1402679 w 11340697"/>
              <a:gd name="connsiteY11" fmla="*/ 41184399 h 41846543"/>
              <a:gd name="connsiteX12" fmla="*/ 878294 w 11340697"/>
              <a:gd name="connsiteY12" fmla="*/ 39791242 h 41846543"/>
              <a:gd name="connsiteX13" fmla="*/ 1227884 w 11340697"/>
              <a:gd name="connsiteY13" fmla="*/ 38165892 h 41846543"/>
              <a:gd name="connsiteX14" fmla="*/ 921993 w 11340697"/>
              <a:gd name="connsiteY14" fmla="*/ 37353218 h 41846543"/>
              <a:gd name="connsiteX15" fmla="*/ 969857 w 11340697"/>
              <a:gd name="connsiteY15" fmla="*/ 35155566 h 41846543"/>
              <a:gd name="connsiteX16" fmla="*/ 1185881 w 11340697"/>
              <a:gd name="connsiteY16" fmla="*/ 32995326 h 41846543"/>
              <a:gd name="connsiteX17" fmla="*/ 1096788 w 11340697"/>
              <a:gd name="connsiteY17" fmla="*/ 28762083 h 41846543"/>
              <a:gd name="connsiteX18" fmla="*/ 1577474 w 11340697"/>
              <a:gd name="connsiteY18" fmla="*/ 27020636 h 41846543"/>
              <a:gd name="connsiteX19" fmla="*/ 1267057 w 11340697"/>
              <a:gd name="connsiteY19" fmla="*/ 25255374 h 41846543"/>
              <a:gd name="connsiteX20" fmla="*/ 1084177 w 11340697"/>
              <a:gd name="connsiteY20" fmla="*/ 17940174 h 41846543"/>
              <a:gd name="connsiteX21" fmla="*/ 1632817 w 11340697"/>
              <a:gd name="connsiteY21" fmla="*/ 16202814 h 41846543"/>
              <a:gd name="connsiteX22" fmla="*/ 1084177 w 11340697"/>
              <a:gd name="connsiteY22" fmla="*/ 15745614 h 41846543"/>
              <a:gd name="connsiteX23" fmla="*/ 901297 w 11340697"/>
              <a:gd name="connsiteY23" fmla="*/ 13276734 h 41846543"/>
              <a:gd name="connsiteX24" fmla="*/ 901297 w 11340697"/>
              <a:gd name="connsiteY24" fmla="*/ 12545214 h 41846543"/>
              <a:gd name="connsiteX25" fmla="*/ 156957 w 11340697"/>
              <a:gd name="connsiteY25" fmla="*/ 11115427 h 41846543"/>
              <a:gd name="connsiteX26" fmla="*/ 78337 w 11340697"/>
              <a:gd name="connsiteY26" fmla="*/ 9984894 h 41846543"/>
              <a:gd name="connsiteX27" fmla="*/ 626977 w 11340697"/>
              <a:gd name="connsiteY27" fmla="*/ 7698894 h 41846543"/>
              <a:gd name="connsiteX28" fmla="*/ 2730097 w 11340697"/>
              <a:gd name="connsiteY28" fmla="*/ 6875934 h 41846543"/>
              <a:gd name="connsiteX29" fmla="*/ 3553057 w 11340697"/>
              <a:gd name="connsiteY29" fmla="*/ 6052974 h 41846543"/>
              <a:gd name="connsiteX30" fmla="*/ 3072885 w 11340697"/>
              <a:gd name="connsiteY30" fmla="*/ 5185049 h 41846543"/>
              <a:gd name="connsiteX31" fmla="*/ 2612517 w 11340697"/>
              <a:gd name="connsiteY31" fmla="*/ 4603548 h 41846543"/>
              <a:gd name="connsiteX32" fmla="*/ 2479131 w 11340697"/>
              <a:gd name="connsiteY32" fmla="*/ 1373663 h 41846543"/>
              <a:gd name="connsiteX33" fmla="*/ 3651586 w 11340697"/>
              <a:gd name="connsiteY33" fmla="*/ 237957 h 41846543"/>
              <a:gd name="connsiteX34" fmla="*/ 5492222 w 11340697"/>
              <a:gd name="connsiteY34" fmla="*/ 173060 h 41846543"/>
              <a:gd name="connsiteX35" fmla="*/ 6917231 w 11340697"/>
              <a:gd name="connsiteY35" fmla="*/ 1276317 h 41846543"/>
              <a:gd name="connsiteX36" fmla="*/ 7332859 w 11340697"/>
              <a:gd name="connsiteY36" fmla="*/ 2824839 h 41846543"/>
              <a:gd name="connsiteX37" fmla="*/ 7362547 w 11340697"/>
              <a:gd name="connsiteY37" fmla="*/ 3885223 h 41846543"/>
              <a:gd name="connsiteX38" fmla="*/ 6753457 w 11340697"/>
              <a:gd name="connsiteY38" fmla="*/ 4864254 h 41846543"/>
              <a:gd name="connsiteX39" fmla="*/ 6113377 w 11340697"/>
              <a:gd name="connsiteY39" fmla="*/ 6235854 h 41846543"/>
              <a:gd name="connsiteX40" fmla="*/ 6816588 w 11340697"/>
              <a:gd name="connsiteY40" fmla="*/ 6645715 h 41846543"/>
              <a:gd name="connsiteX41" fmla="*/ 7302097 w 11340697"/>
              <a:gd name="connsiteY41" fmla="*/ 7698894 h 41846543"/>
              <a:gd name="connsiteX42" fmla="*/ 7759297 w 11340697"/>
              <a:gd name="connsiteY42" fmla="*/ 8247534 h 41846543"/>
              <a:gd name="connsiteX43" fmla="*/ 9130897 w 11340697"/>
              <a:gd name="connsiteY43" fmla="*/ 8704734 h 41846543"/>
              <a:gd name="connsiteX44" fmla="*/ 9953857 w 11340697"/>
              <a:gd name="connsiteY44" fmla="*/ 9893454 h 41846543"/>
              <a:gd name="connsiteX45" fmla="*/ 11051137 w 11340697"/>
              <a:gd name="connsiteY45" fmla="*/ 12728094 h 41846543"/>
              <a:gd name="connsiteX46" fmla="*/ 11142577 w 11340697"/>
              <a:gd name="connsiteY46" fmla="*/ 14099694 h 41846543"/>
              <a:gd name="connsiteX47" fmla="*/ 9862417 w 11340697"/>
              <a:gd name="connsiteY47" fmla="*/ 15105534 h 41846543"/>
              <a:gd name="connsiteX48" fmla="*/ 8033617 w 11340697"/>
              <a:gd name="connsiteY48" fmla="*/ 14465454 h 41846543"/>
              <a:gd name="connsiteX49" fmla="*/ 7667857 w 11340697"/>
              <a:gd name="connsiteY49" fmla="*/ 14556894 h 41846543"/>
              <a:gd name="connsiteX50" fmla="*/ 7850737 w 11340697"/>
              <a:gd name="connsiteY50" fmla="*/ 15288414 h 41846543"/>
              <a:gd name="connsiteX51" fmla="*/ 8746721 w 11340697"/>
              <a:gd name="connsiteY51" fmla="*/ 16217462 h 41846543"/>
              <a:gd name="connsiteX52" fmla="*/ 8948017 w 11340697"/>
              <a:gd name="connsiteY52" fmla="*/ 22237854 h 41846543"/>
              <a:gd name="connsiteX53" fmla="*/ 8673697 w 11340697"/>
              <a:gd name="connsiteY53" fmla="*/ 29278734 h 41846543"/>
              <a:gd name="connsiteX54" fmla="*/ 7913791 w 11340697"/>
              <a:gd name="connsiteY54" fmla="*/ 33696180 h 41846543"/>
              <a:gd name="connsiteX55" fmla="*/ 7393537 w 11340697"/>
              <a:gd name="connsiteY55" fmla="*/ 34490814 h 41846543"/>
              <a:gd name="connsiteX56" fmla="*/ 7393537 w 11340697"/>
              <a:gd name="connsiteY56" fmla="*/ 35130894 h 41846543"/>
              <a:gd name="connsiteX57" fmla="*/ 7759297 w 11340697"/>
              <a:gd name="connsiteY57" fmla="*/ 35679534 h 41846543"/>
              <a:gd name="connsiteX58" fmla="*/ 9679537 w 11340697"/>
              <a:gd name="connsiteY58" fmla="*/ 37325454 h 41846543"/>
              <a:gd name="connsiteX59" fmla="*/ 9679537 w 11340697"/>
              <a:gd name="connsiteY59" fmla="*/ 37965534 h 41846543"/>
              <a:gd name="connsiteX60" fmla="*/ 8399377 w 11340697"/>
              <a:gd name="connsiteY60" fmla="*/ 38331294 h 41846543"/>
              <a:gd name="connsiteX61" fmla="*/ 6946521 w 11340697"/>
              <a:gd name="connsiteY61" fmla="*/ 37963878 h 41846543"/>
              <a:gd name="connsiteX62" fmla="*/ 6113377 w 11340697"/>
              <a:gd name="connsiteY62" fmla="*/ 37142574 h 41846543"/>
              <a:gd name="connsiteX63" fmla="*/ 4930297 w 11340697"/>
              <a:gd name="connsiteY63" fmla="*/ 36739742 h 41846543"/>
              <a:gd name="connsiteX64" fmla="*/ 5146321 w 11340697"/>
              <a:gd name="connsiteY64" fmla="*/ 34291470 h 41846543"/>
              <a:gd name="connsiteX65" fmla="*/ 5473297 w 11340697"/>
              <a:gd name="connsiteY65" fmla="*/ 33942174 h 41846543"/>
              <a:gd name="connsiteX66" fmla="*/ 5198977 w 11340697"/>
              <a:gd name="connsiteY66" fmla="*/ 29918814 h 41846543"/>
              <a:gd name="connsiteX67" fmla="*/ 5107537 w 11340697"/>
              <a:gd name="connsiteY67" fmla="*/ 29278734 h 41846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</a:cxnLst>
            <a:rect l="l" t="t" r="r" b="b"/>
            <a:pathLst>
              <a:path w="11340697" h="41846543">
                <a:moveTo>
                  <a:pt x="5107537" y="29278734"/>
                </a:moveTo>
                <a:lnTo>
                  <a:pt x="5198977" y="29278734"/>
                </a:lnTo>
                <a:lnTo>
                  <a:pt x="4833217" y="30467454"/>
                </a:lnTo>
                <a:cubicBezTo>
                  <a:pt x="4757017" y="30939894"/>
                  <a:pt x="4878937" y="31336134"/>
                  <a:pt x="4741777" y="32113374"/>
                </a:cubicBezTo>
                <a:cubicBezTo>
                  <a:pt x="4604617" y="32890614"/>
                  <a:pt x="4208377" y="34186014"/>
                  <a:pt x="4010257" y="35130894"/>
                </a:cubicBezTo>
                <a:cubicBezTo>
                  <a:pt x="3812137" y="36075774"/>
                  <a:pt x="3629257" y="37340694"/>
                  <a:pt x="3553057" y="37782654"/>
                </a:cubicBezTo>
                <a:lnTo>
                  <a:pt x="3553057" y="37782654"/>
                </a:lnTo>
                <a:cubicBezTo>
                  <a:pt x="3507337" y="37889334"/>
                  <a:pt x="3324457" y="38178894"/>
                  <a:pt x="3278737" y="38422734"/>
                </a:cubicBezTo>
                <a:lnTo>
                  <a:pt x="2801038" y="39268808"/>
                </a:lnTo>
                <a:cubicBezTo>
                  <a:pt x="3133868" y="39529977"/>
                  <a:pt x="3285213" y="39994298"/>
                  <a:pt x="3412821" y="40545869"/>
                </a:cubicBezTo>
                <a:cubicBezTo>
                  <a:pt x="3441953" y="40913508"/>
                  <a:pt x="3467431" y="41345745"/>
                  <a:pt x="2975833" y="41532688"/>
                </a:cubicBezTo>
                <a:cubicBezTo>
                  <a:pt x="2378436" y="41682004"/>
                  <a:pt x="1910847" y="41846543"/>
                  <a:pt x="1402679" y="41184399"/>
                </a:cubicBezTo>
                <a:cubicBezTo>
                  <a:pt x="1099048" y="40632609"/>
                  <a:pt x="928224" y="40687788"/>
                  <a:pt x="878294" y="39791242"/>
                </a:cubicBezTo>
                <a:cubicBezTo>
                  <a:pt x="1009387" y="39216977"/>
                  <a:pt x="1220601" y="38572229"/>
                  <a:pt x="1227884" y="38165892"/>
                </a:cubicBezTo>
                <a:cubicBezTo>
                  <a:pt x="1235167" y="37759555"/>
                  <a:pt x="964998" y="37854939"/>
                  <a:pt x="921993" y="37353218"/>
                </a:cubicBezTo>
                <a:cubicBezTo>
                  <a:pt x="878988" y="36851497"/>
                  <a:pt x="925876" y="35881881"/>
                  <a:pt x="969857" y="35155566"/>
                </a:cubicBezTo>
                <a:cubicBezTo>
                  <a:pt x="1013838" y="34429251"/>
                  <a:pt x="1164726" y="34060906"/>
                  <a:pt x="1185881" y="32995326"/>
                </a:cubicBezTo>
                <a:cubicBezTo>
                  <a:pt x="1207036" y="31929746"/>
                  <a:pt x="1031523" y="29757865"/>
                  <a:pt x="1096788" y="28762083"/>
                </a:cubicBezTo>
                <a:cubicBezTo>
                  <a:pt x="1162053" y="27766301"/>
                  <a:pt x="1549096" y="27605088"/>
                  <a:pt x="1577474" y="27020636"/>
                </a:cubicBezTo>
                <a:cubicBezTo>
                  <a:pt x="1605852" y="26436184"/>
                  <a:pt x="1349273" y="26768784"/>
                  <a:pt x="1267057" y="25255374"/>
                </a:cubicBezTo>
                <a:cubicBezTo>
                  <a:pt x="959405" y="22931120"/>
                  <a:pt x="1023217" y="19448934"/>
                  <a:pt x="1084177" y="17940174"/>
                </a:cubicBezTo>
                <a:cubicBezTo>
                  <a:pt x="1145137" y="16431414"/>
                  <a:pt x="1632817" y="16568574"/>
                  <a:pt x="1632817" y="16202814"/>
                </a:cubicBezTo>
                <a:lnTo>
                  <a:pt x="1084177" y="15745614"/>
                </a:lnTo>
                <a:lnTo>
                  <a:pt x="901297" y="13276734"/>
                </a:lnTo>
                <a:lnTo>
                  <a:pt x="901297" y="12545214"/>
                </a:lnTo>
                <a:cubicBezTo>
                  <a:pt x="672697" y="12103254"/>
                  <a:pt x="294117" y="11542147"/>
                  <a:pt x="156957" y="11115427"/>
                </a:cubicBezTo>
                <a:cubicBezTo>
                  <a:pt x="19797" y="10688707"/>
                  <a:pt x="0" y="10554316"/>
                  <a:pt x="78337" y="9984894"/>
                </a:cubicBezTo>
                <a:cubicBezTo>
                  <a:pt x="156674" y="9415472"/>
                  <a:pt x="185682" y="8015146"/>
                  <a:pt x="626977" y="7698894"/>
                </a:cubicBezTo>
                <a:cubicBezTo>
                  <a:pt x="1229847" y="7612745"/>
                  <a:pt x="2242417" y="7150254"/>
                  <a:pt x="2730097" y="6875934"/>
                </a:cubicBezTo>
                <a:cubicBezTo>
                  <a:pt x="3217777" y="6601614"/>
                  <a:pt x="3415897" y="6342534"/>
                  <a:pt x="3553057" y="6052974"/>
                </a:cubicBezTo>
                <a:cubicBezTo>
                  <a:pt x="3576004" y="5797872"/>
                  <a:pt x="3367974" y="5454105"/>
                  <a:pt x="3072885" y="5185049"/>
                </a:cubicBezTo>
                <a:cubicBezTo>
                  <a:pt x="2920485" y="4910729"/>
                  <a:pt x="2994460" y="5013139"/>
                  <a:pt x="2612517" y="4603548"/>
                </a:cubicBezTo>
                <a:cubicBezTo>
                  <a:pt x="2478380" y="4043106"/>
                  <a:pt x="2170776" y="3453593"/>
                  <a:pt x="2479131" y="1373663"/>
                </a:cubicBezTo>
                <a:cubicBezTo>
                  <a:pt x="2588588" y="979286"/>
                  <a:pt x="2974324" y="712213"/>
                  <a:pt x="3651586" y="237957"/>
                </a:cubicBezTo>
                <a:cubicBezTo>
                  <a:pt x="4097903" y="28995"/>
                  <a:pt x="4947948" y="0"/>
                  <a:pt x="5492222" y="173060"/>
                </a:cubicBezTo>
                <a:cubicBezTo>
                  <a:pt x="6036496" y="346120"/>
                  <a:pt x="6661305" y="891479"/>
                  <a:pt x="6917231" y="1276317"/>
                </a:cubicBezTo>
                <a:cubicBezTo>
                  <a:pt x="6967770" y="2533194"/>
                  <a:pt x="6925073" y="2667571"/>
                  <a:pt x="7332859" y="2824839"/>
                </a:cubicBezTo>
                <a:cubicBezTo>
                  <a:pt x="7363688" y="3194773"/>
                  <a:pt x="7473958" y="3556723"/>
                  <a:pt x="7362547" y="3885223"/>
                </a:cubicBezTo>
                <a:cubicBezTo>
                  <a:pt x="7205459" y="4825540"/>
                  <a:pt x="6886254" y="4307871"/>
                  <a:pt x="6753457" y="4864254"/>
                </a:cubicBezTo>
                <a:cubicBezTo>
                  <a:pt x="6698902" y="5178751"/>
                  <a:pt x="6821983" y="5684222"/>
                  <a:pt x="6113377" y="6235854"/>
                </a:cubicBezTo>
                <a:cubicBezTo>
                  <a:pt x="6123899" y="6532764"/>
                  <a:pt x="6618468" y="6401875"/>
                  <a:pt x="6816588" y="6645715"/>
                </a:cubicBezTo>
                <a:cubicBezTo>
                  <a:pt x="7014708" y="6889555"/>
                  <a:pt x="7144979" y="7431924"/>
                  <a:pt x="7302097" y="7698894"/>
                </a:cubicBezTo>
                <a:cubicBezTo>
                  <a:pt x="7459215" y="7965864"/>
                  <a:pt x="7454497" y="8079894"/>
                  <a:pt x="7759297" y="8247534"/>
                </a:cubicBezTo>
                <a:cubicBezTo>
                  <a:pt x="8064097" y="8415174"/>
                  <a:pt x="8765137" y="8430414"/>
                  <a:pt x="9130897" y="8704734"/>
                </a:cubicBezTo>
                <a:cubicBezTo>
                  <a:pt x="9496657" y="8979054"/>
                  <a:pt x="10009299" y="9144473"/>
                  <a:pt x="9953857" y="9893454"/>
                </a:cubicBezTo>
                <a:cubicBezTo>
                  <a:pt x="10273897" y="10564014"/>
                  <a:pt x="10853017" y="12027054"/>
                  <a:pt x="11051137" y="12728094"/>
                </a:cubicBezTo>
                <a:cubicBezTo>
                  <a:pt x="11249257" y="13429134"/>
                  <a:pt x="11340697" y="13703454"/>
                  <a:pt x="11142577" y="14099694"/>
                </a:cubicBezTo>
                <a:cubicBezTo>
                  <a:pt x="10944457" y="14495934"/>
                  <a:pt x="10380577" y="15044574"/>
                  <a:pt x="9862417" y="15105534"/>
                </a:cubicBezTo>
                <a:cubicBezTo>
                  <a:pt x="9344257" y="15166494"/>
                  <a:pt x="8399377" y="14556894"/>
                  <a:pt x="8033617" y="14465454"/>
                </a:cubicBezTo>
                <a:lnTo>
                  <a:pt x="7667857" y="14556894"/>
                </a:lnTo>
                <a:cubicBezTo>
                  <a:pt x="7637377" y="14694054"/>
                  <a:pt x="7670926" y="15011653"/>
                  <a:pt x="7850737" y="15288414"/>
                </a:cubicBezTo>
                <a:cubicBezTo>
                  <a:pt x="8030548" y="15565175"/>
                  <a:pt x="8325331" y="15849627"/>
                  <a:pt x="8746721" y="16217462"/>
                </a:cubicBezTo>
                <a:cubicBezTo>
                  <a:pt x="9051094" y="16697406"/>
                  <a:pt x="8960188" y="20060975"/>
                  <a:pt x="8948017" y="22237854"/>
                </a:cubicBezTo>
                <a:cubicBezTo>
                  <a:pt x="8935846" y="24414733"/>
                  <a:pt x="8846068" y="27369013"/>
                  <a:pt x="8673697" y="29278734"/>
                </a:cubicBezTo>
                <a:cubicBezTo>
                  <a:pt x="8501326" y="31188455"/>
                  <a:pt x="8127151" y="32827500"/>
                  <a:pt x="7913791" y="33696180"/>
                </a:cubicBezTo>
                <a:cubicBezTo>
                  <a:pt x="7700431" y="34564860"/>
                  <a:pt x="7469737" y="34307934"/>
                  <a:pt x="7393537" y="34490814"/>
                </a:cubicBezTo>
                <a:lnTo>
                  <a:pt x="7393537" y="35130894"/>
                </a:lnTo>
                <a:cubicBezTo>
                  <a:pt x="7454497" y="35329014"/>
                  <a:pt x="7378297" y="35313774"/>
                  <a:pt x="7759297" y="35679534"/>
                </a:cubicBezTo>
                <a:cubicBezTo>
                  <a:pt x="8140297" y="36045294"/>
                  <a:pt x="9359497" y="36944454"/>
                  <a:pt x="9679537" y="37325454"/>
                </a:cubicBezTo>
                <a:cubicBezTo>
                  <a:pt x="9999577" y="37706454"/>
                  <a:pt x="9892897" y="37797894"/>
                  <a:pt x="9679537" y="37965534"/>
                </a:cubicBezTo>
                <a:cubicBezTo>
                  <a:pt x="9466177" y="38133174"/>
                  <a:pt x="8854880" y="38331570"/>
                  <a:pt x="8399377" y="38331294"/>
                </a:cubicBezTo>
                <a:cubicBezTo>
                  <a:pt x="7943874" y="38331018"/>
                  <a:pt x="7327521" y="38161998"/>
                  <a:pt x="6946521" y="37963878"/>
                </a:cubicBezTo>
                <a:cubicBezTo>
                  <a:pt x="6565521" y="37765758"/>
                  <a:pt x="6449414" y="37346597"/>
                  <a:pt x="6113377" y="37142574"/>
                </a:cubicBezTo>
                <a:cubicBezTo>
                  <a:pt x="5777340" y="36938551"/>
                  <a:pt x="5091473" y="37214926"/>
                  <a:pt x="4930297" y="36739742"/>
                </a:cubicBezTo>
                <a:cubicBezTo>
                  <a:pt x="4769121" y="36264558"/>
                  <a:pt x="5055821" y="34757731"/>
                  <a:pt x="5146321" y="34291470"/>
                </a:cubicBezTo>
                <a:cubicBezTo>
                  <a:pt x="5236821" y="33825209"/>
                  <a:pt x="5464521" y="34670950"/>
                  <a:pt x="5473297" y="33942174"/>
                </a:cubicBezTo>
                <a:cubicBezTo>
                  <a:pt x="5482073" y="33213398"/>
                  <a:pt x="5259937" y="30696054"/>
                  <a:pt x="5198977" y="29918814"/>
                </a:cubicBezTo>
                <a:lnTo>
                  <a:pt x="5107537" y="29278734"/>
                </a:lnTo>
                <a:close/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grpSp>
        <p:nvGrpSpPr>
          <p:cNvPr id="75779" name="群組 80"/>
          <p:cNvGrpSpPr>
            <a:grpSpLocks/>
          </p:cNvGrpSpPr>
          <p:nvPr/>
        </p:nvGrpSpPr>
        <p:grpSpPr bwMode="auto">
          <a:xfrm>
            <a:off x="6084888" y="447675"/>
            <a:ext cx="2879725" cy="6337300"/>
            <a:chOff x="-6697849" y="-17679132"/>
            <a:chExt cx="13933113" cy="40724405"/>
          </a:xfrm>
        </p:grpSpPr>
        <p:grpSp>
          <p:nvGrpSpPr>
            <p:cNvPr id="75782" name="群組 14"/>
            <p:cNvGrpSpPr>
              <a:grpSpLocks/>
            </p:cNvGrpSpPr>
            <p:nvPr/>
          </p:nvGrpSpPr>
          <p:grpSpPr bwMode="auto">
            <a:xfrm>
              <a:off x="-1370475" y="-17679132"/>
              <a:ext cx="5711545" cy="13193649"/>
              <a:chOff x="-17335268" y="-25077192"/>
              <a:chExt cx="15441086" cy="32289140"/>
            </a:xfrm>
          </p:grpSpPr>
          <p:sp>
            <p:nvSpPr>
              <p:cNvPr id="7" name="手繪多邊形 6"/>
              <p:cNvSpPr/>
              <p:nvPr/>
            </p:nvSpPr>
            <p:spPr>
              <a:xfrm>
                <a:off x="-17326740" y="-9073731"/>
                <a:ext cx="6229546" cy="16278083"/>
              </a:xfrm>
              <a:custGeom>
                <a:avLst/>
                <a:gdLst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937760 w 5852160"/>
                  <a:gd name="connsiteY10" fmla="*/ 731520 h 15544800"/>
                  <a:gd name="connsiteX11" fmla="*/ 3840480 w 5852160"/>
                  <a:gd name="connsiteY11" fmla="*/ 731520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754880 w 5852160"/>
                  <a:gd name="connsiteY15" fmla="*/ 731520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937760 w 5852160"/>
                  <a:gd name="connsiteY10" fmla="*/ 731520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754880 w 5852160"/>
                  <a:gd name="connsiteY15" fmla="*/ 731520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773421 w 5852160"/>
                  <a:gd name="connsiteY10" fmla="*/ 788697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754880 w 5852160"/>
                  <a:gd name="connsiteY15" fmla="*/ 731520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773421 w 5852160"/>
                  <a:gd name="connsiteY10" fmla="*/ 788697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719484 w 5852160"/>
                  <a:gd name="connsiteY15" fmla="*/ 734304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773421 w 5852160"/>
                  <a:gd name="connsiteY10" fmla="*/ 788697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261020 w 5852160"/>
                  <a:gd name="connsiteY15" fmla="*/ 435143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692515 w 5852160"/>
                  <a:gd name="connsiteY10" fmla="*/ 652715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261020 w 5852160"/>
                  <a:gd name="connsiteY15" fmla="*/ 435143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692515 w 5852160"/>
                  <a:gd name="connsiteY10" fmla="*/ 652715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261020 w 5852160"/>
                  <a:gd name="connsiteY15" fmla="*/ 435143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692515 w 5852160"/>
                  <a:gd name="connsiteY10" fmla="*/ 652715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261020 w 5852160"/>
                  <a:gd name="connsiteY15" fmla="*/ 435143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5852160"/>
                  <a:gd name="connsiteY0" fmla="*/ 9966960 h 15544800"/>
                  <a:gd name="connsiteX1" fmla="*/ 4572000 w 5852160"/>
                  <a:gd name="connsiteY1" fmla="*/ 8869680 h 15544800"/>
                  <a:gd name="connsiteX2" fmla="*/ 4846320 w 5852160"/>
                  <a:gd name="connsiteY2" fmla="*/ 8321040 h 15544800"/>
                  <a:gd name="connsiteX3" fmla="*/ 4389120 w 5852160"/>
                  <a:gd name="connsiteY3" fmla="*/ 7589520 h 15544800"/>
                  <a:gd name="connsiteX4" fmla="*/ 4389120 w 5852160"/>
                  <a:gd name="connsiteY4" fmla="*/ 6126480 h 15544800"/>
                  <a:gd name="connsiteX5" fmla="*/ 5120640 w 5852160"/>
                  <a:gd name="connsiteY5" fmla="*/ 4297680 h 15544800"/>
                  <a:gd name="connsiteX6" fmla="*/ 4846320 w 5852160"/>
                  <a:gd name="connsiteY6" fmla="*/ 3840480 h 15544800"/>
                  <a:gd name="connsiteX7" fmla="*/ 5852160 w 5852160"/>
                  <a:gd name="connsiteY7" fmla="*/ 3291840 h 15544800"/>
                  <a:gd name="connsiteX8" fmla="*/ 5852160 w 5852160"/>
                  <a:gd name="connsiteY8" fmla="*/ 3017520 h 15544800"/>
                  <a:gd name="connsiteX9" fmla="*/ 5029200 w 5852160"/>
                  <a:gd name="connsiteY9" fmla="*/ 2194560 h 15544800"/>
                  <a:gd name="connsiteX10" fmla="*/ 4692515 w 5852160"/>
                  <a:gd name="connsiteY10" fmla="*/ 652715 h 15544800"/>
                  <a:gd name="connsiteX11" fmla="*/ 3856493 w 5852160"/>
                  <a:gd name="connsiteY11" fmla="*/ 897483 h 15544800"/>
                  <a:gd name="connsiteX12" fmla="*/ 3749040 w 5852160"/>
                  <a:gd name="connsiteY12" fmla="*/ 1645920 h 15544800"/>
                  <a:gd name="connsiteX13" fmla="*/ 3108960 w 5852160"/>
                  <a:gd name="connsiteY13" fmla="*/ 1554480 h 15544800"/>
                  <a:gd name="connsiteX14" fmla="*/ 3108960 w 5852160"/>
                  <a:gd name="connsiteY14" fmla="*/ 1097280 h 15544800"/>
                  <a:gd name="connsiteX15" fmla="*/ 4692515 w 5852160"/>
                  <a:gd name="connsiteY15" fmla="*/ 571125 h 15544800"/>
                  <a:gd name="connsiteX16" fmla="*/ 3931920 w 5852160"/>
                  <a:gd name="connsiteY16" fmla="*/ 0 h 15544800"/>
                  <a:gd name="connsiteX17" fmla="*/ 2926080 w 5852160"/>
                  <a:gd name="connsiteY17" fmla="*/ 0 h 15544800"/>
                  <a:gd name="connsiteX18" fmla="*/ 1188720 w 5852160"/>
                  <a:gd name="connsiteY18" fmla="*/ 1005840 h 15544800"/>
                  <a:gd name="connsiteX19" fmla="*/ 914400 w 5852160"/>
                  <a:gd name="connsiteY19" fmla="*/ 2377440 h 15544800"/>
                  <a:gd name="connsiteX20" fmla="*/ 0 w 5852160"/>
                  <a:gd name="connsiteY20" fmla="*/ 3566160 h 15544800"/>
                  <a:gd name="connsiteX21" fmla="*/ 457200 w 5852160"/>
                  <a:gd name="connsiteY21" fmla="*/ 5577840 h 15544800"/>
                  <a:gd name="connsiteX22" fmla="*/ 822960 w 5852160"/>
                  <a:gd name="connsiteY22" fmla="*/ 6035040 h 15544800"/>
                  <a:gd name="connsiteX23" fmla="*/ 914400 w 5852160"/>
                  <a:gd name="connsiteY23" fmla="*/ 7406640 h 15544800"/>
                  <a:gd name="connsiteX24" fmla="*/ 1188720 w 5852160"/>
                  <a:gd name="connsiteY24" fmla="*/ 8321040 h 15544800"/>
                  <a:gd name="connsiteX25" fmla="*/ 4297680 w 5852160"/>
                  <a:gd name="connsiteY25" fmla="*/ 15544800 h 15544800"/>
                  <a:gd name="connsiteX26" fmla="*/ 5760720 w 5852160"/>
                  <a:gd name="connsiteY26" fmla="*/ 10241280 h 15544800"/>
                  <a:gd name="connsiteX0" fmla="*/ 5394960 w 6019800"/>
                  <a:gd name="connsiteY0" fmla="*/ 9966960 h 15544800"/>
                  <a:gd name="connsiteX1" fmla="*/ 4572000 w 6019800"/>
                  <a:gd name="connsiteY1" fmla="*/ 8869680 h 15544800"/>
                  <a:gd name="connsiteX2" fmla="*/ 4846320 w 6019800"/>
                  <a:gd name="connsiteY2" fmla="*/ 8321040 h 15544800"/>
                  <a:gd name="connsiteX3" fmla="*/ 4389120 w 6019800"/>
                  <a:gd name="connsiteY3" fmla="*/ 7589520 h 15544800"/>
                  <a:gd name="connsiteX4" fmla="*/ 4389120 w 6019800"/>
                  <a:gd name="connsiteY4" fmla="*/ 6126480 h 15544800"/>
                  <a:gd name="connsiteX5" fmla="*/ 5120640 w 6019800"/>
                  <a:gd name="connsiteY5" fmla="*/ 4297680 h 15544800"/>
                  <a:gd name="connsiteX6" fmla="*/ 4846320 w 6019800"/>
                  <a:gd name="connsiteY6" fmla="*/ 3840480 h 15544800"/>
                  <a:gd name="connsiteX7" fmla="*/ 5852160 w 6019800"/>
                  <a:gd name="connsiteY7" fmla="*/ 3291840 h 15544800"/>
                  <a:gd name="connsiteX8" fmla="*/ 5852160 w 6019800"/>
                  <a:gd name="connsiteY8" fmla="*/ 3017520 h 15544800"/>
                  <a:gd name="connsiteX9" fmla="*/ 5029200 w 6019800"/>
                  <a:gd name="connsiteY9" fmla="*/ 2194560 h 15544800"/>
                  <a:gd name="connsiteX10" fmla="*/ 4692515 w 6019800"/>
                  <a:gd name="connsiteY10" fmla="*/ 652715 h 15544800"/>
                  <a:gd name="connsiteX11" fmla="*/ 3856493 w 6019800"/>
                  <a:gd name="connsiteY11" fmla="*/ 897483 h 15544800"/>
                  <a:gd name="connsiteX12" fmla="*/ 3749040 w 6019800"/>
                  <a:gd name="connsiteY12" fmla="*/ 1645920 h 15544800"/>
                  <a:gd name="connsiteX13" fmla="*/ 3108960 w 6019800"/>
                  <a:gd name="connsiteY13" fmla="*/ 1554480 h 15544800"/>
                  <a:gd name="connsiteX14" fmla="*/ 3108960 w 6019800"/>
                  <a:gd name="connsiteY14" fmla="*/ 1097280 h 15544800"/>
                  <a:gd name="connsiteX15" fmla="*/ 4692515 w 6019800"/>
                  <a:gd name="connsiteY15" fmla="*/ 571125 h 15544800"/>
                  <a:gd name="connsiteX16" fmla="*/ 3931920 w 6019800"/>
                  <a:gd name="connsiteY16" fmla="*/ 0 h 15544800"/>
                  <a:gd name="connsiteX17" fmla="*/ 2926080 w 6019800"/>
                  <a:gd name="connsiteY17" fmla="*/ 0 h 15544800"/>
                  <a:gd name="connsiteX18" fmla="*/ 1188720 w 6019800"/>
                  <a:gd name="connsiteY18" fmla="*/ 1005840 h 15544800"/>
                  <a:gd name="connsiteX19" fmla="*/ 914400 w 6019800"/>
                  <a:gd name="connsiteY19" fmla="*/ 2377440 h 15544800"/>
                  <a:gd name="connsiteX20" fmla="*/ 0 w 6019800"/>
                  <a:gd name="connsiteY20" fmla="*/ 3566160 h 15544800"/>
                  <a:gd name="connsiteX21" fmla="*/ 457200 w 6019800"/>
                  <a:gd name="connsiteY21" fmla="*/ 5577840 h 15544800"/>
                  <a:gd name="connsiteX22" fmla="*/ 822960 w 6019800"/>
                  <a:gd name="connsiteY22" fmla="*/ 6035040 h 15544800"/>
                  <a:gd name="connsiteX23" fmla="*/ 914400 w 6019800"/>
                  <a:gd name="connsiteY23" fmla="*/ 7406640 h 15544800"/>
                  <a:gd name="connsiteX24" fmla="*/ 1188720 w 6019800"/>
                  <a:gd name="connsiteY24" fmla="*/ 8321040 h 15544800"/>
                  <a:gd name="connsiteX25" fmla="*/ 4297680 w 6019800"/>
                  <a:gd name="connsiteY25" fmla="*/ 15544800 h 15544800"/>
                  <a:gd name="connsiteX26" fmla="*/ 5760720 w 6019800"/>
                  <a:gd name="connsiteY26" fmla="*/ 10241280 h 15544800"/>
                  <a:gd name="connsiteX0" fmla="*/ 5394960 w 6019800"/>
                  <a:gd name="connsiteY0" fmla="*/ 9966960 h 15544800"/>
                  <a:gd name="connsiteX1" fmla="*/ 4572000 w 6019800"/>
                  <a:gd name="connsiteY1" fmla="*/ 8869680 h 15544800"/>
                  <a:gd name="connsiteX2" fmla="*/ 4846320 w 6019800"/>
                  <a:gd name="connsiteY2" fmla="*/ 8321040 h 15544800"/>
                  <a:gd name="connsiteX3" fmla="*/ 4389120 w 6019800"/>
                  <a:gd name="connsiteY3" fmla="*/ 7589520 h 15544800"/>
                  <a:gd name="connsiteX4" fmla="*/ 4389120 w 6019800"/>
                  <a:gd name="connsiteY4" fmla="*/ 6126480 h 15544800"/>
                  <a:gd name="connsiteX5" fmla="*/ 5120640 w 6019800"/>
                  <a:gd name="connsiteY5" fmla="*/ 4297680 h 15544800"/>
                  <a:gd name="connsiteX6" fmla="*/ 4846320 w 6019800"/>
                  <a:gd name="connsiteY6" fmla="*/ 3840480 h 15544800"/>
                  <a:gd name="connsiteX7" fmla="*/ 5852160 w 6019800"/>
                  <a:gd name="connsiteY7" fmla="*/ 3291840 h 15544800"/>
                  <a:gd name="connsiteX8" fmla="*/ 5852160 w 6019800"/>
                  <a:gd name="connsiteY8" fmla="*/ 3017520 h 15544800"/>
                  <a:gd name="connsiteX9" fmla="*/ 5029200 w 6019800"/>
                  <a:gd name="connsiteY9" fmla="*/ 2194560 h 15544800"/>
                  <a:gd name="connsiteX10" fmla="*/ 4692515 w 6019800"/>
                  <a:gd name="connsiteY10" fmla="*/ 652715 h 15544800"/>
                  <a:gd name="connsiteX11" fmla="*/ 3856493 w 6019800"/>
                  <a:gd name="connsiteY11" fmla="*/ 897483 h 15544800"/>
                  <a:gd name="connsiteX12" fmla="*/ 3749040 w 6019800"/>
                  <a:gd name="connsiteY12" fmla="*/ 1645920 h 15544800"/>
                  <a:gd name="connsiteX13" fmla="*/ 3108960 w 6019800"/>
                  <a:gd name="connsiteY13" fmla="*/ 1554480 h 15544800"/>
                  <a:gd name="connsiteX14" fmla="*/ 3108960 w 6019800"/>
                  <a:gd name="connsiteY14" fmla="*/ 1097280 h 15544800"/>
                  <a:gd name="connsiteX15" fmla="*/ 4692515 w 6019800"/>
                  <a:gd name="connsiteY15" fmla="*/ 571125 h 15544800"/>
                  <a:gd name="connsiteX16" fmla="*/ 3931920 w 6019800"/>
                  <a:gd name="connsiteY16" fmla="*/ 0 h 15544800"/>
                  <a:gd name="connsiteX17" fmla="*/ 2926080 w 6019800"/>
                  <a:gd name="connsiteY17" fmla="*/ 0 h 15544800"/>
                  <a:gd name="connsiteX18" fmla="*/ 1188720 w 6019800"/>
                  <a:gd name="connsiteY18" fmla="*/ 1005840 h 15544800"/>
                  <a:gd name="connsiteX19" fmla="*/ 914400 w 6019800"/>
                  <a:gd name="connsiteY19" fmla="*/ 2377440 h 15544800"/>
                  <a:gd name="connsiteX20" fmla="*/ 0 w 6019800"/>
                  <a:gd name="connsiteY20" fmla="*/ 3566160 h 15544800"/>
                  <a:gd name="connsiteX21" fmla="*/ 457200 w 6019800"/>
                  <a:gd name="connsiteY21" fmla="*/ 5577840 h 15544800"/>
                  <a:gd name="connsiteX22" fmla="*/ 822960 w 6019800"/>
                  <a:gd name="connsiteY22" fmla="*/ 6035040 h 15544800"/>
                  <a:gd name="connsiteX23" fmla="*/ 914400 w 6019800"/>
                  <a:gd name="connsiteY23" fmla="*/ 7406640 h 15544800"/>
                  <a:gd name="connsiteX24" fmla="*/ 1188720 w 6019800"/>
                  <a:gd name="connsiteY24" fmla="*/ 8321040 h 15544800"/>
                  <a:gd name="connsiteX25" fmla="*/ 4297680 w 6019800"/>
                  <a:gd name="connsiteY25" fmla="*/ 15544800 h 15544800"/>
                  <a:gd name="connsiteX26" fmla="*/ 5760720 w 6019800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4846320 w 5966846"/>
                  <a:gd name="connsiteY6" fmla="*/ 3840480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4846320 w 5966846"/>
                  <a:gd name="connsiteY6" fmla="*/ 3840480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4846320 w 5966846"/>
                  <a:gd name="connsiteY6" fmla="*/ 3840480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4846320 w 5966846"/>
                  <a:gd name="connsiteY6" fmla="*/ 3840480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4846320 w 5966846"/>
                  <a:gd name="connsiteY6" fmla="*/ 3840480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120640 w 5966846"/>
                  <a:gd name="connsiteY5" fmla="*/ 4297680 h 15544800"/>
                  <a:gd name="connsiteX6" fmla="*/ 5097043 w 5966846"/>
                  <a:gd name="connsiteY6" fmla="*/ 3807503 h 15544800"/>
                  <a:gd name="connsiteX7" fmla="*/ 5717318 w 5966846"/>
                  <a:gd name="connsiteY7" fmla="*/ 3481146 h 15544800"/>
                  <a:gd name="connsiteX8" fmla="*/ 5852160 w 5966846"/>
                  <a:gd name="connsiteY8" fmla="*/ 3017520 h 15544800"/>
                  <a:gd name="connsiteX9" fmla="*/ 5029200 w 5966846"/>
                  <a:gd name="connsiteY9" fmla="*/ 2194560 h 15544800"/>
                  <a:gd name="connsiteX10" fmla="*/ 4692515 w 5966846"/>
                  <a:gd name="connsiteY10" fmla="*/ 652715 h 15544800"/>
                  <a:gd name="connsiteX11" fmla="*/ 3856493 w 5966846"/>
                  <a:gd name="connsiteY11" fmla="*/ 897483 h 15544800"/>
                  <a:gd name="connsiteX12" fmla="*/ 3749040 w 5966846"/>
                  <a:gd name="connsiteY12" fmla="*/ 1645920 h 15544800"/>
                  <a:gd name="connsiteX13" fmla="*/ 3108960 w 5966846"/>
                  <a:gd name="connsiteY13" fmla="*/ 1554480 h 15544800"/>
                  <a:gd name="connsiteX14" fmla="*/ 3108960 w 5966846"/>
                  <a:gd name="connsiteY14" fmla="*/ 1097280 h 15544800"/>
                  <a:gd name="connsiteX15" fmla="*/ 4692515 w 5966846"/>
                  <a:gd name="connsiteY15" fmla="*/ 571125 h 15544800"/>
                  <a:gd name="connsiteX16" fmla="*/ 3931920 w 5966846"/>
                  <a:gd name="connsiteY16" fmla="*/ 0 h 15544800"/>
                  <a:gd name="connsiteX17" fmla="*/ 2926080 w 5966846"/>
                  <a:gd name="connsiteY17" fmla="*/ 0 h 15544800"/>
                  <a:gd name="connsiteX18" fmla="*/ 1188720 w 5966846"/>
                  <a:gd name="connsiteY18" fmla="*/ 1005840 h 15544800"/>
                  <a:gd name="connsiteX19" fmla="*/ 914400 w 5966846"/>
                  <a:gd name="connsiteY19" fmla="*/ 2377440 h 15544800"/>
                  <a:gd name="connsiteX20" fmla="*/ 0 w 5966846"/>
                  <a:gd name="connsiteY20" fmla="*/ 3566160 h 15544800"/>
                  <a:gd name="connsiteX21" fmla="*/ 457200 w 5966846"/>
                  <a:gd name="connsiteY21" fmla="*/ 5577840 h 15544800"/>
                  <a:gd name="connsiteX22" fmla="*/ 822960 w 5966846"/>
                  <a:gd name="connsiteY22" fmla="*/ 6035040 h 15544800"/>
                  <a:gd name="connsiteX23" fmla="*/ 914400 w 5966846"/>
                  <a:gd name="connsiteY23" fmla="*/ 7406640 h 15544800"/>
                  <a:gd name="connsiteX24" fmla="*/ 1188720 w 5966846"/>
                  <a:gd name="connsiteY24" fmla="*/ 8321040 h 15544800"/>
                  <a:gd name="connsiteX25" fmla="*/ 4297680 w 5966846"/>
                  <a:gd name="connsiteY25" fmla="*/ 15544800 h 15544800"/>
                  <a:gd name="connsiteX26" fmla="*/ 5760720 w 5966846"/>
                  <a:gd name="connsiteY26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120640 w 5948867"/>
                  <a:gd name="connsiteY5" fmla="*/ 4297680 h 15544800"/>
                  <a:gd name="connsiteX6" fmla="*/ 5097043 w 5948867"/>
                  <a:gd name="connsiteY6" fmla="*/ 3807503 h 15544800"/>
                  <a:gd name="connsiteX7" fmla="*/ 5609444 w 5948867"/>
                  <a:gd name="connsiteY7" fmla="*/ 3644324 h 15544800"/>
                  <a:gd name="connsiteX8" fmla="*/ 5852160 w 5948867"/>
                  <a:gd name="connsiteY8" fmla="*/ 3017520 h 15544800"/>
                  <a:gd name="connsiteX9" fmla="*/ 5029200 w 5948867"/>
                  <a:gd name="connsiteY9" fmla="*/ 2194560 h 15544800"/>
                  <a:gd name="connsiteX10" fmla="*/ 4692515 w 5948867"/>
                  <a:gd name="connsiteY10" fmla="*/ 652715 h 15544800"/>
                  <a:gd name="connsiteX11" fmla="*/ 3856493 w 5948867"/>
                  <a:gd name="connsiteY11" fmla="*/ 897483 h 15544800"/>
                  <a:gd name="connsiteX12" fmla="*/ 3749040 w 5948867"/>
                  <a:gd name="connsiteY12" fmla="*/ 1645920 h 15544800"/>
                  <a:gd name="connsiteX13" fmla="*/ 3108960 w 5948867"/>
                  <a:gd name="connsiteY13" fmla="*/ 1554480 h 15544800"/>
                  <a:gd name="connsiteX14" fmla="*/ 3108960 w 5948867"/>
                  <a:gd name="connsiteY14" fmla="*/ 1097280 h 15544800"/>
                  <a:gd name="connsiteX15" fmla="*/ 4692515 w 5948867"/>
                  <a:gd name="connsiteY15" fmla="*/ 571125 h 15544800"/>
                  <a:gd name="connsiteX16" fmla="*/ 3931920 w 5948867"/>
                  <a:gd name="connsiteY16" fmla="*/ 0 h 15544800"/>
                  <a:gd name="connsiteX17" fmla="*/ 2926080 w 5948867"/>
                  <a:gd name="connsiteY17" fmla="*/ 0 h 15544800"/>
                  <a:gd name="connsiteX18" fmla="*/ 1188720 w 5948867"/>
                  <a:gd name="connsiteY18" fmla="*/ 1005840 h 15544800"/>
                  <a:gd name="connsiteX19" fmla="*/ 914400 w 5948867"/>
                  <a:gd name="connsiteY19" fmla="*/ 2377440 h 15544800"/>
                  <a:gd name="connsiteX20" fmla="*/ 0 w 5948867"/>
                  <a:gd name="connsiteY20" fmla="*/ 3566160 h 15544800"/>
                  <a:gd name="connsiteX21" fmla="*/ 457200 w 5948867"/>
                  <a:gd name="connsiteY21" fmla="*/ 5577840 h 15544800"/>
                  <a:gd name="connsiteX22" fmla="*/ 822960 w 5948867"/>
                  <a:gd name="connsiteY22" fmla="*/ 6035040 h 15544800"/>
                  <a:gd name="connsiteX23" fmla="*/ 914400 w 5948867"/>
                  <a:gd name="connsiteY23" fmla="*/ 7406640 h 15544800"/>
                  <a:gd name="connsiteX24" fmla="*/ 1188720 w 5948867"/>
                  <a:gd name="connsiteY24" fmla="*/ 8321040 h 15544800"/>
                  <a:gd name="connsiteX25" fmla="*/ 4297680 w 5948867"/>
                  <a:gd name="connsiteY25" fmla="*/ 15544800 h 15544800"/>
                  <a:gd name="connsiteX26" fmla="*/ 5760720 w 5948867"/>
                  <a:gd name="connsiteY26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120640 w 5948867"/>
                  <a:gd name="connsiteY5" fmla="*/ 4297680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120640 w 5948867"/>
                  <a:gd name="connsiteY5" fmla="*/ 4297680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120640 w 5948867"/>
                  <a:gd name="connsiteY5" fmla="*/ 4297680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258854 w 5948867"/>
                  <a:gd name="connsiteY5" fmla="*/ 3997878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204917 w 5948867"/>
                  <a:gd name="connsiteY5" fmla="*/ 4188253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204917 w 5948867"/>
                  <a:gd name="connsiteY5" fmla="*/ 4188253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48867"/>
                  <a:gd name="connsiteY0" fmla="*/ 9966960 h 15544800"/>
                  <a:gd name="connsiteX1" fmla="*/ 4572000 w 5948867"/>
                  <a:gd name="connsiteY1" fmla="*/ 8869680 h 15544800"/>
                  <a:gd name="connsiteX2" fmla="*/ 4846320 w 5948867"/>
                  <a:gd name="connsiteY2" fmla="*/ 8321040 h 15544800"/>
                  <a:gd name="connsiteX3" fmla="*/ 4389120 w 5948867"/>
                  <a:gd name="connsiteY3" fmla="*/ 7589520 h 15544800"/>
                  <a:gd name="connsiteX4" fmla="*/ 4389120 w 5948867"/>
                  <a:gd name="connsiteY4" fmla="*/ 6126480 h 15544800"/>
                  <a:gd name="connsiteX5" fmla="*/ 5204917 w 5948867"/>
                  <a:gd name="connsiteY5" fmla="*/ 4188253 h 15544800"/>
                  <a:gd name="connsiteX6" fmla="*/ 5609444 w 5948867"/>
                  <a:gd name="connsiteY6" fmla="*/ 3644324 h 15544800"/>
                  <a:gd name="connsiteX7" fmla="*/ 5852160 w 5948867"/>
                  <a:gd name="connsiteY7" fmla="*/ 3017520 h 15544800"/>
                  <a:gd name="connsiteX8" fmla="*/ 5029200 w 5948867"/>
                  <a:gd name="connsiteY8" fmla="*/ 2194560 h 15544800"/>
                  <a:gd name="connsiteX9" fmla="*/ 4692515 w 5948867"/>
                  <a:gd name="connsiteY9" fmla="*/ 652715 h 15544800"/>
                  <a:gd name="connsiteX10" fmla="*/ 3856493 w 5948867"/>
                  <a:gd name="connsiteY10" fmla="*/ 897483 h 15544800"/>
                  <a:gd name="connsiteX11" fmla="*/ 3749040 w 5948867"/>
                  <a:gd name="connsiteY11" fmla="*/ 1645920 h 15544800"/>
                  <a:gd name="connsiteX12" fmla="*/ 3108960 w 5948867"/>
                  <a:gd name="connsiteY12" fmla="*/ 1554480 h 15544800"/>
                  <a:gd name="connsiteX13" fmla="*/ 3108960 w 5948867"/>
                  <a:gd name="connsiteY13" fmla="*/ 1097280 h 15544800"/>
                  <a:gd name="connsiteX14" fmla="*/ 4692515 w 5948867"/>
                  <a:gd name="connsiteY14" fmla="*/ 571125 h 15544800"/>
                  <a:gd name="connsiteX15" fmla="*/ 3931920 w 5948867"/>
                  <a:gd name="connsiteY15" fmla="*/ 0 h 15544800"/>
                  <a:gd name="connsiteX16" fmla="*/ 2926080 w 5948867"/>
                  <a:gd name="connsiteY16" fmla="*/ 0 h 15544800"/>
                  <a:gd name="connsiteX17" fmla="*/ 1188720 w 5948867"/>
                  <a:gd name="connsiteY17" fmla="*/ 1005840 h 15544800"/>
                  <a:gd name="connsiteX18" fmla="*/ 914400 w 5948867"/>
                  <a:gd name="connsiteY18" fmla="*/ 2377440 h 15544800"/>
                  <a:gd name="connsiteX19" fmla="*/ 0 w 5948867"/>
                  <a:gd name="connsiteY19" fmla="*/ 3566160 h 15544800"/>
                  <a:gd name="connsiteX20" fmla="*/ 457200 w 5948867"/>
                  <a:gd name="connsiteY20" fmla="*/ 5577840 h 15544800"/>
                  <a:gd name="connsiteX21" fmla="*/ 822960 w 5948867"/>
                  <a:gd name="connsiteY21" fmla="*/ 6035040 h 15544800"/>
                  <a:gd name="connsiteX22" fmla="*/ 914400 w 5948867"/>
                  <a:gd name="connsiteY22" fmla="*/ 7406640 h 15544800"/>
                  <a:gd name="connsiteX23" fmla="*/ 1188720 w 5948867"/>
                  <a:gd name="connsiteY23" fmla="*/ 8321040 h 15544800"/>
                  <a:gd name="connsiteX24" fmla="*/ 4297680 w 5948867"/>
                  <a:gd name="connsiteY24" fmla="*/ 15544800 h 15544800"/>
                  <a:gd name="connsiteX25" fmla="*/ 5760720 w 5948867"/>
                  <a:gd name="connsiteY25" fmla="*/ 10241280 h 15544800"/>
                  <a:gd name="connsiteX0" fmla="*/ 5394960 w 5966846"/>
                  <a:gd name="connsiteY0" fmla="*/ 9966960 h 15544800"/>
                  <a:gd name="connsiteX1" fmla="*/ 4572000 w 5966846"/>
                  <a:gd name="connsiteY1" fmla="*/ 8869680 h 15544800"/>
                  <a:gd name="connsiteX2" fmla="*/ 4846320 w 5966846"/>
                  <a:gd name="connsiteY2" fmla="*/ 8321040 h 15544800"/>
                  <a:gd name="connsiteX3" fmla="*/ 4389120 w 5966846"/>
                  <a:gd name="connsiteY3" fmla="*/ 7589520 h 15544800"/>
                  <a:gd name="connsiteX4" fmla="*/ 4389120 w 5966846"/>
                  <a:gd name="connsiteY4" fmla="*/ 6126480 h 15544800"/>
                  <a:gd name="connsiteX5" fmla="*/ 5204917 w 5966846"/>
                  <a:gd name="connsiteY5" fmla="*/ 4188253 h 15544800"/>
                  <a:gd name="connsiteX6" fmla="*/ 5717318 w 5966846"/>
                  <a:gd name="connsiteY6" fmla="*/ 3780307 h 15544800"/>
                  <a:gd name="connsiteX7" fmla="*/ 5852160 w 5966846"/>
                  <a:gd name="connsiteY7" fmla="*/ 3017520 h 15544800"/>
                  <a:gd name="connsiteX8" fmla="*/ 5029200 w 5966846"/>
                  <a:gd name="connsiteY8" fmla="*/ 2194560 h 15544800"/>
                  <a:gd name="connsiteX9" fmla="*/ 4692515 w 5966846"/>
                  <a:gd name="connsiteY9" fmla="*/ 652715 h 15544800"/>
                  <a:gd name="connsiteX10" fmla="*/ 3856493 w 5966846"/>
                  <a:gd name="connsiteY10" fmla="*/ 897483 h 15544800"/>
                  <a:gd name="connsiteX11" fmla="*/ 3749040 w 5966846"/>
                  <a:gd name="connsiteY11" fmla="*/ 1645920 h 15544800"/>
                  <a:gd name="connsiteX12" fmla="*/ 3108960 w 5966846"/>
                  <a:gd name="connsiteY12" fmla="*/ 1554480 h 15544800"/>
                  <a:gd name="connsiteX13" fmla="*/ 3108960 w 5966846"/>
                  <a:gd name="connsiteY13" fmla="*/ 1097280 h 15544800"/>
                  <a:gd name="connsiteX14" fmla="*/ 4692515 w 5966846"/>
                  <a:gd name="connsiteY14" fmla="*/ 571125 h 15544800"/>
                  <a:gd name="connsiteX15" fmla="*/ 3931920 w 5966846"/>
                  <a:gd name="connsiteY15" fmla="*/ 0 h 15544800"/>
                  <a:gd name="connsiteX16" fmla="*/ 2926080 w 5966846"/>
                  <a:gd name="connsiteY16" fmla="*/ 0 h 15544800"/>
                  <a:gd name="connsiteX17" fmla="*/ 1188720 w 5966846"/>
                  <a:gd name="connsiteY17" fmla="*/ 1005840 h 15544800"/>
                  <a:gd name="connsiteX18" fmla="*/ 914400 w 5966846"/>
                  <a:gd name="connsiteY18" fmla="*/ 2377440 h 15544800"/>
                  <a:gd name="connsiteX19" fmla="*/ 0 w 5966846"/>
                  <a:gd name="connsiteY19" fmla="*/ 3566160 h 15544800"/>
                  <a:gd name="connsiteX20" fmla="*/ 457200 w 5966846"/>
                  <a:gd name="connsiteY20" fmla="*/ 5577840 h 15544800"/>
                  <a:gd name="connsiteX21" fmla="*/ 822960 w 5966846"/>
                  <a:gd name="connsiteY21" fmla="*/ 6035040 h 15544800"/>
                  <a:gd name="connsiteX22" fmla="*/ 914400 w 5966846"/>
                  <a:gd name="connsiteY22" fmla="*/ 7406640 h 15544800"/>
                  <a:gd name="connsiteX23" fmla="*/ 1188720 w 5966846"/>
                  <a:gd name="connsiteY23" fmla="*/ 8321040 h 15544800"/>
                  <a:gd name="connsiteX24" fmla="*/ 4297680 w 5966846"/>
                  <a:gd name="connsiteY24" fmla="*/ 15544800 h 15544800"/>
                  <a:gd name="connsiteX25" fmla="*/ 5760720 w 5966846"/>
                  <a:gd name="connsiteY25" fmla="*/ 10241280 h 15544800"/>
                  <a:gd name="connsiteX0" fmla="*/ 5394960 w 6065608"/>
                  <a:gd name="connsiteY0" fmla="*/ 9966960 h 15544800"/>
                  <a:gd name="connsiteX1" fmla="*/ 4572000 w 6065608"/>
                  <a:gd name="connsiteY1" fmla="*/ 8869680 h 15544800"/>
                  <a:gd name="connsiteX2" fmla="*/ 4846320 w 6065608"/>
                  <a:gd name="connsiteY2" fmla="*/ 8321040 h 15544800"/>
                  <a:gd name="connsiteX3" fmla="*/ 4389120 w 6065608"/>
                  <a:gd name="connsiteY3" fmla="*/ 7589520 h 15544800"/>
                  <a:gd name="connsiteX4" fmla="*/ 4389120 w 6065608"/>
                  <a:gd name="connsiteY4" fmla="*/ 6126480 h 15544800"/>
                  <a:gd name="connsiteX5" fmla="*/ 5204917 w 6065608"/>
                  <a:gd name="connsiteY5" fmla="*/ 4188253 h 15544800"/>
                  <a:gd name="connsiteX6" fmla="*/ 5717318 w 6065608"/>
                  <a:gd name="connsiteY6" fmla="*/ 3780307 h 15544800"/>
                  <a:gd name="connsiteX7" fmla="*/ 5852160 w 6065608"/>
                  <a:gd name="connsiteY7" fmla="*/ 3017520 h 15544800"/>
                  <a:gd name="connsiteX8" fmla="*/ 5029200 w 6065608"/>
                  <a:gd name="connsiteY8" fmla="*/ 2194560 h 15544800"/>
                  <a:gd name="connsiteX9" fmla="*/ 4692515 w 6065608"/>
                  <a:gd name="connsiteY9" fmla="*/ 652715 h 15544800"/>
                  <a:gd name="connsiteX10" fmla="*/ 3856493 w 6065608"/>
                  <a:gd name="connsiteY10" fmla="*/ 897483 h 15544800"/>
                  <a:gd name="connsiteX11" fmla="*/ 3749040 w 6065608"/>
                  <a:gd name="connsiteY11" fmla="*/ 1645920 h 15544800"/>
                  <a:gd name="connsiteX12" fmla="*/ 3108960 w 6065608"/>
                  <a:gd name="connsiteY12" fmla="*/ 1554480 h 15544800"/>
                  <a:gd name="connsiteX13" fmla="*/ 3108960 w 6065608"/>
                  <a:gd name="connsiteY13" fmla="*/ 1097280 h 15544800"/>
                  <a:gd name="connsiteX14" fmla="*/ 4692515 w 6065608"/>
                  <a:gd name="connsiteY14" fmla="*/ 571125 h 15544800"/>
                  <a:gd name="connsiteX15" fmla="*/ 3931920 w 6065608"/>
                  <a:gd name="connsiteY15" fmla="*/ 0 h 15544800"/>
                  <a:gd name="connsiteX16" fmla="*/ 2926080 w 6065608"/>
                  <a:gd name="connsiteY16" fmla="*/ 0 h 15544800"/>
                  <a:gd name="connsiteX17" fmla="*/ 1188720 w 6065608"/>
                  <a:gd name="connsiteY17" fmla="*/ 1005840 h 15544800"/>
                  <a:gd name="connsiteX18" fmla="*/ 914400 w 6065608"/>
                  <a:gd name="connsiteY18" fmla="*/ 2377440 h 15544800"/>
                  <a:gd name="connsiteX19" fmla="*/ 0 w 6065608"/>
                  <a:gd name="connsiteY19" fmla="*/ 3566160 h 15544800"/>
                  <a:gd name="connsiteX20" fmla="*/ 457200 w 6065608"/>
                  <a:gd name="connsiteY20" fmla="*/ 5577840 h 15544800"/>
                  <a:gd name="connsiteX21" fmla="*/ 822960 w 6065608"/>
                  <a:gd name="connsiteY21" fmla="*/ 6035040 h 15544800"/>
                  <a:gd name="connsiteX22" fmla="*/ 914400 w 6065608"/>
                  <a:gd name="connsiteY22" fmla="*/ 7406640 h 15544800"/>
                  <a:gd name="connsiteX23" fmla="*/ 1188720 w 6065608"/>
                  <a:gd name="connsiteY23" fmla="*/ 8321040 h 15544800"/>
                  <a:gd name="connsiteX24" fmla="*/ 4297680 w 6065608"/>
                  <a:gd name="connsiteY24" fmla="*/ 15544800 h 15544800"/>
                  <a:gd name="connsiteX25" fmla="*/ 5760720 w 6065608"/>
                  <a:gd name="connsiteY25" fmla="*/ 10241280 h 15544800"/>
                  <a:gd name="connsiteX0" fmla="*/ 5394960 w 5926394"/>
                  <a:gd name="connsiteY0" fmla="*/ 9966960 h 15544800"/>
                  <a:gd name="connsiteX1" fmla="*/ 4572000 w 5926394"/>
                  <a:gd name="connsiteY1" fmla="*/ 8869680 h 15544800"/>
                  <a:gd name="connsiteX2" fmla="*/ 4846320 w 5926394"/>
                  <a:gd name="connsiteY2" fmla="*/ 8321040 h 15544800"/>
                  <a:gd name="connsiteX3" fmla="*/ 4389120 w 5926394"/>
                  <a:gd name="connsiteY3" fmla="*/ 7589520 h 15544800"/>
                  <a:gd name="connsiteX4" fmla="*/ 4389120 w 5926394"/>
                  <a:gd name="connsiteY4" fmla="*/ 6126480 h 15544800"/>
                  <a:gd name="connsiteX5" fmla="*/ 5204917 w 5926394"/>
                  <a:gd name="connsiteY5" fmla="*/ 4188253 h 15544800"/>
                  <a:gd name="connsiteX6" fmla="*/ 5474602 w 5926394"/>
                  <a:gd name="connsiteY6" fmla="*/ 3508342 h 15544800"/>
                  <a:gd name="connsiteX7" fmla="*/ 5852160 w 5926394"/>
                  <a:gd name="connsiteY7" fmla="*/ 3017520 h 15544800"/>
                  <a:gd name="connsiteX8" fmla="*/ 5029200 w 5926394"/>
                  <a:gd name="connsiteY8" fmla="*/ 2194560 h 15544800"/>
                  <a:gd name="connsiteX9" fmla="*/ 4692515 w 5926394"/>
                  <a:gd name="connsiteY9" fmla="*/ 652715 h 15544800"/>
                  <a:gd name="connsiteX10" fmla="*/ 3856493 w 5926394"/>
                  <a:gd name="connsiteY10" fmla="*/ 897483 h 15544800"/>
                  <a:gd name="connsiteX11" fmla="*/ 3749040 w 5926394"/>
                  <a:gd name="connsiteY11" fmla="*/ 1645920 h 15544800"/>
                  <a:gd name="connsiteX12" fmla="*/ 3108960 w 5926394"/>
                  <a:gd name="connsiteY12" fmla="*/ 1554480 h 15544800"/>
                  <a:gd name="connsiteX13" fmla="*/ 3108960 w 5926394"/>
                  <a:gd name="connsiteY13" fmla="*/ 1097280 h 15544800"/>
                  <a:gd name="connsiteX14" fmla="*/ 4692515 w 5926394"/>
                  <a:gd name="connsiteY14" fmla="*/ 571125 h 15544800"/>
                  <a:gd name="connsiteX15" fmla="*/ 3931920 w 5926394"/>
                  <a:gd name="connsiteY15" fmla="*/ 0 h 15544800"/>
                  <a:gd name="connsiteX16" fmla="*/ 2926080 w 5926394"/>
                  <a:gd name="connsiteY16" fmla="*/ 0 h 15544800"/>
                  <a:gd name="connsiteX17" fmla="*/ 1188720 w 5926394"/>
                  <a:gd name="connsiteY17" fmla="*/ 1005840 h 15544800"/>
                  <a:gd name="connsiteX18" fmla="*/ 914400 w 5926394"/>
                  <a:gd name="connsiteY18" fmla="*/ 2377440 h 15544800"/>
                  <a:gd name="connsiteX19" fmla="*/ 0 w 5926394"/>
                  <a:gd name="connsiteY19" fmla="*/ 3566160 h 15544800"/>
                  <a:gd name="connsiteX20" fmla="*/ 457200 w 5926394"/>
                  <a:gd name="connsiteY20" fmla="*/ 5577840 h 15544800"/>
                  <a:gd name="connsiteX21" fmla="*/ 822960 w 5926394"/>
                  <a:gd name="connsiteY21" fmla="*/ 6035040 h 15544800"/>
                  <a:gd name="connsiteX22" fmla="*/ 914400 w 5926394"/>
                  <a:gd name="connsiteY22" fmla="*/ 7406640 h 15544800"/>
                  <a:gd name="connsiteX23" fmla="*/ 1188720 w 5926394"/>
                  <a:gd name="connsiteY23" fmla="*/ 8321040 h 15544800"/>
                  <a:gd name="connsiteX24" fmla="*/ 4297680 w 5926394"/>
                  <a:gd name="connsiteY24" fmla="*/ 15544800 h 15544800"/>
                  <a:gd name="connsiteX25" fmla="*/ 5760720 w 5926394"/>
                  <a:gd name="connsiteY25" fmla="*/ 10241280 h 15544800"/>
                  <a:gd name="connsiteX0" fmla="*/ 5394960 w 5926394"/>
                  <a:gd name="connsiteY0" fmla="*/ 9966960 h 15544800"/>
                  <a:gd name="connsiteX1" fmla="*/ 4572000 w 5926394"/>
                  <a:gd name="connsiteY1" fmla="*/ 8869680 h 15544800"/>
                  <a:gd name="connsiteX2" fmla="*/ 4846320 w 5926394"/>
                  <a:gd name="connsiteY2" fmla="*/ 8321040 h 15544800"/>
                  <a:gd name="connsiteX3" fmla="*/ 4389120 w 5926394"/>
                  <a:gd name="connsiteY3" fmla="*/ 7589520 h 15544800"/>
                  <a:gd name="connsiteX4" fmla="*/ 4389120 w 5926394"/>
                  <a:gd name="connsiteY4" fmla="*/ 6126480 h 15544800"/>
                  <a:gd name="connsiteX5" fmla="*/ 5204917 w 5926394"/>
                  <a:gd name="connsiteY5" fmla="*/ 4188253 h 15544800"/>
                  <a:gd name="connsiteX6" fmla="*/ 5474602 w 5926394"/>
                  <a:gd name="connsiteY6" fmla="*/ 3508342 h 15544800"/>
                  <a:gd name="connsiteX7" fmla="*/ 5852160 w 5926394"/>
                  <a:gd name="connsiteY7" fmla="*/ 3017520 h 15544800"/>
                  <a:gd name="connsiteX8" fmla="*/ 5029200 w 5926394"/>
                  <a:gd name="connsiteY8" fmla="*/ 2194560 h 15544800"/>
                  <a:gd name="connsiteX9" fmla="*/ 4692515 w 5926394"/>
                  <a:gd name="connsiteY9" fmla="*/ 652715 h 15544800"/>
                  <a:gd name="connsiteX10" fmla="*/ 3856493 w 5926394"/>
                  <a:gd name="connsiteY10" fmla="*/ 897483 h 15544800"/>
                  <a:gd name="connsiteX11" fmla="*/ 3749040 w 5926394"/>
                  <a:gd name="connsiteY11" fmla="*/ 1645920 h 15544800"/>
                  <a:gd name="connsiteX12" fmla="*/ 3108960 w 5926394"/>
                  <a:gd name="connsiteY12" fmla="*/ 1554480 h 15544800"/>
                  <a:gd name="connsiteX13" fmla="*/ 3108960 w 5926394"/>
                  <a:gd name="connsiteY13" fmla="*/ 1097280 h 15544800"/>
                  <a:gd name="connsiteX14" fmla="*/ 4692515 w 5926394"/>
                  <a:gd name="connsiteY14" fmla="*/ 571125 h 15544800"/>
                  <a:gd name="connsiteX15" fmla="*/ 3931920 w 5926394"/>
                  <a:gd name="connsiteY15" fmla="*/ 0 h 15544800"/>
                  <a:gd name="connsiteX16" fmla="*/ 2926080 w 5926394"/>
                  <a:gd name="connsiteY16" fmla="*/ 0 h 15544800"/>
                  <a:gd name="connsiteX17" fmla="*/ 1188720 w 5926394"/>
                  <a:gd name="connsiteY17" fmla="*/ 1005840 h 15544800"/>
                  <a:gd name="connsiteX18" fmla="*/ 914400 w 5926394"/>
                  <a:gd name="connsiteY18" fmla="*/ 2377440 h 15544800"/>
                  <a:gd name="connsiteX19" fmla="*/ 0 w 5926394"/>
                  <a:gd name="connsiteY19" fmla="*/ 3566160 h 15544800"/>
                  <a:gd name="connsiteX20" fmla="*/ 457200 w 5926394"/>
                  <a:gd name="connsiteY20" fmla="*/ 5577840 h 15544800"/>
                  <a:gd name="connsiteX21" fmla="*/ 822960 w 5926394"/>
                  <a:gd name="connsiteY21" fmla="*/ 6035040 h 15544800"/>
                  <a:gd name="connsiteX22" fmla="*/ 914400 w 5926394"/>
                  <a:gd name="connsiteY22" fmla="*/ 7406640 h 15544800"/>
                  <a:gd name="connsiteX23" fmla="*/ 1188720 w 5926394"/>
                  <a:gd name="connsiteY23" fmla="*/ 8321040 h 15544800"/>
                  <a:gd name="connsiteX24" fmla="*/ 4297680 w 5926394"/>
                  <a:gd name="connsiteY24" fmla="*/ 15544800 h 15544800"/>
                  <a:gd name="connsiteX25" fmla="*/ 5760720 w 5926394"/>
                  <a:gd name="connsiteY25" fmla="*/ 10241280 h 15544800"/>
                  <a:gd name="connsiteX0" fmla="*/ 5394960 w 5926394"/>
                  <a:gd name="connsiteY0" fmla="*/ 9966960 h 15544800"/>
                  <a:gd name="connsiteX1" fmla="*/ 4572000 w 5926394"/>
                  <a:gd name="connsiteY1" fmla="*/ 8869680 h 15544800"/>
                  <a:gd name="connsiteX2" fmla="*/ 4846320 w 5926394"/>
                  <a:gd name="connsiteY2" fmla="*/ 8321040 h 15544800"/>
                  <a:gd name="connsiteX3" fmla="*/ 4389120 w 5926394"/>
                  <a:gd name="connsiteY3" fmla="*/ 7589520 h 15544800"/>
                  <a:gd name="connsiteX4" fmla="*/ 4389120 w 5926394"/>
                  <a:gd name="connsiteY4" fmla="*/ 6126480 h 15544800"/>
                  <a:gd name="connsiteX5" fmla="*/ 5204917 w 5926394"/>
                  <a:gd name="connsiteY5" fmla="*/ 4188253 h 15544800"/>
                  <a:gd name="connsiteX6" fmla="*/ 5474602 w 5926394"/>
                  <a:gd name="connsiteY6" fmla="*/ 3508342 h 15544800"/>
                  <a:gd name="connsiteX7" fmla="*/ 5852160 w 5926394"/>
                  <a:gd name="connsiteY7" fmla="*/ 3017520 h 15544800"/>
                  <a:gd name="connsiteX8" fmla="*/ 5029200 w 5926394"/>
                  <a:gd name="connsiteY8" fmla="*/ 2194560 h 15544800"/>
                  <a:gd name="connsiteX9" fmla="*/ 4692515 w 5926394"/>
                  <a:gd name="connsiteY9" fmla="*/ 652715 h 15544800"/>
                  <a:gd name="connsiteX10" fmla="*/ 3856493 w 5926394"/>
                  <a:gd name="connsiteY10" fmla="*/ 897483 h 15544800"/>
                  <a:gd name="connsiteX11" fmla="*/ 3749040 w 5926394"/>
                  <a:gd name="connsiteY11" fmla="*/ 1645920 h 15544800"/>
                  <a:gd name="connsiteX12" fmla="*/ 3108960 w 5926394"/>
                  <a:gd name="connsiteY12" fmla="*/ 1554480 h 15544800"/>
                  <a:gd name="connsiteX13" fmla="*/ 3108960 w 5926394"/>
                  <a:gd name="connsiteY13" fmla="*/ 1097280 h 15544800"/>
                  <a:gd name="connsiteX14" fmla="*/ 4692515 w 5926394"/>
                  <a:gd name="connsiteY14" fmla="*/ 571125 h 15544800"/>
                  <a:gd name="connsiteX15" fmla="*/ 3931920 w 5926394"/>
                  <a:gd name="connsiteY15" fmla="*/ 0 h 15544800"/>
                  <a:gd name="connsiteX16" fmla="*/ 2926080 w 5926394"/>
                  <a:gd name="connsiteY16" fmla="*/ 0 h 15544800"/>
                  <a:gd name="connsiteX17" fmla="*/ 1188720 w 5926394"/>
                  <a:gd name="connsiteY17" fmla="*/ 1005840 h 15544800"/>
                  <a:gd name="connsiteX18" fmla="*/ 914400 w 5926394"/>
                  <a:gd name="connsiteY18" fmla="*/ 2377440 h 15544800"/>
                  <a:gd name="connsiteX19" fmla="*/ 0 w 5926394"/>
                  <a:gd name="connsiteY19" fmla="*/ 3566160 h 15544800"/>
                  <a:gd name="connsiteX20" fmla="*/ 457200 w 5926394"/>
                  <a:gd name="connsiteY20" fmla="*/ 5577840 h 15544800"/>
                  <a:gd name="connsiteX21" fmla="*/ 822960 w 5926394"/>
                  <a:gd name="connsiteY21" fmla="*/ 6035040 h 15544800"/>
                  <a:gd name="connsiteX22" fmla="*/ 914400 w 5926394"/>
                  <a:gd name="connsiteY22" fmla="*/ 7406640 h 15544800"/>
                  <a:gd name="connsiteX23" fmla="*/ 1188720 w 5926394"/>
                  <a:gd name="connsiteY23" fmla="*/ 8321040 h 15544800"/>
                  <a:gd name="connsiteX24" fmla="*/ 4297680 w 5926394"/>
                  <a:gd name="connsiteY24" fmla="*/ 15544800 h 15544800"/>
                  <a:gd name="connsiteX25" fmla="*/ 5760720 w 5926394"/>
                  <a:gd name="connsiteY25" fmla="*/ 10241280 h 15544800"/>
                  <a:gd name="connsiteX0" fmla="*/ 5394960 w 5942055"/>
                  <a:gd name="connsiteY0" fmla="*/ 9966960 h 15544800"/>
                  <a:gd name="connsiteX1" fmla="*/ 4572000 w 5942055"/>
                  <a:gd name="connsiteY1" fmla="*/ 8869680 h 15544800"/>
                  <a:gd name="connsiteX2" fmla="*/ 4846320 w 5942055"/>
                  <a:gd name="connsiteY2" fmla="*/ 8321040 h 15544800"/>
                  <a:gd name="connsiteX3" fmla="*/ 4389120 w 5942055"/>
                  <a:gd name="connsiteY3" fmla="*/ 7589520 h 15544800"/>
                  <a:gd name="connsiteX4" fmla="*/ 4389120 w 5942055"/>
                  <a:gd name="connsiteY4" fmla="*/ 6126480 h 15544800"/>
                  <a:gd name="connsiteX5" fmla="*/ 5204917 w 5942055"/>
                  <a:gd name="connsiteY5" fmla="*/ 4188253 h 15544800"/>
                  <a:gd name="connsiteX6" fmla="*/ 5474602 w 5942055"/>
                  <a:gd name="connsiteY6" fmla="*/ 3508342 h 15544800"/>
                  <a:gd name="connsiteX7" fmla="*/ 5852160 w 5942055"/>
                  <a:gd name="connsiteY7" fmla="*/ 3017520 h 15544800"/>
                  <a:gd name="connsiteX8" fmla="*/ 4935232 w 5942055"/>
                  <a:gd name="connsiteY8" fmla="*/ 2366091 h 15544800"/>
                  <a:gd name="connsiteX9" fmla="*/ 4692515 w 5942055"/>
                  <a:gd name="connsiteY9" fmla="*/ 65271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2515 w 5942055"/>
                  <a:gd name="connsiteY14" fmla="*/ 571125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760720 w 5942055"/>
                  <a:gd name="connsiteY25" fmla="*/ 10241280 h 15544800"/>
                  <a:gd name="connsiteX0" fmla="*/ 5394960 w 5942055"/>
                  <a:gd name="connsiteY0" fmla="*/ 9966960 h 15544800"/>
                  <a:gd name="connsiteX1" fmla="*/ 4572000 w 5942055"/>
                  <a:gd name="connsiteY1" fmla="*/ 8869680 h 15544800"/>
                  <a:gd name="connsiteX2" fmla="*/ 4846320 w 5942055"/>
                  <a:gd name="connsiteY2" fmla="*/ 8321040 h 15544800"/>
                  <a:gd name="connsiteX3" fmla="*/ 4389120 w 5942055"/>
                  <a:gd name="connsiteY3" fmla="*/ 7589520 h 15544800"/>
                  <a:gd name="connsiteX4" fmla="*/ 4389120 w 5942055"/>
                  <a:gd name="connsiteY4" fmla="*/ 6126480 h 15544800"/>
                  <a:gd name="connsiteX5" fmla="*/ 5204917 w 5942055"/>
                  <a:gd name="connsiteY5" fmla="*/ 4188253 h 15544800"/>
                  <a:gd name="connsiteX6" fmla="*/ 5474602 w 5942055"/>
                  <a:gd name="connsiteY6" fmla="*/ 3508342 h 15544800"/>
                  <a:gd name="connsiteX7" fmla="*/ 5852160 w 5942055"/>
                  <a:gd name="connsiteY7" fmla="*/ 3017520 h 15544800"/>
                  <a:gd name="connsiteX8" fmla="*/ 4935232 w 5942055"/>
                  <a:gd name="connsiteY8" fmla="*/ 2366091 h 15544800"/>
                  <a:gd name="connsiteX9" fmla="*/ 4692515 w 5942055"/>
                  <a:gd name="connsiteY9" fmla="*/ 65271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2515 w 5942055"/>
                  <a:gd name="connsiteY14" fmla="*/ 571125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760720 w 5942055"/>
                  <a:gd name="connsiteY25" fmla="*/ 10241280 h 15544800"/>
                  <a:gd name="connsiteX0" fmla="*/ 5394960 w 5942055"/>
                  <a:gd name="connsiteY0" fmla="*/ 9966960 h 15544800"/>
                  <a:gd name="connsiteX1" fmla="*/ 4572000 w 5942055"/>
                  <a:gd name="connsiteY1" fmla="*/ 8869680 h 15544800"/>
                  <a:gd name="connsiteX2" fmla="*/ 4846320 w 5942055"/>
                  <a:gd name="connsiteY2" fmla="*/ 8321040 h 15544800"/>
                  <a:gd name="connsiteX3" fmla="*/ 4389120 w 5942055"/>
                  <a:gd name="connsiteY3" fmla="*/ 7589520 h 15544800"/>
                  <a:gd name="connsiteX4" fmla="*/ 4389120 w 5942055"/>
                  <a:gd name="connsiteY4" fmla="*/ 6126480 h 15544800"/>
                  <a:gd name="connsiteX5" fmla="*/ 5204917 w 5942055"/>
                  <a:gd name="connsiteY5" fmla="*/ 4188253 h 15544800"/>
                  <a:gd name="connsiteX6" fmla="*/ 5474602 w 5942055"/>
                  <a:gd name="connsiteY6" fmla="*/ 3508342 h 15544800"/>
                  <a:gd name="connsiteX7" fmla="*/ 5852160 w 5942055"/>
                  <a:gd name="connsiteY7" fmla="*/ 3017520 h 15544800"/>
                  <a:gd name="connsiteX8" fmla="*/ 4935232 w 5942055"/>
                  <a:gd name="connsiteY8" fmla="*/ 2366091 h 15544800"/>
                  <a:gd name="connsiteX9" fmla="*/ 4692515 w 5942055"/>
                  <a:gd name="connsiteY9" fmla="*/ 65271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2515 w 5942055"/>
                  <a:gd name="connsiteY14" fmla="*/ 571125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760720 w 5942055"/>
                  <a:gd name="connsiteY25" fmla="*/ 10241280 h 15544800"/>
                  <a:gd name="connsiteX0" fmla="*/ 5394960 w 5942055"/>
                  <a:gd name="connsiteY0" fmla="*/ 9966960 h 15544800"/>
                  <a:gd name="connsiteX1" fmla="*/ 4572000 w 5942055"/>
                  <a:gd name="connsiteY1" fmla="*/ 8869680 h 15544800"/>
                  <a:gd name="connsiteX2" fmla="*/ 4503737 w 5942055"/>
                  <a:gd name="connsiteY2" fmla="*/ 8213328 h 15544800"/>
                  <a:gd name="connsiteX3" fmla="*/ 4389120 w 5942055"/>
                  <a:gd name="connsiteY3" fmla="*/ 7589520 h 15544800"/>
                  <a:gd name="connsiteX4" fmla="*/ 4389120 w 5942055"/>
                  <a:gd name="connsiteY4" fmla="*/ 6126480 h 15544800"/>
                  <a:gd name="connsiteX5" fmla="*/ 5204917 w 5942055"/>
                  <a:gd name="connsiteY5" fmla="*/ 4188253 h 15544800"/>
                  <a:gd name="connsiteX6" fmla="*/ 5474602 w 5942055"/>
                  <a:gd name="connsiteY6" fmla="*/ 3508342 h 15544800"/>
                  <a:gd name="connsiteX7" fmla="*/ 5852160 w 5942055"/>
                  <a:gd name="connsiteY7" fmla="*/ 3017520 h 15544800"/>
                  <a:gd name="connsiteX8" fmla="*/ 4935232 w 5942055"/>
                  <a:gd name="connsiteY8" fmla="*/ 2366091 h 15544800"/>
                  <a:gd name="connsiteX9" fmla="*/ 4692515 w 5942055"/>
                  <a:gd name="connsiteY9" fmla="*/ 65271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2515 w 5942055"/>
                  <a:gd name="connsiteY14" fmla="*/ 571125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760720 w 5942055"/>
                  <a:gd name="connsiteY25" fmla="*/ 10241280 h 15544800"/>
                  <a:gd name="connsiteX0" fmla="*/ 5394960 w 5942055"/>
                  <a:gd name="connsiteY0" fmla="*/ 9966960 h 15544800"/>
                  <a:gd name="connsiteX1" fmla="*/ 4572000 w 5942055"/>
                  <a:gd name="connsiteY1" fmla="*/ 8869680 h 15544800"/>
                  <a:gd name="connsiteX2" fmla="*/ 4503737 w 5942055"/>
                  <a:gd name="connsiteY2" fmla="*/ 8213328 h 15544800"/>
                  <a:gd name="connsiteX3" fmla="*/ 4389120 w 5942055"/>
                  <a:gd name="connsiteY3" fmla="*/ 7589520 h 15544800"/>
                  <a:gd name="connsiteX4" fmla="*/ 4389120 w 5942055"/>
                  <a:gd name="connsiteY4" fmla="*/ 6126480 h 15544800"/>
                  <a:gd name="connsiteX5" fmla="*/ 5204917 w 5942055"/>
                  <a:gd name="connsiteY5" fmla="*/ 4188253 h 15544800"/>
                  <a:gd name="connsiteX6" fmla="*/ 5474602 w 5942055"/>
                  <a:gd name="connsiteY6" fmla="*/ 3508342 h 15544800"/>
                  <a:gd name="connsiteX7" fmla="*/ 5852160 w 5942055"/>
                  <a:gd name="connsiteY7" fmla="*/ 3017520 h 15544800"/>
                  <a:gd name="connsiteX8" fmla="*/ 4935232 w 5942055"/>
                  <a:gd name="connsiteY8" fmla="*/ 2366091 h 15544800"/>
                  <a:gd name="connsiteX9" fmla="*/ 4692515 w 5942055"/>
                  <a:gd name="connsiteY9" fmla="*/ 65271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2515 w 5942055"/>
                  <a:gd name="connsiteY14" fmla="*/ 571125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760720 w 5942055"/>
                  <a:gd name="connsiteY25" fmla="*/ 10241280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760720 w 5942055"/>
                  <a:gd name="connsiteY24" fmla="*/ 10241280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760720 w 5942055"/>
                  <a:gd name="connsiteY24" fmla="*/ 10241280 h 15544800"/>
                  <a:gd name="connsiteX0" fmla="*/ 4572000 w 6121845"/>
                  <a:gd name="connsiteY0" fmla="*/ 8869680 h 15544800"/>
                  <a:gd name="connsiteX1" fmla="*/ 4503737 w 6121845"/>
                  <a:gd name="connsiteY1" fmla="*/ 8213328 h 15544800"/>
                  <a:gd name="connsiteX2" fmla="*/ 4389120 w 6121845"/>
                  <a:gd name="connsiteY2" fmla="*/ 7589520 h 15544800"/>
                  <a:gd name="connsiteX3" fmla="*/ 4389120 w 6121845"/>
                  <a:gd name="connsiteY3" fmla="*/ 6126480 h 15544800"/>
                  <a:gd name="connsiteX4" fmla="*/ 5204917 w 6121845"/>
                  <a:gd name="connsiteY4" fmla="*/ 4188253 h 15544800"/>
                  <a:gd name="connsiteX5" fmla="*/ 5474602 w 6121845"/>
                  <a:gd name="connsiteY5" fmla="*/ 3508342 h 15544800"/>
                  <a:gd name="connsiteX6" fmla="*/ 5852160 w 6121845"/>
                  <a:gd name="connsiteY6" fmla="*/ 3017520 h 15544800"/>
                  <a:gd name="connsiteX7" fmla="*/ 4935232 w 6121845"/>
                  <a:gd name="connsiteY7" fmla="*/ 2366091 h 15544800"/>
                  <a:gd name="connsiteX8" fmla="*/ 4692515 w 6121845"/>
                  <a:gd name="connsiteY8" fmla="*/ 652715 h 15544800"/>
                  <a:gd name="connsiteX9" fmla="*/ 3856493 w 6121845"/>
                  <a:gd name="connsiteY9" fmla="*/ 897483 h 15544800"/>
                  <a:gd name="connsiteX10" fmla="*/ 3749040 w 6121845"/>
                  <a:gd name="connsiteY10" fmla="*/ 1645920 h 15544800"/>
                  <a:gd name="connsiteX11" fmla="*/ 3108960 w 6121845"/>
                  <a:gd name="connsiteY11" fmla="*/ 1554480 h 15544800"/>
                  <a:gd name="connsiteX12" fmla="*/ 3108960 w 6121845"/>
                  <a:gd name="connsiteY12" fmla="*/ 1097280 h 15544800"/>
                  <a:gd name="connsiteX13" fmla="*/ 4692515 w 6121845"/>
                  <a:gd name="connsiteY13" fmla="*/ 571125 h 15544800"/>
                  <a:gd name="connsiteX14" fmla="*/ 3931920 w 6121845"/>
                  <a:gd name="connsiteY14" fmla="*/ 0 h 15544800"/>
                  <a:gd name="connsiteX15" fmla="*/ 2926080 w 6121845"/>
                  <a:gd name="connsiteY15" fmla="*/ 0 h 15544800"/>
                  <a:gd name="connsiteX16" fmla="*/ 1188720 w 6121845"/>
                  <a:gd name="connsiteY16" fmla="*/ 1005840 h 15544800"/>
                  <a:gd name="connsiteX17" fmla="*/ 914400 w 6121845"/>
                  <a:gd name="connsiteY17" fmla="*/ 2377440 h 15544800"/>
                  <a:gd name="connsiteX18" fmla="*/ 0 w 6121845"/>
                  <a:gd name="connsiteY18" fmla="*/ 3566160 h 15544800"/>
                  <a:gd name="connsiteX19" fmla="*/ 457200 w 6121845"/>
                  <a:gd name="connsiteY19" fmla="*/ 5577840 h 15544800"/>
                  <a:gd name="connsiteX20" fmla="*/ 822960 w 6121845"/>
                  <a:gd name="connsiteY20" fmla="*/ 6035040 h 15544800"/>
                  <a:gd name="connsiteX21" fmla="*/ 914400 w 6121845"/>
                  <a:gd name="connsiteY21" fmla="*/ 7406640 h 15544800"/>
                  <a:gd name="connsiteX22" fmla="*/ 1188720 w 6121845"/>
                  <a:gd name="connsiteY22" fmla="*/ 8321040 h 15544800"/>
                  <a:gd name="connsiteX23" fmla="*/ 4297680 w 6121845"/>
                  <a:gd name="connsiteY23" fmla="*/ 15544800 h 15544800"/>
                  <a:gd name="connsiteX24" fmla="*/ 6121845 w 6121845"/>
                  <a:gd name="connsiteY24" fmla="*/ 10579419 h 15544800"/>
                  <a:gd name="connsiteX0" fmla="*/ 4572000 w 6121845"/>
                  <a:gd name="connsiteY0" fmla="*/ 8869680 h 15544800"/>
                  <a:gd name="connsiteX1" fmla="*/ 4503737 w 6121845"/>
                  <a:gd name="connsiteY1" fmla="*/ 8213328 h 15544800"/>
                  <a:gd name="connsiteX2" fmla="*/ 4389120 w 6121845"/>
                  <a:gd name="connsiteY2" fmla="*/ 7589520 h 15544800"/>
                  <a:gd name="connsiteX3" fmla="*/ 4389120 w 6121845"/>
                  <a:gd name="connsiteY3" fmla="*/ 6126480 h 15544800"/>
                  <a:gd name="connsiteX4" fmla="*/ 5204917 w 6121845"/>
                  <a:gd name="connsiteY4" fmla="*/ 4188253 h 15544800"/>
                  <a:gd name="connsiteX5" fmla="*/ 5474602 w 6121845"/>
                  <a:gd name="connsiteY5" fmla="*/ 3508342 h 15544800"/>
                  <a:gd name="connsiteX6" fmla="*/ 5852160 w 6121845"/>
                  <a:gd name="connsiteY6" fmla="*/ 3017520 h 15544800"/>
                  <a:gd name="connsiteX7" fmla="*/ 4935232 w 6121845"/>
                  <a:gd name="connsiteY7" fmla="*/ 2366091 h 15544800"/>
                  <a:gd name="connsiteX8" fmla="*/ 4692515 w 6121845"/>
                  <a:gd name="connsiteY8" fmla="*/ 652715 h 15544800"/>
                  <a:gd name="connsiteX9" fmla="*/ 3856493 w 6121845"/>
                  <a:gd name="connsiteY9" fmla="*/ 897483 h 15544800"/>
                  <a:gd name="connsiteX10" fmla="*/ 3749040 w 6121845"/>
                  <a:gd name="connsiteY10" fmla="*/ 1645920 h 15544800"/>
                  <a:gd name="connsiteX11" fmla="*/ 3108960 w 6121845"/>
                  <a:gd name="connsiteY11" fmla="*/ 1554480 h 15544800"/>
                  <a:gd name="connsiteX12" fmla="*/ 3108960 w 6121845"/>
                  <a:gd name="connsiteY12" fmla="*/ 1097280 h 15544800"/>
                  <a:gd name="connsiteX13" fmla="*/ 4692515 w 6121845"/>
                  <a:gd name="connsiteY13" fmla="*/ 571125 h 15544800"/>
                  <a:gd name="connsiteX14" fmla="*/ 3931920 w 6121845"/>
                  <a:gd name="connsiteY14" fmla="*/ 0 h 15544800"/>
                  <a:gd name="connsiteX15" fmla="*/ 2926080 w 6121845"/>
                  <a:gd name="connsiteY15" fmla="*/ 0 h 15544800"/>
                  <a:gd name="connsiteX16" fmla="*/ 1188720 w 6121845"/>
                  <a:gd name="connsiteY16" fmla="*/ 1005840 h 15544800"/>
                  <a:gd name="connsiteX17" fmla="*/ 914400 w 6121845"/>
                  <a:gd name="connsiteY17" fmla="*/ 2377440 h 15544800"/>
                  <a:gd name="connsiteX18" fmla="*/ 0 w 6121845"/>
                  <a:gd name="connsiteY18" fmla="*/ 3566160 h 15544800"/>
                  <a:gd name="connsiteX19" fmla="*/ 457200 w 6121845"/>
                  <a:gd name="connsiteY19" fmla="*/ 5577840 h 15544800"/>
                  <a:gd name="connsiteX20" fmla="*/ 822960 w 6121845"/>
                  <a:gd name="connsiteY20" fmla="*/ 6035040 h 15544800"/>
                  <a:gd name="connsiteX21" fmla="*/ 914400 w 6121845"/>
                  <a:gd name="connsiteY21" fmla="*/ 7406640 h 15544800"/>
                  <a:gd name="connsiteX22" fmla="*/ 1188720 w 6121845"/>
                  <a:gd name="connsiteY22" fmla="*/ 8321040 h 15544800"/>
                  <a:gd name="connsiteX23" fmla="*/ 4297680 w 6121845"/>
                  <a:gd name="connsiteY23" fmla="*/ 15544800 h 15544800"/>
                  <a:gd name="connsiteX24" fmla="*/ 6121845 w 6121845"/>
                  <a:gd name="connsiteY24" fmla="*/ 1057941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2515 w 5942055"/>
                  <a:gd name="connsiteY8" fmla="*/ 652715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2515 w 5942055"/>
                  <a:gd name="connsiteY13" fmla="*/ 571125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5357 w 5942055"/>
                  <a:gd name="connsiteY13" fmla="*/ 712883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695357 w 5942055"/>
                  <a:gd name="connsiteY13" fmla="*/ 712883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4161058 w 5942055"/>
                  <a:gd name="connsiteY9" fmla="*/ 89619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5357 w 5942055"/>
                  <a:gd name="connsiteY14" fmla="*/ 712883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4161058 w 5942055"/>
                  <a:gd name="connsiteY9" fmla="*/ 89619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695357 w 5942055"/>
                  <a:gd name="connsiteY14" fmla="*/ 855459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4161058 w 5942055"/>
                  <a:gd name="connsiteY9" fmla="*/ 89619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4598211 w 5942055"/>
                  <a:gd name="connsiteY14" fmla="*/ 611042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951152 h 15626272"/>
                  <a:gd name="connsiteX1" fmla="*/ 4503737 w 5942055"/>
                  <a:gd name="connsiteY1" fmla="*/ 8294800 h 15626272"/>
                  <a:gd name="connsiteX2" fmla="*/ 4389120 w 5942055"/>
                  <a:gd name="connsiteY2" fmla="*/ 7670992 h 15626272"/>
                  <a:gd name="connsiteX3" fmla="*/ 4389120 w 5942055"/>
                  <a:gd name="connsiteY3" fmla="*/ 6207952 h 15626272"/>
                  <a:gd name="connsiteX4" fmla="*/ 5204917 w 5942055"/>
                  <a:gd name="connsiteY4" fmla="*/ 4269725 h 15626272"/>
                  <a:gd name="connsiteX5" fmla="*/ 5474602 w 5942055"/>
                  <a:gd name="connsiteY5" fmla="*/ 3589814 h 15626272"/>
                  <a:gd name="connsiteX6" fmla="*/ 5852160 w 5942055"/>
                  <a:gd name="connsiteY6" fmla="*/ 3098992 h 15626272"/>
                  <a:gd name="connsiteX7" fmla="*/ 4935232 w 5942055"/>
                  <a:gd name="connsiteY7" fmla="*/ 2447563 h 15626272"/>
                  <a:gd name="connsiteX8" fmla="*/ 4695357 w 5942055"/>
                  <a:gd name="connsiteY8" fmla="*/ 957299 h 15626272"/>
                  <a:gd name="connsiteX9" fmla="*/ 4161058 w 5942055"/>
                  <a:gd name="connsiteY9" fmla="*/ 977667 h 15626272"/>
                  <a:gd name="connsiteX10" fmla="*/ 3856493 w 5942055"/>
                  <a:gd name="connsiteY10" fmla="*/ 978955 h 15626272"/>
                  <a:gd name="connsiteX11" fmla="*/ 3749040 w 5942055"/>
                  <a:gd name="connsiteY11" fmla="*/ 1727392 h 15626272"/>
                  <a:gd name="connsiteX12" fmla="*/ 3108960 w 5942055"/>
                  <a:gd name="connsiteY12" fmla="*/ 1635952 h 15626272"/>
                  <a:gd name="connsiteX13" fmla="*/ 3108960 w 5942055"/>
                  <a:gd name="connsiteY13" fmla="*/ 1178752 h 15626272"/>
                  <a:gd name="connsiteX14" fmla="*/ 4484875 w 5942055"/>
                  <a:gd name="connsiteY14" fmla="*/ 0 h 15626272"/>
                  <a:gd name="connsiteX15" fmla="*/ 3931920 w 5942055"/>
                  <a:gd name="connsiteY15" fmla="*/ 81472 h 15626272"/>
                  <a:gd name="connsiteX16" fmla="*/ 2926080 w 5942055"/>
                  <a:gd name="connsiteY16" fmla="*/ 81472 h 15626272"/>
                  <a:gd name="connsiteX17" fmla="*/ 1188720 w 5942055"/>
                  <a:gd name="connsiteY17" fmla="*/ 1087312 h 15626272"/>
                  <a:gd name="connsiteX18" fmla="*/ 914400 w 5942055"/>
                  <a:gd name="connsiteY18" fmla="*/ 2458912 h 15626272"/>
                  <a:gd name="connsiteX19" fmla="*/ 0 w 5942055"/>
                  <a:gd name="connsiteY19" fmla="*/ 3647632 h 15626272"/>
                  <a:gd name="connsiteX20" fmla="*/ 457200 w 5942055"/>
                  <a:gd name="connsiteY20" fmla="*/ 5659312 h 15626272"/>
                  <a:gd name="connsiteX21" fmla="*/ 822960 w 5942055"/>
                  <a:gd name="connsiteY21" fmla="*/ 6116512 h 15626272"/>
                  <a:gd name="connsiteX22" fmla="*/ 914400 w 5942055"/>
                  <a:gd name="connsiteY22" fmla="*/ 7488112 h 15626272"/>
                  <a:gd name="connsiteX23" fmla="*/ 1188720 w 5942055"/>
                  <a:gd name="connsiteY23" fmla="*/ 8402512 h 15626272"/>
                  <a:gd name="connsiteX24" fmla="*/ 4297680 w 5942055"/>
                  <a:gd name="connsiteY24" fmla="*/ 15626272 h 15626272"/>
                  <a:gd name="connsiteX25" fmla="*/ 5906098 w 5942055"/>
                  <a:gd name="connsiteY25" fmla="*/ 11041641 h 15626272"/>
                  <a:gd name="connsiteX0" fmla="*/ 4572000 w 5942055"/>
                  <a:gd name="connsiteY0" fmla="*/ 8951152 h 15626272"/>
                  <a:gd name="connsiteX1" fmla="*/ 4503737 w 5942055"/>
                  <a:gd name="connsiteY1" fmla="*/ 8294800 h 15626272"/>
                  <a:gd name="connsiteX2" fmla="*/ 4389120 w 5942055"/>
                  <a:gd name="connsiteY2" fmla="*/ 7670992 h 15626272"/>
                  <a:gd name="connsiteX3" fmla="*/ 4389120 w 5942055"/>
                  <a:gd name="connsiteY3" fmla="*/ 6207952 h 15626272"/>
                  <a:gd name="connsiteX4" fmla="*/ 5204917 w 5942055"/>
                  <a:gd name="connsiteY4" fmla="*/ 4269725 h 15626272"/>
                  <a:gd name="connsiteX5" fmla="*/ 5474602 w 5942055"/>
                  <a:gd name="connsiteY5" fmla="*/ 3589814 h 15626272"/>
                  <a:gd name="connsiteX6" fmla="*/ 5852160 w 5942055"/>
                  <a:gd name="connsiteY6" fmla="*/ 3098992 h 15626272"/>
                  <a:gd name="connsiteX7" fmla="*/ 4935232 w 5942055"/>
                  <a:gd name="connsiteY7" fmla="*/ 2447563 h 15626272"/>
                  <a:gd name="connsiteX8" fmla="*/ 4695357 w 5942055"/>
                  <a:gd name="connsiteY8" fmla="*/ 957299 h 15626272"/>
                  <a:gd name="connsiteX9" fmla="*/ 4161058 w 5942055"/>
                  <a:gd name="connsiteY9" fmla="*/ 794355 h 15626272"/>
                  <a:gd name="connsiteX10" fmla="*/ 3856493 w 5942055"/>
                  <a:gd name="connsiteY10" fmla="*/ 978955 h 15626272"/>
                  <a:gd name="connsiteX11" fmla="*/ 3749040 w 5942055"/>
                  <a:gd name="connsiteY11" fmla="*/ 1727392 h 15626272"/>
                  <a:gd name="connsiteX12" fmla="*/ 3108960 w 5942055"/>
                  <a:gd name="connsiteY12" fmla="*/ 1635952 h 15626272"/>
                  <a:gd name="connsiteX13" fmla="*/ 3108960 w 5942055"/>
                  <a:gd name="connsiteY13" fmla="*/ 1178752 h 15626272"/>
                  <a:gd name="connsiteX14" fmla="*/ 4484875 w 5942055"/>
                  <a:gd name="connsiteY14" fmla="*/ 0 h 15626272"/>
                  <a:gd name="connsiteX15" fmla="*/ 3931920 w 5942055"/>
                  <a:gd name="connsiteY15" fmla="*/ 81472 h 15626272"/>
                  <a:gd name="connsiteX16" fmla="*/ 2926080 w 5942055"/>
                  <a:gd name="connsiteY16" fmla="*/ 81472 h 15626272"/>
                  <a:gd name="connsiteX17" fmla="*/ 1188720 w 5942055"/>
                  <a:gd name="connsiteY17" fmla="*/ 1087312 h 15626272"/>
                  <a:gd name="connsiteX18" fmla="*/ 914400 w 5942055"/>
                  <a:gd name="connsiteY18" fmla="*/ 2458912 h 15626272"/>
                  <a:gd name="connsiteX19" fmla="*/ 0 w 5942055"/>
                  <a:gd name="connsiteY19" fmla="*/ 3647632 h 15626272"/>
                  <a:gd name="connsiteX20" fmla="*/ 457200 w 5942055"/>
                  <a:gd name="connsiteY20" fmla="*/ 5659312 h 15626272"/>
                  <a:gd name="connsiteX21" fmla="*/ 822960 w 5942055"/>
                  <a:gd name="connsiteY21" fmla="*/ 6116512 h 15626272"/>
                  <a:gd name="connsiteX22" fmla="*/ 914400 w 5942055"/>
                  <a:gd name="connsiteY22" fmla="*/ 7488112 h 15626272"/>
                  <a:gd name="connsiteX23" fmla="*/ 1188720 w 5942055"/>
                  <a:gd name="connsiteY23" fmla="*/ 8402512 h 15626272"/>
                  <a:gd name="connsiteX24" fmla="*/ 4297680 w 5942055"/>
                  <a:gd name="connsiteY24" fmla="*/ 15626272 h 15626272"/>
                  <a:gd name="connsiteX25" fmla="*/ 5906098 w 5942055"/>
                  <a:gd name="connsiteY25" fmla="*/ 11041641 h 15626272"/>
                  <a:gd name="connsiteX0" fmla="*/ 4572000 w 5942055"/>
                  <a:gd name="connsiteY0" fmla="*/ 8951152 h 15626272"/>
                  <a:gd name="connsiteX1" fmla="*/ 4503737 w 5942055"/>
                  <a:gd name="connsiteY1" fmla="*/ 8294800 h 15626272"/>
                  <a:gd name="connsiteX2" fmla="*/ 4389120 w 5942055"/>
                  <a:gd name="connsiteY2" fmla="*/ 7670992 h 15626272"/>
                  <a:gd name="connsiteX3" fmla="*/ 4389120 w 5942055"/>
                  <a:gd name="connsiteY3" fmla="*/ 6207952 h 15626272"/>
                  <a:gd name="connsiteX4" fmla="*/ 5204917 w 5942055"/>
                  <a:gd name="connsiteY4" fmla="*/ 4269725 h 15626272"/>
                  <a:gd name="connsiteX5" fmla="*/ 5474602 w 5942055"/>
                  <a:gd name="connsiteY5" fmla="*/ 3589814 h 15626272"/>
                  <a:gd name="connsiteX6" fmla="*/ 5852160 w 5942055"/>
                  <a:gd name="connsiteY6" fmla="*/ 3098992 h 15626272"/>
                  <a:gd name="connsiteX7" fmla="*/ 4935232 w 5942055"/>
                  <a:gd name="connsiteY7" fmla="*/ 2447563 h 15626272"/>
                  <a:gd name="connsiteX8" fmla="*/ 4695357 w 5942055"/>
                  <a:gd name="connsiteY8" fmla="*/ 957299 h 15626272"/>
                  <a:gd name="connsiteX9" fmla="*/ 4161058 w 5942055"/>
                  <a:gd name="connsiteY9" fmla="*/ 672147 h 15626272"/>
                  <a:gd name="connsiteX10" fmla="*/ 3856493 w 5942055"/>
                  <a:gd name="connsiteY10" fmla="*/ 978955 h 15626272"/>
                  <a:gd name="connsiteX11" fmla="*/ 3749040 w 5942055"/>
                  <a:gd name="connsiteY11" fmla="*/ 1727392 h 15626272"/>
                  <a:gd name="connsiteX12" fmla="*/ 3108960 w 5942055"/>
                  <a:gd name="connsiteY12" fmla="*/ 1635952 h 15626272"/>
                  <a:gd name="connsiteX13" fmla="*/ 3108960 w 5942055"/>
                  <a:gd name="connsiteY13" fmla="*/ 1178752 h 15626272"/>
                  <a:gd name="connsiteX14" fmla="*/ 4484875 w 5942055"/>
                  <a:gd name="connsiteY14" fmla="*/ 0 h 15626272"/>
                  <a:gd name="connsiteX15" fmla="*/ 3931920 w 5942055"/>
                  <a:gd name="connsiteY15" fmla="*/ 81472 h 15626272"/>
                  <a:gd name="connsiteX16" fmla="*/ 2926080 w 5942055"/>
                  <a:gd name="connsiteY16" fmla="*/ 81472 h 15626272"/>
                  <a:gd name="connsiteX17" fmla="*/ 1188720 w 5942055"/>
                  <a:gd name="connsiteY17" fmla="*/ 1087312 h 15626272"/>
                  <a:gd name="connsiteX18" fmla="*/ 914400 w 5942055"/>
                  <a:gd name="connsiteY18" fmla="*/ 2458912 h 15626272"/>
                  <a:gd name="connsiteX19" fmla="*/ 0 w 5942055"/>
                  <a:gd name="connsiteY19" fmla="*/ 3647632 h 15626272"/>
                  <a:gd name="connsiteX20" fmla="*/ 457200 w 5942055"/>
                  <a:gd name="connsiteY20" fmla="*/ 5659312 h 15626272"/>
                  <a:gd name="connsiteX21" fmla="*/ 822960 w 5942055"/>
                  <a:gd name="connsiteY21" fmla="*/ 6116512 h 15626272"/>
                  <a:gd name="connsiteX22" fmla="*/ 914400 w 5942055"/>
                  <a:gd name="connsiteY22" fmla="*/ 7488112 h 15626272"/>
                  <a:gd name="connsiteX23" fmla="*/ 1188720 w 5942055"/>
                  <a:gd name="connsiteY23" fmla="*/ 8402512 h 15626272"/>
                  <a:gd name="connsiteX24" fmla="*/ 4297680 w 5942055"/>
                  <a:gd name="connsiteY24" fmla="*/ 15626272 h 15626272"/>
                  <a:gd name="connsiteX25" fmla="*/ 5906098 w 5942055"/>
                  <a:gd name="connsiteY25" fmla="*/ 11041641 h 15626272"/>
                  <a:gd name="connsiteX0" fmla="*/ 4572000 w 5942055"/>
                  <a:gd name="connsiteY0" fmla="*/ 8951152 h 15626272"/>
                  <a:gd name="connsiteX1" fmla="*/ 4503737 w 5942055"/>
                  <a:gd name="connsiteY1" fmla="*/ 8294800 h 15626272"/>
                  <a:gd name="connsiteX2" fmla="*/ 4389120 w 5942055"/>
                  <a:gd name="connsiteY2" fmla="*/ 7670992 h 15626272"/>
                  <a:gd name="connsiteX3" fmla="*/ 4389120 w 5942055"/>
                  <a:gd name="connsiteY3" fmla="*/ 6207952 h 15626272"/>
                  <a:gd name="connsiteX4" fmla="*/ 5204917 w 5942055"/>
                  <a:gd name="connsiteY4" fmla="*/ 4269725 h 15626272"/>
                  <a:gd name="connsiteX5" fmla="*/ 5474602 w 5942055"/>
                  <a:gd name="connsiteY5" fmla="*/ 3589814 h 15626272"/>
                  <a:gd name="connsiteX6" fmla="*/ 5852160 w 5942055"/>
                  <a:gd name="connsiteY6" fmla="*/ 3098992 h 15626272"/>
                  <a:gd name="connsiteX7" fmla="*/ 4935232 w 5942055"/>
                  <a:gd name="connsiteY7" fmla="*/ 2447563 h 15626272"/>
                  <a:gd name="connsiteX8" fmla="*/ 4695357 w 5942055"/>
                  <a:gd name="connsiteY8" fmla="*/ 957299 h 15626272"/>
                  <a:gd name="connsiteX9" fmla="*/ 4161058 w 5942055"/>
                  <a:gd name="connsiteY9" fmla="*/ 672147 h 15626272"/>
                  <a:gd name="connsiteX10" fmla="*/ 3856493 w 5942055"/>
                  <a:gd name="connsiteY10" fmla="*/ 978955 h 15626272"/>
                  <a:gd name="connsiteX11" fmla="*/ 3749040 w 5942055"/>
                  <a:gd name="connsiteY11" fmla="*/ 1727392 h 15626272"/>
                  <a:gd name="connsiteX12" fmla="*/ 3108960 w 5942055"/>
                  <a:gd name="connsiteY12" fmla="*/ 1635952 h 15626272"/>
                  <a:gd name="connsiteX13" fmla="*/ 3108960 w 5942055"/>
                  <a:gd name="connsiteY13" fmla="*/ 1178752 h 15626272"/>
                  <a:gd name="connsiteX14" fmla="*/ 3918194 w 5942055"/>
                  <a:gd name="connsiteY14" fmla="*/ 936932 h 15626272"/>
                  <a:gd name="connsiteX15" fmla="*/ 4484875 w 5942055"/>
                  <a:gd name="connsiteY15" fmla="*/ 0 h 15626272"/>
                  <a:gd name="connsiteX16" fmla="*/ 3931920 w 5942055"/>
                  <a:gd name="connsiteY16" fmla="*/ 81472 h 15626272"/>
                  <a:gd name="connsiteX17" fmla="*/ 2926080 w 5942055"/>
                  <a:gd name="connsiteY17" fmla="*/ 81472 h 15626272"/>
                  <a:gd name="connsiteX18" fmla="*/ 1188720 w 5942055"/>
                  <a:gd name="connsiteY18" fmla="*/ 1087312 h 15626272"/>
                  <a:gd name="connsiteX19" fmla="*/ 914400 w 5942055"/>
                  <a:gd name="connsiteY19" fmla="*/ 2458912 h 15626272"/>
                  <a:gd name="connsiteX20" fmla="*/ 0 w 5942055"/>
                  <a:gd name="connsiteY20" fmla="*/ 3647632 h 15626272"/>
                  <a:gd name="connsiteX21" fmla="*/ 457200 w 5942055"/>
                  <a:gd name="connsiteY21" fmla="*/ 5659312 h 15626272"/>
                  <a:gd name="connsiteX22" fmla="*/ 822960 w 5942055"/>
                  <a:gd name="connsiteY22" fmla="*/ 6116512 h 15626272"/>
                  <a:gd name="connsiteX23" fmla="*/ 914400 w 5942055"/>
                  <a:gd name="connsiteY23" fmla="*/ 7488112 h 15626272"/>
                  <a:gd name="connsiteX24" fmla="*/ 1188720 w 5942055"/>
                  <a:gd name="connsiteY24" fmla="*/ 8402512 h 15626272"/>
                  <a:gd name="connsiteX25" fmla="*/ 4297680 w 5942055"/>
                  <a:gd name="connsiteY25" fmla="*/ 15626272 h 15626272"/>
                  <a:gd name="connsiteX26" fmla="*/ 5906098 w 5942055"/>
                  <a:gd name="connsiteY26" fmla="*/ 11041641 h 15626272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4161058 w 5942055"/>
                  <a:gd name="connsiteY9" fmla="*/ 59067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3918194 w 5942055"/>
                  <a:gd name="connsiteY14" fmla="*/ 855460 h 15544800"/>
                  <a:gd name="connsiteX15" fmla="*/ 4857266 w 5942055"/>
                  <a:gd name="connsiteY15" fmla="*/ 590675 h 15544800"/>
                  <a:gd name="connsiteX16" fmla="*/ 3931920 w 5942055"/>
                  <a:gd name="connsiteY16" fmla="*/ 0 h 15544800"/>
                  <a:gd name="connsiteX17" fmla="*/ 2926080 w 5942055"/>
                  <a:gd name="connsiteY17" fmla="*/ 0 h 15544800"/>
                  <a:gd name="connsiteX18" fmla="*/ 1188720 w 5942055"/>
                  <a:gd name="connsiteY18" fmla="*/ 1005840 h 15544800"/>
                  <a:gd name="connsiteX19" fmla="*/ 914400 w 5942055"/>
                  <a:gd name="connsiteY19" fmla="*/ 2377440 h 15544800"/>
                  <a:gd name="connsiteX20" fmla="*/ 0 w 5942055"/>
                  <a:gd name="connsiteY20" fmla="*/ 3566160 h 15544800"/>
                  <a:gd name="connsiteX21" fmla="*/ 457200 w 5942055"/>
                  <a:gd name="connsiteY21" fmla="*/ 5577840 h 15544800"/>
                  <a:gd name="connsiteX22" fmla="*/ 822960 w 5942055"/>
                  <a:gd name="connsiteY22" fmla="*/ 6035040 h 15544800"/>
                  <a:gd name="connsiteX23" fmla="*/ 914400 w 5942055"/>
                  <a:gd name="connsiteY23" fmla="*/ 7406640 h 15544800"/>
                  <a:gd name="connsiteX24" fmla="*/ 1188720 w 5942055"/>
                  <a:gd name="connsiteY24" fmla="*/ 8321040 h 15544800"/>
                  <a:gd name="connsiteX25" fmla="*/ 4297680 w 5942055"/>
                  <a:gd name="connsiteY25" fmla="*/ 15544800 h 15544800"/>
                  <a:gd name="connsiteX26" fmla="*/ 5906098 w 5942055"/>
                  <a:gd name="connsiteY26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695357 w 5942055"/>
                  <a:gd name="connsiteY8" fmla="*/ 875827 h 15544800"/>
                  <a:gd name="connsiteX9" fmla="*/ 4161058 w 5942055"/>
                  <a:gd name="connsiteY9" fmla="*/ 59067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3918194 w 5942055"/>
                  <a:gd name="connsiteY14" fmla="*/ 855460 h 15544800"/>
                  <a:gd name="connsiteX15" fmla="*/ 4857266 w 5942055"/>
                  <a:gd name="connsiteY15" fmla="*/ 712883 h 15544800"/>
                  <a:gd name="connsiteX16" fmla="*/ 3931920 w 5942055"/>
                  <a:gd name="connsiteY16" fmla="*/ 0 h 15544800"/>
                  <a:gd name="connsiteX17" fmla="*/ 2926080 w 5942055"/>
                  <a:gd name="connsiteY17" fmla="*/ 0 h 15544800"/>
                  <a:gd name="connsiteX18" fmla="*/ 1188720 w 5942055"/>
                  <a:gd name="connsiteY18" fmla="*/ 1005840 h 15544800"/>
                  <a:gd name="connsiteX19" fmla="*/ 914400 w 5942055"/>
                  <a:gd name="connsiteY19" fmla="*/ 2377440 h 15544800"/>
                  <a:gd name="connsiteX20" fmla="*/ 0 w 5942055"/>
                  <a:gd name="connsiteY20" fmla="*/ 3566160 h 15544800"/>
                  <a:gd name="connsiteX21" fmla="*/ 457200 w 5942055"/>
                  <a:gd name="connsiteY21" fmla="*/ 5577840 h 15544800"/>
                  <a:gd name="connsiteX22" fmla="*/ 822960 w 5942055"/>
                  <a:gd name="connsiteY22" fmla="*/ 6035040 h 15544800"/>
                  <a:gd name="connsiteX23" fmla="*/ 914400 w 5942055"/>
                  <a:gd name="connsiteY23" fmla="*/ 7406640 h 15544800"/>
                  <a:gd name="connsiteX24" fmla="*/ 1188720 w 5942055"/>
                  <a:gd name="connsiteY24" fmla="*/ 8321040 h 15544800"/>
                  <a:gd name="connsiteX25" fmla="*/ 4297680 w 5942055"/>
                  <a:gd name="connsiteY25" fmla="*/ 15544800 h 15544800"/>
                  <a:gd name="connsiteX26" fmla="*/ 5906098 w 5942055"/>
                  <a:gd name="connsiteY26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43929 w 5942055"/>
                  <a:gd name="connsiteY8" fmla="*/ 1018404 h 15544800"/>
                  <a:gd name="connsiteX9" fmla="*/ 4161058 w 5942055"/>
                  <a:gd name="connsiteY9" fmla="*/ 590675 h 15544800"/>
                  <a:gd name="connsiteX10" fmla="*/ 3856493 w 5942055"/>
                  <a:gd name="connsiteY10" fmla="*/ 897483 h 15544800"/>
                  <a:gd name="connsiteX11" fmla="*/ 3749040 w 5942055"/>
                  <a:gd name="connsiteY11" fmla="*/ 1645920 h 15544800"/>
                  <a:gd name="connsiteX12" fmla="*/ 3108960 w 5942055"/>
                  <a:gd name="connsiteY12" fmla="*/ 1554480 h 15544800"/>
                  <a:gd name="connsiteX13" fmla="*/ 3108960 w 5942055"/>
                  <a:gd name="connsiteY13" fmla="*/ 1097280 h 15544800"/>
                  <a:gd name="connsiteX14" fmla="*/ 3918194 w 5942055"/>
                  <a:gd name="connsiteY14" fmla="*/ 855460 h 15544800"/>
                  <a:gd name="connsiteX15" fmla="*/ 4857266 w 5942055"/>
                  <a:gd name="connsiteY15" fmla="*/ 712883 h 15544800"/>
                  <a:gd name="connsiteX16" fmla="*/ 3931920 w 5942055"/>
                  <a:gd name="connsiteY16" fmla="*/ 0 h 15544800"/>
                  <a:gd name="connsiteX17" fmla="*/ 2926080 w 5942055"/>
                  <a:gd name="connsiteY17" fmla="*/ 0 h 15544800"/>
                  <a:gd name="connsiteX18" fmla="*/ 1188720 w 5942055"/>
                  <a:gd name="connsiteY18" fmla="*/ 1005840 h 15544800"/>
                  <a:gd name="connsiteX19" fmla="*/ 914400 w 5942055"/>
                  <a:gd name="connsiteY19" fmla="*/ 2377440 h 15544800"/>
                  <a:gd name="connsiteX20" fmla="*/ 0 w 5942055"/>
                  <a:gd name="connsiteY20" fmla="*/ 3566160 h 15544800"/>
                  <a:gd name="connsiteX21" fmla="*/ 457200 w 5942055"/>
                  <a:gd name="connsiteY21" fmla="*/ 5577840 h 15544800"/>
                  <a:gd name="connsiteX22" fmla="*/ 822960 w 5942055"/>
                  <a:gd name="connsiteY22" fmla="*/ 6035040 h 15544800"/>
                  <a:gd name="connsiteX23" fmla="*/ 914400 w 5942055"/>
                  <a:gd name="connsiteY23" fmla="*/ 7406640 h 15544800"/>
                  <a:gd name="connsiteX24" fmla="*/ 1188720 w 5942055"/>
                  <a:gd name="connsiteY24" fmla="*/ 8321040 h 15544800"/>
                  <a:gd name="connsiteX25" fmla="*/ 4297680 w 5942055"/>
                  <a:gd name="connsiteY25" fmla="*/ 15544800 h 15544800"/>
                  <a:gd name="connsiteX26" fmla="*/ 5906098 w 5942055"/>
                  <a:gd name="connsiteY26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43929 w 5942055"/>
                  <a:gd name="connsiteY8" fmla="*/ 1018404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4857266 w 5942055"/>
                  <a:gd name="connsiteY14" fmla="*/ 712883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4857266 w 5942055"/>
                  <a:gd name="connsiteY14" fmla="*/ 712883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4743929 w 5942055"/>
                  <a:gd name="connsiteY14" fmla="*/ 814723 h 15544800"/>
                  <a:gd name="connsiteX15" fmla="*/ 3931920 w 5942055"/>
                  <a:gd name="connsiteY15" fmla="*/ 0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3931920 w 5942055"/>
                  <a:gd name="connsiteY14" fmla="*/ 0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3918194 w 5942055"/>
                  <a:gd name="connsiteY13" fmla="*/ 855460 h 15544800"/>
                  <a:gd name="connsiteX14" fmla="*/ 4549639 w 5942055"/>
                  <a:gd name="connsiteY14" fmla="*/ 40736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53818"/>
                  <a:gd name="connsiteY0" fmla="*/ 8869680 h 15544800"/>
                  <a:gd name="connsiteX1" fmla="*/ 4503737 w 5953818"/>
                  <a:gd name="connsiteY1" fmla="*/ 8213328 h 15544800"/>
                  <a:gd name="connsiteX2" fmla="*/ 4389120 w 5953818"/>
                  <a:gd name="connsiteY2" fmla="*/ 7589520 h 15544800"/>
                  <a:gd name="connsiteX3" fmla="*/ 4389120 w 5953818"/>
                  <a:gd name="connsiteY3" fmla="*/ 6126480 h 15544800"/>
                  <a:gd name="connsiteX4" fmla="*/ 5204917 w 5953818"/>
                  <a:gd name="connsiteY4" fmla="*/ 4188253 h 15544800"/>
                  <a:gd name="connsiteX5" fmla="*/ 5474602 w 5953818"/>
                  <a:gd name="connsiteY5" fmla="*/ 3508342 h 15544800"/>
                  <a:gd name="connsiteX6" fmla="*/ 5852160 w 5953818"/>
                  <a:gd name="connsiteY6" fmla="*/ 3017520 h 15544800"/>
                  <a:gd name="connsiteX7" fmla="*/ 4935232 w 5953818"/>
                  <a:gd name="connsiteY7" fmla="*/ 2366091 h 15544800"/>
                  <a:gd name="connsiteX8" fmla="*/ 4760120 w 5953818"/>
                  <a:gd name="connsiteY8" fmla="*/ 855459 h 15544800"/>
                  <a:gd name="connsiteX9" fmla="*/ 3856493 w 5953818"/>
                  <a:gd name="connsiteY9" fmla="*/ 897483 h 15544800"/>
                  <a:gd name="connsiteX10" fmla="*/ 3749040 w 5953818"/>
                  <a:gd name="connsiteY10" fmla="*/ 1645920 h 15544800"/>
                  <a:gd name="connsiteX11" fmla="*/ 3108960 w 5953818"/>
                  <a:gd name="connsiteY11" fmla="*/ 1554480 h 15544800"/>
                  <a:gd name="connsiteX12" fmla="*/ 3108960 w 5953818"/>
                  <a:gd name="connsiteY12" fmla="*/ 1097280 h 15544800"/>
                  <a:gd name="connsiteX13" fmla="*/ 4161058 w 5953818"/>
                  <a:gd name="connsiteY13" fmla="*/ 794355 h 15544800"/>
                  <a:gd name="connsiteX14" fmla="*/ 4549639 w 5953818"/>
                  <a:gd name="connsiteY14" fmla="*/ 40736 h 15544800"/>
                  <a:gd name="connsiteX15" fmla="*/ 2926080 w 5953818"/>
                  <a:gd name="connsiteY15" fmla="*/ 0 h 15544800"/>
                  <a:gd name="connsiteX16" fmla="*/ 1188720 w 5953818"/>
                  <a:gd name="connsiteY16" fmla="*/ 1005840 h 15544800"/>
                  <a:gd name="connsiteX17" fmla="*/ 914400 w 5953818"/>
                  <a:gd name="connsiteY17" fmla="*/ 2377440 h 15544800"/>
                  <a:gd name="connsiteX18" fmla="*/ 0 w 5953818"/>
                  <a:gd name="connsiteY18" fmla="*/ 3566160 h 15544800"/>
                  <a:gd name="connsiteX19" fmla="*/ 457200 w 5953818"/>
                  <a:gd name="connsiteY19" fmla="*/ 5577840 h 15544800"/>
                  <a:gd name="connsiteX20" fmla="*/ 822960 w 5953818"/>
                  <a:gd name="connsiteY20" fmla="*/ 6035040 h 15544800"/>
                  <a:gd name="connsiteX21" fmla="*/ 914400 w 5953818"/>
                  <a:gd name="connsiteY21" fmla="*/ 7406640 h 15544800"/>
                  <a:gd name="connsiteX22" fmla="*/ 1188720 w 5953818"/>
                  <a:gd name="connsiteY22" fmla="*/ 8321040 h 15544800"/>
                  <a:gd name="connsiteX23" fmla="*/ 4297680 w 5953818"/>
                  <a:gd name="connsiteY23" fmla="*/ 15544800 h 15544800"/>
                  <a:gd name="connsiteX24" fmla="*/ 5906098 w 5953818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549639 w 5942055"/>
                  <a:gd name="connsiteY14" fmla="*/ 40736 h 15544800"/>
                  <a:gd name="connsiteX15" fmla="*/ 2926080 w 5942055"/>
                  <a:gd name="connsiteY15" fmla="*/ 0 h 15544800"/>
                  <a:gd name="connsiteX16" fmla="*/ 1188720 w 5942055"/>
                  <a:gd name="connsiteY16" fmla="*/ 1005840 h 15544800"/>
                  <a:gd name="connsiteX17" fmla="*/ 914400 w 5942055"/>
                  <a:gd name="connsiteY17" fmla="*/ 2377440 h 15544800"/>
                  <a:gd name="connsiteX18" fmla="*/ 0 w 5942055"/>
                  <a:gd name="connsiteY18" fmla="*/ 3566160 h 15544800"/>
                  <a:gd name="connsiteX19" fmla="*/ 457200 w 5942055"/>
                  <a:gd name="connsiteY19" fmla="*/ 5577840 h 15544800"/>
                  <a:gd name="connsiteX20" fmla="*/ 822960 w 5942055"/>
                  <a:gd name="connsiteY20" fmla="*/ 6035040 h 15544800"/>
                  <a:gd name="connsiteX21" fmla="*/ 914400 w 5942055"/>
                  <a:gd name="connsiteY21" fmla="*/ 7406640 h 15544800"/>
                  <a:gd name="connsiteX22" fmla="*/ 1188720 w 5942055"/>
                  <a:gd name="connsiteY22" fmla="*/ 8321040 h 15544800"/>
                  <a:gd name="connsiteX23" fmla="*/ 4297680 w 5942055"/>
                  <a:gd name="connsiteY23" fmla="*/ 15544800 h 15544800"/>
                  <a:gd name="connsiteX24" fmla="*/ 5906098 w 5942055"/>
                  <a:gd name="connsiteY24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857266 w 5942055"/>
                  <a:gd name="connsiteY14" fmla="*/ 346257 h 15544800"/>
                  <a:gd name="connsiteX15" fmla="*/ 4549639 w 5942055"/>
                  <a:gd name="connsiteY15" fmla="*/ 40736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889647 w 5942055"/>
                  <a:gd name="connsiteY14" fmla="*/ 590674 h 15544800"/>
                  <a:gd name="connsiteX15" fmla="*/ 4549639 w 5942055"/>
                  <a:gd name="connsiteY15" fmla="*/ 40736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792502 w 5942055"/>
                  <a:gd name="connsiteY14" fmla="*/ 590674 h 15544800"/>
                  <a:gd name="connsiteX15" fmla="*/ 4549639 w 5942055"/>
                  <a:gd name="connsiteY15" fmla="*/ 40736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630593 w 5942055"/>
                  <a:gd name="connsiteY14" fmla="*/ 672147 h 15544800"/>
                  <a:gd name="connsiteX15" fmla="*/ 4549639 w 5942055"/>
                  <a:gd name="connsiteY15" fmla="*/ 40736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8869680 h 15544800"/>
                  <a:gd name="connsiteX1" fmla="*/ 4503737 w 5942055"/>
                  <a:gd name="connsiteY1" fmla="*/ 8213328 h 15544800"/>
                  <a:gd name="connsiteX2" fmla="*/ 4389120 w 5942055"/>
                  <a:gd name="connsiteY2" fmla="*/ 7589520 h 15544800"/>
                  <a:gd name="connsiteX3" fmla="*/ 4389120 w 5942055"/>
                  <a:gd name="connsiteY3" fmla="*/ 6126480 h 15544800"/>
                  <a:gd name="connsiteX4" fmla="*/ 5204917 w 5942055"/>
                  <a:gd name="connsiteY4" fmla="*/ 4188253 h 15544800"/>
                  <a:gd name="connsiteX5" fmla="*/ 5474602 w 5942055"/>
                  <a:gd name="connsiteY5" fmla="*/ 3508342 h 15544800"/>
                  <a:gd name="connsiteX6" fmla="*/ 5852160 w 5942055"/>
                  <a:gd name="connsiteY6" fmla="*/ 3017520 h 15544800"/>
                  <a:gd name="connsiteX7" fmla="*/ 4935232 w 5942055"/>
                  <a:gd name="connsiteY7" fmla="*/ 2366091 h 15544800"/>
                  <a:gd name="connsiteX8" fmla="*/ 4760120 w 5942055"/>
                  <a:gd name="connsiteY8" fmla="*/ 855459 h 15544800"/>
                  <a:gd name="connsiteX9" fmla="*/ 3856493 w 5942055"/>
                  <a:gd name="connsiteY9" fmla="*/ 897483 h 15544800"/>
                  <a:gd name="connsiteX10" fmla="*/ 3749040 w 5942055"/>
                  <a:gd name="connsiteY10" fmla="*/ 1645920 h 15544800"/>
                  <a:gd name="connsiteX11" fmla="*/ 3108960 w 5942055"/>
                  <a:gd name="connsiteY11" fmla="*/ 1554480 h 15544800"/>
                  <a:gd name="connsiteX12" fmla="*/ 3108960 w 5942055"/>
                  <a:gd name="connsiteY12" fmla="*/ 1097280 h 15544800"/>
                  <a:gd name="connsiteX13" fmla="*/ 4161058 w 5942055"/>
                  <a:gd name="connsiteY13" fmla="*/ 794355 h 15544800"/>
                  <a:gd name="connsiteX14" fmla="*/ 4630593 w 5942055"/>
                  <a:gd name="connsiteY14" fmla="*/ 672147 h 15544800"/>
                  <a:gd name="connsiteX15" fmla="*/ 4436303 w 5942055"/>
                  <a:gd name="connsiteY15" fmla="*/ 40736 h 15544800"/>
                  <a:gd name="connsiteX16" fmla="*/ 2926080 w 5942055"/>
                  <a:gd name="connsiteY16" fmla="*/ 0 h 15544800"/>
                  <a:gd name="connsiteX17" fmla="*/ 1188720 w 5942055"/>
                  <a:gd name="connsiteY17" fmla="*/ 1005840 h 15544800"/>
                  <a:gd name="connsiteX18" fmla="*/ 914400 w 5942055"/>
                  <a:gd name="connsiteY18" fmla="*/ 2377440 h 15544800"/>
                  <a:gd name="connsiteX19" fmla="*/ 0 w 5942055"/>
                  <a:gd name="connsiteY19" fmla="*/ 3566160 h 15544800"/>
                  <a:gd name="connsiteX20" fmla="*/ 457200 w 5942055"/>
                  <a:gd name="connsiteY20" fmla="*/ 5577840 h 15544800"/>
                  <a:gd name="connsiteX21" fmla="*/ 822960 w 5942055"/>
                  <a:gd name="connsiteY21" fmla="*/ 6035040 h 15544800"/>
                  <a:gd name="connsiteX22" fmla="*/ 914400 w 5942055"/>
                  <a:gd name="connsiteY22" fmla="*/ 7406640 h 15544800"/>
                  <a:gd name="connsiteX23" fmla="*/ 1188720 w 5942055"/>
                  <a:gd name="connsiteY23" fmla="*/ 8321040 h 15544800"/>
                  <a:gd name="connsiteX24" fmla="*/ 4297680 w 5942055"/>
                  <a:gd name="connsiteY24" fmla="*/ 15544800 h 15544800"/>
                  <a:gd name="connsiteX25" fmla="*/ 5906098 w 5942055"/>
                  <a:gd name="connsiteY25" fmla="*/ 10960169 h 15544800"/>
                  <a:gd name="connsiteX0" fmla="*/ 4572000 w 5942055"/>
                  <a:gd name="connsiteY0" fmla="*/ 9030531 h 15705651"/>
                  <a:gd name="connsiteX1" fmla="*/ 4503737 w 5942055"/>
                  <a:gd name="connsiteY1" fmla="*/ 8374179 h 15705651"/>
                  <a:gd name="connsiteX2" fmla="*/ 4389120 w 5942055"/>
                  <a:gd name="connsiteY2" fmla="*/ 7750371 h 15705651"/>
                  <a:gd name="connsiteX3" fmla="*/ 4389120 w 5942055"/>
                  <a:gd name="connsiteY3" fmla="*/ 6287331 h 15705651"/>
                  <a:gd name="connsiteX4" fmla="*/ 5204917 w 5942055"/>
                  <a:gd name="connsiteY4" fmla="*/ 4349104 h 15705651"/>
                  <a:gd name="connsiteX5" fmla="*/ 5474602 w 5942055"/>
                  <a:gd name="connsiteY5" fmla="*/ 3669193 h 15705651"/>
                  <a:gd name="connsiteX6" fmla="*/ 5852160 w 5942055"/>
                  <a:gd name="connsiteY6" fmla="*/ 3178371 h 15705651"/>
                  <a:gd name="connsiteX7" fmla="*/ 4935232 w 5942055"/>
                  <a:gd name="connsiteY7" fmla="*/ 2526942 h 15705651"/>
                  <a:gd name="connsiteX8" fmla="*/ 4760120 w 5942055"/>
                  <a:gd name="connsiteY8" fmla="*/ 1016310 h 15705651"/>
                  <a:gd name="connsiteX9" fmla="*/ 3856493 w 5942055"/>
                  <a:gd name="connsiteY9" fmla="*/ 1058334 h 15705651"/>
                  <a:gd name="connsiteX10" fmla="*/ 3749040 w 5942055"/>
                  <a:gd name="connsiteY10" fmla="*/ 1806771 h 15705651"/>
                  <a:gd name="connsiteX11" fmla="*/ 3108960 w 5942055"/>
                  <a:gd name="connsiteY11" fmla="*/ 1715331 h 15705651"/>
                  <a:gd name="connsiteX12" fmla="*/ 3108960 w 5942055"/>
                  <a:gd name="connsiteY12" fmla="*/ 1258131 h 15705651"/>
                  <a:gd name="connsiteX13" fmla="*/ 4161058 w 5942055"/>
                  <a:gd name="connsiteY13" fmla="*/ 955206 h 15705651"/>
                  <a:gd name="connsiteX14" fmla="*/ 4630593 w 5942055"/>
                  <a:gd name="connsiteY14" fmla="*/ 832998 h 15705651"/>
                  <a:gd name="connsiteX15" fmla="*/ 4436303 w 5942055"/>
                  <a:gd name="connsiteY15" fmla="*/ 201587 h 15705651"/>
                  <a:gd name="connsiteX16" fmla="*/ 2926080 w 5942055"/>
                  <a:gd name="connsiteY16" fmla="*/ 160851 h 15705651"/>
                  <a:gd name="connsiteX17" fmla="*/ 1188720 w 5942055"/>
                  <a:gd name="connsiteY17" fmla="*/ 1166691 h 15705651"/>
                  <a:gd name="connsiteX18" fmla="*/ 914400 w 5942055"/>
                  <a:gd name="connsiteY18" fmla="*/ 2538291 h 15705651"/>
                  <a:gd name="connsiteX19" fmla="*/ 0 w 5942055"/>
                  <a:gd name="connsiteY19" fmla="*/ 3727011 h 15705651"/>
                  <a:gd name="connsiteX20" fmla="*/ 457200 w 5942055"/>
                  <a:gd name="connsiteY20" fmla="*/ 5738691 h 15705651"/>
                  <a:gd name="connsiteX21" fmla="*/ 822960 w 5942055"/>
                  <a:gd name="connsiteY21" fmla="*/ 6195891 h 15705651"/>
                  <a:gd name="connsiteX22" fmla="*/ 914400 w 5942055"/>
                  <a:gd name="connsiteY22" fmla="*/ 7567491 h 15705651"/>
                  <a:gd name="connsiteX23" fmla="*/ 1188720 w 5942055"/>
                  <a:gd name="connsiteY23" fmla="*/ 8481891 h 15705651"/>
                  <a:gd name="connsiteX24" fmla="*/ 4297680 w 5942055"/>
                  <a:gd name="connsiteY24" fmla="*/ 15705651 h 15705651"/>
                  <a:gd name="connsiteX25" fmla="*/ 5906098 w 5942055"/>
                  <a:gd name="connsiteY25" fmla="*/ 11121020 h 15705651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648200 w 6018255"/>
                  <a:gd name="connsiteY0" fmla="*/ 8940968 h 15616088"/>
                  <a:gd name="connsiteX1" fmla="*/ 4579937 w 6018255"/>
                  <a:gd name="connsiteY1" fmla="*/ 8284616 h 15616088"/>
                  <a:gd name="connsiteX2" fmla="*/ 4465320 w 6018255"/>
                  <a:gd name="connsiteY2" fmla="*/ 7660808 h 15616088"/>
                  <a:gd name="connsiteX3" fmla="*/ 4465320 w 6018255"/>
                  <a:gd name="connsiteY3" fmla="*/ 6197768 h 15616088"/>
                  <a:gd name="connsiteX4" fmla="*/ 5281117 w 6018255"/>
                  <a:gd name="connsiteY4" fmla="*/ 4259541 h 15616088"/>
                  <a:gd name="connsiteX5" fmla="*/ 5550802 w 6018255"/>
                  <a:gd name="connsiteY5" fmla="*/ 3579630 h 15616088"/>
                  <a:gd name="connsiteX6" fmla="*/ 5928360 w 6018255"/>
                  <a:gd name="connsiteY6" fmla="*/ 3088808 h 15616088"/>
                  <a:gd name="connsiteX7" fmla="*/ 5011432 w 6018255"/>
                  <a:gd name="connsiteY7" fmla="*/ 2437379 h 15616088"/>
                  <a:gd name="connsiteX8" fmla="*/ 4836320 w 6018255"/>
                  <a:gd name="connsiteY8" fmla="*/ 926747 h 15616088"/>
                  <a:gd name="connsiteX9" fmla="*/ 3932693 w 6018255"/>
                  <a:gd name="connsiteY9" fmla="*/ 968771 h 15616088"/>
                  <a:gd name="connsiteX10" fmla="*/ 3825240 w 6018255"/>
                  <a:gd name="connsiteY10" fmla="*/ 1717208 h 15616088"/>
                  <a:gd name="connsiteX11" fmla="*/ 3185160 w 6018255"/>
                  <a:gd name="connsiteY11" fmla="*/ 1625768 h 15616088"/>
                  <a:gd name="connsiteX12" fmla="*/ 3185160 w 6018255"/>
                  <a:gd name="connsiteY12" fmla="*/ 1168568 h 15616088"/>
                  <a:gd name="connsiteX13" fmla="*/ 4237258 w 6018255"/>
                  <a:gd name="connsiteY13" fmla="*/ 865643 h 15616088"/>
                  <a:gd name="connsiteX14" fmla="*/ 4706793 w 6018255"/>
                  <a:gd name="connsiteY14" fmla="*/ 743435 h 15616088"/>
                  <a:gd name="connsiteX15" fmla="*/ 4512503 w 6018255"/>
                  <a:gd name="connsiteY15" fmla="*/ 112024 h 15616088"/>
                  <a:gd name="connsiteX16" fmla="*/ 3002280 w 6018255"/>
                  <a:gd name="connsiteY16" fmla="*/ 71288 h 15616088"/>
                  <a:gd name="connsiteX17" fmla="*/ 1264920 w 6018255"/>
                  <a:gd name="connsiteY17" fmla="*/ 1077128 h 15616088"/>
                  <a:gd name="connsiteX18" fmla="*/ 990600 w 6018255"/>
                  <a:gd name="connsiteY18" fmla="*/ 2448728 h 15616088"/>
                  <a:gd name="connsiteX19" fmla="*/ 76200 w 6018255"/>
                  <a:gd name="connsiteY19" fmla="*/ 3637448 h 15616088"/>
                  <a:gd name="connsiteX20" fmla="*/ 533400 w 6018255"/>
                  <a:gd name="connsiteY20" fmla="*/ 5649128 h 15616088"/>
                  <a:gd name="connsiteX21" fmla="*/ 899160 w 6018255"/>
                  <a:gd name="connsiteY21" fmla="*/ 6106328 h 15616088"/>
                  <a:gd name="connsiteX22" fmla="*/ 990600 w 6018255"/>
                  <a:gd name="connsiteY22" fmla="*/ 7477928 h 15616088"/>
                  <a:gd name="connsiteX23" fmla="*/ 1264920 w 6018255"/>
                  <a:gd name="connsiteY23" fmla="*/ 8392328 h 15616088"/>
                  <a:gd name="connsiteX24" fmla="*/ 4373880 w 6018255"/>
                  <a:gd name="connsiteY24" fmla="*/ 15616088 h 15616088"/>
                  <a:gd name="connsiteX25" fmla="*/ 5982298 w 60182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  <a:gd name="connsiteX0" fmla="*/ 4572000 w 5942055"/>
                  <a:gd name="connsiteY0" fmla="*/ 8940968 h 15616088"/>
                  <a:gd name="connsiteX1" fmla="*/ 4503737 w 5942055"/>
                  <a:gd name="connsiteY1" fmla="*/ 8284616 h 15616088"/>
                  <a:gd name="connsiteX2" fmla="*/ 4389120 w 5942055"/>
                  <a:gd name="connsiteY2" fmla="*/ 7660808 h 15616088"/>
                  <a:gd name="connsiteX3" fmla="*/ 4389120 w 5942055"/>
                  <a:gd name="connsiteY3" fmla="*/ 6197768 h 15616088"/>
                  <a:gd name="connsiteX4" fmla="*/ 5204917 w 5942055"/>
                  <a:gd name="connsiteY4" fmla="*/ 4259541 h 15616088"/>
                  <a:gd name="connsiteX5" fmla="*/ 5474602 w 5942055"/>
                  <a:gd name="connsiteY5" fmla="*/ 3579630 h 15616088"/>
                  <a:gd name="connsiteX6" fmla="*/ 5852160 w 5942055"/>
                  <a:gd name="connsiteY6" fmla="*/ 3088808 h 15616088"/>
                  <a:gd name="connsiteX7" fmla="*/ 4935232 w 5942055"/>
                  <a:gd name="connsiteY7" fmla="*/ 2437379 h 15616088"/>
                  <a:gd name="connsiteX8" fmla="*/ 4760120 w 5942055"/>
                  <a:gd name="connsiteY8" fmla="*/ 926747 h 15616088"/>
                  <a:gd name="connsiteX9" fmla="*/ 3856493 w 5942055"/>
                  <a:gd name="connsiteY9" fmla="*/ 968771 h 15616088"/>
                  <a:gd name="connsiteX10" fmla="*/ 3749040 w 5942055"/>
                  <a:gd name="connsiteY10" fmla="*/ 1717208 h 15616088"/>
                  <a:gd name="connsiteX11" fmla="*/ 3108960 w 5942055"/>
                  <a:gd name="connsiteY11" fmla="*/ 1625768 h 15616088"/>
                  <a:gd name="connsiteX12" fmla="*/ 3108960 w 5942055"/>
                  <a:gd name="connsiteY12" fmla="*/ 1168568 h 15616088"/>
                  <a:gd name="connsiteX13" fmla="*/ 4161058 w 5942055"/>
                  <a:gd name="connsiteY13" fmla="*/ 865643 h 15616088"/>
                  <a:gd name="connsiteX14" fmla="*/ 4630593 w 5942055"/>
                  <a:gd name="connsiteY14" fmla="*/ 743435 h 15616088"/>
                  <a:gd name="connsiteX15" fmla="*/ 4436303 w 5942055"/>
                  <a:gd name="connsiteY15" fmla="*/ 112024 h 15616088"/>
                  <a:gd name="connsiteX16" fmla="*/ 2926080 w 5942055"/>
                  <a:gd name="connsiteY16" fmla="*/ 71288 h 15616088"/>
                  <a:gd name="connsiteX17" fmla="*/ 1188720 w 5942055"/>
                  <a:gd name="connsiteY17" fmla="*/ 1077128 h 15616088"/>
                  <a:gd name="connsiteX18" fmla="*/ 914400 w 5942055"/>
                  <a:gd name="connsiteY18" fmla="*/ 2448728 h 15616088"/>
                  <a:gd name="connsiteX19" fmla="*/ 0 w 5942055"/>
                  <a:gd name="connsiteY19" fmla="*/ 3637448 h 15616088"/>
                  <a:gd name="connsiteX20" fmla="*/ 457200 w 5942055"/>
                  <a:gd name="connsiteY20" fmla="*/ 5649128 h 15616088"/>
                  <a:gd name="connsiteX21" fmla="*/ 822960 w 5942055"/>
                  <a:gd name="connsiteY21" fmla="*/ 6106328 h 15616088"/>
                  <a:gd name="connsiteX22" fmla="*/ 914400 w 5942055"/>
                  <a:gd name="connsiteY22" fmla="*/ 7477928 h 15616088"/>
                  <a:gd name="connsiteX23" fmla="*/ 1188720 w 5942055"/>
                  <a:gd name="connsiteY23" fmla="*/ 8392328 h 15616088"/>
                  <a:gd name="connsiteX24" fmla="*/ 4297680 w 5942055"/>
                  <a:gd name="connsiteY24" fmla="*/ 15616088 h 15616088"/>
                  <a:gd name="connsiteX25" fmla="*/ 5906098 w 5942055"/>
                  <a:gd name="connsiteY25" fmla="*/ 11031457 h 15616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5942055" h="15616088">
                    <a:moveTo>
                      <a:pt x="4572000" y="8940968"/>
                    </a:moveTo>
                    <a:cubicBezTo>
                      <a:pt x="4548716" y="9061105"/>
                      <a:pt x="4526491" y="8503400"/>
                      <a:pt x="4503737" y="8284616"/>
                    </a:cubicBezTo>
                    <a:cubicBezTo>
                      <a:pt x="4473257" y="8071256"/>
                      <a:pt x="4408223" y="8008616"/>
                      <a:pt x="4389120" y="7660808"/>
                    </a:cubicBezTo>
                    <a:cubicBezTo>
                      <a:pt x="4370017" y="7313000"/>
                      <a:pt x="4253154" y="6764646"/>
                      <a:pt x="4389120" y="6197768"/>
                    </a:cubicBezTo>
                    <a:cubicBezTo>
                      <a:pt x="4661052" y="5551692"/>
                      <a:pt x="5160526" y="4698403"/>
                      <a:pt x="5204917" y="4259541"/>
                    </a:cubicBezTo>
                    <a:cubicBezTo>
                      <a:pt x="5660351" y="3788836"/>
                      <a:pt x="4757995" y="3252479"/>
                      <a:pt x="5474602" y="3579630"/>
                    </a:cubicBezTo>
                    <a:cubicBezTo>
                      <a:pt x="5822892" y="3712026"/>
                      <a:pt x="5942055" y="3279183"/>
                      <a:pt x="5852160" y="3088808"/>
                    </a:cubicBezTo>
                    <a:cubicBezTo>
                      <a:pt x="5762265" y="2898433"/>
                      <a:pt x="5486195" y="2685940"/>
                      <a:pt x="4935232" y="2437379"/>
                    </a:cubicBezTo>
                    <a:cubicBezTo>
                      <a:pt x="4741958" y="2043245"/>
                      <a:pt x="5059071" y="1356546"/>
                      <a:pt x="4760120" y="926747"/>
                    </a:cubicBezTo>
                    <a:cubicBezTo>
                      <a:pt x="4580330" y="681979"/>
                      <a:pt x="4022308" y="864185"/>
                      <a:pt x="3856493" y="968771"/>
                    </a:cubicBezTo>
                    <a:cubicBezTo>
                      <a:pt x="3787823" y="1144645"/>
                      <a:pt x="3873629" y="1607709"/>
                      <a:pt x="3749040" y="1717208"/>
                    </a:cubicBezTo>
                    <a:lnTo>
                      <a:pt x="3108960" y="1625768"/>
                    </a:lnTo>
                    <a:lnTo>
                      <a:pt x="3108960" y="1168568"/>
                    </a:lnTo>
                    <a:lnTo>
                      <a:pt x="4161058" y="865643"/>
                    </a:lnTo>
                    <a:cubicBezTo>
                      <a:pt x="4421898" y="742676"/>
                      <a:pt x="4584719" y="869038"/>
                      <a:pt x="4630593" y="743435"/>
                    </a:cubicBezTo>
                    <a:cubicBezTo>
                      <a:pt x="4676467" y="617832"/>
                      <a:pt x="4727623" y="171937"/>
                      <a:pt x="4436303" y="112024"/>
                    </a:cubicBezTo>
                    <a:cubicBezTo>
                      <a:pt x="4152218" y="0"/>
                      <a:pt x="3492748" y="33897"/>
                      <a:pt x="2926080" y="71288"/>
                    </a:cubicBezTo>
                    <a:cubicBezTo>
                      <a:pt x="2384816" y="232139"/>
                      <a:pt x="1524000" y="680888"/>
                      <a:pt x="1188720" y="1077128"/>
                    </a:cubicBezTo>
                    <a:cubicBezTo>
                      <a:pt x="1021443" y="1559993"/>
                      <a:pt x="1112520" y="2022008"/>
                      <a:pt x="914400" y="2448728"/>
                    </a:cubicBezTo>
                    <a:cubicBezTo>
                      <a:pt x="716280" y="2875448"/>
                      <a:pt x="76200" y="3104048"/>
                      <a:pt x="0" y="3637448"/>
                    </a:cubicBezTo>
                    <a:cubicBezTo>
                      <a:pt x="93847" y="4817462"/>
                      <a:pt x="320040" y="5237648"/>
                      <a:pt x="457200" y="5649128"/>
                    </a:cubicBezTo>
                    <a:cubicBezTo>
                      <a:pt x="594360" y="6060608"/>
                      <a:pt x="588884" y="5828402"/>
                      <a:pt x="822960" y="6106328"/>
                    </a:cubicBezTo>
                    <a:cubicBezTo>
                      <a:pt x="858478" y="6597401"/>
                      <a:pt x="853440" y="7096928"/>
                      <a:pt x="914400" y="7477928"/>
                    </a:cubicBezTo>
                    <a:cubicBezTo>
                      <a:pt x="975360" y="7858928"/>
                      <a:pt x="1075294" y="8064733"/>
                      <a:pt x="1188720" y="8392328"/>
                    </a:cubicBezTo>
                    <a:lnTo>
                      <a:pt x="4297680" y="15616088"/>
                    </a:lnTo>
                    <a:lnTo>
                      <a:pt x="5906098" y="11031457"/>
                    </a:lnTo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8" name="手繪多邊形 7"/>
              <p:cNvSpPr/>
              <p:nvPr/>
            </p:nvSpPr>
            <p:spPr>
              <a:xfrm>
                <a:off x="-16849148" y="-25077192"/>
                <a:ext cx="14950911" cy="18425192"/>
              </a:xfrm>
              <a:custGeom>
                <a:avLst/>
                <a:gdLst>
                  <a:gd name="connsiteX0" fmla="*/ 8412480 w 15819120"/>
                  <a:gd name="connsiteY0" fmla="*/ 18105120 h 18196560"/>
                  <a:gd name="connsiteX1" fmla="*/ 7315200 w 15819120"/>
                  <a:gd name="connsiteY1" fmla="*/ 16916400 h 18196560"/>
                  <a:gd name="connsiteX2" fmla="*/ 8229600 w 15819120"/>
                  <a:gd name="connsiteY2" fmla="*/ 15819120 h 18196560"/>
                  <a:gd name="connsiteX3" fmla="*/ 7680960 w 15819120"/>
                  <a:gd name="connsiteY3" fmla="*/ 15087600 h 18196560"/>
                  <a:gd name="connsiteX4" fmla="*/ 6217920 w 15819120"/>
                  <a:gd name="connsiteY4" fmla="*/ 16367760 h 18196560"/>
                  <a:gd name="connsiteX5" fmla="*/ 5212080 w 15819120"/>
                  <a:gd name="connsiteY5" fmla="*/ 16367760 h 18196560"/>
                  <a:gd name="connsiteX6" fmla="*/ 3566160 w 15819120"/>
                  <a:gd name="connsiteY6" fmla="*/ 15270480 h 18196560"/>
                  <a:gd name="connsiteX7" fmla="*/ 2743200 w 15819120"/>
                  <a:gd name="connsiteY7" fmla="*/ 13898880 h 18196560"/>
                  <a:gd name="connsiteX8" fmla="*/ 2834640 w 15819120"/>
                  <a:gd name="connsiteY8" fmla="*/ 12984480 h 18196560"/>
                  <a:gd name="connsiteX9" fmla="*/ 1920240 w 15819120"/>
                  <a:gd name="connsiteY9" fmla="*/ 12527280 h 18196560"/>
                  <a:gd name="connsiteX10" fmla="*/ 2194560 w 15819120"/>
                  <a:gd name="connsiteY10" fmla="*/ 9966960 h 18196560"/>
                  <a:gd name="connsiteX11" fmla="*/ 1554480 w 15819120"/>
                  <a:gd name="connsiteY11" fmla="*/ 8869680 h 18196560"/>
                  <a:gd name="connsiteX12" fmla="*/ 1554480 w 15819120"/>
                  <a:gd name="connsiteY12" fmla="*/ 5852160 h 18196560"/>
                  <a:gd name="connsiteX13" fmla="*/ 0 w 15819120"/>
                  <a:gd name="connsiteY13" fmla="*/ 4572000 h 18196560"/>
                  <a:gd name="connsiteX14" fmla="*/ 91440 w 15819120"/>
                  <a:gd name="connsiteY14" fmla="*/ 3840480 h 18196560"/>
                  <a:gd name="connsiteX15" fmla="*/ 6675120 w 15819120"/>
                  <a:gd name="connsiteY15" fmla="*/ 0 h 18196560"/>
                  <a:gd name="connsiteX16" fmla="*/ 8686800 w 15819120"/>
                  <a:gd name="connsiteY16" fmla="*/ 91440 h 18196560"/>
                  <a:gd name="connsiteX17" fmla="*/ 11430000 w 15819120"/>
                  <a:gd name="connsiteY17" fmla="*/ 1097280 h 18196560"/>
                  <a:gd name="connsiteX18" fmla="*/ 13075920 w 15819120"/>
                  <a:gd name="connsiteY18" fmla="*/ 4206240 h 18196560"/>
                  <a:gd name="connsiteX19" fmla="*/ 13075920 w 15819120"/>
                  <a:gd name="connsiteY19" fmla="*/ 9601200 h 18196560"/>
                  <a:gd name="connsiteX20" fmla="*/ 13533120 w 15819120"/>
                  <a:gd name="connsiteY20" fmla="*/ 10332720 h 18196560"/>
                  <a:gd name="connsiteX21" fmla="*/ 13624560 w 15819120"/>
                  <a:gd name="connsiteY21" fmla="*/ 11155680 h 18196560"/>
                  <a:gd name="connsiteX22" fmla="*/ 15819120 w 15819120"/>
                  <a:gd name="connsiteY22" fmla="*/ 11430000 h 18196560"/>
                  <a:gd name="connsiteX23" fmla="*/ 15819120 w 15819120"/>
                  <a:gd name="connsiteY23" fmla="*/ 13624560 h 18196560"/>
                  <a:gd name="connsiteX24" fmla="*/ 8046720 w 15819120"/>
                  <a:gd name="connsiteY24" fmla="*/ 18196560 h 18196560"/>
                  <a:gd name="connsiteX0" fmla="*/ 8412480 w 17114520"/>
                  <a:gd name="connsiteY0" fmla="*/ 18105120 h 18196560"/>
                  <a:gd name="connsiteX1" fmla="*/ 7315200 w 17114520"/>
                  <a:gd name="connsiteY1" fmla="*/ 16916400 h 18196560"/>
                  <a:gd name="connsiteX2" fmla="*/ 8229600 w 17114520"/>
                  <a:gd name="connsiteY2" fmla="*/ 15819120 h 18196560"/>
                  <a:gd name="connsiteX3" fmla="*/ 7680960 w 17114520"/>
                  <a:gd name="connsiteY3" fmla="*/ 15087600 h 18196560"/>
                  <a:gd name="connsiteX4" fmla="*/ 6217920 w 17114520"/>
                  <a:gd name="connsiteY4" fmla="*/ 16367760 h 18196560"/>
                  <a:gd name="connsiteX5" fmla="*/ 5212080 w 17114520"/>
                  <a:gd name="connsiteY5" fmla="*/ 16367760 h 18196560"/>
                  <a:gd name="connsiteX6" fmla="*/ 3566160 w 17114520"/>
                  <a:gd name="connsiteY6" fmla="*/ 15270480 h 18196560"/>
                  <a:gd name="connsiteX7" fmla="*/ 2743200 w 17114520"/>
                  <a:gd name="connsiteY7" fmla="*/ 13898880 h 18196560"/>
                  <a:gd name="connsiteX8" fmla="*/ 2834640 w 17114520"/>
                  <a:gd name="connsiteY8" fmla="*/ 12984480 h 18196560"/>
                  <a:gd name="connsiteX9" fmla="*/ 1920240 w 17114520"/>
                  <a:gd name="connsiteY9" fmla="*/ 12527280 h 18196560"/>
                  <a:gd name="connsiteX10" fmla="*/ 2194560 w 17114520"/>
                  <a:gd name="connsiteY10" fmla="*/ 9966960 h 18196560"/>
                  <a:gd name="connsiteX11" fmla="*/ 1554480 w 17114520"/>
                  <a:gd name="connsiteY11" fmla="*/ 8869680 h 18196560"/>
                  <a:gd name="connsiteX12" fmla="*/ 1554480 w 17114520"/>
                  <a:gd name="connsiteY12" fmla="*/ 5852160 h 18196560"/>
                  <a:gd name="connsiteX13" fmla="*/ 0 w 17114520"/>
                  <a:gd name="connsiteY13" fmla="*/ 4572000 h 18196560"/>
                  <a:gd name="connsiteX14" fmla="*/ 91440 w 17114520"/>
                  <a:gd name="connsiteY14" fmla="*/ 3840480 h 18196560"/>
                  <a:gd name="connsiteX15" fmla="*/ 6675120 w 17114520"/>
                  <a:gd name="connsiteY15" fmla="*/ 0 h 18196560"/>
                  <a:gd name="connsiteX16" fmla="*/ 8686800 w 17114520"/>
                  <a:gd name="connsiteY16" fmla="*/ 91440 h 18196560"/>
                  <a:gd name="connsiteX17" fmla="*/ 11430000 w 17114520"/>
                  <a:gd name="connsiteY17" fmla="*/ 1097280 h 18196560"/>
                  <a:gd name="connsiteX18" fmla="*/ 13075920 w 17114520"/>
                  <a:gd name="connsiteY18" fmla="*/ 4206240 h 18196560"/>
                  <a:gd name="connsiteX19" fmla="*/ 13075920 w 17114520"/>
                  <a:gd name="connsiteY19" fmla="*/ 9601200 h 18196560"/>
                  <a:gd name="connsiteX20" fmla="*/ 13533120 w 17114520"/>
                  <a:gd name="connsiteY20" fmla="*/ 10332720 h 18196560"/>
                  <a:gd name="connsiteX21" fmla="*/ 13624560 w 17114520"/>
                  <a:gd name="connsiteY21" fmla="*/ 11155680 h 18196560"/>
                  <a:gd name="connsiteX22" fmla="*/ 15819120 w 17114520"/>
                  <a:gd name="connsiteY22" fmla="*/ 11430000 h 18196560"/>
                  <a:gd name="connsiteX23" fmla="*/ 15819120 w 17114520"/>
                  <a:gd name="connsiteY23" fmla="*/ 13624560 h 18196560"/>
                  <a:gd name="connsiteX24" fmla="*/ 8046720 w 17114520"/>
                  <a:gd name="connsiteY24" fmla="*/ 18196560 h 18196560"/>
                  <a:gd name="connsiteX0" fmla="*/ 8412480 w 17114520"/>
                  <a:gd name="connsiteY0" fmla="*/ 18105120 h 18196560"/>
                  <a:gd name="connsiteX1" fmla="*/ 7315200 w 17114520"/>
                  <a:gd name="connsiteY1" fmla="*/ 16916400 h 18196560"/>
                  <a:gd name="connsiteX2" fmla="*/ 8229600 w 17114520"/>
                  <a:gd name="connsiteY2" fmla="*/ 15819120 h 18196560"/>
                  <a:gd name="connsiteX3" fmla="*/ 7680960 w 17114520"/>
                  <a:gd name="connsiteY3" fmla="*/ 15087600 h 18196560"/>
                  <a:gd name="connsiteX4" fmla="*/ 6217920 w 17114520"/>
                  <a:gd name="connsiteY4" fmla="*/ 16367760 h 18196560"/>
                  <a:gd name="connsiteX5" fmla="*/ 5212080 w 17114520"/>
                  <a:gd name="connsiteY5" fmla="*/ 16367760 h 18196560"/>
                  <a:gd name="connsiteX6" fmla="*/ 3566160 w 17114520"/>
                  <a:gd name="connsiteY6" fmla="*/ 15270480 h 18196560"/>
                  <a:gd name="connsiteX7" fmla="*/ 2743200 w 17114520"/>
                  <a:gd name="connsiteY7" fmla="*/ 13898880 h 18196560"/>
                  <a:gd name="connsiteX8" fmla="*/ 2834640 w 17114520"/>
                  <a:gd name="connsiteY8" fmla="*/ 12984480 h 18196560"/>
                  <a:gd name="connsiteX9" fmla="*/ 1920240 w 17114520"/>
                  <a:gd name="connsiteY9" fmla="*/ 12527280 h 18196560"/>
                  <a:gd name="connsiteX10" fmla="*/ 2194560 w 17114520"/>
                  <a:gd name="connsiteY10" fmla="*/ 9966960 h 18196560"/>
                  <a:gd name="connsiteX11" fmla="*/ 1554480 w 17114520"/>
                  <a:gd name="connsiteY11" fmla="*/ 8869680 h 18196560"/>
                  <a:gd name="connsiteX12" fmla="*/ 1554480 w 17114520"/>
                  <a:gd name="connsiteY12" fmla="*/ 5852160 h 18196560"/>
                  <a:gd name="connsiteX13" fmla="*/ 0 w 17114520"/>
                  <a:gd name="connsiteY13" fmla="*/ 4572000 h 18196560"/>
                  <a:gd name="connsiteX14" fmla="*/ 91440 w 17114520"/>
                  <a:gd name="connsiteY14" fmla="*/ 3840480 h 18196560"/>
                  <a:gd name="connsiteX15" fmla="*/ 6675120 w 17114520"/>
                  <a:gd name="connsiteY15" fmla="*/ 0 h 18196560"/>
                  <a:gd name="connsiteX16" fmla="*/ 8686800 w 17114520"/>
                  <a:gd name="connsiteY16" fmla="*/ 91440 h 18196560"/>
                  <a:gd name="connsiteX17" fmla="*/ 11430000 w 17114520"/>
                  <a:gd name="connsiteY17" fmla="*/ 1097280 h 18196560"/>
                  <a:gd name="connsiteX18" fmla="*/ 13075920 w 17114520"/>
                  <a:gd name="connsiteY18" fmla="*/ 4206240 h 18196560"/>
                  <a:gd name="connsiteX19" fmla="*/ 13075920 w 17114520"/>
                  <a:gd name="connsiteY19" fmla="*/ 9601200 h 18196560"/>
                  <a:gd name="connsiteX20" fmla="*/ 13533120 w 17114520"/>
                  <a:gd name="connsiteY20" fmla="*/ 10332720 h 18196560"/>
                  <a:gd name="connsiteX21" fmla="*/ 13624560 w 17114520"/>
                  <a:gd name="connsiteY21" fmla="*/ 11155680 h 18196560"/>
                  <a:gd name="connsiteX22" fmla="*/ 15819120 w 17114520"/>
                  <a:gd name="connsiteY22" fmla="*/ 11430000 h 18196560"/>
                  <a:gd name="connsiteX23" fmla="*/ 15819120 w 17114520"/>
                  <a:gd name="connsiteY23" fmla="*/ 13624560 h 18196560"/>
                  <a:gd name="connsiteX24" fmla="*/ 8046720 w 17114520"/>
                  <a:gd name="connsiteY24" fmla="*/ 18196560 h 18196560"/>
                  <a:gd name="connsiteX0" fmla="*/ 8412480 w 17114520"/>
                  <a:gd name="connsiteY0" fmla="*/ 18105120 h 18196560"/>
                  <a:gd name="connsiteX1" fmla="*/ 7315200 w 17114520"/>
                  <a:gd name="connsiteY1" fmla="*/ 16916400 h 18196560"/>
                  <a:gd name="connsiteX2" fmla="*/ 8229600 w 17114520"/>
                  <a:gd name="connsiteY2" fmla="*/ 15819120 h 18196560"/>
                  <a:gd name="connsiteX3" fmla="*/ 7680960 w 17114520"/>
                  <a:gd name="connsiteY3" fmla="*/ 15087600 h 18196560"/>
                  <a:gd name="connsiteX4" fmla="*/ 6217920 w 17114520"/>
                  <a:gd name="connsiteY4" fmla="*/ 16367760 h 18196560"/>
                  <a:gd name="connsiteX5" fmla="*/ 5212080 w 17114520"/>
                  <a:gd name="connsiteY5" fmla="*/ 16367760 h 18196560"/>
                  <a:gd name="connsiteX6" fmla="*/ 3566160 w 17114520"/>
                  <a:gd name="connsiteY6" fmla="*/ 15270480 h 18196560"/>
                  <a:gd name="connsiteX7" fmla="*/ 2743200 w 17114520"/>
                  <a:gd name="connsiteY7" fmla="*/ 13898880 h 18196560"/>
                  <a:gd name="connsiteX8" fmla="*/ 2834640 w 17114520"/>
                  <a:gd name="connsiteY8" fmla="*/ 12984480 h 18196560"/>
                  <a:gd name="connsiteX9" fmla="*/ 1920240 w 17114520"/>
                  <a:gd name="connsiteY9" fmla="*/ 12527280 h 18196560"/>
                  <a:gd name="connsiteX10" fmla="*/ 2194560 w 17114520"/>
                  <a:gd name="connsiteY10" fmla="*/ 9966960 h 18196560"/>
                  <a:gd name="connsiteX11" fmla="*/ 1554480 w 17114520"/>
                  <a:gd name="connsiteY11" fmla="*/ 8869680 h 18196560"/>
                  <a:gd name="connsiteX12" fmla="*/ 1554480 w 17114520"/>
                  <a:gd name="connsiteY12" fmla="*/ 5852160 h 18196560"/>
                  <a:gd name="connsiteX13" fmla="*/ 0 w 17114520"/>
                  <a:gd name="connsiteY13" fmla="*/ 4572000 h 18196560"/>
                  <a:gd name="connsiteX14" fmla="*/ 91440 w 17114520"/>
                  <a:gd name="connsiteY14" fmla="*/ 3840480 h 18196560"/>
                  <a:gd name="connsiteX15" fmla="*/ 6675120 w 17114520"/>
                  <a:gd name="connsiteY15" fmla="*/ 0 h 18196560"/>
                  <a:gd name="connsiteX16" fmla="*/ 8686800 w 17114520"/>
                  <a:gd name="connsiteY16" fmla="*/ 91440 h 18196560"/>
                  <a:gd name="connsiteX17" fmla="*/ 11430000 w 17114520"/>
                  <a:gd name="connsiteY17" fmla="*/ 1097280 h 18196560"/>
                  <a:gd name="connsiteX18" fmla="*/ 13075920 w 17114520"/>
                  <a:gd name="connsiteY18" fmla="*/ 4206240 h 18196560"/>
                  <a:gd name="connsiteX19" fmla="*/ 13075920 w 17114520"/>
                  <a:gd name="connsiteY19" fmla="*/ 9601200 h 18196560"/>
                  <a:gd name="connsiteX20" fmla="*/ 13533120 w 17114520"/>
                  <a:gd name="connsiteY20" fmla="*/ 10332720 h 18196560"/>
                  <a:gd name="connsiteX21" fmla="*/ 13624560 w 17114520"/>
                  <a:gd name="connsiteY21" fmla="*/ 11155680 h 18196560"/>
                  <a:gd name="connsiteX22" fmla="*/ 15819120 w 17114520"/>
                  <a:gd name="connsiteY22" fmla="*/ 11430000 h 18196560"/>
                  <a:gd name="connsiteX23" fmla="*/ 15819120 w 17114520"/>
                  <a:gd name="connsiteY23" fmla="*/ 13624560 h 18196560"/>
                  <a:gd name="connsiteX24" fmla="*/ 8046720 w 1711452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105120 h 18196560"/>
                  <a:gd name="connsiteX1" fmla="*/ 7315200 w 16108680"/>
                  <a:gd name="connsiteY1" fmla="*/ 16916400 h 18196560"/>
                  <a:gd name="connsiteX2" fmla="*/ 8229600 w 16108680"/>
                  <a:gd name="connsiteY2" fmla="*/ 15819120 h 18196560"/>
                  <a:gd name="connsiteX3" fmla="*/ 7680960 w 16108680"/>
                  <a:gd name="connsiteY3" fmla="*/ 15087600 h 18196560"/>
                  <a:gd name="connsiteX4" fmla="*/ 6217920 w 16108680"/>
                  <a:gd name="connsiteY4" fmla="*/ 16367760 h 18196560"/>
                  <a:gd name="connsiteX5" fmla="*/ 5212080 w 16108680"/>
                  <a:gd name="connsiteY5" fmla="*/ 16367760 h 18196560"/>
                  <a:gd name="connsiteX6" fmla="*/ 3566160 w 16108680"/>
                  <a:gd name="connsiteY6" fmla="*/ 15270480 h 18196560"/>
                  <a:gd name="connsiteX7" fmla="*/ 2743200 w 16108680"/>
                  <a:gd name="connsiteY7" fmla="*/ 13898880 h 18196560"/>
                  <a:gd name="connsiteX8" fmla="*/ 2834640 w 16108680"/>
                  <a:gd name="connsiteY8" fmla="*/ 12984480 h 18196560"/>
                  <a:gd name="connsiteX9" fmla="*/ 1920240 w 16108680"/>
                  <a:gd name="connsiteY9" fmla="*/ 12527280 h 18196560"/>
                  <a:gd name="connsiteX10" fmla="*/ 2194560 w 16108680"/>
                  <a:gd name="connsiteY10" fmla="*/ 9966960 h 18196560"/>
                  <a:gd name="connsiteX11" fmla="*/ 1554480 w 16108680"/>
                  <a:gd name="connsiteY11" fmla="*/ 8869680 h 18196560"/>
                  <a:gd name="connsiteX12" fmla="*/ 1554480 w 16108680"/>
                  <a:gd name="connsiteY12" fmla="*/ 5852160 h 18196560"/>
                  <a:gd name="connsiteX13" fmla="*/ 0 w 16108680"/>
                  <a:gd name="connsiteY13" fmla="*/ 4572000 h 18196560"/>
                  <a:gd name="connsiteX14" fmla="*/ 91440 w 16108680"/>
                  <a:gd name="connsiteY14" fmla="*/ 3840480 h 18196560"/>
                  <a:gd name="connsiteX15" fmla="*/ 6675120 w 16108680"/>
                  <a:gd name="connsiteY15" fmla="*/ 0 h 18196560"/>
                  <a:gd name="connsiteX16" fmla="*/ 8686800 w 16108680"/>
                  <a:gd name="connsiteY16" fmla="*/ 91440 h 18196560"/>
                  <a:gd name="connsiteX17" fmla="*/ 11430000 w 16108680"/>
                  <a:gd name="connsiteY17" fmla="*/ 1097280 h 18196560"/>
                  <a:gd name="connsiteX18" fmla="*/ 13075920 w 16108680"/>
                  <a:gd name="connsiteY18" fmla="*/ 4206240 h 18196560"/>
                  <a:gd name="connsiteX19" fmla="*/ 13075920 w 16108680"/>
                  <a:gd name="connsiteY19" fmla="*/ 9601200 h 18196560"/>
                  <a:gd name="connsiteX20" fmla="*/ 13533120 w 16108680"/>
                  <a:gd name="connsiteY20" fmla="*/ 10332720 h 18196560"/>
                  <a:gd name="connsiteX21" fmla="*/ 13624560 w 16108680"/>
                  <a:gd name="connsiteY21" fmla="*/ 11155680 h 18196560"/>
                  <a:gd name="connsiteX22" fmla="*/ 15819120 w 16108680"/>
                  <a:gd name="connsiteY22" fmla="*/ 11430000 h 18196560"/>
                  <a:gd name="connsiteX23" fmla="*/ 15819120 w 16108680"/>
                  <a:gd name="connsiteY23" fmla="*/ 13624560 h 18196560"/>
                  <a:gd name="connsiteX24" fmla="*/ 8046720 w 16108680"/>
                  <a:gd name="connsiteY24" fmla="*/ 18196560 h 18196560"/>
                  <a:gd name="connsiteX0" fmla="*/ 8412480 w 16108680"/>
                  <a:gd name="connsiteY0" fmla="*/ 18729960 h 18821400"/>
                  <a:gd name="connsiteX1" fmla="*/ 7315200 w 16108680"/>
                  <a:gd name="connsiteY1" fmla="*/ 17541240 h 18821400"/>
                  <a:gd name="connsiteX2" fmla="*/ 8229600 w 16108680"/>
                  <a:gd name="connsiteY2" fmla="*/ 16443960 h 18821400"/>
                  <a:gd name="connsiteX3" fmla="*/ 7680960 w 16108680"/>
                  <a:gd name="connsiteY3" fmla="*/ 15712440 h 18821400"/>
                  <a:gd name="connsiteX4" fmla="*/ 6217920 w 16108680"/>
                  <a:gd name="connsiteY4" fmla="*/ 16992600 h 18821400"/>
                  <a:gd name="connsiteX5" fmla="*/ 5212080 w 16108680"/>
                  <a:gd name="connsiteY5" fmla="*/ 16992600 h 18821400"/>
                  <a:gd name="connsiteX6" fmla="*/ 3566160 w 16108680"/>
                  <a:gd name="connsiteY6" fmla="*/ 15895320 h 18821400"/>
                  <a:gd name="connsiteX7" fmla="*/ 2743200 w 16108680"/>
                  <a:gd name="connsiteY7" fmla="*/ 14523720 h 18821400"/>
                  <a:gd name="connsiteX8" fmla="*/ 2834640 w 16108680"/>
                  <a:gd name="connsiteY8" fmla="*/ 13609320 h 18821400"/>
                  <a:gd name="connsiteX9" fmla="*/ 1920240 w 16108680"/>
                  <a:gd name="connsiteY9" fmla="*/ 13152120 h 18821400"/>
                  <a:gd name="connsiteX10" fmla="*/ 2194560 w 16108680"/>
                  <a:gd name="connsiteY10" fmla="*/ 10591800 h 18821400"/>
                  <a:gd name="connsiteX11" fmla="*/ 1554480 w 16108680"/>
                  <a:gd name="connsiteY11" fmla="*/ 9494520 h 18821400"/>
                  <a:gd name="connsiteX12" fmla="*/ 1554480 w 16108680"/>
                  <a:gd name="connsiteY12" fmla="*/ 6477000 h 18821400"/>
                  <a:gd name="connsiteX13" fmla="*/ 0 w 16108680"/>
                  <a:gd name="connsiteY13" fmla="*/ 5196840 h 18821400"/>
                  <a:gd name="connsiteX14" fmla="*/ 91440 w 16108680"/>
                  <a:gd name="connsiteY14" fmla="*/ 4465320 h 18821400"/>
                  <a:gd name="connsiteX15" fmla="*/ 6675120 w 16108680"/>
                  <a:gd name="connsiteY15" fmla="*/ 624840 h 18821400"/>
                  <a:gd name="connsiteX16" fmla="*/ 8686800 w 16108680"/>
                  <a:gd name="connsiteY16" fmla="*/ 716280 h 18821400"/>
                  <a:gd name="connsiteX17" fmla="*/ 11430000 w 16108680"/>
                  <a:gd name="connsiteY17" fmla="*/ 1722120 h 18821400"/>
                  <a:gd name="connsiteX18" fmla="*/ 13075920 w 16108680"/>
                  <a:gd name="connsiteY18" fmla="*/ 4831080 h 18821400"/>
                  <a:gd name="connsiteX19" fmla="*/ 13075920 w 16108680"/>
                  <a:gd name="connsiteY19" fmla="*/ 10226040 h 18821400"/>
                  <a:gd name="connsiteX20" fmla="*/ 13533120 w 16108680"/>
                  <a:gd name="connsiteY20" fmla="*/ 10957560 h 18821400"/>
                  <a:gd name="connsiteX21" fmla="*/ 13624560 w 16108680"/>
                  <a:gd name="connsiteY21" fmla="*/ 11780520 h 18821400"/>
                  <a:gd name="connsiteX22" fmla="*/ 15819120 w 16108680"/>
                  <a:gd name="connsiteY22" fmla="*/ 12054840 h 18821400"/>
                  <a:gd name="connsiteX23" fmla="*/ 15819120 w 16108680"/>
                  <a:gd name="connsiteY23" fmla="*/ 14249400 h 18821400"/>
                  <a:gd name="connsiteX24" fmla="*/ 8046720 w 16108680"/>
                  <a:gd name="connsiteY24" fmla="*/ 18821400 h 18821400"/>
                  <a:gd name="connsiteX0" fmla="*/ 8412480 w 16108680"/>
                  <a:gd name="connsiteY0" fmla="*/ 18729960 h 18821400"/>
                  <a:gd name="connsiteX1" fmla="*/ 7315200 w 16108680"/>
                  <a:gd name="connsiteY1" fmla="*/ 17541240 h 18821400"/>
                  <a:gd name="connsiteX2" fmla="*/ 8229600 w 16108680"/>
                  <a:gd name="connsiteY2" fmla="*/ 16443960 h 18821400"/>
                  <a:gd name="connsiteX3" fmla="*/ 7680960 w 16108680"/>
                  <a:gd name="connsiteY3" fmla="*/ 15712440 h 18821400"/>
                  <a:gd name="connsiteX4" fmla="*/ 6217920 w 16108680"/>
                  <a:gd name="connsiteY4" fmla="*/ 16992600 h 18821400"/>
                  <a:gd name="connsiteX5" fmla="*/ 5212080 w 16108680"/>
                  <a:gd name="connsiteY5" fmla="*/ 16992600 h 18821400"/>
                  <a:gd name="connsiteX6" fmla="*/ 3566160 w 16108680"/>
                  <a:gd name="connsiteY6" fmla="*/ 15895320 h 18821400"/>
                  <a:gd name="connsiteX7" fmla="*/ 2743200 w 16108680"/>
                  <a:gd name="connsiteY7" fmla="*/ 14523720 h 18821400"/>
                  <a:gd name="connsiteX8" fmla="*/ 2834640 w 16108680"/>
                  <a:gd name="connsiteY8" fmla="*/ 13609320 h 18821400"/>
                  <a:gd name="connsiteX9" fmla="*/ 1920240 w 16108680"/>
                  <a:gd name="connsiteY9" fmla="*/ 13152120 h 18821400"/>
                  <a:gd name="connsiteX10" fmla="*/ 2194560 w 16108680"/>
                  <a:gd name="connsiteY10" fmla="*/ 10591800 h 18821400"/>
                  <a:gd name="connsiteX11" fmla="*/ 1554480 w 16108680"/>
                  <a:gd name="connsiteY11" fmla="*/ 9494520 h 18821400"/>
                  <a:gd name="connsiteX12" fmla="*/ 1554480 w 16108680"/>
                  <a:gd name="connsiteY12" fmla="*/ 6477000 h 18821400"/>
                  <a:gd name="connsiteX13" fmla="*/ 0 w 16108680"/>
                  <a:gd name="connsiteY13" fmla="*/ 5196840 h 18821400"/>
                  <a:gd name="connsiteX14" fmla="*/ 91440 w 16108680"/>
                  <a:gd name="connsiteY14" fmla="*/ 4465320 h 18821400"/>
                  <a:gd name="connsiteX15" fmla="*/ 6675120 w 16108680"/>
                  <a:gd name="connsiteY15" fmla="*/ 624840 h 18821400"/>
                  <a:gd name="connsiteX16" fmla="*/ 8686800 w 16108680"/>
                  <a:gd name="connsiteY16" fmla="*/ 716280 h 18821400"/>
                  <a:gd name="connsiteX17" fmla="*/ 11430000 w 16108680"/>
                  <a:gd name="connsiteY17" fmla="*/ 1722120 h 18821400"/>
                  <a:gd name="connsiteX18" fmla="*/ 13075920 w 16108680"/>
                  <a:gd name="connsiteY18" fmla="*/ 4831080 h 18821400"/>
                  <a:gd name="connsiteX19" fmla="*/ 13075920 w 16108680"/>
                  <a:gd name="connsiteY19" fmla="*/ 10226040 h 18821400"/>
                  <a:gd name="connsiteX20" fmla="*/ 13533120 w 16108680"/>
                  <a:gd name="connsiteY20" fmla="*/ 10957560 h 18821400"/>
                  <a:gd name="connsiteX21" fmla="*/ 13624560 w 16108680"/>
                  <a:gd name="connsiteY21" fmla="*/ 11780520 h 18821400"/>
                  <a:gd name="connsiteX22" fmla="*/ 15819120 w 16108680"/>
                  <a:gd name="connsiteY22" fmla="*/ 12054840 h 18821400"/>
                  <a:gd name="connsiteX23" fmla="*/ 15819120 w 16108680"/>
                  <a:gd name="connsiteY23" fmla="*/ 14249400 h 18821400"/>
                  <a:gd name="connsiteX24" fmla="*/ 8046720 w 16108680"/>
                  <a:gd name="connsiteY24" fmla="*/ 18821400 h 18821400"/>
                  <a:gd name="connsiteX0" fmla="*/ 8412480 w 16108680"/>
                  <a:gd name="connsiteY0" fmla="*/ 18366752 h 18458192"/>
                  <a:gd name="connsiteX1" fmla="*/ 7315200 w 16108680"/>
                  <a:gd name="connsiteY1" fmla="*/ 17178032 h 18458192"/>
                  <a:gd name="connsiteX2" fmla="*/ 8229600 w 16108680"/>
                  <a:gd name="connsiteY2" fmla="*/ 16080752 h 18458192"/>
                  <a:gd name="connsiteX3" fmla="*/ 7680960 w 16108680"/>
                  <a:gd name="connsiteY3" fmla="*/ 15349232 h 18458192"/>
                  <a:gd name="connsiteX4" fmla="*/ 6217920 w 16108680"/>
                  <a:gd name="connsiteY4" fmla="*/ 16629392 h 18458192"/>
                  <a:gd name="connsiteX5" fmla="*/ 5212080 w 16108680"/>
                  <a:gd name="connsiteY5" fmla="*/ 16629392 h 18458192"/>
                  <a:gd name="connsiteX6" fmla="*/ 3566160 w 16108680"/>
                  <a:gd name="connsiteY6" fmla="*/ 15532112 h 18458192"/>
                  <a:gd name="connsiteX7" fmla="*/ 2743200 w 16108680"/>
                  <a:gd name="connsiteY7" fmla="*/ 14160512 h 18458192"/>
                  <a:gd name="connsiteX8" fmla="*/ 2834640 w 16108680"/>
                  <a:gd name="connsiteY8" fmla="*/ 13246112 h 18458192"/>
                  <a:gd name="connsiteX9" fmla="*/ 1920240 w 16108680"/>
                  <a:gd name="connsiteY9" fmla="*/ 12788912 h 18458192"/>
                  <a:gd name="connsiteX10" fmla="*/ 2194560 w 16108680"/>
                  <a:gd name="connsiteY10" fmla="*/ 10228592 h 18458192"/>
                  <a:gd name="connsiteX11" fmla="*/ 1554480 w 16108680"/>
                  <a:gd name="connsiteY11" fmla="*/ 9131312 h 18458192"/>
                  <a:gd name="connsiteX12" fmla="*/ 1554480 w 16108680"/>
                  <a:gd name="connsiteY12" fmla="*/ 6113792 h 18458192"/>
                  <a:gd name="connsiteX13" fmla="*/ 0 w 16108680"/>
                  <a:gd name="connsiteY13" fmla="*/ 4833632 h 18458192"/>
                  <a:gd name="connsiteX14" fmla="*/ 91440 w 16108680"/>
                  <a:gd name="connsiteY14" fmla="*/ 4102112 h 18458192"/>
                  <a:gd name="connsiteX15" fmla="*/ 6675120 w 16108680"/>
                  <a:gd name="connsiteY15" fmla="*/ 261632 h 18458192"/>
                  <a:gd name="connsiteX16" fmla="*/ 8686800 w 16108680"/>
                  <a:gd name="connsiteY16" fmla="*/ 353072 h 18458192"/>
                  <a:gd name="connsiteX17" fmla="*/ 11430000 w 16108680"/>
                  <a:gd name="connsiteY17" fmla="*/ 1358912 h 18458192"/>
                  <a:gd name="connsiteX18" fmla="*/ 13075920 w 16108680"/>
                  <a:gd name="connsiteY18" fmla="*/ 4467872 h 18458192"/>
                  <a:gd name="connsiteX19" fmla="*/ 13075920 w 16108680"/>
                  <a:gd name="connsiteY19" fmla="*/ 9862832 h 18458192"/>
                  <a:gd name="connsiteX20" fmla="*/ 13533120 w 16108680"/>
                  <a:gd name="connsiteY20" fmla="*/ 10594352 h 18458192"/>
                  <a:gd name="connsiteX21" fmla="*/ 13624560 w 16108680"/>
                  <a:gd name="connsiteY21" fmla="*/ 11417312 h 18458192"/>
                  <a:gd name="connsiteX22" fmla="*/ 15819120 w 16108680"/>
                  <a:gd name="connsiteY22" fmla="*/ 11691632 h 18458192"/>
                  <a:gd name="connsiteX23" fmla="*/ 15819120 w 16108680"/>
                  <a:gd name="connsiteY23" fmla="*/ 13886192 h 18458192"/>
                  <a:gd name="connsiteX24" fmla="*/ 8046720 w 16108680"/>
                  <a:gd name="connsiteY24" fmla="*/ 18458192 h 18458192"/>
                  <a:gd name="connsiteX0" fmla="*/ 8412480 w 16108680"/>
                  <a:gd name="connsiteY0" fmla="*/ 18366752 h 18458192"/>
                  <a:gd name="connsiteX1" fmla="*/ 7315200 w 16108680"/>
                  <a:gd name="connsiteY1" fmla="*/ 17178032 h 18458192"/>
                  <a:gd name="connsiteX2" fmla="*/ 8229600 w 16108680"/>
                  <a:gd name="connsiteY2" fmla="*/ 16080752 h 18458192"/>
                  <a:gd name="connsiteX3" fmla="*/ 7680960 w 16108680"/>
                  <a:gd name="connsiteY3" fmla="*/ 15349232 h 18458192"/>
                  <a:gd name="connsiteX4" fmla="*/ 6217920 w 16108680"/>
                  <a:gd name="connsiteY4" fmla="*/ 16629392 h 18458192"/>
                  <a:gd name="connsiteX5" fmla="*/ 5212080 w 16108680"/>
                  <a:gd name="connsiteY5" fmla="*/ 16629392 h 18458192"/>
                  <a:gd name="connsiteX6" fmla="*/ 3566160 w 16108680"/>
                  <a:gd name="connsiteY6" fmla="*/ 15532112 h 18458192"/>
                  <a:gd name="connsiteX7" fmla="*/ 2743200 w 16108680"/>
                  <a:gd name="connsiteY7" fmla="*/ 14160512 h 18458192"/>
                  <a:gd name="connsiteX8" fmla="*/ 2834640 w 16108680"/>
                  <a:gd name="connsiteY8" fmla="*/ 13246112 h 18458192"/>
                  <a:gd name="connsiteX9" fmla="*/ 1920240 w 16108680"/>
                  <a:gd name="connsiteY9" fmla="*/ 12788912 h 18458192"/>
                  <a:gd name="connsiteX10" fmla="*/ 2194560 w 16108680"/>
                  <a:gd name="connsiteY10" fmla="*/ 10228592 h 18458192"/>
                  <a:gd name="connsiteX11" fmla="*/ 1554480 w 16108680"/>
                  <a:gd name="connsiteY11" fmla="*/ 9131312 h 18458192"/>
                  <a:gd name="connsiteX12" fmla="*/ 1554480 w 16108680"/>
                  <a:gd name="connsiteY12" fmla="*/ 6113792 h 18458192"/>
                  <a:gd name="connsiteX13" fmla="*/ 0 w 16108680"/>
                  <a:gd name="connsiteY13" fmla="*/ 4833632 h 18458192"/>
                  <a:gd name="connsiteX14" fmla="*/ 91440 w 16108680"/>
                  <a:gd name="connsiteY14" fmla="*/ 4102112 h 18458192"/>
                  <a:gd name="connsiteX15" fmla="*/ 6675120 w 16108680"/>
                  <a:gd name="connsiteY15" fmla="*/ 261632 h 18458192"/>
                  <a:gd name="connsiteX16" fmla="*/ 8686800 w 16108680"/>
                  <a:gd name="connsiteY16" fmla="*/ 353072 h 18458192"/>
                  <a:gd name="connsiteX17" fmla="*/ 11430000 w 16108680"/>
                  <a:gd name="connsiteY17" fmla="*/ 1358912 h 18458192"/>
                  <a:gd name="connsiteX18" fmla="*/ 13075920 w 16108680"/>
                  <a:gd name="connsiteY18" fmla="*/ 4467872 h 18458192"/>
                  <a:gd name="connsiteX19" fmla="*/ 13075920 w 16108680"/>
                  <a:gd name="connsiteY19" fmla="*/ 9862832 h 18458192"/>
                  <a:gd name="connsiteX20" fmla="*/ 13533120 w 16108680"/>
                  <a:gd name="connsiteY20" fmla="*/ 10594352 h 18458192"/>
                  <a:gd name="connsiteX21" fmla="*/ 13624560 w 16108680"/>
                  <a:gd name="connsiteY21" fmla="*/ 11417312 h 18458192"/>
                  <a:gd name="connsiteX22" fmla="*/ 15819120 w 16108680"/>
                  <a:gd name="connsiteY22" fmla="*/ 11691632 h 18458192"/>
                  <a:gd name="connsiteX23" fmla="*/ 15819120 w 16108680"/>
                  <a:gd name="connsiteY23" fmla="*/ 13886192 h 18458192"/>
                  <a:gd name="connsiteX24" fmla="*/ 8046720 w 16108680"/>
                  <a:gd name="connsiteY24" fmla="*/ 18458192 h 18458192"/>
                  <a:gd name="connsiteX0" fmla="*/ 9433560 w 17129760"/>
                  <a:gd name="connsiteY0" fmla="*/ 18366752 h 18458192"/>
                  <a:gd name="connsiteX1" fmla="*/ 8336280 w 17129760"/>
                  <a:gd name="connsiteY1" fmla="*/ 17178032 h 18458192"/>
                  <a:gd name="connsiteX2" fmla="*/ 9250680 w 17129760"/>
                  <a:gd name="connsiteY2" fmla="*/ 16080752 h 18458192"/>
                  <a:gd name="connsiteX3" fmla="*/ 8702040 w 17129760"/>
                  <a:gd name="connsiteY3" fmla="*/ 15349232 h 18458192"/>
                  <a:gd name="connsiteX4" fmla="*/ 7239000 w 17129760"/>
                  <a:gd name="connsiteY4" fmla="*/ 16629392 h 18458192"/>
                  <a:gd name="connsiteX5" fmla="*/ 6233160 w 17129760"/>
                  <a:gd name="connsiteY5" fmla="*/ 16629392 h 18458192"/>
                  <a:gd name="connsiteX6" fmla="*/ 4587240 w 17129760"/>
                  <a:gd name="connsiteY6" fmla="*/ 15532112 h 18458192"/>
                  <a:gd name="connsiteX7" fmla="*/ 3764280 w 17129760"/>
                  <a:gd name="connsiteY7" fmla="*/ 14160512 h 18458192"/>
                  <a:gd name="connsiteX8" fmla="*/ 3855720 w 17129760"/>
                  <a:gd name="connsiteY8" fmla="*/ 13246112 h 18458192"/>
                  <a:gd name="connsiteX9" fmla="*/ 2941320 w 17129760"/>
                  <a:gd name="connsiteY9" fmla="*/ 12788912 h 18458192"/>
                  <a:gd name="connsiteX10" fmla="*/ 3215640 w 17129760"/>
                  <a:gd name="connsiteY10" fmla="*/ 10228592 h 18458192"/>
                  <a:gd name="connsiteX11" fmla="*/ 2575560 w 17129760"/>
                  <a:gd name="connsiteY11" fmla="*/ 9131312 h 18458192"/>
                  <a:gd name="connsiteX12" fmla="*/ 2575560 w 17129760"/>
                  <a:gd name="connsiteY12" fmla="*/ 6113792 h 18458192"/>
                  <a:gd name="connsiteX13" fmla="*/ 1021080 w 17129760"/>
                  <a:gd name="connsiteY13" fmla="*/ 4833632 h 18458192"/>
                  <a:gd name="connsiteX14" fmla="*/ 1112520 w 17129760"/>
                  <a:gd name="connsiteY14" fmla="*/ 4102112 h 18458192"/>
                  <a:gd name="connsiteX15" fmla="*/ 7696200 w 17129760"/>
                  <a:gd name="connsiteY15" fmla="*/ 261632 h 18458192"/>
                  <a:gd name="connsiteX16" fmla="*/ 9707880 w 17129760"/>
                  <a:gd name="connsiteY16" fmla="*/ 353072 h 18458192"/>
                  <a:gd name="connsiteX17" fmla="*/ 12451080 w 17129760"/>
                  <a:gd name="connsiteY17" fmla="*/ 1358912 h 18458192"/>
                  <a:gd name="connsiteX18" fmla="*/ 14097000 w 17129760"/>
                  <a:gd name="connsiteY18" fmla="*/ 4467872 h 18458192"/>
                  <a:gd name="connsiteX19" fmla="*/ 14097000 w 17129760"/>
                  <a:gd name="connsiteY19" fmla="*/ 9862832 h 18458192"/>
                  <a:gd name="connsiteX20" fmla="*/ 14554200 w 17129760"/>
                  <a:gd name="connsiteY20" fmla="*/ 10594352 h 18458192"/>
                  <a:gd name="connsiteX21" fmla="*/ 14645640 w 17129760"/>
                  <a:gd name="connsiteY21" fmla="*/ 11417312 h 18458192"/>
                  <a:gd name="connsiteX22" fmla="*/ 16840200 w 17129760"/>
                  <a:gd name="connsiteY22" fmla="*/ 11691632 h 18458192"/>
                  <a:gd name="connsiteX23" fmla="*/ 16840200 w 17129760"/>
                  <a:gd name="connsiteY23" fmla="*/ 13886192 h 18458192"/>
                  <a:gd name="connsiteX24" fmla="*/ 9067800 w 1712976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646008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3810000 w 16352520"/>
                  <a:gd name="connsiteY6" fmla="*/ 1553211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5455920 w 16352520"/>
                  <a:gd name="connsiteY5" fmla="*/ 16629392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656320 w 16352520"/>
                  <a:gd name="connsiteY0" fmla="*/ 1836675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25" fmla="*/ 8656320 w 16352520"/>
                  <a:gd name="connsiteY25" fmla="*/ 1836675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2987040 w 16352520"/>
                  <a:gd name="connsiteY7" fmla="*/ 14160512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3148336 w 16352520"/>
                  <a:gd name="connsiteY7" fmla="*/ 14087168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776960 w 16352520"/>
                  <a:gd name="connsiteY20" fmla="*/ 10594352 h 18458192"/>
                  <a:gd name="connsiteX21" fmla="*/ 13868400 w 16352520"/>
                  <a:gd name="connsiteY21" fmla="*/ 11417312 h 18458192"/>
                  <a:gd name="connsiteX22" fmla="*/ 16062960 w 16352520"/>
                  <a:gd name="connsiteY22" fmla="*/ 11691632 h 18458192"/>
                  <a:gd name="connsiteX23" fmla="*/ 16062960 w 16352520"/>
                  <a:gd name="connsiteY23" fmla="*/ 13886192 h 18458192"/>
                  <a:gd name="connsiteX24" fmla="*/ 8290560 w 16352520"/>
                  <a:gd name="connsiteY24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3148336 w 16352520"/>
                  <a:gd name="connsiteY7" fmla="*/ 14087168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868400 w 16352520"/>
                  <a:gd name="connsiteY20" fmla="*/ 11417312 h 18458192"/>
                  <a:gd name="connsiteX21" fmla="*/ 16062960 w 16352520"/>
                  <a:gd name="connsiteY21" fmla="*/ 11691632 h 18458192"/>
                  <a:gd name="connsiteX22" fmla="*/ 16062960 w 16352520"/>
                  <a:gd name="connsiteY22" fmla="*/ 13886192 h 18458192"/>
                  <a:gd name="connsiteX23" fmla="*/ 8290560 w 16352520"/>
                  <a:gd name="connsiteY23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3148336 w 16352520"/>
                  <a:gd name="connsiteY7" fmla="*/ 14087168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868400 w 16352520"/>
                  <a:gd name="connsiteY20" fmla="*/ 11417312 h 18458192"/>
                  <a:gd name="connsiteX21" fmla="*/ 16062960 w 16352520"/>
                  <a:gd name="connsiteY21" fmla="*/ 11691632 h 18458192"/>
                  <a:gd name="connsiteX22" fmla="*/ 16062960 w 16352520"/>
                  <a:gd name="connsiteY22" fmla="*/ 13886192 h 18458192"/>
                  <a:gd name="connsiteX23" fmla="*/ 8290560 w 16352520"/>
                  <a:gd name="connsiteY23" fmla="*/ 18458192 h 18458192"/>
                  <a:gd name="connsiteX0" fmla="*/ 8290560 w 16352520"/>
                  <a:gd name="connsiteY0" fmla="*/ 18458192 h 18458192"/>
                  <a:gd name="connsiteX1" fmla="*/ 7559040 w 16352520"/>
                  <a:gd name="connsiteY1" fmla="*/ 17178032 h 18458192"/>
                  <a:gd name="connsiteX2" fmla="*/ 8473440 w 16352520"/>
                  <a:gd name="connsiteY2" fmla="*/ 16080752 h 18458192"/>
                  <a:gd name="connsiteX3" fmla="*/ 7924800 w 16352520"/>
                  <a:gd name="connsiteY3" fmla="*/ 15349232 h 18458192"/>
                  <a:gd name="connsiteX4" fmla="*/ 6461760 w 16352520"/>
                  <a:gd name="connsiteY4" fmla="*/ 16629392 h 18458192"/>
                  <a:gd name="connsiteX5" fmla="*/ 4948536 w 16352520"/>
                  <a:gd name="connsiteY5" fmla="*/ 16391424 h 18458192"/>
                  <a:gd name="connsiteX6" fmla="*/ 4228456 w 16352520"/>
                  <a:gd name="connsiteY6" fmla="*/ 15194672 h 18458192"/>
                  <a:gd name="connsiteX7" fmla="*/ 3148336 w 16352520"/>
                  <a:gd name="connsiteY7" fmla="*/ 14087168 h 18458192"/>
                  <a:gd name="connsiteX8" fmla="*/ 3078480 w 16352520"/>
                  <a:gd name="connsiteY8" fmla="*/ 13246112 h 18458192"/>
                  <a:gd name="connsiteX9" fmla="*/ 2164080 w 16352520"/>
                  <a:gd name="connsiteY9" fmla="*/ 12788912 h 18458192"/>
                  <a:gd name="connsiteX10" fmla="*/ 2438400 w 16352520"/>
                  <a:gd name="connsiteY10" fmla="*/ 10228592 h 18458192"/>
                  <a:gd name="connsiteX11" fmla="*/ 1798320 w 16352520"/>
                  <a:gd name="connsiteY11" fmla="*/ 9131312 h 18458192"/>
                  <a:gd name="connsiteX12" fmla="*/ 1798320 w 16352520"/>
                  <a:gd name="connsiteY12" fmla="*/ 6113792 h 18458192"/>
                  <a:gd name="connsiteX13" fmla="*/ 243840 w 16352520"/>
                  <a:gd name="connsiteY13" fmla="*/ 4833632 h 18458192"/>
                  <a:gd name="connsiteX14" fmla="*/ 1492152 w 16352520"/>
                  <a:gd name="connsiteY14" fmla="*/ 3141952 h 18458192"/>
                  <a:gd name="connsiteX15" fmla="*/ 6918960 w 16352520"/>
                  <a:gd name="connsiteY15" fmla="*/ 261632 h 18458192"/>
                  <a:gd name="connsiteX16" fmla="*/ 8930640 w 16352520"/>
                  <a:gd name="connsiteY16" fmla="*/ 353072 h 18458192"/>
                  <a:gd name="connsiteX17" fmla="*/ 11673840 w 16352520"/>
                  <a:gd name="connsiteY17" fmla="*/ 1358912 h 18458192"/>
                  <a:gd name="connsiteX18" fmla="*/ 13319760 w 16352520"/>
                  <a:gd name="connsiteY18" fmla="*/ 4467872 h 18458192"/>
                  <a:gd name="connsiteX19" fmla="*/ 13319760 w 16352520"/>
                  <a:gd name="connsiteY19" fmla="*/ 9862832 h 18458192"/>
                  <a:gd name="connsiteX20" fmla="*/ 13868400 w 16352520"/>
                  <a:gd name="connsiteY20" fmla="*/ 11417312 h 18458192"/>
                  <a:gd name="connsiteX21" fmla="*/ 16062960 w 16352520"/>
                  <a:gd name="connsiteY21" fmla="*/ 11691632 h 18458192"/>
                  <a:gd name="connsiteX22" fmla="*/ 16062960 w 16352520"/>
                  <a:gd name="connsiteY22" fmla="*/ 13886192 h 18458192"/>
                  <a:gd name="connsiteX23" fmla="*/ 8290560 w 16352520"/>
                  <a:gd name="connsiteY23" fmla="*/ 18458192 h 18458192"/>
                  <a:gd name="connsiteX0" fmla="*/ 8290560 w 17182033"/>
                  <a:gd name="connsiteY0" fmla="*/ 18458192 h 18458192"/>
                  <a:gd name="connsiteX1" fmla="*/ 7559040 w 17182033"/>
                  <a:gd name="connsiteY1" fmla="*/ 17178032 h 18458192"/>
                  <a:gd name="connsiteX2" fmla="*/ 8473440 w 17182033"/>
                  <a:gd name="connsiteY2" fmla="*/ 16080752 h 18458192"/>
                  <a:gd name="connsiteX3" fmla="*/ 7924800 w 17182033"/>
                  <a:gd name="connsiteY3" fmla="*/ 15349232 h 18458192"/>
                  <a:gd name="connsiteX4" fmla="*/ 6461760 w 17182033"/>
                  <a:gd name="connsiteY4" fmla="*/ 16629392 h 18458192"/>
                  <a:gd name="connsiteX5" fmla="*/ 4948536 w 17182033"/>
                  <a:gd name="connsiteY5" fmla="*/ 16391424 h 18458192"/>
                  <a:gd name="connsiteX6" fmla="*/ 4228456 w 17182033"/>
                  <a:gd name="connsiteY6" fmla="*/ 15194672 h 18458192"/>
                  <a:gd name="connsiteX7" fmla="*/ 3148336 w 17182033"/>
                  <a:gd name="connsiteY7" fmla="*/ 14087168 h 18458192"/>
                  <a:gd name="connsiteX8" fmla="*/ 3078480 w 17182033"/>
                  <a:gd name="connsiteY8" fmla="*/ 13246112 h 18458192"/>
                  <a:gd name="connsiteX9" fmla="*/ 2164080 w 17182033"/>
                  <a:gd name="connsiteY9" fmla="*/ 12788912 h 18458192"/>
                  <a:gd name="connsiteX10" fmla="*/ 2438400 w 17182033"/>
                  <a:gd name="connsiteY10" fmla="*/ 10228592 h 18458192"/>
                  <a:gd name="connsiteX11" fmla="*/ 1798320 w 17182033"/>
                  <a:gd name="connsiteY11" fmla="*/ 9131312 h 18458192"/>
                  <a:gd name="connsiteX12" fmla="*/ 1798320 w 17182033"/>
                  <a:gd name="connsiteY12" fmla="*/ 6113792 h 18458192"/>
                  <a:gd name="connsiteX13" fmla="*/ 243840 w 17182033"/>
                  <a:gd name="connsiteY13" fmla="*/ 4833632 h 18458192"/>
                  <a:gd name="connsiteX14" fmla="*/ 1492152 w 17182033"/>
                  <a:gd name="connsiteY14" fmla="*/ 3141952 h 18458192"/>
                  <a:gd name="connsiteX15" fmla="*/ 6918960 w 17182033"/>
                  <a:gd name="connsiteY15" fmla="*/ 261632 h 18458192"/>
                  <a:gd name="connsiteX16" fmla="*/ 8930640 w 17182033"/>
                  <a:gd name="connsiteY16" fmla="*/ 353072 h 18458192"/>
                  <a:gd name="connsiteX17" fmla="*/ 11673840 w 17182033"/>
                  <a:gd name="connsiteY17" fmla="*/ 1358912 h 18458192"/>
                  <a:gd name="connsiteX18" fmla="*/ 13319760 w 17182033"/>
                  <a:gd name="connsiteY18" fmla="*/ 4467872 h 18458192"/>
                  <a:gd name="connsiteX19" fmla="*/ 13319760 w 17182033"/>
                  <a:gd name="connsiteY19" fmla="*/ 9862832 h 18458192"/>
                  <a:gd name="connsiteX20" fmla="*/ 13868400 w 17182033"/>
                  <a:gd name="connsiteY20" fmla="*/ 11417312 h 18458192"/>
                  <a:gd name="connsiteX21" fmla="*/ 16062960 w 17182033"/>
                  <a:gd name="connsiteY21" fmla="*/ 11691632 h 18458192"/>
                  <a:gd name="connsiteX22" fmla="*/ 16892473 w 17182033"/>
                  <a:gd name="connsiteY22" fmla="*/ 13975164 h 18458192"/>
                  <a:gd name="connsiteX23" fmla="*/ 8290560 w 17182033"/>
                  <a:gd name="connsiteY23" fmla="*/ 18458192 h 18458192"/>
                  <a:gd name="connsiteX0" fmla="*/ 8290560 w 17182033"/>
                  <a:gd name="connsiteY0" fmla="*/ 18458192 h 18458192"/>
                  <a:gd name="connsiteX1" fmla="*/ 7559040 w 17182033"/>
                  <a:gd name="connsiteY1" fmla="*/ 17178032 h 18458192"/>
                  <a:gd name="connsiteX2" fmla="*/ 8473440 w 17182033"/>
                  <a:gd name="connsiteY2" fmla="*/ 16080752 h 18458192"/>
                  <a:gd name="connsiteX3" fmla="*/ 7924800 w 17182033"/>
                  <a:gd name="connsiteY3" fmla="*/ 15349232 h 18458192"/>
                  <a:gd name="connsiteX4" fmla="*/ 6461760 w 17182033"/>
                  <a:gd name="connsiteY4" fmla="*/ 16629392 h 18458192"/>
                  <a:gd name="connsiteX5" fmla="*/ 4948536 w 17182033"/>
                  <a:gd name="connsiteY5" fmla="*/ 16391424 h 18458192"/>
                  <a:gd name="connsiteX6" fmla="*/ 4228456 w 17182033"/>
                  <a:gd name="connsiteY6" fmla="*/ 15194672 h 18458192"/>
                  <a:gd name="connsiteX7" fmla="*/ 3148336 w 17182033"/>
                  <a:gd name="connsiteY7" fmla="*/ 14087168 h 18458192"/>
                  <a:gd name="connsiteX8" fmla="*/ 3078480 w 17182033"/>
                  <a:gd name="connsiteY8" fmla="*/ 13246112 h 18458192"/>
                  <a:gd name="connsiteX9" fmla="*/ 2164080 w 17182033"/>
                  <a:gd name="connsiteY9" fmla="*/ 12788912 h 18458192"/>
                  <a:gd name="connsiteX10" fmla="*/ 2438400 w 17182033"/>
                  <a:gd name="connsiteY10" fmla="*/ 10228592 h 18458192"/>
                  <a:gd name="connsiteX11" fmla="*/ 1798320 w 17182033"/>
                  <a:gd name="connsiteY11" fmla="*/ 9131312 h 18458192"/>
                  <a:gd name="connsiteX12" fmla="*/ 1798320 w 17182033"/>
                  <a:gd name="connsiteY12" fmla="*/ 6113792 h 18458192"/>
                  <a:gd name="connsiteX13" fmla="*/ 243840 w 17182033"/>
                  <a:gd name="connsiteY13" fmla="*/ 4833632 h 18458192"/>
                  <a:gd name="connsiteX14" fmla="*/ 1492152 w 17182033"/>
                  <a:gd name="connsiteY14" fmla="*/ 3141952 h 18458192"/>
                  <a:gd name="connsiteX15" fmla="*/ 6918960 w 17182033"/>
                  <a:gd name="connsiteY15" fmla="*/ 261632 h 18458192"/>
                  <a:gd name="connsiteX16" fmla="*/ 8930640 w 17182033"/>
                  <a:gd name="connsiteY16" fmla="*/ 353072 h 18458192"/>
                  <a:gd name="connsiteX17" fmla="*/ 11673840 w 17182033"/>
                  <a:gd name="connsiteY17" fmla="*/ 1358912 h 18458192"/>
                  <a:gd name="connsiteX18" fmla="*/ 13319760 w 17182033"/>
                  <a:gd name="connsiteY18" fmla="*/ 4467872 h 18458192"/>
                  <a:gd name="connsiteX19" fmla="*/ 13319760 w 17182033"/>
                  <a:gd name="connsiteY19" fmla="*/ 9862832 h 18458192"/>
                  <a:gd name="connsiteX20" fmla="*/ 13868400 w 17182033"/>
                  <a:gd name="connsiteY20" fmla="*/ 11417312 h 18458192"/>
                  <a:gd name="connsiteX21" fmla="*/ 16062960 w 17182033"/>
                  <a:gd name="connsiteY21" fmla="*/ 11691632 h 18458192"/>
                  <a:gd name="connsiteX22" fmla="*/ 16892473 w 17182033"/>
                  <a:gd name="connsiteY22" fmla="*/ 13975164 h 18458192"/>
                  <a:gd name="connsiteX23" fmla="*/ 8290560 w 17182033"/>
                  <a:gd name="connsiteY23" fmla="*/ 18458192 h 18458192"/>
                  <a:gd name="connsiteX0" fmla="*/ 8290560 w 16662858"/>
                  <a:gd name="connsiteY0" fmla="*/ 18458192 h 18458192"/>
                  <a:gd name="connsiteX1" fmla="*/ 7559040 w 16662858"/>
                  <a:gd name="connsiteY1" fmla="*/ 17178032 h 18458192"/>
                  <a:gd name="connsiteX2" fmla="*/ 8473440 w 16662858"/>
                  <a:gd name="connsiteY2" fmla="*/ 16080752 h 18458192"/>
                  <a:gd name="connsiteX3" fmla="*/ 7924800 w 16662858"/>
                  <a:gd name="connsiteY3" fmla="*/ 15349232 h 18458192"/>
                  <a:gd name="connsiteX4" fmla="*/ 6461760 w 16662858"/>
                  <a:gd name="connsiteY4" fmla="*/ 16629392 h 18458192"/>
                  <a:gd name="connsiteX5" fmla="*/ 4948536 w 16662858"/>
                  <a:gd name="connsiteY5" fmla="*/ 16391424 h 18458192"/>
                  <a:gd name="connsiteX6" fmla="*/ 4228456 w 16662858"/>
                  <a:gd name="connsiteY6" fmla="*/ 15194672 h 18458192"/>
                  <a:gd name="connsiteX7" fmla="*/ 3148336 w 16662858"/>
                  <a:gd name="connsiteY7" fmla="*/ 14087168 h 18458192"/>
                  <a:gd name="connsiteX8" fmla="*/ 3078480 w 16662858"/>
                  <a:gd name="connsiteY8" fmla="*/ 13246112 h 18458192"/>
                  <a:gd name="connsiteX9" fmla="*/ 2164080 w 16662858"/>
                  <a:gd name="connsiteY9" fmla="*/ 12788912 h 18458192"/>
                  <a:gd name="connsiteX10" fmla="*/ 2438400 w 16662858"/>
                  <a:gd name="connsiteY10" fmla="*/ 10228592 h 18458192"/>
                  <a:gd name="connsiteX11" fmla="*/ 1798320 w 16662858"/>
                  <a:gd name="connsiteY11" fmla="*/ 9131312 h 18458192"/>
                  <a:gd name="connsiteX12" fmla="*/ 1798320 w 16662858"/>
                  <a:gd name="connsiteY12" fmla="*/ 6113792 h 18458192"/>
                  <a:gd name="connsiteX13" fmla="*/ 243840 w 16662858"/>
                  <a:gd name="connsiteY13" fmla="*/ 4833632 h 18458192"/>
                  <a:gd name="connsiteX14" fmla="*/ 1492152 w 16662858"/>
                  <a:gd name="connsiteY14" fmla="*/ 3141952 h 18458192"/>
                  <a:gd name="connsiteX15" fmla="*/ 6918960 w 16662858"/>
                  <a:gd name="connsiteY15" fmla="*/ 261632 h 18458192"/>
                  <a:gd name="connsiteX16" fmla="*/ 8930640 w 16662858"/>
                  <a:gd name="connsiteY16" fmla="*/ 353072 h 18458192"/>
                  <a:gd name="connsiteX17" fmla="*/ 11673840 w 16662858"/>
                  <a:gd name="connsiteY17" fmla="*/ 1358912 h 18458192"/>
                  <a:gd name="connsiteX18" fmla="*/ 13319760 w 16662858"/>
                  <a:gd name="connsiteY18" fmla="*/ 4467872 h 18458192"/>
                  <a:gd name="connsiteX19" fmla="*/ 13319760 w 16662858"/>
                  <a:gd name="connsiteY19" fmla="*/ 9862832 h 18458192"/>
                  <a:gd name="connsiteX20" fmla="*/ 13868400 w 16662858"/>
                  <a:gd name="connsiteY20" fmla="*/ 11417312 h 18458192"/>
                  <a:gd name="connsiteX21" fmla="*/ 16062960 w 16662858"/>
                  <a:gd name="connsiteY21" fmla="*/ 11691632 h 18458192"/>
                  <a:gd name="connsiteX22" fmla="*/ 16104158 w 16662858"/>
                  <a:gd name="connsiteY22" fmla="*/ 13975164 h 18458192"/>
                  <a:gd name="connsiteX23" fmla="*/ 8290560 w 16662858"/>
                  <a:gd name="connsiteY23" fmla="*/ 18458192 h 18458192"/>
                  <a:gd name="connsiteX0" fmla="*/ 8290560 w 17547721"/>
                  <a:gd name="connsiteY0" fmla="*/ 18458192 h 18458192"/>
                  <a:gd name="connsiteX1" fmla="*/ 7559040 w 17547721"/>
                  <a:gd name="connsiteY1" fmla="*/ 17178032 h 18458192"/>
                  <a:gd name="connsiteX2" fmla="*/ 8473440 w 17547721"/>
                  <a:gd name="connsiteY2" fmla="*/ 16080752 h 18458192"/>
                  <a:gd name="connsiteX3" fmla="*/ 7924800 w 17547721"/>
                  <a:gd name="connsiteY3" fmla="*/ 15349232 h 18458192"/>
                  <a:gd name="connsiteX4" fmla="*/ 6461760 w 17547721"/>
                  <a:gd name="connsiteY4" fmla="*/ 16629392 h 18458192"/>
                  <a:gd name="connsiteX5" fmla="*/ 4948536 w 17547721"/>
                  <a:gd name="connsiteY5" fmla="*/ 16391424 h 18458192"/>
                  <a:gd name="connsiteX6" fmla="*/ 4228456 w 17547721"/>
                  <a:gd name="connsiteY6" fmla="*/ 15194672 h 18458192"/>
                  <a:gd name="connsiteX7" fmla="*/ 3148336 w 17547721"/>
                  <a:gd name="connsiteY7" fmla="*/ 14087168 h 18458192"/>
                  <a:gd name="connsiteX8" fmla="*/ 3078480 w 17547721"/>
                  <a:gd name="connsiteY8" fmla="*/ 13246112 h 18458192"/>
                  <a:gd name="connsiteX9" fmla="*/ 2164080 w 17547721"/>
                  <a:gd name="connsiteY9" fmla="*/ 12788912 h 18458192"/>
                  <a:gd name="connsiteX10" fmla="*/ 2438400 w 17547721"/>
                  <a:gd name="connsiteY10" fmla="*/ 10228592 h 18458192"/>
                  <a:gd name="connsiteX11" fmla="*/ 1798320 w 17547721"/>
                  <a:gd name="connsiteY11" fmla="*/ 9131312 h 18458192"/>
                  <a:gd name="connsiteX12" fmla="*/ 1798320 w 17547721"/>
                  <a:gd name="connsiteY12" fmla="*/ 6113792 h 18458192"/>
                  <a:gd name="connsiteX13" fmla="*/ 243840 w 17547721"/>
                  <a:gd name="connsiteY13" fmla="*/ 4833632 h 18458192"/>
                  <a:gd name="connsiteX14" fmla="*/ 1492152 w 17547721"/>
                  <a:gd name="connsiteY14" fmla="*/ 3141952 h 18458192"/>
                  <a:gd name="connsiteX15" fmla="*/ 6918960 w 17547721"/>
                  <a:gd name="connsiteY15" fmla="*/ 261632 h 18458192"/>
                  <a:gd name="connsiteX16" fmla="*/ 8930640 w 17547721"/>
                  <a:gd name="connsiteY16" fmla="*/ 353072 h 18458192"/>
                  <a:gd name="connsiteX17" fmla="*/ 11673840 w 17547721"/>
                  <a:gd name="connsiteY17" fmla="*/ 1358912 h 18458192"/>
                  <a:gd name="connsiteX18" fmla="*/ 13319760 w 17547721"/>
                  <a:gd name="connsiteY18" fmla="*/ 4467872 h 18458192"/>
                  <a:gd name="connsiteX19" fmla="*/ 13319760 w 17547721"/>
                  <a:gd name="connsiteY19" fmla="*/ 9862832 h 18458192"/>
                  <a:gd name="connsiteX20" fmla="*/ 13868400 w 17547721"/>
                  <a:gd name="connsiteY20" fmla="*/ 11417312 h 18458192"/>
                  <a:gd name="connsiteX21" fmla="*/ 16062960 w 17547721"/>
                  <a:gd name="connsiteY21" fmla="*/ 11691632 h 18458192"/>
                  <a:gd name="connsiteX22" fmla="*/ 17258161 w 17547721"/>
                  <a:gd name="connsiteY22" fmla="*/ 14272830 h 18458192"/>
                  <a:gd name="connsiteX23" fmla="*/ 8290560 w 17547721"/>
                  <a:gd name="connsiteY23" fmla="*/ 18458192 h 18458192"/>
                  <a:gd name="connsiteX0" fmla="*/ 8290560 w 16662858"/>
                  <a:gd name="connsiteY0" fmla="*/ 18458192 h 18458192"/>
                  <a:gd name="connsiteX1" fmla="*/ 7559040 w 16662858"/>
                  <a:gd name="connsiteY1" fmla="*/ 17178032 h 18458192"/>
                  <a:gd name="connsiteX2" fmla="*/ 8473440 w 16662858"/>
                  <a:gd name="connsiteY2" fmla="*/ 16080752 h 18458192"/>
                  <a:gd name="connsiteX3" fmla="*/ 7924800 w 16662858"/>
                  <a:gd name="connsiteY3" fmla="*/ 15349232 h 18458192"/>
                  <a:gd name="connsiteX4" fmla="*/ 6461760 w 16662858"/>
                  <a:gd name="connsiteY4" fmla="*/ 16629392 h 18458192"/>
                  <a:gd name="connsiteX5" fmla="*/ 4948536 w 16662858"/>
                  <a:gd name="connsiteY5" fmla="*/ 16391424 h 18458192"/>
                  <a:gd name="connsiteX6" fmla="*/ 4228456 w 16662858"/>
                  <a:gd name="connsiteY6" fmla="*/ 15194672 h 18458192"/>
                  <a:gd name="connsiteX7" fmla="*/ 3148336 w 16662858"/>
                  <a:gd name="connsiteY7" fmla="*/ 14087168 h 18458192"/>
                  <a:gd name="connsiteX8" fmla="*/ 3078480 w 16662858"/>
                  <a:gd name="connsiteY8" fmla="*/ 13246112 h 18458192"/>
                  <a:gd name="connsiteX9" fmla="*/ 2164080 w 16662858"/>
                  <a:gd name="connsiteY9" fmla="*/ 12788912 h 18458192"/>
                  <a:gd name="connsiteX10" fmla="*/ 2438400 w 16662858"/>
                  <a:gd name="connsiteY10" fmla="*/ 10228592 h 18458192"/>
                  <a:gd name="connsiteX11" fmla="*/ 1798320 w 16662858"/>
                  <a:gd name="connsiteY11" fmla="*/ 9131312 h 18458192"/>
                  <a:gd name="connsiteX12" fmla="*/ 1798320 w 16662858"/>
                  <a:gd name="connsiteY12" fmla="*/ 6113792 h 18458192"/>
                  <a:gd name="connsiteX13" fmla="*/ 243840 w 16662858"/>
                  <a:gd name="connsiteY13" fmla="*/ 4833632 h 18458192"/>
                  <a:gd name="connsiteX14" fmla="*/ 1492152 w 16662858"/>
                  <a:gd name="connsiteY14" fmla="*/ 3141952 h 18458192"/>
                  <a:gd name="connsiteX15" fmla="*/ 6918960 w 16662858"/>
                  <a:gd name="connsiteY15" fmla="*/ 261632 h 18458192"/>
                  <a:gd name="connsiteX16" fmla="*/ 8930640 w 16662858"/>
                  <a:gd name="connsiteY16" fmla="*/ 353072 h 18458192"/>
                  <a:gd name="connsiteX17" fmla="*/ 11673840 w 16662858"/>
                  <a:gd name="connsiteY17" fmla="*/ 1358912 h 18458192"/>
                  <a:gd name="connsiteX18" fmla="*/ 13319760 w 16662858"/>
                  <a:gd name="connsiteY18" fmla="*/ 4467872 h 18458192"/>
                  <a:gd name="connsiteX19" fmla="*/ 13319760 w 16662858"/>
                  <a:gd name="connsiteY19" fmla="*/ 9862832 h 18458192"/>
                  <a:gd name="connsiteX20" fmla="*/ 13868400 w 16662858"/>
                  <a:gd name="connsiteY20" fmla="*/ 11417312 h 18458192"/>
                  <a:gd name="connsiteX21" fmla="*/ 16062960 w 16662858"/>
                  <a:gd name="connsiteY21" fmla="*/ 11691632 h 18458192"/>
                  <a:gd name="connsiteX22" fmla="*/ 14850580 w 16662858"/>
                  <a:gd name="connsiteY22" fmla="*/ 14272830 h 18458192"/>
                  <a:gd name="connsiteX23" fmla="*/ 8290560 w 16662858"/>
                  <a:gd name="connsiteY23" fmla="*/ 18458192 h 18458192"/>
                  <a:gd name="connsiteX0" fmla="*/ 8290560 w 16780071"/>
                  <a:gd name="connsiteY0" fmla="*/ 18458192 h 18458192"/>
                  <a:gd name="connsiteX1" fmla="*/ 7559040 w 16780071"/>
                  <a:gd name="connsiteY1" fmla="*/ 17178032 h 18458192"/>
                  <a:gd name="connsiteX2" fmla="*/ 8473440 w 16780071"/>
                  <a:gd name="connsiteY2" fmla="*/ 16080752 h 18458192"/>
                  <a:gd name="connsiteX3" fmla="*/ 7924800 w 16780071"/>
                  <a:gd name="connsiteY3" fmla="*/ 15349232 h 18458192"/>
                  <a:gd name="connsiteX4" fmla="*/ 6461760 w 16780071"/>
                  <a:gd name="connsiteY4" fmla="*/ 16629392 h 18458192"/>
                  <a:gd name="connsiteX5" fmla="*/ 4948536 w 16780071"/>
                  <a:gd name="connsiteY5" fmla="*/ 16391424 h 18458192"/>
                  <a:gd name="connsiteX6" fmla="*/ 4228456 w 16780071"/>
                  <a:gd name="connsiteY6" fmla="*/ 15194672 h 18458192"/>
                  <a:gd name="connsiteX7" fmla="*/ 3148336 w 16780071"/>
                  <a:gd name="connsiteY7" fmla="*/ 14087168 h 18458192"/>
                  <a:gd name="connsiteX8" fmla="*/ 3078480 w 16780071"/>
                  <a:gd name="connsiteY8" fmla="*/ 13246112 h 18458192"/>
                  <a:gd name="connsiteX9" fmla="*/ 2164080 w 16780071"/>
                  <a:gd name="connsiteY9" fmla="*/ 12788912 h 18458192"/>
                  <a:gd name="connsiteX10" fmla="*/ 2438400 w 16780071"/>
                  <a:gd name="connsiteY10" fmla="*/ 10228592 h 18458192"/>
                  <a:gd name="connsiteX11" fmla="*/ 1798320 w 16780071"/>
                  <a:gd name="connsiteY11" fmla="*/ 9131312 h 18458192"/>
                  <a:gd name="connsiteX12" fmla="*/ 1798320 w 16780071"/>
                  <a:gd name="connsiteY12" fmla="*/ 6113792 h 18458192"/>
                  <a:gd name="connsiteX13" fmla="*/ 243840 w 16780071"/>
                  <a:gd name="connsiteY13" fmla="*/ 4833632 h 18458192"/>
                  <a:gd name="connsiteX14" fmla="*/ 1492152 w 16780071"/>
                  <a:gd name="connsiteY14" fmla="*/ 3141952 h 18458192"/>
                  <a:gd name="connsiteX15" fmla="*/ 6918960 w 16780071"/>
                  <a:gd name="connsiteY15" fmla="*/ 261632 h 18458192"/>
                  <a:gd name="connsiteX16" fmla="*/ 8930640 w 16780071"/>
                  <a:gd name="connsiteY16" fmla="*/ 353072 h 18458192"/>
                  <a:gd name="connsiteX17" fmla="*/ 11673840 w 16780071"/>
                  <a:gd name="connsiteY17" fmla="*/ 1358912 h 18458192"/>
                  <a:gd name="connsiteX18" fmla="*/ 13319760 w 16780071"/>
                  <a:gd name="connsiteY18" fmla="*/ 4467872 h 18458192"/>
                  <a:gd name="connsiteX19" fmla="*/ 13319760 w 16780071"/>
                  <a:gd name="connsiteY19" fmla="*/ 9862832 h 18458192"/>
                  <a:gd name="connsiteX20" fmla="*/ 13868400 w 16780071"/>
                  <a:gd name="connsiteY20" fmla="*/ 11417312 h 18458192"/>
                  <a:gd name="connsiteX21" fmla="*/ 16062960 w 16780071"/>
                  <a:gd name="connsiteY21" fmla="*/ 11691632 h 18458192"/>
                  <a:gd name="connsiteX22" fmla="*/ 14850580 w 16780071"/>
                  <a:gd name="connsiteY22" fmla="*/ 14272830 h 18458192"/>
                  <a:gd name="connsiteX23" fmla="*/ 8290560 w 16780071"/>
                  <a:gd name="connsiteY23" fmla="*/ 18458192 h 18458192"/>
                  <a:gd name="connsiteX0" fmla="*/ 8290560 w 17108016"/>
                  <a:gd name="connsiteY0" fmla="*/ 18458192 h 18458192"/>
                  <a:gd name="connsiteX1" fmla="*/ 7559040 w 17108016"/>
                  <a:gd name="connsiteY1" fmla="*/ 17178032 h 18458192"/>
                  <a:gd name="connsiteX2" fmla="*/ 8473440 w 17108016"/>
                  <a:gd name="connsiteY2" fmla="*/ 16080752 h 18458192"/>
                  <a:gd name="connsiteX3" fmla="*/ 7924800 w 17108016"/>
                  <a:gd name="connsiteY3" fmla="*/ 15349232 h 18458192"/>
                  <a:gd name="connsiteX4" fmla="*/ 6461760 w 17108016"/>
                  <a:gd name="connsiteY4" fmla="*/ 16629392 h 18458192"/>
                  <a:gd name="connsiteX5" fmla="*/ 4948536 w 17108016"/>
                  <a:gd name="connsiteY5" fmla="*/ 16391424 h 18458192"/>
                  <a:gd name="connsiteX6" fmla="*/ 4228456 w 17108016"/>
                  <a:gd name="connsiteY6" fmla="*/ 15194672 h 18458192"/>
                  <a:gd name="connsiteX7" fmla="*/ 3148336 w 17108016"/>
                  <a:gd name="connsiteY7" fmla="*/ 14087168 h 18458192"/>
                  <a:gd name="connsiteX8" fmla="*/ 3078480 w 17108016"/>
                  <a:gd name="connsiteY8" fmla="*/ 13246112 h 18458192"/>
                  <a:gd name="connsiteX9" fmla="*/ 2164080 w 17108016"/>
                  <a:gd name="connsiteY9" fmla="*/ 12788912 h 18458192"/>
                  <a:gd name="connsiteX10" fmla="*/ 2438400 w 17108016"/>
                  <a:gd name="connsiteY10" fmla="*/ 10228592 h 18458192"/>
                  <a:gd name="connsiteX11" fmla="*/ 1798320 w 17108016"/>
                  <a:gd name="connsiteY11" fmla="*/ 9131312 h 18458192"/>
                  <a:gd name="connsiteX12" fmla="*/ 1798320 w 17108016"/>
                  <a:gd name="connsiteY12" fmla="*/ 6113792 h 18458192"/>
                  <a:gd name="connsiteX13" fmla="*/ 243840 w 17108016"/>
                  <a:gd name="connsiteY13" fmla="*/ 4833632 h 18458192"/>
                  <a:gd name="connsiteX14" fmla="*/ 1492152 w 17108016"/>
                  <a:gd name="connsiteY14" fmla="*/ 3141952 h 18458192"/>
                  <a:gd name="connsiteX15" fmla="*/ 6918960 w 17108016"/>
                  <a:gd name="connsiteY15" fmla="*/ 261632 h 18458192"/>
                  <a:gd name="connsiteX16" fmla="*/ 8930640 w 17108016"/>
                  <a:gd name="connsiteY16" fmla="*/ 353072 h 18458192"/>
                  <a:gd name="connsiteX17" fmla="*/ 11673840 w 17108016"/>
                  <a:gd name="connsiteY17" fmla="*/ 1358912 h 18458192"/>
                  <a:gd name="connsiteX18" fmla="*/ 13319760 w 17108016"/>
                  <a:gd name="connsiteY18" fmla="*/ 4467872 h 18458192"/>
                  <a:gd name="connsiteX19" fmla="*/ 13319760 w 17108016"/>
                  <a:gd name="connsiteY19" fmla="*/ 9862832 h 18458192"/>
                  <a:gd name="connsiteX20" fmla="*/ 13868400 w 17108016"/>
                  <a:gd name="connsiteY20" fmla="*/ 11417312 h 18458192"/>
                  <a:gd name="connsiteX21" fmla="*/ 16062960 w 17108016"/>
                  <a:gd name="connsiteY21" fmla="*/ 11691632 h 18458192"/>
                  <a:gd name="connsiteX22" fmla="*/ 16905953 w 17108016"/>
                  <a:gd name="connsiteY22" fmla="*/ 14638800 h 18458192"/>
                  <a:gd name="connsiteX23" fmla="*/ 14850580 w 17108016"/>
                  <a:gd name="connsiteY23" fmla="*/ 14272830 h 18458192"/>
                  <a:gd name="connsiteX24" fmla="*/ 8290560 w 17108016"/>
                  <a:gd name="connsiteY24" fmla="*/ 18458192 h 184581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7108016" h="18458192">
                    <a:moveTo>
                      <a:pt x="8290560" y="18458192"/>
                    </a:moveTo>
                    <a:lnTo>
                      <a:pt x="7559040" y="17178032"/>
                    </a:lnTo>
                    <a:cubicBezTo>
                      <a:pt x="7528560" y="16797032"/>
                      <a:pt x="8412480" y="16385552"/>
                      <a:pt x="8473440" y="16080752"/>
                    </a:cubicBezTo>
                    <a:cubicBezTo>
                      <a:pt x="8534400" y="15775952"/>
                      <a:pt x="8260080" y="15257792"/>
                      <a:pt x="7924800" y="15349232"/>
                    </a:cubicBezTo>
                    <a:cubicBezTo>
                      <a:pt x="7589520" y="15440672"/>
                      <a:pt x="6873240" y="16416032"/>
                      <a:pt x="6461760" y="16629392"/>
                    </a:cubicBezTo>
                    <a:cubicBezTo>
                      <a:pt x="6050280" y="16842752"/>
                      <a:pt x="5320753" y="16630544"/>
                      <a:pt x="4948536" y="16391424"/>
                    </a:cubicBezTo>
                    <a:cubicBezTo>
                      <a:pt x="4576319" y="16152304"/>
                      <a:pt x="4528489" y="15578715"/>
                      <a:pt x="4228456" y="15194672"/>
                    </a:cubicBezTo>
                    <a:cubicBezTo>
                      <a:pt x="3928423" y="14810629"/>
                      <a:pt x="3339999" y="14411928"/>
                      <a:pt x="3148336" y="14087168"/>
                    </a:cubicBezTo>
                    <a:cubicBezTo>
                      <a:pt x="2956673" y="13762408"/>
                      <a:pt x="3242523" y="13462488"/>
                      <a:pt x="3078480" y="13246112"/>
                    </a:cubicBezTo>
                    <a:cubicBezTo>
                      <a:pt x="2914437" y="13029736"/>
                      <a:pt x="2270760" y="13291832"/>
                      <a:pt x="2164080" y="12788912"/>
                    </a:cubicBezTo>
                    <a:lnTo>
                      <a:pt x="2438400" y="10228592"/>
                    </a:lnTo>
                    <a:lnTo>
                      <a:pt x="1798320" y="9131312"/>
                    </a:lnTo>
                    <a:cubicBezTo>
                      <a:pt x="1691640" y="8445512"/>
                      <a:pt x="1578336" y="6908776"/>
                      <a:pt x="1798320" y="6113792"/>
                    </a:cubicBezTo>
                    <a:cubicBezTo>
                      <a:pt x="1539240" y="5397512"/>
                      <a:pt x="487680" y="5168912"/>
                      <a:pt x="243840" y="4833632"/>
                    </a:cubicBezTo>
                    <a:cubicBezTo>
                      <a:pt x="0" y="4498352"/>
                      <a:pt x="379632" y="3903952"/>
                      <a:pt x="1492152" y="3141952"/>
                    </a:cubicBezTo>
                    <a:cubicBezTo>
                      <a:pt x="2604672" y="2379952"/>
                      <a:pt x="5241696" y="430168"/>
                      <a:pt x="6918960" y="261632"/>
                    </a:cubicBezTo>
                    <a:cubicBezTo>
                      <a:pt x="8168640" y="0"/>
                      <a:pt x="8138160" y="170192"/>
                      <a:pt x="8930640" y="353072"/>
                    </a:cubicBezTo>
                    <a:cubicBezTo>
                      <a:pt x="9723120" y="535952"/>
                      <a:pt x="10942320" y="673112"/>
                      <a:pt x="11673840" y="1358912"/>
                    </a:cubicBezTo>
                    <a:cubicBezTo>
                      <a:pt x="12405360" y="2044712"/>
                      <a:pt x="13045440" y="3050552"/>
                      <a:pt x="13319760" y="4467872"/>
                    </a:cubicBezTo>
                    <a:cubicBezTo>
                      <a:pt x="13594080" y="5885192"/>
                      <a:pt x="13228320" y="8704592"/>
                      <a:pt x="13319760" y="9862832"/>
                    </a:cubicBezTo>
                    <a:cubicBezTo>
                      <a:pt x="13566656" y="10345456"/>
                      <a:pt x="14023856" y="10816368"/>
                      <a:pt x="13868400" y="11417312"/>
                    </a:cubicBezTo>
                    <a:cubicBezTo>
                      <a:pt x="14249400" y="11600192"/>
                      <a:pt x="15697200" y="11280152"/>
                      <a:pt x="16062960" y="11691632"/>
                    </a:cubicBezTo>
                    <a:cubicBezTo>
                      <a:pt x="16475131" y="12027762"/>
                      <a:pt x="17108016" y="14208600"/>
                      <a:pt x="16905953" y="14638800"/>
                    </a:cubicBezTo>
                    <a:cubicBezTo>
                      <a:pt x="16703890" y="15069000"/>
                      <a:pt x="16192391" y="13435480"/>
                      <a:pt x="14850580" y="14272830"/>
                    </a:cubicBezTo>
                    <a:lnTo>
                      <a:pt x="8290560" y="1845819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6" name="手繪多邊形 5"/>
            <p:cNvSpPr/>
            <p:nvPr/>
          </p:nvSpPr>
          <p:spPr>
            <a:xfrm>
              <a:off x="-6697849" y="-12200921"/>
              <a:ext cx="13933113" cy="35246194"/>
            </a:xfrm>
            <a:custGeom>
              <a:avLst/>
              <a:gdLst>
                <a:gd name="connsiteX0" fmla="*/ 9784080 w 15179040"/>
                <a:gd name="connsiteY0" fmla="*/ 2011680 h 34655760"/>
                <a:gd name="connsiteX1" fmla="*/ 12618720 w 15179040"/>
                <a:gd name="connsiteY1" fmla="*/ 0 h 34655760"/>
                <a:gd name="connsiteX2" fmla="*/ 14447520 w 15179040"/>
                <a:gd name="connsiteY2" fmla="*/ 2651760 h 34655760"/>
                <a:gd name="connsiteX3" fmla="*/ 15087600 w 15179040"/>
                <a:gd name="connsiteY3" fmla="*/ 5943600 h 34655760"/>
                <a:gd name="connsiteX4" fmla="*/ 14538960 w 15179040"/>
                <a:gd name="connsiteY4" fmla="*/ 10515600 h 34655760"/>
                <a:gd name="connsiteX5" fmla="*/ 13258800 w 15179040"/>
                <a:gd name="connsiteY5" fmla="*/ 10607040 h 34655760"/>
                <a:gd name="connsiteX6" fmla="*/ 13716000 w 15179040"/>
                <a:gd name="connsiteY6" fmla="*/ 11155680 h 34655760"/>
                <a:gd name="connsiteX7" fmla="*/ 13624560 w 15179040"/>
                <a:gd name="connsiteY7" fmla="*/ 11887200 h 34655760"/>
                <a:gd name="connsiteX8" fmla="*/ 14081760 w 15179040"/>
                <a:gd name="connsiteY8" fmla="*/ 13898880 h 34655760"/>
                <a:gd name="connsiteX9" fmla="*/ 12710160 w 15179040"/>
                <a:gd name="connsiteY9" fmla="*/ 17007840 h 34655760"/>
                <a:gd name="connsiteX10" fmla="*/ 13258800 w 15179040"/>
                <a:gd name="connsiteY10" fmla="*/ 17465040 h 34655760"/>
                <a:gd name="connsiteX11" fmla="*/ 13167360 w 15179040"/>
                <a:gd name="connsiteY11" fmla="*/ 18196560 h 34655760"/>
                <a:gd name="connsiteX12" fmla="*/ 13350240 w 15179040"/>
                <a:gd name="connsiteY12" fmla="*/ 19202400 h 34655760"/>
                <a:gd name="connsiteX13" fmla="*/ 13167360 w 15179040"/>
                <a:gd name="connsiteY13" fmla="*/ 21031200 h 34655760"/>
                <a:gd name="connsiteX14" fmla="*/ 14538960 w 15179040"/>
                <a:gd name="connsiteY14" fmla="*/ 25511760 h 34655760"/>
                <a:gd name="connsiteX15" fmla="*/ 14264640 w 15179040"/>
                <a:gd name="connsiteY15" fmla="*/ 28895040 h 34655760"/>
                <a:gd name="connsiteX16" fmla="*/ 15087600 w 15179040"/>
                <a:gd name="connsiteY16" fmla="*/ 33375600 h 34655760"/>
                <a:gd name="connsiteX17" fmla="*/ 15179040 w 15179040"/>
                <a:gd name="connsiteY17" fmla="*/ 34015680 h 34655760"/>
                <a:gd name="connsiteX18" fmla="*/ 12801600 w 15179040"/>
                <a:gd name="connsiteY18" fmla="*/ 34564320 h 34655760"/>
                <a:gd name="connsiteX19" fmla="*/ 12710160 w 15179040"/>
                <a:gd name="connsiteY19" fmla="*/ 34198560 h 34655760"/>
                <a:gd name="connsiteX20" fmla="*/ 10241280 w 15179040"/>
                <a:gd name="connsiteY20" fmla="*/ 34655760 h 34655760"/>
                <a:gd name="connsiteX21" fmla="*/ 8321040 w 15179040"/>
                <a:gd name="connsiteY21" fmla="*/ 34290000 h 34655760"/>
                <a:gd name="connsiteX22" fmla="*/ 8412480 w 15179040"/>
                <a:gd name="connsiteY22" fmla="*/ 33284160 h 34655760"/>
                <a:gd name="connsiteX23" fmla="*/ 9144000 w 15179040"/>
                <a:gd name="connsiteY23" fmla="*/ 33467040 h 34655760"/>
                <a:gd name="connsiteX24" fmla="*/ 10241280 w 15179040"/>
                <a:gd name="connsiteY24" fmla="*/ 32826960 h 34655760"/>
                <a:gd name="connsiteX25" fmla="*/ 7772400 w 15179040"/>
                <a:gd name="connsiteY25" fmla="*/ 32826960 h 34655760"/>
                <a:gd name="connsiteX26" fmla="*/ 6583680 w 15179040"/>
                <a:gd name="connsiteY26" fmla="*/ 32095440 h 34655760"/>
                <a:gd name="connsiteX27" fmla="*/ 7040880 w 15179040"/>
                <a:gd name="connsiteY27" fmla="*/ 31272480 h 34655760"/>
                <a:gd name="connsiteX28" fmla="*/ 8869680 w 15179040"/>
                <a:gd name="connsiteY28" fmla="*/ 31272480 h 34655760"/>
                <a:gd name="connsiteX29" fmla="*/ 9418320 w 15179040"/>
                <a:gd name="connsiteY29" fmla="*/ 29809440 h 34655760"/>
                <a:gd name="connsiteX30" fmla="*/ 9784080 w 15179040"/>
                <a:gd name="connsiteY30" fmla="*/ 29718000 h 34655760"/>
                <a:gd name="connsiteX31" fmla="*/ 8869680 w 15179040"/>
                <a:gd name="connsiteY31" fmla="*/ 28346400 h 34655760"/>
                <a:gd name="connsiteX32" fmla="*/ 8778240 w 15179040"/>
                <a:gd name="connsiteY32" fmla="*/ 19110960 h 34655760"/>
                <a:gd name="connsiteX33" fmla="*/ 8686800 w 15179040"/>
                <a:gd name="connsiteY33" fmla="*/ 17647920 h 34655760"/>
                <a:gd name="connsiteX34" fmla="*/ 8686800 w 15179040"/>
                <a:gd name="connsiteY34" fmla="*/ 16824960 h 34655760"/>
                <a:gd name="connsiteX35" fmla="*/ 8046720 w 15179040"/>
                <a:gd name="connsiteY35" fmla="*/ 11430000 h 34655760"/>
                <a:gd name="connsiteX36" fmla="*/ 8321040 w 15179040"/>
                <a:gd name="connsiteY36" fmla="*/ 10789920 h 34655760"/>
                <a:gd name="connsiteX37" fmla="*/ 7589520 w 15179040"/>
                <a:gd name="connsiteY37" fmla="*/ 10241280 h 34655760"/>
                <a:gd name="connsiteX38" fmla="*/ 7315200 w 15179040"/>
                <a:gd name="connsiteY38" fmla="*/ 13075920 h 34655760"/>
                <a:gd name="connsiteX39" fmla="*/ 7132320 w 15179040"/>
                <a:gd name="connsiteY39" fmla="*/ 9235440 h 34655760"/>
                <a:gd name="connsiteX40" fmla="*/ 6583680 w 15179040"/>
                <a:gd name="connsiteY40" fmla="*/ 9509760 h 34655760"/>
                <a:gd name="connsiteX41" fmla="*/ 6126480 w 15179040"/>
                <a:gd name="connsiteY41" fmla="*/ 9509760 h 34655760"/>
                <a:gd name="connsiteX42" fmla="*/ 4480560 w 15179040"/>
                <a:gd name="connsiteY42" fmla="*/ 9601200 h 34655760"/>
                <a:gd name="connsiteX43" fmla="*/ 3749040 w 15179040"/>
                <a:gd name="connsiteY43" fmla="*/ 8595360 h 34655760"/>
                <a:gd name="connsiteX44" fmla="*/ 3840480 w 15179040"/>
                <a:gd name="connsiteY44" fmla="*/ 8412480 h 34655760"/>
                <a:gd name="connsiteX45" fmla="*/ 3108960 w 15179040"/>
                <a:gd name="connsiteY45" fmla="*/ 7498080 h 34655760"/>
                <a:gd name="connsiteX46" fmla="*/ 3108960 w 15179040"/>
                <a:gd name="connsiteY46" fmla="*/ 7315200 h 34655760"/>
                <a:gd name="connsiteX47" fmla="*/ 0 w 15179040"/>
                <a:gd name="connsiteY47" fmla="*/ 6035040 h 34655760"/>
                <a:gd name="connsiteX48" fmla="*/ 274320 w 15179040"/>
                <a:gd name="connsiteY48" fmla="*/ 5120640 h 34655760"/>
                <a:gd name="connsiteX49" fmla="*/ 4663440 w 15179040"/>
                <a:gd name="connsiteY49" fmla="*/ 7680960 h 34655760"/>
                <a:gd name="connsiteX50" fmla="*/ 5394960 w 15179040"/>
                <a:gd name="connsiteY50" fmla="*/ 7498080 h 34655760"/>
                <a:gd name="connsiteX51" fmla="*/ 6858000 w 15179040"/>
                <a:gd name="connsiteY51" fmla="*/ 8229600 h 34655760"/>
                <a:gd name="connsiteX52" fmla="*/ 7772400 w 15179040"/>
                <a:gd name="connsiteY52" fmla="*/ 8229600 h 34655760"/>
                <a:gd name="connsiteX53" fmla="*/ 8686800 w 15179040"/>
                <a:gd name="connsiteY53" fmla="*/ 5486400 h 34655760"/>
                <a:gd name="connsiteX54" fmla="*/ 9144000 w 15179040"/>
                <a:gd name="connsiteY54" fmla="*/ 2377440 h 34655760"/>
                <a:gd name="connsiteX55" fmla="*/ 12893040 w 15179040"/>
                <a:gd name="connsiteY55" fmla="*/ 182880 h 34655760"/>
                <a:gd name="connsiteX0" fmla="*/ 9784080 w 15179040"/>
                <a:gd name="connsiteY0" fmla="*/ 2011680 h 34655760"/>
                <a:gd name="connsiteX1" fmla="*/ 12618720 w 15179040"/>
                <a:gd name="connsiteY1" fmla="*/ 0 h 34655760"/>
                <a:gd name="connsiteX2" fmla="*/ 14447520 w 15179040"/>
                <a:gd name="connsiteY2" fmla="*/ 2651760 h 34655760"/>
                <a:gd name="connsiteX3" fmla="*/ 15087600 w 15179040"/>
                <a:gd name="connsiteY3" fmla="*/ 5943600 h 34655760"/>
                <a:gd name="connsiteX4" fmla="*/ 14538960 w 15179040"/>
                <a:gd name="connsiteY4" fmla="*/ 10515600 h 34655760"/>
                <a:gd name="connsiteX5" fmla="*/ 13258800 w 15179040"/>
                <a:gd name="connsiteY5" fmla="*/ 10607040 h 34655760"/>
                <a:gd name="connsiteX6" fmla="*/ 13716000 w 15179040"/>
                <a:gd name="connsiteY6" fmla="*/ 11155680 h 34655760"/>
                <a:gd name="connsiteX7" fmla="*/ 13624560 w 15179040"/>
                <a:gd name="connsiteY7" fmla="*/ 11887200 h 34655760"/>
                <a:gd name="connsiteX8" fmla="*/ 14081760 w 15179040"/>
                <a:gd name="connsiteY8" fmla="*/ 13898880 h 34655760"/>
                <a:gd name="connsiteX9" fmla="*/ 12710160 w 15179040"/>
                <a:gd name="connsiteY9" fmla="*/ 17007840 h 34655760"/>
                <a:gd name="connsiteX10" fmla="*/ 13258800 w 15179040"/>
                <a:gd name="connsiteY10" fmla="*/ 17465040 h 34655760"/>
                <a:gd name="connsiteX11" fmla="*/ 13167360 w 15179040"/>
                <a:gd name="connsiteY11" fmla="*/ 18196560 h 34655760"/>
                <a:gd name="connsiteX12" fmla="*/ 13350240 w 15179040"/>
                <a:gd name="connsiteY12" fmla="*/ 19202400 h 34655760"/>
                <a:gd name="connsiteX13" fmla="*/ 13167360 w 15179040"/>
                <a:gd name="connsiteY13" fmla="*/ 21031200 h 34655760"/>
                <a:gd name="connsiteX14" fmla="*/ 14538960 w 15179040"/>
                <a:gd name="connsiteY14" fmla="*/ 25511760 h 34655760"/>
                <a:gd name="connsiteX15" fmla="*/ 14264640 w 15179040"/>
                <a:gd name="connsiteY15" fmla="*/ 28895040 h 34655760"/>
                <a:gd name="connsiteX16" fmla="*/ 15087600 w 15179040"/>
                <a:gd name="connsiteY16" fmla="*/ 33375600 h 34655760"/>
                <a:gd name="connsiteX17" fmla="*/ 15179040 w 15179040"/>
                <a:gd name="connsiteY17" fmla="*/ 34015680 h 34655760"/>
                <a:gd name="connsiteX18" fmla="*/ 12801600 w 15179040"/>
                <a:gd name="connsiteY18" fmla="*/ 34564320 h 34655760"/>
                <a:gd name="connsiteX19" fmla="*/ 12710160 w 15179040"/>
                <a:gd name="connsiteY19" fmla="*/ 34198560 h 34655760"/>
                <a:gd name="connsiteX20" fmla="*/ 10241280 w 15179040"/>
                <a:gd name="connsiteY20" fmla="*/ 34655760 h 34655760"/>
                <a:gd name="connsiteX21" fmla="*/ 8321040 w 15179040"/>
                <a:gd name="connsiteY21" fmla="*/ 34290000 h 34655760"/>
                <a:gd name="connsiteX22" fmla="*/ 8412480 w 15179040"/>
                <a:gd name="connsiteY22" fmla="*/ 33284160 h 34655760"/>
                <a:gd name="connsiteX23" fmla="*/ 9144000 w 15179040"/>
                <a:gd name="connsiteY23" fmla="*/ 33467040 h 34655760"/>
                <a:gd name="connsiteX24" fmla="*/ 10241280 w 15179040"/>
                <a:gd name="connsiteY24" fmla="*/ 32826960 h 34655760"/>
                <a:gd name="connsiteX25" fmla="*/ 7772400 w 15179040"/>
                <a:gd name="connsiteY25" fmla="*/ 32826960 h 34655760"/>
                <a:gd name="connsiteX26" fmla="*/ 6583680 w 15179040"/>
                <a:gd name="connsiteY26" fmla="*/ 32095440 h 34655760"/>
                <a:gd name="connsiteX27" fmla="*/ 7040880 w 15179040"/>
                <a:gd name="connsiteY27" fmla="*/ 31272480 h 34655760"/>
                <a:gd name="connsiteX28" fmla="*/ 8869680 w 15179040"/>
                <a:gd name="connsiteY28" fmla="*/ 31272480 h 34655760"/>
                <a:gd name="connsiteX29" fmla="*/ 9418320 w 15179040"/>
                <a:gd name="connsiteY29" fmla="*/ 29809440 h 34655760"/>
                <a:gd name="connsiteX30" fmla="*/ 9784080 w 15179040"/>
                <a:gd name="connsiteY30" fmla="*/ 29718000 h 34655760"/>
                <a:gd name="connsiteX31" fmla="*/ 8869680 w 15179040"/>
                <a:gd name="connsiteY31" fmla="*/ 28346400 h 34655760"/>
                <a:gd name="connsiteX32" fmla="*/ 8778240 w 15179040"/>
                <a:gd name="connsiteY32" fmla="*/ 19110960 h 34655760"/>
                <a:gd name="connsiteX33" fmla="*/ 8686800 w 15179040"/>
                <a:gd name="connsiteY33" fmla="*/ 17647920 h 34655760"/>
                <a:gd name="connsiteX34" fmla="*/ 8686800 w 15179040"/>
                <a:gd name="connsiteY34" fmla="*/ 16824960 h 34655760"/>
                <a:gd name="connsiteX35" fmla="*/ 8046720 w 15179040"/>
                <a:gd name="connsiteY35" fmla="*/ 11430000 h 34655760"/>
                <a:gd name="connsiteX36" fmla="*/ 8321040 w 15179040"/>
                <a:gd name="connsiteY36" fmla="*/ 10789920 h 34655760"/>
                <a:gd name="connsiteX37" fmla="*/ 7589520 w 15179040"/>
                <a:gd name="connsiteY37" fmla="*/ 10241280 h 34655760"/>
                <a:gd name="connsiteX38" fmla="*/ 7315200 w 15179040"/>
                <a:gd name="connsiteY38" fmla="*/ 13075920 h 34655760"/>
                <a:gd name="connsiteX39" fmla="*/ 7132320 w 15179040"/>
                <a:gd name="connsiteY39" fmla="*/ 9235440 h 34655760"/>
                <a:gd name="connsiteX40" fmla="*/ 6583680 w 15179040"/>
                <a:gd name="connsiteY40" fmla="*/ 9509760 h 34655760"/>
                <a:gd name="connsiteX41" fmla="*/ 6126480 w 15179040"/>
                <a:gd name="connsiteY41" fmla="*/ 9509760 h 34655760"/>
                <a:gd name="connsiteX42" fmla="*/ 4480560 w 15179040"/>
                <a:gd name="connsiteY42" fmla="*/ 9601200 h 34655760"/>
                <a:gd name="connsiteX43" fmla="*/ 3749040 w 15179040"/>
                <a:gd name="connsiteY43" fmla="*/ 8595360 h 34655760"/>
                <a:gd name="connsiteX44" fmla="*/ 3840480 w 15179040"/>
                <a:gd name="connsiteY44" fmla="*/ 8412480 h 34655760"/>
                <a:gd name="connsiteX45" fmla="*/ 3108960 w 15179040"/>
                <a:gd name="connsiteY45" fmla="*/ 7498080 h 34655760"/>
                <a:gd name="connsiteX46" fmla="*/ 3108960 w 15179040"/>
                <a:gd name="connsiteY46" fmla="*/ 7315200 h 34655760"/>
                <a:gd name="connsiteX47" fmla="*/ 0 w 15179040"/>
                <a:gd name="connsiteY47" fmla="*/ 6035040 h 34655760"/>
                <a:gd name="connsiteX48" fmla="*/ 274320 w 15179040"/>
                <a:gd name="connsiteY48" fmla="*/ 5120640 h 34655760"/>
                <a:gd name="connsiteX49" fmla="*/ 4663440 w 15179040"/>
                <a:gd name="connsiteY49" fmla="*/ 7680960 h 34655760"/>
                <a:gd name="connsiteX50" fmla="*/ 5394960 w 15179040"/>
                <a:gd name="connsiteY50" fmla="*/ 7498080 h 34655760"/>
                <a:gd name="connsiteX51" fmla="*/ 6858000 w 15179040"/>
                <a:gd name="connsiteY51" fmla="*/ 8229600 h 34655760"/>
                <a:gd name="connsiteX52" fmla="*/ 7772400 w 15179040"/>
                <a:gd name="connsiteY52" fmla="*/ 8229600 h 34655760"/>
                <a:gd name="connsiteX53" fmla="*/ 8686800 w 15179040"/>
                <a:gd name="connsiteY53" fmla="*/ 5486400 h 34655760"/>
                <a:gd name="connsiteX54" fmla="*/ 9144000 w 15179040"/>
                <a:gd name="connsiteY54" fmla="*/ 2377440 h 34655760"/>
                <a:gd name="connsiteX0" fmla="*/ 9784080 w 15179040"/>
                <a:gd name="connsiteY0" fmla="*/ 2011680 h 34655760"/>
                <a:gd name="connsiteX1" fmla="*/ 12618720 w 15179040"/>
                <a:gd name="connsiteY1" fmla="*/ 0 h 34655760"/>
                <a:gd name="connsiteX2" fmla="*/ 14447520 w 15179040"/>
                <a:gd name="connsiteY2" fmla="*/ 2651760 h 34655760"/>
                <a:gd name="connsiteX3" fmla="*/ 15087600 w 15179040"/>
                <a:gd name="connsiteY3" fmla="*/ 5943600 h 34655760"/>
                <a:gd name="connsiteX4" fmla="*/ 14538960 w 15179040"/>
                <a:gd name="connsiteY4" fmla="*/ 10515600 h 34655760"/>
                <a:gd name="connsiteX5" fmla="*/ 13258800 w 15179040"/>
                <a:gd name="connsiteY5" fmla="*/ 10607040 h 34655760"/>
                <a:gd name="connsiteX6" fmla="*/ 13716000 w 15179040"/>
                <a:gd name="connsiteY6" fmla="*/ 11155680 h 34655760"/>
                <a:gd name="connsiteX7" fmla="*/ 13624560 w 15179040"/>
                <a:gd name="connsiteY7" fmla="*/ 11887200 h 34655760"/>
                <a:gd name="connsiteX8" fmla="*/ 14081760 w 15179040"/>
                <a:gd name="connsiteY8" fmla="*/ 13898880 h 34655760"/>
                <a:gd name="connsiteX9" fmla="*/ 12710160 w 15179040"/>
                <a:gd name="connsiteY9" fmla="*/ 17007840 h 34655760"/>
                <a:gd name="connsiteX10" fmla="*/ 13258800 w 15179040"/>
                <a:gd name="connsiteY10" fmla="*/ 17465040 h 34655760"/>
                <a:gd name="connsiteX11" fmla="*/ 13167360 w 15179040"/>
                <a:gd name="connsiteY11" fmla="*/ 18196560 h 34655760"/>
                <a:gd name="connsiteX12" fmla="*/ 13350240 w 15179040"/>
                <a:gd name="connsiteY12" fmla="*/ 19202400 h 34655760"/>
                <a:gd name="connsiteX13" fmla="*/ 13167360 w 15179040"/>
                <a:gd name="connsiteY13" fmla="*/ 21031200 h 34655760"/>
                <a:gd name="connsiteX14" fmla="*/ 14538960 w 15179040"/>
                <a:gd name="connsiteY14" fmla="*/ 25511760 h 34655760"/>
                <a:gd name="connsiteX15" fmla="*/ 14264640 w 15179040"/>
                <a:gd name="connsiteY15" fmla="*/ 28895040 h 34655760"/>
                <a:gd name="connsiteX16" fmla="*/ 15087600 w 15179040"/>
                <a:gd name="connsiteY16" fmla="*/ 33375600 h 34655760"/>
                <a:gd name="connsiteX17" fmla="*/ 15179040 w 15179040"/>
                <a:gd name="connsiteY17" fmla="*/ 34015680 h 34655760"/>
                <a:gd name="connsiteX18" fmla="*/ 12801600 w 15179040"/>
                <a:gd name="connsiteY18" fmla="*/ 34564320 h 34655760"/>
                <a:gd name="connsiteX19" fmla="*/ 12710160 w 15179040"/>
                <a:gd name="connsiteY19" fmla="*/ 34198560 h 34655760"/>
                <a:gd name="connsiteX20" fmla="*/ 10241280 w 15179040"/>
                <a:gd name="connsiteY20" fmla="*/ 34655760 h 34655760"/>
                <a:gd name="connsiteX21" fmla="*/ 8321040 w 15179040"/>
                <a:gd name="connsiteY21" fmla="*/ 34290000 h 34655760"/>
                <a:gd name="connsiteX22" fmla="*/ 8412480 w 15179040"/>
                <a:gd name="connsiteY22" fmla="*/ 33284160 h 34655760"/>
                <a:gd name="connsiteX23" fmla="*/ 9144000 w 15179040"/>
                <a:gd name="connsiteY23" fmla="*/ 33467040 h 34655760"/>
                <a:gd name="connsiteX24" fmla="*/ 10241280 w 15179040"/>
                <a:gd name="connsiteY24" fmla="*/ 32826960 h 34655760"/>
                <a:gd name="connsiteX25" fmla="*/ 7772400 w 15179040"/>
                <a:gd name="connsiteY25" fmla="*/ 32826960 h 34655760"/>
                <a:gd name="connsiteX26" fmla="*/ 6583680 w 15179040"/>
                <a:gd name="connsiteY26" fmla="*/ 32095440 h 34655760"/>
                <a:gd name="connsiteX27" fmla="*/ 7040880 w 15179040"/>
                <a:gd name="connsiteY27" fmla="*/ 31272480 h 34655760"/>
                <a:gd name="connsiteX28" fmla="*/ 8869680 w 15179040"/>
                <a:gd name="connsiteY28" fmla="*/ 31272480 h 34655760"/>
                <a:gd name="connsiteX29" fmla="*/ 9418320 w 15179040"/>
                <a:gd name="connsiteY29" fmla="*/ 29809440 h 34655760"/>
                <a:gd name="connsiteX30" fmla="*/ 9784080 w 15179040"/>
                <a:gd name="connsiteY30" fmla="*/ 29718000 h 34655760"/>
                <a:gd name="connsiteX31" fmla="*/ 8869680 w 15179040"/>
                <a:gd name="connsiteY31" fmla="*/ 28346400 h 34655760"/>
                <a:gd name="connsiteX32" fmla="*/ 8778240 w 15179040"/>
                <a:gd name="connsiteY32" fmla="*/ 19110960 h 34655760"/>
                <a:gd name="connsiteX33" fmla="*/ 8686800 w 15179040"/>
                <a:gd name="connsiteY33" fmla="*/ 17647920 h 34655760"/>
                <a:gd name="connsiteX34" fmla="*/ 8686800 w 15179040"/>
                <a:gd name="connsiteY34" fmla="*/ 16824960 h 34655760"/>
                <a:gd name="connsiteX35" fmla="*/ 8046720 w 15179040"/>
                <a:gd name="connsiteY35" fmla="*/ 11430000 h 34655760"/>
                <a:gd name="connsiteX36" fmla="*/ 8321040 w 15179040"/>
                <a:gd name="connsiteY36" fmla="*/ 10789920 h 34655760"/>
                <a:gd name="connsiteX37" fmla="*/ 7589520 w 15179040"/>
                <a:gd name="connsiteY37" fmla="*/ 10241280 h 34655760"/>
                <a:gd name="connsiteX38" fmla="*/ 7315200 w 15179040"/>
                <a:gd name="connsiteY38" fmla="*/ 13075920 h 34655760"/>
                <a:gd name="connsiteX39" fmla="*/ 7132320 w 15179040"/>
                <a:gd name="connsiteY39" fmla="*/ 9235440 h 34655760"/>
                <a:gd name="connsiteX40" fmla="*/ 6583680 w 15179040"/>
                <a:gd name="connsiteY40" fmla="*/ 9509760 h 34655760"/>
                <a:gd name="connsiteX41" fmla="*/ 6126480 w 15179040"/>
                <a:gd name="connsiteY41" fmla="*/ 9509760 h 34655760"/>
                <a:gd name="connsiteX42" fmla="*/ 4480560 w 15179040"/>
                <a:gd name="connsiteY42" fmla="*/ 9601200 h 34655760"/>
                <a:gd name="connsiteX43" fmla="*/ 3749040 w 15179040"/>
                <a:gd name="connsiteY43" fmla="*/ 8595360 h 34655760"/>
                <a:gd name="connsiteX44" fmla="*/ 3840480 w 15179040"/>
                <a:gd name="connsiteY44" fmla="*/ 8412480 h 34655760"/>
                <a:gd name="connsiteX45" fmla="*/ 3108960 w 15179040"/>
                <a:gd name="connsiteY45" fmla="*/ 7498080 h 34655760"/>
                <a:gd name="connsiteX46" fmla="*/ 3108960 w 15179040"/>
                <a:gd name="connsiteY46" fmla="*/ 7315200 h 34655760"/>
                <a:gd name="connsiteX47" fmla="*/ 0 w 15179040"/>
                <a:gd name="connsiteY47" fmla="*/ 6035040 h 34655760"/>
                <a:gd name="connsiteX48" fmla="*/ 274320 w 15179040"/>
                <a:gd name="connsiteY48" fmla="*/ 5120640 h 34655760"/>
                <a:gd name="connsiteX49" fmla="*/ 4663440 w 15179040"/>
                <a:gd name="connsiteY49" fmla="*/ 7680960 h 34655760"/>
                <a:gd name="connsiteX50" fmla="*/ 5394960 w 15179040"/>
                <a:gd name="connsiteY50" fmla="*/ 7498080 h 34655760"/>
                <a:gd name="connsiteX51" fmla="*/ 6858000 w 15179040"/>
                <a:gd name="connsiteY51" fmla="*/ 8229600 h 34655760"/>
                <a:gd name="connsiteX52" fmla="*/ 7772400 w 15179040"/>
                <a:gd name="connsiteY52" fmla="*/ 8229600 h 34655760"/>
                <a:gd name="connsiteX53" fmla="*/ 8686800 w 15179040"/>
                <a:gd name="connsiteY53" fmla="*/ 5486400 h 34655760"/>
                <a:gd name="connsiteX0" fmla="*/ 9784080 w 15179040"/>
                <a:gd name="connsiteY0" fmla="*/ 2011680 h 34655760"/>
                <a:gd name="connsiteX1" fmla="*/ 12618720 w 15179040"/>
                <a:gd name="connsiteY1" fmla="*/ 0 h 34655760"/>
                <a:gd name="connsiteX2" fmla="*/ 14447520 w 15179040"/>
                <a:gd name="connsiteY2" fmla="*/ 2651760 h 34655760"/>
                <a:gd name="connsiteX3" fmla="*/ 15087600 w 15179040"/>
                <a:gd name="connsiteY3" fmla="*/ 5943600 h 34655760"/>
                <a:gd name="connsiteX4" fmla="*/ 14538960 w 15179040"/>
                <a:gd name="connsiteY4" fmla="*/ 10515600 h 34655760"/>
                <a:gd name="connsiteX5" fmla="*/ 13258800 w 15179040"/>
                <a:gd name="connsiteY5" fmla="*/ 10607040 h 34655760"/>
                <a:gd name="connsiteX6" fmla="*/ 13716000 w 15179040"/>
                <a:gd name="connsiteY6" fmla="*/ 11155680 h 34655760"/>
                <a:gd name="connsiteX7" fmla="*/ 13624560 w 15179040"/>
                <a:gd name="connsiteY7" fmla="*/ 11887200 h 34655760"/>
                <a:gd name="connsiteX8" fmla="*/ 14081760 w 15179040"/>
                <a:gd name="connsiteY8" fmla="*/ 13898880 h 34655760"/>
                <a:gd name="connsiteX9" fmla="*/ 12710160 w 15179040"/>
                <a:gd name="connsiteY9" fmla="*/ 17007840 h 34655760"/>
                <a:gd name="connsiteX10" fmla="*/ 13258800 w 15179040"/>
                <a:gd name="connsiteY10" fmla="*/ 17465040 h 34655760"/>
                <a:gd name="connsiteX11" fmla="*/ 13167360 w 15179040"/>
                <a:gd name="connsiteY11" fmla="*/ 18196560 h 34655760"/>
                <a:gd name="connsiteX12" fmla="*/ 13350240 w 15179040"/>
                <a:gd name="connsiteY12" fmla="*/ 19202400 h 34655760"/>
                <a:gd name="connsiteX13" fmla="*/ 13167360 w 15179040"/>
                <a:gd name="connsiteY13" fmla="*/ 21031200 h 34655760"/>
                <a:gd name="connsiteX14" fmla="*/ 14538960 w 15179040"/>
                <a:gd name="connsiteY14" fmla="*/ 25511760 h 34655760"/>
                <a:gd name="connsiteX15" fmla="*/ 14264640 w 15179040"/>
                <a:gd name="connsiteY15" fmla="*/ 28895040 h 34655760"/>
                <a:gd name="connsiteX16" fmla="*/ 15087600 w 15179040"/>
                <a:gd name="connsiteY16" fmla="*/ 33375600 h 34655760"/>
                <a:gd name="connsiteX17" fmla="*/ 15179040 w 15179040"/>
                <a:gd name="connsiteY17" fmla="*/ 34015680 h 34655760"/>
                <a:gd name="connsiteX18" fmla="*/ 12801600 w 15179040"/>
                <a:gd name="connsiteY18" fmla="*/ 34564320 h 34655760"/>
                <a:gd name="connsiteX19" fmla="*/ 12710160 w 15179040"/>
                <a:gd name="connsiteY19" fmla="*/ 34198560 h 34655760"/>
                <a:gd name="connsiteX20" fmla="*/ 10241280 w 15179040"/>
                <a:gd name="connsiteY20" fmla="*/ 34655760 h 34655760"/>
                <a:gd name="connsiteX21" fmla="*/ 8321040 w 15179040"/>
                <a:gd name="connsiteY21" fmla="*/ 34290000 h 34655760"/>
                <a:gd name="connsiteX22" fmla="*/ 8412480 w 15179040"/>
                <a:gd name="connsiteY22" fmla="*/ 33284160 h 34655760"/>
                <a:gd name="connsiteX23" fmla="*/ 9144000 w 15179040"/>
                <a:gd name="connsiteY23" fmla="*/ 33467040 h 34655760"/>
                <a:gd name="connsiteX24" fmla="*/ 10241280 w 15179040"/>
                <a:gd name="connsiteY24" fmla="*/ 32826960 h 34655760"/>
                <a:gd name="connsiteX25" fmla="*/ 7772400 w 15179040"/>
                <a:gd name="connsiteY25" fmla="*/ 32826960 h 34655760"/>
                <a:gd name="connsiteX26" fmla="*/ 6583680 w 15179040"/>
                <a:gd name="connsiteY26" fmla="*/ 32095440 h 34655760"/>
                <a:gd name="connsiteX27" fmla="*/ 7040880 w 15179040"/>
                <a:gd name="connsiteY27" fmla="*/ 31272480 h 34655760"/>
                <a:gd name="connsiteX28" fmla="*/ 8869680 w 15179040"/>
                <a:gd name="connsiteY28" fmla="*/ 31272480 h 34655760"/>
                <a:gd name="connsiteX29" fmla="*/ 9418320 w 15179040"/>
                <a:gd name="connsiteY29" fmla="*/ 29809440 h 34655760"/>
                <a:gd name="connsiteX30" fmla="*/ 9784080 w 15179040"/>
                <a:gd name="connsiteY30" fmla="*/ 29718000 h 34655760"/>
                <a:gd name="connsiteX31" fmla="*/ 8869680 w 15179040"/>
                <a:gd name="connsiteY31" fmla="*/ 28346400 h 34655760"/>
                <a:gd name="connsiteX32" fmla="*/ 8778240 w 15179040"/>
                <a:gd name="connsiteY32" fmla="*/ 19110960 h 34655760"/>
                <a:gd name="connsiteX33" fmla="*/ 8686800 w 15179040"/>
                <a:gd name="connsiteY33" fmla="*/ 17647920 h 34655760"/>
                <a:gd name="connsiteX34" fmla="*/ 8686800 w 15179040"/>
                <a:gd name="connsiteY34" fmla="*/ 16824960 h 34655760"/>
                <a:gd name="connsiteX35" fmla="*/ 8046720 w 15179040"/>
                <a:gd name="connsiteY35" fmla="*/ 11430000 h 34655760"/>
                <a:gd name="connsiteX36" fmla="*/ 8321040 w 15179040"/>
                <a:gd name="connsiteY36" fmla="*/ 10789920 h 34655760"/>
                <a:gd name="connsiteX37" fmla="*/ 7589520 w 15179040"/>
                <a:gd name="connsiteY37" fmla="*/ 10241280 h 34655760"/>
                <a:gd name="connsiteX38" fmla="*/ 7315200 w 15179040"/>
                <a:gd name="connsiteY38" fmla="*/ 13075920 h 34655760"/>
                <a:gd name="connsiteX39" fmla="*/ 7132320 w 15179040"/>
                <a:gd name="connsiteY39" fmla="*/ 9235440 h 34655760"/>
                <a:gd name="connsiteX40" fmla="*/ 6583680 w 15179040"/>
                <a:gd name="connsiteY40" fmla="*/ 9509760 h 34655760"/>
                <a:gd name="connsiteX41" fmla="*/ 6126480 w 15179040"/>
                <a:gd name="connsiteY41" fmla="*/ 9509760 h 34655760"/>
                <a:gd name="connsiteX42" fmla="*/ 4480560 w 15179040"/>
                <a:gd name="connsiteY42" fmla="*/ 9601200 h 34655760"/>
                <a:gd name="connsiteX43" fmla="*/ 3749040 w 15179040"/>
                <a:gd name="connsiteY43" fmla="*/ 8595360 h 34655760"/>
                <a:gd name="connsiteX44" fmla="*/ 3840480 w 15179040"/>
                <a:gd name="connsiteY44" fmla="*/ 8412480 h 34655760"/>
                <a:gd name="connsiteX45" fmla="*/ 3108960 w 15179040"/>
                <a:gd name="connsiteY45" fmla="*/ 7498080 h 34655760"/>
                <a:gd name="connsiteX46" fmla="*/ 3108960 w 15179040"/>
                <a:gd name="connsiteY46" fmla="*/ 7315200 h 34655760"/>
                <a:gd name="connsiteX47" fmla="*/ 0 w 15179040"/>
                <a:gd name="connsiteY47" fmla="*/ 6035040 h 34655760"/>
                <a:gd name="connsiteX48" fmla="*/ 274320 w 15179040"/>
                <a:gd name="connsiteY48" fmla="*/ 5120640 h 34655760"/>
                <a:gd name="connsiteX49" fmla="*/ 4663440 w 15179040"/>
                <a:gd name="connsiteY49" fmla="*/ 7680960 h 34655760"/>
                <a:gd name="connsiteX50" fmla="*/ 5394960 w 15179040"/>
                <a:gd name="connsiteY50" fmla="*/ 7498080 h 34655760"/>
                <a:gd name="connsiteX51" fmla="*/ 6858000 w 15179040"/>
                <a:gd name="connsiteY51" fmla="*/ 8229600 h 34655760"/>
                <a:gd name="connsiteX52" fmla="*/ 7772400 w 15179040"/>
                <a:gd name="connsiteY52" fmla="*/ 8229600 h 34655760"/>
                <a:gd name="connsiteX53" fmla="*/ 9721080 w 15179040"/>
                <a:gd name="connsiteY53" fmla="*/ 2016224 h 34655760"/>
                <a:gd name="connsiteX0" fmla="*/ 9784080 w 15179040"/>
                <a:gd name="connsiteY0" fmla="*/ 2011680 h 34655760"/>
                <a:gd name="connsiteX1" fmla="*/ 12618720 w 15179040"/>
                <a:gd name="connsiteY1" fmla="*/ 0 h 34655760"/>
                <a:gd name="connsiteX2" fmla="*/ 14447520 w 15179040"/>
                <a:gd name="connsiteY2" fmla="*/ 2651760 h 34655760"/>
                <a:gd name="connsiteX3" fmla="*/ 15087600 w 15179040"/>
                <a:gd name="connsiteY3" fmla="*/ 5943600 h 34655760"/>
                <a:gd name="connsiteX4" fmla="*/ 14538960 w 15179040"/>
                <a:gd name="connsiteY4" fmla="*/ 10515600 h 34655760"/>
                <a:gd name="connsiteX5" fmla="*/ 13258800 w 15179040"/>
                <a:gd name="connsiteY5" fmla="*/ 10607040 h 34655760"/>
                <a:gd name="connsiteX6" fmla="*/ 13716000 w 15179040"/>
                <a:gd name="connsiteY6" fmla="*/ 11155680 h 34655760"/>
                <a:gd name="connsiteX7" fmla="*/ 13624560 w 15179040"/>
                <a:gd name="connsiteY7" fmla="*/ 11887200 h 34655760"/>
                <a:gd name="connsiteX8" fmla="*/ 14081760 w 15179040"/>
                <a:gd name="connsiteY8" fmla="*/ 13898880 h 34655760"/>
                <a:gd name="connsiteX9" fmla="*/ 12710160 w 15179040"/>
                <a:gd name="connsiteY9" fmla="*/ 17007840 h 34655760"/>
                <a:gd name="connsiteX10" fmla="*/ 13258800 w 15179040"/>
                <a:gd name="connsiteY10" fmla="*/ 17465040 h 34655760"/>
                <a:gd name="connsiteX11" fmla="*/ 13167360 w 15179040"/>
                <a:gd name="connsiteY11" fmla="*/ 18196560 h 34655760"/>
                <a:gd name="connsiteX12" fmla="*/ 13350240 w 15179040"/>
                <a:gd name="connsiteY12" fmla="*/ 19202400 h 34655760"/>
                <a:gd name="connsiteX13" fmla="*/ 13167360 w 15179040"/>
                <a:gd name="connsiteY13" fmla="*/ 21031200 h 34655760"/>
                <a:gd name="connsiteX14" fmla="*/ 14538960 w 15179040"/>
                <a:gd name="connsiteY14" fmla="*/ 25511760 h 34655760"/>
                <a:gd name="connsiteX15" fmla="*/ 14264640 w 15179040"/>
                <a:gd name="connsiteY15" fmla="*/ 28895040 h 34655760"/>
                <a:gd name="connsiteX16" fmla="*/ 15087600 w 15179040"/>
                <a:gd name="connsiteY16" fmla="*/ 33375600 h 34655760"/>
                <a:gd name="connsiteX17" fmla="*/ 15179040 w 15179040"/>
                <a:gd name="connsiteY17" fmla="*/ 34015680 h 34655760"/>
                <a:gd name="connsiteX18" fmla="*/ 12801600 w 15179040"/>
                <a:gd name="connsiteY18" fmla="*/ 34564320 h 34655760"/>
                <a:gd name="connsiteX19" fmla="*/ 12710160 w 15179040"/>
                <a:gd name="connsiteY19" fmla="*/ 34198560 h 34655760"/>
                <a:gd name="connsiteX20" fmla="*/ 10241280 w 15179040"/>
                <a:gd name="connsiteY20" fmla="*/ 34655760 h 34655760"/>
                <a:gd name="connsiteX21" fmla="*/ 8321040 w 15179040"/>
                <a:gd name="connsiteY21" fmla="*/ 34290000 h 34655760"/>
                <a:gd name="connsiteX22" fmla="*/ 8412480 w 15179040"/>
                <a:gd name="connsiteY22" fmla="*/ 33284160 h 34655760"/>
                <a:gd name="connsiteX23" fmla="*/ 9144000 w 15179040"/>
                <a:gd name="connsiteY23" fmla="*/ 33467040 h 34655760"/>
                <a:gd name="connsiteX24" fmla="*/ 10241280 w 15179040"/>
                <a:gd name="connsiteY24" fmla="*/ 32826960 h 34655760"/>
                <a:gd name="connsiteX25" fmla="*/ 7772400 w 15179040"/>
                <a:gd name="connsiteY25" fmla="*/ 32826960 h 34655760"/>
                <a:gd name="connsiteX26" fmla="*/ 6583680 w 15179040"/>
                <a:gd name="connsiteY26" fmla="*/ 32095440 h 34655760"/>
                <a:gd name="connsiteX27" fmla="*/ 7040880 w 15179040"/>
                <a:gd name="connsiteY27" fmla="*/ 31272480 h 34655760"/>
                <a:gd name="connsiteX28" fmla="*/ 8869680 w 15179040"/>
                <a:gd name="connsiteY28" fmla="*/ 31272480 h 34655760"/>
                <a:gd name="connsiteX29" fmla="*/ 9418320 w 15179040"/>
                <a:gd name="connsiteY29" fmla="*/ 29809440 h 34655760"/>
                <a:gd name="connsiteX30" fmla="*/ 9784080 w 15179040"/>
                <a:gd name="connsiteY30" fmla="*/ 29718000 h 34655760"/>
                <a:gd name="connsiteX31" fmla="*/ 8869680 w 15179040"/>
                <a:gd name="connsiteY31" fmla="*/ 28346400 h 34655760"/>
                <a:gd name="connsiteX32" fmla="*/ 8778240 w 15179040"/>
                <a:gd name="connsiteY32" fmla="*/ 19110960 h 34655760"/>
                <a:gd name="connsiteX33" fmla="*/ 8686800 w 15179040"/>
                <a:gd name="connsiteY33" fmla="*/ 17647920 h 34655760"/>
                <a:gd name="connsiteX34" fmla="*/ 8686800 w 15179040"/>
                <a:gd name="connsiteY34" fmla="*/ 16824960 h 34655760"/>
                <a:gd name="connsiteX35" fmla="*/ 8046720 w 15179040"/>
                <a:gd name="connsiteY35" fmla="*/ 11430000 h 34655760"/>
                <a:gd name="connsiteX36" fmla="*/ 8321040 w 15179040"/>
                <a:gd name="connsiteY36" fmla="*/ 10789920 h 34655760"/>
                <a:gd name="connsiteX37" fmla="*/ 7589520 w 15179040"/>
                <a:gd name="connsiteY37" fmla="*/ 10241280 h 34655760"/>
                <a:gd name="connsiteX38" fmla="*/ 7315200 w 15179040"/>
                <a:gd name="connsiteY38" fmla="*/ 13075920 h 34655760"/>
                <a:gd name="connsiteX39" fmla="*/ 7132320 w 15179040"/>
                <a:gd name="connsiteY39" fmla="*/ 9235440 h 34655760"/>
                <a:gd name="connsiteX40" fmla="*/ 6583680 w 15179040"/>
                <a:gd name="connsiteY40" fmla="*/ 9509760 h 34655760"/>
                <a:gd name="connsiteX41" fmla="*/ 6126480 w 15179040"/>
                <a:gd name="connsiteY41" fmla="*/ 9509760 h 34655760"/>
                <a:gd name="connsiteX42" fmla="*/ 4480560 w 15179040"/>
                <a:gd name="connsiteY42" fmla="*/ 9601200 h 34655760"/>
                <a:gd name="connsiteX43" fmla="*/ 3749040 w 15179040"/>
                <a:gd name="connsiteY43" fmla="*/ 8595360 h 34655760"/>
                <a:gd name="connsiteX44" fmla="*/ 3840480 w 15179040"/>
                <a:gd name="connsiteY44" fmla="*/ 8412480 h 34655760"/>
                <a:gd name="connsiteX45" fmla="*/ 3108960 w 15179040"/>
                <a:gd name="connsiteY45" fmla="*/ 7498080 h 34655760"/>
                <a:gd name="connsiteX46" fmla="*/ 3108960 w 15179040"/>
                <a:gd name="connsiteY46" fmla="*/ 7315200 h 34655760"/>
                <a:gd name="connsiteX47" fmla="*/ 0 w 15179040"/>
                <a:gd name="connsiteY47" fmla="*/ 6035040 h 34655760"/>
                <a:gd name="connsiteX48" fmla="*/ 274320 w 15179040"/>
                <a:gd name="connsiteY48" fmla="*/ 5120640 h 34655760"/>
                <a:gd name="connsiteX49" fmla="*/ 4663440 w 15179040"/>
                <a:gd name="connsiteY49" fmla="*/ 7680960 h 34655760"/>
                <a:gd name="connsiteX50" fmla="*/ 5394960 w 15179040"/>
                <a:gd name="connsiteY50" fmla="*/ 7498080 h 34655760"/>
                <a:gd name="connsiteX51" fmla="*/ 6858000 w 15179040"/>
                <a:gd name="connsiteY51" fmla="*/ 8229600 h 34655760"/>
                <a:gd name="connsiteX52" fmla="*/ 7772400 w 15179040"/>
                <a:gd name="connsiteY52" fmla="*/ 8229600 h 34655760"/>
                <a:gd name="connsiteX53" fmla="*/ 9721080 w 15179040"/>
                <a:gd name="connsiteY53" fmla="*/ 2016224 h 34655760"/>
                <a:gd name="connsiteX54" fmla="*/ 9784080 w 15179040"/>
                <a:gd name="connsiteY54" fmla="*/ 2011680 h 34655760"/>
                <a:gd name="connsiteX0" fmla="*/ 9784080 w 15179040"/>
                <a:gd name="connsiteY0" fmla="*/ 2118360 h 34762440"/>
                <a:gd name="connsiteX1" fmla="*/ 12618720 w 15179040"/>
                <a:gd name="connsiteY1" fmla="*/ 106680 h 34762440"/>
                <a:gd name="connsiteX2" fmla="*/ 14447520 w 15179040"/>
                <a:gd name="connsiteY2" fmla="*/ 2758440 h 34762440"/>
                <a:gd name="connsiteX3" fmla="*/ 15087600 w 15179040"/>
                <a:gd name="connsiteY3" fmla="*/ 6050280 h 34762440"/>
                <a:gd name="connsiteX4" fmla="*/ 14538960 w 15179040"/>
                <a:gd name="connsiteY4" fmla="*/ 10622280 h 34762440"/>
                <a:gd name="connsiteX5" fmla="*/ 13258800 w 15179040"/>
                <a:gd name="connsiteY5" fmla="*/ 10713720 h 34762440"/>
                <a:gd name="connsiteX6" fmla="*/ 13716000 w 15179040"/>
                <a:gd name="connsiteY6" fmla="*/ 11262360 h 34762440"/>
                <a:gd name="connsiteX7" fmla="*/ 13624560 w 15179040"/>
                <a:gd name="connsiteY7" fmla="*/ 11993880 h 34762440"/>
                <a:gd name="connsiteX8" fmla="*/ 14081760 w 15179040"/>
                <a:gd name="connsiteY8" fmla="*/ 14005560 h 34762440"/>
                <a:gd name="connsiteX9" fmla="*/ 12710160 w 15179040"/>
                <a:gd name="connsiteY9" fmla="*/ 17114520 h 34762440"/>
                <a:gd name="connsiteX10" fmla="*/ 13258800 w 15179040"/>
                <a:gd name="connsiteY10" fmla="*/ 17571720 h 34762440"/>
                <a:gd name="connsiteX11" fmla="*/ 13167360 w 15179040"/>
                <a:gd name="connsiteY11" fmla="*/ 18303240 h 34762440"/>
                <a:gd name="connsiteX12" fmla="*/ 13350240 w 15179040"/>
                <a:gd name="connsiteY12" fmla="*/ 19309080 h 34762440"/>
                <a:gd name="connsiteX13" fmla="*/ 13167360 w 15179040"/>
                <a:gd name="connsiteY13" fmla="*/ 21137880 h 34762440"/>
                <a:gd name="connsiteX14" fmla="*/ 14538960 w 15179040"/>
                <a:gd name="connsiteY14" fmla="*/ 25618440 h 34762440"/>
                <a:gd name="connsiteX15" fmla="*/ 14264640 w 15179040"/>
                <a:gd name="connsiteY15" fmla="*/ 29001720 h 34762440"/>
                <a:gd name="connsiteX16" fmla="*/ 15087600 w 15179040"/>
                <a:gd name="connsiteY16" fmla="*/ 33482280 h 34762440"/>
                <a:gd name="connsiteX17" fmla="*/ 15179040 w 15179040"/>
                <a:gd name="connsiteY17" fmla="*/ 34122360 h 34762440"/>
                <a:gd name="connsiteX18" fmla="*/ 12801600 w 15179040"/>
                <a:gd name="connsiteY18" fmla="*/ 34671000 h 34762440"/>
                <a:gd name="connsiteX19" fmla="*/ 12710160 w 15179040"/>
                <a:gd name="connsiteY19" fmla="*/ 34305240 h 34762440"/>
                <a:gd name="connsiteX20" fmla="*/ 10241280 w 15179040"/>
                <a:gd name="connsiteY20" fmla="*/ 34762440 h 34762440"/>
                <a:gd name="connsiteX21" fmla="*/ 8321040 w 15179040"/>
                <a:gd name="connsiteY21" fmla="*/ 34396680 h 34762440"/>
                <a:gd name="connsiteX22" fmla="*/ 8412480 w 15179040"/>
                <a:gd name="connsiteY22" fmla="*/ 33390840 h 34762440"/>
                <a:gd name="connsiteX23" fmla="*/ 9144000 w 15179040"/>
                <a:gd name="connsiteY23" fmla="*/ 33573720 h 34762440"/>
                <a:gd name="connsiteX24" fmla="*/ 10241280 w 15179040"/>
                <a:gd name="connsiteY24" fmla="*/ 32933640 h 34762440"/>
                <a:gd name="connsiteX25" fmla="*/ 7772400 w 15179040"/>
                <a:gd name="connsiteY25" fmla="*/ 32933640 h 34762440"/>
                <a:gd name="connsiteX26" fmla="*/ 6583680 w 15179040"/>
                <a:gd name="connsiteY26" fmla="*/ 32202120 h 34762440"/>
                <a:gd name="connsiteX27" fmla="*/ 7040880 w 15179040"/>
                <a:gd name="connsiteY27" fmla="*/ 31379160 h 34762440"/>
                <a:gd name="connsiteX28" fmla="*/ 8869680 w 15179040"/>
                <a:gd name="connsiteY28" fmla="*/ 31379160 h 34762440"/>
                <a:gd name="connsiteX29" fmla="*/ 9418320 w 15179040"/>
                <a:gd name="connsiteY29" fmla="*/ 29916120 h 34762440"/>
                <a:gd name="connsiteX30" fmla="*/ 9784080 w 15179040"/>
                <a:gd name="connsiteY30" fmla="*/ 29824680 h 34762440"/>
                <a:gd name="connsiteX31" fmla="*/ 8869680 w 15179040"/>
                <a:gd name="connsiteY31" fmla="*/ 28453080 h 34762440"/>
                <a:gd name="connsiteX32" fmla="*/ 8778240 w 15179040"/>
                <a:gd name="connsiteY32" fmla="*/ 19217640 h 34762440"/>
                <a:gd name="connsiteX33" fmla="*/ 8686800 w 15179040"/>
                <a:gd name="connsiteY33" fmla="*/ 17754600 h 34762440"/>
                <a:gd name="connsiteX34" fmla="*/ 8686800 w 15179040"/>
                <a:gd name="connsiteY34" fmla="*/ 16931640 h 34762440"/>
                <a:gd name="connsiteX35" fmla="*/ 8046720 w 15179040"/>
                <a:gd name="connsiteY35" fmla="*/ 11536680 h 34762440"/>
                <a:gd name="connsiteX36" fmla="*/ 8321040 w 15179040"/>
                <a:gd name="connsiteY36" fmla="*/ 10896600 h 34762440"/>
                <a:gd name="connsiteX37" fmla="*/ 7589520 w 15179040"/>
                <a:gd name="connsiteY37" fmla="*/ 10347960 h 34762440"/>
                <a:gd name="connsiteX38" fmla="*/ 7315200 w 15179040"/>
                <a:gd name="connsiteY38" fmla="*/ 13182600 h 34762440"/>
                <a:gd name="connsiteX39" fmla="*/ 7132320 w 15179040"/>
                <a:gd name="connsiteY39" fmla="*/ 9342120 h 34762440"/>
                <a:gd name="connsiteX40" fmla="*/ 6583680 w 15179040"/>
                <a:gd name="connsiteY40" fmla="*/ 9616440 h 34762440"/>
                <a:gd name="connsiteX41" fmla="*/ 6126480 w 15179040"/>
                <a:gd name="connsiteY41" fmla="*/ 9616440 h 34762440"/>
                <a:gd name="connsiteX42" fmla="*/ 4480560 w 15179040"/>
                <a:gd name="connsiteY42" fmla="*/ 9707880 h 34762440"/>
                <a:gd name="connsiteX43" fmla="*/ 3749040 w 15179040"/>
                <a:gd name="connsiteY43" fmla="*/ 8702040 h 34762440"/>
                <a:gd name="connsiteX44" fmla="*/ 3840480 w 15179040"/>
                <a:gd name="connsiteY44" fmla="*/ 8519160 h 34762440"/>
                <a:gd name="connsiteX45" fmla="*/ 3108960 w 15179040"/>
                <a:gd name="connsiteY45" fmla="*/ 7604760 h 34762440"/>
                <a:gd name="connsiteX46" fmla="*/ 3108960 w 15179040"/>
                <a:gd name="connsiteY46" fmla="*/ 7421880 h 34762440"/>
                <a:gd name="connsiteX47" fmla="*/ 0 w 15179040"/>
                <a:gd name="connsiteY47" fmla="*/ 6141720 h 34762440"/>
                <a:gd name="connsiteX48" fmla="*/ 274320 w 15179040"/>
                <a:gd name="connsiteY48" fmla="*/ 5227320 h 34762440"/>
                <a:gd name="connsiteX49" fmla="*/ 4663440 w 15179040"/>
                <a:gd name="connsiteY49" fmla="*/ 7787640 h 34762440"/>
                <a:gd name="connsiteX50" fmla="*/ 5394960 w 15179040"/>
                <a:gd name="connsiteY50" fmla="*/ 7604760 h 34762440"/>
                <a:gd name="connsiteX51" fmla="*/ 6858000 w 15179040"/>
                <a:gd name="connsiteY51" fmla="*/ 8336280 h 34762440"/>
                <a:gd name="connsiteX52" fmla="*/ 7772400 w 15179040"/>
                <a:gd name="connsiteY52" fmla="*/ 8336280 h 34762440"/>
                <a:gd name="connsiteX53" fmla="*/ 9721080 w 15179040"/>
                <a:gd name="connsiteY53" fmla="*/ 2122904 h 34762440"/>
                <a:gd name="connsiteX54" fmla="*/ 9784080 w 15179040"/>
                <a:gd name="connsiteY54" fmla="*/ 2118360 h 34762440"/>
                <a:gd name="connsiteX0" fmla="*/ 9784080 w 15179040"/>
                <a:gd name="connsiteY0" fmla="*/ 2118360 h 34762440"/>
                <a:gd name="connsiteX1" fmla="*/ 12618720 w 15179040"/>
                <a:gd name="connsiteY1" fmla="*/ 106680 h 34762440"/>
                <a:gd name="connsiteX2" fmla="*/ 14447520 w 15179040"/>
                <a:gd name="connsiteY2" fmla="*/ 2758440 h 34762440"/>
                <a:gd name="connsiteX3" fmla="*/ 15087600 w 15179040"/>
                <a:gd name="connsiteY3" fmla="*/ 6050280 h 34762440"/>
                <a:gd name="connsiteX4" fmla="*/ 14538960 w 15179040"/>
                <a:gd name="connsiteY4" fmla="*/ 10622280 h 34762440"/>
                <a:gd name="connsiteX5" fmla="*/ 13258800 w 15179040"/>
                <a:gd name="connsiteY5" fmla="*/ 10713720 h 34762440"/>
                <a:gd name="connsiteX6" fmla="*/ 13716000 w 15179040"/>
                <a:gd name="connsiteY6" fmla="*/ 11262360 h 34762440"/>
                <a:gd name="connsiteX7" fmla="*/ 13624560 w 15179040"/>
                <a:gd name="connsiteY7" fmla="*/ 11993880 h 34762440"/>
                <a:gd name="connsiteX8" fmla="*/ 14081760 w 15179040"/>
                <a:gd name="connsiteY8" fmla="*/ 14005560 h 34762440"/>
                <a:gd name="connsiteX9" fmla="*/ 12710160 w 15179040"/>
                <a:gd name="connsiteY9" fmla="*/ 17114520 h 34762440"/>
                <a:gd name="connsiteX10" fmla="*/ 13258800 w 15179040"/>
                <a:gd name="connsiteY10" fmla="*/ 17571720 h 34762440"/>
                <a:gd name="connsiteX11" fmla="*/ 13167360 w 15179040"/>
                <a:gd name="connsiteY11" fmla="*/ 18303240 h 34762440"/>
                <a:gd name="connsiteX12" fmla="*/ 13350240 w 15179040"/>
                <a:gd name="connsiteY12" fmla="*/ 19309080 h 34762440"/>
                <a:gd name="connsiteX13" fmla="*/ 13167360 w 15179040"/>
                <a:gd name="connsiteY13" fmla="*/ 21137880 h 34762440"/>
                <a:gd name="connsiteX14" fmla="*/ 14538960 w 15179040"/>
                <a:gd name="connsiteY14" fmla="*/ 25618440 h 34762440"/>
                <a:gd name="connsiteX15" fmla="*/ 14264640 w 15179040"/>
                <a:gd name="connsiteY15" fmla="*/ 29001720 h 34762440"/>
                <a:gd name="connsiteX16" fmla="*/ 15087600 w 15179040"/>
                <a:gd name="connsiteY16" fmla="*/ 33482280 h 34762440"/>
                <a:gd name="connsiteX17" fmla="*/ 15179040 w 15179040"/>
                <a:gd name="connsiteY17" fmla="*/ 34122360 h 34762440"/>
                <a:gd name="connsiteX18" fmla="*/ 12801600 w 15179040"/>
                <a:gd name="connsiteY18" fmla="*/ 34671000 h 34762440"/>
                <a:gd name="connsiteX19" fmla="*/ 12710160 w 15179040"/>
                <a:gd name="connsiteY19" fmla="*/ 34305240 h 34762440"/>
                <a:gd name="connsiteX20" fmla="*/ 10241280 w 15179040"/>
                <a:gd name="connsiteY20" fmla="*/ 34762440 h 34762440"/>
                <a:gd name="connsiteX21" fmla="*/ 8321040 w 15179040"/>
                <a:gd name="connsiteY21" fmla="*/ 34396680 h 34762440"/>
                <a:gd name="connsiteX22" fmla="*/ 8412480 w 15179040"/>
                <a:gd name="connsiteY22" fmla="*/ 33390840 h 34762440"/>
                <a:gd name="connsiteX23" fmla="*/ 9144000 w 15179040"/>
                <a:gd name="connsiteY23" fmla="*/ 33573720 h 34762440"/>
                <a:gd name="connsiteX24" fmla="*/ 10241280 w 15179040"/>
                <a:gd name="connsiteY24" fmla="*/ 32933640 h 34762440"/>
                <a:gd name="connsiteX25" fmla="*/ 7772400 w 15179040"/>
                <a:gd name="connsiteY25" fmla="*/ 32933640 h 34762440"/>
                <a:gd name="connsiteX26" fmla="*/ 6583680 w 15179040"/>
                <a:gd name="connsiteY26" fmla="*/ 32202120 h 34762440"/>
                <a:gd name="connsiteX27" fmla="*/ 7040880 w 15179040"/>
                <a:gd name="connsiteY27" fmla="*/ 31379160 h 34762440"/>
                <a:gd name="connsiteX28" fmla="*/ 8869680 w 15179040"/>
                <a:gd name="connsiteY28" fmla="*/ 31379160 h 34762440"/>
                <a:gd name="connsiteX29" fmla="*/ 9418320 w 15179040"/>
                <a:gd name="connsiteY29" fmla="*/ 29916120 h 34762440"/>
                <a:gd name="connsiteX30" fmla="*/ 9784080 w 15179040"/>
                <a:gd name="connsiteY30" fmla="*/ 29824680 h 34762440"/>
                <a:gd name="connsiteX31" fmla="*/ 8869680 w 15179040"/>
                <a:gd name="connsiteY31" fmla="*/ 28453080 h 34762440"/>
                <a:gd name="connsiteX32" fmla="*/ 8778240 w 15179040"/>
                <a:gd name="connsiteY32" fmla="*/ 19217640 h 34762440"/>
                <a:gd name="connsiteX33" fmla="*/ 8686800 w 15179040"/>
                <a:gd name="connsiteY33" fmla="*/ 17754600 h 34762440"/>
                <a:gd name="connsiteX34" fmla="*/ 8686800 w 15179040"/>
                <a:gd name="connsiteY34" fmla="*/ 16931640 h 34762440"/>
                <a:gd name="connsiteX35" fmla="*/ 8046720 w 15179040"/>
                <a:gd name="connsiteY35" fmla="*/ 11536680 h 34762440"/>
                <a:gd name="connsiteX36" fmla="*/ 8321040 w 15179040"/>
                <a:gd name="connsiteY36" fmla="*/ 10896600 h 34762440"/>
                <a:gd name="connsiteX37" fmla="*/ 7589520 w 15179040"/>
                <a:gd name="connsiteY37" fmla="*/ 10347960 h 34762440"/>
                <a:gd name="connsiteX38" fmla="*/ 7315200 w 15179040"/>
                <a:gd name="connsiteY38" fmla="*/ 13182600 h 34762440"/>
                <a:gd name="connsiteX39" fmla="*/ 7132320 w 15179040"/>
                <a:gd name="connsiteY39" fmla="*/ 9342120 h 34762440"/>
                <a:gd name="connsiteX40" fmla="*/ 6583680 w 15179040"/>
                <a:gd name="connsiteY40" fmla="*/ 9616440 h 34762440"/>
                <a:gd name="connsiteX41" fmla="*/ 6126480 w 15179040"/>
                <a:gd name="connsiteY41" fmla="*/ 9616440 h 34762440"/>
                <a:gd name="connsiteX42" fmla="*/ 4480560 w 15179040"/>
                <a:gd name="connsiteY42" fmla="*/ 9707880 h 34762440"/>
                <a:gd name="connsiteX43" fmla="*/ 3749040 w 15179040"/>
                <a:gd name="connsiteY43" fmla="*/ 8702040 h 34762440"/>
                <a:gd name="connsiteX44" fmla="*/ 3840480 w 15179040"/>
                <a:gd name="connsiteY44" fmla="*/ 8519160 h 34762440"/>
                <a:gd name="connsiteX45" fmla="*/ 3108960 w 15179040"/>
                <a:gd name="connsiteY45" fmla="*/ 7604760 h 34762440"/>
                <a:gd name="connsiteX46" fmla="*/ 3108960 w 15179040"/>
                <a:gd name="connsiteY46" fmla="*/ 7421880 h 34762440"/>
                <a:gd name="connsiteX47" fmla="*/ 0 w 15179040"/>
                <a:gd name="connsiteY47" fmla="*/ 6141720 h 34762440"/>
                <a:gd name="connsiteX48" fmla="*/ 274320 w 15179040"/>
                <a:gd name="connsiteY48" fmla="*/ 5227320 h 34762440"/>
                <a:gd name="connsiteX49" fmla="*/ 4663440 w 15179040"/>
                <a:gd name="connsiteY49" fmla="*/ 7787640 h 34762440"/>
                <a:gd name="connsiteX50" fmla="*/ 5394960 w 15179040"/>
                <a:gd name="connsiteY50" fmla="*/ 7604760 h 34762440"/>
                <a:gd name="connsiteX51" fmla="*/ 6858000 w 15179040"/>
                <a:gd name="connsiteY51" fmla="*/ 8336280 h 34762440"/>
                <a:gd name="connsiteX52" fmla="*/ 7772400 w 15179040"/>
                <a:gd name="connsiteY52" fmla="*/ 8336280 h 34762440"/>
                <a:gd name="connsiteX53" fmla="*/ 9721080 w 15179040"/>
                <a:gd name="connsiteY53" fmla="*/ 2122904 h 34762440"/>
                <a:gd name="connsiteX54" fmla="*/ 9784080 w 15179040"/>
                <a:gd name="connsiteY54" fmla="*/ 2118360 h 34762440"/>
                <a:gd name="connsiteX0" fmla="*/ 8208912 w 15179040"/>
                <a:gd name="connsiteY0" fmla="*/ 1114792 h 34762440"/>
                <a:gd name="connsiteX1" fmla="*/ 12618720 w 15179040"/>
                <a:gd name="connsiteY1" fmla="*/ 106680 h 34762440"/>
                <a:gd name="connsiteX2" fmla="*/ 14447520 w 15179040"/>
                <a:gd name="connsiteY2" fmla="*/ 2758440 h 34762440"/>
                <a:gd name="connsiteX3" fmla="*/ 15087600 w 15179040"/>
                <a:gd name="connsiteY3" fmla="*/ 6050280 h 34762440"/>
                <a:gd name="connsiteX4" fmla="*/ 14538960 w 15179040"/>
                <a:gd name="connsiteY4" fmla="*/ 10622280 h 34762440"/>
                <a:gd name="connsiteX5" fmla="*/ 13258800 w 15179040"/>
                <a:gd name="connsiteY5" fmla="*/ 10713720 h 34762440"/>
                <a:gd name="connsiteX6" fmla="*/ 13716000 w 15179040"/>
                <a:gd name="connsiteY6" fmla="*/ 11262360 h 34762440"/>
                <a:gd name="connsiteX7" fmla="*/ 13624560 w 15179040"/>
                <a:gd name="connsiteY7" fmla="*/ 11993880 h 34762440"/>
                <a:gd name="connsiteX8" fmla="*/ 14081760 w 15179040"/>
                <a:gd name="connsiteY8" fmla="*/ 14005560 h 34762440"/>
                <a:gd name="connsiteX9" fmla="*/ 12710160 w 15179040"/>
                <a:gd name="connsiteY9" fmla="*/ 17114520 h 34762440"/>
                <a:gd name="connsiteX10" fmla="*/ 13258800 w 15179040"/>
                <a:gd name="connsiteY10" fmla="*/ 17571720 h 34762440"/>
                <a:gd name="connsiteX11" fmla="*/ 13167360 w 15179040"/>
                <a:gd name="connsiteY11" fmla="*/ 18303240 h 34762440"/>
                <a:gd name="connsiteX12" fmla="*/ 13350240 w 15179040"/>
                <a:gd name="connsiteY12" fmla="*/ 19309080 h 34762440"/>
                <a:gd name="connsiteX13" fmla="*/ 13167360 w 15179040"/>
                <a:gd name="connsiteY13" fmla="*/ 21137880 h 34762440"/>
                <a:gd name="connsiteX14" fmla="*/ 14538960 w 15179040"/>
                <a:gd name="connsiteY14" fmla="*/ 25618440 h 34762440"/>
                <a:gd name="connsiteX15" fmla="*/ 14264640 w 15179040"/>
                <a:gd name="connsiteY15" fmla="*/ 29001720 h 34762440"/>
                <a:gd name="connsiteX16" fmla="*/ 15087600 w 15179040"/>
                <a:gd name="connsiteY16" fmla="*/ 33482280 h 34762440"/>
                <a:gd name="connsiteX17" fmla="*/ 15179040 w 15179040"/>
                <a:gd name="connsiteY17" fmla="*/ 34122360 h 34762440"/>
                <a:gd name="connsiteX18" fmla="*/ 12801600 w 15179040"/>
                <a:gd name="connsiteY18" fmla="*/ 34671000 h 34762440"/>
                <a:gd name="connsiteX19" fmla="*/ 12710160 w 15179040"/>
                <a:gd name="connsiteY19" fmla="*/ 34305240 h 34762440"/>
                <a:gd name="connsiteX20" fmla="*/ 10241280 w 15179040"/>
                <a:gd name="connsiteY20" fmla="*/ 34762440 h 34762440"/>
                <a:gd name="connsiteX21" fmla="*/ 8321040 w 15179040"/>
                <a:gd name="connsiteY21" fmla="*/ 34396680 h 34762440"/>
                <a:gd name="connsiteX22" fmla="*/ 8412480 w 15179040"/>
                <a:gd name="connsiteY22" fmla="*/ 33390840 h 34762440"/>
                <a:gd name="connsiteX23" fmla="*/ 9144000 w 15179040"/>
                <a:gd name="connsiteY23" fmla="*/ 33573720 h 34762440"/>
                <a:gd name="connsiteX24" fmla="*/ 10241280 w 15179040"/>
                <a:gd name="connsiteY24" fmla="*/ 32933640 h 34762440"/>
                <a:gd name="connsiteX25" fmla="*/ 7772400 w 15179040"/>
                <a:gd name="connsiteY25" fmla="*/ 32933640 h 34762440"/>
                <a:gd name="connsiteX26" fmla="*/ 6583680 w 15179040"/>
                <a:gd name="connsiteY26" fmla="*/ 32202120 h 34762440"/>
                <a:gd name="connsiteX27" fmla="*/ 7040880 w 15179040"/>
                <a:gd name="connsiteY27" fmla="*/ 31379160 h 34762440"/>
                <a:gd name="connsiteX28" fmla="*/ 8869680 w 15179040"/>
                <a:gd name="connsiteY28" fmla="*/ 31379160 h 34762440"/>
                <a:gd name="connsiteX29" fmla="*/ 9418320 w 15179040"/>
                <a:gd name="connsiteY29" fmla="*/ 29916120 h 34762440"/>
                <a:gd name="connsiteX30" fmla="*/ 9784080 w 15179040"/>
                <a:gd name="connsiteY30" fmla="*/ 29824680 h 34762440"/>
                <a:gd name="connsiteX31" fmla="*/ 8869680 w 15179040"/>
                <a:gd name="connsiteY31" fmla="*/ 28453080 h 34762440"/>
                <a:gd name="connsiteX32" fmla="*/ 8778240 w 15179040"/>
                <a:gd name="connsiteY32" fmla="*/ 19217640 h 34762440"/>
                <a:gd name="connsiteX33" fmla="*/ 8686800 w 15179040"/>
                <a:gd name="connsiteY33" fmla="*/ 17754600 h 34762440"/>
                <a:gd name="connsiteX34" fmla="*/ 8686800 w 15179040"/>
                <a:gd name="connsiteY34" fmla="*/ 16931640 h 34762440"/>
                <a:gd name="connsiteX35" fmla="*/ 8046720 w 15179040"/>
                <a:gd name="connsiteY35" fmla="*/ 11536680 h 34762440"/>
                <a:gd name="connsiteX36" fmla="*/ 8321040 w 15179040"/>
                <a:gd name="connsiteY36" fmla="*/ 10896600 h 34762440"/>
                <a:gd name="connsiteX37" fmla="*/ 7589520 w 15179040"/>
                <a:gd name="connsiteY37" fmla="*/ 10347960 h 34762440"/>
                <a:gd name="connsiteX38" fmla="*/ 7315200 w 15179040"/>
                <a:gd name="connsiteY38" fmla="*/ 13182600 h 34762440"/>
                <a:gd name="connsiteX39" fmla="*/ 7132320 w 15179040"/>
                <a:gd name="connsiteY39" fmla="*/ 9342120 h 34762440"/>
                <a:gd name="connsiteX40" fmla="*/ 6583680 w 15179040"/>
                <a:gd name="connsiteY40" fmla="*/ 9616440 h 34762440"/>
                <a:gd name="connsiteX41" fmla="*/ 6126480 w 15179040"/>
                <a:gd name="connsiteY41" fmla="*/ 9616440 h 34762440"/>
                <a:gd name="connsiteX42" fmla="*/ 4480560 w 15179040"/>
                <a:gd name="connsiteY42" fmla="*/ 9707880 h 34762440"/>
                <a:gd name="connsiteX43" fmla="*/ 3749040 w 15179040"/>
                <a:gd name="connsiteY43" fmla="*/ 8702040 h 34762440"/>
                <a:gd name="connsiteX44" fmla="*/ 3840480 w 15179040"/>
                <a:gd name="connsiteY44" fmla="*/ 8519160 h 34762440"/>
                <a:gd name="connsiteX45" fmla="*/ 3108960 w 15179040"/>
                <a:gd name="connsiteY45" fmla="*/ 7604760 h 34762440"/>
                <a:gd name="connsiteX46" fmla="*/ 3108960 w 15179040"/>
                <a:gd name="connsiteY46" fmla="*/ 7421880 h 34762440"/>
                <a:gd name="connsiteX47" fmla="*/ 0 w 15179040"/>
                <a:gd name="connsiteY47" fmla="*/ 6141720 h 34762440"/>
                <a:gd name="connsiteX48" fmla="*/ 274320 w 15179040"/>
                <a:gd name="connsiteY48" fmla="*/ 5227320 h 34762440"/>
                <a:gd name="connsiteX49" fmla="*/ 4663440 w 15179040"/>
                <a:gd name="connsiteY49" fmla="*/ 7787640 h 34762440"/>
                <a:gd name="connsiteX50" fmla="*/ 5394960 w 15179040"/>
                <a:gd name="connsiteY50" fmla="*/ 7604760 h 34762440"/>
                <a:gd name="connsiteX51" fmla="*/ 6858000 w 15179040"/>
                <a:gd name="connsiteY51" fmla="*/ 8336280 h 34762440"/>
                <a:gd name="connsiteX52" fmla="*/ 7772400 w 15179040"/>
                <a:gd name="connsiteY52" fmla="*/ 8336280 h 34762440"/>
                <a:gd name="connsiteX53" fmla="*/ 9721080 w 15179040"/>
                <a:gd name="connsiteY53" fmla="*/ 2122904 h 34762440"/>
                <a:gd name="connsiteX54" fmla="*/ 8208912 w 15179040"/>
                <a:gd name="connsiteY54" fmla="*/ 1114792 h 34762440"/>
                <a:gd name="connsiteX0" fmla="*/ 9721080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9721080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772400 w 15179040"/>
                <a:gd name="connsiteY52" fmla="*/ 8335523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179040"/>
                <a:gd name="connsiteY0" fmla="*/ 2122147 h 34761683"/>
                <a:gd name="connsiteX1" fmla="*/ 12618720 w 15179040"/>
                <a:gd name="connsiteY1" fmla="*/ 105923 h 34761683"/>
                <a:gd name="connsiteX2" fmla="*/ 14447520 w 15179040"/>
                <a:gd name="connsiteY2" fmla="*/ 2757683 h 34761683"/>
                <a:gd name="connsiteX3" fmla="*/ 15087600 w 15179040"/>
                <a:gd name="connsiteY3" fmla="*/ 6049523 h 34761683"/>
                <a:gd name="connsiteX4" fmla="*/ 14538960 w 15179040"/>
                <a:gd name="connsiteY4" fmla="*/ 10621523 h 34761683"/>
                <a:gd name="connsiteX5" fmla="*/ 13258800 w 15179040"/>
                <a:gd name="connsiteY5" fmla="*/ 10712963 h 34761683"/>
                <a:gd name="connsiteX6" fmla="*/ 13716000 w 15179040"/>
                <a:gd name="connsiteY6" fmla="*/ 11261603 h 34761683"/>
                <a:gd name="connsiteX7" fmla="*/ 13624560 w 15179040"/>
                <a:gd name="connsiteY7" fmla="*/ 11993123 h 34761683"/>
                <a:gd name="connsiteX8" fmla="*/ 14081760 w 15179040"/>
                <a:gd name="connsiteY8" fmla="*/ 14004803 h 34761683"/>
                <a:gd name="connsiteX9" fmla="*/ 12710160 w 15179040"/>
                <a:gd name="connsiteY9" fmla="*/ 17113763 h 34761683"/>
                <a:gd name="connsiteX10" fmla="*/ 13258800 w 15179040"/>
                <a:gd name="connsiteY10" fmla="*/ 17570963 h 34761683"/>
                <a:gd name="connsiteX11" fmla="*/ 13167360 w 15179040"/>
                <a:gd name="connsiteY11" fmla="*/ 18302483 h 34761683"/>
                <a:gd name="connsiteX12" fmla="*/ 13350240 w 15179040"/>
                <a:gd name="connsiteY12" fmla="*/ 19308323 h 34761683"/>
                <a:gd name="connsiteX13" fmla="*/ 13167360 w 15179040"/>
                <a:gd name="connsiteY13" fmla="*/ 21137123 h 34761683"/>
                <a:gd name="connsiteX14" fmla="*/ 14538960 w 15179040"/>
                <a:gd name="connsiteY14" fmla="*/ 25617683 h 34761683"/>
                <a:gd name="connsiteX15" fmla="*/ 14264640 w 15179040"/>
                <a:gd name="connsiteY15" fmla="*/ 29000963 h 34761683"/>
                <a:gd name="connsiteX16" fmla="*/ 15087600 w 15179040"/>
                <a:gd name="connsiteY16" fmla="*/ 33481523 h 34761683"/>
                <a:gd name="connsiteX17" fmla="*/ 15179040 w 15179040"/>
                <a:gd name="connsiteY17" fmla="*/ 34121603 h 34761683"/>
                <a:gd name="connsiteX18" fmla="*/ 12801600 w 15179040"/>
                <a:gd name="connsiteY18" fmla="*/ 34670243 h 34761683"/>
                <a:gd name="connsiteX19" fmla="*/ 12710160 w 15179040"/>
                <a:gd name="connsiteY19" fmla="*/ 34304483 h 34761683"/>
                <a:gd name="connsiteX20" fmla="*/ 10241280 w 15179040"/>
                <a:gd name="connsiteY20" fmla="*/ 34761683 h 34761683"/>
                <a:gd name="connsiteX21" fmla="*/ 8321040 w 15179040"/>
                <a:gd name="connsiteY21" fmla="*/ 34395923 h 34761683"/>
                <a:gd name="connsiteX22" fmla="*/ 8412480 w 15179040"/>
                <a:gd name="connsiteY22" fmla="*/ 33390083 h 34761683"/>
                <a:gd name="connsiteX23" fmla="*/ 9144000 w 15179040"/>
                <a:gd name="connsiteY23" fmla="*/ 33572963 h 34761683"/>
                <a:gd name="connsiteX24" fmla="*/ 10241280 w 15179040"/>
                <a:gd name="connsiteY24" fmla="*/ 32932883 h 34761683"/>
                <a:gd name="connsiteX25" fmla="*/ 7772400 w 15179040"/>
                <a:gd name="connsiteY25" fmla="*/ 32932883 h 34761683"/>
                <a:gd name="connsiteX26" fmla="*/ 6583680 w 15179040"/>
                <a:gd name="connsiteY26" fmla="*/ 32201363 h 34761683"/>
                <a:gd name="connsiteX27" fmla="*/ 7040880 w 15179040"/>
                <a:gd name="connsiteY27" fmla="*/ 31378403 h 34761683"/>
                <a:gd name="connsiteX28" fmla="*/ 8869680 w 15179040"/>
                <a:gd name="connsiteY28" fmla="*/ 31378403 h 34761683"/>
                <a:gd name="connsiteX29" fmla="*/ 9418320 w 15179040"/>
                <a:gd name="connsiteY29" fmla="*/ 29915363 h 34761683"/>
                <a:gd name="connsiteX30" fmla="*/ 9784080 w 15179040"/>
                <a:gd name="connsiteY30" fmla="*/ 29823923 h 34761683"/>
                <a:gd name="connsiteX31" fmla="*/ 8869680 w 15179040"/>
                <a:gd name="connsiteY31" fmla="*/ 28452323 h 34761683"/>
                <a:gd name="connsiteX32" fmla="*/ 8778240 w 15179040"/>
                <a:gd name="connsiteY32" fmla="*/ 19216883 h 34761683"/>
                <a:gd name="connsiteX33" fmla="*/ 8686800 w 15179040"/>
                <a:gd name="connsiteY33" fmla="*/ 17753843 h 34761683"/>
                <a:gd name="connsiteX34" fmla="*/ 8686800 w 15179040"/>
                <a:gd name="connsiteY34" fmla="*/ 16930883 h 34761683"/>
                <a:gd name="connsiteX35" fmla="*/ 8046720 w 15179040"/>
                <a:gd name="connsiteY35" fmla="*/ 11535923 h 34761683"/>
                <a:gd name="connsiteX36" fmla="*/ 8321040 w 15179040"/>
                <a:gd name="connsiteY36" fmla="*/ 10895843 h 34761683"/>
                <a:gd name="connsiteX37" fmla="*/ 7589520 w 15179040"/>
                <a:gd name="connsiteY37" fmla="*/ 10347203 h 34761683"/>
                <a:gd name="connsiteX38" fmla="*/ 7315200 w 15179040"/>
                <a:gd name="connsiteY38" fmla="*/ 13181843 h 34761683"/>
                <a:gd name="connsiteX39" fmla="*/ 7132320 w 15179040"/>
                <a:gd name="connsiteY39" fmla="*/ 9341363 h 34761683"/>
                <a:gd name="connsiteX40" fmla="*/ 6583680 w 15179040"/>
                <a:gd name="connsiteY40" fmla="*/ 9615683 h 34761683"/>
                <a:gd name="connsiteX41" fmla="*/ 6126480 w 15179040"/>
                <a:gd name="connsiteY41" fmla="*/ 9615683 h 34761683"/>
                <a:gd name="connsiteX42" fmla="*/ 4480560 w 15179040"/>
                <a:gd name="connsiteY42" fmla="*/ 9707123 h 34761683"/>
                <a:gd name="connsiteX43" fmla="*/ 3749040 w 15179040"/>
                <a:gd name="connsiteY43" fmla="*/ 8701283 h 34761683"/>
                <a:gd name="connsiteX44" fmla="*/ 3840480 w 15179040"/>
                <a:gd name="connsiteY44" fmla="*/ 8518403 h 34761683"/>
                <a:gd name="connsiteX45" fmla="*/ 3108960 w 15179040"/>
                <a:gd name="connsiteY45" fmla="*/ 7604003 h 34761683"/>
                <a:gd name="connsiteX46" fmla="*/ 3108960 w 15179040"/>
                <a:gd name="connsiteY46" fmla="*/ 7421123 h 34761683"/>
                <a:gd name="connsiteX47" fmla="*/ 0 w 15179040"/>
                <a:gd name="connsiteY47" fmla="*/ 6140963 h 34761683"/>
                <a:gd name="connsiteX48" fmla="*/ 274320 w 15179040"/>
                <a:gd name="connsiteY48" fmla="*/ 5226563 h 34761683"/>
                <a:gd name="connsiteX49" fmla="*/ 4663440 w 15179040"/>
                <a:gd name="connsiteY49" fmla="*/ 7786883 h 34761683"/>
                <a:gd name="connsiteX50" fmla="*/ 5394960 w 15179040"/>
                <a:gd name="connsiteY50" fmla="*/ 7604003 h 34761683"/>
                <a:gd name="connsiteX51" fmla="*/ 6858000 w 15179040"/>
                <a:gd name="connsiteY51" fmla="*/ 8335523 h 34761683"/>
                <a:gd name="connsiteX52" fmla="*/ 7589520 w 15179040"/>
                <a:gd name="connsiteY52" fmla="*/ 7704856 h 34761683"/>
                <a:gd name="connsiteX53" fmla="*/ 8928992 w 15179040"/>
                <a:gd name="connsiteY53" fmla="*/ 2122147 h 34761683"/>
                <a:gd name="connsiteX0" fmla="*/ 8928992 w 15560040"/>
                <a:gd name="connsiteY0" fmla="*/ 2122147 h 34761683"/>
                <a:gd name="connsiteX1" fmla="*/ 12618720 w 15560040"/>
                <a:gd name="connsiteY1" fmla="*/ 105923 h 34761683"/>
                <a:gd name="connsiteX2" fmla="*/ 14447520 w 15560040"/>
                <a:gd name="connsiteY2" fmla="*/ 2757683 h 34761683"/>
                <a:gd name="connsiteX3" fmla="*/ 15087600 w 15560040"/>
                <a:gd name="connsiteY3" fmla="*/ 6049523 h 34761683"/>
                <a:gd name="connsiteX4" fmla="*/ 14538960 w 15560040"/>
                <a:gd name="connsiteY4" fmla="*/ 10621523 h 34761683"/>
                <a:gd name="connsiteX5" fmla="*/ 13258800 w 15560040"/>
                <a:gd name="connsiteY5" fmla="*/ 10712963 h 34761683"/>
                <a:gd name="connsiteX6" fmla="*/ 13716000 w 15560040"/>
                <a:gd name="connsiteY6" fmla="*/ 11261603 h 34761683"/>
                <a:gd name="connsiteX7" fmla="*/ 13624560 w 15560040"/>
                <a:gd name="connsiteY7" fmla="*/ 11993123 h 34761683"/>
                <a:gd name="connsiteX8" fmla="*/ 14081760 w 15560040"/>
                <a:gd name="connsiteY8" fmla="*/ 14004803 h 34761683"/>
                <a:gd name="connsiteX9" fmla="*/ 12710160 w 15560040"/>
                <a:gd name="connsiteY9" fmla="*/ 17113763 h 34761683"/>
                <a:gd name="connsiteX10" fmla="*/ 13258800 w 15560040"/>
                <a:gd name="connsiteY10" fmla="*/ 17570963 h 34761683"/>
                <a:gd name="connsiteX11" fmla="*/ 13167360 w 15560040"/>
                <a:gd name="connsiteY11" fmla="*/ 18302483 h 34761683"/>
                <a:gd name="connsiteX12" fmla="*/ 13350240 w 15560040"/>
                <a:gd name="connsiteY12" fmla="*/ 19308323 h 34761683"/>
                <a:gd name="connsiteX13" fmla="*/ 13167360 w 15560040"/>
                <a:gd name="connsiteY13" fmla="*/ 21137123 h 34761683"/>
                <a:gd name="connsiteX14" fmla="*/ 14538960 w 15560040"/>
                <a:gd name="connsiteY14" fmla="*/ 25617683 h 34761683"/>
                <a:gd name="connsiteX15" fmla="*/ 14264640 w 15560040"/>
                <a:gd name="connsiteY15" fmla="*/ 29000963 h 34761683"/>
                <a:gd name="connsiteX16" fmla="*/ 15087600 w 15560040"/>
                <a:gd name="connsiteY16" fmla="*/ 33481523 h 34761683"/>
                <a:gd name="connsiteX17" fmla="*/ 15179040 w 15560040"/>
                <a:gd name="connsiteY17" fmla="*/ 34121603 h 34761683"/>
                <a:gd name="connsiteX18" fmla="*/ 12801600 w 15560040"/>
                <a:gd name="connsiteY18" fmla="*/ 34670243 h 34761683"/>
                <a:gd name="connsiteX19" fmla="*/ 12710160 w 15560040"/>
                <a:gd name="connsiteY19" fmla="*/ 34304483 h 34761683"/>
                <a:gd name="connsiteX20" fmla="*/ 10241280 w 15560040"/>
                <a:gd name="connsiteY20" fmla="*/ 34761683 h 34761683"/>
                <a:gd name="connsiteX21" fmla="*/ 8321040 w 15560040"/>
                <a:gd name="connsiteY21" fmla="*/ 34395923 h 34761683"/>
                <a:gd name="connsiteX22" fmla="*/ 8412480 w 15560040"/>
                <a:gd name="connsiteY22" fmla="*/ 33390083 h 34761683"/>
                <a:gd name="connsiteX23" fmla="*/ 9144000 w 15560040"/>
                <a:gd name="connsiteY23" fmla="*/ 33572963 h 34761683"/>
                <a:gd name="connsiteX24" fmla="*/ 10241280 w 15560040"/>
                <a:gd name="connsiteY24" fmla="*/ 32932883 h 34761683"/>
                <a:gd name="connsiteX25" fmla="*/ 7772400 w 15560040"/>
                <a:gd name="connsiteY25" fmla="*/ 32932883 h 34761683"/>
                <a:gd name="connsiteX26" fmla="*/ 6583680 w 15560040"/>
                <a:gd name="connsiteY26" fmla="*/ 32201363 h 34761683"/>
                <a:gd name="connsiteX27" fmla="*/ 7040880 w 15560040"/>
                <a:gd name="connsiteY27" fmla="*/ 31378403 h 34761683"/>
                <a:gd name="connsiteX28" fmla="*/ 8869680 w 15560040"/>
                <a:gd name="connsiteY28" fmla="*/ 31378403 h 34761683"/>
                <a:gd name="connsiteX29" fmla="*/ 9418320 w 15560040"/>
                <a:gd name="connsiteY29" fmla="*/ 29915363 h 34761683"/>
                <a:gd name="connsiteX30" fmla="*/ 9784080 w 15560040"/>
                <a:gd name="connsiteY30" fmla="*/ 29823923 h 34761683"/>
                <a:gd name="connsiteX31" fmla="*/ 8869680 w 15560040"/>
                <a:gd name="connsiteY31" fmla="*/ 28452323 h 34761683"/>
                <a:gd name="connsiteX32" fmla="*/ 8778240 w 15560040"/>
                <a:gd name="connsiteY32" fmla="*/ 19216883 h 34761683"/>
                <a:gd name="connsiteX33" fmla="*/ 8686800 w 15560040"/>
                <a:gd name="connsiteY33" fmla="*/ 17753843 h 34761683"/>
                <a:gd name="connsiteX34" fmla="*/ 8686800 w 15560040"/>
                <a:gd name="connsiteY34" fmla="*/ 16930883 h 34761683"/>
                <a:gd name="connsiteX35" fmla="*/ 8046720 w 15560040"/>
                <a:gd name="connsiteY35" fmla="*/ 11535923 h 34761683"/>
                <a:gd name="connsiteX36" fmla="*/ 8321040 w 15560040"/>
                <a:gd name="connsiteY36" fmla="*/ 10895843 h 34761683"/>
                <a:gd name="connsiteX37" fmla="*/ 7589520 w 15560040"/>
                <a:gd name="connsiteY37" fmla="*/ 10347203 h 34761683"/>
                <a:gd name="connsiteX38" fmla="*/ 7315200 w 15560040"/>
                <a:gd name="connsiteY38" fmla="*/ 13181843 h 34761683"/>
                <a:gd name="connsiteX39" fmla="*/ 7132320 w 15560040"/>
                <a:gd name="connsiteY39" fmla="*/ 9341363 h 34761683"/>
                <a:gd name="connsiteX40" fmla="*/ 6583680 w 15560040"/>
                <a:gd name="connsiteY40" fmla="*/ 9615683 h 34761683"/>
                <a:gd name="connsiteX41" fmla="*/ 6126480 w 15560040"/>
                <a:gd name="connsiteY41" fmla="*/ 9615683 h 34761683"/>
                <a:gd name="connsiteX42" fmla="*/ 4480560 w 15560040"/>
                <a:gd name="connsiteY42" fmla="*/ 9707123 h 34761683"/>
                <a:gd name="connsiteX43" fmla="*/ 3749040 w 15560040"/>
                <a:gd name="connsiteY43" fmla="*/ 8701283 h 34761683"/>
                <a:gd name="connsiteX44" fmla="*/ 3840480 w 15560040"/>
                <a:gd name="connsiteY44" fmla="*/ 8518403 h 34761683"/>
                <a:gd name="connsiteX45" fmla="*/ 3108960 w 15560040"/>
                <a:gd name="connsiteY45" fmla="*/ 7604003 h 34761683"/>
                <a:gd name="connsiteX46" fmla="*/ 3108960 w 15560040"/>
                <a:gd name="connsiteY46" fmla="*/ 7421123 h 34761683"/>
                <a:gd name="connsiteX47" fmla="*/ 0 w 15560040"/>
                <a:gd name="connsiteY47" fmla="*/ 6140963 h 34761683"/>
                <a:gd name="connsiteX48" fmla="*/ 274320 w 15560040"/>
                <a:gd name="connsiteY48" fmla="*/ 5226563 h 34761683"/>
                <a:gd name="connsiteX49" fmla="*/ 4663440 w 15560040"/>
                <a:gd name="connsiteY49" fmla="*/ 7786883 h 34761683"/>
                <a:gd name="connsiteX50" fmla="*/ 5394960 w 15560040"/>
                <a:gd name="connsiteY50" fmla="*/ 7604003 h 34761683"/>
                <a:gd name="connsiteX51" fmla="*/ 6858000 w 15560040"/>
                <a:gd name="connsiteY51" fmla="*/ 8335523 h 34761683"/>
                <a:gd name="connsiteX52" fmla="*/ 7589520 w 15560040"/>
                <a:gd name="connsiteY52" fmla="*/ 7704856 h 34761683"/>
                <a:gd name="connsiteX53" fmla="*/ 8928992 w 15560040"/>
                <a:gd name="connsiteY53" fmla="*/ 2122147 h 34761683"/>
                <a:gd name="connsiteX0" fmla="*/ 8928992 w 15560040"/>
                <a:gd name="connsiteY0" fmla="*/ 2122147 h 34761683"/>
                <a:gd name="connsiteX1" fmla="*/ 12618720 w 15560040"/>
                <a:gd name="connsiteY1" fmla="*/ 105923 h 34761683"/>
                <a:gd name="connsiteX2" fmla="*/ 14447520 w 15560040"/>
                <a:gd name="connsiteY2" fmla="*/ 2757683 h 34761683"/>
                <a:gd name="connsiteX3" fmla="*/ 15087600 w 15560040"/>
                <a:gd name="connsiteY3" fmla="*/ 6049523 h 34761683"/>
                <a:gd name="connsiteX4" fmla="*/ 14538960 w 15560040"/>
                <a:gd name="connsiteY4" fmla="*/ 10621523 h 34761683"/>
                <a:gd name="connsiteX5" fmla="*/ 13258800 w 15560040"/>
                <a:gd name="connsiteY5" fmla="*/ 10712963 h 34761683"/>
                <a:gd name="connsiteX6" fmla="*/ 13716000 w 15560040"/>
                <a:gd name="connsiteY6" fmla="*/ 11261603 h 34761683"/>
                <a:gd name="connsiteX7" fmla="*/ 13624560 w 15560040"/>
                <a:gd name="connsiteY7" fmla="*/ 11993123 h 34761683"/>
                <a:gd name="connsiteX8" fmla="*/ 14081760 w 15560040"/>
                <a:gd name="connsiteY8" fmla="*/ 14004803 h 34761683"/>
                <a:gd name="connsiteX9" fmla="*/ 12710160 w 15560040"/>
                <a:gd name="connsiteY9" fmla="*/ 17113763 h 34761683"/>
                <a:gd name="connsiteX10" fmla="*/ 13258800 w 15560040"/>
                <a:gd name="connsiteY10" fmla="*/ 17570963 h 34761683"/>
                <a:gd name="connsiteX11" fmla="*/ 13167360 w 15560040"/>
                <a:gd name="connsiteY11" fmla="*/ 18302483 h 34761683"/>
                <a:gd name="connsiteX12" fmla="*/ 13350240 w 15560040"/>
                <a:gd name="connsiteY12" fmla="*/ 19308323 h 34761683"/>
                <a:gd name="connsiteX13" fmla="*/ 13167360 w 15560040"/>
                <a:gd name="connsiteY13" fmla="*/ 21137123 h 34761683"/>
                <a:gd name="connsiteX14" fmla="*/ 14538960 w 15560040"/>
                <a:gd name="connsiteY14" fmla="*/ 25617683 h 34761683"/>
                <a:gd name="connsiteX15" fmla="*/ 14264640 w 15560040"/>
                <a:gd name="connsiteY15" fmla="*/ 29000963 h 34761683"/>
                <a:gd name="connsiteX16" fmla="*/ 15087600 w 15560040"/>
                <a:gd name="connsiteY16" fmla="*/ 33481523 h 34761683"/>
                <a:gd name="connsiteX17" fmla="*/ 15179040 w 15560040"/>
                <a:gd name="connsiteY17" fmla="*/ 34121603 h 34761683"/>
                <a:gd name="connsiteX18" fmla="*/ 12801600 w 15560040"/>
                <a:gd name="connsiteY18" fmla="*/ 34670243 h 34761683"/>
                <a:gd name="connsiteX19" fmla="*/ 12710160 w 15560040"/>
                <a:gd name="connsiteY19" fmla="*/ 34304483 h 34761683"/>
                <a:gd name="connsiteX20" fmla="*/ 10241280 w 15560040"/>
                <a:gd name="connsiteY20" fmla="*/ 34761683 h 34761683"/>
                <a:gd name="connsiteX21" fmla="*/ 8321040 w 15560040"/>
                <a:gd name="connsiteY21" fmla="*/ 34395923 h 34761683"/>
                <a:gd name="connsiteX22" fmla="*/ 8412480 w 15560040"/>
                <a:gd name="connsiteY22" fmla="*/ 33390083 h 34761683"/>
                <a:gd name="connsiteX23" fmla="*/ 9144000 w 15560040"/>
                <a:gd name="connsiteY23" fmla="*/ 33572963 h 34761683"/>
                <a:gd name="connsiteX24" fmla="*/ 10241280 w 15560040"/>
                <a:gd name="connsiteY24" fmla="*/ 32932883 h 34761683"/>
                <a:gd name="connsiteX25" fmla="*/ 7772400 w 15560040"/>
                <a:gd name="connsiteY25" fmla="*/ 32932883 h 34761683"/>
                <a:gd name="connsiteX26" fmla="*/ 6583680 w 15560040"/>
                <a:gd name="connsiteY26" fmla="*/ 32201363 h 34761683"/>
                <a:gd name="connsiteX27" fmla="*/ 7040880 w 15560040"/>
                <a:gd name="connsiteY27" fmla="*/ 31378403 h 34761683"/>
                <a:gd name="connsiteX28" fmla="*/ 8869680 w 15560040"/>
                <a:gd name="connsiteY28" fmla="*/ 31378403 h 34761683"/>
                <a:gd name="connsiteX29" fmla="*/ 9418320 w 15560040"/>
                <a:gd name="connsiteY29" fmla="*/ 29915363 h 34761683"/>
                <a:gd name="connsiteX30" fmla="*/ 9784080 w 15560040"/>
                <a:gd name="connsiteY30" fmla="*/ 29823923 h 34761683"/>
                <a:gd name="connsiteX31" fmla="*/ 8869680 w 15560040"/>
                <a:gd name="connsiteY31" fmla="*/ 28452323 h 34761683"/>
                <a:gd name="connsiteX32" fmla="*/ 8778240 w 15560040"/>
                <a:gd name="connsiteY32" fmla="*/ 19216883 h 34761683"/>
                <a:gd name="connsiteX33" fmla="*/ 8686800 w 15560040"/>
                <a:gd name="connsiteY33" fmla="*/ 17753843 h 34761683"/>
                <a:gd name="connsiteX34" fmla="*/ 8686800 w 15560040"/>
                <a:gd name="connsiteY34" fmla="*/ 16930883 h 34761683"/>
                <a:gd name="connsiteX35" fmla="*/ 8046720 w 15560040"/>
                <a:gd name="connsiteY35" fmla="*/ 11535923 h 34761683"/>
                <a:gd name="connsiteX36" fmla="*/ 8321040 w 15560040"/>
                <a:gd name="connsiteY36" fmla="*/ 10895843 h 34761683"/>
                <a:gd name="connsiteX37" fmla="*/ 7589520 w 15560040"/>
                <a:gd name="connsiteY37" fmla="*/ 10347203 h 34761683"/>
                <a:gd name="connsiteX38" fmla="*/ 7315200 w 15560040"/>
                <a:gd name="connsiteY38" fmla="*/ 13181843 h 34761683"/>
                <a:gd name="connsiteX39" fmla="*/ 7132320 w 15560040"/>
                <a:gd name="connsiteY39" fmla="*/ 9341363 h 34761683"/>
                <a:gd name="connsiteX40" fmla="*/ 6583680 w 15560040"/>
                <a:gd name="connsiteY40" fmla="*/ 9615683 h 34761683"/>
                <a:gd name="connsiteX41" fmla="*/ 6126480 w 15560040"/>
                <a:gd name="connsiteY41" fmla="*/ 9615683 h 34761683"/>
                <a:gd name="connsiteX42" fmla="*/ 4480560 w 15560040"/>
                <a:gd name="connsiteY42" fmla="*/ 9707123 h 34761683"/>
                <a:gd name="connsiteX43" fmla="*/ 3749040 w 15560040"/>
                <a:gd name="connsiteY43" fmla="*/ 8701283 h 34761683"/>
                <a:gd name="connsiteX44" fmla="*/ 3840480 w 15560040"/>
                <a:gd name="connsiteY44" fmla="*/ 8518403 h 34761683"/>
                <a:gd name="connsiteX45" fmla="*/ 3108960 w 15560040"/>
                <a:gd name="connsiteY45" fmla="*/ 7604003 h 34761683"/>
                <a:gd name="connsiteX46" fmla="*/ 3108960 w 15560040"/>
                <a:gd name="connsiteY46" fmla="*/ 7421123 h 34761683"/>
                <a:gd name="connsiteX47" fmla="*/ 0 w 15560040"/>
                <a:gd name="connsiteY47" fmla="*/ 6140963 h 34761683"/>
                <a:gd name="connsiteX48" fmla="*/ 274320 w 15560040"/>
                <a:gd name="connsiteY48" fmla="*/ 5226563 h 34761683"/>
                <a:gd name="connsiteX49" fmla="*/ 4663440 w 15560040"/>
                <a:gd name="connsiteY49" fmla="*/ 7786883 h 34761683"/>
                <a:gd name="connsiteX50" fmla="*/ 5394960 w 15560040"/>
                <a:gd name="connsiteY50" fmla="*/ 7604003 h 34761683"/>
                <a:gd name="connsiteX51" fmla="*/ 6858000 w 15560040"/>
                <a:gd name="connsiteY51" fmla="*/ 8335523 h 34761683"/>
                <a:gd name="connsiteX52" fmla="*/ 7589520 w 15560040"/>
                <a:gd name="connsiteY52" fmla="*/ 7704856 h 34761683"/>
                <a:gd name="connsiteX53" fmla="*/ 8928992 w 15560040"/>
                <a:gd name="connsiteY53" fmla="*/ 2122147 h 34761683"/>
                <a:gd name="connsiteX0" fmla="*/ 8928992 w 15560040"/>
                <a:gd name="connsiteY0" fmla="*/ 2122147 h 34761683"/>
                <a:gd name="connsiteX1" fmla="*/ 12618720 w 15560040"/>
                <a:gd name="connsiteY1" fmla="*/ 105923 h 34761683"/>
                <a:gd name="connsiteX2" fmla="*/ 14447520 w 15560040"/>
                <a:gd name="connsiteY2" fmla="*/ 2757683 h 34761683"/>
                <a:gd name="connsiteX3" fmla="*/ 15087600 w 15560040"/>
                <a:gd name="connsiteY3" fmla="*/ 6049523 h 34761683"/>
                <a:gd name="connsiteX4" fmla="*/ 14538960 w 15560040"/>
                <a:gd name="connsiteY4" fmla="*/ 10621523 h 34761683"/>
                <a:gd name="connsiteX5" fmla="*/ 13258800 w 15560040"/>
                <a:gd name="connsiteY5" fmla="*/ 10712963 h 34761683"/>
                <a:gd name="connsiteX6" fmla="*/ 13716000 w 15560040"/>
                <a:gd name="connsiteY6" fmla="*/ 11261603 h 34761683"/>
                <a:gd name="connsiteX7" fmla="*/ 13624560 w 15560040"/>
                <a:gd name="connsiteY7" fmla="*/ 11993123 h 34761683"/>
                <a:gd name="connsiteX8" fmla="*/ 14081760 w 15560040"/>
                <a:gd name="connsiteY8" fmla="*/ 14004803 h 34761683"/>
                <a:gd name="connsiteX9" fmla="*/ 12710160 w 15560040"/>
                <a:gd name="connsiteY9" fmla="*/ 17113763 h 34761683"/>
                <a:gd name="connsiteX10" fmla="*/ 13258800 w 15560040"/>
                <a:gd name="connsiteY10" fmla="*/ 17570963 h 34761683"/>
                <a:gd name="connsiteX11" fmla="*/ 13167360 w 15560040"/>
                <a:gd name="connsiteY11" fmla="*/ 18302483 h 34761683"/>
                <a:gd name="connsiteX12" fmla="*/ 13350240 w 15560040"/>
                <a:gd name="connsiteY12" fmla="*/ 19308323 h 34761683"/>
                <a:gd name="connsiteX13" fmla="*/ 13167360 w 15560040"/>
                <a:gd name="connsiteY13" fmla="*/ 21137123 h 34761683"/>
                <a:gd name="connsiteX14" fmla="*/ 14538960 w 15560040"/>
                <a:gd name="connsiteY14" fmla="*/ 25617683 h 34761683"/>
                <a:gd name="connsiteX15" fmla="*/ 14264640 w 15560040"/>
                <a:gd name="connsiteY15" fmla="*/ 29000963 h 34761683"/>
                <a:gd name="connsiteX16" fmla="*/ 15087600 w 15560040"/>
                <a:gd name="connsiteY16" fmla="*/ 33481523 h 34761683"/>
                <a:gd name="connsiteX17" fmla="*/ 15179040 w 15560040"/>
                <a:gd name="connsiteY17" fmla="*/ 34121603 h 34761683"/>
                <a:gd name="connsiteX18" fmla="*/ 12801600 w 15560040"/>
                <a:gd name="connsiteY18" fmla="*/ 34670243 h 34761683"/>
                <a:gd name="connsiteX19" fmla="*/ 12710160 w 15560040"/>
                <a:gd name="connsiteY19" fmla="*/ 34304483 h 34761683"/>
                <a:gd name="connsiteX20" fmla="*/ 10241280 w 15560040"/>
                <a:gd name="connsiteY20" fmla="*/ 34761683 h 34761683"/>
                <a:gd name="connsiteX21" fmla="*/ 8321040 w 15560040"/>
                <a:gd name="connsiteY21" fmla="*/ 34395923 h 34761683"/>
                <a:gd name="connsiteX22" fmla="*/ 8412480 w 15560040"/>
                <a:gd name="connsiteY22" fmla="*/ 33390083 h 34761683"/>
                <a:gd name="connsiteX23" fmla="*/ 9144000 w 15560040"/>
                <a:gd name="connsiteY23" fmla="*/ 33572963 h 34761683"/>
                <a:gd name="connsiteX24" fmla="*/ 10241280 w 15560040"/>
                <a:gd name="connsiteY24" fmla="*/ 32932883 h 34761683"/>
                <a:gd name="connsiteX25" fmla="*/ 7772400 w 15560040"/>
                <a:gd name="connsiteY25" fmla="*/ 32932883 h 34761683"/>
                <a:gd name="connsiteX26" fmla="*/ 6583680 w 15560040"/>
                <a:gd name="connsiteY26" fmla="*/ 32201363 h 34761683"/>
                <a:gd name="connsiteX27" fmla="*/ 7040880 w 15560040"/>
                <a:gd name="connsiteY27" fmla="*/ 31378403 h 34761683"/>
                <a:gd name="connsiteX28" fmla="*/ 8869680 w 15560040"/>
                <a:gd name="connsiteY28" fmla="*/ 31378403 h 34761683"/>
                <a:gd name="connsiteX29" fmla="*/ 9418320 w 15560040"/>
                <a:gd name="connsiteY29" fmla="*/ 29915363 h 34761683"/>
                <a:gd name="connsiteX30" fmla="*/ 9784080 w 15560040"/>
                <a:gd name="connsiteY30" fmla="*/ 29823923 h 34761683"/>
                <a:gd name="connsiteX31" fmla="*/ 8869680 w 15560040"/>
                <a:gd name="connsiteY31" fmla="*/ 28452323 h 34761683"/>
                <a:gd name="connsiteX32" fmla="*/ 8778240 w 15560040"/>
                <a:gd name="connsiteY32" fmla="*/ 19216883 h 34761683"/>
                <a:gd name="connsiteX33" fmla="*/ 8686800 w 15560040"/>
                <a:gd name="connsiteY33" fmla="*/ 17753843 h 34761683"/>
                <a:gd name="connsiteX34" fmla="*/ 8686800 w 15560040"/>
                <a:gd name="connsiteY34" fmla="*/ 16930883 h 34761683"/>
                <a:gd name="connsiteX35" fmla="*/ 8046720 w 15560040"/>
                <a:gd name="connsiteY35" fmla="*/ 11535923 h 34761683"/>
                <a:gd name="connsiteX36" fmla="*/ 8321040 w 15560040"/>
                <a:gd name="connsiteY36" fmla="*/ 10895843 h 34761683"/>
                <a:gd name="connsiteX37" fmla="*/ 7589520 w 15560040"/>
                <a:gd name="connsiteY37" fmla="*/ 10347203 h 34761683"/>
                <a:gd name="connsiteX38" fmla="*/ 7315200 w 15560040"/>
                <a:gd name="connsiteY38" fmla="*/ 13181843 h 34761683"/>
                <a:gd name="connsiteX39" fmla="*/ 7132320 w 15560040"/>
                <a:gd name="connsiteY39" fmla="*/ 9341363 h 34761683"/>
                <a:gd name="connsiteX40" fmla="*/ 6583680 w 15560040"/>
                <a:gd name="connsiteY40" fmla="*/ 9615683 h 34761683"/>
                <a:gd name="connsiteX41" fmla="*/ 6126480 w 15560040"/>
                <a:gd name="connsiteY41" fmla="*/ 9615683 h 34761683"/>
                <a:gd name="connsiteX42" fmla="*/ 4480560 w 15560040"/>
                <a:gd name="connsiteY42" fmla="*/ 9707123 h 34761683"/>
                <a:gd name="connsiteX43" fmla="*/ 3749040 w 15560040"/>
                <a:gd name="connsiteY43" fmla="*/ 8701283 h 34761683"/>
                <a:gd name="connsiteX44" fmla="*/ 3840480 w 15560040"/>
                <a:gd name="connsiteY44" fmla="*/ 8518403 h 34761683"/>
                <a:gd name="connsiteX45" fmla="*/ 3108960 w 15560040"/>
                <a:gd name="connsiteY45" fmla="*/ 7604003 h 34761683"/>
                <a:gd name="connsiteX46" fmla="*/ 3108960 w 15560040"/>
                <a:gd name="connsiteY46" fmla="*/ 7421123 h 34761683"/>
                <a:gd name="connsiteX47" fmla="*/ 0 w 15560040"/>
                <a:gd name="connsiteY47" fmla="*/ 6140963 h 34761683"/>
                <a:gd name="connsiteX48" fmla="*/ 274320 w 15560040"/>
                <a:gd name="connsiteY48" fmla="*/ 5226563 h 34761683"/>
                <a:gd name="connsiteX49" fmla="*/ 4663440 w 15560040"/>
                <a:gd name="connsiteY49" fmla="*/ 7786883 h 34761683"/>
                <a:gd name="connsiteX50" fmla="*/ 5394960 w 15560040"/>
                <a:gd name="connsiteY50" fmla="*/ 7604003 h 34761683"/>
                <a:gd name="connsiteX51" fmla="*/ 6858000 w 15560040"/>
                <a:gd name="connsiteY51" fmla="*/ 8335523 h 34761683"/>
                <a:gd name="connsiteX52" fmla="*/ 7589520 w 15560040"/>
                <a:gd name="connsiteY52" fmla="*/ 7704856 h 34761683"/>
                <a:gd name="connsiteX53" fmla="*/ 8928992 w 15560040"/>
                <a:gd name="connsiteY53" fmla="*/ 2122147 h 3476168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108960 w 15560040"/>
                <a:gd name="connsiteY46" fmla="*/ 742112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415790 w 15560040"/>
                <a:gd name="connsiteY46" fmla="*/ 741673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415790 w 15560040"/>
                <a:gd name="connsiteY46" fmla="*/ 7416733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457446 w 15560040"/>
                <a:gd name="connsiteY46" fmla="*/ 6820867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2957575 w 15560040"/>
                <a:gd name="connsiteY46" fmla="*/ 7019489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8928992 w 15560040"/>
                <a:gd name="connsiteY0" fmla="*/ 2122147 h 34776923"/>
                <a:gd name="connsiteX1" fmla="*/ 12618720 w 15560040"/>
                <a:gd name="connsiteY1" fmla="*/ 105923 h 34776923"/>
                <a:gd name="connsiteX2" fmla="*/ 14447520 w 15560040"/>
                <a:gd name="connsiteY2" fmla="*/ 2757683 h 34776923"/>
                <a:gd name="connsiteX3" fmla="*/ 15087600 w 15560040"/>
                <a:gd name="connsiteY3" fmla="*/ 6049523 h 34776923"/>
                <a:gd name="connsiteX4" fmla="*/ 14538960 w 15560040"/>
                <a:gd name="connsiteY4" fmla="*/ 10621523 h 34776923"/>
                <a:gd name="connsiteX5" fmla="*/ 13258800 w 15560040"/>
                <a:gd name="connsiteY5" fmla="*/ 10712963 h 34776923"/>
                <a:gd name="connsiteX6" fmla="*/ 13716000 w 15560040"/>
                <a:gd name="connsiteY6" fmla="*/ 11261603 h 34776923"/>
                <a:gd name="connsiteX7" fmla="*/ 13624560 w 15560040"/>
                <a:gd name="connsiteY7" fmla="*/ 11993123 h 34776923"/>
                <a:gd name="connsiteX8" fmla="*/ 14081760 w 15560040"/>
                <a:gd name="connsiteY8" fmla="*/ 14004803 h 34776923"/>
                <a:gd name="connsiteX9" fmla="*/ 12710160 w 15560040"/>
                <a:gd name="connsiteY9" fmla="*/ 17113763 h 34776923"/>
                <a:gd name="connsiteX10" fmla="*/ 13258800 w 15560040"/>
                <a:gd name="connsiteY10" fmla="*/ 17570963 h 34776923"/>
                <a:gd name="connsiteX11" fmla="*/ 13167360 w 15560040"/>
                <a:gd name="connsiteY11" fmla="*/ 18302483 h 34776923"/>
                <a:gd name="connsiteX12" fmla="*/ 13350240 w 15560040"/>
                <a:gd name="connsiteY12" fmla="*/ 19308323 h 34776923"/>
                <a:gd name="connsiteX13" fmla="*/ 13167360 w 15560040"/>
                <a:gd name="connsiteY13" fmla="*/ 21137123 h 34776923"/>
                <a:gd name="connsiteX14" fmla="*/ 14538960 w 15560040"/>
                <a:gd name="connsiteY14" fmla="*/ 25617683 h 34776923"/>
                <a:gd name="connsiteX15" fmla="*/ 14264640 w 15560040"/>
                <a:gd name="connsiteY15" fmla="*/ 29000963 h 34776923"/>
                <a:gd name="connsiteX16" fmla="*/ 15087600 w 15560040"/>
                <a:gd name="connsiteY16" fmla="*/ 33481523 h 34776923"/>
                <a:gd name="connsiteX17" fmla="*/ 15179040 w 15560040"/>
                <a:gd name="connsiteY17" fmla="*/ 34121603 h 34776923"/>
                <a:gd name="connsiteX18" fmla="*/ 12801600 w 15560040"/>
                <a:gd name="connsiteY18" fmla="*/ 34670243 h 34776923"/>
                <a:gd name="connsiteX19" fmla="*/ 12710160 w 15560040"/>
                <a:gd name="connsiteY19" fmla="*/ 34304483 h 34776923"/>
                <a:gd name="connsiteX20" fmla="*/ 10241280 w 15560040"/>
                <a:gd name="connsiteY20" fmla="*/ 34761683 h 34776923"/>
                <a:gd name="connsiteX21" fmla="*/ 8321040 w 15560040"/>
                <a:gd name="connsiteY21" fmla="*/ 34395923 h 34776923"/>
                <a:gd name="connsiteX22" fmla="*/ 8412480 w 15560040"/>
                <a:gd name="connsiteY22" fmla="*/ 33390083 h 34776923"/>
                <a:gd name="connsiteX23" fmla="*/ 9144000 w 15560040"/>
                <a:gd name="connsiteY23" fmla="*/ 33572963 h 34776923"/>
                <a:gd name="connsiteX24" fmla="*/ 10241280 w 15560040"/>
                <a:gd name="connsiteY24" fmla="*/ 32932883 h 34776923"/>
                <a:gd name="connsiteX25" fmla="*/ 7772400 w 15560040"/>
                <a:gd name="connsiteY25" fmla="*/ 32932883 h 34776923"/>
                <a:gd name="connsiteX26" fmla="*/ 6583680 w 15560040"/>
                <a:gd name="connsiteY26" fmla="*/ 32201363 h 34776923"/>
                <a:gd name="connsiteX27" fmla="*/ 7040880 w 15560040"/>
                <a:gd name="connsiteY27" fmla="*/ 31378403 h 34776923"/>
                <a:gd name="connsiteX28" fmla="*/ 8869680 w 15560040"/>
                <a:gd name="connsiteY28" fmla="*/ 31378403 h 34776923"/>
                <a:gd name="connsiteX29" fmla="*/ 9418320 w 15560040"/>
                <a:gd name="connsiteY29" fmla="*/ 29915363 h 34776923"/>
                <a:gd name="connsiteX30" fmla="*/ 9784080 w 15560040"/>
                <a:gd name="connsiteY30" fmla="*/ 29823923 h 34776923"/>
                <a:gd name="connsiteX31" fmla="*/ 8869680 w 15560040"/>
                <a:gd name="connsiteY31" fmla="*/ 28452323 h 34776923"/>
                <a:gd name="connsiteX32" fmla="*/ 8778240 w 15560040"/>
                <a:gd name="connsiteY32" fmla="*/ 19216883 h 34776923"/>
                <a:gd name="connsiteX33" fmla="*/ 8686800 w 15560040"/>
                <a:gd name="connsiteY33" fmla="*/ 17753843 h 34776923"/>
                <a:gd name="connsiteX34" fmla="*/ 8686800 w 15560040"/>
                <a:gd name="connsiteY34" fmla="*/ 16930883 h 34776923"/>
                <a:gd name="connsiteX35" fmla="*/ 8046720 w 15560040"/>
                <a:gd name="connsiteY35" fmla="*/ 11535923 h 34776923"/>
                <a:gd name="connsiteX36" fmla="*/ 8321040 w 15560040"/>
                <a:gd name="connsiteY36" fmla="*/ 10895843 h 34776923"/>
                <a:gd name="connsiteX37" fmla="*/ 7589520 w 15560040"/>
                <a:gd name="connsiteY37" fmla="*/ 10347203 h 34776923"/>
                <a:gd name="connsiteX38" fmla="*/ 7315200 w 15560040"/>
                <a:gd name="connsiteY38" fmla="*/ 13181843 h 34776923"/>
                <a:gd name="connsiteX39" fmla="*/ 7132320 w 15560040"/>
                <a:gd name="connsiteY39" fmla="*/ 9341363 h 34776923"/>
                <a:gd name="connsiteX40" fmla="*/ 6583680 w 15560040"/>
                <a:gd name="connsiteY40" fmla="*/ 9615683 h 34776923"/>
                <a:gd name="connsiteX41" fmla="*/ 6126480 w 15560040"/>
                <a:gd name="connsiteY41" fmla="*/ 9615683 h 34776923"/>
                <a:gd name="connsiteX42" fmla="*/ 4480560 w 15560040"/>
                <a:gd name="connsiteY42" fmla="*/ 9707123 h 34776923"/>
                <a:gd name="connsiteX43" fmla="*/ 3749040 w 15560040"/>
                <a:gd name="connsiteY43" fmla="*/ 8701283 h 34776923"/>
                <a:gd name="connsiteX44" fmla="*/ 3840480 w 15560040"/>
                <a:gd name="connsiteY44" fmla="*/ 8518403 h 34776923"/>
                <a:gd name="connsiteX45" fmla="*/ 3108960 w 15560040"/>
                <a:gd name="connsiteY45" fmla="*/ 7604003 h 34776923"/>
                <a:gd name="connsiteX46" fmla="*/ 3207510 w 15560040"/>
                <a:gd name="connsiteY46" fmla="*/ 7267766 h 34776923"/>
                <a:gd name="connsiteX47" fmla="*/ 0 w 15560040"/>
                <a:gd name="connsiteY47" fmla="*/ 6140963 h 34776923"/>
                <a:gd name="connsiteX48" fmla="*/ 274320 w 15560040"/>
                <a:gd name="connsiteY48" fmla="*/ 5226563 h 34776923"/>
                <a:gd name="connsiteX49" fmla="*/ 4663440 w 15560040"/>
                <a:gd name="connsiteY49" fmla="*/ 7786883 h 34776923"/>
                <a:gd name="connsiteX50" fmla="*/ 5394960 w 15560040"/>
                <a:gd name="connsiteY50" fmla="*/ 7604003 h 34776923"/>
                <a:gd name="connsiteX51" fmla="*/ 6858000 w 15560040"/>
                <a:gd name="connsiteY51" fmla="*/ 8335523 h 34776923"/>
                <a:gd name="connsiteX52" fmla="*/ 7589520 w 15560040"/>
                <a:gd name="connsiteY52" fmla="*/ 7704856 h 34776923"/>
                <a:gd name="connsiteX53" fmla="*/ 8928992 w 15560040"/>
                <a:gd name="connsiteY53" fmla="*/ 2122147 h 34776923"/>
                <a:gd name="connsiteX0" fmla="*/ 9431912 w 16062960"/>
                <a:gd name="connsiteY0" fmla="*/ 2122147 h 34776923"/>
                <a:gd name="connsiteX1" fmla="*/ 13121640 w 16062960"/>
                <a:gd name="connsiteY1" fmla="*/ 105923 h 34776923"/>
                <a:gd name="connsiteX2" fmla="*/ 14950440 w 16062960"/>
                <a:gd name="connsiteY2" fmla="*/ 2757683 h 34776923"/>
                <a:gd name="connsiteX3" fmla="*/ 15590520 w 16062960"/>
                <a:gd name="connsiteY3" fmla="*/ 6049523 h 34776923"/>
                <a:gd name="connsiteX4" fmla="*/ 15041880 w 16062960"/>
                <a:gd name="connsiteY4" fmla="*/ 10621523 h 34776923"/>
                <a:gd name="connsiteX5" fmla="*/ 13761720 w 16062960"/>
                <a:gd name="connsiteY5" fmla="*/ 10712963 h 34776923"/>
                <a:gd name="connsiteX6" fmla="*/ 14218920 w 16062960"/>
                <a:gd name="connsiteY6" fmla="*/ 11261603 h 34776923"/>
                <a:gd name="connsiteX7" fmla="*/ 14127480 w 16062960"/>
                <a:gd name="connsiteY7" fmla="*/ 11993123 h 34776923"/>
                <a:gd name="connsiteX8" fmla="*/ 14584680 w 16062960"/>
                <a:gd name="connsiteY8" fmla="*/ 14004803 h 34776923"/>
                <a:gd name="connsiteX9" fmla="*/ 13213080 w 16062960"/>
                <a:gd name="connsiteY9" fmla="*/ 17113763 h 34776923"/>
                <a:gd name="connsiteX10" fmla="*/ 13761720 w 16062960"/>
                <a:gd name="connsiteY10" fmla="*/ 17570963 h 34776923"/>
                <a:gd name="connsiteX11" fmla="*/ 13670280 w 16062960"/>
                <a:gd name="connsiteY11" fmla="*/ 18302483 h 34776923"/>
                <a:gd name="connsiteX12" fmla="*/ 13853160 w 16062960"/>
                <a:gd name="connsiteY12" fmla="*/ 19308323 h 34776923"/>
                <a:gd name="connsiteX13" fmla="*/ 13670280 w 16062960"/>
                <a:gd name="connsiteY13" fmla="*/ 21137123 h 34776923"/>
                <a:gd name="connsiteX14" fmla="*/ 15041880 w 16062960"/>
                <a:gd name="connsiteY14" fmla="*/ 25617683 h 34776923"/>
                <a:gd name="connsiteX15" fmla="*/ 14767560 w 16062960"/>
                <a:gd name="connsiteY15" fmla="*/ 29000963 h 34776923"/>
                <a:gd name="connsiteX16" fmla="*/ 15590520 w 16062960"/>
                <a:gd name="connsiteY16" fmla="*/ 33481523 h 34776923"/>
                <a:gd name="connsiteX17" fmla="*/ 15681960 w 16062960"/>
                <a:gd name="connsiteY17" fmla="*/ 34121603 h 34776923"/>
                <a:gd name="connsiteX18" fmla="*/ 13304520 w 16062960"/>
                <a:gd name="connsiteY18" fmla="*/ 34670243 h 34776923"/>
                <a:gd name="connsiteX19" fmla="*/ 13213080 w 16062960"/>
                <a:gd name="connsiteY19" fmla="*/ 34304483 h 34776923"/>
                <a:gd name="connsiteX20" fmla="*/ 10744200 w 16062960"/>
                <a:gd name="connsiteY20" fmla="*/ 34761683 h 34776923"/>
                <a:gd name="connsiteX21" fmla="*/ 8823960 w 16062960"/>
                <a:gd name="connsiteY21" fmla="*/ 34395923 h 34776923"/>
                <a:gd name="connsiteX22" fmla="*/ 8915400 w 16062960"/>
                <a:gd name="connsiteY22" fmla="*/ 33390083 h 34776923"/>
                <a:gd name="connsiteX23" fmla="*/ 9646920 w 16062960"/>
                <a:gd name="connsiteY23" fmla="*/ 33572963 h 34776923"/>
                <a:gd name="connsiteX24" fmla="*/ 10744200 w 16062960"/>
                <a:gd name="connsiteY24" fmla="*/ 32932883 h 34776923"/>
                <a:gd name="connsiteX25" fmla="*/ 8275320 w 16062960"/>
                <a:gd name="connsiteY25" fmla="*/ 32932883 h 34776923"/>
                <a:gd name="connsiteX26" fmla="*/ 7086600 w 16062960"/>
                <a:gd name="connsiteY26" fmla="*/ 32201363 h 34776923"/>
                <a:gd name="connsiteX27" fmla="*/ 7543800 w 16062960"/>
                <a:gd name="connsiteY27" fmla="*/ 31378403 h 34776923"/>
                <a:gd name="connsiteX28" fmla="*/ 9372600 w 16062960"/>
                <a:gd name="connsiteY28" fmla="*/ 31378403 h 34776923"/>
                <a:gd name="connsiteX29" fmla="*/ 9921240 w 16062960"/>
                <a:gd name="connsiteY29" fmla="*/ 29915363 h 34776923"/>
                <a:gd name="connsiteX30" fmla="*/ 10287000 w 16062960"/>
                <a:gd name="connsiteY30" fmla="*/ 29823923 h 34776923"/>
                <a:gd name="connsiteX31" fmla="*/ 9372600 w 16062960"/>
                <a:gd name="connsiteY31" fmla="*/ 28452323 h 34776923"/>
                <a:gd name="connsiteX32" fmla="*/ 9281160 w 16062960"/>
                <a:gd name="connsiteY32" fmla="*/ 19216883 h 34776923"/>
                <a:gd name="connsiteX33" fmla="*/ 9189720 w 16062960"/>
                <a:gd name="connsiteY33" fmla="*/ 17753843 h 34776923"/>
                <a:gd name="connsiteX34" fmla="*/ 9189720 w 16062960"/>
                <a:gd name="connsiteY34" fmla="*/ 16930883 h 34776923"/>
                <a:gd name="connsiteX35" fmla="*/ 8549640 w 16062960"/>
                <a:gd name="connsiteY35" fmla="*/ 11535923 h 34776923"/>
                <a:gd name="connsiteX36" fmla="*/ 8823960 w 16062960"/>
                <a:gd name="connsiteY36" fmla="*/ 10895843 h 34776923"/>
                <a:gd name="connsiteX37" fmla="*/ 8092440 w 16062960"/>
                <a:gd name="connsiteY37" fmla="*/ 10347203 h 34776923"/>
                <a:gd name="connsiteX38" fmla="*/ 7818120 w 16062960"/>
                <a:gd name="connsiteY38" fmla="*/ 13181843 h 34776923"/>
                <a:gd name="connsiteX39" fmla="*/ 7635240 w 16062960"/>
                <a:gd name="connsiteY39" fmla="*/ 9341363 h 34776923"/>
                <a:gd name="connsiteX40" fmla="*/ 7086600 w 16062960"/>
                <a:gd name="connsiteY40" fmla="*/ 9615683 h 34776923"/>
                <a:gd name="connsiteX41" fmla="*/ 6629400 w 16062960"/>
                <a:gd name="connsiteY41" fmla="*/ 9615683 h 34776923"/>
                <a:gd name="connsiteX42" fmla="*/ 4983480 w 16062960"/>
                <a:gd name="connsiteY42" fmla="*/ 9707123 h 34776923"/>
                <a:gd name="connsiteX43" fmla="*/ 4251960 w 16062960"/>
                <a:gd name="connsiteY43" fmla="*/ 8701283 h 34776923"/>
                <a:gd name="connsiteX44" fmla="*/ 4343400 w 16062960"/>
                <a:gd name="connsiteY44" fmla="*/ 8518403 h 34776923"/>
                <a:gd name="connsiteX45" fmla="*/ 3611880 w 16062960"/>
                <a:gd name="connsiteY45" fmla="*/ 7604003 h 34776923"/>
                <a:gd name="connsiteX46" fmla="*/ 3710430 w 16062960"/>
                <a:gd name="connsiteY46" fmla="*/ 7267766 h 34776923"/>
                <a:gd name="connsiteX47" fmla="*/ 502920 w 16062960"/>
                <a:gd name="connsiteY47" fmla="*/ 6140963 h 34776923"/>
                <a:gd name="connsiteX48" fmla="*/ 777240 w 16062960"/>
                <a:gd name="connsiteY48" fmla="*/ 5226563 h 34776923"/>
                <a:gd name="connsiteX49" fmla="*/ 5166360 w 16062960"/>
                <a:gd name="connsiteY49" fmla="*/ 7786883 h 34776923"/>
                <a:gd name="connsiteX50" fmla="*/ 5897880 w 16062960"/>
                <a:gd name="connsiteY50" fmla="*/ 7604003 h 34776923"/>
                <a:gd name="connsiteX51" fmla="*/ 7360920 w 16062960"/>
                <a:gd name="connsiteY51" fmla="*/ 8335523 h 34776923"/>
                <a:gd name="connsiteX52" fmla="*/ 8092440 w 16062960"/>
                <a:gd name="connsiteY52" fmla="*/ 7704856 h 34776923"/>
                <a:gd name="connsiteX53" fmla="*/ 9431912 w 16062960"/>
                <a:gd name="connsiteY53" fmla="*/ 2122147 h 34776923"/>
                <a:gd name="connsiteX0" fmla="*/ 9431912 w 16062960"/>
                <a:gd name="connsiteY0" fmla="*/ 2122147 h 34776923"/>
                <a:gd name="connsiteX1" fmla="*/ 13121640 w 16062960"/>
                <a:gd name="connsiteY1" fmla="*/ 105923 h 34776923"/>
                <a:gd name="connsiteX2" fmla="*/ 14950440 w 16062960"/>
                <a:gd name="connsiteY2" fmla="*/ 2757683 h 34776923"/>
                <a:gd name="connsiteX3" fmla="*/ 15590520 w 16062960"/>
                <a:gd name="connsiteY3" fmla="*/ 6049523 h 34776923"/>
                <a:gd name="connsiteX4" fmla="*/ 15041880 w 16062960"/>
                <a:gd name="connsiteY4" fmla="*/ 10621523 h 34776923"/>
                <a:gd name="connsiteX5" fmla="*/ 13761720 w 16062960"/>
                <a:gd name="connsiteY5" fmla="*/ 10712963 h 34776923"/>
                <a:gd name="connsiteX6" fmla="*/ 14218920 w 16062960"/>
                <a:gd name="connsiteY6" fmla="*/ 11261603 h 34776923"/>
                <a:gd name="connsiteX7" fmla="*/ 14127480 w 16062960"/>
                <a:gd name="connsiteY7" fmla="*/ 11993123 h 34776923"/>
                <a:gd name="connsiteX8" fmla="*/ 14584680 w 16062960"/>
                <a:gd name="connsiteY8" fmla="*/ 14004803 h 34776923"/>
                <a:gd name="connsiteX9" fmla="*/ 13213080 w 16062960"/>
                <a:gd name="connsiteY9" fmla="*/ 17113763 h 34776923"/>
                <a:gd name="connsiteX10" fmla="*/ 13761720 w 16062960"/>
                <a:gd name="connsiteY10" fmla="*/ 17570963 h 34776923"/>
                <a:gd name="connsiteX11" fmla="*/ 13670280 w 16062960"/>
                <a:gd name="connsiteY11" fmla="*/ 18302483 h 34776923"/>
                <a:gd name="connsiteX12" fmla="*/ 13853160 w 16062960"/>
                <a:gd name="connsiteY12" fmla="*/ 19308323 h 34776923"/>
                <a:gd name="connsiteX13" fmla="*/ 13670280 w 16062960"/>
                <a:gd name="connsiteY13" fmla="*/ 21137123 h 34776923"/>
                <a:gd name="connsiteX14" fmla="*/ 15041880 w 16062960"/>
                <a:gd name="connsiteY14" fmla="*/ 25617683 h 34776923"/>
                <a:gd name="connsiteX15" fmla="*/ 14767560 w 16062960"/>
                <a:gd name="connsiteY15" fmla="*/ 29000963 h 34776923"/>
                <a:gd name="connsiteX16" fmla="*/ 15590520 w 16062960"/>
                <a:gd name="connsiteY16" fmla="*/ 33481523 h 34776923"/>
                <a:gd name="connsiteX17" fmla="*/ 15681960 w 16062960"/>
                <a:gd name="connsiteY17" fmla="*/ 34121603 h 34776923"/>
                <a:gd name="connsiteX18" fmla="*/ 13304520 w 16062960"/>
                <a:gd name="connsiteY18" fmla="*/ 34670243 h 34776923"/>
                <a:gd name="connsiteX19" fmla="*/ 13213080 w 16062960"/>
                <a:gd name="connsiteY19" fmla="*/ 34304483 h 34776923"/>
                <a:gd name="connsiteX20" fmla="*/ 10744200 w 16062960"/>
                <a:gd name="connsiteY20" fmla="*/ 34761683 h 34776923"/>
                <a:gd name="connsiteX21" fmla="*/ 8823960 w 16062960"/>
                <a:gd name="connsiteY21" fmla="*/ 34395923 h 34776923"/>
                <a:gd name="connsiteX22" fmla="*/ 8915400 w 16062960"/>
                <a:gd name="connsiteY22" fmla="*/ 33390083 h 34776923"/>
                <a:gd name="connsiteX23" fmla="*/ 9646920 w 16062960"/>
                <a:gd name="connsiteY23" fmla="*/ 33572963 h 34776923"/>
                <a:gd name="connsiteX24" fmla="*/ 10744200 w 16062960"/>
                <a:gd name="connsiteY24" fmla="*/ 32932883 h 34776923"/>
                <a:gd name="connsiteX25" fmla="*/ 8275320 w 16062960"/>
                <a:gd name="connsiteY25" fmla="*/ 32932883 h 34776923"/>
                <a:gd name="connsiteX26" fmla="*/ 7086600 w 16062960"/>
                <a:gd name="connsiteY26" fmla="*/ 32201363 h 34776923"/>
                <a:gd name="connsiteX27" fmla="*/ 7543800 w 16062960"/>
                <a:gd name="connsiteY27" fmla="*/ 31378403 h 34776923"/>
                <a:gd name="connsiteX28" fmla="*/ 9372600 w 16062960"/>
                <a:gd name="connsiteY28" fmla="*/ 31378403 h 34776923"/>
                <a:gd name="connsiteX29" fmla="*/ 9921240 w 16062960"/>
                <a:gd name="connsiteY29" fmla="*/ 29915363 h 34776923"/>
                <a:gd name="connsiteX30" fmla="*/ 10287000 w 16062960"/>
                <a:gd name="connsiteY30" fmla="*/ 29823923 h 34776923"/>
                <a:gd name="connsiteX31" fmla="*/ 9372600 w 16062960"/>
                <a:gd name="connsiteY31" fmla="*/ 28452323 h 34776923"/>
                <a:gd name="connsiteX32" fmla="*/ 9281160 w 16062960"/>
                <a:gd name="connsiteY32" fmla="*/ 19216883 h 34776923"/>
                <a:gd name="connsiteX33" fmla="*/ 9189720 w 16062960"/>
                <a:gd name="connsiteY33" fmla="*/ 17753843 h 34776923"/>
                <a:gd name="connsiteX34" fmla="*/ 9189720 w 16062960"/>
                <a:gd name="connsiteY34" fmla="*/ 16930883 h 34776923"/>
                <a:gd name="connsiteX35" fmla="*/ 8549640 w 16062960"/>
                <a:gd name="connsiteY35" fmla="*/ 11535923 h 34776923"/>
                <a:gd name="connsiteX36" fmla="*/ 8823960 w 16062960"/>
                <a:gd name="connsiteY36" fmla="*/ 10895843 h 34776923"/>
                <a:gd name="connsiteX37" fmla="*/ 8092440 w 16062960"/>
                <a:gd name="connsiteY37" fmla="*/ 10347203 h 34776923"/>
                <a:gd name="connsiteX38" fmla="*/ 7818120 w 16062960"/>
                <a:gd name="connsiteY38" fmla="*/ 13181843 h 34776923"/>
                <a:gd name="connsiteX39" fmla="*/ 7635240 w 16062960"/>
                <a:gd name="connsiteY39" fmla="*/ 9341363 h 34776923"/>
                <a:gd name="connsiteX40" fmla="*/ 7086600 w 16062960"/>
                <a:gd name="connsiteY40" fmla="*/ 9615683 h 34776923"/>
                <a:gd name="connsiteX41" fmla="*/ 6629400 w 16062960"/>
                <a:gd name="connsiteY41" fmla="*/ 9615683 h 34776923"/>
                <a:gd name="connsiteX42" fmla="*/ 4983480 w 16062960"/>
                <a:gd name="connsiteY42" fmla="*/ 9707123 h 34776923"/>
                <a:gd name="connsiteX43" fmla="*/ 4251960 w 16062960"/>
                <a:gd name="connsiteY43" fmla="*/ 8701283 h 34776923"/>
                <a:gd name="connsiteX44" fmla="*/ 4343400 w 16062960"/>
                <a:gd name="connsiteY44" fmla="*/ 8518403 h 34776923"/>
                <a:gd name="connsiteX45" fmla="*/ 3611880 w 16062960"/>
                <a:gd name="connsiteY45" fmla="*/ 7604003 h 34776923"/>
                <a:gd name="connsiteX46" fmla="*/ 3710430 w 16062960"/>
                <a:gd name="connsiteY46" fmla="*/ 7267766 h 34776923"/>
                <a:gd name="connsiteX47" fmla="*/ 502920 w 16062960"/>
                <a:gd name="connsiteY47" fmla="*/ 6140963 h 34776923"/>
                <a:gd name="connsiteX48" fmla="*/ 777240 w 16062960"/>
                <a:gd name="connsiteY48" fmla="*/ 5226563 h 34776923"/>
                <a:gd name="connsiteX49" fmla="*/ 5166360 w 16062960"/>
                <a:gd name="connsiteY49" fmla="*/ 7786883 h 34776923"/>
                <a:gd name="connsiteX50" fmla="*/ 5897880 w 16062960"/>
                <a:gd name="connsiteY50" fmla="*/ 7604003 h 34776923"/>
                <a:gd name="connsiteX51" fmla="*/ 7360920 w 16062960"/>
                <a:gd name="connsiteY51" fmla="*/ 8335523 h 34776923"/>
                <a:gd name="connsiteX52" fmla="*/ 8092440 w 16062960"/>
                <a:gd name="connsiteY52" fmla="*/ 7704856 h 34776923"/>
                <a:gd name="connsiteX53" fmla="*/ 9431912 w 16062960"/>
                <a:gd name="connsiteY53" fmla="*/ 2122147 h 34776923"/>
                <a:gd name="connsiteX0" fmla="*/ 9431912 w 16062960"/>
                <a:gd name="connsiteY0" fmla="*/ 2122147 h 34776923"/>
                <a:gd name="connsiteX1" fmla="*/ 13121640 w 16062960"/>
                <a:gd name="connsiteY1" fmla="*/ 105923 h 34776923"/>
                <a:gd name="connsiteX2" fmla="*/ 14950440 w 16062960"/>
                <a:gd name="connsiteY2" fmla="*/ 2757683 h 34776923"/>
                <a:gd name="connsiteX3" fmla="*/ 15590520 w 16062960"/>
                <a:gd name="connsiteY3" fmla="*/ 6049523 h 34776923"/>
                <a:gd name="connsiteX4" fmla="*/ 15041880 w 16062960"/>
                <a:gd name="connsiteY4" fmla="*/ 10621523 h 34776923"/>
                <a:gd name="connsiteX5" fmla="*/ 13761720 w 16062960"/>
                <a:gd name="connsiteY5" fmla="*/ 10712963 h 34776923"/>
                <a:gd name="connsiteX6" fmla="*/ 14218920 w 16062960"/>
                <a:gd name="connsiteY6" fmla="*/ 11261603 h 34776923"/>
                <a:gd name="connsiteX7" fmla="*/ 14127480 w 16062960"/>
                <a:gd name="connsiteY7" fmla="*/ 11993123 h 34776923"/>
                <a:gd name="connsiteX8" fmla="*/ 14584680 w 16062960"/>
                <a:gd name="connsiteY8" fmla="*/ 14004803 h 34776923"/>
                <a:gd name="connsiteX9" fmla="*/ 13213080 w 16062960"/>
                <a:gd name="connsiteY9" fmla="*/ 17113763 h 34776923"/>
                <a:gd name="connsiteX10" fmla="*/ 13761720 w 16062960"/>
                <a:gd name="connsiteY10" fmla="*/ 17570963 h 34776923"/>
                <a:gd name="connsiteX11" fmla="*/ 13670280 w 16062960"/>
                <a:gd name="connsiteY11" fmla="*/ 18302483 h 34776923"/>
                <a:gd name="connsiteX12" fmla="*/ 13853160 w 16062960"/>
                <a:gd name="connsiteY12" fmla="*/ 19308323 h 34776923"/>
                <a:gd name="connsiteX13" fmla="*/ 13670280 w 16062960"/>
                <a:gd name="connsiteY13" fmla="*/ 21137123 h 34776923"/>
                <a:gd name="connsiteX14" fmla="*/ 15041880 w 16062960"/>
                <a:gd name="connsiteY14" fmla="*/ 25617683 h 34776923"/>
                <a:gd name="connsiteX15" fmla="*/ 14767560 w 16062960"/>
                <a:gd name="connsiteY15" fmla="*/ 29000963 h 34776923"/>
                <a:gd name="connsiteX16" fmla="*/ 15590520 w 16062960"/>
                <a:gd name="connsiteY16" fmla="*/ 33481523 h 34776923"/>
                <a:gd name="connsiteX17" fmla="*/ 15681960 w 16062960"/>
                <a:gd name="connsiteY17" fmla="*/ 34121603 h 34776923"/>
                <a:gd name="connsiteX18" fmla="*/ 13304520 w 16062960"/>
                <a:gd name="connsiteY18" fmla="*/ 34670243 h 34776923"/>
                <a:gd name="connsiteX19" fmla="*/ 13213080 w 16062960"/>
                <a:gd name="connsiteY19" fmla="*/ 34304483 h 34776923"/>
                <a:gd name="connsiteX20" fmla="*/ 10744200 w 16062960"/>
                <a:gd name="connsiteY20" fmla="*/ 34761683 h 34776923"/>
                <a:gd name="connsiteX21" fmla="*/ 8823960 w 16062960"/>
                <a:gd name="connsiteY21" fmla="*/ 34395923 h 34776923"/>
                <a:gd name="connsiteX22" fmla="*/ 8915400 w 16062960"/>
                <a:gd name="connsiteY22" fmla="*/ 33390083 h 34776923"/>
                <a:gd name="connsiteX23" fmla="*/ 9646920 w 16062960"/>
                <a:gd name="connsiteY23" fmla="*/ 33572963 h 34776923"/>
                <a:gd name="connsiteX24" fmla="*/ 10744200 w 16062960"/>
                <a:gd name="connsiteY24" fmla="*/ 32932883 h 34776923"/>
                <a:gd name="connsiteX25" fmla="*/ 8275320 w 16062960"/>
                <a:gd name="connsiteY25" fmla="*/ 32932883 h 34776923"/>
                <a:gd name="connsiteX26" fmla="*/ 7086600 w 16062960"/>
                <a:gd name="connsiteY26" fmla="*/ 32201363 h 34776923"/>
                <a:gd name="connsiteX27" fmla="*/ 7543800 w 16062960"/>
                <a:gd name="connsiteY27" fmla="*/ 31378403 h 34776923"/>
                <a:gd name="connsiteX28" fmla="*/ 9372600 w 16062960"/>
                <a:gd name="connsiteY28" fmla="*/ 31378403 h 34776923"/>
                <a:gd name="connsiteX29" fmla="*/ 9921240 w 16062960"/>
                <a:gd name="connsiteY29" fmla="*/ 29915363 h 34776923"/>
                <a:gd name="connsiteX30" fmla="*/ 10287000 w 16062960"/>
                <a:gd name="connsiteY30" fmla="*/ 29823923 h 34776923"/>
                <a:gd name="connsiteX31" fmla="*/ 9372600 w 16062960"/>
                <a:gd name="connsiteY31" fmla="*/ 28452323 h 34776923"/>
                <a:gd name="connsiteX32" fmla="*/ 9281160 w 16062960"/>
                <a:gd name="connsiteY32" fmla="*/ 19216883 h 34776923"/>
                <a:gd name="connsiteX33" fmla="*/ 9189720 w 16062960"/>
                <a:gd name="connsiteY33" fmla="*/ 17753843 h 34776923"/>
                <a:gd name="connsiteX34" fmla="*/ 9189720 w 16062960"/>
                <a:gd name="connsiteY34" fmla="*/ 16930883 h 34776923"/>
                <a:gd name="connsiteX35" fmla="*/ 8549640 w 16062960"/>
                <a:gd name="connsiteY35" fmla="*/ 11535923 h 34776923"/>
                <a:gd name="connsiteX36" fmla="*/ 8823960 w 16062960"/>
                <a:gd name="connsiteY36" fmla="*/ 10895843 h 34776923"/>
                <a:gd name="connsiteX37" fmla="*/ 8092440 w 16062960"/>
                <a:gd name="connsiteY37" fmla="*/ 10347203 h 34776923"/>
                <a:gd name="connsiteX38" fmla="*/ 7818120 w 16062960"/>
                <a:gd name="connsiteY38" fmla="*/ 13181843 h 34776923"/>
                <a:gd name="connsiteX39" fmla="*/ 7635240 w 16062960"/>
                <a:gd name="connsiteY39" fmla="*/ 9341363 h 34776923"/>
                <a:gd name="connsiteX40" fmla="*/ 7086600 w 16062960"/>
                <a:gd name="connsiteY40" fmla="*/ 9615683 h 34776923"/>
                <a:gd name="connsiteX41" fmla="*/ 6629400 w 16062960"/>
                <a:gd name="connsiteY41" fmla="*/ 9615683 h 34776923"/>
                <a:gd name="connsiteX42" fmla="*/ 4983480 w 16062960"/>
                <a:gd name="connsiteY42" fmla="*/ 9707123 h 34776923"/>
                <a:gd name="connsiteX43" fmla="*/ 4251960 w 16062960"/>
                <a:gd name="connsiteY43" fmla="*/ 8701283 h 34776923"/>
                <a:gd name="connsiteX44" fmla="*/ 4343400 w 16062960"/>
                <a:gd name="connsiteY44" fmla="*/ 8518403 h 34776923"/>
                <a:gd name="connsiteX45" fmla="*/ 3611880 w 16062960"/>
                <a:gd name="connsiteY45" fmla="*/ 7604003 h 34776923"/>
                <a:gd name="connsiteX46" fmla="*/ 3710430 w 16062960"/>
                <a:gd name="connsiteY46" fmla="*/ 7267766 h 34776923"/>
                <a:gd name="connsiteX47" fmla="*/ 502920 w 16062960"/>
                <a:gd name="connsiteY47" fmla="*/ 6140963 h 34776923"/>
                <a:gd name="connsiteX48" fmla="*/ 777240 w 16062960"/>
                <a:gd name="connsiteY48" fmla="*/ 5226563 h 34776923"/>
                <a:gd name="connsiteX49" fmla="*/ 5166360 w 16062960"/>
                <a:gd name="connsiteY49" fmla="*/ 7786883 h 34776923"/>
                <a:gd name="connsiteX50" fmla="*/ 5897880 w 16062960"/>
                <a:gd name="connsiteY50" fmla="*/ 7604003 h 34776923"/>
                <a:gd name="connsiteX51" fmla="*/ 7360920 w 16062960"/>
                <a:gd name="connsiteY51" fmla="*/ 8335523 h 34776923"/>
                <a:gd name="connsiteX52" fmla="*/ 8092440 w 16062960"/>
                <a:gd name="connsiteY52" fmla="*/ 7704856 h 34776923"/>
                <a:gd name="connsiteX53" fmla="*/ 9431912 w 16062960"/>
                <a:gd name="connsiteY53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2 w 15887862"/>
                <a:gd name="connsiteY43" fmla="*/ 8701283 h 34776923"/>
                <a:gd name="connsiteX44" fmla="*/ 4168302 w 15887862"/>
                <a:gd name="connsiteY44" fmla="*/ 8518403 h 34776923"/>
                <a:gd name="connsiteX45" fmla="*/ 3436782 w 15887862"/>
                <a:gd name="connsiteY45" fmla="*/ 7604003 h 34776923"/>
                <a:gd name="connsiteX46" fmla="*/ 3535332 w 15887862"/>
                <a:gd name="connsiteY46" fmla="*/ 7267766 h 34776923"/>
                <a:gd name="connsiteX47" fmla="*/ 327822 w 15887862"/>
                <a:gd name="connsiteY47" fmla="*/ 6140963 h 34776923"/>
                <a:gd name="connsiteX48" fmla="*/ 602142 w 15887862"/>
                <a:gd name="connsiteY48" fmla="*/ 5226563 h 34776923"/>
                <a:gd name="connsiteX49" fmla="*/ 4991262 w 15887862"/>
                <a:gd name="connsiteY49" fmla="*/ 7786883 h 34776923"/>
                <a:gd name="connsiteX50" fmla="*/ 5722782 w 15887862"/>
                <a:gd name="connsiteY50" fmla="*/ 7604003 h 34776923"/>
                <a:gd name="connsiteX51" fmla="*/ 7185822 w 15887862"/>
                <a:gd name="connsiteY51" fmla="*/ 8335523 h 34776923"/>
                <a:gd name="connsiteX52" fmla="*/ 7917342 w 15887862"/>
                <a:gd name="connsiteY52" fmla="*/ 7704856 h 34776923"/>
                <a:gd name="connsiteX53" fmla="*/ 9256814 w 15887862"/>
                <a:gd name="connsiteY53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9055365 h 34776923"/>
                <a:gd name="connsiteX44" fmla="*/ 4168302 w 15887862"/>
                <a:gd name="connsiteY44" fmla="*/ 8518403 h 34776923"/>
                <a:gd name="connsiteX45" fmla="*/ 3436782 w 15887862"/>
                <a:gd name="connsiteY45" fmla="*/ 7604003 h 34776923"/>
                <a:gd name="connsiteX46" fmla="*/ 3535332 w 15887862"/>
                <a:gd name="connsiteY46" fmla="*/ 7267766 h 34776923"/>
                <a:gd name="connsiteX47" fmla="*/ 327822 w 15887862"/>
                <a:gd name="connsiteY47" fmla="*/ 6140963 h 34776923"/>
                <a:gd name="connsiteX48" fmla="*/ 602142 w 15887862"/>
                <a:gd name="connsiteY48" fmla="*/ 5226563 h 34776923"/>
                <a:gd name="connsiteX49" fmla="*/ 4991262 w 15887862"/>
                <a:gd name="connsiteY49" fmla="*/ 7786883 h 34776923"/>
                <a:gd name="connsiteX50" fmla="*/ 5722782 w 15887862"/>
                <a:gd name="connsiteY50" fmla="*/ 7604003 h 34776923"/>
                <a:gd name="connsiteX51" fmla="*/ 7185822 w 15887862"/>
                <a:gd name="connsiteY51" fmla="*/ 8335523 h 34776923"/>
                <a:gd name="connsiteX52" fmla="*/ 7917342 w 15887862"/>
                <a:gd name="connsiteY52" fmla="*/ 7704856 h 34776923"/>
                <a:gd name="connsiteX53" fmla="*/ 9256814 w 15887862"/>
                <a:gd name="connsiteY53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9055365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368452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037982 w 15887862"/>
                <a:gd name="connsiteY9" fmla="*/ 17113763 h 34776923"/>
                <a:gd name="connsiteX10" fmla="*/ 13586622 w 15887862"/>
                <a:gd name="connsiteY10" fmla="*/ 17570963 h 34776923"/>
                <a:gd name="connsiteX11" fmla="*/ 13495182 w 15887862"/>
                <a:gd name="connsiteY11" fmla="*/ 18302483 h 34776923"/>
                <a:gd name="connsiteX12" fmla="*/ 13678062 w 15887862"/>
                <a:gd name="connsiteY12" fmla="*/ 19308323 h 34776923"/>
                <a:gd name="connsiteX13" fmla="*/ 13495182 w 15887862"/>
                <a:gd name="connsiteY13" fmla="*/ 21137123 h 34776923"/>
                <a:gd name="connsiteX14" fmla="*/ 14866782 w 15887862"/>
                <a:gd name="connsiteY14" fmla="*/ 25617683 h 34776923"/>
                <a:gd name="connsiteX15" fmla="*/ 14592462 w 15887862"/>
                <a:gd name="connsiteY15" fmla="*/ 29000963 h 34776923"/>
                <a:gd name="connsiteX16" fmla="*/ 15415422 w 15887862"/>
                <a:gd name="connsiteY16" fmla="*/ 33481523 h 34776923"/>
                <a:gd name="connsiteX17" fmla="*/ 15506862 w 15887862"/>
                <a:gd name="connsiteY17" fmla="*/ 34121603 h 34776923"/>
                <a:gd name="connsiteX18" fmla="*/ 13129422 w 15887862"/>
                <a:gd name="connsiteY18" fmla="*/ 34670243 h 34776923"/>
                <a:gd name="connsiteX19" fmla="*/ 13037982 w 15887862"/>
                <a:gd name="connsiteY19" fmla="*/ 34304483 h 34776923"/>
                <a:gd name="connsiteX20" fmla="*/ 10569102 w 15887862"/>
                <a:gd name="connsiteY20" fmla="*/ 34761683 h 34776923"/>
                <a:gd name="connsiteX21" fmla="*/ 8648862 w 15887862"/>
                <a:gd name="connsiteY21" fmla="*/ 34395923 h 34776923"/>
                <a:gd name="connsiteX22" fmla="*/ 8740302 w 15887862"/>
                <a:gd name="connsiteY22" fmla="*/ 33390083 h 34776923"/>
                <a:gd name="connsiteX23" fmla="*/ 9471822 w 15887862"/>
                <a:gd name="connsiteY23" fmla="*/ 33572963 h 34776923"/>
                <a:gd name="connsiteX24" fmla="*/ 10569102 w 15887862"/>
                <a:gd name="connsiteY24" fmla="*/ 32932883 h 34776923"/>
                <a:gd name="connsiteX25" fmla="*/ 8100222 w 15887862"/>
                <a:gd name="connsiteY25" fmla="*/ 32932883 h 34776923"/>
                <a:gd name="connsiteX26" fmla="*/ 6911502 w 15887862"/>
                <a:gd name="connsiteY26" fmla="*/ 32201363 h 34776923"/>
                <a:gd name="connsiteX27" fmla="*/ 7368702 w 15887862"/>
                <a:gd name="connsiteY27" fmla="*/ 31378403 h 34776923"/>
                <a:gd name="connsiteX28" fmla="*/ 9197502 w 15887862"/>
                <a:gd name="connsiteY28" fmla="*/ 31378403 h 34776923"/>
                <a:gd name="connsiteX29" fmla="*/ 9746142 w 15887862"/>
                <a:gd name="connsiteY29" fmla="*/ 29915363 h 34776923"/>
                <a:gd name="connsiteX30" fmla="*/ 10111902 w 15887862"/>
                <a:gd name="connsiteY30" fmla="*/ 29823923 h 34776923"/>
                <a:gd name="connsiteX31" fmla="*/ 9197502 w 15887862"/>
                <a:gd name="connsiteY31" fmla="*/ 28452323 h 34776923"/>
                <a:gd name="connsiteX32" fmla="*/ 9106062 w 15887862"/>
                <a:gd name="connsiteY32" fmla="*/ 19216883 h 34776923"/>
                <a:gd name="connsiteX33" fmla="*/ 9014622 w 15887862"/>
                <a:gd name="connsiteY33" fmla="*/ 17753843 h 34776923"/>
                <a:gd name="connsiteX34" fmla="*/ 9014622 w 15887862"/>
                <a:gd name="connsiteY34" fmla="*/ 16930883 h 34776923"/>
                <a:gd name="connsiteX35" fmla="*/ 8374542 w 15887862"/>
                <a:gd name="connsiteY35" fmla="*/ 11535923 h 34776923"/>
                <a:gd name="connsiteX36" fmla="*/ 8648862 w 15887862"/>
                <a:gd name="connsiteY36" fmla="*/ 10895843 h 34776923"/>
                <a:gd name="connsiteX37" fmla="*/ 7917342 w 15887862"/>
                <a:gd name="connsiteY37" fmla="*/ 10347203 h 34776923"/>
                <a:gd name="connsiteX38" fmla="*/ 7643022 w 15887862"/>
                <a:gd name="connsiteY38" fmla="*/ 13181843 h 34776923"/>
                <a:gd name="connsiteX39" fmla="*/ 7460142 w 15887862"/>
                <a:gd name="connsiteY39" fmla="*/ 9341363 h 34776923"/>
                <a:gd name="connsiteX40" fmla="*/ 6911502 w 15887862"/>
                <a:gd name="connsiteY40" fmla="*/ 9615683 h 34776923"/>
                <a:gd name="connsiteX41" fmla="*/ 6454302 w 15887862"/>
                <a:gd name="connsiteY41" fmla="*/ 9615683 h 34776923"/>
                <a:gd name="connsiteX42" fmla="*/ 4808382 w 15887862"/>
                <a:gd name="connsiteY42" fmla="*/ 9707123 h 34776923"/>
                <a:gd name="connsiteX43" fmla="*/ 4076860 w 15887862"/>
                <a:gd name="connsiteY43" fmla="*/ 8658121 h 34776923"/>
                <a:gd name="connsiteX44" fmla="*/ 3436782 w 15887862"/>
                <a:gd name="connsiteY44" fmla="*/ 7604003 h 34776923"/>
                <a:gd name="connsiteX45" fmla="*/ 3535332 w 15887862"/>
                <a:gd name="connsiteY45" fmla="*/ 7267766 h 34776923"/>
                <a:gd name="connsiteX46" fmla="*/ 327822 w 15887862"/>
                <a:gd name="connsiteY46" fmla="*/ 6140963 h 34776923"/>
                <a:gd name="connsiteX47" fmla="*/ 602142 w 15887862"/>
                <a:gd name="connsiteY47" fmla="*/ 5226563 h 34776923"/>
                <a:gd name="connsiteX48" fmla="*/ 4991262 w 15887862"/>
                <a:gd name="connsiteY48" fmla="*/ 7786883 h 34776923"/>
                <a:gd name="connsiteX49" fmla="*/ 5722782 w 15887862"/>
                <a:gd name="connsiteY49" fmla="*/ 7604003 h 34776923"/>
                <a:gd name="connsiteX50" fmla="*/ 7185822 w 15887862"/>
                <a:gd name="connsiteY50" fmla="*/ 8335523 h 34776923"/>
                <a:gd name="connsiteX51" fmla="*/ 7917342 w 15887862"/>
                <a:gd name="connsiteY51" fmla="*/ 7704856 h 34776923"/>
                <a:gd name="connsiteX52" fmla="*/ 9256814 w 15887862"/>
                <a:gd name="connsiteY52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586622 w 15887862"/>
                <a:gd name="connsiteY9" fmla="*/ 17570963 h 34776923"/>
                <a:gd name="connsiteX10" fmla="*/ 13495182 w 15887862"/>
                <a:gd name="connsiteY10" fmla="*/ 18302483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495182 w 15887862"/>
                <a:gd name="connsiteY10" fmla="*/ 18302483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949327 w 15887862"/>
                <a:gd name="connsiteY10" fmla="*/ 18241636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776923"/>
                <a:gd name="connsiteX1" fmla="*/ 12946542 w 15887862"/>
                <a:gd name="connsiteY1" fmla="*/ 105923 h 34776923"/>
                <a:gd name="connsiteX2" fmla="*/ 14775342 w 15887862"/>
                <a:gd name="connsiteY2" fmla="*/ 2757683 h 34776923"/>
                <a:gd name="connsiteX3" fmla="*/ 15415422 w 15887862"/>
                <a:gd name="connsiteY3" fmla="*/ 6049523 h 34776923"/>
                <a:gd name="connsiteX4" fmla="*/ 14866782 w 15887862"/>
                <a:gd name="connsiteY4" fmla="*/ 10621523 h 34776923"/>
                <a:gd name="connsiteX5" fmla="*/ 13586622 w 15887862"/>
                <a:gd name="connsiteY5" fmla="*/ 10712963 h 34776923"/>
                <a:gd name="connsiteX6" fmla="*/ 14043822 w 15887862"/>
                <a:gd name="connsiteY6" fmla="*/ 11261603 h 34776923"/>
                <a:gd name="connsiteX7" fmla="*/ 13952382 w 15887862"/>
                <a:gd name="connsiteY7" fmla="*/ 11993123 h 34776923"/>
                <a:gd name="connsiteX8" fmla="*/ 14409582 w 15887862"/>
                <a:gd name="connsiteY8" fmla="*/ 14004803 h 34776923"/>
                <a:gd name="connsiteX9" fmla="*/ 13366143 w 15887862"/>
                <a:gd name="connsiteY9" fmla="*/ 17099559 h 34776923"/>
                <a:gd name="connsiteX10" fmla="*/ 13657735 w 15887862"/>
                <a:gd name="connsiteY10" fmla="*/ 18340947 h 34776923"/>
                <a:gd name="connsiteX11" fmla="*/ 13678062 w 15887862"/>
                <a:gd name="connsiteY11" fmla="*/ 19308323 h 34776923"/>
                <a:gd name="connsiteX12" fmla="*/ 13495182 w 15887862"/>
                <a:gd name="connsiteY12" fmla="*/ 21137123 h 34776923"/>
                <a:gd name="connsiteX13" fmla="*/ 14866782 w 15887862"/>
                <a:gd name="connsiteY13" fmla="*/ 25617683 h 34776923"/>
                <a:gd name="connsiteX14" fmla="*/ 14592462 w 15887862"/>
                <a:gd name="connsiteY14" fmla="*/ 29000963 h 34776923"/>
                <a:gd name="connsiteX15" fmla="*/ 15415422 w 15887862"/>
                <a:gd name="connsiteY15" fmla="*/ 33481523 h 34776923"/>
                <a:gd name="connsiteX16" fmla="*/ 15506862 w 15887862"/>
                <a:gd name="connsiteY16" fmla="*/ 34121603 h 34776923"/>
                <a:gd name="connsiteX17" fmla="*/ 13129422 w 15887862"/>
                <a:gd name="connsiteY17" fmla="*/ 34670243 h 34776923"/>
                <a:gd name="connsiteX18" fmla="*/ 13037982 w 15887862"/>
                <a:gd name="connsiteY18" fmla="*/ 34304483 h 34776923"/>
                <a:gd name="connsiteX19" fmla="*/ 10569102 w 15887862"/>
                <a:gd name="connsiteY19" fmla="*/ 34761683 h 34776923"/>
                <a:gd name="connsiteX20" fmla="*/ 8648862 w 15887862"/>
                <a:gd name="connsiteY20" fmla="*/ 34395923 h 34776923"/>
                <a:gd name="connsiteX21" fmla="*/ 8740302 w 15887862"/>
                <a:gd name="connsiteY21" fmla="*/ 33390083 h 34776923"/>
                <a:gd name="connsiteX22" fmla="*/ 9471822 w 15887862"/>
                <a:gd name="connsiteY22" fmla="*/ 33572963 h 34776923"/>
                <a:gd name="connsiteX23" fmla="*/ 10569102 w 15887862"/>
                <a:gd name="connsiteY23" fmla="*/ 32932883 h 34776923"/>
                <a:gd name="connsiteX24" fmla="*/ 8100222 w 15887862"/>
                <a:gd name="connsiteY24" fmla="*/ 32932883 h 34776923"/>
                <a:gd name="connsiteX25" fmla="*/ 6911502 w 15887862"/>
                <a:gd name="connsiteY25" fmla="*/ 32201363 h 34776923"/>
                <a:gd name="connsiteX26" fmla="*/ 7368702 w 15887862"/>
                <a:gd name="connsiteY26" fmla="*/ 31378403 h 34776923"/>
                <a:gd name="connsiteX27" fmla="*/ 9197502 w 15887862"/>
                <a:gd name="connsiteY27" fmla="*/ 31378403 h 34776923"/>
                <a:gd name="connsiteX28" fmla="*/ 9746142 w 15887862"/>
                <a:gd name="connsiteY28" fmla="*/ 29915363 h 34776923"/>
                <a:gd name="connsiteX29" fmla="*/ 10111902 w 15887862"/>
                <a:gd name="connsiteY29" fmla="*/ 29823923 h 34776923"/>
                <a:gd name="connsiteX30" fmla="*/ 9197502 w 15887862"/>
                <a:gd name="connsiteY30" fmla="*/ 28452323 h 34776923"/>
                <a:gd name="connsiteX31" fmla="*/ 9106062 w 15887862"/>
                <a:gd name="connsiteY31" fmla="*/ 19216883 h 34776923"/>
                <a:gd name="connsiteX32" fmla="*/ 9014622 w 15887862"/>
                <a:gd name="connsiteY32" fmla="*/ 17753843 h 34776923"/>
                <a:gd name="connsiteX33" fmla="*/ 9014622 w 15887862"/>
                <a:gd name="connsiteY33" fmla="*/ 16930883 h 34776923"/>
                <a:gd name="connsiteX34" fmla="*/ 8374542 w 15887862"/>
                <a:gd name="connsiteY34" fmla="*/ 11535923 h 34776923"/>
                <a:gd name="connsiteX35" fmla="*/ 8648862 w 15887862"/>
                <a:gd name="connsiteY35" fmla="*/ 10895843 h 34776923"/>
                <a:gd name="connsiteX36" fmla="*/ 7917342 w 15887862"/>
                <a:gd name="connsiteY36" fmla="*/ 10347203 h 34776923"/>
                <a:gd name="connsiteX37" fmla="*/ 7643022 w 15887862"/>
                <a:gd name="connsiteY37" fmla="*/ 13181843 h 34776923"/>
                <a:gd name="connsiteX38" fmla="*/ 7460142 w 15887862"/>
                <a:gd name="connsiteY38" fmla="*/ 9341363 h 34776923"/>
                <a:gd name="connsiteX39" fmla="*/ 6911502 w 15887862"/>
                <a:gd name="connsiteY39" fmla="*/ 9615683 h 34776923"/>
                <a:gd name="connsiteX40" fmla="*/ 6454302 w 15887862"/>
                <a:gd name="connsiteY40" fmla="*/ 9615683 h 34776923"/>
                <a:gd name="connsiteX41" fmla="*/ 4808382 w 15887862"/>
                <a:gd name="connsiteY41" fmla="*/ 9707123 h 34776923"/>
                <a:gd name="connsiteX42" fmla="*/ 4076860 w 15887862"/>
                <a:gd name="connsiteY42" fmla="*/ 8658121 h 34776923"/>
                <a:gd name="connsiteX43" fmla="*/ 3436782 w 15887862"/>
                <a:gd name="connsiteY43" fmla="*/ 7604003 h 34776923"/>
                <a:gd name="connsiteX44" fmla="*/ 3535332 w 15887862"/>
                <a:gd name="connsiteY44" fmla="*/ 7267766 h 34776923"/>
                <a:gd name="connsiteX45" fmla="*/ 327822 w 15887862"/>
                <a:gd name="connsiteY45" fmla="*/ 6140963 h 34776923"/>
                <a:gd name="connsiteX46" fmla="*/ 602142 w 15887862"/>
                <a:gd name="connsiteY46" fmla="*/ 5226563 h 34776923"/>
                <a:gd name="connsiteX47" fmla="*/ 4991262 w 15887862"/>
                <a:gd name="connsiteY47" fmla="*/ 7786883 h 34776923"/>
                <a:gd name="connsiteX48" fmla="*/ 5722782 w 15887862"/>
                <a:gd name="connsiteY48" fmla="*/ 7604003 h 34776923"/>
                <a:gd name="connsiteX49" fmla="*/ 7185822 w 15887862"/>
                <a:gd name="connsiteY49" fmla="*/ 8335523 h 34776923"/>
                <a:gd name="connsiteX50" fmla="*/ 7917342 w 15887862"/>
                <a:gd name="connsiteY50" fmla="*/ 7704856 h 34776923"/>
                <a:gd name="connsiteX51" fmla="*/ 9256814 w 15887862"/>
                <a:gd name="connsiteY51" fmla="*/ 2122147 h 34776923"/>
                <a:gd name="connsiteX0" fmla="*/ 9256814 w 15887862"/>
                <a:gd name="connsiteY0" fmla="*/ 2122147 h 34807403"/>
                <a:gd name="connsiteX1" fmla="*/ 12946542 w 15887862"/>
                <a:gd name="connsiteY1" fmla="*/ 105923 h 34807403"/>
                <a:gd name="connsiteX2" fmla="*/ 14775342 w 15887862"/>
                <a:gd name="connsiteY2" fmla="*/ 2757683 h 34807403"/>
                <a:gd name="connsiteX3" fmla="*/ 15415422 w 15887862"/>
                <a:gd name="connsiteY3" fmla="*/ 6049523 h 34807403"/>
                <a:gd name="connsiteX4" fmla="*/ 14866782 w 15887862"/>
                <a:gd name="connsiteY4" fmla="*/ 10621523 h 34807403"/>
                <a:gd name="connsiteX5" fmla="*/ 13586622 w 15887862"/>
                <a:gd name="connsiteY5" fmla="*/ 10712963 h 34807403"/>
                <a:gd name="connsiteX6" fmla="*/ 14043822 w 15887862"/>
                <a:gd name="connsiteY6" fmla="*/ 11261603 h 34807403"/>
                <a:gd name="connsiteX7" fmla="*/ 13952382 w 15887862"/>
                <a:gd name="connsiteY7" fmla="*/ 11993123 h 34807403"/>
                <a:gd name="connsiteX8" fmla="*/ 14409582 w 15887862"/>
                <a:gd name="connsiteY8" fmla="*/ 14004803 h 34807403"/>
                <a:gd name="connsiteX9" fmla="*/ 13366143 w 15887862"/>
                <a:gd name="connsiteY9" fmla="*/ 17099559 h 34807403"/>
                <a:gd name="connsiteX10" fmla="*/ 13657735 w 15887862"/>
                <a:gd name="connsiteY10" fmla="*/ 18340947 h 34807403"/>
                <a:gd name="connsiteX11" fmla="*/ 13678062 w 15887862"/>
                <a:gd name="connsiteY11" fmla="*/ 19308323 h 34807403"/>
                <a:gd name="connsiteX12" fmla="*/ 13495182 w 15887862"/>
                <a:gd name="connsiteY12" fmla="*/ 21137123 h 34807403"/>
                <a:gd name="connsiteX13" fmla="*/ 14866782 w 15887862"/>
                <a:gd name="connsiteY13" fmla="*/ 25617683 h 34807403"/>
                <a:gd name="connsiteX14" fmla="*/ 14592462 w 15887862"/>
                <a:gd name="connsiteY14" fmla="*/ 29000963 h 34807403"/>
                <a:gd name="connsiteX15" fmla="*/ 15415422 w 15887862"/>
                <a:gd name="connsiteY15" fmla="*/ 33481523 h 34807403"/>
                <a:gd name="connsiteX16" fmla="*/ 15506862 w 15887862"/>
                <a:gd name="connsiteY16" fmla="*/ 34121603 h 34807403"/>
                <a:gd name="connsiteX17" fmla="*/ 13129422 w 15887862"/>
                <a:gd name="connsiteY17" fmla="*/ 34670243 h 34807403"/>
                <a:gd name="connsiteX18" fmla="*/ 10569102 w 15887862"/>
                <a:gd name="connsiteY18" fmla="*/ 34761683 h 34807403"/>
                <a:gd name="connsiteX19" fmla="*/ 8648862 w 15887862"/>
                <a:gd name="connsiteY19" fmla="*/ 34395923 h 34807403"/>
                <a:gd name="connsiteX20" fmla="*/ 8740302 w 15887862"/>
                <a:gd name="connsiteY20" fmla="*/ 33390083 h 34807403"/>
                <a:gd name="connsiteX21" fmla="*/ 9471822 w 15887862"/>
                <a:gd name="connsiteY21" fmla="*/ 33572963 h 34807403"/>
                <a:gd name="connsiteX22" fmla="*/ 10569102 w 15887862"/>
                <a:gd name="connsiteY22" fmla="*/ 32932883 h 34807403"/>
                <a:gd name="connsiteX23" fmla="*/ 8100222 w 15887862"/>
                <a:gd name="connsiteY23" fmla="*/ 32932883 h 34807403"/>
                <a:gd name="connsiteX24" fmla="*/ 6911502 w 15887862"/>
                <a:gd name="connsiteY24" fmla="*/ 32201363 h 34807403"/>
                <a:gd name="connsiteX25" fmla="*/ 7368702 w 15887862"/>
                <a:gd name="connsiteY25" fmla="*/ 31378403 h 34807403"/>
                <a:gd name="connsiteX26" fmla="*/ 9197502 w 15887862"/>
                <a:gd name="connsiteY26" fmla="*/ 31378403 h 34807403"/>
                <a:gd name="connsiteX27" fmla="*/ 9746142 w 15887862"/>
                <a:gd name="connsiteY27" fmla="*/ 29915363 h 34807403"/>
                <a:gd name="connsiteX28" fmla="*/ 10111902 w 15887862"/>
                <a:gd name="connsiteY28" fmla="*/ 29823923 h 34807403"/>
                <a:gd name="connsiteX29" fmla="*/ 9197502 w 15887862"/>
                <a:gd name="connsiteY29" fmla="*/ 28452323 h 34807403"/>
                <a:gd name="connsiteX30" fmla="*/ 9106062 w 15887862"/>
                <a:gd name="connsiteY30" fmla="*/ 19216883 h 34807403"/>
                <a:gd name="connsiteX31" fmla="*/ 9014622 w 15887862"/>
                <a:gd name="connsiteY31" fmla="*/ 17753843 h 34807403"/>
                <a:gd name="connsiteX32" fmla="*/ 9014622 w 15887862"/>
                <a:gd name="connsiteY32" fmla="*/ 16930883 h 34807403"/>
                <a:gd name="connsiteX33" fmla="*/ 8374542 w 15887862"/>
                <a:gd name="connsiteY33" fmla="*/ 11535923 h 34807403"/>
                <a:gd name="connsiteX34" fmla="*/ 8648862 w 15887862"/>
                <a:gd name="connsiteY34" fmla="*/ 10895843 h 34807403"/>
                <a:gd name="connsiteX35" fmla="*/ 7917342 w 15887862"/>
                <a:gd name="connsiteY35" fmla="*/ 10347203 h 34807403"/>
                <a:gd name="connsiteX36" fmla="*/ 7643022 w 15887862"/>
                <a:gd name="connsiteY36" fmla="*/ 13181843 h 34807403"/>
                <a:gd name="connsiteX37" fmla="*/ 7460142 w 15887862"/>
                <a:gd name="connsiteY37" fmla="*/ 9341363 h 34807403"/>
                <a:gd name="connsiteX38" fmla="*/ 6911502 w 15887862"/>
                <a:gd name="connsiteY38" fmla="*/ 9615683 h 34807403"/>
                <a:gd name="connsiteX39" fmla="*/ 6454302 w 15887862"/>
                <a:gd name="connsiteY39" fmla="*/ 9615683 h 34807403"/>
                <a:gd name="connsiteX40" fmla="*/ 4808382 w 15887862"/>
                <a:gd name="connsiteY40" fmla="*/ 9707123 h 34807403"/>
                <a:gd name="connsiteX41" fmla="*/ 4076860 w 15887862"/>
                <a:gd name="connsiteY41" fmla="*/ 8658121 h 34807403"/>
                <a:gd name="connsiteX42" fmla="*/ 3436782 w 15887862"/>
                <a:gd name="connsiteY42" fmla="*/ 7604003 h 34807403"/>
                <a:gd name="connsiteX43" fmla="*/ 3535332 w 15887862"/>
                <a:gd name="connsiteY43" fmla="*/ 7267766 h 34807403"/>
                <a:gd name="connsiteX44" fmla="*/ 327822 w 15887862"/>
                <a:gd name="connsiteY44" fmla="*/ 6140963 h 34807403"/>
                <a:gd name="connsiteX45" fmla="*/ 602142 w 15887862"/>
                <a:gd name="connsiteY45" fmla="*/ 5226563 h 34807403"/>
                <a:gd name="connsiteX46" fmla="*/ 4991262 w 15887862"/>
                <a:gd name="connsiteY46" fmla="*/ 7786883 h 34807403"/>
                <a:gd name="connsiteX47" fmla="*/ 5722782 w 15887862"/>
                <a:gd name="connsiteY47" fmla="*/ 7604003 h 34807403"/>
                <a:gd name="connsiteX48" fmla="*/ 7185822 w 15887862"/>
                <a:gd name="connsiteY48" fmla="*/ 8335523 h 34807403"/>
                <a:gd name="connsiteX49" fmla="*/ 7917342 w 15887862"/>
                <a:gd name="connsiteY49" fmla="*/ 7704856 h 34807403"/>
                <a:gd name="connsiteX50" fmla="*/ 9256814 w 15887862"/>
                <a:gd name="connsiteY50" fmla="*/ 2122147 h 34807403"/>
                <a:gd name="connsiteX0" fmla="*/ 9256814 w 15887862"/>
                <a:gd name="connsiteY0" fmla="*/ 2122147 h 34807403"/>
                <a:gd name="connsiteX1" fmla="*/ 12946542 w 15887862"/>
                <a:gd name="connsiteY1" fmla="*/ 105923 h 34807403"/>
                <a:gd name="connsiteX2" fmla="*/ 14775342 w 15887862"/>
                <a:gd name="connsiteY2" fmla="*/ 2757683 h 34807403"/>
                <a:gd name="connsiteX3" fmla="*/ 15415422 w 15887862"/>
                <a:gd name="connsiteY3" fmla="*/ 6049523 h 34807403"/>
                <a:gd name="connsiteX4" fmla="*/ 14866782 w 15887862"/>
                <a:gd name="connsiteY4" fmla="*/ 10621523 h 34807403"/>
                <a:gd name="connsiteX5" fmla="*/ 13586622 w 15887862"/>
                <a:gd name="connsiteY5" fmla="*/ 10712963 h 34807403"/>
                <a:gd name="connsiteX6" fmla="*/ 14043822 w 15887862"/>
                <a:gd name="connsiteY6" fmla="*/ 11261603 h 34807403"/>
                <a:gd name="connsiteX7" fmla="*/ 13952382 w 15887862"/>
                <a:gd name="connsiteY7" fmla="*/ 11993123 h 34807403"/>
                <a:gd name="connsiteX8" fmla="*/ 14409582 w 15887862"/>
                <a:gd name="connsiteY8" fmla="*/ 14004803 h 34807403"/>
                <a:gd name="connsiteX9" fmla="*/ 13366143 w 15887862"/>
                <a:gd name="connsiteY9" fmla="*/ 17099559 h 34807403"/>
                <a:gd name="connsiteX10" fmla="*/ 13657735 w 15887862"/>
                <a:gd name="connsiteY10" fmla="*/ 18340947 h 34807403"/>
                <a:gd name="connsiteX11" fmla="*/ 13678062 w 15887862"/>
                <a:gd name="connsiteY11" fmla="*/ 19308323 h 34807403"/>
                <a:gd name="connsiteX12" fmla="*/ 13495182 w 15887862"/>
                <a:gd name="connsiteY12" fmla="*/ 21137123 h 34807403"/>
                <a:gd name="connsiteX13" fmla="*/ 14866782 w 15887862"/>
                <a:gd name="connsiteY13" fmla="*/ 25617683 h 34807403"/>
                <a:gd name="connsiteX14" fmla="*/ 14592462 w 15887862"/>
                <a:gd name="connsiteY14" fmla="*/ 29000963 h 34807403"/>
                <a:gd name="connsiteX15" fmla="*/ 15415422 w 15887862"/>
                <a:gd name="connsiteY15" fmla="*/ 33481523 h 34807403"/>
                <a:gd name="connsiteX16" fmla="*/ 15506862 w 15887862"/>
                <a:gd name="connsiteY16" fmla="*/ 34121603 h 34807403"/>
                <a:gd name="connsiteX17" fmla="*/ 13129422 w 15887862"/>
                <a:gd name="connsiteY17" fmla="*/ 34670243 h 34807403"/>
                <a:gd name="connsiteX18" fmla="*/ 10569102 w 15887862"/>
                <a:gd name="connsiteY18" fmla="*/ 34761683 h 34807403"/>
                <a:gd name="connsiteX19" fmla="*/ 8648862 w 15887862"/>
                <a:gd name="connsiteY19" fmla="*/ 34395923 h 34807403"/>
                <a:gd name="connsiteX20" fmla="*/ 8740302 w 15887862"/>
                <a:gd name="connsiteY20" fmla="*/ 33390083 h 34807403"/>
                <a:gd name="connsiteX21" fmla="*/ 9471822 w 15887862"/>
                <a:gd name="connsiteY21" fmla="*/ 33572963 h 34807403"/>
                <a:gd name="connsiteX22" fmla="*/ 10569102 w 15887862"/>
                <a:gd name="connsiteY22" fmla="*/ 32932883 h 34807403"/>
                <a:gd name="connsiteX23" fmla="*/ 8100222 w 15887862"/>
                <a:gd name="connsiteY23" fmla="*/ 32932883 h 34807403"/>
                <a:gd name="connsiteX24" fmla="*/ 6911502 w 15887862"/>
                <a:gd name="connsiteY24" fmla="*/ 32201363 h 34807403"/>
                <a:gd name="connsiteX25" fmla="*/ 7368702 w 15887862"/>
                <a:gd name="connsiteY25" fmla="*/ 31378403 h 34807403"/>
                <a:gd name="connsiteX26" fmla="*/ 9197502 w 15887862"/>
                <a:gd name="connsiteY26" fmla="*/ 31378403 h 34807403"/>
                <a:gd name="connsiteX27" fmla="*/ 9746142 w 15887862"/>
                <a:gd name="connsiteY27" fmla="*/ 29915363 h 34807403"/>
                <a:gd name="connsiteX28" fmla="*/ 10111902 w 15887862"/>
                <a:gd name="connsiteY28" fmla="*/ 29823923 h 34807403"/>
                <a:gd name="connsiteX29" fmla="*/ 9197502 w 15887862"/>
                <a:gd name="connsiteY29" fmla="*/ 28452323 h 34807403"/>
                <a:gd name="connsiteX30" fmla="*/ 9106062 w 15887862"/>
                <a:gd name="connsiteY30" fmla="*/ 19216883 h 34807403"/>
                <a:gd name="connsiteX31" fmla="*/ 9014622 w 15887862"/>
                <a:gd name="connsiteY31" fmla="*/ 17753843 h 34807403"/>
                <a:gd name="connsiteX32" fmla="*/ 9014622 w 15887862"/>
                <a:gd name="connsiteY32" fmla="*/ 16930883 h 34807403"/>
                <a:gd name="connsiteX33" fmla="*/ 8374542 w 15887862"/>
                <a:gd name="connsiteY33" fmla="*/ 11535923 h 34807403"/>
                <a:gd name="connsiteX34" fmla="*/ 8648862 w 15887862"/>
                <a:gd name="connsiteY34" fmla="*/ 10895843 h 34807403"/>
                <a:gd name="connsiteX35" fmla="*/ 7917342 w 15887862"/>
                <a:gd name="connsiteY35" fmla="*/ 10347203 h 34807403"/>
                <a:gd name="connsiteX36" fmla="*/ 7643022 w 15887862"/>
                <a:gd name="connsiteY36" fmla="*/ 13181843 h 34807403"/>
                <a:gd name="connsiteX37" fmla="*/ 7460142 w 15887862"/>
                <a:gd name="connsiteY37" fmla="*/ 9341363 h 34807403"/>
                <a:gd name="connsiteX38" fmla="*/ 6911502 w 15887862"/>
                <a:gd name="connsiteY38" fmla="*/ 9615683 h 34807403"/>
                <a:gd name="connsiteX39" fmla="*/ 6454302 w 15887862"/>
                <a:gd name="connsiteY39" fmla="*/ 9615683 h 34807403"/>
                <a:gd name="connsiteX40" fmla="*/ 4808382 w 15887862"/>
                <a:gd name="connsiteY40" fmla="*/ 9707123 h 34807403"/>
                <a:gd name="connsiteX41" fmla="*/ 4076860 w 15887862"/>
                <a:gd name="connsiteY41" fmla="*/ 8658121 h 34807403"/>
                <a:gd name="connsiteX42" fmla="*/ 3436782 w 15887862"/>
                <a:gd name="connsiteY42" fmla="*/ 7604003 h 34807403"/>
                <a:gd name="connsiteX43" fmla="*/ 3535332 w 15887862"/>
                <a:gd name="connsiteY43" fmla="*/ 7267766 h 34807403"/>
                <a:gd name="connsiteX44" fmla="*/ 327822 w 15887862"/>
                <a:gd name="connsiteY44" fmla="*/ 6140963 h 34807403"/>
                <a:gd name="connsiteX45" fmla="*/ 602142 w 15887862"/>
                <a:gd name="connsiteY45" fmla="*/ 5226563 h 34807403"/>
                <a:gd name="connsiteX46" fmla="*/ 4991262 w 15887862"/>
                <a:gd name="connsiteY46" fmla="*/ 7786883 h 34807403"/>
                <a:gd name="connsiteX47" fmla="*/ 5722782 w 15887862"/>
                <a:gd name="connsiteY47" fmla="*/ 7604003 h 34807403"/>
                <a:gd name="connsiteX48" fmla="*/ 7185822 w 15887862"/>
                <a:gd name="connsiteY48" fmla="*/ 8335523 h 34807403"/>
                <a:gd name="connsiteX49" fmla="*/ 7917342 w 15887862"/>
                <a:gd name="connsiteY49" fmla="*/ 7704856 h 34807403"/>
                <a:gd name="connsiteX50" fmla="*/ 9256814 w 15887862"/>
                <a:gd name="connsiteY50" fmla="*/ 2122147 h 34807403"/>
                <a:gd name="connsiteX0" fmla="*/ 9256814 w 15887862"/>
                <a:gd name="connsiteY0" fmla="*/ 2122147 h 34807403"/>
                <a:gd name="connsiteX1" fmla="*/ 12946542 w 15887862"/>
                <a:gd name="connsiteY1" fmla="*/ 105923 h 34807403"/>
                <a:gd name="connsiteX2" fmla="*/ 14775342 w 15887862"/>
                <a:gd name="connsiteY2" fmla="*/ 2757683 h 34807403"/>
                <a:gd name="connsiteX3" fmla="*/ 15415422 w 15887862"/>
                <a:gd name="connsiteY3" fmla="*/ 6049523 h 34807403"/>
                <a:gd name="connsiteX4" fmla="*/ 14866782 w 15887862"/>
                <a:gd name="connsiteY4" fmla="*/ 10621523 h 34807403"/>
                <a:gd name="connsiteX5" fmla="*/ 13586622 w 15887862"/>
                <a:gd name="connsiteY5" fmla="*/ 10712963 h 34807403"/>
                <a:gd name="connsiteX6" fmla="*/ 14043822 w 15887862"/>
                <a:gd name="connsiteY6" fmla="*/ 11261603 h 34807403"/>
                <a:gd name="connsiteX7" fmla="*/ 13952382 w 15887862"/>
                <a:gd name="connsiteY7" fmla="*/ 11993123 h 34807403"/>
                <a:gd name="connsiteX8" fmla="*/ 14409582 w 15887862"/>
                <a:gd name="connsiteY8" fmla="*/ 14004803 h 34807403"/>
                <a:gd name="connsiteX9" fmla="*/ 13366143 w 15887862"/>
                <a:gd name="connsiteY9" fmla="*/ 17099559 h 34807403"/>
                <a:gd name="connsiteX10" fmla="*/ 13657735 w 15887862"/>
                <a:gd name="connsiteY10" fmla="*/ 18340947 h 34807403"/>
                <a:gd name="connsiteX11" fmla="*/ 13678062 w 15887862"/>
                <a:gd name="connsiteY11" fmla="*/ 19308323 h 34807403"/>
                <a:gd name="connsiteX12" fmla="*/ 13495182 w 15887862"/>
                <a:gd name="connsiteY12" fmla="*/ 21137123 h 34807403"/>
                <a:gd name="connsiteX13" fmla="*/ 14866782 w 15887862"/>
                <a:gd name="connsiteY13" fmla="*/ 25617683 h 34807403"/>
                <a:gd name="connsiteX14" fmla="*/ 14592462 w 15887862"/>
                <a:gd name="connsiteY14" fmla="*/ 29000963 h 34807403"/>
                <a:gd name="connsiteX15" fmla="*/ 15415422 w 15887862"/>
                <a:gd name="connsiteY15" fmla="*/ 33481523 h 34807403"/>
                <a:gd name="connsiteX16" fmla="*/ 15506862 w 15887862"/>
                <a:gd name="connsiteY16" fmla="*/ 34121603 h 34807403"/>
                <a:gd name="connsiteX17" fmla="*/ 13129422 w 15887862"/>
                <a:gd name="connsiteY17" fmla="*/ 34670243 h 34807403"/>
                <a:gd name="connsiteX18" fmla="*/ 10569102 w 15887862"/>
                <a:gd name="connsiteY18" fmla="*/ 34761683 h 34807403"/>
                <a:gd name="connsiteX19" fmla="*/ 8648862 w 15887862"/>
                <a:gd name="connsiteY19" fmla="*/ 34395923 h 34807403"/>
                <a:gd name="connsiteX20" fmla="*/ 8740302 w 15887862"/>
                <a:gd name="connsiteY20" fmla="*/ 33390083 h 34807403"/>
                <a:gd name="connsiteX21" fmla="*/ 9471822 w 15887862"/>
                <a:gd name="connsiteY21" fmla="*/ 33572963 h 34807403"/>
                <a:gd name="connsiteX22" fmla="*/ 10569102 w 15887862"/>
                <a:gd name="connsiteY22" fmla="*/ 32932883 h 34807403"/>
                <a:gd name="connsiteX23" fmla="*/ 8100222 w 15887862"/>
                <a:gd name="connsiteY23" fmla="*/ 32932883 h 34807403"/>
                <a:gd name="connsiteX24" fmla="*/ 6911502 w 15887862"/>
                <a:gd name="connsiteY24" fmla="*/ 32201363 h 34807403"/>
                <a:gd name="connsiteX25" fmla="*/ 7368702 w 15887862"/>
                <a:gd name="connsiteY25" fmla="*/ 31378403 h 34807403"/>
                <a:gd name="connsiteX26" fmla="*/ 9197502 w 15887862"/>
                <a:gd name="connsiteY26" fmla="*/ 31378403 h 34807403"/>
                <a:gd name="connsiteX27" fmla="*/ 9746142 w 15887862"/>
                <a:gd name="connsiteY27" fmla="*/ 29915363 h 34807403"/>
                <a:gd name="connsiteX28" fmla="*/ 10111902 w 15887862"/>
                <a:gd name="connsiteY28" fmla="*/ 29823923 h 34807403"/>
                <a:gd name="connsiteX29" fmla="*/ 9197502 w 15887862"/>
                <a:gd name="connsiteY29" fmla="*/ 28452323 h 34807403"/>
                <a:gd name="connsiteX30" fmla="*/ 9106062 w 15887862"/>
                <a:gd name="connsiteY30" fmla="*/ 19216883 h 34807403"/>
                <a:gd name="connsiteX31" fmla="*/ 9014622 w 15887862"/>
                <a:gd name="connsiteY31" fmla="*/ 17753843 h 34807403"/>
                <a:gd name="connsiteX32" fmla="*/ 9014622 w 15887862"/>
                <a:gd name="connsiteY32" fmla="*/ 16930883 h 34807403"/>
                <a:gd name="connsiteX33" fmla="*/ 8374542 w 15887862"/>
                <a:gd name="connsiteY33" fmla="*/ 11535923 h 34807403"/>
                <a:gd name="connsiteX34" fmla="*/ 8648862 w 15887862"/>
                <a:gd name="connsiteY34" fmla="*/ 10895843 h 34807403"/>
                <a:gd name="connsiteX35" fmla="*/ 7917342 w 15887862"/>
                <a:gd name="connsiteY35" fmla="*/ 10347203 h 34807403"/>
                <a:gd name="connsiteX36" fmla="*/ 7643022 w 15887862"/>
                <a:gd name="connsiteY36" fmla="*/ 13181843 h 34807403"/>
                <a:gd name="connsiteX37" fmla="*/ 7460142 w 15887862"/>
                <a:gd name="connsiteY37" fmla="*/ 9341363 h 34807403"/>
                <a:gd name="connsiteX38" fmla="*/ 6911502 w 15887862"/>
                <a:gd name="connsiteY38" fmla="*/ 9615683 h 34807403"/>
                <a:gd name="connsiteX39" fmla="*/ 6454302 w 15887862"/>
                <a:gd name="connsiteY39" fmla="*/ 9615683 h 34807403"/>
                <a:gd name="connsiteX40" fmla="*/ 4808382 w 15887862"/>
                <a:gd name="connsiteY40" fmla="*/ 9707123 h 34807403"/>
                <a:gd name="connsiteX41" fmla="*/ 4076860 w 15887862"/>
                <a:gd name="connsiteY41" fmla="*/ 8658121 h 34807403"/>
                <a:gd name="connsiteX42" fmla="*/ 3436782 w 15887862"/>
                <a:gd name="connsiteY42" fmla="*/ 7604003 h 34807403"/>
                <a:gd name="connsiteX43" fmla="*/ 3535332 w 15887862"/>
                <a:gd name="connsiteY43" fmla="*/ 7267766 h 34807403"/>
                <a:gd name="connsiteX44" fmla="*/ 327822 w 15887862"/>
                <a:gd name="connsiteY44" fmla="*/ 6140963 h 34807403"/>
                <a:gd name="connsiteX45" fmla="*/ 602142 w 15887862"/>
                <a:gd name="connsiteY45" fmla="*/ 5226563 h 34807403"/>
                <a:gd name="connsiteX46" fmla="*/ 4991262 w 15887862"/>
                <a:gd name="connsiteY46" fmla="*/ 7786883 h 34807403"/>
                <a:gd name="connsiteX47" fmla="*/ 5722782 w 15887862"/>
                <a:gd name="connsiteY47" fmla="*/ 7604003 h 34807403"/>
                <a:gd name="connsiteX48" fmla="*/ 7185822 w 15887862"/>
                <a:gd name="connsiteY48" fmla="*/ 8335523 h 34807403"/>
                <a:gd name="connsiteX49" fmla="*/ 7917342 w 15887862"/>
                <a:gd name="connsiteY49" fmla="*/ 7704856 h 34807403"/>
                <a:gd name="connsiteX50" fmla="*/ 9256814 w 15887862"/>
                <a:gd name="connsiteY50" fmla="*/ 2122147 h 34807403"/>
                <a:gd name="connsiteX0" fmla="*/ 9256814 w 15750702"/>
                <a:gd name="connsiteY0" fmla="*/ 2122147 h 34807403"/>
                <a:gd name="connsiteX1" fmla="*/ 12946542 w 15750702"/>
                <a:gd name="connsiteY1" fmla="*/ 105923 h 34807403"/>
                <a:gd name="connsiteX2" fmla="*/ 14775342 w 15750702"/>
                <a:gd name="connsiteY2" fmla="*/ 2757683 h 34807403"/>
                <a:gd name="connsiteX3" fmla="*/ 15415422 w 15750702"/>
                <a:gd name="connsiteY3" fmla="*/ 6049523 h 34807403"/>
                <a:gd name="connsiteX4" fmla="*/ 14866782 w 15750702"/>
                <a:gd name="connsiteY4" fmla="*/ 10621523 h 34807403"/>
                <a:gd name="connsiteX5" fmla="*/ 13586622 w 15750702"/>
                <a:gd name="connsiteY5" fmla="*/ 10712963 h 34807403"/>
                <a:gd name="connsiteX6" fmla="*/ 14043822 w 15750702"/>
                <a:gd name="connsiteY6" fmla="*/ 11261603 h 34807403"/>
                <a:gd name="connsiteX7" fmla="*/ 13952382 w 15750702"/>
                <a:gd name="connsiteY7" fmla="*/ 11993123 h 34807403"/>
                <a:gd name="connsiteX8" fmla="*/ 14409582 w 15750702"/>
                <a:gd name="connsiteY8" fmla="*/ 14004803 h 34807403"/>
                <a:gd name="connsiteX9" fmla="*/ 13366143 w 15750702"/>
                <a:gd name="connsiteY9" fmla="*/ 17099559 h 34807403"/>
                <a:gd name="connsiteX10" fmla="*/ 13657735 w 15750702"/>
                <a:gd name="connsiteY10" fmla="*/ 18340947 h 34807403"/>
                <a:gd name="connsiteX11" fmla="*/ 13678062 w 15750702"/>
                <a:gd name="connsiteY11" fmla="*/ 19308323 h 34807403"/>
                <a:gd name="connsiteX12" fmla="*/ 13495182 w 15750702"/>
                <a:gd name="connsiteY12" fmla="*/ 21137123 h 34807403"/>
                <a:gd name="connsiteX13" fmla="*/ 14866782 w 15750702"/>
                <a:gd name="connsiteY13" fmla="*/ 25617683 h 34807403"/>
                <a:gd name="connsiteX14" fmla="*/ 14592462 w 15750702"/>
                <a:gd name="connsiteY14" fmla="*/ 29000963 h 34807403"/>
                <a:gd name="connsiteX15" fmla="*/ 15506862 w 15750702"/>
                <a:gd name="connsiteY15" fmla="*/ 34121603 h 34807403"/>
                <a:gd name="connsiteX16" fmla="*/ 13129422 w 15750702"/>
                <a:gd name="connsiteY16" fmla="*/ 34670243 h 34807403"/>
                <a:gd name="connsiteX17" fmla="*/ 10569102 w 15750702"/>
                <a:gd name="connsiteY17" fmla="*/ 34761683 h 34807403"/>
                <a:gd name="connsiteX18" fmla="*/ 8648862 w 15750702"/>
                <a:gd name="connsiteY18" fmla="*/ 34395923 h 34807403"/>
                <a:gd name="connsiteX19" fmla="*/ 8740302 w 15750702"/>
                <a:gd name="connsiteY19" fmla="*/ 33390083 h 34807403"/>
                <a:gd name="connsiteX20" fmla="*/ 9471822 w 15750702"/>
                <a:gd name="connsiteY20" fmla="*/ 33572963 h 34807403"/>
                <a:gd name="connsiteX21" fmla="*/ 10569102 w 15750702"/>
                <a:gd name="connsiteY21" fmla="*/ 32932883 h 34807403"/>
                <a:gd name="connsiteX22" fmla="*/ 8100222 w 15750702"/>
                <a:gd name="connsiteY22" fmla="*/ 32932883 h 34807403"/>
                <a:gd name="connsiteX23" fmla="*/ 6911502 w 15750702"/>
                <a:gd name="connsiteY23" fmla="*/ 32201363 h 34807403"/>
                <a:gd name="connsiteX24" fmla="*/ 7368702 w 15750702"/>
                <a:gd name="connsiteY24" fmla="*/ 31378403 h 34807403"/>
                <a:gd name="connsiteX25" fmla="*/ 9197502 w 15750702"/>
                <a:gd name="connsiteY25" fmla="*/ 31378403 h 34807403"/>
                <a:gd name="connsiteX26" fmla="*/ 9746142 w 15750702"/>
                <a:gd name="connsiteY26" fmla="*/ 29915363 h 34807403"/>
                <a:gd name="connsiteX27" fmla="*/ 10111902 w 15750702"/>
                <a:gd name="connsiteY27" fmla="*/ 29823923 h 34807403"/>
                <a:gd name="connsiteX28" fmla="*/ 9197502 w 15750702"/>
                <a:gd name="connsiteY28" fmla="*/ 28452323 h 34807403"/>
                <a:gd name="connsiteX29" fmla="*/ 9106062 w 15750702"/>
                <a:gd name="connsiteY29" fmla="*/ 19216883 h 34807403"/>
                <a:gd name="connsiteX30" fmla="*/ 9014622 w 15750702"/>
                <a:gd name="connsiteY30" fmla="*/ 17753843 h 34807403"/>
                <a:gd name="connsiteX31" fmla="*/ 9014622 w 15750702"/>
                <a:gd name="connsiteY31" fmla="*/ 16930883 h 34807403"/>
                <a:gd name="connsiteX32" fmla="*/ 8374542 w 15750702"/>
                <a:gd name="connsiteY32" fmla="*/ 11535923 h 34807403"/>
                <a:gd name="connsiteX33" fmla="*/ 8648862 w 15750702"/>
                <a:gd name="connsiteY33" fmla="*/ 10895843 h 34807403"/>
                <a:gd name="connsiteX34" fmla="*/ 7917342 w 15750702"/>
                <a:gd name="connsiteY34" fmla="*/ 10347203 h 34807403"/>
                <a:gd name="connsiteX35" fmla="*/ 7643022 w 15750702"/>
                <a:gd name="connsiteY35" fmla="*/ 13181843 h 34807403"/>
                <a:gd name="connsiteX36" fmla="*/ 7460142 w 15750702"/>
                <a:gd name="connsiteY36" fmla="*/ 9341363 h 34807403"/>
                <a:gd name="connsiteX37" fmla="*/ 6911502 w 15750702"/>
                <a:gd name="connsiteY37" fmla="*/ 9615683 h 34807403"/>
                <a:gd name="connsiteX38" fmla="*/ 6454302 w 15750702"/>
                <a:gd name="connsiteY38" fmla="*/ 9615683 h 34807403"/>
                <a:gd name="connsiteX39" fmla="*/ 4808382 w 15750702"/>
                <a:gd name="connsiteY39" fmla="*/ 9707123 h 34807403"/>
                <a:gd name="connsiteX40" fmla="*/ 4076860 w 15750702"/>
                <a:gd name="connsiteY40" fmla="*/ 8658121 h 34807403"/>
                <a:gd name="connsiteX41" fmla="*/ 3436782 w 15750702"/>
                <a:gd name="connsiteY41" fmla="*/ 7604003 h 34807403"/>
                <a:gd name="connsiteX42" fmla="*/ 3535332 w 15750702"/>
                <a:gd name="connsiteY42" fmla="*/ 7267766 h 34807403"/>
                <a:gd name="connsiteX43" fmla="*/ 327822 w 15750702"/>
                <a:gd name="connsiteY43" fmla="*/ 6140963 h 34807403"/>
                <a:gd name="connsiteX44" fmla="*/ 602142 w 15750702"/>
                <a:gd name="connsiteY44" fmla="*/ 5226563 h 34807403"/>
                <a:gd name="connsiteX45" fmla="*/ 4991262 w 15750702"/>
                <a:gd name="connsiteY45" fmla="*/ 7786883 h 34807403"/>
                <a:gd name="connsiteX46" fmla="*/ 5722782 w 15750702"/>
                <a:gd name="connsiteY46" fmla="*/ 7604003 h 34807403"/>
                <a:gd name="connsiteX47" fmla="*/ 7185822 w 15750702"/>
                <a:gd name="connsiteY47" fmla="*/ 8335523 h 34807403"/>
                <a:gd name="connsiteX48" fmla="*/ 7917342 w 15750702"/>
                <a:gd name="connsiteY48" fmla="*/ 7704856 h 34807403"/>
                <a:gd name="connsiteX49" fmla="*/ 9256814 w 15750702"/>
                <a:gd name="connsiteY49" fmla="*/ 2122147 h 34807403"/>
                <a:gd name="connsiteX0" fmla="*/ 9256814 w 15765345"/>
                <a:gd name="connsiteY0" fmla="*/ 2122147 h 34807403"/>
                <a:gd name="connsiteX1" fmla="*/ 12946542 w 15765345"/>
                <a:gd name="connsiteY1" fmla="*/ 105923 h 34807403"/>
                <a:gd name="connsiteX2" fmla="*/ 14775342 w 15765345"/>
                <a:gd name="connsiteY2" fmla="*/ 2757683 h 34807403"/>
                <a:gd name="connsiteX3" fmla="*/ 15415422 w 15765345"/>
                <a:gd name="connsiteY3" fmla="*/ 6049523 h 34807403"/>
                <a:gd name="connsiteX4" fmla="*/ 14866782 w 15765345"/>
                <a:gd name="connsiteY4" fmla="*/ 10621523 h 34807403"/>
                <a:gd name="connsiteX5" fmla="*/ 13586622 w 15765345"/>
                <a:gd name="connsiteY5" fmla="*/ 10712963 h 34807403"/>
                <a:gd name="connsiteX6" fmla="*/ 14043822 w 15765345"/>
                <a:gd name="connsiteY6" fmla="*/ 11261603 h 34807403"/>
                <a:gd name="connsiteX7" fmla="*/ 13952382 w 15765345"/>
                <a:gd name="connsiteY7" fmla="*/ 11993123 h 34807403"/>
                <a:gd name="connsiteX8" fmla="*/ 14409582 w 15765345"/>
                <a:gd name="connsiteY8" fmla="*/ 14004803 h 34807403"/>
                <a:gd name="connsiteX9" fmla="*/ 13366143 w 15765345"/>
                <a:gd name="connsiteY9" fmla="*/ 17099559 h 34807403"/>
                <a:gd name="connsiteX10" fmla="*/ 13657735 w 15765345"/>
                <a:gd name="connsiteY10" fmla="*/ 18340947 h 34807403"/>
                <a:gd name="connsiteX11" fmla="*/ 13678062 w 15765345"/>
                <a:gd name="connsiteY11" fmla="*/ 19308323 h 34807403"/>
                <a:gd name="connsiteX12" fmla="*/ 13495182 w 15765345"/>
                <a:gd name="connsiteY12" fmla="*/ 21137123 h 34807403"/>
                <a:gd name="connsiteX13" fmla="*/ 14866782 w 15765345"/>
                <a:gd name="connsiteY13" fmla="*/ 25617683 h 34807403"/>
                <a:gd name="connsiteX14" fmla="*/ 14592462 w 15765345"/>
                <a:gd name="connsiteY14" fmla="*/ 29000963 h 34807403"/>
                <a:gd name="connsiteX15" fmla="*/ 15506862 w 15765345"/>
                <a:gd name="connsiteY15" fmla="*/ 34121603 h 34807403"/>
                <a:gd name="connsiteX16" fmla="*/ 13129422 w 15765345"/>
                <a:gd name="connsiteY16" fmla="*/ 34670243 h 34807403"/>
                <a:gd name="connsiteX17" fmla="*/ 10569102 w 15765345"/>
                <a:gd name="connsiteY17" fmla="*/ 34761683 h 34807403"/>
                <a:gd name="connsiteX18" fmla="*/ 8648862 w 15765345"/>
                <a:gd name="connsiteY18" fmla="*/ 34395923 h 34807403"/>
                <a:gd name="connsiteX19" fmla="*/ 8740302 w 15765345"/>
                <a:gd name="connsiteY19" fmla="*/ 33390083 h 34807403"/>
                <a:gd name="connsiteX20" fmla="*/ 9471822 w 15765345"/>
                <a:gd name="connsiteY20" fmla="*/ 33572963 h 34807403"/>
                <a:gd name="connsiteX21" fmla="*/ 10569102 w 15765345"/>
                <a:gd name="connsiteY21" fmla="*/ 32932883 h 34807403"/>
                <a:gd name="connsiteX22" fmla="*/ 8100222 w 15765345"/>
                <a:gd name="connsiteY22" fmla="*/ 32932883 h 34807403"/>
                <a:gd name="connsiteX23" fmla="*/ 6911502 w 15765345"/>
                <a:gd name="connsiteY23" fmla="*/ 32201363 h 34807403"/>
                <a:gd name="connsiteX24" fmla="*/ 7368702 w 15765345"/>
                <a:gd name="connsiteY24" fmla="*/ 31378403 h 34807403"/>
                <a:gd name="connsiteX25" fmla="*/ 9197502 w 15765345"/>
                <a:gd name="connsiteY25" fmla="*/ 31378403 h 34807403"/>
                <a:gd name="connsiteX26" fmla="*/ 9746142 w 15765345"/>
                <a:gd name="connsiteY26" fmla="*/ 29915363 h 34807403"/>
                <a:gd name="connsiteX27" fmla="*/ 10111902 w 15765345"/>
                <a:gd name="connsiteY27" fmla="*/ 29823923 h 34807403"/>
                <a:gd name="connsiteX28" fmla="*/ 9197502 w 15765345"/>
                <a:gd name="connsiteY28" fmla="*/ 28452323 h 34807403"/>
                <a:gd name="connsiteX29" fmla="*/ 9106062 w 15765345"/>
                <a:gd name="connsiteY29" fmla="*/ 19216883 h 34807403"/>
                <a:gd name="connsiteX30" fmla="*/ 9014622 w 15765345"/>
                <a:gd name="connsiteY30" fmla="*/ 17753843 h 34807403"/>
                <a:gd name="connsiteX31" fmla="*/ 9014622 w 15765345"/>
                <a:gd name="connsiteY31" fmla="*/ 16930883 h 34807403"/>
                <a:gd name="connsiteX32" fmla="*/ 8374542 w 15765345"/>
                <a:gd name="connsiteY32" fmla="*/ 11535923 h 34807403"/>
                <a:gd name="connsiteX33" fmla="*/ 8648862 w 15765345"/>
                <a:gd name="connsiteY33" fmla="*/ 10895843 h 34807403"/>
                <a:gd name="connsiteX34" fmla="*/ 7917342 w 15765345"/>
                <a:gd name="connsiteY34" fmla="*/ 10347203 h 34807403"/>
                <a:gd name="connsiteX35" fmla="*/ 7643022 w 15765345"/>
                <a:gd name="connsiteY35" fmla="*/ 13181843 h 34807403"/>
                <a:gd name="connsiteX36" fmla="*/ 7460142 w 15765345"/>
                <a:gd name="connsiteY36" fmla="*/ 9341363 h 34807403"/>
                <a:gd name="connsiteX37" fmla="*/ 6911502 w 15765345"/>
                <a:gd name="connsiteY37" fmla="*/ 9615683 h 34807403"/>
                <a:gd name="connsiteX38" fmla="*/ 6454302 w 15765345"/>
                <a:gd name="connsiteY38" fmla="*/ 9615683 h 34807403"/>
                <a:gd name="connsiteX39" fmla="*/ 4808382 w 15765345"/>
                <a:gd name="connsiteY39" fmla="*/ 9707123 h 34807403"/>
                <a:gd name="connsiteX40" fmla="*/ 4076860 w 15765345"/>
                <a:gd name="connsiteY40" fmla="*/ 8658121 h 34807403"/>
                <a:gd name="connsiteX41" fmla="*/ 3436782 w 15765345"/>
                <a:gd name="connsiteY41" fmla="*/ 7604003 h 34807403"/>
                <a:gd name="connsiteX42" fmla="*/ 3535332 w 15765345"/>
                <a:gd name="connsiteY42" fmla="*/ 7267766 h 34807403"/>
                <a:gd name="connsiteX43" fmla="*/ 327822 w 15765345"/>
                <a:gd name="connsiteY43" fmla="*/ 6140963 h 34807403"/>
                <a:gd name="connsiteX44" fmla="*/ 602142 w 15765345"/>
                <a:gd name="connsiteY44" fmla="*/ 5226563 h 34807403"/>
                <a:gd name="connsiteX45" fmla="*/ 4991262 w 15765345"/>
                <a:gd name="connsiteY45" fmla="*/ 7786883 h 34807403"/>
                <a:gd name="connsiteX46" fmla="*/ 5722782 w 15765345"/>
                <a:gd name="connsiteY46" fmla="*/ 7604003 h 34807403"/>
                <a:gd name="connsiteX47" fmla="*/ 7185822 w 15765345"/>
                <a:gd name="connsiteY47" fmla="*/ 8335523 h 34807403"/>
                <a:gd name="connsiteX48" fmla="*/ 7917342 w 15765345"/>
                <a:gd name="connsiteY48" fmla="*/ 7704856 h 34807403"/>
                <a:gd name="connsiteX49" fmla="*/ 9256814 w 15765345"/>
                <a:gd name="connsiteY49" fmla="*/ 2122147 h 34807403"/>
                <a:gd name="connsiteX0" fmla="*/ 9256814 w 15765345"/>
                <a:gd name="connsiteY0" fmla="*/ 2122147 h 34807403"/>
                <a:gd name="connsiteX1" fmla="*/ 12946542 w 15765345"/>
                <a:gd name="connsiteY1" fmla="*/ 105923 h 34807403"/>
                <a:gd name="connsiteX2" fmla="*/ 14775342 w 15765345"/>
                <a:gd name="connsiteY2" fmla="*/ 2757683 h 34807403"/>
                <a:gd name="connsiteX3" fmla="*/ 15415422 w 15765345"/>
                <a:gd name="connsiteY3" fmla="*/ 6049523 h 34807403"/>
                <a:gd name="connsiteX4" fmla="*/ 14866782 w 15765345"/>
                <a:gd name="connsiteY4" fmla="*/ 10621523 h 34807403"/>
                <a:gd name="connsiteX5" fmla="*/ 13586622 w 15765345"/>
                <a:gd name="connsiteY5" fmla="*/ 10712963 h 34807403"/>
                <a:gd name="connsiteX6" fmla="*/ 14043822 w 15765345"/>
                <a:gd name="connsiteY6" fmla="*/ 11261603 h 34807403"/>
                <a:gd name="connsiteX7" fmla="*/ 13952382 w 15765345"/>
                <a:gd name="connsiteY7" fmla="*/ 11993123 h 34807403"/>
                <a:gd name="connsiteX8" fmla="*/ 14409582 w 15765345"/>
                <a:gd name="connsiteY8" fmla="*/ 14004803 h 34807403"/>
                <a:gd name="connsiteX9" fmla="*/ 13366143 w 15765345"/>
                <a:gd name="connsiteY9" fmla="*/ 17099559 h 34807403"/>
                <a:gd name="connsiteX10" fmla="*/ 13657735 w 15765345"/>
                <a:gd name="connsiteY10" fmla="*/ 18340947 h 34807403"/>
                <a:gd name="connsiteX11" fmla="*/ 13678062 w 15765345"/>
                <a:gd name="connsiteY11" fmla="*/ 19308323 h 34807403"/>
                <a:gd name="connsiteX12" fmla="*/ 13495182 w 15765345"/>
                <a:gd name="connsiteY12" fmla="*/ 21137123 h 34807403"/>
                <a:gd name="connsiteX13" fmla="*/ 14866782 w 15765345"/>
                <a:gd name="connsiteY13" fmla="*/ 25617683 h 34807403"/>
                <a:gd name="connsiteX14" fmla="*/ 14592462 w 15765345"/>
                <a:gd name="connsiteY14" fmla="*/ 29000963 h 34807403"/>
                <a:gd name="connsiteX15" fmla="*/ 15506862 w 15765345"/>
                <a:gd name="connsiteY15" fmla="*/ 34121603 h 34807403"/>
                <a:gd name="connsiteX16" fmla="*/ 13129422 w 15765345"/>
                <a:gd name="connsiteY16" fmla="*/ 34670243 h 34807403"/>
                <a:gd name="connsiteX17" fmla="*/ 10569102 w 15765345"/>
                <a:gd name="connsiteY17" fmla="*/ 34761683 h 34807403"/>
                <a:gd name="connsiteX18" fmla="*/ 8648862 w 15765345"/>
                <a:gd name="connsiteY18" fmla="*/ 34395923 h 34807403"/>
                <a:gd name="connsiteX19" fmla="*/ 8740302 w 15765345"/>
                <a:gd name="connsiteY19" fmla="*/ 33390083 h 34807403"/>
                <a:gd name="connsiteX20" fmla="*/ 9471822 w 15765345"/>
                <a:gd name="connsiteY20" fmla="*/ 33572963 h 34807403"/>
                <a:gd name="connsiteX21" fmla="*/ 10569102 w 15765345"/>
                <a:gd name="connsiteY21" fmla="*/ 32932883 h 34807403"/>
                <a:gd name="connsiteX22" fmla="*/ 8100222 w 15765345"/>
                <a:gd name="connsiteY22" fmla="*/ 32932883 h 34807403"/>
                <a:gd name="connsiteX23" fmla="*/ 6911502 w 15765345"/>
                <a:gd name="connsiteY23" fmla="*/ 32201363 h 34807403"/>
                <a:gd name="connsiteX24" fmla="*/ 7368702 w 15765345"/>
                <a:gd name="connsiteY24" fmla="*/ 31378403 h 34807403"/>
                <a:gd name="connsiteX25" fmla="*/ 9197502 w 15765345"/>
                <a:gd name="connsiteY25" fmla="*/ 31378403 h 34807403"/>
                <a:gd name="connsiteX26" fmla="*/ 9746142 w 15765345"/>
                <a:gd name="connsiteY26" fmla="*/ 29915363 h 34807403"/>
                <a:gd name="connsiteX27" fmla="*/ 10111902 w 15765345"/>
                <a:gd name="connsiteY27" fmla="*/ 29823923 h 34807403"/>
                <a:gd name="connsiteX28" fmla="*/ 9197502 w 15765345"/>
                <a:gd name="connsiteY28" fmla="*/ 28452323 h 34807403"/>
                <a:gd name="connsiteX29" fmla="*/ 9106062 w 15765345"/>
                <a:gd name="connsiteY29" fmla="*/ 19216883 h 34807403"/>
                <a:gd name="connsiteX30" fmla="*/ 9014622 w 15765345"/>
                <a:gd name="connsiteY30" fmla="*/ 17753843 h 34807403"/>
                <a:gd name="connsiteX31" fmla="*/ 9014622 w 15765345"/>
                <a:gd name="connsiteY31" fmla="*/ 16930883 h 34807403"/>
                <a:gd name="connsiteX32" fmla="*/ 8374542 w 15765345"/>
                <a:gd name="connsiteY32" fmla="*/ 11535923 h 34807403"/>
                <a:gd name="connsiteX33" fmla="*/ 8648862 w 15765345"/>
                <a:gd name="connsiteY33" fmla="*/ 10895843 h 34807403"/>
                <a:gd name="connsiteX34" fmla="*/ 7917342 w 15765345"/>
                <a:gd name="connsiteY34" fmla="*/ 10347203 h 34807403"/>
                <a:gd name="connsiteX35" fmla="*/ 7643022 w 15765345"/>
                <a:gd name="connsiteY35" fmla="*/ 13181843 h 34807403"/>
                <a:gd name="connsiteX36" fmla="*/ 7460142 w 15765345"/>
                <a:gd name="connsiteY36" fmla="*/ 9341363 h 34807403"/>
                <a:gd name="connsiteX37" fmla="*/ 6911502 w 15765345"/>
                <a:gd name="connsiteY37" fmla="*/ 9615683 h 34807403"/>
                <a:gd name="connsiteX38" fmla="*/ 6454302 w 15765345"/>
                <a:gd name="connsiteY38" fmla="*/ 9615683 h 34807403"/>
                <a:gd name="connsiteX39" fmla="*/ 4808382 w 15765345"/>
                <a:gd name="connsiteY39" fmla="*/ 9707123 h 34807403"/>
                <a:gd name="connsiteX40" fmla="*/ 4076860 w 15765345"/>
                <a:gd name="connsiteY40" fmla="*/ 8658121 h 34807403"/>
                <a:gd name="connsiteX41" fmla="*/ 3436782 w 15765345"/>
                <a:gd name="connsiteY41" fmla="*/ 7604003 h 34807403"/>
                <a:gd name="connsiteX42" fmla="*/ 3535332 w 15765345"/>
                <a:gd name="connsiteY42" fmla="*/ 7267766 h 34807403"/>
                <a:gd name="connsiteX43" fmla="*/ 327822 w 15765345"/>
                <a:gd name="connsiteY43" fmla="*/ 6140963 h 34807403"/>
                <a:gd name="connsiteX44" fmla="*/ 602142 w 15765345"/>
                <a:gd name="connsiteY44" fmla="*/ 5226563 h 34807403"/>
                <a:gd name="connsiteX45" fmla="*/ 4991262 w 15765345"/>
                <a:gd name="connsiteY45" fmla="*/ 7786883 h 34807403"/>
                <a:gd name="connsiteX46" fmla="*/ 5722782 w 15765345"/>
                <a:gd name="connsiteY46" fmla="*/ 7604003 h 34807403"/>
                <a:gd name="connsiteX47" fmla="*/ 7185822 w 15765345"/>
                <a:gd name="connsiteY47" fmla="*/ 8335523 h 34807403"/>
                <a:gd name="connsiteX48" fmla="*/ 7917342 w 15765345"/>
                <a:gd name="connsiteY48" fmla="*/ 7704856 h 34807403"/>
                <a:gd name="connsiteX49" fmla="*/ 9256814 w 15765345"/>
                <a:gd name="connsiteY49" fmla="*/ 2122147 h 34807403"/>
                <a:gd name="connsiteX0" fmla="*/ 9256814 w 15765345"/>
                <a:gd name="connsiteY0" fmla="*/ 2122147 h 34807403"/>
                <a:gd name="connsiteX1" fmla="*/ 12946542 w 15765345"/>
                <a:gd name="connsiteY1" fmla="*/ 105923 h 34807403"/>
                <a:gd name="connsiteX2" fmla="*/ 14775342 w 15765345"/>
                <a:gd name="connsiteY2" fmla="*/ 2757683 h 34807403"/>
                <a:gd name="connsiteX3" fmla="*/ 15415422 w 15765345"/>
                <a:gd name="connsiteY3" fmla="*/ 6049523 h 34807403"/>
                <a:gd name="connsiteX4" fmla="*/ 14866782 w 15765345"/>
                <a:gd name="connsiteY4" fmla="*/ 10621523 h 34807403"/>
                <a:gd name="connsiteX5" fmla="*/ 13586622 w 15765345"/>
                <a:gd name="connsiteY5" fmla="*/ 10712963 h 34807403"/>
                <a:gd name="connsiteX6" fmla="*/ 14043822 w 15765345"/>
                <a:gd name="connsiteY6" fmla="*/ 11261603 h 34807403"/>
                <a:gd name="connsiteX7" fmla="*/ 13952382 w 15765345"/>
                <a:gd name="connsiteY7" fmla="*/ 11993123 h 34807403"/>
                <a:gd name="connsiteX8" fmla="*/ 14409582 w 15765345"/>
                <a:gd name="connsiteY8" fmla="*/ 14004803 h 34807403"/>
                <a:gd name="connsiteX9" fmla="*/ 13366143 w 15765345"/>
                <a:gd name="connsiteY9" fmla="*/ 17099559 h 34807403"/>
                <a:gd name="connsiteX10" fmla="*/ 13657735 w 15765345"/>
                <a:gd name="connsiteY10" fmla="*/ 18340947 h 34807403"/>
                <a:gd name="connsiteX11" fmla="*/ 13678062 w 15765345"/>
                <a:gd name="connsiteY11" fmla="*/ 19308323 h 34807403"/>
                <a:gd name="connsiteX12" fmla="*/ 13495182 w 15765345"/>
                <a:gd name="connsiteY12" fmla="*/ 21137123 h 34807403"/>
                <a:gd name="connsiteX13" fmla="*/ 14866782 w 15765345"/>
                <a:gd name="connsiteY13" fmla="*/ 25617683 h 34807403"/>
                <a:gd name="connsiteX14" fmla="*/ 14592462 w 15765345"/>
                <a:gd name="connsiteY14" fmla="*/ 29000963 h 34807403"/>
                <a:gd name="connsiteX15" fmla="*/ 15506862 w 15765345"/>
                <a:gd name="connsiteY15" fmla="*/ 34121603 h 34807403"/>
                <a:gd name="connsiteX16" fmla="*/ 13129422 w 15765345"/>
                <a:gd name="connsiteY16" fmla="*/ 34670243 h 34807403"/>
                <a:gd name="connsiteX17" fmla="*/ 10569102 w 15765345"/>
                <a:gd name="connsiteY17" fmla="*/ 34761683 h 34807403"/>
                <a:gd name="connsiteX18" fmla="*/ 8648862 w 15765345"/>
                <a:gd name="connsiteY18" fmla="*/ 34395923 h 34807403"/>
                <a:gd name="connsiteX19" fmla="*/ 8740302 w 15765345"/>
                <a:gd name="connsiteY19" fmla="*/ 33390083 h 34807403"/>
                <a:gd name="connsiteX20" fmla="*/ 9471822 w 15765345"/>
                <a:gd name="connsiteY20" fmla="*/ 33572963 h 34807403"/>
                <a:gd name="connsiteX21" fmla="*/ 10569102 w 15765345"/>
                <a:gd name="connsiteY21" fmla="*/ 32932883 h 34807403"/>
                <a:gd name="connsiteX22" fmla="*/ 8100222 w 15765345"/>
                <a:gd name="connsiteY22" fmla="*/ 32932883 h 34807403"/>
                <a:gd name="connsiteX23" fmla="*/ 6911502 w 15765345"/>
                <a:gd name="connsiteY23" fmla="*/ 32201363 h 34807403"/>
                <a:gd name="connsiteX24" fmla="*/ 7368702 w 15765345"/>
                <a:gd name="connsiteY24" fmla="*/ 31378403 h 34807403"/>
                <a:gd name="connsiteX25" fmla="*/ 9197502 w 15765345"/>
                <a:gd name="connsiteY25" fmla="*/ 31378403 h 34807403"/>
                <a:gd name="connsiteX26" fmla="*/ 9746142 w 15765345"/>
                <a:gd name="connsiteY26" fmla="*/ 29915363 h 34807403"/>
                <a:gd name="connsiteX27" fmla="*/ 10111902 w 15765345"/>
                <a:gd name="connsiteY27" fmla="*/ 29823923 h 34807403"/>
                <a:gd name="connsiteX28" fmla="*/ 9197502 w 15765345"/>
                <a:gd name="connsiteY28" fmla="*/ 28452323 h 34807403"/>
                <a:gd name="connsiteX29" fmla="*/ 9106062 w 15765345"/>
                <a:gd name="connsiteY29" fmla="*/ 19216883 h 34807403"/>
                <a:gd name="connsiteX30" fmla="*/ 9014622 w 15765345"/>
                <a:gd name="connsiteY30" fmla="*/ 17753843 h 34807403"/>
                <a:gd name="connsiteX31" fmla="*/ 9014622 w 15765345"/>
                <a:gd name="connsiteY31" fmla="*/ 16930883 h 34807403"/>
                <a:gd name="connsiteX32" fmla="*/ 8374542 w 15765345"/>
                <a:gd name="connsiteY32" fmla="*/ 11535923 h 34807403"/>
                <a:gd name="connsiteX33" fmla="*/ 8648862 w 15765345"/>
                <a:gd name="connsiteY33" fmla="*/ 10895843 h 34807403"/>
                <a:gd name="connsiteX34" fmla="*/ 7917342 w 15765345"/>
                <a:gd name="connsiteY34" fmla="*/ 10347203 h 34807403"/>
                <a:gd name="connsiteX35" fmla="*/ 7643022 w 15765345"/>
                <a:gd name="connsiteY35" fmla="*/ 13181843 h 34807403"/>
                <a:gd name="connsiteX36" fmla="*/ 7460142 w 15765345"/>
                <a:gd name="connsiteY36" fmla="*/ 9341363 h 34807403"/>
                <a:gd name="connsiteX37" fmla="*/ 6911502 w 15765345"/>
                <a:gd name="connsiteY37" fmla="*/ 9615683 h 34807403"/>
                <a:gd name="connsiteX38" fmla="*/ 6454302 w 15765345"/>
                <a:gd name="connsiteY38" fmla="*/ 9615683 h 34807403"/>
                <a:gd name="connsiteX39" fmla="*/ 4808382 w 15765345"/>
                <a:gd name="connsiteY39" fmla="*/ 9707123 h 34807403"/>
                <a:gd name="connsiteX40" fmla="*/ 4076860 w 15765345"/>
                <a:gd name="connsiteY40" fmla="*/ 8658121 h 34807403"/>
                <a:gd name="connsiteX41" fmla="*/ 3436782 w 15765345"/>
                <a:gd name="connsiteY41" fmla="*/ 7604003 h 34807403"/>
                <a:gd name="connsiteX42" fmla="*/ 3535332 w 15765345"/>
                <a:gd name="connsiteY42" fmla="*/ 7267766 h 34807403"/>
                <a:gd name="connsiteX43" fmla="*/ 327822 w 15765345"/>
                <a:gd name="connsiteY43" fmla="*/ 6140963 h 34807403"/>
                <a:gd name="connsiteX44" fmla="*/ 602142 w 15765345"/>
                <a:gd name="connsiteY44" fmla="*/ 5226563 h 34807403"/>
                <a:gd name="connsiteX45" fmla="*/ 4991262 w 15765345"/>
                <a:gd name="connsiteY45" fmla="*/ 7786883 h 34807403"/>
                <a:gd name="connsiteX46" fmla="*/ 5722782 w 15765345"/>
                <a:gd name="connsiteY46" fmla="*/ 7604003 h 34807403"/>
                <a:gd name="connsiteX47" fmla="*/ 7185822 w 15765345"/>
                <a:gd name="connsiteY47" fmla="*/ 8335523 h 34807403"/>
                <a:gd name="connsiteX48" fmla="*/ 7917342 w 15765345"/>
                <a:gd name="connsiteY48" fmla="*/ 7704856 h 34807403"/>
                <a:gd name="connsiteX49" fmla="*/ 9256814 w 15765345"/>
                <a:gd name="connsiteY49" fmla="*/ 2122147 h 34807403"/>
                <a:gd name="connsiteX0" fmla="*/ 9256814 w 15765345"/>
                <a:gd name="connsiteY0" fmla="*/ 2122147 h 34807403"/>
                <a:gd name="connsiteX1" fmla="*/ 12946542 w 15765345"/>
                <a:gd name="connsiteY1" fmla="*/ 105923 h 34807403"/>
                <a:gd name="connsiteX2" fmla="*/ 14775342 w 15765345"/>
                <a:gd name="connsiteY2" fmla="*/ 2757683 h 34807403"/>
                <a:gd name="connsiteX3" fmla="*/ 15415422 w 15765345"/>
                <a:gd name="connsiteY3" fmla="*/ 6049523 h 34807403"/>
                <a:gd name="connsiteX4" fmla="*/ 14866782 w 15765345"/>
                <a:gd name="connsiteY4" fmla="*/ 10621523 h 34807403"/>
                <a:gd name="connsiteX5" fmla="*/ 13586622 w 15765345"/>
                <a:gd name="connsiteY5" fmla="*/ 10712963 h 34807403"/>
                <a:gd name="connsiteX6" fmla="*/ 14043822 w 15765345"/>
                <a:gd name="connsiteY6" fmla="*/ 11261603 h 34807403"/>
                <a:gd name="connsiteX7" fmla="*/ 13952382 w 15765345"/>
                <a:gd name="connsiteY7" fmla="*/ 11993123 h 34807403"/>
                <a:gd name="connsiteX8" fmla="*/ 14409582 w 15765345"/>
                <a:gd name="connsiteY8" fmla="*/ 14004803 h 34807403"/>
                <a:gd name="connsiteX9" fmla="*/ 13366143 w 15765345"/>
                <a:gd name="connsiteY9" fmla="*/ 17099559 h 34807403"/>
                <a:gd name="connsiteX10" fmla="*/ 13657735 w 15765345"/>
                <a:gd name="connsiteY10" fmla="*/ 18340947 h 34807403"/>
                <a:gd name="connsiteX11" fmla="*/ 13678062 w 15765345"/>
                <a:gd name="connsiteY11" fmla="*/ 19308323 h 34807403"/>
                <a:gd name="connsiteX12" fmla="*/ 13495182 w 15765345"/>
                <a:gd name="connsiteY12" fmla="*/ 21137123 h 34807403"/>
                <a:gd name="connsiteX13" fmla="*/ 14866782 w 15765345"/>
                <a:gd name="connsiteY13" fmla="*/ 25617683 h 34807403"/>
                <a:gd name="connsiteX14" fmla="*/ 14592462 w 15765345"/>
                <a:gd name="connsiteY14" fmla="*/ 29000963 h 34807403"/>
                <a:gd name="connsiteX15" fmla="*/ 15506862 w 15765345"/>
                <a:gd name="connsiteY15" fmla="*/ 34121603 h 34807403"/>
                <a:gd name="connsiteX16" fmla="*/ 13129422 w 15765345"/>
                <a:gd name="connsiteY16" fmla="*/ 34670243 h 34807403"/>
                <a:gd name="connsiteX17" fmla="*/ 10569102 w 15765345"/>
                <a:gd name="connsiteY17" fmla="*/ 34761683 h 34807403"/>
                <a:gd name="connsiteX18" fmla="*/ 8648862 w 15765345"/>
                <a:gd name="connsiteY18" fmla="*/ 34395923 h 34807403"/>
                <a:gd name="connsiteX19" fmla="*/ 8740302 w 15765345"/>
                <a:gd name="connsiteY19" fmla="*/ 33390083 h 34807403"/>
                <a:gd name="connsiteX20" fmla="*/ 9471822 w 15765345"/>
                <a:gd name="connsiteY20" fmla="*/ 33572963 h 34807403"/>
                <a:gd name="connsiteX21" fmla="*/ 10569102 w 15765345"/>
                <a:gd name="connsiteY21" fmla="*/ 32932883 h 34807403"/>
                <a:gd name="connsiteX22" fmla="*/ 8100222 w 15765345"/>
                <a:gd name="connsiteY22" fmla="*/ 32932883 h 34807403"/>
                <a:gd name="connsiteX23" fmla="*/ 6911502 w 15765345"/>
                <a:gd name="connsiteY23" fmla="*/ 32201363 h 34807403"/>
                <a:gd name="connsiteX24" fmla="*/ 7368702 w 15765345"/>
                <a:gd name="connsiteY24" fmla="*/ 31378403 h 34807403"/>
                <a:gd name="connsiteX25" fmla="*/ 9197502 w 15765345"/>
                <a:gd name="connsiteY25" fmla="*/ 31378403 h 34807403"/>
                <a:gd name="connsiteX26" fmla="*/ 9746142 w 15765345"/>
                <a:gd name="connsiteY26" fmla="*/ 29915363 h 34807403"/>
                <a:gd name="connsiteX27" fmla="*/ 10111902 w 15765345"/>
                <a:gd name="connsiteY27" fmla="*/ 29823923 h 34807403"/>
                <a:gd name="connsiteX28" fmla="*/ 9197502 w 15765345"/>
                <a:gd name="connsiteY28" fmla="*/ 28452323 h 34807403"/>
                <a:gd name="connsiteX29" fmla="*/ 9106062 w 15765345"/>
                <a:gd name="connsiteY29" fmla="*/ 19216883 h 34807403"/>
                <a:gd name="connsiteX30" fmla="*/ 9014622 w 15765345"/>
                <a:gd name="connsiteY30" fmla="*/ 17753843 h 34807403"/>
                <a:gd name="connsiteX31" fmla="*/ 9014622 w 15765345"/>
                <a:gd name="connsiteY31" fmla="*/ 16930883 h 34807403"/>
                <a:gd name="connsiteX32" fmla="*/ 8374542 w 15765345"/>
                <a:gd name="connsiteY32" fmla="*/ 11535923 h 34807403"/>
                <a:gd name="connsiteX33" fmla="*/ 8648862 w 15765345"/>
                <a:gd name="connsiteY33" fmla="*/ 10895843 h 34807403"/>
                <a:gd name="connsiteX34" fmla="*/ 7917342 w 15765345"/>
                <a:gd name="connsiteY34" fmla="*/ 10347203 h 34807403"/>
                <a:gd name="connsiteX35" fmla="*/ 7643022 w 15765345"/>
                <a:gd name="connsiteY35" fmla="*/ 13181843 h 34807403"/>
                <a:gd name="connsiteX36" fmla="*/ 7460142 w 15765345"/>
                <a:gd name="connsiteY36" fmla="*/ 9341363 h 34807403"/>
                <a:gd name="connsiteX37" fmla="*/ 6911502 w 15765345"/>
                <a:gd name="connsiteY37" fmla="*/ 9615683 h 34807403"/>
                <a:gd name="connsiteX38" fmla="*/ 6454302 w 15765345"/>
                <a:gd name="connsiteY38" fmla="*/ 9615683 h 34807403"/>
                <a:gd name="connsiteX39" fmla="*/ 4808382 w 15765345"/>
                <a:gd name="connsiteY39" fmla="*/ 9707123 h 34807403"/>
                <a:gd name="connsiteX40" fmla="*/ 4076860 w 15765345"/>
                <a:gd name="connsiteY40" fmla="*/ 8658121 h 34807403"/>
                <a:gd name="connsiteX41" fmla="*/ 3436782 w 15765345"/>
                <a:gd name="connsiteY41" fmla="*/ 7604003 h 34807403"/>
                <a:gd name="connsiteX42" fmla="*/ 3535332 w 15765345"/>
                <a:gd name="connsiteY42" fmla="*/ 7267766 h 34807403"/>
                <a:gd name="connsiteX43" fmla="*/ 327822 w 15765345"/>
                <a:gd name="connsiteY43" fmla="*/ 6140963 h 34807403"/>
                <a:gd name="connsiteX44" fmla="*/ 602142 w 15765345"/>
                <a:gd name="connsiteY44" fmla="*/ 5226563 h 34807403"/>
                <a:gd name="connsiteX45" fmla="*/ 4991262 w 15765345"/>
                <a:gd name="connsiteY45" fmla="*/ 7786883 h 34807403"/>
                <a:gd name="connsiteX46" fmla="*/ 5722782 w 15765345"/>
                <a:gd name="connsiteY46" fmla="*/ 7604003 h 34807403"/>
                <a:gd name="connsiteX47" fmla="*/ 7185822 w 15765345"/>
                <a:gd name="connsiteY47" fmla="*/ 8335523 h 34807403"/>
                <a:gd name="connsiteX48" fmla="*/ 7917342 w 15765345"/>
                <a:gd name="connsiteY48" fmla="*/ 7704856 h 34807403"/>
                <a:gd name="connsiteX49" fmla="*/ 9256814 w 15765345"/>
                <a:gd name="connsiteY49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740302 w 15515502"/>
                <a:gd name="connsiteY19" fmla="*/ 33390083 h 34807403"/>
                <a:gd name="connsiteX20" fmla="*/ 9471822 w 15515502"/>
                <a:gd name="connsiteY20" fmla="*/ 33572963 h 34807403"/>
                <a:gd name="connsiteX21" fmla="*/ 10569102 w 15515502"/>
                <a:gd name="connsiteY21" fmla="*/ 32932883 h 34807403"/>
                <a:gd name="connsiteX22" fmla="*/ 8100222 w 15515502"/>
                <a:gd name="connsiteY22" fmla="*/ 32932883 h 34807403"/>
                <a:gd name="connsiteX23" fmla="*/ 6911502 w 15515502"/>
                <a:gd name="connsiteY23" fmla="*/ 32201363 h 34807403"/>
                <a:gd name="connsiteX24" fmla="*/ 7368702 w 15515502"/>
                <a:gd name="connsiteY24" fmla="*/ 31378403 h 34807403"/>
                <a:gd name="connsiteX25" fmla="*/ 9197502 w 15515502"/>
                <a:gd name="connsiteY25" fmla="*/ 31378403 h 34807403"/>
                <a:gd name="connsiteX26" fmla="*/ 9746142 w 15515502"/>
                <a:gd name="connsiteY26" fmla="*/ 29915363 h 34807403"/>
                <a:gd name="connsiteX27" fmla="*/ 10111902 w 15515502"/>
                <a:gd name="connsiteY27" fmla="*/ 29823923 h 34807403"/>
                <a:gd name="connsiteX28" fmla="*/ 9197502 w 15515502"/>
                <a:gd name="connsiteY28" fmla="*/ 28452323 h 34807403"/>
                <a:gd name="connsiteX29" fmla="*/ 9106062 w 15515502"/>
                <a:gd name="connsiteY29" fmla="*/ 19216883 h 34807403"/>
                <a:gd name="connsiteX30" fmla="*/ 9014622 w 15515502"/>
                <a:gd name="connsiteY30" fmla="*/ 17753843 h 34807403"/>
                <a:gd name="connsiteX31" fmla="*/ 9014622 w 15515502"/>
                <a:gd name="connsiteY31" fmla="*/ 16930883 h 34807403"/>
                <a:gd name="connsiteX32" fmla="*/ 8374542 w 15515502"/>
                <a:gd name="connsiteY32" fmla="*/ 11535923 h 34807403"/>
                <a:gd name="connsiteX33" fmla="*/ 8648862 w 15515502"/>
                <a:gd name="connsiteY33" fmla="*/ 10895843 h 34807403"/>
                <a:gd name="connsiteX34" fmla="*/ 7917342 w 15515502"/>
                <a:gd name="connsiteY34" fmla="*/ 10347203 h 34807403"/>
                <a:gd name="connsiteX35" fmla="*/ 7643022 w 15515502"/>
                <a:gd name="connsiteY35" fmla="*/ 13181843 h 34807403"/>
                <a:gd name="connsiteX36" fmla="*/ 7460142 w 15515502"/>
                <a:gd name="connsiteY36" fmla="*/ 9341363 h 34807403"/>
                <a:gd name="connsiteX37" fmla="*/ 6911502 w 15515502"/>
                <a:gd name="connsiteY37" fmla="*/ 9615683 h 34807403"/>
                <a:gd name="connsiteX38" fmla="*/ 6454302 w 15515502"/>
                <a:gd name="connsiteY38" fmla="*/ 9615683 h 34807403"/>
                <a:gd name="connsiteX39" fmla="*/ 4808382 w 15515502"/>
                <a:gd name="connsiteY39" fmla="*/ 9707123 h 34807403"/>
                <a:gd name="connsiteX40" fmla="*/ 4076860 w 15515502"/>
                <a:gd name="connsiteY40" fmla="*/ 8658121 h 34807403"/>
                <a:gd name="connsiteX41" fmla="*/ 3436782 w 15515502"/>
                <a:gd name="connsiteY41" fmla="*/ 7604003 h 34807403"/>
                <a:gd name="connsiteX42" fmla="*/ 3535332 w 15515502"/>
                <a:gd name="connsiteY42" fmla="*/ 7267766 h 34807403"/>
                <a:gd name="connsiteX43" fmla="*/ 327822 w 15515502"/>
                <a:gd name="connsiteY43" fmla="*/ 6140963 h 34807403"/>
                <a:gd name="connsiteX44" fmla="*/ 602142 w 15515502"/>
                <a:gd name="connsiteY44" fmla="*/ 5226563 h 34807403"/>
                <a:gd name="connsiteX45" fmla="*/ 4991262 w 15515502"/>
                <a:gd name="connsiteY45" fmla="*/ 7786883 h 34807403"/>
                <a:gd name="connsiteX46" fmla="*/ 5722782 w 15515502"/>
                <a:gd name="connsiteY46" fmla="*/ 7604003 h 34807403"/>
                <a:gd name="connsiteX47" fmla="*/ 7185822 w 15515502"/>
                <a:gd name="connsiteY47" fmla="*/ 8335523 h 34807403"/>
                <a:gd name="connsiteX48" fmla="*/ 7917342 w 15515502"/>
                <a:gd name="connsiteY48" fmla="*/ 7704856 h 34807403"/>
                <a:gd name="connsiteX49" fmla="*/ 9256814 w 15515502"/>
                <a:gd name="connsiteY49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9471822 w 15515502"/>
                <a:gd name="connsiteY19" fmla="*/ 33572963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53405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53405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95061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95061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95061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07403"/>
                <a:gd name="connsiteX1" fmla="*/ 12946542 w 15515502"/>
                <a:gd name="connsiteY1" fmla="*/ 105923 h 34807403"/>
                <a:gd name="connsiteX2" fmla="*/ 14775342 w 15515502"/>
                <a:gd name="connsiteY2" fmla="*/ 2757683 h 34807403"/>
                <a:gd name="connsiteX3" fmla="*/ 15415422 w 15515502"/>
                <a:gd name="connsiteY3" fmla="*/ 6049523 h 34807403"/>
                <a:gd name="connsiteX4" fmla="*/ 14866782 w 15515502"/>
                <a:gd name="connsiteY4" fmla="*/ 10621523 h 34807403"/>
                <a:gd name="connsiteX5" fmla="*/ 13586622 w 15515502"/>
                <a:gd name="connsiteY5" fmla="*/ 10712963 h 34807403"/>
                <a:gd name="connsiteX6" fmla="*/ 14043822 w 15515502"/>
                <a:gd name="connsiteY6" fmla="*/ 11261603 h 34807403"/>
                <a:gd name="connsiteX7" fmla="*/ 13952382 w 15515502"/>
                <a:gd name="connsiteY7" fmla="*/ 11993123 h 34807403"/>
                <a:gd name="connsiteX8" fmla="*/ 14409582 w 15515502"/>
                <a:gd name="connsiteY8" fmla="*/ 14004803 h 34807403"/>
                <a:gd name="connsiteX9" fmla="*/ 13366143 w 15515502"/>
                <a:gd name="connsiteY9" fmla="*/ 17099559 h 34807403"/>
                <a:gd name="connsiteX10" fmla="*/ 13657735 w 15515502"/>
                <a:gd name="connsiteY10" fmla="*/ 18340947 h 34807403"/>
                <a:gd name="connsiteX11" fmla="*/ 13678062 w 15515502"/>
                <a:gd name="connsiteY11" fmla="*/ 19308323 h 34807403"/>
                <a:gd name="connsiteX12" fmla="*/ 13495182 w 15515502"/>
                <a:gd name="connsiteY12" fmla="*/ 21137123 h 34807403"/>
                <a:gd name="connsiteX13" fmla="*/ 14866782 w 15515502"/>
                <a:gd name="connsiteY13" fmla="*/ 25617683 h 34807403"/>
                <a:gd name="connsiteX14" fmla="*/ 14592462 w 15515502"/>
                <a:gd name="connsiteY14" fmla="*/ 29000963 h 34807403"/>
                <a:gd name="connsiteX15" fmla="*/ 15506862 w 15515502"/>
                <a:gd name="connsiteY15" fmla="*/ 34121603 h 34807403"/>
                <a:gd name="connsiteX16" fmla="*/ 13129422 w 15515502"/>
                <a:gd name="connsiteY16" fmla="*/ 34670243 h 34807403"/>
                <a:gd name="connsiteX17" fmla="*/ 10569102 w 15515502"/>
                <a:gd name="connsiteY17" fmla="*/ 34761683 h 34807403"/>
                <a:gd name="connsiteX18" fmla="*/ 8648862 w 15515502"/>
                <a:gd name="connsiteY18" fmla="*/ 34395923 h 34807403"/>
                <a:gd name="connsiteX19" fmla="*/ 8950610 w 15515502"/>
                <a:gd name="connsiteY19" fmla="*/ 33535534 h 34807403"/>
                <a:gd name="connsiteX20" fmla="*/ 10569102 w 15515502"/>
                <a:gd name="connsiteY20" fmla="*/ 32932883 h 34807403"/>
                <a:gd name="connsiteX21" fmla="*/ 8100222 w 15515502"/>
                <a:gd name="connsiteY21" fmla="*/ 32932883 h 34807403"/>
                <a:gd name="connsiteX22" fmla="*/ 6911502 w 15515502"/>
                <a:gd name="connsiteY22" fmla="*/ 32201363 h 34807403"/>
                <a:gd name="connsiteX23" fmla="*/ 7368702 w 15515502"/>
                <a:gd name="connsiteY23" fmla="*/ 31378403 h 34807403"/>
                <a:gd name="connsiteX24" fmla="*/ 9197502 w 15515502"/>
                <a:gd name="connsiteY24" fmla="*/ 31378403 h 34807403"/>
                <a:gd name="connsiteX25" fmla="*/ 9746142 w 15515502"/>
                <a:gd name="connsiteY25" fmla="*/ 29915363 h 34807403"/>
                <a:gd name="connsiteX26" fmla="*/ 10111902 w 15515502"/>
                <a:gd name="connsiteY26" fmla="*/ 29823923 h 34807403"/>
                <a:gd name="connsiteX27" fmla="*/ 9197502 w 15515502"/>
                <a:gd name="connsiteY27" fmla="*/ 28452323 h 34807403"/>
                <a:gd name="connsiteX28" fmla="*/ 9106062 w 15515502"/>
                <a:gd name="connsiteY28" fmla="*/ 19216883 h 34807403"/>
                <a:gd name="connsiteX29" fmla="*/ 9014622 w 15515502"/>
                <a:gd name="connsiteY29" fmla="*/ 17753843 h 34807403"/>
                <a:gd name="connsiteX30" fmla="*/ 9014622 w 15515502"/>
                <a:gd name="connsiteY30" fmla="*/ 16930883 h 34807403"/>
                <a:gd name="connsiteX31" fmla="*/ 8374542 w 15515502"/>
                <a:gd name="connsiteY31" fmla="*/ 11535923 h 34807403"/>
                <a:gd name="connsiteX32" fmla="*/ 8648862 w 15515502"/>
                <a:gd name="connsiteY32" fmla="*/ 10895843 h 34807403"/>
                <a:gd name="connsiteX33" fmla="*/ 7917342 w 15515502"/>
                <a:gd name="connsiteY33" fmla="*/ 10347203 h 34807403"/>
                <a:gd name="connsiteX34" fmla="*/ 7643022 w 15515502"/>
                <a:gd name="connsiteY34" fmla="*/ 13181843 h 34807403"/>
                <a:gd name="connsiteX35" fmla="*/ 7460142 w 15515502"/>
                <a:gd name="connsiteY35" fmla="*/ 9341363 h 34807403"/>
                <a:gd name="connsiteX36" fmla="*/ 6911502 w 15515502"/>
                <a:gd name="connsiteY36" fmla="*/ 9615683 h 34807403"/>
                <a:gd name="connsiteX37" fmla="*/ 6454302 w 15515502"/>
                <a:gd name="connsiteY37" fmla="*/ 9615683 h 34807403"/>
                <a:gd name="connsiteX38" fmla="*/ 4808382 w 15515502"/>
                <a:gd name="connsiteY38" fmla="*/ 9707123 h 34807403"/>
                <a:gd name="connsiteX39" fmla="*/ 4076860 w 15515502"/>
                <a:gd name="connsiteY39" fmla="*/ 8658121 h 34807403"/>
                <a:gd name="connsiteX40" fmla="*/ 3436782 w 15515502"/>
                <a:gd name="connsiteY40" fmla="*/ 7604003 h 34807403"/>
                <a:gd name="connsiteX41" fmla="*/ 3535332 w 15515502"/>
                <a:gd name="connsiteY41" fmla="*/ 7267766 h 34807403"/>
                <a:gd name="connsiteX42" fmla="*/ 327822 w 15515502"/>
                <a:gd name="connsiteY42" fmla="*/ 6140963 h 34807403"/>
                <a:gd name="connsiteX43" fmla="*/ 602142 w 15515502"/>
                <a:gd name="connsiteY43" fmla="*/ 5226563 h 34807403"/>
                <a:gd name="connsiteX44" fmla="*/ 4991262 w 15515502"/>
                <a:gd name="connsiteY44" fmla="*/ 7786883 h 34807403"/>
                <a:gd name="connsiteX45" fmla="*/ 5722782 w 15515502"/>
                <a:gd name="connsiteY45" fmla="*/ 7604003 h 34807403"/>
                <a:gd name="connsiteX46" fmla="*/ 7185822 w 15515502"/>
                <a:gd name="connsiteY46" fmla="*/ 8335523 h 34807403"/>
                <a:gd name="connsiteX47" fmla="*/ 7917342 w 15515502"/>
                <a:gd name="connsiteY47" fmla="*/ 7704856 h 34807403"/>
                <a:gd name="connsiteX48" fmla="*/ 9256814 w 15515502"/>
                <a:gd name="connsiteY48" fmla="*/ 2122147 h 34807403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617362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10111902 w 15515502"/>
                <a:gd name="connsiteY26" fmla="*/ 29823923 h 34881969"/>
                <a:gd name="connsiteX27" fmla="*/ 9197502 w 15515502"/>
                <a:gd name="connsiteY27" fmla="*/ 28452323 h 34881969"/>
                <a:gd name="connsiteX28" fmla="*/ 9106062 w 15515502"/>
                <a:gd name="connsiteY28" fmla="*/ 19216883 h 34881969"/>
                <a:gd name="connsiteX29" fmla="*/ 9014622 w 15515502"/>
                <a:gd name="connsiteY29" fmla="*/ 17753843 h 34881969"/>
                <a:gd name="connsiteX30" fmla="*/ 9014622 w 15515502"/>
                <a:gd name="connsiteY30" fmla="*/ 16930883 h 34881969"/>
                <a:gd name="connsiteX31" fmla="*/ 8374542 w 15515502"/>
                <a:gd name="connsiteY31" fmla="*/ 11535923 h 34881969"/>
                <a:gd name="connsiteX32" fmla="*/ 8648862 w 15515502"/>
                <a:gd name="connsiteY32" fmla="*/ 10895843 h 34881969"/>
                <a:gd name="connsiteX33" fmla="*/ 7917342 w 15515502"/>
                <a:gd name="connsiteY33" fmla="*/ 10347203 h 34881969"/>
                <a:gd name="connsiteX34" fmla="*/ 7643022 w 15515502"/>
                <a:gd name="connsiteY34" fmla="*/ 13181843 h 34881969"/>
                <a:gd name="connsiteX35" fmla="*/ 7460142 w 15515502"/>
                <a:gd name="connsiteY35" fmla="*/ 9341363 h 34881969"/>
                <a:gd name="connsiteX36" fmla="*/ 6911502 w 15515502"/>
                <a:gd name="connsiteY36" fmla="*/ 9615683 h 34881969"/>
                <a:gd name="connsiteX37" fmla="*/ 6454302 w 15515502"/>
                <a:gd name="connsiteY37" fmla="*/ 9615683 h 34881969"/>
                <a:gd name="connsiteX38" fmla="*/ 4808382 w 15515502"/>
                <a:gd name="connsiteY38" fmla="*/ 9707123 h 34881969"/>
                <a:gd name="connsiteX39" fmla="*/ 4076860 w 15515502"/>
                <a:gd name="connsiteY39" fmla="*/ 8658121 h 34881969"/>
                <a:gd name="connsiteX40" fmla="*/ 3436782 w 15515502"/>
                <a:gd name="connsiteY40" fmla="*/ 7604003 h 34881969"/>
                <a:gd name="connsiteX41" fmla="*/ 3535332 w 15515502"/>
                <a:gd name="connsiteY41" fmla="*/ 7267766 h 34881969"/>
                <a:gd name="connsiteX42" fmla="*/ 327822 w 15515502"/>
                <a:gd name="connsiteY42" fmla="*/ 6140963 h 34881969"/>
                <a:gd name="connsiteX43" fmla="*/ 602142 w 15515502"/>
                <a:gd name="connsiteY43" fmla="*/ 5226563 h 34881969"/>
                <a:gd name="connsiteX44" fmla="*/ 4991262 w 15515502"/>
                <a:gd name="connsiteY44" fmla="*/ 7786883 h 34881969"/>
                <a:gd name="connsiteX45" fmla="*/ 5722782 w 15515502"/>
                <a:gd name="connsiteY45" fmla="*/ 7604003 h 34881969"/>
                <a:gd name="connsiteX46" fmla="*/ 7185822 w 15515502"/>
                <a:gd name="connsiteY46" fmla="*/ 8335523 h 34881969"/>
                <a:gd name="connsiteX47" fmla="*/ 7917342 w 15515502"/>
                <a:gd name="connsiteY47" fmla="*/ 7704856 h 34881969"/>
                <a:gd name="connsiteX48" fmla="*/ 9256814 w 15515502"/>
                <a:gd name="connsiteY48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46142 w 15515502"/>
                <a:gd name="connsiteY25" fmla="*/ 29915363 h 34881969"/>
                <a:gd name="connsiteX26" fmla="*/ 9197502 w 15515502"/>
                <a:gd name="connsiteY26" fmla="*/ 28452323 h 34881969"/>
                <a:gd name="connsiteX27" fmla="*/ 9106062 w 15515502"/>
                <a:gd name="connsiteY27" fmla="*/ 19216883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106062 w 15515502"/>
                <a:gd name="connsiteY27" fmla="*/ 19216883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106062 w 15515502"/>
                <a:gd name="connsiteY27" fmla="*/ 19216883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106062 w 15515502"/>
                <a:gd name="connsiteY27" fmla="*/ 19216883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106062 w 15515502"/>
                <a:gd name="connsiteY27" fmla="*/ 19216883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9014622 w 15515502"/>
                <a:gd name="connsiteY28" fmla="*/ 17753843 h 34881969"/>
                <a:gd name="connsiteX29" fmla="*/ 9014622 w 15515502"/>
                <a:gd name="connsiteY29" fmla="*/ 16930883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9014622 w 15515502"/>
                <a:gd name="connsiteY28" fmla="*/ 17753843 h 34881969"/>
                <a:gd name="connsiteX29" fmla="*/ 9033922 w 15515502"/>
                <a:gd name="connsiteY29" fmla="*/ 15938598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5938598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5938598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5938598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5938598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426478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200546 w 15515502"/>
                <a:gd name="connsiteY27" fmla="*/ 19780956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200546 w 15515502"/>
                <a:gd name="connsiteY27" fmla="*/ 19780956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200546 w 15515502"/>
                <a:gd name="connsiteY27" fmla="*/ 19780956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078889 h 34881969"/>
                <a:gd name="connsiteX28" fmla="*/ 8867298 w 15515502"/>
                <a:gd name="connsiteY28" fmla="*/ 18291290 h 34881969"/>
                <a:gd name="connsiteX29" fmla="*/ 9033922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22147 h 34881969"/>
                <a:gd name="connsiteX1" fmla="*/ 12946542 w 15515502"/>
                <a:gd name="connsiteY1" fmla="*/ 105923 h 34881969"/>
                <a:gd name="connsiteX2" fmla="*/ 14775342 w 15515502"/>
                <a:gd name="connsiteY2" fmla="*/ 2757683 h 34881969"/>
                <a:gd name="connsiteX3" fmla="*/ 15415422 w 15515502"/>
                <a:gd name="connsiteY3" fmla="*/ 6049523 h 34881969"/>
                <a:gd name="connsiteX4" fmla="*/ 14866782 w 15515502"/>
                <a:gd name="connsiteY4" fmla="*/ 10621523 h 34881969"/>
                <a:gd name="connsiteX5" fmla="*/ 13586622 w 15515502"/>
                <a:gd name="connsiteY5" fmla="*/ 10712963 h 34881969"/>
                <a:gd name="connsiteX6" fmla="*/ 14043822 w 15515502"/>
                <a:gd name="connsiteY6" fmla="*/ 11261603 h 34881969"/>
                <a:gd name="connsiteX7" fmla="*/ 13952382 w 15515502"/>
                <a:gd name="connsiteY7" fmla="*/ 11993123 h 34881969"/>
                <a:gd name="connsiteX8" fmla="*/ 14409582 w 15515502"/>
                <a:gd name="connsiteY8" fmla="*/ 14004803 h 34881969"/>
                <a:gd name="connsiteX9" fmla="*/ 13366143 w 15515502"/>
                <a:gd name="connsiteY9" fmla="*/ 17099559 h 34881969"/>
                <a:gd name="connsiteX10" fmla="*/ 13657735 w 15515502"/>
                <a:gd name="connsiteY10" fmla="*/ 18340947 h 34881969"/>
                <a:gd name="connsiteX11" fmla="*/ 13678062 w 15515502"/>
                <a:gd name="connsiteY11" fmla="*/ 19308323 h 34881969"/>
                <a:gd name="connsiteX12" fmla="*/ 13495182 w 15515502"/>
                <a:gd name="connsiteY12" fmla="*/ 21137123 h 34881969"/>
                <a:gd name="connsiteX13" fmla="*/ 14866782 w 15515502"/>
                <a:gd name="connsiteY13" fmla="*/ 25617683 h 34881969"/>
                <a:gd name="connsiteX14" fmla="*/ 14592462 w 15515502"/>
                <a:gd name="connsiteY14" fmla="*/ 29000963 h 34881969"/>
                <a:gd name="connsiteX15" fmla="*/ 15506862 w 15515502"/>
                <a:gd name="connsiteY15" fmla="*/ 34121603 h 34881969"/>
                <a:gd name="connsiteX16" fmla="*/ 13129422 w 15515502"/>
                <a:gd name="connsiteY16" fmla="*/ 34670243 h 34881969"/>
                <a:gd name="connsiteX17" fmla="*/ 10569102 w 15515502"/>
                <a:gd name="connsiteY17" fmla="*/ 34761683 h 34881969"/>
                <a:gd name="connsiteX18" fmla="*/ 8284114 w 15515502"/>
                <a:gd name="connsiteY18" fmla="*/ 34677611 h 34881969"/>
                <a:gd name="connsiteX19" fmla="*/ 8950610 w 15515502"/>
                <a:gd name="connsiteY19" fmla="*/ 33535534 h 34881969"/>
                <a:gd name="connsiteX20" fmla="*/ 10569102 w 15515502"/>
                <a:gd name="connsiteY20" fmla="*/ 32932883 h 34881969"/>
                <a:gd name="connsiteX21" fmla="*/ 8100222 w 15515502"/>
                <a:gd name="connsiteY21" fmla="*/ 32932883 h 34881969"/>
                <a:gd name="connsiteX22" fmla="*/ 6911502 w 15515502"/>
                <a:gd name="connsiteY22" fmla="*/ 32201363 h 34881969"/>
                <a:gd name="connsiteX23" fmla="*/ 7368702 w 15515502"/>
                <a:gd name="connsiteY23" fmla="*/ 31378403 h 34881969"/>
                <a:gd name="connsiteX24" fmla="*/ 9197502 w 15515502"/>
                <a:gd name="connsiteY24" fmla="*/ 31378403 h 34881969"/>
                <a:gd name="connsiteX25" fmla="*/ 9700418 w 15515502"/>
                <a:gd name="connsiteY25" fmla="*/ 30258270 h 34881969"/>
                <a:gd name="connsiteX26" fmla="*/ 9197502 w 15515502"/>
                <a:gd name="connsiteY26" fmla="*/ 28452323 h 34881969"/>
                <a:gd name="connsiteX27" fmla="*/ 9075578 w 15515502"/>
                <a:gd name="connsiteY27" fmla="*/ 20078889 h 34881969"/>
                <a:gd name="connsiteX28" fmla="*/ 8867298 w 15515502"/>
                <a:gd name="connsiteY28" fmla="*/ 18291290 h 34881969"/>
                <a:gd name="connsiteX29" fmla="*/ 8742330 w 15515502"/>
                <a:gd name="connsiteY29" fmla="*/ 17049902 h 34881969"/>
                <a:gd name="connsiteX30" fmla="*/ 8374542 w 15515502"/>
                <a:gd name="connsiteY30" fmla="*/ 11535923 h 34881969"/>
                <a:gd name="connsiteX31" fmla="*/ 8648862 w 15515502"/>
                <a:gd name="connsiteY31" fmla="*/ 10895843 h 34881969"/>
                <a:gd name="connsiteX32" fmla="*/ 7917342 w 15515502"/>
                <a:gd name="connsiteY32" fmla="*/ 10347203 h 34881969"/>
                <a:gd name="connsiteX33" fmla="*/ 7643022 w 15515502"/>
                <a:gd name="connsiteY33" fmla="*/ 13181843 h 34881969"/>
                <a:gd name="connsiteX34" fmla="*/ 7460142 w 15515502"/>
                <a:gd name="connsiteY34" fmla="*/ 9341363 h 34881969"/>
                <a:gd name="connsiteX35" fmla="*/ 6911502 w 15515502"/>
                <a:gd name="connsiteY35" fmla="*/ 9615683 h 34881969"/>
                <a:gd name="connsiteX36" fmla="*/ 6454302 w 15515502"/>
                <a:gd name="connsiteY36" fmla="*/ 9615683 h 34881969"/>
                <a:gd name="connsiteX37" fmla="*/ 4808382 w 15515502"/>
                <a:gd name="connsiteY37" fmla="*/ 9707123 h 34881969"/>
                <a:gd name="connsiteX38" fmla="*/ 4076860 w 15515502"/>
                <a:gd name="connsiteY38" fmla="*/ 8658121 h 34881969"/>
                <a:gd name="connsiteX39" fmla="*/ 3436782 w 15515502"/>
                <a:gd name="connsiteY39" fmla="*/ 7604003 h 34881969"/>
                <a:gd name="connsiteX40" fmla="*/ 3535332 w 15515502"/>
                <a:gd name="connsiteY40" fmla="*/ 7267766 h 34881969"/>
                <a:gd name="connsiteX41" fmla="*/ 327822 w 15515502"/>
                <a:gd name="connsiteY41" fmla="*/ 6140963 h 34881969"/>
                <a:gd name="connsiteX42" fmla="*/ 602142 w 15515502"/>
                <a:gd name="connsiteY42" fmla="*/ 5226563 h 34881969"/>
                <a:gd name="connsiteX43" fmla="*/ 4991262 w 15515502"/>
                <a:gd name="connsiteY43" fmla="*/ 7786883 h 34881969"/>
                <a:gd name="connsiteX44" fmla="*/ 5722782 w 15515502"/>
                <a:gd name="connsiteY44" fmla="*/ 7604003 h 34881969"/>
                <a:gd name="connsiteX45" fmla="*/ 7185822 w 15515502"/>
                <a:gd name="connsiteY45" fmla="*/ 8335523 h 34881969"/>
                <a:gd name="connsiteX46" fmla="*/ 7917342 w 15515502"/>
                <a:gd name="connsiteY46" fmla="*/ 7704856 h 34881969"/>
                <a:gd name="connsiteX47" fmla="*/ 9256814 w 15515502"/>
                <a:gd name="connsiteY47" fmla="*/ 2122147 h 34881969"/>
                <a:gd name="connsiteX0" fmla="*/ 9256814 w 15515502"/>
                <a:gd name="connsiteY0" fmla="*/ 2110699 h 34870521"/>
                <a:gd name="connsiteX1" fmla="*/ 12574680 w 15515502"/>
                <a:gd name="connsiteY1" fmla="*/ 105923 h 34870521"/>
                <a:gd name="connsiteX2" fmla="*/ 14775342 w 15515502"/>
                <a:gd name="connsiteY2" fmla="*/ 2746235 h 34870521"/>
                <a:gd name="connsiteX3" fmla="*/ 15415422 w 15515502"/>
                <a:gd name="connsiteY3" fmla="*/ 6038075 h 34870521"/>
                <a:gd name="connsiteX4" fmla="*/ 14866782 w 15515502"/>
                <a:gd name="connsiteY4" fmla="*/ 10610075 h 34870521"/>
                <a:gd name="connsiteX5" fmla="*/ 13586622 w 15515502"/>
                <a:gd name="connsiteY5" fmla="*/ 10701515 h 34870521"/>
                <a:gd name="connsiteX6" fmla="*/ 14043822 w 15515502"/>
                <a:gd name="connsiteY6" fmla="*/ 11250155 h 34870521"/>
                <a:gd name="connsiteX7" fmla="*/ 13952382 w 15515502"/>
                <a:gd name="connsiteY7" fmla="*/ 11981675 h 34870521"/>
                <a:gd name="connsiteX8" fmla="*/ 14409582 w 15515502"/>
                <a:gd name="connsiteY8" fmla="*/ 13993355 h 34870521"/>
                <a:gd name="connsiteX9" fmla="*/ 13366143 w 15515502"/>
                <a:gd name="connsiteY9" fmla="*/ 17088111 h 34870521"/>
                <a:gd name="connsiteX10" fmla="*/ 13657735 w 15515502"/>
                <a:gd name="connsiteY10" fmla="*/ 18329499 h 34870521"/>
                <a:gd name="connsiteX11" fmla="*/ 13678062 w 15515502"/>
                <a:gd name="connsiteY11" fmla="*/ 19296875 h 34870521"/>
                <a:gd name="connsiteX12" fmla="*/ 13495182 w 15515502"/>
                <a:gd name="connsiteY12" fmla="*/ 21125675 h 34870521"/>
                <a:gd name="connsiteX13" fmla="*/ 14866782 w 15515502"/>
                <a:gd name="connsiteY13" fmla="*/ 25606235 h 34870521"/>
                <a:gd name="connsiteX14" fmla="*/ 14592462 w 15515502"/>
                <a:gd name="connsiteY14" fmla="*/ 28989515 h 34870521"/>
                <a:gd name="connsiteX15" fmla="*/ 15506862 w 15515502"/>
                <a:gd name="connsiteY15" fmla="*/ 34110155 h 34870521"/>
                <a:gd name="connsiteX16" fmla="*/ 13129422 w 15515502"/>
                <a:gd name="connsiteY16" fmla="*/ 34658795 h 34870521"/>
                <a:gd name="connsiteX17" fmla="*/ 10569102 w 15515502"/>
                <a:gd name="connsiteY17" fmla="*/ 34750235 h 34870521"/>
                <a:gd name="connsiteX18" fmla="*/ 8284114 w 15515502"/>
                <a:gd name="connsiteY18" fmla="*/ 34666163 h 34870521"/>
                <a:gd name="connsiteX19" fmla="*/ 8950610 w 15515502"/>
                <a:gd name="connsiteY19" fmla="*/ 33524086 h 34870521"/>
                <a:gd name="connsiteX20" fmla="*/ 10569102 w 15515502"/>
                <a:gd name="connsiteY20" fmla="*/ 32921435 h 34870521"/>
                <a:gd name="connsiteX21" fmla="*/ 8100222 w 15515502"/>
                <a:gd name="connsiteY21" fmla="*/ 32921435 h 34870521"/>
                <a:gd name="connsiteX22" fmla="*/ 6911502 w 15515502"/>
                <a:gd name="connsiteY22" fmla="*/ 32189915 h 34870521"/>
                <a:gd name="connsiteX23" fmla="*/ 7368702 w 15515502"/>
                <a:gd name="connsiteY23" fmla="*/ 31366955 h 34870521"/>
                <a:gd name="connsiteX24" fmla="*/ 9197502 w 15515502"/>
                <a:gd name="connsiteY24" fmla="*/ 31366955 h 34870521"/>
                <a:gd name="connsiteX25" fmla="*/ 9700418 w 15515502"/>
                <a:gd name="connsiteY25" fmla="*/ 30246822 h 34870521"/>
                <a:gd name="connsiteX26" fmla="*/ 9197502 w 15515502"/>
                <a:gd name="connsiteY26" fmla="*/ 28440875 h 34870521"/>
                <a:gd name="connsiteX27" fmla="*/ 9075578 w 15515502"/>
                <a:gd name="connsiteY27" fmla="*/ 20067441 h 34870521"/>
                <a:gd name="connsiteX28" fmla="*/ 8867298 w 15515502"/>
                <a:gd name="connsiteY28" fmla="*/ 18279842 h 34870521"/>
                <a:gd name="connsiteX29" fmla="*/ 8742330 w 15515502"/>
                <a:gd name="connsiteY29" fmla="*/ 17038454 h 34870521"/>
                <a:gd name="connsiteX30" fmla="*/ 8374542 w 15515502"/>
                <a:gd name="connsiteY30" fmla="*/ 11524475 h 34870521"/>
                <a:gd name="connsiteX31" fmla="*/ 8648862 w 15515502"/>
                <a:gd name="connsiteY31" fmla="*/ 10884395 h 34870521"/>
                <a:gd name="connsiteX32" fmla="*/ 7917342 w 15515502"/>
                <a:gd name="connsiteY32" fmla="*/ 10335755 h 34870521"/>
                <a:gd name="connsiteX33" fmla="*/ 7643022 w 15515502"/>
                <a:gd name="connsiteY33" fmla="*/ 13170395 h 34870521"/>
                <a:gd name="connsiteX34" fmla="*/ 7460142 w 15515502"/>
                <a:gd name="connsiteY34" fmla="*/ 9329915 h 34870521"/>
                <a:gd name="connsiteX35" fmla="*/ 6911502 w 15515502"/>
                <a:gd name="connsiteY35" fmla="*/ 9604235 h 34870521"/>
                <a:gd name="connsiteX36" fmla="*/ 6454302 w 15515502"/>
                <a:gd name="connsiteY36" fmla="*/ 9604235 h 34870521"/>
                <a:gd name="connsiteX37" fmla="*/ 4808382 w 15515502"/>
                <a:gd name="connsiteY37" fmla="*/ 9695675 h 34870521"/>
                <a:gd name="connsiteX38" fmla="*/ 4076860 w 15515502"/>
                <a:gd name="connsiteY38" fmla="*/ 8646673 h 34870521"/>
                <a:gd name="connsiteX39" fmla="*/ 3436782 w 15515502"/>
                <a:gd name="connsiteY39" fmla="*/ 7592555 h 34870521"/>
                <a:gd name="connsiteX40" fmla="*/ 3535332 w 15515502"/>
                <a:gd name="connsiteY40" fmla="*/ 7256318 h 34870521"/>
                <a:gd name="connsiteX41" fmla="*/ 327822 w 15515502"/>
                <a:gd name="connsiteY41" fmla="*/ 6129515 h 34870521"/>
                <a:gd name="connsiteX42" fmla="*/ 602142 w 15515502"/>
                <a:gd name="connsiteY42" fmla="*/ 5215115 h 34870521"/>
                <a:gd name="connsiteX43" fmla="*/ 4991262 w 15515502"/>
                <a:gd name="connsiteY43" fmla="*/ 7775435 h 34870521"/>
                <a:gd name="connsiteX44" fmla="*/ 5722782 w 15515502"/>
                <a:gd name="connsiteY44" fmla="*/ 7592555 h 34870521"/>
                <a:gd name="connsiteX45" fmla="*/ 7185822 w 15515502"/>
                <a:gd name="connsiteY45" fmla="*/ 8324075 h 34870521"/>
                <a:gd name="connsiteX46" fmla="*/ 7917342 w 15515502"/>
                <a:gd name="connsiteY46" fmla="*/ 7693408 h 34870521"/>
                <a:gd name="connsiteX47" fmla="*/ 9256814 w 15515502"/>
                <a:gd name="connsiteY47" fmla="*/ 2110699 h 34870521"/>
                <a:gd name="connsiteX0" fmla="*/ 9256814 w 15515502"/>
                <a:gd name="connsiteY0" fmla="*/ 2210010 h 34969832"/>
                <a:gd name="connsiteX1" fmla="*/ 12866272 w 15515502"/>
                <a:gd name="connsiteY1" fmla="*/ 105923 h 34969832"/>
                <a:gd name="connsiteX2" fmla="*/ 14775342 w 15515502"/>
                <a:gd name="connsiteY2" fmla="*/ 2845546 h 34969832"/>
                <a:gd name="connsiteX3" fmla="*/ 15415422 w 15515502"/>
                <a:gd name="connsiteY3" fmla="*/ 6137386 h 34969832"/>
                <a:gd name="connsiteX4" fmla="*/ 14866782 w 15515502"/>
                <a:gd name="connsiteY4" fmla="*/ 10709386 h 34969832"/>
                <a:gd name="connsiteX5" fmla="*/ 13586622 w 15515502"/>
                <a:gd name="connsiteY5" fmla="*/ 10800826 h 34969832"/>
                <a:gd name="connsiteX6" fmla="*/ 14043822 w 15515502"/>
                <a:gd name="connsiteY6" fmla="*/ 11349466 h 34969832"/>
                <a:gd name="connsiteX7" fmla="*/ 13952382 w 15515502"/>
                <a:gd name="connsiteY7" fmla="*/ 12080986 h 34969832"/>
                <a:gd name="connsiteX8" fmla="*/ 14409582 w 15515502"/>
                <a:gd name="connsiteY8" fmla="*/ 14092666 h 34969832"/>
                <a:gd name="connsiteX9" fmla="*/ 13366143 w 15515502"/>
                <a:gd name="connsiteY9" fmla="*/ 17187422 h 34969832"/>
                <a:gd name="connsiteX10" fmla="*/ 13657735 w 15515502"/>
                <a:gd name="connsiteY10" fmla="*/ 18428810 h 34969832"/>
                <a:gd name="connsiteX11" fmla="*/ 13678062 w 15515502"/>
                <a:gd name="connsiteY11" fmla="*/ 19396186 h 34969832"/>
                <a:gd name="connsiteX12" fmla="*/ 13495182 w 15515502"/>
                <a:gd name="connsiteY12" fmla="*/ 21224986 h 34969832"/>
                <a:gd name="connsiteX13" fmla="*/ 14866782 w 15515502"/>
                <a:gd name="connsiteY13" fmla="*/ 25705546 h 34969832"/>
                <a:gd name="connsiteX14" fmla="*/ 14592462 w 15515502"/>
                <a:gd name="connsiteY14" fmla="*/ 29088826 h 34969832"/>
                <a:gd name="connsiteX15" fmla="*/ 15506862 w 15515502"/>
                <a:gd name="connsiteY15" fmla="*/ 34209466 h 34969832"/>
                <a:gd name="connsiteX16" fmla="*/ 13129422 w 15515502"/>
                <a:gd name="connsiteY16" fmla="*/ 34758106 h 34969832"/>
                <a:gd name="connsiteX17" fmla="*/ 10569102 w 15515502"/>
                <a:gd name="connsiteY17" fmla="*/ 34849546 h 34969832"/>
                <a:gd name="connsiteX18" fmla="*/ 8284114 w 15515502"/>
                <a:gd name="connsiteY18" fmla="*/ 34765474 h 34969832"/>
                <a:gd name="connsiteX19" fmla="*/ 8950610 w 15515502"/>
                <a:gd name="connsiteY19" fmla="*/ 33623397 h 34969832"/>
                <a:gd name="connsiteX20" fmla="*/ 10569102 w 15515502"/>
                <a:gd name="connsiteY20" fmla="*/ 33020746 h 34969832"/>
                <a:gd name="connsiteX21" fmla="*/ 8100222 w 15515502"/>
                <a:gd name="connsiteY21" fmla="*/ 33020746 h 34969832"/>
                <a:gd name="connsiteX22" fmla="*/ 6911502 w 15515502"/>
                <a:gd name="connsiteY22" fmla="*/ 32289226 h 34969832"/>
                <a:gd name="connsiteX23" fmla="*/ 7368702 w 15515502"/>
                <a:gd name="connsiteY23" fmla="*/ 31466266 h 34969832"/>
                <a:gd name="connsiteX24" fmla="*/ 9197502 w 15515502"/>
                <a:gd name="connsiteY24" fmla="*/ 31466266 h 34969832"/>
                <a:gd name="connsiteX25" fmla="*/ 9700418 w 15515502"/>
                <a:gd name="connsiteY25" fmla="*/ 30346133 h 34969832"/>
                <a:gd name="connsiteX26" fmla="*/ 9197502 w 15515502"/>
                <a:gd name="connsiteY26" fmla="*/ 28540186 h 34969832"/>
                <a:gd name="connsiteX27" fmla="*/ 9075578 w 15515502"/>
                <a:gd name="connsiteY27" fmla="*/ 20166752 h 34969832"/>
                <a:gd name="connsiteX28" fmla="*/ 8867298 w 15515502"/>
                <a:gd name="connsiteY28" fmla="*/ 18379153 h 34969832"/>
                <a:gd name="connsiteX29" fmla="*/ 8742330 w 15515502"/>
                <a:gd name="connsiteY29" fmla="*/ 17137765 h 34969832"/>
                <a:gd name="connsiteX30" fmla="*/ 8374542 w 15515502"/>
                <a:gd name="connsiteY30" fmla="*/ 11623786 h 34969832"/>
                <a:gd name="connsiteX31" fmla="*/ 8648862 w 15515502"/>
                <a:gd name="connsiteY31" fmla="*/ 10983706 h 34969832"/>
                <a:gd name="connsiteX32" fmla="*/ 7917342 w 15515502"/>
                <a:gd name="connsiteY32" fmla="*/ 10435066 h 34969832"/>
                <a:gd name="connsiteX33" fmla="*/ 7643022 w 15515502"/>
                <a:gd name="connsiteY33" fmla="*/ 13269706 h 34969832"/>
                <a:gd name="connsiteX34" fmla="*/ 7460142 w 15515502"/>
                <a:gd name="connsiteY34" fmla="*/ 9429226 h 34969832"/>
                <a:gd name="connsiteX35" fmla="*/ 6911502 w 15515502"/>
                <a:gd name="connsiteY35" fmla="*/ 9703546 h 34969832"/>
                <a:gd name="connsiteX36" fmla="*/ 6454302 w 15515502"/>
                <a:gd name="connsiteY36" fmla="*/ 9703546 h 34969832"/>
                <a:gd name="connsiteX37" fmla="*/ 4808382 w 15515502"/>
                <a:gd name="connsiteY37" fmla="*/ 9794986 h 34969832"/>
                <a:gd name="connsiteX38" fmla="*/ 4076860 w 15515502"/>
                <a:gd name="connsiteY38" fmla="*/ 8745984 h 34969832"/>
                <a:gd name="connsiteX39" fmla="*/ 3436782 w 15515502"/>
                <a:gd name="connsiteY39" fmla="*/ 7691866 h 34969832"/>
                <a:gd name="connsiteX40" fmla="*/ 3535332 w 15515502"/>
                <a:gd name="connsiteY40" fmla="*/ 7355629 h 34969832"/>
                <a:gd name="connsiteX41" fmla="*/ 327822 w 15515502"/>
                <a:gd name="connsiteY41" fmla="*/ 6228826 h 34969832"/>
                <a:gd name="connsiteX42" fmla="*/ 602142 w 15515502"/>
                <a:gd name="connsiteY42" fmla="*/ 5314426 h 34969832"/>
                <a:gd name="connsiteX43" fmla="*/ 4991262 w 15515502"/>
                <a:gd name="connsiteY43" fmla="*/ 7874746 h 34969832"/>
                <a:gd name="connsiteX44" fmla="*/ 5722782 w 15515502"/>
                <a:gd name="connsiteY44" fmla="*/ 7691866 h 34969832"/>
                <a:gd name="connsiteX45" fmla="*/ 7185822 w 15515502"/>
                <a:gd name="connsiteY45" fmla="*/ 8423386 h 34969832"/>
                <a:gd name="connsiteX46" fmla="*/ 7917342 w 15515502"/>
                <a:gd name="connsiteY46" fmla="*/ 7792719 h 34969832"/>
                <a:gd name="connsiteX47" fmla="*/ 9256814 w 15515502"/>
                <a:gd name="connsiteY47" fmla="*/ 2210010 h 34969832"/>
                <a:gd name="connsiteX0" fmla="*/ 9256814 w 15515502"/>
                <a:gd name="connsiteY0" fmla="*/ 2210010 h 34969832"/>
                <a:gd name="connsiteX1" fmla="*/ 12866272 w 15515502"/>
                <a:gd name="connsiteY1" fmla="*/ 105923 h 34969832"/>
                <a:gd name="connsiteX2" fmla="*/ 14775342 w 15515502"/>
                <a:gd name="connsiteY2" fmla="*/ 2845546 h 34969832"/>
                <a:gd name="connsiteX3" fmla="*/ 15415422 w 15515502"/>
                <a:gd name="connsiteY3" fmla="*/ 6137386 h 34969832"/>
                <a:gd name="connsiteX4" fmla="*/ 14866782 w 15515502"/>
                <a:gd name="connsiteY4" fmla="*/ 10709386 h 34969832"/>
                <a:gd name="connsiteX5" fmla="*/ 13586622 w 15515502"/>
                <a:gd name="connsiteY5" fmla="*/ 10800826 h 34969832"/>
                <a:gd name="connsiteX6" fmla="*/ 14043822 w 15515502"/>
                <a:gd name="connsiteY6" fmla="*/ 11349466 h 34969832"/>
                <a:gd name="connsiteX7" fmla="*/ 13952382 w 15515502"/>
                <a:gd name="connsiteY7" fmla="*/ 12080986 h 34969832"/>
                <a:gd name="connsiteX8" fmla="*/ 14409582 w 15515502"/>
                <a:gd name="connsiteY8" fmla="*/ 14092666 h 34969832"/>
                <a:gd name="connsiteX9" fmla="*/ 13366143 w 15515502"/>
                <a:gd name="connsiteY9" fmla="*/ 17187422 h 34969832"/>
                <a:gd name="connsiteX10" fmla="*/ 13657735 w 15515502"/>
                <a:gd name="connsiteY10" fmla="*/ 18428810 h 34969832"/>
                <a:gd name="connsiteX11" fmla="*/ 13678062 w 15515502"/>
                <a:gd name="connsiteY11" fmla="*/ 19396186 h 34969832"/>
                <a:gd name="connsiteX12" fmla="*/ 13495182 w 15515502"/>
                <a:gd name="connsiteY12" fmla="*/ 21224986 h 34969832"/>
                <a:gd name="connsiteX13" fmla="*/ 14866782 w 15515502"/>
                <a:gd name="connsiteY13" fmla="*/ 25705546 h 34969832"/>
                <a:gd name="connsiteX14" fmla="*/ 14592462 w 15515502"/>
                <a:gd name="connsiteY14" fmla="*/ 29088826 h 34969832"/>
                <a:gd name="connsiteX15" fmla="*/ 15506862 w 15515502"/>
                <a:gd name="connsiteY15" fmla="*/ 34209466 h 34969832"/>
                <a:gd name="connsiteX16" fmla="*/ 13129422 w 15515502"/>
                <a:gd name="connsiteY16" fmla="*/ 34758106 h 34969832"/>
                <a:gd name="connsiteX17" fmla="*/ 10569102 w 15515502"/>
                <a:gd name="connsiteY17" fmla="*/ 34849546 h 34969832"/>
                <a:gd name="connsiteX18" fmla="*/ 8284114 w 15515502"/>
                <a:gd name="connsiteY18" fmla="*/ 34765474 h 34969832"/>
                <a:gd name="connsiteX19" fmla="*/ 8950610 w 15515502"/>
                <a:gd name="connsiteY19" fmla="*/ 33623397 h 34969832"/>
                <a:gd name="connsiteX20" fmla="*/ 10569102 w 15515502"/>
                <a:gd name="connsiteY20" fmla="*/ 33020746 h 34969832"/>
                <a:gd name="connsiteX21" fmla="*/ 8100222 w 15515502"/>
                <a:gd name="connsiteY21" fmla="*/ 33020746 h 34969832"/>
                <a:gd name="connsiteX22" fmla="*/ 6911502 w 15515502"/>
                <a:gd name="connsiteY22" fmla="*/ 32289226 h 34969832"/>
                <a:gd name="connsiteX23" fmla="*/ 7368702 w 15515502"/>
                <a:gd name="connsiteY23" fmla="*/ 31466266 h 34969832"/>
                <a:gd name="connsiteX24" fmla="*/ 9197502 w 15515502"/>
                <a:gd name="connsiteY24" fmla="*/ 31466266 h 34969832"/>
                <a:gd name="connsiteX25" fmla="*/ 9700418 w 15515502"/>
                <a:gd name="connsiteY25" fmla="*/ 30346133 h 34969832"/>
                <a:gd name="connsiteX26" fmla="*/ 9197502 w 15515502"/>
                <a:gd name="connsiteY26" fmla="*/ 28540186 h 34969832"/>
                <a:gd name="connsiteX27" fmla="*/ 9075578 w 15515502"/>
                <a:gd name="connsiteY27" fmla="*/ 20166752 h 34969832"/>
                <a:gd name="connsiteX28" fmla="*/ 8867298 w 15515502"/>
                <a:gd name="connsiteY28" fmla="*/ 18379153 h 34969832"/>
                <a:gd name="connsiteX29" fmla="*/ 8742330 w 15515502"/>
                <a:gd name="connsiteY29" fmla="*/ 17137765 h 34969832"/>
                <a:gd name="connsiteX30" fmla="*/ 8374542 w 15515502"/>
                <a:gd name="connsiteY30" fmla="*/ 11623786 h 34969832"/>
                <a:gd name="connsiteX31" fmla="*/ 8648862 w 15515502"/>
                <a:gd name="connsiteY31" fmla="*/ 10983706 h 34969832"/>
                <a:gd name="connsiteX32" fmla="*/ 7917342 w 15515502"/>
                <a:gd name="connsiteY32" fmla="*/ 10435066 h 34969832"/>
                <a:gd name="connsiteX33" fmla="*/ 7643022 w 15515502"/>
                <a:gd name="connsiteY33" fmla="*/ 13269706 h 34969832"/>
                <a:gd name="connsiteX34" fmla="*/ 7460142 w 15515502"/>
                <a:gd name="connsiteY34" fmla="*/ 9429226 h 34969832"/>
                <a:gd name="connsiteX35" fmla="*/ 6911502 w 15515502"/>
                <a:gd name="connsiteY35" fmla="*/ 9703546 h 34969832"/>
                <a:gd name="connsiteX36" fmla="*/ 6454302 w 15515502"/>
                <a:gd name="connsiteY36" fmla="*/ 9703546 h 34969832"/>
                <a:gd name="connsiteX37" fmla="*/ 4808382 w 15515502"/>
                <a:gd name="connsiteY37" fmla="*/ 9794986 h 34969832"/>
                <a:gd name="connsiteX38" fmla="*/ 4076860 w 15515502"/>
                <a:gd name="connsiteY38" fmla="*/ 8745984 h 34969832"/>
                <a:gd name="connsiteX39" fmla="*/ 3436782 w 15515502"/>
                <a:gd name="connsiteY39" fmla="*/ 7691866 h 34969832"/>
                <a:gd name="connsiteX40" fmla="*/ 3535332 w 15515502"/>
                <a:gd name="connsiteY40" fmla="*/ 7355629 h 34969832"/>
                <a:gd name="connsiteX41" fmla="*/ 327822 w 15515502"/>
                <a:gd name="connsiteY41" fmla="*/ 6228826 h 34969832"/>
                <a:gd name="connsiteX42" fmla="*/ 602142 w 15515502"/>
                <a:gd name="connsiteY42" fmla="*/ 5314426 h 34969832"/>
                <a:gd name="connsiteX43" fmla="*/ 4991262 w 15515502"/>
                <a:gd name="connsiteY43" fmla="*/ 7874746 h 34969832"/>
                <a:gd name="connsiteX44" fmla="*/ 5722782 w 15515502"/>
                <a:gd name="connsiteY44" fmla="*/ 7691866 h 34969832"/>
                <a:gd name="connsiteX45" fmla="*/ 7185822 w 15515502"/>
                <a:gd name="connsiteY45" fmla="*/ 8423386 h 34969832"/>
                <a:gd name="connsiteX46" fmla="*/ 7917342 w 15515502"/>
                <a:gd name="connsiteY46" fmla="*/ 7792719 h 34969832"/>
                <a:gd name="connsiteX47" fmla="*/ 9256814 w 15515502"/>
                <a:gd name="connsiteY47" fmla="*/ 2210010 h 34969832"/>
                <a:gd name="connsiteX0" fmla="*/ 9256814 w 15515502"/>
                <a:gd name="connsiteY0" fmla="*/ 2210010 h 34969832"/>
                <a:gd name="connsiteX1" fmla="*/ 12866272 w 15515502"/>
                <a:gd name="connsiteY1" fmla="*/ 105923 h 34969832"/>
                <a:gd name="connsiteX2" fmla="*/ 14775342 w 15515502"/>
                <a:gd name="connsiteY2" fmla="*/ 2845546 h 34969832"/>
                <a:gd name="connsiteX3" fmla="*/ 15415422 w 15515502"/>
                <a:gd name="connsiteY3" fmla="*/ 6137386 h 34969832"/>
                <a:gd name="connsiteX4" fmla="*/ 14866782 w 15515502"/>
                <a:gd name="connsiteY4" fmla="*/ 10709386 h 34969832"/>
                <a:gd name="connsiteX5" fmla="*/ 13586622 w 15515502"/>
                <a:gd name="connsiteY5" fmla="*/ 10800826 h 34969832"/>
                <a:gd name="connsiteX6" fmla="*/ 14043822 w 15515502"/>
                <a:gd name="connsiteY6" fmla="*/ 11349466 h 34969832"/>
                <a:gd name="connsiteX7" fmla="*/ 13952382 w 15515502"/>
                <a:gd name="connsiteY7" fmla="*/ 12080986 h 34969832"/>
                <a:gd name="connsiteX8" fmla="*/ 14409582 w 15515502"/>
                <a:gd name="connsiteY8" fmla="*/ 14092666 h 34969832"/>
                <a:gd name="connsiteX9" fmla="*/ 13366143 w 15515502"/>
                <a:gd name="connsiteY9" fmla="*/ 17187422 h 34969832"/>
                <a:gd name="connsiteX10" fmla="*/ 13657735 w 15515502"/>
                <a:gd name="connsiteY10" fmla="*/ 18428810 h 34969832"/>
                <a:gd name="connsiteX11" fmla="*/ 13678062 w 15515502"/>
                <a:gd name="connsiteY11" fmla="*/ 19396186 h 34969832"/>
                <a:gd name="connsiteX12" fmla="*/ 13495182 w 15515502"/>
                <a:gd name="connsiteY12" fmla="*/ 21224986 h 34969832"/>
                <a:gd name="connsiteX13" fmla="*/ 14866782 w 15515502"/>
                <a:gd name="connsiteY13" fmla="*/ 25705546 h 34969832"/>
                <a:gd name="connsiteX14" fmla="*/ 14592462 w 15515502"/>
                <a:gd name="connsiteY14" fmla="*/ 29088826 h 34969832"/>
                <a:gd name="connsiteX15" fmla="*/ 15506862 w 15515502"/>
                <a:gd name="connsiteY15" fmla="*/ 34209466 h 34969832"/>
                <a:gd name="connsiteX16" fmla="*/ 13129422 w 15515502"/>
                <a:gd name="connsiteY16" fmla="*/ 34758106 h 34969832"/>
                <a:gd name="connsiteX17" fmla="*/ 10569102 w 15515502"/>
                <a:gd name="connsiteY17" fmla="*/ 34849546 h 34969832"/>
                <a:gd name="connsiteX18" fmla="*/ 8284114 w 15515502"/>
                <a:gd name="connsiteY18" fmla="*/ 34765474 h 34969832"/>
                <a:gd name="connsiteX19" fmla="*/ 8950610 w 15515502"/>
                <a:gd name="connsiteY19" fmla="*/ 33623397 h 34969832"/>
                <a:gd name="connsiteX20" fmla="*/ 10569102 w 15515502"/>
                <a:gd name="connsiteY20" fmla="*/ 33020746 h 34969832"/>
                <a:gd name="connsiteX21" fmla="*/ 8100222 w 15515502"/>
                <a:gd name="connsiteY21" fmla="*/ 33020746 h 34969832"/>
                <a:gd name="connsiteX22" fmla="*/ 6911502 w 15515502"/>
                <a:gd name="connsiteY22" fmla="*/ 32289226 h 34969832"/>
                <a:gd name="connsiteX23" fmla="*/ 7368702 w 15515502"/>
                <a:gd name="connsiteY23" fmla="*/ 31466266 h 34969832"/>
                <a:gd name="connsiteX24" fmla="*/ 9197502 w 15515502"/>
                <a:gd name="connsiteY24" fmla="*/ 31466266 h 34969832"/>
                <a:gd name="connsiteX25" fmla="*/ 9700418 w 15515502"/>
                <a:gd name="connsiteY25" fmla="*/ 30346133 h 34969832"/>
                <a:gd name="connsiteX26" fmla="*/ 9197502 w 15515502"/>
                <a:gd name="connsiteY26" fmla="*/ 28540186 h 34969832"/>
                <a:gd name="connsiteX27" fmla="*/ 9075578 w 15515502"/>
                <a:gd name="connsiteY27" fmla="*/ 20166752 h 34969832"/>
                <a:gd name="connsiteX28" fmla="*/ 8867298 w 15515502"/>
                <a:gd name="connsiteY28" fmla="*/ 18379153 h 34969832"/>
                <a:gd name="connsiteX29" fmla="*/ 8742330 w 15515502"/>
                <a:gd name="connsiteY29" fmla="*/ 17137765 h 34969832"/>
                <a:gd name="connsiteX30" fmla="*/ 8374542 w 15515502"/>
                <a:gd name="connsiteY30" fmla="*/ 11623786 h 34969832"/>
                <a:gd name="connsiteX31" fmla="*/ 8648862 w 15515502"/>
                <a:gd name="connsiteY31" fmla="*/ 10983706 h 34969832"/>
                <a:gd name="connsiteX32" fmla="*/ 7917342 w 15515502"/>
                <a:gd name="connsiteY32" fmla="*/ 10435066 h 34969832"/>
                <a:gd name="connsiteX33" fmla="*/ 7643022 w 15515502"/>
                <a:gd name="connsiteY33" fmla="*/ 13269706 h 34969832"/>
                <a:gd name="connsiteX34" fmla="*/ 7460142 w 15515502"/>
                <a:gd name="connsiteY34" fmla="*/ 9429226 h 34969832"/>
                <a:gd name="connsiteX35" fmla="*/ 6911502 w 15515502"/>
                <a:gd name="connsiteY35" fmla="*/ 9703546 h 34969832"/>
                <a:gd name="connsiteX36" fmla="*/ 6454302 w 15515502"/>
                <a:gd name="connsiteY36" fmla="*/ 9703546 h 34969832"/>
                <a:gd name="connsiteX37" fmla="*/ 4808382 w 15515502"/>
                <a:gd name="connsiteY37" fmla="*/ 9794986 h 34969832"/>
                <a:gd name="connsiteX38" fmla="*/ 4076860 w 15515502"/>
                <a:gd name="connsiteY38" fmla="*/ 8745984 h 34969832"/>
                <a:gd name="connsiteX39" fmla="*/ 3436782 w 15515502"/>
                <a:gd name="connsiteY39" fmla="*/ 7691866 h 34969832"/>
                <a:gd name="connsiteX40" fmla="*/ 3535332 w 15515502"/>
                <a:gd name="connsiteY40" fmla="*/ 7355629 h 34969832"/>
                <a:gd name="connsiteX41" fmla="*/ 477693 w 15515502"/>
                <a:gd name="connsiteY41" fmla="*/ 5816308 h 34969832"/>
                <a:gd name="connsiteX42" fmla="*/ 602142 w 15515502"/>
                <a:gd name="connsiteY42" fmla="*/ 5314426 h 34969832"/>
                <a:gd name="connsiteX43" fmla="*/ 4991262 w 15515502"/>
                <a:gd name="connsiteY43" fmla="*/ 7874746 h 34969832"/>
                <a:gd name="connsiteX44" fmla="*/ 5722782 w 15515502"/>
                <a:gd name="connsiteY44" fmla="*/ 7691866 h 34969832"/>
                <a:gd name="connsiteX45" fmla="*/ 7185822 w 15515502"/>
                <a:gd name="connsiteY45" fmla="*/ 8423386 h 34969832"/>
                <a:gd name="connsiteX46" fmla="*/ 7917342 w 15515502"/>
                <a:gd name="connsiteY46" fmla="*/ 7792719 h 34969832"/>
                <a:gd name="connsiteX47" fmla="*/ 9256814 w 15515502"/>
                <a:gd name="connsiteY47" fmla="*/ 2210010 h 34969832"/>
                <a:gd name="connsiteX0" fmla="*/ 8889301 w 15147989"/>
                <a:gd name="connsiteY0" fmla="*/ 2210010 h 34969832"/>
                <a:gd name="connsiteX1" fmla="*/ 12498759 w 15147989"/>
                <a:gd name="connsiteY1" fmla="*/ 105923 h 34969832"/>
                <a:gd name="connsiteX2" fmla="*/ 14407829 w 15147989"/>
                <a:gd name="connsiteY2" fmla="*/ 2845546 h 34969832"/>
                <a:gd name="connsiteX3" fmla="*/ 15047909 w 15147989"/>
                <a:gd name="connsiteY3" fmla="*/ 6137386 h 34969832"/>
                <a:gd name="connsiteX4" fmla="*/ 14499269 w 15147989"/>
                <a:gd name="connsiteY4" fmla="*/ 10709386 h 34969832"/>
                <a:gd name="connsiteX5" fmla="*/ 13219109 w 15147989"/>
                <a:gd name="connsiteY5" fmla="*/ 10800826 h 34969832"/>
                <a:gd name="connsiteX6" fmla="*/ 13676309 w 15147989"/>
                <a:gd name="connsiteY6" fmla="*/ 11349466 h 34969832"/>
                <a:gd name="connsiteX7" fmla="*/ 13584869 w 15147989"/>
                <a:gd name="connsiteY7" fmla="*/ 12080986 h 34969832"/>
                <a:gd name="connsiteX8" fmla="*/ 14042069 w 15147989"/>
                <a:gd name="connsiteY8" fmla="*/ 14092666 h 34969832"/>
                <a:gd name="connsiteX9" fmla="*/ 12998630 w 15147989"/>
                <a:gd name="connsiteY9" fmla="*/ 17187422 h 34969832"/>
                <a:gd name="connsiteX10" fmla="*/ 13290222 w 15147989"/>
                <a:gd name="connsiteY10" fmla="*/ 18428810 h 34969832"/>
                <a:gd name="connsiteX11" fmla="*/ 13310549 w 15147989"/>
                <a:gd name="connsiteY11" fmla="*/ 19396186 h 34969832"/>
                <a:gd name="connsiteX12" fmla="*/ 13127669 w 15147989"/>
                <a:gd name="connsiteY12" fmla="*/ 21224986 h 34969832"/>
                <a:gd name="connsiteX13" fmla="*/ 14499269 w 15147989"/>
                <a:gd name="connsiteY13" fmla="*/ 25705546 h 34969832"/>
                <a:gd name="connsiteX14" fmla="*/ 14224949 w 15147989"/>
                <a:gd name="connsiteY14" fmla="*/ 29088826 h 34969832"/>
                <a:gd name="connsiteX15" fmla="*/ 15139349 w 15147989"/>
                <a:gd name="connsiteY15" fmla="*/ 34209466 h 34969832"/>
                <a:gd name="connsiteX16" fmla="*/ 12761909 w 15147989"/>
                <a:gd name="connsiteY16" fmla="*/ 34758106 h 34969832"/>
                <a:gd name="connsiteX17" fmla="*/ 10201589 w 15147989"/>
                <a:gd name="connsiteY17" fmla="*/ 34849546 h 34969832"/>
                <a:gd name="connsiteX18" fmla="*/ 7916601 w 15147989"/>
                <a:gd name="connsiteY18" fmla="*/ 34765474 h 34969832"/>
                <a:gd name="connsiteX19" fmla="*/ 8583097 w 15147989"/>
                <a:gd name="connsiteY19" fmla="*/ 33623397 h 34969832"/>
                <a:gd name="connsiteX20" fmla="*/ 10201589 w 15147989"/>
                <a:gd name="connsiteY20" fmla="*/ 33020746 h 34969832"/>
                <a:gd name="connsiteX21" fmla="*/ 7732709 w 15147989"/>
                <a:gd name="connsiteY21" fmla="*/ 33020746 h 34969832"/>
                <a:gd name="connsiteX22" fmla="*/ 6543989 w 15147989"/>
                <a:gd name="connsiteY22" fmla="*/ 32289226 h 34969832"/>
                <a:gd name="connsiteX23" fmla="*/ 7001189 w 15147989"/>
                <a:gd name="connsiteY23" fmla="*/ 31466266 h 34969832"/>
                <a:gd name="connsiteX24" fmla="*/ 8829989 w 15147989"/>
                <a:gd name="connsiteY24" fmla="*/ 31466266 h 34969832"/>
                <a:gd name="connsiteX25" fmla="*/ 9332905 w 15147989"/>
                <a:gd name="connsiteY25" fmla="*/ 30346133 h 34969832"/>
                <a:gd name="connsiteX26" fmla="*/ 8829989 w 15147989"/>
                <a:gd name="connsiteY26" fmla="*/ 28540186 h 34969832"/>
                <a:gd name="connsiteX27" fmla="*/ 8708065 w 15147989"/>
                <a:gd name="connsiteY27" fmla="*/ 20166752 h 34969832"/>
                <a:gd name="connsiteX28" fmla="*/ 8499785 w 15147989"/>
                <a:gd name="connsiteY28" fmla="*/ 18379153 h 34969832"/>
                <a:gd name="connsiteX29" fmla="*/ 8374817 w 15147989"/>
                <a:gd name="connsiteY29" fmla="*/ 17137765 h 34969832"/>
                <a:gd name="connsiteX30" fmla="*/ 8007029 w 15147989"/>
                <a:gd name="connsiteY30" fmla="*/ 11623786 h 34969832"/>
                <a:gd name="connsiteX31" fmla="*/ 8281349 w 15147989"/>
                <a:gd name="connsiteY31" fmla="*/ 10983706 h 34969832"/>
                <a:gd name="connsiteX32" fmla="*/ 7549829 w 15147989"/>
                <a:gd name="connsiteY32" fmla="*/ 10435066 h 34969832"/>
                <a:gd name="connsiteX33" fmla="*/ 7275509 w 15147989"/>
                <a:gd name="connsiteY33" fmla="*/ 13269706 h 34969832"/>
                <a:gd name="connsiteX34" fmla="*/ 7092629 w 15147989"/>
                <a:gd name="connsiteY34" fmla="*/ 9429226 h 34969832"/>
                <a:gd name="connsiteX35" fmla="*/ 6543989 w 15147989"/>
                <a:gd name="connsiteY35" fmla="*/ 9703546 h 34969832"/>
                <a:gd name="connsiteX36" fmla="*/ 6086789 w 15147989"/>
                <a:gd name="connsiteY36" fmla="*/ 9703546 h 34969832"/>
                <a:gd name="connsiteX37" fmla="*/ 4440869 w 15147989"/>
                <a:gd name="connsiteY37" fmla="*/ 9794986 h 34969832"/>
                <a:gd name="connsiteX38" fmla="*/ 3709347 w 15147989"/>
                <a:gd name="connsiteY38" fmla="*/ 8745984 h 34969832"/>
                <a:gd name="connsiteX39" fmla="*/ 3069269 w 15147989"/>
                <a:gd name="connsiteY39" fmla="*/ 7691866 h 34969832"/>
                <a:gd name="connsiteX40" fmla="*/ 3167819 w 15147989"/>
                <a:gd name="connsiteY40" fmla="*/ 7355629 h 34969832"/>
                <a:gd name="connsiteX41" fmla="*/ 110180 w 15147989"/>
                <a:gd name="connsiteY41" fmla="*/ 5816308 h 34969832"/>
                <a:gd name="connsiteX42" fmla="*/ 234629 w 15147989"/>
                <a:gd name="connsiteY42" fmla="*/ 5314426 h 34969832"/>
                <a:gd name="connsiteX43" fmla="*/ 4623749 w 15147989"/>
                <a:gd name="connsiteY43" fmla="*/ 7874746 h 34969832"/>
                <a:gd name="connsiteX44" fmla="*/ 5355269 w 15147989"/>
                <a:gd name="connsiteY44" fmla="*/ 7691866 h 34969832"/>
                <a:gd name="connsiteX45" fmla="*/ 6818309 w 15147989"/>
                <a:gd name="connsiteY45" fmla="*/ 8423386 h 34969832"/>
                <a:gd name="connsiteX46" fmla="*/ 7549829 w 15147989"/>
                <a:gd name="connsiteY46" fmla="*/ 7792719 h 34969832"/>
                <a:gd name="connsiteX47" fmla="*/ 8889301 w 15147989"/>
                <a:gd name="connsiteY47" fmla="*/ 2210010 h 34969832"/>
                <a:gd name="connsiteX0" fmla="*/ 8915438 w 15147989"/>
                <a:gd name="connsiteY0" fmla="*/ 1473137 h 34969832"/>
                <a:gd name="connsiteX1" fmla="*/ 12498759 w 15147989"/>
                <a:gd name="connsiteY1" fmla="*/ 105923 h 34969832"/>
                <a:gd name="connsiteX2" fmla="*/ 14407829 w 15147989"/>
                <a:gd name="connsiteY2" fmla="*/ 2845546 h 34969832"/>
                <a:gd name="connsiteX3" fmla="*/ 15047909 w 15147989"/>
                <a:gd name="connsiteY3" fmla="*/ 6137386 h 34969832"/>
                <a:gd name="connsiteX4" fmla="*/ 14499269 w 15147989"/>
                <a:gd name="connsiteY4" fmla="*/ 10709386 h 34969832"/>
                <a:gd name="connsiteX5" fmla="*/ 13219109 w 15147989"/>
                <a:gd name="connsiteY5" fmla="*/ 10800826 h 34969832"/>
                <a:gd name="connsiteX6" fmla="*/ 13676309 w 15147989"/>
                <a:gd name="connsiteY6" fmla="*/ 11349466 h 34969832"/>
                <a:gd name="connsiteX7" fmla="*/ 13584869 w 15147989"/>
                <a:gd name="connsiteY7" fmla="*/ 12080986 h 34969832"/>
                <a:gd name="connsiteX8" fmla="*/ 14042069 w 15147989"/>
                <a:gd name="connsiteY8" fmla="*/ 14092666 h 34969832"/>
                <a:gd name="connsiteX9" fmla="*/ 12998630 w 15147989"/>
                <a:gd name="connsiteY9" fmla="*/ 17187422 h 34969832"/>
                <a:gd name="connsiteX10" fmla="*/ 13290222 w 15147989"/>
                <a:gd name="connsiteY10" fmla="*/ 18428810 h 34969832"/>
                <a:gd name="connsiteX11" fmla="*/ 13310549 w 15147989"/>
                <a:gd name="connsiteY11" fmla="*/ 19396186 h 34969832"/>
                <a:gd name="connsiteX12" fmla="*/ 13127669 w 15147989"/>
                <a:gd name="connsiteY12" fmla="*/ 21224986 h 34969832"/>
                <a:gd name="connsiteX13" fmla="*/ 14499269 w 15147989"/>
                <a:gd name="connsiteY13" fmla="*/ 25705546 h 34969832"/>
                <a:gd name="connsiteX14" fmla="*/ 14224949 w 15147989"/>
                <a:gd name="connsiteY14" fmla="*/ 29088826 h 34969832"/>
                <a:gd name="connsiteX15" fmla="*/ 15139349 w 15147989"/>
                <a:gd name="connsiteY15" fmla="*/ 34209466 h 34969832"/>
                <a:gd name="connsiteX16" fmla="*/ 12761909 w 15147989"/>
                <a:gd name="connsiteY16" fmla="*/ 34758106 h 34969832"/>
                <a:gd name="connsiteX17" fmla="*/ 10201589 w 15147989"/>
                <a:gd name="connsiteY17" fmla="*/ 34849546 h 34969832"/>
                <a:gd name="connsiteX18" fmla="*/ 7916601 w 15147989"/>
                <a:gd name="connsiteY18" fmla="*/ 34765474 h 34969832"/>
                <a:gd name="connsiteX19" fmla="*/ 8583097 w 15147989"/>
                <a:gd name="connsiteY19" fmla="*/ 33623397 h 34969832"/>
                <a:gd name="connsiteX20" fmla="*/ 10201589 w 15147989"/>
                <a:gd name="connsiteY20" fmla="*/ 33020746 h 34969832"/>
                <a:gd name="connsiteX21" fmla="*/ 7732709 w 15147989"/>
                <a:gd name="connsiteY21" fmla="*/ 33020746 h 34969832"/>
                <a:gd name="connsiteX22" fmla="*/ 6543989 w 15147989"/>
                <a:gd name="connsiteY22" fmla="*/ 32289226 h 34969832"/>
                <a:gd name="connsiteX23" fmla="*/ 7001189 w 15147989"/>
                <a:gd name="connsiteY23" fmla="*/ 31466266 h 34969832"/>
                <a:gd name="connsiteX24" fmla="*/ 8829989 w 15147989"/>
                <a:gd name="connsiteY24" fmla="*/ 31466266 h 34969832"/>
                <a:gd name="connsiteX25" fmla="*/ 9332905 w 15147989"/>
                <a:gd name="connsiteY25" fmla="*/ 30346133 h 34969832"/>
                <a:gd name="connsiteX26" fmla="*/ 8829989 w 15147989"/>
                <a:gd name="connsiteY26" fmla="*/ 28540186 h 34969832"/>
                <a:gd name="connsiteX27" fmla="*/ 8708065 w 15147989"/>
                <a:gd name="connsiteY27" fmla="*/ 20166752 h 34969832"/>
                <a:gd name="connsiteX28" fmla="*/ 8499785 w 15147989"/>
                <a:gd name="connsiteY28" fmla="*/ 18379153 h 34969832"/>
                <a:gd name="connsiteX29" fmla="*/ 8374817 w 15147989"/>
                <a:gd name="connsiteY29" fmla="*/ 17137765 h 34969832"/>
                <a:gd name="connsiteX30" fmla="*/ 8007029 w 15147989"/>
                <a:gd name="connsiteY30" fmla="*/ 11623786 h 34969832"/>
                <a:gd name="connsiteX31" fmla="*/ 8281349 w 15147989"/>
                <a:gd name="connsiteY31" fmla="*/ 10983706 h 34969832"/>
                <a:gd name="connsiteX32" fmla="*/ 7549829 w 15147989"/>
                <a:gd name="connsiteY32" fmla="*/ 10435066 h 34969832"/>
                <a:gd name="connsiteX33" fmla="*/ 7275509 w 15147989"/>
                <a:gd name="connsiteY33" fmla="*/ 13269706 h 34969832"/>
                <a:gd name="connsiteX34" fmla="*/ 7092629 w 15147989"/>
                <a:gd name="connsiteY34" fmla="*/ 9429226 h 34969832"/>
                <a:gd name="connsiteX35" fmla="*/ 6543989 w 15147989"/>
                <a:gd name="connsiteY35" fmla="*/ 9703546 h 34969832"/>
                <a:gd name="connsiteX36" fmla="*/ 6086789 w 15147989"/>
                <a:gd name="connsiteY36" fmla="*/ 9703546 h 34969832"/>
                <a:gd name="connsiteX37" fmla="*/ 4440869 w 15147989"/>
                <a:gd name="connsiteY37" fmla="*/ 9794986 h 34969832"/>
                <a:gd name="connsiteX38" fmla="*/ 3709347 w 15147989"/>
                <a:gd name="connsiteY38" fmla="*/ 8745984 h 34969832"/>
                <a:gd name="connsiteX39" fmla="*/ 3069269 w 15147989"/>
                <a:gd name="connsiteY39" fmla="*/ 7691866 h 34969832"/>
                <a:gd name="connsiteX40" fmla="*/ 3167819 w 15147989"/>
                <a:gd name="connsiteY40" fmla="*/ 7355629 h 34969832"/>
                <a:gd name="connsiteX41" fmla="*/ 110180 w 15147989"/>
                <a:gd name="connsiteY41" fmla="*/ 5816308 h 34969832"/>
                <a:gd name="connsiteX42" fmla="*/ 234629 w 15147989"/>
                <a:gd name="connsiteY42" fmla="*/ 5314426 h 34969832"/>
                <a:gd name="connsiteX43" fmla="*/ 4623749 w 15147989"/>
                <a:gd name="connsiteY43" fmla="*/ 7874746 h 34969832"/>
                <a:gd name="connsiteX44" fmla="*/ 5355269 w 15147989"/>
                <a:gd name="connsiteY44" fmla="*/ 7691866 h 34969832"/>
                <a:gd name="connsiteX45" fmla="*/ 6818309 w 15147989"/>
                <a:gd name="connsiteY45" fmla="*/ 8423386 h 34969832"/>
                <a:gd name="connsiteX46" fmla="*/ 7549829 w 15147989"/>
                <a:gd name="connsiteY46" fmla="*/ 7792719 h 34969832"/>
                <a:gd name="connsiteX47" fmla="*/ 8915438 w 15147989"/>
                <a:gd name="connsiteY47" fmla="*/ 1473137 h 34969832"/>
                <a:gd name="connsiteX0" fmla="*/ 8915438 w 15147989"/>
                <a:gd name="connsiteY0" fmla="*/ 1750850 h 35247545"/>
                <a:gd name="connsiteX1" fmla="*/ 11205919 w 15147989"/>
                <a:gd name="connsiteY1" fmla="*/ 105923 h 35247545"/>
                <a:gd name="connsiteX2" fmla="*/ 14407829 w 15147989"/>
                <a:gd name="connsiteY2" fmla="*/ 3123259 h 35247545"/>
                <a:gd name="connsiteX3" fmla="*/ 15047909 w 15147989"/>
                <a:gd name="connsiteY3" fmla="*/ 6415099 h 35247545"/>
                <a:gd name="connsiteX4" fmla="*/ 14499269 w 15147989"/>
                <a:gd name="connsiteY4" fmla="*/ 10987099 h 35247545"/>
                <a:gd name="connsiteX5" fmla="*/ 13219109 w 15147989"/>
                <a:gd name="connsiteY5" fmla="*/ 11078539 h 35247545"/>
                <a:gd name="connsiteX6" fmla="*/ 13676309 w 15147989"/>
                <a:gd name="connsiteY6" fmla="*/ 11627179 h 35247545"/>
                <a:gd name="connsiteX7" fmla="*/ 13584869 w 15147989"/>
                <a:gd name="connsiteY7" fmla="*/ 12358699 h 35247545"/>
                <a:gd name="connsiteX8" fmla="*/ 14042069 w 15147989"/>
                <a:gd name="connsiteY8" fmla="*/ 14370379 h 35247545"/>
                <a:gd name="connsiteX9" fmla="*/ 12998630 w 15147989"/>
                <a:gd name="connsiteY9" fmla="*/ 17465135 h 35247545"/>
                <a:gd name="connsiteX10" fmla="*/ 13290222 w 15147989"/>
                <a:gd name="connsiteY10" fmla="*/ 18706523 h 35247545"/>
                <a:gd name="connsiteX11" fmla="*/ 13310549 w 15147989"/>
                <a:gd name="connsiteY11" fmla="*/ 19673899 h 35247545"/>
                <a:gd name="connsiteX12" fmla="*/ 13127669 w 15147989"/>
                <a:gd name="connsiteY12" fmla="*/ 21502699 h 35247545"/>
                <a:gd name="connsiteX13" fmla="*/ 14499269 w 15147989"/>
                <a:gd name="connsiteY13" fmla="*/ 25983259 h 35247545"/>
                <a:gd name="connsiteX14" fmla="*/ 14224949 w 15147989"/>
                <a:gd name="connsiteY14" fmla="*/ 29366539 h 35247545"/>
                <a:gd name="connsiteX15" fmla="*/ 15139349 w 15147989"/>
                <a:gd name="connsiteY15" fmla="*/ 34487179 h 35247545"/>
                <a:gd name="connsiteX16" fmla="*/ 12761909 w 15147989"/>
                <a:gd name="connsiteY16" fmla="*/ 35035819 h 35247545"/>
                <a:gd name="connsiteX17" fmla="*/ 10201589 w 15147989"/>
                <a:gd name="connsiteY17" fmla="*/ 35127259 h 35247545"/>
                <a:gd name="connsiteX18" fmla="*/ 7916601 w 15147989"/>
                <a:gd name="connsiteY18" fmla="*/ 35043187 h 35247545"/>
                <a:gd name="connsiteX19" fmla="*/ 8583097 w 15147989"/>
                <a:gd name="connsiteY19" fmla="*/ 33901110 h 35247545"/>
                <a:gd name="connsiteX20" fmla="*/ 10201589 w 15147989"/>
                <a:gd name="connsiteY20" fmla="*/ 33298459 h 35247545"/>
                <a:gd name="connsiteX21" fmla="*/ 7732709 w 15147989"/>
                <a:gd name="connsiteY21" fmla="*/ 33298459 h 35247545"/>
                <a:gd name="connsiteX22" fmla="*/ 6543989 w 15147989"/>
                <a:gd name="connsiteY22" fmla="*/ 32566939 h 35247545"/>
                <a:gd name="connsiteX23" fmla="*/ 7001189 w 15147989"/>
                <a:gd name="connsiteY23" fmla="*/ 31743979 h 35247545"/>
                <a:gd name="connsiteX24" fmla="*/ 8829989 w 15147989"/>
                <a:gd name="connsiteY24" fmla="*/ 31743979 h 35247545"/>
                <a:gd name="connsiteX25" fmla="*/ 9332905 w 15147989"/>
                <a:gd name="connsiteY25" fmla="*/ 30623846 h 35247545"/>
                <a:gd name="connsiteX26" fmla="*/ 8829989 w 15147989"/>
                <a:gd name="connsiteY26" fmla="*/ 28817899 h 35247545"/>
                <a:gd name="connsiteX27" fmla="*/ 8708065 w 15147989"/>
                <a:gd name="connsiteY27" fmla="*/ 20444465 h 35247545"/>
                <a:gd name="connsiteX28" fmla="*/ 8499785 w 15147989"/>
                <a:gd name="connsiteY28" fmla="*/ 18656866 h 35247545"/>
                <a:gd name="connsiteX29" fmla="*/ 8374817 w 15147989"/>
                <a:gd name="connsiteY29" fmla="*/ 17415478 h 35247545"/>
                <a:gd name="connsiteX30" fmla="*/ 8007029 w 15147989"/>
                <a:gd name="connsiteY30" fmla="*/ 11901499 h 35247545"/>
                <a:gd name="connsiteX31" fmla="*/ 8281349 w 15147989"/>
                <a:gd name="connsiteY31" fmla="*/ 11261419 h 35247545"/>
                <a:gd name="connsiteX32" fmla="*/ 7549829 w 15147989"/>
                <a:gd name="connsiteY32" fmla="*/ 10712779 h 35247545"/>
                <a:gd name="connsiteX33" fmla="*/ 7275509 w 15147989"/>
                <a:gd name="connsiteY33" fmla="*/ 13547419 h 35247545"/>
                <a:gd name="connsiteX34" fmla="*/ 7092629 w 15147989"/>
                <a:gd name="connsiteY34" fmla="*/ 9706939 h 35247545"/>
                <a:gd name="connsiteX35" fmla="*/ 6543989 w 15147989"/>
                <a:gd name="connsiteY35" fmla="*/ 9981259 h 35247545"/>
                <a:gd name="connsiteX36" fmla="*/ 6086789 w 15147989"/>
                <a:gd name="connsiteY36" fmla="*/ 9981259 h 35247545"/>
                <a:gd name="connsiteX37" fmla="*/ 4440869 w 15147989"/>
                <a:gd name="connsiteY37" fmla="*/ 10072699 h 35247545"/>
                <a:gd name="connsiteX38" fmla="*/ 3709347 w 15147989"/>
                <a:gd name="connsiteY38" fmla="*/ 9023697 h 35247545"/>
                <a:gd name="connsiteX39" fmla="*/ 3069269 w 15147989"/>
                <a:gd name="connsiteY39" fmla="*/ 7969579 h 35247545"/>
                <a:gd name="connsiteX40" fmla="*/ 3167819 w 15147989"/>
                <a:gd name="connsiteY40" fmla="*/ 7633342 h 35247545"/>
                <a:gd name="connsiteX41" fmla="*/ 110180 w 15147989"/>
                <a:gd name="connsiteY41" fmla="*/ 6094021 h 35247545"/>
                <a:gd name="connsiteX42" fmla="*/ 234629 w 15147989"/>
                <a:gd name="connsiteY42" fmla="*/ 5592139 h 35247545"/>
                <a:gd name="connsiteX43" fmla="*/ 4623749 w 15147989"/>
                <a:gd name="connsiteY43" fmla="*/ 8152459 h 35247545"/>
                <a:gd name="connsiteX44" fmla="*/ 5355269 w 15147989"/>
                <a:gd name="connsiteY44" fmla="*/ 7969579 h 35247545"/>
                <a:gd name="connsiteX45" fmla="*/ 6818309 w 15147989"/>
                <a:gd name="connsiteY45" fmla="*/ 8701099 h 35247545"/>
                <a:gd name="connsiteX46" fmla="*/ 7549829 w 15147989"/>
                <a:gd name="connsiteY46" fmla="*/ 8070432 h 35247545"/>
                <a:gd name="connsiteX47" fmla="*/ 8915438 w 15147989"/>
                <a:gd name="connsiteY47" fmla="*/ 1750850 h 35247545"/>
                <a:gd name="connsiteX0" fmla="*/ 8915438 w 15147989"/>
                <a:gd name="connsiteY0" fmla="*/ 2049927 h 35546622"/>
                <a:gd name="connsiteX1" fmla="*/ 11845975 w 15147989"/>
                <a:gd name="connsiteY1" fmla="*/ 105923 h 35546622"/>
                <a:gd name="connsiteX2" fmla="*/ 14407829 w 15147989"/>
                <a:gd name="connsiteY2" fmla="*/ 3422336 h 35546622"/>
                <a:gd name="connsiteX3" fmla="*/ 15047909 w 15147989"/>
                <a:gd name="connsiteY3" fmla="*/ 6714176 h 35546622"/>
                <a:gd name="connsiteX4" fmla="*/ 14499269 w 15147989"/>
                <a:gd name="connsiteY4" fmla="*/ 11286176 h 35546622"/>
                <a:gd name="connsiteX5" fmla="*/ 13219109 w 15147989"/>
                <a:gd name="connsiteY5" fmla="*/ 11377616 h 35546622"/>
                <a:gd name="connsiteX6" fmla="*/ 13676309 w 15147989"/>
                <a:gd name="connsiteY6" fmla="*/ 11926256 h 35546622"/>
                <a:gd name="connsiteX7" fmla="*/ 13584869 w 15147989"/>
                <a:gd name="connsiteY7" fmla="*/ 12657776 h 35546622"/>
                <a:gd name="connsiteX8" fmla="*/ 14042069 w 15147989"/>
                <a:gd name="connsiteY8" fmla="*/ 14669456 h 35546622"/>
                <a:gd name="connsiteX9" fmla="*/ 12998630 w 15147989"/>
                <a:gd name="connsiteY9" fmla="*/ 17764212 h 35546622"/>
                <a:gd name="connsiteX10" fmla="*/ 13290222 w 15147989"/>
                <a:gd name="connsiteY10" fmla="*/ 19005600 h 35546622"/>
                <a:gd name="connsiteX11" fmla="*/ 13310549 w 15147989"/>
                <a:gd name="connsiteY11" fmla="*/ 19972976 h 35546622"/>
                <a:gd name="connsiteX12" fmla="*/ 13127669 w 15147989"/>
                <a:gd name="connsiteY12" fmla="*/ 21801776 h 35546622"/>
                <a:gd name="connsiteX13" fmla="*/ 14499269 w 15147989"/>
                <a:gd name="connsiteY13" fmla="*/ 26282336 h 35546622"/>
                <a:gd name="connsiteX14" fmla="*/ 14224949 w 15147989"/>
                <a:gd name="connsiteY14" fmla="*/ 29665616 h 35546622"/>
                <a:gd name="connsiteX15" fmla="*/ 15139349 w 15147989"/>
                <a:gd name="connsiteY15" fmla="*/ 34786256 h 35546622"/>
                <a:gd name="connsiteX16" fmla="*/ 12761909 w 15147989"/>
                <a:gd name="connsiteY16" fmla="*/ 35334896 h 35546622"/>
                <a:gd name="connsiteX17" fmla="*/ 10201589 w 15147989"/>
                <a:gd name="connsiteY17" fmla="*/ 35426336 h 35546622"/>
                <a:gd name="connsiteX18" fmla="*/ 7916601 w 15147989"/>
                <a:gd name="connsiteY18" fmla="*/ 35342264 h 35546622"/>
                <a:gd name="connsiteX19" fmla="*/ 8583097 w 15147989"/>
                <a:gd name="connsiteY19" fmla="*/ 34200187 h 35546622"/>
                <a:gd name="connsiteX20" fmla="*/ 10201589 w 15147989"/>
                <a:gd name="connsiteY20" fmla="*/ 33597536 h 35546622"/>
                <a:gd name="connsiteX21" fmla="*/ 7732709 w 15147989"/>
                <a:gd name="connsiteY21" fmla="*/ 33597536 h 35546622"/>
                <a:gd name="connsiteX22" fmla="*/ 6543989 w 15147989"/>
                <a:gd name="connsiteY22" fmla="*/ 32866016 h 35546622"/>
                <a:gd name="connsiteX23" fmla="*/ 7001189 w 15147989"/>
                <a:gd name="connsiteY23" fmla="*/ 32043056 h 35546622"/>
                <a:gd name="connsiteX24" fmla="*/ 8829989 w 15147989"/>
                <a:gd name="connsiteY24" fmla="*/ 32043056 h 35546622"/>
                <a:gd name="connsiteX25" fmla="*/ 9332905 w 15147989"/>
                <a:gd name="connsiteY25" fmla="*/ 30922923 h 35546622"/>
                <a:gd name="connsiteX26" fmla="*/ 8829989 w 15147989"/>
                <a:gd name="connsiteY26" fmla="*/ 29116976 h 35546622"/>
                <a:gd name="connsiteX27" fmla="*/ 8708065 w 15147989"/>
                <a:gd name="connsiteY27" fmla="*/ 20743542 h 35546622"/>
                <a:gd name="connsiteX28" fmla="*/ 8499785 w 15147989"/>
                <a:gd name="connsiteY28" fmla="*/ 18955943 h 35546622"/>
                <a:gd name="connsiteX29" fmla="*/ 8374817 w 15147989"/>
                <a:gd name="connsiteY29" fmla="*/ 17714555 h 35546622"/>
                <a:gd name="connsiteX30" fmla="*/ 8007029 w 15147989"/>
                <a:gd name="connsiteY30" fmla="*/ 12200576 h 35546622"/>
                <a:gd name="connsiteX31" fmla="*/ 8281349 w 15147989"/>
                <a:gd name="connsiteY31" fmla="*/ 11560496 h 35546622"/>
                <a:gd name="connsiteX32" fmla="*/ 7549829 w 15147989"/>
                <a:gd name="connsiteY32" fmla="*/ 11011856 h 35546622"/>
                <a:gd name="connsiteX33" fmla="*/ 7275509 w 15147989"/>
                <a:gd name="connsiteY33" fmla="*/ 13846496 h 35546622"/>
                <a:gd name="connsiteX34" fmla="*/ 7092629 w 15147989"/>
                <a:gd name="connsiteY34" fmla="*/ 10006016 h 35546622"/>
                <a:gd name="connsiteX35" fmla="*/ 6543989 w 15147989"/>
                <a:gd name="connsiteY35" fmla="*/ 10280336 h 35546622"/>
                <a:gd name="connsiteX36" fmla="*/ 6086789 w 15147989"/>
                <a:gd name="connsiteY36" fmla="*/ 10280336 h 35546622"/>
                <a:gd name="connsiteX37" fmla="*/ 4440869 w 15147989"/>
                <a:gd name="connsiteY37" fmla="*/ 10371776 h 35546622"/>
                <a:gd name="connsiteX38" fmla="*/ 3709347 w 15147989"/>
                <a:gd name="connsiteY38" fmla="*/ 9322774 h 35546622"/>
                <a:gd name="connsiteX39" fmla="*/ 3069269 w 15147989"/>
                <a:gd name="connsiteY39" fmla="*/ 8268656 h 35546622"/>
                <a:gd name="connsiteX40" fmla="*/ 3167819 w 15147989"/>
                <a:gd name="connsiteY40" fmla="*/ 7932419 h 35546622"/>
                <a:gd name="connsiteX41" fmla="*/ 110180 w 15147989"/>
                <a:gd name="connsiteY41" fmla="*/ 6393098 h 35546622"/>
                <a:gd name="connsiteX42" fmla="*/ 234629 w 15147989"/>
                <a:gd name="connsiteY42" fmla="*/ 5891216 h 35546622"/>
                <a:gd name="connsiteX43" fmla="*/ 4623749 w 15147989"/>
                <a:gd name="connsiteY43" fmla="*/ 8451536 h 35546622"/>
                <a:gd name="connsiteX44" fmla="*/ 5355269 w 15147989"/>
                <a:gd name="connsiteY44" fmla="*/ 8268656 h 35546622"/>
                <a:gd name="connsiteX45" fmla="*/ 6818309 w 15147989"/>
                <a:gd name="connsiteY45" fmla="*/ 9000176 h 35546622"/>
                <a:gd name="connsiteX46" fmla="*/ 7549829 w 15147989"/>
                <a:gd name="connsiteY46" fmla="*/ 8369509 h 35546622"/>
                <a:gd name="connsiteX47" fmla="*/ 8915438 w 15147989"/>
                <a:gd name="connsiteY47" fmla="*/ 2049927 h 35546622"/>
                <a:gd name="connsiteX0" fmla="*/ 8915438 w 15147989"/>
                <a:gd name="connsiteY0" fmla="*/ 1850542 h 35347237"/>
                <a:gd name="connsiteX1" fmla="*/ 11205919 w 15147989"/>
                <a:gd name="connsiteY1" fmla="*/ 105923 h 35347237"/>
                <a:gd name="connsiteX2" fmla="*/ 14407829 w 15147989"/>
                <a:gd name="connsiteY2" fmla="*/ 3222951 h 35347237"/>
                <a:gd name="connsiteX3" fmla="*/ 15047909 w 15147989"/>
                <a:gd name="connsiteY3" fmla="*/ 6514791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850542 h 35347237"/>
                <a:gd name="connsiteX1" fmla="*/ 11205919 w 15147989"/>
                <a:gd name="connsiteY1" fmla="*/ 105923 h 35347237"/>
                <a:gd name="connsiteX2" fmla="*/ 14407829 w 15147989"/>
                <a:gd name="connsiteY2" fmla="*/ 3222951 h 35347237"/>
                <a:gd name="connsiteX3" fmla="*/ 15047909 w 15147989"/>
                <a:gd name="connsiteY3" fmla="*/ 6514791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850542 h 35347237"/>
                <a:gd name="connsiteX1" fmla="*/ 11845975 w 15147989"/>
                <a:gd name="connsiteY1" fmla="*/ 105923 h 35347237"/>
                <a:gd name="connsiteX2" fmla="*/ 14407829 w 15147989"/>
                <a:gd name="connsiteY2" fmla="*/ 3222951 h 35347237"/>
                <a:gd name="connsiteX3" fmla="*/ 15047909 w 15147989"/>
                <a:gd name="connsiteY3" fmla="*/ 6514791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850542 h 35347237"/>
                <a:gd name="connsiteX1" fmla="*/ 11845975 w 15147989"/>
                <a:gd name="connsiteY1" fmla="*/ 105923 h 35347237"/>
                <a:gd name="connsiteX2" fmla="*/ 13744633 w 15147989"/>
                <a:gd name="connsiteY2" fmla="*/ 3096700 h 35347237"/>
                <a:gd name="connsiteX3" fmla="*/ 15047909 w 15147989"/>
                <a:gd name="connsiteY3" fmla="*/ 6514791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850542 h 35347237"/>
                <a:gd name="connsiteX1" fmla="*/ 11845975 w 15147989"/>
                <a:gd name="connsiteY1" fmla="*/ 105923 h 35347237"/>
                <a:gd name="connsiteX2" fmla="*/ 13909734 w 15147989"/>
                <a:gd name="connsiteY2" fmla="*/ 2648083 h 35347237"/>
                <a:gd name="connsiteX3" fmla="*/ 15047909 w 15147989"/>
                <a:gd name="connsiteY3" fmla="*/ 6514791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850542 h 35347237"/>
                <a:gd name="connsiteX1" fmla="*/ 11845975 w 15147989"/>
                <a:gd name="connsiteY1" fmla="*/ 105923 h 35347237"/>
                <a:gd name="connsiteX2" fmla="*/ 13909734 w 15147989"/>
                <a:gd name="connsiteY2" fmla="*/ 2648083 h 35347237"/>
                <a:gd name="connsiteX3" fmla="*/ 14693962 w 15147989"/>
                <a:gd name="connsiteY3" fmla="*/ 6505202 h 35347237"/>
                <a:gd name="connsiteX4" fmla="*/ 14499269 w 15147989"/>
                <a:gd name="connsiteY4" fmla="*/ 11086791 h 35347237"/>
                <a:gd name="connsiteX5" fmla="*/ 13219109 w 15147989"/>
                <a:gd name="connsiteY5" fmla="*/ 11178231 h 35347237"/>
                <a:gd name="connsiteX6" fmla="*/ 13676309 w 15147989"/>
                <a:gd name="connsiteY6" fmla="*/ 11726871 h 35347237"/>
                <a:gd name="connsiteX7" fmla="*/ 13584869 w 15147989"/>
                <a:gd name="connsiteY7" fmla="*/ 12458391 h 35347237"/>
                <a:gd name="connsiteX8" fmla="*/ 14042069 w 15147989"/>
                <a:gd name="connsiteY8" fmla="*/ 14470071 h 35347237"/>
                <a:gd name="connsiteX9" fmla="*/ 12998630 w 15147989"/>
                <a:gd name="connsiteY9" fmla="*/ 17564827 h 35347237"/>
                <a:gd name="connsiteX10" fmla="*/ 13290222 w 15147989"/>
                <a:gd name="connsiteY10" fmla="*/ 18806215 h 35347237"/>
                <a:gd name="connsiteX11" fmla="*/ 13310549 w 15147989"/>
                <a:gd name="connsiteY11" fmla="*/ 19773591 h 35347237"/>
                <a:gd name="connsiteX12" fmla="*/ 13127669 w 15147989"/>
                <a:gd name="connsiteY12" fmla="*/ 21602391 h 35347237"/>
                <a:gd name="connsiteX13" fmla="*/ 14499269 w 15147989"/>
                <a:gd name="connsiteY13" fmla="*/ 26082951 h 35347237"/>
                <a:gd name="connsiteX14" fmla="*/ 14224949 w 15147989"/>
                <a:gd name="connsiteY14" fmla="*/ 29466231 h 35347237"/>
                <a:gd name="connsiteX15" fmla="*/ 15139349 w 15147989"/>
                <a:gd name="connsiteY15" fmla="*/ 34586871 h 35347237"/>
                <a:gd name="connsiteX16" fmla="*/ 12761909 w 15147989"/>
                <a:gd name="connsiteY16" fmla="*/ 35135511 h 35347237"/>
                <a:gd name="connsiteX17" fmla="*/ 10201589 w 15147989"/>
                <a:gd name="connsiteY17" fmla="*/ 35226951 h 35347237"/>
                <a:gd name="connsiteX18" fmla="*/ 7916601 w 15147989"/>
                <a:gd name="connsiteY18" fmla="*/ 35142879 h 35347237"/>
                <a:gd name="connsiteX19" fmla="*/ 8583097 w 15147989"/>
                <a:gd name="connsiteY19" fmla="*/ 34000802 h 35347237"/>
                <a:gd name="connsiteX20" fmla="*/ 10201589 w 15147989"/>
                <a:gd name="connsiteY20" fmla="*/ 33398151 h 35347237"/>
                <a:gd name="connsiteX21" fmla="*/ 7732709 w 15147989"/>
                <a:gd name="connsiteY21" fmla="*/ 33398151 h 35347237"/>
                <a:gd name="connsiteX22" fmla="*/ 6543989 w 15147989"/>
                <a:gd name="connsiteY22" fmla="*/ 32666631 h 35347237"/>
                <a:gd name="connsiteX23" fmla="*/ 7001189 w 15147989"/>
                <a:gd name="connsiteY23" fmla="*/ 31843671 h 35347237"/>
                <a:gd name="connsiteX24" fmla="*/ 8829989 w 15147989"/>
                <a:gd name="connsiteY24" fmla="*/ 31843671 h 35347237"/>
                <a:gd name="connsiteX25" fmla="*/ 9332905 w 15147989"/>
                <a:gd name="connsiteY25" fmla="*/ 30723538 h 35347237"/>
                <a:gd name="connsiteX26" fmla="*/ 8829989 w 15147989"/>
                <a:gd name="connsiteY26" fmla="*/ 28917591 h 35347237"/>
                <a:gd name="connsiteX27" fmla="*/ 8708065 w 15147989"/>
                <a:gd name="connsiteY27" fmla="*/ 20544157 h 35347237"/>
                <a:gd name="connsiteX28" fmla="*/ 8499785 w 15147989"/>
                <a:gd name="connsiteY28" fmla="*/ 18756558 h 35347237"/>
                <a:gd name="connsiteX29" fmla="*/ 8374817 w 15147989"/>
                <a:gd name="connsiteY29" fmla="*/ 17515170 h 35347237"/>
                <a:gd name="connsiteX30" fmla="*/ 8007029 w 15147989"/>
                <a:gd name="connsiteY30" fmla="*/ 12001191 h 35347237"/>
                <a:gd name="connsiteX31" fmla="*/ 8281349 w 15147989"/>
                <a:gd name="connsiteY31" fmla="*/ 11361111 h 35347237"/>
                <a:gd name="connsiteX32" fmla="*/ 7549829 w 15147989"/>
                <a:gd name="connsiteY32" fmla="*/ 10812471 h 35347237"/>
                <a:gd name="connsiteX33" fmla="*/ 7275509 w 15147989"/>
                <a:gd name="connsiteY33" fmla="*/ 13647111 h 35347237"/>
                <a:gd name="connsiteX34" fmla="*/ 7092629 w 15147989"/>
                <a:gd name="connsiteY34" fmla="*/ 9806631 h 35347237"/>
                <a:gd name="connsiteX35" fmla="*/ 6543989 w 15147989"/>
                <a:gd name="connsiteY35" fmla="*/ 10080951 h 35347237"/>
                <a:gd name="connsiteX36" fmla="*/ 6086789 w 15147989"/>
                <a:gd name="connsiteY36" fmla="*/ 10080951 h 35347237"/>
                <a:gd name="connsiteX37" fmla="*/ 4440869 w 15147989"/>
                <a:gd name="connsiteY37" fmla="*/ 10172391 h 35347237"/>
                <a:gd name="connsiteX38" fmla="*/ 3709347 w 15147989"/>
                <a:gd name="connsiteY38" fmla="*/ 9123389 h 35347237"/>
                <a:gd name="connsiteX39" fmla="*/ 3069269 w 15147989"/>
                <a:gd name="connsiteY39" fmla="*/ 8069271 h 35347237"/>
                <a:gd name="connsiteX40" fmla="*/ 3167819 w 15147989"/>
                <a:gd name="connsiteY40" fmla="*/ 7733034 h 35347237"/>
                <a:gd name="connsiteX41" fmla="*/ 110180 w 15147989"/>
                <a:gd name="connsiteY41" fmla="*/ 6193713 h 35347237"/>
                <a:gd name="connsiteX42" fmla="*/ 234629 w 15147989"/>
                <a:gd name="connsiteY42" fmla="*/ 5691831 h 35347237"/>
                <a:gd name="connsiteX43" fmla="*/ 4623749 w 15147989"/>
                <a:gd name="connsiteY43" fmla="*/ 8252151 h 35347237"/>
                <a:gd name="connsiteX44" fmla="*/ 5355269 w 15147989"/>
                <a:gd name="connsiteY44" fmla="*/ 8069271 h 35347237"/>
                <a:gd name="connsiteX45" fmla="*/ 6818309 w 15147989"/>
                <a:gd name="connsiteY45" fmla="*/ 8800791 h 35347237"/>
                <a:gd name="connsiteX46" fmla="*/ 7549829 w 15147989"/>
                <a:gd name="connsiteY46" fmla="*/ 8170124 h 35347237"/>
                <a:gd name="connsiteX47" fmla="*/ 8915438 w 15147989"/>
                <a:gd name="connsiteY47" fmla="*/ 1850542 h 35347237"/>
                <a:gd name="connsiteX0" fmla="*/ 8915438 w 15147989"/>
                <a:gd name="connsiteY0" fmla="*/ 1744619 h 35241314"/>
                <a:gd name="connsiteX1" fmla="*/ 11845975 w 15147989"/>
                <a:gd name="connsiteY1" fmla="*/ 0 h 35241314"/>
                <a:gd name="connsiteX2" fmla="*/ 13909734 w 15147989"/>
                <a:gd name="connsiteY2" fmla="*/ 2542160 h 35241314"/>
                <a:gd name="connsiteX3" fmla="*/ 14693962 w 15147989"/>
                <a:gd name="connsiteY3" fmla="*/ 6399279 h 35241314"/>
                <a:gd name="connsiteX4" fmla="*/ 14499269 w 15147989"/>
                <a:gd name="connsiteY4" fmla="*/ 10980868 h 35241314"/>
                <a:gd name="connsiteX5" fmla="*/ 13219109 w 15147989"/>
                <a:gd name="connsiteY5" fmla="*/ 11072308 h 35241314"/>
                <a:gd name="connsiteX6" fmla="*/ 13676309 w 15147989"/>
                <a:gd name="connsiteY6" fmla="*/ 11620948 h 35241314"/>
                <a:gd name="connsiteX7" fmla="*/ 13584869 w 15147989"/>
                <a:gd name="connsiteY7" fmla="*/ 12352468 h 35241314"/>
                <a:gd name="connsiteX8" fmla="*/ 14042069 w 15147989"/>
                <a:gd name="connsiteY8" fmla="*/ 14364148 h 35241314"/>
                <a:gd name="connsiteX9" fmla="*/ 12998630 w 15147989"/>
                <a:gd name="connsiteY9" fmla="*/ 17458904 h 35241314"/>
                <a:gd name="connsiteX10" fmla="*/ 13290222 w 15147989"/>
                <a:gd name="connsiteY10" fmla="*/ 18700292 h 35241314"/>
                <a:gd name="connsiteX11" fmla="*/ 13310549 w 15147989"/>
                <a:gd name="connsiteY11" fmla="*/ 19667668 h 35241314"/>
                <a:gd name="connsiteX12" fmla="*/ 13127669 w 15147989"/>
                <a:gd name="connsiteY12" fmla="*/ 21496468 h 35241314"/>
                <a:gd name="connsiteX13" fmla="*/ 14499269 w 15147989"/>
                <a:gd name="connsiteY13" fmla="*/ 25977028 h 35241314"/>
                <a:gd name="connsiteX14" fmla="*/ 14224949 w 15147989"/>
                <a:gd name="connsiteY14" fmla="*/ 29360308 h 35241314"/>
                <a:gd name="connsiteX15" fmla="*/ 15139349 w 15147989"/>
                <a:gd name="connsiteY15" fmla="*/ 34480948 h 35241314"/>
                <a:gd name="connsiteX16" fmla="*/ 12761909 w 15147989"/>
                <a:gd name="connsiteY16" fmla="*/ 35029588 h 35241314"/>
                <a:gd name="connsiteX17" fmla="*/ 10201589 w 15147989"/>
                <a:gd name="connsiteY17" fmla="*/ 35121028 h 35241314"/>
                <a:gd name="connsiteX18" fmla="*/ 7916601 w 15147989"/>
                <a:gd name="connsiteY18" fmla="*/ 35036956 h 35241314"/>
                <a:gd name="connsiteX19" fmla="*/ 8583097 w 15147989"/>
                <a:gd name="connsiteY19" fmla="*/ 33894879 h 35241314"/>
                <a:gd name="connsiteX20" fmla="*/ 10201589 w 15147989"/>
                <a:gd name="connsiteY20" fmla="*/ 33292228 h 35241314"/>
                <a:gd name="connsiteX21" fmla="*/ 7732709 w 15147989"/>
                <a:gd name="connsiteY21" fmla="*/ 33292228 h 35241314"/>
                <a:gd name="connsiteX22" fmla="*/ 6543989 w 15147989"/>
                <a:gd name="connsiteY22" fmla="*/ 32560708 h 35241314"/>
                <a:gd name="connsiteX23" fmla="*/ 7001189 w 15147989"/>
                <a:gd name="connsiteY23" fmla="*/ 31737748 h 35241314"/>
                <a:gd name="connsiteX24" fmla="*/ 8829989 w 15147989"/>
                <a:gd name="connsiteY24" fmla="*/ 31737748 h 35241314"/>
                <a:gd name="connsiteX25" fmla="*/ 9332905 w 15147989"/>
                <a:gd name="connsiteY25" fmla="*/ 30617615 h 35241314"/>
                <a:gd name="connsiteX26" fmla="*/ 8829989 w 15147989"/>
                <a:gd name="connsiteY26" fmla="*/ 28811668 h 35241314"/>
                <a:gd name="connsiteX27" fmla="*/ 8708065 w 15147989"/>
                <a:gd name="connsiteY27" fmla="*/ 20438234 h 35241314"/>
                <a:gd name="connsiteX28" fmla="*/ 8499785 w 15147989"/>
                <a:gd name="connsiteY28" fmla="*/ 18650635 h 35241314"/>
                <a:gd name="connsiteX29" fmla="*/ 8374817 w 15147989"/>
                <a:gd name="connsiteY29" fmla="*/ 17409247 h 35241314"/>
                <a:gd name="connsiteX30" fmla="*/ 8007029 w 15147989"/>
                <a:gd name="connsiteY30" fmla="*/ 11895268 h 35241314"/>
                <a:gd name="connsiteX31" fmla="*/ 8281349 w 15147989"/>
                <a:gd name="connsiteY31" fmla="*/ 11255188 h 35241314"/>
                <a:gd name="connsiteX32" fmla="*/ 7549829 w 15147989"/>
                <a:gd name="connsiteY32" fmla="*/ 10706548 h 35241314"/>
                <a:gd name="connsiteX33" fmla="*/ 7275509 w 15147989"/>
                <a:gd name="connsiteY33" fmla="*/ 13541188 h 35241314"/>
                <a:gd name="connsiteX34" fmla="*/ 7092629 w 15147989"/>
                <a:gd name="connsiteY34" fmla="*/ 9700708 h 35241314"/>
                <a:gd name="connsiteX35" fmla="*/ 6543989 w 15147989"/>
                <a:gd name="connsiteY35" fmla="*/ 9975028 h 35241314"/>
                <a:gd name="connsiteX36" fmla="*/ 6086789 w 15147989"/>
                <a:gd name="connsiteY36" fmla="*/ 9975028 h 35241314"/>
                <a:gd name="connsiteX37" fmla="*/ 4440869 w 15147989"/>
                <a:gd name="connsiteY37" fmla="*/ 10066468 h 35241314"/>
                <a:gd name="connsiteX38" fmla="*/ 3709347 w 15147989"/>
                <a:gd name="connsiteY38" fmla="*/ 9017466 h 35241314"/>
                <a:gd name="connsiteX39" fmla="*/ 3069269 w 15147989"/>
                <a:gd name="connsiteY39" fmla="*/ 7963348 h 35241314"/>
                <a:gd name="connsiteX40" fmla="*/ 3167819 w 15147989"/>
                <a:gd name="connsiteY40" fmla="*/ 7627111 h 35241314"/>
                <a:gd name="connsiteX41" fmla="*/ 110180 w 15147989"/>
                <a:gd name="connsiteY41" fmla="*/ 6087790 h 35241314"/>
                <a:gd name="connsiteX42" fmla="*/ 234629 w 15147989"/>
                <a:gd name="connsiteY42" fmla="*/ 5585908 h 35241314"/>
                <a:gd name="connsiteX43" fmla="*/ 4623749 w 15147989"/>
                <a:gd name="connsiteY43" fmla="*/ 8146228 h 35241314"/>
                <a:gd name="connsiteX44" fmla="*/ 5355269 w 15147989"/>
                <a:gd name="connsiteY44" fmla="*/ 7963348 h 35241314"/>
                <a:gd name="connsiteX45" fmla="*/ 6818309 w 15147989"/>
                <a:gd name="connsiteY45" fmla="*/ 8694868 h 35241314"/>
                <a:gd name="connsiteX46" fmla="*/ 7549829 w 15147989"/>
                <a:gd name="connsiteY46" fmla="*/ 8064201 h 35241314"/>
                <a:gd name="connsiteX47" fmla="*/ 8915438 w 15147989"/>
                <a:gd name="connsiteY47" fmla="*/ 1744619 h 352413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15147989" h="35241314">
                  <a:moveTo>
                    <a:pt x="8915438" y="1744619"/>
                  </a:moveTo>
                  <a:cubicBezTo>
                    <a:pt x="10606926" y="388803"/>
                    <a:pt x="11005822" y="352861"/>
                    <a:pt x="11845975" y="0"/>
                  </a:cubicBezTo>
                  <a:cubicBezTo>
                    <a:pt x="11961328" y="123075"/>
                    <a:pt x="13435069" y="1475613"/>
                    <a:pt x="13909734" y="2542160"/>
                  </a:cubicBezTo>
                  <a:cubicBezTo>
                    <a:pt x="14384399" y="3608707"/>
                    <a:pt x="14678722" y="5088639"/>
                    <a:pt x="14693962" y="6399279"/>
                  </a:cubicBezTo>
                  <a:cubicBezTo>
                    <a:pt x="14339014" y="7904514"/>
                    <a:pt x="14946555" y="9352965"/>
                    <a:pt x="14499269" y="10980868"/>
                  </a:cubicBezTo>
                  <a:cubicBezTo>
                    <a:pt x="14456818" y="11504106"/>
                    <a:pt x="13356269" y="10965628"/>
                    <a:pt x="13219109" y="11072308"/>
                  </a:cubicBezTo>
                  <a:cubicBezTo>
                    <a:pt x="13081949" y="11178988"/>
                    <a:pt x="13615349" y="11407588"/>
                    <a:pt x="13676309" y="11620948"/>
                  </a:cubicBezTo>
                  <a:cubicBezTo>
                    <a:pt x="13737269" y="11834308"/>
                    <a:pt x="13523909" y="11895268"/>
                    <a:pt x="13584869" y="12352468"/>
                  </a:cubicBezTo>
                  <a:cubicBezTo>
                    <a:pt x="13645829" y="12809668"/>
                    <a:pt x="14139775" y="13513075"/>
                    <a:pt x="14042069" y="14364148"/>
                  </a:cubicBezTo>
                  <a:cubicBezTo>
                    <a:pt x="13944363" y="15215221"/>
                    <a:pt x="13377320" y="16975873"/>
                    <a:pt x="12998630" y="17458904"/>
                  </a:cubicBezTo>
                  <a:cubicBezTo>
                    <a:pt x="12938912" y="18176195"/>
                    <a:pt x="13238236" y="18332165"/>
                    <a:pt x="13290222" y="18700292"/>
                  </a:cubicBezTo>
                  <a:cubicBezTo>
                    <a:pt x="13342208" y="19068419"/>
                    <a:pt x="13337641" y="19201639"/>
                    <a:pt x="13310549" y="19667668"/>
                  </a:cubicBezTo>
                  <a:cubicBezTo>
                    <a:pt x="13283457" y="20133697"/>
                    <a:pt x="12929549" y="20444908"/>
                    <a:pt x="13127669" y="21496468"/>
                  </a:cubicBezTo>
                  <a:cubicBezTo>
                    <a:pt x="13325789" y="22548028"/>
                    <a:pt x="14316389" y="24666388"/>
                    <a:pt x="14499269" y="25977028"/>
                  </a:cubicBezTo>
                  <a:cubicBezTo>
                    <a:pt x="14682149" y="27287668"/>
                    <a:pt x="14118269" y="27942988"/>
                    <a:pt x="14224949" y="29360308"/>
                  </a:cubicBezTo>
                  <a:cubicBezTo>
                    <a:pt x="14382129" y="33757761"/>
                    <a:pt x="15147989" y="31905824"/>
                    <a:pt x="15139349" y="34480948"/>
                  </a:cubicBezTo>
                  <a:cubicBezTo>
                    <a:pt x="14758349" y="34679068"/>
                    <a:pt x="13584869" y="34922908"/>
                    <a:pt x="12761909" y="35029588"/>
                  </a:cubicBezTo>
                  <a:cubicBezTo>
                    <a:pt x="12593661" y="33893868"/>
                    <a:pt x="11009140" y="35119800"/>
                    <a:pt x="10201589" y="35121028"/>
                  </a:cubicBezTo>
                  <a:cubicBezTo>
                    <a:pt x="9394038" y="35122256"/>
                    <a:pt x="8186350" y="35241314"/>
                    <a:pt x="7916601" y="35036956"/>
                  </a:cubicBezTo>
                  <a:cubicBezTo>
                    <a:pt x="7902044" y="33770452"/>
                    <a:pt x="7822606" y="34109942"/>
                    <a:pt x="8583097" y="33894879"/>
                  </a:cubicBezTo>
                  <a:cubicBezTo>
                    <a:pt x="9476441" y="33958474"/>
                    <a:pt x="10343320" y="33392670"/>
                    <a:pt x="10201589" y="33292228"/>
                  </a:cubicBezTo>
                  <a:cubicBezTo>
                    <a:pt x="10059858" y="33191786"/>
                    <a:pt x="8342309" y="33414148"/>
                    <a:pt x="7732709" y="33292228"/>
                  </a:cubicBezTo>
                  <a:cubicBezTo>
                    <a:pt x="7123109" y="33170308"/>
                    <a:pt x="6665909" y="32819788"/>
                    <a:pt x="6543989" y="32560708"/>
                  </a:cubicBezTo>
                  <a:cubicBezTo>
                    <a:pt x="6422069" y="32301628"/>
                    <a:pt x="6620189" y="31874908"/>
                    <a:pt x="7001189" y="31737748"/>
                  </a:cubicBezTo>
                  <a:cubicBezTo>
                    <a:pt x="7382189" y="31600588"/>
                    <a:pt x="8441370" y="31924437"/>
                    <a:pt x="8829989" y="31737748"/>
                  </a:cubicBezTo>
                  <a:cubicBezTo>
                    <a:pt x="9218608" y="31551059"/>
                    <a:pt x="9332905" y="31105295"/>
                    <a:pt x="9332905" y="30617615"/>
                  </a:cubicBezTo>
                  <a:cubicBezTo>
                    <a:pt x="9332905" y="30129935"/>
                    <a:pt x="8976689" y="30892978"/>
                    <a:pt x="8829989" y="28811668"/>
                  </a:cubicBezTo>
                  <a:cubicBezTo>
                    <a:pt x="8730930" y="26971437"/>
                    <a:pt x="8558128" y="22463689"/>
                    <a:pt x="8708065" y="20438234"/>
                  </a:cubicBezTo>
                  <a:cubicBezTo>
                    <a:pt x="8617993" y="19882946"/>
                    <a:pt x="8519623" y="19562249"/>
                    <a:pt x="8499785" y="18650635"/>
                  </a:cubicBezTo>
                  <a:cubicBezTo>
                    <a:pt x="8472014" y="18195459"/>
                    <a:pt x="8452319" y="18054392"/>
                    <a:pt x="8374817" y="17409247"/>
                  </a:cubicBezTo>
                  <a:cubicBezTo>
                    <a:pt x="7964067" y="17303291"/>
                    <a:pt x="8067989" y="12901108"/>
                    <a:pt x="8007029" y="11895268"/>
                  </a:cubicBezTo>
                  <a:cubicBezTo>
                    <a:pt x="8109384" y="10826373"/>
                    <a:pt x="8357549" y="11453308"/>
                    <a:pt x="8281349" y="11255188"/>
                  </a:cubicBezTo>
                  <a:lnTo>
                    <a:pt x="7549829" y="10706548"/>
                  </a:lnTo>
                  <a:cubicBezTo>
                    <a:pt x="7458389" y="11651428"/>
                    <a:pt x="8132085" y="13273764"/>
                    <a:pt x="7275509" y="13541188"/>
                  </a:cubicBezTo>
                  <a:cubicBezTo>
                    <a:pt x="6582301" y="11714580"/>
                    <a:pt x="7153589" y="10980868"/>
                    <a:pt x="7092629" y="9700708"/>
                  </a:cubicBezTo>
                  <a:lnTo>
                    <a:pt x="6543989" y="9975028"/>
                  </a:lnTo>
                  <a:cubicBezTo>
                    <a:pt x="6376349" y="10020748"/>
                    <a:pt x="6437309" y="9959788"/>
                    <a:pt x="6086789" y="9975028"/>
                  </a:cubicBezTo>
                  <a:cubicBezTo>
                    <a:pt x="5736269" y="9990268"/>
                    <a:pt x="4954098" y="9783835"/>
                    <a:pt x="4440869" y="10066468"/>
                  </a:cubicBezTo>
                  <a:cubicBezTo>
                    <a:pt x="4044629" y="9906874"/>
                    <a:pt x="3716246" y="9513627"/>
                    <a:pt x="3709347" y="9017466"/>
                  </a:cubicBezTo>
                  <a:cubicBezTo>
                    <a:pt x="3480747" y="8666946"/>
                    <a:pt x="3159524" y="8261281"/>
                    <a:pt x="3069269" y="7963348"/>
                  </a:cubicBezTo>
                  <a:cubicBezTo>
                    <a:pt x="2963774" y="7754909"/>
                    <a:pt x="3057104" y="8239746"/>
                    <a:pt x="3167819" y="7627111"/>
                  </a:cubicBezTo>
                  <a:cubicBezTo>
                    <a:pt x="2896873" y="7402100"/>
                    <a:pt x="599045" y="6427990"/>
                    <a:pt x="110180" y="6087790"/>
                  </a:cubicBezTo>
                  <a:cubicBezTo>
                    <a:pt x="8002" y="5742752"/>
                    <a:pt x="0" y="5916689"/>
                    <a:pt x="234629" y="5585908"/>
                  </a:cubicBezTo>
                  <a:cubicBezTo>
                    <a:pt x="1011869" y="5860228"/>
                    <a:pt x="3770309" y="7749988"/>
                    <a:pt x="4623749" y="8146228"/>
                  </a:cubicBezTo>
                  <a:cubicBezTo>
                    <a:pt x="4895320" y="8212142"/>
                    <a:pt x="5042360" y="8173703"/>
                    <a:pt x="5355269" y="7963348"/>
                  </a:cubicBezTo>
                  <a:cubicBezTo>
                    <a:pt x="5721029" y="8054788"/>
                    <a:pt x="6452549" y="8678059"/>
                    <a:pt x="6818309" y="8694868"/>
                  </a:cubicBezTo>
                  <a:lnTo>
                    <a:pt x="7549829" y="8064201"/>
                  </a:lnTo>
                  <a:cubicBezTo>
                    <a:pt x="7935360" y="5993076"/>
                    <a:pt x="8371242" y="2256520"/>
                    <a:pt x="8915438" y="1744619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75780" name="Freeform 13"/>
          <p:cNvSpPr>
            <a:spLocks/>
          </p:cNvSpPr>
          <p:nvPr/>
        </p:nvSpPr>
        <p:spPr bwMode="auto">
          <a:xfrm>
            <a:off x="225425" y="620713"/>
            <a:ext cx="2401888" cy="5948362"/>
          </a:xfrm>
          <a:custGeom>
            <a:avLst/>
            <a:gdLst>
              <a:gd name="T0" fmla="*/ 2147483647 w 266"/>
              <a:gd name="T1" fmla="*/ 2147483647 h 659"/>
              <a:gd name="T2" fmla="*/ 2147483647 w 266"/>
              <a:gd name="T3" fmla="*/ 2147483647 h 659"/>
              <a:gd name="T4" fmla="*/ 2147483647 w 266"/>
              <a:gd name="T5" fmla="*/ 2147483647 h 659"/>
              <a:gd name="T6" fmla="*/ 2147483647 w 266"/>
              <a:gd name="T7" fmla="*/ 2147483647 h 659"/>
              <a:gd name="T8" fmla="*/ 2147483647 w 266"/>
              <a:gd name="T9" fmla="*/ 2147483647 h 659"/>
              <a:gd name="T10" fmla="*/ 2147483647 w 266"/>
              <a:gd name="T11" fmla="*/ 2147483647 h 659"/>
              <a:gd name="T12" fmla="*/ 2147483647 w 266"/>
              <a:gd name="T13" fmla="*/ 2147483647 h 659"/>
              <a:gd name="T14" fmla="*/ 2147483647 w 266"/>
              <a:gd name="T15" fmla="*/ 2147483647 h 659"/>
              <a:gd name="T16" fmla="*/ 2147483647 w 266"/>
              <a:gd name="T17" fmla="*/ 2147483647 h 659"/>
              <a:gd name="T18" fmla="*/ 2147483647 w 266"/>
              <a:gd name="T19" fmla="*/ 2147483647 h 659"/>
              <a:gd name="T20" fmla="*/ 2147483647 w 266"/>
              <a:gd name="T21" fmla="*/ 2147483647 h 659"/>
              <a:gd name="T22" fmla="*/ 2147483647 w 266"/>
              <a:gd name="T23" fmla="*/ 2147483647 h 659"/>
              <a:gd name="T24" fmla="*/ 2147483647 w 266"/>
              <a:gd name="T25" fmla="*/ 2147483647 h 659"/>
              <a:gd name="T26" fmla="*/ 2147483647 w 266"/>
              <a:gd name="T27" fmla="*/ 2147483647 h 659"/>
              <a:gd name="T28" fmla="*/ 2147483647 w 266"/>
              <a:gd name="T29" fmla="*/ 2147483647 h 659"/>
              <a:gd name="T30" fmla="*/ 2147483647 w 266"/>
              <a:gd name="T31" fmla="*/ 2147483647 h 659"/>
              <a:gd name="T32" fmla="*/ 2147483647 w 266"/>
              <a:gd name="T33" fmla="*/ 2147483647 h 659"/>
              <a:gd name="T34" fmla="*/ 2147483647 w 266"/>
              <a:gd name="T35" fmla="*/ 2147483647 h 659"/>
              <a:gd name="T36" fmla="*/ 2147483647 w 266"/>
              <a:gd name="T37" fmla="*/ 2147483647 h 659"/>
              <a:gd name="T38" fmla="*/ 2147483647 w 266"/>
              <a:gd name="T39" fmla="*/ 2147483647 h 659"/>
              <a:gd name="T40" fmla="*/ 2147483647 w 266"/>
              <a:gd name="T41" fmla="*/ 2147483647 h 659"/>
              <a:gd name="T42" fmla="*/ 2147483647 w 266"/>
              <a:gd name="T43" fmla="*/ 2147483647 h 659"/>
              <a:gd name="T44" fmla="*/ 2147483647 w 266"/>
              <a:gd name="T45" fmla="*/ 2147483647 h 659"/>
              <a:gd name="T46" fmla="*/ 2147483647 w 266"/>
              <a:gd name="T47" fmla="*/ 2147483647 h 659"/>
              <a:gd name="T48" fmla="*/ 2147483647 w 266"/>
              <a:gd name="T49" fmla="*/ 2147483647 h 659"/>
              <a:gd name="T50" fmla="*/ 2147483647 w 266"/>
              <a:gd name="T51" fmla="*/ 2147483647 h 659"/>
              <a:gd name="T52" fmla="*/ 2147483647 w 266"/>
              <a:gd name="T53" fmla="*/ 2147483647 h 659"/>
              <a:gd name="T54" fmla="*/ 2147483647 w 266"/>
              <a:gd name="T55" fmla="*/ 2147483647 h 659"/>
              <a:gd name="T56" fmla="*/ 2147483647 w 266"/>
              <a:gd name="T57" fmla="*/ 2147483647 h 659"/>
              <a:gd name="T58" fmla="*/ 2147483647 w 266"/>
              <a:gd name="T59" fmla="*/ 2147483647 h 659"/>
              <a:gd name="T60" fmla="*/ 2147483647 w 266"/>
              <a:gd name="T61" fmla="*/ 2147483647 h 659"/>
              <a:gd name="T62" fmla="*/ 2147483647 w 266"/>
              <a:gd name="T63" fmla="*/ 2147483647 h 659"/>
              <a:gd name="T64" fmla="*/ 0 w 266"/>
              <a:gd name="T65" fmla="*/ 2147483647 h 659"/>
              <a:gd name="T66" fmla="*/ 2147483647 w 266"/>
              <a:gd name="T67" fmla="*/ 2147483647 h 659"/>
              <a:gd name="T68" fmla="*/ 2147483647 w 266"/>
              <a:gd name="T69" fmla="*/ 2147483647 h 659"/>
              <a:gd name="T70" fmla="*/ 2147483647 w 266"/>
              <a:gd name="T71" fmla="*/ 2147483647 h 659"/>
              <a:gd name="T72" fmla="*/ 2147483647 w 266"/>
              <a:gd name="T73" fmla="*/ 2147483647 h 659"/>
              <a:gd name="T74" fmla="*/ 2147483647 w 266"/>
              <a:gd name="T75" fmla="*/ 2147483647 h 659"/>
              <a:gd name="T76" fmla="*/ 2147483647 w 266"/>
              <a:gd name="T77" fmla="*/ 2147483647 h 659"/>
              <a:gd name="T78" fmla="*/ 2147483647 w 266"/>
              <a:gd name="T79" fmla="*/ 2147483647 h 659"/>
              <a:gd name="T80" fmla="*/ 2147483647 w 266"/>
              <a:gd name="T81" fmla="*/ 2147483647 h 659"/>
              <a:gd name="T82" fmla="*/ 2147483647 w 266"/>
              <a:gd name="T83" fmla="*/ 2147483647 h 659"/>
              <a:gd name="T84" fmla="*/ 2147483647 w 266"/>
              <a:gd name="T85" fmla="*/ 2147483647 h 659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66"/>
              <a:gd name="T130" fmla="*/ 0 h 659"/>
              <a:gd name="T131" fmla="*/ 266 w 266"/>
              <a:gd name="T132" fmla="*/ 659 h 659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66" h="659">
                <a:moveTo>
                  <a:pt x="52" y="83"/>
                </a:moveTo>
                <a:cubicBezTo>
                  <a:pt x="55" y="80"/>
                  <a:pt x="56" y="76"/>
                  <a:pt x="60" y="76"/>
                </a:cubicBezTo>
                <a:cubicBezTo>
                  <a:pt x="60" y="76"/>
                  <a:pt x="65" y="57"/>
                  <a:pt x="63" y="57"/>
                </a:cubicBezTo>
                <a:cubicBezTo>
                  <a:pt x="62" y="55"/>
                  <a:pt x="61" y="56"/>
                  <a:pt x="59" y="53"/>
                </a:cubicBezTo>
                <a:cubicBezTo>
                  <a:pt x="58" y="51"/>
                  <a:pt x="57" y="49"/>
                  <a:pt x="57" y="46"/>
                </a:cubicBezTo>
                <a:cubicBezTo>
                  <a:pt x="57" y="42"/>
                  <a:pt x="59" y="33"/>
                  <a:pt x="64" y="36"/>
                </a:cubicBezTo>
                <a:cubicBezTo>
                  <a:pt x="62" y="35"/>
                  <a:pt x="67" y="22"/>
                  <a:pt x="68" y="20"/>
                </a:cubicBezTo>
                <a:cubicBezTo>
                  <a:pt x="68" y="17"/>
                  <a:pt x="74" y="9"/>
                  <a:pt x="76" y="8"/>
                </a:cubicBezTo>
                <a:cubicBezTo>
                  <a:pt x="86" y="0"/>
                  <a:pt x="94" y="3"/>
                  <a:pt x="105" y="2"/>
                </a:cubicBezTo>
                <a:cubicBezTo>
                  <a:pt x="113" y="1"/>
                  <a:pt x="125" y="17"/>
                  <a:pt x="126" y="24"/>
                </a:cubicBezTo>
                <a:cubicBezTo>
                  <a:pt x="127" y="29"/>
                  <a:pt x="126" y="36"/>
                  <a:pt x="127" y="41"/>
                </a:cubicBezTo>
                <a:cubicBezTo>
                  <a:pt x="127" y="45"/>
                  <a:pt x="120" y="51"/>
                  <a:pt x="121" y="55"/>
                </a:cubicBezTo>
                <a:cubicBezTo>
                  <a:pt x="121" y="56"/>
                  <a:pt x="126" y="54"/>
                  <a:pt x="124" y="58"/>
                </a:cubicBezTo>
                <a:cubicBezTo>
                  <a:pt x="123" y="61"/>
                  <a:pt x="123" y="64"/>
                  <a:pt x="121" y="67"/>
                </a:cubicBezTo>
                <a:cubicBezTo>
                  <a:pt x="119" y="70"/>
                  <a:pt x="115" y="70"/>
                  <a:pt x="112" y="73"/>
                </a:cubicBezTo>
                <a:cubicBezTo>
                  <a:pt x="111" y="74"/>
                  <a:pt x="110" y="78"/>
                  <a:pt x="108" y="80"/>
                </a:cubicBezTo>
                <a:cubicBezTo>
                  <a:pt x="105" y="84"/>
                  <a:pt x="106" y="86"/>
                  <a:pt x="110" y="89"/>
                </a:cubicBezTo>
                <a:cubicBezTo>
                  <a:pt x="115" y="94"/>
                  <a:pt x="118" y="98"/>
                  <a:pt x="122" y="104"/>
                </a:cubicBezTo>
                <a:cubicBezTo>
                  <a:pt x="123" y="105"/>
                  <a:pt x="126" y="105"/>
                  <a:pt x="128" y="107"/>
                </a:cubicBezTo>
                <a:cubicBezTo>
                  <a:pt x="129" y="108"/>
                  <a:pt x="131" y="110"/>
                  <a:pt x="133" y="111"/>
                </a:cubicBezTo>
                <a:cubicBezTo>
                  <a:pt x="135" y="112"/>
                  <a:pt x="138" y="115"/>
                  <a:pt x="141" y="114"/>
                </a:cubicBezTo>
                <a:cubicBezTo>
                  <a:pt x="142" y="114"/>
                  <a:pt x="143" y="114"/>
                  <a:pt x="144" y="114"/>
                </a:cubicBezTo>
                <a:cubicBezTo>
                  <a:pt x="151" y="117"/>
                  <a:pt x="155" y="123"/>
                  <a:pt x="158" y="129"/>
                </a:cubicBezTo>
                <a:cubicBezTo>
                  <a:pt x="160" y="133"/>
                  <a:pt x="161" y="137"/>
                  <a:pt x="163" y="140"/>
                </a:cubicBezTo>
                <a:cubicBezTo>
                  <a:pt x="165" y="143"/>
                  <a:pt x="166" y="140"/>
                  <a:pt x="167" y="145"/>
                </a:cubicBezTo>
                <a:cubicBezTo>
                  <a:pt x="167" y="147"/>
                  <a:pt x="169" y="155"/>
                  <a:pt x="172" y="155"/>
                </a:cubicBezTo>
                <a:cubicBezTo>
                  <a:pt x="177" y="156"/>
                  <a:pt x="174" y="157"/>
                  <a:pt x="176" y="161"/>
                </a:cubicBezTo>
                <a:cubicBezTo>
                  <a:pt x="178" y="165"/>
                  <a:pt x="182" y="167"/>
                  <a:pt x="183" y="171"/>
                </a:cubicBezTo>
                <a:cubicBezTo>
                  <a:pt x="185" y="174"/>
                  <a:pt x="187" y="177"/>
                  <a:pt x="189" y="181"/>
                </a:cubicBezTo>
                <a:cubicBezTo>
                  <a:pt x="192" y="184"/>
                  <a:pt x="192" y="188"/>
                  <a:pt x="192" y="193"/>
                </a:cubicBezTo>
                <a:cubicBezTo>
                  <a:pt x="191" y="197"/>
                  <a:pt x="188" y="200"/>
                  <a:pt x="188" y="203"/>
                </a:cubicBezTo>
                <a:cubicBezTo>
                  <a:pt x="187" y="207"/>
                  <a:pt x="188" y="212"/>
                  <a:pt x="182" y="213"/>
                </a:cubicBezTo>
                <a:cubicBezTo>
                  <a:pt x="178" y="213"/>
                  <a:pt x="173" y="212"/>
                  <a:pt x="169" y="213"/>
                </a:cubicBezTo>
                <a:cubicBezTo>
                  <a:pt x="164" y="213"/>
                  <a:pt x="159" y="212"/>
                  <a:pt x="154" y="211"/>
                </a:cubicBezTo>
                <a:cubicBezTo>
                  <a:pt x="150" y="211"/>
                  <a:pt x="147" y="210"/>
                  <a:pt x="149" y="215"/>
                </a:cubicBezTo>
                <a:cubicBezTo>
                  <a:pt x="154" y="224"/>
                  <a:pt x="155" y="234"/>
                  <a:pt x="159" y="243"/>
                </a:cubicBezTo>
                <a:cubicBezTo>
                  <a:pt x="160" y="247"/>
                  <a:pt x="160" y="251"/>
                  <a:pt x="159" y="255"/>
                </a:cubicBezTo>
                <a:cubicBezTo>
                  <a:pt x="159" y="259"/>
                  <a:pt x="155" y="259"/>
                  <a:pt x="155" y="262"/>
                </a:cubicBezTo>
                <a:cubicBezTo>
                  <a:pt x="154" y="264"/>
                  <a:pt x="158" y="271"/>
                  <a:pt x="159" y="273"/>
                </a:cubicBezTo>
                <a:cubicBezTo>
                  <a:pt x="160" y="275"/>
                  <a:pt x="164" y="276"/>
                  <a:pt x="165" y="280"/>
                </a:cubicBezTo>
                <a:cubicBezTo>
                  <a:pt x="167" y="283"/>
                  <a:pt x="165" y="288"/>
                  <a:pt x="167" y="291"/>
                </a:cubicBezTo>
                <a:cubicBezTo>
                  <a:pt x="168" y="293"/>
                  <a:pt x="175" y="295"/>
                  <a:pt x="177" y="296"/>
                </a:cubicBezTo>
                <a:cubicBezTo>
                  <a:pt x="189" y="300"/>
                  <a:pt x="181" y="318"/>
                  <a:pt x="180" y="327"/>
                </a:cubicBezTo>
                <a:cubicBezTo>
                  <a:pt x="179" y="333"/>
                  <a:pt x="181" y="339"/>
                  <a:pt x="181" y="345"/>
                </a:cubicBezTo>
                <a:cubicBezTo>
                  <a:pt x="180" y="348"/>
                  <a:pt x="179" y="350"/>
                  <a:pt x="179" y="353"/>
                </a:cubicBezTo>
                <a:cubicBezTo>
                  <a:pt x="179" y="356"/>
                  <a:pt x="180" y="358"/>
                  <a:pt x="180" y="361"/>
                </a:cubicBezTo>
                <a:cubicBezTo>
                  <a:pt x="180" y="365"/>
                  <a:pt x="178" y="371"/>
                  <a:pt x="178" y="375"/>
                </a:cubicBezTo>
                <a:cubicBezTo>
                  <a:pt x="179" y="382"/>
                  <a:pt x="181" y="389"/>
                  <a:pt x="182" y="396"/>
                </a:cubicBezTo>
                <a:cubicBezTo>
                  <a:pt x="183" y="407"/>
                  <a:pt x="177" y="419"/>
                  <a:pt x="181" y="430"/>
                </a:cubicBezTo>
                <a:cubicBezTo>
                  <a:pt x="182" y="434"/>
                  <a:pt x="183" y="437"/>
                  <a:pt x="184" y="441"/>
                </a:cubicBezTo>
                <a:cubicBezTo>
                  <a:pt x="184" y="444"/>
                  <a:pt x="183" y="447"/>
                  <a:pt x="183" y="450"/>
                </a:cubicBezTo>
                <a:cubicBezTo>
                  <a:pt x="184" y="453"/>
                  <a:pt x="184" y="462"/>
                  <a:pt x="185" y="463"/>
                </a:cubicBezTo>
                <a:cubicBezTo>
                  <a:pt x="190" y="466"/>
                  <a:pt x="188" y="470"/>
                  <a:pt x="186" y="474"/>
                </a:cubicBezTo>
                <a:cubicBezTo>
                  <a:pt x="184" y="479"/>
                  <a:pt x="188" y="480"/>
                  <a:pt x="192" y="480"/>
                </a:cubicBezTo>
                <a:cubicBezTo>
                  <a:pt x="197" y="481"/>
                  <a:pt x="198" y="507"/>
                  <a:pt x="200" y="512"/>
                </a:cubicBezTo>
                <a:cubicBezTo>
                  <a:pt x="203" y="525"/>
                  <a:pt x="207" y="540"/>
                  <a:pt x="209" y="554"/>
                </a:cubicBezTo>
                <a:cubicBezTo>
                  <a:pt x="211" y="568"/>
                  <a:pt x="212" y="585"/>
                  <a:pt x="222" y="596"/>
                </a:cubicBezTo>
                <a:cubicBezTo>
                  <a:pt x="228" y="604"/>
                  <a:pt x="236" y="611"/>
                  <a:pt x="245" y="614"/>
                </a:cubicBezTo>
                <a:cubicBezTo>
                  <a:pt x="252" y="616"/>
                  <a:pt x="266" y="625"/>
                  <a:pt x="260" y="633"/>
                </a:cubicBezTo>
                <a:cubicBezTo>
                  <a:pt x="257" y="637"/>
                  <a:pt x="252" y="634"/>
                  <a:pt x="250" y="636"/>
                </a:cubicBezTo>
                <a:cubicBezTo>
                  <a:pt x="247" y="639"/>
                  <a:pt x="243" y="636"/>
                  <a:pt x="241" y="636"/>
                </a:cubicBezTo>
                <a:cubicBezTo>
                  <a:pt x="238" y="635"/>
                  <a:pt x="238" y="637"/>
                  <a:pt x="237" y="637"/>
                </a:cubicBezTo>
                <a:cubicBezTo>
                  <a:pt x="234" y="638"/>
                  <a:pt x="234" y="637"/>
                  <a:pt x="233" y="636"/>
                </a:cubicBezTo>
                <a:cubicBezTo>
                  <a:pt x="231" y="635"/>
                  <a:pt x="230" y="637"/>
                  <a:pt x="228" y="637"/>
                </a:cubicBezTo>
                <a:cubicBezTo>
                  <a:pt x="226" y="637"/>
                  <a:pt x="226" y="634"/>
                  <a:pt x="224" y="634"/>
                </a:cubicBezTo>
                <a:cubicBezTo>
                  <a:pt x="221" y="639"/>
                  <a:pt x="215" y="633"/>
                  <a:pt x="211" y="633"/>
                </a:cubicBezTo>
                <a:cubicBezTo>
                  <a:pt x="207" y="633"/>
                  <a:pt x="205" y="628"/>
                  <a:pt x="202" y="626"/>
                </a:cubicBezTo>
                <a:cubicBezTo>
                  <a:pt x="196" y="623"/>
                  <a:pt x="192" y="625"/>
                  <a:pt x="187" y="626"/>
                </a:cubicBezTo>
                <a:cubicBezTo>
                  <a:pt x="183" y="626"/>
                  <a:pt x="178" y="623"/>
                  <a:pt x="175" y="622"/>
                </a:cubicBezTo>
                <a:cubicBezTo>
                  <a:pt x="167" y="619"/>
                  <a:pt x="170" y="601"/>
                  <a:pt x="173" y="596"/>
                </a:cubicBezTo>
                <a:cubicBezTo>
                  <a:pt x="174" y="593"/>
                  <a:pt x="180" y="587"/>
                  <a:pt x="176" y="584"/>
                </a:cubicBezTo>
                <a:cubicBezTo>
                  <a:pt x="170" y="579"/>
                  <a:pt x="164" y="575"/>
                  <a:pt x="161" y="568"/>
                </a:cubicBezTo>
                <a:cubicBezTo>
                  <a:pt x="158" y="560"/>
                  <a:pt x="156" y="549"/>
                  <a:pt x="154" y="540"/>
                </a:cubicBezTo>
                <a:cubicBezTo>
                  <a:pt x="153" y="533"/>
                  <a:pt x="151" y="526"/>
                  <a:pt x="149" y="519"/>
                </a:cubicBezTo>
                <a:cubicBezTo>
                  <a:pt x="147" y="511"/>
                  <a:pt x="144" y="504"/>
                  <a:pt x="142" y="497"/>
                </a:cubicBezTo>
                <a:cubicBezTo>
                  <a:pt x="141" y="493"/>
                  <a:pt x="140" y="489"/>
                  <a:pt x="138" y="486"/>
                </a:cubicBezTo>
                <a:cubicBezTo>
                  <a:pt x="137" y="484"/>
                  <a:pt x="134" y="484"/>
                  <a:pt x="132" y="482"/>
                </a:cubicBezTo>
                <a:cubicBezTo>
                  <a:pt x="129" y="479"/>
                  <a:pt x="130" y="473"/>
                  <a:pt x="130" y="469"/>
                </a:cubicBezTo>
                <a:cubicBezTo>
                  <a:pt x="130" y="464"/>
                  <a:pt x="128" y="460"/>
                  <a:pt x="128" y="456"/>
                </a:cubicBezTo>
                <a:cubicBezTo>
                  <a:pt x="126" y="447"/>
                  <a:pt x="127" y="439"/>
                  <a:pt x="123" y="431"/>
                </a:cubicBezTo>
                <a:cubicBezTo>
                  <a:pt x="119" y="424"/>
                  <a:pt x="116" y="415"/>
                  <a:pt x="116" y="406"/>
                </a:cubicBezTo>
                <a:cubicBezTo>
                  <a:pt x="116" y="403"/>
                  <a:pt x="109" y="394"/>
                  <a:pt x="106" y="394"/>
                </a:cubicBezTo>
                <a:cubicBezTo>
                  <a:pt x="101" y="403"/>
                  <a:pt x="95" y="413"/>
                  <a:pt x="91" y="423"/>
                </a:cubicBezTo>
                <a:cubicBezTo>
                  <a:pt x="87" y="435"/>
                  <a:pt x="87" y="448"/>
                  <a:pt x="80" y="459"/>
                </a:cubicBezTo>
                <a:cubicBezTo>
                  <a:pt x="74" y="470"/>
                  <a:pt x="68" y="478"/>
                  <a:pt x="59" y="487"/>
                </a:cubicBezTo>
                <a:cubicBezTo>
                  <a:pt x="57" y="489"/>
                  <a:pt x="55" y="492"/>
                  <a:pt x="53" y="492"/>
                </a:cubicBezTo>
                <a:cubicBezTo>
                  <a:pt x="49" y="493"/>
                  <a:pt x="49" y="491"/>
                  <a:pt x="49" y="496"/>
                </a:cubicBezTo>
                <a:cubicBezTo>
                  <a:pt x="48" y="503"/>
                  <a:pt x="47" y="509"/>
                  <a:pt x="46" y="516"/>
                </a:cubicBezTo>
                <a:cubicBezTo>
                  <a:pt x="45" y="530"/>
                  <a:pt x="44" y="544"/>
                  <a:pt x="41" y="557"/>
                </a:cubicBezTo>
                <a:cubicBezTo>
                  <a:pt x="39" y="564"/>
                  <a:pt x="37" y="570"/>
                  <a:pt x="34" y="576"/>
                </a:cubicBezTo>
                <a:cubicBezTo>
                  <a:pt x="32" y="580"/>
                  <a:pt x="35" y="586"/>
                  <a:pt x="36" y="590"/>
                </a:cubicBezTo>
                <a:cubicBezTo>
                  <a:pt x="37" y="600"/>
                  <a:pt x="36" y="612"/>
                  <a:pt x="39" y="622"/>
                </a:cubicBezTo>
                <a:cubicBezTo>
                  <a:pt x="42" y="630"/>
                  <a:pt x="44" y="637"/>
                  <a:pt x="44" y="646"/>
                </a:cubicBezTo>
                <a:cubicBezTo>
                  <a:pt x="44" y="656"/>
                  <a:pt x="35" y="655"/>
                  <a:pt x="28" y="655"/>
                </a:cubicBezTo>
                <a:cubicBezTo>
                  <a:pt x="17" y="656"/>
                  <a:pt x="0" y="659"/>
                  <a:pt x="0" y="644"/>
                </a:cubicBezTo>
                <a:cubicBezTo>
                  <a:pt x="0" y="629"/>
                  <a:pt x="6" y="614"/>
                  <a:pt x="7" y="599"/>
                </a:cubicBezTo>
                <a:cubicBezTo>
                  <a:pt x="7" y="584"/>
                  <a:pt x="4" y="569"/>
                  <a:pt x="2" y="554"/>
                </a:cubicBezTo>
                <a:cubicBezTo>
                  <a:pt x="1" y="541"/>
                  <a:pt x="0" y="527"/>
                  <a:pt x="0" y="514"/>
                </a:cubicBezTo>
                <a:cubicBezTo>
                  <a:pt x="0" y="507"/>
                  <a:pt x="0" y="501"/>
                  <a:pt x="0" y="494"/>
                </a:cubicBezTo>
                <a:cubicBezTo>
                  <a:pt x="0" y="491"/>
                  <a:pt x="1" y="487"/>
                  <a:pt x="1" y="484"/>
                </a:cubicBezTo>
                <a:cubicBezTo>
                  <a:pt x="0" y="478"/>
                  <a:pt x="1" y="474"/>
                  <a:pt x="6" y="472"/>
                </a:cubicBezTo>
                <a:cubicBezTo>
                  <a:pt x="9" y="470"/>
                  <a:pt x="10" y="460"/>
                  <a:pt x="11" y="457"/>
                </a:cubicBezTo>
                <a:cubicBezTo>
                  <a:pt x="12" y="453"/>
                  <a:pt x="27" y="444"/>
                  <a:pt x="21" y="439"/>
                </a:cubicBezTo>
                <a:cubicBezTo>
                  <a:pt x="14" y="433"/>
                  <a:pt x="20" y="426"/>
                  <a:pt x="26" y="422"/>
                </a:cubicBezTo>
                <a:cubicBezTo>
                  <a:pt x="29" y="420"/>
                  <a:pt x="28" y="407"/>
                  <a:pt x="28" y="404"/>
                </a:cubicBezTo>
                <a:cubicBezTo>
                  <a:pt x="27" y="398"/>
                  <a:pt x="26" y="394"/>
                  <a:pt x="28" y="388"/>
                </a:cubicBezTo>
                <a:cubicBezTo>
                  <a:pt x="29" y="382"/>
                  <a:pt x="28" y="378"/>
                  <a:pt x="26" y="373"/>
                </a:cubicBezTo>
                <a:cubicBezTo>
                  <a:pt x="24" y="368"/>
                  <a:pt x="27" y="363"/>
                  <a:pt x="27" y="358"/>
                </a:cubicBezTo>
                <a:cubicBezTo>
                  <a:pt x="27" y="352"/>
                  <a:pt x="30" y="347"/>
                  <a:pt x="28" y="341"/>
                </a:cubicBezTo>
                <a:cubicBezTo>
                  <a:pt x="27" y="335"/>
                  <a:pt x="26" y="332"/>
                  <a:pt x="29" y="325"/>
                </a:cubicBezTo>
                <a:cubicBezTo>
                  <a:pt x="31" y="321"/>
                  <a:pt x="32" y="315"/>
                  <a:pt x="34" y="310"/>
                </a:cubicBezTo>
                <a:cubicBezTo>
                  <a:pt x="36" y="304"/>
                  <a:pt x="37" y="303"/>
                  <a:pt x="36" y="297"/>
                </a:cubicBezTo>
                <a:cubicBezTo>
                  <a:pt x="36" y="290"/>
                  <a:pt x="34" y="282"/>
                  <a:pt x="38" y="276"/>
                </a:cubicBezTo>
                <a:cubicBezTo>
                  <a:pt x="39" y="274"/>
                  <a:pt x="45" y="271"/>
                  <a:pt x="42" y="268"/>
                </a:cubicBezTo>
                <a:cubicBezTo>
                  <a:pt x="41" y="266"/>
                  <a:pt x="38" y="265"/>
                  <a:pt x="36" y="263"/>
                </a:cubicBezTo>
                <a:cubicBezTo>
                  <a:pt x="35" y="262"/>
                  <a:pt x="34" y="260"/>
                  <a:pt x="33" y="258"/>
                </a:cubicBezTo>
                <a:cubicBezTo>
                  <a:pt x="31" y="256"/>
                  <a:pt x="28" y="254"/>
                  <a:pt x="26" y="252"/>
                </a:cubicBezTo>
                <a:cubicBezTo>
                  <a:pt x="24" y="248"/>
                  <a:pt x="29" y="236"/>
                  <a:pt x="30" y="232"/>
                </a:cubicBezTo>
                <a:cubicBezTo>
                  <a:pt x="30" y="225"/>
                  <a:pt x="31" y="218"/>
                  <a:pt x="30" y="210"/>
                </a:cubicBezTo>
                <a:cubicBezTo>
                  <a:pt x="30" y="206"/>
                  <a:pt x="27" y="204"/>
                  <a:pt x="26" y="200"/>
                </a:cubicBezTo>
                <a:cubicBezTo>
                  <a:pt x="26" y="198"/>
                  <a:pt x="23" y="191"/>
                  <a:pt x="22" y="189"/>
                </a:cubicBezTo>
                <a:cubicBezTo>
                  <a:pt x="19" y="184"/>
                  <a:pt x="18" y="177"/>
                  <a:pt x="16" y="172"/>
                </a:cubicBezTo>
                <a:cubicBezTo>
                  <a:pt x="15" y="169"/>
                  <a:pt x="14" y="161"/>
                  <a:pt x="11" y="160"/>
                </a:cubicBezTo>
                <a:cubicBezTo>
                  <a:pt x="8" y="159"/>
                  <a:pt x="10" y="156"/>
                  <a:pt x="10" y="153"/>
                </a:cubicBezTo>
                <a:cubicBezTo>
                  <a:pt x="9" y="152"/>
                  <a:pt x="7" y="149"/>
                  <a:pt x="6" y="149"/>
                </a:cubicBezTo>
                <a:cubicBezTo>
                  <a:pt x="3" y="143"/>
                  <a:pt x="6" y="137"/>
                  <a:pt x="5" y="131"/>
                </a:cubicBezTo>
                <a:cubicBezTo>
                  <a:pt x="3" y="121"/>
                  <a:pt x="6" y="110"/>
                  <a:pt x="12" y="102"/>
                </a:cubicBezTo>
                <a:cubicBezTo>
                  <a:pt x="17" y="96"/>
                  <a:pt x="24" y="97"/>
                  <a:pt x="29" y="93"/>
                </a:cubicBezTo>
                <a:cubicBezTo>
                  <a:pt x="32" y="90"/>
                  <a:pt x="35" y="91"/>
                  <a:pt x="38" y="92"/>
                </a:cubicBezTo>
                <a:cubicBezTo>
                  <a:pt x="42" y="92"/>
                  <a:pt x="46" y="90"/>
                  <a:pt x="50" y="90"/>
                </a:cubicBezTo>
                <a:cubicBezTo>
                  <a:pt x="50" y="89"/>
                  <a:pt x="52" y="84"/>
                  <a:pt x="52" y="83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5781" name="矩形 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01" name="群組 23"/>
          <p:cNvGrpSpPr>
            <a:grpSpLocks/>
          </p:cNvGrpSpPr>
          <p:nvPr/>
        </p:nvGrpSpPr>
        <p:grpSpPr bwMode="auto">
          <a:xfrm>
            <a:off x="4859338" y="215900"/>
            <a:ext cx="2017712" cy="6453188"/>
            <a:chOff x="4860032" y="216024"/>
            <a:chExt cx="2016820" cy="6453336"/>
          </a:xfrm>
        </p:grpSpPr>
        <p:grpSp>
          <p:nvGrpSpPr>
            <p:cNvPr id="3" name="Group 11"/>
            <p:cNvGrpSpPr/>
            <p:nvPr/>
          </p:nvGrpSpPr>
          <p:grpSpPr>
            <a:xfrm flipH="1">
              <a:off x="4860628" y="240581"/>
              <a:ext cx="2016224" cy="6428779"/>
              <a:chOff x="4217458" y="74083"/>
              <a:chExt cx="1900767" cy="6626225"/>
            </a:xfrm>
            <a:solidFill>
              <a:schemeClr val="tx1"/>
            </a:solidFill>
          </p:grpSpPr>
          <p:sp>
            <p:nvSpPr>
              <p:cNvPr id="8" name="Freeform 58"/>
              <p:cNvSpPr/>
              <p:nvPr/>
            </p:nvSpPr>
            <p:spPr>
              <a:xfrm>
                <a:off x="4752975" y="74083"/>
                <a:ext cx="657225" cy="1107017"/>
              </a:xfrm>
              <a:custGeom>
                <a:avLst/>
                <a:gdLst>
                  <a:gd name="connsiteX0" fmla="*/ 288925 w 657225"/>
                  <a:gd name="connsiteY0" fmla="*/ 2117 h 1107017"/>
                  <a:gd name="connsiteX1" fmla="*/ 409575 w 657225"/>
                  <a:gd name="connsiteY1" fmla="*/ 27517 h 1107017"/>
                  <a:gd name="connsiteX2" fmla="*/ 498475 w 657225"/>
                  <a:gd name="connsiteY2" fmla="*/ 71967 h 1107017"/>
                  <a:gd name="connsiteX3" fmla="*/ 568325 w 657225"/>
                  <a:gd name="connsiteY3" fmla="*/ 148167 h 1107017"/>
                  <a:gd name="connsiteX4" fmla="*/ 600075 w 657225"/>
                  <a:gd name="connsiteY4" fmla="*/ 211667 h 1107017"/>
                  <a:gd name="connsiteX5" fmla="*/ 612775 w 657225"/>
                  <a:gd name="connsiteY5" fmla="*/ 268817 h 1107017"/>
                  <a:gd name="connsiteX6" fmla="*/ 606425 w 657225"/>
                  <a:gd name="connsiteY6" fmla="*/ 383117 h 1107017"/>
                  <a:gd name="connsiteX7" fmla="*/ 600075 w 657225"/>
                  <a:gd name="connsiteY7" fmla="*/ 446617 h 1107017"/>
                  <a:gd name="connsiteX8" fmla="*/ 638175 w 657225"/>
                  <a:gd name="connsiteY8" fmla="*/ 452967 h 1107017"/>
                  <a:gd name="connsiteX9" fmla="*/ 657225 w 657225"/>
                  <a:gd name="connsiteY9" fmla="*/ 484717 h 1107017"/>
                  <a:gd name="connsiteX10" fmla="*/ 638175 w 657225"/>
                  <a:gd name="connsiteY10" fmla="*/ 573617 h 1107017"/>
                  <a:gd name="connsiteX11" fmla="*/ 612775 w 657225"/>
                  <a:gd name="connsiteY11" fmla="*/ 637117 h 1107017"/>
                  <a:gd name="connsiteX12" fmla="*/ 574675 w 657225"/>
                  <a:gd name="connsiteY12" fmla="*/ 637117 h 1107017"/>
                  <a:gd name="connsiteX13" fmla="*/ 555625 w 657225"/>
                  <a:gd name="connsiteY13" fmla="*/ 668867 h 1107017"/>
                  <a:gd name="connsiteX14" fmla="*/ 542925 w 657225"/>
                  <a:gd name="connsiteY14" fmla="*/ 713317 h 1107017"/>
                  <a:gd name="connsiteX15" fmla="*/ 530225 w 657225"/>
                  <a:gd name="connsiteY15" fmla="*/ 732367 h 1107017"/>
                  <a:gd name="connsiteX16" fmla="*/ 517525 w 657225"/>
                  <a:gd name="connsiteY16" fmla="*/ 783167 h 1107017"/>
                  <a:gd name="connsiteX17" fmla="*/ 492125 w 657225"/>
                  <a:gd name="connsiteY17" fmla="*/ 897467 h 1107017"/>
                  <a:gd name="connsiteX18" fmla="*/ 485775 w 657225"/>
                  <a:gd name="connsiteY18" fmla="*/ 973667 h 1107017"/>
                  <a:gd name="connsiteX19" fmla="*/ 466725 w 657225"/>
                  <a:gd name="connsiteY19" fmla="*/ 1081617 h 1107017"/>
                  <a:gd name="connsiteX20" fmla="*/ 244475 w 657225"/>
                  <a:gd name="connsiteY20" fmla="*/ 1075267 h 1107017"/>
                  <a:gd name="connsiteX21" fmla="*/ 187325 w 657225"/>
                  <a:gd name="connsiteY21" fmla="*/ 891117 h 1107017"/>
                  <a:gd name="connsiteX22" fmla="*/ 136525 w 657225"/>
                  <a:gd name="connsiteY22" fmla="*/ 814917 h 1107017"/>
                  <a:gd name="connsiteX23" fmla="*/ 92075 w 657225"/>
                  <a:gd name="connsiteY23" fmla="*/ 706967 h 1107017"/>
                  <a:gd name="connsiteX24" fmla="*/ 73025 w 657225"/>
                  <a:gd name="connsiteY24" fmla="*/ 687917 h 1107017"/>
                  <a:gd name="connsiteX25" fmla="*/ 47625 w 657225"/>
                  <a:gd name="connsiteY25" fmla="*/ 656167 h 1107017"/>
                  <a:gd name="connsiteX26" fmla="*/ 22225 w 657225"/>
                  <a:gd name="connsiteY26" fmla="*/ 573617 h 1107017"/>
                  <a:gd name="connsiteX27" fmla="*/ 9525 w 657225"/>
                  <a:gd name="connsiteY27" fmla="*/ 516467 h 1107017"/>
                  <a:gd name="connsiteX28" fmla="*/ 60325 w 657225"/>
                  <a:gd name="connsiteY28" fmla="*/ 497417 h 1107017"/>
                  <a:gd name="connsiteX29" fmla="*/ 34925 w 657225"/>
                  <a:gd name="connsiteY29" fmla="*/ 452967 h 1107017"/>
                  <a:gd name="connsiteX30" fmla="*/ 3175 w 657225"/>
                  <a:gd name="connsiteY30" fmla="*/ 364067 h 1107017"/>
                  <a:gd name="connsiteX31" fmla="*/ 15875 w 657225"/>
                  <a:gd name="connsiteY31" fmla="*/ 281517 h 1107017"/>
                  <a:gd name="connsiteX32" fmla="*/ 34925 w 657225"/>
                  <a:gd name="connsiteY32" fmla="*/ 198967 h 1107017"/>
                  <a:gd name="connsiteX33" fmla="*/ 53975 w 657225"/>
                  <a:gd name="connsiteY33" fmla="*/ 167217 h 1107017"/>
                  <a:gd name="connsiteX34" fmla="*/ 111125 w 657225"/>
                  <a:gd name="connsiteY34" fmla="*/ 78317 h 1107017"/>
                  <a:gd name="connsiteX35" fmla="*/ 161925 w 657225"/>
                  <a:gd name="connsiteY35" fmla="*/ 40217 h 1107017"/>
                  <a:gd name="connsiteX36" fmla="*/ 288925 w 657225"/>
                  <a:gd name="connsiteY36" fmla="*/ 2117 h 1107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657225" h="1107017">
                    <a:moveTo>
                      <a:pt x="288925" y="2117"/>
                    </a:moveTo>
                    <a:cubicBezTo>
                      <a:pt x="330200" y="0"/>
                      <a:pt x="374650" y="15875"/>
                      <a:pt x="409575" y="27517"/>
                    </a:cubicBezTo>
                    <a:cubicBezTo>
                      <a:pt x="444500" y="39159"/>
                      <a:pt x="472017" y="51859"/>
                      <a:pt x="498475" y="71967"/>
                    </a:cubicBezTo>
                    <a:cubicBezTo>
                      <a:pt x="524933" y="92075"/>
                      <a:pt x="551392" y="124884"/>
                      <a:pt x="568325" y="148167"/>
                    </a:cubicBezTo>
                    <a:cubicBezTo>
                      <a:pt x="585258" y="171450"/>
                      <a:pt x="592667" y="191559"/>
                      <a:pt x="600075" y="211667"/>
                    </a:cubicBezTo>
                    <a:cubicBezTo>
                      <a:pt x="607483" y="231775"/>
                      <a:pt x="611717" y="240242"/>
                      <a:pt x="612775" y="268817"/>
                    </a:cubicBezTo>
                    <a:cubicBezTo>
                      <a:pt x="613833" y="297392"/>
                      <a:pt x="608542" y="353484"/>
                      <a:pt x="606425" y="383117"/>
                    </a:cubicBezTo>
                    <a:cubicBezTo>
                      <a:pt x="604308" y="412750"/>
                      <a:pt x="594783" y="434975"/>
                      <a:pt x="600075" y="446617"/>
                    </a:cubicBezTo>
                    <a:cubicBezTo>
                      <a:pt x="605367" y="458259"/>
                      <a:pt x="628650" y="446617"/>
                      <a:pt x="638175" y="452967"/>
                    </a:cubicBezTo>
                    <a:cubicBezTo>
                      <a:pt x="647700" y="459317"/>
                      <a:pt x="657225" y="464609"/>
                      <a:pt x="657225" y="484717"/>
                    </a:cubicBezTo>
                    <a:cubicBezTo>
                      <a:pt x="657225" y="504825"/>
                      <a:pt x="645583" y="548217"/>
                      <a:pt x="638175" y="573617"/>
                    </a:cubicBezTo>
                    <a:cubicBezTo>
                      <a:pt x="630767" y="599017"/>
                      <a:pt x="623358" y="626534"/>
                      <a:pt x="612775" y="637117"/>
                    </a:cubicBezTo>
                    <a:cubicBezTo>
                      <a:pt x="602192" y="647700"/>
                      <a:pt x="584200" y="631825"/>
                      <a:pt x="574675" y="637117"/>
                    </a:cubicBezTo>
                    <a:cubicBezTo>
                      <a:pt x="565150" y="642409"/>
                      <a:pt x="560917" y="656167"/>
                      <a:pt x="555625" y="668867"/>
                    </a:cubicBezTo>
                    <a:cubicBezTo>
                      <a:pt x="550333" y="681567"/>
                      <a:pt x="547158" y="702734"/>
                      <a:pt x="542925" y="713317"/>
                    </a:cubicBezTo>
                    <a:cubicBezTo>
                      <a:pt x="538692" y="723900"/>
                      <a:pt x="534458" y="720725"/>
                      <a:pt x="530225" y="732367"/>
                    </a:cubicBezTo>
                    <a:cubicBezTo>
                      <a:pt x="525992" y="744009"/>
                      <a:pt x="523875" y="755650"/>
                      <a:pt x="517525" y="783167"/>
                    </a:cubicBezTo>
                    <a:cubicBezTo>
                      <a:pt x="511175" y="810684"/>
                      <a:pt x="497417" y="865717"/>
                      <a:pt x="492125" y="897467"/>
                    </a:cubicBezTo>
                    <a:cubicBezTo>
                      <a:pt x="486833" y="929217"/>
                      <a:pt x="490008" y="942975"/>
                      <a:pt x="485775" y="973667"/>
                    </a:cubicBezTo>
                    <a:cubicBezTo>
                      <a:pt x="481542" y="1004359"/>
                      <a:pt x="506942" y="1064684"/>
                      <a:pt x="466725" y="1081617"/>
                    </a:cubicBezTo>
                    <a:cubicBezTo>
                      <a:pt x="426508" y="1098550"/>
                      <a:pt x="291042" y="1107017"/>
                      <a:pt x="244475" y="1075267"/>
                    </a:cubicBezTo>
                    <a:cubicBezTo>
                      <a:pt x="197908" y="1043517"/>
                      <a:pt x="205317" y="934509"/>
                      <a:pt x="187325" y="891117"/>
                    </a:cubicBezTo>
                    <a:cubicBezTo>
                      <a:pt x="169333" y="847725"/>
                      <a:pt x="152400" y="845609"/>
                      <a:pt x="136525" y="814917"/>
                    </a:cubicBezTo>
                    <a:cubicBezTo>
                      <a:pt x="120650" y="784225"/>
                      <a:pt x="102658" y="728134"/>
                      <a:pt x="92075" y="706967"/>
                    </a:cubicBezTo>
                    <a:cubicBezTo>
                      <a:pt x="81492" y="685800"/>
                      <a:pt x="80433" y="696384"/>
                      <a:pt x="73025" y="687917"/>
                    </a:cubicBezTo>
                    <a:cubicBezTo>
                      <a:pt x="65617" y="679450"/>
                      <a:pt x="56092" y="675217"/>
                      <a:pt x="47625" y="656167"/>
                    </a:cubicBezTo>
                    <a:cubicBezTo>
                      <a:pt x="39158" y="637117"/>
                      <a:pt x="28575" y="596900"/>
                      <a:pt x="22225" y="573617"/>
                    </a:cubicBezTo>
                    <a:cubicBezTo>
                      <a:pt x="15875" y="550334"/>
                      <a:pt x="3175" y="529167"/>
                      <a:pt x="9525" y="516467"/>
                    </a:cubicBezTo>
                    <a:cubicBezTo>
                      <a:pt x="15875" y="503767"/>
                      <a:pt x="56092" y="508000"/>
                      <a:pt x="60325" y="497417"/>
                    </a:cubicBezTo>
                    <a:cubicBezTo>
                      <a:pt x="64558" y="486834"/>
                      <a:pt x="44450" y="475192"/>
                      <a:pt x="34925" y="452967"/>
                    </a:cubicBezTo>
                    <a:cubicBezTo>
                      <a:pt x="25400" y="430742"/>
                      <a:pt x="6350" y="392642"/>
                      <a:pt x="3175" y="364067"/>
                    </a:cubicBezTo>
                    <a:cubicBezTo>
                      <a:pt x="0" y="335492"/>
                      <a:pt x="10583" y="309034"/>
                      <a:pt x="15875" y="281517"/>
                    </a:cubicBezTo>
                    <a:cubicBezTo>
                      <a:pt x="21167" y="254000"/>
                      <a:pt x="28575" y="218017"/>
                      <a:pt x="34925" y="198967"/>
                    </a:cubicBezTo>
                    <a:cubicBezTo>
                      <a:pt x="41275" y="179917"/>
                      <a:pt x="41275" y="187325"/>
                      <a:pt x="53975" y="167217"/>
                    </a:cubicBezTo>
                    <a:cubicBezTo>
                      <a:pt x="66675" y="147109"/>
                      <a:pt x="93133" y="99484"/>
                      <a:pt x="111125" y="78317"/>
                    </a:cubicBezTo>
                    <a:cubicBezTo>
                      <a:pt x="129117" y="57150"/>
                      <a:pt x="137583" y="50800"/>
                      <a:pt x="161925" y="40217"/>
                    </a:cubicBezTo>
                    <a:cubicBezTo>
                      <a:pt x="186267" y="29634"/>
                      <a:pt x="247650" y="4234"/>
                      <a:pt x="288925" y="2117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9" name="Freeform 59"/>
              <p:cNvSpPr/>
              <p:nvPr/>
            </p:nvSpPr>
            <p:spPr>
              <a:xfrm>
                <a:off x="4826000" y="881592"/>
                <a:ext cx="731308" cy="1131358"/>
              </a:xfrm>
              <a:custGeom>
                <a:avLst/>
                <a:gdLst>
                  <a:gd name="connsiteX0" fmla="*/ 412750 w 731308"/>
                  <a:gd name="connsiteY0" fmla="*/ 185208 h 1131358"/>
                  <a:gd name="connsiteX1" fmla="*/ 501650 w 731308"/>
                  <a:gd name="connsiteY1" fmla="*/ 242358 h 1131358"/>
                  <a:gd name="connsiteX2" fmla="*/ 565150 w 731308"/>
                  <a:gd name="connsiteY2" fmla="*/ 318558 h 1131358"/>
                  <a:gd name="connsiteX3" fmla="*/ 635000 w 731308"/>
                  <a:gd name="connsiteY3" fmla="*/ 432858 h 1131358"/>
                  <a:gd name="connsiteX4" fmla="*/ 685800 w 731308"/>
                  <a:gd name="connsiteY4" fmla="*/ 597958 h 1131358"/>
                  <a:gd name="connsiteX5" fmla="*/ 711200 w 731308"/>
                  <a:gd name="connsiteY5" fmla="*/ 750358 h 1131358"/>
                  <a:gd name="connsiteX6" fmla="*/ 717550 w 731308"/>
                  <a:gd name="connsiteY6" fmla="*/ 915458 h 1131358"/>
                  <a:gd name="connsiteX7" fmla="*/ 628650 w 731308"/>
                  <a:gd name="connsiteY7" fmla="*/ 1099608 h 1131358"/>
                  <a:gd name="connsiteX8" fmla="*/ 266700 w 731308"/>
                  <a:gd name="connsiteY8" fmla="*/ 724958 h 1131358"/>
                  <a:gd name="connsiteX9" fmla="*/ 120650 w 731308"/>
                  <a:gd name="connsiteY9" fmla="*/ 477308 h 1131358"/>
                  <a:gd name="connsiteX10" fmla="*/ 25400 w 731308"/>
                  <a:gd name="connsiteY10" fmla="*/ 267758 h 1131358"/>
                  <a:gd name="connsiteX11" fmla="*/ 6350 w 731308"/>
                  <a:gd name="connsiteY11" fmla="*/ 102658 h 1131358"/>
                  <a:gd name="connsiteX12" fmla="*/ 6350 w 731308"/>
                  <a:gd name="connsiteY12" fmla="*/ 70908 h 1131358"/>
                  <a:gd name="connsiteX13" fmla="*/ 44450 w 731308"/>
                  <a:gd name="connsiteY13" fmla="*/ 7408 h 1131358"/>
                  <a:gd name="connsiteX14" fmla="*/ 82550 w 731308"/>
                  <a:gd name="connsiteY14" fmla="*/ 26458 h 1131358"/>
                  <a:gd name="connsiteX15" fmla="*/ 165100 w 731308"/>
                  <a:gd name="connsiteY15" fmla="*/ 77258 h 1131358"/>
                  <a:gd name="connsiteX16" fmla="*/ 260350 w 731308"/>
                  <a:gd name="connsiteY16" fmla="*/ 140758 h 1131358"/>
                  <a:gd name="connsiteX17" fmla="*/ 342900 w 731308"/>
                  <a:gd name="connsiteY17" fmla="*/ 204258 h 1131358"/>
                  <a:gd name="connsiteX18" fmla="*/ 330200 w 731308"/>
                  <a:gd name="connsiteY18" fmla="*/ 229658 h 1131358"/>
                  <a:gd name="connsiteX19" fmla="*/ 412750 w 731308"/>
                  <a:gd name="connsiteY19" fmla="*/ 185208 h 1131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31308" h="1131358">
                    <a:moveTo>
                      <a:pt x="412750" y="185208"/>
                    </a:moveTo>
                    <a:cubicBezTo>
                      <a:pt x="441325" y="187325"/>
                      <a:pt x="476250" y="220133"/>
                      <a:pt x="501650" y="242358"/>
                    </a:cubicBezTo>
                    <a:cubicBezTo>
                      <a:pt x="527050" y="264583"/>
                      <a:pt x="542925" y="286808"/>
                      <a:pt x="565150" y="318558"/>
                    </a:cubicBezTo>
                    <a:cubicBezTo>
                      <a:pt x="587375" y="350308"/>
                      <a:pt x="614892" y="386291"/>
                      <a:pt x="635000" y="432858"/>
                    </a:cubicBezTo>
                    <a:cubicBezTo>
                      <a:pt x="655108" y="479425"/>
                      <a:pt x="673100" y="545041"/>
                      <a:pt x="685800" y="597958"/>
                    </a:cubicBezTo>
                    <a:cubicBezTo>
                      <a:pt x="698500" y="650875"/>
                      <a:pt x="705908" y="697441"/>
                      <a:pt x="711200" y="750358"/>
                    </a:cubicBezTo>
                    <a:cubicBezTo>
                      <a:pt x="716492" y="803275"/>
                      <a:pt x="731308" y="857250"/>
                      <a:pt x="717550" y="915458"/>
                    </a:cubicBezTo>
                    <a:cubicBezTo>
                      <a:pt x="703792" y="973666"/>
                      <a:pt x="703792" y="1131358"/>
                      <a:pt x="628650" y="1099608"/>
                    </a:cubicBezTo>
                    <a:cubicBezTo>
                      <a:pt x="553508" y="1067858"/>
                      <a:pt x="351367" y="828675"/>
                      <a:pt x="266700" y="724958"/>
                    </a:cubicBezTo>
                    <a:cubicBezTo>
                      <a:pt x="182033" y="621241"/>
                      <a:pt x="160867" y="553508"/>
                      <a:pt x="120650" y="477308"/>
                    </a:cubicBezTo>
                    <a:cubicBezTo>
                      <a:pt x="80433" y="401108"/>
                      <a:pt x="44450" y="330200"/>
                      <a:pt x="25400" y="267758"/>
                    </a:cubicBezTo>
                    <a:cubicBezTo>
                      <a:pt x="6350" y="205316"/>
                      <a:pt x="9525" y="135466"/>
                      <a:pt x="6350" y="102658"/>
                    </a:cubicBezTo>
                    <a:cubicBezTo>
                      <a:pt x="3175" y="69850"/>
                      <a:pt x="0" y="86783"/>
                      <a:pt x="6350" y="70908"/>
                    </a:cubicBezTo>
                    <a:cubicBezTo>
                      <a:pt x="12700" y="55033"/>
                      <a:pt x="31750" y="14816"/>
                      <a:pt x="44450" y="7408"/>
                    </a:cubicBezTo>
                    <a:cubicBezTo>
                      <a:pt x="57150" y="0"/>
                      <a:pt x="62442" y="14816"/>
                      <a:pt x="82550" y="26458"/>
                    </a:cubicBezTo>
                    <a:cubicBezTo>
                      <a:pt x="102658" y="38100"/>
                      <a:pt x="135467" y="58208"/>
                      <a:pt x="165100" y="77258"/>
                    </a:cubicBezTo>
                    <a:cubicBezTo>
                      <a:pt x="194733" y="96308"/>
                      <a:pt x="230717" y="119591"/>
                      <a:pt x="260350" y="140758"/>
                    </a:cubicBezTo>
                    <a:cubicBezTo>
                      <a:pt x="289983" y="161925"/>
                      <a:pt x="331258" y="189442"/>
                      <a:pt x="342900" y="204258"/>
                    </a:cubicBezTo>
                    <a:cubicBezTo>
                      <a:pt x="354542" y="219074"/>
                      <a:pt x="321733" y="231775"/>
                      <a:pt x="330200" y="229658"/>
                    </a:cubicBezTo>
                    <a:cubicBezTo>
                      <a:pt x="338667" y="227541"/>
                      <a:pt x="384175" y="183091"/>
                      <a:pt x="412750" y="18520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10" name="Freeform 60"/>
              <p:cNvSpPr/>
              <p:nvPr/>
            </p:nvSpPr>
            <p:spPr>
              <a:xfrm>
                <a:off x="5122333" y="1092200"/>
                <a:ext cx="348192" cy="867833"/>
              </a:xfrm>
              <a:custGeom>
                <a:avLst/>
                <a:gdLst>
                  <a:gd name="connsiteX0" fmla="*/ 52917 w 348192"/>
                  <a:gd name="connsiteY0" fmla="*/ 6350 h 867833"/>
                  <a:gd name="connsiteX1" fmla="*/ 2117 w 348192"/>
                  <a:gd name="connsiteY1" fmla="*/ 63500 h 867833"/>
                  <a:gd name="connsiteX2" fmla="*/ 40217 w 348192"/>
                  <a:gd name="connsiteY2" fmla="*/ 114300 h 867833"/>
                  <a:gd name="connsiteX3" fmla="*/ 71967 w 348192"/>
                  <a:gd name="connsiteY3" fmla="*/ 146050 h 867833"/>
                  <a:gd name="connsiteX4" fmla="*/ 65617 w 348192"/>
                  <a:gd name="connsiteY4" fmla="*/ 203200 h 867833"/>
                  <a:gd name="connsiteX5" fmla="*/ 91017 w 348192"/>
                  <a:gd name="connsiteY5" fmla="*/ 330200 h 867833"/>
                  <a:gd name="connsiteX6" fmla="*/ 116417 w 348192"/>
                  <a:gd name="connsiteY6" fmla="*/ 527050 h 867833"/>
                  <a:gd name="connsiteX7" fmla="*/ 306917 w 348192"/>
                  <a:gd name="connsiteY7" fmla="*/ 838200 h 867833"/>
                  <a:gd name="connsiteX8" fmla="*/ 345017 w 348192"/>
                  <a:gd name="connsiteY8" fmla="*/ 704850 h 867833"/>
                  <a:gd name="connsiteX9" fmla="*/ 325967 w 348192"/>
                  <a:gd name="connsiteY9" fmla="*/ 546100 h 867833"/>
                  <a:gd name="connsiteX10" fmla="*/ 287867 w 348192"/>
                  <a:gd name="connsiteY10" fmla="*/ 444500 h 867833"/>
                  <a:gd name="connsiteX11" fmla="*/ 224367 w 348192"/>
                  <a:gd name="connsiteY11" fmla="*/ 304800 h 867833"/>
                  <a:gd name="connsiteX12" fmla="*/ 192617 w 348192"/>
                  <a:gd name="connsiteY12" fmla="*/ 234950 h 867833"/>
                  <a:gd name="connsiteX13" fmla="*/ 173567 w 348192"/>
                  <a:gd name="connsiteY13" fmla="*/ 177800 h 867833"/>
                  <a:gd name="connsiteX14" fmla="*/ 167217 w 348192"/>
                  <a:gd name="connsiteY14" fmla="*/ 114300 h 867833"/>
                  <a:gd name="connsiteX15" fmla="*/ 167217 w 348192"/>
                  <a:gd name="connsiteY15" fmla="*/ 63500 h 867833"/>
                  <a:gd name="connsiteX16" fmla="*/ 129117 w 348192"/>
                  <a:gd name="connsiteY16" fmla="*/ 25400 h 867833"/>
                  <a:gd name="connsiteX17" fmla="*/ 52917 w 348192"/>
                  <a:gd name="connsiteY17" fmla="*/ 6350 h 86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348192" h="867833">
                    <a:moveTo>
                      <a:pt x="52917" y="6350"/>
                    </a:moveTo>
                    <a:cubicBezTo>
                      <a:pt x="31750" y="12700"/>
                      <a:pt x="4234" y="45508"/>
                      <a:pt x="2117" y="63500"/>
                    </a:cubicBezTo>
                    <a:cubicBezTo>
                      <a:pt x="0" y="81492"/>
                      <a:pt x="28575" y="100542"/>
                      <a:pt x="40217" y="114300"/>
                    </a:cubicBezTo>
                    <a:cubicBezTo>
                      <a:pt x="51859" y="128058"/>
                      <a:pt x="67734" y="131233"/>
                      <a:pt x="71967" y="146050"/>
                    </a:cubicBezTo>
                    <a:cubicBezTo>
                      <a:pt x="76200" y="160867"/>
                      <a:pt x="62442" y="172508"/>
                      <a:pt x="65617" y="203200"/>
                    </a:cubicBezTo>
                    <a:cubicBezTo>
                      <a:pt x="68792" y="233892"/>
                      <a:pt x="82550" y="276225"/>
                      <a:pt x="91017" y="330200"/>
                    </a:cubicBezTo>
                    <a:cubicBezTo>
                      <a:pt x="99484" y="384175"/>
                      <a:pt x="80434" y="442383"/>
                      <a:pt x="116417" y="527050"/>
                    </a:cubicBezTo>
                    <a:cubicBezTo>
                      <a:pt x="152400" y="611717"/>
                      <a:pt x="268817" y="808567"/>
                      <a:pt x="306917" y="838200"/>
                    </a:cubicBezTo>
                    <a:cubicBezTo>
                      <a:pt x="345017" y="867833"/>
                      <a:pt x="341842" y="753533"/>
                      <a:pt x="345017" y="704850"/>
                    </a:cubicBezTo>
                    <a:cubicBezTo>
                      <a:pt x="348192" y="656167"/>
                      <a:pt x="335492" y="589492"/>
                      <a:pt x="325967" y="546100"/>
                    </a:cubicBezTo>
                    <a:cubicBezTo>
                      <a:pt x="316442" y="502708"/>
                      <a:pt x="304800" y="484717"/>
                      <a:pt x="287867" y="444500"/>
                    </a:cubicBezTo>
                    <a:cubicBezTo>
                      <a:pt x="270934" y="404283"/>
                      <a:pt x="224367" y="304800"/>
                      <a:pt x="224367" y="304800"/>
                    </a:cubicBezTo>
                    <a:cubicBezTo>
                      <a:pt x="208492" y="269875"/>
                      <a:pt x="201084" y="256117"/>
                      <a:pt x="192617" y="234950"/>
                    </a:cubicBezTo>
                    <a:cubicBezTo>
                      <a:pt x="184150" y="213783"/>
                      <a:pt x="177800" y="197908"/>
                      <a:pt x="173567" y="177800"/>
                    </a:cubicBezTo>
                    <a:cubicBezTo>
                      <a:pt x="169334" y="157692"/>
                      <a:pt x="168275" y="133350"/>
                      <a:pt x="167217" y="114300"/>
                    </a:cubicBezTo>
                    <a:cubicBezTo>
                      <a:pt x="166159" y="95250"/>
                      <a:pt x="173567" y="78317"/>
                      <a:pt x="167217" y="63500"/>
                    </a:cubicBezTo>
                    <a:cubicBezTo>
                      <a:pt x="160867" y="48683"/>
                      <a:pt x="144992" y="35983"/>
                      <a:pt x="129117" y="25400"/>
                    </a:cubicBezTo>
                    <a:cubicBezTo>
                      <a:pt x="113242" y="14817"/>
                      <a:pt x="74084" y="0"/>
                      <a:pt x="52917" y="635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11" name="Freeform 61"/>
              <p:cNvSpPr/>
              <p:nvPr/>
            </p:nvSpPr>
            <p:spPr>
              <a:xfrm>
                <a:off x="4217458" y="954614"/>
                <a:ext cx="1900767" cy="2606675"/>
              </a:xfrm>
              <a:custGeom>
                <a:avLst/>
                <a:gdLst>
                  <a:gd name="connsiteX0" fmla="*/ 1091142 w 1900767"/>
                  <a:gd name="connsiteY0" fmla="*/ 150283 h 2638425"/>
                  <a:gd name="connsiteX1" fmla="*/ 1218142 w 1900767"/>
                  <a:gd name="connsiteY1" fmla="*/ 270933 h 2638425"/>
                  <a:gd name="connsiteX2" fmla="*/ 1294342 w 1900767"/>
                  <a:gd name="connsiteY2" fmla="*/ 315383 h 2638425"/>
                  <a:gd name="connsiteX3" fmla="*/ 1389592 w 1900767"/>
                  <a:gd name="connsiteY3" fmla="*/ 359833 h 2638425"/>
                  <a:gd name="connsiteX4" fmla="*/ 1484842 w 1900767"/>
                  <a:gd name="connsiteY4" fmla="*/ 423333 h 2638425"/>
                  <a:gd name="connsiteX5" fmla="*/ 1535642 w 1900767"/>
                  <a:gd name="connsiteY5" fmla="*/ 493183 h 2638425"/>
                  <a:gd name="connsiteX6" fmla="*/ 1567392 w 1900767"/>
                  <a:gd name="connsiteY6" fmla="*/ 626533 h 2638425"/>
                  <a:gd name="connsiteX7" fmla="*/ 1624542 w 1900767"/>
                  <a:gd name="connsiteY7" fmla="*/ 924983 h 2638425"/>
                  <a:gd name="connsiteX8" fmla="*/ 1688042 w 1900767"/>
                  <a:gd name="connsiteY8" fmla="*/ 1210733 h 2638425"/>
                  <a:gd name="connsiteX9" fmla="*/ 1719792 w 1900767"/>
                  <a:gd name="connsiteY9" fmla="*/ 1426633 h 2638425"/>
                  <a:gd name="connsiteX10" fmla="*/ 1757892 w 1900767"/>
                  <a:gd name="connsiteY10" fmla="*/ 1585383 h 2638425"/>
                  <a:gd name="connsiteX11" fmla="*/ 1795992 w 1900767"/>
                  <a:gd name="connsiteY11" fmla="*/ 1744133 h 2638425"/>
                  <a:gd name="connsiteX12" fmla="*/ 1834092 w 1900767"/>
                  <a:gd name="connsiteY12" fmla="*/ 1979083 h 2638425"/>
                  <a:gd name="connsiteX13" fmla="*/ 1878542 w 1900767"/>
                  <a:gd name="connsiteY13" fmla="*/ 2137833 h 2638425"/>
                  <a:gd name="connsiteX14" fmla="*/ 1897592 w 1900767"/>
                  <a:gd name="connsiteY14" fmla="*/ 2201333 h 2638425"/>
                  <a:gd name="connsiteX15" fmla="*/ 1859492 w 1900767"/>
                  <a:gd name="connsiteY15" fmla="*/ 2252133 h 2638425"/>
                  <a:gd name="connsiteX16" fmla="*/ 1846792 w 1900767"/>
                  <a:gd name="connsiteY16" fmla="*/ 2296583 h 2638425"/>
                  <a:gd name="connsiteX17" fmla="*/ 1872192 w 1900767"/>
                  <a:gd name="connsiteY17" fmla="*/ 2404533 h 2638425"/>
                  <a:gd name="connsiteX18" fmla="*/ 1884892 w 1900767"/>
                  <a:gd name="connsiteY18" fmla="*/ 2455333 h 2638425"/>
                  <a:gd name="connsiteX19" fmla="*/ 1840442 w 1900767"/>
                  <a:gd name="connsiteY19" fmla="*/ 2506133 h 2638425"/>
                  <a:gd name="connsiteX20" fmla="*/ 1795992 w 1900767"/>
                  <a:gd name="connsiteY20" fmla="*/ 2595033 h 2638425"/>
                  <a:gd name="connsiteX21" fmla="*/ 1776942 w 1900767"/>
                  <a:gd name="connsiteY21" fmla="*/ 2633133 h 2638425"/>
                  <a:gd name="connsiteX22" fmla="*/ 1688042 w 1900767"/>
                  <a:gd name="connsiteY22" fmla="*/ 2626783 h 2638425"/>
                  <a:gd name="connsiteX23" fmla="*/ 1618192 w 1900767"/>
                  <a:gd name="connsiteY23" fmla="*/ 2588683 h 2638425"/>
                  <a:gd name="connsiteX24" fmla="*/ 1592792 w 1900767"/>
                  <a:gd name="connsiteY24" fmla="*/ 2537883 h 2638425"/>
                  <a:gd name="connsiteX25" fmla="*/ 1605492 w 1900767"/>
                  <a:gd name="connsiteY25" fmla="*/ 2525183 h 2638425"/>
                  <a:gd name="connsiteX26" fmla="*/ 1630892 w 1900767"/>
                  <a:gd name="connsiteY26" fmla="*/ 2512483 h 2638425"/>
                  <a:gd name="connsiteX27" fmla="*/ 1637242 w 1900767"/>
                  <a:gd name="connsiteY27" fmla="*/ 2468033 h 2638425"/>
                  <a:gd name="connsiteX28" fmla="*/ 1656292 w 1900767"/>
                  <a:gd name="connsiteY28" fmla="*/ 2385483 h 2638425"/>
                  <a:gd name="connsiteX29" fmla="*/ 1630892 w 1900767"/>
                  <a:gd name="connsiteY29" fmla="*/ 2334683 h 2638425"/>
                  <a:gd name="connsiteX30" fmla="*/ 1637242 w 1900767"/>
                  <a:gd name="connsiteY30" fmla="*/ 2290233 h 2638425"/>
                  <a:gd name="connsiteX31" fmla="*/ 1624542 w 1900767"/>
                  <a:gd name="connsiteY31" fmla="*/ 2233083 h 2638425"/>
                  <a:gd name="connsiteX32" fmla="*/ 1586442 w 1900767"/>
                  <a:gd name="connsiteY32" fmla="*/ 2131483 h 2638425"/>
                  <a:gd name="connsiteX33" fmla="*/ 1535642 w 1900767"/>
                  <a:gd name="connsiteY33" fmla="*/ 2017183 h 2638425"/>
                  <a:gd name="connsiteX34" fmla="*/ 1497542 w 1900767"/>
                  <a:gd name="connsiteY34" fmla="*/ 1909233 h 2638425"/>
                  <a:gd name="connsiteX35" fmla="*/ 1472142 w 1900767"/>
                  <a:gd name="connsiteY35" fmla="*/ 1940983 h 2638425"/>
                  <a:gd name="connsiteX36" fmla="*/ 1472142 w 1900767"/>
                  <a:gd name="connsiteY36" fmla="*/ 2201333 h 2638425"/>
                  <a:gd name="connsiteX37" fmla="*/ 1465792 w 1900767"/>
                  <a:gd name="connsiteY37" fmla="*/ 2506133 h 2638425"/>
                  <a:gd name="connsiteX38" fmla="*/ 1427692 w 1900767"/>
                  <a:gd name="connsiteY38" fmla="*/ 2525183 h 2638425"/>
                  <a:gd name="connsiteX39" fmla="*/ 1262592 w 1900767"/>
                  <a:gd name="connsiteY39" fmla="*/ 2569633 h 2638425"/>
                  <a:gd name="connsiteX40" fmla="*/ 710142 w 1900767"/>
                  <a:gd name="connsiteY40" fmla="*/ 2601383 h 2638425"/>
                  <a:gd name="connsiteX41" fmla="*/ 329142 w 1900767"/>
                  <a:gd name="connsiteY41" fmla="*/ 2537883 h 2638425"/>
                  <a:gd name="connsiteX42" fmla="*/ 291042 w 1900767"/>
                  <a:gd name="connsiteY42" fmla="*/ 2525183 h 2638425"/>
                  <a:gd name="connsiteX43" fmla="*/ 259292 w 1900767"/>
                  <a:gd name="connsiteY43" fmla="*/ 2499783 h 2638425"/>
                  <a:gd name="connsiteX44" fmla="*/ 265642 w 1900767"/>
                  <a:gd name="connsiteY44" fmla="*/ 2315633 h 2638425"/>
                  <a:gd name="connsiteX45" fmla="*/ 265642 w 1900767"/>
                  <a:gd name="connsiteY45" fmla="*/ 2087033 h 2638425"/>
                  <a:gd name="connsiteX46" fmla="*/ 233892 w 1900767"/>
                  <a:gd name="connsiteY46" fmla="*/ 1960033 h 2638425"/>
                  <a:gd name="connsiteX47" fmla="*/ 189442 w 1900767"/>
                  <a:gd name="connsiteY47" fmla="*/ 1794933 h 2638425"/>
                  <a:gd name="connsiteX48" fmla="*/ 75142 w 1900767"/>
                  <a:gd name="connsiteY48" fmla="*/ 1534583 h 2638425"/>
                  <a:gd name="connsiteX49" fmla="*/ 11642 w 1900767"/>
                  <a:gd name="connsiteY49" fmla="*/ 1217083 h 2638425"/>
                  <a:gd name="connsiteX50" fmla="*/ 5292 w 1900767"/>
                  <a:gd name="connsiteY50" fmla="*/ 791633 h 2638425"/>
                  <a:gd name="connsiteX51" fmla="*/ 11642 w 1900767"/>
                  <a:gd name="connsiteY51" fmla="*/ 499533 h 2638425"/>
                  <a:gd name="connsiteX52" fmla="*/ 43392 w 1900767"/>
                  <a:gd name="connsiteY52" fmla="*/ 283633 h 2638425"/>
                  <a:gd name="connsiteX53" fmla="*/ 100542 w 1900767"/>
                  <a:gd name="connsiteY53" fmla="*/ 188383 h 2638425"/>
                  <a:gd name="connsiteX54" fmla="*/ 144992 w 1900767"/>
                  <a:gd name="connsiteY54" fmla="*/ 150283 h 2638425"/>
                  <a:gd name="connsiteX55" fmla="*/ 310092 w 1900767"/>
                  <a:gd name="connsiteY55" fmla="*/ 118533 h 2638425"/>
                  <a:gd name="connsiteX56" fmla="*/ 538692 w 1900767"/>
                  <a:gd name="connsiteY56" fmla="*/ 86783 h 2638425"/>
                  <a:gd name="connsiteX57" fmla="*/ 602192 w 1900767"/>
                  <a:gd name="connsiteY57" fmla="*/ 10583 h 2638425"/>
                  <a:gd name="connsiteX58" fmla="*/ 646642 w 1900767"/>
                  <a:gd name="connsiteY58" fmla="*/ 23283 h 2638425"/>
                  <a:gd name="connsiteX59" fmla="*/ 779992 w 1900767"/>
                  <a:gd name="connsiteY59" fmla="*/ 124883 h 2638425"/>
                  <a:gd name="connsiteX60" fmla="*/ 900642 w 1900767"/>
                  <a:gd name="connsiteY60" fmla="*/ 245533 h 2638425"/>
                  <a:gd name="connsiteX61" fmla="*/ 957792 w 1900767"/>
                  <a:gd name="connsiteY61" fmla="*/ 328083 h 2638425"/>
                  <a:gd name="connsiteX62" fmla="*/ 1059392 w 1900767"/>
                  <a:gd name="connsiteY62" fmla="*/ 569383 h 2638425"/>
                  <a:gd name="connsiteX63" fmla="*/ 1199092 w 1900767"/>
                  <a:gd name="connsiteY63" fmla="*/ 867833 h 2638425"/>
                  <a:gd name="connsiteX64" fmla="*/ 1224492 w 1900767"/>
                  <a:gd name="connsiteY64" fmla="*/ 924983 h 2638425"/>
                  <a:gd name="connsiteX65" fmla="*/ 1249892 w 1900767"/>
                  <a:gd name="connsiteY65" fmla="*/ 880533 h 2638425"/>
                  <a:gd name="connsiteX66" fmla="*/ 1275292 w 1900767"/>
                  <a:gd name="connsiteY66" fmla="*/ 772583 h 2638425"/>
                  <a:gd name="connsiteX67" fmla="*/ 1287992 w 1900767"/>
                  <a:gd name="connsiteY67" fmla="*/ 569383 h 2638425"/>
                  <a:gd name="connsiteX68" fmla="*/ 1237192 w 1900767"/>
                  <a:gd name="connsiteY68" fmla="*/ 410633 h 2638425"/>
                  <a:gd name="connsiteX69" fmla="*/ 1148292 w 1900767"/>
                  <a:gd name="connsiteY69" fmla="*/ 264583 h 2638425"/>
                  <a:gd name="connsiteX70" fmla="*/ 1091142 w 1900767"/>
                  <a:gd name="connsiteY70" fmla="*/ 150283 h 2638425"/>
                  <a:gd name="connsiteX0" fmla="*/ 1091142 w 1900767"/>
                  <a:gd name="connsiteY0" fmla="*/ 150283 h 2688878"/>
                  <a:gd name="connsiteX1" fmla="*/ 1218142 w 1900767"/>
                  <a:gd name="connsiteY1" fmla="*/ 270933 h 2688878"/>
                  <a:gd name="connsiteX2" fmla="*/ 1294342 w 1900767"/>
                  <a:gd name="connsiteY2" fmla="*/ 315383 h 2688878"/>
                  <a:gd name="connsiteX3" fmla="*/ 1389592 w 1900767"/>
                  <a:gd name="connsiteY3" fmla="*/ 359833 h 2688878"/>
                  <a:gd name="connsiteX4" fmla="*/ 1484842 w 1900767"/>
                  <a:gd name="connsiteY4" fmla="*/ 423333 h 2688878"/>
                  <a:gd name="connsiteX5" fmla="*/ 1535642 w 1900767"/>
                  <a:gd name="connsiteY5" fmla="*/ 493183 h 2688878"/>
                  <a:gd name="connsiteX6" fmla="*/ 1567392 w 1900767"/>
                  <a:gd name="connsiteY6" fmla="*/ 626533 h 2688878"/>
                  <a:gd name="connsiteX7" fmla="*/ 1624542 w 1900767"/>
                  <a:gd name="connsiteY7" fmla="*/ 924983 h 2688878"/>
                  <a:gd name="connsiteX8" fmla="*/ 1688042 w 1900767"/>
                  <a:gd name="connsiteY8" fmla="*/ 1210733 h 2688878"/>
                  <a:gd name="connsiteX9" fmla="*/ 1719792 w 1900767"/>
                  <a:gd name="connsiteY9" fmla="*/ 1426633 h 2688878"/>
                  <a:gd name="connsiteX10" fmla="*/ 1757892 w 1900767"/>
                  <a:gd name="connsiteY10" fmla="*/ 1585383 h 2688878"/>
                  <a:gd name="connsiteX11" fmla="*/ 1795992 w 1900767"/>
                  <a:gd name="connsiteY11" fmla="*/ 1744133 h 2688878"/>
                  <a:gd name="connsiteX12" fmla="*/ 1834092 w 1900767"/>
                  <a:gd name="connsiteY12" fmla="*/ 1979083 h 2688878"/>
                  <a:gd name="connsiteX13" fmla="*/ 1878542 w 1900767"/>
                  <a:gd name="connsiteY13" fmla="*/ 2137833 h 2688878"/>
                  <a:gd name="connsiteX14" fmla="*/ 1897592 w 1900767"/>
                  <a:gd name="connsiteY14" fmla="*/ 2201333 h 2688878"/>
                  <a:gd name="connsiteX15" fmla="*/ 1859492 w 1900767"/>
                  <a:gd name="connsiteY15" fmla="*/ 2252133 h 2688878"/>
                  <a:gd name="connsiteX16" fmla="*/ 1846792 w 1900767"/>
                  <a:gd name="connsiteY16" fmla="*/ 2296583 h 2688878"/>
                  <a:gd name="connsiteX17" fmla="*/ 1872192 w 1900767"/>
                  <a:gd name="connsiteY17" fmla="*/ 2404533 h 2688878"/>
                  <a:gd name="connsiteX18" fmla="*/ 1884892 w 1900767"/>
                  <a:gd name="connsiteY18" fmla="*/ 2455333 h 2688878"/>
                  <a:gd name="connsiteX19" fmla="*/ 1840442 w 1900767"/>
                  <a:gd name="connsiteY19" fmla="*/ 2506133 h 2688878"/>
                  <a:gd name="connsiteX20" fmla="*/ 1745065 w 1900767"/>
                  <a:gd name="connsiteY20" fmla="*/ 2292311 h 2688878"/>
                  <a:gd name="connsiteX21" fmla="*/ 1776942 w 1900767"/>
                  <a:gd name="connsiteY21" fmla="*/ 2633133 h 2688878"/>
                  <a:gd name="connsiteX22" fmla="*/ 1688042 w 1900767"/>
                  <a:gd name="connsiteY22" fmla="*/ 2626783 h 2688878"/>
                  <a:gd name="connsiteX23" fmla="*/ 1618192 w 1900767"/>
                  <a:gd name="connsiteY23" fmla="*/ 2588683 h 2688878"/>
                  <a:gd name="connsiteX24" fmla="*/ 1592792 w 1900767"/>
                  <a:gd name="connsiteY24" fmla="*/ 2537883 h 2688878"/>
                  <a:gd name="connsiteX25" fmla="*/ 1605492 w 1900767"/>
                  <a:gd name="connsiteY25" fmla="*/ 2525183 h 2688878"/>
                  <a:gd name="connsiteX26" fmla="*/ 1630892 w 1900767"/>
                  <a:gd name="connsiteY26" fmla="*/ 2512483 h 2688878"/>
                  <a:gd name="connsiteX27" fmla="*/ 1637242 w 1900767"/>
                  <a:gd name="connsiteY27" fmla="*/ 2468033 h 2688878"/>
                  <a:gd name="connsiteX28" fmla="*/ 1656292 w 1900767"/>
                  <a:gd name="connsiteY28" fmla="*/ 2385483 h 2688878"/>
                  <a:gd name="connsiteX29" fmla="*/ 1630892 w 1900767"/>
                  <a:gd name="connsiteY29" fmla="*/ 2334683 h 2688878"/>
                  <a:gd name="connsiteX30" fmla="*/ 1637242 w 1900767"/>
                  <a:gd name="connsiteY30" fmla="*/ 2290233 h 2688878"/>
                  <a:gd name="connsiteX31" fmla="*/ 1624542 w 1900767"/>
                  <a:gd name="connsiteY31" fmla="*/ 2233083 h 2688878"/>
                  <a:gd name="connsiteX32" fmla="*/ 1586442 w 1900767"/>
                  <a:gd name="connsiteY32" fmla="*/ 2131483 h 2688878"/>
                  <a:gd name="connsiteX33" fmla="*/ 1535642 w 1900767"/>
                  <a:gd name="connsiteY33" fmla="*/ 2017183 h 2688878"/>
                  <a:gd name="connsiteX34" fmla="*/ 1497542 w 1900767"/>
                  <a:gd name="connsiteY34" fmla="*/ 1909233 h 2688878"/>
                  <a:gd name="connsiteX35" fmla="*/ 1472142 w 1900767"/>
                  <a:gd name="connsiteY35" fmla="*/ 1940983 h 2688878"/>
                  <a:gd name="connsiteX36" fmla="*/ 1472142 w 1900767"/>
                  <a:gd name="connsiteY36" fmla="*/ 2201333 h 2688878"/>
                  <a:gd name="connsiteX37" fmla="*/ 1465792 w 1900767"/>
                  <a:gd name="connsiteY37" fmla="*/ 2506133 h 2688878"/>
                  <a:gd name="connsiteX38" fmla="*/ 1427692 w 1900767"/>
                  <a:gd name="connsiteY38" fmla="*/ 2525183 h 2688878"/>
                  <a:gd name="connsiteX39" fmla="*/ 1262592 w 1900767"/>
                  <a:gd name="connsiteY39" fmla="*/ 2569633 h 2688878"/>
                  <a:gd name="connsiteX40" fmla="*/ 710142 w 1900767"/>
                  <a:gd name="connsiteY40" fmla="*/ 2601383 h 2688878"/>
                  <a:gd name="connsiteX41" fmla="*/ 329142 w 1900767"/>
                  <a:gd name="connsiteY41" fmla="*/ 2537883 h 2688878"/>
                  <a:gd name="connsiteX42" fmla="*/ 291042 w 1900767"/>
                  <a:gd name="connsiteY42" fmla="*/ 2525183 h 2688878"/>
                  <a:gd name="connsiteX43" fmla="*/ 259292 w 1900767"/>
                  <a:gd name="connsiteY43" fmla="*/ 2499783 h 2688878"/>
                  <a:gd name="connsiteX44" fmla="*/ 265642 w 1900767"/>
                  <a:gd name="connsiteY44" fmla="*/ 2315633 h 2688878"/>
                  <a:gd name="connsiteX45" fmla="*/ 265642 w 1900767"/>
                  <a:gd name="connsiteY45" fmla="*/ 2087033 h 2688878"/>
                  <a:gd name="connsiteX46" fmla="*/ 233892 w 1900767"/>
                  <a:gd name="connsiteY46" fmla="*/ 1960033 h 2688878"/>
                  <a:gd name="connsiteX47" fmla="*/ 189442 w 1900767"/>
                  <a:gd name="connsiteY47" fmla="*/ 1794933 h 2688878"/>
                  <a:gd name="connsiteX48" fmla="*/ 75142 w 1900767"/>
                  <a:gd name="connsiteY48" fmla="*/ 1534583 h 2688878"/>
                  <a:gd name="connsiteX49" fmla="*/ 11642 w 1900767"/>
                  <a:gd name="connsiteY49" fmla="*/ 1217083 h 2688878"/>
                  <a:gd name="connsiteX50" fmla="*/ 5292 w 1900767"/>
                  <a:gd name="connsiteY50" fmla="*/ 791633 h 2688878"/>
                  <a:gd name="connsiteX51" fmla="*/ 11642 w 1900767"/>
                  <a:gd name="connsiteY51" fmla="*/ 499533 h 2688878"/>
                  <a:gd name="connsiteX52" fmla="*/ 43392 w 1900767"/>
                  <a:gd name="connsiteY52" fmla="*/ 283633 h 2688878"/>
                  <a:gd name="connsiteX53" fmla="*/ 100542 w 1900767"/>
                  <a:gd name="connsiteY53" fmla="*/ 188383 h 2688878"/>
                  <a:gd name="connsiteX54" fmla="*/ 144992 w 1900767"/>
                  <a:gd name="connsiteY54" fmla="*/ 150283 h 2688878"/>
                  <a:gd name="connsiteX55" fmla="*/ 310092 w 1900767"/>
                  <a:gd name="connsiteY55" fmla="*/ 118533 h 2688878"/>
                  <a:gd name="connsiteX56" fmla="*/ 538692 w 1900767"/>
                  <a:gd name="connsiteY56" fmla="*/ 86783 h 2688878"/>
                  <a:gd name="connsiteX57" fmla="*/ 602192 w 1900767"/>
                  <a:gd name="connsiteY57" fmla="*/ 10583 h 2688878"/>
                  <a:gd name="connsiteX58" fmla="*/ 646642 w 1900767"/>
                  <a:gd name="connsiteY58" fmla="*/ 23283 h 2688878"/>
                  <a:gd name="connsiteX59" fmla="*/ 779992 w 1900767"/>
                  <a:gd name="connsiteY59" fmla="*/ 124883 h 2688878"/>
                  <a:gd name="connsiteX60" fmla="*/ 900642 w 1900767"/>
                  <a:gd name="connsiteY60" fmla="*/ 245533 h 2688878"/>
                  <a:gd name="connsiteX61" fmla="*/ 957792 w 1900767"/>
                  <a:gd name="connsiteY61" fmla="*/ 328083 h 2688878"/>
                  <a:gd name="connsiteX62" fmla="*/ 1059392 w 1900767"/>
                  <a:gd name="connsiteY62" fmla="*/ 569383 h 2688878"/>
                  <a:gd name="connsiteX63" fmla="*/ 1199092 w 1900767"/>
                  <a:gd name="connsiteY63" fmla="*/ 867833 h 2688878"/>
                  <a:gd name="connsiteX64" fmla="*/ 1224492 w 1900767"/>
                  <a:gd name="connsiteY64" fmla="*/ 924983 h 2688878"/>
                  <a:gd name="connsiteX65" fmla="*/ 1249892 w 1900767"/>
                  <a:gd name="connsiteY65" fmla="*/ 880533 h 2688878"/>
                  <a:gd name="connsiteX66" fmla="*/ 1275292 w 1900767"/>
                  <a:gd name="connsiteY66" fmla="*/ 772583 h 2688878"/>
                  <a:gd name="connsiteX67" fmla="*/ 1287992 w 1900767"/>
                  <a:gd name="connsiteY67" fmla="*/ 569383 h 2688878"/>
                  <a:gd name="connsiteX68" fmla="*/ 1237192 w 1900767"/>
                  <a:gd name="connsiteY68" fmla="*/ 410633 h 2688878"/>
                  <a:gd name="connsiteX69" fmla="*/ 1148292 w 1900767"/>
                  <a:gd name="connsiteY69" fmla="*/ 264583 h 2688878"/>
                  <a:gd name="connsiteX70" fmla="*/ 1091142 w 1900767"/>
                  <a:gd name="connsiteY70" fmla="*/ 150283 h 2688878"/>
                  <a:gd name="connsiteX0" fmla="*/ 1091142 w 1900767"/>
                  <a:gd name="connsiteY0" fmla="*/ 150283 h 2633133"/>
                  <a:gd name="connsiteX1" fmla="*/ 1218142 w 1900767"/>
                  <a:gd name="connsiteY1" fmla="*/ 270933 h 2633133"/>
                  <a:gd name="connsiteX2" fmla="*/ 1294342 w 1900767"/>
                  <a:gd name="connsiteY2" fmla="*/ 315383 h 2633133"/>
                  <a:gd name="connsiteX3" fmla="*/ 1389592 w 1900767"/>
                  <a:gd name="connsiteY3" fmla="*/ 359833 h 2633133"/>
                  <a:gd name="connsiteX4" fmla="*/ 1484842 w 1900767"/>
                  <a:gd name="connsiteY4" fmla="*/ 423333 h 2633133"/>
                  <a:gd name="connsiteX5" fmla="*/ 1535642 w 1900767"/>
                  <a:gd name="connsiteY5" fmla="*/ 493183 h 2633133"/>
                  <a:gd name="connsiteX6" fmla="*/ 1567392 w 1900767"/>
                  <a:gd name="connsiteY6" fmla="*/ 626533 h 2633133"/>
                  <a:gd name="connsiteX7" fmla="*/ 1624542 w 1900767"/>
                  <a:gd name="connsiteY7" fmla="*/ 924983 h 2633133"/>
                  <a:gd name="connsiteX8" fmla="*/ 1688042 w 1900767"/>
                  <a:gd name="connsiteY8" fmla="*/ 1210733 h 2633133"/>
                  <a:gd name="connsiteX9" fmla="*/ 1719792 w 1900767"/>
                  <a:gd name="connsiteY9" fmla="*/ 1426633 h 2633133"/>
                  <a:gd name="connsiteX10" fmla="*/ 1757892 w 1900767"/>
                  <a:gd name="connsiteY10" fmla="*/ 1585383 h 2633133"/>
                  <a:gd name="connsiteX11" fmla="*/ 1795992 w 1900767"/>
                  <a:gd name="connsiteY11" fmla="*/ 1744133 h 2633133"/>
                  <a:gd name="connsiteX12" fmla="*/ 1834092 w 1900767"/>
                  <a:gd name="connsiteY12" fmla="*/ 1979083 h 2633133"/>
                  <a:gd name="connsiteX13" fmla="*/ 1878542 w 1900767"/>
                  <a:gd name="connsiteY13" fmla="*/ 2137833 h 2633133"/>
                  <a:gd name="connsiteX14" fmla="*/ 1897592 w 1900767"/>
                  <a:gd name="connsiteY14" fmla="*/ 2201333 h 2633133"/>
                  <a:gd name="connsiteX15" fmla="*/ 1859492 w 1900767"/>
                  <a:gd name="connsiteY15" fmla="*/ 2252133 h 2633133"/>
                  <a:gd name="connsiteX16" fmla="*/ 1846792 w 1900767"/>
                  <a:gd name="connsiteY16" fmla="*/ 2296583 h 2633133"/>
                  <a:gd name="connsiteX17" fmla="*/ 1872192 w 1900767"/>
                  <a:gd name="connsiteY17" fmla="*/ 2404533 h 2633133"/>
                  <a:gd name="connsiteX18" fmla="*/ 1884892 w 1900767"/>
                  <a:gd name="connsiteY18" fmla="*/ 2455333 h 2633133"/>
                  <a:gd name="connsiteX19" fmla="*/ 1840442 w 1900767"/>
                  <a:gd name="connsiteY19" fmla="*/ 2506133 h 2633133"/>
                  <a:gd name="connsiteX20" fmla="*/ 1745065 w 1900767"/>
                  <a:gd name="connsiteY20" fmla="*/ 2292311 h 2633133"/>
                  <a:gd name="connsiteX21" fmla="*/ 1776942 w 1900767"/>
                  <a:gd name="connsiteY21" fmla="*/ 2633133 h 2633133"/>
                  <a:gd name="connsiteX22" fmla="*/ 1665744 w 1900767"/>
                  <a:gd name="connsiteY22" fmla="*/ 2292311 h 2633133"/>
                  <a:gd name="connsiteX23" fmla="*/ 1618192 w 1900767"/>
                  <a:gd name="connsiteY23" fmla="*/ 2588683 h 2633133"/>
                  <a:gd name="connsiteX24" fmla="*/ 1592792 w 1900767"/>
                  <a:gd name="connsiteY24" fmla="*/ 2537883 h 2633133"/>
                  <a:gd name="connsiteX25" fmla="*/ 1605492 w 1900767"/>
                  <a:gd name="connsiteY25" fmla="*/ 2525183 h 2633133"/>
                  <a:gd name="connsiteX26" fmla="*/ 1630892 w 1900767"/>
                  <a:gd name="connsiteY26" fmla="*/ 2512483 h 2633133"/>
                  <a:gd name="connsiteX27" fmla="*/ 1637242 w 1900767"/>
                  <a:gd name="connsiteY27" fmla="*/ 2468033 h 2633133"/>
                  <a:gd name="connsiteX28" fmla="*/ 1656292 w 1900767"/>
                  <a:gd name="connsiteY28" fmla="*/ 2385483 h 2633133"/>
                  <a:gd name="connsiteX29" fmla="*/ 1630892 w 1900767"/>
                  <a:gd name="connsiteY29" fmla="*/ 2334683 h 2633133"/>
                  <a:gd name="connsiteX30" fmla="*/ 1637242 w 1900767"/>
                  <a:gd name="connsiteY30" fmla="*/ 2290233 h 2633133"/>
                  <a:gd name="connsiteX31" fmla="*/ 1624542 w 1900767"/>
                  <a:gd name="connsiteY31" fmla="*/ 2233083 h 2633133"/>
                  <a:gd name="connsiteX32" fmla="*/ 1586442 w 1900767"/>
                  <a:gd name="connsiteY32" fmla="*/ 2131483 h 2633133"/>
                  <a:gd name="connsiteX33" fmla="*/ 1535642 w 1900767"/>
                  <a:gd name="connsiteY33" fmla="*/ 2017183 h 2633133"/>
                  <a:gd name="connsiteX34" fmla="*/ 1497542 w 1900767"/>
                  <a:gd name="connsiteY34" fmla="*/ 1909233 h 2633133"/>
                  <a:gd name="connsiteX35" fmla="*/ 1472142 w 1900767"/>
                  <a:gd name="connsiteY35" fmla="*/ 1940983 h 2633133"/>
                  <a:gd name="connsiteX36" fmla="*/ 1472142 w 1900767"/>
                  <a:gd name="connsiteY36" fmla="*/ 2201333 h 2633133"/>
                  <a:gd name="connsiteX37" fmla="*/ 1465792 w 1900767"/>
                  <a:gd name="connsiteY37" fmla="*/ 2506133 h 2633133"/>
                  <a:gd name="connsiteX38" fmla="*/ 1427692 w 1900767"/>
                  <a:gd name="connsiteY38" fmla="*/ 2525183 h 2633133"/>
                  <a:gd name="connsiteX39" fmla="*/ 1262592 w 1900767"/>
                  <a:gd name="connsiteY39" fmla="*/ 2569633 h 2633133"/>
                  <a:gd name="connsiteX40" fmla="*/ 710142 w 1900767"/>
                  <a:gd name="connsiteY40" fmla="*/ 2601383 h 2633133"/>
                  <a:gd name="connsiteX41" fmla="*/ 329142 w 1900767"/>
                  <a:gd name="connsiteY41" fmla="*/ 2537883 h 2633133"/>
                  <a:gd name="connsiteX42" fmla="*/ 291042 w 1900767"/>
                  <a:gd name="connsiteY42" fmla="*/ 2525183 h 2633133"/>
                  <a:gd name="connsiteX43" fmla="*/ 259292 w 1900767"/>
                  <a:gd name="connsiteY43" fmla="*/ 2499783 h 2633133"/>
                  <a:gd name="connsiteX44" fmla="*/ 265642 w 1900767"/>
                  <a:gd name="connsiteY44" fmla="*/ 2315633 h 2633133"/>
                  <a:gd name="connsiteX45" fmla="*/ 265642 w 1900767"/>
                  <a:gd name="connsiteY45" fmla="*/ 2087033 h 2633133"/>
                  <a:gd name="connsiteX46" fmla="*/ 233892 w 1900767"/>
                  <a:gd name="connsiteY46" fmla="*/ 1960033 h 2633133"/>
                  <a:gd name="connsiteX47" fmla="*/ 189442 w 1900767"/>
                  <a:gd name="connsiteY47" fmla="*/ 1794933 h 2633133"/>
                  <a:gd name="connsiteX48" fmla="*/ 75142 w 1900767"/>
                  <a:gd name="connsiteY48" fmla="*/ 1534583 h 2633133"/>
                  <a:gd name="connsiteX49" fmla="*/ 11642 w 1900767"/>
                  <a:gd name="connsiteY49" fmla="*/ 1217083 h 2633133"/>
                  <a:gd name="connsiteX50" fmla="*/ 5292 w 1900767"/>
                  <a:gd name="connsiteY50" fmla="*/ 791633 h 2633133"/>
                  <a:gd name="connsiteX51" fmla="*/ 11642 w 1900767"/>
                  <a:gd name="connsiteY51" fmla="*/ 499533 h 2633133"/>
                  <a:gd name="connsiteX52" fmla="*/ 43392 w 1900767"/>
                  <a:gd name="connsiteY52" fmla="*/ 283633 h 2633133"/>
                  <a:gd name="connsiteX53" fmla="*/ 100542 w 1900767"/>
                  <a:gd name="connsiteY53" fmla="*/ 188383 h 2633133"/>
                  <a:gd name="connsiteX54" fmla="*/ 144992 w 1900767"/>
                  <a:gd name="connsiteY54" fmla="*/ 150283 h 2633133"/>
                  <a:gd name="connsiteX55" fmla="*/ 310092 w 1900767"/>
                  <a:gd name="connsiteY55" fmla="*/ 118533 h 2633133"/>
                  <a:gd name="connsiteX56" fmla="*/ 538692 w 1900767"/>
                  <a:gd name="connsiteY56" fmla="*/ 86783 h 2633133"/>
                  <a:gd name="connsiteX57" fmla="*/ 602192 w 1900767"/>
                  <a:gd name="connsiteY57" fmla="*/ 10583 h 2633133"/>
                  <a:gd name="connsiteX58" fmla="*/ 646642 w 1900767"/>
                  <a:gd name="connsiteY58" fmla="*/ 23283 h 2633133"/>
                  <a:gd name="connsiteX59" fmla="*/ 779992 w 1900767"/>
                  <a:gd name="connsiteY59" fmla="*/ 124883 h 2633133"/>
                  <a:gd name="connsiteX60" fmla="*/ 900642 w 1900767"/>
                  <a:gd name="connsiteY60" fmla="*/ 245533 h 2633133"/>
                  <a:gd name="connsiteX61" fmla="*/ 957792 w 1900767"/>
                  <a:gd name="connsiteY61" fmla="*/ 328083 h 2633133"/>
                  <a:gd name="connsiteX62" fmla="*/ 1059392 w 1900767"/>
                  <a:gd name="connsiteY62" fmla="*/ 569383 h 2633133"/>
                  <a:gd name="connsiteX63" fmla="*/ 1199092 w 1900767"/>
                  <a:gd name="connsiteY63" fmla="*/ 867833 h 2633133"/>
                  <a:gd name="connsiteX64" fmla="*/ 1224492 w 1900767"/>
                  <a:gd name="connsiteY64" fmla="*/ 924983 h 2633133"/>
                  <a:gd name="connsiteX65" fmla="*/ 1249892 w 1900767"/>
                  <a:gd name="connsiteY65" fmla="*/ 880533 h 2633133"/>
                  <a:gd name="connsiteX66" fmla="*/ 1275292 w 1900767"/>
                  <a:gd name="connsiteY66" fmla="*/ 772583 h 2633133"/>
                  <a:gd name="connsiteX67" fmla="*/ 1287992 w 1900767"/>
                  <a:gd name="connsiteY67" fmla="*/ 569383 h 2633133"/>
                  <a:gd name="connsiteX68" fmla="*/ 1237192 w 1900767"/>
                  <a:gd name="connsiteY68" fmla="*/ 410633 h 2633133"/>
                  <a:gd name="connsiteX69" fmla="*/ 1148292 w 1900767"/>
                  <a:gd name="connsiteY69" fmla="*/ 264583 h 2633133"/>
                  <a:gd name="connsiteX70" fmla="*/ 1091142 w 1900767"/>
                  <a:gd name="connsiteY70" fmla="*/ 150283 h 2633133"/>
                  <a:gd name="connsiteX0" fmla="*/ 1091142 w 1900767"/>
                  <a:gd name="connsiteY0" fmla="*/ 150283 h 2633133"/>
                  <a:gd name="connsiteX1" fmla="*/ 1218142 w 1900767"/>
                  <a:gd name="connsiteY1" fmla="*/ 270933 h 2633133"/>
                  <a:gd name="connsiteX2" fmla="*/ 1294342 w 1900767"/>
                  <a:gd name="connsiteY2" fmla="*/ 315383 h 2633133"/>
                  <a:gd name="connsiteX3" fmla="*/ 1389592 w 1900767"/>
                  <a:gd name="connsiteY3" fmla="*/ 359833 h 2633133"/>
                  <a:gd name="connsiteX4" fmla="*/ 1484842 w 1900767"/>
                  <a:gd name="connsiteY4" fmla="*/ 423333 h 2633133"/>
                  <a:gd name="connsiteX5" fmla="*/ 1535642 w 1900767"/>
                  <a:gd name="connsiteY5" fmla="*/ 493183 h 2633133"/>
                  <a:gd name="connsiteX6" fmla="*/ 1567392 w 1900767"/>
                  <a:gd name="connsiteY6" fmla="*/ 626533 h 2633133"/>
                  <a:gd name="connsiteX7" fmla="*/ 1624542 w 1900767"/>
                  <a:gd name="connsiteY7" fmla="*/ 924983 h 2633133"/>
                  <a:gd name="connsiteX8" fmla="*/ 1688042 w 1900767"/>
                  <a:gd name="connsiteY8" fmla="*/ 1210733 h 2633133"/>
                  <a:gd name="connsiteX9" fmla="*/ 1719792 w 1900767"/>
                  <a:gd name="connsiteY9" fmla="*/ 1426633 h 2633133"/>
                  <a:gd name="connsiteX10" fmla="*/ 1757892 w 1900767"/>
                  <a:gd name="connsiteY10" fmla="*/ 1585383 h 2633133"/>
                  <a:gd name="connsiteX11" fmla="*/ 1795992 w 1900767"/>
                  <a:gd name="connsiteY11" fmla="*/ 1744133 h 2633133"/>
                  <a:gd name="connsiteX12" fmla="*/ 1834092 w 1900767"/>
                  <a:gd name="connsiteY12" fmla="*/ 1979083 h 2633133"/>
                  <a:gd name="connsiteX13" fmla="*/ 1878542 w 1900767"/>
                  <a:gd name="connsiteY13" fmla="*/ 2137833 h 2633133"/>
                  <a:gd name="connsiteX14" fmla="*/ 1897592 w 1900767"/>
                  <a:gd name="connsiteY14" fmla="*/ 2201333 h 2633133"/>
                  <a:gd name="connsiteX15" fmla="*/ 1859492 w 1900767"/>
                  <a:gd name="connsiteY15" fmla="*/ 2252133 h 2633133"/>
                  <a:gd name="connsiteX16" fmla="*/ 1846792 w 1900767"/>
                  <a:gd name="connsiteY16" fmla="*/ 2296583 h 2633133"/>
                  <a:gd name="connsiteX17" fmla="*/ 1872192 w 1900767"/>
                  <a:gd name="connsiteY17" fmla="*/ 2404533 h 2633133"/>
                  <a:gd name="connsiteX18" fmla="*/ 1745065 w 1900767"/>
                  <a:gd name="connsiteY18" fmla="*/ 2292311 h 2633133"/>
                  <a:gd name="connsiteX19" fmla="*/ 1840442 w 1900767"/>
                  <a:gd name="connsiteY19" fmla="*/ 2506133 h 2633133"/>
                  <a:gd name="connsiteX20" fmla="*/ 1745065 w 1900767"/>
                  <a:gd name="connsiteY20" fmla="*/ 2292311 h 2633133"/>
                  <a:gd name="connsiteX21" fmla="*/ 1776942 w 1900767"/>
                  <a:gd name="connsiteY21" fmla="*/ 2633133 h 2633133"/>
                  <a:gd name="connsiteX22" fmla="*/ 1665744 w 1900767"/>
                  <a:gd name="connsiteY22" fmla="*/ 2292311 h 2633133"/>
                  <a:gd name="connsiteX23" fmla="*/ 1618192 w 1900767"/>
                  <a:gd name="connsiteY23" fmla="*/ 2588683 h 2633133"/>
                  <a:gd name="connsiteX24" fmla="*/ 1592792 w 1900767"/>
                  <a:gd name="connsiteY24" fmla="*/ 2537883 h 2633133"/>
                  <a:gd name="connsiteX25" fmla="*/ 1605492 w 1900767"/>
                  <a:gd name="connsiteY25" fmla="*/ 2525183 h 2633133"/>
                  <a:gd name="connsiteX26" fmla="*/ 1630892 w 1900767"/>
                  <a:gd name="connsiteY26" fmla="*/ 2512483 h 2633133"/>
                  <a:gd name="connsiteX27" fmla="*/ 1637242 w 1900767"/>
                  <a:gd name="connsiteY27" fmla="*/ 2468033 h 2633133"/>
                  <a:gd name="connsiteX28" fmla="*/ 1656292 w 1900767"/>
                  <a:gd name="connsiteY28" fmla="*/ 2385483 h 2633133"/>
                  <a:gd name="connsiteX29" fmla="*/ 1630892 w 1900767"/>
                  <a:gd name="connsiteY29" fmla="*/ 2334683 h 2633133"/>
                  <a:gd name="connsiteX30" fmla="*/ 1637242 w 1900767"/>
                  <a:gd name="connsiteY30" fmla="*/ 2290233 h 2633133"/>
                  <a:gd name="connsiteX31" fmla="*/ 1624542 w 1900767"/>
                  <a:gd name="connsiteY31" fmla="*/ 2233083 h 2633133"/>
                  <a:gd name="connsiteX32" fmla="*/ 1586442 w 1900767"/>
                  <a:gd name="connsiteY32" fmla="*/ 2131483 h 2633133"/>
                  <a:gd name="connsiteX33" fmla="*/ 1535642 w 1900767"/>
                  <a:gd name="connsiteY33" fmla="*/ 2017183 h 2633133"/>
                  <a:gd name="connsiteX34" fmla="*/ 1497542 w 1900767"/>
                  <a:gd name="connsiteY34" fmla="*/ 1909233 h 2633133"/>
                  <a:gd name="connsiteX35" fmla="*/ 1472142 w 1900767"/>
                  <a:gd name="connsiteY35" fmla="*/ 1940983 h 2633133"/>
                  <a:gd name="connsiteX36" fmla="*/ 1472142 w 1900767"/>
                  <a:gd name="connsiteY36" fmla="*/ 2201333 h 2633133"/>
                  <a:gd name="connsiteX37" fmla="*/ 1465792 w 1900767"/>
                  <a:gd name="connsiteY37" fmla="*/ 2506133 h 2633133"/>
                  <a:gd name="connsiteX38" fmla="*/ 1427692 w 1900767"/>
                  <a:gd name="connsiteY38" fmla="*/ 2525183 h 2633133"/>
                  <a:gd name="connsiteX39" fmla="*/ 1262592 w 1900767"/>
                  <a:gd name="connsiteY39" fmla="*/ 2569633 h 2633133"/>
                  <a:gd name="connsiteX40" fmla="*/ 710142 w 1900767"/>
                  <a:gd name="connsiteY40" fmla="*/ 2601383 h 2633133"/>
                  <a:gd name="connsiteX41" fmla="*/ 329142 w 1900767"/>
                  <a:gd name="connsiteY41" fmla="*/ 2537883 h 2633133"/>
                  <a:gd name="connsiteX42" fmla="*/ 291042 w 1900767"/>
                  <a:gd name="connsiteY42" fmla="*/ 2525183 h 2633133"/>
                  <a:gd name="connsiteX43" fmla="*/ 259292 w 1900767"/>
                  <a:gd name="connsiteY43" fmla="*/ 2499783 h 2633133"/>
                  <a:gd name="connsiteX44" fmla="*/ 265642 w 1900767"/>
                  <a:gd name="connsiteY44" fmla="*/ 2315633 h 2633133"/>
                  <a:gd name="connsiteX45" fmla="*/ 265642 w 1900767"/>
                  <a:gd name="connsiteY45" fmla="*/ 2087033 h 2633133"/>
                  <a:gd name="connsiteX46" fmla="*/ 233892 w 1900767"/>
                  <a:gd name="connsiteY46" fmla="*/ 1960033 h 2633133"/>
                  <a:gd name="connsiteX47" fmla="*/ 189442 w 1900767"/>
                  <a:gd name="connsiteY47" fmla="*/ 1794933 h 2633133"/>
                  <a:gd name="connsiteX48" fmla="*/ 75142 w 1900767"/>
                  <a:gd name="connsiteY48" fmla="*/ 1534583 h 2633133"/>
                  <a:gd name="connsiteX49" fmla="*/ 11642 w 1900767"/>
                  <a:gd name="connsiteY49" fmla="*/ 1217083 h 2633133"/>
                  <a:gd name="connsiteX50" fmla="*/ 5292 w 1900767"/>
                  <a:gd name="connsiteY50" fmla="*/ 791633 h 2633133"/>
                  <a:gd name="connsiteX51" fmla="*/ 11642 w 1900767"/>
                  <a:gd name="connsiteY51" fmla="*/ 499533 h 2633133"/>
                  <a:gd name="connsiteX52" fmla="*/ 43392 w 1900767"/>
                  <a:gd name="connsiteY52" fmla="*/ 283633 h 2633133"/>
                  <a:gd name="connsiteX53" fmla="*/ 100542 w 1900767"/>
                  <a:gd name="connsiteY53" fmla="*/ 188383 h 2633133"/>
                  <a:gd name="connsiteX54" fmla="*/ 144992 w 1900767"/>
                  <a:gd name="connsiteY54" fmla="*/ 150283 h 2633133"/>
                  <a:gd name="connsiteX55" fmla="*/ 310092 w 1900767"/>
                  <a:gd name="connsiteY55" fmla="*/ 118533 h 2633133"/>
                  <a:gd name="connsiteX56" fmla="*/ 538692 w 1900767"/>
                  <a:gd name="connsiteY56" fmla="*/ 86783 h 2633133"/>
                  <a:gd name="connsiteX57" fmla="*/ 602192 w 1900767"/>
                  <a:gd name="connsiteY57" fmla="*/ 10583 h 2633133"/>
                  <a:gd name="connsiteX58" fmla="*/ 646642 w 1900767"/>
                  <a:gd name="connsiteY58" fmla="*/ 23283 h 2633133"/>
                  <a:gd name="connsiteX59" fmla="*/ 779992 w 1900767"/>
                  <a:gd name="connsiteY59" fmla="*/ 124883 h 2633133"/>
                  <a:gd name="connsiteX60" fmla="*/ 900642 w 1900767"/>
                  <a:gd name="connsiteY60" fmla="*/ 245533 h 2633133"/>
                  <a:gd name="connsiteX61" fmla="*/ 957792 w 1900767"/>
                  <a:gd name="connsiteY61" fmla="*/ 328083 h 2633133"/>
                  <a:gd name="connsiteX62" fmla="*/ 1059392 w 1900767"/>
                  <a:gd name="connsiteY62" fmla="*/ 569383 h 2633133"/>
                  <a:gd name="connsiteX63" fmla="*/ 1199092 w 1900767"/>
                  <a:gd name="connsiteY63" fmla="*/ 867833 h 2633133"/>
                  <a:gd name="connsiteX64" fmla="*/ 1224492 w 1900767"/>
                  <a:gd name="connsiteY64" fmla="*/ 924983 h 2633133"/>
                  <a:gd name="connsiteX65" fmla="*/ 1249892 w 1900767"/>
                  <a:gd name="connsiteY65" fmla="*/ 880533 h 2633133"/>
                  <a:gd name="connsiteX66" fmla="*/ 1275292 w 1900767"/>
                  <a:gd name="connsiteY66" fmla="*/ 772583 h 2633133"/>
                  <a:gd name="connsiteX67" fmla="*/ 1287992 w 1900767"/>
                  <a:gd name="connsiteY67" fmla="*/ 569383 h 2633133"/>
                  <a:gd name="connsiteX68" fmla="*/ 1237192 w 1900767"/>
                  <a:gd name="connsiteY68" fmla="*/ 410633 h 2633133"/>
                  <a:gd name="connsiteX69" fmla="*/ 1148292 w 1900767"/>
                  <a:gd name="connsiteY69" fmla="*/ 264583 h 2633133"/>
                  <a:gd name="connsiteX70" fmla="*/ 1091142 w 1900767"/>
                  <a:gd name="connsiteY70" fmla="*/ 150283 h 2633133"/>
                  <a:gd name="connsiteX0" fmla="*/ 1091142 w 1900767"/>
                  <a:gd name="connsiteY0" fmla="*/ 150283 h 2629612"/>
                  <a:gd name="connsiteX1" fmla="*/ 1218142 w 1900767"/>
                  <a:gd name="connsiteY1" fmla="*/ 270933 h 2629612"/>
                  <a:gd name="connsiteX2" fmla="*/ 1294342 w 1900767"/>
                  <a:gd name="connsiteY2" fmla="*/ 315383 h 2629612"/>
                  <a:gd name="connsiteX3" fmla="*/ 1389592 w 1900767"/>
                  <a:gd name="connsiteY3" fmla="*/ 359833 h 2629612"/>
                  <a:gd name="connsiteX4" fmla="*/ 1484842 w 1900767"/>
                  <a:gd name="connsiteY4" fmla="*/ 423333 h 2629612"/>
                  <a:gd name="connsiteX5" fmla="*/ 1535642 w 1900767"/>
                  <a:gd name="connsiteY5" fmla="*/ 493183 h 2629612"/>
                  <a:gd name="connsiteX6" fmla="*/ 1567392 w 1900767"/>
                  <a:gd name="connsiteY6" fmla="*/ 626533 h 2629612"/>
                  <a:gd name="connsiteX7" fmla="*/ 1624542 w 1900767"/>
                  <a:gd name="connsiteY7" fmla="*/ 924983 h 2629612"/>
                  <a:gd name="connsiteX8" fmla="*/ 1688042 w 1900767"/>
                  <a:gd name="connsiteY8" fmla="*/ 1210733 h 2629612"/>
                  <a:gd name="connsiteX9" fmla="*/ 1719792 w 1900767"/>
                  <a:gd name="connsiteY9" fmla="*/ 1426633 h 2629612"/>
                  <a:gd name="connsiteX10" fmla="*/ 1757892 w 1900767"/>
                  <a:gd name="connsiteY10" fmla="*/ 1585383 h 2629612"/>
                  <a:gd name="connsiteX11" fmla="*/ 1795992 w 1900767"/>
                  <a:gd name="connsiteY11" fmla="*/ 1744133 h 2629612"/>
                  <a:gd name="connsiteX12" fmla="*/ 1834092 w 1900767"/>
                  <a:gd name="connsiteY12" fmla="*/ 1979083 h 2629612"/>
                  <a:gd name="connsiteX13" fmla="*/ 1878542 w 1900767"/>
                  <a:gd name="connsiteY13" fmla="*/ 2137833 h 2629612"/>
                  <a:gd name="connsiteX14" fmla="*/ 1897592 w 1900767"/>
                  <a:gd name="connsiteY14" fmla="*/ 2201333 h 2629612"/>
                  <a:gd name="connsiteX15" fmla="*/ 1859492 w 1900767"/>
                  <a:gd name="connsiteY15" fmla="*/ 2252133 h 2629612"/>
                  <a:gd name="connsiteX16" fmla="*/ 1846792 w 1900767"/>
                  <a:gd name="connsiteY16" fmla="*/ 2296583 h 2629612"/>
                  <a:gd name="connsiteX17" fmla="*/ 1872192 w 1900767"/>
                  <a:gd name="connsiteY17" fmla="*/ 2404533 h 2629612"/>
                  <a:gd name="connsiteX18" fmla="*/ 1745065 w 1900767"/>
                  <a:gd name="connsiteY18" fmla="*/ 2292311 h 2629612"/>
                  <a:gd name="connsiteX19" fmla="*/ 1840442 w 1900767"/>
                  <a:gd name="connsiteY19" fmla="*/ 2506133 h 2629612"/>
                  <a:gd name="connsiteX20" fmla="*/ 1745065 w 1900767"/>
                  <a:gd name="connsiteY20" fmla="*/ 2292311 h 2629612"/>
                  <a:gd name="connsiteX21" fmla="*/ 1745065 w 1900767"/>
                  <a:gd name="connsiteY21" fmla="*/ 2212990 h 2629612"/>
                  <a:gd name="connsiteX22" fmla="*/ 1665744 w 1900767"/>
                  <a:gd name="connsiteY22" fmla="*/ 2292311 h 2629612"/>
                  <a:gd name="connsiteX23" fmla="*/ 1618192 w 1900767"/>
                  <a:gd name="connsiteY23" fmla="*/ 2588683 h 2629612"/>
                  <a:gd name="connsiteX24" fmla="*/ 1592792 w 1900767"/>
                  <a:gd name="connsiteY24" fmla="*/ 2537883 h 2629612"/>
                  <a:gd name="connsiteX25" fmla="*/ 1605492 w 1900767"/>
                  <a:gd name="connsiteY25" fmla="*/ 2525183 h 2629612"/>
                  <a:gd name="connsiteX26" fmla="*/ 1630892 w 1900767"/>
                  <a:gd name="connsiteY26" fmla="*/ 2512483 h 2629612"/>
                  <a:gd name="connsiteX27" fmla="*/ 1637242 w 1900767"/>
                  <a:gd name="connsiteY27" fmla="*/ 2468033 h 2629612"/>
                  <a:gd name="connsiteX28" fmla="*/ 1656292 w 1900767"/>
                  <a:gd name="connsiteY28" fmla="*/ 2385483 h 2629612"/>
                  <a:gd name="connsiteX29" fmla="*/ 1630892 w 1900767"/>
                  <a:gd name="connsiteY29" fmla="*/ 2334683 h 2629612"/>
                  <a:gd name="connsiteX30" fmla="*/ 1637242 w 1900767"/>
                  <a:gd name="connsiteY30" fmla="*/ 2290233 h 2629612"/>
                  <a:gd name="connsiteX31" fmla="*/ 1624542 w 1900767"/>
                  <a:gd name="connsiteY31" fmla="*/ 2233083 h 2629612"/>
                  <a:gd name="connsiteX32" fmla="*/ 1586442 w 1900767"/>
                  <a:gd name="connsiteY32" fmla="*/ 2131483 h 2629612"/>
                  <a:gd name="connsiteX33" fmla="*/ 1535642 w 1900767"/>
                  <a:gd name="connsiteY33" fmla="*/ 2017183 h 2629612"/>
                  <a:gd name="connsiteX34" fmla="*/ 1497542 w 1900767"/>
                  <a:gd name="connsiteY34" fmla="*/ 1909233 h 2629612"/>
                  <a:gd name="connsiteX35" fmla="*/ 1472142 w 1900767"/>
                  <a:gd name="connsiteY35" fmla="*/ 1940983 h 2629612"/>
                  <a:gd name="connsiteX36" fmla="*/ 1472142 w 1900767"/>
                  <a:gd name="connsiteY36" fmla="*/ 2201333 h 2629612"/>
                  <a:gd name="connsiteX37" fmla="*/ 1465792 w 1900767"/>
                  <a:gd name="connsiteY37" fmla="*/ 2506133 h 2629612"/>
                  <a:gd name="connsiteX38" fmla="*/ 1427692 w 1900767"/>
                  <a:gd name="connsiteY38" fmla="*/ 2525183 h 2629612"/>
                  <a:gd name="connsiteX39" fmla="*/ 1262592 w 1900767"/>
                  <a:gd name="connsiteY39" fmla="*/ 2569633 h 2629612"/>
                  <a:gd name="connsiteX40" fmla="*/ 710142 w 1900767"/>
                  <a:gd name="connsiteY40" fmla="*/ 2601383 h 2629612"/>
                  <a:gd name="connsiteX41" fmla="*/ 329142 w 1900767"/>
                  <a:gd name="connsiteY41" fmla="*/ 2537883 h 2629612"/>
                  <a:gd name="connsiteX42" fmla="*/ 291042 w 1900767"/>
                  <a:gd name="connsiteY42" fmla="*/ 2525183 h 2629612"/>
                  <a:gd name="connsiteX43" fmla="*/ 259292 w 1900767"/>
                  <a:gd name="connsiteY43" fmla="*/ 2499783 h 2629612"/>
                  <a:gd name="connsiteX44" fmla="*/ 265642 w 1900767"/>
                  <a:gd name="connsiteY44" fmla="*/ 2315633 h 2629612"/>
                  <a:gd name="connsiteX45" fmla="*/ 265642 w 1900767"/>
                  <a:gd name="connsiteY45" fmla="*/ 2087033 h 2629612"/>
                  <a:gd name="connsiteX46" fmla="*/ 233892 w 1900767"/>
                  <a:gd name="connsiteY46" fmla="*/ 1960033 h 2629612"/>
                  <a:gd name="connsiteX47" fmla="*/ 189442 w 1900767"/>
                  <a:gd name="connsiteY47" fmla="*/ 1794933 h 2629612"/>
                  <a:gd name="connsiteX48" fmla="*/ 75142 w 1900767"/>
                  <a:gd name="connsiteY48" fmla="*/ 1534583 h 2629612"/>
                  <a:gd name="connsiteX49" fmla="*/ 11642 w 1900767"/>
                  <a:gd name="connsiteY49" fmla="*/ 1217083 h 2629612"/>
                  <a:gd name="connsiteX50" fmla="*/ 5292 w 1900767"/>
                  <a:gd name="connsiteY50" fmla="*/ 791633 h 2629612"/>
                  <a:gd name="connsiteX51" fmla="*/ 11642 w 1900767"/>
                  <a:gd name="connsiteY51" fmla="*/ 499533 h 2629612"/>
                  <a:gd name="connsiteX52" fmla="*/ 43392 w 1900767"/>
                  <a:gd name="connsiteY52" fmla="*/ 283633 h 2629612"/>
                  <a:gd name="connsiteX53" fmla="*/ 100542 w 1900767"/>
                  <a:gd name="connsiteY53" fmla="*/ 188383 h 2629612"/>
                  <a:gd name="connsiteX54" fmla="*/ 144992 w 1900767"/>
                  <a:gd name="connsiteY54" fmla="*/ 150283 h 2629612"/>
                  <a:gd name="connsiteX55" fmla="*/ 310092 w 1900767"/>
                  <a:gd name="connsiteY55" fmla="*/ 118533 h 2629612"/>
                  <a:gd name="connsiteX56" fmla="*/ 538692 w 1900767"/>
                  <a:gd name="connsiteY56" fmla="*/ 86783 h 2629612"/>
                  <a:gd name="connsiteX57" fmla="*/ 602192 w 1900767"/>
                  <a:gd name="connsiteY57" fmla="*/ 10583 h 2629612"/>
                  <a:gd name="connsiteX58" fmla="*/ 646642 w 1900767"/>
                  <a:gd name="connsiteY58" fmla="*/ 23283 h 2629612"/>
                  <a:gd name="connsiteX59" fmla="*/ 779992 w 1900767"/>
                  <a:gd name="connsiteY59" fmla="*/ 124883 h 2629612"/>
                  <a:gd name="connsiteX60" fmla="*/ 900642 w 1900767"/>
                  <a:gd name="connsiteY60" fmla="*/ 245533 h 2629612"/>
                  <a:gd name="connsiteX61" fmla="*/ 957792 w 1900767"/>
                  <a:gd name="connsiteY61" fmla="*/ 328083 h 2629612"/>
                  <a:gd name="connsiteX62" fmla="*/ 1059392 w 1900767"/>
                  <a:gd name="connsiteY62" fmla="*/ 569383 h 2629612"/>
                  <a:gd name="connsiteX63" fmla="*/ 1199092 w 1900767"/>
                  <a:gd name="connsiteY63" fmla="*/ 867833 h 2629612"/>
                  <a:gd name="connsiteX64" fmla="*/ 1224492 w 1900767"/>
                  <a:gd name="connsiteY64" fmla="*/ 924983 h 2629612"/>
                  <a:gd name="connsiteX65" fmla="*/ 1249892 w 1900767"/>
                  <a:gd name="connsiteY65" fmla="*/ 880533 h 2629612"/>
                  <a:gd name="connsiteX66" fmla="*/ 1275292 w 1900767"/>
                  <a:gd name="connsiteY66" fmla="*/ 772583 h 2629612"/>
                  <a:gd name="connsiteX67" fmla="*/ 1287992 w 1900767"/>
                  <a:gd name="connsiteY67" fmla="*/ 569383 h 2629612"/>
                  <a:gd name="connsiteX68" fmla="*/ 1237192 w 1900767"/>
                  <a:gd name="connsiteY68" fmla="*/ 410633 h 2629612"/>
                  <a:gd name="connsiteX69" fmla="*/ 1148292 w 1900767"/>
                  <a:gd name="connsiteY69" fmla="*/ 264583 h 2629612"/>
                  <a:gd name="connsiteX70" fmla="*/ 1091142 w 1900767"/>
                  <a:gd name="connsiteY70" fmla="*/ 150283 h 2629612"/>
                  <a:gd name="connsiteX0" fmla="*/ 1091142 w 1900767"/>
                  <a:gd name="connsiteY0" fmla="*/ 150283 h 2606676"/>
                  <a:gd name="connsiteX1" fmla="*/ 1218142 w 1900767"/>
                  <a:gd name="connsiteY1" fmla="*/ 270933 h 2606676"/>
                  <a:gd name="connsiteX2" fmla="*/ 1294342 w 1900767"/>
                  <a:gd name="connsiteY2" fmla="*/ 315383 h 2606676"/>
                  <a:gd name="connsiteX3" fmla="*/ 1389592 w 1900767"/>
                  <a:gd name="connsiteY3" fmla="*/ 359833 h 2606676"/>
                  <a:gd name="connsiteX4" fmla="*/ 1484842 w 1900767"/>
                  <a:gd name="connsiteY4" fmla="*/ 423333 h 2606676"/>
                  <a:gd name="connsiteX5" fmla="*/ 1535642 w 1900767"/>
                  <a:gd name="connsiteY5" fmla="*/ 493183 h 2606676"/>
                  <a:gd name="connsiteX6" fmla="*/ 1567392 w 1900767"/>
                  <a:gd name="connsiteY6" fmla="*/ 626533 h 2606676"/>
                  <a:gd name="connsiteX7" fmla="*/ 1624542 w 1900767"/>
                  <a:gd name="connsiteY7" fmla="*/ 924983 h 2606676"/>
                  <a:gd name="connsiteX8" fmla="*/ 1688042 w 1900767"/>
                  <a:gd name="connsiteY8" fmla="*/ 1210733 h 2606676"/>
                  <a:gd name="connsiteX9" fmla="*/ 1719792 w 1900767"/>
                  <a:gd name="connsiteY9" fmla="*/ 1426633 h 2606676"/>
                  <a:gd name="connsiteX10" fmla="*/ 1757892 w 1900767"/>
                  <a:gd name="connsiteY10" fmla="*/ 1585383 h 2606676"/>
                  <a:gd name="connsiteX11" fmla="*/ 1795992 w 1900767"/>
                  <a:gd name="connsiteY11" fmla="*/ 1744133 h 2606676"/>
                  <a:gd name="connsiteX12" fmla="*/ 1834092 w 1900767"/>
                  <a:gd name="connsiteY12" fmla="*/ 1979083 h 2606676"/>
                  <a:gd name="connsiteX13" fmla="*/ 1878542 w 1900767"/>
                  <a:gd name="connsiteY13" fmla="*/ 2137833 h 2606676"/>
                  <a:gd name="connsiteX14" fmla="*/ 1897592 w 1900767"/>
                  <a:gd name="connsiteY14" fmla="*/ 2201333 h 2606676"/>
                  <a:gd name="connsiteX15" fmla="*/ 1859492 w 1900767"/>
                  <a:gd name="connsiteY15" fmla="*/ 2252133 h 2606676"/>
                  <a:gd name="connsiteX16" fmla="*/ 1846792 w 1900767"/>
                  <a:gd name="connsiteY16" fmla="*/ 2296583 h 2606676"/>
                  <a:gd name="connsiteX17" fmla="*/ 1872192 w 1900767"/>
                  <a:gd name="connsiteY17" fmla="*/ 2404533 h 2606676"/>
                  <a:gd name="connsiteX18" fmla="*/ 1745065 w 1900767"/>
                  <a:gd name="connsiteY18" fmla="*/ 2292311 h 2606676"/>
                  <a:gd name="connsiteX19" fmla="*/ 1840442 w 1900767"/>
                  <a:gd name="connsiteY19" fmla="*/ 2506133 h 2606676"/>
                  <a:gd name="connsiteX20" fmla="*/ 1745065 w 1900767"/>
                  <a:gd name="connsiteY20" fmla="*/ 2292311 h 2606676"/>
                  <a:gd name="connsiteX21" fmla="*/ 1745065 w 1900767"/>
                  <a:gd name="connsiteY21" fmla="*/ 2212990 h 2606676"/>
                  <a:gd name="connsiteX22" fmla="*/ 1665744 w 1900767"/>
                  <a:gd name="connsiteY22" fmla="*/ 2292311 h 2606676"/>
                  <a:gd name="connsiteX23" fmla="*/ 1745065 w 1900767"/>
                  <a:gd name="connsiteY23" fmla="*/ 2212991 h 2606676"/>
                  <a:gd name="connsiteX24" fmla="*/ 1592792 w 1900767"/>
                  <a:gd name="connsiteY24" fmla="*/ 2537883 h 2606676"/>
                  <a:gd name="connsiteX25" fmla="*/ 1605492 w 1900767"/>
                  <a:gd name="connsiteY25" fmla="*/ 2525183 h 2606676"/>
                  <a:gd name="connsiteX26" fmla="*/ 1630892 w 1900767"/>
                  <a:gd name="connsiteY26" fmla="*/ 2512483 h 2606676"/>
                  <a:gd name="connsiteX27" fmla="*/ 1637242 w 1900767"/>
                  <a:gd name="connsiteY27" fmla="*/ 2468033 h 2606676"/>
                  <a:gd name="connsiteX28" fmla="*/ 1656292 w 1900767"/>
                  <a:gd name="connsiteY28" fmla="*/ 2385483 h 2606676"/>
                  <a:gd name="connsiteX29" fmla="*/ 1630892 w 1900767"/>
                  <a:gd name="connsiteY29" fmla="*/ 2334683 h 2606676"/>
                  <a:gd name="connsiteX30" fmla="*/ 1637242 w 1900767"/>
                  <a:gd name="connsiteY30" fmla="*/ 2290233 h 2606676"/>
                  <a:gd name="connsiteX31" fmla="*/ 1624542 w 1900767"/>
                  <a:gd name="connsiteY31" fmla="*/ 2233083 h 2606676"/>
                  <a:gd name="connsiteX32" fmla="*/ 1586442 w 1900767"/>
                  <a:gd name="connsiteY32" fmla="*/ 2131483 h 2606676"/>
                  <a:gd name="connsiteX33" fmla="*/ 1535642 w 1900767"/>
                  <a:gd name="connsiteY33" fmla="*/ 2017183 h 2606676"/>
                  <a:gd name="connsiteX34" fmla="*/ 1497542 w 1900767"/>
                  <a:gd name="connsiteY34" fmla="*/ 1909233 h 2606676"/>
                  <a:gd name="connsiteX35" fmla="*/ 1472142 w 1900767"/>
                  <a:gd name="connsiteY35" fmla="*/ 1940983 h 2606676"/>
                  <a:gd name="connsiteX36" fmla="*/ 1472142 w 1900767"/>
                  <a:gd name="connsiteY36" fmla="*/ 2201333 h 2606676"/>
                  <a:gd name="connsiteX37" fmla="*/ 1465792 w 1900767"/>
                  <a:gd name="connsiteY37" fmla="*/ 2506133 h 2606676"/>
                  <a:gd name="connsiteX38" fmla="*/ 1427692 w 1900767"/>
                  <a:gd name="connsiteY38" fmla="*/ 2525183 h 2606676"/>
                  <a:gd name="connsiteX39" fmla="*/ 1262592 w 1900767"/>
                  <a:gd name="connsiteY39" fmla="*/ 2569633 h 2606676"/>
                  <a:gd name="connsiteX40" fmla="*/ 710142 w 1900767"/>
                  <a:gd name="connsiteY40" fmla="*/ 2601383 h 2606676"/>
                  <a:gd name="connsiteX41" fmla="*/ 329142 w 1900767"/>
                  <a:gd name="connsiteY41" fmla="*/ 2537883 h 2606676"/>
                  <a:gd name="connsiteX42" fmla="*/ 291042 w 1900767"/>
                  <a:gd name="connsiteY42" fmla="*/ 2525183 h 2606676"/>
                  <a:gd name="connsiteX43" fmla="*/ 259292 w 1900767"/>
                  <a:gd name="connsiteY43" fmla="*/ 2499783 h 2606676"/>
                  <a:gd name="connsiteX44" fmla="*/ 265642 w 1900767"/>
                  <a:gd name="connsiteY44" fmla="*/ 2315633 h 2606676"/>
                  <a:gd name="connsiteX45" fmla="*/ 265642 w 1900767"/>
                  <a:gd name="connsiteY45" fmla="*/ 2087033 h 2606676"/>
                  <a:gd name="connsiteX46" fmla="*/ 233892 w 1900767"/>
                  <a:gd name="connsiteY46" fmla="*/ 1960033 h 2606676"/>
                  <a:gd name="connsiteX47" fmla="*/ 189442 w 1900767"/>
                  <a:gd name="connsiteY47" fmla="*/ 1794933 h 2606676"/>
                  <a:gd name="connsiteX48" fmla="*/ 75142 w 1900767"/>
                  <a:gd name="connsiteY48" fmla="*/ 1534583 h 2606676"/>
                  <a:gd name="connsiteX49" fmla="*/ 11642 w 1900767"/>
                  <a:gd name="connsiteY49" fmla="*/ 1217083 h 2606676"/>
                  <a:gd name="connsiteX50" fmla="*/ 5292 w 1900767"/>
                  <a:gd name="connsiteY50" fmla="*/ 791633 h 2606676"/>
                  <a:gd name="connsiteX51" fmla="*/ 11642 w 1900767"/>
                  <a:gd name="connsiteY51" fmla="*/ 499533 h 2606676"/>
                  <a:gd name="connsiteX52" fmla="*/ 43392 w 1900767"/>
                  <a:gd name="connsiteY52" fmla="*/ 283633 h 2606676"/>
                  <a:gd name="connsiteX53" fmla="*/ 100542 w 1900767"/>
                  <a:gd name="connsiteY53" fmla="*/ 188383 h 2606676"/>
                  <a:gd name="connsiteX54" fmla="*/ 144992 w 1900767"/>
                  <a:gd name="connsiteY54" fmla="*/ 150283 h 2606676"/>
                  <a:gd name="connsiteX55" fmla="*/ 310092 w 1900767"/>
                  <a:gd name="connsiteY55" fmla="*/ 118533 h 2606676"/>
                  <a:gd name="connsiteX56" fmla="*/ 538692 w 1900767"/>
                  <a:gd name="connsiteY56" fmla="*/ 86783 h 2606676"/>
                  <a:gd name="connsiteX57" fmla="*/ 602192 w 1900767"/>
                  <a:gd name="connsiteY57" fmla="*/ 10583 h 2606676"/>
                  <a:gd name="connsiteX58" fmla="*/ 646642 w 1900767"/>
                  <a:gd name="connsiteY58" fmla="*/ 23283 h 2606676"/>
                  <a:gd name="connsiteX59" fmla="*/ 779992 w 1900767"/>
                  <a:gd name="connsiteY59" fmla="*/ 124883 h 2606676"/>
                  <a:gd name="connsiteX60" fmla="*/ 900642 w 1900767"/>
                  <a:gd name="connsiteY60" fmla="*/ 245533 h 2606676"/>
                  <a:gd name="connsiteX61" fmla="*/ 957792 w 1900767"/>
                  <a:gd name="connsiteY61" fmla="*/ 328083 h 2606676"/>
                  <a:gd name="connsiteX62" fmla="*/ 1059392 w 1900767"/>
                  <a:gd name="connsiteY62" fmla="*/ 569383 h 2606676"/>
                  <a:gd name="connsiteX63" fmla="*/ 1199092 w 1900767"/>
                  <a:gd name="connsiteY63" fmla="*/ 867833 h 2606676"/>
                  <a:gd name="connsiteX64" fmla="*/ 1224492 w 1900767"/>
                  <a:gd name="connsiteY64" fmla="*/ 924983 h 2606676"/>
                  <a:gd name="connsiteX65" fmla="*/ 1249892 w 1900767"/>
                  <a:gd name="connsiteY65" fmla="*/ 880533 h 2606676"/>
                  <a:gd name="connsiteX66" fmla="*/ 1275292 w 1900767"/>
                  <a:gd name="connsiteY66" fmla="*/ 772583 h 2606676"/>
                  <a:gd name="connsiteX67" fmla="*/ 1287992 w 1900767"/>
                  <a:gd name="connsiteY67" fmla="*/ 569383 h 2606676"/>
                  <a:gd name="connsiteX68" fmla="*/ 1237192 w 1900767"/>
                  <a:gd name="connsiteY68" fmla="*/ 410633 h 2606676"/>
                  <a:gd name="connsiteX69" fmla="*/ 1148292 w 1900767"/>
                  <a:gd name="connsiteY69" fmla="*/ 264583 h 2606676"/>
                  <a:gd name="connsiteX70" fmla="*/ 1091142 w 1900767"/>
                  <a:gd name="connsiteY70" fmla="*/ 150283 h 2606676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872192 w 1900767"/>
                  <a:gd name="connsiteY17" fmla="*/ 2404533 h 2606675"/>
                  <a:gd name="connsiteX18" fmla="*/ 1745065 w 1900767"/>
                  <a:gd name="connsiteY18" fmla="*/ 2292311 h 2606675"/>
                  <a:gd name="connsiteX19" fmla="*/ 1840442 w 1900767"/>
                  <a:gd name="connsiteY19" fmla="*/ 2506133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592792 w 1900767"/>
                  <a:gd name="connsiteY24" fmla="*/ 2537883 h 2606675"/>
                  <a:gd name="connsiteX25" fmla="*/ 1605492 w 1900767"/>
                  <a:gd name="connsiteY25" fmla="*/ 2525183 h 2606675"/>
                  <a:gd name="connsiteX26" fmla="*/ 1745065 w 1900767"/>
                  <a:gd name="connsiteY26" fmla="*/ 2292313 h 2606675"/>
                  <a:gd name="connsiteX27" fmla="*/ 1637242 w 1900767"/>
                  <a:gd name="connsiteY27" fmla="*/ 2468033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872192 w 1900767"/>
                  <a:gd name="connsiteY17" fmla="*/ 240453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592792 w 1900767"/>
                  <a:gd name="connsiteY24" fmla="*/ 2537883 h 2606675"/>
                  <a:gd name="connsiteX25" fmla="*/ 1605492 w 1900767"/>
                  <a:gd name="connsiteY25" fmla="*/ 2525183 h 2606675"/>
                  <a:gd name="connsiteX26" fmla="*/ 1745065 w 1900767"/>
                  <a:gd name="connsiteY26" fmla="*/ 2292313 h 2606675"/>
                  <a:gd name="connsiteX27" fmla="*/ 1637242 w 1900767"/>
                  <a:gd name="connsiteY27" fmla="*/ 2468033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592792 w 1900767"/>
                  <a:gd name="connsiteY24" fmla="*/ 2537883 h 2606675"/>
                  <a:gd name="connsiteX25" fmla="*/ 1605492 w 1900767"/>
                  <a:gd name="connsiteY25" fmla="*/ 2525183 h 2606675"/>
                  <a:gd name="connsiteX26" fmla="*/ 1745065 w 1900767"/>
                  <a:gd name="connsiteY26" fmla="*/ 2292313 h 2606675"/>
                  <a:gd name="connsiteX27" fmla="*/ 1637242 w 1900767"/>
                  <a:gd name="connsiteY27" fmla="*/ 2468033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592792 w 1900767"/>
                  <a:gd name="connsiteY24" fmla="*/ 2537883 h 2606675"/>
                  <a:gd name="connsiteX25" fmla="*/ 1745065 w 1900767"/>
                  <a:gd name="connsiteY25" fmla="*/ 2212993 h 2606675"/>
                  <a:gd name="connsiteX26" fmla="*/ 1745065 w 1900767"/>
                  <a:gd name="connsiteY26" fmla="*/ 2292313 h 2606675"/>
                  <a:gd name="connsiteX27" fmla="*/ 1637242 w 1900767"/>
                  <a:gd name="connsiteY27" fmla="*/ 2468033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745065 w 1900767"/>
                  <a:gd name="connsiteY24" fmla="*/ 2292314 h 2606675"/>
                  <a:gd name="connsiteX25" fmla="*/ 1745065 w 1900767"/>
                  <a:gd name="connsiteY25" fmla="*/ 2212993 h 2606675"/>
                  <a:gd name="connsiteX26" fmla="*/ 1745065 w 1900767"/>
                  <a:gd name="connsiteY26" fmla="*/ 2292313 h 2606675"/>
                  <a:gd name="connsiteX27" fmla="*/ 1637242 w 1900767"/>
                  <a:gd name="connsiteY27" fmla="*/ 2468033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745065 w 1900767"/>
                  <a:gd name="connsiteY24" fmla="*/ 2292314 h 2606675"/>
                  <a:gd name="connsiteX25" fmla="*/ 1745065 w 1900767"/>
                  <a:gd name="connsiteY25" fmla="*/ 2212993 h 2606675"/>
                  <a:gd name="connsiteX26" fmla="*/ 1745065 w 1900767"/>
                  <a:gd name="connsiteY26" fmla="*/ 2292313 h 2606675"/>
                  <a:gd name="connsiteX27" fmla="*/ 1745065 w 1900767"/>
                  <a:gd name="connsiteY27" fmla="*/ 2292314 h 2606675"/>
                  <a:gd name="connsiteX28" fmla="*/ 1656292 w 1900767"/>
                  <a:gd name="connsiteY28" fmla="*/ 2385483 h 2606675"/>
                  <a:gd name="connsiteX29" fmla="*/ 1630892 w 1900767"/>
                  <a:gd name="connsiteY29" fmla="*/ 2334683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745065 w 1900767"/>
                  <a:gd name="connsiteY24" fmla="*/ 2292314 h 2606675"/>
                  <a:gd name="connsiteX25" fmla="*/ 1745065 w 1900767"/>
                  <a:gd name="connsiteY25" fmla="*/ 2212993 h 2606675"/>
                  <a:gd name="connsiteX26" fmla="*/ 1745065 w 1900767"/>
                  <a:gd name="connsiteY26" fmla="*/ 2292313 h 2606675"/>
                  <a:gd name="connsiteX27" fmla="*/ 1745065 w 1900767"/>
                  <a:gd name="connsiteY27" fmla="*/ 2292314 h 2606675"/>
                  <a:gd name="connsiteX28" fmla="*/ 1656292 w 1900767"/>
                  <a:gd name="connsiteY28" fmla="*/ 2385483 h 2606675"/>
                  <a:gd name="connsiteX29" fmla="*/ 1745065 w 1900767"/>
                  <a:gd name="connsiteY29" fmla="*/ 2292314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  <a:gd name="connsiteX0" fmla="*/ 1091142 w 1900767"/>
                  <a:gd name="connsiteY0" fmla="*/ 150283 h 2606675"/>
                  <a:gd name="connsiteX1" fmla="*/ 1218142 w 1900767"/>
                  <a:gd name="connsiteY1" fmla="*/ 270933 h 2606675"/>
                  <a:gd name="connsiteX2" fmla="*/ 1294342 w 1900767"/>
                  <a:gd name="connsiteY2" fmla="*/ 315383 h 2606675"/>
                  <a:gd name="connsiteX3" fmla="*/ 1389592 w 1900767"/>
                  <a:gd name="connsiteY3" fmla="*/ 359833 h 2606675"/>
                  <a:gd name="connsiteX4" fmla="*/ 1484842 w 1900767"/>
                  <a:gd name="connsiteY4" fmla="*/ 423333 h 2606675"/>
                  <a:gd name="connsiteX5" fmla="*/ 1535642 w 1900767"/>
                  <a:gd name="connsiteY5" fmla="*/ 493183 h 2606675"/>
                  <a:gd name="connsiteX6" fmla="*/ 1567392 w 1900767"/>
                  <a:gd name="connsiteY6" fmla="*/ 626533 h 2606675"/>
                  <a:gd name="connsiteX7" fmla="*/ 1624542 w 1900767"/>
                  <a:gd name="connsiteY7" fmla="*/ 924983 h 2606675"/>
                  <a:gd name="connsiteX8" fmla="*/ 1688042 w 1900767"/>
                  <a:gd name="connsiteY8" fmla="*/ 1210733 h 2606675"/>
                  <a:gd name="connsiteX9" fmla="*/ 1719792 w 1900767"/>
                  <a:gd name="connsiteY9" fmla="*/ 1426633 h 2606675"/>
                  <a:gd name="connsiteX10" fmla="*/ 1757892 w 1900767"/>
                  <a:gd name="connsiteY10" fmla="*/ 1585383 h 2606675"/>
                  <a:gd name="connsiteX11" fmla="*/ 1795992 w 1900767"/>
                  <a:gd name="connsiteY11" fmla="*/ 1744133 h 2606675"/>
                  <a:gd name="connsiteX12" fmla="*/ 1834092 w 1900767"/>
                  <a:gd name="connsiteY12" fmla="*/ 1979083 h 2606675"/>
                  <a:gd name="connsiteX13" fmla="*/ 1878542 w 1900767"/>
                  <a:gd name="connsiteY13" fmla="*/ 2137833 h 2606675"/>
                  <a:gd name="connsiteX14" fmla="*/ 1897592 w 1900767"/>
                  <a:gd name="connsiteY14" fmla="*/ 2201333 h 2606675"/>
                  <a:gd name="connsiteX15" fmla="*/ 1859492 w 1900767"/>
                  <a:gd name="connsiteY15" fmla="*/ 2252133 h 2606675"/>
                  <a:gd name="connsiteX16" fmla="*/ 1846792 w 1900767"/>
                  <a:gd name="connsiteY16" fmla="*/ 2296583 h 2606675"/>
                  <a:gd name="connsiteX17" fmla="*/ 1745065 w 1900767"/>
                  <a:gd name="connsiteY17" fmla="*/ 2212993 h 2606675"/>
                  <a:gd name="connsiteX18" fmla="*/ 1745065 w 1900767"/>
                  <a:gd name="connsiteY18" fmla="*/ 2292311 h 2606675"/>
                  <a:gd name="connsiteX19" fmla="*/ 1745065 w 1900767"/>
                  <a:gd name="connsiteY19" fmla="*/ 2292314 h 2606675"/>
                  <a:gd name="connsiteX20" fmla="*/ 1745065 w 1900767"/>
                  <a:gd name="connsiteY20" fmla="*/ 2292311 h 2606675"/>
                  <a:gd name="connsiteX21" fmla="*/ 1745065 w 1900767"/>
                  <a:gd name="connsiteY21" fmla="*/ 2212990 h 2606675"/>
                  <a:gd name="connsiteX22" fmla="*/ 1665744 w 1900767"/>
                  <a:gd name="connsiteY22" fmla="*/ 2292311 h 2606675"/>
                  <a:gd name="connsiteX23" fmla="*/ 1745065 w 1900767"/>
                  <a:gd name="connsiteY23" fmla="*/ 2212991 h 2606675"/>
                  <a:gd name="connsiteX24" fmla="*/ 1745065 w 1900767"/>
                  <a:gd name="connsiteY24" fmla="*/ 2292314 h 2606675"/>
                  <a:gd name="connsiteX25" fmla="*/ 1745065 w 1900767"/>
                  <a:gd name="connsiteY25" fmla="*/ 2212993 h 2606675"/>
                  <a:gd name="connsiteX26" fmla="*/ 1745065 w 1900767"/>
                  <a:gd name="connsiteY26" fmla="*/ 2292313 h 2606675"/>
                  <a:gd name="connsiteX27" fmla="*/ 1745065 w 1900767"/>
                  <a:gd name="connsiteY27" fmla="*/ 2292314 h 2606675"/>
                  <a:gd name="connsiteX28" fmla="*/ 1745065 w 1900767"/>
                  <a:gd name="connsiteY28" fmla="*/ 2292314 h 2606675"/>
                  <a:gd name="connsiteX29" fmla="*/ 1745065 w 1900767"/>
                  <a:gd name="connsiteY29" fmla="*/ 2292314 h 2606675"/>
                  <a:gd name="connsiteX30" fmla="*/ 1637242 w 1900767"/>
                  <a:gd name="connsiteY30" fmla="*/ 2290233 h 2606675"/>
                  <a:gd name="connsiteX31" fmla="*/ 1624542 w 1900767"/>
                  <a:gd name="connsiteY31" fmla="*/ 2233083 h 2606675"/>
                  <a:gd name="connsiteX32" fmla="*/ 1586442 w 1900767"/>
                  <a:gd name="connsiteY32" fmla="*/ 2131483 h 2606675"/>
                  <a:gd name="connsiteX33" fmla="*/ 1535642 w 1900767"/>
                  <a:gd name="connsiteY33" fmla="*/ 2017183 h 2606675"/>
                  <a:gd name="connsiteX34" fmla="*/ 1497542 w 1900767"/>
                  <a:gd name="connsiteY34" fmla="*/ 1909233 h 2606675"/>
                  <a:gd name="connsiteX35" fmla="*/ 1472142 w 1900767"/>
                  <a:gd name="connsiteY35" fmla="*/ 1940983 h 2606675"/>
                  <a:gd name="connsiteX36" fmla="*/ 1472142 w 1900767"/>
                  <a:gd name="connsiteY36" fmla="*/ 2201333 h 2606675"/>
                  <a:gd name="connsiteX37" fmla="*/ 1465792 w 1900767"/>
                  <a:gd name="connsiteY37" fmla="*/ 2506133 h 2606675"/>
                  <a:gd name="connsiteX38" fmla="*/ 1427692 w 1900767"/>
                  <a:gd name="connsiteY38" fmla="*/ 2525183 h 2606675"/>
                  <a:gd name="connsiteX39" fmla="*/ 1262592 w 1900767"/>
                  <a:gd name="connsiteY39" fmla="*/ 2569633 h 2606675"/>
                  <a:gd name="connsiteX40" fmla="*/ 710142 w 1900767"/>
                  <a:gd name="connsiteY40" fmla="*/ 2601383 h 2606675"/>
                  <a:gd name="connsiteX41" fmla="*/ 329142 w 1900767"/>
                  <a:gd name="connsiteY41" fmla="*/ 2537883 h 2606675"/>
                  <a:gd name="connsiteX42" fmla="*/ 291042 w 1900767"/>
                  <a:gd name="connsiteY42" fmla="*/ 2525183 h 2606675"/>
                  <a:gd name="connsiteX43" fmla="*/ 259292 w 1900767"/>
                  <a:gd name="connsiteY43" fmla="*/ 2499783 h 2606675"/>
                  <a:gd name="connsiteX44" fmla="*/ 265642 w 1900767"/>
                  <a:gd name="connsiteY44" fmla="*/ 2315633 h 2606675"/>
                  <a:gd name="connsiteX45" fmla="*/ 265642 w 1900767"/>
                  <a:gd name="connsiteY45" fmla="*/ 2087033 h 2606675"/>
                  <a:gd name="connsiteX46" fmla="*/ 233892 w 1900767"/>
                  <a:gd name="connsiteY46" fmla="*/ 1960033 h 2606675"/>
                  <a:gd name="connsiteX47" fmla="*/ 189442 w 1900767"/>
                  <a:gd name="connsiteY47" fmla="*/ 1794933 h 2606675"/>
                  <a:gd name="connsiteX48" fmla="*/ 75142 w 1900767"/>
                  <a:gd name="connsiteY48" fmla="*/ 1534583 h 2606675"/>
                  <a:gd name="connsiteX49" fmla="*/ 11642 w 1900767"/>
                  <a:gd name="connsiteY49" fmla="*/ 1217083 h 2606675"/>
                  <a:gd name="connsiteX50" fmla="*/ 5292 w 1900767"/>
                  <a:gd name="connsiteY50" fmla="*/ 791633 h 2606675"/>
                  <a:gd name="connsiteX51" fmla="*/ 11642 w 1900767"/>
                  <a:gd name="connsiteY51" fmla="*/ 499533 h 2606675"/>
                  <a:gd name="connsiteX52" fmla="*/ 43392 w 1900767"/>
                  <a:gd name="connsiteY52" fmla="*/ 283633 h 2606675"/>
                  <a:gd name="connsiteX53" fmla="*/ 100542 w 1900767"/>
                  <a:gd name="connsiteY53" fmla="*/ 188383 h 2606675"/>
                  <a:gd name="connsiteX54" fmla="*/ 144992 w 1900767"/>
                  <a:gd name="connsiteY54" fmla="*/ 150283 h 2606675"/>
                  <a:gd name="connsiteX55" fmla="*/ 310092 w 1900767"/>
                  <a:gd name="connsiteY55" fmla="*/ 118533 h 2606675"/>
                  <a:gd name="connsiteX56" fmla="*/ 538692 w 1900767"/>
                  <a:gd name="connsiteY56" fmla="*/ 86783 h 2606675"/>
                  <a:gd name="connsiteX57" fmla="*/ 602192 w 1900767"/>
                  <a:gd name="connsiteY57" fmla="*/ 10583 h 2606675"/>
                  <a:gd name="connsiteX58" fmla="*/ 646642 w 1900767"/>
                  <a:gd name="connsiteY58" fmla="*/ 23283 h 2606675"/>
                  <a:gd name="connsiteX59" fmla="*/ 779992 w 1900767"/>
                  <a:gd name="connsiteY59" fmla="*/ 124883 h 2606675"/>
                  <a:gd name="connsiteX60" fmla="*/ 900642 w 1900767"/>
                  <a:gd name="connsiteY60" fmla="*/ 245533 h 2606675"/>
                  <a:gd name="connsiteX61" fmla="*/ 957792 w 1900767"/>
                  <a:gd name="connsiteY61" fmla="*/ 328083 h 2606675"/>
                  <a:gd name="connsiteX62" fmla="*/ 1059392 w 1900767"/>
                  <a:gd name="connsiteY62" fmla="*/ 569383 h 2606675"/>
                  <a:gd name="connsiteX63" fmla="*/ 1199092 w 1900767"/>
                  <a:gd name="connsiteY63" fmla="*/ 867833 h 2606675"/>
                  <a:gd name="connsiteX64" fmla="*/ 1224492 w 1900767"/>
                  <a:gd name="connsiteY64" fmla="*/ 924983 h 2606675"/>
                  <a:gd name="connsiteX65" fmla="*/ 1249892 w 1900767"/>
                  <a:gd name="connsiteY65" fmla="*/ 880533 h 2606675"/>
                  <a:gd name="connsiteX66" fmla="*/ 1275292 w 1900767"/>
                  <a:gd name="connsiteY66" fmla="*/ 772583 h 2606675"/>
                  <a:gd name="connsiteX67" fmla="*/ 1287992 w 1900767"/>
                  <a:gd name="connsiteY67" fmla="*/ 569383 h 2606675"/>
                  <a:gd name="connsiteX68" fmla="*/ 1237192 w 1900767"/>
                  <a:gd name="connsiteY68" fmla="*/ 410633 h 2606675"/>
                  <a:gd name="connsiteX69" fmla="*/ 1148292 w 1900767"/>
                  <a:gd name="connsiteY69" fmla="*/ 264583 h 2606675"/>
                  <a:gd name="connsiteX70" fmla="*/ 1091142 w 1900767"/>
                  <a:gd name="connsiteY70" fmla="*/ 150283 h 260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</a:cxnLst>
                <a:rect l="l" t="t" r="r" b="b"/>
                <a:pathLst>
                  <a:path w="1900767" h="2606675">
                    <a:moveTo>
                      <a:pt x="1091142" y="150283"/>
                    </a:moveTo>
                    <a:cubicBezTo>
                      <a:pt x="1102784" y="151341"/>
                      <a:pt x="1184275" y="243416"/>
                      <a:pt x="1218142" y="270933"/>
                    </a:cubicBezTo>
                    <a:cubicBezTo>
                      <a:pt x="1252009" y="298450"/>
                      <a:pt x="1265767" y="300566"/>
                      <a:pt x="1294342" y="315383"/>
                    </a:cubicBezTo>
                    <a:cubicBezTo>
                      <a:pt x="1322917" y="330200"/>
                      <a:pt x="1357842" y="341841"/>
                      <a:pt x="1389592" y="359833"/>
                    </a:cubicBezTo>
                    <a:cubicBezTo>
                      <a:pt x="1421342" y="377825"/>
                      <a:pt x="1460500" y="401108"/>
                      <a:pt x="1484842" y="423333"/>
                    </a:cubicBezTo>
                    <a:cubicBezTo>
                      <a:pt x="1509184" y="445558"/>
                      <a:pt x="1521884" y="459316"/>
                      <a:pt x="1535642" y="493183"/>
                    </a:cubicBezTo>
                    <a:cubicBezTo>
                      <a:pt x="1549400" y="527050"/>
                      <a:pt x="1552575" y="554566"/>
                      <a:pt x="1567392" y="626533"/>
                    </a:cubicBezTo>
                    <a:cubicBezTo>
                      <a:pt x="1582209" y="698500"/>
                      <a:pt x="1604434" y="827616"/>
                      <a:pt x="1624542" y="924983"/>
                    </a:cubicBezTo>
                    <a:cubicBezTo>
                      <a:pt x="1644650" y="1022350"/>
                      <a:pt x="1672167" y="1127125"/>
                      <a:pt x="1688042" y="1210733"/>
                    </a:cubicBezTo>
                    <a:cubicBezTo>
                      <a:pt x="1703917" y="1294341"/>
                      <a:pt x="1708150" y="1364191"/>
                      <a:pt x="1719792" y="1426633"/>
                    </a:cubicBezTo>
                    <a:cubicBezTo>
                      <a:pt x="1731434" y="1489075"/>
                      <a:pt x="1757892" y="1585383"/>
                      <a:pt x="1757892" y="1585383"/>
                    </a:cubicBezTo>
                    <a:cubicBezTo>
                      <a:pt x="1770592" y="1638300"/>
                      <a:pt x="1783292" y="1678516"/>
                      <a:pt x="1795992" y="1744133"/>
                    </a:cubicBezTo>
                    <a:cubicBezTo>
                      <a:pt x="1808692" y="1809750"/>
                      <a:pt x="1820334" y="1913466"/>
                      <a:pt x="1834092" y="1979083"/>
                    </a:cubicBezTo>
                    <a:cubicBezTo>
                      <a:pt x="1847850" y="2044700"/>
                      <a:pt x="1867959" y="2100791"/>
                      <a:pt x="1878542" y="2137833"/>
                    </a:cubicBezTo>
                    <a:cubicBezTo>
                      <a:pt x="1889125" y="2174875"/>
                      <a:pt x="1900767" y="2182283"/>
                      <a:pt x="1897592" y="2201333"/>
                    </a:cubicBezTo>
                    <a:cubicBezTo>
                      <a:pt x="1894417" y="2220383"/>
                      <a:pt x="1867959" y="2236258"/>
                      <a:pt x="1859492" y="2252133"/>
                    </a:cubicBezTo>
                    <a:cubicBezTo>
                      <a:pt x="1851025" y="2268008"/>
                      <a:pt x="1865863" y="2303106"/>
                      <a:pt x="1846792" y="2296583"/>
                    </a:cubicBezTo>
                    <a:cubicBezTo>
                      <a:pt x="1827721" y="2290060"/>
                      <a:pt x="1762019" y="2213705"/>
                      <a:pt x="1745065" y="2212993"/>
                    </a:cubicBezTo>
                    <a:cubicBezTo>
                      <a:pt x="1728111" y="2212281"/>
                      <a:pt x="1745065" y="2279091"/>
                      <a:pt x="1745065" y="2292311"/>
                    </a:cubicBezTo>
                    <a:lnTo>
                      <a:pt x="1745065" y="2292314"/>
                    </a:lnTo>
                    <a:lnTo>
                      <a:pt x="1745065" y="2292311"/>
                    </a:lnTo>
                    <a:cubicBezTo>
                      <a:pt x="1734482" y="2313478"/>
                      <a:pt x="1758285" y="2212990"/>
                      <a:pt x="1745065" y="2212990"/>
                    </a:cubicBezTo>
                    <a:cubicBezTo>
                      <a:pt x="1731845" y="2212990"/>
                      <a:pt x="1665744" y="2292311"/>
                      <a:pt x="1665744" y="2292311"/>
                    </a:cubicBezTo>
                    <a:cubicBezTo>
                      <a:pt x="1665744" y="2292311"/>
                      <a:pt x="1731845" y="2212991"/>
                      <a:pt x="1745065" y="2212991"/>
                    </a:cubicBezTo>
                    <a:cubicBezTo>
                      <a:pt x="1758285" y="2212991"/>
                      <a:pt x="1745065" y="2292314"/>
                      <a:pt x="1745065" y="2292314"/>
                    </a:cubicBezTo>
                    <a:lnTo>
                      <a:pt x="1745065" y="2212993"/>
                    </a:lnTo>
                    <a:lnTo>
                      <a:pt x="1745065" y="2292313"/>
                    </a:lnTo>
                    <a:cubicBezTo>
                      <a:pt x="1745065" y="2305533"/>
                      <a:pt x="1759861" y="2276786"/>
                      <a:pt x="1745065" y="2292314"/>
                    </a:cubicBezTo>
                    <a:lnTo>
                      <a:pt x="1745065" y="2292314"/>
                    </a:lnTo>
                    <a:lnTo>
                      <a:pt x="1745065" y="2292314"/>
                    </a:lnTo>
                    <a:cubicBezTo>
                      <a:pt x="1727095" y="2291967"/>
                      <a:pt x="1657329" y="2300105"/>
                      <a:pt x="1637242" y="2290233"/>
                    </a:cubicBezTo>
                    <a:cubicBezTo>
                      <a:pt x="1617155" y="2280361"/>
                      <a:pt x="1633009" y="2259541"/>
                      <a:pt x="1624542" y="2233083"/>
                    </a:cubicBezTo>
                    <a:cubicBezTo>
                      <a:pt x="1616075" y="2206625"/>
                      <a:pt x="1601259" y="2167466"/>
                      <a:pt x="1586442" y="2131483"/>
                    </a:cubicBezTo>
                    <a:cubicBezTo>
                      <a:pt x="1571625" y="2095500"/>
                      <a:pt x="1550459" y="2054225"/>
                      <a:pt x="1535642" y="2017183"/>
                    </a:cubicBezTo>
                    <a:cubicBezTo>
                      <a:pt x="1520825" y="1980141"/>
                      <a:pt x="1508125" y="1921933"/>
                      <a:pt x="1497542" y="1909233"/>
                    </a:cubicBezTo>
                    <a:cubicBezTo>
                      <a:pt x="1486959" y="1896533"/>
                      <a:pt x="1476375" y="1892300"/>
                      <a:pt x="1472142" y="1940983"/>
                    </a:cubicBezTo>
                    <a:cubicBezTo>
                      <a:pt x="1467909" y="1989666"/>
                      <a:pt x="1473200" y="2107141"/>
                      <a:pt x="1472142" y="2201333"/>
                    </a:cubicBezTo>
                    <a:cubicBezTo>
                      <a:pt x="1471084" y="2295525"/>
                      <a:pt x="1473200" y="2452158"/>
                      <a:pt x="1465792" y="2506133"/>
                    </a:cubicBezTo>
                    <a:cubicBezTo>
                      <a:pt x="1458384" y="2560108"/>
                      <a:pt x="1461559" y="2514600"/>
                      <a:pt x="1427692" y="2525183"/>
                    </a:cubicBezTo>
                    <a:cubicBezTo>
                      <a:pt x="1393825" y="2535766"/>
                      <a:pt x="1382184" y="2556933"/>
                      <a:pt x="1262592" y="2569633"/>
                    </a:cubicBezTo>
                    <a:cubicBezTo>
                      <a:pt x="1143000" y="2582333"/>
                      <a:pt x="865717" y="2606675"/>
                      <a:pt x="710142" y="2601383"/>
                    </a:cubicBezTo>
                    <a:cubicBezTo>
                      <a:pt x="554567" y="2596091"/>
                      <a:pt x="398992" y="2550583"/>
                      <a:pt x="329142" y="2537883"/>
                    </a:cubicBezTo>
                    <a:cubicBezTo>
                      <a:pt x="259292" y="2525183"/>
                      <a:pt x="302684" y="2531533"/>
                      <a:pt x="291042" y="2525183"/>
                    </a:cubicBezTo>
                    <a:cubicBezTo>
                      <a:pt x="279400" y="2518833"/>
                      <a:pt x="263525" y="2534708"/>
                      <a:pt x="259292" y="2499783"/>
                    </a:cubicBezTo>
                    <a:cubicBezTo>
                      <a:pt x="255059" y="2464858"/>
                      <a:pt x="264584" y="2384425"/>
                      <a:pt x="265642" y="2315633"/>
                    </a:cubicBezTo>
                    <a:cubicBezTo>
                      <a:pt x="266700" y="2246841"/>
                      <a:pt x="270934" y="2146300"/>
                      <a:pt x="265642" y="2087033"/>
                    </a:cubicBezTo>
                    <a:cubicBezTo>
                      <a:pt x="260350" y="2027766"/>
                      <a:pt x="246592" y="2008716"/>
                      <a:pt x="233892" y="1960033"/>
                    </a:cubicBezTo>
                    <a:cubicBezTo>
                      <a:pt x="221192" y="1911350"/>
                      <a:pt x="215900" y="1865841"/>
                      <a:pt x="189442" y="1794933"/>
                    </a:cubicBezTo>
                    <a:cubicBezTo>
                      <a:pt x="162984" y="1724025"/>
                      <a:pt x="104775" y="1630891"/>
                      <a:pt x="75142" y="1534583"/>
                    </a:cubicBezTo>
                    <a:cubicBezTo>
                      <a:pt x="45509" y="1438275"/>
                      <a:pt x="23284" y="1340908"/>
                      <a:pt x="11642" y="1217083"/>
                    </a:cubicBezTo>
                    <a:cubicBezTo>
                      <a:pt x="0" y="1093258"/>
                      <a:pt x="5292" y="911225"/>
                      <a:pt x="5292" y="791633"/>
                    </a:cubicBezTo>
                    <a:cubicBezTo>
                      <a:pt x="5292" y="672041"/>
                      <a:pt x="5292" y="584200"/>
                      <a:pt x="11642" y="499533"/>
                    </a:cubicBezTo>
                    <a:cubicBezTo>
                      <a:pt x="17992" y="414866"/>
                      <a:pt x="28575" y="335491"/>
                      <a:pt x="43392" y="283633"/>
                    </a:cubicBezTo>
                    <a:cubicBezTo>
                      <a:pt x="58209" y="231775"/>
                      <a:pt x="83609" y="210608"/>
                      <a:pt x="100542" y="188383"/>
                    </a:cubicBezTo>
                    <a:cubicBezTo>
                      <a:pt x="117475" y="166158"/>
                      <a:pt x="110067" y="161925"/>
                      <a:pt x="144992" y="150283"/>
                    </a:cubicBezTo>
                    <a:cubicBezTo>
                      <a:pt x="179917" y="138641"/>
                      <a:pt x="244475" y="129116"/>
                      <a:pt x="310092" y="118533"/>
                    </a:cubicBezTo>
                    <a:cubicBezTo>
                      <a:pt x="375709" y="107950"/>
                      <a:pt x="490009" y="104775"/>
                      <a:pt x="538692" y="86783"/>
                    </a:cubicBezTo>
                    <a:cubicBezTo>
                      <a:pt x="587375" y="68791"/>
                      <a:pt x="584200" y="21166"/>
                      <a:pt x="602192" y="10583"/>
                    </a:cubicBezTo>
                    <a:cubicBezTo>
                      <a:pt x="620184" y="0"/>
                      <a:pt x="617009" y="4233"/>
                      <a:pt x="646642" y="23283"/>
                    </a:cubicBezTo>
                    <a:cubicBezTo>
                      <a:pt x="676275" y="42333"/>
                      <a:pt x="737659" y="87841"/>
                      <a:pt x="779992" y="124883"/>
                    </a:cubicBezTo>
                    <a:cubicBezTo>
                      <a:pt x="822325" y="161925"/>
                      <a:pt x="871009" y="211666"/>
                      <a:pt x="900642" y="245533"/>
                    </a:cubicBezTo>
                    <a:cubicBezTo>
                      <a:pt x="930275" y="279400"/>
                      <a:pt x="931334" y="274108"/>
                      <a:pt x="957792" y="328083"/>
                    </a:cubicBezTo>
                    <a:cubicBezTo>
                      <a:pt x="984250" y="382058"/>
                      <a:pt x="1019175" y="479425"/>
                      <a:pt x="1059392" y="569383"/>
                    </a:cubicBezTo>
                    <a:cubicBezTo>
                      <a:pt x="1099609" y="659341"/>
                      <a:pt x="1171575" y="808566"/>
                      <a:pt x="1199092" y="867833"/>
                    </a:cubicBezTo>
                    <a:cubicBezTo>
                      <a:pt x="1226609" y="927100"/>
                      <a:pt x="1216025" y="922866"/>
                      <a:pt x="1224492" y="924983"/>
                    </a:cubicBezTo>
                    <a:cubicBezTo>
                      <a:pt x="1232959" y="927100"/>
                      <a:pt x="1241425" y="905933"/>
                      <a:pt x="1249892" y="880533"/>
                    </a:cubicBezTo>
                    <a:cubicBezTo>
                      <a:pt x="1258359" y="855133"/>
                      <a:pt x="1268942" y="824441"/>
                      <a:pt x="1275292" y="772583"/>
                    </a:cubicBezTo>
                    <a:cubicBezTo>
                      <a:pt x="1281642" y="720725"/>
                      <a:pt x="1294342" y="629708"/>
                      <a:pt x="1287992" y="569383"/>
                    </a:cubicBezTo>
                    <a:cubicBezTo>
                      <a:pt x="1281642" y="509058"/>
                      <a:pt x="1260475" y="461433"/>
                      <a:pt x="1237192" y="410633"/>
                    </a:cubicBezTo>
                    <a:cubicBezTo>
                      <a:pt x="1213909" y="359833"/>
                      <a:pt x="1174750" y="304800"/>
                      <a:pt x="1148292" y="264583"/>
                    </a:cubicBezTo>
                    <a:cubicBezTo>
                      <a:pt x="1121834" y="224366"/>
                      <a:pt x="1079500" y="149225"/>
                      <a:pt x="1091142" y="150283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12" name="Freeform 62"/>
              <p:cNvSpPr/>
              <p:nvPr/>
            </p:nvSpPr>
            <p:spPr>
              <a:xfrm>
                <a:off x="4564592" y="3040592"/>
                <a:ext cx="386291" cy="242358"/>
              </a:xfrm>
              <a:custGeom>
                <a:avLst/>
                <a:gdLst>
                  <a:gd name="connsiteX0" fmla="*/ 20108 w 386291"/>
                  <a:gd name="connsiteY0" fmla="*/ 77258 h 242358"/>
                  <a:gd name="connsiteX1" fmla="*/ 166158 w 386291"/>
                  <a:gd name="connsiteY1" fmla="*/ 13758 h 242358"/>
                  <a:gd name="connsiteX2" fmla="*/ 305858 w 386291"/>
                  <a:gd name="connsiteY2" fmla="*/ 7408 h 242358"/>
                  <a:gd name="connsiteX3" fmla="*/ 343958 w 386291"/>
                  <a:gd name="connsiteY3" fmla="*/ 58208 h 242358"/>
                  <a:gd name="connsiteX4" fmla="*/ 382058 w 386291"/>
                  <a:gd name="connsiteY4" fmla="*/ 121708 h 242358"/>
                  <a:gd name="connsiteX5" fmla="*/ 318558 w 386291"/>
                  <a:gd name="connsiteY5" fmla="*/ 128058 h 242358"/>
                  <a:gd name="connsiteX6" fmla="*/ 178858 w 386291"/>
                  <a:gd name="connsiteY6" fmla="*/ 172508 h 242358"/>
                  <a:gd name="connsiteX7" fmla="*/ 115358 w 386291"/>
                  <a:gd name="connsiteY7" fmla="*/ 223308 h 242358"/>
                  <a:gd name="connsiteX8" fmla="*/ 89958 w 386291"/>
                  <a:gd name="connsiteY8" fmla="*/ 242358 h 242358"/>
                  <a:gd name="connsiteX9" fmla="*/ 58208 w 386291"/>
                  <a:gd name="connsiteY9" fmla="*/ 223308 h 242358"/>
                  <a:gd name="connsiteX10" fmla="*/ 45508 w 386291"/>
                  <a:gd name="connsiteY10" fmla="*/ 159808 h 242358"/>
                  <a:gd name="connsiteX11" fmla="*/ 20108 w 386291"/>
                  <a:gd name="connsiteY11" fmla="*/ 77258 h 2423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86291" h="242358">
                    <a:moveTo>
                      <a:pt x="20108" y="77258"/>
                    </a:moveTo>
                    <a:cubicBezTo>
                      <a:pt x="40216" y="52916"/>
                      <a:pt x="118533" y="25400"/>
                      <a:pt x="166158" y="13758"/>
                    </a:cubicBezTo>
                    <a:cubicBezTo>
                      <a:pt x="213783" y="2116"/>
                      <a:pt x="276225" y="0"/>
                      <a:pt x="305858" y="7408"/>
                    </a:cubicBezTo>
                    <a:cubicBezTo>
                      <a:pt x="335491" y="14816"/>
                      <a:pt x="331258" y="39158"/>
                      <a:pt x="343958" y="58208"/>
                    </a:cubicBezTo>
                    <a:cubicBezTo>
                      <a:pt x="356658" y="77258"/>
                      <a:pt x="386291" y="110066"/>
                      <a:pt x="382058" y="121708"/>
                    </a:cubicBezTo>
                    <a:cubicBezTo>
                      <a:pt x="377825" y="133350"/>
                      <a:pt x="352425" y="119591"/>
                      <a:pt x="318558" y="128058"/>
                    </a:cubicBezTo>
                    <a:cubicBezTo>
                      <a:pt x="284691" y="136525"/>
                      <a:pt x="212725" y="156633"/>
                      <a:pt x="178858" y="172508"/>
                    </a:cubicBezTo>
                    <a:cubicBezTo>
                      <a:pt x="144991" y="188383"/>
                      <a:pt x="130174" y="211666"/>
                      <a:pt x="115358" y="223308"/>
                    </a:cubicBezTo>
                    <a:cubicBezTo>
                      <a:pt x="100542" y="234950"/>
                      <a:pt x="99483" y="242358"/>
                      <a:pt x="89958" y="242358"/>
                    </a:cubicBezTo>
                    <a:cubicBezTo>
                      <a:pt x="80433" y="242358"/>
                      <a:pt x="65616" y="237066"/>
                      <a:pt x="58208" y="223308"/>
                    </a:cubicBezTo>
                    <a:cubicBezTo>
                      <a:pt x="50800" y="209550"/>
                      <a:pt x="51858" y="183091"/>
                      <a:pt x="45508" y="159808"/>
                    </a:cubicBezTo>
                    <a:cubicBezTo>
                      <a:pt x="39158" y="136525"/>
                      <a:pt x="0" y="101600"/>
                      <a:pt x="20108" y="77258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13" name="Freeform 63"/>
              <p:cNvSpPr/>
              <p:nvPr/>
            </p:nvSpPr>
            <p:spPr>
              <a:xfrm>
                <a:off x="5829300" y="3110442"/>
                <a:ext cx="248708" cy="129116"/>
              </a:xfrm>
              <a:custGeom>
                <a:avLst/>
                <a:gdLst>
                  <a:gd name="connsiteX0" fmla="*/ 0 w 248708"/>
                  <a:gd name="connsiteY0" fmla="*/ 83608 h 129116"/>
                  <a:gd name="connsiteX1" fmla="*/ 69850 w 248708"/>
                  <a:gd name="connsiteY1" fmla="*/ 32808 h 129116"/>
                  <a:gd name="connsiteX2" fmla="*/ 146050 w 248708"/>
                  <a:gd name="connsiteY2" fmla="*/ 13758 h 129116"/>
                  <a:gd name="connsiteX3" fmla="*/ 209550 w 248708"/>
                  <a:gd name="connsiteY3" fmla="*/ 1058 h 129116"/>
                  <a:gd name="connsiteX4" fmla="*/ 234950 w 248708"/>
                  <a:gd name="connsiteY4" fmla="*/ 7408 h 129116"/>
                  <a:gd name="connsiteX5" fmla="*/ 247650 w 248708"/>
                  <a:gd name="connsiteY5" fmla="*/ 45508 h 129116"/>
                  <a:gd name="connsiteX6" fmla="*/ 241300 w 248708"/>
                  <a:gd name="connsiteY6" fmla="*/ 96308 h 129116"/>
                  <a:gd name="connsiteX7" fmla="*/ 228600 w 248708"/>
                  <a:gd name="connsiteY7" fmla="*/ 128058 h 129116"/>
                  <a:gd name="connsiteX8" fmla="*/ 165100 w 248708"/>
                  <a:gd name="connsiteY8" fmla="*/ 102658 h 129116"/>
                  <a:gd name="connsiteX9" fmla="*/ 69850 w 248708"/>
                  <a:gd name="connsiteY9" fmla="*/ 96308 h 129116"/>
                  <a:gd name="connsiteX10" fmla="*/ 0 w 248708"/>
                  <a:gd name="connsiteY10" fmla="*/ 83608 h 129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8708" h="129116">
                    <a:moveTo>
                      <a:pt x="0" y="83608"/>
                    </a:moveTo>
                    <a:cubicBezTo>
                      <a:pt x="0" y="73025"/>
                      <a:pt x="45508" y="44450"/>
                      <a:pt x="69850" y="32808"/>
                    </a:cubicBezTo>
                    <a:cubicBezTo>
                      <a:pt x="94192" y="21166"/>
                      <a:pt x="122767" y="19050"/>
                      <a:pt x="146050" y="13758"/>
                    </a:cubicBezTo>
                    <a:cubicBezTo>
                      <a:pt x="169333" y="8466"/>
                      <a:pt x="194733" y="2116"/>
                      <a:pt x="209550" y="1058"/>
                    </a:cubicBezTo>
                    <a:cubicBezTo>
                      <a:pt x="224367" y="0"/>
                      <a:pt x="228600" y="0"/>
                      <a:pt x="234950" y="7408"/>
                    </a:cubicBezTo>
                    <a:cubicBezTo>
                      <a:pt x="241300" y="14816"/>
                      <a:pt x="246592" y="30691"/>
                      <a:pt x="247650" y="45508"/>
                    </a:cubicBezTo>
                    <a:cubicBezTo>
                      <a:pt x="248708" y="60325"/>
                      <a:pt x="244475" y="82550"/>
                      <a:pt x="241300" y="96308"/>
                    </a:cubicBezTo>
                    <a:cubicBezTo>
                      <a:pt x="238125" y="110066"/>
                      <a:pt x="241300" y="127000"/>
                      <a:pt x="228600" y="128058"/>
                    </a:cubicBezTo>
                    <a:cubicBezTo>
                      <a:pt x="215900" y="129116"/>
                      <a:pt x="191558" y="107950"/>
                      <a:pt x="165100" y="102658"/>
                    </a:cubicBezTo>
                    <a:cubicBezTo>
                      <a:pt x="138642" y="97366"/>
                      <a:pt x="92075" y="94191"/>
                      <a:pt x="69850" y="96308"/>
                    </a:cubicBezTo>
                    <a:cubicBezTo>
                      <a:pt x="47625" y="98425"/>
                      <a:pt x="0" y="94191"/>
                      <a:pt x="0" y="83608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  <p:sp>
            <p:nvSpPr>
              <p:cNvPr id="14" name="Freeform 64"/>
              <p:cNvSpPr/>
              <p:nvPr/>
            </p:nvSpPr>
            <p:spPr>
              <a:xfrm>
                <a:off x="4507442" y="3219450"/>
                <a:ext cx="1247775" cy="3480858"/>
              </a:xfrm>
              <a:custGeom>
                <a:avLst/>
                <a:gdLst>
                  <a:gd name="connsiteX0" fmla="*/ 1099608 w 1247775"/>
                  <a:gd name="connsiteY0" fmla="*/ 127000 h 3480858"/>
                  <a:gd name="connsiteX1" fmla="*/ 1093258 w 1247775"/>
                  <a:gd name="connsiteY1" fmla="*/ 374650 h 3480858"/>
                  <a:gd name="connsiteX2" fmla="*/ 1055158 w 1247775"/>
                  <a:gd name="connsiteY2" fmla="*/ 869950 h 3480858"/>
                  <a:gd name="connsiteX3" fmla="*/ 1004358 w 1247775"/>
                  <a:gd name="connsiteY3" fmla="*/ 1346200 h 3480858"/>
                  <a:gd name="connsiteX4" fmla="*/ 934508 w 1247775"/>
                  <a:gd name="connsiteY4" fmla="*/ 1841500 h 3480858"/>
                  <a:gd name="connsiteX5" fmla="*/ 909108 w 1247775"/>
                  <a:gd name="connsiteY5" fmla="*/ 2082800 h 3480858"/>
                  <a:gd name="connsiteX6" fmla="*/ 871008 w 1247775"/>
                  <a:gd name="connsiteY6" fmla="*/ 2184400 h 3480858"/>
                  <a:gd name="connsiteX7" fmla="*/ 826558 w 1247775"/>
                  <a:gd name="connsiteY7" fmla="*/ 2311400 h 3480858"/>
                  <a:gd name="connsiteX8" fmla="*/ 775758 w 1247775"/>
                  <a:gd name="connsiteY8" fmla="*/ 2413000 h 3480858"/>
                  <a:gd name="connsiteX9" fmla="*/ 769408 w 1247775"/>
                  <a:gd name="connsiteY9" fmla="*/ 2432050 h 3480858"/>
                  <a:gd name="connsiteX10" fmla="*/ 801158 w 1247775"/>
                  <a:gd name="connsiteY10" fmla="*/ 2476500 h 3480858"/>
                  <a:gd name="connsiteX11" fmla="*/ 826558 w 1247775"/>
                  <a:gd name="connsiteY11" fmla="*/ 2527300 h 3480858"/>
                  <a:gd name="connsiteX12" fmla="*/ 813858 w 1247775"/>
                  <a:gd name="connsiteY12" fmla="*/ 2565400 h 3480858"/>
                  <a:gd name="connsiteX13" fmla="*/ 801158 w 1247775"/>
                  <a:gd name="connsiteY13" fmla="*/ 2609850 h 3480858"/>
                  <a:gd name="connsiteX14" fmla="*/ 839258 w 1247775"/>
                  <a:gd name="connsiteY14" fmla="*/ 2673350 h 3480858"/>
                  <a:gd name="connsiteX15" fmla="*/ 915458 w 1247775"/>
                  <a:gd name="connsiteY15" fmla="*/ 2717800 h 3480858"/>
                  <a:gd name="connsiteX16" fmla="*/ 1074208 w 1247775"/>
                  <a:gd name="connsiteY16" fmla="*/ 2724150 h 3480858"/>
                  <a:gd name="connsiteX17" fmla="*/ 1163108 w 1247775"/>
                  <a:gd name="connsiteY17" fmla="*/ 2755900 h 3480858"/>
                  <a:gd name="connsiteX18" fmla="*/ 1213908 w 1247775"/>
                  <a:gd name="connsiteY18" fmla="*/ 2806700 h 3480858"/>
                  <a:gd name="connsiteX19" fmla="*/ 1239308 w 1247775"/>
                  <a:gd name="connsiteY19" fmla="*/ 2838450 h 3480858"/>
                  <a:gd name="connsiteX20" fmla="*/ 1226608 w 1247775"/>
                  <a:gd name="connsiteY20" fmla="*/ 2876550 h 3480858"/>
                  <a:gd name="connsiteX21" fmla="*/ 1112308 w 1247775"/>
                  <a:gd name="connsiteY21" fmla="*/ 2921000 h 3480858"/>
                  <a:gd name="connsiteX22" fmla="*/ 947208 w 1247775"/>
                  <a:gd name="connsiteY22" fmla="*/ 2946400 h 3480858"/>
                  <a:gd name="connsiteX23" fmla="*/ 801158 w 1247775"/>
                  <a:gd name="connsiteY23" fmla="*/ 2914650 h 3480858"/>
                  <a:gd name="connsiteX24" fmla="*/ 737658 w 1247775"/>
                  <a:gd name="connsiteY24" fmla="*/ 2914650 h 3480858"/>
                  <a:gd name="connsiteX25" fmla="*/ 699558 w 1247775"/>
                  <a:gd name="connsiteY25" fmla="*/ 2914650 h 3480858"/>
                  <a:gd name="connsiteX26" fmla="*/ 604308 w 1247775"/>
                  <a:gd name="connsiteY26" fmla="*/ 2889250 h 3480858"/>
                  <a:gd name="connsiteX27" fmla="*/ 572558 w 1247775"/>
                  <a:gd name="connsiteY27" fmla="*/ 2901950 h 3480858"/>
                  <a:gd name="connsiteX28" fmla="*/ 553508 w 1247775"/>
                  <a:gd name="connsiteY28" fmla="*/ 3016250 h 3480858"/>
                  <a:gd name="connsiteX29" fmla="*/ 559858 w 1247775"/>
                  <a:gd name="connsiteY29" fmla="*/ 3054350 h 3480858"/>
                  <a:gd name="connsiteX30" fmla="*/ 680508 w 1247775"/>
                  <a:gd name="connsiteY30" fmla="*/ 3238500 h 3480858"/>
                  <a:gd name="connsiteX31" fmla="*/ 724958 w 1247775"/>
                  <a:gd name="connsiteY31" fmla="*/ 3346450 h 3480858"/>
                  <a:gd name="connsiteX32" fmla="*/ 750358 w 1247775"/>
                  <a:gd name="connsiteY32" fmla="*/ 3397250 h 3480858"/>
                  <a:gd name="connsiteX33" fmla="*/ 705908 w 1247775"/>
                  <a:gd name="connsiteY33" fmla="*/ 3454400 h 3480858"/>
                  <a:gd name="connsiteX34" fmla="*/ 623358 w 1247775"/>
                  <a:gd name="connsiteY34" fmla="*/ 3479800 h 3480858"/>
                  <a:gd name="connsiteX35" fmla="*/ 458258 w 1247775"/>
                  <a:gd name="connsiteY35" fmla="*/ 3460750 h 3480858"/>
                  <a:gd name="connsiteX36" fmla="*/ 255058 w 1247775"/>
                  <a:gd name="connsiteY36" fmla="*/ 3403600 h 3480858"/>
                  <a:gd name="connsiteX37" fmla="*/ 197908 w 1247775"/>
                  <a:gd name="connsiteY37" fmla="*/ 3346450 h 3480858"/>
                  <a:gd name="connsiteX38" fmla="*/ 172508 w 1247775"/>
                  <a:gd name="connsiteY38" fmla="*/ 3295650 h 3480858"/>
                  <a:gd name="connsiteX39" fmla="*/ 121708 w 1247775"/>
                  <a:gd name="connsiteY39" fmla="*/ 3244850 h 3480858"/>
                  <a:gd name="connsiteX40" fmla="*/ 102658 w 1247775"/>
                  <a:gd name="connsiteY40" fmla="*/ 3206750 h 3480858"/>
                  <a:gd name="connsiteX41" fmla="*/ 121708 w 1247775"/>
                  <a:gd name="connsiteY41" fmla="*/ 3124200 h 3480858"/>
                  <a:gd name="connsiteX42" fmla="*/ 64558 w 1247775"/>
                  <a:gd name="connsiteY42" fmla="*/ 3073400 h 3480858"/>
                  <a:gd name="connsiteX43" fmla="*/ 58208 w 1247775"/>
                  <a:gd name="connsiteY43" fmla="*/ 2990850 h 3480858"/>
                  <a:gd name="connsiteX44" fmla="*/ 83608 w 1247775"/>
                  <a:gd name="connsiteY44" fmla="*/ 2921000 h 3480858"/>
                  <a:gd name="connsiteX45" fmla="*/ 121708 w 1247775"/>
                  <a:gd name="connsiteY45" fmla="*/ 2832100 h 3480858"/>
                  <a:gd name="connsiteX46" fmla="*/ 102658 w 1247775"/>
                  <a:gd name="connsiteY46" fmla="*/ 2781300 h 3480858"/>
                  <a:gd name="connsiteX47" fmla="*/ 77258 w 1247775"/>
                  <a:gd name="connsiteY47" fmla="*/ 2755900 h 3480858"/>
                  <a:gd name="connsiteX48" fmla="*/ 83608 w 1247775"/>
                  <a:gd name="connsiteY48" fmla="*/ 2711450 h 3480858"/>
                  <a:gd name="connsiteX49" fmla="*/ 128058 w 1247775"/>
                  <a:gd name="connsiteY49" fmla="*/ 2660650 h 3480858"/>
                  <a:gd name="connsiteX50" fmla="*/ 128058 w 1247775"/>
                  <a:gd name="connsiteY50" fmla="*/ 2622550 h 3480858"/>
                  <a:gd name="connsiteX51" fmla="*/ 96308 w 1247775"/>
                  <a:gd name="connsiteY51" fmla="*/ 2578100 h 3480858"/>
                  <a:gd name="connsiteX52" fmla="*/ 51858 w 1247775"/>
                  <a:gd name="connsiteY52" fmla="*/ 2501900 h 3480858"/>
                  <a:gd name="connsiteX53" fmla="*/ 39158 w 1247775"/>
                  <a:gd name="connsiteY53" fmla="*/ 2432050 h 3480858"/>
                  <a:gd name="connsiteX54" fmla="*/ 26458 w 1247775"/>
                  <a:gd name="connsiteY54" fmla="*/ 2368550 h 3480858"/>
                  <a:gd name="connsiteX55" fmla="*/ 7408 w 1247775"/>
                  <a:gd name="connsiteY55" fmla="*/ 2184400 h 3480858"/>
                  <a:gd name="connsiteX56" fmla="*/ 13758 w 1247775"/>
                  <a:gd name="connsiteY56" fmla="*/ 1612900 h 3480858"/>
                  <a:gd name="connsiteX57" fmla="*/ 1058 w 1247775"/>
                  <a:gd name="connsiteY57" fmla="*/ 946150 h 3480858"/>
                  <a:gd name="connsiteX58" fmla="*/ 7408 w 1247775"/>
                  <a:gd name="connsiteY58" fmla="*/ 146050 h 3480858"/>
                  <a:gd name="connsiteX59" fmla="*/ 39158 w 1247775"/>
                  <a:gd name="connsiteY59" fmla="*/ 69850 h 3480858"/>
                  <a:gd name="connsiteX60" fmla="*/ 102658 w 1247775"/>
                  <a:gd name="connsiteY60" fmla="*/ 107950 h 3480858"/>
                  <a:gd name="connsiteX61" fmla="*/ 236008 w 1247775"/>
                  <a:gd name="connsiteY61" fmla="*/ 152400 h 3480858"/>
                  <a:gd name="connsiteX62" fmla="*/ 623358 w 1247775"/>
                  <a:gd name="connsiteY62" fmla="*/ 114300 h 3480858"/>
                  <a:gd name="connsiteX63" fmla="*/ 915458 w 1247775"/>
                  <a:gd name="connsiteY63" fmla="*/ 120650 h 3480858"/>
                  <a:gd name="connsiteX64" fmla="*/ 1099608 w 1247775"/>
                  <a:gd name="connsiteY64" fmla="*/ 127000 h 3480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</a:cxnLst>
                <a:rect l="l" t="t" r="r" b="b"/>
                <a:pathLst>
                  <a:path w="1247775" h="3480858">
                    <a:moveTo>
                      <a:pt x="1099608" y="127000"/>
                    </a:moveTo>
                    <a:cubicBezTo>
                      <a:pt x="1129241" y="169333"/>
                      <a:pt x="1100666" y="250825"/>
                      <a:pt x="1093258" y="374650"/>
                    </a:cubicBezTo>
                    <a:cubicBezTo>
                      <a:pt x="1085850" y="498475"/>
                      <a:pt x="1069975" y="708025"/>
                      <a:pt x="1055158" y="869950"/>
                    </a:cubicBezTo>
                    <a:cubicBezTo>
                      <a:pt x="1040341" y="1031875"/>
                      <a:pt x="1024466" y="1184275"/>
                      <a:pt x="1004358" y="1346200"/>
                    </a:cubicBezTo>
                    <a:cubicBezTo>
                      <a:pt x="984250" y="1508125"/>
                      <a:pt x="950383" y="1718733"/>
                      <a:pt x="934508" y="1841500"/>
                    </a:cubicBezTo>
                    <a:cubicBezTo>
                      <a:pt x="918633" y="1964267"/>
                      <a:pt x="919691" y="2025650"/>
                      <a:pt x="909108" y="2082800"/>
                    </a:cubicBezTo>
                    <a:cubicBezTo>
                      <a:pt x="898525" y="2139950"/>
                      <a:pt x="884766" y="2146300"/>
                      <a:pt x="871008" y="2184400"/>
                    </a:cubicBezTo>
                    <a:cubicBezTo>
                      <a:pt x="857250" y="2222500"/>
                      <a:pt x="842433" y="2273300"/>
                      <a:pt x="826558" y="2311400"/>
                    </a:cubicBezTo>
                    <a:cubicBezTo>
                      <a:pt x="810683" y="2349500"/>
                      <a:pt x="785283" y="2392892"/>
                      <a:pt x="775758" y="2413000"/>
                    </a:cubicBezTo>
                    <a:cubicBezTo>
                      <a:pt x="766233" y="2433108"/>
                      <a:pt x="765175" y="2421467"/>
                      <a:pt x="769408" y="2432050"/>
                    </a:cubicBezTo>
                    <a:cubicBezTo>
                      <a:pt x="773641" y="2442633"/>
                      <a:pt x="791633" y="2460625"/>
                      <a:pt x="801158" y="2476500"/>
                    </a:cubicBezTo>
                    <a:cubicBezTo>
                      <a:pt x="810683" y="2492375"/>
                      <a:pt x="824441" y="2512483"/>
                      <a:pt x="826558" y="2527300"/>
                    </a:cubicBezTo>
                    <a:cubicBezTo>
                      <a:pt x="828675" y="2542117"/>
                      <a:pt x="818091" y="2551642"/>
                      <a:pt x="813858" y="2565400"/>
                    </a:cubicBezTo>
                    <a:cubicBezTo>
                      <a:pt x="809625" y="2579158"/>
                      <a:pt x="796925" y="2591858"/>
                      <a:pt x="801158" y="2609850"/>
                    </a:cubicBezTo>
                    <a:cubicBezTo>
                      <a:pt x="805391" y="2627842"/>
                      <a:pt x="820208" y="2655358"/>
                      <a:pt x="839258" y="2673350"/>
                    </a:cubicBezTo>
                    <a:cubicBezTo>
                      <a:pt x="858308" y="2691342"/>
                      <a:pt x="876300" y="2709333"/>
                      <a:pt x="915458" y="2717800"/>
                    </a:cubicBezTo>
                    <a:cubicBezTo>
                      <a:pt x="954616" y="2726267"/>
                      <a:pt x="1032933" y="2717800"/>
                      <a:pt x="1074208" y="2724150"/>
                    </a:cubicBezTo>
                    <a:cubicBezTo>
                      <a:pt x="1115483" y="2730500"/>
                      <a:pt x="1139825" y="2742142"/>
                      <a:pt x="1163108" y="2755900"/>
                    </a:cubicBezTo>
                    <a:cubicBezTo>
                      <a:pt x="1186391" y="2769658"/>
                      <a:pt x="1201208" y="2792942"/>
                      <a:pt x="1213908" y="2806700"/>
                    </a:cubicBezTo>
                    <a:cubicBezTo>
                      <a:pt x="1226608" y="2820458"/>
                      <a:pt x="1237191" y="2826808"/>
                      <a:pt x="1239308" y="2838450"/>
                    </a:cubicBezTo>
                    <a:cubicBezTo>
                      <a:pt x="1241425" y="2850092"/>
                      <a:pt x="1247775" y="2862792"/>
                      <a:pt x="1226608" y="2876550"/>
                    </a:cubicBezTo>
                    <a:cubicBezTo>
                      <a:pt x="1205441" y="2890308"/>
                      <a:pt x="1158875" y="2909358"/>
                      <a:pt x="1112308" y="2921000"/>
                    </a:cubicBezTo>
                    <a:cubicBezTo>
                      <a:pt x="1065741" y="2932642"/>
                      <a:pt x="999066" y="2947458"/>
                      <a:pt x="947208" y="2946400"/>
                    </a:cubicBezTo>
                    <a:cubicBezTo>
                      <a:pt x="895350" y="2945342"/>
                      <a:pt x="836083" y="2919942"/>
                      <a:pt x="801158" y="2914650"/>
                    </a:cubicBezTo>
                    <a:cubicBezTo>
                      <a:pt x="766233" y="2909358"/>
                      <a:pt x="737658" y="2914650"/>
                      <a:pt x="737658" y="2914650"/>
                    </a:cubicBezTo>
                    <a:cubicBezTo>
                      <a:pt x="720725" y="2914650"/>
                      <a:pt x="721783" y="2918883"/>
                      <a:pt x="699558" y="2914650"/>
                    </a:cubicBezTo>
                    <a:cubicBezTo>
                      <a:pt x="677333" y="2910417"/>
                      <a:pt x="625475" y="2891367"/>
                      <a:pt x="604308" y="2889250"/>
                    </a:cubicBezTo>
                    <a:cubicBezTo>
                      <a:pt x="583141" y="2887133"/>
                      <a:pt x="581025" y="2880783"/>
                      <a:pt x="572558" y="2901950"/>
                    </a:cubicBezTo>
                    <a:cubicBezTo>
                      <a:pt x="564091" y="2923117"/>
                      <a:pt x="555625" y="2990850"/>
                      <a:pt x="553508" y="3016250"/>
                    </a:cubicBezTo>
                    <a:cubicBezTo>
                      <a:pt x="551391" y="3041650"/>
                      <a:pt x="538691" y="3017308"/>
                      <a:pt x="559858" y="3054350"/>
                    </a:cubicBezTo>
                    <a:cubicBezTo>
                      <a:pt x="581025" y="3091392"/>
                      <a:pt x="652991" y="3189817"/>
                      <a:pt x="680508" y="3238500"/>
                    </a:cubicBezTo>
                    <a:cubicBezTo>
                      <a:pt x="708025" y="3287183"/>
                      <a:pt x="713316" y="3319992"/>
                      <a:pt x="724958" y="3346450"/>
                    </a:cubicBezTo>
                    <a:cubicBezTo>
                      <a:pt x="736600" y="3372908"/>
                      <a:pt x="753533" y="3379258"/>
                      <a:pt x="750358" y="3397250"/>
                    </a:cubicBezTo>
                    <a:cubicBezTo>
                      <a:pt x="747183" y="3415242"/>
                      <a:pt x="727075" y="3440642"/>
                      <a:pt x="705908" y="3454400"/>
                    </a:cubicBezTo>
                    <a:cubicBezTo>
                      <a:pt x="684741" y="3468158"/>
                      <a:pt x="664633" y="3478742"/>
                      <a:pt x="623358" y="3479800"/>
                    </a:cubicBezTo>
                    <a:cubicBezTo>
                      <a:pt x="582083" y="3480858"/>
                      <a:pt x="519641" y="3473450"/>
                      <a:pt x="458258" y="3460750"/>
                    </a:cubicBezTo>
                    <a:cubicBezTo>
                      <a:pt x="396875" y="3448050"/>
                      <a:pt x="298450" y="3422650"/>
                      <a:pt x="255058" y="3403600"/>
                    </a:cubicBezTo>
                    <a:cubicBezTo>
                      <a:pt x="211666" y="3384550"/>
                      <a:pt x="211666" y="3364442"/>
                      <a:pt x="197908" y="3346450"/>
                    </a:cubicBezTo>
                    <a:cubicBezTo>
                      <a:pt x="184150" y="3328458"/>
                      <a:pt x="185208" y="3312583"/>
                      <a:pt x="172508" y="3295650"/>
                    </a:cubicBezTo>
                    <a:cubicBezTo>
                      <a:pt x="159808" y="3278717"/>
                      <a:pt x="133350" y="3259666"/>
                      <a:pt x="121708" y="3244850"/>
                    </a:cubicBezTo>
                    <a:cubicBezTo>
                      <a:pt x="110066" y="3230034"/>
                      <a:pt x="102658" y="3226858"/>
                      <a:pt x="102658" y="3206750"/>
                    </a:cubicBezTo>
                    <a:cubicBezTo>
                      <a:pt x="102658" y="3186642"/>
                      <a:pt x="128058" y="3146425"/>
                      <a:pt x="121708" y="3124200"/>
                    </a:cubicBezTo>
                    <a:cubicBezTo>
                      <a:pt x="115358" y="3101975"/>
                      <a:pt x="75141" y="3095625"/>
                      <a:pt x="64558" y="3073400"/>
                    </a:cubicBezTo>
                    <a:cubicBezTo>
                      <a:pt x="53975" y="3051175"/>
                      <a:pt x="55033" y="3016250"/>
                      <a:pt x="58208" y="2990850"/>
                    </a:cubicBezTo>
                    <a:cubicBezTo>
                      <a:pt x="61383" y="2965450"/>
                      <a:pt x="73025" y="2947458"/>
                      <a:pt x="83608" y="2921000"/>
                    </a:cubicBezTo>
                    <a:cubicBezTo>
                      <a:pt x="94191" y="2894542"/>
                      <a:pt x="118533" y="2855383"/>
                      <a:pt x="121708" y="2832100"/>
                    </a:cubicBezTo>
                    <a:cubicBezTo>
                      <a:pt x="124883" y="2808817"/>
                      <a:pt x="110066" y="2794000"/>
                      <a:pt x="102658" y="2781300"/>
                    </a:cubicBezTo>
                    <a:cubicBezTo>
                      <a:pt x="95250" y="2768600"/>
                      <a:pt x="80433" y="2767542"/>
                      <a:pt x="77258" y="2755900"/>
                    </a:cubicBezTo>
                    <a:cubicBezTo>
                      <a:pt x="74083" y="2744258"/>
                      <a:pt x="75141" y="2727325"/>
                      <a:pt x="83608" y="2711450"/>
                    </a:cubicBezTo>
                    <a:cubicBezTo>
                      <a:pt x="92075" y="2695575"/>
                      <a:pt x="120650" y="2675467"/>
                      <a:pt x="128058" y="2660650"/>
                    </a:cubicBezTo>
                    <a:cubicBezTo>
                      <a:pt x="135466" y="2645833"/>
                      <a:pt x="133350" y="2636308"/>
                      <a:pt x="128058" y="2622550"/>
                    </a:cubicBezTo>
                    <a:cubicBezTo>
                      <a:pt x="122766" y="2608792"/>
                      <a:pt x="109008" y="2598208"/>
                      <a:pt x="96308" y="2578100"/>
                    </a:cubicBezTo>
                    <a:cubicBezTo>
                      <a:pt x="83608" y="2557992"/>
                      <a:pt x="61383" y="2526242"/>
                      <a:pt x="51858" y="2501900"/>
                    </a:cubicBezTo>
                    <a:cubicBezTo>
                      <a:pt x="42333" y="2477558"/>
                      <a:pt x="43391" y="2454275"/>
                      <a:pt x="39158" y="2432050"/>
                    </a:cubicBezTo>
                    <a:cubicBezTo>
                      <a:pt x="34925" y="2409825"/>
                      <a:pt x="31750" y="2409825"/>
                      <a:pt x="26458" y="2368550"/>
                    </a:cubicBezTo>
                    <a:cubicBezTo>
                      <a:pt x="21166" y="2327275"/>
                      <a:pt x="9525" y="2310342"/>
                      <a:pt x="7408" y="2184400"/>
                    </a:cubicBezTo>
                    <a:cubicBezTo>
                      <a:pt x="5291" y="2058458"/>
                      <a:pt x="14816" y="1819275"/>
                      <a:pt x="13758" y="1612900"/>
                    </a:cubicBezTo>
                    <a:cubicBezTo>
                      <a:pt x="12700" y="1406525"/>
                      <a:pt x="2116" y="1190625"/>
                      <a:pt x="1058" y="946150"/>
                    </a:cubicBezTo>
                    <a:cubicBezTo>
                      <a:pt x="0" y="701675"/>
                      <a:pt x="1058" y="292100"/>
                      <a:pt x="7408" y="146050"/>
                    </a:cubicBezTo>
                    <a:cubicBezTo>
                      <a:pt x="13758" y="0"/>
                      <a:pt x="23283" y="76200"/>
                      <a:pt x="39158" y="69850"/>
                    </a:cubicBezTo>
                    <a:cubicBezTo>
                      <a:pt x="55033" y="63500"/>
                      <a:pt x="69850" y="94192"/>
                      <a:pt x="102658" y="107950"/>
                    </a:cubicBezTo>
                    <a:cubicBezTo>
                      <a:pt x="135466" y="121708"/>
                      <a:pt x="149225" y="151342"/>
                      <a:pt x="236008" y="152400"/>
                    </a:cubicBezTo>
                    <a:cubicBezTo>
                      <a:pt x="322791" y="153458"/>
                      <a:pt x="510116" y="119592"/>
                      <a:pt x="623358" y="114300"/>
                    </a:cubicBezTo>
                    <a:cubicBezTo>
                      <a:pt x="736600" y="109008"/>
                      <a:pt x="837141" y="123825"/>
                      <a:pt x="915458" y="120650"/>
                    </a:cubicBezTo>
                    <a:cubicBezTo>
                      <a:pt x="993775" y="117475"/>
                      <a:pt x="1069975" y="84667"/>
                      <a:pt x="1099608" y="127000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SG"/>
              </a:p>
            </p:txBody>
          </p:sp>
        </p:grpSp>
        <p:sp>
          <p:nvSpPr>
            <p:cNvPr id="4" name="Freeform 54"/>
            <p:cNvSpPr/>
            <p:nvPr/>
          </p:nvSpPr>
          <p:spPr>
            <a:xfrm flipH="1">
              <a:off x="5656605" y="216024"/>
              <a:ext cx="647414" cy="506425"/>
            </a:xfrm>
            <a:custGeom>
              <a:avLst/>
              <a:gdLst>
                <a:gd name="connsiteX0" fmla="*/ 56941 w 550147"/>
                <a:gd name="connsiteY0" fmla="*/ 470598 h 470598"/>
                <a:gd name="connsiteX1" fmla="*/ 21772 w 550147"/>
                <a:gd name="connsiteY1" fmla="*/ 410308 h 470598"/>
                <a:gd name="connsiteX2" fmla="*/ 1675 w 550147"/>
                <a:gd name="connsiteY2" fmla="*/ 350017 h 470598"/>
                <a:gd name="connsiteX3" fmla="*/ 11723 w 550147"/>
                <a:gd name="connsiteY3" fmla="*/ 274655 h 470598"/>
                <a:gd name="connsiteX4" fmla="*/ 16748 w 550147"/>
                <a:gd name="connsiteY4" fmla="*/ 209341 h 470598"/>
                <a:gd name="connsiteX5" fmla="*/ 51917 w 550147"/>
                <a:gd name="connsiteY5" fmla="*/ 154075 h 470598"/>
                <a:gd name="connsiteX6" fmla="*/ 46893 w 550147"/>
                <a:gd name="connsiteY6" fmla="*/ 128954 h 470598"/>
                <a:gd name="connsiteX7" fmla="*/ 72014 w 550147"/>
                <a:gd name="connsiteY7" fmla="*/ 108857 h 470598"/>
                <a:gd name="connsiteX8" fmla="*/ 132304 w 550147"/>
                <a:gd name="connsiteY8" fmla="*/ 63639 h 470598"/>
                <a:gd name="connsiteX9" fmla="*/ 122255 w 550147"/>
                <a:gd name="connsiteY9" fmla="*/ 53591 h 470598"/>
                <a:gd name="connsiteX10" fmla="*/ 162449 w 550147"/>
                <a:gd name="connsiteY10" fmla="*/ 33494 h 470598"/>
                <a:gd name="connsiteX11" fmla="*/ 197618 w 550147"/>
                <a:gd name="connsiteY11" fmla="*/ 3349 h 470598"/>
                <a:gd name="connsiteX12" fmla="*/ 202642 w 550147"/>
                <a:gd name="connsiteY12" fmla="*/ 13398 h 470598"/>
                <a:gd name="connsiteX13" fmla="*/ 272981 w 550147"/>
                <a:gd name="connsiteY13" fmla="*/ 18422 h 470598"/>
                <a:gd name="connsiteX14" fmla="*/ 272981 w 550147"/>
                <a:gd name="connsiteY14" fmla="*/ 8373 h 470598"/>
                <a:gd name="connsiteX15" fmla="*/ 333271 w 550147"/>
                <a:gd name="connsiteY15" fmla="*/ 23446 h 470598"/>
                <a:gd name="connsiteX16" fmla="*/ 398585 w 550147"/>
                <a:gd name="connsiteY16" fmla="*/ 53591 h 470598"/>
                <a:gd name="connsiteX17" fmla="*/ 448827 w 550147"/>
                <a:gd name="connsiteY17" fmla="*/ 68664 h 470598"/>
                <a:gd name="connsiteX18" fmla="*/ 458875 w 550147"/>
                <a:gd name="connsiteY18" fmla="*/ 83736 h 470598"/>
                <a:gd name="connsiteX19" fmla="*/ 499068 w 550147"/>
                <a:gd name="connsiteY19" fmla="*/ 139002 h 470598"/>
                <a:gd name="connsiteX20" fmla="*/ 534238 w 550147"/>
                <a:gd name="connsiteY20" fmla="*/ 214365 h 470598"/>
                <a:gd name="connsiteX21" fmla="*/ 549310 w 550147"/>
                <a:gd name="connsiteY21" fmla="*/ 304800 h 470598"/>
                <a:gd name="connsiteX22" fmla="*/ 539262 w 550147"/>
                <a:gd name="connsiteY22" fmla="*/ 385187 h 470598"/>
                <a:gd name="connsiteX23" fmla="*/ 539262 w 550147"/>
                <a:gd name="connsiteY23" fmla="*/ 435428 h 470598"/>
                <a:gd name="connsiteX24" fmla="*/ 509117 w 550147"/>
                <a:gd name="connsiteY24" fmla="*/ 430404 h 470598"/>
                <a:gd name="connsiteX25" fmla="*/ 499068 w 550147"/>
                <a:gd name="connsiteY25" fmla="*/ 350017 h 470598"/>
                <a:gd name="connsiteX26" fmla="*/ 483996 w 550147"/>
                <a:gd name="connsiteY26" fmla="*/ 299776 h 470598"/>
                <a:gd name="connsiteX27" fmla="*/ 463899 w 550147"/>
                <a:gd name="connsiteY27" fmla="*/ 259582 h 470598"/>
                <a:gd name="connsiteX28" fmla="*/ 468923 w 550147"/>
                <a:gd name="connsiteY28" fmla="*/ 224413 h 470598"/>
                <a:gd name="connsiteX29" fmla="*/ 448827 w 550147"/>
                <a:gd name="connsiteY29" fmla="*/ 189244 h 470598"/>
                <a:gd name="connsiteX30" fmla="*/ 398585 w 550147"/>
                <a:gd name="connsiteY30" fmla="*/ 169147 h 470598"/>
                <a:gd name="connsiteX31" fmla="*/ 358392 w 550147"/>
                <a:gd name="connsiteY31" fmla="*/ 174171 h 470598"/>
                <a:gd name="connsiteX32" fmla="*/ 318198 w 550147"/>
                <a:gd name="connsiteY32" fmla="*/ 164123 h 470598"/>
                <a:gd name="connsiteX33" fmla="*/ 252884 w 550147"/>
                <a:gd name="connsiteY33" fmla="*/ 174171 h 470598"/>
                <a:gd name="connsiteX34" fmla="*/ 197618 w 550147"/>
                <a:gd name="connsiteY34" fmla="*/ 169147 h 470598"/>
                <a:gd name="connsiteX35" fmla="*/ 162449 w 550147"/>
                <a:gd name="connsiteY35" fmla="*/ 149050 h 470598"/>
                <a:gd name="connsiteX36" fmla="*/ 127279 w 550147"/>
                <a:gd name="connsiteY36" fmla="*/ 149050 h 470598"/>
                <a:gd name="connsiteX37" fmla="*/ 107183 w 550147"/>
                <a:gd name="connsiteY37" fmla="*/ 169147 h 470598"/>
                <a:gd name="connsiteX38" fmla="*/ 92110 w 550147"/>
                <a:gd name="connsiteY38" fmla="*/ 209341 h 470598"/>
                <a:gd name="connsiteX39" fmla="*/ 97134 w 550147"/>
                <a:gd name="connsiteY39" fmla="*/ 244510 h 470598"/>
                <a:gd name="connsiteX40" fmla="*/ 77038 w 550147"/>
                <a:gd name="connsiteY40" fmla="*/ 259582 h 470598"/>
                <a:gd name="connsiteX41" fmla="*/ 51917 w 550147"/>
                <a:gd name="connsiteY41" fmla="*/ 284703 h 470598"/>
                <a:gd name="connsiteX42" fmla="*/ 51917 w 550147"/>
                <a:gd name="connsiteY42" fmla="*/ 339969 h 470598"/>
                <a:gd name="connsiteX43" fmla="*/ 72014 w 550147"/>
                <a:gd name="connsiteY43" fmla="*/ 410308 h 470598"/>
                <a:gd name="connsiteX44" fmla="*/ 56941 w 550147"/>
                <a:gd name="connsiteY44" fmla="*/ 470598 h 4705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550147" h="470598">
                  <a:moveTo>
                    <a:pt x="56941" y="470598"/>
                  </a:moveTo>
                  <a:cubicBezTo>
                    <a:pt x="48567" y="470598"/>
                    <a:pt x="30983" y="430405"/>
                    <a:pt x="21772" y="410308"/>
                  </a:cubicBezTo>
                  <a:cubicBezTo>
                    <a:pt x="12561" y="390211"/>
                    <a:pt x="3350" y="372626"/>
                    <a:pt x="1675" y="350017"/>
                  </a:cubicBezTo>
                  <a:cubicBezTo>
                    <a:pt x="0" y="327408"/>
                    <a:pt x="9211" y="298101"/>
                    <a:pt x="11723" y="274655"/>
                  </a:cubicBezTo>
                  <a:cubicBezTo>
                    <a:pt x="14235" y="251209"/>
                    <a:pt x="10049" y="229438"/>
                    <a:pt x="16748" y="209341"/>
                  </a:cubicBezTo>
                  <a:cubicBezTo>
                    <a:pt x="23447" y="189244"/>
                    <a:pt x="46893" y="167473"/>
                    <a:pt x="51917" y="154075"/>
                  </a:cubicBezTo>
                  <a:cubicBezTo>
                    <a:pt x="56941" y="140677"/>
                    <a:pt x="43544" y="136490"/>
                    <a:pt x="46893" y="128954"/>
                  </a:cubicBezTo>
                  <a:cubicBezTo>
                    <a:pt x="50242" y="121418"/>
                    <a:pt x="57779" y="119743"/>
                    <a:pt x="72014" y="108857"/>
                  </a:cubicBezTo>
                  <a:cubicBezTo>
                    <a:pt x="86249" y="97971"/>
                    <a:pt x="123931" y="72850"/>
                    <a:pt x="132304" y="63639"/>
                  </a:cubicBezTo>
                  <a:cubicBezTo>
                    <a:pt x="140678" y="54428"/>
                    <a:pt x="117231" y="58615"/>
                    <a:pt x="122255" y="53591"/>
                  </a:cubicBezTo>
                  <a:cubicBezTo>
                    <a:pt x="127279" y="48567"/>
                    <a:pt x="149889" y="41868"/>
                    <a:pt x="162449" y="33494"/>
                  </a:cubicBezTo>
                  <a:cubicBezTo>
                    <a:pt x="175009" y="25120"/>
                    <a:pt x="190919" y="6698"/>
                    <a:pt x="197618" y="3349"/>
                  </a:cubicBezTo>
                  <a:cubicBezTo>
                    <a:pt x="204317" y="0"/>
                    <a:pt x="190082" y="10886"/>
                    <a:pt x="202642" y="13398"/>
                  </a:cubicBezTo>
                  <a:cubicBezTo>
                    <a:pt x="215203" y="15910"/>
                    <a:pt x="261258" y="19259"/>
                    <a:pt x="272981" y="18422"/>
                  </a:cubicBezTo>
                  <a:cubicBezTo>
                    <a:pt x="284704" y="17585"/>
                    <a:pt x="262933" y="7536"/>
                    <a:pt x="272981" y="8373"/>
                  </a:cubicBezTo>
                  <a:cubicBezTo>
                    <a:pt x="283029" y="9210"/>
                    <a:pt x="312337" y="15910"/>
                    <a:pt x="333271" y="23446"/>
                  </a:cubicBezTo>
                  <a:cubicBezTo>
                    <a:pt x="354205" y="30982"/>
                    <a:pt x="379326" y="46055"/>
                    <a:pt x="398585" y="53591"/>
                  </a:cubicBezTo>
                  <a:cubicBezTo>
                    <a:pt x="417844" y="61127"/>
                    <a:pt x="438779" y="63640"/>
                    <a:pt x="448827" y="68664"/>
                  </a:cubicBezTo>
                  <a:cubicBezTo>
                    <a:pt x="458875" y="73688"/>
                    <a:pt x="450502" y="72013"/>
                    <a:pt x="458875" y="83736"/>
                  </a:cubicBezTo>
                  <a:cubicBezTo>
                    <a:pt x="467248" y="95459"/>
                    <a:pt x="486508" y="117231"/>
                    <a:pt x="499068" y="139002"/>
                  </a:cubicBezTo>
                  <a:cubicBezTo>
                    <a:pt x="511629" y="160774"/>
                    <a:pt x="525864" y="186732"/>
                    <a:pt x="534238" y="214365"/>
                  </a:cubicBezTo>
                  <a:cubicBezTo>
                    <a:pt x="542612" y="241998"/>
                    <a:pt x="548473" y="276330"/>
                    <a:pt x="549310" y="304800"/>
                  </a:cubicBezTo>
                  <a:cubicBezTo>
                    <a:pt x="550147" y="333270"/>
                    <a:pt x="540937" y="363416"/>
                    <a:pt x="539262" y="385187"/>
                  </a:cubicBezTo>
                  <a:cubicBezTo>
                    <a:pt x="537587" y="406958"/>
                    <a:pt x="544286" y="427892"/>
                    <a:pt x="539262" y="435428"/>
                  </a:cubicBezTo>
                  <a:cubicBezTo>
                    <a:pt x="534238" y="442964"/>
                    <a:pt x="515816" y="444639"/>
                    <a:pt x="509117" y="430404"/>
                  </a:cubicBezTo>
                  <a:cubicBezTo>
                    <a:pt x="502418" y="416169"/>
                    <a:pt x="503255" y="371788"/>
                    <a:pt x="499068" y="350017"/>
                  </a:cubicBezTo>
                  <a:cubicBezTo>
                    <a:pt x="494881" y="328246"/>
                    <a:pt x="489857" y="314848"/>
                    <a:pt x="483996" y="299776"/>
                  </a:cubicBezTo>
                  <a:cubicBezTo>
                    <a:pt x="478135" y="284704"/>
                    <a:pt x="466411" y="272143"/>
                    <a:pt x="463899" y="259582"/>
                  </a:cubicBezTo>
                  <a:cubicBezTo>
                    <a:pt x="461387" y="247022"/>
                    <a:pt x="471435" y="236136"/>
                    <a:pt x="468923" y="224413"/>
                  </a:cubicBezTo>
                  <a:cubicBezTo>
                    <a:pt x="466411" y="212690"/>
                    <a:pt x="460550" y="198455"/>
                    <a:pt x="448827" y="189244"/>
                  </a:cubicBezTo>
                  <a:cubicBezTo>
                    <a:pt x="437104" y="180033"/>
                    <a:pt x="413657" y="171659"/>
                    <a:pt x="398585" y="169147"/>
                  </a:cubicBezTo>
                  <a:cubicBezTo>
                    <a:pt x="383513" y="166635"/>
                    <a:pt x="371790" y="175008"/>
                    <a:pt x="358392" y="174171"/>
                  </a:cubicBezTo>
                  <a:cubicBezTo>
                    <a:pt x="344994" y="173334"/>
                    <a:pt x="335783" y="164123"/>
                    <a:pt x="318198" y="164123"/>
                  </a:cubicBezTo>
                  <a:cubicBezTo>
                    <a:pt x="300613" y="164123"/>
                    <a:pt x="272981" y="173334"/>
                    <a:pt x="252884" y="174171"/>
                  </a:cubicBezTo>
                  <a:cubicBezTo>
                    <a:pt x="232787" y="175008"/>
                    <a:pt x="212690" y="173334"/>
                    <a:pt x="197618" y="169147"/>
                  </a:cubicBezTo>
                  <a:cubicBezTo>
                    <a:pt x="182546" y="164960"/>
                    <a:pt x="174172" y="152399"/>
                    <a:pt x="162449" y="149050"/>
                  </a:cubicBezTo>
                  <a:cubicBezTo>
                    <a:pt x="150726" y="145701"/>
                    <a:pt x="136490" y="145701"/>
                    <a:pt x="127279" y="149050"/>
                  </a:cubicBezTo>
                  <a:cubicBezTo>
                    <a:pt x="118068" y="152399"/>
                    <a:pt x="113044" y="159099"/>
                    <a:pt x="107183" y="169147"/>
                  </a:cubicBezTo>
                  <a:cubicBezTo>
                    <a:pt x="101322" y="179195"/>
                    <a:pt x="93785" y="196781"/>
                    <a:pt x="92110" y="209341"/>
                  </a:cubicBezTo>
                  <a:cubicBezTo>
                    <a:pt x="90435" y="221902"/>
                    <a:pt x="99646" y="236137"/>
                    <a:pt x="97134" y="244510"/>
                  </a:cubicBezTo>
                  <a:cubicBezTo>
                    <a:pt x="94622" y="252883"/>
                    <a:pt x="84574" y="252883"/>
                    <a:pt x="77038" y="259582"/>
                  </a:cubicBezTo>
                  <a:cubicBezTo>
                    <a:pt x="69502" y="266281"/>
                    <a:pt x="56104" y="271305"/>
                    <a:pt x="51917" y="284703"/>
                  </a:cubicBezTo>
                  <a:cubicBezTo>
                    <a:pt x="47730" y="298101"/>
                    <a:pt x="48568" y="319035"/>
                    <a:pt x="51917" y="339969"/>
                  </a:cubicBezTo>
                  <a:cubicBezTo>
                    <a:pt x="55266" y="360903"/>
                    <a:pt x="69502" y="396073"/>
                    <a:pt x="72014" y="410308"/>
                  </a:cubicBezTo>
                  <a:cubicBezTo>
                    <a:pt x="74526" y="424543"/>
                    <a:pt x="65315" y="470598"/>
                    <a:pt x="56941" y="470598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5" name="Freeform 55"/>
            <p:cNvSpPr/>
            <p:nvPr/>
          </p:nvSpPr>
          <p:spPr>
            <a:xfrm flipH="1">
              <a:off x="4860032" y="3241868"/>
              <a:ext cx="277689" cy="384184"/>
            </a:xfrm>
            <a:custGeom>
              <a:avLst/>
              <a:gdLst>
                <a:gd name="connsiteX0" fmla="*/ 177521 w 231112"/>
                <a:gd name="connsiteY0" fmla="*/ 41031 h 349181"/>
                <a:gd name="connsiteX1" fmla="*/ 197617 w 231112"/>
                <a:gd name="connsiteY1" fmla="*/ 101321 h 349181"/>
                <a:gd name="connsiteX2" fmla="*/ 217714 w 231112"/>
                <a:gd name="connsiteY2" fmla="*/ 151563 h 349181"/>
                <a:gd name="connsiteX3" fmla="*/ 227763 w 231112"/>
                <a:gd name="connsiteY3" fmla="*/ 196781 h 349181"/>
                <a:gd name="connsiteX4" fmla="*/ 197617 w 231112"/>
                <a:gd name="connsiteY4" fmla="*/ 252047 h 349181"/>
                <a:gd name="connsiteX5" fmla="*/ 172497 w 231112"/>
                <a:gd name="connsiteY5" fmla="*/ 302288 h 349181"/>
                <a:gd name="connsiteX6" fmla="*/ 167472 w 231112"/>
                <a:gd name="connsiteY6" fmla="*/ 332433 h 349181"/>
                <a:gd name="connsiteX7" fmla="*/ 147376 w 231112"/>
                <a:gd name="connsiteY7" fmla="*/ 347506 h 349181"/>
                <a:gd name="connsiteX8" fmla="*/ 117231 w 231112"/>
                <a:gd name="connsiteY8" fmla="*/ 342482 h 349181"/>
                <a:gd name="connsiteX9" fmla="*/ 51916 w 231112"/>
                <a:gd name="connsiteY9" fmla="*/ 307313 h 349181"/>
                <a:gd name="connsiteX10" fmla="*/ 6699 w 231112"/>
                <a:gd name="connsiteY10" fmla="*/ 282192 h 349181"/>
                <a:gd name="connsiteX11" fmla="*/ 11723 w 231112"/>
                <a:gd name="connsiteY11" fmla="*/ 257071 h 349181"/>
                <a:gd name="connsiteX12" fmla="*/ 36844 w 231112"/>
                <a:gd name="connsiteY12" fmla="*/ 247022 h 349181"/>
                <a:gd name="connsiteX13" fmla="*/ 66989 w 231112"/>
                <a:gd name="connsiteY13" fmla="*/ 252047 h 349181"/>
                <a:gd name="connsiteX14" fmla="*/ 72013 w 231112"/>
                <a:gd name="connsiteY14" fmla="*/ 241998 h 349181"/>
                <a:gd name="connsiteX15" fmla="*/ 77037 w 231112"/>
                <a:gd name="connsiteY15" fmla="*/ 241998 h 349181"/>
                <a:gd name="connsiteX16" fmla="*/ 82061 w 231112"/>
                <a:gd name="connsiteY16" fmla="*/ 211853 h 349181"/>
                <a:gd name="connsiteX17" fmla="*/ 77037 w 231112"/>
                <a:gd name="connsiteY17" fmla="*/ 146539 h 349181"/>
                <a:gd name="connsiteX18" fmla="*/ 56941 w 231112"/>
                <a:gd name="connsiteY18" fmla="*/ 136491 h 349181"/>
                <a:gd name="connsiteX19" fmla="*/ 21771 w 231112"/>
                <a:gd name="connsiteY19" fmla="*/ 101321 h 349181"/>
                <a:gd name="connsiteX20" fmla="*/ 6699 w 231112"/>
                <a:gd name="connsiteY20" fmla="*/ 51080 h 349181"/>
                <a:gd name="connsiteX21" fmla="*/ 56941 w 231112"/>
                <a:gd name="connsiteY21" fmla="*/ 5862 h 349181"/>
                <a:gd name="connsiteX22" fmla="*/ 132303 w 231112"/>
                <a:gd name="connsiteY22" fmla="*/ 15910 h 349181"/>
                <a:gd name="connsiteX23" fmla="*/ 177521 w 231112"/>
                <a:gd name="connsiteY23" fmla="*/ 41031 h 349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31112" h="349181">
                  <a:moveTo>
                    <a:pt x="177521" y="41031"/>
                  </a:moveTo>
                  <a:cubicBezTo>
                    <a:pt x="188407" y="55266"/>
                    <a:pt x="190918" y="82899"/>
                    <a:pt x="197617" y="101321"/>
                  </a:cubicBezTo>
                  <a:cubicBezTo>
                    <a:pt x="204316" y="119743"/>
                    <a:pt x="212690" y="135653"/>
                    <a:pt x="217714" y="151563"/>
                  </a:cubicBezTo>
                  <a:cubicBezTo>
                    <a:pt x="222738" y="167473"/>
                    <a:pt x="231112" y="180034"/>
                    <a:pt x="227763" y="196781"/>
                  </a:cubicBezTo>
                  <a:cubicBezTo>
                    <a:pt x="224414" y="213528"/>
                    <a:pt x="206828" y="234462"/>
                    <a:pt x="197617" y="252047"/>
                  </a:cubicBezTo>
                  <a:cubicBezTo>
                    <a:pt x="188406" y="269632"/>
                    <a:pt x="177521" y="288890"/>
                    <a:pt x="172497" y="302288"/>
                  </a:cubicBezTo>
                  <a:cubicBezTo>
                    <a:pt x="167473" y="315686"/>
                    <a:pt x="171659" y="324897"/>
                    <a:pt x="167472" y="332433"/>
                  </a:cubicBezTo>
                  <a:cubicBezTo>
                    <a:pt x="163285" y="339969"/>
                    <a:pt x="155749" y="345831"/>
                    <a:pt x="147376" y="347506"/>
                  </a:cubicBezTo>
                  <a:cubicBezTo>
                    <a:pt x="139003" y="349181"/>
                    <a:pt x="133141" y="349181"/>
                    <a:pt x="117231" y="342482"/>
                  </a:cubicBezTo>
                  <a:cubicBezTo>
                    <a:pt x="101321" y="335783"/>
                    <a:pt x="70338" y="317361"/>
                    <a:pt x="51916" y="307313"/>
                  </a:cubicBezTo>
                  <a:cubicBezTo>
                    <a:pt x="33494" y="297265"/>
                    <a:pt x="13398" y="290566"/>
                    <a:pt x="6699" y="282192"/>
                  </a:cubicBezTo>
                  <a:cubicBezTo>
                    <a:pt x="0" y="273818"/>
                    <a:pt x="6699" y="262933"/>
                    <a:pt x="11723" y="257071"/>
                  </a:cubicBezTo>
                  <a:cubicBezTo>
                    <a:pt x="16747" y="251209"/>
                    <a:pt x="27633" y="247859"/>
                    <a:pt x="36844" y="247022"/>
                  </a:cubicBezTo>
                  <a:cubicBezTo>
                    <a:pt x="46055" y="246185"/>
                    <a:pt x="61128" y="252884"/>
                    <a:pt x="66989" y="252047"/>
                  </a:cubicBezTo>
                  <a:cubicBezTo>
                    <a:pt x="72850" y="251210"/>
                    <a:pt x="70338" y="243673"/>
                    <a:pt x="72013" y="241998"/>
                  </a:cubicBezTo>
                  <a:cubicBezTo>
                    <a:pt x="73688" y="240323"/>
                    <a:pt x="75362" y="247022"/>
                    <a:pt x="77037" y="241998"/>
                  </a:cubicBezTo>
                  <a:cubicBezTo>
                    <a:pt x="78712" y="236974"/>
                    <a:pt x="82061" y="227763"/>
                    <a:pt x="82061" y="211853"/>
                  </a:cubicBezTo>
                  <a:cubicBezTo>
                    <a:pt x="82061" y="195943"/>
                    <a:pt x="81224" y="159099"/>
                    <a:pt x="77037" y="146539"/>
                  </a:cubicBezTo>
                  <a:cubicBezTo>
                    <a:pt x="72850" y="133979"/>
                    <a:pt x="66152" y="144027"/>
                    <a:pt x="56941" y="136491"/>
                  </a:cubicBezTo>
                  <a:cubicBezTo>
                    <a:pt x="47730" y="128955"/>
                    <a:pt x="30145" y="115556"/>
                    <a:pt x="21771" y="101321"/>
                  </a:cubicBezTo>
                  <a:cubicBezTo>
                    <a:pt x="13397" y="87086"/>
                    <a:pt x="837" y="66990"/>
                    <a:pt x="6699" y="51080"/>
                  </a:cubicBezTo>
                  <a:cubicBezTo>
                    <a:pt x="12561" y="35170"/>
                    <a:pt x="36007" y="11724"/>
                    <a:pt x="56941" y="5862"/>
                  </a:cubicBezTo>
                  <a:cubicBezTo>
                    <a:pt x="77875" y="0"/>
                    <a:pt x="113044" y="10049"/>
                    <a:pt x="132303" y="15910"/>
                  </a:cubicBezTo>
                  <a:cubicBezTo>
                    <a:pt x="151562" y="21772"/>
                    <a:pt x="166635" y="26796"/>
                    <a:pt x="177521" y="41031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6" name="Freeform 56"/>
            <p:cNvSpPr/>
            <p:nvPr/>
          </p:nvSpPr>
          <p:spPr>
            <a:xfrm rot="12536086" flipH="1">
              <a:off x="6151686" y="3179955"/>
              <a:ext cx="195176" cy="458798"/>
            </a:xfrm>
            <a:custGeom>
              <a:avLst/>
              <a:gdLst>
                <a:gd name="connsiteX0" fmla="*/ 174009 w 194481"/>
                <a:gd name="connsiteY0" fmla="*/ 425356 h 511791"/>
                <a:gd name="connsiteX1" fmla="*/ 180833 w 194481"/>
                <a:gd name="connsiteY1" fmla="*/ 329822 h 511791"/>
                <a:gd name="connsiteX2" fmla="*/ 194481 w 194481"/>
                <a:gd name="connsiteY2" fmla="*/ 275231 h 511791"/>
                <a:gd name="connsiteX3" fmla="*/ 180833 w 194481"/>
                <a:gd name="connsiteY3" fmla="*/ 200168 h 511791"/>
                <a:gd name="connsiteX4" fmla="*/ 180833 w 194481"/>
                <a:gd name="connsiteY4" fmla="*/ 138753 h 511791"/>
                <a:gd name="connsiteX5" fmla="*/ 146714 w 194481"/>
                <a:gd name="connsiteY5" fmla="*/ 77338 h 511791"/>
                <a:gd name="connsiteX6" fmla="*/ 112594 w 194481"/>
                <a:gd name="connsiteY6" fmla="*/ 22747 h 511791"/>
                <a:gd name="connsiteX7" fmla="*/ 78475 w 194481"/>
                <a:gd name="connsiteY7" fmla="*/ 2275 h 511791"/>
                <a:gd name="connsiteX8" fmla="*/ 58003 w 194481"/>
                <a:gd name="connsiteY8" fmla="*/ 9099 h 511791"/>
                <a:gd name="connsiteX9" fmla="*/ 37531 w 194481"/>
                <a:gd name="connsiteY9" fmla="*/ 50042 h 511791"/>
                <a:gd name="connsiteX10" fmla="*/ 44355 w 194481"/>
                <a:gd name="connsiteY10" fmla="*/ 104633 h 511791"/>
                <a:gd name="connsiteX11" fmla="*/ 78475 w 194481"/>
                <a:gd name="connsiteY11" fmla="*/ 200168 h 511791"/>
                <a:gd name="connsiteX12" fmla="*/ 37531 w 194481"/>
                <a:gd name="connsiteY12" fmla="*/ 261583 h 511791"/>
                <a:gd name="connsiteX13" fmla="*/ 3412 w 194481"/>
                <a:gd name="connsiteY13" fmla="*/ 322998 h 511791"/>
                <a:gd name="connsiteX14" fmla="*/ 17060 w 194481"/>
                <a:gd name="connsiteY14" fmla="*/ 384413 h 511791"/>
                <a:gd name="connsiteX15" fmla="*/ 44355 w 194481"/>
                <a:gd name="connsiteY15" fmla="*/ 466299 h 511791"/>
                <a:gd name="connsiteX16" fmla="*/ 51179 w 194481"/>
                <a:gd name="connsiteY16" fmla="*/ 486771 h 511791"/>
                <a:gd name="connsiteX17" fmla="*/ 58003 w 194481"/>
                <a:gd name="connsiteY17" fmla="*/ 507242 h 511791"/>
                <a:gd name="connsiteX18" fmla="*/ 105770 w 194481"/>
                <a:gd name="connsiteY18" fmla="*/ 459475 h 511791"/>
                <a:gd name="connsiteX19" fmla="*/ 174009 w 194481"/>
                <a:gd name="connsiteY19" fmla="*/ 425356 h 511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94481" h="511791">
                  <a:moveTo>
                    <a:pt x="174009" y="425356"/>
                  </a:moveTo>
                  <a:cubicBezTo>
                    <a:pt x="186519" y="403747"/>
                    <a:pt x="177421" y="354843"/>
                    <a:pt x="180833" y="329822"/>
                  </a:cubicBezTo>
                  <a:cubicBezTo>
                    <a:pt x="184245" y="304801"/>
                    <a:pt x="194481" y="296840"/>
                    <a:pt x="194481" y="275231"/>
                  </a:cubicBezTo>
                  <a:cubicBezTo>
                    <a:pt x="194481" y="253622"/>
                    <a:pt x="183108" y="222914"/>
                    <a:pt x="180833" y="200168"/>
                  </a:cubicBezTo>
                  <a:cubicBezTo>
                    <a:pt x="178558" y="177422"/>
                    <a:pt x="186520" y="159225"/>
                    <a:pt x="180833" y="138753"/>
                  </a:cubicBezTo>
                  <a:cubicBezTo>
                    <a:pt x="175147" y="118281"/>
                    <a:pt x="158087" y="96672"/>
                    <a:pt x="146714" y="77338"/>
                  </a:cubicBezTo>
                  <a:cubicBezTo>
                    <a:pt x="135341" y="58004"/>
                    <a:pt x="123967" y="35257"/>
                    <a:pt x="112594" y="22747"/>
                  </a:cubicBezTo>
                  <a:cubicBezTo>
                    <a:pt x="101221" y="10237"/>
                    <a:pt x="87574" y="4550"/>
                    <a:pt x="78475" y="2275"/>
                  </a:cubicBezTo>
                  <a:cubicBezTo>
                    <a:pt x="69376" y="0"/>
                    <a:pt x="64827" y="1138"/>
                    <a:pt x="58003" y="9099"/>
                  </a:cubicBezTo>
                  <a:cubicBezTo>
                    <a:pt x="51179" y="17060"/>
                    <a:pt x="39806" y="34120"/>
                    <a:pt x="37531" y="50042"/>
                  </a:cubicBezTo>
                  <a:cubicBezTo>
                    <a:pt x="35256" y="65964"/>
                    <a:pt x="37531" y="79612"/>
                    <a:pt x="44355" y="104633"/>
                  </a:cubicBezTo>
                  <a:cubicBezTo>
                    <a:pt x="51179" y="129654"/>
                    <a:pt x="79612" y="174010"/>
                    <a:pt x="78475" y="200168"/>
                  </a:cubicBezTo>
                  <a:cubicBezTo>
                    <a:pt x="77338" y="226326"/>
                    <a:pt x="50041" y="241111"/>
                    <a:pt x="37531" y="261583"/>
                  </a:cubicBezTo>
                  <a:cubicBezTo>
                    <a:pt x="25021" y="282055"/>
                    <a:pt x="6824" y="302526"/>
                    <a:pt x="3412" y="322998"/>
                  </a:cubicBezTo>
                  <a:cubicBezTo>
                    <a:pt x="0" y="343470"/>
                    <a:pt x="10236" y="360530"/>
                    <a:pt x="17060" y="384413"/>
                  </a:cubicBezTo>
                  <a:cubicBezTo>
                    <a:pt x="23884" y="408296"/>
                    <a:pt x="44355" y="466299"/>
                    <a:pt x="44355" y="466299"/>
                  </a:cubicBezTo>
                  <a:lnTo>
                    <a:pt x="51179" y="486771"/>
                  </a:lnTo>
                  <a:cubicBezTo>
                    <a:pt x="53454" y="493595"/>
                    <a:pt x="48905" y="511791"/>
                    <a:pt x="58003" y="507242"/>
                  </a:cubicBezTo>
                  <a:cubicBezTo>
                    <a:pt x="67102" y="502693"/>
                    <a:pt x="87573" y="474260"/>
                    <a:pt x="105770" y="459475"/>
                  </a:cubicBezTo>
                  <a:cubicBezTo>
                    <a:pt x="123967" y="444690"/>
                    <a:pt x="161499" y="446965"/>
                    <a:pt x="174009" y="425356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  <p:sp>
          <p:nvSpPr>
            <p:cNvPr id="7" name="Freeform 57"/>
            <p:cNvSpPr/>
            <p:nvPr/>
          </p:nvSpPr>
          <p:spPr>
            <a:xfrm flipH="1">
              <a:off x="6118362" y="3218056"/>
              <a:ext cx="333228" cy="128590"/>
            </a:xfrm>
            <a:custGeom>
              <a:avLst/>
              <a:gdLst>
                <a:gd name="connsiteX0" fmla="*/ 25958 w 283028"/>
                <a:gd name="connsiteY0" fmla="*/ 115556 h 119743"/>
                <a:gd name="connsiteX1" fmla="*/ 196780 w 283028"/>
                <a:gd name="connsiteY1" fmla="*/ 70338 h 119743"/>
                <a:gd name="connsiteX2" fmla="*/ 282191 w 283028"/>
                <a:gd name="connsiteY2" fmla="*/ 15072 h 119743"/>
                <a:gd name="connsiteX3" fmla="*/ 191755 w 283028"/>
                <a:gd name="connsiteY3" fmla="*/ 5024 h 119743"/>
                <a:gd name="connsiteX4" fmla="*/ 41030 w 283028"/>
                <a:gd name="connsiteY4" fmla="*/ 45217 h 119743"/>
                <a:gd name="connsiteX5" fmla="*/ 25958 w 283028"/>
                <a:gd name="connsiteY5" fmla="*/ 115556 h 119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83028" h="119743">
                  <a:moveTo>
                    <a:pt x="25958" y="115556"/>
                  </a:moveTo>
                  <a:cubicBezTo>
                    <a:pt x="51916" y="119743"/>
                    <a:pt x="154075" y="87085"/>
                    <a:pt x="196780" y="70338"/>
                  </a:cubicBezTo>
                  <a:cubicBezTo>
                    <a:pt x="239486" y="53591"/>
                    <a:pt x="283028" y="25958"/>
                    <a:pt x="282191" y="15072"/>
                  </a:cubicBezTo>
                  <a:cubicBezTo>
                    <a:pt x="281354" y="4186"/>
                    <a:pt x="231948" y="0"/>
                    <a:pt x="191755" y="5024"/>
                  </a:cubicBezTo>
                  <a:cubicBezTo>
                    <a:pt x="151562" y="10048"/>
                    <a:pt x="69500" y="26795"/>
                    <a:pt x="41030" y="45217"/>
                  </a:cubicBezTo>
                  <a:cubicBezTo>
                    <a:pt x="12560" y="63639"/>
                    <a:pt x="0" y="111369"/>
                    <a:pt x="25958" y="11555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SG"/>
            </a:p>
          </p:txBody>
        </p:sp>
      </p:grpSp>
      <p:sp>
        <p:nvSpPr>
          <p:cNvPr id="15" name="Freeform 50"/>
          <p:cNvSpPr/>
          <p:nvPr/>
        </p:nvSpPr>
        <p:spPr>
          <a:xfrm flipH="1">
            <a:off x="7042150" y="228600"/>
            <a:ext cx="1871663" cy="6526213"/>
          </a:xfrm>
          <a:custGeom>
            <a:avLst/>
            <a:gdLst>
              <a:gd name="connsiteX0" fmla="*/ 617561 w 1562668"/>
              <a:gd name="connsiteY0" fmla="*/ 109182 h 5468203"/>
              <a:gd name="connsiteX1" fmla="*/ 726743 w 1562668"/>
              <a:gd name="connsiteY1" fmla="*/ 20471 h 5468203"/>
              <a:gd name="connsiteX2" fmla="*/ 815453 w 1562668"/>
              <a:gd name="connsiteY2" fmla="*/ 0 h 5468203"/>
              <a:gd name="connsiteX3" fmla="*/ 965579 w 1562668"/>
              <a:gd name="connsiteY3" fmla="*/ 20471 h 5468203"/>
              <a:gd name="connsiteX4" fmla="*/ 1054289 w 1562668"/>
              <a:gd name="connsiteY4" fmla="*/ 75062 h 5468203"/>
              <a:gd name="connsiteX5" fmla="*/ 1108880 w 1562668"/>
              <a:gd name="connsiteY5" fmla="*/ 143301 h 5468203"/>
              <a:gd name="connsiteX6" fmla="*/ 1129352 w 1562668"/>
              <a:gd name="connsiteY6" fmla="*/ 252483 h 5468203"/>
              <a:gd name="connsiteX7" fmla="*/ 1108880 w 1562668"/>
              <a:gd name="connsiteY7" fmla="*/ 388961 h 5468203"/>
              <a:gd name="connsiteX8" fmla="*/ 1074761 w 1562668"/>
              <a:gd name="connsiteY8" fmla="*/ 532262 h 5468203"/>
              <a:gd name="connsiteX9" fmla="*/ 1020170 w 1562668"/>
              <a:gd name="connsiteY9" fmla="*/ 648268 h 5468203"/>
              <a:gd name="connsiteX10" fmla="*/ 972403 w 1562668"/>
              <a:gd name="connsiteY10" fmla="*/ 750626 h 5468203"/>
              <a:gd name="connsiteX11" fmla="*/ 986050 w 1562668"/>
              <a:gd name="connsiteY11" fmla="*/ 818865 h 5468203"/>
              <a:gd name="connsiteX12" fmla="*/ 1033818 w 1562668"/>
              <a:gd name="connsiteY12" fmla="*/ 852985 h 5468203"/>
              <a:gd name="connsiteX13" fmla="*/ 1156648 w 1562668"/>
              <a:gd name="connsiteY13" fmla="*/ 921223 h 5468203"/>
              <a:gd name="connsiteX14" fmla="*/ 1293125 w 1562668"/>
              <a:gd name="connsiteY14" fmla="*/ 989462 h 5468203"/>
              <a:gd name="connsiteX15" fmla="*/ 1354540 w 1562668"/>
              <a:gd name="connsiteY15" fmla="*/ 1023582 h 5468203"/>
              <a:gd name="connsiteX16" fmla="*/ 1388659 w 1562668"/>
              <a:gd name="connsiteY16" fmla="*/ 1132764 h 5468203"/>
              <a:gd name="connsiteX17" fmla="*/ 1436427 w 1562668"/>
              <a:gd name="connsiteY17" fmla="*/ 1453486 h 5468203"/>
              <a:gd name="connsiteX18" fmla="*/ 1497842 w 1562668"/>
              <a:gd name="connsiteY18" fmla="*/ 1801504 h 5468203"/>
              <a:gd name="connsiteX19" fmla="*/ 1545609 w 1562668"/>
              <a:gd name="connsiteY19" fmla="*/ 2251880 h 5468203"/>
              <a:gd name="connsiteX20" fmla="*/ 1559256 w 1562668"/>
              <a:gd name="connsiteY20" fmla="*/ 2627194 h 5468203"/>
              <a:gd name="connsiteX21" fmla="*/ 1559256 w 1562668"/>
              <a:gd name="connsiteY21" fmla="*/ 2756847 h 5468203"/>
              <a:gd name="connsiteX22" fmla="*/ 1538785 w 1562668"/>
              <a:gd name="connsiteY22" fmla="*/ 2797791 h 5468203"/>
              <a:gd name="connsiteX23" fmla="*/ 1545609 w 1562668"/>
              <a:gd name="connsiteY23" fmla="*/ 2900149 h 5468203"/>
              <a:gd name="connsiteX24" fmla="*/ 1511489 w 1562668"/>
              <a:gd name="connsiteY24" fmla="*/ 2988859 h 5468203"/>
              <a:gd name="connsiteX25" fmla="*/ 1477370 w 1562668"/>
              <a:gd name="connsiteY25" fmla="*/ 3050274 h 5468203"/>
              <a:gd name="connsiteX26" fmla="*/ 1429603 w 1562668"/>
              <a:gd name="connsiteY26" fmla="*/ 3063922 h 5468203"/>
              <a:gd name="connsiteX27" fmla="*/ 1361364 w 1562668"/>
              <a:gd name="connsiteY27" fmla="*/ 3077570 h 5468203"/>
              <a:gd name="connsiteX28" fmla="*/ 1320421 w 1562668"/>
              <a:gd name="connsiteY28" fmla="*/ 3043450 h 5468203"/>
              <a:gd name="connsiteX29" fmla="*/ 1293125 w 1562668"/>
              <a:gd name="connsiteY29" fmla="*/ 3050274 h 5468203"/>
              <a:gd name="connsiteX30" fmla="*/ 1265830 w 1562668"/>
              <a:gd name="connsiteY30" fmla="*/ 3282286 h 5468203"/>
              <a:gd name="connsiteX31" fmla="*/ 1218062 w 1562668"/>
              <a:gd name="connsiteY31" fmla="*/ 3548417 h 5468203"/>
              <a:gd name="connsiteX32" fmla="*/ 1197591 w 1562668"/>
              <a:gd name="connsiteY32" fmla="*/ 3916907 h 5468203"/>
              <a:gd name="connsiteX33" fmla="*/ 1183943 w 1562668"/>
              <a:gd name="connsiteY33" fmla="*/ 4292220 h 5468203"/>
              <a:gd name="connsiteX34" fmla="*/ 1204415 w 1562668"/>
              <a:gd name="connsiteY34" fmla="*/ 4715301 h 5468203"/>
              <a:gd name="connsiteX35" fmla="*/ 1183943 w 1562668"/>
              <a:gd name="connsiteY35" fmla="*/ 4817659 h 5468203"/>
              <a:gd name="connsiteX36" fmla="*/ 1190767 w 1562668"/>
              <a:gd name="connsiteY36" fmla="*/ 4838131 h 5468203"/>
              <a:gd name="connsiteX37" fmla="*/ 1218062 w 1562668"/>
              <a:gd name="connsiteY37" fmla="*/ 4885898 h 5468203"/>
              <a:gd name="connsiteX38" fmla="*/ 1327245 w 1562668"/>
              <a:gd name="connsiteY38" fmla="*/ 4940489 h 5468203"/>
              <a:gd name="connsiteX39" fmla="*/ 1456898 w 1562668"/>
              <a:gd name="connsiteY39" fmla="*/ 4981432 h 5468203"/>
              <a:gd name="connsiteX40" fmla="*/ 1497842 w 1562668"/>
              <a:gd name="connsiteY40" fmla="*/ 5022376 h 5468203"/>
              <a:gd name="connsiteX41" fmla="*/ 1477370 w 1562668"/>
              <a:gd name="connsiteY41" fmla="*/ 5056495 h 5468203"/>
              <a:gd name="connsiteX42" fmla="*/ 1388659 w 1562668"/>
              <a:gd name="connsiteY42" fmla="*/ 5104262 h 5468203"/>
              <a:gd name="connsiteX43" fmla="*/ 1265830 w 1562668"/>
              <a:gd name="connsiteY43" fmla="*/ 5104262 h 5468203"/>
              <a:gd name="connsiteX44" fmla="*/ 1122528 w 1562668"/>
              <a:gd name="connsiteY44" fmla="*/ 5076967 h 5468203"/>
              <a:gd name="connsiteX45" fmla="*/ 1074761 w 1562668"/>
              <a:gd name="connsiteY45" fmla="*/ 5056495 h 5468203"/>
              <a:gd name="connsiteX46" fmla="*/ 1020170 w 1562668"/>
              <a:gd name="connsiteY46" fmla="*/ 5022376 h 5468203"/>
              <a:gd name="connsiteX47" fmla="*/ 986050 w 1562668"/>
              <a:gd name="connsiteY47" fmla="*/ 5063319 h 5468203"/>
              <a:gd name="connsiteX48" fmla="*/ 883692 w 1562668"/>
              <a:gd name="connsiteY48" fmla="*/ 5049671 h 5468203"/>
              <a:gd name="connsiteX49" fmla="*/ 801806 w 1562668"/>
              <a:gd name="connsiteY49" fmla="*/ 5001904 h 5468203"/>
              <a:gd name="connsiteX50" fmla="*/ 788158 w 1562668"/>
              <a:gd name="connsiteY50" fmla="*/ 4940489 h 5468203"/>
              <a:gd name="connsiteX51" fmla="*/ 808630 w 1562668"/>
              <a:gd name="connsiteY51" fmla="*/ 4865426 h 5468203"/>
              <a:gd name="connsiteX52" fmla="*/ 788158 w 1562668"/>
              <a:gd name="connsiteY52" fmla="*/ 4831307 h 5468203"/>
              <a:gd name="connsiteX53" fmla="*/ 767686 w 1562668"/>
              <a:gd name="connsiteY53" fmla="*/ 4694829 h 5468203"/>
              <a:gd name="connsiteX54" fmla="*/ 781334 w 1562668"/>
              <a:gd name="connsiteY54" fmla="*/ 4408226 h 5468203"/>
              <a:gd name="connsiteX55" fmla="*/ 781334 w 1562668"/>
              <a:gd name="connsiteY55" fmla="*/ 4183038 h 5468203"/>
              <a:gd name="connsiteX56" fmla="*/ 788158 w 1562668"/>
              <a:gd name="connsiteY56" fmla="*/ 4087504 h 5468203"/>
              <a:gd name="connsiteX57" fmla="*/ 781334 w 1562668"/>
              <a:gd name="connsiteY57" fmla="*/ 4039737 h 5468203"/>
              <a:gd name="connsiteX58" fmla="*/ 747215 w 1562668"/>
              <a:gd name="connsiteY58" fmla="*/ 4073856 h 5468203"/>
              <a:gd name="connsiteX59" fmla="*/ 713095 w 1562668"/>
              <a:gd name="connsiteY59" fmla="*/ 4346811 h 5468203"/>
              <a:gd name="connsiteX60" fmla="*/ 685800 w 1562668"/>
              <a:gd name="connsiteY60" fmla="*/ 4572000 h 5468203"/>
              <a:gd name="connsiteX61" fmla="*/ 672152 w 1562668"/>
              <a:gd name="connsiteY61" fmla="*/ 4681182 h 5468203"/>
              <a:gd name="connsiteX62" fmla="*/ 651680 w 1562668"/>
              <a:gd name="connsiteY62" fmla="*/ 4769892 h 5468203"/>
              <a:gd name="connsiteX63" fmla="*/ 658504 w 1562668"/>
              <a:gd name="connsiteY63" fmla="*/ 4844955 h 5468203"/>
              <a:gd name="connsiteX64" fmla="*/ 638033 w 1562668"/>
              <a:gd name="connsiteY64" fmla="*/ 4933665 h 5468203"/>
              <a:gd name="connsiteX65" fmla="*/ 672152 w 1562668"/>
              <a:gd name="connsiteY65" fmla="*/ 5001904 h 5468203"/>
              <a:gd name="connsiteX66" fmla="*/ 685800 w 1562668"/>
              <a:gd name="connsiteY66" fmla="*/ 5042847 h 5468203"/>
              <a:gd name="connsiteX67" fmla="*/ 685800 w 1562668"/>
              <a:gd name="connsiteY67" fmla="*/ 5104262 h 5468203"/>
              <a:gd name="connsiteX68" fmla="*/ 740391 w 1562668"/>
              <a:gd name="connsiteY68" fmla="*/ 5220268 h 5468203"/>
              <a:gd name="connsiteX69" fmla="*/ 842749 w 1562668"/>
              <a:gd name="connsiteY69" fmla="*/ 5377217 h 5468203"/>
              <a:gd name="connsiteX70" fmla="*/ 822277 w 1562668"/>
              <a:gd name="connsiteY70" fmla="*/ 5431808 h 5468203"/>
              <a:gd name="connsiteX71" fmla="*/ 726743 w 1562668"/>
              <a:gd name="connsiteY71" fmla="*/ 5465928 h 5468203"/>
              <a:gd name="connsiteX72" fmla="*/ 583442 w 1562668"/>
              <a:gd name="connsiteY72" fmla="*/ 5418161 h 5468203"/>
              <a:gd name="connsiteX73" fmla="*/ 474259 w 1562668"/>
              <a:gd name="connsiteY73" fmla="*/ 5377217 h 5468203"/>
              <a:gd name="connsiteX74" fmla="*/ 433316 w 1562668"/>
              <a:gd name="connsiteY74" fmla="*/ 5261211 h 5468203"/>
              <a:gd name="connsiteX75" fmla="*/ 406021 w 1562668"/>
              <a:gd name="connsiteY75" fmla="*/ 5206620 h 5468203"/>
              <a:gd name="connsiteX76" fmla="*/ 365077 w 1562668"/>
              <a:gd name="connsiteY76" fmla="*/ 5172501 h 5468203"/>
              <a:gd name="connsiteX77" fmla="*/ 378725 w 1562668"/>
              <a:gd name="connsiteY77" fmla="*/ 5111086 h 5468203"/>
              <a:gd name="connsiteX78" fmla="*/ 385549 w 1562668"/>
              <a:gd name="connsiteY78" fmla="*/ 5070143 h 5468203"/>
              <a:gd name="connsiteX79" fmla="*/ 344606 w 1562668"/>
              <a:gd name="connsiteY79" fmla="*/ 5008728 h 5468203"/>
              <a:gd name="connsiteX80" fmla="*/ 351430 w 1562668"/>
              <a:gd name="connsiteY80" fmla="*/ 4851779 h 5468203"/>
              <a:gd name="connsiteX81" fmla="*/ 324134 w 1562668"/>
              <a:gd name="connsiteY81" fmla="*/ 4647062 h 5468203"/>
              <a:gd name="connsiteX82" fmla="*/ 310486 w 1562668"/>
              <a:gd name="connsiteY82" fmla="*/ 4435522 h 5468203"/>
              <a:gd name="connsiteX83" fmla="*/ 296839 w 1562668"/>
              <a:gd name="connsiteY83" fmla="*/ 4292220 h 5468203"/>
              <a:gd name="connsiteX84" fmla="*/ 283191 w 1562668"/>
              <a:gd name="connsiteY84" fmla="*/ 4060208 h 5468203"/>
              <a:gd name="connsiteX85" fmla="*/ 317310 w 1562668"/>
              <a:gd name="connsiteY85" fmla="*/ 3882788 h 5468203"/>
              <a:gd name="connsiteX86" fmla="*/ 344606 w 1562668"/>
              <a:gd name="connsiteY86" fmla="*/ 3671247 h 5468203"/>
              <a:gd name="connsiteX87" fmla="*/ 358253 w 1562668"/>
              <a:gd name="connsiteY87" fmla="*/ 3500650 h 5468203"/>
              <a:gd name="connsiteX88" fmla="*/ 385549 w 1562668"/>
              <a:gd name="connsiteY88" fmla="*/ 3336877 h 5468203"/>
              <a:gd name="connsiteX89" fmla="*/ 371901 w 1562668"/>
              <a:gd name="connsiteY89" fmla="*/ 3016155 h 5468203"/>
              <a:gd name="connsiteX90" fmla="*/ 358253 w 1562668"/>
              <a:gd name="connsiteY90" fmla="*/ 2866029 h 5468203"/>
              <a:gd name="connsiteX91" fmla="*/ 214952 w 1562668"/>
              <a:gd name="connsiteY91" fmla="*/ 2729552 h 5468203"/>
              <a:gd name="connsiteX92" fmla="*/ 119418 w 1562668"/>
              <a:gd name="connsiteY92" fmla="*/ 2545307 h 5468203"/>
              <a:gd name="connsiteX93" fmla="*/ 44355 w 1562668"/>
              <a:gd name="connsiteY93" fmla="*/ 2299647 h 5468203"/>
              <a:gd name="connsiteX94" fmla="*/ 10236 w 1562668"/>
              <a:gd name="connsiteY94" fmla="*/ 2122226 h 5468203"/>
              <a:gd name="connsiteX95" fmla="*/ 3412 w 1562668"/>
              <a:gd name="connsiteY95" fmla="*/ 1733265 h 5468203"/>
              <a:gd name="connsiteX96" fmla="*/ 30707 w 1562668"/>
              <a:gd name="connsiteY96" fmla="*/ 1494429 h 5468203"/>
              <a:gd name="connsiteX97" fmla="*/ 71650 w 1562668"/>
              <a:gd name="connsiteY97" fmla="*/ 1296537 h 5468203"/>
              <a:gd name="connsiteX98" fmla="*/ 92122 w 1562668"/>
              <a:gd name="connsiteY98" fmla="*/ 1173707 h 5468203"/>
              <a:gd name="connsiteX99" fmla="*/ 126242 w 1562668"/>
              <a:gd name="connsiteY99" fmla="*/ 1064525 h 5468203"/>
              <a:gd name="connsiteX100" fmla="*/ 174009 w 1562668"/>
              <a:gd name="connsiteY100" fmla="*/ 982638 h 5468203"/>
              <a:gd name="connsiteX101" fmla="*/ 310486 w 1562668"/>
              <a:gd name="connsiteY101" fmla="*/ 928047 h 5468203"/>
              <a:gd name="connsiteX102" fmla="*/ 487907 w 1562668"/>
              <a:gd name="connsiteY102" fmla="*/ 846161 h 5468203"/>
              <a:gd name="connsiteX103" fmla="*/ 603913 w 1562668"/>
              <a:gd name="connsiteY103" fmla="*/ 791570 h 5468203"/>
              <a:gd name="connsiteX104" fmla="*/ 658504 w 1562668"/>
              <a:gd name="connsiteY104" fmla="*/ 750626 h 5468203"/>
              <a:gd name="connsiteX105" fmla="*/ 685800 w 1562668"/>
              <a:gd name="connsiteY105" fmla="*/ 702859 h 5468203"/>
              <a:gd name="connsiteX106" fmla="*/ 685800 w 1562668"/>
              <a:gd name="connsiteY106" fmla="*/ 641444 h 5468203"/>
              <a:gd name="connsiteX107" fmla="*/ 672152 w 1562668"/>
              <a:gd name="connsiteY107" fmla="*/ 580029 h 5468203"/>
              <a:gd name="connsiteX108" fmla="*/ 658504 w 1562668"/>
              <a:gd name="connsiteY108" fmla="*/ 539086 h 5468203"/>
              <a:gd name="connsiteX109" fmla="*/ 603913 w 1562668"/>
              <a:gd name="connsiteY109" fmla="*/ 491319 h 5468203"/>
              <a:gd name="connsiteX110" fmla="*/ 590265 w 1562668"/>
              <a:gd name="connsiteY110" fmla="*/ 464023 h 5468203"/>
              <a:gd name="connsiteX111" fmla="*/ 576618 w 1562668"/>
              <a:gd name="connsiteY111" fmla="*/ 409432 h 5468203"/>
              <a:gd name="connsiteX112" fmla="*/ 556146 w 1562668"/>
              <a:gd name="connsiteY112" fmla="*/ 348017 h 5468203"/>
              <a:gd name="connsiteX113" fmla="*/ 569794 w 1562668"/>
              <a:gd name="connsiteY113" fmla="*/ 327546 h 5468203"/>
              <a:gd name="connsiteX114" fmla="*/ 569794 w 1562668"/>
              <a:gd name="connsiteY114" fmla="*/ 266131 h 5468203"/>
              <a:gd name="connsiteX115" fmla="*/ 583442 w 1562668"/>
              <a:gd name="connsiteY115" fmla="*/ 177420 h 5468203"/>
              <a:gd name="connsiteX116" fmla="*/ 617561 w 1562668"/>
              <a:gd name="connsiteY116" fmla="*/ 109182 h 54682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1562668" h="5468203">
                <a:moveTo>
                  <a:pt x="617561" y="109182"/>
                </a:moveTo>
                <a:cubicBezTo>
                  <a:pt x="641445" y="83024"/>
                  <a:pt x="693761" y="38668"/>
                  <a:pt x="726743" y="20471"/>
                </a:cubicBezTo>
                <a:cubicBezTo>
                  <a:pt x="759725" y="2274"/>
                  <a:pt x="775647" y="0"/>
                  <a:pt x="815453" y="0"/>
                </a:cubicBezTo>
                <a:cubicBezTo>
                  <a:pt x="855259" y="0"/>
                  <a:pt x="925773" y="7961"/>
                  <a:pt x="965579" y="20471"/>
                </a:cubicBezTo>
                <a:cubicBezTo>
                  <a:pt x="1005385" y="32981"/>
                  <a:pt x="1030406" y="54590"/>
                  <a:pt x="1054289" y="75062"/>
                </a:cubicBezTo>
                <a:cubicBezTo>
                  <a:pt x="1078172" y="95534"/>
                  <a:pt x="1096370" y="113731"/>
                  <a:pt x="1108880" y="143301"/>
                </a:cubicBezTo>
                <a:cubicBezTo>
                  <a:pt x="1121390" y="172871"/>
                  <a:pt x="1129352" y="211540"/>
                  <a:pt x="1129352" y="252483"/>
                </a:cubicBezTo>
                <a:cubicBezTo>
                  <a:pt x="1129352" y="293426"/>
                  <a:pt x="1117978" y="342331"/>
                  <a:pt x="1108880" y="388961"/>
                </a:cubicBezTo>
                <a:cubicBezTo>
                  <a:pt x="1099782" y="435591"/>
                  <a:pt x="1089546" y="489044"/>
                  <a:pt x="1074761" y="532262"/>
                </a:cubicBezTo>
                <a:cubicBezTo>
                  <a:pt x="1059976" y="575480"/>
                  <a:pt x="1020170" y="648268"/>
                  <a:pt x="1020170" y="648268"/>
                </a:cubicBezTo>
                <a:cubicBezTo>
                  <a:pt x="1003110" y="684662"/>
                  <a:pt x="978090" y="722193"/>
                  <a:pt x="972403" y="750626"/>
                </a:cubicBezTo>
                <a:cubicBezTo>
                  <a:pt x="966716" y="779059"/>
                  <a:pt x="975814" y="801805"/>
                  <a:pt x="986050" y="818865"/>
                </a:cubicBezTo>
                <a:cubicBezTo>
                  <a:pt x="996286" y="835925"/>
                  <a:pt x="1005385" y="835925"/>
                  <a:pt x="1033818" y="852985"/>
                </a:cubicBezTo>
                <a:cubicBezTo>
                  <a:pt x="1062251" y="870045"/>
                  <a:pt x="1113430" y="898477"/>
                  <a:pt x="1156648" y="921223"/>
                </a:cubicBezTo>
                <a:cubicBezTo>
                  <a:pt x="1199866" y="943969"/>
                  <a:pt x="1260143" y="972402"/>
                  <a:pt x="1293125" y="989462"/>
                </a:cubicBezTo>
                <a:cubicBezTo>
                  <a:pt x="1326107" y="1006522"/>
                  <a:pt x="1338618" y="999698"/>
                  <a:pt x="1354540" y="1023582"/>
                </a:cubicBezTo>
                <a:cubicBezTo>
                  <a:pt x="1370462" y="1047466"/>
                  <a:pt x="1375011" y="1061113"/>
                  <a:pt x="1388659" y="1132764"/>
                </a:cubicBezTo>
                <a:cubicBezTo>
                  <a:pt x="1402307" y="1204415"/>
                  <a:pt x="1418230" y="1342029"/>
                  <a:pt x="1436427" y="1453486"/>
                </a:cubicBezTo>
                <a:cubicBezTo>
                  <a:pt x="1454624" y="1564943"/>
                  <a:pt x="1479645" y="1668438"/>
                  <a:pt x="1497842" y="1801504"/>
                </a:cubicBezTo>
                <a:cubicBezTo>
                  <a:pt x="1516039" y="1934570"/>
                  <a:pt x="1535373" y="2114265"/>
                  <a:pt x="1545609" y="2251880"/>
                </a:cubicBezTo>
                <a:cubicBezTo>
                  <a:pt x="1555845" y="2389495"/>
                  <a:pt x="1556982" y="2543033"/>
                  <a:pt x="1559256" y="2627194"/>
                </a:cubicBezTo>
                <a:cubicBezTo>
                  <a:pt x="1561530" y="2711355"/>
                  <a:pt x="1562668" y="2728414"/>
                  <a:pt x="1559256" y="2756847"/>
                </a:cubicBezTo>
                <a:cubicBezTo>
                  <a:pt x="1555844" y="2785280"/>
                  <a:pt x="1541060" y="2773907"/>
                  <a:pt x="1538785" y="2797791"/>
                </a:cubicBezTo>
                <a:cubicBezTo>
                  <a:pt x="1536511" y="2821675"/>
                  <a:pt x="1550158" y="2868304"/>
                  <a:pt x="1545609" y="2900149"/>
                </a:cubicBezTo>
                <a:cubicBezTo>
                  <a:pt x="1541060" y="2931994"/>
                  <a:pt x="1522862" y="2963838"/>
                  <a:pt x="1511489" y="2988859"/>
                </a:cubicBezTo>
                <a:cubicBezTo>
                  <a:pt x="1500116" y="3013880"/>
                  <a:pt x="1491018" y="3037763"/>
                  <a:pt x="1477370" y="3050274"/>
                </a:cubicBezTo>
                <a:cubicBezTo>
                  <a:pt x="1463722" y="3062785"/>
                  <a:pt x="1448937" y="3059373"/>
                  <a:pt x="1429603" y="3063922"/>
                </a:cubicBezTo>
                <a:cubicBezTo>
                  <a:pt x="1410269" y="3068471"/>
                  <a:pt x="1379561" y="3080982"/>
                  <a:pt x="1361364" y="3077570"/>
                </a:cubicBezTo>
                <a:cubicBezTo>
                  <a:pt x="1343167" y="3074158"/>
                  <a:pt x="1331794" y="3047999"/>
                  <a:pt x="1320421" y="3043450"/>
                </a:cubicBezTo>
                <a:cubicBezTo>
                  <a:pt x="1309048" y="3038901"/>
                  <a:pt x="1302223" y="3010468"/>
                  <a:pt x="1293125" y="3050274"/>
                </a:cubicBezTo>
                <a:cubicBezTo>
                  <a:pt x="1284027" y="3090080"/>
                  <a:pt x="1278340" y="3199262"/>
                  <a:pt x="1265830" y="3282286"/>
                </a:cubicBezTo>
                <a:cubicBezTo>
                  <a:pt x="1253320" y="3365310"/>
                  <a:pt x="1229435" y="3442647"/>
                  <a:pt x="1218062" y="3548417"/>
                </a:cubicBezTo>
                <a:cubicBezTo>
                  <a:pt x="1206689" y="3654187"/>
                  <a:pt x="1203277" y="3792940"/>
                  <a:pt x="1197591" y="3916907"/>
                </a:cubicBezTo>
                <a:cubicBezTo>
                  <a:pt x="1191905" y="4040874"/>
                  <a:pt x="1182806" y="4159154"/>
                  <a:pt x="1183943" y="4292220"/>
                </a:cubicBezTo>
                <a:cubicBezTo>
                  <a:pt x="1185080" y="4425286"/>
                  <a:pt x="1204415" y="4627728"/>
                  <a:pt x="1204415" y="4715301"/>
                </a:cubicBezTo>
                <a:cubicBezTo>
                  <a:pt x="1204415" y="4802874"/>
                  <a:pt x="1186218" y="4797187"/>
                  <a:pt x="1183943" y="4817659"/>
                </a:cubicBezTo>
                <a:cubicBezTo>
                  <a:pt x="1181668" y="4838131"/>
                  <a:pt x="1185081" y="4826758"/>
                  <a:pt x="1190767" y="4838131"/>
                </a:cubicBezTo>
                <a:cubicBezTo>
                  <a:pt x="1196453" y="4849504"/>
                  <a:pt x="1195316" y="4868838"/>
                  <a:pt x="1218062" y="4885898"/>
                </a:cubicBezTo>
                <a:cubicBezTo>
                  <a:pt x="1240808" y="4902958"/>
                  <a:pt x="1287439" y="4924567"/>
                  <a:pt x="1327245" y="4940489"/>
                </a:cubicBezTo>
                <a:cubicBezTo>
                  <a:pt x="1367051" y="4956411"/>
                  <a:pt x="1428465" y="4967784"/>
                  <a:pt x="1456898" y="4981432"/>
                </a:cubicBezTo>
                <a:cubicBezTo>
                  <a:pt x="1485331" y="4995080"/>
                  <a:pt x="1494430" y="5009866"/>
                  <a:pt x="1497842" y="5022376"/>
                </a:cubicBezTo>
                <a:cubicBezTo>
                  <a:pt x="1501254" y="5034886"/>
                  <a:pt x="1495567" y="5042847"/>
                  <a:pt x="1477370" y="5056495"/>
                </a:cubicBezTo>
                <a:cubicBezTo>
                  <a:pt x="1459173" y="5070143"/>
                  <a:pt x="1423916" y="5096301"/>
                  <a:pt x="1388659" y="5104262"/>
                </a:cubicBezTo>
                <a:cubicBezTo>
                  <a:pt x="1353402" y="5112223"/>
                  <a:pt x="1310185" y="5108811"/>
                  <a:pt x="1265830" y="5104262"/>
                </a:cubicBezTo>
                <a:cubicBezTo>
                  <a:pt x="1221475" y="5099713"/>
                  <a:pt x="1154373" y="5084928"/>
                  <a:pt x="1122528" y="5076967"/>
                </a:cubicBezTo>
                <a:cubicBezTo>
                  <a:pt x="1090683" y="5069006"/>
                  <a:pt x="1091821" y="5065593"/>
                  <a:pt x="1074761" y="5056495"/>
                </a:cubicBezTo>
                <a:cubicBezTo>
                  <a:pt x="1057701" y="5047397"/>
                  <a:pt x="1034955" y="5021239"/>
                  <a:pt x="1020170" y="5022376"/>
                </a:cubicBezTo>
                <a:cubicBezTo>
                  <a:pt x="1005385" y="5023513"/>
                  <a:pt x="1008796" y="5058770"/>
                  <a:pt x="986050" y="5063319"/>
                </a:cubicBezTo>
                <a:cubicBezTo>
                  <a:pt x="963304" y="5067868"/>
                  <a:pt x="914399" y="5059907"/>
                  <a:pt x="883692" y="5049671"/>
                </a:cubicBezTo>
                <a:cubicBezTo>
                  <a:pt x="852985" y="5039435"/>
                  <a:pt x="817728" y="5020101"/>
                  <a:pt x="801806" y="5001904"/>
                </a:cubicBezTo>
                <a:cubicBezTo>
                  <a:pt x="785884" y="4983707"/>
                  <a:pt x="787021" y="4963235"/>
                  <a:pt x="788158" y="4940489"/>
                </a:cubicBezTo>
                <a:cubicBezTo>
                  <a:pt x="789295" y="4917743"/>
                  <a:pt x="808630" y="4883623"/>
                  <a:pt x="808630" y="4865426"/>
                </a:cubicBezTo>
                <a:cubicBezTo>
                  <a:pt x="808630" y="4847229"/>
                  <a:pt x="794982" y="4859740"/>
                  <a:pt x="788158" y="4831307"/>
                </a:cubicBezTo>
                <a:cubicBezTo>
                  <a:pt x="781334" y="4802874"/>
                  <a:pt x="768823" y="4765342"/>
                  <a:pt x="767686" y="4694829"/>
                </a:cubicBezTo>
                <a:cubicBezTo>
                  <a:pt x="766549" y="4624316"/>
                  <a:pt x="779059" y="4493524"/>
                  <a:pt x="781334" y="4408226"/>
                </a:cubicBezTo>
                <a:cubicBezTo>
                  <a:pt x="783609" y="4322928"/>
                  <a:pt x="780197" y="4236492"/>
                  <a:pt x="781334" y="4183038"/>
                </a:cubicBezTo>
                <a:cubicBezTo>
                  <a:pt x="782471" y="4129584"/>
                  <a:pt x="788158" y="4111387"/>
                  <a:pt x="788158" y="4087504"/>
                </a:cubicBezTo>
                <a:cubicBezTo>
                  <a:pt x="788158" y="4063621"/>
                  <a:pt x="788158" y="4042012"/>
                  <a:pt x="781334" y="4039737"/>
                </a:cubicBezTo>
                <a:cubicBezTo>
                  <a:pt x="774510" y="4037462"/>
                  <a:pt x="758588" y="4022677"/>
                  <a:pt x="747215" y="4073856"/>
                </a:cubicBezTo>
                <a:cubicBezTo>
                  <a:pt x="735842" y="4125035"/>
                  <a:pt x="723331" y="4263787"/>
                  <a:pt x="713095" y="4346811"/>
                </a:cubicBezTo>
                <a:cubicBezTo>
                  <a:pt x="702859" y="4429835"/>
                  <a:pt x="692624" y="4516272"/>
                  <a:pt x="685800" y="4572000"/>
                </a:cubicBezTo>
                <a:cubicBezTo>
                  <a:pt x="678976" y="4627729"/>
                  <a:pt x="677839" y="4648200"/>
                  <a:pt x="672152" y="4681182"/>
                </a:cubicBezTo>
                <a:cubicBezTo>
                  <a:pt x="666465" y="4714164"/>
                  <a:pt x="653955" y="4742597"/>
                  <a:pt x="651680" y="4769892"/>
                </a:cubicBezTo>
                <a:cubicBezTo>
                  <a:pt x="649405" y="4797188"/>
                  <a:pt x="660779" y="4817660"/>
                  <a:pt x="658504" y="4844955"/>
                </a:cubicBezTo>
                <a:cubicBezTo>
                  <a:pt x="656230" y="4872251"/>
                  <a:pt x="635758" y="4907507"/>
                  <a:pt x="638033" y="4933665"/>
                </a:cubicBezTo>
                <a:cubicBezTo>
                  <a:pt x="640308" y="4959823"/>
                  <a:pt x="664191" y="4983707"/>
                  <a:pt x="672152" y="5001904"/>
                </a:cubicBezTo>
                <a:cubicBezTo>
                  <a:pt x="680113" y="5020101"/>
                  <a:pt x="683525" y="5025787"/>
                  <a:pt x="685800" y="5042847"/>
                </a:cubicBezTo>
                <a:cubicBezTo>
                  <a:pt x="688075" y="5059907"/>
                  <a:pt x="676702" y="5074692"/>
                  <a:pt x="685800" y="5104262"/>
                </a:cubicBezTo>
                <a:cubicBezTo>
                  <a:pt x="694898" y="5133832"/>
                  <a:pt x="714233" y="5174776"/>
                  <a:pt x="740391" y="5220268"/>
                </a:cubicBezTo>
                <a:cubicBezTo>
                  <a:pt x="766549" y="5265760"/>
                  <a:pt x="829101" y="5341960"/>
                  <a:pt x="842749" y="5377217"/>
                </a:cubicBezTo>
                <a:cubicBezTo>
                  <a:pt x="856397" y="5412474"/>
                  <a:pt x="841611" y="5417023"/>
                  <a:pt x="822277" y="5431808"/>
                </a:cubicBezTo>
                <a:cubicBezTo>
                  <a:pt x="802943" y="5446593"/>
                  <a:pt x="766549" y="5468203"/>
                  <a:pt x="726743" y="5465928"/>
                </a:cubicBezTo>
                <a:cubicBezTo>
                  <a:pt x="686937" y="5463654"/>
                  <a:pt x="625523" y="5432946"/>
                  <a:pt x="583442" y="5418161"/>
                </a:cubicBezTo>
                <a:cubicBezTo>
                  <a:pt x="541361" y="5403376"/>
                  <a:pt x="499280" y="5403375"/>
                  <a:pt x="474259" y="5377217"/>
                </a:cubicBezTo>
                <a:cubicBezTo>
                  <a:pt x="449238" y="5351059"/>
                  <a:pt x="444689" y="5289644"/>
                  <a:pt x="433316" y="5261211"/>
                </a:cubicBezTo>
                <a:cubicBezTo>
                  <a:pt x="421943" y="5232778"/>
                  <a:pt x="417394" y="5221405"/>
                  <a:pt x="406021" y="5206620"/>
                </a:cubicBezTo>
                <a:cubicBezTo>
                  <a:pt x="394648" y="5191835"/>
                  <a:pt x="369626" y="5188423"/>
                  <a:pt x="365077" y="5172501"/>
                </a:cubicBezTo>
                <a:cubicBezTo>
                  <a:pt x="360528" y="5156579"/>
                  <a:pt x="375313" y="5128146"/>
                  <a:pt x="378725" y="5111086"/>
                </a:cubicBezTo>
                <a:cubicBezTo>
                  <a:pt x="382137" y="5094026"/>
                  <a:pt x="391235" y="5087203"/>
                  <a:pt x="385549" y="5070143"/>
                </a:cubicBezTo>
                <a:cubicBezTo>
                  <a:pt x="379863" y="5053083"/>
                  <a:pt x="350292" y="5045122"/>
                  <a:pt x="344606" y="5008728"/>
                </a:cubicBezTo>
                <a:cubicBezTo>
                  <a:pt x="338920" y="4972334"/>
                  <a:pt x="354842" y="4912057"/>
                  <a:pt x="351430" y="4851779"/>
                </a:cubicBezTo>
                <a:cubicBezTo>
                  <a:pt x="348018" y="4791501"/>
                  <a:pt x="330958" y="4716438"/>
                  <a:pt x="324134" y="4647062"/>
                </a:cubicBezTo>
                <a:cubicBezTo>
                  <a:pt x="317310" y="4577686"/>
                  <a:pt x="315035" y="4494662"/>
                  <a:pt x="310486" y="4435522"/>
                </a:cubicBezTo>
                <a:cubicBezTo>
                  <a:pt x="305937" y="4376382"/>
                  <a:pt x="301388" y="4354772"/>
                  <a:pt x="296839" y="4292220"/>
                </a:cubicBezTo>
                <a:cubicBezTo>
                  <a:pt x="292290" y="4229668"/>
                  <a:pt x="279779" y="4128447"/>
                  <a:pt x="283191" y="4060208"/>
                </a:cubicBezTo>
                <a:cubicBezTo>
                  <a:pt x="286603" y="3991969"/>
                  <a:pt x="307074" y="3947615"/>
                  <a:pt x="317310" y="3882788"/>
                </a:cubicBezTo>
                <a:cubicBezTo>
                  <a:pt x="327546" y="3817961"/>
                  <a:pt x="337782" y="3734937"/>
                  <a:pt x="344606" y="3671247"/>
                </a:cubicBezTo>
                <a:cubicBezTo>
                  <a:pt x="351430" y="3607557"/>
                  <a:pt x="351429" y="3556378"/>
                  <a:pt x="358253" y="3500650"/>
                </a:cubicBezTo>
                <a:cubicBezTo>
                  <a:pt x="365077" y="3444922"/>
                  <a:pt x="383274" y="3417626"/>
                  <a:pt x="385549" y="3336877"/>
                </a:cubicBezTo>
                <a:cubicBezTo>
                  <a:pt x="387824" y="3256128"/>
                  <a:pt x="376450" y="3094630"/>
                  <a:pt x="371901" y="3016155"/>
                </a:cubicBezTo>
                <a:cubicBezTo>
                  <a:pt x="367352" y="2937680"/>
                  <a:pt x="384411" y="2913796"/>
                  <a:pt x="358253" y="2866029"/>
                </a:cubicBezTo>
                <a:cubicBezTo>
                  <a:pt x="332095" y="2818262"/>
                  <a:pt x="254758" y="2783006"/>
                  <a:pt x="214952" y="2729552"/>
                </a:cubicBezTo>
                <a:cubicBezTo>
                  <a:pt x="175146" y="2676098"/>
                  <a:pt x="147851" y="2616958"/>
                  <a:pt x="119418" y="2545307"/>
                </a:cubicBezTo>
                <a:cubicBezTo>
                  <a:pt x="90985" y="2473656"/>
                  <a:pt x="62552" y="2370161"/>
                  <a:pt x="44355" y="2299647"/>
                </a:cubicBezTo>
                <a:cubicBezTo>
                  <a:pt x="26158" y="2229134"/>
                  <a:pt x="17060" y="2216623"/>
                  <a:pt x="10236" y="2122226"/>
                </a:cubicBezTo>
                <a:cubicBezTo>
                  <a:pt x="3412" y="2027829"/>
                  <a:pt x="0" y="1837898"/>
                  <a:pt x="3412" y="1733265"/>
                </a:cubicBezTo>
                <a:cubicBezTo>
                  <a:pt x="6824" y="1628632"/>
                  <a:pt x="19334" y="1567217"/>
                  <a:pt x="30707" y="1494429"/>
                </a:cubicBezTo>
                <a:cubicBezTo>
                  <a:pt x="42080" y="1421641"/>
                  <a:pt x="61414" y="1349991"/>
                  <a:pt x="71650" y="1296537"/>
                </a:cubicBezTo>
                <a:cubicBezTo>
                  <a:pt x="81886" y="1243083"/>
                  <a:pt x="83023" y="1212376"/>
                  <a:pt x="92122" y="1173707"/>
                </a:cubicBezTo>
                <a:cubicBezTo>
                  <a:pt x="101221" y="1135038"/>
                  <a:pt x="112594" y="1096370"/>
                  <a:pt x="126242" y="1064525"/>
                </a:cubicBezTo>
                <a:cubicBezTo>
                  <a:pt x="139890" y="1032680"/>
                  <a:pt x="143302" y="1005384"/>
                  <a:pt x="174009" y="982638"/>
                </a:cubicBezTo>
                <a:cubicBezTo>
                  <a:pt x="204716" y="959892"/>
                  <a:pt x="258170" y="950793"/>
                  <a:pt x="310486" y="928047"/>
                </a:cubicBezTo>
                <a:cubicBezTo>
                  <a:pt x="362802" y="905301"/>
                  <a:pt x="487907" y="846161"/>
                  <a:pt x="487907" y="846161"/>
                </a:cubicBezTo>
                <a:cubicBezTo>
                  <a:pt x="536812" y="823415"/>
                  <a:pt x="575480" y="807493"/>
                  <a:pt x="603913" y="791570"/>
                </a:cubicBezTo>
                <a:cubicBezTo>
                  <a:pt x="632346" y="775648"/>
                  <a:pt x="644856" y="765411"/>
                  <a:pt x="658504" y="750626"/>
                </a:cubicBezTo>
                <a:cubicBezTo>
                  <a:pt x="672152" y="735841"/>
                  <a:pt x="681251" y="721056"/>
                  <a:pt x="685800" y="702859"/>
                </a:cubicBezTo>
                <a:cubicBezTo>
                  <a:pt x="690349" y="684662"/>
                  <a:pt x="688075" y="661916"/>
                  <a:pt x="685800" y="641444"/>
                </a:cubicBezTo>
                <a:cubicBezTo>
                  <a:pt x="683525" y="620972"/>
                  <a:pt x="676701" y="597089"/>
                  <a:pt x="672152" y="580029"/>
                </a:cubicBezTo>
                <a:cubicBezTo>
                  <a:pt x="667603" y="562969"/>
                  <a:pt x="669877" y="553871"/>
                  <a:pt x="658504" y="539086"/>
                </a:cubicBezTo>
                <a:cubicBezTo>
                  <a:pt x="647131" y="524301"/>
                  <a:pt x="615286" y="503829"/>
                  <a:pt x="603913" y="491319"/>
                </a:cubicBezTo>
                <a:cubicBezTo>
                  <a:pt x="592540" y="478809"/>
                  <a:pt x="594814" y="477671"/>
                  <a:pt x="590265" y="464023"/>
                </a:cubicBezTo>
                <a:cubicBezTo>
                  <a:pt x="585716" y="450375"/>
                  <a:pt x="582304" y="428766"/>
                  <a:pt x="576618" y="409432"/>
                </a:cubicBezTo>
                <a:cubicBezTo>
                  <a:pt x="570932" y="390098"/>
                  <a:pt x="557283" y="361665"/>
                  <a:pt x="556146" y="348017"/>
                </a:cubicBezTo>
                <a:cubicBezTo>
                  <a:pt x="555009" y="334369"/>
                  <a:pt x="567519" y="341194"/>
                  <a:pt x="569794" y="327546"/>
                </a:cubicBezTo>
                <a:cubicBezTo>
                  <a:pt x="572069" y="313898"/>
                  <a:pt x="567519" y="291152"/>
                  <a:pt x="569794" y="266131"/>
                </a:cubicBezTo>
                <a:cubicBezTo>
                  <a:pt x="572069" y="241110"/>
                  <a:pt x="575481" y="204716"/>
                  <a:pt x="583442" y="177420"/>
                </a:cubicBezTo>
                <a:cubicBezTo>
                  <a:pt x="591403" y="150124"/>
                  <a:pt x="593677" y="135340"/>
                  <a:pt x="617561" y="109182"/>
                </a:cubicBezTo>
                <a:close/>
              </a:path>
            </a:pathLst>
          </a:custGeom>
          <a:solidFill>
            <a:schemeClr val="tx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SG"/>
          </a:p>
        </p:txBody>
      </p:sp>
      <p:grpSp>
        <p:nvGrpSpPr>
          <p:cNvPr id="16" name="群組 33"/>
          <p:cNvGrpSpPr/>
          <p:nvPr/>
        </p:nvGrpSpPr>
        <p:grpSpPr>
          <a:xfrm>
            <a:off x="2252643" y="633907"/>
            <a:ext cx="2664296" cy="6192688"/>
            <a:chOff x="-7885384" y="-15797136"/>
            <a:chExt cx="15913768" cy="36580064"/>
          </a:xfrm>
          <a:solidFill>
            <a:srgbClr val="000000"/>
          </a:solidFill>
        </p:grpSpPr>
        <p:grpSp>
          <p:nvGrpSpPr>
            <p:cNvPr id="17" name="群組 4"/>
            <p:cNvGrpSpPr/>
            <p:nvPr/>
          </p:nvGrpSpPr>
          <p:grpSpPr>
            <a:xfrm>
              <a:off x="-7885384" y="-15797136"/>
              <a:ext cx="13021264" cy="36580064"/>
              <a:chOff x="-7885384" y="-15797136"/>
              <a:chExt cx="13021264" cy="36580064"/>
            </a:xfrm>
            <a:grpFill/>
          </p:grpSpPr>
          <p:sp>
            <p:nvSpPr>
              <p:cNvPr id="19" name="手繪多邊形 2"/>
              <p:cNvSpPr/>
              <p:nvPr/>
            </p:nvSpPr>
            <p:spPr>
              <a:xfrm>
                <a:off x="-5135882" y="-15797136"/>
                <a:ext cx="10271762" cy="36580064"/>
              </a:xfrm>
              <a:custGeom>
                <a:avLst/>
                <a:gdLst>
                  <a:gd name="connsiteX0" fmla="*/ 3383280 w 9418320"/>
                  <a:gd name="connsiteY0" fmla="*/ 4663440 h 36850320"/>
                  <a:gd name="connsiteX1" fmla="*/ 3017520 w 9418320"/>
                  <a:gd name="connsiteY1" fmla="*/ 3931920 h 36850320"/>
                  <a:gd name="connsiteX2" fmla="*/ 3108960 w 9418320"/>
                  <a:gd name="connsiteY2" fmla="*/ 1645920 h 36850320"/>
                  <a:gd name="connsiteX3" fmla="*/ 3749040 w 9418320"/>
                  <a:gd name="connsiteY3" fmla="*/ 1005840 h 36850320"/>
                  <a:gd name="connsiteX4" fmla="*/ 3840480 w 9418320"/>
                  <a:gd name="connsiteY4" fmla="*/ 182880 h 36850320"/>
                  <a:gd name="connsiteX5" fmla="*/ 4754880 w 9418320"/>
                  <a:gd name="connsiteY5" fmla="*/ 0 h 36850320"/>
                  <a:gd name="connsiteX6" fmla="*/ 6675120 w 9418320"/>
                  <a:gd name="connsiteY6" fmla="*/ 1828800 h 36850320"/>
                  <a:gd name="connsiteX7" fmla="*/ 6675120 w 9418320"/>
                  <a:gd name="connsiteY7" fmla="*/ 3108960 h 36850320"/>
                  <a:gd name="connsiteX8" fmla="*/ 5669280 w 9418320"/>
                  <a:gd name="connsiteY8" fmla="*/ 4663440 h 36850320"/>
                  <a:gd name="connsiteX9" fmla="*/ 5760720 w 9418320"/>
                  <a:gd name="connsiteY9" fmla="*/ 5394960 h 36850320"/>
                  <a:gd name="connsiteX10" fmla="*/ 5852160 w 9418320"/>
                  <a:gd name="connsiteY10" fmla="*/ 5943600 h 36850320"/>
                  <a:gd name="connsiteX11" fmla="*/ 8595360 w 9418320"/>
                  <a:gd name="connsiteY11" fmla="*/ 6858000 h 36850320"/>
                  <a:gd name="connsiteX12" fmla="*/ 8595360 w 9418320"/>
                  <a:gd name="connsiteY12" fmla="*/ 10241280 h 36850320"/>
                  <a:gd name="connsiteX13" fmla="*/ 8046720 w 9418320"/>
                  <a:gd name="connsiteY13" fmla="*/ 12070080 h 36850320"/>
                  <a:gd name="connsiteX14" fmla="*/ 7223760 w 9418320"/>
                  <a:gd name="connsiteY14" fmla="*/ 14813280 h 36850320"/>
                  <a:gd name="connsiteX15" fmla="*/ 7772400 w 9418320"/>
                  <a:gd name="connsiteY15" fmla="*/ 16733520 h 36850320"/>
                  <a:gd name="connsiteX16" fmla="*/ 7863840 w 9418320"/>
                  <a:gd name="connsiteY16" fmla="*/ 19293840 h 36850320"/>
                  <a:gd name="connsiteX17" fmla="*/ 8229600 w 9418320"/>
                  <a:gd name="connsiteY17" fmla="*/ 20848320 h 36850320"/>
                  <a:gd name="connsiteX18" fmla="*/ 7955280 w 9418320"/>
                  <a:gd name="connsiteY18" fmla="*/ 23957280 h 36850320"/>
                  <a:gd name="connsiteX19" fmla="*/ 8138160 w 9418320"/>
                  <a:gd name="connsiteY19" fmla="*/ 28346400 h 36850320"/>
                  <a:gd name="connsiteX20" fmla="*/ 8503920 w 9418320"/>
                  <a:gd name="connsiteY20" fmla="*/ 30815280 h 36850320"/>
                  <a:gd name="connsiteX21" fmla="*/ 8321040 w 9418320"/>
                  <a:gd name="connsiteY21" fmla="*/ 33832800 h 36850320"/>
                  <a:gd name="connsiteX22" fmla="*/ 8686800 w 9418320"/>
                  <a:gd name="connsiteY22" fmla="*/ 33832800 h 36850320"/>
                  <a:gd name="connsiteX23" fmla="*/ 9418320 w 9418320"/>
                  <a:gd name="connsiteY23" fmla="*/ 34198560 h 36850320"/>
                  <a:gd name="connsiteX24" fmla="*/ 9418320 w 9418320"/>
                  <a:gd name="connsiteY24" fmla="*/ 35021520 h 36850320"/>
                  <a:gd name="connsiteX25" fmla="*/ 7315200 w 9418320"/>
                  <a:gd name="connsiteY25" fmla="*/ 36301680 h 36850320"/>
                  <a:gd name="connsiteX26" fmla="*/ 6035040 w 9418320"/>
                  <a:gd name="connsiteY26" fmla="*/ 35844480 h 36850320"/>
                  <a:gd name="connsiteX27" fmla="*/ 6309360 w 9418320"/>
                  <a:gd name="connsiteY27" fmla="*/ 35112960 h 36850320"/>
                  <a:gd name="connsiteX28" fmla="*/ 5577840 w 9418320"/>
                  <a:gd name="connsiteY28" fmla="*/ 32735520 h 36850320"/>
                  <a:gd name="connsiteX29" fmla="*/ 5303520 w 9418320"/>
                  <a:gd name="connsiteY29" fmla="*/ 24414480 h 36850320"/>
                  <a:gd name="connsiteX30" fmla="*/ 4572000 w 9418320"/>
                  <a:gd name="connsiteY30" fmla="*/ 21031200 h 36850320"/>
                  <a:gd name="connsiteX31" fmla="*/ 4297680 w 9418320"/>
                  <a:gd name="connsiteY31" fmla="*/ 31089600 h 36850320"/>
                  <a:gd name="connsiteX32" fmla="*/ 4754880 w 9418320"/>
                  <a:gd name="connsiteY32" fmla="*/ 33649920 h 36850320"/>
                  <a:gd name="connsiteX33" fmla="*/ 3931920 w 9418320"/>
                  <a:gd name="connsiteY33" fmla="*/ 35661600 h 36850320"/>
                  <a:gd name="connsiteX34" fmla="*/ 3749040 w 9418320"/>
                  <a:gd name="connsiteY34" fmla="*/ 36850320 h 36850320"/>
                  <a:gd name="connsiteX35" fmla="*/ 3749040 w 9418320"/>
                  <a:gd name="connsiteY35" fmla="*/ 36850320 h 36850320"/>
                  <a:gd name="connsiteX36" fmla="*/ 1737360 w 9418320"/>
                  <a:gd name="connsiteY36" fmla="*/ 36301680 h 36850320"/>
                  <a:gd name="connsiteX37" fmla="*/ 365760 w 9418320"/>
                  <a:gd name="connsiteY37" fmla="*/ 35204400 h 36850320"/>
                  <a:gd name="connsiteX38" fmla="*/ 1005840 w 9418320"/>
                  <a:gd name="connsiteY38" fmla="*/ 34015680 h 36850320"/>
                  <a:gd name="connsiteX39" fmla="*/ 1828800 w 9418320"/>
                  <a:gd name="connsiteY39" fmla="*/ 34015680 h 36850320"/>
                  <a:gd name="connsiteX40" fmla="*/ 1280160 w 9418320"/>
                  <a:gd name="connsiteY40" fmla="*/ 32369760 h 36850320"/>
                  <a:gd name="connsiteX41" fmla="*/ 822960 w 9418320"/>
                  <a:gd name="connsiteY41" fmla="*/ 18288000 h 36850320"/>
                  <a:gd name="connsiteX42" fmla="*/ 731520 w 9418320"/>
                  <a:gd name="connsiteY42" fmla="*/ 16002000 h 36850320"/>
                  <a:gd name="connsiteX43" fmla="*/ 1645920 w 9418320"/>
                  <a:gd name="connsiteY43" fmla="*/ 14721840 h 36850320"/>
                  <a:gd name="connsiteX44" fmla="*/ 914400 w 9418320"/>
                  <a:gd name="connsiteY44" fmla="*/ 14173200 h 36850320"/>
                  <a:gd name="connsiteX45" fmla="*/ 640080 w 9418320"/>
                  <a:gd name="connsiteY45" fmla="*/ 9966960 h 36850320"/>
                  <a:gd name="connsiteX46" fmla="*/ 0 w 9418320"/>
                  <a:gd name="connsiteY46" fmla="*/ 9052560 h 36850320"/>
                  <a:gd name="connsiteX47" fmla="*/ 0 w 9418320"/>
                  <a:gd name="connsiteY47" fmla="*/ 6126480 h 36850320"/>
                  <a:gd name="connsiteX48" fmla="*/ 3017520 w 9418320"/>
                  <a:gd name="connsiteY48" fmla="*/ 5669280 h 36850320"/>
                  <a:gd name="connsiteX49" fmla="*/ 3474720 w 9418320"/>
                  <a:gd name="connsiteY49" fmla="*/ 4937760 h 36850320"/>
                  <a:gd name="connsiteX50" fmla="*/ 3017520 w 9418320"/>
                  <a:gd name="connsiteY50" fmla="*/ 3840480 h 36850320"/>
                  <a:gd name="connsiteX0" fmla="*/ 3383280 w 9418320"/>
                  <a:gd name="connsiteY0" fmla="*/ 4663440 h 36850320"/>
                  <a:gd name="connsiteX1" fmla="*/ 3017520 w 9418320"/>
                  <a:gd name="connsiteY1" fmla="*/ 3931920 h 36850320"/>
                  <a:gd name="connsiteX2" fmla="*/ 3108960 w 9418320"/>
                  <a:gd name="connsiteY2" fmla="*/ 1645920 h 36850320"/>
                  <a:gd name="connsiteX3" fmla="*/ 3749040 w 9418320"/>
                  <a:gd name="connsiteY3" fmla="*/ 1005840 h 36850320"/>
                  <a:gd name="connsiteX4" fmla="*/ 3840480 w 9418320"/>
                  <a:gd name="connsiteY4" fmla="*/ 182880 h 36850320"/>
                  <a:gd name="connsiteX5" fmla="*/ 4754880 w 9418320"/>
                  <a:gd name="connsiteY5" fmla="*/ 0 h 36850320"/>
                  <a:gd name="connsiteX6" fmla="*/ 6675120 w 9418320"/>
                  <a:gd name="connsiteY6" fmla="*/ 1828800 h 36850320"/>
                  <a:gd name="connsiteX7" fmla="*/ 6675120 w 9418320"/>
                  <a:gd name="connsiteY7" fmla="*/ 3108960 h 36850320"/>
                  <a:gd name="connsiteX8" fmla="*/ 5669280 w 9418320"/>
                  <a:gd name="connsiteY8" fmla="*/ 4663440 h 36850320"/>
                  <a:gd name="connsiteX9" fmla="*/ 5760720 w 9418320"/>
                  <a:gd name="connsiteY9" fmla="*/ 5394960 h 36850320"/>
                  <a:gd name="connsiteX10" fmla="*/ 5852160 w 9418320"/>
                  <a:gd name="connsiteY10" fmla="*/ 5943600 h 36850320"/>
                  <a:gd name="connsiteX11" fmla="*/ 8595360 w 9418320"/>
                  <a:gd name="connsiteY11" fmla="*/ 6858000 h 36850320"/>
                  <a:gd name="connsiteX12" fmla="*/ 8595360 w 9418320"/>
                  <a:gd name="connsiteY12" fmla="*/ 10241280 h 36850320"/>
                  <a:gd name="connsiteX13" fmla="*/ 8046720 w 9418320"/>
                  <a:gd name="connsiteY13" fmla="*/ 12070080 h 36850320"/>
                  <a:gd name="connsiteX14" fmla="*/ 7223760 w 9418320"/>
                  <a:gd name="connsiteY14" fmla="*/ 14813280 h 36850320"/>
                  <a:gd name="connsiteX15" fmla="*/ 7772400 w 9418320"/>
                  <a:gd name="connsiteY15" fmla="*/ 16733520 h 36850320"/>
                  <a:gd name="connsiteX16" fmla="*/ 7863840 w 9418320"/>
                  <a:gd name="connsiteY16" fmla="*/ 19293840 h 36850320"/>
                  <a:gd name="connsiteX17" fmla="*/ 8229600 w 9418320"/>
                  <a:gd name="connsiteY17" fmla="*/ 20848320 h 36850320"/>
                  <a:gd name="connsiteX18" fmla="*/ 7955280 w 9418320"/>
                  <a:gd name="connsiteY18" fmla="*/ 23957280 h 36850320"/>
                  <a:gd name="connsiteX19" fmla="*/ 8138160 w 9418320"/>
                  <a:gd name="connsiteY19" fmla="*/ 28346400 h 36850320"/>
                  <a:gd name="connsiteX20" fmla="*/ 8503920 w 9418320"/>
                  <a:gd name="connsiteY20" fmla="*/ 30815280 h 36850320"/>
                  <a:gd name="connsiteX21" fmla="*/ 8321040 w 9418320"/>
                  <a:gd name="connsiteY21" fmla="*/ 33832800 h 36850320"/>
                  <a:gd name="connsiteX22" fmla="*/ 8686800 w 9418320"/>
                  <a:gd name="connsiteY22" fmla="*/ 33832800 h 36850320"/>
                  <a:gd name="connsiteX23" fmla="*/ 9418320 w 9418320"/>
                  <a:gd name="connsiteY23" fmla="*/ 34198560 h 36850320"/>
                  <a:gd name="connsiteX24" fmla="*/ 9418320 w 9418320"/>
                  <a:gd name="connsiteY24" fmla="*/ 35021520 h 36850320"/>
                  <a:gd name="connsiteX25" fmla="*/ 7315200 w 9418320"/>
                  <a:gd name="connsiteY25" fmla="*/ 36301680 h 36850320"/>
                  <a:gd name="connsiteX26" fmla="*/ 6035040 w 9418320"/>
                  <a:gd name="connsiteY26" fmla="*/ 35844480 h 36850320"/>
                  <a:gd name="connsiteX27" fmla="*/ 6309360 w 9418320"/>
                  <a:gd name="connsiteY27" fmla="*/ 35112960 h 36850320"/>
                  <a:gd name="connsiteX28" fmla="*/ 5577840 w 9418320"/>
                  <a:gd name="connsiteY28" fmla="*/ 32735520 h 36850320"/>
                  <a:gd name="connsiteX29" fmla="*/ 5303520 w 9418320"/>
                  <a:gd name="connsiteY29" fmla="*/ 24414480 h 36850320"/>
                  <a:gd name="connsiteX30" fmla="*/ 4572000 w 9418320"/>
                  <a:gd name="connsiteY30" fmla="*/ 21031200 h 36850320"/>
                  <a:gd name="connsiteX31" fmla="*/ 4297680 w 9418320"/>
                  <a:gd name="connsiteY31" fmla="*/ 31089600 h 36850320"/>
                  <a:gd name="connsiteX32" fmla="*/ 4754880 w 9418320"/>
                  <a:gd name="connsiteY32" fmla="*/ 33649920 h 36850320"/>
                  <a:gd name="connsiteX33" fmla="*/ 3931920 w 9418320"/>
                  <a:gd name="connsiteY33" fmla="*/ 35661600 h 36850320"/>
                  <a:gd name="connsiteX34" fmla="*/ 3749040 w 9418320"/>
                  <a:gd name="connsiteY34" fmla="*/ 36850320 h 36850320"/>
                  <a:gd name="connsiteX35" fmla="*/ 3749040 w 9418320"/>
                  <a:gd name="connsiteY35" fmla="*/ 36850320 h 36850320"/>
                  <a:gd name="connsiteX36" fmla="*/ 1737360 w 9418320"/>
                  <a:gd name="connsiteY36" fmla="*/ 36301680 h 36850320"/>
                  <a:gd name="connsiteX37" fmla="*/ 1008112 w 9418320"/>
                  <a:gd name="connsiteY37" fmla="*/ 35211912 h 36850320"/>
                  <a:gd name="connsiteX38" fmla="*/ 1005840 w 9418320"/>
                  <a:gd name="connsiteY38" fmla="*/ 34015680 h 36850320"/>
                  <a:gd name="connsiteX39" fmla="*/ 1828800 w 9418320"/>
                  <a:gd name="connsiteY39" fmla="*/ 34015680 h 36850320"/>
                  <a:gd name="connsiteX40" fmla="*/ 1280160 w 9418320"/>
                  <a:gd name="connsiteY40" fmla="*/ 32369760 h 36850320"/>
                  <a:gd name="connsiteX41" fmla="*/ 822960 w 9418320"/>
                  <a:gd name="connsiteY41" fmla="*/ 18288000 h 36850320"/>
                  <a:gd name="connsiteX42" fmla="*/ 731520 w 9418320"/>
                  <a:gd name="connsiteY42" fmla="*/ 16002000 h 36850320"/>
                  <a:gd name="connsiteX43" fmla="*/ 1645920 w 9418320"/>
                  <a:gd name="connsiteY43" fmla="*/ 14721840 h 36850320"/>
                  <a:gd name="connsiteX44" fmla="*/ 914400 w 9418320"/>
                  <a:gd name="connsiteY44" fmla="*/ 14173200 h 36850320"/>
                  <a:gd name="connsiteX45" fmla="*/ 640080 w 9418320"/>
                  <a:gd name="connsiteY45" fmla="*/ 9966960 h 36850320"/>
                  <a:gd name="connsiteX46" fmla="*/ 0 w 9418320"/>
                  <a:gd name="connsiteY46" fmla="*/ 9052560 h 36850320"/>
                  <a:gd name="connsiteX47" fmla="*/ 0 w 9418320"/>
                  <a:gd name="connsiteY47" fmla="*/ 6126480 h 36850320"/>
                  <a:gd name="connsiteX48" fmla="*/ 3017520 w 9418320"/>
                  <a:gd name="connsiteY48" fmla="*/ 5669280 h 36850320"/>
                  <a:gd name="connsiteX49" fmla="*/ 3474720 w 9418320"/>
                  <a:gd name="connsiteY49" fmla="*/ 4937760 h 36850320"/>
                  <a:gd name="connsiteX50" fmla="*/ 3017520 w 9418320"/>
                  <a:gd name="connsiteY50" fmla="*/ 3840480 h 36850320"/>
                  <a:gd name="connsiteX0" fmla="*/ 3383280 w 9418320"/>
                  <a:gd name="connsiteY0" fmla="*/ 4663440 h 36850320"/>
                  <a:gd name="connsiteX1" fmla="*/ 3017520 w 9418320"/>
                  <a:gd name="connsiteY1" fmla="*/ 3931920 h 36850320"/>
                  <a:gd name="connsiteX2" fmla="*/ 3108960 w 9418320"/>
                  <a:gd name="connsiteY2" fmla="*/ 1645920 h 36850320"/>
                  <a:gd name="connsiteX3" fmla="*/ 3749040 w 9418320"/>
                  <a:gd name="connsiteY3" fmla="*/ 1005840 h 36850320"/>
                  <a:gd name="connsiteX4" fmla="*/ 3840480 w 9418320"/>
                  <a:gd name="connsiteY4" fmla="*/ 182880 h 36850320"/>
                  <a:gd name="connsiteX5" fmla="*/ 4754880 w 9418320"/>
                  <a:gd name="connsiteY5" fmla="*/ 0 h 36850320"/>
                  <a:gd name="connsiteX6" fmla="*/ 6675120 w 9418320"/>
                  <a:gd name="connsiteY6" fmla="*/ 1828800 h 36850320"/>
                  <a:gd name="connsiteX7" fmla="*/ 6675120 w 9418320"/>
                  <a:gd name="connsiteY7" fmla="*/ 3108960 h 36850320"/>
                  <a:gd name="connsiteX8" fmla="*/ 5669280 w 9418320"/>
                  <a:gd name="connsiteY8" fmla="*/ 4663440 h 36850320"/>
                  <a:gd name="connsiteX9" fmla="*/ 5760720 w 9418320"/>
                  <a:gd name="connsiteY9" fmla="*/ 5394960 h 36850320"/>
                  <a:gd name="connsiteX10" fmla="*/ 5852160 w 9418320"/>
                  <a:gd name="connsiteY10" fmla="*/ 5943600 h 36850320"/>
                  <a:gd name="connsiteX11" fmla="*/ 8595360 w 9418320"/>
                  <a:gd name="connsiteY11" fmla="*/ 6858000 h 36850320"/>
                  <a:gd name="connsiteX12" fmla="*/ 8595360 w 9418320"/>
                  <a:gd name="connsiteY12" fmla="*/ 10241280 h 36850320"/>
                  <a:gd name="connsiteX13" fmla="*/ 8046720 w 9418320"/>
                  <a:gd name="connsiteY13" fmla="*/ 12070080 h 36850320"/>
                  <a:gd name="connsiteX14" fmla="*/ 7223760 w 9418320"/>
                  <a:gd name="connsiteY14" fmla="*/ 14813280 h 36850320"/>
                  <a:gd name="connsiteX15" fmla="*/ 7772400 w 9418320"/>
                  <a:gd name="connsiteY15" fmla="*/ 16733520 h 36850320"/>
                  <a:gd name="connsiteX16" fmla="*/ 7863840 w 9418320"/>
                  <a:gd name="connsiteY16" fmla="*/ 19293840 h 36850320"/>
                  <a:gd name="connsiteX17" fmla="*/ 8229600 w 9418320"/>
                  <a:gd name="connsiteY17" fmla="*/ 20848320 h 36850320"/>
                  <a:gd name="connsiteX18" fmla="*/ 7955280 w 9418320"/>
                  <a:gd name="connsiteY18" fmla="*/ 23957280 h 36850320"/>
                  <a:gd name="connsiteX19" fmla="*/ 8138160 w 9418320"/>
                  <a:gd name="connsiteY19" fmla="*/ 28346400 h 36850320"/>
                  <a:gd name="connsiteX20" fmla="*/ 8503920 w 9418320"/>
                  <a:gd name="connsiteY20" fmla="*/ 30815280 h 36850320"/>
                  <a:gd name="connsiteX21" fmla="*/ 8321040 w 9418320"/>
                  <a:gd name="connsiteY21" fmla="*/ 33832800 h 36850320"/>
                  <a:gd name="connsiteX22" fmla="*/ 8686800 w 9418320"/>
                  <a:gd name="connsiteY22" fmla="*/ 33832800 h 36850320"/>
                  <a:gd name="connsiteX23" fmla="*/ 9418320 w 9418320"/>
                  <a:gd name="connsiteY23" fmla="*/ 34198560 h 36850320"/>
                  <a:gd name="connsiteX24" fmla="*/ 9418320 w 9418320"/>
                  <a:gd name="connsiteY24" fmla="*/ 35021520 h 36850320"/>
                  <a:gd name="connsiteX25" fmla="*/ 7315200 w 9418320"/>
                  <a:gd name="connsiteY25" fmla="*/ 36301680 h 36850320"/>
                  <a:gd name="connsiteX26" fmla="*/ 6035040 w 9418320"/>
                  <a:gd name="connsiteY26" fmla="*/ 35844480 h 36850320"/>
                  <a:gd name="connsiteX27" fmla="*/ 6309360 w 9418320"/>
                  <a:gd name="connsiteY27" fmla="*/ 35112960 h 36850320"/>
                  <a:gd name="connsiteX28" fmla="*/ 5577840 w 9418320"/>
                  <a:gd name="connsiteY28" fmla="*/ 32735520 h 36850320"/>
                  <a:gd name="connsiteX29" fmla="*/ 5303520 w 9418320"/>
                  <a:gd name="connsiteY29" fmla="*/ 24414480 h 36850320"/>
                  <a:gd name="connsiteX30" fmla="*/ 4572000 w 9418320"/>
                  <a:gd name="connsiteY30" fmla="*/ 21031200 h 36850320"/>
                  <a:gd name="connsiteX31" fmla="*/ 4297680 w 9418320"/>
                  <a:gd name="connsiteY31" fmla="*/ 31089600 h 36850320"/>
                  <a:gd name="connsiteX32" fmla="*/ 4754880 w 9418320"/>
                  <a:gd name="connsiteY32" fmla="*/ 33649920 h 36850320"/>
                  <a:gd name="connsiteX33" fmla="*/ 3931920 w 9418320"/>
                  <a:gd name="connsiteY33" fmla="*/ 35661600 h 36850320"/>
                  <a:gd name="connsiteX34" fmla="*/ 3749040 w 9418320"/>
                  <a:gd name="connsiteY34" fmla="*/ 36850320 h 36850320"/>
                  <a:gd name="connsiteX35" fmla="*/ 3749040 w 9418320"/>
                  <a:gd name="connsiteY35" fmla="*/ 36850320 h 36850320"/>
                  <a:gd name="connsiteX36" fmla="*/ 1737360 w 9418320"/>
                  <a:gd name="connsiteY36" fmla="*/ 36301680 h 36850320"/>
                  <a:gd name="connsiteX37" fmla="*/ 1008112 w 9418320"/>
                  <a:gd name="connsiteY37" fmla="*/ 35499944 h 36850320"/>
                  <a:gd name="connsiteX38" fmla="*/ 1005840 w 9418320"/>
                  <a:gd name="connsiteY38" fmla="*/ 34015680 h 36850320"/>
                  <a:gd name="connsiteX39" fmla="*/ 1828800 w 9418320"/>
                  <a:gd name="connsiteY39" fmla="*/ 34015680 h 36850320"/>
                  <a:gd name="connsiteX40" fmla="*/ 1280160 w 9418320"/>
                  <a:gd name="connsiteY40" fmla="*/ 32369760 h 36850320"/>
                  <a:gd name="connsiteX41" fmla="*/ 822960 w 9418320"/>
                  <a:gd name="connsiteY41" fmla="*/ 18288000 h 36850320"/>
                  <a:gd name="connsiteX42" fmla="*/ 731520 w 9418320"/>
                  <a:gd name="connsiteY42" fmla="*/ 16002000 h 36850320"/>
                  <a:gd name="connsiteX43" fmla="*/ 1645920 w 9418320"/>
                  <a:gd name="connsiteY43" fmla="*/ 14721840 h 36850320"/>
                  <a:gd name="connsiteX44" fmla="*/ 914400 w 9418320"/>
                  <a:gd name="connsiteY44" fmla="*/ 14173200 h 36850320"/>
                  <a:gd name="connsiteX45" fmla="*/ 640080 w 9418320"/>
                  <a:gd name="connsiteY45" fmla="*/ 9966960 h 36850320"/>
                  <a:gd name="connsiteX46" fmla="*/ 0 w 9418320"/>
                  <a:gd name="connsiteY46" fmla="*/ 9052560 h 36850320"/>
                  <a:gd name="connsiteX47" fmla="*/ 0 w 9418320"/>
                  <a:gd name="connsiteY47" fmla="*/ 6126480 h 36850320"/>
                  <a:gd name="connsiteX48" fmla="*/ 3017520 w 9418320"/>
                  <a:gd name="connsiteY48" fmla="*/ 5669280 h 36850320"/>
                  <a:gd name="connsiteX49" fmla="*/ 3474720 w 9418320"/>
                  <a:gd name="connsiteY49" fmla="*/ 4937760 h 36850320"/>
                  <a:gd name="connsiteX50" fmla="*/ 3017520 w 9418320"/>
                  <a:gd name="connsiteY50" fmla="*/ 3840480 h 3685032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720 w 9418320"/>
                  <a:gd name="connsiteY9" fmla="*/ 5669280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418320"/>
                  <a:gd name="connsiteY0" fmla="*/ 4937760 h 37124640"/>
                  <a:gd name="connsiteX1" fmla="*/ 3017520 w 9418320"/>
                  <a:gd name="connsiteY1" fmla="*/ 4206240 h 37124640"/>
                  <a:gd name="connsiteX2" fmla="*/ 3108960 w 9418320"/>
                  <a:gd name="connsiteY2" fmla="*/ 1920240 h 37124640"/>
                  <a:gd name="connsiteX3" fmla="*/ 3749040 w 9418320"/>
                  <a:gd name="connsiteY3" fmla="*/ 1280160 h 37124640"/>
                  <a:gd name="connsiteX4" fmla="*/ 3840480 w 9418320"/>
                  <a:gd name="connsiteY4" fmla="*/ 457200 h 37124640"/>
                  <a:gd name="connsiteX5" fmla="*/ 4754880 w 9418320"/>
                  <a:gd name="connsiteY5" fmla="*/ 274320 h 37124640"/>
                  <a:gd name="connsiteX6" fmla="*/ 6675120 w 9418320"/>
                  <a:gd name="connsiteY6" fmla="*/ 2103120 h 37124640"/>
                  <a:gd name="connsiteX7" fmla="*/ 6675120 w 9418320"/>
                  <a:gd name="connsiteY7" fmla="*/ 3383280 h 37124640"/>
                  <a:gd name="connsiteX8" fmla="*/ 5669280 w 9418320"/>
                  <a:gd name="connsiteY8" fmla="*/ 4937760 h 37124640"/>
                  <a:gd name="connsiteX9" fmla="*/ 5760640 w 9418320"/>
                  <a:gd name="connsiteY9" fmla="*/ 5962952 h 37124640"/>
                  <a:gd name="connsiteX10" fmla="*/ 5852160 w 9418320"/>
                  <a:gd name="connsiteY10" fmla="*/ 6217920 h 37124640"/>
                  <a:gd name="connsiteX11" fmla="*/ 8595360 w 9418320"/>
                  <a:gd name="connsiteY11" fmla="*/ 7132320 h 37124640"/>
                  <a:gd name="connsiteX12" fmla="*/ 8595360 w 9418320"/>
                  <a:gd name="connsiteY12" fmla="*/ 10515600 h 37124640"/>
                  <a:gd name="connsiteX13" fmla="*/ 8046720 w 9418320"/>
                  <a:gd name="connsiteY13" fmla="*/ 12344400 h 37124640"/>
                  <a:gd name="connsiteX14" fmla="*/ 7223760 w 9418320"/>
                  <a:gd name="connsiteY14" fmla="*/ 15087600 h 37124640"/>
                  <a:gd name="connsiteX15" fmla="*/ 7772400 w 9418320"/>
                  <a:gd name="connsiteY15" fmla="*/ 17007840 h 37124640"/>
                  <a:gd name="connsiteX16" fmla="*/ 7863840 w 9418320"/>
                  <a:gd name="connsiteY16" fmla="*/ 19568160 h 37124640"/>
                  <a:gd name="connsiteX17" fmla="*/ 8229600 w 9418320"/>
                  <a:gd name="connsiteY17" fmla="*/ 21122640 h 37124640"/>
                  <a:gd name="connsiteX18" fmla="*/ 7955280 w 9418320"/>
                  <a:gd name="connsiteY18" fmla="*/ 24231600 h 37124640"/>
                  <a:gd name="connsiteX19" fmla="*/ 8138160 w 9418320"/>
                  <a:gd name="connsiteY19" fmla="*/ 28620720 h 37124640"/>
                  <a:gd name="connsiteX20" fmla="*/ 8503920 w 9418320"/>
                  <a:gd name="connsiteY20" fmla="*/ 31089600 h 37124640"/>
                  <a:gd name="connsiteX21" fmla="*/ 8321040 w 9418320"/>
                  <a:gd name="connsiteY21" fmla="*/ 34107120 h 37124640"/>
                  <a:gd name="connsiteX22" fmla="*/ 8686800 w 9418320"/>
                  <a:gd name="connsiteY22" fmla="*/ 34107120 h 37124640"/>
                  <a:gd name="connsiteX23" fmla="*/ 9418320 w 9418320"/>
                  <a:gd name="connsiteY23" fmla="*/ 34472880 h 37124640"/>
                  <a:gd name="connsiteX24" fmla="*/ 9418320 w 9418320"/>
                  <a:gd name="connsiteY24" fmla="*/ 35295840 h 37124640"/>
                  <a:gd name="connsiteX25" fmla="*/ 7315200 w 9418320"/>
                  <a:gd name="connsiteY25" fmla="*/ 36576000 h 37124640"/>
                  <a:gd name="connsiteX26" fmla="*/ 6035040 w 9418320"/>
                  <a:gd name="connsiteY26" fmla="*/ 36118800 h 37124640"/>
                  <a:gd name="connsiteX27" fmla="*/ 6309360 w 9418320"/>
                  <a:gd name="connsiteY27" fmla="*/ 35387280 h 37124640"/>
                  <a:gd name="connsiteX28" fmla="*/ 5577840 w 9418320"/>
                  <a:gd name="connsiteY28" fmla="*/ 33009840 h 37124640"/>
                  <a:gd name="connsiteX29" fmla="*/ 5303520 w 9418320"/>
                  <a:gd name="connsiteY29" fmla="*/ 24688800 h 37124640"/>
                  <a:gd name="connsiteX30" fmla="*/ 4572000 w 9418320"/>
                  <a:gd name="connsiteY30" fmla="*/ 21305520 h 37124640"/>
                  <a:gd name="connsiteX31" fmla="*/ 4297680 w 9418320"/>
                  <a:gd name="connsiteY31" fmla="*/ 31363920 h 37124640"/>
                  <a:gd name="connsiteX32" fmla="*/ 4754880 w 9418320"/>
                  <a:gd name="connsiteY32" fmla="*/ 33924240 h 37124640"/>
                  <a:gd name="connsiteX33" fmla="*/ 3931920 w 9418320"/>
                  <a:gd name="connsiteY33" fmla="*/ 35935920 h 37124640"/>
                  <a:gd name="connsiteX34" fmla="*/ 3749040 w 9418320"/>
                  <a:gd name="connsiteY34" fmla="*/ 37124640 h 37124640"/>
                  <a:gd name="connsiteX35" fmla="*/ 3749040 w 9418320"/>
                  <a:gd name="connsiteY35" fmla="*/ 37124640 h 37124640"/>
                  <a:gd name="connsiteX36" fmla="*/ 1737360 w 9418320"/>
                  <a:gd name="connsiteY36" fmla="*/ 36576000 h 37124640"/>
                  <a:gd name="connsiteX37" fmla="*/ 1008112 w 9418320"/>
                  <a:gd name="connsiteY37" fmla="*/ 35774264 h 37124640"/>
                  <a:gd name="connsiteX38" fmla="*/ 1005840 w 9418320"/>
                  <a:gd name="connsiteY38" fmla="*/ 34290000 h 37124640"/>
                  <a:gd name="connsiteX39" fmla="*/ 1828800 w 9418320"/>
                  <a:gd name="connsiteY39" fmla="*/ 34290000 h 37124640"/>
                  <a:gd name="connsiteX40" fmla="*/ 1280160 w 9418320"/>
                  <a:gd name="connsiteY40" fmla="*/ 32644080 h 37124640"/>
                  <a:gd name="connsiteX41" fmla="*/ 822960 w 9418320"/>
                  <a:gd name="connsiteY41" fmla="*/ 18562320 h 37124640"/>
                  <a:gd name="connsiteX42" fmla="*/ 731520 w 9418320"/>
                  <a:gd name="connsiteY42" fmla="*/ 16276320 h 37124640"/>
                  <a:gd name="connsiteX43" fmla="*/ 1645920 w 9418320"/>
                  <a:gd name="connsiteY43" fmla="*/ 14996160 h 37124640"/>
                  <a:gd name="connsiteX44" fmla="*/ 914400 w 9418320"/>
                  <a:gd name="connsiteY44" fmla="*/ 14447520 h 37124640"/>
                  <a:gd name="connsiteX45" fmla="*/ 640080 w 9418320"/>
                  <a:gd name="connsiteY45" fmla="*/ 10241280 h 37124640"/>
                  <a:gd name="connsiteX46" fmla="*/ 0 w 9418320"/>
                  <a:gd name="connsiteY46" fmla="*/ 9326880 h 37124640"/>
                  <a:gd name="connsiteX47" fmla="*/ 0 w 9418320"/>
                  <a:gd name="connsiteY47" fmla="*/ 6400800 h 37124640"/>
                  <a:gd name="connsiteX48" fmla="*/ 3017520 w 9418320"/>
                  <a:gd name="connsiteY48" fmla="*/ 5943600 h 37124640"/>
                  <a:gd name="connsiteX49" fmla="*/ 3474720 w 9418320"/>
                  <a:gd name="connsiteY49" fmla="*/ 5212080 h 37124640"/>
                  <a:gd name="connsiteX50" fmla="*/ 3017520 w 941832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005840 w 9768840"/>
                  <a:gd name="connsiteY38" fmla="*/ 34290000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584176 w 9768840"/>
                  <a:gd name="connsiteY38" fmla="*/ 34766152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296144 w 9768840"/>
                  <a:gd name="connsiteY38" fmla="*/ 34694144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296144 w 9768840"/>
                  <a:gd name="connsiteY38" fmla="*/ 34694144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28800 w 9768840"/>
                  <a:gd name="connsiteY39" fmla="*/ 34290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512168 w 9768840"/>
                  <a:gd name="connsiteY39" fmla="*/ 3411808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512168 w 9768840"/>
                  <a:gd name="connsiteY39" fmla="*/ 3411808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512168 w 9768840"/>
                  <a:gd name="connsiteY39" fmla="*/ 3411808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512168 w 9768840"/>
                  <a:gd name="connsiteY39" fmla="*/ 3411808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944216 w 9768840"/>
                  <a:gd name="connsiteY39" fmla="*/ 34262096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584176 w 9768840"/>
                  <a:gd name="connsiteY39" fmla="*/ 34334104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944216 w 9768840"/>
                  <a:gd name="connsiteY39" fmla="*/ 34334104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656184 w 9768840"/>
                  <a:gd name="connsiteY39" fmla="*/ 33830048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656184 w 9768840"/>
                  <a:gd name="connsiteY39" fmla="*/ 33398000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656184 w 9768840"/>
                  <a:gd name="connsiteY39" fmla="*/ 33902056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728192 w 9768840"/>
                  <a:gd name="connsiteY39" fmla="*/ 34622136 h 37124640"/>
                  <a:gd name="connsiteX40" fmla="*/ 1280160 w 9768840"/>
                  <a:gd name="connsiteY40" fmla="*/ 3264408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728192 w 9768840"/>
                  <a:gd name="connsiteY39" fmla="*/ 34622136 h 37124640"/>
                  <a:gd name="connsiteX40" fmla="*/ 864096 w 9768840"/>
                  <a:gd name="connsiteY40" fmla="*/ 30949728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728192 w 9768840"/>
                  <a:gd name="connsiteY39" fmla="*/ 34622136 h 37124640"/>
                  <a:gd name="connsiteX40" fmla="*/ 864096 w 9768840"/>
                  <a:gd name="connsiteY40" fmla="*/ 30949728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728192 w 9768840"/>
                  <a:gd name="connsiteY39" fmla="*/ 34622136 h 37124640"/>
                  <a:gd name="connsiteX40" fmla="*/ 864096 w 9768840"/>
                  <a:gd name="connsiteY40" fmla="*/ 30949728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728192 w 9768840"/>
                  <a:gd name="connsiteY39" fmla="*/ 34622136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6309360 w 9768840"/>
                  <a:gd name="connsiteY27" fmla="*/ 35387280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383280 w 9768840"/>
                  <a:gd name="connsiteY0" fmla="*/ 4937760 h 37124640"/>
                  <a:gd name="connsiteX1" fmla="*/ 3017520 w 9768840"/>
                  <a:gd name="connsiteY1" fmla="*/ 4206240 h 37124640"/>
                  <a:gd name="connsiteX2" fmla="*/ 3108960 w 9768840"/>
                  <a:gd name="connsiteY2" fmla="*/ 1920240 h 37124640"/>
                  <a:gd name="connsiteX3" fmla="*/ 3749040 w 9768840"/>
                  <a:gd name="connsiteY3" fmla="*/ 1280160 h 37124640"/>
                  <a:gd name="connsiteX4" fmla="*/ 3840480 w 9768840"/>
                  <a:gd name="connsiteY4" fmla="*/ 457200 h 37124640"/>
                  <a:gd name="connsiteX5" fmla="*/ 4754880 w 9768840"/>
                  <a:gd name="connsiteY5" fmla="*/ 274320 h 37124640"/>
                  <a:gd name="connsiteX6" fmla="*/ 6675120 w 9768840"/>
                  <a:gd name="connsiteY6" fmla="*/ 2103120 h 37124640"/>
                  <a:gd name="connsiteX7" fmla="*/ 6675120 w 9768840"/>
                  <a:gd name="connsiteY7" fmla="*/ 3383280 h 37124640"/>
                  <a:gd name="connsiteX8" fmla="*/ 5669280 w 9768840"/>
                  <a:gd name="connsiteY8" fmla="*/ 4937760 h 37124640"/>
                  <a:gd name="connsiteX9" fmla="*/ 5760640 w 9768840"/>
                  <a:gd name="connsiteY9" fmla="*/ 5962952 h 37124640"/>
                  <a:gd name="connsiteX10" fmla="*/ 5852160 w 9768840"/>
                  <a:gd name="connsiteY10" fmla="*/ 6217920 h 37124640"/>
                  <a:gd name="connsiteX11" fmla="*/ 8595360 w 9768840"/>
                  <a:gd name="connsiteY11" fmla="*/ 7132320 h 37124640"/>
                  <a:gd name="connsiteX12" fmla="*/ 8595360 w 9768840"/>
                  <a:gd name="connsiteY12" fmla="*/ 10515600 h 37124640"/>
                  <a:gd name="connsiteX13" fmla="*/ 8046720 w 9768840"/>
                  <a:gd name="connsiteY13" fmla="*/ 12344400 h 37124640"/>
                  <a:gd name="connsiteX14" fmla="*/ 7223760 w 9768840"/>
                  <a:gd name="connsiteY14" fmla="*/ 15087600 h 37124640"/>
                  <a:gd name="connsiteX15" fmla="*/ 7772400 w 9768840"/>
                  <a:gd name="connsiteY15" fmla="*/ 17007840 h 37124640"/>
                  <a:gd name="connsiteX16" fmla="*/ 7863840 w 9768840"/>
                  <a:gd name="connsiteY16" fmla="*/ 19568160 h 37124640"/>
                  <a:gd name="connsiteX17" fmla="*/ 8229600 w 9768840"/>
                  <a:gd name="connsiteY17" fmla="*/ 21122640 h 37124640"/>
                  <a:gd name="connsiteX18" fmla="*/ 7955280 w 9768840"/>
                  <a:gd name="connsiteY18" fmla="*/ 24231600 h 37124640"/>
                  <a:gd name="connsiteX19" fmla="*/ 8138160 w 9768840"/>
                  <a:gd name="connsiteY19" fmla="*/ 28620720 h 37124640"/>
                  <a:gd name="connsiteX20" fmla="*/ 8503920 w 9768840"/>
                  <a:gd name="connsiteY20" fmla="*/ 31089600 h 37124640"/>
                  <a:gd name="connsiteX21" fmla="*/ 8321040 w 9768840"/>
                  <a:gd name="connsiteY21" fmla="*/ 34107120 h 37124640"/>
                  <a:gd name="connsiteX22" fmla="*/ 8686800 w 9768840"/>
                  <a:gd name="connsiteY22" fmla="*/ 34107120 h 37124640"/>
                  <a:gd name="connsiteX23" fmla="*/ 9418320 w 9768840"/>
                  <a:gd name="connsiteY23" fmla="*/ 34472880 h 37124640"/>
                  <a:gd name="connsiteX24" fmla="*/ 9418320 w 9768840"/>
                  <a:gd name="connsiteY24" fmla="*/ 35295840 h 37124640"/>
                  <a:gd name="connsiteX25" fmla="*/ 7315200 w 9768840"/>
                  <a:gd name="connsiteY25" fmla="*/ 36576000 h 37124640"/>
                  <a:gd name="connsiteX26" fmla="*/ 6035040 w 9768840"/>
                  <a:gd name="connsiteY26" fmla="*/ 36118800 h 37124640"/>
                  <a:gd name="connsiteX27" fmla="*/ 5904656 w 9768840"/>
                  <a:gd name="connsiteY27" fmla="*/ 35414224 h 37124640"/>
                  <a:gd name="connsiteX28" fmla="*/ 5577840 w 9768840"/>
                  <a:gd name="connsiteY28" fmla="*/ 33009840 h 37124640"/>
                  <a:gd name="connsiteX29" fmla="*/ 5303520 w 9768840"/>
                  <a:gd name="connsiteY29" fmla="*/ 24688800 h 37124640"/>
                  <a:gd name="connsiteX30" fmla="*/ 4572000 w 9768840"/>
                  <a:gd name="connsiteY30" fmla="*/ 21305520 h 37124640"/>
                  <a:gd name="connsiteX31" fmla="*/ 4297680 w 9768840"/>
                  <a:gd name="connsiteY31" fmla="*/ 31363920 h 37124640"/>
                  <a:gd name="connsiteX32" fmla="*/ 4754880 w 9768840"/>
                  <a:gd name="connsiteY32" fmla="*/ 33924240 h 37124640"/>
                  <a:gd name="connsiteX33" fmla="*/ 3931920 w 9768840"/>
                  <a:gd name="connsiteY33" fmla="*/ 35935920 h 37124640"/>
                  <a:gd name="connsiteX34" fmla="*/ 3749040 w 9768840"/>
                  <a:gd name="connsiteY34" fmla="*/ 37124640 h 37124640"/>
                  <a:gd name="connsiteX35" fmla="*/ 3749040 w 9768840"/>
                  <a:gd name="connsiteY35" fmla="*/ 37124640 h 37124640"/>
                  <a:gd name="connsiteX36" fmla="*/ 1737360 w 9768840"/>
                  <a:gd name="connsiteY36" fmla="*/ 36576000 h 37124640"/>
                  <a:gd name="connsiteX37" fmla="*/ 1008112 w 9768840"/>
                  <a:gd name="connsiteY37" fmla="*/ 35774264 h 37124640"/>
                  <a:gd name="connsiteX38" fmla="*/ 1152128 w 9768840"/>
                  <a:gd name="connsiteY38" fmla="*/ 34694144 h 37124640"/>
                  <a:gd name="connsiteX39" fmla="*/ 1800200 w 9768840"/>
                  <a:gd name="connsiteY39" fmla="*/ 34334104 h 37124640"/>
                  <a:gd name="connsiteX40" fmla="*/ 1080120 w 9768840"/>
                  <a:gd name="connsiteY40" fmla="*/ 32677920 h 37124640"/>
                  <a:gd name="connsiteX41" fmla="*/ 822960 w 9768840"/>
                  <a:gd name="connsiteY41" fmla="*/ 18562320 h 37124640"/>
                  <a:gd name="connsiteX42" fmla="*/ 731520 w 9768840"/>
                  <a:gd name="connsiteY42" fmla="*/ 16276320 h 37124640"/>
                  <a:gd name="connsiteX43" fmla="*/ 1645920 w 9768840"/>
                  <a:gd name="connsiteY43" fmla="*/ 14996160 h 37124640"/>
                  <a:gd name="connsiteX44" fmla="*/ 914400 w 9768840"/>
                  <a:gd name="connsiteY44" fmla="*/ 14447520 h 37124640"/>
                  <a:gd name="connsiteX45" fmla="*/ 640080 w 9768840"/>
                  <a:gd name="connsiteY45" fmla="*/ 10241280 h 37124640"/>
                  <a:gd name="connsiteX46" fmla="*/ 0 w 9768840"/>
                  <a:gd name="connsiteY46" fmla="*/ 9326880 h 37124640"/>
                  <a:gd name="connsiteX47" fmla="*/ 0 w 9768840"/>
                  <a:gd name="connsiteY47" fmla="*/ 6400800 h 37124640"/>
                  <a:gd name="connsiteX48" fmla="*/ 3017520 w 9768840"/>
                  <a:gd name="connsiteY48" fmla="*/ 5943600 h 37124640"/>
                  <a:gd name="connsiteX49" fmla="*/ 3474720 w 9768840"/>
                  <a:gd name="connsiteY49" fmla="*/ 5212080 h 37124640"/>
                  <a:gd name="connsiteX50" fmla="*/ 3017520 w 976884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9098280 w 10271760"/>
                  <a:gd name="connsiteY12" fmla="*/ 10515600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10332193 h 37124640"/>
                  <a:gd name="connsiteX13" fmla="*/ 8549640 w 10271760"/>
                  <a:gd name="connsiteY13" fmla="*/ 12344400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10332193 h 37124640"/>
                  <a:gd name="connsiteX13" fmla="*/ 8238574 w 10271760"/>
                  <a:gd name="connsiteY13" fmla="*/ 12327376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238574 w 10271760"/>
                  <a:gd name="connsiteY13" fmla="*/ 12327376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7859675 w 10271760"/>
                  <a:gd name="connsiteY13" fmla="*/ 12754915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143000 w 10271760"/>
                  <a:gd name="connsiteY45" fmla="*/ 10241280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228938 w 10271760"/>
                  <a:gd name="connsiteY45" fmla="*/ 9477115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  <a:gd name="connsiteX0" fmla="*/ 3886200 w 10271760"/>
                  <a:gd name="connsiteY0" fmla="*/ 4937760 h 37124640"/>
                  <a:gd name="connsiteX1" fmla="*/ 3520440 w 10271760"/>
                  <a:gd name="connsiteY1" fmla="*/ 4206240 h 37124640"/>
                  <a:gd name="connsiteX2" fmla="*/ 3611880 w 10271760"/>
                  <a:gd name="connsiteY2" fmla="*/ 1920240 h 37124640"/>
                  <a:gd name="connsiteX3" fmla="*/ 4251960 w 10271760"/>
                  <a:gd name="connsiteY3" fmla="*/ 1280160 h 37124640"/>
                  <a:gd name="connsiteX4" fmla="*/ 4343400 w 10271760"/>
                  <a:gd name="connsiteY4" fmla="*/ 457200 h 37124640"/>
                  <a:gd name="connsiteX5" fmla="*/ 5257800 w 10271760"/>
                  <a:gd name="connsiteY5" fmla="*/ 274320 h 37124640"/>
                  <a:gd name="connsiteX6" fmla="*/ 7178040 w 10271760"/>
                  <a:gd name="connsiteY6" fmla="*/ 2103120 h 37124640"/>
                  <a:gd name="connsiteX7" fmla="*/ 7178040 w 10271760"/>
                  <a:gd name="connsiteY7" fmla="*/ 3383280 h 37124640"/>
                  <a:gd name="connsiteX8" fmla="*/ 6172200 w 10271760"/>
                  <a:gd name="connsiteY8" fmla="*/ 4937760 h 37124640"/>
                  <a:gd name="connsiteX9" fmla="*/ 6263560 w 10271760"/>
                  <a:gd name="connsiteY9" fmla="*/ 5962952 h 37124640"/>
                  <a:gd name="connsiteX10" fmla="*/ 6355080 w 10271760"/>
                  <a:gd name="connsiteY10" fmla="*/ 6217920 h 37124640"/>
                  <a:gd name="connsiteX11" fmla="*/ 9098280 w 10271760"/>
                  <a:gd name="connsiteY11" fmla="*/ 7132320 h 37124640"/>
                  <a:gd name="connsiteX12" fmla="*/ 8491174 w 10271760"/>
                  <a:gd name="connsiteY12" fmla="*/ 9405859 h 37124640"/>
                  <a:gd name="connsiteX13" fmla="*/ 8049124 w 10271760"/>
                  <a:gd name="connsiteY13" fmla="*/ 13182454 h 37124640"/>
                  <a:gd name="connsiteX14" fmla="*/ 7726680 w 10271760"/>
                  <a:gd name="connsiteY14" fmla="*/ 15087600 h 37124640"/>
                  <a:gd name="connsiteX15" fmla="*/ 8275320 w 10271760"/>
                  <a:gd name="connsiteY15" fmla="*/ 17007840 h 37124640"/>
                  <a:gd name="connsiteX16" fmla="*/ 8366760 w 10271760"/>
                  <a:gd name="connsiteY16" fmla="*/ 19568160 h 37124640"/>
                  <a:gd name="connsiteX17" fmla="*/ 8732520 w 10271760"/>
                  <a:gd name="connsiteY17" fmla="*/ 21122640 h 37124640"/>
                  <a:gd name="connsiteX18" fmla="*/ 8458200 w 10271760"/>
                  <a:gd name="connsiteY18" fmla="*/ 24231600 h 37124640"/>
                  <a:gd name="connsiteX19" fmla="*/ 8641080 w 10271760"/>
                  <a:gd name="connsiteY19" fmla="*/ 28620720 h 37124640"/>
                  <a:gd name="connsiteX20" fmla="*/ 9006840 w 10271760"/>
                  <a:gd name="connsiteY20" fmla="*/ 31089600 h 37124640"/>
                  <a:gd name="connsiteX21" fmla="*/ 8823960 w 10271760"/>
                  <a:gd name="connsiteY21" fmla="*/ 34107120 h 37124640"/>
                  <a:gd name="connsiteX22" fmla="*/ 9189720 w 10271760"/>
                  <a:gd name="connsiteY22" fmla="*/ 34107120 h 37124640"/>
                  <a:gd name="connsiteX23" fmla="*/ 9921240 w 10271760"/>
                  <a:gd name="connsiteY23" fmla="*/ 34472880 h 37124640"/>
                  <a:gd name="connsiteX24" fmla="*/ 9921240 w 10271760"/>
                  <a:gd name="connsiteY24" fmla="*/ 35295840 h 37124640"/>
                  <a:gd name="connsiteX25" fmla="*/ 7818120 w 10271760"/>
                  <a:gd name="connsiteY25" fmla="*/ 36576000 h 37124640"/>
                  <a:gd name="connsiteX26" fmla="*/ 6537960 w 10271760"/>
                  <a:gd name="connsiteY26" fmla="*/ 36118800 h 37124640"/>
                  <a:gd name="connsiteX27" fmla="*/ 6407576 w 10271760"/>
                  <a:gd name="connsiteY27" fmla="*/ 35414224 h 37124640"/>
                  <a:gd name="connsiteX28" fmla="*/ 6080760 w 10271760"/>
                  <a:gd name="connsiteY28" fmla="*/ 33009840 h 37124640"/>
                  <a:gd name="connsiteX29" fmla="*/ 5806440 w 10271760"/>
                  <a:gd name="connsiteY29" fmla="*/ 24688800 h 37124640"/>
                  <a:gd name="connsiteX30" fmla="*/ 5074920 w 10271760"/>
                  <a:gd name="connsiteY30" fmla="*/ 21305520 h 37124640"/>
                  <a:gd name="connsiteX31" fmla="*/ 4800600 w 10271760"/>
                  <a:gd name="connsiteY31" fmla="*/ 31363920 h 37124640"/>
                  <a:gd name="connsiteX32" fmla="*/ 5257800 w 10271760"/>
                  <a:gd name="connsiteY32" fmla="*/ 33924240 h 37124640"/>
                  <a:gd name="connsiteX33" fmla="*/ 4434840 w 10271760"/>
                  <a:gd name="connsiteY33" fmla="*/ 35935920 h 37124640"/>
                  <a:gd name="connsiteX34" fmla="*/ 4251960 w 10271760"/>
                  <a:gd name="connsiteY34" fmla="*/ 37124640 h 37124640"/>
                  <a:gd name="connsiteX35" fmla="*/ 4251960 w 10271760"/>
                  <a:gd name="connsiteY35" fmla="*/ 37124640 h 37124640"/>
                  <a:gd name="connsiteX36" fmla="*/ 2240280 w 10271760"/>
                  <a:gd name="connsiteY36" fmla="*/ 36576000 h 37124640"/>
                  <a:gd name="connsiteX37" fmla="*/ 1511032 w 10271760"/>
                  <a:gd name="connsiteY37" fmla="*/ 35774264 h 37124640"/>
                  <a:gd name="connsiteX38" fmla="*/ 1655048 w 10271760"/>
                  <a:gd name="connsiteY38" fmla="*/ 34694144 h 37124640"/>
                  <a:gd name="connsiteX39" fmla="*/ 2303120 w 10271760"/>
                  <a:gd name="connsiteY39" fmla="*/ 34334104 h 37124640"/>
                  <a:gd name="connsiteX40" fmla="*/ 1583040 w 10271760"/>
                  <a:gd name="connsiteY40" fmla="*/ 32677920 h 37124640"/>
                  <a:gd name="connsiteX41" fmla="*/ 1325880 w 10271760"/>
                  <a:gd name="connsiteY41" fmla="*/ 18562320 h 37124640"/>
                  <a:gd name="connsiteX42" fmla="*/ 1234440 w 10271760"/>
                  <a:gd name="connsiteY42" fmla="*/ 16276320 h 37124640"/>
                  <a:gd name="connsiteX43" fmla="*/ 2148840 w 10271760"/>
                  <a:gd name="connsiteY43" fmla="*/ 14996160 h 37124640"/>
                  <a:gd name="connsiteX44" fmla="*/ 1417320 w 10271760"/>
                  <a:gd name="connsiteY44" fmla="*/ 14447520 h 37124640"/>
                  <a:gd name="connsiteX45" fmla="*/ 1228938 w 10271760"/>
                  <a:gd name="connsiteY45" fmla="*/ 9477115 h 37124640"/>
                  <a:gd name="connsiteX46" fmla="*/ 502920 w 10271760"/>
                  <a:gd name="connsiteY46" fmla="*/ 9326880 h 37124640"/>
                  <a:gd name="connsiteX47" fmla="*/ 502920 w 10271760"/>
                  <a:gd name="connsiteY47" fmla="*/ 6400800 h 37124640"/>
                  <a:gd name="connsiteX48" fmla="*/ 3520440 w 10271760"/>
                  <a:gd name="connsiteY48" fmla="*/ 5943600 h 37124640"/>
                  <a:gd name="connsiteX49" fmla="*/ 3977640 w 10271760"/>
                  <a:gd name="connsiteY49" fmla="*/ 5212080 h 37124640"/>
                  <a:gd name="connsiteX50" fmla="*/ 3520440 w 10271760"/>
                  <a:gd name="connsiteY50" fmla="*/ 4114800 h 371246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0271760" h="37124640">
                    <a:moveTo>
                      <a:pt x="3886200" y="4937760"/>
                    </a:moveTo>
                    <a:lnTo>
                      <a:pt x="3520440" y="4206240"/>
                    </a:lnTo>
                    <a:cubicBezTo>
                      <a:pt x="3474720" y="3703320"/>
                      <a:pt x="3489960" y="2407920"/>
                      <a:pt x="3611880" y="1920240"/>
                    </a:cubicBezTo>
                    <a:cubicBezTo>
                      <a:pt x="3733800" y="1432560"/>
                      <a:pt x="4130040" y="1524000"/>
                      <a:pt x="4251960" y="1280160"/>
                    </a:cubicBezTo>
                    <a:cubicBezTo>
                      <a:pt x="4373880" y="1036320"/>
                      <a:pt x="4175760" y="624840"/>
                      <a:pt x="4343400" y="457200"/>
                    </a:cubicBezTo>
                    <a:cubicBezTo>
                      <a:pt x="4511040" y="289560"/>
                      <a:pt x="4785360" y="0"/>
                      <a:pt x="5257800" y="274320"/>
                    </a:cubicBezTo>
                    <a:cubicBezTo>
                      <a:pt x="7101840" y="664378"/>
                      <a:pt x="6858000" y="1584960"/>
                      <a:pt x="7178040" y="2103120"/>
                    </a:cubicBezTo>
                    <a:cubicBezTo>
                      <a:pt x="7498080" y="2621280"/>
                      <a:pt x="7345680" y="2910840"/>
                      <a:pt x="7178040" y="3383280"/>
                    </a:cubicBezTo>
                    <a:cubicBezTo>
                      <a:pt x="7010400" y="3855720"/>
                      <a:pt x="6324613" y="4507815"/>
                      <a:pt x="6172200" y="4937760"/>
                    </a:cubicBezTo>
                    <a:cubicBezTo>
                      <a:pt x="6019787" y="5367705"/>
                      <a:pt x="6233080" y="5749592"/>
                      <a:pt x="6263560" y="5962952"/>
                    </a:cubicBezTo>
                    <a:cubicBezTo>
                      <a:pt x="6294040" y="6176312"/>
                      <a:pt x="5882640" y="5974080"/>
                      <a:pt x="6355080" y="6217920"/>
                    </a:cubicBezTo>
                    <a:cubicBezTo>
                      <a:pt x="6827533" y="6412815"/>
                      <a:pt x="8742264" y="6600997"/>
                      <a:pt x="9098280" y="7132320"/>
                    </a:cubicBezTo>
                    <a:cubicBezTo>
                      <a:pt x="9454296" y="7663643"/>
                      <a:pt x="8666033" y="8397503"/>
                      <a:pt x="8491174" y="9405859"/>
                    </a:cubicBezTo>
                    <a:cubicBezTo>
                      <a:pt x="8316315" y="10414215"/>
                      <a:pt x="7824715" y="11578253"/>
                      <a:pt x="8049124" y="13182454"/>
                    </a:cubicBezTo>
                    <a:cubicBezTo>
                      <a:pt x="7921708" y="14129411"/>
                      <a:pt x="7772400" y="14310360"/>
                      <a:pt x="7726680" y="15087600"/>
                    </a:cubicBezTo>
                    <a:cubicBezTo>
                      <a:pt x="8488952" y="16413480"/>
                      <a:pt x="8168640" y="16261080"/>
                      <a:pt x="8275320" y="17007840"/>
                    </a:cubicBezTo>
                    <a:cubicBezTo>
                      <a:pt x="8382000" y="17754600"/>
                      <a:pt x="8290560" y="18882360"/>
                      <a:pt x="8366760" y="19568160"/>
                    </a:cubicBezTo>
                    <a:cubicBezTo>
                      <a:pt x="8442960" y="20253960"/>
                      <a:pt x="8717280" y="20345400"/>
                      <a:pt x="8732520" y="21122640"/>
                    </a:cubicBezTo>
                    <a:cubicBezTo>
                      <a:pt x="8747760" y="21899880"/>
                      <a:pt x="8473440" y="22981920"/>
                      <a:pt x="8458200" y="24231600"/>
                    </a:cubicBezTo>
                    <a:cubicBezTo>
                      <a:pt x="8442960" y="25481280"/>
                      <a:pt x="8549640" y="27477720"/>
                      <a:pt x="8641080" y="28620720"/>
                    </a:cubicBezTo>
                    <a:cubicBezTo>
                      <a:pt x="8732520" y="29763720"/>
                      <a:pt x="8976360" y="30175200"/>
                      <a:pt x="9006840" y="31089600"/>
                    </a:cubicBezTo>
                    <a:cubicBezTo>
                      <a:pt x="9037320" y="32004000"/>
                      <a:pt x="8793480" y="33604200"/>
                      <a:pt x="8823960" y="34107120"/>
                    </a:cubicBezTo>
                    <a:cubicBezTo>
                      <a:pt x="8854440" y="34610040"/>
                      <a:pt x="9006840" y="34046160"/>
                      <a:pt x="9189720" y="34107120"/>
                    </a:cubicBezTo>
                    <a:cubicBezTo>
                      <a:pt x="9372600" y="34168080"/>
                      <a:pt x="9799320" y="34274760"/>
                      <a:pt x="9921240" y="34472880"/>
                    </a:cubicBezTo>
                    <a:cubicBezTo>
                      <a:pt x="10043160" y="34671000"/>
                      <a:pt x="10271760" y="34945320"/>
                      <a:pt x="9921240" y="35295840"/>
                    </a:cubicBezTo>
                    <a:cubicBezTo>
                      <a:pt x="9570720" y="35646360"/>
                      <a:pt x="8382000" y="36438840"/>
                      <a:pt x="7818120" y="36576000"/>
                    </a:cubicBezTo>
                    <a:cubicBezTo>
                      <a:pt x="7254240" y="36713160"/>
                      <a:pt x="6773051" y="36312429"/>
                      <a:pt x="6537960" y="36118800"/>
                    </a:cubicBezTo>
                    <a:cubicBezTo>
                      <a:pt x="6302869" y="35925171"/>
                      <a:pt x="6483776" y="35932384"/>
                      <a:pt x="6407576" y="35414224"/>
                    </a:cubicBezTo>
                    <a:cubicBezTo>
                      <a:pt x="6331376" y="34896064"/>
                      <a:pt x="6180949" y="34797411"/>
                      <a:pt x="6080760" y="33009840"/>
                    </a:cubicBezTo>
                    <a:cubicBezTo>
                      <a:pt x="5980571" y="31222269"/>
                      <a:pt x="5974080" y="26639520"/>
                      <a:pt x="5806440" y="24688800"/>
                    </a:cubicBezTo>
                    <a:cubicBezTo>
                      <a:pt x="5536936" y="23378160"/>
                      <a:pt x="5571328" y="23316968"/>
                      <a:pt x="5074920" y="21305520"/>
                    </a:cubicBezTo>
                    <a:cubicBezTo>
                      <a:pt x="4907280" y="22418040"/>
                      <a:pt x="4770120" y="29260800"/>
                      <a:pt x="4800600" y="31363920"/>
                    </a:cubicBezTo>
                    <a:cubicBezTo>
                      <a:pt x="4831080" y="33467040"/>
                      <a:pt x="5318760" y="33162240"/>
                      <a:pt x="5257800" y="33924240"/>
                    </a:cubicBezTo>
                    <a:cubicBezTo>
                      <a:pt x="5196840" y="34686240"/>
                      <a:pt x="4602480" y="35402520"/>
                      <a:pt x="4434840" y="35935920"/>
                    </a:cubicBezTo>
                    <a:cubicBezTo>
                      <a:pt x="4267200" y="36469320"/>
                      <a:pt x="4282440" y="36926520"/>
                      <a:pt x="4251960" y="37124640"/>
                    </a:cubicBezTo>
                    <a:lnTo>
                      <a:pt x="4251960" y="37124640"/>
                    </a:lnTo>
                    <a:cubicBezTo>
                      <a:pt x="3916680" y="37033200"/>
                      <a:pt x="2697101" y="36801063"/>
                      <a:pt x="2240280" y="36576000"/>
                    </a:cubicBezTo>
                    <a:cubicBezTo>
                      <a:pt x="1783459" y="36350937"/>
                      <a:pt x="1608571" y="36087907"/>
                      <a:pt x="1511032" y="35774264"/>
                    </a:cubicBezTo>
                    <a:cubicBezTo>
                      <a:pt x="1413493" y="35460621"/>
                      <a:pt x="1347005" y="35349152"/>
                      <a:pt x="1655048" y="34694144"/>
                    </a:cubicBezTo>
                    <a:cubicBezTo>
                      <a:pt x="1654291" y="34295400"/>
                      <a:pt x="2315121" y="34670141"/>
                      <a:pt x="2303120" y="34334104"/>
                    </a:cubicBezTo>
                    <a:cubicBezTo>
                      <a:pt x="2291119" y="33998067"/>
                      <a:pt x="1787648" y="33691848"/>
                      <a:pt x="1583040" y="32677920"/>
                    </a:cubicBezTo>
                    <a:cubicBezTo>
                      <a:pt x="1415400" y="30056640"/>
                      <a:pt x="1417320" y="21290280"/>
                      <a:pt x="1325880" y="18562320"/>
                    </a:cubicBezTo>
                    <a:cubicBezTo>
                      <a:pt x="1130224" y="18120360"/>
                      <a:pt x="1097280" y="16870680"/>
                      <a:pt x="1234440" y="16276320"/>
                    </a:cubicBezTo>
                    <a:cubicBezTo>
                      <a:pt x="1371600" y="15681960"/>
                      <a:pt x="2118360" y="15300960"/>
                      <a:pt x="2148840" y="14996160"/>
                    </a:cubicBezTo>
                    <a:cubicBezTo>
                      <a:pt x="2179320" y="14691360"/>
                      <a:pt x="1584960" y="15240000"/>
                      <a:pt x="1417320" y="14447520"/>
                    </a:cubicBezTo>
                    <a:cubicBezTo>
                      <a:pt x="1613812" y="12448227"/>
                      <a:pt x="2005711" y="11179914"/>
                      <a:pt x="1228938" y="9477115"/>
                    </a:cubicBezTo>
                    <a:cubicBezTo>
                      <a:pt x="706569" y="9519341"/>
                      <a:pt x="623923" y="9839599"/>
                      <a:pt x="502920" y="9326880"/>
                    </a:cubicBezTo>
                    <a:cubicBezTo>
                      <a:pt x="381917" y="8814161"/>
                      <a:pt x="0" y="6964680"/>
                      <a:pt x="502920" y="6400800"/>
                    </a:cubicBezTo>
                    <a:cubicBezTo>
                      <a:pt x="1469696" y="5898464"/>
                      <a:pt x="2941320" y="6141720"/>
                      <a:pt x="3520440" y="5943600"/>
                    </a:cubicBezTo>
                    <a:cubicBezTo>
                      <a:pt x="4099560" y="5745480"/>
                      <a:pt x="3977640" y="5516880"/>
                      <a:pt x="3977640" y="5212080"/>
                    </a:cubicBezTo>
                    <a:cubicBezTo>
                      <a:pt x="3977640" y="4907280"/>
                      <a:pt x="3672840" y="4480560"/>
                      <a:pt x="3520440" y="4114800"/>
                    </a:cubicBezTo>
                  </a:path>
                </a:pathLst>
              </a:custGeom>
              <a:grpFill/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20" name="手繪多邊形 19"/>
              <p:cNvSpPr/>
              <p:nvPr/>
            </p:nvSpPr>
            <p:spPr>
              <a:xfrm>
                <a:off x="-7885384" y="-9604447"/>
                <a:ext cx="4464496" cy="8064895"/>
              </a:xfrm>
              <a:custGeom>
                <a:avLst/>
                <a:gdLst>
                  <a:gd name="connsiteX0" fmla="*/ 3383280 w 3566160"/>
                  <a:gd name="connsiteY0" fmla="*/ 91440 h 7680960"/>
                  <a:gd name="connsiteX1" fmla="*/ 2194560 w 3566160"/>
                  <a:gd name="connsiteY1" fmla="*/ 548640 h 7680960"/>
                  <a:gd name="connsiteX2" fmla="*/ 1828800 w 3566160"/>
                  <a:gd name="connsiteY2" fmla="*/ 1554480 h 7680960"/>
                  <a:gd name="connsiteX3" fmla="*/ 0 w 3566160"/>
                  <a:gd name="connsiteY3" fmla="*/ 3017520 h 7680960"/>
                  <a:gd name="connsiteX4" fmla="*/ 91440 w 3566160"/>
                  <a:gd name="connsiteY4" fmla="*/ 4114800 h 7680960"/>
                  <a:gd name="connsiteX5" fmla="*/ 731520 w 3566160"/>
                  <a:gd name="connsiteY5" fmla="*/ 5212080 h 7680960"/>
                  <a:gd name="connsiteX6" fmla="*/ 182880 w 3566160"/>
                  <a:gd name="connsiteY6" fmla="*/ 5303520 h 7680960"/>
                  <a:gd name="connsiteX7" fmla="*/ 1097280 w 3566160"/>
                  <a:gd name="connsiteY7" fmla="*/ 5852160 h 7680960"/>
                  <a:gd name="connsiteX8" fmla="*/ 1188720 w 3566160"/>
                  <a:gd name="connsiteY8" fmla="*/ 6400800 h 7680960"/>
                  <a:gd name="connsiteX9" fmla="*/ 2286000 w 3566160"/>
                  <a:gd name="connsiteY9" fmla="*/ 6492240 h 7680960"/>
                  <a:gd name="connsiteX10" fmla="*/ 3474720 w 3566160"/>
                  <a:gd name="connsiteY10" fmla="*/ 7680960 h 7680960"/>
                  <a:gd name="connsiteX11" fmla="*/ 3566160 w 3566160"/>
                  <a:gd name="connsiteY11" fmla="*/ 5852160 h 7680960"/>
                  <a:gd name="connsiteX12" fmla="*/ 2743200 w 3566160"/>
                  <a:gd name="connsiteY12" fmla="*/ 5303520 h 7680960"/>
                  <a:gd name="connsiteX13" fmla="*/ 3108960 w 3566160"/>
                  <a:gd name="connsiteY13" fmla="*/ 4480560 h 7680960"/>
                  <a:gd name="connsiteX14" fmla="*/ 2377440 w 3566160"/>
                  <a:gd name="connsiteY14" fmla="*/ 3657600 h 7680960"/>
                  <a:gd name="connsiteX15" fmla="*/ 3291840 w 3566160"/>
                  <a:gd name="connsiteY15" fmla="*/ 3566160 h 7680960"/>
                  <a:gd name="connsiteX16" fmla="*/ 3383280 w 3566160"/>
                  <a:gd name="connsiteY16" fmla="*/ 0 h 7680960"/>
                  <a:gd name="connsiteX0" fmla="*/ 3383280 w 3902590"/>
                  <a:gd name="connsiteY0" fmla="*/ 91440 h 7751428"/>
                  <a:gd name="connsiteX1" fmla="*/ 2194560 w 3902590"/>
                  <a:gd name="connsiteY1" fmla="*/ 548640 h 7751428"/>
                  <a:gd name="connsiteX2" fmla="*/ 1828800 w 3902590"/>
                  <a:gd name="connsiteY2" fmla="*/ 1554480 h 7751428"/>
                  <a:gd name="connsiteX3" fmla="*/ 0 w 3902590"/>
                  <a:gd name="connsiteY3" fmla="*/ 3017520 h 7751428"/>
                  <a:gd name="connsiteX4" fmla="*/ 91440 w 3902590"/>
                  <a:gd name="connsiteY4" fmla="*/ 4114800 h 7751428"/>
                  <a:gd name="connsiteX5" fmla="*/ 731520 w 3902590"/>
                  <a:gd name="connsiteY5" fmla="*/ 5212080 h 7751428"/>
                  <a:gd name="connsiteX6" fmla="*/ 182880 w 3902590"/>
                  <a:gd name="connsiteY6" fmla="*/ 5303520 h 7751428"/>
                  <a:gd name="connsiteX7" fmla="*/ 1097280 w 3902590"/>
                  <a:gd name="connsiteY7" fmla="*/ 5852160 h 7751428"/>
                  <a:gd name="connsiteX8" fmla="*/ 1188720 w 3902590"/>
                  <a:gd name="connsiteY8" fmla="*/ 6400800 h 7751428"/>
                  <a:gd name="connsiteX9" fmla="*/ 2286000 w 3902590"/>
                  <a:gd name="connsiteY9" fmla="*/ 6492240 h 7751428"/>
                  <a:gd name="connsiteX10" fmla="*/ 3902590 w 3902590"/>
                  <a:gd name="connsiteY10" fmla="*/ 7751428 h 7751428"/>
                  <a:gd name="connsiteX11" fmla="*/ 3566160 w 3902590"/>
                  <a:gd name="connsiteY11" fmla="*/ 5852160 h 7751428"/>
                  <a:gd name="connsiteX12" fmla="*/ 2743200 w 3902590"/>
                  <a:gd name="connsiteY12" fmla="*/ 5303520 h 7751428"/>
                  <a:gd name="connsiteX13" fmla="*/ 3108960 w 3902590"/>
                  <a:gd name="connsiteY13" fmla="*/ 4480560 h 7751428"/>
                  <a:gd name="connsiteX14" fmla="*/ 2377440 w 3902590"/>
                  <a:gd name="connsiteY14" fmla="*/ 3657600 h 7751428"/>
                  <a:gd name="connsiteX15" fmla="*/ 3291840 w 3902590"/>
                  <a:gd name="connsiteY15" fmla="*/ 3566160 h 7751428"/>
                  <a:gd name="connsiteX16" fmla="*/ 3383280 w 3902590"/>
                  <a:gd name="connsiteY16" fmla="*/ 0 h 7751428"/>
                  <a:gd name="connsiteX0" fmla="*/ 3383280 w 3902590"/>
                  <a:gd name="connsiteY0" fmla="*/ 91440 h 7858108"/>
                  <a:gd name="connsiteX1" fmla="*/ 2194560 w 3902590"/>
                  <a:gd name="connsiteY1" fmla="*/ 548640 h 7858108"/>
                  <a:gd name="connsiteX2" fmla="*/ 1828800 w 3902590"/>
                  <a:gd name="connsiteY2" fmla="*/ 1554480 h 7858108"/>
                  <a:gd name="connsiteX3" fmla="*/ 0 w 3902590"/>
                  <a:gd name="connsiteY3" fmla="*/ 3017520 h 7858108"/>
                  <a:gd name="connsiteX4" fmla="*/ 91440 w 3902590"/>
                  <a:gd name="connsiteY4" fmla="*/ 4114800 h 7858108"/>
                  <a:gd name="connsiteX5" fmla="*/ 731520 w 3902590"/>
                  <a:gd name="connsiteY5" fmla="*/ 5212080 h 7858108"/>
                  <a:gd name="connsiteX6" fmla="*/ 182880 w 3902590"/>
                  <a:gd name="connsiteY6" fmla="*/ 5303520 h 7858108"/>
                  <a:gd name="connsiteX7" fmla="*/ 1097280 w 3902590"/>
                  <a:gd name="connsiteY7" fmla="*/ 5852160 h 7858108"/>
                  <a:gd name="connsiteX8" fmla="*/ 1188720 w 3902590"/>
                  <a:gd name="connsiteY8" fmla="*/ 6400800 h 7858108"/>
                  <a:gd name="connsiteX9" fmla="*/ 2286000 w 3902590"/>
                  <a:gd name="connsiteY9" fmla="*/ 6492240 h 7858108"/>
                  <a:gd name="connsiteX10" fmla="*/ 3902590 w 3902590"/>
                  <a:gd name="connsiteY10" fmla="*/ 7751428 h 7858108"/>
                  <a:gd name="connsiteX11" fmla="*/ 3566160 w 3902590"/>
                  <a:gd name="connsiteY11" fmla="*/ 5852160 h 7858108"/>
                  <a:gd name="connsiteX12" fmla="*/ 2743200 w 3902590"/>
                  <a:gd name="connsiteY12" fmla="*/ 5303520 h 7858108"/>
                  <a:gd name="connsiteX13" fmla="*/ 3108960 w 3902590"/>
                  <a:gd name="connsiteY13" fmla="*/ 4480560 h 7858108"/>
                  <a:gd name="connsiteX14" fmla="*/ 2377440 w 3902590"/>
                  <a:gd name="connsiteY14" fmla="*/ 3657600 h 7858108"/>
                  <a:gd name="connsiteX15" fmla="*/ 3291840 w 3902590"/>
                  <a:gd name="connsiteY15" fmla="*/ 3566160 h 7858108"/>
                  <a:gd name="connsiteX16" fmla="*/ 3383280 w 3902590"/>
                  <a:gd name="connsiteY16" fmla="*/ 0 h 7858108"/>
                  <a:gd name="connsiteX0" fmla="*/ 3383280 w 3902590"/>
                  <a:gd name="connsiteY0" fmla="*/ 91440 h 7858108"/>
                  <a:gd name="connsiteX1" fmla="*/ 2194560 w 3902590"/>
                  <a:gd name="connsiteY1" fmla="*/ 548640 h 7858108"/>
                  <a:gd name="connsiteX2" fmla="*/ 1828800 w 3902590"/>
                  <a:gd name="connsiteY2" fmla="*/ 1554480 h 7858108"/>
                  <a:gd name="connsiteX3" fmla="*/ 0 w 3902590"/>
                  <a:gd name="connsiteY3" fmla="*/ 3017520 h 7858108"/>
                  <a:gd name="connsiteX4" fmla="*/ 91440 w 3902590"/>
                  <a:gd name="connsiteY4" fmla="*/ 4114800 h 7858108"/>
                  <a:gd name="connsiteX5" fmla="*/ 731520 w 3902590"/>
                  <a:gd name="connsiteY5" fmla="*/ 5212080 h 7858108"/>
                  <a:gd name="connsiteX6" fmla="*/ 182880 w 3902590"/>
                  <a:gd name="connsiteY6" fmla="*/ 5303520 h 7858108"/>
                  <a:gd name="connsiteX7" fmla="*/ 1097280 w 3902590"/>
                  <a:gd name="connsiteY7" fmla="*/ 5852160 h 7858108"/>
                  <a:gd name="connsiteX8" fmla="*/ 1188720 w 3902590"/>
                  <a:gd name="connsiteY8" fmla="*/ 6400800 h 7858108"/>
                  <a:gd name="connsiteX9" fmla="*/ 2286000 w 3902590"/>
                  <a:gd name="connsiteY9" fmla="*/ 6492240 h 7858108"/>
                  <a:gd name="connsiteX10" fmla="*/ 3902590 w 3902590"/>
                  <a:gd name="connsiteY10" fmla="*/ 7751428 h 7858108"/>
                  <a:gd name="connsiteX11" fmla="*/ 3566160 w 3902590"/>
                  <a:gd name="connsiteY11" fmla="*/ 5852160 h 7858108"/>
                  <a:gd name="connsiteX12" fmla="*/ 2743200 w 3902590"/>
                  <a:gd name="connsiteY12" fmla="*/ 5303520 h 7858108"/>
                  <a:gd name="connsiteX13" fmla="*/ 3108960 w 3902590"/>
                  <a:gd name="connsiteY13" fmla="*/ 4480560 h 7858108"/>
                  <a:gd name="connsiteX14" fmla="*/ 2377440 w 3902590"/>
                  <a:gd name="connsiteY14" fmla="*/ 3657600 h 7858108"/>
                  <a:gd name="connsiteX15" fmla="*/ 3291840 w 3902590"/>
                  <a:gd name="connsiteY15" fmla="*/ 3566160 h 7858108"/>
                  <a:gd name="connsiteX16" fmla="*/ 3383280 w 3902590"/>
                  <a:gd name="connsiteY16" fmla="*/ 0 h 7858108"/>
                  <a:gd name="connsiteX0" fmla="*/ 3383280 w 3902590"/>
                  <a:gd name="connsiteY0" fmla="*/ 91440 h 7858108"/>
                  <a:gd name="connsiteX1" fmla="*/ 2194560 w 3902590"/>
                  <a:gd name="connsiteY1" fmla="*/ 548640 h 7858108"/>
                  <a:gd name="connsiteX2" fmla="*/ 1828800 w 3902590"/>
                  <a:gd name="connsiteY2" fmla="*/ 1554480 h 7858108"/>
                  <a:gd name="connsiteX3" fmla="*/ 0 w 3902590"/>
                  <a:gd name="connsiteY3" fmla="*/ 3017520 h 7858108"/>
                  <a:gd name="connsiteX4" fmla="*/ 91440 w 3902590"/>
                  <a:gd name="connsiteY4" fmla="*/ 4114800 h 7858108"/>
                  <a:gd name="connsiteX5" fmla="*/ 731520 w 3902590"/>
                  <a:gd name="connsiteY5" fmla="*/ 5212080 h 7858108"/>
                  <a:gd name="connsiteX6" fmla="*/ 182880 w 3902590"/>
                  <a:gd name="connsiteY6" fmla="*/ 5303520 h 7858108"/>
                  <a:gd name="connsiteX7" fmla="*/ 1097280 w 3902590"/>
                  <a:gd name="connsiteY7" fmla="*/ 5852160 h 7858108"/>
                  <a:gd name="connsiteX8" fmla="*/ 1188720 w 3902590"/>
                  <a:gd name="connsiteY8" fmla="*/ 6400800 h 7858108"/>
                  <a:gd name="connsiteX9" fmla="*/ 2286000 w 3902590"/>
                  <a:gd name="connsiteY9" fmla="*/ 6492240 h 7858108"/>
                  <a:gd name="connsiteX10" fmla="*/ 3902590 w 3902590"/>
                  <a:gd name="connsiteY10" fmla="*/ 7751428 h 7858108"/>
                  <a:gd name="connsiteX11" fmla="*/ 3566160 w 3902590"/>
                  <a:gd name="connsiteY11" fmla="*/ 5852160 h 7858108"/>
                  <a:gd name="connsiteX12" fmla="*/ 2743200 w 3902590"/>
                  <a:gd name="connsiteY12" fmla="*/ 5303520 h 7858108"/>
                  <a:gd name="connsiteX13" fmla="*/ 3108960 w 3902590"/>
                  <a:gd name="connsiteY13" fmla="*/ 4480560 h 7858108"/>
                  <a:gd name="connsiteX14" fmla="*/ 2377440 w 3902590"/>
                  <a:gd name="connsiteY14" fmla="*/ 3657600 h 7858108"/>
                  <a:gd name="connsiteX15" fmla="*/ 3291840 w 3902590"/>
                  <a:gd name="connsiteY15" fmla="*/ 3566160 h 7858108"/>
                  <a:gd name="connsiteX16" fmla="*/ 3383280 w 3902590"/>
                  <a:gd name="connsiteY16" fmla="*/ 0 h 7858108"/>
                  <a:gd name="connsiteX0" fmla="*/ 3383280 w 3902590"/>
                  <a:gd name="connsiteY0" fmla="*/ 91440 h 7858108"/>
                  <a:gd name="connsiteX1" fmla="*/ 2194560 w 3902590"/>
                  <a:gd name="connsiteY1" fmla="*/ 548640 h 7858108"/>
                  <a:gd name="connsiteX2" fmla="*/ 1828800 w 3902590"/>
                  <a:gd name="connsiteY2" fmla="*/ 1554480 h 7858108"/>
                  <a:gd name="connsiteX3" fmla="*/ 0 w 3902590"/>
                  <a:gd name="connsiteY3" fmla="*/ 3017520 h 7858108"/>
                  <a:gd name="connsiteX4" fmla="*/ 91440 w 3902590"/>
                  <a:gd name="connsiteY4" fmla="*/ 4114800 h 7858108"/>
                  <a:gd name="connsiteX5" fmla="*/ 731520 w 3902590"/>
                  <a:gd name="connsiteY5" fmla="*/ 5212080 h 7858108"/>
                  <a:gd name="connsiteX6" fmla="*/ 182880 w 3902590"/>
                  <a:gd name="connsiteY6" fmla="*/ 5303520 h 7858108"/>
                  <a:gd name="connsiteX7" fmla="*/ 1097280 w 3902590"/>
                  <a:gd name="connsiteY7" fmla="*/ 5852160 h 7858108"/>
                  <a:gd name="connsiteX8" fmla="*/ 1188720 w 3902590"/>
                  <a:gd name="connsiteY8" fmla="*/ 6400800 h 7858108"/>
                  <a:gd name="connsiteX9" fmla="*/ 2286000 w 3902590"/>
                  <a:gd name="connsiteY9" fmla="*/ 6492240 h 7858108"/>
                  <a:gd name="connsiteX10" fmla="*/ 3902590 w 3902590"/>
                  <a:gd name="connsiteY10" fmla="*/ 7751428 h 7858108"/>
                  <a:gd name="connsiteX11" fmla="*/ 3566160 w 3902590"/>
                  <a:gd name="connsiteY11" fmla="*/ 5852160 h 7858108"/>
                  <a:gd name="connsiteX12" fmla="*/ 2743200 w 3902590"/>
                  <a:gd name="connsiteY12" fmla="*/ 5303520 h 7858108"/>
                  <a:gd name="connsiteX13" fmla="*/ 3108960 w 3902590"/>
                  <a:gd name="connsiteY13" fmla="*/ 4480560 h 7858108"/>
                  <a:gd name="connsiteX14" fmla="*/ 2377440 w 3902590"/>
                  <a:gd name="connsiteY14" fmla="*/ 3657600 h 7858108"/>
                  <a:gd name="connsiteX15" fmla="*/ 3291840 w 3902590"/>
                  <a:gd name="connsiteY15" fmla="*/ 3566160 h 7858108"/>
                  <a:gd name="connsiteX16" fmla="*/ 3383280 w 3902590"/>
                  <a:gd name="connsiteY16" fmla="*/ 0 h 7858108"/>
                  <a:gd name="connsiteX0" fmla="*/ 3383280 w 3902590"/>
                  <a:gd name="connsiteY0" fmla="*/ 91440 h 7858108"/>
                  <a:gd name="connsiteX1" fmla="*/ 2194560 w 3902590"/>
                  <a:gd name="connsiteY1" fmla="*/ 548640 h 7858108"/>
                  <a:gd name="connsiteX2" fmla="*/ 1828800 w 3902590"/>
                  <a:gd name="connsiteY2" fmla="*/ 1554480 h 7858108"/>
                  <a:gd name="connsiteX3" fmla="*/ 0 w 3902590"/>
                  <a:gd name="connsiteY3" fmla="*/ 3017520 h 7858108"/>
                  <a:gd name="connsiteX4" fmla="*/ 91440 w 3902590"/>
                  <a:gd name="connsiteY4" fmla="*/ 4114800 h 7858108"/>
                  <a:gd name="connsiteX5" fmla="*/ 731520 w 3902590"/>
                  <a:gd name="connsiteY5" fmla="*/ 5212080 h 7858108"/>
                  <a:gd name="connsiteX6" fmla="*/ 182880 w 3902590"/>
                  <a:gd name="connsiteY6" fmla="*/ 5303520 h 7858108"/>
                  <a:gd name="connsiteX7" fmla="*/ 1097280 w 3902590"/>
                  <a:gd name="connsiteY7" fmla="*/ 5852160 h 7858108"/>
                  <a:gd name="connsiteX8" fmla="*/ 1188720 w 3902590"/>
                  <a:gd name="connsiteY8" fmla="*/ 6400800 h 7858108"/>
                  <a:gd name="connsiteX9" fmla="*/ 2286000 w 3902590"/>
                  <a:gd name="connsiteY9" fmla="*/ 6492240 h 7858108"/>
                  <a:gd name="connsiteX10" fmla="*/ 3902590 w 3902590"/>
                  <a:gd name="connsiteY10" fmla="*/ 7751428 h 7858108"/>
                  <a:gd name="connsiteX11" fmla="*/ 3566160 w 3902590"/>
                  <a:gd name="connsiteY11" fmla="*/ 5852160 h 7858108"/>
                  <a:gd name="connsiteX12" fmla="*/ 2743200 w 3902590"/>
                  <a:gd name="connsiteY12" fmla="*/ 5303520 h 7858108"/>
                  <a:gd name="connsiteX13" fmla="*/ 3108960 w 3902590"/>
                  <a:gd name="connsiteY13" fmla="*/ 4480560 h 7858108"/>
                  <a:gd name="connsiteX14" fmla="*/ 2377440 w 3902590"/>
                  <a:gd name="connsiteY14" fmla="*/ 3657600 h 7858108"/>
                  <a:gd name="connsiteX15" fmla="*/ 3291840 w 3902590"/>
                  <a:gd name="connsiteY15" fmla="*/ 3566160 h 7858108"/>
                  <a:gd name="connsiteX16" fmla="*/ 3383280 w 390259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398520 w 4192150"/>
                  <a:gd name="connsiteY13" fmla="*/ 4480560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398520 w 4192150"/>
                  <a:gd name="connsiteY13" fmla="*/ 4480560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398520 w 4192150"/>
                  <a:gd name="connsiteY13" fmla="*/ 4480560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398520 w 4192150"/>
                  <a:gd name="connsiteY13" fmla="*/ 4480560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667000 w 4192150"/>
                  <a:gd name="connsiteY14" fmla="*/ 3657600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3032760 w 4192150"/>
                  <a:gd name="connsiteY12" fmla="*/ 5303520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3855720 w 4192150"/>
                  <a:gd name="connsiteY11" fmla="*/ 5852160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4156036 w 4192150"/>
                  <a:gd name="connsiteY11" fmla="*/ 6477290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211450"/>
                  <a:gd name="connsiteY0" fmla="*/ 91440 h 7858108"/>
                  <a:gd name="connsiteX1" fmla="*/ 2484120 w 4211450"/>
                  <a:gd name="connsiteY1" fmla="*/ 548640 h 7858108"/>
                  <a:gd name="connsiteX2" fmla="*/ 2118360 w 4211450"/>
                  <a:gd name="connsiteY2" fmla="*/ 1554480 h 7858108"/>
                  <a:gd name="connsiteX3" fmla="*/ 289560 w 4211450"/>
                  <a:gd name="connsiteY3" fmla="*/ 3017520 h 7858108"/>
                  <a:gd name="connsiteX4" fmla="*/ 381000 w 4211450"/>
                  <a:gd name="connsiteY4" fmla="*/ 4114800 h 7858108"/>
                  <a:gd name="connsiteX5" fmla="*/ 1021080 w 4211450"/>
                  <a:gd name="connsiteY5" fmla="*/ 5212080 h 7858108"/>
                  <a:gd name="connsiteX6" fmla="*/ 472440 w 4211450"/>
                  <a:gd name="connsiteY6" fmla="*/ 5303520 h 7858108"/>
                  <a:gd name="connsiteX7" fmla="*/ 1386840 w 4211450"/>
                  <a:gd name="connsiteY7" fmla="*/ 5852160 h 7858108"/>
                  <a:gd name="connsiteX8" fmla="*/ 1478280 w 4211450"/>
                  <a:gd name="connsiteY8" fmla="*/ 6400800 h 7858108"/>
                  <a:gd name="connsiteX9" fmla="*/ 2575560 w 4211450"/>
                  <a:gd name="connsiteY9" fmla="*/ 6492240 h 7858108"/>
                  <a:gd name="connsiteX10" fmla="*/ 4192150 w 4211450"/>
                  <a:gd name="connsiteY10" fmla="*/ 7751428 h 7858108"/>
                  <a:gd name="connsiteX11" fmla="*/ 4211450 w 4211450"/>
                  <a:gd name="connsiteY11" fmla="*/ 6653031 h 7858108"/>
                  <a:gd name="connsiteX12" fmla="*/ 2992346 w 4211450"/>
                  <a:gd name="connsiteY12" fmla="*/ 5764781 h 7858108"/>
                  <a:gd name="connsiteX13" fmla="*/ 3047760 w 4211450"/>
                  <a:gd name="connsiteY13" fmla="*/ 4468828 h 7858108"/>
                  <a:gd name="connsiteX14" fmla="*/ 2438208 w 4211450"/>
                  <a:gd name="connsiteY14" fmla="*/ 4016924 h 7858108"/>
                  <a:gd name="connsiteX15" fmla="*/ 3581400 w 4211450"/>
                  <a:gd name="connsiteY15" fmla="*/ 3566160 h 7858108"/>
                  <a:gd name="connsiteX16" fmla="*/ 3672840 w 42114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4100622 w 4192150"/>
                  <a:gd name="connsiteY11" fmla="*/ 6577713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581400 w 4192150"/>
                  <a:gd name="connsiteY15" fmla="*/ 3566160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4100622 w 4192150"/>
                  <a:gd name="connsiteY11" fmla="*/ 6577713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601898 w 4192150"/>
                  <a:gd name="connsiteY15" fmla="*/ 3373722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4100622 w 4192150"/>
                  <a:gd name="connsiteY11" fmla="*/ 6577713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795846 w 4192150"/>
                  <a:gd name="connsiteY15" fmla="*/ 3373722 h 7858108"/>
                  <a:gd name="connsiteX16" fmla="*/ 3672840 w 4192150"/>
                  <a:gd name="connsiteY16" fmla="*/ 0 h 7858108"/>
                  <a:gd name="connsiteX0" fmla="*/ 3672840 w 4192150"/>
                  <a:gd name="connsiteY0" fmla="*/ 91440 h 7858108"/>
                  <a:gd name="connsiteX1" fmla="*/ 2484120 w 4192150"/>
                  <a:gd name="connsiteY1" fmla="*/ 548640 h 7858108"/>
                  <a:gd name="connsiteX2" fmla="*/ 2118360 w 4192150"/>
                  <a:gd name="connsiteY2" fmla="*/ 1554480 h 7858108"/>
                  <a:gd name="connsiteX3" fmla="*/ 289560 w 4192150"/>
                  <a:gd name="connsiteY3" fmla="*/ 3017520 h 7858108"/>
                  <a:gd name="connsiteX4" fmla="*/ 381000 w 4192150"/>
                  <a:gd name="connsiteY4" fmla="*/ 4114800 h 7858108"/>
                  <a:gd name="connsiteX5" fmla="*/ 1021080 w 4192150"/>
                  <a:gd name="connsiteY5" fmla="*/ 5212080 h 7858108"/>
                  <a:gd name="connsiteX6" fmla="*/ 472440 w 4192150"/>
                  <a:gd name="connsiteY6" fmla="*/ 5303520 h 7858108"/>
                  <a:gd name="connsiteX7" fmla="*/ 1386840 w 4192150"/>
                  <a:gd name="connsiteY7" fmla="*/ 5852160 h 7858108"/>
                  <a:gd name="connsiteX8" fmla="*/ 1478280 w 4192150"/>
                  <a:gd name="connsiteY8" fmla="*/ 6400800 h 7858108"/>
                  <a:gd name="connsiteX9" fmla="*/ 2575560 w 4192150"/>
                  <a:gd name="connsiteY9" fmla="*/ 6492240 h 7858108"/>
                  <a:gd name="connsiteX10" fmla="*/ 4192150 w 4192150"/>
                  <a:gd name="connsiteY10" fmla="*/ 7751428 h 7858108"/>
                  <a:gd name="connsiteX11" fmla="*/ 4100622 w 4192150"/>
                  <a:gd name="connsiteY11" fmla="*/ 6577713 h 7858108"/>
                  <a:gd name="connsiteX12" fmla="*/ 2992346 w 4192150"/>
                  <a:gd name="connsiteY12" fmla="*/ 5764781 h 7858108"/>
                  <a:gd name="connsiteX13" fmla="*/ 3047760 w 4192150"/>
                  <a:gd name="connsiteY13" fmla="*/ 4468828 h 7858108"/>
                  <a:gd name="connsiteX14" fmla="*/ 2438208 w 4192150"/>
                  <a:gd name="connsiteY14" fmla="*/ 4016924 h 7858108"/>
                  <a:gd name="connsiteX15" fmla="*/ 3795846 w 4192150"/>
                  <a:gd name="connsiteY15" fmla="*/ 3373722 h 7858108"/>
                  <a:gd name="connsiteX16" fmla="*/ 3878967 w 4192150"/>
                  <a:gd name="connsiteY16" fmla="*/ 0 h 7858108"/>
                  <a:gd name="connsiteX0" fmla="*/ 3672840 w 4192150"/>
                  <a:gd name="connsiteY0" fmla="*/ 0 h 7766668"/>
                  <a:gd name="connsiteX1" fmla="*/ 2484120 w 4192150"/>
                  <a:gd name="connsiteY1" fmla="*/ 457200 h 7766668"/>
                  <a:gd name="connsiteX2" fmla="*/ 2118360 w 4192150"/>
                  <a:gd name="connsiteY2" fmla="*/ 1463040 h 7766668"/>
                  <a:gd name="connsiteX3" fmla="*/ 289560 w 4192150"/>
                  <a:gd name="connsiteY3" fmla="*/ 2926080 h 7766668"/>
                  <a:gd name="connsiteX4" fmla="*/ 381000 w 4192150"/>
                  <a:gd name="connsiteY4" fmla="*/ 4023360 h 7766668"/>
                  <a:gd name="connsiteX5" fmla="*/ 1021080 w 4192150"/>
                  <a:gd name="connsiteY5" fmla="*/ 5120640 h 7766668"/>
                  <a:gd name="connsiteX6" fmla="*/ 472440 w 4192150"/>
                  <a:gd name="connsiteY6" fmla="*/ 5212080 h 7766668"/>
                  <a:gd name="connsiteX7" fmla="*/ 1386840 w 4192150"/>
                  <a:gd name="connsiteY7" fmla="*/ 5760720 h 7766668"/>
                  <a:gd name="connsiteX8" fmla="*/ 1478280 w 4192150"/>
                  <a:gd name="connsiteY8" fmla="*/ 6309360 h 7766668"/>
                  <a:gd name="connsiteX9" fmla="*/ 2575560 w 4192150"/>
                  <a:gd name="connsiteY9" fmla="*/ 6400800 h 7766668"/>
                  <a:gd name="connsiteX10" fmla="*/ 4192150 w 4192150"/>
                  <a:gd name="connsiteY10" fmla="*/ 7659988 h 7766668"/>
                  <a:gd name="connsiteX11" fmla="*/ 4100622 w 4192150"/>
                  <a:gd name="connsiteY11" fmla="*/ 6486273 h 7766668"/>
                  <a:gd name="connsiteX12" fmla="*/ 2992346 w 4192150"/>
                  <a:gd name="connsiteY12" fmla="*/ 5673341 h 7766668"/>
                  <a:gd name="connsiteX13" fmla="*/ 3047760 w 4192150"/>
                  <a:gd name="connsiteY13" fmla="*/ 4377388 h 7766668"/>
                  <a:gd name="connsiteX14" fmla="*/ 2438208 w 4192150"/>
                  <a:gd name="connsiteY14" fmla="*/ 3925484 h 7766668"/>
                  <a:gd name="connsiteX15" fmla="*/ 3795846 w 4192150"/>
                  <a:gd name="connsiteY15" fmla="*/ 3282282 h 7766668"/>
                  <a:gd name="connsiteX0" fmla="*/ 3878967 w 4192150"/>
                  <a:gd name="connsiteY0" fmla="*/ 0 h 7782791"/>
                  <a:gd name="connsiteX1" fmla="*/ 2484120 w 4192150"/>
                  <a:gd name="connsiteY1" fmla="*/ 473323 h 7782791"/>
                  <a:gd name="connsiteX2" fmla="*/ 2118360 w 4192150"/>
                  <a:gd name="connsiteY2" fmla="*/ 1479163 h 7782791"/>
                  <a:gd name="connsiteX3" fmla="*/ 289560 w 4192150"/>
                  <a:gd name="connsiteY3" fmla="*/ 2942203 h 7782791"/>
                  <a:gd name="connsiteX4" fmla="*/ 381000 w 4192150"/>
                  <a:gd name="connsiteY4" fmla="*/ 4039483 h 7782791"/>
                  <a:gd name="connsiteX5" fmla="*/ 1021080 w 4192150"/>
                  <a:gd name="connsiteY5" fmla="*/ 5136763 h 7782791"/>
                  <a:gd name="connsiteX6" fmla="*/ 472440 w 4192150"/>
                  <a:gd name="connsiteY6" fmla="*/ 5228203 h 7782791"/>
                  <a:gd name="connsiteX7" fmla="*/ 1386840 w 4192150"/>
                  <a:gd name="connsiteY7" fmla="*/ 5776843 h 7782791"/>
                  <a:gd name="connsiteX8" fmla="*/ 1478280 w 4192150"/>
                  <a:gd name="connsiteY8" fmla="*/ 6325483 h 7782791"/>
                  <a:gd name="connsiteX9" fmla="*/ 2575560 w 4192150"/>
                  <a:gd name="connsiteY9" fmla="*/ 6416923 h 7782791"/>
                  <a:gd name="connsiteX10" fmla="*/ 4192150 w 4192150"/>
                  <a:gd name="connsiteY10" fmla="*/ 7676111 h 7782791"/>
                  <a:gd name="connsiteX11" fmla="*/ 4100622 w 4192150"/>
                  <a:gd name="connsiteY11" fmla="*/ 6502396 h 7782791"/>
                  <a:gd name="connsiteX12" fmla="*/ 2992346 w 4192150"/>
                  <a:gd name="connsiteY12" fmla="*/ 5689464 h 7782791"/>
                  <a:gd name="connsiteX13" fmla="*/ 3047760 w 4192150"/>
                  <a:gd name="connsiteY13" fmla="*/ 4393511 h 7782791"/>
                  <a:gd name="connsiteX14" fmla="*/ 2438208 w 4192150"/>
                  <a:gd name="connsiteY14" fmla="*/ 3941607 h 7782791"/>
                  <a:gd name="connsiteX15" fmla="*/ 3795846 w 4192150"/>
                  <a:gd name="connsiteY15" fmla="*/ 3298405 h 7782791"/>
                  <a:gd name="connsiteX0" fmla="*/ 3878967 w 4192150"/>
                  <a:gd name="connsiteY0" fmla="*/ 0 h 7782791"/>
                  <a:gd name="connsiteX1" fmla="*/ 2484120 w 4192150"/>
                  <a:gd name="connsiteY1" fmla="*/ 473323 h 7782791"/>
                  <a:gd name="connsiteX2" fmla="*/ 2118360 w 4192150"/>
                  <a:gd name="connsiteY2" fmla="*/ 1479163 h 7782791"/>
                  <a:gd name="connsiteX3" fmla="*/ 289560 w 4192150"/>
                  <a:gd name="connsiteY3" fmla="*/ 2942203 h 7782791"/>
                  <a:gd name="connsiteX4" fmla="*/ 381000 w 4192150"/>
                  <a:gd name="connsiteY4" fmla="*/ 4039483 h 7782791"/>
                  <a:gd name="connsiteX5" fmla="*/ 1021080 w 4192150"/>
                  <a:gd name="connsiteY5" fmla="*/ 5136763 h 7782791"/>
                  <a:gd name="connsiteX6" fmla="*/ 472440 w 4192150"/>
                  <a:gd name="connsiteY6" fmla="*/ 5228203 h 7782791"/>
                  <a:gd name="connsiteX7" fmla="*/ 1386840 w 4192150"/>
                  <a:gd name="connsiteY7" fmla="*/ 5776843 h 7782791"/>
                  <a:gd name="connsiteX8" fmla="*/ 1478280 w 4192150"/>
                  <a:gd name="connsiteY8" fmla="*/ 6325483 h 7782791"/>
                  <a:gd name="connsiteX9" fmla="*/ 2575560 w 4192150"/>
                  <a:gd name="connsiteY9" fmla="*/ 6416923 h 7782791"/>
                  <a:gd name="connsiteX10" fmla="*/ 4192150 w 4192150"/>
                  <a:gd name="connsiteY10" fmla="*/ 7676111 h 7782791"/>
                  <a:gd name="connsiteX11" fmla="*/ 4100622 w 4192150"/>
                  <a:gd name="connsiteY11" fmla="*/ 6502396 h 7782791"/>
                  <a:gd name="connsiteX12" fmla="*/ 2992346 w 4192150"/>
                  <a:gd name="connsiteY12" fmla="*/ 5689464 h 7782791"/>
                  <a:gd name="connsiteX13" fmla="*/ 3047760 w 4192150"/>
                  <a:gd name="connsiteY13" fmla="*/ 4393511 h 7782791"/>
                  <a:gd name="connsiteX14" fmla="*/ 2438208 w 4192150"/>
                  <a:gd name="connsiteY14" fmla="*/ 3941607 h 7782791"/>
                  <a:gd name="connsiteX15" fmla="*/ 3962088 w 4192150"/>
                  <a:gd name="connsiteY15" fmla="*/ 3298405 h 7782791"/>
                  <a:gd name="connsiteX0" fmla="*/ 4017502 w 4192150"/>
                  <a:gd name="connsiteY0" fmla="*/ 0 h 7782791"/>
                  <a:gd name="connsiteX1" fmla="*/ 2484120 w 4192150"/>
                  <a:gd name="connsiteY1" fmla="*/ 473323 h 7782791"/>
                  <a:gd name="connsiteX2" fmla="*/ 2118360 w 4192150"/>
                  <a:gd name="connsiteY2" fmla="*/ 1479163 h 7782791"/>
                  <a:gd name="connsiteX3" fmla="*/ 289560 w 4192150"/>
                  <a:gd name="connsiteY3" fmla="*/ 2942203 h 7782791"/>
                  <a:gd name="connsiteX4" fmla="*/ 381000 w 4192150"/>
                  <a:gd name="connsiteY4" fmla="*/ 4039483 h 7782791"/>
                  <a:gd name="connsiteX5" fmla="*/ 1021080 w 4192150"/>
                  <a:gd name="connsiteY5" fmla="*/ 5136763 h 7782791"/>
                  <a:gd name="connsiteX6" fmla="*/ 472440 w 4192150"/>
                  <a:gd name="connsiteY6" fmla="*/ 5228203 h 7782791"/>
                  <a:gd name="connsiteX7" fmla="*/ 1386840 w 4192150"/>
                  <a:gd name="connsiteY7" fmla="*/ 5776843 h 7782791"/>
                  <a:gd name="connsiteX8" fmla="*/ 1478280 w 4192150"/>
                  <a:gd name="connsiteY8" fmla="*/ 6325483 h 7782791"/>
                  <a:gd name="connsiteX9" fmla="*/ 2575560 w 4192150"/>
                  <a:gd name="connsiteY9" fmla="*/ 6416923 h 7782791"/>
                  <a:gd name="connsiteX10" fmla="*/ 4192150 w 4192150"/>
                  <a:gd name="connsiteY10" fmla="*/ 7676111 h 7782791"/>
                  <a:gd name="connsiteX11" fmla="*/ 4100622 w 4192150"/>
                  <a:gd name="connsiteY11" fmla="*/ 6502396 h 7782791"/>
                  <a:gd name="connsiteX12" fmla="*/ 2992346 w 4192150"/>
                  <a:gd name="connsiteY12" fmla="*/ 5689464 h 7782791"/>
                  <a:gd name="connsiteX13" fmla="*/ 3047760 w 4192150"/>
                  <a:gd name="connsiteY13" fmla="*/ 4393511 h 7782791"/>
                  <a:gd name="connsiteX14" fmla="*/ 2438208 w 4192150"/>
                  <a:gd name="connsiteY14" fmla="*/ 3941607 h 7782791"/>
                  <a:gd name="connsiteX15" fmla="*/ 3962088 w 4192150"/>
                  <a:gd name="connsiteY15" fmla="*/ 3298405 h 7782791"/>
                  <a:gd name="connsiteX0" fmla="*/ 4017502 w 4192150"/>
                  <a:gd name="connsiteY0" fmla="*/ 0 h 7782791"/>
                  <a:gd name="connsiteX1" fmla="*/ 2484120 w 4192150"/>
                  <a:gd name="connsiteY1" fmla="*/ 473323 h 7782791"/>
                  <a:gd name="connsiteX2" fmla="*/ 2118360 w 4192150"/>
                  <a:gd name="connsiteY2" fmla="*/ 1479163 h 7782791"/>
                  <a:gd name="connsiteX3" fmla="*/ 289560 w 4192150"/>
                  <a:gd name="connsiteY3" fmla="*/ 2942203 h 7782791"/>
                  <a:gd name="connsiteX4" fmla="*/ 381000 w 4192150"/>
                  <a:gd name="connsiteY4" fmla="*/ 4039483 h 7782791"/>
                  <a:gd name="connsiteX5" fmla="*/ 1021080 w 4192150"/>
                  <a:gd name="connsiteY5" fmla="*/ 5136763 h 7782791"/>
                  <a:gd name="connsiteX6" fmla="*/ 472440 w 4192150"/>
                  <a:gd name="connsiteY6" fmla="*/ 5228203 h 7782791"/>
                  <a:gd name="connsiteX7" fmla="*/ 1386840 w 4192150"/>
                  <a:gd name="connsiteY7" fmla="*/ 5776843 h 7782791"/>
                  <a:gd name="connsiteX8" fmla="*/ 1478280 w 4192150"/>
                  <a:gd name="connsiteY8" fmla="*/ 6325483 h 7782791"/>
                  <a:gd name="connsiteX9" fmla="*/ 2575560 w 4192150"/>
                  <a:gd name="connsiteY9" fmla="*/ 6416923 h 7782791"/>
                  <a:gd name="connsiteX10" fmla="*/ 4192150 w 4192150"/>
                  <a:gd name="connsiteY10" fmla="*/ 7676111 h 7782791"/>
                  <a:gd name="connsiteX11" fmla="*/ 4100622 w 4192150"/>
                  <a:gd name="connsiteY11" fmla="*/ 6502396 h 7782791"/>
                  <a:gd name="connsiteX12" fmla="*/ 2992346 w 4192150"/>
                  <a:gd name="connsiteY12" fmla="*/ 5689464 h 7782791"/>
                  <a:gd name="connsiteX13" fmla="*/ 3047760 w 4192150"/>
                  <a:gd name="connsiteY13" fmla="*/ 4393511 h 7782791"/>
                  <a:gd name="connsiteX14" fmla="*/ 2438208 w 4192150"/>
                  <a:gd name="connsiteY14" fmla="*/ 3941607 h 7782791"/>
                  <a:gd name="connsiteX15" fmla="*/ 3962088 w 4192150"/>
                  <a:gd name="connsiteY15" fmla="*/ 3298405 h 7782791"/>
                  <a:gd name="connsiteX0" fmla="*/ 4017502 w 4192150"/>
                  <a:gd name="connsiteY0" fmla="*/ 0 h 7782791"/>
                  <a:gd name="connsiteX1" fmla="*/ 2484120 w 4192150"/>
                  <a:gd name="connsiteY1" fmla="*/ 473323 h 7782791"/>
                  <a:gd name="connsiteX2" fmla="*/ 2118360 w 4192150"/>
                  <a:gd name="connsiteY2" fmla="*/ 1479163 h 7782791"/>
                  <a:gd name="connsiteX3" fmla="*/ 289560 w 4192150"/>
                  <a:gd name="connsiteY3" fmla="*/ 2942203 h 7782791"/>
                  <a:gd name="connsiteX4" fmla="*/ 381000 w 4192150"/>
                  <a:gd name="connsiteY4" fmla="*/ 4039483 h 7782791"/>
                  <a:gd name="connsiteX5" fmla="*/ 1021080 w 4192150"/>
                  <a:gd name="connsiteY5" fmla="*/ 5136763 h 7782791"/>
                  <a:gd name="connsiteX6" fmla="*/ 472440 w 4192150"/>
                  <a:gd name="connsiteY6" fmla="*/ 5228203 h 7782791"/>
                  <a:gd name="connsiteX7" fmla="*/ 1386840 w 4192150"/>
                  <a:gd name="connsiteY7" fmla="*/ 5776843 h 7782791"/>
                  <a:gd name="connsiteX8" fmla="*/ 1478280 w 4192150"/>
                  <a:gd name="connsiteY8" fmla="*/ 6325483 h 7782791"/>
                  <a:gd name="connsiteX9" fmla="*/ 2575560 w 4192150"/>
                  <a:gd name="connsiteY9" fmla="*/ 6416923 h 7782791"/>
                  <a:gd name="connsiteX10" fmla="*/ 4192150 w 4192150"/>
                  <a:gd name="connsiteY10" fmla="*/ 7676111 h 7782791"/>
                  <a:gd name="connsiteX11" fmla="*/ 4100622 w 4192150"/>
                  <a:gd name="connsiteY11" fmla="*/ 6502396 h 7782791"/>
                  <a:gd name="connsiteX12" fmla="*/ 2992346 w 4192150"/>
                  <a:gd name="connsiteY12" fmla="*/ 5689464 h 7782791"/>
                  <a:gd name="connsiteX13" fmla="*/ 3047760 w 4192150"/>
                  <a:gd name="connsiteY13" fmla="*/ 4393511 h 7782791"/>
                  <a:gd name="connsiteX14" fmla="*/ 2438208 w 4192150"/>
                  <a:gd name="connsiteY14" fmla="*/ 3941607 h 7782791"/>
                  <a:gd name="connsiteX15" fmla="*/ 3962088 w 4192150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447245 w 4166955"/>
                  <a:gd name="connsiteY6" fmla="*/ 5228203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447245 w 4166955"/>
                  <a:gd name="connsiteY6" fmla="*/ 5228203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447245 w 4166955"/>
                  <a:gd name="connsiteY6" fmla="*/ 5228203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778305 w 4166955"/>
                  <a:gd name="connsiteY6" fmla="*/ 5247108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612064 w 4166955"/>
                  <a:gd name="connsiteY6" fmla="*/ 5247108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473529 w 4166955"/>
                  <a:gd name="connsiteY6" fmla="*/ 5247108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5885 w 4166955"/>
                  <a:gd name="connsiteY5" fmla="*/ 5136763 h 7782791"/>
                  <a:gd name="connsiteX6" fmla="*/ 362702 w 4166955"/>
                  <a:gd name="connsiteY6" fmla="*/ 5146684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361645 w 4166955"/>
                  <a:gd name="connsiteY7" fmla="*/ 5776843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221616 w 4166955"/>
                  <a:gd name="connsiteY7" fmla="*/ 5689464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166202 w 4166955"/>
                  <a:gd name="connsiteY7" fmla="*/ 5689464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166202 w 4166955"/>
                  <a:gd name="connsiteY7" fmla="*/ 5689464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166955"/>
                  <a:gd name="connsiteY0" fmla="*/ 0 h 7782791"/>
                  <a:gd name="connsiteX1" fmla="*/ 2458925 w 4166955"/>
                  <a:gd name="connsiteY1" fmla="*/ 473323 h 7782791"/>
                  <a:gd name="connsiteX2" fmla="*/ 1941995 w 4166955"/>
                  <a:gd name="connsiteY2" fmla="*/ 1305501 h 7782791"/>
                  <a:gd name="connsiteX3" fmla="*/ 264365 w 4166955"/>
                  <a:gd name="connsiteY3" fmla="*/ 2942203 h 7782791"/>
                  <a:gd name="connsiteX4" fmla="*/ 355805 w 4166955"/>
                  <a:gd name="connsiteY4" fmla="*/ 4039483 h 7782791"/>
                  <a:gd name="connsiteX5" fmla="*/ 999961 w 4166955"/>
                  <a:gd name="connsiteY5" fmla="*/ 5021156 h 7782791"/>
                  <a:gd name="connsiteX6" fmla="*/ 362702 w 4166955"/>
                  <a:gd name="connsiteY6" fmla="*/ 5146684 h 7782791"/>
                  <a:gd name="connsiteX7" fmla="*/ 1166202 w 4166955"/>
                  <a:gd name="connsiteY7" fmla="*/ 5689464 h 7782791"/>
                  <a:gd name="connsiteX8" fmla="*/ 1453085 w 4166955"/>
                  <a:gd name="connsiteY8" fmla="*/ 6325483 h 7782791"/>
                  <a:gd name="connsiteX9" fmla="*/ 2550365 w 4166955"/>
                  <a:gd name="connsiteY9" fmla="*/ 6416923 h 7782791"/>
                  <a:gd name="connsiteX10" fmla="*/ 4166955 w 4166955"/>
                  <a:gd name="connsiteY10" fmla="*/ 7676111 h 7782791"/>
                  <a:gd name="connsiteX11" fmla="*/ 4075427 w 4166955"/>
                  <a:gd name="connsiteY11" fmla="*/ 6502396 h 7782791"/>
                  <a:gd name="connsiteX12" fmla="*/ 2967151 w 4166955"/>
                  <a:gd name="connsiteY12" fmla="*/ 5689464 h 7782791"/>
                  <a:gd name="connsiteX13" fmla="*/ 3022565 w 4166955"/>
                  <a:gd name="connsiteY13" fmla="*/ 4393511 h 7782791"/>
                  <a:gd name="connsiteX14" fmla="*/ 2413013 w 4166955"/>
                  <a:gd name="connsiteY14" fmla="*/ 3941607 h 7782791"/>
                  <a:gd name="connsiteX15" fmla="*/ 3936893 w 4166955"/>
                  <a:gd name="connsiteY15" fmla="*/ 3298405 h 7782791"/>
                  <a:gd name="connsiteX0" fmla="*/ 3992307 w 4244121"/>
                  <a:gd name="connsiteY0" fmla="*/ 0 h 7782791"/>
                  <a:gd name="connsiteX1" fmla="*/ 2458925 w 4244121"/>
                  <a:gd name="connsiteY1" fmla="*/ 473323 h 7782791"/>
                  <a:gd name="connsiteX2" fmla="*/ 1941995 w 4244121"/>
                  <a:gd name="connsiteY2" fmla="*/ 1305501 h 7782791"/>
                  <a:gd name="connsiteX3" fmla="*/ 264365 w 4244121"/>
                  <a:gd name="connsiteY3" fmla="*/ 2942203 h 7782791"/>
                  <a:gd name="connsiteX4" fmla="*/ 355805 w 4244121"/>
                  <a:gd name="connsiteY4" fmla="*/ 4039483 h 7782791"/>
                  <a:gd name="connsiteX5" fmla="*/ 999961 w 4244121"/>
                  <a:gd name="connsiteY5" fmla="*/ 5021156 h 7782791"/>
                  <a:gd name="connsiteX6" fmla="*/ 362702 w 4244121"/>
                  <a:gd name="connsiteY6" fmla="*/ 5146684 h 7782791"/>
                  <a:gd name="connsiteX7" fmla="*/ 1166202 w 4244121"/>
                  <a:gd name="connsiteY7" fmla="*/ 5689464 h 7782791"/>
                  <a:gd name="connsiteX8" fmla="*/ 1453085 w 4244121"/>
                  <a:gd name="connsiteY8" fmla="*/ 6325483 h 7782791"/>
                  <a:gd name="connsiteX9" fmla="*/ 2550365 w 4244121"/>
                  <a:gd name="connsiteY9" fmla="*/ 6416923 h 7782791"/>
                  <a:gd name="connsiteX10" fmla="*/ 4166955 w 4244121"/>
                  <a:gd name="connsiteY10" fmla="*/ 7676111 h 7782791"/>
                  <a:gd name="connsiteX11" fmla="*/ 4244121 w 4244121"/>
                  <a:gd name="connsiteY11" fmla="*/ 6211953 h 7782791"/>
                  <a:gd name="connsiteX12" fmla="*/ 2967151 w 4244121"/>
                  <a:gd name="connsiteY12" fmla="*/ 5689464 h 7782791"/>
                  <a:gd name="connsiteX13" fmla="*/ 3022565 w 4244121"/>
                  <a:gd name="connsiteY13" fmla="*/ 4393511 h 7782791"/>
                  <a:gd name="connsiteX14" fmla="*/ 2413013 w 4244121"/>
                  <a:gd name="connsiteY14" fmla="*/ 3941607 h 7782791"/>
                  <a:gd name="connsiteX15" fmla="*/ 3936893 w 4244121"/>
                  <a:gd name="connsiteY15" fmla="*/ 3298405 h 7782791"/>
                  <a:gd name="connsiteX0" fmla="*/ 3992307 w 4244121"/>
                  <a:gd name="connsiteY0" fmla="*/ 0 h 7782791"/>
                  <a:gd name="connsiteX1" fmla="*/ 2458925 w 4244121"/>
                  <a:gd name="connsiteY1" fmla="*/ 473323 h 7782791"/>
                  <a:gd name="connsiteX2" fmla="*/ 1941995 w 4244121"/>
                  <a:gd name="connsiteY2" fmla="*/ 1305501 h 7782791"/>
                  <a:gd name="connsiteX3" fmla="*/ 264365 w 4244121"/>
                  <a:gd name="connsiteY3" fmla="*/ 2942203 h 7782791"/>
                  <a:gd name="connsiteX4" fmla="*/ 355805 w 4244121"/>
                  <a:gd name="connsiteY4" fmla="*/ 4039483 h 7782791"/>
                  <a:gd name="connsiteX5" fmla="*/ 999961 w 4244121"/>
                  <a:gd name="connsiteY5" fmla="*/ 5021156 h 7782791"/>
                  <a:gd name="connsiteX6" fmla="*/ 362702 w 4244121"/>
                  <a:gd name="connsiteY6" fmla="*/ 5146684 h 7782791"/>
                  <a:gd name="connsiteX7" fmla="*/ 1166202 w 4244121"/>
                  <a:gd name="connsiteY7" fmla="*/ 5689464 h 7782791"/>
                  <a:gd name="connsiteX8" fmla="*/ 1453085 w 4244121"/>
                  <a:gd name="connsiteY8" fmla="*/ 6325483 h 7782791"/>
                  <a:gd name="connsiteX9" fmla="*/ 2550365 w 4244121"/>
                  <a:gd name="connsiteY9" fmla="*/ 6416923 h 7782791"/>
                  <a:gd name="connsiteX10" fmla="*/ 4166955 w 4244121"/>
                  <a:gd name="connsiteY10" fmla="*/ 7676111 h 7782791"/>
                  <a:gd name="connsiteX11" fmla="*/ 4244121 w 4244121"/>
                  <a:gd name="connsiteY11" fmla="*/ 6211953 h 7782791"/>
                  <a:gd name="connsiteX12" fmla="*/ 3240965 w 4244121"/>
                  <a:gd name="connsiteY12" fmla="*/ 5283730 h 7782791"/>
                  <a:gd name="connsiteX13" fmla="*/ 3022565 w 4244121"/>
                  <a:gd name="connsiteY13" fmla="*/ 4393511 h 7782791"/>
                  <a:gd name="connsiteX14" fmla="*/ 2413013 w 4244121"/>
                  <a:gd name="connsiteY14" fmla="*/ 3941607 h 7782791"/>
                  <a:gd name="connsiteX15" fmla="*/ 3936893 w 4244121"/>
                  <a:gd name="connsiteY15" fmla="*/ 3298405 h 7782791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244121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022565 w 4629950"/>
                  <a:gd name="connsiteY13" fmla="*/ 4393511 h 7746668"/>
                  <a:gd name="connsiteX14" fmla="*/ 2413013 w 4629950"/>
                  <a:gd name="connsiteY14" fmla="*/ 3941607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022565 w 4629950"/>
                  <a:gd name="connsiteY13" fmla="*/ 4393511 h 7746668"/>
                  <a:gd name="connsiteX14" fmla="*/ 2413013 w 4629950"/>
                  <a:gd name="connsiteY14" fmla="*/ 3941607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022565 w 4629950"/>
                  <a:gd name="connsiteY13" fmla="*/ 4393511 h 7746668"/>
                  <a:gd name="connsiteX14" fmla="*/ 2700804 w 4629950"/>
                  <a:gd name="connsiteY14" fmla="*/ 4212704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022565 w 4629950"/>
                  <a:gd name="connsiteY13" fmla="*/ 4393511 h 7746668"/>
                  <a:gd name="connsiteX14" fmla="*/ 3086633 w 4629950"/>
                  <a:gd name="connsiteY14" fmla="*/ 4212704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022565 w 4629950"/>
                  <a:gd name="connsiteY13" fmla="*/ 4393511 h 7746668"/>
                  <a:gd name="connsiteX14" fmla="*/ 3028238 w 4629950"/>
                  <a:gd name="connsiteY14" fmla="*/ 3978019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328559 w 4629950"/>
                  <a:gd name="connsiteY13" fmla="*/ 4466547 h 7746668"/>
                  <a:gd name="connsiteX14" fmla="*/ 3028238 w 4629950"/>
                  <a:gd name="connsiteY14" fmla="*/ 3978019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453692 w 4629950"/>
                  <a:gd name="connsiteY13" fmla="*/ 4466547 h 7746668"/>
                  <a:gd name="connsiteX14" fmla="*/ 3028238 w 4629950"/>
                  <a:gd name="connsiteY14" fmla="*/ 3978019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453692 w 4629950"/>
                  <a:gd name="connsiteY13" fmla="*/ 4466547 h 7746668"/>
                  <a:gd name="connsiteX14" fmla="*/ 3028238 w 4629950"/>
                  <a:gd name="connsiteY14" fmla="*/ 3978019 h 7746668"/>
                  <a:gd name="connsiteX15" fmla="*/ 3936893 w 4629950"/>
                  <a:gd name="connsiteY15" fmla="*/ 3298405 h 7746668"/>
                  <a:gd name="connsiteX0" fmla="*/ 3992307 w 4629950"/>
                  <a:gd name="connsiteY0" fmla="*/ 0 h 7746668"/>
                  <a:gd name="connsiteX1" fmla="*/ 2458925 w 4629950"/>
                  <a:gd name="connsiteY1" fmla="*/ 473323 h 7746668"/>
                  <a:gd name="connsiteX2" fmla="*/ 1941995 w 4629950"/>
                  <a:gd name="connsiteY2" fmla="*/ 1305501 h 7746668"/>
                  <a:gd name="connsiteX3" fmla="*/ 264365 w 4629950"/>
                  <a:gd name="connsiteY3" fmla="*/ 2942203 h 7746668"/>
                  <a:gd name="connsiteX4" fmla="*/ 355805 w 4629950"/>
                  <a:gd name="connsiteY4" fmla="*/ 4039483 h 7746668"/>
                  <a:gd name="connsiteX5" fmla="*/ 999961 w 4629950"/>
                  <a:gd name="connsiteY5" fmla="*/ 5021156 h 7746668"/>
                  <a:gd name="connsiteX6" fmla="*/ 362702 w 4629950"/>
                  <a:gd name="connsiteY6" fmla="*/ 5146684 h 7746668"/>
                  <a:gd name="connsiteX7" fmla="*/ 1166202 w 4629950"/>
                  <a:gd name="connsiteY7" fmla="*/ 5689464 h 7746668"/>
                  <a:gd name="connsiteX8" fmla="*/ 1453085 w 4629950"/>
                  <a:gd name="connsiteY8" fmla="*/ 6325483 h 7746668"/>
                  <a:gd name="connsiteX9" fmla="*/ 2550365 w 4629950"/>
                  <a:gd name="connsiteY9" fmla="*/ 6416923 h 7746668"/>
                  <a:gd name="connsiteX10" fmla="*/ 4629950 w 4629950"/>
                  <a:gd name="connsiteY10" fmla="*/ 7639988 h 7746668"/>
                  <a:gd name="connsiteX11" fmla="*/ 4552784 w 4629950"/>
                  <a:gd name="connsiteY11" fmla="*/ 6211953 h 7746668"/>
                  <a:gd name="connsiteX12" fmla="*/ 3240965 w 4629950"/>
                  <a:gd name="connsiteY12" fmla="*/ 5283730 h 7746668"/>
                  <a:gd name="connsiteX13" fmla="*/ 3453692 w 4629950"/>
                  <a:gd name="connsiteY13" fmla="*/ 4466547 h 7746668"/>
                  <a:gd name="connsiteX14" fmla="*/ 3028238 w 4629950"/>
                  <a:gd name="connsiteY14" fmla="*/ 3978019 h 7746668"/>
                  <a:gd name="connsiteX15" fmla="*/ 4584315 w 4629950"/>
                  <a:gd name="connsiteY15" fmla="*/ 2751533 h 77466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29950" h="7746668">
                    <a:moveTo>
                      <a:pt x="3992307" y="0"/>
                    </a:moveTo>
                    <a:cubicBezTo>
                      <a:pt x="3478575" y="23223"/>
                      <a:pt x="2800644" y="255739"/>
                      <a:pt x="2458925" y="473323"/>
                    </a:cubicBezTo>
                    <a:cubicBezTo>
                      <a:pt x="2117206" y="690907"/>
                      <a:pt x="2307755" y="894021"/>
                      <a:pt x="1941995" y="1305501"/>
                    </a:cubicBezTo>
                    <a:cubicBezTo>
                      <a:pt x="1398022" y="1600179"/>
                      <a:pt x="612180" y="2286061"/>
                      <a:pt x="264365" y="2942203"/>
                    </a:cubicBezTo>
                    <a:cubicBezTo>
                      <a:pt x="0" y="3397867"/>
                      <a:pt x="233206" y="3692991"/>
                      <a:pt x="355805" y="4039483"/>
                    </a:cubicBezTo>
                    <a:cubicBezTo>
                      <a:pt x="478404" y="4385975"/>
                      <a:pt x="774411" y="4844996"/>
                      <a:pt x="999961" y="5021156"/>
                    </a:cubicBezTo>
                    <a:cubicBezTo>
                      <a:pt x="545376" y="5151503"/>
                      <a:pt x="334995" y="5035299"/>
                      <a:pt x="362702" y="5146684"/>
                    </a:cubicBezTo>
                    <a:cubicBezTo>
                      <a:pt x="390409" y="5258069"/>
                      <a:pt x="984472" y="5492998"/>
                      <a:pt x="1166202" y="5689464"/>
                    </a:cubicBezTo>
                    <a:cubicBezTo>
                      <a:pt x="1185548" y="6172857"/>
                      <a:pt x="1085513" y="6077141"/>
                      <a:pt x="1453085" y="6325483"/>
                    </a:cubicBezTo>
                    <a:cubicBezTo>
                      <a:pt x="1683779" y="6446726"/>
                      <a:pt x="2020888" y="6197839"/>
                      <a:pt x="2550365" y="6416923"/>
                    </a:cubicBezTo>
                    <a:cubicBezTo>
                      <a:pt x="3079842" y="6636007"/>
                      <a:pt x="4416590" y="7746668"/>
                      <a:pt x="4629950" y="7639988"/>
                    </a:cubicBezTo>
                    <a:lnTo>
                      <a:pt x="4552784" y="6211953"/>
                    </a:lnTo>
                    <a:lnTo>
                      <a:pt x="3240965" y="5283730"/>
                    </a:lnTo>
                    <a:cubicBezTo>
                      <a:pt x="3164765" y="5055130"/>
                      <a:pt x="3514652" y="4740867"/>
                      <a:pt x="3453692" y="4466547"/>
                    </a:cubicBezTo>
                    <a:cubicBezTo>
                      <a:pt x="3159043" y="4403427"/>
                      <a:pt x="3366728" y="4056802"/>
                      <a:pt x="3028238" y="3978019"/>
                    </a:cubicBezTo>
                    <a:cubicBezTo>
                      <a:pt x="3369202" y="3544811"/>
                      <a:pt x="4068964" y="2774265"/>
                      <a:pt x="4584315" y="2751533"/>
                    </a:cubicBezTo>
                  </a:path>
                </a:pathLst>
              </a:custGeom>
              <a:grpFill/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18" name="手繪多邊形 17"/>
            <p:cNvSpPr/>
            <p:nvPr/>
          </p:nvSpPr>
          <p:spPr>
            <a:xfrm>
              <a:off x="2483769" y="-9316416"/>
              <a:ext cx="5544615" cy="8208912"/>
            </a:xfrm>
            <a:custGeom>
              <a:avLst/>
              <a:gdLst>
                <a:gd name="connsiteX0" fmla="*/ 731520 w 5577840"/>
                <a:gd name="connsiteY0" fmla="*/ 91440 h 7040880"/>
                <a:gd name="connsiteX1" fmla="*/ 1645920 w 5577840"/>
                <a:gd name="connsiteY1" fmla="*/ 731520 h 7040880"/>
                <a:gd name="connsiteX2" fmla="*/ 4572000 w 5577840"/>
                <a:gd name="connsiteY2" fmla="*/ 2286000 h 7040880"/>
                <a:gd name="connsiteX3" fmla="*/ 5577840 w 5577840"/>
                <a:gd name="connsiteY3" fmla="*/ 4114800 h 7040880"/>
                <a:gd name="connsiteX4" fmla="*/ 4846320 w 5577840"/>
                <a:gd name="connsiteY4" fmla="*/ 4480560 h 7040880"/>
                <a:gd name="connsiteX5" fmla="*/ 4389120 w 5577840"/>
                <a:gd name="connsiteY5" fmla="*/ 5577840 h 7040880"/>
                <a:gd name="connsiteX6" fmla="*/ 3291840 w 5577840"/>
                <a:gd name="connsiteY6" fmla="*/ 5577840 h 7040880"/>
                <a:gd name="connsiteX7" fmla="*/ 1645920 w 5577840"/>
                <a:gd name="connsiteY7" fmla="*/ 6035040 h 7040880"/>
                <a:gd name="connsiteX8" fmla="*/ 0 w 5577840"/>
                <a:gd name="connsiteY8" fmla="*/ 7040880 h 7040880"/>
                <a:gd name="connsiteX9" fmla="*/ 91440 w 5577840"/>
                <a:gd name="connsiteY9" fmla="*/ 5486400 h 7040880"/>
                <a:gd name="connsiteX10" fmla="*/ 1371600 w 5577840"/>
                <a:gd name="connsiteY10" fmla="*/ 5120640 h 7040880"/>
                <a:gd name="connsiteX11" fmla="*/ 2011680 w 5577840"/>
                <a:gd name="connsiteY11" fmla="*/ 4846320 h 7040880"/>
                <a:gd name="connsiteX12" fmla="*/ 2194560 w 5577840"/>
                <a:gd name="connsiteY12" fmla="*/ 4114800 h 7040880"/>
                <a:gd name="connsiteX13" fmla="*/ 1920240 w 5577840"/>
                <a:gd name="connsiteY13" fmla="*/ 3474720 h 7040880"/>
                <a:gd name="connsiteX14" fmla="*/ 914400 w 5577840"/>
                <a:gd name="connsiteY14" fmla="*/ 3474720 h 7040880"/>
                <a:gd name="connsiteX15" fmla="*/ 457200 w 5577840"/>
                <a:gd name="connsiteY15" fmla="*/ 3291840 h 7040880"/>
                <a:gd name="connsiteX16" fmla="*/ 640080 w 5577840"/>
                <a:gd name="connsiteY16" fmla="*/ 0 h 7040880"/>
                <a:gd name="connsiteX0" fmla="*/ 1235576 w 6081896"/>
                <a:gd name="connsiteY0" fmla="*/ 91440 h 7056784"/>
                <a:gd name="connsiteX1" fmla="*/ 2149976 w 6081896"/>
                <a:gd name="connsiteY1" fmla="*/ 731520 h 7056784"/>
                <a:gd name="connsiteX2" fmla="*/ 5076056 w 6081896"/>
                <a:gd name="connsiteY2" fmla="*/ 2286000 h 7056784"/>
                <a:gd name="connsiteX3" fmla="*/ 6081896 w 6081896"/>
                <a:gd name="connsiteY3" fmla="*/ 4114800 h 7056784"/>
                <a:gd name="connsiteX4" fmla="*/ 5350376 w 6081896"/>
                <a:gd name="connsiteY4" fmla="*/ 4480560 h 7056784"/>
                <a:gd name="connsiteX5" fmla="*/ 4893176 w 6081896"/>
                <a:gd name="connsiteY5" fmla="*/ 5577840 h 7056784"/>
                <a:gd name="connsiteX6" fmla="*/ 3795896 w 6081896"/>
                <a:gd name="connsiteY6" fmla="*/ 5577840 h 7056784"/>
                <a:gd name="connsiteX7" fmla="*/ 2149976 w 6081896"/>
                <a:gd name="connsiteY7" fmla="*/ 6035040 h 7056784"/>
                <a:gd name="connsiteX8" fmla="*/ 0 w 6081896"/>
                <a:gd name="connsiteY8" fmla="*/ 7056784 h 7056784"/>
                <a:gd name="connsiteX9" fmla="*/ 595496 w 6081896"/>
                <a:gd name="connsiteY9" fmla="*/ 5486400 h 7056784"/>
                <a:gd name="connsiteX10" fmla="*/ 1875656 w 6081896"/>
                <a:gd name="connsiteY10" fmla="*/ 5120640 h 7056784"/>
                <a:gd name="connsiteX11" fmla="*/ 2515736 w 6081896"/>
                <a:gd name="connsiteY11" fmla="*/ 4846320 h 7056784"/>
                <a:gd name="connsiteX12" fmla="*/ 2698616 w 6081896"/>
                <a:gd name="connsiteY12" fmla="*/ 4114800 h 7056784"/>
                <a:gd name="connsiteX13" fmla="*/ 2424296 w 6081896"/>
                <a:gd name="connsiteY13" fmla="*/ 3474720 h 7056784"/>
                <a:gd name="connsiteX14" fmla="*/ 1418456 w 6081896"/>
                <a:gd name="connsiteY14" fmla="*/ 3474720 h 7056784"/>
                <a:gd name="connsiteX15" fmla="*/ 961256 w 6081896"/>
                <a:gd name="connsiteY15" fmla="*/ 3291840 h 7056784"/>
                <a:gd name="connsiteX16" fmla="*/ 1144136 w 6081896"/>
                <a:gd name="connsiteY16" fmla="*/ 0 h 7056784"/>
                <a:gd name="connsiteX0" fmla="*/ 1235576 w 6081896"/>
                <a:gd name="connsiteY0" fmla="*/ 91440 h 7056784"/>
                <a:gd name="connsiteX1" fmla="*/ 2149976 w 6081896"/>
                <a:gd name="connsiteY1" fmla="*/ 731520 h 7056784"/>
                <a:gd name="connsiteX2" fmla="*/ 5076056 w 6081896"/>
                <a:gd name="connsiteY2" fmla="*/ 2286000 h 7056784"/>
                <a:gd name="connsiteX3" fmla="*/ 6081896 w 6081896"/>
                <a:gd name="connsiteY3" fmla="*/ 4114800 h 7056784"/>
                <a:gd name="connsiteX4" fmla="*/ 5350376 w 6081896"/>
                <a:gd name="connsiteY4" fmla="*/ 4480560 h 7056784"/>
                <a:gd name="connsiteX5" fmla="*/ 4893176 w 6081896"/>
                <a:gd name="connsiteY5" fmla="*/ 5577840 h 7056784"/>
                <a:gd name="connsiteX6" fmla="*/ 3795896 w 6081896"/>
                <a:gd name="connsiteY6" fmla="*/ 5577840 h 7056784"/>
                <a:gd name="connsiteX7" fmla="*/ 2149976 w 6081896"/>
                <a:gd name="connsiteY7" fmla="*/ 6035040 h 7056784"/>
                <a:gd name="connsiteX8" fmla="*/ 0 w 6081896"/>
                <a:gd name="connsiteY8" fmla="*/ 7056784 h 7056784"/>
                <a:gd name="connsiteX9" fmla="*/ 595496 w 6081896"/>
                <a:gd name="connsiteY9" fmla="*/ 5486400 h 7056784"/>
                <a:gd name="connsiteX10" fmla="*/ 1875656 w 6081896"/>
                <a:gd name="connsiteY10" fmla="*/ 5120640 h 7056784"/>
                <a:gd name="connsiteX11" fmla="*/ 2515736 w 6081896"/>
                <a:gd name="connsiteY11" fmla="*/ 4846320 h 7056784"/>
                <a:gd name="connsiteX12" fmla="*/ 2698616 w 6081896"/>
                <a:gd name="connsiteY12" fmla="*/ 4114800 h 7056784"/>
                <a:gd name="connsiteX13" fmla="*/ 2424296 w 6081896"/>
                <a:gd name="connsiteY13" fmla="*/ 3474720 h 7056784"/>
                <a:gd name="connsiteX14" fmla="*/ 1418456 w 6081896"/>
                <a:gd name="connsiteY14" fmla="*/ 3474720 h 7056784"/>
                <a:gd name="connsiteX15" fmla="*/ 961256 w 6081896"/>
                <a:gd name="connsiteY15" fmla="*/ 3291840 h 7056784"/>
                <a:gd name="connsiteX16" fmla="*/ 1144136 w 6081896"/>
                <a:gd name="connsiteY16" fmla="*/ 0 h 7056784"/>
                <a:gd name="connsiteX17" fmla="*/ 1235576 w 6081896"/>
                <a:gd name="connsiteY17" fmla="*/ 91440 h 7056784"/>
                <a:gd name="connsiteX0" fmla="*/ 1144136 w 6081896"/>
                <a:gd name="connsiteY0" fmla="*/ 0 h 7056784"/>
                <a:gd name="connsiteX1" fmla="*/ 2149976 w 6081896"/>
                <a:gd name="connsiteY1" fmla="*/ 731520 h 7056784"/>
                <a:gd name="connsiteX2" fmla="*/ 5076056 w 6081896"/>
                <a:gd name="connsiteY2" fmla="*/ 2286000 h 7056784"/>
                <a:gd name="connsiteX3" fmla="*/ 6081896 w 6081896"/>
                <a:gd name="connsiteY3" fmla="*/ 4114800 h 7056784"/>
                <a:gd name="connsiteX4" fmla="*/ 5350376 w 6081896"/>
                <a:gd name="connsiteY4" fmla="*/ 4480560 h 7056784"/>
                <a:gd name="connsiteX5" fmla="*/ 4893176 w 6081896"/>
                <a:gd name="connsiteY5" fmla="*/ 5577840 h 7056784"/>
                <a:gd name="connsiteX6" fmla="*/ 3795896 w 6081896"/>
                <a:gd name="connsiteY6" fmla="*/ 5577840 h 7056784"/>
                <a:gd name="connsiteX7" fmla="*/ 2149976 w 6081896"/>
                <a:gd name="connsiteY7" fmla="*/ 6035040 h 7056784"/>
                <a:gd name="connsiteX8" fmla="*/ 0 w 6081896"/>
                <a:gd name="connsiteY8" fmla="*/ 7056784 h 7056784"/>
                <a:gd name="connsiteX9" fmla="*/ 595496 w 6081896"/>
                <a:gd name="connsiteY9" fmla="*/ 5486400 h 7056784"/>
                <a:gd name="connsiteX10" fmla="*/ 1875656 w 6081896"/>
                <a:gd name="connsiteY10" fmla="*/ 5120640 h 7056784"/>
                <a:gd name="connsiteX11" fmla="*/ 2515736 w 6081896"/>
                <a:gd name="connsiteY11" fmla="*/ 4846320 h 7056784"/>
                <a:gd name="connsiteX12" fmla="*/ 2698616 w 6081896"/>
                <a:gd name="connsiteY12" fmla="*/ 4114800 h 7056784"/>
                <a:gd name="connsiteX13" fmla="*/ 2424296 w 6081896"/>
                <a:gd name="connsiteY13" fmla="*/ 3474720 h 7056784"/>
                <a:gd name="connsiteX14" fmla="*/ 1418456 w 6081896"/>
                <a:gd name="connsiteY14" fmla="*/ 3474720 h 7056784"/>
                <a:gd name="connsiteX15" fmla="*/ 961256 w 6081896"/>
                <a:gd name="connsiteY15" fmla="*/ 3291840 h 7056784"/>
                <a:gd name="connsiteX16" fmla="*/ 1144136 w 6081896"/>
                <a:gd name="connsiteY16" fmla="*/ 0 h 7056784"/>
                <a:gd name="connsiteX0" fmla="*/ 1144136 w 6081896"/>
                <a:gd name="connsiteY0" fmla="*/ 426720 h 7483504"/>
                <a:gd name="connsiteX1" fmla="*/ 2149976 w 6081896"/>
                <a:gd name="connsiteY1" fmla="*/ 1158240 h 7483504"/>
                <a:gd name="connsiteX2" fmla="*/ 5076056 w 6081896"/>
                <a:gd name="connsiteY2" fmla="*/ 2712720 h 7483504"/>
                <a:gd name="connsiteX3" fmla="*/ 6081896 w 6081896"/>
                <a:gd name="connsiteY3" fmla="*/ 4541520 h 7483504"/>
                <a:gd name="connsiteX4" fmla="*/ 5350376 w 6081896"/>
                <a:gd name="connsiteY4" fmla="*/ 4907280 h 7483504"/>
                <a:gd name="connsiteX5" fmla="*/ 4893176 w 6081896"/>
                <a:gd name="connsiteY5" fmla="*/ 6004560 h 7483504"/>
                <a:gd name="connsiteX6" fmla="*/ 3795896 w 6081896"/>
                <a:gd name="connsiteY6" fmla="*/ 6004560 h 7483504"/>
                <a:gd name="connsiteX7" fmla="*/ 2149976 w 6081896"/>
                <a:gd name="connsiteY7" fmla="*/ 6461760 h 7483504"/>
                <a:gd name="connsiteX8" fmla="*/ 0 w 6081896"/>
                <a:gd name="connsiteY8" fmla="*/ 7483504 h 7483504"/>
                <a:gd name="connsiteX9" fmla="*/ 595496 w 6081896"/>
                <a:gd name="connsiteY9" fmla="*/ 5913120 h 7483504"/>
                <a:gd name="connsiteX10" fmla="*/ 1875656 w 6081896"/>
                <a:gd name="connsiteY10" fmla="*/ 5547360 h 7483504"/>
                <a:gd name="connsiteX11" fmla="*/ 2515736 w 6081896"/>
                <a:gd name="connsiteY11" fmla="*/ 5273040 h 7483504"/>
                <a:gd name="connsiteX12" fmla="*/ 2698616 w 6081896"/>
                <a:gd name="connsiteY12" fmla="*/ 4541520 h 7483504"/>
                <a:gd name="connsiteX13" fmla="*/ 2424296 w 6081896"/>
                <a:gd name="connsiteY13" fmla="*/ 3901440 h 7483504"/>
                <a:gd name="connsiteX14" fmla="*/ 1418456 w 6081896"/>
                <a:gd name="connsiteY14" fmla="*/ 3901440 h 7483504"/>
                <a:gd name="connsiteX15" fmla="*/ 961256 w 6081896"/>
                <a:gd name="connsiteY15" fmla="*/ 3718560 h 7483504"/>
                <a:gd name="connsiteX16" fmla="*/ 1144136 w 6081896"/>
                <a:gd name="connsiteY16" fmla="*/ 426720 h 7483504"/>
                <a:gd name="connsiteX0" fmla="*/ 1144136 w 6081896"/>
                <a:gd name="connsiteY0" fmla="*/ 426720 h 7483504"/>
                <a:gd name="connsiteX1" fmla="*/ 2149976 w 6081896"/>
                <a:gd name="connsiteY1" fmla="*/ 1158240 h 7483504"/>
                <a:gd name="connsiteX2" fmla="*/ 5076056 w 6081896"/>
                <a:gd name="connsiteY2" fmla="*/ 2712720 h 7483504"/>
                <a:gd name="connsiteX3" fmla="*/ 6081896 w 6081896"/>
                <a:gd name="connsiteY3" fmla="*/ 4541520 h 7483504"/>
                <a:gd name="connsiteX4" fmla="*/ 5350376 w 6081896"/>
                <a:gd name="connsiteY4" fmla="*/ 4907280 h 7483504"/>
                <a:gd name="connsiteX5" fmla="*/ 4893176 w 6081896"/>
                <a:gd name="connsiteY5" fmla="*/ 6004560 h 7483504"/>
                <a:gd name="connsiteX6" fmla="*/ 3795896 w 6081896"/>
                <a:gd name="connsiteY6" fmla="*/ 6004560 h 7483504"/>
                <a:gd name="connsiteX7" fmla="*/ 2149976 w 6081896"/>
                <a:gd name="connsiteY7" fmla="*/ 6461760 h 7483504"/>
                <a:gd name="connsiteX8" fmla="*/ 0 w 6081896"/>
                <a:gd name="connsiteY8" fmla="*/ 7483504 h 7483504"/>
                <a:gd name="connsiteX9" fmla="*/ 595496 w 6081896"/>
                <a:gd name="connsiteY9" fmla="*/ 5913120 h 7483504"/>
                <a:gd name="connsiteX10" fmla="*/ 1875656 w 6081896"/>
                <a:gd name="connsiteY10" fmla="*/ 5547360 h 7483504"/>
                <a:gd name="connsiteX11" fmla="*/ 2515736 w 6081896"/>
                <a:gd name="connsiteY11" fmla="*/ 5273040 h 7483504"/>
                <a:gd name="connsiteX12" fmla="*/ 2698616 w 6081896"/>
                <a:gd name="connsiteY12" fmla="*/ 4541520 h 7483504"/>
                <a:gd name="connsiteX13" fmla="*/ 2424296 w 6081896"/>
                <a:gd name="connsiteY13" fmla="*/ 3901440 h 7483504"/>
                <a:gd name="connsiteX14" fmla="*/ 1418456 w 6081896"/>
                <a:gd name="connsiteY14" fmla="*/ 3901440 h 7483504"/>
                <a:gd name="connsiteX15" fmla="*/ 961256 w 6081896"/>
                <a:gd name="connsiteY15" fmla="*/ 3718560 h 7483504"/>
                <a:gd name="connsiteX16" fmla="*/ 1144136 w 6081896"/>
                <a:gd name="connsiteY16" fmla="*/ 426720 h 7483504"/>
                <a:gd name="connsiteX0" fmla="*/ 1144136 w 6081896"/>
                <a:gd name="connsiteY0" fmla="*/ 426720 h 7483504"/>
                <a:gd name="connsiteX1" fmla="*/ 2149976 w 6081896"/>
                <a:gd name="connsiteY1" fmla="*/ 1158240 h 7483504"/>
                <a:gd name="connsiteX2" fmla="*/ 5076056 w 6081896"/>
                <a:gd name="connsiteY2" fmla="*/ 2712720 h 7483504"/>
                <a:gd name="connsiteX3" fmla="*/ 6081896 w 6081896"/>
                <a:gd name="connsiteY3" fmla="*/ 4541520 h 7483504"/>
                <a:gd name="connsiteX4" fmla="*/ 5350376 w 6081896"/>
                <a:gd name="connsiteY4" fmla="*/ 4907280 h 7483504"/>
                <a:gd name="connsiteX5" fmla="*/ 4893176 w 6081896"/>
                <a:gd name="connsiteY5" fmla="*/ 6004560 h 7483504"/>
                <a:gd name="connsiteX6" fmla="*/ 3795896 w 6081896"/>
                <a:gd name="connsiteY6" fmla="*/ 6004560 h 7483504"/>
                <a:gd name="connsiteX7" fmla="*/ 2149976 w 6081896"/>
                <a:gd name="connsiteY7" fmla="*/ 6461760 h 7483504"/>
                <a:gd name="connsiteX8" fmla="*/ 0 w 6081896"/>
                <a:gd name="connsiteY8" fmla="*/ 7483504 h 7483504"/>
                <a:gd name="connsiteX9" fmla="*/ 595496 w 6081896"/>
                <a:gd name="connsiteY9" fmla="*/ 5913120 h 7483504"/>
                <a:gd name="connsiteX10" fmla="*/ 1875656 w 6081896"/>
                <a:gd name="connsiteY10" fmla="*/ 5547360 h 7483504"/>
                <a:gd name="connsiteX11" fmla="*/ 2515736 w 6081896"/>
                <a:gd name="connsiteY11" fmla="*/ 5273040 h 7483504"/>
                <a:gd name="connsiteX12" fmla="*/ 2698616 w 6081896"/>
                <a:gd name="connsiteY12" fmla="*/ 4541520 h 7483504"/>
                <a:gd name="connsiteX13" fmla="*/ 2424296 w 6081896"/>
                <a:gd name="connsiteY13" fmla="*/ 3901440 h 7483504"/>
                <a:gd name="connsiteX14" fmla="*/ 1418456 w 6081896"/>
                <a:gd name="connsiteY14" fmla="*/ 3901440 h 7483504"/>
                <a:gd name="connsiteX15" fmla="*/ 961256 w 6081896"/>
                <a:gd name="connsiteY15" fmla="*/ 3718560 h 7483504"/>
                <a:gd name="connsiteX16" fmla="*/ 1144136 w 6081896"/>
                <a:gd name="connsiteY16" fmla="*/ 426720 h 7483504"/>
                <a:gd name="connsiteX0" fmla="*/ 1144136 w 6127616"/>
                <a:gd name="connsiteY0" fmla="*/ 426720 h 7483504"/>
                <a:gd name="connsiteX1" fmla="*/ 2149976 w 6127616"/>
                <a:gd name="connsiteY1" fmla="*/ 1158240 h 7483504"/>
                <a:gd name="connsiteX2" fmla="*/ 5076056 w 6127616"/>
                <a:gd name="connsiteY2" fmla="*/ 2712720 h 7483504"/>
                <a:gd name="connsiteX3" fmla="*/ 6081896 w 6127616"/>
                <a:gd name="connsiteY3" fmla="*/ 4541520 h 7483504"/>
                <a:gd name="connsiteX4" fmla="*/ 5350376 w 6127616"/>
                <a:gd name="connsiteY4" fmla="*/ 4907280 h 7483504"/>
                <a:gd name="connsiteX5" fmla="*/ 4893176 w 6127616"/>
                <a:gd name="connsiteY5" fmla="*/ 6004560 h 7483504"/>
                <a:gd name="connsiteX6" fmla="*/ 3795896 w 6127616"/>
                <a:gd name="connsiteY6" fmla="*/ 6004560 h 7483504"/>
                <a:gd name="connsiteX7" fmla="*/ 2149976 w 6127616"/>
                <a:gd name="connsiteY7" fmla="*/ 6461760 h 7483504"/>
                <a:gd name="connsiteX8" fmla="*/ 0 w 6127616"/>
                <a:gd name="connsiteY8" fmla="*/ 7483504 h 7483504"/>
                <a:gd name="connsiteX9" fmla="*/ 595496 w 6127616"/>
                <a:gd name="connsiteY9" fmla="*/ 5913120 h 7483504"/>
                <a:gd name="connsiteX10" fmla="*/ 1875656 w 6127616"/>
                <a:gd name="connsiteY10" fmla="*/ 5547360 h 7483504"/>
                <a:gd name="connsiteX11" fmla="*/ 2515736 w 6127616"/>
                <a:gd name="connsiteY11" fmla="*/ 5273040 h 7483504"/>
                <a:gd name="connsiteX12" fmla="*/ 2698616 w 6127616"/>
                <a:gd name="connsiteY12" fmla="*/ 4541520 h 7483504"/>
                <a:gd name="connsiteX13" fmla="*/ 2424296 w 6127616"/>
                <a:gd name="connsiteY13" fmla="*/ 3901440 h 7483504"/>
                <a:gd name="connsiteX14" fmla="*/ 1418456 w 6127616"/>
                <a:gd name="connsiteY14" fmla="*/ 3901440 h 7483504"/>
                <a:gd name="connsiteX15" fmla="*/ 961256 w 6127616"/>
                <a:gd name="connsiteY15" fmla="*/ 3718560 h 7483504"/>
                <a:gd name="connsiteX16" fmla="*/ 1144136 w 6127616"/>
                <a:gd name="connsiteY16" fmla="*/ 426720 h 7483504"/>
                <a:gd name="connsiteX0" fmla="*/ 1144136 w 6127616"/>
                <a:gd name="connsiteY0" fmla="*/ 426720 h 7483504"/>
                <a:gd name="connsiteX1" fmla="*/ 2149976 w 6127616"/>
                <a:gd name="connsiteY1" fmla="*/ 1158240 h 7483504"/>
                <a:gd name="connsiteX2" fmla="*/ 5076056 w 6127616"/>
                <a:gd name="connsiteY2" fmla="*/ 2712720 h 7483504"/>
                <a:gd name="connsiteX3" fmla="*/ 6081896 w 6127616"/>
                <a:gd name="connsiteY3" fmla="*/ 4541520 h 7483504"/>
                <a:gd name="connsiteX4" fmla="*/ 5350376 w 6127616"/>
                <a:gd name="connsiteY4" fmla="*/ 4907280 h 7483504"/>
                <a:gd name="connsiteX5" fmla="*/ 4893176 w 6127616"/>
                <a:gd name="connsiteY5" fmla="*/ 6004560 h 7483504"/>
                <a:gd name="connsiteX6" fmla="*/ 3795896 w 6127616"/>
                <a:gd name="connsiteY6" fmla="*/ 6004560 h 7483504"/>
                <a:gd name="connsiteX7" fmla="*/ 2149976 w 6127616"/>
                <a:gd name="connsiteY7" fmla="*/ 6461760 h 7483504"/>
                <a:gd name="connsiteX8" fmla="*/ 0 w 6127616"/>
                <a:gd name="connsiteY8" fmla="*/ 7483504 h 7483504"/>
                <a:gd name="connsiteX9" fmla="*/ 595496 w 6127616"/>
                <a:gd name="connsiteY9" fmla="*/ 5913120 h 7483504"/>
                <a:gd name="connsiteX10" fmla="*/ 1875656 w 6127616"/>
                <a:gd name="connsiteY10" fmla="*/ 5547360 h 7483504"/>
                <a:gd name="connsiteX11" fmla="*/ 2515736 w 6127616"/>
                <a:gd name="connsiteY11" fmla="*/ 5273040 h 7483504"/>
                <a:gd name="connsiteX12" fmla="*/ 2698616 w 6127616"/>
                <a:gd name="connsiteY12" fmla="*/ 4541520 h 7483504"/>
                <a:gd name="connsiteX13" fmla="*/ 2424296 w 6127616"/>
                <a:gd name="connsiteY13" fmla="*/ 3901440 h 7483504"/>
                <a:gd name="connsiteX14" fmla="*/ 1418456 w 6127616"/>
                <a:gd name="connsiteY14" fmla="*/ 3901440 h 7483504"/>
                <a:gd name="connsiteX15" fmla="*/ 961256 w 6127616"/>
                <a:gd name="connsiteY15" fmla="*/ 3718560 h 7483504"/>
                <a:gd name="connsiteX16" fmla="*/ 1144136 w 6127616"/>
                <a:gd name="connsiteY16" fmla="*/ 426720 h 7483504"/>
                <a:gd name="connsiteX0" fmla="*/ 1144136 w 6127616"/>
                <a:gd name="connsiteY0" fmla="*/ 426720 h 7483504"/>
                <a:gd name="connsiteX1" fmla="*/ 2149976 w 6127616"/>
                <a:gd name="connsiteY1" fmla="*/ 1158240 h 7483504"/>
                <a:gd name="connsiteX2" fmla="*/ 5076056 w 6127616"/>
                <a:gd name="connsiteY2" fmla="*/ 2712720 h 7483504"/>
                <a:gd name="connsiteX3" fmla="*/ 6081896 w 6127616"/>
                <a:gd name="connsiteY3" fmla="*/ 4541520 h 7483504"/>
                <a:gd name="connsiteX4" fmla="*/ 5350376 w 6127616"/>
                <a:gd name="connsiteY4" fmla="*/ 4907280 h 7483504"/>
                <a:gd name="connsiteX5" fmla="*/ 4893176 w 6127616"/>
                <a:gd name="connsiteY5" fmla="*/ 6004560 h 7483504"/>
                <a:gd name="connsiteX6" fmla="*/ 3795896 w 6127616"/>
                <a:gd name="connsiteY6" fmla="*/ 6004560 h 7483504"/>
                <a:gd name="connsiteX7" fmla="*/ 2149976 w 6127616"/>
                <a:gd name="connsiteY7" fmla="*/ 6461760 h 7483504"/>
                <a:gd name="connsiteX8" fmla="*/ 0 w 6127616"/>
                <a:gd name="connsiteY8" fmla="*/ 7483504 h 7483504"/>
                <a:gd name="connsiteX9" fmla="*/ 595496 w 6127616"/>
                <a:gd name="connsiteY9" fmla="*/ 5913120 h 7483504"/>
                <a:gd name="connsiteX10" fmla="*/ 1875656 w 6127616"/>
                <a:gd name="connsiteY10" fmla="*/ 5547360 h 7483504"/>
                <a:gd name="connsiteX11" fmla="*/ 2515736 w 6127616"/>
                <a:gd name="connsiteY11" fmla="*/ 5273040 h 7483504"/>
                <a:gd name="connsiteX12" fmla="*/ 2698616 w 6127616"/>
                <a:gd name="connsiteY12" fmla="*/ 4541520 h 7483504"/>
                <a:gd name="connsiteX13" fmla="*/ 2424296 w 6127616"/>
                <a:gd name="connsiteY13" fmla="*/ 3901440 h 7483504"/>
                <a:gd name="connsiteX14" fmla="*/ 1418456 w 6127616"/>
                <a:gd name="connsiteY14" fmla="*/ 3901440 h 7483504"/>
                <a:gd name="connsiteX15" fmla="*/ 961256 w 6127616"/>
                <a:gd name="connsiteY15" fmla="*/ 3718560 h 7483504"/>
                <a:gd name="connsiteX16" fmla="*/ 1144136 w 6127616"/>
                <a:gd name="connsiteY16" fmla="*/ 426720 h 7483504"/>
                <a:gd name="connsiteX0" fmla="*/ 1144136 w 6127616"/>
                <a:gd name="connsiteY0" fmla="*/ 426720 h 7483504"/>
                <a:gd name="connsiteX1" fmla="*/ 2149976 w 6127616"/>
                <a:gd name="connsiteY1" fmla="*/ 1158240 h 7483504"/>
                <a:gd name="connsiteX2" fmla="*/ 5076056 w 6127616"/>
                <a:gd name="connsiteY2" fmla="*/ 2712720 h 7483504"/>
                <a:gd name="connsiteX3" fmla="*/ 6081896 w 6127616"/>
                <a:gd name="connsiteY3" fmla="*/ 4541520 h 7483504"/>
                <a:gd name="connsiteX4" fmla="*/ 5350376 w 6127616"/>
                <a:gd name="connsiteY4" fmla="*/ 4907280 h 7483504"/>
                <a:gd name="connsiteX5" fmla="*/ 4893176 w 6127616"/>
                <a:gd name="connsiteY5" fmla="*/ 6004560 h 7483504"/>
                <a:gd name="connsiteX6" fmla="*/ 3795896 w 6127616"/>
                <a:gd name="connsiteY6" fmla="*/ 6004560 h 7483504"/>
                <a:gd name="connsiteX7" fmla="*/ 2149976 w 6127616"/>
                <a:gd name="connsiteY7" fmla="*/ 6461760 h 7483504"/>
                <a:gd name="connsiteX8" fmla="*/ 0 w 6127616"/>
                <a:gd name="connsiteY8" fmla="*/ 7483504 h 7483504"/>
                <a:gd name="connsiteX9" fmla="*/ 595496 w 6127616"/>
                <a:gd name="connsiteY9" fmla="*/ 5913120 h 7483504"/>
                <a:gd name="connsiteX10" fmla="*/ 1875656 w 6127616"/>
                <a:gd name="connsiteY10" fmla="*/ 5547360 h 7483504"/>
                <a:gd name="connsiteX11" fmla="*/ 2515736 w 6127616"/>
                <a:gd name="connsiteY11" fmla="*/ 5273040 h 7483504"/>
                <a:gd name="connsiteX12" fmla="*/ 2698616 w 6127616"/>
                <a:gd name="connsiteY12" fmla="*/ 4541520 h 7483504"/>
                <a:gd name="connsiteX13" fmla="*/ 2424296 w 6127616"/>
                <a:gd name="connsiteY13" fmla="*/ 3901440 h 7483504"/>
                <a:gd name="connsiteX14" fmla="*/ 1418456 w 6127616"/>
                <a:gd name="connsiteY14" fmla="*/ 3901440 h 7483504"/>
                <a:gd name="connsiteX15" fmla="*/ 961256 w 6127616"/>
                <a:gd name="connsiteY15" fmla="*/ 3718560 h 7483504"/>
                <a:gd name="connsiteX16" fmla="*/ 1144136 w 6127616"/>
                <a:gd name="connsiteY16" fmla="*/ 426720 h 7483504"/>
                <a:gd name="connsiteX0" fmla="*/ 1144136 w 6127616"/>
                <a:gd name="connsiteY0" fmla="*/ 426720 h 7574944"/>
                <a:gd name="connsiteX1" fmla="*/ 2149976 w 6127616"/>
                <a:gd name="connsiteY1" fmla="*/ 1158240 h 7574944"/>
                <a:gd name="connsiteX2" fmla="*/ 5076056 w 6127616"/>
                <a:gd name="connsiteY2" fmla="*/ 2712720 h 7574944"/>
                <a:gd name="connsiteX3" fmla="*/ 6081896 w 6127616"/>
                <a:gd name="connsiteY3" fmla="*/ 4541520 h 7574944"/>
                <a:gd name="connsiteX4" fmla="*/ 5350376 w 6127616"/>
                <a:gd name="connsiteY4" fmla="*/ 4907280 h 7574944"/>
                <a:gd name="connsiteX5" fmla="*/ 4893176 w 6127616"/>
                <a:gd name="connsiteY5" fmla="*/ 6004560 h 7574944"/>
                <a:gd name="connsiteX6" fmla="*/ 3795896 w 6127616"/>
                <a:gd name="connsiteY6" fmla="*/ 6004560 h 7574944"/>
                <a:gd name="connsiteX7" fmla="*/ 2149976 w 6127616"/>
                <a:gd name="connsiteY7" fmla="*/ 6461760 h 7574944"/>
                <a:gd name="connsiteX8" fmla="*/ 0 w 6127616"/>
                <a:gd name="connsiteY8" fmla="*/ 7483504 h 7574944"/>
                <a:gd name="connsiteX9" fmla="*/ 595496 w 6127616"/>
                <a:gd name="connsiteY9" fmla="*/ 5913120 h 7574944"/>
                <a:gd name="connsiteX10" fmla="*/ 1875656 w 6127616"/>
                <a:gd name="connsiteY10" fmla="*/ 5547360 h 7574944"/>
                <a:gd name="connsiteX11" fmla="*/ 2515736 w 6127616"/>
                <a:gd name="connsiteY11" fmla="*/ 5273040 h 7574944"/>
                <a:gd name="connsiteX12" fmla="*/ 2698616 w 6127616"/>
                <a:gd name="connsiteY12" fmla="*/ 4541520 h 7574944"/>
                <a:gd name="connsiteX13" fmla="*/ 2424296 w 6127616"/>
                <a:gd name="connsiteY13" fmla="*/ 3901440 h 7574944"/>
                <a:gd name="connsiteX14" fmla="*/ 1418456 w 6127616"/>
                <a:gd name="connsiteY14" fmla="*/ 3901440 h 7574944"/>
                <a:gd name="connsiteX15" fmla="*/ 961256 w 6127616"/>
                <a:gd name="connsiteY15" fmla="*/ 3718560 h 7574944"/>
                <a:gd name="connsiteX16" fmla="*/ 1144136 w 6127616"/>
                <a:gd name="connsiteY16" fmla="*/ 426720 h 7574944"/>
                <a:gd name="connsiteX0" fmla="*/ 1403216 w 6386696"/>
                <a:gd name="connsiteY0" fmla="*/ 426720 h 7574944"/>
                <a:gd name="connsiteX1" fmla="*/ 2409056 w 6386696"/>
                <a:gd name="connsiteY1" fmla="*/ 1158240 h 7574944"/>
                <a:gd name="connsiteX2" fmla="*/ 5335136 w 6386696"/>
                <a:gd name="connsiteY2" fmla="*/ 2712720 h 7574944"/>
                <a:gd name="connsiteX3" fmla="*/ 6340976 w 6386696"/>
                <a:gd name="connsiteY3" fmla="*/ 4541520 h 7574944"/>
                <a:gd name="connsiteX4" fmla="*/ 5609456 w 6386696"/>
                <a:gd name="connsiteY4" fmla="*/ 4907280 h 7574944"/>
                <a:gd name="connsiteX5" fmla="*/ 5152256 w 6386696"/>
                <a:gd name="connsiteY5" fmla="*/ 6004560 h 7574944"/>
                <a:gd name="connsiteX6" fmla="*/ 4054976 w 6386696"/>
                <a:gd name="connsiteY6" fmla="*/ 6004560 h 7574944"/>
                <a:gd name="connsiteX7" fmla="*/ 2409056 w 6386696"/>
                <a:gd name="connsiteY7" fmla="*/ 6461760 h 7574944"/>
                <a:gd name="connsiteX8" fmla="*/ 259080 w 6386696"/>
                <a:gd name="connsiteY8" fmla="*/ 7483504 h 7574944"/>
                <a:gd name="connsiteX9" fmla="*/ 854576 w 6386696"/>
                <a:gd name="connsiteY9" fmla="*/ 5913120 h 7574944"/>
                <a:gd name="connsiteX10" fmla="*/ 2134736 w 6386696"/>
                <a:gd name="connsiteY10" fmla="*/ 5547360 h 7574944"/>
                <a:gd name="connsiteX11" fmla="*/ 2774816 w 6386696"/>
                <a:gd name="connsiteY11" fmla="*/ 5273040 h 7574944"/>
                <a:gd name="connsiteX12" fmla="*/ 2957696 w 6386696"/>
                <a:gd name="connsiteY12" fmla="*/ 4541520 h 7574944"/>
                <a:gd name="connsiteX13" fmla="*/ 2683376 w 6386696"/>
                <a:gd name="connsiteY13" fmla="*/ 3901440 h 7574944"/>
                <a:gd name="connsiteX14" fmla="*/ 1677536 w 6386696"/>
                <a:gd name="connsiteY14" fmla="*/ 3901440 h 7574944"/>
                <a:gd name="connsiteX15" fmla="*/ 1220336 w 6386696"/>
                <a:gd name="connsiteY15" fmla="*/ 3718560 h 7574944"/>
                <a:gd name="connsiteX16" fmla="*/ 1403216 w 6386696"/>
                <a:gd name="connsiteY16" fmla="*/ 426720 h 7574944"/>
                <a:gd name="connsiteX0" fmla="*/ 1403216 w 6386696"/>
                <a:gd name="connsiteY0" fmla="*/ 426720 h 7574944"/>
                <a:gd name="connsiteX1" fmla="*/ 2409056 w 6386696"/>
                <a:gd name="connsiteY1" fmla="*/ 1158240 h 7574944"/>
                <a:gd name="connsiteX2" fmla="*/ 5335136 w 6386696"/>
                <a:gd name="connsiteY2" fmla="*/ 2712720 h 7574944"/>
                <a:gd name="connsiteX3" fmla="*/ 6340976 w 6386696"/>
                <a:gd name="connsiteY3" fmla="*/ 4541520 h 7574944"/>
                <a:gd name="connsiteX4" fmla="*/ 5609456 w 6386696"/>
                <a:gd name="connsiteY4" fmla="*/ 4907280 h 7574944"/>
                <a:gd name="connsiteX5" fmla="*/ 5152256 w 6386696"/>
                <a:gd name="connsiteY5" fmla="*/ 6004560 h 7574944"/>
                <a:gd name="connsiteX6" fmla="*/ 4054976 w 6386696"/>
                <a:gd name="connsiteY6" fmla="*/ 6004560 h 7574944"/>
                <a:gd name="connsiteX7" fmla="*/ 2409056 w 6386696"/>
                <a:gd name="connsiteY7" fmla="*/ 6461760 h 7574944"/>
                <a:gd name="connsiteX8" fmla="*/ 259080 w 6386696"/>
                <a:gd name="connsiteY8" fmla="*/ 7483504 h 7574944"/>
                <a:gd name="connsiteX9" fmla="*/ 854576 w 6386696"/>
                <a:gd name="connsiteY9" fmla="*/ 5913120 h 7574944"/>
                <a:gd name="connsiteX10" fmla="*/ 2134736 w 6386696"/>
                <a:gd name="connsiteY10" fmla="*/ 5547360 h 7574944"/>
                <a:gd name="connsiteX11" fmla="*/ 2774816 w 6386696"/>
                <a:gd name="connsiteY11" fmla="*/ 5273040 h 7574944"/>
                <a:gd name="connsiteX12" fmla="*/ 2957696 w 6386696"/>
                <a:gd name="connsiteY12" fmla="*/ 4541520 h 7574944"/>
                <a:gd name="connsiteX13" fmla="*/ 2683376 w 6386696"/>
                <a:gd name="connsiteY13" fmla="*/ 3901440 h 7574944"/>
                <a:gd name="connsiteX14" fmla="*/ 1677536 w 6386696"/>
                <a:gd name="connsiteY14" fmla="*/ 3901440 h 7574944"/>
                <a:gd name="connsiteX15" fmla="*/ 1220336 w 6386696"/>
                <a:gd name="connsiteY15" fmla="*/ 3718560 h 7574944"/>
                <a:gd name="connsiteX16" fmla="*/ 1403216 w 6386696"/>
                <a:gd name="connsiteY16" fmla="*/ 426720 h 7574944"/>
                <a:gd name="connsiteX0" fmla="*/ 1403216 w 6386696"/>
                <a:gd name="connsiteY0" fmla="*/ 426720 h 7574944"/>
                <a:gd name="connsiteX1" fmla="*/ 2409056 w 6386696"/>
                <a:gd name="connsiteY1" fmla="*/ 1158240 h 7574944"/>
                <a:gd name="connsiteX2" fmla="*/ 5335136 w 6386696"/>
                <a:gd name="connsiteY2" fmla="*/ 2712720 h 7574944"/>
                <a:gd name="connsiteX3" fmla="*/ 6340976 w 6386696"/>
                <a:gd name="connsiteY3" fmla="*/ 4541520 h 7574944"/>
                <a:gd name="connsiteX4" fmla="*/ 5609456 w 6386696"/>
                <a:gd name="connsiteY4" fmla="*/ 4907280 h 7574944"/>
                <a:gd name="connsiteX5" fmla="*/ 5152256 w 6386696"/>
                <a:gd name="connsiteY5" fmla="*/ 6004560 h 7574944"/>
                <a:gd name="connsiteX6" fmla="*/ 4054976 w 6386696"/>
                <a:gd name="connsiteY6" fmla="*/ 6004560 h 7574944"/>
                <a:gd name="connsiteX7" fmla="*/ 2409056 w 6386696"/>
                <a:gd name="connsiteY7" fmla="*/ 6461760 h 7574944"/>
                <a:gd name="connsiteX8" fmla="*/ 259080 w 6386696"/>
                <a:gd name="connsiteY8" fmla="*/ 7483504 h 7574944"/>
                <a:gd name="connsiteX9" fmla="*/ 854576 w 6386696"/>
                <a:gd name="connsiteY9" fmla="*/ 5913120 h 7574944"/>
                <a:gd name="connsiteX10" fmla="*/ 2134736 w 6386696"/>
                <a:gd name="connsiteY10" fmla="*/ 5547360 h 7574944"/>
                <a:gd name="connsiteX11" fmla="*/ 2774816 w 6386696"/>
                <a:gd name="connsiteY11" fmla="*/ 5273040 h 7574944"/>
                <a:gd name="connsiteX12" fmla="*/ 2957696 w 6386696"/>
                <a:gd name="connsiteY12" fmla="*/ 4541520 h 7574944"/>
                <a:gd name="connsiteX13" fmla="*/ 2683376 w 6386696"/>
                <a:gd name="connsiteY13" fmla="*/ 3901440 h 7574944"/>
                <a:gd name="connsiteX14" fmla="*/ 1677536 w 6386696"/>
                <a:gd name="connsiteY14" fmla="*/ 3901440 h 7574944"/>
                <a:gd name="connsiteX15" fmla="*/ 1220336 w 6386696"/>
                <a:gd name="connsiteY15" fmla="*/ 3718560 h 7574944"/>
                <a:gd name="connsiteX16" fmla="*/ 1403216 w 6386696"/>
                <a:gd name="connsiteY16" fmla="*/ 426720 h 7574944"/>
                <a:gd name="connsiteX0" fmla="*/ 1403216 w 6386696"/>
                <a:gd name="connsiteY0" fmla="*/ 426720 h 7574944"/>
                <a:gd name="connsiteX1" fmla="*/ 2409056 w 6386696"/>
                <a:gd name="connsiteY1" fmla="*/ 1158240 h 7574944"/>
                <a:gd name="connsiteX2" fmla="*/ 5335136 w 6386696"/>
                <a:gd name="connsiteY2" fmla="*/ 2712720 h 7574944"/>
                <a:gd name="connsiteX3" fmla="*/ 6340976 w 6386696"/>
                <a:gd name="connsiteY3" fmla="*/ 4541520 h 7574944"/>
                <a:gd name="connsiteX4" fmla="*/ 5609456 w 6386696"/>
                <a:gd name="connsiteY4" fmla="*/ 4907280 h 7574944"/>
                <a:gd name="connsiteX5" fmla="*/ 5152256 w 6386696"/>
                <a:gd name="connsiteY5" fmla="*/ 6004560 h 7574944"/>
                <a:gd name="connsiteX6" fmla="*/ 4054976 w 6386696"/>
                <a:gd name="connsiteY6" fmla="*/ 6004560 h 7574944"/>
                <a:gd name="connsiteX7" fmla="*/ 2409056 w 6386696"/>
                <a:gd name="connsiteY7" fmla="*/ 6461760 h 7574944"/>
                <a:gd name="connsiteX8" fmla="*/ 259080 w 6386696"/>
                <a:gd name="connsiteY8" fmla="*/ 7483504 h 7574944"/>
                <a:gd name="connsiteX9" fmla="*/ 854576 w 6386696"/>
                <a:gd name="connsiteY9" fmla="*/ 5913120 h 7574944"/>
                <a:gd name="connsiteX10" fmla="*/ 2134736 w 6386696"/>
                <a:gd name="connsiteY10" fmla="*/ 5547360 h 7574944"/>
                <a:gd name="connsiteX11" fmla="*/ 2774816 w 6386696"/>
                <a:gd name="connsiteY11" fmla="*/ 5273040 h 7574944"/>
                <a:gd name="connsiteX12" fmla="*/ 2957696 w 6386696"/>
                <a:gd name="connsiteY12" fmla="*/ 4541520 h 7574944"/>
                <a:gd name="connsiteX13" fmla="*/ 2683376 w 6386696"/>
                <a:gd name="connsiteY13" fmla="*/ 3901440 h 7574944"/>
                <a:gd name="connsiteX14" fmla="*/ 1677536 w 6386696"/>
                <a:gd name="connsiteY14" fmla="*/ 3901440 h 7574944"/>
                <a:gd name="connsiteX15" fmla="*/ 1220336 w 6386696"/>
                <a:gd name="connsiteY15" fmla="*/ 3718560 h 7574944"/>
                <a:gd name="connsiteX16" fmla="*/ 1403216 w 6386696"/>
                <a:gd name="connsiteY16" fmla="*/ 426720 h 7574944"/>
                <a:gd name="connsiteX0" fmla="*/ 1403216 w 6386696"/>
                <a:gd name="connsiteY0" fmla="*/ 426720 h 7574944"/>
                <a:gd name="connsiteX1" fmla="*/ 2409056 w 6386696"/>
                <a:gd name="connsiteY1" fmla="*/ 1158240 h 7574944"/>
                <a:gd name="connsiteX2" fmla="*/ 5335136 w 6386696"/>
                <a:gd name="connsiteY2" fmla="*/ 2712720 h 7574944"/>
                <a:gd name="connsiteX3" fmla="*/ 6340976 w 6386696"/>
                <a:gd name="connsiteY3" fmla="*/ 4541520 h 7574944"/>
                <a:gd name="connsiteX4" fmla="*/ 5609456 w 6386696"/>
                <a:gd name="connsiteY4" fmla="*/ 4907280 h 7574944"/>
                <a:gd name="connsiteX5" fmla="*/ 5152256 w 6386696"/>
                <a:gd name="connsiteY5" fmla="*/ 6004560 h 7574944"/>
                <a:gd name="connsiteX6" fmla="*/ 4054976 w 6386696"/>
                <a:gd name="connsiteY6" fmla="*/ 6004560 h 7574944"/>
                <a:gd name="connsiteX7" fmla="*/ 2409056 w 6386696"/>
                <a:gd name="connsiteY7" fmla="*/ 6461760 h 7574944"/>
                <a:gd name="connsiteX8" fmla="*/ 259080 w 6386696"/>
                <a:gd name="connsiteY8" fmla="*/ 7483504 h 7574944"/>
                <a:gd name="connsiteX9" fmla="*/ 854576 w 6386696"/>
                <a:gd name="connsiteY9" fmla="*/ 5913120 h 7574944"/>
                <a:gd name="connsiteX10" fmla="*/ 2134736 w 6386696"/>
                <a:gd name="connsiteY10" fmla="*/ 5547360 h 7574944"/>
                <a:gd name="connsiteX11" fmla="*/ 2774816 w 6386696"/>
                <a:gd name="connsiteY11" fmla="*/ 5273040 h 7574944"/>
                <a:gd name="connsiteX12" fmla="*/ 2957696 w 6386696"/>
                <a:gd name="connsiteY12" fmla="*/ 4541520 h 7574944"/>
                <a:gd name="connsiteX13" fmla="*/ 2683376 w 6386696"/>
                <a:gd name="connsiteY13" fmla="*/ 3901440 h 7574944"/>
                <a:gd name="connsiteX14" fmla="*/ 1677536 w 6386696"/>
                <a:gd name="connsiteY14" fmla="*/ 3901440 h 7574944"/>
                <a:gd name="connsiteX15" fmla="*/ 1220336 w 6386696"/>
                <a:gd name="connsiteY15" fmla="*/ 3718560 h 7574944"/>
                <a:gd name="connsiteX16" fmla="*/ 1403216 w 6386696"/>
                <a:gd name="connsiteY16" fmla="*/ 426720 h 7574944"/>
                <a:gd name="connsiteX0" fmla="*/ 1403216 w 6386696"/>
                <a:gd name="connsiteY0" fmla="*/ 0 h 7148224"/>
                <a:gd name="connsiteX1" fmla="*/ 2409056 w 6386696"/>
                <a:gd name="connsiteY1" fmla="*/ 731520 h 7148224"/>
                <a:gd name="connsiteX2" fmla="*/ 5335136 w 6386696"/>
                <a:gd name="connsiteY2" fmla="*/ 2286000 h 7148224"/>
                <a:gd name="connsiteX3" fmla="*/ 6340976 w 6386696"/>
                <a:gd name="connsiteY3" fmla="*/ 4114800 h 7148224"/>
                <a:gd name="connsiteX4" fmla="*/ 5609456 w 6386696"/>
                <a:gd name="connsiteY4" fmla="*/ 4480560 h 7148224"/>
                <a:gd name="connsiteX5" fmla="*/ 5152256 w 6386696"/>
                <a:gd name="connsiteY5" fmla="*/ 5577840 h 7148224"/>
                <a:gd name="connsiteX6" fmla="*/ 4054976 w 6386696"/>
                <a:gd name="connsiteY6" fmla="*/ 5577840 h 7148224"/>
                <a:gd name="connsiteX7" fmla="*/ 2409056 w 6386696"/>
                <a:gd name="connsiteY7" fmla="*/ 6035040 h 7148224"/>
                <a:gd name="connsiteX8" fmla="*/ 259080 w 6386696"/>
                <a:gd name="connsiteY8" fmla="*/ 7056784 h 7148224"/>
                <a:gd name="connsiteX9" fmla="*/ 854576 w 6386696"/>
                <a:gd name="connsiteY9" fmla="*/ 5486400 h 7148224"/>
                <a:gd name="connsiteX10" fmla="*/ 2134736 w 6386696"/>
                <a:gd name="connsiteY10" fmla="*/ 5120640 h 7148224"/>
                <a:gd name="connsiteX11" fmla="*/ 2774816 w 6386696"/>
                <a:gd name="connsiteY11" fmla="*/ 4846320 h 7148224"/>
                <a:gd name="connsiteX12" fmla="*/ 2957696 w 6386696"/>
                <a:gd name="connsiteY12" fmla="*/ 4114800 h 7148224"/>
                <a:gd name="connsiteX13" fmla="*/ 2683376 w 6386696"/>
                <a:gd name="connsiteY13" fmla="*/ 3474720 h 7148224"/>
                <a:gd name="connsiteX14" fmla="*/ 1677536 w 6386696"/>
                <a:gd name="connsiteY14" fmla="*/ 3474720 h 7148224"/>
                <a:gd name="connsiteX15" fmla="*/ 1220336 w 6386696"/>
                <a:gd name="connsiteY15" fmla="*/ 3291840 h 7148224"/>
                <a:gd name="connsiteX16" fmla="*/ 1403216 w 6386696"/>
                <a:gd name="connsiteY16" fmla="*/ 0 h 7148224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386696"/>
                <a:gd name="connsiteY0" fmla="*/ 0 h 7021045"/>
                <a:gd name="connsiteX1" fmla="*/ 2409056 w 6386696"/>
                <a:gd name="connsiteY1" fmla="*/ 604341 h 7021045"/>
                <a:gd name="connsiteX2" fmla="*/ 5335136 w 6386696"/>
                <a:gd name="connsiteY2" fmla="*/ 2158821 h 7021045"/>
                <a:gd name="connsiteX3" fmla="*/ 6340976 w 6386696"/>
                <a:gd name="connsiteY3" fmla="*/ 3987621 h 7021045"/>
                <a:gd name="connsiteX4" fmla="*/ 5609456 w 6386696"/>
                <a:gd name="connsiteY4" fmla="*/ 4353381 h 7021045"/>
                <a:gd name="connsiteX5" fmla="*/ 5152256 w 6386696"/>
                <a:gd name="connsiteY5" fmla="*/ 5450661 h 7021045"/>
                <a:gd name="connsiteX6" fmla="*/ 4054976 w 6386696"/>
                <a:gd name="connsiteY6" fmla="*/ 5450661 h 7021045"/>
                <a:gd name="connsiteX7" fmla="*/ 2409056 w 6386696"/>
                <a:gd name="connsiteY7" fmla="*/ 5907861 h 7021045"/>
                <a:gd name="connsiteX8" fmla="*/ 259080 w 6386696"/>
                <a:gd name="connsiteY8" fmla="*/ 6929605 h 7021045"/>
                <a:gd name="connsiteX9" fmla="*/ 854576 w 6386696"/>
                <a:gd name="connsiteY9" fmla="*/ 5359221 h 7021045"/>
                <a:gd name="connsiteX10" fmla="*/ 2134736 w 6386696"/>
                <a:gd name="connsiteY10" fmla="*/ 4993461 h 7021045"/>
                <a:gd name="connsiteX11" fmla="*/ 2774816 w 6386696"/>
                <a:gd name="connsiteY11" fmla="*/ 4719141 h 7021045"/>
                <a:gd name="connsiteX12" fmla="*/ 2957696 w 6386696"/>
                <a:gd name="connsiteY12" fmla="*/ 3987621 h 7021045"/>
                <a:gd name="connsiteX13" fmla="*/ 2683376 w 6386696"/>
                <a:gd name="connsiteY13" fmla="*/ 3347541 h 7021045"/>
                <a:gd name="connsiteX14" fmla="*/ 1677536 w 6386696"/>
                <a:gd name="connsiteY14" fmla="*/ 3347541 h 7021045"/>
                <a:gd name="connsiteX15" fmla="*/ 1220336 w 6386696"/>
                <a:gd name="connsiteY15" fmla="*/ 3164661 h 7021045"/>
                <a:gd name="connsiteX16" fmla="*/ 1410311 w 6386696"/>
                <a:gd name="connsiteY16" fmla="*/ 0 h 7021045"/>
                <a:gd name="connsiteX0" fmla="*/ 1410311 w 6403448"/>
                <a:gd name="connsiteY0" fmla="*/ 0 h 7021045"/>
                <a:gd name="connsiteX1" fmla="*/ 2409056 w 6403448"/>
                <a:gd name="connsiteY1" fmla="*/ 604341 h 7021045"/>
                <a:gd name="connsiteX2" fmla="*/ 5335136 w 6403448"/>
                <a:gd name="connsiteY2" fmla="*/ 2158821 h 7021045"/>
                <a:gd name="connsiteX3" fmla="*/ 6340976 w 6403448"/>
                <a:gd name="connsiteY3" fmla="*/ 3987621 h 7021045"/>
                <a:gd name="connsiteX4" fmla="*/ 5609456 w 6403448"/>
                <a:gd name="connsiteY4" fmla="*/ 4353381 h 7021045"/>
                <a:gd name="connsiteX5" fmla="*/ 5152256 w 6403448"/>
                <a:gd name="connsiteY5" fmla="*/ 5450661 h 7021045"/>
                <a:gd name="connsiteX6" fmla="*/ 4054976 w 6403448"/>
                <a:gd name="connsiteY6" fmla="*/ 5450661 h 7021045"/>
                <a:gd name="connsiteX7" fmla="*/ 2409056 w 6403448"/>
                <a:gd name="connsiteY7" fmla="*/ 5907861 h 7021045"/>
                <a:gd name="connsiteX8" fmla="*/ 259080 w 6403448"/>
                <a:gd name="connsiteY8" fmla="*/ 6929605 h 7021045"/>
                <a:gd name="connsiteX9" fmla="*/ 854576 w 6403448"/>
                <a:gd name="connsiteY9" fmla="*/ 5359221 h 7021045"/>
                <a:gd name="connsiteX10" fmla="*/ 2134736 w 6403448"/>
                <a:gd name="connsiteY10" fmla="*/ 4993461 h 7021045"/>
                <a:gd name="connsiteX11" fmla="*/ 2774816 w 6403448"/>
                <a:gd name="connsiteY11" fmla="*/ 4719141 h 7021045"/>
                <a:gd name="connsiteX12" fmla="*/ 2957696 w 6403448"/>
                <a:gd name="connsiteY12" fmla="*/ 3987621 h 7021045"/>
                <a:gd name="connsiteX13" fmla="*/ 2683376 w 6403448"/>
                <a:gd name="connsiteY13" fmla="*/ 3347541 h 7021045"/>
                <a:gd name="connsiteX14" fmla="*/ 1677536 w 6403448"/>
                <a:gd name="connsiteY14" fmla="*/ 3347541 h 7021045"/>
                <a:gd name="connsiteX15" fmla="*/ 1220336 w 6403448"/>
                <a:gd name="connsiteY15" fmla="*/ 3164661 h 7021045"/>
                <a:gd name="connsiteX16" fmla="*/ 1410311 w 6403448"/>
                <a:gd name="connsiteY16" fmla="*/ 0 h 7021045"/>
                <a:gd name="connsiteX0" fmla="*/ 1410311 w 6403448"/>
                <a:gd name="connsiteY0" fmla="*/ 0 h 7021045"/>
                <a:gd name="connsiteX1" fmla="*/ 2409056 w 6403448"/>
                <a:gd name="connsiteY1" fmla="*/ 604341 h 7021045"/>
                <a:gd name="connsiteX2" fmla="*/ 5335136 w 6403448"/>
                <a:gd name="connsiteY2" fmla="*/ 2158821 h 7021045"/>
                <a:gd name="connsiteX3" fmla="*/ 6340976 w 6403448"/>
                <a:gd name="connsiteY3" fmla="*/ 3987621 h 7021045"/>
                <a:gd name="connsiteX4" fmla="*/ 5609456 w 6403448"/>
                <a:gd name="connsiteY4" fmla="*/ 4353381 h 7021045"/>
                <a:gd name="connsiteX5" fmla="*/ 5152256 w 6403448"/>
                <a:gd name="connsiteY5" fmla="*/ 5450661 h 7021045"/>
                <a:gd name="connsiteX6" fmla="*/ 4054976 w 6403448"/>
                <a:gd name="connsiteY6" fmla="*/ 5450661 h 7021045"/>
                <a:gd name="connsiteX7" fmla="*/ 2409056 w 6403448"/>
                <a:gd name="connsiteY7" fmla="*/ 5907861 h 7021045"/>
                <a:gd name="connsiteX8" fmla="*/ 259080 w 6403448"/>
                <a:gd name="connsiteY8" fmla="*/ 6929605 h 7021045"/>
                <a:gd name="connsiteX9" fmla="*/ 854576 w 6403448"/>
                <a:gd name="connsiteY9" fmla="*/ 5359221 h 7021045"/>
                <a:gd name="connsiteX10" fmla="*/ 2134736 w 6403448"/>
                <a:gd name="connsiteY10" fmla="*/ 4993461 h 7021045"/>
                <a:gd name="connsiteX11" fmla="*/ 2774816 w 6403448"/>
                <a:gd name="connsiteY11" fmla="*/ 4719141 h 7021045"/>
                <a:gd name="connsiteX12" fmla="*/ 2957696 w 6403448"/>
                <a:gd name="connsiteY12" fmla="*/ 3987621 h 7021045"/>
                <a:gd name="connsiteX13" fmla="*/ 2683376 w 6403448"/>
                <a:gd name="connsiteY13" fmla="*/ 3347541 h 7021045"/>
                <a:gd name="connsiteX14" fmla="*/ 1677536 w 6403448"/>
                <a:gd name="connsiteY14" fmla="*/ 3347541 h 7021045"/>
                <a:gd name="connsiteX15" fmla="*/ 1220336 w 6403448"/>
                <a:gd name="connsiteY15" fmla="*/ 3164661 h 7021045"/>
                <a:gd name="connsiteX16" fmla="*/ 1410311 w 6403448"/>
                <a:gd name="connsiteY16" fmla="*/ 0 h 7021045"/>
                <a:gd name="connsiteX0" fmla="*/ 1410311 w 6403448"/>
                <a:gd name="connsiteY0" fmla="*/ 0 h 7021045"/>
                <a:gd name="connsiteX1" fmla="*/ 2409056 w 6403448"/>
                <a:gd name="connsiteY1" fmla="*/ 604341 h 7021045"/>
                <a:gd name="connsiteX2" fmla="*/ 5335136 w 6403448"/>
                <a:gd name="connsiteY2" fmla="*/ 2158821 h 7021045"/>
                <a:gd name="connsiteX3" fmla="*/ 6340976 w 6403448"/>
                <a:gd name="connsiteY3" fmla="*/ 3987621 h 7021045"/>
                <a:gd name="connsiteX4" fmla="*/ 5609456 w 6403448"/>
                <a:gd name="connsiteY4" fmla="*/ 4353381 h 7021045"/>
                <a:gd name="connsiteX5" fmla="*/ 5152256 w 6403448"/>
                <a:gd name="connsiteY5" fmla="*/ 5450661 h 7021045"/>
                <a:gd name="connsiteX6" fmla="*/ 4054976 w 6403448"/>
                <a:gd name="connsiteY6" fmla="*/ 5450661 h 7021045"/>
                <a:gd name="connsiteX7" fmla="*/ 2409056 w 6403448"/>
                <a:gd name="connsiteY7" fmla="*/ 5907861 h 7021045"/>
                <a:gd name="connsiteX8" fmla="*/ 259080 w 6403448"/>
                <a:gd name="connsiteY8" fmla="*/ 6929605 h 7021045"/>
                <a:gd name="connsiteX9" fmla="*/ 854576 w 6403448"/>
                <a:gd name="connsiteY9" fmla="*/ 5359221 h 7021045"/>
                <a:gd name="connsiteX10" fmla="*/ 2134736 w 6403448"/>
                <a:gd name="connsiteY10" fmla="*/ 4993461 h 7021045"/>
                <a:gd name="connsiteX11" fmla="*/ 2774816 w 6403448"/>
                <a:gd name="connsiteY11" fmla="*/ 4719141 h 7021045"/>
                <a:gd name="connsiteX12" fmla="*/ 2957696 w 6403448"/>
                <a:gd name="connsiteY12" fmla="*/ 3987621 h 7021045"/>
                <a:gd name="connsiteX13" fmla="*/ 2683376 w 6403448"/>
                <a:gd name="connsiteY13" fmla="*/ 3347541 h 7021045"/>
                <a:gd name="connsiteX14" fmla="*/ 1677536 w 6403448"/>
                <a:gd name="connsiteY14" fmla="*/ 3347541 h 7021045"/>
                <a:gd name="connsiteX15" fmla="*/ 1220336 w 6403448"/>
                <a:gd name="connsiteY15" fmla="*/ 3164661 h 7021045"/>
                <a:gd name="connsiteX16" fmla="*/ 1410311 w 6403448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152256 w 6549699"/>
                <a:gd name="connsiteY5" fmla="*/ 5450661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152256 w 6549699"/>
                <a:gd name="connsiteY5" fmla="*/ 5450661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097268 w 6549699"/>
                <a:gd name="connsiteY5" fmla="*/ 5194675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097268 w 6549699"/>
                <a:gd name="connsiteY5" fmla="*/ 5254556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097268 w 6549699"/>
                <a:gd name="connsiteY5" fmla="*/ 5254556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10311 w 6549699"/>
                <a:gd name="connsiteY0" fmla="*/ 0 h 7021045"/>
                <a:gd name="connsiteX1" fmla="*/ 2409056 w 6549699"/>
                <a:gd name="connsiteY1" fmla="*/ 604341 h 7021045"/>
                <a:gd name="connsiteX2" fmla="*/ 5335136 w 6549699"/>
                <a:gd name="connsiteY2" fmla="*/ 2158821 h 7021045"/>
                <a:gd name="connsiteX3" fmla="*/ 6340976 w 6549699"/>
                <a:gd name="connsiteY3" fmla="*/ 3987621 h 7021045"/>
                <a:gd name="connsiteX4" fmla="*/ 5609456 w 6549699"/>
                <a:gd name="connsiteY4" fmla="*/ 4353381 h 7021045"/>
                <a:gd name="connsiteX5" fmla="*/ 5097268 w 6549699"/>
                <a:gd name="connsiteY5" fmla="*/ 5254556 h 7021045"/>
                <a:gd name="connsiteX6" fmla="*/ 4054976 w 6549699"/>
                <a:gd name="connsiteY6" fmla="*/ 5450661 h 7021045"/>
                <a:gd name="connsiteX7" fmla="*/ 2409056 w 6549699"/>
                <a:gd name="connsiteY7" fmla="*/ 5907861 h 7021045"/>
                <a:gd name="connsiteX8" fmla="*/ 259080 w 6549699"/>
                <a:gd name="connsiteY8" fmla="*/ 6929605 h 7021045"/>
                <a:gd name="connsiteX9" fmla="*/ 854576 w 6549699"/>
                <a:gd name="connsiteY9" fmla="*/ 5359221 h 7021045"/>
                <a:gd name="connsiteX10" fmla="*/ 2134736 w 6549699"/>
                <a:gd name="connsiteY10" fmla="*/ 4993461 h 7021045"/>
                <a:gd name="connsiteX11" fmla="*/ 2774816 w 6549699"/>
                <a:gd name="connsiteY11" fmla="*/ 4719141 h 7021045"/>
                <a:gd name="connsiteX12" fmla="*/ 2957696 w 6549699"/>
                <a:gd name="connsiteY12" fmla="*/ 3987621 h 7021045"/>
                <a:gd name="connsiteX13" fmla="*/ 2683376 w 6549699"/>
                <a:gd name="connsiteY13" fmla="*/ 3347541 h 7021045"/>
                <a:gd name="connsiteX14" fmla="*/ 1677536 w 6549699"/>
                <a:gd name="connsiteY14" fmla="*/ 3347541 h 7021045"/>
                <a:gd name="connsiteX15" fmla="*/ 1220336 w 6549699"/>
                <a:gd name="connsiteY15" fmla="*/ 3164661 h 7021045"/>
                <a:gd name="connsiteX16" fmla="*/ 1410311 w 6549699"/>
                <a:gd name="connsiteY16" fmla="*/ 0 h 7021045"/>
                <a:gd name="connsiteX0" fmla="*/ 1477015 w 6616403"/>
                <a:gd name="connsiteY0" fmla="*/ 0 h 6985377"/>
                <a:gd name="connsiteX1" fmla="*/ 2475760 w 6616403"/>
                <a:gd name="connsiteY1" fmla="*/ 604341 h 6985377"/>
                <a:gd name="connsiteX2" fmla="*/ 5401840 w 6616403"/>
                <a:gd name="connsiteY2" fmla="*/ 2158821 h 6985377"/>
                <a:gd name="connsiteX3" fmla="*/ 6407680 w 6616403"/>
                <a:gd name="connsiteY3" fmla="*/ 3987621 h 6985377"/>
                <a:gd name="connsiteX4" fmla="*/ 5676160 w 6616403"/>
                <a:gd name="connsiteY4" fmla="*/ 4353381 h 6985377"/>
                <a:gd name="connsiteX5" fmla="*/ 5163972 w 6616403"/>
                <a:gd name="connsiteY5" fmla="*/ 5254556 h 6985377"/>
                <a:gd name="connsiteX6" fmla="*/ 4121680 w 6616403"/>
                <a:gd name="connsiteY6" fmla="*/ 5450661 h 6985377"/>
                <a:gd name="connsiteX7" fmla="*/ 2475760 w 6616403"/>
                <a:gd name="connsiteY7" fmla="*/ 5907861 h 6985377"/>
                <a:gd name="connsiteX8" fmla="*/ 325784 w 6616403"/>
                <a:gd name="connsiteY8" fmla="*/ 6929605 h 6985377"/>
                <a:gd name="connsiteX9" fmla="*/ 521055 w 6616403"/>
                <a:gd name="connsiteY9" fmla="*/ 5573227 h 6985377"/>
                <a:gd name="connsiteX10" fmla="*/ 2201440 w 6616403"/>
                <a:gd name="connsiteY10" fmla="*/ 4993461 h 6985377"/>
                <a:gd name="connsiteX11" fmla="*/ 2841520 w 6616403"/>
                <a:gd name="connsiteY11" fmla="*/ 4719141 h 6985377"/>
                <a:gd name="connsiteX12" fmla="*/ 3024400 w 6616403"/>
                <a:gd name="connsiteY12" fmla="*/ 3987621 h 6985377"/>
                <a:gd name="connsiteX13" fmla="*/ 2750080 w 6616403"/>
                <a:gd name="connsiteY13" fmla="*/ 3347541 h 6985377"/>
                <a:gd name="connsiteX14" fmla="*/ 1744240 w 6616403"/>
                <a:gd name="connsiteY14" fmla="*/ 3347541 h 6985377"/>
                <a:gd name="connsiteX15" fmla="*/ 1287040 w 6616403"/>
                <a:gd name="connsiteY15" fmla="*/ 3164661 h 6985377"/>
                <a:gd name="connsiteX16" fmla="*/ 1477015 w 6616403"/>
                <a:gd name="connsiteY16" fmla="*/ 0 h 6985377"/>
                <a:gd name="connsiteX0" fmla="*/ 1660369 w 6799757"/>
                <a:gd name="connsiteY0" fmla="*/ 0 h 5979893"/>
                <a:gd name="connsiteX1" fmla="*/ 2659114 w 6799757"/>
                <a:gd name="connsiteY1" fmla="*/ 604341 h 5979893"/>
                <a:gd name="connsiteX2" fmla="*/ 5585194 w 6799757"/>
                <a:gd name="connsiteY2" fmla="*/ 2158821 h 5979893"/>
                <a:gd name="connsiteX3" fmla="*/ 6591034 w 6799757"/>
                <a:gd name="connsiteY3" fmla="*/ 3987621 h 5979893"/>
                <a:gd name="connsiteX4" fmla="*/ 5859514 w 6799757"/>
                <a:gd name="connsiteY4" fmla="*/ 4353381 h 5979893"/>
                <a:gd name="connsiteX5" fmla="*/ 5347326 w 6799757"/>
                <a:gd name="connsiteY5" fmla="*/ 5254556 h 5979893"/>
                <a:gd name="connsiteX6" fmla="*/ 4305034 w 6799757"/>
                <a:gd name="connsiteY6" fmla="*/ 5450661 h 5979893"/>
                <a:gd name="connsiteX7" fmla="*/ 2659114 w 6799757"/>
                <a:gd name="connsiteY7" fmla="*/ 5907861 h 5979893"/>
                <a:gd name="connsiteX8" fmla="*/ 325784 w 6799757"/>
                <a:gd name="connsiteY8" fmla="*/ 5882850 h 5979893"/>
                <a:gd name="connsiteX9" fmla="*/ 704409 w 6799757"/>
                <a:gd name="connsiteY9" fmla="*/ 5573227 h 5979893"/>
                <a:gd name="connsiteX10" fmla="*/ 2384794 w 6799757"/>
                <a:gd name="connsiteY10" fmla="*/ 4993461 h 5979893"/>
                <a:gd name="connsiteX11" fmla="*/ 3024874 w 6799757"/>
                <a:gd name="connsiteY11" fmla="*/ 4719141 h 5979893"/>
                <a:gd name="connsiteX12" fmla="*/ 3207754 w 6799757"/>
                <a:gd name="connsiteY12" fmla="*/ 3987621 h 5979893"/>
                <a:gd name="connsiteX13" fmla="*/ 2933434 w 6799757"/>
                <a:gd name="connsiteY13" fmla="*/ 3347541 h 5979893"/>
                <a:gd name="connsiteX14" fmla="*/ 1927594 w 6799757"/>
                <a:gd name="connsiteY14" fmla="*/ 3347541 h 5979893"/>
                <a:gd name="connsiteX15" fmla="*/ 1470394 w 6799757"/>
                <a:gd name="connsiteY15" fmla="*/ 3164661 h 5979893"/>
                <a:gd name="connsiteX16" fmla="*/ 1660369 w 6799757"/>
                <a:gd name="connsiteY16" fmla="*/ 0 h 5979893"/>
                <a:gd name="connsiteX0" fmla="*/ 1660369 w 6799757"/>
                <a:gd name="connsiteY0" fmla="*/ 0 h 6595164"/>
                <a:gd name="connsiteX1" fmla="*/ 2659114 w 6799757"/>
                <a:gd name="connsiteY1" fmla="*/ 604341 h 6595164"/>
                <a:gd name="connsiteX2" fmla="*/ 5585194 w 6799757"/>
                <a:gd name="connsiteY2" fmla="*/ 2158821 h 6595164"/>
                <a:gd name="connsiteX3" fmla="*/ 6591034 w 6799757"/>
                <a:gd name="connsiteY3" fmla="*/ 3987621 h 6595164"/>
                <a:gd name="connsiteX4" fmla="*/ 5859514 w 6799757"/>
                <a:gd name="connsiteY4" fmla="*/ 4353381 h 6595164"/>
                <a:gd name="connsiteX5" fmla="*/ 5347326 w 6799757"/>
                <a:gd name="connsiteY5" fmla="*/ 5254556 h 6595164"/>
                <a:gd name="connsiteX6" fmla="*/ 4305034 w 6799757"/>
                <a:gd name="connsiteY6" fmla="*/ 5450661 h 6595164"/>
                <a:gd name="connsiteX7" fmla="*/ 2659114 w 6799757"/>
                <a:gd name="connsiteY7" fmla="*/ 5907861 h 6595164"/>
                <a:gd name="connsiteX8" fmla="*/ 325784 w 6799757"/>
                <a:gd name="connsiteY8" fmla="*/ 5882850 h 6595164"/>
                <a:gd name="connsiteX9" fmla="*/ 704409 w 6799757"/>
                <a:gd name="connsiteY9" fmla="*/ 5573227 h 6595164"/>
                <a:gd name="connsiteX10" fmla="*/ 2384794 w 6799757"/>
                <a:gd name="connsiteY10" fmla="*/ 4993461 h 6595164"/>
                <a:gd name="connsiteX11" fmla="*/ 3024874 w 6799757"/>
                <a:gd name="connsiteY11" fmla="*/ 4719141 h 6595164"/>
                <a:gd name="connsiteX12" fmla="*/ 3207754 w 6799757"/>
                <a:gd name="connsiteY12" fmla="*/ 3987621 h 6595164"/>
                <a:gd name="connsiteX13" fmla="*/ 2933434 w 6799757"/>
                <a:gd name="connsiteY13" fmla="*/ 3347541 h 6595164"/>
                <a:gd name="connsiteX14" fmla="*/ 1927594 w 6799757"/>
                <a:gd name="connsiteY14" fmla="*/ 3347541 h 6595164"/>
                <a:gd name="connsiteX15" fmla="*/ 1470394 w 6799757"/>
                <a:gd name="connsiteY15" fmla="*/ 3164661 h 6595164"/>
                <a:gd name="connsiteX16" fmla="*/ 1660369 w 6799757"/>
                <a:gd name="connsiteY16" fmla="*/ 0 h 6595164"/>
                <a:gd name="connsiteX0" fmla="*/ 1508919 w 6648307"/>
                <a:gd name="connsiteY0" fmla="*/ 0 h 7090563"/>
                <a:gd name="connsiteX1" fmla="*/ 2507664 w 6648307"/>
                <a:gd name="connsiteY1" fmla="*/ 604341 h 7090563"/>
                <a:gd name="connsiteX2" fmla="*/ 5433744 w 6648307"/>
                <a:gd name="connsiteY2" fmla="*/ 2158821 h 7090563"/>
                <a:gd name="connsiteX3" fmla="*/ 6439584 w 6648307"/>
                <a:gd name="connsiteY3" fmla="*/ 3987621 h 7090563"/>
                <a:gd name="connsiteX4" fmla="*/ 5708064 w 6648307"/>
                <a:gd name="connsiteY4" fmla="*/ 4353381 h 7090563"/>
                <a:gd name="connsiteX5" fmla="*/ 5195876 w 6648307"/>
                <a:gd name="connsiteY5" fmla="*/ 5254556 h 7090563"/>
                <a:gd name="connsiteX6" fmla="*/ 4153584 w 6648307"/>
                <a:gd name="connsiteY6" fmla="*/ 5450661 h 7090563"/>
                <a:gd name="connsiteX7" fmla="*/ 2507664 w 6648307"/>
                <a:gd name="connsiteY7" fmla="*/ 5907861 h 7090563"/>
                <a:gd name="connsiteX8" fmla="*/ 325785 w 6648307"/>
                <a:gd name="connsiteY8" fmla="*/ 6378249 h 7090563"/>
                <a:gd name="connsiteX9" fmla="*/ 552959 w 6648307"/>
                <a:gd name="connsiteY9" fmla="*/ 5573227 h 7090563"/>
                <a:gd name="connsiteX10" fmla="*/ 2233344 w 6648307"/>
                <a:gd name="connsiteY10" fmla="*/ 4993461 h 7090563"/>
                <a:gd name="connsiteX11" fmla="*/ 2873424 w 6648307"/>
                <a:gd name="connsiteY11" fmla="*/ 4719141 h 7090563"/>
                <a:gd name="connsiteX12" fmla="*/ 3056304 w 6648307"/>
                <a:gd name="connsiteY12" fmla="*/ 3987621 h 7090563"/>
                <a:gd name="connsiteX13" fmla="*/ 2781984 w 6648307"/>
                <a:gd name="connsiteY13" fmla="*/ 3347541 h 7090563"/>
                <a:gd name="connsiteX14" fmla="*/ 1776144 w 6648307"/>
                <a:gd name="connsiteY14" fmla="*/ 3347541 h 7090563"/>
                <a:gd name="connsiteX15" fmla="*/ 1318944 w 6648307"/>
                <a:gd name="connsiteY15" fmla="*/ 3164661 h 7090563"/>
                <a:gd name="connsiteX16" fmla="*/ 1508919 w 6648307"/>
                <a:gd name="connsiteY16" fmla="*/ 0 h 7090563"/>
                <a:gd name="connsiteX0" fmla="*/ 1508919 w 6648307"/>
                <a:gd name="connsiteY0" fmla="*/ 0 h 7400186"/>
                <a:gd name="connsiteX1" fmla="*/ 2507664 w 6648307"/>
                <a:gd name="connsiteY1" fmla="*/ 604341 h 7400186"/>
                <a:gd name="connsiteX2" fmla="*/ 5433744 w 6648307"/>
                <a:gd name="connsiteY2" fmla="*/ 2158821 h 7400186"/>
                <a:gd name="connsiteX3" fmla="*/ 6439584 w 6648307"/>
                <a:gd name="connsiteY3" fmla="*/ 3987621 h 7400186"/>
                <a:gd name="connsiteX4" fmla="*/ 5708064 w 6648307"/>
                <a:gd name="connsiteY4" fmla="*/ 4353381 h 7400186"/>
                <a:gd name="connsiteX5" fmla="*/ 5195876 w 6648307"/>
                <a:gd name="connsiteY5" fmla="*/ 5254556 h 7400186"/>
                <a:gd name="connsiteX6" fmla="*/ 4153584 w 6648307"/>
                <a:gd name="connsiteY6" fmla="*/ 5450661 h 7400186"/>
                <a:gd name="connsiteX7" fmla="*/ 2507664 w 6648307"/>
                <a:gd name="connsiteY7" fmla="*/ 5907861 h 7400186"/>
                <a:gd name="connsiteX8" fmla="*/ 325784 w 6648307"/>
                <a:gd name="connsiteY8" fmla="*/ 6687872 h 7400186"/>
                <a:gd name="connsiteX9" fmla="*/ 552959 w 6648307"/>
                <a:gd name="connsiteY9" fmla="*/ 5573227 h 7400186"/>
                <a:gd name="connsiteX10" fmla="*/ 2233344 w 6648307"/>
                <a:gd name="connsiteY10" fmla="*/ 4993461 h 7400186"/>
                <a:gd name="connsiteX11" fmla="*/ 2873424 w 6648307"/>
                <a:gd name="connsiteY11" fmla="*/ 4719141 h 7400186"/>
                <a:gd name="connsiteX12" fmla="*/ 3056304 w 6648307"/>
                <a:gd name="connsiteY12" fmla="*/ 3987621 h 7400186"/>
                <a:gd name="connsiteX13" fmla="*/ 2781984 w 6648307"/>
                <a:gd name="connsiteY13" fmla="*/ 3347541 h 7400186"/>
                <a:gd name="connsiteX14" fmla="*/ 1776144 w 6648307"/>
                <a:gd name="connsiteY14" fmla="*/ 3347541 h 7400186"/>
                <a:gd name="connsiteX15" fmla="*/ 1318944 w 6648307"/>
                <a:gd name="connsiteY15" fmla="*/ 3164661 h 7400186"/>
                <a:gd name="connsiteX16" fmla="*/ 1508919 w 6648307"/>
                <a:gd name="connsiteY16" fmla="*/ 0 h 7400186"/>
                <a:gd name="connsiteX0" fmla="*/ 1508919 w 6648307"/>
                <a:gd name="connsiteY0" fmla="*/ 0 h 6687872"/>
                <a:gd name="connsiteX1" fmla="*/ 2507664 w 6648307"/>
                <a:gd name="connsiteY1" fmla="*/ 604341 h 6687872"/>
                <a:gd name="connsiteX2" fmla="*/ 5433744 w 6648307"/>
                <a:gd name="connsiteY2" fmla="*/ 2158821 h 6687872"/>
                <a:gd name="connsiteX3" fmla="*/ 6439584 w 6648307"/>
                <a:gd name="connsiteY3" fmla="*/ 3987621 h 6687872"/>
                <a:gd name="connsiteX4" fmla="*/ 5708064 w 6648307"/>
                <a:gd name="connsiteY4" fmla="*/ 4353381 h 6687872"/>
                <a:gd name="connsiteX5" fmla="*/ 5195876 w 6648307"/>
                <a:gd name="connsiteY5" fmla="*/ 5254556 h 6687872"/>
                <a:gd name="connsiteX6" fmla="*/ 4153584 w 6648307"/>
                <a:gd name="connsiteY6" fmla="*/ 5450661 h 6687872"/>
                <a:gd name="connsiteX7" fmla="*/ 2507664 w 6648307"/>
                <a:gd name="connsiteY7" fmla="*/ 5907861 h 6687872"/>
                <a:gd name="connsiteX8" fmla="*/ 325784 w 6648307"/>
                <a:gd name="connsiteY8" fmla="*/ 6687872 h 6687872"/>
                <a:gd name="connsiteX9" fmla="*/ 552959 w 6648307"/>
                <a:gd name="connsiteY9" fmla="*/ 5573227 h 6687872"/>
                <a:gd name="connsiteX10" fmla="*/ 2233344 w 6648307"/>
                <a:gd name="connsiteY10" fmla="*/ 4993461 h 6687872"/>
                <a:gd name="connsiteX11" fmla="*/ 2873424 w 6648307"/>
                <a:gd name="connsiteY11" fmla="*/ 4719141 h 6687872"/>
                <a:gd name="connsiteX12" fmla="*/ 3056304 w 6648307"/>
                <a:gd name="connsiteY12" fmla="*/ 3987621 h 6687872"/>
                <a:gd name="connsiteX13" fmla="*/ 2781984 w 6648307"/>
                <a:gd name="connsiteY13" fmla="*/ 3347541 h 6687872"/>
                <a:gd name="connsiteX14" fmla="*/ 1776144 w 6648307"/>
                <a:gd name="connsiteY14" fmla="*/ 3347541 h 6687872"/>
                <a:gd name="connsiteX15" fmla="*/ 1318944 w 6648307"/>
                <a:gd name="connsiteY15" fmla="*/ 3164661 h 6687872"/>
                <a:gd name="connsiteX16" fmla="*/ 1508919 w 6648307"/>
                <a:gd name="connsiteY16" fmla="*/ 0 h 6687872"/>
                <a:gd name="connsiteX0" fmla="*/ 1458663 w 6648307"/>
                <a:gd name="connsiteY0" fmla="*/ 374710 h 6319485"/>
                <a:gd name="connsiteX1" fmla="*/ 2507664 w 6648307"/>
                <a:gd name="connsiteY1" fmla="*/ 235954 h 6319485"/>
                <a:gd name="connsiteX2" fmla="*/ 5433744 w 6648307"/>
                <a:gd name="connsiteY2" fmla="*/ 1790434 h 6319485"/>
                <a:gd name="connsiteX3" fmla="*/ 6439584 w 6648307"/>
                <a:gd name="connsiteY3" fmla="*/ 3619234 h 6319485"/>
                <a:gd name="connsiteX4" fmla="*/ 5708064 w 6648307"/>
                <a:gd name="connsiteY4" fmla="*/ 3984994 h 6319485"/>
                <a:gd name="connsiteX5" fmla="*/ 5195876 w 6648307"/>
                <a:gd name="connsiteY5" fmla="*/ 4886169 h 6319485"/>
                <a:gd name="connsiteX6" fmla="*/ 4153584 w 6648307"/>
                <a:gd name="connsiteY6" fmla="*/ 5082274 h 6319485"/>
                <a:gd name="connsiteX7" fmla="*/ 2507664 w 6648307"/>
                <a:gd name="connsiteY7" fmla="*/ 5539474 h 6319485"/>
                <a:gd name="connsiteX8" fmla="*/ 325784 w 6648307"/>
                <a:gd name="connsiteY8" fmla="*/ 6319485 h 6319485"/>
                <a:gd name="connsiteX9" fmla="*/ 552959 w 6648307"/>
                <a:gd name="connsiteY9" fmla="*/ 5204840 h 6319485"/>
                <a:gd name="connsiteX10" fmla="*/ 2233344 w 6648307"/>
                <a:gd name="connsiteY10" fmla="*/ 4625074 h 6319485"/>
                <a:gd name="connsiteX11" fmla="*/ 2873424 w 6648307"/>
                <a:gd name="connsiteY11" fmla="*/ 4350754 h 6319485"/>
                <a:gd name="connsiteX12" fmla="*/ 3056304 w 6648307"/>
                <a:gd name="connsiteY12" fmla="*/ 3619234 h 6319485"/>
                <a:gd name="connsiteX13" fmla="*/ 2781984 w 6648307"/>
                <a:gd name="connsiteY13" fmla="*/ 2979154 h 6319485"/>
                <a:gd name="connsiteX14" fmla="*/ 1776144 w 6648307"/>
                <a:gd name="connsiteY14" fmla="*/ 2979154 h 6319485"/>
                <a:gd name="connsiteX15" fmla="*/ 1318944 w 6648307"/>
                <a:gd name="connsiteY15" fmla="*/ 2796274 h 6319485"/>
                <a:gd name="connsiteX16" fmla="*/ 1458663 w 6648307"/>
                <a:gd name="connsiteY16" fmla="*/ 374710 h 6319485"/>
                <a:gd name="connsiteX0" fmla="*/ 1011280 w 6648307"/>
                <a:gd name="connsiteY0" fmla="*/ 632730 h 6267881"/>
                <a:gd name="connsiteX1" fmla="*/ 2507664 w 6648307"/>
                <a:gd name="connsiteY1" fmla="*/ 184350 h 6267881"/>
                <a:gd name="connsiteX2" fmla="*/ 5433744 w 6648307"/>
                <a:gd name="connsiteY2" fmla="*/ 1738830 h 6267881"/>
                <a:gd name="connsiteX3" fmla="*/ 6439584 w 6648307"/>
                <a:gd name="connsiteY3" fmla="*/ 3567630 h 6267881"/>
                <a:gd name="connsiteX4" fmla="*/ 5708064 w 6648307"/>
                <a:gd name="connsiteY4" fmla="*/ 3933390 h 6267881"/>
                <a:gd name="connsiteX5" fmla="*/ 5195876 w 6648307"/>
                <a:gd name="connsiteY5" fmla="*/ 4834565 h 6267881"/>
                <a:gd name="connsiteX6" fmla="*/ 4153584 w 6648307"/>
                <a:gd name="connsiteY6" fmla="*/ 5030670 h 6267881"/>
                <a:gd name="connsiteX7" fmla="*/ 2507664 w 6648307"/>
                <a:gd name="connsiteY7" fmla="*/ 5487870 h 6267881"/>
                <a:gd name="connsiteX8" fmla="*/ 325784 w 6648307"/>
                <a:gd name="connsiteY8" fmla="*/ 6267881 h 6267881"/>
                <a:gd name="connsiteX9" fmla="*/ 552959 w 6648307"/>
                <a:gd name="connsiteY9" fmla="*/ 5153236 h 6267881"/>
                <a:gd name="connsiteX10" fmla="*/ 2233344 w 6648307"/>
                <a:gd name="connsiteY10" fmla="*/ 4573470 h 6267881"/>
                <a:gd name="connsiteX11" fmla="*/ 2873424 w 6648307"/>
                <a:gd name="connsiteY11" fmla="*/ 4299150 h 6267881"/>
                <a:gd name="connsiteX12" fmla="*/ 3056304 w 6648307"/>
                <a:gd name="connsiteY12" fmla="*/ 3567630 h 6267881"/>
                <a:gd name="connsiteX13" fmla="*/ 2781984 w 6648307"/>
                <a:gd name="connsiteY13" fmla="*/ 2927550 h 6267881"/>
                <a:gd name="connsiteX14" fmla="*/ 1776144 w 6648307"/>
                <a:gd name="connsiteY14" fmla="*/ 2927550 h 6267881"/>
                <a:gd name="connsiteX15" fmla="*/ 1318944 w 6648307"/>
                <a:gd name="connsiteY15" fmla="*/ 2744670 h 6267881"/>
                <a:gd name="connsiteX16" fmla="*/ 1011280 w 6648307"/>
                <a:gd name="connsiteY16" fmla="*/ 632730 h 6267881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056304 w 6648307"/>
                <a:gd name="connsiteY12" fmla="*/ 3243101 h 5943352"/>
                <a:gd name="connsiteX13" fmla="*/ 2781984 w 6648307"/>
                <a:gd name="connsiteY13" fmla="*/ 260302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2781984 w 6648307"/>
                <a:gd name="connsiteY13" fmla="*/ 260302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36881 w 6648307"/>
                <a:gd name="connsiteY13" fmla="*/ 2320737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2626492 w 6648307"/>
                <a:gd name="connsiteY13" fmla="*/ 2150927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2626492 w 6648307"/>
                <a:gd name="connsiteY13" fmla="*/ 2150927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365192 w 6648307"/>
                <a:gd name="connsiteY13" fmla="*/ 237734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2954803 w 6648307"/>
                <a:gd name="connsiteY13" fmla="*/ 2320737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2954803 w 6648307"/>
                <a:gd name="connsiteY13" fmla="*/ 2320737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776144 w 6648307"/>
                <a:gd name="connsiteY14" fmla="*/ 2603021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875164 w 6648307"/>
                <a:gd name="connsiteY14" fmla="*/ 2213769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875164 w 6648307"/>
                <a:gd name="connsiteY14" fmla="*/ 2213769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875164 w 6648307"/>
                <a:gd name="connsiteY14" fmla="*/ 2213769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523420 w 6648307"/>
                <a:gd name="connsiteY14" fmla="*/ 2066523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08201 h 5943352"/>
                <a:gd name="connsiteX1" fmla="*/ 2353429 w 6648307"/>
                <a:gd name="connsiteY1" fmla="*/ 184350 h 5943352"/>
                <a:gd name="connsiteX2" fmla="*/ 5433744 w 6648307"/>
                <a:gd name="connsiteY2" fmla="*/ 1414301 h 5943352"/>
                <a:gd name="connsiteX3" fmla="*/ 6439584 w 6648307"/>
                <a:gd name="connsiteY3" fmla="*/ 3243101 h 5943352"/>
                <a:gd name="connsiteX4" fmla="*/ 5708064 w 6648307"/>
                <a:gd name="connsiteY4" fmla="*/ 3608861 h 5943352"/>
                <a:gd name="connsiteX5" fmla="*/ 5195876 w 6648307"/>
                <a:gd name="connsiteY5" fmla="*/ 4510036 h 5943352"/>
                <a:gd name="connsiteX6" fmla="*/ 4153584 w 6648307"/>
                <a:gd name="connsiteY6" fmla="*/ 4706141 h 5943352"/>
                <a:gd name="connsiteX7" fmla="*/ 2507664 w 6648307"/>
                <a:gd name="connsiteY7" fmla="*/ 5163341 h 5943352"/>
                <a:gd name="connsiteX8" fmla="*/ 325784 w 6648307"/>
                <a:gd name="connsiteY8" fmla="*/ 5943352 h 5943352"/>
                <a:gd name="connsiteX9" fmla="*/ 552959 w 6648307"/>
                <a:gd name="connsiteY9" fmla="*/ 4828707 h 5943352"/>
                <a:gd name="connsiteX10" fmla="*/ 2233344 w 6648307"/>
                <a:gd name="connsiteY10" fmla="*/ 4248941 h 5943352"/>
                <a:gd name="connsiteX11" fmla="*/ 2873424 w 6648307"/>
                <a:gd name="connsiteY11" fmla="*/ 3974621 h 5943352"/>
                <a:gd name="connsiteX12" fmla="*/ 3775582 w 6648307"/>
                <a:gd name="connsiteY12" fmla="*/ 3226391 h 5943352"/>
                <a:gd name="connsiteX13" fmla="*/ 3004523 w 6648307"/>
                <a:gd name="connsiteY13" fmla="*/ 2240541 h 5943352"/>
                <a:gd name="connsiteX14" fmla="*/ 1523420 w 6648307"/>
                <a:gd name="connsiteY14" fmla="*/ 2133453 h 5943352"/>
                <a:gd name="connsiteX15" fmla="*/ 1318944 w 6648307"/>
                <a:gd name="connsiteY15" fmla="*/ 2420141 h 5943352"/>
                <a:gd name="connsiteX16" fmla="*/ 1011280 w 6648307"/>
                <a:gd name="connsiteY16" fmla="*/ 308201 h 5943352"/>
                <a:gd name="connsiteX0" fmla="*/ 1011280 w 6648307"/>
                <a:gd name="connsiteY0" fmla="*/ 324851 h 5960002"/>
                <a:gd name="connsiteX1" fmla="*/ 2353429 w 6648307"/>
                <a:gd name="connsiteY1" fmla="*/ 201000 h 5960002"/>
                <a:gd name="connsiteX2" fmla="*/ 5433744 w 6648307"/>
                <a:gd name="connsiteY2" fmla="*/ 1430951 h 5960002"/>
                <a:gd name="connsiteX3" fmla="*/ 6439584 w 6648307"/>
                <a:gd name="connsiteY3" fmla="*/ 3259751 h 5960002"/>
                <a:gd name="connsiteX4" fmla="*/ 5708064 w 6648307"/>
                <a:gd name="connsiteY4" fmla="*/ 3625511 h 5960002"/>
                <a:gd name="connsiteX5" fmla="*/ 5195876 w 6648307"/>
                <a:gd name="connsiteY5" fmla="*/ 4526686 h 5960002"/>
                <a:gd name="connsiteX6" fmla="*/ 4153584 w 6648307"/>
                <a:gd name="connsiteY6" fmla="*/ 4722791 h 5960002"/>
                <a:gd name="connsiteX7" fmla="*/ 2507664 w 6648307"/>
                <a:gd name="connsiteY7" fmla="*/ 5179991 h 5960002"/>
                <a:gd name="connsiteX8" fmla="*/ 325784 w 6648307"/>
                <a:gd name="connsiteY8" fmla="*/ 5960002 h 5960002"/>
                <a:gd name="connsiteX9" fmla="*/ 552959 w 6648307"/>
                <a:gd name="connsiteY9" fmla="*/ 4845357 h 5960002"/>
                <a:gd name="connsiteX10" fmla="*/ 2233344 w 6648307"/>
                <a:gd name="connsiteY10" fmla="*/ 4265591 h 5960002"/>
                <a:gd name="connsiteX11" fmla="*/ 2873424 w 6648307"/>
                <a:gd name="connsiteY11" fmla="*/ 3991271 h 5960002"/>
                <a:gd name="connsiteX12" fmla="*/ 3775582 w 6648307"/>
                <a:gd name="connsiteY12" fmla="*/ 3243041 h 5960002"/>
                <a:gd name="connsiteX13" fmla="*/ 3004523 w 6648307"/>
                <a:gd name="connsiteY13" fmla="*/ 2257191 h 5960002"/>
                <a:gd name="connsiteX14" fmla="*/ 1523420 w 6648307"/>
                <a:gd name="connsiteY14" fmla="*/ 2150103 h 5960002"/>
                <a:gd name="connsiteX15" fmla="*/ 1011280 w 6648307"/>
                <a:gd name="connsiteY15" fmla="*/ 324851 h 5960002"/>
                <a:gd name="connsiteX0" fmla="*/ 1011280 w 6648307"/>
                <a:gd name="connsiteY0" fmla="*/ 331543 h 5966694"/>
                <a:gd name="connsiteX1" fmla="*/ 2353429 w 6648307"/>
                <a:gd name="connsiteY1" fmla="*/ 207692 h 5966694"/>
                <a:gd name="connsiteX2" fmla="*/ 5433744 w 6648307"/>
                <a:gd name="connsiteY2" fmla="*/ 1437643 h 5966694"/>
                <a:gd name="connsiteX3" fmla="*/ 6439584 w 6648307"/>
                <a:gd name="connsiteY3" fmla="*/ 3266443 h 5966694"/>
                <a:gd name="connsiteX4" fmla="*/ 5708064 w 6648307"/>
                <a:gd name="connsiteY4" fmla="*/ 3632203 h 5966694"/>
                <a:gd name="connsiteX5" fmla="*/ 5195876 w 6648307"/>
                <a:gd name="connsiteY5" fmla="*/ 4533378 h 5966694"/>
                <a:gd name="connsiteX6" fmla="*/ 4153584 w 6648307"/>
                <a:gd name="connsiteY6" fmla="*/ 4729483 h 5966694"/>
                <a:gd name="connsiteX7" fmla="*/ 2507664 w 6648307"/>
                <a:gd name="connsiteY7" fmla="*/ 5186683 h 5966694"/>
                <a:gd name="connsiteX8" fmla="*/ 325784 w 6648307"/>
                <a:gd name="connsiteY8" fmla="*/ 5966694 h 5966694"/>
                <a:gd name="connsiteX9" fmla="*/ 552959 w 6648307"/>
                <a:gd name="connsiteY9" fmla="*/ 4852049 h 5966694"/>
                <a:gd name="connsiteX10" fmla="*/ 2233344 w 6648307"/>
                <a:gd name="connsiteY10" fmla="*/ 4272283 h 5966694"/>
                <a:gd name="connsiteX11" fmla="*/ 2873424 w 6648307"/>
                <a:gd name="connsiteY11" fmla="*/ 3997963 h 5966694"/>
                <a:gd name="connsiteX12" fmla="*/ 3775582 w 6648307"/>
                <a:gd name="connsiteY12" fmla="*/ 3249733 h 5966694"/>
                <a:gd name="connsiteX13" fmla="*/ 3004523 w 6648307"/>
                <a:gd name="connsiteY13" fmla="*/ 2263883 h 5966694"/>
                <a:gd name="connsiteX14" fmla="*/ 1086742 w 6648307"/>
                <a:gd name="connsiteY14" fmla="*/ 2196953 h 5966694"/>
                <a:gd name="connsiteX15" fmla="*/ 1011280 w 6648307"/>
                <a:gd name="connsiteY15" fmla="*/ 331543 h 5966694"/>
                <a:gd name="connsiteX0" fmla="*/ 1011280 w 6648307"/>
                <a:gd name="connsiteY0" fmla="*/ 499858 h 6135009"/>
                <a:gd name="connsiteX1" fmla="*/ 2353429 w 6648307"/>
                <a:gd name="connsiteY1" fmla="*/ 376007 h 6135009"/>
                <a:gd name="connsiteX2" fmla="*/ 5433744 w 6648307"/>
                <a:gd name="connsiteY2" fmla="*/ 1605958 h 6135009"/>
                <a:gd name="connsiteX3" fmla="*/ 6439584 w 6648307"/>
                <a:gd name="connsiteY3" fmla="*/ 3434758 h 6135009"/>
                <a:gd name="connsiteX4" fmla="*/ 5708064 w 6648307"/>
                <a:gd name="connsiteY4" fmla="*/ 3800518 h 6135009"/>
                <a:gd name="connsiteX5" fmla="*/ 5195876 w 6648307"/>
                <a:gd name="connsiteY5" fmla="*/ 4701693 h 6135009"/>
                <a:gd name="connsiteX6" fmla="*/ 4153584 w 6648307"/>
                <a:gd name="connsiteY6" fmla="*/ 4897798 h 6135009"/>
                <a:gd name="connsiteX7" fmla="*/ 2507664 w 6648307"/>
                <a:gd name="connsiteY7" fmla="*/ 5354998 h 6135009"/>
                <a:gd name="connsiteX8" fmla="*/ 325784 w 6648307"/>
                <a:gd name="connsiteY8" fmla="*/ 6135009 h 6135009"/>
                <a:gd name="connsiteX9" fmla="*/ 552959 w 6648307"/>
                <a:gd name="connsiteY9" fmla="*/ 5020364 h 6135009"/>
                <a:gd name="connsiteX10" fmla="*/ 2233344 w 6648307"/>
                <a:gd name="connsiteY10" fmla="*/ 4440598 h 6135009"/>
                <a:gd name="connsiteX11" fmla="*/ 2873424 w 6648307"/>
                <a:gd name="connsiteY11" fmla="*/ 4166278 h 6135009"/>
                <a:gd name="connsiteX12" fmla="*/ 3775582 w 6648307"/>
                <a:gd name="connsiteY12" fmla="*/ 3418048 h 6135009"/>
                <a:gd name="connsiteX13" fmla="*/ 3004523 w 6648307"/>
                <a:gd name="connsiteY13" fmla="*/ 2432198 h 6135009"/>
                <a:gd name="connsiteX14" fmla="*/ 1086742 w 6648307"/>
                <a:gd name="connsiteY14" fmla="*/ 2365268 h 6135009"/>
                <a:gd name="connsiteX15" fmla="*/ 1011280 w 6648307"/>
                <a:gd name="connsiteY15" fmla="*/ 499858 h 6135009"/>
                <a:gd name="connsiteX0" fmla="*/ 1011280 w 6648307"/>
                <a:gd name="connsiteY0" fmla="*/ 499858 h 6135009"/>
                <a:gd name="connsiteX1" fmla="*/ 2353429 w 6648307"/>
                <a:gd name="connsiteY1" fmla="*/ 376007 h 6135009"/>
                <a:gd name="connsiteX2" fmla="*/ 5433744 w 6648307"/>
                <a:gd name="connsiteY2" fmla="*/ 1605958 h 6135009"/>
                <a:gd name="connsiteX3" fmla="*/ 6439584 w 6648307"/>
                <a:gd name="connsiteY3" fmla="*/ 3434758 h 6135009"/>
                <a:gd name="connsiteX4" fmla="*/ 5708064 w 6648307"/>
                <a:gd name="connsiteY4" fmla="*/ 3800518 h 6135009"/>
                <a:gd name="connsiteX5" fmla="*/ 5195876 w 6648307"/>
                <a:gd name="connsiteY5" fmla="*/ 4701693 h 6135009"/>
                <a:gd name="connsiteX6" fmla="*/ 4153584 w 6648307"/>
                <a:gd name="connsiteY6" fmla="*/ 4897798 h 6135009"/>
                <a:gd name="connsiteX7" fmla="*/ 2507664 w 6648307"/>
                <a:gd name="connsiteY7" fmla="*/ 5354998 h 6135009"/>
                <a:gd name="connsiteX8" fmla="*/ 325784 w 6648307"/>
                <a:gd name="connsiteY8" fmla="*/ 6135009 h 6135009"/>
                <a:gd name="connsiteX9" fmla="*/ 552959 w 6648307"/>
                <a:gd name="connsiteY9" fmla="*/ 5020364 h 6135009"/>
                <a:gd name="connsiteX10" fmla="*/ 2233344 w 6648307"/>
                <a:gd name="connsiteY10" fmla="*/ 4440598 h 6135009"/>
                <a:gd name="connsiteX11" fmla="*/ 2873424 w 6648307"/>
                <a:gd name="connsiteY11" fmla="*/ 4166278 h 6135009"/>
                <a:gd name="connsiteX12" fmla="*/ 3775582 w 6648307"/>
                <a:gd name="connsiteY12" fmla="*/ 3418048 h 6135009"/>
                <a:gd name="connsiteX13" fmla="*/ 3004523 w 6648307"/>
                <a:gd name="connsiteY13" fmla="*/ 2432198 h 6135009"/>
                <a:gd name="connsiteX14" fmla="*/ 1086742 w 6648307"/>
                <a:gd name="connsiteY14" fmla="*/ 2365268 h 6135009"/>
                <a:gd name="connsiteX15" fmla="*/ 1011280 w 6648307"/>
                <a:gd name="connsiteY15" fmla="*/ 499858 h 6135009"/>
                <a:gd name="connsiteX0" fmla="*/ 1011280 w 6648307"/>
                <a:gd name="connsiteY0" fmla="*/ 497769 h 6132920"/>
                <a:gd name="connsiteX1" fmla="*/ 2353429 w 6648307"/>
                <a:gd name="connsiteY1" fmla="*/ 373918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5582 w 6648307"/>
                <a:gd name="connsiteY12" fmla="*/ 3415959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53429 w 6648307"/>
                <a:gd name="connsiteY1" fmla="*/ 373918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5582 w 6648307"/>
                <a:gd name="connsiteY12" fmla="*/ 3415959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5582 w 6648307"/>
                <a:gd name="connsiteY12" fmla="*/ 3415959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5582 w 6648307"/>
                <a:gd name="connsiteY12" fmla="*/ 3415959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1636 w 6648307"/>
                <a:gd name="connsiteY12" fmla="*/ 3161244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71636 w 6648307"/>
                <a:gd name="connsiteY12" fmla="*/ 3161244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2873424 w 6648307"/>
                <a:gd name="connsiteY11" fmla="*/ 416418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233344 w 6648307"/>
                <a:gd name="connsiteY10" fmla="*/ 4438509 h 6132920"/>
                <a:gd name="connsiteX11" fmla="*/ 3174993 w 6648307"/>
                <a:gd name="connsiteY11" fmla="*/ 417027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2088250 w 6648307"/>
                <a:gd name="connsiteY10" fmla="*/ 4545085 h 6132920"/>
                <a:gd name="connsiteX11" fmla="*/ 3174993 w 6648307"/>
                <a:gd name="connsiteY11" fmla="*/ 417027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1011280 w 6648307"/>
                <a:gd name="connsiteY0" fmla="*/ 497769 h 6132920"/>
                <a:gd name="connsiteX1" fmla="*/ 2365263 w 6648307"/>
                <a:gd name="connsiteY1" fmla="*/ 301746 h 6132920"/>
                <a:gd name="connsiteX2" fmla="*/ 5433744 w 6648307"/>
                <a:gd name="connsiteY2" fmla="*/ 1603869 h 6132920"/>
                <a:gd name="connsiteX3" fmla="*/ 6439584 w 6648307"/>
                <a:gd name="connsiteY3" fmla="*/ 3432669 h 6132920"/>
                <a:gd name="connsiteX4" fmla="*/ 5708064 w 6648307"/>
                <a:gd name="connsiteY4" fmla="*/ 3798429 h 6132920"/>
                <a:gd name="connsiteX5" fmla="*/ 5195876 w 6648307"/>
                <a:gd name="connsiteY5" fmla="*/ 4699604 h 6132920"/>
                <a:gd name="connsiteX6" fmla="*/ 4153584 w 6648307"/>
                <a:gd name="connsiteY6" fmla="*/ 4895709 h 6132920"/>
                <a:gd name="connsiteX7" fmla="*/ 2507664 w 6648307"/>
                <a:gd name="connsiteY7" fmla="*/ 5352909 h 6132920"/>
                <a:gd name="connsiteX8" fmla="*/ 325784 w 6648307"/>
                <a:gd name="connsiteY8" fmla="*/ 6132920 h 6132920"/>
                <a:gd name="connsiteX9" fmla="*/ 552959 w 6648307"/>
                <a:gd name="connsiteY9" fmla="*/ 5018275 h 6132920"/>
                <a:gd name="connsiteX10" fmla="*/ 1960398 w 6648307"/>
                <a:gd name="connsiteY10" fmla="*/ 4652173 h 6132920"/>
                <a:gd name="connsiteX11" fmla="*/ 3174993 w 6648307"/>
                <a:gd name="connsiteY11" fmla="*/ 4170279 h 6132920"/>
                <a:gd name="connsiteX12" fmla="*/ 3792944 w 6648307"/>
                <a:gd name="connsiteY12" fmla="*/ 2952160 h 6132920"/>
                <a:gd name="connsiteX13" fmla="*/ 3004523 w 6648307"/>
                <a:gd name="connsiteY13" fmla="*/ 2430109 h 6132920"/>
                <a:gd name="connsiteX14" fmla="*/ 1086742 w 6648307"/>
                <a:gd name="connsiteY14" fmla="*/ 2363179 h 6132920"/>
                <a:gd name="connsiteX15" fmla="*/ 1011280 w 6648307"/>
                <a:gd name="connsiteY15" fmla="*/ 497769 h 6132920"/>
                <a:gd name="connsiteX0" fmla="*/ 776707 w 6413734"/>
                <a:gd name="connsiteY0" fmla="*/ 497769 h 6132920"/>
                <a:gd name="connsiteX1" fmla="*/ 2130690 w 6413734"/>
                <a:gd name="connsiteY1" fmla="*/ 301746 h 6132920"/>
                <a:gd name="connsiteX2" fmla="*/ 5199171 w 6413734"/>
                <a:gd name="connsiteY2" fmla="*/ 1603869 h 6132920"/>
                <a:gd name="connsiteX3" fmla="*/ 6205011 w 6413734"/>
                <a:gd name="connsiteY3" fmla="*/ 3432669 h 6132920"/>
                <a:gd name="connsiteX4" fmla="*/ 5473491 w 6413734"/>
                <a:gd name="connsiteY4" fmla="*/ 3798429 h 6132920"/>
                <a:gd name="connsiteX5" fmla="*/ 4961303 w 6413734"/>
                <a:gd name="connsiteY5" fmla="*/ 4699604 h 6132920"/>
                <a:gd name="connsiteX6" fmla="*/ 3919011 w 6413734"/>
                <a:gd name="connsiteY6" fmla="*/ 4895709 h 6132920"/>
                <a:gd name="connsiteX7" fmla="*/ 2273091 w 6413734"/>
                <a:gd name="connsiteY7" fmla="*/ 5352909 h 6132920"/>
                <a:gd name="connsiteX8" fmla="*/ 91211 w 6413734"/>
                <a:gd name="connsiteY8" fmla="*/ 6132920 h 6132920"/>
                <a:gd name="connsiteX9" fmla="*/ 1725825 w 6413734"/>
                <a:gd name="connsiteY9" fmla="*/ 4652173 h 6132920"/>
                <a:gd name="connsiteX10" fmla="*/ 2940420 w 6413734"/>
                <a:gd name="connsiteY10" fmla="*/ 4170279 h 6132920"/>
                <a:gd name="connsiteX11" fmla="*/ 3558371 w 6413734"/>
                <a:gd name="connsiteY11" fmla="*/ 2952160 h 6132920"/>
                <a:gd name="connsiteX12" fmla="*/ 2769950 w 6413734"/>
                <a:gd name="connsiteY12" fmla="*/ 2430109 h 6132920"/>
                <a:gd name="connsiteX13" fmla="*/ 852169 w 6413734"/>
                <a:gd name="connsiteY13" fmla="*/ 2363179 h 6132920"/>
                <a:gd name="connsiteX14" fmla="*/ 776707 w 6413734"/>
                <a:gd name="connsiteY14" fmla="*/ 497769 h 6132920"/>
                <a:gd name="connsiteX0" fmla="*/ 705338 w 6342365"/>
                <a:gd name="connsiteY0" fmla="*/ 497769 h 6132920"/>
                <a:gd name="connsiteX1" fmla="*/ 2059321 w 6342365"/>
                <a:gd name="connsiteY1" fmla="*/ 301746 h 6132920"/>
                <a:gd name="connsiteX2" fmla="*/ 5127802 w 6342365"/>
                <a:gd name="connsiteY2" fmla="*/ 1603869 h 6132920"/>
                <a:gd name="connsiteX3" fmla="*/ 6133642 w 6342365"/>
                <a:gd name="connsiteY3" fmla="*/ 3432669 h 6132920"/>
                <a:gd name="connsiteX4" fmla="*/ 5402122 w 6342365"/>
                <a:gd name="connsiteY4" fmla="*/ 3798429 h 6132920"/>
                <a:gd name="connsiteX5" fmla="*/ 4889934 w 6342365"/>
                <a:gd name="connsiteY5" fmla="*/ 4699604 h 6132920"/>
                <a:gd name="connsiteX6" fmla="*/ 3847642 w 6342365"/>
                <a:gd name="connsiteY6" fmla="*/ 4895709 h 6132920"/>
                <a:gd name="connsiteX7" fmla="*/ 2201722 w 6342365"/>
                <a:gd name="connsiteY7" fmla="*/ 5352909 h 6132920"/>
                <a:gd name="connsiteX8" fmla="*/ 19842 w 6342365"/>
                <a:gd name="connsiteY8" fmla="*/ 6132920 h 6132920"/>
                <a:gd name="connsiteX9" fmla="*/ 1654456 w 6342365"/>
                <a:gd name="connsiteY9" fmla="*/ 4652173 h 6132920"/>
                <a:gd name="connsiteX10" fmla="*/ 2869051 w 6342365"/>
                <a:gd name="connsiteY10" fmla="*/ 4170279 h 6132920"/>
                <a:gd name="connsiteX11" fmla="*/ 3487002 w 6342365"/>
                <a:gd name="connsiteY11" fmla="*/ 2952160 h 6132920"/>
                <a:gd name="connsiteX12" fmla="*/ 2698581 w 6342365"/>
                <a:gd name="connsiteY12" fmla="*/ 2430109 h 6132920"/>
                <a:gd name="connsiteX13" fmla="*/ 780800 w 6342365"/>
                <a:gd name="connsiteY13" fmla="*/ 2363179 h 6132920"/>
                <a:gd name="connsiteX14" fmla="*/ 705338 w 6342365"/>
                <a:gd name="connsiteY14" fmla="*/ 497769 h 6132920"/>
                <a:gd name="connsiteX0" fmla="*/ 705338 w 6342365"/>
                <a:gd name="connsiteY0" fmla="*/ 497769 h 6132920"/>
                <a:gd name="connsiteX1" fmla="*/ 2059321 w 6342365"/>
                <a:gd name="connsiteY1" fmla="*/ 301746 h 6132920"/>
                <a:gd name="connsiteX2" fmla="*/ 5127802 w 6342365"/>
                <a:gd name="connsiteY2" fmla="*/ 1603869 h 6132920"/>
                <a:gd name="connsiteX3" fmla="*/ 6133642 w 6342365"/>
                <a:gd name="connsiteY3" fmla="*/ 3432669 h 6132920"/>
                <a:gd name="connsiteX4" fmla="*/ 5402122 w 6342365"/>
                <a:gd name="connsiteY4" fmla="*/ 3798429 h 6132920"/>
                <a:gd name="connsiteX5" fmla="*/ 4889934 w 6342365"/>
                <a:gd name="connsiteY5" fmla="*/ 4699604 h 6132920"/>
                <a:gd name="connsiteX6" fmla="*/ 3847642 w 6342365"/>
                <a:gd name="connsiteY6" fmla="*/ 4895709 h 6132920"/>
                <a:gd name="connsiteX7" fmla="*/ 2201722 w 6342365"/>
                <a:gd name="connsiteY7" fmla="*/ 5352909 h 6132920"/>
                <a:gd name="connsiteX8" fmla="*/ 19842 w 6342365"/>
                <a:gd name="connsiteY8" fmla="*/ 6132920 h 6132920"/>
                <a:gd name="connsiteX9" fmla="*/ 1654456 w 6342365"/>
                <a:gd name="connsiteY9" fmla="*/ 4652173 h 6132920"/>
                <a:gd name="connsiteX10" fmla="*/ 2869051 w 6342365"/>
                <a:gd name="connsiteY10" fmla="*/ 4170279 h 6132920"/>
                <a:gd name="connsiteX11" fmla="*/ 3487002 w 6342365"/>
                <a:gd name="connsiteY11" fmla="*/ 2952160 h 6132920"/>
                <a:gd name="connsiteX12" fmla="*/ 2698581 w 6342365"/>
                <a:gd name="connsiteY12" fmla="*/ 2430109 h 6132920"/>
                <a:gd name="connsiteX13" fmla="*/ 780800 w 6342365"/>
                <a:gd name="connsiteY13" fmla="*/ 2363179 h 6132920"/>
                <a:gd name="connsiteX14" fmla="*/ 705338 w 6342365"/>
                <a:gd name="connsiteY14" fmla="*/ 497769 h 6132920"/>
                <a:gd name="connsiteX0" fmla="*/ 705338 w 6342365"/>
                <a:gd name="connsiteY0" fmla="*/ 497769 h 6132920"/>
                <a:gd name="connsiteX1" fmla="*/ 2059321 w 6342365"/>
                <a:gd name="connsiteY1" fmla="*/ 301746 h 6132920"/>
                <a:gd name="connsiteX2" fmla="*/ 5127802 w 6342365"/>
                <a:gd name="connsiteY2" fmla="*/ 1603869 h 6132920"/>
                <a:gd name="connsiteX3" fmla="*/ 6133642 w 6342365"/>
                <a:gd name="connsiteY3" fmla="*/ 3432669 h 6132920"/>
                <a:gd name="connsiteX4" fmla="*/ 5402122 w 6342365"/>
                <a:gd name="connsiteY4" fmla="*/ 3798429 h 6132920"/>
                <a:gd name="connsiteX5" fmla="*/ 4889934 w 6342365"/>
                <a:gd name="connsiteY5" fmla="*/ 4699604 h 6132920"/>
                <a:gd name="connsiteX6" fmla="*/ 3847642 w 6342365"/>
                <a:gd name="connsiteY6" fmla="*/ 4895709 h 6132920"/>
                <a:gd name="connsiteX7" fmla="*/ 2201722 w 6342365"/>
                <a:gd name="connsiteY7" fmla="*/ 5352909 h 6132920"/>
                <a:gd name="connsiteX8" fmla="*/ 19842 w 6342365"/>
                <a:gd name="connsiteY8" fmla="*/ 6132920 h 6132920"/>
                <a:gd name="connsiteX9" fmla="*/ 1654456 w 6342365"/>
                <a:gd name="connsiteY9" fmla="*/ 4652173 h 6132920"/>
                <a:gd name="connsiteX10" fmla="*/ 2869051 w 6342365"/>
                <a:gd name="connsiteY10" fmla="*/ 4170279 h 6132920"/>
                <a:gd name="connsiteX11" fmla="*/ 3487002 w 6342365"/>
                <a:gd name="connsiteY11" fmla="*/ 2952160 h 6132920"/>
                <a:gd name="connsiteX12" fmla="*/ 2698581 w 6342365"/>
                <a:gd name="connsiteY12" fmla="*/ 2430109 h 6132920"/>
                <a:gd name="connsiteX13" fmla="*/ 780800 w 6342365"/>
                <a:gd name="connsiteY13" fmla="*/ 2363179 h 6132920"/>
                <a:gd name="connsiteX14" fmla="*/ 705338 w 6342365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735435 w 6372462"/>
                <a:gd name="connsiteY0" fmla="*/ 497769 h 6132920"/>
                <a:gd name="connsiteX1" fmla="*/ 2089418 w 6372462"/>
                <a:gd name="connsiteY1" fmla="*/ 301746 h 6132920"/>
                <a:gd name="connsiteX2" fmla="*/ 5157899 w 6372462"/>
                <a:gd name="connsiteY2" fmla="*/ 1603869 h 6132920"/>
                <a:gd name="connsiteX3" fmla="*/ 6163739 w 6372462"/>
                <a:gd name="connsiteY3" fmla="*/ 3432669 h 6132920"/>
                <a:gd name="connsiteX4" fmla="*/ 5432219 w 6372462"/>
                <a:gd name="connsiteY4" fmla="*/ 3798429 h 6132920"/>
                <a:gd name="connsiteX5" fmla="*/ 4920031 w 6372462"/>
                <a:gd name="connsiteY5" fmla="*/ 4699604 h 6132920"/>
                <a:gd name="connsiteX6" fmla="*/ 3877739 w 6372462"/>
                <a:gd name="connsiteY6" fmla="*/ 4895709 h 6132920"/>
                <a:gd name="connsiteX7" fmla="*/ 2231819 w 6372462"/>
                <a:gd name="connsiteY7" fmla="*/ 5352909 h 6132920"/>
                <a:gd name="connsiteX8" fmla="*/ 49939 w 6372462"/>
                <a:gd name="connsiteY8" fmla="*/ 6132920 h 6132920"/>
                <a:gd name="connsiteX9" fmla="*/ 1684553 w 6372462"/>
                <a:gd name="connsiteY9" fmla="*/ 4652173 h 6132920"/>
                <a:gd name="connsiteX10" fmla="*/ 2899148 w 6372462"/>
                <a:gd name="connsiteY10" fmla="*/ 4170279 h 6132920"/>
                <a:gd name="connsiteX11" fmla="*/ 3517099 w 6372462"/>
                <a:gd name="connsiteY11" fmla="*/ 2952160 h 6132920"/>
                <a:gd name="connsiteX12" fmla="*/ 2728678 w 6372462"/>
                <a:gd name="connsiteY12" fmla="*/ 2430109 h 6132920"/>
                <a:gd name="connsiteX13" fmla="*/ 810897 w 6372462"/>
                <a:gd name="connsiteY13" fmla="*/ 2363179 h 6132920"/>
                <a:gd name="connsiteX14" fmla="*/ 735435 w 6372462"/>
                <a:gd name="connsiteY14" fmla="*/ 497769 h 6132920"/>
                <a:gd name="connsiteX0" fmla="*/ 946157 w 6583184"/>
                <a:gd name="connsiteY0" fmla="*/ 497769 h 6132920"/>
                <a:gd name="connsiteX1" fmla="*/ 2300140 w 6583184"/>
                <a:gd name="connsiteY1" fmla="*/ 301746 h 6132920"/>
                <a:gd name="connsiteX2" fmla="*/ 5368621 w 6583184"/>
                <a:gd name="connsiteY2" fmla="*/ 1603869 h 6132920"/>
                <a:gd name="connsiteX3" fmla="*/ 6374461 w 6583184"/>
                <a:gd name="connsiteY3" fmla="*/ 3432669 h 6132920"/>
                <a:gd name="connsiteX4" fmla="*/ 5642941 w 6583184"/>
                <a:gd name="connsiteY4" fmla="*/ 3798429 h 6132920"/>
                <a:gd name="connsiteX5" fmla="*/ 5130753 w 6583184"/>
                <a:gd name="connsiteY5" fmla="*/ 4699604 h 6132920"/>
                <a:gd name="connsiteX6" fmla="*/ 4088461 w 6583184"/>
                <a:gd name="connsiteY6" fmla="*/ 4895709 h 6132920"/>
                <a:gd name="connsiteX7" fmla="*/ 2442541 w 6583184"/>
                <a:gd name="connsiteY7" fmla="*/ 5352909 h 6132920"/>
                <a:gd name="connsiteX8" fmla="*/ 260661 w 6583184"/>
                <a:gd name="connsiteY8" fmla="*/ 6132920 h 6132920"/>
                <a:gd name="connsiteX9" fmla="*/ 1895275 w 6583184"/>
                <a:gd name="connsiteY9" fmla="*/ 4652173 h 6132920"/>
                <a:gd name="connsiteX10" fmla="*/ 3109870 w 6583184"/>
                <a:gd name="connsiteY10" fmla="*/ 4170279 h 6132920"/>
                <a:gd name="connsiteX11" fmla="*/ 3727821 w 6583184"/>
                <a:gd name="connsiteY11" fmla="*/ 2952160 h 6132920"/>
                <a:gd name="connsiteX12" fmla="*/ 2939400 w 6583184"/>
                <a:gd name="connsiteY12" fmla="*/ 2430109 h 6132920"/>
                <a:gd name="connsiteX13" fmla="*/ 1021619 w 6583184"/>
                <a:gd name="connsiteY13" fmla="*/ 2363179 h 6132920"/>
                <a:gd name="connsiteX14" fmla="*/ 946157 w 6583184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382280 w 6322523"/>
                <a:gd name="connsiteY4" fmla="*/ 3798429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49209 w 6322523"/>
                <a:gd name="connsiteY10" fmla="*/ 4170279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634614 w 6322523"/>
                <a:gd name="connsiteY9" fmla="*/ 4652173 h 6132920"/>
                <a:gd name="connsiteX10" fmla="*/ 2833262 w 6322523"/>
                <a:gd name="connsiteY10" fmla="*/ 3948016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727599 w 6322523"/>
                <a:gd name="connsiteY9" fmla="*/ 4477628 h 6132920"/>
                <a:gd name="connsiteX10" fmla="*/ 2833262 w 6322523"/>
                <a:gd name="connsiteY10" fmla="*/ 3948016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760958 w 6322523"/>
                <a:gd name="connsiteY13" fmla="*/ 2363179 h 6132920"/>
                <a:gd name="connsiteX14" fmla="*/ 685496 w 6322523"/>
                <a:gd name="connsiteY14" fmla="*/ 497769 h 6132920"/>
                <a:gd name="connsiteX0" fmla="*/ 685496 w 6322523"/>
                <a:gd name="connsiteY0" fmla="*/ 497769 h 6132920"/>
                <a:gd name="connsiteX1" fmla="*/ 2039479 w 6322523"/>
                <a:gd name="connsiteY1" fmla="*/ 301746 h 6132920"/>
                <a:gd name="connsiteX2" fmla="*/ 5107960 w 6322523"/>
                <a:gd name="connsiteY2" fmla="*/ 1603869 h 6132920"/>
                <a:gd name="connsiteX3" fmla="*/ 6113800 w 6322523"/>
                <a:gd name="connsiteY3" fmla="*/ 3432669 h 6132920"/>
                <a:gd name="connsiteX4" fmla="*/ 5448867 w 6322523"/>
                <a:gd name="connsiteY4" fmla="*/ 3822245 h 6132920"/>
                <a:gd name="connsiteX5" fmla="*/ 4870092 w 6322523"/>
                <a:gd name="connsiteY5" fmla="*/ 4699604 h 6132920"/>
                <a:gd name="connsiteX6" fmla="*/ 3827800 w 6322523"/>
                <a:gd name="connsiteY6" fmla="*/ 4895709 h 6132920"/>
                <a:gd name="connsiteX7" fmla="*/ 2181880 w 6322523"/>
                <a:gd name="connsiteY7" fmla="*/ 5352909 h 6132920"/>
                <a:gd name="connsiteX8" fmla="*/ 0 w 6322523"/>
                <a:gd name="connsiteY8" fmla="*/ 6132920 h 6132920"/>
                <a:gd name="connsiteX9" fmla="*/ 1727599 w 6322523"/>
                <a:gd name="connsiteY9" fmla="*/ 4477628 h 6132920"/>
                <a:gd name="connsiteX10" fmla="*/ 2833262 w 6322523"/>
                <a:gd name="connsiteY10" fmla="*/ 3948016 h 6132920"/>
                <a:gd name="connsiteX11" fmla="*/ 3467160 w 6322523"/>
                <a:gd name="connsiteY11" fmla="*/ 2952160 h 6132920"/>
                <a:gd name="connsiteX12" fmla="*/ 2678739 w 6322523"/>
                <a:gd name="connsiteY12" fmla="*/ 2430109 h 6132920"/>
                <a:gd name="connsiteX13" fmla="*/ 1105663 w 6322523"/>
                <a:gd name="connsiteY13" fmla="*/ 2888792 h 6132920"/>
                <a:gd name="connsiteX14" fmla="*/ 685496 w 6322523"/>
                <a:gd name="connsiteY14" fmla="*/ 497769 h 6132920"/>
                <a:gd name="connsiteX0" fmla="*/ 685496 w 6566285"/>
                <a:gd name="connsiteY0" fmla="*/ 497769 h 6132920"/>
                <a:gd name="connsiteX1" fmla="*/ 2039479 w 6566285"/>
                <a:gd name="connsiteY1" fmla="*/ 301746 h 6132920"/>
                <a:gd name="connsiteX2" fmla="*/ 5107960 w 6566285"/>
                <a:gd name="connsiteY2" fmla="*/ 1603869 h 6132920"/>
                <a:gd name="connsiteX3" fmla="*/ 6357562 w 6566285"/>
                <a:gd name="connsiteY3" fmla="*/ 3177671 h 6132920"/>
                <a:gd name="connsiteX4" fmla="*/ 5448867 w 6566285"/>
                <a:gd name="connsiteY4" fmla="*/ 3822245 h 6132920"/>
                <a:gd name="connsiteX5" fmla="*/ 4870092 w 6566285"/>
                <a:gd name="connsiteY5" fmla="*/ 4699604 h 6132920"/>
                <a:gd name="connsiteX6" fmla="*/ 3827800 w 6566285"/>
                <a:gd name="connsiteY6" fmla="*/ 4895709 h 6132920"/>
                <a:gd name="connsiteX7" fmla="*/ 2181880 w 6566285"/>
                <a:gd name="connsiteY7" fmla="*/ 5352909 h 6132920"/>
                <a:gd name="connsiteX8" fmla="*/ 0 w 6566285"/>
                <a:gd name="connsiteY8" fmla="*/ 6132920 h 6132920"/>
                <a:gd name="connsiteX9" fmla="*/ 1727599 w 6566285"/>
                <a:gd name="connsiteY9" fmla="*/ 4477628 h 6132920"/>
                <a:gd name="connsiteX10" fmla="*/ 2833262 w 6566285"/>
                <a:gd name="connsiteY10" fmla="*/ 3948016 h 6132920"/>
                <a:gd name="connsiteX11" fmla="*/ 3467160 w 6566285"/>
                <a:gd name="connsiteY11" fmla="*/ 2952160 h 6132920"/>
                <a:gd name="connsiteX12" fmla="*/ 2678739 w 6566285"/>
                <a:gd name="connsiteY12" fmla="*/ 2430109 h 6132920"/>
                <a:gd name="connsiteX13" fmla="*/ 1105663 w 6566285"/>
                <a:gd name="connsiteY13" fmla="*/ 2888792 h 6132920"/>
                <a:gd name="connsiteX14" fmla="*/ 685496 w 6566285"/>
                <a:gd name="connsiteY14" fmla="*/ 497769 h 6132920"/>
                <a:gd name="connsiteX0" fmla="*/ 685496 w 6842701"/>
                <a:gd name="connsiteY0" fmla="*/ 497769 h 6132920"/>
                <a:gd name="connsiteX1" fmla="*/ 2039479 w 6842701"/>
                <a:gd name="connsiteY1" fmla="*/ 301746 h 6132920"/>
                <a:gd name="connsiteX2" fmla="*/ 5107960 w 6842701"/>
                <a:gd name="connsiteY2" fmla="*/ 1603869 h 6132920"/>
                <a:gd name="connsiteX3" fmla="*/ 6633978 w 6842701"/>
                <a:gd name="connsiteY3" fmla="*/ 3081378 h 6132920"/>
                <a:gd name="connsiteX4" fmla="*/ 5448867 w 6842701"/>
                <a:gd name="connsiteY4" fmla="*/ 3822245 h 6132920"/>
                <a:gd name="connsiteX5" fmla="*/ 4870092 w 6842701"/>
                <a:gd name="connsiteY5" fmla="*/ 4699604 h 6132920"/>
                <a:gd name="connsiteX6" fmla="*/ 3827800 w 6842701"/>
                <a:gd name="connsiteY6" fmla="*/ 4895709 h 6132920"/>
                <a:gd name="connsiteX7" fmla="*/ 2181880 w 6842701"/>
                <a:gd name="connsiteY7" fmla="*/ 5352909 h 6132920"/>
                <a:gd name="connsiteX8" fmla="*/ 0 w 6842701"/>
                <a:gd name="connsiteY8" fmla="*/ 6132920 h 6132920"/>
                <a:gd name="connsiteX9" fmla="*/ 1727599 w 6842701"/>
                <a:gd name="connsiteY9" fmla="*/ 4477628 h 6132920"/>
                <a:gd name="connsiteX10" fmla="*/ 2833262 w 6842701"/>
                <a:gd name="connsiteY10" fmla="*/ 3948016 h 6132920"/>
                <a:gd name="connsiteX11" fmla="*/ 3467160 w 6842701"/>
                <a:gd name="connsiteY11" fmla="*/ 2952160 h 6132920"/>
                <a:gd name="connsiteX12" fmla="*/ 2678739 w 6842701"/>
                <a:gd name="connsiteY12" fmla="*/ 2430109 h 6132920"/>
                <a:gd name="connsiteX13" fmla="*/ 1105663 w 6842701"/>
                <a:gd name="connsiteY13" fmla="*/ 2888792 h 6132920"/>
                <a:gd name="connsiteX14" fmla="*/ 685496 w 6842701"/>
                <a:gd name="connsiteY14" fmla="*/ 497769 h 6132920"/>
                <a:gd name="connsiteX0" fmla="*/ 685496 w 6842701"/>
                <a:gd name="connsiteY0" fmla="*/ 497769 h 6132920"/>
                <a:gd name="connsiteX1" fmla="*/ 2039479 w 6842701"/>
                <a:gd name="connsiteY1" fmla="*/ 301746 h 6132920"/>
                <a:gd name="connsiteX2" fmla="*/ 5182796 w 6842701"/>
                <a:gd name="connsiteY2" fmla="*/ 1348103 h 6132920"/>
                <a:gd name="connsiteX3" fmla="*/ 6633978 w 6842701"/>
                <a:gd name="connsiteY3" fmla="*/ 3081378 h 6132920"/>
                <a:gd name="connsiteX4" fmla="*/ 5448867 w 6842701"/>
                <a:gd name="connsiteY4" fmla="*/ 3822245 h 6132920"/>
                <a:gd name="connsiteX5" fmla="*/ 4870092 w 6842701"/>
                <a:gd name="connsiteY5" fmla="*/ 4699604 h 6132920"/>
                <a:gd name="connsiteX6" fmla="*/ 3827800 w 6842701"/>
                <a:gd name="connsiteY6" fmla="*/ 4895709 h 6132920"/>
                <a:gd name="connsiteX7" fmla="*/ 2181880 w 6842701"/>
                <a:gd name="connsiteY7" fmla="*/ 5352909 h 6132920"/>
                <a:gd name="connsiteX8" fmla="*/ 0 w 6842701"/>
                <a:gd name="connsiteY8" fmla="*/ 6132920 h 6132920"/>
                <a:gd name="connsiteX9" fmla="*/ 1727599 w 6842701"/>
                <a:gd name="connsiteY9" fmla="*/ 4477628 h 6132920"/>
                <a:gd name="connsiteX10" fmla="*/ 2833262 w 6842701"/>
                <a:gd name="connsiteY10" fmla="*/ 3948016 h 6132920"/>
                <a:gd name="connsiteX11" fmla="*/ 3467160 w 6842701"/>
                <a:gd name="connsiteY11" fmla="*/ 2952160 h 6132920"/>
                <a:gd name="connsiteX12" fmla="*/ 2678739 w 6842701"/>
                <a:gd name="connsiteY12" fmla="*/ 2430109 h 6132920"/>
                <a:gd name="connsiteX13" fmla="*/ 1105663 w 6842701"/>
                <a:gd name="connsiteY13" fmla="*/ 2888792 h 6132920"/>
                <a:gd name="connsiteX14" fmla="*/ 685496 w 6842701"/>
                <a:gd name="connsiteY14" fmla="*/ 497769 h 6132920"/>
                <a:gd name="connsiteX0" fmla="*/ 685496 w 6842701"/>
                <a:gd name="connsiteY0" fmla="*/ 497769 h 6132920"/>
                <a:gd name="connsiteX1" fmla="*/ 2142222 w 6842701"/>
                <a:gd name="connsiteY1" fmla="*/ 577758 h 6132920"/>
                <a:gd name="connsiteX2" fmla="*/ 5182796 w 6842701"/>
                <a:gd name="connsiteY2" fmla="*/ 1348103 h 6132920"/>
                <a:gd name="connsiteX3" fmla="*/ 6633978 w 6842701"/>
                <a:gd name="connsiteY3" fmla="*/ 3081378 h 6132920"/>
                <a:gd name="connsiteX4" fmla="*/ 5448867 w 6842701"/>
                <a:gd name="connsiteY4" fmla="*/ 3822245 h 6132920"/>
                <a:gd name="connsiteX5" fmla="*/ 4870092 w 6842701"/>
                <a:gd name="connsiteY5" fmla="*/ 4699604 h 6132920"/>
                <a:gd name="connsiteX6" fmla="*/ 3827800 w 6842701"/>
                <a:gd name="connsiteY6" fmla="*/ 4895709 h 6132920"/>
                <a:gd name="connsiteX7" fmla="*/ 2181880 w 6842701"/>
                <a:gd name="connsiteY7" fmla="*/ 5352909 h 6132920"/>
                <a:gd name="connsiteX8" fmla="*/ 0 w 6842701"/>
                <a:gd name="connsiteY8" fmla="*/ 6132920 h 6132920"/>
                <a:gd name="connsiteX9" fmla="*/ 1727599 w 6842701"/>
                <a:gd name="connsiteY9" fmla="*/ 4477628 h 6132920"/>
                <a:gd name="connsiteX10" fmla="*/ 2833262 w 6842701"/>
                <a:gd name="connsiteY10" fmla="*/ 3948016 h 6132920"/>
                <a:gd name="connsiteX11" fmla="*/ 3467160 w 6842701"/>
                <a:gd name="connsiteY11" fmla="*/ 2952160 h 6132920"/>
                <a:gd name="connsiteX12" fmla="*/ 2678739 w 6842701"/>
                <a:gd name="connsiteY12" fmla="*/ 2430109 h 6132920"/>
                <a:gd name="connsiteX13" fmla="*/ 1105663 w 6842701"/>
                <a:gd name="connsiteY13" fmla="*/ 2888792 h 6132920"/>
                <a:gd name="connsiteX14" fmla="*/ 685496 w 6842701"/>
                <a:gd name="connsiteY14" fmla="*/ 497769 h 6132920"/>
                <a:gd name="connsiteX0" fmla="*/ 829247 w 6842701"/>
                <a:gd name="connsiteY0" fmla="*/ 497769 h 6341810"/>
                <a:gd name="connsiteX1" fmla="*/ 2142222 w 6842701"/>
                <a:gd name="connsiteY1" fmla="*/ 786648 h 6341810"/>
                <a:gd name="connsiteX2" fmla="*/ 5182796 w 6842701"/>
                <a:gd name="connsiteY2" fmla="*/ 1556993 h 6341810"/>
                <a:gd name="connsiteX3" fmla="*/ 6633978 w 6842701"/>
                <a:gd name="connsiteY3" fmla="*/ 3290268 h 6341810"/>
                <a:gd name="connsiteX4" fmla="*/ 5448867 w 6842701"/>
                <a:gd name="connsiteY4" fmla="*/ 4031135 h 6341810"/>
                <a:gd name="connsiteX5" fmla="*/ 4870092 w 6842701"/>
                <a:gd name="connsiteY5" fmla="*/ 4908494 h 6341810"/>
                <a:gd name="connsiteX6" fmla="*/ 3827800 w 6842701"/>
                <a:gd name="connsiteY6" fmla="*/ 5104599 h 6341810"/>
                <a:gd name="connsiteX7" fmla="*/ 2181880 w 6842701"/>
                <a:gd name="connsiteY7" fmla="*/ 5561799 h 6341810"/>
                <a:gd name="connsiteX8" fmla="*/ 0 w 6842701"/>
                <a:gd name="connsiteY8" fmla="*/ 6341810 h 6341810"/>
                <a:gd name="connsiteX9" fmla="*/ 1727599 w 6842701"/>
                <a:gd name="connsiteY9" fmla="*/ 4686518 h 6341810"/>
                <a:gd name="connsiteX10" fmla="*/ 2833262 w 6842701"/>
                <a:gd name="connsiteY10" fmla="*/ 4156906 h 6341810"/>
                <a:gd name="connsiteX11" fmla="*/ 3467160 w 6842701"/>
                <a:gd name="connsiteY11" fmla="*/ 3161050 h 6341810"/>
                <a:gd name="connsiteX12" fmla="*/ 2678739 w 6842701"/>
                <a:gd name="connsiteY12" fmla="*/ 2638999 h 6341810"/>
                <a:gd name="connsiteX13" fmla="*/ 1105663 w 6842701"/>
                <a:gd name="connsiteY13" fmla="*/ 3097682 h 6341810"/>
                <a:gd name="connsiteX14" fmla="*/ 829247 w 6842701"/>
                <a:gd name="connsiteY14" fmla="*/ 497769 h 6341810"/>
                <a:gd name="connsiteX0" fmla="*/ 829247 w 6842701"/>
                <a:gd name="connsiteY0" fmla="*/ 56148 h 5900189"/>
                <a:gd name="connsiteX1" fmla="*/ 2142222 w 6842701"/>
                <a:gd name="connsiteY1" fmla="*/ 345027 h 5900189"/>
                <a:gd name="connsiteX2" fmla="*/ 5182796 w 6842701"/>
                <a:gd name="connsiteY2" fmla="*/ 1115372 h 5900189"/>
                <a:gd name="connsiteX3" fmla="*/ 6633978 w 6842701"/>
                <a:gd name="connsiteY3" fmla="*/ 2848647 h 5900189"/>
                <a:gd name="connsiteX4" fmla="*/ 5448867 w 6842701"/>
                <a:gd name="connsiteY4" fmla="*/ 3589514 h 5900189"/>
                <a:gd name="connsiteX5" fmla="*/ 4870092 w 6842701"/>
                <a:gd name="connsiteY5" fmla="*/ 4466873 h 5900189"/>
                <a:gd name="connsiteX6" fmla="*/ 3827800 w 6842701"/>
                <a:gd name="connsiteY6" fmla="*/ 4662978 h 5900189"/>
                <a:gd name="connsiteX7" fmla="*/ 2181880 w 6842701"/>
                <a:gd name="connsiteY7" fmla="*/ 5120178 h 5900189"/>
                <a:gd name="connsiteX8" fmla="*/ 0 w 6842701"/>
                <a:gd name="connsiteY8" fmla="*/ 5900189 h 5900189"/>
                <a:gd name="connsiteX9" fmla="*/ 1727599 w 6842701"/>
                <a:gd name="connsiteY9" fmla="*/ 4244897 h 5900189"/>
                <a:gd name="connsiteX10" fmla="*/ 2833262 w 6842701"/>
                <a:gd name="connsiteY10" fmla="*/ 3715285 h 5900189"/>
                <a:gd name="connsiteX11" fmla="*/ 3467160 w 6842701"/>
                <a:gd name="connsiteY11" fmla="*/ 2719429 h 5900189"/>
                <a:gd name="connsiteX12" fmla="*/ 2678739 w 6842701"/>
                <a:gd name="connsiteY12" fmla="*/ 2197378 h 5900189"/>
                <a:gd name="connsiteX13" fmla="*/ 1105663 w 6842701"/>
                <a:gd name="connsiteY13" fmla="*/ 2656061 h 5900189"/>
                <a:gd name="connsiteX14" fmla="*/ 829247 w 6842701"/>
                <a:gd name="connsiteY14" fmla="*/ 56148 h 5900189"/>
                <a:gd name="connsiteX0" fmla="*/ 829247 w 6842701"/>
                <a:gd name="connsiteY0" fmla="*/ 56148 h 5900189"/>
                <a:gd name="connsiteX1" fmla="*/ 2384574 w 6842701"/>
                <a:gd name="connsiteY1" fmla="*/ 296881 h 5900189"/>
                <a:gd name="connsiteX2" fmla="*/ 5182796 w 6842701"/>
                <a:gd name="connsiteY2" fmla="*/ 1115372 h 5900189"/>
                <a:gd name="connsiteX3" fmla="*/ 6633978 w 6842701"/>
                <a:gd name="connsiteY3" fmla="*/ 2848647 h 5900189"/>
                <a:gd name="connsiteX4" fmla="*/ 5448867 w 6842701"/>
                <a:gd name="connsiteY4" fmla="*/ 3589514 h 5900189"/>
                <a:gd name="connsiteX5" fmla="*/ 4870092 w 6842701"/>
                <a:gd name="connsiteY5" fmla="*/ 4466873 h 5900189"/>
                <a:gd name="connsiteX6" fmla="*/ 3827800 w 6842701"/>
                <a:gd name="connsiteY6" fmla="*/ 4662978 h 5900189"/>
                <a:gd name="connsiteX7" fmla="*/ 2181880 w 6842701"/>
                <a:gd name="connsiteY7" fmla="*/ 5120178 h 5900189"/>
                <a:gd name="connsiteX8" fmla="*/ 0 w 6842701"/>
                <a:gd name="connsiteY8" fmla="*/ 5900189 h 5900189"/>
                <a:gd name="connsiteX9" fmla="*/ 1727599 w 6842701"/>
                <a:gd name="connsiteY9" fmla="*/ 4244897 h 5900189"/>
                <a:gd name="connsiteX10" fmla="*/ 2833262 w 6842701"/>
                <a:gd name="connsiteY10" fmla="*/ 3715285 h 5900189"/>
                <a:gd name="connsiteX11" fmla="*/ 3467160 w 6842701"/>
                <a:gd name="connsiteY11" fmla="*/ 2719429 h 5900189"/>
                <a:gd name="connsiteX12" fmla="*/ 2678739 w 6842701"/>
                <a:gd name="connsiteY12" fmla="*/ 2197378 h 5900189"/>
                <a:gd name="connsiteX13" fmla="*/ 1105663 w 6842701"/>
                <a:gd name="connsiteY13" fmla="*/ 2656061 h 5900189"/>
                <a:gd name="connsiteX14" fmla="*/ 829247 w 6842701"/>
                <a:gd name="connsiteY14" fmla="*/ 56148 h 5900189"/>
                <a:gd name="connsiteX0" fmla="*/ 1417118 w 6842701"/>
                <a:gd name="connsiteY0" fmla="*/ 426723 h 5837445"/>
                <a:gd name="connsiteX1" fmla="*/ 2384574 w 6842701"/>
                <a:gd name="connsiteY1" fmla="*/ 234137 h 5837445"/>
                <a:gd name="connsiteX2" fmla="*/ 5182796 w 6842701"/>
                <a:gd name="connsiteY2" fmla="*/ 1052628 h 5837445"/>
                <a:gd name="connsiteX3" fmla="*/ 6633978 w 6842701"/>
                <a:gd name="connsiteY3" fmla="*/ 2785903 h 5837445"/>
                <a:gd name="connsiteX4" fmla="*/ 5448867 w 6842701"/>
                <a:gd name="connsiteY4" fmla="*/ 3526770 h 5837445"/>
                <a:gd name="connsiteX5" fmla="*/ 4870092 w 6842701"/>
                <a:gd name="connsiteY5" fmla="*/ 4404129 h 5837445"/>
                <a:gd name="connsiteX6" fmla="*/ 3827800 w 6842701"/>
                <a:gd name="connsiteY6" fmla="*/ 4600234 h 5837445"/>
                <a:gd name="connsiteX7" fmla="*/ 2181880 w 6842701"/>
                <a:gd name="connsiteY7" fmla="*/ 5057434 h 5837445"/>
                <a:gd name="connsiteX8" fmla="*/ 0 w 6842701"/>
                <a:gd name="connsiteY8" fmla="*/ 5837445 h 5837445"/>
                <a:gd name="connsiteX9" fmla="*/ 1727599 w 6842701"/>
                <a:gd name="connsiteY9" fmla="*/ 4182153 h 5837445"/>
                <a:gd name="connsiteX10" fmla="*/ 2833262 w 6842701"/>
                <a:gd name="connsiteY10" fmla="*/ 3652541 h 5837445"/>
                <a:gd name="connsiteX11" fmla="*/ 3467160 w 6842701"/>
                <a:gd name="connsiteY11" fmla="*/ 2656685 h 5837445"/>
                <a:gd name="connsiteX12" fmla="*/ 2678739 w 6842701"/>
                <a:gd name="connsiteY12" fmla="*/ 2134634 h 5837445"/>
                <a:gd name="connsiteX13" fmla="*/ 1105663 w 6842701"/>
                <a:gd name="connsiteY13" fmla="*/ 2593317 h 5837445"/>
                <a:gd name="connsiteX14" fmla="*/ 1417118 w 6842701"/>
                <a:gd name="connsiteY14" fmla="*/ 426723 h 5837445"/>
                <a:gd name="connsiteX0" fmla="*/ 1140703 w 6842701"/>
                <a:gd name="connsiteY0" fmla="*/ 426723 h 5837445"/>
                <a:gd name="connsiteX1" fmla="*/ 2384574 w 6842701"/>
                <a:gd name="connsiteY1" fmla="*/ 234137 h 5837445"/>
                <a:gd name="connsiteX2" fmla="*/ 5182796 w 6842701"/>
                <a:gd name="connsiteY2" fmla="*/ 1052628 h 5837445"/>
                <a:gd name="connsiteX3" fmla="*/ 6633978 w 6842701"/>
                <a:gd name="connsiteY3" fmla="*/ 2785903 h 5837445"/>
                <a:gd name="connsiteX4" fmla="*/ 5448867 w 6842701"/>
                <a:gd name="connsiteY4" fmla="*/ 3526770 h 5837445"/>
                <a:gd name="connsiteX5" fmla="*/ 4870092 w 6842701"/>
                <a:gd name="connsiteY5" fmla="*/ 4404129 h 5837445"/>
                <a:gd name="connsiteX6" fmla="*/ 3827800 w 6842701"/>
                <a:gd name="connsiteY6" fmla="*/ 4600234 h 5837445"/>
                <a:gd name="connsiteX7" fmla="*/ 2181880 w 6842701"/>
                <a:gd name="connsiteY7" fmla="*/ 5057434 h 5837445"/>
                <a:gd name="connsiteX8" fmla="*/ 0 w 6842701"/>
                <a:gd name="connsiteY8" fmla="*/ 5837445 h 5837445"/>
                <a:gd name="connsiteX9" fmla="*/ 1727599 w 6842701"/>
                <a:gd name="connsiteY9" fmla="*/ 4182153 h 5837445"/>
                <a:gd name="connsiteX10" fmla="*/ 2833262 w 6842701"/>
                <a:gd name="connsiteY10" fmla="*/ 3652541 h 5837445"/>
                <a:gd name="connsiteX11" fmla="*/ 3467160 w 6842701"/>
                <a:gd name="connsiteY11" fmla="*/ 2656685 h 5837445"/>
                <a:gd name="connsiteX12" fmla="*/ 2678739 w 6842701"/>
                <a:gd name="connsiteY12" fmla="*/ 2134634 h 5837445"/>
                <a:gd name="connsiteX13" fmla="*/ 1105663 w 6842701"/>
                <a:gd name="connsiteY13" fmla="*/ 2593317 h 5837445"/>
                <a:gd name="connsiteX14" fmla="*/ 1140703 w 6842701"/>
                <a:gd name="connsiteY14" fmla="*/ 426723 h 5837445"/>
                <a:gd name="connsiteX0" fmla="*/ 1140703 w 6842701"/>
                <a:gd name="connsiteY0" fmla="*/ 426723 h 5837445"/>
                <a:gd name="connsiteX1" fmla="*/ 2660989 w 6842701"/>
                <a:gd name="connsiteY1" fmla="*/ 234137 h 5837445"/>
                <a:gd name="connsiteX2" fmla="*/ 5182796 w 6842701"/>
                <a:gd name="connsiteY2" fmla="*/ 1052628 h 5837445"/>
                <a:gd name="connsiteX3" fmla="*/ 6633978 w 6842701"/>
                <a:gd name="connsiteY3" fmla="*/ 2785903 h 5837445"/>
                <a:gd name="connsiteX4" fmla="*/ 5448867 w 6842701"/>
                <a:gd name="connsiteY4" fmla="*/ 3526770 h 5837445"/>
                <a:gd name="connsiteX5" fmla="*/ 4870092 w 6842701"/>
                <a:gd name="connsiteY5" fmla="*/ 4404129 h 5837445"/>
                <a:gd name="connsiteX6" fmla="*/ 3827800 w 6842701"/>
                <a:gd name="connsiteY6" fmla="*/ 4600234 h 5837445"/>
                <a:gd name="connsiteX7" fmla="*/ 2181880 w 6842701"/>
                <a:gd name="connsiteY7" fmla="*/ 5057434 h 5837445"/>
                <a:gd name="connsiteX8" fmla="*/ 0 w 6842701"/>
                <a:gd name="connsiteY8" fmla="*/ 5837445 h 5837445"/>
                <a:gd name="connsiteX9" fmla="*/ 1727599 w 6842701"/>
                <a:gd name="connsiteY9" fmla="*/ 4182153 h 5837445"/>
                <a:gd name="connsiteX10" fmla="*/ 2833262 w 6842701"/>
                <a:gd name="connsiteY10" fmla="*/ 3652541 h 5837445"/>
                <a:gd name="connsiteX11" fmla="*/ 3467160 w 6842701"/>
                <a:gd name="connsiteY11" fmla="*/ 2656685 h 5837445"/>
                <a:gd name="connsiteX12" fmla="*/ 2678739 w 6842701"/>
                <a:gd name="connsiteY12" fmla="*/ 2134634 h 5837445"/>
                <a:gd name="connsiteX13" fmla="*/ 1105663 w 6842701"/>
                <a:gd name="connsiteY13" fmla="*/ 2593317 h 5837445"/>
                <a:gd name="connsiteX14" fmla="*/ 1140703 w 6842701"/>
                <a:gd name="connsiteY14" fmla="*/ 426723 h 5837445"/>
                <a:gd name="connsiteX0" fmla="*/ 1140703 w 6842701"/>
                <a:gd name="connsiteY0" fmla="*/ 426723 h 5837445"/>
                <a:gd name="connsiteX1" fmla="*/ 2660989 w 6842701"/>
                <a:gd name="connsiteY1" fmla="*/ 234137 h 5837445"/>
                <a:gd name="connsiteX2" fmla="*/ 5182796 w 6842701"/>
                <a:gd name="connsiteY2" fmla="*/ 1052628 h 5837445"/>
                <a:gd name="connsiteX3" fmla="*/ 6633978 w 6842701"/>
                <a:gd name="connsiteY3" fmla="*/ 2785903 h 5837445"/>
                <a:gd name="connsiteX4" fmla="*/ 5448867 w 6842701"/>
                <a:gd name="connsiteY4" fmla="*/ 3526770 h 5837445"/>
                <a:gd name="connsiteX5" fmla="*/ 4870092 w 6842701"/>
                <a:gd name="connsiteY5" fmla="*/ 4404129 h 5837445"/>
                <a:gd name="connsiteX6" fmla="*/ 3827800 w 6842701"/>
                <a:gd name="connsiteY6" fmla="*/ 4600234 h 5837445"/>
                <a:gd name="connsiteX7" fmla="*/ 2181880 w 6842701"/>
                <a:gd name="connsiteY7" fmla="*/ 5057434 h 5837445"/>
                <a:gd name="connsiteX8" fmla="*/ 0 w 6842701"/>
                <a:gd name="connsiteY8" fmla="*/ 5837445 h 5837445"/>
                <a:gd name="connsiteX9" fmla="*/ 1727599 w 6842701"/>
                <a:gd name="connsiteY9" fmla="*/ 4182153 h 5837445"/>
                <a:gd name="connsiteX10" fmla="*/ 2833262 w 6842701"/>
                <a:gd name="connsiteY10" fmla="*/ 3652541 h 5837445"/>
                <a:gd name="connsiteX11" fmla="*/ 3467160 w 6842701"/>
                <a:gd name="connsiteY11" fmla="*/ 2656685 h 5837445"/>
                <a:gd name="connsiteX12" fmla="*/ 2678739 w 6842701"/>
                <a:gd name="connsiteY12" fmla="*/ 2134634 h 5837445"/>
                <a:gd name="connsiteX13" fmla="*/ 1348014 w 6842701"/>
                <a:gd name="connsiteY13" fmla="*/ 2256291 h 5837445"/>
                <a:gd name="connsiteX14" fmla="*/ 1140703 w 6842701"/>
                <a:gd name="connsiteY14" fmla="*/ 426723 h 5837445"/>
                <a:gd name="connsiteX0" fmla="*/ 1140703 w 6842701"/>
                <a:gd name="connsiteY0" fmla="*/ 426723 h 5837445"/>
                <a:gd name="connsiteX1" fmla="*/ 2660989 w 6842701"/>
                <a:gd name="connsiteY1" fmla="*/ 234137 h 5837445"/>
                <a:gd name="connsiteX2" fmla="*/ 5182796 w 6842701"/>
                <a:gd name="connsiteY2" fmla="*/ 1052628 h 5837445"/>
                <a:gd name="connsiteX3" fmla="*/ 6633978 w 6842701"/>
                <a:gd name="connsiteY3" fmla="*/ 2785903 h 5837445"/>
                <a:gd name="connsiteX4" fmla="*/ 5448867 w 6842701"/>
                <a:gd name="connsiteY4" fmla="*/ 3526770 h 5837445"/>
                <a:gd name="connsiteX5" fmla="*/ 4870092 w 6842701"/>
                <a:gd name="connsiteY5" fmla="*/ 4404129 h 5837445"/>
                <a:gd name="connsiteX6" fmla="*/ 3827800 w 6842701"/>
                <a:gd name="connsiteY6" fmla="*/ 4600234 h 5837445"/>
                <a:gd name="connsiteX7" fmla="*/ 2181880 w 6842701"/>
                <a:gd name="connsiteY7" fmla="*/ 5057434 h 5837445"/>
                <a:gd name="connsiteX8" fmla="*/ 0 w 6842701"/>
                <a:gd name="connsiteY8" fmla="*/ 5837445 h 5837445"/>
                <a:gd name="connsiteX9" fmla="*/ 1727599 w 6842701"/>
                <a:gd name="connsiteY9" fmla="*/ 4182153 h 5837445"/>
                <a:gd name="connsiteX10" fmla="*/ 2833262 w 6842701"/>
                <a:gd name="connsiteY10" fmla="*/ 3652541 h 5837445"/>
                <a:gd name="connsiteX11" fmla="*/ 3467160 w 6842701"/>
                <a:gd name="connsiteY11" fmla="*/ 2656685 h 5837445"/>
                <a:gd name="connsiteX12" fmla="*/ 2678739 w 6842701"/>
                <a:gd name="connsiteY12" fmla="*/ 2134634 h 5837445"/>
                <a:gd name="connsiteX13" fmla="*/ 1348014 w 6842701"/>
                <a:gd name="connsiteY13" fmla="*/ 2256291 h 5837445"/>
                <a:gd name="connsiteX14" fmla="*/ 1140703 w 6842701"/>
                <a:gd name="connsiteY14" fmla="*/ 426723 h 5837445"/>
                <a:gd name="connsiteX0" fmla="*/ 930753 w 6632751"/>
                <a:gd name="connsiteY0" fmla="*/ 426723 h 5837445"/>
                <a:gd name="connsiteX1" fmla="*/ 2451039 w 6632751"/>
                <a:gd name="connsiteY1" fmla="*/ 234137 h 5837445"/>
                <a:gd name="connsiteX2" fmla="*/ 4972846 w 6632751"/>
                <a:gd name="connsiteY2" fmla="*/ 1052628 h 5837445"/>
                <a:gd name="connsiteX3" fmla="*/ 6424028 w 6632751"/>
                <a:gd name="connsiteY3" fmla="*/ 2785903 h 5837445"/>
                <a:gd name="connsiteX4" fmla="*/ 5238917 w 6632751"/>
                <a:gd name="connsiteY4" fmla="*/ 3526770 h 5837445"/>
                <a:gd name="connsiteX5" fmla="*/ 4660142 w 6632751"/>
                <a:gd name="connsiteY5" fmla="*/ 4404129 h 5837445"/>
                <a:gd name="connsiteX6" fmla="*/ 3617850 w 6632751"/>
                <a:gd name="connsiteY6" fmla="*/ 4600234 h 5837445"/>
                <a:gd name="connsiteX7" fmla="*/ 1971930 w 6632751"/>
                <a:gd name="connsiteY7" fmla="*/ 5057434 h 5837445"/>
                <a:gd name="connsiteX8" fmla="*/ 930753 w 6632751"/>
                <a:gd name="connsiteY8" fmla="*/ 5837445 h 5837445"/>
                <a:gd name="connsiteX9" fmla="*/ 1517649 w 6632751"/>
                <a:gd name="connsiteY9" fmla="*/ 4182153 h 5837445"/>
                <a:gd name="connsiteX10" fmla="*/ 2623312 w 6632751"/>
                <a:gd name="connsiteY10" fmla="*/ 3652541 h 5837445"/>
                <a:gd name="connsiteX11" fmla="*/ 3257210 w 6632751"/>
                <a:gd name="connsiteY11" fmla="*/ 2656685 h 5837445"/>
                <a:gd name="connsiteX12" fmla="*/ 2468789 w 6632751"/>
                <a:gd name="connsiteY12" fmla="*/ 2134634 h 5837445"/>
                <a:gd name="connsiteX13" fmla="*/ 1138064 w 6632751"/>
                <a:gd name="connsiteY13" fmla="*/ 2256291 h 5837445"/>
                <a:gd name="connsiteX14" fmla="*/ 930753 w 6632751"/>
                <a:gd name="connsiteY14" fmla="*/ 426723 h 5837445"/>
                <a:gd name="connsiteX0" fmla="*/ 930753 w 6632751"/>
                <a:gd name="connsiteY0" fmla="*/ 426723 h 5837445"/>
                <a:gd name="connsiteX1" fmla="*/ 2451039 w 6632751"/>
                <a:gd name="connsiteY1" fmla="*/ 234137 h 5837445"/>
                <a:gd name="connsiteX2" fmla="*/ 4972846 w 6632751"/>
                <a:gd name="connsiteY2" fmla="*/ 1052628 h 5837445"/>
                <a:gd name="connsiteX3" fmla="*/ 6424028 w 6632751"/>
                <a:gd name="connsiteY3" fmla="*/ 2785903 h 5837445"/>
                <a:gd name="connsiteX4" fmla="*/ 5238917 w 6632751"/>
                <a:gd name="connsiteY4" fmla="*/ 3526770 h 5837445"/>
                <a:gd name="connsiteX5" fmla="*/ 4660142 w 6632751"/>
                <a:gd name="connsiteY5" fmla="*/ 4404129 h 5837445"/>
                <a:gd name="connsiteX6" fmla="*/ 3617850 w 6632751"/>
                <a:gd name="connsiteY6" fmla="*/ 4600234 h 5837445"/>
                <a:gd name="connsiteX7" fmla="*/ 1971930 w 6632751"/>
                <a:gd name="connsiteY7" fmla="*/ 5057434 h 5837445"/>
                <a:gd name="connsiteX8" fmla="*/ 861649 w 6632751"/>
                <a:gd name="connsiteY8" fmla="*/ 5837445 h 5837445"/>
                <a:gd name="connsiteX9" fmla="*/ 1517649 w 6632751"/>
                <a:gd name="connsiteY9" fmla="*/ 4182153 h 5837445"/>
                <a:gd name="connsiteX10" fmla="*/ 2623312 w 6632751"/>
                <a:gd name="connsiteY10" fmla="*/ 3652541 h 5837445"/>
                <a:gd name="connsiteX11" fmla="*/ 3257210 w 6632751"/>
                <a:gd name="connsiteY11" fmla="*/ 2656685 h 5837445"/>
                <a:gd name="connsiteX12" fmla="*/ 2468789 w 6632751"/>
                <a:gd name="connsiteY12" fmla="*/ 2134634 h 5837445"/>
                <a:gd name="connsiteX13" fmla="*/ 1138064 w 6632751"/>
                <a:gd name="connsiteY13" fmla="*/ 2256291 h 5837445"/>
                <a:gd name="connsiteX14" fmla="*/ 930753 w 6632751"/>
                <a:gd name="connsiteY14" fmla="*/ 426723 h 5837445"/>
                <a:gd name="connsiteX0" fmla="*/ 930753 w 6632751"/>
                <a:gd name="connsiteY0" fmla="*/ 426723 h 5307833"/>
                <a:gd name="connsiteX1" fmla="*/ 2451039 w 6632751"/>
                <a:gd name="connsiteY1" fmla="*/ 234137 h 5307833"/>
                <a:gd name="connsiteX2" fmla="*/ 4972846 w 6632751"/>
                <a:gd name="connsiteY2" fmla="*/ 1052628 h 5307833"/>
                <a:gd name="connsiteX3" fmla="*/ 6424028 w 6632751"/>
                <a:gd name="connsiteY3" fmla="*/ 2785903 h 5307833"/>
                <a:gd name="connsiteX4" fmla="*/ 5238917 w 6632751"/>
                <a:gd name="connsiteY4" fmla="*/ 3526770 h 5307833"/>
                <a:gd name="connsiteX5" fmla="*/ 4660142 w 6632751"/>
                <a:gd name="connsiteY5" fmla="*/ 4404129 h 5307833"/>
                <a:gd name="connsiteX6" fmla="*/ 3617850 w 6632751"/>
                <a:gd name="connsiteY6" fmla="*/ 4600234 h 5307833"/>
                <a:gd name="connsiteX7" fmla="*/ 1971930 w 6632751"/>
                <a:gd name="connsiteY7" fmla="*/ 5057434 h 5307833"/>
                <a:gd name="connsiteX8" fmla="*/ 207312 w 6632751"/>
                <a:gd name="connsiteY8" fmla="*/ 5307833 h 5307833"/>
                <a:gd name="connsiteX9" fmla="*/ 1517649 w 6632751"/>
                <a:gd name="connsiteY9" fmla="*/ 4182153 h 5307833"/>
                <a:gd name="connsiteX10" fmla="*/ 2623312 w 6632751"/>
                <a:gd name="connsiteY10" fmla="*/ 3652541 h 5307833"/>
                <a:gd name="connsiteX11" fmla="*/ 3257210 w 6632751"/>
                <a:gd name="connsiteY11" fmla="*/ 2656685 h 5307833"/>
                <a:gd name="connsiteX12" fmla="*/ 2468789 w 6632751"/>
                <a:gd name="connsiteY12" fmla="*/ 2134634 h 5307833"/>
                <a:gd name="connsiteX13" fmla="*/ 1138064 w 6632751"/>
                <a:gd name="connsiteY13" fmla="*/ 2256291 h 5307833"/>
                <a:gd name="connsiteX14" fmla="*/ 930753 w 6632751"/>
                <a:gd name="connsiteY14" fmla="*/ 426723 h 5307833"/>
                <a:gd name="connsiteX0" fmla="*/ 930753 w 6632751"/>
                <a:gd name="connsiteY0" fmla="*/ 426723 h 6289073"/>
                <a:gd name="connsiteX1" fmla="*/ 2451039 w 6632751"/>
                <a:gd name="connsiteY1" fmla="*/ 234137 h 6289073"/>
                <a:gd name="connsiteX2" fmla="*/ 4972846 w 6632751"/>
                <a:gd name="connsiteY2" fmla="*/ 1052628 h 6289073"/>
                <a:gd name="connsiteX3" fmla="*/ 6424028 w 6632751"/>
                <a:gd name="connsiteY3" fmla="*/ 2785903 h 6289073"/>
                <a:gd name="connsiteX4" fmla="*/ 5238917 w 6632751"/>
                <a:gd name="connsiteY4" fmla="*/ 3526770 h 6289073"/>
                <a:gd name="connsiteX5" fmla="*/ 4660142 w 6632751"/>
                <a:gd name="connsiteY5" fmla="*/ 4404129 h 6289073"/>
                <a:gd name="connsiteX6" fmla="*/ 3617850 w 6632751"/>
                <a:gd name="connsiteY6" fmla="*/ 4600234 h 6289073"/>
                <a:gd name="connsiteX7" fmla="*/ 1971930 w 6632751"/>
                <a:gd name="connsiteY7" fmla="*/ 5057434 h 6289073"/>
                <a:gd name="connsiteX8" fmla="*/ 69104 w 6632751"/>
                <a:gd name="connsiteY8" fmla="*/ 6289073 h 6289073"/>
                <a:gd name="connsiteX9" fmla="*/ 1517649 w 6632751"/>
                <a:gd name="connsiteY9" fmla="*/ 4182153 h 6289073"/>
                <a:gd name="connsiteX10" fmla="*/ 2623312 w 6632751"/>
                <a:gd name="connsiteY10" fmla="*/ 3652541 h 6289073"/>
                <a:gd name="connsiteX11" fmla="*/ 3257210 w 6632751"/>
                <a:gd name="connsiteY11" fmla="*/ 2656685 h 6289073"/>
                <a:gd name="connsiteX12" fmla="*/ 2468789 w 6632751"/>
                <a:gd name="connsiteY12" fmla="*/ 2134634 h 6289073"/>
                <a:gd name="connsiteX13" fmla="*/ 1138064 w 6632751"/>
                <a:gd name="connsiteY13" fmla="*/ 2256291 h 6289073"/>
                <a:gd name="connsiteX14" fmla="*/ 930753 w 6632751"/>
                <a:gd name="connsiteY14" fmla="*/ 426723 h 6289073"/>
                <a:gd name="connsiteX0" fmla="*/ 1150640 w 6852638"/>
                <a:gd name="connsiteY0" fmla="*/ 426723 h 6346771"/>
                <a:gd name="connsiteX1" fmla="*/ 2670926 w 6852638"/>
                <a:gd name="connsiteY1" fmla="*/ 234137 h 6346771"/>
                <a:gd name="connsiteX2" fmla="*/ 5192733 w 6852638"/>
                <a:gd name="connsiteY2" fmla="*/ 1052628 h 6346771"/>
                <a:gd name="connsiteX3" fmla="*/ 6643915 w 6852638"/>
                <a:gd name="connsiteY3" fmla="*/ 2785903 h 6346771"/>
                <a:gd name="connsiteX4" fmla="*/ 5458804 w 6852638"/>
                <a:gd name="connsiteY4" fmla="*/ 3526770 h 6346771"/>
                <a:gd name="connsiteX5" fmla="*/ 4880029 w 6852638"/>
                <a:gd name="connsiteY5" fmla="*/ 4404129 h 6346771"/>
                <a:gd name="connsiteX6" fmla="*/ 3837737 w 6852638"/>
                <a:gd name="connsiteY6" fmla="*/ 4600234 h 6346771"/>
                <a:gd name="connsiteX7" fmla="*/ 2191817 w 6852638"/>
                <a:gd name="connsiteY7" fmla="*/ 5057434 h 6346771"/>
                <a:gd name="connsiteX8" fmla="*/ 0 w 6852638"/>
                <a:gd name="connsiteY8" fmla="*/ 6346771 h 6346771"/>
                <a:gd name="connsiteX9" fmla="*/ 1737536 w 6852638"/>
                <a:gd name="connsiteY9" fmla="*/ 4182153 h 6346771"/>
                <a:gd name="connsiteX10" fmla="*/ 2843199 w 6852638"/>
                <a:gd name="connsiteY10" fmla="*/ 3652541 h 6346771"/>
                <a:gd name="connsiteX11" fmla="*/ 3477097 w 6852638"/>
                <a:gd name="connsiteY11" fmla="*/ 2656685 h 6346771"/>
                <a:gd name="connsiteX12" fmla="*/ 2688676 w 6852638"/>
                <a:gd name="connsiteY12" fmla="*/ 2134634 h 6346771"/>
                <a:gd name="connsiteX13" fmla="*/ 1357951 w 6852638"/>
                <a:gd name="connsiteY13" fmla="*/ 2256291 h 6346771"/>
                <a:gd name="connsiteX14" fmla="*/ 1150640 w 6852638"/>
                <a:gd name="connsiteY14" fmla="*/ 426723 h 6346771"/>
                <a:gd name="connsiteX0" fmla="*/ 1026141 w 6852638"/>
                <a:gd name="connsiteY0" fmla="*/ 230792 h 6346771"/>
                <a:gd name="connsiteX1" fmla="*/ 2670926 w 6852638"/>
                <a:gd name="connsiteY1" fmla="*/ 234137 h 6346771"/>
                <a:gd name="connsiteX2" fmla="*/ 5192733 w 6852638"/>
                <a:gd name="connsiteY2" fmla="*/ 1052628 h 6346771"/>
                <a:gd name="connsiteX3" fmla="*/ 6643915 w 6852638"/>
                <a:gd name="connsiteY3" fmla="*/ 2785903 h 6346771"/>
                <a:gd name="connsiteX4" fmla="*/ 5458804 w 6852638"/>
                <a:gd name="connsiteY4" fmla="*/ 3526770 h 6346771"/>
                <a:gd name="connsiteX5" fmla="*/ 4880029 w 6852638"/>
                <a:gd name="connsiteY5" fmla="*/ 4404129 h 6346771"/>
                <a:gd name="connsiteX6" fmla="*/ 3837737 w 6852638"/>
                <a:gd name="connsiteY6" fmla="*/ 4600234 h 6346771"/>
                <a:gd name="connsiteX7" fmla="*/ 2191817 w 6852638"/>
                <a:gd name="connsiteY7" fmla="*/ 5057434 h 6346771"/>
                <a:gd name="connsiteX8" fmla="*/ 0 w 6852638"/>
                <a:gd name="connsiteY8" fmla="*/ 6346771 h 6346771"/>
                <a:gd name="connsiteX9" fmla="*/ 1737536 w 6852638"/>
                <a:gd name="connsiteY9" fmla="*/ 4182153 h 6346771"/>
                <a:gd name="connsiteX10" fmla="*/ 2843199 w 6852638"/>
                <a:gd name="connsiteY10" fmla="*/ 3652541 h 6346771"/>
                <a:gd name="connsiteX11" fmla="*/ 3477097 w 6852638"/>
                <a:gd name="connsiteY11" fmla="*/ 2656685 h 6346771"/>
                <a:gd name="connsiteX12" fmla="*/ 2688676 w 6852638"/>
                <a:gd name="connsiteY12" fmla="*/ 2134634 h 6346771"/>
                <a:gd name="connsiteX13" fmla="*/ 1357951 w 6852638"/>
                <a:gd name="connsiteY13" fmla="*/ 2256291 h 6346771"/>
                <a:gd name="connsiteX14" fmla="*/ 1026141 w 6852638"/>
                <a:gd name="connsiteY14" fmla="*/ 230792 h 6346771"/>
                <a:gd name="connsiteX0" fmla="*/ 1026141 w 6852638"/>
                <a:gd name="connsiteY0" fmla="*/ 57698 h 6346771"/>
                <a:gd name="connsiteX1" fmla="*/ 2670926 w 6852638"/>
                <a:gd name="connsiteY1" fmla="*/ 234137 h 6346771"/>
                <a:gd name="connsiteX2" fmla="*/ 5192733 w 6852638"/>
                <a:gd name="connsiteY2" fmla="*/ 1052628 h 6346771"/>
                <a:gd name="connsiteX3" fmla="*/ 6643915 w 6852638"/>
                <a:gd name="connsiteY3" fmla="*/ 2785903 h 6346771"/>
                <a:gd name="connsiteX4" fmla="*/ 5458804 w 6852638"/>
                <a:gd name="connsiteY4" fmla="*/ 3526770 h 6346771"/>
                <a:gd name="connsiteX5" fmla="*/ 4880029 w 6852638"/>
                <a:gd name="connsiteY5" fmla="*/ 4404129 h 6346771"/>
                <a:gd name="connsiteX6" fmla="*/ 3837737 w 6852638"/>
                <a:gd name="connsiteY6" fmla="*/ 4600234 h 6346771"/>
                <a:gd name="connsiteX7" fmla="*/ 2191817 w 6852638"/>
                <a:gd name="connsiteY7" fmla="*/ 5057434 h 6346771"/>
                <a:gd name="connsiteX8" fmla="*/ 0 w 6852638"/>
                <a:gd name="connsiteY8" fmla="*/ 6346771 h 6346771"/>
                <a:gd name="connsiteX9" fmla="*/ 1737536 w 6852638"/>
                <a:gd name="connsiteY9" fmla="*/ 4182153 h 6346771"/>
                <a:gd name="connsiteX10" fmla="*/ 2843199 w 6852638"/>
                <a:gd name="connsiteY10" fmla="*/ 3652541 h 6346771"/>
                <a:gd name="connsiteX11" fmla="*/ 3477097 w 6852638"/>
                <a:gd name="connsiteY11" fmla="*/ 2656685 h 6346771"/>
                <a:gd name="connsiteX12" fmla="*/ 2688676 w 6852638"/>
                <a:gd name="connsiteY12" fmla="*/ 2134634 h 6346771"/>
                <a:gd name="connsiteX13" fmla="*/ 1357951 w 6852638"/>
                <a:gd name="connsiteY13" fmla="*/ 2256291 h 6346771"/>
                <a:gd name="connsiteX14" fmla="*/ 1026141 w 6852638"/>
                <a:gd name="connsiteY14" fmla="*/ 57698 h 6346771"/>
                <a:gd name="connsiteX0" fmla="*/ 1026141 w 6852638"/>
                <a:gd name="connsiteY0" fmla="*/ 56148 h 6345221"/>
                <a:gd name="connsiteX1" fmla="*/ 2565352 w 6852638"/>
                <a:gd name="connsiteY1" fmla="*/ 460033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565352 w 6852638"/>
                <a:gd name="connsiteY1" fmla="*/ 460033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565352 w 6852638"/>
                <a:gd name="connsiteY1" fmla="*/ 460033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565352 w 6852638"/>
                <a:gd name="connsiteY1" fmla="*/ 460033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310213 w 6852638"/>
                <a:gd name="connsiteY1" fmla="*/ 335135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310213 w 6852638"/>
                <a:gd name="connsiteY1" fmla="*/ 335135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310213 w 6852638"/>
                <a:gd name="connsiteY1" fmla="*/ 335135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310213 w 6852638"/>
                <a:gd name="connsiteY1" fmla="*/ 335135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6852638"/>
                <a:gd name="connsiteY0" fmla="*/ 56148 h 6345221"/>
                <a:gd name="connsiteX1" fmla="*/ 2310213 w 6852638"/>
                <a:gd name="connsiteY1" fmla="*/ 335135 h 6345221"/>
                <a:gd name="connsiteX2" fmla="*/ 5192733 w 6852638"/>
                <a:gd name="connsiteY2" fmla="*/ 1051078 h 6345221"/>
                <a:gd name="connsiteX3" fmla="*/ 6643915 w 6852638"/>
                <a:gd name="connsiteY3" fmla="*/ 2784353 h 6345221"/>
                <a:gd name="connsiteX4" fmla="*/ 5458804 w 6852638"/>
                <a:gd name="connsiteY4" fmla="*/ 3525220 h 6345221"/>
                <a:gd name="connsiteX5" fmla="*/ 4880029 w 6852638"/>
                <a:gd name="connsiteY5" fmla="*/ 4402579 h 6345221"/>
                <a:gd name="connsiteX6" fmla="*/ 3837737 w 6852638"/>
                <a:gd name="connsiteY6" fmla="*/ 4598684 h 6345221"/>
                <a:gd name="connsiteX7" fmla="*/ 2191817 w 6852638"/>
                <a:gd name="connsiteY7" fmla="*/ 5055884 h 6345221"/>
                <a:gd name="connsiteX8" fmla="*/ 0 w 6852638"/>
                <a:gd name="connsiteY8" fmla="*/ 6345221 h 6345221"/>
                <a:gd name="connsiteX9" fmla="*/ 1737536 w 6852638"/>
                <a:gd name="connsiteY9" fmla="*/ 4180603 h 6345221"/>
                <a:gd name="connsiteX10" fmla="*/ 2843199 w 6852638"/>
                <a:gd name="connsiteY10" fmla="*/ 3650991 h 6345221"/>
                <a:gd name="connsiteX11" fmla="*/ 3477097 w 6852638"/>
                <a:gd name="connsiteY11" fmla="*/ 2655135 h 6345221"/>
                <a:gd name="connsiteX12" fmla="*/ 2688676 w 6852638"/>
                <a:gd name="connsiteY12" fmla="*/ 2133084 h 6345221"/>
                <a:gd name="connsiteX13" fmla="*/ 1357951 w 6852638"/>
                <a:gd name="connsiteY13" fmla="*/ 2254741 h 6345221"/>
                <a:gd name="connsiteX14" fmla="*/ 1026141 w 6852638"/>
                <a:gd name="connsiteY14" fmla="*/ 56148 h 6345221"/>
                <a:gd name="connsiteX0" fmla="*/ 1026141 w 7061361"/>
                <a:gd name="connsiteY0" fmla="*/ 56148 h 6345221"/>
                <a:gd name="connsiteX1" fmla="*/ 2310213 w 7061361"/>
                <a:gd name="connsiteY1" fmla="*/ 335135 h 6345221"/>
                <a:gd name="connsiteX2" fmla="*/ 5192733 w 7061361"/>
                <a:gd name="connsiteY2" fmla="*/ 1051078 h 6345221"/>
                <a:gd name="connsiteX3" fmla="*/ 6852638 w 7061361"/>
                <a:gd name="connsiteY3" fmla="*/ 2863772 h 6345221"/>
                <a:gd name="connsiteX4" fmla="*/ 5458804 w 7061361"/>
                <a:gd name="connsiteY4" fmla="*/ 3525220 h 6345221"/>
                <a:gd name="connsiteX5" fmla="*/ 4880029 w 7061361"/>
                <a:gd name="connsiteY5" fmla="*/ 4402579 h 6345221"/>
                <a:gd name="connsiteX6" fmla="*/ 3837737 w 7061361"/>
                <a:gd name="connsiteY6" fmla="*/ 4598684 h 6345221"/>
                <a:gd name="connsiteX7" fmla="*/ 2191817 w 7061361"/>
                <a:gd name="connsiteY7" fmla="*/ 5055884 h 6345221"/>
                <a:gd name="connsiteX8" fmla="*/ 0 w 7061361"/>
                <a:gd name="connsiteY8" fmla="*/ 6345221 h 6345221"/>
                <a:gd name="connsiteX9" fmla="*/ 1737536 w 7061361"/>
                <a:gd name="connsiteY9" fmla="*/ 4180603 h 6345221"/>
                <a:gd name="connsiteX10" fmla="*/ 2843199 w 7061361"/>
                <a:gd name="connsiteY10" fmla="*/ 3650991 h 6345221"/>
                <a:gd name="connsiteX11" fmla="*/ 3477097 w 7061361"/>
                <a:gd name="connsiteY11" fmla="*/ 2655135 h 6345221"/>
                <a:gd name="connsiteX12" fmla="*/ 2688676 w 7061361"/>
                <a:gd name="connsiteY12" fmla="*/ 2133084 h 6345221"/>
                <a:gd name="connsiteX13" fmla="*/ 1357951 w 7061361"/>
                <a:gd name="connsiteY13" fmla="*/ 2254741 h 6345221"/>
                <a:gd name="connsiteX14" fmla="*/ 1026141 w 7061361"/>
                <a:gd name="connsiteY14" fmla="*/ 56148 h 6345221"/>
                <a:gd name="connsiteX0" fmla="*/ 1026141 w 7061361"/>
                <a:gd name="connsiteY0" fmla="*/ 56148 h 6345221"/>
                <a:gd name="connsiteX1" fmla="*/ 2310213 w 7061361"/>
                <a:gd name="connsiteY1" fmla="*/ 335135 h 6345221"/>
                <a:gd name="connsiteX2" fmla="*/ 5192733 w 7061361"/>
                <a:gd name="connsiteY2" fmla="*/ 1051078 h 6345221"/>
                <a:gd name="connsiteX3" fmla="*/ 6852638 w 7061361"/>
                <a:gd name="connsiteY3" fmla="*/ 2863772 h 6345221"/>
                <a:gd name="connsiteX4" fmla="*/ 5860809 w 7061361"/>
                <a:gd name="connsiteY4" fmla="*/ 3593753 h 6345221"/>
                <a:gd name="connsiteX5" fmla="*/ 4880029 w 7061361"/>
                <a:gd name="connsiteY5" fmla="*/ 4402579 h 6345221"/>
                <a:gd name="connsiteX6" fmla="*/ 3837737 w 7061361"/>
                <a:gd name="connsiteY6" fmla="*/ 4598684 h 6345221"/>
                <a:gd name="connsiteX7" fmla="*/ 2191817 w 7061361"/>
                <a:gd name="connsiteY7" fmla="*/ 5055884 h 6345221"/>
                <a:gd name="connsiteX8" fmla="*/ 0 w 7061361"/>
                <a:gd name="connsiteY8" fmla="*/ 6345221 h 6345221"/>
                <a:gd name="connsiteX9" fmla="*/ 1737536 w 7061361"/>
                <a:gd name="connsiteY9" fmla="*/ 4180603 h 6345221"/>
                <a:gd name="connsiteX10" fmla="*/ 2843199 w 7061361"/>
                <a:gd name="connsiteY10" fmla="*/ 3650991 h 6345221"/>
                <a:gd name="connsiteX11" fmla="*/ 3477097 w 7061361"/>
                <a:gd name="connsiteY11" fmla="*/ 2655135 h 6345221"/>
                <a:gd name="connsiteX12" fmla="*/ 2688676 w 7061361"/>
                <a:gd name="connsiteY12" fmla="*/ 2133084 h 6345221"/>
                <a:gd name="connsiteX13" fmla="*/ 1357951 w 7061361"/>
                <a:gd name="connsiteY13" fmla="*/ 2254741 h 6345221"/>
                <a:gd name="connsiteX14" fmla="*/ 1026141 w 7061361"/>
                <a:gd name="connsiteY14" fmla="*/ 56148 h 6345221"/>
                <a:gd name="connsiteX0" fmla="*/ 1026141 w 6411295"/>
                <a:gd name="connsiteY0" fmla="*/ 56148 h 6345221"/>
                <a:gd name="connsiteX1" fmla="*/ 2310213 w 6411295"/>
                <a:gd name="connsiteY1" fmla="*/ 335135 h 6345221"/>
                <a:gd name="connsiteX2" fmla="*/ 5192733 w 6411295"/>
                <a:gd name="connsiteY2" fmla="*/ 1051078 h 6345221"/>
                <a:gd name="connsiteX3" fmla="*/ 6041141 w 6411295"/>
                <a:gd name="connsiteY3" fmla="*/ 2358401 h 6345221"/>
                <a:gd name="connsiteX4" fmla="*/ 5860809 w 6411295"/>
                <a:gd name="connsiteY4" fmla="*/ 3593753 h 6345221"/>
                <a:gd name="connsiteX5" fmla="*/ 4880029 w 6411295"/>
                <a:gd name="connsiteY5" fmla="*/ 4402579 h 6345221"/>
                <a:gd name="connsiteX6" fmla="*/ 3837737 w 6411295"/>
                <a:gd name="connsiteY6" fmla="*/ 4598684 h 6345221"/>
                <a:gd name="connsiteX7" fmla="*/ 2191817 w 6411295"/>
                <a:gd name="connsiteY7" fmla="*/ 5055884 h 6345221"/>
                <a:gd name="connsiteX8" fmla="*/ 0 w 6411295"/>
                <a:gd name="connsiteY8" fmla="*/ 6345221 h 6345221"/>
                <a:gd name="connsiteX9" fmla="*/ 1737536 w 6411295"/>
                <a:gd name="connsiteY9" fmla="*/ 4180603 h 6345221"/>
                <a:gd name="connsiteX10" fmla="*/ 2843199 w 6411295"/>
                <a:gd name="connsiteY10" fmla="*/ 3650991 h 6345221"/>
                <a:gd name="connsiteX11" fmla="*/ 3477097 w 6411295"/>
                <a:gd name="connsiteY11" fmla="*/ 2655135 h 6345221"/>
                <a:gd name="connsiteX12" fmla="*/ 2688676 w 6411295"/>
                <a:gd name="connsiteY12" fmla="*/ 2133084 h 6345221"/>
                <a:gd name="connsiteX13" fmla="*/ 1357951 w 6411295"/>
                <a:gd name="connsiteY13" fmla="*/ 2254741 h 6345221"/>
                <a:gd name="connsiteX14" fmla="*/ 1026141 w 6411295"/>
                <a:gd name="connsiteY14" fmla="*/ 56148 h 6345221"/>
                <a:gd name="connsiteX0" fmla="*/ 1026141 w 7061360"/>
                <a:gd name="connsiteY0" fmla="*/ 56148 h 6345221"/>
                <a:gd name="connsiteX1" fmla="*/ 2310213 w 7061360"/>
                <a:gd name="connsiteY1" fmla="*/ 335135 h 6345221"/>
                <a:gd name="connsiteX2" fmla="*/ 5192733 w 7061360"/>
                <a:gd name="connsiteY2" fmla="*/ 1051078 h 6345221"/>
                <a:gd name="connsiteX3" fmla="*/ 6852637 w 7061360"/>
                <a:gd name="connsiteY3" fmla="*/ 2414553 h 6345221"/>
                <a:gd name="connsiteX4" fmla="*/ 5860809 w 7061360"/>
                <a:gd name="connsiteY4" fmla="*/ 3593753 h 6345221"/>
                <a:gd name="connsiteX5" fmla="*/ 4880029 w 7061360"/>
                <a:gd name="connsiteY5" fmla="*/ 4402579 h 6345221"/>
                <a:gd name="connsiteX6" fmla="*/ 3837737 w 7061360"/>
                <a:gd name="connsiteY6" fmla="*/ 4598684 h 6345221"/>
                <a:gd name="connsiteX7" fmla="*/ 2191817 w 7061360"/>
                <a:gd name="connsiteY7" fmla="*/ 5055884 h 6345221"/>
                <a:gd name="connsiteX8" fmla="*/ 0 w 7061360"/>
                <a:gd name="connsiteY8" fmla="*/ 6345221 h 6345221"/>
                <a:gd name="connsiteX9" fmla="*/ 1737536 w 7061360"/>
                <a:gd name="connsiteY9" fmla="*/ 4180603 h 6345221"/>
                <a:gd name="connsiteX10" fmla="*/ 2843199 w 7061360"/>
                <a:gd name="connsiteY10" fmla="*/ 3650991 h 6345221"/>
                <a:gd name="connsiteX11" fmla="*/ 3477097 w 7061360"/>
                <a:gd name="connsiteY11" fmla="*/ 2655135 h 6345221"/>
                <a:gd name="connsiteX12" fmla="*/ 2688676 w 7061360"/>
                <a:gd name="connsiteY12" fmla="*/ 2133084 h 6345221"/>
                <a:gd name="connsiteX13" fmla="*/ 1357951 w 7061360"/>
                <a:gd name="connsiteY13" fmla="*/ 2254741 h 6345221"/>
                <a:gd name="connsiteX14" fmla="*/ 1026141 w 7061360"/>
                <a:gd name="connsiteY14" fmla="*/ 56148 h 6345221"/>
                <a:gd name="connsiteX0" fmla="*/ 1026141 w 6700695"/>
                <a:gd name="connsiteY0" fmla="*/ 56148 h 6345221"/>
                <a:gd name="connsiteX1" fmla="*/ 2310213 w 6700695"/>
                <a:gd name="connsiteY1" fmla="*/ 335135 h 6345221"/>
                <a:gd name="connsiteX2" fmla="*/ 5192733 w 6700695"/>
                <a:gd name="connsiteY2" fmla="*/ 1051078 h 6345221"/>
                <a:gd name="connsiteX3" fmla="*/ 6491972 w 6700695"/>
                <a:gd name="connsiteY3" fmla="*/ 2976077 h 6345221"/>
                <a:gd name="connsiteX4" fmla="*/ 5860809 w 6700695"/>
                <a:gd name="connsiteY4" fmla="*/ 3593753 h 6345221"/>
                <a:gd name="connsiteX5" fmla="*/ 4880029 w 6700695"/>
                <a:gd name="connsiteY5" fmla="*/ 4402579 h 6345221"/>
                <a:gd name="connsiteX6" fmla="*/ 3837737 w 6700695"/>
                <a:gd name="connsiteY6" fmla="*/ 4598684 h 6345221"/>
                <a:gd name="connsiteX7" fmla="*/ 2191817 w 6700695"/>
                <a:gd name="connsiteY7" fmla="*/ 5055884 h 6345221"/>
                <a:gd name="connsiteX8" fmla="*/ 0 w 6700695"/>
                <a:gd name="connsiteY8" fmla="*/ 6345221 h 6345221"/>
                <a:gd name="connsiteX9" fmla="*/ 1737536 w 6700695"/>
                <a:gd name="connsiteY9" fmla="*/ 4180603 h 6345221"/>
                <a:gd name="connsiteX10" fmla="*/ 2843199 w 6700695"/>
                <a:gd name="connsiteY10" fmla="*/ 3650991 h 6345221"/>
                <a:gd name="connsiteX11" fmla="*/ 3477097 w 6700695"/>
                <a:gd name="connsiteY11" fmla="*/ 2655135 h 6345221"/>
                <a:gd name="connsiteX12" fmla="*/ 2688676 w 6700695"/>
                <a:gd name="connsiteY12" fmla="*/ 2133084 h 6345221"/>
                <a:gd name="connsiteX13" fmla="*/ 1357951 w 6700695"/>
                <a:gd name="connsiteY13" fmla="*/ 2254741 h 6345221"/>
                <a:gd name="connsiteX14" fmla="*/ 1026141 w 6700695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5860809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477097 w 7151526"/>
                <a:gd name="connsiteY11" fmla="*/ 2655135 h 6345221"/>
                <a:gd name="connsiteX12" fmla="*/ 2688676 w 7151526"/>
                <a:gd name="connsiteY12" fmla="*/ 2133084 h 6345221"/>
                <a:gd name="connsiteX13" fmla="*/ 1357951 w 7151526"/>
                <a:gd name="connsiteY13" fmla="*/ 2254741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477097 w 7151526"/>
                <a:gd name="connsiteY11" fmla="*/ 2655135 h 6345221"/>
                <a:gd name="connsiteX12" fmla="*/ 2688676 w 7151526"/>
                <a:gd name="connsiteY12" fmla="*/ 2133084 h 6345221"/>
                <a:gd name="connsiteX13" fmla="*/ 1357951 w 7151526"/>
                <a:gd name="connsiteY13" fmla="*/ 2254741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477097 w 7151526"/>
                <a:gd name="connsiteY11" fmla="*/ 2655135 h 6345221"/>
                <a:gd name="connsiteX12" fmla="*/ 2688676 w 7151526"/>
                <a:gd name="connsiteY12" fmla="*/ 2133084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477097 w 7151526"/>
                <a:gd name="connsiteY11" fmla="*/ 2655135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634025 w 7151526"/>
                <a:gd name="connsiteY11" fmla="*/ 2838652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92733 w 7151526"/>
                <a:gd name="connsiteY2" fmla="*/ 1051078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103099 w 7151526"/>
                <a:gd name="connsiteY2" fmla="*/ 1391496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6942803 w 7151526"/>
                <a:gd name="connsiteY3" fmla="*/ 2470706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6942803"/>
                <a:gd name="connsiteY0" fmla="*/ 56148 h 6345221"/>
                <a:gd name="connsiteX1" fmla="*/ 2310213 w 6942803"/>
                <a:gd name="connsiteY1" fmla="*/ 335135 h 6345221"/>
                <a:gd name="connsiteX2" fmla="*/ 5412378 w 6942803"/>
                <a:gd name="connsiteY2" fmla="*/ 1335836 h 6345221"/>
                <a:gd name="connsiteX3" fmla="*/ 6942803 w 6942803"/>
                <a:gd name="connsiteY3" fmla="*/ 2470706 h 6345221"/>
                <a:gd name="connsiteX4" fmla="*/ 6131307 w 6942803"/>
                <a:gd name="connsiteY4" fmla="*/ 3593753 h 6345221"/>
                <a:gd name="connsiteX5" fmla="*/ 4880029 w 6942803"/>
                <a:gd name="connsiteY5" fmla="*/ 4402579 h 6345221"/>
                <a:gd name="connsiteX6" fmla="*/ 3837737 w 6942803"/>
                <a:gd name="connsiteY6" fmla="*/ 4598684 h 6345221"/>
                <a:gd name="connsiteX7" fmla="*/ 2191817 w 6942803"/>
                <a:gd name="connsiteY7" fmla="*/ 5055884 h 6345221"/>
                <a:gd name="connsiteX8" fmla="*/ 0 w 6942803"/>
                <a:gd name="connsiteY8" fmla="*/ 6345221 h 6345221"/>
                <a:gd name="connsiteX9" fmla="*/ 1737536 w 6942803"/>
                <a:gd name="connsiteY9" fmla="*/ 4180603 h 6345221"/>
                <a:gd name="connsiteX10" fmla="*/ 2843199 w 6942803"/>
                <a:gd name="connsiteY10" fmla="*/ 3650991 h 6345221"/>
                <a:gd name="connsiteX11" fmla="*/ 3247426 w 6942803"/>
                <a:gd name="connsiteY11" fmla="*/ 3005631 h 6345221"/>
                <a:gd name="connsiteX12" fmla="*/ 2628869 w 6942803"/>
                <a:gd name="connsiteY12" fmla="*/ 2449033 h 6345221"/>
                <a:gd name="connsiteX13" fmla="*/ 1391754 w 6942803"/>
                <a:gd name="connsiteY13" fmla="*/ 2727332 h 6345221"/>
                <a:gd name="connsiteX14" fmla="*/ 1026141 w 6942803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1391754 w 7151526"/>
                <a:gd name="connsiteY13" fmla="*/ 2727332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716846 w 7151526"/>
                <a:gd name="connsiteY13" fmla="*/ 2751369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716846 w 7151526"/>
                <a:gd name="connsiteY13" fmla="*/ 2751369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837737 w 7151526"/>
                <a:gd name="connsiteY6" fmla="*/ 4598684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716846 w 7151526"/>
                <a:gd name="connsiteY13" fmla="*/ 2751369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2590234 w 7151526"/>
                <a:gd name="connsiteY6" fmla="*/ 5030751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716846 w 7151526"/>
                <a:gd name="connsiteY13" fmla="*/ 2751369 h 6345221"/>
                <a:gd name="connsiteX14" fmla="*/ 1026141 w 7151526"/>
                <a:gd name="connsiteY14" fmla="*/ 56148 h 6345221"/>
                <a:gd name="connsiteX0" fmla="*/ 1026141 w 7151526"/>
                <a:gd name="connsiteY0" fmla="*/ 56148 h 6345221"/>
                <a:gd name="connsiteX1" fmla="*/ 2310213 w 7151526"/>
                <a:gd name="connsiteY1" fmla="*/ 335135 h 6345221"/>
                <a:gd name="connsiteX2" fmla="*/ 5412378 w 7151526"/>
                <a:gd name="connsiteY2" fmla="*/ 1335836 h 6345221"/>
                <a:gd name="connsiteX3" fmla="*/ 7151526 w 7151526"/>
                <a:gd name="connsiteY3" fmla="*/ 2616012 h 6345221"/>
                <a:gd name="connsiteX4" fmla="*/ 6131307 w 7151526"/>
                <a:gd name="connsiteY4" fmla="*/ 3593753 h 6345221"/>
                <a:gd name="connsiteX5" fmla="*/ 4880029 w 7151526"/>
                <a:gd name="connsiteY5" fmla="*/ 4402579 h 6345221"/>
                <a:gd name="connsiteX6" fmla="*/ 3160396 w 7151526"/>
                <a:gd name="connsiteY6" fmla="*/ 5139293 h 6345221"/>
                <a:gd name="connsiteX7" fmla="*/ 2191817 w 7151526"/>
                <a:gd name="connsiteY7" fmla="*/ 5055884 h 6345221"/>
                <a:gd name="connsiteX8" fmla="*/ 0 w 7151526"/>
                <a:gd name="connsiteY8" fmla="*/ 6345221 h 6345221"/>
                <a:gd name="connsiteX9" fmla="*/ 1737536 w 7151526"/>
                <a:gd name="connsiteY9" fmla="*/ 4180603 h 6345221"/>
                <a:gd name="connsiteX10" fmla="*/ 2843199 w 7151526"/>
                <a:gd name="connsiteY10" fmla="*/ 3650991 h 6345221"/>
                <a:gd name="connsiteX11" fmla="*/ 3247426 w 7151526"/>
                <a:gd name="connsiteY11" fmla="*/ 3005631 h 6345221"/>
                <a:gd name="connsiteX12" fmla="*/ 2628869 w 7151526"/>
                <a:gd name="connsiteY12" fmla="*/ 2449033 h 6345221"/>
                <a:gd name="connsiteX13" fmla="*/ 716846 w 7151526"/>
                <a:gd name="connsiteY13" fmla="*/ 2751369 h 6345221"/>
                <a:gd name="connsiteX14" fmla="*/ 1026141 w 7151526"/>
                <a:gd name="connsiteY14" fmla="*/ 56148 h 634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151526" h="6345221">
                  <a:moveTo>
                    <a:pt x="1026141" y="56148"/>
                  </a:moveTo>
                  <a:cubicBezTo>
                    <a:pt x="1596279" y="0"/>
                    <a:pt x="2074068" y="135602"/>
                    <a:pt x="2310213" y="335135"/>
                  </a:cubicBezTo>
                  <a:cubicBezTo>
                    <a:pt x="3352595" y="522230"/>
                    <a:pt x="4409947" y="846385"/>
                    <a:pt x="5412378" y="1335836"/>
                  </a:cubicBezTo>
                  <a:cubicBezTo>
                    <a:pt x="6630941" y="1885977"/>
                    <a:pt x="6869323" y="1889823"/>
                    <a:pt x="7151526" y="2616012"/>
                  </a:cubicBezTo>
                  <a:cubicBezTo>
                    <a:pt x="6730973" y="2797324"/>
                    <a:pt x="6435055" y="3465888"/>
                    <a:pt x="6131307" y="3593753"/>
                  </a:cubicBezTo>
                  <a:cubicBezTo>
                    <a:pt x="6105085" y="3849256"/>
                    <a:pt x="5559330" y="3826277"/>
                    <a:pt x="4880029" y="4402579"/>
                  </a:cubicBezTo>
                  <a:cubicBezTo>
                    <a:pt x="4363663" y="4465046"/>
                    <a:pt x="3424492" y="4897854"/>
                    <a:pt x="3160396" y="5139293"/>
                  </a:cubicBezTo>
                  <a:cubicBezTo>
                    <a:pt x="2712361" y="5248177"/>
                    <a:pt x="2718550" y="4854896"/>
                    <a:pt x="2191817" y="5055884"/>
                  </a:cubicBezTo>
                  <a:cubicBezTo>
                    <a:pt x="1665084" y="5256872"/>
                    <a:pt x="437517" y="6035271"/>
                    <a:pt x="0" y="6345221"/>
                  </a:cubicBezTo>
                  <a:cubicBezTo>
                    <a:pt x="69125" y="5121242"/>
                    <a:pt x="219887" y="4787439"/>
                    <a:pt x="1737536" y="4180603"/>
                  </a:cubicBezTo>
                  <a:cubicBezTo>
                    <a:pt x="1180372" y="3616141"/>
                    <a:pt x="2519712" y="3794840"/>
                    <a:pt x="2843199" y="3650991"/>
                  </a:cubicBezTo>
                  <a:cubicBezTo>
                    <a:pt x="2988173" y="3349103"/>
                    <a:pt x="2997025" y="4025568"/>
                    <a:pt x="3247426" y="3005631"/>
                  </a:cubicBezTo>
                  <a:cubicBezTo>
                    <a:pt x="3029177" y="2632057"/>
                    <a:pt x="3306480" y="2568652"/>
                    <a:pt x="2628869" y="2449033"/>
                  </a:cubicBezTo>
                  <a:cubicBezTo>
                    <a:pt x="1365984" y="2130787"/>
                    <a:pt x="1041461" y="2547208"/>
                    <a:pt x="716846" y="2751369"/>
                  </a:cubicBezTo>
                  <a:cubicBezTo>
                    <a:pt x="384639" y="2429312"/>
                    <a:pt x="981787" y="495819"/>
                    <a:pt x="1026141" y="56148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76804" name="Freeform 9"/>
          <p:cNvSpPr>
            <a:spLocks/>
          </p:cNvSpPr>
          <p:nvPr/>
        </p:nvSpPr>
        <p:spPr bwMode="auto">
          <a:xfrm>
            <a:off x="468313" y="404813"/>
            <a:ext cx="1627187" cy="6248400"/>
          </a:xfrm>
          <a:custGeom>
            <a:avLst/>
            <a:gdLst>
              <a:gd name="T0" fmla="*/ 2147483647 w 170"/>
              <a:gd name="T1" fmla="*/ 2147483647 h 653"/>
              <a:gd name="T2" fmla="*/ 2147483647 w 170"/>
              <a:gd name="T3" fmla="*/ 2147483647 h 653"/>
              <a:gd name="T4" fmla="*/ 2147483647 w 170"/>
              <a:gd name="T5" fmla="*/ 2147483647 h 653"/>
              <a:gd name="T6" fmla="*/ 2147483647 w 170"/>
              <a:gd name="T7" fmla="*/ 2147483647 h 653"/>
              <a:gd name="T8" fmla="*/ 2147483647 w 170"/>
              <a:gd name="T9" fmla="*/ 2147483647 h 653"/>
              <a:gd name="T10" fmla="*/ 2147483647 w 170"/>
              <a:gd name="T11" fmla="*/ 2147483647 h 653"/>
              <a:gd name="T12" fmla="*/ 2147483647 w 170"/>
              <a:gd name="T13" fmla="*/ 2147483647 h 653"/>
              <a:gd name="T14" fmla="*/ 2147483647 w 170"/>
              <a:gd name="T15" fmla="*/ 2147483647 h 653"/>
              <a:gd name="T16" fmla="*/ 2147483647 w 170"/>
              <a:gd name="T17" fmla="*/ 2147483647 h 653"/>
              <a:gd name="T18" fmla="*/ 2147483647 w 170"/>
              <a:gd name="T19" fmla="*/ 2147483647 h 653"/>
              <a:gd name="T20" fmla="*/ 2147483647 w 170"/>
              <a:gd name="T21" fmla="*/ 2147483647 h 653"/>
              <a:gd name="T22" fmla="*/ 2147483647 w 170"/>
              <a:gd name="T23" fmla="*/ 2147483647 h 653"/>
              <a:gd name="T24" fmla="*/ 2147483647 w 170"/>
              <a:gd name="T25" fmla="*/ 2147483647 h 653"/>
              <a:gd name="T26" fmla="*/ 2147483647 w 170"/>
              <a:gd name="T27" fmla="*/ 2147483647 h 653"/>
              <a:gd name="T28" fmla="*/ 2147483647 w 170"/>
              <a:gd name="T29" fmla="*/ 2147483647 h 653"/>
              <a:gd name="T30" fmla="*/ 2147483647 w 170"/>
              <a:gd name="T31" fmla="*/ 2147483647 h 653"/>
              <a:gd name="T32" fmla="*/ 2147483647 w 170"/>
              <a:gd name="T33" fmla="*/ 2147483647 h 653"/>
              <a:gd name="T34" fmla="*/ 2147483647 w 170"/>
              <a:gd name="T35" fmla="*/ 2147483647 h 653"/>
              <a:gd name="T36" fmla="*/ 2147483647 w 170"/>
              <a:gd name="T37" fmla="*/ 2147483647 h 653"/>
              <a:gd name="T38" fmla="*/ 2147483647 w 170"/>
              <a:gd name="T39" fmla="*/ 2147483647 h 653"/>
              <a:gd name="T40" fmla="*/ 2147483647 w 170"/>
              <a:gd name="T41" fmla="*/ 2147483647 h 653"/>
              <a:gd name="T42" fmla="*/ 2147483647 w 170"/>
              <a:gd name="T43" fmla="*/ 2147483647 h 653"/>
              <a:gd name="T44" fmla="*/ 2147483647 w 170"/>
              <a:gd name="T45" fmla="*/ 2147483647 h 653"/>
              <a:gd name="T46" fmla="*/ 2147483647 w 170"/>
              <a:gd name="T47" fmla="*/ 2147483647 h 653"/>
              <a:gd name="T48" fmla="*/ 2147483647 w 170"/>
              <a:gd name="T49" fmla="*/ 2147483647 h 653"/>
              <a:gd name="T50" fmla="*/ 2147483647 w 170"/>
              <a:gd name="T51" fmla="*/ 2147483647 h 653"/>
              <a:gd name="T52" fmla="*/ 2147483647 w 170"/>
              <a:gd name="T53" fmla="*/ 2147483647 h 653"/>
              <a:gd name="T54" fmla="*/ 2147483647 w 170"/>
              <a:gd name="T55" fmla="*/ 2147483647 h 653"/>
              <a:gd name="T56" fmla="*/ 2147483647 w 170"/>
              <a:gd name="T57" fmla="*/ 2147483647 h 653"/>
              <a:gd name="T58" fmla="*/ 2147483647 w 170"/>
              <a:gd name="T59" fmla="*/ 2147483647 h 653"/>
              <a:gd name="T60" fmla="*/ 2147483647 w 170"/>
              <a:gd name="T61" fmla="*/ 2147483647 h 653"/>
              <a:gd name="T62" fmla="*/ 2147483647 w 170"/>
              <a:gd name="T63" fmla="*/ 2147483647 h 653"/>
              <a:gd name="T64" fmla="*/ 2147483647 w 170"/>
              <a:gd name="T65" fmla="*/ 2147483647 h 653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w 170"/>
              <a:gd name="T100" fmla="*/ 0 h 653"/>
              <a:gd name="T101" fmla="*/ 170 w 170"/>
              <a:gd name="T102" fmla="*/ 653 h 653"/>
            </a:gdLst>
            <a:ahLst/>
            <a:cxnLst>
              <a:cxn ang="T66">
                <a:pos x="T0" y="T1"/>
              </a:cxn>
              <a:cxn ang="T67">
                <a:pos x="T2" y="T3"/>
              </a:cxn>
              <a:cxn ang="T68">
                <a:pos x="T4" y="T5"/>
              </a:cxn>
              <a:cxn ang="T69">
                <a:pos x="T6" y="T7"/>
              </a:cxn>
              <a:cxn ang="T70">
                <a:pos x="T8" y="T9"/>
              </a:cxn>
              <a:cxn ang="T71">
                <a:pos x="T10" y="T11"/>
              </a:cxn>
              <a:cxn ang="T72">
                <a:pos x="T12" y="T13"/>
              </a:cxn>
              <a:cxn ang="T73">
                <a:pos x="T14" y="T15"/>
              </a:cxn>
              <a:cxn ang="T74">
                <a:pos x="T16" y="T17"/>
              </a:cxn>
              <a:cxn ang="T75">
                <a:pos x="T18" y="T19"/>
              </a:cxn>
              <a:cxn ang="T76">
                <a:pos x="T20" y="T21"/>
              </a:cxn>
              <a:cxn ang="T77">
                <a:pos x="T22" y="T23"/>
              </a:cxn>
              <a:cxn ang="T78">
                <a:pos x="T24" y="T25"/>
              </a:cxn>
              <a:cxn ang="T79">
                <a:pos x="T26" y="T27"/>
              </a:cxn>
              <a:cxn ang="T80">
                <a:pos x="T28" y="T29"/>
              </a:cxn>
              <a:cxn ang="T81">
                <a:pos x="T30" y="T31"/>
              </a:cxn>
              <a:cxn ang="T82">
                <a:pos x="T32" y="T33"/>
              </a:cxn>
              <a:cxn ang="T83">
                <a:pos x="T34" y="T35"/>
              </a:cxn>
              <a:cxn ang="T84">
                <a:pos x="T36" y="T37"/>
              </a:cxn>
              <a:cxn ang="T85">
                <a:pos x="T38" y="T39"/>
              </a:cxn>
              <a:cxn ang="T86">
                <a:pos x="T40" y="T41"/>
              </a:cxn>
              <a:cxn ang="T87">
                <a:pos x="T42" y="T43"/>
              </a:cxn>
              <a:cxn ang="T88">
                <a:pos x="T44" y="T45"/>
              </a:cxn>
              <a:cxn ang="T89">
                <a:pos x="T46" y="T47"/>
              </a:cxn>
              <a:cxn ang="T90">
                <a:pos x="T48" y="T49"/>
              </a:cxn>
              <a:cxn ang="T91">
                <a:pos x="T50" y="T51"/>
              </a:cxn>
              <a:cxn ang="T92">
                <a:pos x="T52" y="T53"/>
              </a:cxn>
              <a:cxn ang="T93">
                <a:pos x="T54" y="T55"/>
              </a:cxn>
              <a:cxn ang="T94">
                <a:pos x="T56" y="T57"/>
              </a:cxn>
              <a:cxn ang="T95">
                <a:pos x="T58" y="T59"/>
              </a:cxn>
              <a:cxn ang="T96">
                <a:pos x="T60" y="T61"/>
              </a:cxn>
              <a:cxn ang="T97">
                <a:pos x="T62" y="T63"/>
              </a:cxn>
              <a:cxn ang="T98">
                <a:pos x="T64" y="T65"/>
              </a:cxn>
            </a:cxnLst>
            <a:rect l="T99" t="T100" r="T101" b="T102"/>
            <a:pathLst>
              <a:path w="170" h="653">
                <a:moveTo>
                  <a:pt x="61" y="83"/>
                </a:moveTo>
                <a:cubicBezTo>
                  <a:pt x="64" y="85"/>
                  <a:pt x="64" y="84"/>
                  <a:pt x="68" y="86"/>
                </a:cubicBezTo>
                <a:cubicBezTo>
                  <a:pt x="64" y="92"/>
                  <a:pt x="64" y="103"/>
                  <a:pt x="55" y="102"/>
                </a:cubicBezTo>
                <a:cubicBezTo>
                  <a:pt x="51" y="108"/>
                  <a:pt x="42" y="112"/>
                  <a:pt x="37" y="118"/>
                </a:cubicBezTo>
                <a:cubicBezTo>
                  <a:pt x="30" y="127"/>
                  <a:pt x="21" y="146"/>
                  <a:pt x="23" y="162"/>
                </a:cubicBezTo>
                <a:cubicBezTo>
                  <a:pt x="23" y="169"/>
                  <a:pt x="26" y="177"/>
                  <a:pt x="27" y="185"/>
                </a:cubicBezTo>
                <a:cubicBezTo>
                  <a:pt x="27" y="191"/>
                  <a:pt x="25" y="197"/>
                  <a:pt x="26" y="202"/>
                </a:cubicBezTo>
                <a:cubicBezTo>
                  <a:pt x="26" y="207"/>
                  <a:pt x="28" y="212"/>
                  <a:pt x="29" y="216"/>
                </a:cubicBezTo>
                <a:cubicBezTo>
                  <a:pt x="30" y="220"/>
                  <a:pt x="32" y="225"/>
                  <a:pt x="33" y="229"/>
                </a:cubicBezTo>
                <a:cubicBezTo>
                  <a:pt x="33" y="233"/>
                  <a:pt x="31" y="238"/>
                  <a:pt x="31" y="243"/>
                </a:cubicBezTo>
                <a:cubicBezTo>
                  <a:pt x="31" y="255"/>
                  <a:pt x="37" y="267"/>
                  <a:pt x="40" y="280"/>
                </a:cubicBezTo>
                <a:cubicBezTo>
                  <a:pt x="44" y="303"/>
                  <a:pt x="41" y="330"/>
                  <a:pt x="43" y="352"/>
                </a:cubicBezTo>
                <a:cubicBezTo>
                  <a:pt x="45" y="366"/>
                  <a:pt x="46" y="385"/>
                  <a:pt x="45" y="401"/>
                </a:cubicBezTo>
                <a:cubicBezTo>
                  <a:pt x="31" y="404"/>
                  <a:pt x="6" y="395"/>
                  <a:pt x="4" y="412"/>
                </a:cubicBezTo>
                <a:cubicBezTo>
                  <a:pt x="1" y="431"/>
                  <a:pt x="2" y="466"/>
                  <a:pt x="1" y="490"/>
                </a:cubicBezTo>
                <a:cubicBezTo>
                  <a:pt x="1" y="500"/>
                  <a:pt x="0" y="510"/>
                  <a:pt x="8" y="512"/>
                </a:cubicBezTo>
                <a:cubicBezTo>
                  <a:pt x="19" y="515"/>
                  <a:pt x="26" y="510"/>
                  <a:pt x="36" y="513"/>
                </a:cubicBezTo>
                <a:cubicBezTo>
                  <a:pt x="34" y="536"/>
                  <a:pt x="35" y="566"/>
                  <a:pt x="36" y="590"/>
                </a:cubicBezTo>
                <a:cubicBezTo>
                  <a:pt x="36" y="596"/>
                  <a:pt x="34" y="603"/>
                  <a:pt x="39" y="606"/>
                </a:cubicBezTo>
                <a:cubicBezTo>
                  <a:pt x="38" y="613"/>
                  <a:pt x="36" y="622"/>
                  <a:pt x="36" y="628"/>
                </a:cubicBezTo>
                <a:cubicBezTo>
                  <a:pt x="46" y="633"/>
                  <a:pt x="61" y="629"/>
                  <a:pt x="71" y="628"/>
                </a:cubicBezTo>
                <a:cubicBezTo>
                  <a:pt x="72" y="632"/>
                  <a:pt x="71" y="637"/>
                  <a:pt x="71" y="643"/>
                </a:cubicBezTo>
                <a:cubicBezTo>
                  <a:pt x="76" y="645"/>
                  <a:pt x="83" y="647"/>
                  <a:pt x="90" y="647"/>
                </a:cubicBezTo>
                <a:cubicBezTo>
                  <a:pt x="92" y="647"/>
                  <a:pt x="95" y="645"/>
                  <a:pt x="97" y="645"/>
                </a:cubicBezTo>
                <a:cubicBezTo>
                  <a:pt x="100" y="646"/>
                  <a:pt x="103" y="649"/>
                  <a:pt x="106" y="650"/>
                </a:cubicBezTo>
                <a:cubicBezTo>
                  <a:pt x="115" y="653"/>
                  <a:pt x="128" y="653"/>
                  <a:pt x="140" y="653"/>
                </a:cubicBezTo>
                <a:cubicBezTo>
                  <a:pt x="151" y="652"/>
                  <a:pt x="162" y="651"/>
                  <a:pt x="170" y="644"/>
                </a:cubicBezTo>
                <a:cubicBezTo>
                  <a:pt x="164" y="629"/>
                  <a:pt x="138" y="634"/>
                  <a:pt x="132" y="620"/>
                </a:cubicBezTo>
                <a:cubicBezTo>
                  <a:pt x="131" y="617"/>
                  <a:pt x="135" y="618"/>
                  <a:pt x="135" y="615"/>
                </a:cubicBezTo>
                <a:cubicBezTo>
                  <a:pt x="132" y="612"/>
                  <a:pt x="132" y="607"/>
                  <a:pt x="126" y="606"/>
                </a:cubicBezTo>
                <a:cubicBezTo>
                  <a:pt x="124" y="594"/>
                  <a:pt x="117" y="587"/>
                  <a:pt x="113" y="576"/>
                </a:cubicBezTo>
                <a:cubicBezTo>
                  <a:pt x="115" y="569"/>
                  <a:pt x="111" y="562"/>
                  <a:pt x="108" y="554"/>
                </a:cubicBezTo>
                <a:cubicBezTo>
                  <a:pt x="106" y="549"/>
                  <a:pt x="101" y="543"/>
                  <a:pt x="101" y="539"/>
                </a:cubicBezTo>
                <a:cubicBezTo>
                  <a:pt x="101" y="535"/>
                  <a:pt x="107" y="531"/>
                  <a:pt x="109" y="527"/>
                </a:cubicBezTo>
                <a:cubicBezTo>
                  <a:pt x="110" y="523"/>
                  <a:pt x="109" y="519"/>
                  <a:pt x="112" y="515"/>
                </a:cubicBezTo>
                <a:cubicBezTo>
                  <a:pt x="124" y="513"/>
                  <a:pt x="137" y="520"/>
                  <a:pt x="143" y="512"/>
                </a:cubicBezTo>
                <a:cubicBezTo>
                  <a:pt x="148" y="507"/>
                  <a:pt x="148" y="489"/>
                  <a:pt x="148" y="475"/>
                </a:cubicBezTo>
                <a:cubicBezTo>
                  <a:pt x="149" y="456"/>
                  <a:pt x="149" y="438"/>
                  <a:pt x="150" y="422"/>
                </a:cubicBezTo>
                <a:cubicBezTo>
                  <a:pt x="152" y="429"/>
                  <a:pt x="157" y="434"/>
                  <a:pt x="158" y="442"/>
                </a:cubicBezTo>
                <a:cubicBezTo>
                  <a:pt x="162" y="437"/>
                  <a:pt x="158" y="426"/>
                  <a:pt x="155" y="420"/>
                </a:cubicBezTo>
                <a:cubicBezTo>
                  <a:pt x="154" y="418"/>
                  <a:pt x="150" y="415"/>
                  <a:pt x="148" y="412"/>
                </a:cubicBezTo>
                <a:cubicBezTo>
                  <a:pt x="146" y="408"/>
                  <a:pt x="145" y="404"/>
                  <a:pt x="140" y="402"/>
                </a:cubicBezTo>
                <a:cubicBezTo>
                  <a:pt x="142" y="387"/>
                  <a:pt x="147" y="374"/>
                  <a:pt x="148" y="358"/>
                </a:cubicBezTo>
                <a:cubicBezTo>
                  <a:pt x="154" y="355"/>
                  <a:pt x="154" y="348"/>
                  <a:pt x="155" y="338"/>
                </a:cubicBezTo>
                <a:cubicBezTo>
                  <a:pt x="156" y="331"/>
                  <a:pt x="160" y="325"/>
                  <a:pt x="159" y="320"/>
                </a:cubicBezTo>
                <a:cubicBezTo>
                  <a:pt x="159" y="317"/>
                  <a:pt x="158" y="314"/>
                  <a:pt x="158" y="310"/>
                </a:cubicBezTo>
                <a:cubicBezTo>
                  <a:pt x="158" y="308"/>
                  <a:pt x="160" y="305"/>
                  <a:pt x="160" y="302"/>
                </a:cubicBezTo>
                <a:cubicBezTo>
                  <a:pt x="161" y="293"/>
                  <a:pt x="152" y="285"/>
                  <a:pt x="149" y="277"/>
                </a:cubicBezTo>
                <a:cubicBezTo>
                  <a:pt x="147" y="269"/>
                  <a:pt x="149" y="260"/>
                  <a:pt x="148" y="251"/>
                </a:cubicBezTo>
                <a:cubicBezTo>
                  <a:pt x="148" y="242"/>
                  <a:pt x="145" y="235"/>
                  <a:pt x="145" y="226"/>
                </a:cubicBezTo>
                <a:cubicBezTo>
                  <a:pt x="143" y="199"/>
                  <a:pt x="146" y="171"/>
                  <a:pt x="138" y="150"/>
                </a:cubicBezTo>
                <a:cubicBezTo>
                  <a:pt x="134" y="139"/>
                  <a:pt x="131" y="127"/>
                  <a:pt x="126" y="121"/>
                </a:cubicBezTo>
                <a:cubicBezTo>
                  <a:pt x="120" y="113"/>
                  <a:pt x="106" y="106"/>
                  <a:pt x="112" y="91"/>
                </a:cubicBezTo>
                <a:cubicBezTo>
                  <a:pt x="120" y="91"/>
                  <a:pt x="127" y="90"/>
                  <a:pt x="132" y="85"/>
                </a:cubicBezTo>
                <a:cubicBezTo>
                  <a:pt x="130" y="76"/>
                  <a:pt x="131" y="71"/>
                  <a:pt x="129" y="63"/>
                </a:cubicBezTo>
                <a:cubicBezTo>
                  <a:pt x="130" y="61"/>
                  <a:pt x="134" y="62"/>
                  <a:pt x="134" y="60"/>
                </a:cubicBezTo>
                <a:cubicBezTo>
                  <a:pt x="134" y="56"/>
                  <a:pt x="129" y="51"/>
                  <a:pt x="126" y="47"/>
                </a:cubicBezTo>
                <a:cubicBezTo>
                  <a:pt x="131" y="45"/>
                  <a:pt x="126" y="44"/>
                  <a:pt x="130" y="40"/>
                </a:cubicBezTo>
                <a:cubicBezTo>
                  <a:pt x="128" y="34"/>
                  <a:pt x="125" y="29"/>
                  <a:pt x="122" y="24"/>
                </a:cubicBezTo>
                <a:cubicBezTo>
                  <a:pt x="137" y="18"/>
                  <a:pt x="122" y="10"/>
                  <a:pt x="110" y="6"/>
                </a:cubicBezTo>
                <a:cubicBezTo>
                  <a:pt x="106" y="5"/>
                  <a:pt x="103" y="3"/>
                  <a:pt x="100" y="2"/>
                </a:cubicBezTo>
                <a:cubicBezTo>
                  <a:pt x="96" y="1"/>
                  <a:pt x="90" y="2"/>
                  <a:pt x="87" y="2"/>
                </a:cubicBezTo>
                <a:cubicBezTo>
                  <a:pt x="86" y="2"/>
                  <a:pt x="86" y="0"/>
                  <a:pt x="85" y="1"/>
                </a:cubicBezTo>
                <a:cubicBezTo>
                  <a:pt x="79" y="1"/>
                  <a:pt x="72" y="9"/>
                  <a:pt x="67" y="6"/>
                </a:cubicBezTo>
                <a:cubicBezTo>
                  <a:pt x="62" y="13"/>
                  <a:pt x="54" y="18"/>
                  <a:pt x="52" y="30"/>
                </a:cubicBezTo>
                <a:cubicBezTo>
                  <a:pt x="51" y="39"/>
                  <a:pt x="54" y="50"/>
                  <a:pt x="53" y="62"/>
                </a:cubicBezTo>
                <a:cubicBezTo>
                  <a:pt x="57" y="65"/>
                  <a:pt x="60" y="75"/>
                  <a:pt x="61" y="83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6805" name="矩形 2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手繪多邊形 1"/>
          <p:cNvSpPr/>
          <p:nvPr/>
        </p:nvSpPr>
        <p:spPr>
          <a:xfrm>
            <a:off x="115888" y="0"/>
            <a:ext cx="4168775" cy="5661025"/>
          </a:xfrm>
          <a:custGeom>
            <a:avLst/>
            <a:gdLst>
              <a:gd name="connsiteX0" fmla="*/ 22707600 w 35433000"/>
              <a:gd name="connsiteY0" fmla="*/ 57150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60960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60960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3000"/>
              <a:gd name="connsiteY0" fmla="*/ 5867400 h 37947600"/>
              <a:gd name="connsiteX1" fmla="*/ 25450800 w 35433000"/>
              <a:gd name="connsiteY1" fmla="*/ 4191000 h 37947600"/>
              <a:gd name="connsiteX2" fmla="*/ 27508200 w 35433000"/>
              <a:gd name="connsiteY2" fmla="*/ 5029200 h 37947600"/>
              <a:gd name="connsiteX3" fmla="*/ 25908000 w 35433000"/>
              <a:gd name="connsiteY3" fmla="*/ 9525000 h 37947600"/>
              <a:gd name="connsiteX4" fmla="*/ 26746200 w 35433000"/>
              <a:gd name="connsiteY4" fmla="*/ 11201400 h 37947600"/>
              <a:gd name="connsiteX5" fmla="*/ 26746200 w 35433000"/>
              <a:gd name="connsiteY5" fmla="*/ 12192000 h 37947600"/>
              <a:gd name="connsiteX6" fmla="*/ 27584400 w 35433000"/>
              <a:gd name="connsiteY6" fmla="*/ 14478000 h 37947600"/>
              <a:gd name="connsiteX7" fmla="*/ 27965400 w 35433000"/>
              <a:gd name="connsiteY7" fmla="*/ 15392400 h 37947600"/>
              <a:gd name="connsiteX8" fmla="*/ 29337000 w 35433000"/>
              <a:gd name="connsiteY8" fmla="*/ 16916400 h 37947600"/>
              <a:gd name="connsiteX9" fmla="*/ 30861000 w 35433000"/>
              <a:gd name="connsiteY9" fmla="*/ 20193000 h 37947600"/>
              <a:gd name="connsiteX10" fmla="*/ 32232600 w 35433000"/>
              <a:gd name="connsiteY10" fmla="*/ 21869400 h 37947600"/>
              <a:gd name="connsiteX11" fmla="*/ 35433000 w 35433000"/>
              <a:gd name="connsiteY11" fmla="*/ 22326600 h 37947600"/>
              <a:gd name="connsiteX12" fmla="*/ 35204400 w 35433000"/>
              <a:gd name="connsiteY12" fmla="*/ 23088600 h 37947600"/>
              <a:gd name="connsiteX13" fmla="*/ 32232600 w 35433000"/>
              <a:gd name="connsiteY13" fmla="*/ 22783800 h 37947600"/>
              <a:gd name="connsiteX14" fmla="*/ 33451800 w 35433000"/>
              <a:gd name="connsiteY14" fmla="*/ 23774400 h 37947600"/>
              <a:gd name="connsiteX15" fmla="*/ 33223200 w 35433000"/>
              <a:gd name="connsiteY15" fmla="*/ 24079200 h 37947600"/>
              <a:gd name="connsiteX16" fmla="*/ 31927800 w 35433000"/>
              <a:gd name="connsiteY16" fmla="*/ 23469600 h 37947600"/>
              <a:gd name="connsiteX17" fmla="*/ 30861000 w 35433000"/>
              <a:gd name="connsiteY17" fmla="*/ 23164800 h 37947600"/>
              <a:gd name="connsiteX18" fmla="*/ 23393400 w 35433000"/>
              <a:gd name="connsiteY18" fmla="*/ 14325600 h 37947600"/>
              <a:gd name="connsiteX19" fmla="*/ 22250400 w 35433000"/>
              <a:gd name="connsiteY19" fmla="*/ 14020800 h 37947600"/>
              <a:gd name="connsiteX20" fmla="*/ 19659600 w 35433000"/>
              <a:gd name="connsiteY20" fmla="*/ 14554200 h 37947600"/>
              <a:gd name="connsiteX21" fmla="*/ 18669000 w 35433000"/>
              <a:gd name="connsiteY21" fmla="*/ 16078200 h 37947600"/>
              <a:gd name="connsiteX22" fmla="*/ 19354800 w 35433000"/>
              <a:gd name="connsiteY22" fmla="*/ 17907000 h 37947600"/>
              <a:gd name="connsiteX23" fmla="*/ 19431000 w 35433000"/>
              <a:gd name="connsiteY23" fmla="*/ 21640800 h 37947600"/>
              <a:gd name="connsiteX24" fmla="*/ 19964400 w 35433000"/>
              <a:gd name="connsiteY24" fmla="*/ 22936200 h 37947600"/>
              <a:gd name="connsiteX25" fmla="*/ 18440400 w 35433000"/>
              <a:gd name="connsiteY25" fmla="*/ 29108400 h 37947600"/>
              <a:gd name="connsiteX26" fmla="*/ 18440400 w 35433000"/>
              <a:gd name="connsiteY26" fmla="*/ 29870400 h 37947600"/>
              <a:gd name="connsiteX27" fmla="*/ 17297400 w 35433000"/>
              <a:gd name="connsiteY27" fmla="*/ 32080200 h 37947600"/>
              <a:gd name="connsiteX28" fmla="*/ 17907000 w 35433000"/>
              <a:gd name="connsiteY28" fmla="*/ 32766000 h 37947600"/>
              <a:gd name="connsiteX29" fmla="*/ 16992600 w 35433000"/>
              <a:gd name="connsiteY29" fmla="*/ 34747200 h 37947600"/>
              <a:gd name="connsiteX30" fmla="*/ 18592800 w 35433000"/>
              <a:gd name="connsiteY30" fmla="*/ 37185600 h 37947600"/>
              <a:gd name="connsiteX31" fmla="*/ 17754600 w 35433000"/>
              <a:gd name="connsiteY31" fmla="*/ 37566600 h 37947600"/>
              <a:gd name="connsiteX32" fmla="*/ 17068800 w 35433000"/>
              <a:gd name="connsiteY32" fmla="*/ 37947600 h 37947600"/>
              <a:gd name="connsiteX33" fmla="*/ 16306800 w 35433000"/>
              <a:gd name="connsiteY33" fmla="*/ 37719000 h 37947600"/>
              <a:gd name="connsiteX34" fmla="*/ 16002000 w 35433000"/>
              <a:gd name="connsiteY34" fmla="*/ 37719000 h 37947600"/>
              <a:gd name="connsiteX35" fmla="*/ 15163800 w 35433000"/>
              <a:gd name="connsiteY35" fmla="*/ 36499800 h 37947600"/>
              <a:gd name="connsiteX36" fmla="*/ 14173200 w 35433000"/>
              <a:gd name="connsiteY36" fmla="*/ 36423600 h 37947600"/>
              <a:gd name="connsiteX37" fmla="*/ 13944600 w 35433000"/>
              <a:gd name="connsiteY37" fmla="*/ 35890200 h 37947600"/>
              <a:gd name="connsiteX38" fmla="*/ 14478000 w 35433000"/>
              <a:gd name="connsiteY38" fmla="*/ 34213800 h 37947600"/>
              <a:gd name="connsiteX39" fmla="*/ 13868400 w 35433000"/>
              <a:gd name="connsiteY39" fmla="*/ 33680400 h 37947600"/>
              <a:gd name="connsiteX40" fmla="*/ 14782800 w 35433000"/>
              <a:gd name="connsiteY40" fmla="*/ 28651200 h 37947600"/>
              <a:gd name="connsiteX41" fmla="*/ 14630400 w 35433000"/>
              <a:gd name="connsiteY41" fmla="*/ 28041600 h 37947600"/>
              <a:gd name="connsiteX42" fmla="*/ 14935200 w 35433000"/>
              <a:gd name="connsiteY42" fmla="*/ 25450800 h 37947600"/>
              <a:gd name="connsiteX43" fmla="*/ 14325600 w 35433000"/>
              <a:gd name="connsiteY43" fmla="*/ 27432000 h 37947600"/>
              <a:gd name="connsiteX44" fmla="*/ 13716000 w 35433000"/>
              <a:gd name="connsiteY44" fmla="*/ 28575000 h 37947600"/>
              <a:gd name="connsiteX45" fmla="*/ 13944600 w 35433000"/>
              <a:gd name="connsiteY45" fmla="*/ 30022800 h 37947600"/>
              <a:gd name="connsiteX46" fmla="*/ 13944600 w 35433000"/>
              <a:gd name="connsiteY46" fmla="*/ 30556200 h 37947600"/>
              <a:gd name="connsiteX47" fmla="*/ 12877800 w 35433000"/>
              <a:gd name="connsiteY47" fmla="*/ 30937200 h 37947600"/>
              <a:gd name="connsiteX48" fmla="*/ 12115800 w 35433000"/>
              <a:gd name="connsiteY48" fmla="*/ 30784800 h 37947600"/>
              <a:gd name="connsiteX49" fmla="*/ 10591800 w 35433000"/>
              <a:gd name="connsiteY49" fmla="*/ 29337000 h 37947600"/>
              <a:gd name="connsiteX50" fmla="*/ 10972800 w 35433000"/>
              <a:gd name="connsiteY50" fmla="*/ 28956000 h 37947600"/>
              <a:gd name="connsiteX51" fmla="*/ 10439400 w 35433000"/>
              <a:gd name="connsiteY51" fmla="*/ 28422600 h 37947600"/>
              <a:gd name="connsiteX52" fmla="*/ 11353800 w 35433000"/>
              <a:gd name="connsiteY52" fmla="*/ 25374600 h 37947600"/>
              <a:gd name="connsiteX53" fmla="*/ 11963400 w 35433000"/>
              <a:gd name="connsiteY53" fmla="*/ 24917400 h 37947600"/>
              <a:gd name="connsiteX54" fmla="*/ 11963400 w 35433000"/>
              <a:gd name="connsiteY54" fmla="*/ 23926800 h 37947600"/>
              <a:gd name="connsiteX55" fmla="*/ 13258800 w 35433000"/>
              <a:gd name="connsiteY55" fmla="*/ 19050000 h 37947600"/>
              <a:gd name="connsiteX56" fmla="*/ 9982200 w 35433000"/>
              <a:gd name="connsiteY56" fmla="*/ 14630400 h 37947600"/>
              <a:gd name="connsiteX57" fmla="*/ 9753600 w 35433000"/>
              <a:gd name="connsiteY57" fmla="*/ 12801600 h 37947600"/>
              <a:gd name="connsiteX58" fmla="*/ 10515600 w 35433000"/>
              <a:gd name="connsiteY58" fmla="*/ 11811000 h 37947600"/>
              <a:gd name="connsiteX59" fmla="*/ 9906000 w 35433000"/>
              <a:gd name="connsiteY59" fmla="*/ 10591800 h 37947600"/>
              <a:gd name="connsiteX60" fmla="*/ 14325600 w 35433000"/>
              <a:gd name="connsiteY60" fmla="*/ 7391400 h 37947600"/>
              <a:gd name="connsiteX61" fmla="*/ 13563600 w 35433000"/>
              <a:gd name="connsiteY61" fmla="*/ 6934200 h 37947600"/>
              <a:gd name="connsiteX62" fmla="*/ 10439400 w 35433000"/>
              <a:gd name="connsiteY62" fmla="*/ 5486400 h 37947600"/>
              <a:gd name="connsiteX63" fmla="*/ 6096000 w 35433000"/>
              <a:gd name="connsiteY63" fmla="*/ 4191000 h 37947600"/>
              <a:gd name="connsiteX64" fmla="*/ 1219200 w 35433000"/>
              <a:gd name="connsiteY64" fmla="*/ 2209800 h 37947600"/>
              <a:gd name="connsiteX65" fmla="*/ 1371600 w 35433000"/>
              <a:gd name="connsiteY65" fmla="*/ 1828800 h 37947600"/>
              <a:gd name="connsiteX66" fmla="*/ 2514600 w 35433000"/>
              <a:gd name="connsiteY66" fmla="*/ 2209800 h 37947600"/>
              <a:gd name="connsiteX67" fmla="*/ 1828800 w 35433000"/>
              <a:gd name="connsiteY67" fmla="*/ 1371600 h 37947600"/>
              <a:gd name="connsiteX68" fmla="*/ 0 w 35433000"/>
              <a:gd name="connsiteY68" fmla="*/ 1066800 h 37947600"/>
              <a:gd name="connsiteX69" fmla="*/ 1295400 w 35433000"/>
              <a:gd name="connsiteY69" fmla="*/ 914400 h 37947600"/>
              <a:gd name="connsiteX70" fmla="*/ 457200 w 35433000"/>
              <a:gd name="connsiteY70" fmla="*/ 457200 h 37947600"/>
              <a:gd name="connsiteX71" fmla="*/ 0 w 35433000"/>
              <a:gd name="connsiteY71" fmla="*/ 533400 h 37947600"/>
              <a:gd name="connsiteX72" fmla="*/ 152400 w 35433000"/>
              <a:gd name="connsiteY72" fmla="*/ 76200 h 37947600"/>
              <a:gd name="connsiteX73" fmla="*/ 1066800 w 35433000"/>
              <a:gd name="connsiteY73" fmla="*/ 0 h 37947600"/>
              <a:gd name="connsiteX74" fmla="*/ 2895600 w 35433000"/>
              <a:gd name="connsiteY74" fmla="*/ 990600 h 37947600"/>
              <a:gd name="connsiteX75" fmla="*/ 3962400 w 35433000"/>
              <a:gd name="connsiteY75" fmla="*/ 1752600 h 37947600"/>
              <a:gd name="connsiteX76" fmla="*/ 9525000 w 35433000"/>
              <a:gd name="connsiteY76" fmla="*/ 2133600 h 37947600"/>
              <a:gd name="connsiteX77" fmla="*/ 13106400 w 35433000"/>
              <a:gd name="connsiteY77" fmla="*/ 3048000 h 37947600"/>
              <a:gd name="connsiteX78" fmla="*/ 14097000 w 35433000"/>
              <a:gd name="connsiteY78" fmla="*/ 3048000 h 37947600"/>
              <a:gd name="connsiteX79" fmla="*/ 16230600 w 35433000"/>
              <a:gd name="connsiteY79" fmla="*/ 3810000 h 37947600"/>
              <a:gd name="connsiteX80" fmla="*/ 18364200 w 35433000"/>
              <a:gd name="connsiteY80" fmla="*/ 3581400 h 37947600"/>
              <a:gd name="connsiteX81" fmla="*/ 20421600 w 35433000"/>
              <a:gd name="connsiteY81" fmla="*/ 4953000 h 37947600"/>
              <a:gd name="connsiteX82" fmla="*/ 21107400 w 35433000"/>
              <a:gd name="connsiteY82" fmla="*/ 5029200 h 37947600"/>
              <a:gd name="connsiteX83" fmla="*/ 22555200 w 35433000"/>
              <a:gd name="connsiteY83" fmla="*/ 5867400 h 37947600"/>
              <a:gd name="connsiteX84" fmla="*/ 22555200 w 35433000"/>
              <a:gd name="connsiteY84" fmla="*/ 5867400 h 37947600"/>
              <a:gd name="connsiteX0" fmla="*/ 22555200 w 35434694"/>
              <a:gd name="connsiteY0" fmla="*/ 5867400 h 37947600"/>
              <a:gd name="connsiteX1" fmla="*/ 25450800 w 35434694"/>
              <a:gd name="connsiteY1" fmla="*/ 4191000 h 37947600"/>
              <a:gd name="connsiteX2" fmla="*/ 27508200 w 35434694"/>
              <a:gd name="connsiteY2" fmla="*/ 5029200 h 37947600"/>
              <a:gd name="connsiteX3" fmla="*/ 25908000 w 35434694"/>
              <a:gd name="connsiteY3" fmla="*/ 9525000 h 37947600"/>
              <a:gd name="connsiteX4" fmla="*/ 26746200 w 35434694"/>
              <a:gd name="connsiteY4" fmla="*/ 11201400 h 37947600"/>
              <a:gd name="connsiteX5" fmla="*/ 26746200 w 35434694"/>
              <a:gd name="connsiteY5" fmla="*/ 12192000 h 37947600"/>
              <a:gd name="connsiteX6" fmla="*/ 27584400 w 35434694"/>
              <a:gd name="connsiteY6" fmla="*/ 14478000 h 37947600"/>
              <a:gd name="connsiteX7" fmla="*/ 27965400 w 35434694"/>
              <a:gd name="connsiteY7" fmla="*/ 15392400 h 37947600"/>
              <a:gd name="connsiteX8" fmla="*/ 29337000 w 35434694"/>
              <a:gd name="connsiteY8" fmla="*/ 16916400 h 37947600"/>
              <a:gd name="connsiteX9" fmla="*/ 30861000 w 35434694"/>
              <a:gd name="connsiteY9" fmla="*/ 20193000 h 37947600"/>
              <a:gd name="connsiteX10" fmla="*/ 32232600 w 35434694"/>
              <a:gd name="connsiteY10" fmla="*/ 21869400 h 37947600"/>
              <a:gd name="connsiteX11" fmla="*/ 35433000 w 35434694"/>
              <a:gd name="connsiteY11" fmla="*/ 22326600 h 37947600"/>
              <a:gd name="connsiteX12" fmla="*/ 35204400 w 35434694"/>
              <a:gd name="connsiteY12" fmla="*/ 23088600 h 37947600"/>
              <a:gd name="connsiteX13" fmla="*/ 32232600 w 35434694"/>
              <a:gd name="connsiteY13" fmla="*/ 22783800 h 37947600"/>
              <a:gd name="connsiteX14" fmla="*/ 33451800 w 35434694"/>
              <a:gd name="connsiteY14" fmla="*/ 23774400 h 37947600"/>
              <a:gd name="connsiteX15" fmla="*/ 33223200 w 35434694"/>
              <a:gd name="connsiteY15" fmla="*/ 24079200 h 37947600"/>
              <a:gd name="connsiteX16" fmla="*/ 31927800 w 35434694"/>
              <a:gd name="connsiteY16" fmla="*/ 23469600 h 37947600"/>
              <a:gd name="connsiteX17" fmla="*/ 30861000 w 35434694"/>
              <a:gd name="connsiteY17" fmla="*/ 23164800 h 37947600"/>
              <a:gd name="connsiteX18" fmla="*/ 23393400 w 35434694"/>
              <a:gd name="connsiteY18" fmla="*/ 14325600 h 37947600"/>
              <a:gd name="connsiteX19" fmla="*/ 22250400 w 35434694"/>
              <a:gd name="connsiteY19" fmla="*/ 14020800 h 37947600"/>
              <a:gd name="connsiteX20" fmla="*/ 19659600 w 35434694"/>
              <a:gd name="connsiteY20" fmla="*/ 14554200 h 37947600"/>
              <a:gd name="connsiteX21" fmla="*/ 18669000 w 35434694"/>
              <a:gd name="connsiteY21" fmla="*/ 16078200 h 37947600"/>
              <a:gd name="connsiteX22" fmla="*/ 19354800 w 35434694"/>
              <a:gd name="connsiteY22" fmla="*/ 17907000 h 37947600"/>
              <a:gd name="connsiteX23" fmla="*/ 19431000 w 35434694"/>
              <a:gd name="connsiteY23" fmla="*/ 21640800 h 37947600"/>
              <a:gd name="connsiteX24" fmla="*/ 19964400 w 35434694"/>
              <a:gd name="connsiteY24" fmla="*/ 22936200 h 37947600"/>
              <a:gd name="connsiteX25" fmla="*/ 18440400 w 35434694"/>
              <a:gd name="connsiteY25" fmla="*/ 29108400 h 37947600"/>
              <a:gd name="connsiteX26" fmla="*/ 18440400 w 35434694"/>
              <a:gd name="connsiteY26" fmla="*/ 29870400 h 37947600"/>
              <a:gd name="connsiteX27" fmla="*/ 17297400 w 35434694"/>
              <a:gd name="connsiteY27" fmla="*/ 32080200 h 37947600"/>
              <a:gd name="connsiteX28" fmla="*/ 17907000 w 35434694"/>
              <a:gd name="connsiteY28" fmla="*/ 32766000 h 37947600"/>
              <a:gd name="connsiteX29" fmla="*/ 16992600 w 35434694"/>
              <a:gd name="connsiteY29" fmla="*/ 34747200 h 37947600"/>
              <a:gd name="connsiteX30" fmla="*/ 18592800 w 35434694"/>
              <a:gd name="connsiteY30" fmla="*/ 37185600 h 37947600"/>
              <a:gd name="connsiteX31" fmla="*/ 17754600 w 35434694"/>
              <a:gd name="connsiteY31" fmla="*/ 37566600 h 37947600"/>
              <a:gd name="connsiteX32" fmla="*/ 17068800 w 35434694"/>
              <a:gd name="connsiteY32" fmla="*/ 37947600 h 37947600"/>
              <a:gd name="connsiteX33" fmla="*/ 16306800 w 35434694"/>
              <a:gd name="connsiteY33" fmla="*/ 37719000 h 37947600"/>
              <a:gd name="connsiteX34" fmla="*/ 16002000 w 35434694"/>
              <a:gd name="connsiteY34" fmla="*/ 37719000 h 37947600"/>
              <a:gd name="connsiteX35" fmla="*/ 15163800 w 35434694"/>
              <a:gd name="connsiteY35" fmla="*/ 36499800 h 37947600"/>
              <a:gd name="connsiteX36" fmla="*/ 14173200 w 35434694"/>
              <a:gd name="connsiteY36" fmla="*/ 36423600 h 37947600"/>
              <a:gd name="connsiteX37" fmla="*/ 13944600 w 35434694"/>
              <a:gd name="connsiteY37" fmla="*/ 35890200 h 37947600"/>
              <a:gd name="connsiteX38" fmla="*/ 14478000 w 35434694"/>
              <a:gd name="connsiteY38" fmla="*/ 34213800 h 37947600"/>
              <a:gd name="connsiteX39" fmla="*/ 13868400 w 35434694"/>
              <a:gd name="connsiteY39" fmla="*/ 33680400 h 37947600"/>
              <a:gd name="connsiteX40" fmla="*/ 14782800 w 35434694"/>
              <a:gd name="connsiteY40" fmla="*/ 28651200 h 37947600"/>
              <a:gd name="connsiteX41" fmla="*/ 14630400 w 35434694"/>
              <a:gd name="connsiteY41" fmla="*/ 28041600 h 37947600"/>
              <a:gd name="connsiteX42" fmla="*/ 14935200 w 35434694"/>
              <a:gd name="connsiteY42" fmla="*/ 25450800 h 37947600"/>
              <a:gd name="connsiteX43" fmla="*/ 14325600 w 35434694"/>
              <a:gd name="connsiteY43" fmla="*/ 27432000 h 37947600"/>
              <a:gd name="connsiteX44" fmla="*/ 13716000 w 35434694"/>
              <a:gd name="connsiteY44" fmla="*/ 28575000 h 37947600"/>
              <a:gd name="connsiteX45" fmla="*/ 13944600 w 35434694"/>
              <a:gd name="connsiteY45" fmla="*/ 30022800 h 37947600"/>
              <a:gd name="connsiteX46" fmla="*/ 13944600 w 35434694"/>
              <a:gd name="connsiteY46" fmla="*/ 30556200 h 37947600"/>
              <a:gd name="connsiteX47" fmla="*/ 12877800 w 35434694"/>
              <a:gd name="connsiteY47" fmla="*/ 30937200 h 37947600"/>
              <a:gd name="connsiteX48" fmla="*/ 12115800 w 35434694"/>
              <a:gd name="connsiteY48" fmla="*/ 30784800 h 37947600"/>
              <a:gd name="connsiteX49" fmla="*/ 10591800 w 35434694"/>
              <a:gd name="connsiteY49" fmla="*/ 29337000 h 37947600"/>
              <a:gd name="connsiteX50" fmla="*/ 10972800 w 35434694"/>
              <a:gd name="connsiteY50" fmla="*/ 28956000 h 37947600"/>
              <a:gd name="connsiteX51" fmla="*/ 10439400 w 35434694"/>
              <a:gd name="connsiteY51" fmla="*/ 28422600 h 37947600"/>
              <a:gd name="connsiteX52" fmla="*/ 11353800 w 35434694"/>
              <a:gd name="connsiteY52" fmla="*/ 25374600 h 37947600"/>
              <a:gd name="connsiteX53" fmla="*/ 11963400 w 35434694"/>
              <a:gd name="connsiteY53" fmla="*/ 24917400 h 37947600"/>
              <a:gd name="connsiteX54" fmla="*/ 11963400 w 35434694"/>
              <a:gd name="connsiteY54" fmla="*/ 23926800 h 37947600"/>
              <a:gd name="connsiteX55" fmla="*/ 13258800 w 35434694"/>
              <a:gd name="connsiteY55" fmla="*/ 19050000 h 37947600"/>
              <a:gd name="connsiteX56" fmla="*/ 9982200 w 35434694"/>
              <a:gd name="connsiteY56" fmla="*/ 14630400 h 37947600"/>
              <a:gd name="connsiteX57" fmla="*/ 9753600 w 35434694"/>
              <a:gd name="connsiteY57" fmla="*/ 12801600 h 37947600"/>
              <a:gd name="connsiteX58" fmla="*/ 10515600 w 35434694"/>
              <a:gd name="connsiteY58" fmla="*/ 11811000 h 37947600"/>
              <a:gd name="connsiteX59" fmla="*/ 9906000 w 35434694"/>
              <a:gd name="connsiteY59" fmla="*/ 10591800 h 37947600"/>
              <a:gd name="connsiteX60" fmla="*/ 14325600 w 35434694"/>
              <a:gd name="connsiteY60" fmla="*/ 7391400 h 37947600"/>
              <a:gd name="connsiteX61" fmla="*/ 13563600 w 35434694"/>
              <a:gd name="connsiteY61" fmla="*/ 6934200 h 37947600"/>
              <a:gd name="connsiteX62" fmla="*/ 10439400 w 35434694"/>
              <a:gd name="connsiteY62" fmla="*/ 5486400 h 37947600"/>
              <a:gd name="connsiteX63" fmla="*/ 6096000 w 35434694"/>
              <a:gd name="connsiteY63" fmla="*/ 4191000 h 37947600"/>
              <a:gd name="connsiteX64" fmla="*/ 1219200 w 35434694"/>
              <a:gd name="connsiteY64" fmla="*/ 2209800 h 37947600"/>
              <a:gd name="connsiteX65" fmla="*/ 1371600 w 35434694"/>
              <a:gd name="connsiteY65" fmla="*/ 1828800 h 37947600"/>
              <a:gd name="connsiteX66" fmla="*/ 2514600 w 35434694"/>
              <a:gd name="connsiteY66" fmla="*/ 2209800 h 37947600"/>
              <a:gd name="connsiteX67" fmla="*/ 1828800 w 35434694"/>
              <a:gd name="connsiteY67" fmla="*/ 1371600 h 37947600"/>
              <a:gd name="connsiteX68" fmla="*/ 0 w 35434694"/>
              <a:gd name="connsiteY68" fmla="*/ 1066800 h 37947600"/>
              <a:gd name="connsiteX69" fmla="*/ 1295400 w 35434694"/>
              <a:gd name="connsiteY69" fmla="*/ 914400 h 37947600"/>
              <a:gd name="connsiteX70" fmla="*/ 457200 w 35434694"/>
              <a:gd name="connsiteY70" fmla="*/ 457200 h 37947600"/>
              <a:gd name="connsiteX71" fmla="*/ 0 w 35434694"/>
              <a:gd name="connsiteY71" fmla="*/ 533400 h 37947600"/>
              <a:gd name="connsiteX72" fmla="*/ 152400 w 35434694"/>
              <a:gd name="connsiteY72" fmla="*/ 76200 h 37947600"/>
              <a:gd name="connsiteX73" fmla="*/ 1066800 w 35434694"/>
              <a:gd name="connsiteY73" fmla="*/ 0 h 37947600"/>
              <a:gd name="connsiteX74" fmla="*/ 2895600 w 35434694"/>
              <a:gd name="connsiteY74" fmla="*/ 990600 h 37947600"/>
              <a:gd name="connsiteX75" fmla="*/ 3962400 w 35434694"/>
              <a:gd name="connsiteY75" fmla="*/ 1752600 h 37947600"/>
              <a:gd name="connsiteX76" fmla="*/ 9525000 w 35434694"/>
              <a:gd name="connsiteY76" fmla="*/ 2133600 h 37947600"/>
              <a:gd name="connsiteX77" fmla="*/ 13106400 w 35434694"/>
              <a:gd name="connsiteY77" fmla="*/ 3048000 h 37947600"/>
              <a:gd name="connsiteX78" fmla="*/ 14097000 w 35434694"/>
              <a:gd name="connsiteY78" fmla="*/ 3048000 h 37947600"/>
              <a:gd name="connsiteX79" fmla="*/ 16230600 w 35434694"/>
              <a:gd name="connsiteY79" fmla="*/ 3810000 h 37947600"/>
              <a:gd name="connsiteX80" fmla="*/ 18364200 w 35434694"/>
              <a:gd name="connsiteY80" fmla="*/ 3581400 h 37947600"/>
              <a:gd name="connsiteX81" fmla="*/ 20421600 w 35434694"/>
              <a:gd name="connsiteY81" fmla="*/ 4953000 h 37947600"/>
              <a:gd name="connsiteX82" fmla="*/ 21107400 w 35434694"/>
              <a:gd name="connsiteY82" fmla="*/ 5029200 h 37947600"/>
              <a:gd name="connsiteX83" fmla="*/ 22555200 w 35434694"/>
              <a:gd name="connsiteY83" fmla="*/ 5867400 h 37947600"/>
              <a:gd name="connsiteX84" fmla="*/ 22555200 w 35434694"/>
              <a:gd name="connsiteY84" fmla="*/ 5867400 h 37947600"/>
              <a:gd name="connsiteX0" fmla="*/ 22555200 w 35617975"/>
              <a:gd name="connsiteY0" fmla="*/ 5867400 h 37947600"/>
              <a:gd name="connsiteX1" fmla="*/ 25450800 w 35617975"/>
              <a:gd name="connsiteY1" fmla="*/ 4191000 h 37947600"/>
              <a:gd name="connsiteX2" fmla="*/ 27508200 w 35617975"/>
              <a:gd name="connsiteY2" fmla="*/ 5029200 h 37947600"/>
              <a:gd name="connsiteX3" fmla="*/ 25908000 w 35617975"/>
              <a:gd name="connsiteY3" fmla="*/ 9525000 h 37947600"/>
              <a:gd name="connsiteX4" fmla="*/ 26746200 w 35617975"/>
              <a:gd name="connsiteY4" fmla="*/ 11201400 h 37947600"/>
              <a:gd name="connsiteX5" fmla="*/ 26746200 w 35617975"/>
              <a:gd name="connsiteY5" fmla="*/ 12192000 h 37947600"/>
              <a:gd name="connsiteX6" fmla="*/ 27584400 w 35617975"/>
              <a:gd name="connsiteY6" fmla="*/ 14478000 h 37947600"/>
              <a:gd name="connsiteX7" fmla="*/ 27965400 w 35617975"/>
              <a:gd name="connsiteY7" fmla="*/ 15392400 h 37947600"/>
              <a:gd name="connsiteX8" fmla="*/ 29337000 w 35617975"/>
              <a:gd name="connsiteY8" fmla="*/ 16916400 h 37947600"/>
              <a:gd name="connsiteX9" fmla="*/ 30861000 w 35617975"/>
              <a:gd name="connsiteY9" fmla="*/ 20193000 h 37947600"/>
              <a:gd name="connsiteX10" fmla="*/ 32232600 w 35617975"/>
              <a:gd name="connsiteY10" fmla="*/ 21869400 h 37947600"/>
              <a:gd name="connsiteX11" fmla="*/ 35433000 w 35617975"/>
              <a:gd name="connsiteY11" fmla="*/ 22326600 h 37947600"/>
              <a:gd name="connsiteX12" fmla="*/ 35204400 w 35617975"/>
              <a:gd name="connsiteY12" fmla="*/ 23088600 h 37947600"/>
              <a:gd name="connsiteX13" fmla="*/ 32232600 w 35617975"/>
              <a:gd name="connsiteY13" fmla="*/ 22783800 h 37947600"/>
              <a:gd name="connsiteX14" fmla="*/ 33451800 w 35617975"/>
              <a:gd name="connsiteY14" fmla="*/ 23774400 h 37947600"/>
              <a:gd name="connsiteX15" fmla="*/ 33223200 w 35617975"/>
              <a:gd name="connsiteY15" fmla="*/ 24079200 h 37947600"/>
              <a:gd name="connsiteX16" fmla="*/ 31927800 w 35617975"/>
              <a:gd name="connsiteY16" fmla="*/ 23469600 h 37947600"/>
              <a:gd name="connsiteX17" fmla="*/ 30861000 w 35617975"/>
              <a:gd name="connsiteY17" fmla="*/ 23164800 h 37947600"/>
              <a:gd name="connsiteX18" fmla="*/ 23393400 w 35617975"/>
              <a:gd name="connsiteY18" fmla="*/ 14325600 h 37947600"/>
              <a:gd name="connsiteX19" fmla="*/ 22250400 w 35617975"/>
              <a:gd name="connsiteY19" fmla="*/ 14020800 h 37947600"/>
              <a:gd name="connsiteX20" fmla="*/ 19659600 w 35617975"/>
              <a:gd name="connsiteY20" fmla="*/ 14554200 h 37947600"/>
              <a:gd name="connsiteX21" fmla="*/ 18669000 w 35617975"/>
              <a:gd name="connsiteY21" fmla="*/ 16078200 h 37947600"/>
              <a:gd name="connsiteX22" fmla="*/ 19354800 w 35617975"/>
              <a:gd name="connsiteY22" fmla="*/ 17907000 h 37947600"/>
              <a:gd name="connsiteX23" fmla="*/ 19431000 w 35617975"/>
              <a:gd name="connsiteY23" fmla="*/ 21640800 h 37947600"/>
              <a:gd name="connsiteX24" fmla="*/ 19964400 w 35617975"/>
              <a:gd name="connsiteY24" fmla="*/ 22936200 h 37947600"/>
              <a:gd name="connsiteX25" fmla="*/ 18440400 w 35617975"/>
              <a:gd name="connsiteY25" fmla="*/ 29108400 h 37947600"/>
              <a:gd name="connsiteX26" fmla="*/ 18440400 w 35617975"/>
              <a:gd name="connsiteY26" fmla="*/ 29870400 h 37947600"/>
              <a:gd name="connsiteX27" fmla="*/ 17297400 w 35617975"/>
              <a:gd name="connsiteY27" fmla="*/ 32080200 h 37947600"/>
              <a:gd name="connsiteX28" fmla="*/ 17907000 w 35617975"/>
              <a:gd name="connsiteY28" fmla="*/ 32766000 h 37947600"/>
              <a:gd name="connsiteX29" fmla="*/ 16992600 w 35617975"/>
              <a:gd name="connsiteY29" fmla="*/ 34747200 h 37947600"/>
              <a:gd name="connsiteX30" fmla="*/ 18592800 w 35617975"/>
              <a:gd name="connsiteY30" fmla="*/ 37185600 h 37947600"/>
              <a:gd name="connsiteX31" fmla="*/ 17754600 w 35617975"/>
              <a:gd name="connsiteY31" fmla="*/ 37566600 h 37947600"/>
              <a:gd name="connsiteX32" fmla="*/ 17068800 w 35617975"/>
              <a:gd name="connsiteY32" fmla="*/ 37947600 h 37947600"/>
              <a:gd name="connsiteX33" fmla="*/ 16306800 w 35617975"/>
              <a:gd name="connsiteY33" fmla="*/ 37719000 h 37947600"/>
              <a:gd name="connsiteX34" fmla="*/ 16002000 w 35617975"/>
              <a:gd name="connsiteY34" fmla="*/ 37719000 h 37947600"/>
              <a:gd name="connsiteX35" fmla="*/ 15163800 w 35617975"/>
              <a:gd name="connsiteY35" fmla="*/ 36499800 h 37947600"/>
              <a:gd name="connsiteX36" fmla="*/ 14173200 w 35617975"/>
              <a:gd name="connsiteY36" fmla="*/ 36423600 h 37947600"/>
              <a:gd name="connsiteX37" fmla="*/ 13944600 w 35617975"/>
              <a:gd name="connsiteY37" fmla="*/ 35890200 h 37947600"/>
              <a:gd name="connsiteX38" fmla="*/ 14478000 w 35617975"/>
              <a:gd name="connsiteY38" fmla="*/ 34213800 h 37947600"/>
              <a:gd name="connsiteX39" fmla="*/ 13868400 w 35617975"/>
              <a:gd name="connsiteY39" fmla="*/ 33680400 h 37947600"/>
              <a:gd name="connsiteX40" fmla="*/ 14782800 w 35617975"/>
              <a:gd name="connsiteY40" fmla="*/ 28651200 h 37947600"/>
              <a:gd name="connsiteX41" fmla="*/ 14630400 w 35617975"/>
              <a:gd name="connsiteY41" fmla="*/ 28041600 h 37947600"/>
              <a:gd name="connsiteX42" fmla="*/ 14935200 w 35617975"/>
              <a:gd name="connsiteY42" fmla="*/ 25450800 h 37947600"/>
              <a:gd name="connsiteX43" fmla="*/ 14325600 w 35617975"/>
              <a:gd name="connsiteY43" fmla="*/ 27432000 h 37947600"/>
              <a:gd name="connsiteX44" fmla="*/ 13716000 w 35617975"/>
              <a:gd name="connsiteY44" fmla="*/ 28575000 h 37947600"/>
              <a:gd name="connsiteX45" fmla="*/ 13944600 w 35617975"/>
              <a:gd name="connsiteY45" fmla="*/ 30022800 h 37947600"/>
              <a:gd name="connsiteX46" fmla="*/ 13944600 w 35617975"/>
              <a:gd name="connsiteY46" fmla="*/ 30556200 h 37947600"/>
              <a:gd name="connsiteX47" fmla="*/ 12877800 w 35617975"/>
              <a:gd name="connsiteY47" fmla="*/ 30937200 h 37947600"/>
              <a:gd name="connsiteX48" fmla="*/ 12115800 w 35617975"/>
              <a:gd name="connsiteY48" fmla="*/ 30784800 h 37947600"/>
              <a:gd name="connsiteX49" fmla="*/ 10591800 w 35617975"/>
              <a:gd name="connsiteY49" fmla="*/ 29337000 h 37947600"/>
              <a:gd name="connsiteX50" fmla="*/ 10972800 w 35617975"/>
              <a:gd name="connsiteY50" fmla="*/ 28956000 h 37947600"/>
              <a:gd name="connsiteX51" fmla="*/ 10439400 w 35617975"/>
              <a:gd name="connsiteY51" fmla="*/ 28422600 h 37947600"/>
              <a:gd name="connsiteX52" fmla="*/ 11353800 w 35617975"/>
              <a:gd name="connsiteY52" fmla="*/ 25374600 h 37947600"/>
              <a:gd name="connsiteX53" fmla="*/ 11963400 w 35617975"/>
              <a:gd name="connsiteY53" fmla="*/ 24917400 h 37947600"/>
              <a:gd name="connsiteX54" fmla="*/ 11963400 w 35617975"/>
              <a:gd name="connsiteY54" fmla="*/ 23926800 h 37947600"/>
              <a:gd name="connsiteX55" fmla="*/ 13258800 w 35617975"/>
              <a:gd name="connsiteY55" fmla="*/ 19050000 h 37947600"/>
              <a:gd name="connsiteX56" fmla="*/ 9982200 w 35617975"/>
              <a:gd name="connsiteY56" fmla="*/ 14630400 h 37947600"/>
              <a:gd name="connsiteX57" fmla="*/ 9753600 w 35617975"/>
              <a:gd name="connsiteY57" fmla="*/ 12801600 h 37947600"/>
              <a:gd name="connsiteX58" fmla="*/ 10515600 w 35617975"/>
              <a:gd name="connsiteY58" fmla="*/ 11811000 h 37947600"/>
              <a:gd name="connsiteX59" fmla="*/ 9906000 w 35617975"/>
              <a:gd name="connsiteY59" fmla="*/ 10591800 h 37947600"/>
              <a:gd name="connsiteX60" fmla="*/ 14325600 w 35617975"/>
              <a:gd name="connsiteY60" fmla="*/ 7391400 h 37947600"/>
              <a:gd name="connsiteX61" fmla="*/ 13563600 w 35617975"/>
              <a:gd name="connsiteY61" fmla="*/ 6934200 h 37947600"/>
              <a:gd name="connsiteX62" fmla="*/ 10439400 w 35617975"/>
              <a:gd name="connsiteY62" fmla="*/ 5486400 h 37947600"/>
              <a:gd name="connsiteX63" fmla="*/ 6096000 w 35617975"/>
              <a:gd name="connsiteY63" fmla="*/ 4191000 h 37947600"/>
              <a:gd name="connsiteX64" fmla="*/ 1219200 w 35617975"/>
              <a:gd name="connsiteY64" fmla="*/ 2209800 h 37947600"/>
              <a:gd name="connsiteX65" fmla="*/ 1371600 w 35617975"/>
              <a:gd name="connsiteY65" fmla="*/ 1828800 h 37947600"/>
              <a:gd name="connsiteX66" fmla="*/ 2514600 w 35617975"/>
              <a:gd name="connsiteY66" fmla="*/ 2209800 h 37947600"/>
              <a:gd name="connsiteX67" fmla="*/ 1828800 w 35617975"/>
              <a:gd name="connsiteY67" fmla="*/ 1371600 h 37947600"/>
              <a:gd name="connsiteX68" fmla="*/ 0 w 35617975"/>
              <a:gd name="connsiteY68" fmla="*/ 1066800 h 37947600"/>
              <a:gd name="connsiteX69" fmla="*/ 1295400 w 35617975"/>
              <a:gd name="connsiteY69" fmla="*/ 914400 h 37947600"/>
              <a:gd name="connsiteX70" fmla="*/ 457200 w 35617975"/>
              <a:gd name="connsiteY70" fmla="*/ 457200 h 37947600"/>
              <a:gd name="connsiteX71" fmla="*/ 0 w 35617975"/>
              <a:gd name="connsiteY71" fmla="*/ 533400 h 37947600"/>
              <a:gd name="connsiteX72" fmla="*/ 152400 w 35617975"/>
              <a:gd name="connsiteY72" fmla="*/ 76200 h 37947600"/>
              <a:gd name="connsiteX73" fmla="*/ 1066800 w 35617975"/>
              <a:gd name="connsiteY73" fmla="*/ 0 h 37947600"/>
              <a:gd name="connsiteX74" fmla="*/ 2895600 w 35617975"/>
              <a:gd name="connsiteY74" fmla="*/ 990600 h 37947600"/>
              <a:gd name="connsiteX75" fmla="*/ 3962400 w 35617975"/>
              <a:gd name="connsiteY75" fmla="*/ 1752600 h 37947600"/>
              <a:gd name="connsiteX76" fmla="*/ 9525000 w 35617975"/>
              <a:gd name="connsiteY76" fmla="*/ 2133600 h 37947600"/>
              <a:gd name="connsiteX77" fmla="*/ 13106400 w 35617975"/>
              <a:gd name="connsiteY77" fmla="*/ 3048000 h 37947600"/>
              <a:gd name="connsiteX78" fmla="*/ 14097000 w 35617975"/>
              <a:gd name="connsiteY78" fmla="*/ 3048000 h 37947600"/>
              <a:gd name="connsiteX79" fmla="*/ 16230600 w 35617975"/>
              <a:gd name="connsiteY79" fmla="*/ 3810000 h 37947600"/>
              <a:gd name="connsiteX80" fmla="*/ 18364200 w 35617975"/>
              <a:gd name="connsiteY80" fmla="*/ 3581400 h 37947600"/>
              <a:gd name="connsiteX81" fmla="*/ 20421600 w 35617975"/>
              <a:gd name="connsiteY81" fmla="*/ 4953000 h 37947600"/>
              <a:gd name="connsiteX82" fmla="*/ 21107400 w 35617975"/>
              <a:gd name="connsiteY82" fmla="*/ 5029200 h 37947600"/>
              <a:gd name="connsiteX83" fmla="*/ 22555200 w 35617975"/>
              <a:gd name="connsiteY83" fmla="*/ 5867400 h 37947600"/>
              <a:gd name="connsiteX84" fmla="*/ 22555200 w 35617975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9906000 w 35876003"/>
              <a:gd name="connsiteY59" fmla="*/ 10591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563600 w 35876003"/>
              <a:gd name="connsiteY61" fmla="*/ 69342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867400 h 37947600"/>
              <a:gd name="connsiteX1" fmla="*/ 25450800 w 35876003"/>
              <a:gd name="connsiteY1" fmla="*/ 4191000 h 37947600"/>
              <a:gd name="connsiteX2" fmla="*/ 27508200 w 35876003"/>
              <a:gd name="connsiteY2" fmla="*/ 5029200 h 37947600"/>
              <a:gd name="connsiteX3" fmla="*/ 25908000 w 35876003"/>
              <a:gd name="connsiteY3" fmla="*/ 9525000 h 37947600"/>
              <a:gd name="connsiteX4" fmla="*/ 26746200 w 35876003"/>
              <a:gd name="connsiteY4" fmla="*/ 11201400 h 37947600"/>
              <a:gd name="connsiteX5" fmla="*/ 26746200 w 35876003"/>
              <a:gd name="connsiteY5" fmla="*/ 12192000 h 37947600"/>
              <a:gd name="connsiteX6" fmla="*/ 27584400 w 35876003"/>
              <a:gd name="connsiteY6" fmla="*/ 14478000 h 37947600"/>
              <a:gd name="connsiteX7" fmla="*/ 27965400 w 35876003"/>
              <a:gd name="connsiteY7" fmla="*/ 15392400 h 37947600"/>
              <a:gd name="connsiteX8" fmla="*/ 29337000 w 35876003"/>
              <a:gd name="connsiteY8" fmla="*/ 16916400 h 37947600"/>
              <a:gd name="connsiteX9" fmla="*/ 30861000 w 35876003"/>
              <a:gd name="connsiteY9" fmla="*/ 20193000 h 37947600"/>
              <a:gd name="connsiteX10" fmla="*/ 32232600 w 35876003"/>
              <a:gd name="connsiteY10" fmla="*/ 21869400 h 37947600"/>
              <a:gd name="connsiteX11" fmla="*/ 35433000 w 35876003"/>
              <a:gd name="connsiteY11" fmla="*/ 22326600 h 37947600"/>
              <a:gd name="connsiteX12" fmla="*/ 35204400 w 35876003"/>
              <a:gd name="connsiteY12" fmla="*/ 23088600 h 37947600"/>
              <a:gd name="connsiteX13" fmla="*/ 32232600 w 35876003"/>
              <a:gd name="connsiteY13" fmla="*/ 22783800 h 37947600"/>
              <a:gd name="connsiteX14" fmla="*/ 33451800 w 35876003"/>
              <a:gd name="connsiteY14" fmla="*/ 23774400 h 37947600"/>
              <a:gd name="connsiteX15" fmla="*/ 33223200 w 35876003"/>
              <a:gd name="connsiteY15" fmla="*/ 24079200 h 37947600"/>
              <a:gd name="connsiteX16" fmla="*/ 31927800 w 35876003"/>
              <a:gd name="connsiteY16" fmla="*/ 23469600 h 37947600"/>
              <a:gd name="connsiteX17" fmla="*/ 30861000 w 35876003"/>
              <a:gd name="connsiteY17" fmla="*/ 23164800 h 37947600"/>
              <a:gd name="connsiteX18" fmla="*/ 23393400 w 35876003"/>
              <a:gd name="connsiteY18" fmla="*/ 14325600 h 37947600"/>
              <a:gd name="connsiteX19" fmla="*/ 22250400 w 35876003"/>
              <a:gd name="connsiteY19" fmla="*/ 14020800 h 37947600"/>
              <a:gd name="connsiteX20" fmla="*/ 19659600 w 35876003"/>
              <a:gd name="connsiteY20" fmla="*/ 14554200 h 37947600"/>
              <a:gd name="connsiteX21" fmla="*/ 18669000 w 35876003"/>
              <a:gd name="connsiteY21" fmla="*/ 16078200 h 37947600"/>
              <a:gd name="connsiteX22" fmla="*/ 19354800 w 35876003"/>
              <a:gd name="connsiteY22" fmla="*/ 17907000 h 37947600"/>
              <a:gd name="connsiteX23" fmla="*/ 19431000 w 35876003"/>
              <a:gd name="connsiteY23" fmla="*/ 21640800 h 37947600"/>
              <a:gd name="connsiteX24" fmla="*/ 19964400 w 35876003"/>
              <a:gd name="connsiteY24" fmla="*/ 22936200 h 37947600"/>
              <a:gd name="connsiteX25" fmla="*/ 18440400 w 35876003"/>
              <a:gd name="connsiteY25" fmla="*/ 29108400 h 37947600"/>
              <a:gd name="connsiteX26" fmla="*/ 18440400 w 35876003"/>
              <a:gd name="connsiteY26" fmla="*/ 29870400 h 37947600"/>
              <a:gd name="connsiteX27" fmla="*/ 17297400 w 35876003"/>
              <a:gd name="connsiteY27" fmla="*/ 32080200 h 37947600"/>
              <a:gd name="connsiteX28" fmla="*/ 17907000 w 35876003"/>
              <a:gd name="connsiteY28" fmla="*/ 32766000 h 37947600"/>
              <a:gd name="connsiteX29" fmla="*/ 16992600 w 35876003"/>
              <a:gd name="connsiteY29" fmla="*/ 34747200 h 37947600"/>
              <a:gd name="connsiteX30" fmla="*/ 18592800 w 35876003"/>
              <a:gd name="connsiteY30" fmla="*/ 37185600 h 37947600"/>
              <a:gd name="connsiteX31" fmla="*/ 17754600 w 35876003"/>
              <a:gd name="connsiteY31" fmla="*/ 37566600 h 37947600"/>
              <a:gd name="connsiteX32" fmla="*/ 17068800 w 35876003"/>
              <a:gd name="connsiteY32" fmla="*/ 37947600 h 37947600"/>
              <a:gd name="connsiteX33" fmla="*/ 16306800 w 35876003"/>
              <a:gd name="connsiteY33" fmla="*/ 37719000 h 37947600"/>
              <a:gd name="connsiteX34" fmla="*/ 16002000 w 35876003"/>
              <a:gd name="connsiteY34" fmla="*/ 37719000 h 37947600"/>
              <a:gd name="connsiteX35" fmla="*/ 15163800 w 35876003"/>
              <a:gd name="connsiteY35" fmla="*/ 36499800 h 37947600"/>
              <a:gd name="connsiteX36" fmla="*/ 14173200 w 35876003"/>
              <a:gd name="connsiteY36" fmla="*/ 36423600 h 37947600"/>
              <a:gd name="connsiteX37" fmla="*/ 13944600 w 35876003"/>
              <a:gd name="connsiteY37" fmla="*/ 35890200 h 37947600"/>
              <a:gd name="connsiteX38" fmla="*/ 14478000 w 35876003"/>
              <a:gd name="connsiteY38" fmla="*/ 34213800 h 37947600"/>
              <a:gd name="connsiteX39" fmla="*/ 13868400 w 35876003"/>
              <a:gd name="connsiteY39" fmla="*/ 33680400 h 37947600"/>
              <a:gd name="connsiteX40" fmla="*/ 14782800 w 35876003"/>
              <a:gd name="connsiteY40" fmla="*/ 28651200 h 37947600"/>
              <a:gd name="connsiteX41" fmla="*/ 14630400 w 35876003"/>
              <a:gd name="connsiteY41" fmla="*/ 28041600 h 37947600"/>
              <a:gd name="connsiteX42" fmla="*/ 14935200 w 35876003"/>
              <a:gd name="connsiteY42" fmla="*/ 25450800 h 37947600"/>
              <a:gd name="connsiteX43" fmla="*/ 14325600 w 35876003"/>
              <a:gd name="connsiteY43" fmla="*/ 27432000 h 37947600"/>
              <a:gd name="connsiteX44" fmla="*/ 13716000 w 35876003"/>
              <a:gd name="connsiteY44" fmla="*/ 28575000 h 37947600"/>
              <a:gd name="connsiteX45" fmla="*/ 13944600 w 35876003"/>
              <a:gd name="connsiteY45" fmla="*/ 30022800 h 37947600"/>
              <a:gd name="connsiteX46" fmla="*/ 13944600 w 35876003"/>
              <a:gd name="connsiteY46" fmla="*/ 30556200 h 37947600"/>
              <a:gd name="connsiteX47" fmla="*/ 12877800 w 35876003"/>
              <a:gd name="connsiteY47" fmla="*/ 30937200 h 37947600"/>
              <a:gd name="connsiteX48" fmla="*/ 12115800 w 35876003"/>
              <a:gd name="connsiteY48" fmla="*/ 30784800 h 37947600"/>
              <a:gd name="connsiteX49" fmla="*/ 10591800 w 35876003"/>
              <a:gd name="connsiteY49" fmla="*/ 29337000 h 37947600"/>
              <a:gd name="connsiteX50" fmla="*/ 10972800 w 35876003"/>
              <a:gd name="connsiteY50" fmla="*/ 28956000 h 37947600"/>
              <a:gd name="connsiteX51" fmla="*/ 10439400 w 35876003"/>
              <a:gd name="connsiteY51" fmla="*/ 28422600 h 37947600"/>
              <a:gd name="connsiteX52" fmla="*/ 11353800 w 35876003"/>
              <a:gd name="connsiteY52" fmla="*/ 25374600 h 37947600"/>
              <a:gd name="connsiteX53" fmla="*/ 11963400 w 35876003"/>
              <a:gd name="connsiteY53" fmla="*/ 24917400 h 37947600"/>
              <a:gd name="connsiteX54" fmla="*/ 11963400 w 35876003"/>
              <a:gd name="connsiteY54" fmla="*/ 23926800 h 37947600"/>
              <a:gd name="connsiteX55" fmla="*/ 13258800 w 35876003"/>
              <a:gd name="connsiteY55" fmla="*/ 19050000 h 37947600"/>
              <a:gd name="connsiteX56" fmla="*/ 9982200 w 35876003"/>
              <a:gd name="connsiteY56" fmla="*/ 14630400 h 37947600"/>
              <a:gd name="connsiteX57" fmla="*/ 9753600 w 35876003"/>
              <a:gd name="connsiteY57" fmla="*/ 12801600 h 37947600"/>
              <a:gd name="connsiteX58" fmla="*/ 10515600 w 35876003"/>
              <a:gd name="connsiteY58" fmla="*/ 11811000 h 37947600"/>
              <a:gd name="connsiteX59" fmla="*/ 10439400 w 35876003"/>
              <a:gd name="connsiteY59" fmla="*/ 10210800 h 37947600"/>
              <a:gd name="connsiteX60" fmla="*/ 14325600 w 35876003"/>
              <a:gd name="connsiteY60" fmla="*/ 7391400 h 37947600"/>
              <a:gd name="connsiteX61" fmla="*/ 13182600 w 35876003"/>
              <a:gd name="connsiteY61" fmla="*/ 6781800 h 37947600"/>
              <a:gd name="connsiteX62" fmla="*/ 10439400 w 35876003"/>
              <a:gd name="connsiteY62" fmla="*/ 5486400 h 37947600"/>
              <a:gd name="connsiteX63" fmla="*/ 6096000 w 35876003"/>
              <a:gd name="connsiteY63" fmla="*/ 4191000 h 37947600"/>
              <a:gd name="connsiteX64" fmla="*/ 1219200 w 35876003"/>
              <a:gd name="connsiteY64" fmla="*/ 2209800 h 37947600"/>
              <a:gd name="connsiteX65" fmla="*/ 1371600 w 35876003"/>
              <a:gd name="connsiteY65" fmla="*/ 1828800 h 37947600"/>
              <a:gd name="connsiteX66" fmla="*/ 2514600 w 35876003"/>
              <a:gd name="connsiteY66" fmla="*/ 2209800 h 37947600"/>
              <a:gd name="connsiteX67" fmla="*/ 1828800 w 35876003"/>
              <a:gd name="connsiteY67" fmla="*/ 1371600 h 37947600"/>
              <a:gd name="connsiteX68" fmla="*/ 0 w 35876003"/>
              <a:gd name="connsiteY68" fmla="*/ 1066800 h 37947600"/>
              <a:gd name="connsiteX69" fmla="*/ 1295400 w 35876003"/>
              <a:gd name="connsiteY69" fmla="*/ 914400 h 37947600"/>
              <a:gd name="connsiteX70" fmla="*/ 457200 w 35876003"/>
              <a:gd name="connsiteY70" fmla="*/ 457200 h 37947600"/>
              <a:gd name="connsiteX71" fmla="*/ 0 w 35876003"/>
              <a:gd name="connsiteY71" fmla="*/ 533400 h 37947600"/>
              <a:gd name="connsiteX72" fmla="*/ 152400 w 35876003"/>
              <a:gd name="connsiteY72" fmla="*/ 76200 h 37947600"/>
              <a:gd name="connsiteX73" fmla="*/ 1066800 w 35876003"/>
              <a:gd name="connsiteY73" fmla="*/ 0 h 37947600"/>
              <a:gd name="connsiteX74" fmla="*/ 2895600 w 35876003"/>
              <a:gd name="connsiteY74" fmla="*/ 990600 h 37947600"/>
              <a:gd name="connsiteX75" fmla="*/ 3962400 w 35876003"/>
              <a:gd name="connsiteY75" fmla="*/ 1752600 h 37947600"/>
              <a:gd name="connsiteX76" fmla="*/ 9525000 w 35876003"/>
              <a:gd name="connsiteY76" fmla="*/ 2133600 h 37947600"/>
              <a:gd name="connsiteX77" fmla="*/ 13106400 w 35876003"/>
              <a:gd name="connsiteY77" fmla="*/ 3048000 h 37947600"/>
              <a:gd name="connsiteX78" fmla="*/ 14097000 w 35876003"/>
              <a:gd name="connsiteY78" fmla="*/ 3048000 h 37947600"/>
              <a:gd name="connsiteX79" fmla="*/ 16230600 w 35876003"/>
              <a:gd name="connsiteY79" fmla="*/ 3810000 h 37947600"/>
              <a:gd name="connsiteX80" fmla="*/ 18364200 w 35876003"/>
              <a:gd name="connsiteY80" fmla="*/ 3581400 h 37947600"/>
              <a:gd name="connsiteX81" fmla="*/ 20421600 w 35876003"/>
              <a:gd name="connsiteY81" fmla="*/ 4953000 h 37947600"/>
              <a:gd name="connsiteX82" fmla="*/ 21107400 w 35876003"/>
              <a:gd name="connsiteY82" fmla="*/ 5029200 h 37947600"/>
              <a:gd name="connsiteX83" fmla="*/ 22555200 w 35876003"/>
              <a:gd name="connsiteY83" fmla="*/ 5867400 h 37947600"/>
              <a:gd name="connsiteX84" fmla="*/ 22555200 w 35876003"/>
              <a:gd name="connsiteY84" fmla="*/ 5867400 h 37947600"/>
              <a:gd name="connsiteX0" fmla="*/ 22555200 w 35876003"/>
              <a:gd name="connsiteY0" fmla="*/ 5935208 h 38015408"/>
              <a:gd name="connsiteX1" fmla="*/ 25450800 w 35876003"/>
              <a:gd name="connsiteY1" fmla="*/ 4258808 h 38015408"/>
              <a:gd name="connsiteX2" fmla="*/ 27508200 w 35876003"/>
              <a:gd name="connsiteY2" fmla="*/ 5097008 h 38015408"/>
              <a:gd name="connsiteX3" fmla="*/ 25908000 w 35876003"/>
              <a:gd name="connsiteY3" fmla="*/ 9592808 h 38015408"/>
              <a:gd name="connsiteX4" fmla="*/ 26746200 w 35876003"/>
              <a:gd name="connsiteY4" fmla="*/ 11269208 h 38015408"/>
              <a:gd name="connsiteX5" fmla="*/ 26746200 w 35876003"/>
              <a:gd name="connsiteY5" fmla="*/ 12259808 h 38015408"/>
              <a:gd name="connsiteX6" fmla="*/ 27584400 w 35876003"/>
              <a:gd name="connsiteY6" fmla="*/ 14545808 h 38015408"/>
              <a:gd name="connsiteX7" fmla="*/ 27965400 w 35876003"/>
              <a:gd name="connsiteY7" fmla="*/ 15460208 h 38015408"/>
              <a:gd name="connsiteX8" fmla="*/ 29337000 w 35876003"/>
              <a:gd name="connsiteY8" fmla="*/ 16984208 h 38015408"/>
              <a:gd name="connsiteX9" fmla="*/ 30861000 w 35876003"/>
              <a:gd name="connsiteY9" fmla="*/ 20260808 h 38015408"/>
              <a:gd name="connsiteX10" fmla="*/ 32232600 w 35876003"/>
              <a:gd name="connsiteY10" fmla="*/ 21937208 h 38015408"/>
              <a:gd name="connsiteX11" fmla="*/ 35433000 w 35876003"/>
              <a:gd name="connsiteY11" fmla="*/ 22394408 h 38015408"/>
              <a:gd name="connsiteX12" fmla="*/ 35204400 w 35876003"/>
              <a:gd name="connsiteY12" fmla="*/ 23156408 h 38015408"/>
              <a:gd name="connsiteX13" fmla="*/ 32232600 w 35876003"/>
              <a:gd name="connsiteY13" fmla="*/ 22851608 h 38015408"/>
              <a:gd name="connsiteX14" fmla="*/ 33451800 w 35876003"/>
              <a:gd name="connsiteY14" fmla="*/ 23842208 h 38015408"/>
              <a:gd name="connsiteX15" fmla="*/ 33223200 w 35876003"/>
              <a:gd name="connsiteY15" fmla="*/ 24147008 h 38015408"/>
              <a:gd name="connsiteX16" fmla="*/ 31927800 w 35876003"/>
              <a:gd name="connsiteY16" fmla="*/ 23537408 h 38015408"/>
              <a:gd name="connsiteX17" fmla="*/ 30861000 w 35876003"/>
              <a:gd name="connsiteY17" fmla="*/ 23232608 h 38015408"/>
              <a:gd name="connsiteX18" fmla="*/ 23393400 w 35876003"/>
              <a:gd name="connsiteY18" fmla="*/ 14393408 h 38015408"/>
              <a:gd name="connsiteX19" fmla="*/ 22250400 w 35876003"/>
              <a:gd name="connsiteY19" fmla="*/ 14088608 h 38015408"/>
              <a:gd name="connsiteX20" fmla="*/ 19659600 w 35876003"/>
              <a:gd name="connsiteY20" fmla="*/ 14622008 h 38015408"/>
              <a:gd name="connsiteX21" fmla="*/ 18669000 w 35876003"/>
              <a:gd name="connsiteY21" fmla="*/ 16146008 h 38015408"/>
              <a:gd name="connsiteX22" fmla="*/ 19354800 w 35876003"/>
              <a:gd name="connsiteY22" fmla="*/ 17974808 h 38015408"/>
              <a:gd name="connsiteX23" fmla="*/ 19431000 w 35876003"/>
              <a:gd name="connsiteY23" fmla="*/ 21708608 h 38015408"/>
              <a:gd name="connsiteX24" fmla="*/ 19964400 w 35876003"/>
              <a:gd name="connsiteY24" fmla="*/ 23004008 h 38015408"/>
              <a:gd name="connsiteX25" fmla="*/ 18440400 w 35876003"/>
              <a:gd name="connsiteY25" fmla="*/ 29176208 h 38015408"/>
              <a:gd name="connsiteX26" fmla="*/ 18440400 w 35876003"/>
              <a:gd name="connsiteY26" fmla="*/ 29938208 h 38015408"/>
              <a:gd name="connsiteX27" fmla="*/ 17297400 w 35876003"/>
              <a:gd name="connsiteY27" fmla="*/ 32148008 h 38015408"/>
              <a:gd name="connsiteX28" fmla="*/ 17907000 w 35876003"/>
              <a:gd name="connsiteY28" fmla="*/ 32833808 h 38015408"/>
              <a:gd name="connsiteX29" fmla="*/ 16992600 w 35876003"/>
              <a:gd name="connsiteY29" fmla="*/ 34815008 h 38015408"/>
              <a:gd name="connsiteX30" fmla="*/ 18592800 w 35876003"/>
              <a:gd name="connsiteY30" fmla="*/ 37253408 h 38015408"/>
              <a:gd name="connsiteX31" fmla="*/ 17754600 w 35876003"/>
              <a:gd name="connsiteY31" fmla="*/ 37634408 h 38015408"/>
              <a:gd name="connsiteX32" fmla="*/ 17068800 w 35876003"/>
              <a:gd name="connsiteY32" fmla="*/ 38015408 h 38015408"/>
              <a:gd name="connsiteX33" fmla="*/ 16306800 w 35876003"/>
              <a:gd name="connsiteY33" fmla="*/ 37786808 h 38015408"/>
              <a:gd name="connsiteX34" fmla="*/ 16002000 w 35876003"/>
              <a:gd name="connsiteY34" fmla="*/ 37786808 h 38015408"/>
              <a:gd name="connsiteX35" fmla="*/ 15163800 w 35876003"/>
              <a:gd name="connsiteY35" fmla="*/ 36567608 h 38015408"/>
              <a:gd name="connsiteX36" fmla="*/ 14173200 w 35876003"/>
              <a:gd name="connsiteY36" fmla="*/ 36491408 h 38015408"/>
              <a:gd name="connsiteX37" fmla="*/ 13944600 w 35876003"/>
              <a:gd name="connsiteY37" fmla="*/ 35958008 h 38015408"/>
              <a:gd name="connsiteX38" fmla="*/ 14478000 w 35876003"/>
              <a:gd name="connsiteY38" fmla="*/ 34281608 h 38015408"/>
              <a:gd name="connsiteX39" fmla="*/ 13868400 w 35876003"/>
              <a:gd name="connsiteY39" fmla="*/ 33748208 h 38015408"/>
              <a:gd name="connsiteX40" fmla="*/ 14782800 w 35876003"/>
              <a:gd name="connsiteY40" fmla="*/ 28719008 h 38015408"/>
              <a:gd name="connsiteX41" fmla="*/ 14630400 w 35876003"/>
              <a:gd name="connsiteY41" fmla="*/ 28109408 h 38015408"/>
              <a:gd name="connsiteX42" fmla="*/ 14935200 w 35876003"/>
              <a:gd name="connsiteY42" fmla="*/ 25518608 h 38015408"/>
              <a:gd name="connsiteX43" fmla="*/ 14325600 w 35876003"/>
              <a:gd name="connsiteY43" fmla="*/ 27499808 h 38015408"/>
              <a:gd name="connsiteX44" fmla="*/ 13716000 w 35876003"/>
              <a:gd name="connsiteY44" fmla="*/ 28642808 h 38015408"/>
              <a:gd name="connsiteX45" fmla="*/ 13944600 w 35876003"/>
              <a:gd name="connsiteY45" fmla="*/ 30090608 h 38015408"/>
              <a:gd name="connsiteX46" fmla="*/ 13944600 w 35876003"/>
              <a:gd name="connsiteY46" fmla="*/ 30624008 h 38015408"/>
              <a:gd name="connsiteX47" fmla="*/ 12877800 w 35876003"/>
              <a:gd name="connsiteY47" fmla="*/ 31005008 h 38015408"/>
              <a:gd name="connsiteX48" fmla="*/ 12115800 w 35876003"/>
              <a:gd name="connsiteY48" fmla="*/ 30852608 h 38015408"/>
              <a:gd name="connsiteX49" fmla="*/ 10591800 w 35876003"/>
              <a:gd name="connsiteY49" fmla="*/ 29404808 h 38015408"/>
              <a:gd name="connsiteX50" fmla="*/ 10972800 w 35876003"/>
              <a:gd name="connsiteY50" fmla="*/ 29023808 h 38015408"/>
              <a:gd name="connsiteX51" fmla="*/ 10439400 w 35876003"/>
              <a:gd name="connsiteY51" fmla="*/ 28490408 h 38015408"/>
              <a:gd name="connsiteX52" fmla="*/ 11353800 w 35876003"/>
              <a:gd name="connsiteY52" fmla="*/ 25442408 h 38015408"/>
              <a:gd name="connsiteX53" fmla="*/ 11963400 w 35876003"/>
              <a:gd name="connsiteY53" fmla="*/ 24985208 h 38015408"/>
              <a:gd name="connsiteX54" fmla="*/ 11963400 w 35876003"/>
              <a:gd name="connsiteY54" fmla="*/ 23994608 h 38015408"/>
              <a:gd name="connsiteX55" fmla="*/ 13258800 w 35876003"/>
              <a:gd name="connsiteY55" fmla="*/ 19117808 h 38015408"/>
              <a:gd name="connsiteX56" fmla="*/ 9982200 w 35876003"/>
              <a:gd name="connsiteY56" fmla="*/ 14698208 h 38015408"/>
              <a:gd name="connsiteX57" fmla="*/ 9753600 w 35876003"/>
              <a:gd name="connsiteY57" fmla="*/ 12869408 h 38015408"/>
              <a:gd name="connsiteX58" fmla="*/ 10515600 w 35876003"/>
              <a:gd name="connsiteY58" fmla="*/ 11878808 h 38015408"/>
              <a:gd name="connsiteX59" fmla="*/ 10439400 w 35876003"/>
              <a:gd name="connsiteY59" fmla="*/ 10278608 h 38015408"/>
              <a:gd name="connsiteX60" fmla="*/ 14325600 w 35876003"/>
              <a:gd name="connsiteY60" fmla="*/ 7459208 h 38015408"/>
              <a:gd name="connsiteX61" fmla="*/ 13182600 w 35876003"/>
              <a:gd name="connsiteY61" fmla="*/ 6849608 h 38015408"/>
              <a:gd name="connsiteX62" fmla="*/ 10439400 w 35876003"/>
              <a:gd name="connsiteY62" fmla="*/ 5554208 h 38015408"/>
              <a:gd name="connsiteX63" fmla="*/ 6096000 w 35876003"/>
              <a:gd name="connsiteY63" fmla="*/ 4258808 h 38015408"/>
              <a:gd name="connsiteX64" fmla="*/ 1219200 w 35876003"/>
              <a:gd name="connsiteY64" fmla="*/ 2277608 h 38015408"/>
              <a:gd name="connsiteX65" fmla="*/ 1371600 w 35876003"/>
              <a:gd name="connsiteY65" fmla="*/ 1896608 h 38015408"/>
              <a:gd name="connsiteX66" fmla="*/ 2514600 w 35876003"/>
              <a:gd name="connsiteY66" fmla="*/ 2277608 h 38015408"/>
              <a:gd name="connsiteX67" fmla="*/ 1828800 w 35876003"/>
              <a:gd name="connsiteY67" fmla="*/ 1439408 h 38015408"/>
              <a:gd name="connsiteX68" fmla="*/ 0 w 35876003"/>
              <a:gd name="connsiteY68" fmla="*/ 1134608 h 38015408"/>
              <a:gd name="connsiteX69" fmla="*/ 1295400 w 35876003"/>
              <a:gd name="connsiteY69" fmla="*/ 982208 h 38015408"/>
              <a:gd name="connsiteX70" fmla="*/ 457200 w 35876003"/>
              <a:gd name="connsiteY70" fmla="*/ 525008 h 38015408"/>
              <a:gd name="connsiteX71" fmla="*/ 0 w 35876003"/>
              <a:gd name="connsiteY71" fmla="*/ 601208 h 38015408"/>
              <a:gd name="connsiteX72" fmla="*/ 152400 w 35876003"/>
              <a:gd name="connsiteY72" fmla="*/ 144008 h 38015408"/>
              <a:gd name="connsiteX73" fmla="*/ 1066800 w 35876003"/>
              <a:gd name="connsiteY73" fmla="*/ 67808 h 38015408"/>
              <a:gd name="connsiteX74" fmla="*/ 2895600 w 35876003"/>
              <a:gd name="connsiteY74" fmla="*/ 1058408 h 38015408"/>
              <a:gd name="connsiteX75" fmla="*/ 3962400 w 35876003"/>
              <a:gd name="connsiteY75" fmla="*/ 1820408 h 38015408"/>
              <a:gd name="connsiteX76" fmla="*/ 9525000 w 35876003"/>
              <a:gd name="connsiteY76" fmla="*/ 2201408 h 38015408"/>
              <a:gd name="connsiteX77" fmla="*/ 13106400 w 35876003"/>
              <a:gd name="connsiteY77" fmla="*/ 3115808 h 38015408"/>
              <a:gd name="connsiteX78" fmla="*/ 14097000 w 35876003"/>
              <a:gd name="connsiteY78" fmla="*/ 3115808 h 38015408"/>
              <a:gd name="connsiteX79" fmla="*/ 16230600 w 35876003"/>
              <a:gd name="connsiteY79" fmla="*/ 3877808 h 38015408"/>
              <a:gd name="connsiteX80" fmla="*/ 18364200 w 35876003"/>
              <a:gd name="connsiteY80" fmla="*/ 3649208 h 38015408"/>
              <a:gd name="connsiteX81" fmla="*/ 20421600 w 35876003"/>
              <a:gd name="connsiteY81" fmla="*/ 5020808 h 38015408"/>
              <a:gd name="connsiteX82" fmla="*/ 21107400 w 35876003"/>
              <a:gd name="connsiteY82" fmla="*/ 5097008 h 38015408"/>
              <a:gd name="connsiteX83" fmla="*/ 22555200 w 35876003"/>
              <a:gd name="connsiteY83" fmla="*/ 5935208 h 38015408"/>
              <a:gd name="connsiteX84" fmla="*/ 22555200 w 35876003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43940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43940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43940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43940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43940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578312 w 35899115"/>
              <a:gd name="connsiteY0" fmla="*/ 5935208 h 38015408"/>
              <a:gd name="connsiteX1" fmla="*/ 25473912 w 35899115"/>
              <a:gd name="connsiteY1" fmla="*/ 4258808 h 38015408"/>
              <a:gd name="connsiteX2" fmla="*/ 27531312 w 35899115"/>
              <a:gd name="connsiteY2" fmla="*/ 5097008 h 38015408"/>
              <a:gd name="connsiteX3" fmla="*/ 25931112 w 35899115"/>
              <a:gd name="connsiteY3" fmla="*/ 9592808 h 38015408"/>
              <a:gd name="connsiteX4" fmla="*/ 26769312 w 35899115"/>
              <a:gd name="connsiteY4" fmla="*/ 11269208 h 38015408"/>
              <a:gd name="connsiteX5" fmla="*/ 26769312 w 35899115"/>
              <a:gd name="connsiteY5" fmla="*/ 12259808 h 38015408"/>
              <a:gd name="connsiteX6" fmla="*/ 27607512 w 35899115"/>
              <a:gd name="connsiteY6" fmla="*/ 14545808 h 38015408"/>
              <a:gd name="connsiteX7" fmla="*/ 27988512 w 35899115"/>
              <a:gd name="connsiteY7" fmla="*/ 15460208 h 38015408"/>
              <a:gd name="connsiteX8" fmla="*/ 29360112 w 35899115"/>
              <a:gd name="connsiteY8" fmla="*/ 16984208 h 38015408"/>
              <a:gd name="connsiteX9" fmla="*/ 30884112 w 35899115"/>
              <a:gd name="connsiteY9" fmla="*/ 20260808 h 38015408"/>
              <a:gd name="connsiteX10" fmla="*/ 32255712 w 35899115"/>
              <a:gd name="connsiteY10" fmla="*/ 21937208 h 38015408"/>
              <a:gd name="connsiteX11" fmla="*/ 35456112 w 35899115"/>
              <a:gd name="connsiteY11" fmla="*/ 22394408 h 38015408"/>
              <a:gd name="connsiteX12" fmla="*/ 35227512 w 35899115"/>
              <a:gd name="connsiteY12" fmla="*/ 23156408 h 38015408"/>
              <a:gd name="connsiteX13" fmla="*/ 32255712 w 35899115"/>
              <a:gd name="connsiteY13" fmla="*/ 22851608 h 38015408"/>
              <a:gd name="connsiteX14" fmla="*/ 33474912 w 35899115"/>
              <a:gd name="connsiteY14" fmla="*/ 23842208 h 38015408"/>
              <a:gd name="connsiteX15" fmla="*/ 33246312 w 35899115"/>
              <a:gd name="connsiteY15" fmla="*/ 24147008 h 38015408"/>
              <a:gd name="connsiteX16" fmla="*/ 31950912 w 35899115"/>
              <a:gd name="connsiteY16" fmla="*/ 23537408 h 38015408"/>
              <a:gd name="connsiteX17" fmla="*/ 30884112 w 35899115"/>
              <a:gd name="connsiteY17" fmla="*/ 23232608 h 38015408"/>
              <a:gd name="connsiteX18" fmla="*/ 23416512 w 35899115"/>
              <a:gd name="connsiteY18" fmla="*/ 14393408 h 38015408"/>
              <a:gd name="connsiteX19" fmla="*/ 22273512 w 35899115"/>
              <a:gd name="connsiteY19" fmla="*/ 14088608 h 38015408"/>
              <a:gd name="connsiteX20" fmla="*/ 19682712 w 35899115"/>
              <a:gd name="connsiteY20" fmla="*/ 14622008 h 38015408"/>
              <a:gd name="connsiteX21" fmla="*/ 18692112 w 35899115"/>
              <a:gd name="connsiteY21" fmla="*/ 16146008 h 38015408"/>
              <a:gd name="connsiteX22" fmla="*/ 19377912 w 35899115"/>
              <a:gd name="connsiteY22" fmla="*/ 17974808 h 38015408"/>
              <a:gd name="connsiteX23" fmla="*/ 19454112 w 35899115"/>
              <a:gd name="connsiteY23" fmla="*/ 21708608 h 38015408"/>
              <a:gd name="connsiteX24" fmla="*/ 19987512 w 35899115"/>
              <a:gd name="connsiteY24" fmla="*/ 23004008 h 38015408"/>
              <a:gd name="connsiteX25" fmla="*/ 18463512 w 35899115"/>
              <a:gd name="connsiteY25" fmla="*/ 29176208 h 38015408"/>
              <a:gd name="connsiteX26" fmla="*/ 18463512 w 35899115"/>
              <a:gd name="connsiteY26" fmla="*/ 29938208 h 38015408"/>
              <a:gd name="connsiteX27" fmla="*/ 17320512 w 35899115"/>
              <a:gd name="connsiteY27" fmla="*/ 32148008 h 38015408"/>
              <a:gd name="connsiteX28" fmla="*/ 17930112 w 35899115"/>
              <a:gd name="connsiteY28" fmla="*/ 32833808 h 38015408"/>
              <a:gd name="connsiteX29" fmla="*/ 17015712 w 35899115"/>
              <a:gd name="connsiteY29" fmla="*/ 34815008 h 38015408"/>
              <a:gd name="connsiteX30" fmla="*/ 18615912 w 35899115"/>
              <a:gd name="connsiteY30" fmla="*/ 37253408 h 38015408"/>
              <a:gd name="connsiteX31" fmla="*/ 17777712 w 35899115"/>
              <a:gd name="connsiteY31" fmla="*/ 37634408 h 38015408"/>
              <a:gd name="connsiteX32" fmla="*/ 17091912 w 35899115"/>
              <a:gd name="connsiteY32" fmla="*/ 38015408 h 38015408"/>
              <a:gd name="connsiteX33" fmla="*/ 16329912 w 35899115"/>
              <a:gd name="connsiteY33" fmla="*/ 37786808 h 38015408"/>
              <a:gd name="connsiteX34" fmla="*/ 16025112 w 35899115"/>
              <a:gd name="connsiteY34" fmla="*/ 37786808 h 38015408"/>
              <a:gd name="connsiteX35" fmla="*/ 15186912 w 35899115"/>
              <a:gd name="connsiteY35" fmla="*/ 36567608 h 38015408"/>
              <a:gd name="connsiteX36" fmla="*/ 14196312 w 35899115"/>
              <a:gd name="connsiteY36" fmla="*/ 36491408 h 38015408"/>
              <a:gd name="connsiteX37" fmla="*/ 13967712 w 35899115"/>
              <a:gd name="connsiteY37" fmla="*/ 35958008 h 38015408"/>
              <a:gd name="connsiteX38" fmla="*/ 14501112 w 35899115"/>
              <a:gd name="connsiteY38" fmla="*/ 34281608 h 38015408"/>
              <a:gd name="connsiteX39" fmla="*/ 13891512 w 35899115"/>
              <a:gd name="connsiteY39" fmla="*/ 33748208 h 38015408"/>
              <a:gd name="connsiteX40" fmla="*/ 14805912 w 35899115"/>
              <a:gd name="connsiteY40" fmla="*/ 28719008 h 38015408"/>
              <a:gd name="connsiteX41" fmla="*/ 14653512 w 35899115"/>
              <a:gd name="connsiteY41" fmla="*/ 28109408 h 38015408"/>
              <a:gd name="connsiteX42" fmla="*/ 14958312 w 35899115"/>
              <a:gd name="connsiteY42" fmla="*/ 25518608 h 38015408"/>
              <a:gd name="connsiteX43" fmla="*/ 14348712 w 35899115"/>
              <a:gd name="connsiteY43" fmla="*/ 27499808 h 38015408"/>
              <a:gd name="connsiteX44" fmla="*/ 13739112 w 35899115"/>
              <a:gd name="connsiteY44" fmla="*/ 28642808 h 38015408"/>
              <a:gd name="connsiteX45" fmla="*/ 13967712 w 35899115"/>
              <a:gd name="connsiteY45" fmla="*/ 30090608 h 38015408"/>
              <a:gd name="connsiteX46" fmla="*/ 13967712 w 35899115"/>
              <a:gd name="connsiteY46" fmla="*/ 30624008 h 38015408"/>
              <a:gd name="connsiteX47" fmla="*/ 12900912 w 35899115"/>
              <a:gd name="connsiteY47" fmla="*/ 31005008 h 38015408"/>
              <a:gd name="connsiteX48" fmla="*/ 12138912 w 35899115"/>
              <a:gd name="connsiteY48" fmla="*/ 30852608 h 38015408"/>
              <a:gd name="connsiteX49" fmla="*/ 10614912 w 35899115"/>
              <a:gd name="connsiteY49" fmla="*/ 29404808 h 38015408"/>
              <a:gd name="connsiteX50" fmla="*/ 10995912 w 35899115"/>
              <a:gd name="connsiteY50" fmla="*/ 29023808 h 38015408"/>
              <a:gd name="connsiteX51" fmla="*/ 10462512 w 35899115"/>
              <a:gd name="connsiteY51" fmla="*/ 28490408 h 38015408"/>
              <a:gd name="connsiteX52" fmla="*/ 11376912 w 35899115"/>
              <a:gd name="connsiteY52" fmla="*/ 25442408 h 38015408"/>
              <a:gd name="connsiteX53" fmla="*/ 11986512 w 35899115"/>
              <a:gd name="connsiteY53" fmla="*/ 24985208 h 38015408"/>
              <a:gd name="connsiteX54" fmla="*/ 11986512 w 35899115"/>
              <a:gd name="connsiteY54" fmla="*/ 23994608 h 38015408"/>
              <a:gd name="connsiteX55" fmla="*/ 13281912 w 35899115"/>
              <a:gd name="connsiteY55" fmla="*/ 19117808 h 38015408"/>
              <a:gd name="connsiteX56" fmla="*/ 10005312 w 35899115"/>
              <a:gd name="connsiteY56" fmla="*/ 14698208 h 38015408"/>
              <a:gd name="connsiteX57" fmla="*/ 9776712 w 35899115"/>
              <a:gd name="connsiteY57" fmla="*/ 12869408 h 38015408"/>
              <a:gd name="connsiteX58" fmla="*/ 10538712 w 35899115"/>
              <a:gd name="connsiteY58" fmla="*/ 11878808 h 38015408"/>
              <a:gd name="connsiteX59" fmla="*/ 10462512 w 35899115"/>
              <a:gd name="connsiteY59" fmla="*/ 10278608 h 38015408"/>
              <a:gd name="connsiteX60" fmla="*/ 14348712 w 35899115"/>
              <a:gd name="connsiteY60" fmla="*/ 7459208 h 38015408"/>
              <a:gd name="connsiteX61" fmla="*/ 13205712 w 35899115"/>
              <a:gd name="connsiteY61" fmla="*/ 6849608 h 38015408"/>
              <a:gd name="connsiteX62" fmla="*/ 10462512 w 35899115"/>
              <a:gd name="connsiteY62" fmla="*/ 5554208 h 38015408"/>
              <a:gd name="connsiteX63" fmla="*/ 6119112 w 35899115"/>
              <a:gd name="connsiteY63" fmla="*/ 4258808 h 38015408"/>
              <a:gd name="connsiteX64" fmla="*/ 1242312 w 35899115"/>
              <a:gd name="connsiteY64" fmla="*/ 2277608 h 38015408"/>
              <a:gd name="connsiteX65" fmla="*/ 1394712 w 35899115"/>
              <a:gd name="connsiteY65" fmla="*/ 1896608 h 38015408"/>
              <a:gd name="connsiteX66" fmla="*/ 2537712 w 35899115"/>
              <a:gd name="connsiteY66" fmla="*/ 2277608 h 38015408"/>
              <a:gd name="connsiteX67" fmla="*/ 1851912 w 35899115"/>
              <a:gd name="connsiteY67" fmla="*/ 1569758 h 38015408"/>
              <a:gd name="connsiteX68" fmla="*/ 23112 w 35899115"/>
              <a:gd name="connsiteY68" fmla="*/ 1134608 h 38015408"/>
              <a:gd name="connsiteX69" fmla="*/ 1318512 w 35899115"/>
              <a:gd name="connsiteY69" fmla="*/ 982208 h 38015408"/>
              <a:gd name="connsiteX70" fmla="*/ 480312 w 35899115"/>
              <a:gd name="connsiteY70" fmla="*/ 525008 h 38015408"/>
              <a:gd name="connsiteX71" fmla="*/ 23112 w 35899115"/>
              <a:gd name="connsiteY71" fmla="*/ 601208 h 38015408"/>
              <a:gd name="connsiteX72" fmla="*/ 175512 w 35899115"/>
              <a:gd name="connsiteY72" fmla="*/ 144008 h 38015408"/>
              <a:gd name="connsiteX73" fmla="*/ 1089912 w 35899115"/>
              <a:gd name="connsiteY73" fmla="*/ 67808 h 38015408"/>
              <a:gd name="connsiteX74" fmla="*/ 2918712 w 35899115"/>
              <a:gd name="connsiteY74" fmla="*/ 1058408 h 38015408"/>
              <a:gd name="connsiteX75" fmla="*/ 3985512 w 35899115"/>
              <a:gd name="connsiteY75" fmla="*/ 1820408 h 38015408"/>
              <a:gd name="connsiteX76" fmla="*/ 9548112 w 35899115"/>
              <a:gd name="connsiteY76" fmla="*/ 2201408 h 38015408"/>
              <a:gd name="connsiteX77" fmla="*/ 13129512 w 35899115"/>
              <a:gd name="connsiteY77" fmla="*/ 3115808 h 38015408"/>
              <a:gd name="connsiteX78" fmla="*/ 14120112 w 35899115"/>
              <a:gd name="connsiteY78" fmla="*/ 3115808 h 38015408"/>
              <a:gd name="connsiteX79" fmla="*/ 16253712 w 35899115"/>
              <a:gd name="connsiteY79" fmla="*/ 3877808 h 38015408"/>
              <a:gd name="connsiteX80" fmla="*/ 18387312 w 35899115"/>
              <a:gd name="connsiteY80" fmla="*/ 3649208 h 38015408"/>
              <a:gd name="connsiteX81" fmla="*/ 20444712 w 35899115"/>
              <a:gd name="connsiteY81" fmla="*/ 5020808 h 38015408"/>
              <a:gd name="connsiteX82" fmla="*/ 21130512 w 35899115"/>
              <a:gd name="connsiteY82" fmla="*/ 5097008 h 38015408"/>
              <a:gd name="connsiteX83" fmla="*/ 22578312 w 35899115"/>
              <a:gd name="connsiteY83" fmla="*/ 5935208 h 38015408"/>
              <a:gd name="connsiteX84" fmla="*/ 22578312 w 35899115"/>
              <a:gd name="connsiteY84" fmla="*/ 5935208 h 38015408"/>
              <a:gd name="connsiteX0" fmla="*/ 22606989 w 35927792"/>
              <a:gd name="connsiteY0" fmla="*/ 5935208 h 38015408"/>
              <a:gd name="connsiteX1" fmla="*/ 25502589 w 35927792"/>
              <a:gd name="connsiteY1" fmla="*/ 4258808 h 38015408"/>
              <a:gd name="connsiteX2" fmla="*/ 27559989 w 35927792"/>
              <a:gd name="connsiteY2" fmla="*/ 5097008 h 38015408"/>
              <a:gd name="connsiteX3" fmla="*/ 25959789 w 35927792"/>
              <a:gd name="connsiteY3" fmla="*/ 9592808 h 38015408"/>
              <a:gd name="connsiteX4" fmla="*/ 26797989 w 35927792"/>
              <a:gd name="connsiteY4" fmla="*/ 11269208 h 38015408"/>
              <a:gd name="connsiteX5" fmla="*/ 26797989 w 35927792"/>
              <a:gd name="connsiteY5" fmla="*/ 12259808 h 38015408"/>
              <a:gd name="connsiteX6" fmla="*/ 27636189 w 35927792"/>
              <a:gd name="connsiteY6" fmla="*/ 14545808 h 38015408"/>
              <a:gd name="connsiteX7" fmla="*/ 28017189 w 35927792"/>
              <a:gd name="connsiteY7" fmla="*/ 15460208 h 38015408"/>
              <a:gd name="connsiteX8" fmla="*/ 29388789 w 35927792"/>
              <a:gd name="connsiteY8" fmla="*/ 16984208 h 38015408"/>
              <a:gd name="connsiteX9" fmla="*/ 30912789 w 35927792"/>
              <a:gd name="connsiteY9" fmla="*/ 20260808 h 38015408"/>
              <a:gd name="connsiteX10" fmla="*/ 32284389 w 35927792"/>
              <a:gd name="connsiteY10" fmla="*/ 21937208 h 38015408"/>
              <a:gd name="connsiteX11" fmla="*/ 35484789 w 35927792"/>
              <a:gd name="connsiteY11" fmla="*/ 22394408 h 38015408"/>
              <a:gd name="connsiteX12" fmla="*/ 35256189 w 35927792"/>
              <a:gd name="connsiteY12" fmla="*/ 23156408 h 38015408"/>
              <a:gd name="connsiteX13" fmla="*/ 32284389 w 35927792"/>
              <a:gd name="connsiteY13" fmla="*/ 22851608 h 38015408"/>
              <a:gd name="connsiteX14" fmla="*/ 33503589 w 35927792"/>
              <a:gd name="connsiteY14" fmla="*/ 23842208 h 38015408"/>
              <a:gd name="connsiteX15" fmla="*/ 33274989 w 35927792"/>
              <a:gd name="connsiteY15" fmla="*/ 24147008 h 38015408"/>
              <a:gd name="connsiteX16" fmla="*/ 31979589 w 35927792"/>
              <a:gd name="connsiteY16" fmla="*/ 23537408 h 38015408"/>
              <a:gd name="connsiteX17" fmla="*/ 30912789 w 35927792"/>
              <a:gd name="connsiteY17" fmla="*/ 23232608 h 38015408"/>
              <a:gd name="connsiteX18" fmla="*/ 23445189 w 35927792"/>
              <a:gd name="connsiteY18" fmla="*/ 14393408 h 38015408"/>
              <a:gd name="connsiteX19" fmla="*/ 22302189 w 35927792"/>
              <a:gd name="connsiteY19" fmla="*/ 14088608 h 38015408"/>
              <a:gd name="connsiteX20" fmla="*/ 19711389 w 35927792"/>
              <a:gd name="connsiteY20" fmla="*/ 14622008 h 38015408"/>
              <a:gd name="connsiteX21" fmla="*/ 18720789 w 35927792"/>
              <a:gd name="connsiteY21" fmla="*/ 16146008 h 38015408"/>
              <a:gd name="connsiteX22" fmla="*/ 19406589 w 35927792"/>
              <a:gd name="connsiteY22" fmla="*/ 17974808 h 38015408"/>
              <a:gd name="connsiteX23" fmla="*/ 19482789 w 35927792"/>
              <a:gd name="connsiteY23" fmla="*/ 21708608 h 38015408"/>
              <a:gd name="connsiteX24" fmla="*/ 20016189 w 35927792"/>
              <a:gd name="connsiteY24" fmla="*/ 23004008 h 38015408"/>
              <a:gd name="connsiteX25" fmla="*/ 18492189 w 35927792"/>
              <a:gd name="connsiteY25" fmla="*/ 29176208 h 38015408"/>
              <a:gd name="connsiteX26" fmla="*/ 18492189 w 35927792"/>
              <a:gd name="connsiteY26" fmla="*/ 29938208 h 38015408"/>
              <a:gd name="connsiteX27" fmla="*/ 17349189 w 35927792"/>
              <a:gd name="connsiteY27" fmla="*/ 32148008 h 38015408"/>
              <a:gd name="connsiteX28" fmla="*/ 17958789 w 35927792"/>
              <a:gd name="connsiteY28" fmla="*/ 32833808 h 38015408"/>
              <a:gd name="connsiteX29" fmla="*/ 17044389 w 35927792"/>
              <a:gd name="connsiteY29" fmla="*/ 34815008 h 38015408"/>
              <a:gd name="connsiteX30" fmla="*/ 18644589 w 35927792"/>
              <a:gd name="connsiteY30" fmla="*/ 37253408 h 38015408"/>
              <a:gd name="connsiteX31" fmla="*/ 17806389 w 35927792"/>
              <a:gd name="connsiteY31" fmla="*/ 37634408 h 38015408"/>
              <a:gd name="connsiteX32" fmla="*/ 17120589 w 35927792"/>
              <a:gd name="connsiteY32" fmla="*/ 38015408 h 38015408"/>
              <a:gd name="connsiteX33" fmla="*/ 16358589 w 35927792"/>
              <a:gd name="connsiteY33" fmla="*/ 37786808 h 38015408"/>
              <a:gd name="connsiteX34" fmla="*/ 16053789 w 35927792"/>
              <a:gd name="connsiteY34" fmla="*/ 37786808 h 38015408"/>
              <a:gd name="connsiteX35" fmla="*/ 15215589 w 35927792"/>
              <a:gd name="connsiteY35" fmla="*/ 36567608 h 38015408"/>
              <a:gd name="connsiteX36" fmla="*/ 14224989 w 35927792"/>
              <a:gd name="connsiteY36" fmla="*/ 36491408 h 38015408"/>
              <a:gd name="connsiteX37" fmla="*/ 13996389 w 35927792"/>
              <a:gd name="connsiteY37" fmla="*/ 35958008 h 38015408"/>
              <a:gd name="connsiteX38" fmla="*/ 14529789 w 35927792"/>
              <a:gd name="connsiteY38" fmla="*/ 34281608 h 38015408"/>
              <a:gd name="connsiteX39" fmla="*/ 13920189 w 35927792"/>
              <a:gd name="connsiteY39" fmla="*/ 33748208 h 38015408"/>
              <a:gd name="connsiteX40" fmla="*/ 14834589 w 35927792"/>
              <a:gd name="connsiteY40" fmla="*/ 28719008 h 38015408"/>
              <a:gd name="connsiteX41" fmla="*/ 14682189 w 35927792"/>
              <a:gd name="connsiteY41" fmla="*/ 28109408 h 38015408"/>
              <a:gd name="connsiteX42" fmla="*/ 14986989 w 35927792"/>
              <a:gd name="connsiteY42" fmla="*/ 25518608 h 38015408"/>
              <a:gd name="connsiteX43" fmla="*/ 14377389 w 35927792"/>
              <a:gd name="connsiteY43" fmla="*/ 27499808 h 38015408"/>
              <a:gd name="connsiteX44" fmla="*/ 13767789 w 35927792"/>
              <a:gd name="connsiteY44" fmla="*/ 28642808 h 38015408"/>
              <a:gd name="connsiteX45" fmla="*/ 13996389 w 35927792"/>
              <a:gd name="connsiteY45" fmla="*/ 30090608 h 38015408"/>
              <a:gd name="connsiteX46" fmla="*/ 13996389 w 35927792"/>
              <a:gd name="connsiteY46" fmla="*/ 30624008 h 38015408"/>
              <a:gd name="connsiteX47" fmla="*/ 12929589 w 35927792"/>
              <a:gd name="connsiteY47" fmla="*/ 31005008 h 38015408"/>
              <a:gd name="connsiteX48" fmla="*/ 12167589 w 35927792"/>
              <a:gd name="connsiteY48" fmla="*/ 30852608 h 38015408"/>
              <a:gd name="connsiteX49" fmla="*/ 10643589 w 35927792"/>
              <a:gd name="connsiteY49" fmla="*/ 29404808 h 38015408"/>
              <a:gd name="connsiteX50" fmla="*/ 11024589 w 35927792"/>
              <a:gd name="connsiteY50" fmla="*/ 29023808 h 38015408"/>
              <a:gd name="connsiteX51" fmla="*/ 10491189 w 35927792"/>
              <a:gd name="connsiteY51" fmla="*/ 28490408 h 38015408"/>
              <a:gd name="connsiteX52" fmla="*/ 11405589 w 35927792"/>
              <a:gd name="connsiteY52" fmla="*/ 25442408 h 38015408"/>
              <a:gd name="connsiteX53" fmla="*/ 12015189 w 35927792"/>
              <a:gd name="connsiteY53" fmla="*/ 24985208 h 38015408"/>
              <a:gd name="connsiteX54" fmla="*/ 12015189 w 35927792"/>
              <a:gd name="connsiteY54" fmla="*/ 23994608 h 38015408"/>
              <a:gd name="connsiteX55" fmla="*/ 13310589 w 35927792"/>
              <a:gd name="connsiteY55" fmla="*/ 19117808 h 38015408"/>
              <a:gd name="connsiteX56" fmla="*/ 10033989 w 35927792"/>
              <a:gd name="connsiteY56" fmla="*/ 14698208 h 38015408"/>
              <a:gd name="connsiteX57" fmla="*/ 9805389 w 35927792"/>
              <a:gd name="connsiteY57" fmla="*/ 12869408 h 38015408"/>
              <a:gd name="connsiteX58" fmla="*/ 10567389 w 35927792"/>
              <a:gd name="connsiteY58" fmla="*/ 11878808 h 38015408"/>
              <a:gd name="connsiteX59" fmla="*/ 10491189 w 35927792"/>
              <a:gd name="connsiteY59" fmla="*/ 10278608 h 38015408"/>
              <a:gd name="connsiteX60" fmla="*/ 14377389 w 35927792"/>
              <a:gd name="connsiteY60" fmla="*/ 7459208 h 38015408"/>
              <a:gd name="connsiteX61" fmla="*/ 13234389 w 35927792"/>
              <a:gd name="connsiteY61" fmla="*/ 6849608 h 38015408"/>
              <a:gd name="connsiteX62" fmla="*/ 10491189 w 35927792"/>
              <a:gd name="connsiteY62" fmla="*/ 5554208 h 38015408"/>
              <a:gd name="connsiteX63" fmla="*/ 6147789 w 35927792"/>
              <a:gd name="connsiteY63" fmla="*/ 4258808 h 38015408"/>
              <a:gd name="connsiteX64" fmla="*/ 1270989 w 35927792"/>
              <a:gd name="connsiteY64" fmla="*/ 2277608 h 38015408"/>
              <a:gd name="connsiteX65" fmla="*/ 1423389 w 35927792"/>
              <a:gd name="connsiteY65" fmla="*/ 1896608 h 38015408"/>
              <a:gd name="connsiteX66" fmla="*/ 2566389 w 35927792"/>
              <a:gd name="connsiteY66" fmla="*/ 2277608 h 38015408"/>
              <a:gd name="connsiteX67" fmla="*/ 1880589 w 35927792"/>
              <a:gd name="connsiteY67" fmla="*/ 1569758 h 38015408"/>
              <a:gd name="connsiteX68" fmla="*/ 416053 w 35927792"/>
              <a:gd name="connsiteY68" fmla="*/ 1514153 h 38015408"/>
              <a:gd name="connsiteX69" fmla="*/ 51789 w 35927792"/>
              <a:gd name="connsiteY69" fmla="*/ 1134608 h 38015408"/>
              <a:gd name="connsiteX70" fmla="*/ 1347189 w 35927792"/>
              <a:gd name="connsiteY70" fmla="*/ 982208 h 38015408"/>
              <a:gd name="connsiteX71" fmla="*/ 508989 w 35927792"/>
              <a:gd name="connsiteY71" fmla="*/ 525008 h 38015408"/>
              <a:gd name="connsiteX72" fmla="*/ 51789 w 35927792"/>
              <a:gd name="connsiteY72" fmla="*/ 601208 h 38015408"/>
              <a:gd name="connsiteX73" fmla="*/ 204189 w 35927792"/>
              <a:gd name="connsiteY73" fmla="*/ 144008 h 38015408"/>
              <a:gd name="connsiteX74" fmla="*/ 1118589 w 35927792"/>
              <a:gd name="connsiteY74" fmla="*/ 67808 h 38015408"/>
              <a:gd name="connsiteX75" fmla="*/ 2947389 w 35927792"/>
              <a:gd name="connsiteY75" fmla="*/ 1058408 h 38015408"/>
              <a:gd name="connsiteX76" fmla="*/ 4014189 w 35927792"/>
              <a:gd name="connsiteY76" fmla="*/ 1820408 h 38015408"/>
              <a:gd name="connsiteX77" fmla="*/ 9576789 w 35927792"/>
              <a:gd name="connsiteY77" fmla="*/ 2201408 h 38015408"/>
              <a:gd name="connsiteX78" fmla="*/ 13158189 w 35927792"/>
              <a:gd name="connsiteY78" fmla="*/ 3115808 h 38015408"/>
              <a:gd name="connsiteX79" fmla="*/ 14148789 w 35927792"/>
              <a:gd name="connsiteY79" fmla="*/ 3115808 h 38015408"/>
              <a:gd name="connsiteX80" fmla="*/ 16282389 w 35927792"/>
              <a:gd name="connsiteY80" fmla="*/ 3877808 h 38015408"/>
              <a:gd name="connsiteX81" fmla="*/ 18415989 w 35927792"/>
              <a:gd name="connsiteY81" fmla="*/ 3649208 h 38015408"/>
              <a:gd name="connsiteX82" fmla="*/ 20473389 w 35927792"/>
              <a:gd name="connsiteY82" fmla="*/ 5020808 h 38015408"/>
              <a:gd name="connsiteX83" fmla="*/ 21159189 w 35927792"/>
              <a:gd name="connsiteY83" fmla="*/ 5097008 h 38015408"/>
              <a:gd name="connsiteX84" fmla="*/ 22606989 w 35927792"/>
              <a:gd name="connsiteY84" fmla="*/ 5935208 h 38015408"/>
              <a:gd name="connsiteX85" fmla="*/ 22606989 w 35927792"/>
              <a:gd name="connsiteY85" fmla="*/ 5935208 h 38015408"/>
              <a:gd name="connsiteX0" fmla="*/ 22606989 w 35927792"/>
              <a:gd name="connsiteY0" fmla="*/ 5935208 h 38015408"/>
              <a:gd name="connsiteX1" fmla="*/ 25502589 w 35927792"/>
              <a:gd name="connsiteY1" fmla="*/ 4258808 h 38015408"/>
              <a:gd name="connsiteX2" fmla="*/ 27559989 w 35927792"/>
              <a:gd name="connsiteY2" fmla="*/ 5097008 h 38015408"/>
              <a:gd name="connsiteX3" fmla="*/ 25959789 w 35927792"/>
              <a:gd name="connsiteY3" fmla="*/ 9592808 h 38015408"/>
              <a:gd name="connsiteX4" fmla="*/ 26797989 w 35927792"/>
              <a:gd name="connsiteY4" fmla="*/ 11269208 h 38015408"/>
              <a:gd name="connsiteX5" fmla="*/ 26797989 w 35927792"/>
              <a:gd name="connsiteY5" fmla="*/ 12259808 h 38015408"/>
              <a:gd name="connsiteX6" fmla="*/ 27636189 w 35927792"/>
              <a:gd name="connsiteY6" fmla="*/ 14545808 h 38015408"/>
              <a:gd name="connsiteX7" fmla="*/ 28017189 w 35927792"/>
              <a:gd name="connsiteY7" fmla="*/ 15460208 h 38015408"/>
              <a:gd name="connsiteX8" fmla="*/ 29388789 w 35927792"/>
              <a:gd name="connsiteY8" fmla="*/ 16984208 h 38015408"/>
              <a:gd name="connsiteX9" fmla="*/ 30912789 w 35927792"/>
              <a:gd name="connsiteY9" fmla="*/ 20260808 h 38015408"/>
              <a:gd name="connsiteX10" fmla="*/ 32284389 w 35927792"/>
              <a:gd name="connsiteY10" fmla="*/ 21937208 h 38015408"/>
              <a:gd name="connsiteX11" fmla="*/ 35484789 w 35927792"/>
              <a:gd name="connsiteY11" fmla="*/ 22394408 h 38015408"/>
              <a:gd name="connsiteX12" fmla="*/ 35256189 w 35927792"/>
              <a:gd name="connsiteY12" fmla="*/ 23156408 h 38015408"/>
              <a:gd name="connsiteX13" fmla="*/ 32284389 w 35927792"/>
              <a:gd name="connsiteY13" fmla="*/ 22851608 h 38015408"/>
              <a:gd name="connsiteX14" fmla="*/ 33503589 w 35927792"/>
              <a:gd name="connsiteY14" fmla="*/ 23842208 h 38015408"/>
              <a:gd name="connsiteX15" fmla="*/ 33274989 w 35927792"/>
              <a:gd name="connsiteY15" fmla="*/ 24147008 h 38015408"/>
              <a:gd name="connsiteX16" fmla="*/ 31979589 w 35927792"/>
              <a:gd name="connsiteY16" fmla="*/ 23537408 h 38015408"/>
              <a:gd name="connsiteX17" fmla="*/ 30912789 w 35927792"/>
              <a:gd name="connsiteY17" fmla="*/ 23232608 h 38015408"/>
              <a:gd name="connsiteX18" fmla="*/ 23445189 w 35927792"/>
              <a:gd name="connsiteY18" fmla="*/ 14393408 h 38015408"/>
              <a:gd name="connsiteX19" fmla="*/ 22302189 w 35927792"/>
              <a:gd name="connsiteY19" fmla="*/ 14088608 h 38015408"/>
              <a:gd name="connsiteX20" fmla="*/ 19711389 w 35927792"/>
              <a:gd name="connsiteY20" fmla="*/ 14622008 h 38015408"/>
              <a:gd name="connsiteX21" fmla="*/ 18720789 w 35927792"/>
              <a:gd name="connsiteY21" fmla="*/ 16146008 h 38015408"/>
              <a:gd name="connsiteX22" fmla="*/ 19406589 w 35927792"/>
              <a:gd name="connsiteY22" fmla="*/ 17974808 h 38015408"/>
              <a:gd name="connsiteX23" fmla="*/ 19482789 w 35927792"/>
              <a:gd name="connsiteY23" fmla="*/ 21708608 h 38015408"/>
              <a:gd name="connsiteX24" fmla="*/ 20016189 w 35927792"/>
              <a:gd name="connsiteY24" fmla="*/ 23004008 h 38015408"/>
              <a:gd name="connsiteX25" fmla="*/ 18492189 w 35927792"/>
              <a:gd name="connsiteY25" fmla="*/ 29176208 h 38015408"/>
              <a:gd name="connsiteX26" fmla="*/ 18492189 w 35927792"/>
              <a:gd name="connsiteY26" fmla="*/ 29938208 h 38015408"/>
              <a:gd name="connsiteX27" fmla="*/ 17349189 w 35927792"/>
              <a:gd name="connsiteY27" fmla="*/ 32148008 h 38015408"/>
              <a:gd name="connsiteX28" fmla="*/ 17958789 w 35927792"/>
              <a:gd name="connsiteY28" fmla="*/ 32833808 h 38015408"/>
              <a:gd name="connsiteX29" fmla="*/ 17044389 w 35927792"/>
              <a:gd name="connsiteY29" fmla="*/ 34815008 h 38015408"/>
              <a:gd name="connsiteX30" fmla="*/ 18644589 w 35927792"/>
              <a:gd name="connsiteY30" fmla="*/ 37253408 h 38015408"/>
              <a:gd name="connsiteX31" fmla="*/ 17806389 w 35927792"/>
              <a:gd name="connsiteY31" fmla="*/ 37634408 h 38015408"/>
              <a:gd name="connsiteX32" fmla="*/ 17120589 w 35927792"/>
              <a:gd name="connsiteY32" fmla="*/ 38015408 h 38015408"/>
              <a:gd name="connsiteX33" fmla="*/ 16358589 w 35927792"/>
              <a:gd name="connsiteY33" fmla="*/ 37786808 h 38015408"/>
              <a:gd name="connsiteX34" fmla="*/ 16053789 w 35927792"/>
              <a:gd name="connsiteY34" fmla="*/ 37786808 h 38015408"/>
              <a:gd name="connsiteX35" fmla="*/ 15215589 w 35927792"/>
              <a:gd name="connsiteY35" fmla="*/ 36567608 h 38015408"/>
              <a:gd name="connsiteX36" fmla="*/ 14224989 w 35927792"/>
              <a:gd name="connsiteY36" fmla="*/ 36491408 h 38015408"/>
              <a:gd name="connsiteX37" fmla="*/ 13996389 w 35927792"/>
              <a:gd name="connsiteY37" fmla="*/ 35958008 h 38015408"/>
              <a:gd name="connsiteX38" fmla="*/ 14529789 w 35927792"/>
              <a:gd name="connsiteY38" fmla="*/ 34281608 h 38015408"/>
              <a:gd name="connsiteX39" fmla="*/ 13920189 w 35927792"/>
              <a:gd name="connsiteY39" fmla="*/ 33748208 h 38015408"/>
              <a:gd name="connsiteX40" fmla="*/ 14834589 w 35927792"/>
              <a:gd name="connsiteY40" fmla="*/ 28719008 h 38015408"/>
              <a:gd name="connsiteX41" fmla="*/ 14682189 w 35927792"/>
              <a:gd name="connsiteY41" fmla="*/ 28109408 h 38015408"/>
              <a:gd name="connsiteX42" fmla="*/ 14986989 w 35927792"/>
              <a:gd name="connsiteY42" fmla="*/ 25518608 h 38015408"/>
              <a:gd name="connsiteX43" fmla="*/ 14377389 w 35927792"/>
              <a:gd name="connsiteY43" fmla="*/ 27499808 h 38015408"/>
              <a:gd name="connsiteX44" fmla="*/ 13767789 w 35927792"/>
              <a:gd name="connsiteY44" fmla="*/ 28642808 h 38015408"/>
              <a:gd name="connsiteX45" fmla="*/ 13996389 w 35927792"/>
              <a:gd name="connsiteY45" fmla="*/ 30090608 h 38015408"/>
              <a:gd name="connsiteX46" fmla="*/ 13996389 w 35927792"/>
              <a:gd name="connsiteY46" fmla="*/ 30624008 h 38015408"/>
              <a:gd name="connsiteX47" fmla="*/ 12929589 w 35927792"/>
              <a:gd name="connsiteY47" fmla="*/ 31005008 h 38015408"/>
              <a:gd name="connsiteX48" fmla="*/ 12167589 w 35927792"/>
              <a:gd name="connsiteY48" fmla="*/ 30852608 h 38015408"/>
              <a:gd name="connsiteX49" fmla="*/ 10643589 w 35927792"/>
              <a:gd name="connsiteY49" fmla="*/ 29404808 h 38015408"/>
              <a:gd name="connsiteX50" fmla="*/ 11024589 w 35927792"/>
              <a:gd name="connsiteY50" fmla="*/ 29023808 h 38015408"/>
              <a:gd name="connsiteX51" fmla="*/ 10491189 w 35927792"/>
              <a:gd name="connsiteY51" fmla="*/ 28490408 h 38015408"/>
              <a:gd name="connsiteX52" fmla="*/ 11405589 w 35927792"/>
              <a:gd name="connsiteY52" fmla="*/ 25442408 h 38015408"/>
              <a:gd name="connsiteX53" fmla="*/ 12015189 w 35927792"/>
              <a:gd name="connsiteY53" fmla="*/ 24985208 h 38015408"/>
              <a:gd name="connsiteX54" fmla="*/ 12015189 w 35927792"/>
              <a:gd name="connsiteY54" fmla="*/ 23994608 h 38015408"/>
              <a:gd name="connsiteX55" fmla="*/ 13310589 w 35927792"/>
              <a:gd name="connsiteY55" fmla="*/ 19117808 h 38015408"/>
              <a:gd name="connsiteX56" fmla="*/ 10033989 w 35927792"/>
              <a:gd name="connsiteY56" fmla="*/ 14698208 h 38015408"/>
              <a:gd name="connsiteX57" fmla="*/ 9805389 w 35927792"/>
              <a:gd name="connsiteY57" fmla="*/ 12869408 h 38015408"/>
              <a:gd name="connsiteX58" fmla="*/ 10567389 w 35927792"/>
              <a:gd name="connsiteY58" fmla="*/ 11878808 h 38015408"/>
              <a:gd name="connsiteX59" fmla="*/ 10491189 w 35927792"/>
              <a:gd name="connsiteY59" fmla="*/ 10278608 h 38015408"/>
              <a:gd name="connsiteX60" fmla="*/ 14377389 w 35927792"/>
              <a:gd name="connsiteY60" fmla="*/ 7459208 h 38015408"/>
              <a:gd name="connsiteX61" fmla="*/ 13234389 w 35927792"/>
              <a:gd name="connsiteY61" fmla="*/ 6849608 h 38015408"/>
              <a:gd name="connsiteX62" fmla="*/ 10491189 w 35927792"/>
              <a:gd name="connsiteY62" fmla="*/ 5554208 h 38015408"/>
              <a:gd name="connsiteX63" fmla="*/ 6147789 w 35927792"/>
              <a:gd name="connsiteY63" fmla="*/ 4258808 h 38015408"/>
              <a:gd name="connsiteX64" fmla="*/ 1270989 w 35927792"/>
              <a:gd name="connsiteY64" fmla="*/ 2277608 h 38015408"/>
              <a:gd name="connsiteX65" fmla="*/ 1423389 w 35927792"/>
              <a:gd name="connsiteY65" fmla="*/ 1896608 h 38015408"/>
              <a:gd name="connsiteX66" fmla="*/ 2566389 w 35927792"/>
              <a:gd name="connsiteY66" fmla="*/ 2277608 h 38015408"/>
              <a:gd name="connsiteX67" fmla="*/ 1880589 w 35927792"/>
              <a:gd name="connsiteY67" fmla="*/ 1569758 h 38015408"/>
              <a:gd name="connsiteX68" fmla="*/ 416053 w 35927792"/>
              <a:gd name="connsiteY68" fmla="*/ 1514153 h 38015408"/>
              <a:gd name="connsiteX69" fmla="*/ 51789 w 35927792"/>
              <a:gd name="connsiteY69" fmla="*/ 1134608 h 38015408"/>
              <a:gd name="connsiteX70" fmla="*/ 1347189 w 35927792"/>
              <a:gd name="connsiteY70" fmla="*/ 982208 h 38015408"/>
              <a:gd name="connsiteX71" fmla="*/ 733631 w 35927792"/>
              <a:gd name="connsiteY71" fmla="*/ 568458 h 38015408"/>
              <a:gd name="connsiteX72" fmla="*/ 51789 w 35927792"/>
              <a:gd name="connsiteY72" fmla="*/ 601208 h 38015408"/>
              <a:gd name="connsiteX73" fmla="*/ 204189 w 35927792"/>
              <a:gd name="connsiteY73" fmla="*/ 144008 h 38015408"/>
              <a:gd name="connsiteX74" fmla="*/ 1118589 w 35927792"/>
              <a:gd name="connsiteY74" fmla="*/ 67808 h 38015408"/>
              <a:gd name="connsiteX75" fmla="*/ 2947389 w 35927792"/>
              <a:gd name="connsiteY75" fmla="*/ 1058408 h 38015408"/>
              <a:gd name="connsiteX76" fmla="*/ 4014189 w 35927792"/>
              <a:gd name="connsiteY76" fmla="*/ 1820408 h 38015408"/>
              <a:gd name="connsiteX77" fmla="*/ 9576789 w 35927792"/>
              <a:gd name="connsiteY77" fmla="*/ 2201408 h 38015408"/>
              <a:gd name="connsiteX78" fmla="*/ 13158189 w 35927792"/>
              <a:gd name="connsiteY78" fmla="*/ 3115808 h 38015408"/>
              <a:gd name="connsiteX79" fmla="*/ 14148789 w 35927792"/>
              <a:gd name="connsiteY79" fmla="*/ 3115808 h 38015408"/>
              <a:gd name="connsiteX80" fmla="*/ 16282389 w 35927792"/>
              <a:gd name="connsiteY80" fmla="*/ 3877808 h 38015408"/>
              <a:gd name="connsiteX81" fmla="*/ 18415989 w 35927792"/>
              <a:gd name="connsiteY81" fmla="*/ 3649208 h 38015408"/>
              <a:gd name="connsiteX82" fmla="*/ 20473389 w 35927792"/>
              <a:gd name="connsiteY82" fmla="*/ 5020808 h 38015408"/>
              <a:gd name="connsiteX83" fmla="*/ 21159189 w 35927792"/>
              <a:gd name="connsiteY83" fmla="*/ 5097008 h 38015408"/>
              <a:gd name="connsiteX84" fmla="*/ 22606989 w 35927792"/>
              <a:gd name="connsiteY84" fmla="*/ 5935208 h 38015408"/>
              <a:gd name="connsiteX85" fmla="*/ 22606989 w 35927792"/>
              <a:gd name="connsiteY85" fmla="*/ 5935208 h 38015408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347798 w 36004601"/>
              <a:gd name="connsiteY64" fmla="*/ 2265202 h 38003002"/>
              <a:gd name="connsiteX65" fmla="*/ 1500198 w 36004601"/>
              <a:gd name="connsiteY65" fmla="*/ 1884202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1423998 w 36004601"/>
              <a:gd name="connsiteY70" fmla="*/ 969802 h 38003002"/>
              <a:gd name="connsiteX71" fmla="*/ 810440 w 36004601"/>
              <a:gd name="connsiteY71" fmla="*/ 556052 h 38003002"/>
              <a:gd name="connsiteX72" fmla="*/ 128598 w 36004601"/>
              <a:gd name="connsiteY72" fmla="*/ 588802 h 38003002"/>
              <a:gd name="connsiteX73" fmla="*/ 101284 w 36004601"/>
              <a:gd name="connsiteY73" fmla="*/ 175052 h 38003002"/>
              <a:gd name="connsiteX74" fmla="*/ 1195398 w 36004601"/>
              <a:gd name="connsiteY74" fmla="*/ 55402 h 38003002"/>
              <a:gd name="connsiteX75" fmla="*/ 3024198 w 36004601"/>
              <a:gd name="connsiteY75" fmla="*/ 1046002 h 38003002"/>
              <a:gd name="connsiteX76" fmla="*/ 4090998 w 36004601"/>
              <a:gd name="connsiteY76" fmla="*/ 1808002 h 38003002"/>
              <a:gd name="connsiteX77" fmla="*/ 9653598 w 36004601"/>
              <a:gd name="connsiteY77" fmla="*/ 2189002 h 38003002"/>
              <a:gd name="connsiteX78" fmla="*/ 13234998 w 36004601"/>
              <a:gd name="connsiteY78" fmla="*/ 3103402 h 38003002"/>
              <a:gd name="connsiteX79" fmla="*/ 14225598 w 36004601"/>
              <a:gd name="connsiteY79" fmla="*/ 3103402 h 38003002"/>
              <a:gd name="connsiteX80" fmla="*/ 16359198 w 36004601"/>
              <a:gd name="connsiteY80" fmla="*/ 3865402 h 38003002"/>
              <a:gd name="connsiteX81" fmla="*/ 18492798 w 36004601"/>
              <a:gd name="connsiteY81" fmla="*/ 3636802 h 38003002"/>
              <a:gd name="connsiteX82" fmla="*/ 20550198 w 36004601"/>
              <a:gd name="connsiteY82" fmla="*/ 5008402 h 38003002"/>
              <a:gd name="connsiteX83" fmla="*/ 21235998 w 36004601"/>
              <a:gd name="connsiteY83" fmla="*/ 5084602 h 38003002"/>
              <a:gd name="connsiteX84" fmla="*/ 22683798 w 36004601"/>
              <a:gd name="connsiteY84" fmla="*/ 5922802 h 38003002"/>
              <a:gd name="connsiteX85" fmla="*/ 22683798 w 36004601"/>
              <a:gd name="connsiteY85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347798 w 36004601"/>
              <a:gd name="connsiteY64" fmla="*/ 2265202 h 38003002"/>
              <a:gd name="connsiteX65" fmla="*/ 1500198 w 36004601"/>
              <a:gd name="connsiteY65" fmla="*/ 1884202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347798 w 36004601"/>
              <a:gd name="connsiteY64" fmla="*/ 2265202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213013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213013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437656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437656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437656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492862 w 36004601"/>
              <a:gd name="connsiteY68" fmla="*/ 15017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437656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537791 w 36004601"/>
              <a:gd name="connsiteY68" fmla="*/ 1675547 h 38003002"/>
              <a:gd name="connsiteX69" fmla="*/ 128598 w 36004601"/>
              <a:gd name="connsiteY69" fmla="*/ 1122202 h 38003002"/>
              <a:gd name="connsiteX70" fmla="*/ 762433 w 36004601"/>
              <a:gd name="connsiteY70" fmla="*/ 893449 h 38003002"/>
              <a:gd name="connsiteX71" fmla="*/ 1423998 w 36004601"/>
              <a:gd name="connsiteY71" fmla="*/ 969802 h 38003002"/>
              <a:gd name="connsiteX72" fmla="*/ 810440 w 36004601"/>
              <a:gd name="connsiteY72" fmla="*/ 556052 h 38003002"/>
              <a:gd name="connsiteX73" fmla="*/ 128598 w 36004601"/>
              <a:gd name="connsiteY73" fmla="*/ 588802 h 38003002"/>
              <a:gd name="connsiteX74" fmla="*/ 101284 w 36004601"/>
              <a:gd name="connsiteY74" fmla="*/ 175052 h 38003002"/>
              <a:gd name="connsiteX75" fmla="*/ 1195398 w 36004601"/>
              <a:gd name="connsiteY75" fmla="*/ 55402 h 38003002"/>
              <a:gd name="connsiteX76" fmla="*/ 3024198 w 36004601"/>
              <a:gd name="connsiteY76" fmla="*/ 1046002 h 38003002"/>
              <a:gd name="connsiteX77" fmla="*/ 4090998 w 36004601"/>
              <a:gd name="connsiteY77" fmla="*/ 1808002 h 38003002"/>
              <a:gd name="connsiteX78" fmla="*/ 9653598 w 36004601"/>
              <a:gd name="connsiteY78" fmla="*/ 2189002 h 38003002"/>
              <a:gd name="connsiteX79" fmla="*/ 13234998 w 36004601"/>
              <a:gd name="connsiteY79" fmla="*/ 3103402 h 38003002"/>
              <a:gd name="connsiteX80" fmla="*/ 14225598 w 36004601"/>
              <a:gd name="connsiteY80" fmla="*/ 3103402 h 38003002"/>
              <a:gd name="connsiteX81" fmla="*/ 16359198 w 36004601"/>
              <a:gd name="connsiteY81" fmla="*/ 3865402 h 38003002"/>
              <a:gd name="connsiteX82" fmla="*/ 18492798 w 36004601"/>
              <a:gd name="connsiteY82" fmla="*/ 3636802 h 38003002"/>
              <a:gd name="connsiteX83" fmla="*/ 20550198 w 36004601"/>
              <a:gd name="connsiteY83" fmla="*/ 5008402 h 38003002"/>
              <a:gd name="connsiteX84" fmla="*/ 21235998 w 36004601"/>
              <a:gd name="connsiteY84" fmla="*/ 5084602 h 38003002"/>
              <a:gd name="connsiteX85" fmla="*/ 22683798 w 36004601"/>
              <a:gd name="connsiteY85" fmla="*/ 5922802 h 38003002"/>
              <a:gd name="connsiteX86" fmla="*/ 22683798 w 36004601"/>
              <a:gd name="connsiteY86" fmla="*/ 5922802 h 38003002"/>
              <a:gd name="connsiteX0" fmla="*/ 22683798 w 36004601"/>
              <a:gd name="connsiteY0" fmla="*/ 5922802 h 38003002"/>
              <a:gd name="connsiteX1" fmla="*/ 25579398 w 36004601"/>
              <a:gd name="connsiteY1" fmla="*/ 4246402 h 38003002"/>
              <a:gd name="connsiteX2" fmla="*/ 27636798 w 36004601"/>
              <a:gd name="connsiteY2" fmla="*/ 5084602 h 38003002"/>
              <a:gd name="connsiteX3" fmla="*/ 26036598 w 36004601"/>
              <a:gd name="connsiteY3" fmla="*/ 9580402 h 38003002"/>
              <a:gd name="connsiteX4" fmla="*/ 26874798 w 36004601"/>
              <a:gd name="connsiteY4" fmla="*/ 11256802 h 38003002"/>
              <a:gd name="connsiteX5" fmla="*/ 26874798 w 36004601"/>
              <a:gd name="connsiteY5" fmla="*/ 12247402 h 38003002"/>
              <a:gd name="connsiteX6" fmla="*/ 27712998 w 36004601"/>
              <a:gd name="connsiteY6" fmla="*/ 14533402 h 38003002"/>
              <a:gd name="connsiteX7" fmla="*/ 28093998 w 36004601"/>
              <a:gd name="connsiteY7" fmla="*/ 15447802 h 38003002"/>
              <a:gd name="connsiteX8" fmla="*/ 29465598 w 36004601"/>
              <a:gd name="connsiteY8" fmla="*/ 16971802 h 38003002"/>
              <a:gd name="connsiteX9" fmla="*/ 30989598 w 36004601"/>
              <a:gd name="connsiteY9" fmla="*/ 20248402 h 38003002"/>
              <a:gd name="connsiteX10" fmla="*/ 32361198 w 36004601"/>
              <a:gd name="connsiteY10" fmla="*/ 21924802 h 38003002"/>
              <a:gd name="connsiteX11" fmla="*/ 35561598 w 36004601"/>
              <a:gd name="connsiteY11" fmla="*/ 22382002 h 38003002"/>
              <a:gd name="connsiteX12" fmla="*/ 35332998 w 36004601"/>
              <a:gd name="connsiteY12" fmla="*/ 23144002 h 38003002"/>
              <a:gd name="connsiteX13" fmla="*/ 32361198 w 36004601"/>
              <a:gd name="connsiteY13" fmla="*/ 22839202 h 38003002"/>
              <a:gd name="connsiteX14" fmla="*/ 33580398 w 36004601"/>
              <a:gd name="connsiteY14" fmla="*/ 23829802 h 38003002"/>
              <a:gd name="connsiteX15" fmla="*/ 33351798 w 36004601"/>
              <a:gd name="connsiteY15" fmla="*/ 24134602 h 38003002"/>
              <a:gd name="connsiteX16" fmla="*/ 32056398 w 36004601"/>
              <a:gd name="connsiteY16" fmla="*/ 23525002 h 38003002"/>
              <a:gd name="connsiteX17" fmla="*/ 30989598 w 36004601"/>
              <a:gd name="connsiteY17" fmla="*/ 23220202 h 38003002"/>
              <a:gd name="connsiteX18" fmla="*/ 23521998 w 36004601"/>
              <a:gd name="connsiteY18" fmla="*/ 14381002 h 38003002"/>
              <a:gd name="connsiteX19" fmla="*/ 22378998 w 36004601"/>
              <a:gd name="connsiteY19" fmla="*/ 14076202 h 38003002"/>
              <a:gd name="connsiteX20" fmla="*/ 19788198 w 36004601"/>
              <a:gd name="connsiteY20" fmla="*/ 14609602 h 38003002"/>
              <a:gd name="connsiteX21" fmla="*/ 18797598 w 36004601"/>
              <a:gd name="connsiteY21" fmla="*/ 16133602 h 38003002"/>
              <a:gd name="connsiteX22" fmla="*/ 19483398 w 36004601"/>
              <a:gd name="connsiteY22" fmla="*/ 17962402 h 38003002"/>
              <a:gd name="connsiteX23" fmla="*/ 19559598 w 36004601"/>
              <a:gd name="connsiteY23" fmla="*/ 21696202 h 38003002"/>
              <a:gd name="connsiteX24" fmla="*/ 20092998 w 36004601"/>
              <a:gd name="connsiteY24" fmla="*/ 22991602 h 38003002"/>
              <a:gd name="connsiteX25" fmla="*/ 18568998 w 36004601"/>
              <a:gd name="connsiteY25" fmla="*/ 29163802 h 38003002"/>
              <a:gd name="connsiteX26" fmla="*/ 18568998 w 36004601"/>
              <a:gd name="connsiteY26" fmla="*/ 29925802 h 38003002"/>
              <a:gd name="connsiteX27" fmla="*/ 17425998 w 36004601"/>
              <a:gd name="connsiteY27" fmla="*/ 32135602 h 38003002"/>
              <a:gd name="connsiteX28" fmla="*/ 18035598 w 36004601"/>
              <a:gd name="connsiteY28" fmla="*/ 32821402 h 38003002"/>
              <a:gd name="connsiteX29" fmla="*/ 17121198 w 36004601"/>
              <a:gd name="connsiteY29" fmla="*/ 34802602 h 38003002"/>
              <a:gd name="connsiteX30" fmla="*/ 18721398 w 36004601"/>
              <a:gd name="connsiteY30" fmla="*/ 37241002 h 38003002"/>
              <a:gd name="connsiteX31" fmla="*/ 17883198 w 36004601"/>
              <a:gd name="connsiteY31" fmla="*/ 37622002 h 38003002"/>
              <a:gd name="connsiteX32" fmla="*/ 17197398 w 36004601"/>
              <a:gd name="connsiteY32" fmla="*/ 38003002 h 38003002"/>
              <a:gd name="connsiteX33" fmla="*/ 16435398 w 36004601"/>
              <a:gd name="connsiteY33" fmla="*/ 37774402 h 38003002"/>
              <a:gd name="connsiteX34" fmla="*/ 16130598 w 36004601"/>
              <a:gd name="connsiteY34" fmla="*/ 37774402 h 38003002"/>
              <a:gd name="connsiteX35" fmla="*/ 15292398 w 36004601"/>
              <a:gd name="connsiteY35" fmla="*/ 36555202 h 38003002"/>
              <a:gd name="connsiteX36" fmla="*/ 14301798 w 36004601"/>
              <a:gd name="connsiteY36" fmla="*/ 36479002 h 38003002"/>
              <a:gd name="connsiteX37" fmla="*/ 14073198 w 36004601"/>
              <a:gd name="connsiteY37" fmla="*/ 35945602 h 38003002"/>
              <a:gd name="connsiteX38" fmla="*/ 14606598 w 36004601"/>
              <a:gd name="connsiteY38" fmla="*/ 34269202 h 38003002"/>
              <a:gd name="connsiteX39" fmla="*/ 13996998 w 36004601"/>
              <a:gd name="connsiteY39" fmla="*/ 33735802 h 38003002"/>
              <a:gd name="connsiteX40" fmla="*/ 14911398 w 36004601"/>
              <a:gd name="connsiteY40" fmla="*/ 28706602 h 38003002"/>
              <a:gd name="connsiteX41" fmla="*/ 14758998 w 36004601"/>
              <a:gd name="connsiteY41" fmla="*/ 28097002 h 38003002"/>
              <a:gd name="connsiteX42" fmla="*/ 15063798 w 36004601"/>
              <a:gd name="connsiteY42" fmla="*/ 25506202 h 38003002"/>
              <a:gd name="connsiteX43" fmla="*/ 14454198 w 36004601"/>
              <a:gd name="connsiteY43" fmla="*/ 27487402 h 38003002"/>
              <a:gd name="connsiteX44" fmla="*/ 13844598 w 36004601"/>
              <a:gd name="connsiteY44" fmla="*/ 28630402 h 38003002"/>
              <a:gd name="connsiteX45" fmla="*/ 14073198 w 36004601"/>
              <a:gd name="connsiteY45" fmla="*/ 30078202 h 38003002"/>
              <a:gd name="connsiteX46" fmla="*/ 14073198 w 36004601"/>
              <a:gd name="connsiteY46" fmla="*/ 30611602 h 38003002"/>
              <a:gd name="connsiteX47" fmla="*/ 13006398 w 36004601"/>
              <a:gd name="connsiteY47" fmla="*/ 30992602 h 38003002"/>
              <a:gd name="connsiteX48" fmla="*/ 12244398 w 36004601"/>
              <a:gd name="connsiteY48" fmla="*/ 30840202 h 38003002"/>
              <a:gd name="connsiteX49" fmla="*/ 10720398 w 36004601"/>
              <a:gd name="connsiteY49" fmla="*/ 29392402 h 38003002"/>
              <a:gd name="connsiteX50" fmla="*/ 11101398 w 36004601"/>
              <a:gd name="connsiteY50" fmla="*/ 29011402 h 38003002"/>
              <a:gd name="connsiteX51" fmla="*/ 10567998 w 36004601"/>
              <a:gd name="connsiteY51" fmla="*/ 28478002 h 38003002"/>
              <a:gd name="connsiteX52" fmla="*/ 11482398 w 36004601"/>
              <a:gd name="connsiteY52" fmla="*/ 25430002 h 38003002"/>
              <a:gd name="connsiteX53" fmla="*/ 12091998 w 36004601"/>
              <a:gd name="connsiteY53" fmla="*/ 24972802 h 38003002"/>
              <a:gd name="connsiteX54" fmla="*/ 12091998 w 36004601"/>
              <a:gd name="connsiteY54" fmla="*/ 23982202 h 38003002"/>
              <a:gd name="connsiteX55" fmla="*/ 13387398 w 36004601"/>
              <a:gd name="connsiteY55" fmla="*/ 19105402 h 38003002"/>
              <a:gd name="connsiteX56" fmla="*/ 10110798 w 36004601"/>
              <a:gd name="connsiteY56" fmla="*/ 14685802 h 38003002"/>
              <a:gd name="connsiteX57" fmla="*/ 9882198 w 36004601"/>
              <a:gd name="connsiteY57" fmla="*/ 12857002 h 38003002"/>
              <a:gd name="connsiteX58" fmla="*/ 10644198 w 36004601"/>
              <a:gd name="connsiteY58" fmla="*/ 11866402 h 38003002"/>
              <a:gd name="connsiteX59" fmla="*/ 10567998 w 36004601"/>
              <a:gd name="connsiteY59" fmla="*/ 10266202 h 38003002"/>
              <a:gd name="connsiteX60" fmla="*/ 14454198 w 36004601"/>
              <a:gd name="connsiteY60" fmla="*/ 7446802 h 38003002"/>
              <a:gd name="connsiteX61" fmla="*/ 13311198 w 36004601"/>
              <a:gd name="connsiteY61" fmla="*/ 6837202 h 38003002"/>
              <a:gd name="connsiteX62" fmla="*/ 10567998 w 36004601"/>
              <a:gd name="connsiteY62" fmla="*/ 5541802 h 38003002"/>
              <a:gd name="connsiteX63" fmla="*/ 6224598 w 36004601"/>
              <a:gd name="connsiteY63" fmla="*/ 4246402 h 38003002"/>
              <a:gd name="connsiteX64" fmla="*/ 1437656 w 36004601"/>
              <a:gd name="connsiteY64" fmla="*/ 2525901 h 38003002"/>
              <a:gd name="connsiteX65" fmla="*/ 1455269 w 36004601"/>
              <a:gd name="connsiteY65" fmla="*/ 1710403 h 38003002"/>
              <a:gd name="connsiteX66" fmla="*/ 2643198 w 36004601"/>
              <a:gd name="connsiteY66" fmla="*/ 2265202 h 38003002"/>
              <a:gd name="connsiteX67" fmla="*/ 1957398 w 36004601"/>
              <a:gd name="connsiteY67" fmla="*/ 1557352 h 38003002"/>
              <a:gd name="connsiteX68" fmla="*/ 897218 w 36004601"/>
              <a:gd name="connsiteY68" fmla="*/ 1501747 h 38003002"/>
              <a:gd name="connsiteX69" fmla="*/ 537791 w 36004601"/>
              <a:gd name="connsiteY69" fmla="*/ 1675547 h 38003002"/>
              <a:gd name="connsiteX70" fmla="*/ 128598 w 36004601"/>
              <a:gd name="connsiteY70" fmla="*/ 1122202 h 38003002"/>
              <a:gd name="connsiteX71" fmla="*/ 762433 w 36004601"/>
              <a:gd name="connsiteY71" fmla="*/ 893449 h 38003002"/>
              <a:gd name="connsiteX72" fmla="*/ 1423998 w 36004601"/>
              <a:gd name="connsiteY72" fmla="*/ 969802 h 38003002"/>
              <a:gd name="connsiteX73" fmla="*/ 810440 w 36004601"/>
              <a:gd name="connsiteY73" fmla="*/ 556052 h 38003002"/>
              <a:gd name="connsiteX74" fmla="*/ 128598 w 36004601"/>
              <a:gd name="connsiteY74" fmla="*/ 588802 h 38003002"/>
              <a:gd name="connsiteX75" fmla="*/ 101284 w 36004601"/>
              <a:gd name="connsiteY75" fmla="*/ 175052 h 38003002"/>
              <a:gd name="connsiteX76" fmla="*/ 1195398 w 36004601"/>
              <a:gd name="connsiteY76" fmla="*/ 55402 h 38003002"/>
              <a:gd name="connsiteX77" fmla="*/ 3024198 w 36004601"/>
              <a:gd name="connsiteY77" fmla="*/ 1046002 h 38003002"/>
              <a:gd name="connsiteX78" fmla="*/ 4090998 w 36004601"/>
              <a:gd name="connsiteY78" fmla="*/ 1808002 h 38003002"/>
              <a:gd name="connsiteX79" fmla="*/ 9653598 w 36004601"/>
              <a:gd name="connsiteY79" fmla="*/ 2189002 h 38003002"/>
              <a:gd name="connsiteX80" fmla="*/ 13234998 w 36004601"/>
              <a:gd name="connsiteY80" fmla="*/ 3103402 h 38003002"/>
              <a:gd name="connsiteX81" fmla="*/ 14225598 w 36004601"/>
              <a:gd name="connsiteY81" fmla="*/ 3103402 h 38003002"/>
              <a:gd name="connsiteX82" fmla="*/ 16359198 w 36004601"/>
              <a:gd name="connsiteY82" fmla="*/ 3865402 h 38003002"/>
              <a:gd name="connsiteX83" fmla="*/ 18492798 w 36004601"/>
              <a:gd name="connsiteY83" fmla="*/ 3636802 h 38003002"/>
              <a:gd name="connsiteX84" fmla="*/ 20550198 w 36004601"/>
              <a:gd name="connsiteY84" fmla="*/ 5008402 h 38003002"/>
              <a:gd name="connsiteX85" fmla="*/ 21235998 w 36004601"/>
              <a:gd name="connsiteY85" fmla="*/ 5084602 h 38003002"/>
              <a:gd name="connsiteX86" fmla="*/ 22683798 w 36004601"/>
              <a:gd name="connsiteY86" fmla="*/ 5922802 h 38003002"/>
              <a:gd name="connsiteX87" fmla="*/ 22683798 w 36004601"/>
              <a:gd name="connsiteY87" fmla="*/ 5922802 h 38003002"/>
              <a:gd name="connsiteX0" fmla="*/ 537791 w 36004601"/>
              <a:gd name="connsiteY0" fmla="*/ 1675547 h 38003002"/>
              <a:gd name="connsiteX1" fmla="*/ 128598 w 36004601"/>
              <a:gd name="connsiteY1" fmla="*/ 1122202 h 38003002"/>
              <a:gd name="connsiteX2" fmla="*/ 762433 w 36004601"/>
              <a:gd name="connsiteY2" fmla="*/ 893449 h 38003002"/>
              <a:gd name="connsiteX3" fmla="*/ 1423998 w 36004601"/>
              <a:gd name="connsiteY3" fmla="*/ 969802 h 38003002"/>
              <a:gd name="connsiteX4" fmla="*/ 810440 w 36004601"/>
              <a:gd name="connsiteY4" fmla="*/ 556052 h 38003002"/>
              <a:gd name="connsiteX5" fmla="*/ 128598 w 36004601"/>
              <a:gd name="connsiteY5" fmla="*/ 588802 h 38003002"/>
              <a:gd name="connsiteX6" fmla="*/ 101284 w 36004601"/>
              <a:gd name="connsiteY6" fmla="*/ 175052 h 38003002"/>
              <a:gd name="connsiteX7" fmla="*/ 1195398 w 36004601"/>
              <a:gd name="connsiteY7" fmla="*/ 55402 h 38003002"/>
              <a:gd name="connsiteX8" fmla="*/ 3024198 w 36004601"/>
              <a:gd name="connsiteY8" fmla="*/ 1046002 h 38003002"/>
              <a:gd name="connsiteX9" fmla="*/ 4090998 w 36004601"/>
              <a:gd name="connsiteY9" fmla="*/ 1808002 h 38003002"/>
              <a:gd name="connsiteX10" fmla="*/ 9653598 w 36004601"/>
              <a:gd name="connsiteY10" fmla="*/ 2189002 h 38003002"/>
              <a:gd name="connsiteX11" fmla="*/ 13234998 w 36004601"/>
              <a:gd name="connsiteY11" fmla="*/ 3103402 h 38003002"/>
              <a:gd name="connsiteX12" fmla="*/ 14225598 w 36004601"/>
              <a:gd name="connsiteY12" fmla="*/ 3103402 h 38003002"/>
              <a:gd name="connsiteX13" fmla="*/ 16359198 w 36004601"/>
              <a:gd name="connsiteY13" fmla="*/ 3865402 h 38003002"/>
              <a:gd name="connsiteX14" fmla="*/ 18492798 w 36004601"/>
              <a:gd name="connsiteY14" fmla="*/ 3636802 h 38003002"/>
              <a:gd name="connsiteX15" fmla="*/ 20550198 w 36004601"/>
              <a:gd name="connsiteY15" fmla="*/ 5008402 h 38003002"/>
              <a:gd name="connsiteX16" fmla="*/ 21235998 w 36004601"/>
              <a:gd name="connsiteY16" fmla="*/ 5084602 h 38003002"/>
              <a:gd name="connsiteX17" fmla="*/ 22683798 w 36004601"/>
              <a:gd name="connsiteY17" fmla="*/ 5922802 h 38003002"/>
              <a:gd name="connsiteX18" fmla="*/ 22683798 w 36004601"/>
              <a:gd name="connsiteY18" fmla="*/ 5922802 h 38003002"/>
              <a:gd name="connsiteX19" fmla="*/ 25579398 w 36004601"/>
              <a:gd name="connsiteY19" fmla="*/ 4246402 h 38003002"/>
              <a:gd name="connsiteX20" fmla="*/ 27636798 w 36004601"/>
              <a:gd name="connsiteY20" fmla="*/ 5084602 h 38003002"/>
              <a:gd name="connsiteX21" fmla="*/ 26036598 w 36004601"/>
              <a:gd name="connsiteY21" fmla="*/ 9580402 h 38003002"/>
              <a:gd name="connsiteX22" fmla="*/ 26874798 w 36004601"/>
              <a:gd name="connsiteY22" fmla="*/ 11256802 h 38003002"/>
              <a:gd name="connsiteX23" fmla="*/ 26874798 w 36004601"/>
              <a:gd name="connsiteY23" fmla="*/ 12247402 h 38003002"/>
              <a:gd name="connsiteX24" fmla="*/ 27712998 w 36004601"/>
              <a:gd name="connsiteY24" fmla="*/ 14533402 h 38003002"/>
              <a:gd name="connsiteX25" fmla="*/ 28093998 w 36004601"/>
              <a:gd name="connsiteY25" fmla="*/ 15447802 h 38003002"/>
              <a:gd name="connsiteX26" fmla="*/ 29465598 w 36004601"/>
              <a:gd name="connsiteY26" fmla="*/ 16971802 h 38003002"/>
              <a:gd name="connsiteX27" fmla="*/ 30989598 w 36004601"/>
              <a:gd name="connsiteY27" fmla="*/ 20248402 h 38003002"/>
              <a:gd name="connsiteX28" fmla="*/ 32361198 w 36004601"/>
              <a:gd name="connsiteY28" fmla="*/ 21924802 h 38003002"/>
              <a:gd name="connsiteX29" fmla="*/ 35561598 w 36004601"/>
              <a:gd name="connsiteY29" fmla="*/ 22382002 h 38003002"/>
              <a:gd name="connsiteX30" fmla="*/ 35332998 w 36004601"/>
              <a:gd name="connsiteY30" fmla="*/ 23144002 h 38003002"/>
              <a:gd name="connsiteX31" fmla="*/ 32361198 w 36004601"/>
              <a:gd name="connsiteY31" fmla="*/ 22839202 h 38003002"/>
              <a:gd name="connsiteX32" fmla="*/ 33580398 w 36004601"/>
              <a:gd name="connsiteY32" fmla="*/ 23829802 h 38003002"/>
              <a:gd name="connsiteX33" fmla="*/ 33351798 w 36004601"/>
              <a:gd name="connsiteY33" fmla="*/ 24134602 h 38003002"/>
              <a:gd name="connsiteX34" fmla="*/ 32056398 w 36004601"/>
              <a:gd name="connsiteY34" fmla="*/ 23525002 h 38003002"/>
              <a:gd name="connsiteX35" fmla="*/ 30989598 w 36004601"/>
              <a:gd name="connsiteY35" fmla="*/ 23220202 h 38003002"/>
              <a:gd name="connsiteX36" fmla="*/ 23521998 w 36004601"/>
              <a:gd name="connsiteY36" fmla="*/ 14381002 h 38003002"/>
              <a:gd name="connsiteX37" fmla="*/ 22378998 w 36004601"/>
              <a:gd name="connsiteY37" fmla="*/ 14076202 h 38003002"/>
              <a:gd name="connsiteX38" fmla="*/ 19788198 w 36004601"/>
              <a:gd name="connsiteY38" fmla="*/ 14609602 h 38003002"/>
              <a:gd name="connsiteX39" fmla="*/ 18797598 w 36004601"/>
              <a:gd name="connsiteY39" fmla="*/ 16133602 h 38003002"/>
              <a:gd name="connsiteX40" fmla="*/ 19483398 w 36004601"/>
              <a:gd name="connsiteY40" fmla="*/ 17962402 h 38003002"/>
              <a:gd name="connsiteX41" fmla="*/ 19559598 w 36004601"/>
              <a:gd name="connsiteY41" fmla="*/ 21696202 h 38003002"/>
              <a:gd name="connsiteX42" fmla="*/ 20092998 w 36004601"/>
              <a:gd name="connsiteY42" fmla="*/ 22991602 h 38003002"/>
              <a:gd name="connsiteX43" fmla="*/ 18568998 w 36004601"/>
              <a:gd name="connsiteY43" fmla="*/ 29163802 h 38003002"/>
              <a:gd name="connsiteX44" fmla="*/ 18568998 w 36004601"/>
              <a:gd name="connsiteY44" fmla="*/ 29925802 h 38003002"/>
              <a:gd name="connsiteX45" fmla="*/ 17425998 w 36004601"/>
              <a:gd name="connsiteY45" fmla="*/ 32135602 h 38003002"/>
              <a:gd name="connsiteX46" fmla="*/ 18035598 w 36004601"/>
              <a:gd name="connsiteY46" fmla="*/ 32821402 h 38003002"/>
              <a:gd name="connsiteX47" fmla="*/ 17121198 w 36004601"/>
              <a:gd name="connsiteY47" fmla="*/ 34802602 h 38003002"/>
              <a:gd name="connsiteX48" fmla="*/ 18721398 w 36004601"/>
              <a:gd name="connsiteY48" fmla="*/ 37241002 h 38003002"/>
              <a:gd name="connsiteX49" fmla="*/ 17883198 w 36004601"/>
              <a:gd name="connsiteY49" fmla="*/ 37622002 h 38003002"/>
              <a:gd name="connsiteX50" fmla="*/ 17197398 w 36004601"/>
              <a:gd name="connsiteY50" fmla="*/ 38003002 h 38003002"/>
              <a:gd name="connsiteX51" fmla="*/ 16435398 w 36004601"/>
              <a:gd name="connsiteY51" fmla="*/ 37774402 h 38003002"/>
              <a:gd name="connsiteX52" fmla="*/ 16130598 w 36004601"/>
              <a:gd name="connsiteY52" fmla="*/ 37774402 h 38003002"/>
              <a:gd name="connsiteX53" fmla="*/ 15292398 w 36004601"/>
              <a:gd name="connsiteY53" fmla="*/ 36555202 h 38003002"/>
              <a:gd name="connsiteX54" fmla="*/ 14301798 w 36004601"/>
              <a:gd name="connsiteY54" fmla="*/ 36479002 h 38003002"/>
              <a:gd name="connsiteX55" fmla="*/ 14073198 w 36004601"/>
              <a:gd name="connsiteY55" fmla="*/ 35945602 h 38003002"/>
              <a:gd name="connsiteX56" fmla="*/ 14606598 w 36004601"/>
              <a:gd name="connsiteY56" fmla="*/ 34269202 h 38003002"/>
              <a:gd name="connsiteX57" fmla="*/ 13996998 w 36004601"/>
              <a:gd name="connsiteY57" fmla="*/ 33735802 h 38003002"/>
              <a:gd name="connsiteX58" fmla="*/ 14911398 w 36004601"/>
              <a:gd name="connsiteY58" fmla="*/ 28706602 h 38003002"/>
              <a:gd name="connsiteX59" fmla="*/ 14758998 w 36004601"/>
              <a:gd name="connsiteY59" fmla="*/ 28097002 h 38003002"/>
              <a:gd name="connsiteX60" fmla="*/ 15063798 w 36004601"/>
              <a:gd name="connsiteY60" fmla="*/ 25506202 h 38003002"/>
              <a:gd name="connsiteX61" fmla="*/ 14454198 w 36004601"/>
              <a:gd name="connsiteY61" fmla="*/ 27487402 h 38003002"/>
              <a:gd name="connsiteX62" fmla="*/ 13844598 w 36004601"/>
              <a:gd name="connsiteY62" fmla="*/ 28630402 h 38003002"/>
              <a:gd name="connsiteX63" fmla="*/ 14073198 w 36004601"/>
              <a:gd name="connsiteY63" fmla="*/ 30078202 h 38003002"/>
              <a:gd name="connsiteX64" fmla="*/ 14073198 w 36004601"/>
              <a:gd name="connsiteY64" fmla="*/ 30611602 h 38003002"/>
              <a:gd name="connsiteX65" fmla="*/ 13006398 w 36004601"/>
              <a:gd name="connsiteY65" fmla="*/ 30992602 h 38003002"/>
              <a:gd name="connsiteX66" fmla="*/ 12244398 w 36004601"/>
              <a:gd name="connsiteY66" fmla="*/ 30840202 h 38003002"/>
              <a:gd name="connsiteX67" fmla="*/ 10720398 w 36004601"/>
              <a:gd name="connsiteY67" fmla="*/ 29392402 h 38003002"/>
              <a:gd name="connsiteX68" fmla="*/ 11101398 w 36004601"/>
              <a:gd name="connsiteY68" fmla="*/ 29011402 h 38003002"/>
              <a:gd name="connsiteX69" fmla="*/ 10567998 w 36004601"/>
              <a:gd name="connsiteY69" fmla="*/ 28478002 h 38003002"/>
              <a:gd name="connsiteX70" fmla="*/ 11482398 w 36004601"/>
              <a:gd name="connsiteY70" fmla="*/ 25430002 h 38003002"/>
              <a:gd name="connsiteX71" fmla="*/ 12091998 w 36004601"/>
              <a:gd name="connsiteY71" fmla="*/ 24972802 h 38003002"/>
              <a:gd name="connsiteX72" fmla="*/ 12091998 w 36004601"/>
              <a:gd name="connsiteY72" fmla="*/ 23982202 h 38003002"/>
              <a:gd name="connsiteX73" fmla="*/ 13387398 w 36004601"/>
              <a:gd name="connsiteY73" fmla="*/ 19105402 h 38003002"/>
              <a:gd name="connsiteX74" fmla="*/ 10110798 w 36004601"/>
              <a:gd name="connsiteY74" fmla="*/ 14685802 h 38003002"/>
              <a:gd name="connsiteX75" fmla="*/ 9882198 w 36004601"/>
              <a:gd name="connsiteY75" fmla="*/ 12857002 h 38003002"/>
              <a:gd name="connsiteX76" fmla="*/ 10644198 w 36004601"/>
              <a:gd name="connsiteY76" fmla="*/ 11866402 h 38003002"/>
              <a:gd name="connsiteX77" fmla="*/ 10567998 w 36004601"/>
              <a:gd name="connsiteY77" fmla="*/ 10266202 h 38003002"/>
              <a:gd name="connsiteX78" fmla="*/ 14454198 w 36004601"/>
              <a:gd name="connsiteY78" fmla="*/ 7446802 h 38003002"/>
              <a:gd name="connsiteX79" fmla="*/ 13311198 w 36004601"/>
              <a:gd name="connsiteY79" fmla="*/ 6837202 h 38003002"/>
              <a:gd name="connsiteX80" fmla="*/ 10567998 w 36004601"/>
              <a:gd name="connsiteY80" fmla="*/ 5541802 h 38003002"/>
              <a:gd name="connsiteX81" fmla="*/ 6224598 w 36004601"/>
              <a:gd name="connsiteY81" fmla="*/ 4246402 h 38003002"/>
              <a:gd name="connsiteX82" fmla="*/ 1437656 w 36004601"/>
              <a:gd name="connsiteY82" fmla="*/ 2525901 h 38003002"/>
              <a:gd name="connsiteX83" fmla="*/ 1455269 w 36004601"/>
              <a:gd name="connsiteY83" fmla="*/ 1710403 h 38003002"/>
              <a:gd name="connsiteX84" fmla="*/ 2643198 w 36004601"/>
              <a:gd name="connsiteY84" fmla="*/ 2265202 h 38003002"/>
              <a:gd name="connsiteX85" fmla="*/ 1957398 w 36004601"/>
              <a:gd name="connsiteY85" fmla="*/ 1557352 h 38003002"/>
              <a:gd name="connsiteX86" fmla="*/ 897218 w 36004601"/>
              <a:gd name="connsiteY86" fmla="*/ 1501747 h 38003002"/>
              <a:gd name="connsiteX87" fmla="*/ 591705 w 36004601"/>
              <a:gd name="connsiteY87" fmla="*/ 1727687 h 38003002"/>
              <a:gd name="connsiteX0" fmla="*/ 537791 w 36004601"/>
              <a:gd name="connsiteY0" fmla="*/ 1675547 h 38003002"/>
              <a:gd name="connsiteX1" fmla="*/ 128598 w 36004601"/>
              <a:gd name="connsiteY1" fmla="*/ 1122202 h 38003002"/>
              <a:gd name="connsiteX2" fmla="*/ 762433 w 36004601"/>
              <a:gd name="connsiteY2" fmla="*/ 893449 h 38003002"/>
              <a:gd name="connsiteX3" fmla="*/ 1423998 w 36004601"/>
              <a:gd name="connsiteY3" fmla="*/ 969802 h 38003002"/>
              <a:gd name="connsiteX4" fmla="*/ 810440 w 36004601"/>
              <a:gd name="connsiteY4" fmla="*/ 556052 h 38003002"/>
              <a:gd name="connsiteX5" fmla="*/ 128598 w 36004601"/>
              <a:gd name="connsiteY5" fmla="*/ 588802 h 38003002"/>
              <a:gd name="connsiteX6" fmla="*/ 101284 w 36004601"/>
              <a:gd name="connsiteY6" fmla="*/ 175052 h 38003002"/>
              <a:gd name="connsiteX7" fmla="*/ 1195398 w 36004601"/>
              <a:gd name="connsiteY7" fmla="*/ 55402 h 38003002"/>
              <a:gd name="connsiteX8" fmla="*/ 3024198 w 36004601"/>
              <a:gd name="connsiteY8" fmla="*/ 1046002 h 38003002"/>
              <a:gd name="connsiteX9" fmla="*/ 4090998 w 36004601"/>
              <a:gd name="connsiteY9" fmla="*/ 1808002 h 38003002"/>
              <a:gd name="connsiteX10" fmla="*/ 9653598 w 36004601"/>
              <a:gd name="connsiteY10" fmla="*/ 2189002 h 38003002"/>
              <a:gd name="connsiteX11" fmla="*/ 13234998 w 36004601"/>
              <a:gd name="connsiteY11" fmla="*/ 3103402 h 38003002"/>
              <a:gd name="connsiteX12" fmla="*/ 14225598 w 36004601"/>
              <a:gd name="connsiteY12" fmla="*/ 3103402 h 38003002"/>
              <a:gd name="connsiteX13" fmla="*/ 16359198 w 36004601"/>
              <a:gd name="connsiteY13" fmla="*/ 3865402 h 38003002"/>
              <a:gd name="connsiteX14" fmla="*/ 18492798 w 36004601"/>
              <a:gd name="connsiteY14" fmla="*/ 3636802 h 38003002"/>
              <a:gd name="connsiteX15" fmla="*/ 20550198 w 36004601"/>
              <a:gd name="connsiteY15" fmla="*/ 5008402 h 38003002"/>
              <a:gd name="connsiteX16" fmla="*/ 21235998 w 36004601"/>
              <a:gd name="connsiteY16" fmla="*/ 5084602 h 38003002"/>
              <a:gd name="connsiteX17" fmla="*/ 22683798 w 36004601"/>
              <a:gd name="connsiteY17" fmla="*/ 5922802 h 38003002"/>
              <a:gd name="connsiteX18" fmla="*/ 22683798 w 36004601"/>
              <a:gd name="connsiteY18" fmla="*/ 5922802 h 38003002"/>
              <a:gd name="connsiteX19" fmla="*/ 25579398 w 36004601"/>
              <a:gd name="connsiteY19" fmla="*/ 4246402 h 38003002"/>
              <a:gd name="connsiteX20" fmla="*/ 27636798 w 36004601"/>
              <a:gd name="connsiteY20" fmla="*/ 5084602 h 38003002"/>
              <a:gd name="connsiteX21" fmla="*/ 26036598 w 36004601"/>
              <a:gd name="connsiteY21" fmla="*/ 9580402 h 38003002"/>
              <a:gd name="connsiteX22" fmla="*/ 26874798 w 36004601"/>
              <a:gd name="connsiteY22" fmla="*/ 11256802 h 38003002"/>
              <a:gd name="connsiteX23" fmla="*/ 26874798 w 36004601"/>
              <a:gd name="connsiteY23" fmla="*/ 12247402 h 38003002"/>
              <a:gd name="connsiteX24" fmla="*/ 27712998 w 36004601"/>
              <a:gd name="connsiteY24" fmla="*/ 14533402 h 38003002"/>
              <a:gd name="connsiteX25" fmla="*/ 28093998 w 36004601"/>
              <a:gd name="connsiteY25" fmla="*/ 15447802 h 38003002"/>
              <a:gd name="connsiteX26" fmla="*/ 29465598 w 36004601"/>
              <a:gd name="connsiteY26" fmla="*/ 16971802 h 38003002"/>
              <a:gd name="connsiteX27" fmla="*/ 30989598 w 36004601"/>
              <a:gd name="connsiteY27" fmla="*/ 20248402 h 38003002"/>
              <a:gd name="connsiteX28" fmla="*/ 32361198 w 36004601"/>
              <a:gd name="connsiteY28" fmla="*/ 21924802 h 38003002"/>
              <a:gd name="connsiteX29" fmla="*/ 35561598 w 36004601"/>
              <a:gd name="connsiteY29" fmla="*/ 22382002 h 38003002"/>
              <a:gd name="connsiteX30" fmla="*/ 35332998 w 36004601"/>
              <a:gd name="connsiteY30" fmla="*/ 23144002 h 38003002"/>
              <a:gd name="connsiteX31" fmla="*/ 32361198 w 36004601"/>
              <a:gd name="connsiteY31" fmla="*/ 22839202 h 38003002"/>
              <a:gd name="connsiteX32" fmla="*/ 33580398 w 36004601"/>
              <a:gd name="connsiteY32" fmla="*/ 23829802 h 38003002"/>
              <a:gd name="connsiteX33" fmla="*/ 33351798 w 36004601"/>
              <a:gd name="connsiteY33" fmla="*/ 24134602 h 38003002"/>
              <a:gd name="connsiteX34" fmla="*/ 32056398 w 36004601"/>
              <a:gd name="connsiteY34" fmla="*/ 23525002 h 38003002"/>
              <a:gd name="connsiteX35" fmla="*/ 30989598 w 36004601"/>
              <a:gd name="connsiteY35" fmla="*/ 23220202 h 38003002"/>
              <a:gd name="connsiteX36" fmla="*/ 23521998 w 36004601"/>
              <a:gd name="connsiteY36" fmla="*/ 14381002 h 38003002"/>
              <a:gd name="connsiteX37" fmla="*/ 22378998 w 36004601"/>
              <a:gd name="connsiteY37" fmla="*/ 14076202 h 38003002"/>
              <a:gd name="connsiteX38" fmla="*/ 19788198 w 36004601"/>
              <a:gd name="connsiteY38" fmla="*/ 14609602 h 38003002"/>
              <a:gd name="connsiteX39" fmla="*/ 18797598 w 36004601"/>
              <a:gd name="connsiteY39" fmla="*/ 16133602 h 38003002"/>
              <a:gd name="connsiteX40" fmla="*/ 19483398 w 36004601"/>
              <a:gd name="connsiteY40" fmla="*/ 17962402 h 38003002"/>
              <a:gd name="connsiteX41" fmla="*/ 19559598 w 36004601"/>
              <a:gd name="connsiteY41" fmla="*/ 21696202 h 38003002"/>
              <a:gd name="connsiteX42" fmla="*/ 20092998 w 36004601"/>
              <a:gd name="connsiteY42" fmla="*/ 22991602 h 38003002"/>
              <a:gd name="connsiteX43" fmla="*/ 18568998 w 36004601"/>
              <a:gd name="connsiteY43" fmla="*/ 29163802 h 38003002"/>
              <a:gd name="connsiteX44" fmla="*/ 18568998 w 36004601"/>
              <a:gd name="connsiteY44" fmla="*/ 29925802 h 38003002"/>
              <a:gd name="connsiteX45" fmla="*/ 17425998 w 36004601"/>
              <a:gd name="connsiteY45" fmla="*/ 32135602 h 38003002"/>
              <a:gd name="connsiteX46" fmla="*/ 18035598 w 36004601"/>
              <a:gd name="connsiteY46" fmla="*/ 32821402 h 38003002"/>
              <a:gd name="connsiteX47" fmla="*/ 17121198 w 36004601"/>
              <a:gd name="connsiteY47" fmla="*/ 34802602 h 38003002"/>
              <a:gd name="connsiteX48" fmla="*/ 18721398 w 36004601"/>
              <a:gd name="connsiteY48" fmla="*/ 37241002 h 38003002"/>
              <a:gd name="connsiteX49" fmla="*/ 17883198 w 36004601"/>
              <a:gd name="connsiteY49" fmla="*/ 37622002 h 38003002"/>
              <a:gd name="connsiteX50" fmla="*/ 17197398 w 36004601"/>
              <a:gd name="connsiteY50" fmla="*/ 38003002 h 38003002"/>
              <a:gd name="connsiteX51" fmla="*/ 16435398 w 36004601"/>
              <a:gd name="connsiteY51" fmla="*/ 37774402 h 38003002"/>
              <a:gd name="connsiteX52" fmla="*/ 16130598 w 36004601"/>
              <a:gd name="connsiteY52" fmla="*/ 37774402 h 38003002"/>
              <a:gd name="connsiteX53" fmla="*/ 15292398 w 36004601"/>
              <a:gd name="connsiteY53" fmla="*/ 36555202 h 38003002"/>
              <a:gd name="connsiteX54" fmla="*/ 14301798 w 36004601"/>
              <a:gd name="connsiteY54" fmla="*/ 36479002 h 38003002"/>
              <a:gd name="connsiteX55" fmla="*/ 14073198 w 36004601"/>
              <a:gd name="connsiteY55" fmla="*/ 35945602 h 38003002"/>
              <a:gd name="connsiteX56" fmla="*/ 14606598 w 36004601"/>
              <a:gd name="connsiteY56" fmla="*/ 34269202 h 38003002"/>
              <a:gd name="connsiteX57" fmla="*/ 13996998 w 36004601"/>
              <a:gd name="connsiteY57" fmla="*/ 33735802 h 38003002"/>
              <a:gd name="connsiteX58" fmla="*/ 14911398 w 36004601"/>
              <a:gd name="connsiteY58" fmla="*/ 28706602 h 38003002"/>
              <a:gd name="connsiteX59" fmla="*/ 14758998 w 36004601"/>
              <a:gd name="connsiteY59" fmla="*/ 28097002 h 38003002"/>
              <a:gd name="connsiteX60" fmla="*/ 15063798 w 36004601"/>
              <a:gd name="connsiteY60" fmla="*/ 25506202 h 38003002"/>
              <a:gd name="connsiteX61" fmla="*/ 14454198 w 36004601"/>
              <a:gd name="connsiteY61" fmla="*/ 27487402 h 38003002"/>
              <a:gd name="connsiteX62" fmla="*/ 13844598 w 36004601"/>
              <a:gd name="connsiteY62" fmla="*/ 28630402 h 38003002"/>
              <a:gd name="connsiteX63" fmla="*/ 14073198 w 36004601"/>
              <a:gd name="connsiteY63" fmla="*/ 30078202 h 38003002"/>
              <a:gd name="connsiteX64" fmla="*/ 14073198 w 36004601"/>
              <a:gd name="connsiteY64" fmla="*/ 30611602 h 38003002"/>
              <a:gd name="connsiteX65" fmla="*/ 13006398 w 36004601"/>
              <a:gd name="connsiteY65" fmla="*/ 30992602 h 38003002"/>
              <a:gd name="connsiteX66" fmla="*/ 12244398 w 36004601"/>
              <a:gd name="connsiteY66" fmla="*/ 30840202 h 38003002"/>
              <a:gd name="connsiteX67" fmla="*/ 10720398 w 36004601"/>
              <a:gd name="connsiteY67" fmla="*/ 29392402 h 38003002"/>
              <a:gd name="connsiteX68" fmla="*/ 11101398 w 36004601"/>
              <a:gd name="connsiteY68" fmla="*/ 29011402 h 38003002"/>
              <a:gd name="connsiteX69" fmla="*/ 10567998 w 36004601"/>
              <a:gd name="connsiteY69" fmla="*/ 28478002 h 38003002"/>
              <a:gd name="connsiteX70" fmla="*/ 11482398 w 36004601"/>
              <a:gd name="connsiteY70" fmla="*/ 25430002 h 38003002"/>
              <a:gd name="connsiteX71" fmla="*/ 12091998 w 36004601"/>
              <a:gd name="connsiteY71" fmla="*/ 24972802 h 38003002"/>
              <a:gd name="connsiteX72" fmla="*/ 12091998 w 36004601"/>
              <a:gd name="connsiteY72" fmla="*/ 23982202 h 38003002"/>
              <a:gd name="connsiteX73" fmla="*/ 13387398 w 36004601"/>
              <a:gd name="connsiteY73" fmla="*/ 19105402 h 38003002"/>
              <a:gd name="connsiteX74" fmla="*/ 10110798 w 36004601"/>
              <a:gd name="connsiteY74" fmla="*/ 14685802 h 38003002"/>
              <a:gd name="connsiteX75" fmla="*/ 9882198 w 36004601"/>
              <a:gd name="connsiteY75" fmla="*/ 12857002 h 38003002"/>
              <a:gd name="connsiteX76" fmla="*/ 10644198 w 36004601"/>
              <a:gd name="connsiteY76" fmla="*/ 11866402 h 38003002"/>
              <a:gd name="connsiteX77" fmla="*/ 10567998 w 36004601"/>
              <a:gd name="connsiteY77" fmla="*/ 10266202 h 38003002"/>
              <a:gd name="connsiteX78" fmla="*/ 14454198 w 36004601"/>
              <a:gd name="connsiteY78" fmla="*/ 7446802 h 38003002"/>
              <a:gd name="connsiteX79" fmla="*/ 13311198 w 36004601"/>
              <a:gd name="connsiteY79" fmla="*/ 6837202 h 38003002"/>
              <a:gd name="connsiteX80" fmla="*/ 10567998 w 36004601"/>
              <a:gd name="connsiteY80" fmla="*/ 5541802 h 38003002"/>
              <a:gd name="connsiteX81" fmla="*/ 6224598 w 36004601"/>
              <a:gd name="connsiteY81" fmla="*/ 4246402 h 38003002"/>
              <a:gd name="connsiteX82" fmla="*/ 1437656 w 36004601"/>
              <a:gd name="connsiteY82" fmla="*/ 2525901 h 38003002"/>
              <a:gd name="connsiteX83" fmla="*/ 1455269 w 36004601"/>
              <a:gd name="connsiteY83" fmla="*/ 1710403 h 38003002"/>
              <a:gd name="connsiteX84" fmla="*/ 2643198 w 36004601"/>
              <a:gd name="connsiteY84" fmla="*/ 2265202 h 38003002"/>
              <a:gd name="connsiteX85" fmla="*/ 1957398 w 36004601"/>
              <a:gd name="connsiteY85" fmla="*/ 1557352 h 38003002"/>
              <a:gd name="connsiteX86" fmla="*/ 897218 w 36004601"/>
              <a:gd name="connsiteY86" fmla="*/ 1501747 h 38003002"/>
              <a:gd name="connsiteX0" fmla="*/ 128598 w 36004601"/>
              <a:gd name="connsiteY0" fmla="*/ 1122202 h 38003002"/>
              <a:gd name="connsiteX1" fmla="*/ 762433 w 36004601"/>
              <a:gd name="connsiteY1" fmla="*/ 893449 h 38003002"/>
              <a:gd name="connsiteX2" fmla="*/ 1423998 w 36004601"/>
              <a:gd name="connsiteY2" fmla="*/ 969802 h 38003002"/>
              <a:gd name="connsiteX3" fmla="*/ 810440 w 36004601"/>
              <a:gd name="connsiteY3" fmla="*/ 556052 h 38003002"/>
              <a:gd name="connsiteX4" fmla="*/ 128598 w 36004601"/>
              <a:gd name="connsiteY4" fmla="*/ 588802 h 38003002"/>
              <a:gd name="connsiteX5" fmla="*/ 101284 w 36004601"/>
              <a:gd name="connsiteY5" fmla="*/ 175052 h 38003002"/>
              <a:gd name="connsiteX6" fmla="*/ 1195398 w 36004601"/>
              <a:gd name="connsiteY6" fmla="*/ 55402 h 38003002"/>
              <a:gd name="connsiteX7" fmla="*/ 3024198 w 36004601"/>
              <a:gd name="connsiteY7" fmla="*/ 1046002 h 38003002"/>
              <a:gd name="connsiteX8" fmla="*/ 4090998 w 36004601"/>
              <a:gd name="connsiteY8" fmla="*/ 1808002 h 38003002"/>
              <a:gd name="connsiteX9" fmla="*/ 9653598 w 36004601"/>
              <a:gd name="connsiteY9" fmla="*/ 2189002 h 38003002"/>
              <a:gd name="connsiteX10" fmla="*/ 13234998 w 36004601"/>
              <a:gd name="connsiteY10" fmla="*/ 3103402 h 38003002"/>
              <a:gd name="connsiteX11" fmla="*/ 14225598 w 36004601"/>
              <a:gd name="connsiteY11" fmla="*/ 3103402 h 38003002"/>
              <a:gd name="connsiteX12" fmla="*/ 16359198 w 36004601"/>
              <a:gd name="connsiteY12" fmla="*/ 3865402 h 38003002"/>
              <a:gd name="connsiteX13" fmla="*/ 18492798 w 36004601"/>
              <a:gd name="connsiteY13" fmla="*/ 3636802 h 38003002"/>
              <a:gd name="connsiteX14" fmla="*/ 20550198 w 36004601"/>
              <a:gd name="connsiteY14" fmla="*/ 5008402 h 38003002"/>
              <a:gd name="connsiteX15" fmla="*/ 21235998 w 36004601"/>
              <a:gd name="connsiteY15" fmla="*/ 5084602 h 38003002"/>
              <a:gd name="connsiteX16" fmla="*/ 22683798 w 36004601"/>
              <a:gd name="connsiteY16" fmla="*/ 5922802 h 38003002"/>
              <a:gd name="connsiteX17" fmla="*/ 22683798 w 36004601"/>
              <a:gd name="connsiteY17" fmla="*/ 5922802 h 38003002"/>
              <a:gd name="connsiteX18" fmla="*/ 25579398 w 36004601"/>
              <a:gd name="connsiteY18" fmla="*/ 4246402 h 38003002"/>
              <a:gd name="connsiteX19" fmla="*/ 27636798 w 36004601"/>
              <a:gd name="connsiteY19" fmla="*/ 5084602 h 38003002"/>
              <a:gd name="connsiteX20" fmla="*/ 26036598 w 36004601"/>
              <a:gd name="connsiteY20" fmla="*/ 9580402 h 38003002"/>
              <a:gd name="connsiteX21" fmla="*/ 26874798 w 36004601"/>
              <a:gd name="connsiteY21" fmla="*/ 11256802 h 38003002"/>
              <a:gd name="connsiteX22" fmla="*/ 26874798 w 36004601"/>
              <a:gd name="connsiteY22" fmla="*/ 12247402 h 38003002"/>
              <a:gd name="connsiteX23" fmla="*/ 27712998 w 36004601"/>
              <a:gd name="connsiteY23" fmla="*/ 14533402 h 38003002"/>
              <a:gd name="connsiteX24" fmla="*/ 28093998 w 36004601"/>
              <a:gd name="connsiteY24" fmla="*/ 15447802 h 38003002"/>
              <a:gd name="connsiteX25" fmla="*/ 29465598 w 36004601"/>
              <a:gd name="connsiteY25" fmla="*/ 16971802 h 38003002"/>
              <a:gd name="connsiteX26" fmla="*/ 30989598 w 36004601"/>
              <a:gd name="connsiteY26" fmla="*/ 20248402 h 38003002"/>
              <a:gd name="connsiteX27" fmla="*/ 32361198 w 36004601"/>
              <a:gd name="connsiteY27" fmla="*/ 21924802 h 38003002"/>
              <a:gd name="connsiteX28" fmla="*/ 35561598 w 36004601"/>
              <a:gd name="connsiteY28" fmla="*/ 22382002 h 38003002"/>
              <a:gd name="connsiteX29" fmla="*/ 35332998 w 36004601"/>
              <a:gd name="connsiteY29" fmla="*/ 23144002 h 38003002"/>
              <a:gd name="connsiteX30" fmla="*/ 32361198 w 36004601"/>
              <a:gd name="connsiteY30" fmla="*/ 22839202 h 38003002"/>
              <a:gd name="connsiteX31" fmla="*/ 33580398 w 36004601"/>
              <a:gd name="connsiteY31" fmla="*/ 23829802 h 38003002"/>
              <a:gd name="connsiteX32" fmla="*/ 33351798 w 36004601"/>
              <a:gd name="connsiteY32" fmla="*/ 24134602 h 38003002"/>
              <a:gd name="connsiteX33" fmla="*/ 32056398 w 36004601"/>
              <a:gd name="connsiteY33" fmla="*/ 23525002 h 38003002"/>
              <a:gd name="connsiteX34" fmla="*/ 30989598 w 36004601"/>
              <a:gd name="connsiteY34" fmla="*/ 23220202 h 38003002"/>
              <a:gd name="connsiteX35" fmla="*/ 23521998 w 36004601"/>
              <a:gd name="connsiteY35" fmla="*/ 14381002 h 38003002"/>
              <a:gd name="connsiteX36" fmla="*/ 22378998 w 36004601"/>
              <a:gd name="connsiteY36" fmla="*/ 14076202 h 38003002"/>
              <a:gd name="connsiteX37" fmla="*/ 19788198 w 36004601"/>
              <a:gd name="connsiteY37" fmla="*/ 14609602 h 38003002"/>
              <a:gd name="connsiteX38" fmla="*/ 18797598 w 36004601"/>
              <a:gd name="connsiteY38" fmla="*/ 16133602 h 38003002"/>
              <a:gd name="connsiteX39" fmla="*/ 19483398 w 36004601"/>
              <a:gd name="connsiteY39" fmla="*/ 17962402 h 38003002"/>
              <a:gd name="connsiteX40" fmla="*/ 19559598 w 36004601"/>
              <a:gd name="connsiteY40" fmla="*/ 21696202 h 38003002"/>
              <a:gd name="connsiteX41" fmla="*/ 20092998 w 36004601"/>
              <a:gd name="connsiteY41" fmla="*/ 22991602 h 38003002"/>
              <a:gd name="connsiteX42" fmla="*/ 18568998 w 36004601"/>
              <a:gd name="connsiteY42" fmla="*/ 29163802 h 38003002"/>
              <a:gd name="connsiteX43" fmla="*/ 18568998 w 36004601"/>
              <a:gd name="connsiteY43" fmla="*/ 29925802 h 38003002"/>
              <a:gd name="connsiteX44" fmla="*/ 17425998 w 36004601"/>
              <a:gd name="connsiteY44" fmla="*/ 32135602 h 38003002"/>
              <a:gd name="connsiteX45" fmla="*/ 18035598 w 36004601"/>
              <a:gd name="connsiteY45" fmla="*/ 32821402 h 38003002"/>
              <a:gd name="connsiteX46" fmla="*/ 17121198 w 36004601"/>
              <a:gd name="connsiteY46" fmla="*/ 34802602 h 38003002"/>
              <a:gd name="connsiteX47" fmla="*/ 18721398 w 36004601"/>
              <a:gd name="connsiteY47" fmla="*/ 37241002 h 38003002"/>
              <a:gd name="connsiteX48" fmla="*/ 17883198 w 36004601"/>
              <a:gd name="connsiteY48" fmla="*/ 37622002 h 38003002"/>
              <a:gd name="connsiteX49" fmla="*/ 17197398 w 36004601"/>
              <a:gd name="connsiteY49" fmla="*/ 38003002 h 38003002"/>
              <a:gd name="connsiteX50" fmla="*/ 16435398 w 36004601"/>
              <a:gd name="connsiteY50" fmla="*/ 37774402 h 38003002"/>
              <a:gd name="connsiteX51" fmla="*/ 16130598 w 36004601"/>
              <a:gd name="connsiteY51" fmla="*/ 37774402 h 38003002"/>
              <a:gd name="connsiteX52" fmla="*/ 15292398 w 36004601"/>
              <a:gd name="connsiteY52" fmla="*/ 36555202 h 38003002"/>
              <a:gd name="connsiteX53" fmla="*/ 14301798 w 36004601"/>
              <a:gd name="connsiteY53" fmla="*/ 36479002 h 38003002"/>
              <a:gd name="connsiteX54" fmla="*/ 14073198 w 36004601"/>
              <a:gd name="connsiteY54" fmla="*/ 35945602 h 38003002"/>
              <a:gd name="connsiteX55" fmla="*/ 14606598 w 36004601"/>
              <a:gd name="connsiteY55" fmla="*/ 34269202 h 38003002"/>
              <a:gd name="connsiteX56" fmla="*/ 13996998 w 36004601"/>
              <a:gd name="connsiteY56" fmla="*/ 33735802 h 38003002"/>
              <a:gd name="connsiteX57" fmla="*/ 14911398 w 36004601"/>
              <a:gd name="connsiteY57" fmla="*/ 28706602 h 38003002"/>
              <a:gd name="connsiteX58" fmla="*/ 14758998 w 36004601"/>
              <a:gd name="connsiteY58" fmla="*/ 28097002 h 38003002"/>
              <a:gd name="connsiteX59" fmla="*/ 15063798 w 36004601"/>
              <a:gd name="connsiteY59" fmla="*/ 25506202 h 38003002"/>
              <a:gd name="connsiteX60" fmla="*/ 14454198 w 36004601"/>
              <a:gd name="connsiteY60" fmla="*/ 27487402 h 38003002"/>
              <a:gd name="connsiteX61" fmla="*/ 13844598 w 36004601"/>
              <a:gd name="connsiteY61" fmla="*/ 28630402 h 38003002"/>
              <a:gd name="connsiteX62" fmla="*/ 14073198 w 36004601"/>
              <a:gd name="connsiteY62" fmla="*/ 30078202 h 38003002"/>
              <a:gd name="connsiteX63" fmla="*/ 14073198 w 36004601"/>
              <a:gd name="connsiteY63" fmla="*/ 30611602 h 38003002"/>
              <a:gd name="connsiteX64" fmla="*/ 13006398 w 36004601"/>
              <a:gd name="connsiteY64" fmla="*/ 30992602 h 38003002"/>
              <a:gd name="connsiteX65" fmla="*/ 12244398 w 36004601"/>
              <a:gd name="connsiteY65" fmla="*/ 30840202 h 38003002"/>
              <a:gd name="connsiteX66" fmla="*/ 10720398 w 36004601"/>
              <a:gd name="connsiteY66" fmla="*/ 29392402 h 38003002"/>
              <a:gd name="connsiteX67" fmla="*/ 11101398 w 36004601"/>
              <a:gd name="connsiteY67" fmla="*/ 29011402 h 38003002"/>
              <a:gd name="connsiteX68" fmla="*/ 10567998 w 36004601"/>
              <a:gd name="connsiteY68" fmla="*/ 28478002 h 38003002"/>
              <a:gd name="connsiteX69" fmla="*/ 11482398 w 36004601"/>
              <a:gd name="connsiteY69" fmla="*/ 25430002 h 38003002"/>
              <a:gd name="connsiteX70" fmla="*/ 12091998 w 36004601"/>
              <a:gd name="connsiteY70" fmla="*/ 24972802 h 38003002"/>
              <a:gd name="connsiteX71" fmla="*/ 12091998 w 36004601"/>
              <a:gd name="connsiteY71" fmla="*/ 23982202 h 38003002"/>
              <a:gd name="connsiteX72" fmla="*/ 13387398 w 36004601"/>
              <a:gd name="connsiteY72" fmla="*/ 19105402 h 38003002"/>
              <a:gd name="connsiteX73" fmla="*/ 10110798 w 36004601"/>
              <a:gd name="connsiteY73" fmla="*/ 14685802 h 38003002"/>
              <a:gd name="connsiteX74" fmla="*/ 9882198 w 36004601"/>
              <a:gd name="connsiteY74" fmla="*/ 12857002 h 38003002"/>
              <a:gd name="connsiteX75" fmla="*/ 10644198 w 36004601"/>
              <a:gd name="connsiteY75" fmla="*/ 11866402 h 38003002"/>
              <a:gd name="connsiteX76" fmla="*/ 10567998 w 36004601"/>
              <a:gd name="connsiteY76" fmla="*/ 10266202 h 38003002"/>
              <a:gd name="connsiteX77" fmla="*/ 14454198 w 36004601"/>
              <a:gd name="connsiteY77" fmla="*/ 7446802 h 38003002"/>
              <a:gd name="connsiteX78" fmla="*/ 13311198 w 36004601"/>
              <a:gd name="connsiteY78" fmla="*/ 6837202 h 38003002"/>
              <a:gd name="connsiteX79" fmla="*/ 10567998 w 36004601"/>
              <a:gd name="connsiteY79" fmla="*/ 5541802 h 38003002"/>
              <a:gd name="connsiteX80" fmla="*/ 6224598 w 36004601"/>
              <a:gd name="connsiteY80" fmla="*/ 4246402 h 38003002"/>
              <a:gd name="connsiteX81" fmla="*/ 1437656 w 36004601"/>
              <a:gd name="connsiteY81" fmla="*/ 2525901 h 38003002"/>
              <a:gd name="connsiteX82" fmla="*/ 1455269 w 36004601"/>
              <a:gd name="connsiteY82" fmla="*/ 1710403 h 38003002"/>
              <a:gd name="connsiteX83" fmla="*/ 2643198 w 36004601"/>
              <a:gd name="connsiteY83" fmla="*/ 2265202 h 38003002"/>
              <a:gd name="connsiteX84" fmla="*/ 1957398 w 36004601"/>
              <a:gd name="connsiteY84" fmla="*/ 1557352 h 38003002"/>
              <a:gd name="connsiteX85" fmla="*/ 897218 w 36004601"/>
              <a:gd name="connsiteY85" fmla="*/ 1501747 h 38003002"/>
              <a:gd name="connsiteX0" fmla="*/ 128598 w 36004601"/>
              <a:gd name="connsiteY0" fmla="*/ 1122202 h 38003002"/>
              <a:gd name="connsiteX1" fmla="*/ 762433 w 36004601"/>
              <a:gd name="connsiteY1" fmla="*/ 893449 h 38003002"/>
              <a:gd name="connsiteX2" fmla="*/ 1423998 w 36004601"/>
              <a:gd name="connsiteY2" fmla="*/ 969802 h 38003002"/>
              <a:gd name="connsiteX3" fmla="*/ 810440 w 36004601"/>
              <a:gd name="connsiteY3" fmla="*/ 556052 h 38003002"/>
              <a:gd name="connsiteX4" fmla="*/ 128598 w 36004601"/>
              <a:gd name="connsiteY4" fmla="*/ 588802 h 38003002"/>
              <a:gd name="connsiteX5" fmla="*/ 101284 w 36004601"/>
              <a:gd name="connsiteY5" fmla="*/ 175052 h 38003002"/>
              <a:gd name="connsiteX6" fmla="*/ 1195398 w 36004601"/>
              <a:gd name="connsiteY6" fmla="*/ 55402 h 38003002"/>
              <a:gd name="connsiteX7" fmla="*/ 3024198 w 36004601"/>
              <a:gd name="connsiteY7" fmla="*/ 1046002 h 38003002"/>
              <a:gd name="connsiteX8" fmla="*/ 4090998 w 36004601"/>
              <a:gd name="connsiteY8" fmla="*/ 1808002 h 38003002"/>
              <a:gd name="connsiteX9" fmla="*/ 9653598 w 36004601"/>
              <a:gd name="connsiteY9" fmla="*/ 2189002 h 38003002"/>
              <a:gd name="connsiteX10" fmla="*/ 13234998 w 36004601"/>
              <a:gd name="connsiteY10" fmla="*/ 3103402 h 38003002"/>
              <a:gd name="connsiteX11" fmla="*/ 14225598 w 36004601"/>
              <a:gd name="connsiteY11" fmla="*/ 3103402 h 38003002"/>
              <a:gd name="connsiteX12" fmla="*/ 16359198 w 36004601"/>
              <a:gd name="connsiteY12" fmla="*/ 3865402 h 38003002"/>
              <a:gd name="connsiteX13" fmla="*/ 18492798 w 36004601"/>
              <a:gd name="connsiteY13" fmla="*/ 3636802 h 38003002"/>
              <a:gd name="connsiteX14" fmla="*/ 20550198 w 36004601"/>
              <a:gd name="connsiteY14" fmla="*/ 5008402 h 38003002"/>
              <a:gd name="connsiteX15" fmla="*/ 21235998 w 36004601"/>
              <a:gd name="connsiteY15" fmla="*/ 5084602 h 38003002"/>
              <a:gd name="connsiteX16" fmla="*/ 22683798 w 36004601"/>
              <a:gd name="connsiteY16" fmla="*/ 5922802 h 38003002"/>
              <a:gd name="connsiteX17" fmla="*/ 22683798 w 36004601"/>
              <a:gd name="connsiteY17" fmla="*/ 5922802 h 38003002"/>
              <a:gd name="connsiteX18" fmla="*/ 25579398 w 36004601"/>
              <a:gd name="connsiteY18" fmla="*/ 4246402 h 38003002"/>
              <a:gd name="connsiteX19" fmla="*/ 27636798 w 36004601"/>
              <a:gd name="connsiteY19" fmla="*/ 5084602 h 38003002"/>
              <a:gd name="connsiteX20" fmla="*/ 26036598 w 36004601"/>
              <a:gd name="connsiteY20" fmla="*/ 9580402 h 38003002"/>
              <a:gd name="connsiteX21" fmla="*/ 26874798 w 36004601"/>
              <a:gd name="connsiteY21" fmla="*/ 11256802 h 38003002"/>
              <a:gd name="connsiteX22" fmla="*/ 26874798 w 36004601"/>
              <a:gd name="connsiteY22" fmla="*/ 12247402 h 38003002"/>
              <a:gd name="connsiteX23" fmla="*/ 27712998 w 36004601"/>
              <a:gd name="connsiteY23" fmla="*/ 14533402 h 38003002"/>
              <a:gd name="connsiteX24" fmla="*/ 28093998 w 36004601"/>
              <a:gd name="connsiteY24" fmla="*/ 15447802 h 38003002"/>
              <a:gd name="connsiteX25" fmla="*/ 29465598 w 36004601"/>
              <a:gd name="connsiteY25" fmla="*/ 16971802 h 38003002"/>
              <a:gd name="connsiteX26" fmla="*/ 30989598 w 36004601"/>
              <a:gd name="connsiteY26" fmla="*/ 20248402 h 38003002"/>
              <a:gd name="connsiteX27" fmla="*/ 32361198 w 36004601"/>
              <a:gd name="connsiteY27" fmla="*/ 21924802 h 38003002"/>
              <a:gd name="connsiteX28" fmla="*/ 35561598 w 36004601"/>
              <a:gd name="connsiteY28" fmla="*/ 22382002 h 38003002"/>
              <a:gd name="connsiteX29" fmla="*/ 35332998 w 36004601"/>
              <a:gd name="connsiteY29" fmla="*/ 23144002 h 38003002"/>
              <a:gd name="connsiteX30" fmla="*/ 32361198 w 36004601"/>
              <a:gd name="connsiteY30" fmla="*/ 22839202 h 38003002"/>
              <a:gd name="connsiteX31" fmla="*/ 33580398 w 36004601"/>
              <a:gd name="connsiteY31" fmla="*/ 23829802 h 38003002"/>
              <a:gd name="connsiteX32" fmla="*/ 33351798 w 36004601"/>
              <a:gd name="connsiteY32" fmla="*/ 24134602 h 38003002"/>
              <a:gd name="connsiteX33" fmla="*/ 32056398 w 36004601"/>
              <a:gd name="connsiteY33" fmla="*/ 23525002 h 38003002"/>
              <a:gd name="connsiteX34" fmla="*/ 30989598 w 36004601"/>
              <a:gd name="connsiteY34" fmla="*/ 23220202 h 38003002"/>
              <a:gd name="connsiteX35" fmla="*/ 23521998 w 36004601"/>
              <a:gd name="connsiteY35" fmla="*/ 14381002 h 38003002"/>
              <a:gd name="connsiteX36" fmla="*/ 22378998 w 36004601"/>
              <a:gd name="connsiteY36" fmla="*/ 14076202 h 38003002"/>
              <a:gd name="connsiteX37" fmla="*/ 19788198 w 36004601"/>
              <a:gd name="connsiteY37" fmla="*/ 14609602 h 38003002"/>
              <a:gd name="connsiteX38" fmla="*/ 18797598 w 36004601"/>
              <a:gd name="connsiteY38" fmla="*/ 16133602 h 38003002"/>
              <a:gd name="connsiteX39" fmla="*/ 19483398 w 36004601"/>
              <a:gd name="connsiteY39" fmla="*/ 17962402 h 38003002"/>
              <a:gd name="connsiteX40" fmla="*/ 19559598 w 36004601"/>
              <a:gd name="connsiteY40" fmla="*/ 21696202 h 38003002"/>
              <a:gd name="connsiteX41" fmla="*/ 20092998 w 36004601"/>
              <a:gd name="connsiteY41" fmla="*/ 22991602 h 38003002"/>
              <a:gd name="connsiteX42" fmla="*/ 18568998 w 36004601"/>
              <a:gd name="connsiteY42" fmla="*/ 29163802 h 38003002"/>
              <a:gd name="connsiteX43" fmla="*/ 18568998 w 36004601"/>
              <a:gd name="connsiteY43" fmla="*/ 29925802 h 38003002"/>
              <a:gd name="connsiteX44" fmla="*/ 17425998 w 36004601"/>
              <a:gd name="connsiteY44" fmla="*/ 32135602 h 38003002"/>
              <a:gd name="connsiteX45" fmla="*/ 18035598 w 36004601"/>
              <a:gd name="connsiteY45" fmla="*/ 32821402 h 38003002"/>
              <a:gd name="connsiteX46" fmla="*/ 17121198 w 36004601"/>
              <a:gd name="connsiteY46" fmla="*/ 34802602 h 38003002"/>
              <a:gd name="connsiteX47" fmla="*/ 18721398 w 36004601"/>
              <a:gd name="connsiteY47" fmla="*/ 37241002 h 38003002"/>
              <a:gd name="connsiteX48" fmla="*/ 17883198 w 36004601"/>
              <a:gd name="connsiteY48" fmla="*/ 37622002 h 38003002"/>
              <a:gd name="connsiteX49" fmla="*/ 17197398 w 36004601"/>
              <a:gd name="connsiteY49" fmla="*/ 38003002 h 38003002"/>
              <a:gd name="connsiteX50" fmla="*/ 16435398 w 36004601"/>
              <a:gd name="connsiteY50" fmla="*/ 37774402 h 38003002"/>
              <a:gd name="connsiteX51" fmla="*/ 16130598 w 36004601"/>
              <a:gd name="connsiteY51" fmla="*/ 37774402 h 38003002"/>
              <a:gd name="connsiteX52" fmla="*/ 15292398 w 36004601"/>
              <a:gd name="connsiteY52" fmla="*/ 36555202 h 38003002"/>
              <a:gd name="connsiteX53" fmla="*/ 14301798 w 36004601"/>
              <a:gd name="connsiteY53" fmla="*/ 36479002 h 38003002"/>
              <a:gd name="connsiteX54" fmla="*/ 14073198 w 36004601"/>
              <a:gd name="connsiteY54" fmla="*/ 35945602 h 38003002"/>
              <a:gd name="connsiteX55" fmla="*/ 14606598 w 36004601"/>
              <a:gd name="connsiteY55" fmla="*/ 34269202 h 38003002"/>
              <a:gd name="connsiteX56" fmla="*/ 13996998 w 36004601"/>
              <a:gd name="connsiteY56" fmla="*/ 33735802 h 38003002"/>
              <a:gd name="connsiteX57" fmla="*/ 14911398 w 36004601"/>
              <a:gd name="connsiteY57" fmla="*/ 28706602 h 38003002"/>
              <a:gd name="connsiteX58" fmla="*/ 14758998 w 36004601"/>
              <a:gd name="connsiteY58" fmla="*/ 28097002 h 38003002"/>
              <a:gd name="connsiteX59" fmla="*/ 15063798 w 36004601"/>
              <a:gd name="connsiteY59" fmla="*/ 25506202 h 38003002"/>
              <a:gd name="connsiteX60" fmla="*/ 14454198 w 36004601"/>
              <a:gd name="connsiteY60" fmla="*/ 27487402 h 38003002"/>
              <a:gd name="connsiteX61" fmla="*/ 13844598 w 36004601"/>
              <a:gd name="connsiteY61" fmla="*/ 28630402 h 38003002"/>
              <a:gd name="connsiteX62" fmla="*/ 14073198 w 36004601"/>
              <a:gd name="connsiteY62" fmla="*/ 30078202 h 38003002"/>
              <a:gd name="connsiteX63" fmla="*/ 14073198 w 36004601"/>
              <a:gd name="connsiteY63" fmla="*/ 30611602 h 38003002"/>
              <a:gd name="connsiteX64" fmla="*/ 13006398 w 36004601"/>
              <a:gd name="connsiteY64" fmla="*/ 30992602 h 38003002"/>
              <a:gd name="connsiteX65" fmla="*/ 12244398 w 36004601"/>
              <a:gd name="connsiteY65" fmla="*/ 30840202 h 38003002"/>
              <a:gd name="connsiteX66" fmla="*/ 10720398 w 36004601"/>
              <a:gd name="connsiteY66" fmla="*/ 29392402 h 38003002"/>
              <a:gd name="connsiteX67" fmla="*/ 11101398 w 36004601"/>
              <a:gd name="connsiteY67" fmla="*/ 29011402 h 38003002"/>
              <a:gd name="connsiteX68" fmla="*/ 10567998 w 36004601"/>
              <a:gd name="connsiteY68" fmla="*/ 28478002 h 38003002"/>
              <a:gd name="connsiteX69" fmla="*/ 11482398 w 36004601"/>
              <a:gd name="connsiteY69" fmla="*/ 25430002 h 38003002"/>
              <a:gd name="connsiteX70" fmla="*/ 12091998 w 36004601"/>
              <a:gd name="connsiteY70" fmla="*/ 24972802 h 38003002"/>
              <a:gd name="connsiteX71" fmla="*/ 12091998 w 36004601"/>
              <a:gd name="connsiteY71" fmla="*/ 23982202 h 38003002"/>
              <a:gd name="connsiteX72" fmla="*/ 13387398 w 36004601"/>
              <a:gd name="connsiteY72" fmla="*/ 19105402 h 38003002"/>
              <a:gd name="connsiteX73" fmla="*/ 10110798 w 36004601"/>
              <a:gd name="connsiteY73" fmla="*/ 14685802 h 38003002"/>
              <a:gd name="connsiteX74" fmla="*/ 9882198 w 36004601"/>
              <a:gd name="connsiteY74" fmla="*/ 12857002 h 38003002"/>
              <a:gd name="connsiteX75" fmla="*/ 10644198 w 36004601"/>
              <a:gd name="connsiteY75" fmla="*/ 11866402 h 38003002"/>
              <a:gd name="connsiteX76" fmla="*/ 10567998 w 36004601"/>
              <a:gd name="connsiteY76" fmla="*/ 10266202 h 38003002"/>
              <a:gd name="connsiteX77" fmla="*/ 14454198 w 36004601"/>
              <a:gd name="connsiteY77" fmla="*/ 7446802 h 38003002"/>
              <a:gd name="connsiteX78" fmla="*/ 13311198 w 36004601"/>
              <a:gd name="connsiteY78" fmla="*/ 6837202 h 38003002"/>
              <a:gd name="connsiteX79" fmla="*/ 10567998 w 36004601"/>
              <a:gd name="connsiteY79" fmla="*/ 5541802 h 38003002"/>
              <a:gd name="connsiteX80" fmla="*/ 6224598 w 36004601"/>
              <a:gd name="connsiteY80" fmla="*/ 4246402 h 38003002"/>
              <a:gd name="connsiteX81" fmla="*/ 1437656 w 36004601"/>
              <a:gd name="connsiteY81" fmla="*/ 2525901 h 38003002"/>
              <a:gd name="connsiteX82" fmla="*/ 1455269 w 36004601"/>
              <a:gd name="connsiteY82" fmla="*/ 1710403 h 38003002"/>
              <a:gd name="connsiteX83" fmla="*/ 2643198 w 36004601"/>
              <a:gd name="connsiteY83" fmla="*/ 2265202 h 38003002"/>
              <a:gd name="connsiteX84" fmla="*/ 1957398 w 36004601"/>
              <a:gd name="connsiteY84" fmla="*/ 1557352 h 38003002"/>
              <a:gd name="connsiteX85" fmla="*/ 897218 w 36004601"/>
              <a:gd name="connsiteY85" fmla="*/ 1501747 h 38003002"/>
              <a:gd name="connsiteX0" fmla="*/ 0 w 37538358"/>
              <a:gd name="connsiteY0" fmla="*/ 1165652 h 38003002"/>
              <a:gd name="connsiteX1" fmla="*/ 2296190 w 37538358"/>
              <a:gd name="connsiteY1" fmla="*/ 893449 h 38003002"/>
              <a:gd name="connsiteX2" fmla="*/ 2957755 w 37538358"/>
              <a:gd name="connsiteY2" fmla="*/ 969802 h 38003002"/>
              <a:gd name="connsiteX3" fmla="*/ 2344197 w 37538358"/>
              <a:gd name="connsiteY3" fmla="*/ 556052 h 38003002"/>
              <a:gd name="connsiteX4" fmla="*/ 1662355 w 37538358"/>
              <a:gd name="connsiteY4" fmla="*/ 588802 h 38003002"/>
              <a:gd name="connsiteX5" fmla="*/ 1635041 w 37538358"/>
              <a:gd name="connsiteY5" fmla="*/ 175052 h 38003002"/>
              <a:gd name="connsiteX6" fmla="*/ 2729155 w 37538358"/>
              <a:gd name="connsiteY6" fmla="*/ 55402 h 38003002"/>
              <a:gd name="connsiteX7" fmla="*/ 4557955 w 37538358"/>
              <a:gd name="connsiteY7" fmla="*/ 1046002 h 38003002"/>
              <a:gd name="connsiteX8" fmla="*/ 5624755 w 37538358"/>
              <a:gd name="connsiteY8" fmla="*/ 1808002 h 38003002"/>
              <a:gd name="connsiteX9" fmla="*/ 11187355 w 37538358"/>
              <a:gd name="connsiteY9" fmla="*/ 2189002 h 38003002"/>
              <a:gd name="connsiteX10" fmla="*/ 14768755 w 37538358"/>
              <a:gd name="connsiteY10" fmla="*/ 3103402 h 38003002"/>
              <a:gd name="connsiteX11" fmla="*/ 15759355 w 37538358"/>
              <a:gd name="connsiteY11" fmla="*/ 3103402 h 38003002"/>
              <a:gd name="connsiteX12" fmla="*/ 17892955 w 37538358"/>
              <a:gd name="connsiteY12" fmla="*/ 3865402 h 38003002"/>
              <a:gd name="connsiteX13" fmla="*/ 20026555 w 37538358"/>
              <a:gd name="connsiteY13" fmla="*/ 3636802 h 38003002"/>
              <a:gd name="connsiteX14" fmla="*/ 22083955 w 37538358"/>
              <a:gd name="connsiteY14" fmla="*/ 5008402 h 38003002"/>
              <a:gd name="connsiteX15" fmla="*/ 22769755 w 37538358"/>
              <a:gd name="connsiteY15" fmla="*/ 5084602 h 38003002"/>
              <a:gd name="connsiteX16" fmla="*/ 24217555 w 37538358"/>
              <a:gd name="connsiteY16" fmla="*/ 5922802 h 38003002"/>
              <a:gd name="connsiteX17" fmla="*/ 24217555 w 37538358"/>
              <a:gd name="connsiteY17" fmla="*/ 5922802 h 38003002"/>
              <a:gd name="connsiteX18" fmla="*/ 27113155 w 37538358"/>
              <a:gd name="connsiteY18" fmla="*/ 4246402 h 38003002"/>
              <a:gd name="connsiteX19" fmla="*/ 29170555 w 37538358"/>
              <a:gd name="connsiteY19" fmla="*/ 5084602 h 38003002"/>
              <a:gd name="connsiteX20" fmla="*/ 27570355 w 37538358"/>
              <a:gd name="connsiteY20" fmla="*/ 9580402 h 38003002"/>
              <a:gd name="connsiteX21" fmla="*/ 28408555 w 37538358"/>
              <a:gd name="connsiteY21" fmla="*/ 11256802 h 38003002"/>
              <a:gd name="connsiteX22" fmla="*/ 28408555 w 37538358"/>
              <a:gd name="connsiteY22" fmla="*/ 12247402 h 38003002"/>
              <a:gd name="connsiteX23" fmla="*/ 29246755 w 37538358"/>
              <a:gd name="connsiteY23" fmla="*/ 14533402 h 38003002"/>
              <a:gd name="connsiteX24" fmla="*/ 29627755 w 37538358"/>
              <a:gd name="connsiteY24" fmla="*/ 15447802 h 38003002"/>
              <a:gd name="connsiteX25" fmla="*/ 30999355 w 37538358"/>
              <a:gd name="connsiteY25" fmla="*/ 16971802 h 38003002"/>
              <a:gd name="connsiteX26" fmla="*/ 32523355 w 37538358"/>
              <a:gd name="connsiteY26" fmla="*/ 20248402 h 38003002"/>
              <a:gd name="connsiteX27" fmla="*/ 33894955 w 37538358"/>
              <a:gd name="connsiteY27" fmla="*/ 21924802 h 38003002"/>
              <a:gd name="connsiteX28" fmla="*/ 37095355 w 37538358"/>
              <a:gd name="connsiteY28" fmla="*/ 22382002 h 38003002"/>
              <a:gd name="connsiteX29" fmla="*/ 36866755 w 37538358"/>
              <a:gd name="connsiteY29" fmla="*/ 23144002 h 38003002"/>
              <a:gd name="connsiteX30" fmla="*/ 33894955 w 37538358"/>
              <a:gd name="connsiteY30" fmla="*/ 22839202 h 38003002"/>
              <a:gd name="connsiteX31" fmla="*/ 35114155 w 37538358"/>
              <a:gd name="connsiteY31" fmla="*/ 23829802 h 38003002"/>
              <a:gd name="connsiteX32" fmla="*/ 34885555 w 37538358"/>
              <a:gd name="connsiteY32" fmla="*/ 24134602 h 38003002"/>
              <a:gd name="connsiteX33" fmla="*/ 33590155 w 37538358"/>
              <a:gd name="connsiteY33" fmla="*/ 23525002 h 38003002"/>
              <a:gd name="connsiteX34" fmla="*/ 32523355 w 37538358"/>
              <a:gd name="connsiteY34" fmla="*/ 23220202 h 38003002"/>
              <a:gd name="connsiteX35" fmla="*/ 25055755 w 37538358"/>
              <a:gd name="connsiteY35" fmla="*/ 14381002 h 38003002"/>
              <a:gd name="connsiteX36" fmla="*/ 23912755 w 37538358"/>
              <a:gd name="connsiteY36" fmla="*/ 14076202 h 38003002"/>
              <a:gd name="connsiteX37" fmla="*/ 21321955 w 37538358"/>
              <a:gd name="connsiteY37" fmla="*/ 14609602 h 38003002"/>
              <a:gd name="connsiteX38" fmla="*/ 20331355 w 37538358"/>
              <a:gd name="connsiteY38" fmla="*/ 16133602 h 38003002"/>
              <a:gd name="connsiteX39" fmla="*/ 21017155 w 37538358"/>
              <a:gd name="connsiteY39" fmla="*/ 17962402 h 38003002"/>
              <a:gd name="connsiteX40" fmla="*/ 21093355 w 37538358"/>
              <a:gd name="connsiteY40" fmla="*/ 21696202 h 38003002"/>
              <a:gd name="connsiteX41" fmla="*/ 21626755 w 37538358"/>
              <a:gd name="connsiteY41" fmla="*/ 22991602 h 38003002"/>
              <a:gd name="connsiteX42" fmla="*/ 20102755 w 37538358"/>
              <a:gd name="connsiteY42" fmla="*/ 29163802 h 38003002"/>
              <a:gd name="connsiteX43" fmla="*/ 20102755 w 37538358"/>
              <a:gd name="connsiteY43" fmla="*/ 29925802 h 38003002"/>
              <a:gd name="connsiteX44" fmla="*/ 18959755 w 37538358"/>
              <a:gd name="connsiteY44" fmla="*/ 32135602 h 38003002"/>
              <a:gd name="connsiteX45" fmla="*/ 19569355 w 37538358"/>
              <a:gd name="connsiteY45" fmla="*/ 32821402 h 38003002"/>
              <a:gd name="connsiteX46" fmla="*/ 18654955 w 37538358"/>
              <a:gd name="connsiteY46" fmla="*/ 34802602 h 38003002"/>
              <a:gd name="connsiteX47" fmla="*/ 20255155 w 37538358"/>
              <a:gd name="connsiteY47" fmla="*/ 37241002 h 38003002"/>
              <a:gd name="connsiteX48" fmla="*/ 19416955 w 37538358"/>
              <a:gd name="connsiteY48" fmla="*/ 37622002 h 38003002"/>
              <a:gd name="connsiteX49" fmla="*/ 18731155 w 37538358"/>
              <a:gd name="connsiteY49" fmla="*/ 38003002 h 38003002"/>
              <a:gd name="connsiteX50" fmla="*/ 17969155 w 37538358"/>
              <a:gd name="connsiteY50" fmla="*/ 37774402 h 38003002"/>
              <a:gd name="connsiteX51" fmla="*/ 17664355 w 37538358"/>
              <a:gd name="connsiteY51" fmla="*/ 37774402 h 38003002"/>
              <a:gd name="connsiteX52" fmla="*/ 16826155 w 37538358"/>
              <a:gd name="connsiteY52" fmla="*/ 36555202 h 38003002"/>
              <a:gd name="connsiteX53" fmla="*/ 15835555 w 37538358"/>
              <a:gd name="connsiteY53" fmla="*/ 36479002 h 38003002"/>
              <a:gd name="connsiteX54" fmla="*/ 15606955 w 37538358"/>
              <a:gd name="connsiteY54" fmla="*/ 35945602 h 38003002"/>
              <a:gd name="connsiteX55" fmla="*/ 16140355 w 37538358"/>
              <a:gd name="connsiteY55" fmla="*/ 34269202 h 38003002"/>
              <a:gd name="connsiteX56" fmla="*/ 15530755 w 37538358"/>
              <a:gd name="connsiteY56" fmla="*/ 33735802 h 38003002"/>
              <a:gd name="connsiteX57" fmla="*/ 16445155 w 37538358"/>
              <a:gd name="connsiteY57" fmla="*/ 28706602 h 38003002"/>
              <a:gd name="connsiteX58" fmla="*/ 16292755 w 37538358"/>
              <a:gd name="connsiteY58" fmla="*/ 28097002 h 38003002"/>
              <a:gd name="connsiteX59" fmla="*/ 16597555 w 37538358"/>
              <a:gd name="connsiteY59" fmla="*/ 25506202 h 38003002"/>
              <a:gd name="connsiteX60" fmla="*/ 15987955 w 37538358"/>
              <a:gd name="connsiteY60" fmla="*/ 27487402 h 38003002"/>
              <a:gd name="connsiteX61" fmla="*/ 15378355 w 37538358"/>
              <a:gd name="connsiteY61" fmla="*/ 28630402 h 38003002"/>
              <a:gd name="connsiteX62" fmla="*/ 15606955 w 37538358"/>
              <a:gd name="connsiteY62" fmla="*/ 30078202 h 38003002"/>
              <a:gd name="connsiteX63" fmla="*/ 15606955 w 37538358"/>
              <a:gd name="connsiteY63" fmla="*/ 30611602 h 38003002"/>
              <a:gd name="connsiteX64" fmla="*/ 14540155 w 37538358"/>
              <a:gd name="connsiteY64" fmla="*/ 30992602 h 38003002"/>
              <a:gd name="connsiteX65" fmla="*/ 13778155 w 37538358"/>
              <a:gd name="connsiteY65" fmla="*/ 30840202 h 38003002"/>
              <a:gd name="connsiteX66" fmla="*/ 12254155 w 37538358"/>
              <a:gd name="connsiteY66" fmla="*/ 29392402 h 38003002"/>
              <a:gd name="connsiteX67" fmla="*/ 12635155 w 37538358"/>
              <a:gd name="connsiteY67" fmla="*/ 29011402 h 38003002"/>
              <a:gd name="connsiteX68" fmla="*/ 12101755 w 37538358"/>
              <a:gd name="connsiteY68" fmla="*/ 28478002 h 38003002"/>
              <a:gd name="connsiteX69" fmla="*/ 13016155 w 37538358"/>
              <a:gd name="connsiteY69" fmla="*/ 25430002 h 38003002"/>
              <a:gd name="connsiteX70" fmla="*/ 13625755 w 37538358"/>
              <a:gd name="connsiteY70" fmla="*/ 24972802 h 38003002"/>
              <a:gd name="connsiteX71" fmla="*/ 13625755 w 37538358"/>
              <a:gd name="connsiteY71" fmla="*/ 23982202 h 38003002"/>
              <a:gd name="connsiteX72" fmla="*/ 14921155 w 37538358"/>
              <a:gd name="connsiteY72" fmla="*/ 19105402 h 38003002"/>
              <a:gd name="connsiteX73" fmla="*/ 11644555 w 37538358"/>
              <a:gd name="connsiteY73" fmla="*/ 14685802 h 38003002"/>
              <a:gd name="connsiteX74" fmla="*/ 11415955 w 37538358"/>
              <a:gd name="connsiteY74" fmla="*/ 12857002 h 38003002"/>
              <a:gd name="connsiteX75" fmla="*/ 12177955 w 37538358"/>
              <a:gd name="connsiteY75" fmla="*/ 11866402 h 38003002"/>
              <a:gd name="connsiteX76" fmla="*/ 12101755 w 37538358"/>
              <a:gd name="connsiteY76" fmla="*/ 10266202 h 38003002"/>
              <a:gd name="connsiteX77" fmla="*/ 15987955 w 37538358"/>
              <a:gd name="connsiteY77" fmla="*/ 7446802 h 38003002"/>
              <a:gd name="connsiteX78" fmla="*/ 14844955 w 37538358"/>
              <a:gd name="connsiteY78" fmla="*/ 6837202 h 38003002"/>
              <a:gd name="connsiteX79" fmla="*/ 12101755 w 37538358"/>
              <a:gd name="connsiteY79" fmla="*/ 5541802 h 38003002"/>
              <a:gd name="connsiteX80" fmla="*/ 7758355 w 37538358"/>
              <a:gd name="connsiteY80" fmla="*/ 4246402 h 38003002"/>
              <a:gd name="connsiteX81" fmla="*/ 2971413 w 37538358"/>
              <a:gd name="connsiteY81" fmla="*/ 2525901 h 38003002"/>
              <a:gd name="connsiteX82" fmla="*/ 2989026 w 37538358"/>
              <a:gd name="connsiteY82" fmla="*/ 1710403 h 38003002"/>
              <a:gd name="connsiteX83" fmla="*/ 4176955 w 37538358"/>
              <a:gd name="connsiteY83" fmla="*/ 2265202 h 38003002"/>
              <a:gd name="connsiteX84" fmla="*/ 3491155 w 37538358"/>
              <a:gd name="connsiteY84" fmla="*/ 1557352 h 38003002"/>
              <a:gd name="connsiteX85" fmla="*/ 2430975 w 37538358"/>
              <a:gd name="connsiteY85" fmla="*/ 1501747 h 38003002"/>
              <a:gd name="connsiteX0" fmla="*/ 0 w 37538358"/>
              <a:gd name="connsiteY0" fmla="*/ 1165652 h 38003002"/>
              <a:gd name="connsiteX1" fmla="*/ 2296190 w 37538358"/>
              <a:gd name="connsiteY1" fmla="*/ 893449 h 38003002"/>
              <a:gd name="connsiteX2" fmla="*/ 2957755 w 37538358"/>
              <a:gd name="connsiteY2" fmla="*/ 969802 h 38003002"/>
              <a:gd name="connsiteX3" fmla="*/ 2344197 w 37538358"/>
              <a:gd name="connsiteY3" fmla="*/ 556052 h 38003002"/>
              <a:gd name="connsiteX4" fmla="*/ 1662355 w 37538358"/>
              <a:gd name="connsiteY4" fmla="*/ 588802 h 38003002"/>
              <a:gd name="connsiteX5" fmla="*/ 1635041 w 37538358"/>
              <a:gd name="connsiteY5" fmla="*/ 175052 h 38003002"/>
              <a:gd name="connsiteX6" fmla="*/ 2729155 w 37538358"/>
              <a:gd name="connsiteY6" fmla="*/ 55402 h 38003002"/>
              <a:gd name="connsiteX7" fmla="*/ 4557955 w 37538358"/>
              <a:gd name="connsiteY7" fmla="*/ 1046002 h 38003002"/>
              <a:gd name="connsiteX8" fmla="*/ 5624755 w 37538358"/>
              <a:gd name="connsiteY8" fmla="*/ 1808002 h 38003002"/>
              <a:gd name="connsiteX9" fmla="*/ 11187355 w 37538358"/>
              <a:gd name="connsiteY9" fmla="*/ 2189002 h 38003002"/>
              <a:gd name="connsiteX10" fmla="*/ 14768755 w 37538358"/>
              <a:gd name="connsiteY10" fmla="*/ 3103402 h 38003002"/>
              <a:gd name="connsiteX11" fmla="*/ 15759355 w 37538358"/>
              <a:gd name="connsiteY11" fmla="*/ 3103402 h 38003002"/>
              <a:gd name="connsiteX12" fmla="*/ 17892955 w 37538358"/>
              <a:gd name="connsiteY12" fmla="*/ 3865402 h 38003002"/>
              <a:gd name="connsiteX13" fmla="*/ 20026555 w 37538358"/>
              <a:gd name="connsiteY13" fmla="*/ 3636802 h 38003002"/>
              <a:gd name="connsiteX14" fmla="*/ 22083955 w 37538358"/>
              <a:gd name="connsiteY14" fmla="*/ 5008402 h 38003002"/>
              <a:gd name="connsiteX15" fmla="*/ 22769755 w 37538358"/>
              <a:gd name="connsiteY15" fmla="*/ 5084602 h 38003002"/>
              <a:gd name="connsiteX16" fmla="*/ 24217555 w 37538358"/>
              <a:gd name="connsiteY16" fmla="*/ 5922802 h 38003002"/>
              <a:gd name="connsiteX17" fmla="*/ 24217555 w 37538358"/>
              <a:gd name="connsiteY17" fmla="*/ 5922802 h 38003002"/>
              <a:gd name="connsiteX18" fmla="*/ 27113155 w 37538358"/>
              <a:gd name="connsiteY18" fmla="*/ 4246402 h 38003002"/>
              <a:gd name="connsiteX19" fmla="*/ 29170555 w 37538358"/>
              <a:gd name="connsiteY19" fmla="*/ 5084602 h 38003002"/>
              <a:gd name="connsiteX20" fmla="*/ 27570355 w 37538358"/>
              <a:gd name="connsiteY20" fmla="*/ 9580402 h 38003002"/>
              <a:gd name="connsiteX21" fmla="*/ 28408555 w 37538358"/>
              <a:gd name="connsiteY21" fmla="*/ 11256802 h 38003002"/>
              <a:gd name="connsiteX22" fmla="*/ 28408555 w 37538358"/>
              <a:gd name="connsiteY22" fmla="*/ 12247402 h 38003002"/>
              <a:gd name="connsiteX23" fmla="*/ 29246755 w 37538358"/>
              <a:gd name="connsiteY23" fmla="*/ 14533402 h 38003002"/>
              <a:gd name="connsiteX24" fmla="*/ 29627755 w 37538358"/>
              <a:gd name="connsiteY24" fmla="*/ 15447802 h 38003002"/>
              <a:gd name="connsiteX25" fmla="*/ 30999355 w 37538358"/>
              <a:gd name="connsiteY25" fmla="*/ 16971802 h 38003002"/>
              <a:gd name="connsiteX26" fmla="*/ 32523355 w 37538358"/>
              <a:gd name="connsiteY26" fmla="*/ 20248402 h 38003002"/>
              <a:gd name="connsiteX27" fmla="*/ 33894955 w 37538358"/>
              <a:gd name="connsiteY27" fmla="*/ 21924802 h 38003002"/>
              <a:gd name="connsiteX28" fmla="*/ 37095355 w 37538358"/>
              <a:gd name="connsiteY28" fmla="*/ 22382002 h 38003002"/>
              <a:gd name="connsiteX29" fmla="*/ 36866755 w 37538358"/>
              <a:gd name="connsiteY29" fmla="*/ 23144002 h 38003002"/>
              <a:gd name="connsiteX30" fmla="*/ 33894955 w 37538358"/>
              <a:gd name="connsiteY30" fmla="*/ 22839202 h 38003002"/>
              <a:gd name="connsiteX31" fmla="*/ 35114155 w 37538358"/>
              <a:gd name="connsiteY31" fmla="*/ 23829802 h 38003002"/>
              <a:gd name="connsiteX32" fmla="*/ 34885555 w 37538358"/>
              <a:gd name="connsiteY32" fmla="*/ 24134602 h 38003002"/>
              <a:gd name="connsiteX33" fmla="*/ 33590155 w 37538358"/>
              <a:gd name="connsiteY33" fmla="*/ 23525002 h 38003002"/>
              <a:gd name="connsiteX34" fmla="*/ 32523355 w 37538358"/>
              <a:gd name="connsiteY34" fmla="*/ 23220202 h 38003002"/>
              <a:gd name="connsiteX35" fmla="*/ 25055755 w 37538358"/>
              <a:gd name="connsiteY35" fmla="*/ 14381002 h 38003002"/>
              <a:gd name="connsiteX36" fmla="*/ 23912755 w 37538358"/>
              <a:gd name="connsiteY36" fmla="*/ 14076202 h 38003002"/>
              <a:gd name="connsiteX37" fmla="*/ 21321955 w 37538358"/>
              <a:gd name="connsiteY37" fmla="*/ 14609602 h 38003002"/>
              <a:gd name="connsiteX38" fmla="*/ 20331355 w 37538358"/>
              <a:gd name="connsiteY38" fmla="*/ 16133602 h 38003002"/>
              <a:gd name="connsiteX39" fmla="*/ 21017155 w 37538358"/>
              <a:gd name="connsiteY39" fmla="*/ 17962402 h 38003002"/>
              <a:gd name="connsiteX40" fmla="*/ 21093355 w 37538358"/>
              <a:gd name="connsiteY40" fmla="*/ 21696202 h 38003002"/>
              <a:gd name="connsiteX41" fmla="*/ 21626755 w 37538358"/>
              <a:gd name="connsiteY41" fmla="*/ 22991602 h 38003002"/>
              <a:gd name="connsiteX42" fmla="*/ 20102755 w 37538358"/>
              <a:gd name="connsiteY42" fmla="*/ 29163802 h 38003002"/>
              <a:gd name="connsiteX43" fmla="*/ 20102755 w 37538358"/>
              <a:gd name="connsiteY43" fmla="*/ 29925802 h 38003002"/>
              <a:gd name="connsiteX44" fmla="*/ 18959755 w 37538358"/>
              <a:gd name="connsiteY44" fmla="*/ 32135602 h 38003002"/>
              <a:gd name="connsiteX45" fmla="*/ 19569355 w 37538358"/>
              <a:gd name="connsiteY45" fmla="*/ 32821402 h 38003002"/>
              <a:gd name="connsiteX46" fmla="*/ 18654955 w 37538358"/>
              <a:gd name="connsiteY46" fmla="*/ 34802602 h 38003002"/>
              <a:gd name="connsiteX47" fmla="*/ 20255155 w 37538358"/>
              <a:gd name="connsiteY47" fmla="*/ 37241002 h 38003002"/>
              <a:gd name="connsiteX48" fmla="*/ 19416955 w 37538358"/>
              <a:gd name="connsiteY48" fmla="*/ 37622002 h 38003002"/>
              <a:gd name="connsiteX49" fmla="*/ 18731155 w 37538358"/>
              <a:gd name="connsiteY49" fmla="*/ 38003002 h 38003002"/>
              <a:gd name="connsiteX50" fmla="*/ 17969155 w 37538358"/>
              <a:gd name="connsiteY50" fmla="*/ 37774402 h 38003002"/>
              <a:gd name="connsiteX51" fmla="*/ 17664355 w 37538358"/>
              <a:gd name="connsiteY51" fmla="*/ 37774402 h 38003002"/>
              <a:gd name="connsiteX52" fmla="*/ 16826155 w 37538358"/>
              <a:gd name="connsiteY52" fmla="*/ 36555202 h 38003002"/>
              <a:gd name="connsiteX53" fmla="*/ 15835555 w 37538358"/>
              <a:gd name="connsiteY53" fmla="*/ 36479002 h 38003002"/>
              <a:gd name="connsiteX54" fmla="*/ 15606955 w 37538358"/>
              <a:gd name="connsiteY54" fmla="*/ 35945602 h 38003002"/>
              <a:gd name="connsiteX55" fmla="*/ 16140355 w 37538358"/>
              <a:gd name="connsiteY55" fmla="*/ 34269202 h 38003002"/>
              <a:gd name="connsiteX56" fmla="*/ 15530755 w 37538358"/>
              <a:gd name="connsiteY56" fmla="*/ 33735802 h 38003002"/>
              <a:gd name="connsiteX57" fmla="*/ 16445155 w 37538358"/>
              <a:gd name="connsiteY57" fmla="*/ 28706602 h 38003002"/>
              <a:gd name="connsiteX58" fmla="*/ 16292755 w 37538358"/>
              <a:gd name="connsiteY58" fmla="*/ 28097002 h 38003002"/>
              <a:gd name="connsiteX59" fmla="*/ 16597555 w 37538358"/>
              <a:gd name="connsiteY59" fmla="*/ 25506202 h 38003002"/>
              <a:gd name="connsiteX60" fmla="*/ 15987955 w 37538358"/>
              <a:gd name="connsiteY60" fmla="*/ 27487402 h 38003002"/>
              <a:gd name="connsiteX61" fmla="*/ 15378355 w 37538358"/>
              <a:gd name="connsiteY61" fmla="*/ 28630402 h 38003002"/>
              <a:gd name="connsiteX62" fmla="*/ 15606955 w 37538358"/>
              <a:gd name="connsiteY62" fmla="*/ 30078202 h 38003002"/>
              <a:gd name="connsiteX63" fmla="*/ 15606955 w 37538358"/>
              <a:gd name="connsiteY63" fmla="*/ 30611602 h 38003002"/>
              <a:gd name="connsiteX64" fmla="*/ 14540155 w 37538358"/>
              <a:gd name="connsiteY64" fmla="*/ 30992602 h 38003002"/>
              <a:gd name="connsiteX65" fmla="*/ 13778155 w 37538358"/>
              <a:gd name="connsiteY65" fmla="*/ 30840202 h 38003002"/>
              <a:gd name="connsiteX66" fmla="*/ 12254155 w 37538358"/>
              <a:gd name="connsiteY66" fmla="*/ 29392402 h 38003002"/>
              <a:gd name="connsiteX67" fmla="*/ 12635155 w 37538358"/>
              <a:gd name="connsiteY67" fmla="*/ 29011402 h 38003002"/>
              <a:gd name="connsiteX68" fmla="*/ 12101755 w 37538358"/>
              <a:gd name="connsiteY68" fmla="*/ 28478002 h 38003002"/>
              <a:gd name="connsiteX69" fmla="*/ 13016155 w 37538358"/>
              <a:gd name="connsiteY69" fmla="*/ 25430002 h 38003002"/>
              <a:gd name="connsiteX70" fmla="*/ 13625755 w 37538358"/>
              <a:gd name="connsiteY70" fmla="*/ 24972802 h 38003002"/>
              <a:gd name="connsiteX71" fmla="*/ 13625755 w 37538358"/>
              <a:gd name="connsiteY71" fmla="*/ 23982202 h 38003002"/>
              <a:gd name="connsiteX72" fmla="*/ 14921155 w 37538358"/>
              <a:gd name="connsiteY72" fmla="*/ 19105402 h 38003002"/>
              <a:gd name="connsiteX73" fmla="*/ 11644555 w 37538358"/>
              <a:gd name="connsiteY73" fmla="*/ 14685802 h 38003002"/>
              <a:gd name="connsiteX74" fmla="*/ 11415955 w 37538358"/>
              <a:gd name="connsiteY74" fmla="*/ 12857002 h 38003002"/>
              <a:gd name="connsiteX75" fmla="*/ 12177955 w 37538358"/>
              <a:gd name="connsiteY75" fmla="*/ 11866402 h 38003002"/>
              <a:gd name="connsiteX76" fmla="*/ 12101755 w 37538358"/>
              <a:gd name="connsiteY76" fmla="*/ 10266202 h 38003002"/>
              <a:gd name="connsiteX77" fmla="*/ 15987955 w 37538358"/>
              <a:gd name="connsiteY77" fmla="*/ 7446802 h 38003002"/>
              <a:gd name="connsiteX78" fmla="*/ 14844955 w 37538358"/>
              <a:gd name="connsiteY78" fmla="*/ 6837202 h 38003002"/>
              <a:gd name="connsiteX79" fmla="*/ 12101755 w 37538358"/>
              <a:gd name="connsiteY79" fmla="*/ 5541802 h 38003002"/>
              <a:gd name="connsiteX80" fmla="*/ 7758355 w 37538358"/>
              <a:gd name="connsiteY80" fmla="*/ 4246402 h 38003002"/>
              <a:gd name="connsiteX81" fmla="*/ 2971413 w 37538358"/>
              <a:gd name="connsiteY81" fmla="*/ 2525901 h 38003002"/>
              <a:gd name="connsiteX82" fmla="*/ 2989026 w 37538358"/>
              <a:gd name="connsiteY82" fmla="*/ 1710403 h 38003002"/>
              <a:gd name="connsiteX83" fmla="*/ 4176955 w 37538358"/>
              <a:gd name="connsiteY83" fmla="*/ 2265202 h 38003002"/>
              <a:gd name="connsiteX84" fmla="*/ 3491155 w 37538358"/>
              <a:gd name="connsiteY84" fmla="*/ 1557352 h 38003002"/>
              <a:gd name="connsiteX85" fmla="*/ 2430975 w 37538358"/>
              <a:gd name="connsiteY85" fmla="*/ 1501747 h 38003002"/>
              <a:gd name="connsiteX0" fmla="*/ 0 w 37673144"/>
              <a:gd name="connsiteY0" fmla="*/ 1991199 h 38003002"/>
              <a:gd name="connsiteX1" fmla="*/ 2430976 w 37673144"/>
              <a:gd name="connsiteY1" fmla="*/ 893449 h 38003002"/>
              <a:gd name="connsiteX2" fmla="*/ 3092541 w 37673144"/>
              <a:gd name="connsiteY2" fmla="*/ 969802 h 38003002"/>
              <a:gd name="connsiteX3" fmla="*/ 2478983 w 37673144"/>
              <a:gd name="connsiteY3" fmla="*/ 556052 h 38003002"/>
              <a:gd name="connsiteX4" fmla="*/ 1797141 w 37673144"/>
              <a:gd name="connsiteY4" fmla="*/ 588802 h 38003002"/>
              <a:gd name="connsiteX5" fmla="*/ 1769827 w 37673144"/>
              <a:gd name="connsiteY5" fmla="*/ 175052 h 38003002"/>
              <a:gd name="connsiteX6" fmla="*/ 2863941 w 37673144"/>
              <a:gd name="connsiteY6" fmla="*/ 55402 h 38003002"/>
              <a:gd name="connsiteX7" fmla="*/ 4692741 w 37673144"/>
              <a:gd name="connsiteY7" fmla="*/ 1046002 h 38003002"/>
              <a:gd name="connsiteX8" fmla="*/ 5759541 w 37673144"/>
              <a:gd name="connsiteY8" fmla="*/ 1808002 h 38003002"/>
              <a:gd name="connsiteX9" fmla="*/ 11322141 w 37673144"/>
              <a:gd name="connsiteY9" fmla="*/ 2189002 h 38003002"/>
              <a:gd name="connsiteX10" fmla="*/ 14903541 w 37673144"/>
              <a:gd name="connsiteY10" fmla="*/ 3103402 h 38003002"/>
              <a:gd name="connsiteX11" fmla="*/ 15894141 w 37673144"/>
              <a:gd name="connsiteY11" fmla="*/ 3103402 h 38003002"/>
              <a:gd name="connsiteX12" fmla="*/ 18027741 w 37673144"/>
              <a:gd name="connsiteY12" fmla="*/ 3865402 h 38003002"/>
              <a:gd name="connsiteX13" fmla="*/ 20161341 w 37673144"/>
              <a:gd name="connsiteY13" fmla="*/ 3636802 h 38003002"/>
              <a:gd name="connsiteX14" fmla="*/ 22218741 w 37673144"/>
              <a:gd name="connsiteY14" fmla="*/ 5008402 h 38003002"/>
              <a:gd name="connsiteX15" fmla="*/ 22904541 w 37673144"/>
              <a:gd name="connsiteY15" fmla="*/ 5084602 h 38003002"/>
              <a:gd name="connsiteX16" fmla="*/ 24352341 w 37673144"/>
              <a:gd name="connsiteY16" fmla="*/ 5922802 h 38003002"/>
              <a:gd name="connsiteX17" fmla="*/ 24352341 w 37673144"/>
              <a:gd name="connsiteY17" fmla="*/ 5922802 h 38003002"/>
              <a:gd name="connsiteX18" fmla="*/ 27247941 w 37673144"/>
              <a:gd name="connsiteY18" fmla="*/ 4246402 h 38003002"/>
              <a:gd name="connsiteX19" fmla="*/ 29305341 w 37673144"/>
              <a:gd name="connsiteY19" fmla="*/ 5084602 h 38003002"/>
              <a:gd name="connsiteX20" fmla="*/ 27705141 w 37673144"/>
              <a:gd name="connsiteY20" fmla="*/ 9580402 h 38003002"/>
              <a:gd name="connsiteX21" fmla="*/ 28543341 w 37673144"/>
              <a:gd name="connsiteY21" fmla="*/ 11256802 h 38003002"/>
              <a:gd name="connsiteX22" fmla="*/ 28543341 w 37673144"/>
              <a:gd name="connsiteY22" fmla="*/ 12247402 h 38003002"/>
              <a:gd name="connsiteX23" fmla="*/ 29381541 w 37673144"/>
              <a:gd name="connsiteY23" fmla="*/ 14533402 h 38003002"/>
              <a:gd name="connsiteX24" fmla="*/ 29762541 w 37673144"/>
              <a:gd name="connsiteY24" fmla="*/ 15447802 h 38003002"/>
              <a:gd name="connsiteX25" fmla="*/ 31134141 w 37673144"/>
              <a:gd name="connsiteY25" fmla="*/ 16971802 h 38003002"/>
              <a:gd name="connsiteX26" fmla="*/ 32658141 w 37673144"/>
              <a:gd name="connsiteY26" fmla="*/ 20248402 h 38003002"/>
              <a:gd name="connsiteX27" fmla="*/ 34029741 w 37673144"/>
              <a:gd name="connsiteY27" fmla="*/ 21924802 h 38003002"/>
              <a:gd name="connsiteX28" fmla="*/ 37230141 w 37673144"/>
              <a:gd name="connsiteY28" fmla="*/ 22382002 h 38003002"/>
              <a:gd name="connsiteX29" fmla="*/ 37001541 w 37673144"/>
              <a:gd name="connsiteY29" fmla="*/ 23144002 h 38003002"/>
              <a:gd name="connsiteX30" fmla="*/ 34029741 w 37673144"/>
              <a:gd name="connsiteY30" fmla="*/ 22839202 h 38003002"/>
              <a:gd name="connsiteX31" fmla="*/ 35248941 w 37673144"/>
              <a:gd name="connsiteY31" fmla="*/ 23829802 h 38003002"/>
              <a:gd name="connsiteX32" fmla="*/ 35020341 w 37673144"/>
              <a:gd name="connsiteY32" fmla="*/ 24134602 h 38003002"/>
              <a:gd name="connsiteX33" fmla="*/ 33724941 w 37673144"/>
              <a:gd name="connsiteY33" fmla="*/ 23525002 h 38003002"/>
              <a:gd name="connsiteX34" fmla="*/ 32658141 w 37673144"/>
              <a:gd name="connsiteY34" fmla="*/ 23220202 h 38003002"/>
              <a:gd name="connsiteX35" fmla="*/ 25190541 w 37673144"/>
              <a:gd name="connsiteY35" fmla="*/ 14381002 h 38003002"/>
              <a:gd name="connsiteX36" fmla="*/ 24047541 w 37673144"/>
              <a:gd name="connsiteY36" fmla="*/ 14076202 h 38003002"/>
              <a:gd name="connsiteX37" fmla="*/ 21456741 w 37673144"/>
              <a:gd name="connsiteY37" fmla="*/ 14609602 h 38003002"/>
              <a:gd name="connsiteX38" fmla="*/ 20466141 w 37673144"/>
              <a:gd name="connsiteY38" fmla="*/ 16133602 h 38003002"/>
              <a:gd name="connsiteX39" fmla="*/ 21151941 w 37673144"/>
              <a:gd name="connsiteY39" fmla="*/ 17962402 h 38003002"/>
              <a:gd name="connsiteX40" fmla="*/ 21228141 w 37673144"/>
              <a:gd name="connsiteY40" fmla="*/ 21696202 h 38003002"/>
              <a:gd name="connsiteX41" fmla="*/ 21761541 w 37673144"/>
              <a:gd name="connsiteY41" fmla="*/ 22991602 h 38003002"/>
              <a:gd name="connsiteX42" fmla="*/ 20237541 w 37673144"/>
              <a:gd name="connsiteY42" fmla="*/ 29163802 h 38003002"/>
              <a:gd name="connsiteX43" fmla="*/ 20237541 w 37673144"/>
              <a:gd name="connsiteY43" fmla="*/ 29925802 h 38003002"/>
              <a:gd name="connsiteX44" fmla="*/ 19094541 w 37673144"/>
              <a:gd name="connsiteY44" fmla="*/ 32135602 h 38003002"/>
              <a:gd name="connsiteX45" fmla="*/ 19704141 w 37673144"/>
              <a:gd name="connsiteY45" fmla="*/ 32821402 h 38003002"/>
              <a:gd name="connsiteX46" fmla="*/ 18789741 w 37673144"/>
              <a:gd name="connsiteY46" fmla="*/ 34802602 h 38003002"/>
              <a:gd name="connsiteX47" fmla="*/ 20389941 w 37673144"/>
              <a:gd name="connsiteY47" fmla="*/ 37241002 h 38003002"/>
              <a:gd name="connsiteX48" fmla="*/ 19551741 w 37673144"/>
              <a:gd name="connsiteY48" fmla="*/ 37622002 h 38003002"/>
              <a:gd name="connsiteX49" fmla="*/ 18865941 w 37673144"/>
              <a:gd name="connsiteY49" fmla="*/ 38003002 h 38003002"/>
              <a:gd name="connsiteX50" fmla="*/ 18103941 w 37673144"/>
              <a:gd name="connsiteY50" fmla="*/ 37774402 h 38003002"/>
              <a:gd name="connsiteX51" fmla="*/ 17799141 w 37673144"/>
              <a:gd name="connsiteY51" fmla="*/ 37774402 h 38003002"/>
              <a:gd name="connsiteX52" fmla="*/ 16960941 w 37673144"/>
              <a:gd name="connsiteY52" fmla="*/ 36555202 h 38003002"/>
              <a:gd name="connsiteX53" fmla="*/ 15970341 w 37673144"/>
              <a:gd name="connsiteY53" fmla="*/ 36479002 h 38003002"/>
              <a:gd name="connsiteX54" fmla="*/ 15741741 w 37673144"/>
              <a:gd name="connsiteY54" fmla="*/ 35945602 h 38003002"/>
              <a:gd name="connsiteX55" fmla="*/ 16275141 w 37673144"/>
              <a:gd name="connsiteY55" fmla="*/ 34269202 h 38003002"/>
              <a:gd name="connsiteX56" fmla="*/ 15665541 w 37673144"/>
              <a:gd name="connsiteY56" fmla="*/ 33735802 h 38003002"/>
              <a:gd name="connsiteX57" fmla="*/ 16579941 w 37673144"/>
              <a:gd name="connsiteY57" fmla="*/ 28706602 h 38003002"/>
              <a:gd name="connsiteX58" fmla="*/ 16427541 w 37673144"/>
              <a:gd name="connsiteY58" fmla="*/ 28097002 h 38003002"/>
              <a:gd name="connsiteX59" fmla="*/ 16732341 w 37673144"/>
              <a:gd name="connsiteY59" fmla="*/ 25506202 h 38003002"/>
              <a:gd name="connsiteX60" fmla="*/ 16122741 w 37673144"/>
              <a:gd name="connsiteY60" fmla="*/ 27487402 h 38003002"/>
              <a:gd name="connsiteX61" fmla="*/ 15513141 w 37673144"/>
              <a:gd name="connsiteY61" fmla="*/ 28630402 h 38003002"/>
              <a:gd name="connsiteX62" fmla="*/ 15741741 w 37673144"/>
              <a:gd name="connsiteY62" fmla="*/ 30078202 h 38003002"/>
              <a:gd name="connsiteX63" fmla="*/ 15741741 w 37673144"/>
              <a:gd name="connsiteY63" fmla="*/ 30611602 h 38003002"/>
              <a:gd name="connsiteX64" fmla="*/ 14674941 w 37673144"/>
              <a:gd name="connsiteY64" fmla="*/ 30992602 h 38003002"/>
              <a:gd name="connsiteX65" fmla="*/ 13912941 w 37673144"/>
              <a:gd name="connsiteY65" fmla="*/ 30840202 h 38003002"/>
              <a:gd name="connsiteX66" fmla="*/ 12388941 w 37673144"/>
              <a:gd name="connsiteY66" fmla="*/ 29392402 h 38003002"/>
              <a:gd name="connsiteX67" fmla="*/ 12769941 w 37673144"/>
              <a:gd name="connsiteY67" fmla="*/ 29011402 h 38003002"/>
              <a:gd name="connsiteX68" fmla="*/ 12236541 w 37673144"/>
              <a:gd name="connsiteY68" fmla="*/ 28478002 h 38003002"/>
              <a:gd name="connsiteX69" fmla="*/ 13150941 w 37673144"/>
              <a:gd name="connsiteY69" fmla="*/ 25430002 h 38003002"/>
              <a:gd name="connsiteX70" fmla="*/ 13760541 w 37673144"/>
              <a:gd name="connsiteY70" fmla="*/ 24972802 h 38003002"/>
              <a:gd name="connsiteX71" fmla="*/ 13760541 w 37673144"/>
              <a:gd name="connsiteY71" fmla="*/ 23982202 h 38003002"/>
              <a:gd name="connsiteX72" fmla="*/ 15055941 w 37673144"/>
              <a:gd name="connsiteY72" fmla="*/ 19105402 h 38003002"/>
              <a:gd name="connsiteX73" fmla="*/ 11779341 w 37673144"/>
              <a:gd name="connsiteY73" fmla="*/ 14685802 h 38003002"/>
              <a:gd name="connsiteX74" fmla="*/ 11550741 w 37673144"/>
              <a:gd name="connsiteY74" fmla="*/ 12857002 h 38003002"/>
              <a:gd name="connsiteX75" fmla="*/ 12312741 w 37673144"/>
              <a:gd name="connsiteY75" fmla="*/ 11866402 h 38003002"/>
              <a:gd name="connsiteX76" fmla="*/ 12236541 w 37673144"/>
              <a:gd name="connsiteY76" fmla="*/ 10266202 h 38003002"/>
              <a:gd name="connsiteX77" fmla="*/ 16122741 w 37673144"/>
              <a:gd name="connsiteY77" fmla="*/ 7446802 h 38003002"/>
              <a:gd name="connsiteX78" fmla="*/ 14979741 w 37673144"/>
              <a:gd name="connsiteY78" fmla="*/ 6837202 h 38003002"/>
              <a:gd name="connsiteX79" fmla="*/ 12236541 w 37673144"/>
              <a:gd name="connsiteY79" fmla="*/ 5541802 h 38003002"/>
              <a:gd name="connsiteX80" fmla="*/ 7893141 w 37673144"/>
              <a:gd name="connsiteY80" fmla="*/ 4246402 h 38003002"/>
              <a:gd name="connsiteX81" fmla="*/ 3106199 w 37673144"/>
              <a:gd name="connsiteY81" fmla="*/ 2525901 h 38003002"/>
              <a:gd name="connsiteX82" fmla="*/ 3123812 w 37673144"/>
              <a:gd name="connsiteY82" fmla="*/ 1710403 h 38003002"/>
              <a:gd name="connsiteX83" fmla="*/ 4311741 w 37673144"/>
              <a:gd name="connsiteY83" fmla="*/ 2265202 h 38003002"/>
              <a:gd name="connsiteX84" fmla="*/ 3625941 w 37673144"/>
              <a:gd name="connsiteY84" fmla="*/ 1557352 h 38003002"/>
              <a:gd name="connsiteX85" fmla="*/ 2565761 w 37673144"/>
              <a:gd name="connsiteY85" fmla="*/ 1501747 h 38003002"/>
              <a:gd name="connsiteX0" fmla="*/ 581916 w 38255060"/>
              <a:gd name="connsiteY0" fmla="*/ 1991199 h 38003002"/>
              <a:gd name="connsiteX1" fmla="*/ 3012892 w 38255060"/>
              <a:gd name="connsiteY1" fmla="*/ 893449 h 38003002"/>
              <a:gd name="connsiteX2" fmla="*/ 3674457 w 38255060"/>
              <a:gd name="connsiteY2" fmla="*/ 969802 h 38003002"/>
              <a:gd name="connsiteX3" fmla="*/ 3060899 w 38255060"/>
              <a:gd name="connsiteY3" fmla="*/ 556052 h 38003002"/>
              <a:gd name="connsiteX4" fmla="*/ 2379057 w 38255060"/>
              <a:gd name="connsiteY4" fmla="*/ 588802 h 38003002"/>
              <a:gd name="connsiteX5" fmla="*/ 2351743 w 38255060"/>
              <a:gd name="connsiteY5" fmla="*/ 175052 h 38003002"/>
              <a:gd name="connsiteX6" fmla="*/ 3445857 w 38255060"/>
              <a:gd name="connsiteY6" fmla="*/ 55402 h 38003002"/>
              <a:gd name="connsiteX7" fmla="*/ 5274657 w 38255060"/>
              <a:gd name="connsiteY7" fmla="*/ 1046002 h 38003002"/>
              <a:gd name="connsiteX8" fmla="*/ 6341457 w 38255060"/>
              <a:gd name="connsiteY8" fmla="*/ 1808002 h 38003002"/>
              <a:gd name="connsiteX9" fmla="*/ 11904057 w 38255060"/>
              <a:gd name="connsiteY9" fmla="*/ 2189002 h 38003002"/>
              <a:gd name="connsiteX10" fmla="*/ 15485457 w 38255060"/>
              <a:gd name="connsiteY10" fmla="*/ 3103402 h 38003002"/>
              <a:gd name="connsiteX11" fmla="*/ 16476057 w 38255060"/>
              <a:gd name="connsiteY11" fmla="*/ 3103402 h 38003002"/>
              <a:gd name="connsiteX12" fmla="*/ 18609657 w 38255060"/>
              <a:gd name="connsiteY12" fmla="*/ 3865402 h 38003002"/>
              <a:gd name="connsiteX13" fmla="*/ 20743257 w 38255060"/>
              <a:gd name="connsiteY13" fmla="*/ 3636802 h 38003002"/>
              <a:gd name="connsiteX14" fmla="*/ 22800657 w 38255060"/>
              <a:gd name="connsiteY14" fmla="*/ 5008402 h 38003002"/>
              <a:gd name="connsiteX15" fmla="*/ 23486457 w 38255060"/>
              <a:gd name="connsiteY15" fmla="*/ 5084602 h 38003002"/>
              <a:gd name="connsiteX16" fmla="*/ 24934257 w 38255060"/>
              <a:gd name="connsiteY16" fmla="*/ 5922802 h 38003002"/>
              <a:gd name="connsiteX17" fmla="*/ 24934257 w 38255060"/>
              <a:gd name="connsiteY17" fmla="*/ 5922802 h 38003002"/>
              <a:gd name="connsiteX18" fmla="*/ 27829857 w 38255060"/>
              <a:gd name="connsiteY18" fmla="*/ 4246402 h 38003002"/>
              <a:gd name="connsiteX19" fmla="*/ 29887257 w 38255060"/>
              <a:gd name="connsiteY19" fmla="*/ 5084602 h 38003002"/>
              <a:gd name="connsiteX20" fmla="*/ 28287057 w 38255060"/>
              <a:gd name="connsiteY20" fmla="*/ 9580402 h 38003002"/>
              <a:gd name="connsiteX21" fmla="*/ 29125257 w 38255060"/>
              <a:gd name="connsiteY21" fmla="*/ 11256802 h 38003002"/>
              <a:gd name="connsiteX22" fmla="*/ 29125257 w 38255060"/>
              <a:gd name="connsiteY22" fmla="*/ 12247402 h 38003002"/>
              <a:gd name="connsiteX23" fmla="*/ 29963457 w 38255060"/>
              <a:gd name="connsiteY23" fmla="*/ 14533402 h 38003002"/>
              <a:gd name="connsiteX24" fmla="*/ 30344457 w 38255060"/>
              <a:gd name="connsiteY24" fmla="*/ 15447802 h 38003002"/>
              <a:gd name="connsiteX25" fmla="*/ 31716057 w 38255060"/>
              <a:gd name="connsiteY25" fmla="*/ 16971802 h 38003002"/>
              <a:gd name="connsiteX26" fmla="*/ 33240057 w 38255060"/>
              <a:gd name="connsiteY26" fmla="*/ 20248402 h 38003002"/>
              <a:gd name="connsiteX27" fmla="*/ 34611657 w 38255060"/>
              <a:gd name="connsiteY27" fmla="*/ 21924802 h 38003002"/>
              <a:gd name="connsiteX28" fmla="*/ 37812057 w 38255060"/>
              <a:gd name="connsiteY28" fmla="*/ 22382002 h 38003002"/>
              <a:gd name="connsiteX29" fmla="*/ 37583457 w 38255060"/>
              <a:gd name="connsiteY29" fmla="*/ 23144002 h 38003002"/>
              <a:gd name="connsiteX30" fmla="*/ 34611657 w 38255060"/>
              <a:gd name="connsiteY30" fmla="*/ 22839202 h 38003002"/>
              <a:gd name="connsiteX31" fmla="*/ 35830857 w 38255060"/>
              <a:gd name="connsiteY31" fmla="*/ 23829802 h 38003002"/>
              <a:gd name="connsiteX32" fmla="*/ 35602257 w 38255060"/>
              <a:gd name="connsiteY32" fmla="*/ 24134602 h 38003002"/>
              <a:gd name="connsiteX33" fmla="*/ 34306857 w 38255060"/>
              <a:gd name="connsiteY33" fmla="*/ 23525002 h 38003002"/>
              <a:gd name="connsiteX34" fmla="*/ 33240057 w 38255060"/>
              <a:gd name="connsiteY34" fmla="*/ 23220202 h 38003002"/>
              <a:gd name="connsiteX35" fmla="*/ 25772457 w 38255060"/>
              <a:gd name="connsiteY35" fmla="*/ 14381002 h 38003002"/>
              <a:gd name="connsiteX36" fmla="*/ 24629457 w 38255060"/>
              <a:gd name="connsiteY36" fmla="*/ 14076202 h 38003002"/>
              <a:gd name="connsiteX37" fmla="*/ 22038657 w 38255060"/>
              <a:gd name="connsiteY37" fmla="*/ 14609602 h 38003002"/>
              <a:gd name="connsiteX38" fmla="*/ 21048057 w 38255060"/>
              <a:gd name="connsiteY38" fmla="*/ 16133602 h 38003002"/>
              <a:gd name="connsiteX39" fmla="*/ 21733857 w 38255060"/>
              <a:gd name="connsiteY39" fmla="*/ 17962402 h 38003002"/>
              <a:gd name="connsiteX40" fmla="*/ 21810057 w 38255060"/>
              <a:gd name="connsiteY40" fmla="*/ 21696202 h 38003002"/>
              <a:gd name="connsiteX41" fmla="*/ 22343457 w 38255060"/>
              <a:gd name="connsiteY41" fmla="*/ 22991602 h 38003002"/>
              <a:gd name="connsiteX42" fmla="*/ 20819457 w 38255060"/>
              <a:gd name="connsiteY42" fmla="*/ 29163802 h 38003002"/>
              <a:gd name="connsiteX43" fmla="*/ 20819457 w 38255060"/>
              <a:gd name="connsiteY43" fmla="*/ 29925802 h 38003002"/>
              <a:gd name="connsiteX44" fmla="*/ 19676457 w 38255060"/>
              <a:gd name="connsiteY44" fmla="*/ 32135602 h 38003002"/>
              <a:gd name="connsiteX45" fmla="*/ 20286057 w 38255060"/>
              <a:gd name="connsiteY45" fmla="*/ 32821402 h 38003002"/>
              <a:gd name="connsiteX46" fmla="*/ 19371657 w 38255060"/>
              <a:gd name="connsiteY46" fmla="*/ 34802602 h 38003002"/>
              <a:gd name="connsiteX47" fmla="*/ 20971857 w 38255060"/>
              <a:gd name="connsiteY47" fmla="*/ 37241002 h 38003002"/>
              <a:gd name="connsiteX48" fmla="*/ 20133657 w 38255060"/>
              <a:gd name="connsiteY48" fmla="*/ 37622002 h 38003002"/>
              <a:gd name="connsiteX49" fmla="*/ 19447857 w 38255060"/>
              <a:gd name="connsiteY49" fmla="*/ 38003002 h 38003002"/>
              <a:gd name="connsiteX50" fmla="*/ 18685857 w 38255060"/>
              <a:gd name="connsiteY50" fmla="*/ 37774402 h 38003002"/>
              <a:gd name="connsiteX51" fmla="*/ 18381057 w 38255060"/>
              <a:gd name="connsiteY51" fmla="*/ 37774402 h 38003002"/>
              <a:gd name="connsiteX52" fmla="*/ 17542857 w 38255060"/>
              <a:gd name="connsiteY52" fmla="*/ 36555202 h 38003002"/>
              <a:gd name="connsiteX53" fmla="*/ 16552257 w 38255060"/>
              <a:gd name="connsiteY53" fmla="*/ 36479002 h 38003002"/>
              <a:gd name="connsiteX54" fmla="*/ 16323657 w 38255060"/>
              <a:gd name="connsiteY54" fmla="*/ 35945602 h 38003002"/>
              <a:gd name="connsiteX55" fmla="*/ 16857057 w 38255060"/>
              <a:gd name="connsiteY55" fmla="*/ 34269202 h 38003002"/>
              <a:gd name="connsiteX56" fmla="*/ 16247457 w 38255060"/>
              <a:gd name="connsiteY56" fmla="*/ 33735802 h 38003002"/>
              <a:gd name="connsiteX57" fmla="*/ 17161857 w 38255060"/>
              <a:gd name="connsiteY57" fmla="*/ 28706602 h 38003002"/>
              <a:gd name="connsiteX58" fmla="*/ 17009457 w 38255060"/>
              <a:gd name="connsiteY58" fmla="*/ 28097002 h 38003002"/>
              <a:gd name="connsiteX59" fmla="*/ 17314257 w 38255060"/>
              <a:gd name="connsiteY59" fmla="*/ 25506202 h 38003002"/>
              <a:gd name="connsiteX60" fmla="*/ 16704657 w 38255060"/>
              <a:gd name="connsiteY60" fmla="*/ 27487402 h 38003002"/>
              <a:gd name="connsiteX61" fmla="*/ 16095057 w 38255060"/>
              <a:gd name="connsiteY61" fmla="*/ 28630402 h 38003002"/>
              <a:gd name="connsiteX62" fmla="*/ 16323657 w 38255060"/>
              <a:gd name="connsiteY62" fmla="*/ 30078202 h 38003002"/>
              <a:gd name="connsiteX63" fmla="*/ 16323657 w 38255060"/>
              <a:gd name="connsiteY63" fmla="*/ 30611602 h 38003002"/>
              <a:gd name="connsiteX64" fmla="*/ 15256857 w 38255060"/>
              <a:gd name="connsiteY64" fmla="*/ 30992602 h 38003002"/>
              <a:gd name="connsiteX65" fmla="*/ 14494857 w 38255060"/>
              <a:gd name="connsiteY65" fmla="*/ 30840202 h 38003002"/>
              <a:gd name="connsiteX66" fmla="*/ 12970857 w 38255060"/>
              <a:gd name="connsiteY66" fmla="*/ 29392402 h 38003002"/>
              <a:gd name="connsiteX67" fmla="*/ 13351857 w 38255060"/>
              <a:gd name="connsiteY67" fmla="*/ 29011402 h 38003002"/>
              <a:gd name="connsiteX68" fmla="*/ 12818457 w 38255060"/>
              <a:gd name="connsiteY68" fmla="*/ 28478002 h 38003002"/>
              <a:gd name="connsiteX69" fmla="*/ 13732857 w 38255060"/>
              <a:gd name="connsiteY69" fmla="*/ 25430002 h 38003002"/>
              <a:gd name="connsiteX70" fmla="*/ 14342457 w 38255060"/>
              <a:gd name="connsiteY70" fmla="*/ 24972802 h 38003002"/>
              <a:gd name="connsiteX71" fmla="*/ 14342457 w 38255060"/>
              <a:gd name="connsiteY71" fmla="*/ 23982202 h 38003002"/>
              <a:gd name="connsiteX72" fmla="*/ 15637857 w 38255060"/>
              <a:gd name="connsiteY72" fmla="*/ 19105402 h 38003002"/>
              <a:gd name="connsiteX73" fmla="*/ 12361257 w 38255060"/>
              <a:gd name="connsiteY73" fmla="*/ 14685802 h 38003002"/>
              <a:gd name="connsiteX74" fmla="*/ 12132657 w 38255060"/>
              <a:gd name="connsiteY74" fmla="*/ 12857002 h 38003002"/>
              <a:gd name="connsiteX75" fmla="*/ 12894657 w 38255060"/>
              <a:gd name="connsiteY75" fmla="*/ 11866402 h 38003002"/>
              <a:gd name="connsiteX76" fmla="*/ 12818457 w 38255060"/>
              <a:gd name="connsiteY76" fmla="*/ 10266202 h 38003002"/>
              <a:gd name="connsiteX77" fmla="*/ 16704657 w 38255060"/>
              <a:gd name="connsiteY77" fmla="*/ 7446802 h 38003002"/>
              <a:gd name="connsiteX78" fmla="*/ 15561657 w 38255060"/>
              <a:gd name="connsiteY78" fmla="*/ 6837202 h 38003002"/>
              <a:gd name="connsiteX79" fmla="*/ 12818457 w 38255060"/>
              <a:gd name="connsiteY79" fmla="*/ 5541802 h 38003002"/>
              <a:gd name="connsiteX80" fmla="*/ 8475057 w 38255060"/>
              <a:gd name="connsiteY80" fmla="*/ 4246402 h 38003002"/>
              <a:gd name="connsiteX81" fmla="*/ 3688115 w 38255060"/>
              <a:gd name="connsiteY81" fmla="*/ 2525901 h 38003002"/>
              <a:gd name="connsiteX82" fmla="*/ 3705728 w 38255060"/>
              <a:gd name="connsiteY82" fmla="*/ 1710403 h 38003002"/>
              <a:gd name="connsiteX83" fmla="*/ 4893657 w 38255060"/>
              <a:gd name="connsiteY83" fmla="*/ 2265202 h 38003002"/>
              <a:gd name="connsiteX84" fmla="*/ 4207857 w 38255060"/>
              <a:gd name="connsiteY84" fmla="*/ 1557352 h 38003002"/>
              <a:gd name="connsiteX85" fmla="*/ 3147677 w 38255060"/>
              <a:gd name="connsiteY85" fmla="*/ 1501747 h 38003002"/>
              <a:gd name="connsiteX0" fmla="*/ 595671 w 38134029"/>
              <a:gd name="connsiteY0" fmla="*/ 2425697 h 38003002"/>
              <a:gd name="connsiteX1" fmla="*/ 2891861 w 38134029"/>
              <a:gd name="connsiteY1" fmla="*/ 893449 h 38003002"/>
              <a:gd name="connsiteX2" fmla="*/ 3553426 w 38134029"/>
              <a:gd name="connsiteY2" fmla="*/ 969802 h 38003002"/>
              <a:gd name="connsiteX3" fmla="*/ 2939868 w 38134029"/>
              <a:gd name="connsiteY3" fmla="*/ 556052 h 38003002"/>
              <a:gd name="connsiteX4" fmla="*/ 2258026 w 38134029"/>
              <a:gd name="connsiteY4" fmla="*/ 588802 h 38003002"/>
              <a:gd name="connsiteX5" fmla="*/ 2230712 w 38134029"/>
              <a:gd name="connsiteY5" fmla="*/ 175052 h 38003002"/>
              <a:gd name="connsiteX6" fmla="*/ 3324826 w 38134029"/>
              <a:gd name="connsiteY6" fmla="*/ 55402 h 38003002"/>
              <a:gd name="connsiteX7" fmla="*/ 5153626 w 38134029"/>
              <a:gd name="connsiteY7" fmla="*/ 1046002 h 38003002"/>
              <a:gd name="connsiteX8" fmla="*/ 6220426 w 38134029"/>
              <a:gd name="connsiteY8" fmla="*/ 1808002 h 38003002"/>
              <a:gd name="connsiteX9" fmla="*/ 11783026 w 38134029"/>
              <a:gd name="connsiteY9" fmla="*/ 2189002 h 38003002"/>
              <a:gd name="connsiteX10" fmla="*/ 15364426 w 38134029"/>
              <a:gd name="connsiteY10" fmla="*/ 3103402 h 38003002"/>
              <a:gd name="connsiteX11" fmla="*/ 16355026 w 38134029"/>
              <a:gd name="connsiteY11" fmla="*/ 3103402 h 38003002"/>
              <a:gd name="connsiteX12" fmla="*/ 18488626 w 38134029"/>
              <a:gd name="connsiteY12" fmla="*/ 3865402 h 38003002"/>
              <a:gd name="connsiteX13" fmla="*/ 20622226 w 38134029"/>
              <a:gd name="connsiteY13" fmla="*/ 3636802 h 38003002"/>
              <a:gd name="connsiteX14" fmla="*/ 22679626 w 38134029"/>
              <a:gd name="connsiteY14" fmla="*/ 5008402 h 38003002"/>
              <a:gd name="connsiteX15" fmla="*/ 23365426 w 38134029"/>
              <a:gd name="connsiteY15" fmla="*/ 5084602 h 38003002"/>
              <a:gd name="connsiteX16" fmla="*/ 24813226 w 38134029"/>
              <a:gd name="connsiteY16" fmla="*/ 5922802 h 38003002"/>
              <a:gd name="connsiteX17" fmla="*/ 24813226 w 38134029"/>
              <a:gd name="connsiteY17" fmla="*/ 5922802 h 38003002"/>
              <a:gd name="connsiteX18" fmla="*/ 27708826 w 38134029"/>
              <a:gd name="connsiteY18" fmla="*/ 4246402 h 38003002"/>
              <a:gd name="connsiteX19" fmla="*/ 29766226 w 38134029"/>
              <a:gd name="connsiteY19" fmla="*/ 5084602 h 38003002"/>
              <a:gd name="connsiteX20" fmla="*/ 28166026 w 38134029"/>
              <a:gd name="connsiteY20" fmla="*/ 9580402 h 38003002"/>
              <a:gd name="connsiteX21" fmla="*/ 29004226 w 38134029"/>
              <a:gd name="connsiteY21" fmla="*/ 11256802 h 38003002"/>
              <a:gd name="connsiteX22" fmla="*/ 29004226 w 38134029"/>
              <a:gd name="connsiteY22" fmla="*/ 12247402 h 38003002"/>
              <a:gd name="connsiteX23" fmla="*/ 29842426 w 38134029"/>
              <a:gd name="connsiteY23" fmla="*/ 14533402 h 38003002"/>
              <a:gd name="connsiteX24" fmla="*/ 30223426 w 38134029"/>
              <a:gd name="connsiteY24" fmla="*/ 15447802 h 38003002"/>
              <a:gd name="connsiteX25" fmla="*/ 31595026 w 38134029"/>
              <a:gd name="connsiteY25" fmla="*/ 16971802 h 38003002"/>
              <a:gd name="connsiteX26" fmla="*/ 33119026 w 38134029"/>
              <a:gd name="connsiteY26" fmla="*/ 20248402 h 38003002"/>
              <a:gd name="connsiteX27" fmla="*/ 34490626 w 38134029"/>
              <a:gd name="connsiteY27" fmla="*/ 21924802 h 38003002"/>
              <a:gd name="connsiteX28" fmla="*/ 37691026 w 38134029"/>
              <a:gd name="connsiteY28" fmla="*/ 22382002 h 38003002"/>
              <a:gd name="connsiteX29" fmla="*/ 37462426 w 38134029"/>
              <a:gd name="connsiteY29" fmla="*/ 23144002 h 38003002"/>
              <a:gd name="connsiteX30" fmla="*/ 34490626 w 38134029"/>
              <a:gd name="connsiteY30" fmla="*/ 22839202 h 38003002"/>
              <a:gd name="connsiteX31" fmla="*/ 35709826 w 38134029"/>
              <a:gd name="connsiteY31" fmla="*/ 23829802 h 38003002"/>
              <a:gd name="connsiteX32" fmla="*/ 35481226 w 38134029"/>
              <a:gd name="connsiteY32" fmla="*/ 24134602 h 38003002"/>
              <a:gd name="connsiteX33" fmla="*/ 34185826 w 38134029"/>
              <a:gd name="connsiteY33" fmla="*/ 23525002 h 38003002"/>
              <a:gd name="connsiteX34" fmla="*/ 33119026 w 38134029"/>
              <a:gd name="connsiteY34" fmla="*/ 23220202 h 38003002"/>
              <a:gd name="connsiteX35" fmla="*/ 25651426 w 38134029"/>
              <a:gd name="connsiteY35" fmla="*/ 14381002 h 38003002"/>
              <a:gd name="connsiteX36" fmla="*/ 24508426 w 38134029"/>
              <a:gd name="connsiteY36" fmla="*/ 14076202 h 38003002"/>
              <a:gd name="connsiteX37" fmla="*/ 21917626 w 38134029"/>
              <a:gd name="connsiteY37" fmla="*/ 14609602 h 38003002"/>
              <a:gd name="connsiteX38" fmla="*/ 20927026 w 38134029"/>
              <a:gd name="connsiteY38" fmla="*/ 16133602 h 38003002"/>
              <a:gd name="connsiteX39" fmla="*/ 21612826 w 38134029"/>
              <a:gd name="connsiteY39" fmla="*/ 17962402 h 38003002"/>
              <a:gd name="connsiteX40" fmla="*/ 21689026 w 38134029"/>
              <a:gd name="connsiteY40" fmla="*/ 21696202 h 38003002"/>
              <a:gd name="connsiteX41" fmla="*/ 22222426 w 38134029"/>
              <a:gd name="connsiteY41" fmla="*/ 22991602 h 38003002"/>
              <a:gd name="connsiteX42" fmla="*/ 20698426 w 38134029"/>
              <a:gd name="connsiteY42" fmla="*/ 29163802 h 38003002"/>
              <a:gd name="connsiteX43" fmla="*/ 20698426 w 38134029"/>
              <a:gd name="connsiteY43" fmla="*/ 29925802 h 38003002"/>
              <a:gd name="connsiteX44" fmla="*/ 19555426 w 38134029"/>
              <a:gd name="connsiteY44" fmla="*/ 32135602 h 38003002"/>
              <a:gd name="connsiteX45" fmla="*/ 20165026 w 38134029"/>
              <a:gd name="connsiteY45" fmla="*/ 32821402 h 38003002"/>
              <a:gd name="connsiteX46" fmla="*/ 19250626 w 38134029"/>
              <a:gd name="connsiteY46" fmla="*/ 34802602 h 38003002"/>
              <a:gd name="connsiteX47" fmla="*/ 20850826 w 38134029"/>
              <a:gd name="connsiteY47" fmla="*/ 37241002 h 38003002"/>
              <a:gd name="connsiteX48" fmla="*/ 20012626 w 38134029"/>
              <a:gd name="connsiteY48" fmla="*/ 37622002 h 38003002"/>
              <a:gd name="connsiteX49" fmla="*/ 19326826 w 38134029"/>
              <a:gd name="connsiteY49" fmla="*/ 38003002 h 38003002"/>
              <a:gd name="connsiteX50" fmla="*/ 18564826 w 38134029"/>
              <a:gd name="connsiteY50" fmla="*/ 37774402 h 38003002"/>
              <a:gd name="connsiteX51" fmla="*/ 18260026 w 38134029"/>
              <a:gd name="connsiteY51" fmla="*/ 37774402 h 38003002"/>
              <a:gd name="connsiteX52" fmla="*/ 17421826 w 38134029"/>
              <a:gd name="connsiteY52" fmla="*/ 36555202 h 38003002"/>
              <a:gd name="connsiteX53" fmla="*/ 16431226 w 38134029"/>
              <a:gd name="connsiteY53" fmla="*/ 36479002 h 38003002"/>
              <a:gd name="connsiteX54" fmla="*/ 16202626 w 38134029"/>
              <a:gd name="connsiteY54" fmla="*/ 35945602 h 38003002"/>
              <a:gd name="connsiteX55" fmla="*/ 16736026 w 38134029"/>
              <a:gd name="connsiteY55" fmla="*/ 34269202 h 38003002"/>
              <a:gd name="connsiteX56" fmla="*/ 16126426 w 38134029"/>
              <a:gd name="connsiteY56" fmla="*/ 33735802 h 38003002"/>
              <a:gd name="connsiteX57" fmla="*/ 17040826 w 38134029"/>
              <a:gd name="connsiteY57" fmla="*/ 28706602 h 38003002"/>
              <a:gd name="connsiteX58" fmla="*/ 16888426 w 38134029"/>
              <a:gd name="connsiteY58" fmla="*/ 28097002 h 38003002"/>
              <a:gd name="connsiteX59" fmla="*/ 17193226 w 38134029"/>
              <a:gd name="connsiteY59" fmla="*/ 25506202 h 38003002"/>
              <a:gd name="connsiteX60" fmla="*/ 16583626 w 38134029"/>
              <a:gd name="connsiteY60" fmla="*/ 27487402 h 38003002"/>
              <a:gd name="connsiteX61" fmla="*/ 15974026 w 38134029"/>
              <a:gd name="connsiteY61" fmla="*/ 28630402 h 38003002"/>
              <a:gd name="connsiteX62" fmla="*/ 16202626 w 38134029"/>
              <a:gd name="connsiteY62" fmla="*/ 30078202 h 38003002"/>
              <a:gd name="connsiteX63" fmla="*/ 16202626 w 38134029"/>
              <a:gd name="connsiteY63" fmla="*/ 30611602 h 38003002"/>
              <a:gd name="connsiteX64" fmla="*/ 15135826 w 38134029"/>
              <a:gd name="connsiteY64" fmla="*/ 30992602 h 38003002"/>
              <a:gd name="connsiteX65" fmla="*/ 14373826 w 38134029"/>
              <a:gd name="connsiteY65" fmla="*/ 30840202 h 38003002"/>
              <a:gd name="connsiteX66" fmla="*/ 12849826 w 38134029"/>
              <a:gd name="connsiteY66" fmla="*/ 29392402 h 38003002"/>
              <a:gd name="connsiteX67" fmla="*/ 13230826 w 38134029"/>
              <a:gd name="connsiteY67" fmla="*/ 29011402 h 38003002"/>
              <a:gd name="connsiteX68" fmla="*/ 12697426 w 38134029"/>
              <a:gd name="connsiteY68" fmla="*/ 28478002 h 38003002"/>
              <a:gd name="connsiteX69" fmla="*/ 13611826 w 38134029"/>
              <a:gd name="connsiteY69" fmla="*/ 25430002 h 38003002"/>
              <a:gd name="connsiteX70" fmla="*/ 14221426 w 38134029"/>
              <a:gd name="connsiteY70" fmla="*/ 24972802 h 38003002"/>
              <a:gd name="connsiteX71" fmla="*/ 14221426 w 38134029"/>
              <a:gd name="connsiteY71" fmla="*/ 23982202 h 38003002"/>
              <a:gd name="connsiteX72" fmla="*/ 15516826 w 38134029"/>
              <a:gd name="connsiteY72" fmla="*/ 19105402 h 38003002"/>
              <a:gd name="connsiteX73" fmla="*/ 12240226 w 38134029"/>
              <a:gd name="connsiteY73" fmla="*/ 14685802 h 38003002"/>
              <a:gd name="connsiteX74" fmla="*/ 12011626 w 38134029"/>
              <a:gd name="connsiteY74" fmla="*/ 12857002 h 38003002"/>
              <a:gd name="connsiteX75" fmla="*/ 12773626 w 38134029"/>
              <a:gd name="connsiteY75" fmla="*/ 11866402 h 38003002"/>
              <a:gd name="connsiteX76" fmla="*/ 12697426 w 38134029"/>
              <a:gd name="connsiteY76" fmla="*/ 10266202 h 38003002"/>
              <a:gd name="connsiteX77" fmla="*/ 16583626 w 38134029"/>
              <a:gd name="connsiteY77" fmla="*/ 7446802 h 38003002"/>
              <a:gd name="connsiteX78" fmla="*/ 15440626 w 38134029"/>
              <a:gd name="connsiteY78" fmla="*/ 6837202 h 38003002"/>
              <a:gd name="connsiteX79" fmla="*/ 12697426 w 38134029"/>
              <a:gd name="connsiteY79" fmla="*/ 5541802 h 38003002"/>
              <a:gd name="connsiteX80" fmla="*/ 8354026 w 38134029"/>
              <a:gd name="connsiteY80" fmla="*/ 4246402 h 38003002"/>
              <a:gd name="connsiteX81" fmla="*/ 3567084 w 38134029"/>
              <a:gd name="connsiteY81" fmla="*/ 2525901 h 38003002"/>
              <a:gd name="connsiteX82" fmla="*/ 3584697 w 38134029"/>
              <a:gd name="connsiteY82" fmla="*/ 1710403 h 38003002"/>
              <a:gd name="connsiteX83" fmla="*/ 4772626 w 38134029"/>
              <a:gd name="connsiteY83" fmla="*/ 2265202 h 38003002"/>
              <a:gd name="connsiteX84" fmla="*/ 4086826 w 38134029"/>
              <a:gd name="connsiteY84" fmla="*/ 1557352 h 38003002"/>
              <a:gd name="connsiteX85" fmla="*/ 3026646 w 38134029"/>
              <a:gd name="connsiteY85" fmla="*/ 1501747 h 38003002"/>
              <a:gd name="connsiteX0" fmla="*/ 848364 w 36679438"/>
              <a:gd name="connsiteY0" fmla="*/ 1339451 h 38003002"/>
              <a:gd name="connsiteX1" fmla="*/ 1437270 w 36679438"/>
              <a:gd name="connsiteY1" fmla="*/ 893449 h 38003002"/>
              <a:gd name="connsiteX2" fmla="*/ 2098835 w 36679438"/>
              <a:gd name="connsiteY2" fmla="*/ 969802 h 38003002"/>
              <a:gd name="connsiteX3" fmla="*/ 1485277 w 36679438"/>
              <a:gd name="connsiteY3" fmla="*/ 556052 h 38003002"/>
              <a:gd name="connsiteX4" fmla="*/ 803435 w 36679438"/>
              <a:gd name="connsiteY4" fmla="*/ 588802 h 38003002"/>
              <a:gd name="connsiteX5" fmla="*/ 776121 w 36679438"/>
              <a:gd name="connsiteY5" fmla="*/ 175052 h 38003002"/>
              <a:gd name="connsiteX6" fmla="*/ 1870235 w 36679438"/>
              <a:gd name="connsiteY6" fmla="*/ 55402 h 38003002"/>
              <a:gd name="connsiteX7" fmla="*/ 3699035 w 36679438"/>
              <a:gd name="connsiteY7" fmla="*/ 1046002 h 38003002"/>
              <a:gd name="connsiteX8" fmla="*/ 4765835 w 36679438"/>
              <a:gd name="connsiteY8" fmla="*/ 1808002 h 38003002"/>
              <a:gd name="connsiteX9" fmla="*/ 10328435 w 36679438"/>
              <a:gd name="connsiteY9" fmla="*/ 2189002 h 38003002"/>
              <a:gd name="connsiteX10" fmla="*/ 13909835 w 36679438"/>
              <a:gd name="connsiteY10" fmla="*/ 3103402 h 38003002"/>
              <a:gd name="connsiteX11" fmla="*/ 14900435 w 36679438"/>
              <a:gd name="connsiteY11" fmla="*/ 3103402 h 38003002"/>
              <a:gd name="connsiteX12" fmla="*/ 17034035 w 36679438"/>
              <a:gd name="connsiteY12" fmla="*/ 3865402 h 38003002"/>
              <a:gd name="connsiteX13" fmla="*/ 19167635 w 36679438"/>
              <a:gd name="connsiteY13" fmla="*/ 3636802 h 38003002"/>
              <a:gd name="connsiteX14" fmla="*/ 21225035 w 36679438"/>
              <a:gd name="connsiteY14" fmla="*/ 5008402 h 38003002"/>
              <a:gd name="connsiteX15" fmla="*/ 21910835 w 36679438"/>
              <a:gd name="connsiteY15" fmla="*/ 5084602 h 38003002"/>
              <a:gd name="connsiteX16" fmla="*/ 23358635 w 36679438"/>
              <a:gd name="connsiteY16" fmla="*/ 5922802 h 38003002"/>
              <a:gd name="connsiteX17" fmla="*/ 23358635 w 36679438"/>
              <a:gd name="connsiteY17" fmla="*/ 5922802 h 38003002"/>
              <a:gd name="connsiteX18" fmla="*/ 26254235 w 36679438"/>
              <a:gd name="connsiteY18" fmla="*/ 4246402 h 38003002"/>
              <a:gd name="connsiteX19" fmla="*/ 28311635 w 36679438"/>
              <a:gd name="connsiteY19" fmla="*/ 5084602 h 38003002"/>
              <a:gd name="connsiteX20" fmla="*/ 26711435 w 36679438"/>
              <a:gd name="connsiteY20" fmla="*/ 9580402 h 38003002"/>
              <a:gd name="connsiteX21" fmla="*/ 27549635 w 36679438"/>
              <a:gd name="connsiteY21" fmla="*/ 11256802 h 38003002"/>
              <a:gd name="connsiteX22" fmla="*/ 27549635 w 36679438"/>
              <a:gd name="connsiteY22" fmla="*/ 12247402 h 38003002"/>
              <a:gd name="connsiteX23" fmla="*/ 28387835 w 36679438"/>
              <a:gd name="connsiteY23" fmla="*/ 14533402 h 38003002"/>
              <a:gd name="connsiteX24" fmla="*/ 28768835 w 36679438"/>
              <a:gd name="connsiteY24" fmla="*/ 15447802 h 38003002"/>
              <a:gd name="connsiteX25" fmla="*/ 30140435 w 36679438"/>
              <a:gd name="connsiteY25" fmla="*/ 16971802 h 38003002"/>
              <a:gd name="connsiteX26" fmla="*/ 31664435 w 36679438"/>
              <a:gd name="connsiteY26" fmla="*/ 20248402 h 38003002"/>
              <a:gd name="connsiteX27" fmla="*/ 33036035 w 36679438"/>
              <a:gd name="connsiteY27" fmla="*/ 21924802 h 38003002"/>
              <a:gd name="connsiteX28" fmla="*/ 36236435 w 36679438"/>
              <a:gd name="connsiteY28" fmla="*/ 22382002 h 38003002"/>
              <a:gd name="connsiteX29" fmla="*/ 36007835 w 36679438"/>
              <a:gd name="connsiteY29" fmla="*/ 23144002 h 38003002"/>
              <a:gd name="connsiteX30" fmla="*/ 33036035 w 36679438"/>
              <a:gd name="connsiteY30" fmla="*/ 22839202 h 38003002"/>
              <a:gd name="connsiteX31" fmla="*/ 34255235 w 36679438"/>
              <a:gd name="connsiteY31" fmla="*/ 23829802 h 38003002"/>
              <a:gd name="connsiteX32" fmla="*/ 34026635 w 36679438"/>
              <a:gd name="connsiteY32" fmla="*/ 24134602 h 38003002"/>
              <a:gd name="connsiteX33" fmla="*/ 32731235 w 36679438"/>
              <a:gd name="connsiteY33" fmla="*/ 23525002 h 38003002"/>
              <a:gd name="connsiteX34" fmla="*/ 31664435 w 36679438"/>
              <a:gd name="connsiteY34" fmla="*/ 23220202 h 38003002"/>
              <a:gd name="connsiteX35" fmla="*/ 24196835 w 36679438"/>
              <a:gd name="connsiteY35" fmla="*/ 14381002 h 38003002"/>
              <a:gd name="connsiteX36" fmla="*/ 23053835 w 36679438"/>
              <a:gd name="connsiteY36" fmla="*/ 14076202 h 38003002"/>
              <a:gd name="connsiteX37" fmla="*/ 20463035 w 36679438"/>
              <a:gd name="connsiteY37" fmla="*/ 14609602 h 38003002"/>
              <a:gd name="connsiteX38" fmla="*/ 19472435 w 36679438"/>
              <a:gd name="connsiteY38" fmla="*/ 16133602 h 38003002"/>
              <a:gd name="connsiteX39" fmla="*/ 20158235 w 36679438"/>
              <a:gd name="connsiteY39" fmla="*/ 17962402 h 38003002"/>
              <a:gd name="connsiteX40" fmla="*/ 20234435 w 36679438"/>
              <a:gd name="connsiteY40" fmla="*/ 21696202 h 38003002"/>
              <a:gd name="connsiteX41" fmla="*/ 20767835 w 36679438"/>
              <a:gd name="connsiteY41" fmla="*/ 22991602 h 38003002"/>
              <a:gd name="connsiteX42" fmla="*/ 19243835 w 36679438"/>
              <a:gd name="connsiteY42" fmla="*/ 29163802 h 38003002"/>
              <a:gd name="connsiteX43" fmla="*/ 19243835 w 36679438"/>
              <a:gd name="connsiteY43" fmla="*/ 29925802 h 38003002"/>
              <a:gd name="connsiteX44" fmla="*/ 18100835 w 36679438"/>
              <a:gd name="connsiteY44" fmla="*/ 32135602 h 38003002"/>
              <a:gd name="connsiteX45" fmla="*/ 18710435 w 36679438"/>
              <a:gd name="connsiteY45" fmla="*/ 32821402 h 38003002"/>
              <a:gd name="connsiteX46" fmla="*/ 17796035 w 36679438"/>
              <a:gd name="connsiteY46" fmla="*/ 34802602 h 38003002"/>
              <a:gd name="connsiteX47" fmla="*/ 19396235 w 36679438"/>
              <a:gd name="connsiteY47" fmla="*/ 37241002 h 38003002"/>
              <a:gd name="connsiteX48" fmla="*/ 18558035 w 36679438"/>
              <a:gd name="connsiteY48" fmla="*/ 37622002 h 38003002"/>
              <a:gd name="connsiteX49" fmla="*/ 17872235 w 36679438"/>
              <a:gd name="connsiteY49" fmla="*/ 38003002 h 38003002"/>
              <a:gd name="connsiteX50" fmla="*/ 17110235 w 36679438"/>
              <a:gd name="connsiteY50" fmla="*/ 37774402 h 38003002"/>
              <a:gd name="connsiteX51" fmla="*/ 16805435 w 36679438"/>
              <a:gd name="connsiteY51" fmla="*/ 37774402 h 38003002"/>
              <a:gd name="connsiteX52" fmla="*/ 15967235 w 36679438"/>
              <a:gd name="connsiteY52" fmla="*/ 36555202 h 38003002"/>
              <a:gd name="connsiteX53" fmla="*/ 14976635 w 36679438"/>
              <a:gd name="connsiteY53" fmla="*/ 36479002 h 38003002"/>
              <a:gd name="connsiteX54" fmla="*/ 14748035 w 36679438"/>
              <a:gd name="connsiteY54" fmla="*/ 35945602 h 38003002"/>
              <a:gd name="connsiteX55" fmla="*/ 15281435 w 36679438"/>
              <a:gd name="connsiteY55" fmla="*/ 34269202 h 38003002"/>
              <a:gd name="connsiteX56" fmla="*/ 14671835 w 36679438"/>
              <a:gd name="connsiteY56" fmla="*/ 33735802 h 38003002"/>
              <a:gd name="connsiteX57" fmla="*/ 15586235 w 36679438"/>
              <a:gd name="connsiteY57" fmla="*/ 28706602 h 38003002"/>
              <a:gd name="connsiteX58" fmla="*/ 15433835 w 36679438"/>
              <a:gd name="connsiteY58" fmla="*/ 28097002 h 38003002"/>
              <a:gd name="connsiteX59" fmla="*/ 15738635 w 36679438"/>
              <a:gd name="connsiteY59" fmla="*/ 25506202 h 38003002"/>
              <a:gd name="connsiteX60" fmla="*/ 15129035 w 36679438"/>
              <a:gd name="connsiteY60" fmla="*/ 27487402 h 38003002"/>
              <a:gd name="connsiteX61" fmla="*/ 14519435 w 36679438"/>
              <a:gd name="connsiteY61" fmla="*/ 28630402 h 38003002"/>
              <a:gd name="connsiteX62" fmla="*/ 14748035 w 36679438"/>
              <a:gd name="connsiteY62" fmla="*/ 30078202 h 38003002"/>
              <a:gd name="connsiteX63" fmla="*/ 14748035 w 36679438"/>
              <a:gd name="connsiteY63" fmla="*/ 30611602 h 38003002"/>
              <a:gd name="connsiteX64" fmla="*/ 13681235 w 36679438"/>
              <a:gd name="connsiteY64" fmla="*/ 30992602 h 38003002"/>
              <a:gd name="connsiteX65" fmla="*/ 12919235 w 36679438"/>
              <a:gd name="connsiteY65" fmla="*/ 30840202 h 38003002"/>
              <a:gd name="connsiteX66" fmla="*/ 11395235 w 36679438"/>
              <a:gd name="connsiteY66" fmla="*/ 29392402 h 38003002"/>
              <a:gd name="connsiteX67" fmla="*/ 11776235 w 36679438"/>
              <a:gd name="connsiteY67" fmla="*/ 29011402 h 38003002"/>
              <a:gd name="connsiteX68" fmla="*/ 11242835 w 36679438"/>
              <a:gd name="connsiteY68" fmla="*/ 28478002 h 38003002"/>
              <a:gd name="connsiteX69" fmla="*/ 12157235 w 36679438"/>
              <a:gd name="connsiteY69" fmla="*/ 25430002 h 38003002"/>
              <a:gd name="connsiteX70" fmla="*/ 12766835 w 36679438"/>
              <a:gd name="connsiteY70" fmla="*/ 24972802 h 38003002"/>
              <a:gd name="connsiteX71" fmla="*/ 12766835 w 36679438"/>
              <a:gd name="connsiteY71" fmla="*/ 23982202 h 38003002"/>
              <a:gd name="connsiteX72" fmla="*/ 14062235 w 36679438"/>
              <a:gd name="connsiteY72" fmla="*/ 19105402 h 38003002"/>
              <a:gd name="connsiteX73" fmla="*/ 10785635 w 36679438"/>
              <a:gd name="connsiteY73" fmla="*/ 14685802 h 38003002"/>
              <a:gd name="connsiteX74" fmla="*/ 10557035 w 36679438"/>
              <a:gd name="connsiteY74" fmla="*/ 12857002 h 38003002"/>
              <a:gd name="connsiteX75" fmla="*/ 11319035 w 36679438"/>
              <a:gd name="connsiteY75" fmla="*/ 11866402 h 38003002"/>
              <a:gd name="connsiteX76" fmla="*/ 11242835 w 36679438"/>
              <a:gd name="connsiteY76" fmla="*/ 10266202 h 38003002"/>
              <a:gd name="connsiteX77" fmla="*/ 15129035 w 36679438"/>
              <a:gd name="connsiteY77" fmla="*/ 7446802 h 38003002"/>
              <a:gd name="connsiteX78" fmla="*/ 13986035 w 36679438"/>
              <a:gd name="connsiteY78" fmla="*/ 6837202 h 38003002"/>
              <a:gd name="connsiteX79" fmla="*/ 11242835 w 36679438"/>
              <a:gd name="connsiteY79" fmla="*/ 5541802 h 38003002"/>
              <a:gd name="connsiteX80" fmla="*/ 6899435 w 36679438"/>
              <a:gd name="connsiteY80" fmla="*/ 4246402 h 38003002"/>
              <a:gd name="connsiteX81" fmla="*/ 2112493 w 36679438"/>
              <a:gd name="connsiteY81" fmla="*/ 2525901 h 38003002"/>
              <a:gd name="connsiteX82" fmla="*/ 2130106 w 36679438"/>
              <a:gd name="connsiteY82" fmla="*/ 1710403 h 38003002"/>
              <a:gd name="connsiteX83" fmla="*/ 3318035 w 36679438"/>
              <a:gd name="connsiteY83" fmla="*/ 2265202 h 38003002"/>
              <a:gd name="connsiteX84" fmla="*/ 2632235 w 36679438"/>
              <a:gd name="connsiteY84" fmla="*/ 1557352 h 38003002"/>
              <a:gd name="connsiteX85" fmla="*/ 1572055 w 36679438"/>
              <a:gd name="connsiteY85" fmla="*/ 1501747 h 38003002"/>
              <a:gd name="connsiteX0" fmla="*/ 749683 w 36580757"/>
              <a:gd name="connsiteY0" fmla="*/ 1339451 h 38003002"/>
              <a:gd name="connsiteX1" fmla="*/ 1338589 w 36580757"/>
              <a:gd name="connsiteY1" fmla="*/ 893449 h 38003002"/>
              <a:gd name="connsiteX2" fmla="*/ 2000154 w 36580757"/>
              <a:gd name="connsiteY2" fmla="*/ 969802 h 38003002"/>
              <a:gd name="connsiteX3" fmla="*/ 1386596 w 36580757"/>
              <a:gd name="connsiteY3" fmla="*/ 556052 h 38003002"/>
              <a:gd name="connsiteX4" fmla="*/ 704754 w 36580757"/>
              <a:gd name="connsiteY4" fmla="*/ 588802 h 38003002"/>
              <a:gd name="connsiteX5" fmla="*/ 677440 w 36580757"/>
              <a:gd name="connsiteY5" fmla="*/ 175052 h 38003002"/>
              <a:gd name="connsiteX6" fmla="*/ 1771554 w 36580757"/>
              <a:gd name="connsiteY6" fmla="*/ 55402 h 38003002"/>
              <a:gd name="connsiteX7" fmla="*/ 3600354 w 36580757"/>
              <a:gd name="connsiteY7" fmla="*/ 1046002 h 38003002"/>
              <a:gd name="connsiteX8" fmla="*/ 4667154 w 36580757"/>
              <a:gd name="connsiteY8" fmla="*/ 1808002 h 38003002"/>
              <a:gd name="connsiteX9" fmla="*/ 10229754 w 36580757"/>
              <a:gd name="connsiteY9" fmla="*/ 2189002 h 38003002"/>
              <a:gd name="connsiteX10" fmla="*/ 13811154 w 36580757"/>
              <a:gd name="connsiteY10" fmla="*/ 3103402 h 38003002"/>
              <a:gd name="connsiteX11" fmla="*/ 14801754 w 36580757"/>
              <a:gd name="connsiteY11" fmla="*/ 3103402 h 38003002"/>
              <a:gd name="connsiteX12" fmla="*/ 16935354 w 36580757"/>
              <a:gd name="connsiteY12" fmla="*/ 3865402 h 38003002"/>
              <a:gd name="connsiteX13" fmla="*/ 19068954 w 36580757"/>
              <a:gd name="connsiteY13" fmla="*/ 3636802 h 38003002"/>
              <a:gd name="connsiteX14" fmla="*/ 21126354 w 36580757"/>
              <a:gd name="connsiteY14" fmla="*/ 5008402 h 38003002"/>
              <a:gd name="connsiteX15" fmla="*/ 21812154 w 36580757"/>
              <a:gd name="connsiteY15" fmla="*/ 5084602 h 38003002"/>
              <a:gd name="connsiteX16" fmla="*/ 23259954 w 36580757"/>
              <a:gd name="connsiteY16" fmla="*/ 5922802 h 38003002"/>
              <a:gd name="connsiteX17" fmla="*/ 23259954 w 36580757"/>
              <a:gd name="connsiteY17" fmla="*/ 5922802 h 38003002"/>
              <a:gd name="connsiteX18" fmla="*/ 26155554 w 36580757"/>
              <a:gd name="connsiteY18" fmla="*/ 4246402 h 38003002"/>
              <a:gd name="connsiteX19" fmla="*/ 28212954 w 36580757"/>
              <a:gd name="connsiteY19" fmla="*/ 5084602 h 38003002"/>
              <a:gd name="connsiteX20" fmla="*/ 26612754 w 36580757"/>
              <a:gd name="connsiteY20" fmla="*/ 9580402 h 38003002"/>
              <a:gd name="connsiteX21" fmla="*/ 27450954 w 36580757"/>
              <a:gd name="connsiteY21" fmla="*/ 11256802 h 38003002"/>
              <a:gd name="connsiteX22" fmla="*/ 27450954 w 36580757"/>
              <a:gd name="connsiteY22" fmla="*/ 12247402 h 38003002"/>
              <a:gd name="connsiteX23" fmla="*/ 28289154 w 36580757"/>
              <a:gd name="connsiteY23" fmla="*/ 14533402 h 38003002"/>
              <a:gd name="connsiteX24" fmla="*/ 28670154 w 36580757"/>
              <a:gd name="connsiteY24" fmla="*/ 15447802 h 38003002"/>
              <a:gd name="connsiteX25" fmla="*/ 30041754 w 36580757"/>
              <a:gd name="connsiteY25" fmla="*/ 16971802 h 38003002"/>
              <a:gd name="connsiteX26" fmla="*/ 31565754 w 36580757"/>
              <a:gd name="connsiteY26" fmla="*/ 20248402 h 38003002"/>
              <a:gd name="connsiteX27" fmla="*/ 32937354 w 36580757"/>
              <a:gd name="connsiteY27" fmla="*/ 21924802 h 38003002"/>
              <a:gd name="connsiteX28" fmla="*/ 36137754 w 36580757"/>
              <a:gd name="connsiteY28" fmla="*/ 22382002 h 38003002"/>
              <a:gd name="connsiteX29" fmla="*/ 35909154 w 36580757"/>
              <a:gd name="connsiteY29" fmla="*/ 23144002 h 38003002"/>
              <a:gd name="connsiteX30" fmla="*/ 32937354 w 36580757"/>
              <a:gd name="connsiteY30" fmla="*/ 22839202 h 38003002"/>
              <a:gd name="connsiteX31" fmla="*/ 34156554 w 36580757"/>
              <a:gd name="connsiteY31" fmla="*/ 23829802 h 38003002"/>
              <a:gd name="connsiteX32" fmla="*/ 33927954 w 36580757"/>
              <a:gd name="connsiteY32" fmla="*/ 24134602 h 38003002"/>
              <a:gd name="connsiteX33" fmla="*/ 32632554 w 36580757"/>
              <a:gd name="connsiteY33" fmla="*/ 23525002 h 38003002"/>
              <a:gd name="connsiteX34" fmla="*/ 31565754 w 36580757"/>
              <a:gd name="connsiteY34" fmla="*/ 23220202 h 38003002"/>
              <a:gd name="connsiteX35" fmla="*/ 24098154 w 36580757"/>
              <a:gd name="connsiteY35" fmla="*/ 14381002 h 38003002"/>
              <a:gd name="connsiteX36" fmla="*/ 22955154 w 36580757"/>
              <a:gd name="connsiteY36" fmla="*/ 14076202 h 38003002"/>
              <a:gd name="connsiteX37" fmla="*/ 20364354 w 36580757"/>
              <a:gd name="connsiteY37" fmla="*/ 14609602 h 38003002"/>
              <a:gd name="connsiteX38" fmla="*/ 19373754 w 36580757"/>
              <a:gd name="connsiteY38" fmla="*/ 16133602 h 38003002"/>
              <a:gd name="connsiteX39" fmla="*/ 20059554 w 36580757"/>
              <a:gd name="connsiteY39" fmla="*/ 17962402 h 38003002"/>
              <a:gd name="connsiteX40" fmla="*/ 20135754 w 36580757"/>
              <a:gd name="connsiteY40" fmla="*/ 21696202 h 38003002"/>
              <a:gd name="connsiteX41" fmla="*/ 20669154 w 36580757"/>
              <a:gd name="connsiteY41" fmla="*/ 22991602 h 38003002"/>
              <a:gd name="connsiteX42" fmla="*/ 19145154 w 36580757"/>
              <a:gd name="connsiteY42" fmla="*/ 29163802 h 38003002"/>
              <a:gd name="connsiteX43" fmla="*/ 19145154 w 36580757"/>
              <a:gd name="connsiteY43" fmla="*/ 29925802 h 38003002"/>
              <a:gd name="connsiteX44" fmla="*/ 18002154 w 36580757"/>
              <a:gd name="connsiteY44" fmla="*/ 32135602 h 38003002"/>
              <a:gd name="connsiteX45" fmla="*/ 18611754 w 36580757"/>
              <a:gd name="connsiteY45" fmla="*/ 32821402 h 38003002"/>
              <a:gd name="connsiteX46" fmla="*/ 17697354 w 36580757"/>
              <a:gd name="connsiteY46" fmla="*/ 34802602 h 38003002"/>
              <a:gd name="connsiteX47" fmla="*/ 19297554 w 36580757"/>
              <a:gd name="connsiteY47" fmla="*/ 37241002 h 38003002"/>
              <a:gd name="connsiteX48" fmla="*/ 18459354 w 36580757"/>
              <a:gd name="connsiteY48" fmla="*/ 37622002 h 38003002"/>
              <a:gd name="connsiteX49" fmla="*/ 17773554 w 36580757"/>
              <a:gd name="connsiteY49" fmla="*/ 38003002 h 38003002"/>
              <a:gd name="connsiteX50" fmla="*/ 17011554 w 36580757"/>
              <a:gd name="connsiteY50" fmla="*/ 37774402 h 38003002"/>
              <a:gd name="connsiteX51" fmla="*/ 16706754 w 36580757"/>
              <a:gd name="connsiteY51" fmla="*/ 37774402 h 38003002"/>
              <a:gd name="connsiteX52" fmla="*/ 15868554 w 36580757"/>
              <a:gd name="connsiteY52" fmla="*/ 36555202 h 38003002"/>
              <a:gd name="connsiteX53" fmla="*/ 14877954 w 36580757"/>
              <a:gd name="connsiteY53" fmla="*/ 36479002 h 38003002"/>
              <a:gd name="connsiteX54" fmla="*/ 14649354 w 36580757"/>
              <a:gd name="connsiteY54" fmla="*/ 35945602 h 38003002"/>
              <a:gd name="connsiteX55" fmla="*/ 15182754 w 36580757"/>
              <a:gd name="connsiteY55" fmla="*/ 34269202 h 38003002"/>
              <a:gd name="connsiteX56" fmla="*/ 14573154 w 36580757"/>
              <a:gd name="connsiteY56" fmla="*/ 33735802 h 38003002"/>
              <a:gd name="connsiteX57" fmla="*/ 15487554 w 36580757"/>
              <a:gd name="connsiteY57" fmla="*/ 28706602 h 38003002"/>
              <a:gd name="connsiteX58" fmla="*/ 15335154 w 36580757"/>
              <a:gd name="connsiteY58" fmla="*/ 28097002 h 38003002"/>
              <a:gd name="connsiteX59" fmla="*/ 15639954 w 36580757"/>
              <a:gd name="connsiteY59" fmla="*/ 25506202 h 38003002"/>
              <a:gd name="connsiteX60" fmla="*/ 15030354 w 36580757"/>
              <a:gd name="connsiteY60" fmla="*/ 27487402 h 38003002"/>
              <a:gd name="connsiteX61" fmla="*/ 14420754 w 36580757"/>
              <a:gd name="connsiteY61" fmla="*/ 28630402 h 38003002"/>
              <a:gd name="connsiteX62" fmla="*/ 14649354 w 36580757"/>
              <a:gd name="connsiteY62" fmla="*/ 30078202 h 38003002"/>
              <a:gd name="connsiteX63" fmla="*/ 14649354 w 36580757"/>
              <a:gd name="connsiteY63" fmla="*/ 30611602 h 38003002"/>
              <a:gd name="connsiteX64" fmla="*/ 13582554 w 36580757"/>
              <a:gd name="connsiteY64" fmla="*/ 30992602 h 38003002"/>
              <a:gd name="connsiteX65" fmla="*/ 12820554 w 36580757"/>
              <a:gd name="connsiteY65" fmla="*/ 30840202 h 38003002"/>
              <a:gd name="connsiteX66" fmla="*/ 11296554 w 36580757"/>
              <a:gd name="connsiteY66" fmla="*/ 29392402 h 38003002"/>
              <a:gd name="connsiteX67" fmla="*/ 11677554 w 36580757"/>
              <a:gd name="connsiteY67" fmla="*/ 29011402 h 38003002"/>
              <a:gd name="connsiteX68" fmla="*/ 11144154 w 36580757"/>
              <a:gd name="connsiteY68" fmla="*/ 28478002 h 38003002"/>
              <a:gd name="connsiteX69" fmla="*/ 12058554 w 36580757"/>
              <a:gd name="connsiteY69" fmla="*/ 25430002 h 38003002"/>
              <a:gd name="connsiteX70" fmla="*/ 12668154 w 36580757"/>
              <a:gd name="connsiteY70" fmla="*/ 24972802 h 38003002"/>
              <a:gd name="connsiteX71" fmla="*/ 12668154 w 36580757"/>
              <a:gd name="connsiteY71" fmla="*/ 23982202 h 38003002"/>
              <a:gd name="connsiteX72" fmla="*/ 13963554 w 36580757"/>
              <a:gd name="connsiteY72" fmla="*/ 19105402 h 38003002"/>
              <a:gd name="connsiteX73" fmla="*/ 10686954 w 36580757"/>
              <a:gd name="connsiteY73" fmla="*/ 14685802 h 38003002"/>
              <a:gd name="connsiteX74" fmla="*/ 10458354 w 36580757"/>
              <a:gd name="connsiteY74" fmla="*/ 12857002 h 38003002"/>
              <a:gd name="connsiteX75" fmla="*/ 11220354 w 36580757"/>
              <a:gd name="connsiteY75" fmla="*/ 11866402 h 38003002"/>
              <a:gd name="connsiteX76" fmla="*/ 11144154 w 36580757"/>
              <a:gd name="connsiteY76" fmla="*/ 10266202 h 38003002"/>
              <a:gd name="connsiteX77" fmla="*/ 15030354 w 36580757"/>
              <a:gd name="connsiteY77" fmla="*/ 7446802 h 38003002"/>
              <a:gd name="connsiteX78" fmla="*/ 13887354 w 36580757"/>
              <a:gd name="connsiteY78" fmla="*/ 6837202 h 38003002"/>
              <a:gd name="connsiteX79" fmla="*/ 11144154 w 36580757"/>
              <a:gd name="connsiteY79" fmla="*/ 5541802 h 38003002"/>
              <a:gd name="connsiteX80" fmla="*/ 6800754 w 36580757"/>
              <a:gd name="connsiteY80" fmla="*/ 4246402 h 38003002"/>
              <a:gd name="connsiteX81" fmla="*/ 2013812 w 36580757"/>
              <a:gd name="connsiteY81" fmla="*/ 2525901 h 38003002"/>
              <a:gd name="connsiteX82" fmla="*/ 2031425 w 36580757"/>
              <a:gd name="connsiteY82" fmla="*/ 1710403 h 38003002"/>
              <a:gd name="connsiteX83" fmla="*/ 3219354 w 36580757"/>
              <a:gd name="connsiteY83" fmla="*/ 2265202 h 38003002"/>
              <a:gd name="connsiteX84" fmla="*/ 2533554 w 36580757"/>
              <a:gd name="connsiteY84" fmla="*/ 1557352 h 38003002"/>
              <a:gd name="connsiteX85" fmla="*/ 1473374 w 36580757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653599 w 36004602"/>
              <a:gd name="connsiteY9" fmla="*/ 2189002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311199 w 36004602"/>
              <a:gd name="connsiteY78" fmla="*/ 6837202 h 38003002"/>
              <a:gd name="connsiteX79" fmla="*/ 10567999 w 36004602"/>
              <a:gd name="connsiteY79" fmla="*/ 5541802 h 38003002"/>
              <a:gd name="connsiteX80" fmla="*/ 6224599 w 36004602"/>
              <a:gd name="connsiteY80" fmla="*/ 4246402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311199 w 36004602"/>
              <a:gd name="connsiteY78" fmla="*/ 6837202 h 38003002"/>
              <a:gd name="connsiteX79" fmla="*/ 10567999 w 36004602"/>
              <a:gd name="connsiteY79" fmla="*/ 5541802 h 38003002"/>
              <a:gd name="connsiteX80" fmla="*/ 6224599 w 36004602"/>
              <a:gd name="connsiteY80" fmla="*/ 4246402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311199 w 36004602"/>
              <a:gd name="connsiteY78" fmla="*/ 6837202 h 38003002"/>
              <a:gd name="connsiteX79" fmla="*/ 10567999 w 36004602"/>
              <a:gd name="connsiteY79" fmla="*/ 5541802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311199 w 36004602"/>
              <a:gd name="connsiteY78" fmla="*/ 6837202 h 38003002"/>
              <a:gd name="connsiteX79" fmla="*/ 10567999 w 36004602"/>
              <a:gd name="connsiteY79" fmla="*/ 5541802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541802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3234999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225599 w 36004602"/>
              <a:gd name="connsiteY11" fmla="*/ 3103402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492799 w 36004602"/>
              <a:gd name="connsiteY13" fmla="*/ 3636802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550199 w 36004602"/>
              <a:gd name="connsiteY14" fmla="*/ 5008402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5579399 w 36004602"/>
              <a:gd name="connsiteY18" fmla="*/ 4246402 h 38003002"/>
              <a:gd name="connsiteX19" fmla="*/ 27636799 w 36004602"/>
              <a:gd name="connsiteY19" fmla="*/ 5084602 h 38003002"/>
              <a:gd name="connsiteX20" fmla="*/ 26036599 w 36004602"/>
              <a:gd name="connsiteY20" fmla="*/ 9580402 h 38003002"/>
              <a:gd name="connsiteX21" fmla="*/ 26874799 w 36004602"/>
              <a:gd name="connsiteY21" fmla="*/ 11256802 h 38003002"/>
              <a:gd name="connsiteX22" fmla="*/ 26874799 w 36004602"/>
              <a:gd name="connsiteY22" fmla="*/ 12247402 h 38003002"/>
              <a:gd name="connsiteX23" fmla="*/ 27712999 w 36004602"/>
              <a:gd name="connsiteY23" fmla="*/ 14533402 h 38003002"/>
              <a:gd name="connsiteX24" fmla="*/ 28093999 w 36004602"/>
              <a:gd name="connsiteY24" fmla="*/ 15447802 h 38003002"/>
              <a:gd name="connsiteX25" fmla="*/ 29465599 w 36004602"/>
              <a:gd name="connsiteY25" fmla="*/ 16971802 h 38003002"/>
              <a:gd name="connsiteX26" fmla="*/ 30989599 w 36004602"/>
              <a:gd name="connsiteY26" fmla="*/ 20248402 h 38003002"/>
              <a:gd name="connsiteX27" fmla="*/ 32361199 w 36004602"/>
              <a:gd name="connsiteY27" fmla="*/ 21924802 h 38003002"/>
              <a:gd name="connsiteX28" fmla="*/ 35561599 w 36004602"/>
              <a:gd name="connsiteY28" fmla="*/ 22382002 h 38003002"/>
              <a:gd name="connsiteX29" fmla="*/ 35332999 w 36004602"/>
              <a:gd name="connsiteY29" fmla="*/ 23144002 h 38003002"/>
              <a:gd name="connsiteX30" fmla="*/ 32361199 w 36004602"/>
              <a:gd name="connsiteY30" fmla="*/ 22839202 h 38003002"/>
              <a:gd name="connsiteX31" fmla="*/ 33580399 w 36004602"/>
              <a:gd name="connsiteY31" fmla="*/ 23829802 h 38003002"/>
              <a:gd name="connsiteX32" fmla="*/ 33351799 w 36004602"/>
              <a:gd name="connsiteY32" fmla="*/ 24134602 h 38003002"/>
              <a:gd name="connsiteX33" fmla="*/ 32056399 w 36004602"/>
              <a:gd name="connsiteY33" fmla="*/ 23525002 h 38003002"/>
              <a:gd name="connsiteX34" fmla="*/ 30989599 w 36004602"/>
              <a:gd name="connsiteY34" fmla="*/ 23220202 h 38003002"/>
              <a:gd name="connsiteX35" fmla="*/ 23521999 w 36004602"/>
              <a:gd name="connsiteY35" fmla="*/ 14381002 h 38003002"/>
              <a:gd name="connsiteX36" fmla="*/ 22378999 w 36004602"/>
              <a:gd name="connsiteY36" fmla="*/ 14076202 h 38003002"/>
              <a:gd name="connsiteX37" fmla="*/ 19788199 w 36004602"/>
              <a:gd name="connsiteY37" fmla="*/ 14609602 h 38003002"/>
              <a:gd name="connsiteX38" fmla="*/ 18797599 w 36004602"/>
              <a:gd name="connsiteY38" fmla="*/ 16133602 h 38003002"/>
              <a:gd name="connsiteX39" fmla="*/ 19483399 w 36004602"/>
              <a:gd name="connsiteY39" fmla="*/ 17962402 h 38003002"/>
              <a:gd name="connsiteX40" fmla="*/ 19559599 w 36004602"/>
              <a:gd name="connsiteY40" fmla="*/ 21696202 h 38003002"/>
              <a:gd name="connsiteX41" fmla="*/ 20092999 w 36004602"/>
              <a:gd name="connsiteY41" fmla="*/ 22991602 h 38003002"/>
              <a:gd name="connsiteX42" fmla="*/ 18568999 w 36004602"/>
              <a:gd name="connsiteY42" fmla="*/ 29163802 h 38003002"/>
              <a:gd name="connsiteX43" fmla="*/ 18568999 w 36004602"/>
              <a:gd name="connsiteY43" fmla="*/ 29925802 h 38003002"/>
              <a:gd name="connsiteX44" fmla="*/ 17425999 w 36004602"/>
              <a:gd name="connsiteY44" fmla="*/ 32135602 h 38003002"/>
              <a:gd name="connsiteX45" fmla="*/ 18035599 w 36004602"/>
              <a:gd name="connsiteY45" fmla="*/ 32821402 h 38003002"/>
              <a:gd name="connsiteX46" fmla="*/ 17121199 w 36004602"/>
              <a:gd name="connsiteY46" fmla="*/ 34802602 h 38003002"/>
              <a:gd name="connsiteX47" fmla="*/ 18721399 w 36004602"/>
              <a:gd name="connsiteY47" fmla="*/ 37241002 h 38003002"/>
              <a:gd name="connsiteX48" fmla="*/ 17883199 w 36004602"/>
              <a:gd name="connsiteY48" fmla="*/ 37622002 h 38003002"/>
              <a:gd name="connsiteX49" fmla="*/ 17197399 w 36004602"/>
              <a:gd name="connsiteY49" fmla="*/ 38003002 h 38003002"/>
              <a:gd name="connsiteX50" fmla="*/ 16435399 w 36004602"/>
              <a:gd name="connsiteY50" fmla="*/ 37774402 h 38003002"/>
              <a:gd name="connsiteX51" fmla="*/ 16130599 w 36004602"/>
              <a:gd name="connsiteY51" fmla="*/ 37774402 h 38003002"/>
              <a:gd name="connsiteX52" fmla="*/ 15292399 w 36004602"/>
              <a:gd name="connsiteY52" fmla="*/ 36555202 h 38003002"/>
              <a:gd name="connsiteX53" fmla="*/ 14301799 w 36004602"/>
              <a:gd name="connsiteY53" fmla="*/ 36479002 h 38003002"/>
              <a:gd name="connsiteX54" fmla="*/ 14073199 w 36004602"/>
              <a:gd name="connsiteY54" fmla="*/ 35945602 h 38003002"/>
              <a:gd name="connsiteX55" fmla="*/ 14606599 w 36004602"/>
              <a:gd name="connsiteY55" fmla="*/ 34269202 h 38003002"/>
              <a:gd name="connsiteX56" fmla="*/ 13996999 w 36004602"/>
              <a:gd name="connsiteY56" fmla="*/ 33735802 h 38003002"/>
              <a:gd name="connsiteX57" fmla="*/ 14911399 w 36004602"/>
              <a:gd name="connsiteY57" fmla="*/ 28706602 h 38003002"/>
              <a:gd name="connsiteX58" fmla="*/ 14758999 w 36004602"/>
              <a:gd name="connsiteY58" fmla="*/ 28097002 h 38003002"/>
              <a:gd name="connsiteX59" fmla="*/ 15063799 w 36004602"/>
              <a:gd name="connsiteY59" fmla="*/ 25506202 h 38003002"/>
              <a:gd name="connsiteX60" fmla="*/ 14454199 w 36004602"/>
              <a:gd name="connsiteY60" fmla="*/ 27487402 h 38003002"/>
              <a:gd name="connsiteX61" fmla="*/ 13844599 w 36004602"/>
              <a:gd name="connsiteY61" fmla="*/ 28630402 h 38003002"/>
              <a:gd name="connsiteX62" fmla="*/ 14073199 w 36004602"/>
              <a:gd name="connsiteY62" fmla="*/ 30078202 h 38003002"/>
              <a:gd name="connsiteX63" fmla="*/ 14073199 w 36004602"/>
              <a:gd name="connsiteY63" fmla="*/ 30611602 h 38003002"/>
              <a:gd name="connsiteX64" fmla="*/ 13006399 w 36004602"/>
              <a:gd name="connsiteY64" fmla="*/ 30992602 h 38003002"/>
              <a:gd name="connsiteX65" fmla="*/ 12244399 w 36004602"/>
              <a:gd name="connsiteY65" fmla="*/ 30840202 h 38003002"/>
              <a:gd name="connsiteX66" fmla="*/ 10720399 w 36004602"/>
              <a:gd name="connsiteY66" fmla="*/ 29392402 h 38003002"/>
              <a:gd name="connsiteX67" fmla="*/ 11101399 w 36004602"/>
              <a:gd name="connsiteY67" fmla="*/ 29011402 h 38003002"/>
              <a:gd name="connsiteX68" fmla="*/ 10567999 w 36004602"/>
              <a:gd name="connsiteY68" fmla="*/ 28478002 h 38003002"/>
              <a:gd name="connsiteX69" fmla="*/ 11482399 w 36004602"/>
              <a:gd name="connsiteY69" fmla="*/ 25430002 h 38003002"/>
              <a:gd name="connsiteX70" fmla="*/ 12091999 w 36004602"/>
              <a:gd name="connsiteY70" fmla="*/ 24972802 h 38003002"/>
              <a:gd name="connsiteX71" fmla="*/ 12091999 w 36004602"/>
              <a:gd name="connsiteY71" fmla="*/ 23982202 h 38003002"/>
              <a:gd name="connsiteX72" fmla="*/ 13387399 w 36004602"/>
              <a:gd name="connsiteY72" fmla="*/ 19105402 h 38003002"/>
              <a:gd name="connsiteX73" fmla="*/ 10110799 w 36004602"/>
              <a:gd name="connsiteY73" fmla="*/ 14685802 h 38003002"/>
              <a:gd name="connsiteX74" fmla="*/ 9882199 w 36004602"/>
              <a:gd name="connsiteY74" fmla="*/ 12857002 h 38003002"/>
              <a:gd name="connsiteX75" fmla="*/ 10644199 w 36004602"/>
              <a:gd name="connsiteY75" fmla="*/ 11866402 h 38003002"/>
              <a:gd name="connsiteX76" fmla="*/ 10567999 w 36004602"/>
              <a:gd name="connsiteY76" fmla="*/ 10266202 h 38003002"/>
              <a:gd name="connsiteX77" fmla="*/ 14454199 w 36004602"/>
              <a:gd name="connsiteY77" fmla="*/ 7446802 h 38003002"/>
              <a:gd name="connsiteX78" fmla="*/ 13176097 w 36004602"/>
              <a:gd name="connsiteY78" fmla="*/ 6399220 h 38003002"/>
              <a:gd name="connsiteX79" fmla="*/ 10567999 w 36004602"/>
              <a:gd name="connsiteY79" fmla="*/ 5213316 h 38003002"/>
              <a:gd name="connsiteX80" fmla="*/ 6494803 w 36004602"/>
              <a:gd name="connsiteY80" fmla="*/ 3972663 h 38003002"/>
              <a:gd name="connsiteX81" fmla="*/ 1437657 w 36004602"/>
              <a:gd name="connsiteY81" fmla="*/ 2525901 h 38003002"/>
              <a:gd name="connsiteX82" fmla="*/ 1455270 w 36004602"/>
              <a:gd name="connsiteY82" fmla="*/ 1710403 h 38003002"/>
              <a:gd name="connsiteX83" fmla="*/ 2643199 w 36004602"/>
              <a:gd name="connsiteY83" fmla="*/ 2265202 h 38003002"/>
              <a:gd name="connsiteX84" fmla="*/ 1957399 w 36004602"/>
              <a:gd name="connsiteY84" fmla="*/ 1557352 h 38003002"/>
              <a:gd name="connsiteX85" fmla="*/ 897219 w 36004602"/>
              <a:gd name="connsiteY85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6036599 w 36004602"/>
              <a:gd name="connsiteY21" fmla="*/ 9580402 h 38003002"/>
              <a:gd name="connsiteX22" fmla="*/ 26874799 w 36004602"/>
              <a:gd name="connsiteY22" fmla="*/ 11256802 h 38003002"/>
              <a:gd name="connsiteX23" fmla="*/ 26874799 w 36004602"/>
              <a:gd name="connsiteY23" fmla="*/ 12247402 h 38003002"/>
              <a:gd name="connsiteX24" fmla="*/ 27712999 w 36004602"/>
              <a:gd name="connsiteY24" fmla="*/ 14533402 h 38003002"/>
              <a:gd name="connsiteX25" fmla="*/ 28093999 w 36004602"/>
              <a:gd name="connsiteY25" fmla="*/ 15447802 h 38003002"/>
              <a:gd name="connsiteX26" fmla="*/ 29465599 w 36004602"/>
              <a:gd name="connsiteY26" fmla="*/ 16971802 h 38003002"/>
              <a:gd name="connsiteX27" fmla="*/ 30989599 w 36004602"/>
              <a:gd name="connsiteY27" fmla="*/ 20248402 h 38003002"/>
              <a:gd name="connsiteX28" fmla="*/ 32361199 w 36004602"/>
              <a:gd name="connsiteY28" fmla="*/ 21924802 h 38003002"/>
              <a:gd name="connsiteX29" fmla="*/ 35561599 w 36004602"/>
              <a:gd name="connsiteY29" fmla="*/ 22382002 h 38003002"/>
              <a:gd name="connsiteX30" fmla="*/ 35332999 w 36004602"/>
              <a:gd name="connsiteY30" fmla="*/ 23144002 h 38003002"/>
              <a:gd name="connsiteX31" fmla="*/ 32361199 w 36004602"/>
              <a:gd name="connsiteY31" fmla="*/ 22839202 h 38003002"/>
              <a:gd name="connsiteX32" fmla="*/ 33580399 w 36004602"/>
              <a:gd name="connsiteY32" fmla="*/ 23829802 h 38003002"/>
              <a:gd name="connsiteX33" fmla="*/ 33351799 w 36004602"/>
              <a:gd name="connsiteY33" fmla="*/ 24134602 h 38003002"/>
              <a:gd name="connsiteX34" fmla="*/ 32056399 w 36004602"/>
              <a:gd name="connsiteY34" fmla="*/ 23525002 h 38003002"/>
              <a:gd name="connsiteX35" fmla="*/ 30989599 w 36004602"/>
              <a:gd name="connsiteY35" fmla="*/ 23220202 h 38003002"/>
              <a:gd name="connsiteX36" fmla="*/ 23521999 w 36004602"/>
              <a:gd name="connsiteY36" fmla="*/ 14381002 h 38003002"/>
              <a:gd name="connsiteX37" fmla="*/ 22378999 w 36004602"/>
              <a:gd name="connsiteY37" fmla="*/ 14076202 h 38003002"/>
              <a:gd name="connsiteX38" fmla="*/ 19788199 w 36004602"/>
              <a:gd name="connsiteY38" fmla="*/ 14609602 h 38003002"/>
              <a:gd name="connsiteX39" fmla="*/ 18797599 w 36004602"/>
              <a:gd name="connsiteY39" fmla="*/ 16133602 h 38003002"/>
              <a:gd name="connsiteX40" fmla="*/ 19483399 w 36004602"/>
              <a:gd name="connsiteY40" fmla="*/ 17962402 h 38003002"/>
              <a:gd name="connsiteX41" fmla="*/ 19559599 w 36004602"/>
              <a:gd name="connsiteY41" fmla="*/ 21696202 h 38003002"/>
              <a:gd name="connsiteX42" fmla="*/ 20092999 w 36004602"/>
              <a:gd name="connsiteY42" fmla="*/ 22991602 h 38003002"/>
              <a:gd name="connsiteX43" fmla="*/ 18568999 w 36004602"/>
              <a:gd name="connsiteY43" fmla="*/ 29163802 h 38003002"/>
              <a:gd name="connsiteX44" fmla="*/ 18568999 w 36004602"/>
              <a:gd name="connsiteY44" fmla="*/ 29925802 h 38003002"/>
              <a:gd name="connsiteX45" fmla="*/ 17425999 w 36004602"/>
              <a:gd name="connsiteY45" fmla="*/ 32135602 h 38003002"/>
              <a:gd name="connsiteX46" fmla="*/ 18035599 w 36004602"/>
              <a:gd name="connsiteY46" fmla="*/ 32821402 h 38003002"/>
              <a:gd name="connsiteX47" fmla="*/ 17121199 w 36004602"/>
              <a:gd name="connsiteY47" fmla="*/ 34802602 h 38003002"/>
              <a:gd name="connsiteX48" fmla="*/ 18721399 w 36004602"/>
              <a:gd name="connsiteY48" fmla="*/ 37241002 h 38003002"/>
              <a:gd name="connsiteX49" fmla="*/ 17883199 w 36004602"/>
              <a:gd name="connsiteY49" fmla="*/ 37622002 h 38003002"/>
              <a:gd name="connsiteX50" fmla="*/ 17197399 w 36004602"/>
              <a:gd name="connsiteY50" fmla="*/ 38003002 h 38003002"/>
              <a:gd name="connsiteX51" fmla="*/ 16435399 w 36004602"/>
              <a:gd name="connsiteY51" fmla="*/ 37774402 h 38003002"/>
              <a:gd name="connsiteX52" fmla="*/ 16130599 w 36004602"/>
              <a:gd name="connsiteY52" fmla="*/ 37774402 h 38003002"/>
              <a:gd name="connsiteX53" fmla="*/ 15292399 w 36004602"/>
              <a:gd name="connsiteY53" fmla="*/ 36555202 h 38003002"/>
              <a:gd name="connsiteX54" fmla="*/ 14301799 w 36004602"/>
              <a:gd name="connsiteY54" fmla="*/ 36479002 h 38003002"/>
              <a:gd name="connsiteX55" fmla="*/ 14073199 w 36004602"/>
              <a:gd name="connsiteY55" fmla="*/ 35945602 h 38003002"/>
              <a:gd name="connsiteX56" fmla="*/ 14606599 w 36004602"/>
              <a:gd name="connsiteY56" fmla="*/ 34269202 h 38003002"/>
              <a:gd name="connsiteX57" fmla="*/ 13996999 w 36004602"/>
              <a:gd name="connsiteY57" fmla="*/ 33735802 h 38003002"/>
              <a:gd name="connsiteX58" fmla="*/ 14911399 w 36004602"/>
              <a:gd name="connsiteY58" fmla="*/ 28706602 h 38003002"/>
              <a:gd name="connsiteX59" fmla="*/ 14758999 w 36004602"/>
              <a:gd name="connsiteY59" fmla="*/ 28097002 h 38003002"/>
              <a:gd name="connsiteX60" fmla="*/ 15063799 w 36004602"/>
              <a:gd name="connsiteY60" fmla="*/ 25506202 h 38003002"/>
              <a:gd name="connsiteX61" fmla="*/ 14454199 w 36004602"/>
              <a:gd name="connsiteY61" fmla="*/ 27487402 h 38003002"/>
              <a:gd name="connsiteX62" fmla="*/ 13844599 w 36004602"/>
              <a:gd name="connsiteY62" fmla="*/ 28630402 h 38003002"/>
              <a:gd name="connsiteX63" fmla="*/ 14073199 w 36004602"/>
              <a:gd name="connsiteY63" fmla="*/ 30078202 h 38003002"/>
              <a:gd name="connsiteX64" fmla="*/ 14073199 w 36004602"/>
              <a:gd name="connsiteY64" fmla="*/ 30611602 h 38003002"/>
              <a:gd name="connsiteX65" fmla="*/ 13006399 w 36004602"/>
              <a:gd name="connsiteY65" fmla="*/ 30992602 h 38003002"/>
              <a:gd name="connsiteX66" fmla="*/ 12244399 w 36004602"/>
              <a:gd name="connsiteY66" fmla="*/ 30840202 h 38003002"/>
              <a:gd name="connsiteX67" fmla="*/ 10720399 w 36004602"/>
              <a:gd name="connsiteY67" fmla="*/ 29392402 h 38003002"/>
              <a:gd name="connsiteX68" fmla="*/ 11101399 w 36004602"/>
              <a:gd name="connsiteY68" fmla="*/ 29011402 h 38003002"/>
              <a:gd name="connsiteX69" fmla="*/ 10567999 w 36004602"/>
              <a:gd name="connsiteY69" fmla="*/ 28478002 h 38003002"/>
              <a:gd name="connsiteX70" fmla="*/ 11482399 w 36004602"/>
              <a:gd name="connsiteY70" fmla="*/ 25430002 h 38003002"/>
              <a:gd name="connsiteX71" fmla="*/ 12091999 w 36004602"/>
              <a:gd name="connsiteY71" fmla="*/ 24972802 h 38003002"/>
              <a:gd name="connsiteX72" fmla="*/ 12091999 w 36004602"/>
              <a:gd name="connsiteY72" fmla="*/ 23982202 h 38003002"/>
              <a:gd name="connsiteX73" fmla="*/ 13387399 w 36004602"/>
              <a:gd name="connsiteY73" fmla="*/ 19105402 h 38003002"/>
              <a:gd name="connsiteX74" fmla="*/ 10110799 w 36004602"/>
              <a:gd name="connsiteY74" fmla="*/ 14685802 h 38003002"/>
              <a:gd name="connsiteX75" fmla="*/ 9882199 w 36004602"/>
              <a:gd name="connsiteY75" fmla="*/ 12857002 h 38003002"/>
              <a:gd name="connsiteX76" fmla="*/ 10644199 w 36004602"/>
              <a:gd name="connsiteY76" fmla="*/ 11866402 h 38003002"/>
              <a:gd name="connsiteX77" fmla="*/ 10567999 w 36004602"/>
              <a:gd name="connsiteY77" fmla="*/ 10266202 h 38003002"/>
              <a:gd name="connsiteX78" fmla="*/ 14454199 w 36004602"/>
              <a:gd name="connsiteY78" fmla="*/ 7446802 h 38003002"/>
              <a:gd name="connsiteX79" fmla="*/ 13176097 w 36004602"/>
              <a:gd name="connsiteY79" fmla="*/ 6399220 h 38003002"/>
              <a:gd name="connsiteX80" fmla="*/ 10567999 w 36004602"/>
              <a:gd name="connsiteY80" fmla="*/ 5213316 h 38003002"/>
              <a:gd name="connsiteX81" fmla="*/ 6494803 w 36004602"/>
              <a:gd name="connsiteY81" fmla="*/ 3972663 h 38003002"/>
              <a:gd name="connsiteX82" fmla="*/ 1437657 w 36004602"/>
              <a:gd name="connsiteY82" fmla="*/ 2525901 h 38003002"/>
              <a:gd name="connsiteX83" fmla="*/ 1455270 w 36004602"/>
              <a:gd name="connsiteY83" fmla="*/ 1710403 h 38003002"/>
              <a:gd name="connsiteX84" fmla="*/ 2643199 w 36004602"/>
              <a:gd name="connsiteY84" fmla="*/ 2265202 h 38003002"/>
              <a:gd name="connsiteX85" fmla="*/ 1957399 w 36004602"/>
              <a:gd name="connsiteY85" fmla="*/ 1557352 h 38003002"/>
              <a:gd name="connsiteX86" fmla="*/ 897219 w 36004602"/>
              <a:gd name="connsiteY86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6036599 w 36004602"/>
              <a:gd name="connsiteY22" fmla="*/ 9580402 h 38003002"/>
              <a:gd name="connsiteX23" fmla="*/ 26874799 w 36004602"/>
              <a:gd name="connsiteY23" fmla="*/ 11256802 h 38003002"/>
              <a:gd name="connsiteX24" fmla="*/ 26874799 w 36004602"/>
              <a:gd name="connsiteY24" fmla="*/ 12247402 h 38003002"/>
              <a:gd name="connsiteX25" fmla="*/ 27712999 w 36004602"/>
              <a:gd name="connsiteY25" fmla="*/ 14533402 h 38003002"/>
              <a:gd name="connsiteX26" fmla="*/ 28093999 w 36004602"/>
              <a:gd name="connsiteY26" fmla="*/ 15447802 h 38003002"/>
              <a:gd name="connsiteX27" fmla="*/ 29465599 w 36004602"/>
              <a:gd name="connsiteY27" fmla="*/ 16971802 h 38003002"/>
              <a:gd name="connsiteX28" fmla="*/ 30989599 w 36004602"/>
              <a:gd name="connsiteY28" fmla="*/ 20248402 h 38003002"/>
              <a:gd name="connsiteX29" fmla="*/ 32361199 w 36004602"/>
              <a:gd name="connsiteY29" fmla="*/ 21924802 h 38003002"/>
              <a:gd name="connsiteX30" fmla="*/ 35561599 w 36004602"/>
              <a:gd name="connsiteY30" fmla="*/ 22382002 h 38003002"/>
              <a:gd name="connsiteX31" fmla="*/ 35332999 w 36004602"/>
              <a:gd name="connsiteY31" fmla="*/ 23144002 h 38003002"/>
              <a:gd name="connsiteX32" fmla="*/ 32361199 w 36004602"/>
              <a:gd name="connsiteY32" fmla="*/ 22839202 h 38003002"/>
              <a:gd name="connsiteX33" fmla="*/ 33580399 w 36004602"/>
              <a:gd name="connsiteY33" fmla="*/ 23829802 h 38003002"/>
              <a:gd name="connsiteX34" fmla="*/ 33351799 w 36004602"/>
              <a:gd name="connsiteY34" fmla="*/ 24134602 h 38003002"/>
              <a:gd name="connsiteX35" fmla="*/ 32056399 w 36004602"/>
              <a:gd name="connsiteY35" fmla="*/ 23525002 h 38003002"/>
              <a:gd name="connsiteX36" fmla="*/ 30989599 w 36004602"/>
              <a:gd name="connsiteY36" fmla="*/ 23220202 h 38003002"/>
              <a:gd name="connsiteX37" fmla="*/ 23521999 w 36004602"/>
              <a:gd name="connsiteY37" fmla="*/ 14381002 h 38003002"/>
              <a:gd name="connsiteX38" fmla="*/ 22378999 w 36004602"/>
              <a:gd name="connsiteY38" fmla="*/ 14076202 h 38003002"/>
              <a:gd name="connsiteX39" fmla="*/ 19788199 w 36004602"/>
              <a:gd name="connsiteY39" fmla="*/ 14609602 h 38003002"/>
              <a:gd name="connsiteX40" fmla="*/ 18797599 w 36004602"/>
              <a:gd name="connsiteY40" fmla="*/ 16133602 h 38003002"/>
              <a:gd name="connsiteX41" fmla="*/ 19483399 w 36004602"/>
              <a:gd name="connsiteY41" fmla="*/ 17962402 h 38003002"/>
              <a:gd name="connsiteX42" fmla="*/ 19559599 w 36004602"/>
              <a:gd name="connsiteY42" fmla="*/ 21696202 h 38003002"/>
              <a:gd name="connsiteX43" fmla="*/ 20092999 w 36004602"/>
              <a:gd name="connsiteY43" fmla="*/ 22991602 h 38003002"/>
              <a:gd name="connsiteX44" fmla="*/ 18568999 w 36004602"/>
              <a:gd name="connsiteY44" fmla="*/ 29163802 h 38003002"/>
              <a:gd name="connsiteX45" fmla="*/ 18568999 w 36004602"/>
              <a:gd name="connsiteY45" fmla="*/ 29925802 h 38003002"/>
              <a:gd name="connsiteX46" fmla="*/ 17425999 w 36004602"/>
              <a:gd name="connsiteY46" fmla="*/ 32135602 h 38003002"/>
              <a:gd name="connsiteX47" fmla="*/ 18035599 w 36004602"/>
              <a:gd name="connsiteY47" fmla="*/ 32821402 h 38003002"/>
              <a:gd name="connsiteX48" fmla="*/ 17121199 w 36004602"/>
              <a:gd name="connsiteY48" fmla="*/ 34802602 h 38003002"/>
              <a:gd name="connsiteX49" fmla="*/ 18721399 w 36004602"/>
              <a:gd name="connsiteY49" fmla="*/ 37241002 h 38003002"/>
              <a:gd name="connsiteX50" fmla="*/ 17883199 w 36004602"/>
              <a:gd name="connsiteY50" fmla="*/ 37622002 h 38003002"/>
              <a:gd name="connsiteX51" fmla="*/ 17197399 w 36004602"/>
              <a:gd name="connsiteY51" fmla="*/ 38003002 h 38003002"/>
              <a:gd name="connsiteX52" fmla="*/ 16435399 w 36004602"/>
              <a:gd name="connsiteY52" fmla="*/ 37774402 h 38003002"/>
              <a:gd name="connsiteX53" fmla="*/ 16130599 w 36004602"/>
              <a:gd name="connsiteY53" fmla="*/ 37774402 h 38003002"/>
              <a:gd name="connsiteX54" fmla="*/ 15292399 w 36004602"/>
              <a:gd name="connsiteY54" fmla="*/ 36555202 h 38003002"/>
              <a:gd name="connsiteX55" fmla="*/ 14301799 w 36004602"/>
              <a:gd name="connsiteY55" fmla="*/ 36479002 h 38003002"/>
              <a:gd name="connsiteX56" fmla="*/ 14073199 w 36004602"/>
              <a:gd name="connsiteY56" fmla="*/ 35945602 h 38003002"/>
              <a:gd name="connsiteX57" fmla="*/ 14606599 w 36004602"/>
              <a:gd name="connsiteY57" fmla="*/ 34269202 h 38003002"/>
              <a:gd name="connsiteX58" fmla="*/ 13996999 w 36004602"/>
              <a:gd name="connsiteY58" fmla="*/ 33735802 h 38003002"/>
              <a:gd name="connsiteX59" fmla="*/ 14911399 w 36004602"/>
              <a:gd name="connsiteY59" fmla="*/ 28706602 h 38003002"/>
              <a:gd name="connsiteX60" fmla="*/ 14758999 w 36004602"/>
              <a:gd name="connsiteY60" fmla="*/ 28097002 h 38003002"/>
              <a:gd name="connsiteX61" fmla="*/ 15063799 w 36004602"/>
              <a:gd name="connsiteY61" fmla="*/ 25506202 h 38003002"/>
              <a:gd name="connsiteX62" fmla="*/ 14454199 w 36004602"/>
              <a:gd name="connsiteY62" fmla="*/ 27487402 h 38003002"/>
              <a:gd name="connsiteX63" fmla="*/ 13844599 w 36004602"/>
              <a:gd name="connsiteY63" fmla="*/ 28630402 h 38003002"/>
              <a:gd name="connsiteX64" fmla="*/ 14073199 w 36004602"/>
              <a:gd name="connsiteY64" fmla="*/ 30078202 h 38003002"/>
              <a:gd name="connsiteX65" fmla="*/ 14073199 w 36004602"/>
              <a:gd name="connsiteY65" fmla="*/ 30611602 h 38003002"/>
              <a:gd name="connsiteX66" fmla="*/ 13006399 w 36004602"/>
              <a:gd name="connsiteY66" fmla="*/ 30992602 h 38003002"/>
              <a:gd name="connsiteX67" fmla="*/ 12244399 w 36004602"/>
              <a:gd name="connsiteY67" fmla="*/ 30840202 h 38003002"/>
              <a:gd name="connsiteX68" fmla="*/ 10720399 w 36004602"/>
              <a:gd name="connsiteY68" fmla="*/ 29392402 h 38003002"/>
              <a:gd name="connsiteX69" fmla="*/ 11101399 w 36004602"/>
              <a:gd name="connsiteY69" fmla="*/ 29011402 h 38003002"/>
              <a:gd name="connsiteX70" fmla="*/ 10567999 w 36004602"/>
              <a:gd name="connsiteY70" fmla="*/ 28478002 h 38003002"/>
              <a:gd name="connsiteX71" fmla="*/ 11482399 w 36004602"/>
              <a:gd name="connsiteY71" fmla="*/ 25430002 h 38003002"/>
              <a:gd name="connsiteX72" fmla="*/ 12091999 w 36004602"/>
              <a:gd name="connsiteY72" fmla="*/ 24972802 h 38003002"/>
              <a:gd name="connsiteX73" fmla="*/ 12091999 w 36004602"/>
              <a:gd name="connsiteY73" fmla="*/ 23982202 h 38003002"/>
              <a:gd name="connsiteX74" fmla="*/ 13387399 w 36004602"/>
              <a:gd name="connsiteY74" fmla="*/ 19105402 h 38003002"/>
              <a:gd name="connsiteX75" fmla="*/ 10110799 w 36004602"/>
              <a:gd name="connsiteY75" fmla="*/ 14685802 h 38003002"/>
              <a:gd name="connsiteX76" fmla="*/ 9882199 w 36004602"/>
              <a:gd name="connsiteY76" fmla="*/ 12857002 h 38003002"/>
              <a:gd name="connsiteX77" fmla="*/ 10644199 w 36004602"/>
              <a:gd name="connsiteY77" fmla="*/ 11866402 h 38003002"/>
              <a:gd name="connsiteX78" fmla="*/ 10567999 w 36004602"/>
              <a:gd name="connsiteY78" fmla="*/ 10266202 h 38003002"/>
              <a:gd name="connsiteX79" fmla="*/ 14454199 w 36004602"/>
              <a:gd name="connsiteY79" fmla="*/ 7446802 h 38003002"/>
              <a:gd name="connsiteX80" fmla="*/ 13176097 w 36004602"/>
              <a:gd name="connsiteY80" fmla="*/ 6399220 h 38003002"/>
              <a:gd name="connsiteX81" fmla="*/ 10567999 w 36004602"/>
              <a:gd name="connsiteY81" fmla="*/ 5213316 h 38003002"/>
              <a:gd name="connsiteX82" fmla="*/ 6494803 w 36004602"/>
              <a:gd name="connsiteY82" fmla="*/ 3972663 h 38003002"/>
              <a:gd name="connsiteX83" fmla="*/ 1437657 w 36004602"/>
              <a:gd name="connsiteY83" fmla="*/ 2525901 h 38003002"/>
              <a:gd name="connsiteX84" fmla="*/ 1455270 w 36004602"/>
              <a:gd name="connsiteY84" fmla="*/ 1710403 h 38003002"/>
              <a:gd name="connsiteX85" fmla="*/ 2643199 w 36004602"/>
              <a:gd name="connsiteY85" fmla="*/ 2265202 h 38003002"/>
              <a:gd name="connsiteX86" fmla="*/ 1957399 w 36004602"/>
              <a:gd name="connsiteY86" fmla="*/ 1557352 h 38003002"/>
              <a:gd name="connsiteX87" fmla="*/ 897219 w 36004602"/>
              <a:gd name="connsiteY87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6036599 w 36004602"/>
              <a:gd name="connsiteY22" fmla="*/ 9580402 h 38003002"/>
              <a:gd name="connsiteX23" fmla="*/ 26874799 w 36004602"/>
              <a:gd name="connsiteY23" fmla="*/ 11256802 h 38003002"/>
              <a:gd name="connsiteX24" fmla="*/ 26874799 w 36004602"/>
              <a:gd name="connsiteY24" fmla="*/ 12247402 h 38003002"/>
              <a:gd name="connsiteX25" fmla="*/ 27712999 w 36004602"/>
              <a:gd name="connsiteY25" fmla="*/ 14533402 h 38003002"/>
              <a:gd name="connsiteX26" fmla="*/ 28093999 w 36004602"/>
              <a:gd name="connsiteY26" fmla="*/ 15447802 h 38003002"/>
              <a:gd name="connsiteX27" fmla="*/ 29465599 w 36004602"/>
              <a:gd name="connsiteY27" fmla="*/ 16971802 h 38003002"/>
              <a:gd name="connsiteX28" fmla="*/ 30989599 w 36004602"/>
              <a:gd name="connsiteY28" fmla="*/ 20248402 h 38003002"/>
              <a:gd name="connsiteX29" fmla="*/ 32361199 w 36004602"/>
              <a:gd name="connsiteY29" fmla="*/ 21924802 h 38003002"/>
              <a:gd name="connsiteX30" fmla="*/ 35561599 w 36004602"/>
              <a:gd name="connsiteY30" fmla="*/ 22382002 h 38003002"/>
              <a:gd name="connsiteX31" fmla="*/ 35332999 w 36004602"/>
              <a:gd name="connsiteY31" fmla="*/ 23144002 h 38003002"/>
              <a:gd name="connsiteX32" fmla="*/ 32361199 w 36004602"/>
              <a:gd name="connsiteY32" fmla="*/ 22839202 h 38003002"/>
              <a:gd name="connsiteX33" fmla="*/ 33580399 w 36004602"/>
              <a:gd name="connsiteY33" fmla="*/ 23829802 h 38003002"/>
              <a:gd name="connsiteX34" fmla="*/ 33351799 w 36004602"/>
              <a:gd name="connsiteY34" fmla="*/ 24134602 h 38003002"/>
              <a:gd name="connsiteX35" fmla="*/ 32056399 w 36004602"/>
              <a:gd name="connsiteY35" fmla="*/ 23525002 h 38003002"/>
              <a:gd name="connsiteX36" fmla="*/ 30989599 w 36004602"/>
              <a:gd name="connsiteY36" fmla="*/ 23220202 h 38003002"/>
              <a:gd name="connsiteX37" fmla="*/ 23521999 w 36004602"/>
              <a:gd name="connsiteY37" fmla="*/ 14381002 h 38003002"/>
              <a:gd name="connsiteX38" fmla="*/ 22378999 w 36004602"/>
              <a:gd name="connsiteY38" fmla="*/ 14076202 h 38003002"/>
              <a:gd name="connsiteX39" fmla="*/ 19788199 w 36004602"/>
              <a:gd name="connsiteY39" fmla="*/ 14609602 h 38003002"/>
              <a:gd name="connsiteX40" fmla="*/ 18797599 w 36004602"/>
              <a:gd name="connsiteY40" fmla="*/ 16133602 h 38003002"/>
              <a:gd name="connsiteX41" fmla="*/ 19483399 w 36004602"/>
              <a:gd name="connsiteY41" fmla="*/ 17962402 h 38003002"/>
              <a:gd name="connsiteX42" fmla="*/ 19559599 w 36004602"/>
              <a:gd name="connsiteY42" fmla="*/ 21696202 h 38003002"/>
              <a:gd name="connsiteX43" fmla="*/ 20092999 w 36004602"/>
              <a:gd name="connsiteY43" fmla="*/ 22991602 h 38003002"/>
              <a:gd name="connsiteX44" fmla="*/ 18568999 w 36004602"/>
              <a:gd name="connsiteY44" fmla="*/ 29163802 h 38003002"/>
              <a:gd name="connsiteX45" fmla="*/ 18568999 w 36004602"/>
              <a:gd name="connsiteY45" fmla="*/ 29925802 h 38003002"/>
              <a:gd name="connsiteX46" fmla="*/ 17425999 w 36004602"/>
              <a:gd name="connsiteY46" fmla="*/ 32135602 h 38003002"/>
              <a:gd name="connsiteX47" fmla="*/ 18035599 w 36004602"/>
              <a:gd name="connsiteY47" fmla="*/ 32821402 h 38003002"/>
              <a:gd name="connsiteX48" fmla="*/ 17121199 w 36004602"/>
              <a:gd name="connsiteY48" fmla="*/ 34802602 h 38003002"/>
              <a:gd name="connsiteX49" fmla="*/ 18721399 w 36004602"/>
              <a:gd name="connsiteY49" fmla="*/ 37241002 h 38003002"/>
              <a:gd name="connsiteX50" fmla="*/ 17883199 w 36004602"/>
              <a:gd name="connsiteY50" fmla="*/ 37622002 h 38003002"/>
              <a:gd name="connsiteX51" fmla="*/ 17197399 w 36004602"/>
              <a:gd name="connsiteY51" fmla="*/ 38003002 h 38003002"/>
              <a:gd name="connsiteX52" fmla="*/ 16435399 w 36004602"/>
              <a:gd name="connsiteY52" fmla="*/ 37774402 h 38003002"/>
              <a:gd name="connsiteX53" fmla="*/ 16130599 w 36004602"/>
              <a:gd name="connsiteY53" fmla="*/ 37774402 h 38003002"/>
              <a:gd name="connsiteX54" fmla="*/ 15292399 w 36004602"/>
              <a:gd name="connsiteY54" fmla="*/ 36555202 h 38003002"/>
              <a:gd name="connsiteX55" fmla="*/ 14301799 w 36004602"/>
              <a:gd name="connsiteY55" fmla="*/ 36479002 h 38003002"/>
              <a:gd name="connsiteX56" fmla="*/ 14073199 w 36004602"/>
              <a:gd name="connsiteY56" fmla="*/ 35945602 h 38003002"/>
              <a:gd name="connsiteX57" fmla="*/ 14606599 w 36004602"/>
              <a:gd name="connsiteY57" fmla="*/ 34269202 h 38003002"/>
              <a:gd name="connsiteX58" fmla="*/ 13996999 w 36004602"/>
              <a:gd name="connsiteY58" fmla="*/ 33735802 h 38003002"/>
              <a:gd name="connsiteX59" fmla="*/ 14911399 w 36004602"/>
              <a:gd name="connsiteY59" fmla="*/ 28706602 h 38003002"/>
              <a:gd name="connsiteX60" fmla="*/ 14758999 w 36004602"/>
              <a:gd name="connsiteY60" fmla="*/ 28097002 h 38003002"/>
              <a:gd name="connsiteX61" fmla="*/ 15063799 w 36004602"/>
              <a:gd name="connsiteY61" fmla="*/ 25506202 h 38003002"/>
              <a:gd name="connsiteX62" fmla="*/ 14454199 w 36004602"/>
              <a:gd name="connsiteY62" fmla="*/ 27487402 h 38003002"/>
              <a:gd name="connsiteX63" fmla="*/ 13844599 w 36004602"/>
              <a:gd name="connsiteY63" fmla="*/ 28630402 h 38003002"/>
              <a:gd name="connsiteX64" fmla="*/ 14073199 w 36004602"/>
              <a:gd name="connsiteY64" fmla="*/ 30078202 h 38003002"/>
              <a:gd name="connsiteX65" fmla="*/ 14073199 w 36004602"/>
              <a:gd name="connsiteY65" fmla="*/ 30611602 h 38003002"/>
              <a:gd name="connsiteX66" fmla="*/ 13006399 w 36004602"/>
              <a:gd name="connsiteY66" fmla="*/ 30992602 h 38003002"/>
              <a:gd name="connsiteX67" fmla="*/ 12244399 w 36004602"/>
              <a:gd name="connsiteY67" fmla="*/ 30840202 h 38003002"/>
              <a:gd name="connsiteX68" fmla="*/ 10720399 w 36004602"/>
              <a:gd name="connsiteY68" fmla="*/ 29392402 h 38003002"/>
              <a:gd name="connsiteX69" fmla="*/ 11101399 w 36004602"/>
              <a:gd name="connsiteY69" fmla="*/ 29011402 h 38003002"/>
              <a:gd name="connsiteX70" fmla="*/ 10567999 w 36004602"/>
              <a:gd name="connsiteY70" fmla="*/ 28478002 h 38003002"/>
              <a:gd name="connsiteX71" fmla="*/ 11482399 w 36004602"/>
              <a:gd name="connsiteY71" fmla="*/ 25430002 h 38003002"/>
              <a:gd name="connsiteX72" fmla="*/ 12091999 w 36004602"/>
              <a:gd name="connsiteY72" fmla="*/ 24972802 h 38003002"/>
              <a:gd name="connsiteX73" fmla="*/ 12091999 w 36004602"/>
              <a:gd name="connsiteY73" fmla="*/ 23982202 h 38003002"/>
              <a:gd name="connsiteX74" fmla="*/ 13387399 w 36004602"/>
              <a:gd name="connsiteY74" fmla="*/ 19105402 h 38003002"/>
              <a:gd name="connsiteX75" fmla="*/ 10110799 w 36004602"/>
              <a:gd name="connsiteY75" fmla="*/ 14685802 h 38003002"/>
              <a:gd name="connsiteX76" fmla="*/ 9882199 w 36004602"/>
              <a:gd name="connsiteY76" fmla="*/ 12857002 h 38003002"/>
              <a:gd name="connsiteX77" fmla="*/ 10644199 w 36004602"/>
              <a:gd name="connsiteY77" fmla="*/ 11866402 h 38003002"/>
              <a:gd name="connsiteX78" fmla="*/ 10567999 w 36004602"/>
              <a:gd name="connsiteY78" fmla="*/ 10266202 h 38003002"/>
              <a:gd name="connsiteX79" fmla="*/ 14454199 w 36004602"/>
              <a:gd name="connsiteY79" fmla="*/ 7446802 h 38003002"/>
              <a:gd name="connsiteX80" fmla="*/ 13176097 w 36004602"/>
              <a:gd name="connsiteY80" fmla="*/ 6399220 h 38003002"/>
              <a:gd name="connsiteX81" fmla="*/ 10567999 w 36004602"/>
              <a:gd name="connsiteY81" fmla="*/ 5213316 h 38003002"/>
              <a:gd name="connsiteX82" fmla="*/ 6494803 w 36004602"/>
              <a:gd name="connsiteY82" fmla="*/ 3972663 h 38003002"/>
              <a:gd name="connsiteX83" fmla="*/ 1437657 w 36004602"/>
              <a:gd name="connsiteY83" fmla="*/ 2525901 h 38003002"/>
              <a:gd name="connsiteX84" fmla="*/ 1455270 w 36004602"/>
              <a:gd name="connsiteY84" fmla="*/ 1710403 h 38003002"/>
              <a:gd name="connsiteX85" fmla="*/ 2643199 w 36004602"/>
              <a:gd name="connsiteY85" fmla="*/ 2265202 h 38003002"/>
              <a:gd name="connsiteX86" fmla="*/ 1957399 w 36004602"/>
              <a:gd name="connsiteY86" fmla="*/ 1557352 h 38003002"/>
              <a:gd name="connsiteX87" fmla="*/ 897219 w 36004602"/>
              <a:gd name="connsiteY87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6036599 w 36004602"/>
              <a:gd name="connsiteY22" fmla="*/ 9580402 h 38003002"/>
              <a:gd name="connsiteX23" fmla="*/ 26874799 w 36004602"/>
              <a:gd name="connsiteY23" fmla="*/ 11256802 h 38003002"/>
              <a:gd name="connsiteX24" fmla="*/ 26874799 w 36004602"/>
              <a:gd name="connsiteY24" fmla="*/ 12247402 h 38003002"/>
              <a:gd name="connsiteX25" fmla="*/ 27712999 w 36004602"/>
              <a:gd name="connsiteY25" fmla="*/ 14533402 h 38003002"/>
              <a:gd name="connsiteX26" fmla="*/ 28093999 w 36004602"/>
              <a:gd name="connsiteY26" fmla="*/ 15447802 h 38003002"/>
              <a:gd name="connsiteX27" fmla="*/ 29465599 w 36004602"/>
              <a:gd name="connsiteY27" fmla="*/ 16971802 h 38003002"/>
              <a:gd name="connsiteX28" fmla="*/ 30989599 w 36004602"/>
              <a:gd name="connsiteY28" fmla="*/ 20248402 h 38003002"/>
              <a:gd name="connsiteX29" fmla="*/ 32361199 w 36004602"/>
              <a:gd name="connsiteY29" fmla="*/ 21924802 h 38003002"/>
              <a:gd name="connsiteX30" fmla="*/ 35561599 w 36004602"/>
              <a:gd name="connsiteY30" fmla="*/ 22382002 h 38003002"/>
              <a:gd name="connsiteX31" fmla="*/ 35332999 w 36004602"/>
              <a:gd name="connsiteY31" fmla="*/ 23144002 h 38003002"/>
              <a:gd name="connsiteX32" fmla="*/ 32361199 w 36004602"/>
              <a:gd name="connsiteY32" fmla="*/ 22839202 h 38003002"/>
              <a:gd name="connsiteX33" fmla="*/ 33580399 w 36004602"/>
              <a:gd name="connsiteY33" fmla="*/ 23829802 h 38003002"/>
              <a:gd name="connsiteX34" fmla="*/ 33351799 w 36004602"/>
              <a:gd name="connsiteY34" fmla="*/ 24134602 h 38003002"/>
              <a:gd name="connsiteX35" fmla="*/ 32056399 w 36004602"/>
              <a:gd name="connsiteY35" fmla="*/ 23525002 h 38003002"/>
              <a:gd name="connsiteX36" fmla="*/ 30989599 w 36004602"/>
              <a:gd name="connsiteY36" fmla="*/ 23220202 h 38003002"/>
              <a:gd name="connsiteX37" fmla="*/ 23521999 w 36004602"/>
              <a:gd name="connsiteY37" fmla="*/ 14381002 h 38003002"/>
              <a:gd name="connsiteX38" fmla="*/ 22378999 w 36004602"/>
              <a:gd name="connsiteY38" fmla="*/ 14076202 h 38003002"/>
              <a:gd name="connsiteX39" fmla="*/ 19788199 w 36004602"/>
              <a:gd name="connsiteY39" fmla="*/ 14609602 h 38003002"/>
              <a:gd name="connsiteX40" fmla="*/ 18797599 w 36004602"/>
              <a:gd name="connsiteY40" fmla="*/ 16133602 h 38003002"/>
              <a:gd name="connsiteX41" fmla="*/ 19483399 w 36004602"/>
              <a:gd name="connsiteY41" fmla="*/ 17962402 h 38003002"/>
              <a:gd name="connsiteX42" fmla="*/ 19559599 w 36004602"/>
              <a:gd name="connsiteY42" fmla="*/ 21696202 h 38003002"/>
              <a:gd name="connsiteX43" fmla="*/ 20092999 w 36004602"/>
              <a:gd name="connsiteY43" fmla="*/ 22991602 h 38003002"/>
              <a:gd name="connsiteX44" fmla="*/ 18568999 w 36004602"/>
              <a:gd name="connsiteY44" fmla="*/ 29163802 h 38003002"/>
              <a:gd name="connsiteX45" fmla="*/ 18568999 w 36004602"/>
              <a:gd name="connsiteY45" fmla="*/ 29925802 h 38003002"/>
              <a:gd name="connsiteX46" fmla="*/ 17425999 w 36004602"/>
              <a:gd name="connsiteY46" fmla="*/ 32135602 h 38003002"/>
              <a:gd name="connsiteX47" fmla="*/ 18035599 w 36004602"/>
              <a:gd name="connsiteY47" fmla="*/ 32821402 h 38003002"/>
              <a:gd name="connsiteX48" fmla="*/ 17121199 w 36004602"/>
              <a:gd name="connsiteY48" fmla="*/ 34802602 h 38003002"/>
              <a:gd name="connsiteX49" fmla="*/ 18721399 w 36004602"/>
              <a:gd name="connsiteY49" fmla="*/ 37241002 h 38003002"/>
              <a:gd name="connsiteX50" fmla="*/ 17883199 w 36004602"/>
              <a:gd name="connsiteY50" fmla="*/ 37622002 h 38003002"/>
              <a:gd name="connsiteX51" fmla="*/ 17197399 w 36004602"/>
              <a:gd name="connsiteY51" fmla="*/ 38003002 h 38003002"/>
              <a:gd name="connsiteX52" fmla="*/ 16435399 w 36004602"/>
              <a:gd name="connsiteY52" fmla="*/ 37774402 h 38003002"/>
              <a:gd name="connsiteX53" fmla="*/ 16130599 w 36004602"/>
              <a:gd name="connsiteY53" fmla="*/ 37774402 h 38003002"/>
              <a:gd name="connsiteX54" fmla="*/ 15292399 w 36004602"/>
              <a:gd name="connsiteY54" fmla="*/ 36555202 h 38003002"/>
              <a:gd name="connsiteX55" fmla="*/ 14301799 w 36004602"/>
              <a:gd name="connsiteY55" fmla="*/ 36479002 h 38003002"/>
              <a:gd name="connsiteX56" fmla="*/ 14073199 w 36004602"/>
              <a:gd name="connsiteY56" fmla="*/ 35945602 h 38003002"/>
              <a:gd name="connsiteX57" fmla="*/ 14606599 w 36004602"/>
              <a:gd name="connsiteY57" fmla="*/ 34269202 h 38003002"/>
              <a:gd name="connsiteX58" fmla="*/ 13996999 w 36004602"/>
              <a:gd name="connsiteY58" fmla="*/ 33735802 h 38003002"/>
              <a:gd name="connsiteX59" fmla="*/ 14911399 w 36004602"/>
              <a:gd name="connsiteY59" fmla="*/ 28706602 h 38003002"/>
              <a:gd name="connsiteX60" fmla="*/ 14758999 w 36004602"/>
              <a:gd name="connsiteY60" fmla="*/ 28097002 h 38003002"/>
              <a:gd name="connsiteX61" fmla="*/ 15063799 w 36004602"/>
              <a:gd name="connsiteY61" fmla="*/ 25506202 h 38003002"/>
              <a:gd name="connsiteX62" fmla="*/ 14454199 w 36004602"/>
              <a:gd name="connsiteY62" fmla="*/ 27487402 h 38003002"/>
              <a:gd name="connsiteX63" fmla="*/ 13844599 w 36004602"/>
              <a:gd name="connsiteY63" fmla="*/ 28630402 h 38003002"/>
              <a:gd name="connsiteX64" fmla="*/ 14073199 w 36004602"/>
              <a:gd name="connsiteY64" fmla="*/ 30078202 h 38003002"/>
              <a:gd name="connsiteX65" fmla="*/ 14073199 w 36004602"/>
              <a:gd name="connsiteY65" fmla="*/ 30611602 h 38003002"/>
              <a:gd name="connsiteX66" fmla="*/ 13006399 w 36004602"/>
              <a:gd name="connsiteY66" fmla="*/ 30992602 h 38003002"/>
              <a:gd name="connsiteX67" fmla="*/ 12244399 w 36004602"/>
              <a:gd name="connsiteY67" fmla="*/ 30840202 h 38003002"/>
              <a:gd name="connsiteX68" fmla="*/ 10720399 w 36004602"/>
              <a:gd name="connsiteY68" fmla="*/ 29392402 h 38003002"/>
              <a:gd name="connsiteX69" fmla="*/ 11101399 w 36004602"/>
              <a:gd name="connsiteY69" fmla="*/ 29011402 h 38003002"/>
              <a:gd name="connsiteX70" fmla="*/ 10567999 w 36004602"/>
              <a:gd name="connsiteY70" fmla="*/ 28478002 h 38003002"/>
              <a:gd name="connsiteX71" fmla="*/ 11482399 w 36004602"/>
              <a:gd name="connsiteY71" fmla="*/ 25430002 h 38003002"/>
              <a:gd name="connsiteX72" fmla="*/ 12091999 w 36004602"/>
              <a:gd name="connsiteY72" fmla="*/ 24972802 h 38003002"/>
              <a:gd name="connsiteX73" fmla="*/ 12091999 w 36004602"/>
              <a:gd name="connsiteY73" fmla="*/ 23982202 h 38003002"/>
              <a:gd name="connsiteX74" fmla="*/ 13387399 w 36004602"/>
              <a:gd name="connsiteY74" fmla="*/ 19105402 h 38003002"/>
              <a:gd name="connsiteX75" fmla="*/ 10110799 w 36004602"/>
              <a:gd name="connsiteY75" fmla="*/ 14685802 h 38003002"/>
              <a:gd name="connsiteX76" fmla="*/ 9882199 w 36004602"/>
              <a:gd name="connsiteY76" fmla="*/ 12857002 h 38003002"/>
              <a:gd name="connsiteX77" fmla="*/ 10644199 w 36004602"/>
              <a:gd name="connsiteY77" fmla="*/ 11866402 h 38003002"/>
              <a:gd name="connsiteX78" fmla="*/ 10567999 w 36004602"/>
              <a:gd name="connsiteY78" fmla="*/ 10266202 h 38003002"/>
              <a:gd name="connsiteX79" fmla="*/ 14454199 w 36004602"/>
              <a:gd name="connsiteY79" fmla="*/ 7446802 h 38003002"/>
              <a:gd name="connsiteX80" fmla="*/ 13176097 w 36004602"/>
              <a:gd name="connsiteY80" fmla="*/ 6399220 h 38003002"/>
              <a:gd name="connsiteX81" fmla="*/ 10567999 w 36004602"/>
              <a:gd name="connsiteY81" fmla="*/ 5213316 h 38003002"/>
              <a:gd name="connsiteX82" fmla="*/ 6494803 w 36004602"/>
              <a:gd name="connsiteY82" fmla="*/ 3972663 h 38003002"/>
              <a:gd name="connsiteX83" fmla="*/ 1437657 w 36004602"/>
              <a:gd name="connsiteY83" fmla="*/ 2525901 h 38003002"/>
              <a:gd name="connsiteX84" fmla="*/ 1455270 w 36004602"/>
              <a:gd name="connsiteY84" fmla="*/ 1710403 h 38003002"/>
              <a:gd name="connsiteX85" fmla="*/ 2643199 w 36004602"/>
              <a:gd name="connsiteY85" fmla="*/ 2265202 h 38003002"/>
              <a:gd name="connsiteX86" fmla="*/ 1957399 w 36004602"/>
              <a:gd name="connsiteY86" fmla="*/ 1557352 h 38003002"/>
              <a:gd name="connsiteX87" fmla="*/ 897219 w 36004602"/>
              <a:gd name="connsiteY87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6036599 w 36004602"/>
              <a:gd name="connsiteY22" fmla="*/ 9580402 h 38003002"/>
              <a:gd name="connsiteX23" fmla="*/ 26874799 w 36004602"/>
              <a:gd name="connsiteY23" fmla="*/ 11256802 h 38003002"/>
              <a:gd name="connsiteX24" fmla="*/ 26874799 w 36004602"/>
              <a:gd name="connsiteY24" fmla="*/ 12247402 h 38003002"/>
              <a:gd name="connsiteX25" fmla="*/ 27712999 w 36004602"/>
              <a:gd name="connsiteY25" fmla="*/ 14533402 h 38003002"/>
              <a:gd name="connsiteX26" fmla="*/ 28093999 w 36004602"/>
              <a:gd name="connsiteY26" fmla="*/ 15447802 h 38003002"/>
              <a:gd name="connsiteX27" fmla="*/ 29465599 w 36004602"/>
              <a:gd name="connsiteY27" fmla="*/ 16971802 h 38003002"/>
              <a:gd name="connsiteX28" fmla="*/ 30989599 w 36004602"/>
              <a:gd name="connsiteY28" fmla="*/ 20248402 h 38003002"/>
              <a:gd name="connsiteX29" fmla="*/ 32361199 w 36004602"/>
              <a:gd name="connsiteY29" fmla="*/ 21924802 h 38003002"/>
              <a:gd name="connsiteX30" fmla="*/ 35561599 w 36004602"/>
              <a:gd name="connsiteY30" fmla="*/ 22382002 h 38003002"/>
              <a:gd name="connsiteX31" fmla="*/ 35332999 w 36004602"/>
              <a:gd name="connsiteY31" fmla="*/ 23144002 h 38003002"/>
              <a:gd name="connsiteX32" fmla="*/ 32361199 w 36004602"/>
              <a:gd name="connsiteY32" fmla="*/ 22839202 h 38003002"/>
              <a:gd name="connsiteX33" fmla="*/ 33580399 w 36004602"/>
              <a:gd name="connsiteY33" fmla="*/ 23829802 h 38003002"/>
              <a:gd name="connsiteX34" fmla="*/ 33351799 w 36004602"/>
              <a:gd name="connsiteY34" fmla="*/ 24134602 h 38003002"/>
              <a:gd name="connsiteX35" fmla="*/ 32056399 w 36004602"/>
              <a:gd name="connsiteY35" fmla="*/ 23525002 h 38003002"/>
              <a:gd name="connsiteX36" fmla="*/ 30989599 w 36004602"/>
              <a:gd name="connsiteY36" fmla="*/ 23220202 h 38003002"/>
              <a:gd name="connsiteX37" fmla="*/ 23521999 w 36004602"/>
              <a:gd name="connsiteY37" fmla="*/ 14381002 h 38003002"/>
              <a:gd name="connsiteX38" fmla="*/ 22378999 w 36004602"/>
              <a:gd name="connsiteY38" fmla="*/ 14076202 h 38003002"/>
              <a:gd name="connsiteX39" fmla="*/ 19788199 w 36004602"/>
              <a:gd name="connsiteY39" fmla="*/ 14609602 h 38003002"/>
              <a:gd name="connsiteX40" fmla="*/ 18797599 w 36004602"/>
              <a:gd name="connsiteY40" fmla="*/ 16133602 h 38003002"/>
              <a:gd name="connsiteX41" fmla="*/ 19483399 w 36004602"/>
              <a:gd name="connsiteY41" fmla="*/ 17962402 h 38003002"/>
              <a:gd name="connsiteX42" fmla="*/ 19559599 w 36004602"/>
              <a:gd name="connsiteY42" fmla="*/ 21696202 h 38003002"/>
              <a:gd name="connsiteX43" fmla="*/ 20092999 w 36004602"/>
              <a:gd name="connsiteY43" fmla="*/ 22991602 h 38003002"/>
              <a:gd name="connsiteX44" fmla="*/ 18568999 w 36004602"/>
              <a:gd name="connsiteY44" fmla="*/ 29163802 h 38003002"/>
              <a:gd name="connsiteX45" fmla="*/ 18568999 w 36004602"/>
              <a:gd name="connsiteY45" fmla="*/ 29925802 h 38003002"/>
              <a:gd name="connsiteX46" fmla="*/ 17425999 w 36004602"/>
              <a:gd name="connsiteY46" fmla="*/ 32135602 h 38003002"/>
              <a:gd name="connsiteX47" fmla="*/ 18035599 w 36004602"/>
              <a:gd name="connsiteY47" fmla="*/ 32821402 h 38003002"/>
              <a:gd name="connsiteX48" fmla="*/ 17121199 w 36004602"/>
              <a:gd name="connsiteY48" fmla="*/ 34802602 h 38003002"/>
              <a:gd name="connsiteX49" fmla="*/ 18721399 w 36004602"/>
              <a:gd name="connsiteY49" fmla="*/ 37241002 h 38003002"/>
              <a:gd name="connsiteX50" fmla="*/ 17883199 w 36004602"/>
              <a:gd name="connsiteY50" fmla="*/ 37622002 h 38003002"/>
              <a:gd name="connsiteX51" fmla="*/ 17197399 w 36004602"/>
              <a:gd name="connsiteY51" fmla="*/ 38003002 h 38003002"/>
              <a:gd name="connsiteX52" fmla="*/ 16435399 w 36004602"/>
              <a:gd name="connsiteY52" fmla="*/ 37774402 h 38003002"/>
              <a:gd name="connsiteX53" fmla="*/ 16130599 w 36004602"/>
              <a:gd name="connsiteY53" fmla="*/ 37774402 h 38003002"/>
              <a:gd name="connsiteX54" fmla="*/ 15292399 w 36004602"/>
              <a:gd name="connsiteY54" fmla="*/ 36555202 h 38003002"/>
              <a:gd name="connsiteX55" fmla="*/ 14301799 w 36004602"/>
              <a:gd name="connsiteY55" fmla="*/ 36479002 h 38003002"/>
              <a:gd name="connsiteX56" fmla="*/ 14073199 w 36004602"/>
              <a:gd name="connsiteY56" fmla="*/ 35945602 h 38003002"/>
              <a:gd name="connsiteX57" fmla="*/ 14606599 w 36004602"/>
              <a:gd name="connsiteY57" fmla="*/ 34269202 h 38003002"/>
              <a:gd name="connsiteX58" fmla="*/ 13996999 w 36004602"/>
              <a:gd name="connsiteY58" fmla="*/ 33735802 h 38003002"/>
              <a:gd name="connsiteX59" fmla="*/ 14911399 w 36004602"/>
              <a:gd name="connsiteY59" fmla="*/ 28706602 h 38003002"/>
              <a:gd name="connsiteX60" fmla="*/ 14758999 w 36004602"/>
              <a:gd name="connsiteY60" fmla="*/ 28097002 h 38003002"/>
              <a:gd name="connsiteX61" fmla="*/ 15063799 w 36004602"/>
              <a:gd name="connsiteY61" fmla="*/ 25506202 h 38003002"/>
              <a:gd name="connsiteX62" fmla="*/ 14454199 w 36004602"/>
              <a:gd name="connsiteY62" fmla="*/ 27487402 h 38003002"/>
              <a:gd name="connsiteX63" fmla="*/ 13844599 w 36004602"/>
              <a:gd name="connsiteY63" fmla="*/ 28630402 h 38003002"/>
              <a:gd name="connsiteX64" fmla="*/ 14073199 w 36004602"/>
              <a:gd name="connsiteY64" fmla="*/ 30078202 h 38003002"/>
              <a:gd name="connsiteX65" fmla="*/ 14073199 w 36004602"/>
              <a:gd name="connsiteY65" fmla="*/ 30611602 h 38003002"/>
              <a:gd name="connsiteX66" fmla="*/ 13006399 w 36004602"/>
              <a:gd name="connsiteY66" fmla="*/ 30992602 h 38003002"/>
              <a:gd name="connsiteX67" fmla="*/ 12244399 w 36004602"/>
              <a:gd name="connsiteY67" fmla="*/ 30840202 h 38003002"/>
              <a:gd name="connsiteX68" fmla="*/ 10720399 w 36004602"/>
              <a:gd name="connsiteY68" fmla="*/ 29392402 h 38003002"/>
              <a:gd name="connsiteX69" fmla="*/ 11101399 w 36004602"/>
              <a:gd name="connsiteY69" fmla="*/ 29011402 h 38003002"/>
              <a:gd name="connsiteX70" fmla="*/ 10567999 w 36004602"/>
              <a:gd name="connsiteY70" fmla="*/ 28478002 h 38003002"/>
              <a:gd name="connsiteX71" fmla="*/ 11482399 w 36004602"/>
              <a:gd name="connsiteY71" fmla="*/ 25430002 h 38003002"/>
              <a:gd name="connsiteX72" fmla="*/ 12091999 w 36004602"/>
              <a:gd name="connsiteY72" fmla="*/ 24972802 h 38003002"/>
              <a:gd name="connsiteX73" fmla="*/ 12091999 w 36004602"/>
              <a:gd name="connsiteY73" fmla="*/ 23982202 h 38003002"/>
              <a:gd name="connsiteX74" fmla="*/ 13387399 w 36004602"/>
              <a:gd name="connsiteY74" fmla="*/ 19105402 h 38003002"/>
              <a:gd name="connsiteX75" fmla="*/ 10110799 w 36004602"/>
              <a:gd name="connsiteY75" fmla="*/ 14685802 h 38003002"/>
              <a:gd name="connsiteX76" fmla="*/ 9882199 w 36004602"/>
              <a:gd name="connsiteY76" fmla="*/ 12857002 h 38003002"/>
              <a:gd name="connsiteX77" fmla="*/ 10644199 w 36004602"/>
              <a:gd name="connsiteY77" fmla="*/ 11866402 h 38003002"/>
              <a:gd name="connsiteX78" fmla="*/ 10567999 w 36004602"/>
              <a:gd name="connsiteY78" fmla="*/ 10266202 h 38003002"/>
              <a:gd name="connsiteX79" fmla="*/ 14454199 w 36004602"/>
              <a:gd name="connsiteY79" fmla="*/ 7446802 h 38003002"/>
              <a:gd name="connsiteX80" fmla="*/ 13176097 w 36004602"/>
              <a:gd name="connsiteY80" fmla="*/ 6399220 h 38003002"/>
              <a:gd name="connsiteX81" fmla="*/ 10567999 w 36004602"/>
              <a:gd name="connsiteY81" fmla="*/ 5213316 h 38003002"/>
              <a:gd name="connsiteX82" fmla="*/ 6494803 w 36004602"/>
              <a:gd name="connsiteY82" fmla="*/ 3972663 h 38003002"/>
              <a:gd name="connsiteX83" fmla="*/ 1437657 w 36004602"/>
              <a:gd name="connsiteY83" fmla="*/ 2525901 h 38003002"/>
              <a:gd name="connsiteX84" fmla="*/ 1455270 w 36004602"/>
              <a:gd name="connsiteY84" fmla="*/ 1710403 h 38003002"/>
              <a:gd name="connsiteX85" fmla="*/ 2643199 w 36004602"/>
              <a:gd name="connsiteY85" fmla="*/ 2265202 h 38003002"/>
              <a:gd name="connsiteX86" fmla="*/ 1957399 w 36004602"/>
              <a:gd name="connsiteY86" fmla="*/ 1557352 h 38003002"/>
              <a:gd name="connsiteX87" fmla="*/ 897219 w 36004602"/>
              <a:gd name="connsiteY87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874799 w 36004602"/>
              <a:gd name="connsiteY24" fmla="*/ 11256802 h 38003002"/>
              <a:gd name="connsiteX25" fmla="*/ 26874799 w 36004602"/>
              <a:gd name="connsiteY25" fmla="*/ 12247402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378999 w 36004602"/>
              <a:gd name="connsiteY39" fmla="*/ 14076202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644199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874799 w 36004602"/>
              <a:gd name="connsiteY24" fmla="*/ 11256802 h 38003002"/>
              <a:gd name="connsiteX25" fmla="*/ 26874799 w 36004602"/>
              <a:gd name="connsiteY25" fmla="*/ 12247402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644199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874799 w 36004602"/>
              <a:gd name="connsiteY25" fmla="*/ 12247402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644199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644199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10110799 w 36004602"/>
              <a:gd name="connsiteY76" fmla="*/ 14685802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559599 w 36004602"/>
              <a:gd name="connsiteY43" fmla="*/ 21696202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627150 w 36004602"/>
              <a:gd name="connsiteY43" fmla="*/ 21531959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627150 w 36004602"/>
              <a:gd name="connsiteY43" fmla="*/ 21531959 h 38003002"/>
              <a:gd name="connsiteX44" fmla="*/ 20092999 w 36004602"/>
              <a:gd name="connsiteY44" fmla="*/ 22991602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6004602"/>
              <a:gd name="connsiteY0" fmla="*/ 1339451 h 38003002"/>
              <a:gd name="connsiteX1" fmla="*/ 762434 w 36004602"/>
              <a:gd name="connsiteY1" fmla="*/ 893449 h 38003002"/>
              <a:gd name="connsiteX2" fmla="*/ 1423999 w 36004602"/>
              <a:gd name="connsiteY2" fmla="*/ 969802 h 38003002"/>
              <a:gd name="connsiteX3" fmla="*/ 810441 w 36004602"/>
              <a:gd name="connsiteY3" fmla="*/ 556052 h 38003002"/>
              <a:gd name="connsiteX4" fmla="*/ 128599 w 36004602"/>
              <a:gd name="connsiteY4" fmla="*/ 588802 h 38003002"/>
              <a:gd name="connsiteX5" fmla="*/ 101285 w 36004602"/>
              <a:gd name="connsiteY5" fmla="*/ 175052 h 38003002"/>
              <a:gd name="connsiteX6" fmla="*/ 1195399 w 36004602"/>
              <a:gd name="connsiteY6" fmla="*/ 55402 h 38003002"/>
              <a:gd name="connsiteX7" fmla="*/ 3024199 w 36004602"/>
              <a:gd name="connsiteY7" fmla="*/ 1046002 h 38003002"/>
              <a:gd name="connsiteX8" fmla="*/ 4090999 w 36004602"/>
              <a:gd name="connsiteY8" fmla="*/ 1808002 h 38003002"/>
              <a:gd name="connsiteX9" fmla="*/ 9788701 w 36004602"/>
              <a:gd name="connsiteY9" fmla="*/ 2517488 h 38003002"/>
              <a:gd name="connsiteX10" fmla="*/ 12694591 w 36004602"/>
              <a:gd name="connsiteY10" fmla="*/ 3103402 h 38003002"/>
              <a:gd name="connsiteX11" fmla="*/ 14428251 w 36004602"/>
              <a:gd name="connsiteY11" fmla="*/ 3431888 h 38003002"/>
              <a:gd name="connsiteX12" fmla="*/ 16359199 w 36004602"/>
              <a:gd name="connsiteY12" fmla="*/ 3865402 h 38003002"/>
              <a:gd name="connsiteX13" fmla="*/ 18763003 w 36004602"/>
              <a:gd name="connsiteY13" fmla="*/ 4129531 h 38003002"/>
              <a:gd name="connsiteX14" fmla="*/ 20144894 w 36004602"/>
              <a:gd name="connsiteY14" fmla="*/ 4789411 h 38003002"/>
              <a:gd name="connsiteX15" fmla="*/ 21235999 w 36004602"/>
              <a:gd name="connsiteY15" fmla="*/ 5084602 h 38003002"/>
              <a:gd name="connsiteX16" fmla="*/ 22683799 w 36004602"/>
              <a:gd name="connsiteY16" fmla="*/ 5922802 h 38003002"/>
              <a:gd name="connsiteX17" fmla="*/ 22683799 w 36004602"/>
              <a:gd name="connsiteY17" fmla="*/ 5922802 h 38003002"/>
              <a:gd name="connsiteX18" fmla="*/ 24045393 w 36004602"/>
              <a:gd name="connsiteY18" fmla="*/ 4624894 h 38003002"/>
              <a:gd name="connsiteX19" fmla="*/ 25579399 w 36004602"/>
              <a:gd name="connsiteY19" fmla="*/ 4246402 h 38003002"/>
              <a:gd name="connsiteX20" fmla="*/ 27636799 w 36004602"/>
              <a:gd name="connsiteY20" fmla="*/ 5084602 h 38003002"/>
              <a:gd name="connsiteX21" fmla="*/ 27625595 w 36004602"/>
              <a:gd name="connsiteY21" fmla="*/ 6869548 h 38003002"/>
              <a:gd name="connsiteX22" fmla="*/ 27085187 w 36004602"/>
              <a:gd name="connsiteY22" fmla="*/ 8019249 h 38003002"/>
              <a:gd name="connsiteX23" fmla="*/ 26036599 w 36004602"/>
              <a:gd name="connsiteY23" fmla="*/ 9580402 h 38003002"/>
              <a:gd name="connsiteX24" fmla="*/ 26604596 w 36004602"/>
              <a:gd name="connsiteY24" fmla="*/ 11311549 h 38003002"/>
              <a:gd name="connsiteX25" fmla="*/ 26942351 w 36004602"/>
              <a:gd name="connsiteY25" fmla="*/ 12630636 h 38003002"/>
              <a:gd name="connsiteX26" fmla="*/ 27712999 w 36004602"/>
              <a:gd name="connsiteY26" fmla="*/ 14533402 h 38003002"/>
              <a:gd name="connsiteX27" fmla="*/ 28093999 w 36004602"/>
              <a:gd name="connsiteY27" fmla="*/ 15447802 h 38003002"/>
              <a:gd name="connsiteX28" fmla="*/ 29465599 w 36004602"/>
              <a:gd name="connsiteY28" fmla="*/ 16971802 h 38003002"/>
              <a:gd name="connsiteX29" fmla="*/ 30989599 w 36004602"/>
              <a:gd name="connsiteY29" fmla="*/ 20248402 h 38003002"/>
              <a:gd name="connsiteX30" fmla="*/ 32361199 w 36004602"/>
              <a:gd name="connsiteY30" fmla="*/ 21924802 h 38003002"/>
              <a:gd name="connsiteX31" fmla="*/ 35561599 w 36004602"/>
              <a:gd name="connsiteY31" fmla="*/ 22382002 h 38003002"/>
              <a:gd name="connsiteX32" fmla="*/ 35332999 w 36004602"/>
              <a:gd name="connsiteY32" fmla="*/ 23144002 h 38003002"/>
              <a:gd name="connsiteX33" fmla="*/ 32361199 w 36004602"/>
              <a:gd name="connsiteY33" fmla="*/ 22839202 h 38003002"/>
              <a:gd name="connsiteX34" fmla="*/ 33580399 w 36004602"/>
              <a:gd name="connsiteY34" fmla="*/ 23829802 h 38003002"/>
              <a:gd name="connsiteX35" fmla="*/ 33351799 w 36004602"/>
              <a:gd name="connsiteY35" fmla="*/ 24134602 h 38003002"/>
              <a:gd name="connsiteX36" fmla="*/ 32056399 w 36004602"/>
              <a:gd name="connsiteY36" fmla="*/ 23525002 h 38003002"/>
              <a:gd name="connsiteX37" fmla="*/ 30989599 w 36004602"/>
              <a:gd name="connsiteY37" fmla="*/ 23220202 h 38003002"/>
              <a:gd name="connsiteX38" fmla="*/ 23521999 w 36004602"/>
              <a:gd name="connsiteY38" fmla="*/ 14381002 h 38003002"/>
              <a:gd name="connsiteX39" fmla="*/ 22243898 w 36004602"/>
              <a:gd name="connsiteY39" fmla="*/ 13802463 h 38003002"/>
              <a:gd name="connsiteX40" fmla="*/ 19788199 w 36004602"/>
              <a:gd name="connsiteY40" fmla="*/ 14609602 h 38003002"/>
              <a:gd name="connsiteX41" fmla="*/ 18797599 w 36004602"/>
              <a:gd name="connsiteY41" fmla="*/ 16133602 h 38003002"/>
              <a:gd name="connsiteX42" fmla="*/ 19483399 w 36004602"/>
              <a:gd name="connsiteY42" fmla="*/ 17962402 h 38003002"/>
              <a:gd name="connsiteX43" fmla="*/ 19627150 w 36004602"/>
              <a:gd name="connsiteY43" fmla="*/ 21531959 h 38003002"/>
              <a:gd name="connsiteX44" fmla="*/ 19822797 w 36004602"/>
              <a:gd name="connsiteY44" fmla="*/ 23320087 h 38003002"/>
              <a:gd name="connsiteX45" fmla="*/ 18568999 w 36004602"/>
              <a:gd name="connsiteY45" fmla="*/ 29163802 h 38003002"/>
              <a:gd name="connsiteX46" fmla="*/ 18568999 w 36004602"/>
              <a:gd name="connsiteY46" fmla="*/ 29925802 h 38003002"/>
              <a:gd name="connsiteX47" fmla="*/ 17425999 w 36004602"/>
              <a:gd name="connsiteY47" fmla="*/ 32135602 h 38003002"/>
              <a:gd name="connsiteX48" fmla="*/ 18035599 w 36004602"/>
              <a:gd name="connsiteY48" fmla="*/ 32821402 h 38003002"/>
              <a:gd name="connsiteX49" fmla="*/ 17121199 w 36004602"/>
              <a:gd name="connsiteY49" fmla="*/ 34802602 h 38003002"/>
              <a:gd name="connsiteX50" fmla="*/ 18721399 w 36004602"/>
              <a:gd name="connsiteY50" fmla="*/ 37241002 h 38003002"/>
              <a:gd name="connsiteX51" fmla="*/ 17883199 w 36004602"/>
              <a:gd name="connsiteY51" fmla="*/ 37622002 h 38003002"/>
              <a:gd name="connsiteX52" fmla="*/ 17197399 w 36004602"/>
              <a:gd name="connsiteY52" fmla="*/ 38003002 h 38003002"/>
              <a:gd name="connsiteX53" fmla="*/ 16435399 w 36004602"/>
              <a:gd name="connsiteY53" fmla="*/ 37774402 h 38003002"/>
              <a:gd name="connsiteX54" fmla="*/ 16130599 w 36004602"/>
              <a:gd name="connsiteY54" fmla="*/ 37774402 h 38003002"/>
              <a:gd name="connsiteX55" fmla="*/ 15292399 w 36004602"/>
              <a:gd name="connsiteY55" fmla="*/ 36555202 h 38003002"/>
              <a:gd name="connsiteX56" fmla="*/ 14301799 w 36004602"/>
              <a:gd name="connsiteY56" fmla="*/ 36479002 h 38003002"/>
              <a:gd name="connsiteX57" fmla="*/ 14073199 w 36004602"/>
              <a:gd name="connsiteY57" fmla="*/ 35945602 h 38003002"/>
              <a:gd name="connsiteX58" fmla="*/ 14606599 w 36004602"/>
              <a:gd name="connsiteY58" fmla="*/ 34269202 h 38003002"/>
              <a:gd name="connsiteX59" fmla="*/ 13996999 w 36004602"/>
              <a:gd name="connsiteY59" fmla="*/ 33735802 h 38003002"/>
              <a:gd name="connsiteX60" fmla="*/ 14911399 w 36004602"/>
              <a:gd name="connsiteY60" fmla="*/ 28706602 h 38003002"/>
              <a:gd name="connsiteX61" fmla="*/ 14758999 w 36004602"/>
              <a:gd name="connsiteY61" fmla="*/ 28097002 h 38003002"/>
              <a:gd name="connsiteX62" fmla="*/ 15063799 w 36004602"/>
              <a:gd name="connsiteY62" fmla="*/ 25506202 h 38003002"/>
              <a:gd name="connsiteX63" fmla="*/ 14454199 w 36004602"/>
              <a:gd name="connsiteY63" fmla="*/ 27487402 h 38003002"/>
              <a:gd name="connsiteX64" fmla="*/ 13844599 w 36004602"/>
              <a:gd name="connsiteY64" fmla="*/ 28630402 h 38003002"/>
              <a:gd name="connsiteX65" fmla="*/ 14073199 w 36004602"/>
              <a:gd name="connsiteY65" fmla="*/ 30078202 h 38003002"/>
              <a:gd name="connsiteX66" fmla="*/ 14073199 w 36004602"/>
              <a:gd name="connsiteY66" fmla="*/ 30611602 h 38003002"/>
              <a:gd name="connsiteX67" fmla="*/ 13006399 w 36004602"/>
              <a:gd name="connsiteY67" fmla="*/ 30992602 h 38003002"/>
              <a:gd name="connsiteX68" fmla="*/ 12244399 w 36004602"/>
              <a:gd name="connsiteY68" fmla="*/ 30840202 h 38003002"/>
              <a:gd name="connsiteX69" fmla="*/ 10720399 w 36004602"/>
              <a:gd name="connsiteY69" fmla="*/ 29392402 h 38003002"/>
              <a:gd name="connsiteX70" fmla="*/ 11101399 w 36004602"/>
              <a:gd name="connsiteY70" fmla="*/ 29011402 h 38003002"/>
              <a:gd name="connsiteX71" fmla="*/ 10567999 w 36004602"/>
              <a:gd name="connsiteY71" fmla="*/ 28478002 h 38003002"/>
              <a:gd name="connsiteX72" fmla="*/ 11482399 w 36004602"/>
              <a:gd name="connsiteY72" fmla="*/ 25430002 h 38003002"/>
              <a:gd name="connsiteX73" fmla="*/ 12091999 w 36004602"/>
              <a:gd name="connsiteY73" fmla="*/ 24972802 h 38003002"/>
              <a:gd name="connsiteX74" fmla="*/ 12091999 w 36004602"/>
              <a:gd name="connsiteY74" fmla="*/ 23982202 h 38003002"/>
              <a:gd name="connsiteX75" fmla="*/ 13387399 w 36004602"/>
              <a:gd name="connsiteY75" fmla="*/ 19105402 h 38003002"/>
              <a:gd name="connsiteX76" fmla="*/ 9840595 w 36004602"/>
              <a:gd name="connsiteY76" fmla="*/ 14850044 h 38003002"/>
              <a:gd name="connsiteX77" fmla="*/ 9882199 w 36004602"/>
              <a:gd name="connsiteY77" fmla="*/ 12857002 h 38003002"/>
              <a:gd name="connsiteX78" fmla="*/ 10373995 w 36004602"/>
              <a:gd name="connsiteY78" fmla="*/ 11866402 h 38003002"/>
              <a:gd name="connsiteX79" fmla="*/ 10567999 w 36004602"/>
              <a:gd name="connsiteY79" fmla="*/ 10266202 h 38003002"/>
              <a:gd name="connsiteX80" fmla="*/ 14454199 w 36004602"/>
              <a:gd name="connsiteY80" fmla="*/ 7446802 h 38003002"/>
              <a:gd name="connsiteX81" fmla="*/ 13176097 w 36004602"/>
              <a:gd name="connsiteY81" fmla="*/ 6399220 h 38003002"/>
              <a:gd name="connsiteX82" fmla="*/ 10567999 w 36004602"/>
              <a:gd name="connsiteY82" fmla="*/ 5213316 h 38003002"/>
              <a:gd name="connsiteX83" fmla="*/ 6494803 w 36004602"/>
              <a:gd name="connsiteY83" fmla="*/ 3972663 h 38003002"/>
              <a:gd name="connsiteX84" fmla="*/ 1437657 w 36004602"/>
              <a:gd name="connsiteY84" fmla="*/ 2525901 h 38003002"/>
              <a:gd name="connsiteX85" fmla="*/ 1455270 w 36004602"/>
              <a:gd name="connsiteY85" fmla="*/ 1710403 h 38003002"/>
              <a:gd name="connsiteX86" fmla="*/ 2643199 w 36004602"/>
              <a:gd name="connsiteY86" fmla="*/ 2265202 h 38003002"/>
              <a:gd name="connsiteX87" fmla="*/ 1957399 w 36004602"/>
              <a:gd name="connsiteY87" fmla="*/ 1557352 h 38003002"/>
              <a:gd name="connsiteX88" fmla="*/ 897219 w 36004602"/>
              <a:gd name="connsiteY88" fmla="*/ 1501747 h 38003002"/>
              <a:gd name="connsiteX0" fmla="*/ 173528 w 35848723"/>
              <a:gd name="connsiteY0" fmla="*/ 1339451 h 38003002"/>
              <a:gd name="connsiteX1" fmla="*/ 762434 w 35848723"/>
              <a:gd name="connsiteY1" fmla="*/ 893449 h 38003002"/>
              <a:gd name="connsiteX2" fmla="*/ 1423999 w 35848723"/>
              <a:gd name="connsiteY2" fmla="*/ 969802 h 38003002"/>
              <a:gd name="connsiteX3" fmla="*/ 810441 w 35848723"/>
              <a:gd name="connsiteY3" fmla="*/ 556052 h 38003002"/>
              <a:gd name="connsiteX4" fmla="*/ 128599 w 35848723"/>
              <a:gd name="connsiteY4" fmla="*/ 588802 h 38003002"/>
              <a:gd name="connsiteX5" fmla="*/ 101285 w 35848723"/>
              <a:gd name="connsiteY5" fmla="*/ 175052 h 38003002"/>
              <a:gd name="connsiteX6" fmla="*/ 1195399 w 35848723"/>
              <a:gd name="connsiteY6" fmla="*/ 55402 h 38003002"/>
              <a:gd name="connsiteX7" fmla="*/ 3024199 w 35848723"/>
              <a:gd name="connsiteY7" fmla="*/ 1046002 h 38003002"/>
              <a:gd name="connsiteX8" fmla="*/ 4090999 w 35848723"/>
              <a:gd name="connsiteY8" fmla="*/ 1808002 h 38003002"/>
              <a:gd name="connsiteX9" fmla="*/ 9788701 w 35848723"/>
              <a:gd name="connsiteY9" fmla="*/ 2517488 h 38003002"/>
              <a:gd name="connsiteX10" fmla="*/ 12694591 w 35848723"/>
              <a:gd name="connsiteY10" fmla="*/ 3103402 h 38003002"/>
              <a:gd name="connsiteX11" fmla="*/ 14428251 w 35848723"/>
              <a:gd name="connsiteY11" fmla="*/ 3431888 h 38003002"/>
              <a:gd name="connsiteX12" fmla="*/ 16359199 w 35848723"/>
              <a:gd name="connsiteY12" fmla="*/ 3865402 h 38003002"/>
              <a:gd name="connsiteX13" fmla="*/ 18763003 w 35848723"/>
              <a:gd name="connsiteY13" fmla="*/ 4129531 h 38003002"/>
              <a:gd name="connsiteX14" fmla="*/ 20144894 w 35848723"/>
              <a:gd name="connsiteY14" fmla="*/ 4789411 h 38003002"/>
              <a:gd name="connsiteX15" fmla="*/ 21235999 w 35848723"/>
              <a:gd name="connsiteY15" fmla="*/ 5084602 h 38003002"/>
              <a:gd name="connsiteX16" fmla="*/ 22683799 w 35848723"/>
              <a:gd name="connsiteY16" fmla="*/ 5922802 h 38003002"/>
              <a:gd name="connsiteX17" fmla="*/ 22683799 w 35848723"/>
              <a:gd name="connsiteY17" fmla="*/ 5922802 h 38003002"/>
              <a:gd name="connsiteX18" fmla="*/ 24045393 w 35848723"/>
              <a:gd name="connsiteY18" fmla="*/ 4624894 h 38003002"/>
              <a:gd name="connsiteX19" fmla="*/ 25579399 w 35848723"/>
              <a:gd name="connsiteY19" fmla="*/ 4246402 h 38003002"/>
              <a:gd name="connsiteX20" fmla="*/ 27636799 w 35848723"/>
              <a:gd name="connsiteY20" fmla="*/ 5084602 h 38003002"/>
              <a:gd name="connsiteX21" fmla="*/ 27625595 w 35848723"/>
              <a:gd name="connsiteY21" fmla="*/ 6869548 h 38003002"/>
              <a:gd name="connsiteX22" fmla="*/ 27085187 w 35848723"/>
              <a:gd name="connsiteY22" fmla="*/ 8019249 h 38003002"/>
              <a:gd name="connsiteX23" fmla="*/ 26036599 w 35848723"/>
              <a:gd name="connsiteY23" fmla="*/ 9580402 h 38003002"/>
              <a:gd name="connsiteX24" fmla="*/ 26604596 w 35848723"/>
              <a:gd name="connsiteY24" fmla="*/ 11311549 h 38003002"/>
              <a:gd name="connsiteX25" fmla="*/ 26942351 w 35848723"/>
              <a:gd name="connsiteY25" fmla="*/ 12630636 h 38003002"/>
              <a:gd name="connsiteX26" fmla="*/ 27712999 w 35848723"/>
              <a:gd name="connsiteY26" fmla="*/ 14533402 h 38003002"/>
              <a:gd name="connsiteX27" fmla="*/ 28093999 w 35848723"/>
              <a:gd name="connsiteY27" fmla="*/ 15447802 h 38003002"/>
              <a:gd name="connsiteX28" fmla="*/ 29465599 w 35848723"/>
              <a:gd name="connsiteY28" fmla="*/ 16971802 h 38003002"/>
              <a:gd name="connsiteX29" fmla="*/ 30989599 w 35848723"/>
              <a:gd name="connsiteY29" fmla="*/ 20248402 h 38003002"/>
              <a:gd name="connsiteX30" fmla="*/ 32361199 w 35848723"/>
              <a:gd name="connsiteY30" fmla="*/ 21924802 h 38003002"/>
              <a:gd name="connsiteX31" fmla="*/ 35561599 w 35848723"/>
              <a:gd name="connsiteY31" fmla="*/ 22382002 h 38003002"/>
              <a:gd name="connsiteX32" fmla="*/ 35332999 w 35848723"/>
              <a:gd name="connsiteY32" fmla="*/ 23144002 h 38003002"/>
              <a:gd name="connsiteX33" fmla="*/ 32361201 w 35848723"/>
              <a:gd name="connsiteY33" fmla="*/ 23058192 h 38003002"/>
              <a:gd name="connsiteX34" fmla="*/ 33580399 w 35848723"/>
              <a:gd name="connsiteY34" fmla="*/ 23829802 h 38003002"/>
              <a:gd name="connsiteX35" fmla="*/ 33351799 w 35848723"/>
              <a:gd name="connsiteY35" fmla="*/ 24134602 h 38003002"/>
              <a:gd name="connsiteX36" fmla="*/ 32056399 w 35848723"/>
              <a:gd name="connsiteY36" fmla="*/ 23525002 h 38003002"/>
              <a:gd name="connsiteX37" fmla="*/ 30989599 w 35848723"/>
              <a:gd name="connsiteY37" fmla="*/ 23220202 h 38003002"/>
              <a:gd name="connsiteX38" fmla="*/ 23521999 w 35848723"/>
              <a:gd name="connsiteY38" fmla="*/ 14381002 h 38003002"/>
              <a:gd name="connsiteX39" fmla="*/ 22243898 w 35848723"/>
              <a:gd name="connsiteY39" fmla="*/ 13802463 h 38003002"/>
              <a:gd name="connsiteX40" fmla="*/ 19788199 w 35848723"/>
              <a:gd name="connsiteY40" fmla="*/ 14609602 h 38003002"/>
              <a:gd name="connsiteX41" fmla="*/ 18797599 w 35848723"/>
              <a:gd name="connsiteY41" fmla="*/ 16133602 h 38003002"/>
              <a:gd name="connsiteX42" fmla="*/ 19483399 w 35848723"/>
              <a:gd name="connsiteY42" fmla="*/ 17962402 h 38003002"/>
              <a:gd name="connsiteX43" fmla="*/ 19627150 w 35848723"/>
              <a:gd name="connsiteY43" fmla="*/ 21531959 h 38003002"/>
              <a:gd name="connsiteX44" fmla="*/ 19822797 w 35848723"/>
              <a:gd name="connsiteY44" fmla="*/ 23320087 h 38003002"/>
              <a:gd name="connsiteX45" fmla="*/ 18568999 w 35848723"/>
              <a:gd name="connsiteY45" fmla="*/ 29163802 h 38003002"/>
              <a:gd name="connsiteX46" fmla="*/ 18568999 w 35848723"/>
              <a:gd name="connsiteY46" fmla="*/ 29925802 h 38003002"/>
              <a:gd name="connsiteX47" fmla="*/ 17425999 w 35848723"/>
              <a:gd name="connsiteY47" fmla="*/ 32135602 h 38003002"/>
              <a:gd name="connsiteX48" fmla="*/ 18035599 w 35848723"/>
              <a:gd name="connsiteY48" fmla="*/ 32821402 h 38003002"/>
              <a:gd name="connsiteX49" fmla="*/ 17121199 w 35848723"/>
              <a:gd name="connsiteY49" fmla="*/ 34802602 h 38003002"/>
              <a:gd name="connsiteX50" fmla="*/ 18721399 w 35848723"/>
              <a:gd name="connsiteY50" fmla="*/ 37241002 h 38003002"/>
              <a:gd name="connsiteX51" fmla="*/ 17883199 w 35848723"/>
              <a:gd name="connsiteY51" fmla="*/ 37622002 h 38003002"/>
              <a:gd name="connsiteX52" fmla="*/ 17197399 w 35848723"/>
              <a:gd name="connsiteY52" fmla="*/ 38003002 h 38003002"/>
              <a:gd name="connsiteX53" fmla="*/ 16435399 w 35848723"/>
              <a:gd name="connsiteY53" fmla="*/ 37774402 h 38003002"/>
              <a:gd name="connsiteX54" fmla="*/ 16130599 w 35848723"/>
              <a:gd name="connsiteY54" fmla="*/ 37774402 h 38003002"/>
              <a:gd name="connsiteX55" fmla="*/ 15292399 w 35848723"/>
              <a:gd name="connsiteY55" fmla="*/ 36555202 h 38003002"/>
              <a:gd name="connsiteX56" fmla="*/ 14301799 w 35848723"/>
              <a:gd name="connsiteY56" fmla="*/ 36479002 h 38003002"/>
              <a:gd name="connsiteX57" fmla="*/ 14073199 w 35848723"/>
              <a:gd name="connsiteY57" fmla="*/ 35945602 h 38003002"/>
              <a:gd name="connsiteX58" fmla="*/ 14606599 w 35848723"/>
              <a:gd name="connsiteY58" fmla="*/ 34269202 h 38003002"/>
              <a:gd name="connsiteX59" fmla="*/ 13996999 w 35848723"/>
              <a:gd name="connsiteY59" fmla="*/ 33735802 h 38003002"/>
              <a:gd name="connsiteX60" fmla="*/ 14911399 w 35848723"/>
              <a:gd name="connsiteY60" fmla="*/ 28706602 h 38003002"/>
              <a:gd name="connsiteX61" fmla="*/ 14758999 w 35848723"/>
              <a:gd name="connsiteY61" fmla="*/ 28097002 h 38003002"/>
              <a:gd name="connsiteX62" fmla="*/ 15063799 w 35848723"/>
              <a:gd name="connsiteY62" fmla="*/ 25506202 h 38003002"/>
              <a:gd name="connsiteX63" fmla="*/ 14454199 w 35848723"/>
              <a:gd name="connsiteY63" fmla="*/ 27487402 h 38003002"/>
              <a:gd name="connsiteX64" fmla="*/ 13844599 w 35848723"/>
              <a:gd name="connsiteY64" fmla="*/ 28630402 h 38003002"/>
              <a:gd name="connsiteX65" fmla="*/ 14073199 w 35848723"/>
              <a:gd name="connsiteY65" fmla="*/ 30078202 h 38003002"/>
              <a:gd name="connsiteX66" fmla="*/ 14073199 w 35848723"/>
              <a:gd name="connsiteY66" fmla="*/ 30611602 h 38003002"/>
              <a:gd name="connsiteX67" fmla="*/ 13006399 w 35848723"/>
              <a:gd name="connsiteY67" fmla="*/ 30992602 h 38003002"/>
              <a:gd name="connsiteX68" fmla="*/ 12244399 w 35848723"/>
              <a:gd name="connsiteY68" fmla="*/ 30840202 h 38003002"/>
              <a:gd name="connsiteX69" fmla="*/ 10720399 w 35848723"/>
              <a:gd name="connsiteY69" fmla="*/ 29392402 h 38003002"/>
              <a:gd name="connsiteX70" fmla="*/ 11101399 w 35848723"/>
              <a:gd name="connsiteY70" fmla="*/ 29011402 h 38003002"/>
              <a:gd name="connsiteX71" fmla="*/ 10567999 w 35848723"/>
              <a:gd name="connsiteY71" fmla="*/ 28478002 h 38003002"/>
              <a:gd name="connsiteX72" fmla="*/ 11482399 w 35848723"/>
              <a:gd name="connsiteY72" fmla="*/ 25430002 h 38003002"/>
              <a:gd name="connsiteX73" fmla="*/ 12091999 w 35848723"/>
              <a:gd name="connsiteY73" fmla="*/ 24972802 h 38003002"/>
              <a:gd name="connsiteX74" fmla="*/ 12091999 w 35848723"/>
              <a:gd name="connsiteY74" fmla="*/ 23982202 h 38003002"/>
              <a:gd name="connsiteX75" fmla="*/ 13387399 w 35848723"/>
              <a:gd name="connsiteY75" fmla="*/ 19105402 h 38003002"/>
              <a:gd name="connsiteX76" fmla="*/ 9840595 w 35848723"/>
              <a:gd name="connsiteY76" fmla="*/ 14850044 h 38003002"/>
              <a:gd name="connsiteX77" fmla="*/ 9882199 w 35848723"/>
              <a:gd name="connsiteY77" fmla="*/ 12857002 h 38003002"/>
              <a:gd name="connsiteX78" fmla="*/ 10373995 w 35848723"/>
              <a:gd name="connsiteY78" fmla="*/ 11866402 h 38003002"/>
              <a:gd name="connsiteX79" fmla="*/ 10567999 w 35848723"/>
              <a:gd name="connsiteY79" fmla="*/ 10266202 h 38003002"/>
              <a:gd name="connsiteX80" fmla="*/ 14454199 w 35848723"/>
              <a:gd name="connsiteY80" fmla="*/ 7446802 h 38003002"/>
              <a:gd name="connsiteX81" fmla="*/ 13176097 w 35848723"/>
              <a:gd name="connsiteY81" fmla="*/ 6399220 h 38003002"/>
              <a:gd name="connsiteX82" fmla="*/ 10567999 w 35848723"/>
              <a:gd name="connsiteY82" fmla="*/ 5213316 h 38003002"/>
              <a:gd name="connsiteX83" fmla="*/ 6494803 w 35848723"/>
              <a:gd name="connsiteY83" fmla="*/ 3972663 h 38003002"/>
              <a:gd name="connsiteX84" fmla="*/ 1437657 w 35848723"/>
              <a:gd name="connsiteY84" fmla="*/ 2525901 h 38003002"/>
              <a:gd name="connsiteX85" fmla="*/ 1455270 w 35848723"/>
              <a:gd name="connsiteY85" fmla="*/ 1710403 h 38003002"/>
              <a:gd name="connsiteX86" fmla="*/ 2643199 w 35848723"/>
              <a:gd name="connsiteY86" fmla="*/ 2265202 h 38003002"/>
              <a:gd name="connsiteX87" fmla="*/ 1957399 w 35848723"/>
              <a:gd name="connsiteY87" fmla="*/ 1557352 h 38003002"/>
              <a:gd name="connsiteX88" fmla="*/ 897219 w 35848723"/>
              <a:gd name="connsiteY88" fmla="*/ 1501747 h 38003002"/>
              <a:gd name="connsiteX0" fmla="*/ 173528 w 35734777"/>
              <a:gd name="connsiteY0" fmla="*/ 1339451 h 38003002"/>
              <a:gd name="connsiteX1" fmla="*/ 762434 w 35734777"/>
              <a:gd name="connsiteY1" fmla="*/ 893449 h 38003002"/>
              <a:gd name="connsiteX2" fmla="*/ 1423999 w 35734777"/>
              <a:gd name="connsiteY2" fmla="*/ 969802 h 38003002"/>
              <a:gd name="connsiteX3" fmla="*/ 810441 w 35734777"/>
              <a:gd name="connsiteY3" fmla="*/ 556052 h 38003002"/>
              <a:gd name="connsiteX4" fmla="*/ 128599 w 35734777"/>
              <a:gd name="connsiteY4" fmla="*/ 588802 h 38003002"/>
              <a:gd name="connsiteX5" fmla="*/ 101285 w 35734777"/>
              <a:gd name="connsiteY5" fmla="*/ 175052 h 38003002"/>
              <a:gd name="connsiteX6" fmla="*/ 1195399 w 35734777"/>
              <a:gd name="connsiteY6" fmla="*/ 55402 h 38003002"/>
              <a:gd name="connsiteX7" fmla="*/ 3024199 w 35734777"/>
              <a:gd name="connsiteY7" fmla="*/ 1046002 h 38003002"/>
              <a:gd name="connsiteX8" fmla="*/ 4090999 w 35734777"/>
              <a:gd name="connsiteY8" fmla="*/ 1808002 h 38003002"/>
              <a:gd name="connsiteX9" fmla="*/ 9788701 w 35734777"/>
              <a:gd name="connsiteY9" fmla="*/ 2517488 h 38003002"/>
              <a:gd name="connsiteX10" fmla="*/ 12694591 w 35734777"/>
              <a:gd name="connsiteY10" fmla="*/ 3103402 h 38003002"/>
              <a:gd name="connsiteX11" fmla="*/ 14428251 w 35734777"/>
              <a:gd name="connsiteY11" fmla="*/ 3431888 h 38003002"/>
              <a:gd name="connsiteX12" fmla="*/ 16359199 w 35734777"/>
              <a:gd name="connsiteY12" fmla="*/ 3865402 h 38003002"/>
              <a:gd name="connsiteX13" fmla="*/ 18763003 w 35734777"/>
              <a:gd name="connsiteY13" fmla="*/ 4129531 h 38003002"/>
              <a:gd name="connsiteX14" fmla="*/ 20144894 w 35734777"/>
              <a:gd name="connsiteY14" fmla="*/ 4789411 h 38003002"/>
              <a:gd name="connsiteX15" fmla="*/ 21235999 w 35734777"/>
              <a:gd name="connsiteY15" fmla="*/ 5084602 h 38003002"/>
              <a:gd name="connsiteX16" fmla="*/ 22683799 w 35734777"/>
              <a:gd name="connsiteY16" fmla="*/ 5922802 h 38003002"/>
              <a:gd name="connsiteX17" fmla="*/ 22683799 w 35734777"/>
              <a:gd name="connsiteY17" fmla="*/ 5922802 h 38003002"/>
              <a:gd name="connsiteX18" fmla="*/ 24045393 w 35734777"/>
              <a:gd name="connsiteY18" fmla="*/ 4624894 h 38003002"/>
              <a:gd name="connsiteX19" fmla="*/ 25579399 w 35734777"/>
              <a:gd name="connsiteY19" fmla="*/ 4246402 h 38003002"/>
              <a:gd name="connsiteX20" fmla="*/ 27636799 w 35734777"/>
              <a:gd name="connsiteY20" fmla="*/ 5084602 h 38003002"/>
              <a:gd name="connsiteX21" fmla="*/ 27625595 w 35734777"/>
              <a:gd name="connsiteY21" fmla="*/ 6869548 h 38003002"/>
              <a:gd name="connsiteX22" fmla="*/ 27085187 w 35734777"/>
              <a:gd name="connsiteY22" fmla="*/ 8019249 h 38003002"/>
              <a:gd name="connsiteX23" fmla="*/ 26036599 w 35734777"/>
              <a:gd name="connsiteY23" fmla="*/ 9580402 h 38003002"/>
              <a:gd name="connsiteX24" fmla="*/ 26604596 w 35734777"/>
              <a:gd name="connsiteY24" fmla="*/ 11311549 h 38003002"/>
              <a:gd name="connsiteX25" fmla="*/ 26942351 w 35734777"/>
              <a:gd name="connsiteY25" fmla="*/ 12630636 h 38003002"/>
              <a:gd name="connsiteX26" fmla="*/ 27712999 w 35734777"/>
              <a:gd name="connsiteY26" fmla="*/ 14533402 h 38003002"/>
              <a:gd name="connsiteX27" fmla="*/ 28093999 w 35734777"/>
              <a:gd name="connsiteY27" fmla="*/ 15447802 h 38003002"/>
              <a:gd name="connsiteX28" fmla="*/ 29465599 w 35734777"/>
              <a:gd name="connsiteY28" fmla="*/ 16971802 h 38003002"/>
              <a:gd name="connsiteX29" fmla="*/ 30989599 w 35734777"/>
              <a:gd name="connsiteY29" fmla="*/ 20248402 h 38003002"/>
              <a:gd name="connsiteX30" fmla="*/ 32361199 w 35734777"/>
              <a:gd name="connsiteY30" fmla="*/ 21924802 h 38003002"/>
              <a:gd name="connsiteX31" fmla="*/ 35561599 w 35734777"/>
              <a:gd name="connsiteY31" fmla="*/ 22382002 h 38003002"/>
              <a:gd name="connsiteX32" fmla="*/ 34995246 w 35734777"/>
              <a:gd name="connsiteY32" fmla="*/ 23253497 h 38003002"/>
              <a:gd name="connsiteX33" fmla="*/ 32361201 w 35734777"/>
              <a:gd name="connsiteY33" fmla="*/ 23058192 h 38003002"/>
              <a:gd name="connsiteX34" fmla="*/ 33580399 w 35734777"/>
              <a:gd name="connsiteY34" fmla="*/ 23829802 h 38003002"/>
              <a:gd name="connsiteX35" fmla="*/ 33351799 w 35734777"/>
              <a:gd name="connsiteY35" fmla="*/ 24134602 h 38003002"/>
              <a:gd name="connsiteX36" fmla="*/ 32056399 w 35734777"/>
              <a:gd name="connsiteY36" fmla="*/ 23525002 h 38003002"/>
              <a:gd name="connsiteX37" fmla="*/ 30989599 w 35734777"/>
              <a:gd name="connsiteY37" fmla="*/ 23220202 h 38003002"/>
              <a:gd name="connsiteX38" fmla="*/ 23521999 w 35734777"/>
              <a:gd name="connsiteY38" fmla="*/ 14381002 h 38003002"/>
              <a:gd name="connsiteX39" fmla="*/ 22243898 w 35734777"/>
              <a:gd name="connsiteY39" fmla="*/ 13802463 h 38003002"/>
              <a:gd name="connsiteX40" fmla="*/ 19788199 w 35734777"/>
              <a:gd name="connsiteY40" fmla="*/ 14609602 h 38003002"/>
              <a:gd name="connsiteX41" fmla="*/ 18797599 w 35734777"/>
              <a:gd name="connsiteY41" fmla="*/ 16133602 h 38003002"/>
              <a:gd name="connsiteX42" fmla="*/ 19483399 w 35734777"/>
              <a:gd name="connsiteY42" fmla="*/ 17962402 h 38003002"/>
              <a:gd name="connsiteX43" fmla="*/ 19627150 w 35734777"/>
              <a:gd name="connsiteY43" fmla="*/ 21531959 h 38003002"/>
              <a:gd name="connsiteX44" fmla="*/ 19822797 w 35734777"/>
              <a:gd name="connsiteY44" fmla="*/ 23320087 h 38003002"/>
              <a:gd name="connsiteX45" fmla="*/ 18568999 w 35734777"/>
              <a:gd name="connsiteY45" fmla="*/ 29163802 h 38003002"/>
              <a:gd name="connsiteX46" fmla="*/ 18568999 w 35734777"/>
              <a:gd name="connsiteY46" fmla="*/ 29925802 h 38003002"/>
              <a:gd name="connsiteX47" fmla="*/ 17425999 w 35734777"/>
              <a:gd name="connsiteY47" fmla="*/ 32135602 h 38003002"/>
              <a:gd name="connsiteX48" fmla="*/ 18035599 w 35734777"/>
              <a:gd name="connsiteY48" fmla="*/ 32821402 h 38003002"/>
              <a:gd name="connsiteX49" fmla="*/ 17121199 w 35734777"/>
              <a:gd name="connsiteY49" fmla="*/ 34802602 h 38003002"/>
              <a:gd name="connsiteX50" fmla="*/ 18721399 w 35734777"/>
              <a:gd name="connsiteY50" fmla="*/ 37241002 h 38003002"/>
              <a:gd name="connsiteX51" fmla="*/ 17883199 w 35734777"/>
              <a:gd name="connsiteY51" fmla="*/ 37622002 h 38003002"/>
              <a:gd name="connsiteX52" fmla="*/ 17197399 w 35734777"/>
              <a:gd name="connsiteY52" fmla="*/ 38003002 h 38003002"/>
              <a:gd name="connsiteX53" fmla="*/ 16435399 w 35734777"/>
              <a:gd name="connsiteY53" fmla="*/ 37774402 h 38003002"/>
              <a:gd name="connsiteX54" fmla="*/ 16130599 w 35734777"/>
              <a:gd name="connsiteY54" fmla="*/ 37774402 h 38003002"/>
              <a:gd name="connsiteX55" fmla="*/ 15292399 w 35734777"/>
              <a:gd name="connsiteY55" fmla="*/ 36555202 h 38003002"/>
              <a:gd name="connsiteX56" fmla="*/ 14301799 w 35734777"/>
              <a:gd name="connsiteY56" fmla="*/ 36479002 h 38003002"/>
              <a:gd name="connsiteX57" fmla="*/ 14073199 w 35734777"/>
              <a:gd name="connsiteY57" fmla="*/ 35945602 h 38003002"/>
              <a:gd name="connsiteX58" fmla="*/ 14606599 w 35734777"/>
              <a:gd name="connsiteY58" fmla="*/ 34269202 h 38003002"/>
              <a:gd name="connsiteX59" fmla="*/ 13996999 w 35734777"/>
              <a:gd name="connsiteY59" fmla="*/ 33735802 h 38003002"/>
              <a:gd name="connsiteX60" fmla="*/ 14911399 w 35734777"/>
              <a:gd name="connsiteY60" fmla="*/ 28706602 h 38003002"/>
              <a:gd name="connsiteX61" fmla="*/ 14758999 w 35734777"/>
              <a:gd name="connsiteY61" fmla="*/ 28097002 h 38003002"/>
              <a:gd name="connsiteX62" fmla="*/ 15063799 w 35734777"/>
              <a:gd name="connsiteY62" fmla="*/ 25506202 h 38003002"/>
              <a:gd name="connsiteX63" fmla="*/ 14454199 w 35734777"/>
              <a:gd name="connsiteY63" fmla="*/ 27487402 h 38003002"/>
              <a:gd name="connsiteX64" fmla="*/ 13844599 w 35734777"/>
              <a:gd name="connsiteY64" fmla="*/ 28630402 h 38003002"/>
              <a:gd name="connsiteX65" fmla="*/ 14073199 w 35734777"/>
              <a:gd name="connsiteY65" fmla="*/ 30078202 h 38003002"/>
              <a:gd name="connsiteX66" fmla="*/ 14073199 w 35734777"/>
              <a:gd name="connsiteY66" fmla="*/ 30611602 h 38003002"/>
              <a:gd name="connsiteX67" fmla="*/ 13006399 w 35734777"/>
              <a:gd name="connsiteY67" fmla="*/ 30992602 h 38003002"/>
              <a:gd name="connsiteX68" fmla="*/ 12244399 w 35734777"/>
              <a:gd name="connsiteY68" fmla="*/ 30840202 h 38003002"/>
              <a:gd name="connsiteX69" fmla="*/ 10720399 w 35734777"/>
              <a:gd name="connsiteY69" fmla="*/ 29392402 h 38003002"/>
              <a:gd name="connsiteX70" fmla="*/ 11101399 w 35734777"/>
              <a:gd name="connsiteY70" fmla="*/ 29011402 h 38003002"/>
              <a:gd name="connsiteX71" fmla="*/ 10567999 w 35734777"/>
              <a:gd name="connsiteY71" fmla="*/ 28478002 h 38003002"/>
              <a:gd name="connsiteX72" fmla="*/ 11482399 w 35734777"/>
              <a:gd name="connsiteY72" fmla="*/ 25430002 h 38003002"/>
              <a:gd name="connsiteX73" fmla="*/ 12091999 w 35734777"/>
              <a:gd name="connsiteY73" fmla="*/ 24972802 h 38003002"/>
              <a:gd name="connsiteX74" fmla="*/ 12091999 w 35734777"/>
              <a:gd name="connsiteY74" fmla="*/ 23982202 h 38003002"/>
              <a:gd name="connsiteX75" fmla="*/ 13387399 w 35734777"/>
              <a:gd name="connsiteY75" fmla="*/ 19105402 h 38003002"/>
              <a:gd name="connsiteX76" fmla="*/ 9840595 w 35734777"/>
              <a:gd name="connsiteY76" fmla="*/ 14850044 h 38003002"/>
              <a:gd name="connsiteX77" fmla="*/ 9882199 w 35734777"/>
              <a:gd name="connsiteY77" fmla="*/ 12857002 h 38003002"/>
              <a:gd name="connsiteX78" fmla="*/ 10373995 w 35734777"/>
              <a:gd name="connsiteY78" fmla="*/ 11866402 h 38003002"/>
              <a:gd name="connsiteX79" fmla="*/ 10567999 w 35734777"/>
              <a:gd name="connsiteY79" fmla="*/ 10266202 h 38003002"/>
              <a:gd name="connsiteX80" fmla="*/ 14454199 w 35734777"/>
              <a:gd name="connsiteY80" fmla="*/ 7446802 h 38003002"/>
              <a:gd name="connsiteX81" fmla="*/ 13176097 w 35734777"/>
              <a:gd name="connsiteY81" fmla="*/ 6399220 h 38003002"/>
              <a:gd name="connsiteX82" fmla="*/ 10567999 w 35734777"/>
              <a:gd name="connsiteY82" fmla="*/ 5213316 h 38003002"/>
              <a:gd name="connsiteX83" fmla="*/ 6494803 w 35734777"/>
              <a:gd name="connsiteY83" fmla="*/ 3972663 h 38003002"/>
              <a:gd name="connsiteX84" fmla="*/ 1437657 w 35734777"/>
              <a:gd name="connsiteY84" fmla="*/ 2525901 h 38003002"/>
              <a:gd name="connsiteX85" fmla="*/ 1455270 w 35734777"/>
              <a:gd name="connsiteY85" fmla="*/ 1710403 h 38003002"/>
              <a:gd name="connsiteX86" fmla="*/ 2643199 w 35734777"/>
              <a:gd name="connsiteY86" fmla="*/ 2265202 h 38003002"/>
              <a:gd name="connsiteX87" fmla="*/ 1957399 w 35734777"/>
              <a:gd name="connsiteY87" fmla="*/ 1557352 h 38003002"/>
              <a:gd name="connsiteX88" fmla="*/ 897219 w 35734777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091999 w 35666004"/>
              <a:gd name="connsiteY73" fmla="*/ 24972802 h 38003002"/>
              <a:gd name="connsiteX74" fmla="*/ 12091999 w 35666004"/>
              <a:gd name="connsiteY74" fmla="*/ 23982202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091999 w 35666004"/>
              <a:gd name="connsiteY73" fmla="*/ 24972802 h 38003002"/>
              <a:gd name="connsiteX74" fmla="*/ 12091999 w 35666004"/>
              <a:gd name="connsiteY74" fmla="*/ 23982202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091999 w 35666004"/>
              <a:gd name="connsiteY73" fmla="*/ 24972802 h 38003002"/>
              <a:gd name="connsiteX74" fmla="*/ 12091999 w 35666004"/>
              <a:gd name="connsiteY74" fmla="*/ 23982202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227100 w 35666004"/>
              <a:gd name="connsiteY73" fmla="*/ 24753810 h 38003002"/>
              <a:gd name="connsiteX74" fmla="*/ 12091999 w 35666004"/>
              <a:gd name="connsiteY74" fmla="*/ 23982202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227100 w 35666004"/>
              <a:gd name="connsiteY73" fmla="*/ 24753810 h 38003002"/>
              <a:gd name="connsiteX74" fmla="*/ 12294651 w 35666004"/>
              <a:gd name="connsiteY74" fmla="*/ 23708463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567999 w 35666004"/>
              <a:gd name="connsiteY71" fmla="*/ 28478002 h 38003002"/>
              <a:gd name="connsiteX72" fmla="*/ 11482399 w 35666004"/>
              <a:gd name="connsiteY72" fmla="*/ 25430002 h 38003002"/>
              <a:gd name="connsiteX73" fmla="*/ 12227100 w 35666004"/>
              <a:gd name="connsiteY73" fmla="*/ 24753810 h 38003002"/>
              <a:gd name="connsiteX74" fmla="*/ 12294651 w 35666004"/>
              <a:gd name="connsiteY74" fmla="*/ 23708463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720399 w 35666004"/>
              <a:gd name="connsiteY69" fmla="*/ 29392402 h 38003002"/>
              <a:gd name="connsiteX70" fmla="*/ 11101399 w 35666004"/>
              <a:gd name="connsiteY70" fmla="*/ 29011402 h 38003002"/>
              <a:gd name="connsiteX71" fmla="*/ 10973305 w 35666004"/>
              <a:gd name="connsiteY71" fmla="*/ 28259009 h 38003002"/>
              <a:gd name="connsiteX72" fmla="*/ 11482399 w 35666004"/>
              <a:gd name="connsiteY72" fmla="*/ 25430002 h 38003002"/>
              <a:gd name="connsiteX73" fmla="*/ 12227100 w 35666004"/>
              <a:gd name="connsiteY73" fmla="*/ 24753810 h 38003002"/>
              <a:gd name="connsiteX74" fmla="*/ 12294651 w 35666004"/>
              <a:gd name="connsiteY74" fmla="*/ 23708463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855501 w 35666004"/>
              <a:gd name="connsiteY69" fmla="*/ 29720887 h 38003002"/>
              <a:gd name="connsiteX70" fmla="*/ 11101399 w 35666004"/>
              <a:gd name="connsiteY70" fmla="*/ 29011402 h 38003002"/>
              <a:gd name="connsiteX71" fmla="*/ 10973305 w 35666004"/>
              <a:gd name="connsiteY71" fmla="*/ 28259009 h 38003002"/>
              <a:gd name="connsiteX72" fmla="*/ 11482399 w 35666004"/>
              <a:gd name="connsiteY72" fmla="*/ 25430002 h 38003002"/>
              <a:gd name="connsiteX73" fmla="*/ 12227100 w 35666004"/>
              <a:gd name="connsiteY73" fmla="*/ 24753810 h 38003002"/>
              <a:gd name="connsiteX74" fmla="*/ 12294651 w 35666004"/>
              <a:gd name="connsiteY74" fmla="*/ 23708463 h 38003002"/>
              <a:gd name="connsiteX75" fmla="*/ 13387399 w 35666004"/>
              <a:gd name="connsiteY75" fmla="*/ 19105402 h 38003002"/>
              <a:gd name="connsiteX76" fmla="*/ 9840595 w 35666004"/>
              <a:gd name="connsiteY76" fmla="*/ 14850044 h 38003002"/>
              <a:gd name="connsiteX77" fmla="*/ 9882199 w 35666004"/>
              <a:gd name="connsiteY77" fmla="*/ 12857002 h 38003002"/>
              <a:gd name="connsiteX78" fmla="*/ 10373995 w 35666004"/>
              <a:gd name="connsiteY78" fmla="*/ 11866402 h 38003002"/>
              <a:gd name="connsiteX79" fmla="*/ 10567999 w 35666004"/>
              <a:gd name="connsiteY79" fmla="*/ 10266202 h 38003002"/>
              <a:gd name="connsiteX80" fmla="*/ 14454199 w 35666004"/>
              <a:gd name="connsiteY80" fmla="*/ 7446802 h 38003002"/>
              <a:gd name="connsiteX81" fmla="*/ 13176097 w 35666004"/>
              <a:gd name="connsiteY81" fmla="*/ 6399220 h 38003002"/>
              <a:gd name="connsiteX82" fmla="*/ 10567999 w 35666004"/>
              <a:gd name="connsiteY82" fmla="*/ 5213316 h 38003002"/>
              <a:gd name="connsiteX83" fmla="*/ 6494803 w 35666004"/>
              <a:gd name="connsiteY83" fmla="*/ 3972663 h 38003002"/>
              <a:gd name="connsiteX84" fmla="*/ 1437657 w 35666004"/>
              <a:gd name="connsiteY84" fmla="*/ 2525901 h 38003002"/>
              <a:gd name="connsiteX85" fmla="*/ 1455270 w 35666004"/>
              <a:gd name="connsiteY85" fmla="*/ 1710403 h 38003002"/>
              <a:gd name="connsiteX86" fmla="*/ 2643199 w 35666004"/>
              <a:gd name="connsiteY86" fmla="*/ 2265202 h 38003002"/>
              <a:gd name="connsiteX87" fmla="*/ 1957399 w 35666004"/>
              <a:gd name="connsiteY87" fmla="*/ 1557352 h 38003002"/>
              <a:gd name="connsiteX88" fmla="*/ 897219 w 35666004"/>
              <a:gd name="connsiteY88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568999 w 35666004"/>
              <a:gd name="connsiteY45" fmla="*/ 29163802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568999 w 35666004"/>
              <a:gd name="connsiteY46" fmla="*/ 2992580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8035599 w 35666004"/>
              <a:gd name="connsiteY48" fmla="*/ 32821402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8721399 w 35666004"/>
              <a:gd name="connsiteY50" fmla="*/ 37241002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8518747 w 35666004"/>
              <a:gd name="connsiteY50" fmla="*/ 37076755 h 38003002"/>
              <a:gd name="connsiteX51" fmla="*/ 17883199 w 35666004"/>
              <a:gd name="connsiteY51" fmla="*/ 37622002 h 38003002"/>
              <a:gd name="connsiteX52" fmla="*/ 17197399 w 35666004"/>
              <a:gd name="connsiteY52" fmla="*/ 38003002 h 38003002"/>
              <a:gd name="connsiteX53" fmla="*/ 16435399 w 35666004"/>
              <a:gd name="connsiteY53" fmla="*/ 377744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7130430 w 35666004"/>
              <a:gd name="connsiteY50" fmla="*/ 35676054 h 38003002"/>
              <a:gd name="connsiteX51" fmla="*/ 18518747 w 35666004"/>
              <a:gd name="connsiteY51" fmla="*/ 37076755 h 38003002"/>
              <a:gd name="connsiteX52" fmla="*/ 17883199 w 35666004"/>
              <a:gd name="connsiteY52" fmla="*/ 37622002 h 38003002"/>
              <a:gd name="connsiteX53" fmla="*/ 17197399 w 35666004"/>
              <a:gd name="connsiteY53" fmla="*/ 38003002 h 38003002"/>
              <a:gd name="connsiteX54" fmla="*/ 16435399 w 35666004"/>
              <a:gd name="connsiteY54" fmla="*/ 37774402 h 38003002"/>
              <a:gd name="connsiteX55" fmla="*/ 16130599 w 35666004"/>
              <a:gd name="connsiteY55" fmla="*/ 37774402 h 38003002"/>
              <a:gd name="connsiteX56" fmla="*/ 15292399 w 35666004"/>
              <a:gd name="connsiteY56" fmla="*/ 36555202 h 38003002"/>
              <a:gd name="connsiteX57" fmla="*/ 14301799 w 35666004"/>
              <a:gd name="connsiteY57" fmla="*/ 36479002 h 38003002"/>
              <a:gd name="connsiteX58" fmla="*/ 14073199 w 35666004"/>
              <a:gd name="connsiteY58" fmla="*/ 35945602 h 38003002"/>
              <a:gd name="connsiteX59" fmla="*/ 14606599 w 35666004"/>
              <a:gd name="connsiteY59" fmla="*/ 34269202 h 38003002"/>
              <a:gd name="connsiteX60" fmla="*/ 13996999 w 35666004"/>
              <a:gd name="connsiteY60" fmla="*/ 33735802 h 38003002"/>
              <a:gd name="connsiteX61" fmla="*/ 14911399 w 35666004"/>
              <a:gd name="connsiteY61" fmla="*/ 28706602 h 38003002"/>
              <a:gd name="connsiteX62" fmla="*/ 14758999 w 35666004"/>
              <a:gd name="connsiteY62" fmla="*/ 28097002 h 38003002"/>
              <a:gd name="connsiteX63" fmla="*/ 15063799 w 35666004"/>
              <a:gd name="connsiteY63" fmla="*/ 25506202 h 38003002"/>
              <a:gd name="connsiteX64" fmla="*/ 14454199 w 35666004"/>
              <a:gd name="connsiteY64" fmla="*/ 27487402 h 38003002"/>
              <a:gd name="connsiteX65" fmla="*/ 13844599 w 35666004"/>
              <a:gd name="connsiteY65" fmla="*/ 28630402 h 38003002"/>
              <a:gd name="connsiteX66" fmla="*/ 14073199 w 35666004"/>
              <a:gd name="connsiteY66" fmla="*/ 30078202 h 38003002"/>
              <a:gd name="connsiteX67" fmla="*/ 14073199 w 35666004"/>
              <a:gd name="connsiteY67" fmla="*/ 30611602 h 38003002"/>
              <a:gd name="connsiteX68" fmla="*/ 13006399 w 35666004"/>
              <a:gd name="connsiteY68" fmla="*/ 30992602 h 38003002"/>
              <a:gd name="connsiteX69" fmla="*/ 12244399 w 35666004"/>
              <a:gd name="connsiteY69" fmla="*/ 30840202 h 38003002"/>
              <a:gd name="connsiteX70" fmla="*/ 10915741 w 35666004"/>
              <a:gd name="connsiteY70" fmla="*/ 30146539 h 38003002"/>
              <a:gd name="connsiteX71" fmla="*/ 10855501 w 35666004"/>
              <a:gd name="connsiteY71" fmla="*/ 29720887 h 38003002"/>
              <a:gd name="connsiteX72" fmla="*/ 11101399 w 35666004"/>
              <a:gd name="connsiteY72" fmla="*/ 29011402 h 38003002"/>
              <a:gd name="connsiteX73" fmla="*/ 10973305 w 35666004"/>
              <a:gd name="connsiteY73" fmla="*/ 28259009 h 38003002"/>
              <a:gd name="connsiteX74" fmla="*/ 11482399 w 35666004"/>
              <a:gd name="connsiteY74" fmla="*/ 25430002 h 38003002"/>
              <a:gd name="connsiteX75" fmla="*/ 12227100 w 35666004"/>
              <a:gd name="connsiteY75" fmla="*/ 24753810 h 38003002"/>
              <a:gd name="connsiteX76" fmla="*/ 12294651 w 35666004"/>
              <a:gd name="connsiteY76" fmla="*/ 23708463 h 38003002"/>
              <a:gd name="connsiteX77" fmla="*/ 13387399 w 35666004"/>
              <a:gd name="connsiteY77" fmla="*/ 19105402 h 38003002"/>
              <a:gd name="connsiteX78" fmla="*/ 9840595 w 35666004"/>
              <a:gd name="connsiteY78" fmla="*/ 14850044 h 38003002"/>
              <a:gd name="connsiteX79" fmla="*/ 9882199 w 35666004"/>
              <a:gd name="connsiteY79" fmla="*/ 12857002 h 38003002"/>
              <a:gd name="connsiteX80" fmla="*/ 10373995 w 35666004"/>
              <a:gd name="connsiteY80" fmla="*/ 11866402 h 38003002"/>
              <a:gd name="connsiteX81" fmla="*/ 10567999 w 35666004"/>
              <a:gd name="connsiteY81" fmla="*/ 10266202 h 38003002"/>
              <a:gd name="connsiteX82" fmla="*/ 14454199 w 35666004"/>
              <a:gd name="connsiteY82" fmla="*/ 7446802 h 38003002"/>
              <a:gd name="connsiteX83" fmla="*/ 13176097 w 35666004"/>
              <a:gd name="connsiteY83" fmla="*/ 6399220 h 38003002"/>
              <a:gd name="connsiteX84" fmla="*/ 10567999 w 35666004"/>
              <a:gd name="connsiteY84" fmla="*/ 5213316 h 38003002"/>
              <a:gd name="connsiteX85" fmla="*/ 6494803 w 35666004"/>
              <a:gd name="connsiteY85" fmla="*/ 3972663 h 38003002"/>
              <a:gd name="connsiteX86" fmla="*/ 1437657 w 35666004"/>
              <a:gd name="connsiteY86" fmla="*/ 2525901 h 38003002"/>
              <a:gd name="connsiteX87" fmla="*/ 1455270 w 35666004"/>
              <a:gd name="connsiteY87" fmla="*/ 1710403 h 38003002"/>
              <a:gd name="connsiteX88" fmla="*/ 2643199 w 35666004"/>
              <a:gd name="connsiteY88" fmla="*/ 2265202 h 38003002"/>
              <a:gd name="connsiteX89" fmla="*/ 1957399 w 35666004"/>
              <a:gd name="connsiteY89" fmla="*/ 1557352 h 38003002"/>
              <a:gd name="connsiteX90" fmla="*/ 897219 w 35666004"/>
              <a:gd name="connsiteY90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7333082 w 35666004"/>
              <a:gd name="connsiteY50" fmla="*/ 35895045 h 38003002"/>
              <a:gd name="connsiteX51" fmla="*/ 18518747 w 35666004"/>
              <a:gd name="connsiteY51" fmla="*/ 37076755 h 38003002"/>
              <a:gd name="connsiteX52" fmla="*/ 17883199 w 35666004"/>
              <a:gd name="connsiteY52" fmla="*/ 37622002 h 38003002"/>
              <a:gd name="connsiteX53" fmla="*/ 17197399 w 35666004"/>
              <a:gd name="connsiteY53" fmla="*/ 38003002 h 38003002"/>
              <a:gd name="connsiteX54" fmla="*/ 16435399 w 35666004"/>
              <a:gd name="connsiteY54" fmla="*/ 37774402 h 38003002"/>
              <a:gd name="connsiteX55" fmla="*/ 16130599 w 35666004"/>
              <a:gd name="connsiteY55" fmla="*/ 37774402 h 38003002"/>
              <a:gd name="connsiteX56" fmla="*/ 15292399 w 35666004"/>
              <a:gd name="connsiteY56" fmla="*/ 36555202 h 38003002"/>
              <a:gd name="connsiteX57" fmla="*/ 14301799 w 35666004"/>
              <a:gd name="connsiteY57" fmla="*/ 36479002 h 38003002"/>
              <a:gd name="connsiteX58" fmla="*/ 14073199 w 35666004"/>
              <a:gd name="connsiteY58" fmla="*/ 35945602 h 38003002"/>
              <a:gd name="connsiteX59" fmla="*/ 14606599 w 35666004"/>
              <a:gd name="connsiteY59" fmla="*/ 34269202 h 38003002"/>
              <a:gd name="connsiteX60" fmla="*/ 13996999 w 35666004"/>
              <a:gd name="connsiteY60" fmla="*/ 33735802 h 38003002"/>
              <a:gd name="connsiteX61" fmla="*/ 14911399 w 35666004"/>
              <a:gd name="connsiteY61" fmla="*/ 28706602 h 38003002"/>
              <a:gd name="connsiteX62" fmla="*/ 14758999 w 35666004"/>
              <a:gd name="connsiteY62" fmla="*/ 28097002 h 38003002"/>
              <a:gd name="connsiteX63" fmla="*/ 15063799 w 35666004"/>
              <a:gd name="connsiteY63" fmla="*/ 25506202 h 38003002"/>
              <a:gd name="connsiteX64" fmla="*/ 14454199 w 35666004"/>
              <a:gd name="connsiteY64" fmla="*/ 27487402 h 38003002"/>
              <a:gd name="connsiteX65" fmla="*/ 13844599 w 35666004"/>
              <a:gd name="connsiteY65" fmla="*/ 28630402 h 38003002"/>
              <a:gd name="connsiteX66" fmla="*/ 14073199 w 35666004"/>
              <a:gd name="connsiteY66" fmla="*/ 30078202 h 38003002"/>
              <a:gd name="connsiteX67" fmla="*/ 14073199 w 35666004"/>
              <a:gd name="connsiteY67" fmla="*/ 30611602 h 38003002"/>
              <a:gd name="connsiteX68" fmla="*/ 13006399 w 35666004"/>
              <a:gd name="connsiteY68" fmla="*/ 30992602 h 38003002"/>
              <a:gd name="connsiteX69" fmla="*/ 12244399 w 35666004"/>
              <a:gd name="connsiteY69" fmla="*/ 30840202 h 38003002"/>
              <a:gd name="connsiteX70" fmla="*/ 10915741 w 35666004"/>
              <a:gd name="connsiteY70" fmla="*/ 30146539 h 38003002"/>
              <a:gd name="connsiteX71" fmla="*/ 10855501 w 35666004"/>
              <a:gd name="connsiteY71" fmla="*/ 29720887 h 38003002"/>
              <a:gd name="connsiteX72" fmla="*/ 11101399 w 35666004"/>
              <a:gd name="connsiteY72" fmla="*/ 29011402 h 38003002"/>
              <a:gd name="connsiteX73" fmla="*/ 10973305 w 35666004"/>
              <a:gd name="connsiteY73" fmla="*/ 28259009 h 38003002"/>
              <a:gd name="connsiteX74" fmla="*/ 11482399 w 35666004"/>
              <a:gd name="connsiteY74" fmla="*/ 25430002 h 38003002"/>
              <a:gd name="connsiteX75" fmla="*/ 12227100 w 35666004"/>
              <a:gd name="connsiteY75" fmla="*/ 24753810 h 38003002"/>
              <a:gd name="connsiteX76" fmla="*/ 12294651 w 35666004"/>
              <a:gd name="connsiteY76" fmla="*/ 23708463 h 38003002"/>
              <a:gd name="connsiteX77" fmla="*/ 13387399 w 35666004"/>
              <a:gd name="connsiteY77" fmla="*/ 19105402 h 38003002"/>
              <a:gd name="connsiteX78" fmla="*/ 9840595 w 35666004"/>
              <a:gd name="connsiteY78" fmla="*/ 14850044 h 38003002"/>
              <a:gd name="connsiteX79" fmla="*/ 9882199 w 35666004"/>
              <a:gd name="connsiteY79" fmla="*/ 12857002 h 38003002"/>
              <a:gd name="connsiteX80" fmla="*/ 10373995 w 35666004"/>
              <a:gd name="connsiteY80" fmla="*/ 11866402 h 38003002"/>
              <a:gd name="connsiteX81" fmla="*/ 10567999 w 35666004"/>
              <a:gd name="connsiteY81" fmla="*/ 10266202 h 38003002"/>
              <a:gd name="connsiteX82" fmla="*/ 14454199 w 35666004"/>
              <a:gd name="connsiteY82" fmla="*/ 7446802 h 38003002"/>
              <a:gd name="connsiteX83" fmla="*/ 13176097 w 35666004"/>
              <a:gd name="connsiteY83" fmla="*/ 6399220 h 38003002"/>
              <a:gd name="connsiteX84" fmla="*/ 10567999 w 35666004"/>
              <a:gd name="connsiteY84" fmla="*/ 5213316 h 38003002"/>
              <a:gd name="connsiteX85" fmla="*/ 6494803 w 35666004"/>
              <a:gd name="connsiteY85" fmla="*/ 3972663 h 38003002"/>
              <a:gd name="connsiteX86" fmla="*/ 1437657 w 35666004"/>
              <a:gd name="connsiteY86" fmla="*/ 2525901 h 38003002"/>
              <a:gd name="connsiteX87" fmla="*/ 1455270 w 35666004"/>
              <a:gd name="connsiteY87" fmla="*/ 1710403 h 38003002"/>
              <a:gd name="connsiteX88" fmla="*/ 2643199 w 35666004"/>
              <a:gd name="connsiteY88" fmla="*/ 2265202 h 38003002"/>
              <a:gd name="connsiteX89" fmla="*/ 1957399 w 35666004"/>
              <a:gd name="connsiteY89" fmla="*/ 1557352 h 38003002"/>
              <a:gd name="connsiteX90" fmla="*/ 897219 w 35666004"/>
              <a:gd name="connsiteY90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7333082 w 35666004"/>
              <a:gd name="connsiteY50" fmla="*/ 35895045 h 38003002"/>
              <a:gd name="connsiteX51" fmla="*/ 18518747 w 35666004"/>
              <a:gd name="connsiteY51" fmla="*/ 37076755 h 38003002"/>
              <a:gd name="connsiteX52" fmla="*/ 17883199 w 35666004"/>
              <a:gd name="connsiteY52" fmla="*/ 37622002 h 38003002"/>
              <a:gd name="connsiteX53" fmla="*/ 17197399 w 35666004"/>
              <a:gd name="connsiteY53" fmla="*/ 38003002 h 38003002"/>
              <a:gd name="connsiteX54" fmla="*/ 16130599 w 35666004"/>
              <a:gd name="connsiteY54" fmla="*/ 37774402 h 38003002"/>
              <a:gd name="connsiteX55" fmla="*/ 15292399 w 35666004"/>
              <a:gd name="connsiteY55" fmla="*/ 36555202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7333082 w 35666004"/>
              <a:gd name="connsiteY50" fmla="*/ 35895045 h 38003002"/>
              <a:gd name="connsiteX51" fmla="*/ 18518747 w 35666004"/>
              <a:gd name="connsiteY51" fmla="*/ 37076755 h 38003002"/>
              <a:gd name="connsiteX52" fmla="*/ 17883199 w 35666004"/>
              <a:gd name="connsiteY52" fmla="*/ 37622002 h 38003002"/>
              <a:gd name="connsiteX53" fmla="*/ 17197399 w 35666004"/>
              <a:gd name="connsiteY53" fmla="*/ 38003002 h 38003002"/>
              <a:gd name="connsiteX54" fmla="*/ 16130599 w 35666004"/>
              <a:gd name="connsiteY54" fmla="*/ 37774402 h 38003002"/>
              <a:gd name="connsiteX55" fmla="*/ 15157297 w 35666004"/>
              <a:gd name="connsiteY55" fmla="*/ 36719441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  <a:gd name="connsiteX0" fmla="*/ 173528 w 35666004"/>
              <a:gd name="connsiteY0" fmla="*/ 1339451 h 38003002"/>
              <a:gd name="connsiteX1" fmla="*/ 762434 w 35666004"/>
              <a:gd name="connsiteY1" fmla="*/ 893449 h 38003002"/>
              <a:gd name="connsiteX2" fmla="*/ 1423999 w 35666004"/>
              <a:gd name="connsiteY2" fmla="*/ 969802 h 38003002"/>
              <a:gd name="connsiteX3" fmla="*/ 810441 w 35666004"/>
              <a:gd name="connsiteY3" fmla="*/ 556052 h 38003002"/>
              <a:gd name="connsiteX4" fmla="*/ 128599 w 35666004"/>
              <a:gd name="connsiteY4" fmla="*/ 588802 h 38003002"/>
              <a:gd name="connsiteX5" fmla="*/ 101285 w 35666004"/>
              <a:gd name="connsiteY5" fmla="*/ 175052 h 38003002"/>
              <a:gd name="connsiteX6" fmla="*/ 1195399 w 35666004"/>
              <a:gd name="connsiteY6" fmla="*/ 55402 h 38003002"/>
              <a:gd name="connsiteX7" fmla="*/ 3024199 w 35666004"/>
              <a:gd name="connsiteY7" fmla="*/ 1046002 h 38003002"/>
              <a:gd name="connsiteX8" fmla="*/ 4090999 w 35666004"/>
              <a:gd name="connsiteY8" fmla="*/ 1808002 h 38003002"/>
              <a:gd name="connsiteX9" fmla="*/ 9788701 w 35666004"/>
              <a:gd name="connsiteY9" fmla="*/ 2517488 h 38003002"/>
              <a:gd name="connsiteX10" fmla="*/ 12694591 w 35666004"/>
              <a:gd name="connsiteY10" fmla="*/ 3103402 h 38003002"/>
              <a:gd name="connsiteX11" fmla="*/ 14428251 w 35666004"/>
              <a:gd name="connsiteY11" fmla="*/ 3431888 h 38003002"/>
              <a:gd name="connsiteX12" fmla="*/ 16359199 w 35666004"/>
              <a:gd name="connsiteY12" fmla="*/ 3865402 h 38003002"/>
              <a:gd name="connsiteX13" fmla="*/ 18763003 w 35666004"/>
              <a:gd name="connsiteY13" fmla="*/ 4129531 h 38003002"/>
              <a:gd name="connsiteX14" fmla="*/ 20144894 w 35666004"/>
              <a:gd name="connsiteY14" fmla="*/ 4789411 h 38003002"/>
              <a:gd name="connsiteX15" fmla="*/ 21235999 w 35666004"/>
              <a:gd name="connsiteY15" fmla="*/ 5084602 h 38003002"/>
              <a:gd name="connsiteX16" fmla="*/ 22683799 w 35666004"/>
              <a:gd name="connsiteY16" fmla="*/ 5922802 h 38003002"/>
              <a:gd name="connsiteX17" fmla="*/ 22683799 w 35666004"/>
              <a:gd name="connsiteY17" fmla="*/ 5922802 h 38003002"/>
              <a:gd name="connsiteX18" fmla="*/ 24045393 w 35666004"/>
              <a:gd name="connsiteY18" fmla="*/ 4624894 h 38003002"/>
              <a:gd name="connsiteX19" fmla="*/ 25579399 w 35666004"/>
              <a:gd name="connsiteY19" fmla="*/ 4246402 h 38003002"/>
              <a:gd name="connsiteX20" fmla="*/ 27636799 w 35666004"/>
              <a:gd name="connsiteY20" fmla="*/ 5084602 h 38003002"/>
              <a:gd name="connsiteX21" fmla="*/ 27625595 w 35666004"/>
              <a:gd name="connsiteY21" fmla="*/ 6869548 h 38003002"/>
              <a:gd name="connsiteX22" fmla="*/ 27085187 w 35666004"/>
              <a:gd name="connsiteY22" fmla="*/ 8019249 h 38003002"/>
              <a:gd name="connsiteX23" fmla="*/ 26036599 w 35666004"/>
              <a:gd name="connsiteY23" fmla="*/ 9580402 h 38003002"/>
              <a:gd name="connsiteX24" fmla="*/ 26604596 w 35666004"/>
              <a:gd name="connsiteY24" fmla="*/ 11311549 h 38003002"/>
              <a:gd name="connsiteX25" fmla="*/ 26942351 w 35666004"/>
              <a:gd name="connsiteY25" fmla="*/ 12630636 h 38003002"/>
              <a:gd name="connsiteX26" fmla="*/ 27712999 w 35666004"/>
              <a:gd name="connsiteY26" fmla="*/ 14533402 h 38003002"/>
              <a:gd name="connsiteX27" fmla="*/ 28093999 w 35666004"/>
              <a:gd name="connsiteY27" fmla="*/ 15447802 h 38003002"/>
              <a:gd name="connsiteX28" fmla="*/ 29465599 w 35666004"/>
              <a:gd name="connsiteY28" fmla="*/ 16971802 h 38003002"/>
              <a:gd name="connsiteX29" fmla="*/ 30989599 w 35666004"/>
              <a:gd name="connsiteY29" fmla="*/ 20248402 h 38003002"/>
              <a:gd name="connsiteX30" fmla="*/ 32361199 w 35666004"/>
              <a:gd name="connsiteY30" fmla="*/ 21924802 h 38003002"/>
              <a:gd name="connsiteX31" fmla="*/ 35561599 w 35666004"/>
              <a:gd name="connsiteY31" fmla="*/ 22382002 h 38003002"/>
              <a:gd name="connsiteX32" fmla="*/ 34657491 w 35666004"/>
              <a:gd name="connsiteY32" fmla="*/ 23144000 h 38003002"/>
              <a:gd name="connsiteX33" fmla="*/ 32361201 w 35666004"/>
              <a:gd name="connsiteY33" fmla="*/ 23058192 h 38003002"/>
              <a:gd name="connsiteX34" fmla="*/ 33580399 w 35666004"/>
              <a:gd name="connsiteY34" fmla="*/ 23829802 h 38003002"/>
              <a:gd name="connsiteX35" fmla="*/ 33351799 w 35666004"/>
              <a:gd name="connsiteY35" fmla="*/ 24134602 h 38003002"/>
              <a:gd name="connsiteX36" fmla="*/ 32056399 w 35666004"/>
              <a:gd name="connsiteY36" fmla="*/ 23525002 h 38003002"/>
              <a:gd name="connsiteX37" fmla="*/ 30989599 w 35666004"/>
              <a:gd name="connsiteY37" fmla="*/ 23220202 h 38003002"/>
              <a:gd name="connsiteX38" fmla="*/ 23521999 w 35666004"/>
              <a:gd name="connsiteY38" fmla="*/ 14381002 h 38003002"/>
              <a:gd name="connsiteX39" fmla="*/ 22243898 w 35666004"/>
              <a:gd name="connsiteY39" fmla="*/ 13802463 h 38003002"/>
              <a:gd name="connsiteX40" fmla="*/ 19788199 w 35666004"/>
              <a:gd name="connsiteY40" fmla="*/ 14609602 h 38003002"/>
              <a:gd name="connsiteX41" fmla="*/ 18797599 w 35666004"/>
              <a:gd name="connsiteY41" fmla="*/ 16133602 h 38003002"/>
              <a:gd name="connsiteX42" fmla="*/ 19483399 w 35666004"/>
              <a:gd name="connsiteY42" fmla="*/ 17962402 h 38003002"/>
              <a:gd name="connsiteX43" fmla="*/ 19627150 w 35666004"/>
              <a:gd name="connsiteY43" fmla="*/ 21531959 h 38003002"/>
              <a:gd name="connsiteX44" fmla="*/ 19822797 w 35666004"/>
              <a:gd name="connsiteY44" fmla="*/ 23320087 h 38003002"/>
              <a:gd name="connsiteX45" fmla="*/ 18433897 w 35666004"/>
              <a:gd name="connsiteY45" fmla="*/ 28944809 h 38003002"/>
              <a:gd name="connsiteX46" fmla="*/ 18231244 w 35666004"/>
              <a:gd name="connsiteY46" fmla="*/ 30144792 h 38003002"/>
              <a:gd name="connsiteX47" fmla="*/ 17425999 w 35666004"/>
              <a:gd name="connsiteY47" fmla="*/ 32135602 h 38003002"/>
              <a:gd name="connsiteX48" fmla="*/ 17765396 w 35666004"/>
              <a:gd name="connsiteY48" fmla="*/ 33095140 h 38003002"/>
              <a:gd name="connsiteX49" fmla="*/ 17121199 w 35666004"/>
              <a:gd name="connsiteY49" fmla="*/ 34802602 h 38003002"/>
              <a:gd name="connsiteX50" fmla="*/ 17333082 w 35666004"/>
              <a:gd name="connsiteY50" fmla="*/ 35895045 h 38003002"/>
              <a:gd name="connsiteX51" fmla="*/ 18518747 w 35666004"/>
              <a:gd name="connsiteY51" fmla="*/ 37076755 h 38003002"/>
              <a:gd name="connsiteX52" fmla="*/ 17883199 w 35666004"/>
              <a:gd name="connsiteY52" fmla="*/ 37622002 h 38003002"/>
              <a:gd name="connsiteX53" fmla="*/ 17197399 w 35666004"/>
              <a:gd name="connsiteY53" fmla="*/ 38003002 h 38003002"/>
              <a:gd name="connsiteX54" fmla="*/ 16130599 w 35666004"/>
              <a:gd name="connsiteY54" fmla="*/ 37774402 h 38003002"/>
              <a:gd name="connsiteX55" fmla="*/ 15157297 w 35666004"/>
              <a:gd name="connsiteY55" fmla="*/ 36719441 h 38003002"/>
              <a:gd name="connsiteX56" fmla="*/ 14301799 w 35666004"/>
              <a:gd name="connsiteY56" fmla="*/ 36479002 h 38003002"/>
              <a:gd name="connsiteX57" fmla="*/ 14073199 w 35666004"/>
              <a:gd name="connsiteY57" fmla="*/ 35945602 h 38003002"/>
              <a:gd name="connsiteX58" fmla="*/ 14606599 w 35666004"/>
              <a:gd name="connsiteY58" fmla="*/ 34269202 h 38003002"/>
              <a:gd name="connsiteX59" fmla="*/ 13996999 w 35666004"/>
              <a:gd name="connsiteY59" fmla="*/ 33735802 h 38003002"/>
              <a:gd name="connsiteX60" fmla="*/ 14911399 w 35666004"/>
              <a:gd name="connsiteY60" fmla="*/ 28706602 h 38003002"/>
              <a:gd name="connsiteX61" fmla="*/ 14758999 w 35666004"/>
              <a:gd name="connsiteY61" fmla="*/ 28097002 h 38003002"/>
              <a:gd name="connsiteX62" fmla="*/ 15063799 w 35666004"/>
              <a:gd name="connsiteY62" fmla="*/ 25506202 h 38003002"/>
              <a:gd name="connsiteX63" fmla="*/ 14454199 w 35666004"/>
              <a:gd name="connsiteY63" fmla="*/ 27487402 h 38003002"/>
              <a:gd name="connsiteX64" fmla="*/ 13844599 w 35666004"/>
              <a:gd name="connsiteY64" fmla="*/ 28630402 h 38003002"/>
              <a:gd name="connsiteX65" fmla="*/ 14073199 w 35666004"/>
              <a:gd name="connsiteY65" fmla="*/ 30078202 h 38003002"/>
              <a:gd name="connsiteX66" fmla="*/ 14073199 w 35666004"/>
              <a:gd name="connsiteY66" fmla="*/ 30611602 h 38003002"/>
              <a:gd name="connsiteX67" fmla="*/ 13006399 w 35666004"/>
              <a:gd name="connsiteY67" fmla="*/ 30992602 h 38003002"/>
              <a:gd name="connsiteX68" fmla="*/ 12244399 w 35666004"/>
              <a:gd name="connsiteY68" fmla="*/ 30840202 h 38003002"/>
              <a:gd name="connsiteX69" fmla="*/ 10915741 w 35666004"/>
              <a:gd name="connsiteY69" fmla="*/ 30146539 h 38003002"/>
              <a:gd name="connsiteX70" fmla="*/ 10855501 w 35666004"/>
              <a:gd name="connsiteY70" fmla="*/ 29720887 h 38003002"/>
              <a:gd name="connsiteX71" fmla="*/ 11101399 w 35666004"/>
              <a:gd name="connsiteY71" fmla="*/ 29011402 h 38003002"/>
              <a:gd name="connsiteX72" fmla="*/ 10973305 w 35666004"/>
              <a:gd name="connsiteY72" fmla="*/ 28259009 h 38003002"/>
              <a:gd name="connsiteX73" fmla="*/ 11482399 w 35666004"/>
              <a:gd name="connsiteY73" fmla="*/ 25430002 h 38003002"/>
              <a:gd name="connsiteX74" fmla="*/ 12227100 w 35666004"/>
              <a:gd name="connsiteY74" fmla="*/ 24753810 h 38003002"/>
              <a:gd name="connsiteX75" fmla="*/ 12294651 w 35666004"/>
              <a:gd name="connsiteY75" fmla="*/ 23708463 h 38003002"/>
              <a:gd name="connsiteX76" fmla="*/ 13387399 w 35666004"/>
              <a:gd name="connsiteY76" fmla="*/ 19105402 h 38003002"/>
              <a:gd name="connsiteX77" fmla="*/ 9840595 w 35666004"/>
              <a:gd name="connsiteY77" fmla="*/ 14850044 h 38003002"/>
              <a:gd name="connsiteX78" fmla="*/ 9882199 w 35666004"/>
              <a:gd name="connsiteY78" fmla="*/ 12857002 h 38003002"/>
              <a:gd name="connsiteX79" fmla="*/ 10373995 w 35666004"/>
              <a:gd name="connsiteY79" fmla="*/ 11866402 h 38003002"/>
              <a:gd name="connsiteX80" fmla="*/ 10567999 w 35666004"/>
              <a:gd name="connsiteY80" fmla="*/ 10266202 h 38003002"/>
              <a:gd name="connsiteX81" fmla="*/ 14454199 w 35666004"/>
              <a:gd name="connsiteY81" fmla="*/ 7446802 h 38003002"/>
              <a:gd name="connsiteX82" fmla="*/ 13176097 w 35666004"/>
              <a:gd name="connsiteY82" fmla="*/ 6399220 h 38003002"/>
              <a:gd name="connsiteX83" fmla="*/ 10567999 w 35666004"/>
              <a:gd name="connsiteY83" fmla="*/ 5213316 h 38003002"/>
              <a:gd name="connsiteX84" fmla="*/ 6494803 w 35666004"/>
              <a:gd name="connsiteY84" fmla="*/ 3972663 h 38003002"/>
              <a:gd name="connsiteX85" fmla="*/ 1437657 w 35666004"/>
              <a:gd name="connsiteY85" fmla="*/ 2525901 h 38003002"/>
              <a:gd name="connsiteX86" fmla="*/ 1455270 w 35666004"/>
              <a:gd name="connsiteY86" fmla="*/ 1710403 h 38003002"/>
              <a:gd name="connsiteX87" fmla="*/ 2643199 w 35666004"/>
              <a:gd name="connsiteY87" fmla="*/ 2265202 h 38003002"/>
              <a:gd name="connsiteX88" fmla="*/ 1957399 w 35666004"/>
              <a:gd name="connsiteY88" fmla="*/ 1557352 h 38003002"/>
              <a:gd name="connsiteX89" fmla="*/ 897219 w 35666004"/>
              <a:gd name="connsiteY89" fmla="*/ 1501747 h 38003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35666004" h="38003002">
                <a:moveTo>
                  <a:pt x="173528" y="1339451"/>
                </a:moveTo>
                <a:cubicBezTo>
                  <a:pt x="-13675" y="818053"/>
                  <a:pt x="546534" y="918849"/>
                  <a:pt x="762434" y="893449"/>
                </a:cubicBezTo>
                <a:cubicBezTo>
                  <a:pt x="978334" y="868049"/>
                  <a:pt x="1415998" y="1026035"/>
                  <a:pt x="1423999" y="969802"/>
                </a:cubicBezTo>
                <a:cubicBezTo>
                  <a:pt x="1432000" y="913569"/>
                  <a:pt x="1014960" y="693969"/>
                  <a:pt x="810441" y="556052"/>
                </a:cubicBezTo>
                <a:cubicBezTo>
                  <a:pt x="594541" y="492552"/>
                  <a:pt x="246792" y="652302"/>
                  <a:pt x="128599" y="588802"/>
                </a:cubicBezTo>
                <a:cubicBezTo>
                  <a:pt x="10406" y="525302"/>
                  <a:pt x="-76515" y="263952"/>
                  <a:pt x="101285" y="175052"/>
                </a:cubicBezTo>
                <a:cubicBezTo>
                  <a:pt x="279085" y="86152"/>
                  <a:pt x="708247" y="-89756"/>
                  <a:pt x="1195399" y="55402"/>
                </a:cubicBezTo>
                <a:cubicBezTo>
                  <a:pt x="1682551" y="200560"/>
                  <a:pt x="2541599" y="753902"/>
                  <a:pt x="3024199" y="1046002"/>
                </a:cubicBezTo>
                <a:cubicBezTo>
                  <a:pt x="3506799" y="1338102"/>
                  <a:pt x="2963582" y="1562754"/>
                  <a:pt x="4090999" y="1808002"/>
                </a:cubicBezTo>
                <a:cubicBezTo>
                  <a:pt x="5218416" y="2053250"/>
                  <a:pt x="8354769" y="2301588"/>
                  <a:pt x="9788701" y="2517488"/>
                </a:cubicBezTo>
                <a:cubicBezTo>
                  <a:pt x="11222633" y="2733388"/>
                  <a:pt x="11921333" y="2951002"/>
                  <a:pt x="12694591" y="3103402"/>
                </a:cubicBezTo>
                <a:cubicBezTo>
                  <a:pt x="13467849" y="3255802"/>
                  <a:pt x="13817483" y="3304888"/>
                  <a:pt x="14428251" y="3431888"/>
                </a:cubicBezTo>
                <a:cubicBezTo>
                  <a:pt x="15039019" y="3558888"/>
                  <a:pt x="15636740" y="3749128"/>
                  <a:pt x="16359199" y="3865402"/>
                </a:cubicBezTo>
                <a:cubicBezTo>
                  <a:pt x="17081658" y="3981676"/>
                  <a:pt x="18132054" y="3975530"/>
                  <a:pt x="18763003" y="4129531"/>
                </a:cubicBezTo>
                <a:cubicBezTo>
                  <a:pt x="19393952" y="4283533"/>
                  <a:pt x="19732728" y="4630233"/>
                  <a:pt x="20144894" y="4789411"/>
                </a:cubicBezTo>
                <a:cubicBezTo>
                  <a:pt x="20557060" y="4948589"/>
                  <a:pt x="20812848" y="4895704"/>
                  <a:pt x="21235999" y="5084602"/>
                </a:cubicBezTo>
                <a:cubicBezTo>
                  <a:pt x="21659150" y="5273500"/>
                  <a:pt x="22442499" y="5783102"/>
                  <a:pt x="22683799" y="5922802"/>
                </a:cubicBezTo>
                <a:lnTo>
                  <a:pt x="22683799" y="5922802"/>
                </a:lnTo>
                <a:cubicBezTo>
                  <a:pt x="22910731" y="5706484"/>
                  <a:pt x="23562793" y="4904294"/>
                  <a:pt x="24045393" y="4624894"/>
                </a:cubicBezTo>
                <a:cubicBezTo>
                  <a:pt x="24527993" y="4345494"/>
                  <a:pt x="24980831" y="4169784"/>
                  <a:pt x="25579399" y="4246402"/>
                </a:cubicBezTo>
                <a:cubicBezTo>
                  <a:pt x="26177967" y="4323020"/>
                  <a:pt x="27295766" y="4647411"/>
                  <a:pt x="27636799" y="5084602"/>
                </a:cubicBezTo>
                <a:cubicBezTo>
                  <a:pt x="27977832" y="5521793"/>
                  <a:pt x="27762564" y="6435188"/>
                  <a:pt x="27625595" y="6869548"/>
                </a:cubicBezTo>
                <a:cubicBezTo>
                  <a:pt x="27488626" y="7303908"/>
                  <a:pt x="27350020" y="7567440"/>
                  <a:pt x="27085187" y="8019249"/>
                </a:cubicBezTo>
                <a:cubicBezTo>
                  <a:pt x="26820354" y="8471058"/>
                  <a:pt x="26116697" y="9031685"/>
                  <a:pt x="26036599" y="9580402"/>
                </a:cubicBezTo>
                <a:cubicBezTo>
                  <a:pt x="25956501" y="10129119"/>
                  <a:pt x="26453637" y="10803177"/>
                  <a:pt x="26604596" y="11311549"/>
                </a:cubicBezTo>
                <a:cubicBezTo>
                  <a:pt x="26755555" y="11819921"/>
                  <a:pt x="26757617" y="12093661"/>
                  <a:pt x="26942351" y="12630636"/>
                </a:cubicBezTo>
                <a:cubicBezTo>
                  <a:pt x="27127085" y="13167611"/>
                  <a:pt x="27521058" y="14063875"/>
                  <a:pt x="27712999" y="14533402"/>
                </a:cubicBezTo>
                <a:cubicBezTo>
                  <a:pt x="27904940" y="15002929"/>
                  <a:pt x="27636799" y="14939802"/>
                  <a:pt x="28093999" y="15447802"/>
                </a:cubicBezTo>
                <a:lnTo>
                  <a:pt x="29465599" y="16971802"/>
                </a:lnTo>
                <a:cubicBezTo>
                  <a:pt x="29948199" y="17771902"/>
                  <a:pt x="30532399" y="19689602"/>
                  <a:pt x="30989599" y="20248402"/>
                </a:cubicBezTo>
                <a:lnTo>
                  <a:pt x="32361199" y="21924802"/>
                </a:lnTo>
                <a:cubicBezTo>
                  <a:pt x="33123199" y="22280402"/>
                  <a:pt x="35178884" y="22178802"/>
                  <a:pt x="35561599" y="22382002"/>
                </a:cubicBezTo>
                <a:cubicBezTo>
                  <a:pt x="35944314" y="22585202"/>
                  <a:pt x="35190891" y="23031302"/>
                  <a:pt x="34657491" y="23144000"/>
                </a:cubicBezTo>
                <a:cubicBezTo>
                  <a:pt x="34124091" y="23256698"/>
                  <a:pt x="32540716" y="22943892"/>
                  <a:pt x="32361201" y="23058192"/>
                </a:cubicBezTo>
                <a:cubicBezTo>
                  <a:pt x="32181686" y="23172492"/>
                  <a:pt x="33415299" y="23650400"/>
                  <a:pt x="33580399" y="23829802"/>
                </a:cubicBezTo>
                <a:cubicBezTo>
                  <a:pt x="33745499" y="24009204"/>
                  <a:pt x="33427999" y="24033002"/>
                  <a:pt x="33351799" y="24134602"/>
                </a:cubicBezTo>
                <a:cubicBezTo>
                  <a:pt x="33097799" y="24083802"/>
                  <a:pt x="32411999" y="23626602"/>
                  <a:pt x="32056399" y="23525002"/>
                </a:cubicBezTo>
                <a:lnTo>
                  <a:pt x="30989599" y="23220202"/>
                </a:lnTo>
                <a:cubicBezTo>
                  <a:pt x="29567199" y="21696202"/>
                  <a:pt x="24304107" y="15019915"/>
                  <a:pt x="23521999" y="14381002"/>
                </a:cubicBezTo>
                <a:cubicBezTo>
                  <a:pt x="22739891" y="13742089"/>
                  <a:pt x="22669932" y="13995309"/>
                  <a:pt x="22243898" y="13802463"/>
                </a:cubicBezTo>
                <a:cubicBezTo>
                  <a:pt x="21621598" y="13840563"/>
                  <a:pt x="20362582" y="14221079"/>
                  <a:pt x="19788199" y="14609602"/>
                </a:cubicBezTo>
                <a:cubicBezTo>
                  <a:pt x="19213816" y="14998125"/>
                  <a:pt x="19127799" y="15625602"/>
                  <a:pt x="18797599" y="16133602"/>
                </a:cubicBezTo>
                <a:cubicBezTo>
                  <a:pt x="18746799" y="16692402"/>
                  <a:pt x="19345141" y="17062676"/>
                  <a:pt x="19483399" y="17962402"/>
                </a:cubicBezTo>
                <a:cubicBezTo>
                  <a:pt x="19621657" y="18862128"/>
                  <a:pt x="19570584" y="20639012"/>
                  <a:pt x="19627150" y="21531959"/>
                </a:cubicBezTo>
                <a:cubicBezTo>
                  <a:pt x="19683716" y="22424907"/>
                  <a:pt x="20021672" y="22084612"/>
                  <a:pt x="19822797" y="23320087"/>
                </a:cubicBezTo>
                <a:cubicBezTo>
                  <a:pt x="19623922" y="24555562"/>
                  <a:pt x="18699156" y="27807358"/>
                  <a:pt x="18433897" y="28944809"/>
                </a:cubicBezTo>
                <a:cubicBezTo>
                  <a:pt x="18168638" y="30082260"/>
                  <a:pt x="18399227" y="29612993"/>
                  <a:pt x="18231244" y="30144792"/>
                </a:cubicBezTo>
                <a:cubicBezTo>
                  <a:pt x="18063261" y="30676591"/>
                  <a:pt x="17503640" y="31643877"/>
                  <a:pt x="17425999" y="32135602"/>
                </a:cubicBezTo>
                <a:cubicBezTo>
                  <a:pt x="17348358" y="32627327"/>
                  <a:pt x="17799992" y="32379992"/>
                  <a:pt x="17765396" y="33095140"/>
                </a:cubicBezTo>
                <a:cubicBezTo>
                  <a:pt x="17730800" y="33810288"/>
                  <a:pt x="17193251" y="34335951"/>
                  <a:pt x="17121199" y="34802602"/>
                </a:cubicBezTo>
                <a:cubicBezTo>
                  <a:pt x="17049147" y="35269253"/>
                  <a:pt x="17100157" y="35516020"/>
                  <a:pt x="17333082" y="35895045"/>
                </a:cubicBezTo>
                <a:cubicBezTo>
                  <a:pt x="17566007" y="36274070"/>
                  <a:pt x="18427061" y="36788929"/>
                  <a:pt x="18518747" y="37076755"/>
                </a:cubicBezTo>
                <a:cubicBezTo>
                  <a:pt x="18610433" y="37364581"/>
                  <a:pt x="18103424" y="37467628"/>
                  <a:pt x="17883199" y="37622002"/>
                </a:cubicBezTo>
                <a:cubicBezTo>
                  <a:pt x="17662974" y="37776376"/>
                  <a:pt x="17438699" y="37977602"/>
                  <a:pt x="17197399" y="38003002"/>
                </a:cubicBezTo>
                <a:lnTo>
                  <a:pt x="16130599" y="37774402"/>
                </a:lnTo>
                <a:lnTo>
                  <a:pt x="15157297" y="36719441"/>
                </a:lnTo>
                <a:cubicBezTo>
                  <a:pt x="14852497" y="36503541"/>
                  <a:pt x="14482482" y="36607975"/>
                  <a:pt x="14301799" y="36479002"/>
                </a:cubicBezTo>
                <a:cubicBezTo>
                  <a:pt x="14121116" y="36350029"/>
                  <a:pt x="14149399" y="36123402"/>
                  <a:pt x="14073199" y="35945602"/>
                </a:cubicBezTo>
                <a:cubicBezTo>
                  <a:pt x="14123999" y="35577302"/>
                  <a:pt x="14809799" y="34447002"/>
                  <a:pt x="14606599" y="34269202"/>
                </a:cubicBezTo>
                <a:lnTo>
                  <a:pt x="13996999" y="33735802"/>
                </a:lnTo>
                <a:cubicBezTo>
                  <a:pt x="14047799" y="32808702"/>
                  <a:pt x="14962199" y="28909802"/>
                  <a:pt x="14911399" y="28706602"/>
                </a:cubicBezTo>
                <a:lnTo>
                  <a:pt x="14758999" y="28097002"/>
                </a:lnTo>
                <a:cubicBezTo>
                  <a:pt x="14708199" y="27893802"/>
                  <a:pt x="15114599" y="25607802"/>
                  <a:pt x="15063799" y="25506202"/>
                </a:cubicBezTo>
                <a:lnTo>
                  <a:pt x="14454199" y="27487402"/>
                </a:lnTo>
                <a:cubicBezTo>
                  <a:pt x="14250999" y="28008102"/>
                  <a:pt x="13768399" y="28147802"/>
                  <a:pt x="13844599" y="28630402"/>
                </a:cubicBezTo>
                <a:lnTo>
                  <a:pt x="14073199" y="30078202"/>
                </a:lnTo>
                <a:cubicBezTo>
                  <a:pt x="14111299" y="30408402"/>
                  <a:pt x="14250999" y="30459202"/>
                  <a:pt x="14073199" y="30611602"/>
                </a:cubicBezTo>
                <a:cubicBezTo>
                  <a:pt x="13895399" y="30764002"/>
                  <a:pt x="13260399" y="31043402"/>
                  <a:pt x="13006399" y="30992602"/>
                </a:cubicBezTo>
                <a:cubicBezTo>
                  <a:pt x="12752399" y="30941802"/>
                  <a:pt x="12795495" y="30871717"/>
                  <a:pt x="12244399" y="30840202"/>
                </a:cubicBezTo>
                <a:cubicBezTo>
                  <a:pt x="11693303" y="30808687"/>
                  <a:pt x="11147224" y="30333092"/>
                  <a:pt x="10915741" y="30146539"/>
                </a:cubicBezTo>
                <a:cubicBezTo>
                  <a:pt x="10684258" y="29959987"/>
                  <a:pt x="10824558" y="29910077"/>
                  <a:pt x="10855501" y="29720887"/>
                </a:cubicBezTo>
                <a:cubicBezTo>
                  <a:pt x="10886444" y="29531698"/>
                  <a:pt x="11081765" y="29255048"/>
                  <a:pt x="11101399" y="29011402"/>
                </a:cubicBezTo>
                <a:cubicBezTo>
                  <a:pt x="11121033" y="28767756"/>
                  <a:pt x="11276464" y="29439253"/>
                  <a:pt x="10973305" y="28259009"/>
                </a:cubicBezTo>
                <a:cubicBezTo>
                  <a:pt x="10670146" y="27078765"/>
                  <a:pt x="11273433" y="26014202"/>
                  <a:pt x="11482399" y="25430002"/>
                </a:cubicBezTo>
                <a:cubicBezTo>
                  <a:pt x="11691365" y="24845802"/>
                  <a:pt x="12091725" y="25040733"/>
                  <a:pt x="12227100" y="24753810"/>
                </a:cubicBezTo>
                <a:cubicBezTo>
                  <a:pt x="12362475" y="24466887"/>
                  <a:pt x="12101268" y="24649864"/>
                  <a:pt x="12294651" y="23708463"/>
                </a:cubicBezTo>
                <a:cubicBezTo>
                  <a:pt x="12488034" y="22767062"/>
                  <a:pt x="13796408" y="20581805"/>
                  <a:pt x="13387399" y="19105402"/>
                </a:cubicBezTo>
                <a:cubicBezTo>
                  <a:pt x="12978390" y="17628999"/>
                  <a:pt x="10392387" y="16049505"/>
                  <a:pt x="9840595" y="14850044"/>
                </a:cubicBezTo>
                <a:cubicBezTo>
                  <a:pt x="9288803" y="13650583"/>
                  <a:pt x="9793299" y="13354276"/>
                  <a:pt x="9882199" y="12857002"/>
                </a:cubicBezTo>
                <a:cubicBezTo>
                  <a:pt x="9971099" y="12359728"/>
                  <a:pt x="10259695" y="12298202"/>
                  <a:pt x="10373995" y="11866402"/>
                </a:cubicBezTo>
                <a:cubicBezTo>
                  <a:pt x="10488295" y="11434602"/>
                  <a:pt x="9887965" y="11002802"/>
                  <a:pt x="10567999" y="10266202"/>
                </a:cubicBezTo>
                <a:cubicBezTo>
                  <a:pt x="11248033" y="9529602"/>
                  <a:pt x="14019516" y="8091299"/>
                  <a:pt x="14454199" y="7446802"/>
                </a:cubicBezTo>
                <a:cubicBezTo>
                  <a:pt x="14888882" y="6802305"/>
                  <a:pt x="13823797" y="6771468"/>
                  <a:pt x="13176097" y="6399220"/>
                </a:cubicBezTo>
                <a:cubicBezTo>
                  <a:pt x="12528397" y="6026972"/>
                  <a:pt x="11681548" y="5617742"/>
                  <a:pt x="10567999" y="5213316"/>
                </a:cubicBezTo>
                <a:cubicBezTo>
                  <a:pt x="9454450" y="4808890"/>
                  <a:pt x="8016527" y="4420566"/>
                  <a:pt x="6494803" y="3972663"/>
                </a:cubicBezTo>
                <a:cubicBezTo>
                  <a:pt x="4973079" y="3524761"/>
                  <a:pt x="2277579" y="2902944"/>
                  <a:pt x="1437657" y="2525901"/>
                </a:cubicBezTo>
                <a:cubicBezTo>
                  <a:pt x="597735" y="2148858"/>
                  <a:pt x="1254346" y="1753853"/>
                  <a:pt x="1455270" y="1710403"/>
                </a:cubicBezTo>
                <a:cubicBezTo>
                  <a:pt x="1656194" y="1666953"/>
                  <a:pt x="2566999" y="2341402"/>
                  <a:pt x="2643199" y="2265202"/>
                </a:cubicBezTo>
                <a:cubicBezTo>
                  <a:pt x="2414599" y="2029252"/>
                  <a:pt x="2248396" y="1684595"/>
                  <a:pt x="1957399" y="1557352"/>
                </a:cubicBezTo>
                <a:cubicBezTo>
                  <a:pt x="1666402" y="1430110"/>
                  <a:pt x="1133820" y="1482048"/>
                  <a:pt x="897219" y="1501747"/>
                </a:cubicBezTo>
              </a:path>
            </a:pathLst>
          </a:custGeom>
          <a:solidFill>
            <a:schemeClr val="tx1">
              <a:lumMod val="95000"/>
              <a:lumOff val="5000"/>
            </a:schemeClr>
          </a:solidFill>
          <a:ln>
            <a:noFill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zh-TW" altLang="en-US"/>
          </a:p>
        </p:txBody>
      </p:sp>
      <p:grpSp>
        <p:nvGrpSpPr>
          <p:cNvPr id="77826" name="Group 129"/>
          <p:cNvGrpSpPr>
            <a:grpSpLocks/>
          </p:cNvGrpSpPr>
          <p:nvPr/>
        </p:nvGrpSpPr>
        <p:grpSpPr bwMode="auto">
          <a:xfrm flipH="1">
            <a:off x="5535613" y="269875"/>
            <a:ext cx="3600450" cy="6408738"/>
            <a:chOff x="3080" y="2312"/>
            <a:chExt cx="649" cy="1153"/>
          </a:xfrm>
        </p:grpSpPr>
        <p:sp>
          <p:nvSpPr>
            <p:cNvPr id="77829" name="Freeform 130"/>
            <p:cNvSpPr>
              <a:spLocks/>
            </p:cNvSpPr>
            <p:nvPr/>
          </p:nvSpPr>
          <p:spPr bwMode="auto">
            <a:xfrm>
              <a:off x="3400" y="2312"/>
              <a:ext cx="56" cy="388"/>
            </a:xfrm>
            <a:custGeom>
              <a:avLst/>
              <a:gdLst>
                <a:gd name="T0" fmla="*/ 11 w 56"/>
                <a:gd name="T1" fmla="*/ 387 h 388"/>
                <a:gd name="T2" fmla="*/ 55 w 56"/>
                <a:gd name="T3" fmla="*/ 0 h 388"/>
                <a:gd name="T4" fmla="*/ 0 w 56"/>
                <a:gd name="T5" fmla="*/ 386 h 388"/>
                <a:gd name="T6" fmla="*/ 11 w 56"/>
                <a:gd name="T7" fmla="*/ 387 h 38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6"/>
                <a:gd name="T13" fmla="*/ 0 h 388"/>
                <a:gd name="T14" fmla="*/ 56 w 56"/>
                <a:gd name="T15" fmla="*/ 388 h 38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6" h="388">
                  <a:moveTo>
                    <a:pt x="11" y="387"/>
                  </a:moveTo>
                  <a:lnTo>
                    <a:pt x="55" y="0"/>
                  </a:lnTo>
                  <a:lnTo>
                    <a:pt x="0" y="386"/>
                  </a:lnTo>
                  <a:lnTo>
                    <a:pt x="11" y="387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7830" name="Freeform 131"/>
            <p:cNvSpPr>
              <a:spLocks/>
            </p:cNvSpPr>
            <p:nvPr/>
          </p:nvSpPr>
          <p:spPr bwMode="auto">
            <a:xfrm>
              <a:off x="3116" y="2331"/>
              <a:ext cx="613" cy="225"/>
            </a:xfrm>
            <a:custGeom>
              <a:avLst/>
              <a:gdLst>
                <a:gd name="T0" fmla="*/ 173 w 613"/>
                <a:gd name="T1" fmla="*/ 163 h 225"/>
                <a:gd name="T2" fmla="*/ 205 w 613"/>
                <a:gd name="T3" fmla="*/ 155 h 225"/>
                <a:gd name="T4" fmla="*/ 266 w 613"/>
                <a:gd name="T5" fmla="*/ 159 h 225"/>
                <a:gd name="T6" fmla="*/ 322 w 613"/>
                <a:gd name="T7" fmla="*/ 163 h 225"/>
                <a:gd name="T8" fmla="*/ 379 w 613"/>
                <a:gd name="T9" fmla="*/ 183 h 225"/>
                <a:gd name="T10" fmla="*/ 431 w 613"/>
                <a:gd name="T11" fmla="*/ 212 h 225"/>
                <a:gd name="T12" fmla="*/ 455 w 613"/>
                <a:gd name="T13" fmla="*/ 200 h 225"/>
                <a:gd name="T14" fmla="*/ 499 w 613"/>
                <a:gd name="T15" fmla="*/ 196 h 225"/>
                <a:gd name="T16" fmla="*/ 536 w 613"/>
                <a:gd name="T17" fmla="*/ 196 h 225"/>
                <a:gd name="T18" fmla="*/ 612 w 613"/>
                <a:gd name="T19" fmla="*/ 224 h 225"/>
                <a:gd name="T20" fmla="*/ 604 w 613"/>
                <a:gd name="T21" fmla="*/ 200 h 225"/>
                <a:gd name="T22" fmla="*/ 592 w 613"/>
                <a:gd name="T23" fmla="*/ 179 h 225"/>
                <a:gd name="T24" fmla="*/ 544 w 613"/>
                <a:gd name="T25" fmla="*/ 118 h 225"/>
                <a:gd name="T26" fmla="*/ 495 w 613"/>
                <a:gd name="T27" fmla="*/ 66 h 225"/>
                <a:gd name="T28" fmla="*/ 427 w 613"/>
                <a:gd name="T29" fmla="*/ 25 h 225"/>
                <a:gd name="T30" fmla="*/ 350 w 613"/>
                <a:gd name="T31" fmla="*/ 5 h 225"/>
                <a:gd name="T32" fmla="*/ 289 w 613"/>
                <a:gd name="T33" fmla="*/ 0 h 225"/>
                <a:gd name="T34" fmla="*/ 222 w 613"/>
                <a:gd name="T35" fmla="*/ 1 h 225"/>
                <a:gd name="T36" fmla="*/ 141 w 613"/>
                <a:gd name="T37" fmla="*/ 25 h 225"/>
                <a:gd name="T38" fmla="*/ 73 w 613"/>
                <a:gd name="T39" fmla="*/ 58 h 225"/>
                <a:gd name="T40" fmla="*/ 36 w 613"/>
                <a:gd name="T41" fmla="*/ 82 h 225"/>
                <a:gd name="T42" fmla="*/ 0 w 613"/>
                <a:gd name="T43" fmla="*/ 114 h 225"/>
                <a:gd name="T44" fmla="*/ 53 w 613"/>
                <a:gd name="T45" fmla="*/ 114 h 225"/>
                <a:gd name="T46" fmla="*/ 97 w 613"/>
                <a:gd name="T47" fmla="*/ 114 h 225"/>
                <a:gd name="T48" fmla="*/ 141 w 613"/>
                <a:gd name="T49" fmla="*/ 135 h 225"/>
                <a:gd name="T50" fmla="*/ 173 w 613"/>
                <a:gd name="T51" fmla="*/ 163 h 225"/>
                <a:gd name="T52" fmla="*/ 173 w 613"/>
                <a:gd name="T53" fmla="*/ 163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13"/>
                <a:gd name="T82" fmla="*/ 0 h 225"/>
                <a:gd name="T83" fmla="*/ 613 w 613"/>
                <a:gd name="T84" fmla="*/ 225 h 225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13" h="225">
                  <a:moveTo>
                    <a:pt x="173" y="163"/>
                  </a:moveTo>
                  <a:lnTo>
                    <a:pt x="205" y="155"/>
                  </a:lnTo>
                  <a:lnTo>
                    <a:pt x="266" y="159"/>
                  </a:lnTo>
                  <a:lnTo>
                    <a:pt x="322" y="163"/>
                  </a:lnTo>
                  <a:lnTo>
                    <a:pt x="379" y="183"/>
                  </a:lnTo>
                  <a:lnTo>
                    <a:pt x="431" y="212"/>
                  </a:lnTo>
                  <a:lnTo>
                    <a:pt x="455" y="200"/>
                  </a:lnTo>
                  <a:lnTo>
                    <a:pt x="499" y="196"/>
                  </a:lnTo>
                  <a:lnTo>
                    <a:pt x="536" y="196"/>
                  </a:lnTo>
                  <a:lnTo>
                    <a:pt x="612" y="224"/>
                  </a:lnTo>
                  <a:lnTo>
                    <a:pt x="604" y="200"/>
                  </a:lnTo>
                  <a:lnTo>
                    <a:pt x="592" y="179"/>
                  </a:lnTo>
                  <a:lnTo>
                    <a:pt x="544" y="118"/>
                  </a:lnTo>
                  <a:lnTo>
                    <a:pt x="495" y="66"/>
                  </a:lnTo>
                  <a:lnTo>
                    <a:pt x="427" y="25"/>
                  </a:lnTo>
                  <a:lnTo>
                    <a:pt x="350" y="5"/>
                  </a:lnTo>
                  <a:lnTo>
                    <a:pt x="289" y="0"/>
                  </a:lnTo>
                  <a:lnTo>
                    <a:pt x="222" y="1"/>
                  </a:lnTo>
                  <a:lnTo>
                    <a:pt x="141" y="25"/>
                  </a:lnTo>
                  <a:lnTo>
                    <a:pt x="73" y="58"/>
                  </a:lnTo>
                  <a:lnTo>
                    <a:pt x="36" y="82"/>
                  </a:lnTo>
                  <a:lnTo>
                    <a:pt x="0" y="114"/>
                  </a:lnTo>
                  <a:lnTo>
                    <a:pt x="53" y="114"/>
                  </a:lnTo>
                  <a:lnTo>
                    <a:pt x="97" y="114"/>
                  </a:lnTo>
                  <a:lnTo>
                    <a:pt x="141" y="135"/>
                  </a:lnTo>
                  <a:lnTo>
                    <a:pt x="173" y="163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77831" name="Group 132"/>
            <p:cNvGrpSpPr>
              <a:grpSpLocks/>
            </p:cNvGrpSpPr>
            <p:nvPr/>
          </p:nvGrpSpPr>
          <p:grpSpPr bwMode="auto">
            <a:xfrm>
              <a:off x="3140" y="3192"/>
              <a:ext cx="352" cy="273"/>
              <a:chOff x="3140" y="3192"/>
              <a:chExt cx="352" cy="273"/>
            </a:xfrm>
          </p:grpSpPr>
          <p:sp>
            <p:nvSpPr>
              <p:cNvPr id="77834" name="Freeform 133"/>
              <p:cNvSpPr>
                <a:spLocks/>
              </p:cNvSpPr>
              <p:nvPr/>
            </p:nvSpPr>
            <p:spPr bwMode="auto">
              <a:xfrm>
                <a:off x="3273" y="3200"/>
                <a:ext cx="219" cy="265"/>
              </a:xfrm>
              <a:custGeom>
                <a:avLst/>
                <a:gdLst>
                  <a:gd name="T0" fmla="*/ 73 w 219"/>
                  <a:gd name="T1" fmla="*/ 0 h 265"/>
                  <a:gd name="T2" fmla="*/ 117 w 219"/>
                  <a:gd name="T3" fmla="*/ 102 h 265"/>
                  <a:gd name="T4" fmla="*/ 105 w 219"/>
                  <a:gd name="T5" fmla="*/ 118 h 265"/>
                  <a:gd name="T6" fmla="*/ 125 w 219"/>
                  <a:gd name="T7" fmla="*/ 183 h 265"/>
                  <a:gd name="T8" fmla="*/ 145 w 219"/>
                  <a:gd name="T9" fmla="*/ 199 h 265"/>
                  <a:gd name="T10" fmla="*/ 173 w 219"/>
                  <a:gd name="T11" fmla="*/ 199 h 265"/>
                  <a:gd name="T12" fmla="*/ 185 w 219"/>
                  <a:gd name="T13" fmla="*/ 199 h 265"/>
                  <a:gd name="T14" fmla="*/ 201 w 219"/>
                  <a:gd name="T15" fmla="*/ 195 h 265"/>
                  <a:gd name="T16" fmla="*/ 214 w 219"/>
                  <a:gd name="T17" fmla="*/ 199 h 265"/>
                  <a:gd name="T18" fmla="*/ 218 w 219"/>
                  <a:gd name="T19" fmla="*/ 215 h 265"/>
                  <a:gd name="T20" fmla="*/ 133 w 219"/>
                  <a:gd name="T21" fmla="*/ 260 h 265"/>
                  <a:gd name="T22" fmla="*/ 117 w 219"/>
                  <a:gd name="T23" fmla="*/ 264 h 265"/>
                  <a:gd name="T24" fmla="*/ 97 w 219"/>
                  <a:gd name="T25" fmla="*/ 260 h 265"/>
                  <a:gd name="T26" fmla="*/ 93 w 219"/>
                  <a:gd name="T27" fmla="*/ 236 h 265"/>
                  <a:gd name="T28" fmla="*/ 85 w 219"/>
                  <a:gd name="T29" fmla="*/ 207 h 265"/>
                  <a:gd name="T30" fmla="*/ 73 w 219"/>
                  <a:gd name="T31" fmla="*/ 179 h 265"/>
                  <a:gd name="T32" fmla="*/ 57 w 219"/>
                  <a:gd name="T33" fmla="*/ 146 h 265"/>
                  <a:gd name="T34" fmla="*/ 53 w 219"/>
                  <a:gd name="T35" fmla="*/ 142 h 265"/>
                  <a:gd name="T36" fmla="*/ 40 w 219"/>
                  <a:gd name="T37" fmla="*/ 126 h 265"/>
                  <a:gd name="T38" fmla="*/ 32 w 219"/>
                  <a:gd name="T39" fmla="*/ 114 h 265"/>
                  <a:gd name="T40" fmla="*/ 12 w 219"/>
                  <a:gd name="T41" fmla="*/ 73 h 265"/>
                  <a:gd name="T42" fmla="*/ 0 w 219"/>
                  <a:gd name="T43" fmla="*/ 29 h 265"/>
                  <a:gd name="T44" fmla="*/ 73 w 219"/>
                  <a:gd name="T45" fmla="*/ 0 h 265"/>
                  <a:gd name="T46" fmla="*/ 73 w 219"/>
                  <a:gd name="T47" fmla="*/ 0 h 26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219"/>
                  <a:gd name="T73" fmla="*/ 0 h 265"/>
                  <a:gd name="T74" fmla="*/ 219 w 219"/>
                  <a:gd name="T75" fmla="*/ 265 h 26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219" h="265">
                    <a:moveTo>
                      <a:pt x="73" y="0"/>
                    </a:moveTo>
                    <a:lnTo>
                      <a:pt x="117" y="102"/>
                    </a:lnTo>
                    <a:lnTo>
                      <a:pt x="105" y="118"/>
                    </a:lnTo>
                    <a:lnTo>
                      <a:pt x="125" y="183"/>
                    </a:lnTo>
                    <a:lnTo>
                      <a:pt x="145" y="199"/>
                    </a:lnTo>
                    <a:lnTo>
                      <a:pt x="173" y="199"/>
                    </a:lnTo>
                    <a:lnTo>
                      <a:pt x="185" y="199"/>
                    </a:lnTo>
                    <a:lnTo>
                      <a:pt x="201" y="195"/>
                    </a:lnTo>
                    <a:lnTo>
                      <a:pt x="214" y="199"/>
                    </a:lnTo>
                    <a:lnTo>
                      <a:pt x="218" y="215"/>
                    </a:lnTo>
                    <a:lnTo>
                      <a:pt x="133" y="260"/>
                    </a:lnTo>
                    <a:lnTo>
                      <a:pt x="117" y="264"/>
                    </a:lnTo>
                    <a:lnTo>
                      <a:pt x="97" y="260"/>
                    </a:lnTo>
                    <a:lnTo>
                      <a:pt x="93" y="236"/>
                    </a:lnTo>
                    <a:lnTo>
                      <a:pt x="85" y="207"/>
                    </a:lnTo>
                    <a:lnTo>
                      <a:pt x="73" y="179"/>
                    </a:lnTo>
                    <a:lnTo>
                      <a:pt x="57" y="146"/>
                    </a:lnTo>
                    <a:lnTo>
                      <a:pt x="53" y="142"/>
                    </a:lnTo>
                    <a:lnTo>
                      <a:pt x="40" y="126"/>
                    </a:lnTo>
                    <a:lnTo>
                      <a:pt x="32" y="114"/>
                    </a:lnTo>
                    <a:lnTo>
                      <a:pt x="12" y="73"/>
                    </a:lnTo>
                    <a:lnTo>
                      <a:pt x="0" y="29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chemeClr val="tx1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77835" name="Freeform 134"/>
              <p:cNvSpPr>
                <a:spLocks/>
              </p:cNvSpPr>
              <p:nvPr/>
            </p:nvSpPr>
            <p:spPr bwMode="auto">
              <a:xfrm>
                <a:off x="3140" y="3192"/>
                <a:ext cx="126" cy="249"/>
              </a:xfrm>
              <a:custGeom>
                <a:avLst/>
                <a:gdLst>
                  <a:gd name="T0" fmla="*/ 109 w 126"/>
                  <a:gd name="T1" fmla="*/ 37 h 249"/>
                  <a:gd name="T2" fmla="*/ 93 w 126"/>
                  <a:gd name="T3" fmla="*/ 130 h 249"/>
                  <a:gd name="T4" fmla="*/ 69 w 126"/>
                  <a:gd name="T5" fmla="*/ 134 h 249"/>
                  <a:gd name="T6" fmla="*/ 65 w 126"/>
                  <a:gd name="T7" fmla="*/ 183 h 249"/>
                  <a:gd name="T8" fmla="*/ 69 w 126"/>
                  <a:gd name="T9" fmla="*/ 191 h 249"/>
                  <a:gd name="T10" fmla="*/ 93 w 126"/>
                  <a:gd name="T11" fmla="*/ 215 h 249"/>
                  <a:gd name="T12" fmla="*/ 125 w 126"/>
                  <a:gd name="T13" fmla="*/ 231 h 249"/>
                  <a:gd name="T14" fmla="*/ 125 w 126"/>
                  <a:gd name="T15" fmla="*/ 248 h 249"/>
                  <a:gd name="T16" fmla="*/ 73 w 126"/>
                  <a:gd name="T17" fmla="*/ 248 h 249"/>
                  <a:gd name="T18" fmla="*/ 61 w 126"/>
                  <a:gd name="T19" fmla="*/ 244 h 249"/>
                  <a:gd name="T20" fmla="*/ 57 w 126"/>
                  <a:gd name="T21" fmla="*/ 240 h 249"/>
                  <a:gd name="T22" fmla="*/ 29 w 126"/>
                  <a:gd name="T23" fmla="*/ 231 h 249"/>
                  <a:gd name="T24" fmla="*/ 0 w 126"/>
                  <a:gd name="T25" fmla="*/ 227 h 249"/>
                  <a:gd name="T26" fmla="*/ 29 w 126"/>
                  <a:gd name="T27" fmla="*/ 0 h 249"/>
                  <a:gd name="T28" fmla="*/ 109 w 126"/>
                  <a:gd name="T29" fmla="*/ 37 h 249"/>
                  <a:gd name="T30" fmla="*/ 109 w 126"/>
                  <a:gd name="T31" fmla="*/ 37 h 249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26"/>
                  <a:gd name="T49" fmla="*/ 0 h 249"/>
                  <a:gd name="T50" fmla="*/ 126 w 126"/>
                  <a:gd name="T51" fmla="*/ 249 h 249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26" h="249">
                    <a:moveTo>
                      <a:pt x="109" y="37"/>
                    </a:moveTo>
                    <a:lnTo>
                      <a:pt x="93" y="130"/>
                    </a:lnTo>
                    <a:lnTo>
                      <a:pt x="69" y="134"/>
                    </a:lnTo>
                    <a:lnTo>
                      <a:pt x="65" y="183"/>
                    </a:lnTo>
                    <a:lnTo>
                      <a:pt x="69" y="191"/>
                    </a:lnTo>
                    <a:lnTo>
                      <a:pt x="93" y="215"/>
                    </a:lnTo>
                    <a:lnTo>
                      <a:pt x="125" y="231"/>
                    </a:lnTo>
                    <a:lnTo>
                      <a:pt x="125" y="248"/>
                    </a:lnTo>
                    <a:lnTo>
                      <a:pt x="73" y="248"/>
                    </a:lnTo>
                    <a:lnTo>
                      <a:pt x="61" y="244"/>
                    </a:lnTo>
                    <a:lnTo>
                      <a:pt x="57" y="240"/>
                    </a:lnTo>
                    <a:lnTo>
                      <a:pt x="29" y="231"/>
                    </a:lnTo>
                    <a:lnTo>
                      <a:pt x="0" y="227"/>
                    </a:lnTo>
                    <a:lnTo>
                      <a:pt x="29" y="0"/>
                    </a:lnTo>
                    <a:lnTo>
                      <a:pt x="109" y="37"/>
                    </a:lnTo>
                    <a:close/>
                  </a:path>
                </a:pathLst>
              </a:custGeom>
              <a:solidFill>
                <a:schemeClr val="tx1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77832" name="Freeform 135"/>
            <p:cNvSpPr>
              <a:spLocks/>
            </p:cNvSpPr>
            <p:nvPr/>
          </p:nvSpPr>
          <p:spPr bwMode="auto">
            <a:xfrm>
              <a:off x="3217" y="2498"/>
              <a:ext cx="150" cy="147"/>
            </a:xfrm>
            <a:custGeom>
              <a:avLst/>
              <a:gdLst>
                <a:gd name="T0" fmla="*/ 28 w 150"/>
                <a:gd name="T1" fmla="*/ 110 h 147"/>
                <a:gd name="T2" fmla="*/ 20 w 150"/>
                <a:gd name="T3" fmla="*/ 81 h 147"/>
                <a:gd name="T4" fmla="*/ 32 w 150"/>
                <a:gd name="T5" fmla="*/ 81 h 147"/>
                <a:gd name="T6" fmla="*/ 32 w 150"/>
                <a:gd name="T7" fmla="*/ 73 h 147"/>
                <a:gd name="T8" fmla="*/ 0 w 150"/>
                <a:gd name="T9" fmla="*/ 61 h 147"/>
                <a:gd name="T10" fmla="*/ 32 w 150"/>
                <a:gd name="T11" fmla="*/ 61 h 147"/>
                <a:gd name="T12" fmla="*/ 32 w 150"/>
                <a:gd name="T13" fmla="*/ 53 h 147"/>
                <a:gd name="T14" fmla="*/ 32 w 150"/>
                <a:gd name="T15" fmla="*/ 49 h 147"/>
                <a:gd name="T16" fmla="*/ 36 w 150"/>
                <a:gd name="T17" fmla="*/ 16 h 147"/>
                <a:gd name="T18" fmla="*/ 56 w 150"/>
                <a:gd name="T19" fmla="*/ 0 h 147"/>
                <a:gd name="T20" fmla="*/ 64 w 150"/>
                <a:gd name="T21" fmla="*/ 4 h 147"/>
                <a:gd name="T22" fmla="*/ 68 w 150"/>
                <a:gd name="T23" fmla="*/ 12 h 147"/>
                <a:gd name="T24" fmla="*/ 80 w 150"/>
                <a:gd name="T25" fmla="*/ 16 h 147"/>
                <a:gd name="T26" fmla="*/ 92 w 150"/>
                <a:gd name="T27" fmla="*/ 8 h 147"/>
                <a:gd name="T28" fmla="*/ 96 w 150"/>
                <a:gd name="T29" fmla="*/ 4 h 147"/>
                <a:gd name="T30" fmla="*/ 100 w 150"/>
                <a:gd name="T31" fmla="*/ 4 h 147"/>
                <a:gd name="T32" fmla="*/ 104 w 150"/>
                <a:gd name="T33" fmla="*/ 8 h 147"/>
                <a:gd name="T34" fmla="*/ 113 w 150"/>
                <a:gd name="T35" fmla="*/ 16 h 147"/>
                <a:gd name="T36" fmla="*/ 113 w 150"/>
                <a:gd name="T37" fmla="*/ 37 h 147"/>
                <a:gd name="T38" fmla="*/ 117 w 150"/>
                <a:gd name="T39" fmla="*/ 61 h 147"/>
                <a:gd name="T40" fmla="*/ 149 w 150"/>
                <a:gd name="T41" fmla="*/ 61 h 147"/>
                <a:gd name="T42" fmla="*/ 117 w 150"/>
                <a:gd name="T43" fmla="*/ 73 h 147"/>
                <a:gd name="T44" fmla="*/ 117 w 150"/>
                <a:gd name="T45" fmla="*/ 77 h 147"/>
                <a:gd name="T46" fmla="*/ 117 w 150"/>
                <a:gd name="T47" fmla="*/ 89 h 147"/>
                <a:gd name="T48" fmla="*/ 117 w 150"/>
                <a:gd name="T49" fmla="*/ 98 h 147"/>
                <a:gd name="T50" fmla="*/ 117 w 150"/>
                <a:gd name="T51" fmla="*/ 110 h 147"/>
                <a:gd name="T52" fmla="*/ 113 w 150"/>
                <a:gd name="T53" fmla="*/ 118 h 147"/>
                <a:gd name="T54" fmla="*/ 113 w 150"/>
                <a:gd name="T55" fmla="*/ 130 h 147"/>
                <a:gd name="T56" fmla="*/ 113 w 150"/>
                <a:gd name="T57" fmla="*/ 146 h 147"/>
                <a:gd name="T58" fmla="*/ 28 w 150"/>
                <a:gd name="T59" fmla="*/ 110 h 147"/>
                <a:gd name="T60" fmla="*/ 28 w 150"/>
                <a:gd name="T61" fmla="*/ 110 h 14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50"/>
                <a:gd name="T94" fmla="*/ 0 h 147"/>
                <a:gd name="T95" fmla="*/ 150 w 150"/>
                <a:gd name="T96" fmla="*/ 147 h 147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50" h="147">
                  <a:moveTo>
                    <a:pt x="28" y="110"/>
                  </a:moveTo>
                  <a:lnTo>
                    <a:pt x="20" y="81"/>
                  </a:lnTo>
                  <a:lnTo>
                    <a:pt x="32" y="81"/>
                  </a:lnTo>
                  <a:lnTo>
                    <a:pt x="32" y="73"/>
                  </a:lnTo>
                  <a:lnTo>
                    <a:pt x="0" y="61"/>
                  </a:lnTo>
                  <a:lnTo>
                    <a:pt x="32" y="61"/>
                  </a:lnTo>
                  <a:lnTo>
                    <a:pt x="32" y="53"/>
                  </a:lnTo>
                  <a:lnTo>
                    <a:pt x="32" y="49"/>
                  </a:lnTo>
                  <a:lnTo>
                    <a:pt x="36" y="16"/>
                  </a:lnTo>
                  <a:lnTo>
                    <a:pt x="56" y="0"/>
                  </a:lnTo>
                  <a:lnTo>
                    <a:pt x="64" y="4"/>
                  </a:lnTo>
                  <a:lnTo>
                    <a:pt x="68" y="12"/>
                  </a:lnTo>
                  <a:lnTo>
                    <a:pt x="80" y="16"/>
                  </a:lnTo>
                  <a:lnTo>
                    <a:pt x="92" y="8"/>
                  </a:lnTo>
                  <a:lnTo>
                    <a:pt x="96" y="4"/>
                  </a:lnTo>
                  <a:lnTo>
                    <a:pt x="100" y="4"/>
                  </a:lnTo>
                  <a:lnTo>
                    <a:pt x="104" y="8"/>
                  </a:lnTo>
                  <a:lnTo>
                    <a:pt x="113" y="16"/>
                  </a:lnTo>
                  <a:lnTo>
                    <a:pt x="113" y="37"/>
                  </a:lnTo>
                  <a:lnTo>
                    <a:pt x="117" y="61"/>
                  </a:lnTo>
                  <a:lnTo>
                    <a:pt x="149" y="61"/>
                  </a:lnTo>
                  <a:lnTo>
                    <a:pt x="117" y="73"/>
                  </a:lnTo>
                  <a:lnTo>
                    <a:pt x="117" y="77"/>
                  </a:lnTo>
                  <a:lnTo>
                    <a:pt x="117" y="89"/>
                  </a:lnTo>
                  <a:lnTo>
                    <a:pt x="117" y="98"/>
                  </a:lnTo>
                  <a:lnTo>
                    <a:pt x="117" y="110"/>
                  </a:lnTo>
                  <a:lnTo>
                    <a:pt x="113" y="118"/>
                  </a:lnTo>
                  <a:lnTo>
                    <a:pt x="113" y="130"/>
                  </a:lnTo>
                  <a:lnTo>
                    <a:pt x="113" y="146"/>
                  </a:lnTo>
                  <a:lnTo>
                    <a:pt x="28" y="110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7833" name="Freeform 136"/>
            <p:cNvSpPr>
              <a:spLocks/>
            </p:cNvSpPr>
            <p:nvPr/>
          </p:nvSpPr>
          <p:spPr bwMode="auto">
            <a:xfrm>
              <a:off x="3080" y="2608"/>
              <a:ext cx="347" cy="622"/>
            </a:xfrm>
            <a:custGeom>
              <a:avLst/>
              <a:gdLst>
                <a:gd name="T0" fmla="*/ 250 w 347"/>
                <a:gd name="T1" fmla="*/ 36 h 622"/>
                <a:gd name="T2" fmla="*/ 266 w 347"/>
                <a:gd name="T3" fmla="*/ 44 h 622"/>
                <a:gd name="T4" fmla="*/ 274 w 347"/>
                <a:gd name="T5" fmla="*/ 52 h 622"/>
                <a:gd name="T6" fmla="*/ 278 w 347"/>
                <a:gd name="T7" fmla="*/ 69 h 622"/>
                <a:gd name="T8" fmla="*/ 278 w 347"/>
                <a:gd name="T9" fmla="*/ 69 h 622"/>
                <a:gd name="T10" fmla="*/ 278 w 347"/>
                <a:gd name="T11" fmla="*/ 85 h 622"/>
                <a:gd name="T12" fmla="*/ 278 w 347"/>
                <a:gd name="T13" fmla="*/ 97 h 622"/>
                <a:gd name="T14" fmla="*/ 278 w 347"/>
                <a:gd name="T15" fmla="*/ 105 h 622"/>
                <a:gd name="T16" fmla="*/ 294 w 347"/>
                <a:gd name="T17" fmla="*/ 121 h 622"/>
                <a:gd name="T18" fmla="*/ 294 w 347"/>
                <a:gd name="T19" fmla="*/ 121 h 622"/>
                <a:gd name="T20" fmla="*/ 298 w 347"/>
                <a:gd name="T21" fmla="*/ 117 h 622"/>
                <a:gd name="T22" fmla="*/ 302 w 347"/>
                <a:gd name="T23" fmla="*/ 117 h 622"/>
                <a:gd name="T24" fmla="*/ 310 w 347"/>
                <a:gd name="T25" fmla="*/ 117 h 622"/>
                <a:gd name="T26" fmla="*/ 314 w 347"/>
                <a:gd name="T27" fmla="*/ 117 h 622"/>
                <a:gd name="T28" fmla="*/ 318 w 347"/>
                <a:gd name="T29" fmla="*/ 85 h 622"/>
                <a:gd name="T30" fmla="*/ 330 w 347"/>
                <a:gd name="T31" fmla="*/ 89 h 622"/>
                <a:gd name="T32" fmla="*/ 330 w 347"/>
                <a:gd name="T33" fmla="*/ 89 h 622"/>
                <a:gd name="T34" fmla="*/ 330 w 347"/>
                <a:gd name="T35" fmla="*/ 117 h 622"/>
                <a:gd name="T36" fmla="*/ 330 w 347"/>
                <a:gd name="T37" fmla="*/ 117 h 622"/>
                <a:gd name="T38" fmla="*/ 346 w 347"/>
                <a:gd name="T39" fmla="*/ 138 h 622"/>
                <a:gd name="T40" fmla="*/ 346 w 347"/>
                <a:gd name="T41" fmla="*/ 170 h 622"/>
                <a:gd name="T42" fmla="*/ 330 w 347"/>
                <a:gd name="T43" fmla="*/ 227 h 622"/>
                <a:gd name="T44" fmla="*/ 282 w 347"/>
                <a:gd name="T45" fmla="*/ 247 h 622"/>
                <a:gd name="T46" fmla="*/ 274 w 347"/>
                <a:gd name="T47" fmla="*/ 243 h 622"/>
                <a:gd name="T48" fmla="*/ 266 w 347"/>
                <a:gd name="T49" fmla="*/ 239 h 622"/>
                <a:gd name="T50" fmla="*/ 266 w 347"/>
                <a:gd name="T51" fmla="*/ 263 h 622"/>
                <a:gd name="T52" fmla="*/ 258 w 347"/>
                <a:gd name="T53" fmla="*/ 361 h 622"/>
                <a:gd name="T54" fmla="*/ 241 w 347"/>
                <a:gd name="T55" fmla="*/ 450 h 622"/>
                <a:gd name="T56" fmla="*/ 314 w 347"/>
                <a:gd name="T57" fmla="*/ 564 h 622"/>
                <a:gd name="T58" fmla="*/ 258 w 347"/>
                <a:gd name="T59" fmla="*/ 596 h 622"/>
                <a:gd name="T60" fmla="*/ 193 w 347"/>
                <a:gd name="T61" fmla="*/ 621 h 622"/>
                <a:gd name="T62" fmla="*/ 169 w 347"/>
                <a:gd name="T63" fmla="*/ 621 h 622"/>
                <a:gd name="T64" fmla="*/ 109 w 347"/>
                <a:gd name="T65" fmla="*/ 592 h 622"/>
                <a:gd name="T66" fmla="*/ 40 w 347"/>
                <a:gd name="T67" fmla="*/ 576 h 622"/>
                <a:gd name="T68" fmla="*/ 48 w 347"/>
                <a:gd name="T69" fmla="*/ 556 h 622"/>
                <a:gd name="T70" fmla="*/ 28 w 347"/>
                <a:gd name="T71" fmla="*/ 552 h 622"/>
                <a:gd name="T72" fmla="*/ 56 w 347"/>
                <a:gd name="T73" fmla="*/ 320 h 622"/>
                <a:gd name="T74" fmla="*/ 52 w 347"/>
                <a:gd name="T75" fmla="*/ 312 h 622"/>
                <a:gd name="T76" fmla="*/ 40 w 347"/>
                <a:gd name="T77" fmla="*/ 300 h 622"/>
                <a:gd name="T78" fmla="*/ 36 w 347"/>
                <a:gd name="T79" fmla="*/ 292 h 622"/>
                <a:gd name="T80" fmla="*/ 12 w 347"/>
                <a:gd name="T81" fmla="*/ 247 h 622"/>
                <a:gd name="T82" fmla="*/ 0 w 347"/>
                <a:gd name="T83" fmla="*/ 203 h 622"/>
                <a:gd name="T84" fmla="*/ 20 w 347"/>
                <a:gd name="T85" fmla="*/ 166 h 622"/>
                <a:gd name="T86" fmla="*/ 40 w 347"/>
                <a:gd name="T87" fmla="*/ 109 h 622"/>
                <a:gd name="T88" fmla="*/ 72 w 347"/>
                <a:gd name="T89" fmla="*/ 52 h 622"/>
                <a:gd name="T90" fmla="*/ 141 w 347"/>
                <a:gd name="T91" fmla="*/ 28 h 622"/>
                <a:gd name="T92" fmla="*/ 165 w 347"/>
                <a:gd name="T93" fmla="*/ 0 h 622"/>
                <a:gd name="T94" fmla="*/ 250 w 347"/>
                <a:gd name="T95" fmla="*/ 36 h 622"/>
                <a:gd name="T96" fmla="*/ 250 w 347"/>
                <a:gd name="T97" fmla="*/ 36 h 62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47"/>
                <a:gd name="T148" fmla="*/ 0 h 622"/>
                <a:gd name="T149" fmla="*/ 347 w 347"/>
                <a:gd name="T150" fmla="*/ 622 h 62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47" h="622">
                  <a:moveTo>
                    <a:pt x="250" y="36"/>
                  </a:moveTo>
                  <a:lnTo>
                    <a:pt x="266" y="44"/>
                  </a:lnTo>
                  <a:lnTo>
                    <a:pt x="274" y="52"/>
                  </a:lnTo>
                  <a:lnTo>
                    <a:pt x="278" y="69"/>
                  </a:lnTo>
                  <a:lnTo>
                    <a:pt x="278" y="85"/>
                  </a:lnTo>
                  <a:lnTo>
                    <a:pt x="278" y="97"/>
                  </a:lnTo>
                  <a:lnTo>
                    <a:pt x="278" y="105"/>
                  </a:lnTo>
                  <a:lnTo>
                    <a:pt x="294" y="121"/>
                  </a:lnTo>
                  <a:lnTo>
                    <a:pt x="298" y="117"/>
                  </a:lnTo>
                  <a:lnTo>
                    <a:pt x="302" y="117"/>
                  </a:lnTo>
                  <a:lnTo>
                    <a:pt x="310" y="117"/>
                  </a:lnTo>
                  <a:lnTo>
                    <a:pt x="314" y="117"/>
                  </a:lnTo>
                  <a:lnTo>
                    <a:pt x="318" y="85"/>
                  </a:lnTo>
                  <a:lnTo>
                    <a:pt x="330" y="89"/>
                  </a:lnTo>
                  <a:lnTo>
                    <a:pt x="330" y="117"/>
                  </a:lnTo>
                  <a:lnTo>
                    <a:pt x="346" y="138"/>
                  </a:lnTo>
                  <a:lnTo>
                    <a:pt x="346" y="170"/>
                  </a:lnTo>
                  <a:lnTo>
                    <a:pt x="330" y="227"/>
                  </a:lnTo>
                  <a:lnTo>
                    <a:pt x="282" y="247"/>
                  </a:lnTo>
                  <a:lnTo>
                    <a:pt x="274" y="243"/>
                  </a:lnTo>
                  <a:lnTo>
                    <a:pt x="266" y="239"/>
                  </a:lnTo>
                  <a:lnTo>
                    <a:pt x="266" y="263"/>
                  </a:lnTo>
                  <a:lnTo>
                    <a:pt x="258" y="361"/>
                  </a:lnTo>
                  <a:lnTo>
                    <a:pt x="241" y="450"/>
                  </a:lnTo>
                  <a:lnTo>
                    <a:pt x="314" y="564"/>
                  </a:lnTo>
                  <a:lnTo>
                    <a:pt x="258" y="596"/>
                  </a:lnTo>
                  <a:lnTo>
                    <a:pt x="193" y="621"/>
                  </a:lnTo>
                  <a:lnTo>
                    <a:pt x="169" y="621"/>
                  </a:lnTo>
                  <a:lnTo>
                    <a:pt x="109" y="592"/>
                  </a:lnTo>
                  <a:lnTo>
                    <a:pt x="40" y="576"/>
                  </a:lnTo>
                  <a:lnTo>
                    <a:pt x="48" y="556"/>
                  </a:lnTo>
                  <a:lnTo>
                    <a:pt x="28" y="552"/>
                  </a:lnTo>
                  <a:lnTo>
                    <a:pt x="56" y="320"/>
                  </a:lnTo>
                  <a:lnTo>
                    <a:pt x="52" y="312"/>
                  </a:lnTo>
                  <a:lnTo>
                    <a:pt x="40" y="300"/>
                  </a:lnTo>
                  <a:lnTo>
                    <a:pt x="36" y="292"/>
                  </a:lnTo>
                  <a:lnTo>
                    <a:pt x="12" y="247"/>
                  </a:lnTo>
                  <a:lnTo>
                    <a:pt x="0" y="203"/>
                  </a:lnTo>
                  <a:lnTo>
                    <a:pt x="20" y="166"/>
                  </a:lnTo>
                  <a:lnTo>
                    <a:pt x="40" y="109"/>
                  </a:lnTo>
                  <a:lnTo>
                    <a:pt x="72" y="52"/>
                  </a:lnTo>
                  <a:lnTo>
                    <a:pt x="141" y="28"/>
                  </a:lnTo>
                  <a:lnTo>
                    <a:pt x="165" y="0"/>
                  </a:lnTo>
                  <a:lnTo>
                    <a:pt x="250" y="36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77827" name="Freeform 192"/>
          <p:cNvSpPr>
            <a:spLocks/>
          </p:cNvSpPr>
          <p:nvPr/>
        </p:nvSpPr>
        <p:spPr bwMode="gray">
          <a:xfrm flipH="1">
            <a:off x="3563938" y="1773238"/>
            <a:ext cx="2952750" cy="5084762"/>
          </a:xfrm>
          <a:custGeom>
            <a:avLst/>
            <a:gdLst>
              <a:gd name="T0" fmla="*/ 2147483647 w 1037"/>
              <a:gd name="T1" fmla="*/ 2147483647 h 1410"/>
              <a:gd name="T2" fmla="*/ 2147483647 w 1037"/>
              <a:gd name="T3" fmla="*/ 2147483647 h 1410"/>
              <a:gd name="T4" fmla="*/ 2147483647 w 1037"/>
              <a:gd name="T5" fmla="*/ 2147483647 h 1410"/>
              <a:gd name="T6" fmla="*/ 2147483647 w 1037"/>
              <a:gd name="T7" fmla="*/ 2147483647 h 1410"/>
              <a:gd name="T8" fmla="*/ 2147483647 w 1037"/>
              <a:gd name="T9" fmla="*/ 2147483647 h 1410"/>
              <a:gd name="T10" fmla="*/ 2147483647 w 1037"/>
              <a:gd name="T11" fmla="*/ 2147483647 h 1410"/>
              <a:gd name="T12" fmla="*/ 2147483647 w 1037"/>
              <a:gd name="T13" fmla="*/ 2147483647 h 1410"/>
              <a:gd name="T14" fmla="*/ 2147483647 w 1037"/>
              <a:gd name="T15" fmla="*/ 2147483647 h 1410"/>
              <a:gd name="T16" fmla="*/ 2147483647 w 1037"/>
              <a:gd name="T17" fmla="*/ 2147483647 h 1410"/>
              <a:gd name="T18" fmla="*/ 2147483647 w 1037"/>
              <a:gd name="T19" fmla="*/ 2147483647 h 1410"/>
              <a:gd name="T20" fmla="*/ 2147483647 w 1037"/>
              <a:gd name="T21" fmla="*/ 2147483647 h 1410"/>
              <a:gd name="T22" fmla="*/ 2147483647 w 1037"/>
              <a:gd name="T23" fmla="*/ 2147483647 h 1410"/>
              <a:gd name="T24" fmla="*/ 2147483647 w 1037"/>
              <a:gd name="T25" fmla="*/ 2147483647 h 1410"/>
              <a:gd name="T26" fmla="*/ 2147483647 w 1037"/>
              <a:gd name="T27" fmla="*/ 2147483647 h 1410"/>
              <a:gd name="T28" fmla="*/ 2147483647 w 1037"/>
              <a:gd name="T29" fmla="*/ 2147483647 h 1410"/>
              <a:gd name="T30" fmla="*/ 2147483647 w 1037"/>
              <a:gd name="T31" fmla="*/ 2147483647 h 1410"/>
              <a:gd name="T32" fmla="*/ 2147483647 w 1037"/>
              <a:gd name="T33" fmla="*/ 2147483647 h 1410"/>
              <a:gd name="T34" fmla="*/ 2147483647 w 1037"/>
              <a:gd name="T35" fmla="*/ 2147483647 h 1410"/>
              <a:gd name="T36" fmla="*/ 2147483647 w 1037"/>
              <a:gd name="T37" fmla="*/ 2147483647 h 1410"/>
              <a:gd name="T38" fmla="*/ 2147483647 w 1037"/>
              <a:gd name="T39" fmla="*/ 2147483647 h 1410"/>
              <a:gd name="T40" fmla="*/ 2147483647 w 1037"/>
              <a:gd name="T41" fmla="*/ 2147483647 h 1410"/>
              <a:gd name="T42" fmla="*/ 2147483647 w 1037"/>
              <a:gd name="T43" fmla="*/ 2147483647 h 1410"/>
              <a:gd name="T44" fmla="*/ 2147483647 w 1037"/>
              <a:gd name="T45" fmla="*/ 2147483647 h 1410"/>
              <a:gd name="T46" fmla="*/ 2147483647 w 1037"/>
              <a:gd name="T47" fmla="*/ 2147483647 h 1410"/>
              <a:gd name="T48" fmla="*/ 2147483647 w 1037"/>
              <a:gd name="T49" fmla="*/ 2147483647 h 1410"/>
              <a:gd name="T50" fmla="*/ 2147483647 w 1037"/>
              <a:gd name="T51" fmla="*/ 2147483647 h 1410"/>
              <a:gd name="T52" fmla="*/ 2147483647 w 1037"/>
              <a:gd name="T53" fmla="*/ 2147483647 h 1410"/>
              <a:gd name="T54" fmla="*/ 2147483647 w 1037"/>
              <a:gd name="T55" fmla="*/ 2147483647 h 1410"/>
              <a:gd name="T56" fmla="*/ 2147483647 w 1037"/>
              <a:gd name="T57" fmla="*/ 2147483647 h 1410"/>
              <a:gd name="T58" fmla="*/ 2147483647 w 1037"/>
              <a:gd name="T59" fmla="*/ 2147483647 h 1410"/>
              <a:gd name="T60" fmla="*/ 2147483647 w 1037"/>
              <a:gd name="T61" fmla="*/ 2147483647 h 1410"/>
              <a:gd name="T62" fmla="*/ 2147483647 w 1037"/>
              <a:gd name="T63" fmla="*/ 2147483647 h 1410"/>
              <a:gd name="T64" fmla="*/ 2147483647 w 1037"/>
              <a:gd name="T65" fmla="*/ 2147483647 h 1410"/>
              <a:gd name="T66" fmla="*/ 2147483647 w 1037"/>
              <a:gd name="T67" fmla="*/ 2147483647 h 1410"/>
              <a:gd name="T68" fmla="*/ 2147483647 w 1037"/>
              <a:gd name="T69" fmla="*/ 2147483647 h 1410"/>
              <a:gd name="T70" fmla="*/ 2147483647 w 1037"/>
              <a:gd name="T71" fmla="*/ 2147483647 h 1410"/>
              <a:gd name="T72" fmla="*/ 2147483647 w 1037"/>
              <a:gd name="T73" fmla="*/ 2147483647 h 1410"/>
              <a:gd name="T74" fmla="*/ 2147483647 w 1037"/>
              <a:gd name="T75" fmla="*/ 2147483647 h 1410"/>
              <a:gd name="T76" fmla="*/ 2147483647 w 1037"/>
              <a:gd name="T77" fmla="*/ 2147483647 h 1410"/>
              <a:gd name="T78" fmla="*/ 2147483647 w 1037"/>
              <a:gd name="T79" fmla="*/ 2147483647 h 1410"/>
              <a:gd name="T80" fmla="*/ 2147483647 w 1037"/>
              <a:gd name="T81" fmla="*/ 2147483647 h 1410"/>
              <a:gd name="T82" fmla="*/ 2147483647 w 1037"/>
              <a:gd name="T83" fmla="*/ 2147483647 h 1410"/>
              <a:gd name="T84" fmla="*/ 2147483647 w 1037"/>
              <a:gd name="T85" fmla="*/ 2147483647 h 1410"/>
              <a:gd name="T86" fmla="*/ 2147483647 w 1037"/>
              <a:gd name="T87" fmla="*/ 2147483647 h 1410"/>
              <a:gd name="T88" fmla="*/ 2147483647 w 1037"/>
              <a:gd name="T89" fmla="*/ 2147483647 h 1410"/>
              <a:gd name="T90" fmla="*/ 2147483647 w 1037"/>
              <a:gd name="T91" fmla="*/ 2147483647 h 1410"/>
              <a:gd name="T92" fmla="*/ 2147483647 w 1037"/>
              <a:gd name="T93" fmla="*/ 2147483647 h 1410"/>
              <a:gd name="T94" fmla="*/ 2147483647 w 1037"/>
              <a:gd name="T95" fmla="*/ 2147483647 h 1410"/>
              <a:gd name="T96" fmla="*/ 2147483647 w 1037"/>
              <a:gd name="T97" fmla="*/ 2147483647 h 1410"/>
              <a:gd name="T98" fmla="*/ 2147483647 w 1037"/>
              <a:gd name="T99" fmla="*/ 2147483647 h 1410"/>
              <a:gd name="T100" fmla="*/ 0 w 1037"/>
              <a:gd name="T101" fmla="*/ 2147483647 h 1410"/>
              <a:gd name="T102" fmla="*/ 2147483647 w 1037"/>
              <a:gd name="T103" fmla="*/ 2147483647 h 1410"/>
              <a:gd name="T104" fmla="*/ 2147483647 w 1037"/>
              <a:gd name="T105" fmla="*/ 2147483647 h 1410"/>
              <a:gd name="T106" fmla="*/ 2147483647 w 1037"/>
              <a:gd name="T107" fmla="*/ 2147483647 h 1410"/>
              <a:gd name="T108" fmla="*/ 2147483647 w 1037"/>
              <a:gd name="T109" fmla="*/ 2147483647 h 1410"/>
              <a:gd name="T110" fmla="*/ 2147483647 w 1037"/>
              <a:gd name="T111" fmla="*/ 2147483647 h 1410"/>
              <a:gd name="T112" fmla="*/ 2147483647 w 1037"/>
              <a:gd name="T113" fmla="*/ 2147483647 h 1410"/>
              <a:gd name="T114" fmla="*/ 2147483647 w 1037"/>
              <a:gd name="T115" fmla="*/ 2147483647 h 1410"/>
              <a:gd name="T116" fmla="*/ 2147483647 w 1037"/>
              <a:gd name="T117" fmla="*/ 2147483647 h 1410"/>
              <a:gd name="T118" fmla="*/ 2147483647 w 1037"/>
              <a:gd name="T119" fmla="*/ 2147483647 h 141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37"/>
              <a:gd name="T181" fmla="*/ 0 h 1410"/>
              <a:gd name="T182" fmla="*/ 1037 w 1037"/>
              <a:gd name="T183" fmla="*/ 1410 h 1410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37" h="1410">
                <a:moveTo>
                  <a:pt x="252" y="5"/>
                </a:moveTo>
                <a:cubicBezTo>
                  <a:pt x="255" y="0"/>
                  <a:pt x="268" y="26"/>
                  <a:pt x="274" y="26"/>
                </a:cubicBezTo>
                <a:lnTo>
                  <a:pt x="292" y="5"/>
                </a:lnTo>
                <a:lnTo>
                  <a:pt x="321" y="15"/>
                </a:lnTo>
                <a:lnTo>
                  <a:pt x="341" y="15"/>
                </a:lnTo>
                <a:lnTo>
                  <a:pt x="354" y="5"/>
                </a:lnTo>
                <a:lnTo>
                  <a:pt x="393" y="8"/>
                </a:lnTo>
                <a:lnTo>
                  <a:pt x="445" y="15"/>
                </a:lnTo>
                <a:lnTo>
                  <a:pt x="463" y="36"/>
                </a:lnTo>
                <a:lnTo>
                  <a:pt x="507" y="68"/>
                </a:lnTo>
                <a:lnTo>
                  <a:pt x="498" y="84"/>
                </a:lnTo>
                <a:lnTo>
                  <a:pt x="500" y="102"/>
                </a:lnTo>
                <a:lnTo>
                  <a:pt x="490" y="145"/>
                </a:lnTo>
                <a:lnTo>
                  <a:pt x="490" y="179"/>
                </a:lnTo>
                <a:lnTo>
                  <a:pt x="482" y="216"/>
                </a:lnTo>
                <a:lnTo>
                  <a:pt x="466" y="260"/>
                </a:lnTo>
                <a:lnTo>
                  <a:pt x="464" y="279"/>
                </a:lnTo>
                <a:lnTo>
                  <a:pt x="456" y="309"/>
                </a:lnTo>
                <a:lnTo>
                  <a:pt x="455" y="325"/>
                </a:lnTo>
                <a:lnTo>
                  <a:pt x="471" y="344"/>
                </a:lnTo>
                <a:lnTo>
                  <a:pt x="534" y="365"/>
                </a:lnTo>
                <a:lnTo>
                  <a:pt x="575" y="385"/>
                </a:lnTo>
                <a:cubicBezTo>
                  <a:pt x="588" y="391"/>
                  <a:pt x="606" y="391"/>
                  <a:pt x="614" y="400"/>
                </a:cubicBezTo>
                <a:cubicBezTo>
                  <a:pt x="622" y="406"/>
                  <a:pt x="623" y="421"/>
                  <a:pt x="623" y="432"/>
                </a:cubicBezTo>
                <a:lnTo>
                  <a:pt x="619" y="479"/>
                </a:lnTo>
                <a:lnTo>
                  <a:pt x="640" y="521"/>
                </a:lnTo>
                <a:lnTo>
                  <a:pt x="641" y="541"/>
                </a:lnTo>
                <a:lnTo>
                  <a:pt x="659" y="557"/>
                </a:lnTo>
                <a:lnTo>
                  <a:pt x="672" y="585"/>
                </a:lnTo>
                <a:lnTo>
                  <a:pt x="711" y="619"/>
                </a:lnTo>
                <a:lnTo>
                  <a:pt x="724" y="647"/>
                </a:lnTo>
                <a:lnTo>
                  <a:pt x="750" y="647"/>
                </a:lnTo>
                <a:lnTo>
                  <a:pt x="802" y="630"/>
                </a:lnTo>
                <a:lnTo>
                  <a:pt x="830" y="614"/>
                </a:lnTo>
                <a:lnTo>
                  <a:pt x="852" y="593"/>
                </a:lnTo>
                <a:lnTo>
                  <a:pt x="873" y="578"/>
                </a:lnTo>
                <a:lnTo>
                  <a:pt x="894" y="546"/>
                </a:lnTo>
                <a:lnTo>
                  <a:pt x="920" y="526"/>
                </a:lnTo>
                <a:lnTo>
                  <a:pt x="945" y="513"/>
                </a:lnTo>
                <a:lnTo>
                  <a:pt x="989" y="538"/>
                </a:lnTo>
                <a:lnTo>
                  <a:pt x="1032" y="552"/>
                </a:lnTo>
                <a:lnTo>
                  <a:pt x="1037" y="577"/>
                </a:lnTo>
                <a:lnTo>
                  <a:pt x="963" y="544"/>
                </a:lnTo>
                <a:lnTo>
                  <a:pt x="1029" y="567"/>
                </a:lnTo>
                <a:lnTo>
                  <a:pt x="1021" y="590"/>
                </a:lnTo>
                <a:lnTo>
                  <a:pt x="990" y="630"/>
                </a:lnTo>
                <a:lnTo>
                  <a:pt x="912" y="663"/>
                </a:lnTo>
                <a:lnTo>
                  <a:pt x="924" y="677"/>
                </a:lnTo>
                <a:lnTo>
                  <a:pt x="919" y="697"/>
                </a:lnTo>
                <a:lnTo>
                  <a:pt x="901" y="736"/>
                </a:lnTo>
                <a:lnTo>
                  <a:pt x="894" y="762"/>
                </a:lnTo>
                <a:lnTo>
                  <a:pt x="870" y="767"/>
                </a:lnTo>
                <a:lnTo>
                  <a:pt x="779" y="820"/>
                </a:lnTo>
                <a:lnTo>
                  <a:pt x="737" y="832"/>
                </a:lnTo>
                <a:lnTo>
                  <a:pt x="698" y="819"/>
                </a:lnTo>
                <a:lnTo>
                  <a:pt x="654" y="789"/>
                </a:lnTo>
                <a:lnTo>
                  <a:pt x="632" y="776"/>
                </a:lnTo>
                <a:lnTo>
                  <a:pt x="604" y="767"/>
                </a:lnTo>
                <a:lnTo>
                  <a:pt x="604" y="741"/>
                </a:lnTo>
                <a:lnTo>
                  <a:pt x="580" y="724"/>
                </a:lnTo>
                <a:lnTo>
                  <a:pt x="571" y="708"/>
                </a:lnTo>
                <a:lnTo>
                  <a:pt x="552" y="679"/>
                </a:lnTo>
                <a:lnTo>
                  <a:pt x="534" y="684"/>
                </a:lnTo>
                <a:lnTo>
                  <a:pt x="531" y="702"/>
                </a:lnTo>
                <a:lnTo>
                  <a:pt x="562" y="702"/>
                </a:lnTo>
                <a:lnTo>
                  <a:pt x="575" y="713"/>
                </a:lnTo>
                <a:lnTo>
                  <a:pt x="531" y="726"/>
                </a:lnTo>
                <a:lnTo>
                  <a:pt x="528" y="752"/>
                </a:lnTo>
                <a:lnTo>
                  <a:pt x="528" y="780"/>
                </a:lnTo>
                <a:lnTo>
                  <a:pt x="544" y="804"/>
                </a:lnTo>
                <a:lnTo>
                  <a:pt x="552" y="846"/>
                </a:lnTo>
                <a:lnTo>
                  <a:pt x="554" y="877"/>
                </a:lnTo>
                <a:cubicBezTo>
                  <a:pt x="560" y="884"/>
                  <a:pt x="581" y="879"/>
                  <a:pt x="593" y="890"/>
                </a:cubicBezTo>
                <a:cubicBezTo>
                  <a:pt x="604" y="902"/>
                  <a:pt x="625" y="928"/>
                  <a:pt x="628" y="942"/>
                </a:cubicBezTo>
                <a:lnTo>
                  <a:pt x="619" y="984"/>
                </a:lnTo>
                <a:lnTo>
                  <a:pt x="640" y="1043"/>
                </a:lnTo>
                <a:cubicBezTo>
                  <a:pt x="644" y="1059"/>
                  <a:pt x="651" y="1069"/>
                  <a:pt x="654" y="1079"/>
                </a:cubicBezTo>
                <a:cubicBezTo>
                  <a:pt x="657" y="1090"/>
                  <a:pt x="654" y="1101"/>
                  <a:pt x="654" y="1113"/>
                </a:cubicBezTo>
                <a:lnTo>
                  <a:pt x="659" y="1140"/>
                </a:lnTo>
                <a:cubicBezTo>
                  <a:pt x="662" y="1150"/>
                  <a:pt x="670" y="1157"/>
                  <a:pt x="675" y="1168"/>
                </a:cubicBezTo>
                <a:cubicBezTo>
                  <a:pt x="679" y="1179"/>
                  <a:pt x="685" y="1197"/>
                  <a:pt x="685" y="1210"/>
                </a:cubicBezTo>
                <a:lnTo>
                  <a:pt x="680" y="1243"/>
                </a:lnTo>
                <a:lnTo>
                  <a:pt x="685" y="1288"/>
                </a:lnTo>
                <a:cubicBezTo>
                  <a:pt x="688" y="1298"/>
                  <a:pt x="700" y="1295"/>
                  <a:pt x="701" y="1304"/>
                </a:cubicBezTo>
                <a:cubicBezTo>
                  <a:pt x="703" y="1313"/>
                  <a:pt x="692" y="1326"/>
                  <a:pt x="695" y="1343"/>
                </a:cubicBezTo>
                <a:lnTo>
                  <a:pt x="721" y="1410"/>
                </a:lnTo>
                <a:lnTo>
                  <a:pt x="446" y="1410"/>
                </a:lnTo>
                <a:lnTo>
                  <a:pt x="419" y="1301"/>
                </a:lnTo>
                <a:lnTo>
                  <a:pt x="375" y="1261"/>
                </a:lnTo>
                <a:lnTo>
                  <a:pt x="326" y="1405"/>
                </a:lnTo>
                <a:lnTo>
                  <a:pt x="54" y="1407"/>
                </a:lnTo>
                <a:lnTo>
                  <a:pt x="71" y="1194"/>
                </a:lnTo>
                <a:lnTo>
                  <a:pt x="84" y="1173"/>
                </a:lnTo>
                <a:lnTo>
                  <a:pt x="107" y="1002"/>
                </a:lnTo>
                <a:lnTo>
                  <a:pt x="128" y="916"/>
                </a:lnTo>
                <a:lnTo>
                  <a:pt x="120" y="890"/>
                </a:lnTo>
                <a:lnTo>
                  <a:pt x="97" y="893"/>
                </a:lnTo>
                <a:lnTo>
                  <a:pt x="60" y="885"/>
                </a:lnTo>
                <a:lnTo>
                  <a:pt x="34" y="885"/>
                </a:lnTo>
                <a:cubicBezTo>
                  <a:pt x="24" y="876"/>
                  <a:pt x="10" y="843"/>
                  <a:pt x="5" y="827"/>
                </a:cubicBezTo>
                <a:cubicBezTo>
                  <a:pt x="2" y="811"/>
                  <a:pt x="5" y="799"/>
                  <a:pt x="5" y="789"/>
                </a:cubicBezTo>
                <a:lnTo>
                  <a:pt x="0" y="773"/>
                </a:lnTo>
                <a:lnTo>
                  <a:pt x="16" y="690"/>
                </a:lnTo>
                <a:lnTo>
                  <a:pt x="13" y="640"/>
                </a:lnTo>
                <a:lnTo>
                  <a:pt x="0" y="616"/>
                </a:lnTo>
                <a:lnTo>
                  <a:pt x="5" y="593"/>
                </a:lnTo>
                <a:cubicBezTo>
                  <a:pt x="10" y="557"/>
                  <a:pt x="6" y="437"/>
                  <a:pt x="19" y="400"/>
                </a:cubicBezTo>
                <a:cubicBezTo>
                  <a:pt x="34" y="361"/>
                  <a:pt x="67" y="374"/>
                  <a:pt x="88" y="365"/>
                </a:cubicBezTo>
                <a:lnTo>
                  <a:pt x="146" y="346"/>
                </a:lnTo>
                <a:lnTo>
                  <a:pt x="203" y="325"/>
                </a:lnTo>
                <a:lnTo>
                  <a:pt x="260" y="291"/>
                </a:lnTo>
                <a:lnTo>
                  <a:pt x="247" y="271"/>
                </a:lnTo>
                <a:lnTo>
                  <a:pt x="247" y="255"/>
                </a:lnTo>
                <a:lnTo>
                  <a:pt x="229" y="250"/>
                </a:lnTo>
                <a:lnTo>
                  <a:pt x="221" y="197"/>
                </a:lnTo>
                <a:lnTo>
                  <a:pt x="229" y="151"/>
                </a:lnTo>
                <a:lnTo>
                  <a:pt x="239" y="114"/>
                </a:lnTo>
                <a:lnTo>
                  <a:pt x="239" y="80"/>
                </a:lnTo>
                <a:cubicBezTo>
                  <a:pt x="237" y="70"/>
                  <a:pt x="226" y="55"/>
                  <a:pt x="229" y="52"/>
                </a:cubicBezTo>
                <a:cubicBezTo>
                  <a:pt x="231" y="47"/>
                  <a:pt x="250" y="60"/>
                  <a:pt x="253" y="52"/>
                </a:cubicBezTo>
                <a:cubicBezTo>
                  <a:pt x="258" y="44"/>
                  <a:pt x="248" y="8"/>
                  <a:pt x="252" y="5"/>
                </a:cubicBez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7828" name="矩形 11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Freeform 52"/>
          <p:cNvSpPr>
            <a:spLocks noEditPoints="1"/>
          </p:cNvSpPr>
          <p:nvPr/>
        </p:nvSpPr>
        <p:spPr bwMode="auto">
          <a:xfrm>
            <a:off x="1187450" y="263525"/>
            <a:ext cx="1512888" cy="4824413"/>
          </a:xfrm>
          <a:custGeom>
            <a:avLst/>
            <a:gdLst>
              <a:gd name="T0" fmla="*/ 2147483647 w 518"/>
              <a:gd name="T1" fmla="*/ 2147483647 h 1459"/>
              <a:gd name="T2" fmla="*/ 2147483647 w 518"/>
              <a:gd name="T3" fmla="*/ 2147483647 h 1459"/>
              <a:gd name="T4" fmla="*/ 2147483647 w 518"/>
              <a:gd name="T5" fmla="*/ 2147483647 h 1459"/>
              <a:gd name="T6" fmla="*/ 2147483647 w 518"/>
              <a:gd name="T7" fmla="*/ 2147483647 h 1459"/>
              <a:gd name="T8" fmla="*/ 2147483647 w 518"/>
              <a:gd name="T9" fmla="*/ 2147483647 h 1459"/>
              <a:gd name="T10" fmla="*/ 2147483647 w 518"/>
              <a:gd name="T11" fmla="*/ 2147483647 h 1459"/>
              <a:gd name="T12" fmla="*/ 2147483647 w 518"/>
              <a:gd name="T13" fmla="*/ 2147483647 h 1459"/>
              <a:gd name="T14" fmla="*/ 2147483647 w 518"/>
              <a:gd name="T15" fmla="*/ 2147483647 h 1459"/>
              <a:gd name="T16" fmla="*/ 2147483647 w 518"/>
              <a:gd name="T17" fmla="*/ 2147483647 h 1459"/>
              <a:gd name="T18" fmla="*/ 2147483647 w 518"/>
              <a:gd name="T19" fmla="*/ 2147483647 h 1459"/>
              <a:gd name="T20" fmla="*/ 2147483647 w 518"/>
              <a:gd name="T21" fmla="*/ 2147483647 h 1459"/>
              <a:gd name="T22" fmla="*/ 2147483647 w 518"/>
              <a:gd name="T23" fmla="*/ 2147483647 h 1459"/>
              <a:gd name="T24" fmla="*/ 2147483647 w 518"/>
              <a:gd name="T25" fmla="*/ 2147483647 h 1459"/>
              <a:gd name="T26" fmla="*/ 2147483647 w 518"/>
              <a:gd name="T27" fmla="*/ 2147483647 h 1459"/>
              <a:gd name="T28" fmla="*/ 2147483647 w 518"/>
              <a:gd name="T29" fmla="*/ 2147483647 h 1459"/>
              <a:gd name="T30" fmla="*/ 2147483647 w 518"/>
              <a:gd name="T31" fmla="*/ 2147483647 h 1459"/>
              <a:gd name="T32" fmla="*/ 2147483647 w 518"/>
              <a:gd name="T33" fmla="*/ 2147483647 h 1459"/>
              <a:gd name="T34" fmla="*/ 2147483647 w 518"/>
              <a:gd name="T35" fmla="*/ 2147483647 h 1459"/>
              <a:gd name="T36" fmla="*/ 2147483647 w 518"/>
              <a:gd name="T37" fmla="*/ 2147483647 h 1459"/>
              <a:gd name="T38" fmla="*/ 2147483647 w 518"/>
              <a:gd name="T39" fmla="*/ 2147483647 h 1459"/>
              <a:gd name="T40" fmla="*/ 2147483647 w 518"/>
              <a:gd name="T41" fmla="*/ 2147483647 h 1459"/>
              <a:gd name="T42" fmla="*/ 2147483647 w 518"/>
              <a:gd name="T43" fmla="*/ 2147483647 h 1459"/>
              <a:gd name="T44" fmla="*/ 2147483647 w 518"/>
              <a:gd name="T45" fmla="*/ 2147483647 h 1459"/>
              <a:gd name="T46" fmla="*/ 2147483647 w 518"/>
              <a:gd name="T47" fmla="*/ 2147483647 h 1459"/>
              <a:gd name="T48" fmla="*/ 2147483647 w 518"/>
              <a:gd name="T49" fmla="*/ 2147483647 h 1459"/>
              <a:gd name="T50" fmla="*/ 2147483647 w 518"/>
              <a:gd name="T51" fmla="*/ 2147483647 h 1459"/>
              <a:gd name="T52" fmla="*/ 2147483647 w 518"/>
              <a:gd name="T53" fmla="*/ 2147483647 h 1459"/>
              <a:gd name="T54" fmla="*/ 2147483647 w 518"/>
              <a:gd name="T55" fmla="*/ 2147483647 h 1459"/>
              <a:gd name="T56" fmla="*/ 2147483647 w 518"/>
              <a:gd name="T57" fmla="*/ 2147483647 h 1459"/>
              <a:gd name="T58" fmla="*/ 2147483647 w 518"/>
              <a:gd name="T59" fmla="*/ 2147483647 h 1459"/>
              <a:gd name="T60" fmla="*/ 2147483647 w 518"/>
              <a:gd name="T61" fmla="*/ 2147483647 h 1459"/>
              <a:gd name="T62" fmla="*/ 2147483647 w 518"/>
              <a:gd name="T63" fmla="*/ 2147483647 h 1459"/>
              <a:gd name="T64" fmla="*/ 2147483647 w 518"/>
              <a:gd name="T65" fmla="*/ 2147483647 h 1459"/>
              <a:gd name="T66" fmla="*/ 2147483647 w 518"/>
              <a:gd name="T67" fmla="*/ 2147483647 h 1459"/>
              <a:gd name="T68" fmla="*/ 2147483647 w 518"/>
              <a:gd name="T69" fmla="*/ 2147483647 h 1459"/>
              <a:gd name="T70" fmla="*/ 2147483647 w 518"/>
              <a:gd name="T71" fmla="*/ 2147483647 h 1459"/>
              <a:gd name="T72" fmla="*/ 2147483647 w 518"/>
              <a:gd name="T73" fmla="*/ 2147483647 h 1459"/>
              <a:gd name="T74" fmla="*/ 2147483647 w 518"/>
              <a:gd name="T75" fmla="*/ 2147483647 h 1459"/>
              <a:gd name="T76" fmla="*/ 2147483647 w 518"/>
              <a:gd name="T77" fmla="*/ 2147483647 h 1459"/>
              <a:gd name="T78" fmla="*/ 2147483647 w 518"/>
              <a:gd name="T79" fmla="*/ 2147483647 h 1459"/>
              <a:gd name="T80" fmla="*/ 2147483647 w 518"/>
              <a:gd name="T81" fmla="*/ 2147483647 h 1459"/>
              <a:gd name="T82" fmla="*/ 2147483647 w 518"/>
              <a:gd name="T83" fmla="*/ 2147483647 h 1459"/>
              <a:gd name="T84" fmla="*/ 2147483647 w 518"/>
              <a:gd name="T85" fmla="*/ 2147483647 h 1459"/>
              <a:gd name="T86" fmla="*/ 2147483647 w 518"/>
              <a:gd name="T87" fmla="*/ 2147483647 h 1459"/>
              <a:gd name="T88" fmla="*/ 2147483647 w 518"/>
              <a:gd name="T89" fmla="*/ 2147483647 h 1459"/>
              <a:gd name="T90" fmla="*/ 2147483647 w 518"/>
              <a:gd name="T91" fmla="*/ 2147483647 h 1459"/>
              <a:gd name="T92" fmla="*/ 2147483647 w 518"/>
              <a:gd name="T93" fmla="*/ 2147483647 h 1459"/>
              <a:gd name="T94" fmla="*/ 2147483647 w 518"/>
              <a:gd name="T95" fmla="*/ 2147483647 h 1459"/>
              <a:gd name="T96" fmla="*/ 2147483647 w 518"/>
              <a:gd name="T97" fmla="*/ 2147483647 h 1459"/>
              <a:gd name="T98" fmla="*/ 2147483647 w 518"/>
              <a:gd name="T99" fmla="*/ 2147483647 h 1459"/>
              <a:gd name="T100" fmla="*/ 2147483647 w 518"/>
              <a:gd name="T101" fmla="*/ 2147483647 h 1459"/>
              <a:gd name="T102" fmla="*/ 2147483647 w 518"/>
              <a:gd name="T103" fmla="*/ 2147483647 h 1459"/>
              <a:gd name="T104" fmla="*/ 2147483647 w 518"/>
              <a:gd name="T105" fmla="*/ 2147483647 h 1459"/>
              <a:gd name="T106" fmla="*/ 2147483647 w 518"/>
              <a:gd name="T107" fmla="*/ 2147483647 h 1459"/>
              <a:gd name="T108" fmla="*/ 2147483647 w 518"/>
              <a:gd name="T109" fmla="*/ 2147483647 h 1459"/>
              <a:gd name="T110" fmla="*/ 2147483647 w 518"/>
              <a:gd name="T111" fmla="*/ 2147483647 h 1459"/>
              <a:gd name="T112" fmla="*/ 2147483647 w 518"/>
              <a:gd name="T113" fmla="*/ 2147483647 h 1459"/>
              <a:gd name="T114" fmla="*/ 2147483647 w 518"/>
              <a:gd name="T115" fmla="*/ 2147483647 h 1459"/>
              <a:gd name="T116" fmla="*/ 2147483647 w 518"/>
              <a:gd name="T117" fmla="*/ 2147483647 h 1459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518"/>
              <a:gd name="T178" fmla="*/ 0 h 1459"/>
              <a:gd name="T179" fmla="*/ 518 w 518"/>
              <a:gd name="T180" fmla="*/ 1459 h 1459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518" h="1459">
                <a:moveTo>
                  <a:pt x="216" y="5"/>
                </a:moveTo>
                <a:lnTo>
                  <a:pt x="216" y="5"/>
                </a:lnTo>
                <a:close/>
                <a:moveTo>
                  <a:pt x="439" y="323"/>
                </a:moveTo>
                <a:lnTo>
                  <a:pt x="439" y="323"/>
                </a:lnTo>
                <a:lnTo>
                  <a:pt x="441" y="332"/>
                </a:lnTo>
                <a:lnTo>
                  <a:pt x="439" y="323"/>
                </a:lnTo>
                <a:close/>
                <a:moveTo>
                  <a:pt x="439" y="322"/>
                </a:moveTo>
                <a:lnTo>
                  <a:pt x="439" y="322"/>
                </a:lnTo>
                <a:close/>
                <a:moveTo>
                  <a:pt x="439" y="323"/>
                </a:moveTo>
                <a:lnTo>
                  <a:pt x="439" y="323"/>
                </a:lnTo>
                <a:lnTo>
                  <a:pt x="439" y="322"/>
                </a:lnTo>
                <a:lnTo>
                  <a:pt x="439" y="323"/>
                </a:lnTo>
                <a:close/>
                <a:moveTo>
                  <a:pt x="503" y="1415"/>
                </a:moveTo>
                <a:lnTo>
                  <a:pt x="503" y="1415"/>
                </a:lnTo>
                <a:lnTo>
                  <a:pt x="495" y="1422"/>
                </a:lnTo>
                <a:lnTo>
                  <a:pt x="486" y="1427"/>
                </a:lnTo>
                <a:lnTo>
                  <a:pt x="466" y="1437"/>
                </a:lnTo>
                <a:lnTo>
                  <a:pt x="446" y="1444"/>
                </a:lnTo>
                <a:lnTo>
                  <a:pt x="428" y="1451"/>
                </a:lnTo>
                <a:lnTo>
                  <a:pt x="406" y="1456"/>
                </a:lnTo>
                <a:lnTo>
                  <a:pt x="396" y="1459"/>
                </a:lnTo>
                <a:lnTo>
                  <a:pt x="384" y="1459"/>
                </a:lnTo>
                <a:lnTo>
                  <a:pt x="374" y="1459"/>
                </a:lnTo>
                <a:lnTo>
                  <a:pt x="364" y="1457"/>
                </a:lnTo>
                <a:lnTo>
                  <a:pt x="354" y="1452"/>
                </a:lnTo>
                <a:lnTo>
                  <a:pt x="350" y="1449"/>
                </a:lnTo>
                <a:lnTo>
                  <a:pt x="347" y="1446"/>
                </a:lnTo>
                <a:lnTo>
                  <a:pt x="347" y="1441"/>
                </a:lnTo>
                <a:lnTo>
                  <a:pt x="349" y="1437"/>
                </a:lnTo>
                <a:lnTo>
                  <a:pt x="349" y="1432"/>
                </a:lnTo>
                <a:lnTo>
                  <a:pt x="349" y="1430"/>
                </a:lnTo>
                <a:lnTo>
                  <a:pt x="347" y="1429"/>
                </a:lnTo>
                <a:lnTo>
                  <a:pt x="344" y="1425"/>
                </a:lnTo>
                <a:lnTo>
                  <a:pt x="342" y="1422"/>
                </a:lnTo>
                <a:lnTo>
                  <a:pt x="339" y="1412"/>
                </a:lnTo>
                <a:lnTo>
                  <a:pt x="332" y="1392"/>
                </a:lnTo>
                <a:lnTo>
                  <a:pt x="332" y="1387"/>
                </a:lnTo>
                <a:lnTo>
                  <a:pt x="332" y="1384"/>
                </a:lnTo>
                <a:lnTo>
                  <a:pt x="335" y="1372"/>
                </a:lnTo>
                <a:lnTo>
                  <a:pt x="344" y="1352"/>
                </a:lnTo>
                <a:lnTo>
                  <a:pt x="345" y="1347"/>
                </a:lnTo>
                <a:lnTo>
                  <a:pt x="345" y="1345"/>
                </a:lnTo>
                <a:lnTo>
                  <a:pt x="345" y="1343"/>
                </a:lnTo>
                <a:lnTo>
                  <a:pt x="344" y="1338"/>
                </a:lnTo>
                <a:lnTo>
                  <a:pt x="344" y="1333"/>
                </a:lnTo>
                <a:lnTo>
                  <a:pt x="342" y="1318"/>
                </a:lnTo>
                <a:lnTo>
                  <a:pt x="344" y="1301"/>
                </a:lnTo>
                <a:lnTo>
                  <a:pt x="344" y="1238"/>
                </a:lnTo>
                <a:lnTo>
                  <a:pt x="344" y="1219"/>
                </a:lnTo>
                <a:lnTo>
                  <a:pt x="344" y="1202"/>
                </a:lnTo>
                <a:lnTo>
                  <a:pt x="347" y="1157"/>
                </a:lnTo>
                <a:lnTo>
                  <a:pt x="345" y="1137"/>
                </a:lnTo>
                <a:lnTo>
                  <a:pt x="345" y="1125"/>
                </a:lnTo>
                <a:lnTo>
                  <a:pt x="342" y="1117"/>
                </a:lnTo>
                <a:lnTo>
                  <a:pt x="340" y="1105"/>
                </a:lnTo>
                <a:lnTo>
                  <a:pt x="340" y="1095"/>
                </a:lnTo>
                <a:lnTo>
                  <a:pt x="342" y="1075"/>
                </a:lnTo>
                <a:lnTo>
                  <a:pt x="342" y="1070"/>
                </a:lnTo>
                <a:lnTo>
                  <a:pt x="342" y="1065"/>
                </a:lnTo>
                <a:lnTo>
                  <a:pt x="340" y="1060"/>
                </a:lnTo>
                <a:lnTo>
                  <a:pt x="340" y="1055"/>
                </a:lnTo>
                <a:lnTo>
                  <a:pt x="339" y="1033"/>
                </a:lnTo>
                <a:lnTo>
                  <a:pt x="337" y="1031"/>
                </a:lnTo>
                <a:lnTo>
                  <a:pt x="334" y="1028"/>
                </a:lnTo>
                <a:lnTo>
                  <a:pt x="330" y="1018"/>
                </a:lnTo>
                <a:lnTo>
                  <a:pt x="329" y="1006"/>
                </a:lnTo>
                <a:lnTo>
                  <a:pt x="327" y="996"/>
                </a:lnTo>
                <a:lnTo>
                  <a:pt x="327" y="991"/>
                </a:lnTo>
                <a:lnTo>
                  <a:pt x="325" y="988"/>
                </a:lnTo>
                <a:lnTo>
                  <a:pt x="324" y="983"/>
                </a:lnTo>
                <a:lnTo>
                  <a:pt x="322" y="978"/>
                </a:lnTo>
                <a:lnTo>
                  <a:pt x="318" y="967"/>
                </a:lnTo>
                <a:lnTo>
                  <a:pt x="318" y="957"/>
                </a:lnTo>
                <a:lnTo>
                  <a:pt x="315" y="944"/>
                </a:lnTo>
                <a:lnTo>
                  <a:pt x="315" y="937"/>
                </a:lnTo>
                <a:lnTo>
                  <a:pt x="310" y="932"/>
                </a:lnTo>
                <a:lnTo>
                  <a:pt x="303" y="921"/>
                </a:lnTo>
                <a:lnTo>
                  <a:pt x="297" y="909"/>
                </a:lnTo>
                <a:lnTo>
                  <a:pt x="283" y="885"/>
                </a:lnTo>
                <a:lnTo>
                  <a:pt x="277" y="870"/>
                </a:lnTo>
                <a:lnTo>
                  <a:pt x="273" y="865"/>
                </a:lnTo>
                <a:lnTo>
                  <a:pt x="270" y="862"/>
                </a:lnTo>
                <a:lnTo>
                  <a:pt x="271" y="872"/>
                </a:lnTo>
                <a:lnTo>
                  <a:pt x="270" y="884"/>
                </a:lnTo>
                <a:lnTo>
                  <a:pt x="268" y="904"/>
                </a:lnTo>
                <a:lnTo>
                  <a:pt x="266" y="946"/>
                </a:lnTo>
                <a:lnTo>
                  <a:pt x="265" y="969"/>
                </a:lnTo>
                <a:lnTo>
                  <a:pt x="263" y="993"/>
                </a:lnTo>
                <a:lnTo>
                  <a:pt x="260" y="1014"/>
                </a:lnTo>
                <a:lnTo>
                  <a:pt x="256" y="1038"/>
                </a:lnTo>
                <a:lnTo>
                  <a:pt x="255" y="1041"/>
                </a:lnTo>
                <a:lnTo>
                  <a:pt x="255" y="1046"/>
                </a:lnTo>
                <a:lnTo>
                  <a:pt x="256" y="1056"/>
                </a:lnTo>
                <a:lnTo>
                  <a:pt x="256" y="1066"/>
                </a:lnTo>
                <a:lnTo>
                  <a:pt x="255" y="1078"/>
                </a:lnTo>
                <a:lnTo>
                  <a:pt x="255" y="1088"/>
                </a:lnTo>
                <a:lnTo>
                  <a:pt x="251" y="1098"/>
                </a:lnTo>
                <a:lnTo>
                  <a:pt x="251" y="1103"/>
                </a:lnTo>
                <a:lnTo>
                  <a:pt x="253" y="1108"/>
                </a:lnTo>
                <a:lnTo>
                  <a:pt x="256" y="1118"/>
                </a:lnTo>
                <a:lnTo>
                  <a:pt x="260" y="1129"/>
                </a:lnTo>
                <a:lnTo>
                  <a:pt x="261" y="1139"/>
                </a:lnTo>
                <a:lnTo>
                  <a:pt x="260" y="1149"/>
                </a:lnTo>
                <a:lnTo>
                  <a:pt x="258" y="1159"/>
                </a:lnTo>
                <a:lnTo>
                  <a:pt x="256" y="1170"/>
                </a:lnTo>
                <a:lnTo>
                  <a:pt x="256" y="1181"/>
                </a:lnTo>
                <a:lnTo>
                  <a:pt x="256" y="1204"/>
                </a:lnTo>
                <a:lnTo>
                  <a:pt x="256" y="1246"/>
                </a:lnTo>
                <a:lnTo>
                  <a:pt x="258" y="1290"/>
                </a:lnTo>
                <a:lnTo>
                  <a:pt x="258" y="1303"/>
                </a:lnTo>
                <a:lnTo>
                  <a:pt x="260" y="1308"/>
                </a:lnTo>
                <a:lnTo>
                  <a:pt x="261" y="1311"/>
                </a:lnTo>
                <a:lnTo>
                  <a:pt x="265" y="1321"/>
                </a:lnTo>
                <a:lnTo>
                  <a:pt x="268" y="1331"/>
                </a:lnTo>
                <a:lnTo>
                  <a:pt x="270" y="1342"/>
                </a:lnTo>
                <a:lnTo>
                  <a:pt x="271" y="1352"/>
                </a:lnTo>
                <a:lnTo>
                  <a:pt x="270" y="1373"/>
                </a:lnTo>
                <a:lnTo>
                  <a:pt x="268" y="1384"/>
                </a:lnTo>
                <a:lnTo>
                  <a:pt x="263" y="1394"/>
                </a:lnTo>
                <a:lnTo>
                  <a:pt x="260" y="1402"/>
                </a:lnTo>
                <a:lnTo>
                  <a:pt x="258" y="1412"/>
                </a:lnTo>
                <a:lnTo>
                  <a:pt x="256" y="1424"/>
                </a:lnTo>
                <a:lnTo>
                  <a:pt x="256" y="1427"/>
                </a:lnTo>
                <a:lnTo>
                  <a:pt x="255" y="1429"/>
                </a:lnTo>
                <a:lnTo>
                  <a:pt x="250" y="1430"/>
                </a:lnTo>
                <a:lnTo>
                  <a:pt x="240" y="1432"/>
                </a:lnTo>
                <a:lnTo>
                  <a:pt x="230" y="1434"/>
                </a:lnTo>
                <a:lnTo>
                  <a:pt x="219" y="1434"/>
                </a:lnTo>
                <a:lnTo>
                  <a:pt x="209" y="1432"/>
                </a:lnTo>
                <a:lnTo>
                  <a:pt x="199" y="1427"/>
                </a:lnTo>
                <a:lnTo>
                  <a:pt x="191" y="1420"/>
                </a:lnTo>
                <a:lnTo>
                  <a:pt x="186" y="1414"/>
                </a:lnTo>
                <a:lnTo>
                  <a:pt x="183" y="1409"/>
                </a:lnTo>
                <a:lnTo>
                  <a:pt x="178" y="1405"/>
                </a:lnTo>
                <a:lnTo>
                  <a:pt x="174" y="1402"/>
                </a:lnTo>
                <a:lnTo>
                  <a:pt x="174" y="1399"/>
                </a:lnTo>
                <a:lnTo>
                  <a:pt x="181" y="1392"/>
                </a:lnTo>
                <a:lnTo>
                  <a:pt x="181" y="1387"/>
                </a:lnTo>
                <a:lnTo>
                  <a:pt x="181" y="1382"/>
                </a:lnTo>
                <a:lnTo>
                  <a:pt x="181" y="1372"/>
                </a:lnTo>
                <a:lnTo>
                  <a:pt x="181" y="1360"/>
                </a:lnTo>
                <a:lnTo>
                  <a:pt x="174" y="1353"/>
                </a:lnTo>
                <a:lnTo>
                  <a:pt x="173" y="1348"/>
                </a:lnTo>
                <a:lnTo>
                  <a:pt x="171" y="1345"/>
                </a:lnTo>
                <a:lnTo>
                  <a:pt x="171" y="1335"/>
                </a:lnTo>
                <a:lnTo>
                  <a:pt x="173" y="1323"/>
                </a:lnTo>
                <a:lnTo>
                  <a:pt x="173" y="1318"/>
                </a:lnTo>
                <a:lnTo>
                  <a:pt x="171" y="1313"/>
                </a:lnTo>
                <a:lnTo>
                  <a:pt x="167" y="1311"/>
                </a:lnTo>
                <a:lnTo>
                  <a:pt x="164" y="1310"/>
                </a:lnTo>
                <a:lnTo>
                  <a:pt x="162" y="1310"/>
                </a:lnTo>
                <a:lnTo>
                  <a:pt x="161" y="1306"/>
                </a:lnTo>
                <a:lnTo>
                  <a:pt x="161" y="1301"/>
                </a:lnTo>
                <a:lnTo>
                  <a:pt x="157" y="1291"/>
                </a:lnTo>
                <a:lnTo>
                  <a:pt x="157" y="1279"/>
                </a:lnTo>
                <a:lnTo>
                  <a:pt x="156" y="1258"/>
                </a:lnTo>
                <a:lnTo>
                  <a:pt x="156" y="1236"/>
                </a:lnTo>
                <a:lnTo>
                  <a:pt x="156" y="1226"/>
                </a:lnTo>
                <a:lnTo>
                  <a:pt x="156" y="1221"/>
                </a:lnTo>
                <a:lnTo>
                  <a:pt x="154" y="1216"/>
                </a:lnTo>
                <a:lnTo>
                  <a:pt x="152" y="1211"/>
                </a:lnTo>
                <a:lnTo>
                  <a:pt x="151" y="1206"/>
                </a:lnTo>
                <a:lnTo>
                  <a:pt x="149" y="1196"/>
                </a:lnTo>
                <a:lnTo>
                  <a:pt x="144" y="1152"/>
                </a:lnTo>
                <a:lnTo>
                  <a:pt x="144" y="1108"/>
                </a:lnTo>
                <a:lnTo>
                  <a:pt x="144" y="1085"/>
                </a:lnTo>
                <a:lnTo>
                  <a:pt x="142" y="1075"/>
                </a:lnTo>
                <a:lnTo>
                  <a:pt x="141" y="1066"/>
                </a:lnTo>
                <a:lnTo>
                  <a:pt x="139" y="1056"/>
                </a:lnTo>
                <a:lnTo>
                  <a:pt x="139" y="1053"/>
                </a:lnTo>
                <a:lnTo>
                  <a:pt x="141" y="1053"/>
                </a:lnTo>
                <a:lnTo>
                  <a:pt x="137" y="1045"/>
                </a:lnTo>
                <a:lnTo>
                  <a:pt x="136" y="1035"/>
                </a:lnTo>
                <a:lnTo>
                  <a:pt x="134" y="1025"/>
                </a:lnTo>
                <a:lnTo>
                  <a:pt x="132" y="1014"/>
                </a:lnTo>
                <a:lnTo>
                  <a:pt x="131" y="989"/>
                </a:lnTo>
                <a:lnTo>
                  <a:pt x="131" y="981"/>
                </a:lnTo>
                <a:lnTo>
                  <a:pt x="131" y="976"/>
                </a:lnTo>
                <a:lnTo>
                  <a:pt x="132" y="973"/>
                </a:lnTo>
                <a:lnTo>
                  <a:pt x="137" y="951"/>
                </a:lnTo>
                <a:lnTo>
                  <a:pt x="141" y="929"/>
                </a:lnTo>
                <a:lnTo>
                  <a:pt x="141" y="926"/>
                </a:lnTo>
                <a:lnTo>
                  <a:pt x="139" y="921"/>
                </a:lnTo>
                <a:lnTo>
                  <a:pt x="137" y="909"/>
                </a:lnTo>
                <a:lnTo>
                  <a:pt x="136" y="889"/>
                </a:lnTo>
                <a:lnTo>
                  <a:pt x="134" y="865"/>
                </a:lnTo>
                <a:lnTo>
                  <a:pt x="134" y="855"/>
                </a:lnTo>
                <a:lnTo>
                  <a:pt x="134" y="845"/>
                </a:lnTo>
                <a:lnTo>
                  <a:pt x="129" y="835"/>
                </a:lnTo>
                <a:lnTo>
                  <a:pt x="126" y="825"/>
                </a:lnTo>
                <a:lnTo>
                  <a:pt x="121" y="805"/>
                </a:lnTo>
                <a:lnTo>
                  <a:pt x="117" y="793"/>
                </a:lnTo>
                <a:lnTo>
                  <a:pt x="114" y="783"/>
                </a:lnTo>
                <a:lnTo>
                  <a:pt x="110" y="773"/>
                </a:lnTo>
                <a:lnTo>
                  <a:pt x="107" y="763"/>
                </a:lnTo>
                <a:lnTo>
                  <a:pt x="105" y="751"/>
                </a:lnTo>
                <a:lnTo>
                  <a:pt x="105" y="741"/>
                </a:lnTo>
                <a:lnTo>
                  <a:pt x="105" y="719"/>
                </a:lnTo>
                <a:lnTo>
                  <a:pt x="105" y="699"/>
                </a:lnTo>
                <a:lnTo>
                  <a:pt x="109" y="689"/>
                </a:lnTo>
                <a:lnTo>
                  <a:pt x="110" y="677"/>
                </a:lnTo>
                <a:lnTo>
                  <a:pt x="112" y="657"/>
                </a:lnTo>
                <a:lnTo>
                  <a:pt x="110" y="652"/>
                </a:lnTo>
                <a:lnTo>
                  <a:pt x="107" y="649"/>
                </a:lnTo>
                <a:lnTo>
                  <a:pt x="104" y="647"/>
                </a:lnTo>
                <a:lnTo>
                  <a:pt x="100" y="642"/>
                </a:lnTo>
                <a:lnTo>
                  <a:pt x="99" y="639"/>
                </a:lnTo>
                <a:lnTo>
                  <a:pt x="99" y="632"/>
                </a:lnTo>
                <a:lnTo>
                  <a:pt x="100" y="622"/>
                </a:lnTo>
                <a:lnTo>
                  <a:pt x="107" y="603"/>
                </a:lnTo>
                <a:lnTo>
                  <a:pt x="107" y="600"/>
                </a:lnTo>
                <a:lnTo>
                  <a:pt x="107" y="598"/>
                </a:lnTo>
                <a:lnTo>
                  <a:pt x="102" y="597"/>
                </a:lnTo>
                <a:lnTo>
                  <a:pt x="95" y="588"/>
                </a:lnTo>
                <a:lnTo>
                  <a:pt x="80" y="573"/>
                </a:lnTo>
                <a:lnTo>
                  <a:pt x="50" y="540"/>
                </a:lnTo>
                <a:lnTo>
                  <a:pt x="37" y="523"/>
                </a:lnTo>
                <a:lnTo>
                  <a:pt x="25" y="506"/>
                </a:lnTo>
                <a:lnTo>
                  <a:pt x="20" y="498"/>
                </a:lnTo>
                <a:lnTo>
                  <a:pt x="16" y="486"/>
                </a:lnTo>
                <a:lnTo>
                  <a:pt x="15" y="476"/>
                </a:lnTo>
                <a:lnTo>
                  <a:pt x="15" y="466"/>
                </a:lnTo>
                <a:lnTo>
                  <a:pt x="15" y="461"/>
                </a:lnTo>
                <a:lnTo>
                  <a:pt x="15" y="459"/>
                </a:lnTo>
                <a:lnTo>
                  <a:pt x="13" y="459"/>
                </a:lnTo>
                <a:lnTo>
                  <a:pt x="8" y="458"/>
                </a:lnTo>
                <a:lnTo>
                  <a:pt x="5" y="454"/>
                </a:lnTo>
                <a:lnTo>
                  <a:pt x="1" y="449"/>
                </a:lnTo>
                <a:lnTo>
                  <a:pt x="1" y="444"/>
                </a:lnTo>
                <a:lnTo>
                  <a:pt x="0" y="434"/>
                </a:lnTo>
                <a:lnTo>
                  <a:pt x="1" y="424"/>
                </a:lnTo>
                <a:lnTo>
                  <a:pt x="3" y="414"/>
                </a:lnTo>
                <a:lnTo>
                  <a:pt x="8" y="395"/>
                </a:lnTo>
                <a:lnTo>
                  <a:pt x="16" y="374"/>
                </a:lnTo>
                <a:lnTo>
                  <a:pt x="18" y="367"/>
                </a:lnTo>
                <a:lnTo>
                  <a:pt x="16" y="362"/>
                </a:lnTo>
                <a:lnTo>
                  <a:pt x="18" y="354"/>
                </a:lnTo>
                <a:lnTo>
                  <a:pt x="22" y="343"/>
                </a:lnTo>
                <a:lnTo>
                  <a:pt x="27" y="333"/>
                </a:lnTo>
                <a:lnTo>
                  <a:pt x="32" y="325"/>
                </a:lnTo>
                <a:lnTo>
                  <a:pt x="35" y="322"/>
                </a:lnTo>
                <a:lnTo>
                  <a:pt x="35" y="317"/>
                </a:lnTo>
                <a:lnTo>
                  <a:pt x="35" y="307"/>
                </a:lnTo>
                <a:lnTo>
                  <a:pt x="35" y="302"/>
                </a:lnTo>
                <a:lnTo>
                  <a:pt x="37" y="296"/>
                </a:lnTo>
                <a:lnTo>
                  <a:pt x="45" y="275"/>
                </a:lnTo>
                <a:lnTo>
                  <a:pt x="48" y="266"/>
                </a:lnTo>
                <a:lnTo>
                  <a:pt x="52" y="258"/>
                </a:lnTo>
                <a:lnTo>
                  <a:pt x="58" y="250"/>
                </a:lnTo>
                <a:lnTo>
                  <a:pt x="62" y="246"/>
                </a:lnTo>
                <a:lnTo>
                  <a:pt x="62" y="243"/>
                </a:lnTo>
                <a:lnTo>
                  <a:pt x="62" y="241"/>
                </a:lnTo>
                <a:lnTo>
                  <a:pt x="65" y="238"/>
                </a:lnTo>
                <a:lnTo>
                  <a:pt x="68" y="234"/>
                </a:lnTo>
                <a:lnTo>
                  <a:pt x="77" y="229"/>
                </a:lnTo>
                <a:lnTo>
                  <a:pt x="95" y="223"/>
                </a:lnTo>
                <a:lnTo>
                  <a:pt x="115" y="213"/>
                </a:lnTo>
                <a:lnTo>
                  <a:pt x="136" y="204"/>
                </a:lnTo>
                <a:lnTo>
                  <a:pt x="176" y="181"/>
                </a:lnTo>
                <a:lnTo>
                  <a:pt x="179" y="177"/>
                </a:lnTo>
                <a:lnTo>
                  <a:pt x="183" y="172"/>
                </a:lnTo>
                <a:lnTo>
                  <a:pt x="189" y="161"/>
                </a:lnTo>
                <a:lnTo>
                  <a:pt x="188" y="161"/>
                </a:lnTo>
                <a:lnTo>
                  <a:pt x="188" y="162"/>
                </a:lnTo>
                <a:lnTo>
                  <a:pt x="186" y="164"/>
                </a:lnTo>
                <a:lnTo>
                  <a:pt x="184" y="162"/>
                </a:lnTo>
                <a:lnTo>
                  <a:pt x="186" y="162"/>
                </a:lnTo>
                <a:lnTo>
                  <a:pt x="183" y="154"/>
                </a:lnTo>
                <a:lnTo>
                  <a:pt x="179" y="151"/>
                </a:lnTo>
                <a:lnTo>
                  <a:pt x="176" y="147"/>
                </a:lnTo>
                <a:lnTo>
                  <a:pt x="169" y="142"/>
                </a:lnTo>
                <a:lnTo>
                  <a:pt x="166" y="139"/>
                </a:lnTo>
                <a:lnTo>
                  <a:pt x="164" y="134"/>
                </a:lnTo>
                <a:lnTo>
                  <a:pt x="161" y="125"/>
                </a:lnTo>
                <a:lnTo>
                  <a:pt x="159" y="115"/>
                </a:lnTo>
                <a:lnTo>
                  <a:pt x="157" y="105"/>
                </a:lnTo>
                <a:lnTo>
                  <a:pt x="156" y="97"/>
                </a:lnTo>
                <a:lnTo>
                  <a:pt x="157" y="77"/>
                </a:lnTo>
                <a:lnTo>
                  <a:pt x="156" y="68"/>
                </a:lnTo>
                <a:lnTo>
                  <a:pt x="157" y="65"/>
                </a:lnTo>
                <a:lnTo>
                  <a:pt x="159" y="62"/>
                </a:lnTo>
                <a:lnTo>
                  <a:pt x="159" y="53"/>
                </a:lnTo>
                <a:lnTo>
                  <a:pt x="161" y="45"/>
                </a:lnTo>
                <a:lnTo>
                  <a:pt x="164" y="38"/>
                </a:lnTo>
                <a:lnTo>
                  <a:pt x="166" y="35"/>
                </a:lnTo>
                <a:lnTo>
                  <a:pt x="169" y="33"/>
                </a:lnTo>
                <a:lnTo>
                  <a:pt x="169" y="31"/>
                </a:lnTo>
                <a:lnTo>
                  <a:pt x="171" y="30"/>
                </a:lnTo>
                <a:lnTo>
                  <a:pt x="174" y="26"/>
                </a:lnTo>
                <a:lnTo>
                  <a:pt x="178" y="23"/>
                </a:lnTo>
                <a:lnTo>
                  <a:pt x="178" y="21"/>
                </a:lnTo>
                <a:lnTo>
                  <a:pt x="178" y="20"/>
                </a:lnTo>
                <a:lnTo>
                  <a:pt x="184" y="18"/>
                </a:lnTo>
                <a:lnTo>
                  <a:pt x="188" y="15"/>
                </a:lnTo>
                <a:lnTo>
                  <a:pt x="193" y="13"/>
                </a:lnTo>
                <a:lnTo>
                  <a:pt x="199" y="10"/>
                </a:lnTo>
                <a:lnTo>
                  <a:pt x="203" y="10"/>
                </a:lnTo>
                <a:lnTo>
                  <a:pt x="203" y="11"/>
                </a:lnTo>
                <a:lnTo>
                  <a:pt x="206" y="8"/>
                </a:lnTo>
                <a:lnTo>
                  <a:pt x="209" y="8"/>
                </a:lnTo>
                <a:lnTo>
                  <a:pt x="209" y="6"/>
                </a:lnTo>
                <a:lnTo>
                  <a:pt x="209" y="5"/>
                </a:lnTo>
                <a:lnTo>
                  <a:pt x="211" y="3"/>
                </a:lnTo>
                <a:lnTo>
                  <a:pt x="214" y="3"/>
                </a:lnTo>
                <a:lnTo>
                  <a:pt x="218" y="3"/>
                </a:lnTo>
                <a:lnTo>
                  <a:pt x="219" y="5"/>
                </a:lnTo>
                <a:lnTo>
                  <a:pt x="223" y="3"/>
                </a:lnTo>
                <a:lnTo>
                  <a:pt x="226" y="1"/>
                </a:lnTo>
                <a:lnTo>
                  <a:pt x="230" y="1"/>
                </a:lnTo>
                <a:lnTo>
                  <a:pt x="231" y="0"/>
                </a:lnTo>
                <a:lnTo>
                  <a:pt x="236" y="0"/>
                </a:lnTo>
                <a:lnTo>
                  <a:pt x="240" y="1"/>
                </a:lnTo>
                <a:lnTo>
                  <a:pt x="240" y="3"/>
                </a:lnTo>
                <a:lnTo>
                  <a:pt x="240" y="5"/>
                </a:lnTo>
                <a:lnTo>
                  <a:pt x="243" y="5"/>
                </a:lnTo>
                <a:lnTo>
                  <a:pt x="245" y="6"/>
                </a:lnTo>
                <a:lnTo>
                  <a:pt x="248" y="5"/>
                </a:lnTo>
                <a:lnTo>
                  <a:pt x="256" y="8"/>
                </a:lnTo>
                <a:lnTo>
                  <a:pt x="256" y="6"/>
                </a:lnTo>
                <a:lnTo>
                  <a:pt x="258" y="6"/>
                </a:lnTo>
                <a:lnTo>
                  <a:pt x="258" y="8"/>
                </a:lnTo>
                <a:lnTo>
                  <a:pt x="261" y="10"/>
                </a:lnTo>
                <a:lnTo>
                  <a:pt x="265" y="10"/>
                </a:lnTo>
                <a:lnTo>
                  <a:pt x="268" y="11"/>
                </a:lnTo>
                <a:lnTo>
                  <a:pt x="270" y="13"/>
                </a:lnTo>
                <a:lnTo>
                  <a:pt x="268" y="15"/>
                </a:lnTo>
                <a:lnTo>
                  <a:pt x="271" y="15"/>
                </a:lnTo>
                <a:lnTo>
                  <a:pt x="270" y="16"/>
                </a:lnTo>
                <a:lnTo>
                  <a:pt x="273" y="15"/>
                </a:lnTo>
                <a:lnTo>
                  <a:pt x="271" y="16"/>
                </a:lnTo>
                <a:lnTo>
                  <a:pt x="273" y="16"/>
                </a:lnTo>
                <a:lnTo>
                  <a:pt x="277" y="18"/>
                </a:lnTo>
                <a:lnTo>
                  <a:pt x="278" y="20"/>
                </a:lnTo>
                <a:lnTo>
                  <a:pt x="277" y="21"/>
                </a:lnTo>
                <a:lnTo>
                  <a:pt x="275" y="20"/>
                </a:lnTo>
                <a:lnTo>
                  <a:pt x="277" y="23"/>
                </a:lnTo>
                <a:lnTo>
                  <a:pt x="280" y="28"/>
                </a:lnTo>
                <a:lnTo>
                  <a:pt x="288" y="33"/>
                </a:lnTo>
                <a:lnTo>
                  <a:pt x="287" y="35"/>
                </a:lnTo>
                <a:lnTo>
                  <a:pt x="290" y="40"/>
                </a:lnTo>
                <a:lnTo>
                  <a:pt x="293" y="47"/>
                </a:lnTo>
                <a:lnTo>
                  <a:pt x="290" y="43"/>
                </a:lnTo>
                <a:lnTo>
                  <a:pt x="293" y="52"/>
                </a:lnTo>
                <a:lnTo>
                  <a:pt x="297" y="60"/>
                </a:lnTo>
                <a:lnTo>
                  <a:pt x="297" y="68"/>
                </a:lnTo>
                <a:lnTo>
                  <a:pt x="300" y="78"/>
                </a:lnTo>
                <a:lnTo>
                  <a:pt x="302" y="83"/>
                </a:lnTo>
                <a:lnTo>
                  <a:pt x="302" y="85"/>
                </a:lnTo>
                <a:lnTo>
                  <a:pt x="302" y="87"/>
                </a:lnTo>
                <a:lnTo>
                  <a:pt x="303" y="87"/>
                </a:lnTo>
                <a:lnTo>
                  <a:pt x="303" y="88"/>
                </a:lnTo>
                <a:lnTo>
                  <a:pt x="302" y="93"/>
                </a:lnTo>
                <a:lnTo>
                  <a:pt x="300" y="95"/>
                </a:lnTo>
                <a:lnTo>
                  <a:pt x="298" y="97"/>
                </a:lnTo>
                <a:lnTo>
                  <a:pt x="298" y="102"/>
                </a:lnTo>
                <a:lnTo>
                  <a:pt x="298" y="109"/>
                </a:lnTo>
                <a:lnTo>
                  <a:pt x="298" y="114"/>
                </a:lnTo>
                <a:lnTo>
                  <a:pt x="298" y="120"/>
                </a:lnTo>
                <a:lnTo>
                  <a:pt x="298" y="125"/>
                </a:lnTo>
                <a:lnTo>
                  <a:pt x="298" y="132"/>
                </a:lnTo>
                <a:lnTo>
                  <a:pt x="295" y="135"/>
                </a:lnTo>
                <a:lnTo>
                  <a:pt x="292" y="139"/>
                </a:lnTo>
                <a:lnTo>
                  <a:pt x="290" y="140"/>
                </a:lnTo>
                <a:lnTo>
                  <a:pt x="290" y="142"/>
                </a:lnTo>
                <a:lnTo>
                  <a:pt x="288" y="151"/>
                </a:lnTo>
                <a:lnTo>
                  <a:pt x="285" y="162"/>
                </a:lnTo>
                <a:lnTo>
                  <a:pt x="282" y="174"/>
                </a:lnTo>
                <a:lnTo>
                  <a:pt x="303" y="174"/>
                </a:lnTo>
                <a:lnTo>
                  <a:pt x="308" y="176"/>
                </a:lnTo>
                <a:lnTo>
                  <a:pt x="313" y="177"/>
                </a:lnTo>
                <a:lnTo>
                  <a:pt x="322" y="182"/>
                </a:lnTo>
                <a:lnTo>
                  <a:pt x="340" y="196"/>
                </a:lnTo>
                <a:lnTo>
                  <a:pt x="349" y="199"/>
                </a:lnTo>
                <a:lnTo>
                  <a:pt x="359" y="203"/>
                </a:lnTo>
                <a:lnTo>
                  <a:pt x="369" y="206"/>
                </a:lnTo>
                <a:lnTo>
                  <a:pt x="379" y="209"/>
                </a:lnTo>
                <a:lnTo>
                  <a:pt x="387" y="214"/>
                </a:lnTo>
                <a:lnTo>
                  <a:pt x="392" y="218"/>
                </a:lnTo>
                <a:lnTo>
                  <a:pt x="396" y="221"/>
                </a:lnTo>
                <a:lnTo>
                  <a:pt x="404" y="229"/>
                </a:lnTo>
                <a:lnTo>
                  <a:pt x="411" y="238"/>
                </a:lnTo>
                <a:lnTo>
                  <a:pt x="416" y="248"/>
                </a:lnTo>
                <a:lnTo>
                  <a:pt x="419" y="258"/>
                </a:lnTo>
                <a:lnTo>
                  <a:pt x="426" y="280"/>
                </a:lnTo>
                <a:lnTo>
                  <a:pt x="433" y="302"/>
                </a:lnTo>
                <a:lnTo>
                  <a:pt x="438" y="318"/>
                </a:lnTo>
                <a:lnTo>
                  <a:pt x="441" y="337"/>
                </a:lnTo>
                <a:lnTo>
                  <a:pt x="449" y="385"/>
                </a:lnTo>
                <a:lnTo>
                  <a:pt x="449" y="390"/>
                </a:lnTo>
                <a:lnTo>
                  <a:pt x="451" y="395"/>
                </a:lnTo>
                <a:lnTo>
                  <a:pt x="458" y="406"/>
                </a:lnTo>
                <a:lnTo>
                  <a:pt x="461" y="414"/>
                </a:lnTo>
                <a:lnTo>
                  <a:pt x="466" y="424"/>
                </a:lnTo>
                <a:lnTo>
                  <a:pt x="469" y="434"/>
                </a:lnTo>
                <a:lnTo>
                  <a:pt x="471" y="442"/>
                </a:lnTo>
                <a:lnTo>
                  <a:pt x="469" y="464"/>
                </a:lnTo>
                <a:lnTo>
                  <a:pt x="468" y="468"/>
                </a:lnTo>
                <a:lnTo>
                  <a:pt x="463" y="471"/>
                </a:lnTo>
                <a:lnTo>
                  <a:pt x="453" y="474"/>
                </a:lnTo>
                <a:lnTo>
                  <a:pt x="449" y="474"/>
                </a:lnTo>
                <a:lnTo>
                  <a:pt x="446" y="476"/>
                </a:lnTo>
                <a:lnTo>
                  <a:pt x="441" y="488"/>
                </a:lnTo>
                <a:lnTo>
                  <a:pt x="441" y="493"/>
                </a:lnTo>
                <a:lnTo>
                  <a:pt x="439" y="496"/>
                </a:lnTo>
                <a:lnTo>
                  <a:pt x="434" y="506"/>
                </a:lnTo>
                <a:lnTo>
                  <a:pt x="422" y="525"/>
                </a:lnTo>
                <a:lnTo>
                  <a:pt x="397" y="562"/>
                </a:lnTo>
                <a:lnTo>
                  <a:pt x="396" y="565"/>
                </a:lnTo>
                <a:lnTo>
                  <a:pt x="397" y="570"/>
                </a:lnTo>
                <a:lnTo>
                  <a:pt x="401" y="582"/>
                </a:lnTo>
                <a:lnTo>
                  <a:pt x="404" y="602"/>
                </a:lnTo>
                <a:lnTo>
                  <a:pt x="406" y="610"/>
                </a:lnTo>
                <a:lnTo>
                  <a:pt x="406" y="615"/>
                </a:lnTo>
                <a:lnTo>
                  <a:pt x="409" y="620"/>
                </a:lnTo>
                <a:lnTo>
                  <a:pt x="419" y="640"/>
                </a:lnTo>
                <a:lnTo>
                  <a:pt x="426" y="650"/>
                </a:lnTo>
                <a:lnTo>
                  <a:pt x="429" y="660"/>
                </a:lnTo>
                <a:lnTo>
                  <a:pt x="433" y="669"/>
                </a:lnTo>
                <a:lnTo>
                  <a:pt x="433" y="681"/>
                </a:lnTo>
                <a:lnTo>
                  <a:pt x="433" y="691"/>
                </a:lnTo>
                <a:lnTo>
                  <a:pt x="433" y="701"/>
                </a:lnTo>
                <a:lnTo>
                  <a:pt x="429" y="711"/>
                </a:lnTo>
                <a:lnTo>
                  <a:pt x="428" y="716"/>
                </a:lnTo>
                <a:lnTo>
                  <a:pt x="429" y="721"/>
                </a:lnTo>
                <a:lnTo>
                  <a:pt x="433" y="739"/>
                </a:lnTo>
                <a:lnTo>
                  <a:pt x="436" y="770"/>
                </a:lnTo>
                <a:lnTo>
                  <a:pt x="438" y="776"/>
                </a:lnTo>
                <a:lnTo>
                  <a:pt x="441" y="785"/>
                </a:lnTo>
                <a:lnTo>
                  <a:pt x="448" y="806"/>
                </a:lnTo>
                <a:lnTo>
                  <a:pt x="451" y="828"/>
                </a:lnTo>
                <a:lnTo>
                  <a:pt x="454" y="848"/>
                </a:lnTo>
                <a:lnTo>
                  <a:pt x="456" y="870"/>
                </a:lnTo>
                <a:lnTo>
                  <a:pt x="458" y="892"/>
                </a:lnTo>
                <a:lnTo>
                  <a:pt x="458" y="912"/>
                </a:lnTo>
                <a:lnTo>
                  <a:pt x="458" y="924"/>
                </a:lnTo>
                <a:lnTo>
                  <a:pt x="456" y="936"/>
                </a:lnTo>
                <a:lnTo>
                  <a:pt x="453" y="954"/>
                </a:lnTo>
                <a:lnTo>
                  <a:pt x="451" y="978"/>
                </a:lnTo>
                <a:lnTo>
                  <a:pt x="451" y="989"/>
                </a:lnTo>
                <a:lnTo>
                  <a:pt x="453" y="999"/>
                </a:lnTo>
                <a:lnTo>
                  <a:pt x="458" y="1021"/>
                </a:lnTo>
                <a:lnTo>
                  <a:pt x="458" y="1031"/>
                </a:lnTo>
                <a:lnTo>
                  <a:pt x="458" y="1043"/>
                </a:lnTo>
                <a:lnTo>
                  <a:pt x="456" y="1051"/>
                </a:lnTo>
                <a:lnTo>
                  <a:pt x="454" y="1061"/>
                </a:lnTo>
                <a:lnTo>
                  <a:pt x="449" y="1071"/>
                </a:lnTo>
                <a:lnTo>
                  <a:pt x="449" y="1073"/>
                </a:lnTo>
                <a:lnTo>
                  <a:pt x="449" y="1075"/>
                </a:lnTo>
                <a:lnTo>
                  <a:pt x="451" y="1080"/>
                </a:lnTo>
                <a:lnTo>
                  <a:pt x="454" y="1102"/>
                </a:lnTo>
                <a:lnTo>
                  <a:pt x="454" y="1125"/>
                </a:lnTo>
                <a:lnTo>
                  <a:pt x="454" y="1169"/>
                </a:lnTo>
                <a:lnTo>
                  <a:pt x="453" y="1214"/>
                </a:lnTo>
                <a:lnTo>
                  <a:pt x="451" y="1253"/>
                </a:lnTo>
                <a:lnTo>
                  <a:pt x="451" y="1268"/>
                </a:lnTo>
                <a:lnTo>
                  <a:pt x="451" y="1273"/>
                </a:lnTo>
                <a:lnTo>
                  <a:pt x="449" y="1276"/>
                </a:lnTo>
                <a:lnTo>
                  <a:pt x="446" y="1281"/>
                </a:lnTo>
                <a:lnTo>
                  <a:pt x="446" y="1285"/>
                </a:lnTo>
                <a:lnTo>
                  <a:pt x="448" y="1295"/>
                </a:lnTo>
                <a:lnTo>
                  <a:pt x="448" y="1305"/>
                </a:lnTo>
                <a:lnTo>
                  <a:pt x="444" y="1315"/>
                </a:lnTo>
                <a:lnTo>
                  <a:pt x="443" y="1320"/>
                </a:lnTo>
                <a:lnTo>
                  <a:pt x="441" y="1323"/>
                </a:lnTo>
                <a:lnTo>
                  <a:pt x="441" y="1328"/>
                </a:lnTo>
                <a:lnTo>
                  <a:pt x="443" y="1333"/>
                </a:lnTo>
                <a:lnTo>
                  <a:pt x="443" y="1340"/>
                </a:lnTo>
                <a:lnTo>
                  <a:pt x="444" y="1355"/>
                </a:lnTo>
                <a:lnTo>
                  <a:pt x="444" y="1358"/>
                </a:lnTo>
                <a:lnTo>
                  <a:pt x="446" y="1362"/>
                </a:lnTo>
                <a:lnTo>
                  <a:pt x="451" y="1365"/>
                </a:lnTo>
                <a:lnTo>
                  <a:pt x="456" y="1368"/>
                </a:lnTo>
                <a:lnTo>
                  <a:pt x="461" y="1370"/>
                </a:lnTo>
                <a:lnTo>
                  <a:pt x="466" y="1370"/>
                </a:lnTo>
                <a:lnTo>
                  <a:pt x="476" y="1370"/>
                </a:lnTo>
                <a:lnTo>
                  <a:pt x="498" y="1370"/>
                </a:lnTo>
                <a:lnTo>
                  <a:pt x="503" y="1372"/>
                </a:lnTo>
                <a:lnTo>
                  <a:pt x="508" y="1373"/>
                </a:lnTo>
                <a:lnTo>
                  <a:pt x="511" y="1377"/>
                </a:lnTo>
                <a:lnTo>
                  <a:pt x="515" y="1380"/>
                </a:lnTo>
                <a:lnTo>
                  <a:pt x="516" y="1384"/>
                </a:lnTo>
                <a:lnTo>
                  <a:pt x="518" y="1389"/>
                </a:lnTo>
                <a:lnTo>
                  <a:pt x="516" y="1394"/>
                </a:lnTo>
                <a:lnTo>
                  <a:pt x="515" y="1399"/>
                </a:lnTo>
                <a:lnTo>
                  <a:pt x="510" y="1407"/>
                </a:lnTo>
                <a:lnTo>
                  <a:pt x="503" y="1415"/>
                </a:lnTo>
                <a:close/>
                <a:moveTo>
                  <a:pt x="216" y="5"/>
                </a:moveTo>
                <a:lnTo>
                  <a:pt x="216" y="5"/>
                </a:lnTo>
                <a:close/>
                <a:moveTo>
                  <a:pt x="105" y="444"/>
                </a:moveTo>
                <a:lnTo>
                  <a:pt x="105" y="444"/>
                </a:lnTo>
                <a:lnTo>
                  <a:pt x="105" y="447"/>
                </a:lnTo>
                <a:lnTo>
                  <a:pt x="104" y="452"/>
                </a:lnTo>
                <a:lnTo>
                  <a:pt x="100" y="454"/>
                </a:lnTo>
                <a:lnTo>
                  <a:pt x="95" y="456"/>
                </a:lnTo>
                <a:lnTo>
                  <a:pt x="92" y="459"/>
                </a:lnTo>
                <a:lnTo>
                  <a:pt x="92" y="464"/>
                </a:lnTo>
                <a:lnTo>
                  <a:pt x="90" y="474"/>
                </a:lnTo>
                <a:lnTo>
                  <a:pt x="92" y="484"/>
                </a:lnTo>
                <a:lnTo>
                  <a:pt x="97" y="493"/>
                </a:lnTo>
                <a:lnTo>
                  <a:pt x="104" y="499"/>
                </a:lnTo>
                <a:lnTo>
                  <a:pt x="110" y="506"/>
                </a:lnTo>
                <a:lnTo>
                  <a:pt x="117" y="491"/>
                </a:lnTo>
                <a:lnTo>
                  <a:pt x="119" y="483"/>
                </a:lnTo>
                <a:lnTo>
                  <a:pt x="117" y="474"/>
                </a:lnTo>
                <a:lnTo>
                  <a:pt x="112" y="458"/>
                </a:lnTo>
                <a:lnTo>
                  <a:pt x="105" y="44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0" name="Freeform 60"/>
          <p:cNvSpPr>
            <a:spLocks/>
          </p:cNvSpPr>
          <p:nvPr/>
        </p:nvSpPr>
        <p:spPr bwMode="auto">
          <a:xfrm flipH="1">
            <a:off x="7631113" y="1279525"/>
            <a:ext cx="1512887" cy="5516563"/>
          </a:xfrm>
          <a:custGeom>
            <a:avLst/>
            <a:gdLst>
              <a:gd name="T0" fmla="*/ 2147483647 w 507"/>
              <a:gd name="T1" fmla="*/ 2147483647 h 1407"/>
              <a:gd name="T2" fmla="*/ 2147483647 w 507"/>
              <a:gd name="T3" fmla="*/ 2147483647 h 1407"/>
              <a:gd name="T4" fmla="*/ 2147483647 w 507"/>
              <a:gd name="T5" fmla="*/ 2147483647 h 1407"/>
              <a:gd name="T6" fmla="*/ 2147483647 w 507"/>
              <a:gd name="T7" fmla="*/ 2147483647 h 1407"/>
              <a:gd name="T8" fmla="*/ 2147483647 w 507"/>
              <a:gd name="T9" fmla="*/ 2147483647 h 1407"/>
              <a:gd name="T10" fmla="*/ 2147483647 w 507"/>
              <a:gd name="T11" fmla="*/ 2147483647 h 1407"/>
              <a:gd name="T12" fmla="*/ 2147483647 w 507"/>
              <a:gd name="T13" fmla="*/ 2147483647 h 1407"/>
              <a:gd name="T14" fmla="*/ 2147483647 w 507"/>
              <a:gd name="T15" fmla="*/ 2147483647 h 1407"/>
              <a:gd name="T16" fmla="*/ 2147483647 w 507"/>
              <a:gd name="T17" fmla="*/ 2147483647 h 1407"/>
              <a:gd name="T18" fmla="*/ 2147483647 w 507"/>
              <a:gd name="T19" fmla="*/ 2147483647 h 1407"/>
              <a:gd name="T20" fmla="*/ 2147483647 w 507"/>
              <a:gd name="T21" fmla="*/ 2147483647 h 1407"/>
              <a:gd name="T22" fmla="*/ 2147483647 w 507"/>
              <a:gd name="T23" fmla="*/ 2147483647 h 1407"/>
              <a:gd name="T24" fmla="*/ 2147483647 w 507"/>
              <a:gd name="T25" fmla="*/ 2147483647 h 1407"/>
              <a:gd name="T26" fmla="*/ 2147483647 w 507"/>
              <a:gd name="T27" fmla="*/ 2147483647 h 1407"/>
              <a:gd name="T28" fmla="*/ 2147483647 w 507"/>
              <a:gd name="T29" fmla="*/ 2147483647 h 1407"/>
              <a:gd name="T30" fmla="*/ 2147483647 w 507"/>
              <a:gd name="T31" fmla="*/ 2147483647 h 1407"/>
              <a:gd name="T32" fmla="*/ 2147483647 w 507"/>
              <a:gd name="T33" fmla="*/ 2147483647 h 1407"/>
              <a:gd name="T34" fmla="*/ 2147483647 w 507"/>
              <a:gd name="T35" fmla="*/ 2147483647 h 1407"/>
              <a:gd name="T36" fmla="*/ 2147483647 w 507"/>
              <a:gd name="T37" fmla="*/ 2147483647 h 1407"/>
              <a:gd name="T38" fmla="*/ 2147483647 w 507"/>
              <a:gd name="T39" fmla="*/ 2147483647 h 1407"/>
              <a:gd name="T40" fmla="*/ 2147483647 w 507"/>
              <a:gd name="T41" fmla="*/ 2147483647 h 1407"/>
              <a:gd name="T42" fmla="*/ 2147483647 w 507"/>
              <a:gd name="T43" fmla="*/ 2147483647 h 1407"/>
              <a:gd name="T44" fmla="*/ 2147483647 w 507"/>
              <a:gd name="T45" fmla="*/ 2147483647 h 1407"/>
              <a:gd name="T46" fmla="*/ 2147483647 w 507"/>
              <a:gd name="T47" fmla="*/ 2147483647 h 1407"/>
              <a:gd name="T48" fmla="*/ 2147483647 w 507"/>
              <a:gd name="T49" fmla="*/ 2147483647 h 1407"/>
              <a:gd name="T50" fmla="*/ 2147483647 w 507"/>
              <a:gd name="T51" fmla="*/ 2147483647 h 1407"/>
              <a:gd name="T52" fmla="*/ 2147483647 w 507"/>
              <a:gd name="T53" fmla="*/ 2147483647 h 1407"/>
              <a:gd name="T54" fmla="*/ 2147483647 w 507"/>
              <a:gd name="T55" fmla="*/ 2147483647 h 1407"/>
              <a:gd name="T56" fmla="*/ 2147483647 w 507"/>
              <a:gd name="T57" fmla="*/ 2147483647 h 1407"/>
              <a:gd name="T58" fmla="*/ 2147483647 w 507"/>
              <a:gd name="T59" fmla="*/ 2147483647 h 1407"/>
              <a:gd name="T60" fmla="*/ 2147483647 w 507"/>
              <a:gd name="T61" fmla="*/ 2147483647 h 1407"/>
              <a:gd name="T62" fmla="*/ 2147483647 w 507"/>
              <a:gd name="T63" fmla="*/ 2147483647 h 1407"/>
              <a:gd name="T64" fmla="*/ 2147483647 w 507"/>
              <a:gd name="T65" fmla="*/ 2147483647 h 1407"/>
              <a:gd name="T66" fmla="*/ 2147483647 w 507"/>
              <a:gd name="T67" fmla="*/ 2147483647 h 1407"/>
              <a:gd name="T68" fmla="*/ 2147483647 w 507"/>
              <a:gd name="T69" fmla="*/ 2147483647 h 1407"/>
              <a:gd name="T70" fmla="*/ 2147483647 w 507"/>
              <a:gd name="T71" fmla="*/ 2147483647 h 1407"/>
              <a:gd name="T72" fmla="*/ 2147483647 w 507"/>
              <a:gd name="T73" fmla="*/ 2147483647 h 1407"/>
              <a:gd name="T74" fmla="*/ 2147483647 w 507"/>
              <a:gd name="T75" fmla="*/ 2147483647 h 1407"/>
              <a:gd name="T76" fmla="*/ 2147483647 w 507"/>
              <a:gd name="T77" fmla="*/ 2147483647 h 1407"/>
              <a:gd name="T78" fmla="*/ 2147483647 w 507"/>
              <a:gd name="T79" fmla="*/ 2147483647 h 1407"/>
              <a:gd name="T80" fmla="*/ 2147483647 w 507"/>
              <a:gd name="T81" fmla="*/ 2147483647 h 1407"/>
              <a:gd name="T82" fmla="*/ 2147483647 w 507"/>
              <a:gd name="T83" fmla="*/ 2147483647 h 1407"/>
              <a:gd name="T84" fmla="*/ 2147483647 w 507"/>
              <a:gd name="T85" fmla="*/ 2147483647 h 1407"/>
              <a:gd name="T86" fmla="*/ 2147483647 w 507"/>
              <a:gd name="T87" fmla="*/ 2147483647 h 1407"/>
              <a:gd name="T88" fmla="*/ 2147483647 w 507"/>
              <a:gd name="T89" fmla="*/ 2147483647 h 1407"/>
              <a:gd name="T90" fmla="*/ 2147483647 w 507"/>
              <a:gd name="T91" fmla="*/ 2147483647 h 1407"/>
              <a:gd name="T92" fmla="*/ 2147483647 w 507"/>
              <a:gd name="T93" fmla="*/ 2147483647 h 1407"/>
              <a:gd name="T94" fmla="*/ 2147483647 w 507"/>
              <a:gd name="T95" fmla="*/ 2147483647 h 1407"/>
              <a:gd name="T96" fmla="*/ 2147483647 w 507"/>
              <a:gd name="T97" fmla="*/ 2147483647 h 1407"/>
              <a:gd name="T98" fmla="*/ 2147483647 w 507"/>
              <a:gd name="T99" fmla="*/ 2147483647 h 1407"/>
              <a:gd name="T100" fmla="*/ 2147483647 w 507"/>
              <a:gd name="T101" fmla="*/ 2147483647 h 1407"/>
              <a:gd name="T102" fmla="*/ 2147483647 w 507"/>
              <a:gd name="T103" fmla="*/ 2147483647 h 1407"/>
              <a:gd name="T104" fmla="*/ 2147483647 w 507"/>
              <a:gd name="T105" fmla="*/ 2147483647 h 1407"/>
              <a:gd name="T106" fmla="*/ 2147483647 w 507"/>
              <a:gd name="T107" fmla="*/ 2147483647 h 1407"/>
              <a:gd name="T108" fmla="*/ 2147483647 w 507"/>
              <a:gd name="T109" fmla="*/ 2147483647 h 1407"/>
              <a:gd name="T110" fmla="*/ 2147483647 w 507"/>
              <a:gd name="T111" fmla="*/ 2147483647 h 1407"/>
              <a:gd name="T112" fmla="*/ 2147483647 w 507"/>
              <a:gd name="T113" fmla="*/ 2147483647 h 1407"/>
              <a:gd name="T114" fmla="*/ 2147483647 w 507"/>
              <a:gd name="T115" fmla="*/ 2147483647 h 1407"/>
              <a:gd name="T116" fmla="*/ 2147483647 w 507"/>
              <a:gd name="T117" fmla="*/ 2147483647 h 1407"/>
              <a:gd name="T118" fmla="*/ 2147483647 w 507"/>
              <a:gd name="T119" fmla="*/ 2147483647 h 1407"/>
              <a:gd name="T120" fmla="*/ 2147483647 w 507"/>
              <a:gd name="T121" fmla="*/ 2147483647 h 1407"/>
              <a:gd name="T122" fmla="*/ 2147483647 w 507"/>
              <a:gd name="T123" fmla="*/ 2147483647 h 1407"/>
              <a:gd name="T124" fmla="*/ 2147483647 w 507"/>
              <a:gd name="T125" fmla="*/ 2147483647 h 140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07"/>
              <a:gd name="T190" fmla="*/ 0 h 1407"/>
              <a:gd name="T191" fmla="*/ 507 w 507"/>
              <a:gd name="T192" fmla="*/ 1407 h 140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07" h="1407">
                <a:moveTo>
                  <a:pt x="245" y="0"/>
                </a:moveTo>
                <a:lnTo>
                  <a:pt x="245" y="0"/>
                </a:lnTo>
                <a:lnTo>
                  <a:pt x="235" y="0"/>
                </a:lnTo>
                <a:lnTo>
                  <a:pt x="225" y="2"/>
                </a:lnTo>
                <a:lnTo>
                  <a:pt x="215" y="3"/>
                </a:lnTo>
                <a:lnTo>
                  <a:pt x="205" y="8"/>
                </a:lnTo>
                <a:lnTo>
                  <a:pt x="198" y="13"/>
                </a:lnTo>
                <a:lnTo>
                  <a:pt x="190" y="20"/>
                </a:lnTo>
                <a:lnTo>
                  <a:pt x="185" y="28"/>
                </a:lnTo>
                <a:lnTo>
                  <a:pt x="181" y="39"/>
                </a:lnTo>
                <a:lnTo>
                  <a:pt x="175" y="62"/>
                </a:lnTo>
                <a:lnTo>
                  <a:pt x="171" y="74"/>
                </a:lnTo>
                <a:lnTo>
                  <a:pt x="170" y="86"/>
                </a:lnTo>
                <a:lnTo>
                  <a:pt x="170" y="96"/>
                </a:lnTo>
                <a:lnTo>
                  <a:pt x="171" y="107"/>
                </a:lnTo>
                <a:lnTo>
                  <a:pt x="173" y="117"/>
                </a:lnTo>
                <a:lnTo>
                  <a:pt x="178" y="127"/>
                </a:lnTo>
                <a:lnTo>
                  <a:pt x="181" y="136"/>
                </a:lnTo>
                <a:lnTo>
                  <a:pt x="188" y="144"/>
                </a:lnTo>
                <a:lnTo>
                  <a:pt x="195" y="154"/>
                </a:lnTo>
                <a:lnTo>
                  <a:pt x="200" y="164"/>
                </a:lnTo>
                <a:lnTo>
                  <a:pt x="203" y="173"/>
                </a:lnTo>
                <a:lnTo>
                  <a:pt x="205" y="178"/>
                </a:lnTo>
                <a:lnTo>
                  <a:pt x="206" y="183"/>
                </a:lnTo>
                <a:lnTo>
                  <a:pt x="205" y="193"/>
                </a:lnTo>
                <a:lnTo>
                  <a:pt x="203" y="196"/>
                </a:lnTo>
                <a:lnTo>
                  <a:pt x="201" y="201"/>
                </a:lnTo>
                <a:lnTo>
                  <a:pt x="198" y="205"/>
                </a:lnTo>
                <a:lnTo>
                  <a:pt x="195" y="208"/>
                </a:lnTo>
                <a:lnTo>
                  <a:pt x="185" y="211"/>
                </a:lnTo>
                <a:lnTo>
                  <a:pt x="163" y="218"/>
                </a:lnTo>
                <a:lnTo>
                  <a:pt x="154" y="223"/>
                </a:lnTo>
                <a:lnTo>
                  <a:pt x="151" y="226"/>
                </a:lnTo>
                <a:lnTo>
                  <a:pt x="148" y="228"/>
                </a:lnTo>
                <a:lnTo>
                  <a:pt x="138" y="231"/>
                </a:lnTo>
                <a:lnTo>
                  <a:pt x="128" y="233"/>
                </a:lnTo>
                <a:lnTo>
                  <a:pt x="118" y="235"/>
                </a:lnTo>
                <a:lnTo>
                  <a:pt x="112" y="235"/>
                </a:lnTo>
                <a:lnTo>
                  <a:pt x="107" y="238"/>
                </a:lnTo>
                <a:lnTo>
                  <a:pt x="97" y="243"/>
                </a:lnTo>
                <a:lnTo>
                  <a:pt x="87" y="250"/>
                </a:lnTo>
                <a:lnTo>
                  <a:pt x="81" y="257"/>
                </a:lnTo>
                <a:lnTo>
                  <a:pt x="74" y="263"/>
                </a:lnTo>
                <a:lnTo>
                  <a:pt x="71" y="268"/>
                </a:lnTo>
                <a:lnTo>
                  <a:pt x="69" y="273"/>
                </a:lnTo>
                <a:lnTo>
                  <a:pt x="67" y="285"/>
                </a:lnTo>
                <a:lnTo>
                  <a:pt x="59" y="329"/>
                </a:lnTo>
                <a:lnTo>
                  <a:pt x="52" y="372"/>
                </a:lnTo>
                <a:lnTo>
                  <a:pt x="52" y="391"/>
                </a:lnTo>
                <a:lnTo>
                  <a:pt x="52" y="404"/>
                </a:lnTo>
                <a:lnTo>
                  <a:pt x="49" y="408"/>
                </a:lnTo>
                <a:lnTo>
                  <a:pt x="45" y="411"/>
                </a:lnTo>
                <a:lnTo>
                  <a:pt x="39" y="419"/>
                </a:lnTo>
                <a:lnTo>
                  <a:pt x="34" y="428"/>
                </a:lnTo>
                <a:lnTo>
                  <a:pt x="29" y="436"/>
                </a:lnTo>
                <a:lnTo>
                  <a:pt x="27" y="443"/>
                </a:lnTo>
                <a:lnTo>
                  <a:pt x="27" y="448"/>
                </a:lnTo>
                <a:lnTo>
                  <a:pt x="25" y="451"/>
                </a:lnTo>
                <a:lnTo>
                  <a:pt x="24" y="456"/>
                </a:lnTo>
                <a:lnTo>
                  <a:pt x="22" y="468"/>
                </a:lnTo>
                <a:lnTo>
                  <a:pt x="20" y="478"/>
                </a:lnTo>
                <a:lnTo>
                  <a:pt x="22" y="488"/>
                </a:lnTo>
                <a:lnTo>
                  <a:pt x="25" y="493"/>
                </a:lnTo>
                <a:lnTo>
                  <a:pt x="29" y="497"/>
                </a:lnTo>
                <a:lnTo>
                  <a:pt x="39" y="502"/>
                </a:lnTo>
                <a:lnTo>
                  <a:pt x="37" y="505"/>
                </a:lnTo>
                <a:lnTo>
                  <a:pt x="34" y="512"/>
                </a:lnTo>
                <a:lnTo>
                  <a:pt x="29" y="520"/>
                </a:lnTo>
                <a:lnTo>
                  <a:pt x="24" y="528"/>
                </a:lnTo>
                <a:lnTo>
                  <a:pt x="20" y="538"/>
                </a:lnTo>
                <a:lnTo>
                  <a:pt x="20" y="542"/>
                </a:lnTo>
                <a:lnTo>
                  <a:pt x="20" y="545"/>
                </a:lnTo>
                <a:lnTo>
                  <a:pt x="17" y="559"/>
                </a:lnTo>
                <a:lnTo>
                  <a:pt x="14" y="569"/>
                </a:lnTo>
                <a:lnTo>
                  <a:pt x="12" y="580"/>
                </a:lnTo>
                <a:lnTo>
                  <a:pt x="10" y="602"/>
                </a:lnTo>
                <a:lnTo>
                  <a:pt x="7" y="647"/>
                </a:lnTo>
                <a:lnTo>
                  <a:pt x="3" y="666"/>
                </a:lnTo>
                <a:lnTo>
                  <a:pt x="0" y="686"/>
                </a:lnTo>
                <a:lnTo>
                  <a:pt x="0" y="694"/>
                </a:lnTo>
                <a:lnTo>
                  <a:pt x="2" y="705"/>
                </a:lnTo>
                <a:lnTo>
                  <a:pt x="3" y="710"/>
                </a:lnTo>
                <a:lnTo>
                  <a:pt x="5" y="713"/>
                </a:lnTo>
                <a:lnTo>
                  <a:pt x="8" y="716"/>
                </a:lnTo>
                <a:lnTo>
                  <a:pt x="14" y="718"/>
                </a:lnTo>
                <a:lnTo>
                  <a:pt x="60" y="728"/>
                </a:lnTo>
                <a:lnTo>
                  <a:pt x="104" y="736"/>
                </a:lnTo>
                <a:lnTo>
                  <a:pt x="114" y="738"/>
                </a:lnTo>
                <a:lnTo>
                  <a:pt x="119" y="738"/>
                </a:lnTo>
                <a:lnTo>
                  <a:pt x="124" y="740"/>
                </a:lnTo>
                <a:lnTo>
                  <a:pt x="129" y="738"/>
                </a:lnTo>
                <a:lnTo>
                  <a:pt x="133" y="736"/>
                </a:lnTo>
                <a:lnTo>
                  <a:pt x="139" y="730"/>
                </a:lnTo>
                <a:lnTo>
                  <a:pt x="143" y="720"/>
                </a:lnTo>
                <a:lnTo>
                  <a:pt x="146" y="715"/>
                </a:lnTo>
                <a:lnTo>
                  <a:pt x="148" y="713"/>
                </a:lnTo>
                <a:lnTo>
                  <a:pt x="146" y="716"/>
                </a:lnTo>
                <a:lnTo>
                  <a:pt x="146" y="721"/>
                </a:lnTo>
                <a:lnTo>
                  <a:pt x="144" y="733"/>
                </a:lnTo>
                <a:lnTo>
                  <a:pt x="141" y="755"/>
                </a:lnTo>
                <a:lnTo>
                  <a:pt x="139" y="775"/>
                </a:lnTo>
                <a:lnTo>
                  <a:pt x="143" y="785"/>
                </a:lnTo>
                <a:lnTo>
                  <a:pt x="144" y="797"/>
                </a:lnTo>
                <a:lnTo>
                  <a:pt x="143" y="802"/>
                </a:lnTo>
                <a:lnTo>
                  <a:pt x="143" y="807"/>
                </a:lnTo>
                <a:lnTo>
                  <a:pt x="146" y="810"/>
                </a:lnTo>
                <a:lnTo>
                  <a:pt x="149" y="815"/>
                </a:lnTo>
                <a:lnTo>
                  <a:pt x="151" y="819"/>
                </a:lnTo>
                <a:lnTo>
                  <a:pt x="151" y="824"/>
                </a:lnTo>
                <a:lnTo>
                  <a:pt x="153" y="835"/>
                </a:lnTo>
                <a:lnTo>
                  <a:pt x="158" y="857"/>
                </a:lnTo>
                <a:lnTo>
                  <a:pt x="161" y="867"/>
                </a:lnTo>
                <a:lnTo>
                  <a:pt x="161" y="872"/>
                </a:lnTo>
                <a:lnTo>
                  <a:pt x="161" y="877"/>
                </a:lnTo>
                <a:lnTo>
                  <a:pt x="161" y="897"/>
                </a:lnTo>
                <a:lnTo>
                  <a:pt x="161" y="908"/>
                </a:lnTo>
                <a:lnTo>
                  <a:pt x="165" y="918"/>
                </a:lnTo>
                <a:lnTo>
                  <a:pt x="170" y="928"/>
                </a:lnTo>
                <a:lnTo>
                  <a:pt x="173" y="938"/>
                </a:lnTo>
                <a:lnTo>
                  <a:pt x="176" y="951"/>
                </a:lnTo>
                <a:lnTo>
                  <a:pt x="176" y="954"/>
                </a:lnTo>
                <a:lnTo>
                  <a:pt x="175" y="958"/>
                </a:lnTo>
                <a:lnTo>
                  <a:pt x="170" y="968"/>
                </a:lnTo>
                <a:lnTo>
                  <a:pt x="168" y="980"/>
                </a:lnTo>
                <a:lnTo>
                  <a:pt x="168" y="990"/>
                </a:lnTo>
                <a:lnTo>
                  <a:pt x="166" y="1000"/>
                </a:lnTo>
                <a:lnTo>
                  <a:pt x="163" y="1022"/>
                </a:lnTo>
                <a:lnTo>
                  <a:pt x="158" y="1043"/>
                </a:lnTo>
                <a:lnTo>
                  <a:pt x="153" y="1064"/>
                </a:lnTo>
                <a:lnTo>
                  <a:pt x="151" y="1074"/>
                </a:lnTo>
                <a:lnTo>
                  <a:pt x="149" y="1084"/>
                </a:lnTo>
                <a:lnTo>
                  <a:pt x="149" y="1129"/>
                </a:lnTo>
                <a:lnTo>
                  <a:pt x="149" y="1173"/>
                </a:lnTo>
                <a:lnTo>
                  <a:pt x="149" y="1218"/>
                </a:lnTo>
                <a:lnTo>
                  <a:pt x="151" y="1238"/>
                </a:lnTo>
                <a:lnTo>
                  <a:pt x="153" y="1248"/>
                </a:lnTo>
                <a:lnTo>
                  <a:pt x="156" y="1258"/>
                </a:lnTo>
                <a:lnTo>
                  <a:pt x="163" y="1278"/>
                </a:lnTo>
                <a:lnTo>
                  <a:pt x="168" y="1288"/>
                </a:lnTo>
                <a:lnTo>
                  <a:pt x="170" y="1293"/>
                </a:lnTo>
                <a:lnTo>
                  <a:pt x="170" y="1298"/>
                </a:lnTo>
                <a:lnTo>
                  <a:pt x="166" y="1308"/>
                </a:lnTo>
                <a:lnTo>
                  <a:pt x="165" y="1319"/>
                </a:lnTo>
                <a:lnTo>
                  <a:pt x="166" y="1329"/>
                </a:lnTo>
                <a:lnTo>
                  <a:pt x="168" y="1337"/>
                </a:lnTo>
                <a:lnTo>
                  <a:pt x="170" y="1349"/>
                </a:lnTo>
                <a:lnTo>
                  <a:pt x="171" y="1355"/>
                </a:lnTo>
                <a:lnTo>
                  <a:pt x="175" y="1359"/>
                </a:lnTo>
                <a:lnTo>
                  <a:pt x="183" y="1365"/>
                </a:lnTo>
                <a:lnTo>
                  <a:pt x="188" y="1369"/>
                </a:lnTo>
                <a:lnTo>
                  <a:pt x="193" y="1369"/>
                </a:lnTo>
                <a:lnTo>
                  <a:pt x="196" y="1371"/>
                </a:lnTo>
                <a:lnTo>
                  <a:pt x="200" y="1374"/>
                </a:lnTo>
                <a:lnTo>
                  <a:pt x="208" y="1382"/>
                </a:lnTo>
                <a:lnTo>
                  <a:pt x="215" y="1391"/>
                </a:lnTo>
                <a:lnTo>
                  <a:pt x="225" y="1397"/>
                </a:lnTo>
                <a:lnTo>
                  <a:pt x="233" y="1402"/>
                </a:lnTo>
                <a:lnTo>
                  <a:pt x="243" y="1406"/>
                </a:lnTo>
                <a:lnTo>
                  <a:pt x="265" y="1407"/>
                </a:lnTo>
                <a:lnTo>
                  <a:pt x="275" y="1407"/>
                </a:lnTo>
                <a:lnTo>
                  <a:pt x="285" y="1406"/>
                </a:lnTo>
                <a:lnTo>
                  <a:pt x="295" y="1402"/>
                </a:lnTo>
                <a:lnTo>
                  <a:pt x="305" y="1399"/>
                </a:lnTo>
                <a:lnTo>
                  <a:pt x="316" y="1394"/>
                </a:lnTo>
                <a:lnTo>
                  <a:pt x="319" y="1391"/>
                </a:lnTo>
                <a:lnTo>
                  <a:pt x="322" y="1387"/>
                </a:lnTo>
                <a:lnTo>
                  <a:pt x="322" y="1382"/>
                </a:lnTo>
                <a:lnTo>
                  <a:pt x="321" y="1377"/>
                </a:lnTo>
                <a:lnTo>
                  <a:pt x="316" y="1369"/>
                </a:lnTo>
                <a:lnTo>
                  <a:pt x="307" y="1362"/>
                </a:lnTo>
                <a:lnTo>
                  <a:pt x="299" y="1354"/>
                </a:lnTo>
                <a:lnTo>
                  <a:pt x="285" y="1339"/>
                </a:lnTo>
                <a:lnTo>
                  <a:pt x="282" y="1334"/>
                </a:lnTo>
                <a:lnTo>
                  <a:pt x="282" y="1329"/>
                </a:lnTo>
                <a:lnTo>
                  <a:pt x="280" y="1315"/>
                </a:lnTo>
                <a:lnTo>
                  <a:pt x="275" y="1303"/>
                </a:lnTo>
                <a:lnTo>
                  <a:pt x="274" y="1297"/>
                </a:lnTo>
                <a:lnTo>
                  <a:pt x="270" y="1292"/>
                </a:lnTo>
                <a:lnTo>
                  <a:pt x="265" y="1287"/>
                </a:lnTo>
                <a:lnTo>
                  <a:pt x="260" y="1283"/>
                </a:lnTo>
                <a:lnTo>
                  <a:pt x="265" y="1275"/>
                </a:lnTo>
                <a:lnTo>
                  <a:pt x="269" y="1265"/>
                </a:lnTo>
                <a:lnTo>
                  <a:pt x="270" y="1255"/>
                </a:lnTo>
                <a:lnTo>
                  <a:pt x="270" y="1245"/>
                </a:lnTo>
                <a:lnTo>
                  <a:pt x="267" y="1230"/>
                </a:lnTo>
                <a:lnTo>
                  <a:pt x="267" y="1206"/>
                </a:lnTo>
                <a:lnTo>
                  <a:pt x="262" y="1114"/>
                </a:lnTo>
                <a:lnTo>
                  <a:pt x="260" y="1082"/>
                </a:lnTo>
                <a:lnTo>
                  <a:pt x="258" y="1075"/>
                </a:lnTo>
                <a:lnTo>
                  <a:pt x="258" y="1067"/>
                </a:lnTo>
                <a:lnTo>
                  <a:pt x="260" y="1062"/>
                </a:lnTo>
                <a:lnTo>
                  <a:pt x="258" y="1057"/>
                </a:lnTo>
                <a:lnTo>
                  <a:pt x="257" y="1047"/>
                </a:lnTo>
                <a:lnTo>
                  <a:pt x="258" y="1042"/>
                </a:lnTo>
                <a:lnTo>
                  <a:pt x="260" y="1038"/>
                </a:lnTo>
                <a:lnTo>
                  <a:pt x="263" y="1027"/>
                </a:lnTo>
                <a:lnTo>
                  <a:pt x="263" y="1018"/>
                </a:lnTo>
                <a:lnTo>
                  <a:pt x="263" y="1008"/>
                </a:lnTo>
                <a:lnTo>
                  <a:pt x="270" y="985"/>
                </a:lnTo>
                <a:lnTo>
                  <a:pt x="279" y="944"/>
                </a:lnTo>
                <a:lnTo>
                  <a:pt x="290" y="889"/>
                </a:lnTo>
                <a:lnTo>
                  <a:pt x="290" y="884"/>
                </a:lnTo>
                <a:lnTo>
                  <a:pt x="292" y="884"/>
                </a:lnTo>
                <a:lnTo>
                  <a:pt x="294" y="887"/>
                </a:lnTo>
                <a:lnTo>
                  <a:pt x="297" y="892"/>
                </a:lnTo>
                <a:lnTo>
                  <a:pt x="297" y="899"/>
                </a:lnTo>
                <a:lnTo>
                  <a:pt x="297" y="909"/>
                </a:lnTo>
                <a:lnTo>
                  <a:pt x="297" y="953"/>
                </a:lnTo>
                <a:lnTo>
                  <a:pt x="299" y="976"/>
                </a:lnTo>
                <a:lnTo>
                  <a:pt x="300" y="985"/>
                </a:lnTo>
                <a:lnTo>
                  <a:pt x="302" y="990"/>
                </a:lnTo>
                <a:lnTo>
                  <a:pt x="304" y="993"/>
                </a:lnTo>
                <a:lnTo>
                  <a:pt x="304" y="998"/>
                </a:lnTo>
                <a:lnTo>
                  <a:pt x="304" y="1001"/>
                </a:lnTo>
                <a:lnTo>
                  <a:pt x="304" y="1012"/>
                </a:lnTo>
                <a:lnTo>
                  <a:pt x="305" y="1022"/>
                </a:lnTo>
                <a:lnTo>
                  <a:pt x="310" y="1028"/>
                </a:lnTo>
                <a:lnTo>
                  <a:pt x="310" y="1030"/>
                </a:lnTo>
                <a:lnTo>
                  <a:pt x="310" y="1033"/>
                </a:lnTo>
                <a:lnTo>
                  <a:pt x="307" y="1037"/>
                </a:lnTo>
                <a:lnTo>
                  <a:pt x="304" y="1042"/>
                </a:lnTo>
                <a:lnTo>
                  <a:pt x="304" y="1047"/>
                </a:lnTo>
                <a:lnTo>
                  <a:pt x="302" y="1057"/>
                </a:lnTo>
                <a:lnTo>
                  <a:pt x="302" y="1067"/>
                </a:lnTo>
                <a:lnTo>
                  <a:pt x="302" y="1072"/>
                </a:lnTo>
                <a:lnTo>
                  <a:pt x="300" y="1075"/>
                </a:lnTo>
                <a:lnTo>
                  <a:pt x="299" y="1090"/>
                </a:lnTo>
                <a:lnTo>
                  <a:pt x="295" y="1110"/>
                </a:lnTo>
                <a:lnTo>
                  <a:pt x="289" y="1154"/>
                </a:lnTo>
                <a:lnTo>
                  <a:pt x="285" y="1174"/>
                </a:lnTo>
                <a:lnTo>
                  <a:pt x="285" y="1184"/>
                </a:lnTo>
                <a:lnTo>
                  <a:pt x="285" y="1194"/>
                </a:lnTo>
                <a:lnTo>
                  <a:pt x="285" y="1216"/>
                </a:lnTo>
                <a:lnTo>
                  <a:pt x="287" y="1238"/>
                </a:lnTo>
                <a:lnTo>
                  <a:pt x="287" y="1250"/>
                </a:lnTo>
                <a:lnTo>
                  <a:pt x="289" y="1260"/>
                </a:lnTo>
                <a:lnTo>
                  <a:pt x="289" y="1265"/>
                </a:lnTo>
                <a:lnTo>
                  <a:pt x="289" y="1268"/>
                </a:lnTo>
                <a:lnTo>
                  <a:pt x="287" y="1280"/>
                </a:lnTo>
                <a:lnTo>
                  <a:pt x="287" y="1290"/>
                </a:lnTo>
                <a:lnTo>
                  <a:pt x="289" y="1300"/>
                </a:lnTo>
                <a:lnTo>
                  <a:pt x="290" y="1310"/>
                </a:lnTo>
                <a:lnTo>
                  <a:pt x="295" y="1319"/>
                </a:lnTo>
                <a:lnTo>
                  <a:pt x="302" y="1329"/>
                </a:lnTo>
                <a:lnTo>
                  <a:pt x="305" y="1339"/>
                </a:lnTo>
                <a:lnTo>
                  <a:pt x="310" y="1349"/>
                </a:lnTo>
                <a:lnTo>
                  <a:pt x="316" y="1357"/>
                </a:lnTo>
                <a:lnTo>
                  <a:pt x="317" y="1360"/>
                </a:lnTo>
                <a:lnTo>
                  <a:pt x="319" y="1365"/>
                </a:lnTo>
                <a:lnTo>
                  <a:pt x="326" y="1374"/>
                </a:lnTo>
                <a:lnTo>
                  <a:pt x="332" y="1381"/>
                </a:lnTo>
                <a:lnTo>
                  <a:pt x="342" y="1386"/>
                </a:lnTo>
                <a:lnTo>
                  <a:pt x="362" y="1389"/>
                </a:lnTo>
                <a:lnTo>
                  <a:pt x="384" y="1389"/>
                </a:lnTo>
                <a:lnTo>
                  <a:pt x="394" y="1386"/>
                </a:lnTo>
                <a:lnTo>
                  <a:pt x="404" y="1382"/>
                </a:lnTo>
                <a:lnTo>
                  <a:pt x="408" y="1379"/>
                </a:lnTo>
                <a:lnTo>
                  <a:pt x="411" y="1376"/>
                </a:lnTo>
                <a:lnTo>
                  <a:pt x="413" y="1371"/>
                </a:lnTo>
                <a:lnTo>
                  <a:pt x="414" y="1365"/>
                </a:lnTo>
                <a:lnTo>
                  <a:pt x="414" y="1354"/>
                </a:lnTo>
                <a:lnTo>
                  <a:pt x="411" y="1344"/>
                </a:lnTo>
                <a:lnTo>
                  <a:pt x="404" y="1334"/>
                </a:lnTo>
                <a:lnTo>
                  <a:pt x="399" y="1325"/>
                </a:lnTo>
                <a:lnTo>
                  <a:pt x="389" y="1308"/>
                </a:lnTo>
                <a:lnTo>
                  <a:pt x="383" y="1297"/>
                </a:lnTo>
                <a:lnTo>
                  <a:pt x="384" y="1293"/>
                </a:lnTo>
                <a:lnTo>
                  <a:pt x="388" y="1288"/>
                </a:lnTo>
                <a:lnTo>
                  <a:pt x="389" y="1278"/>
                </a:lnTo>
                <a:lnTo>
                  <a:pt x="391" y="1268"/>
                </a:lnTo>
                <a:lnTo>
                  <a:pt x="389" y="1263"/>
                </a:lnTo>
                <a:lnTo>
                  <a:pt x="388" y="1258"/>
                </a:lnTo>
                <a:lnTo>
                  <a:pt x="388" y="1256"/>
                </a:lnTo>
                <a:lnTo>
                  <a:pt x="388" y="1255"/>
                </a:lnTo>
                <a:lnTo>
                  <a:pt x="391" y="1250"/>
                </a:lnTo>
                <a:lnTo>
                  <a:pt x="394" y="1240"/>
                </a:lnTo>
                <a:lnTo>
                  <a:pt x="396" y="1230"/>
                </a:lnTo>
                <a:lnTo>
                  <a:pt x="396" y="1209"/>
                </a:lnTo>
                <a:lnTo>
                  <a:pt x="393" y="1189"/>
                </a:lnTo>
                <a:lnTo>
                  <a:pt x="391" y="1184"/>
                </a:lnTo>
                <a:lnTo>
                  <a:pt x="389" y="1179"/>
                </a:lnTo>
                <a:lnTo>
                  <a:pt x="391" y="1166"/>
                </a:lnTo>
                <a:lnTo>
                  <a:pt x="394" y="1119"/>
                </a:lnTo>
                <a:lnTo>
                  <a:pt x="396" y="1075"/>
                </a:lnTo>
                <a:lnTo>
                  <a:pt x="396" y="1032"/>
                </a:lnTo>
                <a:lnTo>
                  <a:pt x="394" y="1013"/>
                </a:lnTo>
                <a:lnTo>
                  <a:pt x="396" y="1008"/>
                </a:lnTo>
                <a:lnTo>
                  <a:pt x="396" y="1003"/>
                </a:lnTo>
                <a:lnTo>
                  <a:pt x="399" y="995"/>
                </a:lnTo>
                <a:lnTo>
                  <a:pt x="403" y="971"/>
                </a:lnTo>
                <a:lnTo>
                  <a:pt x="403" y="961"/>
                </a:lnTo>
                <a:lnTo>
                  <a:pt x="403" y="949"/>
                </a:lnTo>
                <a:lnTo>
                  <a:pt x="399" y="939"/>
                </a:lnTo>
                <a:lnTo>
                  <a:pt x="399" y="938"/>
                </a:lnTo>
                <a:lnTo>
                  <a:pt x="399" y="934"/>
                </a:lnTo>
                <a:lnTo>
                  <a:pt x="401" y="928"/>
                </a:lnTo>
                <a:lnTo>
                  <a:pt x="406" y="911"/>
                </a:lnTo>
                <a:lnTo>
                  <a:pt x="411" y="889"/>
                </a:lnTo>
                <a:lnTo>
                  <a:pt x="414" y="866"/>
                </a:lnTo>
                <a:lnTo>
                  <a:pt x="416" y="845"/>
                </a:lnTo>
                <a:lnTo>
                  <a:pt x="416" y="824"/>
                </a:lnTo>
                <a:lnTo>
                  <a:pt x="414" y="814"/>
                </a:lnTo>
                <a:lnTo>
                  <a:pt x="416" y="809"/>
                </a:lnTo>
                <a:lnTo>
                  <a:pt x="418" y="804"/>
                </a:lnTo>
                <a:lnTo>
                  <a:pt x="421" y="785"/>
                </a:lnTo>
                <a:lnTo>
                  <a:pt x="426" y="765"/>
                </a:lnTo>
                <a:lnTo>
                  <a:pt x="430" y="745"/>
                </a:lnTo>
                <a:lnTo>
                  <a:pt x="430" y="725"/>
                </a:lnTo>
                <a:lnTo>
                  <a:pt x="428" y="705"/>
                </a:lnTo>
                <a:lnTo>
                  <a:pt x="436" y="711"/>
                </a:lnTo>
                <a:lnTo>
                  <a:pt x="446" y="716"/>
                </a:lnTo>
                <a:lnTo>
                  <a:pt x="448" y="718"/>
                </a:lnTo>
                <a:lnTo>
                  <a:pt x="448" y="720"/>
                </a:lnTo>
                <a:lnTo>
                  <a:pt x="448" y="725"/>
                </a:lnTo>
                <a:lnTo>
                  <a:pt x="448" y="735"/>
                </a:lnTo>
                <a:lnTo>
                  <a:pt x="450" y="738"/>
                </a:lnTo>
                <a:lnTo>
                  <a:pt x="450" y="743"/>
                </a:lnTo>
                <a:lnTo>
                  <a:pt x="448" y="755"/>
                </a:lnTo>
                <a:lnTo>
                  <a:pt x="448" y="760"/>
                </a:lnTo>
                <a:lnTo>
                  <a:pt x="448" y="765"/>
                </a:lnTo>
                <a:lnTo>
                  <a:pt x="446" y="770"/>
                </a:lnTo>
                <a:lnTo>
                  <a:pt x="446" y="775"/>
                </a:lnTo>
                <a:lnTo>
                  <a:pt x="448" y="778"/>
                </a:lnTo>
                <a:lnTo>
                  <a:pt x="450" y="780"/>
                </a:lnTo>
                <a:lnTo>
                  <a:pt x="451" y="780"/>
                </a:lnTo>
                <a:lnTo>
                  <a:pt x="453" y="780"/>
                </a:lnTo>
                <a:lnTo>
                  <a:pt x="455" y="780"/>
                </a:lnTo>
                <a:lnTo>
                  <a:pt x="458" y="777"/>
                </a:lnTo>
                <a:lnTo>
                  <a:pt x="461" y="772"/>
                </a:lnTo>
                <a:lnTo>
                  <a:pt x="463" y="767"/>
                </a:lnTo>
                <a:lnTo>
                  <a:pt x="463" y="755"/>
                </a:lnTo>
                <a:lnTo>
                  <a:pt x="463" y="746"/>
                </a:lnTo>
                <a:lnTo>
                  <a:pt x="467" y="743"/>
                </a:lnTo>
                <a:lnTo>
                  <a:pt x="470" y="745"/>
                </a:lnTo>
                <a:lnTo>
                  <a:pt x="473" y="748"/>
                </a:lnTo>
                <a:lnTo>
                  <a:pt x="475" y="753"/>
                </a:lnTo>
                <a:lnTo>
                  <a:pt x="477" y="758"/>
                </a:lnTo>
                <a:lnTo>
                  <a:pt x="477" y="763"/>
                </a:lnTo>
                <a:lnTo>
                  <a:pt x="477" y="768"/>
                </a:lnTo>
                <a:lnTo>
                  <a:pt x="478" y="773"/>
                </a:lnTo>
                <a:lnTo>
                  <a:pt x="477" y="773"/>
                </a:lnTo>
                <a:lnTo>
                  <a:pt x="475" y="775"/>
                </a:lnTo>
                <a:lnTo>
                  <a:pt x="472" y="780"/>
                </a:lnTo>
                <a:lnTo>
                  <a:pt x="470" y="780"/>
                </a:lnTo>
                <a:lnTo>
                  <a:pt x="470" y="782"/>
                </a:lnTo>
                <a:lnTo>
                  <a:pt x="468" y="785"/>
                </a:lnTo>
                <a:lnTo>
                  <a:pt x="467" y="785"/>
                </a:lnTo>
                <a:lnTo>
                  <a:pt x="460" y="793"/>
                </a:lnTo>
                <a:lnTo>
                  <a:pt x="458" y="798"/>
                </a:lnTo>
                <a:lnTo>
                  <a:pt x="458" y="800"/>
                </a:lnTo>
                <a:lnTo>
                  <a:pt x="460" y="802"/>
                </a:lnTo>
                <a:lnTo>
                  <a:pt x="465" y="804"/>
                </a:lnTo>
                <a:lnTo>
                  <a:pt x="470" y="802"/>
                </a:lnTo>
                <a:lnTo>
                  <a:pt x="480" y="797"/>
                </a:lnTo>
                <a:lnTo>
                  <a:pt x="495" y="785"/>
                </a:lnTo>
                <a:lnTo>
                  <a:pt x="498" y="780"/>
                </a:lnTo>
                <a:lnTo>
                  <a:pt x="500" y="777"/>
                </a:lnTo>
                <a:lnTo>
                  <a:pt x="502" y="772"/>
                </a:lnTo>
                <a:lnTo>
                  <a:pt x="503" y="767"/>
                </a:lnTo>
                <a:lnTo>
                  <a:pt x="505" y="763"/>
                </a:lnTo>
                <a:lnTo>
                  <a:pt x="505" y="757"/>
                </a:lnTo>
                <a:lnTo>
                  <a:pt x="505" y="752"/>
                </a:lnTo>
                <a:lnTo>
                  <a:pt x="505" y="746"/>
                </a:lnTo>
                <a:lnTo>
                  <a:pt x="505" y="743"/>
                </a:lnTo>
                <a:lnTo>
                  <a:pt x="507" y="738"/>
                </a:lnTo>
                <a:lnTo>
                  <a:pt x="503" y="728"/>
                </a:lnTo>
                <a:lnTo>
                  <a:pt x="502" y="723"/>
                </a:lnTo>
                <a:lnTo>
                  <a:pt x="500" y="718"/>
                </a:lnTo>
                <a:lnTo>
                  <a:pt x="502" y="706"/>
                </a:lnTo>
                <a:lnTo>
                  <a:pt x="503" y="686"/>
                </a:lnTo>
                <a:lnTo>
                  <a:pt x="503" y="676"/>
                </a:lnTo>
                <a:lnTo>
                  <a:pt x="502" y="666"/>
                </a:lnTo>
                <a:lnTo>
                  <a:pt x="497" y="656"/>
                </a:lnTo>
                <a:lnTo>
                  <a:pt x="493" y="646"/>
                </a:lnTo>
                <a:lnTo>
                  <a:pt x="492" y="636"/>
                </a:lnTo>
                <a:lnTo>
                  <a:pt x="492" y="626"/>
                </a:lnTo>
                <a:lnTo>
                  <a:pt x="488" y="607"/>
                </a:lnTo>
                <a:lnTo>
                  <a:pt x="485" y="587"/>
                </a:lnTo>
                <a:lnTo>
                  <a:pt x="475" y="540"/>
                </a:lnTo>
                <a:lnTo>
                  <a:pt x="467" y="498"/>
                </a:lnTo>
                <a:lnTo>
                  <a:pt x="455" y="455"/>
                </a:lnTo>
                <a:lnTo>
                  <a:pt x="450" y="434"/>
                </a:lnTo>
                <a:lnTo>
                  <a:pt x="443" y="414"/>
                </a:lnTo>
                <a:lnTo>
                  <a:pt x="438" y="403"/>
                </a:lnTo>
                <a:lnTo>
                  <a:pt x="436" y="399"/>
                </a:lnTo>
                <a:lnTo>
                  <a:pt x="435" y="396"/>
                </a:lnTo>
                <a:lnTo>
                  <a:pt x="433" y="376"/>
                </a:lnTo>
                <a:lnTo>
                  <a:pt x="425" y="327"/>
                </a:lnTo>
                <a:lnTo>
                  <a:pt x="421" y="307"/>
                </a:lnTo>
                <a:lnTo>
                  <a:pt x="416" y="287"/>
                </a:lnTo>
                <a:lnTo>
                  <a:pt x="413" y="278"/>
                </a:lnTo>
                <a:lnTo>
                  <a:pt x="409" y="267"/>
                </a:lnTo>
                <a:lnTo>
                  <a:pt x="404" y="257"/>
                </a:lnTo>
                <a:lnTo>
                  <a:pt x="398" y="250"/>
                </a:lnTo>
                <a:lnTo>
                  <a:pt x="391" y="242"/>
                </a:lnTo>
                <a:lnTo>
                  <a:pt x="383" y="235"/>
                </a:lnTo>
                <a:lnTo>
                  <a:pt x="374" y="230"/>
                </a:lnTo>
                <a:lnTo>
                  <a:pt x="364" y="228"/>
                </a:lnTo>
                <a:lnTo>
                  <a:pt x="336" y="220"/>
                </a:lnTo>
                <a:lnTo>
                  <a:pt x="324" y="216"/>
                </a:lnTo>
                <a:lnTo>
                  <a:pt x="317" y="215"/>
                </a:lnTo>
                <a:lnTo>
                  <a:pt x="310" y="215"/>
                </a:lnTo>
                <a:lnTo>
                  <a:pt x="314" y="211"/>
                </a:lnTo>
                <a:lnTo>
                  <a:pt x="316" y="206"/>
                </a:lnTo>
                <a:lnTo>
                  <a:pt x="316" y="196"/>
                </a:lnTo>
                <a:lnTo>
                  <a:pt x="317" y="186"/>
                </a:lnTo>
                <a:lnTo>
                  <a:pt x="319" y="176"/>
                </a:lnTo>
                <a:lnTo>
                  <a:pt x="326" y="158"/>
                </a:lnTo>
                <a:lnTo>
                  <a:pt x="329" y="146"/>
                </a:lnTo>
                <a:lnTo>
                  <a:pt x="329" y="136"/>
                </a:lnTo>
                <a:lnTo>
                  <a:pt x="329" y="126"/>
                </a:lnTo>
                <a:lnTo>
                  <a:pt x="332" y="117"/>
                </a:lnTo>
                <a:lnTo>
                  <a:pt x="334" y="112"/>
                </a:lnTo>
                <a:lnTo>
                  <a:pt x="336" y="107"/>
                </a:lnTo>
                <a:lnTo>
                  <a:pt x="336" y="97"/>
                </a:lnTo>
                <a:lnTo>
                  <a:pt x="336" y="92"/>
                </a:lnTo>
                <a:lnTo>
                  <a:pt x="337" y="87"/>
                </a:lnTo>
                <a:lnTo>
                  <a:pt x="339" y="82"/>
                </a:lnTo>
                <a:lnTo>
                  <a:pt x="339" y="77"/>
                </a:lnTo>
                <a:lnTo>
                  <a:pt x="339" y="67"/>
                </a:lnTo>
                <a:lnTo>
                  <a:pt x="336" y="57"/>
                </a:lnTo>
                <a:lnTo>
                  <a:pt x="331" y="45"/>
                </a:lnTo>
                <a:lnTo>
                  <a:pt x="322" y="32"/>
                </a:lnTo>
                <a:lnTo>
                  <a:pt x="312" y="22"/>
                </a:lnTo>
                <a:lnTo>
                  <a:pt x="307" y="17"/>
                </a:lnTo>
                <a:lnTo>
                  <a:pt x="300" y="13"/>
                </a:lnTo>
                <a:lnTo>
                  <a:pt x="287" y="8"/>
                </a:lnTo>
                <a:lnTo>
                  <a:pt x="272" y="3"/>
                </a:lnTo>
                <a:lnTo>
                  <a:pt x="258" y="0"/>
                </a:lnTo>
                <a:lnTo>
                  <a:pt x="245" y="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1" name="Freeform 65"/>
          <p:cNvSpPr>
            <a:spLocks noEditPoints="1"/>
          </p:cNvSpPr>
          <p:nvPr/>
        </p:nvSpPr>
        <p:spPr bwMode="auto">
          <a:xfrm>
            <a:off x="347663" y="2060575"/>
            <a:ext cx="1296987" cy="4608513"/>
          </a:xfrm>
          <a:custGeom>
            <a:avLst/>
            <a:gdLst>
              <a:gd name="T0" fmla="*/ 2147483647 w 307"/>
              <a:gd name="T1" fmla="*/ 2147483647 h 1032"/>
              <a:gd name="T2" fmla="*/ 2147483647 w 307"/>
              <a:gd name="T3" fmla="*/ 2147483647 h 1032"/>
              <a:gd name="T4" fmla="*/ 2147483647 w 307"/>
              <a:gd name="T5" fmla="*/ 2147483647 h 1032"/>
              <a:gd name="T6" fmla="*/ 2147483647 w 307"/>
              <a:gd name="T7" fmla="*/ 2147483647 h 1032"/>
              <a:gd name="T8" fmla="*/ 2147483647 w 307"/>
              <a:gd name="T9" fmla="*/ 2147483647 h 1032"/>
              <a:gd name="T10" fmla="*/ 2147483647 w 307"/>
              <a:gd name="T11" fmla="*/ 2147483647 h 1032"/>
              <a:gd name="T12" fmla="*/ 2147483647 w 307"/>
              <a:gd name="T13" fmla="*/ 2147483647 h 1032"/>
              <a:gd name="T14" fmla="*/ 2147483647 w 307"/>
              <a:gd name="T15" fmla="*/ 2147483647 h 1032"/>
              <a:gd name="T16" fmla="*/ 2147483647 w 307"/>
              <a:gd name="T17" fmla="*/ 2147483647 h 1032"/>
              <a:gd name="T18" fmla="*/ 2147483647 w 307"/>
              <a:gd name="T19" fmla="*/ 2147483647 h 1032"/>
              <a:gd name="T20" fmla="*/ 2147483647 w 307"/>
              <a:gd name="T21" fmla="*/ 2147483647 h 1032"/>
              <a:gd name="T22" fmla="*/ 2147483647 w 307"/>
              <a:gd name="T23" fmla="*/ 2147483647 h 1032"/>
              <a:gd name="T24" fmla="*/ 2147483647 w 307"/>
              <a:gd name="T25" fmla="*/ 2147483647 h 1032"/>
              <a:gd name="T26" fmla="*/ 2147483647 w 307"/>
              <a:gd name="T27" fmla="*/ 2147483647 h 1032"/>
              <a:gd name="T28" fmla="*/ 2147483647 w 307"/>
              <a:gd name="T29" fmla="*/ 2147483647 h 1032"/>
              <a:gd name="T30" fmla="*/ 2147483647 w 307"/>
              <a:gd name="T31" fmla="*/ 2147483647 h 1032"/>
              <a:gd name="T32" fmla="*/ 2147483647 w 307"/>
              <a:gd name="T33" fmla="*/ 2147483647 h 1032"/>
              <a:gd name="T34" fmla="*/ 2147483647 w 307"/>
              <a:gd name="T35" fmla="*/ 2147483647 h 1032"/>
              <a:gd name="T36" fmla="*/ 2147483647 w 307"/>
              <a:gd name="T37" fmla="*/ 2147483647 h 1032"/>
              <a:gd name="T38" fmla="*/ 2147483647 w 307"/>
              <a:gd name="T39" fmla="*/ 2147483647 h 1032"/>
              <a:gd name="T40" fmla="*/ 2147483647 w 307"/>
              <a:gd name="T41" fmla="*/ 2147483647 h 1032"/>
              <a:gd name="T42" fmla="*/ 2147483647 w 307"/>
              <a:gd name="T43" fmla="*/ 2147483647 h 1032"/>
              <a:gd name="T44" fmla="*/ 2147483647 w 307"/>
              <a:gd name="T45" fmla="*/ 2147483647 h 1032"/>
              <a:gd name="T46" fmla="*/ 2147483647 w 307"/>
              <a:gd name="T47" fmla="*/ 2147483647 h 1032"/>
              <a:gd name="T48" fmla="*/ 2147483647 w 307"/>
              <a:gd name="T49" fmla="*/ 2147483647 h 1032"/>
              <a:gd name="T50" fmla="*/ 2147483647 w 307"/>
              <a:gd name="T51" fmla="*/ 2147483647 h 1032"/>
              <a:gd name="T52" fmla="*/ 2147483647 w 307"/>
              <a:gd name="T53" fmla="*/ 2147483647 h 1032"/>
              <a:gd name="T54" fmla="*/ 2147483647 w 307"/>
              <a:gd name="T55" fmla="*/ 2147483647 h 1032"/>
              <a:gd name="T56" fmla="*/ 2147483647 w 307"/>
              <a:gd name="T57" fmla="*/ 2147483647 h 1032"/>
              <a:gd name="T58" fmla="*/ 2147483647 w 307"/>
              <a:gd name="T59" fmla="*/ 2147483647 h 1032"/>
              <a:gd name="T60" fmla="*/ 2147483647 w 307"/>
              <a:gd name="T61" fmla="*/ 2147483647 h 1032"/>
              <a:gd name="T62" fmla="*/ 2147483647 w 307"/>
              <a:gd name="T63" fmla="*/ 2147483647 h 1032"/>
              <a:gd name="T64" fmla="*/ 2147483647 w 307"/>
              <a:gd name="T65" fmla="*/ 2147483647 h 1032"/>
              <a:gd name="T66" fmla="*/ 2147483647 w 307"/>
              <a:gd name="T67" fmla="*/ 2147483647 h 1032"/>
              <a:gd name="T68" fmla="*/ 2147483647 w 307"/>
              <a:gd name="T69" fmla="*/ 2147483647 h 1032"/>
              <a:gd name="T70" fmla="*/ 2147483647 w 307"/>
              <a:gd name="T71" fmla="*/ 2147483647 h 1032"/>
              <a:gd name="T72" fmla="*/ 2147483647 w 307"/>
              <a:gd name="T73" fmla="*/ 2147483647 h 1032"/>
              <a:gd name="T74" fmla="*/ 2147483647 w 307"/>
              <a:gd name="T75" fmla="*/ 2147483647 h 1032"/>
              <a:gd name="T76" fmla="*/ 2147483647 w 307"/>
              <a:gd name="T77" fmla="*/ 2147483647 h 1032"/>
              <a:gd name="T78" fmla="*/ 2147483647 w 307"/>
              <a:gd name="T79" fmla="*/ 2147483647 h 1032"/>
              <a:gd name="T80" fmla="*/ 2147483647 w 307"/>
              <a:gd name="T81" fmla="*/ 2147483647 h 1032"/>
              <a:gd name="T82" fmla="*/ 2147483647 w 307"/>
              <a:gd name="T83" fmla="*/ 2147483647 h 1032"/>
              <a:gd name="T84" fmla="*/ 2147483647 w 307"/>
              <a:gd name="T85" fmla="*/ 2147483647 h 1032"/>
              <a:gd name="T86" fmla="*/ 2147483647 w 307"/>
              <a:gd name="T87" fmla="*/ 2147483647 h 1032"/>
              <a:gd name="T88" fmla="*/ 2147483647 w 307"/>
              <a:gd name="T89" fmla="*/ 2147483647 h 1032"/>
              <a:gd name="T90" fmla="*/ 2147483647 w 307"/>
              <a:gd name="T91" fmla="*/ 2147483647 h 1032"/>
              <a:gd name="T92" fmla="*/ 2147483647 w 307"/>
              <a:gd name="T93" fmla="*/ 2147483647 h 1032"/>
              <a:gd name="T94" fmla="*/ 2147483647 w 307"/>
              <a:gd name="T95" fmla="*/ 2147483647 h 1032"/>
              <a:gd name="T96" fmla="*/ 2147483647 w 307"/>
              <a:gd name="T97" fmla="*/ 2147483647 h 1032"/>
              <a:gd name="T98" fmla="*/ 2147483647 w 307"/>
              <a:gd name="T99" fmla="*/ 2147483647 h 1032"/>
              <a:gd name="T100" fmla="*/ 2147483647 w 307"/>
              <a:gd name="T101" fmla="*/ 2147483647 h 1032"/>
              <a:gd name="T102" fmla="*/ 2147483647 w 307"/>
              <a:gd name="T103" fmla="*/ 2147483647 h 1032"/>
              <a:gd name="T104" fmla="*/ 2147483647 w 307"/>
              <a:gd name="T105" fmla="*/ 2147483647 h 1032"/>
              <a:gd name="T106" fmla="*/ 2147483647 w 307"/>
              <a:gd name="T107" fmla="*/ 2147483647 h 1032"/>
              <a:gd name="T108" fmla="*/ 2147483647 w 307"/>
              <a:gd name="T109" fmla="*/ 2147483647 h 1032"/>
              <a:gd name="T110" fmla="*/ 2147483647 w 307"/>
              <a:gd name="T111" fmla="*/ 2147483647 h 1032"/>
              <a:gd name="T112" fmla="*/ 2147483647 w 307"/>
              <a:gd name="T113" fmla="*/ 2147483647 h 1032"/>
              <a:gd name="T114" fmla="*/ 2147483647 w 307"/>
              <a:gd name="T115" fmla="*/ 2147483647 h 1032"/>
              <a:gd name="T116" fmla="*/ 2147483647 w 307"/>
              <a:gd name="T117" fmla="*/ 2147483647 h 1032"/>
              <a:gd name="T118" fmla="*/ 2147483647 w 307"/>
              <a:gd name="T119" fmla="*/ 2147483647 h 1032"/>
              <a:gd name="T120" fmla="*/ 2147483647 w 307"/>
              <a:gd name="T121" fmla="*/ 2147483647 h 1032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307"/>
              <a:gd name="T184" fmla="*/ 0 h 1032"/>
              <a:gd name="T185" fmla="*/ 307 w 307"/>
              <a:gd name="T186" fmla="*/ 1032 h 1032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307" h="1032">
                <a:moveTo>
                  <a:pt x="307" y="1010"/>
                </a:moveTo>
                <a:lnTo>
                  <a:pt x="307" y="1010"/>
                </a:lnTo>
                <a:lnTo>
                  <a:pt x="307" y="999"/>
                </a:lnTo>
                <a:lnTo>
                  <a:pt x="305" y="994"/>
                </a:lnTo>
                <a:lnTo>
                  <a:pt x="302" y="990"/>
                </a:lnTo>
                <a:lnTo>
                  <a:pt x="297" y="987"/>
                </a:lnTo>
                <a:lnTo>
                  <a:pt x="292" y="987"/>
                </a:lnTo>
                <a:lnTo>
                  <a:pt x="292" y="975"/>
                </a:lnTo>
                <a:lnTo>
                  <a:pt x="292" y="987"/>
                </a:lnTo>
                <a:lnTo>
                  <a:pt x="292" y="977"/>
                </a:lnTo>
                <a:lnTo>
                  <a:pt x="292" y="965"/>
                </a:lnTo>
                <a:lnTo>
                  <a:pt x="292" y="957"/>
                </a:lnTo>
                <a:lnTo>
                  <a:pt x="292" y="938"/>
                </a:lnTo>
                <a:lnTo>
                  <a:pt x="292" y="933"/>
                </a:lnTo>
                <a:lnTo>
                  <a:pt x="290" y="930"/>
                </a:lnTo>
                <a:lnTo>
                  <a:pt x="290" y="928"/>
                </a:lnTo>
                <a:lnTo>
                  <a:pt x="290" y="926"/>
                </a:lnTo>
                <a:lnTo>
                  <a:pt x="287" y="918"/>
                </a:lnTo>
                <a:lnTo>
                  <a:pt x="287" y="910"/>
                </a:lnTo>
                <a:lnTo>
                  <a:pt x="287" y="908"/>
                </a:lnTo>
                <a:lnTo>
                  <a:pt x="290" y="898"/>
                </a:lnTo>
                <a:lnTo>
                  <a:pt x="293" y="888"/>
                </a:lnTo>
                <a:lnTo>
                  <a:pt x="295" y="878"/>
                </a:lnTo>
                <a:lnTo>
                  <a:pt x="297" y="868"/>
                </a:lnTo>
                <a:lnTo>
                  <a:pt x="297" y="858"/>
                </a:lnTo>
                <a:lnTo>
                  <a:pt x="297" y="848"/>
                </a:lnTo>
                <a:lnTo>
                  <a:pt x="293" y="843"/>
                </a:lnTo>
                <a:lnTo>
                  <a:pt x="292" y="839"/>
                </a:lnTo>
                <a:lnTo>
                  <a:pt x="290" y="837"/>
                </a:lnTo>
                <a:lnTo>
                  <a:pt x="290" y="834"/>
                </a:lnTo>
                <a:lnTo>
                  <a:pt x="290" y="827"/>
                </a:lnTo>
                <a:lnTo>
                  <a:pt x="287" y="814"/>
                </a:lnTo>
                <a:lnTo>
                  <a:pt x="283" y="799"/>
                </a:lnTo>
                <a:lnTo>
                  <a:pt x="273" y="752"/>
                </a:lnTo>
                <a:lnTo>
                  <a:pt x="270" y="725"/>
                </a:lnTo>
                <a:lnTo>
                  <a:pt x="270" y="733"/>
                </a:lnTo>
                <a:lnTo>
                  <a:pt x="266" y="710"/>
                </a:lnTo>
                <a:lnTo>
                  <a:pt x="263" y="687"/>
                </a:lnTo>
                <a:lnTo>
                  <a:pt x="263" y="683"/>
                </a:lnTo>
                <a:lnTo>
                  <a:pt x="263" y="680"/>
                </a:lnTo>
                <a:lnTo>
                  <a:pt x="263" y="678"/>
                </a:lnTo>
                <a:lnTo>
                  <a:pt x="261" y="673"/>
                </a:lnTo>
                <a:lnTo>
                  <a:pt x="260" y="663"/>
                </a:lnTo>
                <a:lnTo>
                  <a:pt x="255" y="653"/>
                </a:lnTo>
                <a:lnTo>
                  <a:pt x="251" y="645"/>
                </a:lnTo>
                <a:lnTo>
                  <a:pt x="248" y="621"/>
                </a:lnTo>
                <a:lnTo>
                  <a:pt x="248" y="606"/>
                </a:lnTo>
                <a:lnTo>
                  <a:pt x="248" y="603"/>
                </a:lnTo>
                <a:lnTo>
                  <a:pt x="250" y="599"/>
                </a:lnTo>
                <a:lnTo>
                  <a:pt x="248" y="598"/>
                </a:lnTo>
                <a:lnTo>
                  <a:pt x="248" y="594"/>
                </a:lnTo>
                <a:lnTo>
                  <a:pt x="246" y="583"/>
                </a:lnTo>
                <a:lnTo>
                  <a:pt x="245" y="572"/>
                </a:lnTo>
                <a:lnTo>
                  <a:pt x="245" y="567"/>
                </a:lnTo>
                <a:lnTo>
                  <a:pt x="243" y="562"/>
                </a:lnTo>
                <a:lnTo>
                  <a:pt x="243" y="561"/>
                </a:lnTo>
                <a:lnTo>
                  <a:pt x="243" y="559"/>
                </a:lnTo>
                <a:lnTo>
                  <a:pt x="243" y="557"/>
                </a:lnTo>
                <a:lnTo>
                  <a:pt x="243" y="552"/>
                </a:lnTo>
                <a:lnTo>
                  <a:pt x="243" y="547"/>
                </a:lnTo>
                <a:lnTo>
                  <a:pt x="241" y="541"/>
                </a:lnTo>
                <a:lnTo>
                  <a:pt x="240" y="532"/>
                </a:lnTo>
                <a:lnTo>
                  <a:pt x="240" y="527"/>
                </a:lnTo>
                <a:lnTo>
                  <a:pt x="240" y="525"/>
                </a:lnTo>
                <a:lnTo>
                  <a:pt x="240" y="524"/>
                </a:lnTo>
                <a:lnTo>
                  <a:pt x="241" y="519"/>
                </a:lnTo>
                <a:lnTo>
                  <a:pt x="241" y="510"/>
                </a:lnTo>
                <a:lnTo>
                  <a:pt x="243" y="504"/>
                </a:lnTo>
                <a:lnTo>
                  <a:pt x="243" y="499"/>
                </a:lnTo>
                <a:lnTo>
                  <a:pt x="245" y="497"/>
                </a:lnTo>
                <a:lnTo>
                  <a:pt x="245" y="495"/>
                </a:lnTo>
                <a:lnTo>
                  <a:pt x="246" y="490"/>
                </a:lnTo>
                <a:lnTo>
                  <a:pt x="248" y="485"/>
                </a:lnTo>
                <a:lnTo>
                  <a:pt x="246" y="479"/>
                </a:lnTo>
                <a:lnTo>
                  <a:pt x="251" y="479"/>
                </a:lnTo>
                <a:lnTo>
                  <a:pt x="255" y="479"/>
                </a:lnTo>
                <a:lnTo>
                  <a:pt x="256" y="477"/>
                </a:lnTo>
                <a:lnTo>
                  <a:pt x="256" y="475"/>
                </a:lnTo>
                <a:lnTo>
                  <a:pt x="256" y="472"/>
                </a:lnTo>
                <a:lnTo>
                  <a:pt x="253" y="470"/>
                </a:lnTo>
                <a:lnTo>
                  <a:pt x="246" y="462"/>
                </a:lnTo>
                <a:lnTo>
                  <a:pt x="241" y="460"/>
                </a:lnTo>
                <a:lnTo>
                  <a:pt x="238" y="457"/>
                </a:lnTo>
                <a:lnTo>
                  <a:pt x="238" y="448"/>
                </a:lnTo>
                <a:lnTo>
                  <a:pt x="238" y="442"/>
                </a:lnTo>
                <a:lnTo>
                  <a:pt x="241" y="413"/>
                </a:lnTo>
                <a:lnTo>
                  <a:pt x="243" y="393"/>
                </a:lnTo>
                <a:lnTo>
                  <a:pt x="243" y="373"/>
                </a:lnTo>
                <a:lnTo>
                  <a:pt x="243" y="353"/>
                </a:lnTo>
                <a:lnTo>
                  <a:pt x="243" y="348"/>
                </a:lnTo>
                <a:lnTo>
                  <a:pt x="241" y="344"/>
                </a:lnTo>
                <a:lnTo>
                  <a:pt x="235" y="336"/>
                </a:lnTo>
                <a:lnTo>
                  <a:pt x="238" y="321"/>
                </a:lnTo>
                <a:lnTo>
                  <a:pt x="241" y="312"/>
                </a:lnTo>
                <a:lnTo>
                  <a:pt x="243" y="304"/>
                </a:lnTo>
                <a:lnTo>
                  <a:pt x="241" y="296"/>
                </a:lnTo>
                <a:lnTo>
                  <a:pt x="241" y="289"/>
                </a:lnTo>
                <a:lnTo>
                  <a:pt x="240" y="281"/>
                </a:lnTo>
                <a:lnTo>
                  <a:pt x="236" y="274"/>
                </a:lnTo>
                <a:lnTo>
                  <a:pt x="236" y="276"/>
                </a:lnTo>
                <a:lnTo>
                  <a:pt x="236" y="260"/>
                </a:lnTo>
                <a:lnTo>
                  <a:pt x="235" y="245"/>
                </a:lnTo>
                <a:lnTo>
                  <a:pt x="233" y="230"/>
                </a:lnTo>
                <a:lnTo>
                  <a:pt x="233" y="222"/>
                </a:lnTo>
                <a:lnTo>
                  <a:pt x="231" y="215"/>
                </a:lnTo>
                <a:lnTo>
                  <a:pt x="226" y="208"/>
                </a:lnTo>
                <a:lnTo>
                  <a:pt x="221" y="203"/>
                </a:lnTo>
                <a:lnTo>
                  <a:pt x="209" y="197"/>
                </a:lnTo>
                <a:lnTo>
                  <a:pt x="199" y="192"/>
                </a:lnTo>
                <a:lnTo>
                  <a:pt x="193" y="188"/>
                </a:lnTo>
                <a:lnTo>
                  <a:pt x="186" y="187"/>
                </a:lnTo>
                <a:lnTo>
                  <a:pt x="188" y="183"/>
                </a:lnTo>
                <a:lnTo>
                  <a:pt x="189" y="178"/>
                </a:lnTo>
                <a:lnTo>
                  <a:pt x="191" y="170"/>
                </a:lnTo>
                <a:lnTo>
                  <a:pt x="196" y="160"/>
                </a:lnTo>
                <a:lnTo>
                  <a:pt x="201" y="150"/>
                </a:lnTo>
                <a:lnTo>
                  <a:pt x="206" y="143"/>
                </a:lnTo>
                <a:lnTo>
                  <a:pt x="208" y="138"/>
                </a:lnTo>
                <a:lnTo>
                  <a:pt x="209" y="135"/>
                </a:lnTo>
                <a:lnTo>
                  <a:pt x="208" y="123"/>
                </a:lnTo>
                <a:lnTo>
                  <a:pt x="206" y="116"/>
                </a:lnTo>
                <a:lnTo>
                  <a:pt x="208" y="114"/>
                </a:lnTo>
                <a:lnTo>
                  <a:pt x="209" y="114"/>
                </a:lnTo>
                <a:lnTo>
                  <a:pt x="208" y="113"/>
                </a:lnTo>
                <a:lnTo>
                  <a:pt x="206" y="111"/>
                </a:lnTo>
                <a:lnTo>
                  <a:pt x="209" y="108"/>
                </a:lnTo>
                <a:lnTo>
                  <a:pt x="214" y="103"/>
                </a:lnTo>
                <a:lnTo>
                  <a:pt x="214" y="98"/>
                </a:lnTo>
                <a:lnTo>
                  <a:pt x="214" y="94"/>
                </a:lnTo>
                <a:lnTo>
                  <a:pt x="214" y="89"/>
                </a:lnTo>
                <a:lnTo>
                  <a:pt x="216" y="86"/>
                </a:lnTo>
                <a:lnTo>
                  <a:pt x="218" y="81"/>
                </a:lnTo>
                <a:lnTo>
                  <a:pt x="218" y="76"/>
                </a:lnTo>
                <a:lnTo>
                  <a:pt x="218" y="68"/>
                </a:lnTo>
                <a:lnTo>
                  <a:pt x="214" y="57"/>
                </a:lnTo>
                <a:lnTo>
                  <a:pt x="211" y="51"/>
                </a:lnTo>
                <a:lnTo>
                  <a:pt x="209" y="49"/>
                </a:lnTo>
                <a:lnTo>
                  <a:pt x="208" y="44"/>
                </a:lnTo>
                <a:lnTo>
                  <a:pt x="206" y="41"/>
                </a:lnTo>
                <a:lnTo>
                  <a:pt x="204" y="37"/>
                </a:lnTo>
                <a:lnTo>
                  <a:pt x="206" y="37"/>
                </a:lnTo>
                <a:lnTo>
                  <a:pt x="203" y="34"/>
                </a:lnTo>
                <a:lnTo>
                  <a:pt x="201" y="34"/>
                </a:lnTo>
                <a:lnTo>
                  <a:pt x="203" y="36"/>
                </a:lnTo>
                <a:lnTo>
                  <a:pt x="196" y="31"/>
                </a:lnTo>
                <a:lnTo>
                  <a:pt x="194" y="29"/>
                </a:lnTo>
                <a:lnTo>
                  <a:pt x="191" y="26"/>
                </a:lnTo>
                <a:lnTo>
                  <a:pt x="189" y="21"/>
                </a:lnTo>
                <a:lnTo>
                  <a:pt x="188" y="21"/>
                </a:lnTo>
                <a:lnTo>
                  <a:pt x="186" y="17"/>
                </a:lnTo>
                <a:lnTo>
                  <a:pt x="189" y="19"/>
                </a:lnTo>
                <a:lnTo>
                  <a:pt x="188" y="17"/>
                </a:lnTo>
                <a:lnTo>
                  <a:pt x="186" y="17"/>
                </a:lnTo>
                <a:lnTo>
                  <a:pt x="183" y="16"/>
                </a:lnTo>
                <a:lnTo>
                  <a:pt x="183" y="14"/>
                </a:lnTo>
                <a:lnTo>
                  <a:pt x="183" y="16"/>
                </a:lnTo>
                <a:lnTo>
                  <a:pt x="181" y="14"/>
                </a:lnTo>
                <a:lnTo>
                  <a:pt x="179" y="12"/>
                </a:lnTo>
                <a:lnTo>
                  <a:pt x="179" y="9"/>
                </a:lnTo>
                <a:lnTo>
                  <a:pt x="174" y="10"/>
                </a:lnTo>
                <a:lnTo>
                  <a:pt x="169" y="9"/>
                </a:lnTo>
                <a:lnTo>
                  <a:pt x="162" y="5"/>
                </a:lnTo>
                <a:lnTo>
                  <a:pt x="162" y="4"/>
                </a:lnTo>
                <a:lnTo>
                  <a:pt x="161" y="4"/>
                </a:lnTo>
                <a:lnTo>
                  <a:pt x="159" y="4"/>
                </a:lnTo>
                <a:lnTo>
                  <a:pt x="159" y="2"/>
                </a:lnTo>
                <a:lnTo>
                  <a:pt x="146" y="2"/>
                </a:lnTo>
                <a:lnTo>
                  <a:pt x="144" y="2"/>
                </a:lnTo>
                <a:lnTo>
                  <a:pt x="142" y="2"/>
                </a:lnTo>
                <a:lnTo>
                  <a:pt x="142" y="0"/>
                </a:lnTo>
                <a:lnTo>
                  <a:pt x="141" y="0"/>
                </a:lnTo>
                <a:lnTo>
                  <a:pt x="139" y="2"/>
                </a:lnTo>
                <a:lnTo>
                  <a:pt x="137" y="2"/>
                </a:lnTo>
                <a:lnTo>
                  <a:pt x="136" y="2"/>
                </a:lnTo>
                <a:lnTo>
                  <a:pt x="134" y="5"/>
                </a:lnTo>
                <a:lnTo>
                  <a:pt x="131" y="5"/>
                </a:lnTo>
                <a:lnTo>
                  <a:pt x="129" y="4"/>
                </a:lnTo>
                <a:lnTo>
                  <a:pt x="127" y="2"/>
                </a:lnTo>
                <a:lnTo>
                  <a:pt x="127" y="5"/>
                </a:lnTo>
                <a:lnTo>
                  <a:pt x="125" y="5"/>
                </a:lnTo>
                <a:lnTo>
                  <a:pt x="124" y="5"/>
                </a:lnTo>
                <a:lnTo>
                  <a:pt x="122" y="4"/>
                </a:lnTo>
                <a:lnTo>
                  <a:pt x="124" y="4"/>
                </a:lnTo>
                <a:lnTo>
                  <a:pt x="122" y="4"/>
                </a:lnTo>
                <a:lnTo>
                  <a:pt x="120" y="4"/>
                </a:lnTo>
                <a:lnTo>
                  <a:pt x="114" y="5"/>
                </a:lnTo>
                <a:lnTo>
                  <a:pt x="114" y="4"/>
                </a:lnTo>
                <a:lnTo>
                  <a:pt x="110" y="4"/>
                </a:lnTo>
                <a:lnTo>
                  <a:pt x="107" y="7"/>
                </a:lnTo>
                <a:lnTo>
                  <a:pt x="100" y="12"/>
                </a:lnTo>
                <a:lnTo>
                  <a:pt x="99" y="12"/>
                </a:lnTo>
                <a:lnTo>
                  <a:pt x="97" y="14"/>
                </a:lnTo>
                <a:lnTo>
                  <a:pt x="94" y="19"/>
                </a:lnTo>
                <a:lnTo>
                  <a:pt x="95" y="19"/>
                </a:lnTo>
                <a:lnTo>
                  <a:pt x="95" y="21"/>
                </a:lnTo>
                <a:lnTo>
                  <a:pt x="92" y="24"/>
                </a:lnTo>
                <a:lnTo>
                  <a:pt x="90" y="26"/>
                </a:lnTo>
                <a:lnTo>
                  <a:pt x="89" y="27"/>
                </a:lnTo>
                <a:lnTo>
                  <a:pt x="87" y="29"/>
                </a:lnTo>
                <a:lnTo>
                  <a:pt x="85" y="29"/>
                </a:lnTo>
                <a:lnTo>
                  <a:pt x="82" y="31"/>
                </a:lnTo>
                <a:lnTo>
                  <a:pt x="80" y="34"/>
                </a:lnTo>
                <a:lnTo>
                  <a:pt x="75" y="41"/>
                </a:lnTo>
                <a:lnTo>
                  <a:pt x="75" y="46"/>
                </a:lnTo>
                <a:lnTo>
                  <a:pt x="72" y="49"/>
                </a:lnTo>
                <a:lnTo>
                  <a:pt x="73" y="49"/>
                </a:lnTo>
                <a:lnTo>
                  <a:pt x="68" y="69"/>
                </a:lnTo>
                <a:lnTo>
                  <a:pt x="67" y="78"/>
                </a:lnTo>
                <a:lnTo>
                  <a:pt x="67" y="89"/>
                </a:lnTo>
                <a:lnTo>
                  <a:pt x="68" y="98"/>
                </a:lnTo>
                <a:lnTo>
                  <a:pt x="70" y="109"/>
                </a:lnTo>
                <a:lnTo>
                  <a:pt x="70" y="113"/>
                </a:lnTo>
                <a:lnTo>
                  <a:pt x="72" y="116"/>
                </a:lnTo>
                <a:lnTo>
                  <a:pt x="73" y="118"/>
                </a:lnTo>
                <a:lnTo>
                  <a:pt x="75" y="121"/>
                </a:lnTo>
                <a:lnTo>
                  <a:pt x="75" y="123"/>
                </a:lnTo>
                <a:lnTo>
                  <a:pt x="77" y="125"/>
                </a:lnTo>
                <a:lnTo>
                  <a:pt x="77" y="126"/>
                </a:lnTo>
                <a:lnTo>
                  <a:pt x="78" y="128"/>
                </a:lnTo>
                <a:lnTo>
                  <a:pt x="82" y="133"/>
                </a:lnTo>
                <a:lnTo>
                  <a:pt x="85" y="138"/>
                </a:lnTo>
                <a:lnTo>
                  <a:pt x="89" y="143"/>
                </a:lnTo>
                <a:lnTo>
                  <a:pt x="90" y="143"/>
                </a:lnTo>
                <a:lnTo>
                  <a:pt x="92" y="143"/>
                </a:lnTo>
                <a:lnTo>
                  <a:pt x="97" y="146"/>
                </a:lnTo>
                <a:lnTo>
                  <a:pt x="99" y="151"/>
                </a:lnTo>
                <a:lnTo>
                  <a:pt x="100" y="150"/>
                </a:lnTo>
                <a:lnTo>
                  <a:pt x="99" y="148"/>
                </a:lnTo>
                <a:lnTo>
                  <a:pt x="100" y="146"/>
                </a:lnTo>
                <a:lnTo>
                  <a:pt x="100" y="150"/>
                </a:lnTo>
                <a:lnTo>
                  <a:pt x="100" y="151"/>
                </a:lnTo>
                <a:lnTo>
                  <a:pt x="99" y="163"/>
                </a:lnTo>
                <a:lnTo>
                  <a:pt x="95" y="172"/>
                </a:lnTo>
                <a:lnTo>
                  <a:pt x="94" y="178"/>
                </a:lnTo>
                <a:lnTo>
                  <a:pt x="90" y="182"/>
                </a:lnTo>
                <a:lnTo>
                  <a:pt x="85" y="182"/>
                </a:lnTo>
                <a:lnTo>
                  <a:pt x="82" y="182"/>
                </a:lnTo>
                <a:lnTo>
                  <a:pt x="80" y="183"/>
                </a:lnTo>
                <a:lnTo>
                  <a:pt x="73" y="182"/>
                </a:lnTo>
                <a:lnTo>
                  <a:pt x="67" y="183"/>
                </a:lnTo>
                <a:lnTo>
                  <a:pt x="63" y="185"/>
                </a:lnTo>
                <a:lnTo>
                  <a:pt x="63" y="187"/>
                </a:lnTo>
                <a:lnTo>
                  <a:pt x="63" y="188"/>
                </a:lnTo>
                <a:lnTo>
                  <a:pt x="65" y="190"/>
                </a:lnTo>
                <a:lnTo>
                  <a:pt x="65" y="192"/>
                </a:lnTo>
                <a:lnTo>
                  <a:pt x="68" y="193"/>
                </a:lnTo>
                <a:lnTo>
                  <a:pt x="63" y="195"/>
                </a:lnTo>
                <a:lnTo>
                  <a:pt x="57" y="197"/>
                </a:lnTo>
                <a:lnTo>
                  <a:pt x="57" y="198"/>
                </a:lnTo>
                <a:lnTo>
                  <a:pt x="53" y="203"/>
                </a:lnTo>
                <a:lnTo>
                  <a:pt x="55" y="203"/>
                </a:lnTo>
                <a:lnTo>
                  <a:pt x="52" y="205"/>
                </a:lnTo>
                <a:lnTo>
                  <a:pt x="48" y="207"/>
                </a:lnTo>
                <a:lnTo>
                  <a:pt x="42" y="213"/>
                </a:lnTo>
                <a:lnTo>
                  <a:pt x="38" y="222"/>
                </a:lnTo>
                <a:lnTo>
                  <a:pt x="35" y="230"/>
                </a:lnTo>
                <a:lnTo>
                  <a:pt x="37" y="229"/>
                </a:lnTo>
                <a:lnTo>
                  <a:pt x="38" y="229"/>
                </a:lnTo>
                <a:lnTo>
                  <a:pt x="38" y="225"/>
                </a:lnTo>
                <a:lnTo>
                  <a:pt x="42" y="224"/>
                </a:lnTo>
                <a:lnTo>
                  <a:pt x="43" y="222"/>
                </a:lnTo>
                <a:lnTo>
                  <a:pt x="47" y="220"/>
                </a:lnTo>
                <a:lnTo>
                  <a:pt x="43" y="224"/>
                </a:lnTo>
                <a:lnTo>
                  <a:pt x="42" y="227"/>
                </a:lnTo>
                <a:lnTo>
                  <a:pt x="38" y="230"/>
                </a:lnTo>
                <a:lnTo>
                  <a:pt x="25" y="242"/>
                </a:lnTo>
                <a:lnTo>
                  <a:pt x="20" y="247"/>
                </a:lnTo>
                <a:lnTo>
                  <a:pt x="16" y="250"/>
                </a:lnTo>
                <a:lnTo>
                  <a:pt x="13" y="255"/>
                </a:lnTo>
                <a:lnTo>
                  <a:pt x="10" y="260"/>
                </a:lnTo>
                <a:lnTo>
                  <a:pt x="8" y="264"/>
                </a:lnTo>
                <a:lnTo>
                  <a:pt x="6" y="267"/>
                </a:lnTo>
                <a:lnTo>
                  <a:pt x="8" y="269"/>
                </a:lnTo>
                <a:lnTo>
                  <a:pt x="6" y="269"/>
                </a:lnTo>
                <a:lnTo>
                  <a:pt x="5" y="272"/>
                </a:lnTo>
                <a:lnTo>
                  <a:pt x="3" y="277"/>
                </a:lnTo>
                <a:lnTo>
                  <a:pt x="1" y="287"/>
                </a:lnTo>
                <a:lnTo>
                  <a:pt x="1" y="296"/>
                </a:lnTo>
                <a:lnTo>
                  <a:pt x="1" y="301"/>
                </a:lnTo>
                <a:lnTo>
                  <a:pt x="0" y="306"/>
                </a:lnTo>
                <a:lnTo>
                  <a:pt x="0" y="309"/>
                </a:lnTo>
                <a:lnTo>
                  <a:pt x="1" y="314"/>
                </a:lnTo>
                <a:lnTo>
                  <a:pt x="5" y="319"/>
                </a:lnTo>
                <a:lnTo>
                  <a:pt x="3" y="323"/>
                </a:lnTo>
                <a:lnTo>
                  <a:pt x="3" y="328"/>
                </a:lnTo>
                <a:lnTo>
                  <a:pt x="3" y="333"/>
                </a:lnTo>
                <a:lnTo>
                  <a:pt x="3" y="336"/>
                </a:lnTo>
                <a:lnTo>
                  <a:pt x="1" y="346"/>
                </a:lnTo>
                <a:lnTo>
                  <a:pt x="1" y="348"/>
                </a:lnTo>
                <a:lnTo>
                  <a:pt x="0" y="349"/>
                </a:lnTo>
                <a:lnTo>
                  <a:pt x="1" y="353"/>
                </a:lnTo>
                <a:lnTo>
                  <a:pt x="5" y="356"/>
                </a:lnTo>
                <a:lnTo>
                  <a:pt x="5" y="359"/>
                </a:lnTo>
                <a:lnTo>
                  <a:pt x="5" y="364"/>
                </a:lnTo>
                <a:lnTo>
                  <a:pt x="6" y="368"/>
                </a:lnTo>
                <a:lnTo>
                  <a:pt x="8" y="371"/>
                </a:lnTo>
                <a:lnTo>
                  <a:pt x="8" y="373"/>
                </a:lnTo>
                <a:lnTo>
                  <a:pt x="6" y="375"/>
                </a:lnTo>
                <a:lnTo>
                  <a:pt x="6" y="376"/>
                </a:lnTo>
                <a:lnTo>
                  <a:pt x="6" y="378"/>
                </a:lnTo>
                <a:lnTo>
                  <a:pt x="6" y="381"/>
                </a:lnTo>
                <a:lnTo>
                  <a:pt x="6" y="386"/>
                </a:lnTo>
                <a:lnTo>
                  <a:pt x="5" y="388"/>
                </a:lnTo>
                <a:lnTo>
                  <a:pt x="3" y="393"/>
                </a:lnTo>
                <a:lnTo>
                  <a:pt x="6" y="395"/>
                </a:lnTo>
                <a:lnTo>
                  <a:pt x="11" y="401"/>
                </a:lnTo>
                <a:lnTo>
                  <a:pt x="11" y="405"/>
                </a:lnTo>
                <a:lnTo>
                  <a:pt x="11" y="410"/>
                </a:lnTo>
                <a:lnTo>
                  <a:pt x="11" y="413"/>
                </a:lnTo>
                <a:lnTo>
                  <a:pt x="13" y="418"/>
                </a:lnTo>
                <a:lnTo>
                  <a:pt x="15" y="423"/>
                </a:lnTo>
                <a:lnTo>
                  <a:pt x="15" y="428"/>
                </a:lnTo>
                <a:lnTo>
                  <a:pt x="16" y="432"/>
                </a:lnTo>
                <a:lnTo>
                  <a:pt x="18" y="437"/>
                </a:lnTo>
                <a:lnTo>
                  <a:pt x="16" y="440"/>
                </a:lnTo>
                <a:lnTo>
                  <a:pt x="16" y="442"/>
                </a:lnTo>
                <a:lnTo>
                  <a:pt x="18" y="443"/>
                </a:lnTo>
                <a:lnTo>
                  <a:pt x="28" y="455"/>
                </a:lnTo>
                <a:lnTo>
                  <a:pt x="30" y="458"/>
                </a:lnTo>
                <a:lnTo>
                  <a:pt x="32" y="462"/>
                </a:lnTo>
                <a:lnTo>
                  <a:pt x="35" y="473"/>
                </a:lnTo>
                <a:lnTo>
                  <a:pt x="37" y="484"/>
                </a:lnTo>
                <a:lnTo>
                  <a:pt x="37" y="505"/>
                </a:lnTo>
                <a:lnTo>
                  <a:pt x="37" y="510"/>
                </a:lnTo>
                <a:lnTo>
                  <a:pt x="35" y="515"/>
                </a:lnTo>
                <a:lnTo>
                  <a:pt x="33" y="520"/>
                </a:lnTo>
                <a:lnTo>
                  <a:pt x="32" y="525"/>
                </a:lnTo>
                <a:lnTo>
                  <a:pt x="33" y="531"/>
                </a:lnTo>
                <a:lnTo>
                  <a:pt x="35" y="534"/>
                </a:lnTo>
                <a:lnTo>
                  <a:pt x="40" y="544"/>
                </a:lnTo>
                <a:lnTo>
                  <a:pt x="47" y="551"/>
                </a:lnTo>
                <a:lnTo>
                  <a:pt x="43" y="551"/>
                </a:lnTo>
                <a:lnTo>
                  <a:pt x="48" y="561"/>
                </a:lnTo>
                <a:lnTo>
                  <a:pt x="50" y="571"/>
                </a:lnTo>
                <a:lnTo>
                  <a:pt x="48" y="571"/>
                </a:lnTo>
                <a:lnTo>
                  <a:pt x="53" y="589"/>
                </a:lnTo>
                <a:lnTo>
                  <a:pt x="55" y="593"/>
                </a:lnTo>
                <a:lnTo>
                  <a:pt x="57" y="598"/>
                </a:lnTo>
                <a:lnTo>
                  <a:pt x="57" y="603"/>
                </a:lnTo>
                <a:lnTo>
                  <a:pt x="57" y="608"/>
                </a:lnTo>
                <a:lnTo>
                  <a:pt x="53" y="616"/>
                </a:lnTo>
                <a:lnTo>
                  <a:pt x="52" y="626"/>
                </a:lnTo>
                <a:lnTo>
                  <a:pt x="50" y="635"/>
                </a:lnTo>
                <a:lnTo>
                  <a:pt x="50" y="645"/>
                </a:lnTo>
                <a:lnTo>
                  <a:pt x="52" y="658"/>
                </a:lnTo>
                <a:lnTo>
                  <a:pt x="52" y="663"/>
                </a:lnTo>
                <a:lnTo>
                  <a:pt x="53" y="668"/>
                </a:lnTo>
                <a:lnTo>
                  <a:pt x="57" y="676"/>
                </a:lnTo>
                <a:lnTo>
                  <a:pt x="58" y="685"/>
                </a:lnTo>
                <a:lnTo>
                  <a:pt x="62" y="695"/>
                </a:lnTo>
                <a:lnTo>
                  <a:pt x="63" y="705"/>
                </a:lnTo>
                <a:lnTo>
                  <a:pt x="68" y="727"/>
                </a:lnTo>
                <a:lnTo>
                  <a:pt x="68" y="737"/>
                </a:lnTo>
                <a:lnTo>
                  <a:pt x="68" y="747"/>
                </a:lnTo>
                <a:lnTo>
                  <a:pt x="70" y="757"/>
                </a:lnTo>
                <a:lnTo>
                  <a:pt x="70" y="760"/>
                </a:lnTo>
                <a:lnTo>
                  <a:pt x="70" y="762"/>
                </a:lnTo>
                <a:lnTo>
                  <a:pt x="68" y="767"/>
                </a:lnTo>
                <a:lnTo>
                  <a:pt x="67" y="769"/>
                </a:lnTo>
                <a:lnTo>
                  <a:pt x="67" y="772"/>
                </a:lnTo>
                <a:lnTo>
                  <a:pt x="68" y="775"/>
                </a:lnTo>
                <a:lnTo>
                  <a:pt x="68" y="777"/>
                </a:lnTo>
                <a:lnTo>
                  <a:pt x="67" y="782"/>
                </a:lnTo>
                <a:lnTo>
                  <a:pt x="68" y="792"/>
                </a:lnTo>
                <a:lnTo>
                  <a:pt x="68" y="802"/>
                </a:lnTo>
                <a:lnTo>
                  <a:pt x="72" y="824"/>
                </a:lnTo>
                <a:lnTo>
                  <a:pt x="72" y="832"/>
                </a:lnTo>
                <a:lnTo>
                  <a:pt x="73" y="843"/>
                </a:lnTo>
                <a:lnTo>
                  <a:pt x="73" y="846"/>
                </a:lnTo>
                <a:lnTo>
                  <a:pt x="75" y="851"/>
                </a:lnTo>
                <a:lnTo>
                  <a:pt x="73" y="856"/>
                </a:lnTo>
                <a:lnTo>
                  <a:pt x="75" y="861"/>
                </a:lnTo>
                <a:lnTo>
                  <a:pt x="80" y="879"/>
                </a:lnTo>
                <a:lnTo>
                  <a:pt x="80" y="884"/>
                </a:lnTo>
                <a:lnTo>
                  <a:pt x="77" y="890"/>
                </a:lnTo>
                <a:lnTo>
                  <a:pt x="72" y="895"/>
                </a:lnTo>
                <a:lnTo>
                  <a:pt x="67" y="898"/>
                </a:lnTo>
                <a:lnTo>
                  <a:pt x="65" y="903"/>
                </a:lnTo>
                <a:lnTo>
                  <a:pt x="65" y="908"/>
                </a:lnTo>
                <a:lnTo>
                  <a:pt x="67" y="916"/>
                </a:lnTo>
                <a:lnTo>
                  <a:pt x="68" y="921"/>
                </a:lnTo>
                <a:lnTo>
                  <a:pt x="72" y="925"/>
                </a:lnTo>
                <a:lnTo>
                  <a:pt x="73" y="926"/>
                </a:lnTo>
                <a:lnTo>
                  <a:pt x="73" y="928"/>
                </a:lnTo>
                <a:lnTo>
                  <a:pt x="73" y="930"/>
                </a:lnTo>
                <a:lnTo>
                  <a:pt x="70" y="940"/>
                </a:lnTo>
                <a:lnTo>
                  <a:pt x="70" y="950"/>
                </a:lnTo>
                <a:lnTo>
                  <a:pt x="72" y="955"/>
                </a:lnTo>
                <a:lnTo>
                  <a:pt x="75" y="957"/>
                </a:lnTo>
                <a:lnTo>
                  <a:pt x="97" y="967"/>
                </a:lnTo>
                <a:lnTo>
                  <a:pt x="117" y="975"/>
                </a:lnTo>
                <a:lnTo>
                  <a:pt x="137" y="982"/>
                </a:lnTo>
                <a:lnTo>
                  <a:pt x="146" y="983"/>
                </a:lnTo>
                <a:lnTo>
                  <a:pt x="156" y="985"/>
                </a:lnTo>
                <a:lnTo>
                  <a:pt x="167" y="985"/>
                </a:lnTo>
                <a:lnTo>
                  <a:pt x="177" y="985"/>
                </a:lnTo>
                <a:lnTo>
                  <a:pt x="189" y="983"/>
                </a:lnTo>
                <a:lnTo>
                  <a:pt x="198" y="980"/>
                </a:lnTo>
                <a:lnTo>
                  <a:pt x="208" y="975"/>
                </a:lnTo>
                <a:lnTo>
                  <a:pt x="213" y="975"/>
                </a:lnTo>
                <a:lnTo>
                  <a:pt x="214" y="975"/>
                </a:lnTo>
                <a:lnTo>
                  <a:pt x="216" y="977"/>
                </a:lnTo>
                <a:lnTo>
                  <a:pt x="221" y="987"/>
                </a:lnTo>
                <a:lnTo>
                  <a:pt x="226" y="995"/>
                </a:lnTo>
                <a:lnTo>
                  <a:pt x="233" y="1004"/>
                </a:lnTo>
                <a:lnTo>
                  <a:pt x="236" y="1009"/>
                </a:lnTo>
                <a:lnTo>
                  <a:pt x="240" y="1014"/>
                </a:lnTo>
                <a:lnTo>
                  <a:pt x="240" y="1019"/>
                </a:lnTo>
                <a:lnTo>
                  <a:pt x="240" y="1025"/>
                </a:lnTo>
                <a:lnTo>
                  <a:pt x="241" y="1029"/>
                </a:lnTo>
                <a:lnTo>
                  <a:pt x="245" y="1030"/>
                </a:lnTo>
                <a:lnTo>
                  <a:pt x="255" y="1032"/>
                </a:lnTo>
                <a:lnTo>
                  <a:pt x="265" y="1030"/>
                </a:lnTo>
                <a:lnTo>
                  <a:pt x="285" y="1025"/>
                </a:lnTo>
                <a:lnTo>
                  <a:pt x="295" y="1024"/>
                </a:lnTo>
                <a:lnTo>
                  <a:pt x="302" y="1024"/>
                </a:lnTo>
                <a:lnTo>
                  <a:pt x="307" y="1022"/>
                </a:lnTo>
                <a:lnTo>
                  <a:pt x="307" y="1015"/>
                </a:lnTo>
                <a:lnTo>
                  <a:pt x="307" y="1010"/>
                </a:lnTo>
                <a:close/>
                <a:moveTo>
                  <a:pt x="119" y="5"/>
                </a:moveTo>
                <a:lnTo>
                  <a:pt x="119" y="5"/>
                </a:lnTo>
                <a:lnTo>
                  <a:pt x="119" y="7"/>
                </a:lnTo>
                <a:lnTo>
                  <a:pt x="114" y="9"/>
                </a:lnTo>
                <a:lnTo>
                  <a:pt x="114" y="7"/>
                </a:lnTo>
                <a:lnTo>
                  <a:pt x="115" y="5"/>
                </a:lnTo>
                <a:lnTo>
                  <a:pt x="119" y="5"/>
                </a:lnTo>
                <a:close/>
                <a:moveTo>
                  <a:pt x="209" y="962"/>
                </a:moveTo>
                <a:lnTo>
                  <a:pt x="209" y="962"/>
                </a:lnTo>
                <a:lnTo>
                  <a:pt x="201" y="952"/>
                </a:lnTo>
                <a:lnTo>
                  <a:pt x="198" y="948"/>
                </a:lnTo>
                <a:lnTo>
                  <a:pt x="193" y="947"/>
                </a:lnTo>
                <a:lnTo>
                  <a:pt x="183" y="942"/>
                </a:lnTo>
                <a:lnTo>
                  <a:pt x="179" y="938"/>
                </a:lnTo>
                <a:lnTo>
                  <a:pt x="176" y="936"/>
                </a:lnTo>
                <a:lnTo>
                  <a:pt x="174" y="936"/>
                </a:lnTo>
                <a:lnTo>
                  <a:pt x="172" y="935"/>
                </a:lnTo>
                <a:lnTo>
                  <a:pt x="167" y="931"/>
                </a:lnTo>
                <a:lnTo>
                  <a:pt x="169" y="931"/>
                </a:lnTo>
                <a:lnTo>
                  <a:pt x="169" y="930"/>
                </a:lnTo>
                <a:lnTo>
                  <a:pt x="166" y="931"/>
                </a:lnTo>
                <a:lnTo>
                  <a:pt x="167" y="930"/>
                </a:lnTo>
                <a:lnTo>
                  <a:pt x="167" y="928"/>
                </a:lnTo>
                <a:lnTo>
                  <a:pt x="164" y="928"/>
                </a:lnTo>
                <a:lnTo>
                  <a:pt x="164" y="925"/>
                </a:lnTo>
                <a:lnTo>
                  <a:pt x="164" y="923"/>
                </a:lnTo>
                <a:lnTo>
                  <a:pt x="162" y="923"/>
                </a:lnTo>
                <a:lnTo>
                  <a:pt x="164" y="923"/>
                </a:lnTo>
                <a:lnTo>
                  <a:pt x="161" y="918"/>
                </a:lnTo>
                <a:lnTo>
                  <a:pt x="159" y="913"/>
                </a:lnTo>
                <a:lnTo>
                  <a:pt x="159" y="910"/>
                </a:lnTo>
                <a:lnTo>
                  <a:pt x="161" y="906"/>
                </a:lnTo>
                <a:lnTo>
                  <a:pt x="161" y="900"/>
                </a:lnTo>
                <a:lnTo>
                  <a:pt x="159" y="893"/>
                </a:lnTo>
                <a:lnTo>
                  <a:pt x="161" y="890"/>
                </a:lnTo>
                <a:lnTo>
                  <a:pt x="162" y="888"/>
                </a:lnTo>
                <a:lnTo>
                  <a:pt x="167" y="884"/>
                </a:lnTo>
                <a:lnTo>
                  <a:pt x="172" y="881"/>
                </a:lnTo>
                <a:lnTo>
                  <a:pt x="176" y="878"/>
                </a:lnTo>
                <a:lnTo>
                  <a:pt x="179" y="873"/>
                </a:lnTo>
                <a:lnTo>
                  <a:pt x="179" y="866"/>
                </a:lnTo>
                <a:lnTo>
                  <a:pt x="177" y="861"/>
                </a:lnTo>
                <a:lnTo>
                  <a:pt x="174" y="856"/>
                </a:lnTo>
                <a:lnTo>
                  <a:pt x="174" y="854"/>
                </a:lnTo>
                <a:lnTo>
                  <a:pt x="171" y="848"/>
                </a:lnTo>
                <a:lnTo>
                  <a:pt x="166" y="839"/>
                </a:lnTo>
                <a:lnTo>
                  <a:pt x="162" y="827"/>
                </a:lnTo>
                <a:lnTo>
                  <a:pt x="161" y="822"/>
                </a:lnTo>
                <a:lnTo>
                  <a:pt x="159" y="819"/>
                </a:lnTo>
                <a:lnTo>
                  <a:pt x="157" y="817"/>
                </a:lnTo>
                <a:lnTo>
                  <a:pt x="156" y="809"/>
                </a:lnTo>
                <a:lnTo>
                  <a:pt x="157" y="801"/>
                </a:lnTo>
                <a:lnTo>
                  <a:pt x="157" y="792"/>
                </a:lnTo>
                <a:lnTo>
                  <a:pt x="156" y="782"/>
                </a:lnTo>
                <a:lnTo>
                  <a:pt x="152" y="774"/>
                </a:lnTo>
                <a:lnTo>
                  <a:pt x="152" y="765"/>
                </a:lnTo>
                <a:lnTo>
                  <a:pt x="152" y="745"/>
                </a:lnTo>
                <a:lnTo>
                  <a:pt x="152" y="710"/>
                </a:lnTo>
                <a:lnTo>
                  <a:pt x="156" y="692"/>
                </a:lnTo>
                <a:lnTo>
                  <a:pt x="159" y="675"/>
                </a:lnTo>
                <a:lnTo>
                  <a:pt x="161" y="678"/>
                </a:lnTo>
                <a:lnTo>
                  <a:pt x="162" y="683"/>
                </a:lnTo>
                <a:lnTo>
                  <a:pt x="162" y="693"/>
                </a:lnTo>
                <a:lnTo>
                  <a:pt x="162" y="703"/>
                </a:lnTo>
                <a:lnTo>
                  <a:pt x="162" y="713"/>
                </a:lnTo>
                <a:lnTo>
                  <a:pt x="166" y="722"/>
                </a:lnTo>
                <a:lnTo>
                  <a:pt x="169" y="732"/>
                </a:lnTo>
                <a:lnTo>
                  <a:pt x="174" y="740"/>
                </a:lnTo>
                <a:lnTo>
                  <a:pt x="176" y="749"/>
                </a:lnTo>
                <a:lnTo>
                  <a:pt x="179" y="770"/>
                </a:lnTo>
                <a:lnTo>
                  <a:pt x="181" y="780"/>
                </a:lnTo>
                <a:lnTo>
                  <a:pt x="184" y="791"/>
                </a:lnTo>
                <a:lnTo>
                  <a:pt x="186" y="796"/>
                </a:lnTo>
                <a:lnTo>
                  <a:pt x="189" y="799"/>
                </a:lnTo>
                <a:lnTo>
                  <a:pt x="191" y="801"/>
                </a:lnTo>
                <a:lnTo>
                  <a:pt x="191" y="804"/>
                </a:lnTo>
                <a:lnTo>
                  <a:pt x="191" y="809"/>
                </a:lnTo>
                <a:lnTo>
                  <a:pt x="193" y="832"/>
                </a:lnTo>
                <a:lnTo>
                  <a:pt x="193" y="848"/>
                </a:lnTo>
                <a:lnTo>
                  <a:pt x="193" y="861"/>
                </a:lnTo>
                <a:lnTo>
                  <a:pt x="194" y="878"/>
                </a:lnTo>
                <a:lnTo>
                  <a:pt x="198" y="895"/>
                </a:lnTo>
                <a:lnTo>
                  <a:pt x="204" y="926"/>
                </a:lnTo>
                <a:lnTo>
                  <a:pt x="209" y="948"/>
                </a:lnTo>
                <a:lnTo>
                  <a:pt x="209" y="955"/>
                </a:lnTo>
                <a:lnTo>
                  <a:pt x="209" y="962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2" name="Freeform 10"/>
          <p:cNvSpPr>
            <a:spLocks noEditPoints="1"/>
          </p:cNvSpPr>
          <p:nvPr/>
        </p:nvSpPr>
        <p:spPr bwMode="auto">
          <a:xfrm>
            <a:off x="2627313" y="260350"/>
            <a:ext cx="2133600" cy="5019675"/>
          </a:xfrm>
          <a:custGeom>
            <a:avLst/>
            <a:gdLst>
              <a:gd name="T0" fmla="*/ 2147483647 w 283"/>
              <a:gd name="T1" fmla="*/ 2147483647 h 656"/>
              <a:gd name="T2" fmla="*/ 2147483647 w 283"/>
              <a:gd name="T3" fmla="*/ 2147483647 h 656"/>
              <a:gd name="T4" fmla="*/ 2147483647 w 283"/>
              <a:gd name="T5" fmla="*/ 2147483647 h 656"/>
              <a:gd name="T6" fmla="*/ 2147483647 w 283"/>
              <a:gd name="T7" fmla="*/ 2147483647 h 656"/>
              <a:gd name="T8" fmla="*/ 2147483647 w 283"/>
              <a:gd name="T9" fmla="*/ 2147483647 h 656"/>
              <a:gd name="T10" fmla="*/ 2147483647 w 283"/>
              <a:gd name="T11" fmla="*/ 2147483647 h 656"/>
              <a:gd name="T12" fmla="*/ 2147483647 w 283"/>
              <a:gd name="T13" fmla="*/ 2147483647 h 656"/>
              <a:gd name="T14" fmla="*/ 2147483647 w 283"/>
              <a:gd name="T15" fmla="*/ 2147483647 h 656"/>
              <a:gd name="T16" fmla="*/ 2147483647 w 283"/>
              <a:gd name="T17" fmla="*/ 2147483647 h 656"/>
              <a:gd name="T18" fmla="*/ 2147483647 w 283"/>
              <a:gd name="T19" fmla="*/ 2147483647 h 656"/>
              <a:gd name="T20" fmla="*/ 2147483647 w 283"/>
              <a:gd name="T21" fmla="*/ 2147483647 h 656"/>
              <a:gd name="T22" fmla="*/ 2147483647 w 283"/>
              <a:gd name="T23" fmla="*/ 2147483647 h 656"/>
              <a:gd name="T24" fmla="*/ 2147483647 w 283"/>
              <a:gd name="T25" fmla="*/ 2147483647 h 656"/>
              <a:gd name="T26" fmla="*/ 2147483647 w 283"/>
              <a:gd name="T27" fmla="*/ 2147483647 h 656"/>
              <a:gd name="T28" fmla="*/ 2147483647 w 283"/>
              <a:gd name="T29" fmla="*/ 2147483647 h 656"/>
              <a:gd name="T30" fmla="*/ 2147483647 w 283"/>
              <a:gd name="T31" fmla="*/ 2147483647 h 656"/>
              <a:gd name="T32" fmla="*/ 2147483647 w 283"/>
              <a:gd name="T33" fmla="*/ 2147483647 h 656"/>
              <a:gd name="T34" fmla="*/ 2147483647 w 283"/>
              <a:gd name="T35" fmla="*/ 2147483647 h 656"/>
              <a:gd name="T36" fmla="*/ 2147483647 w 283"/>
              <a:gd name="T37" fmla="*/ 2147483647 h 656"/>
              <a:gd name="T38" fmla="*/ 2147483647 w 283"/>
              <a:gd name="T39" fmla="*/ 2147483647 h 656"/>
              <a:gd name="T40" fmla="*/ 2147483647 w 283"/>
              <a:gd name="T41" fmla="*/ 2147483647 h 656"/>
              <a:gd name="T42" fmla="*/ 2147483647 w 283"/>
              <a:gd name="T43" fmla="*/ 2147483647 h 656"/>
              <a:gd name="T44" fmla="*/ 2147483647 w 283"/>
              <a:gd name="T45" fmla="*/ 2147483647 h 656"/>
              <a:gd name="T46" fmla="*/ 2147483647 w 283"/>
              <a:gd name="T47" fmla="*/ 2147483647 h 656"/>
              <a:gd name="T48" fmla="*/ 2147483647 w 283"/>
              <a:gd name="T49" fmla="*/ 2147483647 h 656"/>
              <a:gd name="T50" fmla="*/ 2147483647 w 283"/>
              <a:gd name="T51" fmla="*/ 2147483647 h 656"/>
              <a:gd name="T52" fmla="*/ 2147483647 w 283"/>
              <a:gd name="T53" fmla="*/ 2147483647 h 656"/>
              <a:gd name="T54" fmla="*/ 2147483647 w 283"/>
              <a:gd name="T55" fmla="*/ 2147483647 h 656"/>
              <a:gd name="T56" fmla="*/ 2147483647 w 283"/>
              <a:gd name="T57" fmla="*/ 2147483647 h 656"/>
              <a:gd name="T58" fmla="*/ 2147483647 w 283"/>
              <a:gd name="T59" fmla="*/ 2147483647 h 656"/>
              <a:gd name="T60" fmla="*/ 2147483647 w 283"/>
              <a:gd name="T61" fmla="*/ 2147483647 h 656"/>
              <a:gd name="T62" fmla="*/ 2147483647 w 283"/>
              <a:gd name="T63" fmla="*/ 2147483647 h 656"/>
              <a:gd name="T64" fmla="*/ 2147483647 w 283"/>
              <a:gd name="T65" fmla="*/ 2147483647 h 656"/>
              <a:gd name="T66" fmla="*/ 2147483647 w 283"/>
              <a:gd name="T67" fmla="*/ 2147483647 h 656"/>
              <a:gd name="T68" fmla="*/ 2147483647 w 283"/>
              <a:gd name="T69" fmla="*/ 2147483647 h 656"/>
              <a:gd name="T70" fmla="*/ 2147483647 w 283"/>
              <a:gd name="T71" fmla="*/ 2147483647 h 656"/>
              <a:gd name="T72" fmla="*/ 2147483647 w 283"/>
              <a:gd name="T73" fmla="*/ 2147483647 h 656"/>
              <a:gd name="T74" fmla="*/ 2147483647 w 283"/>
              <a:gd name="T75" fmla="*/ 2147483647 h 656"/>
              <a:gd name="T76" fmla="*/ 2147483647 w 283"/>
              <a:gd name="T77" fmla="*/ 2147483647 h 656"/>
              <a:gd name="T78" fmla="*/ 2147483647 w 283"/>
              <a:gd name="T79" fmla="*/ 2147483647 h 656"/>
              <a:gd name="T80" fmla="*/ 2147483647 w 283"/>
              <a:gd name="T81" fmla="*/ 2147483647 h 656"/>
              <a:gd name="T82" fmla="*/ 2147483647 w 283"/>
              <a:gd name="T83" fmla="*/ 2147483647 h 656"/>
              <a:gd name="T84" fmla="*/ 2147483647 w 283"/>
              <a:gd name="T85" fmla="*/ 2147483647 h 656"/>
              <a:gd name="T86" fmla="*/ 2147483647 w 283"/>
              <a:gd name="T87" fmla="*/ 2147483647 h 656"/>
              <a:gd name="T88" fmla="*/ 2147483647 w 283"/>
              <a:gd name="T89" fmla="*/ 2147483647 h 656"/>
              <a:gd name="T90" fmla="*/ 2147483647 w 283"/>
              <a:gd name="T91" fmla="*/ 2147483647 h 65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283"/>
              <a:gd name="T139" fmla="*/ 0 h 656"/>
              <a:gd name="T140" fmla="*/ 283 w 283"/>
              <a:gd name="T141" fmla="*/ 656 h 65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283" h="656">
                <a:moveTo>
                  <a:pt x="217" y="197"/>
                </a:moveTo>
                <a:cubicBezTo>
                  <a:pt x="214" y="203"/>
                  <a:pt x="211" y="207"/>
                  <a:pt x="210" y="214"/>
                </a:cubicBezTo>
                <a:cubicBezTo>
                  <a:pt x="209" y="220"/>
                  <a:pt x="207" y="227"/>
                  <a:pt x="206" y="233"/>
                </a:cubicBezTo>
                <a:cubicBezTo>
                  <a:pt x="204" y="240"/>
                  <a:pt x="204" y="247"/>
                  <a:pt x="203" y="253"/>
                </a:cubicBezTo>
                <a:cubicBezTo>
                  <a:pt x="202" y="259"/>
                  <a:pt x="198" y="267"/>
                  <a:pt x="201" y="273"/>
                </a:cubicBezTo>
                <a:cubicBezTo>
                  <a:pt x="205" y="272"/>
                  <a:pt x="205" y="267"/>
                  <a:pt x="208" y="264"/>
                </a:cubicBezTo>
                <a:cubicBezTo>
                  <a:pt x="209" y="262"/>
                  <a:pt x="212" y="261"/>
                  <a:pt x="213" y="259"/>
                </a:cubicBezTo>
                <a:cubicBezTo>
                  <a:pt x="214" y="258"/>
                  <a:pt x="213" y="256"/>
                  <a:pt x="214" y="255"/>
                </a:cubicBezTo>
                <a:cubicBezTo>
                  <a:pt x="218" y="249"/>
                  <a:pt x="226" y="249"/>
                  <a:pt x="227" y="240"/>
                </a:cubicBezTo>
                <a:cubicBezTo>
                  <a:pt x="228" y="237"/>
                  <a:pt x="228" y="237"/>
                  <a:pt x="230" y="235"/>
                </a:cubicBezTo>
                <a:cubicBezTo>
                  <a:pt x="232" y="234"/>
                  <a:pt x="231" y="232"/>
                  <a:pt x="232" y="230"/>
                </a:cubicBezTo>
                <a:cubicBezTo>
                  <a:pt x="233" y="226"/>
                  <a:pt x="237" y="224"/>
                  <a:pt x="235" y="219"/>
                </a:cubicBezTo>
                <a:cubicBezTo>
                  <a:pt x="234" y="218"/>
                  <a:pt x="232" y="218"/>
                  <a:pt x="231" y="217"/>
                </a:cubicBezTo>
                <a:cubicBezTo>
                  <a:pt x="230" y="214"/>
                  <a:pt x="229" y="212"/>
                  <a:pt x="228" y="210"/>
                </a:cubicBezTo>
                <a:cubicBezTo>
                  <a:pt x="225" y="205"/>
                  <a:pt x="222" y="198"/>
                  <a:pt x="217" y="197"/>
                </a:cubicBezTo>
                <a:moveTo>
                  <a:pt x="61" y="189"/>
                </a:moveTo>
                <a:cubicBezTo>
                  <a:pt x="57" y="190"/>
                  <a:pt x="49" y="202"/>
                  <a:pt x="48" y="205"/>
                </a:cubicBezTo>
                <a:cubicBezTo>
                  <a:pt x="46" y="210"/>
                  <a:pt x="47" y="215"/>
                  <a:pt x="45" y="219"/>
                </a:cubicBezTo>
                <a:cubicBezTo>
                  <a:pt x="44" y="223"/>
                  <a:pt x="41" y="226"/>
                  <a:pt x="39" y="230"/>
                </a:cubicBezTo>
                <a:cubicBezTo>
                  <a:pt x="38" y="233"/>
                  <a:pt x="40" y="236"/>
                  <a:pt x="41" y="239"/>
                </a:cubicBezTo>
                <a:cubicBezTo>
                  <a:pt x="42" y="244"/>
                  <a:pt x="41" y="250"/>
                  <a:pt x="43" y="254"/>
                </a:cubicBezTo>
                <a:cubicBezTo>
                  <a:pt x="44" y="257"/>
                  <a:pt x="43" y="259"/>
                  <a:pt x="47" y="261"/>
                </a:cubicBezTo>
                <a:cubicBezTo>
                  <a:pt x="49" y="263"/>
                  <a:pt x="54" y="270"/>
                  <a:pt x="53" y="274"/>
                </a:cubicBezTo>
                <a:cubicBezTo>
                  <a:pt x="51" y="279"/>
                  <a:pt x="59" y="281"/>
                  <a:pt x="63" y="282"/>
                </a:cubicBezTo>
                <a:cubicBezTo>
                  <a:pt x="75" y="284"/>
                  <a:pt x="69" y="268"/>
                  <a:pt x="69" y="262"/>
                </a:cubicBezTo>
                <a:cubicBezTo>
                  <a:pt x="68" y="255"/>
                  <a:pt x="66" y="188"/>
                  <a:pt x="61" y="189"/>
                </a:cubicBezTo>
                <a:moveTo>
                  <a:pt x="162" y="93"/>
                </a:moveTo>
                <a:cubicBezTo>
                  <a:pt x="171" y="104"/>
                  <a:pt x="186" y="106"/>
                  <a:pt x="199" y="109"/>
                </a:cubicBezTo>
                <a:cubicBezTo>
                  <a:pt x="207" y="111"/>
                  <a:pt x="214" y="113"/>
                  <a:pt x="221" y="117"/>
                </a:cubicBezTo>
                <a:cubicBezTo>
                  <a:pt x="223" y="117"/>
                  <a:pt x="226" y="117"/>
                  <a:pt x="227" y="118"/>
                </a:cubicBezTo>
                <a:cubicBezTo>
                  <a:pt x="228" y="121"/>
                  <a:pt x="227" y="123"/>
                  <a:pt x="227" y="125"/>
                </a:cubicBezTo>
                <a:cubicBezTo>
                  <a:pt x="229" y="129"/>
                  <a:pt x="231" y="135"/>
                  <a:pt x="234" y="137"/>
                </a:cubicBezTo>
                <a:cubicBezTo>
                  <a:pt x="235" y="138"/>
                  <a:pt x="236" y="143"/>
                  <a:pt x="237" y="145"/>
                </a:cubicBezTo>
                <a:cubicBezTo>
                  <a:pt x="238" y="147"/>
                  <a:pt x="240" y="146"/>
                  <a:pt x="240" y="149"/>
                </a:cubicBezTo>
                <a:cubicBezTo>
                  <a:pt x="239" y="153"/>
                  <a:pt x="243" y="153"/>
                  <a:pt x="244" y="156"/>
                </a:cubicBezTo>
                <a:cubicBezTo>
                  <a:pt x="246" y="158"/>
                  <a:pt x="244" y="160"/>
                  <a:pt x="245" y="162"/>
                </a:cubicBezTo>
                <a:cubicBezTo>
                  <a:pt x="246" y="165"/>
                  <a:pt x="250" y="166"/>
                  <a:pt x="252" y="169"/>
                </a:cubicBezTo>
                <a:cubicBezTo>
                  <a:pt x="259" y="180"/>
                  <a:pt x="264" y="197"/>
                  <a:pt x="273" y="207"/>
                </a:cubicBezTo>
                <a:cubicBezTo>
                  <a:pt x="283" y="216"/>
                  <a:pt x="276" y="232"/>
                  <a:pt x="271" y="242"/>
                </a:cubicBezTo>
                <a:cubicBezTo>
                  <a:pt x="268" y="247"/>
                  <a:pt x="264" y="251"/>
                  <a:pt x="261" y="256"/>
                </a:cubicBezTo>
                <a:cubicBezTo>
                  <a:pt x="258" y="262"/>
                  <a:pt x="256" y="268"/>
                  <a:pt x="252" y="273"/>
                </a:cubicBezTo>
                <a:cubicBezTo>
                  <a:pt x="250" y="275"/>
                  <a:pt x="249" y="277"/>
                  <a:pt x="247" y="279"/>
                </a:cubicBezTo>
                <a:cubicBezTo>
                  <a:pt x="245" y="282"/>
                  <a:pt x="246" y="285"/>
                  <a:pt x="245" y="288"/>
                </a:cubicBezTo>
                <a:cubicBezTo>
                  <a:pt x="243" y="290"/>
                  <a:pt x="240" y="291"/>
                  <a:pt x="238" y="293"/>
                </a:cubicBezTo>
                <a:cubicBezTo>
                  <a:pt x="235" y="295"/>
                  <a:pt x="235" y="299"/>
                  <a:pt x="234" y="303"/>
                </a:cubicBezTo>
                <a:cubicBezTo>
                  <a:pt x="233" y="301"/>
                  <a:pt x="232" y="299"/>
                  <a:pt x="231" y="298"/>
                </a:cubicBezTo>
                <a:cubicBezTo>
                  <a:pt x="222" y="299"/>
                  <a:pt x="218" y="311"/>
                  <a:pt x="215" y="318"/>
                </a:cubicBezTo>
                <a:cubicBezTo>
                  <a:pt x="213" y="323"/>
                  <a:pt x="211" y="324"/>
                  <a:pt x="212" y="330"/>
                </a:cubicBezTo>
                <a:cubicBezTo>
                  <a:pt x="215" y="338"/>
                  <a:pt x="215" y="347"/>
                  <a:pt x="216" y="355"/>
                </a:cubicBezTo>
                <a:cubicBezTo>
                  <a:pt x="217" y="358"/>
                  <a:pt x="220" y="363"/>
                  <a:pt x="215" y="365"/>
                </a:cubicBezTo>
                <a:cubicBezTo>
                  <a:pt x="212" y="366"/>
                  <a:pt x="210" y="366"/>
                  <a:pt x="210" y="370"/>
                </a:cubicBezTo>
                <a:cubicBezTo>
                  <a:pt x="208" y="380"/>
                  <a:pt x="208" y="391"/>
                  <a:pt x="208" y="401"/>
                </a:cubicBezTo>
                <a:cubicBezTo>
                  <a:pt x="207" y="408"/>
                  <a:pt x="207" y="415"/>
                  <a:pt x="207" y="421"/>
                </a:cubicBezTo>
                <a:cubicBezTo>
                  <a:pt x="206" y="427"/>
                  <a:pt x="203" y="434"/>
                  <a:pt x="203" y="440"/>
                </a:cubicBezTo>
                <a:cubicBezTo>
                  <a:pt x="205" y="454"/>
                  <a:pt x="207" y="468"/>
                  <a:pt x="209" y="482"/>
                </a:cubicBezTo>
                <a:cubicBezTo>
                  <a:pt x="211" y="511"/>
                  <a:pt x="214" y="539"/>
                  <a:pt x="212" y="568"/>
                </a:cubicBezTo>
                <a:cubicBezTo>
                  <a:pt x="212" y="578"/>
                  <a:pt x="214" y="588"/>
                  <a:pt x="210" y="598"/>
                </a:cubicBezTo>
                <a:cubicBezTo>
                  <a:pt x="209" y="601"/>
                  <a:pt x="205" y="608"/>
                  <a:pt x="206" y="611"/>
                </a:cubicBezTo>
                <a:cubicBezTo>
                  <a:pt x="208" y="616"/>
                  <a:pt x="214" y="621"/>
                  <a:pt x="216" y="626"/>
                </a:cubicBezTo>
                <a:cubicBezTo>
                  <a:pt x="222" y="637"/>
                  <a:pt x="225" y="648"/>
                  <a:pt x="211" y="653"/>
                </a:cubicBezTo>
                <a:cubicBezTo>
                  <a:pt x="201" y="656"/>
                  <a:pt x="187" y="653"/>
                  <a:pt x="180" y="646"/>
                </a:cubicBezTo>
                <a:cubicBezTo>
                  <a:pt x="177" y="642"/>
                  <a:pt x="179" y="639"/>
                  <a:pt x="179" y="635"/>
                </a:cubicBezTo>
                <a:cubicBezTo>
                  <a:pt x="181" y="630"/>
                  <a:pt x="174" y="631"/>
                  <a:pt x="173" y="627"/>
                </a:cubicBezTo>
                <a:cubicBezTo>
                  <a:pt x="171" y="623"/>
                  <a:pt x="171" y="618"/>
                  <a:pt x="172" y="614"/>
                </a:cubicBezTo>
                <a:cubicBezTo>
                  <a:pt x="173" y="609"/>
                  <a:pt x="169" y="606"/>
                  <a:pt x="167" y="601"/>
                </a:cubicBezTo>
                <a:cubicBezTo>
                  <a:pt x="162" y="590"/>
                  <a:pt x="169" y="580"/>
                  <a:pt x="165" y="569"/>
                </a:cubicBezTo>
                <a:cubicBezTo>
                  <a:pt x="160" y="557"/>
                  <a:pt x="162" y="543"/>
                  <a:pt x="163" y="531"/>
                </a:cubicBezTo>
                <a:cubicBezTo>
                  <a:pt x="163" y="526"/>
                  <a:pt x="164" y="522"/>
                  <a:pt x="163" y="517"/>
                </a:cubicBezTo>
                <a:cubicBezTo>
                  <a:pt x="162" y="511"/>
                  <a:pt x="159" y="505"/>
                  <a:pt x="158" y="499"/>
                </a:cubicBezTo>
                <a:cubicBezTo>
                  <a:pt x="155" y="486"/>
                  <a:pt x="150" y="473"/>
                  <a:pt x="148" y="461"/>
                </a:cubicBezTo>
                <a:cubicBezTo>
                  <a:pt x="146" y="447"/>
                  <a:pt x="146" y="434"/>
                  <a:pt x="144" y="421"/>
                </a:cubicBezTo>
                <a:cubicBezTo>
                  <a:pt x="142" y="408"/>
                  <a:pt x="142" y="392"/>
                  <a:pt x="137" y="380"/>
                </a:cubicBezTo>
                <a:cubicBezTo>
                  <a:pt x="132" y="382"/>
                  <a:pt x="131" y="412"/>
                  <a:pt x="131" y="418"/>
                </a:cubicBezTo>
                <a:cubicBezTo>
                  <a:pt x="130" y="425"/>
                  <a:pt x="130" y="432"/>
                  <a:pt x="128" y="439"/>
                </a:cubicBezTo>
                <a:cubicBezTo>
                  <a:pt x="127" y="447"/>
                  <a:pt x="123" y="455"/>
                  <a:pt x="124" y="463"/>
                </a:cubicBezTo>
                <a:cubicBezTo>
                  <a:pt x="124" y="470"/>
                  <a:pt x="125" y="476"/>
                  <a:pt x="123" y="483"/>
                </a:cubicBezTo>
                <a:cubicBezTo>
                  <a:pt x="122" y="489"/>
                  <a:pt x="122" y="494"/>
                  <a:pt x="122" y="499"/>
                </a:cubicBezTo>
                <a:cubicBezTo>
                  <a:pt x="123" y="514"/>
                  <a:pt x="123" y="528"/>
                  <a:pt x="122" y="542"/>
                </a:cubicBezTo>
                <a:cubicBezTo>
                  <a:pt x="122" y="548"/>
                  <a:pt x="122" y="555"/>
                  <a:pt x="122" y="561"/>
                </a:cubicBezTo>
                <a:cubicBezTo>
                  <a:pt x="123" y="566"/>
                  <a:pt x="125" y="571"/>
                  <a:pt x="125" y="576"/>
                </a:cubicBezTo>
                <a:cubicBezTo>
                  <a:pt x="126" y="581"/>
                  <a:pt x="122" y="586"/>
                  <a:pt x="122" y="591"/>
                </a:cubicBezTo>
                <a:cubicBezTo>
                  <a:pt x="121" y="596"/>
                  <a:pt x="119" y="605"/>
                  <a:pt x="116" y="609"/>
                </a:cubicBezTo>
                <a:cubicBezTo>
                  <a:pt x="114" y="613"/>
                  <a:pt x="121" y="620"/>
                  <a:pt x="117" y="625"/>
                </a:cubicBezTo>
                <a:cubicBezTo>
                  <a:pt x="115" y="626"/>
                  <a:pt x="113" y="628"/>
                  <a:pt x="111" y="629"/>
                </a:cubicBezTo>
                <a:cubicBezTo>
                  <a:pt x="108" y="630"/>
                  <a:pt x="106" y="629"/>
                  <a:pt x="104" y="630"/>
                </a:cubicBezTo>
                <a:cubicBezTo>
                  <a:pt x="99" y="633"/>
                  <a:pt x="105" y="639"/>
                  <a:pt x="101" y="643"/>
                </a:cubicBezTo>
                <a:cubicBezTo>
                  <a:pt x="95" y="648"/>
                  <a:pt x="82" y="650"/>
                  <a:pt x="74" y="650"/>
                </a:cubicBezTo>
                <a:cubicBezTo>
                  <a:pt x="56" y="650"/>
                  <a:pt x="59" y="636"/>
                  <a:pt x="66" y="626"/>
                </a:cubicBezTo>
                <a:cubicBezTo>
                  <a:pt x="71" y="620"/>
                  <a:pt x="78" y="614"/>
                  <a:pt x="77" y="606"/>
                </a:cubicBezTo>
                <a:cubicBezTo>
                  <a:pt x="77" y="603"/>
                  <a:pt x="77" y="599"/>
                  <a:pt x="76" y="596"/>
                </a:cubicBezTo>
                <a:cubicBezTo>
                  <a:pt x="74" y="591"/>
                  <a:pt x="67" y="589"/>
                  <a:pt x="70" y="583"/>
                </a:cubicBezTo>
                <a:cubicBezTo>
                  <a:pt x="72" y="579"/>
                  <a:pt x="75" y="575"/>
                  <a:pt x="79" y="571"/>
                </a:cubicBezTo>
                <a:cubicBezTo>
                  <a:pt x="82" y="569"/>
                  <a:pt x="78" y="564"/>
                  <a:pt x="77" y="561"/>
                </a:cubicBezTo>
                <a:cubicBezTo>
                  <a:pt x="70" y="549"/>
                  <a:pt x="68" y="537"/>
                  <a:pt x="68" y="524"/>
                </a:cubicBezTo>
                <a:cubicBezTo>
                  <a:pt x="69" y="511"/>
                  <a:pt x="72" y="498"/>
                  <a:pt x="73" y="485"/>
                </a:cubicBezTo>
                <a:cubicBezTo>
                  <a:pt x="74" y="478"/>
                  <a:pt x="74" y="471"/>
                  <a:pt x="75" y="465"/>
                </a:cubicBezTo>
                <a:cubicBezTo>
                  <a:pt x="76" y="457"/>
                  <a:pt x="74" y="451"/>
                  <a:pt x="73" y="443"/>
                </a:cubicBezTo>
                <a:cubicBezTo>
                  <a:pt x="68" y="417"/>
                  <a:pt x="67" y="391"/>
                  <a:pt x="64" y="365"/>
                </a:cubicBezTo>
                <a:cubicBezTo>
                  <a:pt x="64" y="361"/>
                  <a:pt x="59" y="358"/>
                  <a:pt x="59" y="354"/>
                </a:cubicBezTo>
                <a:cubicBezTo>
                  <a:pt x="58" y="348"/>
                  <a:pt x="62" y="342"/>
                  <a:pt x="62" y="336"/>
                </a:cubicBezTo>
                <a:cubicBezTo>
                  <a:pt x="62" y="331"/>
                  <a:pt x="64" y="326"/>
                  <a:pt x="64" y="321"/>
                </a:cubicBezTo>
                <a:cubicBezTo>
                  <a:pt x="64" y="319"/>
                  <a:pt x="60" y="316"/>
                  <a:pt x="58" y="315"/>
                </a:cubicBezTo>
                <a:cubicBezTo>
                  <a:pt x="55" y="313"/>
                  <a:pt x="54" y="311"/>
                  <a:pt x="50" y="311"/>
                </a:cubicBezTo>
                <a:cubicBezTo>
                  <a:pt x="47" y="311"/>
                  <a:pt x="40" y="309"/>
                  <a:pt x="38" y="310"/>
                </a:cubicBezTo>
                <a:cubicBezTo>
                  <a:pt x="27" y="317"/>
                  <a:pt x="22" y="300"/>
                  <a:pt x="19" y="293"/>
                </a:cubicBezTo>
                <a:cubicBezTo>
                  <a:pt x="13" y="281"/>
                  <a:pt x="11" y="268"/>
                  <a:pt x="7" y="255"/>
                </a:cubicBezTo>
                <a:cubicBezTo>
                  <a:pt x="6" y="253"/>
                  <a:pt x="5" y="250"/>
                  <a:pt x="4" y="248"/>
                </a:cubicBezTo>
                <a:cubicBezTo>
                  <a:pt x="4" y="245"/>
                  <a:pt x="5" y="243"/>
                  <a:pt x="3" y="241"/>
                </a:cubicBezTo>
                <a:cubicBezTo>
                  <a:pt x="0" y="237"/>
                  <a:pt x="0" y="232"/>
                  <a:pt x="0" y="227"/>
                </a:cubicBezTo>
                <a:cubicBezTo>
                  <a:pt x="1" y="205"/>
                  <a:pt x="16" y="191"/>
                  <a:pt x="23" y="173"/>
                </a:cubicBezTo>
                <a:cubicBezTo>
                  <a:pt x="25" y="170"/>
                  <a:pt x="29" y="164"/>
                  <a:pt x="32" y="161"/>
                </a:cubicBezTo>
                <a:cubicBezTo>
                  <a:pt x="33" y="160"/>
                  <a:pt x="35" y="159"/>
                  <a:pt x="36" y="158"/>
                </a:cubicBezTo>
                <a:cubicBezTo>
                  <a:pt x="39" y="155"/>
                  <a:pt x="37" y="152"/>
                  <a:pt x="38" y="150"/>
                </a:cubicBezTo>
                <a:cubicBezTo>
                  <a:pt x="40" y="147"/>
                  <a:pt x="44" y="144"/>
                  <a:pt x="45" y="141"/>
                </a:cubicBezTo>
                <a:cubicBezTo>
                  <a:pt x="45" y="140"/>
                  <a:pt x="44" y="138"/>
                  <a:pt x="45" y="137"/>
                </a:cubicBezTo>
                <a:cubicBezTo>
                  <a:pt x="48" y="135"/>
                  <a:pt x="47" y="136"/>
                  <a:pt x="49" y="133"/>
                </a:cubicBezTo>
                <a:cubicBezTo>
                  <a:pt x="50" y="128"/>
                  <a:pt x="53" y="128"/>
                  <a:pt x="53" y="122"/>
                </a:cubicBezTo>
                <a:cubicBezTo>
                  <a:pt x="53" y="115"/>
                  <a:pt x="55" y="116"/>
                  <a:pt x="59" y="114"/>
                </a:cubicBezTo>
                <a:cubicBezTo>
                  <a:pt x="70" y="108"/>
                  <a:pt x="84" y="107"/>
                  <a:pt x="96" y="104"/>
                </a:cubicBezTo>
                <a:cubicBezTo>
                  <a:pt x="101" y="103"/>
                  <a:pt x="106" y="100"/>
                  <a:pt x="111" y="97"/>
                </a:cubicBezTo>
                <a:cubicBezTo>
                  <a:pt x="116" y="94"/>
                  <a:pt x="115" y="93"/>
                  <a:pt x="114" y="88"/>
                </a:cubicBezTo>
                <a:cubicBezTo>
                  <a:pt x="112" y="83"/>
                  <a:pt x="113" y="75"/>
                  <a:pt x="109" y="71"/>
                </a:cubicBezTo>
                <a:cubicBezTo>
                  <a:pt x="110" y="71"/>
                  <a:pt x="107" y="72"/>
                  <a:pt x="107" y="71"/>
                </a:cubicBezTo>
                <a:cubicBezTo>
                  <a:pt x="105" y="68"/>
                  <a:pt x="103" y="64"/>
                  <a:pt x="104" y="60"/>
                </a:cubicBezTo>
                <a:cubicBezTo>
                  <a:pt x="103" y="57"/>
                  <a:pt x="102" y="46"/>
                  <a:pt x="107" y="50"/>
                </a:cubicBezTo>
                <a:cubicBezTo>
                  <a:pt x="107" y="45"/>
                  <a:pt x="105" y="41"/>
                  <a:pt x="105" y="35"/>
                </a:cubicBezTo>
                <a:cubicBezTo>
                  <a:pt x="105" y="30"/>
                  <a:pt x="107" y="25"/>
                  <a:pt x="107" y="20"/>
                </a:cubicBezTo>
                <a:cubicBezTo>
                  <a:pt x="106" y="16"/>
                  <a:pt x="113" y="10"/>
                  <a:pt x="117" y="9"/>
                </a:cubicBezTo>
                <a:cubicBezTo>
                  <a:pt x="122" y="8"/>
                  <a:pt x="125" y="3"/>
                  <a:pt x="129" y="2"/>
                </a:cubicBezTo>
                <a:cubicBezTo>
                  <a:pt x="139" y="0"/>
                  <a:pt x="150" y="4"/>
                  <a:pt x="157" y="12"/>
                </a:cubicBezTo>
                <a:cubicBezTo>
                  <a:pt x="161" y="17"/>
                  <a:pt x="161" y="23"/>
                  <a:pt x="162" y="29"/>
                </a:cubicBezTo>
                <a:cubicBezTo>
                  <a:pt x="162" y="33"/>
                  <a:pt x="165" y="44"/>
                  <a:pt x="162" y="47"/>
                </a:cubicBezTo>
                <a:cubicBezTo>
                  <a:pt x="166" y="43"/>
                  <a:pt x="166" y="52"/>
                  <a:pt x="166" y="55"/>
                </a:cubicBezTo>
                <a:cubicBezTo>
                  <a:pt x="167" y="62"/>
                  <a:pt x="167" y="68"/>
                  <a:pt x="160" y="68"/>
                </a:cubicBezTo>
                <a:cubicBezTo>
                  <a:pt x="160" y="68"/>
                  <a:pt x="160" y="79"/>
                  <a:pt x="160" y="81"/>
                </a:cubicBezTo>
                <a:cubicBezTo>
                  <a:pt x="160" y="85"/>
                  <a:pt x="158" y="90"/>
                  <a:pt x="162" y="93"/>
                </a:cubicBezTo>
                <a:moveTo>
                  <a:pt x="211" y="308"/>
                </a:moveTo>
                <a:cubicBezTo>
                  <a:pt x="212" y="309"/>
                  <a:pt x="212" y="311"/>
                  <a:pt x="211" y="313"/>
                </a:cubicBezTo>
                <a:cubicBezTo>
                  <a:pt x="208" y="312"/>
                  <a:pt x="209" y="309"/>
                  <a:pt x="211" y="308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3" name="Freeform 15"/>
          <p:cNvSpPr>
            <a:spLocks/>
          </p:cNvSpPr>
          <p:nvPr/>
        </p:nvSpPr>
        <p:spPr bwMode="auto">
          <a:xfrm>
            <a:off x="4716463" y="188913"/>
            <a:ext cx="1298575" cy="4986337"/>
          </a:xfrm>
          <a:custGeom>
            <a:avLst/>
            <a:gdLst>
              <a:gd name="T0" fmla="*/ 2147483647 w 170"/>
              <a:gd name="T1" fmla="*/ 2147483647 h 653"/>
              <a:gd name="T2" fmla="*/ 2147483647 w 170"/>
              <a:gd name="T3" fmla="*/ 2147483647 h 653"/>
              <a:gd name="T4" fmla="*/ 2147483647 w 170"/>
              <a:gd name="T5" fmla="*/ 2147483647 h 653"/>
              <a:gd name="T6" fmla="*/ 2147483647 w 170"/>
              <a:gd name="T7" fmla="*/ 2147483647 h 653"/>
              <a:gd name="T8" fmla="*/ 2147483647 w 170"/>
              <a:gd name="T9" fmla="*/ 2147483647 h 653"/>
              <a:gd name="T10" fmla="*/ 2147483647 w 170"/>
              <a:gd name="T11" fmla="*/ 2147483647 h 653"/>
              <a:gd name="T12" fmla="*/ 2147483647 w 170"/>
              <a:gd name="T13" fmla="*/ 2147483647 h 653"/>
              <a:gd name="T14" fmla="*/ 2147483647 w 170"/>
              <a:gd name="T15" fmla="*/ 2147483647 h 653"/>
              <a:gd name="T16" fmla="*/ 2147483647 w 170"/>
              <a:gd name="T17" fmla="*/ 2147483647 h 653"/>
              <a:gd name="T18" fmla="*/ 2147483647 w 170"/>
              <a:gd name="T19" fmla="*/ 2147483647 h 653"/>
              <a:gd name="T20" fmla="*/ 2147483647 w 170"/>
              <a:gd name="T21" fmla="*/ 2147483647 h 653"/>
              <a:gd name="T22" fmla="*/ 2147483647 w 170"/>
              <a:gd name="T23" fmla="*/ 2147483647 h 653"/>
              <a:gd name="T24" fmla="*/ 2147483647 w 170"/>
              <a:gd name="T25" fmla="*/ 2147483647 h 653"/>
              <a:gd name="T26" fmla="*/ 2147483647 w 170"/>
              <a:gd name="T27" fmla="*/ 2147483647 h 653"/>
              <a:gd name="T28" fmla="*/ 2147483647 w 170"/>
              <a:gd name="T29" fmla="*/ 2147483647 h 653"/>
              <a:gd name="T30" fmla="*/ 2147483647 w 170"/>
              <a:gd name="T31" fmla="*/ 2147483647 h 653"/>
              <a:gd name="T32" fmla="*/ 2147483647 w 170"/>
              <a:gd name="T33" fmla="*/ 2147483647 h 653"/>
              <a:gd name="T34" fmla="*/ 2147483647 w 170"/>
              <a:gd name="T35" fmla="*/ 2147483647 h 653"/>
              <a:gd name="T36" fmla="*/ 2147483647 w 170"/>
              <a:gd name="T37" fmla="*/ 2147483647 h 653"/>
              <a:gd name="T38" fmla="*/ 2147483647 w 170"/>
              <a:gd name="T39" fmla="*/ 2147483647 h 653"/>
              <a:gd name="T40" fmla="*/ 2147483647 w 170"/>
              <a:gd name="T41" fmla="*/ 2147483647 h 653"/>
              <a:gd name="T42" fmla="*/ 2147483647 w 170"/>
              <a:gd name="T43" fmla="*/ 2147483647 h 653"/>
              <a:gd name="T44" fmla="*/ 2147483647 w 170"/>
              <a:gd name="T45" fmla="*/ 2147483647 h 653"/>
              <a:gd name="T46" fmla="*/ 2147483647 w 170"/>
              <a:gd name="T47" fmla="*/ 2147483647 h 653"/>
              <a:gd name="T48" fmla="*/ 2147483647 w 170"/>
              <a:gd name="T49" fmla="*/ 2147483647 h 653"/>
              <a:gd name="T50" fmla="*/ 2147483647 w 170"/>
              <a:gd name="T51" fmla="*/ 2147483647 h 653"/>
              <a:gd name="T52" fmla="*/ 2147483647 w 170"/>
              <a:gd name="T53" fmla="*/ 2147483647 h 653"/>
              <a:gd name="T54" fmla="*/ 2147483647 w 170"/>
              <a:gd name="T55" fmla="*/ 2147483647 h 653"/>
              <a:gd name="T56" fmla="*/ 2147483647 w 170"/>
              <a:gd name="T57" fmla="*/ 2147483647 h 653"/>
              <a:gd name="T58" fmla="*/ 2147483647 w 170"/>
              <a:gd name="T59" fmla="*/ 2147483647 h 653"/>
              <a:gd name="T60" fmla="*/ 2147483647 w 170"/>
              <a:gd name="T61" fmla="*/ 2147483647 h 653"/>
              <a:gd name="T62" fmla="*/ 2147483647 w 170"/>
              <a:gd name="T63" fmla="*/ 2147483647 h 653"/>
              <a:gd name="T64" fmla="*/ 2147483647 w 170"/>
              <a:gd name="T65" fmla="*/ 2147483647 h 653"/>
              <a:gd name="T66" fmla="*/ 2147483647 w 170"/>
              <a:gd name="T67" fmla="*/ 2147483647 h 653"/>
              <a:gd name="T68" fmla="*/ 2147483647 w 170"/>
              <a:gd name="T69" fmla="*/ 2147483647 h 653"/>
              <a:gd name="T70" fmla="*/ 2147483647 w 170"/>
              <a:gd name="T71" fmla="*/ 2147483647 h 653"/>
              <a:gd name="T72" fmla="*/ 2147483647 w 170"/>
              <a:gd name="T73" fmla="*/ 2147483647 h 653"/>
              <a:gd name="T74" fmla="*/ 2147483647 w 170"/>
              <a:gd name="T75" fmla="*/ 2147483647 h 653"/>
              <a:gd name="T76" fmla="*/ 2147483647 w 170"/>
              <a:gd name="T77" fmla="*/ 2147483647 h 653"/>
              <a:gd name="T78" fmla="*/ 2147483647 w 170"/>
              <a:gd name="T79" fmla="*/ 2147483647 h 653"/>
              <a:gd name="T80" fmla="*/ 2147483647 w 170"/>
              <a:gd name="T81" fmla="*/ 2147483647 h 653"/>
              <a:gd name="T82" fmla="*/ 2147483647 w 170"/>
              <a:gd name="T83" fmla="*/ 2147483647 h 653"/>
              <a:gd name="T84" fmla="*/ 2147483647 w 170"/>
              <a:gd name="T85" fmla="*/ 2147483647 h 653"/>
              <a:gd name="T86" fmla="*/ 2147483647 w 170"/>
              <a:gd name="T87" fmla="*/ 2147483647 h 653"/>
              <a:gd name="T88" fmla="*/ 2147483647 w 170"/>
              <a:gd name="T89" fmla="*/ 2147483647 h 653"/>
              <a:gd name="T90" fmla="*/ 2147483647 w 170"/>
              <a:gd name="T91" fmla="*/ 2147483647 h 653"/>
              <a:gd name="T92" fmla="*/ 2147483647 w 170"/>
              <a:gd name="T93" fmla="*/ 2147483647 h 653"/>
              <a:gd name="T94" fmla="*/ 2147483647 w 170"/>
              <a:gd name="T95" fmla="*/ 2147483647 h 653"/>
              <a:gd name="T96" fmla="*/ 2147483647 w 170"/>
              <a:gd name="T97" fmla="*/ 2147483647 h 653"/>
              <a:gd name="T98" fmla="*/ 2147483647 w 170"/>
              <a:gd name="T99" fmla="*/ 2147483647 h 653"/>
              <a:gd name="T100" fmla="*/ 2147483647 w 170"/>
              <a:gd name="T101" fmla="*/ 2147483647 h 65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170"/>
              <a:gd name="T154" fmla="*/ 0 h 653"/>
              <a:gd name="T155" fmla="*/ 170 w 170"/>
              <a:gd name="T156" fmla="*/ 653 h 65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170" h="653">
                <a:moveTo>
                  <a:pt x="68" y="1"/>
                </a:moveTo>
                <a:cubicBezTo>
                  <a:pt x="72" y="0"/>
                  <a:pt x="77" y="1"/>
                  <a:pt x="82" y="3"/>
                </a:cubicBezTo>
                <a:cubicBezTo>
                  <a:pt x="86" y="4"/>
                  <a:pt x="90" y="2"/>
                  <a:pt x="94" y="1"/>
                </a:cubicBezTo>
                <a:cubicBezTo>
                  <a:pt x="102" y="1"/>
                  <a:pt x="104" y="8"/>
                  <a:pt x="106" y="15"/>
                </a:cubicBezTo>
                <a:cubicBezTo>
                  <a:pt x="106" y="18"/>
                  <a:pt x="107" y="21"/>
                  <a:pt x="107" y="24"/>
                </a:cubicBezTo>
                <a:cubicBezTo>
                  <a:pt x="108" y="27"/>
                  <a:pt x="113" y="29"/>
                  <a:pt x="112" y="33"/>
                </a:cubicBezTo>
                <a:cubicBezTo>
                  <a:pt x="112" y="36"/>
                  <a:pt x="111" y="39"/>
                  <a:pt x="115" y="39"/>
                </a:cubicBezTo>
                <a:cubicBezTo>
                  <a:pt x="118" y="40"/>
                  <a:pt x="124" y="39"/>
                  <a:pt x="126" y="43"/>
                </a:cubicBezTo>
                <a:cubicBezTo>
                  <a:pt x="123" y="43"/>
                  <a:pt x="118" y="46"/>
                  <a:pt x="116" y="48"/>
                </a:cubicBezTo>
                <a:cubicBezTo>
                  <a:pt x="115" y="49"/>
                  <a:pt x="113" y="58"/>
                  <a:pt x="113" y="58"/>
                </a:cubicBezTo>
                <a:cubicBezTo>
                  <a:pt x="119" y="58"/>
                  <a:pt x="117" y="65"/>
                  <a:pt x="115" y="69"/>
                </a:cubicBezTo>
                <a:cubicBezTo>
                  <a:pt x="115" y="71"/>
                  <a:pt x="114" y="73"/>
                  <a:pt x="113" y="75"/>
                </a:cubicBezTo>
                <a:cubicBezTo>
                  <a:pt x="112" y="76"/>
                  <a:pt x="110" y="77"/>
                  <a:pt x="108" y="77"/>
                </a:cubicBezTo>
                <a:cubicBezTo>
                  <a:pt x="108" y="79"/>
                  <a:pt x="107" y="81"/>
                  <a:pt x="107" y="84"/>
                </a:cubicBezTo>
                <a:cubicBezTo>
                  <a:pt x="107" y="88"/>
                  <a:pt x="107" y="92"/>
                  <a:pt x="107" y="96"/>
                </a:cubicBezTo>
                <a:cubicBezTo>
                  <a:pt x="108" y="99"/>
                  <a:pt x="110" y="97"/>
                  <a:pt x="112" y="100"/>
                </a:cubicBezTo>
                <a:cubicBezTo>
                  <a:pt x="116" y="108"/>
                  <a:pt x="118" y="109"/>
                  <a:pt x="126" y="113"/>
                </a:cubicBezTo>
                <a:cubicBezTo>
                  <a:pt x="130" y="115"/>
                  <a:pt x="133" y="119"/>
                  <a:pt x="139" y="118"/>
                </a:cubicBezTo>
                <a:cubicBezTo>
                  <a:pt x="143" y="118"/>
                  <a:pt x="149" y="118"/>
                  <a:pt x="153" y="120"/>
                </a:cubicBezTo>
                <a:cubicBezTo>
                  <a:pt x="163" y="126"/>
                  <a:pt x="163" y="135"/>
                  <a:pt x="164" y="145"/>
                </a:cubicBezTo>
                <a:cubicBezTo>
                  <a:pt x="164" y="147"/>
                  <a:pt x="165" y="149"/>
                  <a:pt x="166" y="151"/>
                </a:cubicBezTo>
                <a:cubicBezTo>
                  <a:pt x="166" y="152"/>
                  <a:pt x="164" y="156"/>
                  <a:pt x="164" y="158"/>
                </a:cubicBezTo>
                <a:cubicBezTo>
                  <a:pt x="163" y="161"/>
                  <a:pt x="166" y="160"/>
                  <a:pt x="167" y="163"/>
                </a:cubicBezTo>
                <a:cubicBezTo>
                  <a:pt x="167" y="166"/>
                  <a:pt x="167" y="170"/>
                  <a:pt x="167" y="172"/>
                </a:cubicBezTo>
                <a:cubicBezTo>
                  <a:pt x="168" y="182"/>
                  <a:pt x="170" y="197"/>
                  <a:pt x="163" y="204"/>
                </a:cubicBezTo>
                <a:cubicBezTo>
                  <a:pt x="159" y="208"/>
                  <a:pt x="160" y="214"/>
                  <a:pt x="156" y="219"/>
                </a:cubicBezTo>
                <a:cubicBezTo>
                  <a:pt x="153" y="222"/>
                  <a:pt x="149" y="224"/>
                  <a:pt x="145" y="225"/>
                </a:cubicBezTo>
                <a:cubicBezTo>
                  <a:pt x="146" y="232"/>
                  <a:pt x="145" y="239"/>
                  <a:pt x="145" y="246"/>
                </a:cubicBezTo>
                <a:cubicBezTo>
                  <a:pt x="145" y="250"/>
                  <a:pt x="142" y="258"/>
                  <a:pt x="146" y="261"/>
                </a:cubicBezTo>
                <a:cubicBezTo>
                  <a:pt x="150" y="263"/>
                  <a:pt x="148" y="265"/>
                  <a:pt x="146" y="267"/>
                </a:cubicBezTo>
                <a:cubicBezTo>
                  <a:pt x="147" y="273"/>
                  <a:pt x="149" y="279"/>
                  <a:pt x="149" y="286"/>
                </a:cubicBezTo>
                <a:cubicBezTo>
                  <a:pt x="153" y="311"/>
                  <a:pt x="152" y="336"/>
                  <a:pt x="153" y="361"/>
                </a:cubicBezTo>
                <a:cubicBezTo>
                  <a:pt x="153" y="378"/>
                  <a:pt x="152" y="394"/>
                  <a:pt x="153" y="411"/>
                </a:cubicBezTo>
                <a:cubicBezTo>
                  <a:pt x="153" y="426"/>
                  <a:pt x="153" y="442"/>
                  <a:pt x="151" y="457"/>
                </a:cubicBezTo>
                <a:cubicBezTo>
                  <a:pt x="151" y="461"/>
                  <a:pt x="154" y="462"/>
                  <a:pt x="149" y="464"/>
                </a:cubicBezTo>
                <a:cubicBezTo>
                  <a:pt x="145" y="464"/>
                  <a:pt x="142" y="464"/>
                  <a:pt x="138" y="465"/>
                </a:cubicBezTo>
                <a:cubicBezTo>
                  <a:pt x="136" y="470"/>
                  <a:pt x="137" y="477"/>
                  <a:pt x="137" y="482"/>
                </a:cubicBezTo>
                <a:cubicBezTo>
                  <a:pt x="136" y="498"/>
                  <a:pt x="135" y="515"/>
                  <a:pt x="136" y="531"/>
                </a:cubicBezTo>
                <a:cubicBezTo>
                  <a:pt x="136" y="546"/>
                  <a:pt x="136" y="562"/>
                  <a:pt x="137" y="577"/>
                </a:cubicBezTo>
                <a:cubicBezTo>
                  <a:pt x="137" y="585"/>
                  <a:pt x="137" y="592"/>
                  <a:pt x="137" y="600"/>
                </a:cubicBezTo>
                <a:cubicBezTo>
                  <a:pt x="137" y="605"/>
                  <a:pt x="134" y="611"/>
                  <a:pt x="135" y="616"/>
                </a:cubicBezTo>
                <a:cubicBezTo>
                  <a:pt x="136" y="619"/>
                  <a:pt x="144" y="626"/>
                  <a:pt x="147" y="628"/>
                </a:cubicBezTo>
                <a:cubicBezTo>
                  <a:pt x="151" y="631"/>
                  <a:pt x="153" y="634"/>
                  <a:pt x="155" y="639"/>
                </a:cubicBezTo>
                <a:cubicBezTo>
                  <a:pt x="156" y="641"/>
                  <a:pt x="160" y="647"/>
                  <a:pt x="157" y="649"/>
                </a:cubicBezTo>
                <a:cubicBezTo>
                  <a:pt x="151" y="653"/>
                  <a:pt x="141" y="653"/>
                  <a:pt x="134" y="652"/>
                </a:cubicBezTo>
                <a:cubicBezTo>
                  <a:pt x="128" y="651"/>
                  <a:pt x="122" y="649"/>
                  <a:pt x="120" y="643"/>
                </a:cubicBezTo>
                <a:cubicBezTo>
                  <a:pt x="117" y="636"/>
                  <a:pt x="114" y="636"/>
                  <a:pt x="107" y="635"/>
                </a:cubicBezTo>
                <a:cubicBezTo>
                  <a:pt x="104" y="634"/>
                  <a:pt x="100" y="632"/>
                  <a:pt x="97" y="630"/>
                </a:cubicBezTo>
                <a:cubicBezTo>
                  <a:pt x="94" y="628"/>
                  <a:pt x="96" y="617"/>
                  <a:pt x="97" y="614"/>
                </a:cubicBezTo>
                <a:cubicBezTo>
                  <a:pt x="98" y="607"/>
                  <a:pt x="97" y="600"/>
                  <a:pt x="98" y="593"/>
                </a:cubicBezTo>
                <a:cubicBezTo>
                  <a:pt x="99" y="586"/>
                  <a:pt x="99" y="580"/>
                  <a:pt x="97" y="573"/>
                </a:cubicBezTo>
                <a:cubicBezTo>
                  <a:pt x="94" y="557"/>
                  <a:pt x="97" y="541"/>
                  <a:pt x="96" y="525"/>
                </a:cubicBezTo>
                <a:cubicBezTo>
                  <a:pt x="95" y="515"/>
                  <a:pt x="95" y="505"/>
                  <a:pt x="95" y="495"/>
                </a:cubicBezTo>
                <a:cubicBezTo>
                  <a:pt x="95" y="486"/>
                  <a:pt x="91" y="475"/>
                  <a:pt x="89" y="466"/>
                </a:cubicBezTo>
                <a:cubicBezTo>
                  <a:pt x="87" y="467"/>
                  <a:pt x="85" y="476"/>
                  <a:pt x="85" y="477"/>
                </a:cubicBezTo>
                <a:cubicBezTo>
                  <a:pt x="83" y="483"/>
                  <a:pt x="80" y="487"/>
                  <a:pt x="82" y="493"/>
                </a:cubicBezTo>
                <a:cubicBezTo>
                  <a:pt x="86" y="506"/>
                  <a:pt x="80" y="521"/>
                  <a:pt x="81" y="535"/>
                </a:cubicBezTo>
                <a:cubicBezTo>
                  <a:pt x="83" y="562"/>
                  <a:pt x="82" y="589"/>
                  <a:pt x="82" y="616"/>
                </a:cubicBezTo>
                <a:cubicBezTo>
                  <a:pt x="82" y="620"/>
                  <a:pt x="83" y="626"/>
                  <a:pt x="79" y="628"/>
                </a:cubicBezTo>
                <a:cubicBezTo>
                  <a:pt x="75" y="632"/>
                  <a:pt x="72" y="631"/>
                  <a:pt x="67" y="632"/>
                </a:cubicBezTo>
                <a:cubicBezTo>
                  <a:pt x="62" y="633"/>
                  <a:pt x="63" y="640"/>
                  <a:pt x="62" y="643"/>
                </a:cubicBezTo>
                <a:cubicBezTo>
                  <a:pt x="61" y="647"/>
                  <a:pt x="53" y="650"/>
                  <a:pt x="49" y="650"/>
                </a:cubicBezTo>
                <a:cubicBezTo>
                  <a:pt x="45" y="650"/>
                  <a:pt x="27" y="650"/>
                  <a:pt x="26" y="646"/>
                </a:cubicBezTo>
                <a:cubicBezTo>
                  <a:pt x="25" y="643"/>
                  <a:pt x="27" y="633"/>
                  <a:pt x="30" y="631"/>
                </a:cubicBezTo>
                <a:cubicBezTo>
                  <a:pt x="33" y="627"/>
                  <a:pt x="36" y="623"/>
                  <a:pt x="39" y="620"/>
                </a:cubicBezTo>
                <a:cubicBezTo>
                  <a:pt x="50" y="611"/>
                  <a:pt x="41" y="613"/>
                  <a:pt x="40" y="603"/>
                </a:cubicBezTo>
                <a:cubicBezTo>
                  <a:pt x="38" y="587"/>
                  <a:pt x="39" y="570"/>
                  <a:pt x="38" y="554"/>
                </a:cubicBezTo>
                <a:cubicBezTo>
                  <a:pt x="38" y="538"/>
                  <a:pt x="37" y="522"/>
                  <a:pt x="35" y="506"/>
                </a:cubicBezTo>
                <a:cubicBezTo>
                  <a:pt x="35" y="498"/>
                  <a:pt x="34" y="490"/>
                  <a:pt x="34" y="482"/>
                </a:cubicBezTo>
                <a:cubicBezTo>
                  <a:pt x="34" y="478"/>
                  <a:pt x="34" y="474"/>
                  <a:pt x="35" y="470"/>
                </a:cubicBezTo>
                <a:cubicBezTo>
                  <a:pt x="35" y="463"/>
                  <a:pt x="36" y="462"/>
                  <a:pt x="29" y="461"/>
                </a:cubicBezTo>
                <a:cubicBezTo>
                  <a:pt x="21" y="460"/>
                  <a:pt x="12" y="457"/>
                  <a:pt x="5" y="453"/>
                </a:cubicBezTo>
                <a:cubicBezTo>
                  <a:pt x="0" y="451"/>
                  <a:pt x="7" y="429"/>
                  <a:pt x="8" y="425"/>
                </a:cubicBezTo>
                <a:cubicBezTo>
                  <a:pt x="11" y="411"/>
                  <a:pt x="11" y="396"/>
                  <a:pt x="13" y="382"/>
                </a:cubicBezTo>
                <a:cubicBezTo>
                  <a:pt x="16" y="366"/>
                  <a:pt x="18" y="351"/>
                  <a:pt x="20" y="336"/>
                </a:cubicBezTo>
                <a:cubicBezTo>
                  <a:pt x="22" y="320"/>
                  <a:pt x="23" y="304"/>
                  <a:pt x="26" y="288"/>
                </a:cubicBezTo>
                <a:cubicBezTo>
                  <a:pt x="28" y="281"/>
                  <a:pt x="36" y="261"/>
                  <a:pt x="29" y="256"/>
                </a:cubicBezTo>
                <a:cubicBezTo>
                  <a:pt x="31" y="253"/>
                  <a:pt x="34" y="253"/>
                  <a:pt x="35" y="249"/>
                </a:cubicBezTo>
                <a:cubicBezTo>
                  <a:pt x="36" y="244"/>
                  <a:pt x="34" y="238"/>
                  <a:pt x="35" y="233"/>
                </a:cubicBezTo>
                <a:cubicBezTo>
                  <a:pt x="29" y="233"/>
                  <a:pt x="13" y="233"/>
                  <a:pt x="10" y="229"/>
                </a:cubicBezTo>
                <a:cubicBezTo>
                  <a:pt x="7" y="224"/>
                  <a:pt x="7" y="218"/>
                  <a:pt x="6" y="213"/>
                </a:cubicBezTo>
                <a:cubicBezTo>
                  <a:pt x="6" y="204"/>
                  <a:pt x="5" y="197"/>
                  <a:pt x="6" y="188"/>
                </a:cubicBezTo>
                <a:cubicBezTo>
                  <a:pt x="6" y="182"/>
                  <a:pt x="6" y="176"/>
                  <a:pt x="7" y="170"/>
                </a:cubicBezTo>
                <a:cubicBezTo>
                  <a:pt x="7" y="166"/>
                  <a:pt x="7" y="163"/>
                  <a:pt x="7" y="160"/>
                </a:cubicBezTo>
                <a:cubicBezTo>
                  <a:pt x="7" y="155"/>
                  <a:pt x="11" y="154"/>
                  <a:pt x="12" y="150"/>
                </a:cubicBezTo>
                <a:cubicBezTo>
                  <a:pt x="12" y="148"/>
                  <a:pt x="10" y="147"/>
                  <a:pt x="11" y="146"/>
                </a:cubicBezTo>
                <a:cubicBezTo>
                  <a:pt x="12" y="144"/>
                  <a:pt x="12" y="141"/>
                  <a:pt x="13" y="139"/>
                </a:cubicBezTo>
                <a:cubicBezTo>
                  <a:pt x="15" y="135"/>
                  <a:pt x="17" y="127"/>
                  <a:pt x="21" y="123"/>
                </a:cubicBezTo>
                <a:cubicBezTo>
                  <a:pt x="30" y="115"/>
                  <a:pt x="42" y="117"/>
                  <a:pt x="53" y="113"/>
                </a:cubicBezTo>
                <a:cubicBezTo>
                  <a:pt x="56" y="112"/>
                  <a:pt x="59" y="105"/>
                  <a:pt x="62" y="103"/>
                </a:cubicBezTo>
                <a:cubicBezTo>
                  <a:pt x="65" y="100"/>
                  <a:pt x="67" y="101"/>
                  <a:pt x="66" y="96"/>
                </a:cubicBezTo>
                <a:cubicBezTo>
                  <a:pt x="65" y="92"/>
                  <a:pt x="63" y="89"/>
                  <a:pt x="62" y="86"/>
                </a:cubicBezTo>
                <a:cubicBezTo>
                  <a:pt x="60" y="82"/>
                  <a:pt x="61" y="81"/>
                  <a:pt x="58" y="79"/>
                </a:cubicBezTo>
                <a:cubicBezTo>
                  <a:pt x="55" y="78"/>
                  <a:pt x="54" y="75"/>
                  <a:pt x="53" y="72"/>
                </a:cubicBezTo>
                <a:cubicBezTo>
                  <a:pt x="52" y="68"/>
                  <a:pt x="49" y="62"/>
                  <a:pt x="54" y="62"/>
                </a:cubicBezTo>
                <a:cubicBezTo>
                  <a:pt x="53" y="62"/>
                  <a:pt x="52" y="51"/>
                  <a:pt x="52" y="50"/>
                </a:cubicBezTo>
                <a:cubicBezTo>
                  <a:pt x="53" y="46"/>
                  <a:pt x="48" y="47"/>
                  <a:pt x="45" y="46"/>
                </a:cubicBezTo>
                <a:cubicBezTo>
                  <a:pt x="42" y="46"/>
                  <a:pt x="37" y="45"/>
                  <a:pt x="42" y="43"/>
                </a:cubicBezTo>
                <a:cubicBezTo>
                  <a:pt x="44" y="42"/>
                  <a:pt x="46" y="42"/>
                  <a:pt x="48" y="41"/>
                </a:cubicBezTo>
                <a:cubicBezTo>
                  <a:pt x="53" y="40"/>
                  <a:pt x="51" y="39"/>
                  <a:pt x="52" y="34"/>
                </a:cubicBezTo>
                <a:cubicBezTo>
                  <a:pt x="52" y="32"/>
                  <a:pt x="53" y="27"/>
                  <a:pt x="56" y="28"/>
                </a:cubicBezTo>
                <a:cubicBezTo>
                  <a:pt x="60" y="29"/>
                  <a:pt x="63" y="1"/>
                  <a:pt x="68" y="1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4" name="Freeform 20"/>
          <p:cNvSpPr>
            <a:spLocks noEditPoints="1"/>
          </p:cNvSpPr>
          <p:nvPr/>
        </p:nvSpPr>
        <p:spPr bwMode="auto">
          <a:xfrm>
            <a:off x="6084888" y="333375"/>
            <a:ext cx="1390650" cy="4854575"/>
          </a:xfrm>
          <a:custGeom>
            <a:avLst/>
            <a:gdLst>
              <a:gd name="T0" fmla="*/ 2147483647 w 186"/>
              <a:gd name="T1" fmla="*/ 2147483647 h 649"/>
              <a:gd name="T2" fmla="*/ 2147483647 w 186"/>
              <a:gd name="T3" fmla="*/ 2147483647 h 649"/>
              <a:gd name="T4" fmla="*/ 2147483647 w 186"/>
              <a:gd name="T5" fmla="*/ 2147483647 h 649"/>
              <a:gd name="T6" fmla="*/ 2147483647 w 186"/>
              <a:gd name="T7" fmla="*/ 2147483647 h 649"/>
              <a:gd name="T8" fmla="*/ 2147483647 w 186"/>
              <a:gd name="T9" fmla="*/ 2147483647 h 649"/>
              <a:gd name="T10" fmla="*/ 2147483647 w 186"/>
              <a:gd name="T11" fmla="*/ 2147483647 h 649"/>
              <a:gd name="T12" fmla="*/ 2147483647 w 186"/>
              <a:gd name="T13" fmla="*/ 2147483647 h 649"/>
              <a:gd name="T14" fmla="*/ 2147483647 w 186"/>
              <a:gd name="T15" fmla="*/ 2147483647 h 649"/>
              <a:gd name="T16" fmla="*/ 2147483647 w 186"/>
              <a:gd name="T17" fmla="*/ 2147483647 h 649"/>
              <a:gd name="T18" fmla="*/ 2147483647 w 186"/>
              <a:gd name="T19" fmla="*/ 2147483647 h 649"/>
              <a:gd name="T20" fmla="*/ 2147483647 w 186"/>
              <a:gd name="T21" fmla="*/ 2147483647 h 649"/>
              <a:gd name="T22" fmla="*/ 2147483647 w 186"/>
              <a:gd name="T23" fmla="*/ 2147483647 h 649"/>
              <a:gd name="T24" fmla="*/ 2147483647 w 186"/>
              <a:gd name="T25" fmla="*/ 2147483647 h 649"/>
              <a:gd name="T26" fmla="*/ 2147483647 w 186"/>
              <a:gd name="T27" fmla="*/ 2147483647 h 649"/>
              <a:gd name="T28" fmla="*/ 2147483647 w 186"/>
              <a:gd name="T29" fmla="*/ 2147483647 h 649"/>
              <a:gd name="T30" fmla="*/ 2147483647 w 186"/>
              <a:gd name="T31" fmla="*/ 2147483647 h 649"/>
              <a:gd name="T32" fmla="*/ 2147483647 w 186"/>
              <a:gd name="T33" fmla="*/ 2147483647 h 649"/>
              <a:gd name="T34" fmla="*/ 2147483647 w 186"/>
              <a:gd name="T35" fmla="*/ 2147483647 h 649"/>
              <a:gd name="T36" fmla="*/ 2147483647 w 186"/>
              <a:gd name="T37" fmla="*/ 2147483647 h 649"/>
              <a:gd name="T38" fmla="*/ 2147483647 w 186"/>
              <a:gd name="T39" fmla="*/ 2147483647 h 649"/>
              <a:gd name="T40" fmla="*/ 2147483647 w 186"/>
              <a:gd name="T41" fmla="*/ 2147483647 h 649"/>
              <a:gd name="T42" fmla="*/ 2147483647 w 186"/>
              <a:gd name="T43" fmla="*/ 2147483647 h 649"/>
              <a:gd name="T44" fmla="*/ 2147483647 w 186"/>
              <a:gd name="T45" fmla="*/ 2147483647 h 649"/>
              <a:gd name="T46" fmla="*/ 2147483647 w 186"/>
              <a:gd name="T47" fmla="*/ 2147483647 h 649"/>
              <a:gd name="T48" fmla="*/ 2147483647 w 186"/>
              <a:gd name="T49" fmla="*/ 2147483647 h 649"/>
              <a:gd name="T50" fmla="*/ 2147483647 w 186"/>
              <a:gd name="T51" fmla="*/ 2147483647 h 649"/>
              <a:gd name="T52" fmla="*/ 2147483647 w 186"/>
              <a:gd name="T53" fmla="*/ 2147483647 h 649"/>
              <a:gd name="T54" fmla="*/ 2147483647 w 186"/>
              <a:gd name="T55" fmla="*/ 2147483647 h 649"/>
              <a:gd name="T56" fmla="*/ 2147483647 w 186"/>
              <a:gd name="T57" fmla="*/ 2147483647 h 649"/>
              <a:gd name="T58" fmla="*/ 2147483647 w 186"/>
              <a:gd name="T59" fmla="*/ 2147483647 h 649"/>
              <a:gd name="T60" fmla="*/ 2147483647 w 186"/>
              <a:gd name="T61" fmla="*/ 2147483647 h 649"/>
              <a:gd name="T62" fmla="*/ 2147483647 w 186"/>
              <a:gd name="T63" fmla="*/ 2147483647 h 649"/>
              <a:gd name="T64" fmla="*/ 2147483647 w 186"/>
              <a:gd name="T65" fmla="*/ 2147483647 h 649"/>
              <a:gd name="T66" fmla="*/ 2147483647 w 186"/>
              <a:gd name="T67" fmla="*/ 2147483647 h 649"/>
              <a:gd name="T68" fmla="*/ 2147483647 w 186"/>
              <a:gd name="T69" fmla="*/ 2147483647 h 649"/>
              <a:gd name="T70" fmla="*/ 2147483647 w 186"/>
              <a:gd name="T71" fmla="*/ 2147483647 h 649"/>
              <a:gd name="T72" fmla="*/ 2147483647 w 186"/>
              <a:gd name="T73" fmla="*/ 2147483647 h 649"/>
              <a:gd name="T74" fmla="*/ 2147483647 w 186"/>
              <a:gd name="T75" fmla="*/ 2147483647 h 649"/>
              <a:gd name="T76" fmla="*/ 2147483647 w 186"/>
              <a:gd name="T77" fmla="*/ 2147483647 h 649"/>
              <a:gd name="T78" fmla="*/ 2147483647 w 186"/>
              <a:gd name="T79" fmla="*/ 2147483647 h 649"/>
              <a:gd name="T80" fmla="*/ 2147483647 w 186"/>
              <a:gd name="T81" fmla="*/ 2147483647 h 649"/>
              <a:gd name="T82" fmla="*/ 2147483647 w 186"/>
              <a:gd name="T83" fmla="*/ 2147483647 h 649"/>
              <a:gd name="T84" fmla="*/ 2147483647 w 186"/>
              <a:gd name="T85" fmla="*/ 2147483647 h 649"/>
              <a:gd name="T86" fmla="*/ 2147483647 w 186"/>
              <a:gd name="T87" fmla="*/ 2147483647 h 649"/>
              <a:gd name="T88" fmla="*/ 2147483647 w 186"/>
              <a:gd name="T89" fmla="*/ 2147483647 h 649"/>
              <a:gd name="T90" fmla="*/ 2147483647 w 186"/>
              <a:gd name="T91" fmla="*/ 2147483647 h 649"/>
              <a:gd name="T92" fmla="*/ 2147483647 w 186"/>
              <a:gd name="T93" fmla="*/ 2147483647 h 649"/>
              <a:gd name="T94" fmla="*/ 2147483647 w 186"/>
              <a:gd name="T95" fmla="*/ 2147483647 h 649"/>
              <a:gd name="T96" fmla="*/ 2147483647 w 186"/>
              <a:gd name="T97" fmla="*/ 2147483647 h 649"/>
              <a:gd name="T98" fmla="*/ 2147483647 w 186"/>
              <a:gd name="T99" fmla="*/ 2147483647 h 649"/>
              <a:gd name="T100" fmla="*/ 2147483647 w 186"/>
              <a:gd name="T101" fmla="*/ 2147483647 h 649"/>
              <a:gd name="T102" fmla="*/ 2147483647 w 186"/>
              <a:gd name="T103" fmla="*/ 2147483647 h 649"/>
              <a:gd name="T104" fmla="*/ 2147483647 w 186"/>
              <a:gd name="T105" fmla="*/ 2147483647 h 649"/>
              <a:gd name="T106" fmla="*/ 2147483647 w 186"/>
              <a:gd name="T107" fmla="*/ 2147483647 h 649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186"/>
              <a:gd name="T163" fmla="*/ 0 h 649"/>
              <a:gd name="T164" fmla="*/ 186 w 186"/>
              <a:gd name="T165" fmla="*/ 649 h 649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186" h="649">
                <a:moveTo>
                  <a:pt x="88" y="411"/>
                </a:moveTo>
                <a:cubicBezTo>
                  <a:pt x="88" y="413"/>
                  <a:pt x="88" y="414"/>
                  <a:pt x="89" y="415"/>
                </a:cubicBezTo>
                <a:cubicBezTo>
                  <a:pt x="89" y="413"/>
                  <a:pt x="89" y="412"/>
                  <a:pt x="89" y="410"/>
                </a:cubicBezTo>
                <a:cubicBezTo>
                  <a:pt x="88" y="411"/>
                  <a:pt x="88" y="411"/>
                  <a:pt x="88" y="411"/>
                </a:cubicBezTo>
                <a:moveTo>
                  <a:pt x="164" y="617"/>
                </a:moveTo>
                <a:cubicBezTo>
                  <a:pt x="165" y="618"/>
                  <a:pt x="169" y="625"/>
                  <a:pt x="172" y="624"/>
                </a:cubicBezTo>
                <a:cubicBezTo>
                  <a:pt x="172" y="624"/>
                  <a:pt x="172" y="623"/>
                  <a:pt x="172" y="623"/>
                </a:cubicBezTo>
                <a:cubicBezTo>
                  <a:pt x="171" y="619"/>
                  <a:pt x="170" y="617"/>
                  <a:pt x="167" y="615"/>
                </a:cubicBezTo>
                <a:cubicBezTo>
                  <a:pt x="167" y="614"/>
                  <a:pt x="162" y="610"/>
                  <a:pt x="162" y="610"/>
                </a:cubicBezTo>
                <a:cubicBezTo>
                  <a:pt x="162" y="612"/>
                  <a:pt x="163" y="615"/>
                  <a:pt x="164" y="617"/>
                </a:cubicBezTo>
                <a:moveTo>
                  <a:pt x="19" y="595"/>
                </a:moveTo>
                <a:cubicBezTo>
                  <a:pt x="19" y="595"/>
                  <a:pt x="22" y="591"/>
                  <a:pt x="26" y="591"/>
                </a:cubicBezTo>
                <a:cubicBezTo>
                  <a:pt x="26" y="593"/>
                  <a:pt x="21" y="595"/>
                  <a:pt x="19" y="595"/>
                </a:cubicBezTo>
                <a:moveTo>
                  <a:pt x="34" y="586"/>
                </a:moveTo>
                <a:cubicBezTo>
                  <a:pt x="34" y="586"/>
                  <a:pt x="36" y="583"/>
                  <a:pt x="38" y="583"/>
                </a:cubicBezTo>
                <a:cubicBezTo>
                  <a:pt x="38" y="585"/>
                  <a:pt x="36" y="586"/>
                  <a:pt x="34" y="586"/>
                </a:cubicBezTo>
                <a:cubicBezTo>
                  <a:pt x="34" y="586"/>
                  <a:pt x="34" y="586"/>
                  <a:pt x="34" y="586"/>
                </a:cubicBezTo>
                <a:moveTo>
                  <a:pt x="78" y="1"/>
                </a:moveTo>
                <a:cubicBezTo>
                  <a:pt x="87" y="0"/>
                  <a:pt x="89" y="5"/>
                  <a:pt x="97" y="8"/>
                </a:cubicBezTo>
                <a:cubicBezTo>
                  <a:pt x="105" y="10"/>
                  <a:pt x="112" y="16"/>
                  <a:pt x="115" y="23"/>
                </a:cubicBezTo>
                <a:cubicBezTo>
                  <a:pt x="115" y="24"/>
                  <a:pt x="117" y="34"/>
                  <a:pt x="117" y="35"/>
                </a:cubicBezTo>
                <a:cubicBezTo>
                  <a:pt x="116" y="38"/>
                  <a:pt x="115" y="40"/>
                  <a:pt x="117" y="43"/>
                </a:cubicBezTo>
                <a:cubicBezTo>
                  <a:pt x="121" y="47"/>
                  <a:pt x="118" y="54"/>
                  <a:pt x="117" y="58"/>
                </a:cubicBezTo>
                <a:cubicBezTo>
                  <a:pt x="116" y="61"/>
                  <a:pt x="115" y="63"/>
                  <a:pt x="113" y="65"/>
                </a:cubicBezTo>
                <a:cubicBezTo>
                  <a:pt x="110" y="67"/>
                  <a:pt x="111" y="66"/>
                  <a:pt x="111" y="71"/>
                </a:cubicBezTo>
                <a:cubicBezTo>
                  <a:pt x="115" y="73"/>
                  <a:pt x="123" y="66"/>
                  <a:pt x="126" y="69"/>
                </a:cubicBezTo>
                <a:cubicBezTo>
                  <a:pt x="127" y="69"/>
                  <a:pt x="126" y="76"/>
                  <a:pt x="126" y="76"/>
                </a:cubicBezTo>
                <a:cubicBezTo>
                  <a:pt x="126" y="81"/>
                  <a:pt x="125" y="86"/>
                  <a:pt x="126" y="92"/>
                </a:cubicBezTo>
                <a:cubicBezTo>
                  <a:pt x="126" y="94"/>
                  <a:pt x="126" y="96"/>
                  <a:pt x="126" y="99"/>
                </a:cubicBezTo>
                <a:cubicBezTo>
                  <a:pt x="125" y="101"/>
                  <a:pt x="127" y="99"/>
                  <a:pt x="128" y="100"/>
                </a:cubicBezTo>
                <a:cubicBezTo>
                  <a:pt x="129" y="103"/>
                  <a:pt x="135" y="102"/>
                  <a:pt x="137" y="105"/>
                </a:cubicBezTo>
                <a:cubicBezTo>
                  <a:pt x="139" y="108"/>
                  <a:pt x="148" y="109"/>
                  <a:pt x="150" y="109"/>
                </a:cubicBezTo>
                <a:cubicBezTo>
                  <a:pt x="151" y="111"/>
                  <a:pt x="155" y="111"/>
                  <a:pt x="157" y="112"/>
                </a:cubicBezTo>
                <a:cubicBezTo>
                  <a:pt x="159" y="112"/>
                  <a:pt x="164" y="116"/>
                  <a:pt x="162" y="118"/>
                </a:cubicBezTo>
                <a:cubicBezTo>
                  <a:pt x="163" y="118"/>
                  <a:pt x="166" y="125"/>
                  <a:pt x="167" y="126"/>
                </a:cubicBezTo>
                <a:cubicBezTo>
                  <a:pt x="167" y="127"/>
                  <a:pt x="169" y="131"/>
                  <a:pt x="170" y="131"/>
                </a:cubicBezTo>
                <a:cubicBezTo>
                  <a:pt x="172" y="132"/>
                  <a:pt x="170" y="135"/>
                  <a:pt x="171" y="136"/>
                </a:cubicBezTo>
                <a:cubicBezTo>
                  <a:pt x="170" y="138"/>
                  <a:pt x="173" y="143"/>
                  <a:pt x="172" y="145"/>
                </a:cubicBezTo>
                <a:cubicBezTo>
                  <a:pt x="171" y="146"/>
                  <a:pt x="173" y="155"/>
                  <a:pt x="173" y="156"/>
                </a:cubicBezTo>
                <a:cubicBezTo>
                  <a:pt x="174" y="160"/>
                  <a:pt x="175" y="164"/>
                  <a:pt x="175" y="167"/>
                </a:cubicBezTo>
                <a:cubicBezTo>
                  <a:pt x="174" y="172"/>
                  <a:pt x="177" y="178"/>
                  <a:pt x="176" y="184"/>
                </a:cubicBezTo>
                <a:cubicBezTo>
                  <a:pt x="175" y="186"/>
                  <a:pt x="177" y="189"/>
                  <a:pt x="176" y="191"/>
                </a:cubicBezTo>
                <a:cubicBezTo>
                  <a:pt x="176" y="193"/>
                  <a:pt x="177" y="196"/>
                  <a:pt x="176" y="198"/>
                </a:cubicBezTo>
                <a:cubicBezTo>
                  <a:pt x="175" y="200"/>
                  <a:pt x="176" y="201"/>
                  <a:pt x="177" y="204"/>
                </a:cubicBezTo>
                <a:cubicBezTo>
                  <a:pt x="176" y="204"/>
                  <a:pt x="176" y="204"/>
                  <a:pt x="176" y="204"/>
                </a:cubicBezTo>
                <a:cubicBezTo>
                  <a:pt x="177" y="205"/>
                  <a:pt x="176" y="212"/>
                  <a:pt x="176" y="211"/>
                </a:cubicBezTo>
                <a:cubicBezTo>
                  <a:pt x="177" y="213"/>
                  <a:pt x="174" y="215"/>
                  <a:pt x="175" y="218"/>
                </a:cubicBezTo>
                <a:cubicBezTo>
                  <a:pt x="174" y="218"/>
                  <a:pt x="173" y="229"/>
                  <a:pt x="173" y="231"/>
                </a:cubicBezTo>
                <a:cubicBezTo>
                  <a:pt x="172" y="237"/>
                  <a:pt x="165" y="244"/>
                  <a:pt x="162" y="251"/>
                </a:cubicBezTo>
                <a:cubicBezTo>
                  <a:pt x="161" y="253"/>
                  <a:pt x="160" y="256"/>
                  <a:pt x="160" y="259"/>
                </a:cubicBezTo>
                <a:cubicBezTo>
                  <a:pt x="159" y="262"/>
                  <a:pt x="162" y="266"/>
                  <a:pt x="163" y="269"/>
                </a:cubicBezTo>
                <a:cubicBezTo>
                  <a:pt x="165" y="275"/>
                  <a:pt x="167" y="281"/>
                  <a:pt x="169" y="286"/>
                </a:cubicBezTo>
                <a:cubicBezTo>
                  <a:pt x="172" y="297"/>
                  <a:pt x="174" y="307"/>
                  <a:pt x="177" y="317"/>
                </a:cubicBezTo>
                <a:cubicBezTo>
                  <a:pt x="180" y="328"/>
                  <a:pt x="182" y="339"/>
                  <a:pt x="186" y="348"/>
                </a:cubicBezTo>
                <a:cubicBezTo>
                  <a:pt x="180" y="350"/>
                  <a:pt x="176" y="351"/>
                  <a:pt x="170" y="353"/>
                </a:cubicBezTo>
                <a:cubicBezTo>
                  <a:pt x="169" y="353"/>
                  <a:pt x="161" y="355"/>
                  <a:pt x="161" y="356"/>
                </a:cubicBezTo>
                <a:cubicBezTo>
                  <a:pt x="162" y="360"/>
                  <a:pt x="159" y="357"/>
                  <a:pt x="157" y="359"/>
                </a:cubicBezTo>
                <a:cubicBezTo>
                  <a:pt x="154" y="359"/>
                  <a:pt x="147" y="358"/>
                  <a:pt x="145" y="359"/>
                </a:cubicBezTo>
                <a:cubicBezTo>
                  <a:pt x="138" y="363"/>
                  <a:pt x="141" y="368"/>
                  <a:pt x="142" y="374"/>
                </a:cubicBezTo>
                <a:cubicBezTo>
                  <a:pt x="142" y="378"/>
                  <a:pt x="140" y="381"/>
                  <a:pt x="141" y="384"/>
                </a:cubicBezTo>
                <a:cubicBezTo>
                  <a:pt x="142" y="389"/>
                  <a:pt x="143" y="393"/>
                  <a:pt x="145" y="397"/>
                </a:cubicBezTo>
                <a:cubicBezTo>
                  <a:pt x="148" y="408"/>
                  <a:pt x="149" y="420"/>
                  <a:pt x="148" y="432"/>
                </a:cubicBezTo>
                <a:cubicBezTo>
                  <a:pt x="147" y="437"/>
                  <a:pt x="148" y="442"/>
                  <a:pt x="147" y="447"/>
                </a:cubicBezTo>
                <a:cubicBezTo>
                  <a:pt x="147" y="453"/>
                  <a:pt x="149" y="455"/>
                  <a:pt x="150" y="460"/>
                </a:cubicBezTo>
                <a:cubicBezTo>
                  <a:pt x="153" y="469"/>
                  <a:pt x="153" y="479"/>
                  <a:pt x="155" y="489"/>
                </a:cubicBezTo>
                <a:cubicBezTo>
                  <a:pt x="158" y="507"/>
                  <a:pt x="165" y="526"/>
                  <a:pt x="166" y="546"/>
                </a:cubicBezTo>
                <a:cubicBezTo>
                  <a:pt x="166" y="554"/>
                  <a:pt x="167" y="566"/>
                  <a:pt x="160" y="571"/>
                </a:cubicBezTo>
                <a:cubicBezTo>
                  <a:pt x="157" y="574"/>
                  <a:pt x="162" y="574"/>
                  <a:pt x="164" y="575"/>
                </a:cubicBezTo>
                <a:cubicBezTo>
                  <a:pt x="166" y="579"/>
                  <a:pt x="166" y="583"/>
                  <a:pt x="164" y="587"/>
                </a:cubicBezTo>
                <a:cubicBezTo>
                  <a:pt x="163" y="591"/>
                  <a:pt x="163" y="592"/>
                  <a:pt x="160" y="595"/>
                </a:cubicBezTo>
                <a:cubicBezTo>
                  <a:pt x="158" y="599"/>
                  <a:pt x="160" y="600"/>
                  <a:pt x="161" y="603"/>
                </a:cubicBezTo>
                <a:cubicBezTo>
                  <a:pt x="162" y="611"/>
                  <a:pt x="173" y="613"/>
                  <a:pt x="174" y="621"/>
                </a:cubicBezTo>
                <a:cubicBezTo>
                  <a:pt x="174" y="624"/>
                  <a:pt x="172" y="625"/>
                  <a:pt x="170" y="626"/>
                </a:cubicBezTo>
                <a:cubicBezTo>
                  <a:pt x="169" y="627"/>
                  <a:pt x="173" y="633"/>
                  <a:pt x="174" y="634"/>
                </a:cubicBezTo>
                <a:cubicBezTo>
                  <a:pt x="175" y="636"/>
                  <a:pt x="172" y="640"/>
                  <a:pt x="170" y="636"/>
                </a:cubicBezTo>
                <a:cubicBezTo>
                  <a:pt x="170" y="636"/>
                  <a:pt x="168" y="629"/>
                  <a:pt x="167" y="630"/>
                </a:cubicBezTo>
                <a:cubicBezTo>
                  <a:pt x="167" y="634"/>
                  <a:pt x="169" y="639"/>
                  <a:pt x="167" y="642"/>
                </a:cubicBezTo>
                <a:cubicBezTo>
                  <a:pt x="164" y="649"/>
                  <a:pt x="157" y="646"/>
                  <a:pt x="151" y="648"/>
                </a:cubicBezTo>
                <a:cubicBezTo>
                  <a:pt x="142" y="649"/>
                  <a:pt x="126" y="649"/>
                  <a:pt x="127" y="637"/>
                </a:cubicBezTo>
                <a:cubicBezTo>
                  <a:pt x="128" y="635"/>
                  <a:pt x="129" y="633"/>
                  <a:pt x="129" y="631"/>
                </a:cubicBezTo>
                <a:cubicBezTo>
                  <a:pt x="129" y="629"/>
                  <a:pt x="126" y="628"/>
                  <a:pt x="128" y="625"/>
                </a:cubicBezTo>
                <a:cubicBezTo>
                  <a:pt x="131" y="620"/>
                  <a:pt x="125" y="611"/>
                  <a:pt x="125" y="606"/>
                </a:cubicBezTo>
                <a:cubicBezTo>
                  <a:pt x="124" y="600"/>
                  <a:pt x="127" y="595"/>
                  <a:pt x="126" y="590"/>
                </a:cubicBezTo>
                <a:cubicBezTo>
                  <a:pt x="126" y="589"/>
                  <a:pt x="122" y="589"/>
                  <a:pt x="121" y="588"/>
                </a:cubicBezTo>
                <a:cubicBezTo>
                  <a:pt x="119" y="585"/>
                  <a:pt x="122" y="584"/>
                  <a:pt x="123" y="582"/>
                </a:cubicBezTo>
                <a:cubicBezTo>
                  <a:pt x="125" y="580"/>
                  <a:pt x="117" y="574"/>
                  <a:pt x="115" y="572"/>
                </a:cubicBezTo>
                <a:cubicBezTo>
                  <a:pt x="111" y="567"/>
                  <a:pt x="109" y="560"/>
                  <a:pt x="110" y="554"/>
                </a:cubicBezTo>
                <a:cubicBezTo>
                  <a:pt x="110" y="547"/>
                  <a:pt x="114" y="541"/>
                  <a:pt x="118" y="535"/>
                </a:cubicBezTo>
                <a:cubicBezTo>
                  <a:pt x="123" y="529"/>
                  <a:pt x="118" y="523"/>
                  <a:pt x="116" y="516"/>
                </a:cubicBezTo>
                <a:cubicBezTo>
                  <a:pt x="113" y="509"/>
                  <a:pt x="113" y="506"/>
                  <a:pt x="107" y="502"/>
                </a:cubicBezTo>
                <a:cubicBezTo>
                  <a:pt x="101" y="496"/>
                  <a:pt x="101" y="491"/>
                  <a:pt x="99" y="483"/>
                </a:cubicBezTo>
                <a:cubicBezTo>
                  <a:pt x="97" y="476"/>
                  <a:pt x="95" y="467"/>
                  <a:pt x="94" y="460"/>
                </a:cubicBezTo>
                <a:cubicBezTo>
                  <a:pt x="94" y="452"/>
                  <a:pt x="94" y="443"/>
                  <a:pt x="92" y="435"/>
                </a:cubicBezTo>
                <a:cubicBezTo>
                  <a:pt x="92" y="434"/>
                  <a:pt x="92" y="431"/>
                  <a:pt x="91" y="430"/>
                </a:cubicBezTo>
                <a:cubicBezTo>
                  <a:pt x="93" y="434"/>
                  <a:pt x="91" y="446"/>
                  <a:pt x="90" y="449"/>
                </a:cubicBezTo>
                <a:cubicBezTo>
                  <a:pt x="88" y="457"/>
                  <a:pt x="88" y="465"/>
                  <a:pt x="90" y="472"/>
                </a:cubicBezTo>
                <a:cubicBezTo>
                  <a:pt x="93" y="482"/>
                  <a:pt x="92" y="494"/>
                  <a:pt x="90" y="504"/>
                </a:cubicBezTo>
                <a:cubicBezTo>
                  <a:pt x="89" y="514"/>
                  <a:pt x="85" y="526"/>
                  <a:pt x="87" y="537"/>
                </a:cubicBezTo>
                <a:cubicBezTo>
                  <a:pt x="87" y="541"/>
                  <a:pt x="92" y="544"/>
                  <a:pt x="92" y="549"/>
                </a:cubicBezTo>
                <a:cubicBezTo>
                  <a:pt x="93" y="555"/>
                  <a:pt x="93" y="560"/>
                  <a:pt x="93" y="566"/>
                </a:cubicBezTo>
                <a:cubicBezTo>
                  <a:pt x="92" y="570"/>
                  <a:pt x="94" y="574"/>
                  <a:pt x="91" y="578"/>
                </a:cubicBezTo>
                <a:cubicBezTo>
                  <a:pt x="88" y="583"/>
                  <a:pt x="91" y="588"/>
                  <a:pt x="91" y="594"/>
                </a:cubicBezTo>
                <a:cubicBezTo>
                  <a:pt x="91" y="607"/>
                  <a:pt x="78" y="608"/>
                  <a:pt x="67" y="609"/>
                </a:cubicBezTo>
                <a:cubicBezTo>
                  <a:pt x="53" y="610"/>
                  <a:pt x="41" y="617"/>
                  <a:pt x="27" y="618"/>
                </a:cubicBezTo>
                <a:cubicBezTo>
                  <a:pt x="22" y="618"/>
                  <a:pt x="0" y="617"/>
                  <a:pt x="2" y="609"/>
                </a:cubicBezTo>
                <a:cubicBezTo>
                  <a:pt x="2" y="605"/>
                  <a:pt x="5" y="601"/>
                  <a:pt x="8" y="600"/>
                </a:cubicBezTo>
                <a:cubicBezTo>
                  <a:pt x="13" y="600"/>
                  <a:pt x="14" y="595"/>
                  <a:pt x="19" y="592"/>
                </a:cubicBezTo>
                <a:cubicBezTo>
                  <a:pt x="24" y="589"/>
                  <a:pt x="29" y="588"/>
                  <a:pt x="32" y="583"/>
                </a:cubicBezTo>
                <a:cubicBezTo>
                  <a:pt x="36" y="578"/>
                  <a:pt x="41" y="577"/>
                  <a:pt x="45" y="574"/>
                </a:cubicBezTo>
                <a:cubicBezTo>
                  <a:pt x="45" y="573"/>
                  <a:pt x="48" y="568"/>
                  <a:pt x="49" y="568"/>
                </a:cubicBezTo>
                <a:cubicBezTo>
                  <a:pt x="50" y="565"/>
                  <a:pt x="49" y="561"/>
                  <a:pt x="51" y="558"/>
                </a:cubicBezTo>
                <a:cubicBezTo>
                  <a:pt x="52" y="556"/>
                  <a:pt x="46" y="553"/>
                  <a:pt x="44" y="551"/>
                </a:cubicBezTo>
                <a:cubicBezTo>
                  <a:pt x="40" y="547"/>
                  <a:pt x="42" y="542"/>
                  <a:pt x="41" y="537"/>
                </a:cubicBezTo>
                <a:cubicBezTo>
                  <a:pt x="41" y="532"/>
                  <a:pt x="39" y="527"/>
                  <a:pt x="37" y="522"/>
                </a:cubicBezTo>
                <a:cubicBezTo>
                  <a:pt x="34" y="516"/>
                  <a:pt x="36" y="507"/>
                  <a:pt x="36" y="501"/>
                </a:cubicBezTo>
                <a:cubicBezTo>
                  <a:pt x="35" y="496"/>
                  <a:pt x="40" y="493"/>
                  <a:pt x="44" y="491"/>
                </a:cubicBezTo>
                <a:cubicBezTo>
                  <a:pt x="48" y="488"/>
                  <a:pt x="46" y="486"/>
                  <a:pt x="45" y="482"/>
                </a:cubicBezTo>
                <a:cubicBezTo>
                  <a:pt x="40" y="470"/>
                  <a:pt x="37" y="457"/>
                  <a:pt x="36" y="445"/>
                </a:cubicBezTo>
                <a:cubicBezTo>
                  <a:pt x="35" y="433"/>
                  <a:pt x="32" y="423"/>
                  <a:pt x="30" y="411"/>
                </a:cubicBezTo>
                <a:cubicBezTo>
                  <a:pt x="27" y="398"/>
                  <a:pt x="26" y="384"/>
                  <a:pt x="24" y="371"/>
                </a:cubicBezTo>
                <a:cubicBezTo>
                  <a:pt x="23" y="366"/>
                  <a:pt x="23" y="361"/>
                  <a:pt x="23" y="356"/>
                </a:cubicBezTo>
                <a:cubicBezTo>
                  <a:pt x="22" y="353"/>
                  <a:pt x="23" y="347"/>
                  <a:pt x="21" y="344"/>
                </a:cubicBezTo>
                <a:cubicBezTo>
                  <a:pt x="20" y="343"/>
                  <a:pt x="20" y="341"/>
                  <a:pt x="18" y="340"/>
                </a:cubicBezTo>
                <a:cubicBezTo>
                  <a:pt x="13" y="337"/>
                  <a:pt x="14" y="342"/>
                  <a:pt x="12" y="346"/>
                </a:cubicBezTo>
                <a:cubicBezTo>
                  <a:pt x="10" y="342"/>
                  <a:pt x="5" y="342"/>
                  <a:pt x="5" y="337"/>
                </a:cubicBezTo>
                <a:cubicBezTo>
                  <a:pt x="5" y="331"/>
                  <a:pt x="8" y="324"/>
                  <a:pt x="10" y="319"/>
                </a:cubicBezTo>
                <a:cubicBezTo>
                  <a:pt x="11" y="317"/>
                  <a:pt x="13" y="316"/>
                  <a:pt x="14" y="313"/>
                </a:cubicBezTo>
                <a:cubicBezTo>
                  <a:pt x="15" y="312"/>
                  <a:pt x="12" y="305"/>
                  <a:pt x="11" y="303"/>
                </a:cubicBezTo>
                <a:cubicBezTo>
                  <a:pt x="10" y="298"/>
                  <a:pt x="8" y="296"/>
                  <a:pt x="9" y="291"/>
                </a:cubicBezTo>
                <a:cubicBezTo>
                  <a:pt x="9" y="289"/>
                  <a:pt x="8" y="287"/>
                  <a:pt x="7" y="286"/>
                </a:cubicBezTo>
                <a:cubicBezTo>
                  <a:pt x="5" y="283"/>
                  <a:pt x="3" y="284"/>
                  <a:pt x="4" y="279"/>
                </a:cubicBezTo>
                <a:cubicBezTo>
                  <a:pt x="4" y="277"/>
                  <a:pt x="3" y="272"/>
                  <a:pt x="4" y="270"/>
                </a:cubicBezTo>
                <a:cubicBezTo>
                  <a:pt x="5" y="266"/>
                  <a:pt x="4" y="261"/>
                  <a:pt x="6" y="256"/>
                </a:cubicBezTo>
                <a:cubicBezTo>
                  <a:pt x="7" y="254"/>
                  <a:pt x="8" y="248"/>
                  <a:pt x="8" y="245"/>
                </a:cubicBezTo>
                <a:cubicBezTo>
                  <a:pt x="8" y="244"/>
                  <a:pt x="7" y="239"/>
                  <a:pt x="9" y="237"/>
                </a:cubicBezTo>
                <a:cubicBezTo>
                  <a:pt x="11" y="236"/>
                  <a:pt x="7" y="234"/>
                  <a:pt x="10" y="232"/>
                </a:cubicBezTo>
                <a:cubicBezTo>
                  <a:pt x="9" y="227"/>
                  <a:pt x="11" y="222"/>
                  <a:pt x="13" y="217"/>
                </a:cubicBezTo>
                <a:cubicBezTo>
                  <a:pt x="14" y="216"/>
                  <a:pt x="13" y="212"/>
                  <a:pt x="14" y="211"/>
                </a:cubicBezTo>
                <a:cubicBezTo>
                  <a:pt x="14" y="210"/>
                  <a:pt x="16" y="206"/>
                  <a:pt x="17" y="205"/>
                </a:cubicBezTo>
                <a:cubicBezTo>
                  <a:pt x="19" y="203"/>
                  <a:pt x="18" y="195"/>
                  <a:pt x="19" y="192"/>
                </a:cubicBezTo>
                <a:cubicBezTo>
                  <a:pt x="20" y="189"/>
                  <a:pt x="22" y="187"/>
                  <a:pt x="22" y="185"/>
                </a:cubicBezTo>
                <a:cubicBezTo>
                  <a:pt x="21" y="184"/>
                  <a:pt x="24" y="176"/>
                  <a:pt x="24" y="175"/>
                </a:cubicBezTo>
                <a:cubicBezTo>
                  <a:pt x="26" y="173"/>
                  <a:pt x="25" y="169"/>
                  <a:pt x="26" y="166"/>
                </a:cubicBezTo>
                <a:cubicBezTo>
                  <a:pt x="27" y="162"/>
                  <a:pt x="27" y="158"/>
                  <a:pt x="28" y="154"/>
                </a:cubicBezTo>
                <a:cubicBezTo>
                  <a:pt x="29" y="151"/>
                  <a:pt x="29" y="145"/>
                  <a:pt x="31" y="143"/>
                </a:cubicBezTo>
                <a:cubicBezTo>
                  <a:pt x="32" y="141"/>
                  <a:pt x="32" y="138"/>
                  <a:pt x="33" y="136"/>
                </a:cubicBezTo>
                <a:cubicBezTo>
                  <a:pt x="35" y="133"/>
                  <a:pt x="38" y="130"/>
                  <a:pt x="42" y="128"/>
                </a:cubicBezTo>
                <a:cubicBezTo>
                  <a:pt x="44" y="126"/>
                  <a:pt x="47" y="125"/>
                  <a:pt x="50" y="124"/>
                </a:cubicBezTo>
                <a:cubicBezTo>
                  <a:pt x="55" y="122"/>
                  <a:pt x="49" y="119"/>
                  <a:pt x="46" y="118"/>
                </a:cubicBezTo>
                <a:cubicBezTo>
                  <a:pt x="42" y="118"/>
                  <a:pt x="38" y="115"/>
                  <a:pt x="35" y="112"/>
                </a:cubicBezTo>
                <a:cubicBezTo>
                  <a:pt x="30" y="109"/>
                  <a:pt x="31" y="108"/>
                  <a:pt x="36" y="104"/>
                </a:cubicBezTo>
                <a:cubicBezTo>
                  <a:pt x="42" y="100"/>
                  <a:pt x="47" y="95"/>
                  <a:pt x="53" y="90"/>
                </a:cubicBezTo>
                <a:cubicBezTo>
                  <a:pt x="57" y="87"/>
                  <a:pt x="65" y="84"/>
                  <a:pt x="64" y="79"/>
                </a:cubicBezTo>
                <a:cubicBezTo>
                  <a:pt x="62" y="71"/>
                  <a:pt x="57" y="64"/>
                  <a:pt x="53" y="57"/>
                </a:cubicBezTo>
                <a:cubicBezTo>
                  <a:pt x="52" y="55"/>
                  <a:pt x="53" y="51"/>
                  <a:pt x="52" y="49"/>
                </a:cubicBezTo>
                <a:cubicBezTo>
                  <a:pt x="51" y="47"/>
                  <a:pt x="49" y="45"/>
                  <a:pt x="49" y="41"/>
                </a:cubicBezTo>
                <a:cubicBezTo>
                  <a:pt x="49" y="33"/>
                  <a:pt x="50" y="27"/>
                  <a:pt x="54" y="20"/>
                </a:cubicBezTo>
                <a:cubicBezTo>
                  <a:pt x="55" y="19"/>
                  <a:pt x="55" y="18"/>
                  <a:pt x="56" y="16"/>
                </a:cubicBezTo>
                <a:cubicBezTo>
                  <a:pt x="57" y="15"/>
                  <a:pt x="58" y="17"/>
                  <a:pt x="59" y="15"/>
                </a:cubicBezTo>
                <a:cubicBezTo>
                  <a:pt x="59" y="12"/>
                  <a:pt x="62" y="11"/>
                  <a:pt x="63" y="9"/>
                </a:cubicBezTo>
                <a:cubicBezTo>
                  <a:pt x="64" y="6"/>
                  <a:pt x="66" y="5"/>
                  <a:pt x="69" y="5"/>
                </a:cubicBezTo>
                <a:cubicBezTo>
                  <a:pt x="70" y="4"/>
                  <a:pt x="71" y="5"/>
                  <a:pt x="73" y="4"/>
                </a:cubicBezTo>
                <a:cubicBezTo>
                  <a:pt x="75" y="4"/>
                  <a:pt x="76" y="1"/>
                  <a:pt x="78" y="1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8855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AutoShape 4"/>
          <p:cNvSpPr>
            <a:spLocks noChangeAspect="1" noChangeArrowheads="1" noTextEdit="1"/>
          </p:cNvSpPr>
          <p:nvPr/>
        </p:nvSpPr>
        <p:spPr bwMode="auto">
          <a:xfrm>
            <a:off x="6948488" y="608013"/>
            <a:ext cx="1871662" cy="5880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4" name="Freeform 6"/>
          <p:cNvSpPr>
            <a:spLocks/>
          </p:cNvSpPr>
          <p:nvPr/>
        </p:nvSpPr>
        <p:spPr bwMode="auto">
          <a:xfrm>
            <a:off x="6938963" y="608013"/>
            <a:ext cx="1871662" cy="5880100"/>
          </a:xfrm>
          <a:custGeom>
            <a:avLst/>
            <a:gdLst>
              <a:gd name="T0" fmla="*/ 2147483647 w 207"/>
              <a:gd name="T1" fmla="*/ 2147483647 h 651"/>
              <a:gd name="T2" fmla="*/ 2147483647 w 207"/>
              <a:gd name="T3" fmla="*/ 2147483647 h 651"/>
              <a:gd name="T4" fmla="*/ 2147483647 w 207"/>
              <a:gd name="T5" fmla="*/ 2147483647 h 651"/>
              <a:gd name="T6" fmla="*/ 2147483647 w 207"/>
              <a:gd name="T7" fmla="*/ 2147483647 h 651"/>
              <a:gd name="T8" fmla="*/ 2147483647 w 207"/>
              <a:gd name="T9" fmla="*/ 2147483647 h 651"/>
              <a:gd name="T10" fmla="*/ 2147483647 w 207"/>
              <a:gd name="T11" fmla="*/ 2147483647 h 651"/>
              <a:gd name="T12" fmla="*/ 2147483647 w 207"/>
              <a:gd name="T13" fmla="*/ 2147483647 h 651"/>
              <a:gd name="T14" fmla="*/ 2147483647 w 207"/>
              <a:gd name="T15" fmla="*/ 2147483647 h 651"/>
              <a:gd name="T16" fmla="*/ 2147483647 w 207"/>
              <a:gd name="T17" fmla="*/ 2147483647 h 651"/>
              <a:gd name="T18" fmla="*/ 2147483647 w 207"/>
              <a:gd name="T19" fmla="*/ 2147483647 h 651"/>
              <a:gd name="T20" fmla="*/ 2147483647 w 207"/>
              <a:gd name="T21" fmla="*/ 2147483647 h 651"/>
              <a:gd name="T22" fmla="*/ 2147483647 w 207"/>
              <a:gd name="T23" fmla="*/ 2147483647 h 651"/>
              <a:gd name="T24" fmla="*/ 2147483647 w 207"/>
              <a:gd name="T25" fmla="*/ 2147483647 h 651"/>
              <a:gd name="T26" fmla="*/ 2147483647 w 207"/>
              <a:gd name="T27" fmla="*/ 2147483647 h 651"/>
              <a:gd name="T28" fmla="*/ 2147483647 w 207"/>
              <a:gd name="T29" fmla="*/ 2147483647 h 651"/>
              <a:gd name="T30" fmla="*/ 2147483647 w 207"/>
              <a:gd name="T31" fmla="*/ 2147483647 h 651"/>
              <a:gd name="T32" fmla="*/ 2147483647 w 207"/>
              <a:gd name="T33" fmla="*/ 2147483647 h 651"/>
              <a:gd name="T34" fmla="*/ 2147483647 w 207"/>
              <a:gd name="T35" fmla="*/ 2147483647 h 651"/>
              <a:gd name="T36" fmla="*/ 2147483647 w 207"/>
              <a:gd name="T37" fmla="*/ 2147483647 h 651"/>
              <a:gd name="T38" fmla="*/ 2147483647 w 207"/>
              <a:gd name="T39" fmla="*/ 2147483647 h 651"/>
              <a:gd name="T40" fmla="*/ 2147483647 w 207"/>
              <a:gd name="T41" fmla="*/ 2147483647 h 651"/>
              <a:gd name="T42" fmla="*/ 2147483647 w 207"/>
              <a:gd name="T43" fmla="*/ 2147483647 h 651"/>
              <a:gd name="T44" fmla="*/ 2147483647 w 207"/>
              <a:gd name="T45" fmla="*/ 2147483647 h 651"/>
              <a:gd name="T46" fmla="*/ 2147483647 w 207"/>
              <a:gd name="T47" fmla="*/ 2147483647 h 651"/>
              <a:gd name="T48" fmla="*/ 2147483647 w 207"/>
              <a:gd name="T49" fmla="*/ 2147483647 h 651"/>
              <a:gd name="T50" fmla="*/ 2147483647 w 207"/>
              <a:gd name="T51" fmla="*/ 2147483647 h 651"/>
              <a:gd name="T52" fmla="*/ 2147483647 w 207"/>
              <a:gd name="T53" fmla="*/ 2147483647 h 651"/>
              <a:gd name="T54" fmla="*/ 2147483647 w 207"/>
              <a:gd name="T55" fmla="*/ 2147483647 h 651"/>
              <a:gd name="T56" fmla="*/ 2147483647 w 207"/>
              <a:gd name="T57" fmla="*/ 2147483647 h 651"/>
              <a:gd name="T58" fmla="*/ 2147483647 w 207"/>
              <a:gd name="T59" fmla="*/ 2147483647 h 651"/>
              <a:gd name="T60" fmla="*/ 2147483647 w 207"/>
              <a:gd name="T61" fmla="*/ 0 h 651"/>
              <a:gd name="T62" fmla="*/ 2147483647 w 207"/>
              <a:gd name="T63" fmla="*/ 2147483647 h 651"/>
              <a:gd name="T64" fmla="*/ 2147483647 w 207"/>
              <a:gd name="T65" fmla="*/ 2147483647 h 651"/>
              <a:gd name="T66" fmla="*/ 2147483647 w 207"/>
              <a:gd name="T67" fmla="*/ 2147483647 h 651"/>
              <a:gd name="T68" fmla="*/ 2147483647 w 207"/>
              <a:gd name="T69" fmla="*/ 2147483647 h 651"/>
              <a:gd name="T70" fmla="*/ 2147483647 w 207"/>
              <a:gd name="T71" fmla="*/ 2147483647 h 651"/>
              <a:gd name="T72" fmla="*/ 2147483647 w 207"/>
              <a:gd name="T73" fmla="*/ 2147483647 h 651"/>
              <a:gd name="T74" fmla="*/ 2147483647 w 207"/>
              <a:gd name="T75" fmla="*/ 2147483647 h 651"/>
              <a:gd name="T76" fmla="*/ 2147483647 w 207"/>
              <a:gd name="T77" fmla="*/ 2147483647 h 651"/>
              <a:gd name="T78" fmla="*/ 2147483647 w 207"/>
              <a:gd name="T79" fmla="*/ 2147483647 h 651"/>
              <a:gd name="T80" fmla="*/ 2147483647 w 207"/>
              <a:gd name="T81" fmla="*/ 2147483647 h 651"/>
              <a:gd name="T82" fmla="*/ 2147483647 w 207"/>
              <a:gd name="T83" fmla="*/ 2147483647 h 651"/>
              <a:gd name="T84" fmla="*/ 0 w 207"/>
              <a:gd name="T85" fmla="*/ 2147483647 h 651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w 207"/>
              <a:gd name="T130" fmla="*/ 0 h 651"/>
              <a:gd name="T131" fmla="*/ 207 w 207"/>
              <a:gd name="T132" fmla="*/ 651 h 651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T129" t="T130" r="T131" b="T132"/>
            <a:pathLst>
              <a:path w="207" h="651">
                <a:moveTo>
                  <a:pt x="0" y="497"/>
                </a:moveTo>
                <a:cubicBezTo>
                  <a:pt x="1" y="505"/>
                  <a:pt x="5" y="505"/>
                  <a:pt x="10" y="508"/>
                </a:cubicBezTo>
                <a:cubicBezTo>
                  <a:pt x="19" y="513"/>
                  <a:pt x="26" y="519"/>
                  <a:pt x="35" y="523"/>
                </a:cubicBezTo>
                <a:cubicBezTo>
                  <a:pt x="38" y="523"/>
                  <a:pt x="37" y="521"/>
                  <a:pt x="39" y="520"/>
                </a:cubicBezTo>
                <a:cubicBezTo>
                  <a:pt x="44" y="520"/>
                  <a:pt x="43" y="524"/>
                  <a:pt x="48" y="524"/>
                </a:cubicBezTo>
                <a:cubicBezTo>
                  <a:pt x="51" y="524"/>
                  <a:pt x="54" y="519"/>
                  <a:pt x="57" y="521"/>
                </a:cubicBezTo>
                <a:cubicBezTo>
                  <a:pt x="60" y="523"/>
                  <a:pt x="59" y="542"/>
                  <a:pt x="60" y="547"/>
                </a:cubicBezTo>
                <a:cubicBezTo>
                  <a:pt x="60" y="551"/>
                  <a:pt x="60" y="555"/>
                  <a:pt x="61" y="559"/>
                </a:cubicBezTo>
                <a:cubicBezTo>
                  <a:pt x="61" y="563"/>
                  <a:pt x="63" y="568"/>
                  <a:pt x="63" y="571"/>
                </a:cubicBezTo>
                <a:cubicBezTo>
                  <a:pt x="63" y="579"/>
                  <a:pt x="52" y="587"/>
                  <a:pt x="52" y="594"/>
                </a:cubicBezTo>
                <a:cubicBezTo>
                  <a:pt x="52" y="600"/>
                  <a:pt x="60" y="609"/>
                  <a:pt x="62" y="614"/>
                </a:cubicBezTo>
                <a:cubicBezTo>
                  <a:pt x="59" y="623"/>
                  <a:pt x="54" y="628"/>
                  <a:pt x="53" y="640"/>
                </a:cubicBezTo>
                <a:cubicBezTo>
                  <a:pt x="53" y="642"/>
                  <a:pt x="53" y="645"/>
                  <a:pt x="54" y="647"/>
                </a:cubicBezTo>
                <a:cubicBezTo>
                  <a:pt x="57" y="650"/>
                  <a:pt x="66" y="650"/>
                  <a:pt x="72" y="650"/>
                </a:cubicBezTo>
                <a:cubicBezTo>
                  <a:pt x="80" y="650"/>
                  <a:pt x="91" y="649"/>
                  <a:pt x="92" y="644"/>
                </a:cubicBezTo>
                <a:cubicBezTo>
                  <a:pt x="93" y="639"/>
                  <a:pt x="90" y="635"/>
                  <a:pt x="91" y="630"/>
                </a:cubicBezTo>
                <a:cubicBezTo>
                  <a:pt x="91" y="628"/>
                  <a:pt x="93" y="626"/>
                  <a:pt x="93" y="624"/>
                </a:cubicBezTo>
                <a:cubicBezTo>
                  <a:pt x="94" y="621"/>
                  <a:pt x="92" y="617"/>
                  <a:pt x="91" y="613"/>
                </a:cubicBezTo>
                <a:cubicBezTo>
                  <a:pt x="94" y="609"/>
                  <a:pt x="100" y="605"/>
                  <a:pt x="102" y="599"/>
                </a:cubicBezTo>
                <a:cubicBezTo>
                  <a:pt x="104" y="591"/>
                  <a:pt x="98" y="583"/>
                  <a:pt x="99" y="573"/>
                </a:cubicBezTo>
                <a:cubicBezTo>
                  <a:pt x="99" y="560"/>
                  <a:pt x="102" y="546"/>
                  <a:pt x="104" y="532"/>
                </a:cubicBezTo>
                <a:cubicBezTo>
                  <a:pt x="108" y="491"/>
                  <a:pt x="108" y="441"/>
                  <a:pt x="112" y="402"/>
                </a:cubicBezTo>
                <a:cubicBezTo>
                  <a:pt x="113" y="446"/>
                  <a:pt x="112" y="491"/>
                  <a:pt x="119" y="531"/>
                </a:cubicBezTo>
                <a:cubicBezTo>
                  <a:pt x="122" y="546"/>
                  <a:pt x="126" y="560"/>
                  <a:pt x="129" y="576"/>
                </a:cubicBezTo>
                <a:cubicBezTo>
                  <a:pt x="130" y="584"/>
                  <a:pt x="130" y="593"/>
                  <a:pt x="133" y="599"/>
                </a:cubicBezTo>
                <a:cubicBezTo>
                  <a:pt x="135" y="605"/>
                  <a:pt x="141" y="610"/>
                  <a:pt x="146" y="615"/>
                </a:cubicBezTo>
                <a:cubicBezTo>
                  <a:pt x="145" y="620"/>
                  <a:pt x="144" y="628"/>
                  <a:pt x="147" y="631"/>
                </a:cubicBezTo>
                <a:cubicBezTo>
                  <a:pt x="148" y="637"/>
                  <a:pt x="142" y="642"/>
                  <a:pt x="145" y="647"/>
                </a:cubicBezTo>
                <a:cubicBezTo>
                  <a:pt x="147" y="651"/>
                  <a:pt x="157" y="650"/>
                  <a:pt x="163" y="650"/>
                </a:cubicBezTo>
                <a:cubicBezTo>
                  <a:pt x="169" y="651"/>
                  <a:pt x="178" y="651"/>
                  <a:pt x="181" y="648"/>
                </a:cubicBezTo>
                <a:cubicBezTo>
                  <a:pt x="185" y="645"/>
                  <a:pt x="184" y="633"/>
                  <a:pt x="183" y="628"/>
                </a:cubicBezTo>
                <a:cubicBezTo>
                  <a:pt x="182" y="626"/>
                  <a:pt x="181" y="623"/>
                  <a:pt x="180" y="621"/>
                </a:cubicBezTo>
                <a:cubicBezTo>
                  <a:pt x="179" y="619"/>
                  <a:pt x="176" y="616"/>
                  <a:pt x="176" y="613"/>
                </a:cubicBezTo>
                <a:cubicBezTo>
                  <a:pt x="176" y="612"/>
                  <a:pt x="178" y="609"/>
                  <a:pt x="179" y="606"/>
                </a:cubicBezTo>
                <a:cubicBezTo>
                  <a:pt x="179" y="603"/>
                  <a:pt x="180" y="600"/>
                  <a:pt x="180" y="598"/>
                </a:cubicBezTo>
                <a:cubicBezTo>
                  <a:pt x="182" y="593"/>
                  <a:pt x="185" y="585"/>
                  <a:pt x="183" y="578"/>
                </a:cubicBezTo>
                <a:cubicBezTo>
                  <a:pt x="182" y="572"/>
                  <a:pt x="177" y="569"/>
                  <a:pt x="176" y="565"/>
                </a:cubicBezTo>
                <a:cubicBezTo>
                  <a:pt x="177" y="562"/>
                  <a:pt x="181" y="560"/>
                  <a:pt x="182" y="556"/>
                </a:cubicBezTo>
                <a:cubicBezTo>
                  <a:pt x="184" y="545"/>
                  <a:pt x="174" y="533"/>
                  <a:pt x="173" y="524"/>
                </a:cubicBezTo>
                <a:cubicBezTo>
                  <a:pt x="173" y="520"/>
                  <a:pt x="175" y="515"/>
                  <a:pt x="176" y="511"/>
                </a:cubicBezTo>
                <a:cubicBezTo>
                  <a:pt x="179" y="490"/>
                  <a:pt x="176" y="465"/>
                  <a:pt x="173" y="444"/>
                </a:cubicBezTo>
                <a:cubicBezTo>
                  <a:pt x="173" y="435"/>
                  <a:pt x="170" y="427"/>
                  <a:pt x="170" y="419"/>
                </a:cubicBezTo>
                <a:cubicBezTo>
                  <a:pt x="170" y="410"/>
                  <a:pt x="172" y="402"/>
                  <a:pt x="172" y="394"/>
                </a:cubicBezTo>
                <a:cubicBezTo>
                  <a:pt x="177" y="394"/>
                  <a:pt x="183" y="393"/>
                  <a:pt x="186" y="392"/>
                </a:cubicBezTo>
                <a:cubicBezTo>
                  <a:pt x="189" y="390"/>
                  <a:pt x="190" y="387"/>
                  <a:pt x="192" y="385"/>
                </a:cubicBezTo>
                <a:cubicBezTo>
                  <a:pt x="196" y="375"/>
                  <a:pt x="197" y="363"/>
                  <a:pt x="196" y="348"/>
                </a:cubicBezTo>
                <a:cubicBezTo>
                  <a:pt x="199" y="345"/>
                  <a:pt x="202" y="343"/>
                  <a:pt x="205" y="340"/>
                </a:cubicBezTo>
                <a:cubicBezTo>
                  <a:pt x="207" y="305"/>
                  <a:pt x="207" y="265"/>
                  <a:pt x="206" y="228"/>
                </a:cubicBezTo>
                <a:cubicBezTo>
                  <a:pt x="205" y="209"/>
                  <a:pt x="205" y="188"/>
                  <a:pt x="203" y="167"/>
                </a:cubicBezTo>
                <a:cubicBezTo>
                  <a:pt x="202" y="157"/>
                  <a:pt x="199" y="147"/>
                  <a:pt x="198" y="138"/>
                </a:cubicBezTo>
                <a:cubicBezTo>
                  <a:pt x="197" y="132"/>
                  <a:pt x="199" y="122"/>
                  <a:pt x="195" y="118"/>
                </a:cubicBezTo>
                <a:cubicBezTo>
                  <a:pt x="194" y="116"/>
                  <a:pt x="188" y="115"/>
                  <a:pt x="183" y="113"/>
                </a:cubicBezTo>
                <a:cubicBezTo>
                  <a:pt x="179" y="111"/>
                  <a:pt x="174" y="109"/>
                  <a:pt x="171" y="108"/>
                </a:cubicBezTo>
                <a:cubicBezTo>
                  <a:pt x="164" y="105"/>
                  <a:pt x="154" y="101"/>
                  <a:pt x="148" y="97"/>
                </a:cubicBezTo>
                <a:cubicBezTo>
                  <a:pt x="141" y="94"/>
                  <a:pt x="138" y="89"/>
                  <a:pt x="133" y="83"/>
                </a:cubicBezTo>
                <a:cubicBezTo>
                  <a:pt x="135" y="76"/>
                  <a:pt x="135" y="69"/>
                  <a:pt x="136" y="61"/>
                </a:cubicBezTo>
                <a:cubicBezTo>
                  <a:pt x="137" y="61"/>
                  <a:pt x="138" y="62"/>
                  <a:pt x="140" y="60"/>
                </a:cubicBezTo>
                <a:cubicBezTo>
                  <a:pt x="144" y="58"/>
                  <a:pt x="144" y="48"/>
                  <a:pt x="144" y="41"/>
                </a:cubicBezTo>
                <a:cubicBezTo>
                  <a:pt x="144" y="39"/>
                  <a:pt x="142" y="40"/>
                  <a:pt x="141" y="39"/>
                </a:cubicBezTo>
                <a:cubicBezTo>
                  <a:pt x="141" y="30"/>
                  <a:pt x="142" y="21"/>
                  <a:pt x="138" y="15"/>
                </a:cubicBezTo>
                <a:cubicBezTo>
                  <a:pt x="133" y="8"/>
                  <a:pt x="122" y="1"/>
                  <a:pt x="114" y="0"/>
                </a:cubicBezTo>
                <a:cubicBezTo>
                  <a:pt x="113" y="0"/>
                  <a:pt x="111" y="0"/>
                  <a:pt x="109" y="0"/>
                </a:cubicBezTo>
                <a:cubicBezTo>
                  <a:pt x="97" y="2"/>
                  <a:pt x="85" y="12"/>
                  <a:pt x="83" y="25"/>
                </a:cubicBezTo>
                <a:cubicBezTo>
                  <a:pt x="82" y="30"/>
                  <a:pt x="83" y="33"/>
                  <a:pt x="83" y="38"/>
                </a:cubicBezTo>
                <a:cubicBezTo>
                  <a:pt x="82" y="38"/>
                  <a:pt x="80" y="38"/>
                  <a:pt x="79" y="39"/>
                </a:cubicBezTo>
                <a:cubicBezTo>
                  <a:pt x="80" y="46"/>
                  <a:pt x="80" y="55"/>
                  <a:pt x="84" y="60"/>
                </a:cubicBezTo>
                <a:cubicBezTo>
                  <a:pt x="85" y="61"/>
                  <a:pt x="88" y="60"/>
                  <a:pt x="88" y="60"/>
                </a:cubicBezTo>
                <a:cubicBezTo>
                  <a:pt x="88" y="68"/>
                  <a:pt x="90" y="75"/>
                  <a:pt x="91" y="83"/>
                </a:cubicBezTo>
                <a:cubicBezTo>
                  <a:pt x="85" y="88"/>
                  <a:pt x="82" y="94"/>
                  <a:pt x="76" y="97"/>
                </a:cubicBezTo>
                <a:cubicBezTo>
                  <a:pt x="72" y="99"/>
                  <a:pt x="68" y="100"/>
                  <a:pt x="64" y="102"/>
                </a:cubicBezTo>
                <a:cubicBezTo>
                  <a:pt x="55" y="106"/>
                  <a:pt x="51" y="109"/>
                  <a:pt x="41" y="113"/>
                </a:cubicBezTo>
                <a:cubicBezTo>
                  <a:pt x="37" y="114"/>
                  <a:pt x="31" y="116"/>
                  <a:pt x="29" y="118"/>
                </a:cubicBezTo>
                <a:cubicBezTo>
                  <a:pt x="25" y="121"/>
                  <a:pt x="26" y="129"/>
                  <a:pt x="26" y="135"/>
                </a:cubicBezTo>
                <a:cubicBezTo>
                  <a:pt x="26" y="140"/>
                  <a:pt x="24" y="145"/>
                  <a:pt x="24" y="150"/>
                </a:cubicBezTo>
                <a:cubicBezTo>
                  <a:pt x="23" y="155"/>
                  <a:pt x="23" y="160"/>
                  <a:pt x="23" y="165"/>
                </a:cubicBezTo>
                <a:cubicBezTo>
                  <a:pt x="22" y="173"/>
                  <a:pt x="21" y="181"/>
                  <a:pt x="20" y="189"/>
                </a:cubicBezTo>
                <a:cubicBezTo>
                  <a:pt x="19" y="200"/>
                  <a:pt x="21" y="212"/>
                  <a:pt x="21" y="223"/>
                </a:cubicBezTo>
                <a:cubicBezTo>
                  <a:pt x="20" y="229"/>
                  <a:pt x="19" y="234"/>
                  <a:pt x="19" y="239"/>
                </a:cubicBezTo>
                <a:cubicBezTo>
                  <a:pt x="19" y="272"/>
                  <a:pt x="17" y="307"/>
                  <a:pt x="19" y="339"/>
                </a:cubicBezTo>
                <a:cubicBezTo>
                  <a:pt x="21" y="342"/>
                  <a:pt x="23" y="343"/>
                  <a:pt x="25" y="345"/>
                </a:cubicBezTo>
                <a:cubicBezTo>
                  <a:pt x="26" y="356"/>
                  <a:pt x="20" y="373"/>
                  <a:pt x="27" y="380"/>
                </a:cubicBezTo>
                <a:cubicBezTo>
                  <a:pt x="23" y="387"/>
                  <a:pt x="20" y="395"/>
                  <a:pt x="18" y="404"/>
                </a:cubicBezTo>
                <a:cubicBezTo>
                  <a:pt x="15" y="404"/>
                  <a:pt x="13" y="401"/>
                  <a:pt x="9" y="402"/>
                </a:cubicBezTo>
                <a:cubicBezTo>
                  <a:pt x="5" y="408"/>
                  <a:pt x="5" y="417"/>
                  <a:pt x="5" y="425"/>
                </a:cubicBezTo>
                <a:cubicBezTo>
                  <a:pt x="4" y="443"/>
                  <a:pt x="2" y="463"/>
                  <a:pt x="1" y="481"/>
                </a:cubicBezTo>
                <a:cubicBezTo>
                  <a:pt x="1" y="485"/>
                  <a:pt x="0" y="492"/>
                  <a:pt x="0" y="49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5" name="AutoShape 9"/>
          <p:cNvSpPr>
            <a:spLocks noChangeAspect="1" noChangeArrowheads="1" noTextEdit="1"/>
          </p:cNvSpPr>
          <p:nvPr/>
        </p:nvSpPr>
        <p:spPr bwMode="auto">
          <a:xfrm>
            <a:off x="4313238" y="642938"/>
            <a:ext cx="2379662" cy="5710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6" name="Freeform 11"/>
          <p:cNvSpPr>
            <a:spLocks noEditPoints="1"/>
          </p:cNvSpPr>
          <p:nvPr/>
        </p:nvSpPr>
        <p:spPr bwMode="auto">
          <a:xfrm>
            <a:off x="4532313" y="696913"/>
            <a:ext cx="2406650" cy="5702300"/>
          </a:xfrm>
          <a:custGeom>
            <a:avLst/>
            <a:gdLst>
              <a:gd name="T0" fmla="*/ 2147483647 w 273"/>
              <a:gd name="T1" fmla="*/ 2147483647 h 647"/>
              <a:gd name="T2" fmla="*/ 2147483647 w 273"/>
              <a:gd name="T3" fmla="*/ 2147483647 h 647"/>
              <a:gd name="T4" fmla="*/ 2147483647 w 273"/>
              <a:gd name="T5" fmla="*/ 2147483647 h 647"/>
              <a:gd name="T6" fmla="*/ 2147483647 w 273"/>
              <a:gd name="T7" fmla="*/ 2147483647 h 647"/>
              <a:gd name="T8" fmla="*/ 2147483647 w 273"/>
              <a:gd name="T9" fmla="*/ 2147483647 h 647"/>
              <a:gd name="T10" fmla="*/ 2147483647 w 273"/>
              <a:gd name="T11" fmla="*/ 2147483647 h 647"/>
              <a:gd name="T12" fmla="*/ 2147483647 w 273"/>
              <a:gd name="T13" fmla="*/ 2147483647 h 647"/>
              <a:gd name="T14" fmla="*/ 2147483647 w 273"/>
              <a:gd name="T15" fmla="*/ 2147483647 h 647"/>
              <a:gd name="T16" fmla="*/ 2147483647 w 273"/>
              <a:gd name="T17" fmla="*/ 2147483647 h 647"/>
              <a:gd name="T18" fmla="*/ 2147483647 w 273"/>
              <a:gd name="T19" fmla="*/ 2147483647 h 647"/>
              <a:gd name="T20" fmla="*/ 2147483647 w 273"/>
              <a:gd name="T21" fmla="*/ 2147483647 h 647"/>
              <a:gd name="T22" fmla="*/ 2147483647 w 273"/>
              <a:gd name="T23" fmla="*/ 2147483647 h 647"/>
              <a:gd name="T24" fmla="*/ 2147483647 w 273"/>
              <a:gd name="T25" fmla="*/ 2147483647 h 647"/>
              <a:gd name="T26" fmla="*/ 2147483647 w 273"/>
              <a:gd name="T27" fmla="*/ 2147483647 h 647"/>
              <a:gd name="T28" fmla="*/ 2147483647 w 273"/>
              <a:gd name="T29" fmla="*/ 2147483647 h 647"/>
              <a:gd name="T30" fmla="*/ 2147483647 w 273"/>
              <a:gd name="T31" fmla="*/ 2147483647 h 647"/>
              <a:gd name="T32" fmla="*/ 2147483647 w 273"/>
              <a:gd name="T33" fmla="*/ 2147483647 h 647"/>
              <a:gd name="T34" fmla="*/ 2147483647 w 273"/>
              <a:gd name="T35" fmla="*/ 2147483647 h 647"/>
              <a:gd name="T36" fmla="*/ 2147483647 w 273"/>
              <a:gd name="T37" fmla="*/ 2147483647 h 647"/>
              <a:gd name="T38" fmla="*/ 2147483647 w 273"/>
              <a:gd name="T39" fmla="*/ 2147483647 h 647"/>
              <a:gd name="T40" fmla="*/ 2147483647 w 273"/>
              <a:gd name="T41" fmla="*/ 2147483647 h 647"/>
              <a:gd name="T42" fmla="*/ 2147483647 w 273"/>
              <a:gd name="T43" fmla="*/ 2147483647 h 647"/>
              <a:gd name="T44" fmla="*/ 2147483647 w 273"/>
              <a:gd name="T45" fmla="*/ 2147483647 h 647"/>
              <a:gd name="T46" fmla="*/ 2147483647 w 273"/>
              <a:gd name="T47" fmla="*/ 2147483647 h 647"/>
              <a:gd name="T48" fmla="*/ 2147483647 w 273"/>
              <a:gd name="T49" fmla="*/ 2147483647 h 647"/>
              <a:gd name="T50" fmla="*/ 2147483647 w 273"/>
              <a:gd name="T51" fmla="*/ 2147483647 h 647"/>
              <a:gd name="T52" fmla="*/ 2147483647 w 273"/>
              <a:gd name="T53" fmla="*/ 2147483647 h 647"/>
              <a:gd name="T54" fmla="*/ 2147483647 w 273"/>
              <a:gd name="T55" fmla="*/ 2147483647 h 647"/>
              <a:gd name="T56" fmla="*/ 2147483647 w 273"/>
              <a:gd name="T57" fmla="*/ 2147483647 h 647"/>
              <a:gd name="T58" fmla="*/ 2147483647 w 273"/>
              <a:gd name="T59" fmla="*/ 2147483647 h 647"/>
              <a:gd name="T60" fmla="*/ 2147483647 w 273"/>
              <a:gd name="T61" fmla="*/ 2147483647 h 647"/>
              <a:gd name="T62" fmla="*/ 2147483647 w 273"/>
              <a:gd name="T63" fmla="*/ 2147483647 h 647"/>
              <a:gd name="T64" fmla="*/ 2147483647 w 273"/>
              <a:gd name="T65" fmla="*/ 2147483647 h 647"/>
              <a:gd name="T66" fmla="*/ 2147483647 w 273"/>
              <a:gd name="T67" fmla="*/ 2147483647 h 647"/>
              <a:gd name="T68" fmla="*/ 2147483647 w 273"/>
              <a:gd name="T69" fmla="*/ 2147483647 h 647"/>
              <a:gd name="T70" fmla="*/ 2147483647 w 273"/>
              <a:gd name="T71" fmla="*/ 2147483647 h 647"/>
              <a:gd name="T72" fmla="*/ 2147483647 w 273"/>
              <a:gd name="T73" fmla="*/ 2147483647 h 647"/>
              <a:gd name="T74" fmla="*/ 2147483647 w 273"/>
              <a:gd name="T75" fmla="*/ 2147483647 h 647"/>
              <a:gd name="T76" fmla="*/ 2147483647 w 273"/>
              <a:gd name="T77" fmla="*/ 2147483647 h 647"/>
              <a:gd name="T78" fmla="*/ 2147483647 w 273"/>
              <a:gd name="T79" fmla="*/ 2147483647 h 647"/>
              <a:gd name="T80" fmla="*/ 2147483647 w 273"/>
              <a:gd name="T81" fmla="*/ 2147483647 h 647"/>
              <a:gd name="T82" fmla="*/ 2147483647 w 273"/>
              <a:gd name="T83" fmla="*/ 2147483647 h 647"/>
              <a:gd name="T84" fmla="*/ 2147483647 w 273"/>
              <a:gd name="T85" fmla="*/ 2147483647 h 647"/>
              <a:gd name="T86" fmla="*/ 2147483647 w 273"/>
              <a:gd name="T87" fmla="*/ 2147483647 h 647"/>
              <a:gd name="T88" fmla="*/ 2147483647 w 273"/>
              <a:gd name="T89" fmla="*/ 2147483647 h 647"/>
              <a:gd name="T90" fmla="*/ 2147483647 w 273"/>
              <a:gd name="T91" fmla="*/ 2147483647 h 647"/>
              <a:gd name="T92" fmla="*/ 2147483647 w 273"/>
              <a:gd name="T93" fmla="*/ 2147483647 h 647"/>
              <a:gd name="T94" fmla="*/ 2147483647 w 273"/>
              <a:gd name="T95" fmla="*/ 2147483647 h 647"/>
              <a:gd name="T96" fmla="*/ 2147483647 w 273"/>
              <a:gd name="T97" fmla="*/ 2147483647 h 647"/>
              <a:gd name="T98" fmla="*/ 2147483647 w 273"/>
              <a:gd name="T99" fmla="*/ 2147483647 h 647"/>
              <a:gd name="T100" fmla="*/ 2147483647 w 273"/>
              <a:gd name="T101" fmla="*/ 2147483647 h 647"/>
              <a:gd name="T102" fmla="*/ 2147483647 w 273"/>
              <a:gd name="T103" fmla="*/ 2147483647 h 647"/>
              <a:gd name="T104" fmla="*/ 2147483647 w 273"/>
              <a:gd name="T105" fmla="*/ 2147483647 h 647"/>
              <a:gd name="T106" fmla="*/ 2147483647 w 273"/>
              <a:gd name="T107" fmla="*/ 2147483647 h 647"/>
              <a:gd name="T108" fmla="*/ 2147483647 w 273"/>
              <a:gd name="T109" fmla="*/ 2147483647 h 647"/>
              <a:gd name="T110" fmla="*/ 2147483647 w 273"/>
              <a:gd name="T111" fmla="*/ 2147483647 h 647"/>
              <a:gd name="T112" fmla="*/ 2147483647 w 273"/>
              <a:gd name="T113" fmla="*/ 2147483647 h 647"/>
              <a:gd name="T114" fmla="*/ 2147483647 w 273"/>
              <a:gd name="T115" fmla="*/ 2147483647 h 647"/>
              <a:gd name="T116" fmla="*/ 2147483647 w 273"/>
              <a:gd name="T117" fmla="*/ 2147483647 h 647"/>
              <a:gd name="T118" fmla="*/ 2147483647 w 273"/>
              <a:gd name="T119" fmla="*/ 2147483647 h 647"/>
              <a:gd name="T120" fmla="*/ 2147483647 w 273"/>
              <a:gd name="T121" fmla="*/ 2147483647 h 647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273"/>
              <a:gd name="T184" fmla="*/ 0 h 647"/>
              <a:gd name="T185" fmla="*/ 273 w 273"/>
              <a:gd name="T186" fmla="*/ 647 h 647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273" h="647">
                <a:moveTo>
                  <a:pt x="174" y="1"/>
                </a:moveTo>
                <a:cubicBezTo>
                  <a:pt x="162" y="3"/>
                  <a:pt x="159" y="9"/>
                  <a:pt x="157" y="20"/>
                </a:cubicBezTo>
                <a:cubicBezTo>
                  <a:pt x="156" y="28"/>
                  <a:pt x="146" y="34"/>
                  <a:pt x="153" y="43"/>
                </a:cubicBezTo>
                <a:cubicBezTo>
                  <a:pt x="149" y="44"/>
                  <a:pt x="149" y="41"/>
                  <a:pt x="150" y="47"/>
                </a:cubicBezTo>
                <a:cubicBezTo>
                  <a:pt x="150" y="51"/>
                  <a:pt x="150" y="55"/>
                  <a:pt x="151" y="58"/>
                </a:cubicBezTo>
                <a:cubicBezTo>
                  <a:pt x="152" y="64"/>
                  <a:pt x="157" y="63"/>
                  <a:pt x="158" y="67"/>
                </a:cubicBezTo>
                <a:cubicBezTo>
                  <a:pt x="159" y="71"/>
                  <a:pt x="158" y="75"/>
                  <a:pt x="158" y="79"/>
                </a:cubicBezTo>
                <a:cubicBezTo>
                  <a:pt x="158" y="84"/>
                  <a:pt x="154" y="82"/>
                  <a:pt x="152" y="87"/>
                </a:cubicBezTo>
                <a:cubicBezTo>
                  <a:pt x="151" y="89"/>
                  <a:pt x="151" y="97"/>
                  <a:pt x="148" y="99"/>
                </a:cubicBezTo>
                <a:cubicBezTo>
                  <a:pt x="138" y="105"/>
                  <a:pt x="123" y="106"/>
                  <a:pt x="112" y="110"/>
                </a:cubicBezTo>
                <a:cubicBezTo>
                  <a:pt x="97" y="114"/>
                  <a:pt x="94" y="124"/>
                  <a:pt x="91" y="138"/>
                </a:cubicBezTo>
                <a:cubicBezTo>
                  <a:pt x="88" y="153"/>
                  <a:pt x="84" y="168"/>
                  <a:pt x="81" y="183"/>
                </a:cubicBezTo>
                <a:cubicBezTo>
                  <a:pt x="79" y="190"/>
                  <a:pt x="77" y="197"/>
                  <a:pt x="75" y="204"/>
                </a:cubicBezTo>
                <a:cubicBezTo>
                  <a:pt x="74" y="209"/>
                  <a:pt x="76" y="214"/>
                  <a:pt x="76" y="219"/>
                </a:cubicBezTo>
                <a:cubicBezTo>
                  <a:pt x="76" y="227"/>
                  <a:pt x="79" y="245"/>
                  <a:pt x="86" y="248"/>
                </a:cubicBezTo>
                <a:cubicBezTo>
                  <a:pt x="89" y="250"/>
                  <a:pt x="95" y="256"/>
                  <a:pt x="97" y="258"/>
                </a:cubicBezTo>
                <a:cubicBezTo>
                  <a:pt x="99" y="261"/>
                  <a:pt x="103" y="267"/>
                  <a:pt x="103" y="270"/>
                </a:cubicBezTo>
                <a:cubicBezTo>
                  <a:pt x="104" y="272"/>
                  <a:pt x="108" y="276"/>
                  <a:pt x="110" y="277"/>
                </a:cubicBezTo>
                <a:cubicBezTo>
                  <a:pt x="114" y="278"/>
                  <a:pt x="114" y="273"/>
                  <a:pt x="119" y="276"/>
                </a:cubicBezTo>
                <a:cubicBezTo>
                  <a:pt x="122" y="278"/>
                  <a:pt x="120" y="285"/>
                  <a:pt x="119" y="287"/>
                </a:cubicBezTo>
                <a:cubicBezTo>
                  <a:pt x="118" y="292"/>
                  <a:pt x="119" y="297"/>
                  <a:pt x="119" y="302"/>
                </a:cubicBezTo>
                <a:cubicBezTo>
                  <a:pt x="119" y="305"/>
                  <a:pt x="115" y="312"/>
                  <a:pt x="119" y="313"/>
                </a:cubicBezTo>
                <a:cubicBezTo>
                  <a:pt x="124" y="314"/>
                  <a:pt x="120" y="319"/>
                  <a:pt x="122" y="323"/>
                </a:cubicBezTo>
                <a:cubicBezTo>
                  <a:pt x="125" y="327"/>
                  <a:pt x="121" y="329"/>
                  <a:pt x="123" y="334"/>
                </a:cubicBezTo>
                <a:cubicBezTo>
                  <a:pt x="124" y="337"/>
                  <a:pt x="121" y="342"/>
                  <a:pt x="120" y="344"/>
                </a:cubicBezTo>
                <a:cubicBezTo>
                  <a:pt x="117" y="348"/>
                  <a:pt x="114" y="356"/>
                  <a:pt x="113" y="361"/>
                </a:cubicBezTo>
                <a:cubicBezTo>
                  <a:pt x="112" y="366"/>
                  <a:pt x="114" y="372"/>
                  <a:pt x="111" y="376"/>
                </a:cubicBezTo>
                <a:cubicBezTo>
                  <a:pt x="108" y="379"/>
                  <a:pt x="109" y="390"/>
                  <a:pt x="108" y="395"/>
                </a:cubicBezTo>
                <a:cubicBezTo>
                  <a:pt x="106" y="400"/>
                  <a:pt x="107" y="406"/>
                  <a:pt x="105" y="411"/>
                </a:cubicBezTo>
                <a:cubicBezTo>
                  <a:pt x="102" y="422"/>
                  <a:pt x="104" y="435"/>
                  <a:pt x="100" y="445"/>
                </a:cubicBezTo>
                <a:cubicBezTo>
                  <a:pt x="99" y="449"/>
                  <a:pt x="96" y="451"/>
                  <a:pt x="96" y="454"/>
                </a:cubicBezTo>
                <a:cubicBezTo>
                  <a:pt x="96" y="457"/>
                  <a:pt x="95" y="458"/>
                  <a:pt x="95" y="461"/>
                </a:cubicBezTo>
                <a:cubicBezTo>
                  <a:pt x="93" y="466"/>
                  <a:pt x="91" y="469"/>
                  <a:pt x="89" y="474"/>
                </a:cubicBezTo>
                <a:cubicBezTo>
                  <a:pt x="84" y="483"/>
                  <a:pt x="87" y="495"/>
                  <a:pt x="79" y="501"/>
                </a:cubicBezTo>
                <a:cubicBezTo>
                  <a:pt x="74" y="504"/>
                  <a:pt x="73" y="512"/>
                  <a:pt x="71" y="517"/>
                </a:cubicBezTo>
                <a:cubicBezTo>
                  <a:pt x="68" y="523"/>
                  <a:pt x="66" y="530"/>
                  <a:pt x="64" y="536"/>
                </a:cubicBezTo>
                <a:cubicBezTo>
                  <a:pt x="58" y="547"/>
                  <a:pt x="54" y="560"/>
                  <a:pt x="50" y="572"/>
                </a:cubicBezTo>
                <a:cubicBezTo>
                  <a:pt x="48" y="578"/>
                  <a:pt x="45" y="584"/>
                  <a:pt x="46" y="590"/>
                </a:cubicBezTo>
                <a:cubicBezTo>
                  <a:pt x="46" y="596"/>
                  <a:pt x="42" y="597"/>
                  <a:pt x="38" y="601"/>
                </a:cubicBezTo>
                <a:cubicBezTo>
                  <a:pt x="33" y="605"/>
                  <a:pt x="35" y="609"/>
                  <a:pt x="33" y="614"/>
                </a:cubicBezTo>
                <a:cubicBezTo>
                  <a:pt x="31" y="618"/>
                  <a:pt x="24" y="618"/>
                  <a:pt x="20" y="619"/>
                </a:cubicBezTo>
                <a:cubicBezTo>
                  <a:pt x="16" y="621"/>
                  <a:pt x="12" y="621"/>
                  <a:pt x="10" y="624"/>
                </a:cubicBezTo>
                <a:cubicBezTo>
                  <a:pt x="9" y="627"/>
                  <a:pt x="7" y="629"/>
                  <a:pt x="5" y="631"/>
                </a:cubicBezTo>
                <a:cubicBezTo>
                  <a:pt x="4" y="632"/>
                  <a:pt x="0" y="635"/>
                  <a:pt x="1" y="637"/>
                </a:cubicBezTo>
                <a:cubicBezTo>
                  <a:pt x="2" y="640"/>
                  <a:pt x="7" y="638"/>
                  <a:pt x="8" y="642"/>
                </a:cubicBezTo>
                <a:cubicBezTo>
                  <a:pt x="1" y="644"/>
                  <a:pt x="5" y="646"/>
                  <a:pt x="10" y="647"/>
                </a:cubicBezTo>
                <a:cubicBezTo>
                  <a:pt x="18" y="647"/>
                  <a:pt x="25" y="646"/>
                  <a:pt x="33" y="645"/>
                </a:cubicBezTo>
                <a:cubicBezTo>
                  <a:pt x="49" y="642"/>
                  <a:pt x="65" y="635"/>
                  <a:pt x="81" y="633"/>
                </a:cubicBezTo>
                <a:cubicBezTo>
                  <a:pt x="97" y="631"/>
                  <a:pt x="101" y="616"/>
                  <a:pt x="105" y="603"/>
                </a:cubicBezTo>
                <a:cubicBezTo>
                  <a:pt x="111" y="587"/>
                  <a:pt x="117" y="570"/>
                  <a:pt x="120" y="554"/>
                </a:cubicBezTo>
                <a:cubicBezTo>
                  <a:pt x="127" y="520"/>
                  <a:pt x="139" y="488"/>
                  <a:pt x="146" y="455"/>
                </a:cubicBezTo>
                <a:cubicBezTo>
                  <a:pt x="150" y="439"/>
                  <a:pt x="157" y="423"/>
                  <a:pt x="163" y="407"/>
                </a:cubicBezTo>
                <a:cubicBezTo>
                  <a:pt x="167" y="397"/>
                  <a:pt x="170" y="373"/>
                  <a:pt x="181" y="369"/>
                </a:cubicBezTo>
                <a:cubicBezTo>
                  <a:pt x="190" y="378"/>
                  <a:pt x="192" y="392"/>
                  <a:pt x="194" y="404"/>
                </a:cubicBezTo>
                <a:cubicBezTo>
                  <a:pt x="196" y="417"/>
                  <a:pt x="198" y="429"/>
                  <a:pt x="198" y="442"/>
                </a:cubicBezTo>
                <a:cubicBezTo>
                  <a:pt x="197" y="470"/>
                  <a:pt x="194" y="498"/>
                  <a:pt x="192" y="526"/>
                </a:cubicBezTo>
                <a:cubicBezTo>
                  <a:pt x="192" y="534"/>
                  <a:pt x="192" y="542"/>
                  <a:pt x="194" y="549"/>
                </a:cubicBezTo>
                <a:cubicBezTo>
                  <a:pt x="195" y="553"/>
                  <a:pt x="199" y="558"/>
                  <a:pt x="198" y="562"/>
                </a:cubicBezTo>
                <a:cubicBezTo>
                  <a:pt x="198" y="567"/>
                  <a:pt x="192" y="572"/>
                  <a:pt x="191" y="577"/>
                </a:cubicBezTo>
                <a:cubicBezTo>
                  <a:pt x="190" y="584"/>
                  <a:pt x="188" y="589"/>
                  <a:pt x="189" y="596"/>
                </a:cubicBezTo>
                <a:cubicBezTo>
                  <a:pt x="190" y="602"/>
                  <a:pt x="189" y="612"/>
                  <a:pt x="194" y="616"/>
                </a:cubicBezTo>
                <a:cubicBezTo>
                  <a:pt x="199" y="620"/>
                  <a:pt x="202" y="617"/>
                  <a:pt x="206" y="619"/>
                </a:cubicBezTo>
                <a:cubicBezTo>
                  <a:pt x="210" y="621"/>
                  <a:pt x="206" y="628"/>
                  <a:pt x="210" y="628"/>
                </a:cubicBezTo>
                <a:cubicBezTo>
                  <a:pt x="214" y="629"/>
                  <a:pt x="218" y="630"/>
                  <a:pt x="223" y="630"/>
                </a:cubicBezTo>
                <a:cubicBezTo>
                  <a:pt x="226" y="630"/>
                  <a:pt x="253" y="628"/>
                  <a:pt x="244" y="619"/>
                </a:cubicBezTo>
                <a:cubicBezTo>
                  <a:pt x="241" y="615"/>
                  <a:pt x="244" y="613"/>
                  <a:pt x="246" y="610"/>
                </a:cubicBezTo>
                <a:cubicBezTo>
                  <a:pt x="248" y="607"/>
                  <a:pt x="246" y="597"/>
                  <a:pt x="245" y="594"/>
                </a:cubicBezTo>
                <a:cubicBezTo>
                  <a:pt x="245" y="587"/>
                  <a:pt x="244" y="583"/>
                  <a:pt x="240" y="578"/>
                </a:cubicBezTo>
                <a:cubicBezTo>
                  <a:pt x="237" y="574"/>
                  <a:pt x="235" y="574"/>
                  <a:pt x="236" y="569"/>
                </a:cubicBezTo>
                <a:cubicBezTo>
                  <a:pt x="237" y="565"/>
                  <a:pt x="238" y="561"/>
                  <a:pt x="239" y="557"/>
                </a:cubicBezTo>
                <a:cubicBezTo>
                  <a:pt x="240" y="551"/>
                  <a:pt x="242" y="548"/>
                  <a:pt x="244" y="543"/>
                </a:cubicBezTo>
                <a:cubicBezTo>
                  <a:pt x="246" y="538"/>
                  <a:pt x="250" y="533"/>
                  <a:pt x="250" y="527"/>
                </a:cubicBezTo>
                <a:cubicBezTo>
                  <a:pt x="250" y="520"/>
                  <a:pt x="249" y="513"/>
                  <a:pt x="249" y="506"/>
                </a:cubicBezTo>
                <a:cubicBezTo>
                  <a:pt x="249" y="492"/>
                  <a:pt x="247" y="478"/>
                  <a:pt x="246" y="464"/>
                </a:cubicBezTo>
                <a:cubicBezTo>
                  <a:pt x="244" y="442"/>
                  <a:pt x="244" y="420"/>
                  <a:pt x="245" y="398"/>
                </a:cubicBezTo>
                <a:cubicBezTo>
                  <a:pt x="245" y="383"/>
                  <a:pt x="244" y="369"/>
                  <a:pt x="246" y="354"/>
                </a:cubicBezTo>
                <a:cubicBezTo>
                  <a:pt x="247" y="346"/>
                  <a:pt x="249" y="335"/>
                  <a:pt x="249" y="327"/>
                </a:cubicBezTo>
                <a:cubicBezTo>
                  <a:pt x="249" y="323"/>
                  <a:pt x="247" y="321"/>
                  <a:pt x="247" y="317"/>
                </a:cubicBezTo>
                <a:cubicBezTo>
                  <a:pt x="247" y="315"/>
                  <a:pt x="246" y="312"/>
                  <a:pt x="246" y="309"/>
                </a:cubicBezTo>
                <a:cubicBezTo>
                  <a:pt x="248" y="308"/>
                  <a:pt x="246" y="305"/>
                  <a:pt x="246" y="303"/>
                </a:cubicBezTo>
                <a:cubicBezTo>
                  <a:pt x="245" y="299"/>
                  <a:pt x="243" y="294"/>
                  <a:pt x="242" y="290"/>
                </a:cubicBezTo>
                <a:cubicBezTo>
                  <a:pt x="240" y="285"/>
                  <a:pt x="241" y="284"/>
                  <a:pt x="242" y="280"/>
                </a:cubicBezTo>
                <a:cubicBezTo>
                  <a:pt x="243" y="276"/>
                  <a:pt x="245" y="272"/>
                  <a:pt x="246" y="268"/>
                </a:cubicBezTo>
                <a:cubicBezTo>
                  <a:pt x="248" y="264"/>
                  <a:pt x="252" y="263"/>
                  <a:pt x="254" y="259"/>
                </a:cubicBezTo>
                <a:cubicBezTo>
                  <a:pt x="256" y="254"/>
                  <a:pt x="261" y="251"/>
                  <a:pt x="264" y="246"/>
                </a:cubicBezTo>
                <a:cubicBezTo>
                  <a:pt x="266" y="242"/>
                  <a:pt x="266" y="239"/>
                  <a:pt x="268" y="235"/>
                </a:cubicBezTo>
                <a:cubicBezTo>
                  <a:pt x="270" y="230"/>
                  <a:pt x="273" y="222"/>
                  <a:pt x="272" y="217"/>
                </a:cubicBezTo>
                <a:cubicBezTo>
                  <a:pt x="271" y="212"/>
                  <a:pt x="268" y="207"/>
                  <a:pt x="267" y="203"/>
                </a:cubicBezTo>
                <a:cubicBezTo>
                  <a:pt x="263" y="188"/>
                  <a:pt x="260" y="174"/>
                  <a:pt x="257" y="159"/>
                </a:cubicBezTo>
                <a:cubicBezTo>
                  <a:pt x="255" y="146"/>
                  <a:pt x="252" y="132"/>
                  <a:pt x="246" y="119"/>
                </a:cubicBezTo>
                <a:cubicBezTo>
                  <a:pt x="243" y="112"/>
                  <a:pt x="234" y="109"/>
                  <a:pt x="226" y="107"/>
                </a:cubicBezTo>
                <a:cubicBezTo>
                  <a:pt x="219" y="105"/>
                  <a:pt x="210" y="104"/>
                  <a:pt x="203" y="101"/>
                </a:cubicBezTo>
                <a:cubicBezTo>
                  <a:pt x="200" y="99"/>
                  <a:pt x="198" y="86"/>
                  <a:pt x="199" y="83"/>
                </a:cubicBezTo>
                <a:cubicBezTo>
                  <a:pt x="201" y="79"/>
                  <a:pt x="202" y="73"/>
                  <a:pt x="205" y="68"/>
                </a:cubicBezTo>
                <a:cubicBezTo>
                  <a:pt x="205" y="67"/>
                  <a:pt x="208" y="67"/>
                  <a:pt x="209" y="65"/>
                </a:cubicBezTo>
                <a:cubicBezTo>
                  <a:pt x="211" y="63"/>
                  <a:pt x="211" y="61"/>
                  <a:pt x="211" y="58"/>
                </a:cubicBezTo>
                <a:cubicBezTo>
                  <a:pt x="213" y="50"/>
                  <a:pt x="213" y="43"/>
                  <a:pt x="213" y="35"/>
                </a:cubicBezTo>
                <a:cubicBezTo>
                  <a:pt x="213" y="29"/>
                  <a:pt x="211" y="24"/>
                  <a:pt x="211" y="18"/>
                </a:cubicBezTo>
                <a:cubicBezTo>
                  <a:pt x="211" y="14"/>
                  <a:pt x="208" y="10"/>
                  <a:pt x="205" y="7"/>
                </a:cubicBezTo>
                <a:cubicBezTo>
                  <a:pt x="197" y="0"/>
                  <a:pt x="184" y="0"/>
                  <a:pt x="174" y="1"/>
                </a:cubicBezTo>
                <a:moveTo>
                  <a:pt x="230" y="191"/>
                </a:moveTo>
                <a:cubicBezTo>
                  <a:pt x="236" y="192"/>
                  <a:pt x="233" y="202"/>
                  <a:pt x="233" y="206"/>
                </a:cubicBezTo>
                <a:cubicBezTo>
                  <a:pt x="232" y="212"/>
                  <a:pt x="234" y="217"/>
                  <a:pt x="237" y="222"/>
                </a:cubicBezTo>
                <a:cubicBezTo>
                  <a:pt x="238" y="223"/>
                  <a:pt x="234" y="235"/>
                  <a:pt x="234" y="235"/>
                </a:cubicBezTo>
                <a:cubicBezTo>
                  <a:pt x="232" y="236"/>
                  <a:pt x="229" y="239"/>
                  <a:pt x="227" y="240"/>
                </a:cubicBezTo>
                <a:cubicBezTo>
                  <a:pt x="223" y="235"/>
                  <a:pt x="225" y="223"/>
                  <a:pt x="226" y="218"/>
                </a:cubicBezTo>
                <a:cubicBezTo>
                  <a:pt x="227" y="215"/>
                  <a:pt x="229" y="212"/>
                  <a:pt x="229" y="208"/>
                </a:cubicBezTo>
                <a:cubicBezTo>
                  <a:pt x="230" y="202"/>
                  <a:pt x="230" y="197"/>
                  <a:pt x="230" y="191"/>
                </a:cubicBezTo>
                <a:moveTo>
                  <a:pt x="115" y="203"/>
                </a:moveTo>
                <a:cubicBezTo>
                  <a:pt x="117" y="212"/>
                  <a:pt x="118" y="223"/>
                  <a:pt x="119" y="232"/>
                </a:cubicBezTo>
                <a:cubicBezTo>
                  <a:pt x="114" y="230"/>
                  <a:pt x="109" y="226"/>
                  <a:pt x="109" y="220"/>
                </a:cubicBezTo>
                <a:cubicBezTo>
                  <a:pt x="110" y="214"/>
                  <a:pt x="113" y="208"/>
                  <a:pt x="115" y="203"/>
                </a:cubicBezTo>
                <a:moveTo>
                  <a:pt x="114" y="196"/>
                </a:moveTo>
                <a:cubicBezTo>
                  <a:pt x="114" y="196"/>
                  <a:pt x="114" y="196"/>
                  <a:pt x="114" y="196"/>
                </a:cubicBezTo>
                <a:cubicBezTo>
                  <a:pt x="114" y="195"/>
                  <a:pt x="114" y="193"/>
                  <a:pt x="115" y="192"/>
                </a:cubicBezTo>
                <a:cubicBezTo>
                  <a:pt x="113" y="193"/>
                  <a:pt x="113" y="195"/>
                  <a:pt x="114" y="196"/>
                </a:cubicBezTo>
                <a:moveTo>
                  <a:pt x="115" y="194"/>
                </a:moveTo>
                <a:cubicBezTo>
                  <a:pt x="114" y="197"/>
                  <a:pt x="114" y="197"/>
                  <a:pt x="114" y="197"/>
                </a:cubicBezTo>
                <a:moveTo>
                  <a:pt x="113" y="184"/>
                </a:moveTo>
                <a:cubicBezTo>
                  <a:pt x="113" y="183"/>
                  <a:pt x="113" y="183"/>
                  <a:pt x="113" y="183"/>
                </a:cubicBezTo>
                <a:cubicBezTo>
                  <a:pt x="114" y="184"/>
                  <a:pt x="114" y="184"/>
                  <a:pt x="114" y="185"/>
                </a:cubicBezTo>
                <a:cubicBezTo>
                  <a:pt x="113" y="184"/>
                  <a:pt x="113" y="184"/>
                  <a:pt x="113" y="184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7" name="AutoShape 14"/>
          <p:cNvSpPr>
            <a:spLocks noChangeAspect="1" noChangeArrowheads="1" noTextEdit="1"/>
          </p:cNvSpPr>
          <p:nvPr/>
        </p:nvSpPr>
        <p:spPr bwMode="auto">
          <a:xfrm>
            <a:off x="2681288" y="619125"/>
            <a:ext cx="2066925" cy="58769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8" name="Freeform 16"/>
          <p:cNvSpPr>
            <a:spLocks noEditPoints="1"/>
          </p:cNvSpPr>
          <p:nvPr/>
        </p:nvSpPr>
        <p:spPr bwMode="auto">
          <a:xfrm>
            <a:off x="2681288" y="619125"/>
            <a:ext cx="2085975" cy="5886450"/>
          </a:xfrm>
          <a:custGeom>
            <a:avLst/>
            <a:gdLst>
              <a:gd name="T0" fmla="*/ 2147483647 w 230"/>
              <a:gd name="T1" fmla="*/ 2147483647 h 649"/>
              <a:gd name="T2" fmla="*/ 2147483647 w 230"/>
              <a:gd name="T3" fmla="*/ 2147483647 h 649"/>
              <a:gd name="T4" fmla="*/ 2147483647 w 230"/>
              <a:gd name="T5" fmla="*/ 2147483647 h 649"/>
              <a:gd name="T6" fmla="*/ 2147483647 w 230"/>
              <a:gd name="T7" fmla="*/ 2147483647 h 649"/>
              <a:gd name="T8" fmla="*/ 2147483647 w 230"/>
              <a:gd name="T9" fmla="*/ 2147483647 h 649"/>
              <a:gd name="T10" fmla="*/ 2147483647 w 230"/>
              <a:gd name="T11" fmla="*/ 2147483647 h 649"/>
              <a:gd name="T12" fmla="*/ 2147483647 w 230"/>
              <a:gd name="T13" fmla="*/ 2147483647 h 649"/>
              <a:gd name="T14" fmla="*/ 2147483647 w 230"/>
              <a:gd name="T15" fmla="*/ 2147483647 h 649"/>
              <a:gd name="T16" fmla="*/ 2147483647 w 230"/>
              <a:gd name="T17" fmla="*/ 2147483647 h 649"/>
              <a:gd name="T18" fmla="*/ 2147483647 w 230"/>
              <a:gd name="T19" fmla="*/ 2147483647 h 649"/>
              <a:gd name="T20" fmla="*/ 2147483647 w 230"/>
              <a:gd name="T21" fmla="*/ 2147483647 h 649"/>
              <a:gd name="T22" fmla="*/ 2147483647 w 230"/>
              <a:gd name="T23" fmla="*/ 2147483647 h 649"/>
              <a:gd name="T24" fmla="*/ 2147483647 w 230"/>
              <a:gd name="T25" fmla="*/ 2147483647 h 649"/>
              <a:gd name="T26" fmla="*/ 2147483647 w 230"/>
              <a:gd name="T27" fmla="*/ 2147483647 h 649"/>
              <a:gd name="T28" fmla="*/ 2147483647 w 230"/>
              <a:gd name="T29" fmla="*/ 2147483647 h 649"/>
              <a:gd name="T30" fmla="*/ 2147483647 w 230"/>
              <a:gd name="T31" fmla="*/ 2147483647 h 649"/>
              <a:gd name="T32" fmla="*/ 2147483647 w 230"/>
              <a:gd name="T33" fmla="*/ 2147483647 h 649"/>
              <a:gd name="T34" fmla="*/ 2147483647 w 230"/>
              <a:gd name="T35" fmla="*/ 2147483647 h 649"/>
              <a:gd name="T36" fmla="*/ 2147483647 w 230"/>
              <a:gd name="T37" fmla="*/ 2147483647 h 649"/>
              <a:gd name="T38" fmla="*/ 0 w 230"/>
              <a:gd name="T39" fmla="*/ 2147483647 h 649"/>
              <a:gd name="T40" fmla="*/ 2147483647 w 230"/>
              <a:gd name="T41" fmla="*/ 2147483647 h 649"/>
              <a:gd name="T42" fmla="*/ 2147483647 w 230"/>
              <a:gd name="T43" fmla="*/ 2147483647 h 649"/>
              <a:gd name="T44" fmla="*/ 2147483647 w 230"/>
              <a:gd name="T45" fmla="*/ 2147483647 h 649"/>
              <a:gd name="T46" fmla="*/ 2147483647 w 230"/>
              <a:gd name="T47" fmla="*/ 2147483647 h 649"/>
              <a:gd name="T48" fmla="*/ 2147483647 w 230"/>
              <a:gd name="T49" fmla="*/ 2147483647 h 649"/>
              <a:gd name="T50" fmla="*/ 2147483647 w 230"/>
              <a:gd name="T51" fmla="*/ 2147483647 h 649"/>
              <a:gd name="T52" fmla="*/ 2147483647 w 230"/>
              <a:gd name="T53" fmla="*/ 2147483647 h 649"/>
              <a:gd name="T54" fmla="*/ 2147483647 w 230"/>
              <a:gd name="T55" fmla="*/ 2147483647 h 649"/>
              <a:gd name="T56" fmla="*/ 2147483647 w 230"/>
              <a:gd name="T57" fmla="*/ 2147483647 h 649"/>
              <a:gd name="T58" fmla="*/ 2147483647 w 230"/>
              <a:gd name="T59" fmla="*/ 2147483647 h 649"/>
              <a:gd name="T60" fmla="*/ 2147483647 w 230"/>
              <a:gd name="T61" fmla="*/ 2147483647 h 649"/>
              <a:gd name="T62" fmla="*/ 2147483647 w 230"/>
              <a:gd name="T63" fmla="*/ 2147483647 h 649"/>
              <a:gd name="T64" fmla="*/ 2147483647 w 230"/>
              <a:gd name="T65" fmla="*/ 2147483647 h 649"/>
              <a:gd name="T66" fmla="*/ 2147483647 w 230"/>
              <a:gd name="T67" fmla="*/ 2147483647 h 649"/>
              <a:gd name="T68" fmla="*/ 2147483647 w 230"/>
              <a:gd name="T69" fmla="*/ 2147483647 h 649"/>
              <a:gd name="T70" fmla="*/ 2147483647 w 230"/>
              <a:gd name="T71" fmla="*/ 2147483647 h 649"/>
              <a:gd name="T72" fmla="*/ 2147483647 w 230"/>
              <a:gd name="T73" fmla="*/ 2147483647 h 649"/>
              <a:gd name="T74" fmla="*/ 2147483647 w 230"/>
              <a:gd name="T75" fmla="*/ 2147483647 h 649"/>
              <a:gd name="T76" fmla="*/ 2147483647 w 230"/>
              <a:gd name="T77" fmla="*/ 2147483647 h 649"/>
              <a:gd name="T78" fmla="*/ 2147483647 w 230"/>
              <a:gd name="T79" fmla="*/ 2147483647 h 649"/>
              <a:gd name="T80" fmla="*/ 2147483647 w 230"/>
              <a:gd name="T81" fmla="*/ 2147483647 h 649"/>
              <a:gd name="T82" fmla="*/ 2147483647 w 230"/>
              <a:gd name="T83" fmla="*/ 2147483647 h 649"/>
              <a:gd name="T84" fmla="*/ 2147483647 w 230"/>
              <a:gd name="T85" fmla="*/ 2147483647 h 649"/>
              <a:gd name="T86" fmla="*/ 2147483647 w 230"/>
              <a:gd name="T87" fmla="*/ 2147483647 h 649"/>
              <a:gd name="T88" fmla="*/ 2147483647 w 230"/>
              <a:gd name="T89" fmla="*/ 2147483647 h 649"/>
              <a:gd name="T90" fmla="*/ 2147483647 w 230"/>
              <a:gd name="T91" fmla="*/ 2147483647 h 649"/>
              <a:gd name="T92" fmla="*/ 2147483647 w 230"/>
              <a:gd name="T93" fmla="*/ 2147483647 h 649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230"/>
              <a:gd name="T142" fmla="*/ 0 h 649"/>
              <a:gd name="T143" fmla="*/ 230 w 230"/>
              <a:gd name="T144" fmla="*/ 649 h 649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230" h="649">
                <a:moveTo>
                  <a:pt x="226" y="190"/>
                </a:moveTo>
                <a:cubicBezTo>
                  <a:pt x="225" y="186"/>
                  <a:pt x="222" y="181"/>
                  <a:pt x="220" y="178"/>
                </a:cubicBezTo>
                <a:cubicBezTo>
                  <a:pt x="219" y="175"/>
                  <a:pt x="217" y="172"/>
                  <a:pt x="216" y="170"/>
                </a:cubicBezTo>
                <a:cubicBezTo>
                  <a:pt x="214" y="169"/>
                  <a:pt x="213" y="164"/>
                  <a:pt x="212" y="162"/>
                </a:cubicBezTo>
                <a:cubicBezTo>
                  <a:pt x="211" y="158"/>
                  <a:pt x="209" y="154"/>
                  <a:pt x="208" y="150"/>
                </a:cubicBezTo>
                <a:cubicBezTo>
                  <a:pt x="207" y="145"/>
                  <a:pt x="207" y="142"/>
                  <a:pt x="205" y="138"/>
                </a:cubicBezTo>
                <a:cubicBezTo>
                  <a:pt x="202" y="131"/>
                  <a:pt x="197" y="127"/>
                  <a:pt x="194" y="121"/>
                </a:cubicBezTo>
                <a:cubicBezTo>
                  <a:pt x="190" y="115"/>
                  <a:pt x="184" y="110"/>
                  <a:pt x="177" y="108"/>
                </a:cubicBezTo>
                <a:cubicBezTo>
                  <a:pt x="168" y="105"/>
                  <a:pt x="152" y="99"/>
                  <a:pt x="157" y="88"/>
                </a:cubicBezTo>
                <a:cubicBezTo>
                  <a:pt x="159" y="83"/>
                  <a:pt x="161" y="80"/>
                  <a:pt x="163" y="76"/>
                </a:cubicBezTo>
                <a:cubicBezTo>
                  <a:pt x="165" y="74"/>
                  <a:pt x="166" y="71"/>
                  <a:pt x="167" y="68"/>
                </a:cubicBezTo>
                <a:cubicBezTo>
                  <a:pt x="169" y="69"/>
                  <a:pt x="172" y="69"/>
                  <a:pt x="173" y="67"/>
                </a:cubicBezTo>
                <a:cubicBezTo>
                  <a:pt x="175" y="64"/>
                  <a:pt x="177" y="60"/>
                  <a:pt x="178" y="56"/>
                </a:cubicBezTo>
                <a:cubicBezTo>
                  <a:pt x="179" y="55"/>
                  <a:pt x="179" y="53"/>
                  <a:pt x="180" y="51"/>
                </a:cubicBezTo>
                <a:cubicBezTo>
                  <a:pt x="180" y="49"/>
                  <a:pt x="178" y="51"/>
                  <a:pt x="177" y="50"/>
                </a:cubicBezTo>
                <a:cubicBezTo>
                  <a:pt x="177" y="50"/>
                  <a:pt x="182" y="40"/>
                  <a:pt x="182" y="39"/>
                </a:cubicBezTo>
                <a:cubicBezTo>
                  <a:pt x="182" y="34"/>
                  <a:pt x="182" y="28"/>
                  <a:pt x="181" y="24"/>
                </a:cubicBezTo>
                <a:cubicBezTo>
                  <a:pt x="179" y="17"/>
                  <a:pt x="171" y="7"/>
                  <a:pt x="164" y="4"/>
                </a:cubicBezTo>
                <a:cubicBezTo>
                  <a:pt x="156" y="0"/>
                  <a:pt x="146" y="1"/>
                  <a:pt x="138" y="3"/>
                </a:cubicBezTo>
                <a:cubicBezTo>
                  <a:pt x="130" y="5"/>
                  <a:pt x="127" y="11"/>
                  <a:pt x="123" y="18"/>
                </a:cubicBezTo>
                <a:cubicBezTo>
                  <a:pt x="121" y="23"/>
                  <a:pt x="120" y="26"/>
                  <a:pt x="119" y="31"/>
                </a:cubicBezTo>
                <a:cubicBezTo>
                  <a:pt x="119" y="35"/>
                  <a:pt x="117" y="36"/>
                  <a:pt x="116" y="39"/>
                </a:cubicBezTo>
                <a:cubicBezTo>
                  <a:pt x="115" y="43"/>
                  <a:pt x="115" y="48"/>
                  <a:pt x="116" y="53"/>
                </a:cubicBezTo>
                <a:cubicBezTo>
                  <a:pt x="116" y="58"/>
                  <a:pt x="122" y="59"/>
                  <a:pt x="121" y="63"/>
                </a:cubicBezTo>
                <a:cubicBezTo>
                  <a:pt x="121" y="68"/>
                  <a:pt x="118" y="79"/>
                  <a:pt x="113" y="81"/>
                </a:cubicBezTo>
                <a:cubicBezTo>
                  <a:pt x="111" y="83"/>
                  <a:pt x="103" y="84"/>
                  <a:pt x="100" y="84"/>
                </a:cubicBezTo>
                <a:cubicBezTo>
                  <a:pt x="95" y="84"/>
                  <a:pt x="90" y="84"/>
                  <a:pt x="85" y="83"/>
                </a:cubicBezTo>
                <a:cubicBezTo>
                  <a:pt x="81" y="83"/>
                  <a:pt x="77" y="83"/>
                  <a:pt x="73" y="83"/>
                </a:cubicBezTo>
                <a:cubicBezTo>
                  <a:pt x="72" y="87"/>
                  <a:pt x="64" y="85"/>
                  <a:pt x="60" y="87"/>
                </a:cubicBezTo>
                <a:cubicBezTo>
                  <a:pt x="50" y="93"/>
                  <a:pt x="47" y="104"/>
                  <a:pt x="41" y="114"/>
                </a:cubicBezTo>
                <a:cubicBezTo>
                  <a:pt x="38" y="120"/>
                  <a:pt x="36" y="126"/>
                  <a:pt x="34" y="131"/>
                </a:cubicBezTo>
                <a:cubicBezTo>
                  <a:pt x="31" y="137"/>
                  <a:pt x="27" y="144"/>
                  <a:pt x="26" y="151"/>
                </a:cubicBezTo>
                <a:cubicBezTo>
                  <a:pt x="25" y="156"/>
                  <a:pt x="20" y="160"/>
                  <a:pt x="18" y="165"/>
                </a:cubicBezTo>
                <a:cubicBezTo>
                  <a:pt x="21" y="169"/>
                  <a:pt x="15" y="178"/>
                  <a:pt x="13" y="183"/>
                </a:cubicBezTo>
                <a:cubicBezTo>
                  <a:pt x="12" y="189"/>
                  <a:pt x="9" y="196"/>
                  <a:pt x="9" y="201"/>
                </a:cubicBezTo>
                <a:cubicBezTo>
                  <a:pt x="9" y="208"/>
                  <a:pt x="12" y="214"/>
                  <a:pt x="13" y="220"/>
                </a:cubicBezTo>
                <a:cubicBezTo>
                  <a:pt x="14" y="232"/>
                  <a:pt x="18" y="243"/>
                  <a:pt x="21" y="255"/>
                </a:cubicBezTo>
                <a:cubicBezTo>
                  <a:pt x="22" y="262"/>
                  <a:pt x="24" y="269"/>
                  <a:pt x="27" y="275"/>
                </a:cubicBezTo>
                <a:cubicBezTo>
                  <a:pt x="29" y="279"/>
                  <a:pt x="26" y="281"/>
                  <a:pt x="29" y="286"/>
                </a:cubicBezTo>
                <a:cubicBezTo>
                  <a:pt x="33" y="290"/>
                  <a:pt x="33" y="296"/>
                  <a:pt x="38" y="299"/>
                </a:cubicBezTo>
                <a:cubicBezTo>
                  <a:pt x="44" y="302"/>
                  <a:pt x="49" y="296"/>
                  <a:pt x="54" y="299"/>
                </a:cubicBezTo>
                <a:cubicBezTo>
                  <a:pt x="60" y="302"/>
                  <a:pt x="60" y="303"/>
                  <a:pt x="61" y="310"/>
                </a:cubicBezTo>
                <a:cubicBezTo>
                  <a:pt x="62" y="313"/>
                  <a:pt x="61" y="318"/>
                  <a:pt x="61" y="321"/>
                </a:cubicBezTo>
                <a:cubicBezTo>
                  <a:pt x="60" y="324"/>
                  <a:pt x="61" y="328"/>
                  <a:pt x="60" y="330"/>
                </a:cubicBezTo>
                <a:cubicBezTo>
                  <a:pt x="59" y="331"/>
                  <a:pt x="57" y="332"/>
                  <a:pt x="56" y="334"/>
                </a:cubicBezTo>
                <a:cubicBezTo>
                  <a:pt x="53" y="340"/>
                  <a:pt x="54" y="348"/>
                  <a:pt x="52" y="355"/>
                </a:cubicBezTo>
                <a:cubicBezTo>
                  <a:pt x="50" y="360"/>
                  <a:pt x="51" y="365"/>
                  <a:pt x="49" y="370"/>
                </a:cubicBezTo>
                <a:cubicBezTo>
                  <a:pt x="47" y="375"/>
                  <a:pt x="46" y="380"/>
                  <a:pt x="46" y="386"/>
                </a:cubicBezTo>
                <a:cubicBezTo>
                  <a:pt x="45" y="390"/>
                  <a:pt x="43" y="398"/>
                  <a:pt x="44" y="402"/>
                </a:cubicBezTo>
                <a:cubicBezTo>
                  <a:pt x="45" y="408"/>
                  <a:pt x="41" y="413"/>
                  <a:pt x="42" y="420"/>
                </a:cubicBezTo>
                <a:cubicBezTo>
                  <a:pt x="43" y="425"/>
                  <a:pt x="41" y="426"/>
                  <a:pt x="37" y="429"/>
                </a:cubicBezTo>
                <a:cubicBezTo>
                  <a:pt x="34" y="434"/>
                  <a:pt x="33" y="441"/>
                  <a:pt x="34" y="446"/>
                </a:cubicBezTo>
                <a:cubicBezTo>
                  <a:pt x="34" y="453"/>
                  <a:pt x="32" y="456"/>
                  <a:pt x="30" y="462"/>
                </a:cubicBezTo>
                <a:cubicBezTo>
                  <a:pt x="28" y="470"/>
                  <a:pt x="27" y="478"/>
                  <a:pt x="27" y="485"/>
                </a:cubicBezTo>
                <a:cubicBezTo>
                  <a:pt x="24" y="514"/>
                  <a:pt x="17" y="542"/>
                  <a:pt x="16" y="571"/>
                </a:cubicBezTo>
                <a:cubicBezTo>
                  <a:pt x="16" y="579"/>
                  <a:pt x="16" y="586"/>
                  <a:pt x="16" y="593"/>
                </a:cubicBezTo>
                <a:cubicBezTo>
                  <a:pt x="16" y="598"/>
                  <a:pt x="17" y="604"/>
                  <a:pt x="16" y="609"/>
                </a:cubicBezTo>
                <a:cubicBezTo>
                  <a:pt x="15" y="613"/>
                  <a:pt x="16" y="615"/>
                  <a:pt x="12" y="619"/>
                </a:cubicBezTo>
                <a:cubicBezTo>
                  <a:pt x="8" y="623"/>
                  <a:pt x="2" y="627"/>
                  <a:pt x="2" y="633"/>
                </a:cubicBezTo>
                <a:cubicBezTo>
                  <a:pt x="2" y="637"/>
                  <a:pt x="0" y="640"/>
                  <a:pt x="0" y="644"/>
                </a:cubicBezTo>
                <a:cubicBezTo>
                  <a:pt x="0" y="649"/>
                  <a:pt x="10" y="647"/>
                  <a:pt x="14" y="647"/>
                </a:cubicBezTo>
                <a:cubicBezTo>
                  <a:pt x="19" y="648"/>
                  <a:pt x="26" y="648"/>
                  <a:pt x="31" y="646"/>
                </a:cubicBezTo>
                <a:cubicBezTo>
                  <a:pt x="34" y="645"/>
                  <a:pt x="36" y="644"/>
                  <a:pt x="38" y="643"/>
                </a:cubicBezTo>
                <a:cubicBezTo>
                  <a:pt x="40" y="641"/>
                  <a:pt x="38" y="637"/>
                  <a:pt x="40" y="636"/>
                </a:cubicBezTo>
                <a:cubicBezTo>
                  <a:pt x="45" y="633"/>
                  <a:pt x="49" y="636"/>
                  <a:pt x="53" y="631"/>
                </a:cubicBezTo>
                <a:cubicBezTo>
                  <a:pt x="55" y="629"/>
                  <a:pt x="55" y="624"/>
                  <a:pt x="54" y="622"/>
                </a:cubicBezTo>
                <a:cubicBezTo>
                  <a:pt x="54" y="612"/>
                  <a:pt x="56" y="602"/>
                  <a:pt x="58" y="592"/>
                </a:cubicBezTo>
                <a:cubicBezTo>
                  <a:pt x="59" y="585"/>
                  <a:pt x="58" y="579"/>
                  <a:pt x="57" y="572"/>
                </a:cubicBezTo>
                <a:cubicBezTo>
                  <a:pt x="56" y="565"/>
                  <a:pt x="57" y="562"/>
                  <a:pt x="59" y="555"/>
                </a:cubicBezTo>
                <a:cubicBezTo>
                  <a:pt x="63" y="541"/>
                  <a:pt x="65" y="526"/>
                  <a:pt x="68" y="512"/>
                </a:cubicBezTo>
                <a:cubicBezTo>
                  <a:pt x="69" y="505"/>
                  <a:pt x="70" y="499"/>
                  <a:pt x="71" y="492"/>
                </a:cubicBezTo>
                <a:cubicBezTo>
                  <a:pt x="71" y="488"/>
                  <a:pt x="69" y="477"/>
                  <a:pt x="72" y="475"/>
                </a:cubicBezTo>
                <a:cubicBezTo>
                  <a:pt x="75" y="472"/>
                  <a:pt x="79" y="471"/>
                  <a:pt x="81" y="467"/>
                </a:cubicBezTo>
                <a:cubicBezTo>
                  <a:pt x="82" y="459"/>
                  <a:pt x="82" y="452"/>
                  <a:pt x="83" y="444"/>
                </a:cubicBezTo>
                <a:cubicBezTo>
                  <a:pt x="84" y="432"/>
                  <a:pt x="90" y="420"/>
                  <a:pt x="93" y="408"/>
                </a:cubicBezTo>
                <a:cubicBezTo>
                  <a:pt x="95" y="402"/>
                  <a:pt x="99" y="396"/>
                  <a:pt x="102" y="390"/>
                </a:cubicBezTo>
                <a:cubicBezTo>
                  <a:pt x="105" y="384"/>
                  <a:pt x="107" y="378"/>
                  <a:pt x="111" y="372"/>
                </a:cubicBezTo>
                <a:cubicBezTo>
                  <a:pt x="113" y="369"/>
                  <a:pt x="119" y="353"/>
                  <a:pt x="121" y="361"/>
                </a:cubicBezTo>
                <a:cubicBezTo>
                  <a:pt x="125" y="371"/>
                  <a:pt x="125" y="383"/>
                  <a:pt x="124" y="393"/>
                </a:cubicBezTo>
                <a:cubicBezTo>
                  <a:pt x="123" y="407"/>
                  <a:pt x="121" y="420"/>
                  <a:pt x="122" y="434"/>
                </a:cubicBezTo>
                <a:cubicBezTo>
                  <a:pt x="122" y="441"/>
                  <a:pt x="122" y="448"/>
                  <a:pt x="123" y="454"/>
                </a:cubicBezTo>
                <a:cubicBezTo>
                  <a:pt x="124" y="457"/>
                  <a:pt x="125" y="459"/>
                  <a:pt x="124" y="462"/>
                </a:cubicBezTo>
                <a:cubicBezTo>
                  <a:pt x="124" y="465"/>
                  <a:pt x="121" y="468"/>
                  <a:pt x="120" y="470"/>
                </a:cubicBezTo>
                <a:cubicBezTo>
                  <a:pt x="118" y="476"/>
                  <a:pt x="120" y="483"/>
                  <a:pt x="119" y="489"/>
                </a:cubicBezTo>
                <a:cubicBezTo>
                  <a:pt x="119" y="495"/>
                  <a:pt x="117" y="501"/>
                  <a:pt x="116" y="507"/>
                </a:cubicBezTo>
                <a:cubicBezTo>
                  <a:pt x="114" y="521"/>
                  <a:pt x="112" y="537"/>
                  <a:pt x="112" y="551"/>
                </a:cubicBezTo>
                <a:cubicBezTo>
                  <a:pt x="113" y="557"/>
                  <a:pt x="109" y="562"/>
                  <a:pt x="107" y="567"/>
                </a:cubicBezTo>
                <a:cubicBezTo>
                  <a:pt x="105" y="574"/>
                  <a:pt x="106" y="580"/>
                  <a:pt x="107" y="587"/>
                </a:cubicBezTo>
                <a:cubicBezTo>
                  <a:pt x="108" y="594"/>
                  <a:pt x="111" y="605"/>
                  <a:pt x="110" y="612"/>
                </a:cubicBezTo>
                <a:cubicBezTo>
                  <a:pt x="110" y="615"/>
                  <a:pt x="109" y="622"/>
                  <a:pt x="112" y="623"/>
                </a:cubicBezTo>
                <a:cubicBezTo>
                  <a:pt x="118" y="625"/>
                  <a:pt x="122" y="625"/>
                  <a:pt x="128" y="625"/>
                </a:cubicBezTo>
                <a:cubicBezTo>
                  <a:pt x="133" y="625"/>
                  <a:pt x="133" y="628"/>
                  <a:pt x="137" y="630"/>
                </a:cubicBezTo>
                <a:cubicBezTo>
                  <a:pt x="142" y="633"/>
                  <a:pt x="148" y="633"/>
                  <a:pt x="153" y="633"/>
                </a:cubicBezTo>
                <a:cubicBezTo>
                  <a:pt x="158" y="633"/>
                  <a:pt x="179" y="633"/>
                  <a:pt x="178" y="626"/>
                </a:cubicBezTo>
                <a:cubicBezTo>
                  <a:pt x="176" y="620"/>
                  <a:pt x="170" y="611"/>
                  <a:pt x="164" y="609"/>
                </a:cubicBezTo>
                <a:cubicBezTo>
                  <a:pt x="159" y="607"/>
                  <a:pt x="157" y="607"/>
                  <a:pt x="152" y="603"/>
                </a:cubicBezTo>
                <a:cubicBezTo>
                  <a:pt x="150" y="601"/>
                  <a:pt x="151" y="595"/>
                  <a:pt x="151" y="592"/>
                </a:cubicBezTo>
                <a:cubicBezTo>
                  <a:pt x="152" y="587"/>
                  <a:pt x="153" y="582"/>
                  <a:pt x="152" y="577"/>
                </a:cubicBezTo>
                <a:cubicBezTo>
                  <a:pt x="152" y="570"/>
                  <a:pt x="149" y="568"/>
                  <a:pt x="152" y="562"/>
                </a:cubicBezTo>
                <a:cubicBezTo>
                  <a:pt x="165" y="538"/>
                  <a:pt x="170" y="508"/>
                  <a:pt x="169" y="481"/>
                </a:cubicBezTo>
                <a:cubicBezTo>
                  <a:pt x="167" y="453"/>
                  <a:pt x="174" y="426"/>
                  <a:pt x="177" y="398"/>
                </a:cubicBezTo>
                <a:cubicBezTo>
                  <a:pt x="179" y="385"/>
                  <a:pt x="180" y="371"/>
                  <a:pt x="181" y="357"/>
                </a:cubicBezTo>
                <a:cubicBezTo>
                  <a:pt x="182" y="351"/>
                  <a:pt x="183" y="345"/>
                  <a:pt x="183" y="338"/>
                </a:cubicBezTo>
                <a:cubicBezTo>
                  <a:pt x="184" y="333"/>
                  <a:pt x="186" y="327"/>
                  <a:pt x="185" y="322"/>
                </a:cubicBezTo>
                <a:cubicBezTo>
                  <a:pt x="185" y="318"/>
                  <a:pt x="188" y="313"/>
                  <a:pt x="189" y="308"/>
                </a:cubicBezTo>
                <a:cubicBezTo>
                  <a:pt x="190" y="302"/>
                  <a:pt x="188" y="296"/>
                  <a:pt x="186" y="290"/>
                </a:cubicBezTo>
                <a:cubicBezTo>
                  <a:pt x="185" y="285"/>
                  <a:pt x="183" y="280"/>
                  <a:pt x="181" y="275"/>
                </a:cubicBezTo>
                <a:cubicBezTo>
                  <a:pt x="179" y="270"/>
                  <a:pt x="185" y="273"/>
                  <a:pt x="187" y="272"/>
                </a:cubicBezTo>
                <a:cubicBezTo>
                  <a:pt x="194" y="269"/>
                  <a:pt x="198" y="260"/>
                  <a:pt x="202" y="254"/>
                </a:cubicBezTo>
                <a:cubicBezTo>
                  <a:pt x="207" y="244"/>
                  <a:pt x="215" y="235"/>
                  <a:pt x="220" y="224"/>
                </a:cubicBezTo>
                <a:cubicBezTo>
                  <a:pt x="224" y="213"/>
                  <a:pt x="230" y="202"/>
                  <a:pt x="226" y="190"/>
                </a:cubicBezTo>
                <a:close/>
                <a:moveTo>
                  <a:pt x="46" y="297"/>
                </a:moveTo>
                <a:cubicBezTo>
                  <a:pt x="43" y="294"/>
                  <a:pt x="43" y="294"/>
                  <a:pt x="43" y="294"/>
                </a:cubicBezTo>
                <a:cubicBezTo>
                  <a:pt x="45" y="293"/>
                  <a:pt x="45" y="293"/>
                  <a:pt x="45" y="293"/>
                </a:cubicBezTo>
                <a:cubicBezTo>
                  <a:pt x="47" y="293"/>
                  <a:pt x="48" y="295"/>
                  <a:pt x="46" y="297"/>
                </a:cubicBezTo>
                <a:close/>
                <a:moveTo>
                  <a:pt x="52" y="289"/>
                </a:moveTo>
                <a:cubicBezTo>
                  <a:pt x="50" y="287"/>
                  <a:pt x="50" y="287"/>
                  <a:pt x="50" y="287"/>
                </a:cubicBezTo>
                <a:cubicBezTo>
                  <a:pt x="51" y="286"/>
                  <a:pt x="52" y="287"/>
                  <a:pt x="53" y="288"/>
                </a:cubicBezTo>
                <a:lnTo>
                  <a:pt x="52" y="289"/>
                </a:lnTo>
                <a:close/>
                <a:moveTo>
                  <a:pt x="54" y="266"/>
                </a:moveTo>
                <a:cubicBezTo>
                  <a:pt x="53" y="269"/>
                  <a:pt x="51" y="270"/>
                  <a:pt x="49" y="266"/>
                </a:cubicBezTo>
                <a:cubicBezTo>
                  <a:pt x="42" y="257"/>
                  <a:pt x="43" y="253"/>
                  <a:pt x="41" y="242"/>
                </a:cubicBezTo>
                <a:cubicBezTo>
                  <a:pt x="39" y="235"/>
                  <a:pt x="40" y="227"/>
                  <a:pt x="40" y="220"/>
                </a:cubicBezTo>
                <a:cubicBezTo>
                  <a:pt x="39" y="213"/>
                  <a:pt x="35" y="205"/>
                  <a:pt x="36" y="196"/>
                </a:cubicBezTo>
                <a:cubicBezTo>
                  <a:pt x="37" y="187"/>
                  <a:pt x="37" y="184"/>
                  <a:pt x="39" y="181"/>
                </a:cubicBezTo>
                <a:cubicBezTo>
                  <a:pt x="40" y="179"/>
                  <a:pt x="41" y="177"/>
                  <a:pt x="42" y="174"/>
                </a:cubicBezTo>
                <a:cubicBezTo>
                  <a:pt x="43" y="172"/>
                  <a:pt x="44" y="171"/>
                  <a:pt x="44" y="172"/>
                </a:cubicBezTo>
                <a:cubicBezTo>
                  <a:pt x="42" y="180"/>
                  <a:pt x="43" y="189"/>
                  <a:pt x="44" y="197"/>
                </a:cubicBezTo>
                <a:cubicBezTo>
                  <a:pt x="45" y="211"/>
                  <a:pt x="47" y="225"/>
                  <a:pt x="49" y="239"/>
                </a:cubicBezTo>
                <a:cubicBezTo>
                  <a:pt x="49" y="246"/>
                  <a:pt x="56" y="263"/>
                  <a:pt x="54" y="266"/>
                </a:cubicBezTo>
                <a:close/>
                <a:moveTo>
                  <a:pt x="196" y="205"/>
                </a:moveTo>
                <a:cubicBezTo>
                  <a:pt x="193" y="215"/>
                  <a:pt x="192" y="225"/>
                  <a:pt x="187" y="234"/>
                </a:cubicBezTo>
                <a:cubicBezTo>
                  <a:pt x="181" y="245"/>
                  <a:pt x="174" y="245"/>
                  <a:pt x="172" y="252"/>
                </a:cubicBezTo>
                <a:cubicBezTo>
                  <a:pt x="170" y="249"/>
                  <a:pt x="159" y="243"/>
                  <a:pt x="157" y="240"/>
                </a:cubicBezTo>
                <a:cubicBezTo>
                  <a:pt x="155" y="237"/>
                  <a:pt x="160" y="234"/>
                  <a:pt x="158" y="230"/>
                </a:cubicBezTo>
                <a:cubicBezTo>
                  <a:pt x="156" y="228"/>
                  <a:pt x="152" y="228"/>
                  <a:pt x="150" y="227"/>
                </a:cubicBezTo>
                <a:cubicBezTo>
                  <a:pt x="147" y="225"/>
                  <a:pt x="150" y="219"/>
                  <a:pt x="150" y="216"/>
                </a:cubicBezTo>
                <a:cubicBezTo>
                  <a:pt x="151" y="212"/>
                  <a:pt x="149" y="207"/>
                  <a:pt x="150" y="203"/>
                </a:cubicBezTo>
                <a:cubicBezTo>
                  <a:pt x="150" y="198"/>
                  <a:pt x="152" y="195"/>
                  <a:pt x="152" y="190"/>
                </a:cubicBezTo>
                <a:cubicBezTo>
                  <a:pt x="153" y="184"/>
                  <a:pt x="152" y="182"/>
                  <a:pt x="155" y="178"/>
                </a:cubicBezTo>
                <a:cubicBezTo>
                  <a:pt x="157" y="176"/>
                  <a:pt x="158" y="173"/>
                  <a:pt x="160" y="171"/>
                </a:cubicBezTo>
                <a:cubicBezTo>
                  <a:pt x="170" y="156"/>
                  <a:pt x="183" y="172"/>
                  <a:pt x="184" y="176"/>
                </a:cubicBezTo>
                <a:cubicBezTo>
                  <a:pt x="187" y="183"/>
                  <a:pt x="199" y="197"/>
                  <a:pt x="196" y="20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79" name="AutoShape 19"/>
          <p:cNvSpPr>
            <a:spLocks noChangeAspect="1" noChangeArrowheads="1" noTextEdit="1"/>
          </p:cNvSpPr>
          <p:nvPr/>
        </p:nvSpPr>
        <p:spPr bwMode="auto">
          <a:xfrm>
            <a:off x="-1827213" y="466725"/>
            <a:ext cx="2251076" cy="60023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80" name="Freeform 21"/>
          <p:cNvSpPr>
            <a:spLocks/>
          </p:cNvSpPr>
          <p:nvPr/>
        </p:nvSpPr>
        <p:spPr bwMode="auto">
          <a:xfrm>
            <a:off x="179388" y="404813"/>
            <a:ext cx="2270125" cy="5992812"/>
          </a:xfrm>
          <a:custGeom>
            <a:avLst/>
            <a:gdLst>
              <a:gd name="T0" fmla="*/ 2147483647 w 245"/>
              <a:gd name="T1" fmla="*/ 2147483647 h 647"/>
              <a:gd name="T2" fmla="*/ 2147483647 w 245"/>
              <a:gd name="T3" fmla="*/ 2147483647 h 647"/>
              <a:gd name="T4" fmla="*/ 2147483647 w 245"/>
              <a:gd name="T5" fmla="*/ 2147483647 h 647"/>
              <a:gd name="T6" fmla="*/ 2147483647 w 245"/>
              <a:gd name="T7" fmla="*/ 2147483647 h 647"/>
              <a:gd name="T8" fmla="*/ 2147483647 w 245"/>
              <a:gd name="T9" fmla="*/ 2147483647 h 647"/>
              <a:gd name="T10" fmla="*/ 2147483647 w 245"/>
              <a:gd name="T11" fmla="*/ 2147483647 h 647"/>
              <a:gd name="T12" fmla="*/ 2147483647 w 245"/>
              <a:gd name="T13" fmla="*/ 2147483647 h 647"/>
              <a:gd name="T14" fmla="*/ 2147483647 w 245"/>
              <a:gd name="T15" fmla="*/ 2147483647 h 647"/>
              <a:gd name="T16" fmla="*/ 2147483647 w 245"/>
              <a:gd name="T17" fmla="*/ 0 h 647"/>
              <a:gd name="T18" fmla="*/ 2147483647 w 245"/>
              <a:gd name="T19" fmla="*/ 2147483647 h 647"/>
              <a:gd name="T20" fmla="*/ 2147483647 w 245"/>
              <a:gd name="T21" fmla="*/ 2147483647 h 647"/>
              <a:gd name="T22" fmla="*/ 2147483647 w 245"/>
              <a:gd name="T23" fmla="*/ 2147483647 h 647"/>
              <a:gd name="T24" fmla="*/ 2147483647 w 245"/>
              <a:gd name="T25" fmla="*/ 2147483647 h 647"/>
              <a:gd name="T26" fmla="*/ 2147483647 w 245"/>
              <a:gd name="T27" fmla="*/ 2147483647 h 647"/>
              <a:gd name="T28" fmla="*/ 2147483647 w 245"/>
              <a:gd name="T29" fmla="*/ 2147483647 h 647"/>
              <a:gd name="T30" fmla="*/ 2147483647 w 245"/>
              <a:gd name="T31" fmla="*/ 2147483647 h 647"/>
              <a:gd name="T32" fmla="*/ 2147483647 w 245"/>
              <a:gd name="T33" fmla="*/ 2147483647 h 647"/>
              <a:gd name="T34" fmla="*/ 2147483647 w 245"/>
              <a:gd name="T35" fmla="*/ 2147483647 h 647"/>
              <a:gd name="T36" fmla="*/ 2147483647 w 245"/>
              <a:gd name="T37" fmla="*/ 2147483647 h 647"/>
              <a:gd name="T38" fmla="*/ 2147483647 w 245"/>
              <a:gd name="T39" fmla="*/ 2147483647 h 647"/>
              <a:gd name="T40" fmla="*/ 2147483647 w 245"/>
              <a:gd name="T41" fmla="*/ 2147483647 h 647"/>
              <a:gd name="T42" fmla="*/ 2147483647 w 245"/>
              <a:gd name="T43" fmla="*/ 2147483647 h 647"/>
              <a:gd name="T44" fmla="*/ 2147483647 w 245"/>
              <a:gd name="T45" fmla="*/ 2147483647 h 647"/>
              <a:gd name="T46" fmla="*/ 2147483647 w 245"/>
              <a:gd name="T47" fmla="*/ 2147483647 h 647"/>
              <a:gd name="T48" fmla="*/ 2147483647 w 245"/>
              <a:gd name="T49" fmla="*/ 2147483647 h 647"/>
              <a:gd name="T50" fmla="*/ 2147483647 w 245"/>
              <a:gd name="T51" fmla="*/ 2147483647 h 647"/>
              <a:gd name="T52" fmla="*/ 2147483647 w 245"/>
              <a:gd name="T53" fmla="*/ 2147483647 h 647"/>
              <a:gd name="T54" fmla="*/ 2147483647 w 245"/>
              <a:gd name="T55" fmla="*/ 2147483647 h 647"/>
              <a:gd name="T56" fmla="*/ 2147483647 w 245"/>
              <a:gd name="T57" fmla="*/ 2147483647 h 647"/>
              <a:gd name="T58" fmla="*/ 2147483647 w 245"/>
              <a:gd name="T59" fmla="*/ 2147483647 h 647"/>
              <a:gd name="T60" fmla="*/ 2147483647 w 245"/>
              <a:gd name="T61" fmla="*/ 2147483647 h 647"/>
              <a:gd name="T62" fmla="*/ 2147483647 w 245"/>
              <a:gd name="T63" fmla="*/ 2147483647 h 647"/>
              <a:gd name="T64" fmla="*/ 2147483647 w 245"/>
              <a:gd name="T65" fmla="*/ 2147483647 h 647"/>
              <a:gd name="T66" fmla="*/ 2147483647 w 245"/>
              <a:gd name="T67" fmla="*/ 2147483647 h 647"/>
              <a:gd name="T68" fmla="*/ 2147483647 w 245"/>
              <a:gd name="T69" fmla="*/ 2147483647 h 647"/>
              <a:gd name="T70" fmla="*/ 2147483647 w 245"/>
              <a:gd name="T71" fmla="*/ 2147483647 h 647"/>
              <a:gd name="T72" fmla="*/ 2147483647 w 245"/>
              <a:gd name="T73" fmla="*/ 2147483647 h 647"/>
              <a:gd name="T74" fmla="*/ 2147483647 w 245"/>
              <a:gd name="T75" fmla="*/ 2147483647 h 647"/>
              <a:gd name="T76" fmla="*/ 2147483647 w 245"/>
              <a:gd name="T77" fmla="*/ 2147483647 h 647"/>
              <a:gd name="T78" fmla="*/ 2147483647 w 245"/>
              <a:gd name="T79" fmla="*/ 2147483647 h 647"/>
              <a:gd name="T80" fmla="*/ 2147483647 w 245"/>
              <a:gd name="T81" fmla="*/ 2147483647 h 647"/>
              <a:gd name="T82" fmla="*/ 2147483647 w 245"/>
              <a:gd name="T83" fmla="*/ 2147483647 h 647"/>
              <a:gd name="T84" fmla="*/ 2147483647 w 245"/>
              <a:gd name="T85" fmla="*/ 2147483647 h 647"/>
              <a:gd name="T86" fmla="*/ 2147483647 w 245"/>
              <a:gd name="T87" fmla="*/ 2147483647 h 647"/>
              <a:gd name="T88" fmla="*/ 2147483647 w 245"/>
              <a:gd name="T89" fmla="*/ 2147483647 h 647"/>
              <a:gd name="T90" fmla="*/ 2147483647 w 245"/>
              <a:gd name="T91" fmla="*/ 2147483647 h 647"/>
              <a:gd name="T92" fmla="*/ 2147483647 w 245"/>
              <a:gd name="T93" fmla="*/ 2147483647 h 647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w 245"/>
              <a:gd name="T142" fmla="*/ 0 h 647"/>
              <a:gd name="T143" fmla="*/ 245 w 245"/>
              <a:gd name="T144" fmla="*/ 647 h 647"/>
            </a:gdLst>
            <a:ahLst/>
            <a:cxnLst>
              <a:cxn ang="T94">
                <a:pos x="T0" y="T1"/>
              </a:cxn>
              <a:cxn ang="T95">
                <a:pos x="T2" y="T3"/>
              </a:cxn>
              <a:cxn ang="T96">
                <a:pos x="T4" y="T5"/>
              </a:cxn>
              <a:cxn ang="T97">
                <a:pos x="T6" y="T7"/>
              </a:cxn>
              <a:cxn ang="T98">
                <a:pos x="T8" y="T9"/>
              </a:cxn>
              <a:cxn ang="T99">
                <a:pos x="T10" y="T11"/>
              </a:cxn>
              <a:cxn ang="T100">
                <a:pos x="T12" y="T13"/>
              </a:cxn>
              <a:cxn ang="T101">
                <a:pos x="T14" y="T15"/>
              </a:cxn>
              <a:cxn ang="T102">
                <a:pos x="T16" y="T17"/>
              </a:cxn>
              <a:cxn ang="T103">
                <a:pos x="T18" y="T19"/>
              </a:cxn>
              <a:cxn ang="T104">
                <a:pos x="T20" y="T21"/>
              </a:cxn>
              <a:cxn ang="T105">
                <a:pos x="T22" y="T23"/>
              </a:cxn>
              <a:cxn ang="T106">
                <a:pos x="T24" y="T25"/>
              </a:cxn>
              <a:cxn ang="T107">
                <a:pos x="T26" y="T27"/>
              </a:cxn>
              <a:cxn ang="T108">
                <a:pos x="T28" y="T29"/>
              </a:cxn>
              <a:cxn ang="T109">
                <a:pos x="T30" y="T31"/>
              </a:cxn>
              <a:cxn ang="T110">
                <a:pos x="T32" y="T33"/>
              </a:cxn>
              <a:cxn ang="T111">
                <a:pos x="T34" y="T35"/>
              </a:cxn>
              <a:cxn ang="T112">
                <a:pos x="T36" y="T37"/>
              </a:cxn>
              <a:cxn ang="T113">
                <a:pos x="T38" y="T39"/>
              </a:cxn>
              <a:cxn ang="T114">
                <a:pos x="T40" y="T41"/>
              </a:cxn>
              <a:cxn ang="T115">
                <a:pos x="T42" y="T43"/>
              </a:cxn>
              <a:cxn ang="T116">
                <a:pos x="T44" y="T45"/>
              </a:cxn>
              <a:cxn ang="T117">
                <a:pos x="T46" y="T47"/>
              </a:cxn>
              <a:cxn ang="T118">
                <a:pos x="T48" y="T49"/>
              </a:cxn>
              <a:cxn ang="T119">
                <a:pos x="T50" y="T51"/>
              </a:cxn>
              <a:cxn ang="T120">
                <a:pos x="T52" y="T53"/>
              </a:cxn>
              <a:cxn ang="T121">
                <a:pos x="T54" y="T55"/>
              </a:cxn>
              <a:cxn ang="T122">
                <a:pos x="T56" y="T57"/>
              </a:cxn>
              <a:cxn ang="T123">
                <a:pos x="T58" y="T59"/>
              </a:cxn>
              <a:cxn ang="T124">
                <a:pos x="T60" y="T61"/>
              </a:cxn>
              <a:cxn ang="T125">
                <a:pos x="T62" y="T63"/>
              </a:cxn>
              <a:cxn ang="T126">
                <a:pos x="T64" y="T65"/>
              </a:cxn>
              <a:cxn ang="T127">
                <a:pos x="T66" y="T67"/>
              </a:cxn>
              <a:cxn ang="T128">
                <a:pos x="T68" y="T69"/>
              </a:cxn>
              <a:cxn ang="T129">
                <a:pos x="T70" y="T71"/>
              </a:cxn>
              <a:cxn ang="T130">
                <a:pos x="T72" y="T73"/>
              </a:cxn>
              <a:cxn ang="T131">
                <a:pos x="T74" y="T75"/>
              </a:cxn>
              <a:cxn ang="T132">
                <a:pos x="T76" y="T77"/>
              </a:cxn>
              <a:cxn ang="T133">
                <a:pos x="T78" y="T79"/>
              </a:cxn>
              <a:cxn ang="T134">
                <a:pos x="T80" y="T81"/>
              </a:cxn>
              <a:cxn ang="T135">
                <a:pos x="T82" y="T83"/>
              </a:cxn>
              <a:cxn ang="T136">
                <a:pos x="T84" y="T85"/>
              </a:cxn>
              <a:cxn ang="T137">
                <a:pos x="T86" y="T87"/>
              </a:cxn>
              <a:cxn ang="T138">
                <a:pos x="T88" y="T89"/>
              </a:cxn>
              <a:cxn ang="T139">
                <a:pos x="T90" y="T91"/>
              </a:cxn>
              <a:cxn ang="T140">
                <a:pos x="T92" y="T93"/>
              </a:cxn>
            </a:cxnLst>
            <a:rect l="T141" t="T142" r="T143" b="T144"/>
            <a:pathLst>
              <a:path w="245" h="647">
                <a:moveTo>
                  <a:pt x="6" y="176"/>
                </a:moveTo>
                <a:cubicBezTo>
                  <a:pt x="9" y="170"/>
                  <a:pt x="15" y="165"/>
                  <a:pt x="18" y="159"/>
                </a:cubicBezTo>
                <a:cubicBezTo>
                  <a:pt x="20" y="156"/>
                  <a:pt x="20" y="152"/>
                  <a:pt x="24" y="152"/>
                </a:cubicBezTo>
                <a:cubicBezTo>
                  <a:pt x="22" y="149"/>
                  <a:pt x="27" y="150"/>
                  <a:pt x="27" y="147"/>
                </a:cubicBezTo>
                <a:cubicBezTo>
                  <a:pt x="25" y="146"/>
                  <a:pt x="22" y="141"/>
                  <a:pt x="27" y="140"/>
                </a:cubicBezTo>
                <a:cubicBezTo>
                  <a:pt x="25" y="136"/>
                  <a:pt x="28" y="136"/>
                  <a:pt x="29" y="133"/>
                </a:cubicBezTo>
                <a:cubicBezTo>
                  <a:pt x="30" y="127"/>
                  <a:pt x="28" y="118"/>
                  <a:pt x="30" y="113"/>
                </a:cubicBezTo>
                <a:cubicBezTo>
                  <a:pt x="31" y="111"/>
                  <a:pt x="36" y="108"/>
                  <a:pt x="39" y="106"/>
                </a:cubicBezTo>
                <a:cubicBezTo>
                  <a:pt x="45" y="103"/>
                  <a:pt x="50" y="101"/>
                  <a:pt x="56" y="101"/>
                </a:cubicBezTo>
                <a:cubicBezTo>
                  <a:pt x="56" y="97"/>
                  <a:pt x="55" y="93"/>
                  <a:pt x="55" y="89"/>
                </a:cubicBezTo>
                <a:cubicBezTo>
                  <a:pt x="55" y="87"/>
                  <a:pt x="57" y="85"/>
                  <a:pt x="57" y="82"/>
                </a:cubicBezTo>
                <a:cubicBezTo>
                  <a:pt x="59" y="78"/>
                  <a:pt x="58" y="73"/>
                  <a:pt x="60" y="70"/>
                </a:cubicBezTo>
                <a:cubicBezTo>
                  <a:pt x="61" y="68"/>
                  <a:pt x="64" y="67"/>
                  <a:pt x="66" y="65"/>
                </a:cubicBezTo>
                <a:cubicBezTo>
                  <a:pt x="69" y="63"/>
                  <a:pt x="70" y="62"/>
                  <a:pt x="72" y="60"/>
                </a:cubicBezTo>
                <a:cubicBezTo>
                  <a:pt x="73" y="56"/>
                  <a:pt x="69" y="49"/>
                  <a:pt x="72" y="46"/>
                </a:cubicBezTo>
                <a:cubicBezTo>
                  <a:pt x="71" y="46"/>
                  <a:pt x="71" y="42"/>
                  <a:pt x="73" y="42"/>
                </a:cubicBezTo>
                <a:cubicBezTo>
                  <a:pt x="71" y="33"/>
                  <a:pt x="72" y="19"/>
                  <a:pt x="77" y="13"/>
                </a:cubicBezTo>
                <a:cubicBezTo>
                  <a:pt x="82" y="6"/>
                  <a:pt x="91" y="0"/>
                  <a:pt x="102" y="0"/>
                </a:cubicBezTo>
                <a:cubicBezTo>
                  <a:pt x="107" y="1"/>
                  <a:pt x="117" y="3"/>
                  <a:pt x="121" y="5"/>
                </a:cubicBezTo>
                <a:cubicBezTo>
                  <a:pt x="125" y="9"/>
                  <a:pt x="130" y="21"/>
                  <a:pt x="132" y="29"/>
                </a:cubicBezTo>
                <a:cubicBezTo>
                  <a:pt x="132" y="30"/>
                  <a:pt x="133" y="33"/>
                  <a:pt x="132" y="34"/>
                </a:cubicBezTo>
                <a:cubicBezTo>
                  <a:pt x="133" y="34"/>
                  <a:pt x="134" y="32"/>
                  <a:pt x="135" y="33"/>
                </a:cubicBezTo>
                <a:cubicBezTo>
                  <a:pt x="138" y="39"/>
                  <a:pt x="140" y="58"/>
                  <a:pt x="131" y="57"/>
                </a:cubicBezTo>
                <a:cubicBezTo>
                  <a:pt x="131" y="64"/>
                  <a:pt x="130" y="68"/>
                  <a:pt x="132" y="74"/>
                </a:cubicBezTo>
                <a:cubicBezTo>
                  <a:pt x="137" y="76"/>
                  <a:pt x="139" y="81"/>
                  <a:pt x="144" y="84"/>
                </a:cubicBezTo>
                <a:cubicBezTo>
                  <a:pt x="150" y="89"/>
                  <a:pt x="157" y="91"/>
                  <a:pt x="166" y="94"/>
                </a:cubicBezTo>
                <a:cubicBezTo>
                  <a:pt x="170" y="95"/>
                  <a:pt x="174" y="98"/>
                  <a:pt x="178" y="99"/>
                </a:cubicBezTo>
                <a:cubicBezTo>
                  <a:pt x="180" y="99"/>
                  <a:pt x="181" y="99"/>
                  <a:pt x="183" y="99"/>
                </a:cubicBezTo>
                <a:cubicBezTo>
                  <a:pt x="190" y="100"/>
                  <a:pt x="199" y="104"/>
                  <a:pt x="204" y="109"/>
                </a:cubicBezTo>
                <a:cubicBezTo>
                  <a:pt x="203" y="115"/>
                  <a:pt x="205" y="118"/>
                  <a:pt x="203" y="123"/>
                </a:cubicBezTo>
                <a:cubicBezTo>
                  <a:pt x="207" y="128"/>
                  <a:pt x="208" y="135"/>
                  <a:pt x="209" y="143"/>
                </a:cubicBezTo>
                <a:cubicBezTo>
                  <a:pt x="210" y="147"/>
                  <a:pt x="213" y="151"/>
                  <a:pt x="214" y="155"/>
                </a:cubicBezTo>
                <a:cubicBezTo>
                  <a:pt x="215" y="160"/>
                  <a:pt x="214" y="164"/>
                  <a:pt x="214" y="168"/>
                </a:cubicBezTo>
                <a:cubicBezTo>
                  <a:pt x="215" y="171"/>
                  <a:pt x="216" y="175"/>
                  <a:pt x="217" y="179"/>
                </a:cubicBezTo>
                <a:cubicBezTo>
                  <a:pt x="217" y="180"/>
                  <a:pt x="216" y="182"/>
                  <a:pt x="217" y="184"/>
                </a:cubicBezTo>
                <a:cubicBezTo>
                  <a:pt x="218" y="189"/>
                  <a:pt x="221" y="194"/>
                  <a:pt x="221" y="200"/>
                </a:cubicBezTo>
                <a:cubicBezTo>
                  <a:pt x="221" y="208"/>
                  <a:pt x="223" y="216"/>
                  <a:pt x="223" y="224"/>
                </a:cubicBezTo>
                <a:cubicBezTo>
                  <a:pt x="226" y="260"/>
                  <a:pt x="226" y="298"/>
                  <a:pt x="227" y="336"/>
                </a:cubicBezTo>
                <a:cubicBezTo>
                  <a:pt x="225" y="337"/>
                  <a:pt x="222" y="336"/>
                  <a:pt x="221" y="337"/>
                </a:cubicBezTo>
                <a:cubicBezTo>
                  <a:pt x="222" y="343"/>
                  <a:pt x="223" y="348"/>
                  <a:pt x="222" y="354"/>
                </a:cubicBezTo>
                <a:cubicBezTo>
                  <a:pt x="227" y="356"/>
                  <a:pt x="239" y="353"/>
                  <a:pt x="243" y="357"/>
                </a:cubicBezTo>
                <a:cubicBezTo>
                  <a:pt x="245" y="358"/>
                  <a:pt x="244" y="362"/>
                  <a:pt x="244" y="366"/>
                </a:cubicBezTo>
                <a:cubicBezTo>
                  <a:pt x="243" y="381"/>
                  <a:pt x="244" y="405"/>
                  <a:pt x="243" y="423"/>
                </a:cubicBezTo>
                <a:cubicBezTo>
                  <a:pt x="243" y="429"/>
                  <a:pt x="244" y="438"/>
                  <a:pt x="243" y="442"/>
                </a:cubicBezTo>
                <a:cubicBezTo>
                  <a:pt x="241" y="446"/>
                  <a:pt x="236" y="447"/>
                  <a:pt x="235" y="450"/>
                </a:cubicBezTo>
                <a:cubicBezTo>
                  <a:pt x="228" y="454"/>
                  <a:pt x="223" y="459"/>
                  <a:pt x="217" y="464"/>
                </a:cubicBezTo>
                <a:cubicBezTo>
                  <a:pt x="209" y="470"/>
                  <a:pt x="201" y="476"/>
                  <a:pt x="195" y="484"/>
                </a:cubicBezTo>
                <a:cubicBezTo>
                  <a:pt x="195" y="485"/>
                  <a:pt x="192" y="483"/>
                  <a:pt x="192" y="485"/>
                </a:cubicBezTo>
                <a:cubicBezTo>
                  <a:pt x="193" y="514"/>
                  <a:pt x="189" y="552"/>
                  <a:pt x="192" y="583"/>
                </a:cubicBezTo>
                <a:cubicBezTo>
                  <a:pt x="192" y="587"/>
                  <a:pt x="193" y="592"/>
                  <a:pt x="193" y="595"/>
                </a:cubicBezTo>
                <a:cubicBezTo>
                  <a:pt x="192" y="599"/>
                  <a:pt x="188" y="601"/>
                  <a:pt x="188" y="605"/>
                </a:cubicBezTo>
                <a:cubicBezTo>
                  <a:pt x="194" y="617"/>
                  <a:pt x="206" y="625"/>
                  <a:pt x="210" y="641"/>
                </a:cubicBezTo>
                <a:cubicBezTo>
                  <a:pt x="204" y="645"/>
                  <a:pt x="193" y="647"/>
                  <a:pt x="183" y="646"/>
                </a:cubicBezTo>
                <a:cubicBezTo>
                  <a:pt x="177" y="646"/>
                  <a:pt x="169" y="642"/>
                  <a:pt x="167" y="637"/>
                </a:cubicBezTo>
                <a:cubicBezTo>
                  <a:pt x="165" y="633"/>
                  <a:pt x="167" y="627"/>
                  <a:pt x="162" y="625"/>
                </a:cubicBezTo>
                <a:cubicBezTo>
                  <a:pt x="157" y="628"/>
                  <a:pt x="151" y="623"/>
                  <a:pt x="148" y="620"/>
                </a:cubicBezTo>
                <a:cubicBezTo>
                  <a:pt x="148" y="620"/>
                  <a:pt x="148" y="617"/>
                  <a:pt x="148" y="616"/>
                </a:cubicBezTo>
                <a:cubicBezTo>
                  <a:pt x="142" y="611"/>
                  <a:pt x="140" y="603"/>
                  <a:pt x="142" y="594"/>
                </a:cubicBezTo>
                <a:cubicBezTo>
                  <a:pt x="142" y="592"/>
                  <a:pt x="145" y="590"/>
                  <a:pt x="145" y="587"/>
                </a:cubicBezTo>
                <a:cubicBezTo>
                  <a:pt x="146" y="584"/>
                  <a:pt x="147" y="579"/>
                  <a:pt x="146" y="577"/>
                </a:cubicBezTo>
                <a:cubicBezTo>
                  <a:pt x="146" y="574"/>
                  <a:pt x="143" y="572"/>
                  <a:pt x="142" y="571"/>
                </a:cubicBezTo>
                <a:cubicBezTo>
                  <a:pt x="141" y="568"/>
                  <a:pt x="141" y="563"/>
                  <a:pt x="141" y="559"/>
                </a:cubicBezTo>
                <a:cubicBezTo>
                  <a:pt x="140" y="547"/>
                  <a:pt x="139" y="534"/>
                  <a:pt x="138" y="524"/>
                </a:cubicBezTo>
                <a:cubicBezTo>
                  <a:pt x="135" y="492"/>
                  <a:pt x="131" y="462"/>
                  <a:pt x="129" y="431"/>
                </a:cubicBezTo>
                <a:cubicBezTo>
                  <a:pt x="128" y="411"/>
                  <a:pt x="128" y="386"/>
                  <a:pt x="121" y="372"/>
                </a:cubicBezTo>
                <a:cubicBezTo>
                  <a:pt x="118" y="405"/>
                  <a:pt x="119" y="443"/>
                  <a:pt x="117" y="477"/>
                </a:cubicBezTo>
                <a:cubicBezTo>
                  <a:pt x="115" y="506"/>
                  <a:pt x="118" y="541"/>
                  <a:pt x="110" y="561"/>
                </a:cubicBezTo>
                <a:cubicBezTo>
                  <a:pt x="109" y="564"/>
                  <a:pt x="105" y="567"/>
                  <a:pt x="104" y="571"/>
                </a:cubicBezTo>
                <a:cubicBezTo>
                  <a:pt x="103" y="576"/>
                  <a:pt x="104" y="581"/>
                  <a:pt x="102" y="585"/>
                </a:cubicBezTo>
                <a:cubicBezTo>
                  <a:pt x="103" y="590"/>
                  <a:pt x="108" y="597"/>
                  <a:pt x="107" y="603"/>
                </a:cubicBezTo>
                <a:cubicBezTo>
                  <a:pt x="106" y="608"/>
                  <a:pt x="102" y="608"/>
                  <a:pt x="99" y="612"/>
                </a:cubicBezTo>
                <a:cubicBezTo>
                  <a:pt x="102" y="618"/>
                  <a:pt x="97" y="622"/>
                  <a:pt x="93" y="624"/>
                </a:cubicBezTo>
                <a:cubicBezTo>
                  <a:pt x="91" y="625"/>
                  <a:pt x="89" y="624"/>
                  <a:pt x="88" y="626"/>
                </a:cubicBezTo>
                <a:cubicBezTo>
                  <a:pt x="87" y="628"/>
                  <a:pt x="90" y="634"/>
                  <a:pt x="89" y="638"/>
                </a:cubicBezTo>
                <a:cubicBezTo>
                  <a:pt x="87" y="646"/>
                  <a:pt x="75" y="647"/>
                  <a:pt x="65" y="646"/>
                </a:cubicBezTo>
                <a:cubicBezTo>
                  <a:pt x="59" y="646"/>
                  <a:pt x="51" y="645"/>
                  <a:pt x="49" y="641"/>
                </a:cubicBezTo>
                <a:cubicBezTo>
                  <a:pt x="48" y="637"/>
                  <a:pt x="52" y="628"/>
                  <a:pt x="54" y="625"/>
                </a:cubicBezTo>
                <a:cubicBezTo>
                  <a:pt x="57" y="620"/>
                  <a:pt x="60" y="616"/>
                  <a:pt x="62" y="612"/>
                </a:cubicBezTo>
                <a:cubicBezTo>
                  <a:pt x="59" y="608"/>
                  <a:pt x="64" y="602"/>
                  <a:pt x="65" y="598"/>
                </a:cubicBezTo>
                <a:cubicBezTo>
                  <a:pt x="62" y="595"/>
                  <a:pt x="59" y="593"/>
                  <a:pt x="57" y="590"/>
                </a:cubicBezTo>
                <a:cubicBezTo>
                  <a:pt x="56" y="581"/>
                  <a:pt x="60" y="580"/>
                  <a:pt x="63" y="575"/>
                </a:cubicBezTo>
                <a:cubicBezTo>
                  <a:pt x="65" y="573"/>
                  <a:pt x="68" y="570"/>
                  <a:pt x="68" y="566"/>
                </a:cubicBezTo>
                <a:cubicBezTo>
                  <a:pt x="68" y="563"/>
                  <a:pt x="66" y="560"/>
                  <a:pt x="65" y="556"/>
                </a:cubicBezTo>
                <a:cubicBezTo>
                  <a:pt x="61" y="542"/>
                  <a:pt x="61" y="524"/>
                  <a:pt x="61" y="509"/>
                </a:cubicBezTo>
                <a:cubicBezTo>
                  <a:pt x="62" y="457"/>
                  <a:pt x="58" y="405"/>
                  <a:pt x="53" y="359"/>
                </a:cubicBezTo>
                <a:cubicBezTo>
                  <a:pt x="45" y="357"/>
                  <a:pt x="37" y="355"/>
                  <a:pt x="30" y="352"/>
                </a:cubicBezTo>
                <a:cubicBezTo>
                  <a:pt x="35" y="328"/>
                  <a:pt x="40" y="304"/>
                  <a:pt x="45" y="282"/>
                </a:cubicBezTo>
                <a:cubicBezTo>
                  <a:pt x="46" y="280"/>
                  <a:pt x="44" y="280"/>
                  <a:pt x="44" y="278"/>
                </a:cubicBezTo>
                <a:cubicBezTo>
                  <a:pt x="50" y="265"/>
                  <a:pt x="55" y="250"/>
                  <a:pt x="57" y="234"/>
                </a:cubicBezTo>
                <a:cubicBezTo>
                  <a:pt x="58" y="225"/>
                  <a:pt x="55" y="220"/>
                  <a:pt x="54" y="212"/>
                </a:cubicBezTo>
                <a:cubicBezTo>
                  <a:pt x="54" y="206"/>
                  <a:pt x="54" y="202"/>
                  <a:pt x="53" y="197"/>
                </a:cubicBezTo>
                <a:cubicBezTo>
                  <a:pt x="51" y="207"/>
                  <a:pt x="46" y="213"/>
                  <a:pt x="40" y="217"/>
                </a:cubicBezTo>
                <a:cubicBezTo>
                  <a:pt x="28" y="225"/>
                  <a:pt x="6" y="214"/>
                  <a:pt x="2" y="201"/>
                </a:cubicBezTo>
                <a:cubicBezTo>
                  <a:pt x="0" y="193"/>
                  <a:pt x="3" y="182"/>
                  <a:pt x="6" y="176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79881" name="矩形 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AutoShape 4"/>
          <p:cNvSpPr>
            <a:spLocks noChangeAspect="1" noChangeArrowheads="1" noTextEdit="1"/>
          </p:cNvSpPr>
          <p:nvPr/>
        </p:nvSpPr>
        <p:spPr bwMode="auto">
          <a:xfrm>
            <a:off x="250825" y="2740025"/>
            <a:ext cx="3529013" cy="40147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0898" name="Freeform 6"/>
          <p:cNvSpPr>
            <a:spLocks noEditPoints="1"/>
          </p:cNvSpPr>
          <p:nvPr/>
        </p:nvSpPr>
        <p:spPr bwMode="auto">
          <a:xfrm>
            <a:off x="4572000" y="2789238"/>
            <a:ext cx="3616325" cy="4068762"/>
          </a:xfrm>
          <a:custGeom>
            <a:avLst/>
            <a:gdLst>
              <a:gd name="T0" fmla="*/ 2147483647 w 535"/>
              <a:gd name="T1" fmla="*/ 2147483647 h 602"/>
              <a:gd name="T2" fmla="*/ 2147483647 w 535"/>
              <a:gd name="T3" fmla="*/ 2147483647 h 602"/>
              <a:gd name="T4" fmla="*/ 2147483647 w 535"/>
              <a:gd name="T5" fmla="*/ 2147483647 h 602"/>
              <a:gd name="T6" fmla="*/ 2147483647 w 535"/>
              <a:gd name="T7" fmla="*/ 2147483647 h 602"/>
              <a:gd name="T8" fmla="*/ 2147483647 w 535"/>
              <a:gd name="T9" fmla="*/ 2147483647 h 602"/>
              <a:gd name="T10" fmla="*/ 2147483647 w 535"/>
              <a:gd name="T11" fmla="*/ 2147483647 h 602"/>
              <a:gd name="T12" fmla="*/ 2147483647 w 535"/>
              <a:gd name="T13" fmla="*/ 2147483647 h 602"/>
              <a:gd name="T14" fmla="*/ 2147483647 w 535"/>
              <a:gd name="T15" fmla="*/ 2147483647 h 602"/>
              <a:gd name="T16" fmla="*/ 2147483647 w 535"/>
              <a:gd name="T17" fmla="*/ 2147483647 h 602"/>
              <a:gd name="T18" fmla="*/ 2147483647 w 535"/>
              <a:gd name="T19" fmla="*/ 2147483647 h 602"/>
              <a:gd name="T20" fmla="*/ 2147483647 w 535"/>
              <a:gd name="T21" fmla="*/ 2147483647 h 602"/>
              <a:gd name="T22" fmla="*/ 2147483647 w 535"/>
              <a:gd name="T23" fmla="*/ 2147483647 h 602"/>
              <a:gd name="T24" fmla="*/ 2147483647 w 535"/>
              <a:gd name="T25" fmla="*/ 2147483647 h 602"/>
              <a:gd name="T26" fmla="*/ 2147483647 w 535"/>
              <a:gd name="T27" fmla="*/ 2147483647 h 602"/>
              <a:gd name="T28" fmla="*/ 2147483647 w 535"/>
              <a:gd name="T29" fmla="*/ 2147483647 h 602"/>
              <a:gd name="T30" fmla="*/ 2147483647 w 535"/>
              <a:gd name="T31" fmla="*/ 2147483647 h 602"/>
              <a:gd name="T32" fmla="*/ 2147483647 w 535"/>
              <a:gd name="T33" fmla="*/ 2147483647 h 602"/>
              <a:gd name="T34" fmla="*/ 2147483647 w 535"/>
              <a:gd name="T35" fmla="*/ 2147483647 h 602"/>
              <a:gd name="T36" fmla="*/ 2147483647 w 535"/>
              <a:gd name="T37" fmla="*/ 2147483647 h 602"/>
              <a:gd name="T38" fmla="*/ 2147483647 w 535"/>
              <a:gd name="T39" fmla="*/ 2147483647 h 602"/>
              <a:gd name="T40" fmla="*/ 2147483647 w 535"/>
              <a:gd name="T41" fmla="*/ 2147483647 h 602"/>
              <a:gd name="T42" fmla="*/ 2147483647 w 535"/>
              <a:gd name="T43" fmla="*/ 2147483647 h 602"/>
              <a:gd name="T44" fmla="*/ 2147483647 w 535"/>
              <a:gd name="T45" fmla="*/ 2147483647 h 602"/>
              <a:gd name="T46" fmla="*/ 2147483647 w 535"/>
              <a:gd name="T47" fmla="*/ 2147483647 h 602"/>
              <a:gd name="T48" fmla="*/ 2147483647 w 535"/>
              <a:gd name="T49" fmla="*/ 2147483647 h 602"/>
              <a:gd name="T50" fmla="*/ 2147483647 w 535"/>
              <a:gd name="T51" fmla="*/ 2147483647 h 602"/>
              <a:gd name="T52" fmla="*/ 2147483647 w 535"/>
              <a:gd name="T53" fmla="*/ 2147483647 h 602"/>
              <a:gd name="T54" fmla="*/ 2147483647 w 535"/>
              <a:gd name="T55" fmla="*/ 2147483647 h 602"/>
              <a:gd name="T56" fmla="*/ 2147483647 w 535"/>
              <a:gd name="T57" fmla="*/ 2147483647 h 602"/>
              <a:gd name="T58" fmla="*/ 2147483647 w 535"/>
              <a:gd name="T59" fmla="*/ 2147483647 h 602"/>
              <a:gd name="T60" fmla="*/ 2147483647 w 535"/>
              <a:gd name="T61" fmla="*/ 2147483647 h 602"/>
              <a:gd name="T62" fmla="*/ 2147483647 w 535"/>
              <a:gd name="T63" fmla="*/ 2147483647 h 602"/>
              <a:gd name="T64" fmla="*/ 2147483647 w 535"/>
              <a:gd name="T65" fmla="*/ 2147483647 h 602"/>
              <a:gd name="T66" fmla="*/ 2147483647 w 535"/>
              <a:gd name="T67" fmla="*/ 2147483647 h 602"/>
              <a:gd name="T68" fmla="*/ 2147483647 w 535"/>
              <a:gd name="T69" fmla="*/ 2147483647 h 602"/>
              <a:gd name="T70" fmla="*/ 2147483647 w 535"/>
              <a:gd name="T71" fmla="*/ 2147483647 h 602"/>
              <a:gd name="T72" fmla="*/ 2147483647 w 535"/>
              <a:gd name="T73" fmla="*/ 2147483647 h 602"/>
              <a:gd name="T74" fmla="*/ 2147483647 w 535"/>
              <a:gd name="T75" fmla="*/ 2147483647 h 602"/>
              <a:gd name="T76" fmla="*/ 2147483647 w 535"/>
              <a:gd name="T77" fmla="*/ 2147483647 h 602"/>
              <a:gd name="T78" fmla="*/ 2147483647 w 535"/>
              <a:gd name="T79" fmla="*/ 2147483647 h 602"/>
              <a:gd name="T80" fmla="*/ 2147483647 w 535"/>
              <a:gd name="T81" fmla="*/ 2147483647 h 602"/>
              <a:gd name="T82" fmla="*/ 2147483647 w 535"/>
              <a:gd name="T83" fmla="*/ 2147483647 h 602"/>
              <a:gd name="T84" fmla="*/ 2147483647 w 535"/>
              <a:gd name="T85" fmla="*/ 2147483647 h 602"/>
              <a:gd name="T86" fmla="*/ 2147483647 w 535"/>
              <a:gd name="T87" fmla="*/ 2147483647 h 602"/>
              <a:gd name="T88" fmla="*/ 2147483647 w 535"/>
              <a:gd name="T89" fmla="*/ 2147483647 h 602"/>
              <a:gd name="T90" fmla="*/ 2147483647 w 535"/>
              <a:gd name="T91" fmla="*/ 2147483647 h 602"/>
              <a:gd name="T92" fmla="*/ 2147483647 w 535"/>
              <a:gd name="T93" fmla="*/ 2147483647 h 602"/>
              <a:gd name="T94" fmla="*/ 2147483647 w 535"/>
              <a:gd name="T95" fmla="*/ 2147483647 h 602"/>
              <a:gd name="T96" fmla="*/ 2147483647 w 535"/>
              <a:gd name="T97" fmla="*/ 2147483647 h 602"/>
              <a:gd name="T98" fmla="*/ 2147483647 w 535"/>
              <a:gd name="T99" fmla="*/ 2147483647 h 602"/>
              <a:gd name="T100" fmla="*/ 2147483647 w 535"/>
              <a:gd name="T101" fmla="*/ 2147483647 h 602"/>
              <a:gd name="T102" fmla="*/ 2147483647 w 535"/>
              <a:gd name="T103" fmla="*/ 2147483647 h 602"/>
              <a:gd name="T104" fmla="*/ 2147483647 w 535"/>
              <a:gd name="T105" fmla="*/ 2147483647 h 602"/>
              <a:gd name="T106" fmla="*/ 2147483647 w 535"/>
              <a:gd name="T107" fmla="*/ 2147483647 h 602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w 535"/>
              <a:gd name="T163" fmla="*/ 0 h 602"/>
              <a:gd name="T164" fmla="*/ 535 w 535"/>
              <a:gd name="T165" fmla="*/ 602 h 602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T162" t="T163" r="T164" b="T165"/>
            <a:pathLst>
              <a:path w="535" h="602">
                <a:moveTo>
                  <a:pt x="209" y="211"/>
                </a:moveTo>
                <a:cubicBezTo>
                  <a:pt x="204" y="212"/>
                  <a:pt x="200" y="221"/>
                  <a:pt x="202" y="225"/>
                </a:cubicBezTo>
                <a:cubicBezTo>
                  <a:pt x="205" y="231"/>
                  <a:pt x="206" y="223"/>
                  <a:pt x="207" y="221"/>
                </a:cubicBezTo>
                <a:cubicBezTo>
                  <a:pt x="209" y="216"/>
                  <a:pt x="212" y="217"/>
                  <a:pt x="209" y="211"/>
                </a:cubicBezTo>
                <a:moveTo>
                  <a:pt x="13" y="294"/>
                </a:moveTo>
                <a:cubicBezTo>
                  <a:pt x="3" y="294"/>
                  <a:pt x="16" y="331"/>
                  <a:pt x="17" y="337"/>
                </a:cubicBezTo>
                <a:cubicBezTo>
                  <a:pt x="20" y="346"/>
                  <a:pt x="21" y="355"/>
                  <a:pt x="25" y="363"/>
                </a:cubicBezTo>
                <a:cubicBezTo>
                  <a:pt x="25" y="364"/>
                  <a:pt x="32" y="376"/>
                  <a:pt x="35" y="372"/>
                </a:cubicBezTo>
                <a:cubicBezTo>
                  <a:pt x="36" y="370"/>
                  <a:pt x="35" y="363"/>
                  <a:pt x="35" y="360"/>
                </a:cubicBezTo>
                <a:cubicBezTo>
                  <a:pt x="35" y="356"/>
                  <a:pt x="35" y="352"/>
                  <a:pt x="35" y="349"/>
                </a:cubicBezTo>
                <a:cubicBezTo>
                  <a:pt x="34" y="341"/>
                  <a:pt x="33" y="333"/>
                  <a:pt x="34" y="326"/>
                </a:cubicBezTo>
                <a:cubicBezTo>
                  <a:pt x="34" y="321"/>
                  <a:pt x="37" y="315"/>
                  <a:pt x="31" y="313"/>
                </a:cubicBezTo>
                <a:cubicBezTo>
                  <a:pt x="28" y="313"/>
                  <a:pt x="25" y="311"/>
                  <a:pt x="23" y="310"/>
                </a:cubicBezTo>
                <a:cubicBezTo>
                  <a:pt x="16" y="306"/>
                  <a:pt x="15" y="301"/>
                  <a:pt x="13" y="294"/>
                </a:cubicBezTo>
                <a:moveTo>
                  <a:pt x="49" y="495"/>
                </a:moveTo>
                <a:cubicBezTo>
                  <a:pt x="45" y="495"/>
                  <a:pt x="41" y="502"/>
                  <a:pt x="44" y="505"/>
                </a:cubicBezTo>
                <a:cubicBezTo>
                  <a:pt x="46" y="507"/>
                  <a:pt x="50" y="507"/>
                  <a:pt x="53" y="509"/>
                </a:cubicBezTo>
                <a:cubicBezTo>
                  <a:pt x="56" y="512"/>
                  <a:pt x="57" y="518"/>
                  <a:pt x="58" y="522"/>
                </a:cubicBezTo>
                <a:cubicBezTo>
                  <a:pt x="68" y="520"/>
                  <a:pt x="79" y="511"/>
                  <a:pt x="87" y="506"/>
                </a:cubicBezTo>
                <a:cubicBezTo>
                  <a:pt x="91" y="504"/>
                  <a:pt x="100" y="501"/>
                  <a:pt x="100" y="498"/>
                </a:cubicBezTo>
                <a:cubicBezTo>
                  <a:pt x="83" y="496"/>
                  <a:pt x="66" y="497"/>
                  <a:pt x="49" y="495"/>
                </a:cubicBezTo>
                <a:moveTo>
                  <a:pt x="154" y="419"/>
                </a:moveTo>
                <a:cubicBezTo>
                  <a:pt x="161" y="415"/>
                  <a:pt x="167" y="412"/>
                  <a:pt x="173" y="407"/>
                </a:cubicBezTo>
                <a:cubicBezTo>
                  <a:pt x="175" y="406"/>
                  <a:pt x="185" y="399"/>
                  <a:pt x="184" y="396"/>
                </a:cubicBezTo>
                <a:cubicBezTo>
                  <a:pt x="184" y="397"/>
                  <a:pt x="173" y="406"/>
                  <a:pt x="172" y="407"/>
                </a:cubicBezTo>
                <a:cubicBezTo>
                  <a:pt x="167" y="412"/>
                  <a:pt x="160" y="415"/>
                  <a:pt x="154" y="418"/>
                </a:cubicBezTo>
                <a:cubicBezTo>
                  <a:pt x="154" y="412"/>
                  <a:pt x="151" y="400"/>
                  <a:pt x="154" y="395"/>
                </a:cubicBezTo>
                <a:cubicBezTo>
                  <a:pt x="152" y="395"/>
                  <a:pt x="151" y="394"/>
                  <a:pt x="151" y="393"/>
                </a:cubicBezTo>
                <a:cubicBezTo>
                  <a:pt x="171" y="388"/>
                  <a:pt x="192" y="391"/>
                  <a:pt x="212" y="387"/>
                </a:cubicBezTo>
                <a:cubicBezTo>
                  <a:pt x="217" y="386"/>
                  <a:pt x="228" y="382"/>
                  <a:pt x="234" y="383"/>
                </a:cubicBezTo>
                <a:cubicBezTo>
                  <a:pt x="238" y="384"/>
                  <a:pt x="244" y="395"/>
                  <a:pt x="245" y="399"/>
                </a:cubicBezTo>
                <a:cubicBezTo>
                  <a:pt x="251" y="418"/>
                  <a:pt x="259" y="439"/>
                  <a:pt x="267" y="458"/>
                </a:cubicBezTo>
                <a:cubicBezTo>
                  <a:pt x="271" y="468"/>
                  <a:pt x="276" y="479"/>
                  <a:pt x="280" y="490"/>
                </a:cubicBezTo>
                <a:cubicBezTo>
                  <a:pt x="280" y="491"/>
                  <a:pt x="285" y="507"/>
                  <a:pt x="286" y="507"/>
                </a:cubicBezTo>
                <a:cubicBezTo>
                  <a:pt x="286" y="508"/>
                  <a:pt x="281" y="503"/>
                  <a:pt x="280" y="502"/>
                </a:cubicBezTo>
                <a:cubicBezTo>
                  <a:pt x="278" y="501"/>
                  <a:pt x="272" y="502"/>
                  <a:pt x="272" y="499"/>
                </a:cubicBezTo>
                <a:cubicBezTo>
                  <a:pt x="272" y="496"/>
                  <a:pt x="272" y="488"/>
                  <a:pt x="269" y="486"/>
                </a:cubicBezTo>
                <a:cubicBezTo>
                  <a:pt x="264" y="482"/>
                  <a:pt x="252" y="483"/>
                  <a:pt x="246" y="483"/>
                </a:cubicBezTo>
                <a:cubicBezTo>
                  <a:pt x="236" y="482"/>
                  <a:pt x="226" y="481"/>
                  <a:pt x="216" y="480"/>
                </a:cubicBezTo>
                <a:cubicBezTo>
                  <a:pt x="204" y="480"/>
                  <a:pt x="193" y="479"/>
                  <a:pt x="181" y="478"/>
                </a:cubicBezTo>
                <a:cubicBezTo>
                  <a:pt x="176" y="478"/>
                  <a:pt x="170" y="478"/>
                  <a:pt x="164" y="477"/>
                </a:cubicBezTo>
                <a:cubicBezTo>
                  <a:pt x="163" y="474"/>
                  <a:pt x="163" y="470"/>
                  <a:pt x="162" y="467"/>
                </a:cubicBezTo>
                <a:cubicBezTo>
                  <a:pt x="156" y="467"/>
                  <a:pt x="156" y="467"/>
                  <a:pt x="156" y="461"/>
                </a:cubicBezTo>
                <a:cubicBezTo>
                  <a:pt x="156" y="457"/>
                  <a:pt x="155" y="453"/>
                  <a:pt x="155" y="449"/>
                </a:cubicBezTo>
                <a:cubicBezTo>
                  <a:pt x="155" y="440"/>
                  <a:pt x="156" y="429"/>
                  <a:pt x="154" y="419"/>
                </a:cubicBezTo>
                <a:moveTo>
                  <a:pt x="52" y="379"/>
                </a:moveTo>
                <a:cubicBezTo>
                  <a:pt x="49" y="379"/>
                  <a:pt x="47" y="379"/>
                  <a:pt x="45" y="378"/>
                </a:cubicBezTo>
                <a:cubicBezTo>
                  <a:pt x="47" y="378"/>
                  <a:pt x="50" y="378"/>
                  <a:pt x="52" y="379"/>
                </a:cubicBezTo>
                <a:moveTo>
                  <a:pt x="116" y="427"/>
                </a:moveTo>
                <a:cubicBezTo>
                  <a:pt x="126" y="436"/>
                  <a:pt x="124" y="416"/>
                  <a:pt x="120" y="412"/>
                </a:cubicBezTo>
                <a:cubicBezTo>
                  <a:pt x="115" y="406"/>
                  <a:pt x="107" y="405"/>
                  <a:pt x="110" y="414"/>
                </a:cubicBezTo>
                <a:cubicBezTo>
                  <a:pt x="111" y="418"/>
                  <a:pt x="113" y="424"/>
                  <a:pt x="116" y="427"/>
                </a:cubicBezTo>
                <a:moveTo>
                  <a:pt x="108" y="412"/>
                </a:moveTo>
                <a:cubicBezTo>
                  <a:pt x="107" y="410"/>
                  <a:pt x="108" y="402"/>
                  <a:pt x="105" y="403"/>
                </a:cubicBezTo>
                <a:cubicBezTo>
                  <a:pt x="98" y="406"/>
                  <a:pt x="101" y="409"/>
                  <a:pt x="103" y="415"/>
                </a:cubicBezTo>
                <a:cubicBezTo>
                  <a:pt x="104" y="419"/>
                  <a:pt x="111" y="429"/>
                  <a:pt x="104" y="431"/>
                </a:cubicBezTo>
                <a:cubicBezTo>
                  <a:pt x="99" y="432"/>
                  <a:pt x="99" y="432"/>
                  <a:pt x="97" y="427"/>
                </a:cubicBezTo>
                <a:cubicBezTo>
                  <a:pt x="95" y="421"/>
                  <a:pt x="94" y="412"/>
                  <a:pt x="90" y="408"/>
                </a:cubicBezTo>
                <a:cubicBezTo>
                  <a:pt x="90" y="407"/>
                  <a:pt x="87" y="407"/>
                  <a:pt x="86" y="406"/>
                </a:cubicBezTo>
                <a:cubicBezTo>
                  <a:pt x="84" y="403"/>
                  <a:pt x="84" y="399"/>
                  <a:pt x="83" y="396"/>
                </a:cubicBezTo>
                <a:cubicBezTo>
                  <a:pt x="82" y="390"/>
                  <a:pt x="82" y="388"/>
                  <a:pt x="76" y="388"/>
                </a:cubicBezTo>
                <a:cubicBezTo>
                  <a:pt x="72" y="388"/>
                  <a:pt x="68" y="388"/>
                  <a:pt x="64" y="388"/>
                </a:cubicBezTo>
                <a:cubicBezTo>
                  <a:pt x="56" y="388"/>
                  <a:pt x="47" y="389"/>
                  <a:pt x="40" y="386"/>
                </a:cubicBezTo>
                <a:cubicBezTo>
                  <a:pt x="12" y="376"/>
                  <a:pt x="10" y="342"/>
                  <a:pt x="4" y="317"/>
                </a:cubicBezTo>
                <a:cubicBezTo>
                  <a:pt x="2" y="310"/>
                  <a:pt x="0" y="301"/>
                  <a:pt x="2" y="294"/>
                </a:cubicBezTo>
                <a:cubicBezTo>
                  <a:pt x="3" y="291"/>
                  <a:pt x="9" y="287"/>
                  <a:pt x="5" y="285"/>
                </a:cubicBezTo>
                <a:cubicBezTo>
                  <a:pt x="1" y="284"/>
                  <a:pt x="0" y="282"/>
                  <a:pt x="1" y="277"/>
                </a:cubicBezTo>
                <a:cubicBezTo>
                  <a:pt x="1" y="274"/>
                  <a:pt x="10" y="274"/>
                  <a:pt x="12" y="273"/>
                </a:cubicBezTo>
                <a:cubicBezTo>
                  <a:pt x="11" y="264"/>
                  <a:pt x="14" y="254"/>
                  <a:pt x="12" y="245"/>
                </a:cubicBezTo>
                <a:cubicBezTo>
                  <a:pt x="12" y="242"/>
                  <a:pt x="9" y="240"/>
                  <a:pt x="10" y="236"/>
                </a:cubicBezTo>
                <a:cubicBezTo>
                  <a:pt x="10" y="233"/>
                  <a:pt x="12" y="231"/>
                  <a:pt x="13" y="229"/>
                </a:cubicBezTo>
                <a:cubicBezTo>
                  <a:pt x="15" y="220"/>
                  <a:pt x="9" y="197"/>
                  <a:pt x="20" y="193"/>
                </a:cubicBezTo>
                <a:cubicBezTo>
                  <a:pt x="26" y="191"/>
                  <a:pt x="27" y="182"/>
                  <a:pt x="30" y="176"/>
                </a:cubicBezTo>
                <a:cubicBezTo>
                  <a:pt x="33" y="169"/>
                  <a:pt x="36" y="163"/>
                  <a:pt x="39" y="156"/>
                </a:cubicBezTo>
                <a:cubicBezTo>
                  <a:pt x="41" y="152"/>
                  <a:pt x="42" y="147"/>
                  <a:pt x="44" y="142"/>
                </a:cubicBezTo>
                <a:cubicBezTo>
                  <a:pt x="46" y="136"/>
                  <a:pt x="53" y="132"/>
                  <a:pt x="55" y="127"/>
                </a:cubicBezTo>
                <a:cubicBezTo>
                  <a:pt x="57" y="124"/>
                  <a:pt x="58" y="119"/>
                  <a:pt x="59" y="116"/>
                </a:cubicBezTo>
                <a:cubicBezTo>
                  <a:pt x="60" y="112"/>
                  <a:pt x="58" y="110"/>
                  <a:pt x="60" y="106"/>
                </a:cubicBezTo>
                <a:cubicBezTo>
                  <a:pt x="63" y="101"/>
                  <a:pt x="67" y="94"/>
                  <a:pt x="71" y="91"/>
                </a:cubicBezTo>
                <a:cubicBezTo>
                  <a:pt x="79" y="85"/>
                  <a:pt x="100" y="84"/>
                  <a:pt x="110" y="84"/>
                </a:cubicBezTo>
                <a:cubicBezTo>
                  <a:pt x="119" y="84"/>
                  <a:pt x="127" y="81"/>
                  <a:pt x="136" y="80"/>
                </a:cubicBezTo>
                <a:cubicBezTo>
                  <a:pt x="141" y="80"/>
                  <a:pt x="144" y="82"/>
                  <a:pt x="148" y="79"/>
                </a:cubicBezTo>
                <a:cubicBezTo>
                  <a:pt x="153" y="75"/>
                  <a:pt x="160" y="72"/>
                  <a:pt x="164" y="67"/>
                </a:cubicBezTo>
                <a:cubicBezTo>
                  <a:pt x="167" y="65"/>
                  <a:pt x="173" y="64"/>
                  <a:pt x="173" y="60"/>
                </a:cubicBezTo>
                <a:cubicBezTo>
                  <a:pt x="173" y="54"/>
                  <a:pt x="172" y="48"/>
                  <a:pt x="176" y="42"/>
                </a:cubicBezTo>
                <a:cubicBezTo>
                  <a:pt x="178" y="40"/>
                  <a:pt x="180" y="38"/>
                  <a:pt x="183" y="38"/>
                </a:cubicBezTo>
                <a:cubicBezTo>
                  <a:pt x="187" y="38"/>
                  <a:pt x="185" y="40"/>
                  <a:pt x="188" y="36"/>
                </a:cubicBezTo>
                <a:cubicBezTo>
                  <a:pt x="192" y="30"/>
                  <a:pt x="195" y="24"/>
                  <a:pt x="200" y="18"/>
                </a:cubicBezTo>
                <a:cubicBezTo>
                  <a:pt x="211" y="2"/>
                  <a:pt x="234" y="0"/>
                  <a:pt x="249" y="10"/>
                </a:cubicBezTo>
                <a:cubicBezTo>
                  <a:pt x="254" y="14"/>
                  <a:pt x="261" y="20"/>
                  <a:pt x="265" y="26"/>
                </a:cubicBezTo>
                <a:cubicBezTo>
                  <a:pt x="268" y="31"/>
                  <a:pt x="274" y="37"/>
                  <a:pt x="272" y="44"/>
                </a:cubicBezTo>
                <a:cubicBezTo>
                  <a:pt x="270" y="49"/>
                  <a:pt x="272" y="55"/>
                  <a:pt x="269" y="59"/>
                </a:cubicBezTo>
                <a:cubicBezTo>
                  <a:pt x="265" y="65"/>
                  <a:pt x="263" y="71"/>
                  <a:pt x="260" y="76"/>
                </a:cubicBezTo>
                <a:cubicBezTo>
                  <a:pt x="253" y="86"/>
                  <a:pt x="248" y="95"/>
                  <a:pt x="239" y="104"/>
                </a:cubicBezTo>
                <a:cubicBezTo>
                  <a:pt x="241" y="110"/>
                  <a:pt x="253" y="109"/>
                  <a:pt x="256" y="113"/>
                </a:cubicBezTo>
                <a:cubicBezTo>
                  <a:pt x="261" y="121"/>
                  <a:pt x="252" y="129"/>
                  <a:pt x="255" y="135"/>
                </a:cubicBezTo>
                <a:cubicBezTo>
                  <a:pt x="257" y="139"/>
                  <a:pt x="251" y="139"/>
                  <a:pt x="252" y="143"/>
                </a:cubicBezTo>
                <a:cubicBezTo>
                  <a:pt x="254" y="147"/>
                  <a:pt x="251" y="147"/>
                  <a:pt x="251" y="150"/>
                </a:cubicBezTo>
                <a:cubicBezTo>
                  <a:pt x="252" y="153"/>
                  <a:pt x="251" y="155"/>
                  <a:pt x="251" y="157"/>
                </a:cubicBezTo>
                <a:cubicBezTo>
                  <a:pt x="251" y="159"/>
                  <a:pt x="251" y="160"/>
                  <a:pt x="250" y="162"/>
                </a:cubicBezTo>
                <a:cubicBezTo>
                  <a:pt x="251" y="164"/>
                  <a:pt x="252" y="166"/>
                  <a:pt x="253" y="168"/>
                </a:cubicBezTo>
                <a:cubicBezTo>
                  <a:pt x="254" y="174"/>
                  <a:pt x="254" y="181"/>
                  <a:pt x="255" y="189"/>
                </a:cubicBezTo>
                <a:cubicBezTo>
                  <a:pt x="256" y="192"/>
                  <a:pt x="255" y="198"/>
                  <a:pt x="257" y="200"/>
                </a:cubicBezTo>
                <a:cubicBezTo>
                  <a:pt x="260" y="202"/>
                  <a:pt x="263" y="204"/>
                  <a:pt x="263" y="207"/>
                </a:cubicBezTo>
                <a:cubicBezTo>
                  <a:pt x="264" y="211"/>
                  <a:pt x="261" y="214"/>
                  <a:pt x="260" y="218"/>
                </a:cubicBezTo>
                <a:cubicBezTo>
                  <a:pt x="260" y="221"/>
                  <a:pt x="262" y="225"/>
                  <a:pt x="262" y="229"/>
                </a:cubicBezTo>
                <a:cubicBezTo>
                  <a:pt x="262" y="237"/>
                  <a:pt x="254" y="242"/>
                  <a:pt x="254" y="250"/>
                </a:cubicBezTo>
                <a:cubicBezTo>
                  <a:pt x="260" y="250"/>
                  <a:pt x="266" y="249"/>
                  <a:pt x="272" y="253"/>
                </a:cubicBezTo>
                <a:cubicBezTo>
                  <a:pt x="278" y="257"/>
                  <a:pt x="283" y="263"/>
                  <a:pt x="288" y="268"/>
                </a:cubicBezTo>
                <a:cubicBezTo>
                  <a:pt x="300" y="278"/>
                  <a:pt x="312" y="289"/>
                  <a:pt x="324" y="298"/>
                </a:cubicBezTo>
                <a:cubicBezTo>
                  <a:pt x="338" y="309"/>
                  <a:pt x="349" y="320"/>
                  <a:pt x="361" y="332"/>
                </a:cubicBezTo>
                <a:cubicBezTo>
                  <a:pt x="373" y="344"/>
                  <a:pt x="387" y="354"/>
                  <a:pt x="399" y="365"/>
                </a:cubicBezTo>
                <a:cubicBezTo>
                  <a:pt x="403" y="368"/>
                  <a:pt x="407" y="368"/>
                  <a:pt x="404" y="373"/>
                </a:cubicBezTo>
                <a:cubicBezTo>
                  <a:pt x="402" y="376"/>
                  <a:pt x="400" y="378"/>
                  <a:pt x="398" y="381"/>
                </a:cubicBezTo>
                <a:cubicBezTo>
                  <a:pt x="394" y="386"/>
                  <a:pt x="391" y="391"/>
                  <a:pt x="387" y="396"/>
                </a:cubicBezTo>
                <a:cubicBezTo>
                  <a:pt x="384" y="400"/>
                  <a:pt x="401" y="407"/>
                  <a:pt x="404" y="409"/>
                </a:cubicBezTo>
                <a:cubicBezTo>
                  <a:pt x="409" y="413"/>
                  <a:pt x="415" y="417"/>
                  <a:pt x="421" y="421"/>
                </a:cubicBezTo>
                <a:cubicBezTo>
                  <a:pt x="426" y="424"/>
                  <a:pt x="429" y="424"/>
                  <a:pt x="434" y="425"/>
                </a:cubicBezTo>
                <a:cubicBezTo>
                  <a:pt x="438" y="427"/>
                  <a:pt x="457" y="436"/>
                  <a:pt x="459" y="435"/>
                </a:cubicBezTo>
                <a:cubicBezTo>
                  <a:pt x="471" y="442"/>
                  <a:pt x="487" y="443"/>
                  <a:pt x="500" y="443"/>
                </a:cubicBezTo>
                <a:cubicBezTo>
                  <a:pt x="508" y="444"/>
                  <a:pt x="535" y="452"/>
                  <a:pt x="520" y="462"/>
                </a:cubicBezTo>
                <a:cubicBezTo>
                  <a:pt x="507" y="471"/>
                  <a:pt x="492" y="476"/>
                  <a:pt x="477" y="480"/>
                </a:cubicBezTo>
                <a:cubicBezTo>
                  <a:pt x="462" y="484"/>
                  <a:pt x="449" y="484"/>
                  <a:pt x="433" y="481"/>
                </a:cubicBezTo>
                <a:cubicBezTo>
                  <a:pt x="430" y="480"/>
                  <a:pt x="418" y="477"/>
                  <a:pt x="416" y="480"/>
                </a:cubicBezTo>
                <a:cubicBezTo>
                  <a:pt x="411" y="486"/>
                  <a:pt x="414" y="487"/>
                  <a:pt x="406" y="488"/>
                </a:cubicBezTo>
                <a:cubicBezTo>
                  <a:pt x="401" y="488"/>
                  <a:pt x="395" y="489"/>
                  <a:pt x="390" y="488"/>
                </a:cubicBezTo>
                <a:cubicBezTo>
                  <a:pt x="384" y="487"/>
                  <a:pt x="384" y="481"/>
                  <a:pt x="382" y="476"/>
                </a:cubicBezTo>
                <a:cubicBezTo>
                  <a:pt x="381" y="471"/>
                  <a:pt x="377" y="465"/>
                  <a:pt x="376" y="458"/>
                </a:cubicBezTo>
                <a:cubicBezTo>
                  <a:pt x="376" y="453"/>
                  <a:pt x="376" y="447"/>
                  <a:pt x="375" y="443"/>
                </a:cubicBezTo>
                <a:cubicBezTo>
                  <a:pt x="374" y="439"/>
                  <a:pt x="372" y="437"/>
                  <a:pt x="371" y="434"/>
                </a:cubicBezTo>
                <a:cubicBezTo>
                  <a:pt x="369" y="431"/>
                  <a:pt x="366" y="432"/>
                  <a:pt x="364" y="429"/>
                </a:cubicBezTo>
                <a:cubicBezTo>
                  <a:pt x="362" y="429"/>
                  <a:pt x="360" y="432"/>
                  <a:pt x="358" y="433"/>
                </a:cubicBezTo>
                <a:cubicBezTo>
                  <a:pt x="354" y="436"/>
                  <a:pt x="352" y="431"/>
                  <a:pt x="350" y="429"/>
                </a:cubicBezTo>
                <a:cubicBezTo>
                  <a:pt x="345" y="424"/>
                  <a:pt x="341" y="419"/>
                  <a:pt x="336" y="413"/>
                </a:cubicBezTo>
                <a:cubicBezTo>
                  <a:pt x="333" y="409"/>
                  <a:pt x="318" y="386"/>
                  <a:pt x="313" y="387"/>
                </a:cubicBezTo>
                <a:cubicBezTo>
                  <a:pt x="313" y="391"/>
                  <a:pt x="311" y="400"/>
                  <a:pt x="313" y="403"/>
                </a:cubicBezTo>
                <a:cubicBezTo>
                  <a:pt x="316" y="408"/>
                  <a:pt x="318" y="414"/>
                  <a:pt x="320" y="419"/>
                </a:cubicBezTo>
                <a:cubicBezTo>
                  <a:pt x="324" y="432"/>
                  <a:pt x="328" y="445"/>
                  <a:pt x="333" y="459"/>
                </a:cubicBezTo>
                <a:cubicBezTo>
                  <a:pt x="335" y="465"/>
                  <a:pt x="337" y="469"/>
                  <a:pt x="340" y="474"/>
                </a:cubicBezTo>
                <a:cubicBezTo>
                  <a:pt x="343" y="479"/>
                  <a:pt x="343" y="486"/>
                  <a:pt x="344" y="491"/>
                </a:cubicBezTo>
                <a:cubicBezTo>
                  <a:pt x="344" y="495"/>
                  <a:pt x="348" y="500"/>
                  <a:pt x="350" y="504"/>
                </a:cubicBezTo>
                <a:cubicBezTo>
                  <a:pt x="353" y="510"/>
                  <a:pt x="355" y="515"/>
                  <a:pt x="358" y="520"/>
                </a:cubicBezTo>
                <a:cubicBezTo>
                  <a:pt x="360" y="524"/>
                  <a:pt x="360" y="531"/>
                  <a:pt x="364" y="533"/>
                </a:cubicBezTo>
                <a:cubicBezTo>
                  <a:pt x="369" y="537"/>
                  <a:pt x="374" y="541"/>
                  <a:pt x="379" y="545"/>
                </a:cubicBezTo>
                <a:cubicBezTo>
                  <a:pt x="389" y="552"/>
                  <a:pt x="397" y="561"/>
                  <a:pt x="409" y="565"/>
                </a:cubicBezTo>
                <a:cubicBezTo>
                  <a:pt x="420" y="569"/>
                  <a:pt x="433" y="570"/>
                  <a:pt x="443" y="577"/>
                </a:cubicBezTo>
                <a:cubicBezTo>
                  <a:pt x="449" y="581"/>
                  <a:pt x="458" y="590"/>
                  <a:pt x="447" y="595"/>
                </a:cubicBezTo>
                <a:cubicBezTo>
                  <a:pt x="427" y="602"/>
                  <a:pt x="397" y="599"/>
                  <a:pt x="379" y="590"/>
                </a:cubicBezTo>
                <a:cubicBezTo>
                  <a:pt x="371" y="586"/>
                  <a:pt x="357" y="579"/>
                  <a:pt x="347" y="580"/>
                </a:cubicBezTo>
                <a:cubicBezTo>
                  <a:pt x="341" y="580"/>
                  <a:pt x="344" y="588"/>
                  <a:pt x="336" y="588"/>
                </a:cubicBezTo>
                <a:cubicBezTo>
                  <a:pt x="329" y="587"/>
                  <a:pt x="321" y="587"/>
                  <a:pt x="314" y="585"/>
                </a:cubicBezTo>
                <a:cubicBezTo>
                  <a:pt x="303" y="582"/>
                  <a:pt x="308" y="572"/>
                  <a:pt x="306" y="563"/>
                </a:cubicBezTo>
                <a:cubicBezTo>
                  <a:pt x="306" y="557"/>
                  <a:pt x="306" y="552"/>
                  <a:pt x="306" y="546"/>
                </a:cubicBezTo>
                <a:cubicBezTo>
                  <a:pt x="306" y="543"/>
                  <a:pt x="301" y="540"/>
                  <a:pt x="299" y="538"/>
                </a:cubicBezTo>
                <a:cubicBezTo>
                  <a:pt x="297" y="533"/>
                  <a:pt x="295" y="527"/>
                  <a:pt x="293" y="522"/>
                </a:cubicBezTo>
                <a:cubicBezTo>
                  <a:pt x="291" y="519"/>
                  <a:pt x="289" y="509"/>
                  <a:pt x="286" y="507"/>
                </a:cubicBezTo>
                <a:cubicBezTo>
                  <a:pt x="286" y="507"/>
                  <a:pt x="286" y="514"/>
                  <a:pt x="286" y="515"/>
                </a:cubicBezTo>
                <a:cubicBezTo>
                  <a:pt x="286" y="517"/>
                  <a:pt x="282" y="521"/>
                  <a:pt x="281" y="523"/>
                </a:cubicBezTo>
                <a:cubicBezTo>
                  <a:pt x="278" y="528"/>
                  <a:pt x="270" y="527"/>
                  <a:pt x="267" y="522"/>
                </a:cubicBezTo>
                <a:cubicBezTo>
                  <a:pt x="264" y="518"/>
                  <a:pt x="261" y="517"/>
                  <a:pt x="263" y="511"/>
                </a:cubicBezTo>
                <a:cubicBezTo>
                  <a:pt x="264" y="508"/>
                  <a:pt x="264" y="506"/>
                  <a:pt x="264" y="503"/>
                </a:cubicBezTo>
                <a:cubicBezTo>
                  <a:pt x="262" y="503"/>
                  <a:pt x="261" y="503"/>
                  <a:pt x="260" y="502"/>
                </a:cubicBezTo>
                <a:cubicBezTo>
                  <a:pt x="258" y="500"/>
                  <a:pt x="259" y="496"/>
                  <a:pt x="258" y="493"/>
                </a:cubicBezTo>
                <a:cubicBezTo>
                  <a:pt x="256" y="488"/>
                  <a:pt x="237" y="493"/>
                  <a:pt x="233" y="493"/>
                </a:cubicBezTo>
                <a:cubicBezTo>
                  <a:pt x="218" y="494"/>
                  <a:pt x="202" y="497"/>
                  <a:pt x="187" y="496"/>
                </a:cubicBezTo>
                <a:cubicBezTo>
                  <a:pt x="178" y="496"/>
                  <a:pt x="192" y="504"/>
                  <a:pt x="194" y="505"/>
                </a:cubicBezTo>
                <a:cubicBezTo>
                  <a:pt x="200" y="510"/>
                  <a:pt x="205" y="514"/>
                  <a:pt x="212" y="519"/>
                </a:cubicBezTo>
                <a:cubicBezTo>
                  <a:pt x="215" y="521"/>
                  <a:pt x="221" y="523"/>
                  <a:pt x="222" y="527"/>
                </a:cubicBezTo>
                <a:cubicBezTo>
                  <a:pt x="224" y="532"/>
                  <a:pt x="224" y="537"/>
                  <a:pt x="225" y="542"/>
                </a:cubicBezTo>
                <a:cubicBezTo>
                  <a:pt x="236" y="545"/>
                  <a:pt x="240" y="550"/>
                  <a:pt x="240" y="562"/>
                </a:cubicBezTo>
                <a:cubicBezTo>
                  <a:pt x="235" y="563"/>
                  <a:pt x="237" y="568"/>
                  <a:pt x="232" y="570"/>
                </a:cubicBezTo>
                <a:cubicBezTo>
                  <a:pt x="229" y="573"/>
                  <a:pt x="224" y="573"/>
                  <a:pt x="220" y="570"/>
                </a:cubicBezTo>
                <a:cubicBezTo>
                  <a:pt x="212" y="565"/>
                  <a:pt x="212" y="560"/>
                  <a:pt x="214" y="551"/>
                </a:cubicBezTo>
                <a:cubicBezTo>
                  <a:pt x="215" y="545"/>
                  <a:pt x="207" y="546"/>
                  <a:pt x="208" y="543"/>
                </a:cubicBezTo>
                <a:cubicBezTo>
                  <a:pt x="208" y="540"/>
                  <a:pt x="208" y="537"/>
                  <a:pt x="208" y="534"/>
                </a:cubicBezTo>
                <a:cubicBezTo>
                  <a:pt x="207" y="524"/>
                  <a:pt x="202" y="524"/>
                  <a:pt x="193" y="520"/>
                </a:cubicBezTo>
                <a:cubicBezTo>
                  <a:pt x="182" y="515"/>
                  <a:pt x="170" y="511"/>
                  <a:pt x="160" y="505"/>
                </a:cubicBezTo>
                <a:cubicBezTo>
                  <a:pt x="156" y="503"/>
                  <a:pt x="154" y="506"/>
                  <a:pt x="150" y="507"/>
                </a:cubicBezTo>
                <a:cubicBezTo>
                  <a:pt x="147" y="508"/>
                  <a:pt x="143" y="508"/>
                  <a:pt x="139" y="507"/>
                </a:cubicBezTo>
                <a:cubicBezTo>
                  <a:pt x="135" y="506"/>
                  <a:pt x="140" y="501"/>
                  <a:pt x="133" y="504"/>
                </a:cubicBezTo>
                <a:cubicBezTo>
                  <a:pt x="128" y="506"/>
                  <a:pt x="124" y="508"/>
                  <a:pt x="119" y="509"/>
                </a:cubicBezTo>
                <a:cubicBezTo>
                  <a:pt x="108" y="514"/>
                  <a:pt x="97" y="518"/>
                  <a:pt x="86" y="522"/>
                </a:cubicBezTo>
                <a:cubicBezTo>
                  <a:pt x="77" y="525"/>
                  <a:pt x="63" y="526"/>
                  <a:pt x="63" y="537"/>
                </a:cubicBezTo>
                <a:cubicBezTo>
                  <a:pt x="63" y="542"/>
                  <a:pt x="62" y="545"/>
                  <a:pt x="67" y="546"/>
                </a:cubicBezTo>
                <a:cubicBezTo>
                  <a:pt x="71" y="547"/>
                  <a:pt x="74" y="550"/>
                  <a:pt x="76" y="554"/>
                </a:cubicBezTo>
                <a:cubicBezTo>
                  <a:pt x="80" y="560"/>
                  <a:pt x="78" y="568"/>
                  <a:pt x="72" y="572"/>
                </a:cubicBezTo>
                <a:cubicBezTo>
                  <a:pt x="69" y="574"/>
                  <a:pt x="63" y="575"/>
                  <a:pt x="60" y="574"/>
                </a:cubicBezTo>
                <a:cubicBezTo>
                  <a:pt x="57" y="573"/>
                  <a:pt x="56" y="568"/>
                  <a:pt x="54" y="567"/>
                </a:cubicBezTo>
                <a:cubicBezTo>
                  <a:pt x="45" y="565"/>
                  <a:pt x="54" y="553"/>
                  <a:pt x="52" y="549"/>
                </a:cubicBezTo>
                <a:cubicBezTo>
                  <a:pt x="51" y="547"/>
                  <a:pt x="46" y="549"/>
                  <a:pt x="46" y="546"/>
                </a:cubicBezTo>
                <a:cubicBezTo>
                  <a:pt x="47" y="543"/>
                  <a:pt x="47" y="539"/>
                  <a:pt x="47" y="535"/>
                </a:cubicBezTo>
                <a:cubicBezTo>
                  <a:pt x="48" y="528"/>
                  <a:pt x="42" y="531"/>
                  <a:pt x="38" y="527"/>
                </a:cubicBezTo>
                <a:cubicBezTo>
                  <a:pt x="37" y="525"/>
                  <a:pt x="35" y="523"/>
                  <a:pt x="34" y="522"/>
                </a:cubicBezTo>
                <a:cubicBezTo>
                  <a:pt x="29" y="515"/>
                  <a:pt x="40" y="510"/>
                  <a:pt x="29" y="507"/>
                </a:cubicBezTo>
                <a:cubicBezTo>
                  <a:pt x="33" y="504"/>
                  <a:pt x="29" y="495"/>
                  <a:pt x="32" y="491"/>
                </a:cubicBezTo>
                <a:cubicBezTo>
                  <a:pt x="35" y="488"/>
                  <a:pt x="42" y="488"/>
                  <a:pt x="46" y="488"/>
                </a:cubicBezTo>
                <a:cubicBezTo>
                  <a:pt x="62" y="486"/>
                  <a:pt x="78" y="484"/>
                  <a:pt x="94" y="482"/>
                </a:cubicBezTo>
                <a:cubicBezTo>
                  <a:pt x="103" y="481"/>
                  <a:pt x="111" y="480"/>
                  <a:pt x="120" y="479"/>
                </a:cubicBezTo>
                <a:cubicBezTo>
                  <a:pt x="126" y="478"/>
                  <a:pt x="136" y="480"/>
                  <a:pt x="136" y="472"/>
                </a:cubicBezTo>
                <a:cubicBezTo>
                  <a:pt x="135" y="458"/>
                  <a:pt x="134" y="443"/>
                  <a:pt x="134" y="429"/>
                </a:cubicBezTo>
                <a:cubicBezTo>
                  <a:pt x="126" y="431"/>
                  <a:pt x="120" y="438"/>
                  <a:pt x="115" y="429"/>
                </a:cubicBezTo>
                <a:cubicBezTo>
                  <a:pt x="112" y="424"/>
                  <a:pt x="109" y="418"/>
                  <a:pt x="108" y="412"/>
                </a:cubicBezTo>
                <a:moveTo>
                  <a:pt x="111" y="406"/>
                </a:moveTo>
                <a:cubicBezTo>
                  <a:pt x="110" y="406"/>
                  <a:pt x="107" y="404"/>
                  <a:pt x="106" y="403"/>
                </a:cubicBezTo>
                <a:cubicBezTo>
                  <a:pt x="109" y="401"/>
                  <a:pt x="113" y="399"/>
                  <a:pt x="116" y="397"/>
                </a:cubicBezTo>
                <a:cubicBezTo>
                  <a:pt x="121" y="395"/>
                  <a:pt x="125" y="403"/>
                  <a:pt x="128" y="394"/>
                </a:cubicBezTo>
                <a:cubicBezTo>
                  <a:pt x="130" y="391"/>
                  <a:pt x="129" y="388"/>
                  <a:pt x="133" y="388"/>
                </a:cubicBezTo>
                <a:cubicBezTo>
                  <a:pt x="136" y="389"/>
                  <a:pt x="138" y="389"/>
                  <a:pt x="138" y="392"/>
                </a:cubicBezTo>
                <a:cubicBezTo>
                  <a:pt x="137" y="396"/>
                  <a:pt x="136" y="394"/>
                  <a:pt x="133" y="396"/>
                </a:cubicBezTo>
                <a:cubicBezTo>
                  <a:pt x="136" y="396"/>
                  <a:pt x="134" y="407"/>
                  <a:pt x="134" y="410"/>
                </a:cubicBezTo>
                <a:cubicBezTo>
                  <a:pt x="134" y="422"/>
                  <a:pt x="136" y="429"/>
                  <a:pt x="123" y="432"/>
                </a:cubicBezTo>
                <a:cubicBezTo>
                  <a:pt x="122" y="432"/>
                  <a:pt x="121" y="429"/>
                  <a:pt x="121" y="429"/>
                </a:cubicBezTo>
                <a:cubicBezTo>
                  <a:pt x="125" y="425"/>
                  <a:pt x="126" y="424"/>
                  <a:pt x="124" y="418"/>
                </a:cubicBezTo>
                <a:cubicBezTo>
                  <a:pt x="123" y="416"/>
                  <a:pt x="118" y="407"/>
                  <a:pt x="116" y="407"/>
                </a:cubicBezTo>
                <a:cubicBezTo>
                  <a:pt x="117" y="407"/>
                  <a:pt x="117" y="407"/>
                  <a:pt x="117" y="406"/>
                </a:cubicBezTo>
                <a:cubicBezTo>
                  <a:pt x="115" y="403"/>
                  <a:pt x="113" y="407"/>
                  <a:pt x="111" y="406"/>
                </a:cubicBezTo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0899" name="Freeform 11"/>
          <p:cNvSpPr>
            <a:spLocks noEditPoints="1"/>
          </p:cNvSpPr>
          <p:nvPr/>
        </p:nvSpPr>
        <p:spPr bwMode="auto">
          <a:xfrm>
            <a:off x="8135938" y="333375"/>
            <a:ext cx="1008062" cy="4911725"/>
          </a:xfrm>
          <a:custGeom>
            <a:avLst/>
            <a:gdLst>
              <a:gd name="T0" fmla="*/ 2147483647 w 249"/>
              <a:gd name="T1" fmla="*/ 2147483647 h 1032"/>
              <a:gd name="T2" fmla="*/ 2147483647 w 249"/>
              <a:gd name="T3" fmla="*/ 2147483647 h 1032"/>
              <a:gd name="T4" fmla="*/ 2147483647 w 249"/>
              <a:gd name="T5" fmla="*/ 2147483647 h 1032"/>
              <a:gd name="T6" fmla="*/ 2147483647 w 249"/>
              <a:gd name="T7" fmla="*/ 0 h 1032"/>
              <a:gd name="T8" fmla="*/ 2147483647 w 249"/>
              <a:gd name="T9" fmla="*/ 2147483647 h 1032"/>
              <a:gd name="T10" fmla="*/ 2147483647 w 249"/>
              <a:gd name="T11" fmla="*/ 2147483647 h 1032"/>
              <a:gd name="T12" fmla="*/ 2147483647 w 249"/>
              <a:gd name="T13" fmla="*/ 2147483647 h 1032"/>
              <a:gd name="T14" fmla="*/ 2147483647 w 249"/>
              <a:gd name="T15" fmla="*/ 2147483647 h 1032"/>
              <a:gd name="T16" fmla="*/ 2147483647 w 249"/>
              <a:gd name="T17" fmla="*/ 2147483647 h 1032"/>
              <a:gd name="T18" fmla="*/ 2147483647 w 249"/>
              <a:gd name="T19" fmla="*/ 2147483647 h 1032"/>
              <a:gd name="T20" fmla="*/ 2147483647 w 249"/>
              <a:gd name="T21" fmla="*/ 2147483647 h 1032"/>
              <a:gd name="T22" fmla="*/ 2147483647 w 249"/>
              <a:gd name="T23" fmla="*/ 2147483647 h 1032"/>
              <a:gd name="T24" fmla="*/ 2147483647 w 249"/>
              <a:gd name="T25" fmla="*/ 2147483647 h 1032"/>
              <a:gd name="T26" fmla="*/ 2147483647 w 249"/>
              <a:gd name="T27" fmla="*/ 2147483647 h 1032"/>
              <a:gd name="T28" fmla="*/ 2147483647 w 249"/>
              <a:gd name="T29" fmla="*/ 2147483647 h 1032"/>
              <a:gd name="T30" fmla="*/ 2147483647 w 249"/>
              <a:gd name="T31" fmla="*/ 2147483647 h 1032"/>
              <a:gd name="T32" fmla="*/ 2147483647 w 249"/>
              <a:gd name="T33" fmla="*/ 2147483647 h 1032"/>
              <a:gd name="T34" fmla="*/ 2147483647 w 249"/>
              <a:gd name="T35" fmla="*/ 2147483647 h 1032"/>
              <a:gd name="T36" fmla="*/ 2147483647 w 249"/>
              <a:gd name="T37" fmla="*/ 2147483647 h 1032"/>
              <a:gd name="T38" fmla="*/ 2147483647 w 249"/>
              <a:gd name="T39" fmla="*/ 2147483647 h 1032"/>
              <a:gd name="T40" fmla="*/ 2147483647 w 249"/>
              <a:gd name="T41" fmla="*/ 2147483647 h 1032"/>
              <a:gd name="T42" fmla="*/ 2147483647 w 249"/>
              <a:gd name="T43" fmla="*/ 2147483647 h 1032"/>
              <a:gd name="T44" fmla="*/ 2147483647 w 249"/>
              <a:gd name="T45" fmla="*/ 2147483647 h 1032"/>
              <a:gd name="T46" fmla="*/ 2147483647 w 249"/>
              <a:gd name="T47" fmla="*/ 2147483647 h 1032"/>
              <a:gd name="T48" fmla="*/ 2147483647 w 249"/>
              <a:gd name="T49" fmla="*/ 2147483647 h 1032"/>
              <a:gd name="T50" fmla="*/ 2147483647 w 249"/>
              <a:gd name="T51" fmla="*/ 2147483647 h 1032"/>
              <a:gd name="T52" fmla="*/ 2147483647 w 249"/>
              <a:gd name="T53" fmla="*/ 2147483647 h 1032"/>
              <a:gd name="T54" fmla="*/ 2147483647 w 249"/>
              <a:gd name="T55" fmla="*/ 2147483647 h 1032"/>
              <a:gd name="T56" fmla="*/ 2147483647 w 249"/>
              <a:gd name="T57" fmla="*/ 2147483647 h 1032"/>
              <a:gd name="T58" fmla="*/ 2147483647 w 249"/>
              <a:gd name="T59" fmla="*/ 2147483647 h 1032"/>
              <a:gd name="T60" fmla="*/ 2147483647 w 249"/>
              <a:gd name="T61" fmla="*/ 2147483647 h 1032"/>
              <a:gd name="T62" fmla="*/ 2147483647 w 249"/>
              <a:gd name="T63" fmla="*/ 2147483647 h 1032"/>
              <a:gd name="T64" fmla="*/ 2147483647 w 249"/>
              <a:gd name="T65" fmla="*/ 2147483647 h 1032"/>
              <a:gd name="T66" fmla="*/ 2147483647 w 249"/>
              <a:gd name="T67" fmla="*/ 2147483647 h 1032"/>
              <a:gd name="T68" fmla="*/ 2147483647 w 249"/>
              <a:gd name="T69" fmla="*/ 2147483647 h 1032"/>
              <a:gd name="T70" fmla="*/ 2147483647 w 249"/>
              <a:gd name="T71" fmla="*/ 2147483647 h 1032"/>
              <a:gd name="T72" fmla="*/ 2147483647 w 249"/>
              <a:gd name="T73" fmla="*/ 2147483647 h 1032"/>
              <a:gd name="T74" fmla="*/ 2147483647 w 249"/>
              <a:gd name="T75" fmla="*/ 2147483647 h 1032"/>
              <a:gd name="T76" fmla="*/ 2147483647 w 249"/>
              <a:gd name="T77" fmla="*/ 2147483647 h 1032"/>
              <a:gd name="T78" fmla="*/ 2147483647 w 249"/>
              <a:gd name="T79" fmla="*/ 2147483647 h 1032"/>
              <a:gd name="T80" fmla="*/ 2147483647 w 249"/>
              <a:gd name="T81" fmla="*/ 2147483647 h 1032"/>
              <a:gd name="T82" fmla="*/ 2147483647 w 249"/>
              <a:gd name="T83" fmla="*/ 2147483647 h 1032"/>
              <a:gd name="T84" fmla="*/ 2147483647 w 249"/>
              <a:gd name="T85" fmla="*/ 2147483647 h 1032"/>
              <a:gd name="T86" fmla="*/ 2147483647 w 249"/>
              <a:gd name="T87" fmla="*/ 2147483647 h 1032"/>
              <a:gd name="T88" fmla="*/ 2147483647 w 249"/>
              <a:gd name="T89" fmla="*/ 2147483647 h 1032"/>
              <a:gd name="T90" fmla="*/ 2147483647 w 249"/>
              <a:gd name="T91" fmla="*/ 2147483647 h 1032"/>
              <a:gd name="T92" fmla="*/ 2147483647 w 249"/>
              <a:gd name="T93" fmla="*/ 2147483647 h 1032"/>
              <a:gd name="T94" fmla="*/ 2147483647 w 249"/>
              <a:gd name="T95" fmla="*/ 2147483647 h 1032"/>
              <a:gd name="T96" fmla="*/ 2147483647 w 249"/>
              <a:gd name="T97" fmla="*/ 2147483647 h 1032"/>
              <a:gd name="T98" fmla="*/ 2147483647 w 249"/>
              <a:gd name="T99" fmla="*/ 2147483647 h 1032"/>
              <a:gd name="T100" fmla="*/ 2147483647 w 249"/>
              <a:gd name="T101" fmla="*/ 2147483647 h 1032"/>
              <a:gd name="T102" fmla="*/ 2147483647 w 249"/>
              <a:gd name="T103" fmla="*/ 2147483647 h 1032"/>
              <a:gd name="T104" fmla="*/ 2147483647 w 249"/>
              <a:gd name="T105" fmla="*/ 2147483647 h 1032"/>
              <a:gd name="T106" fmla="*/ 2147483647 w 249"/>
              <a:gd name="T107" fmla="*/ 2147483647 h 1032"/>
              <a:gd name="T108" fmla="*/ 2147483647 w 249"/>
              <a:gd name="T109" fmla="*/ 2147483647 h 1032"/>
              <a:gd name="T110" fmla="*/ 2147483647 w 249"/>
              <a:gd name="T111" fmla="*/ 2147483647 h 1032"/>
              <a:gd name="T112" fmla="*/ 2147483647 w 249"/>
              <a:gd name="T113" fmla="*/ 2147483647 h 1032"/>
              <a:gd name="T114" fmla="*/ 2147483647 w 249"/>
              <a:gd name="T115" fmla="*/ 2147483647 h 1032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249"/>
              <a:gd name="T175" fmla="*/ 0 h 1032"/>
              <a:gd name="T176" fmla="*/ 249 w 249"/>
              <a:gd name="T177" fmla="*/ 1032 h 1032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249" h="1032">
                <a:moveTo>
                  <a:pt x="57" y="115"/>
                </a:moveTo>
                <a:cubicBezTo>
                  <a:pt x="57" y="114"/>
                  <a:pt x="57" y="114"/>
                  <a:pt x="57" y="114"/>
                </a:cubicBezTo>
                <a:cubicBezTo>
                  <a:pt x="56" y="115"/>
                  <a:pt x="55" y="114"/>
                  <a:pt x="52" y="113"/>
                </a:cubicBezTo>
                <a:cubicBezTo>
                  <a:pt x="44" y="104"/>
                  <a:pt x="44" y="104"/>
                  <a:pt x="44" y="104"/>
                </a:cubicBezTo>
                <a:cubicBezTo>
                  <a:pt x="36" y="102"/>
                  <a:pt x="36" y="102"/>
                  <a:pt x="36" y="102"/>
                </a:cubicBezTo>
                <a:cubicBezTo>
                  <a:pt x="45" y="100"/>
                  <a:pt x="48" y="96"/>
                  <a:pt x="44" y="92"/>
                </a:cubicBezTo>
                <a:cubicBezTo>
                  <a:pt x="41" y="83"/>
                  <a:pt x="41" y="74"/>
                  <a:pt x="45" y="67"/>
                </a:cubicBezTo>
                <a:cubicBezTo>
                  <a:pt x="51" y="54"/>
                  <a:pt x="51" y="54"/>
                  <a:pt x="51" y="54"/>
                </a:cubicBezTo>
                <a:cubicBezTo>
                  <a:pt x="48" y="49"/>
                  <a:pt x="48" y="49"/>
                  <a:pt x="48" y="49"/>
                </a:cubicBezTo>
                <a:cubicBezTo>
                  <a:pt x="44" y="44"/>
                  <a:pt x="44" y="44"/>
                  <a:pt x="44" y="44"/>
                </a:cubicBezTo>
                <a:cubicBezTo>
                  <a:pt x="54" y="35"/>
                  <a:pt x="54" y="35"/>
                  <a:pt x="54" y="35"/>
                </a:cubicBezTo>
                <a:cubicBezTo>
                  <a:pt x="58" y="29"/>
                  <a:pt x="58" y="25"/>
                  <a:pt x="56" y="21"/>
                </a:cubicBezTo>
                <a:cubicBezTo>
                  <a:pt x="59" y="24"/>
                  <a:pt x="59" y="24"/>
                  <a:pt x="59" y="24"/>
                </a:cubicBezTo>
                <a:cubicBezTo>
                  <a:pt x="61" y="16"/>
                  <a:pt x="64" y="11"/>
                  <a:pt x="70" y="8"/>
                </a:cubicBezTo>
                <a:cubicBezTo>
                  <a:pt x="73" y="6"/>
                  <a:pt x="79" y="4"/>
                  <a:pt x="88" y="2"/>
                </a:cubicBezTo>
                <a:cubicBezTo>
                  <a:pt x="98" y="0"/>
                  <a:pt x="98" y="0"/>
                  <a:pt x="98" y="0"/>
                </a:cubicBezTo>
                <a:cubicBezTo>
                  <a:pt x="102" y="0"/>
                  <a:pt x="109" y="2"/>
                  <a:pt x="119" y="8"/>
                </a:cubicBezTo>
                <a:cubicBezTo>
                  <a:pt x="129" y="12"/>
                  <a:pt x="140" y="15"/>
                  <a:pt x="151" y="15"/>
                </a:cubicBezTo>
                <a:cubicBezTo>
                  <a:pt x="148" y="20"/>
                  <a:pt x="148" y="20"/>
                  <a:pt x="148" y="20"/>
                </a:cubicBezTo>
                <a:cubicBezTo>
                  <a:pt x="147" y="21"/>
                  <a:pt x="149" y="21"/>
                  <a:pt x="153" y="20"/>
                </a:cubicBezTo>
                <a:cubicBezTo>
                  <a:pt x="150" y="23"/>
                  <a:pt x="150" y="25"/>
                  <a:pt x="153" y="25"/>
                </a:cubicBezTo>
                <a:cubicBezTo>
                  <a:pt x="155" y="25"/>
                  <a:pt x="155" y="30"/>
                  <a:pt x="153" y="41"/>
                </a:cubicBezTo>
                <a:cubicBezTo>
                  <a:pt x="156" y="49"/>
                  <a:pt x="156" y="49"/>
                  <a:pt x="156" y="49"/>
                </a:cubicBezTo>
                <a:cubicBezTo>
                  <a:pt x="161" y="50"/>
                  <a:pt x="161" y="50"/>
                  <a:pt x="161" y="50"/>
                </a:cubicBezTo>
                <a:cubicBezTo>
                  <a:pt x="151" y="60"/>
                  <a:pt x="151" y="60"/>
                  <a:pt x="151" y="60"/>
                </a:cubicBezTo>
                <a:cubicBezTo>
                  <a:pt x="148" y="65"/>
                  <a:pt x="147" y="69"/>
                  <a:pt x="148" y="70"/>
                </a:cubicBezTo>
                <a:cubicBezTo>
                  <a:pt x="148" y="78"/>
                  <a:pt x="148" y="78"/>
                  <a:pt x="148" y="78"/>
                </a:cubicBezTo>
                <a:cubicBezTo>
                  <a:pt x="148" y="84"/>
                  <a:pt x="145" y="95"/>
                  <a:pt x="138" y="111"/>
                </a:cubicBezTo>
                <a:cubicBezTo>
                  <a:pt x="131" y="128"/>
                  <a:pt x="126" y="136"/>
                  <a:pt x="122" y="136"/>
                </a:cubicBezTo>
                <a:cubicBezTo>
                  <a:pt x="108" y="133"/>
                  <a:pt x="108" y="133"/>
                  <a:pt x="108" y="133"/>
                </a:cubicBezTo>
                <a:cubicBezTo>
                  <a:pt x="102" y="136"/>
                  <a:pt x="102" y="136"/>
                  <a:pt x="102" y="136"/>
                </a:cubicBezTo>
                <a:cubicBezTo>
                  <a:pt x="101" y="137"/>
                  <a:pt x="101" y="139"/>
                  <a:pt x="102" y="141"/>
                </a:cubicBezTo>
                <a:cubicBezTo>
                  <a:pt x="100" y="141"/>
                  <a:pt x="100" y="141"/>
                  <a:pt x="100" y="141"/>
                </a:cubicBezTo>
                <a:cubicBezTo>
                  <a:pt x="96" y="137"/>
                  <a:pt x="86" y="132"/>
                  <a:pt x="72" y="124"/>
                </a:cubicBezTo>
                <a:lnTo>
                  <a:pt x="57" y="115"/>
                </a:lnTo>
                <a:close/>
                <a:moveTo>
                  <a:pt x="151" y="60"/>
                </a:moveTo>
                <a:cubicBezTo>
                  <a:pt x="150" y="60"/>
                  <a:pt x="150" y="60"/>
                  <a:pt x="150" y="60"/>
                </a:cubicBezTo>
                <a:lnTo>
                  <a:pt x="151" y="60"/>
                </a:lnTo>
                <a:close/>
                <a:moveTo>
                  <a:pt x="102" y="141"/>
                </a:moveTo>
                <a:cubicBezTo>
                  <a:pt x="101" y="142"/>
                  <a:pt x="101" y="142"/>
                  <a:pt x="101" y="142"/>
                </a:cubicBezTo>
                <a:lnTo>
                  <a:pt x="102" y="141"/>
                </a:lnTo>
                <a:close/>
                <a:moveTo>
                  <a:pt x="104" y="146"/>
                </a:moveTo>
                <a:cubicBezTo>
                  <a:pt x="117" y="155"/>
                  <a:pt x="117" y="155"/>
                  <a:pt x="117" y="155"/>
                </a:cubicBezTo>
                <a:cubicBezTo>
                  <a:pt x="156" y="174"/>
                  <a:pt x="156" y="174"/>
                  <a:pt x="156" y="174"/>
                </a:cubicBezTo>
                <a:cubicBezTo>
                  <a:pt x="167" y="191"/>
                  <a:pt x="167" y="191"/>
                  <a:pt x="167" y="191"/>
                </a:cubicBezTo>
                <a:cubicBezTo>
                  <a:pt x="168" y="193"/>
                  <a:pt x="168" y="193"/>
                  <a:pt x="168" y="193"/>
                </a:cubicBezTo>
                <a:cubicBezTo>
                  <a:pt x="172" y="201"/>
                  <a:pt x="172" y="201"/>
                  <a:pt x="172" y="201"/>
                </a:cubicBezTo>
                <a:cubicBezTo>
                  <a:pt x="174" y="204"/>
                  <a:pt x="174" y="204"/>
                  <a:pt x="174" y="204"/>
                </a:cubicBezTo>
                <a:cubicBezTo>
                  <a:pt x="173" y="204"/>
                  <a:pt x="173" y="204"/>
                  <a:pt x="173" y="204"/>
                </a:cubicBezTo>
                <a:cubicBezTo>
                  <a:pt x="177" y="218"/>
                  <a:pt x="179" y="229"/>
                  <a:pt x="179" y="236"/>
                </a:cubicBezTo>
                <a:cubicBezTo>
                  <a:pt x="192" y="243"/>
                  <a:pt x="192" y="243"/>
                  <a:pt x="192" y="243"/>
                </a:cubicBezTo>
                <a:cubicBezTo>
                  <a:pt x="212" y="256"/>
                  <a:pt x="212" y="256"/>
                  <a:pt x="212" y="256"/>
                </a:cubicBezTo>
                <a:cubicBezTo>
                  <a:pt x="208" y="257"/>
                  <a:pt x="208" y="257"/>
                  <a:pt x="208" y="257"/>
                </a:cubicBezTo>
                <a:cubicBezTo>
                  <a:pt x="217" y="260"/>
                  <a:pt x="225" y="264"/>
                  <a:pt x="233" y="269"/>
                </a:cubicBezTo>
                <a:cubicBezTo>
                  <a:pt x="243" y="276"/>
                  <a:pt x="249" y="282"/>
                  <a:pt x="249" y="289"/>
                </a:cubicBezTo>
                <a:cubicBezTo>
                  <a:pt x="249" y="308"/>
                  <a:pt x="241" y="318"/>
                  <a:pt x="226" y="318"/>
                </a:cubicBezTo>
                <a:cubicBezTo>
                  <a:pt x="205" y="316"/>
                  <a:pt x="205" y="316"/>
                  <a:pt x="205" y="316"/>
                </a:cubicBezTo>
                <a:cubicBezTo>
                  <a:pt x="203" y="316"/>
                  <a:pt x="199" y="320"/>
                  <a:pt x="195" y="328"/>
                </a:cubicBezTo>
                <a:cubicBezTo>
                  <a:pt x="194" y="328"/>
                  <a:pt x="194" y="328"/>
                  <a:pt x="194" y="328"/>
                </a:cubicBezTo>
                <a:cubicBezTo>
                  <a:pt x="196" y="344"/>
                  <a:pt x="196" y="344"/>
                  <a:pt x="196" y="344"/>
                </a:cubicBezTo>
                <a:cubicBezTo>
                  <a:pt x="198" y="361"/>
                  <a:pt x="203" y="383"/>
                  <a:pt x="213" y="410"/>
                </a:cubicBezTo>
                <a:cubicBezTo>
                  <a:pt x="228" y="454"/>
                  <a:pt x="236" y="484"/>
                  <a:pt x="238" y="501"/>
                </a:cubicBezTo>
                <a:cubicBezTo>
                  <a:pt x="206" y="500"/>
                  <a:pt x="206" y="500"/>
                  <a:pt x="206" y="500"/>
                </a:cubicBezTo>
                <a:cubicBezTo>
                  <a:pt x="203" y="500"/>
                  <a:pt x="201" y="504"/>
                  <a:pt x="198" y="511"/>
                </a:cubicBezTo>
                <a:cubicBezTo>
                  <a:pt x="194" y="458"/>
                  <a:pt x="194" y="458"/>
                  <a:pt x="194" y="458"/>
                </a:cubicBezTo>
                <a:cubicBezTo>
                  <a:pt x="190" y="558"/>
                  <a:pt x="190" y="558"/>
                  <a:pt x="190" y="558"/>
                </a:cubicBezTo>
                <a:cubicBezTo>
                  <a:pt x="159" y="747"/>
                  <a:pt x="159" y="747"/>
                  <a:pt x="159" y="747"/>
                </a:cubicBezTo>
                <a:cubicBezTo>
                  <a:pt x="150" y="769"/>
                  <a:pt x="142" y="782"/>
                  <a:pt x="136" y="787"/>
                </a:cubicBezTo>
                <a:cubicBezTo>
                  <a:pt x="143" y="794"/>
                  <a:pt x="143" y="794"/>
                  <a:pt x="143" y="794"/>
                </a:cubicBezTo>
                <a:cubicBezTo>
                  <a:pt x="123" y="851"/>
                  <a:pt x="123" y="851"/>
                  <a:pt x="123" y="851"/>
                </a:cubicBezTo>
                <a:cubicBezTo>
                  <a:pt x="138" y="873"/>
                  <a:pt x="138" y="873"/>
                  <a:pt x="138" y="873"/>
                </a:cubicBezTo>
                <a:cubicBezTo>
                  <a:pt x="130" y="896"/>
                  <a:pt x="130" y="896"/>
                  <a:pt x="130" y="896"/>
                </a:cubicBezTo>
                <a:cubicBezTo>
                  <a:pt x="138" y="905"/>
                  <a:pt x="138" y="905"/>
                  <a:pt x="138" y="905"/>
                </a:cubicBezTo>
                <a:cubicBezTo>
                  <a:pt x="137" y="918"/>
                  <a:pt x="137" y="918"/>
                  <a:pt x="137" y="918"/>
                </a:cubicBezTo>
                <a:cubicBezTo>
                  <a:pt x="126" y="926"/>
                  <a:pt x="126" y="926"/>
                  <a:pt x="126" y="926"/>
                </a:cubicBezTo>
                <a:cubicBezTo>
                  <a:pt x="114" y="914"/>
                  <a:pt x="114" y="914"/>
                  <a:pt x="114" y="914"/>
                </a:cubicBezTo>
                <a:cubicBezTo>
                  <a:pt x="119" y="887"/>
                  <a:pt x="119" y="887"/>
                  <a:pt x="119" y="887"/>
                </a:cubicBezTo>
                <a:cubicBezTo>
                  <a:pt x="111" y="870"/>
                  <a:pt x="111" y="870"/>
                  <a:pt x="111" y="870"/>
                </a:cubicBezTo>
                <a:cubicBezTo>
                  <a:pt x="130" y="799"/>
                  <a:pt x="130" y="799"/>
                  <a:pt x="130" y="799"/>
                </a:cubicBezTo>
                <a:cubicBezTo>
                  <a:pt x="125" y="784"/>
                  <a:pt x="125" y="784"/>
                  <a:pt x="125" y="784"/>
                </a:cubicBezTo>
                <a:cubicBezTo>
                  <a:pt x="146" y="744"/>
                  <a:pt x="146" y="744"/>
                  <a:pt x="146" y="744"/>
                </a:cubicBezTo>
                <a:cubicBezTo>
                  <a:pt x="164" y="507"/>
                  <a:pt x="164" y="507"/>
                  <a:pt x="164" y="507"/>
                </a:cubicBezTo>
                <a:cubicBezTo>
                  <a:pt x="140" y="734"/>
                  <a:pt x="140" y="734"/>
                  <a:pt x="140" y="734"/>
                </a:cubicBezTo>
                <a:cubicBezTo>
                  <a:pt x="109" y="789"/>
                  <a:pt x="109" y="789"/>
                  <a:pt x="109" y="789"/>
                </a:cubicBezTo>
                <a:cubicBezTo>
                  <a:pt x="116" y="804"/>
                  <a:pt x="116" y="804"/>
                  <a:pt x="116" y="804"/>
                </a:cubicBezTo>
                <a:cubicBezTo>
                  <a:pt x="99" y="882"/>
                  <a:pt x="99" y="882"/>
                  <a:pt x="99" y="882"/>
                </a:cubicBezTo>
                <a:cubicBezTo>
                  <a:pt x="105" y="896"/>
                  <a:pt x="105" y="896"/>
                  <a:pt x="105" y="896"/>
                </a:cubicBezTo>
                <a:cubicBezTo>
                  <a:pt x="104" y="918"/>
                  <a:pt x="104" y="918"/>
                  <a:pt x="104" y="918"/>
                </a:cubicBezTo>
                <a:cubicBezTo>
                  <a:pt x="114" y="930"/>
                  <a:pt x="114" y="930"/>
                  <a:pt x="114" y="930"/>
                </a:cubicBezTo>
                <a:cubicBezTo>
                  <a:pt x="110" y="940"/>
                  <a:pt x="101" y="948"/>
                  <a:pt x="86" y="953"/>
                </a:cubicBezTo>
                <a:cubicBezTo>
                  <a:pt x="123" y="947"/>
                  <a:pt x="123" y="947"/>
                  <a:pt x="123" y="947"/>
                </a:cubicBezTo>
                <a:cubicBezTo>
                  <a:pt x="115" y="950"/>
                  <a:pt x="115" y="950"/>
                  <a:pt x="115" y="950"/>
                </a:cubicBezTo>
                <a:cubicBezTo>
                  <a:pt x="116" y="962"/>
                  <a:pt x="120" y="974"/>
                  <a:pt x="128" y="983"/>
                </a:cubicBezTo>
                <a:cubicBezTo>
                  <a:pt x="151" y="997"/>
                  <a:pt x="151" y="997"/>
                  <a:pt x="151" y="997"/>
                </a:cubicBezTo>
                <a:cubicBezTo>
                  <a:pt x="159" y="1001"/>
                  <a:pt x="165" y="1005"/>
                  <a:pt x="169" y="1011"/>
                </a:cubicBezTo>
                <a:cubicBezTo>
                  <a:pt x="172" y="1013"/>
                  <a:pt x="173" y="1019"/>
                  <a:pt x="172" y="1029"/>
                </a:cubicBezTo>
                <a:cubicBezTo>
                  <a:pt x="159" y="1030"/>
                  <a:pt x="159" y="1030"/>
                  <a:pt x="159" y="1030"/>
                </a:cubicBezTo>
                <a:cubicBezTo>
                  <a:pt x="129" y="1032"/>
                  <a:pt x="99" y="1029"/>
                  <a:pt x="68" y="1019"/>
                </a:cubicBezTo>
                <a:cubicBezTo>
                  <a:pt x="64" y="1015"/>
                  <a:pt x="60" y="1010"/>
                  <a:pt x="58" y="1004"/>
                </a:cubicBezTo>
                <a:cubicBezTo>
                  <a:pt x="53" y="1007"/>
                  <a:pt x="53" y="1007"/>
                  <a:pt x="53" y="1007"/>
                </a:cubicBezTo>
                <a:cubicBezTo>
                  <a:pt x="48" y="1012"/>
                  <a:pt x="48" y="1012"/>
                  <a:pt x="48" y="1012"/>
                </a:cubicBezTo>
                <a:cubicBezTo>
                  <a:pt x="40" y="1011"/>
                  <a:pt x="35" y="1007"/>
                  <a:pt x="33" y="1000"/>
                </a:cubicBezTo>
                <a:cubicBezTo>
                  <a:pt x="31" y="993"/>
                  <a:pt x="30" y="987"/>
                  <a:pt x="30" y="980"/>
                </a:cubicBezTo>
                <a:cubicBezTo>
                  <a:pt x="30" y="973"/>
                  <a:pt x="31" y="967"/>
                  <a:pt x="33" y="960"/>
                </a:cubicBezTo>
                <a:cubicBezTo>
                  <a:pt x="36" y="949"/>
                  <a:pt x="36" y="949"/>
                  <a:pt x="36" y="949"/>
                </a:cubicBezTo>
                <a:cubicBezTo>
                  <a:pt x="28" y="939"/>
                  <a:pt x="28" y="939"/>
                  <a:pt x="28" y="939"/>
                </a:cubicBezTo>
                <a:cubicBezTo>
                  <a:pt x="39" y="909"/>
                  <a:pt x="39" y="909"/>
                  <a:pt x="39" y="909"/>
                </a:cubicBezTo>
                <a:cubicBezTo>
                  <a:pt x="36" y="919"/>
                  <a:pt x="36" y="919"/>
                  <a:pt x="36" y="919"/>
                </a:cubicBezTo>
                <a:cubicBezTo>
                  <a:pt x="37" y="919"/>
                  <a:pt x="37" y="919"/>
                  <a:pt x="37" y="919"/>
                </a:cubicBezTo>
                <a:cubicBezTo>
                  <a:pt x="38" y="918"/>
                  <a:pt x="38" y="918"/>
                  <a:pt x="38" y="918"/>
                </a:cubicBezTo>
                <a:cubicBezTo>
                  <a:pt x="38" y="913"/>
                  <a:pt x="38" y="913"/>
                  <a:pt x="38" y="913"/>
                </a:cubicBezTo>
                <a:cubicBezTo>
                  <a:pt x="39" y="904"/>
                  <a:pt x="39" y="904"/>
                  <a:pt x="39" y="904"/>
                </a:cubicBezTo>
                <a:cubicBezTo>
                  <a:pt x="39" y="908"/>
                  <a:pt x="39" y="908"/>
                  <a:pt x="39" y="908"/>
                </a:cubicBezTo>
                <a:cubicBezTo>
                  <a:pt x="40" y="842"/>
                  <a:pt x="51" y="783"/>
                  <a:pt x="70" y="729"/>
                </a:cubicBezTo>
                <a:cubicBezTo>
                  <a:pt x="70" y="509"/>
                  <a:pt x="70" y="509"/>
                  <a:pt x="70" y="509"/>
                </a:cubicBezTo>
                <a:cubicBezTo>
                  <a:pt x="60" y="509"/>
                  <a:pt x="60" y="509"/>
                  <a:pt x="60" y="509"/>
                </a:cubicBezTo>
                <a:cubicBezTo>
                  <a:pt x="44" y="507"/>
                  <a:pt x="44" y="507"/>
                  <a:pt x="44" y="507"/>
                </a:cubicBezTo>
                <a:cubicBezTo>
                  <a:pt x="44" y="482"/>
                  <a:pt x="44" y="482"/>
                  <a:pt x="44" y="482"/>
                </a:cubicBezTo>
                <a:cubicBezTo>
                  <a:pt x="44" y="348"/>
                  <a:pt x="44" y="348"/>
                  <a:pt x="44" y="348"/>
                </a:cubicBezTo>
                <a:cubicBezTo>
                  <a:pt x="26" y="306"/>
                  <a:pt x="26" y="306"/>
                  <a:pt x="26" y="306"/>
                </a:cubicBezTo>
                <a:cubicBezTo>
                  <a:pt x="15" y="283"/>
                  <a:pt x="8" y="266"/>
                  <a:pt x="7" y="253"/>
                </a:cubicBezTo>
                <a:cubicBezTo>
                  <a:pt x="2" y="216"/>
                  <a:pt x="2" y="216"/>
                  <a:pt x="2" y="216"/>
                </a:cubicBezTo>
                <a:cubicBezTo>
                  <a:pt x="0" y="203"/>
                  <a:pt x="1" y="189"/>
                  <a:pt x="6" y="173"/>
                </a:cubicBezTo>
                <a:cubicBezTo>
                  <a:pt x="11" y="156"/>
                  <a:pt x="15" y="147"/>
                  <a:pt x="18" y="144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39" y="129"/>
                  <a:pt x="39" y="129"/>
                  <a:pt x="39" y="129"/>
                </a:cubicBezTo>
                <a:cubicBezTo>
                  <a:pt x="42" y="126"/>
                  <a:pt x="42" y="126"/>
                  <a:pt x="42" y="126"/>
                </a:cubicBezTo>
                <a:cubicBezTo>
                  <a:pt x="43" y="125"/>
                  <a:pt x="43" y="125"/>
                  <a:pt x="43" y="125"/>
                </a:cubicBezTo>
                <a:cubicBezTo>
                  <a:pt x="53" y="127"/>
                  <a:pt x="67" y="135"/>
                  <a:pt x="86" y="149"/>
                </a:cubicBezTo>
                <a:cubicBezTo>
                  <a:pt x="93" y="156"/>
                  <a:pt x="93" y="156"/>
                  <a:pt x="93" y="156"/>
                </a:cubicBezTo>
                <a:lnTo>
                  <a:pt x="104" y="146"/>
                </a:lnTo>
                <a:close/>
                <a:moveTo>
                  <a:pt x="195" y="376"/>
                </a:moveTo>
                <a:cubicBezTo>
                  <a:pt x="193" y="363"/>
                  <a:pt x="193" y="363"/>
                  <a:pt x="193" y="363"/>
                </a:cubicBezTo>
                <a:cubicBezTo>
                  <a:pt x="190" y="344"/>
                  <a:pt x="190" y="344"/>
                  <a:pt x="190" y="344"/>
                </a:cubicBezTo>
                <a:cubicBezTo>
                  <a:pt x="190" y="343"/>
                  <a:pt x="190" y="343"/>
                  <a:pt x="190" y="343"/>
                </a:cubicBezTo>
                <a:cubicBezTo>
                  <a:pt x="189" y="340"/>
                  <a:pt x="189" y="340"/>
                  <a:pt x="189" y="340"/>
                </a:cubicBezTo>
                <a:cubicBezTo>
                  <a:pt x="189" y="330"/>
                  <a:pt x="189" y="330"/>
                  <a:pt x="189" y="330"/>
                </a:cubicBezTo>
                <a:cubicBezTo>
                  <a:pt x="183" y="332"/>
                  <a:pt x="183" y="332"/>
                  <a:pt x="183" y="332"/>
                </a:cubicBezTo>
                <a:cubicBezTo>
                  <a:pt x="183" y="348"/>
                  <a:pt x="183" y="348"/>
                  <a:pt x="183" y="348"/>
                </a:cubicBezTo>
                <a:cubicBezTo>
                  <a:pt x="182" y="419"/>
                  <a:pt x="182" y="419"/>
                  <a:pt x="182" y="419"/>
                </a:cubicBezTo>
                <a:cubicBezTo>
                  <a:pt x="182" y="425"/>
                  <a:pt x="182" y="425"/>
                  <a:pt x="182" y="425"/>
                </a:cubicBezTo>
                <a:cubicBezTo>
                  <a:pt x="190" y="425"/>
                  <a:pt x="190" y="425"/>
                  <a:pt x="190" y="425"/>
                </a:cubicBezTo>
                <a:cubicBezTo>
                  <a:pt x="191" y="425"/>
                  <a:pt x="191" y="425"/>
                  <a:pt x="191" y="425"/>
                </a:cubicBezTo>
                <a:cubicBezTo>
                  <a:pt x="197" y="425"/>
                  <a:pt x="197" y="425"/>
                  <a:pt x="197" y="425"/>
                </a:cubicBezTo>
                <a:cubicBezTo>
                  <a:pt x="202" y="424"/>
                  <a:pt x="202" y="424"/>
                  <a:pt x="202" y="424"/>
                </a:cubicBezTo>
                <a:lnTo>
                  <a:pt x="195" y="376"/>
                </a:lnTo>
                <a:close/>
                <a:moveTo>
                  <a:pt x="196" y="344"/>
                </a:moveTo>
                <a:cubicBezTo>
                  <a:pt x="190" y="344"/>
                  <a:pt x="190" y="344"/>
                  <a:pt x="190" y="344"/>
                </a:cubicBezTo>
                <a:lnTo>
                  <a:pt x="196" y="344"/>
                </a:lnTo>
                <a:close/>
                <a:moveTo>
                  <a:pt x="167" y="191"/>
                </a:moveTo>
                <a:cubicBezTo>
                  <a:pt x="167" y="192"/>
                  <a:pt x="167" y="192"/>
                  <a:pt x="167" y="192"/>
                </a:cubicBezTo>
                <a:lnTo>
                  <a:pt x="167" y="191"/>
                </a:lnTo>
                <a:close/>
                <a:moveTo>
                  <a:pt x="151" y="918"/>
                </a:moveTo>
                <a:cubicBezTo>
                  <a:pt x="172" y="926"/>
                  <a:pt x="172" y="926"/>
                  <a:pt x="172" y="926"/>
                </a:cubicBezTo>
                <a:cubicBezTo>
                  <a:pt x="190" y="932"/>
                  <a:pt x="203" y="936"/>
                  <a:pt x="210" y="936"/>
                </a:cubicBezTo>
                <a:cubicBezTo>
                  <a:pt x="210" y="942"/>
                  <a:pt x="210" y="942"/>
                  <a:pt x="210" y="942"/>
                </a:cubicBezTo>
                <a:cubicBezTo>
                  <a:pt x="210" y="950"/>
                  <a:pt x="210" y="950"/>
                  <a:pt x="210" y="950"/>
                </a:cubicBezTo>
                <a:cubicBezTo>
                  <a:pt x="211" y="951"/>
                  <a:pt x="207" y="953"/>
                  <a:pt x="198" y="955"/>
                </a:cubicBezTo>
                <a:cubicBezTo>
                  <a:pt x="171" y="958"/>
                  <a:pt x="171" y="958"/>
                  <a:pt x="171" y="958"/>
                </a:cubicBezTo>
                <a:cubicBezTo>
                  <a:pt x="149" y="955"/>
                  <a:pt x="149" y="955"/>
                  <a:pt x="149" y="955"/>
                </a:cubicBezTo>
                <a:cubicBezTo>
                  <a:pt x="143" y="954"/>
                  <a:pt x="139" y="951"/>
                  <a:pt x="136" y="948"/>
                </a:cubicBezTo>
                <a:cubicBezTo>
                  <a:pt x="130" y="943"/>
                  <a:pt x="130" y="943"/>
                  <a:pt x="130" y="943"/>
                </a:cubicBezTo>
                <a:cubicBezTo>
                  <a:pt x="127" y="944"/>
                  <a:pt x="127" y="944"/>
                  <a:pt x="127" y="944"/>
                </a:cubicBezTo>
                <a:cubicBezTo>
                  <a:pt x="126" y="927"/>
                  <a:pt x="126" y="927"/>
                  <a:pt x="126" y="927"/>
                </a:cubicBezTo>
                <a:lnTo>
                  <a:pt x="151" y="918"/>
                </a:lnTo>
                <a:close/>
                <a:moveTo>
                  <a:pt x="125" y="170"/>
                </a:moveTo>
                <a:cubicBezTo>
                  <a:pt x="113" y="161"/>
                  <a:pt x="113" y="161"/>
                  <a:pt x="113" y="161"/>
                </a:cubicBezTo>
                <a:cubicBezTo>
                  <a:pt x="111" y="163"/>
                  <a:pt x="111" y="163"/>
                  <a:pt x="111" y="163"/>
                </a:cubicBezTo>
                <a:cubicBezTo>
                  <a:pt x="97" y="158"/>
                  <a:pt x="97" y="158"/>
                  <a:pt x="97" y="158"/>
                </a:cubicBezTo>
                <a:cubicBezTo>
                  <a:pt x="112" y="171"/>
                  <a:pt x="112" y="171"/>
                  <a:pt x="112" y="171"/>
                </a:cubicBezTo>
                <a:cubicBezTo>
                  <a:pt x="115" y="174"/>
                  <a:pt x="115" y="174"/>
                  <a:pt x="115" y="174"/>
                </a:cubicBezTo>
                <a:cubicBezTo>
                  <a:pt x="135" y="196"/>
                  <a:pt x="145" y="218"/>
                  <a:pt x="145" y="239"/>
                </a:cubicBezTo>
                <a:cubicBezTo>
                  <a:pt x="151" y="246"/>
                  <a:pt x="151" y="246"/>
                  <a:pt x="151" y="246"/>
                </a:cubicBezTo>
                <a:cubicBezTo>
                  <a:pt x="157" y="254"/>
                  <a:pt x="164" y="266"/>
                  <a:pt x="171" y="283"/>
                </a:cubicBezTo>
                <a:cubicBezTo>
                  <a:pt x="186" y="269"/>
                  <a:pt x="186" y="269"/>
                  <a:pt x="186" y="269"/>
                </a:cubicBezTo>
                <a:cubicBezTo>
                  <a:pt x="195" y="269"/>
                  <a:pt x="198" y="262"/>
                  <a:pt x="194" y="248"/>
                </a:cubicBezTo>
                <a:cubicBezTo>
                  <a:pt x="180" y="245"/>
                  <a:pt x="180" y="245"/>
                  <a:pt x="180" y="245"/>
                </a:cubicBezTo>
                <a:cubicBezTo>
                  <a:pt x="178" y="235"/>
                  <a:pt x="178" y="235"/>
                  <a:pt x="178" y="235"/>
                </a:cubicBezTo>
                <a:cubicBezTo>
                  <a:pt x="173" y="221"/>
                  <a:pt x="173" y="221"/>
                  <a:pt x="173" y="221"/>
                </a:cubicBezTo>
                <a:cubicBezTo>
                  <a:pt x="172" y="219"/>
                  <a:pt x="172" y="219"/>
                  <a:pt x="172" y="219"/>
                </a:cubicBezTo>
                <a:cubicBezTo>
                  <a:pt x="158" y="197"/>
                  <a:pt x="158" y="197"/>
                  <a:pt x="158" y="197"/>
                </a:cubicBezTo>
                <a:cubicBezTo>
                  <a:pt x="134" y="172"/>
                  <a:pt x="134" y="172"/>
                  <a:pt x="134" y="172"/>
                </a:cubicBezTo>
                <a:cubicBezTo>
                  <a:pt x="119" y="160"/>
                  <a:pt x="119" y="160"/>
                  <a:pt x="119" y="160"/>
                </a:cubicBezTo>
                <a:cubicBezTo>
                  <a:pt x="130" y="171"/>
                  <a:pt x="130" y="171"/>
                  <a:pt x="130" y="171"/>
                </a:cubicBezTo>
                <a:cubicBezTo>
                  <a:pt x="132" y="173"/>
                  <a:pt x="132" y="173"/>
                  <a:pt x="132" y="173"/>
                </a:cubicBezTo>
                <a:cubicBezTo>
                  <a:pt x="149" y="189"/>
                  <a:pt x="162" y="209"/>
                  <a:pt x="169" y="232"/>
                </a:cubicBezTo>
                <a:cubicBezTo>
                  <a:pt x="170" y="234"/>
                  <a:pt x="170" y="234"/>
                  <a:pt x="170" y="234"/>
                </a:cubicBezTo>
                <a:cubicBezTo>
                  <a:pt x="172" y="243"/>
                  <a:pt x="172" y="243"/>
                  <a:pt x="172" y="243"/>
                </a:cubicBezTo>
                <a:cubicBezTo>
                  <a:pt x="168" y="242"/>
                  <a:pt x="168" y="242"/>
                  <a:pt x="168" y="242"/>
                </a:cubicBezTo>
                <a:cubicBezTo>
                  <a:pt x="164" y="242"/>
                  <a:pt x="164" y="242"/>
                  <a:pt x="164" y="242"/>
                </a:cubicBezTo>
                <a:cubicBezTo>
                  <a:pt x="159" y="242"/>
                  <a:pt x="159" y="242"/>
                  <a:pt x="159" y="242"/>
                </a:cubicBezTo>
                <a:cubicBezTo>
                  <a:pt x="156" y="230"/>
                  <a:pt x="156" y="230"/>
                  <a:pt x="156" y="230"/>
                </a:cubicBezTo>
                <a:cubicBezTo>
                  <a:pt x="153" y="208"/>
                  <a:pt x="144" y="189"/>
                  <a:pt x="130" y="175"/>
                </a:cubicBezTo>
                <a:lnTo>
                  <a:pt x="125" y="170"/>
                </a:lnTo>
                <a:close/>
                <a:moveTo>
                  <a:pt x="115" y="159"/>
                </a:moveTo>
                <a:cubicBezTo>
                  <a:pt x="118" y="160"/>
                  <a:pt x="118" y="160"/>
                  <a:pt x="118" y="160"/>
                </a:cubicBezTo>
                <a:cubicBezTo>
                  <a:pt x="115" y="158"/>
                  <a:pt x="115" y="158"/>
                  <a:pt x="115" y="158"/>
                </a:cubicBezTo>
                <a:lnTo>
                  <a:pt x="115" y="159"/>
                </a:lnTo>
                <a:close/>
                <a:moveTo>
                  <a:pt x="85" y="236"/>
                </a:moveTo>
                <a:cubicBezTo>
                  <a:pt x="71" y="200"/>
                  <a:pt x="64" y="184"/>
                  <a:pt x="64" y="187"/>
                </a:cubicBezTo>
                <a:cubicBezTo>
                  <a:pt x="64" y="191"/>
                  <a:pt x="64" y="191"/>
                  <a:pt x="64" y="191"/>
                </a:cubicBezTo>
                <a:cubicBezTo>
                  <a:pt x="77" y="230"/>
                  <a:pt x="77" y="230"/>
                  <a:pt x="77" y="230"/>
                </a:cubicBezTo>
                <a:cubicBezTo>
                  <a:pt x="83" y="248"/>
                  <a:pt x="83" y="248"/>
                  <a:pt x="83" y="248"/>
                </a:cubicBezTo>
                <a:cubicBezTo>
                  <a:pt x="81" y="253"/>
                  <a:pt x="81" y="253"/>
                  <a:pt x="81" y="253"/>
                </a:cubicBezTo>
                <a:cubicBezTo>
                  <a:pt x="80" y="254"/>
                  <a:pt x="80" y="255"/>
                  <a:pt x="80" y="257"/>
                </a:cubicBezTo>
                <a:cubicBezTo>
                  <a:pt x="91" y="253"/>
                  <a:pt x="91" y="253"/>
                  <a:pt x="91" y="253"/>
                </a:cubicBezTo>
                <a:cubicBezTo>
                  <a:pt x="96" y="251"/>
                  <a:pt x="96" y="251"/>
                  <a:pt x="96" y="251"/>
                </a:cubicBezTo>
                <a:cubicBezTo>
                  <a:pt x="94" y="247"/>
                  <a:pt x="91" y="245"/>
                  <a:pt x="86" y="245"/>
                </a:cubicBezTo>
                <a:cubicBezTo>
                  <a:pt x="89" y="241"/>
                  <a:pt x="89" y="241"/>
                  <a:pt x="89" y="241"/>
                </a:cubicBezTo>
                <a:cubicBezTo>
                  <a:pt x="90" y="240"/>
                  <a:pt x="88" y="238"/>
                  <a:pt x="85" y="236"/>
                </a:cubicBezTo>
                <a:close/>
                <a:moveTo>
                  <a:pt x="167" y="287"/>
                </a:moveTo>
                <a:cubicBezTo>
                  <a:pt x="158" y="291"/>
                  <a:pt x="147" y="295"/>
                  <a:pt x="135" y="301"/>
                </a:cubicBezTo>
                <a:cubicBezTo>
                  <a:pt x="118" y="310"/>
                  <a:pt x="107" y="317"/>
                  <a:pt x="101" y="322"/>
                </a:cubicBezTo>
                <a:cubicBezTo>
                  <a:pt x="102" y="323"/>
                  <a:pt x="102" y="323"/>
                  <a:pt x="102" y="323"/>
                </a:cubicBezTo>
                <a:cubicBezTo>
                  <a:pt x="113" y="318"/>
                  <a:pt x="127" y="311"/>
                  <a:pt x="144" y="302"/>
                </a:cubicBezTo>
                <a:lnTo>
                  <a:pt x="167" y="287"/>
                </a:lnTo>
                <a:close/>
                <a:moveTo>
                  <a:pt x="107" y="258"/>
                </a:moveTo>
                <a:cubicBezTo>
                  <a:pt x="124" y="250"/>
                  <a:pt x="124" y="250"/>
                  <a:pt x="124" y="250"/>
                </a:cubicBezTo>
                <a:cubicBezTo>
                  <a:pt x="103" y="256"/>
                  <a:pt x="103" y="256"/>
                  <a:pt x="103" y="256"/>
                </a:cubicBezTo>
                <a:cubicBezTo>
                  <a:pt x="101" y="257"/>
                  <a:pt x="99" y="256"/>
                  <a:pt x="97" y="252"/>
                </a:cubicBezTo>
                <a:cubicBezTo>
                  <a:pt x="91" y="259"/>
                  <a:pt x="91" y="259"/>
                  <a:pt x="91" y="259"/>
                </a:cubicBezTo>
                <a:cubicBezTo>
                  <a:pt x="87" y="263"/>
                  <a:pt x="85" y="267"/>
                  <a:pt x="84" y="269"/>
                </a:cubicBezTo>
                <a:cubicBezTo>
                  <a:pt x="88" y="266"/>
                  <a:pt x="95" y="263"/>
                  <a:pt x="107" y="258"/>
                </a:cubicBezTo>
                <a:close/>
                <a:moveTo>
                  <a:pt x="181" y="428"/>
                </a:moveTo>
                <a:cubicBezTo>
                  <a:pt x="178" y="447"/>
                  <a:pt x="178" y="447"/>
                  <a:pt x="178" y="447"/>
                </a:cubicBezTo>
                <a:cubicBezTo>
                  <a:pt x="189" y="446"/>
                  <a:pt x="189" y="446"/>
                  <a:pt x="189" y="446"/>
                </a:cubicBezTo>
                <a:cubicBezTo>
                  <a:pt x="190" y="428"/>
                  <a:pt x="190" y="428"/>
                  <a:pt x="190" y="428"/>
                </a:cubicBezTo>
                <a:lnTo>
                  <a:pt x="181" y="428"/>
                </a:lnTo>
                <a:close/>
                <a:moveTo>
                  <a:pt x="179" y="354"/>
                </a:moveTo>
                <a:cubicBezTo>
                  <a:pt x="165" y="484"/>
                  <a:pt x="165" y="484"/>
                  <a:pt x="165" y="484"/>
                </a:cubicBezTo>
                <a:cubicBezTo>
                  <a:pt x="131" y="498"/>
                  <a:pt x="131" y="498"/>
                  <a:pt x="131" y="498"/>
                </a:cubicBezTo>
                <a:cubicBezTo>
                  <a:pt x="175" y="493"/>
                  <a:pt x="175" y="493"/>
                  <a:pt x="175" y="493"/>
                </a:cubicBezTo>
                <a:lnTo>
                  <a:pt x="179" y="35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80900" name="群組 13"/>
          <p:cNvGrpSpPr>
            <a:grpSpLocks/>
          </p:cNvGrpSpPr>
          <p:nvPr/>
        </p:nvGrpSpPr>
        <p:grpSpPr bwMode="auto">
          <a:xfrm>
            <a:off x="2627313" y="1916113"/>
            <a:ext cx="2232025" cy="4941887"/>
            <a:chOff x="4537076" y="787400"/>
            <a:chExt cx="2763837" cy="5459413"/>
          </a:xfrm>
        </p:grpSpPr>
        <p:sp>
          <p:nvSpPr>
            <p:cNvPr id="80904" name="AutoShape 15"/>
            <p:cNvSpPr>
              <a:spLocks noChangeAspect="1" noChangeArrowheads="1" noTextEdit="1"/>
            </p:cNvSpPr>
            <p:nvPr/>
          </p:nvSpPr>
          <p:spPr bwMode="auto">
            <a:xfrm>
              <a:off x="4545013" y="787400"/>
              <a:ext cx="2755900" cy="545623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05" name="Freeform 17"/>
            <p:cNvSpPr>
              <a:spLocks noEditPoints="1"/>
            </p:cNvSpPr>
            <p:nvPr/>
          </p:nvSpPr>
          <p:spPr bwMode="auto">
            <a:xfrm>
              <a:off x="4586288" y="787400"/>
              <a:ext cx="2670175" cy="5459413"/>
            </a:xfrm>
            <a:custGeom>
              <a:avLst/>
              <a:gdLst>
                <a:gd name="T0" fmla="*/ 2147483647 w 712"/>
                <a:gd name="T1" fmla="*/ 2147483647 h 1456"/>
                <a:gd name="T2" fmla="*/ 2147483647 w 712"/>
                <a:gd name="T3" fmla="*/ 2147483647 h 1456"/>
                <a:gd name="T4" fmla="*/ 2147483647 w 712"/>
                <a:gd name="T5" fmla="*/ 0 h 1456"/>
                <a:gd name="T6" fmla="*/ 2147483647 w 712"/>
                <a:gd name="T7" fmla="*/ 2147483647 h 1456"/>
                <a:gd name="T8" fmla="*/ 2147483647 w 712"/>
                <a:gd name="T9" fmla="*/ 2147483647 h 1456"/>
                <a:gd name="T10" fmla="*/ 2147483647 w 712"/>
                <a:gd name="T11" fmla="*/ 2147483647 h 1456"/>
                <a:gd name="T12" fmla="*/ 2147483647 w 712"/>
                <a:gd name="T13" fmla="*/ 2147483647 h 1456"/>
                <a:gd name="T14" fmla="*/ 2147483647 w 712"/>
                <a:gd name="T15" fmla="*/ 2147483647 h 1456"/>
                <a:gd name="T16" fmla="*/ 2147483647 w 712"/>
                <a:gd name="T17" fmla="*/ 2147483647 h 1456"/>
                <a:gd name="T18" fmla="*/ 2147483647 w 712"/>
                <a:gd name="T19" fmla="*/ 2147483647 h 1456"/>
                <a:gd name="T20" fmla="*/ 2147483647 w 712"/>
                <a:gd name="T21" fmla="*/ 2147483647 h 1456"/>
                <a:gd name="T22" fmla="*/ 2147483647 w 712"/>
                <a:gd name="T23" fmla="*/ 2147483647 h 1456"/>
                <a:gd name="T24" fmla="*/ 2147483647 w 712"/>
                <a:gd name="T25" fmla="*/ 2147483647 h 1456"/>
                <a:gd name="T26" fmla="*/ 2147483647 w 712"/>
                <a:gd name="T27" fmla="*/ 2147483647 h 1456"/>
                <a:gd name="T28" fmla="*/ 2147483647 w 712"/>
                <a:gd name="T29" fmla="*/ 2147483647 h 1456"/>
                <a:gd name="T30" fmla="*/ 2147483647 w 712"/>
                <a:gd name="T31" fmla="*/ 2147483647 h 1456"/>
                <a:gd name="T32" fmla="*/ 2147483647 w 712"/>
                <a:gd name="T33" fmla="*/ 2147483647 h 1456"/>
                <a:gd name="T34" fmla="*/ 2147483647 w 712"/>
                <a:gd name="T35" fmla="*/ 2147483647 h 1456"/>
                <a:gd name="T36" fmla="*/ 2147483647 w 712"/>
                <a:gd name="T37" fmla="*/ 2147483647 h 1456"/>
                <a:gd name="T38" fmla="*/ 2147483647 w 712"/>
                <a:gd name="T39" fmla="*/ 2147483647 h 1456"/>
                <a:gd name="T40" fmla="*/ 2147483647 w 712"/>
                <a:gd name="T41" fmla="*/ 2147483647 h 1456"/>
                <a:gd name="T42" fmla="*/ 2147483647 w 712"/>
                <a:gd name="T43" fmla="*/ 2147483647 h 1456"/>
                <a:gd name="T44" fmla="*/ 2147483647 w 712"/>
                <a:gd name="T45" fmla="*/ 2147483647 h 1456"/>
                <a:gd name="T46" fmla="*/ 2147483647 w 712"/>
                <a:gd name="T47" fmla="*/ 2147483647 h 1456"/>
                <a:gd name="T48" fmla="*/ 2147483647 w 712"/>
                <a:gd name="T49" fmla="*/ 2147483647 h 1456"/>
                <a:gd name="T50" fmla="*/ 2147483647 w 712"/>
                <a:gd name="T51" fmla="*/ 2147483647 h 1456"/>
                <a:gd name="T52" fmla="*/ 2147483647 w 712"/>
                <a:gd name="T53" fmla="*/ 2147483647 h 1456"/>
                <a:gd name="T54" fmla="*/ 2147483647 w 712"/>
                <a:gd name="T55" fmla="*/ 2147483647 h 1456"/>
                <a:gd name="T56" fmla="*/ 2147483647 w 712"/>
                <a:gd name="T57" fmla="*/ 2147483647 h 1456"/>
                <a:gd name="T58" fmla="*/ 2147483647 w 712"/>
                <a:gd name="T59" fmla="*/ 2147483647 h 1456"/>
                <a:gd name="T60" fmla="*/ 2147483647 w 712"/>
                <a:gd name="T61" fmla="*/ 2147483647 h 1456"/>
                <a:gd name="T62" fmla="*/ 2147483647 w 712"/>
                <a:gd name="T63" fmla="*/ 2147483647 h 1456"/>
                <a:gd name="T64" fmla="*/ 2147483647 w 712"/>
                <a:gd name="T65" fmla="*/ 2147483647 h 1456"/>
                <a:gd name="T66" fmla="*/ 2147483647 w 712"/>
                <a:gd name="T67" fmla="*/ 2147483647 h 1456"/>
                <a:gd name="T68" fmla="*/ 2147483647 w 712"/>
                <a:gd name="T69" fmla="*/ 2147483647 h 1456"/>
                <a:gd name="T70" fmla="*/ 2147483647 w 712"/>
                <a:gd name="T71" fmla="*/ 2147483647 h 1456"/>
                <a:gd name="T72" fmla="*/ 2147483647 w 712"/>
                <a:gd name="T73" fmla="*/ 2147483647 h 1456"/>
                <a:gd name="T74" fmla="*/ 2147483647 w 712"/>
                <a:gd name="T75" fmla="*/ 2147483647 h 1456"/>
                <a:gd name="T76" fmla="*/ 2147483647 w 712"/>
                <a:gd name="T77" fmla="*/ 2147483647 h 1456"/>
                <a:gd name="T78" fmla="*/ 2147483647 w 712"/>
                <a:gd name="T79" fmla="*/ 2147483647 h 1456"/>
                <a:gd name="T80" fmla="*/ 2147483647 w 712"/>
                <a:gd name="T81" fmla="*/ 2147483647 h 1456"/>
                <a:gd name="T82" fmla="*/ 2147483647 w 712"/>
                <a:gd name="T83" fmla="*/ 2147483647 h 1456"/>
                <a:gd name="T84" fmla="*/ 2147483647 w 712"/>
                <a:gd name="T85" fmla="*/ 2147483647 h 1456"/>
                <a:gd name="T86" fmla="*/ 2147483647 w 712"/>
                <a:gd name="T87" fmla="*/ 2147483647 h 1456"/>
                <a:gd name="T88" fmla="*/ 2147483647 w 712"/>
                <a:gd name="T89" fmla="*/ 2147483647 h 1456"/>
                <a:gd name="T90" fmla="*/ 2147483647 w 712"/>
                <a:gd name="T91" fmla="*/ 2147483647 h 1456"/>
                <a:gd name="T92" fmla="*/ 2147483647 w 712"/>
                <a:gd name="T93" fmla="*/ 2147483647 h 1456"/>
                <a:gd name="T94" fmla="*/ 2147483647 w 712"/>
                <a:gd name="T95" fmla="*/ 2147483647 h 1456"/>
                <a:gd name="T96" fmla="*/ 2147483647 w 712"/>
                <a:gd name="T97" fmla="*/ 2147483647 h 1456"/>
                <a:gd name="T98" fmla="*/ 2147483647 w 712"/>
                <a:gd name="T99" fmla="*/ 2147483647 h 1456"/>
                <a:gd name="T100" fmla="*/ 2147483647 w 712"/>
                <a:gd name="T101" fmla="*/ 2147483647 h 1456"/>
                <a:gd name="T102" fmla="*/ 2147483647 w 712"/>
                <a:gd name="T103" fmla="*/ 2147483647 h 1456"/>
                <a:gd name="T104" fmla="*/ 2147483647 w 712"/>
                <a:gd name="T105" fmla="*/ 2147483647 h 1456"/>
                <a:gd name="T106" fmla="*/ 2147483647 w 712"/>
                <a:gd name="T107" fmla="*/ 2147483647 h 1456"/>
                <a:gd name="T108" fmla="*/ 2147483647 w 712"/>
                <a:gd name="T109" fmla="*/ 2147483647 h 1456"/>
                <a:gd name="T110" fmla="*/ 2147483647 w 712"/>
                <a:gd name="T111" fmla="*/ 2147483647 h 145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12"/>
                <a:gd name="T169" fmla="*/ 0 h 1456"/>
                <a:gd name="T170" fmla="*/ 712 w 712"/>
                <a:gd name="T171" fmla="*/ 1456 h 145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12" h="1456">
                  <a:moveTo>
                    <a:pt x="315" y="198"/>
                  </a:moveTo>
                  <a:cubicBezTo>
                    <a:pt x="314" y="181"/>
                    <a:pt x="314" y="181"/>
                    <a:pt x="314" y="181"/>
                  </a:cubicBezTo>
                  <a:cubicBezTo>
                    <a:pt x="311" y="181"/>
                    <a:pt x="311" y="181"/>
                    <a:pt x="311" y="181"/>
                  </a:cubicBezTo>
                  <a:cubicBezTo>
                    <a:pt x="301" y="160"/>
                    <a:pt x="301" y="160"/>
                    <a:pt x="301" y="160"/>
                  </a:cubicBezTo>
                  <a:cubicBezTo>
                    <a:pt x="297" y="154"/>
                    <a:pt x="295" y="147"/>
                    <a:pt x="293" y="137"/>
                  </a:cubicBezTo>
                  <a:cubicBezTo>
                    <a:pt x="292" y="124"/>
                    <a:pt x="292" y="124"/>
                    <a:pt x="292" y="124"/>
                  </a:cubicBezTo>
                  <a:cubicBezTo>
                    <a:pt x="287" y="113"/>
                    <a:pt x="287" y="113"/>
                    <a:pt x="287" y="113"/>
                  </a:cubicBezTo>
                  <a:cubicBezTo>
                    <a:pt x="283" y="99"/>
                    <a:pt x="282" y="93"/>
                    <a:pt x="284" y="93"/>
                  </a:cubicBezTo>
                  <a:cubicBezTo>
                    <a:pt x="289" y="87"/>
                    <a:pt x="289" y="87"/>
                    <a:pt x="289" y="87"/>
                  </a:cubicBezTo>
                  <a:cubicBezTo>
                    <a:pt x="286" y="66"/>
                    <a:pt x="286" y="66"/>
                    <a:pt x="286" y="66"/>
                  </a:cubicBezTo>
                  <a:cubicBezTo>
                    <a:pt x="287" y="66"/>
                    <a:pt x="287" y="66"/>
                    <a:pt x="287" y="66"/>
                  </a:cubicBezTo>
                  <a:cubicBezTo>
                    <a:pt x="283" y="44"/>
                    <a:pt x="283" y="44"/>
                    <a:pt x="283" y="44"/>
                  </a:cubicBezTo>
                  <a:cubicBezTo>
                    <a:pt x="290" y="39"/>
                    <a:pt x="290" y="39"/>
                    <a:pt x="290" y="39"/>
                  </a:cubicBezTo>
                  <a:cubicBezTo>
                    <a:pt x="289" y="29"/>
                    <a:pt x="289" y="29"/>
                    <a:pt x="289" y="29"/>
                  </a:cubicBezTo>
                  <a:cubicBezTo>
                    <a:pt x="290" y="24"/>
                    <a:pt x="294" y="21"/>
                    <a:pt x="302" y="19"/>
                  </a:cubicBezTo>
                  <a:cubicBezTo>
                    <a:pt x="301" y="16"/>
                    <a:pt x="301" y="16"/>
                    <a:pt x="301" y="16"/>
                  </a:cubicBezTo>
                  <a:cubicBezTo>
                    <a:pt x="301" y="12"/>
                    <a:pt x="301" y="12"/>
                    <a:pt x="301" y="12"/>
                  </a:cubicBezTo>
                  <a:cubicBezTo>
                    <a:pt x="304" y="13"/>
                    <a:pt x="304" y="13"/>
                    <a:pt x="304" y="13"/>
                  </a:cubicBezTo>
                  <a:cubicBezTo>
                    <a:pt x="310" y="13"/>
                    <a:pt x="314" y="11"/>
                    <a:pt x="318" y="8"/>
                  </a:cubicBezTo>
                  <a:cubicBezTo>
                    <a:pt x="323" y="4"/>
                    <a:pt x="327" y="3"/>
                    <a:pt x="331" y="3"/>
                  </a:cubicBezTo>
                  <a:cubicBezTo>
                    <a:pt x="335" y="6"/>
                    <a:pt x="335" y="6"/>
                    <a:pt x="335" y="6"/>
                  </a:cubicBezTo>
                  <a:cubicBezTo>
                    <a:pt x="337" y="7"/>
                    <a:pt x="338" y="8"/>
                    <a:pt x="340" y="8"/>
                  </a:cubicBezTo>
                  <a:cubicBezTo>
                    <a:pt x="346" y="4"/>
                    <a:pt x="346" y="4"/>
                    <a:pt x="346" y="4"/>
                  </a:cubicBezTo>
                  <a:cubicBezTo>
                    <a:pt x="349" y="1"/>
                    <a:pt x="351" y="0"/>
                    <a:pt x="353" y="0"/>
                  </a:cubicBezTo>
                  <a:cubicBezTo>
                    <a:pt x="361" y="2"/>
                    <a:pt x="361" y="2"/>
                    <a:pt x="361" y="2"/>
                  </a:cubicBezTo>
                  <a:cubicBezTo>
                    <a:pt x="359" y="3"/>
                    <a:pt x="359" y="3"/>
                    <a:pt x="359" y="3"/>
                  </a:cubicBezTo>
                  <a:cubicBezTo>
                    <a:pt x="360" y="5"/>
                    <a:pt x="361" y="6"/>
                    <a:pt x="364" y="6"/>
                  </a:cubicBezTo>
                  <a:cubicBezTo>
                    <a:pt x="374" y="3"/>
                    <a:pt x="374" y="3"/>
                    <a:pt x="374" y="3"/>
                  </a:cubicBezTo>
                  <a:cubicBezTo>
                    <a:pt x="385" y="8"/>
                    <a:pt x="385" y="8"/>
                    <a:pt x="385" y="8"/>
                  </a:cubicBezTo>
                  <a:cubicBezTo>
                    <a:pt x="396" y="6"/>
                    <a:pt x="396" y="6"/>
                    <a:pt x="396" y="6"/>
                  </a:cubicBezTo>
                  <a:cubicBezTo>
                    <a:pt x="406" y="16"/>
                    <a:pt x="406" y="16"/>
                    <a:pt x="406" y="16"/>
                  </a:cubicBezTo>
                  <a:cubicBezTo>
                    <a:pt x="406" y="19"/>
                    <a:pt x="406" y="19"/>
                    <a:pt x="406" y="19"/>
                  </a:cubicBezTo>
                  <a:cubicBezTo>
                    <a:pt x="419" y="32"/>
                    <a:pt x="419" y="32"/>
                    <a:pt x="419" y="32"/>
                  </a:cubicBezTo>
                  <a:cubicBezTo>
                    <a:pt x="422" y="39"/>
                    <a:pt x="422" y="39"/>
                    <a:pt x="422" y="39"/>
                  </a:cubicBezTo>
                  <a:cubicBezTo>
                    <a:pt x="421" y="50"/>
                    <a:pt x="421" y="50"/>
                    <a:pt x="421" y="50"/>
                  </a:cubicBezTo>
                  <a:cubicBezTo>
                    <a:pt x="431" y="63"/>
                    <a:pt x="431" y="63"/>
                    <a:pt x="431" y="63"/>
                  </a:cubicBezTo>
                  <a:cubicBezTo>
                    <a:pt x="428" y="76"/>
                    <a:pt x="428" y="76"/>
                    <a:pt x="428" y="76"/>
                  </a:cubicBezTo>
                  <a:cubicBezTo>
                    <a:pt x="425" y="85"/>
                    <a:pt x="425" y="85"/>
                    <a:pt x="425" y="85"/>
                  </a:cubicBezTo>
                  <a:cubicBezTo>
                    <a:pt x="422" y="86"/>
                    <a:pt x="421" y="88"/>
                    <a:pt x="422" y="91"/>
                  </a:cubicBezTo>
                  <a:cubicBezTo>
                    <a:pt x="422" y="94"/>
                    <a:pt x="423" y="96"/>
                    <a:pt x="425" y="96"/>
                  </a:cubicBezTo>
                  <a:cubicBezTo>
                    <a:pt x="427" y="99"/>
                    <a:pt x="427" y="99"/>
                    <a:pt x="427" y="99"/>
                  </a:cubicBezTo>
                  <a:cubicBezTo>
                    <a:pt x="429" y="104"/>
                    <a:pt x="429" y="104"/>
                    <a:pt x="429" y="104"/>
                  </a:cubicBezTo>
                  <a:cubicBezTo>
                    <a:pt x="427" y="116"/>
                    <a:pt x="427" y="116"/>
                    <a:pt x="427" y="116"/>
                  </a:cubicBezTo>
                  <a:cubicBezTo>
                    <a:pt x="417" y="130"/>
                    <a:pt x="417" y="130"/>
                    <a:pt x="417" y="130"/>
                  </a:cubicBezTo>
                  <a:cubicBezTo>
                    <a:pt x="416" y="133"/>
                    <a:pt x="416" y="133"/>
                    <a:pt x="416" y="133"/>
                  </a:cubicBezTo>
                  <a:cubicBezTo>
                    <a:pt x="416" y="138"/>
                    <a:pt x="416" y="138"/>
                    <a:pt x="416" y="138"/>
                  </a:cubicBezTo>
                  <a:cubicBezTo>
                    <a:pt x="408" y="160"/>
                    <a:pt x="408" y="160"/>
                    <a:pt x="408" y="160"/>
                  </a:cubicBezTo>
                  <a:cubicBezTo>
                    <a:pt x="405" y="170"/>
                    <a:pt x="405" y="170"/>
                    <a:pt x="405" y="170"/>
                  </a:cubicBezTo>
                  <a:cubicBezTo>
                    <a:pt x="403" y="174"/>
                    <a:pt x="403" y="174"/>
                    <a:pt x="403" y="174"/>
                  </a:cubicBezTo>
                  <a:cubicBezTo>
                    <a:pt x="406" y="200"/>
                    <a:pt x="406" y="200"/>
                    <a:pt x="406" y="200"/>
                  </a:cubicBezTo>
                  <a:cubicBezTo>
                    <a:pt x="403" y="204"/>
                    <a:pt x="403" y="204"/>
                    <a:pt x="403" y="204"/>
                  </a:cubicBezTo>
                  <a:cubicBezTo>
                    <a:pt x="402" y="204"/>
                    <a:pt x="402" y="204"/>
                    <a:pt x="402" y="204"/>
                  </a:cubicBezTo>
                  <a:cubicBezTo>
                    <a:pt x="400" y="205"/>
                    <a:pt x="400" y="205"/>
                    <a:pt x="400" y="205"/>
                  </a:cubicBezTo>
                  <a:cubicBezTo>
                    <a:pt x="394" y="207"/>
                    <a:pt x="394" y="207"/>
                    <a:pt x="394" y="207"/>
                  </a:cubicBezTo>
                  <a:cubicBezTo>
                    <a:pt x="384" y="211"/>
                    <a:pt x="384" y="211"/>
                    <a:pt x="384" y="211"/>
                  </a:cubicBezTo>
                  <a:cubicBezTo>
                    <a:pt x="379" y="212"/>
                    <a:pt x="379" y="212"/>
                    <a:pt x="379" y="212"/>
                  </a:cubicBezTo>
                  <a:cubicBezTo>
                    <a:pt x="366" y="214"/>
                    <a:pt x="366" y="214"/>
                    <a:pt x="366" y="214"/>
                  </a:cubicBezTo>
                  <a:cubicBezTo>
                    <a:pt x="343" y="212"/>
                    <a:pt x="343" y="212"/>
                    <a:pt x="343" y="212"/>
                  </a:cubicBezTo>
                  <a:cubicBezTo>
                    <a:pt x="323" y="206"/>
                    <a:pt x="323" y="206"/>
                    <a:pt x="323" y="206"/>
                  </a:cubicBezTo>
                  <a:cubicBezTo>
                    <a:pt x="317" y="204"/>
                    <a:pt x="317" y="204"/>
                    <a:pt x="317" y="204"/>
                  </a:cubicBezTo>
                  <a:cubicBezTo>
                    <a:pt x="315" y="203"/>
                    <a:pt x="315" y="203"/>
                    <a:pt x="315" y="203"/>
                  </a:cubicBezTo>
                  <a:cubicBezTo>
                    <a:pt x="315" y="200"/>
                    <a:pt x="315" y="200"/>
                    <a:pt x="315" y="200"/>
                  </a:cubicBezTo>
                  <a:cubicBezTo>
                    <a:pt x="315" y="197"/>
                    <a:pt x="315" y="197"/>
                    <a:pt x="315" y="197"/>
                  </a:cubicBezTo>
                  <a:lnTo>
                    <a:pt x="315" y="198"/>
                  </a:lnTo>
                  <a:close/>
                  <a:moveTo>
                    <a:pt x="315" y="203"/>
                  </a:moveTo>
                  <a:cubicBezTo>
                    <a:pt x="315" y="203"/>
                    <a:pt x="315" y="203"/>
                    <a:pt x="315" y="203"/>
                  </a:cubicBezTo>
                  <a:close/>
                  <a:moveTo>
                    <a:pt x="406" y="200"/>
                  </a:moveTo>
                  <a:cubicBezTo>
                    <a:pt x="406" y="200"/>
                    <a:pt x="406" y="200"/>
                    <a:pt x="406" y="200"/>
                  </a:cubicBezTo>
                  <a:close/>
                  <a:moveTo>
                    <a:pt x="410" y="206"/>
                  </a:moveTo>
                  <a:cubicBezTo>
                    <a:pt x="530" y="228"/>
                    <a:pt x="530" y="228"/>
                    <a:pt x="530" y="228"/>
                  </a:cubicBezTo>
                  <a:cubicBezTo>
                    <a:pt x="550" y="233"/>
                    <a:pt x="566" y="238"/>
                    <a:pt x="575" y="243"/>
                  </a:cubicBezTo>
                  <a:cubicBezTo>
                    <a:pt x="567" y="251"/>
                    <a:pt x="567" y="251"/>
                    <a:pt x="567" y="251"/>
                  </a:cubicBezTo>
                  <a:cubicBezTo>
                    <a:pt x="708" y="453"/>
                    <a:pt x="708" y="453"/>
                    <a:pt x="708" y="453"/>
                  </a:cubicBezTo>
                  <a:cubicBezTo>
                    <a:pt x="712" y="481"/>
                    <a:pt x="708" y="501"/>
                    <a:pt x="696" y="514"/>
                  </a:cubicBezTo>
                  <a:cubicBezTo>
                    <a:pt x="673" y="521"/>
                    <a:pt x="673" y="521"/>
                    <a:pt x="673" y="521"/>
                  </a:cubicBezTo>
                  <a:cubicBezTo>
                    <a:pt x="687" y="520"/>
                    <a:pt x="687" y="520"/>
                    <a:pt x="687" y="520"/>
                  </a:cubicBezTo>
                  <a:cubicBezTo>
                    <a:pt x="664" y="528"/>
                    <a:pt x="664" y="528"/>
                    <a:pt x="664" y="528"/>
                  </a:cubicBezTo>
                  <a:cubicBezTo>
                    <a:pt x="523" y="572"/>
                    <a:pt x="523" y="572"/>
                    <a:pt x="523" y="572"/>
                  </a:cubicBezTo>
                  <a:cubicBezTo>
                    <a:pt x="513" y="574"/>
                    <a:pt x="513" y="574"/>
                    <a:pt x="513" y="574"/>
                  </a:cubicBezTo>
                  <a:cubicBezTo>
                    <a:pt x="506" y="565"/>
                    <a:pt x="506" y="565"/>
                    <a:pt x="506" y="565"/>
                  </a:cubicBezTo>
                  <a:cubicBezTo>
                    <a:pt x="506" y="567"/>
                    <a:pt x="506" y="567"/>
                    <a:pt x="506" y="567"/>
                  </a:cubicBezTo>
                  <a:cubicBezTo>
                    <a:pt x="496" y="576"/>
                    <a:pt x="496" y="576"/>
                    <a:pt x="496" y="576"/>
                  </a:cubicBezTo>
                  <a:cubicBezTo>
                    <a:pt x="503" y="585"/>
                    <a:pt x="503" y="585"/>
                    <a:pt x="503" y="585"/>
                  </a:cubicBezTo>
                  <a:cubicBezTo>
                    <a:pt x="512" y="700"/>
                    <a:pt x="512" y="700"/>
                    <a:pt x="512" y="700"/>
                  </a:cubicBezTo>
                  <a:cubicBezTo>
                    <a:pt x="505" y="701"/>
                    <a:pt x="505" y="701"/>
                    <a:pt x="505" y="701"/>
                  </a:cubicBezTo>
                  <a:cubicBezTo>
                    <a:pt x="444" y="712"/>
                    <a:pt x="444" y="712"/>
                    <a:pt x="444" y="712"/>
                  </a:cubicBezTo>
                  <a:cubicBezTo>
                    <a:pt x="444" y="724"/>
                    <a:pt x="444" y="724"/>
                    <a:pt x="444" y="724"/>
                  </a:cubicBezTo>
                  <a:cubicBezTo>
                    <a:pt x="445" y="741"/>
                    <a:pt x="455" y="785"/>
                    <a:pt x="476" y="858"/>
                  </a:cubicBezTo>
                  <a:cubicBezTo>
                    <a:pt x="478" y="865"/>
                    <a:pt x="478" y="865"/>
                    <a:pt x="478" y="865"/>
                  </a:cubicBezTo>
                  <a:cubicBezTo>
                    <a:pt x="498" y="935"/>
                    <a:pt x="509" y="982"/>
                    <a:pt x="511" y="1006"/>
                  </a:cubicBezTo>
                  <a:cubicBezTo>
                    <a:pt x="514" y="1029"/>
                    <a:pt x="511" y="1044"/>
                    <a:pt x="502" y="1052"/>
                  </a:cubicBezTo>
                  <a:cubicBezTo>
                    <a:pt x="511" y="1061"/>
                    <a:pt x="511" y="1061"/>
                    <a:pt x="511" y="1061"/>
                  </a:cubicBezTo>
                  <a:cubicBezTo>
                    <a:pt x="526" y="1064"/>
                    <a:pt x="526" y="1064"/>
                    <a:pt x="526" y="1064"/>
                  </a:cubicBezTo>
                  <a:cubicBezTo>
                    <a:pt x="532" y="1063"/>
                    <a:pt x="537" y="1062"/>
                    <a:pt x="540" y="1060"/>
                  </a:cubicBezTo>
                  <a:cubicBezTo>
                    <a:pt x="535" y="1064"/>
                    <a:pt x="535" y="1064"/>
                    <a:pt x="535" y="1064"/>
                  </a:cubicBezTo>
                  <a:cubicBezTo>
                    <a:pt x="529" y="1070"/>
                    <a:pt x="526" y="1075"/>
                    <a:pt x="527" y="1080"/>
                  </a:cubicBezTo>
                  <a:cubicBezTo>
                    <a:pt x="555" y="1091"/>
                    <a:pt x="555" y="1091"/>
                    <a:pt x="555" y="1091"/>
                  </a:cubicBezTo>
                  <a:cubicBezTo>
                    <a:pt x="550" y="1109"/>
                    <a:pt x="550" y="1109"/>
                    <a:pt x="550" y="1109"/>
                  </a:cubicBezTo>
                  <a:cubicBezTo>
                    <a:pt x="547" y="1114"/>
                    <a:pt x="546" y="1118"/>
                    <a:pt x="547" y="1121"/>
                  </a:cubicBezTo>
                  <a:cubicBezTo>
                    <a:pt x="560" y="1162"/>
                    <a:pt x="560" y="1162"/>
                    <a:pt x="560" y="1162"/>
                  </a:cubicBezTo>
                  <a:cubicBezTo>
                    <a:pt x="560" y="1165"/>
                    <a:pt x="560" y="1165"/>
                    <a:pt x="560" y="1165"/>
                  </a:cubicBezTo>
                  <a:cubicBezTo>
                    <a:pt x="571" y="1209"/>
                    <a:pt x="571" y="1209"/>
                    <a:pt x="571" y="1209"/>
                  </a:cubicBezTo>
                  <a:cubicBezTo>
                    <a:pt x="561" y="1226"/>
                    <a:pt x="561" y="1226"/>
                    <a:pt x="561" y="1226"/>
                  </a:cubicBezTo>
                  <a:cubicBezTo>
                    <a:pt x="560" y="1229"/>
                    <a:pt x="560" y="1229"/>
                    <a:pt x="560" y="1229"/>
                  </a:cubicBezTo>
                  <a:cubicBezTo>
                    <a:pt x="564" y="1232"/>
                    <a:pt x="569" y="1238"/>
                    <a:pt x="575" y="1246"/>
                  </a:cubicBezTo>
                  <a:cubicBezTo>
                    <a:pt x="569" y="1251"/>
                    <a:pt x="566" y="1259"/>
                    <a:pt x="567" y="1270"/>
                  </a:cubicBezTo>
                  <a:cubicBezTo>
                    <a:pt x="591" y="1281"/>
                    <a:pt x="591" y="1281"/>
                    <a:pt x="591" y="1281"/>
                  </a:cubicBezTo>
                  <a:cubicBezTo>
                    <a:pt x="616" y="1289"/>
                    <a:pt x="616" y="1289"/>
                    <a:pt x="616" y="1289"/>
                  </a:cubicBezTo>
                  <a:cubicBezTo>
                    <a:pt x="593" y="1318"/>
                    <a:pt x="593" y="1318"/>
                    <a:pt x="593" y="1318"/>
                  </a:cubicBezTo>
                  <a:cubicBezTo>
                    <a:pt x="591" y="1319"/>
                    <a:pt x="590" y="1320"/>
                    <a:pt x="589" y="1321"/>
                  </a:cubicBezTo>
                  <a:cubicBezTo>
                    <a:pt x="592" y="1319"/>
                    <a:pt x="606" y="1314"/>
                    <a:pt x="632" y="1306"/>
                  </a:cubicBezTo>
                  <a:cubicBezTo>
                    <a:pt x="634" y="1306"/>
                    <a:pt x="634" y="1306"/>
                    <a:pt x="634" y="1306"/>
                  </a:cubicBezTo>
                  <a:cubicBezTo>
                    <a:pt x="634" y="1301"/>
                    <a:pt x="634" y="1301"/>
                    <a:pt x="634" y="1301"/>
                  </a:cubicBezTo>
                  <a:cubicBezTo>
                    <a:pt x="635" y="1307"/>
                    <a:pt x="635" y="1307"/>
                    <a:pt x="635" y="1307"/>
                  </a:cubicBezTo>
                  <a:cubicBezTo>
                    <a:pt x="653" y="1429"/>
                    <a:pt x="653" y="1429"/>
                    <a:pt x="653" y="1429"/>
                  </a:cubicBezTo>
                  <a:cubicBezTo>
                    <a:pt x="640" y="1448"/>
                    <a:pt x="623" y="1456"/>
                    <a:pt x="600" y="1455"/>
                  </a:cubicBezTo>
                  <a:cubicBezTo>
                    <a:pt x="571" y="1448"/>
                    <a:pt x="571" y="1448"/>
                    <a:pt x="571" y="1448"/>
                  </a:cubicBezTo>
                  <a:cubicBezTo>
                    <a:pt x="567" y="1447"/>
                    <a:pt x="567" y="1447"/>
                    <a:pt x="567" y="1447"/>
                  </a:cubicBezTo>
                  <a:cubicBezTo>
                    <a:pt x="547" y="1436"/>
                    <a:pt x="547" y="1436"/>
                    <a:pt x="547" y="1436"/>
                  </a:cubicBezTo>
                  <a:cubicBezTo>
                    <a:pt x="547" y="1409"/>
                    <a:pt x="547" y="1409"/>
                    <a:pt x="547" y="1409"/>
                  </a:cubicBezTo>
                  <a:cubicBezTo>
                    <a:pt x="552" y="1391"/>
                    <a:pt x="552" y="1391"/>
                    <a:pt x="552" y="1391"/>
                  </a:cubicBezTo>
                  <a:cubicBezTo>
                    <a:pt x="555" y="1380"/>
                    <a:pt x="556" y="1372"/>
                    <a:pt x="555" y="1369"/>
                  </a:cubicBezTo>
                  <a:cubicBezTo>
                    <a:pt x="544" y="1298"/>
                    <a:pt x="544" y="1298"/>
                    <a:pt x="544" y="1298"/>
                  </a:cubicBezTo>
                  <a:cubicBezTo>
                    <a:pt x="528" y="1293"/>
                    <a:pt x="528" y="1293"/>
                    <a:pt x="528" y="1293"/>
                  </a:cubicBezTo>
                  <a:cubicBezTo>
                    <a:pt x="523" y="1238"/>
                    <a:pt x="523" y="1238"/>
                    <a:pt x="523" y="1238"/>
                  </a:cubicBezTo>
                  <a:cubicBezTo>
                    <a:pt x="512" y="1229"/>
                    <a:pt x="512" y="1229"/>
                    <a:pt x="512" y="1229"/>
                  </a:cubicBezTo>
                  <a:cubicBezTo>
                    <a:pt x="519" y="1199"/>
                    <a:pt x="519" y="1199"/>
                    <a:pt x="519" y="1199"/>
                  </a:cubicBezTo>
                  <a:cubicBezTo>
                    <a:pt x="477" y="1081"/>
                    <a:pt x="477" y="1081"/>
                    <a:pt x="477" y="1081"/>
                  </a:cubicBezTo>
                  <a:cubicBezTo>
                    <a:pt x="457" y="1064"/>
                    <a:pt x="446" y="1038"/>
                    <a:pt x="444" y="1001"/>
                  </a:cubicBezTo>
                  <a:cubicBezTo>
                    <a:pt x="413" y="931"/>
                    <a:pt x="413" y="931"/>
                    <a:pt x="413" y="931"/>
                  </a:cubicBezTo>
                  <a:cubicBezTo>
                    <a:pt x="402" y="908"/>
                    <a:pt x="393" y="886"/>
                    <a:pt x="386" y="865"/>
                  </a:cubicBezTo>
                  <a:cubicBezTo>
                    <a:pt x="379" y="843"/>
                    <a:pt x="379" y="843"/>
                    <a:pt x="379" y="843"/>
                  </a:cubicBezTo>
                  <a:cubicBezTo>
                    <a:pt x="379" y="838"/>
                    <a:pt x="379" y="838"/>
                    <a:pt x="379" y="838"/>
                  </a:cubicBezTo>
                  <a:cubicBezTo>
                    <a:pt x="373" y="820"/>
                    <a:pt x="373" y="820"/>
                    <a:pt x="373" y="820"/>
                  </a:cubicBezTo>
                  <a:cubicBezTo>
                    <a:pt x="355" y="791"/>
                    <a:pt x="355" y="791"/>
                    <a:pt x="355" y="791"/>
                  </a:cubicBezTo>
                  <a:cubicBezTo>
                    <a:pt x="352" y="789"/>
                    <a:pt x="352" y="789"/>
                    <a:pt x="352" y="789"/>
                  </a:cubicBezTo>
                  <a:cubicBezTo>
                    <a:pt x="350" y="820"/>
                    <a:pt x="350" y="820"/>
                    <a:pt x="350" y="820"/>
                  </a:cubicBezTo>
                  <a:cubicBezTo>
                    <a:pt x="346" y="865"/>
                    <a:pt x="346" y="865"/>
                    <a:pt x="346" y="865"/>
                  </a:cubicBezTo>
                  <a:cubicBezTo>
                    <a:pt x="345" y="872"/>
                    <a:pt x="345" y="872"/>
                    <a:pt x="345" y="872"/>
                  </a:cubicBezTo>
                  <a:cubicBezTo>
                    <a:pt x="344" y="870"/>
                    <a:pt x="344" y="870"/>
                    <a:pt x="344" y="870"/>
                  </a:cubicBezTo>
                  <a:cubicBezTo>
                    <a:pt x="342" y="865"/>
                    <a:pt x="342" y="865"/>
                    <a:pt x="342" y="865"/>
                  </a:cubicBezTo>
                  <a:cubicBezTo>
                    <a:pt x="333" y="852"/>
                    <a:pt x="320" y="838"/>
                    <a:pt x="304" y="825"/>
                  </a:cubicBezTo>
                  <a:cubicBezTo>
                    <a:pt x="290" y="1013"/>
                    <a:pt x="290" y="1013"/>
                    <a:pt x="290" y="1013"/>
                  </a:cubicBezTo>
                  <a:cubicBezTo>
                    <a:pt x="258" y="1017"/>
                    <a:pt x="251" y="1025"/>
                    <a:pt x="270" y="1038"/>
                  </a:cubicBezTo>
                  <a:cubicBezTo>
                    <a:pt x="277" y="1041"/>
                    <a:pt x="277" y="1041"/>
                    <a:pt x="277" y="1041"/>
                  </a:cubicBezTo>
                  <a:cubicBezTo>
                    <a:pt x="297" y="1050"/>
                    <a:pt x="297" y="1050"/>
                    <a:pt x="297" y="1050"/>
                  </a:cubicBezTo>
                  <a:cubicBezTo>
                    <a:pt x="267" y="1071"/>
                    <a:pt x="267" y="1071"/>
                    <a:pt x="267" y="1071"/>
                  </a:cubicBezTo>
                  <a:cubicBezTo>
                    <a:pt x="269" y="1076"/>
                    <a:pt x="272" y="1078"/>
                    <a:pt x="278" y="1076"/>
                  </a:cubicBezTo>
                  <a:cubicBezTo>
                    <a:pt x="284" y="1074"/>
                    <a:pt x="286" y="1082"/>
                    <a:pt x="283" y="1102"/>
                  </a:cubicBezTo>
                  <a:cubicBezTo>
                    <a:pt x="280" y="1122"/>
                    <a:pt x="274" y="1130"/>
                    <a:pt x="265" y="1129"/>
                  </a:cubicBezTo>
                  <a:cubicBezTo>
                    <a:pt x="255" y="1127"/>
                    <a:pt x="254" y="1132"/>
                    <a:pt x="263" y="1146"/>
                  </a:cubicBezTo>
                  <a:cubicBezTo>
                    <a:pt x="263" y="1147"/>
                    <a:pt x="263" y="1147"/>
                    <a:pt x="263" y="1147"/>
                  </a:cubicBezTo>
                  <a:cubicBezTo>
                    <a:pt x="271" y="1161"/>
                    <a:pt x="275" y="1171"/>
                    <a:pt x="275" y="1176"/>
                  </a:cubicBezTo>
                  <a:cubicBezTo>
                    <a:pt x="279" y="1210"/>
                    <a:pt x="279" y="1210"/>
                    <a:pt x="279" y="1210"/>
                  </a:cubicBezTo>
                  <a:cubicBezTo>
                    <a:pt x="282" y="1228"/>
                    <a:pt x="279" y="1233"/>
                    <a:pt x="270" y="1224"/>
                  </a:cubicBezTo>
                  <a:cubicBezTo>
                    <a:pt x="260" y="1215"/>
                    <a:pt x="256" y="1214"/>
                    <a:pt x="257" y="1219"/>
                  </a:cubicBezTo>
                  <a:cubicBezTo>
                    <a:pt x="261" y="1237"/>
                    <a:pt x="261" y="1237"/>
                    <a:pt x="261" y="1237"/>
                  </a:cubicBezTo>
                  <a:cubicBezTo>
                    <a:pt x="265" y="1249"/>
                    <a:pt x="265" y="1249"/>
                    <a:pt x="265" y="1249"/>
                  </a:cubicBezTo>
                  <a:cubicBezTo>
                    <a:pt x="283" y="1265"/>
                    <a:pt x="283" y="1265"/>
                    <a:pt x="283" y="1265"/>
                  </a:cubicBezTo>
                  <a:cubicBezTo>
                    <a:pt x="256" y="1276"/>
                    <a:pt x="256" y="1276"/>
                    <a:pt x="256" y="1276"/>
                  </a:cubicBezTo>
                  <a:cubicBezTo>
                    <a:pt x="248" y="1286"/>
                    <a:pt x="267" y="1290"/>
                    <a:pt x="314" y="1289"/>
                  </a:cubicBezTo>
                  <a:cubicBezTo>
                    <a:pt x="314" y="1307"/>
                    <a:pt x="314" y="1307"/>
                    <a:pt x="314" y="1307"/>
                  </a:cubicBezTo>
                  <a:cubicBezTo>
                    <a:pt x="311" y="1309"/>
                    <a:pt x="311" y="1309"/>
                    <a:pt x="311" y="1309"/>
                  </a:cubicBezTo>
                  <a:cubicBezTo>
                    <a:pt x="311" y="1339"/>
                    <a:pt x="311" y="1339"/>
                    <a:pt x="311" y="1339"/>
                  </a:cubicBezTo>
                  <a:cubicBezTo>
                    <a:pt x="270" y="1349"/>
                    <a:pt x="270" y="1349"/>
                    <a:pt x="270" y="1349"/>
                  </a:cubicBezTo>
                  <a:cubicBezTo>
                    <a:pt x="270" y="1335"/>
                    <a:pt x="270" y="1335"/>
                    <a:pt x="270" y="1335"/>
                  </a:cubicBezTo>
                  <a:cubicBezTo>
                    <a:pt x="263" y="1352"/>
                    <a:pt x="263" y="1352"/>
                    <a:pt x="263" y="1352"/>
                  </a:cubicBezTo>
                  <a:cubicBezTo>
                    <a:pt x="179" y="1374"/>
                    <a:pt x="179" y="1374"/>
                    <a:pt x="179" y="1374"/>
                  </a:cubicBezTo>
                  <a:cubicBezTo>
                    <a:pt x="133" y="1371"/>
                    <a:pt x="114" y="1360"/>
                    <a:pt x="123" y="1341"/>
                  </a:cubicBezTo>
                  <a:cubicBezTo>
                    <a:pt x="154" y="1325"/>
                    <a:pt x="179" y="1306"/>
                    <a:pt x="197" y="1283"/>
                  </a:cubicBezTo>
                  <a:cubicBezTo>
                    <a:pt x="195" y="1276"/>
                    <a:pt x="195" y="1276"/>
                    <a:pt x="195" y="1276"/>
                  </a:cubicBezTo>
                  <a:cubicBezTo>
                    <a:pt x="190" y="1270"/>
                    <a:pt x="190" y="1270"/>
                    <a:pt x="190" y="1270"/>
                  </a:cubicBezTo>
                  <a:cubicBezTo>
                    <a:pt x="190" y="1251"/>
                    <a:pt x="194" y="1234"/>
                    <a:pt x="203" y="1218"/>
                  </a:cubicBezTo>
                  <a:cubicBezTo>
                    <a:pt x="204" y="1217"/>
                    <a:pt x="204" y="1217"/>
                    <a:pt x="204" y="1217"/>
                  </a:cubicBezTo>
                  <a:cubicBezTo>
                    <a:pt x="211" y="1200"/>
                    <a:pt x="213" y="1186"/>
                    <a:pt x="209" y="1173"/>
                  </a:cubicBezTo>
                  <a:cubicBezTo>
                    <a:pt x="204" y="1159"/>
                    <a:pt x="202" y="1150"/>
                    <a:pt x="203" y="1145"/>
                  </a:cubicBezTo>
                  <a:cubicBezTo>
                    <a:pt x="203" y="1144"/>
                    <a:pt x="203" y="1143"/>
                    <a:pt x="204" y="1142"/>
                  </a:cubicBezTo>
                  <a:cubicBezTo>
                    <a:pt x="210" y="1113"/>
                    <a:pt x="210" y="1113"/>
                    <a:pt x="210" y="1113"/>
                  </a:cubicBezTo>
                  <a:cubicBezTo>
                    <a:pt x="216" y="1077"/>
                    <a:pt x="216" y="1077"/>
                    <a:pt x="216" y="1077"/>
                  </a:cubicBezTo>
                  <a:cubicBezTo>
                    <a:pt x="218" y="763"/>
                    <a:pt x="218" y="763"/>
                    <a:pt x="218" y="763"/>
                  </a:cubicBezTo>
                  <a:cubicBezTo>
                    <a:pt x="218" y="762"/>
                    <a:pt x="218" y="762"/>
                    <a:pt x="218" y="762"/>
                  </a:cubicBezTo>
                  <a:cubicBezTo>
                    <a:pt x="218" y="752"/>
                    <a:pt x="218" y="752"/>
                    <a:pt x="218" y="752"/>
                  </a:cubicBezTo>
                  <a:cubicBezTo>
                    <a:pt x="239" y="762"/>
                    <a:pt x="239" y="762"/>
                    <a:pt x="239" y="762"/>
                  </a:cubicBezTo>
                  <a:cubicBezTo>
                    <a:pt x="250" y="768"/>
                    <a:pt x="263" y="771"/>
                    <a:pt x="277" y="771"/>
                  </a:cubicBezTo>
                  <a:cubicBezTo>
                    <a:pt x="324" y="769"/>
                    <a:pt x="324" y="769"/>
                    <a:pt x="324" y="769"/>
                  </a:cubicBezTo>
                  <a:cubicBezTo>
                    <a:pt x="334" y="767"/>
                    <a:pt x="334" y="767"/>
                    <a:pt x="334" y="767"/>
                  </a:cubicBezTo>
                  <a:cubicBezTo>
                    <a:pt x="338" y="766"/>
                    <a:pt x="338" y="766"/>
                    <a:pt x="338" y="766"/>
                  </a:cubicBezTo>
                  <a:cubicBezTo>
                    <a:pt x="346" y="764"/>
                    <a:pt x="346" y="764"/>
                    <a:pt x="346" y="764"/>
                  </a:cubicBezTo>
                  <a:cubicBezTo>
                    <a:pt x="352" y="763"/>
                    <a:pt x="352" y="763"/>
                    <a:pt x="352" y="763"/>
                  </a:cubicBezTo>
                  <a:cubicBezTo>
                    <a:pt x="356" y="761"/>
                    <a:pt x="356" y="761"/>
                    <a:pt x="356" y="761"/>
                  </a:cubicBezTo>
                  <a:cubicBezTo>
                    <a:pt x="363" y="758"/>
                    <a:pt x="363" y="758"/>
                    <a:pt x="363" y="758"/>
                  </a:cubicBezTo>
                  <a:cubicBezTo>
                    <a:pt x="369" y="757"/>
                    <a:pt x="369" y="757"/>
                    <a:pt x="369" y="757"/>
                  </a:cubicBezTo>
                  <a:cubicBezTo>
                    <a:pt x="407" y="824"/>
                    <a:pt x="407" y="824"/>
                    <a:pt x="407" y="824"/>
                  </a:cubicBezTo>
                  <a:cubicBezTo>
                    <a:pt x="444" y="806"/>
                    <a:pt x="444" y="806"/>
                    <a:pt x="444" y="806"/>
                  </a:cubicBezTo>
                  <a:cubicBezTo>
                    <a:pt x="405" y="738"/>
                    <a:pt x="405" y="738"/>
                    <a:pt x="405" y="738"/>
                  </a:cubicBezTo>
                  <a:cubicBezTo>
                    <a:pt x="442" y="711"/>
                    <a:pt x="442" y="711"/>
                    <a:pt x="442" y="711"/>
                  </a:cubicBezTo>
                  <a:cubicBezTo>
                    <a:pt x="456" y="695"/>
                    <a:pt x="456" y="695"/>
                    <a:pt x="456" y="695"/>
                  </a:cubicBezTo>
                  <a:cubicBezTo>
                    <a:pt x="468" y="678"/>
                    <a:pt x="475" y="659"/>
                    <a:pt x="479" y="638"/>
                  </a:cubicBezTo>
                  <a:cubicBezTo>
                    <a:pt x="483" y="612"/>
                    <a:pt x="483" y="612"/>
                    <a:pt x="483" y="612"/>
                  </a:cubicBezTo>
                  <a:cubicBezTo>
                    <a:pt x="482" y="591"/>
                    <a:pt x="482" y="591"/>
                    <a:pt x="482" y="591"/>
                  </a:cubicBezTo>
                  <a:cubicBezTo>
                    <a:pt x="474" y="598"/>
                    <a:pt x="465" y="602"/>
                    <a:pt x="455" y="603"/>
                  </a:cubicBezTo>
                  <a:cubicBezTo>
                    <a:pt x="453" y="603"/>
                    <a:pt x="453" y="603"/>
                    <a:pt x="453" y="603"/>
                  </a:cubicBezTo>
                  <a:cubicBezTo>
                    <a:pt x="449" y="596"/>
                    <a:pt x="443" y="591"/>
                    <a:pt x="433" y="585"/>
                  </a:cubicBezTo>
                  <a:cubicBezTo>
                    <a:pt x="424" y="579"/>
                    <a:pt x="419" y="573"/>
                    <a:pt x="419" y="568"/>
                  </a:cubicBezTo>
                  <a:cubicBezTo>
                    <a:pt x="407" y="564"/>
                    <a:pt x="407" y="564"/>
                    <a:pt x="407" y="564"/>
                  </a:cubicBezTo>
                  <a:cubicBezTo>
                    <a:pt x="405" y="564"/>
                    <a:pt x="405" y="564"/>
                    <a:pt x="405" y="564"/>
                  </a:cubicBezTo>
                  <a:cubicBezTo>
                    <a:pt x="409" y="575"/>
                    <a:pt x="412" y="586"/>
                    <a:pt x="413" y="597"/>
                  </a:cubicBezTo>
                  <a:cubicBezTo>
                    <a:pt x="413" y="605"/>
                    <a:pt x="413" y="605"/>
                    <a:pt x="413" y="605"/>
                  </a:cubicBezTo>
                  <a:cubicBezTo>
                    <a:pt x="411" y="622"/>
                    <a:pt x="411" y="622"/>
                    <a:pt x="411" y="622"/>
                  </a:cubicBezTo>
                  <a:cubicBezTo>
                    <a:pt x="409" y="638"/>
                    <a:pt x="403" y="652"/>
                    <a:pt x="395" y="664"/>
                  </a:cubicBezTo>
                  <a:cubicBezTo>
                    <a:pt x="390" y="670"/>
                    <a:pt x="390" y="670"/>
                    <a:pt x="390" y="670"/>
                  </a:cubicBezTo>
                  <a:cubicBezTo>
                    <a:pt x="374" y="682"/>
                    <a:pt x="374" y="682"/>
                    <a:pt x="374" y="682"/>
                  </a:cubicBezTo>
                  <a:cubicBezTo>
                    <a:pt x="340" y="624"/>
                    <a:pt x="340" y="624"/>
                    <a:pt x="340" y="624"/>
                  </a:cubicBezTo>
                  <a:cubicBezTo>
                    <a:pt x="362" y="624"/>
                    <a:pt x="362" y="624"/>
                    <a:pt x="362" y="624"/>
                  </a:cubicBezTo>
                  <a:cubicBezTo>
                    <a:pt x="362" y="603"/>
                    <a:pt x="362" y="603"/>
                    <a:pt x="362" y="603"/>
                  </a:cubicBezTo>
                  <a:cubicBezTo>
                    <a:pt x="327" y="603"/>
                    <a:pt x="327" y="603"/>
                    <a:pt x="327" y="603"/>
                  </a:cubicBezTo>
                  <a:cubicBezTo>
                    <a:pt x="325" y="599"/>
                    <a:pt x="325" y="599"/>
                    <a:pt x="325" y="599"/>
                  </a:cubicBezTo>
                  <a:cubicBezTo>
                    <a:pt x="341" y="600"/>
                    <a:pt x="341" y="600"/>
                    <a:pt x="341" y="600"/>
                  </a:cubicBezTo>
                  <a:cubicBezTo>
                    <a:pt x="362" y="600"/>
                    <a:pt x="362" y="600"/>
                    <a:pt x="362" y="600"/>
                  </a:cubicBezTo>
                  <a:cubicBezTo>
                    <a:pt x="388" y="600"/>
                    <a:pt x="388" y="600"/>
                    <a:pt x="388" y="600"/>
                  </a:cubicBezTo>
                  <a:cubicBezTo>
                    <a:pt x="388" y="545"/>
                    <a:pt x="388" y="545"/>
                    <a:pt x="388" y="545"/>
                  </a:cubicBezTo>
                  <a:cubicBezTo>
                    <a:pt x="388" y="539"/>
                    <a:pt x="388" y="539"/>
                    <a:pt x="388" y="539"/>
                  </a:cubicBezTo>
                  <a:cubicBezTo>
                    <a:pt x="388" y="532"/>
                    <a:pt x="388" y="532"/>
                    <a:pt x="388" y="532"/>
                  </a:cubicBezTo>
                  <a:cubicBezTo>
                    <a:pt x="391" y="537"/>
                    <a:pt x="391" y="537"/>
                    <a:pt x="391" y="537"/>
                  </a:cubicBezTo>
                  <a:cubicBezTo>
                    <a:pt x="393" y="540"/>
                    <a:pt x="393" y="540"/>
                    <a:pt x="393" y="540"/>
                  </a:cubicBezTo>
                  <a:cubicBezTo>
                    <a:pt x="394" y="542"/>
                    <a:pt x="394" y="542"/>
                    <a:pt x="394" y="542"/>
                  </a:cubicBezTo>
                  <a:cubicBezTo>
                    <a:pt x="398" y="548"/>
                    <a:pt x="398" y="548"/>
                    <a:pt x="398" y="548"/>
                  </a:cubicBezTo>
                  <a:cubicBezTo>
                    <a:pt x="402" y="549"/>
                    <a:pt x="402" y="549"/>
                    <a:pt x="402" y="549"/>
                  </a:cubicBezTo>
                  <a:cubicBezTo>
                    <a:pt x="417" y="546"/>
                    <a:pt x="426" y="540"/>
                    <a:pt x="431" y="531"/>
                  </a:cubicBezTo>
                  <a:cubicBezTo>
                    <a:pt x="435" y="521"/>
                    <a:pt x="438" y="516"/>
                    <a:pt x="441" y="515"/>
                  </a:cubicBezTo>
                  <a:cubicBezTo>
                    <a:pt x="441" y="511"/>
                    <a:pt x="441" y="511"/>
                    <a:pt x="441" y="511"/>
                  </a:cubicBezTo>
                  <a:cubicBezTo>
                    <a:pt x="429" y="508"/>
                    <a:pt x="429" y="508"/>
                    <a:pt x="429" y="508"/>
                  </a:cubicBezTo>
                  <a:cubicBezTo>
                    <a:pt x="417" y="507"/>
                    <a:pt x="417" y="507"/>
                    <a:pt x="417" y="507"/>
                  </a:cubicBezTo>
                  <a:cubicBezTo>
                    <a:pt x="410" y="505"/>
                    <a:pt x="410" y="505"/>
                    <a:pt x="410" y="505"/>
                  </a:cubicBezTo>
                  <a:cubicBezTo>
                    <a:pt x="399" y="498"/>
                    <a:pt x="396" y="492"/>
                    <a:pt x="402" y="487"/>
                  </a:cubicBezTo>
                  <a:cubicBezTo>
                    <a:pt x="414" y="492"/>
                    <a:pt x="414" y="492"/>
                    <a:pt x="414" y="492"/>
                  </a:cubicBezTo>
                  <a:cubicBezTo>
                    <a:pt x="425" y="495"/>
                    <a:pt x="425" y="495"/>
                    <a:pt x="425" y="495"/>
                  </a:cubicBezTo>
                  <a:cubicBezTo>
                    <a:pt x="428" y="495"/>
                    <a:pt x="428" y="495"/>
                    <a:pt x="428" y="495"/>
                  </a:cubicBezTo>
                  <a:cubicBezTo>
                    <a:pt x="435" y="493"/>
                    <a:pt x="435" y="493"/>
                    <a:pt x="435" y="493"/>
                  </a:cubicBezTo>
                  <a:cubicBezTo>
                    <a:pt x="443" y="492"/>
                    <a:pt x="443" y="492"/>
                    <a:pt x="443" y="492"/>
                  </a:cubicBezTo>
                  <a:cubicBezTo>
                    <a:pt x="441" y="490"/>
                    <a:pt x="441" y="490"/>
                    <a:pt x="441" y="490"/>
                  </a:cubicBezTo>
                  <a:cubicBezTo>
                    <a:pt x="433" y="480"/>
                    <a:pt x="433" y="480"/>
                    <a:pt x="433" y="480"/>
                  </a:cubicBezTo>
                  <a:cubicBezTo>
                    <a:pt x="410" y="457"/>
                    <a:pt x="410" y="457"/>
                    <a:pt x="410" y="457"/>
                  </a:cubicBezTo>
                  <a:cubicBezTo>
                    <a:pt x="396" y="446"/>
                    <a:pt x="396" y="446"/>
                    <a:pt x="396" y="446"/>
                  </a:cubicBezTo>
                  <a:cubicBezTo>
                    <a:pt x="392" y="443"/>
                    <a:pt x="392" y="443"/>
                    <a:pt x="392" y="443"/>
                  </a:cubicBezTo>
                  <a:cubicBezTo>
                    <a:pt x="389" y="441"/>
                    <a:pt x="389" y="441"/>
                    <a:pt x="389" y="441"/>
                  </a:cubicBezTo>
                  <a:cubicBezTo>
                    <a:pt x="390" y="386"/>
                    <a:pt x="392" y="332"/>
                    <a:pt x="396" y="279"/>
                  </a:cubicBezTo>
                  <a:cubicBezTo>
                    <a:pt x="411" y="241"/>
                    <a:pt x="411" y="241"/>
                    <a:pt x="411" y="241"/>
                  </a:cubicBezTo>
                  <a:cubicBezTo>
                    <a:pt x="414" y="217"/>
                    <a:pt x="414" y="217"/>
                    <a:pt x="414" y="217"/>
                  </a:cubicBezTo>
                  <a:lnTo>
                    <a:pt x="410" y="206"/>
                  </a:lnTo>
                  <a:close/>
                  <a:moveTo>
                    <a:pt x="512" y="700"/>
                  </a:moveTo>
                  <a:cubicBezTo>
                    <a:pt x="515" y="700"/>
                    <a:pt x="515" y="700"/>
                    <a:pt x="515" y="700"/>
                  </a:cubicBezTo>
                  <a:cubicBezTo>
                    <a:pt x="513" y="701"/>
                    <a:pt x="513" y="701"/>
                    <a:pt x="513" y="701"/>
                  </a:cubicBezTo>
                  <a:lnTo>
                    <a:pt x="512" y="700"/>
                  </a:lnTo>
                  <a:close/>
                  <a:moveTo>
                    <a:pt x="567" y="251"/>
                  </a:moveTo>
                  <a:cubicBezTo>
                    <a:pt x="567" y="252"/>
                    <a:pt x="567" y="252"/>
                    <a:pt x="567" y="252"/>
                  </a:cubicBezTo>
                  <a:lnTo>
                    <a:pt x="567" y="251"/>
                  </a:lnTo>
                  <a:close/>
                  <a:moveTo>
                    <a:pt x="523" y="572"/>
                  </a:moveTo>
                  <a:cubicBezTo>
                    <a:pt x="523" y="573"/>
                    <a:pt x="523" y="573"/>
                    <a:pt x="523" y="573"/>
                  </a:cubicBezTo>
                  <a:lnTo>
                    <a:pt x="523" y="572"/>
                  </a:lnTo>
                  <a:close/>
                  <a:moveTo>
                    <a:pt x="435" y="493"/>
                  </a:moveTo>
                  <a:cubicBezTo>
                    <a:pt x="436" y="492"/>
                    <a:pt x="436" y="492"/>
                    <a:pt x="436" y="492"/>
                  </a:cubicBezTo>
                  <a:lnTo>
                    <a:pt x="435" y="493"/>
                  </a:lnTo>
                  <a:close/>
                  <a:moveTo>
                    <a:pt x="402" y="487"/>
                  </a:moveTo>
                  <a:cubicBezTo>
                    <a:pt x="402" y="486"/>
                    <a:pt x="402" y="486"/>
                    <a:pt x="402" y="486"/>
                  </a:cubicBezTo>
                  <a:lnTo>
                    <a:pt x="402" y="487"/>
                  </a:lnTo>
                  <a:close/>
                  <a:moveTo>
                    <a:pt x="398" y="548"/>
                  </a:moveTo>
                  <a:cubicBezTo>
                    <a:pt x="399" y="549"/>
                    <a:pt x="399" y="549"/>
                    <a:pt x="399" y="549"/>
                  </a:cubicBezTo>
                  <a:lnTo>
                    <a:pt x="398" y="548"/>
                  </a:lnTo>
                  <a:close/>
                  <a:moveTo>
                    <a:pt x="390" y="670"/>
                  </a:moveTo>
                  <a:cubicBezTo>
                    <a:pt x="389" y="670"/>
                    <a:pt x="389" y="670"/>
                    <a:pt x="389" y="670"/>
                  </a:cubicBezTo>
                  <a:lnTo>
                    <a:pt x="390" y="670"/>
                  </a:lnTo>
                  <a:close/>
                  <a:moveTo>
                    <a:pt x="334" y="767"/>
                  </a:moveTo>
                  <a:cubicBezTo>
                    <a:pt x="335" y="767"/>
                    <a:pt x="335" y="767"/>
                    <a:pt x="335" y="767"/>
                  </a:cubicBezTo>
                  <a:lnTo>
                    <a:pt x="334" y="767"/>
                  </a:lnTo>
                  <a:close/>
                  <a:moveTo>
                    <a:pt x="527" y="1080"/>
                  </a:moveTo>
                  <a:cubicBezTo>
                    <a:pt x="527" y="1081"/>
                    <a:pt x="527" y="1081"/>
                    <a:pt x="527" y="1081"/>
                  </a:cubicBezTo>
                  <a:lnTo>
                    <a:pt x="527" y="1080"/>
                  </a:lnTo>
                  <a:close/>
                  <a:moveTo>
                    <a:pt x="591" y="1281"/>
                  </a:moveTo>
                  <a:cubicBezTo>
                    <a:pt x="591" y="1281"/>
                    <a:pt x="591" y="1281"/>
                    <a:pt x="591" y="1281"/>
                  </a:cubicBezTo>
                  <a:close/>
                  <a:moveTo>
                    <a:pt x="350" y="820"/>
                  </a:moveTo>
                  <a:cubicBezTo>
                    <a:pt x="349" y="820"/>
                    <a:pt x="349" y="820"/>
                    <a:pt x="349" y="820"/>
                  </a:cubicBezTo>
                  <a:lnTo>
                    <a:pt x="350" y="820"/>
                  </a:lnTo>
                  <a:close/>
                  <a:moveTo>
                    <a:pt x="373" y="820"/>
                  </a:moveTo>
                  <a:cubicBezTo>
                    <a:pt x="374" y="820"/>
                    <a:pt x="374" y="820"/>
                    <a:pt x="374" y="820"/>
                  </a:cubicBezTo>
                  <a:lnTo>
                    <a:pt x="373" y="820"/>
                  </a:lnTo>
                  <a:close/>
                  <a:moveTo>
                    <a:pt x="203" y="648"/>
                  </a:moveTo>
                  <a:cubicBezTo>
                    <a:pt x="206" y="501"/>
                    <a:pt x="206" y="501"/>
                    <a:pt x="206" y="501"/>
                  </a:cubicBezTo>
                  <a:cubicBezTo>
                    <a:pt x="222" y="497"/>
                    <a:pt x="222" y="497"/>
                    <a:pt x="222" y="497"/>
                  </a:cubicBezTo>
                  <a:cubicBezTo>
                    <a:pt x="338" y="701"/>
                    <a:pt x="338" y="701"/>
                    <a:pt x="338" y="701"/>
                  </a:cubicBezTo>
                  <a:cubicBezTo>
                    <a:pt x="307" y="706"/>
                    <a:pt x="307" y="706"/>
                    <a:pt x="307" y="706"/>
                  </a:cubicBezTo>
                  <a:cubicBezTo>
                    <a:pt x="305" y="706"/>
                    <a:pt x="305" y="706"/>
                    <a:pt x="305" y="706"/>
                  </a:cubicBezTo>
                  <a:cubicBezTo>
                    <a:pt x="289" y="705"/>
                    <a:pt x="272" y="701"/>
                    <a:pt x="254" y="692"/>
                  </a:cubicBezTo>
                  <a:cubicBezTo>
                    <a:pt x="241" y="683"/>
                    <a:pt x="241" y="683"/>
                    <a:pt x="241" y="683"/>
                  </a:cubicBezTo>
                  <a:cubicBezTo>
                    <a:pt x="227" y="673"/>
                    <a:pt x="227" y="673"/>
                    <a:pt x="227" y="673"/>
                  </a:cubicBezTo>
                  <a:cubicBezTo>
                    <a:pt x="218" y="665"/>
                    <a:pt x="218" y="665"/>
                    <a:pt x="218" y="665"/>
                  </a:cubicBezTo>
                  <a:lnTo>
                    <a:pt x="203" y="648"/>
                  </a:lnTo>
                  <a:close/>
                  <a:moveTo>
                    <a:pt x="241" y="683"/>
                  </a:moveTo>
                  <a:cubicBezTo>
                    <a:pt x="240" y="683"/>
                    <a:pt x="240" y="683"/>
                    <a:pt x="240" y="683"/>
                  </a:cubicBezTo>
                  <a:lnTo>
                    <a:pt x="241" y="683"/>
                  </a:lnTo>
                  <a:close/>
                  <a:moveTo>
                    <a:pt x="127" y="504"/>
                  </a:moveTo>
                  <a:cubicBezTo>
                    <a:pt x="108" y="524"/>
                    <a:pt x="108" y="524"/>
                    <a:pt x="108" y="524"/>
                  </a:cubicBezTo>
                  <a:cubicBezTo>
                    <a:pt x="73" y="528"/>
                    <a:pt x="73" y="528"/>
                    <a:pt x="73" y="528"/>
                  </a:cubicBezTo>
                  <a:cubicBezTo>
                    <a:pt x="46" y="504"/>
                    <a:pt x="46" y="504"/>
                    <a:pt x="46" y="504"/>
                  </a:cubicBezTo>
                  <a:cubicBezTo>
                    <a:pt x="27" y="480"/>
                    <a:pt x="27" y="480"/>
                    <a:pt x="27" y="480"/>
                  </a:cubicBezTo>
                  <a:cubicBezTo>
                    <a:pt x="17" y="467"/>
                    <a:pt x="17" y="467"/>
                    <a:pt x="17" y="467"/>
                  </a:cubicBezTo>
                  <a:cubicBezTo>
                    <a:pt x="14" y="465"/>
                    <a:pt x="14" y="465"/>
                    <a:pt x="14" y="465"/>
                  </a:cubicBezTo>
                  <a:cubicBezTo>
                    <a:pt x="16" y="458"/>
                    <a:pt x="16" y="458"/>
                    <a:pt x="16" y="458"/>
                  </a:cubicBezTo>
                  <a:cubicBezTo>
                    <a:pt x="20" y="456"/>
                    <a:pt x="20" y="456"/>
                    <a:pt x="20" y="456"/>
                  </a:cubicBezTo>
                  <a:cubicBezTo>
                    <a:pt x="22" y="453"/>
                    <a:pt x="22" y="453"/>
                    <a:pt x="22" y="453"/>
                  </a:cubicBezTo>
                  <a:cubicBezTo>
                    <a:pt x="7" y="457"/>
                    <a:pt x="7" y="457"/>
                    <a:pt x="7" y="457"/>
                  </a:cubicBezTo>
                  <a:cubicBezTo>
                    <a:pt x="3" y="456"/>
                    <a:pt x="3" y="456"/>
                    <a:pt x="3" y="456"/>
                  </a:cubicBezTo>
                  <a:cubicBezTo>
                    <a:pt x="1" y="455"/>
                    <a:pt x="1" y="455"/>
                    <a:pt x="1" y="455"/>
                  </a:cubicBezTo>
                  <a:cubicBezTo>
                    <a:pt x="3" y="447"/>
                    <a:pt x="3" y="447"/>
                    <a:pt x="3" y="447"/>
                  </a:cubicBezTo>
                  <a:cubicBezTo>
                    <a:pt x="15" y="443"/>
                    <a:pt x="15" y="443"/>
                    <a:pt x="15" y="443"/>
                  </a:cubicBezTo>
                  <a:cubicBezTo>
                    <a:pt x="16" y="441"/>
                    <a:pt x="17" y="440"/>
                    <a:pt x="18" y="439"/>
                  </a:cubicBezTo>
                  <a:cubicBezTo>
                    <a:pt x="3" y="438"/>
                    <a:pt x="3" y="438"/>
                    <a:pt x="3" y="438"/>
                  </a:cubicBezTo>
                  <a:cubicBezTo>
                    <a:pt x="1" y="436"/>
                    <a:pt x="1" y="436"/>
                    <a:pt x="1" y="436"/>
                  </a:cubicBezTo>
                  <a:cubicBezTo>
                    <a:pt x="0" y="435"/>
                    <a:pt x="0" y="435"/>
                    <a:pt x="0" y="435"/>
                  </a:cubicBezTo>
                  <a:cubicBezTo>
                    <a:pt x="5" y="429"/>
                    <a:pt x="5" y="429"/>
                    <a:pt x="5" y="429"/>
                  </a:cubicBezTo>
                  <a:cubicBezTo>
                    <a:pt x="14" y="427"/>
                    <a:pt x="14" y="427"/>
                    <a:pt x="14" y="427"/>
                  </a:cubicBezTo>
                  <a:cubicBezTo>
                    <a:pt x="17" y="427"/>
                    <a:pt x="17" y="427"/>
                    <a:pt x="17" y="427"/>
                  </a:cubicBezTo>
                  <a:cubicBezTo>
                    <a:pt x="21" y="425"/>
                    <a:pt x="21" y="425"/>
                    <a:pt x="21" y="425"/>
                  </a:cubicBezTo>
                  <a:cubicBezTo>
                    <a:pt x="24" y="425"/>
                    <a:pt x="24" y="425"/>
                    <a:pt x="24" y="425"/>
                  </a:cubicBezTo>
                  <a:cubicBezTo>
                    <a:pt x="26" y="425"/>
                    <a:pt x="26" y="425"/>
                    <a:pt x="26" y="425"/>
                  </a:cubicBezTo>
                  <a:cubicBezTo>
                    <a:pt x="28" y="425"/>
                    <a:pt x="28" y="425"/>
                    <a:pt x="28" y="425"/>
                  </a:cubicBezTo>
                  <a:cubicBezTo>
                    <a:pt x="30" y="426"/>
                    <a:pt x="30" y="426"/>
                    <a:pt x="30" y="426"/>
                  </a:cubicBezTo>
                  <a:cubicBezTo>
                    <a:pt x="38" y="429"/>
                    <a:pt x="38" y="429"/>
                    <a:pt x="38" y="429"/>
                  </a:cubicBezTo>
                  <a:cubicBezTo>
                    <a:pt x="39" y="430"/>
                    <a:pt x="39" y="430"/>
                    <a:pt x="39" y="430"/>
                  </a:cubicBezTo>
                  <a:cubicBezTo>
                    <a:pt x="42" y="436"/>
                    <a:pt x="42" y="436"/>
                    <a:pt x="42" y="436"/>
                  </a:cubicBezTo>
                  <a:cubicBezTo>
                    <a:pt x="38" y="442"/>
                    <a:pt x="38" y="442"/>
                    <a:pt x="38" y="442"/>
                  </a:cubicBezTo>
                  <a:cubicBezTo>
                    <a:pt x="31" y="447"/>
                    <a:pt x="31" y="447"/>
                    <a:pt x="31" y="447"/>
                  </a:cubicBezTo>
                  <a:cubicBezTo>
                    <a:pt x="32" y="448"/>
                    <a:pt x="32" y="448"/>
                    <a:pt x="32" y="448"/>
                  </a:cubicBezTo>
                  <a:cubicBezTo>
                    <a:pt x="34" y="450"/>
                    <a:pt x="34" y="450"/>
                    <a:pt x="34" y="450"/>
                  </a:cubicBezTo>
                  <a:cubicBezTo>
                    <a:pt x="34" y="448"/>
                    <a:pt x="34" y="448"/>
                    <a:pt x="34" y="448"/>
                  </a:cubicBezTo>
                  <a:cubicBezTo>
                    <a:pt x="38" y="447"/>
                    <a:pt x="38" y="447"/>
                    <a:pt x="38" y="447"/>
                  </a:cubicBezTo>
                  <a:cubicBezTo>
                    <a:pt x="40" y="447"/>
                    <a:pt x="40" y="447"/>
                    <a:pt x="40" y="447"/>
                  </a:cubicBezTo>
                  <a:cubicBezTo>
                    <a:pt x="46" y="445"/>
                    <a:pt x="50" y="445"/>
                    <a:pt x="52" y="447"/>
                  </a:cubicBezTo>
                  <a:cubicBezTo>
                    <a:pt x="47" y="454"/>
                    <a:pt x="47" y="454"/>
                    <a:pt x="47" y="454"/>
                  </a:cubicBezTo>
                  <a:cubicBezTo>
                    <a:pt x="43" y="457"/>
                    <a:pt x="43" y="457"/>
                    <a:pt x="43" y="457"/>
                  </a:cubicBezTo>
                  <a:cubicBezTo>
                    <a:pt x="40" y="460"/>
                    <a:pt x="40" y="460"/>
                    <a:pt x="40" y="460"/>
                  </a:cubicBezTo>
                  <a:cubicBezTo>
                    <a:pt x="41" y="461"/>
                    <a:pt x="41" y="461"/>
                    <a:pt x="41" y="461"/>
                  </a:cubicBezTo>
                  <a:cubicBezTo>
                    <a:pt x="42" y="462"/>
                    <a:pt x="42" y="462"/>
                    <a:pt x="42" y="462"/>
                  </a:cubicBezTo>
                  <a:cubicBezTo>
                    <a:pt x="43" y="463"/>
                    <a:pt x="43" y="463"/>
                    <a:pt x="43" y="463"/>
                  </a:cubicBezTo>
                  <a:cubicBezTo>
                    <a:pt x="49" y="462"/>
                    <a:pt x="49" y="462"/>
                    <a:pt x="49" y="462"/>
                  </a:cubicBezTo>
                  <a:cubicBezTo>
                    <a:pt x="59" y="461"/>
                    <a:pt x="59" y="461"/>
                    <a:pt x="59" y="461"/>
                  </a:cubicBezTo>
                  <a:cubicBezTo>
                    <a:pt x="52" y="471"/>
                    <a:pt x="52" y="471"/>
                    <a:pt x="52" y="471"/>
                  </a:cubicBezTo>
                  <a:cubicBezTo>
                    <a:pt x="62" y="480"/>
                    <a:pt x="62" y="480"/>
                    <a:pt x="62" y="480"/>
                  </a:cubicBezTo>
                  <a:cubicBezTo>
                    <a:pt x="81" y="493"/>
                    <a:pt x="102" y="501"/>
                    <a:pt x="127" y="504"/>
                  </a:cubicBezTo>
                  <a:close/>
                  <a:moveTo>
                    <a:pt x="15" y="430"/>
                  </a:moveTo>
                  <a:cubicBezTo>
                    <a:pt x="15" y="427"/>
                    <a:pt x="15" y="427"/>
                    <a:pt x="15" y="427"/>
                  </a:cubicBezTo>
                  <a:lnTo>
                    <a:pt x="15" y="430"/>
                  </a:lnTo>
                  <a:close/>
                  <a:moveTo>
                    <a:pt x="29" y="435"/>
                  </a:moveTo>
                  <a:cubicBezTo>
                    <a:pt x="28" y="435"/>
                    <a:pt x="28" y="435"/>
                    <a:pt x="28" y="435"/>
                  </a:cubicBezTo>
                  <a:cubicBezTo>
                    <a:pt x="24" y="436"/>
                    <a:pt x="24" y="436"/>
                    <a:pt x="24" y="436"/>
                  </a:cubicBezTo>
                  <a:cubicBezTo>
                    <a:pt x="23" y="436"/>
                    <a:pt x="23" y="436"/>
                    <a:pt x="23" y="436"/>
                  </a:cubicBezTo>
                  <a:cubicBezTo>
                    <a:pt x="21" y="436"/>
                    <a:pt x="21" y="436"/>
                    <a:pt x="21" y="436"/>
                  </a:cubicBezTo>
                  <a:cubicBezTo>
                    <a:pt x="23" y="438"/>
                    <a:pt x="23" y="438"/>
                    <a:pt x="23" y="438"/>
                  </a:cubicBezTo>
                  <a:cubicBezTo>
                    <a:pt x="24" y="438"/>
                    <a:pt x="24" y="438"/>
                    <a:pt x="24" y="438"/>
                  </a:cubicBezTo>
                  <a:cubicBezTo>
                    <a:pt x="26" y="437"/>
                    <a:pt x="26" y="437"/>
                    <a:pt x="26" y="437"/>
                  </a:cubicBezTo>
                  <a:cubicBezTo>
                    <a:pt x="32" y="435"/>
                    <a:pt x="32" y="435"/>
                    <a:pt x="32" y="435"/>
                  </a:cubicBezTo>
                  <a:cubicBezTo>
                    <a:pt x="34" y="433"/>
                    <a:pt x="34" y="433"/>
                    <a:pt x="34" y="433"/>
                  </a:cubicBezTo>
                  <a:cubicBezTo>
                    <a:pt x="39" y="431"/>
                    <a:pt x="39" y="431"/>
                    <a:pt x="39" y="431"/>
                  </a:cubicBezTo>
                  <a:lnTo>
                    <a:pt x="29" y="435"/>
                  </a:lnTo>
                  <a:close/>
                  <a:moveTo>
                    <a:pt x="18" y="439"/>
                  </a:moveTo>
                  <a:cubicBezTo>
                    <a:pt x="18" y="439"/>
                    <a:pt x="18" y="439"/>
                    <a:pt x="18" y="439"/>
                  </a:cubicBezTo>
                  <a:close/>
                  <a:moveTo>
                    <a:pt x="21" y="425"/>
                  </a:moveTo>
                  <a:cubicBezTo>
                    <a:pt x="22" y="425"/>
                    <a:pt x="22" y="425"/>
                    <a:pt x="22" y="425"/>
                  </a:cubicBezTo>
                  <a:lnTo>
                    <a:pt x="21" y="425"/>
                  </a:lnTo>
                  <a:close/>
                  <a:moveTo>
                    <a:pt x="52" y="471"/>
                  </a:moveTo>
                  <a:cubicBezTo>
                    <a:pt x="52" y="472"/>
                    <a:pt x="52" y="472"/>
                    <a:pt x="52" y="472"/>
                  </a:cubicBezTo>
                  <a:lnTo>
                    <a:pt x="52" y="471"/>
                  </a:lnTo>
                  <a:close/>
                  <a:moveTo>
                    <a:pt x="31" y="447"/>
                  </a:moveTo>
                  <a:cubicBezTo>
                    <a:pt x="31" y="447"/>
                    <a:pt x="31" y="447"/>
                    <a:pt x="31" y="447"/>
                  </a:cubicBezTo>
                  <a:close/>
                  <a:moveTo>
                    <a:pt x="34" y="448"/>
                  </a:moveTo>
                  <a:cubicBezTo>
                    <a:pt x="34" y="447"/>
                    <a:pt x="34" y="447"/>
                    <a:pt x="34" y="447"/>
                  </a:cubicBezTo>
                  <a:lnTo>
                    <a:pt x="34" y="448"/>
                  </a:lnTo>
                  <a:close/>
                  <a:moveTo>
                    <a:pt x="40" y="460"/>
                  </a:moveTo>
                  <a:cubicBezTo>
                    <a:pt x="40" y="460"/>
                    <a:pt x="40" y="460"/>
                    <a:pt x="40" y="460"/>
                  </a:cubicBezTo>
                  <a:close/>
                  <a:moveTo>
                    <a:pt x="239" y="216"/>
                  </a:moveTo>
                  <a:cubicBezTo>
                    <a:pt x="307" y="207"/>
                    <a:pt x="307" y="207"/>
                    <a:pt x="307" y="207"/>
                  </a:cubicBezTo>
                  <a:cubicBezTo>
                    <a:pt x="306" y="208"/>
                    <a:pt x="305" y="211"/>
                    <a:pt x="305" y="217"/>
                  </a:cubicBezTo>
                  <a:cubicBezTo>
                    <a:pt x="304" y="232"/>
                    <a:pt x="304" y="232"/>
                    <a:pt x="304" y="232"/>
                  </a:cubicBezTo>
                  <a:cubicBezTo>
                    <a:pt x="306" y="251"/>
                    <a:pt x="306" y="251"/>
                    <a:pt x="306" y="251"/>
                  </a:cubicBezTo>
                  <a:cubicBezTo>
                    <a:pt x="303" y="267"/>
                    <a:pt x="301" y="285"/>
                    <a:pt x="301" y="305"/>
                  </a:cubicBezTo>
                  <a:cubicBezTo>
                    <a:pt x="299" y="325"/>
                    <a:pt x="299" y="325"/>
                    <a:pt x="299" y="325"/>
                  </a:cubicBezTo>
                  <a:cubicBezTo>
                    <a:pt x="300" y="331"/>
                    <a:pt x="300" y="331"/>
                    <a:pt x="300" y="331"/>
                  </a:cubicBezTo>
                  <a:cubicBezTo>
                    <a:pt x="299" y="336"/>
                    <a:pt x="299" y="342"/>
                    <a:pt x="299" y="347"/>
                  </a:cubicBezTo>
                  <a:cubicBezTo>
                    <a:pt x="296" y="418"/>
                    <a:pt x="296" y="418"/>
                    <a:pt x="296" y="418"/>
                  </a:cubicBezTo>
                  <a:cubicBezTo>
                    <a:pt x="229" y="428"/>
                    <a:pt x="229" y="428"/>
                    <a:pt x="229" y="428"/>
                  </a:cubicBezTo>
                  <a:cubicBezTo>
                    <a:pt x="227" y="429"/>
                    <a:pt x="227" y="429"/>
                    <a:pt x="227" y="429"/>
                  </a:cubicBezTo>
                  <a:cubicBezTo>
                    <a:pt x="154" y="303"/>
                    <a:pt x="154" y="303"/>
                    <a:pt x="154" y="303"/>
                  </a:cubicBezTo>
                  <a:cubicBezTo>
                    <a:pt x="179" y="257"/>
                    <a:pt x="179" y="257"/>
                    <a:pt x="179" y="257"/>
                  </a:cubicBezTo>
                  <a:cubicBezTo>
                    <a:pt x="184" y="258"/>
                    <a:pt x="184" y="258"/>
                    <a:pt x="184" y="258"/>
                  </a:cubicBezTo>
                  <a:cubicBezTo>
                    <a:pt x="201" y="265"/>
                    <a:pt x="218" y="278"/>
                    <a:pt x="234" y="298"/>
                  </a:cubicBezTo>
                  <a:cubicBezTo>
                    <a:pt x="236" y="301"/>
                    <a:pt x="236" y="301"/>
                    <a:pt x="236" y="301"/>
                  </a:cubicBezTo>
                  <a:cubicBezTo>
                    <a:pt x="291" y="263"/>
                    <a:pt x="291" y="263"/>
                    <a:pt x="291" y="263"/>
                  </a:cubicBezTo>
                  <a:cubicBezTo>
                    <a:pt x="289" y="258"/>
                    <a:pt x="289" y="258"/>
                    <a:pt x="289" y="258"/>
                  </a:cubicBezTo>
                  <a:cubicBezTo>
                    <a:pt x="274" y="241"/>
                    <a:pt x="257" y="227"/>
                    <a:pt x="239" y="216"/>
                  </a:cubicBezTo>
                  <a:close/>
                  <a:moveTo>
                    <a:pt x="639" y="442"/>
                  </a:moveTo>
                  <a:cubicBezTo>
                    <a:pt x="638" y="441"/>
                    <a:pt x="638" y="441"/>
                    <a:pt x="638" y="441"/>
                  </a:cubicBezTo>
                  <a:cubicBezTo>
                    <a:pt x="636" y="444"/>
                    <a:pt x="636" y="444"/>
                    <a:pt x="636" y="444"/>
                  </a:cubicBezTo>
                  <a:lnTo>
                    <a:pt x="639" y="442"/>
                  </a:lnTo>
                  <a:close/>
                  <a:moveTo>
                    <a:pt x="549" y="375"/>
                  </a:moveTo>
                  <a:cubicBezTo>
                    <a:pt x="525" y="364"/>
                    <a:pt x="525" y="364"/>
                    <a:pt x="525" y="364"/>
                  </a:cubicBezTo>
                  <a:cubicBezTo>
                    <a:pt x="508" y="342"/>
                    <a:pt x="508" y="342"/>
                    <a:pt x="508" y="342"/>
                  </a:cubicBezTo>
                  <a:cubicBezTo>
                    <a:pt x="498" y="494"/>
                    <a:pt x="498" y="494"/>
                    <a:pt x="498" y="494"/>
                  </a:cubicBezTo>
                  <a:cubicBezTo>
                    <a:pt x="515" y="490"/>
                    <a:pt x="515" y="490"/>
                    <a:pt x="515" y="490"/>
                  </a:cubicBezTo>
                  <a:cubicBezTo>
                    <a:pt x="608" y="465"/>
                    <a:pt x="608" y="465"/>
                    <a:pt x="608" y="465"/>
                  </a:cubicBezTo>
                  <a:cubicBezTo>
                    <a:pt x="589" y="458"/>
                    <a:pt x="588" y="447"/>
                    <a:pt x="607" y="433"/>
                  </a:cubicBezTo>
                  <a:lnTo>
                    <a:pt x="549" y="375"/>
                  </a:lnTo>
                  <a:close/>
                  <a:moveTo>
                    <a:pt x="515" y="490"/>
                  </a:moveTo>
                  <a:cubicBezTo>
                    <a:pt x="515" y="489"/>
                    <a:pt x="515" y="489"/>
                    <a:pt x="515" y="489"/>
                  </a:cubicBezTo>
                  <a:lnTo>
                    <a:pt x="515" y="490"/>
                  </a:lnTo>
                  <a:close/>
                  <a:moveTo>
                    <a:pt x="327" y="241"/>
                  </a:moveTo>
                  <a:cubicBezTo>
                    <a:pt x="349" y="217"/>
                    <a:pt x="349" y="217"/>
                    <a:pt x="349" y="217"/>
                  </a:cubicBezTo>
                  <a:cubicBezTo>
                    <a:pt x="350" y="215"/>
                    <a:pt x="350" y="215"/>
                    <a:pt x="350" y="215"/>
                  </a:cubicBezTo>
                  <a:cubicBezTo>
                    <a:pt x="366" y="238"/>
                    <a:pt x="366" y="238"/>
                    <a:pt x="366" y="238"/>
                  </a:cubicBezTo>
                  <a:cubicBezTo>
                    <a:pt x="352" y="266"/>
                    <a:pt x="352" y="266"/>
                    <a:pt x="352" y="266"/>
                  </a:cubicBezTo>
                  <a:cubicBezTo>
                    <a:pt x="353" y="274"/>
                    <a:pt x="353" y="274"/>
                    <a:pt x="353" y="274"/>
                  </a:cubicBezTo>
                  <a:cubicBezTo>
                    <a:pt x="365" y="359"/>
                    <a:pt x="365" y="359"/>
                    <a:pt x="365" y="359"/>
                  </a:cubicBezTo>
                  <a:cubicBezTo>
                    <a:pt x="376" y="434"/>
                    <a:pt x="376" y="434"/>
                    <a:pt x="376" y="434"/>
                  </a:cubicBezTo>
                  <a:cubicBezTo>
                    <a:pt x="358" y="426"/>
                    <a:pt x="358" y="426"/>
                    <a:pt x="358" y="426"/>
                  </a:cubicBezTo>
                  <a:cubicBezTo>
                    <a:pt x="343" y="420"/>
                    <a:pt x="326" y="418"/>
                    <a:pt x="309" y="418"/>
                  </a:cubicBezTo>
                  <a:cubicBezTo>
                    <a:pt x="307" y="418"/>
                    <a:pt x="307" y="418"/>
                    <a:pt x="307" y="418"/>
                  </a:cubicBezTo>
                  <a:cubicBezTo>
                    <a:pt x="304" y="418"/>
                    <a:pt x="304" y="418"/>
                    <a:pt x="304" y="418"/>
                  </a:cubicBezTo>
                  <a:cubicBezTo>
                    <a:pt x="334" y="274"/>
                    <a:pt x="334" y="274"/>
                    <a:pt x="334" y="274"/>
                  </a:cubicBezTo>
                  <a:cubicBezTo>
                    <a:pt x="337" y="258"/>
                    <a:pt x="337" y="258"/>
                    <a:pt x="337" y="258"/>
                  </a:cubicBezTo>
                  <a:lnTo>
                    <a:pt x="327" y="241"/>
                  </a:lnTo>
                  <a:close/>
                  <a:moveTo>
                    <a:pt x="337" y="260"/>
                  </a:moveTo>
                  <a:cubicBezTo>
                    <a:pt x="337" y="260"/>
                    <a:pt x="337" y="260"/>
                    <a:pt x="337" y="260"/>
                  </a:cubicBezTo>
                  <a:cubicBezTo>
                    <a:pt x="337" y="258"/>
                    <a:pt x="337" y="258"/>
                    <a:pt x="337" y="258"/>
                  </a:cubicBezTo>
                  <a:lnTo>
                    <a:pt x="337" y="260"/>
                  </a:lnTo>
                  <a:close/>
                  <a:moveTo>
                    <a:pt x="91" y="418"/>
                  </a:moveTo>
                  <a:cubicBezTo>
                    <a:pt x="133" y="342"/>
                    <a:pt x="133" y="342"/>
                    <a:pt x="133" y="342"/>
                  </a:cubicBezTo>
                  <a:cubicBezTo>
                    <a:pt x="182" y="429"/>
                    <a:pt x="182" y="429"/>
                    <a:pt x="182" y="429"/>
                  </a:cubicBezTo>
                  <a:cubicBezTo>
                    <a:pt x="173" y="440"/>
                    <a:pt x="173" y="440"/>
                    <a:pt x="173" y="440"/>
                  </a:cubicBezTo>
                  <a:cubicBezTo>
                    <a:pt x="149" y="442"/>
                    <a:pt x="128" y="439"/>
                    <a:pt x="113" y="432"/>
                  </a:cubicBezTo>
                  <a:lnTo>
                    <a:pt x="91" y="418"/>
                  </a:lnTo>
                  <a:close/>
                  <a:moveTo>
                    <a:pt x="346" y="494"/>
                  </a:moveTo>
                  <a:cubicBezTo>
                    <a:pt x="357" y="499"/>
                    <a:pt x="368" y="507"/>
                    <a:pt x="378" y="518"/>
                  </a:cubicBezTo>
                  <a:cubicBezTo>
                    <a:pt x="379" y="534"/>
                    <a:pt x="379" y="534"/>
                    <a:pt x="379" y="534"/>
                  </a:cubicBezTo>
                  <a:cubicBezTo>
                    <a:pt x="359" y="569"/>
                    <a:pt x="359" y="569"/>
                    <a:pt x="359" y="569"/>
                  </a:cubicBezTo>
                  <a:cubicBezTo>
                    <a:pt x="341" y="597"/>
                    <a:pt x="341" y="597"/>
                    <a:pt x="341" y="597"/>
                  </a:cubicBezTo>
                  <a:cubicBezTo>
                    <a:pt x="295" y="525"/>
                    <a:pt x="295" y="525"/>
                    <a:pt x="295" y="525"/>
                  </a:cubicBezTo>
                  <a:cubicBezTo>
                    <a:pt x="299" y="486"/>
                    <a:pt x="299" y="486"/>
                    <a:pt x="299" y="486"/>
                  </a:cubicBezTo>
                  <a:cubicBezTo>
                    <a:pt x="305" y="487"/>
                    <a:pt x="305" y="487"/>
                    <a:pt x="305" y="487"/>
                  </a:cubicBezTo>
                  <a:cubicBezTo>
                    <a:pt x="307" y="487"/>
                    <a:pt x="307" y="487"/>
                    <a:pt x="307" y="487"/>
                  </a:cubicBezTo>
                  <a:cubicBezTo>
                    <a:pt x="323" y="486"/>
                    <a:pt x="336" y="489"/>
                    <a:pt x="346" y="494"/>
                  </a:cubicBezTo>
                  <a:close/>
                  <a:moveTo>
                    <a:pt x="294" y="486"/>
                  </a:moveTo>
                  <a:cubicBezTo>
                    <a:pt x="293" y="506"/>
                    <a:pt x="293" y="526"/>
                    <a:pt x="294" y="546"/>
                  </a:cubicBezTo>
                  <a:cubicBezTo>
                    <a:pt x="261" y="489"/>
                    <a:pt x="261" y="489"/>
                    <a:pt x="261" y="489"/>
                  </a:cubicBezTo>
                  <a:lnTo>
                    <a:pt x="294" y="48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06" name="Freeform 18"/>
            <p:cNvSpPr>
              <a:spLocks noEditPoints="1"/>
            </p:cNvSpPr>
            <p:nvPr/>
          </p:nvSpPr>
          <p:spPr bwMode="auto">
            <a:xfrm>
              <a:off x="5684838" y="1525588"/>
              <a:ext cx="454025" cy="1511300"/>
            </a:xfrm>
            <a:custGeom>
              <a:avLst/>
              <a:gdLst>
                <a:gd name="T0" fmla="*/ 2147483647 w 121"/>
                <a:gd name="T1" fmla="*/ 2147483647 h 403"/>
                <a:gd name="T2" fmla="*/ 2147483647 w 121"/>
                <a:gd name="T3" fmla="*/ 2147483647 h 403"/>
                <a:gd name="T4" fmla="*/ 2147483647 w 121"/>
                <a:gd name="T5" fmla="*/ 2147483647 h 403"/>
                <a:gd name="T6" fmla="*/ 2147483647 w 121"/>
                <a:gd name="T7" fmla="*/ 2147483647 h 403"/>
                <a:gd name="T8" fmla="*/ 2147483647 w 121"/>
                <a:gd name="T9" fmla="*/ 2147483647 h 403"/>
                <a:gd name="T10" fmla="*/ 2147483647 w 121"/>
                <a:gd name="T11" fmla="*/ 2147483647 h 403"/>
                <a:gd name="T12" fmla="*/ 2147483647 w 121"/>
                <a:gd name="T13" fmla="*/ 2147483647 h 403"/>
                <a:gd name="T14" fmla="*/ 2147483647 w 121"/>
                <a:gd name="T15" fmla="*/ 2147483647 h 403"/>
                <a:gd name="T16" fmla="*/ 2147483647 w 121"/>
                <a:gd name="T17" fmla="*/ 2147483647 h 403"/>
                <a:gd name="T18" fmla="*/ 2147483647 w 121"/>
                <a:gd name="T19" fmla="*/ 2147483647 h 403"/>
                <a:gd name="T20" fmla="*/ 2147483647 w 121"/>
                <a:gd name="T21" fmla="*/ 2147483647 h 403"/>
                <a:gd name="T22" fmla="*/ 2147483647 w 121"/>
                <a:gd name="T23" fmla="*/ 2147483647 h 403"/>
                <a:gd name="T24" fmla="*/ 2147483647 w 121"/>
                <a:gd name="T25" fmla="*/ 2147483647 h 403"/>
                <a:gd name="T26" fmla="*/ 2147483647 w 121"/>
                <a:gd name="T27" fmla="*/ 2147483647 h 403"/>
                <a:gd name="T28" fmla="*/ 2147483647 w 121"/>
                <a:gd name="T29" fmla="*/ 2147483647 h 403"/>
                <a:gd name="T30" fmla="*/ 2147483647 w 121"/>
                <a:gd name="T31" fmla="*/ 0 h 403"/>
                <a:gd name="T32" fmla="*/ 2147483647 w 121"/>
                <a:gd name="T33" fmla="*/ 2147483647 h 403"/>
                <a:gd name="T34" fmla="*/ 2147483647 w 121"/>
                <a:gd name="T35" fmla="*/ 2147483647 h 403"/>
                <a:gd name="T36" fmla="*/ 2147483647 w 121"/>
                <a:gd name="T37" fmla="*/ 2147483647 h 403"/>
                <a:gd name="T38" fmla="*/ 2147483647 w 121"/>
                <a:gd name="T39" fmla="*/ 2147483647 h 403"/>
                <a:gd name="T40" fmla="*/ 2147483647 w 121"/>
                <a:gd name="T41" fmla="*/ 2147483647 h 403"/>
                <a:gd name="T42" fmla="*/ 2147483647 w 121"/>
                <a:gd name="T43" fmla="*/ 2147483647 h 403"/>
                <a:gd name="T44" fmla="*/ 2147483647 w 121"/>
                <a:gd name="T45" fmla="*/ 2147483647 h 403"/>
                <a:gd name="T46" fmla="*/ 2147483647 w 121"/>
                <a:gd name="T47" fmla="*/ 2147483647 h 403"/>
                <a:gd name="T48" fmla="*/ 2147483647 w 121"/>
                <a:gd name="T49" fmla="*/ 2147483647 h 403"/>
                <a:gd name="T50" fmla="*/ 2147483647 w 121"/>
                <a:gd name="T51" fmla="*/ 2147483647 h 403"/>
                <a:gd name="T52" fmla="*/ 2147483647 w 121"/>
                <a:gd name="T53" fmla="*/ 2147483647 h 403"/>
                <a:gd name="T54" fmla="*/ 2147483647 w 121"/>
                <a:gd name="T55" fmla="*/ 2147483647 h 403"/>
                <a:gd name="T56" fmla="*/ 2147483647 w 121"/>
                <a:gd name="T57" fmla="*/ 2147483647 h 403"/>
                <a:gd name="T58" fmla="*/ 2147483647 w 121"/>
                <a:gd name="T59" fmla="*/ 2147483647 h 403"/>
                <a:gd name="T60" fmla="*/ 2147483647 w 121"/>
                <a:gd name="T61" fmla="*/ 2147483647 h 403"/>
                <a:gd name="T62" fmla="*/ 2147483647 w 121"/>
                <a:gd name="T63" fmla="*/ 2147483647 h 403"/>
                <a:gd name="T64" fmla="*/ 2147483647 w 121"/>
                <a:gd name="T65" fmla="*/ 2147483647 h 403"/>
                <a:gd name="T66" fmla="*/ 2147483647 w 121"/>
                <a:gd name="T67" fmla="*/ 2147483647 h 403"/>
                <a:gd name="T68" fmla="*/ 2147483647 w 121"/>
                <a:gd name="T69" fmla="*/ 2147483647 h 403"/>
                <a:gd name="T70" fmla="*/ 2147483647 w 121"/>
                <a:gd name="T71" fmla="*/ 2147483647 h 403"/>
                <a:gd name="T72" fmla="*/ 2147483647 w 121"/>
                <a:gd name="T73" fmla="*/ 2147483647 h 403"/>
                <a:gd name="T74" fmla="*/ 2147483647 w 121"/>
                <a:gd name="T75" fmla="*/ 2147483647 h 40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1"/>
                <a:gd name="T115" fmla="*/ 0 h 403"/>
                <a:gd name="T116" fmla="*/ 121 w 121"/>
                <a:gd name="T117" fmla="*/ 403 h 40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1" h="403">
                  <a:moveTo>
                    <a:pt x="115" y="2"/>
                  </a:moveTo>
                  <a:cubicBezTo>
                    <a:pt x="117" y="7"/>
                    <a:pt x="117" y="7"/>
                    <a:pt x="117" y="7"/>
                  </a:cubicBezTo>
                  <a:cubicBezTo>
                    <a:pt x="117" y="9"/>
                    <a:pt x="117" y="9"/>
                    <a:pt x="117" y="9"/>
                  </a:cubicBezTo>
                  <a:cubicBezTo>
                    <a:pt x="121" y="20"/>
                    <a:pt x="121" y="20"/>
                    <a:pt x="121" y="20"/>
                  </a:cubicBezTo>
                  <a:cubicBezTo>
                    <a:pt x="118" y="44"/>
                    <a:pt x="118" y="44"/>
                    <a:pt x="118" y="44"/>
                  </a:cubicBezTo>
                  <a:cubicBezTo>
                    <a:pt x="103" y="82"/>
                    <a:pt x="103" y="82"/>
                    <a:pt x="103" y="82"/>
                  </a:cubicBezTo>
                  <a:cubicBezTo>
                    <a:pt x="99" y="135"/>
                    <a:pt x="97" y="189"/>
                    <a:pt x="96" y="244"/>
                  </a:cubicBezTo>
                  <a:cubicBezTo>
                    <a:pt x="83" y="237"/>
                    <a:pt x="83" y="237"/>
                    <a:pt x="83" y="237"/>
                  </a:cubicBezTo>
                  <a:cubicBezTo>
                    <a:pt x="72" y="162"/>
                    <a:pt x="72" y="162"/>
                    <a:pt x="72" y="162"/>
                  </a:cubicBezTo>
                  <a:cubicBezTo>
                    <a:pt x="60" y="77"/>
                    <a:pt x="60" y="77"/>
                    <a:pt x="60" y="77"/>
                  </a:cubicBezTo>
                  <a:cubicBezTo>
                    <a:pt x="71" y="72"/>
                    <a:pt x="71" y="72"/>
                    <a:pt x="71" y="72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73" y="40"/>
                    <a:pt x="73" y="40"/>
                    <a:pt x="73" y="40"/>
                  </a:cubicBezTo>
                  <a:cubicBezTo>
                    <a:pt x="57" y="18"/>
                    <a:pt x="57" y="18"/>
                    <a:pt x="57" y="18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34" y="44"/>
                    <a:pt x="34" y="44"/>
                    <a:pt x="34" y="44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39" y="75"/>
                    <a:pt x="39" y="75"/>
                    <a:pt x="39" y="75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11" y="221"/>
                    <a:pt x="11" y="221"/>
                    <a:pt x="11" y="221"/>
                  </a:cubicBezTo>
                  <a:cubicBezTo>
                    <a:pt x="7" y="221"/>
                    <a:pt x="7" y="221"/>
                    <a:pt x="7" y="221"/>
                  </a:cubicBezTo>
                  <a:cubicBezTo>
                    <a:pt x="4" y="221"/>
                    <a:pt x="4" y="221"/>
                    <a:pt x="4" y="221"/>
                  </a:cubicBezTo>
                  <a:cubicBezTo>
                    <a:pt x="6" y="150"/>
                    <a:pt x="6" y="150"/>
                    <a:pt x="6" y="150"/>
                  </a:cubicBezTo>
                  <a:cubicBezTo>
                    <a:pt x="6" y="145"/>
                    <a:pt x="6" y="139"/>
                    <a:pt x="7" y="134"/>
                  </a:cubicBezTo>
                  <a:cubicBezTo>
                    <a:pt x="6" y="128"/>
                    <a:pt x="6" y="128"/>
                    <a:pt x="6" y="128"/>
                  </a:cubicBezTo>
                  <a:cubicBezTo>
                    <a:pt x="8" y="108"/>
                    <a:pt x="8" y="108"/>
                    <a:pt x="8" y="108"/>
                  </a:cubicBezTo>
                  <a:cubicBezTo>
                    <a:pt x="8" y="88"/>
                    <a:pt x="10" y="70"/>
                    <a:pt x="13" y="54"/>
                  </a:cubicBezTo>
                  <a:cubicBezTo>
                    <a:pt x="11" y="35"/>
                    <a:pt x="11" y="35"/>
                    <a:pt x="11" y="35"/>
                  </a:cubicBezTo>
                  <a:cubicBezTo>
                    <a:pt x="12" y="20"/>
                    <a:pt x="12" y="20"/>
                    <a:pt x="12" y="20"/>
                  </a:cubicBezTo>
                  <a:cubicBezTo>
                    <a:pt x="12" y="14"/>
                    <a:pt x="13" y="11"/>
                    <a:pt x="14" y="1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2" y="3"/>
                    <a:pt x="22" y="3"/>
                    <a:pt x="22" y="3"/>
                  </a:cubicBezTo>
                  <a:cubicBezTo>
                    <a:pt x="21" y="4"/>
                    <a:pt x="21" y="4"/>
                    <a:pt x="21" y="4"/>
                  </a:cubicBezTo>
                  <a:cubicBezTo>
                    <a:pt x="22" y="6"/>
                    <a:pt x="22" y="6"/>
                    <a:pt x="22" y="6"/>
                  </a:cubicBezTo>
                  <a:cubicBezTo>
                    <a:pt x="24" y="7"/>
                    <a:pt x="24" y="7"/>
                    <a:pt x="24" y="7"/>
                  </a:cubicBezTo>
                  <a:cubicBezTo>
                    <a:pt x="30" y="9"/>
                    <a:pt x="30" y="9"/>
                    <a:pt x="30" y="9"/>
                  </a:cubicBezTo>
                  <a:cubicBezTo>
                    <a:pt x="50" y="15"/>
                    <a:pt x="50" y="15"/>
                    <a:pt x="50" y="15"/>
                  </a:cubicBezTo>
                  <a:cubicBezTo>
                    <a:pt x="73" y="17"/>
                    <a:pt x="73" y="17"/>
                    <a:pt x="73" y="17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91" y="14"/>
                    <a:pt x="91" y="14"/>
                    <a:pt x="91" y="14"/>
                  </a:cubicBezTo>
                  <a:cubicBezTo>
                    <a:pt x="101" y="10"/>
                    <a:pt x="101" y="10"/>
                    <a:pt x="101" y="10"/>
                  </a:cubicBezTo>
                  <a:cubicBezTo>
                    <a:pt x="107" y="8"/>
                    <a:pt x="107" y="8"/>
                    <a:pt x="107" y="8"/>
                  </a:cubicBezTo>
                  <a:cubicBezTo>
                    <a:pt x="109" y="7"/>
                    <a:pt x="109" y="7"/>
                    <a:pt x="109" y="7"/>
                  </a:cubicBezTo>
                  <a:cubicBezTo>
                    <a:pt x="110" y="7"/>
                    <a:pt x="110" y="7"/>
                    <a:pt x="110" y="7"/>
                  </a:cubicBezTo>
                  <a:cubicBezTo>
                    <a:pt x="113" y="3"/>
                    <a:pt x="113" y="3"/>
                    <a:pt x="113" y="3"/>
                  </a:cubicBezTo>
                  <a:lnTo>
                    <a:pt x="115" y="2"/>
                  </a:lnTo>
                  <a:close/>
                  <a:moveTo>
                    <a:pt x="73" y="40"/>
                  </a:moveTo>
                  <a:cubicBezTo>
                    <a:pt x="73" y="41"/>
                    <a:pt x="73" y="41"/>
                    <a:pt x="73" y="41"/>
                  </a:cubicBezTo>
                  <a:lnTo>
                    <a:pt x="73" y="40"/>
                  </a:lnTo>
                  <a:close/>
                  <a:moveTo>
                    <a:pt x="22" y="6"/>
                  </a:moveTo>
                  <a:cubicBezTo>
                    <a:pt x="22" y="6"/>
                    <a:pt x="22" y="6"/>
                    <a:pt x="22" y="6"/>
                  </a:cubicBezTo>
                  <a:close/>
                  <a:moveTo>
                    <a:pt x="4" y="221"/>
                  </a:moveTo>
                  <a:cubicBezTo>
                    <a:pt x="3" y="221"/>
                    <a:pt x="3" y="221"/>
                    <a:pt x="3" y="221"/>
                  </a:cubicBezTo>
                  <a:lnTo>
                    <a:pt x="4" y="221"/>
                  </a:lnTo>
                  <a:close/>
                  <a:moveTo>
                    <a:pt x="44" y="63"/>
                  </a:moveTo>
                  <a:cubicBezTo>
                    <a:pt x="44" y="63"/>
                    <a:pt x="44" y="63"/>
                    <a:pt x="44" y="63"/>
                  </a:cubicBezTo>
                  <a:cubicBezTo>
                    <a:pt x="44" y="61"/>
                    <a:pt x="44" y="61"/>
                    <a:pt x="44" y="61"/>
                  </a:cubicBezTo>
                  <a:lnTo>
                    <a:pt x="44" y="63"/>
                  </a:lnTo>
                  <a:close/>
                  <a:moveTo>
                    <a:pt x="95" y="335"/>
                  </a:moveTo>
                  <a:cubicBezTo>
                    <a:pt x="95" y="342"/>
                    <a:pt x="95" y="342"/>
                    <a:pt x="95" y="342"/>
                  </a:cubicBezTo>
                  <a:cubicBezTo>
                    <a:pt x="95" y="348"/>
                    <a:pt x="95" y="348"/>
                    <a:pt x="95" y="348"/>
                  </a:cubicBezTo>
                  <a:cubicBezTo>
                    <a:pt x="66" y="372"/>
                    <a:pt x="66" y="372"/>
                    <a:pt x="66" y="372"/>
                  </a:cubicBezTo>
                  <a:cubicBezTo>
                    <a:pt x="86" y="337"/>
                    <a:pt x="86" y="337"/>
                    <a:pt x="86" y="337"/>
                  </a:cubicBezTo>
                  <a:cubicBezTo>
                    <a:pt x="85" y="321"/>
                    <a:pt x="85" y="321"/>
                    <a:pt x="85" y="321"/>
                  </a:cubicBezTo>
                  <a:lnTo>
                    <a:pt x="95" y="335"/>
                  </a:lnTo>
                  <a:close/>
                  <a:moveTo>
                    <a:pt x="48" y="403"/>
                  </a:moveTo>
                  <a:cubicBezTo>
                    <a:pt x="32" y="402"/>
                    <a:pt x="32" y="402"/>
                    <a:pt x="32" y="402"/>
                  </a:cubicBezTo>
                  <a:cubicBezTo>
                    <a:pt x="1" y="349"/>
                    <a:pt x="1" y="349"/>
                    <a:pt x="1" y="349"/>
                  </a:cubicBezTo>
                  <a:cubicBezTo>
                    <a:pt x="0" y="329"/>
                    <a:pt x="0" y="309"/>
                    <a:pt x="1" y="289"/>
                  </a:cubicBezTo>
                  <a:cubicBezTo>
                    <a:pt x="5" y="289"/>
                    <a:pt x="5" y="289"/>
                    <a:pt x="5" y="289"/>
                  </a:cubicBezTo>
                  <a:cubicBezTo>
                    <a:pt x="2" y="328"/>
                    <a:pt x="2" y="328"/>
                    <a:pt x="2" y="328"/>
                  </a:cubicBezTo>
                  <a:cubicBezTo>
                    <a:pt x="48" y="400"/>
                    <a:pt x="48" y="400"/>
                    <a:pt x="48" y="400"/>
                  </a:cubicBezTo>
                  <a:lnTo>
                    <a:pt x="48" y="403"/>
                  </a:lnTo>
                  <a:close/>
                  <a:moveTo>
                    <a:pt x="5" y="289"/>
                  </a:moveTo>
                  <a:cubicBezTo>
                    <a:pt x="6" y="289"/>
                    <a:pt x="6" y="289"/>
                    <a:pt x="6" y="289"/>
                  </a:cubicBezTo>
                  <a:lnTo>
                    <a:pt x="5" y="289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07" name="Freeform 19"/>
            <p:cNvSpPr>
              <a:spLocks noEditPoints="1"/>
            </p:cNvSpPr>
            <p:nvPr/>
          </p:nvSpPr>
          <p:spPr bwMode="auto">
            <a:xfrm>
              <a:off x="4537076" y="1454150"/>
              <a:ext cx="2760663" cy="4286250"/>
            </a:xfrm>
            <a:custGeom>
              <a:avLst/>
              <a:gdLst>
                <a:gd name="T0" fmla="*/ 2147483647 w 736"/>
                <a:gd name="T1" fmla="*/ 2147483647 h 1143"/>
                <a:gd name="T2" fmla="*/ 2147483647 w 736"/>
                <a:gd name="T3" fmla="*/ 2147483647 h 1143"/>
                <a:gd name="T4" fmla="*/ 2147483647 w 736"/>
                <a:gd name="T5" fmla="*/ 2147483647 h 1143"/>
                <a:gd name="T6" fmla="*/ 2147483647 w 736"/>
                <a:gd name="T7" fmla="*/ 2147483647 h 1143"/>
                <a:gd name="T8" fmla="*/ 2147483647 w 736"/>
                <a:gd name="T9" fmla="*/ 2147483647 h 1143"/>
                <a:gd name="T10" fmla="*/ 2147483647 w 736"/>
                <a:gd name="T11" fmla="*/ 2147483647 h 1143"/>
                <a:gd name="T12" fmla="*/ 2147483647 w 736"/>
                <a:gd name="T13" fmla="*/ 2147483647 h 1143"/>
                <a:gd name="T14" fmla="*/ 2147483647 w 736"/>
                <a:gd name="T15" fmla="*/ 2147483647 h 1143"/>
                <a:gd name="T16" fmla="*/ 2147483647 w 736"/>
                <a:gd name="T17" fmla="*/ 2147483647 h 1143"/>
                <a:gd name="T18" fmla="*/ 2147483647 w 736"/>
                <a:gd name="T19" fmla="*/ 2147483647 h 1143"/>
                <a:gd name="T20" fmla="*/ 2147483647 w 736"/>
                <a:gd name="T21" fmla="*/ 2147483647 h 1143"/>
                <a:gd name="T22" fmla="*/ 2147483647 w 736"/>
                <a:gd name="T23" fmla="*/ 2147483647 h 1143"/>
                <a:gd name="T24" fmla="*/ 2147483647 w 736"/>
                <a:gd name="T25" fmla="*/ 2147483647 h 1143"/>
                <a:gd name="T26" fmla="*/ 2147483647 w 736"/>
                <a:gd name="T27" fmla="*/ 2147483647 h 1143"/>
                <a:gd name="T28" fmla="*/ 2147483647 w 736"/>
                <a:gd name="T29" fmla="*/ 2147483647 h 1143"/>
                <a:gd name="T30" fmla="*/ 2147483647 w 736"/>
                <a:gd name="T31" fmla="*/ 2147483647 h 1143"/>
                <a:gd name="T32" fmla="*/ 2147483647 w 736"/>
                <a:gd name="T33" fmla="*/ 2147483647 h 1143"/>
                <a:gd name="T34" fmla="*/ 2147483647 w 736"/>
                <a:gd name="T35" fmla="*/ 2147483647 h 1143"/>
                <a:gd name="T36" fmla="*/ 2147483647 w 736"/>
                <a:gd name="T37" fmla="*/ 2147483647 h 1143"/>
                <a:gd name="T38" fmla="*/ 2147483647 w 736"/>
                <a:gd name="T39" fmla="*/ 2147483647 h 1143"/>
                <a:gd name="T40" fmla="*/ 2147483647 w 736"/>
                <a:gd name="T41" fmla="*/ 2147483647 h 1143"/>
                <a:gd name="T42" fmla="*/ 2147483647 w 736"/>
                <a:gd name="T43" fmla="*/ 2147483647 h 1143"/>
                <a:gd name="T44" fmla="*/ 2147483647 w 736"/>
                <a:gd name="T45" fmla="*/ 2147483647 h 1143"/>
                <a:gd name="T46" fmla="*/ 2147483647 w 736"/>
                <a:gd name="T47" fmla="*/ 2147483647 h 1143"/>
                <a:gd name="T48" fmla="*/ 2147483647 w 736"/>
                <a:gd name="T49" fmla="*/ 2147483647 h 1143"/>
                <a:gd name="T50" fmla="*/ 2147483647 w 736"/>
                <a:gd name="T51" fmla="*/ 2147483647 h 1143"/>
                <a:gd name="T52" fmla="*/ 2147483647 w 736"/>
                <a:gd name="T53" fmla="*/ 2147483647 h 1143"/>
                <a:gd name="T54" fmla="*/ 2147483647 w 736"/>
                <a:gd name="T55" fmla="*/ 2147483647 h 1143"/>
                <a:gd name="T56" fmla="*/ 2147483647 w 736"/>
                <a:gd name="T57" fmla="*/ 2147483647 h 1143"/>
                <a:gd name="T58" fmla="*/ 2147483647 w 736"/>
                <a:gd name="T59" fmla="*/ 2147483647 h 1143"/>
                <a:gd name="T60" fmla="*/ 2147483647 w 736"/>
                <a:gd name="T61" fmla="*/ 2147483647 h 1143"/>
                <a:gd name="T62" fmla="*/ 2147483647 w 736"/>
                <a:gd name="T63" fmla="*/ 2147483647 h 1143"/>
                <a:gd name="T64" fmla="*/ 2147483647 w 736"/>
                <a:gd name="T65" fmla="*/ 2147483647 h 1143"/>
                <a:gd name="T66" fmla="*/ 2147483647 w 736"/>
                <a:gd name="T67" fmla="*/ 2147483647 h 1143"/>
                <a:gd name="T68" fmla="*/ 2147483647 w 736"/>
                <a:gd name="T69" fmla="*/ 2147483647 h 1143"/>
                <a:gd name="T70" fmla="*/ 2147483647 w 736"/>
                <a:gd name="T71" fmla="*/ 2147483647 h 1143"/>
                <a:gd name="T72" fmla="*/ 2147483647 w 736"/>
                <a:gd name="T73" fmla="*/ 2147483647 h 1143"/>
                <a:gd name="T74" fmla="*/ 2147483647 w 736"/>
                <a:gd name="T75" fmla="*/ 2147483647 h 1143"/>
                <a:gd name="T76" fmla="*/ 2147483647 w 736"/>
                <a:gd name="T77" fmla="*/ 2147483647 h 1143"/>
                <a:gd name="T78" fmla="*/ 2147483647 w 736"/>
                <a:gd name="T79" fmla="*/ 2147483647 h 1143"/>
                <a:gd name="T80" fmla="*/ 2147483647 w 736"/>
                <a:gd name="T81" fmla="*/ 2147483647 h 1143"/>
                <a:gd name="T82" fmla="*/ 2147483647 w 736"/>
                <a:gd name="T83" fmla="*/ 2147483647 h 1143"/>
                <a:gd name="T84" fmla="*/ 2147483647 w 736"/>
                <a:gd name="T85" fmla="*/ 2147483647 h 1143"/>
                <a:gd name="T86" fmla="*/ 2147483647 w 736"/>
                <a:gd name="T87" fmla="*/ 2147483647 h 1143"/>
                <a:gd name="T88" fmla="*/ 2147483647 w 736"/>
                <a:gd name="T89" fmla="*/ 2147483647 h 1143"/>
                <a:gd name="T90" fmla="*/ 2147483647 w 736"/>
                <a:gd name="T91" fmla="*/ 2147483647 h 1143"/>
                <a:gd name="T92" fmla="*/ 2147483647 w 736"/>
                <a:gd name="T93" fmla="*/ 2147483647 h 1143"/>
                <a:gd name="T94" fmla="*/ 2147483647 w 736"/>
                <a:gd name="T95" fmla="*/ 2147483647 h 1143"/>
                <a:gd name="T96" fmla="*/ 2147483647 w 736"/>
                <a:gd name="T97" fmla="*/ 2147483647 h 1143"/>
                <a:gd name="T98" fmla="*/ 2147483647 w 736"/>
                <a:gd name="T99" fmla="*/ 2147483647 h 1143"/>
                <a:gd name="T100" fmla="*/ 2147483647 w 736"/>
                <a:gd name="T101" fmla="*/ 2147483647 h 1143"/>
                <a:gd name="T102" fmla="*/ 2147483647 w 736"/>
                <a:gd name="T103" fmla="*/ 2147483647 h 1143"/>
                <a:gd name="T104" fmla="*/ 2147483647 w 736"/>
                <a:gd name="T105" fmla="*/ 2147483647 h 1143"/>
                <a:gd name="T106" fmla="*/ 2147483647 w 736"/>
                <a:gd name="T107" fmla="*/ 2147483647 h 1143"/>
                <a:gd name="T108" fmla="*/ 2147483647 w 736"/>
                <a:gd name="T109" fmla="*/ 2147483647 h 1143"/>
                <a:gd name="T110" fmla="*/ 2147483647 w 736"/>
                <a:gd name="T111" fmla="*/ 2147483647 h 1143"/>
                <a:gd name="T112" fmla="*/ 2147483647 w 736"/>
                <a:gd name="T113" fmla="*/ 2147483647 h 1143"/>
                <a:gd name="T114" fmla="*/ 2147483647 w 736"/>
                <a:gd name="T115" fmla="*/ 2147483647 h 1143"/>
                <a:gd name="T116" fmla="*/ 2147483647 w 736"/>
                <a:gd name="T117" fmla="*/ 2147483647 h 1143"/>
                <a:gd name="T118" fmla="*/ 2147483647 w 736"/>
                <a:gd name="T119" fmla="*/ 2147483647 h 1143"/>
                <a:gd name="T120" fmla="*/ 2147483647 w 736"/>
                <a:gd name="T121" fmla="*/ 2147483647 h 1143"/>
                <a:gd name="T122" fmla="*/ 2147483647 w 736"/>
                <a:gd name="T123" fmla="*/ 2147483647 h 1143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736"/>
                <a:gd name="T187" fmla="*/ 0 h 1143"/>
                <a:gd name="T188" fmla="*/ 736 w 736"/>
                <a:gd name="T189" fmla="*/ 1143 h 1143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736" h="1143">
                  <a:moveTo>
                    <a:pt x="588" y="65"/>
                  </a:moveTo>
                  <a:cubicBezTo>
                    <a:pt x="593" y="68"/>
                    <a:pt x="593" y="68"/>
                    <a:pt x="593" y="68"/>
                  </a:cubicBezTo>
                  <a:cubicBezTo>
                    <a:pt x="736" y="288"/>
                    <a:pt x="736" y="288"/>
                    <a:pt x="736" y="288"/>
                  </a:cubicBezTo>
                  <a:cubicBezTo>
                    <a:pt x="735" y="320"/>
                    <a:pt x="723" y="338"/>
                    <a:pt x="700" y="342"/>
                  </a:cubicBezTo>
                  <a:cubicBezTo>
                    <a:pt x="686" y="343"/>
                    <a:pt x="686" y="343"/>
                    <a:pt x="686" y="343"/>
                  </a:cubicBezTo>
                  <a:cubicBezTo>
                    <a:pt x="709" y="336"/>
                    <a:pt x="709" y="336"/>
                    <a:pt x="709" y="336"/>
                  </a:cubicBezTo>
                  <a:cubicBezTo>
                    <a:pt x="721" y="323"/>
                    <a:pt x="725" y="303"/>
                    <a:pt x="721" y="275"/>
                  </a:cubicBezTo>
                  <a:cubicBezTo>
                    <a:pt x="580" y="74"/>
                    <a:pt x="580" y="74"/>
                    <a:pt x="580" y="74"/>
                  </a:cubicBezTo>
                  <a:lnTo>
                    <a:pt x="588" y="65"/>
                  </a:lnTo>
                  <a:close/>
                  <a:moveTo>
                    <a:pt x="580" y="74"/>
                  </a:moveTo>
                  <a:cubicBezTo>
                    <a:pt x="580" y="73"/>
                    <a:pt x="580" y="73"/>
                    <a:pt x="580" y="73"/>
                  </a:cubicBezTo>
                  <a:lnTo>
                    <a:pt x="580" y="74"/>
                  </a:lnTo>
                  <a:close/>
                  <a:moveTo>
                    <a:pt x="536" y="395"/>
                  </a:moveTo>
                  <a:cubicBezTo>
                    <a:pt x="548" y="520"/>
                    <a:pt x="548" y="520"/>
                    <a:pt x="548" y="520"/>
                  </a:cubicBezTo>
                  <a:cubicBezTo>
                    <a:pt x="526" y="523"/>
                    <a:pt x="526" y="523"/>
                    <a:pt x="526" y="523"/>
                  </a:cubicBezTo>
                  <a:cubicBezTo>
                    <a:pt x="528" y="522"/>
                    <a:pt x="528" y="522"/>
                    <a:pt x="528" y="522"/>
                  </a:cubicBezTo>
                  <a:cubicBezTo>
                    <a:pt x="525" y="522"/>
                    <a:pt x="525" y="522"/>
                    <a:pt x="525" y="522"/>
                  </a:cubicBezTo>
                  <a:cubicBezTo>
                    <a:pt x="516" y="407"/>
                    <a:pt x="516" y="407"/>
                    <a:pt x="516" y="407"/>
                  </a:cubicBezTo>
                  <a:cubicBezTo>
                    <a:pt x="509" y="398"/>
                    <a:pt x="509" y="398"/>
                    <a:pt x="509" y="398"/>
                  </a:cubicBezTo>
                  <a:cubicBezTo>
                    <a:pt x="519" y="389"/>
                    <a:pt x="519" y="389"/>
                    <a:pt x="519" y="389"/>
                  </a:cubicBezTo>
                  <a:cubicBezTo>
                    <a:pt x="519" y="387"/>
                    <a:pt x="519" y="387"/>
                    <a:pt x="519" y="387"/>
                  </a:cubicBezTo>
                  <a:cubicBezTo>
                    <a:pt x="526" y="396"/>
                    <a:pt x="526" y="396"/>
                    <a:pt x="526" y="396"/>
                  </a:cubicBezTo>
                  <a:lnTo>
                    <a:pt x="536" y="395"/>
                  </a:lnTo>
                  <a:close/>
                  <a:moveTo>
                    <a:pt x="518" y="523"/>
                  </a:moveTo>
                  <a:cubicBezTo>
                    <a:pt x="520" y="538"/>
                    <a:pt x="520" y="538"/>
                    <a:pt x="520" y="538"/>
                  </a:cubicBezTo>
                  <a:cubicBezTo>
                    <a:pt x="548" y="687"/>
                    <a:pt x="548" y="687"/>
                    <a:pt x="548" y="687"/>
                  </a:cubicBezTo>
                  <a:cubicBezTo>
                    <a:pt x="573" y="813"/>
                    <a:pt x="595" y="913"/>
                    <a:pt x="617" y="987"/>
                  </a:cubicBezTo>
                  <a:cubicBezTo>
                    <a:pt x="628" y="1022"/>
                    <a:pt x="638" y="1051"/>
                    <a:pt x="647" y="1074"/>
                  </a:cubicBezTo>
                  <a:cubicBezTo>
                    <a:pt x="651" y="1077"/>
                    <a:pt x="656" y="1090"/>
                    <a:pt x="663" y="1113"/>
                  </a:cubicBezTo>
                  <a:cubicBezTo>
                    <a:pt x="652" y="1125"/>
                    <a:pt x="652" y="1125"/>
                    <a:pt x="652" y="1125"/>
                  </a:cubicBezTo>
                  <a:cubicBezTo>
                    <a:pt x="648" y="1129"/>
                    <a:pt x="648" y="1129"/>
                    <a:pt x="648" y="1129"/>
                  </a:cubicBezTo>
                  <a:cubicBezTo>
                    <a:pt x="647" y="1123"/>
                    <a:pt x="647" y="1123"/>
                    <a:pt x="647" y="1123"/>
                  </a:cubicBezTo>
                  <a:cubicBezTo>
                    <a:pt x="647" y="1128"/>
                    <a:pt x="647" y="1128"/>
                    <a:pt x="647" y="1128"/>
                  </a:cubicBezTo>
                  <a:cubicBezTo>
                    <a:pt x="645" y="1128"/>
                    <a:pt x="645" y="1128"/>
                    <a:pt x="645" y="1128"/>
                  </a:cubicBezTo>
                  <a:cubicBezTo>
                    <a:pt x="619" y="1136"/>
                    <a:pt x="605" y="1141"/>
                    <a:pt x="602" y="1143"/>
                  </a:cubicBezTo>
                  <a:cubicBezTo>
                    <a:pt x="603" y="1142"/>
                    <a:pt x="604" y="1141"/>
                    <a:pt x="606" y="1140"/>
                  </a:cubicBezTo>
                  <a:cubicBezTo>
                    <a:pt x="629" y="1111"/>
                    <a:pt x="629" y="1111"/>
                    <a:pt x="629" y="1111"/>
                  </a:cubicBezTo>
                  <a:cubicBezTo>
                    <a:pt x="604" y="1103"/>
                    <a:pt x="604" y="1103"/>
                    <a:pt x="604" y="1103"/>
                  </a:cubicBezTo>
                  <a:cubicBezTo>
                    <a:pt x="580" y="1092"/>
                    <a:pt x="580" y="1092"/>
                    <a:pt x="580" y="1092"/>
                  </a:cubicBezTo>
                  <a:cubicBezTo>
                    <a:pt x="579" y="1081"/>
                    <a:pt x="582" y="1073"/>
                    <a:pt x="588" y="1068"/>
                  </a:cubicBezTo>
                  <a:cubicBezTo>
                    <a:pt x="582" y="1060"/>
                    <a:pt x="577" y="1054"/>
                    <a:pt x="573" y="1051"/>
                  </a:cubicBezTo>
                  <a:cubicBezTo>
                    <a:pt x="574" y="1048"/>
                    <a:pt x="574" y="1048"/>
                    <a:pt x="574" y="1048"/>
                  </a:cubicBezTo>
                  <a:cubicBezTo>
                    <a:pt x="584" y="1031"/>
                    <a:pt x="584" y="1031"/>
                    <a:pt x="584" y="1031"/>
                  </a:cubicBezTo>
                  <a:cubicBezTo>
                    <a:pt x="573" y="987"/>
                    <a:pt x="573" y="987"/>
                    <a:pt x="573" y="987"/>
                  </a:cubicBezTo>
                  <a:cubicBezTo>
                    <a:pt x="573" y="984"/>
                    <a:pt x="573" y="984"/>
                    <a:pt x="573" y="984"/>
                  </a:cubicBezTo>
                  <a:cubicBezTo>
                    <a:pt x="560" y="943"/>
                    <a:pt x="560" y="943"/>
                    <a:pt x="560" y="943"/>
                  </a:cubicBezTo>
                  <a:cubicBezTo>
                    <a:pt x="559" y="940"/>
                    <a:pt x="560" y="936"/>
                    <a:pt x="563" y="931"/>
                  </a:cubicBezTo>
                  <a:cubicBezTo>
                    <a:pt x="568" y="913"/>
                    <a:pt x="568" y="913"/>
                    <a:pt x="568" y="913"/>
                  </a:cubicBezTo>
                  <a:cubicBezTo>
                    <a:pt x="540" y="903"/>
                    <a:pt x="540" y="903"/>
                    <a:pt x="540" y="903"/>
                  </a:cubicBezTo>
                  <a:cubicBezTo>
                    <a:pt x="540" y="898"/>
                    <a:pt x="542" y="892"/>
                    <a:pt x="548" y="886"/>
                  </a:cubicBezTo>
                  <a:cubicBezTo>
                    <a:pt x="553" y="882"/>
                    <a:pt x="553" y="882"/>
                    <a:pt x="553" y="882"/>
                  </a:cubicBezTo>
                  <a:cubicBezTo>
                    <a:pt x="550" y="884"/>
                    <a:pt x="545" y="885"/>
                    <a:pt x="539" y="886"/>
                  </a:cubicBezTo>
                  <a:cubicBezTo>
                    <a:pt x="524" y="883"/>
                    <a:pt x="524" y="883"/>
                    <a:pt x="524" y="883"/>
                  </a:cubicBezTo>
                  <a:cubicBezTo>
                    <a:pt x="515" y="874"/>
                    <a:pt x="515" y="874"/>
                    <a:pt x="515" y="874"/>
                  </a:cubicBezTo>
                  <a:cubicBezTo>
                    <a:pt x="524" y="866"/>
                    <a:pt x="527" y="851"/>
                    <a:pt x="524" y="828"/>
                  </a:cubicBezTo>
                  <a:cubicBezTo>
                    <a:pt x="522" y="804"/>
                    <a:pt x="511" y="757"/>
                    <a:pt x="491" y="687"/>
                  </a:cubicBezTo>
                  <a:cubicBezTo>
                    <a:pt x="489" y="680"/>
                    <a:pt x="489" y="680"/>
                    <a:pt x="489" y="680"/>
                  </a:cubicBezTo>
                  <a:cubicBezTo>
                    <a:pt x="468" y="607"/>
                    <a:pt x="458" y="563"/>
                    <a:pt x="457" y="546"/>
                  </a:cubicBezTo>
                  <a:cubicBezTo>
                    <a:pt x="457" y="534"/>
                    <a:pt x="457" y="534"/>
                    <a:pt x="457" y="534"/>
                  </a:cubicBezTo>
                  <a:lnTo>
                    <a:pt x="518" y="523"/>
                  </a:lnTo>
                  <a:close/>
                  <a:moveTo>
                    <a:pt x="604" y="1103"/>
                  </a:moveTo>
                  <a:cubicBezTo>
                    <a:pt x="604" y="1103"/>
                    <a:pt x="604" y="1103"/>
                    <a:pt x="604" y="1103"/>
                  </a:cubicBezTo>
                  <a:close/>
                  <a:moveTo>
                    <a:pt x="540" y="903"/>
                  </a:moveTo>
                  <a:cubicBezTo>
                    <a:pt x="540" y="902"/>
                    <a:pt x="540" y="902"/>
                    <a:pt x="540" y="902"/>
                  </a:cubicBezTo>
                  <a:lnTo>
                    <a:pt x="540" y="903"/>
                  </a:lnTo>
                  <a:close/>
                  <a:moveTo>
                    <a:pt x="358" y="694"/>
                  </a:moveTo>
                  <a:cubicBezTo>
                    <a:pt x="350" y="798"/>
                    <a:pt x="350" y="798"/>
                    <a:pt x="350" y="798"/>
                  </a:cubicBezTo>
                  <a:cubicBezTo>
                    <a:pt x="341" y="900"/>
                    <a:pt x="333" y="956"/>
                    <a:pt x="325" y="967"/>
                  </a:cubicBezTo>
                  <a:cubicBezTo>
                    <a:pt x="325" y="968"/>
                    <a:pt x="324" y="969"/>
                    <a:pt x="325" y="970"/>
                  </a:cubicBezTo>
                  <a:cubicBezTo>
                    <a:pt x="327" y="985"/>
                    <a:pt x="327" y="985"/>
                    <a:pt x="327" y="985"/>
                  </a:cubicBezTo>
                  <a:cubicBezTo>
                    <a:pt x="342" y="1009"/>
                    <a:pt x="342" y="1009"/>
                    <a:pt x="342" y="1009"/>
                  </a:cubicBezTo>
                  <a:cubicBezTo>
                    <a:pt x="342" y="1015"/>
                    <a:pt x="340" y="1021"/>
                    <a:pt x="334" y="1029"/>
                  </a:cubicBezTo>
                  <a:cubicBezTo>
                    <a:pt x="331" y="1033"/>
                    <a:pt x="331" y="1033"/>
                    <a:pt x="331" y="1033"/>
                  </a:cubicBezTo>
                  <a:cubicBezTo>
                    <a:pt x="334" y="1047"/>
                    <a:pt x="334" y="1047"/>
                    <a:pt x="334" y="1047"/>
                  </a:cubicBezTo>
                  <a:cubicBezTo>
                    <a:pt x="341" y="1088"/>
                    <a:pt x="341" y="1088"/>
                    <a:pt x="341" y="1088"/>
                  </a:cubicBezTo>
                  <a:cubicBezTo>
                    <a:pt x="342" y="1096"/>
                    <a:pt x="337" y="1102"/>
                    <a:pt x="327" y="1106"/>
                  </a:cubicBezTo>
                  <a:cubicBezTo>
                    <a:pt x="327" y="1111"/>
                    <a:pt x="327" y="1111"/>
                    <a:pt x="327" y="1111"/>
                  </a:cubicBezTo>
                  <a:cubicBezTo>
                    <a:pt x="280" y="1112"/>
                    <a:pt x="261" y="1108"/>
                    <a:pt x="269" y="1098"/>
                  </a:cubicBezTo>
                  <a:cubicBezTo>
                    <a:pt x="296" y="1087"/>
                    <a:pt x="296" y="1087"/>
                    <a:pt x="296" y="1087"/>
                  </a:cubicBezTo>
                  <a:cubicBezTo>
                    <a:pt x="278" y="1071"/>
                    <a:pt x="278" y="1071"/>
                    <a:pt x="278" y="1071"/>
                  </a:cubicBezTo>
                  <a:cubicBezTo>
                    <a:pt x="274" y="1059"/>
                    <a:pt x="274" y="1059"/>
                    <a:pt x="274" y="1059"/>
                  </a:cubicBezTo>
                  <a:cubicBezTo>
                    <a:pt x="270" y="1041"/>
                    <a:pt x="270" y="1041"/>
                    <a:pt x="270" y="1041"/>
                  </a:cubicBezTo>
                  <a:cubicBezTo>
                    <a:pt x="269" y="1036"/>
                    <a:pt x="273" y="1037"/>
                    <a:pt x="283" y="1046"/>
                  </a:cubicBezTo>
                  <a:cubicBezTo>
                    <a:pt x="292" y="1055"/>
                    <a:pt x="295" y="1050"/>
                    <a:pt x="292" y="1032"/>
                  </a:cubicBezTo>
                  <a:cubicBezTo>
                    <a:pt x="288" y="998"/>
                    <a:pt x="288" y="998"/>
                    <a:pt x="288" y="998"/>
                  </a:cubicBezTo>
                  <a:cubicBezTo>
                    <a:pt x="288" y="993"/>
                    <a:pt x="284" y="983"/>
                    <a:pt x="276" y="969"/>
                  </a:cubicBezTo>
                  <a:cubicBezTo>
                    <a:pt x="276" y="968"/>
                    <a:pt x="276" y="968"/>
                    <a:pt x="276" y="968"/>
                  </a:cubicBezTo>
                  <a:cubicBezTo>
                    <a:pt x="267" y="954"/>
                    <a:pt x="268" y="949"/>
                    <a:pt x="278" y="951"/>
                  </a:cubicBezTo>
                  <a:cubicBezTo>
                    <a:pt x="287" y="952"/>
                    <a:pt x="293" y="944"/>
                    <a:pt x="296" y="924"/>
                  </a:cubicBezTo>
                  <a:cubicBezTo>
                    <a:pt x="299" y="904"/>
                    <a:pt x="297" y="896"/>
                    <a:pt x="291" y="898"/>
                  </a:cubicBezTo>
                  <a:cubicBezTo>
                    <a:pt x="285" y="900"/>
                    <a:pt x="282" y="898"/>
                    <a:pt x="280" y="893"/>
                  </a:cubicBezTo>
                  <a:cubicBezTo>
                    <a:pt x="310" y="872"/>
                    <a:pt x="310" y="872"/>
                    <a:pt x="310" y="872"/>
                  </a:cubicBezTo>
                  <a:cubicBezTo>
                    <a:pt x="290" y="863"/>
                    <a:pt x="290" y="863"/>
                    <a:pt x="290" y="863"/>
                  </a:cubicBezTo>
                  <a:cubicBezTo>
                    <a:pt x="283" y="860"/>
                    <a:pt x="283" y="860"/>
                    <a:pt x="283" y="860"/>
                  </a:cubicBezTo>
                  <a:cubicBezTo>
                    <a:pt x="264" y="847"/>
                    <a:pt x="271" y="839"/>
                    <a:pt x="303" y="835"/>
                  </a:cubicBezTo>
                  <a:cubicBezTo>
                    <a:pt x="317" y="647"/>
                    <a:pt x="317" y="647"/>
                    <a:pt x="317" y="647"/>
                  </a:cubicBezTo>
                  <a:cubicBezTo>
                    <a:pt x="333" y="660"/>
                    <a:pt x="346" y="674"/>
                    <a:pt x="355" y="687"/>
                  </a:cubicBezTo>
                  <a:cubicBezTo>
                    <a:pt x="357" y="692"/>
                    <a:pt x="357" y="692"/>
                    <a:pt x="357" y="692"/>
                  </a:cubicBezTo>
                  <a:lnTo>
                    <a:pt x="358" y="694"/>
                  </a:lnTo>
                  <a:close/>
                  <a:moveTo>
                    <a:pt x="290" y="862"/>
                  </a:moveTo>
                  <a:cubicBezTo>
                    <a:pt x="290" y="863"/>
                    <a:pt x="290" y="863"/>
                    <a:pt x="290" y="863"/>
                  </a:cubicBezTo>
                  <a:cubicBezTo>
                    <a:pt x="291" y="862"/>
                    <a:pt x="291" y="862"/>
                    <a:pt x="291" y="862"/>
                  </a:cubicBezTo>
                  <a:lnTo>
                    <a:pt x="290" y="862"/>
                  </a:lnTo>
                  <a:close/>
                  <a:moveTo>
                    <a:pt x="231" y="574"/>
                  </a:moveTo>
                  <a:cubicBezTo>
                    <a:pt x="224" y="569"/>
                    <a:pt x="224" y="569"/>
                    <a:pt x="224" y="569"/>
                  </a:cubicBezTo>
                  <a:cubicBezTo>
                    <a:pt x="218" y="566"/>
                    <a:pt x="218" y="566"/>
                    <a:pt x="218" y="566"/>
                  </a:cubicBezTo>
                  <a:cubicBezTo>
                    <a:pt x="191" y="549"/>
                    <a:pt x="168" y="524"/>
                    <a:pt x="147" y="491"/>
                  </a:cubicBezTo>
                  <a:cubicBezTo>
                    <a:pt x="200" y="450"/>
                    <a:pt x="200" y="450"/>
                    <a:pt x="200" y="450"/>
                  </a:cubicBezTo>
                  <a:cubicBezTo>
                    <a:pt x="216" y="470"/>
                    <a:pt x="216" y="470"/>
                    <a:pt x="216" y="470"/>
                  </a:cubicBezTo>
                  <a:cubicBezTo>
                    <a:pt x="231" y="487"/>
                    <a:pt x="231" y="487"/>
                    <a:pt x="231" y="487"/>
                  </a:cubicBezTo>
                  <a:cubicBezTo>
                    <a:pt x="240" y="495"/>
                    <a:pt x="240" y="495"/>
                    <a:pt x="240" y="495"/>
                  </a:cubicBezTo>
                  <a:cubicBezTo>
                    <a:pt x="253" y="505"/>
                    <a:pt x="253" y="505"/>
                    <a:pt x="253" y="505"/>
                  </a:cubicBezTo>
                  <a:cubicBezTo>
                    <a:pt x="267" y="514"/>
                    <a:pt x="267" y="514"/>
                    <a:pt x="267" y="514"/>
                  </a:cubicBezTo>
                  <a:cubicBezTo>
                    <a:pt x="285" y="523"/>
                    <a:pt x="302" y="527"/>
                    <a:pt x="318" y="528"/>
                  </a:cubicBezTo>
                  <a:cubicBezTo>
                    <a:pt x="320" y="528"/>
                    <a:pt x="320" y="528"/>
                    <a:pt x="320" y="528"/>
                  </a:cubicBezTo>
                  <a:cubicBezTo>
                    <a:pt x="351" y="523"/>
                    <a:pt x="351" y="523"/>
                    <a:pt x="351" y="523"/>
                  </a:cubicBezTo>
                  <a:cubicBezTo>
                    <a:pt x="235" y="319"/>
                    <a:pt x="235" y="319"/>
                    <a:pt x="235" y="319"/>
                  </a:cubicBezTo>
                  <a:cubicBezTo>
                    <a:pt x="219" y="323"/>
                    <a:pt x="219" y="323"/>
                    <a:pt x="219" y="323"/>
                  </a:cubicBezTo>
                  <a:cubicBezTo>
                    <a:pt x="144" y="326"/>
                    <a:pt x="144" y="326"/>
                    <a:pt x="144" y="326"/>
                  </a:cubicBezTo>
                  <a:cubicBezTo>
                    <a:pt x="140" y="326"/>
                    <a:pt x="140" y="326"/>
                    <a:pt x="140" y="326"/>
                  </a:cubicBezTo>
                  <a:cubicBezTo>
                    <a:pt x="115" y="323"/>
                    <a:pt x="94" y="315"/>
                    <a:pt x="75" y="302"/>
                  </a:cubicBezTo>
                  <a:cubicBezTo>
                    <a:pt x="65" y="294"/>
                    <a:pt x="65" y="294"/>
                    <a:pt x="65" y="294"/>
                  </a:cubicBezTo>
                  <a:cubicBezTo>
                    <a:pt x="72" y="283"/>
                    <a:pt x="72" y="283"/>
                    <a:pt x="72" y="283"/>
                  </a:cubicBezTo>
                  <a:cubicBezTo>
                    <a:pt x="62" y="284"/>
                    <a:pt x="62" y="284"/>
                    <a:pt x="62" y="284"/>
                  </a:cubicBezTo>
                  <a:cubicBezTo>
                    <a:pt x="56" y="285"/>
                    <a:pt x="56" y="285"/>
                    <a:pt x="56" y="285"/>
                  </a:cubicBezTo>
                  <a:cubicBezTo>
                    <a:pt x="55" y="284"/>
                    <a:pt x="55" y="284"/>
                    <a:pt x="55" y="284"/>
                  </a:cubicBezTo>
                  <a:cubicBezTo>
                    <a:pt x="54" y="283"/>
                    <a:pt x="54" y="283"/>
                    <a:pt x="54" y="283"/>
                  </a:cubicBezTo>
                  <a:cubicBezTo>
                    <a:pt x="53" y="282"/>
                    <a:pt x="53" y="282"/>
                    <a:pt x="53" y="282"/>
                  </a:cubicBezTo>
                  <a:cubicBezTo>
                    <a:pt x="56" y="279"/>
                    <a:pt x="56" y="279"/>
                    <a:pt x="56" y="279"/>
                  </a:cubicBezTo>
                  <a:cubicBezTo>
                    <a:pt x="60" y="276"/>
                    <a:pt x="60" y="276"/>
                    <a:pt x="60" y="276"/>
                  </a:cubicBezTo>
                  <a:cubicBezTo>
                    <a:pt x="65" y="269"/>
                    <a:pt x="65" y="269"/>
                    <a:pt x="65" y="269"/>
                  </a:cubicBezTo>
                  <a:cubicBezTo>
                    <a:pt x="63" y="267"/>
                    <a:pt x="59" y="267"/>
                    <a:pt x="53" y="269"/>
                  </a:cubicBezTo>
                  <a:cubicBezTo>
                    <a:pt x="51" y="269"/>
                    <a:pt x="51" y="269"/>
                    <a:pt x="51" y="269"/>
                  </a:cubicBezTo>
                  <a:cubicBezTo>
                    <a:pt x="47" y="269"/>
                    <a:pt x="47" y="269"/>
                    <a:pt x="47" y="269"/>
                  </a:cubicBezTo>
                  <a:cubicBezTo>
                    <a:pt x="47" y="272"/>
                    <a:pt x="47" y="272"/>
                    <a:pt x="47" y="272"/>
                  </a:cubicBezTo>
                  <a:cubicBezTo>
                    <a:pt x="45" y="270"/>
                    <a:pt x="45" y="270"/>
                    <a:pt x="45" y="270"/>
                  </a:cubicBezTo>
                  <a:cubicBezTo>
                    <a:pt x="44" y="269"/>
                    <a:pt x="44" y="269"/>
                    <a:pt x="44" y="269"/>
                  </a:cubicBezTo>
                  <a:cubicBezTo>
                    <a:pt x="51" y="264"/>
                    <a:pt x="51" y="264"/>
                    <a:pt x="51" y="264"/>
                  </a:cubicBezTo>
                  <a:cubicBezTo>
                    <a:pt x="55" y="258"/>
                    <a:pt x="55" y="258"/>
                    <a:pt x="55" y="258"/>
                  </a:cubicBezTo>
                  <a:cubicBezTo>
                    <a:pt x="52" y="253"/>
                    <a:pt x="52" y="253"/>
                    <a:pt x="52" y="253"/>
                  </a:cubicBezTo>
                  <a:cubicBezTo>
                    <a:pt x="51" y="251"/>
                    <a:pt x="51" y="251"/>
                    <a:pt x="51" y="251"/>
                  </a:cubicBezTo>
                  <a:cubicBezTo>
                    <a:pt x="43" y="248"/>
                    <a:pt x="43" y="248"/>
                    <a:pt x="43" y="248"/>
                  </a:cubicBezTo>
                  <a:cubicBezTo>
                    <a:pt x="41" y="247"/>
                    <a:pt x="41" y="247"/>
                    <a:pt x="41" y="247"/>
                  </a:cubicBezTo>
                  <a:cubicBezTo>
                    <a:pt x="39" y="247"/>
                    <a:pt x="39" y="247"/>
                    <a:pt x="39" y="247"/>
                  </a:cubicBezTo>
                  <a:cubicBezTo>
                    <a:pt x="37" y="247"/>
                    <a:pt x="37" y="247"/>
                    <a:pt x="37" y="247"/>
                  </a:cubicBezTo>
                  <a:cubicBezTo>
                    <a:pt x="35" y="247"/>
                    <a:pt x="35" y="247"/>
                    <a:pt x="35" y="247"/>
                  </a:cubicBezTo>
                  <a:cubicBezTo>
                    <a:pt x="30" y="249"/>
                    <a:pt x="30" y="249"/>
                    <a:pt x="30" y="249"/>
                  </a:cubicBezTo>
                  <a:cubicBezTo>
                    <a:pt x="28" y="249"/>
                    <a:pt x="28" y="249"/>
                    <a:pt x="28" y="249"/>
                  </a:cubicBezTo>
                  <a:cubicBezTo>
                    <a:pt x="24" y="244"/>
                    <a:pt x="24" y="244"/>
                    <a:pt x="24" y="244"/>
                  </a:cubicBezTo>
                  <a:cubicBezTo>
                    <a:pt x="8" y="215"/>
                    <a:pt x="0" y="186"/>
                    <a:pt x="2" y="159"/>
                  </a:cubicBezTo>
                  <a:cubicBezTo>
                    <a:pt x="2" y="145"/>
                    <a:pt x="5" y="131"/>
                    <a:pt x="11" y="119"/>
                  </a:cubicBezTo>
                  <a:cubicBezTo>
                    <a:pt x="19" y="91"/>
                    <a:pt x="41" y="66"/>
                    <a:pt x="78" y="44"/>
                  </a:cubicBezTo>
                  <a:cubicBezTo>
                    <a:pt x="61" y="17"/>
                    <a:pt x="61" y="17"/>
                    <a:pt x="61" y="17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10" y="27"/>
                    <a:pt x="110" y="27"/>
                    <a:pt x="110" y="27"/>
                  </a:cubicBezTo>
                  <a:cubicBezTo>
                    <a:pt x="145" y="15"/>
                    <a:pt x="177" y="12"/>
                    <a:pt x="206" y="19"/>
                  </a:cubicBezTo>
                  <a:cubicBezTo>
                    <a:pt x="222" y="23"/>
                    <a:pt x="237" y="29"/>
                    <a:pt x="252" y="38"/>
                  </a:cubicBezTo>
                  <a:cubicBezTo>
                    <a:pt x="270" y="49"/>
                    <a:pt x="287" y="63"/>
                    <a:pt x="302" y="80"/>
                  </a:cubicBezTo>
                  <a:cubicBezTo>
                    <a:pt x="304" y="85"/>
                    <a:pt x="304" y="85"/>
                    <a:pt x="304" y="85"/>
                  </a:cubicBezTo>
                  <a:cubicBezTo>
                    <a:pt x="249" y="123"/>
                    <a:pt x="249" y="123"/>
                    <a:pt x="249" y="123"/>
                  </a:cubicBezTo>
                  <a:cubicBezTo>
                    <a:pt x="247" y="120"/>
                    <a:pt x="247" y="120"/>
                    <a:pt x="247" y="120"/>
                  </a:cubicBezTo>
                  <a:cubicBezTo>
                    <a:pt x="231" y="100"/>
                    <a:pt x="214" y="87"/>
                    <a:pt x="197" y="80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76" y="73"/>
                    <a:pt x="158" y="73"/>
                    <a:pt x="140" y="78"/>
                  </a:cubicBezTo>
                  <a:cubicBezTo>
                    <a:pt x="167" y="125"/>
                    <a:pt x="167" y="125"/>
                    <a:pt x="167" y="125"/>
                  </a:cubicBezTo>
                  <a:cubicBezTo>
                    <a:pt x="240" y="251"/>
                    <a:pt x="240" y="251"/>
                    <a:pt x="240" y="251"/>
                  </a:cubicBezTo>
                  <a:cubicBezTo>
                    <a:pt x="242" y="250"/>
                    <a:pt x="242" y="250"/>
                    <a:pt x="242" y="250"/>
                  </a:cubicBezTo>
                  <a:cubicBezTo>
                    <a:pt x="309" y="240"/>
                    <a:pt x="309" y="240"/>
                    <a:pt x="309" y="240"/>
                  </a:cubicBezTo>
                  <a:cubicBezTo>
                    <a:pt x="313" y="240"/>
                    <a:pt x="313" y="240"/>
                    <a:pt x="313" y="240"/>
                  </a:cubicBezTo>
                  <a:cubicBezTo>
                    <a:pt x="317" y="240"/>
                    <a:pt x="317" y="240"/>
                    <a:pt x="317" y="240"/>
                  </a:cubicBezTo>
                  <a:cubicBezTo>
                    <a:pt x="320" y="240"/>
                    <a:pt x="320" y="240"/>
                    <a:pt x="320" y="240"/>
                  </a:cubicBezTo>
                  <a:cubicBezTo>
                    <a:pt x="322" y="240"/>
                    <a:pt x="322" y="240"/>
                    <a:pt x="322" y="240"/>
                  </a:cubicBezTo>
                  <a:cubicBezTo>
                    <a:pt x="339" y="240"/>
                    <a:pt x="356" y="242"/>
                    <a:pt x="371" y="248"/>
                  </a:cubicBezTo>
                  <a:cubicBezTo>
                    <a:pt x="389" y="256"/>
                    <a:pt x="389" y="256"/>
                    <a:pt x="389" y="256"/>
                  </a:cubicBezTo>
                  <a:cubicBezTo>
                    <a:pt x="402" y="263"/>
                    <a:pt x="402" y="263"/>
                    <a:pt x="402" y="263"/>
                  </a:cubicBezTo>
                  <a:cubicBezTo>
                    <a:pt x="405" y="265"/>
                    <a:pt x="405" y="265"/>
                    <a:pt x="405" y="265"/>
                  </a:cubicBezTo>
                  <a:cubicBezTo>
                    <a:pt x="409" y="268"/>
                    <a:pt x="409" y="268"/>
                    <a:pt x="409" y="268"/>
                  </a:cubicBezTo>
                  <a:cubicBezTo>
                    <a:pt x="423" y="279"/>
                    <a:pt x="423" y="279"/>
                    <a:pt x="423" y="279"/>
                  </a:cubicBezTo>
                  <a:cubicBezTo>
                    <a:pt x="446" y="302"/>
                    <a:pt x="446" y="302"/>
                    <a:pt x="446" y="302"/>
                  </a:cubicBezTo>
                  <a:cubicBezTo>
                    <a:pt x="454" y="312"/>
                    <a:pt x="454" y="312"/>
                    <a:pt x="454" y="312"/>
                  </a:cubicBezTo>
                  <a:cubicBezTo>
                    <a:pt x="456" y="314"/>
                    <a:pt x="456" y="314"/>
                    <a:pt x="456" y="314"/>
                  </a:cubicBezTo>
                  <a:cubicBezTo>
                    <a:pt x="449" y="314"/>
                    <a:pt x="449" y="314"/>
                    <a:pt x="449" y="314"/>
                  </a:cubicBezTo>
                  <a:cubicBezTo>
                    <a:pt x="441" y="317"/>
                    <a:pt x="441" y="317"/>
                    <a:pt x="441" y="317"/>
                  </a:cubicBezTo>
                  <a:cubicBezTo>
                    <a:pt x="438" y="317"/>
                    <a:pt x="438" y="317"/>
                    <a:pt x="438" y="317"/>
                  </a:cubicBezTo>
                  <a:cubicBezTo>
                    <a:pt x="427" y="314"/>
                    <a:pt x="427" y="314"/>
                    <a:pt x="427" y="314"/>
                  </a:cubicBezTo>
                  <a:cubicBezTo>
                    <a:pt x="415" y="308"/>
                    <a:pt x="415" y="308"/>
                    <a:pt x="415" y="308"/>
                  </a:cubicBezTo>
                  <a:cubicBezTo>
                    <a:pt x="409" y="314"/>
                    <a:pt x="412" y="320"/>
                    <a:pt x="423" y="327"/>
                  </a:cubicBezTo>
                  <a:cubicBezTo>
                    <a:pt x="430" y="329"/>
                    <a:pt x="430" y="329"/>
                    <a:pt x="430" y="329"/>
                  </a:cubicBezTo>
                  <a:cubicBezTo>
                    <a:pt x="442" y="330"/>
                    <a:pt x="442" y="330"/>
                    <a:pt x="442" y="330"/>
                  </a:cubicBezTo>
                  <a:cubicBezTo>
                    <a:pt x="454" y="333"/>
                    <a:pt x="454" y="333"/>
                    <a:pt x="454" y="333"/>
                  </a:cubicBezTo>
                  <a:cubicBezTo>
                    <a:pt x="454" y="337"/>
                    <a:pt x="454" y="337"/>
                    <a:pt x="454" y="337"/>
                  </a:cubicBezTo>
                  <a:cubicBezTo>
                    <a:pt x="451" y="338"/>
                    <a:pt x="448" y="343"/>
                    <a:pt x="444" y="353"/>
                  </a:cubicBezTo>
                  <a:cubicBezTo>
                    <a:pt x="439" y="362"/>
                    <a:pt x="430" y="368"/>
                    <a:pt x="415" y="371"/>
                  </a:cubicBezTo>
                  <a:cubicBezTo>
                    <a:pt x="412" y="371"/>
                    <a:pt x="412" y="371"/>
                    <a:pt x="412" y="371"/>
                  </a:cubicBezTo>
                  <a:cubicBezTo>
                    <a:pt x="407" y="364"/>
                    <a:pt x="407" y="364"/>
                    <a:pt x="407" y="364"/>
                  </a:cubicBezTo>
                  <a:cubicBezTo>
                    <a:pt x="406" y="362"/>
                    <a:pt x="406" y="362"/>
                    <a:pt x="406" y="362"/>
                  </a:cubicBezTo>
                  <a:cubicBezTo>
                    <a:pt x="404" y="359"/>
                    <a:pt x="404" y="359"/>
                    <a:pt x="404" y="359"/>
                  </a:cubicBezTo>
                  <a:cubicBezTo>
                    <a:pt x="401" y="354"/>
                    <a:pt x="401" y="354"/>
                    <a:pt x="401" y="354"/>
                  </a:cubicBezTo>
                  <a:cubicBezTo>
                    <a:pt x="391" y="340"/>
                    <a:pt x="391" y="340"/>
                    <a:pt x="391" y="340"/>
                  </a:cubicBezTo>
                  <a:cubicBezTo>
                    <a:pt x="381" y="329"/>
                    <a:pt x="370" y="321"/>
                    <a:pt x="359" y="316"/>
                  </a:cubicBezTo>
                  <a:cubicBezTo>
                    <a:pt x="349" y="311"/>
                    <a:pt x="336" y="308"/>
                    <a:pt x="320" y="309"/>
                  </a:cubicBezTo>
                  <a:cubicBezTo>
                    <a:pt x="318" y="309"/>
                    <a:pt x="318" y="309"/>
                    <a:pt x="318" y="309"/>
                  </a:cubicBezTo>
                  <a:cubicBezTo>
                    <a:pt x="312" y="308"/>
                    <a:pt x="312" y="308"/>
                    <a:pt x="312" y="308"/>
                  </a:cubicBezTo>
                  <a:cubicBezTo>
                    <a:pt x="307" y="308"/>
                    <a:pt x="307" y="308"/>
                    <a:pt x="307" y="308"/>
                  </a:cubicBezTo>
                  <a:cubicBezTo>
                    <a:pt x="274" y="311"/>
                    <a:pt x="274" y="311"/>
                    <a:pt x="274" y="311"/>
                  </a:cubicBezTo>
                  <a:cubicBezTo>
                    <a:pt x="307" y="368"/>
                    <a:pt x="307" y="368"/>
                    <a:pt x="307" y="368"/>
                  </a:cubicBezTo>
                  <a:cubicBezTo>
                    <a:pt x="338" y="421"/>
                    <a:pt x="338" y="421"/>
                    <a:pt x="338" y="421"/>
                  </a:cubicBezTo>
                  <a:cubicBezTo>
                    <a:pt x="340" y="425"/>
                    <a:pt x="340" y="425"/>
                    <a:pt x="340" y="425"/>
                  </a:cubicBezTo>
                  <a:cubicBezTo>
                    <a:pt x="353" y="446"/>
                    <a:pt x="353" y="446"/>
                    <a:pt x="353" y="446"/>
                  </a:cubicBezTo>
                  <a:cubicBezTo>
                    <a:pt x="387" y="504"/>
                    <a:pt x="387" y="504"/>
                    <a:pt x="387" y="504"/>
                  </a:cubicBezTo>
                  <a:cubicBezTo>
                    <a:pt x="402" y="492"/>
                    <a:pt x="402" y="492"/>
                    <a:pt x="402" y="492"/>
                  </a:cubicBezTo>
                  <a:cubicBezTo>
                    <a:pt x="408" y="486"/>
                    <a:pt x="408" y="486"/>
                    <a:pt x="408" y="486"/>
                  </a:cubicBezTo>
                  <a:cubicBezTo>
                    <a:pt x="416" y="474"/>
                    <a:pt x="422" y="460"/>
                    <a:pt x="424" y="444"/>
                  </a:cubicBezTo>
                  <a:cubicBezTo>
                    <a:pt x="426" y="427"/>
                    <a:pt x="426" y="427"/>
                    <a:pt x="426" y="427"/>
                  </a:cubicBezTo>
                  <a:cubicBezTo>
                    <a:pt x="426" y="419"/>
                    <a:pt x="426" y="419"/>
                    <a:pt x="426" y="419"/>
                  </a:cubicBezTo>
                  <a:cubicBezTo>
                    <a:pt x="425" y="408"/>
                    <a:pt x="422" y="397"/>
                    <a:pt x="418" y="386"/>
                  </a:cubicBezTo>
                  <a:cubicBezTo>
                    <a:pt x="420" y="386"/>
                    <a:pt x="420" y="386"/>
                    <a:pt x="420" y="386"/>
                  </a:cubicBezTo>
                  <a:cubicBezTo>
                    <a:pt x="432" y="390"/>
                    <a:pt x="432" y="390"/>
                    <a:pt x="432" y="390"/>
                  </a:cubicBezTo>
                  <a:cubicBezTo>
                    <a:pt x="432" y="395"/>
                    <a:pt x="437" y="401"/>
                    <a:pt x="446" y="407"/>
                  </a:cubicBezTo>
                  <a:cubicBezTo>
                    <a:pt x="456" y="413"/>
                    <a:pt x="462" y="418"/>
                    <a:pt x="466" y="425"/>
                  </a:cubicBezTo>
                  <a:cubicBezTo>
                    <a:pt x="468" y="425"/>
                    <a:pt x="468" y="425"/>
                    <a:pt x="468" y="425"/>
                  </a:cubicBezTo>
                  <a:cubicBezTo>
                    <a:pt x="478" y="424"/>
                    <a:pt x="487" y="420"/>
                    <a:pt x="495" y="413"/>
                  </a:cubicBezTo>
                  <a:cubicBezTo>
                    <a:pt x="496" y="434"/>
                    <a:pt x="496" y="434"/>
                    <a:pt x="496" y="434"/>
                  </a:cubicBezTo>
                  <a:cubicBezTo>
                    <a:pt x="492" y="460"/>
                    <a:pt x="492" y="460"/>
                    <a:pt x="492" y="460"/>
                  </a:cubicBezTo>
                  <a:cubicBezTo>
                    <a:pt x="488" y="481"/>
                    <a:pt x="481" y="500"/>
                    <a:pt x="469" y="517"/>
                  </a:cubicBezTo>
                  <a:cubicBezTo>
                    <a:pt x="455" y="533"/>
                    <a:pt x="455" y="533"/>
                    <a:pt x="455" y="533"/>
                  </a:cubicBezTo>
                  <a:cubicBezTo>
                    <a:pt x="418" y="560"/>
                    <a:pt x="418" y="560"/>
                    <a:pt x="418" y="560"/>
                  </a:cubicBezTo>
                  <a:cubicBezTo>
                    <a:pt x="457" y="628"/>
                    <a:pt x="457" y="628"/>
                    <a:pt x="457" y="628"/>
                  </a:cubicBezTo>
                  <a:cubicBezTo>
                    <a:pt x="420" y="646"/>
                    <a:pt x="420" y="646"/>
                    <a:pt x="420" y="646"/>
                  </a:cubicBezTo>
                  <a:cubicBezTo>
                    <a:pt x="382" y="579"/>
                    <a:pt x="382" y="579"/>
                    <a:pt x="382" y="579"/>
                  </a:cubicBezTo>
                  <a:cubicBezTo>
                    <a:pt x="376" y="580"/>
                    <a:pt x="376" y="580"/>
                    <a:pt x="376" y="580"/>
                  </a:cubicBezTo>
                  <a:cubicBezTo>
                    <a:pt x="369" y="583"/>
                    <a:pt x="369" y="583"/>
                    <a:pt x="369" y="583"/>
                  </a:cubicBezTo>
                  <a:cubicBezTo>
                    <a:pt x="365" y="585"/>
                    <a:pt x="365" y="585"/>
                    <a:pt x="365" y="585"/>
                  </a:cubicBezTo>
                  <a:cubicBezTo>
                    <a:pt x="359" y="586"/>
                    <a:pt x="359" y="586"/>
                    <a:pt x="359" y="586"/>
                  </a:cubicBezTo>
                  <a:cubicBezTo>
                    <a:pt x="351" y="588"/>
                    <a:pt x="351" y="588"/>
                    <a:pt x="351" y="588"/>
                  </a:cubicBezTo>
                  <a:cubicBezTo>
                    <a:pt x="348" y="589"/>
                    <a:pt x="348" y="589"/>
                    <a:pt x="348" y="589"/>
                  </a:cubicBezTo>
                  <a:cubicBezTo>
                    <a:pt x="337" y="591"/>
                    <a:pt x="337" y="591"/>
                    <a:pt x="337" y="591"/>
                  </a:cubicBezTo>
                  <a:cubicBezTo>
                    <a:pt x="290" y="593"/>
                    <a:pt x="290" y="593"/>
                    <a:pt x="290" y="593"/>
                  </a:cubicBezTo>
                  <a:cubicBezTo>
                    <a:pt x="276" y="593"/>
                    <a:pt x="263" y="590"/>
                    <a:pt x="252" y="584"/>
                  </a:cubicBezTo>
                  <a:lnTo>
                    <a:pt x="231" y="574"/>
                  </a:lnTo>
                  <a:close/>
                  <a:moveTo>
                    <a:pt x="28" y="249"/>
                  </a:moveTo>
                  <a:cubicBezTo>
                    <a:pt x="28" y="252"/>
                    <a:pt x="28" y="252"/>
                    <a:pt x="28" y="252"/>
                  </a:cubicBezTo>
                  <a:cubicBezTo>
                    <a:pt x="27" y="249"/>
                    <a:pt x="27" y="249"/>
                    <a:pt x="27" y="249"/>
                  </a:cubicBezTo>
                  <a:lnTo>
                    <a:pt x="28" y="249"/>
                  </a:lnTo>
                  <a:close/>
                  <a:moveTo>
                    <a:pt x="47" y="255"/>
                  </a:moveTo>
                  <a:cubicBezTo>
                    <a:pt x="45" y="257"/>
                    <a:pt x="45" y="257"/>
                    <a:pt x="45" y="257"/>
                  </a:cubicBezTo>
                  <a:cubicBezTo>
                    <a:pt x="39" y="259"/>
                    <a:pt x="39" y="259"/>
                    <a:pt x="39" y="259"/>
                  </a:cubicBezTo>
                  <a:cubicBezTo>
                    <a:pt x="37" y="260"/>
                    <a:pt x="37" y="260"/>
                    <a:pt x="37" y="260"/>
                  </a:cubicBezTo>
                  <a:cubicBezTo>
                    <a:pt x="36" y="260"/>
                    <a:pt x="36" y="260"/>
                    <a:pt x="36" y="260"/>
                  </a:cubicBezTo>
                  <a:cubicBezTo>
                    <a:pt x="34" y="258"/>
                    <a:pt x="34" y="258"/>
                    <a:pt x="34" y="258"/>
                  </a:cubicBezTo>
                  <a:cubicBezTo>
                    <a:pt x="37" y="258"/>
                    <a:pt x="37" y="258"/>
                    <a:pt x="37" y="258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51" y="252"/>
                    <a:pt x="51" y="252"/>
                    <a:pt x="51" y="252"/>
                  </a:cubicBezTo>
                  <a:lnTo>
                    <a:pt x="47" y="255"/>
                  </a:lnTo>
                  <a:close/>
                  <a:moveTo>
                    <a:pt x="253" y="505"/>
                  </a:moveTo>
                  <a:cubicBezTo>
                    <a:pt x="254" y="505"/>
                    <a:pt x="254" y="505"/>
                    <a:pt x="254" y="505"/>
                  </a:cubicBezTo>
                  <a:lnTo>
                    <a:pt x="253" y="505"/>
                  </a:lnTo>
                  <a:close/>
                  <a:moveTo>
                    <a:pt x="65" y="294"/>
                  </a:moveTo>
                  <a:cubicBezTo>
                    <a:pt x="65" y="293"/>
                    <a:pt x="65" y="293"/>
                    <a:pt x="65" y="293"/>
                  </a:cubicBezTo>
                  <a:lnTo>
                    <a:pt x="65" y="294"/>
                  </a:lnTo>
                  <a:close/>
                  <a:moveTo>
                    <a:pt x="348" y="589"/>
                  </a:moveTo>
                  <a:cubicBezTo>
                    <a:pt x="347" y="589"/>
                    <a:pt x="347" y="589"/>
                    <a:pt x="347" y="589"/>
                  </a:cubicBezTo>
                  <a:lnTo>
                    <a:pt x="348" y="589"/>
                  </a:lnTo>
                  <a:close/>
                  <a:moveTo>
                    <a:pt x="53" y="282"/>
                  </a:moveTo>
                  <a:cubicBezTo>
                    <a:pt x="53" y="282"/>
                    <a:pt x="53" y="282"/>
                    <a:pt x="53" y="282"/>
                  </a:cubicBezTo>
                  <a:close/>
                  <a:moveTo>
                    <a:pt x="47" y="269"/>
                  </a:moveTo>
                  <a:cubicBezTo>
                    <a:pt x="47" y="270"/>
                    <a:pt x="47" y="270"/>
                    <a:pt x="47" y="270"/>
                  </a:cubicBezTo>
                  <a:lnTo>
                    <a:pt x="47" y="269"/>
                  </a:lnTo>
                  <a:close/>
                  <a:moveTo>
                    <a:pt x="44" y="269"/>
                  </a:moveTo>
                  <a:cubicBezTo>
                    <a:pt x="44" y="269"/>
                    <a:pt x="44" y="269"/>
                    <a:pt x="44" y="269"/>
                  </a:cubicBezTo>
                  <a:close/>
                  <a:moveTo>
                    <a:pt x="35" y="247"/>
                  </a:moveTo>
                  <a:cubicBezTo>
                    <a:pt x="34" y="247"/>
                    <a:pt x="34" y="247"/>
                    <a:pt x="34" y="247"/>
                  </a:cubicBezTo>
                  <a:lnTo>
                    <a:pt x="35" y="247"/>
                  </a:lnTo>
                  <a:close/>
                  <a:moveTo>
                    <a:pt x="24" y="244"/>
                  </a:moveTo>
                  <a:cubicBezTo>
                    <a:pt x="24" y="243"/>
                    <a:pt x="24" y="243"/>
                    <a:pt x="24" y="243"/>
                  </a:cubicBezTo>
                  <a:lnTo>
                    <a:pt x="24" y="244"/>
                  </a:lnTo>
                  <a:close/>
                  <a:moveTo>
                    <a:pt x="41" y="257"/>
                  </a:moveTo>
                  <a:cubicBezTo>
                    <a:pt x="42" y="257"/>
                    <a:pt x="42" y="257"/>
                    <a:pt x="42" y="257"/>
                  </a:cubicBezTo>
                  <a:lnTo>
                    <a:pt x="41" y="257"/>
                  </a:lnTo>
                  <a:close/>
                  <a:moveTo>
                    <a:pt x="309" y="240"/>
                  </a:moveTo>
                  <a:cubicBezTo>
                    <a:pt x="310" y="240"/>
                    <a:pt x="310" y="240"/>
                    <a:pt x="310" y="240"/>
                  </a:cubicBezTo>
                  <a:lnTo>
                    <a:pt x="309" y="240"/>
                  </a:lnTo>
                  <a:close/>
                  <a:moveTo>
                    <a:pt x="449" y="314"/>
                  </a:moveTo>
                  <a:cubicBezTo>
                    <a:pt x="448" y="315"/>
                    <a:pt x="448" y="315"/>
                    <a:pt x="448" y="315"/>
                  </a:cubicBezTo>
                  <a:lnTo>
                    <a:pt x="449" y="314"/>
                  </a:lnTo>
                  <a:close/>
                  <a:moveTo>
                    <a:pt x="415" y="308"/>
                  </a:moveTo>
                  <a:cubicBezTo>
                    <a:pt x="415" y="309"/>
                    <a:pt x="415" y="309"/>
                    <a:pt x="415" y="309"/>
                  </a:cubicBezTo>
                  <a:lnTo>
                    <a:pt x="415" y="308"/>
                  </a:lnTo>
                  <a:close/>
                  <a:moveTo>
                    <a:pt x="412" y="371"/>
                  </a:moveTo>
                  <a:cubicBezTo>
                    <a:pt x="411" y="370"/>
                    <a:pt x="411" y="370"/>
                    <a:pt x="411" y="370"/>
                  </a:cubicBezTo>
                  <a:lnTo>
                    <a:pt x="412" y="371"/>
                  </a:lnTo>
                  <a:close/>
                  <a:moveTo>
                    <a:pt x="312" y="308"/>
                  </a:moveTo>
                  <a:cubicBezTo>
                    <a:pt x="311" y="308"/>
                    <a:pt x="311" y="308"/>
                    <a:pt x="311" y="308"/>
                  </a:cubicBezTo>
                  <a:lnTo>
                    <a:pt x="312" y="308"/>
                  </a:lnTo>
                  <a:close/>
                  <a:moveTo>
                    <a:pt x="402" y="492"/>
                  </a:moveTo>
                  <a:cubicBezTo>
                    <a:pt x="403" y="492"/>
                    <a:pt x="403" y="492"/>
                    <a:pt x="403" y="492"/>
                  </a:cubicBezTo>
                  <a:lnTo>
                    <a:pt x="402" y="492"/>
                  </a:lnTo>
                  <a:close/>
                  <a:moveTo>
                    <a:pt x="528" y="311"/>
                  </a:moveTo>
                  <a:cubicBezTo>
                    <a:pt x="528" y="312"/>
                    <a:pt x="528" y="312"/>
                    <a:pt x="528" y="312"/>
                  </a:cubicBezTo>
                  <a:cubicBezTo>
                    <a:pt x="511" y="316"/>
                    <a:pt x="511" y="316"/>
                    <a:pt x="511" y="316"/>
                  </a:cubicBezTo>
                  <a:cubicBezTo>
                    <a:pt x="521" y="164"/>
                    <a:pt x="521" y="164"/>
                    <a:pt x="521" y="164"/>
                  </a:cubicBezTo>
                  <a:cubicBezTo>
                    <a:pt x="538" y="186"/>
                    <a:pt x="538" y="186"/>
                    <a:pt x="538" y="186"/>
                  </a:cubicBezTo>
                  <a:cubicBezTo>
                    <a:pt x="537" y="186"/>
                    <a:pt x="537" y="186"/>
                    <a:pt x="537" y="186"/>
                  </a:cubicBezTo>
                  <a:lnTo>
                    <a:pt x="528" y="311"/>
                  </a:lnTo>
                  <a:close/>
                  <a:moveTo>
                    <a:pt x="146" y="164"/>
                  </a:moveTo>
                  <a:cubicBezTo>
                    <a:pt x="105" y="93"/>
                    <a:pt x="105" y="93"/>
                    <a:pt x="105" y="93"/>
                  </a:cubicBezTo>
                  <a:cubicBezTo>
                    <a:pt x="85" y="107"/>
                    <a:pt x="73" y="125"/>
                    <a:pt x="68" y="147"/>
                  </a:cubicBezTo>
                  <a:cubicBezTo>
                    <a:pt x="63" y="168"/>
                    <a:pt x="66" y="189"/>
                    <a:pt x="79" y="210"/>
                  </a:cubicBezTo>
                  <a:cubicBezTo>
                    <a:pt x="85" y="222"/>
                    <a:pt x="94" y="232"/>
                    <a:pt x="104" y="240"/>
                  </a:cubicBezTo>
                  <a:cubicBezTo>
                    <a:pt x="126" y="254"/>
                    <a:pt x="126" y="254"/>
                    <a:pt x="126" y="254"/>
                  </a:cubicBezTo>
                  <a:cubicBezTo>
                    <a:pt x="141" y="261"/>
                    <a:pt x="162" y="264"/>
                    <a:pt x="186" y="262"/>
                  </a:cubicBezTo>
                  <a:cubicBezTo>
                    <a:pt x="200" y="260"/>
                    <a:pt x="200" y="260"/>
                    <a:pt x="200" y="260"/>
                  </a:cubicBezTo>
                  <a:cubicBezTo>
                    <a:pt x="195" y="251"/>
                    <a:pt x="195" y="251"/>
                    <a:pt x="195" y="251"/>
                  </a:cubicBezTo>
                  <a:lnTo>
                    <a:pt x="146" y="164"/>
                  </a:lnTo>
                  <a:close/>
                </a:path>
              </a:pathLst>
            </a:custGeom>
            <a:solidFill>
              <a:srgbClr val="40404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0908" name="Freeform 20"/>
            <p:cNvSpPr>
              <a:spLocks noEditPoints="1"/>
            </p:cNvSpPr>
            <p:nvPr/>
          </p:nvSpPr>
          <p:spPr bwMode="auto">
            <a:xfrm>
              <a:off x="5756276" y="1676400"/>
              <a:ext cx="300038" cy="1450975"/>
            </a:xfrm>
            <a:custGeom>
              <a:avLst/>
              <a:gdLst>
                <a:gd name="T0" fmla="*/ 0 w 189"/>
                <a:gd name="T1" fmla="*/ 2147483647 h 914"/>
                <a:gd name="T2" fmla="*/ 2147483647 w 189"/>
                <a:gd name="T3" fmla="*/ 2147483647 h 914"/>
                <a:gd name="T4" fmla="*/ 2147483647 w 189"/>
                <a:gd name="T5" fmla="*/ 2147483647 h 914"/>
                <a:gd name="T6" fmla="*/ 2147483647 w 189"/>
                <a:gd name="T7" fmla="*/ 2147483647 h 914"/>
                <a:gd name="T8" fmla="*/ 2147483647 w 189"/>
                <a:gd name="T9" fmla="*/ 2147483647 h 914"/>
                <a:gd name="T10" fmla="*/ 0 w 189"/>
                <a:gd name="T11" fmla="*/ 2147483647 h 914"/>
                <a:gd name="T12" fmla="*/ 2147483647 w 189"/>
                <a:gd name="T13" fmla="*/ 2147483647 h 914"/>
                <a:gd name="T14" fmla="*/ 2147483647 w 189"/>
                <a:gd name="T15" fmla="*/ 0 h 914"/>
                <a:gd name="T16" fmla="*/ 2147483647 w 189"/>
                <a:gd name="T17" fmla="*/ 2147483647 h 914"/>
                <a:gd name="T18" fmla="*/ 2147483647 w 189"/>
                <a:gd name="T19" fmla="*/ 2147483647 h 914"/>
                <a:gd name="T20" fmla="*/ 2147483647 w 189"/>
                <a:gd name="T21" fmla="*/ 2147483647 h 914"/>
                <a:gd name="T22" fmla="*/ 2147483647 w 189"/>
                <a:gd name="T23" fmla="*/ 2147483647 h 914"/>
                <a:gd name="T24" fmla="*/ 2147483647 w 189"/>
                <a:gd name="T25" fmla="*/ 2147483647 h 914"/>
                <a:gd name="T26" fmla="*/ 2147483647 w 189"/>
                <a:gd name="T27" fmla="*/ 2147483647 h 914"/>
                <a:gd name="T28" fmla="*/ 2147483647 w 189"/>
                <a:gd name="T29" fmla="*/ 2147483647 h 914"/>
                <a:gd name="T30" fmla="*/ 2147483647 w 189"/>
                <a:gd name="T31" fmla="*/ 2147483647 h 914"/>
                <a:gd name="T32" fmla="*/ 2147483647 w 189"/>
                <a:gd name="T33" fmla="*/ 2147483647 h 914"/>
                <a:gd name="T34" fmla="*/ 2147483647 w 189"/>
                <a:gd name="T35" fmla="*/ 2147483647 h 914"/>
                <a:gd name="T36" fmla="*/ 2147483647 w 189"/>
                <a:gd name="T37" fmla="*/ 2147483647 h 914"/>
                <a:gd name="T38" fmla="*/ 2147483647 w 189"/>
                <a:gd name="T39" fmla="*/ 2147483647 h 914"/>
                <a:gd name="T40" fmla="*/ 2147483647 w 189"/>
                <a:gd name="T41" fmla="*/ 2147483647 h 914"/>
                <a:gd name="T42" fmla="*/ 2147483647 w 189"/>
                <a:gd name="T43" fmla="*/ 2147483647 h 914"/>
                <a:gd name="T44" fmla="*/ 2147483647 w 189"/>
                <a:gd name="T45" fmla="*/ 2147483647 h 914"/>
                <a:gd name="T46" fmla="*/ 2147483647 w 189"/>
                <a:gd name="T47" fmla="*/ 2147483647 h 914"/>
                <a:gd name="T48" fmla="*/ 2147483647 w 189"/>
                <a:gd name="T49" fmla="*/ 2147483647 h 91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89"/>
                <a:gd name="T76" fmla="*/ 0 h 914"/>
                <a:gd name="T77" fmla="*/ 189 w 189"/>
                <a:gd name="T78" fmla="*/ 914 h 91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89" h="914">
                  <a:moveTo>
                    <a:pt x="0" y="42"/>
                  </a:moveTo>
                  <a:lnTo>
                    <a:pt x="35" y="9"/>
                  </a:lnTo>
                  <a:lnTo>
                    <a:pt x="59" y="49"/>
                  </a:lnTo>
                  <a:lnTo>
                    <a:pt x="52" y="87"/>
                  </a:lnTo>
                  <a:lnTo>
                    <a:pt x="47" y="82"/>
                  </a:lnTo>
                  <a:lnTo>
                    <a:pt x="0" y="42"/>
                  </a:lnTo>
                  <a:close/>
                  <a:moveTo>
                    <a:pt x="127" y="2"/>
                  </a:moveTo>
                  <a:lnTo>
                    <a:pt x="127" y="0"/>
                  </a:lnTo>
                  <a:lnTo>
                    <a:pt x="189" y="66"/>
                  </a:lnTo>
                  <a:lnTo>
                    <a:pt x="123" y="75"/>
                  </a:lnTo>
                  <a:lnTo>
                    <a:pt x="97" y="87"/>
                  </a:lnTo>
                  <a:lnTo>
                    <a:pt x="94" y="68"/>
                  </a:lnTo>
                  <a:lnTo>
                    <a:pt x="127" y="2"/>
                  </a:lnTo>
                  <a:close/>
                  <a:moveTo>
                    <a:pt x="179" y="727"/>
                  </a:moveTo>
                  <a:lnTo>
                    <a:pt x="179" y="857"/>
                  </a:lnTo>
                  <a:lnTo>
                    <a:pt x="118" y="857"/>
                  </a:lnTo>
                  <a:lnTo>
                    <a:pt x="68" y="857"/>
                  </a:lnTo>
                  <a:lnTo>
                    <a:pt x="68" y="850"/>
                  </a:lnTo>
                  <a:lnTo>
                    <a:pt x="111" y="784"/>
                  </a:lnTo>
                  <a:lnTo>
                    <a:pt x="179" y="727"/>
                  </a:lnTo>
                  <a:close/>
                  <a:moveTo>
                    <a:pt x="35" y="864"/>
                  </a:moveTo>
                  <a:lnTo>
                    <a:pt x="118" y="864"/>
                  </a:lnTo>
                  <a:lnTo>
                    <a:pt x="118" y="914"/>
                  </a:lnTo>
                  <a:lnTo>
                    <a:pt x="66" y="914"/>
                  </a:lnTo>
                  <a:lnTo>
                    <a:pt x="35" y="864"/>
                  </a:lnTo>
                  <a:close/>
                </a:path>
              </a:pathLst>
            </a:custGeom>
            <a:solidFill>
              <a:srgbClr val="CCCCCC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pic>
        <p:nvPicPr>
          <p:cNvPr id="80901" name="Picture 21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6804025" y="260350"/>
            <a:ext cx="1296988" cy="48466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80902" name="Freeform 6"/>
          <p:cNvSpPr>
            <a:spLocks noEditPoints="1"/>
          </p:cNvSpPr>
          <p:nvPr/>
        </p:nvSpPr>
        <p:spPr bwMode="auto">
          <a:xfrm>
            <a:off x="0" y="549275"/>
            <a:ext cx="2771775" cy="3657600"/>
          </a:xfrm>
          <a:custGeom>
            <a:avLst/>
            <a:gdLst>
              <a:gd name="T0" fmla="*/ 2147483647 w 97"/>
              <a:gd name="T1" fmla="*/ 2147483647 h 123"/>
              <a:gd name="T2" fmla="*/ 2147483647 w 97"/>
              <a:gd name="T3" fmla="*/ 2147483647 h 123"/>
              <a:gd name="T4" fmla="*/ 2147483647 w 97"/>
              <a:gd name="T5" fmla="*/ 2147483647 h 123"/>
              <a:gd name="T6" fmla="*/ 2147483647 w 97"/>
              <a:gd name="T7" fmla="*/ 2147483647 h 123"/>
              <a:gd name="T8" fmla="*/ 2147483647 w 97"/>
              <a:gd name="T9" fmla="*/ 2147483647 h 123"/>
              <a:gd name="T10" fmla="*/ 2147483647 w 97"/>
              <a:gd name="T11" fmla="*/ 2147483647 h 123"/>
              <a:gd name="T12" fmla="*/ 2147483647 w 97"/>
              <a:gd name="T13" fmla="*/ 2147483647 h 123"/>
              <a:gd name="T14" fmla="*/ 2147483647 w 97"/>
              <a:gd name="T15" fmla="*/ 2147483647 h 123"/>
              <a:gd name="T16" fmla="*/ 2147483647 w 97"/>
              <a:gd name="T17" fmla="*/ 2147483647 h 123"/>
              <a:gd name="T18" fmla="*/ 2147483647 w 97"/>
              <a:gd name="T19" fmla="*/ 2147483647 h 123"/>
              <a:gd name="T20" fmla="*/ 2147483647 w 97"/>
              <a:gd name="T21" fmla="*/ 2147483647 h 123"/>
              <a:gd name="T22" fmla="*/ 2147483647 w 97"/>
              <a:gd name="T23" fmla="*/ 2147483647 h 123"/>
              <a:gd name="T24" fmla="*/ 2147483647 w 97"/>
              <a:gd name="T25" fmla="*/ 2147483647 h 123"/>
              <a:gd name="T26" fmla="*/ 2147483647 w 97"/>
              <a:gd name="T27" fmla="*/ 2147483647 h 123"/>
              <a:gd name="T28" fmla="*/ 2147483647 w 97"/>
              <a:gd name="T29" fmla="*/ 2147483647 h 123"/>
              <a:gd name="T30" fmla="*/ 2147483647 w 97"/>
              <a:gd name="T31" fmla="*/ 2147483647 h 123"/>
              <a:gd name="T32" fmla="*/ 2147483647 w 97"/>
              <a:gd name="T33" fmla="*/ 2147483647 h 123"/>
              <a:gd name="T34" fmla="*/ 2147483647 w 97"/>
              <a:gd name="T35" fmla="*/ 2147483647 h 123"/>
              <a:gd name="T36" fmla="*/ 2147483647 w 97"/>
              <a:gd name="T37" fmla="*/ 2147483647 h 123"/>
              <a:gd name="T38" fmla="*/ 2147483647 w 97"/>
              <a:gd name="T39" fmla="*/ 2147483647 h 123"/>
              <a:gd name="T40" fmla="*/ 2147483647 w 97"/>
              <a:gd name="T41" fmla="*/ 2147483647 h 123"/>
              <a:gd name="T42" fmla="*/ 2147483647 w 97"/>
              <a:gd name="T43" fmla="*/ 2147483647 h 123"/>
              <a:gd name="T44" fmla="*/ 2147483647 w 97"/>
              <a:gd name="T45" fmla="*/ 2147483647 h 123"/>
              <a:gd name="T46" fmla="*/ 2147483647 w 97"/>
              <a:gd name="T47" fmla="*/ 2147483647 h 123"/>
              <a:gd name="T48" fmla="*/ 2147483647 w 97"/>
              <a:gd name="T49" fmla="*/ 2147483647 h 123"/>
              <a:gd name="T50" fmla="*/ 2147483647 w 97"/>
              <a:gd name="T51" fmla="*/ 2147483647 h 123"/>
              <a:gd name="T52" fmla="*/ 2147483647 w 97"/>
              <a:gd name="T53" fmla="*/ 2147483647 h 123"/>
              <a:gd name="T54" fmla="*/ 2147483647 w 97"/>
              <a:gd name="T55" fmla="*/ 2147483647 h 123"/>
              <a:gd name="T56" fmla="*/ 2147483647 w 97"/>
              <a:gd name="T57" fmla="*/ 2147483647 h 123"/>
              <a:gd name="T58" fmla="*/ 2147483647 w 97"/>
              <a:gd name="T59" fmla="*/ 2147483647 h 123"/>
              <a:gd name="T60" fmla="*/ 2147483647 w 97"/>
              <a:gd name="T61" fmla="*/ 2147483647 h 123"/>
              <a:gd name="T62" fmla="*/ 2147483647 w 97"/>
              <a:gd name="T63" fmla="*/ 2147483647 h 123"/>
              <a:gd name="T64" fmla="*/ 2147483647 w 97"/>
              <a:gd name="T65" fmla="*/ 2147483647 h 123"/>
              <a:gd name="T66" fmla="*/ 2147483647 w 97"/>
              <a:gd name="T67" fmla="*/ 2147483647 h 123"/>
              <a:gd name="T68" fmla="*/ 2147483647 w 97"/>
              <a:gd name="T69" fmla="*/ 2147483647 h 123"/>
              <a:gd name="T70" fmla="*/ 2147483647 w 97"/>
              <a:gd name="T71" fmla="*/ 2147483647 h 123"/>
              <a:gd name="T72" fmla="*/ 2147483647 w 97"/>
              <a:gd name="T73" fmla="*/ 2147483647 h 123"/>
              <a:gd name="T74" fmla="*/ 2147483647 w 97"/>
              <a:gd name="T75" fmla="*/ 2147483647 h 123"/>
              <a:gd name="T76" fmla="*/ 2147483647 w 97"/>
              <a:gd name="T77" fmla="*/ 2147483647 h 123"/>
              <a:gd name="T78" fmla="*/ 2147483647 w 97"/>
              <a:gd name="T79" fmla="*/ 2147483647 h 123"/>
              <a:gd name="T80" fmla="*/ 2147483647 w 97"/>
              <a:gd name="T81" fmla="*/ 2147483647 h 123"/>
              <a:gd name="T82" fmla="*/ 2147483647 w 97"/>
              <a:gd name="T83" fmla="*/ 2147483647 h 123"/>
              <a:gd name="T84" fmla="*/ 2147483647 w 97"/>
              <a:gd name="T85" fmla="*/ 2147483647 h 123"/>
              <a:gd name="T86" fmla="*/ 2147483647 w 97"/>
              <a:gd name="T87" fmla="*/ 2147483647 h 123"/>
              <a:gd name="T88" fmla="*/ 2147483647 w 97"/>
              <a:gd name="T89" fmla="*/ 2147483647 h 123"/>
              <a:gd name="T90" fmla="*/ 2147483647 w 97"/>
              <a:gd name="T91" fmla="*/ 2147483647 h 123"/>
              <a:gd name="T92" fmla="*/ 2147483647 w 97"/>
              <a:gd name="T93" fmla="*/ 2147483647 h 123"/>
              <a:gd name="T94" fmla="*/ 2147483647 w 97"/>
              <a:gd name="T95" fmla="*/ 2147483647 h 123"/>
              <a:gd name="T96" fmla="*/ 2147483647 w 97"/>
              <a:gd name="T97" fmla="*/ 2147483647 h 123"/>
              <a:gd name="T98" fmla="*/ 2147483647 w 97"/>
              <a:gd name="T99" fmla="*/ 2147483647 h 123"/>
              <a:gd name="T100" fmla="*/ 2147483647 w 97"/>
              <a:gd name="T101" fmla="*/ 2147483647 h 123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97"/>
              <a:gd name="T154" fmla="*/ 0 h 123"/>
              <a:gd name="T155" fmla="*/ 97 w 97"/>
              <a:gd name="T156" fmla="*/ 123 h 123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97" h="123">
                <a:moveTo>
                  <a:pt x="12" y="66"/>
                </a:moveTo>
                <a:cubicBezTo>
                  <a:pt x="12" y="66"/>
                  <a:pt x="12" y="66"/>
                  <a:pt x="12" y="66"/>
                </a:cubicBezTo>
                <a:cubicBezTo>
                  <a:pt x="12" y="66"/>
                  <a:pt x="12" y="66"/>
                  <a:pt x="12" y="66"/>
                </a:cubicBezTo>
                <a:cubicBezTo>
                  <a:pt x="12" y="67"/>
                  <a:pt x="12" y="66"/>
                  <a:pt x="12" y="66"/>
                </a:cubicBezTo>
                <a:close/>
                <a:moveTo>
                  <a:pt x="9" y="69"/>
                </a:moveTo>
                <a:cubicBezTo>
                  <a:pt x="9" y="69"/>
                  <a:pt x="9" y="69"/>
                  <a:pt x="9" y="69"/>
                </a:cubicBezTo>
                <a:close/>
                <a:moveTo>
                  <a:pt x="13" y="66"/>
                </a:moveTo>
                <a:cubicBezTo>
                  <a:pt x="13" y="66"/>
                  <a:pt x="13" y="66"/>
                  <a:pt x="13" y="66"/>
                </a:cubicBezTo>
                <a:close/>
                <a:moveTo>
                  <a:pt x="9" y="69"/>
                </a:moveTo>
                <a:cubicBezTo>
                  <a:pt x="9" y="69"/>
                  <a:pt x="9" y="69"/>
                  <a:pt x="9" y="69"/>
                </a:cubicBezTo>
                <a:close/>
                <a:moveTo>
                  <a:pt x="13" y="68"/>
                </a:moveTo>
                <a:cubicBezTo>
                  <a:pt x="13" y="68"/>
                  <a:pt x="13" y="68"/>
                  <a:pt x="13" y="68"/>
                </a:cubicBezTo>
                <a:cubicBezTo>
                  <a:pt x="13" y="68"/>
                  <a:pt x="13" y="68"/>
                  <a:pt x="13" y="68"/>
                </a:cubicBezTo>
                <a:close/>
                <a:moveTo>
                  <a:pt x="74" y="55"/>
                </a:moveTo>
                <a:cubicBezTo>
                  <a:pt x="76" y="53"/>
                  <a:pt x="93" y="30"/>
                  <a:pt x="95" y="23"/>
                </a:cubicBezTo>
                <a:cubicBezTo>
                  <a:pt x="97" y="16"/>
                  <a:pt x="95" y="0"/>
                  <a:pt x="78" y="1"/>
                </a:cubicBezTo>
                <a:cubicBezTo>
                  <a:pt x="78" y="1"/>
                  <a:pt x="64" y="3"/>
                  <a:pt x="59" y="5"/>
                </a:cubicBezTo>
                <a:cubicBezTo>
                  <a:pt x="54" y="7"/>
                  <a:pt x="29" y="14"/>
                  <a:pt x="26" y="35"/>
                </a:cubicBezTo>
                <a:cubicBezTo>
                  <a:pt x="26" y="35"/>
                  <a:pt x="20" y="40"/>
                  <a:pt x="18" y="40"/>
                </a:cubicBezTo>
                <a:cubicBezTo>
                  <a:pt x="16" y="41"/>
                  <a:pt x="0" y="44"/>
                  <a:pt x="5" y="60"/>
                </a:cubicBezTo>
                <a:cubicBezTo>
                  <a:pt x="4" y="61"/>
                  <a:pt x="4" y="62"/>
                  <a:pt x="4" y="63"/>
                </a:cubicBezTo>
                <a:cubicBezTo>
                  <a:pt x="4" y="64"/>
                  <a:pt x="4" y="65"/>
                  <a:pt x="4" y="65"/>
                </a:cubicBezTo>
                <a:cubicBezTo>
                  <a:pt x="4" y="65"/>
                  <a:pt x="4" y="64"/>
                  <a:pt x="4" y="63"/>
                </a:cubicBezTo>
                <a:cubicBezTo>
                  <a:pt x="5" y="64"/>
                  <a:pt x="5" y="64"/>
                  <a:pt x="5" y="64"/>
                </a:cubicBezTo>
                <a:cubicBezTo>
                  <a:pt x="5" y="65"/>
                  <a:pt x="5" y="66"/>
                  <a:pt x="6" y="67"/>
                </a:cubicBezTo>
                <a:cubicBezTo>
                  <a:pt x="6" y="66"/>
                  <a:pt x="5" y="65"/>
                  <a:pt x="5" y="65"/>
                </a:cubicBezTo>
                <a:cubicBezTo>
                  <a:pt x="6" y="65"/>
                  <a:pt x="6" y="66"/>
                  <a:pt x="6" y="66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7"/>
                  <a:pt x="7" y="67"/>
                  <a:pt x="6" y="66"/>
                </a:cubicBezTo>
                <a:cubicBezTo>
                  <a:pt x="7" y="67"/>
                  <a:pt x="7" y="67"/>
                  <a:pt x="7" y="67"/>
                </a:cubicBezTo>
                <a:cubicBezTo>
                  <a:pt x="7" y="66"/>
                  <a:pt x="6" y="65"/>
                  <a:pt x="6" y="64"/>
                </a:cubicBezTo>
                <a:cubicBezTo>
                  <a:pt x="6" y="64"/>
                  <a:pt x="6" y="63"/>
                  <a:pt x="6" y="62"/>
                </a:cubicBezTo>
                <a:cubicBezTo>
                  <a:pt x="6" y="63"/>
                  <a:pt x="6" y="63"/>
                  <a:pt x="6" y="63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61"/>
                  <a:pt x="6" y="61"/>
                  <a:pt x="6" y="61"/>
                </a:cubicBezTo>
                <a:cubicBezTo>
                  <a:pt x="6" y="62"/>
                  <a:pt x="6" y="63"/>
                  <a:pt x="6" y="63"/>
                </a:cubicBezTo>
                <a:cubicBezTo>
                  <a:pt x="6" y="63"/>
                  <a:pt x="6" y="63"/>
                  <a:pt x="6" y="62"/>
                </a:cubicBezTo>
                <a:cubicBezTo>
                  <a:pt x="6" y="62"/>
                  <a:pt x="6" y="62"/>
                  <a:pt x="6" y="62"/>
                </a:cubicBezTo>
                <a:cubicBezTo>
                  <a:pt x="6" y="63"/>
                  <a:pt x="6" y="63"/>
                  <a:pt x="6" y="64"/>
                </a:cubicBezTo>
                <a:cubicBezTo>
                  <a:pt x="6" y="64"/>
                  <a:pt x="7" y="63"/>
                  <a:pt x="7" y="62"/>
                </a:cubicBezTo>
                <a:cubicBezTo>
                  <a:pt x="7" y="62"/>
                  <a:pt x="7" y="62"/>
                  <a:pt x="7" y="62"/>
                </a:cubicBezTo>
                <a:cubicBezTo>
                  <a:pt x="7" y="64"/>
                  <a:pt x="7" y="64"/>
                  <a:pt x="7" y="64"/>
                </a:cubicBezTo>
                <a:cubicBezTo>
                  <a:pt x="7" y="62"/>
                  <a:pt x="7" y="62"/>
                  <a:pt x="7" y="62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3"/>
                  <a:pt x="7" y="63"/>
                  <a:pt x="7" y="63"/>
                </a:cubicBezTo>
                <a:cubicBezTo>
                  <a:pt x="7" y="64"/>
                  <a:pt x="7" y="65"/>
                  <a:pt x="7" y="65"/>
                </a:cubicBezTo>
                <a:cubicBezTo>
                  <a:pt x="7" y="64"/>
                  <a:pt x="7" y="64"/>
                  <a:pt x="7" y="64"/>
                </a:cubicBezTo>
                <a:cubicBezTo>
                  <a:pt x="7" y="65"/>
                  <a:pt x="8" y="66"/>
                  <a:pt x="8" y="67"/>
                </a:cubicBezTo>
                <a:cubicBezTo>
                  <a:pt x="8" y="68"/>
                  <a:pt x="8" y="67"/>
                  <a:pt x="8" y="67"/>
                </a:cubicBezTo>
                <a:cubicBezTo>
                  <a:pt x="8" y="67"/>
                  <a:pt x="8" y="65"/>
                  <a:pt x="8" y="63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3"/>
                  <a:pt x="8" y="63"/>
                  <a:pt x="8" y="63"/>
                </a:cubicBezTo>
                <a:cubicBezTo>
                  <a:pt x="8" y="64"/>
                  <a:pt x="8" y="64"/>
                  <a:pt x="8" y="65"/>
                </a:cubicBezTo>
                <a:cubicBezTo>
                  <a:pt x="8" y="64"/>
                  <a:pt x="8" y="64"/>
                  <a:pt x="8" y="63"/>
                </a:cubicBezTo>
                <a:cubicBezTo>
                  <a:pt x="8" y="63"/>
                  <a:pt x="8" y="63"/>
                  <a:pt x="8" y="63"/>
                </a:cubicBezTo>
                <a:cubicBezTo>
                  <a:pt x="9" y="65"/>
                  <a:pt x="9" y="67"/>
                  <a:pt x="9" y="67"/>
                </a:cubicBezTo>
                <a:cubicBezTo>
                  <a:pt x="9" y="66"/>
                  <a:pt x="9" y="65"/>
                  <a:pt x="9" y="63"/>
                </a:cubicBezTo>
                <a:cubicBezTo>
                  <a:pt x="9" y="64"/>
                  <a:pt x="9" y="64"/>
                  <a:pt x="9" y="64"/>
                </a:cubicBezTo>
                <a:cubicBezTo>
                  <a:pt x="9" y="66"/>
                  <a:pt x="9" y="68"/>
                  <a:pt x="9" y="69"/>
                </a:cubicBezTo>
                <a:cubicBezTo>
                  <a:pt x="9" y="68"/>
                  <a:pt x="10" y="67"/>
                  <a:pt x="10" y="64"/>
                </a:cubicBezTo>
                <a:cubicBezTo>
                  <a:pt x="10" y="64"/>
                  <a:pt x="10" y="64"/>
                  <a:pt x="10" y="64"/>
                </a:cubicBezTo>
                <a:cubicBezTo>
                  <a:pt x="10" y="66"/>
                  <a:pt x="10" y="69"/>
                  <a:pt x="10" y="71"/>
                </a:cubicBezTo>
                <a:cubicBezTo>
                  <a:pt x="10" y="71"/>
                  <a:pt x="10" y="67"/>
                  <a:pt x="10" y="65"/>
                </a:cubicBezTo>
                <a:cubicBezTo>
                  <a:pt x="11" y="69"/>
                  <a:pt x="11" y="69"/>
                  <a:pt x="11" y="69"/>
                </a:cubicBezTo>
                <a:cubicBezTo>
                  <a:pt x="11" y="69"/>
                  <a:pt x="11" y="67"/>
                  <a:pt x="11" y="65"/>
                </a:cubicBezTo>
                <a:cubicBezTo>
                  <a:pt x="11" y="66"/>
                  <a:pt x="12" y="67"/>
                  <a:pt x="12" y="67"/>
                </a:cubicBezTo>
                <a:cubicBezTo>
                  <a:pt x="12" y="67"/>
                  <a:pt x="11" y="66"/>
                  <a:pt x="11" y="66"/>
                </a:cubicBezTo>
                <a:cubicBezTo>
                  <a:pt x="12" y="66"/>
                  <a:pt x="12" y="66"/>
                  <a:pt x="12" y="66"/>
                </a:cubicBezTo>
                <a:cubicBezTo>
                  <a:pt x="12" y="66"/>
                  <a:pt x="12" y="66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6"/>
                  <a:pt x="12" y="66"/>
                  <a:pt x="12" y="66"/>
                </a:cubicBezTo>
                <a:cubicBezTo>
                  <a:pt x="12" y="66"/>
                  <a:pt x="12" y="65"/>
                  <a:pt x="12" y="65"/>
                </a:cubicBezTo>
                <a:cubicBezTo>
                  <a:pt x="12" y="65"/>
                  <a:pt x="12" y="65"/>
                  <a:pt x="12" y="65"/>
                </a:cubicBezTo>
                <a:cubicBezTo>
                  <a:pt x="12" y="66"/>
                  <a:pt x="13" y="67"/>
                  <a:pt x="13" y="68"/>
                </a:cubicBezTo>
                <a:cubicBezTo>
                  <a:pt x="13" y="67"/>
                  <a:pt x="13" y="66"/>
                  <a:pt x="12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6"/>
                  <a:pt x="13" y="66"/>
                  <a:pt x="13" y="66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6"/>
                  <a:pt x="13" y="66"/>
                  <a:pt x="13" y="66"/>
                </a:cubicBezTo>
                <a:cubicBezTo>
                  <a:pt x="13" y="65"/>
                  <a:pt x="13" y="65"/>
                  <a:pt x="13" y="65"/>
                </a:cubicBezTo>
                <a:cubicBezTo>
                  <a:pt x="13" y="65"/>
                  <a:pt x="13" y="65"/>
                  <a:pt x="13" y="65"/>
                </a:cubicBezTo>
                <a:cubicBezTo>
                  <a:pt x="14" y="66"/>
                  <a:pt x="14" y="67"/>
                  <a:pt x="14" y="67"/>
                </a:cubicBezTo>
                <a:cubicBezTo>
                  <a:pt x="14" y="68"/>
                  <a:pt x="14" y="67"/>
                  <a:pt x="14" y="65"/>
                </a:cubicBezTo>
                <a:cubicBezTo>
                  <a:pt x="17" y="66"/>
                  <a:pt x="21" y="66"/>
                  <a:pt x="22" y="65"/>
                </a:cubicBezTo>
                <a:cubicBezTo>
                  <a:pt x="24" y="64"/>
                  <a:pt x="25" y="64"/>
                  <a:pt x="26" y="64"/>
                </a:cubicBezTo>
                <a:cubicBezTo>
                  <a:pt x="27" y="64"/>
                  <a:pt x="28" y="63"/>
                  <a:pt x="28" y="63"/>
                </a:cubicBezTo>
                <a:cubicBezTo>
                  <a:pt x="28" y="63"/>
                  <a:pt x="28" y="68"/>
                  <a:pt x="28" y="69"/>
                </a:cubicBezTo>
                <a:cubicBezTo>
                  <a:pt x="27" y="70"/>
                  <a:pt x="27" y="73"/>
                  <a:pt x="27" y="73"/>
                </a:cubicBezTo>
                <a:cubicBezTo>
                  <a:pt x="27" y="73"/>
                  <a:pt x="25" y="89"/>
                  <a:pt x="26" y="92"/>
                </a:cubicBezTo>
                <a:cubicBezTo>
                  <a:pt x="27" y="95"/>
                  <a:pt x="27" y="96"/>
                  <a:pt x="24" y="97"/>
                </a:cubicBezTo>
                <a:cubicBezTo>
                  <a:pt x="21" y="98"/>
                  <a:pt x="16" y="97"/>
                  <a:pt x="15" y="98"/>
                </a:cubicBezTo>
                <a:cubicBezTo>
                  <a:pt x="15" y="98"/>
                  <a:pt x="15" y="98"/>
                  <a:pt x="15" y="98"/>
                </a:cubicBezTo>
                <a:cubicBezTo>
                  <a:pt x="15" y="98"/>
                  <a:pt x="10" y="98"/>
                  <a:pt x="10" y="100"/>
                </a:cubicBezTo>
                <a:cubicBezTo>
                  <a:pt x="9" y="100"/>
                  <a:pt x="9" y="100"/>
                  <a:pt x="9" y="100"/>
                </a:cubicBezTo>
                <a:cubicBezTo>
                  <a:pt x="9" y="100"/>
                  <a:pt x="8" y="101"/>
                  <a:pt x="9" y="101"/>
                </a:cubicBezTo>
                <a:cubicBezTo>
                  <a:pt x="9" y="101"/>
                  <a:pt x="9" y="102"/>
                  <a:pt x="11" y="102"/>
                </a:cubicBezTo>
                <a:cubicBezTo>
                  <a:pt x="13" y="102"/>
                  <a:pt x="16" y="102"/>
                  <a:pt x="16" y="102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17" y="102"/>
                  <a:pt x="15" y="103"/>
                  <a:pt x="16" y="103"/>
                </a:cubicBezTo>
                <a:cubicBezTo>
                  <a:pt x="16" y="104"/>
                  <a:pt x="18" y="104"/>
                  <a:pt x="19" y="104"/>
                </a:cubicBezTo>
                <a:cubicBezTo>
                  <a:pt x="20" y="104"/>
                  <a:pt x="22" y="103"/>
                  <a:pt x="22" y="103"/>
                </a:cubicBezTo>
                <a:cubicBezTo>
                  <a:pt x="22" y="103"/>
                  <a:pt x="24" y="104"/>
                  <a:pt x="26" y="102"/>
                </a:cubicBezTo>
                <a:cubicBezTo>
                  <a:pt x="28" y="100"/>
                  <a:pt x="29" y="99"/>
                  <a:pt x="29" y="98"/>
                </a:cubicBezTo>
                <a:cubicBezTo>
                  <a:pt x="29" y="98"/>
                  <a:pt x="30" y="93"/>
                  <a:pt x="30" y="92"/>
                </a:cubicBezTo>
                <a:cubicBezTo>
                  <a:pt x="30" y="92"/>
                  <a:pt x="30" y="103"/>
                  <a:pt x="31" y="106"/>
                </a:cubicBezTo>
                <a:cubicBezTo>
                  <a:pt x="32" y="108"/>
                  <a:pt x="31" y="113"/>
                  <a:pt x="30" y="114"/>
                </a:cubicBezTo>
                <a:cubicBezTo>
                  <a:pt x="29" y="114"/>
                  <a:pt x="23" y="114"/>
                  <a:pt x="23" y="115"/>
                </a:cubicBezTo>
                <a:cubicBezTo>
                  <a:pt x="22" y="115"/>
                  <a:pt x="19" y="115"/>
                  <a:pt x="19" y="116"/>
                </a:cubicBezTo>
                <a:cubicBezTo>
                  <a:pt x="19" y="116"/>
                  <a:pt x="11" y="118"/>
                  <a:pt x="11" y="120"/>
                </a:cubicBezTo>
                <a:cubicBezTo>
                  <a:pt x="11" y="120"/>
                  <a:pt x="9" y="121"/>
                  <a:pt x="11" y="121"/>
                </a:cubicBezTo>
                <a:cubicBezTo>
                  <a:pt x="11" y="121"/>
                  <a:pt x="11" y="122"/>
                  <a:pt x="14" y="122"/>
                </a:cubicBezTo>
                <a:cubicBezTo>
                  <a:pt x="16" y="121"/>
                  <a:pt x="16" y="122"/>
                  <a:pt x="16" y="122"/>
                </a:cubicBezTo>
                <a:cubicBezTo>
                  <a:pt x="16" y="122"/>
                  <a:pt x="14" y="123"/>
                  <a:pt x="18" y="123"/>
                </a:cubicBezTo>
                <a:cubicBezTo>
                  <a:pt x="21" y="123"/>
                  <a:pt x="19" y="123"/>
                  <a:pt x="20" y="123"/>
                </a:cubicBezTo>
                <a:cubicBezTo>
                  <a:pt x="22" y="123"/>
                  <a:pt x="26" y="122"/>
                  <a:pt x="26" y="122"/>
                </a:cubicBezTo>
                <a:cubicBezTo>
                  <a:pt x="27" y="122"/>
                  <a:pt x="33" y="122"/>
                  <a:pt x="34" y="119"/>
                </a:cubicBezTo>
                <a:cubicBezTo>
                  <a:pt x="36" y="117"/>
                  <a:pt x="39" y="103"/>
                  <a:pt x="40" y="98"/>
                </a:cubicBezTo>
                <a:cubicBezTo>
                  <a:pt x="41" y="94"/>
                  <a:pt x="42" y="86"/>
                  <a:pt x="42" y="85"/>
                </a:cubicBezTo>
                <a:cubicBezTo>
                  <a:pt x="42" y="84"/>
                  <a:pt x="42" y="82"/>
                  <a:pt x="42" y="82"/>
                </a:cubicBezTo>
                <a:cubicBezTo>
                  <a:pt x="42" y="82"/>
                  <a:pt x="43" y="73"/>
                  <a:pt x="43" y="70"/>
                </a:cubicBezTo>
                <a:cubicBezTo>
                  <a:pt x="43" y="67"/>
                  <a:pt x="43" y="59"/>
                  <a:pt x="43" y="57"/>
                </a:cubicBezTo>
                <a:cubicBezTo>
                  <a:pt x="42" y="55"/>
                  <a:pt x="43" y="51"/>
                  <a:pt x="43" y="51"/>
                </a:cubicBezTo>
                <a:cubicBezTo>
                  <a:pt x="43" y="51"/>
                  <a:pt x="50" y="50"/>
                  <a:pt x="54" y="43"/>
                </a:cubicBezTo>
                <a:cubicBezTo>
                  <a:pt x="54" y="43"/>
                  <a:pt x="56" y="34"/>
                  <a:pt x="59" y="33"/>
                </a:cubicBezTo>
                <a:cubicBezTo>
                  <a:pt x="59" y="33"/>
                  <a:pt x="52" y="55"/>
                  <a:pt x="54" y="60"/>
                </a:cubicBezTo>
                <a:cubicBezTo>
                  <a:pt x="54" y="60"/>
                  <a:pt x="57" y="65"/>
                  <a:pt x="57" y="66"/>
                </a:cubicBezTo>
                <a:cubicBezTo>
                  <a:pt x="57" y="66"/>
                  <a:pt x="62" y="83"/>
                  <a:pt x="65" y="87"/>
                </a:cubicBezTo>
                <a:cubicBezTo>
                  <a:pt x="68" y="92"/>
                  <a:pt x="66" y="96"/>
                  <a:pt x="66" y="97"/>
                </a:cubicBezTo>
                <a:cubicBezTo>
                  <a:pt x="65" y="98"/>
                  <a:pt x="60" y="99"/>
                  <a:pt x="60" y="99"/>
                </a:cubicBezTo>
                <a:cubicBezTo>
                  <a:pt x="60" y="99"/>
                  <a:pt x="51" y="101"/>
                  <a:pt x="52" y="103"/>
                </a:cubicBezTo>
                <a:cubicBezTo>
                  <a:pt x="53" y="104"/>
                  <a:pt x="58" y="105"/>
                  <a:pt x="61" y="104"/>
                </a:cubicBezTo>
                <a:cubicBezTo>
                  <a:pt x="61" y="104"/>
                  <a:pt x="55" y="107"/>
                  <a:pt x="56" y="109"/>
                </a:cubicBezTo>
                <a:cubicBezTo>
                  <a:pt x="57" y="111"/>
                  <a:pt x="66" y="113"/>
                  <a:pt x="69" y="111"/>
                </a:cubicBezTo>
                <a:cubicBezTo>
                  <a:pt x="72" y="108"/>
                  <a:pt x="73" y="108"/>
                  <a:pt x="74" y="108"/>
                </a:cubicBezTo>
                <a:cubicBezTo>
                  <a:pt x="76" y="108"/>
                  <a:pt x="80" y="106"/>
                  <a:pt x="80" y="104"/>
                </a:cubicBezTo>
                <a:cubicBezTo>
                  <a:pt x="80" y="101"/>
                  <a:pt x="79" y="101"/>
                  <a:pt x="79" y="99"/>
                </a:cubicBezTo>
                <a:cubicBezTo>
                  <a:pt x="79" y="97"/>
                  <a:pt x="78" y="94"/>
                  <a:pt x="78" y="92"/>
                </a:cubicBezTo>
                <a:cubicBezTo>
                  <a:pt x="78" y="90"/>
                  <a:pt x="78" y="74"/>
                  <a:pt x="76" y="71"/>
                </a:cubicBezTo>
                <a:cubicBezTo>
                  <a:pt x="74" y="68"/>
                  <a:pt x="73" y="63"/>
                  <a:pt x="72" y="62"/>
                </a:cubicBezTo>
                <a:cubicBezTo>
                  <a:pt x="72" y="62"/>
                  <a:pt x="72" y="56"/>
                  <a:pt x="74" y="55"/>
                </a:cubicBezTo>
                <a:close/>
                <a:moveTo>
                  <a:pt x="6" y="64"/>
                </a:moveTo>
                <a:cubicBezTo>
                  <a:pt x="5" y="63"/>
                  <a:pt x="5" y="62"/>
                  <a:pt x="5" y="61"/>
                </a:cubicBezTo>
                <a:cubicBezTo>
                  <a:pt x="5" y="61"/>
                  <a:pt x="5" y="61"/>
                  <a:pt x="5" y="61"/>
                </a:cubicBezTo>
                <a:cubicBezTo>
                  <a:pt x="5" y="62"/>
                  <a:pt x="6" y="63"/>
                  <a:pt x="6" y="64"/>
                </a:cubicBezTo>
                <a:close/>
                <a:moveTo>
                  <a:pt x="8" y="66"/>
                </a:moveTo>
                <a:cubicBezTo>
                  <a:pt x="8" y="66"/>
                  <a:pt x="8" y="66"/>
                  <a:pt x="8" y="65"/>
                </a:cubicBezTo>
                <a:cubicBezTo>
                  <a:pt x="8" y="66"/>
                  <a:pt x="8" y="66"/>
                  <a:pt x="8" y="66"/>
                </a:cubicBezTo>
                <a:close/>
                <a:moveTo>
                  <a:pt x="6" y="67"/>
                </a:moveTo>
                <a:cubicBezTo>
                  <a:pt x="6" y="67"/>
                  <a:pt x="6" y="67"/>
                  <a:pt x="6" y="67"/>
                </a:cubicBezTo>
                <a:close/>
                <a:moveTo>
                  <a:pt x="7" y="65"/>
                </a:moveTo>
                <a:cubicBezTo>
                  <a:pt x="7" y="65"/>
                  <a:pt x="7" y="65"/>
                  <a:pt x="7" y="65"/>
                </a:cubicBezTo>
                <a:moveTo>
                  <a:pt x="7" y="65"/>
                </a:moveTo>
                <a:cubicBezTo>
                  <a:pt x="7" y="65"/>
                  <a:pt x="7" y="65"/>
                  <a:pt x="7" y="65"/>
                </a:cubicBezTo>
                <a:cubicBezTo>
                  <a:pt x="7" y="65"/>
                  <a:pt x="7" y="65"/>
                  <a:pt x="7" y="65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0903" name="矩形 1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21" name="Group 139"/>
          <p:cNvGrpSpPr>
            <a:grpSpLocks noChangeAspect="1"/>
          </p:cNvGrpSpPr>
          <p:nvPr/>
        </p:nvGrpSpPr>
        <p:grpSpPr bwMode="auto">
          <a:xfrm>
            <a:off x="250825" y="836613"/>
            <a:ext cx="8750300" cy="5329237"/>
            <a:chOff x="0" y="0"/>
            <a:chExt cx="1655" cy="1008"/>
          </a:xfrm>
        </p:grpSpPr>
        <p:sp>
          <p:nvSpPr>
            <p:cNvPr id="81923" name="AutoShape 138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1655" cy="100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1924" name="Freeform 140"/>
            <p:cNvSpPr>
              <a:spLocks/>
            </p:cNvSpPr>
            <p:nvPr/>
          </p:nvSpPr>
          <p:spPr bwMode="auto">
            <a:xfrm>
              <a:off x="9" y="46"/>
              <a:ext cx="1646" cy="962"/>
            </a:xfrm>
            <a:custGeom>
              <a:avLst/>
              <a:gdLst>
                <a:gd name="T0" fmla="*/ 1614 w 1646"/>
                <a:gd name="T1" fmla="*/ 423 h 962"/>
                <a:gd name="T2" fmla="*/ 1570 w 1646"/>
                <a:gd name="T3" fmla="*/ 338 h 962"/>
                <a:gd name="T4" fmla="*/ 1536 w 1646"/>
                <a:gd name="T5" fmla="*/ 284 h 962"/>
                <a:gd name="T6" fmla="*/ 1499 w 1646"/>
                <a:gd name="T7" fmla="*/ 259 h 962"/>
                <a:gd name="T8" fmla="*/ 1462 w 1646"/>
                <a:gd name="T9" fmla="*/ 197 h 962"/>
                <a:gd name="T10" fmla="*/ 1474 w 1646"/>
                <a:gd name="T11" fmla="*/ 125 h 962"/>
                <a:gd name="T12" fmla="*/ 1409 w 1646"/>
                <a:gd name="T13" fmla="*/ 8 h 962"/>
                <a:gd name="T14" fmla="*/ 1299 w 1646"/>
                <a:gd name="T15" fmla="*/ 32 h 962"/>
                <a:gd name="T16" fmla="*/ 1246 w 1646"/>
                <a:gd name="T17" fmla="*/ 123 h 962"/>
                <a:gd name="T18" fmla="*/ 1247 w 1646"/>
                <a:gd name="T19" fmla="*/ 209 h 962"/>
                <a:gd name="T20" fmla="*/ 1281 w 1646"/>
                <a:gd name="T21" fmla="*/ 222 h 962"/>
                <a:gd name="T22" fmla="*/ 1311 w 1646"/>
                <a:gd name="T23" fmla="*/ 260 h 962"/>
                <a:gd name="T24" fmla="*/ 1356 w 1646"/>
                <a:gd name="T25" fmla="*/ 266 h 962"/>
                <a:gd name="T26" fmla="*/ 1347 w 1646"/>
                <a:gd name="T27" fmla="*/ 332 h 962"/>
                <a:gd name="T28" fmla="*/ 1327 w 1646"/>
                <a:gd name="T29" fmla="*/ 381 h 962"/>
                <a:gd name="T30" fmla="*/ 1277 w 1646"/>
                <a:gd name="T31" fmla="*/ 407 h 962"/>
                <a:gd name="T32" fmla="*/ 1241 w 1646"/>
                <a:gd name="T33" fmla="*/ 373 h 962"/>
                <a:gd name="T34" fmla="*/ 1205 w 1646"/>
                <a:gd name="T35" fmla="*/ 309 h 962"/>
                <a:gd name="T36" fmla="*/ 1141 w 1646"/>
                <a:gd name="T37" fmla="*/ 288 h 962"/>
                <a:gd name="T38" fmla="*/ 1138 w 1646"/>
                <a:gd name="T39" fmla="*/ 242 h 962"/>
                <a:gd name="T40" fmla="*/ 1161 w 1646"/>
                <a:gd name="T41" fmla="*/ 175 h 962"/>
                <a:gd name="T42" fmla="*/ 1108 w 1646"/>
                <a:gd name="T43" fmla="*/ 75 h 962"/>
                <a:gd name="T44" fmla="*/ 1000 w 1646"/>
                <a:gd name="T45" fmla="*/ 70 h 962"/>
                <a:gd name="T46" fmla="*/ 943 w 1646"/>
                <a:gd name="T47" fmla="*/ 175 h 962"/>
                <a:gd name="T48" fmla="*/ 975 w 1646"/>
                <a:gd name="T49" fmla="*/ 241 h 962"/>
                <a:gd name="T50" fmla="*/ 978 w 1646"/>
                <a:gd name="T51" fmla="*/ 247 h 962"/>
                <a:gd name="T52" fmla="*/ 956 w 1646"/>
                <a:gd name="T53" fmla="*/ 295 h 962"/>
                <a:gd name="T54" fmla="*/ 880 w 1646"/>
                <a:gd name="T55" fmla="*/ 354 h 962"/>
                <a:gd name="T56" fmla="*/ 872 w 1646"/>
                <a:gd name="T57" fmla="*/ 415 h 962"/>
                <a:gd name="T58" fmla="*/ 840 w 1646"/>
                <a:gd name="T59" fmla="*/ 416 h 962"/>
                <a:gd name="T60" fmla="*/ 806 w 1646"/>
                <a:gd name="T61" fmla="*/ 423 h 962"/>
                <a:gd name="T62" fmla="*/ 753 w 1646"/>
                <a:gd name="T63" fmla="*/ 373 h 962"/>
                <a:gd name="T64" fmla="*/ 791 w 1646"/>
                <a:gd name="T65" fmla="*/ 435 h 962"/>
                <a:gd name="T66" fmla="*/ 668 w 1646"/>
                <a:gd name="T67" fmla="*/ 512 h 962"/>
                <a:gd name="T68" fmla="*/ 478 w 1646"/>
                <a:gd name="T69" fmla="*/ 496 h 962"/>
                <a:gd name="T70" fmla="*/ 388 w 1646"/>
                <a:gd name="T71" fmla="*/ 491 h 962"/>
                <a:gd name="T72" fmla="*/ 337 w 1646"/>
                <a:gd name="T73" fmla="*/ 370 h 962"/>
                <a:gd name="T74" fmla="*/ 363 w 1646"/>
                <a:gd name="T75" fmla="*/ 332 h 962"/>
                <a:gd name="T76" fmla="*/ 412 w 1646"/>
                <a:gd name="T77" fmla="*/ 357 h 962"/>
                <a:gd name="T78" fmla="*/ 440 w 1646"/>
                <a:gd name="T79" fmla="*/ 342 h 962"/>
                <a:gd name="T80" fmla="*/ 466 w 1646"/>
                <a:gd name="T81" fmla="*/ 312 h 962"/>
                <a:gd name="T82" fmla="*/ 491 w 1646"/>
                <a:gd name="T83" fmla="*/ 294 h 962"/>
                <a:gd name="T84" fmla="*/ 512 w 1646"/>
                <a:gd name="T85" fmla="*/ 241 h 962"/>
                <a:gd name="T86" fmla="*/ 532 w 1646"/>
                <a:gd name="T87" fmla="*/ 192 h 962"/>
                <a:gd name="T88" fmla="*/ 419 w 1646"/>
                <a:gd name="T89" fmla="*/ 81 h 962"/>
                <a:gd name="T90" fmla="*/ 321 w 1646"/>
                <a:gd name="T91" fmla="*/ 119 h 962"/>
                <a:gd name="T92" fmla="*/ 303 w 1646"/>
                <a:gd name="T93" fmla="*/ 213 h 962"/>
                <a:gd name="T94" fmla="*/ 256 w 1646"/>
                <a:gd name="T95" fmla="*/ 220 h 962"/>
                <a:gd name="T96" fmla="*/ 193 w 1646"/>
                <a:gd name="T97" fmla="*/ 234 h 962"/>
                <a:gd name="T98" fmla="*/ 116 w 1646"/>
                <a:gd name="T99" fmla="*/ 303 h 962"/>
                <a:gd name="T100" fmla="*/ 20 w 1646"/>
                <a:gd name="T101" fmla="*/ 441 h 962"/>
                <a:gd name="T102" fmla="*/ 500 w 1646"/>
                <a:gd name="T103" fmla="*/ 962 h 962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46"/>
                <a:gd name="T157" fmla="*/ 0 h 962"/>
                <a:gd name="T158" fmla="*/ 1646 w 1646"/>
                <a:gd name="T159" fmla="*/ 962 h 962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46" h="962">
                  <a:moveTo>
                    <a:pt x="1642" y="512"/>
                  </a:moveTo>
                  <a:lnTo>
                    <a:pt x="1637" y="493"/>
                  </a:lnTo>
                  <a:lnTo>
                    <a:pt x="1630" y="471"/>
                  </a:lnTo>
                  <a:lnTo>
                    <a:pt x="1622" y="447"/>
                  </a:lnTo>
                  <a:lnTo>
                    <a:pt x="1614" y="423"/>
                  </a:lnTo>
                  <a:lnTo>
                    <a:pt x="1603" y="400"/>
                  </a:lnTo>
                  <a:lnTo>
                    <a:pt x="1593" y="376"/>
                  </a:lnTo>
                  <a:lnTo>
                    <a:pt x="1583" y="354"/>
                  </a:lnTo>
                  <a:lnTo>
                    <a:pt x="1572" y="332"/>
                  </a:lnTo>
                  <a:lnTo>
                    <a:pt x="1570" y="338"/>
                  </a:lnTo>
                  <a:lnTo>
                    <a:pt x="1564" y="322"/>
                  </a:lnTo>
                  <a:lnTo>
                    <a:pt x="1558" y="309"/>
                  </a:lnTo>
                  <a:lnTo>
                    <a:pt x="1550" y="297"/>
                  </a:lnTo>
                  <a:lnTo>
                    <a:pt x="1544" y="290"/>
                  </a:lnTo>
                  <a:lnTo>
                    <a:pt x="1536" y="284"/>
                  </a:lnTo>
                  <a:lnTo>
                    <a:pt x="1528" y="281"/>
                  </a:lnTo>
                  <a:lnTo>
                    <a:pt x="1519" y="279"/>
                  </a:lnTo>
                  <a:lnTo>
                    <a:pt x="1509" y="281"/>
                  </a:lnTo>
                  <a:lnTo>
                    <a:pt x="1506" y="273"/>
                  </a:lnTo>
                  <a:lnTo>
                    <a:pt x="1499" y="259"/>
                  </a:lnTo>
                  <a:lnTo>
                    <a:pt x="1487" y="244"/>
                  </a:lnTo>
                  <a:lnTo>
                    <a:pt x="1471" y="238"/>
                  </a:lnTo>
                  <a:lnTo>
                    <a:pt x="1464" y="234"/>
                  </a:lnTo>
                  <a:lnTo>
                    <a:pt x="1461" y="219"/>
                  </a:lnTo>
                  <a:lnTo>
                    <a:pt x="1462" y="197"/>
                  </a:lnTo>
                  <a:lnTo>
                    <a:pt x="1468" y="173"/>
                  </a:lnTo>
                  <a:lnTo>
                    <a:pt x="1471" y="163"/>
                  </a:lnTo>
                  <a:lnTo>
                    <a:pt x="1474" y="151"/>
                  </a:lnTo>
                  <a:lnTo>
                    <a:pt x="1475" y="139"/>
                  </a:lnTo>
                  <a:lnTo>
                    <a:pt x="1474" y="125"/>
                  </a:lnTo>
                  <a:lnTo>
                    <a:pt x="1469" y="107"/>
                  </a:lnTo>
                  <a:lnTo>
                    <a:pt x="1462" y="86"/>
                  </a:lnTo>
                  <a:lnTo>
                    <a:pt x="1449" y="61"/>
                  </a:lnTo>
                  <a:lnTo>
                    <a:pt x="1430" y="31"/>
                  </a:lnTo>
                  <a:lnTo>
                    <a:pt x="1409" y="8"/>
                  </a:lnTo>
                  <a:lnTo>
                    <a:pt x="1389" y="0"/>
                  </a:lnTo>
                  <a:lnTo>
                    <a:pt x="1365" y="0"/>
                  </a:lnTo>
                  <a:lnTo>
                    <a:pt x="1341" y="6"/>
                  </a:lnTo>
                  <a:lnTo>
                    <a:pt x="1319" y="19"/>
                  </a:lnTo>
                  <a:lnTo>
                    <a:pt x="1299" y="32"/>
                  </a:lnTo>
                  <a:lnTo>
                    <a:pt x="1281" y="45"/>
                  </a:lnTo>
                  <a:lnTo>
                    <a:pt x="1266" y="57"/>
                  </a:lnTo>
                  <a:lnTo>
                    <a:pt x="1249" y="78"/>
                  </a:lnTo>
                  <a:lnTo>
                    <a:pt x="1243" y="101"/>
                  </a:lnTo>
                  <a:lnTo>
                    <a:pt x="1246" y="123"/>
                  </a:lnTo>
                  <a:lnTo>
                    <a:pt x="1255" y="139"/>
                  </a:lnTo>
                  <a:lnTo>
                    <a:pt x="1261" y="153"/>
                  </a:lnTo>
                  <a:lnTo>
                    <a:pt x="1259" y="170"/>
                  </a:lnTo>
                  <a:lnTo>
                    <a:pt x="1253" y="189"/>
                  </a:lnTo>
                  <a:lnTo>
                    <a:pt x="1247" y="209"/>
                  </a:lnTo>
                  <a:lnTo>
                    <a:pt x="1252" y="216"/>
                  </a:lnTo>
                  <a:lnTo>
                    <a:pt x="1265" y="214"/>
                  </a:lnTo>
                  <a:lnTo>
                    <a:pt x="1277" y="213"/>
                  </a:lnTo>
                  <a:lnTo>
                    <a:pt x="1281" y="216"/>
                  </a:lnTo>
                  <a:lnTo>
                    <a:pt x="1281" y="222"/>
                  </a:lnTo>
                  <a:lnTo>
                    <a:pt x="1284" y="229"/>
                  </a:lnTo>
                  <a:lnTo>
                    <a:pt x="1289" y="238"/>
                  </a:lnTo>
                  <a:lnTo>
                    <a:pt x="1296" y="247"/>
                  </a:lnTo>
                  <a:lnTo>
                    <a:pt x="1302" y="256"/>
                  </a:lnTo>
                  <a:lnTo>
                    <a:pt x="1311" y="260"/>
                  </a:lnTo>
                  <a:lnTo>
                    <a:pt x="1318" y="262"/>
                  </a:lnTo>
                  <a:lnTo>
                    <a:pt x="1324" y="257"/>
                  </a:lnTo>
                  <a:lnTo>
                    <a:pt x="1336" y="250"/>
                  </a:lnTo>
                  <a:lnTo>
                    <a:pt x="1347" y="254"/>
                  </a:lnTo>
                  <a:lnTo>
                    <a:pt x="1356" y="266"/>
                  </a:lnTo>
                  <a:lnTo>
                    <a:pt x="1362" y="281"/>
                  </a:lnTo>
                  <a:lnTo>
                    <a:pt x="1331" y="325"/>
                  </a:lnTo>
                  <a:lnTo>
                    <a:pt x="1334" y="325"/>
                  </a:lnTo>
                  <a:lnTo>
                    <a:pt x="1340" y="328"/>
                  </a:lnTo>
                  <a:lnTo>
                    <a:pt x="1347" y="332"/>
                  </a:lnTo>
                  <a:lnTo>
                    <a:pt x="1353" y="344"/>
                  </a:lnTo>
                  <a:lnTo>
                    <a:pt x="1353" y="351"/>
                  </a:lnTo>
                  <a:lnTo>
                    <a:pt x="1349" y="362"/>
                  </a:lnTo>
                  <a:lnTo>
                    <a:pt x="1339" y="370"/>
                  </a:lnTo>
                  <a:lnTo>
                    <a:pt x="1327" y="381"/>
                  </a:lnTo>
                  <a:lnTo>
                    <a:pt x="1314" y="390"/>
                  </a:lnTo>
                  <a:lnTo>
                    <a:pt x="1300" y="398"/>
                  </a:lnTo>
                  <a:lnTo>
                    <a:pt x="1289" y="404"/>
                  </a:lnTo>
                  <a:lnTo>
                    <a:pt x="1278" y="409"/>
                  </a:lnTo>
                  <a:lnTo>
                    <a:pt x="1277" y="407"/>
                  </a:lnTo>
                  <a:lnTo>
                    <a:pt x="1272" y="404"/>
                  </a:lnTo>
                  <a:lnTo>
                    <a:pt x="1265" y="400"/>
                  </a:lnTo>
                  <a:lnTo>
                    <a:pt x="1258" y="394"/>
                  </a:lnTo>
                  <a:lnTo>
                    <a:pt x="1249" y="385"/>
                  </a:lnTo>
                  <a:lnTo>
                    <a:pt x="1241" y="373"/>
                  </a:lnTo>
                  <a:lnTo>
                    <a:pt x="1234" y="360"/>
                  </a:lnTo>
                  <a:lnTo>
                    <a:pt x="1228" y="344"/>
                  </a:lnTo>
                  <a:lnTo>
                    <a:pt x="1222" y="329"/>
                  </a:lnTo>
                  <a:lnTo>
                    <a:pt x="1215" y="317"/>
                  </a:lnTo>
                  <a:lnTo>
                    <a:pt x="1205" y="309"/>
                  </a:lnTo>
                  <a:lnTo>
                    <a:pt x="1193" y="301"/>
                  </a:lnTo>
                  <a:lnTo>
                    <a:pt x="1180" y="297"/>
                  </a:lnTo>
                  <a:lnTo>
                    <a:pt x="1166" y="294"/>
                  </a:lnTo>
                  <a:lnTo>
                    <a:pt x="1153" y="291"/>
                  </a:lnTo>
                  <a:lnTo>
                    <a:pt x="1141" y="288"/>
                  </a:lnTo>
                  <a:lnTo>
                    <a:pt x="1141" y="285"/>
                  </a:lnTo>
                  <a:lnTo>
                    <a:pt x="1140" y="276"/>
                  </a:lnTo>
                  <a:lnTo>
                    <a:pt x="1137" y="264"/>
                  </a:lnTo>
                  <a:lnTo>
                    <a:pt x="1134" y="253"/>
                  </a:lnTo>
                  <a:lnTo>
                    <a:pt x="1138" y="242"/>
                  </a:lnTo>
                  <a:lnTo>
                    <a:pt x="1150" y="232"/>
                  </a:lnTo>
                  <a:lnTo>
                    <a:pt x="1161" y="220"/>
                  </a:lnTo>
                  <a:lnTo>
                    <a:pt x="1165" y="204"/>
                  </a:lnTo>
                  <a:lnTo>
                    <a:pt x="1163" y="191"/>
                  </a:lnTo>
                  <a:lnTo>
                    <a:pt x="1161" y="175"/>
                  </a:lnTo>
                  <a:lnTo>
                    <a:pt x="1156" y="156"/>
                  </a:lnTo>
                  <a:lnTo>
                    <a:pt x="1149" y="134"/>
                  </a:lnTo>
                  <a:lnTo>
                    <a:pt x="1140" y="111"/>
                  </a:lnTo>
                  <a:lnTo>
                    <a:pt x="1125" y="92"/>
                  </a:lnTo>
                  <a:lnTo>
                    <a:pt x="1108" y="75"/>
                  </a:lnTo>
                  <a:lnTo>
                    <a:pt x="1086" y="60"/>
                  </a:lnTo>
                  <a:lnTo>
                    <a:pt x="1060" y="53"/>
                  </a:lnTo>
                  <a:lnTo>
                    <a:pt x="1038" y="53"/>
                  </a:lnTo>
                  <a:lnTo>
                    <a:pt x="1018" y="60"/>
                  </a:lnTo>
                  <a:lnTo>
                    <a:pt x="1000" y="70"/>
                  </a:lnTo>
                  <a:lnTo>
                    <a:pt x="984" y="85"/>
                  </a:lnTo>
                  <a:lnTo>
                    <a:pt x="972" y="103"/>
                  </a:lnTo>
                  <a:lnTo>
                    <a:pt x="960" y="120"/>
                  </a:lnTo>
                  <a:lnTo>
                    <a:pt x="953" y="139"/>
                  </a:lnTo>
                  <a:lnTo>
                    <a:pt x="943" y="175"/>
                  </a:lnTo>
                  <a:lnTo>
                    <a:pt x="941" y="203"/>
                  </a:lnTo>
                  <a:lnTo>
                    <a:pt x="950" y="225"/>
                  </a:lnTo>
                  <a:lnTo>
                    <a:pt x="968" y="238"/>
                  </a:lnTo>
                  <a:lnTo>
                    <a:pt x="972" y="239"/>
                  </a:lnTo>
                  <a:lnTo>
                    <a:pt x="975" y="241"/>
                  </a:lnTo>
                  <a:lnTo>
                    <a:pt x="978" y="242"/>
                  </a:lnTo>
                  <a:lnTo>
                    <a:pt x="980" y="242"/>
                  </a:lnTo>
                  <a:lnTo>
                    <a:pt x="978" y="242"/>
                  </a:lnTo>
                  <a:lnTo>
                    <a:pt x="978" y="244"/>
                  </a:lnTo>
                  <a:lnTo>
                    <a:pt x="978" y="247"/>
                  </a:lnTo>
                  <a:lnTo>
                    <a:pt x="980" y="250"/>
                  </a:lnTo>
                  <a:lnTo>
                    <a:pt x="981" y="260"/>
                  </a:lnTo>
                  <a:lnTo>
                    <a:pt x="975" y="270"/>
                  </a:lnTo>
                  <a:lnTo>
                    <a:pt x="966" y="282"/>
                  </a:lnTo>
                  <a:lnTo>
                    <a:pt x="956" y="295"/>
                  </a:lnTo>
                  <a:lnTo>
                    <a:pt x="933" y="295"/>
                  </a:lnTo>
                  <a:lnTo>
                    <a:pt x="913" y="303"/>
                  </a:lnTo>
                  <a:lnTo>
                    <a:pt x="897" y="316"/>
                  </a:lnTo>
                  <a:lnTo>
                    <a:pt x="887" y="334"/>
                  </a:lnTo>
                  <a:lnTo>
                    <a:pt x="880" y="354"/>
                  </a:lnTo>
                  <a:lnTo>
                    <a:pt x="875" y="375"/>
                  </a:lnTo>
                  <a:lnTo>
                    <a:pt x="877" y="395"/>
                  </a:lnTo>
                  <a:lnTo>
                    <a:pt x="881" y="413"/>
                  </a:lnTo>
                  <a:lnTo>
                    <a:pt x="878" y="413"/>
                  </a:lnTo>
                  <a:lnTo>
                    <a:pt x="872" y="415"/>
                  </a:lnTo>
                  <a:lnTo>
                    <a:pt x="865" y="419"/>
                  </a:lnTo>
                  <a:lnTo>
                    <a:pt x="856" y="428"/>
                  </a:lnTo>
                  <a:lnTo>
                    <a:pt x="850" y="422"/>
                  </a:lnTo>
                  <a:lnTo>
                    <a:pt x="844" y="418"/>
                  </a:lnTo>
                  <a:lnTo>
                    <a:pt x="840" y="416"/>
                  </a:lnTo>
                  <a:lnTo>
                    <a:pt x="834" y="416"/>
                  </a:lnTo>
                  <a:lnTo>
                    <a:pt x="828" y="416"/>
                  </a:lnTo>
                  <a:lnTo>
                    <a:pt x="822" y="419"/>
                  </a:lnTo>
                  <a:lnTo>
                    <a:pt x="815" y="420"/>
                  </a:lnTo>
                  <a:lnTo>
                    <a:pt x="806" y="423"/>
                  </a:lnTo>
                  <a:lnTo>
                    <a:pt x="769" y="341"/>
                  </a:lnTo>
                  <a:lnTo>
                    <a:pt x="743" y="356"/>
                  </a:lnTo>
                  <a:lnTo>
                    <a:pt x="744" y="359"/>
                  </a:lnTo>
                  <a:lnTo>
                    <a:pt x="747" y="365"/>
                  </a:lnTo>
                  <a:lnTo>
                    <a:pt x="753" y="373"/>
                  </a:lnTo>
                  <a:lnTo>
                    <a:pt x="760" y="385"/>
                  </a:lnTo>
                  <a:lnTo>
                    <a:pt x="768" y="398"/>
                  </a:lnTo>
                  <a:lnTo>
                    <a:pt x="775" y="412"/>
                  </a:lnTo>
                  <a:lnTo>
                    <a:pt x="784" y="425"/>
                  </a:lnTo>
                  <a:lnTo>
                    <a:pt x="791" y="435"/>
                  </a:lnTo>
                  <a:lnTo>
                    <a:pt x="780" y="444"/>
                  </a:lnTo>
                  <a:lnTo>
                    <a:pt x="777" y="463"/>
                  </a:lnTo>
                  <a:lnTo>
                    <a:pt x="782" y="488"/>
                  </a:lnTo>
                  <a:lnTo>
                    <a:pt x="794" y="512"/>
                  </a:lnTo>
                  <a:lnTo>
                    <a:pt x="668" y="512"/>
                  </a:lnTo>
                  <a:lnTo>
                    <a:pt x="712" y="416"/>
                  </a:lnTo>
                  <a:lnTo>
                    <a:pt x="599" y="317"/>
                  </a:lnTo>
                  <a:lnTo>
                    <a:pt x="493" y="496"/>
                  </a:lnTo>
                  <a:lnTo>
                    <a:pt x="488" y="496"/>
                  </a:lnTo>
                  <a:lnTo>
                    <a:pt x="478" y="496"/>
                  </a:lnTo>
                  <a:lnTo>
                    <a:pt x="463" y="496"/>
                  </a:lnTo>
                  <a:lnTo>
                    <a:pt x="446" y="494"/>
                  </a:lnTo>
                  <a:lnTo>
                    <a:pt x="426" y="494"/>
                  </a:lnTo>
                  <a:lnTo>
                    <a:pt x="406" y="493"/>
                  </a:lnTo>
                  <a:lnTo>
                    <a:pt x="388" y="491"/>
                  </a:lnTo>
                  <a:lnTo>
                    <a:pt x="375" y="488"/>
                  </a:lnTo>
                  <a:lnTo>
                    <a:pt x="371" y="466"/>
                  </a:lnTo>
                  <a:lnTo>
                    <a:pt x="362" y="429"/>
                  </a:lnTo>
                  <a:lnTo>
                    <a:pt x="350" y="394"/>
                  </a:lnTo>
                  <a:lnTo>
                    <a:pt x="337" y="370"/>
                  </a:lnTo>
                  <a:lnTo>
                    <a:pt x="337" y="365"/>
                  </a:lnTo>
                  <a:lnTo>
                    <a:pt x="337" y="353"/>
                  </a:lnTo>
                  <a:lnTo>
                    <a:pt x="341" y="340"/>
                  </a:lnTo>
                  <a:lnTo>
                    <a:pt x="354" y="332"/>
                  </a:lnTo>
                  <a:lnTo>
                    <a:pt x="363" y="332"/>
                  </a:lnTo>
                  <a:lnTo>
                    <a:pt x="373" y="335"/>
                  </a:lnTo>
                  <a:lnTo>
                    <a:pt x="384" y="341"/>
                  </a:lnTo>
                  <a:lnTo>
                    <a:pt x="394" y="347"/>
                  </a:lnTo>
                  <a:lnTo>
                    <a:pt x="404" y="353"/>
                  </a:lnTo>
                  <a:lnTo>
                    <a:pt x="412" y="357"/>
                  </a:lnTo>
                  <a:lnTo>
                    <a:pt x="418" y="360"/>
                  </a:lnTo>
                  <a:lnTo>
                    <a:pt x="421" y="359"/>
                  </a:lnTo>
                  <a:lnTo>
                    <a:pt x="425" y="351"/>
                  </a:lnTo>
                  <a:lnTo>
                    <a:pt x="431" y="345"/>
                  </a:lnTo>
                  <a:lnTo>
                    <a:pt x="440" y="342"/>
                  </a:lnTo>
                  <a:lnTo>
                    <a:pt x="447" y="341"/>
                  </a:lnTo>
                  <a:lnTo>
                    <a:pt x="454" y="337"/>
                  </a:lnTo>
                  <a:lnTo>
                    <a:pt x="460" y="326"/>
                  </a:lnTo>
                  <a:lnTo>
                    <a:pt x="465" y="316"/>
                  </a:lnTo>
                  <a:lnTo>
                    <a:pt x="466" y="312"/>
                  </a:lnTo>
                  <a:lnTo>
                    <a:pt x="472" y="313"/>
                  </a:lnTo>
                  <a:lnTo>
                    <a:pt x="482" y="313"/>
                  </a:lnTo>
                  <a:lnTo>
                    <a:pt x="491" y="312"/>
                  </a:lnTo>
                  <a:lnTo>
                    <a:pt x="493" y="306"/>
                  </a:lnTo>
                  <a:lnTo>
                    <a:pt x="491" y="294"/>
                  </a:lnTo>
                  <a:lnTo>
                    <a:pt x="493" y="281"/>
                  </a:lnTo>
                  <a:lnTo>
                    <a:pt x="496" y="266"/>
                  </a:lnTo>
                  <a:lnTo>
                    <a:pt x="500" y="248"/>
                  </a:lnTo>
                  <a:lnTo>
                    <a:pt x="504" y="242"/>
                  </a:lnTo>
                  <a:lnTo>
                    <a:pt x="512" y="241"/>
                  </a:lnTo>
                  <a:lnTo>
                    <a:pt x="521" y="241"/>
                  </a:lnTo>
                  <a:lnTo>
                    <a:pt x="531" y="238"/>
                  </a:lnTo>
                  <a:lnTo>
                    <a:pt x="537" y="232"/>
                  </a:lnTo>
                  <a:lnTo>
                    <a:pt x="538" y="217"/>
                  </a:lnTo>
                  <a:lnTo>
                    <a:pt x="532" y="192"/>
                  </a:lnTo>
                  <a:lnTo>
                    <a:pt x="516" y="156"/>
                  </a:lnTo>
                  <a:lnTo>
                    <a:pt x="494" y="119"/>
                  </a:lnTo>
                  <a:lnTo>
                    <a:pt x="469" y="95"/>
                  </a:lnTo>
                  <a:lnTo>
                    <a:pt x="444" y="83"/>
                  </a:lnTo>
                  <a:lnTo>
                    <a:pt x="419" y="81"/>
                  </a:lnTo>
                  <a:lnTo>
                    <a:pt x="394" y="83"/>
                  </a:lnTo>
                  <a:lnTo>
                    <a:pt x="372" y="91"/>
                  </a:lnTo>
                  <a:lnTo>
                    <a:pt x="353" y="98"/>
                  </a:lnTo>
                  <a:lnTo>
                    <a:pt x="338" y="103"/>
                  </a:lnTo>
                  <a:lnTo>
                    <a:pt x="321" y="119"/>
                  </a:lnTo>
                  <a:lnTo>
                    <a:pt x="313" y="145"/>
                  </a:lnTo>
                  <a:lnTo>
                    <a:pt x="312" y="173"/>
                  </a:lnTo>
                  <a:lnTo>
                    <a:pt x="315" y="192"/>
                  </a:lnTo>
                  <a:lnTo>
                    <a:pt x="312" y="204"/>
                  </a:lnTo>
                  <a:lnTo>
                    <a:pt x="303" y="213"/>
                  </a:lnTo>
                  <a:lnTo>
                    <a:pt x="293" y="223"/>
                  </a:lnTo>
                  <a:lnTo>
                    <a:pt x="288" y="235"/>
                  </a:lnTo>
                  <a:lnTo>
                    <a:pt x="265" y="209"/>
                  </a:lnTo>
                  <a:lnTo>
                    <a:pt x="262" y="212"/>
                  </a:lnTo>
                  <a:lnTo>
                    <a:pt x="256" y="220"/>
                  </a:lnTo>
                  <a:lnTo>
                    <a:pt x="248" y="232"/>
                  </a:lnTo>
                  <a:lnTo>
                    <a:pt x="243" y="242"/>
                  </a:lnTo>
                  <a:lnTo>
                    <a:pt x="228" y="231"/>
                  </a:lnTo>
                  <a:lnTo>
                    <a:pt x="210" y="229"/>
                  </a:lnTo>
                  <a:lnTo>
                    <a:pt x="193" y="234"/>
                  </a:lnTo>
                  <a:lnTo>
                    <a:pt x="175" y="244"/>
                  </a:lnTo>
                  <a:lnTo>
                    <a:pt x="157" y="257"/>
                  </a:lnTo>
                  <a:lnTo>
                    <a:pt x="141" y="273"/>
                  </a:lnTo>
                  <a:lnTo>
                    <a:pt x="128" y="288"/>
                  </a:lnTo>
                  <a:lnTo>
                    <a:pt x="116" y="303"/>
                  </a:lnTo>
                  <a:lnTo>
                    <a:pt x="97" y="325"/>
                  </a:lnTo>
                  <a:lnTo>
                    <a:pt x="76" y="351"/>
                  </a:lnTo>
                  <a:lnTo>
                    <a:pt x="56" y="381"/>
                  </a:lnTo>
                  <a:lnTo>
                    <a:pt x="37" y="412"/>
                  </a:lnTo>
                  <a:lnTo>
                    <a:pt x="20" y="441"/>
                  </a:lnTo>
                  <a:lnTo>
                    <a:pt x="7" y="469"/>
                  </a:lnTo>
                  <a:lnTo>
                    <a:pt x="0" y="494"/>
                  </a:lnTo>
                  <a:lnTo>
                    <a:pt x="0" y="512"/>
                  </a:lnTo>
                  <a:lnTo>
                    <a:pt x="0" y="962"/>
                  </a:lnTo>
                  <a:lnTo>
                    <a:pt x="500" y="962"/>
                  </a:lnTo>
                  <a:lnTo>
                    <a:pt x="1225" y="962"/>
                  </a:lnTo>
                  <a:lnTo>
                    <a:pt x="1646" y="962"/>
                  </a:lnTo>
                  <a:lnTo>
                    <a:pt x="1646" y="512"/>
                  </a:lnTo>
                  <a:lnTo>
                    <a:pt x="1642" y="51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1922" name="矩形 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5" name="Group 14"/>
          <p:cNvGrpSpPr>
            <a:grpSpLocks/>
          </p:cNvGrpSpPr>
          <p:nvPr/>
        </p:nvGrpSpPr>
        <p:grpSpPr bwMode="auto">
          <a:xfrm>
            <a:off x="142875" y="908050"/>
            <a:ext cx="8816975" cy="5400675"/>
            <a:chOff x="2504" y="2456"/>
            <a:chExt cx="1714" cy="865"/>
          </a:xfrm>
        </p:grpSpPr>
        <p:sp>
          <p:nvSpPr>
            <p:cNvPr id="82947" name="Freeform 15"/>
            <p:cNvSpPr>
              <a:spLocks/>
            </p:cNvSpPr>
            <p:nvPr/>
          </p:nvSpPr>
          <p:spPr bwMode="auto">
            <a:xfrm>
              <a:off x="2504" y="2456"/>
              <a:ext cx="323" cy="865"/>
            </a:xfrm>
            <a:custGeom>
              <a:avLst/>
              <a:gdLst>
                <a:gd name="T0" fmla="*/ 322 w 323"/>
                <a:gd name="T1" fmla="*/ 663 h 865"/>
                <a:gd name="T2" fmla="*/ 268 w 323"/>
                <a:gd name="T3" fmla="*/ 832 h 865"/>
                <a:gd name="T4" fmla="*/ 244 w 323"/>
                <a:gd name="T5" fmla="*/ 663 h 865"/>
                <a:gd name="T6" fmla="*/ 191 w 323"/>
                <a:gd name="T7" fmla="*/ 682 h 865"/>
                <a:gd name="T8" fmla="*/ 179 w 323"/>
                <a:gd name="T9" fmla="*/ 715 h 865"/>
                <a:gd name="T10" fmla="*/ 191 w 323"/>
                <a:gd name="T11" fmla="*/ 728 h 865"/>
                <a:gd name="T12" fmla="*/ 155 w 323"/>
                <a:gd name="T13" fmla="*/ 845 h 865"/>
                <a:gd name="T14" fmla="*/ 155 w 323"/>
                <a:gd name="T15" fmla="*/ 728 h 865"/>
                <a:gd name="T16" fmla="*/ 143 w 323"/>
                <a:gd name="T17" fmla="*/ 695 h 865"/>
                <a:gd name="T18" fmla="*/ 149 w 323"/>
                <a:gd name="T19" fmla="*/ 663 h 865"/>
                <a:gd name="T20" fmla="*/ 107 w 323"/>
                <a:gd name="T21" fmla="*/ 864 h 865"/>
                <a:gd name="T22" fmla="*/ 54 w 323"/>
                <a:gd name="T23" fmla="*/ 416 h 865"/>
                <a:gd name="T24" fmla="*/ 30 w 323"/>
                <a:gd name="T25" fmla="*/ 396 h 865"/>
                <a:gd name="T26" fmla="*/ 18 w 323"/>
                <a:gd name="T27" fmla="*/ 390 h 865"/>
                <a:gd name="T28" fmla="*/ 12 w 323"/>
                <a:gd name="T29" fmla="*/ 364 h 865"/>
                <a:gd name="T30" fmla="*/ 0 w 323"/>
                <a:gd name="T31" fmla="*/ 351 h 865"/>
                <a:gd name="T32" fmla="*/ 42 w 323"/>
                <a:gd name="T33" fmla="*/ 325 h 865"/>
                <a:gd name="T34" fmla="*/ 36 w 323"/>
                <a:gd name="T35" fmla="*/ 273 h 865"/>
                <a:gd name="T36" fmla="*/ 42 w 323"/>
                <a:gd name="T37" fmla="*/ 266 h 865"/>
                <a:gd name="T38" fmla="*/ 101 w 323"/>
                <a:gd name="T39" fmla="*/ 240 h 865"/>
                <a:gd name="T40" fmla="*/ 125 w 323"/>
                <a:gd name="T41" fmla="*/ 195 h 865"/>
                <a:gd name="T42" fmla="*/ 155 w 323"/>
                <a:gd name="T43" fmla="*/ 143 h 865"/>
                <a:gd name="T44" fmla="*/ 167 w 323"/>
                <a:gd name="T45" fmla="*/ 117 h 865"/>
                <a:gd name="T46" fmla="*/ 155 w 323"/>
                <a:gd name="T47" fmla="*/ 104 h 865"/>
                <a:gd name="T48" fmla="*/ 143 w 323"/>
                <a:gd name="T49" fmla="*/ 71 h 865"/>
                <a:gd name="T50" fmla="*/ 185 w 323"/>
                <a:gd name="T51" fmla="*/ 0 h 865"/>
                <a:gd name="T52" fmla="*/ 268 w 323"/>
                <a:gd name="T53" fmla="*/ 6 h 865"/>
                <a:gd name="T54" fmla="*/ 286 w 323"/>
                <a:gd name="T55" fmla="*/ 26 h 865"/>
                <a:gd name="T56" fmla="*/ 286 w 323"/>
                <a:gd name="T57" fmla="*/ 39 h 865"/>
                <a:gd name="T58" fmla="*/ 274 w 323"/>
                <a:gd name="T59" fmla="*/ 45 h 865"/>
                <a:gd name="T60" fmla="*/ 280 w 323"/>
                <a:gd name="T61" fmla="*/ 78 h 865"/>
                <a:gd name="T62" fmla="*/ 298 w 323"/>
                <a:gd name="T63" fmla="*/ 110 h 865"/>
                <a:gd name="T64" fmla="*/ 292 w 323"/>
                <a:gd name="T65" fmla="*/ 123 h 865"/>
                <a:gd name="T66" fmla="*/ 292 w 323"/>
                <a:gd name="T67" fmla="*/ 136 h 865"/>
                <a:gd name="T68" fmla="*/ 286 w 323"/>
                <a:gd name="T69" fmla="*/ 143 h 865"/>
                <a:gd name="T70" fmla="*/ 292 w 323"/>
                <a:gd name="T71" fmla="*/ 162 h 865"/>
                <a:gd name="T72" fmla="*/ 250 w 323"/>
                <a:gd name="T73" fmla="*/ 169 h 865"/>
                <a:gd name="T74" fmla="*/ 292 w 323"/>
                <a:gd name="T75" fmla="*/ 221 h 865"/>
                <a:gd name="T76" fmla="*/ 322 w 323"/>
                <a:gd name="T77" fmla="*/ 292 h 865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323"/>
                <a:gd name="T118" fmla="*/ 0 h 865"/>
                <a:gd name="T119" fmla="*/ 323 w 323"/>
                <a:gd name="T120" fmla="*/ 865 h 865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323" h="865">
                  <a:moveTo>
                    <a:pt x="322" y="292"/>
                  </a:moveTo>
                  <a:lnTo>
                    <a:pt x="322" y="663"/>
                  </a:lnTo>
                  <a:lnTo>
                    <a:pt x="274" y="663"/>
                  </a:lnTo>
                  <a:lnTo>
                    <a:pt x="268" y="832"/>
                  </a:lnTo>
                  <a:lnTo>
                    <a:pt x="244" y="832"/>
                  </a:lnTo>
                  <a:lnTo>
                    <a:pt x="244" y="663"/>
                  </a:lnTo>
                  <a:lnTo>
                    <a:pt x="185" y="663"/>
                  </a:lnTo>
                  <a:lnTo>
                    <a:pt x="191" y="682"/>
                  </a:lnTo>
                  <a:lnTo>
                    <a:pt x="191" y="695"/>
                  </a:lnTo>
                  <a:lnTo>
                    <a:pt x="179" y="715"/>
                  </a:lnTo>
                  <a:lnTo>
                    <a:pt x="179" y="728"/>
                  </a:lnTo>
                  <a:lnTo>
                    <a:pt x="191" y="728"/>
                  </a:lnTo>
                  <a:lnTo>
                    <a:pt x="179" y="845"/>
                  </a:lnTo>
                  <a:lnTo>
                    <a:pt x="155" y="845"/>
                  </a:lnTo>
                  <a:lnTo>
                    <a:pt x="143" y="728"/>
                  </a:lnTo>
                  <a:lnTo>
                    <a:pt x="155" y="728"/>
                  </a:lnTo>
                  <a:lnTo>
                    <a:pt x="155" y="715"/>
                  </a:lnTo>
                  <a:lnTo>
                    <a:pt x="143" y="695"/>
                  </a:lnTo>
                  <a:lnTo>
                    <a:pt x="143" y="682"/>
                  </a:lnTo>
                  <a:lnTo>
                    <a:pt x="149" y="663"/>
                  </a:lnTo>
                  <a:lnTo>
                    <a:pt x="113" y="663"/>
                  </a:lnTo>
                  <a:lnTo>
                    <a:pt x="107" y="864"/>
                  </a:lnTo>
                  <a:lnTo>
                    <a:pt x="83" y="864"/>
                  </a:lnTo>
                  <a:lnTo>
                    <a:pt x="54" y="416"/>
                  </a:lnTo>
                  <a:lnTo>
                    <a:pt x="30" y="416"/>
                  </a:lnTo>
                  <a:lnTo>
                    <a:pt x="30" y="396"/>
                  </a:lnTo>
                  <a:lnTo>
                    <a:pt x="24" y="396"/>
                  </a:lnTo>
                  <a:lnTo>
                    <a:pt x="18" y="390"/>
                  </a:lnTo>
                  <a:lnTo>
                    <a:pt x="18" y="383"/>
                  </a:lnTo>
                  <a:lnTo>
                    <a:pt x="12" y="364"/>
                  </a:lnTo>
                  <a:lnTo>
                    <a:pt x="12" y="351"/>
                  </a:lnTo>
                  <a:lnTo>
                    <a:pt x="0" y="351"/>
                  </a:lnTo>
                  <a:lnTo>
                    <a:pt x="0" y="325"/>
                  </a:lnTo>
                  <a:lnTo>
                    <a:pt x="42" y="325"/>
                  </a:lnTo>
                  <a:lnTo>
                    <a:pt x="36" y="273"/>
                  </a:lnTo>
                  <a:lnTo>
                    <a:pt x="36" y="266"/>
                  </a:lnTo>
                  <a:lnTo>
                    <a:pt x="42" y="266"/>
                  </a:lnTo>
                  <a:lnTo>
                    <a:pt x="48" y="260"/>
                  </a:lnTo>
                  <a:lnTo>
                    <a:pt x="101" y="240"/>
                  </a:lnTo>
                  <a:lnTo>
                    <a:pt x="125" y="195"/>
                  </a:lnTo>
                  <a:lnTo>
                    <a:pt x="149" y="162"/>
                  </a:lnTo>
                  <a:lnTo>
                    <a:pt x="155" y="143"/>
                  </a:lnTo>
                  <a:lnTo>
                    <a:pt x="167" y="143"/>
                  </a:lnTo>
                  <a:lnTo>
                    <a:pt x="167" y="117"/>
                  </a:lnTo>
                  <a:lnTo>
                    <a:pt x="161" y="110"/>
                  </a:lnTo>
                  <a:lnTo>
                    <a:pt x="155" y="104"/>
                  </a:lnTo>
                  <a:lnTo>
                    <a:pt x="155" y="91"/>
                  </a:lnTo>
                  <a:lnTo>
                    <a:pt x="143" y="71"/>
                  </a:lnTo>
                  <a:lnTo>
                    <a:pt x="143" y="52"/>
                  </a:lnTo>
                  <a:lnTo>
                    <a:pt x="185" y="0"/>
                  </a:lnTo>
                  <a:lnTo>
                    <a:pt x="250" y="0"/>
                  </a:lnTo>
                  <a:lnTo>
                    <a:pt x="268" y="6"/>
                  </a:lnTo>
                  <a:lnTo>
                    <a:pt x="286" y="19"/>
                  </a:lnTo>
                  <a:lnTo>
                    <a:pt x="286" y="26"/>
                  </a:lnTo>
                  <a:lnTo>
                    <a:pt x="286" y="39"/>
                  </a:lnTo>
                  <a:lnTo>
                    <a:pt x="280" y="39"/>
                  </a:lnTo>
                  <a:lnTo>
                    <a:pt x="274" y="45"/>
                  </a:lnTo>
                  <a:lnTo>
                    <a:pt x="280" y="71"/>
                  </a:lnTo>
                  <a:lnTo>
                    <a:pt x="280" y="78"/>
                  </a:lnTo>
                  <a:lnTo>
                    <a:pt x="274" y="84"/>
                  </a:lnTo>
                  <a:lnTo>
                    <a:pt x="298" y="110"/>
                  </a:lnTo>
                  <a:lnTo>
                    <a:pt x="286" y="117"/>
                  </a:lnTo>
                  <a:lnTo>
                    <a:pt x="292" y="123"/>
                  </a:lnTo>
                  <a:lnTo>
                    <a:pt x="286" y="130"/>
                  </a:lnTo>
                  <a:lnTo>
                    <a:pt x="292" y="136"/>
                  </a:lnTo>
                  <a:lnTo>
                    <a:pt x="292" y="143"/>
                  </a:lnTo>
                  <a:lnTo>
                    <a:pt x="286" y="143"/>
                  </a:lnTo>
                  <a:lnTo>
                    <a:pt x="292" y="162"/>
                  </a:lnTo>
                  <a:lnTo>
                    <a:pt x="280" y="169"/>
                  </a:lnTo>
                  <a:lnTo>
                    <a:pt x="250" y="169"/>
                  </a:lnTo>
                  <a:lnTo>
                    <a:pt x="244" y="182"/>
                  </a:lnTo>
                  <a:lnTo>
                    <a:pt x="292" y="221"/>
                  </a:lnTo>
                  <a:lnTo>
                    <a:pt x="322" y="29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2948" name="Freeform 16"/>
            <p:cNvSpPr>
              <a:spLocks/>
            </p:cNvSpPr>
            <p:nvPr/>
          </p:nvSpPr>
          <p:spPr bwMode="auto">
            <a:xfrm>
              <a:off x="2826" y="2482"/>
              <a:ext cx="323" cy="839"/>
            </a:xfrm>
            <a:custGeom>
              <a:avLst/>
              <a:gdLst>
                <a:gd name="T0" fmla="*/ 53 w 323"/>
                <a:gd name="T1" fmla="*/ 143 h 839"/>
                <a:gd name="T2" fmla="*/ 119 w 323"/>
                <a:gd name="T3" fmla="*/ 136 h 839"/>
                <a:gd name="T4" fmla="*/ 131 w 323"/>
                <a:gd name="T5" fmla="*/ 123 h 839"/>
                <a:gd name="T6" fmla="*/ 161 w 323"/>
                <a:gd name="T7" fmla="*/ 123 h 839"/>
                <a:gd name="T8" fmla="*/ 167 w 323"/>
                <a:gd name="T9" fmla="*/ 97 h 839"/>
                <a:gd name="T10" fmla="*/ 179 w 323"/>
                <a:gd name="T11" fmla="*/ 19 h 839"/>
                <a:gd name="T12" fmla="*/ 226 w 323"/>
                <a:gd name="T13" fmla="*/ 0 h 839"/>
                <a:gd name="T14" fmla="*/ 292 w 323"/>
                <a:gd name="T15" fmla="*/ 19 h 839"/>
                <a:gd name="T16" fmla="*/ 298 w 323"/>
                <a:gd name="T17" fmla="*/ 58 h 839"/>
                <a:gd name="T18" fmla="*/ 304 w 323"/>
                <a:gd name="T19" fmla="*/ 104 h 839"/>
                <a:gd name="T20" fmla="*/ 292 w 323"/>
                <a:gd name="T21" fmla="*/ 117 h 839"/>
                <a:gd name="T22" fmla="*/ 292 w 323"/>
                <a:gd name="T23" fmla="*/ 117 h 839"/>
                <a:gd name="T24" fmla="*/ 286 w 323"/>
                <a:gd name="T25" fmla="*/ 136 h 839"/>
                <a:gd name="T26" fmla="*/ 286 w 323"/>
                <a:gd name="T27" fmla="*/ 143 h 839"/>
                <a:gd name="T28" fmla="*/ 304 w 323"/>
                <a:gd name="T29" fmla="*/ 169 h 839"/>
                <a:gd name="T30" fmla="*/ 304 w 323"/>
                <a:gd name="T31" fmla="*/ 299 h 839"/>
                <a:gd name="T32" fmla="*/ 322 w 323"/>
                <a:gd name="T33" fmla="*/ 637 h 839"/>
                <a:gd name="T34" fmla="*/ 286 w 323"/>
                <a:gd name="T35" fmla="*/ 617 h 839"/>
                <a:gd name="T36" fmla="*/ 268 w 323"/>
                <a:gd name="T37" fmla="*/ 689 h 839"/>
                <a:gd name="T38" fmla="*/ 262 w 323"/>
                <a:gd name="T39" fmla="*/ 741 h 839"/>
                <a:gd name="T40" fmla="*/ 292 w 323"/>
                <a:gd name="T41" fmla="*/ 767 h 839"/>
                <a:gd name="T42" fmla="*/ 316 w 323"/>
                <a:gd name="T43" fmla="*/ 799 h 839"/>
                <a:gd name="T44" fmla="*/ 190 w 323"/>
                <a:gd name="T45" fmla="*/ 572 h 839"/>
                <a:gd name="T46" fmla="*/ 173 w 323"/>
                <a:gd name="T47" fmla="*/ 806 h 839"/>
                <a:gd name="T48" fmla="*/ 143 w 323"/>
                <a:gd name="T49" fmla="*/ 624 h 839"/>
                <a:gd name="T50" fmla="*/ 119 w 323"/>
                <a:gd name="T51" fmla="*/ 669 h 839"/>
                <a:gd name="T52" fmla="*/ 95 w 323"/>
                <a:gd name="T53" fmla="*/ 689 h 839"/>
                <a:gd name="T54" fmla="*/ 95 w 323"/>
                <a:gd name="T55" fmla="*/ 734 h 839"/>
                <a:gd name="T56" fmla="*/ 107 w 323"/>
                <a:gd name="T57" fmla="*/ 741 h 839"/>
                <a:gd name="T58" fmla="*/ 137 w 323"/>
                <a:gd name="T59" fmla="*/ 780 h 839"/>
                <a:gd name="T60" fmla="*/ 24 w 323"/>
                <a:gd name="T61" fmla="*/ 734 h 839"/>
                <a:gd name="T62" fmla="*/ 0 w 323"/>
                <a:gd name="T63" fmla="*/ 838 h 839"/>
                <a:gd name="T64" fmla="*/ 0 w 323"/>
                <a:gd name="T65" fmla="*/ 266 h 83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23"/>
                <a:gd name="T100" fmla="*/ 0 h 839"/>
                <a:gd name="T101" fmla="*/ 323 w 323"/>
                <a:gd name="T102" fmla="*/ 839 h 83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23" h="839">
                  <a:moveTo>
                    <a:pt x="0" y="266"/>
                  </a:moveTo>
                  <a:lnTo>
                    <a:pt x="53" y="143"/>
                  </a:lnTo>
                  <a:lnTo>
                    <a:pt x="89" y="136"/>
                  </a:lnTo>
                  <a:lnTo>
                    <a:pt x="119" y="136"/>
                  </a:lnTo>
                  <a:lnTo>
                    <a:pt x="125" y="130"/>
                  </a:lnTo>
                  <a:lnTo>
                    <a:pt x="131" y="123"/>
                  </a:lnTo>
                  <a:lnTo>
                    <a:pt x="143" y="123"/>
                  </a:lnTo>
                  <a:lnTo>
                    <a:pt x="161" y="123"/>
                  </a:lnTo>
                  <a:lnTo>
                    <a:pt x="173" y="117"/>
                  </a:lnTo>
                  <a:lnTo>
                    <a:pt x="167" y="97"/>
                  </a:lnTo>
                  <a:lnTo>
                    <a:pt x="167" y="39"/>
                  </a:lnTo>
                  <a:lnTo>
                    <a:pt x="179" y="19"/>
                  </a:lnTo>
                  <a:lnTo>
                    <a:pt x="196" y="6"/>
                  </a:lnTo>
                  <a:lnTo>
                    <a:pt x="226" y="0"/>
                  </a:lnTo>
                  <a:lnTo>
                    <a:pt x="256" y="6"/>
                  </a:lnTo>
                  <a:lnTo>
                    <a:pt x="292" y="19"/>
                  </a:lnTo>
                  <a:lnTo>
                    <a:pt x="286" y="39"/>
                  </a:lnTo>
                  <a:lnTo>
                    <a:pt x="298" y="58"/>
                  </a:lnTo>
                  <a:lnTo>
                    <a:pt x="292" y="84"/>
                  </a:lnTo>
                  <a:lnTo>
                    <a:pt x="304" y="104"/>
                  </a:lnTo>
                  <a:lnTo>
                    <a:pt x="304" y="110"/>
                  </a:lnTo>
                  <a:lnTo>
                    <a:pt x="292" y="117"/>
                  </a:lnTo>
                  <a:lnTo>
                    <a:pt x="286" y="117"/>
                  </a:lnTo>
                  <a:lnTo>
                    <a:pt x="286" y="136"/>
                  </a:lnTo>
                  <a:lnTo>
                    <a:pt x="286" y="143"/>
                  </a:lnTo>
                  <a:lnTo>
                    <a:pt x="244" y="149"/>
                  </a:lnTo>
                  <a:lnTo>
                    <a:pt x="304" y="169"/>
                  </a:lnTo>
                  <a:lnTo>
                    <a:pt x="310" y="182"/>
                  </a:lnTo>
                  <a:lnTo>
                    <a:pt x="304" y="299"/>
                  </a:lnTo>
                  <a:lnTo>
                    <a:pt x="322" y="299"/>
                  </a:lnTo>
                  <a:lnTo>
                    <a:pt x="322" y="637"/>
                  </a:lnTo>
                  <a:lnTo>
                    <a:pt x="310" y="637"/>
                  </a:lnTo>
                  <a:lnTo>
                    <a:pt x="286" y="617"/>
                  </a:lnTo>
                  <a:lnTo>
                    <a:pt x="280" y="689"/>
                  </a:lnTo>
                  <a:lnTo>
                    <a:pt x="268" y="689"/>
                  </a:lnTo>
                  <a:lnTo>
                    <a:pt x="262" y="689"/>
                  </a:lnTo>
                  <a:lnTo>
                    <a:pt x="262" y="741"/>
                  </a:lnTo>
                  <a:lnTo>
                    <a:pt x="274" y="760"/>
                  </a:lnTo>
                  <a:lnTo>
                    <a:pt x="292" y="767"/>
                  </a:lnTo>
                  <a:lnTo>
                    <a:pt x="310" y="780"/>
                  </a:lnTo>
                  <a:lnTo>
                    <a:pt x="316" y="799"/>
                  </a:lnTo>
                  <a:lnTo>
                    <a:pt x="190" y="799"/>
                  </a:lnTo>
                  <a:lnTo>
                    <a:pt x="190" y="572"/>
                  </a:lnTo>
                  <a:lnTo>
                    <a:pt x="173" y="585"/>
                  </a:lnTo>
                  <a:lnTo>
                    <a:pt x="173" y="806"/>
                  </a:lnTo>
                  <a:lnTo>
                    <a:pt x="155" y="806"/>
                  </a:lnTo>
                  <a:lnTo>
                    <a:pt x="143" y="624"/>
                  </a:lnTo>
                  <a:lnTo>
                    <a:pt x="125" y="650"/>
                  </a:lnTo>
                  <a:lnTo>
                    <a:pt x="119" y="669"/>
                  </a:lnTo>
                  <a:lnTo>
                    <a:pt x="113" y="689"/>
                  </a:lnTo>
                  <a:lnTo>
                    <a:pt x="95" y="689"/>
                  </a:lnTo>
                  <a:lnTo>
                    <a:pt x="95" y="721"/>
                  </a:lnTo>
                  <a:lnTo>
                    <a:pt x="95" y="734"/>
                  </a:lnTo>
                  <a:lnTo>
                    <a:pt x="95" y="741"/>
                  </a:lnTo>
                  <a:lnTo>
                    <a:pt x="107" y="741"/>
                  </a:lnTo>
                  <a:lnTo>
                    <a:pt x="137" y="760"/>
                  </a:lnTo>
                  <a:lnTo>
                    <a:pt x="137" y="780"/>
                  </a:lnTo>
                  <a:lnTo>
                    <a:pt x="65" y="780"/>
                  </a:lnTo>
                  <a:lnTo>
                    <a:pt x="24" y="734"/>
                  </a:lnTo>
                  <a:lnTo>
                    <a:pt x="24" y="838"/>
                  </a:lnTo>
                  <a:lnTo>
                    <a:pt x="0" y="838"/>
                  </a:lnTo>
                  <a:lnTo>
                    <a:pt x="0" y="552"/>
                  </a:lnTo>
                  <a:lnTo>
                    <a:pt x="0" y="26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2949" name="Freeform 17"/>
            <p:cNvSpPr>
              <a:spLocks/>
            </p:cNvSpPr>
            <p:nvPr/>
          </p:nvSpPr>
          <p:spPr bwMode="auto">
            <a:xfrm>
              <a:off x="3148" y="2501"/>
              <a:ext cx="346" cy="820"/>
            </a:xfrm>
            <a:custGeom>
              <a:avLst/>
              <a:gdLst>
                <a:gd name="T0" fmla="*/ 11 w 346"/>
                <a:gd name="T1" fmla="*/ 618 h 820"/>
                <a:gd name="T2" fmla="*/ 23 w 346"/>
                <a:gd name="T3" fmla="*/ 819 h 820"/>
                <a:gd name="T4" fmla="*/ 41 w 346"/>
                <a:gd name="T5" fmla="*/ 618 h 820"/>
                <a:gd name="T6" fmla="*/ 59 w 346"/>
                <a:gd name="T7" fmla="*/ 780 h 820"/>
                <a:gd name="T8" fmla="*/ 178 w 346"/>
                <a:gd name="T9" fmla="*/ 618 h 820"/>
                <a:gd name="T10" fmla="*/ 172 w 346"/>
                <a:gd name="T11" fmla="*/ 670 h 820"/>
                <a:gd name="T12" fmla="*/ 148 w 346"/>
                <a:gd name="T13" fmla="*/ 741 h 820"/>
                <a:gd name="T14" fmla="*/ 148 w 346"/>
                <a:gd name="T15" fmla="*/ 774 h 820"/>
                <a:gd name="T16" fmla="*/ 178 w 346"/>
                <a:gd name="T17" fmla="*/ 761 h 820"/>
                <a:gd name="T18" fmla="*/ 214 w 346"/>
                <a:gd name="T19" fmla="*/ 774 h 820"/>
                <a:gd name="T20" fmla="*/ 238 w 346"/>
                <a:gd name="T21" fmla="*/ 774 h 820"/>
                <a:gd name="T22" fmla="*/ 256 w 346"/>
                <a:gd name="T23" fmla="*/ 819 h 820"/>
                <a:gd name="T24" fmla="*/ 280 w 346"/>
                <a:gd name="T25" fmla="*/ 774 h 820"/>
                <a:gd name="T26" fmla="*/ 274 w 346"/>
                <a:gd name="T27" fmla="*/ 748 h 820"/>
                <a:gd name="T28" fmla="*/ 262 w 346"/>
                <a:gd name="T29" fmla="*/ 618 h 820"/>
                <a:gd name="T30" fmla="*/ 214 w 346"/>
                <a:gd name="T31" fmla="*/ 650 h 820"/>
                <a:gd name="T32" fmla="*/ 220 w 346"/>
                <a:gd name="T33" fmla="*/ 670 h 820"/>
                <a:gd name="T34" fmla="*/ 220 w 346"/>
                <a:gd name="T35" fmla="*/ 676 h 820"/>
                <a:gd name="T36" fmla="*/ 208 w 346"/>
                <a:gd name="T37" fmla="*/ 696 h 820"/>
                <a:gd name="T38" fmla="*/ 214 w 346"/>
                <a:gd name="T39" fmla="*/ 663 h 820"/>
                <a:gd name="T40" fmla="*/ 280 w 346"/>
                <a:gd name="T41" fmla="*/ 618 h 820"/>
                <a:gd name="T42" fmla="*/ 280 w 346"/>
                <a:gd name="T43" fmla="*/ 774 h 820"/>
                <a:gd name="T44" fmla="*/ 303 w 346"/>
                <a:gd name="T45" fmla="*/ 780 h 820"/>
                <a:gd name="T46" fmla="*/ 321 w 346"/>
                <a:gd name="T47" fmla="*/ 618 h 820"/>
                <a:gd name="T48" fmla="*/ 333 w 346"/>
                <a:gd name="T49" fmla="*/ 423 h 820"/>
                <a:gd name="T50" fmla="*/ 345 w 346"/>
                <a:gd name="T51" fmla="*/ 390 h 820"/>
                <a:gd name="T52" fmla="*/ 327 w 346"/>
                <a:gd name="T53" fmla="*/ 280 h 820"/>
                <a:gd name="T54" fmla="*/ 268 w 346"/>
                <a:gd name="T55" fmla="*/ 208 h 820"/>
                <a:gd name="T56" fmla="*/ 202 w 346"/>
                <a:gd name="T57" fmla="*/ 176 h 820"/>
                <a:gd name="T58" fmla="*/ 178 w 346"/>
                <a:gd name="T59" fmla="*/ 163 h 820"/>
                <a:gd name="T60" fmla="*/ 154 w 346"/>
                <a:gd name="T61" fmla="*/ 137 h 820"/>
                <a:gd name="T62" fmla="*/ 190 w 346"/>
                <a:gd name="T63" fmla="*/ 130 h 820"/>
                <a:gd name="T64" fmla="*/ 190 w 346"/>
                <a:gd name="T65" fmla="*/ 117 h 820"/>
                <a:gd name="T66" fmla="*/ 190 w 346"/>
                <a:gd name="T67" fmla="*/ 98 h 820"/>
                <a:gd name="T68" fmla="*/ 196 w 346"/>
                <a:gd name="T69" fmla="*/ 85 h 820"/>
                <a:gd name="T70" fmla="*/ 178 w 346"/>
                <a:gd name="T71" fmla="*/ 52 h 820"/>
                <a:gd name="T72" fmla="*/ 131 w 346"/>
                <a:gd name="T73" fmla="*/ 0 h 820"/>
                <a:gd name="T74" fmla="*/ 53 w 346"/>
                <a:gd name="T75" fmla="*/ 39 h 820"/>
                <a:gd name="T76" fmla="*/ 53 w 346"/>
                <a:gd name="T77" fmla="*/ 104 h 820"/>
                <a:gd name="T78" fmla="*/ 83 w 346"/>
                <a:gd name="T79" fmla="*/ 150 h 820"/>
                <a:gd name="T80" fmla="*/ 17 w 346"/>
                <a:gd name="T81" fmla="*/ 195 h 820"/>
                <a:gd name="T82" fmla="*/ 5 w 346"/>
                <a:gd name="T83" fmla="*/ 208 h 820"/>
                <a:gd name="T84" fmla="*/ 0 w 346"/>
                <a:gd name="T85" fmla="*/ 618 h 820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46"/>
                <a:gd name="T130" fmla="*/ 0 h 820"/>
                <a:gd name="T131" fmla="*/ 346 w 346"/>
                <a:gd name="T132" fmla="*/ 820 h 820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46" h="820">
                  <a:moveTo>
                    <a:pt x="0" y="618"/>
                  </a:moveTo>
                  <a:lnTo>
                    <a:pt x="11" y="618"/>
                  </a:lnTo>
                  <a:lnTo>
                    <a:pt x="11" y="819"/>
                  </a:lnTo>
                  <a:lnTo>
                    <a:pt x="23" y="819"/>
                  </a:lnTo>
                  <a:lnTo>
                    <a:pt x="29" y="618"/>
                  </a:lnTo>
                  <a:lnTo>
                    <a:pt x="41" y="618"/>
                  </a:lnTo>
                  <a:lnTo>
                    <a:pt x="47" y="780"/>
                  </a:lnTo>
                  <a:lnTo>
                    <a:pt x="59" y="780"/>
                  </a:lnTo>
                  <a:lnTo>
                    <a:pt x="65" y="618"/>
                  </a:lnTo>
                  <a:lnTo>
                    <a:pt x="178" y="618"/>
                  </a:lnTo>
                  <a:lnTo>
                    <a:pt x="178" y="644"/>
                  </a:lnTo>
                  <a:lnTo>
                    <a:pt x="172" y="670"/>
                  </a:lnTo>
                  <a:lnTo>
                    <a:pt x="154" y="702"/>
                  </a:lnTo>
                  <a:lnTo>
                    <a:pt x="148" y="741"/>
                  </a:lnTo>
                  <a:lnTo>
                    <a:pt x="148" y="761"/>
                  </a:lnTo>
                  <a:lnTo>
                    <a:pt x="148" y="774"/>
                  </a:lnTo>
                  <a:lnTo>
                    <a:pt x="160" y="774"/>
                  </a:lnTo>
                  <a:lnTo>
                    <a:pt x="178" y="761"/>
                  </a:lnTo>
                  <a:lnTo>
                    <a:pt x="196" y="767"/>
                  </a:lnTo>
                  <a:lnTo>
                    <a:pt x="214" y="774"/>
                  </a:lnTo>
                  <a:lnTo>
                    <a:pt x="220" y="774"/>
                  </a:lnTo>
                  <a:lnTo>
                    <a:pt x="238" y="774"/>
                  </a:lnTo>
                  <a:lnTo>
                    <a:pt x="238" y="819"/>
                  </a:lnTo>
                  <a:lnTo>
                    <a:pt x="256" y="819"/>
                  </a:lnTo>
                  <a:lnTo>
                    <a:pt x="256" y="774"/>
                  </a:lnTo>
                  <a:lnTo>
                    <a:pt x="280" y="774"/>
                  </a:lnTo>
                  <a:lnTo>
                    <a:pt x="280" y="754"/>
                  </a:lnTo>
                  <a:lnTo>
                    <a:pt x="274" y="748"/>
                  </a:lnTo>
                  <a:lnTo>
                    <a:pt x="262" y="735"/>
                  </a:lnTo>
                  <a:lnTo>
                    <a:pt x="262" y="618"/>
                  </a:lnTo>
                  <a:lnTo>
                    <a:pt x="226" y="618"/>
                  </a:lnTo>
                  <a:lnTo>
                    <a:pt x="214" y="650"/>
                  </a:lnTo>
                  <a:lnTo>
                    <a:pt x="220" y="663"/>
                  </a:lnTo>
                  <a:lnTo>
                    <a:pt x="220" y="670"/>
                  </a:lnTo>
                  <a:lnTo>
                    <a:pt x="220" y="676"/>
                  </a:lnTo>
                  <a:lnTo>
                    <a:pt x="220" y="689"/>
                  </a:lnTo>
                  <a:lnTo>
                    <a:pt x="208" y="696"/>
                  </a:lnTo>
                  <a:lnTo>
                    <a:pt x="202" y="702"/>
                  </a:lnTo>
                  <a:lnTo>
                    <a:pt x="214" y="663"/>
                  </a:lnTo>
                  <a:lnTo>
                    <a:pt x="226" y="618"/>
                  </a:lnTo>
                  <a:lnTo>
                    <a:pt x="280" y="618"/>
                  </a:lnTo>
                  <a:lnTo>
                    <a:pt x="280" y="754"/>
                  </a:lnTo>
                  <a:lnTo>
                    <a:pt x="280" y="774"/>
                  </a:lnTo>
                  <a:lnTo>
                    <a:pt x="280" y="780"/>
                  </a:lnTo>
                  <a:lnTo>
                    <a:pt x="303" y="780"/>
                  </a:lnTo>
                  <a:lnTo>
                    <a:pt x="303" y="618"/>
                  </a:lnTo>
                  <a:lnTo>
                    <a:pt x="321" y="618"/>
                  </a:lnTo>
                  <a:lnTo>
                    <a:pt x="321" y="423"/>
                  </a:lnTo>
                  <a:lnTo>
                    <a:pt x="333" y="423"/>
                  </a:lnTo>
                  <a:lnTo>
                    <a:pt x="333" y="390"/>
                  </a:lnTo>
                  <a:lnTo>
                    <a:pt x="345" y="390"/>
                  </a:lnTo>
                  <a:lnTo>
                    <a:pt x="345" y="371"/>
                  </a:lnTo>
                  <a:lnTo>
                    <a:pt x="327" y="280"/>
                  </a:lnTo>
                  <a:lnTo>
                    <a:pt x="268" y="280"/>
                  </a:lnTo>
                  <a:lnTo>
                    <a:pt x="268" y="208"/>
                  </a:lnTo>
                  <a:lnTo>
                    <a:pt x="238" y="208"/>
                  </a:lnTo>
                  <a:lnTo>
                    <a:pt x="202" y="176"/>
                  </a:lnTo>
                  <a:lnTo>
                    <a:pt x="196" y="163"/>
                  </a:lnTo>
                  <a:lnTo>
                    <a:pt x="178" y="163"/>
                  </a:lnTo>
                  <a:lnTo>
                    <a:pt x="154" y="143"/>
                  </a:lnTo>
                  <a:lnTo>
                    <a:pt x="154" y="137"/>
                  </a:lnTo>
                  <a:lnTo>
                    <a:pt x="184" y="137"/>
                  </a:lnTo>
                  <a:lnTo>
                    <a:pt x="190" y="130"/>
                  </a:lnTo>
                  <a:lnTo>
                    <a:pt x="190" y="124"/>
                  </a:lnTo>
                  <a:lnTo>
                    <a:pt x="190" y="117"/>
                  </a:lnTo>
                  <a:lnTo>
                    <a:pt x="190" y="104"/>
                  </a:lnTo>
                  <a:lnTo>
                    <a:pt x="190" y="98"/>
                  </a:lnTo>
                  <a:lnTo>
                    <a:pt x="196" y="91"/>
                  </a:lnTo>
                  <a:lnTo>
                    <a:pt x="196" y="85"/>
                  </a:lnTo>
                  <a:lnTo>
                    <a:pt x="184" y="72"/>
                  </a:lnTo>
                  <a:lnTo>
                    <a:pt x="178" y="52"/>
                  </a:lnTo>
                  <a:lnTo>
                    <a:pt x="178" y="46"/>
                  </a:lnTo>
                  <a:lnTo>
                    <a:pt x="131" y="0"/>
                  </a:lnTo>
                  <a:lnTo>
                    <a:pt x="71" y="13"/>
                  </a:lnTo>
                  <a:lnTo>
                    <a:pt x="53" y="39"/>
                  </a:lnTo>
                  <a:lnTo>
                    <a:pt x="47" y="78"/>
                  </a:lnTo>
                  <a:lnTo>
                    <a:pt x="53" y="104"/>
                  </a:lnTo>
                  <a:lnTo>
                    <a:pt x="77" y="137"/>
                  </a:lnTo>
                  <a:lnTo>
                    <a:pt x="83" y="150"/>
                  </a:lnTo>
                  <a:lnTo>
                    <a:pt x="29" y="176"/>
                  </a:lnTo>
                  <a:lnTo>
                    <a:pt x="17" y="195"/>
                  </a:lnTo>
                  <a:lnTo>
                    <a:pt x="11" y="208"/>
                  </a:lnTo>
                  <a:lnTo>
                    <a:pt x="5" y="208"/>
                  </a:lnTo>
                  <a:lnTo>
                    <a:pt x="0" y="280"/>
                  </a:lnTo>
                  <a:lnTo>
                    <a:pt x="0" y="61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2950" name="Freeform 18"/>
            <p:cNvSpPr>
              <a:spLocks/>
            </p:cNvSpPr>
            <p:nvPr/>
          </p:nvSpPr>
          <p:spPr bwMode="auto">
            <a:xfrm>
              <a:off x="3475" y="2501"/>
              <a:ext cx="329" cy="742"/>
            </a:xfrm>
            <a:custGeom>
              <a:avLst/>
              <a:gdLst>
                <a:gd name="T0" fmla="*/ 131 w 329"/>
                <a:gd name="T1" fmla="*/ 644 h 742"/>
                <a:gd name="T2" fmla="*/ 137 w 329"/>
                <a:gd name="T3" fmla="*/ 657 h 742"/>
                <a:gd name="T4" fmla="*/ 143 w 329"/>
                <a:gd name="T5" fmla="*/ 663 h 742"/>
                <a:gd name="T6" fmla="*/ 155 w 329"/>
                <a:gd name="T7" fmla="*/ 689 h 742"/>
                <a:gd name="T8" fmla="*/ 137 w 329"/>
                <a:gd name="T9" fmla="*/ 709 h 742"/>
                <a:gd name="T10" fmla="*/ 131 w 329"/>
                <a:gd name="T11" fmla="*/ 722 h 742"/>
                <a:gd name="T12" fmla="*/ 96 w 329"/>
                <a:gd name="T13" fmla="*/ 741 h 742"/>
                <a:gd name="T14" fmla="*/ 66 w 329"/>
                <a:gd name="T15" fmla="*/ 722 h 742"/>
                <a:gd name="T16" fmla="*/ 78 w 329"/>
                <a:gd name="T17" fmla="*/ 702 h 742"/>
                <a:gd name="T18" fmla="*/ 96 w 329"/>
                <a:gd name="T19" fmla="*/ 670 h 742"/>
                <a:gd name="T20" fmla="*/ 72 w 329"/>
                <a:gd name="T21" fmla="*/ 650 h 742"/>
                <a:gd name="T22" fmla="*/ 24 w 329"/>
                <a:gd name="T23" fmla="*/ 462 h 742"/>
                <a:gd name="T24" fmla="*/ 18 w 329"/>
                <a:gd name="T25" fmla="*/ 436 h 742"/>
                <a:gd name="T26" fmla="*/ 30 w 329"/>
                <a:gd name="T27" fmla="*/ 410 h 742"/>
                <a:gd name="T28" fmla="*/ 24 w 329"/>
                <a:gd name="T29" fmla="*/ 371 h 742"/>
                <a:gd name="T30" fmla="*/ 0 w 329"/>
                <a:gd name="T31" fmla="*/ 280 h 742"/>
                <a:gd name="T32" fmla="*/ 84 w 329"/>
                <a:gd name="T33" fmla="*/ 247 h 742"/>
                <a:gd name="T34" fmla="*/ 66 w 329"/>
                <a:gd name="T35" fmla="*/ 254 h 742"/>
                <a:gd name="T36" fmla="*/ 54 w 329"/>
                <a:gd name="T37" fmla="*/ 280 h 742"/>
                <a:gd name="T38" fmla="*/ 48 w 329"/>
                <a:gd name="T39" fmla="*/ 254 h 742"/>
                <a:gd name="T40" fmla="*/ 30 w 329"/>
                <a:gd name="T41" fmla="*/ 280 h 742"/>
                <a:gd name="T42" fmla="*/ 24 w 329"/>
                <a:gd name="T43" fmla="*/ 254 h 742"/>
                <a:gd name="T44" fmla="*/ 12 w 329"/>
                <a:gd name="T45" fmla="*/ 215 h 742"/>
                <a:gd name="T46" fmla="*/ 36 w 329"/>
                <a:gd name="T47" fmla="*/ 182 h 742"/>
                <a:gd name="T48" fmla="*/ 78 w 329"/>
                <a:gd name="T49" fmla="*/ 143 h 742"/>
                <a:gd name="T50" fmla="*/ 119 w 329"/>
                <a:gd name="T51" fmla="*/ 111 h 742"/>
                <a:gd name="T52" fmla="*/ 161 w 329"/>
                <a:gd name="T53" fmla="*/ 98 h 742"/>
                <a:gd name="T54" fmla="*/ 161 w 329"/>
                <a:gd name="T55" fmla="*/ 72 h 742"/>
                <a:gd name="T56" fmla="*/ 203 w 329"/>
                <a:gd name="T57" fmla="*/ 7 h 742"/>
                <a:gd name="T58" fmla="*/ 221 w 329"/>
                <a:gd name="T59" fmla="*/ 0 h 742"/>
                <a:gd name="T60" fmla="*/ 262 w 329"/>
                <a:gd name="T61" fmla="*/ 26 h 742"/>
                <a:gd name="T62" fmla="*/ 268 w 329"/>
                <a:gd name="T63" fmla="*/ 52 h 742"/>
                <a:gd name="T64" fmla="*/ 256 w 329"/>
                <a:gd name="T65" fmla="*/ 72 h 742"/>
                <a:gd name="T66" fmla="*/ 239 w 329"/>
                <a:gd name="T67" fmla="*/ 104 h 742"/>
                <a:gd name="T68" fmla="*/ 328 w 329"/>
                <a:gd name="T69" fmla="*/ 273 h 742"/>
                <a:gd name="T70" fmla="*/ 113 w 329"/>
                <a:gd name="T71" fmla="*/ 520 h 74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742"/>
                <a:gd name="T110" fmla="*/ 329 w 329"/>
                <a:gd name="T111" fmla="*/ 742 h 74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742">
                  <a:moveTo>
                    <a:pt x="113" y="520"/>
                  </a:moveTo>
                  <a:lnTo>
                    <a:pt x="131" y="644"/>
                  </a:lnTo>
                  <a:lnTo>
                    <a:pt x="137" y="650"/>
                  </a:lnTo>
                  <a:lnTo>
                    <a:pt x="137" y="657"/>
                  </a:lnTo>
                  <a:lnTo>
                    <a:pt x="143" y="663"/>
                  </a:lnTo>
                  <a:lnTo>
                    <a:pt x="149" y="676"/>
                  </a:lnTo>
                  <a:lnTo>
                    <a:pt x="155" y="689"/>
                  </a:lnTo>
                  <a:lnTo>
                    <a:pt x="155" y="696"/>
                  </a:lnTo>
                  <a:lnTo>
                    <a:pt x="137" y="709"/>
                  </a:lnTo>
                  <a:lnTo>
                    <a:pt x="131" y="715"/>
                  </a:lnTo>
                  <a:lnTo>
                    <a:pt x="131" y="722"/>
                  </a:lnTo>
                  <a:lnTo>
                    <a:pt x="119" y="735"/>
                  </a:lnTo>
                  <a:lnTo>
                    <a:pt x="96" y="741"/>
                  </a:lnTo>
                  <a:lnTo>
                    <a:pt x="66" y="728"/>
                  </a:lnTo>
                  <a:lnTo>
                    <a:pt x="66" y="722"/>
                  </a:lnTo>
                  <a:lnTo>
                    <a:pt x="66" y="715"/>
                  </a:lnTo>
                  <a:lnTo>
                    <a:pt x="78" y="702"/>
                  </a:lnTo>
                  <a:lnTo>
                    <a:pt x="90" y="676"/>
                  </a:lnTo>
                  <a:lnTo>
                    <a:pt x="96" y="670"/>
                  </a:lnTo>
                  <a:lnTo>
                    <a:pt x="96" y="650"/>
                  </a:lnTo>
                  <a:lnTo>
                    <a:pt x="72" y="650"/>
                  </a:lnTo>
                  <a:lnTo>
                    <a:pt x="24" y="462"/>
                  </a:lnTo>
                  <a:lnTo>
                    <a:pt x="18" y="449"/>
                  </a:lnTo>
                  <a:lnTo>
                    <a:pt x="18" y="436"/>
                  </a:lnTo>
                  <a:lnTo>
                    <a:pt x="18" y="429"/>
                  </a:lnTo>
                  <a:lnTo>
                    <a:pt x="30" y="410"/>
                  </a:lnTo>
                  <a:lnTo>
                    <a:pt x="42" y="397"/>
                  </a:lnTo>
                  <a:lnTo>
                    <a:pt x="24" y="371"/>
                  </a:lnTo>
                  <a:lnTo>
                    <a:pt x="18" y="371"/>
                  </a:lnTo>
                  <a:lnTo>
                    <a:pt x="0" y="280"/>
                  </a:lnTo>
                  <a:lnTo>
                    <a:pt x="84" y="280"/>
                  </a:lnTo>
                  <a:lnTo>
                    <a:pt x="84" y="247"/>
                  </a:lnTo>
                  <a:lnTo>
                    <a:pt x="72" y="254"/>
                  </a:lnTo>
                  <a:lnTo>
                    <a:pt x="66" y="254"/>
                  </a:lnTo>
                  <a:lnTo>
                    <a:pt x="66" y="280"/>
                  </a:lnTo>
                  <a:lnTo>
                    <a:pt x="54" y="280"/>
                  </a:lnTo>
                  <a:lnTo>
                    <a:pt x="54" y="254"/>
                  </a:lnTo>
                  <a:lnTo>
                    <a:pt x="48" y="254"/>
                  </a:lnTo>
                  <a:lnTo>
                    <a:pt x="36" y="280"/>
                  </a:lnTo>
                  <a:lnTo>
                    <a:pt x="30" y="280"/>
                  </a:lnTo>
                  <a:lnTo>
                    <a:pt x="36" y="254"/>
                  </a:lnTo>
                  <a:lnTo>
                    <a:pt x="24" y="254"/>
                  </a:lnTo>
                  <a:lnTo>
                    <a:pt x="12" y="234"/>
                  </a:lnTo>
                  <a:lnTo>
                    <a:pt x="12" y="215"/>
                  </a:lnTo>
                  <a:lnTo>
                    <a:pt x="18" y="202"/>
                  </a:lnTo>
                  <a:lnTo>
                    <a:pt x="36" y="182"/>
                  </a:lnTo>
                  <a:lnTo>
                    <a:pt x="66" y="163"/>
                  </a:lnTo>
                  <a:lnTo>
                    <a:pt x="78" y="143"/>
                  </a:lnTo>
                  <a:lnTo>
                    <a:pt x="90" y="124"/>
                  </a:lnTo>
                  <a:lnTo>
                    <a:pt x="119" y="111"/>
                  </a:lnTo>
                  <a:lnTo>
                    <a:pt x="161" y="98"/>
                  </a:lnTo>
                  <a:lnTo>
                    <a:pt x="161" y="91"/>
                  </a:lnTo>
                  <a:lnTo>
                    <a:pt x="161" y="72"/>
                  </a:lnTo>
                  <a:lnTo>
                    <a:pt x="161" y="65"/>
                  </a:lnTo>
                  <a:lnTo>
                    <a:pt x="203" y="7"/>
                  </a:lnTo>
                  <a:lnTo>
                    <a:pt x="209" y="7"/>
                  </a:lnTo>
                  <a:lnTo>
                    <a:pt x="221" y="0"/>
                  </a:lnTo>
                  <a:lnTo>
                    <a:pt x="233" y="0"/>
                  </a:lnTo>
                  <a:lnTo>
                    <a:pt x="262" y="26"/>
                  </a:lnTo>
                  <a:lnTo>
                    <a:pt x="268" y="46"/>
                  </a:lnTo>
                  <a:lnTo>
                    <a:pt x="268" y="52"/>
                  </a:lnTo>
                  <a:lnTo>
                    <a:pt x="262" y="65"/>
                  </a:lnTo>
                  <a:lnTo>
                    <a:pt x="256" y="72"/>
                  </a:lnTo>
                  <a:lnTo>
                    <a:pt x="268" y="72"/>
                  </a:lnTo>
                  <a:lnTo>
                    <a:pt x="239" y="104"/>
                  </a:lnTo>
                  <a:lnTo>
                    <a:pt x="316" y="156"/>
                  </a:lnTo>
                  <a:lnTo>
                    <a:pt x="328" y="273"/>
                  </a:lnTo>
                  <a:lnTo>
                    <a:pt x="221" y="520"/>
                  </a:lnTo>
                  <a:lnTo>
                    <a:pt x="113" y="52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2951" name="Freeform 19"/>
            <p:cNvSpPr>
              <a:spLocks/>
            </p:cNvSpPr>
            <p:nvPr/>
          </p:nvSpPr>
          <p:spPr bwMode="auto">
            <a:xfrm>
              <a:off x="3603" y="2488"/>
              <a:ext cx="615" cy="807"/>
            </a:xfrm>
            <a:custGeom>
              <a:avLst/>
              <a:gdLst>
                <a:gd name="T0" fmla="*/ 78 w 615"/>
                <a:gd name="T1" fmla="*/ 657 h 807"/>
                <a:gd name="T2" fmla="*/ 30 w 615"/>
                <a:gd name="T3" fmla="*/ 683 h 807"/>
                <a:gd name="T4" fmla="*/ 6 w 615"/>
                <a:gd name="T5" fmla="*/ 689 h 807"/>
                <a:gd name="T6" fmla="*/ 90 w 615"/>
                <a:gd name="T7" fmla="*/ 709 h 807"/>
                <a:gd name="T8" fmla="*/ 90 w 615"/>
                <a:gd name="T9" fmla="*/ 748 h 807"/>
                <a:gd name="T10" fmla="*/ 137 w 615"/>
                <a:gd name="T11" fmla="*/ 754 h 807"/>
                <a:gd name="T12" fmla="*/ 137 w 615"/>
                <a:gd name="T13" fmla="*/ 728 h 807"/>
                <a:gd name="T14" fmla="*/ 125 w 615"/>
                <a:gd name="T15" fmla="*/ 709 h 807"/>
                <a:gd name="T16" fmla="*/ 155 w 615"/>
                <a:gd name="T17" fmla="*/ 624 h 807"/>
                <a:gd name="T18" fmla="*/ 185 w 615"/>
                <a:gd name="T19" fmla="*/ 702 h 807"/>
                <a:gd name="T20" fmla="*/ 137 w 615"/>
                <a:gd name="T21" fmla="*/ 761 h 807"/>
                <a:gd name="T22" fmla="*/ 113 w 615"/>
                <a:gd name="T23" fmla="*/ 767 h 807"/>
                <a:gd name="T24" fmla="*/ 113 w 615"/>
                <a:gd name="T25" fmla="*/ 787 h 807"/>
                <a:gd name="T26" fmla="*/ 191 w 615"/>
                <a:gd name="T27" fmla="*/ 787 h 807"/>
                <a:gd name="T28" fmla="*/ 233 w 615"/>
                <a:gd name="T29" fmla="*/ 787 h 807"/>
                <a:gd name="T30" fmla="*/ 245 w 615"/>
                <a:gd name="T31" fmla="*/ 709 h 807"/>
                <a:gd name="T32" fmla="*/ 239 w 615"/>
                <a:gd name="T33" fmla="*/ 637 h 807"/>
                <a:gd name="T34" fmla="*/ 268 w 615"/>
                <a:gd name="T35" fmla="*/ 754 h 807"/>
                <a:gd name="T36" fmla="*/ 286 w 615"/>
                <a:gd name="T37" fmla="*/ 598 h 807"/>
                <a:gd name="T38" fmla="*/ 310 w 615"/>
                <a:gd name="T39" fmla="*/ 806 h 807"/>
                <a:gd name="T40" fmla="*/ 328 w 615"/>
                <a:gd name="T41" fmla="*/ 598 h 807"/>
                <a:gd name="T42" fmla="*/ 471 w 615"/>
                <a:gd name="T43" fmla="*/ 754 h 807"/>
                <a:gd name="T44" fmla="*/ 495 w 615"/>
                <a:gd name="T45" fmla="*/ 598 h 807"/>
                <a:gd name="T46" fmla="*/ 537 w 615"/>
                <a:gd name="T47" fmla="*/ 806 h 807"/>
                <a:gd name="T48" fmla="*/ 614 w 615"/>
                <a:gd name="T49" fmla="*/ 234 h 807"/>
                <a:gd name="T50" fmla="*/ 572 w 615"/>
                <a:gd name="T51" fmla="*/ 208 h 807"/>
                <a:gd name="T52" fmla="*/ 525 w 615"/>
                <a:gd name="T53" fmla="*/ 189 h 807"/>
                <a:gd name="T54" fmla="*/ 507 w 615"/>
                <a:gd name="T55" fmla="*/ 208 h 807"/>
                <a:gd name="T56" fmla="*/ 459 w 615"/>
                <a:gd name="T57" fmla="*/ 182 h 807"/>
                <a:gd name="T58" fmla="*/ 435 w 615"/>
                <a:gd name="T59" fmla="*/ 150 h 807"/>
                <a:gd name="T60" fmla="*/ 399 w 615"/>
                <a:gd name="T61" fmla="*/ 111 h 807"/>
                <a:gd name="T62" fmla="*/ 405 w 615"/>
                <a:gd name="T63" fmla="*/ 91 h 807"/>
                <a:gd name="T64" fmla="*/ 376 w 615"/>
                <a:gd name="T65" fmla="*/ 26 h 807"/>
                <a:gd name="T66" fmla="*/ 310 w 615"/>
                <a:gd name="T67" fmla="*/ 0 h 807"/>
                <a:gd name="T68" fmla="*/ 256 w 615"/>
                <a:gd name="T69" fmla="*/ 33 h 807"/>
                <a:gd name="T70" fmla="*/ 262 w 615"/>
                <a:gd name="T71" fmla="*/ 59 h 807"/>
                <a:gd name="T72" fmla="*/ 268 w 615"/>
                <a:gd name="T73" fmla="*/ 85 h 807"/>
                <a:gd name="T74" fmla="*/ 268 w 615"/>
                <a:gd name="T75" fmla="*/ 111 h 807"/>
                <a:gd name="T76" fmla="*/ 268 w 615"/>
                <a:gd name="T77" fmla="*/ 124 h 807"/>
                <a:gd name="T78" fmla="*/ 274 w 615"/>
                <a:gd name="T79" fmla="*/ 137 h 807"/>
                <a:gd name="T80" fmla="*/ 280 w 615"/>
                <a:gd name="T81" fmla="*/ 143 h 807"/>
                <a:gd name="T82" fmla="*/ 328 w 615"/>
                <a:gd name="T83" fmla="*/ 143 h 807"/>
                <a:gd name="T84" fmla="*/ 322 w 615"/>
                <a:gd name="T85" fmla="*/ 189 h 807"/>
                <a:gd name="T86" fmla="*/ 328 w 615"/>
                <a:gd name="T87" fmla="*/ 384 h 807"/>
                <a:gd name="T88" fmla="*/ 256 w 615"/>
                <a:gd name="T89" fmla="*/ 397 h 807"/>
                <a:gd name="T90" fmla="*/ 286 w 615"/>
                <a:gd name="T91" fmla="*/ 345 h 807"/>
                <a:gd name="T92" fmla="*/ 328 w 615"/>
                <a:gd name="T93" fmla="*/ 384 h 807"/>
                <a:gd name="T94" fmla="*/ 280 w 615"/>
                <a:gd name="T95" fmla="*/ 312 h 807"/>
                <a:gd name="T96" fmla="*/ 256 w 615"/>
                <a:gd name="T97" fmla="*/ 267 h 807"/>
                <a:gd name="T98" fmla="*/ 256 w 615"/>
                <a:gd name="T99" fmla="*/ 254 h 807"/>
                <a:gd name="T100" fmla="*/ 251 w 615"/>
                <a:gd name="T101" fmla="*/ 267 h 807"/>
                <a:gd name="T102" fmla="*/ 251 w 615"/>
                <a:gd name="T103" fmla="*/ 286 h 807"/>
                <a:gd name="T104" fmla="*/ 209 w 615"/>
                <a:gd name="T105" fmla="*/ 267 h 807"/>
                <a:gd name="T106" fmla="*/ 227 w 615"/>
                <a:gd name="T107" fmla="*/ 293 h 807"/>
                <a:gd name="T108" fmla="*/ 78 w 615"/>
                <a:gd name="T109" fmla="*/ 533 h 80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615"/>
                <a:gd name="T166" fmla="*/ 0 h 807"/>
                <a:gd name="T167" fmla="*/ 615 w 615"/>
                <a:gd name="T168" fmla="*/ 807 h 80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615" h="807">
                  <a:moveTo>
                    <a:pt x="78" y="533"/>
                  </a:moveTo>
                  <a:lnTo>
                    <a:pt x="78" y="657"/>
                  </a:lnTo>
                  <a:lnTo>
                    <a:pt x="60" y="676"/>
                  </a:lnTo>
                  <a:lnTo>
                    <a:pt x="30" y="683"/>
                  </a:lnTo>
                  <a:lnTo>
                    <a:pt x="0" y="676"/>
                  </a:lnTo>
                  <a:lnTo>
                    <a:pt x="6" y="689"/>
                  </a:lnTo>
                  <a:lnTo>
                    <a:pt x="54" y="709"/>
                  </a:lnTo>
                  <a:lnTo>
                    <a:pt x="90" y="709"/>
                  </a:lnTo>
                  <a:lnTo>
                    <a:pt x="84" y="735"/>
                  </a:lnTo>
                  <a:lnTo>
                    <a:pt x="90" y="748"/>
                  </a:lnTo>
                  <a:lnTo>
                    <a:pt x="90" y="754"/>
                  </a:lnTo>
                  <a:lnTo>
                    <a:pt x="137" y="754"/>
                  </a:lnTo>
                  <a:lnTo>
                    <a:pt x="137" y="741"/>
                  </a:lnTo>
                  <a:lnTo>
                    <a:pt x="137" y="728"/>
                  </a:lnTo>
                  <a:lnTo>
                    <a:pt x="119" y="709"/>
                  </a:lnTo>
                  <a:lnTo>
                    <a:pt x="125" y="709"/>
                  </a:lnTo>
                  <a:lnTo>
                    <a:pt x="137" y="663"/>
                  </a:lnTo>
                  <a:lnTo>
                    <a:pt x="155" y="624"/>
                  </a:lnTo>
                  <a:lnTo>
                    <a:pt x="197" y="644"/>
                  </a:lnTo>
                  <a:lnTo>
                    <a:pt x="185" y="702"/>
                  </a:lnTo>
                  <a:lnTo>
                    <a:pt x="167" y="735"/>
                  </a:lnTo>
                  <a:lnTo>
                    <a:pt x="137" y="761"/>
                  </a:lnTo>
                  <a:lnTo>
                    <a:pt x="119" y="767"/>
                  </a:lnTo>
                  <a:lnTo>
                    <a:pt x="113" y="767"/>
                  </a:lnTo>
                  <a:lnTo>
                    <a:pt x="113" y="774"/>
                  </a:lnTo>
                  <a:lnTo>
                    <a:pt x="113" y="787"/>
                  </a:lnTo>
                  <a:lnTo>
                    <a:pt x="155" y="787"/>
                  </a:lnTo>
                  <a:lnTo>
                    <a:pt x="191" y="787"/>
                  </a:lnTo>
                  <a:lnTo>
                    <a:pt x="233" y="748"/>
                  </a:lnTo>
                  <a:lnTo>
                    <a:pt x="233" y="787"/>
                  </a:lnTo>
                  <a:lnTo>
                    <a:pt x="245" y="741"/>
                  </a:lnTo>
                  <a:lnTo>
                    <a:pt x="245" y="709"/>
                  </a:lnTo>
                  <a:lnTo>
                    <a:pt x="239" y="676"/>
                  </a:lnTo>
                  <a:lnTo>
                    <a:pt x="239" y="637"/>
                  </a:lnTo>
                  <a:lnTo>
                    <a:pt x="262" y="631"/>
                  </a:lnTo>
                  <a:lnTo>
                    <a:pt x="268" y="754"/>
                  </a:lnTo>
                  <a:lnTo>
                    <a:pt x="280" y="754"/>
                  </a:lnTo>
                  <a:lnTo>
                    <a:pt x="286" y="598"/>
                  </a:lnTo>
                  <a:lnTo>
                    <a:pt x="298" y="598"/>
                  </a:lnTo>
                  <a:lnTo>
                    <a:pt x="310" y="806"/>
                  </a:lnTo>
                  <a:lnTo>
                    <a:pt x="328" y="806"/>
                  </a:lnTo>
                  <a:lnTo>
                    <a:pt x="328" y="598"/>
                  </a:lnTo>
                  <a:lnTo>
                    <a:pt x="471" y="598"/>
                  </a:lnTo>
                  <a:lnTo>
                    <a:pt x="471" y="754"/>
                  </a:lnTo>
                  <a:lnTo>
                    <a:pt x="483" y="754"/>
                  </a:lnTo>
                  <a:lnTo>
                    <a:pt x="495" y="598"/>
                  </a:lnTo>
                  <a:lnTo>
                    <a:pt x="537" y="598"/>
                  </a:lnTo>
                  <a:lnTo>
                    <a:pt x="537" y="806"/>
                  </a:lnTo>
                  <a:lnTo>
                    <a:pt x="548" y="806"/>
                  </a:lnTo>
                  <a:lnTo>
                    <a:pt x="614" y="234"/>
                  </a:lnTo>
                  <a:lnTo>
                    <a:pt x="590" y="221"/>
                  </a:lnTo>
                  <a:lnTo>
                    <a:pt x="572" y="208"/>
                  </a:lnTo>
                  <a:lnTo>
                    <a:pt x="543" y="189"/>
                  </a:lnTo>
                  <a:lnTo>
                    <a:pt x="525" y="189"/>
                  </a:lnTo>
                  <a:lnTo>
                    <a:pt x="519" y="195"/>
                  </a:lnTo>
                  <a:lnTo>
                    <a:pt x="507" y="208"/>
                  </a:lnTo>
                  <a:lnTo>
                    <a:pt x="495" y="293"/>
                  </a:lnTo>
                  <a:lnTo>
                    <a:pt x="459" y="182"/>
                  </a:lnTo>
                  <a:lnTo>
                    <a:pt x="447" y="163"/>
                  </a:lnTo>
                  <a:lnTo>
                    <a:pt x="435" y="150"/>
                  </a:lnTo>
                  <a:lnTo>
                    <a:pt x="394" y="117"/>
                  </a:lnTo>
                  <a:lnTo>
                    <a:pt x="399" y="111"/>
                  </a:lnTo>
                  <a:lnTo>
                    <a:pt x="405" y="111"/>
                  </a:lnTo>
                  <a:lnTo>
                    <a:pt x="405" y="91"/>
                  </a:lnTo>
                  <a:lnTo>
                    <a:pt x="405" y="85"/>
                  </a:lnTo>
                  <a:lnTo>
                    <a:pt x="376" y="26"/>
                  </a:lnTo>
                  <a:lnTo>
                    <a:pt x="352" y="7"/>
                  </a:lnTo>
                  <a:lnTo>
                    <a:pt x="310" y="0"/>
                  </a:lnTo>
                  <a:lnTo>
                    <a:pt x="280" y="7"/>
                  </a:lnTo>
                  <a:lnTo>
                    <a:pt x="256" y="33"/>
                  </a:lnTo>
                  <a:lnTo>
                    <a:pt x="251" y="59"/>
                  </a:lnTo>
                  <a:lnTo>
                    <a:pt x="262" y="59"/>
                  </a:lnTo>
                  <a:lnTo>
                    <a:pt x="262" y="78"/>
                  </a:lnTo>
                  <a:lnTo>
                    <a:pt x="268" y="85"/>
                  </a:lnTo>
                  <a:lnTo>
                    <a:pt x="256" y="111"/>
                  </a:lnTo>
                  <a:lnTo>
                    <a:pt x="268" y="111"/>
                  </a:lnTo>
                  <a:lnTo>
                    <a:pt x="268" y="124"/>
                  </a:lnTo>
                  <a:lnTo>
                    <a:pt x="274" y="130"/>
                  </a:lnTo>
                  <a:lnTo>
                    <a:pt x="274" y="137"/>
                  </a:lnTo>
                  <a:lnTo>
                    <a:pt x="280" y="143"/>
                  </a:lnTo>
                  <a:lnTo>
                    <a:pt x="322" y="143"/>
                  </a:lnTo>
                  <a:lnTo>
                    <a:pt x="328" y="143"/>
                  </a:lnTo>
                  <a:lnTo>
                    <a:pt x="334" y="156"/>
                  </a:lnTo>
                  <a:lnTo>
                    <a:pt x="322" y="189"/>
                  </a:lnTo>
                  <a:lnTo>
                    <a:pt x="328" y="319"/>
                  </a:lnTo>
                  <a:lnTo>
                    <a:pt x="328" y="384"/>
                  </a:lnTo>
                  <a:lnTo>
                    <a:pt x="328" y="397"/>
                  </a:lnTo>
                  <a:lnTo>
                    <a:pt x="256" y="397"/>
                  </a:lnTo>
                  <a:lnTo>
                    <a:pt x="262" y="338"/>
                  </a:lnTo>
                  <a:lnTo>
                    <a:pt x="286" y="345"/>
                  </a:lnTo>
                  <a:lnTo>
                    <a:pt x="286" y="364"/>
                  </a:lnTo>
                  <a:lnTo>
                    <a:pt x="328" y="384"/>
                  </a:lnTo>
                  <a:lnTo>
                    <a:pt x="328" y="319"/>
                  </a:lnTo>
                  <a:lnTo>
                    <a:pt x="280" y="312"/>
                  </a:lnTo>
                  <a:lnTo>
                    <a:pt x="280" y="280"/>
                  </a:lnTo>
                  <a:lnTo>
                    <a:pt x="256" y="267"/>
                  </a:lnTo>
                  <a:lnTo>
                    <a:pt x="256" y="247"/>
                  </a:lnTo>
                  <a:lnTo>
                    <a:pt x="256" y="254"/>
                  </a:lnTo>
                  <a:lnTo>
                    <a:pt x="251" y="260"/>
                  </a:lnTo>
                  <a:lnTo>
                    <a:pt x="251" y="267"/>
                  </a:lnTo>
                  <a:lnTo>
                    <a:pt x="256" y="286"/>
                  </a:lnTo>
                  <a:lnTo>
                    <a:pt x="251" y="286"/>
                  </a:lnTo>
                  <a:lnTo>
                    <a:pt x="239" y="280"/>
                  </a:lnTo>
                  <a:lnTo>
                    <a:pt x="209" y="267"/>
                  </a:lnTo>
                  <a:lnTo>
                    <a:pt x="203" y="267"/>
                  </a:lnTo>
                  <a:lnTo>
                    <a:pt x="227" y="293"/>
                  </a:lnTo>
                  <a:lnTo>
                    <a:pt x="185" y="286"/>
                  </a:lnTo>
                  <a:lnTo>
                    <a:pt x="78" y="53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82946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69" name="Group 142"/>
          <p:cNvGrpSpPr>
            <a:grpSpLocks noChangeAspect="1"/>
          </p:cNvGrpSpPr>
          <p:nvPr/>
        </p:nvGrpSpPr>
        <p:grpSpPr bwMode="auto">
          <a:xfrm>
            <a:off x="323850" y="1125538"/>
            <a:ext cx="8518525" cy="5011737"/>
            <a:chOff x="1837" y="0"/>
            <a:chExt cx="1633" cy="961"/>
          </a:xfrm>
        </p:grpSpPr>
        <p:sp>
          <p:nvSpPr>
            <p:cNvPr id="83971" name="AutoShape 141"/>
            <p:cNvSpPr>
              <a:spLocks noChangeAspect="1" noChangeArrowheads="1" noTextEdit="1"/>
            </p:cNvSpPr>
            <p:nvPr/>
          </p:nvSpPr>
          <p:spPr bwMode="auto">
            <a:xfrm>
              <a:off x="1837" y="0"/>
              <a:ext cx="1633" cy="961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2" name="Freeform 143"/>
            <p:cNvSpPr>
              <a:spLocks/>
            </p:cNvSpPr>
            <p:nvPr/>
          </p:nvSpPr>
          <p:spPr bwMode="auto">
            <a:xfrm>
              <a:off x="1883" y="648"/>
              <a:ext cx="486" cy="254"/>
            </a:xfrm>
            <a:custGeom>
              <a:avLst/>
              <a:gdLst>
                <a:gd name="T0" fmla="*/ 0 w 973"/>
                <a:gd name="T1" fmla="*/ 1 h 507"/>
                <a:gd name="T2" fmla="*/ 0 w 973"/>
                <a:gd name="T3" fmla="*/ 0 h 507"/>
                <a:gd name="T4" fmla="*/ 0 w 973"/>
                <a:gd name="T5" fmla="*/ 1 h 507"/>
                <a:gd name="T6" fmla="*/ 0 w 973"/>
                <a:gd name="T7" fmla="*/ 1 h 507"/>
                <a:gd name="T8" fmla="*/ 0 w 973"/>
                <a:gd name="T9" fmla="*/ 1 h 507"/>
                <a:gd name="T10" fmla="*/ 0 w 973"/>
                <a:gd name="T11" fmla="*/ 1 h 507"/>
                <a:gd name="T12" fmla="*/ 0 w 973"/>
                <a:gd name="T13" fmla="*/ 1 h 507"/>
                <a:gd name="T14" fmla="*/ 0 w 973"/>
                <a:gd name="T15" fmla="*/ 1 h 507"/>
                <a:gd name="T16" fmla="*/ 0 w 973"/>
                <a:gd name="T17" fmla="*/ 1 h 507"/>
                <a:gd name="T18" fmla="*/ 0 w 973"/>
                <a:gd name="T19" fmla="*/ 1 h 507"/>
                <a:gd name="T20" fmla="*/ 0 w 973"/>
                <a:gd name="T21" fmla="*/ 0 h 507"/>
                <a:gd name="T22" fmla="*/ 0 w 973"/>
                <a:gd name="T23" fmla="*/ 1 h 507"/>
                <a:gd name="T24" fmla="*/ 0 w 973"/>
                <a:gd name="T25" fmla="*/ 1 h 507"/>
                <a:gd name="T26" fmla="*/ 0 w 973"/>
                <a:gd name="T27" fmla="*/ 1 h 507"/>
                <a:gd name="T28" fmla="*/ 0 w 973"/>
                <a:gd name="T29" fmla="*/ 1 h 507"/>
                <a:gd name="T30" fmla="*/ 0 w 973"/>
                <a:gd name="T31" fmla="*/ 1 h 507"/>
                <a:gd name="T32" fmla="*/ 0 w 973"/>
                <a:gd name="T33" fmla="*/ 1 h 507"/>
                <a:gd name="T34" fmla="*/ 0 w 973"/>
                <a:gd name="T35" fmla="*/ 1 h 507"/>
                <a:gd name="T36" fmla="*/ 0 w 973"/>
                <a:gd name="T37" fmla="*/ 1 h 507"/>
                <a:gd name="T38" fmla="*/ 0 w 973"/>
                <a:gd name="T39" fmla="*/ 1 h 507"/>
                <a:gd name="T40" fmla="*/ 0 w 973"/>
                <a:gd name="T41" fmla="*/ 1 h 507"/>
                <a:gd name="T42" fmla="*/ 0 w 973"/>
                <a:gd name="T43" fmla="*/ 1 h 507"/>
                <a:gd name="T44" fmla="*/ 0 w 973"/>
                <a:gd name="T45" fmla="*/ 1 h 507"/>
                <a:gd name="T46" fmla="*/ 0 w 973"/>
                <a:gd name="T47" fmla="*/ 1 h 507"/>
                <a:gd name="T48" fmla="*/ 0 w 973"/>
                <a:gd name="T49" fmla="*/ 1 h 507"/>
                <a:gd name="T50" fmla="*/ 0 w 973"/>
                <a:gd name="T51" fmla="*/ 1 h 507"/>
                <a:gd name="T52" fmla="*/ 0 w 973"/>
                <a:gd name="T53" fmla="*/ 1 h 507"/>
                <a:gd name="T54" fmla="*/ 0 w 973"/>
                <a:gd name="T55" fmla="*/ 1 h 507"/>
                <a:gd name="T56" fmla="*/ 0 w 973"/>
                <a:gd name="T57" fmla="*/ 1 h 507"/>
                <a:gd name="T58" fmla="*/ 0 w 973"/>
                <a:gd name="T59" fmla="*/ 1 h 507"/>
                <a:gd name="T60" fmla="*/ 0 w 973"/>
                <a:gd name="T61" fmla="*/ 1 h 507"/>
                <a:gd name="T62" fmla="*/ 0 w 973"/>
                <a:gd name="T63" fmla="*/ 1 h 507"/>
                <a:gd name="T64" fmla="*/ 0 w 973"/>
                <a:gd name="T65" fmla="*/ 1 h 507"/>
                <a:gd name="T66" fmla="*/ 0 w 973"/>
                <a:gd name="T67" fmla="*/ 1 h 507"/>
                <a:gd name="T68" fmla="*/ 0 w 973"/>
                <a:gd name="T69" fmla="*/ 1 h 507"/>
                <a:gd name="T70" fmla="*/ 0 w 973"/>
                <a:gd name="T71" fmla="*/ 1 h 507"/>
                <a:gd name="T72" fmla="*/ 0 w 973"/>
                <a:gd name="T73" fmla="*/ 1 h 507"/>
                <a:gd name="T74" fmla="*/ 0 w 973"/>
                <a:gd name="T75" fmla="*/ 1 h 507"/>
                <a:gd name="T76" fmla="*/ 0 w 973"/>
                <a:gd name="T77" fmla="*/ 1 h 5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73"/>
                <a:gd name="T118" fmla="*/ 0 h 507"/>
                <a:gd name="T119" fmla="*/ 973 w 973"/>
                <a:gd name="T120" fmla="*/ 507 h 5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73" h="507">
                  <a:moveTo>
                    <a:pt x="969" y="332"/>
                  </a:moveTo>
                  <a:lnTo>
                    <a:pt x="938" y="95"/>
                  </a:lnTo>
                  <a:lnTo>
                    <a:pt x="914" y="8"/>
                  </a:lnTo>
                  <a:lnTo>
                    <a:pt x="866" y="0"/>
                  </a:lnTo>
                  <a:lnTo>
                    <a:pt x="914" y="262"/>
                  </a:lnTo>
                  <a:lnTo>
                    <a:pt x="915" y="268"/>
                  </a:lnTo>
                  <a:lnTo>
                    <a:pt x="917" y="284"/>
                  </a:lnTo>
                  <a:lnTo>
                    <a:pt x="919" y="307"/>
                  </a:lnTo>
                  <a:lnTo>
                    <a:pt x="919" y="332"/>
                  </a:lnTo>
                  <a:lnTo>
                    <a:pt x="914" y="358"/>
                  </a:lnTo>
                  <a:lnTo>
                    <a:pt x="901" y="381"/>
                  </a:lnTo>
                  <a:lnTo>
                    <a:pt x="881" y="397"/>
                  </a:lnTo>
                  <a:lnTo>
                    <a:pt x="851" y="404"/>
                  </a:lnTo>
                  <a:lnTo>
                    <a:pt x="748" y="404"/>
                  </a:lnTo>
                  <a:lnTo>
                    <a:pt x="747" y="393"/>
                  </a:lnTo>
                  <a:lnTo>
                    <a:pt x="740" y="361"/>
                  </a:lnTo>
                  <a:lnTo>
                    <a:pt x="732" y="316"/>
                  </a:lnTo>
                  <a:lnTo>
                    <a:pt x="720" y="258"/>
                  </a:lnTo>
                  <a:lnTo>
                    <a:pt x="709" y="194"/>
                  </a:lnTo>
                  <a:lnTo>
                    <a:pt x="696" y="126"/>
                  </a:lnTo>
                  <a:lnTo>
                    <a:pt x="683" y="60"/>
                  </a:lnTo>
                  <a:lnTo>
                    <a:pt x="670" y="0"/>
                  </a:lnTo>
                  <a:lnTo>
                    <a:pt x="629" y="8"/>
                  </a:lnTo>
                  <a:lnTo>
                    <a:pt x="701" y="396"/>
                  </a:lnTo>
                  <a:lnTo>
                    <a:pt x="329" y="396"/>
                  </a:lnTo>
                  <a:lnTo>
                    <a:pt x="322" y="435"/>
                  </a:lnTo>
                  <a:lnTo>
                    <a:pt x="645" y="435"/>
                  </a:lnTo>
                  <a:lnTo>
                    <a:pt x="637" y="440"/>
                  </a:lnTo>
                  <a:lnTo>
                    <a:pt x="619" y="443"/>
                  </a:lnTo>
                  <a:lnTo>
                    <a:pt x="594" y="445"/>
                  </a:lnTo>
                  <a:lnTo>
                    <a:pt x="563" y="448"/>
                  </a:lnTo>
                  <a:lnTo>
                    <a:pt x="525" y="450"/>
                  </a:lnTo>
                  <a:lnTo>
                    <a:pt x="485" y="451"/>
                  </a:lnTo>
                  <a:lnTo>
                    <a:pt x="442" y="451"/>
                  </a:lnTo>
                  <a:lnTo>
                    <a:pt x="398" y="453"/>
                  </a:lnTo>
                  <a:lnTo>
                    <a:pt x="354" y="453"/>
                  </a:lnTo>
                  <a:lnTo>
                    <a:pt x="311" y="453"/>
                  </a:lnTo>
                  <a:lnTo>
                    <a:pt x="270" y="453"/>
                  </a:lnTo>
                  <a:lnTo>
                    <a:pt x="236" y="453"/>
                  </a:lnTo>
                  <a:lnTo>
                    <a:pt x="204" y="451"/>
                  </a:lnTo>
                  <a:lnTo>
                    <a:pt x="182" y="451"/>
                  </a:lnTo>
                  <a:lnTo>
                    <a:pt x="167" y="451"/>
                  </a:lnTo>
                  <a:lnTo>
                    <a:pt x="162" y="451"/>
                  </a:lnTo>
                  <a:lnTo>
                    <a:pt x="234" y="435"/>
                  </a:lnTo>
                  <a:lnTo>
                    <a:pt x="316" y="435"/>
                  </a:lnTo>
                  <a:lnTo>
                    <a:pt x="296" y="396"/>
                  </a:lnTo>
                  <a:lnTo>
                    <a:pt x="209" y="396"/>
                  </a:lnTo>
                  <a:lnTo>
                    <a:pt x="208" y="396"/>
                  </a:lnTo>
                  <a:lnTo>
                    <a:pt x="204" y="397"/>
                  </a:lnTo>
                  <a:lnTo>
                    <a:pt x="200" y="399"/>
                  </a:lnTo>
                  <a:lnTo>
                    <a:pt x="191" y="402"/>
                  </a:lnTo>
                  <a:lnTo>
                    <a:pt x="180" y="406"/>
                  </a:lnTo>
                  <a:lnTo>
                    <a:pt x="167" y="409"/>
                  </a:lnTo>
                  <a:lnTo>
                    <a:pt x="150" y="414"/>
                  </a:lnTo>
                  <a:lnTo>
                    <a:pt x="131" y="419"/>
                  </a:lnTo>
                  <a:lnTo>
                    <a:pt x="3" y="460"/>
                  </a:lnTo>
                  <a:lnTo>
                    <a:pt x="1" y="466"/>
                  </a:lnTo>
                  <a:lnTo>
                    <a:pt x="0" y="481"/>
                  </a:lnTo>
                  <a:lnTo>
                    <a:pt x="3" y="496"/>
                  </a:lnTo>
                  <a:lnTo>
                    <a:pt x="19" y="507"/>
                  </a:lnTo>
                  <a:lnTo>
                    <a:pt x="629" y="507"/>
                  </a:lnTo>
                  <a:lnTo>
                    <a:pt x="634" y="507"/>
                  </a:lnTo>
                  <a:lnTo>
                    <a:pt x="645" y="505"/>
                  </a:lnTo>
                  <a:lnTo>
                    <a:pt x="661" y="502"/>
                  </a:lnTo>
                  <a:lnTo>
                    <a:pt x="681" y="497"/>
                  </a:lnTo>
                  <a:lnTo>
                    <a:pt x="701" y="491"/>
                  </a:lnTo>
                  <a:lnTo>
                    <a:pt x="719" y="481"/>
                  </a:lnTo>
                  <a:lnTo>
                    <a:pt x="734" y="468"/>
                  </a:lnTo>
                  <a:lnTo>
                    <a:pt x="740" y="451"/>
                  </a:lnTo>
                  <a:lnTo>
                    <a:pt x="883" y="451"/>
                  </a:lnTo>
                  <a:lnTo>
                    <a:pt x="887" y="451"/>
                  </a:lnTo>
                  <a:lnTo>
                    <a:pt x="899" y="451"/>
                  </a:lnTo>
                  <a:lnTo>
                    <a:pt x="917" y="447"/>
                  </a:lnTo>
                  <a:lnTo>
                    <a:pt x="935" y="440"/>
                  </a:lnTo>
                  <a:lnTo>
                    <a:pt x="953" y="425"/>
                  </a:lnTo>
                  <a:lnTo>
                    <a:pt x="966" y="404"/>
                  </a:lnTo>
                  <a:lnTo>
                    <a:pt x="973" y="375"/>
                  </a:lnTo>
                  <a:lnTo>
                    <a:pt x="969" y="3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3" name="Freeform 144"/>
            <p:cNvSpPr>
              <a:spLocks/>
            </p:cNvSpPr>
            <p:nvPr/>
          </p:nvSpPr>
          <p:spPr bwMode="auto">
            <a:xfrm>
              <a:off x="2031" y="846"/>
              <a:ext cx="16" cy="20"/>
            </a:xfrm>
            <a:custGeom>
              <a:avLst/>
              <a:gdLst>
                <a:gd name="T0" fmla="*/ 0 w 33"/>
                <a:gd name="T1" fmla="*/ 1 h 39"/>
                <a:gd name="T2" fmla="*/ 0 w 33"/>
                <a:gd name="T3" fmla="*/ 0 h 39"/>
                <a:gd name="T4" fmla="*/ 0 w 33"/>
                <a:gd name="T5" fmla="*/ 0 h 39"/>
                <a:gd name="T6" fmla="*/ 0 w 33"/>
                <a:gd name="T7" fmla="*/ 1 h 39"/>
                <a:gd name="T8" fmla="*/ 0 w 33"/>
                <a:gd name="T9" fmla="*/ 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3"/>
                <a:gd name="T16" fmla="*/ 0 h 39"/>
                <a:gd name="T17" fmla="*/ 33 w 33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3" h="39">
                  <a:moveTo>
                    <a:pt x="26" y="39"/>
                  </a:moveTo>
                  <a:lnTo>
                    <a:pt x="33" y="0"/>
                  </a:lnTo>
                  <a:lnTo>
                    <a:pt x="0" y="0"/>
                  </a:lnTo>
                  <a:lnTo>
                    <a:pt x="20" y="39"/>
                  </a:lnTo>
                  <a:lnTo>
                    <a:pt x="26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4" name="Freeform 145"/>
            <p:cNvSpPr>
              <a:spLocks/>
            </p:cNvSpPr>
            <p:nvPr/>
          </p:nvSpPr>
          <p:spPr bwMode="auto">
            <a:xfrm>
              <a:off x="2977" y="648"/>
              <a:ext cx="487" cy="254"/>
            </a:xfrm>
            <a:custGeom>
              <a:avLst/>
              <a:gdLst>
                <a:gd name="T0" fmla="*/ 0 w 975"/>
                <a:gd name="T1" fmla="*/ 1 h 507"/>
                <a:gd name="T2" fmla="*/ 0 w 975"/>
                <a:gd name="T3" fmla="*/ 0 h 507"/>
                <a:gd name="T4" fmla="*/ 0 w 975"/>
                <a:gd name="T5" fmla="*/ 1 h 507"/>
                <a:gd name="T6" fmla="*/ 0 w 975"/>
                <a:gd name="T7" fmla="*/ 1 h 507"/>
                <a:gd name="T8" fmla="*/ 0 w 975"/>
                <a:gd name="T9" fmla="*/ 1 h 507"/>
                <a:gd name="T10" fmla="*/ 0 w 975"/>
                <a:gd name="T11" fmla="*/ 1 h 507"/>
                <a:gd name="T12" fmla="*/ 0 w 975"/>
                <a:gd name="T13" fmla="*/ 1 h 507"/>
                <a:gd name="T14" fmla="*/ 0 w 975"/>
                <a:gd name="T15" fmla="*/ 1 h 507"/>
                <a:gd name="T16" fmla="*/ 0 w 975"/>
                <a:gd name="T17" fmla="*/ 1 h 507"/>
                <a:gd name="T18" fmla="*/ 0 w 975"/>
                <a:gd name="T19" fmla="*/ 1 h 507"/>
                <a:gd name="T20" fmla="*/ 0 w 975"/>
                <a:gd name="T21" fmla="*/ 0 h 507"/>
                <a:gd name="T22" fmla="*/ 0 w 975"/>
                <a:gd name="T23" fmla="*/ 1 h 507"/>
                <a:gd name="T24" fmla="*/ 0 w 975"/>
                <a:gd name="T25" fmla="*/ 1 h 507"/>
                <a:gd name="T26" fmla="*/ 0 w 975"/>
                <a:gd name="T27" fmla="*/ 1 h 507"/>
                <a:gd name="T28" fmla="*/ 0 w 975"/>
                <a:gd name="T29" fmla="*/ 1 h 507"/>
                <a:gd name="T30" fmla="*/ 0 w 975"/>
                <a:gd name="T31" fmla="*/ 1 h 507"/>
                <a:gd name="T32" fmla="*/ 0 w 975"/>
                <a:gd name="T33" fmla="*/ 1 h 507"/>
                <a:gd name="T34" fmla="*/ 0 w 975"/>
                <a:gd name="T35" fmla="*/ 1 h 507"/>
                <a:gd name="T36" fmla="*/ 0 w 975"/>
                <a:gd name="T37" fmla="*/ 1 h 507"/>
                <a:gd name="T38" fmla="*/ 0 w 975"/>
                <a:gd name="T39" fmla="*/ 1 h 507"/>
                <a:gd name="T40" fmla="*/ 0 w 975"/>
                <a:gd name="T41" fmla="*/ 1 h 507"/>
                <a:gd name="T42" fmla="*/ 0 w 975"/>
                <a:gd name="T43" fmla="*/ 1 h 507"/>
                <a:gd name="T44" fmla="*/ 0 w 975"/>
                <a:gd name="T45" fmla="*/ 1 h 507"/>
                <a:gd name="T46" fmla="*/ 0 w 975"/>
                <a:gd name="T47" fmla="*/ 1 h 507"/>
                <a:gd name="T48" fmla="*/ 0 w 975"/>
                <a:gd name="T49" fmla="*/ 1 h 507"/>
                <a:gd name="T50" fmla="*/ 0 w 975"/>
                <a:gd name="T51" fmla="*/ 1 h 507"/>
                <a:gd name="T52" fmla="*/ 0 w 975"/>
                <a:gd name="T53" fmla="*/ 1 h 507"/>
                <a:gd name="T54" fmla="*/ 0 w 975"/>
                <a:gd name="T55" fmla="*/ 1 h 507"/>
                <a:gd name="T56" fmla="*/ 0 w 975"/>
                <a:gd name="T57" fmla="*/ 1 h 507"/>
                <a:gd name="T58" fmla="*/ 0 w 975"/>
                <a:gd name="T59" fmla="*/ 1 h 507"/>
                <a:gd name="T60" fmla="*/ 0 w 975"/>
                <a:gd name="T61" fmla="*/ 1 h 507"/>
                <a:gd name="T62" fmla="*/ 0 w 975"/>
                <a:gd name="T63" fmla="*/ 1 h 507"/>
                <a:gd name="T64" fmla="*/ 0 w 975"/>
                <a:gd name="T65" fmla="*/ 1 h 507"/>
                <a:gd name="T66" fmla="*/ 0 w 975"/>
                <a:gd name="T67" fmla="*/ 1 h 507"/>
                <a:gd name="T68" fmla="*/ 0 w 975"/>
                <a:gd name="T69" fmla="*/ 1 h 507"/>
                <a:gd name="T70" fmla="*/ 0 w 975"/>
                <a:gd name="T71" fmla="*/ 1 h 507"/>
                <a:gd name="T72" fmla="*/ 0 w 975"/>
                <a:gd name="T73" fmla="*/ 1 h 507"/>
                <a:gd name="T74" fmla="*/ 0 w 975"/>
                <a:gd name="T75" fmla="*/ 1 h 507"/>
                <a:gd name="T76" fmla="*/ 0 w 975"/>
                <a:gd name="T77" fmla="*/ 1 h 507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75"/>
                <a:gd name="T118" fmla="*/ 0 h 507"/>
                <a:gd name="T119" fmla="*/ 975 w 975"/>
                <a:gd name="T120" fmla="*/ 507 h 507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75" h="507">
                  <a:moveTo>
                    <a:pt x="3" y="332"/>
                  </a:moveTo>
                  <a:lnTo>
                    <a:pt x="36" y="95"/>
                  </a:lnTo>
                  <a:lnTo>
                    <a:pt x="59" y="8"/>
                  </a:lnTo>
                  <a:lnTo>
                    <a:pt x="106" y="0"/>
                  </a:lnTo>
                  <a:lnTo>
                    <a:pt x="59" y="262"/>
                  </a:lnTo>
                  <a:lnTo>
                    <a:pt x="57" y="268"/>
                  </a:lnTo>
                  <a:lnTo>
                    <a:pt x="56" y="284"/>
                  </a:lnTo>
                  <a:lnTo>
                    <a:pt x="54" y="307"/>
                  </a:lnTo>
                  <a:lnTo>
                    <a:pt x="56" y="332"/>
                  </a:lnTo>
                  <a:lnTo>
                    <a:pt x="61" y="358"/>
                  </a:lnTo>
                  <a:lnTo>
                    <a:pt x="72" y="381"/>
                  </a:lnTo>
                  <a:lnTo>
                    <a:pt x="93" y="397"/>
                  </a:lnTo>
                  <a:lnTo>
                    <a:pt x="123" y="404"/>
                  </a:lnTo>
                  <a:lnTo>
                    <a:pt x="226" y="404"/>
                  </a:lnTo>
                  <a:lnTo>
                    <a:pt x="228" y="393"/>
                  </a:lnTo>
                  <a:lnTo>
                    <a:pt x="234" y="361"/>
                  </a:lnTo>
                  <a:lnTo>
                    <a:pt x="242" y="316"/>
                  </a:lnTo>
                  <a:lnTo>
                    <a:pt x="254" y="258"/>
                  </a:lnTo>
                  <a:lnTo>
                    <a:pt x="265" y="194"/>
                  </a:lnTo>
                  <a:lnTo>
                    <a:pt x="278" y="126"/>
                  </a:lnTo>
                  <a:lnTo>
                    <a:pt x="292" y="60"/>
                  </a:lnTo>
                  <a:lnTo>
                    <a:pt x="305" y="0"/>
                  </a:lnTo>
                  <a:lnTo>
                    <a:pt x="344" y="8"/>
                  </a:lnTo>
                  <a:lnTo>
                    <a:pt x="274" y="396"/>
                  </a:lnTo>
                  <a:lnTo>
                    <a:pt x="644" y="396"/>
                  </a:lnTo>
                  <a:lnTo>
                    <a:pt x="652" y="435"/>
                  </a:lnTo>
                  <a:lnTo>
                    <a:pt x="329" y="435"/>
                  </a:lnTo>
                  <a:lnTo>
                    <a:pt x="337" y="440"/>
                  </a:lnTo>
                  <a:lnTo>
                    <a:pt x="354" y="443"/>
                  </a:lnTo>
                  <a:lnTo>
                    <a:pt x="380" y="445"/>
                  </a:lnTo>
                  <a:lnTo>
                    <a:pt x="411" y="448"/>
                  </a:lnTo>
                  <a:lnTo>
                    <a:pt x="447" y="450"/>
                  </a:lnTo>
                  <a:lnTo>
                    <a:pt x="488" y="451"/>
                  </a:lnTo>
                  <a:lnTo>
                    <a:pt x="532" y="451"/>
                  </a:lnTo>
                  <a:lnTo>
                    <a:pt x="577" y="453"/>
                  </a:lnTo>
                  <a:lnTo>
                    <a:pt x="621" y="453"/>
                  </a:lnTo>
                  <a:lnTo>
                    <a:pt x="663" y="453"/>
                  </a:lnTo>
                  <a:lnTo>
                    <a:pt x="703" y="453"/>
                  </a:lnTo>
                  <a:lnTo>
                    <a:pt x="739" y="453"/>
                  </a:lnTo>
                  <a:lnTo>
                    <a:pt x="770" y="451"/>
                  </a:lnTo>
                  <a:lnTo>
                    <a:pt x="793" y="451"/>
                  </a:lnTo>
                  <a:lnTo>
                    <a:pt x="807" y="451"/>
                  </a:lnTo>
                  <a:lnTo>
                    <a:pt x="812" y="451"/>
                  </a:lnTo>
                  <a:lnTo>
                    <a:pt x="740" y="435"/>
                  </a:lnTo>
                  <a:lnTo>
                    <a:pt x="657" y="435"/>
                  </a:lnTo>
                  <a:lnTo>
                    <a:pt x="678" y="396"/>
                  </a:lnTo>
                  <a:lnTo>
                    <a:pt x="765" y="396"/>
                  </a:lnTo>
                  <a:lnTo>
                    <a:pt x="767" y="396"/>
                  </a:lnTo>
                  <a:lnTo>
                    <a:pt x="770" y="397"/>
                  </a:lnTo>
                  <a:lnTo>
                    <a:pt x="775" y="399"/>
                  </a:lnTo>
                  <a:lnTo>
                    <a:pt x="783" y="402"/>
                  </a:lnTo>
                  <a:lnTo>
                    <a:pt x="794" y="406"/>
                  </a:lnTo>
                  <a:lnTo>
                    <a:pt x="807" y="409"/>
                  </a:lnTo>
                  <a:lnTo>
                    <a:pt x="824" y="414"/>
                  </a:lnTo>
                  <a:lnTo>
                    <a:pt x="844" y="419"/>
                  </a:lnTo>
                  <a:lnTo>
                    <a:pt x="970" y="460"/>
                  </a:lnTo>
                  <a:lnTo>
                    <a:pt x="971" y="466"/>
                  </a:lnTo>
                  <a:lnTo>
                    <a:pt x="975" y="481"/>
                  </a:lnTo>
                  <a:lnTo>
                    <a:pt x="970" y="496"/>
                  </a:lnTo>
                  <a:lnTo>
                    <a:pt x="955" y="507"/>
                  </a:lnTo>
                  <a:lnTo>
                    <a:pt x="344" y="507"/>
                  </a:lnTo>
                  <a:lnTo>
                    <a:pt x="339" y="507"/>
                  </a:lnTo>
                  <a:lnTo>
                    <a:pt x="328" y="505"/>
                  </a:lnTo>
                  <a:lnTo>
                    <a:pt x="311" y="502"/>
                  </a:lnTo>
                  <a:lnTo>
                    <a:pt x="292" y="497"/>
                  </a:lnTo>
                  <a:lnTo>
                    <a:pt x="272" y="491"/>
                  </a:lnTo>
                  <a:lnTo>
                    <a:pt x="254" y="481"/>
                  </a:lnTo>
                  <a:lnTo>
                    <a:pt x="241" y="468"/>
                  </a:lnTo>
                  <a:lnTo>
                    <a:pt x="234" y="451"/>
                  </a:lnTo>
                  <a:lnTo>
                    <a:pt x="92" y="451"/>
                  </a:lnTo>
                  <a:lnTo>
                    <a:pt x="87" y="451"/>
                  </a:lnTo>
                  <a:lnTo>
                    <a:pt x="75" y="451"/>
                  </a:lnTo>
                  <a:lnTo>
                    <a:pt x="57" y="447"/>
                  </a:lnTo>
                  <a:lnTo>
                    <a:pt x="39" y="440"/>
                  </a:lnTo>
                  <a:lnTo>
                    <a:pt x="21" y="425"/>
                  </a:lnTo>
                  <a:lnTo>
                    <a:pt x="8" y="404"/>
                  </a:lnTo>
                  <a:lnTo>
                    <a:pt x="0" y="375"/>
                  </a:lnTo>
                  <a:lnTo>
                    <a:pt x="3" y="3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5" name="Freeform 146"/>
            <p:cNvSpPr>
              <a:spLocks/>
            </p:cNvSpPr>
            <p:nvPr/>
          </p:nvSpPr>
          <p:spPr bwMode="auto">
            <a:xfrm>
              <a:off x="3299" y="846"/>
              <a:ext cx="17" cy="20"/>
            </a:xfrm>
            <a:custGeom>
              <a:avLst/>
              <a:gdLst>
                <a:gd name="T0" fmla="*/ 1 w 34"/>
                <a:gd name="T1" fmla="*/ 1 h 39"/>
                <a:gd name="T2" fmla="*/ 0 w 34"/>
                <a:gd name="T3" fmla="*/ 0 h 39"/>
                <a:gd name="T4" fmla="*/ 1 w 34"/>
                <a:gd name="T5" fmla="*/ 0 h 39"/>
                <a:gd name="T6" fmla="*/ 1 w 34"/>
                <a:gd name="T7" fmla="*/ 1 h 39"/>
                <a:gd name="T8" fmla="*/ 1 w 34"/>
                <a:gd name="T9" fmla="*/ 1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39"/>
                <a:gd name="T17" fmla="*/ 34 w 34"/>
                <a:gd name="T18" fmla="*/ 39 h 3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39">
                  <a:moveTo>
                    <a:pt x="8" y="39"/>
                  </a:moveTo>
                  <a:lnTo>
                    <a:pt x="0" y="0"/>
                  </a:lnTo>
                  <a:lnTo>
                    <a:pt x="34" y="0"/>
                  </a:lnTo>
                  <a:lnTo>
                    <a:pt x="13" y="39"/>
                  </a:lnTo>
                  <a:lnTo>
                    <a:pt x="8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6" name="Freeform 147"/>
            <p:cNvSpPr>
              <a:spLocks/>
            </p:cNvSpPr>
            <p:nvPr/>
          </p:nvSpPr>
          <p:spPr bwMode="auto">
            <a:xfrm>
              <a:off x="1841" y="52"/>
              <a:ext cx="733" cy="859"/>
            </a:xfrm>
            <a:custGeom>
              <a:avLst/>
              <a:gdLst>
                <a:gd name="T0" fmla="*/ 1 w 1466"/>
                <a:gd name="T1" fmla="*/ 1 h 1717"/>
                <a:gd name="T2" fmla="*/ 1 w 1466"/>
                <a:gd name="T3" fmla="*/ 1 h 1717"/>
                <a:gd name="T4" fmla="*/ 1 w 1466"/>
                <a:gd name="T5" fmla="*/ 1 h 1717"/>
                <a:gd name="T6" fmla="*/ 1 w 1466"/>
                <a:gd name="T7" fmla="*/ 1 h 1717"/>
                <a:gd name="T8" fmla="*/ 1 w 1466"/>
                <a:gd name="T9" fmla="*/ 1 h 1717"/>
                <a:gd name="T10" fmla="*/ 1 w 1466"/>
                <a:gd name="T11" fmla="*/ 1 h 1717"/>
                <a:gd name="T12" fmla="*/ 1 w 1466"/>
                <a:gd name="T13" fmla="*/ 1 h 1717"/>
                <a:gd name="T14" fmla="*/ 1 w 1466"/>
                <a:gd name="T15" fmla="*/ 1 h 1717"/>
                <a:gd name="T16" fmla="*/ 1 w 1466"/>
                <a:gd name="T17" fmla="*/ 1 h 1717"/>
                <a:gd name="T18" fmla="*/ 1 w 1466"/>
                <a:gd name="T19" fmla="*/ 1 h 1717"/>
                <a:gd name="T20" fmla="*/ 1 w 1466"/>
                <a:gd name="T21" fmla="*/ 1 h 1717"/>
                <a:gd name="T22" fmla="*/ 1 w 1466"/>
                <a:gd name="T23" fmla="*/ 1 h 1717"/>
                <a:gd name="T24" fmla="*/ 1 w 1466"/>
                <a:gd name="T25" fmla="*/ 1 h 1717"/>
                <a:gd name="T26" fmla="*/ 1 w 1466"/>
                <a:gd name="T27" fmla="*/ 1 h 1717"/>
                <a:gd name="T28" fmla="*/ 1 w 1466"/>
                <a:gd name="T29" fmla="*/ 1 h 1717"/>
                <a:gd name="T30" fmla="*/ 1 w 1466"/>
                <a:gd name="T31" fmla="*/ 1 h 1717"/>
                <a:gd name="T32" fmla="*/ 1 w 1466"/>
                <a:gd name="T33" fmla="*/ 1 h 1717"/>
                <a:gd name="T34" fmla="*/ 1 w 1466"/>
                <a:gd name="T35" fmla="*/ 1 h 1717"/>
                <a:gd name="T36" fmla="*/ 1 w 1466"/>
                <a:gd name="T37" fmla="*/ 1 h 1717"/>
                <a:gd name="T38" fmla="*/ 1 w 1466"/>
                <a:gd name="T39" fmla="*/ 1 h 1717"/>
                <a:gd name="T40" fmla="*/ 1 w 1466"/>
                <a:gd name="T41" fmla="*/ 1 h 1717"/>
                <a:gd name="T42" fmla="*/ 1 w 1466"/>
                <a:gd name="T43" fmla="*/ 1 h 1717"/>
                <a:gd name="T44" fmla="*/ 1 w 1466"/>
                <a:gd name="T45" fmla="*/ 1 h 1717"/>
                <a:gd name="T46" fmla="*/ 1 w 1466"/>
                <a:gd name="T47" fmla="*/ 1 h 1717"/>
                <a:gd name="T48" fmla="*/ 1 w 1466"/>
                <a:gd name="T49" fmla="*/ 1 h 1717"/>
                <a:gd name="T50" fmla="*/ 1 w 1466"/>
                <a:gd name="T51" fmla="*/ 1 h 1717"/>
                <a:gd name="T52" fmla="*/ 1 w 1466"/>
                <a:gd name="T53" fmla="*/ 1 h 1717"/>
                <a:gd name="T54" fmla="*/ 1 w 1466"/>
                <a:gd name="T55" fmla="*/ 1 h 1717"/>
                <a:gd name="T56" fmla="*/ 1 w 1466"/>
                <a:gd name="T57" fmla="*/ 1 h 1717"/>
                <a:gd name="T58" fmla="*/ 1 w 1466"/>
                <a:gd name="T59" fmla="*/ 1 h 1717"/>
                <a:gd name="T60" fmla="*/ 1 w 1466"/>
                <a:gd name="T61" fmla="*/ 1 h 1717"/>
                <a:gd name="T62" fmla="*/ 1 w 1466"/>
                <a:gd name="T63" fmla="*/ 1 h 1717"/>
                <a:gd name="T64" fmla="*/ 1 w 1466"/>
                <a:gd name="T65" fmla="*/ 1 h 1717"/>
                <a:gd name="T66" fmla="*/ 1 w 1466"/>
                <a:gd name="T67" fmla="*/ 1 h 1717"/>
                <a:gd name="T68" fmla="*/ 1 w 1466"/>
                <a:gd name="T69" fmla="*/ 1 h 1717"/>
                <a:gd name="T70" fmla="*/ 1 w 1466"/>
                <a:gd name="T71" fmla="*/ 1 h 1717"/>
                <a:gd name="T72" fmla="*/ 1 w 1466"/>
                <a:gd name="T73" fmla="*/ 1 h 1717"/>
                <a:gd name="T74" fmla="*/ 1 w 1466"/>
                <a:gd name="T75" fmla="*/ 1 h 1717"/>
                <a:gd name="T76" fmla="*/ 1 w 1466"/>
                <a:gd name="T77" fmla="*/ 1 h 1717"/>
                <a:gd name="T78" fmla="*/ 1 w 1466"/>
                <a:gd name="T79" fmla="*/ 1 h 1717"/>
                <a:gd name="T80" fmla="*/ 1 w 1466"/>
                <a:gd name="T81" fmla="*/ 1 h 1717"/>
                <a:gd name="T82" fmla="*/ 1 w 1466"/>
                <a:gd name="T83" fmla="*/ 1 h 1717"/>
                <a:gd name="T84" fmla="*/ 1 w 1466"/>
                <a:gd name="T85" fmla="*/ 1 h 1717"/>
                <a:gd name="T86" fmla="*/ 1 w 1466"/>
                <a:gd name="T87" fmla="*/ 1 h 1717"/>
                <a:gd name="T88" fmla="*/ 1 w 1466"/>
                <a:gd name="T89" fmla="*/ 1 h 1717"/>
                <a:gd name="T90" fmla="*/ 1 w 1466"/>
                <a:gd name="T91" fmla="*/ 1 h 1717"/>
                <a:gd name="T92" fmla="*/ 1 w 1466"/>
                <a:gd name="T93" fmla="*/ 1 h 1717"/>
                <a:gd name="T94" fmla="*/ 1 w 1466"/>
                <a:gd name="T95" fmla="*/ 1 h 1717"/>
                <a:gd name="T96" fmla="*/ 1 w 1466"/>
                <a:gd name="T97" fmla="*/ 1 h 1717"/>
                <a:gd name="T98" fmla="*/ 1 w 1466"/>
                <a:gd name="T99" fmla="*/ 1 h 1717"/>
                <a:gd name="T100" fmla="*/ 1 w 1466"/>
                <a:gd name="T101" fmla="*/ 1 h 1717"/>
                <a:gd name="T102" fmla="*/ 1 w 1466"/>
                <a:gd name="T103" fmla="*/ 1 h 1717"/>
                <a:gd name="T104" fmla="*/ 1 w 1466"/>
                <a:gd name="T105" fmla="*/ 1 h 1717"/>
                <a:gd name="T106" fmla="*/ 1 w 1466"/>
                <a:gd name="T107" fmla="*/ 1 h 1717"/>
                <a:gd name="T108" fmla="*/ 1 w 1466"/>
                <a:gd name="T109" fmla="*/ 1 h 1717"/>
                <a:gd name="T110" fmla="*/ 1 w 1466"/>
                <a:gd name="T111" fmla="*/ 1 h 1717"/>
                <a:gd name="T112" fmla="*/ 1 w 1466"/>
                <a:gd name="T113" fmla="*/ 1 h 1717"/>
                <a:gd name="T114" fmla="*/ 1 w 1466"/>
                <a:gd name="T115" fmla="*/ 1 h 1717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466"/>
                <a:gd name="T175" fmla="*/ 0 h 1717"/>
                <a:gd name="T176" fmla="*/ 1466 w 1466"/>
                <a:gd name="T177" fmla="*/ 1717 h 1717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466" h="1717">
                  <a:moveTo>
                    <a:pt x="1402" y="1714"/>
                  </a:moveTo>
                  <a:lnTo>
                    <a:pt x="1383" y="1715"/>
                  </a:lnTo>
                  <a:lnTo>
                    <a:pt x="1355" y="1717"/>
                  </a:lnTo>
                  <a:lnTo>
                    <a:pt x="1320" y="1717"/>
                  </a:lnTo>
                  <a:lnTo>
                    <a:pt x="1283" y="1715"/>
                  </a:lnTo>
                  <a:lnTo>
                    <a:pt x="1245" y="1712"/>
                  </a:lnTo>
                  <a:lnTo>
                    <a:pt x="1209" y="1709"/>
                  </a:lnTo>
                  <a:lnTo>
                    <a:pt x="1179" y="1704"/>
                  </a:lnTo>
                  <a:lnTo>
                    <a:pt x="1157" y="1699"/>
                  </a:lnTo>
                  <a:lnTo>
                    <a:pt x="1135" y="1678"/>
                  </a:lnTo>
                  <a:lnTo>
                    <a:pt x="1135" y="1645"/>
                  </a:lnTo>
                  <a:lnTo>
                    <a:pt x="1143" y="1617"/>
                  </a:lnTo>
                  <a:lnTo>
                    <a:pt x="1148" y="1604"/>
                  </a:lnTo>
                  <a:lnTo>
                    <a:pt x="1147" y="1599"/>
                  </a:lnTo>
                  <a:lnTo>
                    <a:pt x="1140" y="1588"/>
                  </a:lnTo>
                  <a:lnTo>
                    <a:pt x="1125" y="1570"/>
                  </a:lnTo>
                  <a:lnTo>
                    <a:pt x="1101" y="1549"/>
                  </a:lnTo>
                  <a:lnTo>
                    <a:pt x="1081" y="1501"/>
                  </a:lnTo>
                  <a:lnTo>
                    <a:pt x="1076" y="1426"/>
                  </a:lnTo>
                  <a:lnTo>
                    <a:pt x="1076" y="1350"/>
                  </a:lnTo>
                  <a:lnTo>
                    <a:pt x="1070" y="1303"/>
                  </a:lnTo>
                  <a:lnTo>
                    <a:pt x="1058" y="1290"/>
                  </a:lnTo>
                  <a:lnTo>
                    <a:pt x="1035" y="1273"/>
                  </a:lnTo>
                  <a:lnTo>
                    <a:pt x="1008" y="1257"/>
                  </a:lnTo>
                  <a:lnTo>
                    <a:pt x="976" y="1239"/>
                  </a:lnTo>
                  <a:lnTo>
                    <a:pt x="947" y="1224"/>
                  </a:lnTo>
                  <a:lnTo>
                    <a:pt x="921" y="1211"/>
                  </a:lnTo>
                  <a:lnTo>
                    <a:pt x="903" y="1203"/>
                  </a:lnTo>
                  <a:lnTo>
                    <a:pt x="896" y="1200"/>
                  </a:lnTo>
                  <a:lnTo>
                    <a:pt x="721" y="1231"/>
                  </a:lnTo>
                  <a:lnTo>
                    <a:pt x="708" y="1239"/>
                  </a:lnTo>
                  <a:lnTo>
                    <a:pt x="690" y="1246"/>
                  </a:lnTo>
                  <a:lnTo>
                    <a:pt x="668" y="1251"/>
                  </a:lnTo>
                  <a:lnTo>
                    <a:pt x="644" y="1254"/>
                  </a:lnTo>
                  <a:lnTo>
                    <a:pt x="618" y="1255"/>
                  </a:lnTo>
                  <a:lnTo>
                    <a:pt x="590" y="1257"/>
                  </a:lnTo>
                  <a:lnTo>
                    <a:pt x="560" y="1257"/>
                  </a:lnTo>
                  <a:lnTo>
                    <a:pt x="529" y="1255"/>
                  </a:lnTo>
                  <a:lnTo>
                    <a:pt x="496" y="1252"/>
                  </a:lnTo>
                  <a:lnTo>
                    <a:pt x="465" y="1249"/>
                  </a:lnTo>
                  <a:lnTo>
                    <a:pt x="433" y="1244"/>
                  </a:lnTo>
                  <a:lnTo>
                    <a:pt x="401" y="1237"/>
                  </a:lnTo>
                  <a:lnTo>
                    <a:pt x="372" y="1233"/>
                  </a:lnTo>
                  <a:lnTo>
                    <a:pt x="344" y="1224"/>
                  </a:lnTo>
                  <a:lnTo>
                    <a:pt x="318" y="1216"/>
                  </a:lnTo>
                  <a:lnTo>
                    <a:pt x="293" y="1208"/>
                  </a:lnTo>
                  <a:lnTo>
                    <a:pt x="254" y="1183"/>
                  </a:lnTo>
                  <a:lnTo>
                    <a:pt x="225" y="1149"/>
                  </a:lnTo>
                  <a:lnTo>
                    <a:pt x="202" y="1106"/>
                  </a:lnTo>
                  <a:lnTo>
                    <a:pt x="187" y="1064"/>
                  </a:lnTo>
                  <a:lnTo>
                    <a:pt x="175" y="1021"/>
                  </a:lnTo>
                  <a:lnTo>
                    <a:pt x="171" y="987"/>
                  </a:lnTo>
                  <a:lnTo>
                    <a:pt x="167" y="962"/>
                  </a:lnTo>
                  <a:lnTo>
                    <a:pt x="167" y="954"/>
                  </a:lnTo>
                  <a:lnTo>
                    <a:pt x="151" y="938"/>
                  </a:lnTo>
                  <a:lnTo>
                    <a:pt x="148" y="917"/>
                  </a:lnTo>
                  <a:lnTo>
                    <a:pt x="149" y="899"/>
                  </a:lnTo>
                  <a:lnTo>
                    <a:pt x="151" y="890"/>
                  </a:lnTo>
                  <a:lnTo>
                    <a:pt x="144" y="876"/>
                  </a:lnTo>
                  <a:lnTo>
                    <a:pt x="126" y="840"/>
                  </a:lnTo>
                  <a:lnTo>
                    <a:pt x="102" y="786"/>
                  </a:lnTo>
                  <a:lnTo>
                    <a:pt x="72" y="722"/>
                  </a:lnTo>
                  <a:lnTo>
                    <a:pt x="44" y="658"/>
                  </a:lnTo>
                  <a:lnTo>
                    <a:pt x="20" y="597"/>
                  </a:lnTo>
                  <a:lnTo>
                    <a:pt x="5" y="550"/>
                  </a:lnTo>
                  <a:lnTo>
                    <a:pt x="0" y="520"/>
                  </a:lnTo>
                  <a:lnTo>
                    <a:pt x="8" y="506"/>
                  </a:lnTo>
                  <a:lnTo>
                    <a:pt x="25" y="494"/>
                  </a:lnTo>
                  <a:lnTo>
                    <a:pt x="46" y="488"/>
                  </a:lnTo>
                  <a:lnTo>
                    <a:pt x="71" y="483"/>
                  </a:lnTo>
                  <a:lnTo>
                    <a:pt x="94" y="481"/>
                  </a:lnTo>
                  <a:lnTo>
                    <a:pt x="115" y="481"/>
                  </a:lnTo>
                  <a:lnTo>
                    <a:pt x="130" y="481"/>
                  </a:lnTo>
                  <a:lnTo>
                    <a:pt x="134" y="481"/>
                  </a:lnTo>
                  <a:lnTo>
                    <a:pt x="154" y="439"/>
                  </a:lnTo>
                  <a:lnTo>
                    <a:pt x="182" y="403"/>
                  </a:lnTo>
                  <a:lnTo>
                    <a:pt x="213" y="371"/>
                  </a:lnTo>
                  <a:lnTo>
                    <a:pt x="244" y="345"/>
                  </a:lnTo>
                  <a:lnTo>
                    <a:pt x="275" y="326"/>
                  </a:lnTo>
                  <a:lnTo>
                    <a:pt x="300" y="311"/>
                  </a:lnTo>
                  <a:lnTo>
                    <a:pt x="318" y="303"/>
                  </a:lnTo>
                  <a:lnTo>
                    <a:pt x="324" y="299"/>
                  </a:lnTo>
                  <a:lnTo>
                    <a:pt x="328" y="296"/>
                  </a:lnTo>
                  <a:lnTo>
                    <a:pt x="331" y="290"/>
                  </a:lnTo>
                  <a:lnTo>
                    <a:pt x="331" y="280"/>
                  </a:lnTo>
                  <a:lnTo>
                    <a:pt x="318" y="267"/>
                  </a:lnTo>
                  <a:lnTo>
                    <a:pt x="306" y="257"/>
                  </a:lnTo>
                  <a:lnTo>
                    <a:pt x="293" y="237"/>
                  </a:lnTo>
                  <a:lnTo>
                    <a:pt x="280" y="213"/>
                  </a:lnTo>
                  <a:lnTo>
                    <a:pt x="270" y="183"/>
                  </a:lnTo>
                  <a:lnTo>
                    <a:pt x="266" y="152"/>
                  </a:lnTo>
                  <a:lnTo>
                    <a:pt x="266" y="118"/>
                  </a:lnTo>
                  <a:lnTo>
                    <a:pt x="275" y="85"/>
                  </a:lnTo>
                  <a:lnTo>
                    <a:pt x="293" y="54"/>
                  </a:lnTo>
                  <a:lnTo>
                    <a:pt x="320" y="29"/>
                  </a:lnTo>
                  <a:lnTo>
                    <a:pt x="351" y="13"/>
                  </a:lnTo>
                  <a:lnTo>
                    <a:pt x="383" y="3"/>
                  </a:lnTo>
                  <a:lnTo>
                    <a:pt x="418" y="0"/>
                  </a:lnTo>
                  <a:lnTo>
                    <a:pt x="452" y="3"/>
                  </a:lnTo>
                  <a:lnTo>
                    <a:pt x="483" y="10"/>
                  </a:lnTo>
                  <a:lnTo>
                    <a:pt x="510" y="18"/>
                  </a:lnTo>
                  <a:lnTo>
                    <a:pt x="531" y="29"/>
                  </a:lnTo>
                  <a:lnTo>
                    <a:pt x="554" y="57"/>
                  </a:lnTo>
                  <a:lnTo>
                    <a:pt x="557" y="85"/>
                  </a:lnTo>
                  <a:lnTo>
                    <a:pt x="552" y="108"/>
                  </a:lnTo>
                  <a:lnTo>
                    <a:pt x="547" y="118"/>
                  </a:lnTo>
                  <a:lnTo>
                    <a:pt x="554" y="142"/>
                  </a:lnTo>
                  <a:lnTo>
                    <a:pt x="544" y="175"/>
                  </a:lnTo>
                  <a:lnTo>
                    <a:pt x="560" y="203"/>
                  </a:lnTo>
                  <a:lnTo>
                    <a:pt x="557" y="214"/>
                  </a:lnTo>
                  <a:lnTo>
                    <a:pt x="547" y="219"/>
                  </a:lnTo>
                  <a:lnTo>
                    <a:pt x="542" y="229"/>
                  </a:lnTo>
                  <a:lnTo>
                    <a:pt x="542" y="240"/>
                  </a:lnTo>
                  <a:lnTo>
                    <a:pt x="542" y="258"/>
                  </a:lnTo>
                  <a:lnTo>
                    <a:pt x="541" y="276"/>
                  </a:lnTo>
                  <a:lnTo>
                    <a:pt x="536" y="290"/>
                  </a:lnTo>
                  <a:lnTo>
                    <a:pt x="531" y="294"/>
                  </a:lnTo>
                  <a:lnTo>
                    <a:pt x="523" y="296"/>
                  </a:lnTo>
                  <a:lnTo>
                    <a:pt x="513" y="296"/>
                  </a:lnTo>
                  <a:lnTo>
                    <a:pt x="505" y="296"/>
                  </a:lnTo>
                  <a:lnTo>
                    <a:pt x="496" y="296"/>
                  </a:lnTo>
                  <a:lnTo>
                    <a:pt x="490" y="298"/>
                  </a:lnTo>
                  <a:lnTo>
                    <a:pt x="487" y="303"/>
                  </a:lnTo>
                  <a:lnTo>
                    <a:pt x="488" y="309"/>
                  </a:lnTo>
                  <a:lnTo>
                    <a:pt x="492" y="314"/>
                  </a:lnTo>
                  <a:lnTo>
                    <a:pt x="498" y="317"/>
                  </a:lnTo>
                  <a:lnTo>
                    <a:pt x="506" y="321"/>
                  </a:lnTo>
                  <a:lnTo>
                    <a:pt x="514" y="324"/>
                  </a:lnTo>
                  <a:lnTo>
                    <a:pt x="523" y="327"/>
                  </a:lnTo>
                  <a:lnTo>
                    <a:pt x="531" y="329"/>
                  </a:lnTo>
                  <a:lnTo>
                    <a:pt x="536" y="330"/>
                  </a:lnTo>
                  <a:lnTo>
                    <a:pt x="537" y="330"/>
                  </a:lnTo>
                  <a:lnTo>
                    <a:pt x="559" y="334"/>
                  </a:lnTo>
                  <a:lnTo>
                    <a:pt x="582" y="345"/>
                  </a:lnTo>
                  <a:lnTo>
                    <a:pt x="605" y="363"/>
                  </a:lnTo>
                  <a:lnTo>
                    <a:pt x="628" y="386"/>
                  </a:lnTo>
                  <a:lnTo>
                    <a:pt x="647" y="411"/>
                  </a:lnTo>
                  <a:lnTo>
                    <a:pt x="664" y="434"/>
                  </a:lnTo>
                  <a:lnTo>
                    <a:pt x="675" y="452"/>
                  </a:lnTo>
                  <a:lnTo>
                    <a:pt x="682" y="465"/>
                  </a:lnTo>
                  <a:lnTo>
                    <a:pt x="686" y="475"/>
                  </a:lnTo>
                  <a:lnTo>
                    <a:pt x="698" y="488"/>
                  </a:lnTo>
                  <a:lnTo>
                    <a:pt x="709" y="501"/>
                  </a:lnTo>
                  <a:lnTo>
                    <a:pt x="724" y="514"/>
                  </a:lnTo>
                  <a:lnTo>
                    <a:pt x="737" y="525"/>
                  </a:lnTo>
                  <a:lnTo>
                    <a:pt x="749" y="535"/>
                  </a:lnTo>
                  <a:lnTo>
                    <a:pt x="757" y="543"/>
                  </a:lnTo>
                  <a:lnTo>
                    <a:pt x="760" y="545"/>
                  </a:lnTo>
                  <a:lnTo>
                    <a:pt x="847" y="545"/>
                  </a:lnTo>
                  <a:lnTo>
                    <a:pt x="849" y="540"/>
                  </a:lnTo>
                  <a:lnTo>
                    <a:pt x="855" y="525"/>
                  </a:lnTo>
                  <a:lnTo>
                    <a:pt x="862" y="507"/>
                  </a:lnTo>
                  <a:lnTo>
                    <a:pt x="868" y="488"/>
                  </a:lnTo>
                  <a:lnTo>
                    <a:pt x="875" y="475"/>
                  </a:lnTo>
                  <a:lnTo>
                    <a:pt x="881" y="471"/>
                  </a:lnTo>
                  <a:lnTo>
                    <a:pt x="886" y="471"/>
                  </a:lnTo>
                  <a:lnTo>
                    <a:pt x="888" y="473"/>
                  </a:lnTo>
                  <a:lnTo>
                    <a:pt x="880" y="497"/>
                  </a:lnTo>
                  <a:lnTo>
                    <a:pt x="885" y="497"/>
                  </a:lnTo>
                  <a:lnTo>
                    <a:pt x="896" y="497"/>
                  </a:lnTo>
                  <a:lnTo>
                    <a:pt x="909" y="502"/>
                  </a:lnTo>
                  <a:lnTo>
                    <a:pt x="917" y="514"/>
                  </a:lnTo>
                  <a:lnTo>
                    <a:pt x="919" y="529"/>
                  </a:lnTo>
                  <a:lnTo>
                    <a:pt x="917" y="540"/>
                  </a:lnTo>
                  <a:lnTo>
                    <a:pt x="911" y="548"/>
                  </a:lnTo>
                  <a:lnTo>
                    <a:pt x="904" y="553"/>
                  </a:lnTo>
                  <a:lnTo>
                    <a:pt x="894" y="556"/>
                  </a:lnTo>
                  <a:lnTo>
                    <a:pt x="888" y="558"/>
                  </a:lnTo>
                  <a:lnTo>
                    <a:pt x="881" y="558"/>
                  </a:lnTo>
                  <a:lnTo>
                    <a:pt x="880" y="558"/>
                  </a:lnTo>
                  <a:lnTo>
                    <a:pt x="891" y="566"/>
                  </a:lnTo>
                  <a:lnTo>
                    <a:pt x="893" y="578"/>
                  </a:lnTo>
                  <a:lnTo>
                    <a:pt x="890" y="588"/>
                  </a:lnTo>
                  <a:lnTo>
                    <a:pt x="888" y="591"/>
                  </a:lnTo>
                  <a:lnTo>
                    <a:pt x="1022" y="594"/>
                  </a:lnTo>
                  <a:lnTo>
                    <a:pt x="1220" y="545"/>
                  </a:lnTo>
                  <a:lnTo>
                    <a:pt x="1307" y="537"/>
                  </a:lnTo>
                  <a:lnTo>
                    <a:pt x="1268" y="591"/>
                  </a:lnTo>
                  <a:lnTo>
                    <a:pt x="1270" y="596"/>
                  </a:lnTo>
                  <a:lnTo>
                    <a:pt x="1274" y="610"/>
                  </a:lnTo>
                  <a:lnTo>
                    <a:pt x="1278" y="633"/>
                  </a:lnTo>
                  <a:lnTo>
                    <a:pt x="1276" y="661"/>
                  </a:lnTo>
                  <a:lnTo>
                    <a:pt x="1270" y="673"/>
                  </a:lnTo>
                  <a:lnTo>
                    <a:pt x="1256" y="681"/>
                  </a:lnTo>
                  <a:lnTo>
                    <a:pt x="1240" y="684"/>
                  </a:lnTo>
                  <a:lnTo>
                    <a:pt x="1222" y="684"/>
                  </a:lnTo>
                  <a:lnTo>
                    <a:pt x="1204" y="682"/>
                  </a:lnTo>
                  <a:lnTo>
                    <a:pt x="1188" y="681"/>
                  </a:lnTo>
                  <a:lnTo>
                    <a:pt x="1178" y="679"/>
                  </a:lnTo>
                  <a:lnTo>
                    <a:pt x="1173" y="678"/>
                  </a:lnTo>
                  <a:lnTo>
                    <a:pt x="1155" y="691"/>
                  </a:lnTo>
                  <a:lnTo>
                    <a:pt x="1129" y="702"/>
                  </a:lnTo>
                  <a:lnTo>
                    <a:pt x="1096" y="712"/>
                  </a:lnTo>
                  <a:lnTo>
                    <a:pt x="1062" y="720"/>
                  </a:lnTo>
                  <a:lnTo>
                    <a:pt x="1029" y="727"/>
                  </a:lnTo>
                  <a:lnTo>
                    <a:pt x="1001" y="730"/>
                  </a:lnTo>
                  <a:lnTo>
                    <a:pt x="981" y="733"/>
                  </a:lnTo>
                  <a:lnTo>
                    <a:pt x="975" y="733"/>
                  </a:lnTo>
                  <a:lnTo>
                    <a:pt x="706" y="733"/>
                  </a:lnTo>
                  <a:lnTo>
                    <a:pt x="711" y="740"/>
                  </a:lnTo>
                  <a:lnTo>
                    <a:pt x="724" y="756"/>
                  </a:lnTo>
                  <a:lnTo>
                    <a:pt x="745" y="779"/>
                  </a:lnTo>
                  <a:lnTo>
                    <a:pt x="768" y="804"/>
                  </a:lnTo>
                  <a:lnTo>
                    <a:pt x="793" y="830"/>
                  </a:lnTo>
                  <a:lnTo>
                    <a:pt x="816" y="853"/>
                  </a:lnTo>
                  <a:lnTo>
                    <a:pt x="836" y="869"/>
                  </a:lnTo>
                  <a:lnTo>
                    <a:pt x="849" y="876"/>
                  </a:lnTo>
                  <a:lnTo>
                    <a:pt x="855" y="876"/>
                  </a:lnTo>
                  <a:lnTo>
                    <a:pt x="868" y="877"/>
                  </a:lnTo>
                  <a:lnTo>
                    <a:pt x="885" y="877"/>
                  </a:lnTo>
                  <a:lnTo>
                    <a:pt x="904" y="879"/>
                  </a:lnTo>
                  <a:lnTo>
                    <a:pt x="927" y="882"/>
                  </a:lnTo>
                  <a:lnTo>
                    <a:pt x="953" y="884"/>
                  </a:lnTo>
                  <a:lnTo>
                    <a:pt x="981" y="887"/>
                  </a:lnTo>
                  <a:lnTo>
                    <a:pt x="1009" y="889"/>
                  </a:lnTo>
                  <a:lnTo>
                    <a:pt x="1037" y="892"/>
                  </a:lnTo>
                  <a:lnTo>
                    <a:pt x="1065" y="895"/>
                  </a:lnTo>
                  <a:lnTo>
                    <a:pt x="1093" y="899"/>
                  </a:lnTo>
                  <a:lnTo>
                    <a:pt x="1117" y="902"/>
                  </a:lnTo>
                  <a:lnTo>
                    <a:pt x="1140" y="905"/>
                  </a:lnTo>
                  <a:lnTo>
                    <a:pt x="1160" y="908"/>
                  </a:lnTo>
                  <a:lnTo>
                    <a:pt x="1176" y="912"/>
                  </a:lnTo>
                  <a:lnTo>
                    <a:pt x="1188" y="915"/>
                  </a:lnTo>
                  <a:lnTo>
                    <a:pt x="1209" y="928"/>
                  </a:lnTo>
                  <a:lnTo>
                    <a:pt x="1237" y="954"/>
                  </a:lnTo>
                  <a:lnTo>
                    <a:pt x="1266" y="987"/>
                  </a:lnTo>
                  <a:lnTo>
                    <a:pt x="1297" y="1025"/>
                  </a:lnTo>
                  <a:lnTo>
                    <a:pt x="1325" y="1061"/>
                  </a:lnTo>
                  <a:lnTo>
                    <a:pt x="1350" y="1092"/>
                  </a:lnTo>
                  <a:lnTo>
                    <a:pt x="1365" y="1113"/>
                  </a:lnTo>
                  <a:lnTo>
                    <a:pt x="1371" y="1121"/>
                  </a:lnTo>
                  <a:lnTo>
                    <a:pt x="1466" y="1239"/>
                  </a:lnTo>
                  <a:lnTo>
                    <a:pt x="1419" y="1683"/>
                  </a:lnTo>
                  <a:lnTo>
                    <a:pt x="1402" y="1714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7" name="Freeform 148"/>
            <p:cNvSpPr>
              <a:spLocks/>
            </p:cNvSpPr>
            <p:nvPr/>
          </p:nvSpPr>
          <p:spPr bwMode="auto">
            <a:xfrm>
              <a:off x="2323" y="21"/>
              <a:ext cx="1115" cy="940"/>
            </a:xfrm>
            <a:custGeom>
              <a:avLst/>
              <a:gdLst>
                <a:gd name="T0" fmla="*/ 0 w 2231"/>
                <a:gd name="T1" fmla="*/ 1 h 1879"/>
                <a:gd name="T2" fmla="*/ 0 w 2231"/>
                <a:gd name="T3" fmla="*/ 1 h 1879"/>
                <a:gd name="T4" fmla="*/ 0 w 2231"/>
                <a:gd name="T5" fmla="*/ 1 h 1879"/>
                <a:gd name="T6" fmla="*/ 0 w 2231"/>
                <a:gd name="T7" fmla="*/ 1 h 1879"/>
                <a:gd name="T8" fmla="*/ 0 w 2231"/>
                <a:gd name="T9" fmla="*/ 1 h 1879"/>
                <a:gd name="T10" fmla="*/ 0 w 2231"/>
                <a:gd name="T11" fmla="*/ 1 h 1879"/>
                <a:gd name="T12" fmla="*/ 0 w 2231"/>
                <a:gd name="T13" fmla="*/ 1 h 1879"/>
                <a:gd name="T14" fmla="*/ 0 w 2231"/>
                <a:gd name="T15" fmla="*/ 1 h 1879"/>
                <a:gd name="T16" fmla="*/ 0 w 2231"/>
                <a:gd name="T17" fmla="*/ 1 h 1879"/>
                <a:gd name="T18" fmla="*/ 0 w 2231"/>
                <a:gd name="T19" fmla="*/ 1 h 1879"/>
                <a:gd name="T20" fmla="*/ 0 w 2231"/>
                <a:gd name="T21" fmla="*/ 1 h 1879"/>
                <a:gd name="T22" fmla="*/ 0 w 2231"/>
                <a:gd name="T23" fmla="*/ 1 h 1879"/>
                <a:gd name="T24" fmla="*/ 0 w 2231"/>
                <a:gd name="T25" fmla="*/ 1 h 1879"/>
                <a:gd name="T26" fmla="*/ 0 w 2231"/>
                <a:gd name="T27" fmla="*/ 1 h 1879"/>
                <a:gd name="T28" fmla="*/ 0 w 2231"/>
                <a:gd name="T29" fmla="*/ 1 h 1879"/>
                <a:gd name="T30" fmla="*/ 0 w 2231"/>
                <a:gd name="T31" fmla="*/ 1 h 1879"/>
                <a:gd name="T32" fmla="*/ 0 w 2231"/>
                <a:gd name="T33" fmla="*/ 1 h 1879"/>
                <a:gd name="T34" fmla="*/ 0 w 2231"/>
                <a:gd name="T35" fmla="*/ 1 h 1879"/>
                <a:gd name="T36" fmla="*/ 0 w 2231"/>
                <a:gd name="T37" fmla="*/ 1 h 1879"/>
                <a:gd name="T38" fmla="*/ 0 w 2231"/>
                <a:gd name="T39" fmla="*/ 1 h 1879"/>
                <a:gd name="T40" fmla="*/ 0 w 2231"/>
                <a:gd name="T41" fmla="*/ 1 h 1879"/>
                <a:gd name="T42" fmla="*/ 0 w 2231"/>
                <a:gd name="T43" fmla="*/ 1 h 1879"/>
                <a:gd name="T44" fmla="*/ 0 w 2231"/>
                <a:gd name="T45" fmla="*/ 1 h 1879"/>
                <a:gd name="T46" fmla="*/ 0 w 2231"/>
                <a:gd name="T47" fmla="*/ 1 h 1879"/>
                <a:gd name="T48" fmla="*/ 0 w 2231"/>
                <a:gd name="T49" fmla="*/ 1 h 1879"/>
                <a:gd name="T50" fmla="*/ 0 w 2231"/>
                <a:gd name="T51" fmla="*/ 1 h 1879"/>
                <a:gd name="T52" fmla="*/ 0 w 2231"/>
                <a:gd name="T53" fmla="*/ 1 h 1879"/>
                <a:gd name="T54" fmla="*/ 0 w 2231"/>
                <a:gd name="T55" fmla="*/ 1 h 1879"/>
                <a:gd name="T56" fmla="*/ 0 w 2231"/>
                <a:gd name="T57" fmla="*/ 1 h 1879"/>
                <a:gd name="T58" fmla="*/ 0 w 2231"/>
                <a:gd name="T59" fmla="*/ 1 h 1879"/>
                <a:gd name="T60" fmla="*/ 0 w 2231"/>
                <a:gd name="T61" fmla="*/ 1 h 1879"/>
                <a:gd name="T62" fmla="*/ 0 w 2231"/>
                <a:gd name="T63" fmla="*/ 1 h 1879"/>
                <a:gd name="T64" fmla="*/ 0 w 2231"/>
                <a:gd name="T65" fmla="*/ 1 h 1879"/>
                <a:gd name="T66" fmla="*/ 0 w 2231"/>
                <a:gd name="T67" fmla="*/ 1 h 1879"/>
                <a:gd name="T68" fmla="*/ 0 w 2231"/>
                <a:gd name="T69" fmla="*/ 1 h 1879"/>
                <a:gd name="T70" fmla="*/ 0 w 2231"/>
                <a:gd name="T71" fmla="*/ 1 h 1879"/>
                <a:gd name="T72" fmla="*/ 0 w 2231"/>
                <a:gd name="T73" fmla="*/ 1 h 1879"/>
                <a:gd name="T74" fmla="*/ 0 w 2231"/>
                <a:gd name="T75" fmla="*/ 1 h 1879"/>
                <a:gd name="T76" fmla="*/ 0 w 2231"/>
                <a:gd name="T77" fmla="*/ 1 h 1879"/>
                <a:gd name="T78" fmla="*/ 0 w 2231"/>
                <a:gd name="T79" fmla="*/ 1 h 1879"/>
                <a:gd name="T80" fmla="*/ 0 w 2231"/>
                <a:gd name="T81" fmla="*/ 1 h 1879"/>
                <a:gd name="T82" fmla="*/ 0 w 2231"/>
                <a:gd name="T83" fmla="*/ 1 h 1879"/>
                <a:gd name="T84" fmla="*/ 0 w 2231"/>
                <a:gd name="T85" fmla="*/ 1 h 1879"/>
                <a:gd name="T86" fmla="*/ 0 w 2231"/>
                <a:gd name="T87" fmla="*/ 1 h 1879"/>
                <a:gd name="T88" fmla="*/ 0 w 2231"/>
                <a:gd name="T89" fmla="*/ 1 h 1879"/>
                <a:gd name="T90" fmla="*/ 0 w 2231"/>
                <a:gd name="T91" fmla="*/ 1 h 1879"/>
                <a:gd name="T92" fmla="*/ 0 w 2231"/>
                <a:gd name="T93" fmla="*/ 1 h 1879"/>
                <a:gd name="T94" fmla="*/ 0 w 2231"/>
                <a:gd name="T95" fmla="*/ 1 h 1879"/>
                <a:gd name="T96" fmla="*/ 0 w 2231"/>
                <a:gd name="T97" fmla="*/ 1 h 1879"/>
                <a:gd name="T98" fmla="*/ 0 w 2231"/>
                <a:gd name="T99" fmla="*/ 1 h 1879"/>
                <a:gd name="T100" fmla="*/ 0 w 2231"/>
                <a:gd name="T101" fmla="*/ 1 h 1879"/>
                <a:gd name="T102" fmla="*/ 0 w 2231"/>
                <a:gd name="T103" fmla="*/ 1 h 1879"/>
                <a:gd name="T104" fmla="*/ 0 w 2231"/>
                <a:gd name="T105" fmla="*/ 1 h 1879"/>
                <a:gd name="T106" fmla="*/ 0 w 2231"/>
                <a:gd name="T107" fmla="*/ 1 h 1879"/>
                <a:gd name="T108" fmla="*/ 0 w 2231"/>
                <a:gd name="T109" fmla="*/ 1 h 1879"/>
                <a:gd name="T110" fmla="*/ 0 w 2231"/>
                <a:gd name="T111" fmla="*/ 1 h 1879"/>
                <a:gd name="T112" fmla="*/ 0 w 2231"/>
                <a:gd name="T113" fmla="*/ 1 h 1879"/>
                <a:gd name="T114" fmla="*/ 0 w 2231"/>
                <a:gd name="T115" fmla="*/ 1 h 1879"/>
                <a:gd name="T116" fmla="*/ 0 w 2231"/>
                <a:gd name="T117" fmla="*/ 1 h 1879"/>
                <a:gd name="T118" fmla="*/ 0 w 2231"/>
                <a:gd name="T119" fmla="*/ 1 h 1879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2231"/>
                <a:gd name="T181" fmla="*/ 0 h 1879"/>
                <a:gd name="T182" fmla="*/ 2231 w 2231"/>
                <a:gd name="T183" fmla="*/ 1879 h 1879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2231" h="1879">
                  <a:moveTo>
                    <a:pt x="2223" y="795"/>
                  </a:moveTo>
                  <a:lnTo>
                    <a:pt x="2216" y="774"/>
                  </a:lnTo>
                  <a:lnTo>
                    <a:pt x="2207" y="751"/>
                  </a:lnTo>
                  <a:lnTo>
                    <a:pt x="2197" y="726"/>
                  </a:lnTo>
                  <a:lnTo>
                    <a:pt x="2189" y="702"/>
                  </a:lnTo>
                  <a:lnTo>
                    <a:pt x="2180" y="676"/>
                  </a:lnTo>
                  <a:lnTo>
                    <a:pt x="2174" y="651"/>
                  </a:lnTo>
                  <a:lnTo>
                    <a:pt x="2172" y="625"/>
                  </a:lnTo>
                  <a:lnTo>
                    <a:pt x="2175" y="599"/>
                  </a:lnTo>
                  <a:lnTo>
                    <a:pt x="2179" y="571"/>
                  </a:lnTo>
                  <a:lnTo>
                    <a:pt x="2177" y="545"/>
                  </a:lnTo>
                  <a:lnTo>
                    <a:pt x="2171" y="519"/>
                  </a:lnTo>
                  <a:lnTo>
                    <a:pt x="2161" y="494"/>
                  </a:lnTo>
                  <a:lnTo>
                    <a:pt x="2149" y="474"/>
                  </a:lnTo>
                  <a:lnTo>
                    <a:pt x="2138" y="458"/>
                  </a:lnTo>
                  <a:lnTo>
                    <a:pt x="2125" y="447"/>
                  </a:lnTo>
                  <a:lnTo>
                    <a:pt x="2113" y="440"/>
                  </a:lnTo>
                  <a:lnTo>
                    <a:pt x="2102" y="437"/>
                  </a:lnTo>
                  <a:lnTo>
                    <a:pt x="2090" y="432"/>
                  </a:lnTo>
                  <a:lnTo>
                    <a:pt x="2079" y="427"/>
                  </a:lnTo>
                  <a:lnTo>
                    <a:pt x="2067" y="420"/>
                  </a:lnTo>
                  <a:lnTo>
                    <a:pt x="2056" y="412"/>
                  </a:lnTo>
                  <a:lnTo>
                    <a:pt x="2048" y="402"/>
                  </a:lnTo>
                  <a:lnTo>
                    <a:pt x="2043" y="392"/>
                  </a:lnTo>
                  <a:lnTo>
                    <a:pt x="2041" y="381"/>
                  </a:lnTo>
                  <a:lnTo>
                    <a:pt x="2046" y="373"/>
                  </a:lnTo>
                  <a:lnTo>
                    <a:pt x="2058" y="368"/>
                  </a:lnTo>
                  <a:lnTo>
                    <a:pt x="2072" y="363"/>
                  </a:lnTo>
                  <a:lnTo>
                    <a:pt x="2092" y="356"/>
                  </a:lnTo>
                  <a:lnTo>
                    <a:pt x="2110" y="343"/>
                  </a:lnTo>
                  <a:lnTo>
                    <a:pt x="2125" y="320"/>
                  </a:lnTo>
                  <a:lnTo>
                    <a:pt x="2134" y="284"/>
                  </a:lnTo>
                  <a:lnTo>
                    <a:pt x="2138" y="232"/>
                  </a:lnTo>
                  <a:lnTo>
                    <a:pt x="2136" y="206"/>
                  </a:lnTo>
                  <a:lnTo>
                    <a:pt x="2131" y="183"/>
                  </a:lnTo>
                  <a:lnTo>
                    <a:pt x="2123" y="160"/>
                  </a:lnTo>
                  <a:lnTo>
                    <a:pt x="2113" y="140"/>
                  </a:lnTo>
                  <a:lnTo>
                    <a:pt x="2100" y="124"/>
                  </a:lnTo>
                  <a:lnTo>
                    <a:pt x="2087" y="109"/>
                  </a:lnTo>
                  <a:lnTo>
                    <a:pt x="2071" y="96"/>
                  </a:lnTo>
                  <a:lnTo>
                    <a:pt x="2053" y="86"/>
                  </a:lnTo>
                  <a:lnTo>
                    <a:pt x="2033" y="78"/>
                  </a:lnTo>
                  <a:lnTo>
                    <a:pt x="2013" y="73"/>
                  </a:lnTo>
                  <a:lnTo>
                    <a:pt x="1990" y="70"/>
                  </a:lnTo>
                  <a:lnTo>
                    <a:pt x="1967" y="70"/>
                  </a:lnTo>
                  <a:lnTo>
                    <a:pt x="1943" y="72"/>
                  </a:lnTo>
                  <a:lnTo>
                    <a:pt x="1918" y="77"/>
                  </a:lnTo>
                  <a:lnTo>
                    <a:pt x="1892" y="85"/>
                  </a:lnTo>
                  <a:lnTo>
                    <a:pt x="1866" y="95"/>
                  </a:lnTo>
                  <a:lnTo>
                    <a:pt x="1843" y="109"/>
                  </a:lnTo>
                  <a:lnTo>
                    <a:pt x="1831" y="124"/>
                  </a:lnTo>
                  <a:lnTo>
                    <a:pt x="1828" y="140"/>
                  </a:lnTo>
                  <a:lnTo>
                    <a:pt x="1831" y="155"/>
                  </a:lnTo>
                  <a:lnTo>
                    <a:pt x="1838" y="170"/>
                  </a:lnTo>
                  <a:lnTo>
                    <a:pt x="1845" y="181"/>
                  </a:lnTo>
                  <a:lnTo>
                    <a:pt x="1851" y="188"/>
                  </a:lnTo>
                  <a:lnTo>
                    <a:pt x="1854" y="191"/>
                  </a:lnTo>
                  <a:lnTo>
                    <a:pt x="1854" y="193"/>
                  </a:lnTo>
                  <a:lnTo>
                    <a:pt x="1853" y="196"/>
                  </a:lnTo>
                  <a:lnTo>
                    <a:pt x="1851" y="203"/>
                  </a:lnTo>
                  <a:lnTo>
                    <a:pt x="1851" y="212"/>
                  </a:lnTo>
                  <a:lnTo>
                    <a:pt x="1854" y="229"/>
                  </a:lnTo>
                  <a:lnTo>
                    <a:pt x="1858" y="243"/>
                  </a:lnTo>
                  <a:lnTo>
                    <a:pt x="1854" y="262"/>
                  </a:lnTo>
                  <a:lnTo>
                    <a:pt x="1843" y="281"/>
                  </a:lnTo>
                  <a:lnTo>
                    <a:pt x="1836" y="289"/>
                  </a:lnTo>
                  <a:lnTo>
                    <a:pt x="1835" y="296"/>
                  </a:lnTo>
                  <a:lnTo>
                    <a:pt x="1838" y="302"/>
                  </a:lnTo>
                  <a:lnTo>
                    <a:pt x="1843" y="306"/>
                  </a:lnTo>
                  <a:lnTo>
                    <a:pt x="1849" y="307"/>
                  </a:lnTo>
                  <a:lnTo>
                    <a:pt x="1853" y="309"/>
                  </a:lnTo>
                  <a:lnTo>
                    <a:pt x="1856" y="309"/>
                  </a:lnTo>
                  <a:lnTo>
                    <a:pt x="1858" y="309"/>
                  </a:lnTo>
                  <a:lnTo>
                    <a:pt x="1859" y="312"/>
                  </a:lnTo>
                  <a:lnTo>
                    <a:pt x="1863" y="316"/>
                  </a:lnTo>
                  <a:lnTo>
                    <a:pt x="1864" y="320"/>
                  </a:lnTo>
                  <a:lnTo>
                    <a:pt x="1863" y="322"/>
                  </a:lnTo>
                  <a:lnTo>
                    <a:pt x="1861" y="324"/>
                  </a:lnTo>
                  <a:lnTo>
                    <a:pt x="1861" y="327"/>
                  </a:lnTo>
                  <a:lnTo>
                    <a:pt x="1861" y="329"/>
                  </a:lnTo>
                  <a:lnTo>
                    <a:pt x="1861" y="334"/>
                  </a:lnTo>
                  <a:lnTo>
                    <a:pt x="1863" y="335"/>
                  </a:lnTo>
                  <a:lnTo>
                    <a:pt x="1864" y="335"/>
                  </a:lnTo>
                  <a:lnTo>
                    <a:pt x="1866" y="334"/>
                  </a:lnTo>
                  <a:lnTo>
                    <a:pt x="1863" y="337"/>
                  </a:lnTo>
                  <a:lnTo>
                    <a:pt x="1861" y="342"/>
                  </a:lnTo>
                  <a:lnTo>
                    <a:pt x="1861" y="347"/>
                  </a:lnTo>
                  <a:lnTo>
                    <a:pt x="1866" y="352"/>
                  </a:lnTo>
                  <a:lnTo>
                    <a:pt x="1866" y="353"/>
                  </a:lnTo>
                  <a:lnTo>
                    <a:pt x="1866" y="365"/>
                  </a:lnTo>
                  <a:lnTo>
                    <a:pt x="1871" y="373"/>
                  </a:lnTo>
                  <a:lnTo>
                    <a:pt x="1879" y="378"/>
                  </a:lnTo>
                  <a:lnTo>
                    <a:pt x="1890" y="378"/>
                  </a:lnTo>
                  <a:lnTo>
                    <a:pt x="1912" y="379"/>
                  </a:lnTo>
                  <a:lnTo>
                    <a:pt x="1925" y="384"/>
                  </a:lnTo>
                  <a:lnTo>
                    <a:pt x="1930" y="392"/>
                  </a:lnTo>
                  <a:lnTo>
                    <a:pt x="1930" y="402"/>
                  </a:lnTo>
                  <a:lnTo>
                    <a:pt x="1926" y="412"/>
                  </a:lnTo>
                  <a:lnTo>
                    <a:pt x="1923" y="420"/>
                  </a:lnTo>
                  <a:lnTo>
                    <a:pt x="1918" y="427"/>
                  </a:lnTo>
                  <a:lnTo>
                    <a:pt x="1917" y="428"/>
                  </a:lnTo>
                  <a:lnTo>
                    <a:pt x="1892" y="437"/>
                  </a:lnTo>
                  <a:lnTo>
                    <a:pt x="1872" y="447"/>
                  </a:lnTo>
                  <a:lnTo>
                    <a:pt x="1856" y="460"/>
                  </a:lnTo>
                  <a:lnTo>
                    <a:pt x="1843" y="473"/>
                  </a:lnTo>
                  <a:lnTo>
                    <a:pt x="1831" y="489"/>
                  </a:lnTo>
                  <a:lnTo>
                    <a:pt x="1822" y="504"/>
                  </a:lnTo>
                  <a:lnTo>
                    <a:pt x="1813" y="520"/>
                  </a:lnTo>
                  <a:lnTo>
                    <a:pt x="1804" y="535"/>
                  </a:lnTo>
                  <a:lnTo>
                    <a:pt x="1792" y="551"/>
                  </a:lnTo>
                  <a:lnTo>
                    <a:pt x="1774" y="573"/>
                  </a:lnTo>
                  <a:lnTo>
                    <a:pt x="1753" y="594"/>
                  </a:lnTo>
                  <a:lnTo>
                    <a:pt x="1732" y="615"/>
                  </a:lnTo>
                  <a:lnTo>
                    <a:pt x="1712" y="636"/>
                  </a:lnTo>
                  <a:lnTo>
                    <a:pt x="1694" y="653"/>
                  </a:lnTo>
                  <a:lnTo>
                    <a:pt x="1682" y="664"/>
                  </a:lnTo>
                  <a:lnTo>
                    <a:pt x="1678" y="668"/>
                  </a:lnTo>
                  <a:lnTo>
                    <a:pt x="1630" y="700"/>
                  </a:lnTo>
                  <a:lnTo>
                    <a:pt x="1597" y="684"/>
                  </a:lnTo>
                  <a:lnTo>
                    <a:pt x="1605" y="636"/>
                  </a:lnTo>
                  <a:lnTo>
                    <a:pt x="1607" y="571"/>
                  </a:lnTo>
                  <a:lnTo>
                    <a:pt x="1607" y="512"/>
                  </a:lnTo>
                  <a:lnTo>
                    <a:pt x="1605" y="487"/>
                  </a:lnTo>
                  <a:lnTo>
                    <a:pt x="1604" y="453"/>
                  </a:lnTo>
                  <a:lnTo>
                    <a:pt x="1597" y="424"/>
                  </a:lnTo>
                  <a:lnTo>
                    <a:pt x="1583" y="401"/>
                  </a:lnTo>
                  <a:lnTo>
                    <a:pt x="1558" y="384"/>
                  </a:lnTo>
                  <a:lnTo>
                    <a:pt x="1548" y="381"/>
                  </a:lnTo>
                  <a:lnTo>
                    <a:pt x="1537" y="376"/>
                  </a:lnTo>
                  <a:lnTo>
                    <a:pt x="1525" y="371"/>
                  </a:lnTo>
                  <a:lnTo>
                    <a:pt x="1514" y="365"/>
                  </a:lnTo>
                  <a:lnTo>
                    <a:pt x="1504" y="360"/>
                  </a:lnTo>
                  <a:lnTo>
                    <a:pt x="1496" y="355"/>
                  </a:lnTo>
                  <a:lnTo>
                    <a:pt x="1491" y="350"/>
                  </a:lnTo>
                  <a:lnTo>
                    <a:pt x="1488" y="345"/>
                  </a:lnTo>
                  <a:lnTo>
                    <a:pt x="1488" y="343"/>
                  </a:lnTo>
                  <a:lnTo>
                    <a:pt x="1491" y="345"/>
                  </a:lnTo>
                  <a:lnTo>
                    <a:pt x="1497" y="348"/>
                  </a:lnTo>
                  <a:lnTo>
                    <a:pt x="1506" y="353"/>
                  </a:lnTo>
                  <a:lnTo>
                    <a:pt x="1515" y="356"/>
                  </a:lnTo>
                  <a:lnTo>
                    <a:pt x="1527" y="358"/>
                  </a:lnTo>
                  <a:lnTo>
                    <a:pt x="1538" y="358"/>
                  </a:lnTo>
                  <a:lnTo>
                    <a:pt x="1551" y="352"/>
                  </a:lnTo>
                  <a:lnTo>
                    <a:pt x="1566" y="338"/>
                  </a:lnTo>
                  <a:lnTo>
                    <a:pt x="1573" y="325"/>
                  </a:lnTo>
                  <a:lnTo>
                    <a:pt x="1576" y="312"/>
                  </a:lnTo>
                  <a:lnTo>
                    <a:pt x="1574" y="299"/>
                  </a:lnTo>
                  <a:lnTo>
                    <a:pt x="1571" y="286"/>
                  </a:lnTo>
                  <a:lnTo>
                    <a:pt x="1568" y="273"/>
                  </a:lnTo>
                  <a:lnTo>
                    <a:pt x="1564" y="263"/>
                  </a:lnTo>
                  <a:lnTo>
                    <a:pt x="1564" y="253"/>
                  </a:lnTo>
                  <a:lnTo>
                    <a:pt x="1573" y="204"/>
                  </a:lnTo>
                  <a:lnTo>
                    <a:pt x="1571" y="165"/>
                  </a:lnTo>
                  <a:lnTo>
                    <a:pt x="1561" y="134"/>
                  </a:lnTo>
                  <a:lnTo>
                    <a:pt x="1548" y="111"/>
                  </a:lnTo>
                  <a:lnTo>
                    <a:pt x="1533" y="95"/>
                  </a:lnTo>
                  <a:lnTo>
                    <a:pt x="1519" y="83"/>
                  </a:lnTo>
                  <a:lnTo>
                    <a:pt x="1507" y="78"/>
                  </a:lnTo>
                  <a:lnTo>
                    <a:pt x="1504" y="77"/>
                  </a:lnTo>
                  <a:lnTo>
                    <a:pt x="1484" y="72"/>
                  </a:lnTo>
                  <a:lnTo>
                    <a:pt x="1468" y="68"/>
                  </a:lnTo>
                  <a:lnTo>
                    <a:pt x="1455" y="68"/>
                  </a:lnTo>
                  <a:lnTo>
                    <a:pt x="1442" y="70"/>
                  </a:lnTo>
                  <a:lnTo>
                    <a:pt x="1430" y="73"/>
                  </a:lnTo>
                  <a:lnTo>
                    <a:pt x="1420" y="77"/>
                  </a:lnTo>
                  <a:lnTo>
                    <a:pt x="1411" y="80"/>
                  </a:lnTo>
                  <a:lnTo>
                    <a:pt x="1401" y="83"/>
                  </a:lnTo>
                  <a:lnTo>
                    <a:pt x="1396" y="83"/>
                  </a:lnTo>
                  <a:lnTo>
                    <a:pt x="1389" y="83"/>
                  </a:lnTo>
                  <a:lnTo>
                    <a:pt x="1379" y="83"/>
                  </a:lnTo>
                  <a:lnTo>
                    <a:pt x="1368" y="83"/>
                  </a:lnTo>
                  <a:lnTo>
                    <a:pt x="1355" y="85"/>
                  </a:lnTo>
                  <a:lnTo>
                    <a:pt x="1343" y="88"/>
                  </a:lnTo>
                  <a:lnTo>
                    <a:pt x="1332" y="93"/>
                  </a:lnTo>
                  <a:lnTo>
                    <a:pt x="1320" y="101"/>
                  </a:lnTo>
                  <a:lnTo>
                    <a:pt x="1307" y="117"/>
                  </a:lnTo>
                  <a:lnTo>
                    <a:pt x="1302" y="131"/>
                  </a:lnTo>
                  <a:lnTo>
                    <a:pt x="1301" y="144"/>
                  </a:lnTo>
                  <a:lnTo>
                    <a:pt x="1306" y="155"/>
                  </a:lnTo>
                  <a:lnTo>
                    <a:pt x="1311" y="163"/>
                  </a:lnTo>
                  <a:lnTo>
                    <a:pt x="1317" y="170"/>
                  </a:lnTo>
                  <a:lnTo>
                    <a:pt x="1322" y="173"/>
                  </a:lnTo>
                  <a:lnTo>
                    <a:pt x="1324" y="175"/>
                  </a:lnTo>
                  <a:lnTo>
                    <a:pt x="1325" y="180"/>
                  </a:lnTo>
                  <a:lnTo>
                    <a:pt x="1330" y="193"/>
                  </a:lnTo>
                  <a:lnTo>
                    <a:pt x="1332" y="211"/>
                  </a:lnTo>
                  <a:lnTo>
                    <a:pt x="1325" y="227"/>
                  </a:lnTo>
                  <a:lnTo>
                    <a:pt x="1319" y="235"/>
                  </a:lnTo>
                  <a:lnTo>
                    <a:pt x="1316" y="240"/>
                  </a:lnTo>
                  <a:lnTo>
                    <a:pt x="1314" y="245"/>
                  </a:lnTo>
                  <a:lnTo>
                    <a:pt x="1316" y="250"/>
                  </a:lnTo>
                  <a:lnTo>
                    <a:pt x="1319" y="253"/>
                  </a:lnTo>
                  <a:lnTo>
                    <a:pt x="1324" y="255"/>
                  </a:lnTo>
                  <a:lnTo>
                    <a:pt x="1327" y="255"/>
                  </a:lnTo>
                  <a:lnTo>
                    <a:pt x="1329" y="255"/>
                  </a:lnTo>
                  <a:lnTo>
                    <a:pt x="1330" y="258"/>
                  </a:lnTo>
                  <a:lnTo>
                    <a:pt x="1332" y="266"/>
                  </a:lnTo>
                  <a:lnTo>
                    <a:pt x="1334" y="281"/>
                  </a:lnTo>
                  <a:lnTo>
                    <a:pt x="1334" y="301"/>
                  </a:lnTo>
                  <a:lnTo>
                    <a:pt x="1335" y="312"/>
                  </a:lnTo>
                  <a:lnTo>
                    <a:pt x="1340" y="319"/>
                  </a:lnTo>
                  <a:lnTo>
                    <a:pt x="1347" y="320"/>
                  </a:lnTo>
                  <a:lnTo>
                    <a:pt x="1352" y="322"/>
                  </a:lnTo>
                  <a:lnTo>
                    <a:pt x="1373" y="327"/>
                  </a:lnTo>
                  <a:lnTo>
                    <a:pt x="1378" y="330"/>
                  </a:lnTo>
                  <a:lnTo>
                    <a:pt x="1374" y="335"/>
                  </a:lnTo>
                  <a:lnTo>
                    <a:pt x="1370" y="338"/>
                  </a:lnTo>
                  <a:lnTo>
                    <a:pt x="1361" y="342"/>
                  </a:lnTo>
                  <a:lnTo>
                    <a:pt x="1350" y="347"/>
                  </a:lnTo>
                  <a:lnTo>
                    <a:pt x="1337" y="352"/>
                  </a:lnTo>
                  <a:lnTo>
                    <a:pt x="1322" y="356"/>
                  </a:lnTo>
                  <a:lnTo>
                    <a:pt x="1307" y="363"/>
                  </a:lnTo>
                  <a:lnTo>
                    <a:pt x="1293" y="370"/>
                  </a:lnTo>
                  <a:lnTo>
                    <a:pt x="1281" y="378"/>
                  </a:lnTo>
                  <a:lnTo>
                    <a:pt x="1273" y="384"/>
                  </a:lnTo>
                  <a:lnTo>
                    <a:pt x="1258" y="410"/>
                  </a:lnTo>
                  <a:lnTo>
                    <a:pt x="1242" y="447"/>
                  </a:lnTo>
                  <a:lnTo>
                    <a:pt x="1230" y="481"/>
                  </a:lnTo>
                  <a:lnTo>
                    <a:pt x="1225" y="496"/>
                  </a:lnTo>
                  <a:lnTo>
                    <a:pt x="1209" y="591"/>
                  </a:lnTo>
                  <a:lnTo>
                    <a:pt x="1162" y="645"/>
                  </a:lnTo>
                  <a:lnTo>
                    <a:pt x="839" y="645"/>
                  </a:lnTo>
                  <a:lnTo>
                    <a:pt x="834" y="627"/>
                  </a:lnTo>
                  <a:lnTo>
                    <a:pt x="823" y="597"/>
                  </a:lnTo>
                  <a:lnTo>
                    <a:pt x="811" y="558"/>
                  </a:lnTo>
                  <a:lnTo>
                    <a:pt x="796" y="514"/>
                  </a:lnTo>
                  <a:lnTo>
                    <a:pt x="783" y="471"/>
                  </a:lnTo>
                  <a:lnTo>
                    <a:pt x="772" y="432"/>
                  </a:lnTo>
                  <a:lnTo>
                    <a:pt x="764" y="402"/>
                  </a:lnTo>
                  <a:lnTo>
                    <a:pt x="760" y="384"/>
                  </a:lnTo>
                  <a:lnTo>
                    <a:pt x="757" y="363"/>
                  </a:lnTo>
                  <a:lnTo>
                    <a:pt x="749" y="337"/>
                  </a:lnTo>
                  <a:lnTo>
                    <a:pt x="739" y="316"/>
                  </a:lnTo>
                  <a:lnTo>
                    <a:pt x="736" y="306"/>
                  </a:lnTo>
                  <a:lnTo>
                    <a:pt x="593" y="275"/>
                  </a:lnTo>
                  <a:lnTo>
                    <a:pt x="615" y="257"/>
                  </a:lnTo>
                  <a:lnTo>
                    <a:pt x="623" y="239"/>
                  </a:lnTo>
                  <a:lnTo>
                    <a:pt x="623" y="227"/>
                  </a:lnTo>
                  <a:lnTo>
                    <a:pt x="621" y="222"/>
                  </a:lnTo>
                  <a:lnTo>
                    <a:pt x="623" y="217"/>
                  </a:lnTo>
                  <a:lnTo>
                    <a:pt x="629" y="203"/>
                  </a:lnTo>
                  <a:lnTo>
                    <a:pt x="634" y="180"/>
                  </a:lnTo>
                  <a:lnTo>
                    <a:pt x="639" y="152"/>
                  </a:lnTo>
                  <a:lnTo>
                    <a:pt x="637" y="121"/>
                  </a:lnTo>
                  <a:lnTo>
                    <a:pt x="629" y="90"/>
                  </a:lnTo>
                  <a:lnTo>
                    <a:pt x="610" y="57"/>
                  </a:lnTo>
                  <a:lnTo>
                    <a:pt x="578" y="29"/>
                  </a:lnTo>
                  <a:lnTo>
                    <a:pt x="542" y="9"/>
                  </a:lnTo>
                  <a:lnTo>
                    <a:pt x="510" y="0"/>
                  </a:lnTo>
                  <a:lnTo>
                    <a:pt x="482" y="1"/>
                  </a:lnTo>
                  <a:lnTo>
                    <a:pt x="457" y="9"/>
                  </a:lnTo>
                  <a:lnTo>
                    <a:pt x="438" y="21"/>
                  </a:lnTo>
                  <a:lnTo>
                    <a:pt x="425" y="36"/>
                  </a:lnTo>
                  <a:lnTo>
                    <a:pt x="413" y="49"/>
                  </a:lnTo>
                  <a:lnTo>
                    <a:pt x="408" y="60"/>
                  </a:lnTo>
                  <a:lnTo>
                    <a:pt x="403" y="80"/>
                  </a:lnTo>
                  <a:lnTo>
                    <a:pt x="398" y="101"/>
                  </a:lnTo>
                  <a:lnTo>
                    <a:pt x="397" y="117"/>
                  </a:lnTo>
                  <a:lnTo>
                    <a:pt x="395" y="124"/>
                  </a:lnTo>
                  <a:lnTo>
                    <a:pt x="393" y="127"/>
                  </a:lnTo>
                  <a:lnTo>
                    <a:pt x="388" y="135"/>
                  </a:lnTo>
                  <a:lnTo>
                    <a:pt x="384" y="149"/>
                  </a:lnTo>
                  <a:lnTo>
                    <a:pt x="377" y="165"/>
                  </a:lnTo>
                  <a:lnTo>
                    <a:pt x="372" y="189"/>
                  </a:lnTo>
                  <a:lnTo>
                    <a:pt x="372" y="221"/>
                  </a:lnTo>
                  <a:lnTo>
                    <a:pt x="372" y="247"/>
                  </a:lnTo>
                  <a:lnTo>
                    <a:pt x="372" y="258"/>
                  </a:lnTo>
                  <a:lnTo>
                    <a:pt x="369" y="260"/>
                  </a:lnTo>
                  <a:lnTo>
                    <a:pt x="362" y="262"/>
                  </a:lnTo>
                  <a:lnTo>
                    <a:pt x="351" y="266"/>
                  </a:lnTo>
                  <a:lnTo>
                    <a:pt x="336" y="271"/>
                  </a:lnTo>
                  <a:lnTo>
                    <a:pt x="321" y="276"/>
                  </a:lnTo>
                  <a:lnTo>
                    <a:pt x="305" y="281"/>
                  </a:lnTo>
                  <a:lnTo>
                    <a:pt x="290" y="286"/>
                  </a:lnTo>
                  <a:lnTo>
                    <a:pt x="277" y="289"/>
                  </a:lnTo>
                  <a:lnTo>
                    <a:pt x="264" y="293"/>
                  </a:lnTo>
                  <a:lnTo>
                    <a:pt x="249" y="294"/>
                  </a:lnTo>
                  <a:lnTo>
                    <a:pt x="233" y="298"/>
                  </a:lnTo>
                  <a:lnTo>
                    <a:pt x="218" y="302"/>
                  </a:lnTo>
                  <a:lnTo>
                    <a:pt x="203" y="309"/>
                  </a:lnTo>
                  <a:lnTo>
                    <a:pt x="192" y="317"/>
                  </a:lnTo>
                  <a:lnTo>
                    <a:pt x="185" y="329"/>
                  </a:lnTo>
                  <a:lnTo>
                    <a:pt x="182" y="345"/>
                  </a:lnTo>
                  <a:lnTo>
                    <a:pt x="174" y="386"/>
                  </a:lnTo>
                  <a:lnTo>
                    <a:pt x="159" y="430"/>
                  </a:lnTo>
                  <a:lnTo>
                    <a:pt x="143" y="465"/>
                  </a:lnTo>
                  <a:lnTo>
                    <a:pt x="135" y="479"/>
                  </a:lnTo>
                  <a:lnTo>
                    <a:pt x="120" y="499"/>
                  </a:lnTo>
                  <a:lnTo>
                    <a:pt x="105" y="527"/>
                  </a:lnTo>
                  <a:lnTo>
                    <a:pt x="90" y="559"/>
                  </a:lnTo>
                  <a:lnTo>
                    <a:pt x="77" y="592"/>
                  </a:lnTo>
                  <a:lnTo>
                    <a:pt x="64" y="623"/>
                  </a:lnTo>
                  <a:lnTo>
                    <a:pt x="56" y="651"/>
                  </a:lnTo>
                  <a:lnTo>
                    <a:pt x="49" y="669"/>
                  </a:lnTo>
                  <a:lnTo>
                    <a:pt x="48" y="676"/>
                  </a:lnTo>
                  <a:lnTo>
                    <a:pt x="0" y="787"/>
                  </a:lnTo>
                  <a:lnTo>
                    <a:pt x="126" y="857"/>
                  </a:lnTo>
                  <a:lnTo>
                    <a:pt x="115" y="893"/>
                  </a:lnTo>
                  <a:lnTo>
                    <a:pt x="113" y="941"/>
                  </a:lnTo>
                  <a:lnTo>
                    <a:pt x="117" y="982"/>
                  </a:lnTo>
                  <a:lnTo>
                    <a:pt x="118" y="1000"/>
                  </a:lnTo>
                  <a:lnTo>
                    <a:pt x="316" y="1286"/>
                  </a:lnTo>
                  <a:lnTo>
                    <a:pt x="415" y="1299"/>
                  </a:lnTo>
                  <a:lnTo>
                    <a:pt x="408" y="1666"/>
                  </a:lnTo>
                  <a:lnTo>
                    <a:pt x="408" y="1879"/>
                  </a:lnTo>
                  <a:lnTo>
                    <a:pt x="1633" y="1879"/>
                  </a:lnTo>
                  <a:lnTo>
                    <a:pt x="1633" y="1802"/>
                  </a:lnTo>
                  <a:lnTo>
                    <a:pt x="1643" y="1799"/>
                  </a:lnTo>
                  <a:lnTo>
                    <a:pt x="1655" y="1797"/>
                  </a:lnTo>
                  <a:lnTo>
                    <a:pt x="1664" y="1794"/>
                  </a:lnTo>
                  <a:lnTo>
                    <a:pt x="1673" y="1791"/>
                  </a:lnTo>
                  <a:lnTo>
                    <a:pt x="1681" y="1787"/>
                  </a:lnTo>
                  <a:lnTo>
                    <a:pt x="1687" y="1786"/>
                  </a:lnTo>
                  <a:lnTo>
                    <a:pt x="1691" y="1784"/>
                  </a:lnTo>
                  <a:lnTo>
                    <a:pt x="1692" y="1784"/>
                  </a:lnTo>
                  <a:lnTo>
                    <a:pt x="1740" y="1761"/>
                  </a:lnTo>
                  <a:lnTo>
                    <a:pt x="1764" y="1792"/>
                  </a:lnTo>
                  <a:lnTo>
                    <a:pt x="1787" y="1792"/>
                  </a:lnTo>
                  <a:lnTo>
                    <a:pt x="1794" y="1746"/>
                  </a:lnTo>
                  <a:lnTo>
                    <a:pt x="1794" y="1705"/>
                  </a:lnTo>
                  <a:lnTo>
                    <a:pt x="1789" y="1678"/>
                  </a:lnTo>
                  <a:lnTo>
                    <a:pt x="1787" y="1666"/>
                  </a:lnTo>
                  <a:lnTo>
                    <a:pt x="1786" y="1668"/>
                  </a:lnTo>
                  <a:lnTo>
                    <a:pt x="1779" y="1671"/>
                  </a:lnTo>
                  <a:lnTo>
                    <a:pt x="1771" y="1669"/>
                  </a:lnTo>
                  <a:lnTo>
                    <a:pt x="1764" y="1658"/>
                  </a:lnTo>
                  <a:lnTo>
                    <a:pt x="1759" y="1640"/>
                  </a:lnTo>
                  <a:lnTo>
                    <a:pt x="1756" y="1624"/>
                  </a:lnTo>
                  <a:lnTo>
                    <a:pt x="1759" y="1607"/>
                  </a:lnTo>
                  <a:lnTo>
                    <a:pt x="1773" y="1594"/>
                  </a:lnTo>
                  <a:lnTo>
                    <a:pt x="1784" y="1555"/>
                  </a:lnTo>
                  <a:lnTo>
                    <a:pt x="1789" y="1484"/>
                  </a:lnTo>
                  <a:lnTo>
                    <a:pt x="1792" y="1408"/>
                  </a:lnTo>
                  <a:lnTo>
                    <a:pt x="1795" y="1357"/>
                  </a:lnTo>
                  <a:lnTo>
                    <a:pt x="1807" y="1332"/>
                  </a:lnTo>
                  <a:lnTo>
                    <a:pt x="1822" y="1317"/>
                  </a:lnTo>
                  <a:lnTo>
                    <a:pt x="1836" y="1311"/>
                  </a:lnTo>
                  <a:lnTo>
                    <a:pt x="1843" y="1309"/>
                  </a:lnTo>
                  <a:lnTo>
                    <a:pt x="1889" y="1317"/>
                  </a:lnTo>
                  <a:lnTo>
                    <a:pt x="1928" y="1322"/>
                  </a:lnTo>
                  <a:lnTo>
                    <a:pt x="1966" y="1321"/>
                  </a:lnTo>
                  <a:lnTo>
                    <a:pt x="1999" y="1317"/>
                  </a:lnTo>
                  <a:lnTo>
                    <a:pt x="2028" y="1309"/>
                  </a:lnTo>
                  <a:lnTo>
                    <a:pt x="2054" y="1298"/>
                  </a:lnTo>
                  <a:lnTo>
                    <a:pt x="2077" y="1285"/>
                  </a:lnTo>
                  <a:lnTo>
                    <a:pt x="2098" y="1268"/>
                  </a:lnTo>
                  <a:lnTo>
                    <a:pt x="2116" y="1250"/>
                  </a:lnTo>
                  <a:lnTo>
                    <a:pt x="2131" y="1232"/>
                  </a:lnTo>
                  <a:lnTo>
                    <a:pt x="2144" y="1213"/>
                  </a:lnTo>
                  <a:lnTo>
                    <a:pt x="2157" y="1193"/>
                  </a:lnTo>
                  <a:lnTo>
                    <a:pt x="2167" y="1173"/>
                  </a:lnTo>
                  <a:lnTo>
                    <a:pt x="2177" y="1154"/>
                  </a:lnTo>
                  <a:lnTo>
                    <a:pt x="2185" y="1136"/>
                  </a:lnTo>
                  <a:lnTo>
                    <a:pt x="2192" y="1119"/>
                  </a:lnTo>
                  <a:lnTo>
                    <a:pt x="2220" y="1033"/>
                  </a:lnTo>
                  <a:lnTo>
                    <a:pt x="2231" y="939"/>
                  </a:lnTo>
                  <a:lnTo>
                    <a:pt x="2231" y="854"/>
                  </a:lnTo>
                  <a:lnTo>
                    <a:pt x="2223" y="79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83978" name="Freeform 149"/>
            <p:cNvSpPr>
              <a:spLocks/>
            </p:cNvSpPr>
            <p:nvPr/>
          </p:nvSpPr>
          <p:spPr bwMode="auto">
            <a:xfrm>
              <a:off x="2244" y="309"/>
              <a:ext cx="28" cy="26"/>
            </a:xfrm>
            <a:custGeom>
              <a:avLst/>
              <a:gdLst>
                <a:gd name="T0" fmla="*/ 1 w 56"/>
                <a:gd name="T1" fmla="*/ 0 h 53"/>
                <a:gd name="T2" fmla="*/ 1 w 56"/>
                <a:gd name="T3" fmla="*/ 0 h 53"/>
                <a:gd name="T4" fmla="*/ 1 w 56"/>
                <a:gd name="T5" fmla="*/ 0 h 53"/>
                <a:gd name="T6" fmla="*/ 1 w 56"/>
                <a:gd name="T7" fmla="*/ 0 h 53"/>
                <a:gd name="T8" fmla="*/ 1 w 56"/>
                <a:gd name="T9" fmla="*/ 0 h 53"/>
                <a:gd name="T10" fmla="*/ 1 w 56"/>
                <a:gd name="T11" fmla="*/ 0 h 53"/>
                <a:gd name="T12" fmla="*/ 1 w 56"/>
                <a:gd name="T13" fmla="*/ 0 h 53"/>
                <a:gd name="T14" fmla="*/ 1 w 56"/>
                <a:gd name="T15" fmla="*/ 0 h 53"/>
                <a:gd name="T16" fmla="*/ 1 w 56"/>
                <a:gd name="T17" fmla="*/ 0 h 53"/>
                <a:gd name="T18" fmla="*/ 1 w 56"/>
                <a:gd name="T19" fmla="*/ 0 h 53"/>
                <a:gd name="T20" fmla="*/ 1 w 56"/>
                <a:gd name="T21" fmla="*/ 0 h 53"/>
                <a:gd name="T22" fmla="*/ 1 w 56"/>
                <a:gd name="T23" fmla="*/ 0 h 53"/>
                <a:gd name="T24" fmla="*/ 1 w 56"/>
                <a:gd name="T25" fmla="*/ 0 h 53"/>
                <a:gd name="T26" fmla="*/ 1 w 56"/>
                <a:gd name="T27" fmla="*/ 0 h 53"/>
                <a:gd name="T28" fmla="*/ 1 w 56"/>
                <a:gd name="T29" fmla="*/ 0 h 53"/>
                <a:gd name="T30" fmla="*/ 1 w 56"/>
                <a:gd name="T31" fmla="*/ 0 h 53"/>
                <a:gd name="T32" fmla="*/ 0 w 56"/>
                <a:gd name="T33" fmla="*/ 0 h 53"/>
                <a:gd name="T34" fmla="*/ 0 w 56"/>
                <a:gd name="T35" fmla="*/ 0 h 53"/>
                <a:gd name="T36" fmla="*/ 1 w 56"/>
                <a:gd name="T37" fmla="*/ 0 h 53"/>
                <a:gd name="T38" fmla="*/ 1 w 56"/>
                <a:gd name="T39" fmla="*/ 0 h 53"/>
                <a:gd name="T40" fmla="*/ 1 w 56"/>
                <a:gd name="T41" fmla="*/ 0 h 53"/>
                <a:gd name="T42" fmla="*/ 1 w 56"/>
                <a:gd name="T43" fmla="*/ 0 h 53"/>
                <a:gd name="T44" fmla="*/ 1 w 56"/>
                <a:gd name="T45" fmla="*/ 0 h 53"/>
                <a:gd name="T46" fmla="*/ 1 w 56"/>
                <a:gd name="T47" fmla="*/ 0 h 53"/>
                <a:gd name="T48" fmla="*/ 1 w 56"/>
                <a:gd name="T49" fmla="*/ 0 h 53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56"/>
                <a:gd name="T76" fmla="*/ 0 h 53"/>
                <a:gd name="T77" fmla="*/ 56 w 56"/>
                <a:gd name="T78" fmla="*/ 53 h 53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56" h="53">
                  <a:moveTo>
                    <a:pt x="51" y="18"/>
                  </a:moveTo>
                  <a:lnTo>
                    <a:pt x="52" y="15"/>
                  </a:lnTo>
                  <a:lnTo>
                    <a:pt x="56" y="8"/>
                  </a:lnTo>
                  <a:lnTo>
                    <a:pt x="56" y="3"/>
                  </a:lnTo>
                  <a:lnTo>
                    <a:pt x="52" y="0"/>
                  </a:lnTo>
                  <a:lnTo>
                    <a:pt x="46" y="2"/>
                  </a:lnTo>
                  <a:lnTo>
                    <a:pt x="41" y="7"/>
                  </a:lnTo>
                  <a:lnTo>
                    <a:pt x="34" y="12"/>
                  </a:lnTo>
                  <a:lnTo>
                    <a:pt x="30" y="15"/>
                  </a:lnTo>
                  <a:lnTo>
                    <a:pt x="28" y="17"/>
                  </a:lnTo>
                  <a:lnTo>
                    <a:pt x="25" y="18"/>
                  </a:lnTo>
                  <a:lnTo>
                    <a:pt x="20" y="21"/>
                  </a:lnTo>
                  <a:lnTo>
                    <a:pt x="15" y="26"/>
                  </a:lnTo>
                  <a:lnTo>
                    <a:pt x="12" y="30"/>
                  </a:lnTo>
                  <a:lnTo>
                    <a:pt x="8" y="31"/>
                  </a:lnTo>
                  <a:lnTo>
                    <a:pt x="5" y="35"/>
                  </a:lnTo>
                  <a:lnTo>
                    <a:pt x="0" y="36"/>
                  </a:lnTo>
                  <a:lnTo>
                    <a:pt x="0" y="39"/>
                  </a:lnTo>
                  <a:lnTo>
                    <a:pt x="10" y="44"/>
                  </a:lnTo>
                  <a:lnTo>
                    <a:pt x="21" y="51"/>
                  </a:lnTo>
                  <a:lnTo>
                    <a:pt x="33" y="53"/>
                  </a:lnTo>
                  <a:lnTo>
                    <a:pt x="41" y="48"/>
                  </a:lnTo>
                  <a:lnTo>
                    <a:pt x="48" y="35"/>
                  </a:lnTo>
                  <a:lnTo>
                    <a:pt x="49" y="23"/>
                  </a:lnTo>
                  <a:lnTo>
                    <a:pt x="51" y="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83970" name="矩形 1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Freeform 191"/>
          <p:cNvSpPr>
            <a:spLocks/>
          </p:cNvSpPr>
          <p:nvPr/>
        </p:nvSpPr>
        <p:spPr bwMode="gray">
          <a:xfrm>
            <a:off x="0" y="1268413"/>
            <a:ext cx="9144000" cy="5589587"/>
          </a:xfrm>
          <a:custGeom>
            <a:avLst/>
            <a:gdLst>
              <a:gd name="T0" fmla="*/ 2147483647 w 3988"/>
              <a:gd name="T1" fmla="*/ 2147483647 h 2543"/>
              <a:gd name="T2" fmla="*/ 2147483647 w 3988"/>
              <a:gd name="T3" fmla="*/ 2147483647 h 2543"/>
              <a:gd name="T4" fmla="*/ 2147483647 w 3988"/>
              <a:gd name="T5" fmla="*/ 2147483647 h 2543"/>
              <a:gd name="T6" fmla="*/ 2147483647 w 3988"/>
              <a:gd name="T7" fmla="*/ 2147483647 h 2543"/>
              <a:gd name="T8" fmla="*/ 2147483647 w 3988"/>
              <a:gd name="T9" fmla="*/ 2147483647 h 2543"/>
              <a:gd name="T10" fmla="*/ 2147483647 w 3988"/>
              <a:gd name="T11" fmla="*/ 2147483647 h 2543"/>
              <a:gd name="T12" fmla="*/ 2147483647 w 3988"/>
              <a:gd name="T13" fmla="*/ 2147483647 h 2543"/>
              <a:gd name="T14" fmla="*/ 2147483647 w 3988"/>
              <a:gd name="T15" fmla="*/ 2147483647 h 2543"/>
              <a:gd name="T16" fmla="*/ 2147483647 w 3988"/>
              <a:gd name="T17" fmla="*/ 2147483647 h 2543"/>
              <a:gd name="T18" fmla="*/ 2147483647 w 3988"/>
              <a:gd name="T19" fmla="*/ 2147483647 h 2543"/>
              <a:gd name="T20" fmla="*/ 2147483647 w 3988"/>
              <a:gd name="T21" fmla="*/ 2147483647 h 2543"/>
              <a:gd name="T22" fmla="*/ 2147483647 w 3988"/>
              <a:gd name="T23" fmla="*/ 2147483647 h 2543"/>
              <a:gd name="T24" fmla="*/ 2147483647 w 3988"/>
              <a:gd name="T25" fmla="*/ 2147483647 h 2543"/>
              <a:gd name="T26" fmla="*/ 2147483647 w 3988"/>
              <a:gd name="T27" fmla="*/ 2147483647 h 2543"/>
              <a:gd name="T28" fmla="*/ 2147483647 w 3988"/>
              <a:gd name="T29" fmla="*/ 2147483647 h 2543"/>
              <a:gd name="T30" fmla="*/ 2147483647 w 3988"/>
              <a:gd name="T31" fmla="*/ 2147483647 h 2543"/>
              <a:gd name="T32" fmla="*/ 2147483647 w 3988"/>
              <a:gd name="T33" fmla="*/ 2147483647 h 2543"/>
              <a:gd name="T34" fmla="*/ 2147483647 w 3988"/>
              <a:gd name="T35" fmla="*/ 2147483647 h 2543"/>
              <a:gd name="T36" fmla="*/ 2147483647 w 3988"/>
              <a:gd name="T37" fmla="*/ 2147483647 h 2543"/>
              <a:gd name="T38" fmla="*/ 2147483647 w 3988"/>
              <a:gd name="T39" fmla="*/ 2147483647 h 2543"/>
              <a:gd name="T40" fmla="*/ 2147483647 w 3988"/>
              <a:gd name="T41" fmla="*/ 2147483647 h 2543"/>
              <a:gd name="T42" fmla="*/ 2147483647 w 3988"/>
              <a:gd name="T43" fmla="*/ 2147483647 h 2543"/>
              <a:gd name="T44" fmla="*/ 2147483647 w 3988"/>
              <a:gd name="T45" fmla="*/ 2147483647 h 2543"/>
              <a:gd name="T46" fmla="*/ 2147483647 w 3988"/>
              <a:gd name="T47" fmla="*/ 2147483647 h 2543"/>
              <a:gd name="T48" fmla="*/ 2147483647 w 3988"/>
              <a:gd name="T49" fmla="*/ 2147483647 h 2543"/>
              <a:gd name="T50" fmla="*/ 2147483647 w 3988"/>
              <a:gd name="T51" fmla="*/ 2147483647 h 2543"/>
              <a:gd name="T52" fmla="*/ 2147483647 w 3988"/>
              <a:gd name="T53" fmla="*/ 2147483647 h 2543"/>
              <a:gd name="T54" fmla="*/ 2147483647 w 3988"/>
              <a:gd name="T55" fmla="*/ 2147483647 h 2543"/>
              <a:gd name="T56" fmla="*/ 2147483647 w 3988"/>
              <a:gd name="T57" fmla="*/ 2147483647 h 2543"/>
              <a:gd name="T58" fmla="*/ 2147483647 w 3988"/>
              <a:gd name="T59" fmla="*/ 2147483647 h 2543"/>
              <a:gd name="T60" fmla="*/ 2147483647 w 3988"/>
              <a:gd name="T61" fmla="*/ 2147483647 h 2543"/>
              <a:gd name="T62" fmla="*/ 2147483647 w 3988"/>
              <a:gd name="T63" fmla="*/ 2147483647 h 2543"/>
              <a:gd name="T64" fmla="*/ 2147483647 w 3988"/>
              <a:gd name="T65" fmla="*/ 2147483647 h 2543"/>
              <a:gd name="T66" fmla="*/ 2147483647 w 3988"/>
              <a:gd name="T67" fmla="*/ 2147483647 h 2543"/>
              <a:gd name="T68" fmla="*/ 2147483647 w 3988"/>
              <a:gd name="T69" fmla="*/ 2147483647 h 2543"/>
              <a:gd name="T70" fmla="*/ 2147483647 w 3988"/>
              <a:gd name="T71" fmla="*/ 2147483647 h 2543"/>
              <a:gd name="T72" fmla="*/ 2147483647 w 3988"/>
              <a:gd name="T73" fmla="*/ 2147483647 h 2543"/>
              <a:gd name="T74" fmla="*/ 2147483647 w 3988"/>
              <a:gd name="T75" fmla="*/ 2147483647 h 2543"/>
              <a:gd name="T76" fmla="*/ 2147483647 w 3988"/>
              <a:gd name="T77" fmla="*/ 2147483647 h 2543"/>
              <a:gd name="T78" fmla="*/ 2147483647 w 3988"/>
              <a:gd name="T79" fmla="*/ 2147483647 h 2543"/>
              <a:gd name="T80" fmla="*/ 2147483647 w 3988"/>
              <a:gd name="T81" fmla="*/ 2147483647 h 2543"/>
              <a:gd name="T82" fmla="*/ 2147483647 w 3988"/>
              <a:gd name="T83" fmla="*/ 2147483647 h 2543"/>
              <a:gd name="T84" fmla="*/ 2147483647 w 3988"/>
              <a:gd name="T85" fmla="*/ 2147483647 h 2543"/>
              <a:gd name="T86" fmla="*/ 2147483647 w 3988"/>
              <a:gd name="T87" fmla="*/ 2147483647 h 2543"/>
              <a:gd name="T88" fmla="*/ 2147483647 w 3988"/>
              <a:gd name="T89" fmla="*/ 2147483647 h 2543"/>
              <a:gd name="T90" fmla="*/ 2147483647 w 3988"/>
              <a:gd name="T91" fmla="*/ 2147483647 h 2543"/>
              <a:gd name="T92" fmla="*/ 2147483647 w 3988"/>
              <a:gd name="T93" fmla="*/ 2147483647 h 2543"/>
              <a:gd name="T94" fmla="*/ 2147483647 w 3988"/>
              <a:gd name="T95" fmla="*/ 2147483647 h 2543"/>
              <a:gd name="T96" fmla="*/ 0 w 3988"/>
              <a:gd name="T97" fmla="*/ 2147483647 h 2543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3988"/>
              <a:gd name="T148" fmla="*/ 0 h 2543"/>
              <a:gd name="T149" fmla="*/ 3988 w 3988"/>
              <a:gd name="T150" fmla="*/ 2543 h 2543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3988" h="2543">
                <a:moveTo>
                  <a:pt x="4" y="1407"/>
                </a:moveTo>
                <a:lnTo>
                  <a:pt x="828" y="1187"/>
                </a:lnTo>
                <a:lnTo>
                  <a:pt x="788" y="1059"/>
                </a:lnTo>
                <a:lnTo>
                  <a:pt x="764" y="979"/>
                </a:lnTo>
                <a:lnTo>
                  <a:pt x="1004" y="903"/>
                </a:lnTo>
                <a:lnTo>
                  <a:pt x="1156" y="887"/>
                </a:lnTo>
                <a:lnTo>
                  <a:pt x="1248" y="1075"/>
                </a:lnTo>
                <a:lnTo>
                  <a:pt x="1412" y="1019"/>
                </a:lnTo>
                <a:lnTo>
                  <a:pt x="1380" y="899"/>
                </a:lnTo>
                <a:lnTo>
                  <a:pt x="1344" y="855"/>
                </a:lnTo>
                <a:lnTo>
                  <a:pt x="1372" y="835"/>
                </a:lnTo>
                <a:lnTo>
                  <a:pt x="1516" y="787"/>
                </a:lnTo>
                <a:lnTo>
                  <a:pt x="1644" y="799"/>
                </a:lnTo>
                <a:lnTo>
                  <a:pt x="1688" y="955"/>
                </a:lnTo>
                <a:lnTo>
                  <a:pt x="1752" y="935"/>
                </a:lnTo>
                <a:lnTo>
                  <a:pt x="1696" y="839"/>
                </a:lnTo>
                <a:lnTo>
                  <a:pt x="1668" y="775"/>
                </a:lnTo>
                <a:lnTo>
                  <a:pt x="1740" y="747"/>
                </a:lnTo>
                <a:lnTo>
                  <a:pt x="1800" y="619"/>
                </a:lnTo>
                <a:lnTo>
                  <a:pt x="1844" y="559"/>
                </a:lnTo>
                <a:lnTo>
                  <a:pt x="1832" y="491"/>
                </a:lnTo>
                <a:lnTo>
                  <a:pt x="1888" y="415"/>
                </a:lnTo>
                <a:lnTo>
                  <a:pt x="1968" y="423"/>
                </a:lnTo>
                <a:lnTo>
                  <a:pt x="2000" y="455"/>
                </a:lnTo>
                <a:lnTo>
                  <a:pt x="1996" y="527"/>
                </a:lnTo>
                <a:lnTo>
                  <a:pt x="1976" y="583"/>
                </a:lnTo>
                <a:lnTo>
                  <a:pt x="1952" y="611"/>
                </a:lnTo>
                <a:lnTo>
                  <a:pt x="1936" y="663"/>
                </a:lnTo>
                <a:lnTo>
                  <a:pt x="1972" y="707"/>
                </a:lnTo>
                <a:lnTo>
                  <a:pt x="1980" y="639"/>
                </a:lnTo>
                <a:lnTo>
                  <a:pt x="2024" y="615"/>
                </a:lnTo>
                <a:lnTo>
                  <a:pt x="2028" y="587"/>
                </a:lnTo>
                <a:lnTo>
                  <a:pt x="2000" y="539"/>
                </a:lnTo>
                <a:lnTo>
                  <a:pt x="2000" y="467"/>
                </a:lnTo>
                <a:lnTo>
                  <a:pt x="2060" y="439"/>
                </a:lnTo>
                <a:lnTo>
                  <a:pt x="2112" y="471"/>
                </a:lnTo>
                <a:lnTo>
                  <a:pt x="2136" y="535"/>
                </a:lnTo>
                <a:lnTo>
                  <a:pt x="2124" y="627"/>
                </a:lnTo>
                <a:lnTo>
                  <a:pt x="2176" y="683"/>
                </a:lnTo>
                <a:lnTo>
                  <a:pt x="2180" y="723"/>
                </a:lnTo>
                <a:lnTo>
                  <a:pt x="2188" y="615"/>
                </a:lnTo>
                <a:lnTo>
                  <a:pt x="2164" y="547"/>
                </a:lnTo>
                <a:lnTo>
                  <a:pt x="2200" y="447"/>
                </a:lnTo>
                <a:lnTo>
                  <a:pt x="2160" y="399"/>
                </a:lnTo>
                <a:lnTo>
                  <a:pt x="2164" y="291"/>
                </a:lnTo>
                <a:lnTo>
                  <a:pt x="2176" y="195"/>
                </a:lnTo>
                <a:lnTo>
                  <a:pt x="2276" y="147"/>
                </a:lnTo>
                <a:lnTo>
                  <a:pt x="2256" y="100"/>
                </a:lnTo>
                <a:cubicBezTo>
                  <a:pt x="2251" y="79"/>
                  <a:pt x="2230" y="36"/>
                  <a:pt x="2244" y="20"/>
                </a:cubicBezTo>
                <a:cubicBezTo>
                  <a:pt x="2255" y="5"/>
                  <a:pt x="2318" y="0"/>
                  <a:pt x="2340" y="3"/>
                </a:cubicBezTo>
                <a:lnTo>
                  <a:pt x="2375" y="37"/>
                </a:lnTo>
                <a:lnTo>
                  <a:pt x="2380" y="83"/>
                </a:lnTo>
                <a:lnTo>
                  <a:pt x="2380" y="167"/>
                </a:lnTo>
                <a:lnTo>
                  <a:pt x="2468" y="203"/>
                </a:lnTo>
                <a:lnTo>
                  <a:pt x="2468" y="263"/>
                </a:lnTo>
                <a:lnTo>
                  <a:pt x="2468" y="383"/>
                </a:lnTo>
                <a:lnTo>
                  <a:pt x="2480" y="439"/>
                </a:lnTo>
                <a:lnTo>
                  <a:pt x="2456" y="507"/>
                </a:lnTo>
                <a:lnTo>
                  <a:pt x="2436" y="555"/>
                </a:lnTo>
                <a:lnTo>
                  <a:pt x="2424" y="595"/>
                </a:lnTo>
                <a:lnTo>
                  <a:pt x="2416" y="771"/>
                </a:lnTo>
                <a:lnTo>
                  <a:pt x="2496" y="739"/>
                </a:lnTo>
                <a:lnTo>
                  <a:pt x="2772" y="751"/>
                </a:lnTo>
                <a:lnTo>
                  <a:pt x="2808" y="683"/>
                </a:lnTo>
                <a:lnTo>
                  <a:pt x="2844" y="627"/>
                </a:lnTo>
                <a:lnTo>
                  <a:pt x="2852" y="571"/>
                </a:lnTo>
                <a:lnTo>
                  <a:pt x="2920" y="551"/>
                </a:lnTo>
                <a:lnTo>
                  <a:pt x="2876" y="515"/>
                </a:lnTo>
                <a:lnTo>
                  <a:pt x="2896" y="475"/>
                </a:lnTo>
                <a:lnTo>
                  <a:pt x="2900" y="435"/>
                </a:lnTo>
                <a:lnTo>
                  <a:pt x="2932" y="407"/>
                </a:lnTo>
                <a:lnTo>
                  <a:pt x="3016" y="407"/>
                </a:lnTo>
                <a:lnTo>
                  <a:pt x="3060" y="427"/>
                </a:lnTo>
                <a:lnTo>
                  <a:pt x="3068" y="499"/>
                </a:lnTo>
                <a:lnTo>
                  <a:pt x="3032" y="539"/>
                </a:lnTo>
                <a:lnTo>
                  <a:pt x="3132" y="563"/>
                </a:lnTo>
                <a:lnTo>
                  <a:pt x="3144" y="615"/>
                </a:lnTo>
                <a:lnTo>
                  <a:pt x="3132" y="671"/>
                </a:lnTo>
                <a:lnTo>
                  <a:pt x="3120" y="703"/>
                </a:lnTo>
                <a:lnTo>
                  <a:pt x="3184" y="691"/>
                </a:lnTo>
                <a:lnTo>
                  <a:pt x="3236" y="695"/>
                </a:lnTo>
                <a:lnTo>
                  <a:pt x="3200" y="623"/>
                </a:lnTo>
                <a:lnTo>
                  <a:pt x="3200" y="571"/>
                </a:lnTo>
                <a:lnTo>
                  <a:pt x="3200" y="491"/>
                </a:lnTo>
                <a:lnTo>
                  <a:pt x="3228" y="451"/>
                </a:lnTo>
                <a:lnTo>
                  <a:pt x="3320" y="407"/>
                </a:lnTo>
                <a:lnTo>
                  <a:pt x="3396" y="447"/>
                </a:lnTo>
                <a:lnTo>
                  <a:pt x="3448" y="479"/>
                </a:lnTo>
                <a:lnTo>
                  <a:pt x="3452" y="531"/>
                </a:lnTo>
                <a:lnTo>
                  <a:pt x="3424" y="579"/>
                </a:lnTo>
                <a:lnTo>
                  <a:pt x="3464" y="627"/>
                </a:lnTo>
                <a:lnTo>
                  <a:pt x="3520" y="679"/>
                </a:lnTo>
                <a:lnTo>
                  <a:pt x="3600" y="759"/>
                </a:lnTo>
                <a:lnTo>
                  <a:pt x="3664" y="679"/>
                </a:lnTo>
                <a:lnTo>
                  <a:pt x="3696" y="635"/>
                </a:lnTo>
                <a:lnTo>
                  <a:pt x="3636" y="599"/>
                </a:lnTo>
                <a:lnTo>
                  <a:pt x="3652" y="535"/>
                </a:lnTo>
                <a:lnTo>
                  <a:pt x="3628" y="503"/>
                </a:lnTo>
                <a:lnTo>
                  <a:pt x="3668" y="487"/>
                </a:lnTo>
                <a:lnTo>
                  <a:pt x="3700" y="423"/>
                </a:lnTo>
                <a:lnTo>
                  <a:pt x="3788" y="391"/>
                </a:lnTo>
                <a:lnTo>
                  <a:pt x="3864" y="423"/>
                </a:lnTo>
                <a:lnTo>
                  <a:pt x="3900" y="475"/>
                </a:lnTo>
                <a:lnTo>
                  <a:pt x="3888" y="571"/>
                </a:lnTo>
                <a:lnTo>
                  <a:pt x="3876" y="603"/>
                </a:lnTo>
                <a:lnTo>
                  <a:pt x="3940" y="671"/>
                </a:lnTo>
                <a:lnTo>
                  <a:pt x="3988" y="831"/>
                </a:lnTo>
                <a:lnTo>
                  <a:pt x="3968" y="927"/>
                </a:lnTo>
                <a:lnTo>
                  <a:pt x="3920" y="979"/>
                </a:lnTo>
                <a:lnTo>
                  <a:pt x="3976" y="1039"/>
                </a:lnTo>
                <a:lnTo>
                  <a:pt x="3964" y="1099"/>
                </a:lnTo>
                <a:lnTo>
                  <a:pt x="3916" y="1207"/>
                </a:lnTo>
                <a:lnTo>
                  <a:pt x="3840" y="1371"/>
                </a:lnTo>
                <a:lnTo>
                  <a:pt x="3836" y="1615"/>
                </a:lnTo>
                <a:lnTo>
                  <a:pt x="3792" y="1667"/>
                </a:lnTo>
                <a:lnTo>
                  <a:pt x="3776" y="1455"/>
                </a:lnTo>
                <a:lnTo>
                  <a:pt x="3680" y="1487"/>
                </a:lnTo>
                <a:lnTo>
                  <a:pt x="3708" y="1635"/>
                </a:lnTo>
                <a:lnTo>
                  <a:pt x="3676" y="1671"/>
                </a:lnTo>
                <a:lnTo>
                  <a:pt x="3656" y="1507"/>
                </a:lnTo>
                <a:lnTo>
                  <a:pt x="3580" y="1583"/>
                </a:lnTo>
                <a:lnTo>
                  <a:pt x="3624" y="1835"/>
                </a:lnTo>
                <a:lnTo>
                  <a:pt x="3576" y="1875"/>
                </a:lnTo>
                <a:lnTo>
                  <a:pt x="3524" y="1591"/>
                </a:lnTo>
                <a:lnTo>
                  <a:pt x="3360" y="1723"/>
                </a:lnTo>
                <a:lnTo>
                  <a:pt x="3392" y="2063"/>
                </a:lnTo>
                <a:lnTo>
                  <a:pt x="3352" y="2115"/>
                </a:lnTo>
                <a:lnTo>
                  <a:pt x="3300" y="1739"/>
                </a:lnTo>
                <a:lnTo>
                  <a:pt x="3204" y="1791"/>
                </a:lnTo>
                <a:lnTo>
                  <a:pt x="3244" y="2219"/>
                </a:lnTo>
                <a:lnTo>
                  <a:pt x="3196" y="2255"/>
                </a:lnTo>
                <a:lnTo>
                  <a:pt x="3128" y="1787"/>
                </a:lnTo>
                <a:lnTo>
                  <a:pt x="3052" y="1791"/>
                </a:lnTo>
                <a:lnTo>
                  <a:pt x="3028" y="1679"/>
                </a:lnTo>
                <a:lnTo>
                  <a:pt x="2940" y="1743"/>
                </a:lnTo>
                <a:lnTo>
                  <a:pt x="2960" y="1975"/>
                </a:lnTo>
                <a:lnTo>
                  <a:pt x="2976" y="2447"/>
                </a:lnTo>
                <a:lnTo>
                  <a:pt x="2928" y="2495"/>
                </a:lnTo>
                <a:lnTo>
                  <a:pt x="2888" y="1991"/>
                </a:lnTo>
                <a:lnTo>
                  <a:pt x="2728" y="2023"/>
                </a:lnTo>
                <a:lnTo>
                  <a:pt x="2724" y="2531"/>
                </a:lnTo>
                <a:lnTo>
                  <a:pt x="2640" y="2535"/>
                </a:lnTo>
                <a:lnTo>
                  <a:pt x="2552" y="2087"/>
                </a:lnTo>
                <a:lnTo>
                  <a:pt x="2336" y="1951"/>
                </a:lnTo>
                <a:lnTo>
                  <a:pt x="2176" y="2063"/>
                </a:lnTo>
                <a:lnTo>
                  <a:pt x="1644" y="2543"/>
                </a:lnTo>
                <a:lnTo>
                  <a:pt x="0" y="2535"/>
                </a:lnTo>
                <a:lnTo>
                  <a:pt x="4" y="140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84994" name="矩形 2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481" name="组合 1324"/>
          <p:cNvGrpSpPr>
            <a:grpSpLocks/>
          </p:cNvGrpSpPr>
          <p:nvPr/>
        </p:nvGrpSpPr>
        <p:grpSpPr bwMode="auto">
          <a:xfrm>
            <a:off x="323850" y="260350"/>
            <a:ext cx="4105275" cy="6337300"/>
            <a:chOff x="985838" y="214313"/>
            <a:chExt cx="3687763" cy="5384801"/>
          </a:xfrm>
        </p:grpSpPr>
        <p:sp>
          <p:nvSpPr>
            <p:cNvPr id="20509" name="Freeform 191"/>
            <p:cNvSpPr>
              <a:spLocks/>
            </p:cNvSpPr>
            <p:nvPr/>
          </p:nvSpPr>
          <p:spPr bwMode="auto">
            <a:xfrm>
              <a:off x="4146550" y="1719263"/>
              <a:ext cx="120650" cy="157163"/>
            </a:xfrm>
            <a:custGeom>
              <a:avLst/>
              <a:gdLst>
                <a:gd name="T0" fmla="*/ 2147483647 w 76"/>
                <a:gd name="T1" fmla="*/ 2147483647 h 99"/>
                <a:gd name="T2" fmla="*/ 2147483647 w 76"/>
                <a:gd name="T3" fmla="*/ 2147483647 h 99"/>
                <a:gd name="T4" fmla="*/ 2147483647 w 76"/>
                <a:gd name="T5" fmla="*/ 0 h 99"/>
                <a:gd name="T6" fmla="*/ 2147483647 w 76"/>
                <a:gd name="T7" fmla="*/ 0 h 99"/>
                <a:gd name="T8" fmla="*/ 2147483647 w 76"/>
                <a:gd name="T9" fmla="*/ 2147483647 h 99"/>
                <a:gd name="T10" fmla="*/ 0 w 76"/>
                <a:gd name="T11" fmla="*/ 2147483647 h 99"/>
                <a:gd name="T12" fmla="*/ 0 w 76"/>
                <a:gd name="T13" fmla="*/ 2147483647 h 99"/>
                <a:gd name="T14" fmla="*/ 2147483647 w 76"/>
                <a:gd name="T15" fmla="*/ 2147483647 h 99"/>
                <a:gd name="T16" fmla="*/ 2147483647 w 76"/>
                <a:gd name="T17" fmla="*/ 2147483647 h 9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76"/>
                <a:gd name="T28" fmla="*/ 0 h 99"/>
                <a:gd name="T29" fmla="*/ 76 w 76"/>
                <a:gd name="T30" fmla="*/ 99 h 99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76" h="99">
                  <a:moveTo>
                    <a:pt x="76" y="66"/>
                  </a:moveTo>
                  <a:lnTo>
                    <a:pt x="63" y="33"/>
                  </a:lnTo>
                  <a:lnTo>
                    <a:pt x="76" y="0"/>
                  </a:lnTo>
                  <a:lnTo>
                    <a:pt x="53" y="0"/>
                  </a:lnTo>
                  <a:lnTo>
                    <a:pt x="10" y="17"/>
                  </a:lnTo>
                  <a:lnTo>
                    <a:pt x="0" y="33"/>
                  </a:lnTo>
                  <a:lnTo>
                    <a:pt x="0" y="99"/>
                  </a:lnTo>
                  <a:lnTo>
                    <a:pt x="53" y="82"/>
                  </a:lnTo>
                  <a:lnTo>
                    <a:pt x="76" y="66"/>
                  </a:lnTo>
                  <a:close/>
                </a:path>
              </a:pathLst>
            </a:custGeom>
            <a:solidFill>
              <a:srgbClr val="A1C6E7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0" name="Freeform 203"/>
            <p:cNvSpPr>
              <a:spLocks/>
            </p:cNvSpPr>
            <p:nvPr/>
          </p:nvSpPr>
          <p:spPr bwMode="auto">
            <a:xfrm>
              <a:off x="3824288" y="1214438"/>
              <a:ext cx="223838" cy="155575"/>
            </a:xfrm>
            <a:custGeom>
              <a:avLst/>
              <a:gdLst>
                <a:gd name="T0" fmla="*/ 2147483647 w 141"/>
                <a:gd name="T1" fmla="*/ 2147483647 h 98"/>
                <a:gd name="T2" fmla="*/ 2147483647 w 141"/>
                <a:gd name="T3" fmla="*/ 2147483647 h 98"/>
                <a:gd name="T4" fmla="*/ 2147483647 w 141"/>
                <a:gd name="T5" fmla="*/ 2147483647 h 98"/>
                <a:gd name="T6" fmla="*/ 2147483647 w 141"/>
                <a:gd name="T7" fmla="*/ 0 h 98"/>
                <a:gd name="T8" fmla="*/ 2147483647 w 141"/>
                <a:gd name="T9" fmla="*/ 0 h 98"/>
                <a:gd name="T10" fmla="*/ 2147483647 w 141"/>
                <a:gd name="T11" fmla="*/ 2147483647 h 98"/>
                <a:gd name="T12" fmla="*/ 2147483647 w 141"/>
                <a:gd name="T13" fmla="*/ 2147483647 h 98"/>
                <a:gd name="T14" fmla="*/ 2147483647 w 141"/>
                <a:gd name="T15" fmla="*/ 2147483647 h 98"/>
                <a:gd name="T16" fmla="*/ 2147483647 w 141"/>
                <a:gd name="T17" fmla="*/ 2147483647 h 98"/>
                <a:gd name="T18" fmla="*/ 0 w 141"/>
                <a:gd name="T19" fmla="*/ 2147483647 h 98"/>
                <a:gd name="T20" fmla="*/ 2147483647 w 141"/>
                <a:gd name="T21" fmla="*/ 2147483647 h 98"/>
                <a:gd name="T22" fmla="*/ 2147483647 w 141"/>
                <a:gd name="T23" fmla="*/ 2147483647 h 98"/>
                <a:gd name="T24" fmla="*/ 2147483647 w 141"/>
                <a:gd name="T25" fmla="*/ 2147483647 h 98"/>
                <a:gd name="T26" fmla="*/ 2147483647 w 141"/>
                <a:gd name="T27" fmla="*/ 2147483647 h 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41"/>
                <a:gd name="T43" fmla="*/ 0 h 98"/>
                <a:gd name="T44" fmla="*/ 141 w 141"/>
                <a:gd name="T45" fmla="*/ 98 h 9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41" h="98">
                  <a:moveTo>
                    <a:pt x="125" y="82"/>
                  </a:moveTo>
                  <a:lnTo>
                    <a:pt x="141" y="49"/>
                  </a:lnTo>
                  <a:lnTo>
                    <a:pt x="125" y="16"/>
                  </a:lnTo>
                  <a:lnTo>
                    <a:pt x="141" y="0"/>
                  </a:lnTo>
                  <a:lnTo>
                    <a:pt x="115" y="0"/>
                  </a:lnTo>
                  <a:lnTo>
                    <a:pt x="102" y="16"/>
                  </a:lnTo>
                  <a:lnTo>
                    <a:pt x="75" y="16"/>
                  </a:lnTo>
                  <a:lnTo>
                    <a:pt x="75" y="33"/>
                  </a:lnTo>
                  <a:lnTo>
                    <a:pt x="49" y="16"/>
                  </a:lnTo>
                  <a:lnTo>
                    <a:pt x="0" y="16"/>
                  </a:lnTo>
                  <a:lnTo>
                    <a:pt x="23" y="66"/>
                  </a:lnTo>
                  <a:lnTo>
                    <a:pt x="49" y="98"/>
                  </a:lnTo>
                  <a:lnTo>
                    <a:pt x="88" y="82"/>
                  </a:lnTo>
                  <a:lnTo>
                    <a:pt x="125" y="82"/>
                  </a:lnTo>
                  <a:close/>
                </a:path>
              </a:pathLst>
            </a:custGeom>
            <a:solidFill>
              <a:srgbClr val="A1C6E7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1" name="Freeform 238"/>
            <p:cNvSpPr>
              <a:spLocks/>
            </p:cNvSpPr>
            <p:nvPr/>
          </p:nvSpPr>
          <p:spPr bwMode="auto">
            <a:xfrm>
              <a:off x="3303588" y="214313"/>
              <a:ext cx="614363" cy="838200"/>
            </a:xfrm>
            <a:custGeom>
              <a:avLst/>
              <a:gdLst>
                <a:gd name="T0" fmla="*/ 2147483647 w 387"/>
                <a:gd name="T1" fmla="*/ 2147483647 h 528"/>
                <a:gd name="T2" fmla="*/ 0 w 387"/>
                <a:gd name="T3" fmla="*/ 2147483647 h 528"/>
                <a:gd name="T4" fmla="*/ 2147483647 w 387"/>
                <a:gd name="T5" fmla="*/ 2147483647 h 528"/>
                <a:gd name="T6" fmla="*/ 2147483647 w 387"/>
                <a:gd name="T7" fmla="*/ 2147483647 h 528"/>
                <a:gd name="T8" fmla="*/ 2147483647 w 387"/>
                <a:gd name="T9" fmla="*/ 2147483647 h 528"/>
                <a:gd name="T10" fmla="*/ 2147483647 w 387"/>
                <a:gd name="T11" fmla="*/ 2147483647 h 528"/>
                <a:gd name="T12" fmla="*/ 2147483647 w 387"/>
                <a:gd name="T13" fmla="*/ 2147483647 h 528"/>
                <a:gd name="T14" fmla="*/ 2147483647 w 387"/>
                <a:gd name="T15" fmla="*/ 2147483647 h 528"/>
                <a:gd name="T16" fmla="*/ 2147483647 w 387"/>
                <a:gd name="T17" fmla="*/ 2147483647 h 528"/>
                <a:gd name="T18" fmla="*/ 2147483647 w 387"/>
                <a:gd name="T19" fmla="*/ 2147483647 h 528"/>
                <a:gd name="T20" fmla="*/ 2147483647 w 387"/>
                <a:gd name="T21" fmla="*/ 2147483647 h 528"/>
                <a:gd name="T22" fmla="*/ 2147483647 w 387"/>
                <a:gd name="T23" fmla="*/ 2147483647 h 528"/>
                <a:gd name="T24" fmla="*/ 2147483647 w 387"/>
                <a:gd name="T25" fmla="*/ 2147483647 h 528"/>
                <a:gd name="T26" fmla="*/ 2147483647 w 387"/>
                <a:gd name="T27" fmla="*/ 2147483647 h 528"/>
                <a:gd name="T28" fmla="*/ 2147483647 w 387"/>
                <a:gd name="T29" fmla="*/ 2147483647 h 528"/>
                <a:gd name="T30" fmla="*/ 2147483647 w 387"/>
                <a:gd name="T31" fmla="*/ 2147483647 h 528"/>
                <a:gd name="T32" fmla="*/ 2147483647 w 387"/>
                <a:gd name="T33" fmla="*/ 2147483647 h 528"/>
                <a:gd name="T34" fmla="*/ 2147483647 w 387"/>
                <a:gd name="T35" fmla="*/ 2147483647 h 528"/>
                <a:gd name="T36" fmla="*/ 2147483647 w 387"/>
                <a:gd name="T37" fmla="*/ 2147483647 h 528"/>
                <a:gd name="T38" fmla="*/ 2147483647 w 387"/>
                <a:gd name="T39" fmla="*/ 2147483647 h 528"/>
                <a:gd name="T40" fmla="*/ 2147483647 w 387"/>
                <a:gd name="T41" fmla="*/ 2147483647 h 528"/>
                <a:gd name="T42" fmla="*/ 2147483647 w 387"/>
                <a:gd name="T43" fmla="*/ 2147483647 h 528"/>
                <a:gd name="T44" fmla="*/ 2147483647 w 387"/>
                <a:gd name="T45" fmla="*/ 2147483647 h 528"/>
                <a:gd name="T46" fmla="*/ 2147483647 w 387"/>
                <a:gd name="T47" fmla="*/ 2147483647 h 528"/>
                <a:gd name="T48" fmla="*/ 2147483647 w 387"/>
                <a:gd name="T49" fmla="*/ 2147483647 h 528"/>
                <a:gd name="T50" fmla="*/ 2147483647 w 387"/>
                <a:gd name="T51" fmla="*/ 2147483647 h 528"/>
                <a:gd name="T52" fmla="*/ 2147483647 w 387"/>
                <a:gd name="T53" fmla="*/ 2147483647 h 528"/>
                <a:gd name="T54" fmla="*/ 2147483647 w 387"/>
                <a:gd name="T55" fmla="*/ 2147483647 h 528"/>
                <a:gd name="T56" fmla="*/ 2147483647 w 387"/>
                <a:gd name="T57" fmla="*/ 2147483647 h 528"/>
                <a:gd name="T58" fmla="*/ 2147483647 w 387"/>
                <a:gd name="T59" fmla="*/ 2147483647 h 528"/>
                <a:gd name="T60" fmla="*/ 2147483647 w 387"/>
                <a:gd name="T61" fmla="*/ 2147483647 h 528"/>
                <a:gd name="T62" fmla="*/ 2147483647 w 387"/>
                <a:gd name="T63" fmla="*/ 2147483647 h 528"/>
                <a:gd name="T64" fmla="*/ 2147483647 w 387"/>
                <a:gd name="T65" fmla="*/ 2147483647 h 528"/>
                <a:gd name="T66" fmla="*/ 2147483647 w 387"/>
                <a:gd name="T67" fmla="*/ 2147483647 h 528"/>
                <a:gd name="T68" fmla="*/ 2147483647 w 387"/>
                <a:gd name="T69" fmla="*/ 2147483647 h 528"/>
                <a:gd name="T70" fmla="*/ 2147483647 w 387"/>
                <a:gd name="T71" fmla="*/ 2147483647 h 528"/>
                <a:gd name="T72" fmla="*/ 2147483647 w 387"/>
                <a:gd name="T73" fmla="*/ 2147483647 h 528"/>
                <a:gd name="T74" fmla="*/ 2147483647 w 387"/>
                <a:gd name="T75" fmla="*/ 2147483647 h 528"/>
                <a:gd name="T76" fmla="*/ 2147483647 w 387"/>
                <a:gd name="T77" fmla="*/ 2147483647 h 528"/>
                <a:gd name="T78" fmla="*/ 2147483647 w 387"/>
                <a:gd name="T79" fmla="*/ 2147483647 h 528"/>
                <a:gd name="T80" fmla="*/ 2147483647 w 387"/>
                <a:gd name="T81" fmla="*/ 2147483647 h 528"/>
                <a:gd name="T82" fmla="*/ 2147483647 w 387"/>
                <a:gd name="T83" fmla="*/ 2147483647 h 528"/>
                <a:gd name="T84" fmla="*/ 2147483647 w 387"/>
                <a:gd name="T85" fmla="*/ 2147483647 h 528"/>
                <a:gd name="T86" fmla="*/ 2147483647 w 387"/>
                <a:gd name="T87" fmla="*/ 2147483647 h 528"/>
                <a:gd name="T88" fmla="*/ 2147483647 w 387"/>
                <a:gd name="T89" fmla="*/ 2147483647 h 528"/>
                <a:gd name="T90" fmla="*/ 2147483647 w 387"/>
                <a:gd name="T91" fmla="*/ 2147483647 h 528"/>
                <a:gd name="T92" fmla="*/ 2147483647 w 387"/>
                <a:gd name="T93" fmla="*/ 2147483647 h 528"/>
                <a:gd name="T94" fmla="*/ 2147483647 w 387"/>
                <a:gd name="T95" fmla="*/ 2147483647 h 5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87"/>
                <a:gd name="T145" fmla="*/ 0 h 528"/>
                <a:gd name="T146" fmla="*/ 387 w 387"/>
                <a:gd name="T147" fmla="*/ 528 h 5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87" h="528">
                  <a:moveTo>
                    <a:pt x="13" y="92"/>
                  </a:moveTo>
                  <a:lnTo>
                    <a:pt x="10" y="95"/>
                  </a:lnTo>
                  <a:lnTo>
                    <a:pt x="6" y="102"/>
                  </a:lnTo>
                  <a:lnTo>
                    <a:pt x="3" y="112"/>
                  </a:lnTo>
                  <a:lnTo>
                    <a:pt x="0" y="118"/>
                  </a:lnTo>
                  <a:lnTo>
                    <a:pt x="0" y="125"/>
                  </a:lnTo>
                  <a:lnTo>
                    <a:pt x="0" y="131"/>
                  </a:lnTo>
                  <a:lnTo>
                    <a:pt x="3" y="141"/>
                  </a:lnTo>
                  <a:lnTo>
                    <a:pt x="3" y="144"/>
                  </a:lnTo>
                  <a:lnTo>
                    <a:pt x="3" y="151"/>
                  </a:lnTo>
                  <a:lnTo>
                    <a:pt x="6" y="154"/>
                  </a:lnTo>
                  <a:lnTo>
                    <a:pt x="16" y="161"/>
                  </a:lnTo>
                  <a:lnTo>
                    <a:pt x="23" y="164"/>
                  </a:lnTo>
                  <a:lnTo>
                    <a:pt x="26" y="171"/>
                  </a:lnTo>
                  <a:lnTo>
                    <a:pt x="29" y="174"/>
                  </a:lnTo>
                  <a:lnTo>
                    <a:pt x="29" y="180"/>
                  </a:lnTo>
                  <a:lnTo>
                    <a:pt x="26" y="220"/>
                  </a:lnTo>
                  <a:lnTo>
                    <a:pt x="23" y="226"/>
                  </a:lnTo>
                  <a:lnTo>
                    <a:pt x="23" y="230"/>
                  </a:lnTo>
                  <a:lnTo>
                    <a:pt x="19" y="236"/>
                  </a:lnTo>
                  <a:lnTo>
                    <a:pt x="19" y="243"/>
                  </a:lnTo>
                  <a:lnTo>
                    <a:pt x="19" y="249"/>
                  </a:lnTo>
                  <a:lnTo>
                    <a:pt x="19" y="256"/>
                  </a:lnTo>
                  <a:lnTo>
                    <a:pt x="23" y="262"/>
                  </a:lnTo>
                  <a:lnTo>
                    <a:pt x="26" y="269"/>
                  </a:lnTo>
                  <a:lnTo>
                    <a:pt x="29" y="276"/>
                  </a:lnTo>
                  <a:lnTo>
                    <a:pt x="29" y="282"/>
                  </a:lnTo>
                  <a:lnTo>
                    <a:pt x="29" y="289"/>
                  </a:lnTo>
                  <a:lnTo>
                    <a:pt x="16" y="318"/>
                  </a:lnTo>
                  <a:lnTo>
                    <a:pt x="16" y="325"/>
                  </a:lnTo>
                  <a:lnTo>
                    <a:pt x="10" y="338"/>
                  </a:lnTo>
                  <a:lnTo>
                    <a:pt x="13" y="344"/>
                  </a:lnTo>
                  <a:lnTo>
                    <a:pt x="19" y="348"/>
                  </a:lnTo>
                  <a:lnTo>
                    <a:pt x="23" y="351"/>
                  </a:lnTo>
                  <a:lnTo>
                    <a:pt x="29" y="351"/>
                  </a:lnTo>
                  <a:lnTo>
                    <a:pt x="36" y="354"/>
                  </a:lnTo>
                  <a:lnTo>
                    <a:pt x="42" y="358"/>
                  </a:lnTo>
                  <a:lnTo>
                    <a:pt x="46" y="367"/>
                  </a:lnTo>
                  <a:lnTo>
                    <a:pt x="46" y="374"/>
                  </a:lnTo>
                  <a:lnTo>
                    <a:pt x="49" y="381"/>
                  </a:lnTo>
                  <a:lnTo>
                    <a:pt x="49" y="384"/>
                  </a:lnTo>
                  <a:lnTo>
                    <a:pt x="52" y="390"/>
                  </a:lnTo>
                  <a:lnTo>
                    <a:pt x="52" y="397"/>
                  </a:lnTo>
                  <a:lnTo>
                    <a:pt x="56" y="404"/>
                  </a:lnTo>
                  <a:lnTo>
                    <a:pt x="62" y="413"/>
                  </a:lnTo>
                  <a:lnTo>
                    <a:pt x="65" y="417"/>
                  </a:lnTo>
                  <a:lnTo>
                    <a:pt x="65" y="423"/>
                  </a:lnTo>
                  <a:lnTo>
                    <a:pt x="69" y="430"/>
                  </a:lnTo>
                  <a:lnTo>
                    <a:pt x="69" y="436"/>
                  </a:lnTo>
                  <a:lnTo>
                    <a:pt x="69" y="440"/>
                  </a:lnTo>
                  <a:lnTo>
                    <a:pt x="72" y="446"/>
                  </a:lnTo>
                  <a:lnTo>
                    <a:pt x="72" y="449"/>
                  </a:lnTo>
                  <a:lnTo>
                    <a:pt x="72" y="456"/>
                  </a:lnTo>
                  <a:lnTo>
                    <a:pt x="75" y="456"/>
                  </a:lnTo>
                  <a:lnTo>
                    <a:pt x="79" y="463"/>
                  </a:lnTo>
                  <a:lnTo>
                    <a:pt x="88" y="469"/>
                  </a:lnTo>
                  <a:lnTo>
                    <a:pt x="95" y="469"/>
                  </a:lnTo>
                  <a:lnTo>
                    <a:pt x="105" y="469"/>
                  </a:lnTo>
                  <a:lnTo>
                    <a:pt x="124" y="469"/>
                  </a:lnTo>
                  <a:lnTo>
                    <a:pt x="131" y="466"/>
                  </a:lnTo>
                  <a:lnTo>
                    <a:pt x="141" y="466"/>
                  </a:lnTo>
                  <a:lnTo>
                    <a:pt x="147" y="466"/>
                  </a:lnTo>
                  <a:lnTo>
                    <a:pt x="154" y="466"/>
                  </a:lnTo>
                  <a:lnTo>
                    <a:pt x="167" y="463"/>
                  </a:lnTo>
                  <a:lnTo>
                    <a:pt x="174" y="463"/>
                  </a:lnTo>
                  <a:lnTo>
                    <a:pt x="177" y="466"/>
                  </a:lnTo>
                  <a:lnTo>
                    <a:pt x="180" y="469"/>
                  </a:lnTo>
                  <a:lnTo>
                    <a:pt x="184" y="476"/>
                  </a:lnTo>
                  <a:lnTo>
                    <a:pt x="200" y="512"/>
                  </a:lnTo>
                  <a:lnTo>
                    <a:pt x="203" y="518"/>
                  </a:lnTo>
                  <a:lnTo>
                    <a:pt x="206" y="525"/>
                  </a:lnTo>
                  <a:lnTo>
                    <a:pt x="206" y="528"/>
                  </a:lnTo>
                  <a:lnTo>
                    <a:pt x="210" y="528"/>
                  </a:lnTo>
                  <a:lnTo>
                    <a:pt x="275" y="492"/>
                  </a:lnTo>
                  <a:lnTo>
                    <a:pt x="292" y="479"/>
                  </a:lnTo>
                  <a:lnTo>
                    <a:pt x="305" y="469"/>
                  </a:lnTo>
                  <a:lnTo>
                    <a:pt x="341" y="433"/>
                  </a:lnTo>
                  <a:lnTo>
                    <a:pt x="348" y="427"/>
                  </a:lnTo>
                  <a:lnTo>
                    <a:pt x="364" y="404"/>
                  </a:lnTo>
                  <a:lnTo>
                    <a:pt x="367" y="394"/>
                  </a:lnTo>
                  <a:lnTo>
                    <a:pt x="367" y="387"/>
                  </a:lnTo>
                  <a:lnTo>
                    <a:pt x="370" y="381"/>
                  </a:lnTo>
                  <a:lnTo>
                    <a:pt x="367" y="374"/>
                  </a:lnTo>
                  <a:lnTo>
                    <a:pt x="367" y="367"/>
                  </a:lnTo>
                  <a:lnTo>
                    <a:pt x="367" y="351"/>
                  </a:lnTo>
                  <a:lnTo>
                    <a:pt x="367" y="341"/>
                  </a:lnTo>
                  <a:lnTo>
                    <a:pt x="364" y="322"/>
                  </a:lnTo>
                  <a:lnTo>
                    <a:pt x="364" y="302"/>
                  </a:lnTo>
                  <a:lnTo>
                    <a:pt x="367" y="289"/>
                  </a:lnTo>
                  <a:lnTo>
                    <a:pt x="380" y="262"/>
                  </a:lnTo>
                  <a:lnTo>
                    <a:pt x="380" y="256"/>
                  </a:lnTo>
                  <a:lnTo>
                    <a:pt x="387" y="226"/>
                  </a:lnTo>
                  <a:lnTo>
                    <a:pt x="387" y="220"/>
                  </a:lnTo>
                  <a:lnTo>
                    <a:pt x="377" y="138"/>
                  </a:lnTo>
                  <a:lnTo>
                    <a:pt x="374" y="131"/>
                  </a:lnTo>
                  <a:lnTo>
                    <a:pt x="370" y="118"/>
                  </a:lnTo>
                  <a:lnTo>
                    <a:pt x="354" y="89"/>
                  </a:lnTo>
                  <a:lnTo>
                    <a:pt x="344" y="72"/>
                  </a:lnTo>
                  <a:lnTo>
                    <a:pt x="334" y="56"/>
                  </a:lnTo>
                  <a:lnTo>
                    <a:pt x="321" y="39"/>
                  </a:lnTo>
                  <a:lnTo>
                    <a:pt x="305" y="30"/>
                  </a:lnTo>
                  <a:lnTo>
                    <a:pt x="295" y="23"/>
                  </a:lnTo>
                  <a:lnTo>
                    <a:pt x="285" y="23"/>
                  </a:lnTo>
                  <a:lnTo>
                    <a:pt x="279" y="23"/>
                  </a:lnTo>
                  <a:lnTo>
                    <a:pt x="272" y="16"/>
                  </a:lnTo>
                  <a:lnTo>
                    <a:pt x="269" y="13"/>
                  </a:lnTo>
                  <a:lnTo>
                    <a:pt x="262" y="10"/>
                  </a:lnTo>
                  <a:lnTo>
                    <a:pt x="256" y="7"/>
                  </a:lnTo>
                  <a:lnTo>
                    <a:pt x="243" y="3"/>
                  </a:lnTo>
                  <a:lnTo>
                    <a:pt x="216" y="0"/>
                  </a:lnTo>
                  <a:lnTo>
                    <a:pt x="193" y="3"/>
                  </a:lnTo>
                  <a:lnTo>
                    <a:pt x="170" y="7"/>
                  </a:lnTo>
                  <a:lnTo>
                    <a:pt x="141" y="16"/>
                  </a:lnTo>
                  <a:lnTo>
                    <a:pt x="108" y="30"/>
                  </a:lnTo>
                  <a:lnTo>
                    <a:pt x="88" y="39"/>
                  </a:lnTo>
                  <a:lnTo>
                    <a:pt x="82" y="43"/>
                  </a:lnTo>
                  <a:lnTo>
                    <a:pt x="72" y="52"/>
                  </a:lnTo>
                  <a:lnTo>
                    <a:pt x="65" y="56"/>
                  </a:lnTo>
                  <a:lnTo>
                    <a:pt x="52" y="66"/>
                  </a:lnTo>
                  <a:lnTo>
                    <a:pt x="46" y="69"/>
                  </a:lnTo>
                  <a:lnTo>
                    <a:pt x="33" y="79"/>
                  </a:lnTo>
                  <a:lnTo>
                    <a:pt x="13" y="92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2" name="Freeform 239"/>
            <p:cNvSpPr>
              <a:spLocks/>
            </p:cNvSpPr>
            <p:nvPr/>
          </p:nvSpPr>
          <p:spPr bwMode="auto">
            <a:xfrm>
              <a:off x="3152775" y="823913"/>
              <a:ext cx="1233488" cy="2436813"/>
            </a:xfrm>
            <a:custGeom>
              <a:avLst/>
              <a:gdLst>
                <a:gd name="T0" fmla="*/ 2147483647 w 777"/>
                <a:gd name="T1" fmla="*/ 2147483647 h 1535"/>
                <a:gd name="T2" fmla="*/ 2147483647 w 777"/>
                <a:gd name="T3" fmla="*/ 2147483647 h 1535"/>
                <a:gd name="T4" fmla="*/ 2147483647 w 777"/>
                <a:gd name="T5" fmla="*/ 0 h 1535"/>
                <a:gd name="T6" fmla="*/ 2147483647 w 777"/>
                <a:gd name="T7" fmla="*/ 2147483647 h 1535"/>
                <a:gd name="T8" fmla="*/ 2147483647 w 777"/>
                <a:gd name="T9" fmla="*/ 2147483647 h 1535"/>
                <a:gd name="T10" fmla="*/ 2147483647 w 777"/>
                <a:gd name="T11" fmla="*/ 2147483647 h 1535"/>
                <a:gd name="T12" fmla="*/ 2147483647 w 777"/>
                <a:gd name="T13" fmla="*/ 2147483647 h 1535"/>
                <a:gd name="T14" fmla="*/ 2147483647 w 777"/>
                <a:gd name="T15" fmla="*/ 2147483647 h 1535"/>
                <a:gd name="T16" fmla="*/ 2147483647 w 777"/>
                <a:gd name="T17" fmla="*/ 2147483647 h 1535"/>
                <a:gd name="T18" fmla="*/ 2147483647 w 777"/>
                <a:gd name="T19" fmla="*/ 2147483647 h 1535"/>
                <a:gd name="T20" fmla="*/ 2147483647 w 777"/>
                <a:gd name="T21" fmla="*/ 2147483647 h 1535"/>
                <a:gd name="T22" fmla="*/ 2147483647 w 777"/>
                <a:gd name="T23" fmla="*/ 2147483647 h 1535"/>
                <a:gd name="T24" fmla="*/ 2147483647 w 777"/>
                <a:gd name="T25" fmla="*/ 2147483647 h 1535"/>
                <a:gd name="T26" fmla="*/ 2147483647 w 777"/>
                <a:gd name="T27" fmla="*/ 2147483647 h 1535"/>
                <a:gd name="T28" fmla="*/ 2147483647 w 777"/>
                <a:gd name="T29" fmla="*/ 2147483647 h 1535"/>
                <a:gd name="T30" fmla="*/ 2147483647 w 777"/>
                <a:gd name="T31" fmla="*/ 2147483647 h 1535"/>
                <a:gd name="T32" fmla="*/ 2147483647 w 777"/>
                <a:gd name="T33" fmla="*/ 2147483647 h 1535"/>
                <a:gd name="T34" fmla="*/ 2147483647 w 777"/>
                <a:gd name="T35" fmla="*/ 2147483647 h 1535"/>
                <a:gd name="T36" fmla="*/ 2147483647 w 777"/>
                <a:gd name="T37" fmla="*/ 2147483647 h 1535"/>
                <a:gd name="T38" fmla="*/ 2147483647 w 777"/>
                <a:gd name="T39" fmla="*/ 2147483647 h 1535"/>
                <a:gd name="T40" fmla="*/ 2147483647 w 777"/>
                <a:gd name="T41" fmla="*/ 2147483647 h 1535"/>
                <a:gd name="T42" fmla="*/ 2147483647 w 777"/>
                <a:gd name="T43" fmla="*/ 2147483647 h 1535"/>
                <a:gd name="T44" fmla="*/ 0 w 777"/>
                <a:gd name="T45" fmla="*/ 2147483647 h 1535"/>
                <a:gd name="T46" fmla="*/ 2147483647 w 777"/>
                <a:gd name="T47" fmla="*/ 2147483647 h 1535"/>
                <a:gd name="T48" fmla="*/ 2147483647 w 777"/>
                <a:gd name="T49" fmla="*/ 2147483647 h 1535"/>
                <a:gd name="T50" fmla="*/ 2147483647 w 777"/>
                <a:gd name="T51" fmla="*/ 2147483647 h 1535"/>
                <a:gd name="T52" fmla="*/ 2147483647 w 777"/>
                <a:gd name="T53" fmla="*/ 2147483647 h 1535"/>
                <a:gd name="T54" fmla="*/ 2147483647 w 777"/>
                <a:gd name="T55" fmla="*/ 2147483647 h 1535"/>
                <a:gd name="T56" fmla="*/ 2147483647 w 777"/>
                <a:gd name="T57" fmla="*/ 2147483647 h 1535"/>
                <a:gd name="T58" fmla="*/ 2147483647 w 777"/>
                <a:gd name="T59" fmla="*/ 2147483647 h 1535"/>
                <a:gd name="T60" fmla="*/ 2147483647 w 777"/>
                <a:gd name="T61" fmla="*/ 2147483647 h 1535"/>
                <a:gd name="T62" fmla="*/ 2147483647 w 777"/>
                <a:gd name="T63" fmla="*/ 2147483647 h 1535"/>
                <a:gd name="T64" fmla="*/ 2147483647 w 777"/>
                <a:gd name="T65" fmla="*/ 2147483647 h 1535"/>
                <a:gd name="T66" fmla="*/ 2147483647 w 777"/>
                <a:gd name="T67" fmla="*/ 2147483647 h 1535"/>
                <a:gd name="T68" fmla="*/ 2147483647 w 777"/>
                <a:gd name="T69" fmla="*/ 2147483647 h 1535"/>
                <a:gd name="T70" fmla="*/ 2147483647 w 777"/>
                <a:gd name="T71" fmla="*/ 2147483647 h 1535"/>
                <a:gd name="T72" fmla="*/ 2147483647 w 777"/>
                <a:gd name="T73" fmla="*/ 2147483647 h 1535"/>
                <a:gd name="T74" fmla="*/ 2147483647 w 777"/>
                <a:gd name="T75" fmla="*/ 2147483647 h 1535"/>
                <a:gd name="T76" fmla="*/ 2147483647 w 777"/>
                <a:gd name="T77" fmla="*/ 2147483647 h 1535"/>
                <a:gd name="T78" fmla="*/ 2147483647 w 777"/>
                <a:gd name="T79" fmla="*/ 2147483647 h 1535"/>
                <a:gd name="T80" fmla="*/ 2147483647 w 777"/>
                <a:gd name="T81" fmla="*/ 2147483647 h 1535"/>
                <a:gd name="T82" fmla="*/ 2147483647 w 777"/>
                <a:gd name="T83" fmla="*/ 2147483647 h 1535"/>
                <a:gd name="T84" fmla="*/ 2147483647 w 777"/>
                <a:gd name="T85" fmla="*/ 2147483647 h 1535"/>
                <a:gd name="T86" fmla="*/ 2147483647 w 777"/>
                <a:gd name="T87" fmla="*/ 2147483647 h 1535"/>
                <a:gd name="T88" fmla="*/ 2147483647 w 777"/>
                <a:gd name="T89" fmla="*/ 2147483647 h 1535"/>
                <a:gd name="T90" fmla="*/ 2147483647 w 777"/>
                <a:gd name="T91" fmla="*/ 2147483647 h 1535"/>
                <a:gd name="T92" fmla="*/ 2147483647 w 777"/>
                <a:gd name="T93" fmla="*/ 2147483647 h 1535"/>
                <a:gd name="T94" fmla="*/ 2147483647 w 777"/>
                <a:gd name="T95" fmla="*/ 2147483647 h 1535"/>
                <a:gd name="T96" fmla="*/ 2147483647 w 777"/>
                <a:gd name="T97" fmla="*/ 2147483647 h 1535"/>
                <a:gd name="T98" fmla="*/ 2147483647 w 777"/>
                <a:gd name="T99" fmla="*/ 2147483647 h 1535"/>
                <a:gd name="T100" fmla="*/ 2147483647 w 777"/>
                <a:gd name="T101" fmla="*/ 2147483647 h 1535"/>
                <a:gd name="T102" fmla="*/ 2147483647 w 777"/>
                <a:gd name="T103" fmla="*/ 2147483647 h 1535"/>
                <a:gd name="T104" fmla="*/ 2147483647 w 777"/>
                <a:gd name="T105" fmla="*/ 2147483647 h 153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77"/>
                <a:gd name="T160" fmla="*/ 0 h 1535"/>
                <a:gd name="T161" fmla="*/ 777 w 777"/>
                <a:gd name="T162" fmla="*/ 1535 h 153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77" h="1535">
                  <a:moveTo>
                    <a:pt x="485" y="33"/>
                  </a:moveTo>
                  <a:lnTo>
                    <a:pt x="485" y="33"/>
                  </a:lnTo>
                  <a:lnTo>
                    <a:pt x="472" y="23"/>
                  </a:lnTo>
                  <a:lnTo>
                    <a:pt x="472" y="20"/>
                  </a:lnTo>
                  <a:lnTo>
                    <a:pt x="465" y="16"/>
                  </a:lnTo>
                  <a:lnTo>
                    <a:pt x="456" y="10"/>
                  </a:lnTo>
                  <a:lnTo>
                    <a:pt x="456" y="3"/>
                  </a:lnTo>
                  <a:lnTo>
                    <a:pt x="462" y="0"/>
                  </a:lnTo>
                  <a:lnTo>
                    <a:pt x="459" y="0"/>
                  </a:lnTo>
                  <a:lnTo>
                    <a:pt x="452" y="3"/>
                  </a:lnTo>
                  <a:lnTo>
                    <a:pt x="410" y="26"/>
                  </a:lnTo>
                  <a:lnTo>
                    <a:pt x="403" y="33"/>
                  </a:lnTo>
                  <a:lnTo>
                    <a:pt x="357" y="72"/>
                  </a:lnTo>
                  <a:lnTo>
                    <a:pt x="354" y="79"/>
                  </a:lnTo>
                  <a:lnTo>
                    <a:pt x="331" y="105"/>
                  </a:lnTo>
                  <a:lnTo>
                    <a:pt x="324" y="111"/>
                  </a:lnTo>
                  <a:lnTo>
                    <a:pt x="301" y="128"/>
                  </a:lnTo>
                  <a:lnTo>
                    <a:pt x="295" y="134"/>
                  </a:lnTo>
                  <a:lnTo>
                    <a:pt x="288" y="147"/>
                  </a:lnTo>
                  <a:lnTo>
                    <a:pt x="285" y="154"/>
                  </a:lnTo>
                  <a:lnTo>
                    <a:pt x="285" y="170"/>
                  </a:lnTo>
                  <a:lnTo>
                    <a:pt x="282" y="177"/>
                  </a:lnTo>
                  <a:lnTo>
                    <a:pt x="272" y="187"/>
                  </a:lnTo>
                  <a:lnTo>
                    <a:pt x="269" y="193"/>
                  </a:lnTo>
                  <a:lnTo>
                    <a:pt x="262" y="207"/>
                  </a:lnTo>
                  <a:lnTo>
                    <a:pt x="259" y="213"/>
                  </a:lnTo>
                  <a:lnTo>
                    <a:pt x="246" y="243"/>
                  </a:lnTo>
                  <a:lnTo>
                    <a:pt x="242" y="252"/>
                  </a:lnTo>
                  <a:lnTo>
                    <a:pt x="219" y="305"/>
                  </a:lnTo>
                  <a:lnTo>
                    <a:pt x="216" y="312"/>
                  </a:lnTo>
                  <a:lnTo>
                    <a:pt x="190" y="357"/>
                  </a:lnTo>
                  <a:lnTo>
                    <a:pt x="183" y="364"/>
                  </a:lnTo>
                  <a:lnTo>
                    <a:pt x="164" y="439"/>
                  </a:lnTo>
                  <a:lnTo>
                    <a:pt x="141" y="541"/>
                  </a:lnTo>
                  <a:lnTo>
                    <a:pt x="137" y="561"/>
                  </a:lnTo>
                  <a:lnTo>
                    <a:pt x="131" y="581"/>
                  </a:lnTo>
                  <a:lnTo>
                    <a:pt x="121" y="610"/>
                  </a:lnTo>
                  <a:lnTo>
                    <a:pt x="111" y="636"/>
                  </a:lnTo>
                  <a:lnTo>
                    <a:pt x="105" y="659"/>
                  </a:lnTo>
                  <a:lnTo>
                    <a:pt x="92" y="725"/>
                  </a:lnTo>
                  <a:lnTo>
                    <a:pt x="92" y="735"/>
                  </a:lnTo>
                  <a:lnTo>
                    <a:pt x="62" y="859"/>
                  </a:lnTo>
                  <a:lnTo>
                    <a:pt x="62" y="866"/>
                  </a:lnTo>
                  <a:lnTo>
                    <a:pt x="72" y="945"/>
                  </a:lnTo>
                  <a:lnTo>
                    <a:pt x="72" y="951"/>
                  </a:lnTo>
                  <a:lnTo>
                    <a:pt x="62" y="978"/>
                  </a:lnTo>
                  <a:lnTo>
                    <a:pt x="62" y="984"/>
                  </a:lnTo>
                  <a:lnTo>
                    <a:pt x="59" y="1030"/>
                  </a:lnTo>
                  <a:lnTo>
                    <a:pt x="59" y="1040"/>
                  </a:lnTo>
                  <a:lnTo>
                    <a:pt x="49" y="1151"/>
                  </a:lnTo>
                  <a:lnTo>
                    <a:pt x="49" y="1158"/>
                  </a:lnTo>
                  <a:lnTo>
                    <a:pt x="39" y="1237"/>
                  </a:lnTo>
                  <a:lnTo>
                    <a:pt x="36" y="1243"/>
                  </a:lnTo>
                  <a:lnTo>
                    <a:pt x="19" y="1365"/>
                  </a:lnTo>
                  <a:lnTo>
                    <a:pt x="19" y="1371"/>
                  </a:lnTo>
                  <a:lnTo>
                    <a:pt x="19" y="1394"/>
                  </a:lnTo>
                  <a:lnTo>
                    <a:pt x="16" y="1401"/>
                  </a:lnTo>
                  <a:lnTo>
                    <a:pt x="13" y="1417"/>
                  </a:lnTo>
                  <a:lnTo>
                    <a:pt x="10" y="1427"/>
                  </a:lnTo>
                  <a:lnTo>
                    <a:pt x="6" y="1460"/>
                  </a:lnTo>
                  <a:lnTo>
                    <a:pt x="6" y="1466"/>
                  </a:lnTo>
                  <a:lnTo>
                    <a:pt x="0" y="1489"/>
                  </a:lnTo>
                  <a:lnTo>
                    <a:pt x="3" y="1496"/>
                  </a:lnTo>
                  <a:lnTo>
                    <a:pt x="10" y="1512"/>
                  </a:lnTo>
                  <a:lnTo>
                    <a:pt x="13" y="1516"/>
                  </a:lnTo>
                  <a:lnTo>
                    <a:pt x="111" y="1516"/>
                  </a:lnTo>
                  <a:lnTo>
                    <a:pt x="118" y="1516"/>
                  </a:lnTo>
                  <a:lnTo>
                    <a:pt x="131" y="1516"/>
                  </a:lnTo>
                  <a:lnTo>
                    <a:pt x="157" y="1512"/>
                  </a:lnTo>
                  <a:lnTo>
                    <a:pt x="174" y="1516"/>
                  </a:lnTo>
                  <a:lnTo>
                    <a:pt x="187" y="1519"/>
                  </a:lnTo>
                  <a:lnTo>
                    <a:pt x="193" y="1522"/>
                  </a:lnTo>
                  <a:lnTo>
                    <a:pt x="197" y="1532"/>
                  </a:lnTo>
                  <a:lnTo>
                    <a:pt x="203" y="1535"/>
                  </a:lnTo>
                  <a:lnTo>
                    <a:pt x="216" y="1535"/>
                  </a:lnTo>
                  <a:lnTo>
                    <a:pt x="265" y="1532"/>
                  </a:lnTo>
                  <a:lnTo>
                    <a:pt x="341" y="1522"/>
                  </a:lnTo>
                  <a:lnTo>
                    <a:pt x="482" y="1499"/>
                  </a:lnTo>
                  <a:lnTo>
                    <a:pt x="492" y="1499"/>
                  </a:lnTo>
                  <a:lnTo>
                    <a:pt x="511" y="1496"/>
                  </a:lnTo>
                  <a:lnTo>
                    <a:pt x="521" y="1493"/>
                  </a:lnTo>
                  <a:lnTo>
                    <a:pt x="541" y="1493"/>
                  </a:lnTo>
                  <a:lnTo>
                    <a:pt x="548" y="1493"/>
                  </a:lnTo>
                  <a:lnTo>
                    <a:pt x="580" y="1493"/>
                  </a:lnTo>
                  <a:lnTo>
                    <a:pt x="587" y="1493"/>
                  </a:lnTo>
                  <a:lnTo>
                    <a:pt x="616" y="1493"/>
                  </a:lnTo>
                  <a:lnTo>
                    <a:pt x="626" y="1489"/>
                  </a:lnTo>
                  <a:lnTo>
                    <a:pt x="639" y="1486"/>
                  </a:lnTo>
                  <a:lnTo>
                    <a:pt x="646" y="1483"/>
                  </a:lnTo>
                  <a:lnTo>
                    <a:pt x="662" y="1480"/>
                  </a:lnTo>
                  <a:lnTo>
                    <a:pt x="669" y="1480"/>
                  </a:lnTo>
                  <a:lnTo>
                    <a:pt x="675" y="1476"/>
                  </a:lnTo>
                  <a:lnTo>
                    <a:pt x="685" y="1476"/>
                  </a:lnTo>
                  <a:lnTo>
                    <a:pt x="718" y="1473"/>
                  </a:lnTo>
                  <a:lnTo>
                    <a:pt x="728" y="1470"/>
                  </a:lnTo>
                  <a:lnTo>
                    <a:pt x="757" y="1466"/>
                  </a:lnTo>
                  <a:lnTo>
                    <a:pt x="761" y="1466"/>
                  </a:lnTo>
                  <a:lnTo>
                    <a:pt x="761" y="1463"/>
                  </a:lnTo>
                  <a:lnTo>
                    <a:pt x="748" y="1266"/>
                  </a:lnTo>
                  <a:lnTo>
                    <a:pt x="734" y="1112"/>
                  </a:lnTo>
                  <a:lnTo>
                    <a:pt x="725" y="1046"/>
                  </a:lnTo>
                  <a:lnTo>
                    <a:pt x="718" y="1001"/>
                  </a:lnTo>
                  <a:lnTo>
                    <a:pt x="708" y="971"/>
                  </a:lnTo>
                  <a:lnTo>
                    <a:pt x="705" y="964"/>
                  </a:lnTo>
                  <a:lnTo>
                    <a:pt x="715" y="925"/>
                  </a:lnTo>
                  <a:lnTo>
                    <a:pt x="715" y="918"/>
                  </a:lnTo>
                  <a:lnTo>
                    <a:pt x="731" y="859"/>
                  </a:lnTo>
                  <a:lnTo>
                    <a:pt x="731" y="853"/>
                  </a:lnTo>
                  <a:lnTo>
                    <a:pt x="731" y="830"/>
                  </a:lnTo>
                  <a:lnTo>
                    <a:pt x="731" y="823"/>
                  </a:lnTo>
                  <a:lnTo>
                    <a:pt x="734" y="794"/>
                  </a:lnTo>
                  <a:lnTo>
                    <a:pt x="734" y="784"/>
                  </a:lnTo>
                  <a:lnTo>
                    <a:pt x="738" y="745"/>
                  </a:lnTo>
                  <a:lnTo>
                    <a:pt x="738" y="738"/>
                  </a:lnTo>
                  <a:lnTo>
                    <a:pt x="738" y="722"/>
                  </a:lnTo>
                  <a:lnTo>
                    <a:pt x="738" y="712"/>
                  </a:lnTo>
                  <a:lnTo>
                    <a:pt x="738" y="699"/>
                  </a:lnTo>
                  <a:lnTo>
                    <a:pt x="738" y="692"/>
                  </a:lnTo>
                  <a:lnTo>
                    <a:pt x="738" y="682"/>
                  </a:lnTo>
                  <a:lnTo>
                    <a:pt x="738" y="672"/>
                  </a:lnTo>
                  <a:lnTo>
                    <a:pt x="744" y="649"/>
                  </a:lnTo>
                  <a:lnTo>
                    <a:pt x="748" y="643"/>
                  </a:lnTo>
                  <a:lnTo>
                    <a:pt x="757" y="617"/>
                  </a:lnTo>
                  <a:lnTo>
                    <a:pt x="761" y="610"/>
                  </a:lnTo>
                  <a:lnTo>
                    <a:pt x="771" y="574"/>
                  </a:lnTo>
                  <a:lnTo>
                    <a:pt x="777" y="531"/>
                  </a:lnTo>
                  <a:lnTo>
                    <a:pt x="777" y="466"/>
                  </a:lnTo>
                  <a:lnTo>
                    <a:pt x="774" y="410"/>
                  </a:lnTo>
                  <a:lnTo>
                    <a:pt x="767" y="351"/>
                  </a:lnTo>
                  <a:lnTo>
                    <a:pt x="757" y="328"/>
                  </a:lnTo>
                  <a:lnTo>
                    <a:pt x="754" y="321"/>
                  </a:lnTo>
                  <a:lnTo>
                    <a:pt x="748" y="285"/>
                  </a:lnTo>
                  <a:lnTo>
                    <a:pt x="744" y="279"/>
                  </a:lnTo>
                  <a:lnTo>
                    <a:pt x="728" y="243"/>
                  </a:lnTo>
                  <a:lnTo>
                    <a:pt x="725" y="233"/>
                  </a:lnTo>
                  <a:lnTo>
                    <a:pt x="718" y="223"/>
                  </a:lnTo>
                  <a:lnTo>
                    <a:pt x="702" y="197"/>
                  </a:lnTo>
                  <a:lnTo>
                    <a:pt x="675" y="164"/>
                  </a:lnTo>
                  <a:lnTo>
                    <a:pt x="659" y="147"/>
                  </a:lnTo>
                  <a:lnTo>
                    <a:pt x="639" y="134"/>
                  </a:lnTo>
                  <a:lnTo>
                    <a:pt x="610" y="115"/>
                  </a:lnTo>
                  <a:lnTo>
                    <a:pt x="584" y="98"/>
                  </a:lnTo>
                  <a:lnTo>
                    <a:pt x="564" y="82"/>
                  </a:lnTo>
                  <a:lnTo>
                    <a:pt x="557" y="79"/>
                  </a:lnTo>
                  <a:lnTo>
                    <a:pt x="518" y="49"/>
                  </a:lnTo>
                  <a:lnTo>
                    <a:pt x="511" y="43"/>
                  </a:lnTo>
                  <a:lnTo>
                    <a:pt x="485" y="33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3" name="Freeform 240"/>
            <p:cNvSpPr>
              <a:spLocks/>
            </p:cNvSpPr>
            <p:nvPr/>
          </p:nvSpPr>
          <p:spPr bwMode="auto">
            <a:xfrm>
              <a:off x="3319463" y="3230563"/>
              <a:ext cx="1354138" cy="963613"/>
            </a:xfrm>
            <a:custGeom>
              <a:avLst/>
              <a:gdLst>
                <a:gd name="T0" fmla="*/ 2147483647 w 853"/>
                <a:gd name="T1" fmla="*/ 2147483647 h 607"/>
                <a:gd name="T2" fmla="*/ 2147483647 w 853"/>
                <a:gd name="T3" fmla="*/ 2147483647 h 607"/>
                <a:gd name="T4" fmla="*/ 2147483647 w 853"/>
                <a:gd name="T5" fmla="*/ 2147483647 h 607"/>
                <a:gd name="T6" fmla="*/ 2147483647 w 853"/>
                <a:gd name="T7" fmla="*/ 2147483647 h 607"/>
                <a:gd name="T8" fmla="*/ 2147483647 w 853"/>
                <a:gd name="T9" fmla="*/ 2147483647 h 607"/>
                <a:gd name="T10" fmla="*/ 2147483647 w 853"/>
                <a:gd name="T11" fmla="*/ 2147483647 h 607"/>
                <a:gd name="T12" fmla="*/ 2147483647 w 853"/>
                <a:gd name="T13" fmla="*/ 2147483647 h 607"/>
                <a:gd name="T14" fmla="*/ 2147483647 w 853"/>
                <a:gd name="T15" fmla="*/ 2147483647 h 607"/>
                <a:gd name="T16" fmla="*/ 2147483647 w 853"/>
                <a:gd name="T17" fmla="*/ 2147483647 h 607"/>
                <a:gd name="T18" fmla="*/ 2147483647 w 853"/>
                <a:gd name="T19" fmla="*/ 2147483647 h 607"/>
                <a:gd name="T20" fmla="*/ 2147483647 w 853"/>
                <a:gd name="T21" fmla="*/ 2147483647 h 607"/>
                <a:gd name="T22" fmla="*/ 2147483647 w 853"/>
                <a:gd name="T23" fmla="*/ 2147483647 h 607"/>
                <a:gd name="T24" fmla="*/ 0 w 853"/>
                <a:gd name="T25" fmla="*/ 2147483647 h 607"/>
                <a:gd name="T26" fmla="*/ 0 w 853"/>
                <a:gd name="T27" fmla="*/ 2147483647 h 607"/>
                <a:gd name="T28" fmla="*/ 0 w 853"/>
                <a:gd name="T29" fmla="*/ 2147483647 h 607"/>
                <a:gd name="T30" fmla="*/ 2147483647 w 853"/>
                <a:gd name="T31" fmla="*/ 2147483647 h 607"/>
                <a:gd name="T32" fmla="*/ 2147483647 w 853"/>
                <a:gd name="T33" fmla="*/ 2147483647 h 607"/>
                <a:gd name="T34" fmla="*/ 2147483647 w 853"/>
                <a:gd name="T35" fmla="*/ 2147483647 h 607"/>
                <a:gd name="T36" fmla="*/ 2147483647 w 853"/>
                <a:gd name="T37" fmla="*/ 0 h 607"/>
                <a:gd name="T38" fmla="*/ 2147483647 w 853"/>
                <a:gd name="T39" fmla="*/ 0 h 607"/>
                <a:gd name="T40" fmla="*/ 2147483647 w 853"/>
                <a:gd name="T41" fmla="*/ 0 h 607"/>
                <a:gd name="T42" fmla="*/ 2147483647 w 853"/>
                <a:gd name="T43" fmla="*/ 2147483647 h 607"/>
                <a:gd name="T44" fmla="*/ 2147483647 w 853"/>
                <a:gd name="T45" fmla="*/ 2147483647 h 607"/>
                <a:gd name="T46" fmla="*/ 2147483647 w 853"/>
                <a:gd name="T47" fmla="*/ 2147483647 h 607"/>
                <a:gd name="T48" fmla="*/ 2147483647 w 853"/>
                <a:gd name="T49" fmla="*/ 2147483647 h 60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53"/>
                <a:gd name="T76" fmla="*/ 0 h 607"/>
                <a:gd name="T77" fmla="*/ 853 w 853"/>
                <a:gd name="T78" fmla="*/ 607 h 607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53" h="607">
                  <a:moveTo>
                    <a:pt x="853" y="528"/>
                  </a:moveTo>
                  <a:lnTo>
                    <a:pt x="853" y="528"/>
                  </a:lnTo>
                  <a:lnTo>
                    <a:pt x="853" y="534"/>
                  </a:lnTo>
                  <a:lnTo>
                    <a:pt x="813" y="577"/>
                  </a:lnTo>
                  <a:lnTo>
                    <a:pt x="807" y="580"/>
                  </a:lnTo>
                  <a:lnTo>
                    <a:pt x="69" y="607"/>
                  </a:lnTo>
                  <a:lnTo>
                    <a:pt x="62" y="607"/>
                  </a:lnTo>
                  <a:lnTo>
                    <a:pt x="19" y="567"/>
                  </a:lnTo>
                  <a:lnTo>
                    <a:pt x="16" y="561"/>
                  </a:lnTo>
                  <a:lnTo>
                    <a:pt x="0" y="78"/>
                  </a:lnTo>
                  <a:lnTo>
                    <a:pt x="0" y="72"/>
                  </a:lnTo>
                  <a:lnTo>
                    <a:pt x="39" y="29"/>
                  </a:lnTo>
                  <a:lnTo>
                    <a:pt x="46" y="26"/>
                  </a:lnTo>
                  <a:lnTo>
                    <a:pt x="784" y="0"/>
                  </a:lnTo>
                  <a:lnTo>
                    <a:pt x="790" y="0"/>
                  </a:lnTo>
                  <a:lnTo>
                    <a:pt x="833" y="39"/>
                  </a:lnTo>
                  <a:lnTo>
                    <a:pt x="833" y="46"/>
                  </a:lnTo>
                  <a:lnTo>
                    <a:pt x="853" y="528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4" name="Freeform 241"/>
            <p:cNvSpPr>
              <a:spLocks/>
            </p:cNvSpPr>
            <p:nvPr/>
          </p:nvSpPr>
          <p:spPr bwMode="auto">
            <a:xfrm>
              <a:off x="3392488" y="3146426"/>
              <a:ext cx="811213" cy="2379663"/>
            </a:xfrm>
            <a:custGeom>
              <a:avLst/>
              <a:gdLst>
                <a:gd name="T0" fmla="*/ 2147483647 w 511"/>
                <a:gd name="T1" fmla="*/ 2147483647 h 1499"/>
                <a:gd name="T2" fmla="*/ 0 w 511"/>
                <a:gd name="T3" fmla="*/ 2147483647 h 1499"/>
                <a:gd name="T4" fmla="*/ 2147483647 w 511"/>
                <a:gd name="T5" fmla="*/ 2147483647 h 1499"/>
                <a:gd name="T6" fmla="*/ 2147483647 w 511"/>
                <a:gd name="T7" fmla="*/ 2147483647 h 1499"/>
                <a:gd name="T8" fmla="*/ 2147483647 w 511"/>
                <a:gd name="T9" fmla="*/ 2147483647 h 1499"/>
                <a:gd name="T10" fmla="*/ 2147483647 w 511"/>
                <a:gd name="T11" fmla="*/ 2147483647 h 1499"/>
                <a:gd name="T12" fmla="*/ 2147483647 w 511"/>
                <a:gd name="T13" fmla="*/ 2147483647 h 1499"/>
                <a:gd name="T14" fmla="*/ 2147483647 w 511"/>
                <a:gd name="T15" fmla="*/ 2147483647 h 1499"/>
                <a:gd name="T16" fmla="*/ 2147483647 w 511"/>
                <a:gd name="T17" fmla="*/ 2147483647 h 1499"/>
                <a:gd name="T18" fmla="*/ 2147483647 w 511"/>
                <a:gd name="T19" fmla="*/ 2147483647 h 1499"/>
                <a:gd name="T20" fmla="*/ 2147483647 w 511"/>
                <a:gd name="T21" fmla="*/ 2147483647 h 1499"/>
                <a:gd name="T22" fmla="*/ 2147483647 w 511"/>
                <a:gd name="T23" fmla="*/ 2147483647 h 1499"/>
                <a:gd name="T24" fmla="*/ 2147483647 w 511"/>
                <a:gd name="T25" fmla="*/ 2147483647 h 1499"/>
                <a:gd name="T26" fmla="*/ 2147483647 w 511"/>
                <a:gd name="T27" fmla="*/ 2147483647 h 1499"/>
                <a:gd name="T28" fmla="*/ 2147483647 w 511"/>
                <a:gd name="T29" fmla="*/ 2147483647 h 1499"/>
                <a:gd name="T30" fmla="*/ 2147483647 w 511"/>
                <a:gd name="T31" fmla="*/ 2147483647 h 1499"/>
                <a:gd name="T32" fmla="*/ 2147483647 w 511"/>
                <a:gd name="T33" fmla="*/ 2147483647 h 1499"/>
                <a:gd name="T34" fmla="*/ 2147483647 w 511"/>
                <a:gd name="T35" fmla="*/ 2147483647 h 1499"/>
                <a:gd name="T36" fmla="*/ 2147483647 w 511"/>
                <a:gd name="T37" fmla="*/ 2147483647 h 1499"/>
                <a:gd name="T38" fmla="*/ 2147483647 w 511"/>
                <a:gd name="T39" fmla="*/ 2147483647 h 1499"/>
                <a:gd name="T40" fmla="*/ 2147483647 w 511"/>
                <a:gd name="T41" fmla="*/ 2147483647 h 1499"/>
                <a:gd name="T42" fmla="*/ 2147483647 w 511"/>
                <a:gd name="T43" fmla="*/ 2147483647 h 1499"/>
                <a:gd name="T44" fmla="*/ 2147483647 w 511"/>
                <a:gd name="T45" fmla="*/ 2147483647 h 1499"/>
                <a:gd name="T46" fmla="*/ 2147483647 w 511"/>
                <a:gd name="T47" fmla="*/ 2147483647 h 1499"/>
                <a:gd name="T48" fmla="*/ 2147483647 w 511"/>
                <a:gd name="T49" fmla="*/ 2147483647 h 1499"/>
                <a:gd name="T50" fmla="*/ 2147483647 w 511"/>
                <a:gd name="T51" fmla="*/ 2147483647 h 1499"/>
                <a:gd name="T52" fmla="*/ 2147483647 w 511"/>
                <a:gd name="T53" fmla="*/ 2147483647 h 1499"/>
                <a:gd name="T54" fmla="*/ 2147483647 w 511"/>
                <a:gd name="T55" fmla="*/ 2147483647 h 1499"/>
                <a:gd name="T56" fmla="*/ 2147483647 w 511"/>
                <a:gd name="T57" fmla="*/ 2147483647 h 1499"/>
                <a:gd name="T58" fmla="*/ 2147483647 w 511"/>
                <a:gd name="T59" fmla="*/ 2147483647 h 1499"/>
                <a:gd name="T60" fmla="*/ 2147483647 w 511"/>
                <a:gd name="T61" fmla="*/ 2147483647 h 1499"/>
                <a:gd name="T62" fmla="*/ 2147483647 w 511"/>
                <a:gd name="T63" fmla="*/ 2147483647 h 1499"/>
                <a:gd name="T64" fmla="*/ 2147483647 w 511"/>
                <a:gd name="T65" fmla="*/ 2147483647 h 1499"/>
                <a:gd name="T66" fmla="*/ 2147483647 w 511"/>
                <a:gd name="T67" fmla="*/ 2147483647 h 1499"/>
                <a:gd name="T68" fmla="*/ 2147483647 w 511"/>
                <a:gd name="T69" fmla="*/ 2147483647 h 1499"/>
                <a:gd name="T70" fmla="*/ 2147483647 w 511"/>
                <a:gd name="T71" fmla="*/ 2147483647 h 1499"/>
                <a:gd name="T72" fmla="*/ 2147483647 w 511"/>
                <a:gd name="T73" fmla="*/ 2147483647 h 1499"/>
                <a:gd name="T74" fmla="*/ 2147483647 w 511"/>
                <a:gd name="T75" fmla="*/ 2147483647 h 1499"/>
                <a:gd name="T76" fmla="*/ 2147483647 w 511"/>
                <a:gd name="T77" fmla="*/ 2147483647 h 1499"/>
                <a:gd name="T78" fmla="*/ 2147483647 w 511"/>
                <a:gd name="T79" fmla="*/ 2147483647 h 1499"/>
                <a:gd name="T80" fmla="*/ 2147483647 w 511"/>
                <a:gd name="T81" fmla="*/ 2147483647 h 1499"/>
                <a:gd name="T82" fmla="*/ 2147483647 w 511"/>
                <a:gd name="T83" fmla="*/ 2147483647 h 1499"/>
                <a:gd name="T84" fmla="*/ 2147483647 w 511"/>
                <a:gd name="T85" fmla="*/ 2147483647 h 1499"/>
                <a:gd name="T86" fmla="*/ 2147483647 w 511"/>
                <a:gd name="T87" fmla="*/ 2147483647 h 1499"/>
                <a:gd name="T88" fmla="*/ 2147483647 w 511"/>
                <a:gd name="T89" fmla="*/ 2147483647 h 1499"/>
                <a:gd name="T90" fmla="*/ 2147483647 w 511"/>
                <a:gd name="T91" fmla="*/ 2147483647 h 1499"/>
                <a:gd name="T92" fmla="*/ 2147483647 w 511"/>
                <a:gd name="T93" fmla="*/ 2147483647 h 1499"/>
                <a:gd name="T94" fmla="*/ 2147483647 w 511"/>
                <a:gd name="T95" fmla="*/ 2147483647 h 1499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11"/>
                <a:gd name="T145" fmla="*/ 0 h 1499"/>
                <a:gd name="T146" fmla="*/ 511 w 511"/>
                <a:gd name="T147" fmla="*/ 1499 h 1499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11" h="1499">
                  <a:moveTo>
                    <a:pt x="6" y="7"/>
                  </a:moveTo>
                  <a:lnTo>
                    <a:pt x="6" y="7"/>
                  </a:lnTo>
                  <a:lnTo>
                    <a:pt x="3" y="7"/>
                  </a:lnTo>
                  <a:lnTo>
                    <a:pt x="3" y="10"/>
                  </a:lnTo>
                  <a:lnTo>
                    <a:pt x="3" y="95"/>
                  </a:lnTo>
                  <a:lnTo>
                    <a:pt x="3" y="102"/>
                  </a:lnTo>
                  <a:lnTo>
                    <a:pt x="0" y="236"/>
                  </a:lnTo>
                  <a:lnTo>
                    <a:pt x="0" y="243"/>
                  </a:lnTo>
                  <a:lnTo>
                    <a:pt x="55" y="436"/>
                  </a:lnTo>
                  <a:lnTo>
                    <a:pt x="55" y="443"/>
                  </a:lnTo>
                  <a:lnTo>
                    <a:pt x="85" y="551"/>
                  </a:lnTo>
                  <a:lnTo>
                    <a:pt x="85" y="558"/>
                  </a:lnTo>
                  <a:lnTo>
                    <a:pt x="91" y="604"/>
                  </a:lnTo>
                  <a:lnTo>
                    <a:pt x="91" y="610"/>
                  </a:lnTo>
                  <a:lnTo>
                    <a:pt x="91" y="643"/>
                  </a:lnTo>
                  <a:lnTo>
                    <a:pt x="91" y="650"/>
                  </a:lnTo>
                  <a:lnTo>
                    <a:pt x="91" y="673"/>
                  </a:lnTo>
                  <a:lnTo>
                    <a:pt x="91" y="679"/>
                  </a:lnTo>
                  <a:lnTo>
                    <a:pt x="101" y="755"/>
                  </a:lnTo>
                  <a:lnTo>
                    <a:pt x="101" y="761"/>
                  </a:lnTo>
                  <a:lnTo>
                    <a:pt x="101" y="778"/>
                  </a:lnTo>
                  <a:lnTo>
                    <a:pt x="101" y="804"/>
                  </a:lnTo>
                  <a:lnTo>
                    <a:pt x="124" y="870"/>
                  </a:lnTo>
                  <a:lnTo>
                    <a:pt x="124" y="876"/>
                  </a:lnTo>
                  <a:lnTo>
                    <a:pt x="131" y="968"/>
                  </a:lnTo>
                  <a:lnTo>
                    <a:pt x="134" y="975"/>
                  </a:lnTo>
                  <a:lnTo>
                    <a:pt x="141" y="1040"/>
                  </a:lnTo>
                  <a:lnTo>
                    <a:pt x="141" y="1047"/>
                  </a:lnTo>
                  <a:lnTo>
                    <a:pt x="154" y="1076"/>
                  </a:lnTo>
                  <a:lnTo>
                    <a:pt x="154" y="1083"/>
                  </a:lnTo>
                  <a:lnTo>
                    <a:pt x="160" y="1112"/>
                  </a:lnTo>
                  <a:lnTo>
                    <a:pt x="160" y="1119"/>
                  </a:lnTo>
                  <a:lnTo>
                    <a:pt x="160" y="1139"/>
                  </a:lnTo>
                  <a:lnTo>
                    <a:pt x="160" y="1145"/>
                  </a:lnTo>
                  <a:lnTo>
                    <a:pt x="157" y="1158"/>
                  </a:lnTo>
                  <a:lnTo>
                    <a:pt x="154" y="1165"/>
                  </a:lnTo>
                  <a:lnTo>
                    <a:pt x="147" y="1171"/>
                  </a:lnTo>
                  <a:lnTo>
                    <a:pt x="144" y="1178"/>
                  </a:lnTo>
                  <a:lnTo>
                    <a:pt x="144" y="1188"/>
                  </a:lnTo>
                  <a:lnTo>
                    <a:pt x="144" y="1194"/>
                  </a:lnTo>
                  <a:lnTo>
                    <a:pt x="147" y="1204"/>
                  </a:lnTo>
                  <a:lnTo>
                    <a:pt x="150" y="1211"/>
                  </a:lnTo>
                  <a:lnTo>
                    <a:pt x="160" y="1230"/>
                  </a:lnTo>
                  <a:lnTo>
                    <a:pt x="164" y="1237"/>
                  </a:lnTo>
                  <a:lnTo>
                    <a:pt x="164" y="1253"/>
                  </a:lnTo>
                  <a:lnTo>
                    <a:pt x="164" y="1260"/>
                  </a:lnTo>
                  <a:lnTo>
                    <a:pt x="164" y="1283"/>
                  </a:lnTo>
                  <a:lnTo>
                    <a:pt x="167" y="1306"/>
                  </a:lnTo>
                  <a:lnTo>
                    <a:pt x="167" y="1316"/>
                  </a:lnTo>
                  <a:lnTo>
                    <a:pt x="167" y="1322"/>
                  </a:lnTo>
                  <a:lnTo>
                    <a:pt x="164" y="1329"/>
                  </a:lnTo>
                  <a:lnTo>
                    <a:pt x="164" y="1335"/>
                  </a:lnTo>
                  <a:lnTo>
                    <a:pt x="170" y="1342"/>
                  </a:lnTo>
                  <a:lnTo>
                    <a:pt x="190" y="1358"/>
                  </a:lnTo>
                  <a:lnTo>
                    <a:pt x="213" y="1375"/>
                  </a:lnTo>
                  <a:lnTo>
                    <a:pt x="278" y="1414"/>
                  </a:lnTo>
                  <a:lnTo>
                    <a:pt x="324" y="1444"/>
                  </a:lnTo>
                  <a:lnTo>
                    <a:pt x="331" y="1450"/>
                  </a:lnTo>
                  <a:lnTo>
                    <a:pt x="334" y="1457"/>
                  </a:lnTo>
                  <a:lnTo>
                    <a:pt x="341" y="1460"/>
                  </a:lnTo>
                  <a:lnTo>
                    <a:pt x="347" y="1463"/>
                  </a:lnTo>
                  <a:lnTo>
                    <a:pt x="364" y="1467"/>
                  </a:lnTo>
                  <a:lnTo>
                    <a:pt x="383" y="1473"/>
                  </a:lnTo>
                  <a:lnTo>
                    <a:pt x="406" y="1480"/>
                  </a:lnTo>
                  <a:lnTo>
                    <a:pt x="413" y="1483"/>
                  </a:lnTo>
                  <a:lnTo>
                    <a:pt x="449" y="1496"/>
                  </a:lnTo>
                  <a:lnTo>
                    <a:pt x="456" y="1499"/>
                  </a:lnTo>
                  <a:lnTo>
                    <a:pt x="465" y="1499"/>
                  </a:lnTo>
                  <a:lnTo>
                    <a:pt x="472" y="1499"/>
                  </a:lnTo>
                  <a:lnTo>
                    <a:pt x="475" y="1496"/>
                  </a:lnTo>
                  <a:lnTo>
                    <a:pt x="482" y="1493"/>
                  </a:lnTo>
                  <a:lnTo>
                    <a:pt x="505" y="1480"/>
                  </a:lnTo>
                  <a:lnTo>
                    <a:pt x="508" y="1473"/>
                  </a:lnTo>
                  <a:lnTo>
                    <a:pt x="511" y="1467"/>
                  </a:lnTo>
                  <a:lnTo>
                    <a:pt x="511" y="1460"/>
                  </a:lnTo>
                  <a:lnTo>
                    <a:pt x="501" y="1447"/>
                  </a:lnTo>
                  <a:lnTo>
                    <a:pt x="501" y="1440"/>
                  </a:lnTo>
                  <a:lnTo>
                    <a:pt x="501" y="1434"/>
                  </a:lnTo>
                  <a:lnTo>
                    <a:pt x="501" y="1427"/>
                  </a:lnTo>
                  <a:lnTo>
                    <a:pt x="508" y="1421"/>
                  </a:lnTo>
                  <a:lnTo>
                    <a:pt x="511" y="1414"/>
                  </a:lnTo>
                  <a:lnTo>
                    <a:pt x="511" y="1404"/>
                  </a:lnTo>
                  <a:lnTo>
                    <a:pt x="511" y="1378"/>
                  </a:lnTo>
                  <a:lnTo>
                    <a:pt x="511" y="1371"/>
                  </a:lnTo>
                  <a:lnTo>
                    <a:pt x="505" y="1332"/>
                  </a:lnTo>
                  <a:lnTo>
                    <a:pt x="505" y="1322"/>
                  </a:lnTo>
                  <a:lnTo>
                    <a:pt x="501" y="1296"/>
                  </a:lnTo>
                  <a:lnTo>
                    <a:pt x="498" y="1289"/>
                  </a:lnTo>
                  <a:lnTo>
                    <a:pt x="495" y="1273"/>
                  </a:lnTo>
                  <a:lnTo>
                    <a:pt x="492" y="1267"/>
                  </a:lnTo>
                  <a:lnTo>
                    <a:pt x="479" y="1244"/>
                  </a:lnTo>
                  <a:lnTo>
                    <a:pt x="475" y="1237"/>
                  </a:lnTo>
                  <a:lnTo>
                    <a:pt x="469" y="1227"/>
                  </a:lnTo>
                  <a:lnTo>
                    <a:pt x="465" y="1221"/>
                  </a:lnTo>
                  <a:lnTo>
                    <a:pt x="469" y="1201"/>
                  </a:lnTo>
                  <a:lnTo>
                    <a:pt x="479" y="1152"/>
                  </a:lnTo>
                  <a:lnTo>
                    <a:pt x="485" y="1089"/>
                  </a:lnTo>
                  <a:lnTo>
                    <a:pt x="485" y="1060"/>
                  </a:lnTo>
                  <a:lnTo>
                    <a:pt x="479" y="1037"/>
                  </a:lnTo>
                  <a:lnTo>
                    <a:pt x="485" y="984"/>
                  </a:lnTo>
                  <a:lnTo>
                    <a:pt x="485" y="975"/>
                  </a:lnTo>
                  <a:lnTo>
                    <a:pt x="472" y="902"/>
                  </a:lnTo>
                  <a:lnTo>
                    <a:pt x="472" y="896"/>
                  </a:lnTo>
                  <a:lnTo>
                    <a:pt x="482" y="863"/>
                  </a:lnTo>
                  <a:lnTo>
                    <a:pt x="482" y="853"/>
                  </a:lnTo>
                  <a:lnTo>
                    <a:pt x="469" y="702"/>
                  </a:lnTo>
                  <a:lnTo>
                    <a:pt x="469" y="696"/>
                  </a:lnTo>
                  <a:lnTo>
                    <a:pt x="475" y="676"/>
                  </a:lnTo>
                  <a:lnTo>
                    <a:pt x="482" y="650"/>
                  </a:lnTo>
                  <a:lnTo>
                    <a:pt x="479" y="587"/>
                  </a:lnTo>
                  <a:lnTo>
                    <a:pt x="479" y="578"/>
                  </a:lnTo>
                  <a:lnTo>
                    <a:pt x="459" y="433"/>
                  </a:lnTo>
                  <a:lnTo>
                    <a:pt x="456" y="427"/>
                  </a:lnTo>
                  <a:lnTo>
                    <a:pt x="433" y="381"/>
                  </a:lnTo>
                  <a:lnTo>
                    <a:pt x="416" y="345"/>
                  </a:lnTo>
                  <a:lnTo>
                    <a:pt x="410" y="331"/>
                  </a:lnTo>
                  <a:lnTo>
                    <a:pt x="410" y="325"/>
                  </a:lnTo>
                  <a:lnTo>
                    <a:pt x="446" y="249"/>
                  </a:lnTo>
                  <a:lnTo>
                    <a:pt x="475" y="181"/>
                  </a:lnTo>
                  <a:lnTo>
                    <a:pt x="475" y="174"/>
                  </a:lnTo>
                  <a:lnTo>
                    <a:pt x="459" y="135"/>
                  </a:lnTo>
                  <a:lnTo>
                    <a:pt x="449" y="108"/>
                  </a:lnTo>
                  <a:lnTo>
                    <a:pt x="449" y="102"/>
                  </a:lnTo>
                  <a:lnTo>
                    <a:pt x="442" y="3"/>
                  </a:lnTo>
                  <a:lnTo>
                    <a:pt x="442" y="0"/>
                  </a:lnTo>
                  <a:lnTo>
                    <a:pt x="439" y="0"/>
                  </a:lnTo>
                  <a:lnTo>
                    <a:pt x="6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5" name="Freeform 242"/>
            <p:cNvSpPr>
              <a:spLocks/>
            </p:cNvSpPr>
            <p:nvPr/>
          </p:nvSpPr>
          <p:spPr bwMode="auto">
            <a:xfrm>
              <a:off x="3219450" y="5130801"/>
              <a:ext cx="933450" cy="468313"/>
            </a:xfrm>
            <a:custGeom>
              <a:avLst/>
              <a:gdLst>
                <a:gd name="T0" fmla="*/ 2147483647 w 588"/>
                <a:gd name="T1" fmla="*/ 0 h 295"/>
                <a:gd name="T2" fmla="*/ 2147483647 w 588"/>
                <a:gd name="T3" fmla="*/ 2147483647 h 295"/>
                <a:gd name="T4" fmla="*/ 2147483647 w 588"/>
                <a:gd name="T5" fmla="*/ 2147483647 h 295"/>
                <a:gd name="T6" fmla="*/ 2147483647 w 588"/>
                <a:gd name="T7" fmla="*/ 2147483647 h 295"/>
                <a:gd name="T8" fmla="*/ 2147483647 w 588"/>
                <a:gd name="T9" fmla="*/ 2147483647 h 295"/>
                <a:gd name="T10" fmla="*/ 2147483647 w 588"/>
                <a:gd name="T11" fmla="*/ 2147483647 h 295"/>
                <a:gd name="T12" fmla="*/ 2147483647 w 588"/>
                <a:gd name="T13" fmla="*/ 2147483647 h 295"/>
                <a:gd name="T14" fmla="*/ 2147483647 w 588"/>
                <a:gd name="T15" fmla="*/ 2147483647 h 295"/>
                <a:gd name="T16" fmla="*/ 2147483647 w 588"/>
                <a:gd name="T17" fmla="*/ 2147483647 h 295"/>
                <a:gd name="T18" fmla="*/ 2147483647 w 588"/>
                <a:gd name="T19" fmla="*/ 2147483647 h 295"/>
                <a:gd name="T20" fmla="*/ 2147483647 w 588"/>
                <a:gd name="T21" fmla="*/ 2147483647 h 295"/>
                <a:gd name="T22" fmla="*/ 0 w 588"/>
                <a:gd name="T23" fmla="*/ 2147483647 h 295"/>
                <a:gd name="T24" fmla="*/ 2147483647 w 588"/>
                <a:gd name="T25" fmla="*/ 2147483647 h 295"/>
                <a:gd name="T26" fmla="*/ 2147483647 w 588"/>
                <a:gd name="T27" fmla="*/ 2147483647 h 295"/>
                <a:gd name="T28" fmla="*/ 2147483647 w 588"/>
                <a:gd name="T29" fmla="*/ 2147483647 h 295"/>
                <a:gd name="T30" fmla="*/ 2147483647 w 588"/>
                <a:gd name="T31" fmla="*/ 2147483647 h 295"/>
                <a:gd name="T32" fmla="*/ 2147483647 w 588"/>
                <a:gd name="T33" fmla="*/ 2147483647 h 295"/>
                <a:gd name="T34" fmla="*/ 2147483647 w 588"/>
                <a:gd name="T35" fmla="*/ 2147483647 h 295"/>
                <a:gd name="T36" fmla="*/ 2147483647 w 588"/>
                <a:gd name="T37" fmla="*/ 2147483647 h 295"/>
                <a:gd name="T38" fmla="*/ 2147483647 w 588"/>
                <a:gd name="T39" fmla="*/ 2147483647 h 295"/>
                <a:gd name="T40" fmla="*/ 2147483647 w 588"/>
                <a:gd name="T41" fmla="*/ 2147483647 h 295"/>
                <a:gd name="T42" fmla="*/ 2147483647 w 588"/>
                <a:gd name="T43" fmla="*/ 2147483647 h 295"/>
                <a:gd name="T44" fmla="*/ 2147483647 w 588"/>
                <a:gd name="T45" fmla="*/ 2147483647 h 295"/>
                <a:gd name="T46" fmla="*/ 2147483647 w 588"/>
                <a:gd name="T47" fmla="*/ 2147483647 h 295"/>
                <a:gd name="T48" fmla="*/ 2147483647 w 588"/>
                <a:gd name="T49" fmla="*/ 2147483647 h 295"/>
                <a:gd name="T50" fmla="*/ 2147483647 w 588"/>
                <a:gd name="T51" fmla="*/ 2147483647 h 295"/>
                <a:gd name="T52" fmla="*/ 2147483647 w 588"/>
                <a:gd name="T53" fmla="*/ 2147483647 h 295"/>
                <a:gd name="T54" fmla="*/ 2147483647 w 588"/>
                <a:gd name="T55" fmla="*/ 2147483647 h 295"/>
                <a:gd name="T56" fmla="*/ 2147483647 w 588"/>
                <a:gd name="T57" fmla="*/ 2147483647 h 295"/>
                <a:gd name="T58" fmla="*/ 2147483647 w 588"/>
                <a:gd name="T59" fmla="*/ 2147483647 h 295"/>
                <a:gd name="T60" fmla="*/ 2147483647 w 588"/>
                <a:gd name="T61" fmla="*/ 2147483647 h 295"/>
                <a:gd name="T62" fmla="*/ 2147483647 w 588"/>
                <a:gd name="T63" fmla="*/ 2147483647 h 295"/>
                <a:gd name="T64" fmla="*/ 2147483647 w 588"/>
                <a:gd name="T65" fmla="*/ 2147483647 h 295"/>
                <a:gd name="T66" fmla="*/ 2147483647 w 588"/>
                <a:gd name="T67" fmla="*/ 2147483647 h 295"/>
                <a:gd name="T68" fmla="*/ 2147483647 w 588"/>
                <a:gd name="T69" fmla="*/ 2147483647 h 295"/>
                <a:gd name="T70" fmla="*/ 2147483647 w 588"/>
                <a:gd name="T71" fmla="*/ 2147483647 h 295"/>
                <a:gd name="T72" fmla="*/ 2147483647 w 588"/>
                <a:gd name="T73" fmla="*/ 2147483647 h 295"/>
                <a:gd name="T74" fmla="*/ 2147483647 w 588"/>
                <a:gd name="T75" fmla="*/ 2147483647 h 295"/>
                <a:gd name="T76" fmla="*/ 2147483647 w 588"/>
                <a:gd name="T77" fmla="*/ 2147483647 h 295"/>
                <a:gd name="T78" fmla="*/ 2147483647 w 588"/>
                <a:gd name="T79" fmla="*/ 2147483647 h 295"/>
                <a:gd name="T80" fmla="*/ 2147483647 w 588"/>
                <a:gd name="T81" fmla="*/ 2147483647 h 295"/>
                <a:gd name="T82" fmla="*/ 2147483647 w 588"/>
                <a:gd name="T83" fmla="*/ 2147483647 h 295"/>
                <a:gd name="T84" fmla="*/ 2147483647 w 588"/>
                <a:gd name="T85" fmla="*/ 2147483647 h 2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588"/>
                <a:gd name="T130" fmla="*/ 0 h 295"/>
                <a:gd name="T131" fmla="*/ 588 w 588"/>
                <a:gd name="T132" fmla="*/ 295 h 29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588" h="295">
                  <a:moveTo>
                    <a:pt x="289" y="0"/>
                  </a:moveTo>
                  <a:lnTo>
                    <a:pt x="289" y="0"/>
                  </a:lnTo>
                  <a:lnTo>
                    <a:pt x="282" y="0"/>
                  </a:lnTo>
                  <a:lnTo>
                    <a:pt x="259" y="17"/>
                  </a:lnTo>
                  <a:lnTo>
                    <a:pt x="253" y="23"/>
                  </a:lnTo>
                  <a:lnTo>
                    <a:pt x="240" y="33"/>
                  </a:lnTo>
                  <a:lnTo>
                    <a:pt x="233" y="36"/>
                  </a:lnTo>
                  <a:lnTo>
                    <a:pt x="217" y="56"/>
                  </a:lnTo>
                  <a:lnTo>
                    <a:pt x="210" y="62"/>
                  </a:lnTo>
                  <a:lnTo>
                    <a:pt x="164" y="89"/>
                  </a:lnTo>
                  <a:lnTo>
                    <a:pt x="158" y="92"/>
                  </a:lnTo>
                  <a:lnTo>
                    <a:pt x="132" y="95"/>
                  </a:lnTo>
                  <a:lnTo>
                    <a:pt x="118" y="95"/>
                  </a:lnTo>
                  <a:lnTo>
                    <a:pt x="99" y="95"/>
                  </a:lnTo>
                  <a:lnTo>
                    <a:pt x="79" y="95"/>
                  </a:lnTo>
                  <a:lnTo>
                    <a:pt x="63" y="99"/>
                  </a:lnTo>
                  <a:lnTo>
                    <a:pt x="56" y="99"/>
                  </a:lnTo>
                  <a:lnTo>
                    <a:pt x="23" y="99"/>
                  </a:lnTo>
                  <a:lnTo>
                    <a:pt x="17" y="99"/>
                  </a:lnTo>
                  <a:lnTo>
                    <a:pt x="7" y="105"/>
                  </a:lnTo>
                  <a:lnTo>
                    <a:pt x="4" y="112"/>
                  </a:lnTo>
                  <a:lnTo>
                    <a:pt x="4" y="121"/>
                  </a:lnTo>
                  <a:lnTo>
                    <a:pt x="4" y="128"/>
                  </a:lnTo>
                  <a:lnTo>
                    <a:pt x="0" y="138"/>
                  </a:lnTo>
                  <a:lnTo>
                    <a:pt x="0" y="144"/>
                  </a:lnTo>
                  <a:lnTo>
                    <a:pt x="10" y="151"/>
                  </a:lnTo>
                  <a:lnTo>
                    <a:pt x="27" y="158"/>
                  </a:lnTo>
                  <a:lnTo>
                    <a:pt x="72" y="174"/>
                  </a:lnTo>
                  <a:lnTo>
                    <a:pt x="79" y="177"/>
                  </a:lnTo>
                  <a:lnTo>
                    <a:pt x="92" y="181"/>
                  </a:lnTo>
                  <a:lnTo>
                    <a:pt x="99" y="184"/>
                  </a:lnTo>
                  <a:lnTo>
                    <a:pt x="112" y="190"/>
                  </a:lnTo>
                  <a:lnTo>
                    <a:pt x="112" y="194"/>
                  </a:lnTo>
                  <a:lnTo>
                    <a:pt x="63" y="190"/>
                  </a:lnTo>
                  <a:lnTo>
                    <a:pt x="53" y="190"/>
                  </a:lnTo>
                  <a:lnTo>
                    <a:pt x="36" y="194"/>
                  </a:lnTo>
                  <a:lnTo>
                    <a:pt x="30" y="197"/>
                  </a:lnTo>
                  <a:lnTo>
                    <a:pt x="23" y="217"/>
                  </a:lnTo>
                  <a:lnTo>
                    <a:pt x="20" y="223"/>
                  </a:lnTo>
                  <a:lnTo>
                    <a:pt x="17" y="226"/>
                  </a:lnTo>
                  <a:lnTo>
                    <a:pt x="17" y="236"/>
                  </a:lnTo>
                  <a:lnTo>
                    <a:pt x="17" y="240"/>
                  </a:lnTo>
                  <a:lnTo>
                    <a:pt x="20" y="246"/>
                  </a:lnTo>
                  <a:lnTo>
                    <a:pt x="30" y="253"/>
                  </a:lnTo>
                  <a:lnTo>
                    <a:pt x="36" y="256"/>
                  </a:lnTo>
                  <a:lnTo>
                    <a:pt x="46" y="259"/>
                  </a:lnTo>
                  <a:lnTo>
                    <a:pt x="53" y="263"/>
                  </a:lnTo>
                  <a:lnTo>
                    <a:pt x="82" y="272"/>
                  </a:lnTo>
                  <a:lnTo>
                    <a:pt x="92" y="276"/>
                  </a:lnTo>
                  <a:lnTo>
                    <a:pt x="102" y="279"/>
                  </a:lnTo>
                  <a:lnTo>
                    <a:pt x="112" y="279"/>
                  </a:lnTo>
                  <a:lnTo>
                    <a:pt x="128" y="282"/>
                  </a:lnTo>
                  <a:lnTo>
                    <a:pt x="155" y="289"/>
                  </a:lnTo>
                  <a:lnTo>
                    <a:pt x="217" y="292"/>
                  </a:lnTo>
                  <a:lnTo>
                    <a:pt x="276" y="292"/>
                  </a:lnTo>
                  <a:lnTo>
                    <a:pt x="378" y="295"/>
                  </a:lnTo>
                  <a:lnTo>
                    <a:pt x="387" y="295"/>
                  </a:lnTo>
                  <a:lnTo>
                    <a:pt x="391" y="295"/>
                  </a:lnTo>
                  <a:lnTo>
                    <a:pt x="401" y="295"/>
                  </a:lnTo>
                  <a:lnTo>
                    <a:pt x="443" y="286"/>
                  </a:lnTo>
                  <a:lnTo>
                    <a:pt x="450" y="286"/>
                  </a:lnTo>
                  <a:lnTo>
                    <a:pt x="486" y="286"/>
                  </a:lnTo>
                  <a:lnTo>
                    <a:pt x="492" y="286"/>
                  </a:lnTo>
                  <a:lnTo>
                    <a:pt x="528" y="289"/>
                  </a:lnTo>
                  <a:lnTo>
                    <a:pt x="535" y="289"/>
                  </a:lnTo>
                  <a:lnTo>
                    <a:pt x="545" y="286"/>
                  </a:lnTo>
                  <a:lnTo>
                    <a:pt x="551" y="286"/>
                  </a:lnTo>
                  <a:lnTo>
                    <a:pt x="584" y="276"/>
                  </a:lnTo>
                  <a:lnTo>
                    <a:pt x="588" y="269"/>
                  </a:lnTo>
                  <a:lnTo>
                    <a:pt x="588" y="256"/>
                  </a:lnTo>
                  <a:lnTo>
                    <a:pt x="588" y="249"/>
                  </a:lnTo>
                  <a:lnTo>
                    <a:pt x="584" y="236"/>
                  </a:lnTo>
                  <a:lnTo>
                    <a:pt x="584" y="226"/>
                  </a:lnTo>
                  <a:lnTo>
                    <a:pt x="584" y="213"/>
                  </a:lnTo>
                  <a:lnTo>
                    <a:pt x="581" y="194"/>
                  </a:lnTo>
                  <a:lnTo>
                    <a:pt x="578" y="174"/>
                  </a:lnTo>
                  <a:lnTo>
                    <a:pt x="574" y="164"/>
                  </a:lnTo>
                  <a:lnTo>
                    <a:pt x="565" y="154"/>
                  </a:lnTo>
                  <a:lnTo>
                    <a:pt x="555" y="144"/>
                  </a:lnTo>
                  <a:lnTo>
                    <a:pt x="548" y="138"/>
                  </a:lnTo>
                  <a:lnTo>
                    <a:pt x="512" y="108"/>
                  </a:lnTo>
                  <a:lnTo>
                    <a:pt x="506" y="105"/>
                  </a:lnTo>
                  <a:lnTo>
                    <a:pt x="427" y="56"/>
                  </a:lnTo>
                  <a:lnTo>
                    <a:pt x="420" y="49"/>
                  </a:lnTo>
                  <a:lnTo>
                    <a:pt x="289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6" name="Freeform 243"/>
            <p:cNvSpPr>
              <a:spLocks/>
            </p:cNvSpPr>
            <p:nvPr/>
          </p:nvSpPr>
          <p:spPr bwMode="auto">
            <a:xfrm>
              <a:off x="3990975" y="3109913"/>
              <a:ext cx="249238" cy="171450"/>
            </a:xfrm>
            <a:custGeom>
              <a:avLst/>
              <a:gdLst>
                <a:gd name="T0" fmla="*/ 0 w 157"/>
                <a:gd name="T1" fmla="*/ 2147483647 h 108"/>
                <a:gd name="T2" fmla="*/ 0 w 157"/>
                <a:gd name="T3" fmla="*/ 2147483647 h 108"/>
                <a:gd name="T4" fmla="*/ 2147483647 w 157"/>
                <a:gd name="T5" fmla="*/ 0 h 108"/>
                <a:gd name="T6" fmla="*/ 2147483647 w 157"/>
                <a:gd name="T7" fmla="*/ 0 h 108"/>
                <a:gd name="T8" fmla="*/ 2147483647 w 157"/>
                <a:gd name="T9" fmla="*/ 2147483647 h 108"/>
                <a:gd name="T10" fmla="*/ 2147483647 w 157"/>
                <a:gd name="T11" fmla="*/ 2147483647 h 108"/>
                <a:gd name="T12" fmla="*/ 2147483647 w 157"/>
                <a:gd name="T13" fmla="*/ 2147483647 h 108"/>
                <a:gd name="T14" fmla="*/ 2147483647 w 157"/>
                <a:gd name="T15" fmla="*/ 2147483647 h 108"/>
                <a:gd name="T16" fmla="*/ 2147483647 w 157"/>
                <a:gd name="T17" fmla="*/ 2147483647 h 108"/>
                <a:gd name="T18" fmla="*/ 2147483647 w 157"/>
                <a:gd name="T19" fmla="*/ 2147483647 h 108"/>
                <a:gd name="T20" fmla="*/ 2147483647 w 157"/>
                <a:gd name="T21" fmla="*/ 2147483647 h 108"/>
                <a:gd name="T22" fmla="*/ 2147483647 w 157"/>
                <a:gd name="T23" fmla="*/ 2147483647 h 108"/>
                <a:gd name="T24" fmla="*/ 0 w 157"/>
                <a:gd name="T25" fmla="*/ 2147483647 h 10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57"/>
                <a:gd name="T40" fmla="*/ 0 h 108"/>
                <a:gd name="T41" fmla="*/ 157 w 157"/>
                <a:gd name="T42" fmla="*/ 108 h 10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57" h="108">
                  <a:moveTo>
                    <a:pt x="0" y="3"/>
                  </a:moveTo>
                  <a:lnTo>
                    <a:pt x="0" y="3"/>
                  </a:lnTo>
                  <a:lnTo>
                    <a:pt x="20" y="0"/>
                  </a:lnTo>
                  <a:lnTo>
                    <a:pt x="39" y="0"/>
                  </a:lnTo>
                  <a:lnTo>
                    <a:pt x="62" y="7"/>
                  </a:lnTo>
                  <a:lnTo>
                    <a:pt x="88" y="17"/>
                  </a:lnTo>
                  <a:lnTo>
                    <a:pt x="102" y="26"/>
                  </a:lnTo>
                  <a:lnTo>
                    <a:pt x="115" y="36"/>
                  </a:lnTo>
                  <a:lnTo>
                    <a:pt x="128" y="49"/>
                  </a:lnTo>
                  <a:lnTo>
                    <a:pt x="138" y="66"/>
                  </a:lnTo>
                  <a:lnTo>
                    <a:pt x="147" y="85"/>
                  </a:lnTo>
                  <a:lnTo>
                    <a:pt x="157" y="108"/>
                  </a:lnTo>
                  <a:lnTo>
                    <a:pt x="0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7" name="Freeform 244"/>
            <p:cNvSpPr>
              <a:spLocks/>
            </p:cNvSpPr>
            <p:nvPr/>
          </p:nvSpPr>
          <p:spPr bwMode="auto">
            <a:xfrm>
              <a:off x="3990975" y="3109913"/>
              <a:ext cx="249238" cy="171450"/>
            </a:xfrm>
            <a:custGeom>
              <a:avLst/>
              <a:gdLst>
                <a:gd name="T0" fmla="*/ 0 w 157"/>
                <a:gd name="T1" fmla="*/ 2147483647 h 108"/>
                <a:gd name="T2" fmla="*/ 0 w 157"/>
                <a:gd name="T3" fmla="*/ 2147483647 h 108"/>
                <a:gd name="T4" fmla="*/ 2147483647 w 157"/>
                <a:gd name="T5" fmla="*/ 0 h 108"/>
                <a:gd name="T6" fmla="*/ 2147483647 w 157"/>
                <a:gd name="T7" fmla="*/ 0 h 108"/>
                <a:gd name="T8" fmla="*/ 2147483647 w 157"/>
                <a:gd name="T9" fmla="*/ 2147483647 h 108"/>
                <a:gd name="T10" fmla="*/ 2147483647 w 157"/>
                <a:gd name="T11" fmla="*/ 2147483647 h 108"/>
                <a:gd name="T12" fmla="*/ 2147483647 w 157"/>
                <a:gd name="T13" fmla="*/ 2147483647 h 108"/>
                <a:gd name="T14" fmla="*/ 2147483647 w 157"/>
                <a:gd name="T15" fmla="*/ 2147483647 h 108"/>
                <a:gd name="T16" fmla="*/ 2147483647 w 157"/>
                <a:gd name="T17" fmla="*/ 2147483647 h 108"/>
                <a:gd name="T18" fmla="*/ 2147483647 w 157"/>
                <a:gd name="T19" fmla="*/ 2147483647 h 108"/>
                <a:gd name="T20" fmla="*/ 2147483647 w 157"/>
                <a:gd name="T21" fmla="*/ 2147483647 h 108"/>
                <a:gd name="T22" fmla="*/ 2147483647 w 157"/>
                <a:gd name="T23" fmla="*/ 2147483647 h 10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57"/>
                <a:gd name="T37" fmla="*/ 0 h 108"/>
                <a:gd name="T38" fmla="*/ 157 w 157"/>
                <a:gd name="T39" fmla="*/ 108 h 10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57" h="108">
                  <a:moveTo>
                    <a:pt x="0" y="3"/>
                  </a:moveTo>
                  <a:lnTo>
                    <a:pt x="0" y="3"/>
                  </a:lnTo>
                  <a:lnTo>
                    <a:pt x="20" y="0"/>
                  </a:lnTo>
                  <a:lnTo>
                    <a:pt x="39" y="0"/>
                  </a:lnTo>
                  <a:lnTo>
                    <a:pt x="62" y="7"/>
                  </a:lnTo>
                  <a:lnTo>
                    <a:pt x="88" y="17"/>
                  </a:lnTo>
                  <a:lnTo>
                    <a:pt x="102" y="26"/>
                  </a:lnTo>
                  <a:lnTo>
                    <a:pt x="115" y="36"/>
                  </a:lnTo>
                  <a:lnTo>
                    <a:pt x="128" y="49"/>
                  </a:lnTo>
                  <a:lnTo>
                    <a:pt x="138" y="66"/>
                  </a:lnTo>
                  <a:lnTo>
                    <a:pt x="147" y="85"/>
                  </a:lnTo>
                  <a:lnTo>
                    <a:pt x="157" y="108"/>
                  </a:ln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8" name="Freeform 245"/>
            <p:cNvSpPr>
              <a:spLocks/>
            </p:cNvSpPr>
            <p:nvPr/>
          </p:nvSpPr>
          <p:spPr bwMode="auto">
            <a:xfrm>
              <a:off x="2751138" y="1844676"/>
              <a:ext cx="635000" cy="739775"/>
            </a:xfrm>
            <a:custGeom>
              <a:avLst/>
              <a:gdLst>
                <a:gd name="T0" fmla="*/ 2147483647 w 400"/>
                <a:gd name="T1" fmla="*/ 2147483647 h 466"/>
                <a:gd name="T2" fmla="*/ 2147483647 w 400"/>
                <a:gd name="T3" fmla="*/ 0 h 466"/>
                <a:gd name="T4" fmla="*/ 2147483647 w 400"/>
                <a:gd name="T5" fmla="*/ 2147483647 h 466"/>
                <a:gd name="T6" fmla="*/ 2147483647 w 400"/>
                <a:gd name="T7" fmla="*/ 2147483647 h 466"/>
                <a:gd name="T8" fmla="*/ 2147483647 w 400"/>
                <a:gd name="T9" fmla="*/ 2147483647 h 466"/>
                <a:gd name="T10" fmla="*/ 2147483647 w 400"/>
                <a:gd name="T11" fmla="*/ 2147483647 h 466"/>
                <a:gd name="T12" fmla="*/ 2147483647 w 400"/>
                <a:gd name="T13" fmla="*/ 2147483647 h 466"/>
                <a:gd name="T14" fmla="*/ 2147483647 w 400"/>
                <a:gd name="T15" fmla="*/ 2147483647 h 466"/>
                <a:gd name="T16" fmla="*/ 2147483647 w 400"/>
                <a:gd name="T17" fmla="*/ 2147483647 h 466"/>
                <a:gd name="T18" fmla="*/ 2147483647 w 400"/>
                <a:gd name="T19" fmla="*/ 2147483647 h 466"/>
                <a:gd name="T20" fmla="*/ 2147483647 w 400"/>
                <a:gd name="T21" fmla="*/ 2147483647 h 466"/>
                <a:gd name="T22" fmla="*/ 2147483647 w 400"/>
                <a:gd name="T23" fmla="*/ 2147483647 h 466"/>
                <a:gd name="T24" fmla="*/ 2147483647 w 400"/>
                <a:gd name="T25" fmla="*/ 2147483647 h 466"/>
                <a:gd name="T26" fmla="*/ 2147483647 w 400"/>
                <a:gd name="T27" fmla="*/ 2147483647 h 466"/>
                <a:gd name="T28" fmla="*/ 2147483647 w 400"/>
                <a:gd name="T29" fmla="*/ 2147483647 h 466"/>
                <a:gd name="T30" fmla="*/ 2147483647 w 400"/>
                <a:gd name="T31" fmla="*/ 2147483647 h 466"/>
                <a:gd name="T32" fmla="*/ 2147483647 w 400"/>
                <a:gd name="T33" fmla="*/ 2147483647 h 466"/>
                <a:gd name="T34" fmla="*/ 2147483647 w 400"/>
                <a:gd name="T35" fmla="*/ 2147483647 h 466"/>
                <a:gd name="T36" fmla="*/ 2147483647 w 400"/>
                <a:gd name="T37" fmla="*/ 2147483647 h 466"/>
                <a:gd name="T38" fmla="*/ 2147483647 w 400"/>
                <a:gd name="T39" fmla="*/ 2147483647 h 466"/>
                <a:gd name="T40" fmla="*/ 2147483647 w 400"/>
                <a:gd name="T41" fmla="*/ 2147483647 h 466"/>
                <a:gd name="T42" fmla="*/ 2147483647 w 400"/>
                <a:gd name="T43" fmla="*/ 2147483647 h 466"/>
                <a:gd name="T44" fmla="*/ 0 w 400"/>
                <a:gd name="T45" fmla="*/ 2147483647 h 466"/>
                <a:gd name="T46" fmla="*/ 0 w 400"/>
                <a:gd name="T47" fmla="*/ 2147483647 h 466"/>
                <a:gd name="T48" fmla="*/ 2147483647 w 400"/>
                <a:gd name="T49" fmla="*/ 2147483647 h 466"/>
                <a:gd name="T50" fmla="*/ 2147483647 w 400"/>
                <a:gd name="T51" fmla="*/ 2147483647 h 466"/>
                <a:gd name="T52" fmla="*/ 2147483647 w 400"/>
                <a:gd name="T53" fmla="*/ 2147483647 h 466"/>
                <a:gd name="T54" fmla="*/ 2147483647 w 400"/>
                <a:gd name="T55" fmla="*/ 2147483647 h 466"/>
                <a:gd name="T56" fmla="*/ 2147483647 w 400"/>
                <a:gd name="T57" fmla="*/ 2147483647 h 466"/>
                <a:gd name="T58" fmla="*/ 2147483647 w 400"/>
                <a:gd name="T59" fmla="*/ 2147483647 h 466"/>
                <a:gd name="T60" fmla="*/ 2147483647 w 400"/>
                <a:gd name="T61" fmla="*/ 2147483647 h 466"/>
                <a:gd name="T62" fmla="*/ 2147483647 w 400"/>
                <a:gd name="T63" fmla="*/ 2147483647 h 466"/>
                <a:gd name="T64" fmla="*/ 2147483647 w 400"/>
                <a:gd name="T65" fmla="*/ 2147483647 h 466"/>
                <a:gd name="T66" fmla="*/ 2147483647 w 400"/>
                <a:gd name="T67" fmla="*/ 2147483647 h 466"/>
                <a:gd name="T68" fmla="*/ 2147483647 w 400"/>
                <a:gd name="T69" fmla="*/ 2147483647 h 466"/>
                <a:gd name="T70" fmla="*/ 2147483647 w 400"/>
                <a:gd name="T71" fmla="*/ 2147483647 h 466"/>
                <a:gd name="T72" fmla="*/ 2147483647 w 400"/>
                <a:gd name="T73" fmla="*/ 2147483647 h 466"/>
                <a:gd name="T74" fmla="*/ 2147483647 w 400"/>
                <a:gd name="T75" fmla="*/ 2147483647 h 466"/>
                <a:gd name="T76" fmla="*/ 2147483647 w 400"/>
                <a:gd name="T77" fmla="*/ 2147483647 h 466"/>
                <a:gd name="T78" fmla="*/ 2147483647 w 400"/>
                <a:gd name="T79" fmla="*/ 2147483647 h 466"/>
                <a:gd name="T80" fmla="*/ 2147483647 w 400"/>
                <a:gd name="T81" fmla="*/ 2147483647 h 466"/>
                <a:gd name="T82" fmla="*/ 2147483647 w 400"/>
                <a:gd name="T83" fmla="*/ 2147483647 h 466"/>
                <a:gd name="T84" fmla="*/ 2147483647 w 400"/>
                <a:gd name="T85" fmla="*/ 2147483647 h 466"/>
                <a:gd name="T86" fmla="*/ 2147483647 w 400"/>
                <a:gd name="T87" fmla="*/ 2147483647 h 466"/>
                <a:gd name="T88" fmla="*/ 2147483647 w 400"/>
                <a:gd name="T89" fmla="*/ 2147483647 h 466"/>
                <a:gd name="T90" fmla="*/ 2147483647 w 400"/>
                <a:gd name="T91" fmla="*/ 2147483647 h 466"/>
                <a:gd name="T92" fmla="*/ 2147483647 w 400"/>
                <a:gd name="T93" fmla="*/ 2147483647 h 466"/>
                <a:gd name="T94" fmla="*/ 2147483647 w 400"/>
                <a:gd name="T95" fmla="*/ 2147483647 h 466"/>
                <a:gd name="T96" fmla="*/ 2147483647 w 400"/>
                <a:gd name="T97" fmla="*/ 2147483647 h 466"/>
                <a:gd name="T98" fmla="*/ 2147483647 w 400"/>
                <a:gd name="T99" fmla="*/ 2147483647 h 466"/>
                <a:gd name="T100" fmla="*/ 2147483647 w 400"/>
                <a:gd name="T101" fmla="*/ 2147483647 h 466"/>
                <a:gd name="T102" fmla="*/ 2147483647 w 400"/>
                <a:gd name="T103" fmla="*/ 2147483647 h 466"/>
                <a:gd name="T104" fmla="*/ 2147483647 w 400"/>
                <a:gd name="T105" fmla="*/ 2147483647 h 466"/>
                <a:gd name="T106" fmla="*/ 2147483647 w 400"/>
                <a:gd name="T107" fmla="*/ 2147483647 h 466"/>
                <a:gd name="T108" fmla="*/ 2147483647 w 400"/>
                <a:gd name="T109" fmla="*/ 2147483647 h 46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400"/>
                <a:gd name="T166" fmla="*/ 0 h 466"/>
                <a:gd name="T167" fmla="*/ 400 w 400"/>
                <a:gd name="T168" fmla="*/ 466 h 46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400" h="466">
                  <a:moveTo>
                    <a:pt x="358" y="69"/>
                  </a:moveTo>
                  <a:lnTo>
                    <a:pt x="358" y="69"/>
                  </a:lnTo>
                  <a:lnTo>
                    <a:pt x="354" y="69"/>
                  </a:lnTo>
                  <a:lnTo>
                    <a:pt x="400" y="0"/>
                  </a:lnTo>
                  <a:lnTo>
                    <a:pt x="377" y="23"/>
                  </a:lnTo>
                  <a:lnTo>
                    <a:pt x="331" y="72"/>
                  </a:lnTo>
                  <a:lnTo>
                    <a:pt x="315" y="85"/>
                  </a:lnTo>
                  <a:lnTo>
                    <a:pt x="308" y="92"/>
                  </a:lnTo>
                  <a:lnTo>
                    <a:pt x="295" y="102"/>
                  </a:lnTo>
                  <a:lnTo>
                    <a:pt x="289" y="108"/>
                  </a:lnTo>
                  <a:lnTo>
                    <a:pt x="256" y="138"/>
                  </a:lnTo>
                  <a:lnTo>
                    <a:pt x="249" y="141"/>
                  </a:lnTo>
                  <a:lnTo>
                    <a:pt x="223" y="161"/>
                  </a:lnTo>
                  <a:lnTo>
                    <a:pt x="217" y="167"/>
                  </a:lnTo>
                  <a:lnTo>
                    <a:pt x="190" y="184"/>
                  </a:lnTo>
                  <a:lnTo>
                    <a:pt x="184" y="187"/>
                  </a:lnTo>
                  <a:lnTo>
                    <a:pt x="164" y="197"/>
                  </a:lnTo>
                  <a:lnTo>
                    <a:pt x="128" y="220"/>
                  </a:lnTo>
                  <a:lnTo>
                    <a:pt x="121" y="223"/>
                  </a:lnTo>
                  <a:lnTo>
                    <a:pt x="105" y="233"/>
                  </a:lnTo>
                  <a:lnTo>
                    <a:pt x="98" y="236"/>
                  </a:lnTo>
                  <a:lnTo>
                    <a:pt x="62" y="256"/>
                  </a:lnTo>
                  <a:lnTo>
                    <a:pt x="56" y="259"/>
                  </a:lnTo>
                  <a:lnTo>
                    <a:pt x="43" y="266"/>
                  </a:lnTo>
                  <a:lnTo>
                    <a:pt x="36" y="269"/>
                  </a:lnTo>
                  <a:lnTo>
                    <a:pt x="26" y="275"/>
                  </a:lnTo>
                  <a:lnTo>
                    <a:pt x="20" y="279"/>
                  </a:lnTo>
                  <a:lnTo>
                    <a:pt x="10" y="282"/>
                  </a:lnTo>
                  <a:lnTo>
                    <a:pt x="3" y="285"/>
                  </a:lnTo>
                  <a:lnTo>
                    <a:pt x="0" y="292"/>
                  </a:lnTo>
                  <a:lnTo>
                    <a:pt x="0" y="321"/>
                  </a:lnTo>
                  <a:lnTo>
                    <a:pt x="0" y="344"/>
                  </a:lnTo>
                  <a:lnTo>
                    <a:pt x="3" y="354"/>
                  </a:lnTo>
                  <a:lnTo>
                    <a:pt x="7" y="371"/>
                  </a:lnTo>
                  <a:lnTo>
                    <a:pt x="10" y="384"/>
                  </a:lnTo>
                  <a:lnTo>
                    <a:pt x="10" y="390"/>
                  </a:lnTo>
                  <a:lnTo>
                    <a:pt x="13" y="413"/>
                  </a:lnTo>
                  <a:lnTo>
                    <a:pt x="20" y="440"/>
                  </a:lnTo>
                  <a:lnTo>
                    <a:pt x="23" y="446"/>
                  </a:lnTo>
                  <a:lnTo>
                    <a:pt x="30" y="453"/>
                  </a:lnTo>
                  <a:lnTo>
                    <a:pt x="33" y="462"/>
                  </a:lnTo>
                  <a:lnTo>
                    <a:pt x="39" y="466"/>
                  </a:lnTo>
                  <a:lnTo>
                    <a:pt x="46" y="466"/>
                  </a:lnTo>
                  <a:lnTo>
                    <a:pt x="62" y="466"/>
                  </a:lnTo>
                  <a:lnTo>
                    <a:pt x="79" y="466"/>
                  </a:lnTo>
                  <a:lnTo>
                    <a:pt x="98" y="459"/>
                  </a:lnTo>
                  <a:lnTo>
                    <a:pt x="102" y="453"/>
                  </a:lnTo>
                  <a:lnTo>
                    <a:pt x="105" y="446"/>
                  </a:lnTo>
                  <a:lnTo>
                    <a:pt x="105" y="443"/>
                  </a:lnTo>
                  <a:lnTo>
                    <a:pt x="112" y="440"/>
                  </a:lnTo>
                  <a:lnTo>
                    <a:pt x="125" y="430"/>
                  </a:lnTo>
                  <a:lnTo>
                    <a:pt x="131" y="426"/>
                  </a:lnTo>
                  <a:lnTo>
                    <a:pt x="144" y="420"/>
                  </a:lnTo>
                  <a:lnTo>
                    <a:pt x="164" y="417"/>
                  </a:lnTo>
                  <a:lnTo>
                    <a:pt x="174" y="413"/>
                  </a:lnTo>
                  <a:lnTo>
                    <a:pt x="177" y="410"/>
                  </a:lnTo>
                  <a:lnTo>
                    <a:pt x="217" y="387"/>
                  </a:lnTo>
                  <a:lnTo>
                    <a:pt x="253" y="371"/>
                  </a:lnTo>
                  <a:lnTo>
                    <a:pt x="259" y="367"/>
                  </a:lnTo>
                  <a:lnTo>
                    <a:pt x="315" y="351"/>
                  </a:lnTo>
                  <a:lnTo>
                    <a:pt x="322" y="351"/>
                  </a:lnTo>
                  <a:lnTo>
                    <a:pt x="341" y="348"/>
                  </a:lnTo>
                  <a:lnTo>
                    <a:pt x="345" y="348"/>
                  </a:lnTo>
                  <a:lnTo>
                    <a:pt x="351" y="341"/>
                  </a:lnTo>
                  <a:lnTo>
                    <a:pt x="361" y="325"/>
                  </a:lnTo>
                  <a:lnTo>
                    <a:pt x="374" y="289"/>
                  </a:lnTo>
                  <a:lnTo>
                    <a:pt x="384" y="243"/>
                  </a:lnTo>
                  <a:lnTo>
                    <a:pt x="390" y="210"/>
                  </a:lnTo>
                  <a:lnTo>
                    <a:pt x="390" y="174"/>
                  </a:lnTo>
                  <a:lnTo>
                    <a:pt x="387" y="125"/>
                  </a:lnTo>
                  <a:lnTo>
                    <a:pt x="374" y="95"/>
                  </a:lnTo>
                  <a:lnTo>
                    <a:pt x="358" y="69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19" name="Freeform 246"/>
            <p:cNvSpPr>
              <a:spLocks/>
            </p:cNvSpPr>
            <p:nvPr/>
          </p:nvSpPr>
          <p:spPr bwMode="auto">
            <a:xfrm>
              <a:off x="985838" y="3219451"/>
              <a:ext cx="1135063" cy="776288"/>
            </a:xfrm>
            <a:custGeom>
              <a:avLst/>
              <a:gdLst>
                <a:gd name="T0" fmla="*/ 2147483647 w 715"/>
                <a:gd name="T1" fmla="*/ 2147483647 h 489"/>
                <a:gd name="T2" fmla="*/ 2147483647 w 715"/>
                <a:gd name="T3" fmla="*/ 2147483647 h 489"/>
                <a:gd name="T4" fmla="*/ 2147483647 w 715"/>
                <a:gd name="T5" fmla="*/ 2147483647 h 489"/>
                <a:gd name="T6" fmla="*/ 2147483647 w 715"/>
                <a:gd name="T7" fmla="*/ 2147483647 h 489"/>
                <a:gd name="T8" fmla="*/ 2147483647 w 715"/>
                <a:gd name="T9" fmla="*/ 2147483647 h 489"/>
                <a:gd name="T10" fmla="*/ 2147483647 w 715"/>
                <a:gd name="T11" fmla="*/ 2147483647 h 489"/>
                <a:gd name="T12" fmla="*/ 2147483647 w 715"/>
                <a:gd name="T13" fmla="*/ 2147483647 h 489"/>
                <a:gd name="T14" fmla="*/ 2147483647 w 715"/>
                <a:gd name="T15" fmla="*/ 2147483647 h 489"/>
                <a:gd name="T16" fmla="*/ 2147483647 w 715"/>
                <a:gd name="T17" fmla="*/ 2147483647 h 489"/>
                <a:gd name="T18" fmla="*/ 2147483647 w 715"/>
                <a:gd name="T19" fmla="*/ 2147483647 h 489"/>
                <a:gd name="T20" fmla="*/ 2147483647 w 715"/>
                <a:gd name="T21" fmla="*/ 2147483647 h 489"/>
                <a:gd name="T22" fmla="*/ 0 w 715"/>
                <a:gd name="T23" fmla="*/ 2147483647 h 489"/>
                <a:gd name="T24" fmla="*/ 2147483647 w 715"/>
                <a:gd name="T25" fmla="*/ 2147483647 h 489"/>
                <a:gd name="T26" fmla="*/ 2147483647 w 715"/>
                <a:gd name="T27" fmla="*/ 2147483647 h 489"/>
                <a:gd name="T28" fmla="*/ 2147483647 w 715"/>
                <a:gd name="T29" fmla="*/ 2147483647 h 489"/>
                <a:gd name="T30" fmla="*/ 2147483647 w 715"/>
                <a:gd name="T31" fmla="*/ 2147483647 h 489"/>
                <a:gd name="T32" fmla="*/ 2147483647 w 715"/>
                <a:gd name="T33" fmla="*/ 2147483647 h 489"/>
                <a:gd name="T34" fmla="*/ 2147483647 w 715"/>
                <a:gd name="T35" fmla="*/ 0 h 489"/>
                <a:gd name="T36" fmla="*/ 2147483647 w 715"/>
                <a:gd name="T37" fmla="*/ 2147483647 h 489"/>
                <a:gd name="T38" fmla="*/ 2147483647 w 715"/>
                <a:gd name="T39" fmla="*/ 2147483647 h 489"/>
                <a:gd name="T40" fmla="*/ 2147483647 w 715"/>
                <a:gd name="T41" fmla="*/ 2147483647 h 489"/>
                <a:gd name="T42" fmla="*/ 2147483647 w 715"/>
                <a:gd name="T43" fmla="*/ 2147483647 h 489"/>
                <a:gd name="T44" fmla="*/ 2147483647 w 715"/>
                <a:gd name="T45" fmla="*/ 2147483647 h 489"/>
                <a:gd name="T46" fmla="*/ 2147483647 w 715"/>
                <a:gd name="T47" fmla="*/ 2147483647 h 489"/>
                <a:gd name="T48" fmla="*/ 2147483647 w 715"/>
                <a:gd name="T49" fmla="*/ 2147483647 h 48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715"/>
                <a:gd name="T76" fmla="*/ 0 h 489"/>
                <a:gd name="T77" fmla="*/ 715 w 715"/>
                <a:gd name="T78" fmla="*/ 489 h 48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715" h="489">
                  <a:moveTo>
                    <a:pt x="702" y="440"/>
                  </a:moveTo>
                  <a:lnTo>
                    <a:pt x="702" y="440"/>
                  </a:lnTo>
                  <a:lnTo>
                    <a:pt x="702" y="446"/>
                  </a:lnTo>
                  <a:lnTo>
                    <a:pt x="659" y="486"/>
                  </a:lnTo>
                  <a:lnTo>
                    <a:pt x="650" y="489"/>
                  </a:lnTo>
                  <a:lnTo>
                    <a:pt x="49" y="466"/>
                  </a:lnTo>
                  <a:lnTo>
                    <a:pt x="43" y="466"/>
                  </a:lnTo>
                  <a:lnTo>
                    <a:pt x="3" y="423"/>
                  </a:lnTo>
                  <a:lnTo>
                    <a:pt x="0" y="417"/>
                  </a:lnTo>
                  <a:lnTo>
                    <a:pt x="13" y="49"/>
                  </a:lnTo>
                  <a:lnTo>
                    <a:pt x="16" y="43"/>
                  </a:lnTo>
                  <a:lnTo>
                    <a:pt x="59" y="3"/>
                  </a:lnTo>
                  <a:lnTo>
                    <a:pt x="66" y="0"/>
                  </a:lnTo>
                  <a:lnTo>
                    <a:pt x="666" y="20"/>
                  </a:lnTo>
                  <a:lnTo>
                    <a:pt x="676" y="23"/>
                  </a:lnTo>
                  <a:lnTo>
                    <a:pt x="715" y="66"/>
                  </a:lnTo>
                  <a:lnTo>
                    <a:pt x="715" y="72"/>
                  </a:lnTo>
                  <a:lnTo>
                    <a:pt x="702" y="44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0" name="Freeform 247"/>
            <p:cNvSpPr>
              <a:spLocks/>
            </p:cNvSpPr>
            <p:nvPr/>
          </p:nvSpPr>
          <p:spPr bwMode="auto">
            <a:xfrm>
              <a:off x="1090613" y="2605088"/>
              <a:ext cx="822325" cy="2921000"/>
            </a:xfrm>
            <a:custGeom>
              <a:avLst/>
              <a:gdLst>
                <a:gd name="T0" fmla="*/ 2147483647 w 518"/>
                <a:gd name="T1" fmla="*/ 0 h 1840"/>
                <a:gd name="T2" fmla="*/ 2147483647 w 518"/>
                <a:gd name="T3" fmla="*/ 2147483647 h 1840"/>
                <a:gd name="T4" fmla="*/ 2147483647 w 518"/>
                <a:gd name="T5" fmla="*/ 2147483647 h 1840"/>
                <a:gd name="T6" fmla="*/ 2147483647 w 518"/>
                <a:gd name="T7" fmla="*/ 2147483647 h 1840"/>
                <a:gd name="T8" fmla="*/ 2147483647 w 518"/>
                <a:gd name="T9" fmla="*/ 2147483647 h 1840"/>
                <a:gd name="T10" fmla="*/ 2147483647 w 518"/>
                <a:gd name="T11" fmla="*/ 2147483647 h 1840"/>
                <a:gd name="T12" fmla="*/ 2147483647 w 518"/>
                <a:gd name="T13" fmla="*/ 2147483647 h 1840"/>
                <a:gd name="T14" fmla="*/ 2147483647 w 518"/>
                <a:gd name="T15" fmla="*/ 2147483647 h 1840"/>
                <a:gd name="T16" fmla="*/ 2147483647 w 518"/>
                <a:gd name="T17" fmla="*/ 2147483647 h 1840"/>
                <a:gd name="T18" fmla="*/ 2147483647 w 518"/>
                <a:gd name="T19" fmla="*/ 2147483647 h 1840"/>
                <a:gd name="T20" fmla="*/ 2147483647 w 518"/>
                <a:gd name="T21" fmla="*/ 2147483647 h 1840"/>
                <a:gd name="T22" fmla="*/ 0 w 518"/>
                <a:gd name="T23" fmla="*/ 2147483647 h 1840"/>
                <a:gd name="T24" fmla="*/ 2147483647 w 518"/>
                <a:gd name="T25" fmla="*/ 2147483647 h 1840"/>
                <a:gd name="T26" fmla="*/ 2147483647 w 518"/>
                <a:gd name="T27" fmla="*/ 2147483647 h 1840"/>
                <a:gd name="T28" fmla="*/ 2147483647 w 518"/>
                <a:gd name="T29" fmla="*/ 2147483647 h 1840"/>
                <a:gd name="T30" fmla="*/ 2147483647 w 518"/>
                <a:gd name="T31" fmla="*/ 2147483647 h 1840"/>
                <a:gd name="T32" fmla="*/ 2147483647 w 518"/>
                <a:gd name="T33" fmla="*/ 2147483647 h 1840"/>
                <a:gd name="T34" fmla="*/ 2147483647 w 518"/>
                <a:gd name="T35" fmla="*/ 2147483647 h 1840"/>
                <a:gd name="T36" fmla="*/ 2147483647 w 518"/>
                <a:gd name="T37" fmla="*/ 2147483647 h 1840"/>
                <a:gd name="T38" fmla="*/ 2147483647 w 518"/>
                <a:gd name="T39" fmla="*/ 2147483647 h 1840"/>
                <a:gd name="T40" fmla="*/ 2147483647 w 518"/>
                <a:gd name="T41" fmla="*/ 2147483647 h 1840"/>
                <a:gd name="T42" fmla="*/ 2147483647 w 518"/>
                <a:gd name="T43" fmla="*/ 2147483647 h 1840"/>
                <a:gd name="T44" fmla="*/ 2147483647 w 518"/>
                <a:gd name="T45" fmla="*/ 2147483647 h 1840"/>
                <a:gd name="T46" fmla="*/ 2147483647 w 518"/>
                <a:gd name="T47" fmla="*/ 2147483647 h 1840"/>
                <a:gd name="T48" fmla="*/ 2147483647 w 518"/>
                <a:gd name="T49" fmla="*/ 2147483647 h 1840"/>
                <a:gd name="T50" fmla="*/ 2147483647 w 518"/>
                <a:gd name="T51" fmla="*/ 2147483647 h 1840"/>
                <a:gd name="T52" fmla="*/ 2147483647 w 518"/>
                <a:gd name="T53" fmla="*/ 2147483647 h 1840"/>
                <a:gd name="T54" fmla="*/ 2147483647 w 518"/>
                <a:gd name="T55" fmla="*/ 2147483647 h 1840"/>
                <a:gd name="T56" fmla="*/ 2147483647 w 518"/>
                <a:gd name="T57" fmla="*/ 2147483647 h 1840"/>
                <a:gd name="T58" fmla="*/ 2147483647 w 518"/>
                <a:gd name="T59" fmla="*/ 2147483647 h 1840"/>
                <a:gd name="T60" fmla="*/ 2147483647 w 518"/>
                <a:gd name="T61" fmla="*/ 2147483647 h 1840"/>
                <a:gd name="T62" fmla="*/ 2147483647 w 518"/>
                <a:gd name="T63" fmla="*/ 2147483647 h 1840"/>
                <a:gd name="T64" fmla="*/ 2147483647 w 518"/>
                <a:gd name="T65" fmla="*/ 2147483647 h 1840"/>
                <a:gd name="T66" fmla="*/ 2147483647 w 518"/>
                <a:gd name="T67" fmla="*/ 2147483647 h 1840"/>
                <a:gd name="T68" fmla="*/ 2147483647 w 518"/>
                <a:gd name="T69" fmla="*/ 2147483647 h 1840"/>
                <a:gd name="T70" fmla="*/ 2147483647 w 518"/>
                <a:gd name="T71" fmla="*/ 2147483647 h 1840"/>
                <a:gd name="T72" fmla="*/ 2147483647 w 518"/>
                <a:gd name="T73" fmla="*/ 2147483647 h 1840"/>
                <a:gd name="T74" fmla="*/ 2147483647 w 518"/>
                <a:gd name="T75" fmla="*/ 2147483647 h 1840"/>
                <a:gd name="T76" fmla="*/ 2147483647 w 518"/>
                <a:gd name="T77" fmla="*/ 2147483647 h 1840"/>
                <a:gd name="T78" fmla="*/ 2147483647 w 518"/>
                <a:gd name="T79" fmla="*/ 2147483647 h 1840"/>
                <a:gd name="T80" fmla="*/ 2147483647 w 518"/>
                <a:gd name="T81" fmla="*/ 2147483647 h 1840"/>
                <a:gd name="T82" fmla="*/ 2147483647 w 518"/>
                <a:gd name="T83" fmla="*/ 2147483647 h 1840"/>
                <a:gd name="T84" fmla="*/ 2147483647 w 518"/>
                <a:gd name="T85" fmla="*/ 2147483647 h 1840"/>
                <a:gd name="T86" fmla="*/ 2147483647 w 518"/>
                <a:gd name="T87" fmla="*/ 2147483647 h 1840"/>
                <a:gd name="T88" fmla="*/ 2147483647 w 518"/>
                <a:gd name="T89" fmla="*/ 2147483647 h 1840"/>
                <a:gd name="T90" fmla="*/ 2147483647 w 518"/>
                <a:gd name="T91" fmla="*/ 2147483647 h 1840"/>
                <a:gd name="T92" fmla="*/ 2147483647 w 518"/>
                <a:gd name="T93" fmla="*/ 2147483647 h 1840"/>
                <a:gd name="T94" fmla="*/ 2147483647 w 518"/>
                <a:gd name="T95" fmla="*/ 2147483647 h 1840"/>
                <a:gd name="T96" fmla="*/ 2147483647 w 518"/>
                <a:gd name="T97" fmla="*/ 2147483647 h 1840"/>
                <a:gd name="T98" fmla="*/ 2147483647 w 518"/>
                <a:gd name="T99" fmla="*/ 2147483647 h 1840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518"/>
                <a:gd name="T151" fmla="*/ 0 h 1840"/>
                <a:gd name="T152" fmla="*/ 518 w 518"/>
                <a:gd name="T153" fmla="*/ 1840 h 1840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518" h="1840">
                  <a:moveTo>
                    <a:pt x="62" y="0"/>
                  </a:moveTo>
                  <a:lnTo>
                    <a:pt x="62" y="0"/>
                  </a:lnTo>
                  <a:lnTo>
                    <a:pt x="55" y="0"/>
                  </a:lnTo>
                  <a:lnTo>
                    <a:pt x="46" y="29"/>
                  </a:lnTo>
                  <a:lnTo>
                    <a:pt x="32" y="62"/>
                  </a:lnTo>
                  <a:lnTo>
                    <a:pt x="23" y="102"/>
                  </a:lnTo>
                  <a:lnTo>
                    <a:pt x="19" y="148"/>
                  </a:lnTo>
                  <a:lnTo>
                    <a:pt x="19" y="171"/>
                  </a:lnTo>
                  <a:lnTo>
                    <a:pt x="23" y="193"/>
                  </a:lnTo>
                  <a:lnTo>
                    <a:pt x="29" y="216"/>
                  </a:lnTo>
                  <a:lnTo>
                    <a:pt x="36" y="239"/>
                  </a:lnTo>
                  <a:lnTo>
                    <a:pt x="49" y="262"/>
                  </a:lnTo>
                  <a:lnTo>
                    <a:pt x="69" y="285"/>
                  </a:lnTo>
                  <a:lnTo>
                    <a:pt x="78" y="312"/>
                  </a:lnTo>
                  <a:lnTo>
                    <a:pt x="82" y="318"/>
                  </a:lnTo>
                  <a:lnTo>
                    <a:pt x="95" y="344"/>
                  </a:lnTo>
                  <a:lnTo>
                    <a:pt x="98" y="351"/>
                  </a:lnTo>
                  <a:lnTo>
                    <a:pt x="98" y="384"/>
                  </a:lnTo>
                  <a:lnTo>
                    <a:pt x="98" y="390"/>
                  </a:lnTo>
                  <a:lnTo>
                    <a:pt x="91" y="650"/>
                  </a:lnTo>
                  <a:lnTo>
                    <a:pt x="91" y="656"/>
                  </a:lnTo>
                  <a:lnTo>
                    <a:pt x="88" y="820"/>
                  </a:lnTo>
                  <a:lnTo>
                    <a:pt x="88" y="827"/>
                  </a:lnTo>
                  <a:lnTo>
                    <a:pt x="78" y="1132"/>
                  </a:lnTo>
                  <a:lnTo>
                    <a:pt x="75" y="1142"/>
                  </a:lnTo>
                  <a:lnTo>
                    <a:pt x="49" y="1348"/>
                  </a:lnTo>
                  <a:lnTo>
                    <a:pt x="39" y="1411"/>
                  </a:lnTo>
                  <a:lnTo>
                    <a:pt x="26" y="1466"/>
                  </a:lnTo>
                  <a:lnTo>
                    <a:pt x="26" y="1473"/>
                  </a:lnTo>
                  <a:lnTo>
                    <a:pt x="13" y="1565"/>
                  </a:lnTo>
                  <a:lnTo>
                    <a:pt x="6" y="1627"/>
                  </a:lnTo>
                  <a:lnTo>
                    <a:pt x="6" y="1637"/>
                  </a:lnTo>
                  <a:lnTo>
                    <a:pt x="0" y="1703"/>
                  </a:lnTo>
                  <a:lnTo>
                    <a:pt x="0" y="1706"/>
                  </a:lnTo>
                  <a:lnTo>
                    <a:pt x="3" y="1706"/>
                  </a:lnTo>
                  <a:lnTo>
                    <a:pt x="23" y="1706"/>
                  </a:lnTo>
                  <a:lnTo>
                    <a:pt x="26" y="1709"/>
                  </a:lnTo>
                  <a:lnTo>
                    <a:pt x="26" y="1712"/>
                  </a:lnTo>
                  <a:lnTo>
                    <a:pt x="26" y="1726"/>
                  </a:lnTo>
                  <a:lnTo>
                    <a:pt x="26" y="1732"/>
                  </a:lnTo>
                  <a:lnTo>
                    <a:pt x="29" y="1739"/>
                  </a:lnTo>
                  <a:lnTo>
                    <a:pt x="32" y="1742"/>
                  </a:lnTo>
                  <a:lnTo>
                    <a:pt x="36" y="1742"/>
                  </a:lnTo>
                  <a:lnTo>
                    <a:pt x="42" y="1749"/>
                  </a:lnTo>
                  <a:lnTo>
                    <a:pt x="69" y="1768"/>
                  </a:lnTo>
                  <a:lnTo>
                    <a:pt x="72" y="1775"/>
                  </a:lnTo>
                  <a:lnTo>
                    <a:pt x="72" y="1791"/>
                  </a:lnTo>
                  <a:lnTo>
                    <a:pt x="72" y="1801"/>
                  </a:lnTo>
                  <a:lnTo>
                    <a:pt x="75" y="1814"/>
                  </a:lnTo>
                  <a:lnTo>
                    <a:pt x="75" y="1817"/>
                  </a:lnTo>
                  <a:lnTo>
                    <a:pt x="78" y="1817"/>
                  </a:lnTo>
                  <a:lnTo>
                    <a:pt x="101" y="1821"/>
                  </a:lnTo>
                  <a:lnTo>
                    <a:pt x="105" y="1821"/>
                  </a:lnTo>
                  <a:lnTo>
                    <a:pt x="105" y="1817"/>
                  </a:lnTo>
                  <a:lnTo>
                    <a:pt x="114" y="1778"/>
                  </a:lnTo>
                  <a:lnTo>
                    <a:pt x="114" y="1775"/>
                  </a:lnTo>
                  <a:lnTo>
                    <a:pt x="118" y="1775"/>
                  </a:lnTo>
                  <a:lnTo>
                    <a:pt x="144" y="1775"/>
                  </a:lnTo>
                  <a:lnTo>
                    <a:pt x="151" y="1775"/>
                  </a:lnTo>
                  <a:lnTo>
                    <a:pt x="160" y="1778"/>
                  </a:lnTo>
                  <a:lnTo>
                    <a:pt x="167" y="1785"/>
                  </a:lnTo>
                  <a:lnTo>
                    <a:pt x="177" y="1795"/>
                  </a:lnTo>
                  <a:lnTo>
                    <a:pt x="183" y="1798"/>
                  </a:lnTo>
                  <a:lnTo>
                    <a:pt x="196" y="1811"/>
                  </a:lnTo>
                  <a:lnTo>
                    <a:pt x="203" y="1817"/>
                  </a:lnTo>
                  <a:lnTo>
                    <a:pt x="213" y="1824"/>
                  </a:lnTo>
                  <a:lnTo>
                    <a:pt x="219" y="1831"/>
                  </a:lnTo>
                  <a:lnTo>
                    <a:pt x="233" y="1834"/>
                  </a:lnTo>
                  <a:lnTo>
                    <a:pt x="242" y="1837"/>
                  </a:lnTo>
                  <a:lnTo>
                    <a:pt x="262" y="1837"/>
                  </a:lnTo>
                  <a:lnTo>
                    <a:pt x="301" y="1837"/>
                  </a:lnTo>
                  <a:lnTo>
                    <a:pt x="328" y="1837"/>
                  </a:lnTo>
                  <a:lnTo>
                    <a:pt x="338" y="1837"/>
                  </a:lnTo>
                  <a:lnTo>
                    <a:pt x="357" y="1837"/>
                  </a:lnTo>
                  <a:lnTo>
                    <a:pt x="380" y="1840"/>
                  </a:lnTo>
                  <a:lnTo>
                    <a:pt x="397" y="1840"/>
                  </a:lnTo>
                  <a:lnTo>
                    <a:pt x="426" y="1840"/>
                  </a:lnTo>
                  <a:lnTo>
                    <a:pt x="439" y="1840"/>
                  </a:lnTo>
                  <a:lnTo>
                    <a:pt x="449" y="1837"/>
                  </a:lnTo>
                  <a:lnTo>
                    <a:pt x="465" y="1834"/>
                  </a:lnTo>
                  <a:lnTo>
                    <a:pt x="472" y="1834"/>
                  </a:lnTo>
                  <a:lnTo>
                    <a:pt x="479" y="1831"/>
                  </a:lnTo>
                  <a:lnTo>
                    <a:pt x="492" y="1817"/>
                  </a:lnTo>
                  <a:lnTo>
                    <a:pt x="492" y="1814"/>
                  </a:lnTo>
                  <a:lnTo>
                    <a:pt x="488" y="1808"/>
                  </a:lnTo>
                  <a:lnTo>
                    <a:pt x="485" y="1801"/>
                  </a:lnTo>
                  <a:lnTo>
                    <a:pt x="465" y="1788"/>
                  </a:lnTo>
                  <a:lnTo>
                    <a:pt x="462" y="1788"/>
                  </a:lnTo>
                  <a:lnTo>
                    <a:pt x="465" y="1788"/>
                  </a:lnTo>
                  <a:lnTo>
                    <a:pt x="479" y="1785"/>
                  </a:lnTo>
                  <a:lnTo>
                    <a:pt x="485" y="1785"/>
                  </a:lnTo>
                  <a:lnTo>
                    <a:pt x="505" y="1788"/>
                  </a:lnTo>
                  <a:lnTo>
                    <a:pt x="511" y="1785"/>
                  </a:lnTo>
                  <a:lnTo>
                    <a:pt x="518" y="1772"/>
                  </a:lnTo>
                  <a:lnTo>
                    <a:pt x="518" y="1768"/>
                  </a:lnTo>
                  <a:lnTo>
                    <a:pt x="511" y="1765"/>
                  </a:lnTo>
                  <a:lnTo>
                    <a:pt x="505" y="1762"/>
                  </a:lnTo>
                  <a:lnTo>
                    <a:pt x="459" y="1742"/>
                  </a:lnTo>
                  <a:lnTo>
                    <a:pt x="449" y="1735"/>
                  </a:lnTo>
                  <a:lnTo>
                    <a:pt x="426" y="1726"/>
                  </a:lnTo>
                  <a:lnTo>
                    <a:pt x="420" y="1722"/>
                  </a:lnTo>
                  <a:lnTo>
                    <a:pt x="390" y="1703"/>
                  </a:lnTo>
                  <a:lnTo>
                    <a:pt x="387" y="1696"/>
                  </a:lnTo>
                  <a:lnTo>
                    <a:pt x="377" y="1683"/>
                  </a:lnTo>
                  <a:lnTo>
                    <a:pt x="380" y="1680"/>
                  </a:lnTo>
                  <a:lnTo>
                    <a:pt x="400" y="1676"/>
                  </a:lnTo>
                  <a:lnTo>
                    <a:pt x="403" y="1670"/>
                  </a:lnTo>
                  <a:lnTo>
                    <a:pt x="406" y="1594"/>
                  </a:lnTo>
                  <a:lnTo>
                    <a:pt x="403" y="1588"/>
                  </a:lnTo>
                  <a:lnTo>
                    <a:pt x="397" y="1562"/>
                  </a:lnTo>
                  <a:lnTo>
                    <a:pt x="397" y="1552"/>
                  </a:lnTo>
                  <a:lnTo>
                    <a:pt x="383" y="1499"/>
                  </a:lnTo>
                  <a:lnTo>
                    <a:pt x="380" y="1489"/>
                  </a:lnTo>
                  <a:lnTo>
                    <a:pt x="374" y="1398"/>
                  </a:lnTo>
                  <a:lnTo>
                    <a:pt x="374" y="1391"/>
                  </a:lnTo>
                  <a:lnTo>
                    <a:pt x="370" y="1220"/>
                  </a:lnTo>
                  <a:lnTo>
                    <a:pt x="370" y="1214"/>
                  </a:lnTo>
                  <a:lnTo>
                    <a:pt x="367" y="863"/>
                  </a:lnTo>
                  <a:lnTo>
                    <a:pt x="367" y="853"/>
                  </a:lnTo>
                  <a:lnTo>
                    <a:pt x="367" y="679"/>
                  </a:lnTo>
                  <a:lnTo>
                    <a:pt x="370" y="561"/>
                  </a:lnTo>
                  <a:lnTo>
                    <a:pt x="374" y="502"/>
                  </a:lnTo>
                  <a:lnTo>
                    <a:pt x="380" y="479"/>
                  </a:lnTo>
                  <a:lnTo>
                    <a:pt x="390" y="430"/>
                  </a:lnTo>
                  <a:lnTo>
                    <a:pt x="403" y="361"/>
                  </a:lnTo>
                  <a:lnTo>
                    <a:pt x="403" y="354"/>
                  </a:lnTo>
                  <a:lnTo>
                    <a:pt x="393" y="249"/>
                  </a:lnTo>
                  <a:lnTo>
                    <a:pt x="393" y="239"/>
                  </a:lnTo>
                  <a:lnTo>
                    <a:pt x="383" y="193"/>
                  </a:lnTo>
                  <a:lnTo>
                    <a:pt x="383" y="187"/>
                  </a:lnTo>
                  <a:lnTo>
                    <a:pt x="413" y="125"/>
                  </a:lnTo>
                  <a:lnTo>
                    <a:pt x="416" y="118"/>
                  </a:lnTo>
                  <a:lnTo>
                    <a:pt x="429" y="82"/>
                  </a:lnTo>
                  <a:lnTo>
                    <a:pt x="426" y="75"/>
                  </a:lnTo>
                  <a:lnTo>
                    <a:pt x="416" y="66"/>
                  </a:lnTo>
                  <a:lnTo>
                    <a:pt x="410" y="62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1" name="Freeform 248"/>
            <p:cNvSpPr>
              <a:spLocks/>
            </p:cNvSpPr>
            <p:nvPr/>
          </p:nvSpPr>
          <p:spPr bwMode="auto">
            <a:xfrm>
              <a:off x="1047750" y="1057276"/>
              <a:ext cx="833438" cy="1828800"/>
            </a:xfrm>
            <a:custGeom>
              <a:avLst/>
              <a:gdLst>
                <a:gd name="T0" fmla="*/ 2147483647 w 525"/>
                <a:gd name="T1" fmla="*/ 0 h 1152"/>
                <a:gd name="T2" fmla="*/ 2147483647 w 525"/>
                <a:gd name="T3" fmla="*/ 2147483647 h 1152"/>
                <a:gd name="T4" fmla="*/ 2147483647 w 525"/>
                <a:gd name="T5" fmla="*/ 2147483647 h 1152"/>
                <a:gd name="T6" fmla="*/ 2147483647 w 525"/>
                <a:gd name="T7" fmla="*/ 2147483647 h 1152"/>
                <a:gd name="T8" fmla="*/ 2147483647 w 525"/>
                <a:gd name="T9" fmla="*/ 2147483647 h 1152"/>
                <a:gd name="T10" fmla="*/ 2147483647 w 525"/>
                <a:gd name="T11" fmla="*/ 2147483647 h 1152"/>
                <a:gd name="T12" fmla="*/ 2147483647 w 525"/>
                <a:gd name="T13" fmla="*/ 2147483647 h 1152"/>
                <a:gd name="T14" fmla="*/ 2147483647 w 525"/>
                <a:gd name="T15" fmla="*/ 2147483647 h 1152"/>
                <a:gd name="T16" fmla="*/ 2147483647 w 525"/>
                <a:gd name="T17" fmla="*/ 2147483647 h 1152"/>
                <a:gd name="T18" fmla="*/ 2147483647 w 525"/>
                <a:gd name="T19" fmla="*/ 2147483647 h 1152"/>
                <a:gd name="T20" fmla="*/ 2147483647 w 525"/>
                <a:gd name="T21" fmla="*/ 2147483647 h 1152"/>
                <a:gd name="T22" fmla="*/ 2147483647 w 525"/>
                <a:gd name="T23" fmla="*/ 2147483647 h 1152"/>
                <a:gd name="T24" fmla="*/ 2147483647 w 525"/>
                <a:gd name="T25" fmla="*/ 2147483647 h 1152"/>
                <a:gd name="T26" fmla="*/ 2147483647 w 525"/>
                <a:gd name="T27" fmla="*/ 2147483647 h 1152"/>
                <a:gd name="T28" fmla="*/ 2147483647 w 525"/>
                <a:gd name="T29" fmla="*/ 2147483647 h 1152"/>
                <a:gd name="T30" fmla="*/ 2147483647 w 525"/>
                <a:gd name="T31" fmla="*/ 2147483647 h 1152"/>
                <a:gd name="T32" fmla="*/ 2147483647 w 525"/>
                <a:gd name="T33" fmla="*/ 2147483647 h 1152"/>
                <a:gd name="T34" fmla="*/ 2147483647 w 525"/>
                <a:gd name="T35" fmla="*/ 2147483647 h 1152"/>
                <a:gd name="T36" fmla="*/ 2147483647 w 525"/>
                <a:gd name="T37" fmla="*/ 2147483647 h 1152"/>
                <a:gd name="T38" fmla="*/ 2147483647 w 525"/>
                <a:gd name="T39" fmla="*/ 2147483647 h 1152"/>
                <a:gd name="T40" fmla="*/ 2147483647 w 525"/>
                <a:gd name="T41" fmla="*/ 2147483647 h 1152"/>
                <a:gd name="T42" fmla="*/ 2147483647 w 525"/>
                <a:gd name="T43" fmla="*/ 2147483647 h 1152"/>
                <a:gd name="T44" fmla="*/ 2147483647 w 525"/>
                <a:gd name="T45" fmla="*/ 2147483647 h 1152"/>
                <a:gd name="T46" fmla="*/ 2147483647 w 525"/>
                <a:gd name="T47" fmla="*/ 2147483647 h 1152"/>
                <a:gd name="T48" fmla="*/ 2147483647 w 525"/>
                <a:gd name="T49" fmla="*/ 2147483647 h 1152"/>
                <a:gd name="T50" fmla="*/ 2147483647 w 525"/>
                <a:gd name="T51" fmla="*/ 2147483647 h 1152"/>
                <a:gd name="T52" fmla="*/ 2147483647 w 525"/>
                <a:gd name="T53" fmla="*/ 2147483647 h 1152"/>
                <a:gd name="T54" fmla="*/ 2147483647 w 525"/>
                <a:gd name="T55" fmla="*/ 2147483647 h 1152"/>
                <a:gd name="T56" fmla="*/ 2147483647 w 525"/>
                <a:gd name="T57" fmla="*/ 2147483647 h 1152"/>
                <a:gd name="T58" fmla="*/ 2147483647 w 525"/>
                <a:gd name="T59" fmla="*/ 2147483647 h 1152"/>
                <a:gd name="T60" fmla="*/ 0 w 525"/>
                <a:gd name="T61" fmla="*/ 2147483647 h 1152"/>
                <a:gd name="T62" fmla="*/ 2147483647 w 525"/>
                <a:gd name="T63" fmla="*/ 2147483647 h 1152"/>
                <a:gd name="T64" fmla="*/ 2147483647 w 525"/>
                <a:gd name="T65" fmla="*/ 2147483647 h 1152"/>
                <a:gd name="T66" fmla="*/ 2147483647 w 525"/>
                <a:gd name="T67" fmla="*/ 2147483647 h 1152"/>
                <a:gd name="T68" fmla="*/ 2147483647 w 525"/>
                <a:gd name="T69" fmla="*/ 2147483647 h 1152"/>
                <a:gd name="T70" fmla="*/ 2147483647 w 525"/>
                <a:gd name="T71" fmla="*/ 2147483647 h 1152"/>
                <a:gd name="T72" fmla="*/ 2147483647 w 525"/>
                <a:gd name="T73" fmla="*/ 2147483647 h 1152"/>
                <a:gd name="T74" fmla="*/ 2147483647 w 525"/>
                <a:gd name="T75" fmla="*/ 2147483647 h 1152"/>
                <a:gd name="T76" fmla="*/ 2147483647 w 525"/>
                <a:gd name="T77" fmla="*/ 2147483647 h 1152"/>
                <a:gd name="T78" fmla="*/ 2147483647 w 525"/>
                <a:gd name="T79" fmla="*/ 2147483647 h 1152"/>
                <a:gd name="T80" fmla="*/ 2147483647 w 525"/>
                <a:gd name="T81" fmla="*/ 2147483647 h 1152"/>
                <a:gd name="T82" fmla="*/ 2147483647 w 525"/>
                <a:gd name="T83" fmla="*/ 2147483647 h 1152"/>
                <a:gd name="T84" fmla="*/ 2147483647 w 525"/>
                <a:gd name="T85" fmla="*/ 2147483647 h 1152"/>
                <a:gd name="T86" fmla="*/ 2147483647 w 525"/>
                <a:gd name="T87" fmla="*/ 2147483647 h 1152"/>
                <a:gd name="T88" fmla="*/ 2147483647 w 525"/>
                <a:gd name="T89" fmla="*/ 2147483647 h 1152"/>
                <a:gd name="T90" fmla="*/ 2147483647 w 525"/>
                <a:gd name="T91" fmla="*/ 2147483647 h 1152"/>
                <a:gd name="T92" fmla="*/ 2147483647 w 525"/>
                <a:gd name="T93" fmla="*/ 2147483647 h 1152"/>
                <a:gd name="T94" fmla="*/ 2147483647 w 525"/>
                <a:gd name="T95" fmla="*/ 2147483647 h 1152"/>
                <a:gd name="T96" fmla="*/ 2147483647 w 525"/>
                <a:gd name="T97" fmla="*/ 2147483647 h 1152"/>
                <a:gd name="T98" fmla="*/ 2147483647 w 525"/>
                <a:gd name="T99" fmla="*/ 2147483647 h 1152"/>
                <a:gd name="T100" fmla="*/ 2147483647 w 525"/>
                <a:gd name="T101" fmla="*/ 2147483647 h 1152"/>
                <a:gd name="T102" fmla="*/ 2147483647 w 525"/>
                <a:gd name="T103" fmla="*/ 2147483647 h 1152"/>
                <a:gd name="T104" fmla="*/ 2147483647 w 525"/>
                <a:gd name="T105" fmla="*/ 2147483647 h 1152"/>
                <a:gd name="T106" fmla="*/ 2147483647 w 525"/>
                <a:gd name="T107" fmla="*/ 2147483647 h 1152"/>
                <a:gd name="T108" fmla="*/ 2147483647 w 525"/>
                <a:gd name="T109" fmla="*/ 2147483647 h 1152"/>
                <a:gd name="T110" fmla="*/ 2147483647 w 525"/>
                <a:gd name="T111" fmla="*/ 2147483647 h 1152"/>
                <a:gd name="T112" fmla="*/ 2147483647 w 525"/>
                <a:gd name="T113" fmla="*/ 2147483647 h 1152"/>
                <a:gd name="T114" fmla="*/ 2147483647 w 525"/>
                <a:gd name="T115" fmla="*/ 2147483647 h 1152"/>
                <a:gd name="T116" fmla="*/ 2147483647 w 525"/>
                <a:gd name="T117" fmla="*/ 2147483647 h 1152"/>
                <a:gd name="T118" fmla="*/ 2147483647 w 525"/>
                <a:gd name="T119" fmla="*/ 2147483647 h 115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525"/>
                <a:gd name="T181" fmla="*/ 0 h 1152"/>
                <a:gd name="T182" fmla="*/ 525 w 525"/>
                <a:gd name="T183" fmla="*/ 1152 h 115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525" h="1152">
                  <a:moveTo>
                    <a:pt x="240" y="0"/>
                  </a:moveTo>
                  <a:lnTo>
                    <a:pt x="240" y="0"/>
                  </a:lnTo>
                  <a:lnTo>
                    <a:pt x="233" y="7"/>
                  </a:lnTo>
                  <a:lnTo>
                    <a:pt x="227" y="10"/>
                  </a:lnTo>
                  <a:lnTo>
                    <a:pt x="210" y="79"/>
                  </a:lnTo>
                  <a:lnTo>
                    <a:pt x="207" y="89"/>
                  </a:lnTo>
                  <a:lnTo>
                    <a:pt x="191" y="125"/>
                  </a:lnTo>
                  <a:lnTo>
                    <a:pt x="184" y="132"/>
                  </a:lnTo>
                  <a:lnTo>
                    <a:pt x="158" y="171"/>
                  </a:lnTo>
                  <a:lnTo>
                    <a:pt x="102" y="273"/>
                  </a:lnTo>
                  <a:lnTo>
                    <a:pt x="99" y="279"/>
                  </a:lnTo>
                  <a:lnTo>
                    <a:pt x="92" y="292"/>
                  </a:lnTo>
                  <a:lnTo>
                    <a:pt x="89" y="299"/>
                  </a:lnTo>
                  <a:lnTo>
                    <a:pt x="86" y="332"/>
                  </a:lnTo>
                  <a:lnTo>
                    <a:pt x="82" y="348"/>
                  </a:lnTo>
                  <a:lnTo>
                    <a:pt x="82" y="375"/>
                  </a:lnTo>
                  <a:lnTo>
                    <a:pt x="82" y="460"/>
                  </a:lnTo>
                  <a:lnTo>
                    <a:pt x="82" y="493"/>
                  </a:lnTo>
                  <a:lnTo>
                    <a:pt x="82" y="516"/>
                  </a:lnTo>
                  <a:lnTo>
                    <a:pt x="86" y="542"/>
                  </a:lnTo>
                  <a:lnTo>
                    <a:pt x="89" y="565"/>
                  </a:lnTo>
                  <a:lnTo>
                    <a:pt x="89" y="571"/>
                  </a:lnTo>
                  <a:lnTo>
                    <a:pt x="92" y="630"/>
                  </a:lnTo>
                  <a:lnTo>
                    <a:pt x="92" y="693"/>
                  </a:lnTo>
                  <a:lnTo>
                    <a:pt x="92" y="739"/>
                  </a:lnTo>
                  <a:lnTo>
                    <a:pt x="89" y="758"/>
                  </a:lnTo>
                  <a:lnTo>
                    <a:pt x="82" y="775"/>
                  </a:lnTo>
                  <a:lnTo>
                    <a:pt x="76" y="831"/>
                  </a:lnTo>
                  <a:lnTo>
                    <a:pt x="69" y="883"/>
                  </a:lnTo>
                  <a:lnTo>
                    <a:pt x="69" y="890"/>
                  </a:lnTo>
                  <a:lnTo>
                    <a:pt x="63" y="913"/>
                  </a:lnTo>
                  <a:lnTo>
                    <a:pt x="50" y="945"/>
                  </a:lnTo>
                  <a:lnTo>
                    <a:pt x="46" y="955"/>
                  </a:lnTo>
                  <a:lnTo>
                    <a:pt x="36" y="988"/>
                  </a:lnTo>
                  <a:lnTo>
                    <a:pt x="23" y="1027"/>
                  </a:lnTo>
                  <a:lnTo>
                    <a:pt x="13" y="1113"/>
                  </a:lnTo>
                  <a:lnTo>
                    <a:pt x="10" y="1119"/>
                  </a:lnTo>
                  <a:lnTo>
                    <a:pt x="0" y="1139"/>
                  </a:lnTo>
                  <a:lnTo>
                    <a:pt x="4" y="1142"/>
                  </a:lnTo>
                  <a:lnTo>
                    <a:pt x="125" y="1142"/>
                  </a:lnTo>
                  <a:lnTo>
                    <a:pt x="279" y="1142"/>
                  </a:lnTo>
                  <a:lnTo>
                    <a:pt x="286" y="1146"/>
                  </a:lnTo>
                  <a:lnTo>
                    <a:pt x="401" y="1152"/>
                  </a:lnTo>
                  <a:lnTo>
                    <a:pt x="410" y="1152"/>
                  </a:lnTo>
                  <a:lnTo>
                    <a:pt x="443" y="1149"/>
                  </a:lnTo>
                  <a:lnTo>
                    <a:pt x="450" y="1149"/>
                  </a:lnTo>
                  <a:lnTo>
                    <a:pt x="515" y="1152"/>
                  </a:lnTo>
                  <a:lnTo>
                    <a:pt x="519" y="1152"/>
                  </a:lnTo>
                  <a:lnTo>
                    <a:pt x="519" y="1149"/>
                  </a:lnTo>
                  <a:lnTo>
                    <a:pt x="525" y="1123"/>
                  </a:lnTo>
                  <a:lnTo>
                    <a:pt x="525" y="1116"/>
                  </a:lnTo>
                  <a:lnTo>
                    <a:pt x="509" y="1054"/>
                  </a:lnTo>
                  <a:lnTo>
                    <a:pt x="509" y="1047"/>
                  </a:lnTo>
                  <a:lnTo>
                    <a:pt x="502" y="880"/>
                  </a:lnTo>
                  <a:lnTo>
                    <a:pt x="502" y="873"/>
                  </a:lnTo>
                  <a:lnTo>
                    <a:pt x="492" y="768"/>
                  </a:lnTo>
                  <a:lnTo>
                    <a:pt x="492" y="762"/>
                  </a:lnTo>
                  <a:lnTo>
                    <a:pt x="489" y="739"/>
                  </a:lnTo>
                  <a:lnTo>
                    <a:pt x="492" y="719"/>
                  </a:lnTo>
                  <a:lnTo>
                    <a:pt x="496" y="703"/>
                  </a:lnTo>
                  <a:lnTo>
                    <a:pt x="496" y="693"/>
                  </a:lnTo>
                  <a:lnTo>
                    <a:pt x="499" y="676"/>
                  </a:lnTo>
                  <a:lnTo>
                    <a:pt x="515" y="611"/>
                  </a:lnTo>
                  <a:lnTo>
                    <a:pt x="525" y="558"/>
                  </a:lnTo>
                  <a:lnTo>
                    <a:pt x="525" y="552"/>
                  </a:lnTo>
                  <a:lnTo>
                    <a:pt x="483" y="358"/>
                  </a:lnTo>
                  <a:lnTo>
                    <a:pt x="483" y="352"/>
                  </a:lnTo>
                  <a:lnTo>
                    <a:pt x="460" y="306"/>
                  </a:lnTo>
                  <a:lnTo>
                    <a:pt x="456" y="299"/>
                  </a:lnTo>
                  <a:lnTo>
                    <a:pt x="391" y="197"/>
                  </a:lnTo>
                  <a:lnTo>
                    <a:pt x="387" y="191"/>
                  </a:lnTo>
                  <a:lnTo>
                    <a:pt x="348" y="138"/>
                  </a:lnTo>
                  <a:lnTo>
                    <a:pt x="342" y="132"/>
                  </a:lnTo>
                  <a:lnTo>
                    <a:pt x="319" y="115"/>
                  </a:lnTo>
                  <a:lnTo>
                    <a:pt x="312" y="112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2" name="Freeform 249"/>
            <p:cNvSpPr>
              <a:spLocks/>
            </p:cNvSpPr>
            <p:nvPr/>
          </p:nvSpPr>
          <p:spPr bwMode="auto">
            <a:xfrm>
              <a:off x="1730375" y="2036763"/>
              <a:ext cx="844550" cy="604838"/>
            </a:xfrm>
            <a:custGeom>
              <a:avLst/>
              <a:gdLst>
                <a:gd name="T0" fmla="*/ 0 w 532"/>
                <a:gd name="T1" fmla="*/ 2147483647 h 381"/>
                <a:gd name="T2" fmla="*/ 0 w 532"/>
                <a:gd name="T3" fmla="*/ 2147483647 h 381"/>
                <a:gd name="T4" fmla="*/ 2147483647 w 532"/>
                <a:gd name="T5" fmla="*/ 2147483647 h 381"/>
                <a:gd name="T6" fmla="*/ 2147483647 w 532"/>
                <a:gd name="T7" fmla="*/ 2147483647 h 381"/>
                <a:gd name="T8" fmla="*/ 2147483647 w 532"/>
                <a:gd name="T9" fmla="*/ 2147483647 h 381"/>
                <a:gd name="T10" fmla="*/ 2147483647 w 532"/>
                <a:gd name="T11" fmla="*/ 2147483647 h 381"/>
                <a:gd name="T12" fmla="*/ 2147483647 w 532"/>
                <a:gd name="T13" fmla="*/ 2147483647 h 381"/>
                <a:gd name="T14" fmla="*/ 2147483647 w 532"/>
                <a:gd name="T15" fmla="*/ 2147483647 h 381"/>
                <a:gd name="T16" fmla="*/ 2147483647 w 532"/>
                <a:gd name="T17" fmla="*/ 2147483647 h 381"/>
                <a:gd name="T18" fmla="*/ 2147483647 w 532"/>
                <a:gd name="T19" fmla="*/ 2147483647 h 381"/>
                <a:gd name="T20" fmla="*/ 2147483647 w 532"/>
                <a:gd name="T21" fmla="*/ 2147483647 h 381"/>
                <a:gd name="T22" fmla="*/ 2147483647 w 532"/>
                <a:gd name="T23" fmla="*/ 2147483647 h 381"/>
                <a:gd name="T24" fmla="*/ 2147483647 w 532"/>
                <a:gd name="T25" fmla="*/ 2147483647 h 381"/>
                <a:gd name="T26" fmla="*/ 2147483647 w 532"/>
                <a:gd name="T27" fmla="*/ 2147483647 h 381"/>
                <a:gd name="T28" fmla="*/ 2147483647 w 532"/>
                <a:gd name="T29" fmla="*/ 2147483647 h 381"/>
                <a:gd name="T30" fmla="*/ 2147483647 w 532"/>
                <a:gd name="T31" fmla="*/ 2147483647 h 381"/>
                <a:gd name="T32" fmla="*/ 2147483647 w 532"/>
                <a:gd name="T33" fmla="*/ 2147483647 h 381"/>
                <a:gd name="T34" fmla="*/ 2147483647 w 532"/>
                <a:gd name="T35" fmla="*/ 2147483647 h 381"/>
                <a:gd name="T36" fmla="*/ 2147483647 w 532"/>
                <a:gd name="T37" fmla="*/ 2147483647 h 381"/>
                <a:gd name="T38" fmla="*/ 2147483647 w 532"/>
                <a:gd name="T39" fmla="*/ 2147483647 h 381"/>
                <a:gd name="T40" fmla="*/ 2147483647 w 532"/>
                <a:gd name="T41" fmla="*/ 2147483647 h 381"/>
                <a:gd name="T42" fmla="*/ 2147483647 w 532"/>
                <a:gd name="T43" fmla="*/ 2147483647 h 381"/>
                <a:gd name="T44" fmla="*/ 2147483647 w 532"/>
                <a:gd name="T45" fmla="*/ 2147483647 h 381"/>
                <a:gd name="T46" fmla="*/ 2147483647 w 532"/>
                <a:gd name="T47" fmla="*/ 2147483647 h 381"/>
                <a:gd name="T48" fmla="*/ 2147483647 w 532"/>
                <a:gd name="T49" fmla="*/ 2147483647 h 381"/>
                <a:gd name="T50" fmla="*/ 2147483647 w 532"/>
                <a:gd name="T51" fmla="*/ 2147483647 h 381"/>
                <a:gd name="T52" fmla="*/ 2147483647 w 532"/>
                <a:gd name="T53" fmla="*/ 2147483647 h 381"/>
                <a:gd name="T54" fmla="*/ 2147483647 w 532"/>
                <a:gd name="T55" fmla="*/ 2147483647 h 381"/>
                <a:gd name="T56" fmla="*/ 2147483647 w 532"/>
                <a:gd name="T57" fmla="*/ 2147483647 h 381"/>
                <a:gd name="T58" fmla="*/ 2147483647 w 532"/>
                <a:gd name="T59" fmla="*/ 2147483647 h 381"/>
                <a:gd name="T60" fmla="*/ 2147483647 w 532"/>
                <a:gd name="T61" fmla="*/ 2147483647 h 381"/>
                <a:gd name="T62" fmla="*/ 2147483647 w 532"/>
                <a:gd name="T63" fmla="*/ 2147483647 h 381"/>
                <a:gd name="T64" fmla="*/ 2147483647 w 532"/>
                <a:gd name="T65" fmla="*/ 2147483647 h 381"/>
                <a:gd name="T66" fmla="*/ 2147483647 w 532"/>
                <a:gd name="T67" fmla="*/ 2147483647 h 381"/>
                <a:gd name="T68" fmla="*/ 2147483647 w 532"/>
                <a:gd name="T69" fmla="*/ 2147483647 h 381"/>
                <a:gd name="T70" fmla="*/ 2147483647 w 532"/>
                <a:gd name="T71" fmla="*/ 2147483647 h 381"/>
                <a:gd name="T72" fmla="*/ 2147483647 w 532"/>
                <a:gd name="T73" fmla="*/ 2147483647 h 381"/>
                <a:gd name="T74" fmla="*/ 2147483647 w 532"/>
                <a:gd name="T75" fmla="*/ 2147483647 h 381"/>
                <a:gd name="T76" fmla="*/ 2147483647 w 532"/>
                <a:gd name="T77" fmla="*/ 2147483647 h 381"/>
                <a:gd name="T78" fmla="*/ 2147483647 w 532"/>
                <a:gd name="T79" fmla="*/ 2147483647 h 381"/>
                <a:gd name="T80" fmla="*/ 2147483647 w 532"/>
                <a:gd name="T81" fmla="*/ 2147483647 h 381"/>
                <a:gd name="T82" fmla="*/ 2147483647 w 532"/>
                <a:gd name="T83" fmla="*/ 2147483647 h 381"/>
                <a:gd name="T84" fmla="*/ 2147483647 w 532"/>
                <a:gd name="T85" fmla="*/ 0 h 381"/>
                <a:gd name="T86" fmla="*/ 2147483647 w 532"/>
                <a:gd name="T87" fmla="*/ 0 h 381"/>
                <a:gd name="T88" fmla="*/ 0 w 532"/>
                <a:gd name="T89" fmla="*/ 2147483647 h 381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32"/>
                <a:gd name="T136" fmla="*/ 0 h 381"/>
                <a:gd name="T137" fmla="*/ 532 w 532"/>
                <a:gd name="T138" fmla="*/ 381 h 381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32" h="381">
                  <a:moveTo>
                    <a:pt x="0" y="7"/>
                  </a:moveTo>
                  <a:lnTo>
                    <a:pt x="0" y="7"/>
                  </a:lnTo>
                  <a:lnTo>
                    <a:pt x="0" y="10"/>
                  </a:lnTo>
                  <a:lnTo>
                    <a:pt x="0" y="13"/>
                  </a:lnTo>
                  <a:lnTo>
                    <a:pt x="36" y="138"/>
                  </a:lnTo>
                  <a:lnTo>
                    <a:pt x="36" y="145"/>
                  </a:lnTo>
                  <a:lnTo>
                    <a:pt x="53" y="230"/>
                  </a:lnTo>
                  <a:lnTo>
                    <a:pt x="56" y="233"/>
                  </a:lnTo>
                  <a:lnTo>
                    <a:pt x="95" y="250"/>
                  </a:lnTo>
                  <a:lnTo>
                    <a:pt x="105" y="253"/>
                  </a:lnTo>
                  <a:lnTo>
                    <a:pt x="158" y="273"/>
                  </a:lnTo>
                  <a:lnTo>
                    <a:pt x="164" y="276"/>
                  </a:lnTo>
                  <a:lnTo>
                    <a:pt x="184" y="286"/>
                  </a:lnTo>
                  <a:lnTo>
                    <a:pt x="210" y="296"/>
                  </a:lnTo>
                  <a:lnTo>
                    <a:pt x="243" y="305"/>
                  </a:lnTo>
                  <a:lnTo>
                    <a:pt x="269" y="315"/>
                  </a:lnTo>
                  <a:lnTo>
                    <a:pt x="276" y="315"/>
                  </a:lnTo>
                  <a:lnTo>
                    <a:pt x="335" y="335"/>
                  </a:lnTo>
                  <a:lnTo>
                    <a:pt x="345" y="338"/>
                  </a:lnTo>
                  <a:lnTo>
                    <a:pt x="368" y="345"/>
                  </a:lnTo>
                  <a:lnTo>
                    <a:pt x="394" y="351"/>
                  </a:lnTo>
                  <a:lnTo>
                    <a:pt x="420" y="368"/>
                  </a:lnTo>
                  <a:lnTo>
                    <a:pt x="450" y="378"/>
                  </a:lnTo>
                  <a:lnTo>
                    <a:pt x="495" y="381"/>
                  </a:lnTo>
                  <a:lnTo>
                    <a:pt x="495" y="378"/>
                  </a:lnTo>
                  <a:lnTo>
                    <a:pt x="499" y="374"/>
                  </a:lnTo>
                  <a:lnTo>
                    <a:pt x="505" y="335"/>
                  </a:lnTo>
                  <a:lnTo>
                    <a:pt x="509" y="328"/>
                  </a:lnTo>
                  <a:lnTo>
                    <a:pt x="528" y="263"/>
                  </a:lnTo>
                  <a:lnTo>
                    <a:pt x="528" y="256"/>
                  </a:lnTo>
                  <a:lnTo>
                    <a:pt x="532" y="240"/>
                  </a:lnTo>
                  <a:lnTo>
                    <a:pt x="528" y="233"/>
                  </a:lnTo>
                  <a:lnTo>
                    <a:pt x="459" y="200"/>
                  </a:lnTo>
                  <a:lnTo>
                    <a:pt x="453" y="197"/>
                  </a:lnTo>
                  <a:lnTo>
                    <a:pt x="407" y="181"/>
                  </a:lnTo>
                  <a:lnTo>
                    <a:pt x="400" y="177"/>
                  </a:lnTo>
                  <a:lnTo>
                    <a:pt x="351" y="164"/>
                  </a:lnTo>
                  <a:lnTo>
                    <a:pt x="341" y="161"/>
                  </a:lnTo>
                  <a:lnTo>
                    <a:pt x="299" y="158"/>
                  </a:lnTo>
                  <a:lnTo>
                    <a:pt x="292" y="154"/>
                  </a:lnTo>
                  <a:lnTo>
                    <a:pt x="266" y="141"/>
                  </a:lnTo>
                  <a:lnTo>
                    <a:pt x="259" y="138"/>
                  </a:lnTo>
                  <a:lnTo>
                    <a:pt x="200" y="115"/>
                  </a:lnTo>
                  <a:lnTo>
                    <a:pt x="197" y="112"/>
                  </a:lnTo>
                  <a:lnTo>
                    <a:pt x="194" y="102"/>
                  </a:lnTo>
                  <a:lnTo>
                    <a:pt x="187" y="99"/>
                  </a:lnTo>
                  <a:lnTo>
                    <a:pt x="171" y="89"/>
                  </a:lnTo>
                  <a:lnTo>
                    <a:pt x="164" y="89"/>
                  </a:lnTo>
                  <a:lnTo>
                    <a:pt x="154" y="86"/>
                  </a:lnTo>
                  <a:lnTo>
                    <a:pt x="144" y="86"/>
                  </a:lnTo>
                  <a:lnTo>
                    <a:pt x="131" y="79"/>
                  </a:lnTo>
                  <a:lnTo>
                    <a:pt x="121" y="72"/>
                  </a:lnTo>
                  <a:lnTo>
                    <a:pt x="118" y="66"/>
                  </a:lnTo>
                  <a:lnTo>
                    <a:pt x="105" y="46"/>
                  </a:lnTo>
                  <a:lnTo>
                    <a:pt x="92" y="30"/>
                  </a:lnTo>
                  <a:lnTo>
                    <a:pt x="89" y="27"/>
                  </a:lnTo>
                  <a:lnTo>
                    <a:pt x="69" y="4"/>
                  </a:lnTo>
                  <a:lnTo>
                    <a:pt x="62" y="0"/>
                  </a:lnTo>
                  <a:lnTo>
                    <a:pt x="53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3" name="Freeform 250"/>
            <p:cNvSpPr>
              <a:spLocks/>
            </p:cNvSpPr>
            <p:nvPr/>
          </p:nvSpPr>
          <p:spPr bwMode="auto">
            <a:xfrm>
              <a:off x="2527300" y="2308226"/>
              <a:ext cx="317500" cy="338138"/>
            </a:xfrm>
            <a:custGeom>
              <a:avLst/>
              <a:gdLst>
                <a:gd name="T0" fmla="*/ 2147483647 w 200"/>
                <a:gd name="T1" fmla="*/ 2147483647 h 213"/>
                <a:gd name="T2" fmla="*/ 2147483647 w 200"/>
                <a:gd name="T3" fmla="*/ 2147483647 h 213"/>
                <a:gd name="T4" fmla="*/ 2147483647 w 200"/>
                <a:gd name="T5" fmla="*/ 2147483647 h 213"/>
                <a:gd name="T6" fmla="*/ 2147483647 w 200"/>
                <a:gd name="T7" fmla="*/ 2147483647 h 213"/>
                <a:gd name="T8" fmla="*/ 2147483647 w 200"/>
                <a:gd name="T9" fmla="*/ 0 h 213"/>
                <a:gd name="T10" fmla="*/ 2147483647 w 200"/>
                <a:gd name="T11" fmla="*/ 2147483647 h 213"/>
                <a:gd name="T12" fmla="*/ 2147483647 w 200"/>
                <a:gd name="T13" fmla="*/ 2147483647 h 213"/>
                <a:gd name="T14" fmla="*/ 2147483647 w 200"/>
                <a:gd name="T15" fmla="*/ 2147483647 h 213"/>
                <a:gd name="T16" fmla="*/ 2147483647 w 200"/>
                <a:gd name="T17" fmla="*/ 2147483647 h 213"/>
                <a:gd name="T18" fmla="*/ 2147483647 w 200"/>
                <a:gd name="T19" fmla="*/ 2147483647 h 213"/>
                <a:gd name="T20" fmla="*/ 2147483647 w 200"/>
                <a:gd name="T21" fmla="*/ 2147483647 h 213"/>
                <a:gd name="T22" fmla="*/ 2147483647 w 200"/>
                <a:gd name="T23" fmla="*/ 2147483647 h 213"/>
                <a:gd name="T24" fmla="*/ 0 w 200"/>
                <a:gd name="T25" fmla="*/ 2147483647 h 213"/>
                <a:gd name="T26" fmla="*/ 0 w 200"/>
                <a:gd name="T27" fmla="*/ 2147483647 h 213"/>
                <a:gd name="T28" fmla="*/ 2147483647 w 200"/>
                <a:gd name="T29" fmla="*/ 2147483647 h 213"/>
                <a:gd name="T30" fmla="*/ 2147483647 w 200"/>
                <a:gd name="T31" fmla="*/ 2147483647 h 213"/>
                <a:gd name="T32" fmla="*/ 2147483647 w 200"/>
                <a:gd name="T33" fmla="*/ 2147483647 h 213"/>
                <a:gd name="T34" fmla="*/ 2147483647 w 200"/>
                <a:gd name="T35" fmla="*/ 2147483647 h 213"/>
                <a:gd name="T36" fmla="*/ 2147483647 w 200"/>
                <a:gd name="T37" fmla="*/ 2147483647 h 213"/>
                <a:gd name="T38" fmla="*/ 2147483647 w 200"/>
                <a:gd name="T39" fmla="*/ 2147483647 h 213"/>
                <a:gd name="T40" fmla="*/ 2147483647 w 200"/>
                <a:gd name="T41" fmla="*/ 2147483647 h 213"/>
                <a:gd name="T42" fmla="*/ 2147483647 w 200"/>
                <a:gd name="T43" fmla="*/ 2147483647 h 213"/>
                <a:gd name="T44" fmla="*/ 2147483647 w 200"/>
                <a:gd name="T45" fmla="*/ 2147483647 h 213"/>
                <a:gd name="T46" fmla="*/ 2147483647 w 200"/>
                <a:gd name="T47" fmla="*/ 2147483647 h 213"/>
                <a:gd name="T48" fmla="*/ 2147483647 w 200"/>
                <a:gd name="T49" fmla="*/ 2147483647 h 213"/>
                <a:gd name="T50" fmla="*/ 2147483647 w 200"/>
                <a:gd name="T51" fmla="*/ 2147483647 h 213"/>
                <a:gd name="T52" fmla="*/ 2147483647 w 200"/>
                <a:gd name="T53" fmla="*/ 2147483647 h 213"/>
                <a:gd name="T54" fmla="*/ 2147483647 w 200"/>
                <a:gd name="T55" fmla="*/ 2147483647 h 213"/>
                <a:gd name="T56" fmla="*/ 2147483647 w 200"/>
                <a:gd name="T57" fmla="*/ 2147483647 h 213"/>
                <a:gd name="T58" fmla="*/ 2147483647 w 200"/>
                <a:gd name="T59" fmla="*/ 2147483647 h 213"/>
                <a:gd name="T60" fmla="*/ 2147483647 w 200"/>
                <a:gd name="T61" fmla="*/ 2147483647 h 213"/>
                <a:gd name="T62" fmla="*/ 2147483647 w 200"/>
                <a:gd name="T63" fmla="*/ 2147483647 h 213"/>
                <a:gd name="T64" fmla="*/ 2147483647 w 200"/>
                <a:gd name="T65" fmla="*/ 2147483647 h 213"/>
                <a:gd name="T66" fmla="*/ 2147483647 w 200"/>
                <a:gd name="T67" fmla="*/ 2147483647 h 213"/>
                <a:gd name="T68" fmla="*/ 2147483647 w 200"/>
                <a:gd name="T69" fmla="*/ 2147483647 h 213"/>
                <a:gd name="T70" fmla="*/ 2147483647 w 200"/>
                <a:gd name="T71" fmla="*/ 2147483647 h 213"/>
                <a:gd name="T72" fmla="*/ 2147483647 w 200"/>
                <a:gd name="T73" fmla="*/ 2147483647 h 21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00"/>
                <a:gd name="T112" fmla="*/ 0 h 213"/>
                <a:gd name="T113" fmla="*/ 200 w 200"/>
                <a:gd name="T114" fmla="*/ 213 h 21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00" h="213">
                  <a:moveTo>
                    <a:pt x="141" y="3"/>
                  </a:moveTo>
                  <a:lnTo>
                    <a:pt x="141" y="3"/>
                  </a:lnTo>
                  <a:lnTo>
                    <a:pt x="135" y="3"/>
                  </a:lnTo>
                  <a:lnTo>
                    <a:pt x="125" y="6"/>
                  </a:lnTo>
                  <a:lnTo>
                    <a:pt x="105" y="6"/>
                  </a:lnTo>
                  <a:lnTo>
                    <a:pt x="95" y="3"/>
                  </a:lnTo>
                  <a:lnTo>
                    <a:pt x="89" y="0"/>
                  </a:lnTo>
                  <a:lnTo>
                    <a:pt x="82" y="0"/>
                  </a:lnTo>
                  <a:lnTo>
                    <a:pt x="69" y="6"/>
                  </a:lnTo>
                  <a:lnTo>
                    <a:pt x="56" y="16"/>
                  </a:lnTo>
                  <a:lnTo>
                    <a:pt x="26" y="36"/>
                  </a:lnTo>
                  <a:lnTo>
                    <a:pt x="13" y="52"/>
                  </a:lnTo>
                  <a:lnTo>
                    <a:pt x="10" y="59"/>
                  </a:lnTo>
                  <a:lnTo>
                    <a:pt x="7" y="72"/>
                  </a:lnTo>
                  <a:lnTo>
                    <a:pt x="10" y="82"/>
                  </a:lnTo>
                  <a:lnTo>
                    <a:pt x="10" y="95"/>
                  </a:lnTo>
                  <a:lnTo>
                    <a:pt x="3" y="108"/>
                  </a:lnTo>
                  <a:lnTo>
                    <a:pt x="0" y="125"/>
                  </a:lnTo>
                  <a:lnTo>
                    <a:pt x="0" y="134"/>
                  </a:lnTo>
                  <a:lnTo>
                    <a:pt x="0" y="141"/>
                  </a:lnTo>
                  <a:lnTo>
                    <a:pt x="10" y="157"/>
                  </a:lnTo>
                  <a:lnTo>
                    <a:pt x="20" y="164"/>
                  </a:lnTo>
                  <a:lnTo>
                    <a:pt x="26" y="170"/>
                  </a:lnTo>
                  <a:lnTo>
                    <a:pt x="26" y="174"/>
                  </a:lnTo>
                  <a:lnTo>
                    <a:pt x="26" y="177"/>
                  </a:lnTo>
                  <a:lnTo>
                    <a:pt x="33" y="187"/>
                  </a:lnTo>
                  <a:lnTo>
                    <a:pt x="39" y="193"/>
                  </a:lnTo>
                  <a:lnTo>
                    <a:pt x="56" y="197"/>
                  </a:lnTo>
                  <a:lnTo>
                    <a:pt x="59" y="197"/>
                  </a:lnTo>
                  <a:lnTo>
                    <a:pt x="72" y="207"/>
                  </a:lnTo>
                  <a:lnTo>
                    <a:pt x="85" y="213"/>
                  </a:lnTo>
                  <a:lnTo>
                    <a:pt x="98" y="213"/>
                  </a:lnTo>
                  <a:lnTo>
                    <a:pt x="105" y="213"/>
                  </a:lnTo>
                  <a:lnTo>
                    <a:pt x="112" y="207"/>
                  </a:lnTo>
                  <a:lnTo>
                    <a:pt x="121" y="193"/>
                  </a:lnTo>
                  <a:lnTo>
                    <a:pt x="135" y="180"/>
                  </a:lnTo>
                  <a:lnTo>
                    <a:pt x="151" y="167"/>
                  </a:lnTo>
                  <a:lnTo>
                    <a:pt x="174" y="157"/>
                  </a:lnTo>
                  <a:lnTo>
                    <a:pt x="187" y="151"/>
                  </a:lnTo>
                  <a:lnTo>
                    <a:pt x="197" y="141"/>
                  </a:lnTo>
                  <a:lnTo>
                    <a:pt x="200" y="131"/>
                  </a:lnTo>
                  <a:lnTo>
                    <a:pt x="200" y="115"/>
                  </a:lnTo>
                  <a:lnTo>
                    <a:pt x="194" y="88"/>
                  </a:lnTo>
                  <a:lnTo>
                    <a:pt x="190" y="69"/>
                  </a:lnTo>
                  <a:lnTo>
                    <a:pt x="180" y="49"/>
                  </a:lnTo>
                  <a:lnTo>
                    <a:pt x="171" y="33"/>
                  </a:lnTo>
                  <a:lnTo>
                    <a:pt x="161" y="13"/>
                  </a:lnTo>
                  <a:lnTo>
                    <a:pt x="154" y="10"/>
                  </a:lnTo>
                  <a:lnTo>
                    <a:pt x="148" y="6"/>
                  </a:lnTo>
                  <a:lnTo>
                    <a:pt x="141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4" name="Freeform 251"/>
            <p:cNvSpPr>
              <a:spLocks/>
            </p:cNvSpPr>
            <p:nvPr/>
          </p:nvSpPr>
          <p:spPr bwMode="auto">
            <a:xfrm>
              <a:off x="1241425" y="563563"/>
              <a:ext cx="593725" cy="822325"/>
            </a:xfrm>
            <a:custGeom>
              <a:avLst/>
              <a:gdLst>
                <a:gd name="T0" fmla="*/ 2147483647 w 374"/>
                <a:gd name="T1" fmla="*/ 2147483647 h 518"/>
                <a:gd name="T2" fmla="*/ 2147483647 w 374"/>
                <a:gd name="T3" fmla="*/ 2147483647 h 518"/>
                <a:gd name="T4" fmla="*/ 2147483647 w 374"/>
                <a:gd name="T5" fmla="*/ 2147483647 h 518"/>
                <a:gd name="T6" fmla="*/ 2147483647 w 374"/>
                <a:gd name="T7" fmla="*/ 2147483647 h 518"/>
                <a:gd name="T8" fmla="*/ 2147483647 w 374"/>
                <a:gd name="T9" fmla="*/ 2147483647 h 518"/>
                <a:gd name="T10" fmla="*/ 0 w 374"/>
                <a:gd name="T11" fmla="*/ 2147483647 h 518"/>
                <a:gd name="T12" fmla="*/ 0 w 374"/>
                <a:gd name="T13" fmla="*/ 2147483647 h 518"/>
                <a:gd name="T14" fmla="*/ 2147483647 w 374"/>
                <a:gd name="T15" fmla="*/ 2147483647 h 518"/>
                <a:gd name="T16" fmla="*/ 2147483647 w 374"/>
                <a:gd name="T17" fmla="*/ 2147483647 h 518"/>
                <a:gd name="T18" fmla="*/ 2147483647 w 374"/>
                <a:gd name="T19" fmla="*/ 2147483647 h 518"/>
                <a:gd name="T20" fmla="*/ 2147483647 w 374"/>
                <a:gd name="T21" fmla="*/ 2147483647 h 518"/>
                <a:gd name="T22" fmla="*/ 2147483647 w 374"/>
                <a:gd name="T23" fmla="*/ 2147483647 h 518"/>
                <a:gd name="T24" fmla="*/ 2147483647 w 374"/>
                <a:gd name="T25" fmla="*/ 2147483647 h 518"/>
                <a:gd name="T26" fmla="*/ 2147483647 w 374"/>
                <a:gd name="T27" fmla="*/ 2147483647 h 518"/>
                <a:gd name="T28" fmla="*/ 2147483647 w 374"/>
                <a:gd name="T29" fmla="*/ 2147483647 h 518"/>
                <a:gd name="T30" fmla="*/ 2147483647 w 374"/>
                <a:gd name="T31" fmla="*/ 2147483647 h 518"/>
                <a:gd name="T32" fmla="*/ 2147483647 w 374"/>
                <a:gd name="T33" fmla="*/ 2147483647 h 518"/>
                <a:gd name="T34" fmla="*/ 2147483647 w 374"/>
                <a:gd name="T35" fmla="*/ 2147483647 h 518"/>
                <a:gd name="T36" fmla="*/ 2147483647 w 374"/>
                <a:gd name="T37" fmla="*/ 2147483647 h 518"/>
                <a:gd name="T38" fmla="*/ 2147483647 w 374"/>
                <a:gd name="T39" fmla="*/ 2147483647 h 518"/>
                <a:gd name="T40" fmla="*/ 2147483647 w 374"/>
                <a:gd name="T41" fmla="*/ 2147483647 h 518"/>
                <a:gd name="T42" fmla="*/ 2147483647 w 374"/>
                <a:gd name="T43" fmla="*/ 2147483647 h 518"/>
                <a:gd name="T44" fmla="*/ 2147483647 w 374"/>
                <a:gd name="T45" fmla="*/ 2147483647 h 518"/>
                <a:gd name="T46" fmla="*/ 2147483647 w 374"/>
                <a:gd name="T47" fmla="*/ 2147483647 h 518"/>
                <a:gd name="T48" fmla="*/ 2147483647 w 374"/>
                <a:gd name="T49" fmla="*/ 2147483647 h 518"/>
                <a:gd name="T50" fmla="*/ 2147483647 w 374"/>
                <a:gd name="T51" fmla="*/ 2147483647 h 518"/>
                <a:gd name="T52" fmla="*/ 2147483647 w 374"/>
                <a:gd name="T53" fmla="*/ 2147483647 h 518"/>
                <a:gd name="T54" fmla="*/ 2147483647 w 374"/>
                <a:gd name="T55" fmla="*/ 2147483647 h 518"/>
                <a:gd name="T56" fmla="*/ 2147483647 w 374"/>
                <a:gd name="T57" fmla="*/ 2147483647 h 518"/>
                <a:gd name="T58" fmla="*/ 2147483647 w 374"/>
                <a:gd name="T59" fmla="*/ 2147483647 h 518"/>
                <a:gd name="T60" fmla="*/ 2147483647 w 374"/>
                <a:gd name="T61" fmla="*/ 2147483647 h 518"/>
                <a:gd name="T62" fmla="*/ 2147483647 w 374"/>
                <a:gd name="T63" fmla="*/ 2147483647 h 518"/>
                <a:gd name="T64" fmla="*/ 2147483647 w 374"/>
                <a:gd name="T65" fmla="*/ 2147483647 h 518"/>
                <a:gd name="T66" fmla="*/ 2147483647 w 374"/>
                <a:gd name="T67" fmla="*/ 2147483647 h 518"/>
                <a:gd name="T68" fmla="*/ 2147483647 w 374"/>
                <a:gd name="T69" fmla="*/ 2147483647 h 518"/>
                <a:gd name="T70" fmla="*/ 2147483647 w 374"/>
                <a:gd name="T71" fmla="*/ 2147483647 h 518"/>
                <a:gd name="T72" fmla="*/ 2147483647 w 374"/>
                <a:gd name="T73" fmla="*/ 2147483647 h 518"/>
                <a:gd name="T74" fmla="*/ 2147483647 w 374"/>
                <a:gd name="T75" fmla="*/ 2147483647 h 518"/>
                <a:gd name="T76" fmla="*/ 2147483647 w 374"/>
                <a:gd name="T77" fmla="*/ 2147483647 h 518"/>
                <a:gd name="T78" fmla="*/ 2147483647 w 374"/>
                <a:gd name="T79" fmla="*/ 2147483647 h 518"/>
                <a:gd name="T80" fmla="*/ 2147483647 w 374"/>
                <a:gd name="T81" fmla="*/ 2147483647 h 518"/>
                <a:gd name="T82" fmla="*/ 2147483647 w 374"/>
                <a:gd name="T83" fmla="*/ 2147483647 h 518"/>
                <a:gd name="T84" fmla="*/ 2147483647 w 374"/>
                <a:gd name="T85" fmla="*/ 2147483647 h 518"/>
                <a:gd name="T86" fmla="*/ 2147483647 w 374"/>
                <a:gd name="T87" fmla="*/ 2147483647 h 518"/>
                <a:gd name="T88" fmla="*/ 2147483647 w 374"/>
                <a:gd name="T89" fmla="*/ 2147483647 h 518"/>
                <a:gd name="T90" fmla="*/ 2147483647 w 374"/>
                <a:gd name="T91" fmla="*/ 2147483647 h 518"/>
                <a:gd name="T92" fmla="*/ 2147483647 w 374"/>
                <a:gd name="T93" fmla="*/ 2147483647 h 518"/>
                <a:gd name="T94" fmla="*/ 2147483647 w 374"/>
                <a:gd name="T95" fmla="*/ 2147483647 h 518"/>
                <a:gd name="T96" fmla="*/ 2147483647 w 374"/>
                <a:gd name="T97" fmla="*/ 2147483647 h 518"/>
                <a:gd name="T98" fmla="*/ 2147483647 w 374"/>
                <a:gd name="T99" fmla="*/ 2147483647 h 518"/>
                <a:gd name="T100" fmla="*/ 2147483647 w 374"/>
                <a:gd name="T101" fmla="*/ 2147483647 h 518"/>
                <a:gd name="T102" fmla="*/ 2147483647 w 374"/>
                <a:gd name="T103" fmla="*/ 2147483647 h 518"/>
                <a:gd name="T104" fmla="*/ 2147483647 w 374"/>
                <a:gd name="T105" fmla="*/ 2147483647 h 518"/>
                <a:gd name="T106" fmla="*/ 2147483647 w 374"/>
                <a:gd name="T107" fmla="*/ 2147483647 h 518"/>
                <a:gd name="T108" fmla="*/ 2147483647 w 374"/>
                <a:gd name="T109" fmla="*/ 2147483647 h 518"/>
                <a:gd name="T110" fmla="*/ 2147483647 w 374"/>
                <a:gd name="T111" fmla="*/ 0 h 518"/>
                <a:gd name="T112" fmla="*/ 2147483647 w 374"/>
                <a:gd name="T113" fmla="*/ 0 h 518"/>
                <a:gd name="T114" fmla="*/ 2147483647 w 374"/>
                <a:gd name="T115" fmla="*/ 2147483647 h 518"/>
                <a:gd name="T116" fmla="*/ 2147483647 w 374"/>
                <a:gd name="T117" fmla="*/ 2147483647 h 518"/>
                <a:gd name="T118" fmla="*/ 2147483647 w 374"/>
                <a:gd name="T119" fmla="*/ 2147483647 h 518"/>
                <a:gd name="T120" fmla="*/ 2147483647 w 374"/>
                <a:gd name="T121" fmla="*/ 2147483647 h 518"/>
                <a:gd name="T122" fmla="*/ 2147483647 w 374"/>
                <a:gd name="T123" fmla="*/ 2147483647 h 518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374"/>
                <a:gd name="T187" fmla="*/ 0 h 518"/>
                <a:gd name="T188" fmla="*/ 374 w 374"/>
                <a:gd name="T189" fmla="*/ 518 h 518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374" h="518">
                  <a:moveTo>
                    <a:pt x="23" y="118"/>
                  </a:moveTo>
                  <a:lnTo>
                    <a:pt x="23" y="118"/>
                  </a:lnTo>
                  <a:lnTo>
                    <a:pt x="23" y="124"/>
                  </a:lnTo>
                  <a:lnTo>
                    <a:pt x="16" y="141"/>
                  </a:lnTo>
                  <a:lnTo>
                    <a:pt x="13" y="147"/>
                  </a:lnTo>
                  <a:lnTo>
                    <a:pt x="10" y="170"/>
                  </a:lnTo>
                  <a:lnTo>
                    <a:pt x="6" y="177"/>
                  </a:lnTo>
                  <a:lnTo>
                    <a:pt x="3" y="184"/>
                  </a:lnTo>
                  <a:lnTo>
                    <a:pt x="0" y="190"/>
                  </a:lnTo>
                  <a:lnTo>
                    <a:pt x="0" y="203"/>
                  </a:lnTo>
                  <a:lnTo>
                    <a:pt x="3" y="210"/>
                  </a:lnTo>
                  <a:lnTo>
                    <a:pt x="13" y="229"/>
                  </a:lnTo>
                  <a:lnTo>
                    <a:pt x="13" y="239"/>
                  </a:lnTo>
                  <a:lnTo>
                    <a:pt x="13" y="256"/>
                  </a:lnTo>
                  <a:lnTo>
                    <a:pt x="16" y="272"/>
                  </a:lnTo>
                  <a:lnTo>
                    <a:pt x="23" y="292"/>
                  </a:lnTo>
                  <a:lnTo>
                    <a:pt x="29" y="308"/>
                  </a:lnTo>
                  <a:lnTo>
                    <a:pt x="42" y="328"/>
                  </a:lnTo>
                  <a:lnTo>
                    <a:pt x="52" y="334"/>
                  </a:lnTo>
                  <a:lnTo>
                    <a:pt x="62" y="338"/>
                  </a:lnTo>
                  <a:lnTo>
                    <a:pt x="75" y="341"/>
                  </a:lnTo>
                  <a:lnTo>
                    <a:pt x="88" y="344"/>
                  </a:lnTo>
                  <a:lnTo>
                    <a:pt x="98" y="344"/>
                  </a:lnTo>
                  <a:lnTo>
                    <a:pt x="101" y="351"/>
                  </a:lnTo>
                  <a:lnTo>
                    <a:pt x="98" y="377"/>
                  </a:lnTo>
                  <a:lnTo>
                    <a:pt x="105" y="400"/>
                  </a:lnTo>
                  <a:lnTo>
                    <a:pt x="157" y="403"/>
                  </a:lnTo>
                  <a:lnTo>
                    <a:pt x="164" y="410"/>
                  </a:lnTo>
                  <a:lnTo>
                    <a:pt x="151" y="462"/>
                  </a:lnTo>
                  <a:lnTo>
                    <a:pt x="141" y="502"/>
                  </a:lnTo>
                  <a:lnTo>
                    <a:pt x="138" y="518"/>
                  </a:lnTo>
                  <a:lnTo>
                    <a:pt x="167" y="512"/>
                  </a:lnTo>
                  <a:lnTo>
                    <a:pt x="197" y="502"/>
                  </a:lnTo>
                  <a:lnTo>
                    <a:pt x="200" y="502"/>
                  </a:lnTo>
                  <a:lnTo>
                    <a:pt x="206" y="502"/>
                  </a:lnTo>
                  <a:lnTo>
                    <a:pt x="246" y="416"/>
                  </a:lnTo>
                  <a:lnTo>
                    <a:pt x="269" y="374"/>
                  </a:lnTo>
                  <a:lnTo>
                    <a:pt x="292" y="361"/>
                  </a:lnTo>
                  <a:lnTo>
                    <a:pt x="302" y="357"/>
                  </a:lnTo>
                  <a:lnTo>
                    <a:pt x="325" y="354"/>
                  </a:lnTo>
                  <a:lnTo>
                    <a:pt x="341" y="351"/>
                  </a:lnTo>
                  <a:lnTo>
                    <a:pt x="351" y="348"/>
                  </a:lnTo>
                  <a:lnTo>
                    <a:pt x="357" y="344"/>
                  </a:lnTo>
                  <a:lnTo>
                    <a:pt x="357" y="341"/>
                  </a:lnTo>
                  <a:lnTo>
                    <a:pt x="357" y="328"/>
                  </a:lnTo>
                  <a:lnTo>
                    <a:pt x="357" y="318"/>
                  </a:lnTo>
                  <a:lnTo>
                    <a:pt x="357" y="305"/>
                  </a:lnTo>
                  <a:lnTo>
                    <a:pt x="357" y="298"/>
                  </a:lnTo>
                  <a:lnTo>
                    <a:pt x="357" y="279"/>
                  </a:lnTo>
                  <a:lnTo>
                    <a:pt x="357" y="269"/>
                  </a:lnTo>
                  <a:lnTo>
                    <a:pt x="357" y="259"/>
                  </a:lnTo>
                  <a:lnTo>
                    <a:pt x="357" y="249"/>
                  </a:lnTo>
                  <a:lnTo>
                    <a:pt x="357" y="239"/>
                  </a:lnTo>
                  <a:lnTo>
                    <a:pt x="361" y="236"/>
                  </a:lnTo>
                  <a:lnTo>
                    <a:pt x="364" y="233"/>
                  </a:lnTo>
                  <a:lnTo>
                    <a:pt x="367" y="229"/>
                  </a:lnTo>
                  <a:lnTo>
                    <a:pt x="370" y="223"/>
                  </a:lnTo>
                  <a:lnTo>
                    <a:pt x="374" y="220"/>
                  </a:lnTo>
                  <a:lnTo>
                    <a:pt x="370" y="216"/>
                  </a:lnTo>
                  <a:lnTo>
                    <a:pt x="351" y="197"/>
                  </a:lnTo>
                  <a:lnTo>
                    <a:pt x="344" y="190"/>
                  </a:lnTo>
                  <a:lnTo>
                    <a:pt x="341" y="187"/>
                  </a:lnTo>
                  <a:lnTo>
                    <a:pt x="334" y="180"/>
                  </a:lnTo>
                  <a:lnTo>
                    <a:pt x="328" y="167"/>
                  </a:lnTo>
                  <a:lnTo>
                    <a:pt x="328" y="161"/>
                  </a:lnTo>
                  <a:lnTo>
                    <a:pt x="331" y="138"/>
                  </a:lnTo>
                  <a:lnTo>
                    <a:pt x="325" y="115"/>
                  </a:lnTo>
                  <a:lnTo>
                    <a:pt x="295" y="72"/>
                  </a:lnTo>
                  <a:lnTo>
                    <a:pt x="285" y="59"/>
                  </a:lnTo>
                  <a:lnTo>
                    <a:pt x="279" y="52"/>
                  </a:lnTo>
                  <a:lnTo>
                    <a:pt x="275" y="42"/>
                  </a:lnTo>
                  <a:lnTo>
                    <a:pt x="272" y="36"/>
                  </a:lnTo>
                  <a:lnTo>
                    <a:pt x="265" y="20"/>
                  </a:lnTo>
                  <a:lnTo>
                    <a:pt x="252" y="10"/>
                  </a:lnTo>
                  <a:lnTo>
                    <a:pt x="243" y="3"/>
                  </a:lnTo>
                  <a:lnTo>
                    <a:pt x="236" y="0"/>
                  </a:lnTo>
                  <a:lnTo>
                    <a:pt x="180" y="0"/>
                  </a:lnTo>
                  <a:lnTo>
                    <a:pt x="118" y="6"/>
                  </a:lnTo>
                  <a:lnTo>
                    <a:pt x="111" y="6"/>
                  </a:lnTo>
                  <a:lnTo>
                    <a:pt x="39" y="62"/>
                  </a:lnTo>
                  <a:lnTo>
                    <a:pt x="36" y="69"/>
                  </a:lnTo>
                  <a:lnTo>
                    <a:pt x="26" y="88"/>
                  </a:lnTo>
                  <a:lnTo>
                    <a:pt x="23" y="95"/>
                  </a:lnTo>
                  <a:lnTo>
                    <a:pt x="23" y="1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5" name="Freeform 252"/>
            <p:cNvSpPr>
              <a:spLocks/>
            </p:cNvSpPr>
            <p:nvPr/>
          </p:nvSpPr>
          <p:spPr bwMode="auto">
            <a:xfrm>
              <a:off x="1038225" y="855663"/>
              <a:ext cx="260350" cy="614363"/>
            </a:xfrm>
            <a:custGeom>
              <a:avLst/>
              <a:gdLst>
                <a:gd name="T0" fmla="*/ 2147483647 w 164"/>
                <a:gd name="T1" fmla="*/ 2147483647 h 387"/>
                <a:gd name="T2" fmla="*/ 2147483647 w 164"/>
                <a:gd name="T3" fmla="*/ 0 h 387"/>
                <a:gd name="T4" fmla="*/ 2147483647 w 164"/>
                <a:gd name="T5" fmla="*/ 2147483647 h 387"/>
                <a:gd name="T6" fmla="*/ 2147483647 w 164"/>
                <a:gd name="T7" fmla="*/ 2147483647 h 387"/>
                <a:gd name="T8" fmla="*/ 2147483647 w 164"/>
                <a:gd name="T9" fmla="*/ 2147483647 h 387"/>
                <a:gd name="T10" fmla="*/ 2147483647 w 164"/>
                <a:gd name="T11" fmla="*/ 2147483647 h 387"/>
                <a:gd name="T12" fmla="*/ 2147483647 w 164"/>
                <a:gd name="T13" fmla="*/ 2147483647 h 387"/>
                <a:gd name="T14" fmla="*/ 2147483647 w 164"/>
                <a:gd name="T15" fmla="*/ 2147483647 h 387"/>
                <a:gd name="T16" fmla="*/ 2147483647 w 164"/>
                <a:gd name="T17" fmla="*/ 2147483647 h 387"/>
                <a:gd name="T18" fmla="*/ 2147483647 w 164"/>
                <a:gd name="T19" fmla="*/ 2147483647 h 387"/>
                <a:gd name="T20" fmla="*/ 2147483647 w 164"/>
                <a:gd name="T21" fmla="*/ 2147483647 h 387"/>
                <a:gd name="T22" fmla="*/ 2147483647 w 164"/>
                <a:gd name="T23" fmla="*/ 2147483647 h 387"/>
                <a:gd name="T24" fmla="*/ 2147483647 w 164"/>
                <a:gd name="T25" fmla="*/ 2147483647 h 387"/>
                <a:gd name="T26" fmla="*/ 2147483647 w 164"/>
                <a:gd name="T27" fmla="*/ 2147483647 h 387"/>
                <a:gd name="T28" fmla="*/ 2147483647 w 164"/>
                <a:gd name="T29" fmla="*/ 2147483647 h 387"/>
                <a:gd name="T30" fmla="*/ 2147483647 w 164"/>
                <a:gd name="T31" fmla="*/ 2147483647 h 387"/>
                <a:gd name="T32" fmla="*/ 2147483647 w 164"/>
                <a:gd name="T33" fmla="*/ 2147483647 h 387"/>
                <a:gd name="T34" fmla="*/ 2147483647 w 164"/>
                <a:gd name="T35" fmla="*/ 2147483647 h 387"/>
                <a:gd name="T36" fmla="*/ 2147483647 w 164"/>
                <a:gd name="T37" fmla="*/ 2147483647 h 387"/>
                <a:gd name="T38" fmla="*/ 2147483647 w 164"/>
                <a:gd name="T39" fmla="*/ 2147483647 h 387"/>
                <a:gd name="T40" fmla="*/ 2147483647 w 164"/>
                <a:gd name="T41" fmla="*/ 2147483647 h 387"/>
                <a:gd name="T42" fmla="*/ 2147483647 w 164"/>
                <a:gd name="T43" fmla="*/ 2147483647 h 387"/>
                <a:gd name="T44" fmla="*/ 0 w 164"/>
                <a:gd name="T45" fmla="*/ 2147483647 h 387"/>
                <a:gd name="T46" fmla="*/ 0 w 164"/>
                <a:gd name="T47" fmla="*/ 2147483647 h 387"/>
                <a:gd name="T48" fmla="*/ 2147483647 w 164"/>
                <a:gd name="T49" fmla="*/ 2147483647 h 387"/>
                <a:gd name="T50" fmla="*/ 2147483647 w 164"/>
                <a:gd name="T51" fmla="*/ 2147483647 h 387"/>
                <a:gd name="T52" fmla="*/ 2147483647 w 164"/>
                <a:gd name="T53" fmla="*/ 2147483647 h 387"/>
                <a:gd name="T54" fmla="*/ 2147483647 w 164"/>
                <a:gd name="T55" fmla="*/ 2147483647 h 387"/>
                <a:gd name="T56" fmla="*/ 2147483647 w 164"/>
                <a:gd name="T57" fmla="*/ 2147483647 h 387"/>
                <a:gd name="T58" fmla="*/ 2147483647 w 164"/>
                <a:gd name="T59" fmla="*/ 2147483647 h 387"/>
                <a:gd name="T60" fmla="*/ 2147483647 w 164"/>
                <a:gd name="T61" fmla="*/ 2147483647 h 387"/>
                <a:gd name="T62" fmla="*/ 2147483647 w 164"/>
                <a:gd name="T63" fmla="*/ 2147483647 h 387"/>
                <a:gd name="T64" fmla="*/ 2147483647 w 164"/>
                <a:gd name="T65" fmla="*/ 2147483647 h 387"/>
                <a:gd name="T66" fmla="*/ 2147483647 w 164"/>
                <a:gd name="T67" fmla="*/ 2147483647 h 387"/>
                <a:gd name="T68" fmla="*/ 2147483647 w 164"/>
                <a:gd name="T69" fmla="*/ 2147483647 h 387"/>
                <a:gd name="T70" fmla="*/ 2147483647 w 164"/>
                <a:gd name="T71" fmla="*/ 2147483647 h 387"/>
                <a:gd name="T72" fmla="*/ 2147483647 w 164"/>
                <a:gd name="T73" fmla="*/ 2147483647 h 387"/>
                <a:gd name="T74" fmla="*/ 2147483647 w 164"/>
                <a:gd name="T75" fmla="*/ 2147483647 h 387"/>
                <a:gd name="T76" fmla="*/ 2147483647 w 164"/>
                <a:gd name="T77" fmla="*/ 2147483647 h 387"/>
                <a:gd name="T78" fmla="*/ 2147483647 w 164"/>
                <a:gd name="T79" fmla="*/ 2147483647 h 387"/>
                <a:gd name="T80" fmla="*/ 2147483647 w 164"/>
                <a:gd name="T81" fmla="*/ 2147483647 h 387"/>
                <a:gd name="T82" fmla="*/ 2147483647 w 164"/>
                <a:gd name="T83" fmla="*/ 2147483647 h 387"/>
                <a:gd name="T84" fmla="*/ 2147483647 w 164"/>
                <a:gd name="T85" fmla="*/ 2147483647 h 387"/>
                <a:gd name="T86" fmla="*/ 2147483647 w 164"/>
                <a:gd name="T87" fmla="*/ 2147483647 h 387"/>
                <a:gd name="T88" fmla="*/ 2147483647 w 164"/>
                <a:gd name="T89" fmla="*/ 2147483647 h 387"/>
                <a:gd name="T90" fmla="*/ 2147483647 w 164"/>
                <a:gd name="T91" fmla="*/ 2147483647 h 387"/>
                <a:gd name="T92" fmla="*/ 2147483647 w 164"/>
                <a:gd name="T93" fmla="*/ 2147483647 h 387"/>
                <a:gd name="T94" fmla="*/ 2147483647 w 164"/>
                <a:gd name="T95" fmla="*/ 2147483647 h 387"/>
                <a:gd name="T96" fmla="*/ 2147483647 w 164"/>
                <a:gd name="T97" fmla="*/ 2147483647 h 387"/>
                <a:gd name="T98" fmla="*/ 2147483647 w 164"/>
                <a:gd name="T99" fmla="*/ 2147483647 h 387"/>
                <a:gd name="T100" fmla="*/ 2147483647 w 164"/>
                <a:gd name="T101" fmla="*/ 2147483647 h 38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164"/>
                <a:gd name="T154" fmla="*/ 0 h 387"/>
                <a:gd name="T155" fmla="*/ 164 w 164"/>
                <a:gd name="T156" fmla="*/ 387 h 38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164" h="387">
                  <a:moveTo>
                    <a:pt x="141" y="3"/>
                  </a:moveTo>
                  <a:lnTo>
                    <a:pt x="141" y="3"/>
                  </a:lnTo>
                  <a:lnTo>
                    <a:pt x="134" y="0"/>
                  </a:lnTo>
                  <a:lnTo>
                    <a:pt x="88" y="0"/>
                  </a:lnTo>
                  <a:lnTo>
                    <a:pt x="82" y="3"/>
                  </a:lnTo>
                  <a:lnTo>
                    <a:pt x="59" y="13"/>
                  </a:lnTo>
                  <a:lnTo>
                    <a:pt x="49" y="19"/>
                  </a:lnTo>
                  <a:lnTo>
                    <a:pt x="39" y="29"/>
                  </a:lnTo>
                  <a:lnTo>
                    <a:pt x="29" y="45"/>
                  </a:lnTo>
                  <a:lnTo>
                    <a:pt x="19" y="55"/>
                  </a:lnTo>
                  <a:lnTo>
                    <a:pt x="19" y="65"/>
                  </a:lnTo>
                  <a:lnTo>
                    <a:pt x="10" y="118"/>
                  </a:lnTo>
                  <a:lnTo>
                    <a:pt x="13" y="154"/>
                  </a:lnTo>
                  <a:lnTo>
                    <a:pt x="16" y="177"/>
                  </a:lnTo>
                  <a:lnTo>
                    <a:pt x="19" y="190"/>
                  </a:lnTo>
                  <a:lnTo>
                    <a:pt x="23" y="203"/>
                  </a:lnTo>
                  <a:lnTo>
                    <a:pt x="26" y="213"/>
                  </a:lnTo>
                  <a:lnTo>
                    <a:pt x="33" y="226"/>
                  </a:lnTo>
                  <a:lnTo>
                    <a:pt x="52" y="282"/>
                  </a:lnTo>
                  <a:lnTo>
                    <a:pt x="52" y="315"/>
                  </a:lnTo>
                  <a:lnTo>
                    <a:pt x="52" y="328"/>
                  </a:lnTo>
                  <a:lnTo>
                    <a:pt x="52" y="334"/>
                  </a:lnTo>
                  <a:lnTo>
                    <a:pt x="42" y="347"/>
                  </a:lnTo>
                  <a:lnTo>
                    <a:pt x="33" y="364"/>
                  </a:lnTo>
                  <a:lnTo>
                    <a:pt x="26" y="367"/>
                  </a:lnTo>
                  <a:lnTo>
                    <a:pt x="23" y="370"/>
                  </a:lnTo>
                  <a:lnTo>
                    <a:pt x="16" y="377"/>
                  </a:lnTo>
                  <a:lnTo>
                    <a:pt x="0" y="380"/>
                  </a:lnTo>
                  <a:lnTo>
                    <a:pt x="3" y="380"/>
                  </a:lnTo>
                  <a:lnTo>
                    <a:pt x="13" y="387"/>
                  </a:lnTo>
                  <a:lnTo>
                    <a:pt x="29" y="387"/>
                  </a:lnTo>
                  <a:lnTo>
                    <a:pt x="39" y="387"/>
                  </a:lnTo>
                  <a:lnTo>
                    <a:pt x="49" y="383"/>
                  </a:lnTo>
                  <a:lnTo>
                    <a:pt x="62" y="377"/>
                  </a:lnTo>
                  <a:lnTo>
                    <a:pt x="65" y="374"/>
                  </a:lnTo>
                  <a:lnTo>
                    <a:pt x="82" y="357"/>
                  </a:lnTo>
                  <a:lnTo>
                    <a:pt x="95" y="341"/>
                  </a:lnTo>
                  <a:lnTo>
                    <a:pt x="108" y="324"/>
                  </a:lnTo>
                  <a:lnTo>
                    <a:pt x="115" y="311"/>
                  </a:lnTo>
                  <a:lnTo>
                    <a:pt x="118" y="295"/>
                  </a:lnTo>
                  <a:lnTo>
                    <a:pt x="118" y="285"/>
                  </a:lnTo>
                  <a:lnTo>
                    <a:pt x="121" y="272"/>
                  </a:lnTo>
                  <a:lnTo>
                    <a:pt x="121" y="232"/>
                  </a:lnTo>
                  <a:lnTo>
                    <a:pt x="118" y="193"/>
                  </a:lnTo>
                  <a:lnTo>
                    <a:pt x="118" y="183"/>
                  </a:lnTo>
                  <a:lnTo>
                    <a:pt x="115" y="164"/>
                  </a:lnTo>
                  <a:lnTo>
                    <a:pt x="108" y="127"/>
                  </a:lnTo>
                  <a:lnTo>
                    <a:pt x="102" y="114"/>
                  </a:lnTo>
                  <a:lnTo>
                    <a:pt x="95" y="101"/>
                  </a:lnTo>
                  <a:lnTo>
                    <a:pt x="92" y="95"/>
                  </a:lnTo>
                  <a:lnTo>
                    <a:pt x="92" y="85"/>
                  </a:lnTo>
                  <a:lnTo>
                    <a:pt x="92" y="78"/>
                  </a:lnTo>
                  <a:lnTo>
                    <a:pt x="88" y="75"/>
                  </a:lnTo>
                  <a:lnTo>
                    <a:pt x="88" y="68"/>
                  </a:lnTo>
                  <a:lnTo>
                    <a:pt x="95" y="62"/>
                  </a:lnTo>
                  <a:lnTo>
                    <a:pt x="105" y="52"/>
                  </a:lnTo>
                  <a:lnTo>
                    <a:pt x="111" y="45"/>
                  </a:lnTo>
                  <a:lnTo>
                    <a:pt x="118" y="42"/>
                  </a:lnTo>
                  <a:lnTo>
                    <a:pt x="131" y="42"/>
                  </a:lnTo>
                  <a:lnTo>
                    <a:pt x="144" y="45"/>
                  </a:lnTo>
                  <a:lnTo>
                    <a:pt x="157" y="45"/>
                  </a:lnTo>
                  <a:lnTo>
                    <a:pt x="161" y="49"/>
                  </a:lnTo>
                  <a:lnTo>
                    <a:pt x="164" y="45"/>
                  </a:lnTo>
                  <a:lnTo>
                    <a:pt x="161" y="39"/>
                  </a:lnTo>
                  <a:lnTo>
                    <a:pt x="154" y="23"/>
                  </a:lnTo>
                  <a:lnTo>
                    <a:pt x="141" y="3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6" name="Freeform 253"/>
            <p:cNvSpPr>
              <a:spLocks/>
            </p:cNvSpPr>
            <p:nvPr/>
          </p:nvSpPr>
          <p:spPr bwMode="auto">
            <a:xfrm>
              <a:off x="1792288" y="933451"/>
              <a:ext cx="26988" cy="93663"/>
            </a:xfrm>
            <a:custGeom>
              <a:avLst/>
              <a:gdLst>
                <a:gd name="T0" fmla="*/ 2147483647 w 17"/>
                <a:gd name="T1" fmla="*/ 2147483647 h 59"/>
                <a:gd name="T2" fmla="*/ 2147483647 w 17"/>
                <a:gd name="T3" fmla="*/ 2147483647 h 59"/>
                <a:gd name="T4" fmla="*/ 2147483647 w 17"/>
                <a:gd name="T5" fmla="*/ 2147483647 h 59"/>
                <a:gd name="T6" fmla="*/ 2147483647 w 17"/>
                <a:gd name="T7" fmla="*/ 2147483647 h 59"/>
                <a:gd name="T8" fmla="*/ 2147483647 w 17"/>
                <a:gd name="T9" fmla="*/ 2147483647 h 59"/>
                <a:gd name="T10" fmla="*/ 2147483647 w 17"/>
                <a:gd name="T11" fmla="*/ 2147483647 h 59"/>
                <a:gd name="T12" fmla="*/ 2147483647 w 17"/>
                <a:gd name="T13" fmla="*/ 2147483647 h 59"/>
                <a:gd name="T14" fmla="*/ 2147483647 w 17"/>
                <a:gd name="T15" fmla="*/ 2147483647 h 59"/>
                <a:gd name="T16" fmla="*/ 2147483647 w 17"/>
                <a:gd name="T17" fmla="*/ 2147483647 h 59"/>
                <a:gd name="T18" fmla="*/ 2147483647 w 17"/>
                <a:gd name="T19" fmla="*/ 2147483647 h 59"/>
                <a:gd name="T20" fmla="*/ 2147483647 w 17"/>
                <a:gd name="T21" fmla="*/ 2147483647 h 59"/>
                <a:gd name="T22" fmla="*/ 2147483647 w 17"/>
                <a:gd name="T23" fmla="*/ 2147483647 h 59"/>
                <a:gd name="T24" fmla="*/ 2147483647 w 17"/>
                <a:gd name="T25" fmla="*/ 2147483647 h 59"/>
                <a:gd name="T26" fmla="*/ 2147483647 w 17"/>
                <a:gd name="T27" fmla="*/ 2147483647 h 59"/>
                <a:gd name="T28" fmla="*/ 2147483647 w 17"/>
                <a:gd name="T29" fmla="*/ 2147483647 h 59"/>
                <a:gd name="T30" fmla="*/ 2147483647 w 17"/>
                <a:gd name="T31" fmla="*/ 2147483647 h 59"/>
                <a:gd name="T32" fmla="*/ 2147483647 w 17"/>
                <a:gd name="T33" fmla="*/ 0 h 59"/>
                <a:gd name="T34" fmla="*/ 2147483647 w 17"/>
                <a:gd name="T35" fmla="*/ 0 h 59"/>
                <a:gd name="T36" fmla="*/ 0 w 17"/>
                <a:gd name="T37" fmla="*/ 2147483647 h 59"/>
                <a:gd name="T38" fmla="*/ 0 w 17"/>
                <a:gd name="T39" fmla="*/ 2147483647 h 59"/>
                <a:gd name="T40" fmla="*/ 0 w 17"/>
                <a:gd name="T41" fmla="*/ 2147483647 h 59"/>
                <a:gd name="T42" fmla="*/ 0 w 17"/>
                <a:gd name="T43" fmla="*/ 2147483647 h 59"/>
                <a:gd name="T44" fmla="*/ 0 w 17"/>
                <a:gd name="T45" fmla="*/ 2147483647 h 59"/>
                <a:gd name="T46" fmla="*/ 0 w 17"/>
                <a:gd name="T47" fmla="*/ 2147483647 h 59"/>
                <a:gd name="T48" fmla="*/ 2147483647 w 17"/>
                <a:gd name="T49" fmla="*/ 2147483647 h 5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7"/>
                <a:gd name="T76" fmla="*/ 0 h 59"/>
                <a:gd name="T77" fmla="*/ 17 w 17"/>
                <a:gd name="T78" fmla="*/ 59 h 5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7" h="59">
                  <a:moveTo>
                    <a:pt x="7" y="59"/>
                  </a:moveTo>
                  <a:lnTo>
                    <a:pt x="7" y="59"/>
                  </a:lnTo>
                  <a:lnTo>
                    <a:pt x="14" y="52"/>
                  </a:lnTo>
                  <a:lnTo>
                    <a:pt x="14" y="49"/>
                  </a:lnTo>
                  <a:lnTo>
                    <a:pt x="14" y="42"/>
                  </a:lnTo>
                  <a:lnTo>
                    <a:pt x="14" y="39"/>
                  </a:lnTo>
                  <a:lnTo>
                    <a:pt x="17" y="33"/>
                  </a:lnTo>
                  <a:lnTo>
                    <a:pt x="14" y="29"/>
                  </a:lnTo>
                  <a:lnTo>
                    <a:pt x="10" y="23"/>
                  </a:lnTo>
                  <a:lnTo>
                    <a:pt x="7" y="16"/>
                  </a:lnTo>
                  <a:lnTo>
                    <a:pt x="7" y="6"/>
                  </a:lnTo>
                  <a:lnTo>
                    <a:pt x="7" y="0"/>
                  </a:lnTo>
                  <a:lnTo>
                    <a:pt x="4" y="0"/>
                  </a:lnTo>
                  <a:lnTo>
                    <a:pt x="0" y="3"/>
                  </a:lnTo>
                  <a:lnTo>
                    <a:pt x="0" y="19"/>
                  </a:lnTo>
                  <a:lnTo>
                    <a:pt x="0" y="33"/>
                  </a:lnTo>
                  <a:lnTo>
                    <a:pt x="0" y="46"/>
                  </a:lnTo>
                  <a:lnTo>
                    <a:pt x="7" y="59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7" name="Freeform 254"/>
            <p:cNvSpPr>
              <a:spLocks/>
            </p:cNvSpPr>
            <p:nvPr/>
          </p:nvSpPr>
          <p:spPr bwMode="auto">
            <a:xfrm>
              <a:off x="3376613" y="823913"/>
              <a:ext cx="546100" cy="858838"/>
            </a:xfrm>
            <a:custGeom>
              <a:avLst/>
              <a:gdLst>
                <a:gd name="T0" fmla="*/ 2147483647 w 344"/>
                <a:gd name="T1" fmla="*/ 0 h 541"/>
                <a:gd name="T2" fmla="*/ 2147483647 w 344"/>
                <a:gd name="T3" fmla="*/ 2147483647 h 541"/>
                <a:gd name="T4" fmla="*/ 2147483647 w 344"/>
                <a:gd name="T5" fmla="*/ 2147483647 h 541"/>
                <a:gd name="T6" fmla="*/ 2147483647 w 344"/>
                <a:gd name="T7" fmla="*/ 2147483647 h 541"/>
                <a:gd name="T8" fmla="*/ 2147483647 w 344"/>
                <a:gd name="T9" fmla="*/ 2147483647 h 541"/>
                <a:gd name="T10" fmla="*/ 2147483647 w 344"/>
                <a:gd name="T11" fmla="*/ 2147483647 h 541"/>
                <a:gd name="T12" fmla="*/ 2147483647 w 344"/>
                <a:gd name="T13" fmla="*/ 2147483647 h 541"/>
                <a:gd name="T14" fmla="*/ 2147483647 w 344"/>
                <a:gd name="T15" fmla="*/ 2147483647 h 541"/>
                <a:gd name="T16" fmla="*/ 2147483647 w 344"/>
                <a:gd name="T17" fmla="*/ 2147483647 h 541"/>
                <a:gd name="T18" fmla="*/ 2147483647 w 344"/>
                <a:gd name="T19" fmla="*/ 2147483647 h 541"/>
                <a:gd name="T20" fmla="*/ 2147483647 w 344"/>
                <a:gd name="T21" fmla="*/ 2147483647 h 541"/>
                <a:gd name="T22" fmla="*/ 2147483647 w 344"/>
                <a:gd name="T23" fmla="*/ 2147483647 h 541"/>
                <a:gd name="T24" fmla="*/ 2147483647 w 344"/>
                <a:gd name="T25" fmla="*/ 2147483647 h 541"/>
                <a:gd name="T26" fmla="*/ 2147483647 w 344"/>
                <a:gd name="T27" fmla="*/ 2147483647 h 541"/>
                <a:gd name="T28" fmla="*/ 2147483647 w 344"/>
                <a:gd name="T29" fmla="*/ 2147483647 h 541"/>
                <a:gd name="T30" fmla="*/ 2147483647 w 344"/>
                <a:gd name="T31" fmla="*/ 2147483647 h 541"/>
                <a:gd name="T32" fmla="*/ 2147483647 w 344"/>
                <a:gd name="T33" fmla="*/ 2147483647 h 541"/>
                <a:gd name="T34" fmla="*/ 2147483647 w 344"/>
                <a:gd name="T35" fmla="*/ 2147483647 h 541"/>
                <a:gd name="T36" fmla="*/ 2147483647 w 344"/>
                <a:gd name="T37" fmla="*/ 2147483647 h 541"/>
                <a:gd name="T38" fmla="*/ 2147483647 w 344"/>
                <a:gd name="T39" fmla="*/ 2147483647 h 541"/>
                <a:gd name="T40" fmla="*/ 2147483647 w 344"/>
                <a:gd name="T41" fmla="*/ 2147483647 h 541"/>
                <a:gd name="T42" fmla="*/ 2147483647 w 344"/>
                <a:gd name="T43" fmla="*/ 2147483647 h 541"/>
                <a:gd name="T44" fmla="*/ 2147483647 w 344"/>
                <a:gd name="T45" fmla="*/ 2147483647 h 541"/>
                <a:gd name="T46" fmla="*/ 2147483647 w 344"/>
                <a:gd name="T47" fmla="*/ 2147483647 h 541"/>
                <a:gd name="T48" fmla="*/ 2147483647 w 344"/>
                <a:gd name="T49" fmla="*/ 2147483647 h 541"/>
                <a:gd name="T50" fmla="*/ 2147483647 w 344"/>
                <a:gd name="T51" fmla="*/ 2147483647 h 541"/>
                <a:gd name="T52" fmla="*/ 2147483647 w 344"/>
                <a:gd name="T53" fmla="*/ 2147483647 h 541"/>
                <a:gd name="T54" fmla="*/ 2147483647 w 344"/>
                <a:gd name="T55" fmla="*/ 2147483647 h 541"/>
                <a:gd name="T56" fmla="*/ 2147483647 w 344"/>
                <a:gd name="T57" fmla="*/ 2147483647 h 541"/>
                <a:gd name="T58" fmla="*/ 0 w 344"/>
                <a:gd name="T59" fmla="*/ 2147483647 h 541"/>
                <a:gd name="T60" fmla="*/ 2147483647 w 344"/>
                <a:gd name="T61" fmla="*/ 2147483647 h 541"/>
                <a:gd name="T62" fmla="*/ 2147483647 w 344"/>
                <a:gd name="T63" fmla="*/ 2147483647 h 541"/>
                <a:gd name="T64" fmla="*/ 2147483647 w 344"/>
                <a:gd name="T65" fmla="*/ 2147483647 h 541"/>
                <a:gd name="T66" fmla="*/ 2147483647 w 344"/>
                <a:gd name="T67" fmla="*/ 2147483647 h 541"/>
                <a:gd name="T68" fmla="*/ 2147483647 w 344"/>
                <a:gd name="T69" fmla="*/ 2147483647 h 541"/>
                <a:gd name="T70" fmla="*/ 2147483647 w 344"/>
                <a:gd name="T71" fmla="*/ 2147483647 h 541"/>
                <a:gd name="T72" fmla="*/ 2147483647 w 344"/>
                <a:gd name="T73" fmla="*/ 2147483647 h 541"/>
                <a:gd name="T74" fmla="*/ 2147483647 w 344"/>
                <a:gd name="T75" fmla="*/ 2147483647 h 541"/>
                <a:gd name="T76" fmla="*/ 2147483647 w 344"/>
                <a:gd name="T77" fmla="*/ 2147483647 h 541"/>
                <a:gd name="T78" fmla="*/ 2147483647 w 344"/>
                <a:gd name="T79" fmla="*/ 2147483647 h 541"/>
                <a:gd name="T80" fmla="*/ 2147483647 w 344"/>
                <a:gd name="T81" fmla="*/ 0 h 5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44"/>
                <a:gd name="T124" fmla="*/ 0 h 541"/>
                <a:gd name="T125" fmla="*/ 344 w 344"/>
                <a:gd name="T126" fmla="*/ 541 h 54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44" h="541">
                  <a:moveTo>
                    <a:pt x="321" y="0"/>
                  </a:moveTo>
                  <a:lnTo>
                    <a:pt x="200" y="115"/>
                  </a:lnTo>
                  <a:lnTo>
                    <a:pt x="183" y="111"/>
                  </a:lnTo>
                  <a:lnTo>
                    <a:pt x="160" y="128"/>
                  </a:lnTo>
                  <a:lnTo>
                    <a:pt x="157" y="134"/>
                  </a:lnTo>
                  <a:lnTo>
                    <a:pt x="151" y="157"/>
                  </a:lnTo>
                  <a:lnTo>
                    <a:pt x="141" y="177"/>
                  </a:lnTo>
                  <a:lnTo>
                    <a:pt x="134" y="190"/>
                  </a:lnTo>
                  <a:lnTo>
                    <a:pt x="121" y="207"/>
                  </a:lnTo>
                  <a:lnTo>
                    <a:pt x="118" y="213"/>
                  </a:lnTo>
                  <a:lnTo>
                    <a:pt x="115" y="226"/>
                  </a:lnTo>
                  <a:lnTo>
                    <a:pt x="108" y="236"/>
                  </a:lnTo>
                  <a:lnTo>
                    <a:pt x="105" y="243"/>
                  </a:lnTo>
                  <a:lnTo>
                    <a:pt x="98" y="249"/>
                  </a:lnTo>
                  <a:lnTo>
                    <a:pt x="95" y="262"/>
                  </a:lnTo>
                  <a:lnTo>
                    <a:pt x="88" y="279"/>
                  </a:lnTo>
                  <a:lnTo>
                    <a:pt x="65" y="308"/>
                  </a:lnTo>
                  <a:lnTo>
                    <a:pt x="59" y="315"/>
                  </a:lnTo>
                  <a:lnTo>
                    <a:pt x="49" y="328"/>
                  </a:lnTo>
                  <a:lnTo>
                    <a:pt x="52" y="341"/>
                  </a:lnTo>
                  <a:lnTo>
                    <a:pt x="59" y="357"/>
                  </a:lnTo>
                  <a:lnTo>
                    <a:pt x="65" y="380"/>
                  </a:lnTo>
                  <a:lnTo>
                    <a:pt x="39" y="417"/>
                  </a:lnTo>
                  <a:lnTo>
                    <a:pt x="39" y="466"/>
                  </a:lnTo>
                  <a:lnTo>
                    <a:pt x="0" y="541"/>
                  </a:lnTo>
                  <a:lnTo>
                    <a:pt x="101" y="371"/>
                  </a:lnTo>
                  <a:lnTo>
                    <a:pt x="138" y="312"/>
                  </a:lnTo>
                  <a:lnTo>
                    <a:pt x="174" y="246"/>
                  </a:lnTo>
                  <a:lnTo>
                    <a:pt x="197" y="180"/>
                  </a:lnTo>
                  <a:lnTo>
                    <a:pt x="213" y="157"/>
                  </a:lnTo>
                  <a:lnTo>
                    <a:pt x="229" y="147"/>
                  </a:lnTo>
                  <a:lnTo>
                    <a:pt x="259" y="115"/>
                  </a:lnTo>
                  <a:lnTo>
                    <a:pt x="344" y="29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8" name="Freeform 255"/>
            <p:cNvSpPr>
              <a:spLocks/>
            </p:cNvSpPr>
            <p:nvPr/>
          </p:nvSpPr>
          <p:spPr bwMode="auto">
            <a:xfrm>
              <a:off x="3355975" y="969963"/>
              <a:ext cx="317500" cy="812800"/>
            </a:xfrm>
            <a:custGeom>
              <a:avLst/>
              <a:gdLst>
                <a:gd name="T0" fmla="*/ 2147483647 w 200"/>
                <a:gd name="T1" fmla="*/ 2147483647 h 512"/>
                <a:gd name="T2" fmla="*/ 2147483647 w 200"/>
                <a:gd name="T3" fmla="*/ 2147483647 h 512"/>
                <a:gd name="T4" fmla="*/ 2147483647 w 200"/>
                <a:gd name="T5" fmla="*/ 2147483647 h 512"/>
                <a:gd name="T6" fmla="*/ 2147483647 w 200"/>
                <a:gd name="T7" fmla="*/ 2147483647 h 512"/>
                <a:gd name="T8" fmla="*/ 2147483647 w 200"/>
                <a:gd name="T9" fmla="*/ 2147483647 h 512"/>
                <a:gd name="T10" fmla="*/ 2147483647 w 200"/>
                <a:gd name="T11" fmla="*/ 2147483647 h 512"/>
                <a:gd name="T12" fmla="*/ 2147483647 w 200"/>
                <a:gd name="T13" fmla="*/ 2147483647 h 512"/>
                <a:gd name="T14" fmla="*/ 2147483647 w 200"/>
                <a:gd name="T15" fmla="*/ 2147483647 h 512"/>
                <a:gd name="T16" fmla="*/ 2147483647 w 200"/>
                <a:gd name="T17" fmla="*/ 2147483647 h 512"/>
                <a:gd name="T18" fmla="*/ 2147483647 w 200"/>
                <a:gd name="T19" fmla="*/ 2147483647 h 512"/>
                <a:gd name="T20" fmla="*/ 2147483647 w 200"/>
                <a:gd name="T21" fmla="*/ 2147483647 h 512"/>
                <a:gd name="T22" fmla="*/ 2147483647 w 200"/>
                <a:gd name="T23" fmla="*/ 2147483647 h 512"/>
                <a:gd name="T24" fmla="*/ 2147483647 w 200"/>
                <a:gd name="T25" fmla="*/ 2147483647 h 512"/>
                <a:gd name="T26" fmla="*/ 2147483647 w 200"/>
                <a:gd name="T27" fmla="*/ 2147483647 h 512"/>
                <a:gd name="T28" fmla="*/ 2147483647 w 200"/>
                <a:gd name="T29" fmla="*/ 2147483647 h 512"/>
                <a:gd name="T30" fmla="*/ 2147483647 w 200"/>
                <a:gd name="T31" fmla="*/ 2147483647 h 512"/>
                <a:gd name="T32" fmla="*/ 2147483647 w 200"/>
                <a:gd name="T33" fmla="*/ 2147483647 h 512"/>
                <a:gd name="T34" fmla="*/ 2147483647 w 200"/>
                <a:gd name="T35" fmla="*/ 2147483647 h 512"/>
                <a:gd name="T36" fmla="*/ 2147483647 w 200"/>
                <a:gd name="T37" fmla="*/ 2147483647 h 512"/>
                <a:gd name="T38" fmla="*/ 0 w 200"/>
                <a:gd name="T39" fmla="*/ 2147483647 h 512"/>
                <a:gd name="T40" fmla="*/ 0 w 200"/>
                <a:gd name="T41" fmla="*/ 2147483647 h 512"/>
                <a:gd name="T42" fmla="*/ 0 w 200"/>
                <a:gd name="T43" fmla="*/ 2147483647 h 512"/>
                <a:gd name="T44" fmla="*/ 2147483647 w 200"/>
                <a:gd name="T45" fmla="*/ 2147483647 h 512"/>
                <a:gd name="T46" fmla="*/ 2147483647 w 200"/>
                <a:gd name="T47" fmla="*/ 2147483647 h 512"/>
                <a:gd name="T48" fmla="*/ 2147483647 w 200"/>
                <a:gd name="T49" fmla="*/ 2147483647 h 512"/>
                <a:gd name="T50" fmla="*/ 2147483647 w 200"/>
                <a:gd name="T51" fmla="*/ 2147483647 h 512"/>
                <a:gd name="T52" fmla="*/ 2147483647 w 200"/>
                <a:gd name="T53" fmla="*/ 2147483647 h 512"/>
                <a:gd name="T54" fmla="*/ 2147483647 w 200"/>
                <a:gd name="T55" fmla="*/ 2147483647 h 512"/>
                <a:gd name="T56" fmla="*/ 2147483647 w 200"/>
                <a:gd name="T57" fmla="*/ 2147483647 h 512"/>
                <a:gd name="T58" fmla="*/ 2147483647 w 200"/>
                <a:gd name="T59" fmla="*/ 2147483647 h 512"/>
                <a:gd name="T60" fmla="*/ 2147483647 w 200"/>
                <a:gd name="T61" fmla="*/ 2147483647 h 512"/>
                <a:gd name="T62" fmla="*/ 2147483647 w 200"/>
                <a:gd name="T63" fmla="*/ 2147483647 h 512"/>
                <a:gd name="T64" fmla="*/ 2147483647 w 200"/>
                <a:gd name="T65" fmla="*/ 2147483647 h 512"/>
                <a:gd name="T66" fmla="*/ 2147483647 w 200"/>
                <a:gd name="T67" fmla="*/ 2147483647 h 512"/>
                <a:gd name="T68" fmla="*/ 2147483647 w 200"/>
                <a:gd name="T69" fmla="*/ 2147483647 h 512"/>
                <a:gd name="T70" fmla="*/ 2147483647 w 200"/>
                <a:gd name="T71" fmla="*/ 2147483647 h 512"/>
                <a:gd name="T72" fmla="*/ 2147483647 w 200"/>
                <a:gd name="T73" fmla="*/ 2147483647 h 512"/>
                <a:gd name="T74" fmla="*/ 2147483647 w 200"/>
                <a:gd name="T75" fmla="*/ 2147483647 h 512"/>
                <a:gd name="T76" fmla="*/ 2147483647 w 200"/>
                <a:gd name="T77" fmla="*/ 2147483647 h 512"/>
                <a:gd name="T78" fmla="*/ 2147483647 w 200"/>
                <a:gd name="T79" fmla="*/ 2147483647 h 512"/>
                <a:gd name="T80" fmla="*/ 2147483647 w 200"/>
                <a:gd name="T81" fmla="*/ 2147483647 h 512"/>
                <a:gd name="T82" fmla="*/ 2147483647 w 200"/>
                <a:gd name="T83" fmla="*/ 2147483647 h 512"/>
                <a:gd name="T84" fmla="*/ 2147483647 w 200"/>
                <a:gd name="T85" fmla="*/ 2147483647 h 512"/>
                <a:gd name="T86" fmla="*/ 2147483647 w 200"/>
                <a:gd name="T87" fmla="*/ 2147483647 h 512"/>
                <a:gd name="T88" fmla="*/ 2147483647 w 200"/>
                <a:gd name="T89" fmla="*/ 2147483647 h 512"/>
                <a:gd name="T90" fmla="*/ 2147483647 w 200"/>
                <a:gd name="T91" fmla="*/ 0 h 512"/>
                <a:gd name="T92" fmla="*/ 2147483647 w 200"/>
                <a:gd name="T93" fmla="*/ 2147483647 h 512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200"/>
                <a:gd name="T142" fmla="*/ 0 h 512"/>
                <a:gd name="T143" fmla="*/ 200 w 200"/>
                <a:gd name="T144" fmla="*/ 512 h 512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200" h="512">
                  <a:moveTo>
                    <a:pt x="170" y="6"/>
                  </a:moveTo>
                  <a:lnTo>
                    <a:pt x="170" y="6"/>
                  </a:lnTo>
                  <a:lnTo>
                    <a:pt x="160" y="19"/>
                  </a:lnTo>
                  <a:lnTo>
                    <a:pt x="151" y="33"/>
                  </a:lnTo>
                  <a:lnTo>
                    <a:pt x="144" y="46"/>
                  </a:lnTo>
                  <a:lnTo>
                    <a:pt x="141" y="55"/>
                  </a:lnTo>
                  <a:lnTo>
                    <a:pt x="141" y="69"/>
                  </a:lnTo>
                  <a:lnTo>
                    <a:pt x="141" y="82"/>
                  </a:lnTo>
                  <a:lnTo>
                    <a:pt x="137" y="95"/>
                  </a:lnTo>
                  <a:lnTo>
                    <a:pt x="121" y="124"/>
                  </a:lnTo>
                  <a:lnTo>
                    <a:pt x="105" y="151"/>
                  </a:lnTo>
                  <a:lnTo>
                    <a:pt x="88" y="177"/>
                  </a:lnTo>
                  <a:lnTo>
                    <a:pt x="55" y="252"/>
                  </a:lnTo>
                  <a:lnTo>
                    <a:pt x="39" y="295"/>
                  </a:lnTo>
                  <a:lnTo>
                    <a:pt x="26" y="341"/>
                  </a:lnTo>
                  <a:lnTo>
                    <a:pt x="16" y="384"/>
                  </a:lnTo>
                  <a:lnTo>
                    <a:pt x="6" y="430"/>
                  </a:lnTo>
                  <a:lnTo>
                    <a:pt x="0" y="472"/>
                  </a:lnTo>
                  <a:lnTo>
                    <a:pt x="0" y="512"/>
                  </a:lnTo>
                  <a:lnTo>
                    <a:pt x="42" y="443"/>
                  </a:lnTo>
                  <a:lnTo>
                    <a:pt x="88" y="374"/>
                  </a:lnTo>
                  <a:lnTo>
                    <a:pt x="98" y="354"/>
                  </a:lnTo>
                  <a:lnTo>
                    <a:pt x="108" y="334"/>
                  </a:lnTo>
                  <a:lnTo>
                    <a:pt x="124" y="288"/>
                  </a:lnTo>
                  <a:lnTo>
                    <a:pt x="137" y="239"/>
                  </a:lnTo>
                  <a:lnTo>
                    <a:pt x="144" y="193"/>
                  </a:lnTo>
                  <a:lnTo>
                    <a:pt x="147" y="164"/>
                  </a:lnTo>
                  <a:lnTo>
                    <a:pt x="151" y="147"/>
                  </a:lnTo>
                  <a:lnTo>
                    <a:pt x="154" y="131"/>
                  </a:lnTo>
                  <a:lnTo>
                    <a:pt x="157" y="121"/>
                  </a:lnTo>
                  <a:lnTo>
                    <a:pt x="160" y="105"/>
                  </a:lnTo>
                  <a:lnTo>
                    <a:pt x="164" y="95"/>
                  </a:lnTo>
                  <a:lnTo>
                    <a:pt x="170" y="85"/>
                  </a:lnTo>
                  <a:lnTo>
                    <a:pt x="183" y="72"/>
                  </a:lnTo>
                  <a:lnTo>
                    <a:pt x="193" y="62"/>
                  </a:lnTo>
                  <a:lnTo>
                    <a:pt x="200" y="52"/>
                  </a:lnTo>
                  <a:lnTo>
                    <a:pt x="200" y="42"/>
                  </a:lnTo>
                  <a:lnTo>
                    <a:pt x="200" y="23"/>
                  </a:lnTo>
                  <a:lnTo>
                    <a:pt x="200" y="0"/>
                  </a:lnTo>
                  <a:lnTo>
                    <a:pt x="170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29" name="Rectangle 269"/>
            <p:cNvSpPr>
              <a:spLocks noChangeArrowheads="1"/>
            </p:cNvSpPr>
            <p:nvPr/>
          </p:nvSpPr>
          <p:spPr bwMode="auto">
            <a:xfrm>
              <a:off x="1277938" y="4365626"/>
              <a:ext cx="1588" cy="1588"/>
            </a:xfrm>
            <a:prstGeom prst="rect">
              <a:avLst/>
            </a:prstGeom>
            <a:solidFill>
              <a:srgbClr val="FFFF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/>
            <a:lstStyle/>
            <a:p>
              <a:endParaRPr lang="zh-CN" altLang="en-US">
                <a:latin typeface="Calibri" pitchFamily="34" charset="0"/>
              </a:endParaRPr>
            </a:p>
          </p:txBody>
        </p:sp>
      </p:grpSp>
      <p:grpSp>
        <p:nvGrpSpPr>
          <p:cNvPr id="20482" name="Group 11"/>
          <p:cNvGrpSpPr>
            <a:grpSpLocks noChangeAspect="1"/>
          </p:cNvGrpSpPr>
          <p:nvPr/>
        </p:nvGrpSpPr>
        <p:grpSpPr bwMode="auto">
          <a:xfrm>
            <a:off x="4356100" y="211138"/>
            <a:ext cx="4667250" cy="6602412"/>
            <a:chOff x="2614" y="335"/>
            <a:chExt cx="2670" cy="3776"/>
          </a:xfrm>
        </p:grpSpPr>
        <p:sp>
          <p:nvSpPr>
            <p:cNvPr id="20484" name="Freeform 14"/>
            <p:cNvSpPr>
              <a:spLocks/>
            </p:cNvSpPr>
            <p:nvPr/>
          </p:nvSpPr>
          <p:spPr bwMode="auto">
            <a:xfrm>
              <a:off x="4326" y="843"/>
              <a:ext cx="339" cy="483"/>
            </a:xfrm>
            <a:custGeom>
              <a:avLst/>
              <a:gdLst>
                <a:gd name="T0" fmla="*/ 2147483647 w 80"/>
                <a:gd name="T1" fmla="*/ 2147483647 h 114"/>
                <a:gd name="T2" fmla="*/ 2147483647 w 80"/>
                <a:gd name="T3" fmla="*/ 2147483647 h 114"/>
                <a:gd name="T4" fmla="*/ 2147483647 w 80"/>
                <a:gd name="T5" fmla="*/ 0 h 114"/>
                <a:gd name="T6" fmla="*/ 2147483647 w 80"/>
                <a:gd name="T7" fmla="*/ 2147483647 h 114"/>
                <a:gd name="T8" fmla="*/ 2147483647 w 80"/>
                <a:gd name="T9" fmla="*/ 2147483647 h 114"/>
                <a:gd name="T10" fmla="*/ 0 w 80"/>
                <a:gd name="T11" fmla="*/ 2147483647 h 114"/>
                <a:gd name="T12" fmla="*/ 2147483647 w 80"/>
                <a:gd name="T13" fmla="*/ 2147483647 h 11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80"/>
                <a:gd name="T22" fmla="*/ 0 h 114"/>
                <a:gd name="T23" fmla="*/ 80 w 80"/>
                <a:gd name="T24" fmla="*/ 114 h 11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80" h="114">
                  <a:moveTo>
                    <a:pt x="12" y="25"/>
                  </a:moveTo>
                  <a:cubicBezTo>
                    <a:pt x="22" y="20"/>
                    <a:pt x="22" y="20"/>
                    <a:pt x="22" y="2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0" y="0"/>
                    <a:pt x="68" y="65"/>
                    <a:pt x="66" y="68"/>
                  </a:cubicBezTo>
                  <a:cubicBezTo>
                    <a:pt x="64" y="71"/>
                    <a:pt x="10" y="114"/>
                    <a:pt x="10" y="114"/>
                  </a:cubicBezTo>
                  <a:cubicBezTo>
                    <a:pt x="0" y="85"/>
                    <a:pt x="0" y="85"/>
                    <a:pt x="0" y="85"/>
                  </a:cubicBezTo>
                  <a:lnTo>
                    <a:pt x="12" y="25"/>
                  </a:ln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85" name="Freeform 15"/>
            <p:cNvSpPr>
              <a:spLocks/>
            </p:cNvSpPr>
            <p:nvPr/>
          </p:nvSpPr>
          <p:spPr bwMode="auto">
            <a:xfrm>
              <a:off x="4271" y="335"/>
              <a:ext cx="390" cy="606"/>
            </a:xfrm>
            <a:custGeom>
              <a:avLst/>
              <a:gdLst>
                <a:gd name="T0" fmla="*/ 2147483647 w 92"/>
                <a:gd name="T1" fmla="*/ 2147483647 h 143"/>
                <a:gd name="T2" fmla="*/ 2147483647 w 92"/>
                <a:gd name="T3" fmla="*/ 2147483647 h 143"/>
                <a:gd name="T4" fmla="*/ 2147483647 w 92"/>
                <a:gd name="T5" fmla="*/ 2147483647 h 143"/>
                <a:gd name="T6" fmla="*/ 2147483647 w 92"/>
                <a:gd name="T7" fmla="*/ 2147483647 h 143"/>
                <a:gd name="T8" fmla="*/ 2147483647 w 92"/>
                <a:gd name="T9" fmla="*/ 2147483647 h 143"/>
                <a:gd name="T10" fmla="*/ 2147483647 w 92"/>
                <a:gd name="T11" fmla="*/ 2147483647 h 143"/>
                <a:gd name="T12" fmla="*/ 2147483647 w 92"/>
                <a:gd name="T13" fmla="*/ 2147483647 h 143"/>
                <a:gd name="T14" fmla="*/ 2147483647 w 92"/>
                <a:gd name="T15" fmla="*/ 2147483647 h 143"/>
                <a:gd name="T16" fmla="*/ 2147483647 w 92"/>
                <a:gd name="T17" fmla="*/ 2147483647 h 143"/>
                <a:gd name="T18" fmla="*/ 2147483647 w 92"/>
                <a:gd name="T19" fmla="*/ 2147483647 h 143"/>
                <a:gd name="T20" fmla="*/ 2147483647 w 92"/>
                <a:gd name="T21" fmla="*/ 2147483647 h 143"/>
                <a:gd name="T22" fmla="*/ 2147483647 w 92"/>
                <a:gd name="T23" fmla="*/ 2147483647 h 143"/>
                <a:gd name="T24" fmla="*/ 2147483647 w 92"/>
                <a:gd name="T25" fmla="*/ 2147483647 h 143"/>
                <a:gd name="T26" fmla="*/ 2147483647 w 92"/>
                <a:gd name="T27" fmla="*/ 2147483647 h 143"/>
                <a:gd name="T28" fmla="*/ 2147483647 w 92"/>
                <a:gd name="T29" fmla="*/ 2147483647 h 143"/>
                <a:gd name="T30" fmla="*/ 2147483647 w 92"/>
                <a:gd name="T31" fmla="*/ 2147483647 h 143"/>
                <a:gd name="T32" fmla="*/ 2147483647 w 92"/>
                <a:gd name="T33" fmla="*/ 2147483647 h 143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92"/>
                <a:gd name="T52" fmla="*/ 0 h 143"/>
                <a:gd name="T53" fmla="*/ 92 w 92"/>
                <a:gd name="T54" fmla="*/ 143 h 143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92" h="143">
                  <a:moveTo>
                    <a:pt x="2" y="28"/>
                  </a:moveTo>
                  <a:cubicBezTo>
                    <a:pt x="2" y="35"/>
                    <a:pt x="1" y="56"/>
                    <a:pt x="1" y="57"/>
                  </a:cubicBezTo>
                  <a:cubicBezTo>
                    <a:pt x="1" y="58"/>
                    <a:pt x="3" y="74"/>
                    <a:pt x="3" y="74"/>
                  </a:cubicBezTo>
                  <a:cubicBezTo>
                    <a:pt x="3" y="74"/>
                    <a:pt x="3" y="85"/>
                    <a:pt x="4" y="92"/>
                  </a:cubicBezTo>
                  <a:cubicBezTo>
                    <a:pt x="6" y="99"/>
                    <a:pt x="10" y="103"/>
                    <a:pt x="13" y="110"/>
                  </a:cubicBezTo>
                  <a:cubicBezTo>
                    <a:pt x="15" y="116"/>
                    <a:pt x="16" y="126"/>
                    <a:pt x="23" y="127"/>
                  </a:cubicBezTo>
                  <a:cubicBezTo>
                    <a:pt x="29" y="128"/>
                    <a:pt x="34" y="125"/>
                    <a:pt x="36" y="126"/>
                  </a:cubicBezTo>
                  <a:cubicBezTo>
                    <a:pt x="38" y="128"/>
                    <a:pt x="45" y="143"/>
                    <a:pt x="45" y="143"/>
                  </a:cubicBezTo>
                  <a:cubicBezTo>
                    <a:pt x="45" y="143"/>
                    <a:pt x="62" y="131"/>
                    <a:pt x="68" y="126"/>
                  </a:cubicBezTo>
                  <a:cubicBezTo>
                    <a:pt x="75" y="121"/>
                    <a:pt x="85" y="115"/>
                    <a:pt x="85" y="115"/>
                  </a:cubicBezTo>
                  <a:cubicBezTo>
                    <a:pt x="78" y="99"/>
                    <a:pt x="78" y="99"/>
                    <a:pt x="78" y="99"/>
                  </a:cubicBezTo>
                  <a:cubicBezTo>
                    <a:pt x="78" y="99"/>
                    <a:pt x="78" y="102"/>
                    <a:pt x="83" y="90"/>
                  </a:cubicBezTo>
                  <a:cubicBezTo>
                    <a:pt x="89" y="77"/>
                    <a:pt x="90" y="60"/>
                    <a:pt x="91" y="48"/>
                  </a:cubicBezTo>
                  <a:cubicBezTo>
                    <a:pt x="92" y="35"/>
                    <a:pt x="81" y="12"/>
                    <a:pt x="68" y="6"/>
                  </a:cubicBezTo>
                  <a:cubicBezTo>
                    <a:pt x="54" y="0"/>
                    <a:pt x="40" y="4"/>
                    <a:pt x="25" y="8"/>
                  </a:cubicBezTo>
                  <a:cubicBezTo>
                    <a:pt x="9" y="12"/>
                    <a:pt x="3" y="15"/>
                    <a:pt x="2" y="21"/>
                  </a:cubicBezTo>
                  <a:cubicBezTo>
                    <a:pt x="0" y="28"/>
                    <a:pt x="2" y="28"/>
                    <a:pt x="2" y="2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86" name="Freeform 16"/>
            <p:cNvSpPr>
              <a:spLocks/>
            </p:cNvSpPr>
            <p:nvPr/>
          </p:nvSpPr>
          <p:spPr bwMode="auto">
            <a:xfrm>
              <a:off x="4415" y="941"/>
              <a:ext cx="102" cy="106"/>
            </a:xfrm>
            <a:custGeom>
              <a:avLst/>
              <a:gdLst>
                <a:gd name="T0" fmla="*/ 2147483647 w 24"/>
                <a:gd name="T1" fmla="*/ 0 h 25"/>
                <a:gd name="T2" fmla="*/ 2147483647 w 24"/>
                <a:gd name="T3" fmla="*/ 0 h 25"/>
                <a:gd name="T4" fmla="*/ 2147483647 w 24"/>
                <a:gd name="T5" fmla="*/ 2147483647 h 25"/>
                <a:gd name="T6" fmla="*/ 2147483647 w 24"/>
                <a:gd name="T7" fmla="*/ 2147483647 h 25"/>
                <a:gd name="T8" fmla="*/ 2147483647 w 24"/>
                <a:gd name="T9" fmla="*/ 2147483647 h 25"/>
                <a:gd name="T10" fmla="*/ 2147483647 w 24"/>
                <a:gd name="T11" fmla="*/ 2147483647 h 25"/>
                <a:gd name="T12" fmla="*/ 0 w 24"/>
                <a:gd name="T13" fmla="*/ 2147483647 h 25"/>
                <a:gd name="T14" fmla="*/ 2147483647 w 24"/>
                <a:gd name="T15" fmla="*/ 0 h 2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4"/>
                <a:gd name="T25" fmla="*/ 0 h 25"/>
                <a:gd name="T26" fmla="*/ 24 w 24"/>
                <a:gd name="T27" fmla="*/ 25 h 2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4" h="25">
                  <a:moveTo>
                    <a:pt x="5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16" y="25"/>
                    <a:pt x="16" y="25"/>
                    <a:pt x="16" y="25"/>
                  </a:cubicBezTo>
                  <a:cubicBezTo>
                    <a:pt x="16" y="25"/>
                    <a:pt x="11" y="21"/>
                    <a:pt x="8" y="21"/>
                  </a:cubicBezTo>
                  <a:cubicBezTo>
                    <a:pt x="5" y="21"/>
                    <a:pt x="4" y="22"/>
                    <a:pt x="4" y="22"/>
                  </a:cubicBezTo>
                  <a:cubicBezTo>
                    <a:pt x="0" y="9"/>
                    <a:pt x="0" y="9"/>
                    <a:pt x="0" y="9"/>
                  </a:cubicBezTo>
                  <a:lnTo>
                    <a:pt x="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87" name="Freeform 17"/>
            <p:cNvSpPr>
              <a:spLocks/>
            </p:cNvSpPr>
            <p:nvPr/>
          </p:nvSpPr>
          <p:spPr bwMode="auto">
            <a:xfrm>
              <a:off x="4368" y="1004"/>
              <a:ext cx="132" cy="378"/>
            </a:xfrm>
            <a:custGeom>
              <a:avLst/>
              <a:gdLst>
                <a:gd name="T0" fmla="*/ 2147483647 w 31"/>
                <a:gd name="T1" fmla="*/ 2147483647 h 89"/>
                <a:gd name="T2" fmla="*/ 2147483647 w 31"/>
                <a:gd name="T3" fmla="*/ 2147483647 h 89"/>
                <a:gd name="T4" fmla="*/ 2147483647 w 31"/>
                <a:gd name="T5" fmla="*/ 2147483647 h 89"/>
                <a:gd name="T6" fmla="*/ 2147483647 w 31"/>
                <a:gd name="T7" fmla="*/ 2147483647 h 89"/>
                <a:gd name="T8" fmla="*/ 0 w 31"/>
                <a:gd name="T9" fmla="*/ 2147483647 h 89"/>
                <a:gd name="T10" fmla="*/ 2147483647 w 31"/>
                <a:gd name="T11" fmla="*/ 2147483647 h 89"/>
                <a:gd name="T12" fmla="*/ 2147483647 w 31"/>
                <a:gd name="T13" fmla="*/ 2147483647 h 8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89"/>
                <a:gd name="T23" fmla="*/ 31 w 31"/>
                <a:gd name="T24" fmla="*/ 89 h 8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89">
                  <a:moveTo>
                    <a:pt x="31" y="43"/>
                  </a:moveTo>
                  <a:cubicBezTo>
                    <a:pt x="26" y="7"/>
                    <a:pt x="26" y="7"/>
                    <a:pt x="26" y="7"/>
                  </a:cubicBezTo>
                  <a:cubicBezTo>
                    <a:pt x="26" y="7"/>
                    <a:pt x="20" y="0"/>
                    <a:pt x="18" y="1"/>
                  </a:cubicBezTo>
                  <a:cubicBezTo>
                    <a:pt x="16" y="1"/>
                    <a:pt x="14" y="7"/>
                    <a:pt x="14" y="7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2" y="89"/>
                    <a:pt x="2" y="89"/>
                    <a:pt x="2" y="89"/>
                  </a:cubicBezTo>
                  <a:lnTo>
                    <a:pt x="31" y="4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88" name="Freeform 18"/>
            <p:cNvSpPr>
              <a:spLocks/>
            </p:cNvSpPr>
            <p:nvPr/>
          </p:nvSpPr>
          <p:spPr bwMode="auto">
            <a:xfrm>
              <a:off x="4144" y="945"/>
              <a:ext cx="275" cy="784"/>
            </a:xfrm>
            <a:custGeom>
              <a:avLst/>
              <a:gdLst>
                <a:gd name="T0" fmla="*/ 2147483647 w 65"/>
                <a:gd name="T1" fmla="*/ 2147483647 h 185"/>
                <a:gd name="T2" fmla="*/ 2147483647 w 65"/>
                <a:gd name="T3" fmla="*/ 2147483647 h 185"/>
                <a:gd name="T4" fmla="*/ 2147483647 w 65"/>
                <a:gd name="T5" fmla="*/ 2147483647 h 185"/>
                <a:gd name="T6" fmla="*/ 2147483647 w 65"/>
                <a:gd name="T7" fmla="*/ 2147483647 h 185"/>
                <a:gd name="T8" fmla="*/ 2147483647 w 65"/>
                <a:gd name="T9" fmla="*/ 2147483647 h 185"/>
                <a:gd name="T10" fmla="*/ 2147483647 w 65"/>
                <a:gd name="T11" fmla="*/ 0 h 185"/>
                <a:gd name="T12" fmla="*/ 2147483647 w 65"/>
                <a:gd name="T13" fmla="*/ 2147483647 h 185"/>
                <a:gd name="T14" fmla="*/ 2147483647 w 65"/>
                <a:gd name="T15" fmla="*/ 2147483647 h 185"/>
                <a:gd name="T16" fmla="*/ 2147483647 w 65"/>
                <a:gd name="T17" fmla="*/ 2147483647 h 18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5"/>
                <a:gd name="T28" fmla="*/ 0 h 185"/>
                <a:gd name="T29" fmla="*/ 65 w 65"/>
                <a:gd name="T30" fmla="*/ 185 h 18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5" h="185">
                  <a:moveTo>
                    <a:pt x="18" y="185"/>
                  </a:moveTo>
                  <a:cubicBezTo>
                    <a:pt x="18" y="169"/>
                    <a:pt x="9" y="133"/>
                    <a:pt x="7" y="112"/>
                  </a:cubicBezTo>
                  <a:cubicBezTo>
                    <a:pt x="4" y="91"/>
                    <a:pt x="0" y="45"/>
                    <a:pt x="1" y="40"/>
                  </a:cubicBezTo>
                  <a:cubicBezTo>
                    <a:pt x="1" y="40"/>
                    <a:pt x="21" y="25"/>
                    <a:pt x="26" y="23"/>
                  </a:cubicBezTo>
                  <a:cubicBezTo>
                    <a:pt x="31" y="20"/>
                    <a:pt x="43" y="11"/>
                    <a:pt x="43" y="11"/>
                  </a:cubicBezTo>
                  <a:cubicBezTo>
                    <a:pt x="43" y="11"/>
                    <a:pt x="53" y="1"/>
                    <a:pt x="57" y="0"/>
                  </a:cubicBezTo>
                  <a:cubicBezTo>
                    <a:pt x="57" y="0"/>
                    <a:pt x="54" y="6"/>
                    <a:pt x="55" y="27"/>
                  </a:cubicBezTo>
                  <a:cubicBezTo>
                    <a:pt x="56" y="49"/>
                    <a:pt x="65" y="78"/>
                    <a:pt x="65" y="78"/>
                  </a:cubicBezTo>
                  <a:lnTo>
                    <a:pt x="18" y="185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89" name="Freeform 19"/>
            <p:cNvSpPr>
              <a:spLocks/>
            </p:cNvSpPr>
            <p:nvPr/>
          </p:nvSpPr>
          <p:spPr bwMode="auto">
            <a:xfrm>
              <a:off x="4462" y="805"/>
              <a:ext cx="203" cy="259"/>
            </a:xfrm>
            <a:custGeom>
              <a:avLst/>
              <a:gdLst>
                <a:gd name="T0" fmla="*/ 0 w 48"/>
                <a:gd name="T1" fmla="*/ 2147483647 h 61"/>
                <a:gd name="T2" fmla="*/ 2147483647 w 48"/>
                <a:gd name="T3" fmla="*/ 2147483647 h 61"/>
                <a:gd name="T4" fmla="*/ 2147483647 w 48"/>
                <a:gd name="T5" fmla="*/ 0 h 61"/>
                <a:gd name="T6" fmla="*/ 2147483647 w 48"/>
                <a:gd name="T7" fmla="*/ 2147483647 h 61"/>
                <a:gd name="T8" fmla="*/ 2147483647 w 48"/>
                <a:gd name="T9" fmla="*/ 2147483647 h 61"/>
                <a:gd name="T10" fmla="*/ 2147483647 w 48"/>
                <a:gd name="T11" fmla="*/ 2147483647 h 61"/>
                <a:gd name="T12" fmla="*/ 2147483647 w 48"/>
                <a:gd name="T13" fmla="*/ 2147483647 h 61"/>
                <a:gd name="T14" fmla="*/ 0 w 48"/>
                <a:gd name="T15" fmla="*/ 2147483647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8"/>
                <a:gd name="T25" fmla="*/ 0 h 61"/>
                <a:gd name="T26" fmla="*/ 48 w 48"/>
                <a:gd name="T27" fmla="*/ 61 h 6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8" h="61">
                  <a:moveTo>
                    <a:pt x="0" y="32"/>
                  </a:moveTo>
                  <a:cubicBezTo>
                    <a:pt x="0" y="32"/>
                    <a:pt x="10" y="25"/>
                    <a:pt x="16" y="20"/>
                  </a:cubicBezTo>
                  <a:cubicBezTo>
                    <a:pt x="23" y="15"/>
                    <a:pt x="40" y="0"/>
                    <a:pt x="40" y="0"/>
                  </a:cubicBezTo>
                  <a:cubicBezTo>
                    <a:pt x="40" y="0"/>
                    <a:pt x="44" y="5"/>
                    <a:pt x="45" y="7"/>
                  </a:cubicBezTo>
                  <a:cubicBezTo>
                    <a:pt x="47" y="10"/>
                    <a:pt x="48" y="19"/>
                    <a:pt x="48" y="19"/>
                  </a:cubicBezTo>
                  <a:cubicBezTo>
                    <a:pt x="18" y="61"/>
                    <a:pt x="18" y="61"/>
                    <a:pt x="18" y="61"/>
                  </a:cubicBezTo>
                  <a:cubicBezTo>
                    <a:pt x="18" y="61"/>
                    <a:pt x="13" y="48"/>
                    <a:pt x="10" y="44"/>
                  </a:cubicBezTo>
                  <a:cubicBezTo>
                    <a:pt x="7" y="39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0" name="Freeform 20"/>
            <p:cNvSpPr>
              <a:spLocks/>
            </p:cNvSpPr>
            <p:nvPr/>
          </p:nvSpPr>
          <p:spPr bwMode="auto">
            <a:xfrm>
              <a:off x="4402" y="877"/>
              <a:ext cx="60" cy="165"/>
            </a:xfrm>
            <a:custGeom>
              <a:avLst/>
              <a:gdLst>
                <a:gd name="T0" fmla="*/ 2147483647 w 14"/>
                <a:gd name="T1" fmla="*/ 2147483647 h 39"/>
                <a:gd name="T2" fmla="*/ 2147483647 w 14"/>
                <a:gd name="T3" fmla="*/ 0 h 39"/>
                <a:gd name="T4" fmla="*/ 2147483647 w 14"/>
                <a:gd name="T5" fmla="*/ 2147483647 h 39"/>
                <a:gd name="T6" fmla="*/ 2147483647 w 14"/>
                <a:gd name="T7" fmla="*/ 2147483647 h 39"/>
                <a:gd name="T8" fmla="*/ 2147483647 w 14"/>
                <a:gd name="T9" fmla="*/ 2147483647 h 39"/>
                <a:gd name="T10" fmla="*/ 2147483647 w 14"/>
                <a:gd name="T11" fmla="*/ 214748364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"/>
                <a:gd name="T19" fmla="*/ 0 h 39"/>
                <a:gd name="T20" fmla="*/ 14 w 14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" h="39">
                  <a:moveTo>
                    <a:pt x="14" y="15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0" y="9"/>
                    <a:pt x="1" y="39"/>
                    <a:pt x="1" y="39"/>
                  </a:cubicBezTo>
                  <a:cubicBezTo>
                    <a:pt x="1" y="39"/>
                    <a:pt x="4" y="29"/>
                    <a:pt x="7" y="23"/>
                  </a:cubicBezTo>
                  <a:cubicBezTo>
                    <a:pt x="10" y="18"/>
                    <a:pt x="14" y="15"/>
                    <a:pt x="14" y="15"/>
                  </a:cubicBez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1" name="Freeform 21"/>
            <p:cNvSpPr>
              <a:spLocks/>
            </p:cNvSpPr>
            <p:nvPr/>
          </p:nvSpPr>
          <p:spPr bwMode="auto">
            <a:xfrm>
              <a:off x="4101" y="839"/>
              <a:ext cx="967" cy="3183"/>
            </a:xfrm>
            <a:custGeom>
              <a:avLst/>
              <a:gdLst>
                <a:gd name="T0" fmla="*/ 2147483647 w 228"/>
                <a:gd name="T1" fmla="*/ 2147483647 h 751"/>
                <a:gd name="T2" fmla="*/ 2147483647 w 228"/>
                <a:gd name="T3" fmla="*/ 2147483647 h 751"/>
                <a:gd name="T4" fmla="*/ 2147483647 w 228"/>
                <a:gd name="T5" fmla="*/ 2147483647 h 751"/>
                <a:gd name="T6" fmla="*/ 2147483647 w 228"/>
                <a:gd name="T7" fmla="*/ 0 h 751"/>
                <a:gd name="T8" fmla="*/ 2147483647 w 228"/>
                <a:gd name="T9" fmla="*/ 2147483647 h 751"/>
                <a:gd name="T10" fmla="*/ 2147483647 w 228"/>
                <a:gd name="T11" fmla="*/ 2147483647 h 751"/>
                <a:gd name="T12" fmla="*/ 2147483647 w 228"/>
                <a:gd name="T13" fmla="*/ 2147483647 h 751"/>
                <a:gd name="T14" fmla="*/ 2147483647 w 228"/>
                <a:gd name="T15" fmla="*/ 2147483647 h 751"/>
                <a:gd name="T16" fmla="*/ 2147483647 w 228"/>
                <a:gd name="T17" fmla="*/ 2147483647 h 751"/>
                <a:gd name="T18" fmla="*/ 2147483647 w 228"/>
                <a:gd name="T19" fmla="*/ 2147483647 h 751"/>
                <a:gd name="T20" fmla="*/ 2147483647 w 228"/>
                <a:gd name="T21" fmla="*/ 2147483647 h 751"/>
                <a:gd name="T22" fmla="*/ 2147483647 w 228"/>
                <a:gd name="T23" fmla="*/ 2147483647 h 751"/>
                <a:gd name="T24" fmla="*/ 2147483647 w 228"/>
                <a:gd name="T25" fmla="*/ 2147483647 h 751"/>
                <a:gd name="T26" fmla="*/ 2147483647 w 228"/>
                <a:gd name="T27" fmla="*/ 2147483647 h 751"/>
                <a:gd name="T28" fmla="*/ 2147483647 w 228"/>
                <a:gd name="T29" fmla="*/ 2147483647 h 751"/>
                <a:gd name="T30" fmla="*/ 2147483647 w 228"/>
                <a:gd name="T31" fmla="*/ 2147483647 h 751"/>
                <a:gd name="T32" fmla="*/ 2147483647 w 228"/>
                <a:gd name="T33" fmla="*/ 2147483647 h 751"/>
                <a:gd name="T34" fmla="*/ 2147483647 w 228"/>
                <a:gd name="T35" fmla="*/ 2147483647 h 751"/>
                <a:gd name="T36" fmla="*/ 2147483647 w 228"/>
                <a:gd name="T37" fmla="*/ 2147483647 h 751"/>
                <a:gd name="T38" fmla="*/ 2147483647 w 228"/>
                <a:gd name="T39" fmla="*/ 2147483647 h 751"/>
                <a:gd name="T40" fmla="*/ 2147483647 w 228"/>
                <a:gd name="T41" fmla="*/ 2147483647 h 751"/>
                <a:gd name="T42" fmla="*/ 2147483647 w 228"/>
                <a:gd name="T43" fmla="*/ 2147483647 h 751"/>
                <a:gd name="T44" fmla="*/ 2147483647 w 228"/>
                <a:gd name="T45" fmla="*/ 2147483647 h 751"/>
                <a:gd name="T46" fmla="*/ 2147483647 w 228"/>
                <a:gd name="T47" fmla="*/ 2147483647 h 751"/>
                <a:gd name="T48" fmla="*/ 2147483647 w 228"/>
                <a:gd name="T49" fmla="*/ 2147483647 h 751"/>
                <a:gd name="T50" fmla="*/ 2147483647 w 228"/>
                <a:gd name="T51" fmla="*/ 2147483647 h 751"/>
                <a:gd name="T52" fmla="*/ 2147483647 w 228"/>
                <a:gd name="T53" fmla="*/ 2147483647 h 751"/>
                <a:gd name="T54" fmla="*/ 2147483647 w 228"/>
                <a:gd name="T55" fmla="*/ 2147483647 h 751"/>
                <a:gd name="T56" fmla="*/ 2147483647 w 228"/>
                <a:gd name="T57" fmla="*/ 2147483647 h 751"/>
                <a:gd name="T58" fmla="*/ 2147483647 w 228"/>
                <a:gd name="T59" fmla="*/ 2147483647 h 751"/>
                <a:gd name="T60" fmla="*/ 2147483647 w 228"/>
                <a:gd name="T61" fmla="*/ 2147483647 h 751"/>
                <a:gd name="T62" fmla="*/ 2147483647 w 228"/>
                <a:gd name="T63" fmla="*/ 2147483647 h 751"/>
                <a:gd name="T64" fmla="*/ 2147483647 w 228"/>
                <a:gd name="T65" fmla="*/ 2147483647 h 751"/>
                <a:gd name="T66" fmla="*/ 2147483647 w 228"/>
                <a:gd name="T67" fmla="*/ 2147483647 h 751"/>
                <a:gd name="T68" fmla="*/ 2147483647 w 228"/>
                <a:gd name="T69" fmla="*/ 2147483647 h 751"/>
                <a:gd name="T70" fmla="*/ 2147483647 w 228"/>
                <a:gd name="T71" fmla="*/ 2147483647 h 751"/>
                <a:gd name="T72" fmla="*/ 2147483647 w 228"/>
                <a:gd name="T73" fmla="*/ 2147483647 h 751"/>
                <a:gd name="T74" fmla="*/ 2147483647 w 228"/>
                <a:gd name="T75" fmla="*/ 2147483647 h 751"/>
                <a:gd name="T76" fmla="*/ 2147483647 w 228"/>
                <a:gd name="T77" fmla="*/ 2147483647 h 751"/>
                <a:gd name="T78" fmla="*/ 2147483647 w 228"/>
                <a:gd name="T79" fmla="*/ 2147483647 h 751"/>
                <a:gd name="T80" fmla="*/ 2147483647 w 228"/>
                <a:gd name="T81" fmla="*/ 2147483647 h 751"/>
                <a:gd name="T82" fmla="*/ 2147483647 w 228"/>
                <a:gd name="T83" fmla="*/ 2147483647 h 751"/>
                <a:gd name="T84" fmla="*/ 2147483647 w 228"/>
                <a:gd name="T85" fmla="*/ 2147483647 h 751"/>
                <a:gd name="T86" fmla="*/ 2147483647 w 228"/>
                <a:gd name="T87" fmla="*/ 2147483647 h 751"/>
                <a:gd name="T88" fmla="*/ 2147483647 w 228"/>
                <a:gd name="T89" fmla="*/ 2147483647 h 751"/>
                <a:gd name="T90" fmla="*/ 2147483647 w 228"/>
                <a:gd name="T91" fmla="*/ 2147483647 h 751"/>
                <a:gd name="T92" fmla="*/ 2147483647 w 228"/>
                <a:gd name="T93" fmla="*/ 2147483647 h 751"/>
                <a:gd name="T94" fmla="*/ 2147483647 w 228"/>
                <a:gd name="T95" fmla="*/ 2147483647 h 751"/>
                <a:gd name="T96" fmla="*/ 2147483647 w 228"/>
                <a:gd name="T97" fmla="*/ 2147483647 h 751"/>
                <a:gd name="T98" fmla="*/ 2147483647 w 228"/>
                <a:gd name="T99" fmla="*/ 2147483647 h 751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228"/>
                <a:gd name="T151" fmla="*/ 0 h 751"/>
                <a:gd name="T152" fmla="*/ 228 w 228"/>
                <a:gd name="T153" fmla="*/ 751 h 751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228" h="751">
                  <a:moveTo>
                    <a:pt x="38" y="156"/>
                  </a:moveTo>
                  <a:cubicBezTo>
                    <a:pt x="45" y="142"/>
                    <a:pt x="68" y="101"/>
                    <a:pt x="79" y="89"/>
                  </a:cubicBezTo>
                  <a:cubicBezTo>
                    <a:pt x="90" y="76"/>
                    <a:pt x="106" y="40"/>
                    <a:pt x="113" y="32"/>
                  </a:cubicBezTo>
                  <a:cubicBezTo>
                    <a:pt x="120" y="23"/>
                    <a:pt x="132" y="0"/>
                    <a:pt x="132" y="0"/>
                  </a:cubicBezTo>
                  <a:cubicBezTo>
                    <a:pt x="132" y="0"/>
                    <a:pt x="141" y="9"/>
                    <a:pt x="145" y="17"/>
                  </a:cubicBezTo>
                  <a:cubicBezTo>
                    <a:pt x="145" y="17"/>
                    <a:pt x="177" y="29"/>
                    <a:pt x="185" y="31"/>
                  </a:cubicBezTo>
                  <a:cubicBezTo>
                    <a:pt x="194" y="34"/>
                    <a:pt x="199" y="37"/>
                    <a:pt x="199" y="37"/>
                  </a:cubicBezTo>
                  <a:cubicBezTo>
                    <a:pt x="199" y="37"/>
                    <a:pt x="206" y="36"/>
                    <a:pt x="212" y="43"/>
                  </a:cubicBezTo>
                  <a:cubicBezTo>
                    <a:pt x="218" y="49"/>
                    <a:pt x="224" y="81"/>
                    <a:pt x="226" y="93"/>
                  </a:cubicBezTo>
                  <a:cubicBezTo>
                    <a:pt x="228" y="105"/>
                    <a:pt x="228" y="128"/>
                    <a:pt x="228" y="128"/>
                  </a:cubicBezTo>
                  <a:cubicBezTo>
                    <a:pt x="227" y="136"/>
                    <a:pt x="226" y="140"/>
                    <a:pt x="226" y="140"/>
                  </a:cubicBezTo>
                  <a:cubicBezTo>
                    <a:pt x="226" y="140"/>
                    <a:pt x="226" y="203"/>
                    <a:pt x="226" y="225"/>
                  </a:cubicBezTo>
                  <a:cubicBezTo>
                    <a:pt x="226" y="247"/>
                    <a:pt x="219" y="306"/>
                    <a:pt x="218" y="319"/>
                  </a:cubicBezTo>
                  <a:cubicBezTo>
                    <a:pt x="217" y="332"/>
                    <a:pt x="216" y="341"/>
                    <a:pt x="216" y="341"/>
                  </a:cubicBezTo>
                  <a:cubicBezTo>
                    <a:pt x="216" y="341"/>
                    <a:pt x="208" y="345"/>
                    <a:pt x="202" y="347"/>
                  </a:cubicBezTo>
                  <a:cubicBezTo>
                    <a:pt x="196" y="350"/>
                    <a:pt x="178" y="351"/>
                    <a:pt x="178" y="351"/>
                  </a:cubicBezTo>
                  <a:cubicBezTo>
                    <a:pt x="178" y="351"/>
                    <a:pt x="185" y="523"/>
                    <a:pt x="184" y="545"/>
                  </a:cubicBezTo>
                  <a:cubicBezTo>
                    <a:pt x="184" y="568"/>
                    <a:pt x="185" y="634"/>
                    <a:pt x="184" y="646"/>
                  </a:cubicBezTo>
                  <a:cubicBezTo>
                    <a:pt x="182" y="657"/>
                    <a:pt x="178" y="664"/>
                    <a:pt x="178" y="664"/>
                  </a:cubicBezTo>
                  <a:cubicBezTo>
                    <a:pt x="178" y="664"/>
                    <a:pt x="176" y="663"/>
                    <a:pt x="176" y="675"/>
                  </a:cubicBezTo>
                  <a:cubicBezTo>
                    <a:pt x="176" y="686"/>
                    <a:pt x="176" y="692"/>
                    <a:pt x="176" y="692"/>
                  </a:cubicBezTo>
                  <a:cubicBezTo>
                    <a:pt x="176" y="706"/>
                    <a:pt x="176" y="706"/>
                    <a:pt x="176" y="706"/>
                  </a:cubicBezTo>
                  <a:cubicBezTo>
                    <a:pt x="176" y="706"/>
                    <a:pt x="181" y="710"/>
                    <a:pt x="181" y="713"/>
                  </a:cubicBezTo>
                  <a:cubicBezTo>
                    <a:pt x="181" y="716"/>
                    <a:pt x="179" y="719"/>
                    <a:pt x="179" y="719"/>
                  </a:cubicBezTo>
                  <a:cubicBezTo>
                    <a:pt x="179" y="719"/>
                    <a:pt x="179" y="720"/>
                    <a:pt x="180" y="724"/>
                  </a:cubicBezTo>
                  <a:cubicBezTo>
                    <a:pt x="181" y="729"/>
                    <a:pt x="180" y="738"/>
                    <a:pt x="180" y="738"/>
                  </a:cubicBezTo>
                  <a:cubicBezTo>
                    <a:pt x="165" y="740"/>
                    <a:pt x="165" y="740"/>
                    <a:pt x="165" y="740"/>
                  </a:cubicBezTo>
                  <a:cubicBezTo>
                    <a:pt x="156" y="738"/>
                    <a:pt x="156" y="738"/>
                    <a:pt x="156" y="738"/>
                  </a:cubicBezTo>
                  <a:cubicBezTo>
                    <a:pt x="140" y="746"/>
                    <a:pt x="140" y="746"/>
                    <a:pt x="140" y="746"/>
                  </a:cubicBezTo>
                  <a:cubicBezTo>
                    <a:pt x="140" y="746"/>
                    <a:pt x="109" y="751"/>
                    <a:pt x="95" y="751"/>
                  </a:cubicBezTo>
                  <a:cubicBezTo>
                    <a:pt x="81" y="751"/>
                    <a:pt x="76" y="749"/>
                    <a:pt x="77" y="747"/>
                  </a:cubicBezTo>
                  <a:cubicBezTo>
                    <a:pt x="78" y="744"/>
                    <a:pt x="78" y="732"/>
                    <a:pt x="78" y="732"/>
                  </a:cubicBezTo>
                  <a:cubicBezTo>
                    <a:pt x="76" y="725"/>
                    <a:pt x="76" y="725"/>
                    <a:pt x="76" y="725"/>
                  </a:cubicBezTo>
                  <a:cubicBezTo>
                    <a:pt x="76" y="725"/>
                    <a:pt x="69" y="728"/>
                    <a:pt x="62" y="732"/>
                  </a:cubicBezTo>
                  <a:cubicBezTo>
                    <a:pt x="55" y="736"/>
                    <a:pt x="1" y="736"/>
                    <a:pt x="1" y="736"/>
                  </a:cubicBezTo>
                  <a:cubicBezTo>
                    <a:pt x="1" y="736"/>
                    <a:pt x="0" y="723"/>
                    <a:pt x="3" y="720"/>
                  </a:cubicBezTo>
                  <a:cubicBezTo>
                    <a:pt x="6" y="717"/>
                    <a:pt x="27" y="715"/>
                    <a:pt x="27" y="715"/>
                  </a:cubicBezTo>
                  <a:cubicBezTo>
                    <a:pt x="27" y="715"/>
                    <a:pt x="30" y="711"/>
                    <a:pt x="34" y="710"/>
                  </a:cubicBezTo>
                  <a:cubicBezTo>
                    <a:pt x="37" y="709"/>
                    <a:pt x="42" y="710"/>
                    <a:pt x="44" y="706"/>
                  </a:cubicBezTo>
                  <a:cubicBezTo>
                    <a:pt x="47" y="702"/>
                    <a:pt x="49" y="692"/>
                    <a:pt x="52" y="686"/>
                  </a:cubicBezTo>
                  <a:cubicBezTo>
                    <a:pt x="55" y="680"/>
                    <a:pt x="56" y="675"/>
                    <a:pt x="57" y="669"/>
                  </a:cubicBezTo>
                  <a:cubicBezTo>
                    <a:pt x="57" y="663"/>
                    <a:pt x="47" y="640"/>
                    <a:pt x="44" y="631"/>
                  </a:cubicBezTo>
                  <a:cubicBezTo>
                    <a:pt x="41" y="623"/>
                    <a:pt x="35" y="605"/>
                    <a:pt x="35" y="599"/>
                  </a:cubicBezTo>
                  <a:cubicBezTo>
                    <a:pt x="36" y="594"/>
                    <a:pt x="27" y="460"/>
                    <a:pt x="27" y="441"/>
                  </a:cubicBezTo>
                  <a:cubicBezTo>
                    <a:pt x="26" y="421"/>
                    <a:pt x="22" y="358"/>
                    <a:pt x="22" y="358"/>
                  </a:cubicBezTo>
                  <a:cubicBezTo>
                    <a:pt x="22" y="358"/>
                    <a:pt x="12" y="344"/>
                    <a:pt x="11" y="335"/>
                  </a:cubicBezTo>
                  <a:cubicBezTo>
                    <a:pt x="11" y="335"/>
                    <a:pt x="18" y="325"/>
                    <a:pt x="20" y="309"/>
                  </a:cubicBezTo>
                  <a:cubicBezTo>
                    <a:pt x="22" y="292"/>
                    <a:pt x="25" y="262"/>
                    <a:pt x="26" y="248"/>
                  </a:cubicBezTo>
                  <a:cubicBezTo>
                    <a:pt x="27" y="233"/>
                    <a:pt x="27" y="187"/>
                    <a:pt x="27" y="187"/>
                  </a:cubicBezTo>
                  <a:lnTo>
                    <a:pt x="38" y="15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2" name="Freeform 22"/>
            <p:cNvSpPr>
              <a:spLocks/>
            </p:cNvSpPr>
            <p:nvPr/>
          </p:nvSpPr>
          <p:spPr bwMode="auto">
            <a:xfrm>
              <a:off x="3855" y="1115"/>
              <a:ext cx="429" cy="907"/>
            </a:xfrm>
            <a:custGeom>
              <a:avLst/>
              <a:gdLst>
                <a:gd name="T0" fmla="*/ 2147483647 w 101"/>
                <a:gd name="T1" fmla="*/ 0 h 214"/>
                <a:gd name="T2" fmla="*/ 2147483647 w 101"/>
                <a:gd name="T3" fmla="*/ 2147483647 h 214"/>
                <a:gd name="T4" fmla="*/ 2147483647 w 101"/>
                <a:gd name="T5" fmla="*/ 2147483647 h 214"/>
                <a:gd name="T6" fmla="*/ 2147483647 w 101"/>
                <a:gd name="T7" fmla="*/ 2147483647 h 214"/>
                <a:gd name="T8" fmla="*/ 2147483647 w 101"/>
                <a:gd name="T9" fmla="*/ 2147483647 h 214"/>
                <a:gd name="T10" fmla="*/ 2147483647 w 101"/>
                <a:gd name="T11" fmla="*/ 2147483647 h 214"/>
                <a:gd name="T12" fmla="*/ 2147483647 w 101"/>
                <a:gd name="T13" fmla="*/ 2147483647 h 214"/>
                <a:gd name="T14" fmla="*/ 2147483647 w 101"/>
                <a:gd name="T15" fmla="*/ 2147483647 h 214"/>
                <a:gd name="T16" fmla="*/ 2147483647 w 101"/>
                <a:gd name="T17" fmla="*/ 2147483647 h 214"/>
                <a:gd name="T18" fmla="*/ 2147483647 w 101"/>
                <a:gd name="T19" fmla="*/ 2147483647 h 214"/>
                <a:gd name="T20" fmla="*/ 0 w 101"/>
                <a:gd name="T21" fmla="*/ 2147483647 h 214"/>
                <a:gd name="T22" fmla="*/ 2147483647 w 101"/>
                <a:gd name="T23" fmla="*/ 2147483647 h 214"/>
                <a:gd name="T24" fmla="*/ 2147483647 w 101"/>
                <a:gd name="T25" fmla="*/ 2147483647 h 214"/>
                <a:gd name="T26" fmla="*/ 2147483647 w 101"/>
                <a:gd name="T27" fmla="*/ 2147483647 h 214"/>
                <a:gd name="T28" fmla="*/ 2147483647 w 101"/>
                <a:gd name="T29" fmla="*/ 2147483647 h 214"/>
                <a:gd name="T30" fmla="*/ 2147483647 w 101"/>
                <a:gd name="T31" fmla="*/ 2147483647 h 214"/>
                <a:gd name="T32" fmla="*/ 2147483647 w 101"/>
                <a:gd name="T33" fmla="*/ 0 h 214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01"/>
                <a:gd name="T52" fmla="*/ 0 h 214"/>
                <a:gd name="T53" fmla="*/ 101 w 101"/>
                <a:gd name="T54" fmla="*/ 214 h 214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01" h="214">
                  <a:moveTo>
                    <a:pt x="69" y="0"/>
                  </a:moveTo>
                  <a:cubicBezTo>
                    <a:pt x="69" y="0"/>
                    <a:pt x="65" y="6"/>
                    <a:pt x="65" y="11"/>
                  </a:cubicBezTo>
                  <a:cubicBezTo>
                    <a:pt x="64" y="16"/>
                    <a:pt x="64" y="33"/>
                    <a:pt x="64" y="33"/>
                  </a:cubicBezTo>
                  <a:cubicBezTo>
                    <a:pt x="64" y="33"/>
                    <a:pt x="61" y="33"/>
                    <a:pt x="59" y="37"/>
                  </a:cubicBezTo>
                  <a:cubicBezTo>
                    <a:pt x="58" y="41"/>
                    <a:pt x="59" y="55"/>
                    <a:pt x="59" y="55"/>
                  </a:cubicBezTo>
                  <a:cubicBezTo>
                    <a:pt x="59" y="55"/>
                    <a:pt x="55" y="58"/>
                    <a:pt x="56" y="59"/>
                  </a:cubicBezTo>
                  <a:cubicBezTo>
                    <a:pt x="56" y="60"/>
                    <a:pt x="55" y="76"/>
                    <a:pt x="53" y="84"/>
                  </a:cubicBezTo>
                  <a:cubicBezTo>
                    <a:pt x="52" y="92"/>
                    <a:pt x="42" y="102"/>
                    <a:pt x="41" y="105"/>
                  </a:cubicBezTo>
                  <a:cubicBezTo>
                    <a:pt x="39" y="107"/>
                    <a:pt x="29" y="112"/>
                    <a:pt x="26" y="119"/>
                  </a:cubicBezTo>
                  <a:cubicBezTo>
                    <a:pt x="24" y="126"/>
                    <a:pt x="23" y="129"/>
                    <a:pt x="19" y="138"/>
                  </a:cubicBezTo>
                  <a:cubicBezTo>
                    <a:pt x="15" y="146"/>
                    <a:pt x="0" y="159"/>
                    <a:pt x="0" y="159"/>
                  </a:cubicBezTo>
                  <a:cubicBezTo>
                    <a:pt x="0" y="159"/>
                    <a:pt x="3" y="195"/>
                    <a:pt x="10" y="202"/>
                  </a:cubicBezTo>
                  <a:cubicBezTo>
                    <a:pt x="18" y="209"/>
                    <a:pt x="22" y="214"/>
                    <a:pt x="29" y="209"/>
                  </a:cubicBezTo>
                  <a:cubicBezTo>
                    <a:pt x="37" y="203"/>
                    <a:pt x="56" y="175"/>
                    <a:pt x="61" y="168"/>
                  </a:cubicBezTo>
                  <a:cubicBezTo>
                    <a:pt x="66" y="162"/>
                    <a:pt x="90" y="137"/>
                    <a:pt x="90" y="137"/>
                  </a:cubicBezTo>
                  <a:cubicBezTo>
                    <a:pt x="90" y="137"/>
                    <a:pt x="101" y="63"/>
                    <a:pt x="95" y="47"/>
                  </a:cubicBezTo>
                  <a:cubicBezTo>
                    <a:pt x="88" y="31"/>
                    <a:pt x="69" y="0"/>
                    <a:pt x="69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3" name="Freeform 23"/>
            <p:cNvSpPr>
              <a:spLocks/>
            </p:cNvSpPr>
            <p:nvPr/>
          </p:nvSpPr>
          <p:spPr bwMode="auto">
            <a:xfrm>
              <a:off x="3860" y="1818"/>
              <a:ext cx="110" cy="165"/>
            </a:xfrm>
            <a:custGeom>
              <a:avLst/>
              <a:gdLst>
                <a:gd name="T0" fmla="*/ 2147483647 w 26"/>
                <a:gd name="T1" fmla="*/ 2147483647 h 39"/>
                <a:gd name="T2" fmla="*/ 2147483647 w 26"/>
                <a:gd name="T3" fmla="*/ 2147483647 h 39"/>
                <a:gd name="T4" fmla="*/ 2147483647 w 26"/>
                <a:gd name="T5" fmla="*/ 2147483647 h 39"/>
                <a:gd name="T6" fmla="*/ 2147483647 w 26"/>
                <a:gd name="T7" fmla="*/ 2147483647 h 39"/>
                <a:gd name="T8" fmla="*/ 2147483647 w 26"/>
                <a:gd name="T9" fmla="*/ 2147483647 h 39"/>
                <a:gd name="T10" fmla="*/ 2147483647 w 26"/>
                <a:gd name="T11" fmla="*/ 2147483647 h 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39"/>
                <a:gd name="T20" fmla="*/ 26 w 26"/>
                <a:gd name="T21" fmla="*/ 39 h 3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39">
                  <a:moveTo>
                    <a:pt x="1" y="1"/>
                  </a:moveTo>
                  <a:cubicBezTo>
                    <a:pt x="6" y="3"/>
                    <a:pt x="17" y="1"/>
                    <a:pt x="20" y="4"/>
                  </a:cubicBezTo>
                  <a:cubicBezTo>
                    <a:pt x="24" y="7"/>
                    <a:pt x="25" y="23"/>
                    <a:pt x="25" y="29"/>
                  </a:cubicBezTo>
                  <a:cubicBezTo>
                    <a:pt x="26" y="36"/>
                    <a:pt x="20" y="39"/>
                    <a:pt x="18" y="38"/>
                  </a:cubicBezTo>
                  <a:cubicBezTo>
                    <a:pt x="15" y="38"/>
                    <a:pt x="7" y="29"/>
                    <a:pt x="6" y="28"/>
                  </a:cubicBezTo>
                  <a:cubicBezTo>
                    <a:pt x="5" y="27"/>
                    <a:pt x="0" y="0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4" name="Freeform 24"/>
            <p:cNvSpPr>
              <a:spLocks/>
            </p:cNvSpPr>
            <p:nvPr/>
          </p:nvSpPr>
          <p:spPr bwMode="auto">
            <a:xfrm>
              <a:off x="3775" y="1788"/>
              <a:ext cx="182" cy="208"/>
            </a:xfrm>
            <a:custGeom>
              <a:avLst/>
              <a:gdLst>
                <a:gd name="T0" fmla="*/ 2147483647 w 43"/>
                <a:gd name="T1" fmla="*/ 0 h 49"/>
                <a:gd name="T2" fmla="*/ 2147483647 w 43"/>
                <a:gd name="T3" fmla="*/ 2147483647 h 49"/>
                <a:gd name="T4" fmla="*/ 2147483647 w 43"/>
                <a:gd name="T5" fmla="*/ 2147483647 h 49"/>
                <a:gd name="T6" fmla="*/ 2147483647 w 43"/>
                <a:gd name="T7" fmla="*/ 2147483647 h 49"/>
                <a:gd name="T8" fmla="*/ 2147483647 w 43"/>
                <a:gd name="T9" fmla="*/ 2147483647 h 49"/>
                <a:gd name="T10" fmla="*/ 2147483647 w 43"/>
                <a:gd name="T11" fmla="*/ 2147483647 h 49"/>
                <a:gd name="T12" fmla="*/ 2147483647 w 43"/>
                <a:gd name="T13" fmla="*/ 2147483647 h 49"/>
                <a:gd name="T14" fmla="*/ 2147483647 w 43"/>
                <a:gd name="T15" fmla="*/ 2147483647 h 49"/>
                <a:gd name="T16" fmla="*/ 2147483647 w 43"/>
                <a:gd name="T17" fmla="*/ 2147483647 h 49"/>
                <a:gd name="T18" fmla="*/ 2147483647 w 43"/>
                <a:gd name="T19" fmla="*/ 2147483647 h 49"/>
                <a:gd name="T20" fmla="*/ 0 w 43"/>
                <a:gd name="T21" fmla="*/ 2147483647 h 49"/>
                <a:gd name="T22" fmla="*/ 2147483647 w 43"/>
                <a:gd name="T23" fmla="*/ 2147483647 h 49"/>
                <a:gd name="T24" fmla="*/ 2147483647 w 43"/>
                <a:gd name="T25" fmla="*/ 2147483647 h 49"/>
                <a:gd name="T26" fmla="*/ 2147483647 w 43"/>
                <a:gd name="T27" fmla="*/ 2147483647 h 49"/>
                <a:gd name="T28" fmla="*/ 0 w 43"/>
                <a:gd name="T29" fmla="*/ 2147483647 h 49"/>
                <a:gd name="T30" fmla="*/ 2147483647 w 43"/>
                <a:gd name="T31" fmla="*/ 0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3"/>
                <a:gd name="T49" fmla="*/ 0 h 49"/>
                <a:gd name="T50" fmla="*/ 43 w 43"/>
                <a:gd name="T51" fmla="*/ 49 h 4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3" h="49">
                  <a:moveTo>
                    <a:pt x="7" y="0"/>
                  </a:moveTo>
                  <a:cubicBezTo>
                    <a:pt x="14" y="0"/>
                    <a:pt x="17" y="3"/>
                    <a:pt x="21" y="5"/>
                  </a:cubicBezTo>
                  <a:cubicBezTo>
                    <a:pt x="26" y="8"/>
                    <a:pt x="32" y="13"/>
                    <a:pt x="32" y="13"/>
                  </a:cubicBezTo>
                  <a:cubicBezTo>
                    <a:pt x="32" y="13"/>
                    <a:pt x="41" y="14"/>
                    <a:pt x="42" y="17"/>
                  </a:cubicBezTo>
                  <a:cubicBezTo>
                    <a:pt x="43" y="21"/>
                    <a:pt x="42" y="28"/>
                    <a:pt x="41" y="30"/>
                  </a:cubicBezTo>
                  <a:cubicBezTo>
                    <a:pt x="40" y="32"/>
                    <a:pt x="34" y="33"/>
                    <a:pt x="33" y="35"/>
                  </a:cubicBezTo>
                  <a:cubicBezTo>
                    <a:pt x="31" y="37"/>
                    <a:pt x="29" y="39"/>
                    <a:pt x="28" y="41"/>
                  </a:cubicBezTo>
                  <a:cubicBezTo>
                    <a:pt x="27" y="43"/>
                    <a:pt x="22" y="43"/>
                    <a:pt x="22" y="43"/>
                  </a:cubicBezTo>
                  <a:cubicBezTo>
                    <a:pt x="22" y="43"/>
                    <a:pt x="22" y="45"/>
                    <a:pt x="21" y="47"/>
                  </a:cubicBezTo>
                  <a:cubicBezTo>
                    <a:pt x="19" y="48"/>
                    <a:pt x="15" y="48"/>
                    <a:pt x="11" y="49"/>
                  </a:cubicBezTo>
                  <a:cubicBezTo>
                    <a:pt x="6" y="49"/>
                    <a:pt x="0" y="48"/>
                    <a:pt x="0" y="46"/>
                  </a:cubicBezTo>
                  <a:cubicBezTo>
                    <a:pt x="0" y="43"/>
                    <a:pt x="5" y="43"/>
                    <a:pt x="5" y="43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8" y="41"/>
                    <a:pt x="5" y="38"/>
                    <a:pt x="4" y="37"/>
                  </a:cubicBezTo>
                  <a:cubicBezTo>
                    <a:pt x="4" y="36"/>
                    <a:pt x="0" y="30"/>
                    <a:pt x="0" y="30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5" name="Freeform 25"/>
            <p:cNvSpPr>
              <a:spLocks/>
            </p:cNvSpPr>
            <p:nvPr/>
          </p:nvSpPr>
          <p:spPr bwMode="auto">
            <a:xfrm>
              <a:off x="3733" y="1784"/>
              <a:ext cx="80" cy="149"/>
            </a:xfrm>
            <a:custGeom>
              <a:avLst/>
              <a:gdLst>
                <a:gd name="T0" fmla="*/ 2147483647 w 19"/>
                <a:gd name="T1" fmla="*/ 0 h 35"/>
                <a:gd name="T2" fmla="*/ 2147483647 w 19"/>
                <a:gd name="T3" fmla="*/ 2147483647 h 35"/>
                <a:gd name="T4" fmla="*/ 2147483647 w 19"/>
                <a:gd name="T5" fmla="*/ 2147483647 h 35"/>
                <a:gd name="T6" fmla="*/ 2147483647 w 19"/>
                <a:gd name="T7" fmla="*/ 2147483647 h 35"/>
                <a:gd name="T8" fmla="*/ 2147483647 w 19"/>
                <a:gd name="T9" fmla="*/ 2147483647 h 35"/>
                <a:gd name="T10" fmla="*/ 2147483647 w 19"/>
                <a:gd name="T11" fmla="*/ 0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35"/>
                <a:gd name="T20" fmla="*/ 19 w 19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35">
                  <a:moveTo>
                    <a:pt x="13" y="0"/>
                  </a:moveTo>
                  <a:cubicBezTo>
                    <a:pt x="18" y="2"/>
                    <a:pt x="18" y="2"/>
                    <a:pt x="18" y="2"/>
                  </a:cubicBezTo>
                  <a:cubicBezTo>
                    <a:pt x="18" y="2"/>
                    <a:pt x="19" y="13"/>
                    <a:pt x="16" y="21"/>
                  </a:cubicBezTo>
                  <a:cubicBezTo>
                    <a:pt x="14" y="28"/>
                    <a:pt x="8" y="35"/>
                    <a:pt x="8" y="35"/>
                  </a:cubicBezTo>
                  <a:cubicBezTo>
                    <a:pt x="8" y="35"/>
                    <a:pt x="0" y="34"/>
                    <a:pt x="1" y="31"/>
                  </a:cubicBezTo>
                  <a:cubicBezTo>
                    <a:pt x="2" y="28"/>
                    <a:pt x="13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6" name="Freeform 26"/>
            <p:cNvSpPr>
              <a:spLocks/>
            </p:cNvSpPr>
            <p:nvPr/>
          </p:nvSpPr>
          <p:spPr bwMode="auto">
            <a:xfrm>
              <a:off x="4737" y="2263"/>
              <a:ext cx="212" cy="216"/>
            </a:xfrm>
            <a:custGeom>
              <a:avLst/>
              <a:gdLst>
                <a:gd name="T0" fmla="*/ 2147483647 w 50"/>
                <a:gd name="T1" fmla="*/ 2147483647 h 51"/>
                <a:gd name="T2" fmla="*/ 2147483647 w 50"/>
                <a:gd name="T3" fmla="*/ 2147483647 h 51"/>
                <a:gd name="T4" fmla="*/ 2147483647 w 50"/>
                <a:gd name="T5" fmla="*/ 2147483647 h 51"/>
                <a:gd name="T6" fmla="*/ 2147483647 w 50"/>
                <a:gd name="T7" fmla="*/ 2147483647 h 51"/>
                <a:gd name="T8" fmla="*/ 2147483647 w 50"/>
                <a:gd name="T9" fmla="*/ 2147483647 h 51"/>
                <a:gd name="T10" fmla="*/ 2147483647 w 50"/>
                <a:gd name="T11" fmla="*/ 2147483647 h 51"/>
                <a:gd name="T12" fmla="*/ 2147483647 w 50"/>
                <a:gd name="T13" fmla="*/ 2147483647 h 51"/>
                <a:gd name="T14" fmla="*/ 2147483647 w 50"/>
                <a:gd name="T15" fmla="*/ 2147483647 h 51"/>
                <a:gd name="T16" fmla="*/ 2147483647 w 50"/>
                <a:gd name="T17" fmla="*/ 2147483647 h 51"/>
                <a:gd name="T18" fmla="*/ 2147483647 w 50"/>
                <a:gd name="T19" fmla="*/ 2147483647 h 51"/>
                <a:gd name="T20" fmla="*/ 2147483647 w 50"/>
                <a:gd name="T21" fmla="*/ 2147483647 h 51"/>
                <a:gd name="T22" fmla="*/ 2147483647 w 50"/>
                <a:gd name="T23" fmla="*/ 2147483647 h 51"/>
                <a:gd name="T24" fmla="*/ 0 w 50"/>
                <a:gd name="T25" fmla="*/ 2147483647 h 51"/>
                <a:gd name="T26" fmla="*/ 2147483647 w 50"/>
                <a:gd name="T27" fmla="*/ 2147483647 h 51"/>
                <a:gd name="T28" fmla="*/ 2147483647 w 50"/>
                <a:gd name="T29" fmla="*/ 2147483647 h 51"/>
                <a:gd name="T30" fmla="*/ 2147483647 w 50"/>
                <a:gd name="T31" fmla="*/ 2147483647 h 51"/>
                <a:gd name="T32" fmla="*/ 2147483647 w 50"/>
                <a:gd name="T33" fmla="*/ 0 h 51"/>
                <a:gd name="T34" fmla="*/ 2147483647 w 50"/>
                <a:gd name="T35" fmla="*/ 2147483647 h 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0"/>
                <a:gd name="T55" fmla="*/ 0 h 51"/>
                <a:gd name="T56" fmla="*/ 50 w 50"/>
                <a:gd name="T57" fmla="*/ 51 h 5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0" h="51">
                  <a:moveTo>
                    <a:pt x="48" y="6"/>
                  </a:moveTo>
                  <a:cubicBezTo>
                    <a:pt x="50" y="13"/>
                    <a:pt x="50" y="26"/>
                    <a:pt x="50" y="28"/>
                  </a:cubicBezTo>
                  <a:cubicBezTo>
                    <a:pt x="50" y="30"/>
                    <a:pt x="50" y="41"/>
                    <a:pt x="49" y="43"/>
                  </a:cubicBezTo>
                  <a:cubicBezTo>
                    <a:pt x="48" y="45"/>
                    <a:pt x="46" y="48"/>
                    <a:pt x="44" y="48"/>
                  </a:cubicBezTo>
                  <a:cubicBezTo>
                    <a:pt x="42" y="48"/>
                    <a:pt x="40" y="46"/>
                    <a:pt x="40" y="46"/>
                  </a:cubicBezTo>
                  <a:cubicBezTo>
                    <a:pt x="40" y="46"/>
                    <a:pt x="36" y="49"/>
                    <a:pt x="34" y="49"/>
                  </a:cubicBezTo>
                  <a:cubicBezTo>
                    <a:pt x="32" y="49"/>
                    <a:pt x="30" y="46"/>
                    <a:pt x="30" y="46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8"/>
                    <a:pt x="22" y="48"/>
                    <a:pt x="22" y="48"/>
                  </a:cubicBezTo>
                  <a:cubicBezTo>
                    <a:pt x="22" y="48"/>
                    <a:pt x="18" y="50"/>
                    <a:pt x="16" y="51"/>
                  </a:cubicBezTo>
                  <a:cubicBezTo>
                    <a:pt x="14" y="51"/>
                    <a:pt x="9" y="50"/>
                    <a:pt x="9" y="50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2" y="25"/>
                    <a:pt x="2" y="22"/>
                  </a:cubicBezTo>
                  <a:cubicBezTo>
                    <a:pt x="3" y="19"/>
                    <a:pt x="7" y="14"/>
                    <a:pt x="9" y="11"/>
                  </a:cubicBezTo>
                  <a:cubicBezTo>
                    <a:pt x="12" y="9"/>
                    <a:pt x="21" y="5"/>
                    <a:pt x="21" y="5"/>
                  </a:cubicBezTo>
                  <a:cubicBezTo>
                    <a:pt x="21" y="0"/>
                    <a:pt x="21" y="0"/>
                    <a:pt x="21" y="0"/>
                  </a:cubicBezTo>
                  <a:lnTo>
                    <a:pt x="48" y="6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7" name="Freeform 27"/>
            <p:cNvSpPr>
              <a:spLocks/>
            </p:cNvSpPr>
            <p:nvPr/>
          </p:nvSpPr>
          <p:spPr bwMode="auto">
            <a:xfrm>
              <a:off x="4805" y="2255"/>
              <a:ext cx="152" cy="55"/>
            </a:xfrm>
            <a:custGeom>
              <a:avLst/>
              <a:gdLst>
                <a:gd name="T0" fmla="*/ 0 w 36"/>
                <a:gd name="T1" fmla="*/ 2147483647 h 13"/>
                <a:gd name="T2" fmla="*/ 2147483647 w 36"/>
                <a:gd name="T3" fmla="*/ 2147483647 h 13"/>
                <a:gd name="T4" fmla="*/ 2147483647 w 36"/>
                <a:gd name="T5" fmla="*/ 2147483647 h 13"/>
                <a:gd name="T6" fmla="*/ 2147483647 w 36"/>
                <a:gd name="T7" fmla="*/ 2147483647 h 13"/>
                <a:gd name="T8" fmla="*/ 2147483647 w 36"/>
                <a:gd name="T9" fmla="*/ 0 h 13"/>
                <a:gd name="T10" fmla="*/ 0 w 36"/>
                <a:gd name="T11" fmla="*/ 2147483647 h 13"/>
                <a:gd name="T12" fmla="*/ 0 w 36"/>
                <a:gd name="T13" fmla="*/ 2147483647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13"/>
                <a:gd name="T23" fmla="*/ 36 w 36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13">
                  <a:moveTo>
                    <a:pt x="0" y="8"/>
                  </a:moveTo>
                  <a:cubicBezTo>
                    <a:pt x="0" y="8"/>
                    <a:pt x="10" y="7"/>
                    <a:pt x="17" y="8"/>
                  </a:cubicBezTo>
                  <a:cubicBezTo>
                    <a:pt x="24" y="9"/>
                    <a:pt x="36" y="13"/>
                    <a:pt x="36" y="13"/>
                  </a:cubicBezTo>
                  <a:cubicBezTo>
                    <a:pt x="36" y="5"/>
                    <a:pt x="36" y="5"/>
                    <a:pt x="36" y="5"/>
                  </a:cubicBezTo>
                  <a:cubicBezTo>
                    <a:pt x="36" y="5"/>
                    <a:pt x="26" y="0"/>
                    <a:pt x="18" y="0"/>
                  </a:cubicBezTo>
                  <a:cubicBezTo>
                    <a:pt x="10" y="0"/>
                    <a:pt x="0" y="1"/>
                    <a:pt x="0" y="1"/>
                  </a:cubicBez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8" name="Freeform 28"/>
            <p:cNvSpPr>
              <a:spLocks/>
            </p:cNvSpPr>
            <p:nvPr/>
          </p:nvSpPr>
          <p:spPr bwMode="auto">
            <a:xfrm>
              <a:off x="4428" y="2509"/>
              <a:ext cx="89" cy="632"/>
            </a:xfrm>
            <a:custGeom>
              <a:avLst/>
              <a:gdLst>
                <a:gd name="T0" fmla="*/ 8 w 89"/>
                <a:gd name="T1" fmla="*/ 632 h 632"/>
                <a:gd name="T2" fmla="*/ 89 w 89"/>
                <a:gd name="T3" fmla="*/ 632 h 632"/>
                <a:gd name="T4" fmla="*/ 89 w 89"/>
                <a:gd name="T5" fmla="*/ 0 h 632"/>
                <a:gd name="T6" fmla="*/ 0 w 89"/>
                <a:gd name="T7" fmla="*/ 34 h 632"/>
                <a:gd name="T8" fmla="*/ 8 w 89"/>
                <a:gd name="T9" fmla="*/ 632 h 6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9"/>
                <a:gd name="T16" fmla="*/ 0 h 632"/>
                <a:gd name="T17" fmla="*/ 89 w 89"/>
                <a:gd name="T18" fmla="*/ 632 h 6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9" h="632">
                  <a:moveTo>
                    <a:pt x="8" y="632"/>
                  </a:moveTo>
                  <a:lnTo>
                    <a:pt x="89" y="632"/>
                  </a:lnTo>
                  <a:lnTo>
                    <a:pt x="89" y="0"/>
                  </a:lnTo>
                  <a:lnTo>
                    <a:pt x="0" y="34"/>
                  </a:lnTo>
                  <a:lnTo>
                    <a:pt x="8" y="632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499" name="Freeform 29"/>
            <p:cNvSpPr>
              <a:spLocks/>
            </p:cNvSpPr>
            <p:nvPr/>
          </p:nvSpPr>
          <p:spPr bwMode="auto">
            <a:xfrm>
              <a:off x="4699" y="2399"/>
              <a:ext cx="326" cy="123"/>
            </a:xfrm>
            <a:custGeom>
              <a:avLst/>
              <a:gdLst>
                <a:gd name="T0" fmla="*/ 2147483647 w 77"/>
                <a:gd name="T1" fmla="*/ 2147483647 h 29"/>
                <a:gd name="T2" fmla="*/ 2147483647 w 77"/>
                <a:gd name="T3" fmla="*/ 2147483647 h 29"/>
                <a:gd name="T4" fmla="*/ 2147483647 w 77"/>
                <a:gd name="T5" fmla="*/ 2147483647 h 29"/>
                <a:gd name="T6" fmla="*/ 0 w 77"/>
                <a:gd name="T7" fmla="*/ 2147483647 h 29"/>
                <a:gd name="T8" fmla="*/ 2147483647 w 77"/>
                <a:gd name="T9" fmla="*/ 2147483647 h 29"/>
                <a:gd name="T10" fmla="*/ 2147483647 w 77"/>
                <a:gd name="T11" fmla="*/ 2147483647 h 29"/>
                <a:gd name="T12" fmla="*/ 2147483647 w 77"/>
                <a:gd name="T13" fmla="*/ 2147483647 h 29"/>
                <a:gd name="T14" fmla="*/ 2147483647 w 77"/>
                <a:gd name="T15" fmla="*/ 2147483647 h 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77"/>
                <a:gd name="T25" fmla="*/ 0 h 29"/>
                <a:gd name="T26" fmla="*/ 77 w 77"/>
                <a:gd name="T27" fmla="*/ 29 h 2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77" h="29">
                  <a:moveTo>
                    <a:pt x="77" y="27"/>
                  </a:moveTo>
                  <a:cubicBezTo>
                    <a:pt x="77" y="27"/>
                    <a:pt x="68" y="11"/>
                    <a:pt x="54" y="6"/>
                  </a:cubicBezTo>
                  <a:cubicBezTo>
                    <a:pt x="41" y="0"/>
                    <a:pt x="14" y="4"/>
                    <a:pt x="8" y="9"/>
                  </a:cubicBezTo>
                  <a:cubicBezTo>
                    <a:pt x="3" y="15"/>
                    <a:pt x="0" y="29"/>
                    <a:pt x="0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3" y="15"/>
                    <a:pt x="23" y="11"/>
                  </a:cubicBezTo>
                  <a:cubicBezTo>
                    <a:pt x="33" y="7"/>
                    <a:pt x="55" y="7"/>
                    <a:pt x="66" y="29"/>
                  </a:cubicBezTo>
                  <a:lnTo>
                    <a:pt x="77" y="27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0" name="Rectangle 30"/>
            <p:cNvSpPr>
              <a:spLocks noChangeArrowheads="1"/>
            </p:cNvSpPr>
            <p:nvPr/>
          </p:nvSpPr>
          <p:spPr bwMode="auto">
            <a:xfrm>
              <a:off x="4517" y="2509"/>
              <a:ext cx="767" cy="632"/>
            </a:xfrm>
            <a:prstGeom prst="rect">
              <a:avLst/>
            </a:prstGeom>
            <a:solidFill>
              <a:srgbClr val="00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20501" name="Freeform 31"/>
            <p:cNvSpPr>
              <a:spLocks/>
            </p:cNvSpPr>
            <p:nvPr/>
          </p:nvSpPr>
          <p:spPr bwMode="auto">
            <a:xfrm>
              <a:off x="2885" y="487"/>
              <a:ext cx="466" cy="479"/>
            </a:xfrm>
            <a:custGeom>
              <a:avLst/>
              <a:gdLst>
                <a:gd name="T0" fmla="*/ 2147483647 w 110"/>
                <a:gd name="T1" fmla="*/ 2147483647 h 113"/>
                <a:gd name="T2" fmla="*/ 2147483647 w 110"/>
                <a:gd name="T3" fmla="*/ 2147483647 h 113"/>
                <a:gd name="T4" fmla="*/ 2147483647 w 110"/>
                <a:gd name="T5" fmla="*/ 2147483647 h 113"/>
                <a:gd name="T6" fmla="*/ 2147483647 w 110"/>
                <a:gd name="T7" fmla="*/ 2147483647 h 113"/>
                <a:gd name="T8" fmla="*/ 2147483647 w 110"/>
                <a:gd name="T9" fmla="*/ 2147483647 h 113"/>
                <a:gd name="T10" fmla="*/ 2147483647 w 110"/>
                <a:gd name="T11" fmla="*/ 2147483647 h 113"/>
                <a:gd name="T12" fmla="*/ 2147483647 w 110"/>
                <a:gd name="T13" fmla="*/ 2147483647 h 113"/>
                <a:gd name="T14" fmla="*/ 2147483647 w 110"/>
                <a:gd name="T15" fmla="*/ 2147483647 h 113"/>
                <a:gd name="T16" fmla="*/ 2147483647 w 110"/>
                <a:gd name="T17" fmla="*/ 2147483647 h 113"/>
                <a:gd name="T18" fmla="*/ 2147483647 w 110"/>
                <a:gd name="T19" fmla="*/ 2147483647 h 113"/>
                <a:gd name="T20" fmla="*/ 2147483647 w 110"/>
                <a:gd name="T21" fmla="*/ 2147483647 h 113"/>
                <a:gd name="T22" fmla="*/ 2147483647 w 110"/>
                <a:gd name="T23" fmla="*/ 2147483647 h 113"/>
                <a:gd name="T24" fmla="*/ 2147483647 w 110"/>
                <a:gd name="T25" fmla="*/ 2147483647 h 113"/>
                <a:gd name="T26" fmla="*/ 2147483647 w 110"/>
                <a:gd name="T27" fmla="*/ 2147483647 h 113"/>
                <a:gd name="T28" fmla="*/ 2147483647 w 110"/>
                <a:gd name="T29" fmla="*/ 2147483647 h 113"/>
                <a:gd name="T30" fmla="*/ 2147483647 w 110"/>
                <a:gd name="T31" fmla="*/ 2147483647 h 113"/>
                <a:gd name="T32" fmla="*/ 2147483647 w 110"/>
                <a:gd name="T33" fmla="*/ 2147483647 h 113"/>
                <a:gd name="T34" fmla="*/ 2147483647 w 110"/>
                <a:gd name="T35" fmla="*/ 2147483647 h 11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10"/>
                <a:gd name="T55" fmla="*/ 0 h 113"/>
                <a:gd name="T56" fmla="*/ 110 w 110"/>
                <a:gd name="T57" fmla="*/ 113 h 11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10" h="113">
                  <a:moveTo>
                    <a:pt x="98" y="41"/>
                  </a:moveTo>
                  <a:cubicBezTo>
                    <a:pt x="102" y="46"/>
                    <a:pt x="102" y="58"/>
                    <a:pt x="102" y="58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110" y="84"/>
                    <a:pt x="110" y="84"/>
                    <a:pt x="110" y="84"/>
                  </a:cubicBezTo>
                  <a:cubicBezTo>
                    <a:pt x="110" y="84"/>
                    <a:pt x="106" y="86"/>
                    <a:pt x="105" y="87"/>
                  </a:cubicBezTo>
                  <a:cubicBezTo>
                    <a:pt x="105" y="88"/>
                    <a:pt x="104" y="87"/>
                    <a:pt x="103" y="91"/>
                  </a:cubicBezTo>
                  <a:cubicBezTo>
                    <a:pt x="103" y="95"/>
                    <a:pt x="101" y="104"/>
                    <a:pt x="99" y="109"/>
                  </a:cubicBezTo>
                  <a:cubicBezTo>
                    <a:pt x="98" y="113"/>
                    <a:pt x="91" y="113"/>
                    <a:pt x="88" y="113"/>
                  </a:cubicBezTo>
                  <a:cubicBezTo>
                    <a:pt x="85" y="113"/>
                    <a:pt x="78" y="111"/>
                    <a:pt x="78" y="111"/>
                  </a:cubicBezTo>
                  <a:cubicBezTo>
                    <a:pt x="35" y="103"/>
                    <a:pt x="35" y="103"/>
                    <a:pt x="35" y="103"/>
                  </a:cubicBezTo>
                  <a:cubicBezTo>
                    <a:pt x="35" y="103"/>
                    <a:pt x="31" y="95"/>
                    <a:pt x="28" y="91"/>
                  </a:cubicBezTo>
                  <a:cubicBezTo>
                    <a:pt x="25" y="87"/>
                    <a:pt x="17" y="69"/>
                    <a:pt x="17" y="69"/>
                  </a:cubicBezTo>
                  <a:cubicBezTo>
                    <a:pt x="17" y="69"/>
                    <a:pt x="0" y="69"/>
                    <a:pt x="2" y="46"/>
                  </a:cubicBezTo>
                  <a:cubicBezTo>
                    <a:pt x="3" y="23"/>
                    <a:pt x="12" y="30"/>
                    <a:pt x="12" y="30"/>
                  </a:cubicBezTo>
                  <a:cubicBezTo>
                    <a:pt x="12" y="30"/>
                    <a:pt x="23" y="6"/>
                    <a:pt x="42" y="3"/>
                  </a:cubicBezTo>
                  <a:cubicBezTo>
                    <a:pt x="61" y="0"/>
                    <a:pt x="67" y="6"/>
                    <a:pt x="74" y="11"/>
                  </a:cubicBezTo>
                  <a:cubicBezTo>
                    <a:pt x="82" y="16"/>
                    <a:pt x="101" y="27"/>
                    <a:pt x="101" y="32"/>
                  </a:cubicBezTo>
                  <a:cubicBezTo>
                    <a:pt x="101" y="36"/>
                    <a:pt x="98" y="41"/>
                    <a:pt x="98" y="41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2" name="Freeform 32"/>
            <p:cNvSpPr>
              <a:spLocks/>
            </p:cNvSpPr>
            <p:nvPr/>
          </p:nvSpPr>
          <p:spPr bwMode="auto">
            <a:xfrm>
              <a:off x="2910" y="877"/>
              <a:ext cx="335" cy="136"/>
            </a:xfrm>
            <a:custGeom>
              <a:avLst/>
              <a:gdLst>
                <a:gd name="T0" fmla="*/ 2147483647 w 79"/>
                <a:gd name="T1" fmla="*/ 2147483647 h 32"/>
                <a:gd name="T2" fmla="*/ 2147483647 w 79"/>
                <a:gd name="T3" fmla="*/ 2147483647 h 32"/>
                <a:gd name="T4" fmla="*/ 2147483647 w 79"/>
                <a:gd name="T5" fmla="*/ 2147483647 h 32"/>
                <a:gd name="T6" fmla="*/ 0 w 79"/>
                <a:gd name="T7" fmla="*/ 2147483647 h 32"/>
                <a:gd name="T8" fmla="*/ 2147483647 w 79"/>
                <a:gd name="T9" fmla="*/ 21474836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32"/>
                <a:gd name="T17" fmla="*/ 79 w 79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32">
                  <a:moveTo>
                    <a:pt x="78" y="32"/>
                  </a:moveTo>
                  <a:cubicBezTo>
                    <a:pt x="78" y="32"/>
                    <a:pt x="73" y="14"/>
                    <a:pt x="65" y="11"/>
                  </a:cubicBezTo>
                  <a:cubicBezTo>
                    <a:pt x="58" y="8"/>
                    <a:pt x="32" y="0"/>
                    <a:pt x="22" y="5"/>
                  </a:cubicBezTo>
                  <a:cubicBezTo>
                    <a:pt x="13" y="9"/>
                    <a:pt x="0" y="30"/>
                    <a:pt x="0" y="30"/>
                  </a:cubicBezTo>
                  <a:cubicBezTo>
                    <a:pt x="79" y="32"/>
                    <a:pt x="79" y="32"/>
                    <a:pt x="79" y="32"/>
                  </a:cubicBezTo>
                </a:path>
              </a:pathLst>
            </a:custGeom>
            <a:solidFill>
              <a:srgbClr val="FFFFFF"/>
            </a:solidFill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3" name="Freeform 33"/>
            <p:cNvSpPr>
              <a:spLocks/>
            </p:cNvSpPr>
            <p:nvPr/>
          </p:nvSpPr>
          <p:spPr bwMode="auto">
            <a:xfrm>
              <a:off x="2910" y="877"/>
              <a:ext cx="335" cy="136"/>
            </a:xfrm>
            <a:custGeom>
              <a:avLst/>
              <a:gdLst>
                <a:gd name="T0" fmla="*/ 2147483647 w 79"/>
                <a:gd name="T1" fmla="*/ 2147483647 h 32"/>
                <a:gd name="T2" fmla="*/ 2147483647 w 79"/>
                <a:gd name="T3" fmla="*/ 2147483647 h 32"/>
                <a:gd name="T4" fmla="*/ 2147483647 w 79"/>
                <a:gd name="T5" fmla="*/ 2147483647 h 32"/>
                <a:gd name="T6" fmla="*/ 0 w 79"/>
                <a:gd name="T7" fmla="*/ 2147483647 h 32"/>
                <a:gd name="T8" fmla="*/ 2147483647 w 79"/>
                <a:gd name="T9" fmla="*/ 2147483647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9"/>
                <a:gd name="T16" fmla="*/ 0 h 32"/>
                <a:gd name="T17" fmla="*/ 79 w 79"/>
                <a:gd name="T18" fmla="*/ 32 h 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9" h="32">
                  <a:moveTo>
                    <a:pt x="78" y="32"/>
                  </a:moveTo>
                  <a:cubicBezTo>
                    <a:pt x="78" y="32"/>
                    <a:pt x="73" y="14"/>
                    <a:pt x="65" y="11"/>
                  </a:cubicBezTo>
                  <a:cubicBezTo>
                    <a:pt x="58" y="8"/>
                    <a:pt x="32" y="0"/>
                    <a:pt x="22" y="5"/>
                  </a:cubicBezTo>
                  <a:cubicBezTo>
                    <a:pt x="13" y="9"/>
                    <a:pt x="0" y="30"/>
                    <a:pt x="0" y="30"/>
                  </a:cubicBezTo>
                  <a:cubicBezTo>
                    <a:pt x="79" y="32"/>
                    <a:pt x="79" y="32"/>
                    <a:pt x="79" y="32"/>
                  </a:cubicBezTo>
                </a:path>
              </a:pathLst>
            </a:custGeom>
            <a:noFill/>
            <a:ln w="4" cap="rnd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4" name="Freeform 34"/>
            <p:cNvSpPr>
              <a:spLocks/>
            </p:cNvSpPr>
            <p:nvPr/>
          </p:nvSpPr>
          <p:spPr bwMode="auto">
            <a:xfrm>
              <a:off x="2681" y="962"/>
              <a:ext cx="1124" cy="2077"/>
            </a:xfrm>
            <a:custGeom>
              <a:avLst/>
              <a:gdLst>
                <a:gd name="T0" fmla="*/ 2147483647 w 265"/>
                <a:gd name="T1" fmla="*/ 2147483647 h 490"/>
                <a:gd name="T2" fmla="*/ 2147483647 w 265"/>
                <a:gd name="T3" fmla="*/ 2147483647 h 490"/>
                <a:gd name="T4" fmla="*/ 2147483647 w 265"/>
                <a:gd name="T5" fmla="*/ 2147483647 h 490"/>
                <a:gd name="T6" fmla="*/ 2147483647 w 265"/>
                <a:gd name="T7" fmla="*/ 2147483647 h 490"/>
                <a:gd name="T8" fmla="*/ 2147483647 w 265"/>
                <a:gd name="T9" fmla="*/ 2147483647 h 490"/>
                <a:gd name="T10" fmla="*/ 2147483647 w 265"/>
                <a:gd name="T11" fmla="*/ 2147483647 h 490"/>
                <a:gd name="T12" fmla="*/ 2147483647 w 265"/>
                <a:gd name="T13" fmla="*/ 2147483647 h 490"/>
                <a:gd name="T14" fmla="*/ 2147483647 w 265"/>
                <a:gd name="T15" fmla="*/ 2147483647 h 490"/>
                <a:gd name="T16" fmla="*/ 2147483647 w 265"/>
                <a:gd name="T17" fmla="*/ 2147483647 h 490"/>
                <a:gd name="T18" fmla="*/ 2147483647 w 265"/>
                <a:gd name="T19" fmla="*/ 2147483647 h 490"/>
                <a:gd name="T20" fmla="*/ 2147483647 w 265"/>
                <a:gd name="T21" fmla="*/ 2147483647 h 490"/>
                <a:gd name="T22" fmla="*/ 2147483647 w 265"/>
                <a:gd name="T23" fmla="*/ 2147483647 h 490"/>
                <a:gd name="T24" fmla="*/ 2147483647 w 265"/>
                <a:gd name="T25" fmla="*/ 2147483647 h 490"/>
                <a:gd name="T26" fmla="*/ 2147483647 w 265"/>
                <a:gd name="T27" fmla="*/ 2147483647 h 490"/>
                <a:gd name="T28" fmla="*/ 2147483647 w 265"/>
                <a:gd name="T29" fmla="*/ 2147483647 h 490"/>
                <a:gd name="T30" fmla="*/ 2147483647 w 265"/>
                <a:gd name="T31" fmla="*/ 2147483647 h 490"/>
                <a:gd name="T32" fmla="*/ 2147483647 w 265"/>
                <a:gd name="T33" fmla="*/ 2147483647 h 490"/>
                <a:gd name="T34" fmla="*/ 2147483647 w 265"/>
                <a:gd name="T35" fmla="*/ 2147483647 h 490"/>
                <a:gd name="T36" fmla="*/ 2147483647 w 265"/>
                <a:gd name="T37" fmla="*/ 2147483647 h 490"/>
                <a:gd name="T38" fmla="*/ 2147483647 w 265"/>
                <a:gd name="T39" fmla="*/ 2147483647 h 490"/>
                <a:gd name="T40" fmla="*/ 2147483647 w 265"/>
                <a:gd name="T41" fmla="*/ 2147483647 h 490"/>
                <a:gd name="T42" fmla="*/ 2147483647 w 265"/>
                <a:gd name="T43" fmla="*/ 2147483647 h 490"/>
                <a:gd name="T44" fmla="*/ 2147483647 w 265"/>
                <a:gd name="T45" fmla="*/ 2147483647 h 490"/>
                <a:gd name="T46" fmla="*/ 2147483647 w 265"/>
                <a:gd name="T47" fmla="*/ 2147483647 h 490"/>
                <a:gd name="T48" fmla="*/ 2147483647 w 265"/>
                <a:gd name="T49" fmla="*/ 2147483647 h 490"/>
                <a:gd name="T50" fmla="*/ 2147483647 w 265"/>
                <a:gd name="T51" fmla="*/ 2147483647 h 490"/>
                <a:gd name="T52" fmla="*/ 2147483647 w 265"/>
                <a:gd name="T53" fmla="*/ 2147483647 h 490"/>
                <a:gd name="T54" fmla="*/ 2147483647 w 265"/>
                <a:gd name="T55" fmla="*/ 2147483647 h 490"/>
                <a:gd name="T56" fmla="*/ 2147483647 w 265"/>
                <a:gd name="T57" fmla="*/ 2147483647 h 490"/>
                <a:gd name="T58" fmla="*/ 2147483647 w 265"/>
                <a:gd name="T59" fmla="*/ 2147483647 h 490"/>
                <a:gd name="T60" fmla="*/ 2147483647 w 265"/>
                <a:gd name="T61" fmla="*/ 2147483647 h 490"/>
                <a:gd name="T62" fmla="*/ 2147483647 w 265"/>
                <a:gd name="T63" fmla="*/ 2147483647 h 490"/>
                <a:gd name="T64" fmla="*/ 2147483647 w 265"/>
                <a:gd name="T65" fmla="*/ 2147483647 h 490"/>
                <a:gd name="T66" fmla="*/ 2147483647 w 265"/>
                <a:gd name="T67" fmla="*/ 2147483647 h 490"/>
                <a:gd name="T68" fmla="*/ 2147483647 w 265"/>
                <a:gd name="T69" fmla="*/ 2147483647 h 490"/>
                <a:gd name="T70" fmla="*/ 2147483647 w 265"/>
                <a:gd name="T71" fmla="*/ 2147483647 h 490"/>
                <a:gd name="T72" fmla="*/ 2147483647 w 265"/>
                <a:gd name="T73" fmla="*/ 2147483647 h 490"/>
                <a:gd name="T74" fmla="*/ 2147483647 w 265"/>
                <a:gd name="T75" fmla="*/ 2147483647 h 490"/>
                <a:gd name="T76" fmla="*/ 2147483647 w 265"/>
                <a:gd name="T77" fmla="*/ 2147483647 h 490"/>
                <a:gd name="T78" fmla="*/ 2147483647 w 265"/>
                <a:gd name="T79" fmla="*/ 2147483647 h 490"/>
                <a:gd name="T80" fmla="*/ 2147483647 w 265"/>
                <a:gd name="T81" fmla="*/ 2147483647 h 49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65"/>
                <a:gd name="T124" fmla="*/ 0 h 490"/>
                <a:gd name="T125" fmla="*/ 265 w 265"/>
                <a:gd name="T126" fmla="*/ 490 h 490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65" h="490">
                  <a:moveTo>
                    <a:pt x="4" y="58"/>
                  </a:moveTo>
                  <a:cubicBezTo>
                    <a:pt x="15" y="45"/>
                    <a:pt x="44" y="25"/>
                    <a:pt x="44" y="25"/>
                  </a:cubicBezTo>
                  <a:cubicBezTo>
                    <a:pt x="44" y="25"/>
                    <a:pt x="52" y="13"/>
                    <a:pt x="53" y="12"/>
                  </a:cubicBezTo>
                  <a:cubicBezTo>
                    <a:pt x="55" y="10"/>
                    <a:pt x="54" y="3"/>
                    <a:pt x="71" y="1"/>
                  </a:cubicBezTo>
                  <a:cubicBezTo>
                    <a:pt x="76" y="0"/>
                    <a:pt x="104" y="2"/>
                    <a:pt x="113" y="4"/>
                  </a:cubicBezTo>
                  <a:cubicBezTo>
                    <a:pt x="123" y="7"/>
                    <a:pt x="130" y="11"/>
                    <a:pt x="134" y="12"/>
                  </a:cubicBezTo>
                  <a:cubicBezTo>
                    <a:pt x="138" y="13"/>
                    <a:pt x="167" y="22"/>
                    <a:pt x="169" y="23"/>
                  </a:cubicBezTo>
                  <a:cubicBezTo>
                    <a:pt x="171" y="24"/>
                    <a:pt x="176" y="28"/>
                    <a:pt x="178" y="37"/>
                  </a:cubicBezTo>
                  <a:cubicBezTo>
                    <a:pt x="180" y="46"/>
                    <a:pt x="184" y="67"/>
                    <a:pt x="184" y="67"/>
                  </a:cubicBezTo>
                  <a:cubicBezTo>
                    <a:pt x="184" y="67"/>
                    <a:pt x="191" y="90"/>
                    <a:pt x="192" y="95"/>
                  </a:cubicBezTo>
                  <a:cubicBezTo>
                    <a:pt x="192" y="99"/>
                    <a:pt x="193" y="103"/>
                    <a:pt x="194" y="112"/>
                  </a:cubicBezTo>
                  <a:cubicBezTo>
                    <a:pt x="194" y="121"/>
                    <a:pt x="197" y="135"/>
                    <a:pt x="197" y="135"/>
                  </a:cubicBezTo>
                  <a:cubicBezTo>
                    <a:pt x="197" y="135"/>
                    <a:pt x="202" y="137"/>
                    <a:pt x="202" y="140"/>
                  </a:cubicBezTo>
                  <a:cubicBezTo>
                    <a:pt x="203" y="142"/>
                    <a:pt x="204" y="146"/>
                    <a:pt x="204" y="146"/>
                  </a:cubicBezTo>
                  <a:cubicBezTo>
                    <a:pt x="204" y="146"/>
                    <a:pt x="207" y="148"/>
                    <a:pt x="208" y="150"/>
                  </a:cubicBezTo>
                  <a:cubicBezTo>
                    <a:pt x="209" y="151"/>
                    <a:pt x="209" y="155"/>
                    <a:pt x="209" y="156"/>
                  </a:cubicBezTo>
                  <a:cubicBezTo>
                    <a:pt x="209" y="157"/>
                    <a:pt x="213" y="157"/>
                    <a:pt x="214" y="160"/>
                  </a:cubicBezTo>
                  <a:cubicBezTo>
                    <a:pt x="215" y="163"/>
                    <a:pt x="215" y="167"/>
                    <a:pt x="217" y="168"/>
                  </a:cubicBezTo>
                  <a:cubicBezTo>
                    <a:pt x="219" y="169"/>
                    <a:pt x="262" y="192"/>
                    <a:pt x="262" y="192"/>
                  </a:cubicBezTo>
                  <a:cubicBezTo>
                    <a:pt x="262" y="192"/>
                    <a:pt x="265" y="208"/>
                    <a:pt x="258" y="219"/>
                  </a:cubicBezTo>
                  <a:cubicBezTo>
                    <a:pt x="252" y="230"/>
                    <a:pt x="243" y="237"/>
                    <a:pt x="243" y="237"/>
                  </a:cubicBezTo>
                  <a:cubicBezTo>
                    <a:pt x="243" y="237"/>
                    <a:pt x="216" y="216"/>
                    <a:pt x="205" y="212"/>
                  </a:cubicBezTo>
                  <a:cubicBezTo>
                    <a:pt x="194" y="207"/>
                    <a:pt x="182" y="196"/>
                    <a:pt x="178" y="190"/>
                  </a:cubicBezTo>
                  <a:cubicBezTo>
                    <a:pt x="175" y="185"/>
                    <a:pt x="170" y="175"/>
                    <a:pt x="170" y="175"/>
                  </a:cubicBezTo>
                  <a:cubicBezTo>
                    <a:pt x="170" y="175"/>
                    <a:pt x="176" y="199"/>
                    <a:pt x="178" y="205"/>
                  </a:cubicBezTo>
                  <a:cubicBezTo>
                    <a:pt x="179" y="210"/>
                    <a:pt x="182" y="213"/>
                    <a:pt x="183" y="223"/>
                  </a:cubicBezTo>
                  <a:cubicBezTo>
                    <a:pt x="184" y="234"/>
                    <a:pt x="189" y="280"/>
                    <a:pt x="189" y="312"/>
                  </a:cubicBezTo>
                  <a:cubicBezTo>
                    <a:pt x="189" y="344"/>
                    <a:pt x="185" y="400"/>
                    <a:pt x="184" y="428"/>
                  </a:cubicBezTo>
                  <a:cubicBezTo>
                    <a:pt x="184" y="457"/>
                    <a:pt x="181" y="487"/>
                    <a:pt x="181" y="487"/>
                  </a:cubicBezTo>
                  <a:cubicBezTo>
                    <a:pt x="156" y="490"/>
                    <a:pt x="156" y="490"/>
                    <a:pt x="156" y="490"/>
                  </a:cubicBezTo>
                  <a:cubicBezTo>
                    <a:pt x="156" y="490"/>
                    <a:pt x="114" y="487"/>
                    <a:pt x="103" y="484"/>
                  </a:cubicBezTo>
                  <a:cubicBezTo>
                    <a:pt x="91" y="482"/>
                    <a:pt x="78" y="480"/>
                    <a:pt x="76" y="479"/>
                  </a:cubicBezTo>
                  <a:cubicBezTo>
                    <a:pt x="74" y="478"/>
                    <a:pt x="29" y="475"/>
                    <a:pt x="30" y="475"/>
                  </a:cubicBezTo>
                  <a:cubicBezTo>
                    <a:pt x="31" y="476"/>
                    <a:pt x="35" y="419"/>
                    <a:pt x="35" y="394"/>
                  </a:cubicBezTo>
                  <a:cubicBezTo>
                    <a:pt x="35" y="369"/>
                    <a:pt x="38" y="347"/>
                    <a:pt x="37" y="329"/>
                  </a:cubicBezTo>
                  <a:cubicBezTo>
                    <a:pt x="36" y="310"/>
                    <a:pt x="43" y="289"/>
                    <a:pt x="47" y="260"/>
                  </a:cubicBezTo>
                  <a:cubicBezTo>
                    <a:pt x="52" y="232"/>
                    <a:pt x="57" y="190"/>
                    <a:pt x="57" y="190"/>
                  </a:cubicBezTo>
                  <a:cubicBezTo>
                    <a:pt x="45" y="170"/>
                    <a:pt x="45" y="170"/>
                    <a:pt x="45" y="170"/>
                  </a:cubicBezTo>
                  <a:cubicBezTo>
                    <a:pt x="45" y="170"/>
                    <a:pt x="27" y="130"/>
                    <a:pt x="20" y="116"/>
                  </a:cubicBezTo>
                  <a:cubicBezTo>
                    <a:pt x="14" y="102"/>
                    <a:pt x="8" y="96"/>
                    <a:pt x="6" y="85"/>
                  </a:cubicBezTo>
                  <a:cubicBezTo>
                    <a:pt x="4" y="75"/>
                    <a:pt x="0" y="63"/>
                    <a:pt x="4" y="58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5" name="Freeform 35"/>
            <p:cNvSpPr>
              <a:spLocks/>
            </p:cNvSpPr>
            <p:nvPr/>
          </p:nvSpPr>
          <p:spPr bwMode="auto">
            <a:xfrm>
              <a:off x="2686" y="1233"/>
              <a:ext cx="182" cy="890"/>
            </a:xfrm>
            <a:custGeom>
              <a:avLst/>
              <a:gdLst>
                <a:gd name="T0" fmla="*/ 2147483647 w 43"/>
                <a:gd name="T1" fmla="*/ 0 h 210"/>
                <a:gd name="T2" fmla="*/ 2147483647 w 43"/>
                <a:gd name="T3" fmla="*/ 2147483647 h 210"/>
                <a:gd name="T4" fmla="*/ 2147483647 w 43"/>
                <a:gd name="T5" fmla="*/ 2147483647 h 210"/>
                <a:gd name="T6" fmla="*/ 2147483647 w 43"/>
                <a:gd name="T7" fmla="*/ 2147483647 h 210"/>
                <a:gd name="T8" fmla="*/ 2147483647 w 43"/>
                <a:gd name="T9" fmla="*/ 2147483647 h 210"/>
                <a:gd name="T10" fmla="*/ 2147483647 w 43"/>
                <a:gd name="T11" fmla="*/ 2147483647 h 210"/>
                <a:gd name="T12" fmla="*/ 2147483647 w 43"/>
                <a:gd name="T13" fmla="*/ 2147483647 h 210"/>
                <a:gd name="T14" fmla="*/ 2147483647 w 43"/>
                <a:gd name="T15" fmla="*/ 2147483647 h 210"/>
                <a:gd name="T16" fmla="*/ 2147483647 w 43"/>
                <a:gd name="T17" fmla="*/ 2147483647 h 210"/>
                <a:gd name="T18" fmla="*/ 2147483647 w 43"/>
                <a:gd name="T19" fmla="*/ 2147483647 h 210"/>
                <a:gd name="T20" fmla="*/ 2147483647 w 43"/>
                <a:gd name="T21" fmla="*/ 2147483647 h 210"/>
                <a:gd name="T22" fmla="*/ 2147483647 w 43"/>
                <a:gd name="T23" fmla="*/ 2147483647 h 210"/>
                <a:gd name="T24" fmla="*/ 2147483647 w 43"/>
                <a:gd name="T25" fmla="*/ 2147483647 h 210"/>
                <a:gd name="T26" fmla="*/ 2147483647 w 43"/>
                <a:gd name="T27" fmla="*/ 2147483647 h 210"/>
                <a:gd name="T28" fmla="*/ 2147483647 w 43"/>
                <a:gd name="T29" fmla="*/ 2147483647 h 210"/>
                <a:gd name="T30" fmla="*/ 2147483647 w 43"/>
                <a:gd name="T31" fmla="*/ 2147483647 h 210"/>
                <a:gd name="T32" fmla="*/ 2147483647 w 43"/>
                <a:gd name="T33" fmla="*/ 0 h 21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3"/>
                <a:gd name="T52" fmla="*/ 0 h 210"/>
                <a:gd name="T53" fmla="*/ 43 w 43"/>
                <a:gd name="T54" fmla="*/ 210 h 21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3" h="210">
                  <a:moveTo>
                    <a:pt x="1" y="0"/>
                  </a:moveTo>
                  <a:cubicBezTo>
                    <a:pt x="0" y="8"/>
                    <a:pt x="0" y="18"/>
                    <a:pt x="1" y="26"/>
                  </a:cubicBezTo>
                  <a:cubicBezTo>
                    <a:pt x="1" y="26"/>
                    <a:pt x="3" y="50"/>
                    <a:pt x="3" y="76"/>
                  </a:cubicBezTo>
                  <a:cubicBezTo>
                    <a:pt x="4" y="102"/>
                    <a:pt x="4" y="113"/>
                    <a:pt x="4" y="121"/>
                  </a:cubicBezTo>
                  <a:cubicBezTo>
                    <a:pt x="4" y="121"/>
                    <a:pt x="3" y="125"/>
                    <a:pt x="4" y="129"/>
                  </a:cubicBezTo>
                  <a:cubicBezTo>
                    <a:pt x="4" y="129"/>
                    <a:pt x="3" y="134"/>
                    <a:pt x="3" y="139"/>
                  </a:cubicBezTo>
                  <a:cubicBezTo>
                    <a:pt x="4" y="143"/>
                    <a:pt x="10" y="210"/>
                    <a:pt x="10" y="210"/>
                  </a:cubicBezTo>
                  <a:cubicBezTo>
                    <a:pt x="43" y="170"/>
                    <a:pt x="43" y="170"/>
                    <a:pt x="43" y="170"/>
                  </a:cubicBezTo>
                  <a:cubicBezTo>
                    <a:pt x="39" y="143"/>
                    <a:pt x="39" y="143"/>
                    <a:pt x="39" y="143"/>
                  </a:cubicBezTo>
                  <a:cubicBezTo>
                    <a:pt x="39" y="143"/>
                    <a:pt x="41" y="139"/>
                    <a:pt x="41" y="137"/>
                  </a:cubicBezTo>
                  <a:cubicBezTo>
                    <a:pt x="41" y="136"/>
                    <a:pt x="38" y="131"/>
                    <a:pt x="38" y="131"/>
                  </a:cubicBezTo>
                  <a:cubicBezTo>
                    <a:pt x="38" y="131"/>
                    <a:pt x="40" y="125"/>
                    <a:pt x="40" y="123"/>
                  </a:cubicBezTo>
                  <a:cubicBezTo>
                    <a:pt x="41" y="121"/>
                    <a:pt x="38" y="118"/>
                    <a:pt x="38" y="118"/>
                  </a:cubicBezTo>
                  <a:cubicBezTo>
                    <a:pt x="38" y="118"/>
                    <a:pt x="43" y="95"/>
                    <a:pt x="43" y="93"/>
                  </a:cubicBezTo>
                  <a:cubicBezTo>
                    <a:pt x="43" y="92"/>
                    <a:pt x="38" y="50"/>
                    <a:pt x="38" y="50"/>
                  </a:cubicBezTo>
                  <a:cubicBezTo>
                    <a:pt x="6" y="1"/>
                    <a:pt x="6" y="1"/>
                    <a:pt x="6" y="1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6" name="Freeform 36"/>
            <p:cNvSpPr>
              <a:spLocks/>
            </p:cNvSpPr>
            <p:nvPr/>
          </p:nvSpPr>
          <p:spPr bwMode="auto">
            <a:xfrm>
              <a:off x="2614" y="1767"/>
              <a:ext cx="415" cy="636"/>
            </a:xfrm>
            <a:custGeom>
              <a:avLst/>
              <a:gdLst>
                <a:gd name="T0" fmla="*/ 2147483647 w 98"/>
                <a:gd name="T1" fmla="*/ 2147483647 h 150"/>
                <a:gd name="T2" fmla="*/ 0 w 98"/>
                <a:gd name="T3" fmla="*/ 2147483647 h 150"/>
                <a:gd name="T4" fmla="*/ 2147483647 w 98"/>
                <a:gd name="T5" fmla="*/ 2147483647 h 150"/>
                <a:gd name="T6" fmla="*/ 2147483647 w 98"/>
                <a:gd name="T7" fmla="*/ 2147483647 h 150"/>
                <a:gd name="T8" fmla="*/ 2147483647 w 98"/>
                <a:gd name="T9" fmla="*/ 2147483647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8"/>
                <a:gd name="T16" fmla="*/ 0 h 150"/>
                <a:gd name="T17" fmla="*/ 98 w 98"/>
                <a:gd name="T18" fmla="*/ 150 h 15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8" h="150">
                  <a:moveTo>
                    <a:pt x="75" y="4"/>
                  </a:moveTo>
                  <a:cubicBezTo>
                    <a:pt x="75" y="7"/>
                    <a:pt x="0" y="100"/>
                    <a:pt x="0" y="100"/>
                  </a:cubicBezTo>
                  <a:cubicBezTo>
                    <a:pt x="58" y="150"/>
                    <a:pt x="58" y="150"/>
                    <a:pt x="58" y="150"/>
                  </a:cubicBezTo>
                  <a:cubicBezTo>
                    <a:pt x="58" y="150"/>
                    <a:pt x="98" y="56"/>
                    <a:pt x="98" y="52"/>
                  </a:cubicBezTo>
                  <a:cubicBezTo>
                    <a:pt x="98" y="48"/>
                    <a:pt x="74" y="0"/>
                    <a:pt x="75" y="4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7" name="Freeform 37"/>
            <p:cNvSpPr>
              <a:spLocks/>
            </p:cNvSpPr>
            <p:nvPr/>
          </p:nvSpPr>
          <p:spPr bwMode="auto">
            <a:xfrm>
              <a:off x="2876" y="2984"/>
              <a:ext cx="467" cy="1127"/>
            </a:xfrm>
            <a:custGeom>
              <a:avLst/>
              <a:gdLst>
                <a:gd name="T0" fmla="*/ 2147483647 w 110"/>
                <a:gd name="T1" fmla="*/ 0 h 266"/>
                <a:gd name="T2" fmla="*/ 2147483647 w 110"/>
                <a:gd name="T3" fmla="*/ 2147483647 h 266"/>
                <a:gd name="T4" fmla="*/ 2147483647 w 110"/>
                <a:gd name="T5" fmla="*/ 2147483647 h 266"/>
                <a:gd name="T6" fmla="*/ 2147483647 w 110"/>
                <a:gd name="T7" fmla="*/ 2147483647 h 266"/>
                <a:gd name="T8" fmla="*/ 0 w 110"/>
                <a:gd name="T9" fmla="*/ 2147483647 h 266"/>
                <a:gd name="T10" fmla="*/ 2147483647 w 110"/>
                <a:gd name="T11" fmla="*/ 2147483647 h 266"/>
                <a:gd name="T12" fmla="*/ 2147483647 w 110"/>
                <a:gd name="T13" fmla="*/ 2147483647 h 266"/>
                <a:gd name="T14" fmla="*/ 2147483647 w 110"/>
                <a:gd name="T15" fmla="*/ 2147483647 h 266"/>
                <a:gd name="T16" fmla="*/ 2147483647 w 110"/>
                <a:gd name="T17" fmla="*/ 2147483647 h 266"/>
                <a:gd name="T18" fmla="*/ 2147483647 w 110"/>
                <a:gd name="T19" fmla="*/ 2147483647 h 266"/>
                <a:gd name="T20" fmla="*/ 2147483647 w 110"/>
                <a:gd name="T21" fmla="*/ 2147483647 h 266"/>
                <a:gd name="T22" fmla="*/ 2147483647 w 110"/>
                <a:gd name="T23" fmla="*/ 2147483647 h 266"/>
                <a:gd name="T24" fmla="*/ 2147483647 w 110"/>
                <a:gd name="T25" fmla="*/ 2147483647 h 266"/>
                <a:gd name="T26" fmla="*/ 2147483647 w 110"/>
                <a:gd name="T27" fmla="*/ 2147483647 h 266"/>
                <a:gd name="T28" fmla="*/ 2147483647 w 110"/>
                <a:gd name="T29" fmla="*/ 2147483647 h 266"/>
                <a:gd name="T30" fmla="*/ 2147483647 w 110"/>
                <a:gd name="T31" fmla="*/ 2147483647 h 266"/>
                <a:gd name="T32" fmla="*/ 2147483647 w 110"/>
                <a:gd name="T33" fmla="*/ 2147483647 h 266"/>
                <a:gd name="T34" fmla="*/ 2147483647 w 110"/>
                <a:gd name="T35" fmla="*/ 2147483647 h 266"/>
                <a:gd name="T36" fmla="*/ 2147483647 w 110"/>
                <a:gd name="T37" fmla="*/ 0 h 2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0"/>
                <a:gd name="T58" fmla="*/ 0 h 266"/>
                <a:gd name="T59" fmla="*/ 110 w 110"/>
                <a:gd name="T60" fmla="*/ 266 h 26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0" h="266">
                  <a:moveTo>
                    <a:pt x="67" y="0"/>
                  </a:moveTo>
                  <a:cubicBezTo>
                    <a:pt x="61" y="15"/>
                    <a:pt x="46" y="35"/>
                    <a:pt x="41" y="59"/>
                  </a:cubicBezTo>
                  <a:cubicBezTo>
                    <a:pt x="35" y="84"/>
                    <a:pt x="27" y="133"/>
                    <a:pt x="25" y="154"/>
                  </a:cubicBezTo>
                  <a:cubicBezTo>
                    <a:pt x="23" y="175"/>
                    <a:pt x="16" y="182"/>
                    <a:pt x="13" y="189"/>
                  </a:cubicBezTo>
                  <a:cubicBezTo>
                    <a:pt x="10" y="195"/>
                    <a:pt x="0" y="212"/>
                    <a:pt x="0" y="217"/>
                  </a:cubicBezTo>
                  <a:cubicBezTo>
                    <a:pt x="0" y="222"/>
                    <a:pt x="7" y="229"/>
                    <a:pt x="7" y="229"/>
                  </a:cubicBezTo>
                  <a:cubicBezTo>
                    <a:pt x="7" y="259"/>
                    <a:pt x="7" y="259"/>
                    <a:pt x="7" y="259"/>
                  </a:cubicBezTo>
                  <a:cubicBezTo>
                    <a:pt x="12" y="260"/>
                    <a:pt x="12" y="260"/>
                    <a:pt x="12" y="260"/>
                  </a:cubicBezTo>
                  <a:cubicBezTo>
                    <a:pt x="12" y="260"/>
                    <a:pt x="13" y="233"/>
                    <a:pt x="16" y="232"/>
                  </a:cubicBezTo>
                  <a:cubicBezTo>
                    <a:pt x="19" y="230"/>
                    <a:pt x="31" y="235"/>
                    <a:pt x="35" y="241"/>
                  </a:cubicBezTo>
                  <a:cubicBezTo>
                    <a:pt x="40" y="248"/>
                    <a:pt x="44" y="260"/>
                    <a:pt x="49" y="262"/>
                  </a:cubicBezTo>
                  <a:cubicBezTo>
                    <a:pt x="55" y="264"/>
                    <a:pt x="74" y="266"/>
                    <a:pt x="82" y="264"/>
                  </a:cubicBezTo>
                  <a:cubicBezTo>
                    <a:pt x="90" y="261"/>
                    <a:pt x="105" y="246"/>
                    <a:pt x="105" y="246"/>
                  </a:cubicBezTo>
                  <a:cubicBezTo>
                    <a:pt x="105" y="246"/>
                    <a:pt x="80" y="243"/>
                    <a:pt x="76" y="241"/>
                  </a:cubicBezTo>
                  <a:cubicBezTo>
                    <a:pt x="72" y="239"/>
                    <a:pt x="50" y="214"/>
                    <a:pt x="50" y="198"/>
                  </a:cubicBezTo>
                  <a:cubicBezTo>
                    <a:pt x="51" y="182"/>
                    <a:pt x="55" y="170"/>
                    <a:pt x="65" y="147"/>
                  </a:cubicBezTo>
                  <a:cubicBezTo>
                    <a:pt x="75" y="124"/>
                    <a:pt x="88" y="78"/>
                    <a:pt x="96" y="57"/>
                  </a:cubicBezTo>
                  <a:cubicBezTo>
                    <a:pt x="103" y="36"/>
                    <a:pt x="110" y="7"/>
                    <a:pt x="109" y="6"/>
                  </a:cubicBezTo>
                  <a:cubicBezTo>
                    <a:pt x="109" y="5"/>
                    <a:pt x="67" y="0"/>
                    <a:pt x="67" y="0"/>
                  </a:cubicBez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0508" name="Freeform 38"/>
            <p:cNvSpPr>
              <a:spLocks/>
            </p:cNvSpPr>
            <p:nvPr/>
          </p:nvSpPr>
          <p:spPr bwMode="auto">
            <a:xfrm>
              <a:off x="2876" y="2920"/>
              <a:ext cx="500" cy="1166"/>
            </a:xfrm>
            <a:custGeom>
              <a:avLst/>
              <a:gdLst>
                <a:gd name="T0" fmla="*/ 2147483647 w 118"/>
                <a:gd name="T1" fmla="*/ 2147483647 h 275"/>
                <a:gd name="T2" fmla="*/ 2147483647 w 118"/>
                <a:gd name="T3" fmla="*/ 2147483647 h 275"/>
                <a:gd name="T4" fmla="*/ 2147483647 w 118"/>
                <a:gd name="T5" fmla="*/ 2147483647 h 275"/>
                <a:gd name="T6" fmla="*/ 2147483647 w 118"/>
                <a:gd name="T7" fmla="*/ 2147483647 h 275"/>
                <a:gd name="T8" fmla="*/ 2147483647 w 118"/>
                <a:gd name="T9" fmla="*/ 2147483647 h 275"/>
                <a:gd name="T10" fmla="*/ 2147483647 w 118"/>
                <a:gd name="T11" fmla="*/ 2147483647 h 275"/>
                <a:gd name="T12" fmla="*/ 2147483647 w 118"/>
                <a:gd name="T13" fmla="*/ 2147483647 h 275"/>
                <a:gd name="T14" fmla="*/ 2147483647 w 118"/>
                <a:gd name="T15" fmla="*/ 2147483647 h 275"/>
                <a:gd name="T16" fmla="*/ 2147483647 w 118"/>
                <a:gd name="T17" fmla="*/ 2147483647 h 275"/>
                <a:gd name="T18" fmla="*/ 2147483647 w 118"/>
                <a:gd name="T19" fmla="*/ 2147483647 h 275"/>
                <a:gd name="T20" fmla="*/ 2147483647 w 118"/>
                <a:gd name="T21" fmla="*/ 2147483647 h 275"/>
                <a:gd name="T22" fmla="*/ 2147483647 w 118"/>
                <a:gd name="T23" fmla="*/ 2147483647 h 275"/>
                <a:gd name="T24" fmla="*/ 2147483647 w 118"/>
                <a:gd name="T25" fmla="*/ 2147483647 h 275"/>
                <a:gd name="T26" fmla="*/ 2147483647 w 118"/>
                <a:gd name="T27" fmla="*/ 2147483647 h 275"/>
                <a:gd name="T28" fmla="*/ 2147483647 w 118"/>
                <a:gd name="T29" fmla="*/ 0 h 275"/>
                <a:gd name="T30" fmla="*/ 2147483647 w 118"/>
                <a:gd name="T31" fmla="*/ 2147483647 h 2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18"/>
                <a:gd name="T49" fmla="*/ 0 h 275"/>
                <a:gd name="T50" fmla="*/ 118 w 118"/>
                <a:gd name="T51" fmla="*/ 275 h 27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18" h="275">
                  <a:moveTo>
                    <a:pt x="49" y="10"/>
                  </a:moveTo>
                  <a:cubicBezTo>
                    <a:pt x="49" y="11"/>
                    <a:pt x="49" y="11"/>
                    <a:pt x="49" y="11"/>
                  </a:cubicBezTo>
                  <a:cubicBezTo>
                    <a:pt x="48" y="44"/>
                    <a:pt x="50" y="185"/>
                    <a:pt x="50" y="191"/>
                  </a:cubicBezTo>
                  <a:cubicBezTo>
                    <a:pt x="50" y="197"/>
                    <a:pt x="67" y="225"/>
                    <a:pt x="71" y="231"/>
                  </a:cubicBezTo>
                  <a:cubicBezTo>
                    <a:pt x="75" y="238"/>
                    <a:pt x="85" y="249"/>
                    <a:pt x="90" y="250"/>
                  </a:cubicBezTo>
                  <a:cubicBezTo>
                    <a:pt x="95" y="250"/>
                    <a:pt x="118" y="253"/>
                    <a:pt x="117" y="257"/>
                  </a:cubicBezTo>
                  <a:cubicBezTo>
                    <a:pt x="115" y="261"/>
                    <a:pt x="96" y="266"/>
                    <a:pt x="90" y="267"/>
                  </a:cubicBezTo>
                  <a:cubicBezTo>
                    <a:pt x="83" y="267"/>
                    <a:pt x="33" y="248"/>
                    <a:pt x="33" y="248"/>
                  </a:cubicBezTo>
                  <a:cubicBezTo>
                    <a:pt x="32" y="275"/>
                    <a:pt x="32" y="275"/>
                    <a:pt x="32" y="275"/>
                  </a:cubicBezTo>
                  <a:cubicBezTo>
                    <a:pt x="25" y="275"/>
                    <a:pt x="25" y="275"/>
                    <a:pt x="25" y="275"/>
                  </a:cubicBezTo>
                  <a:cubicBezTo>
                    <a:pt x="23" y="242"/>
                    <a:pt x="23" y="242"/>
                    <a:pt x="23" y="242"/>
                  </a:cubicBezTo>
                  <a:cubicBezTo>
                    <a:pt x="23" y="242"/>
                    <a:pt x="22" y="193"/>
                    <a:pt x="21" y="183"/>
                  </a:cubicBezTo>
                  <a:cubicBezTo>
                    <a:pt x="20" y="173"/>
                    <a:pt x="4" y="112"/>
                    <a:pt x="2" y="91"/>
                  </a:cubicBezTo>
                  <a:cubicBezTo>
                    <a:pt x="0" y="70"/>
                    <a:pt x="3" y="43"/>
                    <a:pt x="6" y="31"/>
                  </a:cubicBezTo>
                  <a:cubicBezTo>
                    <a:pt x="8" y="19"/>
                    <a:pt x="8" y="0"/>
                    <a:pt x="8" y="0"/>
                  </a:cubicBezTo>
                  <a:lnTo>
                    <a:pt x="49" y="1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0483" name="矩形 4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7" name="Group 95"/>
          <p:cNvGrpSpPr>
            <a:grpSpLocks/>
          </p:cNvGrpSpPr>
          <p:nvPr/>
        </p:nvGrpSpPr>
        <p:grpSpPr bwMode="auto">
          <a:xfrm>
            <a:off x="323850" y="476250"/>
            <a:ext cx="8569325" cy="5905500"/>
            <a:chOff x="2648" y="2456"/>
            <a:chExt cx="1441" cy="937"/>
          </a:xfrm>
        </p:grpSpPr>
        <p:grpSp>
          <p:nvGrpSpPr>
            <p:cNvPr id="86019" name="Group 96"/>
            <p:cNvGrpSpPr>
              <a:grpSpLocks/>
            </p:cNvGrpSpPr>
            <p:nvPr/>
          </p:nvGrpSpPr>
          <p:grpSpPr bwMode="auto">
            <a:xfrm>
              <a:off x="2729" y="2456"/>
              <a:ext cx="350" cy="932"/>
              <a:chOff x="2729" y="2456"/>
              <a:chExt cx="350" cy="932"/>
            </a:xfrm>
          </p:grpSpPr>
          <p:sp>
            <p:nvSpPr>
              <p:cNvPr id="86032" name="Freeform 97"/>
              <p:cNvSpPr>
                <a:spLocks/>
              </p:cNvSpPr>
              <p:nvPr/>
            </p:nvSpPr>
            <p:spPr bwMode="auto">
              <a:xfrm>
                <a:off x="2849" y="2456"/>
                <a:ext cx="168" cy="186"/>
              </a:xfrm>
              <a:custGeom>
                <a:avLst/>
                <a:gdLst>
                  <a:gd name="T0" fmla="*/ 130 w 168"/>
                  <a:gd name="T1" fmla="*/ 51 h 186"/>
                  <a:gd name="T2" fmla="*/ 120 w 168"/>
                  <a:gd name="T3" fmla="*/ 21 h 186"/>
                  <a:gd name="T4" fmla="*/ 88 w 168"/>
                  <a:gd name="T5" fmla="*/ 10 h 186"/>
                  <a:gd name="T6" fmla="*/ 83 w 168"/>
                  <a:gd name="T7" fmla="*/ 5 h 186"/>
                  <a:gd name="T8" fmla="*/ 78 w 168"/>
                  <a:gd name="T9" fmla="*/ 0 h 186"/>
                  <a:gd name="T10" fmla="*/ 36 w 168"/>
                  <a:gd name="T11" fmla="*/ 10 h 186"/>
                  <a:gd name="T12" fmla="*/ 10 w 168"/>
                  <a:gd name="T13" fmla="*/ 41 h 186"/>
                  <a:gd name="T14" fmla="*/ 5 w 168"/>
                  <a:gd name="T15" fmla="*/ 57 h 186"/>
                  <a:gd name="T16" fmla="*/ 5 w 168"/>
                  <a:gd name="T17" fmla="*/ 77 h 186"/>
                  <a:gd name="T18" fmla="*/ 5 w 168"/>
                  <a:gd name="T19" fmla="*/ 77 h 186"/>
                  <a:gd name="T20" fmla="*/ 5 w 168"/>
                  <a:gd name="T21" fmla="*/ 82 h 186"/>
                  <a:gd name="T22" fmla="*/ 0 w 168"/>
                  <a:gd name="T23" fmla="*/ 93 h 186"/>
                  <a:gd name="T24" fmla="*/ 0 w 168"/>
                  <a:gd name="T25" fmla="*/ 103 h 186"/>
                  <a:gd name="T26" fmla="*/ 5 w 168"/>
                  <a:gd name="T27" fmla="*/ 113 h 186"/>
                  <a:gd name="T28" fmla="*/ 10 w 168"/>
                  <a:gd name="T29" fmla="*/ 118 h 186"/>
                  <a:gd name="T30" fmla="*/ 15 w 168"/>
                  <a:gd name="T31" fmla="*/ 123 h 186"/>
                  <a:gd name="T32" fmla="*/ 15 w 168"/>
                  <a:gd name="T33" fmla="*/ 129 h 186"/>
                  <a:gd name="T34" fmla="*/ 15 w 168"/>
                  <a:gd name="T35" fmla="*/ 134 h 186"/>
                  <a:gd name="T36" fmla="*/ 15 w 168"/>
                  <a:gd name="T37" fmla="*/ 139 h 186"/>
                  <a:gd name="T38" fmla="*/ 15 w 168"/>
                  <a:gd name="T39" fmla="*/ 149 h 186"/>
                  <a:gd name="T40" fmla="*/ 15 w 168"/>
                  <a:gd name="T41" fmla="*/ 154 h 186"/>
                  <a:gd name="T42" fmla="*/ 21 w 168"/>
                  <a:gd name="T43" fmla="*/ 159 h 186"/>
                  <a:gd name="T44" fmla="*/ 31 w 168"/>
                  <a:gd name="T45" fmla="*/ 159 h 186"/>
                  <a:gd name="T46" fmla="*/ 73 w 168"/>
                  <a:gd name="T47" fmla="*/ 185 h 186"/>
                  <a:gd name="T48" fmla="*/ 78 w 168"/>
                  <a:gd name="T49" fmla="*/ 180 h 186"/>
                  <a:gd name="T50" fmla="*/ 83 w 168"/>
                  <a:gd name="T51" fmla="*/ 175 h 186"/>
                  <a:gd name="T52" fmla="*/ 94 w 168"/>
                  <a:gd name="T53" fmla="*/ 175 h 186"/>
                  <a:gd name="T54" fmla="*/ 99 w 168"/>
                  <a:gd name="T55" fmla="*/ 175 h 186"/>
                  <a:gd name="T56" fmla="*/ 109 w 168"/>
                  <a:gd name="T57" fmla="*/ 175 h 186"/>
                  <a:gd name="T58" fmla="*/ 109 w 168"/>
                  <a:gd name="T59" fmla="*/ 165 h 186"/>
                  <a:gd name="T60" fmla="*/ 109 w 168"/>
                  <a:gd name="T61" fmla="*/ 159 h 186"/>
                  <a:gd name="T62" fmla="*/ 120 w 168"/>
                  <a:gd name="T63" fmla="*/ 159 h 186"/>
                  <a:gd name="T64" fmla="*/ 114 w 168"/>
                  <a:gd name="T65" fmla="*/ 154 h 186"/>
                  <a:gd name="T66" fmla="*/ 125 w 168"/>
                  <a:gd name="T67" fmla="*/ 154 h 186"/>
                  <a:gd name="T68" fmla="*/ 125 w 168"/>
                  <a:gd name="T69" fmla="*/ 144 h 186"/>
                  <a:gd name="T70" fmla="*/ 135 w 168"/>
                  <a:gd name="T71" fmla="*/ 144 h 186"/>
                  <a:gd name="T72" fmla="*/ 141 w 168"/>
                  <a:gd name="T73" fmla="*/ 144 h 186"/>
                  <a:gd name="T74" fmla="*/ 141 w 168"/>
                  <a:gd name="T75" fmla="*/ 134 h 186"/>
                  <a:gd name="T76" fmla="*/ 135 w 168"/>
                  <a:gd name="T77" fmla="*/ 123 h 186"/>
                  <a:gd name="T78" fmla="*/ 141 w 168"/>
                  <a:gd name="T79" fmla="*/ 113 h 186"/>
                  <a:gd name="T80" fmla="*/ 141 w 168"/>
                  <a:gd name="T81" fmla="*/ 113 h 186"/>
                  <a:gd name="T82" fmla="*/ 141 w 168"/>
                  <a:gd name="T83" fmla="*/ 103 h 186"/>
                  <a:gd name="T84" fmla="*/ 146 w 168"/>
                  <a:gd name="T85" fmla="*/ 108 h 186"/>
                  <a:gd name="T86" fmla="*/ 156 w 168"/>
                  <a:gd name="T87" fmla="*/ 108 h 186"/>
                  <a:gd name="T88" fmla="*/ 161 w 168"/>
                  <a:gd name="T89" fmla="*/ 103 h 186"/>
                  <a:gd name="T90" fmla="*/ 167 w 168"/>
                  <a:gd name="T91" fmla="*/ 93 h 186"/>
                  <a:gd name="T92" fmla="*/ 167 w 168"/>
                  <a:gd name="T93" fmla="*/ 82 h 186"/>
                  <a:gd name="T94" fmla="*/ 161 w 168"/>
                  <a:gd name="T95" fmla="*/ 77 h 186"/>
                  <a:gd name="T96" fmla="*/ 161 w 168"/>
                  <a:gd name="T97" fmla="*/ 72 h 186"/>
                  <a:gd name="T98" fmla="*/ 161 w 168"/>
                  <a:gd name="T99" fmla="*/ 72 h 186"/>
                  <a:gd name="T100" fmla="*/ 161 w 168"/>
                  <a:gd name="T101" fmla="*/ 67 h 186"/>
                  <a:gd name="T102" fmla="*/ 161 w 168"/>
                  <a:gd name="T103" fmla="*/ 57 h 186"/>
                  <a:gd name="T104" fmla="*/ 151 w 168"/>
                  <a:gd name="T105" fmla="*/ 51 h 186"/>
                  <a:gd name="T106" fmla="*/ 146 w 168"/>
                  <a:gd name="T107" fmla="*/ 51 h 186"/>
                  <a:gd name="T108" fmla="*/ 141 w 168"/>
                  <a:gd name="T109" fmla="*/ 51 h 186"/>
                  <a:gd name="T110" fmla="*/ 130 w 168"/>
                  <a:gd name="T111" fmla="*/ 51 h 186"/>
                  <a:gd name="T112" fmla="*/ 130 w 168"/>
                  <a:gd name="T113" fmla="*/ 51 h 186"/>
                  <a:gd name="T114" fmla="*/ 130 w 168"/>
                  <a:gd name="T115" fmla="*/ 51 h 18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w 168"/>
                  <a:gd name="T175" fmla="*/ 0 h 186"/>
                  <a:gd name="T176" fmla="*/ 168 w 168"/>
                  <a:gd name="T177" fmla="*/ 186 h 186"/>
                </a:gdLst>
                <a:ahLst/>
                <a:cxnLst>
                  <a:cxn ang="T116">
                    <a:pos x="T0" y="T1"/>
                  </a:cxn>
                  <a:cxn ang="T117">
                    <a:pos x="T2" y="T3"/>
                  </a:cxn>
                  <a:cxn ang="T118">
                    <a:pos x="T4" y="T5"/>
                  </a:cxn>
                  <a:cxn ang="T119">
                    <a:pos x="T6" y="T7"/>
                  </a:cxn>
                  <a:cxn ang="T120">
                    <a:pos x="T8" y="T9"/>
                  </a:cxn>
                  <a:cxn ang="T121">
                    <a:pos x="T10" y="T11"/>
                  </a:cxn>
                  <a:cxn ang="T122">
                    <a:pos x="T12" y="T13"/>
                  </a:cxn>
                  <a:cxn ang="T123">
                    <a:pos x="T14" y="T15"/>
                  </a:cxn>
                  <a:cxn ang="T124">
                    <a:pos x="T16" y="T17"/>
                  </a:cxn>
                  <a:cxn ang="T125">
                    <a:pos x="T18" y="T19"/>
                  </a:cxn>
                  <a:cxn ang="T126">
                    <a:pos x="T20" y="T21"/>
                  </a:cxn>
                  <a:cxn ang="T127">
                    <a:pos x="T22" y="T23"/>
                  </a:cxn>
                  <a:cxn ang="T128">
                    <a:pos x="T24" y="T25"/>
                  </a:cxn>
                  <a:cxn ang="T129">
                    <a:pos x="T26" y="T27"/>
                  </a:cxn>
                  <a:cxn ang="T130">
                    <a:pos x="T28" y="T29"/>
                  </a:cxn>
                  <a:cxn ang="T131">
                    <a:pos x="T30" y="T31"/>
                  </a:cxn>
                  <a:cxn ang="T132">
                    <a:pos x="T32" y="T33"/>
                  </a:cxn>
                  <a:cxn ang="T133">
                    <a:pos x="T34" y="T35"/>
                  </a:cxn>
                  <a:cxn ang="T134">
                    <a:pos x="T36" y="T37"/>
                  </a:cxn>
                  <a:cxn ang="T135">
                    <a:pos x="T38" y="T39"/>
                  </a:cxn>
                  <a:cxn ang="T136">
                    <a:pos x="T40" y="T41"/>
                  </a:cxn>
                  <a:cxn ang="T137">
                    <a:pos x="T42" y="T43"/>
                  </a:cxn>
                  <a:cxn ang="T138">
                    <a:pos x="T44" y="T45"/>
                  </a:cxn>
                  <a:cxn ang="T139">
                    <a:pos x="T46" y="T47"/>
                  </a:cxn>
                  <a:cxn ang="T140">
                    <a:pos x="T48" y="T49"/>
                  </a:cxn>
                  <a:cxn ang="T141">
                    <a:pos x="T50" y="T51"/>
                  </a:cxn>
                  <a:cxn ang="T142">
                    <a:pos x="T52" y="T53"/>
                  </a:cxn>
                  <a:cxn ang="T143">
                    <a:pos x="T54" y="T55"/>
                  </a:cxn>
                  <a:cxn ang="T144">
                    <a:pos x="T56" y="T57"/>
                  </a:cxn>
                  <a:cxn ang="T145">
                    <a:pos x="T58" y="T59"/>
                  </a:cxn>
                  <a:cxn ang="T146">
                    <a:pos x="T60" y="T61"/>
                  </a:cxn>
                  <a:cxn ang="T147">
                    <a:pos x="T62" y="T63"/>
                  </a:cxn>
                  <a:cxn ang="T148">
                    <a:pos x="T64" y="T65"/>
                  </a:cxn>
                  <a:cxn ang="T149">
                    <a:pos x="T66" y="T67"/>
                  </a:cxn>
                  <a:cxn ang="T150">
                    <a:pos x="T68" y="T69"/>
                  </a:cxn>
                  <a:cxn ang="T151">
                    <a:pos x="T70" y="T71"/>
                  </a:cxn>
                  <a:cxn ang="T152">
                    <a:pos x="T72" y="T73"/>
                  </a:cxn>
                  <a:cxn ang="T153">
                    <a:pos x="T74" y="T75"/>
                  </a:cxn>
                  <a:cxn ang="T154">
                    <a:pos x="T76" y="T77"/>
                  </a:cxn>
                  <a:cxn ang="T155">
                    <a:pos x="T78" y="T79"/>
                  </a:cxn>
                  <a:cxn ang="T156">
                    <a:pos x="T80" y="T81"/>
                  </a:cxn>
                  <a:cxn ang="T157">
                    <a:pos x="T82" y="T83"/>
                  </a:cxn>
                  <a:cxn ang="T158">
                    <a:pos x="T84" y="T85"/>
                  </a:cxn>
                  <a:cxn ang="T159">
                    <a:pos x="T86" y="T87"/>
                  </a:cxn>
                  <a:cxn ang="T160">
                    <a:pos x="T88" y="T89"/>
                  </a:cxn>
                  <a:cxn ang="T161">
                    <a:pos x="T90" y="T91"/>
                  </a:cxn>
                  <a:cxn ang="T162">
                    <a:pos x="T92" y="T93"/>
                  </a:cxn>
                  <a:cxn ang="T163">
                    <a:pos x="T94" y="T95"/>
                  </a:cxn>
                  <a:cxn ang="T164">
                    <a:pos x="T96" y="T97"/>
                  </a:cxn>
                  <a:cxn ang="T165">
                    <a:pos x="T98" y="T99"/>
                  </a:cxn>
                  <a:cxn ang="T166">
                    <a:pos x="T100" y="T101"/>
                  </a:cxn>
                  <a:cxn ang="T167">
                    <a:pos x="T102" y="T103"/>
                  </a:cxn>
                  <a:cxn ang="T168">
                    <a:pos x="T104" y="T105"/>
                  </a:cxn>
                  <a:cxn ang="T169">
                    <a:pos x="T106" y="T107"/>
                  </a:cxn>
                  <a:cxn ang="T170">
                    <a:pos x="T108" y="T109"/>
                  </a:cxn>
                  <a:cxn ang="T171">
                    <a:pos x="T110" y="T111"/>
                  </a:cxn>
                  <a:cxn ang="T172">
                    <a:pos x="T112" y="T113"/>
                  </a:cxn>
                  <a:cxn ang="T173">
                    <a:pos x="T114" y="T115"/>
                  </a:cxn>
                </a:cxnLst>
                <a:rect l="T174" t="T175" r="T176" b="T177"/>
                <a:pathLst>
                  <a:path w="168" h="186">
                    <a:moveTo>
                      <a:pt x="130" y="51"/>
                    </a:moveTo>
                    <a:lnTo>
                      <a:pt x="120" y="21"/>
                    </a:lnTo>
                    <a:lnTo>
                      <a:pt x="88" y="10"/>
                    </a:lnTo>
                    <a:lnTo>
                      <a:pt x="83" y="5"/>
                    </a:lnTo>
                    <a:lnTo>
                      <a:pt x="78" y="0"/>
                    </a:lnTo>
                    <a:lnTo>
                      <a:pt x="36" y="10"/>
                    </a:lnTo>
                    <a:lnTo>
                      <a:pt x="10" y="41"/>
                    </a:lnTo>
                    <a:lnTo>
                      <a:pt x="5" y="57"/>
                    </a:lnTo>
                    <a:lnTo>
                      <a:pt x="5" y="77"/>
                    </a:lnTo>
                    <a:lnTo>
                      <a:pt x="5" y="82"/>
                    </a:lnTo>
                    <a:lnTo>
                      <a:pt x="0" y="93"/>
                    </a:lnTo>
                    <a:lnTo>
                      <a:pt x="0" y="103"/>
                    </a:lnTo>
                    <a:lnTo>
                      <a:pt x="5" y="113"/>
                    </a:lnTo>
                    <a:lnTo>
                      <a:pt x="10" y="118"/>
                    </a:lnTo>
                    <a:lnTo>
                      <a:pt x="15" y="123"/>
                    </a:lnTo>
                    <a:lnTo>
                      <a:pt x="15" y="129"/>
                    </a:lnTo>
                    <a:lnTo>
                      <a:pt x="15" y="134"/>
                    </a:lnTo>
                    <a:lnTo>
                      <a:pt x="15" y="139"/>
                    </a:lnTo>
                    <a:lnTo>
                      <a:pt x="15" y="149"/>
                    </a:lnTo>
                    <a:lnTo>
                      <a:pt x="15" y="154"/>
                    </a:lnTo>
                    <a:lnTo>
                      <a:pt x="21" y="159"/>
                    </a:lnTo>
                    <a:lnTo>
                      <a:pt x="31" y="159"/>
                    </a:lnTo>
                    <a:lnTo>
                      <a:pt x="73" y="185"/>
                    </a:lnTo>
                    <a:lnTo>
                      <a:pt x="78" y="180"/>
                    </a:lnTo>
                    <a:lnTo>
                      <a:pt x="83" y="175"/>
                    </a:lnTo>
                    <a:lnTo>
                      <a:pt x="94" y="175"/>
                    </a:lnTo>
                    <a:lnTo>
                      <a:pt x="99" y="175"/>
                    </a:lnTo>
                    <a:lnTo>
                      <a:pt x="109" y="175"/>
                    </a:lnTo>
                    <a:lnTo>
                      <a:pt x="109" y="165"/>
                    </a:lnTo>
                    <a:lnTo>
                      <a:pt x="109" y="159"/>
                    </a:lnTo>
                    <a:lnTo>
                      <a:pt x="120" y="159"/>
                    </a:lnTo>
                    <a:lnTo>
                      <a:pt x="114" y="154"/>
                    </a:lnTo>
                    <a:lnTo>
                      <a:pt x="125" y="154"/>
                    </a:lnTo>
                    <a:lnTo>
                      <a:pt x="125" y="144"/>
                    </a:lnTo>
                    <a:lnTo>
                      <a:pt x="135" y="144"/>
                    </a:lnTo>
                    <a:lnTo>
                      <a:pt x="141" y="144"/>
                    </a:lnTo>
                    <a:lnTo>
                      <a:pt x="141" y="134"/>
                    </a:lnTo>
                    <a:lnTo>
                      <a:pt x="135" y="123"/>
                    </a:lnTo>
                    <a:lnTo>
                      <a:pt x="141" y="113"/>
                    </a:lnTo>
                    <a:lnTo>
                      <a:pt x="141" y="103"/>
                    </a:lnTo>
                    <a:lnTo>
                      <a:pt x="146" y="108"/>
                    </a:lnTo>
                    <a:lnTo>
                      <a:pt x="156" y="108"/>
                    </a:lnTo>
                    <a:lnTo>
                      <a:pt x="161" y="103"/>
                    </a:lnTo>
                    <a:lnTo>
                      <a:pt x="167" y="93"/>
                    </a:lnTo>
                    <a:lnTo>
                      <a:pt x="167" y="82"/>
                    </a:lnTo>
                    <a:lnTo>
                      <a:pt x="161" y="77"/>
                    </a:lnTo>
                    <a:lnTo>
                      <a:pt x="161" y="72"/>
                    </a:lnTo>
                    <a:lnTo>
                      <a:pt x="161" y="67"/>
                    </a:lnTo>
                    <a:lnTo>
                      <a:pt x="161" y="57"/>
                    </a:lnTo>
                    <a:lnTo>
                      <a:pt x="151" y="51"/>
                    </a:lnTo>
                    <a:lnTo>
                      <a:pt x="146" y="51"/>
                    </a:lnTo>
                    <a:lnTo>
                      <a:pt x="141" y="51"/>
                    </a:lnTo>
                    <a:lnTo>
                      <a:pt x="130" y="5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3" name="Freeform 98"/>
              <p:cNvSpPr>
                <a:spLocks/>
              </p:cNvSpPr>
              <p:nvPr/>
            </p:nvSpPr>
            <p:spPr bwMode="auto">
              <a:xfrm>
                <a:off x="2927" y="2646"/>
                <a:ext cx="6" cy="22"/>
              </a:xfrm>
              <a:custGeom>
                <a:avLst/>
                <a:gdLst>
                  <a:gd name="T0" fmla="*/ 0 w 6"/>
                  <a:gd name="T1" fmla="*/ 0 h 22"/>
                  <a:gd name="T2" fmla="*/ 5 w 6"/>
                  <a:gd name="T3" fmla="*/ 5 h 22"/>
                  <a:gd name="T4" fmla="*/ 5 w 6"/>
                  <a:gd name="T5" fmla="*/ 21 h 22"/>
                  <a:gd name="T6" fmla="*/ 0 w 6"/>
                  <a:gd name="T7" fmla="*/ 11 h 22"/>
                  <a:gd name="T8" fmla="*/ 0 w 6"/>
                  <a:gd name="T9" fmla="*/ 0 h 22"/>
                  <a:gd name="T10" fmla="*/ 0 w 6"/>
                  <a:gd name="T11" fmla="*/ 0 h 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"/>
                  <a:gd name="T19" fmla="*/ 0 h 22"/>
                  <a:gd name="T20" fmla="*/ 6 w 6"/>
                  <a:gd name="T21" fmla="*/ 22 h 2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" h="22">
                    <a:moveTo>
                      <a:pt x="0" y="0"/>
                    </a:moveTo>
                    <a:lnTo>
                      <a:pt x="5" y="5"/>
                    </a:lnTo>
                    <a:lnTo>
                      <a:pt x="5" y="21"/>
                    </a:lnTo>
                    <a:lnTo>
                      <a:pt x="0" y="1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4" name="Freeform 99"/>
              <p:cNvSpPr>
                <a:spLocks/>
              </p:cNvSpPr>
              <p:nvPr/>
            </p:nvSpPr>
            <p:spPr bwMode="auto">
              <a:xfrm>
                <a:off x="2901" y="2662"/>
                <a:ext cx="22" cy="26"/>
              </a:xfrm>
              <a:custGeom>
                <a:avLst/>
                <a:gdLst>
                  <a:gd name="T0" fmla="*/ 21 w 22"/>
                  <a:gd name="T1" fmla="*/ 0 h 26"/>
                  <a:gd name="T2" fmla="*/ 0 w 22"/>
                  <a:gd name="T3" fmla="*/ 20 h 26"/>
                  <a:gd name="T4" fmla="*/ 10 w 22"/>
                  <a:gd name="T5" fmla="*/ 25 h 26"/>
                  <a:gd name="T6" fmla="*/ 21 w 22"/>
                  <a:gd name="T7" fmla="*/ 0 h 26"/>
                  <a:gd name="T8" fmla="*/ 21 w 22"/>
                  <a:gd name="T9" fmla="*/ 0 h 26"/>
                  <a:gd name="T10" fmla="*/ 21 w 22"/>
                  <a:gd name="T11" fmla="*/ 0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2"/>
                  <a:gd name="T19" fmla="*/ 0 h 26"/>
                  <a:gd name="T20" fmla="*/ 22 w 22"/>
                  <a:gd name="T21" fmla="*/ 26 h 2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2" h="26">
                    <a:moveTo>
                      <a:pt x="21" y="0"/>
                    </a:moveTo>
                    <a:lnTo>
                      <a:pt x="0" y="20"/>
                    </a:lnTo>
                    <a:lnTo>
                      <a:pt x="10" y="25"/>
                    </a:ln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5" name="Freeform 100"/>
              <p:cNvSpPr>
                <a:spLocks/>
              </p:cNvSpPr>
              <p:nvPr/>
            </p:nvSpPr>
            <p:spPr bwMode="auto">
              <a:xfrm>
                <a:off x="2750" y="2631"/>
                <a:ext cx="324" cy="299"/>
              </a:xfrm>
              <a:custGeom>
                <a:avLst/>
                <a:gdLst>
                  <a:gd name="T0" fmla="*/ 156 w 324"/>
                  <a:gd name="T1" fmla="*/ 206 h 299"/>
                  <a:gd name="T2" fmla="*/ 193 w 324"/>
                  <a:gd name="T3" fmla="*/ 221 h 299"/>
                  <a:gd name="T4" fmla="*/ 213 w 324"/>
                  <a:gd name="T5" fmla="*/ 257 h 299"/>
                  <a:gd name="T6" fmla="*/ 234 w 324"/>
                  <a:gd name="T7" fmla="*/ 247 h 299"/>
                  <a:gd name="T8" fmla="*/ 266 w 324"/>
                  <a:gd name="T9" fmla="*/ 267 h 299"/>
                  <a:gd name="T10" fmla="*/ 255 w 324"/>
                  <a:gd name="T11" fmla="*/ 226 h 299"/>
                  <a:gd name="T12" fmla="*/ 260 w 324"/>
                  <a:gd name="T13" fmla="*/ 221 h 299"/>
                  <a:gd name="T14" fmla="*/ 234 w 324"/>
                  <a:gd name="T15" fmla="*/ 206 h 299"/>
                  <a:gd name="T16" fmla="*/ 198 w 324"/>
                  <a:gd name="T17" fmla="*/ 185 h 299"/>
                  <a:gd name="T18" fmla="*/ 281 w 324"/>
                  <a:gd name="T19" fmla="*/ 170 h 299"/>
                  <a:gd name="T20" fmla="*/ 297 w 324"/>
                  <a:gd name="T21" fmla="*/ 164 h 299"/>
                  <a:gd name="T22" fmla="*/ 318 w 324"/>
                  <a:gd name="T23" fmla="*/ 154 h 299"/>
                  <a:gd name="T24" fmla="*/ 302 w 324"/>
                  <a:gd name="T25" fmla="*/ 123 h 299"/>
                  <a:gd name="T26" fmla="*/ 323 w 324"/>
                  <a:gd name="T27" fmla="*/ 103 h 299"/>
                  <a:gd name="T28" fmla="*/ 177 w 324"/>
                  <a:gd name="T29" fmla="*/ 149 h 299"/>
                  <a:gd name="T30" fmla="*/ 187 w 324"/>
                  <a:gd name="T31" fmla="*/ 46 h 299"/>
                  <a:gd name="T32" fmla="*/ 187 w 324"/>
                  <a:gd name="T33" fmla="*/ 92 h 299"/>
                  <a:gd name="T34" fmla="*/ 177 w 324"/>
                  <a:gd name="T35" fmla="*/ 56 h 299"/>
                  <a:gd name="T36" fmla="*/ 156 w 324"/>
                  <a:gd name="T37" fmla="*/ 67 h 299"/>
                  <a:gd name="T38" fmla="*/ 135 w 324"/>
                  <a:gd name="T39" fmla="*/ 62 h 299"/>
                  <a:gd name="T40" fmla="*/ 135 w 324"/>
                  <a:gd name="T41" fmla="*/ 46 h 299"/>
                  <a:gd name="T42" fmla="*/ 156 w 324"/>
                  <a:gd name="T43" fmla="*/ 31 h 299"/>
                  <a:gd name="T44" fmla="*/ 135 w 324"/>
                  <a:gd name="T45" fmla="*/ 41 h 299"/>
                  <a:gd name="T46" fmla="*/ 130 w 324"/>
                  <a:gd name="T47" fmla="*/ 36 h 299"/>
                  <a:gd name="T48" fmla="*/ 114 w 324"/>
                  <a:gd name="T49" fmla="*/ 15 h 299"/>
                  <a:gd name="T50" fmla="*/ 83 w 324"/>
                  <a:gd name="T51" fmla="*/ 0 h 299"/>
                  <a:gd name="T52" fmla="*/ 67 w 324"/>
                  <a:gd name="T53" fmla="*/ 41 h 299"/>
                  <a:gd name="T54" fmla="*/ 52 w 324"/>
                  <a:gd name="T55" fmla="*/ 82 h 299"/>
                  <a:gd name="T56" fmla="*/ 31 w 324"/>
                  <a:gd name="T57" fmla="*/ 139 h 299"/>
                  <a:gd name="T58" fmla="*/ 31 w 324"/>
                  <a:gd name="T59" fmla="*/ 164 h 299"/>
                  <a:gd name="T60" fmla="*/ 41 w 324"/>
                  <a:gd name="T61" fmla="*/ 185 h 299"/>
                  <a:gd name="T62" fmla="*/ 10 w 324"/>
                  <a:gd name="T63" fmla="*/ 247 h 299"/>
                  <a:gd name="T64" fmla="*/ 177 w 324"/>
                  <a:gd name="T65" fmla="*/ 298 h 299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24"/>
                  <a:gd name="T100" fmla="*/ 0 h 299"/>
                  <a:gd name="T101" fmla="*/ 324 w 324"/>
                  <a:gd name="T102" fmla="*/ 299 h 299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24" h="299">
                    <a:moveTo>
                      <a:pt x="177" y="298"/>
                    </a:moveTo>
                    <a:lnTo>
                      <a:pt x="156" y="206"/>
                    </a:lnTo>
                    <a:lnTo>
                      <a:pt x="167" y="190"/>
                    </a:lnTo>
                    <a:lnTo>
                      <a:pt x="193" y="221"/>
                    </a:lnTo>
                    <a:lnTo>
                      <a:pt x="203" y="262"/>
                    </a:lnTo>
                    <a:lnTo>
                      <a:pt x="213" y="257"/>
                    </a:lnTo>
                    <a:lnTo>
                      <a:pt x="219" y="262"/>
                    </a:lnTo>
                    <a:lnTo>
                      <a:pt x="234" y="247"/>
                    </a:lnTo>
                    <a:lnTo>
                      <a:pt x="260" y="272"/>
                    </a:lnTo>
                    <a:lnTo>
                      <a:pt x="266" y="267"/>
                    </a:lnTo>
                    <a:lnTo>
                      <a:pt x="240" y="226"/>
                    </a:lnTo>
                    <a:lnTo>
                      <a:pt x="255" y="226"/>
                    </a:lnTo>
                    <a:lnTo>
                      <a:pt x="260" y="226"/>
                    </a:lnTo>
                    <a:lnTo>
                      <a:pt x="260" y="221"/>
                    </a:lnTo>
                    <a:lnTo>
                      <a:pt x="245" y="216"/>
                    </a:lnTo>
                    <a:lnTo>
                      <a:pt x="234" y="206"/>
                    </a:lnTo>
                    <a:lnTo>
                      <a:pt x="219" y="206"/>
                    </a:lnTo>
                    <a:lnTo>
                      <a:pt x="198" y="185"/>
                    </a:lnTo>
                    <a:lnTo>
                      <a:pt x="255" y="154"/>
                    </a:lnTo>
                    <a:lnTo>
                      <a:pt x="281" y="170"/>
                    </a:lnTo>
                    <a:lnTo>
                      <a:pt x="286" y="164"/>
                    </a:lnTo>
                    <a:lnTo>
                      <a:pt x="297" y="164"/>
                    </a:lnTo>
                    <a:lnTo>
                      <a:pt x="313" y="154"/>
                    </a:lnTo>
                    <a:lnTo>
                      <a:pt x="318" y="154"/>
                    </a:lnTo>
                    <a:lnTo>
                      <a:pt x="323" y="149"/>
                    </a:lnTo>
                    <a:lnTo>
                      <a:pt x="302" y="123"/>
                    </a:lnTo>
                    <a:lnTo>
                      <a:pt x="323" y="113"/>
                    </a:lnTo>
                    <a:lnTo>
                      <a:pt x="323" y="103"/>
                    </a:lnTo>
                    <a:lnTo>
                      <a:pt x="245" y="123"/>
                    </a:lnTo>
                    <a:lnTo>
                      <a:pt x="177" y="149"/>
                    </a:lnTo>
                    <a:lnTo>
                      <a:pt x="213" y="103"/>
                    </a:lnTo>
                    <a:lnTo>
                      <a:pt x="187" y="46"/>
                    </a:lnTo>
                    <a:lnTo>
                      <a:pt x="187" y="51"/>
                    </a:lnTo>
                    <a:lnTo>
                      <a:pt x="187" y="92"/>
                    </a:lnTo>
                    <a:lnTo>
                      <a:pt x="172" y="92"/>
                    </a:lnTo>
                    <a:lnTo>
                      <a:pt x="177" y="56"/>
                    </a:lnTo>
                    <a:lnTo>
                      <a:pt x="167" y="62"/>
                    </a:lnTo>
                    <a:lnTo>
                      <a:pt x="156" y="67"/>
                    </a:lnTo>
                    <a:lnTo>
                      <a:pt x="140" y="67"/>
                    </a:lnTo>
                    <a:lnTo>
                      <a:pt x="135" y="62"/>
                    </a:lnTo>
                    <a:lnTo>
                      <a:pt x="135" y="56"/>
                    </a:lnTo>
                    <a:lnTo>
                      <a:pt x="135" y="46"/>
                    </a:lnTo>
                    <a:lnTo>
                      <a:pt x="146" y="41"/>
                    </a:lnTo>
                    <a:lnTo>
                      <a:pt x="156" y="31"/>
                    </a:lnTo>
                    <a:lnTo>
                      <a:pt x="146" y="41"/>
                    </a:lnTo>
                    <a:lnTo>
                      <a:pt x="135" y="41"/>
                    </a:lnTo>
                    <a:lnTo>
                      <a:pt x="130" y="36"/>
                    </a:lnTo>
                    <a:lnTo>
                      <a:pt x="120" y="31"/>
                    </a:lnTo>
                    <a:lnTo>
                      <a:pt x="114" y="15"/>
                    </a:lnTo>
                    <a:lnTo>
                      <a:pt x="114" y="0"/>
                    </a:lnTo>
                    <a:lnTo>
                      <a:pt x="83" y="0"/>
                    </a:lnTo>
                    <a:lnTo>
                      <a:pt x="73" y="15"/>
                    </a:lnTo>
                    <a:lnTo>
                      <a:pt x="67" y="41"/>
                    </a:lnTo>
                    <a:lnTo>
                      <a:pt x="57" y="62"/>
                    </a:lnTo>
                    <a:lnTo>
                      <a:pt x="52" y="82"/>
                    </a:lnTo>
                    <a:lnTo>
                      <a:pt x="41" y="108"/>
                    </a:lnTo>
                    <a:lnTo>
                      <a:pt x="31" y="139"/>
                    </a:lnTo>
                    <a:lnTo>
                      <a:pt x="31" y="149"/>
                    </a:lnTo>
                    <a:lnTo>
                      <a:pt x="31" y="164"/>
                    </a:lnTo>
                    <a:lnTo>
                      <a:pt x="36" y="180"/>
                    </a:lnTo>
                    <a:lnTo>
                      <a:pt x="41" y="185"/>
                    </a:lnTo>
                    <a:lnTo>
                      <a:pt x="31" y="206"/>
                    </a:lnTo>
                    <a:lnTo>
                      <a:pt x="10" y="247"/>
                    </a:lnTo>
                    <a:lnTo>
                      <a:pt x="0" y="298"/>
                    </a:lnTo>
                    <a:lnTo>
                      <a:pt x="177" y="29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6" name="Freeform 101"/>
              <p:cNvSpPr>
                <a:spLocks/>
              </p:cNvSpPr>
              <p:nvPr/>
            </p:nvSpPr>
            <p:spPr bwMode="auto">
              <a:xfrm>
                <a:off x="2729" y="2986"/>
                <a:ext cx="350" cy="402"/>
              </a:xfrm>
              <a:custGeom>
                <a:avLst/>
                <a:gdLst>
                  <a:gd name="T0" fmla="*/ 10 w 350"/>
                  <a:gd name="T1" fmla="*/ 0 h 402"/>
                  <a:gd name="T2" fmla="*/ 5 w 350"/>
                  <a:gd name="T3" fmla="*/ 56 h 402"/>
                  <a:gd name="T4" fmla="*/ 0 w 350"/>
                  <a:gd name="T5" fmla="*/ 118 h 402"/>
                  <a:gd name="T6" fmla="*/ 5 w 350"/>
                  <a:gd name="T7" fmla="*/ 159 h 402"/>
                  <a:gd name="T8" fmla="*/ 5 w 350"/>
                  <a:gd name="T9" fmla="*/ 185 h 402"/>
                  <a:gd name="T10" fmla="*/ 15 w 350"/>
                  <a:gd name="T11" fmla="*/ 185 h 402"/>
                  <a:gd name="T12" fmla="*/ 21 w 350"/>
                  <a:gd name="T13" fmla="*/ 190 h 402"/>
                  <a:gd name="T14" fmla="*/ 15 w 350"/>
                  <a:gd name="T15" fmla="*/ 211 h 402"/>
                  <a:gd name="T16" fmla="*/ 15 w 350"/>
                  <a:gd name="T17" fmla="*/ 231 h 402"/>
                  <a:gd name="T18" fmla="*/ 21 w 350"/>
                  <a:gd name="T19" fmla="*/ 262 h 402"/>
                  <a:gd name="T20" fmla="*/ 31 w 350"/>
                  <a:gd name="T21" fmla="*/ 277 h 402"/>
                  <a:gd name="T22" fmla="*/ 31 w 350"/>
                  <a:gd name="T23" fmla="*/ 288 h 402"/>
                  <a:gd name="T24" fmla="*/ 36 w 350"/>
                  <a:gd name="T25" fmla="*/ 303 h 402"/>
                  <a:gd name="T26" fmla="*/ 31 w 350"/>
                  <a:gd name="T27" fmla="*/ 324 h 402"/>
                  <a:gd name="T28" fmla="*/ 31 w 350"/>
                  <a:gd name="T29" fmla="*/ 344 h 402"/>
                  <a:gd name="T30" fmla="*/ 31 w 350"/>
                  <a:gd name="T31" fmla="*/ 365 h 402"/>
                  <a:gd name="T32" fmla="*/ 31 w 350"/>
                  <a:gd name="T33" fmla="*/ 385 h 402"/>
                  <a:gd name="T34" fmla="*/ 26 w 350"/>
                  <a:gd name="T35" fmla="*/ 401 h 402"/>
                  <a:gd name="T36" fmla="*/ 73 w 350"/>
                  <a:gd name="T37" fmla="*/ 401 h 402"/>
                  <a:gd name="T38" fmla="*/ 73 w 350"/>
                  <a:gd name="T39" fmla="*/ 391 h 402"/>
                  <a:gd name="T40" fmla="*/ 73 w 350"/>
                  <a:gd name="T41" fmla="*/ 380 h 402"/>
                  <a:gd name="T42" fmla="*/ 73 w 350"/>
                  <a:gd name="T43" fmla="*/ 375 h 402"/>
                  <a:gd name="T44" fmla="*/ 73 w 350"/>
                  <a:gd name="T45" fmla="*/ 375 h 402"/>
                  <a:gd name="T46" fmla="*/ 73 w 350"/>
                  <a:gd name="T47" fmla="*/ 349 h 402"/>
                  <a:gd name="T48" fmla="*/ 68 w 350"/>
                  <a:gd name="T49" fmla="*/ 329 h 402"/>
                  <a:gd name="T50" fmla="*/ 62 w 350"/>
                  <a:gd name="T51" fmla="*/ 313 h 402"/>
                  <a:gd name="T52" fmla="*/ 68 w 350"/>
                  <a:gd name="T53" fmla="*/ 277 h 402"/>
                  <a:gd name="T54" fmla="*/ 73 w 350"/>
                  <a:gd name="T55" fmla="*/ 257 h 402"/>
                  <a:gd name="T56" fmla="*/ 73 w 350"/>
                  <a:gd name="T57" fmla="*/ 231 h 402"/>
                  <a:gd name="T58" fmla="*/ 73 w 350"/>
                  <a:gd name="T59" fmla="*/ 211 h 402"/>
                  <a:gd name="T60" fmla="*/ 73 w 350"/>
                  <a:gd name="T61" fmla="*/ 185 h 402"/>
                  <a:gd name="T62" fmla="*/ 177 w 350"/>
                  <a:gd name="T63" fmla="*/ 185 h 402"/>
                  <a:gd name="T64" fmla="*/ 177 w 350"/>
                  <a:gd name="T65" fmla="*/ 211 h 402"/>
                  <a:gd name="T66" fmla="*/ 182 w 350"/>
                  <a:gd name="T67" fmla="*/ 236 h 402"/>
                  <a:gd name="T68" fmla="*/ 208 w 350"/>
                  <a:gd name="T69" fmla="*/ 283 h 402"/>
                  <a:gd name="T70" fmla="*/ 250 w 350"/>
                  <a:gd name="T71" fmla="*/ 324 h 402"/>
                  <a:gd name="T72" fmla="*/ 250 w 350"/>
                  <a:gd name="T73" fmla="*/ 344 h 402"/>
                  <a:gd name="T74" fmla="*/ 245 w 350"/>
                  <a:gd name="T75" fmla="*/ 360 h 402"/>
                  <a:gd name="T76" fmla="*/ 245 w 350"/>
                  <a:gd name="T77" fmla="*/ 385 h 402"/>
                  <a:gd name="T78" fmla="*/ 250 w 350"/>
                  <a:gd name="T79" fmla="*/ 391 h 402"/>
                  <a:gd name="T80" fmla="*/ 250 w 350"/>
                  <a:gd name="T81" fmla="*/ 401 h 402"/>
                  <a:gd name="T82" fmla="*/ 261 w 350"/>
                  <a:gd name="T83" fmla="*/ 401 h 402"/>
                  <a:gd name="T84" fmla="*/ 261 w 350"/>
                  <a:gd name="T85" fmla="*/ 401 h 402"/>
                  <a:gd name="T86" fmla="*/ 261 w 350"/>
                  <a:gd name="T87" fmla="*/ 385 h 402"/>
                  <a:gd name="T88" fmla="*/ 266 w 350"/>
                  <a:gd name="T89" fmla="*/ 380 h 402"/>
                  <a:gd name="T90" fmla="*/ 271 w 350"/>
                  <a:gd name="T91" fmla="*/ 380 h 402"/>
                  <a:gd name="T92" fmla="*/ 281 w 350"/>
                  <a:gd name="T93" fmla="*/ 385 h 402"/>
                  <a:gd name="T94" fmla="*/ 287 w 350"/>
                  <a:gd name="T95" fmla="*/ 391 h 402"/>
                  <a:gd name="T96" fmla="*/ 292 w 350"/>
                  <a:gd name="T97" fmla="*/ 401 h 402"/>
                  <a:gd name="T98" fmla="*/ 349 w 350"/>
                  <a:gd name="T99" fmla="*/ 401 h 402"/>
                  <a:gd name="T100" fmla="*/ 349 w 350"/>
                  <a:gd name="T101" fmla="*/ 401 h 402"/>
                  <a:gd name="T102" fmla="*/ 349 w 350"/>
                  <a:gd name="T103" fmla="*/ 401 h 402"/>
                  <a:gd name="T104" fmla="*/ 323 w 350"/>
                  <a:gd name="T105" fmla="*/ 375 h 402"/>
                  <a:gd name="T106" fmla="*/ 302 w 350"/>
                  <a:gd name="T107" fmla="*/ 355 h 402"/>
                  <a:gd name="T108" fmla="*/ 255 w 350"/>
                  <a:gd name="T109" fmla="*/ 277 h 402"/>
                  <a:gd name="T110" fmla="*/ 229 w 350"/>
                  <a:gd name="T111" fmla="*/ 185 h 402"/>
                  <a:gd name="T112" fmla="*/ 250 w 350"/>
                  <a:gd name="T113" fmla="*/ 185 h 402"/>
                  <a:gd name="T114" fmla="*/ 219 w 350"/>
                  <a:gd name="T115" fmla="*/ 97 h 402"/>
                  <a:gd name="T116" fmla="*/ 203 w 350"/>
                  <a:gd name="T117" fmla="*/ 0 h 402"/>
                  <a:gd name="T118" fmla="*/ 10 w 350"/>
                  <a:gd name="T119" fmla="*/ 0 h 402"/>
                  <a:gd name="T120" fmla="*/ 10 w 350"/>
                  <a:gd name="T121" fmla="*/ 0 h 402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350"/>
                  <a:gd name="T184" fmla="*/ 0 h 402"/>
                  <a:gd name="T185" fmla="*/ 350 w 350"/>
                  <a:gd name="T186" fmla="*/ 402 h 402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350" h="402">
                    <a:moveTo>
                      <a:pt x="10" y="0"/>
                    </a:moveTo>
                    <a:lnTo>
                      <a:pt x="5" y="56"/>
                    </a:lnTo>
                    <a:lnTo>
                      <a:pt x="0" y="118"/>
                    </a:lnTo>
                    <a:lnTo>
                      <a:pt x="5" y="159"/>
                    </a:lnTo>
                    <a:lnTo>
                      <a:pt x="5" y="185"/>
                    </a:lnTo>
                    <a:lnTo>
                      <a:pt x="15" y="185"/>
                    </a:lnTo>
                    <a:lnTo>
                      <a:pt x="21" y="190"/>
                    </a:lnTo>
                    <a:lnTo>
                      <a:pt x="15" y="211"/>
                    </a:lnTo>
                    <a:lnTo>
                      <a:pt x="15" y="231"/>
                    </a:lnTo>
                    <a:lnTo>
                      <a:pt x="21" y="262"/>
                    </a:lnTo>
                    <a:lnTo>
                      <a:pt x="31" y="277"/>
                    </a:lnTo>
                    <a:lnTo>
                      <a:pt x="31" y="288"/>
                    </a:lnTo>
                    <a:lnTo>
                      <a:pt x="36" y="303"/>
                    </a:lnTo>
                    <a:lnTo>
                      <a:pt x="31" y="324"/>
                    </a:lnTo>
                    <a:lnTo>
                      <a:pt x="31" y="344"/>
                    </a:lnTo>
                    <a:lnTo>
                      <a:pt x="31" y="365"/>
                    </a:lnTo>
                    <a:lnTo>
                      <a:pt x="31" y="385"/>
                    </a:lnTo>
                    <a:lnTo>
                      <a:pt x="26" y="401"/>
                    </a:lnTo>
                    <a:lnTo>
                      <a:pt x="73" y="401"/>
                    </a:lnTo>
                    <a:lnTo>
                      <a:pt x="73" y="391"/>
                    </a:lnTo>
                    <a:lnTo>
                      <a:pt x="73" y="380"/>
                    </a:lnTo>
                    <a:lnTo>
                      <a:pt x="73" y="375"/>
                    </a:lnTo>
                    <a:lnTo>
                      <a:pt x="73" y="349"/>
                    </a:lnTo>
                    <a:lnTo>
                      <a:pt x="68" y="329"/>
                    </a:lnTo>
                    <a:lnTo>
                      <a:pt x="62" y="313"/>
                    </a:lnTo>
                    <a:lnTo>
                      <a:pt x="68" y="277"/>
                    </a:lnTo>
                    <a:lnTo>
                      <a:pt x="73" y="257"/>
                    </a:lnTo>
                    <a:lnTo>
                      <a:pt x="73" y="231"/>
                    </a:lnTo>
                    <a:lnTo>
                      <a:pt x="73" y="211"/>
                    </a:lnTo>
                    <a:lnTo>
                      <a:pt x="73" y="185"/>
                    </a:lnTo>
                    <a:lnTo>
                      <a:pt x="177" y="185"/>
                    </a:lnTo>
                    <a:lnTo>
                      <a:pt x="177" y="211"/>
                    </a:lnTo>
                    <a:lnTo>
                      <a:pt x="182" y="236"/>
                    </a:lnTo>
                    <a:lnTo>
                      <a:pt x="208" y="283"/>
                    </a:lnTo>
                    <a:lnTo>
                      <a:pt x="250" y="324"/>
                    </a:lnTo>
                    <a:lnTo>
                      <a:pt x="250" y="344"/>
                    </a:lnTo>
                    <a:lnTo>
                      <a:pt x="245" y="360"/>
                    </a:lnTo>
                    <a:lnTo>
                      <a:pt x="245" y="385"/>
                    </a:lnTo>
                    <a:lnTo>
                      <a:pt x="250" y="391"/>
                    </a:lnTo>
                    <a:lnTo>
                      <a:pt x="250" y="401"/>
                    </a:lnTo>
                    <a:lnTo>
                      <a:pt x="261" y="401"/>
                    </a:lnTo>
                    <a:lnTo>
                      <a:pt x="261" y="385"/>
                    </a:lnTo>
                    <a:lnTo>
                      <a:pt x="266" y="380"/>
                    </a:lnTo>
                    <a:lnTo>
                      <a:pt x="271" y="380"/>
                    </a:lnTo>
                    <a:lnTo>
                      <a:pt x="281" y="385"/>
                    </a:lnTo>
                    <a:lnTo>
                      <a:pt x="287" y="391"/>
                    </a:lnTo>
                    <a:lnTo>
                      <a:pt x="292" y="401"/>
                    </a:lnTo>
                    <a:lnTo>
                      <a:pt x="349" y="401"/>
                    </a:lnTo>
                    <a:lnTo>
                      <a:pt x="323" y="375"/>
                    </a:lnTo>
                    <a:lnTo>
                      <a:pt x="302" y="355"/>
                    </a:lnTo>
                    <a:lnTo>
                      <a:pt x="255" y="277"/>
                    </a:lnTo>
                    <a:lnTo>
                      <a:pt x="229" y="185"/>
                    </a:lnTo>
                    <a:lnTo>
                      <a:pt x="250" y="185"/>
                    </a:lnTo>
                    <a:lnTo>
                      <a:pt x="219" y="97"/>
                    </a:lnTo>
                    <a:lnTo>
                      <a:pt x="203" y="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6020" name="Group 102"/>
            <p:cNvGrpSpPr>
              <a:grpSpLocks/>
            </p:cNvGrpSpPr>
            <p:nvPr/>
          </p:nvGrpSpPr>
          <p:grpSpPr bwMode="auto">
            <a:xfrm>
              <a:off x="3156" y="2507"/>
              <a:ext cx="429" cy="886"/>
              <a:chOff x="3156" y="2507"/>
              <a:chExt cx="429" cy="886"/>
            </a:xfrm>
          </p:grpSpPr>
          <p:sp>
            <p:nvSpPr>
              <p:cNvPr id="86027" name="Freeform 103"/>
              <p:cNvSpPr>
                <a:spLocks/>
              </p:cNvSpPr>
              <p:nvPr/>
            </p:nvSpPr>
            <p:spPr bwMode="auto">
              <a:xfrm>
                <a:off x="3245" y="2507"/>
                <a:ext cx="147" cy="171"/>
              </a:xfrm>
              <a:custGeom>
                <a:avLst/>
                <a:gdLst>
                  <a:gd name="T0" fmla="*/ 146 w 147"/>
                  <a:gd name="T1" fmla="*/ 108 h 171"/>
                  <a:gd name="T2" fmla="*/ 104 w 147"/>
                  <a:gd name="T3" fmla="*/ 170 h 171"/>
                  <a:gd name="T4" fmla="*/ 99 w 147"/>
                  <a:gd name="T5" fmla="*/ 155 h 171"/>
                  <a:gd name="T6" fmla="*/ 94 w 147"/>
                  <a:gd name="T7" fmla="*/ 160 h 171"/>
                  <a:gd name="T8" fmla="*/ 83 w 147"/>
                  <a:gd name="T9" fmla="*/ 165 h 171"/>
                  <a:gd name="T10" fmla="*/ 78 w 147"/>
                  <a:gd name="T11" fmla="*/ 165 h 171"/>
                  <a:gd name="T12" fmla="*/ 73 w 147"/>
                  <a:gd name="T13" fmla="*/ 165 h 171"/>
                  <a:gd name="T14" fmla="*/ 68 w 147"/>
                  <a:gd name="T15" fmla="*/ 150 h 171"/>
                  <a:gd name="T16" fmla="*/ 63 w 147"/>
                  <a:gd name="T17" fmla="*/ 150 h 171"/>
                  <a:gd name="T18" fmla="*/ 68 w 147"/>
                  <a:gd name="T19" fmla="*/ 134 h 171"/>
                  <a:gd name="T20" fmla="*/ 57 w 147"/>
                  <a:gd name="T21" fmla="*/ 144 h 171"/>
                  <a:gd name="T22" fmla="*/ 52 w 147"/>
                  <a:gd name="T23" fmla="*/ 129 h 171"/>
                  <a:gd name="T24" fmla="*/ 37 w 147"/>
                  <a:gd name="T25" fmla="*/ 139 h 171"/>
                  <a:gd name="T26" fmla="*/ 37 w 147"/>
                  <a:gd name="T27" fmla="*/ 139 h 171"/>
                  <a:gd name="T28" fmla="*/ 37 w 147"/>
                  <a:gd name="T29" fmla="*/ 108 h 171"/>
                  <a:gd name="T30" fmla="*/ 26 w 147"/>
                  <a:gd name="T31" fmla="*/ 103 h 171"/>
                  <a:gd name="T32" fmla="*/ 21 w 147"/>
                  <a:gd name="T33" fmla="*/ 72 h 171"/>
                  <a:gd name="T34" fmla="*/ 0 w 147"/>
                  <a:gd name="T35" fmla="*/ 67 h 171"/>
                  <a:gd name="T36" fmla="*/ 10 w 147"/>
                  <a:gd name="T37" fmla="*/ 52 h 171"/>
                  <a:gd name="T38" fmla="*/ 21 w 147"/>
                  <a:gd name="T39" fmla="*/ 42 h 171"/>
                  <a:gd name="T40" fmla="*/ 37 w 147"/>
                  <a:gd name="T41" fmla="*/ 21 h 171"/>
                  <a:gd name="T42" fmla="*/ 57 w 147"/>
                  <a:gd name="T43" fmla="*/ 11 h 171"/>
                  <a:gd name="T44" fmla="*/ 89 w 147"/>
                  <a:gd name="T45" fmla="*/ 0 h 171"/>
                  <a:gd name="T46" fmla="*/ 120 w 147"/>
                  <a:gd name="T47" fmla="*/ 11 h 171"/>
                  <a:gd name="T48" fmla="*/ 125 w 147"/>
                  <a:gd name="T49" fmla="*/ 21 h 171"/>
                  <a:gd name="T50" fmla="*/ 136 w 147"/>
                  <a:gd name="T51" fmla="*/ 31 h 171"/>
                  <a:gd name="T52" fmla="*/ 141 w 147"/>
                  <a:gd name="T53" fmla="*/ 42 h 171"/>
                  <a:gd name="T54" fmla="*/ 141 w 147"/>
                  <a:gd name="T55" fmla="*/ 57 h 171"/>
                  <a:gd name="T56" fmla="*/ 141 w 147"/>
                  <a:gd name="T57" fmla="*/ 62 h 171"/>
                  <a:gd name="T58" fmla="*/ 141 w 147"/>
                  <a:gd name="T59" fmla="*/ 67 h 171"/>
                  <a:gd name="T60" fmla="*/ 141 w 147"/>
                  <a:gd name="T61" fmla="*/ 83 h 171"/>
                  <a:gd name="T62" fmla="*/ 141 w 147"/>
                  <a:gd name="T63" fmla="*/ 93 h 171"/>
                  <a:gd name="T64" fmla="*/ 146 w 147"/>
                  <a:gd name="T65" fmla="*/ 108 h 171"/>
                  <a:gd name="T66" fmla="*/ 146 w 147"/>
                  <a:gd name="T67" fmla="*/ 103 h 171"/>
                  <a:gd name="T68" fmla="*/ 146 w 147"/>
                  <a:gd name="T69" fmla="*/ 108 h 171"/>
                  <a:gd name="T70" fmla="*/ 146 w 147"/>
                  <a:gd name="T71" fmla="*/ 108 h 171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147"/>
                  <a:gd name="T109" fmla="*/ 0 h 171"/>
                  <a:gd name="T110" fmla="*/ 147 w 147"/>
                  <a:gd name="T111" fmla="*/ 171 h 171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147" h="171">
                    <a:moveTo>
                      <a:pt x="146" y="108"/>
                    </a:moveTo>
                    <a:lnTo>
                      <a:pt x="104" y="170"/>
                    </a:lnTo>
                    <a:lnTo>
                      <a:pt x="99" y="155"/>
                    </a:lnTo>
                    <a:lnTo>
                      <a:pt x="94" y="160"/>
                    </a:lnTo>
                    <a:lnTo>
                      <a:pt x="83" y="165"/>
                    </a:lnTo>
                    <a:lnTo>
                      <a:pt x="78" y="165"/>
                    </a:lnTo>
                    <a:lnTo>
                      <a:pt x="73" y="165"/>
                    </a:lnTo>
                    <a:lnTo>
                      <a:pt x="68" y="150"/>
                    </a:lnTo>
                    <a:lnTo>
                      <a:pt x="63" y="150"/>
                    </a:lnTo>
                    <a:lnTo>
                      <a:pt x="68" y="134"/>
                    </a:lnTo>
                    <a:lnTo>
                      <a:pt x="57" y="144"/>
                    </a:lnTo>
                    <a:lnTo>
                      <a:pt x="52" y="129"/>
                    </a:lnTo>
                    <a:lnTo>
                      <a:pt x="37" y="139"/>
                    </a:lnTo>
                    <a:lnTo>
                      <a:pt x="37" y="108"/>
                    </a:lnTo>
                    <a:lnTo>
                      <a:pt x="26" y="103"/>
                    </a:lnTo>
                    <a:lnTo>
                      <a:pt x="21" y="72"/>
                    </a:lnTo>
                    <a:lnTo>
                      <a:pt x="0" y="67"/>
                    </a:lnTo>
                    <a:lnTo>
                      <a:pt x="10" y="52"/>
                    </a:lnTo>
                    <a:lnTo>
                      <a:pt x="21" y="42"/>
                    </a:lnTo>
                    <a:lnTo>
                      <a:pt x="37" y="21"/>
                    </a:lnTo>
                    <a:lnTo>
                      <a:pt x="57" y="11"/>
                    </a:lnTo>
                    <a:lnTo>
                      <a:pt x="89" y="0"/>
                    </a:lnTo>
                    <a:lnTo>
                      <a:pt x="120" y="11"/>
                    </a:lnTo>
                    <a:lnTo>
                      <a:pt x="125" y="21"/>
                    </a:lnTo>
                    <a:lnTo>
                      <a:pt x="136" y="31"/>
                    </a:lnTo>
                    <a:lnTo>
                      <a:pt x="141" y="42"/>
                    </a:lnTo>
                    <a:lnTo>
                      <a:pt x="141" y="57"/>
                    </a:lnTo>
                    <a:lnTo>
                      <a:pt x="141" y="62"/>
                    </a:lnTo>
                    <a:lnTo>
                      <a:pt x="141" y="67"/>
                    </a:lnTo>
                    <a:lnTo>
                      <a:pt x="141" y="83"/>
                    </a:lnTo>
                    <a:lnTo>
                      <a:pt x="141" y="93"/>
                    </a:lnTo>
                    <a:lnTo>
                      <a:pt x="146" y="108"/>
                    </a:lnTo>
                    <a:lnTo>
                      <a:pt x="146" y="103"/>
                    </a:lnTo>
                    <a:lnTo>
                      <a:pt x="146" y="10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28" name="Freeform 104"/>
              <p:cNvSpPr>
                <a:spLocks/>
              </p:cNvSpPr>
              <p:nvPr/>
            </p:nvSpPr>
            <p:spPr bwMode="auto">
              <a:xfrm>
                <a:off x="3245" y="2641"/>
                <a:ext cx="324" cy="289"/>
              </a:xfrm>
              <a:custGeom>
                <a:avLst/>
                <a:gdLst>
                  <a:gd name="T0" fmla="*/ 323 w 324"/>
                  <a:gd name="T1" fmla="*/ 288 h 289"/>
                  <a:gd name="T2" fmla="*/ 313 w 324"/>
                  <a:gd name="T3" fmla="*/ 252 h 289"/>
                  <a:gd name="T4" fmla="*/ 308 w 324"/>
                  <a:gd name="T5" fmla="*/ 216 h 289"/>
                  <a:gd name="T6" fmla="*/ 287 w 324"/>
                  <a:gd name="T7" fmla="*/ 196 h 289"/>
                  <a:gd name="T8" fmla="*/ 292 w 324"/>
                  <a:gd name="T9" fmla="*/ 196 h 289"/>
                  <a:gd name="T10" fmla="*/ 297 w 324"/>
                  <a:gd name="T11" fmla="*/ 190 h 289"/>
                  <a:gd name="T12" fmla="*/ 302 w 324"/>
                  <a:gd name="T13" fmla="*/ 175 h 289"/>
                  <a:gd name="T14" fmla="*/ 302 w 324"/>
                  <a:gd name="T15" fmla="*/ 154 h 289"/>
                  <a:gd name="T16" fmla="*/ 256 w 324"/>
                  <a:gd name="T17" fmla="*/ 0 h 289"/>
                  <a:gd name="T18" fmla="*/ 162 w 324"/>
                  <a:gd name="T19" fmla="*/ 0 h 289"/>
                  <a:gd name="T20" fmla="*/ 130 w 324"/>
                  <a:gd name="T21" fmla="*/ 113 h 289"/>
                  <a:gd name="T22" fmla="*/ 115 w 324"/>
                  <a:gd name="T23" fmla="*/ 67 h 289"/>
                  <a:gd name="T24" fmla="*/ 120 w 324"/>
                  <a:gd name="T25" fmla="*/ 52 h 289"/>
                  <a:gd name="T26" fmla="*/ 110 w 324"/>
                  <a:gd name="T27" fmla="*/ 41 h 289"/>
                  <a:gd name="T28" fmla="*/ 99 w 324"/>
                  <a:gd name="T29" fmla="*/ 52 h 289"/>
                  <a:gd name="T30" fmla="*/ 104 w 324"/>
                  <a:gd name="T31" fmla="*/ 67 h 289"/>
                  <a:gd name="T32" fmla="*/ 104 w 324"/>
                  <a:gd name="T33" fmla="*/ 113 h 289"/>
                  <a:gd name="T34" fmla="*/ 89 w 324"/>
                  <a:gd name="T35" fmla="*/ 62 h 289"/>
                  <a:gd name="T36" fmla="*/ 52 w 324"/>
                  <a:gd name="T37" fmla="*/ 98 h 289"/>
                  <a:gd name="T38" fmla="*/ 52 w 324"/>
                  <a:gd name="T39" fmla="*/ 226 h 289"/>
                  <a:gd name="T40" fmla="*/ 0 w 324"/>
                  <a:gd name="T41" fmla="*/ 216 h 289"/>
                  <a:gd name="T42" fmla="*/ 0 w 324"/>
                  <a:gd name="T43" fmla="*/ 288 h 289"/>
                  <a:gd name="T44" fmla="*/ 47 w 324"/>
                  <a:gd name="T45" fmla="*/ 288 h 289"/>
                  <a:gd name="T46" fmla="*/ 94 w 324"/>
                  <a:gd name="T47" fmla="*/ 278 h 289"/>
                  <a:gd name="T48" fmla="*/ 110 w 324"/>
                  <a:gd name="T49" fmla="*/ 257 h 289"/>
                  <a:gd name="T50" fmla="*/ 120 w 324"/>
                  <a:gd name="T51" fmla="*/ 232 h 289"/>
                  <a:gd name="T52" fmla="*/ 125 w 324"/>
                  <a:gd name="T53" fmla="*/ 257 h 289"/>
                  <a:gd name="T54" fmla="*/ 125 w 324"/>
                  <a:gd name="T55" fmla="*/ 288 h 289"/>
                  <a:gd name="T56" fmla="*/ 323 w 324"/>
                  <a:gd name="T57" fmla="*/ 288 h 289"/>
                  <a:gd name="T58" fmla="*/ 323 w 324"/>
                  <a:gd name="T59" fmla="*/ 288 h 289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24"/>
                  <a:gd name="T91" fmla="*/ 0 h 289"/>
                  <a:gd name="T92" fmla="*/ 324 w 324"/>
                  <a:gd name="T93" fmla="*/ 289 h 289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24" h="289">
                    <a:moveTo>
                      <a:pt x="323" y="288"/>
                    </a:moveTo>
                    <a:lnTo>
                      <a:pt x="313" y="252"/>
                    </a:lnTo>
                    <a:lnTo>
                      <a:pt x="308" y="216"/>
                    </a:lnTo>
                    <a:lnTo>
                      <a:pt x="287" y="196"/>
                    </a:lnTo>
                    <a:lnTo>
                      <a:pt x="292" y="196"/>
                    </a:lnTo>
                    <a:lnTo>
                      <a:pt x="297" y="190"/>
                    </a:lnTo>
                    <a:lnTo>
                      <a:pt x="302" y="175"/>
                    </a:lnTo>
                    <a:lnTo>
                      <a:pt x="302" y="154"/>
                    </a:lnTo>
                    <a:lnTo>
                      <a:pt x="256" y="0"/>
                    </a:lnTo>
                    <a:lnTo>
                      <a:pt x="162" y="0"/>
                    </a:lnTo>
                    <a:lnTo>
                      <a:pt x="130" y="113"/>
                    </a:lnTo>
                    <a:lnTo>
                      <a:pt x="115" y="67"/>
                    </a:lnTo>
                    <a:lnTo>
                      <a:pt x="120" y="52"/>
                    </a:lnTo>
                    <a:lnTo>
                      <a:pt x="110" y="41"/>
                    </a:lnTo>
                    <a:lnTo>
                      <a:pt x="99" y="52"/>
                    </a:lnTo>
                    <a:lnTo>
                      <a:pt x="104" y="67"/>
                    </a:lnTo>
                    <a:lnTo>
                      <a:pt x="104" y="113"/>
                    </a:lnTo>
                    <a:lnTo>
                      <a:pt x="89" y="62"/>
                    </a:lnTo>
                    <a:lnTo>
                      <a:pt x="52" y="98"/>
                    </a:lnTo>
                    <a:lnTo>
                      <a:pt x="52" y="226"/>
                    </a:lnTo>
                    <a:lnTo>
                      <a:pt x="0" y="216"/>
                    </a:lnTo>
                    <a:lnTo>
                      <a:pt x="0" y="288"/>
                    </a:lnTo>
                    <a:lnTo>
                      <a:pt x="47" y="288"/>
                    </a:lnTo>
                    <a:lnTo>
                      <a:pt x="94" y="278"/>
                    </a:lnTo>
                    <a:lnTo>
                      <a:pt x="110" y="257"/>
                    </a:lnTo>
                    <a:lnTo>
                      <a:pt x="120" y="232"/>
                    </a:lnTo>
                    <a:lnTo>
                      <a:pt x="125" y="257"/>
                    </a:lnTo>
                    <a:lnTo>
                      <a:pt x="125" y="288"/>
                    </a:lnTo>
                    <a:lnTo>
                      <a:pt x="323" y="28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29" name="Freeform 105"/>
              <p:cNvSpPr>
                <a:spLocks/>
              </p:cNvSpPr>
              <p:nvPr/>
            </p:nvSpPr>
            <p:spPr bwMode="auto">
              <a:xfrm>
                <a:off x="3156" y="2857"/>
                <a:ext cx="85" cy="78"/>
              </a:xfrm>
              <a:custGeom>
                <a:avLst/>
                <a:gdLst>
                  <a:gd name="T0" fmla="*/ 84 w 85"/>
                  <a:gd name="T1" fmla="*/ 41 h 78"/>
                  <a:gd name="T2" fmla="*/ 63 w 85"/>
                  <a:gd name="T3" fmla="*/ 57 h 78"/>
                  <a:gd name="T4" fmla="*/ 37 w 85"/>
                  <a:gd name="T5" fmla="*/ 57 h 78"/>
                  <a:gd name="T6" fmla="*/ 26 w 85"/>
                  <a:gd name="T7" fmla="*/ 52 h 78"/>
                  <a:gd name="T8" fmla="*/ 21 w 85"/>
                  <a:gd name="T9" fmla="*/ 41 h 78"/>
                  <a:gd name="T10" fmla="*/ 0 w 85"/>
                  <a:gd name="T11" fmla="*/ 77 h 78"/>
                  <a:gd name="T12" fmla="*/ 0 w 85"/>
                  <a:gd name="T13" fmla="*/ 67 h 78"/>
                  <a:gd name="T14" fmla="*/ 21 w 85"/>
                  <a:gd name="T15" fmla="*/ 10 h 78"/>
                  <a:gd name="T16" fmla="*/ 53 w 85"/>
                  <a:gd name="T17" fmla="*/ 0 h 78"/>
                  <a:gd name="T18" fmla="*/ 84 w 85"/>
                  <a:gd name="T19" fmla="*/ 5 h 78"/>
                  <a:gd name="T20" fmla="*/ 84 w 85"/>
                  <a:gd name="T21" fmla="*/ 41 h 78"/>
                  <a:gd name="T22" fmla="*/ 84 w 85"/>
                  <a:gd name="T23" fmla="*/ 41 h 7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85"/>
                  <a:gd name="T37" fmla="*/ 0 h 78"/>
                  <a:gd name="T38" fmla="*/ 85 w 85"/>
                  <a:gd name="T39" fmla="*/ 78 h 78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85" h="78">
                    <a:moveTo>
                      <a:pt x="84" y="41"/>
                    </a:moveTo>
                    <a:lnTo>
                      <a:pt x="63" y="57"/>
                    </a:lnTo>
                    <a:lnTo>
                      <a:pt x="37" y="57"/>
                    </a:lnTo>
                    <a:lnTo>
                      <a:pt x="26" y="52"/>
                    </a:lnTo>
                    <a:lnTo>
                      <a:pt x="21" y="41"/>
                    </a:lnTo>
                    <a:lnTo>
                      <a:pt x="0" y="77"/>
                    </a:lnTo>
                    <a:lnTo>
                      <a:pt x="0" y="67"/>
                    </a:lnTo>
                    <a:lnTo>
                      <a:pt x="21" y="10"/>
                    </a:lnTo>
                    <a:lnTo>
                      <a:pt x="53" y="0"/>
                    </a:lnTo>
                    <a:lnTo>
                      <a:pt x="84" y="5"/>
                    </a:lnTo>
                    <a:lnTo>
                      <a:pt x="84" y="41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0" name="Freeform 106"/>
              <p:cNvSpPr>
                <a:spLocks/>
              </p:cNvSpPr>
              <p:nvPr/>
            </p:nvSpPr>
            <p:spPr bwMode="auto">
              <a:xfrm>
                <a:off x="3214" y="2986"/>
                <a:ext cx="371" cy="407"/>
              </a:xfrm>
              <a:custGeom>
                <a:avLst/>
                <a:gdLst>
                  <a:gd name="T0" fmla="*/ 307 w 371"/>
                  <a:gd name="T1" fmla="*/ 205 h 407"/>
                  <a:gd name="T2" fmla="*/ 333 w 371"/>
                  <a:gd name="T3" fmla="*/ 154 h 407"/>
                  <a:gd name="T4" fmla="*/ 349 w 371"/>
                  <a:gd name="T5" fmla="*/ 77 h 407"/>
                  <a:gd name="T6" fmla="*/ 354 w 371"/>
                  <a:gd name="T7" fmla="*/ 0 h 407"/>
                  <a:gd name="T8" fmla="*/ 156 w 371"/>
                  <a:gd name="T9" fmla="*/ 0 h 407"/>
                  <a:gd name="T10" fmla="*/ 141 w 371"/>
                  <a:gd name="T11" fmla="*/ 118 h 407"/>
                  <a:gd name="T12" fmla="*/ 219 w 371"/>
                  <a:gd name="T13" fmla="*/ 241 h 407"/>
                  <a:gd name="T14" fmla="*/ 109 w 371"/>
                  <a:gd name="T15" fmla="*/ 241 h 407"/>
                  <a:gd name="T16" fmla="*/ 0 w 371"/>
                  <a:gd name="T17" fmla="*/ 241 h 407"/>
                  <a:gd name="T18" fmla="*/ 0 w 371"/>
                  <a:gd name="T19" fmla="*/ 406 h 407"/>
                  <a:gd name="T20" fmla="*/ 250 w 371"/>
                  <a:gd name="T21" fmla="*/ 406 h 407"/>
                  <a:gd name="T22" fmla="*/ 250 w 371"/>
                  <a:gd name="T23" fmla="*/ 355 h 407"/>
                  <a:gd name="T24" fmla="*/ 276 w 371"/>
                  <a:gd name="T25" fmla="*/ 319 h 407"/>
                  <a:gd name="T26" fmla="*/ 297 w 371"/>
                  <a:gd name="T27" fmla="*/ 380 h 407"/>
                  <a:gd name="T28" fmla="*/ 281 w 371"/>
                  <a:gd name="T29" fmla="*/ 380 h 407"/>
                  <a:gd name="T30" fmla="*/ 271 w 371"/>
                  <a:gd name="T31" fmla="*/ 385 h 407"/>
                  <a:gd name="T32" fmla="*/ 260 w 371"/>
                  <a:gd name="T33" fmla="*/ 391 h 407"/>
                  <a:gd name="T34" fmla="*/ 255 w 371"/>
                  <a:gd name="T35" fmla="*/ 406 h 407"/>
                  <a:gd name="T36" fmla="*/ 339 w 371"/>
                  <a:gd name="T37" fmla="*/ 406 h 407"/>
                  <a:gd name="T38" fmla="*/ 339 w 371"/>
                  <a:gd name="T39" fmla="*/ 349 h 407"/>
                  <a:gd name="T40" fmla="*/ 349 w 371"/>
                  <a:gd name="T41" fmla="*/ 349 h 407"/>
                  <a:gd name="T42" fmla="*/ 370 w 371"/>
                  <a:gd name="T43" fmla="*/ 324 h 407"/>
                  <a:gd name="T44" fmla="*/ 360 w 371"/>
                  <a:gd name="T45" fmla="*/ 308 h 407"/>
                  <a:gd name="T46" fmla="*/ 360 w 371"/>
                  <a:gd name="T47" fmla="*/ 303 h 407"/>
                  <a:gd name="T48" fmla="*/ 297 w 371"/>
                  <a:gd name="T49" fmla="*/ 185 h 407"/>
                  <a:gd name="T50" fmla="*/ 250 w 371"/>
                  <a:gd name="T51" fmla="*/ 113 h 407"/>
                  <a:gd name="T52" fmla="*/ 271 w 371"/>
                  <a:gd name="T53" fmla="*/ 46 h 407"/>
                  <a:gd name="T54" fmla="*/ 271 w 371"/>
                  <a:gd name="T55" fmla="*/ 97 h 407"/>
                  <a:gd name="T56" fmla="*/ 271 w 371"/>
                  <a:gd name="T57" fmla="*/ 139 h 407"/>
                  <a:gd name="T58" fmla="*/ 281 w 371"/>
                  <a:gd name="T59" fmla="*/ 164 h 407"/>
                  <a:gd name="T60" fmla="*/ 297 w 371"/>
                  <a:gd name="T61" fmla="*/ 185 h 407"/>
                  <a:gd name="T62" fmla="*/ 307 w 371"/>
                  <a:gd name="T63" fmla="*/ 205 h 407"/>
                  <a:gd name="T64" fmla="*/ 307 w 371"/>
                  <a:gd name="T65" fmla="*/ 205 h 407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371"/>
                  <a:gd name="T100" fmla="*/ 0 h 407"/>
                  <a:gd name="T101" fmla="*/ 371 w 371"/>
                  <a:gd name="T102" fmla="*/ 407 h 407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371" h="407">
                    <a:moveTo>
                      <a:pt x="307" y="205"/>
                    </a:moveTo>
                    <a:lnTo>
                      <a:pt x="333" y="154"/>
                    </a:lnTo>
                    <a:lnTo>
                      <a:pt x="349" y="77"/>
                    </a:lnTo>
                    <a:lnTo>
                      <a:pt x="354" y="0"/>
                    </a:lnTo>
                    <a:lnTo>
                      <a:pt x="156" y="0"/>
                    </a:lnTo>
                    <a:lnTo>
                      <a:pt x="141" y="118"/>
                    </a:lnTo>
                    <a:lnTo>
                      <a:pt x="219" y="241"/>
                    </a:lnTo>
                    <a:lnTo>
                      <a:pt x="109" y="241"/>
                    </a:lnTo>
                    <a:lnTo>
                      <a:pt x="0" y="241"/>
                    </a:lnTo>
                    <a:lnTo>
                      <a:pt x="0" y="406"/>
                    </a:lnTo>
                    <a:lnTo>
                      <a:pt x="250" y="406"/>
                    </a:lnTo>
                    <a:lnTo>
                      <a:pt x="250" y="355"/>
                    </a:lnTo>
                    <a:lnTo>
                      <a:pt x="276" y="319"/>
                    </a:lnTo>
                    <a:lnTo>
                      <a:pt x="297" y="380"/>
                    </a:lnTo>
                    <a:lnTo>
                      <a:pt x="281" y="380"/>
                    </a:lnTo>
                    <a:lnTo>
                      <a:pt x="271" y="385"/>
                    </a:lnTo>
                    <a:lnTo>
                      <a:pt x="260" y="391"/>
                    </a:lnTo>
                    <a:lnTo>
                      <a:pt x="255" y="406"/>
                    </a:lnTo>
                    <a:lnTo>
                      <a:pt x="339" y="406"/>
                    </a:lnTo>
                    <a:lnTo>
                      <a:pt x="339" y="349"/>
                    </a:lnTo>
                    <a:lnTo>
                      <a:pt x="349" y="349"/>
                    </a:lnTo>
                    <a:lnTo>
                      <a:pt x="370" y="324"/>
                    </a:lnTo>
                    <a:lnTo>
                      <a:pt x="360" y="308"/>
                    </a:lnTo>
                    <a:lnTo>
                      <a:pt x="360" y="303"/>
                    </a:lnTo>
                    <a:lnTo>
                      <a:pt x="297" y="185"/>
                    </a:lnTo>
                    <a:lnTo>
                      <a:pt x="250" y="113"/>
                    </a:lnTo>
                    <a:lnTo>
                      <a:pt x="271" y="46"/>
                    </a:lnTo>
                    <a:lnTo>
                      <a:pt x="271" y="97"/>
                    </a:lnTo>
                    <a:lnTo>
                      <a:pt x="271" y="139"/>
                    </a:lnTo>
                    <a:lnTo>
                      <a:pt x="281" y="164"/>
                    </a:lnTo>
                    <a:lnTo>
                      <a:pt x="297" y="185"/>
                    </a:lnTo>
                    <a:lnTo>
                      <a:pt x="307" y="20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31" name="Freeform 107"/>
              <p:cNvSpPr>
                <a:spLocks/>
              </p:cNvSpPr>
              <p:nvPr/>
            </p:nvSpPr>
            <p:spPr bwMode="auto">
              <a:xfrm>
                <a:off x="3287" y="3171"/>
                <a:ext cx="84" cy="57"/>
              </a:xfrm>
              <a:custGeom>
                <a:avLst/>
                <a:gdLst>
                  <a:gd name="T0" fmla="*/ 15 w 84"/>
                  <a:gd name="T1" fmla="*/ 56 h 57"/>
                  <a:gd name="T2" fmla="*/ 15 w 84"/>
                  <a:gd name="T3" fmla="*/ 15 h 57"/>
                  <a:gd name="T4" fmla="*/ 73 w 84"/>
                  <a:gd name="T5" fmla="*/ 15 h 57"/>
                  <a:gd name="T6" fmla="*/ 73 w 84"/>
                  <a:gd name="T7" fmla="*/ 56 h 57"/>
                  <a:gd name="T8" fmla="*/ 83 w 84"/>
                  <a:gd name="T9" fmla="*/ 41 h 57"/>
                  <a:gd name="T10" fmla="*/ 83 w 84"/>
                  <a:gd name="T11" fmla="*/ 10 h 57"/>
                  <a:gd name="T12" fmla="*/ 83 w 84"/>
                  <a:gd name="T13" fmla="*/ 5 h 57"/>
                  <a:gd name="T14" fmla="*/ 78 w 84"/>
                  <a:gd name="T15" fmla="*/ 0 h 57"/>
                  <a:gd name="T16" fmla="*/ 78 w 84"/>
                  <a:gd name="T17" fmla="*/ 0 h 57"/>
                  <a:gd name="T18" fmla="*/ 68 w 84"/>
                  <a:gd name="T19" fmla="*/ 0 h 57"/>
                  <a:gd name="T20" fmla="*/ 15 w 84"/>
                  <a:gd name="T21" fmla="*/ 0 h 57"/>
                  <a:gd name="T22" fmla="*/ 5 w 84"/>
                  <a:gd name="T23" fmla="*/ 0 h 57"/>
                  <a:gd name="T24" fmla="*/ 0 w 84"/>
                  <a:gd name="T25" fmla="*/ 5 h 57"/>
                  <a:gd name="T26" fmla="*/ 0 w 84"/>
                  <a:gd name="T27" fmla="*/ 10 h 57"/>
                  <a:gd name="T28" fmla="*/ 0 w 84"/>
                  <a:gd name="T29" fmla="*/ 41 h 57"/>
                  <a:gd name="T30" fmla="*/ 15 w 84"/>
                  <a:gd name="T31" fmla="*/ 56 h 57"/>
                  <a:gd name="T32" fmla="*/ 15 w 84"/>
                  <a:gd name="T33" fmla="*/ 56 h 57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84"/>
                  <a:gd name="T52" fmla="*/ 0 h 57"/>
                  <a:gd name="T53" fmla="*/ 84 w 84"/>
                  <a:gd name="T54" fmla="*/ 57 h 57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84" h="57">
                    <a:moveTo>
                      <a:pt x="15" y="56"/>
                    </a:moveTo>
                    <a:lnTo>
                      <a:pt x="15" y="15"/>
                    </a:lnTo>
                    <a:lnTo>
                      <a:pt x="73" y="15"/>
                    </a:lnTo>
                    <a:lnTo>
                      <a:pt x="73" y="56"/>
                    </a:lnTo>
                    <a:lnTo>
                      <a:pt x="83" y="41"/>
                    </a:lnTo>
                    <a:lnTo>
                      <a:pt x="83" y="10"/>
                    </a:lnTo>
                    <a:lnTo>
                      <a:pt x="83" y="5"/>
                    </a:lnTo>
                    <a:lnTo>
                      <a:pt x="78" y="0"/>
                    </a:lnTo>
                    <a:lnTo>
                      <a:pt x="68" y="0"/>
                    </a:lnTo>
                    <a:lnTo>
                      <a:pt x="15" y="0"/>
                    </a:lnTo>
                    <a:lnTo>
                      <a:pt x="5" y="0"/>
                    </a:lnTo>
                    <a:lnTo>
                      <a:pt x="0" y="5"/>
                    </a:lnTo>
                    <a:lnTo>
                      <a:pt x="0" y="10"/>
                    </a:lnTo>
                    <a:lnTo>
                      <a:pt x="0" y="41"/>
                    </a:lnTo>
                    <a:lnTo>
                      <a:pt x="15" y="56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6021" name="Freeform 108"/>
            <p:cNvSpPr>
              <a:spLocks/>
            </p:cNvSpPr>
            <p:nvPr/>
          </p:nvSpPr>
          <p:spPr bwMode="auto">
            <a:xfrm>
              <a:off x="2648" y="2928"/>
              <a:ext cx="1441" cy="462"/>
            </a:xfrm>
            <a:custGeom>
              <a:avLst/>
              <a:gdLst>
                <a:gd name="T0" fmla="*/ 81 w 1441"/>
                <a:gd name="T1" fmla="*/ 60 h 462"/>
                <a:gd name="T2" fmla="*/ 80 w 1441"/>
                <a:gd name="T3" fmla="*/ 461 h 462"/>
                <a:gd name="T4" fmla="*/ 49 w 1441"/>
                <a:gd name="T5" fmla="*/ 461 h 462"/>
                <a:gd name="T6" fmla="*/ 50 w 1441"/>
                <a:gd name="T7" fmla="*/ 65 h 462"/>
                <a:gd name="T8" fmla="*/ 32 w 1441"/>
                <a:gd name="T9" fmla="*/ 65 h 462"/>
                <a:gd name="T10" fmla="*/ 31 w 1441"/>
                <a:gd name="T11" fmla="*/ 36 h 462"/>
                <a:gd name="T12" fmla="*/ 17 w 1441"/>
                <a:gd name="T13" fmla="*/ 36 h 462"/>
                <a:gd name="T14" fmla="*/ 17 w 1441"/>
                <a:gd name="T15" fmla="*/ 26 h 462"/>
                <a:gd name="T16" fmla="*/ 0 w 1441"/>
                <a:gd name="T17" fmla="*/ 26 h 462"/>
                <a:gd name="T18" fmla="*/ 1 w 1441"/>
                <a:gd name="T19" fmla="*/ 0 h 462"/>
                <a:gd name="T20" fmla="*/ 1440 w 1441"/>
                <a:gd name="T21" fmla="*/ 0 h 462"/>
                <a:gd name="T22" fmla="*/ 1439 w 1441"/>
                <a:gd name="T23" fmla="*/ 26 h 462"/>
                <a:gd name="T24" fmla="*/ 1425 w 1441"/>
                <a:gd name="T25" fmla="*/ 26 h 462"/>
                <a:gd name="T26" fmla="*/ 1425 w 1441"/>
                <a:gd name="T27" fmla="*/ 36 h 462"/>
                <a:gd name="T28" fmla="*/ 1408 w 1441"/>
                <a:gd name="T29" fmla="*/ 36 h 462"/>
                <a:gd name="T30" fmla="*/ 1409 w 1441"/>
                <a:gd name="T31" fmla="*/ 62 h 462"/>
                <a:gd name="T32" fmla="*/ 1386 w 1441"/>
                <a:gd name="T33" fmla="*/ 62 h 462"/>
                <a:gd name="T34" fmla="*/ 1386 w 1441"/>
                <a:gd name="T35" fmla="*/ 461 h 462"/>
                <a:gd name="T36" fmla="*/ 1356 w 1441"/>
                <a:gd name="T37" fmla="*/ 461 h 462"/>
                <a:gd name="T38" fmla="*/ 1356 w 1441"/>
                <a:gd name="T39" fmla="*/ 60 h 462"/>
                <a:gd name="T40" fmla="*/ 1345 w 1441"/>
                <a:gd name="T41" fmla="*/ 60 h 462"/>
                <a:gd name="T42" fmla="*/ 1345 w 1441"/>
                <a:gd name="T43" fmla="*/ 458 h 462"/>
                <a:gd name="T44" fmla="*/ 1324 w 1441"/>
                <a:gd name="T45" fmla="*/ 458 h 462"/>
                <a:gd name="T46" fmla="*/ 1324 w 1441"/>
                <a:gd name="T47" fmla="*/ 62 h 462"/>
                <a:gd name="T48" fmla="*/ 116 w 1441"/>
                <a:gd name="T49" fmla="*/ 62 h 462"/>
                <a:gd name="T50" fmla="*/ 115 w 1441"/>
                <a:gd name="T51" fmla="*/ 461 h 462"/>
                <a:gd name="T52" fmla="*/ 94 w 1441"/>
                <a:gd name="T53" fmla="*/ 461 h 462"/>
                <a:gd name="T54" fmla="*/ 95 w 1441"/>
                <a:gd name="T55" fmla="*/ 64 h 462"/>
                <a:gd name="T56" fmla="*/ 81 w 1441"/>
                <a:gd name="T57" fmla="*/ 60 h 462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441"/>
                <a:gd name="T88" fmla="*/ 0 h 462"/>
                <a:gd name="T89" fmla="*/ 1441 w 1441"/>
                <a:gd name="T90" fmla="*/ 462 h 462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441" h="462">
                  <a:moveTo>
                    <a:pt x="81" y="60"/>
                  </a:moveTo>
                  <a:lnTo>
                    <a:pt x="80" y="461"/>
                  </a:lnTo>
                  <a:lnTo>
                    <a:pt x="49" y="461"/>
                  </a:lnTo>
                  <a:lnTo>
                    <a:pt x="50" y="65"/>
                  </a:lnTo>
                  <a:lnTo>
                    <a:pt x="32" y="65"/>
                  </a:lnTo>
                  <a:lnTo>
                    <a:pt x="31" y="36"/>
                  </a:lnTo>
                  <a:lnTo>
                    <a:pt x="17" y="36"/>
                  </a:lnTo>
                  <a:lnTo>
                    <a:pt x="17" y="26"/>
                  </a:lnTo>
                  <a:lnTo>
                    <a:pt x="0" y="26"/>
                  </a:lnTo>
                  <a:lnTo>
                    <a:pt x="1" y="0"/>
                  </a:lnTo>
                  <a:lnTo>
                    <a:pt x="1440" y="0"/>
                  </a:lnTo>
                  <a:lnTo>
                    <a:pt x="1439" y="26"/>
                  </a:lnTo>
                  <a:lnTo>
                    <a:pt x="1425" y="26"/>
                  </a:lnTo>
                  <a:lnTo>
                    <a:pt x="1425" y="36"/>
                  </a:lnTo>
                  <a:lnTo>
                    <a:pt x="1408" y="36"/>
                  </a:lnTo>
                  <a:lnTo>
                    <a:pt x="1409" y="62"/>
                  </a:lnTo>
                  <a:lnTo>
                    <a:pt x="1386" y="62"/>
                  </a:lnTo>
                  <a:lnTo>
                    <a:pt x="1386" y="461"/>
                  </a:lnTo>
                  <a:lnTo>
                    <a:pt x="1356" y="461"/>
                  </a:lnTo>
                  <a:lnTo>
                    <a:pt x="1356" y="60"/>
                  </a:lnTo>
                  <a:lnTo>
                    <a:pt x="1345" y="60"/>
                  </a:lnTo>
                  <a:lnTo>
                    <a:pt x="1345" y="458"/>
                  </a:lnTo>
                  <a:lnTo>
                    <a:pt x="1324" y="458"/>
                  </a:lnTo>
                  <a:lnTo>
                    <a:pt x="1324" y="62"/>
                  </a:lnTo>
                  <a:lnTo>
                    <a:pt x="116" y="62"/>
                  </a:lnTo>
                  <a:lnTo>
                    <a:pt x="115" y="461"/>
                  </a:lnTo>
                  <a:lnTo>
                    <a:pt x="94" y="461"/>
                  </a:lnTo>
                  <a:lnTo>
                    <a:pt x="95" y="64"/>
                  </a:lnTo>
                  <a:lnTo>
                    <a:pt x="81" y="6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86022" name="Group 109"/>
            <p:cNvGrpSpPr>
              <a:grpSpLocks/>
            </p:cNvGrpSpPr>
            <p:nvPr/>
          </p:nvGrpSpPr>
          <p:grpSpPr bwMode="auto">
            <a:xfrm>
              <a:off x="3558" y="2461"/>
              <a:ext cx="374" cy="929"/>
              <a:chOff x="3558" y="2461"/>
              <a:chExt cx="374" cy="929"/>
            </a:xfrm>
          </p:grpSpPr>
          <p:sp>
            <p:nvSpPr>
              <p:cNvPr id="86023" name="Freeform 110"/>
              <p:cNvSpPr>
                <a:spLocks/>
              </p:cNvSpPr>
              <p:nvPr/>
            </p:nvSpPr>
            <p:spPr bwMode="auto">
              <a:xfrm>
                <a:off x="3636" y="2461"/>
                <a:ext cx="147" cy="155"/>
              </a:xfrm>
              <a:custGeom>
                <a:avLst/>
                <a:gdLst>
                  <a:gd name="T0" fmla="*/ 104 w 147"/>
                  <a:gd name="T1" fmla="*/ 149 h 155"/>
                  <a:gd name="T2" fmla="*/ 146 w 147"/>
                  <a:gd name="T3" fmla="*/ 113 h 155"/>
                  <a:gd name="T4" fmla="*/ 136 w 147"/>
                  <a:gd name="T5" fmla="*/ 93 h 155"/>
                  <a:gd name="T6" fmla="*/ 136 w 147"/>
                  <a:gd name="T7" fmla="*/ 82 h 155"/>
                  <a:gd name="T8" fmla="*/ 141 w 147"/>
                  <a:gd name="T9" fmla="*/ 67 h 155"/>
                  <a:gd name="T10" fmla="*/ 141 w 147"/>
                  <a:gd name="T11" fmla="*/ 62 h 155"/>
                  <a:gd name="T12" fmla="*/ 136 w 147"/>
                  <a:gd name="T13" fmla="*/ 52 h 155"/>
                  <a:gd name="T14" fmla="*/ 125 w 147"/>
                  <a:gd name="T15" fmla="*/ 46 h 155"/>
                  <a:gd name="T16" fmla="*/ 125 w 147"/>
                  <a:gd name="T17" fmla="*/ 36 h 155"/>
                  <a:gd name="T18" fmla="*/ 120 w 147"/>
                  <a:gd name="T19" fmla="*/ 26 h 155"/>
                  <a:gd name="T20" fmla="*/ 115 w 147"/>
                  <a:gd name="T21" fmla="*/ 21 h 155"/>
                  <a:gd name="T22" fmla="*/ 110 w 147"/>
                  <a:gd name="T23" fmla="*/ 21 h 155"/>
                  <a:gd name="T24" fmla="*/ 110 w 147"/>
                  <a:gd name="T25" fmla="*/ 10 h 155"/>
                  <a:gd name="T26" fmla="*/ 104 w 147"/>
                  <a:gd name="T27" fmla="*/ 5 h 155"/>
                  <a:gd name="T28" fmla="*/ 104 w 147"/>
                  <a:gd name="T29" fmla="*/ 5 h 155"/>
                  <a:gd name="T30" fmla="*/ 104 w 147"/>
                  <a:gd name="T31" fmla="*/ 5 h 155"/>
                  <a:gd name="T32" fmla="*/ 99 w 147"/>
                  <a:gd name="T33" fmla="*/ 0 h 155"/>
                  <a:gd name="T34" fmla="*/ 89 w 147"/>
                  <a:gd name="T35" fmla="*/ 5 h 155"/>
                  <a:gd name="T36" fmla="*/ 84 w 147"/>
                  <a:gd name="T37" fmla="*/ 5 h 155"/>
                  <a:gd name="T38" fmla="*/ 78 w 147"/>
                  <a:gd name="T39" fmla="*/ 5 h 155"/>
                  <a:gd name="T40" fmla="*/ 73 w 147"/>
                  <a:gd name="T41" fmla="*/ 0 h 155"/>
                  <a:gd name="T42" fmla="*/ 63 w 147"/>
                  <a:gd name="T43" fmla="*/ 5 h 155"/>
                  <a:gd name="T44" fmla="*/ 52 w 147"/>
                  <a:gd name="T45" fmla="*/ 10 h 155"/>
                  <a:gd name="T46" fmla="*/ 37 w 147"/>
                  <a:gd name="T47" fmla="*/ 10 h 155"/>
                  <a:gd name="T48" fmla="*/ 21 w 147"/>
                  <a:gd name="T49" fmla="*/ 16 h 155"/>
                  <a:gd name="T50" fmla="*/ 21 w 147"/>
                  <a:gd name="T51" fmla="*/ 16 h 155"/>
                  <a:gd name="T52" fmla="*/ 16 w 147"/>
                  <a:gd name="T53" fmla="*/ 21 h 155"/>
                  <a:gd name="T54" fmla="*/ 16 w 147"/>
                  <a:gd name="T55" fmla="*/ 26 h 155"/>
                  <a:gd name="T56" fmla="*/ 16 w 147"/>
                  <a:gd name="T57" fmla="*/ 31 h 155"/>
                  <a:gd name="T58" fmla="*/ 0 w 147"/>
                  <a:gd name="T59" fmla="*/ 46 h 155"/>
                  <a:gd name="T60" fmla="*/ 0 w 147"/>
                  <a:gd name="T61" fmla="*/ 62 h 155"/>
                  <a:gd name="T62" fmla="*/ 0 w 147"/>
                  <a:gd name="T63" fmla="*/ 67 h 155"/>
                  <a:gd name="T64" fmla="*/ 0 w 147"/>
                  <a:gd name="T65" fmla="*/ 72 h 155"/>
                  <a:gd name="T66" fmla="*/ 5 w 147"/>
                  <a:gd name="T67" fmla="*/ 72 h 155"/>
                  <a:gd name="T68" fmla="*/ 5 w 147"/>
                  <a:gd name="T69" fmla="*/ 82 h 155"/>
                  <a:gd name="T70" fmla="*/ 5 w 147"/>
                  <a:gd name="T71" fmla="*/ 88 h 155"/>
                  <a:gd name="T72" fmla="*/ 11 w 147"/>
                  <a:gd name="T73" fmla="*/ 93 h 155"/>
                  <a:gd name="T74" fmla="*/ 21 w 147"/>
                  <a:gd name="T75" fmla="*/ 98 h 155"/>
                  <a:gd name="T76" fmla="*/ 21 w 147"/>
                  <a:gd name="T77" fmla="*/ 98 h 155"/>
                  <a:gd name="T78" fmla="*/ 21 w 147"/>
                  <a:gd name="T79" fmla="*/ 103 h 155"/>
                  <a:gd name="T80" fmla="*/ 21 w 147"/>
                  <a:gd name="T81" fmla="*/ 134 h 155"/>
                  <a:gd name="T82" fmla="*/ 26 w 147"/>
                  <a:gd name="T83" fmla="*/ 134 h 155"/>
                  <a:gd name="T84" fmla="*/ 42 w 147"/>
                  <a:gd name="T85" fmla="*/ 129 h 155"/>
                  <a:gd name="T86" fmla="*/ 42 w 147"/>
                  <a:gd name="T87" fmla="*/ 134 h 155"/>
                  <a:gd name="T88" fmla="*/ 57 w 147"/>
                  <a:gd name="T89" fmla="*/ 134 h 155"/>
                  <a:gd name="T90" fmla="*/ 47 w 147"/>
                  <a:gd name="T91" fmla="*/ 144 h 155"/>
                  <a:gd name="T92" fmla="*/ 63 w 147"/>
                  <a:gd name="T93" fmla="*/ 144 h 155"/>
                  <a:gd name="T94" fmla="*/ 63 w 147"/>
                  <a:gd name="T95" fmla="*/ 149 h 155"/>
                  <a:gd name="T96" fmla="*/ 63 w 147"/>
                  <a:gd name="T97" fmla="*/ 149 h 155"/>
                  <a:gd name="T98" fmla="*/ 73 w 147"/>
                  <a:gd name="T99" fmla="*/ 154 h 155"/>
                  <a:gd name="T100" fmla="*/ 84 w 147"/>
                  <a:gd name="T101" fmla="*/ 149 h 155"/>
                  <a:gd name="T102" fmla="*/ 99 w 147"/>
                  <a:gd name="T103" fmla="*/ 139 h 155"/>
                  <a:gd name="T104" fmla="*/ 104 w 147"/>
                  <a:gd name="T105" fmla="*/ 144 h 155"/>
                  <a:gd name="T106" fmla="*/ 104 w 147"/>
                  <a:gd name="T107" fmla="*/ 149 h 155"/>
                  <a:gd name="T108" fmla="*/ 104 w 147"/>
                  <a:gd name="T109" fmla="*/ 149 h 155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147"/>
                  <a:gd name="T166" fmla="*/ 0 h 155"/>
                  <a:gd name="T167" fmla="*/ 147 w 147"/>
                  <a:gd name="T168" fmla="*/ 155 h 155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147" h="155">
                    <a:moveTo>
                      <a:pt x="104" y="149"/>
                    </a:moveTo>
                    <a:lnTo>
                      <a:pt x="146" y="113"/>
                    </a:lnTo>
                    <a:lnTo>
                      <a:pt x="136" y="93"/>
                    </a:lnTo>
                    <a:lnTo>
                      <a:pt x="136" y="82"/>
                    </a:lnTo>
                    <a:lnTo>
                      <a:pt x="141" y="67"/>
                    </a:lnTo>
                    <a:lnTo>
                      <a:pt x="141" y="62"/>
                    </a:lnTo>
                    <a:lnTo>
                      <a:pt x="136" y="52"/>
                    </a:lnTo>
                    <a:lnTo>
                      <a:pt x="125" y="46"/>
                    </a:lnTo>
                    <a:lnTo>
                      <a:pt x="125" y="36"/>
                    </a:lnTo>
                    <a:lnTo>
                      <a:pt x="120" y="26"/>
                    </a:lnTo>
                    <a:lnTo>
                      <a:pt x="115" y="21"/>
                    </a:lnTo>
                    <a:lnTo>
                      <a:pt x="110" y="21"/>
                    </a:lnTo>
                    <a:lnTo>
                      <a:pt x="110" y="10"/>
                    </a:lnTo>
                    <a:lnTo>
                      <a:pt x="104" y="5"/>
                    </a:lnTo>
                    <a:lnTo>
                      <a:pt x="99" y="0"/>
                    </a:lnTo>
                    <a:lnTo>
                      <a:pt x="89" y="5"/>
                    </a:lnTo>
                    <a:lnTo>
                      <a:pt x="84" y="5"/>
                    </a:lnTo>
                    <a:lnTo>
                      <a:pt x="78" y="5"/>
                    </a:lnTo>
                    <a:lnTo>
                      <a:pt x="73" y="0"/>
                    </a:lnTo>
                    <a:lnTo>
                      <a:pt x="63" y="5"/>
                    </a:lnTo>
                    <a:lnTo>
                      <a:pt x="52" y="10"/>
                    </a:lnTo>
                    <a:lnTo>
                      <a:pt x="37" y="10"/>
                    </a:lnTo>
                    <a:lnTo>
                      <a:pt x="21" y="16"/>
                    </a:lnTo>
                    <a:lnTo>
                      <a:pt x="16" y="21"/>
                    </a:lnTo>
                    <a:lnTo>
                      <a:pt x="16" y="26"/>
                    </a:lnTo>
                    <a:lnTo>
                      <a:pt x="16" y="31"/>
                    </a:lnTo>
                    <a:lnTo>
                      <a:pt x="0" y="46"/>
                    </a:lnTo>
                    <a:lnTo>
                      <a:pt x="0" y="62"/>
                    </a:lnTo>
                    <a:lnTo>
                      <a:pt x="0" y="67"/>
                    </a:lnTo>
                    <a:lnTo>
                      <a:pt x="0" y="72"/>
                    </a:lnTo>
                    <a:lnTo>
                      <a:pt x="5" y="72"/>
                    </a:lnTo>
                    <a:lnTo>
                      <a:pt x="5" y="82"/>
                    </a:lnTo>
                    <a:lnTo>
                      <a:pt x="5" y="88"/>
                    </a:lnTo>
                    <a:lnTo>
                      <a:pt x="11" y="93"/>
                    </a:lnTo>
                    <a:lnTo>
                      <a:pt x="21" y="98"/>
                    </a:lnTo>
                    <a:lnTo>
                      <a:pt x="21" y="103"/>
                    </a:lnTo>
                    <a:lnTo>
                      <a:pt x="21" y="134"/>
                    </a:lnTo>
                    <a:lnTo>
                      <a:pt x="26" y="134"/>
                    </a:lnTo>
                    <a:lnTo>
                      <a:pt x="42" y="129"/>
                    </a:lnTo>
                    <a:lnTo>
                      <a:pt x="42" y="134"/>
                    </a:lnTo>
                    <a:lnTo>
                      <a:pt x="57" y="134"/>
                    </a:lnTo>
                    <a:lnTo>
                      <a:pt x="47" y="144"/>
                    </a:lnTo>
                    <a:lnTo>
                      <a:pt x="63" y="144"/>
                    </a:lnTo>
                    <a:lnTo>
                      <a:pt x="63" y="149"/>
                    </a:lnTo>
                    <a:lnTo>
                      <a:pt x="73" y="154"/>
                    </a:lnTo>
                    <a:lnTo>
                      <a:pt x="84" y="149"/>
                    </a:lnTo>
                    <a:lnTo>
                      <a:pt x="99" y="139"/>
                    </a:lnTo>
                    <a:lnTo>
                      <a:pt x="104" y="144"/>
                    </a:lnTo>
                    <a:lnTo>
                      <a:pt x="104" y="14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24" name="Freeform 111"/>
              <p:cNvSpPr>
                <a:spLocks/>
              </p:cNvSpPr>
              <p:nvPr/>
            </p:nvSpPr>
            <p:spPr bwMode="auto">
              <a:xfrm>
                <a:off x="3636" y="2621"/>
                <a:ext cx="69" cy="73"/>
              </a:xfrm>
              <a:custGeom>
                <a:avLst/>
                <a:gdLst>
                  <a:gd name="T0" fmla="*/ 37 w 69"/>
                  <a:gd name="T1" fmla="*/ 72 h 73"/>
                  <a:gd name="T2" fmla="*/ 42 w 69"/>
                  <a:gd name="T3" fmla="*/ 61 h 73"/>
                  <a:gd name="T4" fmla="*/ 47 w 69"/>
                  <a:gd name="T5" fmla="*/ 51 h 73"/>
                  <a:gd name="T6" fmla="*/ 52 w 69"/>
                  <a:gd name="T7" fmla="*/ 51 h 73"/>
                  <a:gd name="T8" fmla="*/ 57 w 69"/>
                  <a:gd name="T9" fmla="*/ 46 h 73"/>
                  <a:gd name="T10" fmla="*/ 26 w 69"/>
                  <a:gd name="T11" fmla="*/ 25 h 73"/>
                  <a:gd name="T12" fmla="*/ 42 w 69"/>
                  <a:gd name="T13" fmla="*/ 10 h 73"/>
                  <a:gd name="T14" fmla="*/ 37 w 69"/>
                  <a:gd name="T15" fmla="*/ 30 h 73"/>
                  <a:gd name="T16" fmla="*/ 57 w 69"/>
                  <a:gd name="T17" fmla="*/ 46 h 73"/>
                  <a:gd name="T18" fmla="*/ 57 w 69"/>
                  <a:gd name="T19" fmla="*/ 36 h 73"/>
                  <a:gd name="T20" fmla="*/ 63 w 69"/>
                  <a:gd name="T21" fmla="*/ 25 h 73"/>
                  <a:gd name="T22" fmla="*/ 68 w 69"/>
                  <a:gd name="T23" fmla="*/ 10 h 73"/>
                  <a:gd name="T24" fmla="*/ 63 w 69"/>
                  <a:gd name="T25" fmla="*/ 10 h 73"/>
                  <a:gd name="T26" fmla="*/ 57 w 69"/>
                  <a:gd name="T27" fmla="*/ 10 h 73"/>
                  <a:gd name="T28" fmla="*/ 57 w 69"/>
                  <a:gd name="T29" fmla="*/ 10 h 73"/>
                  <a:gd name="T30" fmla="*/ 52 w 69"/>
                  <a:gd name="T31" fmla="*/ 5 h 73"/>
                  <a:gd name="T32" fmla="*/ 42 w 69"/>
                  <a:gd name="T33" fmla="*/ 0 h 73"/>
                  <a:gd name="T34" fmla="*/ 31 w 69"/>
                  <a:gd name="T35" fmla="*/ 0 h 73"/>
                  <a:gd name="T36" fmla="*/ 21 w 69"/>
                  <a:gd name="T37" fmla="*/ 5 h 73"/>
                  <a:gd name="T38" fmla="*/ 21 w 69"/>
                  <a:gd name="T39" fmla="*/ 10 h 73"/>
                  <a:gd name="T40" fmla="*/ 16 w 69"/>
                  <a:gd name="T41" fmla="*/ 10 h 73"/>
                  <a:gd name="T42" fmla="*/ 0 w 69"/>
                  <a:gd name="T43" fmla="*/ 36 h 73"/>
                  <a:gd name="T44" fmla="*/ 0 w 69"/>
                  <a:gd name="T45" fmla="*/ 72 h 73"/>
                  <a:gd name="T46" fmla="*/ 37 w 69"/>
                  <a:gd name="T47" fmla="*/ 72 h 73"/>
                  <a:gd name="T48" fmla="*/ 37 w 69"/>
                  <a:gd name="T49" fmla="*/ 72 h 73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9"/>
                  <a:gd name="T76" fmla="*/ 0 h 73"/>
                  <a:gd name="T77" fmla="*/ 69 w 69"/>
                  <a:gd name="T78" fmla="*/ 73 h 73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9" h="73">
                    <a:moveTo>
                      <a:pt x="37" y="72"/>
                    </a:moveTo>
                    <a:lnTo>
                      <a:pt x="42" y="61"/>
                    </a:lnTo>
                    <a:lnTo>
                      <a:pt x="47" y="51"/>
                    </a:lnTo>
                    <a:lnTo>
                      <a:pt x="52" y="51"/>
                    </a:lnTo>
                    <a:lnTo>
                      <a:pt x="57" y="46"/>
                    </a:lnTo>
                    <a:lnTo>
                      <a:pt x="26" y="25"/>
                    </a:lnTo>
                    <a:lnTo>
                      <a:pt x="42" y="10"/>
                    </a:lnTo>
                    <a:lnTo>
                      <a:pt x="37" y="30"/>
                    </a:lnTo>
                    <a:lnTo>
                      <a:pt x="57" y="46"/>
                    </a:lnTo>
                    <a:lnTo>
                      <a:pt x="57" y="36"/>
                    </a:lnTo>
                    <a:lnTo>
                      <a:pt x="63" y="25"/>
                    </a:lnTo>
                    <a:lnTo>
                      <a:pt x="68" y="10"/>
                    </a:lnTo>
                    <a:lnTo>
                      <a:pt x="63" y="10"/>
                    </a:lnTo>
                    <a:lnTo>
                      <a:pt x="57" y="10"/>
                    </a:lnTo>
                    <a:lnTo>
                      <a:pt x="52" y="5"/>
                    </a:lnTo>
                    <a:lnTo>
                      <a:pt x="42" y="0"/>
                    </a:lnTo>
                    <a:lnTo>
                      <a:pt x="31" y="0"/>
                    </a:lnTo>
                    <a:lnTo>
                      <a:pt x="21" y="5"/>
                    </a:lnTo>
                    <a:lnTo>
                      <a:pt x="21" y="10"/>
                    </a:lnTo>
                    <a:lnTo>
                      <a:pt x="16" y="10"/>
                    </a:lnTo>
                    <a:lnTo>
                      <a:pt x="0" y="36"/>
                    </a:lnTo>
                    <a:lnTo>
                      <a:pt x="0" y="72"/>
                    </a:lnTo>
                    <a:lnTo>
                      <a:pt x="37" y="7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25" name="Freeform 112"/>
              <p:cNvSpPr>
                <a:spLocks/>
              </p:cNvSpPr>
              <p:nvPr/>
            </p:nvSpPr>
            <p:spPr bwMode="auto">
              <a:xfrm>
                <a:off x="3576" y="2873"/>
                <a:ext cx="124" cy="60"/>
              </a:xfrm>
              <a:custGeom>
                <a:avLst/>
                <a:gdLst>
                  <a:gd name="T0" fmla="*/ 102 w 124"/>
                  <a:gd name="T1" fmla="*/ 15 h 60"/>
                  <a:gd name="T2" fmla="*/ 73 w 124"/>
                  <a:gd name="T3" fmla="*/ 0 h 60"/>
                  <a:gd name="T4" fmla="*/ 60 w 124"/>
                  <a:gd name="T5" fmla="*/ 25 h 60"/>
                  <a:gd name="T6" fmla="*/ 39 w 124"/>
                  <a:gd name="T7" fmla="*/ 46 h 60"/>
                  <a:gd name="T8" fmla="*/ 0 w 124"/>
                  <a:gd name="T9" fmla="*/ 46 h 60"/>
                  <a:gd name="T10" fmla="*/ 0 w 124"/>
                  <a:gd name="T11" fmla="*/ 56 h 60"/>
                  <a:gd name="T12" fmla="*/ 60 w 124"/>
                  <a:gd name="T13" fmla="*/ 56 h 60"/>
                  <a:gd name="T14" fmla="*/ 78 w 124"/>
                  <a:gd name="T15" fmla="*/ 43 h 60"/>
                  <a:gd name="T16" fmla="*/ 94 w 124"/>
                  <a:gd name="T17" fmla="*/ 56 h 60"/>
                  <a:gd name="T18" fmla="*/ 120 w 124"/>
                  <a:gd name="T19" fmla="*/ 59 h 60"/>
                  <a:gd name="T20" fmla="*/ 123 w 124"/>
                  <a:gd name="T21" fmla="*/ 46 h 60"/>
                  <a:gd name="T22" fmla="*/ 102 w 124"/>
                  <a:gd name="T23" fmla="*/ 41 h 60"/>
                  <a:gd name="T24" fmla="*/ 102 w 124"/>
                  <a:gd name="T25" fmla="*/ 15 h 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24"/>
                  <a:gd name="T40" fmla="*/ 0 h 60"/>
                  <a:gd name="T41" fmla="*/ 124 w 124"/>
                  <a:gd name="T42" fmla="*/ 60 h 6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24" h="60">
                    <a:moveTo>
                      <a:pt x="102" y="15"/>
                    </a:moveTo>
                    <a:lnTo>
                      <a:pt x="73" y="0"/>
                    </a:lnTo>
                    <a:lnTo>
                      <a:pt x="60" y="25"/>
                    </a:lnTo>
                    <a:lnTo>
                      <a:pt x="39" y="46"/>
                    </a:lnTo>
                    <a:lnTo>
                      <a:pt x="0" y="46"/>
                    </a:lnTo>
                    <a:lnTo>
                      <a:pt x="0" y="56"/>
                    </a:lnTo>
                    <a:lnTo>
                      <a:pt x="60" y="56"/>
                    </a:lnTo>
                    <a:lnTo>
                      <a:pt x="78" y="43"/>
                    </a:lnTo>
                    <a:lnTo>
                      <a:pt x="94" y="56"/>
                    </a:lnTo>
                    <a:lnTo>
                      <a:pt x="120" y="59"/>
                    </a:lnTo>
                    <a:lnTo>
                      <a:pt x="123" y="46"/>
                    </a:lnTo>
                    <a:lnTo>
                      <a:pt x="102" y="41"/>
                    </a:lnTo>
                    <a:lnTo>
                      <a:pt x="102" y="15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6026" name="Freeform 113"/>
              <p:cNvSpPr>
                <a:spLocks/>
              </p:cNvSpPr>
              <p:nvPr/>
            </p:nvSpPr>
            <p:spPr bwMode="auto">
              <a:xfrm>
                <a:off x="3558" y="2592"/>
                <a:ext cx="374" cy="798"/>
              </a:xfrm>
              <a:custGeom>
                <a:avLst/>
                <a:gdLst>
                  <a:gd name="T0" fmla="*/ 373 w 374"/>
                  <a:gd name="T1" fmla="*/ 342 h 798"/>
                  <a:gd name="T2" fmla="*/ 347 w 374"/>
                  <a:gd name="T3" fmla="*/ 538 h 798"/>
                  <a:gd name="T4" fmla="*/ 308 w 374"/>
                  <a:gd name="T5" fmla="*/ 761 h 798"/>
                  <a:gd name="T6" fmla="*/ 318 w 374"/>
                  <a:gd name="T7" fmla="*/ 767 h 798"/>
                  <a:gd name="T8" fmla="*/ 318 w 374"/>
                  <a:gd name="T9" fmla="*/ 797 h 798"/>
                  <a:gd name="T10" fmla="*/ 224 w 374"/>
                  <a:gd name="T11" fmla="*/ 797 h 798"/>
                  <a:gd name="T12" fmla="*/ 229 w 374"/>
                  <a:gd name="T13" fmla="*/ 779 h 798"/>
                  <a:gd name="T14" fmla="*/ 248 w 374"/>
                  <a:gd name="T15" fmla="*/ 756 h 798"/>
                  <a:gd name="T16" fmla="*/ 253 w 374"/>
                  <a:gd name="T17" fmla="*/ 700 h 798"/>
                  <a:gd name="T18" fmla="*/ 253 w 374"/>
                  <a:gd name="T19" fmla="*/ 589 h 798"/>
                  <a:gd name="T20" fmla="*/ 250 w 374"/>
                  <a:gd name="T21" fmla="*/ 435 h 798"/>
                  <a:gd name="T22" fmla="*/ 198 w 374"/>
                  <a:gd name="T23" fmla="*/ 558 h 798"/>
                  <a:gd name="T24" fmla="*/ 175 w 374"/>
                  <a:gd name="T25" fmla="*/ 641 h 798"/>
                  <a:gd name="T26" fmla="*/ 167 w 374"/>
                  <a:gd name="T27" fmla="*/ 659 h 798"/>
                  <a:gd name="T28" fmla="*/ 151 w 374"/>
                  <a:gd name="T29" fmla="*/ 769 h 798"/>
                  <a:gd name="T30" fmla="*/ 141 w 374"/>
                  <a:gd name="T31" fmla="*/ 777 h 798"/>
                  <a:gd name="T32" fmla="*/ 141 w 374"/>
                  <a:gd name="T33" fmla="*/ 797 h 798"/>
                  <a:gd name="T34" fmla="*/ 0 w 374"/>
                  <a:gd name="T35" fmla="*/ 797 h 798"/>
                  <a:gd name="T36" fmla="*/ 0 w 374"/>
                  <a:gd name="T37" fmla="*/ 785 h 798"/>
                  <a:gd name="T38" fmla="*/ 26 w 374"/>
                  <a:gd name="T39" fmla="*/ 774 h 798"/>
                  <a:gd name="T40" fmla="*/ 39 w 374"/>
                  <a:gd name="T41" fmla="*/ 774 h 798"/>
                  <a:gd name="T42" fmla="*/ 62 w 374"/>
                  <a:gd name="T43" fmla="*/ 761 h 798"/>
                  <a:gd name="T44" fmla="*/ 57 w 374"/>
                  <a:gd name="T45" fmla="*/ 741 h 798"/>
                  <a:gd name="T46" fmla="*/ 78 w 374"/>
                  <a:gd name="T47" fmla="*/ 723 h 798"/>
                  <a:gd name="T48" fmla="*/ 62 w 374"/>
                  <a:gd name="T49" fmla="*/ 695 h 798"/>
                  <a:gd name="T50" fmla="*/ 70 w 374"/>
                  <a:gd name="T51" fmla="*/ 684 h 798"/>
                  <a:gd name="T52" fmla="*/ 112 w 374"/>
                  <a:gd name="T53" fmla="*/ 615 h 798"/>
                  <a:gd name="T54" fmla="*/ 107 w 374"/>
                  <a:gd name="T55" fmla="*/ 576 h 798"/>
                  <a:gd name="T56" fmla="*/ 162 w 374"/>
                  <a:gd name="T57" fmla="*/ 394 h 798"/>
                  <a:gd name="T58" fmla="*/ 162 w 374"/>
                  <a:gd name="T59" fmla="*/ 332 h 798"/>
                  <a:gd name="T60" fmla="*/ 146 w 374"/>
                  <a:gd name="T61" fmla="*/ 288 h 798"/>
                  <a:gd name="T62" fmla="*/ 138 w 374"/>
                  <a:gd name="T63" fmla="*/ 299 h 798"/>
                  <a:gd name="T64" fmla="*/ 94 w 374"/>
                  <a:gd name="T65" fmla="*/ 265 h 798"/>
                  <a:gd name="T66" fmla="*/ 122 w 374"/>
                  <a:gd name="T67" fmla="*/ 229 h 798"/>
                  <a:gd name="T68" fmla="*/ 86 w 374"/>
                  <a:gd name="T69" fmla="*/ 170 h 798"/>
                  <a:gd name="T70" fmla="*/ 76 w 374"/>
                  <a:gd name="T71" fmla="*/ 108 h 798"/>
                  <a:gd name="T72" fmla="*/ 120 w 374"/>
                  <a:gd name="T73" fmla="*/ 108 h 798"/>
                  <a:gd name="T74" fmla="*/ 133 w 374"/>
                  <a:gd name="T75" fmla="*/ 129 h 798"/>
                  <a:gd name="T76" fmla="*/ 143 w 374"/>
                  <a:gd name="T77" fmla="*/ 75 h 798"/>
                  <a:gd name="T78" fmla="*/ 156 w 374"/>
                  <a:gd name="T79" fmla="*/ 62 h 798"/>
                  <a:gd name="T80" fmla="*/ 162 w 374"/>
                  <a:gd name="T81" fmla="*/ 31 h 798"/>
                  <a:gd name="T82" fmla="*/ 180 w 374"/>
                  <a:gd name="T83" fmla="*/ 52 h 798"/>
                  <a:gd name="T84" fmla="*/ 162 w 374"/>
                  <a:gd name="T85" fmla="*/ 59 h 798"/>
                  <a:gd name="T86" fmla="*/ 164 w 374"/>
                  <a:gd name="T87" fmla="*/ 119 h 798"/>
                  <a:gd name="T88" fmla="*/ 229 w 374"/>
                  <a:gd name="T89" fmla="*/ 0 h 798"/>
                  <a:gd name="T90" fmla="*/ 248 w 374"/>
                  <a:gd name="T91" fmla="*/ 11 h 798"/>
                  <a:gd name="T92" fmla="*/ 266 w 374"/>
                  <a:gd name="T93" fmla="*/ 8 h 798"/>
                  <a:gd name="T94" fmla="*/ 279 w 374"/>
                  <a:gd name="T95" fmla="*/ 11 h 798"/>
                  <a:gd name="T96" fmla="*/ 297 w 374"/>
                  <a:gd name="T97" fmla="*/ 67 h 798"/>
                  <a:gd name="T98" fmla="*/ 300 w 374"/>
                  <a:gd name="T99" fmla="*/ 147 h 798"/>
                  <a:gd name="T100" fmla="*/ 302 w 374"/>
                  <a:gd name="T101" fmla="*/ 227 h 798"/>
                  <a:gd name="T102" fmla="*/ 373 w 374"/>
                  <a:gd name="T103" fmla="*/ 340 h 79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374"/>
                  <a:gd name="T157" fmla="*/ 0 h 798"/>
                  <a:gd name="T158" fmla="*/ 374 w 374"/>
                  <a:gd name="T159" fmla="*/ 798 h 79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374" h="798">
                    <a:moveTo>
                      <a:pt x="373" y="342"/>
                    </a:moveTo>
                    <a:lnTo>
                      <a:pt x="347" y="538"/>
                    </a:lnTo>
                    <a:lnTo>
                      <a:pt x="308" y="761"/>
                    </a:lnTo>
                    <a:lnTo>
                      <a:pt x="318" y="767"/>
                    </a:lnTo>
                    <a:lnTo>
                      <a:pt x="318" y="797"/>
                    </a:lnTo>
                    <a:lnTo>
                      <a:pt x="224" y="797"/>
                    </a:lnTo>
                    <a:lnTo>
                      <a:pt x="229" y="779"/>
                    </a:lnTo>
                    <a:lnTo>
                      <a:pt x="248" y="756"/>
                    </a:lnTo>
                    <a:lnTo>
                      <a:pt x="253" y="700"/>
                    </a:lnTo>
                    <a:lnTo>
                      <a:pt x="253" y="589"/>
                    </a:lnTo>
                    <a:lnTo>
                      <a:pt x="250" y="435"/>
                    </a:lnTo>
                    <a:lnTo>
                      <a:pt x="198" y="558"/>
                    </a:lnTo>
                    <a:lnTo>
                      <a:pt x="175" y="641"/>
                    </a:lnTo>
                    <a:lnTo>
                      <a:pt x="167" y="659"/>
                    </a:lnTo>
                    <a:lnTo>
                      <a:pt x="151" y="769"/>
                    </a:lnTo>
                    <a:lnTo>
                      <a:pt x="141" y="777"/>
                    </a:lnTo>
                    <a:lnTo>
                      <a:pt x="141" y="797"/>
                    </a:lnTo>
                    <a:lnTo>
                      <a:pt x="0" y="797"/>
                    </a:lnTo>
                    <a:lnTo>
                      <a:pt x="0" y="785"/>
                    </a:lnTo>
                    <a:lnTo>
                      <a:pt x="26" y="774"/>
                    </a:lnTo>
                    <a:lnTo>
                      <a:pt x="39" y="774"/>
                    </a:lnTo>
                    <a:lnTo>
                      <a:pt x="62" y="761"/>
                    </a:lnTo>
                    <a:lnTo>
                      <a:pt x="57" y="741"/>
                    </a:lnTo>
                    <a:lnTo>
                      <a:pt x="78" y="723"/>
                    </a:lnTo>
                    <a:lnTo>
                      <a:pt x="62" y="695"/>
                    </a:lnTo>
                    <a:lnTo>
                      <a:pt x="70" y="684"/>
                    </a:lnTo>
                    <a:lnTo>
                      <a:pt x="112" y="615"/>
                    </a:lnTo>
                    <a:lnTo>
                      <a:pt x="107" y="576"/>
                    </a:lnTo>
                    <a:lnTo>
                      <a:pt x="162" y="394"/>
                    </a:lnTo>
                    <a:lnTo>
                      <a:pt x="162" y="332"/>
                    </a:lnTo>
                    <a:lnTo>
                      <a:pt x="146" y="288"/>
                    </a:lnTo>
                    <a:lnTo>
                      <a:pt x="138" y="299"/>
                    </a:lnTo>
                    <a:lnTo>
                      <a:pt x="94" y="265"/>
                    </a:lnTo>
                    <a:lnTo>
                      <a:pt x="122" y="229"/>
                    </a:lnTo>
                    <a:lnTo>
                      <a:pt x="86" y="170"/>
                    </a:lnTo>
                    <a:lnTo>
                      <a:pt x="76" y="108"/>
                    </a:lnTo>
                    <a:lnTo>
                      <a:pt x="120" y="108"/>
                    </a:lnTo>
                    <a:lnTo>
                      <a:pt x="133" y="129"/>
                    </a:lnTo>
                    <a:lnTo>
                      <a:pt x="143" y="75"/>
                    </a:lnTo>
                    <a:lnTo>
                      <a:pt x="156" y="62"/>
                    </a:lnTo>
                    <a:lnTo>
                      <a:pt x="162" y="31"/>
                    </a:lnTo>
                    <a:lnTo>
                      <a:pt x="180" y="52"/>
                    </a:lnTo>
                    <a:lnTo>
                      <a:pt x="162" y="59"/>
                    </a:lnTo>
                    <a:lnTo>
                      <a:pt x="164" y="119"/>
                    </a:lnTo>
                    <a:lnTo>
                      <a:pt x="229" y="0"/>
                    </a:lnTo>
                    <a:lnTo>
                      <a:pt x="248" y="11"/>
                    </a:lnTo>
                    <a:lnTo>
                      <a:pt x="266" y="8"/>
                    </a:lnTo>
                    <a:lnTo>
                      <a:pt x="279" y="11"/>
                    </a:lnTo>
                    <a:lnTo>
                      <a:pt x="297" y="67"/>
                    </a:lnTo>
                    <a:lnTo>
                      <a:pt x="300" y="147"/>
                    </a:lnTo>
                    <a:lnTo>
                      <a:pt x="302" y="227"/>
                    </a:lnTo>
                    <a:lnTo>
                      <a:pt x="373" y="340"/>
                    </a:lnTo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86018" name="矩形 2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041" name="Group 46"/>
          <p:cNvGrpSpPr>
            <a:grpSpLocks/>
          </p:cNvGrpSpPr>
          <p:nvPr/>
        </p:nvGrpSpPr>
        <p:grpSpPr bwMode="auto">
          <a:xfrm>
            <a:off x="250825" y="188913"/>
            <a:ext cx="4105275" cy="3384550"/>
            <a:chOff x="2576" y="2312"/>
            <a:chExt cx="1585" cy="1153"/>
          </a:xfrm>
        </p:grpSpPr>
        <p:sp>
          <p:nvSpPr>
            <p:cNvPr id="87060" name="Freeform 47"/>
            <p:cNvSpPr>
              <a:spLocks/>
            </p:cNvSpPr>
            <p:nvPr/>
          </p:nvSpPr>
          <p:spPr bwMode="auto">
            <a:xfrm>
              <a:off x="2732" y="2312"/>
              <a:ext cx="590" cy="746"/>
            </a:xfrm>
            <a:custGeom>
              <a:avLst/>
              <a:gdLst>
                <a:gd name="T0" fmla="*/ 545 w 590"/>
                <a:gd name="T1" fmla="*/ 596 h 746"/>
                <a:gd name="T2" fmla="*/ 504 w 590"/>
                <a:gd name="T3" fmla="*/ 569 h 746"/>
                <a:gd name="T4" fmla="*/ 375 w 590"/>
                <a:gd name="T5" fmla="*/ 583 h 746"/>
                <a:gd name="T6" fmla="*/ 393 w 590"/>
                <a:gd name="T7" fmla="*/ 565 h 746"/>
                <a:gd name="T8" fmla="*/ 362 w 590"/>
                <a:gd name="T9" fmla="*/ 534 h 746"/>
                <a:gd name="T10" fmla="*/ 411 w 590"/>
                <a:gd name="T11" fmla="*/ 473 h 746"/>
                <a:gd name="T12" fmla="*/ 429 w 590"/>
                <a:gd name="T13" fmla="*/ 302 h 746"/>
                <a:gd name="T14" fmla="*/ 437 w 590"/>
                <a:gd name="T15" fmla="*/ 280 h 746"/>
                <a:gd name="T16" fmla="*/ 429 w 590"/>
                <a:gd name="T17" fmla="*/ 250 h 746"/>
                <a:gd name="T18" fmla="*/ 451 w 590"/>
                <a:gd name="T19" fmla="*/ 237 h 746"/>
                <a:gd name="T20" fmla="*/ 482 w 590"/>
                <a:gd name="T21" fmla="*/ 241 h 746"/>
                <a:gd name="T22" fmla="*/ 495 w 590"/>
                <a:gd name="T23" fmla="*/ 228 h 746"/>
                <a:gd name="T24" fmla="*/ 504 w 590"/>
                <a:gd name="T25" fmla="*/ 223 h 746"/>
                <a:gd name="T26" fmla="*/ 500 w 590"/>
                <a:gd name="T27" fmla="*/ 215 h 746"/>
                <a:gd name="T28" fmla="*/ 509 w 590"/>
                <a:gd name="T29" fmla="*/ 210 h 746"/>
                <a:gd name="T30" fmla="*/ 536 w 590"/>
                <a:gd name="T31" fmla="*/ 201 h 746"/>
                <a:gd name="T32" fmla="*/ 540 w 590"/>
                <a:gd name="T33" fmla="*/ 171 h 746"/>
                <a:gd name="T34" fmla="*/ 549 w 590"/>
                <a:gd name="T35" fmla="*/ 145 h 746"/>
                <a:gd name="T36" fmla="*/ 576 w 590"/>
                <a:gd name="T37" fmla="*/ 114 h 746"/>
                <a:gd name="T38" fmla="*/ 585 w 590"/>
                <a:gd name="T39" fmla="*/ 92 h 746"/>
                <a:gd name="T40" fmla="*/ 527 w 590"/>
                <a:gd name="T41" fmla="*/ 18 h 746"/>
                <a:gd name="T42" fmla="*/ 442 w 590"/>
                <a:gd name="T43" fmla="*/ 4 h 746"/>
                <a:gd name="T44" fmla="*/ 371 w 590"/>
                <a:gd name="T45" fmla="*/ 57 h 746"/>
                <a:gd name="T46" fmla="*/ 357 w 590"/>
                <a:gd name="T47" fmla="*/ 123 h 746"/>
                <a:gd name="T48" fmla="*/ 357 w 590"/>
                <a:gd name="T49" fmla="*/ 166 h 746"/>
                <a:gd name="T50" fmla="*/ 344 w 590"/>
                <a:gd name="T51" fmla="*/ 180 h 746"/>
                <a:gd name="T52" fmla="*/ 299 w 590"/>
                <a:gd name="T53" fmla="*/ 188 h 746"/>
                <a:gd name="T54" fmla="*/ 237 w 590"/>
                <a:gd name="T55" fmla="*/ 223 h 746"/>
                <a:gd name="T56" fmla="*/ 156 w 590"/>
                <a:gd name="T57" fmla="*/ 320 h 746"/>
                <a:gd name="T58" fmla="*/ 94 w 590"/>
                <a:gd name="T59" fmla="*/ 434 h 746"/>
                <a:gd name="T60" fmla="*/ 40 w 590"/>
                <a:gd name="T61" fmla="*/ 530 h 746"/>
                <a:gd name="T62" fmla="*/ 0 w 590"/>
                <a:gd name="T63" fmla="*/ 548 h 746"/>
                <a:gd name="T64" fmla="*/ 45 w 590"/>
                <a:gd name="T65" fmla="*/ 574 h 746"/>
                <a:gd name="T66" fmla="*/ 45 w 590"/>
                <a:gd name="T67" fmla="*/ 626 h 746"/>
                <a:gd name="T68" fmla="*/ 45 w 590"/>
                <a:gd name="T69" fmla="*/ 679 h 746"/>
                <a:gd name="T70" fmla="*/ 72 w 590"/>
                <a:gd name="T71" fmla="*/ 736 h 746"/>
                <a:gd name="T72" fmla="*/ 553 w 590"/>
                <a:gd name="T73" fmla="*/ 604 h 74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590"/>
                <a:gd name="T112" fmla="*/ 0 h 746"/>
                <a:gd name="T113" fmla="*/ 590 w 590"/>
                <a:gd name="T114" fmla="*/ 746 h 74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590" h="746">
                  <a:moveTo>
                    <a:pt x="553" y="604"/>
                  </a:moveTo>
                  <a:lnTo>
                    <a:pt x="545" y="596"/>
                  </a:lnTo>
                  <a:lnTo>
                    <a:pt x="527" y="578"/>
                  </a:lnTo>
                  <a:lnTo>
                    <a:pt x="504" y="569"/>
                  </a:lnTo>
                  <a:lnTo>
                    <a:pt x="437" y="574"/>
                  </a:lnTo>
                  <a:lnTo>
                    <a:pt x="375" y="583"/>
                  </a:lnTo>
                  <a:lnTo>
                    <a:pt x="366" y="565"/>
                  </a:lnTo>
                  <a:lnTo>
                    <a:pt x="393" y="565"/>
                  </a:lnTo>
                  <a:lnTo>
                    <a:pt x="393" y="534"/>
                  </a:lnTo>
                  <a:lnTo>
                    <a:pt x="362" y="534"/>
                  </a:lnTo>
                  <a:lnTo>
                    <a:pt x="384" y="499"/>
                  </a:lnTo>
                  <a:lnTo>
                    <a:pt x="411" y="473"/>
                  </a:lnTo>
                  <a:lnTo>
                    <a:pt x="424" y="451"/>
                  </a:lnTo>
                  <a:lnTo>
                    <a:pt x="429" y="302"/>
                  </a:lnTo>
                  <a:lnTo>
                    <a:pt x="437" y="289"/>
                  </a:lnTo>
                  <a:lnTo>
                    <a:pt x="437" y="280"/>
                  </a:lnTo>
                  <a:lnTo>
                    <a:pt x="424" y="258"/>
                  </a:lnTo>
                  <a:lnTo>
                    <a:pt x="429" y="250"/>
                  </a:lnTo>
                  <a:lnTo>
                    <a:pt x="437" y="237"/>
                  </a:lnTo>
                  <a:lnTo>
                    <a:pt x="451" y="237"/>
                  </a:lnTo>
                  <a:lnTo>
                    <a:pt x="473" y="245"/>
                  </a:lnTo>
                  <a:lnTo>
                    <a:pt x="482" y="241"/>
                  </a:lnTo>
                  <a:lnTo>
                    <a:pt x="487" y="232"/>
                  </a:lnTo>
                  <a:lnTo>
                    <a:pt x="495" y="228"/>
                  </a:lnTo>
                  <a:lnTo>
                    <a:pt x="504" y="223"/>
                  </a:lnTo>
                  <a:lnTo>
                    <a:pt x="504" y="219"/>
                  </a:lnTo>
                  <a:lnTo>
                    <a:pt x="500" y="215"/>
                  </a:lnTo>
                  <a:lnTo>
                    <a:pt x="509" y="215"/>
                  </a:lnTo>
                  <a:lnTo>
                    <a:pt x="509" y="210"/>
                  </a:lnTo>
                  <a:lnTo>
                    <a:pt x="518" y="201"/>
                  </a:lnTo>
                  <a:lnTo>
                    <a:pt x="536" y="201"/>
                  </a:lnTo>
                  <a:lnTo>
                    <a:pt x="540" y="197"/>
                  </a:lnTo>
                  <a:lnTo>
                    <a:pt x="540" y="171"/>
                  </a:lnTo>
                  <a:lnTo>
                    <a:pt x="540" y="153"/>
                  </a:lnTo>
                  <a:lnTo>
                    <a:pt x="549" y="145"/>
                  </a:lnTo>
                  <a:lnTo>
                    <a:pt x="562" y="131"/>
                  </a:lnTo>
                  <a:lnTo>
                    <a:pt x="576" y="114"/>
                  </a:lnTo>
                  <a:lnTo>
                    <a:pt x="589" y="105"/>
                  </a:lnTo>
                  <a:lnTo>
                    <a:pt x="585" y="92"/>
                  </a:lnTo>
                  <a:lnTo>
                    <a:pt x="558" y="48"/>
                  </a:lnTo>
                  <a:lnTo>
                    <a:pt x="527" y="18"/>
                  </a:lnTo>
                  <a:lnTo>
                    <a:pt x="491" y="0"/>
                  </a:lnTo>
                  <a:lnTo>
                    <a:pt x="442" y="4"/>
                  </a:lnTo>
                  <a:lnTo>
                    <a:pt x="402" y="22"/>
                  </a:lnTo>
                  <a:lnTo>
                    <a:pt x="371" y="57"/>
                  </a:lnTo>
                  <a:lnTo>
                    <a:pt x="357" y="101"/>
                  </a:lnTo>
                  <a:lnTo>
                    <a:pt x="357" y="123"/>
                  </a:lnTo>
                  <a:lnTo>
                    <a:pt x="366" y="140"/>
                  </a:lnTo>
                  <a:lnTo>
                    <a:pt x="357" y="166"/>
                  </a:lnTo>
                  <a:lnTo>
                    <a:pt x="344" y="180"/>
                  </a:lnTo>
                  <a:lnTo>
                    <a:pt x="335" y="175"/>
                  </a:lnTo>
                  <a:lnTo>
                    <a:pt x="299" y="188"/>
                  </a:lnTo>
                  <a:lnTo>
                    <a:pt x="268" y="201"/>
                  </a:lnTo>
                  <a:lnTo>
                    <a:pt x="237" y="223"/>
                  </a:lnTo>
                  <a:lnTo>
                    <a:pt x="219" y="241"/>
                  </a:lnTo>
                  <a:lnTo>
                    <a:pt x="156" y="320"/>
                  </a:lnTo>
                  <a:lnTo>
                    <a:pt x="116" y="390"/>
                  </a:lnTo>
                  <a:lnTo>
                    <a:pt x="94" y="434"/>
                  </a:lnTo>
                  <a:lnTo>
                    <a:pt x="67" y="469"/>
                  </a:lnTo>
                  <a:lnTo>
                    <a:pt x="40" y="530"/>
                  </a:lnTo>
                  <a:lnTo>
                    <a:pt x="45" y="548"/>
                  </a:lnTo>
                  <a:lnTo>
                    <a:pt x="0" y="548"/>
                  </a:lnTo>
                  <a:lnTo>
                    <a:pt x="5" y="574"/>
                  </a:lnTo>
                  <a:lnTo>
                    <a:pt x="45" y="574"/>
                  </a:lnTo>
                  <a:lnTo>
                    <a:pt x="45" y="596"/>
                  </a:lnTo>
                  <a:lnTo>
                    <a:pt x="45" y="626"/>
                  </a:lnTo>
                  <a:lnTo>
                    <a:pt x="45" y="653"/>
                  </a:lnTo>
                  <a:lnTo>
                    <a:pt x="45" y="679"/>
                  </a:lnTo>
                  <a:lnTo>
                    <a:pt x="54" y="710"/>
                  </a:lnTo>
                  <a:lnTo>
                    <a:pt x="72" y="736"/>
                  </a:lnTo>
                  <a:lnTo>
                    <a:pt x="429" y="745"/>
                  </a:lnTo>
                  <a:lnTo>
                    <a:pt x="553" y="60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61" name="Freeform 48"/>
            <p:cNvSpPr>
              <a:spLocks/>
            </p:cNvSpPr>
            <p:nvPr/>
          </p:nvSpPr>
          <p:spPr bwMode="auto">
            <a:xfrm>
              <a:off x="3156" y="2435"/>
              <a:ext cx="362" cy="364"/>
            </a:xfrm>
            <a:custGeom>
              <a:avLst/>
              <a:gdLst>
                <a:gd name="T0" fmla="*/ 5 w 362"/>
                <a:gd name="T1" fmla="*/ 179 h 364"/>
                <a:gd name="T2" fmla="*/ 0 w 362"/>
                <a:gd name="T3" fmla="*/ 328 h 364"/>
                <a:gd name="T4" fmla="*/ 67 w 362"/>
                <a:gd name="T5" fmla="*/ 328 h 364"/>
                <a:gd name="T6" fmla="*/ 67 w 362"/>
                <a:gd name="T7" fmla="*/ 363 h 364"/>
                <a:gd name="T8" fmla="*/ 125 w 362"/>
                <a:gd name="T9" fmla="*/ 363 h 364"/>
                <a:gd name="T10" fmla="*/ 339 w 362"/>
                <a:gd name="T11" fmla="*/ 328 h 364"/>
                <a:gd name="T12" fmla="*/ 353 w 362"/>
                <a:gd name="T13" fmla="*/ 311 h 364"/>
                <a:gd name="T14" fmla="*/ 361 w 362"/>
                <a:gd name="T15" fmla="*/ 289 h 364"/>
                <a:gd name="T16" fmla="*/ 361 w 362"/>
                <a:gd name="T17" fmla="*/ 267 h 364"/>
                <a:gd name="T18" fmla="*/ 344 w 362"/>
                <a:gd name="T19" fmla="*/ 249 h 364"/>
                <a:gd name="T20" fmla="*/ 326 w 362"/>
                <a:gd name="T21" fmla="*/ 241 h 364"/>
                <a:gd name="T22" fmla="*/ 321 w 362"/>
                <a:gd name="T23" fmla="*/ 201 h 364"/>
                <a:gd name="T24" fmla="*/ 326 w 362"/>
                <a:gd name="T25" fmla="*/ 241 h 364"/>
                <a:gd name="T26" fmla="*/ 272 w 362"/>
                <a:gd name="T27" fmla="*/ 245 h 364"/>
                <a:gd name="T28" fmla="*/ 272 w 362"/>
                <a:gd name="T29" fmla="*/ 166 h 364"/>
                <a:gd name="T30" fmla="*/ 272 w 362"/>
                <a:gd name="T31" fmla="*/ 144 h 364"/>
                <a:gd name="T32" fmla="*/ 277 w 362"/>
                <a:gd name="T33" fmla="*/ 135 h 364"/>
                <a:gd name="T34" fmla="*/ 268 w 362"/>
                <a:gd name="T35" fmla="*/ 92 h 364"/>
                <a:gd name="T36" fmla="*/ 259 w 362"/>
                <a:gd name="T37" fmla="*/ 92 h 364"/>
                <a:gd name="T38" fmla="*/ 228 w 362"/>
                <a:gd name="T39" fmla="*/ 30 h 364"/>
                <a:gd name="T40" fmla="*/ 214 w 362"/>
                <a:gd name="T41" fmla="*/ 4 h 364"/>
                <a:gd name="T42" fmla="*/ 183 w 362"/>
                <a:gd name="T43" fmla="*/ 0 h 364"/>
                <a:gd name="T44" fmla="*/ 143 w 362"/>
                <a:gd name="T45" fmla="*/ 4 h 364"/>
                <a:gd name="T46" fmla="*/ 121 w 362"/>
                <a:gd name="T47" fmla="*/ 22 h 364"/>
                <a:gd name="T48" fmla="*/ 125 w 362"/>
                <a:gd name="T49" fmla="*/ 30 h 364"/>
                <a:gd name="T50" fmla="*/ 143 w 362"/>
                <a:gd name="T51" fmla="*/ 30 h 364"/>
                <a:gd name="T52" fmla="*/ 156 w 362"/>
                <a:gd name="T53" fmla="*/ 39 h 364"/>
                <a:gd name="T54" fmla="*/ 165 w 362"/>
                <a:gd name="T55" fmla="*/ 39 h 364"/>
                <a:gd name="T56" fmla="*/ 183 w 362"/>
                <a:gd name="T57" fmla="*/ 52 h 364"/>
                <a:gd name="T58" fmla="*/ 192 w 362"/>
                <a:gd name="T59" fmla="*/ 70 h 364"/>
                <a:gd name="T60" fmla="*/ 196 w 362"/>
                <a:gd name="T61" fmla="*/ 83 h 364"/>
                <a:gd name="T62" fmla="*/ 214 w 362"/>
                <a:gd name="T63" fmla="*/ 96 h 364"/>
                <a:gd name="T64" fmla="*/ 205 w 362"/>
                <a:gd name="T65" fmla="*/ 105 h 364"/>
                <a:gd name="T66" fmla="*/ 205 w 362"/>
                <a:gd name="T67" fmla="*/ 157 h 364"/>
                <a:gd name="T68" fmla="*/ 187 w 362"/>
                <a:gd name="T69" fmla="*/ 179 h 364"/>
                <a:gd name="T70" fmla="*/ 183 w 362"/>
                <a:gd name="T71" fmla="*/ 214 h 364"/>
                <a:gd name="T72" fmla="*/ 152 w 362"/>
                <a:gd name="T73" fmla="*/ 214 h 364"/>
                <a:gd name="T74" fmla="*/ 85 w 362"/>
                <a:gd name="T75" fmla="*/ 201 h 364"/>
                <a:gd name="T76" fmla="*/ 9 w 362"/>
                <a:gd name="T77" fmla="*/ 166 h 364"/>
                <a:gd name="T78" fmla="*/ 5 w 362"/>
                <a:gd name="T79" fmla="*/ 179 h 364"/>
                <a:gd name="T80" fmla="*/ 5 w 362"/>
                <a:gd name="T81" fmla="*/ 179 h 364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362"/>
                <a:gd name="T124" fmla="*/ 0 h 364"/>
                <a:gd name="T125" fmla="*/ 362 w 362"/>
                <a:gd name="T126" fmla="*/ 364 h 364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362" h="364">
                  <a:moveTo>
                    <a:pt x="5" y="179"/>
                  </a:moveTo>
                  <a:lnTo>
                    <a:pt x="0" y="328"/>
                  </a:lnTo>
                  <a:lnTo>
                    <a:pt x="67" y="328"/>
                  </a:lnTo>
                  <a:lnTo>
                    <a:pt x="67" y="363"/>
                  </a:lnTo>
                  <a:lnTo>
                    <a:pt x="125" y="363"/>
                  </a:lnTo>
                  <a:lnTo>
                    <a:pt x="339" y="328"/>
                  </a:lnTo>
                  <a:lnTo>
                    <a:pt x="353" y="311"/>
                  </a:lnTo>
                  <a:lnTo>
                    <a:pt x="361" y="289"/>
                  </a:lnTo>
                  <a:lnTo>
                    <a:pt x="361" y="267"/>
                  </a:lnTo>
                  <a:lnTo>
                    <a:pt x="344" y="249"/>
                  </a:lnTo>
                  <a:lnTo>
                    <a:pt x="326" y="241"/>
                  </a:lnTo>
                  <a:lnTo>
                    <a:pt x="321" y="201"/>
                  </a:lnTo>
                  <a:lnTo>
                    <a:pt x="326" y="241"/>
                  </a:lnTo>
                  <a:lnTo>
                    <a:pt x="272" y="245"/>
                  </a:lnTo>
                  <a:lnTo>
                    <a:pt x="272" y="166"/>
                  </a:lnTo>
                  <a:lnTo>
                    <a:pt x="272" y="144"/>
                  </a:lnTo>
                  <a:lnTo>
                    <a:pt x="277" y="135"/>
                  </a:lnTo>
                  <a:lnTo>
                    <a:pt x="268" y="92"/>
                  </a:lnTo>
                  <a:lnTo>
                    <a:pt x="259" y="92"/>
                  </a:lnTo>
                  <a:lnTo>
                    <a:pt x="228" y="30"/>
                  </a:lnTo>
                  <a:lnTo>
                    <a:pt x="214" y="4"/>
                  </a:lnTo>
                  <a:lnTo>
                    <a:pt x="183" y="0"/>
                  </a:lnTo>
                  <a:lnTo>
                    <a:pt x="143" y="4"/>
                  </a:lnTo>
                  <a:lnTo>
                    <a:pt x="121" y="22"/>
                  </a:lnTo>
                  <a:lnTo>
                    <a:pt x="125" y="30"/>
                  </a:lnTo>
                  <a:lnTo>
                    <a:pt x="143" y="30"/>
                  </a:lnTo>
                  <a:lnTo>
                    <a:pt x="156" y="39"/>
                  </a:lnTo>
                  <a:lnTo>
                    <a:pt x="165" y="39"/>
                  </a:lnTo>
                  <a:lnTo>
                    <a:pt x="183" y="52"/>
                  </a:lnTo>
                  <a:lnTo>
                    <a:pt x="192" y="70"/>
                  </a:lnTo>
                  <a:lnTo>
                    <a:pt x="196" y="83"/>
                  </a:lnTo>
                  <a:lnTo>
                    <a:pt x="214" y="96"/>
                  </a:lnTo>
                  <a:lnTo>
                    <a:pt x="205" y="105"/>
                  </a:lnTo>
                  <a:lnTo>
                    <a:pt x="205" y="157"/>
                  </a:lnTo>
                  <a:lnTo>
                    <a:pt x="187" y="179"/>
                  </a:lnTo>
                  <a:lnTo>
                    <a:pt x="183" y="214"/>
                  </a:lnTo>
                  <a:lnTo>
                    <a:pt x="152" y="214"/>
                  </a:lnTo>
                  <a:lnTo>
                    <a:pt x="85" y="201"/>
                  </a:lnTo>
                  <a:lnTo>
                    <a:pt x="9" y="166"/>
                  </a:lnTo>
                  <a:lnTo>
                    <a:pt x="5" y="17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62" name="Freeform 49"/>
            <p:cNvSpPr>
              <a:spLocks/>
            </p:cNvSpPr>
            <p:nvPr/>
          </p:nvSpPr>
          <p:spPr bwMode="auto">
            <a:xfrm>
              <a:off x="2576" y="2667"/>
              <a:ext cx="572" cy="798"/>
            </a:xfrm>
            <a:custGeom>
              <a:avLst/>
              <a:gdLst>
                <a:gd name="T0" fmla="*/ 214 w 572"/>
                <a:gd name="T1" fmla="*/ 376 h 798"/>
                <a:gd name="T2" fmla="*/ 205 w 572"/>
                <a:gd name="T3" fmla="*/ 368 h 798"/>
                <a:gd name="T4" fmla="*/ 174 w 572"/>
                <a:gd name="T5" fmla="*/ 285 h 798"/>
                <a:gd name="T6" fmla="*/ 156 w 572"/>
                <a:gd name="T7" fmla="*/ 193 h 798"/>
                <a:gd name="T8" fmla="*/ 120 w 572"/>
                <a:gd name="T9" fmla="*/ 122 h 798"/>
                <a:gd name="T10" fmla="*/ 80 w 572"/>
                <a:gd name="T11" fmla="*/ 48 h 798"/>
                <a:gd name="T12" fmla="*/ 58 w 572"/>
                <a:gd name="T13" fmla="*/ 17 h 798"/>
                <a:gd name="T14" fmla="*/ 36 w 572"/>
                <a:gd name="T15" fmla="*/ 0 h 798"/>
                <a:gd name="T16" fmla="*/ 13 w 572"/>
                <a:gd name="T17" fmla="*/ 0 h 798"/>
                <a:gd name="T18" fmla="*/ 9 w 572"/>
                <a:gd name="T19" fmla="*/ 13 h 798"/>
                <a:gd name="T20" fmla="*/ 116 w 572"/>
                <a:gd name="T21" fmla="*/ 280 h 798"/>
                <a:gd name="T22" fmla="*/ 138 w 572"/>
                <a:gd name="T23" fmla="*/ 289 h 798"/>
                <a:gd name="T24" fmla="*/ 156 w 572"/>
                <a:gd name="T25" fmla="*/ 280 h 798"/>
                <a:gd name="T26" fmla="*/ 170 w 572"/>
                <a:gd name="T27" fmla="*/ 328 h 798"/>
                <a:gd name="T28" fmla="*/ 0 w 572"/>
                <a:gd name="T29" fmla="*/ 797 h 798"/>
                <a:gd name="T30" fmla="*/ 45 w 572"/>
                <a:gd name="T31" fmla="*/ 771 h 798"/>
                <a:gd name="T32" fmla="*/ 174 w 572"/>
                <a:gd name="T33" fmla="*/ 425 h 798"/>
                <a:gd name="T34" fmla="*/ 500 w 572"/>
                <a:gd name="T35" fmla="*/ 407 h 798"/>
                <a:gd name="T36" fmla="*/ 509 w 572"/>
                <a:gd name="T37" fmla="*/ 504 h 798"/>
                <a:gd name="T38" fmla="*/ 535 w 572"/>
                <a:gd name="T39" fmla="*/ 447 h 798"/>
                <a:gd name="T40" fmla="*/ 540 w 572"/>
                <a:gd name="T41" fmla="*/ 398 h 798"/>
                <a:gd name="T42" fmla="*/ 571 w 572"/>
                <a:gd name="T43" fmla="*/ 390 h 798"/>
                <a:gd name="T44" fmla="*/ 214 w 572"/>
                <a:gd name="T45" fmla="*/ 376 h 798"/>
                <a:gd name="T46" fmla="*/ 214 w 572"/>
                <a:gd name="T47" fmla="*/ 376 h 79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72"/>
                <a:gd name="T73" fmla="*/ 0 h 798"/>
                <a:gd name="T74" fmla="*/ 572 w 572"/>
                <a:gd name="T75" fmla="*/ 798 h 79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72" h="798">
                  <a:moveTo>
                    <a:pt x="214" y="376"/>
                  </a:moveTo>
                  <a:lnTo>
                    <a:pt x="205" y="368"/>
                  </a:lnTo>
                  <a:lnTo>
                    <a:pt x="174" y="285"/>
                  </a:lnTo>
                  <a:lnTo>
                    <a:pt x="156" y="193"/>
                  </a:lnTo>
                  <a:lnTo>
                    <a:pt x="120" y="122"/>
                  </a:lnTo>
                  <a:lnTo>
                    <a:pt x="80" y="48"/>
                  </a:lnTo>
                  <a:lnTo>
                    <a:pt x="58" y="17"/>
                  </a:lnTo>
                  <a:lnTo>
                    <a:pt x="36" y="0"/>
                  </a:lnTo>
                  <a:lnTo>
                    <a:pt x="13" y="0"/>
                  </a:lnTo>
                  <a:lnTo>
                    <a:pt x="9" y="13"/>
                  </a:lnTo>
                  <a:lnTo>
                    <a:pt x="116" y="280"/>
                  </a:lnTo>
                  <a:lnTo>
                    <a:pt x="138" y="289"/>
                  </a:lnTo>
                  <a:lnTo>
                    <a:pt x="156" y="280"/>
                  </a:lnTo>
                  <a:lnTo>
                    <a:pt x="170" y="328"/>
                  </a:lnTo>
                  <a:lnTo>
                    <a:pt x="0" y="797"/>
                  </a:lnTo>
                  <a:lnTo>
                    <a:pt x="45" y="771"/>
                  </a:lnTo>
                  <a:lnTo>
                    <a:pt x="174" y="425"/>
                  </a:lnTo>
                  <a:lnTo>
                    <a:pt x="500" y="407"/>
                  </a:lnTo>
                  <a:lnTo>
                    <a:pt x="509" y="504"/>
                  </a:lnTo>
                  <a:lnTo>
                    <a:pt x="535" y="447"/>
                  </a:lnTo>
                  <a:lnTo>
                    <a:pt x="540" y="398"/>
                  </a:lnTo>
                  <a:lnTo>
                    <a:pt x="571" y="390"/>
                  </a:lnTo>
                  <a:lnTo>
                    <a:pt x="214" y="37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63" name="Freeform 50"/>
            <p:cNvSpPr>
              <a:spLocks/>
            </p:cNvSpPr>
            <p:nvPr/>
          </p:nvSpPr>
          <p:spPr bwMode="auto">
            <a:xfrm>
              <a:off x="2576" y="2763"/>
              <a:ext cx="1585" cy="702"/>
            </a:xfrm>
            <a:custGeom>
              <a:avLst/>
              <a:gdLst>
                <a:gd name="T0" fmla="*/ 705 w 1585"/>
                <a:gd name="T1" fmla="*/ 153 h 702"/>
                <a:gd name="T2" fmla="*/ 495 w 1585"/>
                <a:gd name="T3" fmla="*/ 429 h 702"/>
                <a:gd name="T4" fmla="*/ 451 w 1585"/>
                <a:gd name="T5" fmla="*/ 521 h 702"/>
                <a:gd name="T6" fmla="*/ 424 w 1585"/>
                <a:gd name="T7" fmla="*/ 552 h 702"/>
                <a:gd name="T8" fmla="*/ 402 w 1585"/>
                <a:gd name="T9" fmla="*/ 578 h 702"/>
                <a:gd name="T10" fmla="*/ 393 w 1585"/>
                <a:gd name="T11" fmla="*/ 609 h 702"/>
                <a:gd name="T12" fmla="*/ 451 w 1585"/>
                <a:gd name="T13" fmla="*/ 627 h 702"/>
                <a:gd name="T14" fmla="*/ 504 w 1585"/>
                <a:gd name="T15" fmla="*/ 666 h 702"/>
                <a:gd name="T16" fmla="*/ 45 w 1585"/>
                <a:gd name="T17" fmla="*/ 675 h 702"/>
                <a:gd name="T18" fmla="*/ 571 w 1585"/>
                <a:gd name="T19" fmla="*/ 701 h 702"/>
                <a:gd name="T20" fmla="*/ 562 w 1585"/>
                <a:gd name="T21" fmla="*/ 631 h 702"/>
                <a:gd name="T22" fmla="*/ 540 w 1585"/>
                <a:gd name="T23" fmla="*/ 565 h 702"/>
                <a:gd name="T24" fmla="*/ 593 w 1585"/>
                <a:gd name="T25" fmla="*/ 570 h 702"/>
                <a:gd name="T26" fmla="*/ 589 w 1585"/>
                <a:gd name="T27" fmla="*/ 609 h 702"/>
                <a:gd name="T28" fmla="*/ 576 w 1585"/>
                <a:gd name="T29" fmla="*/ 640 h 702"/>
                <a:gd name="T30" fmla="*/ 705 w 1585"/>
                <a:gd name="T31" fmla="*/ 701 h 702"/>
                <a:gd name="T32" fmla="*/ 634 w 1585"/>
                <a:gd name="T33" fmla="*/ 675 h 702"/>
                <a:gd name="T34" fmla="*/ 669 w 1585"/>
                <a:gd name="T35" fmla="*/ 675 h 702"/>
                <a:gd name="T36" fmla="*/ 1584 w 1585"/>
                <a:gd name="T37" fmla="*/ 701 h 702"/>
                <a:gd name="T38" fmla="*/ 834 w 1585"/>
                <a:gd name="T39" fmla="*/ 657 h 702"/>
                <a:gd name="T40" fmla="*/ 808 w 1585"/>
                <a:gd name="T41" fmla="*/ 648 h 702"/>
                <a:gd name="T42" fmla="*/ 745 w 1585"/>
                <a:gd name="T43" fmla="*/ 631 h 702"/>
                <a:gd name="T44" fmla="*/ 696 w 1585"/>
                <a:gd name="T45" fmla="*/ 596 h 702"/>
                <a:gd name="T46" fmla="*/ 687 w 1585"/>
                <a:gd name="T47" fmla="*/ 561 h 702"/>
                <a:gd name="T48" fmla="*/ 790 w 1585"/>
                <a:gd name="T49" fmla="*/ 556 h 702"/>
                <a:gd name="T50" fmla="*/ 830 w 1585"/>
                <a:gd name="T51" fmla="*/ 657 h 702"/>
                <a:gd name="T52" fmla="*/ 1388 w 1585"/>
                <a:gd name="T53" fmla="*/ 556 h 702"/>
                <a:gd name="T54" fmla="*/ 1428 w 1585"/>
                <a:gd name="T55" fmla="*/ 662 h 702"/>
                <a:gd name="T56" fmla="*/ 1530 w 1585"/>
                <a:gd name="T57" fmla="*/ 556 h 702"/>
                <a:gd name="T58" fmla="*/ 1584 w 1585"/>
                <a:gd name="T59" fmla="*/ 35 h 702"/>
                <a:gd name="T60" fmla="*/ 915 w 1585"/>
                <a:gd name="T61" fmla="*/ 0 h 702"/>
                <a:gd name="T62" fmla="*/ 705 w 1585"/>
                <a:gd name="T63" fmla="*/ 35 h 702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1585"/>
                <a:gd name="T97" fmla="*/ 0 h 702"/>
                <a:gd name="T98" fmla="*/ 1585 w 1585"/>
                <a:gd name="T99" fmla="*/ 702 h 702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1585" h="702">
                  <a:moveTo>
                    <a:pt x="705" y="35"/>
                  </a:moveTo>
                  <a:lnTo>
                    <a:pt x="705" y="153"/>
                  </a:lnTo>
                  <a:lnTo>
                    <a:pt x="535" y="351"/>
                  </a:lnTo>
                  <a:lnTo>
                    <a:pt x="495" y="429"/>
                  </a:lnTo>
                  <a:lnTo>
                    <a:pt x="446" y="508"/>
                  </a:lnTo>
                  <a:lnTo>
                    <a:pt x="451" y="521"/>
                  </a:lnTo>
                  <a:lnTo>
                    <a:pt x="451" y="530"/>
                  </a:lnTo>
                  <a:lnTo>
                    <a:pt x="424" y="552"/>
                  </a:lnTo>
                  <a:lnTo>
                    <a:pt x="410" y="561"/>
                  </a:lnTo>
                  <a:lnTo>
                    <a:pt x="402" y="578"/>
                  </a:lnTo>
                  <a:lnTo>
                    <a:pt x="397" y="596"/>
                  </a:lnTo>
                  <a:lnTo>
                    <a:pt x="393" y="609"/>
                  </a:lnTo>
                  <a:lnTo>
                    <a:pt x="442" y="640"/>
                  </a:lnTo>
                  <a:lnTo>
                    <a:pt x="451" y="627"/>
                  </a:lnTo>
                  <a:lnTo>
                    <a:pt x="464" y="622"/>
                  </a:lnTo>
                  <a:lnTo>
                    <a:pt x="504" y="666"/>
                  </a:lnTo>
                  <a:lnTo>
                    <a:pt x="504" y="675"/>
                  </a:lnTo>
                  <a:lnTo>
                    <a:pt x="45" y="675"/>
                  </a:lnTo>
                  <a:lnTo>
                    <a:pt x="0" y="701"/>
                  </a:lnTo>
                  <a:lnTo>
                    <a:pt x="571" y="701"/>
                  </a:lnTo>
                  <a:lnTo>
                    <a:pt x="576" y="640"/>
                  </a:lnTo>
                  <a:lnTo>
                    <a:pt x="562" y="631"/>
                  </a:lnTo>
                  <a:lnTo>
                    <a:pt x="549" y="583"/>
                  </a:lnTo>
                  <a:lnTo>
                    <a:pt x="540" y="565"/>
                  </a:lnTo>
                  <a:lnTo>
                    <a:pt x="531" y="543"/>
                  </a:lnTo>
                  <a:lnTo>
                    <a:pt x="593" y="570"/>
                  </a:lnTo>
                  <a:lnTo>
                    <a:pt x="589" y="591"/>
                  </a:lnTo>
                  <a:lnTo>
                    <a:pt x="589" y="609"/>
                  </a:lnTo>
                  <a:lnTo>
                    <a:pt x="580" y="622"/>
                  </a:lnTo>
                  <a:lnTo>
                    <a:pt x="576" y="640"/>
                  </a:lnTo>
                  <a:lnTo>
                    <a:pt x="571" y="701"/>
                  </a:lnTo>
                  <a:lnTo>
                    <a:pt x="705" y="701"/>
                  </a:lnTo>
                  <a:lnTo>
                    <a:pt x="669" y="675"/>
                  </a:lnTo>
                  <a:lnTo>
                    <a:pt x="634" y="675"/>
                  </a:lnTo>
                  <a:lnTo>
                    <a:pt x="638" y="653"/>
                  </a:lnTo>
                  <a:lnTo>
                    <a:pt x="669" y="675"/>
                  </a:lnTo>
                  <a:lnTo>
                    <a:pt x="705" y="701"/>
                  </a:lnTo>
                  <a:lnTo>
                    <a:pt x="1584" y="701"/>
                  </a:lnTo>
                  <a:lnTo>
                    <a:pt x="1584" y="662"/>
                  </a:lnTo>
                  <a:lnTo>
                    <a:pt x="834" y="657"/>
                  </a:lnTo>
                  <a:lnTo>
                    <a:pt x="830" y="657"/>
                  </a:lnTo>
                  <a:lnTo>
                    <a:pt x="808" y="648"/>
                  </a:lnTo>
                  <a:lnTo>
                    <a:pt x="785" y="644"/>
                  </a:lnTo>
                  <a:lnTo>
                    <a:pt x="745" y="631"/>
                  </a:lnTo>
                  <a:lnTo>
                    <a:pt x="723" y="609"/>
                  </a:lnTo>
                  <a:lnTo>
                    <a:pt x="696" y="596"/>
                  </a:lnTo>
                  <a:lnTo>
                    <a:pt x="683" y="587"/>
                  </a:lnTo>
                  <a:lnTo>
                    <a:pt x="687" y="561"/>
                  </a:lnTo>
                  <a:lnTo>
                    <a:pt x="754" y="556"/>
                  </a:lnTo>
                  <a:lnTo>
                    <a:pt x="790" y="556"/>
                  </a:lnTo>
                  <a:lnTo>
                    <a:pt x="799" y="644"/>
                  </a:lnTo>
                  <a:lnTo>
                    <a:pt x="830" y="657"/>
                  </a:lnTo>
                  <a:lnTo>
                    <a:pt x="843" y="556"/>
                  </a:lnTo>
                  <a:lnTo>
                    <a:pt x="1388" y="556"/>
                  </a:lnTo>
                  <a:lnTo>
                    <a:pt x="1397" y="662"/>
                  </a:lnTo>
                  <a:lnTo>
                    <a:pt x="1428" y="662"/>
                  </a:lnTo>
                  <a:lnTo>
                    <a:pt x="1437" y="556"/>
                  </a:lnTo>
                  <a:lnTo>
                    <a:pt x="1530" y="556"/>
                  </a:lnTo>
                  <a:lnTo>
                    <a:pt x="1530" y="35"/>
                  </a:lnTo>
                  <a:lnTo>
                    <a:pt x="1584" y="35"/>
                  </a:lnTo>
                  <a:lnTo>
                    <a:pt x="1584" y="0"/>
                  </a:lnTo>
                  <a:lnTo>
                    <a:pt x="915" y="0"/>
                  </a:lnTo>
                  <a:lnTo>
                    <a:pt x="705" y="3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87042" name="Freeform 850"/>
          <p:cNvSpPr>
            <a:spLocks noEditPoints="1"/>
          </p:cNvSpPr>
          <p:nvPr/>
        </p:nvSpPr>
        <p:spPr bwMode="gray">
          <a:xfrm>
            <a:off x="5111750" y="3617913"/>
            <a:ext cx="4032250" cy="3240087"/>
          </a:xfrm>
          <a:custGeom>
            <a:avLst/>
            <a:gdLst>
              <a:gd name="T0" fmla="*/ 2147483647 w 3482"/>
              <a:gd name="T1" fmla="*/ 2147483647 h 2308"/>
              <a:gd name="T2" fmla="*/ 2147483647 w 3482"/>
              <a:gd name="T3" fmla="*/ 2147483647 h 2308"/>
              <a:gd name="T4" fmla="*/ 2147483647 w 3482"/>
              <a:gd name="T5" fmla="*/ 2147483647 h 2308"/>
              <a:gd name="T6" fmla="*/ 2147483647 w 3482"/>
              <a:gd name="T7" fmla="*/ 2147483647 h 2308"/>
              <a:gd name="T8" fmla="*/ 2147483647 w 3482"/>
              <a:gd name="T9" fmla="*/ 2147483647 h 2308"/>
              <a:gd name="T10" fmla="*/ 2147483647 w 3482"/>
              <a:gd name="T11" fmla="*/ 2147483647 h 2308"/>
              <a:gd name="T12" fmla="*/ 2147483647 w 3482"/>
              <a:gd name="T13" fmla="*/ 2147483647 h 2308"/>
              <a:gd name="T14" fmla="*/ 2147483647 w 3482"/>
              <a:gd name="T15" fmla="*/ 2147483647 h 2308"/>
              <a:gd name="T16" fmla="*/ 2147483647 w 3482"/>
              <a:gd name="T17" fmla="*/ 2147483647 h 2308"/>
              <a:gd name="T18" fmla="*/ 2147483647 w 3482"/>
              <a:gd name="T19" fmla="*/ 2147483647 h 2308"/>
              <a:gd name="T20" fmla="*/ 2147483647 w 3482"/>
              <a:gd name="T21" fmla="*/ 2147483647 h 2308"/>
              <a:gd name="T22" fmla="*/ 2147483647 w 3482"/>
              <a:gd name="T23" fmla="*/ 2147483647 h 2308"/>
              <a:gd name="T24" fmla="*/ 2147483647 w 3482"/>
              <a:gd name="T25" fmla="*/ 2147483647 h 2308"/>
              <a:gd name="T26" fmla="*/ 2147483647 w 3482"/>
              <a:gd name="T27" fmla="*/ 2147483647 h 2308"/>
              <a:gd name="T28" fmla="*/ 2147483647 w 3482"/>
              <a:gd name="T29" fmla="*/ 2147483647 h 2308"/>
              <a:gd name="T30" fmla="*/ 2147483647 w 3482"/>
              <a:gd name="T31" fmla="*/ 2147483647 h 2308"/>
              <a:gd name="T32" fmla="*/ 2147483647 w 3482"/>
              <a:gd name="T33" fmla="*/ 2147483647 h 2308"/>
              <a:gd name="T34" fmla="*/ 2147483647 w 3482"/>
              <a:gd name="T35" fmla="*/ 2147483647 h 2308"/>
              <a:gd name="T36" fmla="*/ 2147483647 w 3482"/>
              <a:gd name="T37" fmla="*/ 2147483647 h 2308"/>
              <a:gd name="T38" fmla="*/ 2147483647 w 3482"/>
              <a:gd name="T39" fmla="*/ 2147483647 h 2308"/>
              <a:gd name="T40" fmla="*/ 2147483647 w 3482"/>
              <a:gd name="T41" fmla="*/ 2147483647 h 2308"/>
              <a:gd name="T42" fmla="*/ 2147483647 w 3482"/>
              <a:gd name="T43" fmla="*/ 2147483647 h 2308"/>
              <a:gd name="T44" fmla="*/ 2147483647 w 3482"/>
              <a:gd name="T45" fmla="*/ 2147483647 h 2308"/>
              <a:gd name="T46" fmla="*/ 2147483647 w 3482"/>
              <a:gd name="T47" fmla="*/ 2147483647 h 2308"/>
              <a:gd name="T48" fmla="*/ 2147483647 w 3482"/>
              <a:gd name="T49" fmla="*/ 2147483647 h 2308"/>
              <a:gd name="T50" fmla="*/ 2147483647 w 3482"/>
              <a:gd name="T51" fmla="*/ 2147483647 h 2308"/>
              <a:gd name="T52" fmla="*/ 2147483647 w 3482"/>
              <a:gd name="T53" fmla="*/ 2147483647 h 2308"/>
              <a:gd name="T54" fmla="*/ 2147483647 w 3482"/>
              <a:gd name="T55" fmla="*/ 2147483647 h 2308"/>
              <a:gd name="T56" fmla="*/ 2147483647 w 3482"/>
              <a:gd name="T57" fmla="*/ 2147483647 h 2308"/>
              <a:gd name="T58" fmla="*/ 2147483647 w 3482"/>
              <a:gd name="T59" fmla="*/ 2147483647 h 2308"/>
              <a:gd name="T60" fmla="*/ 2147483647 w 3482"/>
              <a:gd name="T61" fmla="*/ 2147483647 h 2308"/>
              <a:gd name="T62" fmla="*/ 2147483647 w 3482"/>
              <a:gd name="T63" fmla="*/ 2147483647 h 2308"/>
              <a:gd name="T64" fmla="*/ 2147483647 w 3482"/>
              <a:gd name="T65" fmla="*/ 2147483647 h 2308"/>
              <a:gd name="T66" fmla="*/ 2147483647 w 3482"/>
              <a:gd name="T67" fmla="*/ 2147483647 h 2308"/>
              <a:gd name="T68" fmla="*/ 2147483647 w 3482"/>
              <a:gd name="T69" fmla="*/ 2147483647 h 2308"/>
              <a:gd name="T70" fmla="*/ 2147483647 w 3482"/>
              <a:gd name="T71" fmla="*/ 2147483647 h 2308"/>
              <a:gd name="T72" fmla="*/ 2147483647 w 3482"/>
              <a:gd name="T73" fmla="*/ 2147483647 h 2308"/>
              <a:gd name="T74" fmla="*/ 2147483647 w 3482"/>
              <a:gd name="T75" fmla="*/ 2147483647 h 2308"/>
              <a:gd name="T76" fmla="*/ 2147483647 w 3482"/>
              <a:gd name="T77" fmla="*/ 2147483647 h 2308"/>
              <a:gd name="T78" fmla="*/ 2147483647 w 3482"/>
              <a:gd name="T79" fmla="*/ 2147483647 h 2308"/>
              <a:gd name="T80" fmla="*/ 2147483647 w 3482"/>
              <a:gd name="T81" fmla="*/ 2147483647 h 2308"/>
              <a:gd name="T82" fmla="*/ 2147483647 w 3482"/>
              <a:gd name="T83" fmla="*/ 2147483647 h 2308"/>
              <a:gd name="T84" fmla="*/ 2147483647 w 3482"/>
              <a:gd name="T85" fmla="*/ 2147483647 h 2308"/>
              <a:gd name="T86" fmla="*/ 2147483647 w 3482"/>
              <a:gd name="T87" fmla="*/ 2147483647 h 2308"/>
              <a:gd name="T88" fmla="*/ 2147483647 w 3482"/>
              <a:gd name="T89" fmla="*/ 2147483647 h 2308"/>
              <a:gd name="T90" fmla="*/ 2147483647 w 3482"/>
              <a:gd name="T91" fmla="*/ 2147483647 h 2308"/>
              <a:gd name="T92" fmla="*/ 2147483647 w 3482"/>
              <a:gd name="T93" fmla="*/ 2147483647 h 2308"/>
              <a:gd name="T94" fmla="*/ 2147483647 w 3482"/>
              <a:gd name="T95" fmla="*/ 2147483647 h 2308"/>
              <a:gd name="T96" fmla="*/ 2147483647 w 3482"/>
              <a:gd name="T97" fmla="*/ 2147483647 h 2308"/>
              <a:gd name="T98" fmla="*/ 2147483647 w 3482"/>
              <a:gd name="T99" fmla="*/ 2147483647 h 2308"/>
              <a:gd name="T100" fmla="*/ 2147483647 w 3482"/>
              <a:gd name="T101" fmla="*/ 2147483647 h 2308"/>
              <a:gd name="T102" fmla="*/ 2147483647 w 3482"/>
              <a:gd name="T103" fmla="*/ 2147483647 h 2308"/>
              <a:gd name="T104" fmla="*/ 2147483647 w 3482"/>
              <a:gd name="T105" fmla="*/ 2147483647 h 2308"/>
              <a:gd name="T106" fmla="*/ 2147483647 w 3482"/>
              <a:gd name="T107" fmla="*/ 2147483647 h 2308"/>
              <a:gd name="T108" fmla="*/ 2147483647 w 3482"/>
              <a:gd name="T109" fmla="*/ 2147483647 h 2308"/>
              <a:gd name="T110" fmla="*/ 2147483647 w 3482"/>
              <a:gd name="T111" fmla="*/ 2147483647 h 2308"/>
              <a:gd name="T112" fmla="*/ 2147483647 w 3482"/>
              <a:gd name="T113" fmla="*/ 2147483647 h 2308"/>
              <a:gd name="T114" fmla="*/ 2147483647 w 3482"/>
              <a:gd name="T115" fmla="*/ 2147483647 h 2308"/>
              <a:gd name="T116" fmla="*/ 2147483647 w 3482"/>
              <a:gd name="T117" fmla="*/ 2147483647 h 2308"/>
              <a:gd name="T118" fmla="*/ 2147483647 w 3482"/>
              <a:gd name="T119" fmla="*/ 2147483647 h 2308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482"/>
              <a:gd name="T181" fmla="*/ 0 h 2308"/>
              <a:gd name="T182" fmla="*/ 3482 w 3482"/>
              <a:gd name="T183" fmla="*/ 2308 h 2308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482" h="2308">
                <a:moveTo>
                  <a:pt x="3278" y="1750"/>
                </a:moveTo>
                <a:lnTo>
                  <a:pt x="3482" y="1144"/>
                </a:lnTo>
                <a:lnTo>
                  <a:pt x="3414" y="1126"/>
                </a:lnTo>
                <a:lnTo>
                  <a:pt x="2642" y="1152"/>
                </a:lnTo>
                <a:lnTo>
                  <a:pt x="2640" y="1150"/>
                </a:lnTo>
                <a:lnTo>
                  <a:pt x="2638" y="1148"/>
                </a:lnTo>
                <a:lnTo>
                  <a:pt x="2630" y="1144"/>
                </a:lnTo>
                <a:lnTo>
                  <a:pt x="2622" y="1142"/>
                </a:lnTo>
                <a:lnTo>
                  <a:pt x="2618" y="1136"/>
                </a:lnTo>
                <a:lnTo>
                  <a:pt x="2612" y="1132"/>
                </a:lnTo>
                <a:lnTo>
                  <a:pt x="2606" y="1128"/>
                </a:lnTo>
                <a:lnTo>
                  <a:pt x="2598" y="1124"/>
                </a:lnTo>
                <a:lnTo>
                  <a:pt x="2592" y="1122"/>
                </a:lnTo>
                <a:lnTo>
                  <a:pt x="2608" y="1100"/>
                </a:lnTo>
                <a:lnTo>
                  <a:pt x="2620" y="1076"/>
                </a:lnTo>
                <a:lnTo>
                  <a:pt x="2622" y="1050"/>
                </a:lnTo>
                <a:lnTo>
                  <a:pt x="2620" y="1040"/>
                </a:lnTo>
                <a:lnTo>
                  <a:pt x="2618" y="1032"/>
                </a:lnTo>
                <a:lnTo>
                  <a:pt x="2604" y="998"/>
                </a:lnTo>
                <a:lnTo>
                  <a:pt x="2586" y="970"/>
                </a:lnTo>
                <a:lnTo>
                  <a:pt x="2566" y="950"/>
                </a:lnTo>
                <a:lnTo>
                  <a:pt x="2546" y="934"/>
                </a:lnTo>
                <a:lnTo>
                  <a:pt x="2526" y="924"/>
                </a:lnTo>
                <a:lnTo>
                  <a:pt x="2508" y="918"/>
                </a:lnTo>
                <a:lnTo>
                  <a:pt x="2494" y="916"/>
                </a:lnTo>
                <a:lnTo>
                  <a:pt x="2484" y="914"/>
                </a:lnTo>
                <a:lnTo>
                  <a:pt x="2480" y="914"/>
                </a:lnTo>
                <a:lnTo>
                  <a:pt x="2428" y="798"/>
                </a:lnTo>
                <a:lnTo>
                  <a:pt x="2424" y="778"/>
                </a:lnTo>
                <a:lnTo>
                  <a:pt x="2416" y="768"/>
                </a:lnTo>
                <a:lnTo>
                  <a:pt x="2408" y="762"/>
                </a:lnTo>
                <a:lnTo>
                  <a:pt x="2400" y="760"/>
                </a:lnTo>
                <a:lnTo>
                  <a:pt x="2398" y="760"/>
                </a:lnTo>
                <a:lnTo>
                  <a:pt x="2396" y="754"/>
                </a:lnTo>
                <a:lnTo>
                  <a:pt x="2390" y="742"/>
                </a:lnTo>
                <a:lnTo>
                  <a:pt x="2382" y="724"/>
                </a:lnTo>
                <a:lnTo>
                  <a:pt x="2368" y="698"/>
                </a:lnTo>
                <a:lnTo>
                  <a:pt x="2352" y="670"/>
                </a:lnTo>
                <a:lnTo>
                  <a:pt x="2338" y="638"/>
                </a:lnTo>
                <a:lnTo>
                  <a:pt x="2328" y="610"/>
                </a:lnTo>
                <a:lnTo>
                  <a:pt x="2320" y="580"/>
                </a:lnTo>
                <a:lnTo>
                  <a:pt x="2308" y="550"/>
                </a:lnTo>
                <a:lnTo>
                  <a:pt x="2290" y="518"/>
                </a:lnTo>
                <a:lnTo>
                  <a:pt x="2272" y="500"/>
                </a:lnTo>
                <a:lnTo>
                  <a:pt x="2256" y="490"/>
                </a:lnTo>
                <a:lnTo>
                  <a:pt x="2238" y="488"/>
                </a:lnTo>
                <a:lnTo>
                  <a:pt x="2222" y="492"/>
                </a:lnTo>
                <a:lnTo>
                  <a:pt x="2208" y="496"/>
                </a:lnTo>
                <a:lnTo>
                  <a:pt x="2200" y="502"/>
                </a:lnTo>
                <a:lnTo>
                  <a:pt x="2196" y="504"/>
                </a:lnTo>
                <a:lnTo>
                  <a:pt x="2134" y="480"/>
                </a:lnTo>
                <a:lnTo>
                  <a:pt x="2072" y="466"/>
                </a:lnTo>
                <a:lnTo>
                  <a:pt x="2014" y="458"/>
                </a:lnTo>
                <a:lnTo>
                  <a:pt x="1998" y="456"/>
                </a:lnTo>
                <a:lnTo>
                  <a:pt x="1982" y="454"/>
                </a:lnTo>
                <a:lnTo>
                  <a:pt x="1980" y="454"/>
                </a:lnTo>
                <a:lnTo>
                  <a:pt x="1982" y="432"/>
                </a:lnTo>
                <a:lnTo>
                  <a:pt x="1980" y="410"/>
                </a:lnTo>
                <a:lnTo>
                  <a:pt x="1984" y="426"/>
                </a:lnTo>
                <a:lnTo>
                  <a:pt x="1984" y="440"/>
                </a:lnTo>
                <a:lnTo>
                  <a:pt x="1982" y="452"/>
                </a:lnTo>
                <a:lnTo>
                  <a:pt x="1996" y="410"/>
                </a:lnTo>
                <a:lnTo>
                  <a:pt x="2006" y="366"/>
                </a:lnTo>
                <a:lnTo>
                  <a:pt x="2008" y="320"/>
                </a:lnTo>
                <a:lnTo>
                  <a:pt x="2002" y="284"/>
                </a:lnTo>
                <a:lnTo>
                  <a:pt x="1992" y="250"/>
                </a:lnTo>
                <a:lnTo>
                  <a:pt x="1978" y="216"/>
                </a:lnTo>
                <a:lnTo>
                  <a:pt x="1970" y="190"/>
                </a:lnTo>
                <a:lnTo>
                  <a:pt x="1962" y="170"/>
                </a:lnTo>
                <a:lnTo>
                  <a:pt x="1952" y="152"/>
                </a:lnTo>
                <a:lnTo>
                  <a:pt x="1940" y="136"/>
                </a:lnTo>
                <a:lnTo>
                  <a:pt x="1918" y="116"/>
                </a:lnTo>
                <a:lnTo>
                  <a:pt x="1886" y="86"/>
                </a:lnTo>
                <a:lnTo>
                  <a:pt x="1854" y="58"/>
                </a:lnTo>
                <a:lnTo>
                  <a:pt x="1816" y="34"/>
                </a:lnTo>
                <a:lnTo>
                  <a:pt x="1780" y="18"/>
                </a:lnTo>
                <a:lnTo>
                  <a:pt x="1742" y="6"/>
                </a:lnTo>
                <a:lnTo>
                  <a:pt x="1700" y="0"/>
                </a:lnTo>
                <a:lnTo>
                  <a:pt x="1670" y="2"/>
                </a:lnTo>
                <a:lnTo>
                  <a:pt x="1640" y="4"/>
                </a:lnTo>
                <a:lnTo>
                  <a:pt x="1616" y="8"/>
                </a:lnTo>
                <a:lnTo>
                  <a:pt x="1592" y="12"/>
                </a:lnTo>
                <a:lnTo>
                  <a:pt x="1578" y="20"/>
                </a:lnTo>
                <a:lnTo>
                  <a:pt x="1564" y="30"/>
                </a:lnTo>
                <a:lnTo>
                  <a:pt x="1552" y="42"/>
                </a:lnTo>
                <a:lnTo>
                  <a:pt x="1532" y="58"/>
                </a:lnTo>
                <a:lnTo>
                  <a:pt x="1510" y="72"/>
                </a:lnTo>
                <a:lnTo>
                  <a:pt x="1502" y="78"/>
                </a:lnTo>
                <a:lnTo>
                  <a:pt x="1492" y="86"/>
                </a:lnTo>
                <a:lnTo>
                  <a:pt x="1484" y="90"/>
                </a:lnTo>
                <a:lnTo>
                  <a:pt x="1476" y="96"/>
                </a:lnTo>
                <a:lnTo>
                  <a:pt x="1468" y="104"/>
                </a:lnTo>
                <a:lnTo>
                  <a:pt x="1462" y="110"/>
                </a:lnTo>
                <a:lnTo>
                  <a:pt x="1458" y="118"/>
                </a:lnTo>
                <a:lnTo>
                  <a:pt x="1452" y="126"/>
                </a:lnTo>
                <a:lnTo>
                  <a:pt x="1448" y="134"/>
                </a:lnTo>
                <a:lnTo>
                  <a:pt x="1442" y="142"/>
                </a:lnTo>
                <a:lnTo>
                  <a:pt x="1436" y="148"/>
                </a:lnTo>
                <a:lnTo>
                  <a:pt x="1426" y="166"/>
                </a:lnTo>
                <a:lnTo>
                  <a:pt x="1418" y="182"/>
                </a:lnTo>
                <a:lnTo>
                  <a:pt x="1406" y="208"/>
                </a:lnTo>
                <a:lnTo>
                  <a:pt x="1396" y="234"/>
                </a:lnTo>
                <a:lnTo>
                  <a:pt x="1388" y="266"/>
                </a:lnTo>
                <a:lnTo>
                  <a:pt x="1388" y="296"/>
                </a:lnTo>
                <a:lnTo>
                  <a:pt x="1390" y="308"/>
                </a:lnTo>
                <a:lnTo>
                  <a:pt x="1388" y="318"/>
                </a:lnTo>
                <a:lnTo>
                  <a:pt x="1386" y="328"/>
                </a:lnTo>
                <a:lnTo>
                  <a:pt x="1386" y="346"/>
                </a:lnTo>
                <a:lnTo>
                  <a:pt x="1388" y="364"/>
                </a:lnTo>
                <a:lnTo>
                  <a:pt x="1384" y="368"/>
                </a:lnTo>
                <a:lnTo>
                  <a:pt x="1380" y="370"/>
                </a:lnTo>
                <a:lnTo>
                  <a:pt x="1378" y="376"/>
                </a:lnTo>
                <a:lnTo>
                  <a:pt x="1376" y="382"/>
                </a:lnTo>
                <a:lnTo>
                  <a:pt x="1372" y="404"/>
                </a:lnTo>
                <a:lnTo>
                  <a:pt x="1372" y="422"/>
                </a:lnTo>
                <a:lnTo>
                  <a:pt x="1372" y="436"/>
                </a:lnTo>
                <a:lnTo>
                  <a:pt x="1370" y="450"/>
                </a:lnTo>
                <a:lnTo>
                  <a:pt x="1372" y="470"/>
                </a:lnTo>
                <a:lnTo>
                  <a:pt x="1378" y="494"/>
                </a:lnTo>
                <a:lnTo>
                  <a:pt x="1386" y="516"/>
                </a:lnTo>
                <a:lnTo>
                  <a:pt x="1350" y="546"/>
                </a:lnTo>
                <a:lnTo>
                  <a:pt x="1318" y="574"/>
                </a:lnTo>
                <a:lnTo>
                  <a:pt x="1308" y="582"/>
                </a:lnTo>
                <a:lnTo>
                  <a:pt x="1294" y="596"/>
                </a:lnTo>
                <a:lnTo>
                  <a:pt x="1276" y="614"/>
                </a:lnTo>
                <a:lnTo>
                  <a:pt x="1274" y="610"/>
                </a:lnTo>
                <a:lnTo>
                  <a:pt x="1272" y="608"/>
                </a:lnTo>
                <a:lnTo>
                  <a:pt x="1272" y="606"/>
                </a:lnTo>
                <a:lnTo>
                  <a:pt x="1276" y="602"/>
                </a:lnTo>
                <a:lnTo>
                  <a:pt x="1276" y="600"/>
                </a:lnTo>
                <a:lnTo>
                  <a:pt x="1278" y="598"/>
                </a:lnTo>
                <a:lnTo>
                  <a:pt x="1280" y="596"/>
                </a:lnTo>
                <a:lnTo>
                  <a:pt x="1282" y="594"/>
                </a:lnTo>
                <a:lnTo>
                  <a:pt x="1284" y="590"/>
                </a:lnTo>
                <a:lnTo>
                  <a:pt x="1288" y="592"/>
                </a:lnTo>
                <a:lnTo>
                  <a:pt x="1292" y="594"/>
                </a:lnTo>
                <a:lnTo>
                  <a:pt x="1292" y="574"/>
                </a:lnTo>
                <a:lnTo>
                  <a:pt x="1294" y="554"/>
                </a:lnTo>
                <a:lnTo>
                  <a:pt x="1300" y="528"/>
                </a:lnTo>
                <a:lnTo>
                  <a:pt x="1302" y="528"/>
                </a:lnTo>
                <a:lnTo>
                  <a:pt x="1304" y="528"/>
                </a:lnTo>
                <a:lnTo>
                  <a:pt x="1306" y="528"/>
                </a:lnTo>
                <a:lnTo>
                  <a:pt x="1308" y="522"/>
                </a:lnTo>
                <a:lnTo>
                  <a:pt x="1308" y="518"/>
                </a:lnTo>
                <a:lnTo>
                  <a:pt x="1308" y="512"/>
                </a:lnTo>
                <a:lnTo>
                  <a:pt x="1306" y="508"/>
                </a:lnTo>
                <a:lnTo>
                  <a:pt x="1306" y="504"/>
                </a:lnTo>
                <a:lnTo>
                  <a:pt x="1304" y="504"/>
                </a:lnTo>
                <a:lnTo>
                  <a:pt x="1308" y="476"/>
                </a:lnTo>
                <a:lnTo>
                  <a:pt x="1302" y="444"/>
                </a:lnTo>
                <a:lnTo>
                  <a:pt x="1298" y="430"/>
                </a:lnTo>
                <a:lnTo>
                  <a:pt x="1296" y="418"/>
                </a:lnTo>
                <a:lnTo>
                  <a:pt x="1296" y="408"/>
                </a:lnTo>
                <a:lnTo>
                  <a:pt x="1294" y="394"/>
                </a:lnTo>
                <a:lnTo>
                  <a:pt x="1290" y="374"/>
                </a:lnTo>
                <a:lnTo>
                  <a:pt x="1286" y="348"/>
                </a:lnTo>
                <a:lnTo>
                  <a:pt x="1280" y="318"/>
                </a:lnTo>
                <a:lnTo>
                  <a:pt x="1276" y="290"/>
                </a:lnTo>
                <a:lnTo>
                  <a:pt x="1280" y="298"/>
                </a:lnTo>
                <a:lnTo>
                  <a:pt x="1284" y="304"/>
                </a:lnTo>
                <a:lnTo>
                  <a:pt x="1286" y="312"/>
                </a:lnTo>
                <a:lnTo>
                  <a:pt x="1286" y="320"/>
                </a:lnTo>
                <a:lnTo>
                  <a:pt x="1288" y="312"/>
                </a:lnTo>
                <a:lnTo>
                  <a:pt x="1288" y="304"/>
                </a:lnTo>
                <a:lnTo>
                  <a:pt x="1290" y="296"/>
                </a:lnTo>
                <a:lnTo>
                  <a:pt x="1292" y="300"/>
                </a:lnTo>
                <a:lnTo>
                  <a:pt x="1294" y="302"/>
                </a:lnTo>
                <a:lnTo>
                  <a:pt x="1296" y="306"/>
                </a:lnTo>
                <a:lnTo>
                  <a:pt x="1296" y="310"/>
                </a:lnTo>
                <a:lnTo>
                  <a:pt x="1300" y="300"/>
                </a:lnTo>
                <a:lnTo>
                  <a:pt x="1304" y="292"/>
                </a:lnTo>
                <a:lnTo>
                  <a:pt x="1310" y="294"/>
                </a:lnTo>
                <a:lnTo>
                  <a:pt x="1316" y="298"/>
                </a:lnTo>
                <a:lnTo>
                  <a:pt x="1322" y="302"/>
                </a:lnTo>
                <a:lnTo>
                  <a:pt x="1318" y="286"/>
                </a:lnTo>
                <a:lnTo>
                  <a:pt x="1314" y="268"/>
                </a:lnTo>
                <a:lnTo>
                  <a:pt x="1320" y="268"/>
                </a:lnTo>
                <a:lnTo>
                  <a:pt x="1324" y="270"/>
                </a:lnTo>
                <a:lnTo>
                  <a:pt x="1328" y="272"/>
                </a:lnTo>
                <a:lnTo>
                  <a:pt x="1330" y="278"/>
                </a:lnTo>
                <a:lnTo>
                  <a:pt x="1332" y="252"/>
                </a:lnTo>
                <a:lnTo>
                  <a:pt x="1322" y="228"/>
                </a:lnTo>
                <a:lnTo>
                  <a:pt x="1306" y="206"/>
                </a:lnTo>
                <a:lnTo>
                  <a:pt x="1286" y="188"/>
                </a:lnTo>
                <a:lnTo>
                  <a:pt x="1262" y="178"/>
                </a:lnTo>
                <a:lnTo>
                  <a:pt x="1266" y="176"/>
                </a:lnTo>
                <a:lnTo>
                  <a:pt x="1272" y="176"/>
                </a:lnTo>
                <a:lnTo>
                  <a:pt x="1278" y="178"/>
                </a:lnTo>
                <a:lnTo>
                  <a:pt x="1284" y="178"/>
                </a:lnTo>
                <a:lnTo>
                  <a:pt x="1288" y="180"/>
                </a:lnTo>
                <a:lnTo>
                  <a:pt x="1294" y="180"/>
                </a:lnTo>
                <a:lnTo>
                  <a:pt x="1282" y="172"/>
                </a:lnTo>
                <a:lnTo>
                  <a:pt x="1272" y="168"/>
                </a:lnTo>
                <a:lnTo>
                  <a:pt x="1266" y="166"/>
                </a:lnTo>
                <a:lnTo>
                  <a:pt x="1260" y="166"/>
                </a:lnTo>
                <a:lnTo>
                  <a:pt x="1256" y="166"/>
                </a:lnTo>
                <a:lnTo>
                  <a:pt x="1248" y="158"/>
                </a:lnTo>
                <a:lnTo>
                  <a:pt x="1234" y="148"/>
                </a:lnTo>
                <a:lnTo>
                  <a:pt x="1216" y="140"/>
                </a:lnTo>
                <a:lnTo>
                  <a:pt x="1196" y="134"/>
                </a:lnTo>
                <a:lnTo>
                  <a:pt x="1176" y="128"/>
                </a:lnTo>
                <a:lnTo>
                  <a:pt x="1162" y="126"/>
                </a:lnTo>
                <a:lnTo>
                  <a:pt x="1152" y="126"/>
                </a:lnTo>
                <a:lnTo>
                  <a:pt x="1154" y="124"/>
                </a:lnTo>
                <a:lnTo>
                  <a:pt x="1158" y="124"/>
                </a:lnTo>
                <a:lnTo>
                  <a:pt x="1162" y="122"/>
                </a:lnTo>
                <a:lnTo>
                  <a:pt x="1166" y="120"/>
                </a:lnTo>
                <a:lnTo>
                  <a:pt x="1170" y="120"/>
                </a:lnTo>
                <a:lnTo>
                  <a:pt x="1172" y="118"/>
                </a:lnTo>
                <a:lnTo>
                  <a:pt x="1162" y="118"/>
                </a:lnTo>
                <a:lnTo>
                  <a:pt x="1150" y="116"/>
                </a:lnTo>
                <a:lnTo>
                  <a:pt x="1134" y="116"/>
                </a:lnTo>
                <a:lnTo>
                  <a:pt x="1112" y="116"/>
                </a:lnTo>
                <a:lnTo>
                  <a:pt x="1082" y="118"/>
                </a:lnTo>
                <a:lnTo>
                  <a:pt x="1078" y="118"/>
                </a:lnTo>
                <a:lnTo>
                  <a:pt x="1072" y="116"/>
                </a:lnTo>
                <a:lnTo>
                  <a:pt x="1068" y="112"/>
                </a:lnTo>
                <a:lnTo>
                  <a:pt x="1064" y="108"/>
                </a:lnTo>
                <a:lnTo>
                  <a:pt x="1060" y="106"/>
                </a:lnTo>
                <a:lnTo>
                  <a:pt x="1052" y="102"/>
                </a:lnTo>
                <a:lnTo>
                  <a:pt x="1044" y="102"/>
                </a:lnTo>
                <a:lnTo>
                  <a:pt x="1036" y="100"/>
                </a:lnTo>
                <a:lnTo>
                  <a:pt x="1028" y="98"/>
                </a:lnTo>
                <a:lnTo>
                  <a:pt x="1038" y="96"/>
                </a:lnTo>
                <a:lnTo>
                  <a:pt x="1048" y="92"/>
                </a:lnTo>
                <a:lnTo>
                  <a:pt x="1030" y="86"/>
                </a:lnTo>
                <a:lnTo>
                  <a:pt x="1010" y="84"/>
                </a:lnTo>
                <a:lnTo>
                  <a:pt x="990" y="86"/>
                </a:lnTo>
                <a:lnTo>
                  <a:pt x="970" y="86"/>
                </a:lnTo>
                <a:lnTo>
                  <a:pt x="974" y="84"/>
                </a:lnTo>
                <a:lnTo>
                  <a:pt x="976" y="82"/>
                </a:lnTo>
                <a:lnTo>
                  <a:pt x="958" y="82"/>
                </a:lnTo>
                <a:lnTo>
                  <a:pt x="940" y="86"/>
                </a:lnTo>
                <a:lnTo>
                  <a:pt x="922" y="92"/>
                </a:lnTo>
                <a:lnTo>
                  <a:pt x="922" y="90"/>
                </a:lnTo>
                <a:lnTo>
                  <a:pt x="924" y="88"/>
                </a:lnTo>
                <a:lnTo>
                  <a:pt x="896" y="90"/>
                </a:lnTo>
                <a:lnTo>
                  <a:pt x="870" y="98"/>
                </a:lnTo>
                <a:lnTo>
                  <a:pt x="844" y="106"/>
                </a:lnTo>
                <a:lnTo>
                  <a:pt x="830" y="110"/>
                </a:lnTo>
                <a:lnTo>
                  <a:pt x="816" y="116"/>
                </a:lnTo>
                <a:lnTo>
                  <a:pt x="802" y="122"/>
                </a:lnTo>
                <a:lnTo>
                  <a:pt x="786" y="132"/>
                </a:lnTo>
                <a:lnTo>
                  <a:pt x="776" y="142"/>
                </a:lnTo>
                <a:lnTo>
                  <a:pt x="770" y="152"/>
                </a:lnTo>
                <a:lnTo>
                  <a:pt x="768" y="154"/>
                </a:lnTo>
                <a:lnTo>
                  <a:pt x="740" y="162"/>
                </a:lnTo>
                <a:lnTo>
                  <a:pt x="716" y="174"/>
                </a:lnTo>
                <a:lnTo>
                  <a:pt x="694" y="194"/>
                </a:lnTo>
                <a:lnTo>
                  <a:pt x="674" y="220"/>
                </a:lnTo>
                <a:lnTo>
                  <a:pt x="660" y="254"/>
                </a:lnTo>
                <a:lnTo>
                  <a:pt x="648" y="286"/>
                </a:lnTo>
                <a:lnTo>
                  <a:pt x="634" y="320"/>
                </a:lnTo>
                <a:lnTo>
                  <a:pt x="618" y="354"/>
                </a:lnTo>
                <a:lnTo>
                  <a:pt x="604" y="390"/>
                </a:lnTo>
                <a:lnTo>
                  <a:pt x="594" y="422"/>
                </a:lnTo>
                <a:lnTo>
                  <a:pt x="598" y="414"/>
                </a:lnTo>
                <a:lnTo>
                  <a:pt x="604" y="408"/>
                </a:lnTo>
                <a:lnTo>
                  <a:pt x="598" y="428"/>
                </a:lnTo>
                <a:lnTo>
                  <a:pt x="596" y="454"/>
                </a:lnTo>
                <a:lnTo>
                  <a:pt x="596" y="484"/>
                </a:lnTo>
                <a:lnTo>
                  <a:pt x="598" y="510"/>
                </a:lnTo>
                <a:lnTo>
                  <a:pt x="604" y="528"/>
                </a:lnTo>
                <a:lnTo>
                  <a:pt x="608" y="522"/>
                </a:lnTo>
                <a:lnTo>
                  <a:pt x="610" y="514"/>
                </a:lnTo>
                <a:lnTo>
                  <a:pt x="608" y="530"/>
                </a:lnTo>
                <a:lnTo>
                  <a:pt x="608" y="552"/>
                </a:lnTo>
                <a:lnTo>
                  <a:pt x="612" y="574"/>
                </a:lnTo>
                <a:lnTo>
                  <a:pt x="616" y="594"/>
                </a:lnTo>
                <a:lnTo>
                  <a:pt x="624" y="612"/>
                </a:lnTo>
                <a:lnTo>
                  <a:pt x="636" y="624"/>
                </a:lnTo>
                <a:lnTo>
                  <a:pt x="636" y="620"/>
                </a:lnTo>
                <a:lnTo>
                  <a:pt x="636" y="616"/>
                </a:lnTo>
                <a:lnTo>
                  <a:pt x="638" y="612"/>
                </a:lnTo>
                <a:lnTo>
                  <a:pt x="638" y="608"/>
                </a:lnTo>
                <a:lnTo>
                  <a:pt x="644" y="636"/>
                </a:lnTo>
                <a:lnTo>
                  <a:pt x="650" y="662"/>
                </a:lnTo>
                <a:lnTo>
                  <a:pt x="650" y="660"/>
                </a:lnTo>
                <a:lnTo>
                  <a:pt x="650" y="658"/>
                </a:lnTo>
                <a:lnTo>
                  <a:pt x="654" y="672"/>
                </a:lnTo>
                <a:lnTo>
                  <a:pt x="662" y="686"/>
                </a:lnTo>
                <a:lnTo>
                  <a:pt x="672" y="700"/>
                </a:lnTo>
                <a:lnTo>
                  <a:pt x="678" y="712"/>
                </a:lnTo>
                <a:lnTo>
                  <a:pt x="678" y="708"/>
                </a:lnTo>
                <a:lnTo>
                  <a:pt x="680" y="702"/>
                </a:lnTo>
                <a:lnTo>
                  <a:pt x="680" y="696"/>
                </a:lnTo>
                <a:lnTo>
                  <a:pt x="682" y="690"/>
                </a:lnTo>
                <a:lnTo>
                  <a:pt x="682" y="684"/>
                </a:lnTo>
                <a:lnTo>
                  <a:pt x="684" y="710"/>
                </a:lnTo>
                <a:lnTo>
                  <a:pt x="684" y="736"/>
                </a:lnTo>
                <a:lnTo>
                  <a:pt x="690" y="732"/>
                </a:lnTo>
                <a:lnTo>
                  <a:pt x="696" y="728"/>
                </a:lnTo>
                <a:lnTo>
                  <a:pt x="694" y="762"/>
                </a:lnTo>
                <a:lnTo>
                  <a:pt x="688" y="788"/>
                </a:lnTo>
                <a:lnTo>
                  <a:pt x="682" y="804"/>
                </a:lnTo>
                <a:lnTo>
                  <a:pt x="678" y="814"/>
                </a:lnTo>
                <a:lnTo>
                  <a:pt x="674" y="818"/>
                </a:lnTo>
                <a:lnTo>
                  <a:pt x="672" y="820"/>
                </a:lnTo>
                <a:lnTo>
                  <a:pt x="674" y="824"/>
                </a:lnTo>
                <a:lnTo>
                  <a:pt x="678" y="834"/>
                </a:lnTo>
                <a:lnTo>
                  <a:pt x="686" y="852"/>
                </a:lnTo>
                <a:lnTo>
                  <a:pt x="702" y="872"/>
                </a:lnTo>
                <a:lnTo>
                  <a:pt x="722" y="894"/>
                </a:lnTo>
                <a:lnTo>
                  <a:pt x="740" y="910"/>
                </a:lnTo>
                <a:lnTo>
                  <a:pt x="760" y="926"/>
                </a:lnTo>
                <a:lnTo>
                  <a:pt x="776" y="938"/>
                </a:lnTo>
                <a:lnTo>
                  <a:pt x="790" y="948"/>
                </a:lnTo>
                <a:lnTo>
                  <a:pt x="780" y="946"/>
                </a:lnTo>
                <a:lnTo>
                  <a:pt x="772" y="944"/>
                </a:lnTo>
                <a:lnTo>
                  <a:pt x="744" y="924"/>
                </a:lnTo>
                <a:lnTo>
                  <a:pt x="716" y="902"/>
                </a:lnTo>
                <a:lnTo>
                  <a:pt x="692" y="880"/>
                </a:lnTo>
                <a:lnTo>
                  <a:pt x="672" y="860"/>
                </a:lnTo>
                <a:lnTo>
                  <a:pt x="658" y="838"/>
                </a:lnTo>
                <a:lnTo>
                  <a:pt x="652" y="820"/>
                </a:lnTo>
                <a:lnTo>
                  <a:pt x="658" y="804"/>
                </a:lnTo>
                <a:lnTo>
                  <a:pt x="656" y="804"/>
                </a:lnTo>
                <a:lnTo>
                  <a:pt x="654" y="806"/>
                </a:lnTo>
                <a:lnTo>
                  <a:pt x="650" y="808"/>
                </a:lnTo>
                <a:lnTo>
                  <a:pt x="646" y="812"/>
                </a:lnTo>
                <a:lnTo>
                  <a:pt x="642" y="818"/>
                </a:lnTo>
                <a:lnTo>
                  <a:pt x="638" y="826"/>
                </a:lnTo>
                <a:lnTo>
                  <a:pt x="632" y="840"/>
                </a:lnTo>
                <a:lnTo>
                  <a:pt x="626" y="858"/>
                </a:lnTo>
                <a:lnTo>
                  <a:pt x="620" y="876"/>
                </a:lnTo>
                <a:lnTo>
                  <a:pt x="614" y="892"/>
                </a:lnTo>
                <a:lnTo>
                  <a:pt x="612" y="898"/>
                </a:lnTo>
                <a:lnTo>
                  <a:pt x="610" y="902"/>
                </a:lnTo>
                <a:lnTo>
                  <a:pt x="610" y="906"/>
                </a:lnTo>
                <a:lnTo>
                  <a:pt x="610" y="908"/>
                </a:lnTo>
                <a:lnTo>
                  <a:pt x="604" y="908"/>
                </a:lnTo>
                <a:lnTo>
                  <a:pt x="592" y="910"/>
                </a:lnTo>
                <a:lnTo>
                  <a:pt x="576" y="914"/>
                </a:lnTo>
                <a:lnTo>
                  <a:pt x="562" y="920"/>
                </a:lnTo>
                <a:lnTo>
                  <a:pt x="552" y="930"/>
                </a:lnTo>
                <a:lnTo>
                  <a:pt x="548" y="932"/>
                </a:lnTo>
                <a:lnTo>
                  <a:pt x="538" y="934"/>
                </a:lnTo>
                <a:lnTo>
                  <a:pt x="528" y="940"/>
                </a:lnTo>
                <a:lnTo>
                  <a:pt x="516" y="950"/>
                </a:lnTo>
                <a:lnTo>
                  <a:pt x="508" y="964"/>
                </a:lnTo>
                <a:lnTo>
                  <a:pt x="508" y="984"/>
                </a:lnTo>
                <a:lnTo>
                  <a:pt x="504" y="986"/>
                </a:lnTo>
                <a:lnTo>
                  <a:pt x="492" y="990"/>
                </a:lnTo>
                <a:lnTo>
                  <a:pt x="476" y="998"/>
                </a:lnTo>
                <a:lnTo>
                  <a:pt x="460" y="1006"/>
                </a:lnTo>
                <a:lnTo>
                  <a:pt x="446" y="1018"/>
                </a:lnTo>
                <a:lnTo>
                  <a:pt x="440" y="1024"/>
                </a:lnTo>
                <a:lnTo>
                  <a:pt x="436" y="1028"/>
                </a:lnTo>
                <a:lnTo>
                  <a:pt x="432" y="1032"/>
                </a:lnTo>
                <a:lnTo>
                  <a:pt x="430" y="1034"/>
                </a:lnTo>
                <a:lnTo>
                  <a:pt x="428" y="1036"/>
                </a:lnTo>
                <a:lnTo>
                  <a:pt x="424" y="1036"/>
                </a:lnTo>
                <a:lnTo>
                  <a:pt x="416" y="1040"/>
                </a:lnTo>
                <a:lnTo>
                  <a:pt x="404" y="1046"/>
                </a:lnTo>
                <a:lnTo>
                  <a:pt x="388" y="1060"/>
                </a:lnTo>
                <a:lnTo>
                  <a:pt x="370" y="1082"/>
                </a:lnTo>
                <a:lnTo>
                  <a:pt x="360" y="1094"/>
                </a:lnTo>
                <a:lnTo>
                  <a:pt x="350" y="1106"/>
                </a:lnTo>
                <a:lnTo>
                  <a:pt x="312" y="1108"/>
                </a:lnTo>
                <a:lnTo>
                  <a:pt x="272" y="1118"/>
                </a:lnTo>
                <a:lnTo>
                  <a:pt x="230" y="1136"/>
                </a:lnTo>
                <a:lnTo>
                  <a:pt x="192" y="1160"/>
                </a:lnTo>
                <a:lnTo>
                  <a:pt x="160" y="1188"/>
                </a:lnTo>
                <a:lnTo>
                  <a:pt x="138" y="1220"/>
                </a:lnTo>
                <a:lnTo>
                  <a:pt x="116" y="1272"/>
                </a:lnTo>
                <a:lnTo>
                  <a:pt x="98" y="1326"/>
                </a:lnTo>
                <a:lnTo>
                  <a:pt x="84" y="1384"/>
                </a:lnTo>
                <a:lnTo>
                  <a:pt x="70" y="1440"/>
                </a:lnTo>
                <a:lnTo>
                  <a:pt x="54" y="1496"/>
                </a:lnTo>
                <a:lnTo>
                  <a:pt x="38" y="1538"/>
                </a:lnTo>
                <a:lnTo>
                  <a:pt x="22" y="1584"/>
                </a:lnTo>
                <a:lnTo>
                  <a:pt x="8" y="1630"/>
                </a:lnTo>
                <a:lnTo>
                  <a:pt x="0" y="1672"/>
                </a:lnTo>
                <a:lnTo>
                  <a:pt x="2" y="1698"/>
                </a:lnTo>
                <a:lnTo>
                  <a:pt x="12" y="1728"/>
                </a:lnTo>
                <a:lnTo>
                  <a:pt x="30" y="1758"/>
                </a:lnTo>
                <a:lnTo>
                  <a:pt x="52" y="1788"/>
                </a:lnTo>
                <a:lnTo>
                  <a:pt x="74" y="1818"/>
                </a:lnTo>
                <a:lnTo>
                  <a:pt x="68" y="1934"/>
                </a:lnTo>
                <a:lnTo>
                  <a:pt x="68" y="2050"/>
                </a:lnTo>
                <a:lnTo>
                  <a:pt x="66" y="2106"/>
                </a:lnTo>
                <a:lnTo>
                  <a:pt x="66" y="2158"/>
                </a:lnTo>
                <a:lnTo>
                  <a:pt x="64" y="2204"/>
                </a:lnTo>
                <a:lnTo>
                  <a:pt x="68" y="2246"/>
                </a:lnTo>
                <a:lnTo>
                  <a:pt x="68" y="2254"/>
                </a:lnTo>
                <a:lnTo>
                  <a:pt x="68" y="2260"/>
                </a:lnTo>
                <a:lnTo>
                  <a:pt x="68" y="2268"/>
                </a:lnTo>
                <a:lnTo>
                  <a:pt x="76" y="2288"/>
                </a:lnTo>
                <a:lnTo>
                  <a:pt x="90" y="2304"/>
                </a:lnTo>
                <a:lnTo>
                  <a:pt x="3292" y="2308"/>
                </a:lnTo>
                <a:lnTo>
                  <a:pt x="3268" y="1756"/>
                </a:lnTo>
                <a:lnTo>
                  <a:pt x="3278" y="1750"/>
                </a:lnTo>
                <a:close/>
                <a:moveTo>
                  <a:pt x="1044" y="984"/>
                </a:moveTo>
                <a:lnTo>
                  <a:pt x="1048" y="978"/>
                </a:lnTo>
                <a:lnTo>
                  <a:pt x="1054" y="974"/>
                </a:lnTo>
                <a:lnTo>
                  <a:pt x="1062" y="972"/>
                </a:lnTo>
                <a:lnTo>
                  <a:pt x="1070" y="970"/>
                </a:lnTo>
                <a:lnTo>
                  <a:pt x="1092" y="974"/>
                </a:lnTo>
                <a:lnTo>
                  <a:pt x="1116" y="982"/>
                </a:lnTo>
                <a:lnTo>
                  <a:pt x="1140" y="988"/>
                </a:lnTo>
                <a:lnTo>
                  <a:pt x="1162" y="990"/>
                </a:lnTo>
                <a:lnTo>
                  <a:pt x="1162" y="1006"/>
                </a:lnTo>
                <a:lnTo>
                  <a:pt x="1162" y="1022"/>
                </a:lnTo>
                <a:lnTo>
                  <a:pt x="1128" y="1012"/>
                </a:lnTo>
                <a:lnTo>
                  <a:pt x="1096" y="1004"/>
                </a:lnTo>
                <a:lnTo>
                  <a:pt x="1064" y="1000"/>
                </a:lnTo>
                <a:lnTo>
                  <a:pt x="1058" y="1000"/>
                </a:lnTo>
                <a:lnTo>
                  <a:pt x="1050" y="998"/>
                </a:lnTo>
                <a:lnTo>
                  <a:pt x="1040" y="998"/>
                </a:lnTo>
                <a:lnTo>
                  <a:pt x="1042" y="990"/>
                </a:lnTo>
                <a:lnTo>
                  <a:pt x="1044" y="984"/>
                </a:lnTo>
                <a:close/>
                <a:moveTo>
                  <a:pt x="974" y="1130"/>
                </a:moveTo>
                <a:lnTo>
                  <a:pt x="974" y="1114"/>
                </a:lnTo>
                <a:lnTo>
                  <a:pt x="980" y="1098"/>
                </a:lnTo>
                <a:lnTo>
                  <a:pt x="988" y="1086"/>
                </a:lnTo>
                <a:lnTo>
                  <a:pt x="994" y="1074"/>
                </a:lnTo>
                <a:lnTo>
                  <a:pt x="990" y="1064"/>
                </a:lnTo>
                <a:lnTo>
                  <a:pt x="994" y="1066"/>
                </a:lnTo>
                <a:lnTo>
                  <a:pt x="1006" y="1072"/>
                </a:lnTo>
                <a:lnTo>
                  <a:pt x="1018" y="1080"/>
                </a:lnTo>
                <a:lnTo>
                  <a:pt x="1030" y="1092"/>
                </a:lnTo>
                <a:lnTo>
                  <a:pt x="1038" y="1106"/>
                </a:lnTo>
                <a:lnTo>
                  <a:pt x="1040" y="1122"/>
                </a:lnTo>
                <a:lnTo>
                  <a:pt x="1042" y="1144"/>
                </a:lnTo>
                <a:lnTo>
                  <a:pt x="1046" y="1166"/>
                </a:lnTo>
                <a:lnTo>
                  <a:pt x="1050" y="1186"/>
                </a:lnTo>
                <a:lnTo>
                  <a:pt x="1052" y="1202"/>
                </a:lnTo>
                <a:lnTo>
                  <a:pt x="1052" y="1208"/>
                </a:lnTo>
                <a:lnTo>
                  <a:pt x="1048" y="1204"/>
                </a:lnTo>
                <a:lnTo>
                  <a:pt x="1038" y="1196"/>
                </a:lnTo>
                <a:lnTo>
                  <a:pt x="1024" y="1186"/>
                </a:lnTo>
                <a:lnTo>
                  <a:pt x="1010" y="1172"/>
                </a:lnTo>
                <a:lnTo>
                  <a:pt x="994" y="1158"/>
                </a:lnTo>
                <a:lnTo>
                  <a:pt x="982" y="1144"/>
                </a:lnTo>
                <a:lnTo>
                  <a:pt x="974" y="1130"/>
                </a:lnTo>
                <a:close/>
                <a:moveTo>
                  <a:pt x="1374" y="2006"/>
                </a:moveTo>
                <a:lnTo>
                  <a:pt x="1374" y="2012"/>
                </a:lnTo>
                <a:lnTo>
                  <a:pt x="1374" y="2018"/>
                </a:lnTo>
                <a:lnTo>
                  <a:pt x="1372" y="2036"/>
                </a:lnTo>
                <a:lnTo>
                  <a:pt x="1370" y="2058"/>
                </a:lnTo>
                <a:lnTo>
                  <a:pt x="1366" y="2078"/>
                </a:lnTo>
                <a:lnTo>
                  <a:pt x="1362" y="2090"/>
                </a:lnTo>
                <a:lnTo>
                  <a:pt x="1340" y="2048"/>
                </a:lnTo>
                <a:lnTo>
                  <a:pt x="1312" y="2006"/>
                </a:lnTo>
                <a:lnTo>
                  <a:pt x="1282" y="1964"/>
                </a:lnTo>
                <a:lnTo>
                  <a:pt x="1256" y="1922"/>
                </a:lnTo>
                <a:lnTo>
                  <a:pt x="1220" y="1854"/>
                </a:lnTo>
                <a:lnTo>
                  <a:pt x="1190" y="1784"/>
                </a:lnTo>
                <a:lnTo>
                  <a:pt x="1160" y="1712"/>
                </a:lnTo>
                <a:lnTo>
                  <a:pt x="1128" y="1622"/>
                </a:lnTo>
                <a:lnTo>
                  <a:pt x="1102" y="1530"/>
                </a:lnTo>
                <a:lnTo>
                  <a:pt x="1078" y="1436"/>
                </a:lnTo>
                <a:lnTo>
                  <a:pt x="1064" y="1392"/>
                </a:lnTo>
                <a:lnTo>
                  <a:pt x="1048" y="1346"/>
                </a:lnTo>
                <a:lnTo>
                  <a:pt x="1034" y="1302"/>
                </a:lnTo>
                <a:lnTo>
                  <a:pt x="1026" y="1256"/>
                </a:lnTo>
                <a:lnTo>
                  <a:pt x="1030" y="1210"/>
                </a:lnTo>
                <a:lnTo>
                  <a:pt x="1032" y="1214"/>
                </a:lnTo>
                <a:lnTo>
                  <a:pt x="1038" y="1216"/>
                </a:lnTo>
                <a:lnTo>
                  <a:pt x="1048" y="1216"/>
                </a:lnTo>
                <a:lnTo>
                  <a:pt x="1060" y="1212"/>
                </a:lnTo>
                <a:lnTo>
                  <a:pt x="1070" y="1210"/>
                </a:lnTo>
                <a:lnTo>
                  <a:pt x="1078" y="1206"/>
                </a:lnTo>
                <a:lnTo>
                  <a:pt x="1080" y="1206"/>
                </a:lnTo>
                <a:lnTo>
                  <a:pt x="1096" y="1212"/>
                </a:lnTo>
                <a:lnTo>
                  <a:pt x="1112" y="1228"/>
                </a:lnTo>
                <a:lnTo>
                  <a:pt x="1126" y="1246"/>
                </a:lnTo>
                <a:lnTo>
                  <a:pt x="1138" y="1266"/>
                </a:lnTo>
                <a:lnTo>
                  <a:pt x="1148" y="1280"/>
                </a:lnTo>
                <a:lnTo>
                  <a:pt x="1190" y="1348"/>
                </a:lnTo>
                <a:lnTo>
                  <a:pt x="1226" y="1420"/>
                </a:lnTo>
                <a:lnTo>
                  <a:pt x="1258" y="1492"/>
                </a:lnTo>
                <a:lnTo>
                  <a:pt x="1290" y="1566"/>
                </a:lnTo>
                <a:lnTo>
                  <a:pt x="1320" y="1640"/>
                </a:lnTo>
                <a:lnTo>
                  <a:pt x="1346" y="1716"/>
                </a:lnTo>
                <a:lnTo>
                  <a:pt x="1364" y="1796"/>
                </a:lnTo>
                <a:lnTo>
                  <a:pt x="1374" y="1900"/>
                </a:lnTo>
                <a:lnTo>
                  <a:pt x="1374" y="2006"/>
                </a:lnTo>
                <a:close/>
                <a:moveTo>
                  <a:pt x="1884" y="900"/>
                </a:moveTo>
                <a:lnTo>
                  <a:pt x="1886" y="904"/>
                </a:lnTo>
                <a:lnTo>
                  <a:pt x="1886" y="916"/>
                </a:lnTo>
                <a:lnTo>
                  <a:pt x="1886" y="932"/>
                </a:lnTo>
                <a:lnTo>
                  <a:pt x="1882" y="950"/>
                </a:lnTo>
                <a:lnTo>
                  <a:pt x="1872" y="964"/>
                </a:lnTo>
                <a:lnTo>
                  <a:pt x="1864" y="974"/>
                </a:lnTo>
                <a:lnTo>
                  <a:pt x="1854" y="992"/>
                </a:lnTo>
                <a:lnTo>
                  <a:pt x="1840" y="1014"/>
                </a:lnTo>
                <a:lnTo>
                  <a:pt x="1824" y="1042"/>
                </a:lnTo>
                <a:lnTo>
                  <a:pt x="1808" y="1070"/>
                </a:lnTo>
                <a:lnTo>
                  <a:pt x="1790" y="1098"/>
                </a:lnTo>
                <a:lnTo>
                  <a:pt x="1790" y="1100"/>
                </a:lnTo>
                <a:lnTo>
                  <a:pt x="1790" y="1104"/>
                </a:lnTo>
                <a:lnTo>
                  <a:pt x="1780" y="1142"/>
                </a:lnTo>
                <a:lnTo>
                  <a:pt x="1772" y="1180"/>
                </a:lnTo>
                <a:lnTo>
                  <a:pt x="1768" y="1218"/>
                </a:lnTo>
                <a:lnTo>
                  <a:pt x="1768" y="1222"/>
                </a:lnTo>
                <a:lnTo>
                  <a:pt x="1768" y="1224"/>
                </a:lnTo>
                <a:lnTo>
                  <a:pt x="1770" y="1240"/>
                </a:lnTo>
                <a:lnTo>
                  <a:pt x="1772" y="1256"/>
                </a:lnTo>
                <a:lnTo>
                  <a:pt x="1774" y="1274"/>
                </a:lnTo>
                <a:lnTo>
                  <a:pt x="1774" y="1290"/>
                </a:lnTo>
                <a:lnTo>
                  <a:pt x="1770" y="1304"/>
                </a:lnTo>
                <a:lnTo>
                  <a:pt x="1762" y="1316"/>
                </a:lnTo>
                <a:lnTo>
                  <a:pt x="1748" y="1322"/>
                </a:lnTo>
                <a:lnTo>
                  <a:pt x="1740" y="1322"/>
                </a:lnTo>
                <a:lnTo>
                  <a:pt x="1724" y="1320"/>
                </a:lnTo>
                <a:lnTo>
                  <a:pt x="1704" y="1318"/>
                </a:lnTo>
                <a:lnTo>
                  <a:pt x="1682" y="1316"/>
                </a:lnTo>
                <a:lnTo>
                  <a:pt x="1664" y="1312"/>
                </a:lnTo>
                <a:lnTo>
                  <a:pt x="1650" y="1310"/>
                </a:lnTo>
                <a:lnTo>
                  <a:pt x="1644" y="1306"/>
                </a:lnTo>
                <a:lnTo>
                  <a:pt x="1646" y="1276"/>
                </a:lnTo>
                <a:lnTo>
                  <a:pt x="1646" y="1240"/>
                </a:lnTo>
                <a:lnTo>
                  <a:pt x="1646" y="1204"/>
                </a:lnTo>
                <a:lnTo>
                  <a:pt x="1630" y="1178"/>
                </a:lnTo>
                <a:lnTo>
                  <a:pt x="1620" y="1152"/>
                </a:lnTo>
                <a:lnTo>
                  <a:pt x="1612" y="1132"/>
                </a:lnTo>
                <a:lnTo>
                  <a:pt x="1610" y="1116"/>
                </a:lnTo>
                <a:lnTo>
                  <a:pt x="1608" y="1112"/>
                </a:lnTo>
                <a:lnTo>
                  <a:pt x="1588" y="1100"/>
                </a:lnTo>
                <a:lnTo>
                  <a:pt x="1574" y="1084"/>
                </a:lnTo>
                <a:lnTo>
                  <a:pt x="1564" y="1068"/>
                </a:lnTo>
                <a:lnTo>
                  <a:pt x="1558" y="1052"/>
                </a:lnTo>
                <a:lnTo>
                  <a:pt x="1554" y="1040"/>
                </a:lnTo>
                <a:lnTo>
                  <a:pt x="1552" y="1036"/>
                </a:lnTo>
                <a:lnTo>
                  <a:pt x="1532" y="1056"/>
                </a:lnTo>
                <a:lnTo>
                  <a:pt x="1508" y="1070"/>
                </a:lnTo>
                <a:lnTo>
                  <a:pt x="1482" y="1080"/>
                </a:lnTo>
                <a:lnTo>
                  <a:pt x="1454" y="1084"/>
                </a:lnTo>
                <a:lnTo>
                  <a:pt x="1428" y="1084"/>
                </a:lnTo>
                <a:lnTo>
                  <a:pt x="1406" y="1084"/>
                </a:lnTo>
                <a:lnTo>
                  <a:pt x="1388" y="1082"/>
                </a:lnTo>
                <a:lnTo>
                  <a:pt x="1386" y="1082"/>
                </a:lnTo>
                <a:lnTo>
                  <a:pt x="1384" y="1082"/>
                </a:lnTo>
                <a:lnTo>
                  <a:pt x="1384" y="1080"/>
                </a:lnTo>
                <a:lnTo>
                  <a:pt x="1380" y="1080"/>
                </a:lnTo>
                <a:lnTo>
                  <a:pt x="1378" y="1080"/>
                </a:lnTo>
                <a:lnTo>
                  <a:pt x="1376" y="1080"/>
                </a:lnTo>
                <a:lnTo>
                  <a:pt x="1388" y="1060"/>
                </a:lnTo>
                <a:lnTo>
                  <a:pt x="1396" y="1030"/>
                </a:lnTo>
                <a:lnTo>
                  <a:pt x="1402" y="994"/>
                </a:lnTo>
                <a:lnTo>
                  <a:pt x="1408" y="954"/>
                </a:lnTo>
                <a:lnTo>
                  <a:pt x="1412" y="912"/>
                </a:lnTo>
                <a:lnTo>
                  <a:pt x="1416" y="870"/>
                </a:lnTo>
                <a:lnTo>
                  <a:pt x="1420" y="830"/>
                </a:lnTo>
                <a:lnTo>
                  <a:pt x="1422" y="794"/>
                </a:lnTo>
                <a:lnTo>
                  <a:pt x="1426" y="766"/>
                </a:lnTo>
                <a:lnTo>
                  <a:pt x="1428" y="748"/>
                </a:lnTo>
                <a:lnTo>
                  <a:pt x="1434" y="730"/>
                </a:lnTo>
                <a:lnTo>
                  <a:pt x="1444" y="710"/>
                </a:lnTo>
                <a:lnTo>
                  <a:pt x="1456" y="690"/>
                </a:lnTo>
                <a:lnTo>
                  <a:pt x="1468" y="670"/>
                </a:lnTo>
                <a:lnTo>
                  <a:pt x="1480" y="654"/>
                </a:lnTo>
                <a:lnTo>
                  <a:pt x="1490" y="640"/>
                </a:lnTo>
                <a:lnTo>
                  <a:pt x="1498" y="630"/>
                </a:lnTo>
                <a:lnTo>
                  <a:pt x="1500" y="628"/>
                </a:lnTo>
                <a:lnTo>
                  <a:pt x="1504" y="630"/>
                </a:lnTo>
                <a:lnTo>
                  <a:pt x="1508" y="626"/>
                </a:lnTo>
                <a:lnTo>
                  <a:pt x="1512" y="620"/>
                </a:lnTo>
                <a:lnTo>
                  <a:pt x="1512" y="628"/>
                </a:lnTo>
                <a:lnTo>
                  <a:pt x="1512" y="636"/>
                </a:lnTo>
                <a:lnTo>
                  <a:pt x="1556" y="672"/>
                </a:lnTo>
                <a:lnTo>
                  <a:pt x="1556" y="704"/>
                </a:lnTo>
                <a:lnTo>
                  <a:pt x="1562" y="742"/>
                </a:lnTo>
                <a:lnTo>
                  <a:pt x="1570" y="784"/>
                </a:lnTo>
                <a:lnTo>
                  <a:pt x="1580" y="826"/>
                </a:lnTo>
                <a:lnTo>
                  <a:pt x="1592" y="870"/>
                </a:lnTo>
                <a:lnTo>
                  <a:pt x="1606" y="914"/>
                </a:lnTo>
                <a:lnTo>
                  <a:pt x="1620" y="956"/>
                </a:lnTo>
                <a:lnTo>
                  <a:pt x="1634" y="994"/>
                </a:lnTo>
                <a:lnTo>
                  <a:pt x="1648" y="1028"/>
                </a:lnTo>
                <a:lnTo>
                  <a:pt x="1660" y="1058"/>
                </a:lnTo>
                <a:lnTo>
                  <a:pt x="1668" y="1080"/>
                </a:lnTo>
                <a:lnTo>
                  <a:pt x="1674" y="1094"/>
                </a:lnTo>
                <a:lnTo>
                  <a:pt x="1676" y="1100"/>
                </a:lnTo>
                <a:lnTo>
                  <a:pt x="1742" y="1170"/>
                </a:lnTo>
                <a:lnTo>
                  <a:pt x="1742" y="1168"/>
                </a:lnTo>
                <a:lnTo>
                  <a:pt x="1742" y="1166"/>
                </a:lnTo>
                <a:lnTo>
                  <a:pt x="1742" y="1160"/>
                </a:lnTo>
                <a:lnTo>
                  <a:pt x="1746" y="1146"/>
                </a:lnTo>
                <a:lnTo>
                  <a:pt x="1750" y="1124"/>
                </a:lnTo>
                <a:lnTo>
                  <a:pt x="1746" y="1132"/>
                </a:lnTo>
                <a:lnTo>
                  <a:pt x="1742" y="1140"/>
                </a:lnTo>
                <a:lnTo>
                  <a:pt x="1748" y="1114"/>
                </a:lnTo>
                <a:lnTo>
                  <a:pt x="1752" y="1084"/>
                </a:lnTo>
                <a:lnTo>
                  <a:pt x="1754" y="1052"/>
                </a:lnTo>
                <a:lnTo>
                  <a:pt x="1758" y="1022"/>
                </a:lnTo>
                <a:lnTo>
                  <a:pt x="1764" y="992"/>
                </a:lnTo>
                <a:lnTo>
                  <a:pt x="1772" y="968"/>
                </a:lnTo>
                <a:lnTo>
                  <a:pt x="1780" y="950"/>
                </a:lnTo>
                <a:lnTo>
                  <a:pt x="1790" y="930"/>
                </a:lnTo>
                <a:lnTo>
                  <a:pt x="1802" y="904"/>
                </a:lnTo>
                <a:lnTo>
                  <a:pt x="1812" y="878"/>
                </a:lnTo>
                <a:lnTo>
                  <a:pt x="1824" y="852"/>
                </a:lnTo>
                <a:lnTo>
                  <a:pt x="1834" y="830"/>
                </a:lnTo>
                <a:lnTo>
                  <a:pt x="1842" y="812"/>
                </a:lnTo>
                <a:lnTo>
                  <a:pt x="1848" y="802"/>
                </a:lnTo>
                <a:lnTo>
                  <a:pt x="1862" y="776"/>
                </a:lnTo>
                <a:lnTo>
                  <a:pt x="1876" y="754"/>
                </a:lnTo>
                <a:lnTo>
                  <a:pt x="1884" y="736"/>
                </a:lnTo>
                <a:lnTo>
                  <a:pt x="1892" y="720"/>
                </a:lnTo>
                <a:lnTo>
                  <a:pt x="1900" y="706"/>
                </a:lnTo>
                <a:lnTo>
                  <a:pt x="1908" y="694"/>
                </a:lnTo>
                <a:lnTo>
                  <a:pt x="1912" y="682"/>
                </a:lnTo>
                <a:lnTo>
                  <a:pt x="1920" y="636"/>
                </a:lnTo>
                <a:lnTo>
                  <a:pt x="1930" y="592"/>
                </a:lnTo>
                <a:lnTo>
                  <a:pt x="1932" y="588"/>
                </a:lnTo>
                <a:lnTo>
                  <a:pt x="1938" y="576"/>
                </a:lnTo>
                <a:lnTo>
                  <a:pt x="1944" y="564"/>
                </a:lnTo>
                <a:lnTo>
                  <a:pt x="1950" y="552"/>
                </a:lnTo>
                <a:lnTo>
                  <a:pt x="1958" y="546"/>
                </a:lnTo>
                <a:lnTo>
                  <a:pt x="1960" y="546"/>
                </a:lnTo>
                <a:lnTo>
                  <a:pt x="2002" y="656"/>
                </a:lnTo>
                <a:lnTo>
                  <a:pt x="2048" y="766"/>
                </a:lnTo>
                <a:lnTo>
                  <a:pt x="2100" y="872"/>
                </a:lnTo>
                <a:lnTo>
                  <a:pt x="2062" y="894"/>
                </a:lnTo>
                <a:lnTo>
                  <a:pt x="2022" y="906"/>
                </a:lnTo>
                <a:lnTo>
                  <a:pt x="1986" y="912"/>
                </a:lnTo>
                <a:lnTo>
                  <a:pt x="1954" y="912"/>
                </a:lnTo>
                <a:lnTo>
                  <a:pt x="1926" y="910"/>
                </a:lnTo>
                <a:lnTo>
                  <a:pt x="1904" y="906"/>
                </a:lnTo>
                <a:lnTo>
                  <a:pt x="1890" y="902"/>
                </a:lnTo>
                <a:lnTo>
                  <a:pt x="1884" y="900"/>
                </a:lnTo>
                <a:close/>
                <a:moveTo>
                  <a:pt x="2362" y="1360"/>
                </a:moveTo>
                <a:lnTo>
                  <a:pt x="2366" y="1372"/>
                </a:lnTo>
                <a:lnTo>
                  <a:pt x="2372" y="1382"/>
                </a:lnTo>
                <a:lnTo>
                  <a:pt x="2382" y="1386"/>
                </a:lnTo>
                <a:lnTo>
                  <a:pt x="2394" y="1388"/>
                </a:lnTo>
                <a:lnTo>
                  <a:pt x="2374" y="1460"/>
                </a:lnTo>
                <a:lnTo>
                  <a:pt x="2356" y="1420"/>
                </a:lnTo>
                <a:lnTo>
                  <a:pt x="2338" y="1370"/>
                </a:lnTo>
                <a:lnTo>
                  <a:pt x="2322" y="1316"/>
                </a:lnTo>
                <a:lnTo>
                  <a:pt x="2320" y="1314"/>
                </a:lnTo>
                <a:lnTo>
                  <a:pt x="2316" y="1288"/>
                </a:lnTo>
                <a:lnTo>
                  <a:pt x="2308" y="1262"/>
                </a:lnTo>
                <a:lnTo>
                  <a:pt x="2296" y="1214"/>
                </a:lnTo>
                <a:lnTo>
                  <a:pt x="2288" y="1168"/>
                </a:lnTo>
                <a:lnTo>
                  <a:pt x="2280" y="1128"/>
                </a:lnTo>
                <a:lnTo>
                  <a:pt x="2274" y="1096"/>
                </a:lnTo>
                <a:lnTo>
                  <a:pt x="2274" y="1086"/>
                </a:lnTo>
                <a:lnTo>
                  <a:pt x="2274" y="1078"/>
                </a:lnTo>
                <a:lnTo>
                  <a:pt x="2272" y="1070"/>
                </a:lnTo>
                <a:lnTo>
                  <a:pt x="2270" y="1066"/>
                </a:lnTo>
                <a:lnTo>
                  <a:pt x="2270" y="1062"/>
                </a:lnTo>
                <a:lnTo>
                  <a:pt x="2270" y="1060"/>
                </a:lnTo>
                <a:lnTo>
                  <a:pt x="2332" y="1154"/>
                </a:lnTo>
                <a:lnTo>
                  <a:pt x="2324" y="1162"/>
                </a:lnTo>
                <a:lnTo>
                  <a:pt x="2318" y="1176"/>
                </a:lnTo>
                <a:lnTo>
                  <a:pt x="2316" y="1192"/>
                </a:lnTo>
                <a:lnTo>
                  <a:pt x="2320" y="1208"/>
                </a:lnTo>
                <a:lnTo>
                  <a:pt x="2326" y="1222"/>
                </a:lnTo>
                <a:lnTo>
                  <a:pt x="2338" y="1232"/>
                </a:lnTo>
                <a:lnTo>
                  <a:pt x="2352" y="1242"/>
                </a:lnTo>
                <a:lnTo>
                  <a:pt x="2364" y="1256"/>
                </a:lnTo>
                <a:lnTo>
                  <a:pt x="2370" y="1272"/>
                </a:lnTo>
                <a:lnTo>
                  <a:pt x="2374" y="1284"/>
                </a:lnTo>
                <a:lnTo>
                  <a:pt x="2374" y="1288"/>
                </a:lnTo>
                <a:lnTo>
                  <a:pt x="2376" y="1290"/>
                </a:lnTo>
                <a:lnTo>
                  <a:pt x="2376" y="1294"/>
                </a:lnTo>
                <a:lnTo>
                  <a:pt x="2378" y="1296"/>
                </a:lnTo>
                <a:lnTo>
                  <a:pt x="2378" y="1298"/>
                </a:lnTo>
                <a:lnTo>
                  <a:pt x="2378" y="1300"/>
                </a:lnTo>
                <a:lnTo>
                  <a:pt x="2380" y="1300"/>
                </a:lnTo>
                <a:lnTo>
                  <a:pt x="2380" y="1302"/>
                </a:lnTo>
                <a:lnTo>
                  <a:pt x="2380" y="1304"/>
                </a:lnTo>
                <a:lnTo>
                  <a:pt x="2382" y="1304"/>
                </a:lnTo>
                <a:lnTo>
                  <a:pt x="2382" y="1306"/>
                </a:lnTo>
                <a:lnTo>
                  <a:pt x="2382" y="1308"/>
                </a:lnTo>
                <a:lnTo>
                  <a:pt x="2384" y="1308"/>
                </a:lnTo>
                <a:lnTo>
                  <a:pt x="2384" y="1310"/>
                </a:lnTo>
                <a:lnTo>
                  <a:pt x="2386" y="1310"/>
                </a:lnTo>
                <a:lnTo>
                  <a:pt x="2386" y="1312"/>
                </a:lnTo>
                <a:lnTo>
                  <a:pt x="2388" y="1312"/>
                </a:lnTo>
                <a:lnTo>
                  <a:pt x="2388" y="1314"/>
                </a:lnTo>
                <a:lnTo>
                  <a:pt x="2390" y="1314"/>
                </a:lnTo>
                <a:lnTo>
                  <a:pt x="2392" y="1316"/>
                </a:lnTo>
                <a:lnTo>
                  <a:pt x="2394" y="1316"/>
                </a:lnTo>
                <a:lnTo>
                  <a:pt x="2396" y="1316"/>
                </a:lnTo>
                <a:lnTo>
                  <a:pt x="2396" y="1320"/>
                </a:lnTo>
                <a:lnTo>
                  <a:pt x="2398" y="1324"/>
                </a:lnTo>
                <a:lnTo>
                  <a:pt x="2380" y="1328"/>
                </a:lnTo>
                <a:lnTo>
                  <a:pt x="2370" y="1334"/>
                </a:lnTo>
                <a:lnTo>
                  <a:pt x="2362" y="1344"/>
                </a:lnTo>
                <a:lnTo>
                  <a:pt x="2362" y="1360"/>
                </a:lnTo>
                <a:close/>
              </a:path>
            </a:pathLst>
          </a:custGeom>
          <a:solidFill>
            <a:srgbClr val="000000"/>
          </a:solidFill>
          <a:ln w="3175" cmpd="sng">
            <a:noFill/>
            <a:prstDash val="solid"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grpSp>
        <p:nvGrpSpPr>
          <p:cNvPr id="87043" name="Group 51"/>
          <p:cNvGrpSpPr>
            <a:grpSpLocks/>
          </p:cNvGrpSpPr>
          <p:nvPr/>
        </p:nvGrpSpPr>
        <p:grpSpPr bwMode="auto">
          <a:xfrm>
            <a:off x="4932363" y="333375"/>
            <a:ext cx="3887787" cy="3455988"/>
            <a:chOff x="2792" y="2312"/>
            <a:chExt cx="1153" cy="1153"/>
          </a:xfrm>
        </p:grpSpPr>
        <p:sp>
          <p:nvSpPr>
            <p:cNvPr id="87055" name="Freeform 52"/>
            <p:cNvSpPr>
              <a:spLocks/>
            </p:cNvSpPr>
            <p:nvPr/>
          </p:nvSpPr>
          <p:spPr bwMode="auto">
            <a:xfrm>
              <a:off x="2792" y="3156"/>
              <a:ext cx="465" cy="309"/>
            </a:xfrm>
            <a:custGeom>
              <a:avLst/>
              <a:gdLst>
                <a:gd name="T0" fmla="*/ 269 w 465"/>
                <a:gd name="T1" fmla="*/ 0 h 309"/>
                <a:gd name="T2" fmla="*/ 269 w 465"/>
                <a:gd name="T3" fmla="*/ 97 h 309"/>
                <a:gd name="T4" fmla="*/ 412 w 465"/>
                <a:gd name="T5" fmla="*/ 58 h 309"/>
                <a:gd name="T6" fmla="*/ 436 w 465"/>
                <a:gd name="T7" fmla="*/ 65 h 309"/>
                <a:gd name="T8" fmla="*/ 450 w 465"/>
                <a:gd name="T9" fmla="*/ 78 h 309"/>
                <a:gd name="T10" fmla="*/ 450 w 465"/>
                <a:gd name="T11" fmla="*/ 104 h 309"/>
                <a:gd name="T12" fmla="*/ 436 w 465"/>
                <a:gd name="T13" fmla="*/ 120 h 309"/>
                <a:gd name="T14" fmla="*/ 416 w 465"/>
                <a:gd name="T15" fmla="*/ 120 h 309"/>
                <a:gd name="T16" fmla="*/ 402 w 465"/>
                <a:gd name="T17" fmla="*/ 107 h 309"/>
                <a:gd name="T18" fmla="*/ 402 w 465"/>
                <a:gd name="T19" fmla="*/ 87 h 309"/>
                <a:gd name="T20" fmla="*/ 297 w 465"/>
                <a:gd name="T21" fmla="*/ 130 h 309"/>
                <a:gd name="T22" fmla="*/ 453 w 465"/>
                <a:gd name="T23" fmla="*/ 178 h 309"/>
                <a:gd name="T24" fmla="*/ 464 w 465"/>
                <a:gd name="T25" fmla="*/ 201 h 309"/>
                <a:gd name="T26" fmla="*/ 460 w 465"/>
                <a:gd name="T27" fmla="*/ 220 h 309"/>
                <a:gd name="T28" fmla="*/ 453 w 465"/>
                <a:gd name="T29" fmla="*/ 233 h 309"/>
                <a:gd name="T30" fmla="*/ 436 w 465"/>
                <a:gd name="T31" fmla="*/ 237 h 309"/>
                <a:gd name="T32" fmla="*/ 419 w 465"/>
                <a:gd name="T33" fmla="*/ 227 h 309"/>
                <a:gd name="T34" fmla="*/ 412 w 465"/>
                <a:gd name="T35" fmla="*/ 217 h 309"/>
                <a:gd name="T36" fmla="*/ 412 w 465"/>
                <a:gd name="T37" fmla="*/ 201 h 309"/>
                <a:gd name="T38" fmla="*/ 245 w 465"/>
                <a:gd name="T39" fmla="*/ 159 h 309"/>
                <a:gd name="T40" fmla="*/ 167 w 465"/>
                <a:gd name="T41" fmla="*/ 246 h 309"/>
                <a:gd name="T42" fmla="*/ 174 w 465"/>
                <a:gd name="T43" fmla="*/ 250 h 309"/>
                <a:gd name="T44" fmla="*/ 181 w 465"/>
                <a:gd name="T45" fmla="*/ 272 h 309"/>
                <a:gd name="T46" fmla="*/ 177 w 465"/>
                <a:gd name="T47" fmla="*/ 302 h 309"/>
                <a:gd name="T48" fmla="*/ 160 w 465"/>
                <a:gd name="T49" fmla="*/ 308 h 309"/>
                <a:gd name="T50" fmla="*/ 140 w 465"/>
                <a:gd name="T51" fmla="*/ 305 h 309"/>
                <a:gd name="T52" fmla="*/ 130 w 465"/>
                <a:gd name="T53" fmla="*/ 292 h 309"/>
                <a:gd name="T54" fmla="*/ 126 w 465"/>
                <a:gd name="T55" fmla="*/ 266 h 309"/>
                <a:gd name="T56" fmla="*/ 133 w 465"/>
                <a:gd name="T57" fmla="*/ 250 h 309"/>
                <a:gd name="T58" fmla="*/ 126 w 465"/>
                <a:gd name="T59" fmla="*/ 243 h 309"/>
                <a:gd name="T60" fmla="*/ 187 w 465"/>
                <a:gd name="T61" fmla="*/ 152 h 309"/>
                <a:gd name="T62" fmla="*/ 48 w 465"/>
                <a:gd name="T63" fmla="*/ 152 h 309"/>
                <a:gd name="T64" fmla="*/ 58 w 465"/>
                <a:gd name="T65" fmla="*/ 172 h 309"/>
                <a:gd name="T66" fmla="*/ 48 w 465"/>
                <a:gd name="T67" fmla="*/ 201 h 309"/>
                <a:gd name="T68" fmla="*/ 27 w 465"/>
                <a:gd name="T69" fmla="*/ 211 h 309"/>
                <a:gd name="T70" fmla="*/ 7 w 465"/>
                <a:gd name="T71" fmla="*/ 207 h 309"/>
                <a:gd name="T72" fmla="*/ 0 w 465"/>
                <a:gd name="T73" fmla="*/ 194 h 309"/>
                <a:gd name="T74" fmla="*/ 0 w 465"/>
                <a:gd name="T75" fmla="*/ 175 h 309"/>
                <a:gd name="T76" fmla="*/ 10 w 465"/>
                <a:gd name="T77" fmla="*/ 159 h 309"/>
                <a:gd name="T78" fmla="*/ 27 w 465"/>
                <a:gd name="T79" fmla="*/ 152 h 309"/>
                <a:gd name="T80" fmla="*/ 27 w 465"/>
                <a:gd name="T81" fmla="*/ 133 h 309"/>
                <a:gd name="T82" fmla="*/ 218 w 465"/>
                <a:gd name="T83" fmla="*/ 107 h 309"/>
                <a:gd name="T84" fmla="*/ 225 w 465"/>
                <a:gd name="T85" fmla="*/ 91 h 309"/>
                <a:gd name="T86" fmla="*/ 225 w 465"/>
                <a:gd name="T87" fmla="*/ 35 h 309"/>
                <a:gd name="T88" fmla="*/ 204 w 465"/>
                <a:gd name="T89" fmla="*/ 13 h 309"/>
                <a:gd name="T90" fmla="*/ 269 w 465"/>
                <a:gd name="T91" fmla="*/ 0 h 309"/>
                <a:gd name="T92" fmla="*/ 269 w 465"/>
                <a:gd name="T93" fmla="*/ 0 h 309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465"/>
                <a:gd name="T142" fmla="*/ 0 h 309"/>
                <a:gd name="T143" fmla="*/ 465 w 465"/>
                <a:gd name="T144" fmla="*/ 309 h 309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465" h="309">
                  <a:moveTo>
                    <a:pt x="269" y="0"/>
                  </a:moveTo>
                  <a:lnTo>
                    <a:pt x="269" y="97"/>
                  </a:lnTo>
                  <a:lnTo>
                    <a:pt x="412" y="58"/>
                  </a:lnTo>
                  <a:lnTo>
                    <a:pt x="436" y="65"/>
                  </a:lnTo>
                  <a:lnTo>
                    <a:pt x="450" y="78"/>
                  </a:lnTo>
                  <a:lnTo>
                    <a:pt x="450" y="104"/>
                  </a:lnTo>
                  <a:lnTo>
                    <a:pt x="436" y="120"/>
                  </a:lnTo>
                  <a:lnTo>
                    <a:pt x="416" y="120"/>
                  </a:lnTo>
                  <a:lnTo>
                    <a:pt x="402" y="107"/>
                  </a:lnTo>
                  <a:lnTo>
                    <a:pt x="402" y="87"/>
                  </a:lnTo>
                  <a:lnTo>
                    <a:pt x="297" y="130"/>
                  </a:lnTo>
                  <a:lnTo>
                    <a:pt x="453" y="178"/>
                  </a:lnTo>
                  <a:lnTo>
                    <a:pt x="464" y="201"/>
                  </a:lnTo>
                  <a:lnTo>
                    <a:pt x="460" y="220"/>
                  </a:lnTo>
                  <a:lnTo>
                    <a:pt x="453" y="233"/>
                  </a:lnTo>
                  <a:lnTo>
                    <a:pt x="436" y="237"/>
                  </a:lnTo>
                  <a:lnTo>
                    <a:pt x="419" y="227"/>
                  </a:lnTo>
                  <a:lnTo>
                    <a:pt x="412" y="217"/>
                  </a:lnTo>
                  <a:lnTo>
                    <a:pt x="412" y="201"/>
                  </a:lnTo>
                  <a:lnTo>
                    <a:pt x="245" y="159"/>
                  </a:lnTo>
                  <a:lnTo>
                    <a:pt x="167" y="246"/>
                  </a:lnTo>
                  <a:lnTo>
                    <a:pt x="174" y="250"/>
                  </a:lnTo>
                  <a:lnTo>
                    <a:pt x="181" y="272"/>
                  </a:lnTo>
                  <a:lnTo>
                    <a:pt x="177" y="302"/>
                  </a:lnTo>
                  <a:lnTo>
                    <a:pt x="160" y="308"/>
                  </a:lnTo>
                  <a:lnTo>
                    <a:pt x="140" y="305"/>
                  </a:lnTo>
                  <a:lnTo>
                    <a:pt x="130" y="292"/>
                  </a:lnTo>
                  <a:lnTo>
                    <a:pt x="126" y="266"/>
                  </a:lnTo>
                  <a:lnTo>
                    <a:pt x="133" y="250"/>
                  </a:lnTo>
                  <a:lnTo>
                    <a:pt x="126" y="243"/>
                  </a:lnTo>
                  <a:lnTo>
                    <a:pt x="187" y="152"/>
                  </a:lnTo>
                  <a:lnTo>
                    <a:pt x="48" y="152"/>
                  </a:lnTo>
                  <a:lnTo>
                    <a:pt x="58" y="172"/>
                  </a:lnTo>
                  <a:lnTo>
                    <a:pt x="48" y="201"/>
                  </a:lnTo>
                  <a:lnTo>
                    <a:pt x="27" y="211"/>
                  </a:lnTo>
                  <a:lnTo>
                    <a:pt x="7" y="207"/>
                  </a:lnTo>
                  <a:lnTo>
                    <a:pt x="0" y="194"/>
                  </a:lnTo>
                  <a:lnTo>
                    <a:pt x="0" y="175"/>
                  </a:lnTo>
                  <a:lnTo>
                    <a:pt x="10" y="159"/>
                  </a:lnTo>
                  <a:lnTo>
                    <a:pt x="27" y="152"/>
                  </a:lnTo>
                  <a:lnTo>
                    <a:pt x="27" y="133"/>
                  </a:lnTo>
                  <a:lnTo>
                    <a:pt x="218" y="107"/>
                  </a:lnTo>
                  <a:lnTo>
                    <a:pt x="225" y="91"/>
                  </a:lnTo>
                  <a:lnTo>
                    <a:pt x="225" y="35"/>
                  </a:lnTo>
                  <a:lnTo>
                    <a:pt x="204" y="13"/>
                  </a:lnTo>
                  <a:lnTo>
                    <a:pt x="269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56" name="Freeform 53"/>
            <p:cNvSpPr>
              <a:spLocks/>
            </p:cNvSpPr>
            <p:nvPr/>
          </p:nvSpPr>
          <p:spPr bwMode="auto">
            <a:xfrm>
              <a:off x="2969" y="3211"/>
              <a:ext cx="49" cy="43"/>
            </a:xfrm>
            <a:custGeom>
              <a:avLst/>
              <a:gdLst>
                <a:gd name="T0" fmla="*/ 48 w 49"/>
                <a:gd name="T1" fmla="*/ 10 h 43"/>
                <a:gd name="T2" fmla="*/ 41 w 49"/>
                <a:gd name="T3" fmla="*/ 10 h 43"/>
                <a:gd name="T4" fmla="*/ 38 w 49"/>
                <a:gd name="T5" fmla="*/ 3 h 43"/>
                <a:gd name="T6" fmla="*/ 21 w 49"/>
                <a:gd name="T7" fmla="*/ 0 h 43"/>
                <a:gd name="T8" fmla="*/ 7 w 49"/>
                <a:gd name="T9" fmla="*/ 6 h 43"/>
                <a:gd name="T10" fmla="*/ 0 w 49"/>
                <a:gd name="T11" fmla="*/ 16 h 43"/>
                <a:gd name="T12" fmla="*/ 0 w 49"/>
                <a:gd name="T13" fmla="*/ 29 h 43"/>
                <a:gd name="T14" fmla="*/ 4 w 49"/>
                <a:gd name="T15" fmla="*/ 36 h 43"/>
                <a:gd name="T16" fmla="*/ 10 w 49"/>
                <a:gd name="T17" fmla="*/ 42 h 43"/>
                <a:gd name="T18" fmla="*/ 21 w 49"/>
                <a:gd name="T19" fmla="*/ 42 h 43"/>
                <a:gd name="T20" fmla="*/ 31 w 49"/>
                <a:gd name="T21" fmla="*/ 42 h 43"/>
                <a:gd name="T22" fmla="*/ 38 w 49"/>
                <a:gd name="T23" fmla="*/ 36 h 43"/>
                <a:gd name="T24" fmla="*/ 48 w 49"/>
                <a:gd name="T25" fmla="*/ 36 h 43"/>
                <a:gd name="T26" fmla="*/ 48 w 49"/>
                <a:gd name="T27" fmla="*/ 10 h 43"/>
                <a:gd name="T28" fmla="*/ 48 w 49"/>
                <a:gd name="T29" fmla="*/ 10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9"/>
                <a:gd name="T46" fmla="*/ 0 h 43"/>
                <a:gd name="T47" fmla="*/ 49 w 49"/>
                <a:gd name="T48" fmla="*/ 43 h 4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9" h="43">
                  <a:moveTo>
                    <a:pt x="48" y="10"/>
                  </a:moveTo>
                  <a:lnTo>
                    <a:pt x="41" y="10"/>
                  </a:lnTo>
                  <a:lnTo>
                    <a:pt x="38" y="3"/>
                  </a:lnTo>
                  <a:lnTo>
                    <a:pt x="21" y="0"/>
                  </a:lnTo>
                  <a:lnTo>
                    <a:pt x="7" y="6"/>
                  </a:lnTo>
                  <a:lnTo>
                    <a:pt x="0" y="16"/>
                  </a:lnTo>
                  <a:lnTo>
                    <a:pt x="0" y="29"/>
                  </a:lnTo>
                  <a:lnTo>
                    <a:pt x="4" y="36"/>
                  </a:lnTo>
                  <a:lnTo>
                    <a:pt x="10" y="42"/>
                  </a:lnTo>
                  <a:lnTo>
                    <a:pt x="21" y="42"/>
                  </a:lnTo>
                  <a:lnTo>
                    <a:pt x="31" y="42"/>
                  </a:lnTo>
                  <a:lnTo>
                    <a:pt x="38" y="36"/>
                  </a:lnTo>
                  <a:lnTo>
                    <a:pt x="48" y="36"/>
                  </a:lnTo>
                  <a:lnTo>
                    <a:pt x="48" y="1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57" name="Freeform 54"/>
            <p:cNvSpPr>
              <a:spLocks/>
            </p:cNvSpPr>
            <p:nvPr/>
          </p:nvSpPr>
          <p:spPr bwMode="auto">
            <a:xfrm>
              <a:off x="2840" y="2312"/>
              <a:ext cx="682" cy="1026"/>
            </a:xfrm>
            <a:custGeom>
              <a:avLst/>
              <a:gdLst>
                <a:gd name="T0" fmla="*/ 583 w 682"/>
                <a:gd name="T1" fmla="*/ 844 h 1026"/>
                <a:gd name="T2" fmla="*/ 596 w 682"/>
                <a:gd name="T3" fmla="*/ 876 h 1026"/>
                <a:gd name="T4" fmla="*/ 668 w 682"/>
                <a:gd name="T5" fmla="*/ 889 h 1026"/>
                <a:gd name="T6" fmla="*/ 675 w 682"/>
                <a:gd name="T7" fmla="*/ 909 h 1026"/>
                <a:gd name="T8" fmla="*/ 661 w 682"/>
                <a:gd name="T9" fmla="*/ 931 h 1026"/>
                <a:gd name="T10" fmla="*/ 552 w 682"/>
                <a:gd name="T11" fmla="*/ 938 h 1026"/>
                <a:gd name="T12" fmla="*/ 542 w 682"/>
                <a:gd name="T13" fmla="*/ 957 h 1026"/>
                <a:gd name="T14" fmla="*/ 620 w 682"/>
                <a:gd name="T15" fmla="*/ 990 h 1026"/>
                <a:gd name="T16" fmla="*/ 542 w 682"/>
                <a:gd name="T17" fmla="*/ 1019 h 1026"/>
                <a:gd name="T18" fmla="*/ 480 w 682"/>
                <a:gd name="T19" fmla="*/ 1003 h 1026"/>
                <a:gd name="T20" fmla="*/ 426 w 682"/>
                <a:gd name="T21" fmla="*/ 1012 h 1026"/>
                <a:gd name="T22" fmla="*/ 426 w 682"/>
                <a:gd name="T23" fmla="*/ 983 h 1026"/>
                <a:gd name="T24" fmla="*/ 429 w 682"/>
                <a:gd name="T25" fmla="*/ 954 h 1026"/>
                <a:gd name="T26" fmla="*/ 456 w 682"/>
                <a:gd name="T27" fmla="*/ 730 h 1026"/>
                <a:gd name="T28" fmla="*/ 419 w 682"/>
                <a:gd name="T29" fmla="*/ 743 h 1026"/>
                <a:gd name="T30" fmla="*/ 416 w 682"/>
                <a:gd name="T31" fmla="*/ 769 h 1026"/>
                <a:gd name="T32" fmla="*/ 221 w 682"/>
                <a:gd name="T33" fmla="*/ 844 h 1026"/>
                <a:gd name="T34" fmla="*/ 10 w 682"/>
                <a:gd name="T35" fmla="*/ 798 h 1026"/>
                <a:gd name="T36" fmla="*/ 0 w 682"/>
                <a:gd name="T37" fmla="*/ 750 h 1026"/>
                <a:gd name="T38" fmla="*/ 0 w 682"/>
                <a:gd name="T39" fmla="*/ 724 h 1026"/>
                <a:gd name="T40" fmla="*/ 44 w 682"/>
                <a:gd name="T41" fmla="*/ 445 h 1026"/>
                <a:gd name="T42" fmla="*/ 37 w 682"/>
                <a:gd name="T43" fmla="*/ 402 h 1026"/>
                <a:gd name="T44" fmla="*/ 44 w 682"/>
                <a:gd name="T45" fmla="*/ 321 h 1026"/>
                <a:gd name="T46" fmla="*/ 85 w 682"/>
                <a:gd name="T47" fmla="*/ 240 h 1026"/>
                <a:gd name="T48" fmla="*/ 119 w 682"/>
                <a:gd name="T49" fmla="*/ 159 h 1026"/>
                <a:gd name="T50" fmla="*/ 88 w 682"/>
                <a:gd name="T51" fmla="*/ 104 h 1026"/>
                <a:gd name="T52" fmla="*/ 88 w 682"/>
                <a:gd name="T53" fmla="*/ 55 h 1026"/>
                <a:gd name="T54" fmla="*/ 129 w 682"/>
                <a:gd name="T55" fmla="*/ 6 h 1026"/>
                <a:gd name="T56" fmla="*/ 208 w 682"/>
                <a:gd name="T57" fmla="*/ 10 h 1026"/>
                <a:gd name="T58" fmla="*/ 245 w 682"/>
                <a:gd name="T59" fmla="*/ 62 h 1026"/>
                <a:gd name="T60" fmla="*/ 228 w 682"/>
                <a:gd name="T61" fmla="*/ 156 h 1026"/>
                <a:gd name="T62" fmla="*/ 214 w 682"/>
                <a:gd name="T63" fmla="*/ 198 h 1026"/>
                <a:gd name="T64" fmla="*/ 272 w 682"/>
                <a:gd name="T65" fmla="*/ 360 h 1026"/>
                <a:gd name="T66" fmla="*/ 371 w 682"/>
                <a:gd name="T67" fmla="*/ 389 h 1026"/>
                <a:gd name="T68" fmla="*/ 487 w 682"/>
                <a:gd name="T69" fmla="*/ 383 h 1026"/>
                <a:gd name="T70" fmla="*/ 514 w 682"/>
                <a:gd name="T71" fmla="*/ 422 h 1026"/>
                <a:gd name="T72" fmla="*/ 548 w 682"/>
                <a:gd name="T73" fmla="*/ 497 h 1026"/>
                <a:gd name="T74" fmla="*/ 371 w 682"/>
                <a:gd name="T75" fmla="*/ 565 h 1026"/>
                <a:gd name="T76" fmla="*/ 634 w 682"/>
                <a:gd name="T77" fmla="*/ 587 h 102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682"/>
                <a:gd name="T118" fmla="*/ 0 h 1026"/>
                <a:gd name="T119" fmla="*/ 682 w 682"/>
                <a:gd name="T120" fmla="*/ 1026 h 1026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682" h="1026">
                  <a:moveTo>
                    <a:pt x="634" y="587"/>
                  </a:moveTo>
                  <a:lnTo>
                    <a:pt x="583" y="844"/>
                  </a:lnTo>
                  <a:lnTo>
                    <a:pt x="586" y="863"/>
                  </a:lnTo>
                  <a:lnTo>
                    <a:pt x="596" y="876"/>
                  </a:lnTo>
                  <a:lnTo>
                    <a:pt x="630" y="886"/>
                  </a:lnTo>
                  <a:lnTo>
                    <a:pt x="668" y="889"/>
                  </a:lnTo>
                  <a:lnTo>
                    <a:pt x="675" y="896"/>
                  </a:lnTo>
                  <a:lnTo>
                    <a:pt x="675" y="909"/>
                  </a:lnTo>
                  <a:lnTo>
                    <a:pt x="681" y="925"/>
                  </a:lnTo>
                  <a:lnTo>
                    <a:pt x="661" y="931"/>
                  </a:lnTo>
                  <a:lnTo>
                    <a:pt x="606" y="941"/>
                  </a:lnTo>
                  <a:lnTo>
                    <a:pt x="552" y="938"/>
                  </a:lnTo>
                  <a:lnTo>
                    <a:pt x="542" y="938"/>
                  </a:lnTo>
                  <a:lnTo>
                    <a:pt x="542" y="957"/>
                  </a:lnTo>
                  <a:lnTo>
                    <a:pt x="583" y="977"/>
                  </a:lnTo>
                  <a:lnTo>
                    <a:pt x="620" y="990"/>
                  </a:lnTo>
                  <a:lnTo>
                    <a:pt x="627" y="996"/>
                  </a:lnTo>
                  <a:lnTo>
                    <a:pt x="542" y="1019"/>
                  </a:lnTo>
                  <a:lnTo>
                    <a:pt x="535" y="1025"/>
                  </a:lnTo>
                  <a:lnTo>
                    <a:pt x="480" y="1003"/>
                  </a:lnTo>
                  <a:lnTo>
                    <a:pt x="473" y="1019"/>
                  </a:lnTo>
                  <a:lnTo>
                    <a:pt x="426" y="1012"/>
                  </a:lnTo>
                  <a:lnTo>
                    <a:pt x="426" y="1003"/>
                  </a:lnTo>
                  <a:lnTo>
                    <a:pt x="426" y="983"/>
                  </a:lnTo>
                  <a:lnTo>
                    <a:pt x="429" y="967"/>
                  </a:lnTo>
                  <a:lnTo>
                    <a:pt x="429" y="954"/>
                  </a:lnTo>
                  <a:lnTo>
                    <a:pt x="419" y="938"/>
                  </a:lnTo>
                  <a:lnTo>
                    <a:pt x="456" y="730"/>
                  </a:lnTo>
                  <a:lnTo>
                    <a:pt x="405" y="730"/>
                  </a:lnTo>
                  <a:lnTo>
                    <a:pt x="419" y="743"/>
                  </a:lnTo>
                  <a:lnTo>
                    <a:pt x="419" y="763"/>
                  </a:lnTo>
                  <a:lnTo>
                    <a:pt x="416" y="769"/>
                  </a:lnTo>
                  <a:lnTo>
                    <a:pt x="412" y="776"/>
                  </a:lnTo>
                  <a:lnTo>
                    <a:pt x="221" y="844"/>
                  </a:lnTo>
                  <a:lnTo>
                    <a:pt x="112" y="866"/>
                  </a:lnTo>
                  <a:lnTo>
                    <a:pt x="10" y="798"/>
                  </a:lnTo>
                  <a:lnTo>
                    <a:pt x="3" y="772"/>
                  </a:lnTo>
                  <a:lnTo>
                    <a:pt x="0" y="750"/>
                  </a:lnTo>
                  <a:lnTo>
                    <a:pt x="0" y="730"/>
                  </a:lnTo>
                  <a:lnTo>
                    <a:pt x="0" y="724"/>
                  </a:lnTo>
                  <a:lnTo>
                    <a:pt x="0" y="448"/>
                  </a:lnTo>
                  <a:lnTo>
                    <a:pt x="44" y="445"/>
                  </a:lnTo>
                  <a:lnTo>
                    <a:pt x="47" y="445"/>
                  </a:lnTo>
                  <a:lnTo>
                    <a:pt x="37" y="402"/>
                  </a:lnTo>
                  <a:lnTo>
                    <a:pt x="34" y="354"/>
                  </a:lnTo>
                  <a:lnTo>
                    <a:pt x="44" y="321"/>
                  </a:lnTo>
                  <a:lnTo>
                    <a:pt x="54" y="286"/>
                  </a:lnTo>
                  <a:lnTo>
                    <a:pt x="85" y="240"/>
                  </a:lnTo>
                  <a:lnTo>
                    <a:pt x="122" y="201"/>
                  </a:lnTo>
                  <a:lnTo>
                    <a:pt x="119" y="159"/>
                  </a:lnTo>
                  <a:lnTo>
                    <a:pt x="102" y="133"/>
                  </a:lnTo>
                  <a:lnTo>
                    <a:pt x="88" y="104"/>
                  </a:lnTo>
                  <a:lnTo>
                    <a:pt x="85" y="81"/>
                  </a:lnTo>
                  <a:lnTo>
                    <a:pt x="88" y="55"/>
                  </a:lnTo>
                  <a:lnTo>
                    <a:pt x="105" y="26"/>
                  </a:lnTo>
                  <a:lnTo>
                    <a:pt x="129" y="6"/>
                  </a:lnTo>
                  <a:lnTo>
                    <a:pt x="170" y="0"/>
                  </a:lnTo>
                  <a:lnTo>
                    <a:pt x="208" y="10"/>
                  </a:lnTo>
                  <a:lnTo>
                    <a:pt x="231" y="32"/>
                  </a:lnTo>
                  <a:lnTo>
                    <a:pt x="245" y="62"/>
                  </a:lnTo>
                  <a:lnTo>
                    <a:pt x="242" y="114"/>
                  </a:lnTo>
                  <a:lnTo>
                    <a:pt x="228" y="156"/>
                  </a:lnTo>
                  <a:lnTo>
                    <a:pt x="197" y="191"/>
                  </a:lnTo>
                  <a:lnTo>
                    <a:pt x="214" y="198"/>
                  </a:lnTo>
                  <a:lnTo>
                    <a:pt x="259" y="273"/>
                  </a:lnTo>
                  <a:lnTo>
                    <a:pt x="272" y="360"/>
                  </a:lnTo>
                  <a:lnTo>
                    <a:pt x="279" y="383"/>
                  </a:lnTo>
                  <a:lnTo>
                    <a:pt x="371" y="389"/>
                  </a:lnTo>
                  <a:lnTo>
                    <a:pt x="463" y="376"/>
                  </a:lnTo>
                  <a:lnTo>
                    <a:pt x="487" y="383"/>
                  </a:lnTo>
                  <a:lnTo>
                    <a:pt x="508" y="399"/>
                  </a:lnTo>
                  <a:lnTo>
                    <a:pt x="514" y="422"/>
                  </a:lnTo>
                  <a:lnTo>
                    <a:pt x="562" y="464"/>
                  </a:lnTo>
                  <a:lnTo>
                    <a:pt x="548" y="497"/>
                  </a:lnTo>
                  <a:lnTo>
                    <a:pt x="450" y="526"/>
                  </a:lnTo>
                  <a:lnTo>
                    <a:pt x="371" y="565"/>
                  </a:lnTo>
                  <a:lnTo>
                    <a:pt x="511" y="565"/>
                  </a:lnTo>
                  <a:lnTo>
                    <a:pt x="634" y="58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58" name="Freeform 55"/>
            <p:cNvSpPr>
              <a:spLocks/>
            </p:cNvSpPr>
            <p:nvPr/>
          </p:nvSpPr>
          <p:spPr bwMode="auto">
            <a:xfrm>
              <a:off x="3286" y="2640"/>
              <a:ext cx="659" cy="728"/>
            </a:xfrm>
            <a:custGeom>
              <a:avLst/>
              <a:gdLst>
                <a:gd name="T0" fmla="*/ 631 w 659"/>
                <a:gd name="T1" fmla="*/ 3 h 728"/>
                <a:gd name="T2" fmla="*/ 658 w 659"/>
                <a:gd name="T3" fmla="*/ 13 h 728"/>
                <a:gd name="T4" fmla="*/ 658 w 659"/>
                <a:gd name="T5" fmla="*/ 65 h 728"/>
                <a:gd name="T6" fmla="*/ 443 w 659"/>
                <a:gd name="T7" fmla="*/ 133 h 728"/>
                <a:gd name="T8" fmla="*/ 443 w 659"/>
                <a:gd name="T9" fmla="*/ 409 h 728"/>
                <a:gd name="T10" fmla="*/ 399 w 659"/>
                <a:gd name="T11" fmla="*/ 428 h 728"/>
                <a:gd name="T12" fmla="*/ 399 w 659"/>
                <a:gd name="T13" fmla="*/ 610 h 728"/>
                <a:gd name="T14" fmla="*/ 546 w 659"/>
                <a:gd name="T15" fmla="*/ 568 h 728"/>
                <a:gd name="T16" fmla="*/ 580 w 659"/>
                <a:gd name="T17" fmla="*/ 594 h 728"/>
                <a:gd name="T18" fmla="*/ 123 w 659"/>
                <a:gd name="T19" fmla="*/ 727 h 728"/>
                <a:gd name="T20" fmla="*/ 89 w 659"/>
                <a:gd name="T21" fmla="*/ 697 h 728"/>
                <a:gd name="T22" fmla="*/ 96 w 659"/>
                <a:gd name="T23" fmla="*/ 691 h 728"/>
                <a:gd name="T24" fmla="*/ 286 w 659"/>
                <a:gd name="T25" fmla="*/ 639 h 728"/>
                <a:gd name="T26" fmla="*/ 286 w 659"/>
                <a:gd name="T27" fmla="*/ 308 h 728"/>
                <a:gd name="T28" fmla="*/ 194 w 659"/>
                <a:gd name="T29" fmla="*/ 272 h 728"/>
                <a:gd name="T30" fmla="*/ 102 w 659"/>
                <a:gd name="T31" fmla="*/ 243 h 728"/>
                <a:gd name="T32" fmla="*/ 0 w 659"/>
                <a:gd name="T33" fmla="*/ 198 h 728"/>
                <a:gd name="T34" fmla="*/ 48 w 659"/>
                <a:gd name="T35" fmla="*/ 178 h 728"/>
                <a:gd name="T36" fmla="*/ 102 w 659"/>
                <a:gd name="T37" fmla="*/ 169 h 728"/>
                <a:gd name="T38" fmla="*/ 109 w 659"/>
                <a:gd name="T39" fmla="*/ 133 h 728"/>
                <a:gd name="T40" fmla="*/ 58 w 659"/>
                <a:gd name="T41" fmla="*/ 97 h 728"/>
                <a:gd name="T42" fmla="*/ 51 w 659"/>
                <a:gd name="T43" fmla="*/ 71 h 728"/>
                <a:gd name="T44" fmla="*/ 34 w 659"/>
                <a:gd name="T45" fmla="*/ 55 h 728"/>
                <a:gd name="T46" fmla="*/ 51 w 659"/>
                <a:gd name="T47" fmla="*/ 48 h 728"/>
                <a:gd name="T48" fmla="*/ 102 w 659"/>
                <a:gd name="T49" fmla="*/ 55 h 728"/>
                <a:gd name="T50" fmla="*/ 99 w 659"/>
                <a:gd name="T51" fmla="*/ 0 h 728"/>
                <a:gd name="T52" fmla="*/ 154 w 659"/>
                <a:gd name="T53" fmla="*/ 16 h 728"/>
                <a:gd name="T54" fmla="*/ 361 w 659"/>
                <a:gd name="T55" fmla="*/ 87 h 728"/>
                <a:gd name="T56" fmla="*/ 621 w 659"/>
                <a:gd name="T57" fmla="*/ 16 h 728"/>
                <a:gd name="T58" fmla="*/ 631 w 659"/>
                <a:gd name="T59" fmla="*/ 3 h 728"/>
                <a:gd name="T60" fmla="*/ 631 w 659"/>
                <a:gd name="T61" fmla="*/ 3 h 72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59"/>
                <a:gd name="T94" fmla="*/ 0 h 728"/>
                <a:gd name="T95" fmla="*/ 659 w 659"/>
                <a:gd name="T96" fmla="*/ 728 h 72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59" h="728">
                  <a:moveTo>
                    <a:pt x="631" y="3"/>
                  </a:moveTo>
                  <a:lnTo>
                    <a:pt x="658" y="13"/>
                  </a:lnTo>
                  <a:lnTo>
                    <a:pt x="658" y="65"/>
                  </a:lnTo>
                  <a:lnTo>
                    <a:pt x="443" y="133"/>
                  </a:lnTo>
                  <a:lnTo>
                    <a:pt x="443" y="409"/>
                  </a:lnTo>
                  <a:lnTo>
                    <a:pt x="399" y="428"/>
                  </a:lnTo>
                  <a:lnTo>
                    <a:pt x="399" y="610"/>
                  </a:lnTo>
                  <a:lnTo>
                    <a:pt x="546" y="568"/>
                  </a:lnTo>
                  <a:lnTo>
                    <a:pt x="580" y="594"/>
                  </a:lnTo>
                  <a:lnTo>
                    <a:pt x="123" y="727"/>
                  </a:lnTo>
                  <a:lnTo>
                    <a:pt x="89" y="697"/>
                  </a:lnTo>
                  <a:lnTo>
                    <a:pt x="96" y="691"/>
                  </a:lnTo>
                  <a:lnTo>
                    <a:pt x="286" y="639"/>
                  </a:lnTo>
                  <a:lnTo>
                    <a:pt x="286" y="308"/>
                  </a:lnTo>
                  <a:lnTo>
                    <a:pt x="194" y="272"/>
                  </a:lnTo>
                  <a:lnTo>
                    <a:pt x="102" y="243"/>
                  </a:lnTo>
                  <a:lnTo>
                    <a:pt x="0" y="198"/>
                  </a:lnTo>
                  <a:lnTo>
                    <a:pt x="48" y="178"/>
                  </a:lnTo>
                  <a:lnTo>
                    <a:pt x="102" y="169"/>
                  </a:lnTo>
                  <a:lnTo>
                    <a:pt x="109" y="133"/>
                  </a:lnTo>
                  <a:lnTo>
                    <a:pt x="58" y="97"/>
                  </a:lnTo>
                  <a:lnTo>
                    <a:pt x="51" y="71"/>
                  </a:lnTo>
                  <a:lnTo>
                    <a:pt x="34" y="55"/>
                  </a:lnTo>
                  <a:lnTo>
                    <a:pt x="51" y="48"/>
                  </a:lnTo>
                  <a:lnTo>
                    <a:pt x="102" y="55"/>
                  </a:lnTo>
                  <a:lnTo>
                    <a:pt x="99" y="0"/>
                  </a:lnTo>
                  <a:lnTo>
                    <a:pt x="154" y="16"/>
                  </a:lnTo>
                  <a:lnTo>
                    <a:pt x="361" y="87"/>
                  </a:lnTo>
                  <a:lnTo>
                    <a:pt x="621" y="16"/>
                  </a:lnTo>
                  <a:lnTo>
                    <a:pt x="631" y="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7059" name="Freeform 56"/>
            <p:cNvSpPr>
              <a:spLocks/>
            </p:cNvSpPr>
            <p:nvPr/>
          </p:nvSpPr>
          <p:spPr bwMode="auto">
            <a:xfrm>
              <a:off x="3440" y="2331"/>
              <a:ext cx="468" cy="397"/>
            </a:xfrm>
            <a:custGeom>
              <a:avLst/>
              <a:gdLst>
                <a:gd name="T0" fmla="*/ 0 w 468"/>
                <a:gd name="T1" fmla="*/ 0 h 397"/>
                <a:gd name="T2" fmla="*/ 95 w 468"/>
                <a:gd name="T3" fmla="*/ 0 h 397"/>
                <a:gd name="T4" fmla="*/ 139 w 468"/>
                <a:gd name="T5" fmla="*/ 23 h 397"/>
                <a:gd name="T6" fmla="*/ 293 w 468"/>
                <a:gd name="T7" fmla="*/ 23 h 397"/>
                <a:gd name="T8" fmla="*/ 443 w 468"/>
                <a:gd name="T9" fmla="*/ 62 h 397"/>
                <a:gd name="T10" fmla="*/ 443 w 468"/>
                <a:gd name="T11" fmla="*/ 205 h 397"/>
                <a:gd name="T12" fmla="*/ 337 w 468"/>
                <a:gd name="T13" fmla="*/ 244 h 397"/>
                <a:gd name="T14" fmla="*/ 467 w 468"/>
                <a:gd name="T15" fmla="*/ 254 h 397"/>
                <a:gd name="T16" fmla="*/ 467 w 468"/>
                <a:gd name="T17" fmla="*/ 325 h 397"/>
                <a:gd name="T18" fmla="*/ 207 w 468"/>
                <a:gd name="T19" fmla="*/ 396 h 397"/>
                <a:gd name="T20" fmla="*/ 0 w 468"/>
                <a:gd name="T21" fmla="*/ 325 h 397"/>
                <a:gd name="T22" fmla="*/ 0 w 468"/>
                <a:gd name="T23" fmla="*/ 260 h 397"/>
                <a:gd name="T24" fmla="*/ 68 w 468"/>
                <a:gd name="T25" fmla="*/ 244 h 397"/>
                <a:gd name="T26" fmla="*/ 0 w 468"/>
                <a:gd name="T27" fmla="*/ 211 h 397"/>
                <a:gd name="T28" fmla="*/ 0 w 468"/>
                <a:gd name="T29" fmla="*/ 0 h 397"/>
                <a:gd name="T30" fmla="*/ 0 w 468"/>
                <a:gd name="T31" fmla="*/ 0 h 39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68"/>
                <a:gd name="T49" fmla="*/ 0 h 397"/>
                <a:gd name="T50" fmla="*/ 468 w 468"/>
                <a:gd name="T51" fmla="*/ 397 h 39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68" h="397">
                  <a:moveTo>
                    <a:pt x="0" y="0"/>
                  </a:moveTo>
                  <a:lnTo>
                    <a:pt x="95" y="0"/>
                  </a:lnTo>
                  <a:lnTo>
                    <a:pt x="139" y="23"/>
                  </a:lnTo>
                  <a:lnTo>
                    <a:pt x="293" y="23"/>
                  </a:lnTo>
                  <a:lnTo>
                    <a:pt x="443" y="62"/>
                  </a:lnTo>
                  <a:lnTo>
                    <a:pt x="443" y="205"/>
                  </a:lnTo>
                  <a:lnTo>
                    <a:pt x="337" y="244"/>
                  </a:lnTo>
                  <a:lnTo>
                    <a:pt x="467" y="254"/>
                  </a:lnTo>
                  <a:lnTo>
                    <a:pt x="467" y="325"/>
                  </a:lnTo>
                  <a:lnTo>
                    <a:pt x="207" y="396"/>
                  </a:lnTo>
                  <a:lnTo>
                    <a:pt x="0" y="325"/>
                  </a:lnTo>
                  <a:lnTo>
                    <a:pt x="0" y="260"/>
                  </a:lnTo>
                  <a:lnTo>
                    <a:pt x="68" y="244"/>
                  </a:lnTo>
                  <a:lnTo>
                    <a:pt x="0" y="211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87044" name="群組 24"/>
          <p:cNvGrpSpPr>
            <a:grpSpLocks/>
          </p:cNvGrpSpPr>
          <p:nvPr/>
        </p:nvGrpSpPr>
        <p:grpSpPr bwMode="auto">
          <a:xfrm>
            <a:off x="827088" y="3789363"/>
            <a:ext cx="3097212" cy="2924175"/>
            <a:chOff x="1691605" y="5157192"/>
            <a:chExt cx="1439863" cy="1412875"/>
          </a:xfrm>
        </p:grpSpPr>
        <p:grpSp>
          <p:nvGrpSpPr>
            <p:cNvPr id="87046" name="Group 120"/>
            <p:cNvGrpSpPr>
              <a:grpSpLocks/>
            </p:cNvGrpSpPr>
            <p:nvPr/>
          </p:nvGrpSpPr>
          <p:grpSpPr bwMode="auto">
            <a:xfrm>
              <a:off x="2483768" y="5157192"/>
              <a:ext cx="647700" cy="1412875"/>
              <a:chOff x="3008" y="2312"/>
              <a:chExt cx="721" cy="1153"/>
            </a:xfrm>
          </p:grpSpPr>
          <p:sp>
            <p:nvSpPr>
              <p:cNvPr id="87052" name="Freeform 121"/>
              <p:cNvSpPr>
                <a:spLocks/>
              </p:cNvSpPr>
              <p:nvPr/>
            </p:nvSpPr>
            <p:spPr bwMode="auto">
              <a:xfrm>
                <a:off x="3008" y="2312"/>
                <a:ext cx="482" cy="726"/>
              </a:xfrm>
              <a:custGeom>
                <a:avLst/>
                <a:gdLst>
                  <a:gd name="T0" fmla="*/ 450 w 482"/>
                  <a:gd name="T1" fmla="*/ 0 h 726"/>
                  <a:gd name="T2" fmla="*/ 95 w 482"/>
                  <a:gd name="T3" fmla="*/ 0 h 726"/>
                  <a:gd name="T4" fmla="*/ 88 w 482"/>
                  <a:gd name="T5" fmla="*/ 81 h 726"/>
                  <a:gd name="T6" fmla="*/ 88 w 482"/>
                  <a:gd name="T7" fmla="*/ 167 h 726"/>
                  <a:gd name="T8" fmla="*/ 91 w 482"/>
                  <a:gd name="T9" fmla="*/ 204 h 726"/>
                  <a:gd name="T10" fmla="*/ 95 w 482"/>
                  <a:gd name="T11" fmla="*/ 244 h 726"/>
                  <a:gd name="T12" fmla="*/ 99 w 482"/>
                  <a:gd name="T13" fmla="*/ 273 h 726"/>
                  <a:gd name="T14" fmla="*/ 107 w 482"/>
                  <a:gd name="T15" fmla="*/ 305 h 726"/>
                  <a:gd name="T16" fmla="*/ 195 w 482"/>
                  <a:gd name="T17" fmla="*/ 330 h 726"/>
                  <a:gd name="T18" fmla="*/ 211 w 482"/>
                  <a:gd name="T19" fmla="*/ 277 h 726"/>
                  <a:gd name="T20" fmla="*/ 211 w 482"/>
                  <a:gd name="T21" fmla="*/ 269 h 726"/>
                  <a:gd name="T22" fmla="*/ 215 w 482"/>
                  <a:gd name="T23" fmla="*/ 265 h 726"/>
                  <a:gd name="T24" fmla="*/ 227 w 482"/>
                  <a:gd name="T25" fmla="*/ 265 h 726"/>
                  <a:gd name="T26" fmla="*/ 251 w 482"/>
                  <a:gd name="T27" fmla="*/ 232 h 726"/>
                  <a:gd name="T28" fmla="*/ 278 w 482"/>
                  <a:gd name="T29" fmla="*/ 212 h 726"/>
                  <a:gd name="T30" fmla="*/ 338 w 482"/>
                  <a:gd name="T31" fmla="*/ 232 h 726"/>
                  <a:gd name="T32" fmla="*/ 334 w 482"/>
                  <a:gd name="T33" fmla="*/ 248 h 726"/>
                  <a:gd name="T34" fmla="*/ 330 w 482"/>
                  <a:gd name="T35" fmla="*/ 252 h 726"/>
                  <a:gd name="T36" fmla="*/ 326 w 482"/>
                  <a:gd name="T37" fmla="*/ 265 h 726"/>
                  <a:gd name="T38" fmla="*/ 318 w 482"/>
                  <a:gd name="T39" fmla="*/ 281 h 726"/>
                  <a:gd name="T40" fmla="*/ 310 w 482"/>
                  <a:gd name="T41" fmla="*/ 285 h 726"/>
                  <a:gd name="T42" fmla="*/ 306 w 482"/>
                  <a:gd name="T43" fmla="*/ 297 h 726"/>
                  <a:gd name="T44" fmla="*/ 306 w 482"/>
                  <a:gd name="T45" fmla="*/ 301 h 726"/>
                  <a:gd name="T46" fmla="*/ 290 w 482"/>
                  <a:gd name="T47" fmla="*/ 305 h 726"/>
                  <a:gd name="T48" fmla="*/ 290 w 482"/>
                  <a:gd name="T49" fmla="*/ 297 h 726"/>
                  <a:gd name="T50" fmla="*/ 286 w 482"/>
                  <a:gd name="T51" fmla="*/ 309 h 726"/>
                  <a:gd name="T52" fmla="*/ 274 w 482"/>
                  <a:gd name="T53" fmla="*/ 309 h 726"/>
                  <a:gd name="T54" fmla="*/ 270 w 482"/>
                  <a:gd name="T55" fmla="*/ 305 h 726"/>
                  <a:gd name="T56" fmla="*/ 270 w 482"/>
                  <a:gd name="T57" fmla="*/ 293 h 726"/>
                  <a:gd name="T58" fmla="*/ 263 w 482"/>
                  <a:gd name="T59" fmla="*/ 293 h 726"/>
                  <a:gd name="T60" fmla="*/ 263 w 482"/>
                  <a:gd name="T61" fmla="*/ 309 h 726"/>
                  <a:gd name="T62" fmla="*/ 251 w 482"/>
                  <a:gd name="T63" fmla="*/ 305 h 726"/>
                  <a:gd name="T64" fmla="*/ 247 w 482"/>
                  <a:gd name="T65" fmla="*/ 289 h 726"/>
                  <a:gd name="T66" fmla="*/ 243 w 482"/>
                  <a:gd name="T67" fmla="*/ 285 h 726"/>
                  <a:gd name="T68" fmla="*/ 243 w 482"/>
                  <a:gd name="T69" fmla="*/ 301 h 726"/>
                  <a:gd name="T70" fmla="*/ 227 w 482"/>
                  <a:gd name="T71" fmla="*/ 297 h 726"/>
                  <a:gd name="T72" fmla="*/ 227 w 482"/>
                  <a:gd name="T73" fmla="*/ 285 h 726"/>
                  <a:gd name="T74" fmla="*/ 223 w 482"/>
                  <a:gd name="T75" fmla="*/ 281 h 726"/>
                  <a:gd name="T76" fmla="*/ 211 w 482"/>
                  <a:gd name="T77" fmla="*/ 342 h 726"/>
                  <a:gd name="T78" fmla="*/ 48 w 482"/>
                  <a:gd name="T79" fmla="*/ 301 h 726"/>
                  <a:gd name="T80" fmla="*/ 0 w 482"/>
                  <a:gd name="T81" fmla="*/ 623 h 726"/>
                  <a:gd name="T82" fmla="*/ 430 w 482"/>
                  <a:gd name="T83" fmla="*/ 725 h 726"/>
                  <a:gd name="T84" fmla="*/ 481 w 482"/>
                  <a:gd name="T85" fmla="*/ 407 h 726"/>
                  <a:gd name="T86" fmla="*/ 227 w 482"/>
                  <a:gd name="T87" fmla="*/ 346 h 726"/>
                  <a:gd name="T88" fmla="*/ 227 w 482"/>
                  <a:gd name="T89" fmla="*/ 334 h 726"/>
                  <a:gd name="T90" fmla="*/ 314 w 482"/>
                  <a:gd name="T91" fmla="*/ 354 h 726"/>
                  <a:gd name="T92" fmla="*/ 322 w 482"/>
                  <a:gd name="T93" fmla="*/ 305 h 726"/>
                  <a:gd name="T94" fmla="*/ 334 w 482"/>
                  <a:gd name="T95" fmla="*/ 289 h 726"/>
                  <a:gd name="T96" fmla="*/ 322 w 482"/>
                  <a:gd name="T97" fmla="*/ 366 h 726"/>
                  <a:gd name="T98" fmla="*/ 342 w 482"/>
                  <a:gd name="T99" fmla="*/ 370 h 726"/>
                  <a:gd name="T100" fmla="*/ 342 w 482"/>
                  <a:gd name="T101" fmla="*/ 362 h 726"/>
                  <a:gd name="T102" fmla="*/ 406 w 482"/>
                  <a:gd name="T103" fmla="*/ 379 h 726"/>
                  <a:gd name="T104" fmla="*/ 406 w 482"/>
                  <a:gd name="T105" fmla="*/ 313 h 726"/>
                  <a:gd name="T106" fmla="*/ 450 w 482"/>
                  <a:gd name="T107" fmla="*/ 313 h 726"/>
                  <a:gd name="T108" fmla="*/ 450 w 482"/>
                  <a:gd name="T109" fmla="*/ 0 h 72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w 482"/>
                  <a:gd name="T166" fmla="*/ 0 h 726"/>
                  <a:gd name="T167" fmla="*/ 482 w 482"/>
                  <a:gd name="T168" fmla="*/ 726 h 72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T165" t="T166" r="T167" b="T168"/>
                <a:pathLst>
                  <a:path w="482" h="726">
                    <a:moveTo>
                      <a:pt x="450" y="0"/>
                    </a:moveTo>
                    <a:lnTo>
                      <a:pt x="95" y="0"/>
                    </a:lnTo>
                    <a:lnTo>
                      <a:pt x="88" y="81"/>
                    </a:lnTo>
                    <a:lnTo>
                      <a:pt x="88" y="167"/>
                    </a:lnTo>
                    <a:lnTo>
                      <a:pt x="91" y="204"/>
                    </a:lnTo>
                    <a:lnTo>
                      <a:pt x="95" y="244"/>
                    </a:lnTo>
                    <a:lnTo>
                      <a:pt x="99" y="273"/>
                    </a:lnTo>
                    <a:lnTo>
                      <a:pt x="107" y="305"/>
                    </a:lnTo>
                    <a:lnTo>
                      <a:pt x="195" y="330"/>
                    </a:lnTo>
                    <a:lnTo>
                      <a:pt x="211" y="277"/>
                    </a:lnTo>
                    <a:lnTo>
                      <a:pt x="211" y="269"/>
                    </a:lnTo>
                    <a:lnTo>
                      <a:pt x="215" y="265"/>
                    </a:lnTo>
                    <a:lnTo>
                      <a:pt x="227" y="265"/>
                    </a:lnTo>
                    <a:lnTo>
                      <a:pt x="251" y="232"/>
                    </a:lnTo>
                    <a:lnTo>
                      <a:pt x="278" y="212"/>
                    </a:lnTo>
                    <a:lnTo>
                      <a:pt x="338" y="232"/>
                    </a:lnTo>
                    <a:lnTo>
                      <a:pt x="334" y="248"/>
                    </a:lnTo>
                    <a:lnTo>
                      <a:pt x="330" y="252"/>
                    </a:lnTo>
                    <a:lnTo>
                      <a:pt x="326" y="265"/>
                    </a:lnTo>
                    <a:lnTo>
                      <a:pt x="318" y="281"/>
                    </a:lnTo>
                    <a:lnTo>
                      <a:pt x="310" y="285"/>
                    </a:lnTo>
                    <a:lnTo>
                      <a:pt x="306" y="297"/>
                    </a:lnTo>
                    <a:lnTo>
                      <a:pt x="306" y="301"/>
                    </a:lnTo>
                    <a:lnTo>
                      <a:pt x="290" y="305"/>
                    </a:lnTo>
                    <a:lnTo>
                      <a:pt x="290" y="297"/>
                    </a:lnTo>
                    <a:lnTo>
                      <a:pt x="286" y="309"/>
                    </a:lnTo>
                    <a:lnTo>
                      <a:pt x="274" y="309"/>
                    </a:lnTo>
                    <a:lnTo>
                      <a:pt x="270" y="305"/>
                    </a:lnTo>
                    <a:lnTo>
                      <a:pt x="270" y="293"/>
                    </a:lnTo>
                    <a:lnTo>
                      <a:pt x="263" y="293"/>
                    </a:lnTo>
                    <a:lnTo>
                      <a:pt x="263" y="309"/>
                    </a:lnTo>
                    <a:lnTo>
                      <a:pt x="251" y="305"/>
                    </a:lnTo>
                    <a:lnTo>
                      <a:pt x="247" y="289"/>
                    </a:lnTo>
                    <a:lnTo>
                      <a:pt x="243" y="285"/>
                    </a:lnTo>
                    <a:lnTo>
                      <a:pt x="243" y="301"/>
                    </a:lnTo>
                    <a:lnTo>
                      <a:pt x="227" y="297"/>
                    </a:lnTo>
                    <a:lnTo>
                      <a:pt x="227" y="285"/>
                    </a:lnTo>
                    <a:lnTo>
                      <a:pt x="223" y="281"/>
                    </a:lnTo>
                    <a:lnTo>
                      <a:pt x="211" y="342"/>
                    </a:lnTo>
                    <a:lnTo>
                      <a:pt x="48" y="301"/>
                    </a:lnTo>
                    <a:lnTo>
                      <a:pt x="0" y="623"/>
                    </a:lnTo>
                    <a:lnTo>
                      <a:pt x="430" y="725"/>
                    </a:lnTo>
                    <a:lnTo>
                      <a:pt x="481" y="407"/>
                    </a:lnTo>
                    <a:lnTo>
                      <a:pt x="227" y="346"/>
                    </a:lnTo>
                    <a:lnTo>
                      <a:pt x="227" y="334"/>
                    </a:lnTo>
                    <a:lnTo>
                      <a:pt x="314" y="354"/>
                    </a:lnTo>
                    <a:lnTo>
                      <a:pt x="322" y="305"/>
                    </a:lnTo>
                    <a:lnTo>
                      <a:pt x="334" y="289"/>
                    </a:lnTo>
                    <a:lnTo>
                      <a:pt x="322" y="366"/>
                    </a:lnTo>
                    <a:lnTo>
                      <a:pt x="342" y="370"/>
                    </a:lnTo>
                    <a:lnTo>
                      <a:pt x="342" y="362"/>
                    </a:lnTo>
                    <a:lnTo>
                      <a:pt x="406" y="379"/>
                    </a:lnTo>
                    <a:lnTo>
                      <a:pt x="406" y="313"/>
                    </a:lnTo>
                    <a:lnTo>
                      <a:pt x="450" y="313"/>
                    </a:lnTo>
                    <a:lnTo>
                      <a:pt x="45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053" name="Freeform 122"/>
              <p:cNvSpPr>
                <a:spLocks/>
              </p:cNvSpPr>
              <p:nvPr/>
            </p:nvSpPr>
            <p:spPr bwMode="auto">
              <a:xfrm>
                <a:off x="3346" y="2731"/>
                <a:ext cx="383" cy="730"/>
              </a:xfrm>
              <a:custGeom>
                <a:avLst/>
                <a:gdLst>
                  <a:gd name="T0" fmla="*/ 155 w 383"/>
                  <a:gd name="T1" fmla="*/ 0 h 730"/>
                  <a:gd name="T2" fmla="*/ 100 w 383"/>
                  <a:gd name="T3" fmla="*/ 322 h 730"/>
                  <a:gd name="T4" fmla="*/ 0 w 383"/>
                  <a:gd name="T5" fmla="*/ 302 h 730"/>
                  <a:gd name="T6" fmla="*/ 135 w 383"/>
                  <a:gd name="T7" fmla="*/ 611 h 730"/>
                  <a:gd name="T8" fmla="*/ 159 w 383"/>
                  <a:gd name="T9" fmla="*/ 611 h 730"/>
                  <a:gd name="T10" fmla="*/ 187 w 383"/>
                  <a:gd name="T11" fmla="*/ 603 h 730"/>
                  <a:gd name="T12" fmla="*/ 207 w 383"/>
                  <a:gd name="T13" fmla="*/ 595 h 730"/>
                  <a:gd name="T14" fmla="*/ 227 w 383"/>
                  <a:gd name="T15" fmla="*/ 578 h 730"/>
                  <a:gd name="T16" fmla="*/ 239 w 383"/>
                  <a:gd name="T17" fmla="*/ 643 h 730"/>
                  <a:gd name="T18" fmla="*/ 211 w 383"/>
                  <a:gd name="T19" fmla="*/ 684 h 730"/>
                  <a:gd name="T20" fmla="*/ 207 w 383"/>
                  <a:gd name="T21" fmla="*/ 692 h 730"/>
                  <a:gd name="T22" fmla="*/ 207 w 383"/>
                  <a:gd name="T23" fmla="*/ 705 h 730"/>
                  <a:gd name="T24" fmla="*/ 215 w 383"/>
                  <a:gd name="T25" fmla="*/ 725 h 730"/>
                  <a:gd name="T26" fmla="*/ 223 w 383"/>
                  <a:gd name="T27" fmla="*/ 729 h 730"/>
                  <a:gd name="T28" fmla="*/ 227 w 383"/>
                  <a:gd name="T29" fmla="*/ 729 h 730"/>
                  <a:gd name="T30" fmla="*/ 263 w 383"/>
                  <a:gd name="T31" fmla="*/ 709 h 730"/>
                  <a:gd name="T32" fmla="*/ 287 w 383"/>
                  <a:gd name="T33" fmla="*/ 676 h 730"/>
                  <a:gd name="T34" fmla="*/ 306 w 383"/>
                  <a:gd name="T35" fmla="*/ 643 h 730"/>
                  <a:gd name="T36" fmla="*/ 318 w 383"/>
                  <a:gd name="T37" fmla="*/ 607 h 730"/>
                  <a:gd name="T38" fmla="*/ 334 w 383"/>
                  <a:gd name="T39" fmla="*/ 574 h 730"/>
                  <a:gd name="T40" fmla="*/ 350 w 383"/>
                  <a:gd name="T41" fmla="*/ 578 h 730"/>
                  <a:gd name="T42" fmla="*/ 382 w 383"/>
                  <a:gd name="T43" fmla="*/ 517 h 730"/>
                  <a:gd name="T44" fmla="*/ 374 w 383"/>
                  <a:gd name="T45" fmla="*/ 513 h 730"/>
                  <a:gd name="T46" fmla="*/ 366 w 383"/>
                  <a:gd name="T47" fmla="*/ 509 h 730"/>
                  <a:gd name="T48" fmla="*/ 354 w 383"/>
                  <a:gd name="T49" fmla="*/ 497 h 730"/>
                  <a:gd name="T50" fmla="*/ 338 w 383"/>
                  <a:gd name="T51" fmla="*/ 481 h 730"/>
                  <a:gd name="T52" fmla="*/ 322 w 383"/>
                  <a:gd name="T53" fmla="*/ 456 h 730"/>
                  <a:gd name="T54" fmla="*/ 302 w 383"/>
                  <a:gd name="T55" fmla="*/ 448 h 730"/>
                  <a:gd name="T56" fmla="*/ 287 w 383"/>
                  <a:gd name="T57" fmla="*/ 448 h 730"/>
                  <a:gd name="T58" fmla="*/ 151 w 383"/>
                  <a:gd name="T59" fmla="*/ 175 h 730"/>
                  <a:gd name="T60" fmla="*/ 175 w 383"/>
                  <a:gd name="T61" fmla="*/ 25 h 730"/>
                  <a:gd name="T62" fmla="*/ 175 w 383"/>
                  <a:gd name="T63" fmla="*/ 12 h 730"/>
                  <a:gd name="T64" fmla="*/ 171 w 383"/>
                  <a:gd name="T65" fmla="*/ 8 h 730"/>
                  <a:gd name="T66" fmla="*/ 163 w 383"/>
                  <a:gd name="T67" fmla="*/ 4 h 730"/>
                  <a:gd name="T68" fmla="*/ 155 w 383"/>
                  <a:gd name="T69" fmla="*/ 0 h 730"/>
                  <a:gd name="T70" fmla="*/ 155 w 383"/>
                  <a:gd name="T71" fmla="*/ 0 h 730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83"/>
                  <a:gd name="T109" fmla="*/ 0 h 730"/>
                  <a:gd name="T110" fmla="*/ 383 w 383"/>
                  <a:gd name="T111" fmla="*/ 730 h 730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83" h="730">
                    <a:moveTo>
                      <a:pt x="155" y="0"/>
                    </a:moveTo>
                    <a:lnTo>
                      <a:pt x="100" y="322"/>
                    </a:lnTo>
                    <a:lnTo>
                      <a:pt x="0" y="302"/>
                    </a:lnTo>
                    <a:lnTo>
                      <a:pt x="135" y="611"/>
                    </a:lnTo>
                    <a:lnTo>
                      <a:pt x="159" y="611"/>
                    </a:lnTo>
                    <a:lnTo>
                      <a:pt x="187" y="603"/>
                    </a:lnTo>
                    <a:lnTo>
                      <a:pt x="207" y="595"/>
                    </a:lnTo>
                    <a:lnTo>
                      <a:pt x="227" y="578"/>
                    </a:lnTo>
                    <a:lnTo>
                      <a:pt x="239" y="643"/>
                    </a:lnTo>
                    <a:lnTo>
                      <a:pt x="211" y="684"/>
                    </a:lnTo>
                    <a:lnTo>
                      <a:pt x="207" y="692"/>
                    </a:lnTo>
                    <a:lnTo>
                      <a:pt x="207" y="705"/>
                    </a:lnTo>
                    <a:lnTo>
                      <a:pt x="215" y="725"/>
                    </a:lnTo>
                    <a:lnTo>
                      <a:pt x="223" y="729"/>
                    </a:lnTo>
                    <a:lnTo>
                      <a:pt x="227" y="729"/>
                    </a:lnTo>
                    <a:lnTo>
                      <a:pt x="263" y="709"/>
                    </a:lnTo>
                    <a:lnTo>
                      <a:pt x="287" y="676"/>
                    </a:lnTo>
                    <a:lnTo>
                      <a:pt x="306" y="643"/>
                    </a:lnTo>
                    <a:lnTo>
                      <a:pt x="318" y="607"/>
                    </a:lnTo>
                    <a:lnTo>
                      <a:pt x="334" y="574"/>
                    </a:lnTo>
                    <a:lnTo>
                      <a:pt x="350" y="578"/>
                    </a:lnTo>
                    <a:lnTo>
                      <a:pt x="382" y="517"/>
                    </a:lnTo>
                    <a:lnTo>
                      <a:pt x="374" y="513"/>
                    </a:lnTo>
                    <a:lnTo>
                      <a:pt x="366" y="509"/>
                    </a:lnTo>
                    <a:lnTo>
                      <a:pt x="354" y="497"/>
                    </a:lnTo>
                    <a:lnTo>
                      <a:pt x="338" y="481"/>
                    </a:lnTo>
                    <a:lnTo>
                      <a:pt x="322" y="456"/>
                    </a:lnTo>
                    <a:lnTo>
                      <a:pt x="302" y="448"/>
                    </a:lnTo>
                    <a:lnTo>
                      <a:pt x="287" y="448"/>
                    </a:lnTo>
                    <a:lnTo>
                      <a:pt x="151" y="175"/>
                    </a:lnTo>
                    <a:lnTo>
                      <a:pt x="175" y="25"/>
                    </a:lnTo>
                    <a:lnTo>
                      <a:pt x="175" y="12"/>
                    </a:lnTo>
                    <a:lnTo>
                      <a:pt x="171" y="8"/>
                    </a:lnTo>
                    <a:lnTo>
                      <a:pt x="163" y="4"/>
                    </a:lnTo>
                    <a:lnTo>
                      <a:pt x="15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054" name="Freeform 123"/>
              <p:cNvSpPr>
                <a:spLocks/>
              </p:cNvSpPr>
              <p:nvPr/>
            </p:nvSpPr>
            <p:spPr bwMode="auto">
              <a:xfrm>
                <a:off x="3028" y="2984"/>
                <a:ext cx="323" cy="481"/>
              </a:xfrm>
              <a:custGeom>
                <a:avLst/>
                <a:gdLst>
                  <a:gd name="T0" fmla="*/ 135 w 323"/>
                  <a:gd name="T1" fmla="*/ 0 h 481"/>
                  <a:gd name="T2" fmla="*/ 306 w 323"/>
                  <a:gd name="T3" fmla="*/ 44 h 481"/>
                  <a:gd name="T4" fmla="*/ 318 w 323"/>
                  <a:gd name="T5" fmla="*/ 248 h 481"/>
                  <a:gd name="T6" fmla="*/ 322 w 323"/>
                  <a:gd name="T7" fmla="*/ 276 h 481"/>
                  <a:gd name="T8" fmla="*/ 322 w 323"/>
                  <a:gd name="T9" fmla="*/ 313 h 481"/>
                  <a:gd name="T10" fmla="*/ 318 w 323"/>
                  <a:gd name="T11" fmla="*/ 370 h 481"/>
                  <a:gd name="T12" fmla="*/ 318 w 323"/>
                  <a:gd name="T13" fmla="*/ 423 h 481"/>
                  <a:gd name="T14" fmla="*/ 314 w 323"/>
                  <a:gd name="T15" fmla="*/ 452 h 481"/>
                  <a:gd name="T16" fmla="*/ 306 w 323"/>
                  <a:gd name="T17" fmla="*/ 460 h 481"/>
                  <a:gd name="T18" fmla="*/ 306 w 323"/>
                  <a:gd name="T19" fmla="*/ 472 h 481"/>
                  <a:gd name="T20" fmla="*/ 231 w 323"/>
                  <a:gd name="T21" fmla="*/ 476 h 481"/>
                  <a:gd name="T22" fmla="*/ 231 w 323"/>
                  <a:gd name="T23" fmla="*/ 468 h 481"/>
                  <a:gd name="T24" fmla="*/ 207 w 323"/>
                  <a:gd name="T25" fmla="*/ 468 h 481"/>
                  <a:gd name="T26" fmla="*/ 191 w 323"/>
                  <a:gd name="T27" fmla="*/ 468 h 481"/>
                  <a:gd name="T28" fmla="*/ 159 w 323"/>
                  <a:gd name="T29" fmla="*/ 472 h 481"/>
                  <a:gd name="T30" fmla="*/ 135 w 323"/>
                  <a:gd name="T31" fmla="*/ 480 h 481"/>
                  <a:gd name="T32" fmla="*/ 111 w 323"/>
                  <a:gd name="T33" fmla="*/ 480 h 481"/>
                  <a:gd name="T34" fmla="*/ 91 w 323"/>
                  <a:gd name="T35" fmla="*/ 480 h 481"/>
                  <a:gd name="T36" fmla="*/ 71 w 323"/>
                  <a:gd name="T37" fmla="*/ 476 h 481"/>
                  <a:gd name="T38" fmla="*/ 48 w 323"/>
                  <a:gd name="T39" fmla="*/ 472 h 481"/>
                  <a:gd name="T40" fmla="*/ 24 w 323"/>
                  <a:gd name="T41" fmla="*/ 468 h 481"/>
                  <a:gd name="T42" fmla="*/ 0 w 323"/>
                  <a:gd name="T43" fmla="*/ 456 h 481"/>
                  <a:gd name="T44" fmla="*/ 4 w 323"/>
                  <a:gd name="T45" fmla="*/ 435 h 481"/>
                  <a:gd name="T46" fmla="*/ 8 w 323"/>
                  <a:gd name="T47" fmla="*/ 431 h 481"/>
                  <a:gd name="T48" fmla="*/ 32 w 323"/>
                  <a:gd name="T49" fmla="*/ 423 h 481"/>
                  <a:gd name="T50" fmla="*/ 60 w 323"/>
                  <a:gd name="T51" fmla="*/ 423 h 481"/>
                  <a:gd name="T52" fmla="*/ 87 w 323"/>
                  <a:gd name="T53" fmla="*/ 411 h 481"/>
                  <a:gd name="T54" fmla="*/ 111 w 323"/>
                  <a:gd name="T55" fmla="*/ 403 h 481"/>
                  <a:gd name="T56" fmla="*/ 135 w 323"/>
                  <a:gd name="T57" fmla="*/ 338 h 481"/>
                  <a:gd name="T58" fmla="*/ 135 w 323"/>
                  <a:gd name="T59" fmla="*/ 0 h 481"/>
                  <a:gd name="T60" fmla="*/ 135 w 323"/>
                  <a:gd name="T61" fmla="*/ 0 h 481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23"/>
                  <a:gd name="T94" fmla="*/ 0 h 481"/>
                  <a:gd name="T95" fmla="*/ 323 w 323"/>
                  <a:gd name="T96" fmla="*/ 481 h 481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23" h="481">
                    <a:moveTo>
                      <a:pt x="135" y="0"/>
                    </a:moveTo>
                    <a:lnTo>
                      <a:pt x="306" y="44"/>
                    </a:lnTo>
                    <a:lnTo>
                      <a:pt x="318" y="248"/>
                    </a:lnTo>
                    <a:lnTo>
                      <a:pt x="322" y="276"/>
                    </a:lnTo>
                    <a:lnTo>
                      <a:pt x="322" y="313"/>
                    </a:lnTo>
                    <a:lnTo>
                      <a:pt x="318" y="370"/>
                    </a:lnTo>
                    <a:lnTo>
                      <a:pt x="318" y="423"/>
                    </a:lnTo>
                    <a:lnTo>
                      <a:pt x="314" y="452"/>
                    </a:lnTo>
                    <a:lnTo>
                      <a:pt x="306" y="460"/>
                    </a:lnTo>
                    <a:lnTo>
                      <a:pt x="306" y="472"/>
                    </a:lnTo>
                    <a:lnTo>
                      <a:pt x="231" y="476"/>
                    </a:lnTo>
                    <a:lnTo>
                      <a:pt x="231" y="468"/>
                    </a:lnTo>
                    <a:lnTo>
                      <a:pt x="207" y="468"/>
                    </a:lnTo>
                    <a:lnTo>
                      <a:pt x="191" y="468"/>
                    </a:lnTo>
                    <a:lnTo>
                      <a:pt x="159" y="472"/>
                    </a:lnTo>
                    <a:lnTo>
                      <a:pt x="135" y="480"/>
                    </a:lnTo>
                    <a:lnTo>
                      <a:pt x="111" y="480"/>
                    </a:lnTo>
                    <a:lnTo>
                      <a:pt x="91" y="480"/>
                    </a:lnTo>
                    <a:lnTo>
                      <a:pt x="71" y="476"/>
                    </a:lnTo>
                    <a:lnTo>
                      <a:pt x="48" y="472"/>
                    </a:lnTo>
                    <a:lnTo>
                      <a:pt x="24" y="468"/>
                    </a:lnTo>
                    <a:lnTo>
                      <a:pt x="0" y="456"/>
                    </a:lnTo>
                    <a:lnTo>
                      <a:pt x="4" y="435"/>
                    </a:lnTo>
                    <a:lnTo>
                      <a:pt x="8" y="431"/>
                    </a:lnTo>
                    <a:lnTo>
                      <a:pt x="32" y="423"/>
                    </a:lnTo>
                    <a:lnTo>
                      <a:pt x="60" y="423"/>
                    </a:lnTo>
                    <a:lnTo>
                      <a:pt x="87" y="411"/>
                    </a:lnTo>
                    <a:lnTo>
                      <a:pt x="111" y="403"/>
                    </a:lnTo>
                    <a:lnTo>
                      <a:pt x="135" y="338"/>
                    </a:ln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87047" name="Group 124"/>
            <p:cNvGrpSpPr>
              <a:grpSpLocks/>
            </p:cNvGrpSpPr>
            <p:nvPr/>
          </p:nvGrpSpPr>
          <p:grpSpPr bwMode="auto">
            <a:xfrm>
              <a:off x="1691605" y="5157192"/>
              <a:ext cx="647700" cy="1412875"/>
              <a:chOff x="3080" y="2312"/>
              <a:chExt cx="577" cy="1153"/>
            </a:xfrm>
          </p:grpSpPr>
          <p:sp>
            <p:nvSpPr>
              <p:cNvPr id="87048" name="Freeform 125"/>
              <p:cNvSpPr>
                <a:spLocks/>
              </p:cNvSpPr>
              <p:nvPr/>
            </p:nvSpPr>
            <p:spPr bwMode="auto">
              <a:xfrm>
                <a:off x="3143" y="2963"/>
                <a:ext cx="514" cy="502"/>
              </a:xfrm>
              <a:custGeom>
                <a:avLst/>
                <a:gdLst>
                  <a:gd name="T0" fmla="*/ 66 w 514"/>
                  <a:gd name="T1" fmla="*/ 65 h 502"/>
                  <a:gd name="T2" fmla="*/ 51 w 514"/>
                  <a:gd name="T3" fmla="*/ 163 h 502"/>
                  <a:gd name="T4" fmla="*/ 47 w 514"/>
                  <a:gd name="T5" fmla="*/ 224 h 502"/>
                  <a:gd name="T6" fmla="*/ 39 w 514"/>
                  <a:gd name="T7" fmla="*/ 257 h 502"/>
                  <a:gd name="T8" fmla="*/ 11 w 514"/>
                  <a:gd name="T9" fmla="*/ 281 h 502"/>
                  <a:gd name="T10" fmla="*/ 8 w 514"/>
                  <a:gd name="T11" fmla="*/ 314 h 502"/>
                  <a:gd name="T12" fmla="*/ 0 w 514"/>
                  <a:gd name="T13" fmla="*/ 379 h 502"/>
                  <a:gd name="T14" fmla="*/ 19 w 514"/>
                  <a:gd name="T15" fmla="*/ 363 h 502"/>
                  <a:gd name="T16" fmla="*/ 11 w 514"/>
                  <a:gd name="T17" fmla="*/ 420 h 502"/>
                  <a:gd name="T18" fmla="*/ 27 w 514"/>
                  <a:gd name="T19" fmla="*/ 477 h 502"/>
                  <a:gd name="T20" fmla="*/ 90 w 514"/>
                  <a:gd name="T21" fmla="*/ 456 h 502"/>
                  <a:gd name="T22" fmla="*/ 86 w 514"/>
                  <a:gd name="T23" fmla="*/ 399 h 502"/>
                  <a:gd name="T24" fmla="*/ 98 w 514"/>
                  <a:gd name="T25" fmla="*/ 346 h 502"/>
                  <a:gd name="T26" fmla="*/ 98 w 514"/>
                  <a:gd name="T27" fmla="*/ 306 h 502"/>
                  <a:gd name="T28" fmla="*/ 98 w 514"/>
                  <a:gd name="T29" fmla="*/ 269 h 502"/>
                  <a:gd name="T30" fmla="*/ 102 w 514"/>
                  <a:gd name="T31" fmla="*/ 245 h 502"/>
                  <a:gd name="T32" fmla="*/ 184 w 514"/>
                  <a:gd name="T33" fmla="*/ 70 h 502"/>
                  <a:gd name="T34" fmla="*/ 239 w 514"/>
                  <a:gd name="T35" fmla="*/ 74 h 502"/>
                  <a:gd name="T36" fmla="*/ 290 w 514"/>
                  <a:gd name="T37" fmla="*/ 74 h 502"/>
                  <a:gd name="T38" fmla="*/ 297 w 514"/>
                  <a:gd name="T39" fmla="*/ 135 h 502"/>
                  <a:gd name="T40" fmla="*/ 317 w 514"/>
                  <a:gd name="T41" fmla="*/ 245 h 502"/>
                  <a:gd name="T42" fmla="*/ 309 w 514"/>
                  <a:gd name="T43" fmla="*/ 297 h 502"/>
                  <a:gd name="T44" fmla="*/ 305 w 514"/>
                  <a:gd name="T45" fmla="*/ 334 h 502"/>
                  <a:gd name="T46" fmla="*/ 317 w 514"/>
                  <a:gd name="T47" fmla="*/ 363 h 502"/>
                  <a:gd name="T48" fmla="*/ 333 w 514"/>
                  <a:gd name="T49" fmla="*/ 387 h 502"/>
                  <a:gd name="T50" fmla="*/ 341 w 514"/>
                  <a:gd name="T51" fmla="*/ 411 h 502"/>
                  <a:gd name="T52" fmla="*/ 352 w 514"/>
                  <a:gd name="T53" fmla="*/ 363 h 502"/>
                  <a:gd name="T54" fmla="*/ 395 w 514"/>
                  <a:gd name="T55" fmla="*/ 411 h 502"/>
                  <a:gd name="T56" fmla="*/ 435 w 514"/>
                  <a:gd name="T57" fmla="*/ 428 h 502"/>
                  <a:gd name="T58" fmla="*/ 486 w 514"/>
                  <a:gd name="T59" fmla="*/ 428 h 502"/>
                  <a:gd name="T60" fmla="*/ 513 w 514"/>
                  <a:gd name="T61" fmla="*/ 411 h 502"/>
                  <a:gd name="T62" fmla="*/ 505 w 514"/>
                  <a:gd name="T63" fmla="*/ 399 h 502"/>
                  <a:gd name="T64" fmla="*/ 486 w 514"/>
                  <a:gd name="T65" fmla="*/ 379 h 502"/>
                  <a:gd name="T66" fmla="*/ 450 w 514"/>
                  <a:gd name="T67" fmla="*/ 363 h 502"/>
                  <a:gd name="T68" fmla="*/ 423 w 514"/>
                  <a:gd name="T69" fmla="*/ 330 h 502"/>
                  <a:gd name="T70" fmla="*/ 403 w 514"/>
                  <a:gd name="T71" fmla="*/ 297 h 502"/>
                  <a:gd name="T72" fmla="*/ 392 w 514"/>
                  <a:gd name="T73" fmla="*/ 277 h 502"/>
                  <a:gd name="T74" fmla="*/ 380 w 514"/>
                  <a:gd name="T75" fmla="*/ 236 h 502"/>
                  <a:gd name="T76" fmla="*/ 380 w 514"/>
                  <a:gd name="T77" fmla="*/ 204 h 502"/>
                  <a:gd name="T78" fmla="*/ 462 w 514"/>
                  <a:gd name="T79" fmla="*/ 49 h 502"/>
                  <a:gd name="T80" fmla="*/ 489 w 514"/>
                  <a:gd name="T81" fmla="*/ 37 h 502"/>
                  <a:gd name="T82" fmla="*/ 82 w 514"/>
                  <a:gd name="T83" fmla="*/ 0 h 502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514"/>
                  <a:gd name="T127" fmla="*/ 0 h 502"/>
                  <a:gd name="T128" fmla="*/ 514 w 514"/>
                  <a:gd name="T129" fmla="*/ 502 h 502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514" h="502">
                    <a:moveTo>
                      <a:pt x="82" y="0"/>
                    </a:moveTo>
                    <a:lnTo>
                      <a:pt x="66" y="65"/>
                    </a:lnTo>
                    <a:lnTo>
                      <a:pt x="51" y="131"/>
                    </a:lnTo>
                    <a:lnTo>
                      <a:pt x="51" y="163"/>
                    </a:lnTo>
                    <a:lnTo>
                      <a:pt x="51" y="200"/>
                    </a:lnTo>
                    <a:lnTo>
                      <a:pt x="47" y="224"/>
                    </a:lnTo>
                    <a:lnTo>
                      <a:pt x="43" y="249"/>
                    </a:lnTo>
                    <a:lnTo>
                      <a:pt x="39" y="257"/>
                    </a:lnTo>
                    <a:lnTo>
                      <a:pt x="27" y="265"/>
                    </a:lnTo>
                    <a:lnTo>
                      <a:pt x="11" y="281"/>
                    </a:lnTo>
                    <a:lnTo>
                      <a:pt x="8" y="293"/>
                    </a:lnTo>
                    <a:lnTo>
                      <a:pt x="8" y="314"/>
                    </a:lnTo>
                    <a:lnTo>
                      <a:pt x="8" y="338"/>
                    </a:lnTo>
                    <a:lnTo>
                      <a:pt x="0" y="379"/>
                    </a:lnTo>
                    <a:lnTo>
                      <a:pt x="8" y="379"/>
                    </a:lnTo>
                    <a:lnTo>
                      <a:pt x="19" y="363"/>
                    </a:lnTo>
                    <a:lnTo>
                      <a:pt x="11" y="407"/>
                    </a:lnTo>
                    <a:lnTo>
                      <a:pt x="11" y="420"/>
                    </a:lnTo>
                    <a:lnTo>
                      <a:pt x="11" y="424"/>
                    </a:lnTo>
                    <a:lnTo>
                      <a:pt x="27" y="477"/>
                    </a:lnTo>
                    <a:lnTo>
                      <a:pt x="66" y="501"/>
                    </a:lnTo>
                    <a:lnTo>
                      <a:pt x="90" y="456"/>
                    </a:lnTo>
                    <a:lnTo>
                      <a:pt x="90" y="407"/>
                    </a:lnTo>
                    <a:lnTo>
                      <a:pt x="86" y="399"/>
                    </a:lnTo>
                    <a:lnTo>
                      <a:pt x="90" y="367"/>
                    </a:lnTo>
                    <a:lnTo>
                      <a:pt x="98" y="346"/>
                    </a:lnTo>
                    <a:lnTo>
                      <a:pt x="98" y="326"/>
                    </a:lnTo>
                    <a:lnTo>
                      <a:pt x="98" y="306"/>
                    </a:lnTo>
                    <a:lnTo>
                      <a:pt x="98" y="285"/>
                    </a:lnTo>
                    <a:lnTo>
                      <a:pt x="98" y="269"/>
                    </a:lnTo>
                    <a:lnTo>
                      <a:pt x="98" y="261"/>
                    </a:lnTo>
                    <a:lnTo>
                      <a:pt x="102" y="245"/>
                    </a:lnTo>
                    <a:lnTo>
                      <a:pt x="109" y="228"/>
                    </a:lnTo>
                    <a:lnTo>
                      <a:pt x="184" y="70"/>
                    </a:lnTo>
                    <a:lnTo>
                      <a:pt x="211" y="74"/>
                    </a:lnTo>
                    <a:lnTo>
                      <a:pt x="239" y="74"/>
                    </a:lnTo>
                    <a:lnTo>
                      <a:pt x="266" y="74"/>
                    </a:lnTo>
                    <a:lnTo>
                      <a:pt x="290" y="74"/>
                    </a:lnTo>
                    <a:lnTo>
                      <a:pt x="290" y="102"/>
                    </a:lnTo>
                    <a:lnTo>
                      <a:pt x="297" y="135"/>
                    </a:lnTo>
                    <a:lnTo>
                      <a:pt x="305" y="188"/>
                    </a:lnTo>
                    <a:lnTo>
                      <a:pt x="317" y="245"/>
                    </a:lnTo>
                    <a:lnTo>
                      <a:pt x="317" y="277"/>
                    </a:lnTo>
                    <a:lnTo>
                      <a:pt x="309" y="297"/>
                    </a:lnTo>
                    <a:lnTo>
                      <a:pt x="305" y="326"/>
                    </a:lnTo>
                    <a:lnTo>
                      <a:pt x="305" y="334"/>
                    </a:lnTo>
                    <a:lnTo>
                      <a:pt x="313" y="346"/>
                    </a:lnTo>
                    <a:lnTo>
                      <a:pt x="317" y="363"/>
                    </a:lnTo>
                    <a:lnTo>
                      <a:pt x="325" y="375"/>
                    </a:lnTo>
                    <a:lnTo>
                      <a:pt x="333" y="387"/>
                    </a:lnTo>
                    <a:lnTo>
                      <a:pt x="337" y="407"/>
                    </a:lnTo>
                    <a:lnTo>
                      <a:pt x="341" y="411"/>
                    </a:lnTo>
                    <a:lnTo>
                      <a:pt x="352" y="411"/>
                    </a:lnTo>
                    <a:lnTo>
                      <a:pt x="352" y="363"/>
                    </a:lnTo>
                    <a:lnTo>
                      <a:pt x="376" y="383"/>
                    </a:lnTo>
                    <a:lnTo>
                      <a:pt x="395" y="411"/>
                    </a:lnTo>
                    <a:lnTo>
                      <a:pt x="415" y="424"/>
                    </a:lnTo>
                    <a:lnTo>
                      <a:pt x="435" y="428"/>
                    </a:lnTo>
                    <a:lnTo>
                      <a:pt x="462" y="428"/>
                    </a:lnTo>
                    <a:lnTo>
                      <a:pt x="486" y="428"/>
                    </a:lnTo>
                    <a:lnTo>
                      <a:pt x="505" y="424"/>
                    </a:lnTo>
                    <a:lnTo>
                      <a:pt x="513" y="411"/>
                    </a:lnTo>
                    <a:lnTo>
                      <a:pt x="513" y="407"/>
                    </a:lnTo>
                    <a:lnTo>
                      <a:pt x="505" y="399"/>
                    </a:lnTo>
                    <a:lnTo>
                      <a:pt x="501" y="391"/>
                    </a:lnTo>
                    <a:lnTo>
                      <a:pt x="486" y="379"/>
                    </a:lnTo>
                    <a:lnTo>
                      <a:pt x="462" y="371"/>
                    </a:lnTo>
                    <a:lnTo>
                      <a:pt x="450" y="363"/>
                    </a:lnTo>
                    <a:lnTo>
                      <a:pt x="435" y="354"/>
                    </a:lnTo>
                    <a:lnTo>
                      <a:pt x="423" y="330"/>
                    </a:lnTo>
                    <a:lnTo>
                      <a:pt x="411" y="306"/>
                    </a:lnTo>
                    <a:lnTo>
                      <a:pt x="403" y="297"/>
                    </a:lnTo>
                    <a:lnTo>
                      <a:pt x="395" y="281"/>
                    </a:lnTo>
                    <a:lnTo>
                      <a:pt x="392" y="277"/>
                    </a:lnTo>
                    <a:lnTo>
                      <a:pt x="380" y="257"/>
                    </a:lnTo>
                    <a:lnTo>
                      <a:pt x="380" y="236"/>
                    </a:lnTo>
                    <a:lnTo>
                      <a:pt x="380" y="232"/>
                    </a:lnTo>
                    <a:lnTo>
                      <a:pt x="380" y="204"/>
                    </a:lnTo>
                    <a:lnTo>
                      <a:pt x="395" y="57"/>
                    </a:lnTo>
                    <a:lnTo>
                      <a:pt x="462" y="49"/>
                    </a:lnTo>
                    <a:lnTo>
                      <a:pt x="482" y="45"/>
                    </a:lnTo>
                    <a:lnTo>
                      <a:pt x="489" y="37"/>
                    </a:lnTo>
                    <a:lnTo>
                      <a:pt x="486" y="29"/>
                    </a:lnTo>
                    <a:lnTo>
                      <a:pt x="82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049" name="Freeform 126"/>
              <p:cNvSpPr>
                <a:spLocks/>
              </p:cNvSpPr>
              <p:nvPr/>
            </p:nvSpPr>
            <p:spPr bwMode="auto">
              <a:xfrm>
                <a:off x="3229" y="2646"/>
                <a:ext cx="79" cy="37"/>
              </a:xfrm>
              <a:custGeom>
                <a:avLst/>
                <a:gdLst>
                  <a:gd name="T0" fmla="*/ 0 w 79"/>
                  <a:gd name="T1" fmla="*/ 32 h 37"/>
                  <a:gd name="T2" fmla="*/ 0 w 79"/>
                  <a:gd name="T3" fmla="*/ 0 h 37"/>
                  <a:gd name="T4" fmla="*/ 78 w 79"/>
                  <a:gd name="T5" fmla="*/ 0 h 37"/>
                  <a:gd name="T6" fmla="*/ 78 w 79"/>
                  <a:gd name="T7" fmla="*/ 36 h 37"/>
                  <a:gd name="T8" fmla="*/ 0 w 79"/>
                  <a:gd name="T9" fmla="*/ 32 h 37"/>
                  <a:gd name="T10" fmla="*/ 0 w 79"/>
                  <a:gd name="T11" fmla="*/ 32 h 3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9"/>
                  <a:gd name="T19" fmla="*/ 0 h 37"/>
                  <a:gd name="T20" fmla="*/ 79 w 79"/>
                  <a:gd name="T21" fmla="*/ 37 h 3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9" h="37">
                    <a:moveTo>
                      <a:pt x="0" y="32"/>
                    </a:moveTo>
                    <a:lnTo>
                      <a:pt x="0" y="0"/>
                    </a:lnTo>
                    <a:lnTo>
                      <a:pt x="78" y="0"/>
                    </a:lnTo>
                    <a:lnTo>
                      <a:pt x="78" y="36"/>
                    </a:lnTo>
                    <a:lnTo>
                      <a:pt x="0" y="32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050" name="Freeform 127"/>
              <p:cNvSpPr>
                <a:spLocks/>
              </p:cNvSpPr>
              <p:nvPr/>
            </p:nvSpPr>
            <p:spPr bwMode="auto">
              <a:xfrm>
                <a:off x="3080" y="2642"/>
                <a:ext cx="397" cy="326"/>
              </a:xfrm>
              <a:custGeom>
                <a:avLst/>
                <a:gdLst>
                  <a:gd name="T0" fmla="*/ 20 w 397"/>
                  <a:gd name="T1" fmla="*/ 28 h 326"/>
                  <a:gd name="T2" fmla="*/ 20 w 397"/>
                  <a:gd name="T3" fmla="*/ 40 h 326"/>
                  <a:gd name="T4" fmla="*/ 380 w 397"/>
                  <a:gd name="T5" fmla="*/ 57 h 326"/>
                  <a:gd name="T6" fmla="*/ 380 w 397"/>
                  <a:gd name="T7" fmla="*/ 49 h 326"/>
                  <a:gd name="T8" fmla="*/ 243 w 397"/>
                  <a:gd name="T9" fmla="*/ 40 h 326"/>
                  <a:gd name="T10" fmla="*/ 243 w 397"/>
                  <a:gd name="T11" fmla="*/ 4 h 326"/>
                  <a:gd name="T12" fmla="*/ 388 w 397"/>
                  <a:gd name="T13" fmla="*/ 4 h 326"/>
                  <a:gd name="T14" fmla="*/ 396 w 397"/>
                  <a:gd name="T15" fmla="*/ 12 h 326"/>
                  <a:gd name="T16" fmla="*/ 396 w 397"/>
                  <a:gd name="T17" fmla="*/ 313 h 326"/>
                  <a:gd name="T18" fmla="*/ 380 w 397"/>
                  <a:gd name="T19" fmla="*/ 325 h 326"/>
                  <a:gd name="T20" fmla="*/ 8 w 397"/>
                  <a:gd name="T21" fmla="*/ 293 h 326"/>
                  <a:gd name="T22" fmla="*/ 0 w 397"/>
                  <a:gd name="T23" fmla="*/ 285 h 326"/>
                  <a:gd name="T24" fmla="*/ 4 w 397"/>
                  <a:gd name="T25" fmla="*/ 12 h 326"/>
                  <a:gd name="T26" fmla="*/ 16 w 397"/>
                  <a:gd name="T27" fmla="*/ 0 h 326"/>
                  <a:gd name="T28" fmla="*/ 133 w 397"/>
                  <a:gd name="T29" fmla="*/ 4 h 326"/>
                  <a:gd name="T30" fmla="*/ 129 w 397"/>
                  <a:gd name="T31" fmla="*/ 32 h 326"/>
                  <a:gd name="T32" fmla="*/ 20 w 397"/>
                  <a:gd name="T33" fmla="*/ 28 h 326"/>
                  <a:gd name="T34" fmla="*/ 20 w 397"/>
                  <a:gd name="T35" fmla="*/ 28 h 32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397"/>
                  <a:gd name="T55" fmla="*/ 0 h 326"/>
                  <a:gd name="T56" fmla="*/ 397 w 397"/>
                  <a:gd name="T57" fmla="*/ 326 h 32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397" h="326">
                    <a:moveTo>
                      <a:pt x="20" y="28"/>
                    </a:moveTo>
                    <a:lnTo>
                      <a:pt x="20" y="40"/>
                    </a:lnTo>
                    <a:lnTo>
                      <a:pt x="380" y="57"/>
                    </a:lnTo>
                    <a:lnTo>
                      <a:pt x="380" y="49"/>
                    </a:lnTo>
                    <a:lnTo>
                      <a:pt x="243" y="40"/>
                    </a:lnTo>
                    <a:lnTo>
                      <a:pt x="243" y="4"/>
                    </a:lnTo>
                    <a:lnTo>
                      <a:pt x="388" y="4"/>
                    </a:lnTo>
                    <a:lnTo>
                      <a:pt x="396" y="12"/>
                    </a:lnTo>
                    <a:lnTo>
                      <a:pt x="396" y="313"/>
                    </a:lnTo>
                    <a:lnTo>
                      <a:pt x="380" y="325"/>
                    </a:lnTo>
                    <a:lnTo>
                      <a:pt x="8" y="293"/>
                    </a:lnTo>
                    <a:lnTo>
                      <a:pt x="0" y="285"/>
                    </a:lnTo>
                    <a:lnTo>
                      <a:pt x="4" y="12"/>
                    </a:lnTo>
                    <a:lnTo>
                      <a:pt x="16" y="0"/>
                    </a:lnTo>
                    <a:lnTo>
                      <a:pt x="133" y="4"/>
                    </a:lnTo>
                    <a:lnTo>
                      <a:pt x="129" y="32"/>
                    </a:lnTo>
                    <a:lnTo>
                      <a:pt x="20" y="28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7051" name="Freeform 128"/>
              <p:cNvSpPr>
                <a:spLocks/>
              </p:cNvSpPr>
              <p:nvPr/>
            </p:nvSpPr>
            <p:spPr bwMode="auto">
              <a:xfrm>
                <a:off x="3205" y="2312"/>
                <a:ext cx="425" cy="685"/>
              </a:xfrm>
              <a:custGeom>
                <a:avLst/>
                <a:gdLst>
                  <a:gd name="T0" fmla="*/ 4 w 425"/>
                  <a:gd name="T1" fmla="*/ 0 h 685"/>
                  <a:gd name="T2" fmla="*/ 0 w 425"/>
                  <a:gd name="T3" fmla="*/ 171 h 685"/>
                  <a:gd name="T4" fmla="*/ 0 w 425"/>
                  <a:gd name="T5" fmla="*/ 208 h 685"/>
                  <a:gd name="T6" fmla="*/ 4 w 425"/>
                  <a:gd name="T7" fmla="*/ 240 h 685"/>
                  <a:gd name="T8" fmla="*/ 28 w 425"/>
                  <a:gd name="T9" fmla="*/ 297 h 685"/>
                  <a:gd name="T10" fmla="*/ 24 w 425"/>
                  <a:gd name="T11" fmla="*/ 269 h 685"/>
                  <a:gd name="T12" fmla="*/ 16 w 425"/>
                  <a:gd name="T13" fmla="*/ 248 h 685"/>
                  <a:gd name="T14" fmla="*/ 16 w 425"/>
                  <a:gd name="T15" fmla="*/ 232 h 685"/>
                  <a:gd name="T16" fmla="*/ 16 w 425"/>
                  <a:gd name="T17" fmla="*/ 155 h 685"/>
                  <a:gd name="T18" fmla="*/ 40 w 425"/>
                  <a:gd name="T19" fmla="*/ 155 h 685"/>
                  <a:gd name="T20" fmla="*/ 79 w 425"/>
                  <a:gd name="T21" fmla="*/ 187 h 685"/>
                  <a:gd name="T22" fmla="*/ 102 w 425"/>
                  <a:gd name="T23" fmla="*/ 228 h 685"/>
                  <a:gd name="T24" fmla="*/ 114 w 425"/>
                  <a:gd name="T25" fmla="*/ 248 h 685"/>
                  <a:gd name="T26" fmla="*/ 134 w 425"/>
                  <a:gd name="T27" fmla="*/ 265 h 685"/>
                  <a:gd name="T28" fmla="*/ 114 w 425"/>
                  <a:gd name="T29" fmla="*/ 265 h 685"/>
                  <a:gd name="T30" fmla="*/ 98 w 425"/>
                  <a:gd name="T31" fmla="*/ 256 h 685"/>
                  <a:gd name="T32" fmla="*/ 94 w 425"/>
                  <a:gd name="T33" fmla="*/ 256 h 685"/>
                  <a:gd name="T34" fmla="*/ 91 w 425"/>
                  <a:gd name="T35" fmla="*/ 265 h 685"/>
                  <a:gd name="T36" fmla="*/ 94 w 425"/>
                  <a:gd name="T37" fmla="*/ 285 h 685"/>
                  <a:gd name="T38" fmla="*/ 87 w 425"/>
                  <a:gd name="T39" fmla="*/ 297 h 685"/>
                  <a:gd name="T40" fmla="*/ 75 w 425"/>
                  <a:gd name="T41" fmla="*/ 293 h 685"/>
                  <a:gd name="T42" fmla="*/ 71 w 425"/>
                  <a:gd name="T43" fmla="*/ 297 h 685"/>
                  <a:gd name="T44" fmla="*/ 67 w 425"/>
                  <a:gd name="T45" fmla="*/ 297 h 685"/>
                  <a:gd name="T46" fmla="*/ 55 w 425"/>
                  <a:gd name="T47" fmla="*/ 297 h 685"/>
                  <a:gd name="T48" fmla="*/ 51 w 425"/>
                  <a:gd name="T49" fmla="*/ 297 h 685"/>
                  <a:gd name="T50" fmla="*/ 43 w 425"/>
                  <a:gd name="T51" fmla="*/ 297 h 685"/>
                  <a:gd name="T52" fmla="*/ 36 w 425"/>
                  <a:gd name="T53" fmla="*/ 293 h 685"/>
                  <a:gd name="T54" fmla="*/ 36 w 425"/>
                  <a:gd name="T55" fmla="*/ 285 h 685"/>
                  <a:gd name="T56" fmla="*/ 28 w 425"/>
                  <a:gd name="T57" fmla="*/ 281 h 685"/>
                  <a:gd name="T58" fmla="*/ 28 w 425"/>
                  <a:gd name="T59" fmla="*/ 297 h 685"/>
                  <a:gd name="T60" fmla="*/ 36 w 425"/>
                  <a:gd name="T61" fmla="*/ 318 h 685"/>
                  <a:gd name="T62" fmla="*/ 102 w 425"/>
                  <a:gd name="T63" fmla="*/ 318 h 685"/>
                  <a:gd name="T64" fmla="*/ 102 w 425"/>
                  <a:gd name="T65" fmla="*/ 281 h 685"/>
                  <a:gd name="T66" fmla="*/ 126 w 425"/>
                  <a:gd name="T67" fmla="*/ 281 h 685"/>
                  <a:gd name="T68" fmla="*/ 130 w 425"/>
                  <a:gd name="T69" fmla="*/ 318 h 685"/>
                  <a:gd name="T70" fmla="*/ 271 w 425"/>
                  <a:gd name="T71" fmla="*/ 318 h 685"/>
                  <a:gd name="T72" fmla="*/ 283 w 425"/>
                  <a:gd name="T73" fmla="*/ 326 h 685"/>
                  <a:gd name="T74" fmla="*/ 286 w 425"/>
                  <a:gd name="T75" fmla="*/ 342 h 685"/>
                  <a:gd name="T76" fmla="*/ 286 w 425"/>
                  <a:gd name="T77" fmla="*/ 643 h 685"/>
                  <a:gd name="T78" fmla="*/ 279 w 425"/>
                  <a:gd name="T79" fmla="*/ 659 h 685"/>
                  <a:gd name="T80" fmla="*/ 267 w 425"/>
                  <a:gd name="T81" fmla="*/ 672 h 685"/>
                  <a:gd name="T82" fmla="*/ 20 w 425"/>
                  <a:gd name="T83" fmla="*/ 651 h 685"/>
                  <a:gd name="T84" fmla="*/ 424 w 425"/>
                  <a:gd name="T85" fmla="*/ 684 h 685"/>
                  <a:gd name="T86" fmla="*/ 392 w 425"/>
                  <a:gd name="T87" fmla="*/ 379 h 685"/>
                  <a:gd name="T88" fmla="*/ 365 w 425"/>
                  <a:gd name="T89" fmla="*/ 69 h 685"/>
                  <a:gd name="T90" fmla="*/ 380 w 425"/>
                  <a:gd name="T91" fmla="*/ 69 h 685"/>
                  <a:gd name="T92" fmla="*/ 365 w 425"/>
                  <a:gd name="T93" fmla="*/ 0 h 685"/>
                  <a:gd name="T94" fmla="*/ 4 w 425"/>
                  <a:gd name="T95" fmla="*/ 0 h 685"/>
                  <a:gd name="T96" fmla="*/ 4 w 425"/>
                  <a:gd name="T97" fmla="*/ 0 h 685"/>
                  <a:gd name="T98" fmla="*/ 4 w 425"/>
                  <a:gd name="T99" fmla="*/ 0 h 68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425"/>
                  <a:gd name="T151" fmla="*/ 0 h 685"/>
                  <a:gd name="T152" fmla="*/ 425 w 425"/>
                  <a:gd name="T153" fmla="*/ 685 h 685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425" h="685">
                    <a:moveTo>
                      <a:pt x="4" y="0"/>
                    </a:moveTo>
                    <a:lnTo>
                      <a:pt x="0" y="171"/>
                    </a:lnTo>
                    <a:lnTo>
                      <a:pt x="0" y="208"/>
                    </a:lnTo>
                    <a:lnTo>
                      <a:pt x="4" y="240"/>
                    </a:lnTo>
                    <a:lnTo>
                      <a:pt x="28" y="297"/>
                    </a:lnTo>
                    <a:lnTo>
                      <a:pt x="24" y="269"/>
                    </a:lnTo>
                    <a:lnTo>
                      <a:pt x="16" y="248"/>
                    </a:lnTo>
                    <a:lnTo>
                      <a:pt x="16" y="232"/>
                    </a:lnTo>
                    <a:lnTo>
                      <a:pt x="16" y="155"/>
                    </a:lnTo>
                    <a:lnTo>
                      <a:pt x="40" y="155"/>
                    </a:lnTo>
                    <a:lnTo>
                      <a:pt x="79" y="187"/>
                    </a:lnTo>
                    <a:lnTo>
                      <a:pt x="102" y="228"/>
                    </a:lnTo>
                    <a:lnTo>
                      <a:pt x="114" y="248"/>
                    </a:lnTo>
                    <a:lnTo>
                      <a:pt x="134" y="265"/>
                    </a:lnTo>
                    <a:lnTo>
                      <a:pt x="114" y="265"/>
                    </a:lnTo>
                    <a:lnTo>
                      <a:pt x="98" y="256"/>
                    </a:lnTo>
                    <a:lnTo>
                      <a:pt x="94" y="256"/>
                    </a:lnTo>
                    <a:lnTo>
                      <a:pt x="91" y="265"/>
                    </a:lnTo>
                    <a:lnTo>
                      <a:pt x="94" y="285"/>
                    </a:lnTo>
                    <a:lnTo>
                      <a:pt x="87" y="297"/>
                    </a:lnTo>
                    <a:lnTo>
                      <a:pt x="75" y="293"/>
                    </a:lnTo>
                    <a:lnTo>
                      <a:pt x="71" y="297"/>
                    </a:lnTo>
                    <a:lnTo>
                      <a:pt x="67" y="297"/>
                    </a:lnTo>
                    <a:lnTo>
                      <a:pt x="55" y="297"/>
                    </a:lnTo>
                    <a:lnTo>
                      <a:pt x="51" y="297"/>
                    </a:lnTo>
                    <a:lnTo>
                      <a:pt x="43" y="297"/>
                    </a:lnTo>
                    <a:lnTo>
                      <a:pt x="36" y="293"/>
                    </a:lnTo>
                    <a:lnTo>
                      <a:pt x="36" y="285"/>
                    </a:lnTo>
                    <a:lnTo>
                      <a:pt x="28" y="281"/>
                    </a:lnTo>
                    <a:lnTo>
                      <a:pt x="28" y="297"/>
                    </a:lnTo>
                    <a:lnTo>
                      <a:pt x="36" y="318"/>
                    </a:lnTo>
                    <a:lnTo>
                      <a:pt x="102" y="318"/>
                    </a:lnTo>
                    <a:lnTo>
                      <a:pt x="102" y="281"/>
                    </a:lnTo>
                    <a:lnTo>
                      <a:pt x="126" y="281"/>
                    </a:lnTo>
                    <a:lnTo>
                      <a:pt x="130" y="318"/>
                    </a:lnTo>
                    <a:lnTo>
                      <a:pt x="271" y="318"/>
                    </a:lnTo>
                    <a:lnTo>
                      <a:pt x="283" y="326"/>
                    </a:lnTo>
                    <a:lnTo>
                      <a:pt x="286" y="342"/>
                    </a:lnTo>
                    <a:lnTo>
                      <a:pt x="286" y="643"/>
                    </a:lnTo>
                    <a:lnTo>
                      <a:pt x="279" y="659"/>
                    </a:lnTo>
                    <a:lnTo>
                      <a:pt x="267" y="672"/>
                    </a:lnTo>
                    <a:lnTo>
                      <a:pt x="20" y="651"/>
                    </a:lnTo>
                    <a:lnTo>
                      <a:pt x="424" y="684"/>
                    </a:lnTo>
                    <a:lnTo>
                      <a:pt x="392" y="379"/>
                    </a:lnTo>
                    <a:lnTo>
                      <a:pt x="365" y="69"/>
                    </a:lnTo>
                    <a:lnTo>
                      <a:pt x="380" y="69"/>
                    </a:lnTo>
                    <a:lnTo>
                      <a:pt x="365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87045" name="矩形 2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50"/>
          <p:cNvGrpSpPr/>
          <p:nvPr/>
        </p:nvGrpSpPr>
        <p:grpSpPr>
          <a:xfrm>
            <a:off x="4860032" y="1268760"/>
            <a:ext cx="3940737" cy="5040560"/>
            <a:chOff x="2819400" y="718591"/>
            <a:chExt cx="3343915" cy="4463010"/>
          </a:xfrm>
          <a:solidFill>
            <a:schemeClr val="tx1">
              <a:lumMod val="95000"/>
              <a:lumOff val="5000"/>
            </a:schemeClr>
          </a:solidFill>
        </p:grpSpPr>
        <p:sp>
          <p:nvSpPr>
            <p:cNvPr id="158" name="Freeform 51"/>
            <p:cNvSpPr/>
            <p:nvPr/>
          </p:nvSpPr>
          <p:spPr>
            <a:xfrm flipH="1">
              <a:off x="2819400" y="865035"/>
              <a:ext cx="2243478" cy="4316566"/>
            </a:xfrm>
            <a:custGeom>
              <a:avLst/>
              <a:gdLst>
                <a:gd name="connsiteX0" fmla="*/ 838200 w 3124200"/>
                <a:gd name="connsiteY0" fmla="*/ 2085975 h 5991225"/>
                <a:gd name="connsiteX1" fmla="*/ 1057275 w 3124200"/>
                <a:gd name="connsiteY1" fmla="*/ 1971675 h 5991225"/>
                <a:gd name="connsiteX2" fmla="*/ 1133475 w 3124200"/>
                <a:gd name="connsiteY2" fmla="*/ 1885950 h 5991225"/>
                <a:gd name="connsiteX3" fmla="*/ 1247775 w 3124200"/>
                <a:gd name="connsiteY3" fmla="*/ 1695450 h 5991225"/>
                <a:gd name="connsiteX4" fmla="*/ 1362075 w 3124200"/>
                <a:gd name="connsiteY4" fmla="*/ 1438275 h 5991225"/>
                <a:gd name="connsiteX5" fmla="*/ 1495425 w 3124200"/>
                <a:gd name="connsiteY5" fmla="*/ 1209675 h 5991225"/>
                <a:gd name="connsiteX6" fmla="*/ 1809750 w 3124200"/>
                <a:gd name="connsiteY6" fmla="*/ 1000125 h 5991225"/>
                <a:gd name="connsiteX7" fmla="*/ 1905000 w 3124200"/>
                <a:gd name="connsiteY7" fmla="*/ 952500 h 5991225"/>
                <a:gd name="connsiteX8" fmla="*/ 1895475 w 3124200"/>
                <a:gd name="connsiteY8" fmla="*/ 895350 h 5991225"/>
                <a:gd name="connsiteX9" fmla="*/ 1819275 w 3124200"/>
                <a:gd name="connsiteY9" fmla="*/ 857250 h 5991225"/>
                <a:gd name="connsiteX10" fmla="*/ 1752600 w 3124200"/>
                <a:gd name="connsiteY10" fmla="*/ 895350 h 5991225"/>
                <a:gd name="connsiteX11" fmla="*/ 1704975 w 3124200"/>
                <a:gd name="connsiteY11" fmla="*/ 809625 h 5991225"/>
                <a:gd name="connsiteX12" fmla="*/ 1743075 w 3124200"/>
                <a:gd name="connsiteY12" fmla="*/ 762000 h 5991225"/>
                <a:gd name="connsiteX13" fmla="*/ 1743075 w 3124200"/>
                <a:gd name="connsiteY13" fmla="*/ 590550 h 5991225"/>
                <a:gd name="connsiteX14" fmla="*/ 1676400 w 3124200"/>
                <a:gd name="connsiteY14" fmla="*/ 552450 h 5991225"/>
                <a:gd name="connsiteX15" fmla="*/ 1733550 w 3124200"/>
                <a:gd name="connsiteY15" fmla="*/ 447675 h 5991225"/>
                <a:gd name="connsiteX16" fmla="*/ 1714500 w 3124200"/>
                <a:gd name="connsiteY16" fmla="*/ 314325 h 5991225"/>
                <a:gd name="connsiteX17" fmla="*/ 1847850 w 3124200"/>
                <a:gd name="connsiteY17" fmla="*/ 123825 h 5991225"/>
                <a:gd name="connsiteX18" fmla="*/ 1847850 w 3124200"/>
                <a:gd name="connsiteY18" fmla="*/ 47625 h 5991225"/>
                <a:gd name="connsiteX19" fmla="*/ 1990725 w 3124200"/>
                <a:gd name="connsiteY19" fmla="*/ 0 h 5991225"/>
                <a:gd name="connsiteX20" fmla="*/ 2228850 w 3124200"/>
                <a:gd name="connsiteY20" fmla="*/ 0 h 5991225"/>
                <a:gd name="connsiteX21" fmla="*/ 2428875 w 3124200"/>
                <a:gd name="connsiteY21" fmla="*/ 85725 h 5991225"/>
                <a:gd name="connsiteX22" fmla="*/ 2486025 w 3124200"/>
                <a:gd name="connsiteY22" fmla="*/ 209550 h 5991225"/>
                <a:gd name="connsiteX23" fmla="*/ 2495550 w 3124200"/>
                <a:gd name="connsiteY23" fmla="*/ 447675 h 5991225"/>
                <a:gd name="connsiteX24" fmla="*/ 2428875 w 3124200"/>
                <a:gd name="connsiteY24" fmla="*/ 590550 h 5991225"/>
                <a:gd name="connsiteX25" fmla="*/ 2343150 w 3124200"/>
                <a:gd name="connsiteY25" fmla="*/ 714375 h 5991225"/>
                <a:gd name="connsiteX26" fmla="*/ 2333625 w 3124200"/>
                <a:gd name="connsiteY26" fmla="*/ 800100 h 5991225"/>
                <a:gd name="connsiteX27" fmla="*/ 2466975 w 3124200"/>
                <a:gd name="connsiteY27" fmla="*/ 895350 h 5991225"/>
                <a:gd name="connsiteX28" fmla="*/ 2457450 w 3124200"/>
                <a:gd name="connsiteY28" fmla="*/ 942975 h 5991225"/>
                <a:gd name="connsiteX29" fmla="*/ 2809875 w 3124200"/>
                <a:gd name="connsiteY29" fmla="*/ 1066800 h 5991225"/>
                <a:gd name="connsiteX30" fmla="*/ 2914650 w 3124200"/>
                <a:gd name="connsiteY30" fmla="*/ 1504950 h 5991225"/>
                <a:gd name="connsiteX31" fmla="*/ 2895600 w 3124200"/>
                <a:gd name="connsiteY31" fmla="*/ 2047875 h 5991225"/>
                <a:gd name="connsiteX32" fmla="*/ 2838450 w 3124200"/>
                <a:gd name="connsiteY32" fmla="*/ 2143125 h 5991225"/>
                <a:gd name="connsiteX33" fmla="*/ 2819400 w 3124200"/>
                <a:gd name="connsiteY33" fmla="*/ 2657475 h 5991225"/>
                <a:gd name="connsiteX34" fmla="*/ 2705100 w 3124200"/>
                <a:gd name="connsiteY34" fmla="*/ 2905125 h 5991225"/>
                <a:gd name="connsiteX35" fmla="*/ 2676525 w 3124200"/>
                <a:gd name="connsiteY35" fmla="*/ 3105150 h 5991225"/>
                <a:gd name="connsiteX36" fmla="*/ 2590800 w 3124200"/>
                <a:gd name="connsiteY36" fmla="*/ 3086100 h 5991225"/>
                <a:gd name="connsiteX37" fmla="*/ 2609850 w 3124200"/>
                <a:gd name="connsiteY37" fmla="*/ 3219450 h 5991225"/>
                <a:gd name="connsiteX38" fmla="*/ 2581275 w 3124200"/>
                <a:gd name="connsiteY38" fmla="*/ 3248025 h 5991225"/>
                <a:gd name="connsiteX39" fmla="*/ 2619375 w 3124200"/>
                <a:gd name="connsiteY39" fmla="*/ 3276600 h 5991225"/>
                <a:gd name="connsiteX40" fmla="*/ 2619375 w 3124200"/>
                <a:gd name="connsiteY40" fmla="*/ 3362325 h 5991225"/>
                <a:gd name="connsiteX41" fmla="*/ 2571750 w 3124200"/>
                <a:gd name="connsiteY41" fmla="*/ 3467100 h 5991225"/>
                <a:gd name="connsiteX42" fmla="*/ 3009900 w 3124200"/>
                <a:gd name="connsiteY42" fmla="*/ 3457575 h 5991225"/>
                <a:gd name="connsiteX43" fmla="*/ 3124200 w 3124200"/>
                <a:gd name="connsiteY43" fmla="*/ 3581400 h 5991225"/>
                <a:gd name="connsiteX44" fmla="*/ 3095625 w 3124200"/>
                <a:gd name="connsiteY44" fmla="*/ 4476750 h 5991225"/>
                <a:gd name="connsiteX45" fmla="*/ 2638425 w 3124200"/>
                <a:gd name="connsiteY45" fmla="*/ 4467225 h 5991225"/>
                <a:gd name="connsiteX46" fmla="*/ 2647950 w 3124200"/>
                <a:gd name="connsiteY46" fmla="*/ 4657725 h 5991225"/>
                <a:gd name="connsiteX47" fmla="*/ 2628900 w 3124200"/>
                <a:gd name="connsiteY47" fmla="*/ 5334000 h 5991225"/>
                <a:gd name="connsiteX48" fmla="*/ 2514600 w 3124200"/>
                <a:gd name="connsiteY48" fmla="*/ 5581650 h 5991225"/>
                <a:gd name="connsiteX49" fmla="*/ 2514600 w 3124200"/>
                <a:gd name="connsiteY49" fmla="*/ 5762625 h 5991225"/>
                <a:gd name="connsiteX50" fmla="*/ 2447925 w 3124200"/>
                <a:gd name="connsiteY50" fmla="*/ 5762625 h 5991225"/>
                <a:gd name="connsiteX51" fmla="*/ 2476500 w 3124200"/>
                <a:gd name="connsiteY51" fmla="*/ 5895975 h 5991225"/>
                <a:gd name="connsiteX52" fmla="*/ 2324100 w 3124200"/>
                <a:gd name="connsiteY52" fmla="*/ 5943600 h 5991225"/>
                <a:gd name="connsiteX53" fmla="*/ 2295525 w 3124200"/>
                <a:gd name="connsiteY53" fmla="*/ 5895975 h 5991225"/>
                <a:gd name="connsiteX54" fmla="*/ 1990725 w 3124200"/>
                <a:gd name="connsiteY54" fmla="*/ 5991225 h 5991225"/>
                <a:gd name="connsiteX55" fmla="*/ 1638300 w 3124200"/>
                <a:gd name="connsiteY55" fmla="*/ 5934075 h 5991225"/>
                <a:gd name="connsiteX56" fmla="*/ 1628775 w 3124200"/>
                <a:gd name="connsiteY56" fmla="*/ 5876925 h 5991225"/>
                <a:gd name="connsiteX57" fmla="*/ 1704975 w 3124200"/>
                <a:gd name="connsiteY57" fmla="*/ 5848350 h 5991225"/>
                <a:gd name="connsiteX58" fmla="*/ 1666875 w 3124200"/>
                <a:gd name="connsiteY58" fmla="*/ 5810250 h 5991225"/>
                <a:gd name="connsiteX59" fmla="*/ 1343025 w 3124200"/>
                <a:gd name="connsiteY59" fmla="*/ 5857875 h 5991225"/>
                <a:gd name="connsiteX60" fmla="*/ 1047750 w 3124200"/>
                <a:gd name="connsiteY60" fmla="*/ 5810250 h 5991225"/>
                <a:gd name="connsiteX61" fmla="*/ 1028700 w 3124200"/>
                <a:gd name="connsiteY61" fmla="*/ 5781675 h 5991225"/>
                <a:gd name="connsiteX62" fmla="*/ 1104900 w 3124200"/>
                <a:gd name="connsiteY62" fmla="*/ 5724525 h 5991225"/>
                <a:gd name="connsiteX63" fmla="*/ 1390650 w 3124200"/>
                <a:gd name="connsiteY63" fmla="*/ 5686425 h 5991225"/>
                <a:gd name="connsiteX64" fmla="*/ 1504950 w 3124200"/>
                <a:gd name="connsiteY64" fmla="*/ 5619750 h 5991225"/>
                <a:gd name="connsiteX65" fmla="*/ 1485900 w 3124200"/>
                <a:gd name="connsiteY65" fmla="*/ 5581650 h 5991225"/>
                <a:gd name="connsiteX66" fmla="*/ 1562100 w 3124200"/>
                <a:gd name="connsiteY66" fmla="*/ 5429250 h 5991225"/>
                <a:gd name="connsiteX67" fmla="*/ 1552575 w 3124200"/>
                <a:gd name="connsiteY67" fmla="*/ 4857750 h 5991225"/>
                <a:gd name="connsiteX68" fmla="*/ 1590675 w 3124200"/>
                <a:gd name="connsiteY68" fmla="*/ 4714875 h 5991225"/>
                <a:gd name="connsiteX69" fmla="*/ 1533525 w 3124200"/>
                <a:gd name="connsiteY69" fmla="*/ 3981450 h 5991225"/>
                <a:gd name="connsiteX70" fmla="*/ 1552575 w 3124200"/>
                <a:gd name="connsiteY70" fmla="*/ 3324225 h 5991225"/>
                <a:gd name="connsiteX71" fmla="*/ 1504950 w 3124200"/>
                <a:gd name="connsiteY71" fmla="*/ 3324225 h 5991225"/>
                <a:gd name="connsiteX72" fmla="*/ 1533525 w 3124200"/>
                <a:gd name="connsiteY72" fmla="*/ 2952750 h 5991225"/>
                <a:gd name="connsiteX73" fmla="*/ 1543050 w 3124200"/>
                <a:gd name="connsiteY73" fmla="*/ 2714625 h 5991225"/>
                <a:gd name="connsiteX74" fmla="*/ 1590675 w 3124200"/>
                <a:gd name="connsiteY74" fmla="*/ 2314575 h 5991225"/>
                <a:gd name="connsiteX75" fmla="*/ 1533525 w 3124200"/>
                <a:gd name="connsiteY75" fmla="*/ 1990725 h 5991225"/>
                <a:gd name="connsiteX76" fmla="*/ 1352550 w 3124200"/>
                <a:gd name="connsiteY76" fmla="*/ 2238375 h 5991225"/>
                <a:gd name="connsiteX77" fmla="*/ 1209675 w 3124200"/>
                <a:gd name="connsiteY77" fmla="*/ 2362200 h 5991225"/>
                <a:gd name="connsiteX78" fmla="*/ 962025 w 3124200"/>
                <a:gd name="connsiteY78" fmla="*/ 2400300 h 5991225"/>
                <a:gd name="connsiteX79" fmla="*/ 762000 w 3124200"/>
                <a:gd name="connsiteY79" fmla="*/ 2457450 h 5991225"/>
                <a:gd name="connsiteX80" fmla="*/ 523875 w 3124200"/>
                <a:gd name="connsiteY80" fmla="*/ 2552700 h 5991225"/>
                <a:gd name="connsiteX81" fmla="*/ 447675 w 3124200"/>
                <a:gd name="connsiteY81" fmla="*/ 2457450 h 5991225"/>
                <a:gd name="connsiteX82" fmla="*/ 447675 w 3124200"/>
                <a:gd name="connsiteY82" fmla="*/ 2381250 h 5991225"/>
                <a:gd name="connsiteX83" fmla="*/ 428625 w 3124200"/>
                <a:gd name="connsiteY83" fmla="*/ 2362200 h 5991225"/>
                <a:gd name="connsiteX84" fmla="*/ 381000 w 3124200"/>
                <a:gd name="connsiteY84" fmla="*/ 2409825 h 5991225"/>
                <a:gd name="connsiteX85" fmla="*/ 295275 w 3124200"/>
                <a:gd name="connsiteY85" fmla="*/ 2428875 h 5991225"/>
                <a:gd name="connsiteX86" fmla="*/ 238125 w 3124200"/>
                <a:gd name="connsiteY86" fmla="*/ 2486025 h 5991225"/>
                <a:gd name="connsiteX87" fmla="*/ 161925 w 3124200"/>
                <a:gd name="connsiteY87" fmla="*/ 2476500 h 5991225"/>
                <a:gd name="connsiteX88" fmla="*/ 123825 w 3124200"/>
                <a:gd name="connsiteY88" fmla="*/ 2409825 h 5991225"/>
                <a:gd name="connsiteX89" fmla="*/ 28575 w 3124200"/>
                <a:gd name="connsiteY89" fmla="*/ 2409825 h 5991225"/>
                <a:gd name="connsiteX90" fmla="*/ 0 w 3124200"/>
                <a:gd name="connsiteY90" fmla="*/ 2390775 h 5991225"/>
                <a:gd name="connsiteX91" fmla="*/ 47625 w 3124200"/>
                <a:gd name="connsiteY91" fmla="*/ 2352675 h 5991225"/>
                <a:gd name="connsiteX92" fmla="*/ 152400 w 3124200"/>
                <a:gd name="connsiteY92" fmla="*/ 2257425 h 5991225"/>
                <a:gd name="connsiteX93" fmla="*/ 209550 w 3124200"/>
                <a:gd name="connsiteY93" fmla="*/ 2181225 h 5991225"/>
                <a:gd name="connsiteX94" fmla="*/ 342900 w 3124200"/>
                <a:gd name="connsiteY94" fmla="*/ 2171700 h 5991225"/>
                <a:gd name="connsiteX95" fmla="*/ 447675 w 3124200"/>
                <a:gd name="connsiteY95" fmla="*/ 2171700 h 5991225"/>
                <a:gd name="connsiteX96" fmla="*/ 476250 w 3124200"/>
                <a:gd name="connsiteY96" fmla="*/ 2133600 h 5991225"/>
                <a:gd name="connsiteX97" fmla="*/ 838200 w 3124200"/>
                <a:gd name="connsiteY97" fmla="*/ 2085975 h 5991225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3075 w 3124200"/>
                <a:gd name="connsiteY13" fmla="*/ 610446 h 6011121"/>
                <a:gd name="connsiteX14" fmla="*/ 1676400 w 3124200"/>
                <a:gd name="connsiteY14" fmla="*/ 572346 h 6011121"/>
                <a:gd name="connsiteX15" fmla="*/ 1733550 w 3124200"/>
                <a:gd name="connsiteY15" fmla="*/ 467571 h 6011121"/>
                <a:gd name="connsiteX16" fmla="*/ 1714500 w 3124200"/>
                <a:gd name="connsiteY16" fmla="*/ 334221 h 6011121"/>
                <a:gd name="connsiteX17" fmla="*/ 1847850 w 3124200"/>
                <a:gd name="connsiteY17" fmla="*/ 143721 h 6011121"/>
                <a:gd name="connsiteX18" fmla="*/ 1847850 w 3124200"/>
                <a:gd name="connsiteY18" fmla="*/ 67521 h 6011121"/>
                <a:gd name="connsiteX19" fmla="*/ 1990725 w 3124200"/>
                <a:gd name="connsiteY19" fmla="*/ 19896 h 6011121"/>
                <a:gd name="connsiteX20" fmla="*/ 2228850 w 3124200"/>
                <a:gd name="connsiteY20" fmla="*/ 19896 h 6011121"/>
                <a:gd name="connsiteX21" fmla="*/ 2428875 w 3124200"/>
                <a:gd name="connsiteY21" fmla="*/ 105621 h 6011121"/>
                <a:gd name="connsiteX22" fmla="*/ 2486025 w 3124200"/>
                <a:gd name="connsiteY22" fmla="*/ 229446 h 6011121"/>
                <a:gd name="connsiteX23" fmla="*/ 2495550 w 3124200"/>
                <a:gd name="connsiteY23" fmla="*/ 467571 h 6011121"/>
                <a:gd name="connsiteX24" fmla="*/ 2428875 w 3124200"/>
                <a:gd name="connsiteY24" fmla="*/ 610446 h 6011121"/>
                <a:gd name="connsiteX25" fmla="*/ 2343150 w 3124200"/>
                <a:gd name="connsiteY25" fmla="*/ 734271 h 6011121"/>
                <a:gd name="connsiteX26" fmla="*/ 2333625 w 3124200"/>
                <a:gd name="connsiteY26" fmla="*/ 819996 h 6011121"/>
                <a:gd name="connsiteX27" fmla="*/ 2466975 w 3124200"/>
                <a:gd name="connsiteY27" fmla="*/ 915246 h 6011121"/>
                <a:gd name="connsiteX28" fmla="*/ 2457450 w 3124200"/>
                <a:gd name="connsiteY28" fmla="*/ 962871 h 6011121"/>
                <a:gd name="connsiteX29" fmla="*/ 2809875 w 3124200"/>
                <a:gd name="connsiteY29" fmla="*/ 1086696 h 6011121"/>
                <a:gd name="connsiteX30" fmla="*/ 2914650 w 3124200"/>
                <a:gd name="connsiteY30" fmla="*/ 1524846 h 6011121"/>
                <a:gd name="connsiteX31" fmla="*/ 2895600 w 3124200"/>
                <a:gd name="connsiteY31" fmla="*/ 2067771 h 6011121"/>
                <a:gd name="connsiteX32" fmla="*/ 2838450 w 3124200"/>
                <a:gd name="connsiteY32" fmla="*/ 2163021 h 6011121"/>
                <a:gd name="connsiteX33" fmla="*/ 2819400 w 3124200"/>
                <a:gd name="connsiteY33" fmla="*/ 2677371 h 6011121"/>
                <a:gd name="connsiteX34" fmla="*/ 2705100 w 3124200"/>
                <a:gd name="connsiteY34" fmla="*/ 2925021 h 6011121"/>
                <a:gd name="connsiteX35" fmla="*/ 2676525 w 3124200"/>
                <a:gd name="connsiteY35" fmla="*/ 3125046 h 6011121"/>
                <a:gd name="connsiteX36" fmla="*/ 2590800 w 3124200"/>
                <a:gd name="connsiteY36" fmla="*/ 3105996 h 6011121"/>
                <a:gd name="connsiteX37" fmla="*/ 2609850 w 3124200"/>
                <a:gd name="connsiteY37" fmla="*/ 3239346 h 6011121"/>
                <a:gd name="connsiteX38" fmla="*/ 2581275 w 3124200"/>
                <a:gd name="connsiteY38" fmla="*/ 3267921 h 6011121"/>
                <a:gd name="connsiteX39" fmla="*/ 2619375 w 3124200"/>
                <a:gd name="connsiteY39" fmla="*/ 3296496 h 6011121"/>
                <a:gd name="connsiteX40" fmla="*/ 2619375 w 3124200"/>
                <a:gd name="connsiteY40" fmla="*/ 3382221 h 6011121"/>
                <a:gd name="connsiteX41" fmla="*/ 2571750 w 3124200"/>
                <a:gd name="connsiteY41" fmla="*/ 3486996 h 6011121"/>
                <a:gd name="connsiteX42" fmla="*/ 3009900 w 3124200"/>
                <a:gd name="connsiteY42" fmla="*/ 3477471 h 6011121"/>
                <a:gd name="connsiteX43" fmla="*/ 3124200 w 3124200"/>
                <a:gd name="connsiteY43" fmla="*/ 3601296 h 6011121"/>
                <a:gd name="connsiteX44" fmla="*/ 3095625 w 3124200"/>
                <a:gd name="connsiteY44" fmla="*/ 4496646 h 6011121"/>
                <a:gd name="connsiteX45" fmla="*/ 2638425 w 3124200"/>
                <a:gd name="connsiteY45" fmla="*/ 4487121 h 6011121"/>
                <a:gd name="connsiteX46" fmla="*/ 2647950 w 3124200"/>
                <a:gd name="connsiteY46" fmla="*/ 4677621 h 6011121"/>
                <a:gd name="connsiteX47" fmla="*/ 2628900 w 3124200"/>
                <a:gd name="connsiteY47" fmla="*/ 5353896 h 6011121"/>
                <a:gd name="connsiteX48" fmla="*/ 2514600 w 3124200"/>
                <a:gd name="connsiteY48" fmla="*/ 5601546 h 6011121"/>
                <a:gd name="connsiteX49" fmla="*/ 2514600 w 3124200"/>
                <a:gd name="connsiteY49" fmla="*/ 5782521 h 6011121"/>
                <a:gd name="connsiteX50" fmla="*/ 2447925 w 3124200"/>
                <a:gd name="connsiteY50" fmla="*/ 5782521 h 6011121"/>
                <a:gd name="connsiteX51" fmla="*/ 2476500 w 3124200"/>
                <a:gd name="connsiteY51" fmla="*/ 5915871 h 6011121"/>
                <a:gd name="connsiteX52" fmla="*/ 2324100 w 3124200"/>
                <a:gd name="connsiteY52" fmla="*/ 5963496 h 6011121"/>
                <a:gd name="connsiteX53" fmla="*/ 2295525 w 3124200"/>
                <a:gd name="connsiteY53" fmla="*/ 5915871 h 6011121"/>
                <a:gd name="connsiteX54" fmla="*/ 1990725 w 3124200"/>
                <a:gd name="connsiteY54" fmla="*/ 6011121 h 6011121"/>
                <a:gd name="connsiteX55" fmla="*/ 1638300 w 3124200"/>
                <a:gd name="connsiteY55" fmla="*/ 5953971 h 6011121"/>
                <a:gd name="connsiteX56" fmla="*/ 1628775 w 3124200"/>
                <a:gd name="connsiteY56" fmla="*/ 5896821 h 6011121"/>
                <a:gd name="connsiteX57" fmla="*/ 1704975 w 3124200"/>
                <a:gd name="connsiteY57" fmla="*/ 5868246 h 6011121"/>
                <a:gd name="connsiteX58" fmla="*/ 1666875 w 3124200"/>
                <a:gd name="connsiteY58" fmla="*/ 5830146 h 6011121"/>
                <a:gd name="connsiteX59" fmla="*/ 1343025 w 3124200"/>
                <a:gd name="connsiteY59" fmla="*/ 5877771 h 6011121"/>
                <a:gd name="connsiteX60" fmla="*/ 1047750 w 3124200"/>
                <a:gd name="connsiteY60" fmla="*/ 5830146 h 6011121"/>
                <a:gd name="connsiteX61" fmla="*/ 1028700 w 3124200"/>
                <a:gd name="connsiteY61" fmla="*/ 5801571 h 6011121"/>
                <a:gd name="connsiteX62" fmla="*/ 1104900 w 3124200"/>
                <a:gd name="connsiteY62" fmla="*/ 5744421 h 6011121"/>
                <a:gd name="connsiteX63" fmla="*/ 1390650 w 3124200"/>
                <a:gd name="connsiteY63" fmla="*/ 5706321 h 6011121"/>
                <a:gd name="connsiteX64" fmla="*/ 1504950 w 3124200"/>
                <a:gd name="connsiteY64" fmla="*/ 5639646 h 6011121"/>
                <a:gd name="connsiteX65" fmla="*/ 1485900 w 3124200"/>
                <a:gd name="connsiteY65" fmla="*/ 5601546 h 6011121"/>
                <a:gd name="connsiteX66" fmla="*/ 1562100 w 3124200"/>
                <a:gd name="connsiteY66" fmla="*/ 5449146 h 6011121"/>
                <a:gd name="connsiteX67" fmla="*/ 1552575 w 3124200"/>
                <a:gd name="connsiteY67" fmla="*/ 4877646 h 6011121"/>
                <a:gd name="connsiteX68" fmla="*/ 1590675 w 3124200"/>
                <a:gd name="connsiteY68" fmla="*/ 4734771 h 6011121"/>
                <a:gd name="connsiteX69" fmla="*/ 1533525 w 3124200"/>
                <a:gd name="connsiteY69" fmla="*/ 4001346 h 6011121"/>
                <a:gd name="connsiteX70" fmla="*/ 1552575 w 3124200"/>
                <a:gd name="connsiteY70" fmla="*/ 3344121 h 6011121"/>
                <a:gd name="connsiteX71" fmla="*/ 1504950 w 3124200"/>
                <a:gd name="connsiteY71" fmla="*/ 3344121 h 6011121"/>
                <a:gd name="connsiteX72" fmla="*/ 1533525 w 3124200"/>
                <a:gd name="connsiteY72" fmla="*/ 2972646 h 6011121"/>
                <a:gd name="connsiteX73" fmla="*/ 1543050 w 3124200"/>
                <a:gd name="connsiteY73" fmla="*/ 2734521 h 6011121"/>
                <a:gd name="connsiteX74" fmla="*/ 1590675 w 3124200"/>
                <a:gd name="connsiteY74" fmla="*/ 2334471 h 6011121"/>
                <a:gd name="connsiteX75" fmla="*/ 1533525 w 3124200"/>
                <a:gd name="connsiteY75" fmla="*/ 2010621 h 6011121"/>
                <a:gd name="connsiteX76" fmla="*/ 1352550 w 3124200"/>
                <a:gd name="connsiteY76" fmla="*/ 2258271 h 6011121"/>
                <a:gd name="connsiteX77" fmla="*/ 1209675 w 3124200"/>
                <a:gd name="connsiteY77" fmla="*/ 2382096 h 6011121"/>
                <a:gd name="connsiteX78" fmla="*/ 962025 w 3124200"/>
                <a:gd name="connsiteY78" fmla="*/ 2420196 h 6011121"/>
                <a:gd name="connsiteX79" fmla="*/ 762000 w 3124200"/>
                <a:gd name="connsiteY79" fmla="*/ 2477346 h 6011121"/>
                <a:gd name="connsiteX80" fmla="*/ 523875 w 3124200"/>
                <a:gd name="connsiteY80" fmla="*/ 2572596 h 6011121"/>
                <a:gd name="connsiteX81" fmla="*/ 447675 w 3124200"/>
                <a:gd name="connsiteY81" fmla="*/ 2477346 h 6011121"/>
                <a:gd name="connsiteX82" fmla="*/ 447675 w 3124200"/>
                <a:gd name="connsiteY82" fmla="*/ 2401146 h 6011121"/>
                <a:gd name="connsiteX83" fmla="*/ 428625 w 3124200"/>
                <a:gd name="connsiteY83" fmla="*/ 2382096 h 6011121"/>
                <a:gd name="connsiteX84" fmla="*/ 381000 w 3124200"/>
                <a:gd name="connsiteY84" fmla="*/ 2429721 h 6011121"/>
                <a:gd name="connsiteX85" fmla="*/ 295275 w 3124200"/>
                <a:gd name="connsiteY85" fmla="*/ 2448771 h 6011121"/>
                <a:gd name="connsiteX86" fmla="*/ 238125 w 3124200"/>
                <a:gd name="connsiteY86" fmla="*/ 2505921 h 6011121"/>
                <a:gd name="connsiteX87" fmla="*/ 161925 w 3124200"/>
                <a:gd name="connsiteY87" fmla="*/ 2496396 h 6011121"/>
                <a:gd name="connsiteX88" fmla="*/ 123825 w 3124200"/>
                <a:gd name="connsiteY88" fmla="*/ 2429721 h 6011121"/>
                <a:gd name="connsiteX89" fmla="*/ 28575 w 3124200"/>
                <a:gd name="connsiteY89" fmla="*/ 2429721 h 6011121"/>
                <a:gd name="connsiteX90" fmla="*/ 0 w 3124200"/>
                <a:gd name="connsiteY90" fmla="*/ 2410671 h 6011121"/>
                <a:gd name="connsiteX91" fmla="*/ 47625 w 3124200"/>
                <a:gd name="connsiteY91" fmla="*/ 2372571 h 6011121"/>
                <a:gd name="connsiteX92" fmla="*/ 152400 w 3124200"/>
                <a:gd name="connsiteY92" fmla="*/ 2277321 h 6011121"/>
                <a:gd name="connsiteX93" fmla="*/ 209550 w 3124200"/>
                <a:gd name="connsiteY93" fmla="*/ 2201121 h 6011121"/>
                <a:gd name="connsiteX94" fmla="*/ 342900 w 3124200"/>
                <a:gd name="connsiteY94" fmla="*/ 2191596 h 6011121"/>
                <a:gd name="connsiteX95" fmla="*/ 447675 w 3124200"/>
                <a:gd name="connsiteY95" fmla="*/ 2191596 h 6011121"/>
                <a:gd name="connsiteX96" fmla="*/ 476250 w 3124200"/>
                <a:gd name="connsiteY96" fmla="*/ 2153496 h 6011121"/>
                <a:gd name="connsiteX97" fmla="*/ 838200 w 3124200"/>
                <a:gd name="connsiteY97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75670 w 3124200"/>
                <a:gd name="connsiteY13" fmla="*/ 678899 h 6011121"/>
                <a:gd name="connsiteX14" fmla="*/ 1743075 w 3124200"/>
                <a:gd name="connsiteY14" fmla="*/ 610446 h 6011121"/>
                <a:gd name="connsiteX15" fmla="*/ 1676400 w 3124200"/>
                <a:gd name="connsiteY15" fmla="*/ 572346 h 6011121"/>
                <a:gd name="connsiteX16" fmla="*/ 1733550 w 3124200"/>
                <a:gd name="connsiteY16" fmla="*/ 467571 h 6011121"/>
                <a:gd name="connsiteX17" fmla="*/ 1714500 w 3124200"/>
                <a:gd name="connsiteY17" fmla="*/ 334221 h 6011121"/>
                <a:gd name="connsiteX18" fmla="*/ 1847850 w 3124200"/>
                <a:gd name="connsiteY18" fmla="*/ 143721 h 6011121"/>
                <a:gd name="connsiteX19" fmla="*/ 1847850 w 3124200"/>
                <a:gd name="connsiteY19" fmla="*/ 67521 h 6011121"/>
                <a:gd name="connsiteX20" fmla="*/ 1990725 w 3124200"/>
                <a:gd name="connsiteY20" fmla="*/ 19896 h 6011121"/>
                <a:gd name="connsiteX21" fmla="*/ 2228850 w 3124200"/>
                <a:gd name="connsiteY21" fmla="*/ 19896 h 6011121"/>
                <a:gd name="connsiteX22" fmla="*/ 2428875 w 3124200"/>
                <a:gd name="connsiteY22" fmla="*/ 105621 h 6011121"/>
                <a:gd name="connsiteX23" fmla="*/ 2486025 w 3124200"/>
                <a:gd name="connsiteY23" fmla="*/ 229446 h 6011121"/>
                <a:gd name="connsiteX24" fmla="*/ 2495550 w 3124200"/>
                <a:gd name="connsiteY24" fmla="*/ 467571 h 6011121"/>
                <a:gd name="connsiteX25" fmla="*/ 2428875 w 3124200"/>
                <a:gd name="connsiteY25" fmla="*/ 610446 h 6011121"/>
                <a:gd name="connsiteX26" fmla="*/ 2343150 w 3124200"/>
                <a:gd name="connsiteY26" fmla="*/ 734271 h 6011121"/>
                <a:gd name="connsiteX27" fmla="*/ 2333625 w 3124200"/>
                <a:gd name="connsiteY27" fmla="*/ 819996 h 6011121"/>
                <a:gd name="connsiteX28" fmla="*/ 2466975 w 3124200"/>
                <a:gd name="connsiteY28" fmla="*/ 915246 h 6011121"/>
                <a:gd name="connsiteX29" fmla="*/ 2457450 w 3124200"/>
                <a:gd name="connsiteY29" fmla="*/ 962871 h 6011121"/>
                <a:gd name="connsiteX30" fmla="*/ 2809875 w 3124200"/>
                <a:gd name="connsiteY30" fmla="*/ 1086696 h 6011121"/>
                <a:gd name="connsiteX31" fmla="*/ 2914650 w 3124200"/>
                <a:gd name="connsiteY31" fmla="*/ 1524846 h 6011121"/>
                <a:gd name="connsiteX32" fmla="*/ 2895600 w 3124200"/>
                <a:gd name="connsiteY32" fmla="*/ 2067771 h 6011121"/>
                <a:gd name="connsiteX33" fmla="*/ 2838450 w 3124200"/>
                <a:gd name="connsiteY33" fmla="*/ 2163021 h 6011121"/>
                <a:gd name="connsiteX34" fmla="*/ 2819400 w 3124200"/>
                <a:gd name="connsiteY34" fmla="*/ 2677371 h 6011121"/>
                <a:gd name="connsiteX35" fmla="*/ 2705100 w 3124200"/>
                <a:gd name="connsiteY35" fmla="*/ 2925021 h 6011121"/>
                <a:gd name="connsiteX36" fmla="*/ 2676525 w 3124200"/>
                <a:gd name="connsiteY36" fmla="*/ 3125046 h 6011121"/>
                <a:gd name="connsiteX37" fmla="*/ 2590800 w 3124200"/>
                <a:gd name="connsiteY37" fmla="*/ 3105996 h 6011121"/>
                <a:gd name="connsiteX38" fmla="*/ 2609850 w 3124200"/>
                <a:gd name="connsiteY38" fmla="*/ 3239346 h 6011121"/>
                <a:gd name="connsiteX39" fmla="*/ 2581275 w 3124200"/>
                <a:gd name="connsiteY39" fmla="*/ 3267921 h 6011121"/>
                <a:gd name="connsiteX40" fmla="*/ 2619375 w 3124200"/>
                <a:gd name="connsiteY40" fmla="*/ 3296496 h 6011121"/>
                <a:gd name="connsiteX41" fmla="*/ 2619375 w 3124200"/>
                <a:gd name="connsiteY41" fmla="*/ 3382221 h 6011121"/>
                <a:gd name="connsiteX42" fmla="*/ 2571750 w 3124200"/>
                <a:gd name="connsiteY42" fmla="*/ 3486996 h 6011121"/>
                <a:gd name="connsiteX43" fmla="*/ 3009900 w 3124200"/>
                <a:gd name="connsiteY43" fmla="*/ 3477471 h 6011121"/>
                <a:gd name="connsiteX44" fmla="*/ 3124200 w 3124200"/>
                <a:gd name="connsiteY44" fmla="*/ 3601296 h 6011121"/>
                <a:gd name="connsiteX45" fmla="*/ 3095625 w 3124200"/>
                <a:gd name="connsiteY45" fmla="*/ 4496646 h 6011121"/>
                <a:gd name="connsiteX46" fmla="*/ 2638425 w 3124200"/>
                <a:gd name="connsiteY46" fmla="*/ 4487121 h 6011121"/>
                <a:gd name="connsiteX47" fmla="*/ 2647950 w 3124200"/>
                <a:gd name="connsiteY47" fmla="*/ 4677621 h 6011121"/>
                <a:gd name="connsiteX48" fmla="*/ 2628900 w 3124200"/>
                <a:gd name="connsiteY48" fmla="*/ 5353896 h 6011121"/>
                <a:gd name="connsiteX49" fmla="*/ 2514600 w 3124200"/>
                <a:gd name="connsiteY49" fmla="*/ 5601546 h 6011121"/>
                <a:gd name="connsiteX50" fmla="*/ 2514600 w 3124200"/>
                <a:gd name="connsiteY50" fmla="*/ 5782521 h 6011121"/>
                <a:gd name="connsiteX51" fmla="*/ 2447925 w 3124200"/>
                <a:gd name="connsiteY51" fmla="*/ 5782521 h 6011121"/>
                <a:gd name="connsiteX52" fmla="*/ 2476500 w 3124200"/>
                <a:gd name="connsiteY52" fmla="*/ 5915871 h 6011121"/>
                <a:gd name="connsiteX53" fmla="*/ 2324100 w 3124200"/>
                <a:gd name="connsiteY53" fmla="*/ 5963496 h 6011121"/>
                <a:gd name="connsiteX54" fmla="*/ 2295525 w 3124200"/>
                <a:gd name="connsiteY54" fmla="*/ 5915871 h 6011121"/>
                <a:gd name="connsiteX55" fmla="*/ 1990725 w 3124200"/>
                <a:gd name="connsiteY55" fmla="*/ 6011121 h 6011121"/>
                <a:gd name="connsiteX56" fmla="*/ 1638300 w 3124200"/>
                <a:gd name="connsiteY56" fmla="*/ 5953971 h 6011121"/>
                <a:gd name="connsiteX57" fmla="*/ 1628775 w 3124200"/>
                <a:gd name="connsiteY57" fmla="*/ 5896821 h 6011121"/>
                <a:gd name="connsiteX58" fmla="*/ 1704975 w 3124200"/>
                <a:gd name="connsiteY58" fmla="*/ 5868246 h 6011121"/>
                <a:gd name="connsiteX59" fmla="*/ 1666875 w 3124200"/>
                <a:gd name="connsiteY59" fmla="*/ 5830146 h 6011121"/>
                <a:gd name="connsiteX60" fmla="*/ 1343025 w 3124200"/>
                <a:gd name="connsiteY60" fmla="*/ 5877771 h 6011121"/>
                <a:gd name="connsiteX61" fmla="*/ 1047750 w 3124200"/>
                <a:gd name="connsiteY61" fmla="*/ 5830146 h 6011121"/>
                <a:gd name="connsiteX62" fmla="*/ 1028700 w 3124200"/>
                <a:gd name="connsiteY62" fmla="*/ 5801571 h 6011121"/>
                <a:gd name="connsiteX63" fmla="*/ 1104900 w 3124200"/>
                <a:gd name="connsiteY63" fmla="*/ 5744421 h 6011121"/>
                <a:gd name="connsiteX64" fmla="*/ 1390650 w 3124200"/>
                <a:gd name="connsiteY64" fmla="*/ 5706321 h 6011121"/>
                <a:gd name="connsiteX65" fmla="*/ 1504950 w 3124200"/>
                <a:gd name="connsiteY65" fmla="*/ 5639646 h 6011121"/>
                <a:gd name="connsiteX66" fmla="*/ 1485900 w 3124200"/>
                <a:gd name="connsiteY66" fmla="*/ 5601546 h 6011121"/>
                <a:gd name="connsiteX67" fmla="*/ 1562100 w 3124200"/>
                <a:gd name="connsiteY67" fmla="*/ 5449146 h 6011121"/>
                <a:gd name="connsiteX68" fmla="*/ 1552575 w 3124200"/>
                <a:gd name="connsiteY68" fmla="*/ 4877646 h 6011121"/>
                <a:gd name="connsiteX69" fmla="*/ 1590675 w 3124200"/>
                <a:gd name="connsiteY69" fmla="*/ 4734771 h 6011121"/>
                <a:gd name="connsiteX70" fmla="*/ 1533525 w 3124200"/>
                <a:gd name="connsiteY70" fmla="*/ 4001346 h 6011121"/>
                <a:gd name="connsiteX71" fmla="*/ 1552575 w 3124200"/>
                <a:gd name="connsiteY71" fmla="*/ 3344121 h 6011121"/>
                <a:gd name="connsiteX72" fmla="*/ 1504950 w 3124200"/>
                <a:gd name="connsiteY72" fmla="*/ 3344121 h 6011121"/>
                <a:gd name="connsiteX73" fmla="*/ 1533525 w 3124200"/>
                <a:gd name="connsiteY73" fmla="*/ 2972646 h 6011121"/>
                <a:gd name="connsiteX74" fmla="*/ 1543050 w 3124200"/>
                <a:gd name="connsiteY74" fmla="*/ 2734521 h 6011121"/>
                <a:gd name="connsiteX75" fmla="*/ 1590675 w 3124200"/>
                <a:gd name="connsiteY75" fmla="*/ 2334471 h 6011121"/>
                <a:gd name="connsiteX76" fmla="*/ 1533525 w 3124200"/>
                <a:gd name="connsiteY76" fmla="*/ 2010621 h 6011121"/>
                <a:gd name="connsiteX77" fmla="*/ 1352550 w 3124200"/>
                <a:gd name="connsiteY77" fmla="*/ 2258271 h 6011121"/>
                <a:gd name="connsiteX78" fmla="*/ 1209675 w 3124200"/>
                <a:gd name="connsiteY78" fmla="*/ 2382096 h 6011121"/>
                <a:gd name="connsiteX79" fmla="*/ 962025 w 3124200"/>
                <a:gd name="connsiteY79" fmla="*/ 2420196 h 6011121"/>
                <a:gd name="connsiteX80" fmla="*/ 762000 w 3124200"/>
                <a:gd name="connsiteY80" fmla="*/ 2477346 h 6011121"/>
                <a:gd name="connsiteX81" fmla="*/ 523875 w 3124200"/>
                <a:gd name="connsiteY81" fmla="*/ 2572596 h 6011121"/>
                <a:gd name="connsiteX82" fmla="*/ 447675 w 3124200"/>
                <a:gd name="connsiteY82" fmla="*/ 2477346 h 6011121"/>
                <a:gd name="connsiteX83" fmla="*/ 447675 w 3124200"/>
                <a:gd name="connsiteY83" fmla="*/ 2401146 h 6011121"/>
                <a:gd name="connsiteX84" fmla="*/ 428625 w 3124200"/>
                <a:gd name="connsiteY84" fmla="*/ 2382096 h 6011121"/>
                <a:gd name="connsiteX85" fmla="*/ 381000 w 3124200"/>
                <a:gd name="connsiteY85" fmla="*/ 2429721 h 6011121"/>
                <a:gd name="connsiteX86" fmla="*/ 295275 w 3124200"/>
                <a:gd name="connsiteY86" fmla="*/ 2448771 h 6011121"/>
                <a:gd name="connsiteX87" fmla="*/ 238125 w 3124200"/>
                <a:gd name="connsiteY87" fmla="*/ 2505921 h 6011121"/>
                <a:gd name="connsiteX88" fmla="*/ 161925 w 3124200"/>
                <a:gd name="connsiteY88" fmla="*/ 2496396 h 6011121"/>
                <a:gd name="connsiteX89" fmla="*/ 123825 w 3124200"/>
                <a:gd name="connsiteY89" fmla="*/ 2429721 h 6011121"/>
                <a:gd name="connsiteX90" fmla="*/ 28575 w 3124200"/>
                <a:gd name="connsiteY90" fmla="*/ 2429721 h 6011121"/>
                <a:gd name="connsiteX91" fmla="*/ 0 w 3124200"/>
                <a:gd name="connsiteY91" fmla="*/ 2410671 h 6011121"/>
                <a:gd name="connsiteX92" fmla="*/ 47625 w 3124200"/>
                <a:gd name="connsiteY92" fmla="*/ 2372571 h 6011121"/>
                <a:gd name="connsiteX93" fmla="*/ 152400 w 3124200"/>
                <a:gd name="connsiteY93" fmla="*/ 2277321 h 6011121"/>
                <a:gd name="connsiteX94" fmla="*/ 209550 w 3124200"/>
                <a:gd name="connsiteY94" fmla="*/ 2201121 h 6011121"/>
                <a:gd name="connsiteX95" fmla="*/ 342900 w 3124200"/>
                <a:gd name="connsiteY95" fmla="*/ 2191596 h 6011121"/>
                <a:gd name="connsiteX96" fmla="*/ 447675 w 3124200"/>
                <a:gd name="connsiteY96" fmla="*/ 2191596 h 6011121"/>
                <a:gd name="connsiteX97" fmla="*/ 476250 w 3124200"/>
                <a:gd name="connsiteY97" fmla="*/ 2153496 h 6011121"/>
                <a:gd name="connsiteX98" fmla="*/ 838200 w 3124200"/>
                <a:gd name="connsiteY98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75670 w 3124200"/>
                <a:gd name="connsiteY13" fmla="*/ 678899 h 6011121"/>
                <a:gd name="connsiteX14" fmla="*/ 1743075 w 3124200"/>
                <a:gd name="connsiteY14" fmla="*/ 610446 h 6011121"/>
                <a:gd name="connsiteX15" fmla="*/ 1676400 w 3124200"/>
                <a:gd name="connsiteY15" fmla="*/ 572346 h 6011121"/>
                <a:gd name="connsiteX16" fmla="*/ 1733550 w 3124200"/>
                <a:gd name="connsiteY16" fmla="*/ 467571 h 6011121"/>
                <a:gd name="connsiteX17" fmla="*/ 1714500 w 3124200"/>
                <a:gd name="connsiteY17" fmla="*/ 334221 h 6011121"/>
                <a:gd name="connsiteX18" fmla="*/ 1847850 w 3124200"/>
                <a:gd name="connsiteY18" fmla="*/ 143721 h 6011121"/>
                <a:gd name="connsiteX19" fmla="*/ 1847850 w 3124200"/>
                <a:gd name="connsiteY19" fmla="*/ 67521 h 6011121"/>
                <a:gd name="connsiteX20" fmla="*/ 1990725 w 3124200"/>
                <a:gd name="connsiteY20" fmla="*/ 19896 h 6011121"/>
                <a:gd name="connsiteX21" fmla="*/ 2228850 w 3124200"/>
                <a:gd name="connsiteY21" fmla="*/ 19896 h 6011121"/>
                <a:gd name="connsiteX22" fmla="*/ 2428875 w 3124200"/>
                <a:gd name="connsiteY22" fmla="*/ 105621 h 6011121"/>
                <a:gd name="connsiteX23" fmla="*/ 2486025 w 3124200"/>
                <a:gd name="connsiteY23" fmla="*/ 229446 h 6011121"/>
                <a:gd name="connsiteX24" fmla="*/ 2495550 w 3124200"/>
                <a:gd name="connsiteY24" fmla="*/ 467571 h 6011121"/>
                <a:gd name="connsiteX25" fmla="*/ 2428875 w 3124200"/>
                <a:gd name="connsiteY25" fmla="*/ 610446 h 6011121"/>
                <a:gd name="connsiteX26" fmla="*/ 2343150 w 3124200"/>
                <a:gd name="connsiteY26" fmla="*/ 734271 h 6011121"/>
                <a:gd name="connsiteX27" fmla="*/ 2333625 w 3124200"/>
                <a:gd name="connsiteY27" fmla="*/ 819996 h 6011121"/>
                <a:gd name="connsiteX28" fmla="*/ 2466975 w 3124200"/>
                <a:gd name="connsiteY28" fmla="*/ 915246 h 6011121"/>
                <a:gd name="connsiteX29" fmla="*/ 2457450 w 3124200"/>
                <a:gd name="connsiteY29" fmla="*/ 962871 h 6011121"/>
                <a:gd name="connsiteX30" fmla="*/ 2809875 w 3124200"/>
                <a:gd name="connsiteY30" fmla="*/ 1086696 h 6011121"/>
                <a:gd name="connsiteX31" fmla="*/ 2914650 w 3124200"/>
                <a:gd name="connsiteY31" fmla="*/ 1524846 h 6011121"/>
                <a:gd name="connsiteX32" fmla="*/ 2895600 w 3124200"/>
                <a:gd name="connsiteY32" fmla="*/ 2067771 h 6011121"/>
                <a:gd name="connsiteX33" fmla="*/ 2838450 w 3124200"/>
                <a:gd name="connsiteY33" fmla="*/ 2163021 h 6011121"/>
                <a:gd name="connsiteX34" fmla="*/ 2819400 w 3124200"/>
                <a:gd name="connsiteY34" fmla="*/ 2677371 h 6011121"/>
                <a:gd name="connsiteX35" fmla="*/ 2705100 w 3124200"/>
                <a:gd name="connsiteY35" fmla="*/ 2925021 h 6011121"/>
                <a:gd name="connsiteX36" fmla="*/ 2676525 w 3124200"/>
                <a:gd name="connsiteY36" fmla="*/ 3125046 h 6011121"/>
                <a:gd name="connsiteX37" fmla="*/ 2590800 w 3124200"/>
                <a:gd name="connsiteY37" fmla="*/ 3105996 h 6011121"/>
                <a:gd name="connsiteX38" fmla="*/ 2609850 w 3124200"/>
                <a:gd name="connsiteY38" fmla="*/ 3239346 h 6011121"/>
                <a:gd name="connsiteX39" fmla="*/ 2581275 w 3124200"/>
                <a:gd name="connsiteY39" fmla="*/ 3267921 h 6011121"/>
                <a:gd name="connsiteX40" fmla="*/ 2619375 w 3124200"/>
                <a:gd name="connsiteY40" fmla="*/ 3296496 h 6011121"/>
                <a:gd name="connsiteX41" fmla="*/ 2619375 w 3124200"/>
                <a:gd name="connsiteY41" fmla="*/ 3382221 h 6011121"/>
                <a:gd name="connsiteX42" fmla="*/ 2571750 w 3124200"/>
                <a:gd name="connsiteY42" fmla="*/ 3486996 h 6011121"/>
                <a:gd name="connsiteX43" fmla="*/ 3009900 w 3124200"/>
                <a:gd name="connsiteY43" fmla="*/ 3477471 h 6011121"/>
                <a:gd name="connsiteX44" fmla="*/ 3124200 w 3124200"/>
                <a:gd name="connsiteY44" fmla="*/ 3601296 h 6011121"/>
                <a:gd name="connsiteX45" fmla="*/ 3095625 w 3124200"/>
                <a:gd name="connsiteY45" fmla="*/ 4496646 h 6011121"/>
                <a:gd name="connsiteX46" fmla="*/ 2638425 w 3124200"/>
                <a:gd name="connsiteY46" fmla="*/ 4487121 h 6011121"/>
                <a:gd name="connsiteX47" fmla="*/ 2647950 w 3124200"/>
                <a:gd name="connsiteY47" fmla="*/ 4677621 h 6011121"/>
                <a:gd name="connsiteX48" fmla="*/ 2628900 w 3124200"/>
                <a:gd name="connsiteY48" fmla="*/ 5353896 h 6011121"/>
                <a:gd name="connsiteX49" fmla="*/ 2514600 w 3124200"/>
                <a:gd name="connsiteY49" fmla="*/ 5601546 h 6011121"/>
                <a:gd name="connsiteX50" fmla="*/ 2514600 w 3124200"/>
                <a:gd name="connsiteY50" fmla="*/ 5782521 h 6011121"/>
                <a:gd name="connsiteX51" fmla="*/ 2447925 w 3124200"/>
                <a:gd name="connsiteY51" fmla="*/ 5782521 h 6011121"/>
                <a:gd name="connsiteX52" fmla="*/ 2476500 w 3124200"/>
                <a:gd name="connsiteY52" fmla="*/ 5915871 h 6011121"/>
                <a:gd name="connsiteX53" fmla="*/ 2324100 w 3124200"/>
                <a:gd name="connsiteY53" fmla="*/ 5963496 h 6011121"/>
                <a:gd name="connsiteX54" fmla="*/ 2295525 w 3124200"/>
                <a:gd name="connsiteY54" fmla="*/ 5915871 h 6011121"/>
                <a:gd name="connsiteX55" fmla="*/ 1990725 w 3124200"/>
                <a:gd name="connsiteY55" fmla="*/ 6011121 h 6011121"/>
                <a:gd name="connsiteX56" fmla="*/ 1638300 w 3124200"/>
                <a:gd name="connsiteY56" fmla="*/ 5953971 h 6011121"/>
                <a:gd name="connsiteX57" fmla="*/ 1628775 w 3124200"/>
                <a:gd name="connsiteY57" fmla="*/ 5896821 h 6011121"/>
                <a:gd name="connsiteX58" fmla="*/ 1704975 w 3124200"/>
                <a:gd name="connsiteY58" fmla="*/ 5868246 h 6011121"/>
                <a:gd name="connsiteX59" fmla="*/ 1666875 w 3124200"/>
                <a:gd name="connsiteY59" fmla="*/ 5830146 h 6011121"/>
                <a:gd name="connsiteX60" fmla="*/ 1343025 w 3124200"/>
                <a:gd name="connsiteY60" fmla="*/ 5877771 h 6011121"/>
                <a:gd name="connsiteX61" fmla="*/ 1047750 w 3124200"/>
                <a:gd name="connsiteY61" fmla="*/ 5830146 h 6011121"/>
                <a:gd name="connsiteX62" fmla="*/ 1028700 w 3124200"/>
                <a:gd name="connsiteY62" fmla="*/ 5801571 h 6011121"/>
                <a:gd name="connsiteX63" fmla="*/ 1104900 w 3124200"/>
                <a:gd name="connsiteY63" fmla="*/ 5744421 h 6011121"/>
                <a:gd name="connsiteX64" fmla="*/ 1390650 w 3124200"/>
                <a:gd name="connsiteY64" fmla="*/ 5706321 h 6011121"/>
                <a:gd name="connsiteX65" fmla="*/ 1504950 w 3124200"/>
                <a:gd name="connsiteY65" fmla="*/ 5639646 h 6011121"/>
                <a:gd name="connsiteX66" fmla="*/ 1485900 w 3124200"/>
                <a:gd name="connsiteY66" fmla="*/ 5601546 h 6011121"/>
                <a:gd name="connsiteX67" fmla="*/ 1562100 w 3124200"/>
                <a:gd name="connsiteY67" fmla="*/ 5449146 h 6011121"/>
                <a:gd name="connsiteX68" fmla="*/ 1552575 w 3124200"/>
                <a:gd name="connsiteY68" fmla="*/ 4877646 h 6011121"/>
                <a:gd name="connsiteX69" fmla="*/ 1590675 w 3124200"/>
                <a:gd name="connsiteY69" fmla="*/ 4734771 h 6011121"/>
                <a:gd name="connsiteX70" fmla="*/ 1533525 w 3124200"/>
                <a:gd name="connsiteY70" fmla="*/ 4001346 h 6011121"/>
                <a:gd name="connsiteX71" fmla="*/ 1552575 w 3124200"/>
                <a:gd name="connsiteY71" fmla="*/ 3344121 h 6011121"/>
                <a:gd name="connsiteX72" fmla="*/ 1504950 w 3124200"/>
                <a:gd name="connsiteY72" fmla="*/ 3344121 h 6011121"/>
                <a:gd name="connsiteX73" fmla="*/ 1533525 w 3124200"/>
                <a:gd name="connsiteY73" fmla="*/ 2972646 h 6011121"/>
                <a:gd name="connsiteX74" fmla="*/ 1543050 w 3124200"/>
                <a:gd name="connsiteY74" fmla="*/ 2734521 h 6011121"/>
                <a:gd name="connsiteX75" fmla="*/ 1590675 w 3124200"/>
                <a:gd name="connsiteY75" fmla="*/ 2334471 h 6011121"/>
                <a:gd name="connsiteX76" fmla="*/ 1533525 w 3124200"/>
                <a:gd name="connsiteY76" fmla="*/ 2010621 h 6011121"/>
                <a:gd name="connsiteX77" fmla="*/ 1352550 w 3124200"/>
                <a:gd name="connsiteY77" fmla="*/ 2258271 h 6011121"/>
                <a:gd name="connsiteX78" fmla="*/ 1209675 w 3124200"/>
                <a:gd name="connsiteY78" fmla="*/ 2382096 h 6011121"/>
                <a:gd name="connsiteX79" fmla="*/ 962025 w 3124200"/>
                <a:gd name="connsiteY79" fmla="*/ 2420196 h 6011121"/>
                <a:gd name="connsiteX80" fmla="*/ 762000 w 3124200"/>
                <a:gd name="connsiteY80" fmla="*/ 2477346 h 6011121"/>
                <a:gd name="connsiteX81" fmla="*/ 523875 w 3124200"/>
                <a:gd name="connsiteY81" fmla="*/ 2572596 h 6011121"/>
                <a:gd name="connsiteX82" fmla="*/ 447675 w 3124200"/>
                <a:gd name="connsiteY82" fmla="*/ 2477346 h 6011121"/>
                <a:gd name="connsiteX83" fmla="*/ 447675 w 3124200"/>
                <a:gd name="connsiteY83" fmla="*/ 2401146 h 6011121"/>
                <a:gd name="connsiteX84" fmla="*/ 428625 w 3124200"/>
                <a:gd name="connsiteY84" fmla="*/ 2382096 h 6011121"/>
                <a:gd name="connsiteX85" fmla="*/ 381000 w 3124200"/>
                <a:gd name="connsiteY85" fmla="*/ 2429721 h 6011121"/>
                <a:gd name="connsiteX86" fmla="*/ 295275 w 3124200"/>
                <a:gd name="connsiteY86" fmla="*/ 2448771 h 6011121"/>
                <a:gd name="connsiteX87" fmla="*/ 238125 w 3124200"/>
                <a:gd name="connsiteY87" fmla="*/ 2505921 h 6011121"/>
                <a:gd name="connsiteX88" fmla="*/ 161925 w 3124200"/>
                <a:gd name="connsiteY88" fmla="*/ 2496396 h 6011121"/>
                <a:gd name="connsiteX89" fmla="*/ 123825 w 3124200"/>
                <a:gd name="connsiteY89" fmla="*/ 2429721 h 6011121"/>
                <a:gd name="connsiteX90" fmla="*/ 28575 w 3124200"/>
                <a:gd name="connsiteY90" fmla="*/ 2429721 h 6011121"/>
                <a:gd name="connsiteX91" fmla="*/ 0 w 3124200"/>
                <a:gd name="connsiteY91" fmla="*/ 2410671 h 6011121"/>
                <a:gd name="connsiteX92" fmla="*/ 47625 w 3124200"/>
                <a:gd name="connsiteY92" fmla="*/ 2372571 h 6011121"/>
                <a:gd name="connsiteX93" fmla="*/ 152400 w 3124200"/>
                <a:gd name="connsiteY93" fmla="*/ 2277321 h 6011121"/>
                <a:gd name="connsiteX94" fmla="*/ 209550 w 3124200"/>
                <a:gd name="connsiteY94" fmla="*/ 2201121 h 6011121"/>
                <a:gd name="connsiteX95" fmla="*/ 342900 w 3124200"/>
                <a:gd name="connsiteY95" fmla="*/ 2191596 h 6011121"/>
                <a:gd name="connsiteX96" fmla="*/ 447675 w 3124200"/>
                <a:gd name="connsiteY96" fmla="*/ 2191596 h 6011121"/>
                <a:gd name="connsiteX97" fmla="*/ 476250 w 3124200"/>
                <a:gd name="connsiteY97" fmla="*/ 2153496 h 6011121"/>
                <a:gd name="connsiteX98" fmla="*/ 838200 w 3124200"/>
                <a:gd name="connsiteY98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75670 w 3124200"/>
                <a:gd name="connsiteY13" fmla="*/ 678899 h 6011121"/>
                <a:gd name="connsiteX14" fmla="*/ 1743075 w 3124200"/>
                <a:gd name="connsiteY14" fmla="*/ 610446 h 6011121"/>
                <a:gd name="connsiteX15" fmla="*/ 1676400 w 3124200"/>
                <a:gd name="connsiteY15" fmla="*/ 572346 h 6011121"/>
                <a:gd name="connsiteX16" fmla="*/ 1733550 w 3124200"/>
                <a:gd name="connsiteY16" fmla="*/ 467571 h 6011121"/>
                <a:gd name="connsiteX17" fmla="*/ 1714500 w 3124200"/>
                <a:gd name="connsiteY17" fmla="*/ 334221 h 6011121"/>
                <a:gd name="connsiteX18" fmla="*/ 1847850 w 3124200"/>
                <a:gd name="connsiteY18" fmla="*/ 143721 h 6011121"/>
                <a:gd name="connsiteX19" fmla="*/ 1847850 w 3124200"/>
                <a:gd name="connsiteY19" fmla="*/ 67521 h 6011121"/>
                <a:gd name="connsiteX20" fmla="*/ 1990725 w 3124200"/>
                <a:gd name="connsiteY20" fmla="*/ 19896 h 6011121"/>
                <a:gd name="connsiteX21" fmla="*/ 2228850 w 3124200"/>
                <a:gd name="connsiteY21" fmla="*/ 19896 h 6011121"/>
                <a:gd name="connsiteX22" fmla="*/ 2428875 w 3124200"/>
                <a:gd name="connsiteY22" fmla="*/ 105621 h 6011121"/>
                <a:gd name="connsiteX23" fmla="*/ 2486025 w 3124200"/>
                <a:gd name="connsiteY23" fmla="*/ 229446 h 6011121"/>
                <a:gd name="connsiteX24" fmla="*/ 2495550 w 3124200"/>
                <a:gd name="connsiteY24" fmla="*/ 467571 h 6011121"/>
                <a:gd name="connsiteX25" fmla="*/ 2428875 w 3124200"/>
                <a:gd name="connsiteY25" fmla="*/ 610446 h 6011121"/>
                <a:gd name="connsiteX26" fmla="*/ 2343150 w 3124200"/>
                <a:gd name="connsiteY26" fmla="*/ 734271 h 6011121"/>
                <a:gd name="connsiteX27" fmla="*/ 2333625 w 3124200"/>
                <a:gd name="connsiteY27" fmla="*/ 819996 h 6011121"/>
                <a:gd name="connsiteX28" fmla="*/ 2466975 w 3124200"/>
                <a:gd name="connsiteY28" fmla="*/ 915246 h 6011121"/>
                <a:gd name="connsiteX29" fmla="*/ 2457450 w 3124200"/>
                <a:gd name="connsiteY29" fmla="*/ 962871 h 6011121"/>
                <a:gd name="connsiteX30" fmla="*/ 2809875 w 3124200"/>
                <a:gd name="connsiteY30" fmla="*/ 1086696 h 6011121"/>
                <a:gd name="connsiteX31" fmla="*/ 2914650 w 3124200"/>
                <a:gd name="connsiteY31" fmla="*/ 1524846 h 6011121"/>
                <a:gd name="connsiteX32" fmla="*/ 2895600 w 3124200"/>
                <a:gd name="connsiteY32" fmla="*/ 2067771 h 6011121"/>
                <a:gd name="connsiteX33" fmla="*/ 2838450 w 3124200"/>
                <a:gd name="connsiteY33" fmla="*/ 2163021 h 6011121"/>
                <a:gd name="connsiteX34" fmla="*/ 2819400 w 3124200"/>
                <a:gd name="connsiteY34" fmla="*/ 2677371 h 6011121"/>
                <a:gd name="connsiteX35" fmla="*/ 2705100 w 3124200"/>
                <a:gd name="connsiteY35" fmla="*/ 2925021 h 6011121"/>
                <a:gd name="connsiteX36" fmla="*/ 2676525 w 3124200"/>
                <a:gd name="connsiteY36" fmla="*/ 3125046 h 6011121"/>
                <a:gd name="connsiteX37" fmla="*/ 2590800 w 3124200"/>
                <a:gd name="connsiteY37" fmla="*/ 3105996 h 6011121"/>
                <a:gd name="connsiteX38" fmla="*/ 2609850 w 3124200"/>
                <a:gd name="connsiteY38" fmla="*/ 3239346 h 6011121"/>
                <a:gd name="connsiteX39" fmla="*/ 2581275 w 3124200"/>
                <a:gd name="connsiteY39" fmla="*/ 3267921 h 6011121"/>
                <a:gd name="connsiteX40" fmla="*/ 2619375 w 3124200"/>
                <a:gd name="connsiteY40" fmla="*/ 3296496 h 6011121"/>
                <a:gd name="connsiteX41" fmla="*/ 2619375 w 3124200"/>
                <a:gd name="connsiteY41" fmla="*/ 3382221 h 6011121"/>
                <a:gd name="connsiteX42" fmla="*/ 2571750 w 3124200"/>
                <a:gd name="connsiteY42" fmla="*/ 3486996 h 6011121"/>
                <a:gd name="connsiteX43" fmla="*/ 3009900 w 3124200"/>
                <a:gd name="connsiteY43" fmla="*/ 3477471 h 6011121"/>
                <a:gd name="connsiteX44" fmla="*/ 3124200 w 3124200"/>
                <a:gd name="connsiteY44" fmla="*/ 3601296 h 6011121"/>
                <a:gd name="connsiteX45" fmla="*/ 3095625 w 3124200"/>
                <a:gd name="connsiteY45" fmla="*/ 4496646 h 6011121"/>
                <a:gd name="connsiteX46" fmla="*/ 2638425 w 3124200"/>
                <a:gd name="connsiteY46" fmla="*/ 4487121 h 6011121"/>
                <a:gd name="connsiteX47" fmla="*/ 2647950 w 3124200"/>
                <a:gd name="connsiteY47" fmla="*/ 4677621 h 6011121"/>
                <a:gd name="connsiteX48" fmla="*/ 2628900 w 3124200"/>
                <a:gd name="connsiteY48" fmla="*/ 5353896 h 6011121"/>
                <a:gd name="connsiteX49" fmla="*/ 2514600 w 3124200"/>
                <a:gd name="connsiteY49" fmla="*/ 5601546 h 6011121"/>
                <a:gd name="connsiteX50" fmla="*/ 2514600 w 3124200"/>
                <a:gd name="connsiteY50" fmla="*/ 5782521 h 6011121"/>
                <a:gd name="connsiteX51" fmla="*/ 2447925 w 3124200"/>
                <a:gd name="connsiteY51" fmla="*/ 5782521 h 6011121"/>
                <a:gd name="connsiteX52" fmla="*/ 2476500 w 3124200"/>
                <a:gd name="connsiteY52" fmla="*/ 5915871 h 6011121"/>
                <a:gd name="connsiteX53" fmla="*/ 2324100 w 3124200"/>
                <a:gd name="connsiteY53" fmla="*/ 5963496 h 6011121"/>
                <a:gd name="connsiteX54" fmla="*/ 2295525 w 3124200"/>
                <a:gd name="connsiteY54" fmla="*/ 5915871 h 6011121"/>
                <a:gd name="connsiteX55" fmla="*/ 1990725 w 3124200"/>
                <a:gd name="connsiteY55" fmla="*/ 6011121 h 6011121"/>
                <a:gd name="connsiteX56" fmla="*/ 1638300 w 3124200"/>
                <a:gd name="connsiteY56" fmla="*/ 5953971 h 6011121"/>
                <a:gd name="connsiteX57" fmla="*/ 1628775 w 3124200"/>
                <a:gd name="connsiteY57" fmla="*/ 5896821 h 6011121"/>
                <a:gd name="connsiteX58" fmla="*/ 1704975 w 3124200"/>
                <a:gd name="connsiteY58" fmla="*/ 5868246 h 6011121"/>
                <a:gd name="connsiteX59" fmla="*/ 1666875 w 3124200"/>
                <a:gd name="connsiteY59" fmla="*/ 5830146 h 6011121"/>
                <a:gd name="connsiteX60" fmla="*/ 1343025 w 3124200"/>
                <a:gd name="connsiteY60" fmla="*/ 5877771 h 6011121"/>
                <a:gd name="connsiteX61" fmla="*/ 1047750 w 3124200"/>
                <a:gd name="connsiteY61" fmla="*/ 5830146 h 6011121"/>
                <a:gd name="connsiteX62" fmla="*/ 1028700 w 3124200"/>
                <a:gd name="connsiteY62" fmla="*/ 5801571 h 6011121"/>
                <a:gd name="connsiteX63" fmla="*/ 1104900 w 3124200"/>
                <a:gd name="connsiteY63" fmla="*/ 5744421 h 6011121"/>
                <a:gd name="connsiteX64" fmla="*/ 1390650 w 3124200"/>
                <a:gd name="connsiteY64" fmla="*/ 5706321 h 6011121"/>
                <a:gd name="connsiteX65" fmla="*/ 1504950 w 3124200"/>
                <a:gd name="connsiteY65" fmla="*/ 5639646 h 6011121"/>
                <a:gd name="connsiteX66" fmla="*/ 1485900 w 3124200"/>
                <a:gd name="connsiteY66" fmla="*/ 5601546 h 6011121"/>
                <a:gd name="connsiteX67" fmla="*/ 1562100 w 3124200"/>
                <a:gd name="connsiteY67" fmla="*/ 5449146 h 6011121"/>
                <a:gd name="connsiteX68" fmla="*/ 1552575 w 3124200"/>
                <a:gd name="connsiteY68" fmla="*/ 4877646 h 6011121"/>
                <a:gd name="connsiteX69" fmla="*/ 1590675 w 3124200"/>
                <a:gd name="connsiteY69" fmla="*/ 4734771 h 6011121"/>
                <a:gd name="connsiteX70" fmla="*/ 1533525 w 3124200"/>
                <a:gd name="connsiteY70" fmla="*/ 4001346 h 6011121"/>
                <a:gd name="connsiteX71" fmla="*/ 1552575 w 3124200"/>
                <a:gd name="connsiteY71" fmla="*/ 3344121 h 6011121"/>
                <a:gd name="connsiteX72" fmla="*/ 1504950 w 3124200"/>
                <a:gd name="connsiteY72" fmla="*/ 3344121 h 6011121"/>
                <a:gd name="connsiteX73" fmla="*/ 1533525 w 3124200"/>
                <a:gd name="connsiteY73" fmla="*/ 2972646 h 6011121"/>
                <a:gd name="connsiteX74" fmla="*/ 1543050 w 3124200"/>
                <a:gd name="connsiteY74" fmla="*/ 2734521 h 6011121"/>
                <a:gd name="connsiteX75" fmla="*/ 1590675 w 3124200"/>
                <a:gd name="connsiteY75" fmla="*/ 2334471 h 6011121"/>
                <a:gd name="connsiteX76" fmla="*/ 1533525 w 3124200"/>
                <a:gd name="connsiteY76" fmla="*/ 2010621 h 6011121"/>
                <a:gd name="connsiteX77" fmla="*/ 1352550 w 3124200"/>
                <a:gd name="connsiteY77" fmla="*/ 2258271 h 6011121"/>
                <a:gd name="connsiteX78" fmla="*/ 1209675 w 3124200"/>
                <a:gd name="connsiteY78" fmla="*/ 2382096 h 6011121"/>
                <a:gd name="connsiteX79" fmla="*/ 962025 w 3124200"/>
                <a:gd name="connsiteY79" fmla="*/ 2420196 h 6011121"/>
                <a:gd name="connsiteX80" fmla="*/ 762000 w 3124200"/>
                <a:gd name="connsiteY80" fmla="*/ 2477346 h 6011121"/>
                <a:gd name="connsiteX81" fmla="*/ 523875 w 3124200"/>
                <a:gd name="connsiteY81" fmla="*/ 2572596 h 6011121"/>
                <a:gd name="connsiteX82" fmla="*/ 447675 w 3124200"/>
                <a:gd name="connsiteY82" fmla="*/ 2477346 h 6011121"/>
                <a:gd name="connsiteX83" fmla="*/ 447675 w 3124200"/>
                <a:gd name="connsiteY83" fmla="*/ 2401146 h 6011121"/>
                <a:gd name="connsiteX84" fmla="*/ 428625 w 3124200"/>
                <a:gd name="connsiteY84" fmla="*/ 2382096 h 6011121"/>
                <a:gd name="connsiteX85" fmla="*/ 381000 w 3124200"/>
                <a:gd name="connsiteY85" fmla="*/ 2429721 h 6011121"/>
                <a:gd name="connsiteX86" fmla="*/ 295275 w 3124200"/>
                <a:gd name="connsiteY86" fmla="*/ 2448771 h 6011121"/>
                <a:gd name="connsiteX87" fmla="*/ 238125 w 3124200"/>
                <a:gd name="connsiteY87" fmla="*/ 2505921 h 6011121"/>
                <a:gd name="connsiteX88" fmla="*/ 161925 w 3124200"/>
                <a:gd name="connsiteY88" fmla="*/ 2496396 h 6011121"/>
                <a:gd name="connsiteX89" fmla="*/ 123825 w 3124200"/>
                <a:gd name="connsiteY89" fmla="*/ 2429721 h 6011121"/>
                <a:gd name="connsiteX90" fmla="*/ 28575 w 3124200"/>
                <a:gd name="connsiteY90" fmla="*/ 2429721 h 6011121"/>
                <a:gd name="connsiteX91" fmla="*/ 0 w 3124200"/>
                <a:gd name="connsiteY91" fmla="*/ 2410671 h 6011121"/>
                <a:gd name="connsiteX92" fmla="*/ 47625 w 3124200"/>
                <a:gd name="connsiteY92" fmla="*/ 2372571 h 6011121"/>
                <a:gd name="connsiteX93" fmla="*/ 152400 w 3124200"/>
                <a:gd name="connsiteY93" fmla="*/ 2277321 h 6011121"/>
                <a:gd name="connsiteX94" fmla="*/ 209550 w 3124200"/>
                <a:gd name="connsiteY94" fmla="*/ 2201121 h 6011121"/>
                <a:gd name="connsiteX95" fmla="*/ 342900 w 3124200"/>
                <a:gd name="connsiteY95" fmla="*/ 2191596 h 6011121"/>
                <a:gd name="connsiteX96" fmla="*/ 447675 w 3124200"/>
                <a:gd name="connsiteY96" fmla="*/ 2191596 h 6011121"/>
                <a:gd name="connsiteX97" fmla="*/ 476250 w 3124200"/>
                <a:gd name="connsiteY97" fmla="*/ 2153496 h 6011121"/>
                <a:gd name="connsiteX98" fmla="*/ 838200 w 3124200"/>
                <a:gd name="connsiteY98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04975 w 3124200"/>
                <a:gd name="connsiteY11" fmla="*/ 829521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52600 w 3124200"/>
                <a:gd name="connsiteY10" fmla="*/ 915246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27534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3550 w 3124200"/>
                <a:gd name="connsiteY17" fmla="*/ 467571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14500 w 3124200"/>
                <a:gd name="connsiteY18" fmla="*/ 33422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66975 w 3124200"/>
                <a:gd name="connsiteY29" fmla="*/ 915246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27183 w 3124200"/>
                <a:gd name="connsiteY29" fmla="*/ 921877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27183 w 3124200"/>
                <a:gd name="connsiteY29" fmla="*/ 921877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27183 w 3124200"/>
                <a:gd name="connsiteY29" fmla="*/ 921877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00655 w 3124200"/>
                <a:gd name="connsiteY29" fmla="*/ 925193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00655 w 3124200"/>
                <a:gd name="connsiteY29" fmla="*/ 925193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00655 w 3124200"/>
                <a:gd name="connsiteY29" fmla="*/ 925193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  <a:gd name="connsiteX0" fmla="*/ 838200 w 3124200"/>
                <a:gd name="connsiteY0" fmla="*/ 2105871 h 6011121"/>
                <a:gd name="connsiteX1" fmla="*/ 1057275 w 3124200"/>
                <a:gd name="connsiteY1" fmla="*/ 1991571 h 6011121"/>
                <a:gd name="connsiteX2" fmla="*/ 1133475 w 3124200"/>
                <a:gd name="connsiteY2" fmla="*/ 1905846 h 6011121"/>
                <a:gd name="connsiteX3" fmla="*/ 1247775 w 3124200"/>
                <a:gd name="connsiteY3" fmla="*/ 1715346 h 6011121"/>
                <a:gd name="connsiteX4" fmla="*/ 1362075 w 3124200"/>
                <a:gd name="connsiteY4" fmla="*/ 1458171 h 6011121"/>
                <a:gd name="connsiteX5" fmla="*/ 1495425 w 3124200"/>
                <a:gd name="connsiteY5" fmla="*/ 1229571 h 6011121"/>
                <a:gd name="connsiteX6" fmla="*/ 1809750 w 3124200"/>
                <a:gd name="connsiteY6" fmla="*/ 1020021 h 6011121"/>
                <a:gd name="connsiteX7" fmla="*/ 1905000 w 3124200"/>
                <a:gd name="connsiteY7" fmla="*/ 972396 h 6011121"/>
                <a:gd name="connsiteX8" fmla="*/ 1895475 w 3124200"/>
                <a:gd name="connsiteY8" fmla="*/ 915246 h 6011121"/>
                <a:gd name="connsiteX9" fmla="*/ 1819275 w 3124200"/>
                <a:gd name="connsiteY9" fmla="*/ 877146 h 6011121"/>
                <a:gd name="connsiteX10" fmla="*/ 1782445 w 3124200"/>
                <a:gd name="connsiteY10" fmla="*/ 882085 h 6011121"/>
                <a:gd name="connsiteX11" fmla="*/ 1731503 w 3124200"/>
                <a:gd name="connsiteY11" fmla="*/ 832836 h 6011121"/>
                <a:gd name="connsiteX12" fmla="*/ 1743075 w 3124200"/>
                <a:gd name="connsiteY12" fmla="*/ 781896 h 6011121"/>
                <a:gd name="connsiteX13" fmla="*/ 1744720 w 3124200"/>
                <a:gd name="connsiteY13" fmla="*/ 704322 h 6011121"/>
                <a:gd name="connsiteX14" fmla="*/ 1775670 w 3124200"/>
                <a:gd name="connsiteY14" fmla="*/ 678899 h 6011121"/>
                <a:gd name="connsiteX15" fmla="*/ 1743075 w 3124200"/>
                <a:gd name="connsiteY15" fmla="*/ 610446 h 6011121"/>
                <a:gd name="connsiteX16" fmla="*/ 1676400 w 3124200"/>
                <a:gd name="connsiteY16" fmla="*/ 572346 h 6011121"/>
                <a:gd name="connsiteX17" fmla="*/ 1736866 w 3124200"/>
                <a:gd name="connsiteY17" fmla="*/ 444359 h 6011121"/>
                <a:gd name="connsiteX18" fmla="*/ 1731080 w 3124200"/>
                <a:gd name="connsiteY18" fmla="*/ 301061 h 6011121"/>
                <a:gd name="connsiteX19" fmla="*/ 1847850 w 3124200"/>
                <a:gd name="connsiteY19" fmla="*/ 143721 h 6011121"/>
                <a:gd name="connsiteX20" fmla="*/ 1847850 w 3124200"/>
                <a:gd name="connsiteY20" fmla="*/ 67521 h 6011121"/>
                <a:gd name="connsiteX21" fmla="*/ 1990725 w 3124200"/>
                <a:gd name="connsiteY21" fmla="*/ 19896 h 6011121"/>
                <a:gd name="connsiteX22" fmla="*/ 2228850 w 3124200"/>
                <a:gd name="connsiteY22" fmla="*/ 19896 h 6011121"/>
                <a:gd name="connsiteX23" fmla="*/ 2428875 w 3124200"/>
                <a:gd name="connsiteY23" fmla="*/ 105621 h 6011121"/>
                <a:gd name="connsiteX24" fmla="*/ 2486025 w 3124200"/>
                <a:gd name="connsiteY24" fmla="*/ 229446 h 6011121"/>
                <a:gd name="connsiteX25" fmla="*/ 2495550 w 3124200"/>
                <a:gd name="connsiteY25" fmla="*/ 467571 h 6011121"/>
                <a:gd name="connsiteX26" fmla="*/ 2428875 w 3124200"/>
                <a:gd name="connsiteY26" fmla="*/ 610446 h 6011121"/>
                <a:gd name="connsiteX27" fmla="*/ 2343150 w 3124200"/>
                <a:gd name="connsiteY27" fmla="*/ 734271 h 6011121"/>
                <a:gd name="connsiteX28" fmla="*/ 2333625 w 3124200"/>
                <a:gd name="connsiteY28" fmla="*/ 819996 h 6011121"/>
                <a:gd name="connsiteX29" fmla="*/ 2400655 w 3124200"/>
                <a:gd name="connsiteY29" fmla="*/ 925193 h 6011121"/>
                <a:gd name="connsiteX30" fmla="*/ 2457450 w 3124200"/>
                <a:gd name="connsiteY30" fmla="*/ 962871 h 6011121"/>
                <a:gd name="connsiteX31" fmla="*/ 2809875 w 3124200"/>
                <a:gd name="connsiteY31" fmla="*/ 1086696 h 6011121"/>
                <a:gd name="connsiteX32" fmla="*/ 2914650 w 3124200"/>
                <a:gd name="connsiteY32" fmla="*/ 1524846 h 6011121"/>
                <a:gd name="connsiteX33" fmla="*/ 2895600 w 3124200"/>
                <a:gd name="connsiteY33" fmla="*/ 2067771 h 6011121"/>
                <a:gd name="connsiteX34" fmla="*/ 2838450 w 3124200"/>
                <a:gd name="connsiteY34" fmla="*/ 2163021 h 6011121"/>
                <a:gd name="connsiteX35" fmla="*/ 2819400 w 3124200"/>
                <a:gd name="connsiteY35" fmla="*/ 2677371 h 6011121"/>
                <a:gd name="connsiteX36" fmla="*/ 2705100 w 3124200"/>
                <a:gd name="connsiteY36" fmla="*/ 2925021 h 6011121"/>
                <a:gd name="connsiteX37" fmla="*/ 2676525 w 3124200"/>
                <a:gd name="connsiteY37" fmla="*/ 3125046 h 6011121"/>
                <a:gd name="connsiteX38" fmla="*/ 2590800 w 3124200"/>
                <a:gd name="connsiteY38" fmla="*/ 3105996 h 6011121"/>
                <a:gd name="connsiteX39" fmla="*/ 2609850 w 3124200"/>
                <a:gd name="connsiteY39" fmla="*/ 3239346 h 6011121"/>
                <a:gd name="connsiteX40" fmla="*/ 2581275 w 3124200"/>
                <a:gd name="connsiteY40" fmla="*/ 3267921 h 6011121"/>
                <a:gd name="connsiteX41" fmla="*/ 2619375 w 3124200"/>
                <a:gd name="connsiteY41" fmla="*/ 3296496 h 6011121"/>
                <a:gd name="connsiteX42" fmla="*/ 2619375 w 3124200"/>
                <a:gd name="connsiteY42" fmla="*/ 3382221 h 6011121"/>
                <a:gd name="connsiteX43" fmla="*/ 2571750 w 3124200"/>
                <a:gd name="connsiteY43" fmla="*/ 3486996 h 6011121"/>
                <a:gd name="connsiteX44" fmla="*/ 3009900 w 3124200"/>
                <a:gd name="connsiteY44" fmla="*/ 3477471 h 6011121"/>
                <a:gd name="connsiteX45" fmla="*/ 3124200 w 3124200"/>
                <a:gd name="connsiteY45" fmla="*/ 3601296 h 6011121"/>
                <a:gd name="connsiteX46" fmla="*/ 3095625 w 3124200"/>
                <a:gd name="connsiteY46" fmla="*/ 4496646 h 6011121"/>
                <a:gd name="connsiteX47" fmla="*/ 2638425 w 3124200"/>
                <a:gd name="connsiteY47" fmla="*/ 4487121 h 6011121"/>
                <a:gd name="connsiteX48" fmla="*/ 2647950 w 3124200"/>
                <a:gd name="connsiteY48" fmla="*/ 4677621 h 6011121"/>
                <a:gd name="connsiteX49" fmla="*/ 2628900 w 3124200"/>
                <a:gd name="connsiteY49" fmla="*/ 5353896 h 6011121"/>
                <a:gd name="connsiteX50" fmla="*/ 2514600 w 3124200"/>
                <a:gd name="connsiteY50" fmla="*/ 5601546 h 6011121"/>
                <a:gd name="connsiteX51" fmla="*/ 2514600 w 3124200"/>
                <a:gd name="connsiteY51" fmla="*/ 5782521 h 6011121"/>
                <a:gd name="connsiteX52" fmla="*/ 2447925 w 3124200"/>
                <a:gd name="connsiteY52" fmla="*/ 5782521 h 6011121"/>
                <a:gd name="connsiteX53" fmla="*/ 2476500 w 3124200"/>
                <a:gd name="connsiteY53" fmla="*/ 5915871 h 6011121"/>
                <a:gd name="connsiteX54" fmla="*/ 2324100 w 3124200"/>
                <a:gd name="connsiteY54" fmla="*/ 5963496 h 6011121"/>
                <a:gd name="connsiteX55" fmla="*/ 2295525 w 3124200"/>
                <a:gd name="connsiteY55" fmla="*/ 5915871 h 6011121"/>
                <a:gd name="connsiteX56" fmla="*/ 1990725 w 3124200"/>
                <a:gd name="connsiteY56" fmla="*/ 6011121 h 6011121"/>
                <a:gd name="connsiteX57" fmla="*/ 1638300 w 3124200"/>
                <a:gd name="connsiteY57" fmla="*/ 5953971 h 6011121"/>
                <a:gd name="connsiteX58" fmla="*/ 1628775 w 3124200"/>
                <a:gd name="connsiteY58" fmla="*/ 5896821 h 6011121"/>
                <a:gd name="connsiteX59" fmla="*/ 1704975 w 3124200"/>
                <a:gd name="connsiteY59" fmla="*/ 5868246 h 6011121"/>
                <a:gd name="connsiteX60" fmla="*/ 1666875 w 3124200"/>
                <a:gd name="connsiteY60" fmla="*/ 5830146 h 6011121"/>
                <a:gd name="connsiteX61" fmla="*/ 1343025 w 3124200"/>
                <a:gd name="connsiteY61" fmla="*/ 5877771 h 6011121"/>
                <a:gd name="connsiteX62" fmla="*/ 1047750 w 3124200"/>
                <a:gd name="connsiteY62" fmla="*/ 5830146 h 6011121"/>
                <a:gd name="connsiteX63" fmla="*/ 1028700 w 3124200"/>
                <a:gd name="connsiteY63" fmla="*/ 5801571 h 6011121"/>
                <a:gd name="connsiteX64" fmla="*/ 1104900 w 3124200"/>
                <a:gd name="connsiteY64" fmla="*/ 5744421 h 6011121"/>
                <a:gd name="connsiteX65" fmla="*/ 1390650 w 3124200"/>
                <a:gd name="connsiteY65" fmla="*/ 5706321 h 6011121"/>
                <a:gd name="connsiteX66" fmla="*/ 1504950 w 3124200"/>
                <a:gd name="connsiteY66" fmla="*/ 5639646 h 6011121"/>
                <a:gd name="connsiteX67" fmla="*/ 1485900 w 3124200"/>
                <a:gd name="connsiteY67" fmla="*/ 5601546 h 6011121"/>
                <a:gd name="connsiteX68" fmla="*/ 1562100 w 3124200"/>
                <a:gd name="connsiteY68" fmla="*/ 5449146 h 6011121"/>
                <a:gd name="connsiteX69" fmla="*/ 1552575 w 3124200"/>
                <a:gd name="connsiteY69" fmla="*/ 4877646 h 6011121"/>
                <a:gd name="connsiteX70" fmla="*/ 1590675 w 3124200"/>
                <a:gd name="connsiteY70" fmla="*/ 4734771 h 6011121"/>
                <a:gd name="connsiteX71" fmla="*/ 1533525 w 3124200"/>
                <a:gd name="connsiteY71" fmla="*/ 4001346 h 6011121"/>
                <a:gd name="connsiteX72" fmla="*/ 1552575 w 3124200"/>
                <a:gd name="connsiteY72" fmla="*/ 3344121 h 6011121"/>
                <a:gd name="connsiteX73" fmla="*/ 1504950 w 3124200"/>
                <a:gd name="connsiteY73" fmla="*/ 3344121 h 6011121"/>
                <a:gd name="connsiteX74" fmla="*/ 1533525 w 3124200"/>
                <a:gd name="connsiteY74" fmla="*/ 2972646 h 6011121"/>
                <a:gd name="connsiteX75" fmla="*/ 1543050 w 3124200"/>
                <a:gd name="connsiteY75" fmla="*/ 2734521 h 6011121"/>
                <a:gd name="connsiteX76" fmla="*/ 1590675 w 3124200"/>
                <a:gd name="connsiteY76" fmla="*/ 2334471 h 6011121"/>
                <a:gd name="connsiteX77" fmla="*/ 1533525 w 3124200"/>
                <a:gd name="connsiteY77" fmla="*/ 2010621 h 6011121"/>
                <a:gd name="connsiteX78" fmla="*/ 1352550 w 3124200"/>
                <a:gd name="connsiteY78" fmla="*/ 2258271 h 6011121"/>
                <a:gd name="connsiteX79" fmla="*/ 1209675 w 3124200"/>
                <a:gd name="connsiteY79" fmla="*/ 2382096 h 6011121"/>
                <a:gd name="connsiteX80" fmla="*/ 962025 w 3124200"/>
                <a:gd name="connsiteY80" fmla="*/ 2420196 h 6011121"/>
                <a:gd name="connsiteX81" fmla="*/ 762000 w 3124200"/>
                <a:gd name="connsiteY81" fmla="*/ 2477346 h 6011121"/>
                <a:gd name="connsiteX82" fmla="*/ 523875 w 3124200"/>
                <a:gd name="connsiteY82" fmla="*/ 2572596 h 6011121"/>
                <a:gd name="connsiteX83" fmla="*/ 447675 w 3124200"/>
                <a:gd name="connsiteY83" fmla="*/ 2477346 h 6011121"/>
                <a:gd name="connsiteX84" fmla="*/ 447675 w 3124200"/>
                <a:gd name="connsiteY84" fmla="*/ 2401146 h 6011121"/>
                <a:gd name="connsiteX85" fmla="*/ 428625 w 3124200"/>
                <a:gd name="connsiteY85" fmla="*/ 2382096 h 6011121"/>
                <a:gd name="connsiteX86" fmla="*/ 381000 w 3124200"/>
                <a:gd name="connsiteY86" fmla="*/ 2429721 h 6011121"/>
                <a:gd name="connsiteX87" fmla="*/ 295275 w 3124200"/>
                <a:gd name="connsiteY87" fmla="*/ 2448771 h 6011121"/>
                <a:gd name="connsiteX88" fmla="*/ 238125 w 3124200"/>
                <a:gd name="connsiteY88" fmla="*/ 2505921 h 6011121"/>
                <a:gd name="connsiteX89" fmla="*/ 161925 w 3124200"/>
                <a:gd name="connsiteY89" fmla="*/ 2496396 h 6011121"/>
                <a:gd name="connsiteX90" fmla="*/ 123825 w 3124200"/>
                <a:gd name="connsiteY90" fmla="*/ 2429721 h 6011121"/>
                <a:gd name="connsiteX91" fmla="*/ 28575 w 3124200"/>
                <a:gd name="connsiteY91" fmla="*/ 2429721 h 6011121"/>
                <a:gd name="connsiteX92" fmla="*/ 0 w 3124200"/>
                <a:gd name="connsiteY92" fmla="*/ 2410671 h 6011121"/>
                <a:gd name="connsiteX93" fmla="*/ 47625 w 3124200"/>
                <a:gd name="connsiteY93" fmla="*/ 2372571 h 6011121"/>
                <a:gd name="connsiteX94" fmla="*/ 152400 w 3124200"/>
                <a:gd name="connsiteY94" fmla="*/ 2277321 h 6011121"/>
                <a:gd name="connsiteX95" fmla="*/ 209550 w 3124200"/>
                <a:gd name="connsiteY95" fmla="*/ 2201121 h 6011121"/>
                <a:gd name="connsiteX96" fmla="*/ 342900 w 3124200"/>
                <a:gd name="connsiteY96" fmla="*/ 2191596 h 6011121"/>
                <a:gd name="connsiteX97" fmla="*/ 447675 w 3124200"/>
                <a:gd name="connsiteY97" fmla="*/ 2191596 h 6011121"/>
                <a:gd name="connsiteX98" fmla="*/ 476250 w 3124200"/>
                <a:gd name="connsiteY98" fmla="*/ 2153496 h 6011121"/>
                <a:gd name="connsiteX99" fmla="*/ 838200 w 3124200"/>
                <a:gd name="connsiteY99" fmla="*/ 2105871 h 60111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3124200" h="6011121">
                  <a:moveTo>
                    <a:pt x="838200" y="2105871"/>
                  </a:moveTo>
                  <a:lnTo>
                    <a:pt x="1057275" y="1991571"/>
                  </a:lnTo>
                  <a:lnTo>
                    <a:pt x="1133475" y="1905846"/>
                  </a:lnTo>
                  <a:lnTo>
                    <a:pt x="1247775" y="1715346"/>
                  </a:lnTo>
                  <a:lnTo>
                    <a:pt x="1362075" y="1458171"/>
                  </a:lnTo>
                  <a:cubicBezTo>
                    <a:pt x="1406525" y="1381971"/>
                    <a:pt x="1441027" y="1289190"/>
                    <a:pt x="1495425" y="1229571"/>
                  </a:cubicBezTo>
                  <a:cubicBezTo>
                    <a:pt x="1547144" y="1156406"/>
                    <a:pt x="1704975" y="1089871"/>
                    <a:pt x="1809750" y="1020021"/>
                  </a:cubicBezTo>
                  <a:lnTo>
                    <a:pt x="1905000" y="972396"/>
                  </a:lnTo>
                  <a:cubicBezTo>
                    <a:pt x="1915090" y="950031"/>
                    <a:pt x="1908599" y="934296"/>
                    <a:pt x="1895475" y="915246"/>
                  </a:cubicBezTo>
                  <a:lnTo>
                    <a:pt x="1819275" y="877146"/>
                  </a:lnTo>
                  <a:lnTo>
                    <a:pt x="1782445" y="882085"/>
                  </a:lnTo>
                  <a:cubicBezTo>
                    <a:pt x="1759939" y="893303"/>
                    <a:pt x="1724166" y="868042"/>
                    <a:pt x="1731503" y="832836"/>
                  </a:cubicBezTo>
                  <a:lnTo>
                    <a:pt x="1743075" y="781896"/>
                  </a:lnTo>
                  <a:cubicBezTo>
                    <a:pt x="1759278" y="731737"/>
                    <a:pt x="1739288" y="721488"/>
                    <a:pt x="1744720" y="704322"/>
                  </a:cubicBezTo>
                  <a:cubicBezTo>
                    <a:pt x="1750152" y="687156"/>
                    <a:pt x="1778892" y="698414"/>
                    <a:pt x="1775670" y="678899"/>
                  </a:cubicBezTo>
                  <a:cubicBezTo>
                    <a:pt x="1693327" y="671557"/>
                    <a:pt x="1774573" y="624420"/>
                    <a:pt x="1743075" y="610446"/>
                  </a:cubicBezTo>
                  <a:cubicBezTo>
                    <a:pt x="1720850" y="597746"/>
                    <a:pt x="1672096" y="602732"/>
                    <a:pt x="1676400" y="572346"/>
                  </a:cubicBezTo>
                  <a:lnTo>
                    <a:pt x="1736866" y="444359"/>
                  </a:lnTo>
                  <a:cubicBezTo>
                    <a:pt x="1734937" y="396593"/>
                    <a:pt x="1716427" y="335563"/>
                    <a:pt x="1731080" y="301061"/>
                  </a:cubicBezTo>
                  <a:cubicBezTo>
                    <a:pt x="1815324" y="141396"/>
                    <a:pt x="1803400" y="207221"/>
                    <a:pt x="1847850" y="143721"/>
                  </a:cubicBezTo>
                  <a:cubicBezTo>
                    <a:pt x="1794793" y="206749"/>
                    <a:pt x="1763843" y="141556"/>
                    <a:pt x="1847850" y="67521"/>
                  </a:cubicBezTo>
                  <a:cubicBezTo>
                    <a:pt x="1908740" y="25118"/>
                    <a:pt x="1943100" y="35771"/>
                    <a:pt x="1990725" y="19896"/>
                  </a:cubicBezTo>
                  <a:cubicBezTo>
                    <a:pt x="2103261" y="0"/>
                    <a:pt x="2149475" y="6631"/>
                    <a:pt x="2228850" y="19896"/>
                  </a:cubicBezTo>
                  <a:cubicBezTo>
                    <a:pt x="2304368" y="21943"/>
                    <a:pt x="2366621" y="63782"/>
                    <a:pt x="2428875" y="105621"/>
                  </a:cubicBezTo>
                  <a:cubicBezTo>
                    <a:pt x="2465611" y="146897"/>
                    <a:pt x="2475818" y="174907"/>
                    <a:pt x="2486025" y="229446"/>
                  </a:cubicBezTo>
                  <a:cubicBezTo>
                    <a:pt x="2506886" y="308821"/>
                    <a:pt x="2514483" y="383774"/>
                    <a:pt x="2495550" y="467571"/>
                  </a:cubicBezTo>
                  <a:lnTo>
                    <a:pt x="2428875" y="610446"/>
                  </a:lnTo>
                  <a:lnTo>
                    <a:pt x="2343150" y="734271"/>
                  </a:lnTo>
                  <a:lnTo>
                    <a:pt x="2333625" y="819996"/>
                  </a:lnTo>
                  <a:cubicBezTo>
                    <a:pt x="2341599" y="865012"/>
                    <a:pt x="2309781" y="916657"/>
                    <a:pt x="2400655" y="925193"/>
                  </a:cubicBezTo>
                  <a:cubicBezTo>
                    <a:pt x="2432852" y="934437"/>
                    <a:pt x="2438518" y="950312"/>
                    <a:pt x="2457450" y="962871"/>
                  </a:cubicBezTo>
                  <a:cubicBezTo>
                    <a:pt x="2574925" y="1004146"/>
                    <a:pt x="2727772" y="1036578"/>
                    <a:pt x="2809875" y="1086696"/>
                  </a:cubicBezTo>
                  <a:cubicBezTo>
                    <a:pt x="2889014" y="1153161"/>
                    <a:pt x="2915096" y="1383218"/>
                    <a:pt x="2914650" y="1524846"/>
                  </a:cubicBezTo>
                  <a:cubicBezTo>
                    <a:pt x="2930407" y="1736770"/>
                    <a:pt x="2901950" y="1886796"/>
                    <a:pt x="2895600" y="2067771"/>
                  </a:cubicBezTo>
                  <a:cubicBezTo>
                    <a:pt x="2880972" y="2126049"/>
                    <a:pt x="2857500" y="2131271"/>
                    <a:pt x="2838450" y="2163021"/>
                  </a:cubicBezTo>
                  <a:cubicBezTo>
                    <a:pt x="2849786" y="2334471"/>
                    <a:pt x="2847857" y="2488236"/>
                    <a:pt x="2819400" y="2677371"/>
                  </a:cubicBezTo>
                  <a:cubicBezTo>
                    <a:pt x="2785722" y="2795292"/>
                    <a:pt x="2743200" y="2842471"/>
                    <a:pt x="2705100" y="2925021"/>
                  </a:cubicBezTo>
                  <a:lnTo>
                    <a:pt x="2676525" y="3125046"/>
                  </a:lnTo>
                  <a:lnTo>
                    <a:pt x="2590800" y="3105996"/>
                  </a:lnTo>
                  <a:lnTo>
                    <a:pt x="2609850" y="3239346"/>
                  </a:lnTo>
                  <a:lnTo>
                    <a:pt x="2581275" y="3267921"/>
                  </a:lnTo>
                  <a:lnTo>
                    <a:pt x="2619375" y="3296496"/>
                  </a:lnTo>
                  <a:lnTo>
                    <a:pt x="2619375" y="3382221"/>
                  </a:lnTo>
                  <a:lnTo>
                    <a:pt x="2571750" y="3486996"/>
                  </a:lnTo>
                  <a:lnTo>
                    <a:pt x="3009900" y="3477471"/>
                  </a:lnTo>
                  <a:lnTo>
                    <a:pt x="3124200" y="3601296"/>
                  </a:lnTo>
                  <a:lnTo>
                    <a:pt x="3095625" y="4496646"/>
                  </a:lnTo>
                  <a:lnTo>
                    <a:pt x="2638425" y="4487121"/>
                  </a:lnTo>
                  <a:lnTo>
                    <a:pt x="2647950" y="4677621"/>
                  </a:lnTo>
                  <a:lnTo>
                    <a:pt x="2628900" y="5353896"/>
                  </a:lnTo>
                  <a:lnTo>
                    <a:pt x="2514600" y="5601546"/>
                  </a:lnTo>
                  <a:cubicBezTo>
                    <a:pt x="2531180" y="5681768"/>
                    <a:pt x="2524548" y="5712248"/>
                    <a:pt x="2514600" y="5782521"/>
                  </a:cubicBezTo>
                  <a:lnTo>
                    <a:pt x="2447925" y="5782521"/>
                  </a:lnTo>
                  <a:lnTo>
                    <a:pt x="2476500" y="5915871"/>
                  </a:lnTo>
                  <a:lnTo>
                    <a:pt x="2324100" y="5963496"/>
                  </a:lnTo>
                  <a:lnTo>
                    <a:pt x="2295525" y="5915871"/>
                  </a:lnTo>
                  <a:lnTo>
                    <a:pt x="1990725" y="6011121"/>
                  </a:lnTo>
                  <a:lnTo>
                    <a:pt x="1638300" y="5953971"/>
                  </a:lnTo>
                  <a:cubicBezTo>
                    <a:pt x="1615229" y="5941552"/>
                    <a:pt x="1622001" y="5922505"/>
                    <a:pt x="1628775" y="5896821"/>
                  </a:cubicBezTo>
                  <a:lnTo>
                    <a:pt x="1704975" y="5868246"/>
                  </a:lnTo>
                  <a:lnTo>
                    <a:pt x="1666875" y="5830146"/>
                  </a:lnTo>
                  <a:lnTo>
                    <a:pt x="1343025" y="5877771"/>
                  </a:lnTo>
                  <a:lnTo>
                    <a:pt x="1047750" y="5830146"/>
                  </a:lnTo>
                  <a:cubicBezTo>
                    <a:pt x="1031451" y="5830570"/>
                    <a:pt x="1025103" y="5817729"/>
                    <a:pt x="1028700" y="5801571"/>
                  </a:cubicBezTo>
                  <a:cubicBezTo>
                    <a:pt x="1037519" y="5762624"/>
                    <a:pt x="1049657" y="5756838"/>
                    <a:pt x="1104900" y="5744421"/>
                  </a:cubicBezTo>
                  <a:lnTo>
                    <a:pt x="1390650" y="5706321"/>
                  </a:lnTo>
                  <a:lnTo>
                    <a:pt x="1504950" y="5639646"/>
                  </a:lnTo>
                  <a:lnTo>
                    <a:pt x="1485900" y="5601546"/>
                  </a:lnTo>
                  <a:lnTo>
                    <a:pt x="1562100" y="5449146"/>
                  </a:lnTo>
                  <a:lnTo>
                    <a:pt x="1552575" y="4877646"/>
                  </a:lnTo>
                  <a:lnTo>
                    <a:pt x="1590675" y="4734771"/>
                  </a:lnTo>
                  <a:lnTo>
                    <a:pt x="1533525" y="4001346"/>
                  </a:lnTo>
                  <a:lnTo>
                    <a:pt x="1552575" y="3344121"/>
                  </a:lnTo>
                  <a:lnTo>
                    <a:pt x="1504950" y="3344121"/>
                  </a:lnTo>
                  <a:cubicBezTo>
                    <a:pt x="1514475" y="3220296"/>
                    <a:pt x="1501894" y="3100893"/>
                    <a:pt x="1533525" y="2972646"/>
                  </a:cubicBezTo>
                  <a:cubicBezTo>
                    <a:pt x="1536700" y="2893271"/>
                    <a:pt x="1526610" y="2813897"/>
                    <a:pt x="1543050" y="2734521"/>
                  </a:cubicBezTo>
                  <a:lnTo>
                    <a:pt x="1590675" y="2334471"/>
                  </a:lnTo>
                  <a:lnTo>
                    <a:pt x="1533525" y="2010621"/>
                  </a:lnTo>
                  <a:cubicBezTo>
                    <a:pt x="1473200" y="2093171"/>
                    <a:pt x="1434982" y="2166878"/>
                    <a:pt x="1352550" y="2258271"/>
                  </a:cubicBezTo>
                  <a:cubicBezTo>
                    <a:pt x="1304925" y="2299546"/>
                    <a:pt x="1279407" y="2336400"/>
                    <a:pt x="1209675" y="2382096"/>
                  </a:cubicBezTo>
                  <a:cubicBezTo>
                    <a:pt x="1127125" y="2416903"/>
                    <a:pt x="1102053" y="2411918"/>
                    <a:pt x="962025" y="2420196"/>
                  </a:cubicBezTo>
                  <a:cubicBezTo>
                    <a:pt x="768484" y="2478258"/>
                    <a:pt x="837821" y="2477346"/>
                    <a:pt x="762000" y="2477346"/>
                  </a:cubicBezTo>
                  <a:lnTo>
                    <a:pt x="523875" y="2572596"/>
                  </a:lnTo>
                  <a:cubicBezTo>
                    <a:pt x="478579" y="2560742"/>
                    <a:pt x="459811" y="2528992"/>
                    <a:pt x="447675" y="2477346"/>
                  </a:cubicBezTo>
                  <a:lnTo>
                    <a:pt x="447675" y="2401146"/>
                  </a:lnTo>
                  <a:lnTo>
                    <a:pt x="428625" y="2382096"/>
                  </a:lnTo>
                  <a:lnTo>
                    <a:pt x="381000" y="2429721"/>
                  </a:lnTo>
                  <a:lnTo>
                    <a:pt x="295275" y="2448771"/>
                  </a:lnTo>
                  <a:lnTo>
                    <a:pt x="238125" y="2505921"/>
                  </a:lnTo>
                  <a:lnTo>
                    <a:pt x="161925" y="2496396"/>
                  </a:lnTo>
                  <a:lnTo>
                    <a:pt x="123825" y="2429721"/>
                  </a:lnTo>
                  <a:lnTo>
                    <a:pt x="28575" y="2429721"/>
                  </a:lnTo>
                  <a:lnTo>
                    <a:pt x="0" y="2410671"/>
                  </a:lnTo>
                  <a:lnTo>
                    <a:pt x="47625" y="2372571"/>
                  </a:lnTo>
                  <a:lnTo>
                    <a:pt x="152400" y="2277321"/>
                  </a:lnTo>
                  <a:lnTo>
                    <a:pt x="209550" y="2201121"/>
                  </a:lnTo>
                  <a:lnTo>
                    <a:pt x="342900" y="2191596"/>
                  </a:lnTo>
                  <a:lnTo>
                    <a:pt x="447675" y="2191596"/>
                  </a:lnTo>
                  <a:lnTo>
                    <a:pt x="476250" y="2153496"/>
                  </a:lnTo>
                  <a:lnTo>
                    <a:pt x="838200" y="2105871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9" name="Freeform 52"/>
            <p:cNvSpPr/>
            <p:nvPr/>
          </p:nvSpPr>
          <p:spPr>
            <a:xfrm flipH="1">
              <a:off x="4800600" y="718591"/>
              <a:ext cx="1362715" cy="4310609"/>
            </a:xfrm>
            <a:custGeom>
              <a:avLst/>
              <a:gdLst>
                <a:gd name="connsiteX0" fmla="*/ 54769 w 431006"/>
                <a:gd name="connsiteY0" fmla="*/ 52387 h 1390650"/>
                <a:gd name="connsiteX1" fmla="*/ 107156 w 431006"/>
                <a:gd name="connsiteY1" fmla="*/ 0 h 1390650"/>
                <a:gd name="connsiteX2" fmla="*/ 147637 w 431006"/>
                <a:gd name="connsiteY2" fmla="*/ 0 h 1390650"/>
                <a:gd name="connsiteX3" fmla="*/ 183356 w 431006"/>
                <a:gd name="connsiteY3" fmla="*/ 9525 h 1390650"/>
                <a:gd name="connsiteX4" fmla="*/ 200025 w 431006"/>
                <a:gd name="connsiteY4" fmla="*/ 14287 h 1390650"/>
                <a:gd name="connsiteX5" fmla="*/ 211931 w 431006"/>
                <a:gd name="connsiteY5" fmla="*/ 38100 h 1390650"/>
                <a:gd name="connsiteX6" fmla="*/ 204787 w 431006"/>
                <a:gd name="connsiteY6" fmla="*/ 54769 h 1390650"/>
                <a:gd name="connsiteX7" fmla="*/ 216694 w 431006"/>
                <a:gd name="connsiteY7" fmla="*/ 66675 h 1390650"/>
                <a:gd name="connsiteX8" fmla="*/ 221456 w 431006"/>
                <a:gd name="connsiteY8" fmla="*/ 90487 h 1390650"/>
                <a:gd name="connsiteX9" fmla="*/ 216694 w 431006"/>
                <a:gd name="connsiteY9" fmla="*/ 109537 h 1390650"/>
                <a:gd name="connsiteX10" fmla="*/ 233362 w 431006"/>
                <a:gd name="connsiteY10" fmla="*/ 140494 h 1390650"/>
                <a:gd name="connsiteX11" fmla="*/ 226219 w 431006"/>
                <a:gd name="connsiteY11" fmla="*/ 152400 h 1390650"/>
                <a:gd name="connsiteX12" fmla="*/ 214312 w 431006"/>
                <a:gd name="connsiteY12" fmla="*/ 154781 h 1390650"/>
                <a:gd name="connsiteX13" fmla="*/ 207169 w 431006"/>
                <a:gd name="connsiteY13" fmla="*/ 164306 h 1390650"/>
                <a:gd name="connsiteX14" fmla="*/ 211931 w 431006"/>
                <a:gd name="connsiteY14" fmla="*/ 178594 h 1390650"/>
                <a:gd name="connsiteX15" fmla="*/ 211931 w 431006"/>
                <a:gd name="connsiteY15" fmla="*/ 195262 h 1390650"/>
                <a:gd name="connsiteX16" fmla="*/ 202406 w 431006"/>
                <a:gd name="connsiteY16" fmla="*/ 202406 h 1390650"/>
                <a:gd name="connsiteX17" fmla="*/ 176212 w 431006"/>
                <a:gd name="connsiteY17" fmla="*/ 202406 h 1390650"/>
                <a:gd name="connsiteX18" fmla="*/ 164306 w 431006"/>
                <a:gd name="connsiteY18" fmla="*/ 221456 h 1390650"/>
                <a:gd name="connsiteX19" fmla="*/ 159544 w 431006"/>
                <a:gd name="connsiteY19" fmla="*/ 247650 h 1390650"/>
                <a:gd name="connsiteX20" fmla="*/ 207169 w 431006"/>
                <a:gd name="connsiteY20" fmla="*/ 340519 h 1390650"/>
                <a:gd name="connsiteX21" fmla="*/ 223837 w 431006"/>
                <a:gd name="connsiteY21" fmla="*/ 383381 h 1390650"/>
                <a:gd name="connsiteX22" fmla="*/ 228600 w 431006"/>
                <a:gd name="connsiteY22" fmla="*/ 423862 h 1390650"/>
                <a:gd name="connsiteX23" fmla="*/ 242887 w 431006"/>
                <a:gd name="connsiteY23" fmla="*/ 457200 h 1390650"/>
                <a:gd name="connsiteX24" fmla="*/ 271462 w 431006"/>
                <a:gd name="connsiteY24" fmla="*/ 481012 h 1390650"/>
                <a:gd name="connsiteX25" fmla="*/ 311944 w 431006"/>
                <a:gd name="connsiteY25" fmla="*/ 516731 h 1390650"/>
                <a:gd name="connsiteX26" fmla="*/ 326231 w 431006"/>
                <a:gd name="connsiteY26" fmla="*/ 519112 h 1390650"/>
                <a:gd name="connsiteX27" fmla="*/ 361950 w 431006"/>
                <a:gd name="connsiteY27" fmla="*/ 552450 h 1390650"/>
                <a:gd name="connsiteX28" fmla="*/ 388144 w 431006"/>
                <a:gd name="connsiteY28" fmla="*/ 550069 h 1390650"/>
                <a:gd name="connsiteX29" fmla="*/ 402431 w 431006"/>
                <a:gd name="connsiteY29" fmla="*/ 542925 h 1390650"/>
                <a:gd name="connsiteX30" fmla="*/ 428625 w 431006"/>
                <a:gd name="connsiteY30" fmla="*/ 542925 h 1390650"/>
                <a:gd name="connsiteX31" fmla="*/ 431006 w 431006"/>
                <a:gd name="connsiteY31" fmla="*/ 561975 h 1390650"/>
                <a:gd name="connsiteX32" fmla="*/ 400050 w 431006"/>
                <a:gd name="connsiteY32" fmla="*/ 581025 h 1390650"/>
                <a:gd name="connsiteX33" fmla="*/ 385762 w 431006"/>
                <a:gd name="connsiteY33" fmla="*/ 633412 h 1390650"/>
                <a:gd name="connsiteX34" fmla="*/ 357187 w 431006"/>
                <a:gd name="connsiteY34" fmla="*/ 619125 h 1390650"/>
                <a:gd name="connsiteX35" fmla="*/ 340519 w 431006"/>
                <a:gd name="connsiteY35" fmla="*/ 600075 h 1390650"/>
                <a:gd name="connsiteX36" fmla="*/ 323850 w 431006"/>
                <a:gd name="connsiteY36" fmla="*/ 619125 h 1390650"/>
                <a:gd name="connsiteX37" fmla="*/ 319087 w 431006"/>
                <a:gd name="connsiteY37" fmla="*/ 635794 h 1390650"/>
                <a:gd name="connsiteX38" fmla="*/ 292894 w 431006"/>
                <a:gd name="connsiteY38" fmla="*/ 628650 h 1390650"/>
                <a:gd name="connsiteX39" fmla="*/ 278606 w 431006"/>
                <a:gd name="connsiteY39" fmla="*/ 616744 h 1390650"/>
                <a:gd name="connsiteX40" fmla="*/ 264319 w 431006"/>
                <a:gd name="connsiteY40" fmla="*/ 614362 h 1390650"/>
                <a:gd name="connsiteX41" fmla="*/ 254794 w 431006"/>
                <a:gd name="connsiteY41" fmla="*/ 604837 h 1390650"/>
                <a:gd name="connsiteX42" fmla="*/ 242887 w 431006"/>
                <a:gd name="connsiteY42" fmla="*/ 602456 h 1390650"/>
                <a:gd name="connsiteX43" fmla="*/ 240506 w 431006"/>
                <a:gd name="connsiteY43" fmla="*/ 690562 h 1390650"/>
                <a:gd name="connsiteX44" fmla="*/ 247650 w 431006"/>
                <a:gd name="connsiteY44" fmla="*/ 747712 h 1390650"/>
                <a:gd name="connsiteX45" fmla="*/ 233362 w 431006"/>
                <a:gd name="connsiteY45" fmla="*/ 757237 h 1390650"/>
                <a:gd name="connsiteX46" fmla="*/ 221456 w 431006"/>
                <a:gd name="connsiteY46" fmla="*/ 785812 h 1390650"/>
                <a:gd name="connsiteX47" fmla="*/ 216694 w 431006"/>
                <a:gd name="connsiteY47" fmla="*/ 931069 h 1390650"/>
                <a:gd name="connsiteX48" fmla="*/ 219075 w 431006"/>
                <a:gd name="connsiteY48" fmla="*/ 992981 h 1390650"/>
                <a:gd name="connsiteX49" fmla="*/ 204787 w 431006"/>
                <a:gd name="connsiteY49" fmla="*/ 1031081 h 1390650"/>
                <a:gd name="connsiteX50" fmla="*/ 204787 w 431006"/>
                <a:gd name="connsiteY50" fmla="*/ 1100137 h 1390650"/>
                <a:gd name="connsiteX51" fmla="*/ 192881 w 431006"/>
                <a:gd name="connsiteY51" fmla="*/ 1143000 h 1390650"/>
                <a:gd name="connsiteX52" fmla="*/ 192881 w 431006"/>
                <a:gd name="connsiteY52" fmla="*/ 1190625 h 1390650"/>
                <a:gd name="connsiteX53" fmla="*/ 169069 w 431006"/>
                <a:gd name="connsiteY53" fmla="*/ 1219200 h 1390650"/>
                <a:gd name="connsiteX54" fmla="*/ 202406 w 431006"/>
                <a:gd name="connsiteY54" fmla="*/ 1266825 h 1390650"/>
                <a:gd name="connsiteX55" fmla="*/ 240506 w 431006"/>
                <a:gd name="connsiteY55" fmla="*/ 1278731 h 1390650"/>
                <a:gd name="connsiteX56" fmla="*/ 271462 w 431006"/>
                <a:gd name="connsiteY56" fmla="*/ 1276350 h 1390650"/>
                <a:gd name="connsiteX57" fmla="*/ 283369 w 431006"/>
                <a:gd name="connsiteY57" fmla="*/ 1288256 h 1390650"/>
                <a:gd name="connsiteX58" fmla="*/ 276225 w 431006"/>
                <a:gd name="connsiteY58" fmla="*/ 1297781 h 1390650"/>
                <a:gd name="connsiteX59" fmla="*/ 211931 w 431006"/>
                <a:gd name="connsiteY59" fmla="*/ 1309687 h 1390650"/>
                <a:gd name="connsiteX60" fmla="*/ 150019 w 431006"/>
                <a:gd name="connsiteY60" fmla="*/ 1297781 h 1390650"/>
                <a:gd name="connsiteX61" fmla="*/ 140494 w 431006"/>
                <a:gd name="connsiteY61" fmla="*/ 1316831 h 1390650"/>
                <a:gd name="connsiteX62" fmla="*/ 173831 w 431006"/>
                <a:gd name="connsiteY62" fmla="*/ 1340644 h 1390650"/>
                <a:gd name="connsiteX63" fmla="*/ 207169 w 431006"/>
                <a:gd name="connsiteY63" fmla="*/ 1359694 h 1390650"/>
                <a:gd name="connsiteX64" fmla="*/ 230981 w 431006"/>
                <a:gd name="connsiteY64" fmla="*/ 1359694 h 1390650"/>
                <a:gd name="connsiteX65" fmla="*/ 240506 w 431006"/>
                <a:gd name="connsiteY65" fmla="*/ 1371600 h 1390650"/>
                <a:gd name="connsiteX66" fmla="*/ 223837 w 431006"/>
                <a:gd name="connsiteY66" fmla="*/ 1376362 h 1390650"/>
                <a:gd name="connsiteX67" fmla="*/ 178594 w 431006"/>
                <a:gd name="connsiteY67" fmla="*/ 1390650 h 1390650"/>
                <a:gd name="connsiteX68" fmla="*/ 116681 w 431006"/>
                <a:gd name="connsiteY68" fmla="*/ 1381125 h 1390650"/>
                <a:gd name="connsiteX69" fmla="*/ 88106 w 431006"/>
                <a:gd name="connsiteY69" fmla="*/ 1364456 h 1390650"/>
                <a:gd name="connsiteX70" fmla="*/ 71437 w 431006"/>
                <a:gd name="connsiteY70" fmla="*/ 1366837 h 1390650"/>
                <a:gd name="connsiteX71" fmla="*/ 26194 w 431006"/>
                <a:gd name="connsiteY71" fmla="*/ 1362075 h 1390650"/>
                <a:gd name="connsiteX72" fmla="*/ 28575 w 431006"/>
                <a:gd name="connsiteY72" fmla="*/ 1345406 h 1390650"/>
                <a:gd name="connsiteX73" fmla="*/ 33337 w 431006"/>
                <a:gd name="connsiteY73" fmla="*/ 1319212 h 1390650"/>
                <a:gd name="connsiteX74" fmla="*/ 26194 w 431006"/>
                <a:gd name="connsiteY74" fmla="*/ 1293019 h 1390650"/>
                <a:gd name="connsiteX75" fmla="*/ 28575 w 431006"/>
                <a:gd name="connsiteY75" fmla="*/ 1278731 h 1390650"/>
                <a:gd name="connsiteX76" fmla="*/ 45244 w 431006"/>
                <a:gd name="connsiteY76" fmla="*/ 1269206 h 1390650"/>
                <a:gd name="connsiteX77" fmla="*/ 40481 w 431006"/>
                <a:gd name="connsiteY77" fmla="*/ 1252537 h 1390650"/>
                <a:gd name="connsiteX78" fmla="*/ 28575 w 431006"/>
                <a:gd name="connsiteY78" fmla="*/ 1247775 h 1390650"/>
                <a:gd name="connsiteX79" fmla="*/ 35719 w 431006"/>
                <a:gd name="connsiteY79" fmla="*/ 1209675 h 1390650"/>
                <a:gd name="connsiteX80" fmla="*/ 40481 w 431006"/>
                <a:gd name="connsiteY80" fmla="*/ 1126331 h 1390650"/>
                <a:gd name="connsiteX81" fmla="*/ 40481 w 431006"/>
                <a:gd name="connsiteY81" fmla="*/ 1021556 h 1390650"/>
                <a:gd name="connsiteX82" fmla="*/ 50006 w 431006"/>
                <a:gd name="connsiteY82" fmla="*/ 988219 h 1390650"/>
                <a:gd name="connsiteX83" fmla="*/ 42862 w 431006"/>
                <a:gd name="connsiteY83" fmla="*/ 954881 h 1390650"/>
                <a:gd name="connsiteX84" fmla="*/ 35719 w 431006"/>
                <a:gd name="connsiteY84" fmla="*/ 828675 h 1390650"/>
                <a:gd name="connsiteX85" fmla="*/ 30956 w 431006"/>
                <a:gd name="connsiteY85" fmla="*/ 814387 h 1390650"/>
                <a:gd name="connsiteX86" fmla="*/ 19050 w 431006"/>
                <a:gd name="connsiteY86" fmla="*/ 809625 h 1390650"/>
                <a:gd name="connsiteX87" fmla="*/ 19050 w 431006"/>
                <a:gd name="connsiteY87" fmla="*/ 792956 h 1390650"/>
                <a:gd name="connsiteX88" fmla="*/ 23812 w 431006"/>
                <a:gd name="connsiteY88" fmla="*/ 776287 h 1390650"/>
                <a:gd name="connsiteX89" fmla="*/ 7144 w 431006"/>
                <a:gd name="connsiteY89" fmla="*/ 766762 h 1390650"/>
                <a:gd name="connsiteX90" fmla="*/ 2381 w 431006"/>
                <a:gd name="connsiteY90" fmla="*/ 645319 h 1390650"/>
                <a:gd name="connsiteX91" fmla="*/ 16669 w 431006"/>
                <a:gd name="connsiteY91" fmla="*/ 611981 h 1390650"/>
                <a:gd name="connsiteX92" fmla="*/ 14287 w 431006"/>
                <a:gd name="connsiteY92" fmla="*/ 552450 h 1390650"/>
                <a:gd name="connsiteX93" fmla="*/ 21431 w 431006"/>
                <a:gd name="connsiteY93" fmla="*/ 531019 h 1390650"/>
                <a:gd name="connsiteX94" fmla="*/ 14287 w 431006"/>
                <a:gd name="connsiteY94" fmla="*/ 511969 h 1390650"/>
                <a:gd name="connsiteX95" fmla="*/ 9525 w 431006"/>
                <a:gd name="connsiteY95" fmla="*/ 500062 h 1390650"/>
                <a:gd name="connsiteX96" fmla="*/ 4762 w 431006"/>
                <a:gd name="connsiteY96" fmla="*/ 397669 h 1390650"/>
                <a:gd name="connsiteX97" fmla="*/ 0 w 431006"/>
                <a:gd name="connsiteY97" fmla="*/ 352425 h 1390650"/>
                <a:gd name="connsiteX98" fmla="*/ 0 w 431006"/>
                <a:gd name="connsiteY98" fmla="*/ 326231 h 1390650"/>
                <a:gd name="connsiteX99" fmla="*/ 14287 w 431006"/>
                <a:gd name="connsiteY99" fmla="*/ 283369 h 1390650"/>
                <a:gd name="connsiteX100" fmla="*/ 45244 w 431006"/>
                <a:gd name="connsiteY100" fmla="*/ 240506 h 1390650"/>
                <a:gd name="connsiteX101" fmla="*/ 61912 w 431006"/>
                <a:gd name="connsiteY101" fmla="*/ 216694 h 1390650"/>
                <a:gd name="connsiteX102" fmla="*/ 71437 w 431006"/>
                <a:gd name="connsiteY102" fmla="*/ 192881 h 1390650"/>
                <a:gd name="connsiteX103" fmla="*/ 85725 w 431006"/>
                <a:gd name="connsiteY103" fmla="*/ 185737 h 1390650"/>
                <a:gd name="connsiteX104" fmla="*/ 85725 w 431006"/>
                <a:gd name="connsiteY104" fmla="*/ 173831 h 1390650"/>
                <a:gd name="connsiteX105" fmla="*/ 78581 w 431006"/>
                <a:gd name="connsiteY105" fmla="*/ 152400 h 1390650"/>
                <a:gd name="connsiteX106" fmla="*/ 69056 w 431006"/>
                <a:gd name="connsiteY106" fmla="*/ 140494 h 1390650"/>
                <a:gd name="connsiteX107" fmla="*/ 61912 w 431006"/>
                <a:gd name="connsiteY107" fmla="*/ 119062 h 1390650"/>
                <a:gd name="connsiteX108" fmla="*/ 54769 w 431006"/>
                <a:gd name="connsiteY108" fmla="*/ 52387 h 1390650"/>
                <a:gd name="connsiteX0" fmla="*/ 54769 w 440698"/>
                <a:gd name="connsiteY0" fmla="*/ 52387 h 1390650"/>
                <a:gd name="connsiteX1" fmla="*/ 107156 w 440698"/>
                <a:gd name="connsiteY1" fmla="*/ 0 h 1390650"/>
                <a:gd name="connsiteX2" fmla="*/ 147637 w 440698"/>
                <a:gd name="connsiteY2" fmla="*/ 0 h 1390650"/>
                <a:gd name="connsiteX3" fmla="*/ 183356 w 440698"/>
                <a:gd name="connsiteY3" fmla="*/ 9525 h 1390650"/>
                <a:gd name="connsiteX4" fmla="*/ 200025 w 440698"/>
                <a:gd name="connsiteY4" fmla="*/ 14287 h 1390650"/>
                <a:gd name="connsiteX5" fmla="*/ 211931 w 440698"/>
                <a:gd name="connsiteY5" fmla="*/ 38100 h 1390650"/>
                <a:gd name="connsiteX6" fmla="*/ 204787 w 440698"/>
                <a:gd name="connsiteY6" fmla="*/ 54769 h 1390650"/>
                <a:gd name="connsiteX7" fmla="*/ 216694 w 440698"/>
                <a:gd name="connsiteY7" fmla="*/ 66675 h 1390650"/>
                <a:gd name="connsiteX8" fmla="*/ 221456 w 440698"/>
                <a:gd name="connsiteY8" fmla="*/ 90487 h 1390650"/>
                <a:gd name="connsiteX9" fmla="*/ 216694 w 440698"/>
                <a:gd name="connsiteY9" fmla="*/ 109537 h 1390650"/>
                <a:gd name="connsiteX10" fmla="*/ 233362 w 440698"/>
                <a:gd name="connsiteY10" fmla="*/ 140494 h 1390650"/>
                <a:gd name="connsiteX11" fmla="*/ 226219 w 440698"/>
                <a:gd name="connsiteY11" fmla="*/ 152400 h 1390650"/>
                <a:gd name="connsiteX12" fmla="*/ 214312 w 440698"/>
                <a:gd name="connsiteY12" fmla="*/ 154781 h 1390650"/>
                <a:gd name="connsiteX13" fmla="*/ 207169 w 440698"/>
                <a:gd name="connsiteY13" fmla="*/ 164306 h 1390650"/>
                <a:gd name="connsiteX14" fmla="*/ 211931 w 440698"/>
                <a:gd name="connsiteY14" fmla="*/ 178594 h 1390650"/>
                <a:gd name="connsiteX15" fmla="*/ 211931 w 440698"/>
                <a:gd name="connsiteY15" fmla="*/ 195262 h 1390650"/>
                <a:gd name="connsiteX16" fmla="*/ 202406 w 440698"/>
                <a:gd name="connsiteY16" fmla="*/ 202406 h 1390650"/>
                <a:gd name="connsiteX17" fmla="*/ 176212 w 440698"/>
                <a:gd name="connsiteY17" fmla="*/ 202406 h 1390650"/>
                <a:gd name="connsiteX18" fmla="*/ 164306 w 440698"/>
                <a:gd name="connsiteY18" fmla="*/ 221456 h 1390650"/>
                <a:gd name="connsiteX19" fmla="*/ 159544 w 440698"/>
                <a:gd name="connsiteY19" fmla="*/ 247650 h 1390650"/>
                <a:gd name="connsiteX20" fmla="*/ 207169 w 440698"/>
                <a:gd name="connsiteY20" fmla="*/ 340519 h 1390650"/>
                <a:gd name="connsiteX21" fmla="*/ 223837 w 440698"/>
                <a:gd name="connsiteY21" fmla="*/ 383381 h 1390650"/>
                <a:gd name="connsiteX22" fmla="*/ 228600 w 440698"/>
                <a:gd name="connsiteY22" fmla="*/ 423862 h 1390650"/>
                <a:gd name="connsiteX23" fmla="*/ 242887 w 440698"/>
                <a:gd name="connsiteY23" fmla="*/ 457200 h 1390650"/>
                <a:gd name="connsiteX24" fmla="*/ 271462 w 440698"/>
                <a:gd name="connsiteY24" fmla="*/ 481012 h 1390650"/>
                <a:gd name="connsiteX25" fmla="*/ 311944 w 440698"/>
                <a:gd name="connsiteY25" fmla="*/ 516731 h 1390650"/>
                <a:gd name="connsiteX26" fmla="*/ 326231 w 440698"/>
                <a:gd name="connsiteY26" fmla="*/ 519112 h 1390650"/>
                <a:gd name="connsiteX27" fmla="*/ 361950 w 440698"/>
                <a:gd name="connsiteY27" fmla="*/ 552450 h 1390650"/>
                <a:gd name="connsiteX28" fmla="*/ 388144 w 440698"/>
                <a:gd name="connsiteY28" fmla="*/ 550069 h 1390650"/>
                <a:gd name="connsiteX29" fmla="*/ 402431 w 440698"/>
                <a:gd name="connsiteY29" fmla="*/ 542925 h 1390650"/>
                <a:gd name="connsiteX30" fmla="*/ 428625 w 440698"/>
                <a:gd name="connsiteY30" fmla="*/ 542925 h 1390650"/>
                <a:gd name="connsiteX31" fmla="*/ 431006 w 440698"/>
                <a:gd name="connsiteY31" fmla="*/ 561975 h 1390650"/>
                <a:gd name="connsiteX32" fmla="*/ 400050 w 440698"/>
                <a:gd name="connsiteY32" fmla="*/ 581025 h 1390650"/>
                <a:gd name="connsiteX33" fmla="*/ 385762 w 440698"/>
                <a:gd name="connsiteY33" fmla="*/ 633412 h 1390650"/>
                <a:gd name="connsiteX34" fmla="*/ 357187 w 440698"/>
                <a:gd name="connsiteY34" fmla="*/ 619125 h 1390650"/>
                <a:gd name="connsiteX35" fmla="*/ 340519 w 440698"/>
                <a:gd name="connsiteY35" fmla="*/ 600075 h 1390650"/>
                <a:gd name="connsiteX36" fmla="*/ 323850 w 440698"/>
                <a:gd name="connsiteY36" fmla="*/ 619125 h 1390650"/>
                <a:gd name="connsiteX37" fmla="*/ 319087 w 440698"/>
                <a:gd name="connsiteY37" fmla="*/ 635794 h 1390650"/>
                <a:gd name="connsiteX38" fmla="*/ 292894 w 440698"/>
                <a:gd name="connsiteY38" fmla="*/ 628650 h 1390650"/>
                <a:gd name="connsiteX39" fmla="*/ 278606 w 440698"/>
                <a:gd name="connsiteY39" fmla="*/ 616744 h 1390650"/>
                <a:gd name="connsiteX40" fmla="*/ 264319 w 440698"/>
                <a:gd name="connsiteY40" fmla="*/ 614362 h 1390650"/>
                <a:gd name="connsiteX41" fmla="*/ 254794 w 440698"/>
                <a:gd name="connsiteY41" fmla="*/ 604837 h 1390650"/>
                <a:gd name="connsiteX42" fmla="*/ 242887 w 440698"/>
                <a:gd name="connsiteY42" fmla="*/ 602456 h 1390650"/>
                <a:gd name="connsiteX43" fmla="*/ 240506 w 440698"/>
                <a:gd name="connsiteY43" fmla="*/ 690562 h 1390650"/>
                <a:gd name="connsiteX44" fmla="*/ 247650 w 440698"/>
                <a:gd name="connsiteY44" fmla="*/ 747712 h 1390650"/>
                <a:gd name="connsiteX45" fmla="*/ 233362 w 440698"/>
                <a:gd name="connsiteY45" fmla="*/ 757237 h 1390650"/>
                <a:gd name="connsiteX46" fmla="*/ 221456 w 440698"/>
                <a:gd name="connsiteY46" fmla="*/ 785812 h 1390650"/>
                <a:gd name="connsiteX47" fmla="*/ 216694 w 440698"/>
                <a:gd name="connsiteY47" fmla="*/ 931069 h 1390650"/>
                <a:gd name="connsiteX48" fmla="*/ 219075 w 440698"/>
                <a:gd name="connsiteY48" fmla="*/ 992981 h 1390650"/>
                <a:gd name="connsiteX49" fmla="*/ 204787 w 440698"/>
                <a:gd name="connsiteY49" fmla="*/ 1031081 h 1390650"/>
                <a:gd name="connsiteX50" fmla="*/ 204787 w 440698"/>
                <a:gd name="connsiteY50" fmla="*/ 1100137 h 1390650"/>
                <a:gd name="connsiteX51" fmla="*/ 192881 w 440698"/>
                <a:gd name="connsiteY51" fmla="*/ 1143000 h 1390650"/>
                <a:gd name="connsiteX52" fmla="*/ 192881 w 440698"/>
                <a:gd name="connsiteY52" fmla="*/ 1190625 h 1390650"/>
                <a:gd name="connsiteX53" fmla="*/ 169069 w 440698"/>
                <a:gd name="connsiteY53" fmla="*/ 1219200 h 1390650"/>
                <a:gd name="connsiteX54" fmla="*/ 202406 w 440698"/>
                <a:gd name="connsiteY54" fmla="*/ 1266825 h 1390650"/>
                <a:gd name="connsiteX55" fmla="*/ 240506 w 440698"/>
                <a:gd name="connsiteY55" fmla="*/ 1278731 h 1390650"/>
                <a:gd name="connsiteX56" fmla="*/ 271462 w 440698"/>
                <a:gd name="connsiteY56" fmla="*/ 1276350 h 1390650"/>
                <a:gd name="connsiteX57" fmla="*/ 283369 w 440698"/>
                <a:gd name="connsiteY57" fmla="*/ 1288256 h 1390650"/>
                <a:gd name="connsiteX58" fmla="*/ 276225 w 440698"/>
                <a:gd name="connsiteY58" fmla="*/ 1297781 h 1390650"/>
                <a:gd name="connsiteX59" fmla="*/ 211931 w 440698"/>
                <a:gd name="connsiteY59" fmla="*/ 1309687 h 1390650"/>
                <a:gd name="connsiteX60" fmla="*/ 150019 w 440698"/>
                <a:gd name="connsiteY60" fmla="*/ 1297781 h 1390650"/>
                <a:gd name="connsiteX61" fmla="*/ 140494 w 440698"/>
                <a:gd name="connsiteY61" fmla="*/ 1316831 h 1390650"/>
                <a:gd name="connsiteX62" fmla="*/ 173831 w 440698"/>
                <a:gd name="connsiteY62" fmla="*/ 1340644 h 1390650"/>
                <a:gd name="connsiteX63" fmla="*/ 207169 w 440698"/>
                <a:gd name="connsiteY63" fmla="*/ 1359694 h 1390650"/>
                <a:gd name="connsiteX64" fmla="*/ 230981 w 440698"/>
                <a:gd name="connsiteY64" fmla="*/ 1359694 h 1390650"/>
                <a:gd name="connsiteX65" fmla="*/ 240506 w 440698"/>
                <a:gd name="connsiteY65" fmla="*/ 1371600 h 1390650"/>
                <a:gd name="connsiteX66" fmla="*/ 223837 w 440698"/>
                <a:gd name="connsiteY66" fmla="*/ 1376362 h 1390650"/>
                <a:gd name="connsiteX67" fmla="*/ 178594 w 440698"/>
                <a:gd name="connsiteY67" fmla="*/ 1390650 h 1390650"/>
                <a:gd name="connsiteX68" fmla="*/ 116681 w 440698"/>
                <a:gd name="connsiteY68" fmla="*/ 1381125 h 1390650"/>
                <a:gd name="connsiteX69" fmla="*/ 88106 w 440698"/>
                <a:gd name="connsiteY69" fmla="*/ 1364456 h 1390650"/>
                <a:gd name="connsiteX70" fmla="*/ 71437 w 440698"/>
                <a:gd name="connsiteY70" fmla="*/ 1366837 h 1390650"/>
                <a:gd name="connsiteX71" fmla="*/ 26194 w 440698"/>
                <a:gd name="connsiteY71" fmla="*/ 1362075 h 1390650"/>
                <a:gd name="connsiteX72" fmla="*/ 28575 w 440698"/>
                <a:gd name="connsiteY72" fmla="*/ 1345406 h 1390650"/>
                <a:gd name="connsiteX73" fmla="*/ 33337 w 440698"/>
                <a:gd name="connsiteY73" fmla="*/ 1319212 h 1390650"/>
                <a:gd name="connsiteX74" fmla="*/ 26194 w 440698"/>
                <a:gd name="connsiteY74" fmla="*/ 1293019 h 1390650"/>
                <a:gd name="connsiteX75" fmla="*/ 28575 w 440698"/>
                <a:gd name="connsiteY75" fmla="*/ 1278731 h 1390650"/>
                <a:gd name="connsiteX76" fmla="*/ 45244 w 440698"/>
                <a:gd name="connsiteY76" fmla="*/ 1269206 h 1390650"/>
                <a:gd name="connsiteX77" fmla="*/ 40481 w 440698"/>
                <a:gd name="connsiteY77" fmla="*/ 1252537 h 1390650"/>
                <a:gd name="connsiteX78" fmla="*/ 28575 w 440698"/>
                <a:gd name="connsiteY78" fmla="*/ 1247775 h 1390650"/>
                <a:gd name="connsiteX79" fmla="*/ 35719 w 440698"/>
                <a:gd name="connsiteY79" fmla="*/ 1209675 h 1390650"/>
                <a:gd name="connsiteX80" fmla="*/ 40481 w 440698"/>
                <a:gd name="connsiteY80" fmla="*/ 1126331 h 1390650"/>
                <a:gd name="connsiteX81" fmla="*/ 40481 w 440698"/>
                <a:gd name="connsiteY81" fmla="*/ 1021556 h 1390650"/>
                <a:gd name="connsiteX82" fmla="*/ 50006 w 440698"/>
                <a:gd name="connsiteY82" fmla="*/ 988219 h 1390650"/>
                <a:gd name="connsiteX83" fmla="*/ 42862 w 440698"/>
                <a:gd name="connsiteY83" fmla="*/ 954881 h 1390650"/>
                <a:gd name="connsiteX84" fmla="*/ 35719 w 440698"/>
                <a:gd name="connsiteY84" fmla="*/ 828675 h 1390650"/>
                <a:gd name="connsiteX85" fmla="*/ 30956 w 440698"/>
                <a:gd name="connsiteY85" fmla="*/ 814387 h 1390650"/>
                <a:gd name="connsiteX86" fmla="*/ 19050 w 440698"/>
                <a:gd name="connsiteY86" fmla="*/ 809625 h 1390650"/>
                <a:gd name="connsiteX87" fmla="*/ 19050 w 440698"/>
                <a:gd name="connsiteY87" fmla="*/ 792956 h 1390650"/>
                <a:gd name="connsiteX88" fmla="*/ 23812 w 440698"/>
                <a:gd name="connsiteY88" fmla="*/ 776287 h 1390650"/>
                <a:gd name="connsiteX89" fmla="*/ 7144 w 440698"/>
                <a:gd name="connsiteY89" fmla="*/ 766762 h 1390650"/>
                <a:gd name="connsiteX90" fmla="*/ 2381 w 440698"/>
                <a:gd name="connsiteY90" fmla="*/ 645319 h 1390650"/>
                <a:gd name="connsiteX91" fmla="*/ 16669 w 440698"/>
                <a:gd name="connsiteY91" fmla="*/ 611981 h 1390650"/>
                <a:gd name="connsiteX92" fmla="*/ 14287 w 440698"/>
                <a:gd name="connsiteY92" fmla="*/ 552450 h 1390650"/>
                <a:gd name="connsiteX93" fmla="*/ 21431 w 440698"/>
                <a:gd name="connsiteY93" fmla="*/ 531019 h 1390650"/>
                <a:gd name="connsiteX94" fmla="*/ 14287 w 440698"/>
                <a:gd name="connsiteY94" fmla="*/ 511969 h 1390650"/>
                <a:gd name="connsiteX95" fmla="*/ 9525 w 440698"/>
                <a:gd name="connsiteY95" fmla="*/ 500062 h 1390650"/>
                <a:gd name="connsiteX96" fmla="*/ 4762 w 440698"/>
                <a:gd name="connsiteY96" fmla="*/ 397669 h 1390650"/>
                <a:gd name="connsiteX97" fmla="*/ 0 w 440698"/>
                <a:gd name="connsiteY97" fmla="*/ 352425 h 1390650"/>
                <a:gd name="connsiteX98" fmla="*/ 0 w 440698"/>
                <a:gd name="connsiteY98" fmla="*/ 326231 h 1390650"/>
                <a:gd name="connsiteX99" fmla="*/ 14287 w 440698"/>
                <a:gd name="connsiteY99" fmla="*/ 283369 h 1390650"/>
                <a:gd name="connsiteX100" fmla="*/ 45244 w 440698"/>
                <a:gd name="connsiteY100" fmla="*/ 240506 h 1390650"/>
                <a:gd name="connsiteX101" fmla="*/ 61912 w 440698"/>
                <a:gd name="connsiteY101" fmla="*/ 216694 h 1390650"/>
                <a:gd name="connsiteX102" fmla="*/ 71437 w 440698"/>
                <a:gd name="connsiteY102" fmla="*/ 192881 h 1390650"/>
                <a:gd name="connsiteX103" fmla="*/ 85725 w 440698"/>
                <a:gd name="connsiteY103" fmla="*/ 185737 h 1390650"/>
                <a:gd name="connsiteX104" fmla="*/ 85725 w 440698"/>
                <a:gd name="connsiteY104" fmla="*/ 173831 h 1390650"/>
                <a:gd name="connsiteX105" fmla="*/ 78581 w 440698"/>
                <a:gd name="connsiteY105" fmla="*/ 152400 h 1390650"/>
                <a:gd name="connsiteX106" fmla="*/ 69056 w 440698"/>
                <a:gd name="connsiteY106" fmla="*/ 140494 h 1390650"/>
                <a:gd name="connsiteX107" fmla="*/ 61912 w 440698"/>
                <a:gd name="connsiteY107" fmla="*/ 119062 h 1390650"/>
                <a:gd name="connsiteX108" fmla="*/ 54769 w 440698"/>
                <a:gd name="connsiteY108" fmla="*/ 52387 h 1390650"/>
                <a:gd name="connsiteX0" fmla="*/ 54769 w 440698"/>
                <a:gd name="connsiteY0" fmla="*/ 52387 h 1390650"/>
                <a:gd name="connsiteX1" fmla="*/ 107156 w 440698"/>
                <a:gd name="connsiteY1" fmla="*/ 0 h 1390650"/>
                <a:gd name="connsiteX2" fmla="*/ 147637 w 440698"/>
                <a:gd name="connsiteY2" fmla="*/ 0 h 1390650"/>
                <a:gd name="connsiteX3" fmla="*/ 183356 w 440698"/>
                <a:gd name="connsiteY3" fmla="*/ 9525 h 1390650"/>
                <a:gd name="connsiteX4" fmla="*/ 200025 w 440698"/>
                <a:gd name="connsiteY4" fmla="*/ 14287 h 1390650"/>
                <a:gd name="connsiteX5" fmla="*/ 211931 w 440698"/>
                <a:gd name="connsiteY5" fmla="*/ 38100 h 1390650"/>
                <a:gd name="connsiteX6" fmla="*/ 204787 w 440698"/>
                <a:gd name="connsiteY6" fmla="*/ 54769 h 1390650"/>
                <a:gd name="connsiteX7" fmla="*/ 216694 w 440698"/>
                <a:gd name="connsiteY7" fmla="*/ 66675 h 1390650"/>
                <a:gd name="connsiteX8" fmla="*/ 221456 w 440698"/>
                <a:gd name="connsiteY8" fmla="*/ 90487 h 1390650"/>
                <a:gd name="connsiteX9" fmla="*/ 216694 w 440698"/>
                <a:gd name="connsiteY9" fmla="*/ 109537 h 1390650"/>
                <a:gd name="connsiteX10" fmla="*/ 233362 w 440698"/>
                <a:gd name="connsiteY10" fmla="*/ 140494 h 1390650"/>
                <a:gd name="connsiteX11" fmla="*/ 226219 w 440698"/>
                <a:gd name="connsiteY11" fmla="*/ 152400 h 1390650"/>
                <a:gd name="connsiteX12" fmla="*/ 214312 w 440698"/>
                <a:gd name="connsiteY12" fmla="*/ 154781 h 1390650"/>
                <a:gd name="connsiteX13" fmla="*/ 207169 w 440698"/>
                <a:gd name="connsiteY13" fmla="*/ 164306 h 1390650"/>
                <a:gd name="connsiteX14" fmla="*/ 211931 w 440698"/>
                <a:gd name="connsiteY14" fmla="*/ 178594 h 1390650"/>
                <a:gd name="connsiteX15" fmla="*/ 211931 w 440698"/>
                <a:gd name="connsiteY15" fmla="*/ 195262 h 1390650"/>
                <a:gd name="connsiteX16" fmla="*/ 202406 w 440698"/>
                <a:gd name="connsiteY16" fmla="*/ 202406 h 1390650"/>
                <a:gd name="connsiteX17" fmla="*/ 176212 w 440698"/>
                <a:gd name="connsiteY17" fmla="*/ 202406 h 1390650"/>
                <a:gd name="connsiteX18" fmla="*/ 164306 w 440698"/>
                <a:gd name="connsiteY18" fmla="*/ 221456 h 1390650"/>
                <a:gd name="connsiteX19" fmla="*/ 159544 w 440698"/>
                <a:gd name="connsiteY19" fmla="*/ 247650 h 1390650"/>
                <a:gd name="connsiteX20" fmla="*/ 207169 w 440698"/>
                <a:gd name="connsiteY20" fmla="*/ 340519 h 1390650"/>
                <a:gd name="connsiteX21" fmla="*/ 223837 w 440698"/>
                <a:gd name="connsiteY21" fmla="*/ 383381 h 1390650"/>
                <a:gd name="connsiteX22" fmla="*/ 228600 w 440698"/>
                <a:gd name="connsiteY22" fmla="*/ 423862 h 1390650"/>
                <a:gd name="connsiteX23" fmla="*/ 242887 w 440698"/>
                <a:gd name="connsiteY23" fmla="*/ 457200 h 1390650"/>
                <a:gd name="connsiteX24" fmla="*/ 271462 w 440698"/>
                <a:gd name="connsiteY24" fmla="*/ 481012 h 1390650"/>
                <a:gd name="connsiteX25" fmla="*/ 311944 w 440698"/>
                <a:gd name="connsiteY25" fmla="*/ 516731 h 1390650"/>
                <a:gd name="connsiteX26" fmla="*/ 326231 w 440698"/>
                <a:gd name="connsiteY26" fmla="*/ 519112 h 1390650"/>
                <a:gd name="connsiteX27" fmla="*/ 361950 w 440698"/>
                <a:gd name="connsiteY27" fmla="*/ 552450 h 1390650"/>
                <a:gd name="connsiteX28" fmla="*/ 388144 w 440698"/>
                <a:gd name="connsiteY28" fmla="*/ 550069 h 1390650"/>
                <a:gd name="connsiteX29" fmla="*/ 402431 w 440698"/>
                <a:gd name="connsiteY29" fmla="*/ 542925 h 1390650"/>
                <a:gd name="connsiteX30" fmla="*/ 428625 w 440698"/>
                <a:gd name="connsiteY30" fmla="*/ 542925 h 1390650"/>
                <a:gd name="connsiteX31" fmla="*/ 431006 w 440698"/>
                <a:gd name="connsiteY31" fmla="*/ 561975 h 1390650"/>
                <a:gd name="connsiteX32" fmla="*/ 400050 w 440698"/>
                <a:gd name="connsiteY32" fmla="*/ 581025 h 1390650"/>
                <a:gd name="connsiteX33" fmla="*/ 385762 w 440698"/>
                <a:gd name="connsiteY33" fmla="*/ 633412 h 1390650"/>
                <a:gd name="connsiteX34" fmla="*/ 357187 w 440698"/>
                <a:gd name="connsiteY34" fmla="*/ 619125 h 1390650"/>
                <a:gd name="connsiteX35" fmla="*/ 340519 w 440698"/>
                <a:gd name="connsiteY35" fmla="*/ 600075 h 1390650"/>
                <a:gd name="connsiteX36" fmla="*/ 323850 w 440698"/>
                <a:gd name="connsiteY36" fmla="*/ 619125 h 1390650"/>
                <a:gd name="connsiteX37" fmla="*/ 319087 w 440698"/>
                <a:gd name="connsiteY37" fmla="*/ 635794 h 1390650"/>
                <a:gd name="connsiteX38" fmla="*/ 292894 w 440698"/>
                <a:gd name="connsiteY38" fmla="*/ 628650 h 1390650"/>
                <a:gd name="connsiteX39" fmla="*/ 278606 w 440698"/>
                <a:gd name="connsiteY39" fmla="*/ 616744 h 1390650"/>
                <a:gd name="connsiteX40" fmla="*/ 264319 w 440698"/>
                <a:gd name="connsiteY40" fmla="*/ 614362 h 1390650"/>
                <a:gd name="connsiteX41" fmla="*/ 254794 w 440698"/>
                <a:gd name="connsiteY41" fmla="*/ 604837 h 1390650"/>
                <a:gd name="connsiteX42" fmla="*/ 242887 w 440698"/>
                <a:gd name="connsiteY42" fmla="*/ 602456 h 1390650"/>
                <a:gd name="connsiteX43" fmla="*/ 240506 w 440698"/>
                <a:gd name="connsiteY43" fmla="*/ 690562 h 1390650"/>
                <a:gd name="connsiteX44" fmla="*/ 247650 w 440698"/>
                <a:gd name="connsiteY44" fmla="*/ 747712 h 1390650"/>
                <a:gd name="connsiteX45" fmla="*/ 233362 w 440698"/>
                <a:gd name="connsiteY45" fmla="*/ 757237 h 1390650"/>
                <a:gd name="connsiteX46" fmla="*/ 221456 w 440698"/>
                <a:gd name="connsiteY46" fmla="*/ 785812 h 1390650"/>
                <a:gd name="connsiteX47" fmla="*/ 216694 w 440698"/>
                <a:gd name="connsiteY47" fmla="*/ 931069 h 1390650"/>
                <a:gd name="connsiteX48" fmla="*/ 219075 w 440698"/>
                <a:gd name="connsiteY48" fmla="*/ 992981 h 1390650"/>
                <a:gd name="connsiteX49" fmla="*/ 204787 w 440698"/>
                <a:gd name="connsiteY49" fmla="*/ 1031081 h 1390650"/>
                <a:gd name="connsiteX50" fmla="*/ 204787 w 440698"/>
                <a:gd name="connsiteY50" fmla="*/ 1100137 h 1390650"/>
                <a:gd name="connsiteX51" fmla="*/ 192881 w 440698"/>
                <a:gd name="connsiteY51" fmla="*/ 1143000 h 1390650"/>
                <a:gd name="connsiteX52" fmla="*/ 192881 w 440698"/>
                <a:gd name="connsiteY52" fmla="*/ 1190625 h 1390650"/>
                <a:gd name="connsiteX53" fmla="*/ 169069 w 440698"/>
                <a:gd name="connsiteY53" fmla="*/ 1219200 h 1390650"/>
                <a:gd name="connsiteX54" fmla="*/ 202406 w 440698"/>
                <a:gd name="connsiteY54" fmla="*/ 1266825 h 1390650"/>
                <a:gd name="connsiteX55" fmla="*/ 240506 w 440698"/>
                <a:gd name="connsiteY55" fmla="*/ 1278731 h 1390650"/>
                <a:gd name="connsiteX56" fmla="*/ 271462 w 440698"/>
                <a:gd name="connsiteY56" fmla="*/ 1276350 h 1390650"/>
                <a:gd name="connsiteX57" fmla="*/ 283369 w 440698"/>
                <a:gd name="connsiteY57" fmla="*/ 1288256 h 1390650"/>
                <a:gd name="connsiteX58" fmla="*/ 276225 w 440698"/>
                <a:gd name="connsiteY58" fmla="*/ 1297781 h 1390650"/>
                <a:gd name="connsiteX59" fmla="*/ 211931 w 440698"/>
                <a:gd name="connsiteY59" fmla="*/ 1309687 h 1390650"/>
                <a:gd name="connsiteX60" fmla="*/ 150019 w 440698"/>
                <a:gd name="connsiteY60" fmla="*/ 1297781 h 1390650"/>
                <a:gd name="connsiteX61" fmla="*/ 140494 w 440698"/>
                <a:gd name="connsiteY61" fmla="*/ 1316831 h 1390650"/>
                <a:gd name="connsiteX62" fmla="*/ 173831 w 440698"/>
                <a:gd name="connsiteY62" fmla="*/ 1340644 h 1390650"/>
                <a:gd name="connsiteX63" fmla="*/ 207169 w 440698"/>
                <a:gd name="connsiteY63" fmla="*/ 1359694 h 1390650"/>
                <a:gd name="connsiteX64" fmla="*/ 230981 w 440698"/>
                <a:gd name="connsiteY64" fmla="*/ 1359694 h 1390650"/>
                <a:gd name="connsiteX65" fmla="*/ 240506 w 440698"/>
                <a:gd name="connsiteY65" fmla="*/ 1371600 h 1390650"/>
                <a:gd name="connsiteX66" fmla="*/ 223837 w 440698"/>
                <a:gd name="connsiteY66" fmla="*/ 1376362 h 1390650"/>
                <a:gd name="connsiteX67" fmla="*/ 178594 w 440698"/>
                <a:gd name="connsiteY67" fmla="*/ 1390650 h 1390650"/>
                <a:gd name="connsiteX68" fmla="*/ 116681 w 440698"/>
                <a:gd name="connsiteY68" fmla="*/ 1381125 h 1390650"/>
                <a:gd name="connsiteX69" fmla="*/ 88106 w 440698"/>
                <a:gd name="connsiteY69" fmla="*/ 1364456 h 1390650"/>
                <a:gd name="connsiteX70" fmla="*/ 71437 w 440698"/>
                <a:gd name="connsiteY70" fmla="*/ 1366837 h 1390650"/>
                <a:gd name="connsiteX71" fmla="*/ 26194 w 440698"/>
                <a:gd name="connsiteY71" fmla="*/ 1362075 h 1390650"/>
                <a:gd name="connsiteX72" fmla="*/ 28575 w 440698"/>
                <a:gd name="connsiteY72" fmla="*/ 1345406 h 1390650"/>
                <a:gd name="connsiteX73" fmla="*/ 33337 w 440698"/>
                <a:gd name="connsiteY73" fmla="*/ 1319212 h 1390650"/>
                <a:gd name="connsiteX74" fmla="*/ 26194 w 440698"/>
                <a:gd name="connsiteY74" fmla="*/ 1293019 h 1390650"/>
                <a:gd name="connsiteX75" fmla="*/ 28575 w 440698"/>
                <a:gd name="connsiteY75" fmla="*/ 1278731 h 1390650"/>
                <a:gd name="connsiteX76" fmla="*/ 45244 w 440698"/>
                <a:gd name="connsiteY76" fmla="*/ 1269206 h 1390650"/>
                <a:gd name="connsiteX77" fmla="*/ 40481 w 440698"/>
                <a:gd name="connsiteY77" fmla="*/ 1252537 h 1390650"/>
                <a:gd name="connsiteX78" fmla="*/ 28575 w 440698"/>
                <a:gd name="connsiteY78" fmla="*/ 1247775 h 1390650"/>
                <a:gd name="connsiteX79" fmla="*/ 35719 w 440698"/>
                <a:gd name="connsiteY79" fmla="*/ 1209675 h 1390650"/>
                <a:gd name="connsiteX80" fmla="*/ 40481 w 440698"/>
                <a:gd name="connsiteY80" fmla="*/ 1126331 h 1390650"/>
                <a:gd name="connsiteX81" fmla="*/ 40481 w 440698"/>
                <a:gd name="connsiteY81" fmla="*/ 1021556 h 1390650"/>
                <a:gd name="connsiteX82" fmla="*/ 50006 w 440698"/>
                <a:gd name="connsiteY82" fmla="*/ 988219 h 1390650"/>
                <a:gd name="connsiteX83" fmla="*/ 42862 w 440698"/>
                <a:gd name="connsiteY83" fmla="*/ 954881 h 1390650"/>
                <a:gd name="connsiteX84" fmla="*/ 35719 w 440698"/>
                <a:gd name="connsiteY84" fmla="*/ 828675 h 1390650"/>
                <a:gd name="connsiteX85" fmla="*/ 30956 w 440698"/>
                <a:gd name="connsiteY85" fmla="*/ 814387 h 1390650"/>
                <a:gd name="connsiteX86" fmla="*/ 19050 w 440698"/>
                <a:gd name="connsiteY86" fmla="*/ 809625 h 1390650"/>
                <a:gd name="connsiteX87" fmla="*/ 19050 w 440698"/>
                <a:gd name="connsiteY87" fmla="*/ 792956 h 1390650"/>
                <a:gd name="connsiteX88" fmla="*/ 23812 w 440698"/>
                <a:gd name="connsiteY88" fmla="*/ 776287 h 1390650"/>
                <a:gd name="connsiteX89" fmla="*/ 7144 w 440698"/>
                <a:gd name="connsiteY89" fmla="*/ 766762 h 1390650"/>
                <a:gd name="connsiteX90" fmla="*/ 2381 w 440698"/>
                <a:gd name="connsiteY90" fmla="*/ 645319 h 1390650"/>
                <a:gd name="connsiteX91" fmla="*/ 16669 w 440698"/>
                <a:gd name="connsiteY91" fmla="*/ 611981 h 1390650"/>
                <a:gd name="connsiteX92" fmla="*/ 14287 w 440698"/>
                <a:gd name="connsiteY92" fmla="*/ 552450 h 1390650"/>
                <a:gd name="connsiteX93" fmla="*/ 21431 w 440698"/>
                <a:gd name="connsiteY93" fmla="*/ 531019 h 1390650"/>
                <a:gd name="connsiteX94" fmla="*/ 14287 w 440698"/>
                <a:gd name="connsiteY94" fmla="*/ 511969 h 1390650"/>
                <a:gd name="connsiteX95" fmla="*/ 9525 w 440698"/>
                <a:gd name="connsiteY95" fmla="*/ 500062 h 1390650"/>
                <a:gd name="connsiteX96" fmla="*/ 4762 w 440698"/>
                <a:gd name="connsiteY96" fmla="*/ 397669 h 1390650"/>
                <a:gd name="connsiteX97" fmla="*/ 0 w 440698"/>
                <a:gd name="connsiteY97" fmla="*/ 352425 h 1390650"/>
                <a:gd name="connsiteX98" fmla="*/ 0 w 440698"/>
                <a:gd name="connsiteY98" fmla="*/ 326231 h 1390650"/>
                <a:gd name="connsiteX99" fmla="*/ 14287 w 440698"/>
                <a:gd name="connsiteY99" fmla="*/ 283369 h 1390650"/>
                <a:gd name="connsiteX100" fmla="*/ 45244 w 440698"/>
                <a:gd name="connsiteY100" fmla="*/ 240506 h 1390650"/>
                <a:gd name="connsiteX101" fmla="*/ 61912 w 440698"/>
                <a:gd name="connsiteY101" fmla="*/ 216694 h 1390650"/>
                <a:gd name="connsiteX102" fmla="*/ 71437 w 440698"/>
                <a:gd name="connsiteY102" fmla="*/ 192881 h 1390650"/>
                <a:gd name="connsiteX103" fmla="*/ 85725 w 440698"/>
                <a:gd name="connsiteY103" fmla="*/ 185737 h 1390650"/>
                <a:gd name="connsiteX104" fmla="*/ 85725 w 440698"/>
                <a:gd name="connsiteY104" fmla="*/ 173831 h 1390650"/>
                <a:gd name="connsiteX105" fmla="*/ 78581 w 440698"/>
                <a:gd name="connsiteY105" fmla="*/ 152400 h 1390650"/>
                <a:gd name="connsiteX106" fmla="*/ 69056 w 440698"/>
                <a:gd name="connsiteY106" fmla="*/ 140494 h 1390650"/>
                <a:gd name="connsiteX107" fmla="*/ 61912 w 440698"/>
                <a:gd name="connsiteY107" fmla="*/ 119062 h 1390650"/>
                <a:gd name="connsiteX108" fmla="*/ 54769 w 440698"/>
                <a:gd name="connsiteY108" fmla="*/ 52387 h 1390650"/>
                <a:gd name="connsiteX0" fmla="*/ 54769 w 440698"/>
                <a:gd name="connsiteY0" fmla="*/ 52387 h 1390650"/>
                <a:gd name="connsiteX1" fmla="*/ 107156 w 440698"/>
                <a:gd name="connsiteY1" fmla="*/ 0 h 1390650"/>
                <a:gd name="connsiteX2" fmla="*/ 147637 w 440698"/>
                <a:gd name="connsiteY2" fmla="*/ 0 h 1390650"/>
                <a:gd name="connsiteX3" fmla="*/ 183356 w 440698"/>
                <a:gd name="connsiteY3" fmla="*/ 9525 h 1390650"/>
                <a:gd name="connsiteX4" fmla="*/ 200025 w 440698"/>
                <a:gd name="connsiteY4" fmla="*/ 14287 h 1390650"/>
                <a:gd name="connsiteX5" fmla="*/ 211931 w 440698"/>
                <a:gd name="connsiteY5" fmla="*/ 38100 h 1390650"/>
                <a:gd name="connsiteX6" fmla="*/ 204787 w 440698"/>
                <a:gd name="connsiteY6" fmla="*/ 54769 h 1390650"/>
                <a:gd name="connsiteX7" fmla="*/ 216694 w 440698"/>
                <a:gd name="connsiteY7" fmla="*/ 66675 h 1390650"/>
                <a:gd name="connsiteX8" fmla="*/ 221456 w 440698"/>
                <a:gd name="connsiteY8" fmla="*/ 90487 h 1390650"/>
                <a:gd name="connsiteX9" fmla="*/ 216694 w 440698"/>
                <a:gd name="connsiteY9" fmla="*/ 109537 h 1390650"/>
                <a:gd name="connsiteX10" fmla="*/ 233362 w 440698"/>
                <a:gd name="connsiteY10" fmla="*/ 140494 h 1390650"/>
                <a:gd name="connsiteX11" fmla="*/ 226219 w 440698"/>
                <a:gd name="connsiteY11" fmla="*/ 152400 h 1390650"/>
                <a:gd name="connsiteX12" fmla="*/ 214312 w 440698"/>
                <a:gd name="connsiteY12" fmla="*/ 154781 h 1390650"/>
                <a:gd name="connsiteX13" fmla="*/ 207169 w 440698"/>
                <a:gd name="connsiteY13" fmla="*/ 164306 h 1390650"/>
                <a:gd name="connsiteX14" fmla="*/ 211931 w 440698"/>
                <a:gd name="connsiteY14" fmla="*/ 178594 h 1390650"/>
                <a:gd name="connsiteX15" fmla="*/ 211931 w 440698"/>
                <a:gd name="connsiteY15" fmla="*/ 195262 h 1390650"/>
                <a:gd name="connsiteX16" fmla="*/ 202406 w 440698"/>
                <a:gd name="connsiteY16" fmla="*/ 202406 h 1390650"/>
                <a:gd name="connsiteX17" fmla="*/ 176212 w 440698"/>
                <a:gd name="connsiteY17" fmla="*/ 202406 h 1390650"/>
                <a:gd name="connsiteX18" fmla="*/ 164306 w 440698"/>
                <a:gd name="connsiteY18" fmla="*/ 221456 h 1390650"/>
                <a:gd name="connsiteX19" fmla="*/ 159544 w 440698"/>
                <a:gd name="connsiteY19" fmla="*/ 247650 h 1390650"/>
                <a:gd name="connsiteX20" fmla="*/ 207169 w 440698"/>
                <a:gd name="connsiteY20" fmla="*/ 340519 h 1390650"/>
                <a:gd name="connsiteX21" fmla="*/ 223837 w 440698"/>
                <a:gd name="connsiteY21" fmla="*/ 383381 h 1390650"/>
                <a:gd name="connsiteX22" fmla="*/ 228600 w 440698"/>
                <a:gd name="connsiteY22" fmla="*/ 423862 h 1390650"/>
                <a:gd name="connsiteX23" fmla="*/ 242887 w 440698"/>
                <a:gd name="connsiteY23" fmla="*/ 457200 h 1390650"/>
                <a:gd name="connsiteX24" fmla="*/ 271462 w 440698"/>
                <a:gd name="connsiteY24" fmla="*/ 481012 h 1390650"/>
                <a:gd name="connsiteX25" fmla="*/ 311944 w 440698"/>
                <a:gd name="connsiteY25" fmla="*/ 516731 h 1390650"/>
                <a:gd name="connsiteX26" fmla="*/ 326231 w 440698"/>
                <a:gd name="connsiteY26" fmla="*/ 519112 h 1390650"/>
                <a:gd name="connsiteX27" fmla="*/ 361950 w 440698"/>
                <a:gd name="connsiteY27" fmla="*/ 552450 h 1390650"/>
                <a:gd name="connsiteX28" fmla="*/ 388144 w 440698"/>
                <a:gd name="connsiteY28" fmla="*/ 550069 h 1390650"/>
                <a:gd name="connsiteX29" fmla="*/ 402431 w 440698"/>
                <a:gd name="connsiteY29" fmla="*/ 542925 h 1390650"/>
                <a:gd name="connsiteX30" fmla="*/ 428625 w 440698"/>
                <a:gd name="connsiteY30" fmla="*/ 542925 h 1390650"/>
                <a:gd name="connsiteX31" fmla="*/ 431006 w 440698"/>
                <a:gd name="connsiteY31" fmla="*/ 561975 h 1390650"/>
                <a:gd name="connsiteX32" fmla="*/ 400050 w 440698"/>
                <a:gd name="connsiteY32" fmla="*/ 581025 h 1390650"/>
                <a:gd name="connsiteX33" fmla="*/ 385762 w 440698"/>
                <a:gd name="connsiteY33" fmla="*/ 633412 h 1390650"/>
                <a:gd name="connsiteX34" fmla="*/ 357187 w 440698"/>
                <a:gd name="connsiteY34" fmla="*/ 619125 h 1390650"/>
                <a:gd name="connsiteX35" fmla="*/ 340519 w 440698"/>
                <a:gd name="connsiteY35" fmla="*/ 600075 h 1390650"/>
                <a:gd name="connsiteX36" fmla="*/ 323850 w 440698"/>
                <a:gd name="connsiteY36" fmla="*/ 619125 h 1390650"/>
                <a:gd name="connsiteX37" fmla="*/ 319087 w 440698"/>
                <a:gd name="connsiteY37" fmla="*/ 635794 h 1390650"/>
                <a:gd name="connsiteX38" fmla="*/ 292894 w 440698"/>
                <a:gd name="connsiteY38" fmla="*/ 628650 h 1390650"/>
                <a:gd name="connsiteX39" fmla="*/ 278606 w 440698"/>
                <a:gd name="connsiteY39" fmla="*/ 616744 h 1390650"/>
                <a:gd name="connsiteX40" fmla="*/ 264319 w 440698"/>
                <a:gd name="connsiteY40" fmla="*/ 614362 h 1390650"/>
                <a:gd name="connsiteX41" fmla="*/ 254794 w 440698"/>
                <a:gd name="connsiteY41" fmla="*/ 604837 h 1390650"/>
                <a:gd name="connsiteX42" fmla="*/ 242887 w 440698"/>
                <a:gd name="connsiteY42" fmla="*/ 602456 h 1390650"/>
                <a:gd name="connsiteX43" fmla="*/ 240506 w 440698"/>
                <a:gd name="connsiteY43" fmla="*/ 690562 h 1390650"/>
                <a:gd name="connsiteX44" fmla="*/ 247650 w 440698"/>
                <a:gd name="connsiteY44" fmla="*/ 747712 h 1390650"/>
                <a:gd name="connsiteX45" fmla="*/ 233362 w 440698"/>
                <a:gd name="connsiteY45" fmla="*/ 757237 h 1390650"/>
                <a:gd name="connsiteX46" fmla="*/ 221456 w 440698"/>
                <a:gd name="connsiteY46" fmla="*/ 785812 h 1390650"/>
                <a:gd name="connsiteX47" fmla="*/ 216694 w 440698"/>
                <a:gd name="connsiteY47" fmla="*/ 931069 h 1390650"/>
                <a:gd name="connsiteX48" fmla="*/ 219075 w 440698"/>
                <a:gd name="connsiteY48" fmla="*/ 992981 h 1390650"/>
                <a:gd name="connsiteX49" fmla="*/ 204787 w 440698"/>
                <a:gd name="connsiteY49" fmla="*/ 1031081 h 1390650"/>
                <a:gd name="connsiteX50" fmla="*/ 204787 w 440698"/>
                <a:gd name="connsiteY50" fmla="*/ 1100137 h 1390650"/>
                <a:gd name="connsiteX51" fmla="*/ 192881 w 440698"/>
                <a:gd name="connsiteY51" fmla="*/ 1143000 h 1390650"/>
                <a:gd name="connsiteX52" fmla="*/ 192881 w 440698"/>
                <a:gd name="connsiteY52" fmla="*/ 1190625 h 1390650"/>
                <a:gd name="connsiteX53" fmla="*/ 169069 w 440698"/>
                <a:gd name="connsiteY53" fmla="*/ 1219200 h 1390650"/>
                <a:gd name="connsiteX54" fmla="*/ 202406 w 440698"/>
                <a:gd name="connsiteY54" fmla="*/ 1266825 h 1390650"/>
                <a:gd name="connsiteX55" fmla="*/ 240506 w 440698"/>
                <a:gd name="connsiteY55" fmla="*/ 1278731 h 1390650"/>
                <a:gd name="connsiteX56" fmla="*/ 271462 w 440698"/>
                <a:gd name="connsiteY56" fmla="*/ 1276350 h 1390650"/>
                <a:gd name="connsiteX57" fmla="*/ 283369 w 440698"/>
                <a:gd name="connsiteY57" fmla="*/ 1288256 h 1390650"/>
                <a:gd name="connsiteX58" fmla="*/ 276225 w 440698"/>
                <a:gd name="connsiteY58" fmla="*/ 1297781 h 1390650"/>
                <a:gd name="connsiteX59" fmla="*/ 211931 w 440698"/>
                <a:gd name="connsiteY59" fmla="*/ 1309687 h 1390650"/>
                <a:gd name="connsiteX60" fmla="*/ 150019 w 440698"/>
                <a:gd name="connsiteY60" fmla="*/ 1297781 h 1390650"/>
                <a:gd name="connsiteX61" fmla="*/ 140494 w 440698"/>
                <a:gd name="connsiteY61" fmla="*/ 1316831 h 1390650"/>
                <a:gd name="connsiteX62" fmla="*/ 173831 w 440698"/>
                <a:gd name="connsiteY62" fmla="*/ 1340644 h 1390650"/>
                <a:gd name="connsiteX63" fmla="*/ 207169 w 440698"/>
                <a:gd name="connsiteY63" fmla="*/ 1359694 h 1390650"/>
                <a:gd name="connsiteX64" fmla="*/ 230981 w 440698"/>
                <a:gd name="connsiteY64" fmla="*/ 1359694 h 1390650"/>
                <a:gd name="connsiteX65" fmla="*/ 240506 w 440698"/>
                <a:gd name="connsiteY65" fmla="*/ 1371600 h 1390650"/>
                <a:gd name="connsiteX66" fmla="*/ 223837 w 440698"/>
                <a:gd name="connsiteY66" fmla="*/ 1381568 h 1390650"/>
                <a:gd name="connsiteX67" fmla="*/ 178594 w 440698"/>
                <a:gd name="connsiteY67" fmla="*/ 1390650 h 1390650"/>
                <a:gd name="connsiteX68" fmla="*/ 116681 w 440698"/>
                <a:gd name="connsiteY68" fmla="*/ 1381125 h 1390650"/>
                <a:gd name="connsiteX69" fmla="*/ 88106 w 440698"/>
                <a:gd name="connsiteY69" fmla="*/ 1364456 h 1390650"/>
                <a:gd name="connsiteX70" fmla="*/ 71437 w 440698"/>
                <a:gd name="connsiteY70" fmla="*/ 1366837 h 1390650"/>
                <a:gd name="connsiteX71" fmla="*/ 26194 w 440698"/>
                <a:gd name="connsiteY71" fmla="*/ 1362075 h 1390650"/>
                <a:gd name="connsiteX72" fmla="*/ 28575 w 440698"/>
                <a:gd name="connsiteY72" fmla="*/ 1345406 h 1390650"/>
                <a:gd name="connsiteX73" fmla="*/ 33337 w 440698"/>
                <a:gd name="connsiteY73" fmla="*/ 1319212 h 1390650"/>
                <a:gd name="connsiteX74" fmla="*/ 26194 w 440698"/>
                <a:gd name="connsiteY74" fmla="*/ 1293019 h 1390650"/>
                <a:gd name="connsiteX75" fmla="*/ 28575 w 440698"/>
                <a:gd name="connsiteY75" fmla="*/ 1278731 h 1390650"/>
                <a:gd name="connsiteX76" fmla="*/ 45244 w 440698"/>
                <a:gd name="connsiteY76" fmla="*/ 1269206 h 1390650"/>
                <a:gd name="connsiteX77" fmla="*/ 40481 w 440698"/>
                <a:gd name="connsiteY77" fmla="*/ 1252537 h 1390650"/>
                <a:gd name="connsiteX78" fmla="*/ 28575 w 440698"/>
                <a:gd name="connsiteY78" fmla="*/ 1247775 h 1390650"/>
                <a:gd name="connsiteX79" fmla="*/ 35719 w 440698"/>
                <a:gd name="connsiteY79" fmla="*/ 1209675 h 1390650"/>
                <a:gd name="connsiteX80" fmla="*/ 40481 w 440698"/>
                <a:gd name="connsiteY80" fmla="*/ 1126331 h 1390650"/>
                <a:gd name="connsiteX81" fmla="*/ 40481 w 440698"/>
                <a:gd name="connsiteY81" fmla="*/ 1021556 h 1390650"/>
                <a:gd name="connsiteX82" fmla="*/ 50006 w 440698"/>
                <a:gd name="connsiteY82" fmla="*/ 988219 h 1390650"/>
                <a:gd name="connsiteX83" fmla="*/ 42862 w 440698"/>
                <a:gd name="connsiteY83" fmla="*/ 954881 h 1390650"/>
                <a:gd name="connsiteX84" fmla="*/ 35719 w 440698"/>
                <a:gd name="connsiteY84" fmla="*/ 828675 h 1390650"/>
                <a:gd name="connsiteX85" fmla="*/ 30956 w 440698"/>
                <a:gd name="connsiteY85" fmla="*/ 814387 h 1390650"/>
                <a:gd name="connsiteX86" fmla="*/ 19050 w 440698"/>
                <a:gd name="connsiteY86" fmla="*/ 809625 h 1390650"/>
                <a:gd name="connsiteX87" fmla="*/ 19050 w 440698"/>
                <a:gd name="connsiteY87" fmla="*/ 792956 h 1390650"/>
                <a:gd name="connsiteX88" fmla="*/ 23812 w 440698"/>
                <a:gd name="connsiteY88" fmla="*/ 776287 h 1390650"/>
                <a:gd name="connsiteX89" fmla="*/ 7144 w 440698"/>
                <a:gd name="connsiteY89" fmla="*/ 766762 h 1390650"/>
                <a:gd name="connsiteX90" fmla="*/ 2381 w 440698"/>
                <a:gd name="connsiteY90" fmla="*/ 645319 h 1390650"/>
                <a:gd name="connsiteX91" fmla="*/ 16669 w 440698"/>
                <a:gd name="connsiteY91" fmla="*/ 611981 h 1390650"/>
                <a:gd name="connsiteX92" fmla="*/ 14287 w 440698"/>
                <a:gd name="connsiteY92" fmla="*/ 552450 h 1390650"/>
                <a:gd name="connsiteX93" fmla="*/ 21431 w 440698"/>
                <a:gd name="connsiteY93" fmla="*/ 531019 h 1390650"/>
                <a:gd name="connsiteX94" fmla="*/ 14287 w 440698"/>
                <a:gd name="connsiteY94" fmla="*/ 511969 h 1390650"/>
                <a:gd name="connsiteX95" fmla="*/ 9525 w 440698"/>
                <a:gd name="connsiteY95" fmla="*/ 500062 h 1390650"/>
                <a:gd name="connsiteX96" fmla="*/ 4762 w 440698"/>
                <a:gd name="connsiteY96" fmla="*/ 397669 h 1390650"/>
                <a:gd name="connsiteX97" fmla="*/ 0 w 440698"/>
                <a:gd name="connsiteY97" fmla="*/ 352425 h 1390650"/>
                <a:gd name="connsiteX98" fmla="*/ 0 w 440698"/>
                <a:gd name="connsiteY98" fmla="*/ 326231 h 1390650"/>
                <a:gd name="connsiteX99" fmla="*/ 14287 w 440698"/>
                <a:gd name="connsiteY99" fmla="*/ 283369 h 1390650"/>
                <a:gd name="connsiteX100" fmla="*/ 45244 w 440698"/>
                <a:gd name="connsiteY100" fmla="*/ 240506 h 1390650"/>
                <a:gd name="connsiteX101" fmla="*/ 61912 w 440698"/>
                <a:gd name="connsiteY101" fmla="*/ 216694 h 1390650"/>
                <a:gd name="connsiteX102" fmla="*/ 71437 w 440698"/>
                <a:gd name="connsiteY102" fmla="*/ 192881 h 1390650"/>
                <a:gd name="connsiteX103" fmla="*/ 85725 w 440698"/>
                <a:gd name="connsiteY103" fmla="*/ 185737 h 1390650"/>
                <a:gd name="connsiteX104" fmla="*/ 85725 w 440698"/>
                <a:gd name="connsiteY104" fmla="*/ 173831 h 1390650"/>
                <a:gd name="connsiteX105" fmla="*/ 78581 w 440698"/>
                <a:gd name="connsiteY105" fmla="*/ 152400 h 1390650"/>
                <a:gd name="connsiteX106" fmla="*/ 69056 w 440698"/>
                <a:gd name="connsiteY106" fmla="*/ 140494 h 1390650"/>
                <a:gd name="connsiteX107" fmla="*/ 61912 w 440698"/>
                <a:gd name="connsiteY107" fmla="*/ 119062 h 1390650"/>
                <a:gd name="connsiteX108" fmla="*/ 54769 w 440698"/>
                <a:gd name="connsiteY108" fmla="*/ 52387 h 1390650"/>
                <a:gd name="connsiteX0" fmla="*/ 54769 w 440698"/>
                <a:gd name="connsiteY0" fmla="*/ 52387 h 1390650"/>
                <a:gd name="connsiteX1" fmla="*/ 107156 w 440698"/>
                <a:gd name="connsiteY1" fmla="*/ 0 h 1390650"/>
                <a:gd name="connsiteX2" fmla="*/ 147637 w 440698"/>
                <a:gd name="connsiteY2" fmla="*/ 0 h 1390650"/>
                <a:gd name="connsiteX3" fmla="*/ 183356 w 440698"/>
                <a:gd name="connsiteY3" fmla="*/ 9525 h 1390650"/>
                <a:gd name="connsiteX4" fmla="*/ 200025 w 440698"/>
                <a:gd name="connsiteY4" fmla="*/ 14287 h 1390650"/>
                <a:gd name="connsiteX5" fmla="*/ 211931 w 440698"/>
                <a:gd name="connsiteY5" fmla="*/ 38100 h 1390650"/>
                <a:gd name="connsiteX6" fmla="*/ 204787 w 440698"/>
                <a:gd name="connsiteY6" fmla="*/ 54769 h 1390650"/>
                <a:gd name="connsiteX7" fmla="*/ 216694 w 440698"/>
                <a:gd name="connsiteY7" fmla="*/ 66675 h 1390650"/>
                <a:gd name="connsiteX8" fmla="*/ 221456 w 440698"/>
                <a:gd name="connsiteY8" fmla="*/ 90487 h 1390650"/>
                <a:gd name="connsiteX9" fmla="*/ 216694 w 440698"/>
                <a:gd name="connsiteY9" fmla="*/ 109537 h 1390650"/>
                <a:gd name="connsiteX10" fmla="*/ 233362 w 440698"/>
                <a:gd name="connsiteY10" fmla="*/ 140494 h 1390650"/>
                <a:gd name="connsiteX11" fmla="*/ 226219 w 440698"/>
                <a:gd name="connsiteY11" fmla="*/ 152400 h 1390650"/>
                <a:gd name="connsiteX12" fmla="*/ 214312 w 440698"/>
                <a:gd name="connsiteY12" fmla="*/ 154781 h 1390650"/>
                <a:gd name="connsiteX13" fmla="*/ 207169 w 440698"/>
                <a:gd name="connsiteY13" fmla="*/ 164306 h 1390650"/>
                <a:gd name="connsiteX14" fmla="*/ 211931 w 440698"/>
                <a:gd name="connsiteY14" fmla="*/ 178594 h 1390650"/>
                <a:gd name="connsiteX15" fmla="*/ 211931 w 440698"/>
                <a:gd name="connsiteY15" fmla="*/ 195262 h 1390650"/>
                <a:gd name="connsiteX16" fmla="*/ 202406 w 440698"/>
                <a:gd name="connsiteY16" fmla="*/ 202406 h 1390650"/>
                <a:gd name="connsiteX17" fmla="*/ 176212 w 440698"/>
                <a:gd name="connsiteY17" fmla="*/ 202406 h 1390650"/>
                <a:gd name="connsiteX18" fmla="*/ 164306 w 440698"/>
                <a:gd name="connsiteY18" fmla="*/ 221456 h 1390650"/>
                <a:gd name="connsiteX19" fmla="*/ 159544 w 440698"/>
                <a:gd name="connsiteY19" fmla="*/ 247650 h 1390650"/>
                <a:gd name="connsiteX20" fmla="*/ 207169 w 440698"/>
                <a:gd name="connsiteY20" fmla="*/ 340519 h 1390650"/>
                <a:gd name="connsiteX21" fmla="*/ 223837 w 440698"/>
                <a:gd name="connsiteY21" fmla="*/ 383381 h 1390650"/>
                <a:gd name="connsiteX22" fmla="*/ 228600 w 440698"/>
                <a:gd name="connsiteY22" fmla="*/ 423862 h 1390650"/>
                <a:gd name="connsiteX23" fmla="*/ 242887 w 440698"/>
                <a:gd name="connsiteY23" fmla="*/ 457200 h 1390650"/>
                <a:gd name="connsiteX24" fmla="*/ 271462 w 440698"/>
                <a:gd name="connsiteY24" fmla="*/ 481012 h 1390650"/>
                <a:gd name="connsiteX25" fmla="*/ 311944 w 440698"/>
                <a:gd name="connsiteY25" fmla="*/ 516731 h 1390650"/>
                <a:gd name="connsiteX26" fmla="*/ 326231 w 440698"/>
                <a:gd name="connsiteY26" fmla="*/ 519112 h 1390650"/>
                <a:gd name="connsiteX27" fmla="*/ 361950 w 440698"/>
                <a:gd name="connsiteY27" fmla="*/ 552450 h 1390650"/>
                <a:gd name="connsiteX28" fmla="*/ 388144 w 440698"/>
                <a:gd name="connsiteY28" fmla="*/ 550069 h 1390650"/>
                <a:gd name="connsiteX29" fmla="*/ 402431 w 440698"/>
                <a:gd name="connsiteY29" fmla="*/ 542925 h 1390650"/>
                <a:gd name="connsiteX30" fmla="*/ 428625 w 440698"/>
                <a:gd name="connsiteY30" fmla="*/ 542925 h 1390650"/>
                <a:gd name="connsiteX31" fmla="*/ 431006 w 440698"/>
                <a:gd name="connsiteY31" fmla="*/ 561975 h 1390650"/>
                <a:gd name="connsiteX32" fmla="*/ 400050 w 440698"/>
                <a:gd name="connsiteY32" fmla="*/ 581025 h 1390650"/>
                <a:gd name="connsiteX33" fmla="*/ 385762 w 440698"/>
                <a:gd name="connsiteY33" fmla="*/ 633412 h 1390650"/>
                <a:gd name="connsiteX34" fmla="*/ 357187 w 440698"/>
                <a:gd name="connsiteY34" fmla="*/ 619125 h 1390650"/>
                <a:gd name="connsiteX35" fmla="*/ 340519 w 440698"/>
                <a:gd name="connsiteY35" fmla="*/ 600075 h 1390650"/>
                <a:gd name="connsiteX36" fmla="*/ 323850 w 440698"/>
                <a:gd name="connsiteY36" fmla="*/ 619125 h 1390650"/>
                <a:gd name="connsiteX37" fmla="*/ 319087 w 440698"/>
                <a:gd name="connsiteY37" fmla="*/ 635794 h 1390650"/>
                <a:gd name="connsiteX38" fmla="*/ 292894 w 440698"/>
                <a:gd name="connsiteY38" fmla="*/ 628650 h 1390650"/>
                <a:gd name="connsiteX39" fmla="*/ 278606 w 440698"/>
                <a:gd name="connsiteY39" fmla="*/ 616744 h 1390650"/>
                <a:gd name="connsiteX40" fmla="*/ 264319 w 440698"/>
                <a:gd name="connsiteY40" fmla="*/ 614362 h 1390650"/>
                <a:gd name="connsiteX41" fmla="*/ 254794 w 440698"/>
                <a:gd name="connsiteY41" fmla="*/ 604837 h 1390650"/>
                <a:gd name="connsiteX42" fmla="*/ 242887 w 440698"/>
                <a:gd name="connsiteY42" fmla="*/ 602456 h 1390650"/>
                <a:gd name="connsiteX43" fmla="*/ 240506 w 440698"/>
                <a:gd name="connsiteY43" fmla="*/ 690562 h 1390650"/>
                <a:gd name="connsiteX44" fmla="*/ 247650 w 440698"/>
                <a:gd name="connsiteY44" fmla="*/ 747712 h 1390650"/>
                <a:gd name="connsiteX45" fmla="*/ 233362 w 440698"/>
                <a:gd name="connsiteY45" fmla="*/ 757237 h 1390650"/>
                <a:gd name="connsiteX46" fmla="*/ 221456 w 440698"/>
                <a:gd name="connsiteY46" fmla="*/ 785812 h 1390650"/>
                <a:gd name="connsiteX47" fmla="*/ 216694 w 440698"/>
                <a:gd name="connsiteY47" fmla="*/ 931069 h 1390650"/>
                <a:gd name="connsiteX48" fmla="*/ 219075 w 440698"/>
                <a:gd name="connsiteY48" fmla="*/ 992981 h 1390650"/>
                <a:gd name="connsiteX49" fmla="*/ 204787 w 440698"/>
                <a:gd name="connsiteY49" fmla="*/ 1031081 h 1390650"/>
                <a:gd name="connsiteX50" fmla="*/ 204787 w 440698"/>
                <a:gd name="connsiteY50" fmla="*/ 1100137 h 1390650"/>
                <a:gd name="connsiteX51" fmla="*/ 192881 w 440698"/>
                <a:gd name="connsiteY51" fmla="*/ 1143000 h 1390650"/>
                <a:gd name="connsiteX52" fmla="*/ 192881 w 440698"/>
                <a:gd name="connsiteY52" fmla="*/ 1190625 h 1390650"/>
                <a:gd name="connsiteX53" fmla="*/ 169069 w 440698"/>
                <a:gd name="connsiteY53" fmla="*/ 1219200 h 1390650"/>
                <a:gd name="connsiteX54" fmla="*/ 202406 w 440698"/>
                <a:gd name="connsiteY54" fmla="*/ 1266825 h 1390650"/>
                <a:gd name="connsiteX55" fmla="*/ 240506 w 440698"/>
                <a:gd name="connsiteY55" fmla="*/ 1278731 h 1390650"/>
                <a:gd name="connsiteX56" fmla="*/ 271462 w 440698"/>
                <a:gd name="connsiteY56" fmla="*/ 1276350 h 1390650"/>
                <a:gd name="connsiteX57" fmla="*/ 283369 w 440698"/>
                <a:gd name="connsiteY57" fmla="*/ 1288256 h 1390650"/>
                <a:gd name="connsiteX58" fmla="*/ 276225 w 440698"/>
                <a:gd name="connsiteY58" fmla="*/ 1297781 h 1390650"/>
                <a:gd name="connsiteX59" fmla="*/ 211931 w 440698"/>
                <a:gd name="connsiteY59" fmla="*/ 1309687 h 1390650"/>
                <a:gd name="connsiteX60" fmla="*/ 150019 w 440698"/>
                <a:gd name="connsiteY60" fmla="*/ 1297781 h 1390650"/>
                <a:gd name="connsiteX61" fmla="*/ 140494 w 440698"/>
                <a:gd name="connsiteY61" fmla="*/ 1316831 h 1390650"/>
                <a:gd name="connsiteX62" fmla="*/ 173831 w 440698"/>
                <a:gd name="connsiteY62" fmla="*/ 1340644 h 1390650"/>
                <a:gd name="connsiteX63" fmla="*/ 207169 w 440698"/>
                <a:gd name="connsiteY63" fmla="*/ 1359694 h 1390650"/>
                <a:gd name="connsiteX64" fmla="*/ 230981 w 440698"/>
                <a:gd name="connsiteY64" fmla="*/ 1359694 h 1390650"/>
                <a:gd name="connsiteX65" fmla="*/ 240506 w 440698"/>
                <a:gd name="connsiteY65" fmla="*/ 1371600 h 1390650"/>
                <a:gd name="connsiteX66" fmla="*/ 223837 w 440698"/>
                <a:gd name="connsiteY66" fmla="*/ 1381568 h 1390650"/>
                <a:gd name="connsiteX67" fmla="*/ 178594 w 440698"/>
                <a:gd name="connsiteY67" fmla="*/ 1390650 h 1390650"/>
                <a:gd name="connsiteX68" fmla="*/ 116681 w 440698"/>
                <a:gd name="connsiteY68" fmla="*/ 1381125 h 1390650"/>
                <a:gd name="connsiteX69" fmla="*/ 88106 w 440698"/>
                <a:gd name="connsiteY69" fmla="*/ 1364456 h 1390650"/>
                <a:gd name="connsiteX70" fmla="*/ 71437 w 440698"/>
                <a:gd name="connsiteY70" fmla="*/ 1366837 h 1390650"/>
                <a:gd name="connsiteX71" fmla="*/ 26194 w 440698"/>
                <a:gd name="connsiteY71" fmla="*/ 1362075 h 1390650"/>
                <a:gd name="connsiteX72" fmla="*/ 28575 w 440698"/>
                <a:gd name="connsiteY72" fmla="*/ 1345406 h 1390650"/>
                <a:gd name="connsiteX73" fmla="*/ 33337 w 440698"/>
                <a:gd name="connsiteY73" fmla="*/ 1319212 h 1390650"/>
                <a:gd name="connsiteX74" fmla="*/ 26194 w 440698"/>
                <a:gd name="connsiteY74" fmla="*/ 1293019 h 1390650"/>
                <a:gd name="connsiteX75" fmla="*/ 28575 w 440698"/>
                <a:gd name="connsiteY75" fmla="*/ 1278731 h 1390650"/>
                <a:gd name="connsiteX76" fmla="*/ 45244 w 440698"/>
                <a:gd name="connsiteY76" fmla="*/ 1269206 h 1390650"/>
                <a:gd name="connsiteX77" fmla="*/ 40481 w 440698"/>
                <a:gd name="connsiteY77" fmla="*/ 1252537 h 1390650"/>
                <a:gd name="connsiteX78" fmla="*/ 28575 w 440698"/>
                <a:gd name="connsiteY78" fmla="*/ 1247775 h 1390650"/>
                <a:gd name="connsiteX79" fmla="*/ 35719 w 440698"/>
                <a:gd name="connsiteY79" fmla="*/ 1209675 h 1390650"/>
                <a:gd name="connsiteX80" fmla="*/ 40481 w 440698"/>
                <a:gd name="connsiteY80" fmla="*/ 1126331 h 1390650"/>
                <a:gd name="connsiteX81" fmla="*/ 40481 w 440698"/>
                <a:gd name="connsiteY81" fmla="*/ 1021556 h 1390650"/>
                <a:gd name="connsiteX82" fmla="*/ 50006 w 440698"/>
                <a:gd name="connsiteY82" fmla="*/ 988219 h 1390650"/>
                <a:gd name="connsiteX83" fmla="*/ 42862 w 440698"/>
                <a:gd name="connsiteY83" fmla="*/ 954881 h 1390650"/>
                <a:gd name="connsiteX84" fmla="*/ 35719 w 440698"/>
                <a:gd name="connsiteY84" fmla="*/ 828675 h 1390650"/>
                <a:gd name="connsiteX85" fmla="*/ 30956 w 440698"/>
                <a:gd name="connsiteY85" fmla="*/ 814387 h 1390650"/>
                <a:gd name="connsiteX86" fmla="*/ 19050 w 440698"/>
                <a:gd name="connsiteY86" fmla="*/ 809625 h 1390650"/>
                <a:gd name="connsiteX87" fmla="*/ 19050 w 440698"/>
                <a:gd name="connsiteY87" fmla="*/ 792956 h 1390650"/>
                <a:gd name="connsiteX88" fmla="*/ 23812 w 440698"/>
                <a:gd name="connsiteY88" fmla="*/ 776287 h 1390650"/>
                <a:gd name="connsiteX89" fmla="*/ 7144 w 440698"/>
                <a:gd name="connsiteY89" fmla="*/ 766762 h 1390650"/>
                <a:gd name="connsiteX90" fmla="*/ 2381 w 440698"/>
                <a:gd name="connsiteY90" fmla="*/ 645319 h 1390650"/>
                <a:gd name="connsiteX91" fmla="*/ 16669 w 440698"/>
                <a:gd name="connsiteY91" fmla="*/ 611981 h 1390650"/>
                <a:gd name="connsiteX92" fmla="*/ 14287 w 440698"/>
                <a:gd name="connsiteY92" fmla="*/ 552450 h 1390650"/>
                <a:gd name="connsiteX93" fmla="*/ 21431 w 440698"/>
                <a:gd name="connsiteY93" fmla="*/ 531019 h 1390650"/>
                <a:gd name="connsiteX94" fmla="*/ 14287 w 440698"/>
                <a:gd name="connsiteY94" fmla="*/ 511969 h 1390650"/>
                <a:gd name="connsiteX95" fmla="*/ 9525 w 440698"/>
                <a:gd name="connsiteY95" fmla="*/ 500062 h 1390650"/>
                <a:gd name="connsiteX96" fmla="*/ 4762 w 440698"/>
                <a:gd name="connsiteY96" fmla="*/ 397669 h 1390650"/>
                <a:gd name="connsiteX97" fmla="*/ 0 w 440698"/>
                <a:gd name="connsiteY97" fmla="*/ 352425 h 1390650"/>
                <a:gd name="connsiteX98" fmla="*/ 0 w 440698"/>
                <a:gd name="connsiteY98" fmla="*/ 326231 h 1390650"/>
                <a:gd name="connsiteX99" fmla="*/ 14287 w 440698"/>
                <a:gd name="connsiteY99" fmla="*/ 283369 h 1390650"/>
                <a:gd name="connsiteX100" fmla="*/ 45244 w 440698"/>
                <a:gd name="connsiteY100" fmla="*/ 240506 h 1390650"/>
                <a:gd name="connsiteX101" fmla="*/ 61912 w 440698"/>
                <a:gd name="connsiteY101" fmla="*/ 216694 h 1390650"/>
                <a:gd name="connsiteX102" fmla="*/ 71437 w 440698"/>
                <a:gd name="connsiteY102" fmla="*/ 192881 h 1390650"/>
                <a:gd name="connsiteX103" fmla="*/ 85725 w 440698"/>
                <a:gd name="connsiteY103" fmla="*/ 185737 h 1390650"/>
                <a:gd name="connsiteX104" fmla="*/ 85725 w 440698"/>
                <a:gd name="connsiteY104" fmla="*/ 173831 h 1390650"/>
                <a:gd name="connsiteX105" fmla="*/ 78581 w 440698"/>
                <a:gd name="connsiteY105" fmla="*/ 152400 h 1390650"/>
                <a:gd name="connsiteX106" fmla="*/ 69056 w 440698"/>
                <a:gd name="connsiteY106" fmla="*/ 140494 h 1390650"/>
                <a:gd name="connsiteX107" fmla="*/ 61912 w 440698"/>
                <a:gd name="connsiteY107" fmla="*/ 119062 h 1390650"/>
                <a:gd name="connsiteX108" fmla="*/ 54769 w 440698"/>
                <a:gd name="connsiteY108" fmla="*/ 52387 h 1390650"/>
                <a:gd name="connsiteX0" fmla="*/ 54769 w 440698"/>
                <a:gd name="connsiteY0" fmla="*/ 52387 h 1390650"/>
                <a:gd name="connsiteX1" fmla="*/ 107156 w 440698"/>
                <a:gd name="connsiteY1" fmla="*/ 0 h 1390650"/>
                <a:gd name="connsiteX2" fmla="*/ 147637 w 440698"/>
                <a:gd name="connsiteY2" fmla="*/ 0 h 1390650"/>
                <a:gd name="connsiteX3" fmla="*/ 183356 w 440698"/>
                <a:gd name="connsiteY3" fmla="*/ 9525 h 1390650"/>
                <a:gd name="connsiteX4" fmla="*/ 200025 w 440698"/>
                <a:gd name="connsiteY4" fmla="*/ 14287 h 1390650"/>
                <a:gd name="connsiteX5" fmla="*/ 211931 w 440698"/>
                <a:gd name="connsiteY5" fmla="*/ 38100 h 1390650"/>
                <a:gd name="connsiteX6" fmla="*/ 204787 w 440698"/>
                <a:gd name="connsiteY6" fmla="*/ 54769 h 1390650"/>
                <a:gd name="connsiteX7" fmla="*/ 216694 w 440698"/>
                <a:gd name="connsiteY7" fmla="*/ 66675 h 1390650"/>
                <a:gd name="connsiteX8" fmla="*/ 221456 w 440698"/>
                <a:gd name="connsiteY8" fmla="*/ 90487 h 1390650"/>
                <a:gd name="connsiteX9" fmla="*/ 216694 w 440698"/>
                <a:gd name="connsiteY9" fmla="*/ 109537 h 1390650"/>
                <a:gd name="connsiteX10" fmla="*/ 233362 w 440698"/>
                <a:gd name="connsiteY10" fmla="*/ 140494 h 1390650"/>
                <a:gd name="connsiteX11" fmla="*/ 226219 w 440698"/>
                <a:gd name="connsiteY11" fmla="*/ 152400 h 1390650"/>
                <a:gd name="connsiteX12" fmla="*/ 214312 w 440698"/>
                <a:gd name="connsiteY12" fmla="*/ 154781 h 1390650"/>
                <a:gd name="connsiteX13" fmla="*/ 207169 w 440698"/>
                <a:gd name="connsiteY13" fmla="*/ 164306 h 1390650"/>
                <a:gd name="connsiteX14" fmla="*/ 211931 w 440698"/>
                <a:gd name="connsiteY14" fmla="*/ 178594 h 1390650"/>
                <a:gd name="connsiteX15" fmla="*/ 211931 w 440698"/>
                <a:gd name="connsiteY15" fmla="*/ 195262 h 1390650"/>
                <a:gd name="connsiteX16" fmla="*/ 202406 w 440698"/>
                <a:gd name="connsiteY16" fmla="*/ 202406 h 1390650"/>
                <a:gd name="connsiteX17" fmla="*/ 176212 w 440698"/>
                <a:gd name="connsiteY17" fmla="*/ 202406 h 1390650"/>
                <a:gd name="connsiteX18" fmla="*/ 164306 w 440698"/>
                <a:gd name="connsiteY18" fmla="*/ 221456 h 1390650"/>
                <a:gd name="connsiteX19" fmla="*/ 159544 w 440698"/>
                <a:gd name="connsiteY19" fmla="*/ 247650 h 1390650"/>
                <a:gd name="connsiteX20" fmla="*/ 207169 w 440698"/>
                <a:gd name="connsiteY20" fmla="*/ 340519 h 1390650"/>
                <a:gd name="connsiteX21" fmla="*/ 223837 w 440698"/>
                <a:gd name="connsiteY21" fmla="*/ 383381 h 1390650"/>
                <a:gd name="connsiteX22" fmla="*/ 228600 w 440698"/>
                <a:gd name="connsiteY22" fmla="*/ 423862 h 1390650"/>
                <a:gd name="connsiteX23" fmla="*/ 242887 w 440698"/>
                <a:gd name="connsiteY23" fmla="*/ 457200 h 1390650"/>
                <a:gd name="connsiteX24" fmla="*/ 271462 w 440698"/>
                <a:gd name="connsiteY24" fmla="*/ 481012 h 1390650"/>
                <a:gd name="connsiteX25" fmla="*/ 311944 w 440698"/>
                <a:gd name="connsiteY25" fmla="*/ 516731 h 1390650"/>
                <a:gd name="connsiteX26" fmla="*/ 326231 w 440698"/>
                <a:gd name="connsiteY26" fmla="*/ 519112 h 1390650"/>
                <a:gd name="connsiteX27" fmla="*/ 361950 w 440698"/>
                <a:gd name="connsiteY27" fmla="*/ 552450 h 1390650"/>
                <a:gd name="connsiteX28" fmla="*/ 388144 w 440698"/>
                <a:gd name="connsiteY28" fmla="*/ 550069 h 1390650"/>
                <a:gd name="connsiteX29" fmla="*/ 402431 w 440698"/>
                <a:gd name="connsiteY29" fmla="*/ 542925 h 1390650"/>
                <a:gd name="connsiteX30" fmla="*/ 428625 w 440698"/>
                <a:gd name="connsiteY30" fmla="*/ 542925 h 1390650"/>
                <a:gd name="connsiteX31" fmla="*/ 431006 w 440698"/>
                <a:gd name="connsiteY31" fmla="*/ 561975 h 1390650"/>
                <a:gd name="connsiteX32" fmla="*/ 400050 w 440698"/>
                <a:gd name="connsiteY32" fmla="*/ 581025 h 1390650"/>
                <a:gd name="connsiteX33" fmla="*/ 385762 w 440698"/>
                <a:gd name="connsiteY33" fmla="*/ 633412 h 1390650"/>
                <a:gd name="connsiteX34" fmla="*/ 357187 w 440698"/>
                <a:gd name="connsiteY34" fmla="*/ 619125 h 1390650"/>
                <a:gd name="connsiteX35" fmla="*/ 340519 w 440698"/>
                <a:gd name="connsiteY35" fmla="*/ 600075 h 1390650"/>
                <a:gd name="connsiteX36" fmla="*/ 323850 w 440698"/>
                <a:gd name="connsiteY36" fmla="*/ 619125 h 1390650"/>
                <a:gd name="connsiteX37" fmla="*/ 319087 w 440698"/>
                <a:gd name="connsiteY37" fmla="*/ 635794 h 1390650"/>
                <a:gd name="connsiteX38" fmla="*/ 292894 w 440698"/>
                <a:gd name="connsiteY38" fmla="*/ 628650 h 1390650"/>
                <a:gd name="connsiteX39" fmla="*/ 278606 w 440698"/>
                <a:gd name="connsiteY39" fmla="*/ 616744 h 1390650"/>
                <a:gd name="connsiteX40" fmla="*/ 264319 w 440698"/>
                <a:gd name="connsiteY40" fmla="*/ 614362 h 1390650"/>
                <a:gd name="connsiteX41" fmla="*/ 254794 w 440698"/>
                <a:gd name="connsiteY41" fmla="*/ 604837 h 1390650"/>
                <a:gd name="connsiteX42" fmla="*/ 242887 w 440698"/>
                <a:gd name="connsiteY42" fmla="*/ 602456 h 1390650"/>
                <a:gd name="connsiteX43" fmla="*/ 240506 w 440698"/>
                <a:gd name="connsiteY43" fmla="*/ 690562 h 1390650"/>
                <a:gd name="connsiteX44" fmla="*/ 247650 w 440698"/>
                <a:gd name="connsiteY44" fmla="*/ 747712 h 1390650"/>
                <a:gd name="connsiteX45" fmla="*/ 233362 w 440698"/>
                <a:gd name="connsiteY45" fmla="*/ 757237 h 1390650"/>
                <a:gd name="connsiteX46" fmla="*/ 221456 w 440698"/>
                <a:gd name="connsiteY46" fmla="*/ 785812 h 1390650"/>
                <a:gd name="connsiteX47" fmla="*/ 216694 w 440698"/>
                <a:gd name="connsiteY47" fmla="*/ 931069 h 1390650"/>
                <a:gd name="connsiteX48" fmla="*/ 219075 w 440698"/>
                <a:gd name="connsiteY48" fmla="*/ 992981 h 1390650"/>
                <a:gd name="connsiteX49" fmla="*/ 204787 w 440698"/>
                <a:gd name="connsiteY49" fmla="*/ 1031081 h 1390650"/>
                <a:gd name="connsiteX50" fmla="*/ 204787 w 440698"/>
                <a:gd name="connsiteY50" fmla="*/ 1100137 h 1390650"/>
                <a:gd name="connsiteX51" fmla="*/ 192881 w 440698"/>
                <a:gd name="connsiteY51" fmla="*/ 1143000 h 1390650"/>
                <a:gd name="connsiteX52" fmla="*/ 192881 w 440698"/>
                <a:gd name="connsiteY52" fmla="*/ 1190625 h 1390650"/>
                <a:gd name="connsiteX53" fmla="*/ 169069 w 440698"/>
                <a:gd name="connsiteY53" fmla="*/ 1219200 h 1390650"/>
                <a:gd name="connsiteX54" fmla="*/ 202406 w 440698"/>
                <a:gd name="connsiteY54" fmla="*/ 1266825 h 1390650"/>
                <a:gd name="connsiteX55" fmla="*/ 240506 w 440698"/>
                <a:gd name="connsiteY55" fmla="*/ 1278731 h 1390650"/>
                <a:gd name="connsiteX56" fmla="*/ 271462 w 440698"/>
                <a:gd name="connsiteY56" fmla="*/ 1276350 h 1390650"/>
                <a:gd name="connsiteX57" fmla="*/ 283369 w 440698"/>
                <a:gd name="connsiteY57" fmla="*/ 1288256 h 1390650"/>
                <a:gd name="connsiteX58" fmla="*/ 276225 w 440698"/>
                <a:gd name="connsiteY58" fmla="*/ 1297781 h 1390650"/>
                <a:gd name="connsiteX59" fmla="*/ 211931 w 440698"/>
                <a:gd name="connsiteY59" fmla="*/ 1309687 h 1390650"/>
                <a:gd name="connsiteX60" fmla="*/ 150019 w 440698"/>
                <a:gd name="connsiteY60" fmla="*/ 1297781 h 1390650"/>
                <a:gd name="connsiteX61" fmla="*/ 140494 w 440698"/>
                <a:gd name="connsiteY61" fmla="*/ 1316831 h 1390650"/>
                <a:gd name="connsiteX62" fmla="*/ 173831 w 440698"/>
                <a:gd name="connsiteY62" fmla="*/ 1340644 h 1390650"/>
                <a:gd name="connsiteX63" fmla="*/ 207169 w 440698"/>
                <a:gd name="connsiteY63" fmla="*/ 1359694 h 1390650"/>
                <a:gd name="connsiteX64" fmla="*/ 230981 w 440698"/>
                <a:gd name="connsiteY64" fmla="*/ 1359694 h 1390650"/>
                <a:gd name="connsiteX65" fmla="*/ 240506 w 440698"/>
                <a:gd name="connsiteY65" fmla="*/ 1371600 h 1390650"/>
                <a:gd name="connsiteX66" fmla="*/ 223837 w 440698"/>
                <a:gd name="connsiteY66" fmla="*/ 1381568 h 1390650"/>
                <a:gd name="connsiteX67" fmla="*/ 178594 w 440698"/>
                <a:gd name="connsiteY67" fmla="*/ 1390650 h 1390650"/>
                <a:gd name="connsiteX68" fmla="*/ 116681 w 440698"/>
                <a:gd name="connsiteY68" fmla="*/ 1381125 h 1390650"/>
                <a:gd name="connsiteX69" fmla="*/ 88106 w 440698"/>
                <a:gd name="connsiteY69" fmla="*/ 1364456 h 1390650"/>
                <a:gd name="connsiteX70" fmla="*/ 71437 w 440698"/>
                <a:gd name="connsiteY70" fmla="*/ 1366837 h 1390650"/>
                <a:gd name="connsiteX71" fmla="*/ 26194 w 440698"/>
                <a:gd name="connsiteY71" fmla="*/ 1362075 h 1390650"/>
                <a:gd name="connsiteX72" fmla="*/ 28575 w 440698"/>
                <a:gd name="connsiteY72" fmla="*/ 1345406 h 1390650"/>
                <a:gd name="connsiteX73" fmla="*/ 33337 w 440698"/>
                <a:gd name="connsiteY73" fmla="*/ 1319212 h 1390650"/>
                <a:gd name="connsiteX74" fmla="*/ 26194 w 440698"/>
                <a:gd name="connsiteY74" fmla="*/ 1293019 h 1390650"/>
                <a:gd name="connsiteX75" fmla="*/ 28575 w 440698"/>
                <a:gd name="connsiteY75" fmla="*/ 1278731 h 1390650"/>
                <a:gd name="connsiteX76" fmla="*/ 45244 w 440698"/>
                <a:gd name="connsiteY76" fmla="*/ 1269206 h 1390650"/>
                <a:gd name="connsiteX77" fmla="*/ 40481 w 440698"/>
                <a:gd name="connsiteY77" fmla="*/ 1252537 h 1390650"/>
                <a:gd name="connsiteX78" fmla="*/ 28575 w 440698"/>
                <a:gd name="connsiteY78" fmla="*/ 1247775 h 1390650"/>
                <a:gd name="connsiteX79" fmla="*/ 35719 w 440698"/>
                <a:gd name="connsiteY79" fmla="*/ 1209675 h 1390650"/>
                <a:gd name="connsiteX80" fmla="*/ 40481 w 440698"/>
                <a:gd name="connsiteY80" fmla="*/ 1126331 h 1390650"/>
                <a:gd name="connsiteX81" fmla="*/ 40481 w 440698"/>
                <a:gd name="connsiteY81" fmla="*/ 1021556 h 1390650"/>
                <a:gd name="connsiteX82" fmla="*/ 50006 w 440698"/>
                <a:gd name="connsiteY82" fmla="*/ 988219 h 1390650"/>
                <a:gd name="connsiteX83" fmla="*/ 42862 w 440698"/>
                <a:gd name="connsiteY83" fmla="*/ 954881 h 1390650"/>
                <a:gd name="connsiteX84" fmla="*/ 35719 w 440698"/>
                <a:gd name="connsiteY84" fmla="*/ 828675 h 1390650"/>
                <a:gd name="connsiteX85" fmla="*/ 30956 w 440698"/>
                <a:gd name="connsiteY85" fmla="*/ 814387 h 1390650"/>
                <a:gd name="connsiteX86" fmla="*/ 19050 w 440698"/>
                <a:gd name="connsiteY86" fmla="*/ 809625 h 1390650"/>
                <a:gd name="connsiteX87" fmla="*/ 19050 w 440698"/>
                <a:gd name="connsiteY87" fmla="*/ 792956 h 1390650"/>
                <a:gd name="connsiteX88" fmla="*/ 23812 w 440698"/>
                <a:gd name="connsiteY88" fmla="*/ 776287 h 1390650"/>
                <a:gd name="connsiteX89" fmla="*/ 7144 w 440698"/>
                <a:gd name="connsiteY89" fmla="*/ 766762 h 1390650"/>
                <a:gd name="connsiteX90" fmla="*/ 2381 w 440698"/>
                <a:gd name="connsiteY90" fmla="*/ 645319 h 1390650"/>
                <a:gd name="connsiteX91" fmla="*/ 16669 w 440698"/>
                <a:gd name="connsiteY91" fmla="*/ 611981 h 1390650"/>
                <a:gd name="connsiteX92" fmla="*/ 14287 w 440698"/>
                <a:gd name="connsiteY92" fmla="*/ 552450 h 1390650"/>
                <a:gd name="connsiteX93" fmla="*/ 21431 w 440698"/>
                <a:gd name="connsiteY93" fmla="*/ 531019 h 1390650"/>
                <a:gd name="connsiteX94" fmla="*/ 14287 w 440698"/>
                <a:gd name="connsiteY94" fmla="*/ 511969 h 1390650"/>
                <a:gd name="connsiteX95" fmla="*/ 9525 w 440698"/>
                <a:gd name="connsiteY95" fmla="*/ 500062 h 1390650"/>
                <a:gd name="connsiteX96" fmla="*/ 4762 w 440698"/>
                <a:gd name="connsiteY96" fmla="*/ 397669 h 1390650"/>
                <a:gd name="connsiteX97" fmla="*/ 0 w 440698"/>
                <a:gd name="connsiteY97" fmla="*/ 352425 h 1390650"/>
                <a:gd name="connsiteX98" fmla="*/ 0 w 440698"/>
                <a:gd name="connsiteY98" fmla="*/ 326231 h 1390650"/>
                <a:gd name="connsiteX99" fmla="*/ 14287 w 440698"/>
                <a:gd name="connsiteY99" fmla="*/ 283369 h 1390650"/>
                <a:gd name="connsiteX100" fmla="*/ 45244 w 440698"/>
                <a:gd name="connsiteY100" fmla="*/ 240506 h 1390650"/>
                <a:gd name="connsiteX101" fmla="*/ 61912 w 440698"/>
                <a:gd name="connsiteY101" fmla="*/ 216694 h 1390650"/>
                <a:gd name="connsiteX102" fmla="*/ 71437 w 440698"/>
                <a:gd name="connsiteY102" fmla="*/ 192881 h 1390650"/>
                <a:gd name="connsiteX103" fmla="*/ 85725 w 440698"/>
                <a:gd name="connsiteY103" fmla="*/ 185737 h 1390650"/>
                <a:gd name="connsiteX104" fmla="*/ 85725 w 440698"/>
                <a:gd name="connsiteY104" fmla="*/ 173831 h 1390650"/>
                <a:gd name="connsiteX105" fmla="*/ 78581 w 440698"/>
                <a:gd name="connsiteY105" fmla="*/ 152400 h 1390650"/>
                <a:gd name="connsiteX106" fmla="*/ 69056 w 440698"/>
                <a:gd name="connsiteY106" fmla="*/ 140494 h 1390650"/>
                <a:gd name="connsiteX107" fmla="*/ 61912 w 440698"/>
                <a:gd name="connsiteY107" fmla="*/ 119062 h 1390650"/>
                <a:gd name="connsiteX108" fmla="*/ 54769 w 440698"/>
                <a:gd name="connsiteY108" fmla="*/ 52387 h 1390650"/>
                <a:gd name="connsiteX0" fmla="*/ 54769 w 440698"/>
                <a:gd name="connsiteY0" fmla="*/ 52387 h 1381568"/>
                <a:gd name="connsiteX1" fmla="*/ 107156 w 440698"/>
                <a:gd name="connsiteY1" fmla="*/ 0 h 1381568"/>
                <a:gd name="connsiteX2" fmla="*/ 147637 w 440698"/>
                <a:gd name="connsiteY2" fmla="*/ 0 h 1381568"/>
                <a:gd name="connsiteX3" fmla="*/ 183356 w 440698"/>
                <a:gd name="connsiteY3" fmla="*/ 9525 h 1381568"/>
                <a:gd name="connsiteX4" fmla="*/ 200025 w 440698"/>
                <a:gd name="connsiteY4" fmla="*/ 14287 h 1381568"/>
                <a:gd name="connsiteX5" fmla="*/ 211931 w 440698"/>
                <a:gd name="connsiteY5" fmla="*/ 38100 h 1381568"/>
                <a:gd name="connsiteX6" fmla="*/ 204787 w 440698"/>
                <a:gd name="connsiteY6" fmla="*/ 54769 h 1381568"/>
                <a:gd name="connsiteX7" fmla="*/ 216694 w 440698"/>
                <a:gd name="connsiteY7" fmla="*/ 66675 h 1381568"/>
                <a:gd name="connsiteX8" fmla="*/ 221456 w 440698"/>
                <a:gd name="connsiteY8" fmla="*/ 90487 h 1381568"/>
                <a:gd name="connsiteX9" fmla="*/ 216694 w 440698"/>
                <a:gd name="connsiteY9" fmla="*/ 109537 h 1381568"/>
                <a:gd name="connsiteX10" fmla="*/ 233362 w 440698"/>
                <a:gd name="connsiteY10" fmla="*/ 140494 h 1381568"/>
                <a:gd name="connsiteX11" fmla="*/ 226219 w 440698"/>
                <a:gd name="connsiteY11" fmla="*/ 152400 h 1381568"/>
                <a:gd name="connsiteX12" fmla="*/ 214312 w 440698"/>
                <a:gd name="connsiteY12" fmla="*/ 154781 h 1381568"/>
                <a:gd name="connsiteX13" fmla="*/ 207169 w 440698"/>
                <a:gd name="connsiteY13" fmla="*/ 164306 h 1381568"/>
                <a:gd name="connsiteX14" fmla="*/ 211931 w 440698"/>
                <a:gd name="connsiteY14" fmla="*/ 178594 h 1381568"/>
                <a:gd name="connsiteX15" fmla="*/ 211931 w 440698"/>
                <a:gd name="connsiteY15" fmla="*/ 195262 h 1381568"/>
                <a:gd name="connsiteX16" fmla="*/ 202406 w 440698"/>
                <a:gd name="connsiteY16" fmla="*/ 202406 h 1381568"/>
                <a:gd name="connsiteX17" fmla="*/ 176212 w 440698"/>
                <a:gd name="connsiteY17" fmla="*/ 202406 h 1381568"/>
                <a:gd name="connsiteX18" fmla="*/ 164306 w 440698"/>
                <a:gd name="connsiteY18" fmla="*/ 221456 h 1381568"/>
                <a:gd name="connsiteX19" fmla="*/ 159544 w 440698"/>
                <a:gd name="connsiteY19" fmla="*/ 247650 h 1381568"/>
                <a:gd name="connsiteX20" fmla="*/ 207169 w 440698"/>
                <a:gd name="connsiteY20" fmla="*/ 340519 h 1381568"/>
                <a:gd name="connsiteX21" fmla="*/ 223837 w 440698"/>
                <a:gd name="connsiteY21" fmla="*/ 383381 h 1381568"/>
                <a:gd name="connsiteX22" fmla="*/ 228600 w 440698"/>
                <a:gd name="connsiteY22" fmla="*/ 423862 h 1381568"/>
                <a:gd name="connsiteX23" fmla="*/ 242887 w 440698"/>
                <a:gd name="connsiteY23" fmla="*/ 457200 h 1381568"/>
                <a:gd name="connsiteX24" fmla="*/ 271462 w 440698"/>
                <a:gd name="connsiteY24" fmla="*/ 481012 h 1381568"/>
                <a:gd name="connsiteX25" fmla="*/ 311944 w 440698"/>
                <a:gd name="connsiteY25" fmla="*/ 516731 h 1381568"/>
                <a:gd name="connsiteX26" fmla="*/ 326231 w 440698"/>
                <a:gd name="connsiteY26" fmla="*/ 519112 h 1381568"/>
                <a:gd name="connsiteX27" fmla="*/ 361950 w 440698"/>
                <a:gd name="connsiteY27" fmla="*/ 552450 h 1381568"/>
                <a:gd name="connsiteX28" fmla="*/ 388144 w 440698"/>
                <a:gd name="connsiteY28" fmla="*/ 550069 h 1381568"/>
                <a:gd name="connsiteX29" fmla="*/ 402431 w 440698"/>
                <a:gd name="connsiteY29" fmla="*/ 542925 h 1381568"/>
                <a:gd name="connsiteX30" fmla="*/ 428625 w 440698"/>
                <a:gd name="connsiteY30" fmla="*/ 542925 h 1381568"/>
                <a:gd name="connsiteX31" fmla="*/ 431006 w 440698"/>
                <a:gd name="connsiteY31" fmla="*/ 561975 h 1381568"/>
                <a:gd name="connsiteX32" fmla="*/ 400050 w 440698"/>
                <a:gd name="connsiteY32" fmla="*/ 581025 h 1381568"/>
                <a:gd name="connsiteX33" fmla="*/ 385762 w 440698"/>
                <a:gd name="connsiteY33" fmla="*/ 633412 h 1381568"/>
                <a:gd name="connsiteX34" fmla="*/ 357187 w 440698"/>
                <a:gd name="connsiteY34" fmla="*/ 619125 h 1381568"/>
                <a:gd name="connsiteX35" fmla="*/ 340519 w 440698"/>
                <a:gd name="connsiteY35" fmla="*/ 600075 h 1381568"/>
                <a:gd name="connsiteX36" fmla="*/ 323850 w 440698"/>
                <a:gd name="connsiteY36" fmla="*/ 619125 h 1381568"/>
                <a:gd name="connsiteX37" fmla="*/ 319087 w 440698"/>
                <a:gd name="connsiteY37" fmla="*/ 635794 h 1381568"/>
                <a:gd name="connsiteX38" fmla="*/ 292894 w 440698"/>
                <a:gd name="connsiteY38" fmla="*/ 628650 h 1381568"/>
                <a:gd name="connsiteX39" fmla="*/ 278606 w 440698"/>
                <a:gd name="connsiteY39" fmla="*/ 616744 h 1381568"/>
                <a:gd name="connsiteX40" fmla="*/ 264319 w 440698"/>
                <a:gd name="connsiteY40" fmla="*/ 614362 h 1381568"/>
                <a:gd name="connsiteX41" fmla="*/ 254794 w 440698"/>
                <a:gd name="connsiteY41" fmla="*/ 604837 h 1381568"/>
                <a:gd name="connsiteX42" fmla="*/ 242887 w 440698"/>
                <a:gd name="connsiteY42" fmla="*/ 602456 h 1381568"/>
                <a:gd name="connsiteX43" fmla="*/ 240506 w 440698"/>
                <a:gd name="connsiteY43" fmla="*/ 690562 h 1381568"/>
                <a:gd name="connsiteX44" fmla="*/ 247650 w 440698"/>
                <a:gd name="connsiteY44" fmla="*/ 747712 h 1381568"/>
                <a:gd name="connsiteX45" fmla="*/ 233362 w 440698"/>
                <a:gd name="connsiteY45" fmla="*/ 757237 h 1381568"/>
                <a:gd name="connsiteX46" fmla="*/ 221456 w 440698"/>
                <a:gd name="connsiteY46" fmla="*/ 785812 h 1381568"/>
                <a:gd name="connsiteX47" fmla="*/ 216694 w 440698"/>
                <a:gd name="connsiteY47" fmla="*/ 931069 h 1381568"/>
                <a:gd name="connsiteX48" fmla="*/ 219075 w 440698"/>
                <a:gd name="connsiteY48" fmla="*/ 992981 h 1381568"/>
                <a:gd name="connsiteX49" fmla="*/ 204787 w 440698"/>
                <a:gd name="connsiteY49" fmla="*/ 1031081 h 1381568"/>
                <a:gd name="connsiteX50" fmla="*/ 204787 w 440698"/>
                <a:gd name="connsiteY50" fmla="*/ 1100137 h 1381568"/>
                <a:gd name="connsiteX51" fmla="*/ 192881 w 440698"/>
                <a:gd name="connsiteY51" fmla="*/ 1143000 h 1381568"/>
                <a:gd name="connsiteX52" fmla="*/ 192881 w 440698"/>
                <a:gd name="connsiteY52" fmla="*/ 1190625 h 1381568"/>
                <a:gd name="connsiteX53" fmla="*/ 169069 w 440698"/>
                <a:gd name="connsiteY53" fmla="*/ 1219200 h 1381568"/>
                <a:gd name="connsiteX54" fmla="*/ 202406 w 440698"/>
                <a:gd name="connsiteY54" fmla="*/ 1266825 h 1381568"/>
                <a:gd name="connsiteX55" fmla="*/ 240506 w 440698"/>
                <a:gd name="connsiteY55" fmla="*/ 1278731 h 1381568"/>
                <a:gd name="connsiteX56" fmla="*/ 271462 w 440698"/>
                <a:gd name="connsiteY56" fmla="*/ 1276350 h 1381568"/>
                <a:gd name="connsiteX57" fmla="*/ 283369 w 440698"/>
                <a:gd name="connsiteY57" fmla="*/ 1288256 h 1381568"/>
                <a:gd name="connsiteX58" fmla="*/ 276225 w 440698"/>
                <a:gd name="connsiteY58" fmla="*/ 1297781 h 1381568"/>
                <a:gd name="connsiteX59" fmla="*/ 211931 w 440698"/>
                <a:gd name="connsiteY59" fmla="*/ 1309687 h 1381568"/>
                <a:gd name="connsiteX60" fmla="*/ 150019 w 440698"/>
                <a:gd name="connsiteY60" fmla="*/ 1297781 h 1381568"/>
                <a:gd name="connsiteX61" fmla="*/ 140494 w 440698"/>
                <a:gd name="connsiteY61" fmla="*/ 1316831 h 1381568"/>
                <a:gd name="connsiteX62" fmla="*/ 173831 w 440698"/>
                <a:gd name="connsiteY62" fmla="*/ 1340644 h 1381568"/>
                <a:gd name="connsiteX63" fmla="*/ 207169 w 440698"/>
                <a:gd name="connsiteY63" fmla="*/ 1359694 h 1381568"/>
                <a:gd name="connsiteX64" fmla="*/ 230981 w 440698"/>
                <a:gd name="connsiteY64" fmla="*/ 1359694 h 1381568"/>
                <a:gd name="connsiteX65" fmla="*/ 240506 w 440698"/>
                <a:gd name="connsiteY65" fmla="*/ 1371600 h 1381568"/>
                <a:gd name="connsiteX66" fmla="*/ 223837 w 440698"/>
                <a:gd name="connsiteY66" fmla="*/ 1381568 h 1381568"/>
                <a:gd name="connsiteX67" fmla="*/ 116681 w 440698"/>
                <a:gd name="connsiteY67" fmla="*/ 1381125 h 1381568"/>
                <a:gd name="connsiteX68" fmla="*/ 88106 w 440698"/>
                <a:gd name="connsiteY68" fmla="*/ 1364456 h 1381568"/>
                <a:gd name="connsiteX69" fmla="*/ 71437 w 440698"/>
                <a:gd name="connsiteY69" fmla="*/ 1366837 h 1381568"/>
                <a:gd name="connsiteX70" fmla="*/ 26194 w 440698"/>
                <a:gd name="connsiteY70" fmla="*/ 1362075 h 1381568"/>
                <a:gd name="connsiteX71" fmla="*/ 28575 w 440698"/>
                <a:gd name="connsiteY71" fmla="*/ 1345406 h 1381568"/>
                <a:gd name="connsiteX72" fmla="*/ 33337 w 440698"/>
                <a:gd name="connsiteY72" fmla="*/ 1319212 h 1381568"/>
                <a:gd name="connsiteX73" fmla="*/ 26194 w 440698"/>
                <a:gd name="connsiteY73" fmla="*/ 1293019 h 1381568"/>
                <a:gd name="connsiteX74" fmla="*/ 28575 w 440698"/>
                <a:gd name="connsiteY74" fmla="*/ 1278731 h 1381568"/>
                <a:gd name="connsiteX75" fmla="*/ 45244 w 440698"/>
                <a:gd name="connsiteY75" fmla="*/ 1269206 h 1381568"/>
                <a:gd name="connsiteX76" fmla="*/ 40481 w 440698"/>
                <a:gd name="connsiteY76" fmla="*/ 1252537 h 1381568"/>
                <a:gd name="connsiteX77" fmla="*/ 28575 w 440698"/>
                <a:gd name="connsiteY77" fmla="*/ 1247775 h 1381568"/>
                <a:gd name="connsiteX78" fmla="*/ 35719 w 440698"/>
                <a:gd name="connsiteY78" fmla="*/ 1209675 h 1381568"/>
                <a:gd name="connsiteX79" fmla="*/ 40481 w 440698"/>
                <a:gd name="connsiteY79" fmla="*/ 1126331 h 1381568"/>
                <a:gd name="connsiteX80" fmla="*/ 40481 w 440698"/>
                <a:gd name="connsiteY80" fmla="*/ 1021556 h 1381568"/>
                <a:gd name="connsiteX81" fmla="*/ 50006 w 440698"/>
                <a:gd name="connsiteY81" fmla="*/ 988219 h 1381568"/>
                <a:gd name="connsiteX82" fmla="*/ 42862 w 440698"/>
                <a:gd name="connsiteY82" fmla="*/ 954881 h 1381568"/>
                <a:gd name="connsiteX83" fmla="*/ 35719 w 440698"/>
                <a:gd name="connsiteY83" fmla="*/ 828675 h 1381568"/>
                <a:gd name="connsiteX84" fmla="*/ 30956 w 440698"/>
                <a:gd name="connsiteY84" fmla="*/ 814387 h 1381568"/>
                <a:gd name="connsiteX85" fmla="*/ 19050 w 440698"/>
                <a:gd name="connsiteY85" fmla="*/ 809625 h 1381568"/>
                <a:gd name="connsiteX86" fmla="*/ 19050 w 440698"/>
                <a:gd name="connsiteY86" fmla="*/ 792956 h 1381568"/>
                <a:gd name="connsiteX87" fmla="*/ 23812 w 440698"/>
                <a:gd name="connsiteY87" fmla="*/ 776287 h 1381568"/>
                <a:gd name="connsiteX88" fmla="*/ 7144 w 440698"/>
                <a:gd name="connsiteY88" fmla="*/ 766762 h 1381568"/>
                <a:gd name="connsiteX89" fmla="*/ 2381 w 440698"/>
                <a:gd name="connsiteY89" fmla="*/ 645319 h 1381568"/>
                <a:gd name="connsiteX90" fmla="*/ 16669 w 440698"/>
                <a:gd name="connsiteY90" fmla="*/ 611981 h 1381568"/>
                <a:gd name="connsiteX91" fmla="*/ 14287 w 440698"/>
                <a:gd name="connsiteY91" fmla="*/ 552450 h 1381568"/>
                <a:gd name="connsiteX92" fmla="*/ 21431 w 440698"/>
                <a:gd name="connsiteY92" fmla="*/ 531019 h 1381568"/>
                <a:gd name="connsiteX93" fmla="*/ 14287 w 440698"/>
                <a:gd name="connsiteY93" fmla="*/ 511969 h 1381568"/>
                <a:gd name="connsiteX94" fmla="*/ 9525 w 440698"/>
                <a:gd name="connsiteY94" fmla="*/ 500062 h 1381568"/>
                <a:gd name="connsiteX95" fmla="*/ 4762 w 440698"/>
                <a:gd name="connsiteY95" fmla="*/ 397669 h 1381568"/>
                <a:gd name="connsiteX96" fmla="*/ 0 w 440698"/>
                <a:gd name="connsiteY96" fmla="*/ 352425 h 1381568"/>
                <a:gd name="connsiteX97" fmla="*/ 0 w 440698"/>
                <a:gd name="connsiteY97" fmla="*/ 326231 h 1381568"/>
                <a:gd name="connsiteX98" fmla="*/ 14287 w 440698"/>
                <a:gd name="connsiteY98" fmla="*/ 283369 h 1381568"/>
                <a:gd name="connsiteX99" fmla="*/ 45244 w 440698"/>
                <a:gd name="connsiteY99" fmla="*/ 240506 h 1381568"/>
                <a:gd name="connsiteX100" fmla="*/ 61912 w 440698"/>
                <a:gd name="connsiteY100" fmla="*/ 216694 h 1381568"/>
                <a:gd name="connsiteX101" fmla="*/ 71437 w 440698"/>
                <a:gd name="connsiteY101" fmla="*/ 192881 h 1381568"/>
                <a:gd name="connsiteX102" fmla="*/ 85725 w 440698"/>
                <a:gd name="connsiteY102" fmla="*/ 185737 h 1381568"/>
                <a:gd name="connsiteX103" fmla="*/ 85725 w 440698"/>
                <a:gd name="connsiteY103" fmla="*/ 173831 h 1381568"/>
                <a:gd name="connsiteX104" fmla="*/ 78581 w 440698"/>
                <a:gd name="connsiteY104" fmla="*/ 152400 h 1381568"/>
                <a:gd name="connsiteX105" fmla="*/ 69056 w 440698"/>
                <a:gd name="connsiteY105" fmla="*/ 140494 h 1381568"/>
                <a:gd name="connsiteX106" fmla="*/ 61912 w 440698"/>
                <a:gd name="connsiteY106" fmla="*/ 119062 h 1381568"/>
                <a:gd name="connsiteX107" fmla="*/ 54769 w 440698"/>
                <a:gd name="connsiteY107" fmla="*/ 52387 h 1381568"/>
                <a:gd name="connsiteX0" fmla="*/ 54769 w 440698"/>
                <a:gd name="connsiteY0" fmla="*/ 52387 h 1389228"/>
                <a:gd name="connsiteX1" fmla="*/ 107156 w 440698"/>
                <a:gd name="connsiteY1" fmla="*/ 0 h 1389228"/>
                <a:gd name="connsiteX2" fmla="*/ 147637 w 440698"/>
                <a:gd name="connsiteY2" fmla="*/ 0 h 1389228"/>
                <a:gd name="connsiteX3" fmla="*/ 183356 w 440698"/>
                <a:gd name="connsiteY3" fmla="*/ 9525 h 1389228"/>
                <a:gd name="connsiteX4" fmla="*/ 200025 w 440698"/>
                <a:gd name="connsiteY4" fmla="*/ 14287 h 1389228"/>
                <a:gd name="connsiteX5" fmla="*/ 211931 w 440698"/>
                <a:gd name="connsiteY5" fmla="*/ 38100 h 1389228"/>
                <a:gd name="connsiteX6" fmla="*/ 204787 w 440698"/>
                <a:gd name="connsiteY6" fmla="*/ 54769 h 1389228"/>
                <a:gd name="connsiteX7" fmla="*/ 216694 w 440698"/>
                <a:gd name="connsiteY7" fmla="*/ 66675 h 1389228"/>
                <a:gd name="connsiteX8" fmla="*/ 221456 w 440698"/>
                <a:gd name="connsiteY8" fmla="*/ 90487 h 1389228"/>
                <a:gd name="connsiteX9" fmla="*/ 216694 w 440698"/>
                <a:gd name="connsiteY9" fmla="*/ 109537 h 1389228"/>
                <a:gd name="connsiteX10" fmla="*/ 233362 w 440698"/>
                <a:gd name="connsiteY10" fmla="*/ 140494 h 1389228"/>
                <a:gd name="connsiteX11" fmla="*/ 226219 w 440698"/>
                <a:gd name="connsiteY11" fmla="*/ 152400 h 1389228"/>
                <a:gd name="connsiteX12" fmla="*/ 214312 w 440698"/>
                <a:gd name="connsiteY12" fmla="*/ 154781 h 1389228"/>
                <a:gd name="connsiteX13" fmla="*/ 207169 w 440698"/>
                <a:gd name="connsiteY13" fmla="*/ 164306 h 1389228"/>
                <a:gd name="connsiteX14" fmla="*/ 211931 w 440698"/>
                <a:gd name="connsiteY14" fmla="*/ 178594 h 1389228"/>
                <a:gd name="connsiteX15" fmla="*/ 211931 w 440698"/>
                <a:gd name="connsiteY15" fmla="*/ 195262 h 1389228"/>
                <a:gd name="connsiteX16" fmla="*/ 202406 w 440698"/>
                <a:gd name="connsiteY16" fmla="*/ 202406 h 1389228"/>
                <a:gd name="connsiteX17" fmla="*/ 176212 w 440698"/>
                <a:gd name="connsiteY17" fmla="*/ 202406 h 1389228"/>
                <a:gd name="connsiteX18" fmla="*/ 164306 w 440698"/>
                <a:gd name="connsiteY18" fmla="*/ 221456 h 1389228"/>
                <a:gd name="connsiteX19" fmla="*/ 159544 w 440698"/>
                <a:gd name="connsiteY19" fmla="*/ 247650 h 1389228"/>
                <a:gd name="connsiteX20" fmla="*/ 207169 w 440698"/>
                <a:gd name="connsiteY20" fmla="*/ 340519 h 1389228"/>
                <a:gd name="connsiteX21" fmla="*/ 223837 w 440698"/>
                <a:gd name="connsiteY21" fmla="*/ 383381 h 1389228"/>
                <a:gd name="connsiteX22" fmla="*/ 228600 w 440698"/>
                <a:gd name="connsiteY22" fmla="*/ 423862 h 1389228"/>
                <a:gd name="connsiteX23" fmla="*/ 242887 w 440698"/>
                <a:gd name="connsiteY23" fmla="*/ 457200 h 1389228"/>
                <a:gd name="connsiteX24" fmla="*/ 271462 w 440698"/>
                <a:gd name="connsiteY24" fmla="*/ 481012 h 1389228"/>
                <a:gd name="connsiteX25" fmla="*/ 311944 w 440698"/>
                <a:gd name="connsiteY25" fmla="*/ 516731 h 1389228"/>
                <a:gd name="connsiteX26" fmla="*/ 326231 w 440698"/>
                <a:gd name="connsiteY26" fmla="*/ 519112 h 1389228"/>
                <a:gd name="connsiteX27" fmla="*/ 361950 w 440698"/>
                <a:gd name="connsiteY27" fmla="*/ 552450 h 1389228"/>
                <a:gd name="connsiteX28" fmla="*/ 388144 w 440698"/>
                <a:gd name="connsiteY28" fmla="*/ 550069 h 1389228"/>
                <a:gd name="connsiteX29" fmla="*/ 402431 w 440698"/>
                <a:gd name="connsiteY29" fmla="*/ 542925 h 1389228"/>
                <a:gd name="connsiteX30" fmla="*/ 428625 w 440698"/>
                <a:gd name="connsiteY30" fmla="*/ 542925 h 1389228"/>
                <a:gd name="connsiteX31" fmla="*/ 431006 w 440698"/>
                <a:gd name="connsiteY31" fmla="*/ 561975 h 1389228"/>
                <a:gd name="connsiteX32" fmla="*/ 400050 w 440698"/>
                <a:gd name="connsiteY32" fmla="*/ 581025 h 1389228"/>
                <a:gd name="connsiteX33" fmla="*/ 385762 w 440698"/>
                <a:gd name="connsiteY33" fmla="*/ 633412 h 1389228"/>
                <a:gd name="connsiteX34" fmla="*/ 357187 w 440698"/>
                <a:gd name="connsiteY34" fmla="*/ 619125 h 1389228"/>
                <a:gd name="connsiteX35" fmla="*/ 340519 w 440698"/>
                <a:gd name="connsiteY35" fmla="*/ 600075 h 1389228"/>
                <a:gd name="connsiteX36" fmla="*/ 323850 w 440698"/>
                <a:gd name="connsiteY36" fmla="*/ 619125 h 1389228"/>
                <a:gd name="connsiteX37" fmla="*/ 319087 w 440698"/>
                <a:gd name="connsiteY37" fmla="*/ 635794 h 1389228"/>
                <a:gd name="connsiteX38" fmla="*/ 292894 w 440698"/>
                <a:gd name="connsiteY38" fmla="*/ 628650 h 1389228"/>
                <a:gd name="connsiteX39" fmla="*/ 278606 w 440698"/>
                <a:gd name="connsiteY39" fmla="*/ 616744 h 1389228"/>
                <a:gd name="connsiteX40" fmla="*/ 264319 w 440698"/>
                <a:gd name="connsiteY40" fmla="*/ 614362 h 1389228"/>
                <a:gd name="connsiteX41" fmla="*/ 254794 w 440698"/>
                <a:gd name="connsiteY41" fmla="*/ 604837 h 1389228"/>
                <a:gd name="connsiteX42" fmla="*/ 242887 w 440698"/>
                <a:gd name="connsiteY42" fmla="*/ 602456 h 1389228"/>
                <a:gd name="connsiteX43" fmla="*/ 240506 w 440698"/>
                <a:gd name="connsiteY43" fmla="*/ 690562 h 1389228"/>
                <a:gd name="connsiteX44" fmla="*/ 247650 w 440698"/>
                <a:gd name="connsiteY44" fmla="*/ 747712 h 1389228"/>
                <a:gd name="connsiteX45" fmla="*/ 233362 w 440698"/>
                <a:gd name="connsiteY45" fmla="*/ 757237 h 1389228"/>
                <a:gd name="connsiteX46" fmla="*/ 221456 w 440698"/>
                <a:gd name="connsiteY46" fmla="*/ 785812 h 1389228"/>
                <a:gd name="connsiteX47" fmla="*/ 216694 w 440698"/>
                <a:gd name="connsiteY47" fmla="*/ 931069 h 1389228"/>
                <a:gd name="connsiteX48" fmla="*/ 219075 w 440698"/>
                <a:gd name="connsiteY48" fmla="*/ 992981 h 1389228"/>
                <a:gd name="connsiteX49" fmla="*/ 204787 w 440698"/>
                <a:gd name="connsiteY49" fmla="*/ 1031081 h 1389228"/>
                <a:gd name="connsiteX50" fmla="*/ 204787 w 440698"/>
                <a:gd name="connsiteY50" fmla="*/ 1100137 h 1389228"/>
                <a:gd name="connsiteX51" fmla="*/ 192881 w 440698"/>
                <a:gd name="connsiteY51" fmla="*/ 1143000 h 1389228"/>
                <a:gd name="connsiteX52" fmla="*/ 192881 w 440698"/>
                <a:gd name="connsiteY52" fmla="*/ 1190625 h 1389228"/>
                <a:gd name="connsiteX53" fmla="*/ 169069 w 440698"/>
                <a:gd name="connsiteY53" fmla="*/ 1219200 h 1389228"/>
                <a:gd name="connsiteX54" fmla="*/ 202406 w 440698"/>
                <a:gd name="connsiteY54" fmla="*/ 1266825 h 1389228"/>
                <a:gd name="connsiteX55" fmla="*/ 240506 w 440698"/>
                <a:gd name="connsiteY55" fmla="*/ 1278731 h 1389228"/>
                <a:gd name="connsiteX56" fmla="*/ 271462 w 440698"/>
                <a:gd name="connsiteY56" fmla="*/ 1276350 h 1389228"/>
                <a:gd name="connsiteX57" fmla="*/ 283369 w 440698"/>
                <a:gd name="connsiteY57" fmla="*/ 1288256 h 1389228"/>
                <a:gd name="connsiteX58" fmla="*/ 276225 w 440698"/>
                <a:gd name="connsiteY58" fmla="*/ 1297781 h 1389228"/>
                <a:gd name="connsiteX59" fmla="*/ 211931 w 440698"/>
                <a:gd name="connsiteY59" fmla="*/ 1309687 h 1389228"/>
                <a:gd name="connsiteX60" fmla="*/ 150019 w 440698"/>
                <a:gd name="connsiteY60" fmla="*/ 1297781 h 1389228"/>
                <a:gd name="connsiteX61" fmla="*/ 140494 w 440698"/>
                <a:gd name="connsiteY61" fmla="*/ 1316831 h 1389228"/>
                <a:gd name="connsiteX62" fmla="*/ 173831 w 440698"/>
                <a:gd name="connsiteY62" fmla="*/ 1340644 h 1389228"/>
                <a:gd name="connsiteX63" fmla="*/ 207169 w 440698"/>
                <a:gd name="connsiteY63" fmla="*/ 1359694 h 1389228"/>
                <a:gd name="connsiteX64" fmla="*/ 230981 w 440698"/>
                <a:gd name="connsiteY64" fmla="*/ 1359694 h 1389228"/>
                <a:gd name="connsiteX65" fmla="*/ 240506 w 440698"/>
                <a:gd name="connsiteY65" fmla="*/ 1371600 h 1389228"/>
                <a:gd name="connsiteX66" fmla="*/ 223837 w 440698"/>
                <a:gd name="connsiteY66" fmla="*/ 1381568 h 1389228"/>
                <a:gd name="connsiteX67" fmla="*/ 116681 w 440698"/>
                <a:gd name="connsiteY67" fmla="*/ 1381125 h 1389228"/>
                <a:gd name="connsiteX68" fmla="*/ 88106 w 440698"/>
                <a:gd name="connsiteY68" fmla="*/ 1364456 h 1389228"/>
                <a:gd name="connsiteX69" fmla="*/ 71437 w 440698"/>
                <a:gd name="connsiteY69" fmla="*/ 1366837 h 1389228"/>
                <a:gd name="connsiteX70" fmla="*/ 26194 w 440698"/>
                <a:gd name="connsiteY70" fmla="*/ 1362075 h 1389228"/>
                <a:gd name="connsiteX71" fmla="*/ 28575 w 440698"/>
                <a:gd name="connsiteY71" fmla="*/ 1345406 h 1389228"/>
                <a:gd name="connsiteX72" fmla="*/ 33337 w 440698"/>
                <a:gd name="connsiteY72" fmla="*/ 1319212 h 1389228"/>
                <a:gd name="connsiteX73" fmla="*/ 26194 w 440698"/>
                <a:gd name="connsiteY73" fmla="*/ 1293019 h 1389228"/>
                <a:gd name="connsiteX74" fmla="*/ 28575 w 440698"/>
                <a:gd name="connsiteY74" fmla="*/ 1278731 h 1389228"/>
                <a:gd name="connsiteX75" fmla="*/ 45244 w 440698"/>
                <a:gd name="connsiteY75" fmla="*/ 1269206 h 1389228"/>
                <a:gd name="connsiteX76" fmla="*/ 40481 w 440698"/>
                <a:gd name="connsiteY76" fmla="*/ 1252537 h 1389228"/>
                <a:gd name="connsiteX77" fmla="*/ 28575 w 440698"/>
                <a:gd name="connsiteY77" fmla="*/ 1247775 h 1389228"/>
                <a:gd name="connsiteX78" fmla="*/ 35719 w 440698"/>
                <a:gd name="connsiteY78" fmla="*/ 1209675 h 1389228"/>
                <a:gd name="connsiteX79" fmla="*/ 40481 w 440698"/>
                <a:gd name="connsiteY79" fmla="*/ 1126331 h 1389228"/>
                <a:gd name="connsiteX80" fmla="*/ 40481 w 440698"/>
                <a:gd name="connsiteY80" fmla="*/ 1021556 h 1389228"/>
                <a:gd name="connsiteX81" fmla="*/ 50006 w 440698"/>
                <a:gd name="connsiteY81" fmla="*/ 988219 h 1389228"/>
                <a:gd name="connsiteX82" fmla="*/ 42862 w 440698"/>
                <a:gd name="connsiteY82" fmla="*/ 954881 h 1389228"/>
                <a:gd name="connsiteX83" fmla="*/ 35719 w 440698"/>
                <a:gd name="connsiteY83" fmla="*/ 828675 h 1389228"/>
                <a:gd name="connsiteX84" fmla="*/ 30956 w 440698"/>
                <a:gd name="connsiteY84" fmla="*/ 814387 h 1389228"/>
                <a:gd name="connsiteX85" fmla="*/ 19050 w 440698"/>
                <a:gd name="connsiteY85" fmla="*/ 809625 h 1389228"/>
                <a:gd name="connsiteX86" fmla="*/ 19050 w 440698"/>
                <a:gd name="connsiteY86" fmla="*/ 792956 h 1389228"/>
                <a:gd name="connsiteX87" fmla="*/ 23812 w 440698"/>
                <a:gd name="connsiteY87" fmla="*/ 776287 h 1389228"/>
                <a:gd name="connsiteX88" fmla="*/ 7144 w 440698"/>
                <a:gd name="connsiteY88" fmla="*/ 766762 h 1389228"/>
                <a:gd name="connsiteX89" fmla="*/ 2381 w 440698"/>
                <a:gd name="connsiteY89" fmla="*/ 645319 h 1389228"/>
                <a:gd name="connsiteX90" fmla="*/ 16669 w 440698"/>
                <a:gd name="connsiteY90" fmla="*/ 611981 h 1389228"/>
                <a:gd name="connsiteX91" fmla="*/ 14287 w 440698"/>
                <a:gd name="connsiteY91" fmla="*/ 552450 h 1389228"/>
                <a:gd name="connsiteX92" fmla="*/ 21431 w 440698"/>
                <a:gd name="connsiteY92" fmla="*/ 531019 h 1389228"/>
                <a:gd name="connsiteX93" fmla="*/ 14287 w 440698"/>
                <a:gd name="connsiteY93" fmla="*/ 511969 h 1389228"/>
                <a:gd name="connsiteX94" fmla="*/ 9525 w 440698"/>
                <a:gd name="connsiteY94" fmla="*/ 500062 h 1389228"/>
                <a:gd name="connsiteX95" fmla="*/ 4762 w 440698"/>
                <a:gd name="connsiteY95" fmla="*/ 397669 h 1389228"/>
                <a:gd name="connsiteX96" fmla="*/ 0 w 440698"/>
                <a:gd name="connsiteY96" fmla="*/ 352425 h 1389228"/>
                <a:gd name="connsiteX97" fmla="*/ 0 w 440698"/>
                <a:gd name="connsiteY97" fmla="*/ 326231 h 1389228"/>
                <a:gd name="connsiteX98" fmla="*/ 14287 w 440698"/>
                <a:gd name="connsiteY98" fmla="*/ 283369 h 1389228"/>
                <a:gd name="connsiteX99" fmla="*/ 45244 w 440698"/>
                <a:gd name="connsiteY99" fmla="*/ 240506 h 1389228"/>
                <a:gd name="connsiteX100" fmla="*/ 61912 w 440698"/>
                <a:gd name="connsiteY100" fmla="*/ 216694 h 1389228"/>
                <a:gd name="connsiteX101" fmla="*/ 71437 w 440698"/>
                <a:gd name="connsiteY101" fmla="*/ 192881 h 1389228"/>
                <a:gd name="connsiteX102" fmla="*/ 85725 w 440698"/>
                <a:gd name="connsiteY102" fmla="*/ 185737 h 1389228"/>
                <a:gd name="connsiteX103" fmla="*/ 85725 w 440698"/>
                <a:gd name="connsiteY103" fmla="*/ 173831 h 1389228"/>
                <a:gd name="connsiteX104" fmla="*/ 78581 w 440698"/>
                <a:gd name="connsiteY104" fmla="*/ 152400 h 1389228"/>
                <a:gd name="connsiteX105" fmla="*/ 69056 w 440698"/>
                <a:gd name="connsiteY105" fmla="*/ 140494 h 1389228"/>
                <a:gd name="connsiteX106" fmla="*/ 61912 w 440698"/>
                <a:gd name="connsiteY106" fmla="*/ 119062 h 1389228"/>
                <a:gd name="connsiteX107" fmla="*/ 54769 w 440698"/>
                <a:gd name="connsiteY107" fmla="*/ 52387 h 1389228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6219 w 440698"/>
                <a:gd name="connsiteY11" fmla="*/ 152400 h 1390816"/>
                <a:gd name="connsiteX12" fmla="*/ 214312 w 440698"/>
                <a:gd name="connsiteY12" fmla="*/ 15478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6219 w 440698"/>
                <a:gd name="connsiteY11" fmla="*/ 152400 h 1390816"/>
                <a:gd name="connsiteX12" fmla="*/ 214312 w 440698"/>
                <a:gd name="connsiteY12" fmla="*/ 15478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6219 w 440698"/>
                <a:gd name="connsiteY11" fmla="*/ 152400 h 1390816"/>
                <a:gd name="connsiteX12" fmla="*/ 214312 w 440698"/>
                <a:gd name="connsiteY12" fmla="*/ 15478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4312 w 440698"/>
                <a:gd name="connsiteY12" fmla="*/ 15478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52387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52387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1931 w 440698"/>
                <a:gd name="connsiteY5" fmla="*/ 38100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14287 h 1390816"/>
                <a:gd name="connsiteX5" fmla="*/ 219023 w 440698"/>
                <a:gd name="connsiteY5" fmla="*/ 50994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23313 h 1390816"/>
                <a:gd name="connsiteX5" fmla="*/ 219023 w 440698"/>
                <a:gd name="connsiteY5" fmla="*/ 50994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23313 h 1390816"/>
                <a:gd name="connsiteX5" fmla="*/ 219023 w 440698"/>
                <a:gd name="connsiteY5" fmla="*/ 50994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23313 h 1390816"/>
                <a:gd name="connsiteX5" fmla="*/ 219023 w 440698"/>
                <a:gd name="connsiteY5" fmla="*/ 50994 h 1390816"/>
                <a:gd name="connsiteX6" fmla="*/ 204787 w 440698"/>
                <a:gd name="connsiteY6" fmla="*/ 54769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183356 w 440698"/>
                <a:gd name="connsiteY3" fmla="*/ 9525 h 1390816"/>
                <a:gd name="connsiteX4" fmla="*/ 200025 w 440698"/>
                <a:gd name="connsiteY4" fmla="*/ 23313 h 1390816"/>
                <a:gd name="connsiteX5" fmla="*/ 219023 w 440698"/>
                <a:gd name="connsiteY5" fmla="*/ 50994 h 1390816"/>
                <a:gd name="connsiteX6" fmla="*/ 211234 w 440698"/>
                <a:gd name="connsiteY6" fmla="*/ 59282 h 1390816"/>
                <a:gd name="connsiteX7" fmla="*/ 216694 w 440698"/>
                <a:gd name="connsiteY7" fmla="*/ 66675 h 1390816"/>
                <a:gd name="connsiteX8" fmla="*/ 221456 w 440698"/>
                <a:gd name="connsiteY8" fmla="*/ 90487 h 1390816"/>
                <a:gd name="connsiteX9" fmla="*/ 216694 w 440698"/>
                <a:gd name="connsiteY9" fmla="*/ 109537 h 1390816"/>
                <a:gd name="connsiteX10" fmla="*/ 233362 w 440698"/>
                <a:gd name="connsiteY10" fmla="*/ 140494 h 1390816"/>
                <a:gd name="connsiteX11" fmla="*/ 222749 w 440698"/>
                <a:gd name="connsiteY11" fmla="*/ 147194 h 1390816"/>
                <a:gd name="connsiteX12" fmla="*/ 210842 w 440698"/>
                <a:gd name="connsiteY12" fmla="*/ 151311 h 1390816"/>
                <a:gd name="connsiteX13" fmla="*/ 207169 w 440698"/>
                <a:gd name="connsiteY13" fmla="*/ 164306 h 1390816"/>
                <a:gd name="connsiteX14" fmla="*/ 211931 w 440698"/>
                <a:gd name="connsiteY14" fmla="*/ 178594 h 1390816"/>
                <a:gd name="connsiteX15" fmla="*/ 211931 w 440698"/>
                <a:gd name="connsiteY15" fmla="*/ 195262 h 1390816"/>
                <a:gd name="connsiteX16" fmla="*/ 202406 w 440698"/>
                <a:gd name="connsiteY16" fmla="*/ 202406 h 1390816"/>
                <a:gd name="connsiteX17" fmla="*/ 176212 w 440698"/>
                <a:gd name="connsiteY17" fmla="*/ 202406 h 1390816"/>
                <a:gd name="connsiteX18" fmla="*/ 164306 w 440698"/>
                <a:gd name="connsiteY18" fmla="*/ 221456 h 1390816"/>
                <a:gd name="connsiteX19" fmla="*/ 159544 w 440698"/>
                <a:gd name="connsiteY19" fmla="*/ 247650 h 1390816"/>
                <a:gd name="connsiteX20" fmla="*/ 207169 w 440698"/>
                <a:gd name="connsiteY20" fmla="*/ 340519 h 1390816"/>
                <a:gd name="connsiteX21" fmla="*/ 223837 w 440698"/>
                <a:gd name="connsiteY21" fmla="*/ 383381 h 1390816"/>
                <a:gd name="connsiteX22" fmla="*/ 228600 w 440698"/>
                <a:gd name="connsiteY22" fmla="*/ 423862 h 1390816"/>
                <a:gd name="connsiteX23" fmla="*/ 242887 w 440698"/>
                <a:gd name="connsiteY23" fmla="*/ 457200 h 1390816"/>
                <a:gd name="connsiteX24" fmla="*/ 271462 w 440698"/>
                <a:gd name="connsiteY24" fmla="*/ 481012 h 1390816"/>
                <a:gd name="connsiteX25" fmla="*/ 311944 w 440698"/>
                <a:gd name="connsiteY25" fmla="*/ 516731 h 1390816"/>
                <a:gd name="connsiteX26" fmla="*/ 326231 w 440698"/>
                <a:gd name="connsiteY26" fmla="*/ 519112 h 1390816"/>
                <a:gd name="connsiteX27" fmla="*/ 361950 w 440698"/>
                <a:gd name="connsiteY27" fmla="*/ 552450 h 1390816"/>
                <a:gd name="connsiteX28" fmla="*/ 388144 w 440698"/>
                <a:gd name="connsiteY28" fmla="*/ 550069 h 1390816"/>
                <a:gd name="connsiteX29" fmla="*/ 402431 w 440698"/>
                <a:gd name="connsiteY29" fmla="*/ 542925 h 1390816"/>
                <a:gd name="connsiteX30" fmla="*/ 428625 w 440698"/>
                <a:gd name="connsiteY30" fmla="*/ 542925 h 1390816"/>
                <a:gd name="connsiteX31" fmla="*/ 431006 w 440698"/>
                <a:gd name="connsiteY31" fmla="*/ 561975 h 1390816"/>
                <a:gd name="connsiteX32" fmla="*/ 400050 w 440698"/>
                <a:gd name="connsiteY32" fmla="*/ 581025 h 1390816"/>
                <a:gd name="connsiteX33" fmla="*/ 385762 w 440698"/>
                <a:gd name="connsiteY33" fmla="*/ 633412 h 1390816"/>
                <a:gd name="connsiteX34" fmla="*/ 357187 w 440698"/>
                <a:gd name="connsiteY34" fmla="*/ 619125 h 1390816"/>
                <a:gd name="connsiteX35" fmla="*/ 340519 w 440698"/>
                <a:gd name="connsiteY35" fmla="*/ 600075 h 1390816"/>
                <a:gd name="connsiteX36" fmla="*/ 323850 w 440698"/>
                <a:gd name="connsiteY36" fmla="*/ 619125 h 1390816"/>
                <a:gd name="connsiteX37" fmla="*/ 319087 w 440698"/>
                <a:gd name="connsiteY37" fmla="*/ 635794 h 1390816"/>
                <a:gd name="connsiteX38" fmla="*/ 292894 w 440698"/>
                <a:gd name="connsiteY38" fmla="*/ 628650 h 1390816"/>
                <a:gd name="connsiteX39" fmla="*/ 278606 w 440698"/>
                <a:gd name="connsiteY39" fmla="*/ 616744 h 1390816"/>
                <a:gd name="connsiteX40" fmla="*/ 264319 w 440698"/>
                <a:gd name="connsiteY40" fmla="*/ 614362 h 1390816"/>
                <a:gd name="connsiteX41" fmla="*/ 254794 w 440698"/>
                <a:gd name="connsiteY41" fmla="*/ 604837 h 1390816"/>
                <a:gd name="connsiteX42" fmla="*/ 242887 w 440698"/>
                <a:gd name="connsiteY42" fmla="*/ 602456 h 1390816"/>
                <a:gd name="connsiteX43" fmla="*/ 240506 w 440698"/>
                <a:gd name="connsiteY43" fmla="*/ 690562 h 1390816"/>
                <a:gd name="connsiteX44" fmla="*/ 247650 w 440698"/>
                <a:gd name="connsiteY44" fmla="*/ 747712 h 1390816"/>
                <a:gd name="connsiteX45" fmla="*/ 233362 w 440698"/>
                <a:gd name="connsiteY45" fmla="*/ 757237 h 1390816"/>
                <a:gd name="connsiteX46" fmla="*/ 221456 w 440698"/>
                <a:gd name="connsiteY46" fmla="*/ 785812 h 1390816"/>
                <a:gd name="connsiteX47" fmla="*/ 216694 w 440698"/>
                <a:gd name="connsiteY47" fmla="*/ 931069 h 1390816"/>
                <a:gd name="connsiteX48" fmla="*/ 219075 w 440698"/>
                <a:gd name="connsiteY48" fmla="*/ 992981 h 1390816"/>
                <a:gd name="connsiteX49" fmla="*/ 204787 w 440698"/>
                <a:gd name="connsiteY49" fmla="*/ 1031081 h 1390816"/>
                <a:gd name="connsiteX50" fmla="*/ 204787 w 440698"/>
                <a:gd name="connsiteY50" fmla="*/ 1100137 h 1390816"/>
                <a:gd name="connsiteX51" fmla="*/ 192881 w 440698"/>
                <a:gd name="connsiteY51" fmla="*/ 1143000 h 1390816"/>
                <a:gd name="connsiteX52" fmla="*/ 192881 w 440698"/>
                <a:gd name="connsiteY52" fmla="*/ 1190625 h 1390816"/>
                <a:gd name="connsiteX53" fmla="*/ 169069 w 440698"/>
                <a:gd name="connsiteY53" fmla="*/ 1219200 h 1390816"/>
                <a:gd name="connsiteX54" fmla="*/ 202406 w 440698"/>
                <a:gd name="connsiteY54" fmla="*/ 1266825 h 1390816"/>
                <a:gd name="connsiteX55" fmla="*/ 240506 w 440698"/>
                <a:gd name="connsiteY55" fmla="*/ 1278731 h 1390816"/>
                <a:gd name="connsiteX56" fmla="*/ 271462 w 440698"/>
                <a:gd name="connsiteY56" fmla="*/ 1276350 h 1390816"/>
                <a:gd name="connsiteX57" fmla="*/ 283369 w 440698"/>
                <a:gd name="connsiteY57" fmla="*/ 1288256 h 1390816"/>
                <a:gd name="connsiteX58" fmla="*/ 276225 w 440698"/>
                <a:gd name="connsiteY58" fmla="*/ 1297781 h 1390816"/>
                <a:gd name="connsiteX59" fmla="*/ 211931 w 440698"/>
                <a:gd name="connsiteY59" fmla="*/ 1309687 h 1390816"/>
                <a:gd name="connsiteX60" fmla="*/ 150019 w 440698"/>
                <a:gd name="connsiteY60" fmla="*/ 1297781 h 1390816"/>
                <a:gd name="connsiteX61" fmla="*/ 140494 w 440698"/>
                <a:gd name="connsiteY61" fmla="*/ 1316831 h 1390816"/>
                <a:gd name="connsiteX62" fmla="*/ 173831 w 440698"/>
                <a:gd name="connsiteY62" fmla="*/ 1340644 h 1390816"/>
                <a:gd name="connsiteX63" fmla="*/ 207169 w 440698"/>
                <a:gd name="connsiteY63" fmla="*/ 1359694 h 1390816"/>
                <a:gd name="connsiteX64" fmla="*/ 230981 w 440698"/>
                <a:gd name="connsiteY64" fmla="*/ 1359694 h 1390816"/>
                <a:gd name="connsiteX65" fmla="*/ 240506 w 440698"/>
                <a:gd name="connsiteY65" fmla="*/ 1371600 h 1390816"/>
                <a:gd name="connsiteX66" fmla="*/ 223837 w 440698"/>
                <a:gd name="connsiteY66" fmla="*/ 1381568 h 1390816"/>
                <a:gd name="connsiteX67" fmla="*/ 116681 w 440698"/>
                <a:gd name="connsiteY67" fmla="*/ 1381125 h 1390816"/>
                <a:gd name="connsiteX68" fmla="*/ 88106 w 440698"/>
                <a:gd name="connsiteY68" fmla="*/ 1364456 h 1390816"/>
                <a:gd name="connsiteX69" fmla="*/ 71437 w 440698"/>
                <a:gd name="connsiteY69" fmla="*/ 1366837 h 1390816"/>
                <a:gd name="connsiteX70" fmla="*/ 26194 w 440698"/>
                <a:gd name="connsiteY70" fmla="*/ 1362075 h 1390816"/>
                <a:gd name="connsiteX71" fmla="*/ 28575 w 440698"/>
                <a:gd name="connsiteY71" fmla="*/ 1345406 h 1390816"/>
                <a:gd name="connsiteX72" fmla="*/ 33337 w 440698"/>
                <a:gd name="connsiteY72" fmla="*/ 1319212 h 1390816"/>
                <a:gd name="connsiteX73" fmla="*/ 26194 w 440698"/>
                <a:gd name="connsiteY73" fmla="*/ 1293019 h 1390816"/>
                <a:gd name="connsiteX74" fmla="*/ 28575 w 440698"/>
                <a:gd name="connsiteY74" fmla="*/ 1278731 h 1390816"/>
                <a:gd name="connsiteX75" fmla="*/ 45244 w 440698"/>
                <a:gd name="connsiteY75" fmla="*/ 1269206 h 1390816"/>
                <a:gd name="connsiteX76" fmla="*/ 40481 w 440698"/>
                <a:gd name="connsiteY76" fmla="*/ 1252537 h 1390816"/>
                <a:gd name="connsiteX77" fmla="*/ 28575 w 440698"/>
                <a:gd name="connsiteY77" fmla="*/ 1247775 h 1390816"/>
                <a:gd name="connsiteX78" fmla="*/ 35719 w 440698"/>
                <a:gd name="connsiteY78" fmla="*/ 1209675 h 1390816"/>
                <a:gd name="connsiteX79" fmla="*/ 40481 w 440698"/>
                <a:gd name="connsiteY79" fmla="*/ 1126331 h 1390816"/>
                <a:gd name="connsiteX80" fmla="*/ 40481 w 440698"/>
                <a:gd name="connsiteY80" fmla="*/ 1021556 h 1390816"/>
                <a:gd name="connsiteX81" fmla="*/ 50006 w 440698"/>
                <a:gd name="connsiteY81" fmla="*/ 988219 h 1390816"/>
                <a:gd name="connsiteX82" fmla="*/ 42862 w 440698"/>
                <a:gd name="connsiteY82" fmla="*/ 954881 h 1390816"/>
                <a:gd name="connsiteX83" fmla="*/ 35719 w 440698"/>
                <a:gd name="connsiteY83" fmla="*/ 828675 h 1390816"/>
                <a:gd name="connsiteX84" fmla="*/ 30956 w 440698"/>
                <a:gd name="connsiteY84" fmla="*/ 814387 h 1390816"/>
                <a:gd name="connsiteX85" fmla="*/ 19050 w 440698"/>
                <a:gd name="connsiteY85" fmla="*/ 809625 h 1390816"/>
                <a:gd name="connsiteX86" fmla="*/ 19050 w 440698"/>
                <a:gd name="connsiteY86" fmla="*/ 792956 h 1390816"/>
                <a:gd name="connsiteX87" fmla="*/ 23812 w 440698"/>
                <a:gd name="connsiteY87" fmla="*/ 776287 h 1390816"/>
                <a:gd name="connsiteX88" fmla="*/ 7144 w 440698"/>
                <a:gd name="connsiteY88" fmla="*/ 766762 h 1390816"/>
                <a:gd name="connsiteX89" fmla="*/ 2381 w 440698"/>
                <a:gd name="connsiteY89" fmla="*/ 645319 h 1390816"/>
                <a:gd name="connsiteX90" fmla="*/ 16669 w 440698"/>
                <a:gd name="connsiteY90" fmla="*/ 611981 h 1390816"/>
                <a:gd name="connsiteX91" fmla="*/ 14287 w 440698"/>
                <a:gd name="connsiteY91" fmla="*/ 552450 h 1390816"/>
                <a:gd name="connsiteX92" fmla="*/ 21431 w 440698"/>
                <a:gd name="connsiteY92" fmla="*/ 531019 h 1390816"/>
                <a:gd name="connsiteX93" fmla="*/ 14287 w 440698"/>
                <a:gd name="connsiteY93" fmla="*/ 511969 h 1390816"/>
                <a:gd name="connsiteX94" fmla="*/ 9525 w 440698"/>
                <a:gd name="connsiteY94" fmla="*/ 500062 h 1390816"/>
                <a:gd name="connsiteX95" fmla="*/ 4762 w 440698"/>
                <a:gd name="connsiteY95" fmla="*/ 397669 h 1390816"/>
                <a:gd name="connsiteX96" fmla="*/ 0 w 440698"/>
                <a:gd name="connsiteY96" fmla="*/ 352425 h 1390816"/>
                <a:gd name="connsiteX97" fmla="*/ 0 w 440698"/>
                <a:gd name="connsiteY97" fmla="*/ 326231 h 1390816"/>
                <a:gd name="connsiteX98" fmla="*/ 14287 w 440698"/>
                <a:gd name="connsiteY98" fmla="*/ 283369 h 1390816"/>
                <a:gd name="connsiteX99" fmla="*/ 45244 w 440698"/>
                <a:gd name="connsiteY99" fmla="*/ 240506 h 1390816"/>
                <a:gd name="connsiteX100" fmla="*/ 61912 w 440698"/>
                <a:gd name="connsiteY100" fmla="*/ 216694 h 1390816"/>
                <a:gd name="connsiteX101" fmla="*/ 71437 w 440698"/>
                <a:gd name="connsiteY101" fmla="*/ 192881 h 1390816"/>
                <a:gd name="connsiteX102" fmla="*/ 85725 w 440698"/>
                <a:gd name="connsiteY102" fmla="*/ 185737 h 1390816"/>
                <a:gd name="connsiteX103" fmla="*/ 85725 w 440698"/>
                <a:gd name="connsiteY103" fmla="*/ 173831 h 1390816"/>
                <a:gd name="connsiteX104" fmla="*/ 78581 w 440698"/>
                <a:gd name="connsiteY104" fmla="*/ 152400 h 1390816"/>
                <a:gd name="connsiteX105" fmla="*/ 69056 w 440698"/>
                <a:gd name="connsiteY105" fmla="*/ 140494 h 1390816"/>
                <a:gd name="connsiteX106" fmla="*/ 61912 w 440698"/>
                <a:gd name="connsiteY106" fmla="*/ 119062 h 1390816"/>
                <a:gd name="connsiteX107" fmla="*/ 54769 w 440698"/>
                <a:gd name="connsiteY107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200025 w 440698"/>
                <a:gd name="connsiteY3" fmla="*/ 23313 h 1390816"/>
                <a:gd name="connsiteX4" fmla="*/ 219023 w 440698"/>
                <a:gd name="connsiteY4" fmla="*/ 50994 h 1390816"/>
                <a:gd name="connsiteX5" fmla="*/ 211234 w 440698"/>
                <a:gd name="connsiteY5" fmla="*/ 59282 h 1390816"/>
                <a:gd name="connsiteX6" fmla="*/ 216694 w 440698"/>
                <a:gd name="connsiteY6" fmla="*/ 66675 h 1390816"/>
                <a:gd name="connsiteX7" fmla="*/ 221456 w 440698"/>
                <a:gd name="connsiteY7" fmla="*/ 90487 h 1390816"/>
                <a:gd name="connsiteX8" fmla="*/ 216694 w 440698"/>
                <a:gd name="connsiteY8" fmla="*/ 109537 h 1390816"/>
                <a:gd name="connsiteX9" fmla="*/ 233362 w 440698"/>
                <a:gd name="connsiteY9" fmla="*/ 140494 h 1390816"/>
                <a:gd name="connsiteX10" fmla="*/ 222749 w 440698"/>
                <a:gd name="connsiteY10" fmla="*/ 147194 h 1390816"/>
                <a:gd name="connsiteX11" fmla="*/ 210842 w 440698"/>
                <a:gd name="connsiteY11" fmla="*/ 151311 h 1390816"/>
                <a:gd name="connsiteX12" fmla="*/ 207169 w 440698"/>
                <a:gd name="connsiteY12" fmla="*/ 164306 h 1390816"/>
                <a:gd name="connsiteX13" fmla="*/ 211931 w 440698"/>
                <a:gd name="connsiteY13" fmla="*/ 178594 h 1390816"/>
                <a:gd name="connsiteX14" fmla="*/ 211931 w 440698"/>
                <a:gd name="connsiteY14" fmla="*/ 195262 h 1390816"/>
                <a:gd name="connsiteX15" fmla="*/ 202406 w 440698"/>
                <a:gd name="connsiteY15" fmla="*/ 202406 h 1390816"/>
                <a:gd name="connsiteX16" fmla="*/ 176212 w 440698"/>
                <a:gd name="connsiteY16" fmla="*/ 202406 h 1390816"/>
                <a:gd name="connsiteX17" fmla="*/ 164306 w 440698"/>
                <a:gd name="connsiteY17" fmla="*/ 221456 h 1390816"/>
                <a:gd name="connsiteX18" fmla="*/ 159544 w 440698"/>
                <a:gd name="connsiteY18" fmla="*/ 247650 h 1390816"/>
                <a:gd name="connsiteX19" fmla="*/ 207169 w 440698"/>
                <a:gd name="connsiteY19" fmla="*/ 340519 h 1390816"/>
                <a:gd name="connsiteX20" fmla="*/ 223837 w 440698"/>
                <a:gd name="connsiteY20" fmla="*/ 383381 h 1390816"/>
                <a:gd name="connsiteX21" fmla="*/ 228600 w 440698"/>
                <a:gd name="connsiteY21" fmla="*/ 423862 h 1390816"/>
                <a:gd name="connsiteX22" fmla="*/ 242887 w 440698"/>
                <a:gd name="connsiteY22" fmla="*/ 457200 h 1390816"/>
                <a:gd name="connsiteX23" fmla="*/ 271462 w 440698"/>
                <a:gd name="connsiteY23" fmla="*/ 481012 h 1390816"/>
                <a:gd name="connsiteX24" fmla="*/ 311944 w 440698"/>
                <a:gd name="connsiteY24" fmla="*/ 516731 h 1390816"/>
                <a:gd name="connsiteX25" fmla="*/ 326231 w 440698"/>
                <a:gd name="connsiteY25" fmla="*/ 519112 h 1390816"/>
                <a:gd name="connsiteX26" fmla="*/ 361950 w 440698"/>
                <a:gd name="connsiteY26" fmla="*/ 552450 h 1390816"/>
                <a:gd name="connsiteX27" fmla="*/ 388144 w 440698"/>
                <a:gd name="connsiteY27" fmla="*/ 550069 h 1390816"/>
                <a:gd name="connsiteX28" fmla="*/ 402431 w 440698"/>
                <a:gd name="connsiteY28" fmla="*/ 542925 h 1390816"/>
                <a:gd name="connsiteX29" fmla="*/ 428625 w 440698"/>
                <a:gd name="connsiteY29" fmla="*/ 542925 h 1390816"/>
                <a:gd name="connsiteX30" fmla="*/ 431006 w 440698"/>
                <a:gd name="connsiteY30" fmla="*/ 561975 h 1390816"/>
                <a:gd name="connsiteX31" fmla="*/ 400050 w 440698"/>
                <a:gd name="connsiteY31" fmla="*/ 581025 h 1390816"/>
                <a:gd name="connsiteX32" fmla="*/ 385762 w 440698"/>
                <a:gd name="connsiteY32" fmla="*/ 633412 h 1390816"/>
                <a:gd name="connsiteX33" fmla="*/ 357187 w 440698"/>
                <a:gd name="connsiteY33" fmla="*/ 619125 h 1390816"/>
                <a:gd name="connsiteX34" fmla="*/ 340519 w 440698"/>
                <a:gd name="connsiteY34" fmla="*/ 600075 h 1390816"/>
                <a:gd name="connsiteX35" fmla="*/ 323850 w 440698"/>
                <a:gd name="connsiteY35" fmla="*/ 619125 h 1390816"/>
                <a:gd name="connsiteX36" fmla="*/ 319087 w 440698"/>
                <a:gd name="connsiteY36" fmla="*/ 635794 h 1390816"/>
                <a:gd name="connsiteX37" fmla="*/ 292894 w 440698"/>
                <a:gd name="connsiteY37" fmla="*/ 628650 h 1390816"/>
                <a:gd name="connsiteX38" fmla="*/ 278606 w 440698"/>
                <a:gd name="connsiteY38" fmla="*/ 616744 h 1390816"/>
                <a:gd name="connsiteX39" fmla="*/ 264319 w 440698"/>
                <a:gd name="connsiteY39" fmla="*/ 614362 h 1390816"/>
                <a:gd name="connsiteX40" fmla="*/ 254794 w 440698"/>
                <a:gd name="connsiteY40" fmla="*/ 604837 h 1390816"/>
                <a:gd name="connsiteX41" fmla="*/ 242887 w 440698"/>
                <a:gd name="connsiteY41" fmla="*/ 602456 h 1390816"/>
                <a:gd name="connsiteX42" fmla="*/ 240506 w 440698"/>
                <a:gd name="connsiteY42" fmla="*/ 690562 h 1390816"/>
                <a:gd name="connsiteX43" fmla="*/ 247650 w 440698"/>
                <a:gd name="connsiteY43" fmla="*/ 747712 h 1390816"/>
                <a:gd name="connsiteX44" fmla="*/ 233362 w 440698"/>
                <a:gd name="connsiteY44" fmla="*/ 757237 h 1390816"/>
                <a:gd name="connsiteX45" fmla="*/ 221456 w 440698"/>
                <a:gd name="connsiteY45" fmla="*/ 785812 h 1390816"/>
                <a:gd name="connsiteX46" fmla="*/ 216694 w 440698"/>
                <a:gd name="connsiteY46" fmla="*/ 931069 h 1390816"/>
                <a:gd name="connsiteX47" fmla="*/ 219075 w 440698"/>
                <a:gd name="connsiteY47" fmla="*/ 992981 h 1390816"/>
                <a:gd name="connsiteX48" fmla="*/ 204787 w 440698"/>
                <a:gd name="connsiteY48" fmla="*/ 1031081 h 1390816"/>
                <a:gd name="connsiteX49" fmla="*/ 204787 w 440698"/>
                <a:gd name="connsiteY49" fmla="*/ 1100137 h 1390816"/>
                <a:gd name="connsiteX50" fmla="*/ 192881 w 440698"/>
                <a:gd name="connsiteY50" fmla="*/ 1143000 h 1390816"/>
                <a:gd name="connsiteX51" fmla="*/ 192881 w 440698"/>
                <a:gd name="connsiteY51" fmla="*/ 1190625 h 1390816"/>
                <a:gd name="connsiteX52" fmla="*/ 169069 w 440698"/>
                <a:gd name="connsiteY52" fmla="*/ 1219200 h 1390816"/>
                <a:gd name="connsiteX53" fmla="*/ 202406 w 440698"/>
                <a:gd name="connsiteY53" fmla="*/ 1266825 h 1390816"/>
                <a:gd name="connsiteX54" fmla="*/ 240506 w 440698"/>
                <a:gd name="connsiteY54" fmla="*/ 1278731 h 1390816"/>
                <a:gd name="connsiteX55" fmla="*/ 271462 w 440698"/>
                <a:gd name="connsiteY55" fmla="*/ 1276350 h 1390816"/>
                <a:gd name="connsiteX56" fmla="*/ 283369 w 440698"/>
                <a:gd name="connsiteY56" fmla="*/ 1288256 h 1390816"/>
                <a:gd name="connsiteX57" fmla="*/ 276225 w 440698"/>
                <a:gd name="connsiteY57" fmla="*/ 1297781 h 1390816"/>
                <a:gd name="connsiteX58" fmla="*/ 211931 w 440698"/>
                <a:gd name="connsiteY58" fmla="*/ 1309687 h 1390816"/>
                <a:gd name="connsiteX59" fmla="*/ 150019 w 440698"/>
                <a:gd name="connsiteY59" fmla="*/ 1297781 h 1390816"/>
                <a:gd name="connsiteX60" fmla="*/ 140494 w 440698"/>
                <a:gd name="connsiteY60" fmla="*/ 1316831 h 1390816"/>
                <a:gd name="connsiteX61" fmla="*/ 173831 w 440698"/>
                <a:gd name="connsiteY61" fmla="*/ 1340644 h 1390816"/>
                <a:gd name="connsiteX62" fmla="*/ 207169 w 440698"/>
                <a:gd name="connsiteY62" fmla="*/ 1359694 h 1390816"/>
                <a:gd name="connsiteX63" fmla="*/ 230981 w 440698"/>
                <a:gd name="connsiteY63" fmla="*/ 1359694 h 1390816"/>
                <a:gd name="connsiteX64" fmla="*/ 240506 w 440698"/>
                <a:gd name="connsiteY64" fmla="*/ 1371600 h 1390816"/>
                <a:gd name="connsiteX65" fmla="*/ 223837 w 440698"/>
                <a:gd name="connsiteY65" fmla="*/ 1381568 h 1390816"/>
                <a:gd name="connsiteX66" fmla="*/ 116681 w 440698"/>
                <a:gd name="connsiteY66" fmla="*/ 1381125 h 1390816"/>
                <a:gd name="connsiteX67" fmla="*/ 88106 w 440698"/>
                <a:gd name="connsiteY67" fmla="*/ 1364456 h 1390816"/>
                <a:gd name="connsiteX68" fmla="*/ 71437 w 440698"/>
                <a:gd name="connsiteY68" fmla="*/ 1366837 h 1390816"/>
                <a:gd name="connsiteX69" fmla="*/ 26194 w 440698"/>
                <a:gd name="connsiteY69" fmla="*/ 1362075 h 1390816"/>
                <a:gd name="connsiteX70" fmla="*/ 28575 w 440698"/>
                <a:gd name="connsiteY70" fmla="*/ 1345406 h 1390816"/>
                <a:gd name="connsiteX71" fmla="*/ 33337 w 440698"/>
                <a:gd name="connsiteY71" fmla="*/ 1319212 h 1390816"/>
                <a:gd name="connsiteX72" fmla="*/ 26194 w 440698"/>
                <a:gd name="connsiteY72" fmla="*/ 1293019 h 1390816"/>
                <a:gd name="connsiteX73" fmla="*/ 28575 w 440698"/>
                <a:gd name="connsiteY73" fmla="*/ 1278731 h 1390816"/>
                <a:gd name="connsiteX74" fmla="*/ 45244 w 440698"/>
                <a:gd name="connsiteY74" fmla="*/ 1269206 h 1390816"/>
                <a:gd name="connsiteX75" fmla="*/ 40481 w 440698"/>
                <a:gd name="connsiteY75" fmla="*/ 1252537 h 1390816"/>
                <a:gd name="connsiteX76" fmla="*/ 28575 w 440698"/>
                <a:gd name="connsiteY76" fmla="*/ 1247775 h 1390816"/>
                <a:gd name="connsiteX77" fmla="*/ 35719 w 440698"/>
                <a:gd name="connsiteY77" fmla="*/ 1209675 h 1390816"/>
                <a:gd name="connsiteX78" fmla="*/ 40481 w 440698"/>
                <a:gd name="connsiteY78" fmla="*/ 1126331 h 1390816"/>
                <a:gd name="connsiteX79" fmla="*/ 40481 w 440698"/>
                <a:gd name="connsiteY79" fmla="*/ 1021556 h 1390816"/>
                <a:gd name="connsiteX80" fmla="*/ 50006 w 440698"/>
                <a:gd name="connsiteY80" fmla="*/ 988219 h 1390816"/>
                <a:gd name="connsiteX81" fmla="*/ 42862 w 440698"/>
                <a:gd name="connsiteY81" fmla="*/ 954881 h 1390816"/>
                <a:gd name="connsiteX82" fmla="*/ 35719 w 440698"/>
                <a:gd name="connsiteY82" fmla="*/ 828675 h 1390816"/>
                <a:gd name="connsiteX83" fmla="*/ 30956 w 440698"/>
                <a:gd name="connsiteY83" fmla="*/ 814387 h 1390816"/>
                <a:gd name="connsiteX84" fmla="*/ 19050 w 440698"/>
                <a:gd name="connsiteY84" fmla="*/ 809625 h 1390816"/>
                <a:gd name="connsiteX85" fmla="*/ 19050 w 440698"/>
                <a:gd name="connsiteY85" fmla="*/ 792956 h 1390816"/>
                <a:gd name="connsiteX86" fmla="*/ 23812 w 440698"/>
                <a:gd name="connsiteY86" fmla="*/ 776287 h 1390816"/>
                <a:gd name="connsiteX87" fmla="*/ 7144 w 440698"/>
                <a:gd name="connsiteY87" fmla="*/ 766762 h 1390816"/>
                <a:gd name="connsiteX88" fmla="*/ 2381 w 440698"/>
                <a:gd name="connsiteY88" fmla="*/ 645319 h 1390816"/>
                <a:gd name="connsiteX89" fmla="*/ 16669 w 440698"/>
                <a:gd name="connsiteY89" fmla="*/ 611981 h 1390816"/>
                <a:gd name="connsiteX90" fmla="*/ 14287 w 440698"/>
                <a:gd name="connsiteY90" fmla="*/ 552450 h 1390816"/>
                <a:gd name="connsiteX91" fmla="*/ 21431 w 440698"/>
                <a:gd name="connsiteY91" fmla="*/ 531019 h 1390816"/>
                <a:gd name="connsiteX92" fmla="*/ 14287 w 440698"/>
                <a:gd name="connsiteY92" fmla="*/ 511969 h 1390816"/>
                <a:gd name="connsiteX93" fmla="*/ 9525 w 440698"/>
                <a:gd name="connsiteY93" fmla="*/ 500062 h 1390816"/>
                <a:gd name="connsiteX94" fmla="*/ 4762 w 440698"/>
                <a:gd name="connsiteY94" fmla="*/ 397669 h 1390816"/>
                <a:gd name="connsiteX95" fmla="*/ 0 w 440698"/>
                <a:gd name="connsiteY95" fmla="*/ 352425 h 1390816"/>
                <a:gd name="connsiteX96" fmla="*/ 0 w 440698"/>
                <a:gd name="connsiteY96" fmla="*/ 326231 h 1390816"/>
                <a:gd name="connsiteX97" fmla="*/ 14287 w 440698"/>
                <a:gd name="connsiteY97" fmla="*/ 283369 h 1390816"/>
                <a:gd name="connsiteX98" fmla="*/ 45244 w 440698"/>
                <a:gd name="connsiteY98" fmla="*/ 240506 h 1390816"/>
                <a:gd name="connsiteX99" fmla="*/ 61912 w 440698"/>
                <a:gd name="connsiteY99" fmla="*/ 216694 h 1390816"/>
                <a:gd name="connsiteX100" fmla="*/ 71437 w 440698"/>
                <a:gd name="connsiteY100" fmla="*/ 192881 h 1390816"/>
                <a:gd name="connsiteX101" fmla="*/ 85725 w 440698"/>
                <a:gd name="connsiteY101" fmla="*/ 185737 h 1390816"/>
                <a:gd name="connsiteX102" fmla="*/ 85725 w 440698"/>
                <a:gd name="connsiteY102" fmla="*/ 173831 h 1390816"/>
                <a:gd name="connsiteX103" fmla="*/ 78581 w 440698"/>
                <a:gd name="connsiteY103" fmla="*/ 152400 h 1390816"/>
                <a:gd name="connsiteX104" fmla="*/ 69056 w 440698"/>
                <a:gd name="connsiteY104" fmla="*/ 140494 h 1390816"/>
                <a:gd name="connsiteX105" fmla="*/ 61912 w 440698"/>
                <a:gd name="connsiteY105" fmla="*/ 119062 h 1390816"/>
                <a:gd name="connsiteX106" fmla="*/ 54769 w 440698"/>
                <a:gd name="connsiteY106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200025 w 440698"/>
                <a:gd name="connsiteY3" fmla="*/ 23313 h 1390816"/>
                <a:gd name="connsiteX4" fmla="*/ 219023 w 440698"/>
                <a:gd name="connsiteY4" fmla="*/ 50994 h 1390816"/>
                <a:gd name="connsiteX5" fmla="*/ 211234 w 440698"/>
                <a:gd name="connsiteY5" fmla="*/ 59282 h 1390816"/>
                <a:gd name="connsiteX6" fmla="*/ 216694 w 440698"/>
                <a:gd name="connsiteY6" fmla="*/ 66675 h 1390816"/>
                <a:gd name="connsiteX7" fmla="*/ 221456 w 440698"/>
                <a:gd name="connsiteY7" fmla="*/ 90487 h 1390816"/>
                <a:gd name="connsiteX8" fmla="*/ 216694 w 440698"/>
                <a:gd name="connsiteY8" fmla="*/ 109537 h 1390816"/>
                <a:gd name="connsiteX9" fmla="*/ 233362 w 440698"/>
                <a:gd name="connsiteY9" fmla="*/ 140494 h 1390816"/>
                <a:gd name="connsiteX10" fmla="*/ 222749 w 440698"/>
                <a:gd name="connsiteY10" fmla="*/ 147194 h 1390816"/>
                <a:gd name="connsiteX11" fmla="*/ 210842 w 440698"/>
                <a:gd name="connsiteY11" fmla="*/ 151311 h 1390816"/>
                <a:gd name="connsiteX12" fmla="*/ 207169 w 440698"/>
                <a:gd name="connsiteY12" fmla="*/ 164306 h 1390816"/>
                <a:gd name="connsiteX13" fmla="*/ 211931 w 440698"/>
                <a:gd name="connsiteY13" fmla="*/ 178594 h 1390816"/>
                <a:gd name="connsiteX14" fmla="*/ 211931 w 440698"/>
                <a:gd name="connsiteY14" fmla="*/ 195262 h 1390816"/>
                <a:gd name="connsiteX15" fmla="*/ 202406 w 440698"/>
                <a:gd name="connsiteY15" fmla="*/ 202406 h 1390816"/>
                <a:gd name="connsiteX16" fmla="*/ 176212 w 440698"/>
                <a:gd name="connsiteY16" fmla="*/ 202406 h 1390816"/>
                <a:gd name="connsiteX17" fmla="*/ 164306 w 440698"/>
                <a:gd name="connsiteY17" fmla="*/ 221456 h 1390816"/>
                <a:gd name="connsiteX18" fmla="*/ 159544 w 440698"/>
                <a:gd name="connsiteY18" fmla="*/ 247650 h 1390816"/>
                <a:gd name="connsiteX19" fmla="*/ 207169 w 440698"/>
                <a:gd name="connsiteY19" fmla="*/ 340519 h 1390816"/>
                <a:gd name="connsiteX20" fmla="*/ 223837 w 440698"/>
                <a:gd name="connsiteY20" fmla="*/ 383381 h 1390816"/>
                <a:gd name="connsiteX21" fmla="*/ 228600 w 440698"/>
                <a:gd name="connsiteY21" fmla="*/ 423862 h 1390816"/>
                <a:gd name="connsiteX22" fmla="*/ 242887 w 440698"/>
                <a:gd name="connsiteY22" fmla="*/ 457200 h 1390816"/>
                <a:gd name="connsiteX23" fmla="*/ 271462 w 440698"/>
                <a:gd name="connsiteY23" fmla="*/ 481012 h 1390816"/>
                <a:gd name="connsiteX24" fmla="*/ 311944 w 440698"/>
                <a:gd name="connsiteY24" fmla="*/ 516731 h 1390816"/>
                <a:gd name="connsiteX25" fmla="*/ 326231 w 440698"/>
                <a:gd name="connsiteY25" fmla="*/ 519112 h 1390816"/>
                <a:gd name="connsiteX26" fmla="*/ 361950 w 440698"/>
                <a:gd name="connsiteY26" fmla="*/ 552450 h 1390816"/>
                <a:gd name="connsiteX27" fmla="*/ 388144 w 440698"/>
                <a:gd name="connsiteY27" fmla="*/ 550069 h 1390816"/>
                <a:gd name="connsiteX28" fmla="*/ 402431 w 440698"/>
                <a:gd name="connsiteY28" fmla="*/ 542925 h 1390816"/>
                <a:gd name="connsiteX29" fmla="*/ 428625 w 440698"/>
                <a:gd name="connsiteY29" fmla="*/ 542925 h 1390816"/>
                <a:gd name="connsiteX30" fmla="*/ 431006 w 440698"/>
                <a:gd name="connsiteY30" fmla="*/ 561975 h 1390816"/>
                <a:gd name="connsiteX31" fmla="*/ 400050 w 440698"/>
                <a:gd name="connsiteY31" fmla="*/ 581025 h 1390816"/>
                <a:gd name="connsiteX32" fmla="*/ 385762 w 440698"/>
                <a:gd name="connsiteY32" fmla="*/ 633412 h 1390816"/>
                <a:gd name="connsiteX33" fmla="*/ 357187 w 440698"/>
                <a:gd name="connsiteY33" fmla="*/ 619125 h 1390816"/>
                <a:gd name="connsiteX34" fmla="*/ 340519 w 440698"/>
                <a:gd name="connsiteY34" fmla="*/ 600075 h 1390816"/>
                <a:gd name="connsiteX35" fmla="*/ 323850 w 440698"/>
                <a:gd name="connsiteY35" fmla="*/ 619125 h 1390816"/>
                <a:gd name="connsiteX36" fmla="*/ 319087 w 440698"/>
                <a:gd name="connsiteY36" fmla="*/ 635794 h 1390816"/>
                <a:gd name="connsiteX37" fmla="*/ 292894 w 440698"/>
                <a:gd name="connsiteY37" fmla="*/ 628650 h 1390816"/>
                <a:gd name="connsiteX38" fmla="*/ 278606 w 440698"/>
                <a:gd name="connsiteY38" fmla="*/ 616744 h 1390816"/>
                <a:gd name="connsiteX39" fmla="*/ 264319 w 440698"/>
                <a:gd name="connsiteY39" fmla="*/ 614362 h 1390816"/>
                <a:gd name="connsiteX40" fmla="*/ 254794 w 440698"/>
                <a:gd name="connsiteY40" fmla="*/ 604837 h 1390816"/>
                <a:gd name="connsiteX41" fmla="*/ 242887 w 440698"/>
                <a:gd name="connsiteY41" fmla="*/ 602456 h 1390816"/>
                <a:gd name="connsiteX42" fmla="*/ 240506 w 440698"/>
                <a:gd name="connsiteY42" fmla="*/ 690562 h 1390816"/>
                <a:gd name="connsiteX43" fmla="*/ 247650 w 440698"/>
                <a:gd name="connsiteY43" fmla="*/ 747712 h 1390816"/>
                <a:gd name="connsiteX44" fmla="*/ 233362 w 440698"/>
                <a:gd name="connsiteY44" fmla="*/ 757237 h 1390816"/>
                <a:gd name="connsiteX45" fmla="*/ 221456 w 440698"/>
                <a:gd name="connsiteY45" fmla="*/ 785812 h 1390816"/>
                <a:gd name="connsiteX46" fmla="*/ 216694 w 440698"/>
                <a:gd name="connsiteY46" fmla="*/ 931069 h 1390816"/>
                <a:gd name="connsiteX47" fmla="*/ 219075 w 440698"/>
                <a:gd name="connsiteY47" fmla="*/ 992981 h 1390816"/>
                <a:gd name="connsiteX48" fmla="*/ 204787 w 440698"/>
                <a:gd name="connsiteY48" fmla="*/ 1031081 h 1390816"/>
                <a:gd name="connsiteX49" fmla="*/ 204787 w 440698"/>
                <a:gd name="connsiteY49" fmla="*/ 1100137 h 1390816"/>
                <a:gd name="connsiteX50" fmla="*/ 192881 w 440698"/>
                <a:gd name="connsiteY50" fmla="*/ 1143000 h 1390816"/>
                <a:gd name="connsiteX51" fmla="*/ 192881 w 440698"/>
                <a:gd name="connsiteY51" fmla="*/ 1190625 h 1390816"/>
                <a:gd name="connsiteX52" fmla="*/ 169069 w 440698"/>
                <a:gd name="connsiteY52" fmla="*/ 1219200 h 1390816"/>
                <a:gd name="connsiteX53" fmla="*/ 202406 w 440698"/>
                <a:gd name="connsiteY53" fmla="*/ 1266825 h 1390816"/>
                <a:gd name="connsiteX54" fmla="*/ 240506 w 440698"/>
                <a:gd name="connsiteY54" fmla="*/ 1278731 h 1390816"/>
                <a:gd name="connsiteX55" fmla="*/ 271462 w 440698"/>
                <a:gd name="connsiteY55" fmla="*/ 1276350 h 1390816"/>
                <a:gd name="connsiteX56" fmla="*/ 283369 w 440698"/>
                <a:gd name="connsiteY56" fmla="*/ 1288256 h 1390816"/>
                <a:gd name="connsiteX57" fmla="*/ 276225 w 440698"/>
                <a:gd name="connsiteY57" fmla="*/ 1297781 h 1390816"/>
                <a:gd name="connsiteX58" fmla="*/ 211931 w 440698"/>
                <a:gd name="connsiteY58" fmla="*/ 1309687 h 1390816"/>
                <a:gd name="connsiteX59" fmla="*/ 150019 w 440698"/>
                <a:gd name="connsiteY59" fmla="*/ 1297781 h 1390816"/>
                <a:gd name="connsiteX60" fmla="*/ 140494 w 440698"/>
                <a:gd name="connsiteY60" fmla="*/ 1316831 h 1390816"/>
                <a:gd name="connsiteX61" fmla="*/ 173831 w 440698"/>
                <a:gd name="connsiteY61" fmla="*/ 1340644 h 1390816"/>
                <a:gd name="connsiteX62" fmla="*/ 207169 w 440698"/>
                <a:gd name="connsiteY62" fmla="*/ 1359694 h 1390816"/>
                <a:gd name="connsiteX63" fmla="*/ 230981 w 440698"/>
                <a:gd name="connsiteY63" fmla="*/ 1359694 h 1390816"/>
                <a:gd name="connsiteX64" fmla="*/ 240506 w 440698"/>
                <a:gd name="connsiteY64" fmla="*/ 1371600 h 1390816"/>
                <a:gd name="connsiteX65" fmla="*/ 223837 w 440698"/>
                <a:gd name="connsiteY65" fmla="*/ 1381568 h 1390816"/>
                <a:gd name="connsiteX66" fmla="*/ 116681 w 440698"/>
                <a:gd name="connsiteY66" fmla="*/ 1381125 h 1390816"/>
                <a:gd name="connsiteX67" fmla="*/ 88106 w 440698"/>
                <a:gd name="connsiteY67" fmla="*/ 1364456 h 1390816"/>
                <a:gd name="connsiteX68" fmla="*/ 71437 w 440698"/>
                <a:gd name="connsiteY68" fmla="*/ 1366837 h 1390816"/>
                <a:gd name="connsiteX69" fmla="*/ 26194 w 440698"/>
                <a:gd name="connsiteY69" fmla="*/ 1362075 h 1390816"/>
                <a:gd name="connsiteX70" fmla="*/ 28575 w 440698"/>
                <a:gd name="connsiteY70" fmla="*/ 1345406 h 1390816"/>
                <a:gd name="connsiteX71" fmla="*/ 33337 w 440698"/>
                <a:gd name="connsiteY71" fmla="*/ 1319212 h 1390816"/>
                <a:gd name="connsiteX72" fmla="*/ 26194 w 440698"/>
                <a:gd name="connsiteY72" fmla="*/ 1293019 h 1390816"/>
                <a:gd name="connsiteX73" fmla="*/ 28575 w 440698"/>
                <a:gd name="connsiteY73" fmla="*/ 1278731 h 1390816"/>
                <a:gd name="connsiteX74" fmla="*/ 45244 w 440698"/>
                <a:gd name="connsiteY74" fmla="*/ 1269206 h 1390816"/>
                <a:gd name="connsiteX75" fmla="*/ 40481 w 440698"/>
                <a:gd name="connsiteY75" fmla="*/ 1252537 h 1390816"/>
                <a:gd name="connsiteX76" fmla="*/ 28575 w 440698"/>
                <a:gd name="connsiteY76" fmla="*/ 1247775 h 1390816"/>
                <a:gd name="connsiteX77" fmla="*/ 35719 w 440698"/>
                <a:gd name="connsiteY77" fmla="*/ 1209675 h 1390816"/>
                <a:gd name="connsiteX78" fmla="*/ 40481 w 440698"/>
                <a:gd name="connsiteY78" fmla="*/ 1126331 h 1390816"/>
                <a:gd name="connsiteX79" fmla="*/ 40481 w 440698"/>
                <a:gd name="connsiteY79" fmla="*/ 1021556 h 1390816"/>
                <a:gd name="connsiteX80" fmla="*/ 50006 w 440698"/>
                <a:gd name="connsiteY80" fmla="*/ 988219 h 1390816"/>
                <a:gd name="connsiteX81" fmla="*/ 42862 w 440698"/>
                <a:gd name="connsiteY81" fmla="*/ 954881 h 1390816"/>
                <a:gd name="connsiteX82" fmla="*/ 35719 w 440698"/>
                <a:gd name="connsiteY82" fmla="*/ 828675 h 1390816"/>
                <a:gd name="connsiteX83" fmla="*/ 30956 w 440698"/>
                <a:gd name="connsiteY83" fmla="*/ 814387 h 1390816"/>
                <a:gd name="connsiteX84" fmla="*/ 19050 w 440698"/>
                <a:gd name="connsiteY84" fmla="*/ 809625 h 1390816"/>
                <a:gd name="connsiteX85" fmla="*/ 19050 w 440698"/>
                <a:gd name="connsiteY85" fmla="*/ 792956 h 1390816"/>
                <a:gd name="connsiteX86" fmla="*/ 23812 w 440698"/>
                <a:gd name="connsiteY86" fmla="*/ 776287 h 1390816"/>
                <a:gd name="connsiteX87" fmla="*/ 7144 w 440698"/>
                <a:gd name="connsiteY87" fmla="*/ 766762 h 1390816"/>
                <a:gd name="connsiteX88" fmla="*/ 2381 w 440698"/>
                <a:gd name="connsiteY88" fmla="*/ 645319 h 1390816"/>
                <a:gd name="connsiteX89" fmla="*/ 16669 w 440698"/>
                <a:gd name="connsiteY89" fmla="*/ 611981 h 1390816"/>
                <a:gd name="connsiteX90" fmla="*/ 14287 w 440698"/>
                <a:gd name="connsiteY90" fmla="*/ 552450 h 1390816"/>
                <a:gd name="connsiteX91" fmla="*/ 21431 w 440698"/>
                <a:gd name="connsiteY91" fmla="*/ 531019 h 1390816"/>
                <a:gd name="connsiteX92" fmla="*/ 14287 w 440698"/>
                <a:gd name="connsiteY92" fmla="*/ 511969 h 1390816"/>
                <a:gd name="connsiteX93" fmla="*/ 9525 w 440698"/>
                <a:gd name="connsiteY93" fmla="*/ 500062 h 1390816"/>
                <a:gd name="connsiteX94" fmla="*/ 4762 w 440698"/>
                <a:gd name="connsiteY94" fmla="*/ 397669 h 1390816"/>
                <a:gd name="connsiteX95" fmla="*/ 0 w 440698"/>
                <a:gd name="connsiteY95" fmla="*/ 352425 h 1390816"/>
                <a:gd name="connsiteX96" fmla="*/ 0 w 440698"/>
                <a:gd name="connsiteY96" fmla="*/ 326231 h 1390816"/>
                <a:gd name="connsiteX97" fmla="*/ 14287 w 440698"/>
                <a:gd name="connsiteY97" fmla="*/ 283369 h 1390816"/>
                <a:gd name="connsiteX98" fmla="*/ 45244 w 440698"/>
                <a:gd name="connsiteY98" fmla="*/ 240506 h 1390816"/>
                <a:gd name="connsiteX99" fmla="*/ 61912 w 440698"/>
                <a:gd name="connsiteY99" fmla="*/ 216694 h 1390816"/>
                <a:gd name="connsiteX100" fmla="*/ 71437 w 440698"/>
                <a:gd name="connsiteY100" fmla="*/ 192881 h 1390816"/>
                <a:gd name="connsiteX101" fmla="*/ 85725 w 440698"/>
                <a:gd name="connsiteY101" fmla="*/ 185737 h 1390816"/>
                <a:gd name="connsiteX102" fmla="*/ 85725 w 440698"/>
                <a:gd name="connsiteY102" fmla="*/ 173831 h 1390816"/>
                <a:gd name="connsiteX103" fmla="*/ 78581 w 440698"/>
                <a:gd name="connsiteY103" fmla="*/ 152400 h 1390816"/>
                <a:gd name="connsiteX104" fmla="*/ 69056 w 440698"/>
                <a:gd name="connsiteY104" fmla="*/ 140494 h 1390816"/>
                <a:gd name="connsiteX105" fmla="*/ 61912 w 440698"/>
                <a:gd name="connsiteY105" fmla="*/ 119062 h 1390816"/>
                <a:gd name="connsiteX106" fmla="*/ 54769 w 440698"/>
                <a:gd name="connsiteY106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200025 w 440698"/>
                <a:gd name="connsiteY3" fmla="*/ 23313 h 1390816"/>
                <a:gd name="connsiteX4" fmla="*/ 219023 w 440698"/>
                <a:gd name="connsiteY4" fmla="*/ 50994 h 1390816"/>
                <a:gd name="connsiteX5" fmla="*/ 211234 w 440698"/>
                <a:gd name="connsiteY5" fmla="*/ 59282 h 1390816"/>
                <a:gd name="connsiteX6" fmla="*/ 216694 w 440698"/>
                <a:gd name="connsiteY6" fmla="*/ 66675 h 1390816"/>
                <a:gd name="connsiteX7" fmla="*/ 221456 w 440698"/>
                <a:gd name="connsiteY7" fmla="*/ 90487 h 1390816"/>
                <a:gd name="connsiteX8" fmla="*/ 216694 w 440698"/>
                <a:gd name="connsiteY8" fmla="*/ 109537 h 1390816"/>
                <a:gd name="connsiteX9" fmla="*/ 233362 w 440698"/>
                <a:gd name="connsiteY9" fmla="*/ 140494 h 1390816"/>
                <a:gd name="connsiteX10" fmla="*/ 222749 w 440698"/>
                <a:gd name="connsiteY10" fmla="*/ 147194 h 1390816"/>
                <a:gd name="connsiteX11" fmla="*/ 210842 w 440698"/>
                <a:gd name="connsiteY11" fmla="*/ 151311 h 1390816"/>
                <a:gd name="connsiteX12" fmla="*/ 207169 w 440698"/>
                <a:gd name="connsiteY12" fmla="*/ 164306 h 1390816"/>
                <a:gd name="connsiteX13" fmla="*/ 211931 w 440698"/>
                <a:gd name="connsiteY13" fmla="*/ 178594 h 1390816"/>
                <a:gd name="connsiteX14" fmla="*/ 211931 w 440698"/>
                <a:gd name="connsiteY14" fmla="*/ 195262 h 1390816"/>
                <a:gd name="connsiteX15" fmla="*/ 202406 w 440698"/>
                <a:gd name="connsiteY15" fmla="*/ 202406 h 1390816"/>
                <a:gd name="connsiteX16" fmla="*/ 176212 w 440698"/>
                <a:gd name="connsiteY16" fmla="*/ 202406 h 1390816"/>
                <a:gd name="connsiteX17" fmla="*/ 164306 w 440698"/>
                <a:gd name="connsiteY17" fmla="*/ 221456 h 1390816"/>
                <a:gd name="connsiteX18" fmla="*/ 159544 w 440698"/>
                <a:gd name="connsiteY18" fmla="*/ 247650 h 1390816"/>
                <a:gd name="connsiteX19" fmla="*/ 207169 w 440698"/>
                <a:gd name="connsiteY19" fmla="*/ 340519 h 1390816"/>
                <a:gd name="connsiteX20" fmla="*/ 223837 w 440698"/>
                <a:gd name="connsiteY20" fmla="*/ 383381 h 1390816"/>
                <a:gd name="connsiteX21" fmla="*/ 228600 w 440698"/>
                <a:gd name="connsiteY21" fmla="*/ 423862 h 1390816"/>
                <a:gd name="connsiteX22" fmla="*/ 242887 w 440698"/>
                <a:gd name="connsiteY22" fmla="*/ 457200 h 1390816"/>
                <a:gd name="connsiteX23" fmla="*/ 271462 w 440698"/>
                <a:gd name="connsiteY23" fmla="*/ 481012 h 1390816"/>
                <a:gd name="connsiteX24" fmla="*/ 311944 w 440698"/>
                <a:gd name="connsiteY24" fmla="*/ 516731 h 1390816"/>
                <a:gd name="connsiteX25" fmla="*/ 326231 w 440698"/>
                <a:gd name="connsiteY25" fmla="*/ 519112 h 1390816"/>
                <a:gd name="connsiteX26" fmla="*/ 361950 w 440698"/>
                <a:gd name="connsiteY26" fmla="*/ 552450 h 1390816"/>
                <a:gd name="connsiteX27" fmla="*/ 388144 w 440698"/>
                <a:gd name="connsiteY27" fmla="*/ 550069 h 1390816"/>
                <a:gd name="connsiteX28" fmla="*/ 402431 w 440698"/>
                <a:gd name="connsiteY28" fmla="*/ 542925 h 1390816"/>
                <a:gd name="connsiteX29" fmla="*/ 428625 w 440698"/>
                <a:gd name="connsiteY29" fmla="*/ 542925 h 1390816"/>
                <a:gd name="connsiteX30" fmla="*/ 431006 w 440698"/>
                <a:gd name="connsiteY30" fmla="*/ 561975 h 1390816"/>
                <a:gd name="connsiteX31" fmla="*/ 400050 w 440698"/>
                <a:gd name="connsiteY31" fmla="*/ 581025 h 1390816"/>
                <a:gd name="connsiteX32" fmla="*/ 385762 w 440698"/>
                <a:gd name="connsiteY32" fmla="*/ 633412 h 1390816"/>
                <a:gd name="connsiteX33" fmla="*/ 357187 w 440698"/>
                <a:gd name="connsiteY33" fmla="*/ 619125 h 1390816"/>
                <a:gd name="connsiteX34" fmla="*/ 340519 w 440698"/>
                <a:gd name="connsiteY34" fmla="*/ 600075 h 1390816"/>
                <a:gd name="connsiteX35" fmla="*/ 323850 w 440698"/>
                <a:gd name="connsiteY35" fmla="*/ 619125 h 1390816"/>
                <a:gd name="connsiteX36" fmla="*/ 319087 w 440698"/>
                <a:gd name="connsiteY36" fmla="*/ 635794 h 1390816"/>
                <a:gd name="connsiteX37" fmla="*/ 292894 w 440698"/>
                <a:gd name="connsiteY37" fmla="*/ 628650 h 1390816"/>
                <a:gd name="connsiteX38" fmla="*/ 278606 w 440698"/>
                <a:gd name="connsiteY38" fmla="*/ 616744 h 1390816"/>
                <a:gd name="connsiteX39" fmla="*/ 264319 w 440698"/>
                <a:gd name="connsiteY39" fmla="*/ 614362 h 1390816"/>
                <a:gd name="connsiteX40" fmla="*/ 254794 w 440698"/>
                <a:gd name="connsiteY40" fmla="*/ 604837 h 1390816"/>
                <a:gd name="connsiteX41" fmla="*/ 242887 w 440698"/>
                <a:gd name="connsiteY41" fmla="*/ 602456 h 1390816"/>
                <a:gd name="connsiteX42" fmla="*/ 240506 w 440698"/>
                <a:gd name="connsiteY42" fmla="*/ 690562 h 1390816"/>
                <a:gd name="connsiteX43" fmla="*/ 247650 w 440698"/>
                <a:gd name="connsiteY43" fmla="*/ 747712 h 1390816"/>
                <a:gd name="connsiteX44" fmla="*/ 233362 w 440698"/>
                <a:gd name="connsiteY44" fmla="*/ 757237 h 1390816"/>
                <a:gd name="connsiteX45" fmla="*/ 221456 w 440698"/>
                <a:gd name="connsiteY45" fmla="*/ 785812 h 1390816"/>
                <a:gd name="connsiteX46" fmla="*/ 216694 w 440698"/>
                <a:gd name="connsiteY46" fmla="*/ 931069 h 1390816"/>
                <a:gd name="connsiteX47" fmla="*/ 219075 w 440698"/>
                <a:gd name="connsiteY47" fmla="*/ 992981 h 1390816"/>
                <a:gd name="connsiteX48" fmla="*/ 204787 w 440698"/>
                <a:gd name="connsiteY48" fmla="*/ 1031081 h 1390816"/>
                <a:gd name="connsiteX49" fmla="*/ 204787 w 440698"/>
                <a:gd name="connsiteY49" fmla="*/ 1100137 h 1390816"/>
                <a:gd name="connsiteX50" fmla="*/ 192881 w 440698"/>
                <a:gd name="connsiteY50" fmla="*/ 1143000 h 1390816"/>
                <a:gd name="connsiteX51" fmla="*/ 192881 w 440698"/>
                <a:gd name="connsiteY51" fmla="*/ 1190625 h 1390816"/>
                <a:gd name="connsiteX52" fmla="*/ 169069 w 440698"/>
                <a:gd name="connsiteY52" fmla="*/ 1219200 h 1390816"/>
                <a:gd name="connsiteX53" fmla="*/ 202406 w 440698"/>
                <a:gd name="connsiteY53" fmla="*/ 1266825 h 1390816"/>
                <a:gd name="connsiteX54" fmla="*/ 240506 w 440698"/>
                <a:gd name="connsiteY54" fmla="*/ 1278731 h 1390816"/>
                <a:gd name="connsiteX55" fmla="*/ 271462 w 440698"/>
                <a:gd name="connsiteY55" fmla="*/ 1276350 h 1390816"/>
                <a:gd name="connsiteX56" fmla="*/ 283369 w 440698"/>
                <a:gd name="connsiteY56" fmla="*/ 1288256 h 1390816"/>
                <a:gd name="connsiteX57" fmla="*/ 276225 w 440698"/>
                <a:gd name="connsiteY57" fmla="*/ 1297781 h 1390816"/>
                <a:gd name="connsiteX58" fmla="*/ 211931 w 440698"/>
                <a:gd name="connsiteY58" fmla="*/ 1309687 h 1390816"/>
                <a:gd name="connsiteX59" fmla="*/ 150019 w 440698"/>
                <a:gd name="connsiteY59" fmla="*/ 1297781 h 1390816"/>
                <a:gd name="connsiteX60" fmla="*/ 140494 w 440698"/>
                <a:gd name="connsiteY60" fmla="*/ 1316831 h 1390816"/>
                <a:gd name="connsiteX61" fmla="*/ 173831 w 440698"/>
                <a:gd name="connsiteY61" fmla="*/ 1340644 h 1390816"/>
                <a:gd name="connsiteX62" fmla="*/ 207169 w 440698"/>
                <a:gd name="connsiteY62" fmla="*/ 1359694 h 1390816"/>
                <a:gd name="connsiteX63" fmla="*/ 230981 w 440698"/>
                <a:gd name="connsiteY63" fmla="*/ 1359694 h 1390816"/>
                <a:gd name="connsiteX64" fmla="*/ 240506 w 440698"/>
                <a:gd name="connsiteY64" fmla="*/ 1371600 h 1390816"/>
                <a:gd name="connsiteX65" fmla="*/ 223837 w 440698"/>
                <a:gd name="connsiteY65" fmla="*/ 1381568 h 1390816"/>
                <a:gd name="connsiteX66" fmla="*/ 116681 w 440698"/>
                <a:gd name="connsiteY66" fmla="*/ 1381125 h 1390816"/>
                <a:gd name="connsiteX67" fmla="*/ 88106 w 440698"/>
                <a:gd name="connsiteY67" fmla="*/ 1364456 h 1390816"/>
                <a:gd name="connsiteX68" fmla="*/ 71437 w 440698"/>
                <a:gd name="connsiteY68" fmla="*/ 1366837 h 1390816"/>
                <a:gd name="connsiteX69" fmla="*/ 26194 w 440698"/>
                <a:gd name="connsiteY69" fmla="*/ 1362075 h 1390816"/>
                <a:gd name="connsiteX70" fmla="*/ 28575 w 440698"/>
                <a:gd name="connsiteY70" fmla="*/ 1345406 h 1390816"/>
                <a:gd name="connsiteX71" fmla="*/ 33337 w 440698"/>
                <a:gd name="connsiteY71" fmla="*/ 1319212 h 1390816"/>
                <a:gd name="connsiteX72" fmla="*/ 26194 w 440698"/>
                <a:gd name="connsiteY72" fmla="*/ 1293019 h 1390816"/>
                <a:gd name="connsiteX73" fmla="*/ 28575 w 440698"/>
                <a:gd name="connsiteY73" fmla="*/ 1278731 h 1390816"/>
                <a:gd name="connsiteX74" fmla="*/ 45244 w 440698"/>
                <a:gd name="connsiteY74" fmla="*/ 1269206 h 1390816"/>
                <a:gd name="connsiteX75" fmla="*/ 40481 w 440698"/>
                <a:gd name="connsiteY75" fmla="*/ 1252537 h 1390816"/>
                <a:gd name="connsiteX76" fmla="*/ 28575 w 440698"/>
                <a:gd name="connsiteY76" fmla="*/ 1247775 h 1390816"/>
                <a:gd name="connsiteX77" fmla="*/ 35719 w 440698"/>
                <a:gd name="connsiteY77" fmla="*/ 1209675 h 1390816"/>
                <a:gd name="connsiteX78" fmla="*/ 40481 w 440698"/>
                <a:gd name="connsiteY78" fmla="*/ 1126331 h 1390816"/>
                <a:gd name="connsiteX79" fmla="*/ 40481 w 440698"/>
                <a:gd name="connsiteY79" fmla="*/ 1021556 h 1390816"/>
                <a:gd name="connsiteX80" fmla="*/ 50006 w 440698"/>
                <a:gd name="connsiteY80" fmla="*/ 988219 h 1390816"/>
                <a:gd name="connsiteX81" fmla="*/ 42862 w 440698"/>
                <a:gd name="connsiteY81" fmla="*/ 954881 h 1390816"/>
                <a:gd name="connsiteX82" fmla="*/ 35719 w 440698"/>
                <a:gd name="connsiteY82" fmla="*/ 828675 h 1390816"/>
                <a:gd name="connsiteX83" fmla="*/ 30956 w 440698"/>
                <a:gd name="connsiteY83" fmla="*/ 814387 h 1390816"/>
                <a:gd name="connsiteX84" fmla="*/ 19050 w 440698"/>
                <a:gd name="connsiteY84" fmla="*/ 809625 h 1390816"/>
                <a:gd name="connsiteX85" fmla="*/ 19050 w 440698"/>
                <a:gd name="connsiteY85" fmla="*/ 792956 h 1390816"/>
                <a:gd name="connsiteX86" fmla="*/ 23812 w 440698"/>
                <a:gd name="connsiteY86" fmla="*/ 776287 h 1390816"/>
                <a:gd name="connsiteX87" fmla="*/ 7144 w 440698"/>
                <a:gd name="connsiteY87" fmla="*/ 766762 h 1390816"/>
                <a:gd name="connsiteX88" fmla="*/ 2381 w 440698"/>
                <a:gd name="connsiteY88" fmla="*/ 645319 h 1390816"/>
                <a:gd name="connsiteX89" fmla="*/ 16669 w 440698"/>
                <a:gd name="connsiteY89" fmla="*/ 611981 h 1390816"/>
                <a:gd name="connsiteX90" fmla="*/ 14287 w 440698"/>
                <a:gd name="connsiteY90" fmla="*/ 552450 h 1390816"/>
                <a:gd name="connsiteX91" fmla="*/ 21431 w 440698"/>
                <a:gd name="connsiteY91" fmla="*/ 531019 h 1390816"/>
                <a:gd name="connsiteX92" fmla="*/ 14287 w 440698"/>
                <a:gd name="connsiteY92" fmla="*/ 511969 h 1390816"/>
                <a:gd name="connsiteX93" fmla="*/ 9525 w 440698"/>
                <a:gd name="connsiteY93" fmla="*/ 500062 h 1390816"/>
                <a:gd name="connsiteX94" fmla="*/ 4762 w 440698"/>
                <a:gd name="connsiteY94" fmla="*/ 397669 h 1390816"/>
                <a:gd name="connsiteX95" fmla="*/ 0 w 440698"/>
                <a:gd name="connsiteY95" fmla="*/ 352425 h 1390816"/>
                <a:gd name="connsiteX96" fmla="*/ 0 w 440698"/>
                <a:gd name="connsiteY96" fmla="*/ 326231 h 1390816"/>
                <a:gd name="connsiteX97" fmla="*/ 14287 w 440698"/>
                <a:gd name="connsiteY97" fmla="*/ 283369 h 1390816"/>
                <a:gd name="connsiteX98" fmla="*/ 45244 w 440698"/>
                <a:gd name="connsiteY98" fmla="*/ 240506 h 1390816"/>
                <a:gd name="connsiteX99" fmla="*/ 61912 w 440698"/>
                <a:gd name="connsiteY99" fmla="*/ 216694 h 1390816"/>
                <a:gd name="connsiteX100" fmla="*/ 71437 w 440698"/>
                <a:gd name="connsiteY100" fmla="*/ 192881 h 1390816"/>
                <a:gd name="connsiteX101" fmla="*/ 85725 w 440698"/>
                <a:gd name="connsiteY101" fmla="*/ 185737 h 1390816"/>
                <a:gd name="connsiteX102" fmla="*/ 85725 w 440698"/>
                <a:gd name="connsiteY102" fmla="*/ 173831 h 1390816"/>
                <a:gd name="connsiteX103" fmla="*/ 78581 w 440698"/>
                <a:gd name="connsiteY103" fmla="*/ 152400 h 1390816"/>
                <a:gd name="connsiteX104" fmla="*/ 69056 w 440698"/>
                <a:gd name="connsiteY104" fmla="*/ 140494 h 1390816"/>
                <a:gd name="connsiteX105" fmla="*/ 61912 w 440698"/>
                <a:gd name="connsiteY105" fmla="*/ 119062 h 1390816"/>
                <a:gd name="connsiteX106" fmla="*/ 54769 w 440698"/>
                <a:gd name="connsiteY106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200025 w 440698"/>
                <a:gd name="connsiteY3" fmla="*/ 23313 h 1390816"/>
                <a:gd name="connsiteX4" fmla="*/ 219023 w 440698"/>
                <a:gd name="connsiteY4" fmla="*/ 50994 h 1390816"/>
                <a:gd name="connsiteX5" fmla="*/ 211234 w 440698"/>
                <a:gd name="connsiteY5" fmla="*/ 59282 h 1390816"/>
                <a:gd name="connsiteX6" fmla="*/ 216694 w 440698"/>
                <a:gd name="connsiteY6" fmla="*/ 66675 h 1390816"/>
                <a:gd name="connsiteX7" fmla="*/ 221456 w 440698"/>
                <a:gd name="connsiteY7" fmla="*/ 90487 h 1390816"/>
                <a:gd name="connsiteX8" fmla="*/ 216694 w 440698"/>
                <a:gd name="connsiteY8" fmla="*/ 109537 h 1390816"/>
                <a:gd name="connsiteX9" fmla="*/ 233362 w 440698"/>
                <a:gd name="connsiteY9" fmla="*/ 140494 h 1390816"/>
                <a:gd name="connsiteX10" fmla="*/ 222749 w 440698"/>
                <a:gd name="connsiteY10" fmla="*/ 147194 h 1390816"/>
                <a:gd name="connsiteX11" fmla="*/ 210842 w 440698"/>
                <a:gd name="connsiteY11" fmla="*/ 151311 h 1390816"/>
                <a:gd name="connsiteX12" fmla="*/ 207169 w 440698"/>
                <a:gd name="connsiteY12" fmla="*/ 164306 h 1390816"/>
                <a:gd name="connsiteX13" fmla="*/ 211931 w 440698"/>
                <a:gd name="connsiteY13" fmla="*/ 178594 h 1390816"/>
                <a:gd name="connsiteX14" fmla="*/ 211931 w 440698"/>
                <a:gd name="connsiteY14" fmla="*/ 195262 h 1390816"/>
                <a:gd name="connsiteX15" fmla="*/ 202406 w 440698"/>
                <a:gd name="connsiteY15" fmla="*/ 202406 h 1390816"/>
                <a:gd name="connsiteX16" fmla="*/ 176212 w 440698"/>
                <a:gd name="connsiteY16" fmla="*/ 202406 h 1390816"/>
                <a:gd name="connsiteX17" fmla="*/ 164306 w 440698"/>
                <a:gd name="connsiteY17" fmla="*/ 221456 h 1390816"/>
                <a:gd name="connsiteX18" fmla="*/ 159544 w 440698"/>
                <a:gd name="connsiteY18" fmla="*/ 247650 h 1390816"/>
                <a:gd name="connsiteX19" fmla="*/ 207169 w 440698"/>
                <a:gd name="connsiteY19" fmla="*/ 340519 h 1390816"/>
                <a:gd name="connsiteX20" fmla="*/ 223837 w 440698"/>
                <a:gd name="connsiteY20" fmla="*/ 383381 h 1390816"/>
                <a:gd name="connsiteX21" fmla="*/ 228600 w 440698"/>
                <a:gd name="connsiteY21" fmla="*/ 423862 h 1390816"/>
                <a:gd name="connsiteX22" fmla="*/ 242887 w 440698"/>
                <a:gd name="connsiteY22" fmla="*/ 457200 h 1390816"/>
                <a:gd name="connsiteX23" fmla="*/ 271462 w 440698"/>
                <a:gd name="connsiteY23" fmla="*/ 481012 h 1390816"/>
                <a:gd name="connsiteX24" fmla="*/ 311944 w 440698"/>
                <a:gd name="connsiteY24" fmla="*/ 516731 h 1390816"/>
                <a:gd name="connsiteX25" fmla="*/ 326231 w 440698"/>
                <a:gd name="connsiteY25" fmla="*/ 519112 h 1390816"/>
                <a:gd name="connsiteX26" fmla="*/ 361950 w 440698"/>
                <a:gd name="connsiteY26" fmla="*/ 552450 h 1390816"/>
                <a:gd name="connsiteX27" fmla="*/ 388144 w 440698"/>
                <a:gd name="connsiteY27" fmla="*/ 550069 h 1390816"/>
                <a:gd name="connsiteX28" fmla="*/ 402431 w 440698"/>
                <a:gd name="connsiteY28" fmla="*/ 542925 h 1390816"/>
                <a:gd name="connsiteX29" fmla="*/ 428625 w 440698"/>
                <a:gd name="connsiteY29" fmla="*/ 542925 h 1390816"/>
                <a:gd name="connsiteX30" fmla="*/ 431006 w 440698"/>
                <a:gd name="connsiteY30" fmla="*/ 561975 h 1390816"/>
                <a:gd name="connsiteX31" fmla="*/ 400050 w 440698"/>
                <a:gd name="connsiteY31" fmla="*/ 581025 h 1390816"/>
                <a:gd name="connsiteX32" fmla="*/ 385762 w 440698"/>
                <a:gd name="connsiteY32" fmla="*/ 633412 h 1390816"/>
                <a:gd name="connsiteX33" fmla="*/ 357187 w 440698"/>
                <a:gd name="connsiteY33" fmla="*/ 619125 h 1390816"/>
                <a:gd name="connsiteX34" fmla="*/ 340519 w 440698"/>
                <a:gd name="connsiteY34" fmla="*/ 600075 h 1390816"/>
                <a:gd name="connsiteX35" fmla="*/ 323850 w 440698"/>
                <a:gd name="connsiteY35" fmla="*/ 619125 h 1390816"/>
                <a:gd name="connsiteX36" fmla="*/ 319087 w 440698"/>
                <a:gd name="connsiteY36" fmla="*/ 635794 h 1390816"/>
                <a:gd name="connsiteX37" fmla="*/ 292894 w 440698"/>
                <a:gd name="connsiteY37" fmla="*/ 628650 h 1390816"/>
                <a:gd name="connsiteX38" fmla="*/ 278606 w 440698"/>
                <a:gd name="connsiteY38" fmla="*/ 616744 h 1390816"/>
                <a:gd name="connsiteX39" fmla="*/ 264319 w 440698"/>
                <a:gd name="connsiteY39" fmla="*/ 614362 h 1390816"/>
                <a:gd name="connsiteX40" fmla="*/ 254794 w 440698"/>
                <a:gd name="connsiteY40" fmla="*/ 604837 h 1390816"/>
                <a:gd name="connsiteX41" fmla="*/ 242887 w 440698"/>
                <a:gd name="connsiteY41" fmla="*/ 602456 h 1390816"/>
                <a:gd name="connsiteX42" fmla="*/ 240506 w 440698"/>
                <a:gd name="connsiteY42" fmla="*/ 690562 h 1390816"/>
                <a:gd name="connsiteX43" fmla="*/ 247650 w 440698"/>
                <a:gd name="connsiteY43" fmla="*/ 747712 h 1390816"/>
                <a:gd name="connsiteX44" fmla="*/ 233362 w 440698"/>
                <a:gd name="connsiteY44" fmla="*/ 757237 h 1390816"/>
                <a:gd name="connsiteX45" fmla="*/ 221456 w 440698"/>
                <a:gd name="connsiteY45" fmla="*/ 785812 h 1390816"/>
                <a:gd name="connsiteX46" fmla="*/ 216694 w 440698"/>
                <a:gd name="connsiteY46" fmla="*/ 931069 h 1390816"/>
                <a:gd name="connsiteX47" fmla="*/ 219075 w 440698"/>
                <a:gd name="connsiteY47" fmla="*/ 992981 h 1390816"/>
                <a:gd name="connsiteX48" fmla="*/ 204787 w 440698"/>
                <a:gd name="connsiteY48" fmla="*/ 1031081 h 1390816"/>
                <a:gd name="connsiteX49" fmla="*/ 204787 w 440698"/>
                <a:gd name="connsiteY49" fmla="*/ 1100137 h 1390816"/>
                <a:gd name="connsiteX50" fmla="*/ 192881 w 440698"/>
                <a:gd name="connsiteY50" fmla="*/ 1143000 h 1390816"/>
                <a:gd name="connsiteX51" fmla="*/ 192881 w 440698"/>
                <a:gd name="connsiteY51" fmla="*/ 1190625 h 1390816"/>
                <a:gd name="connsiteX52" fmla="*/ 169069 w 440698"/>
                <a:gd name="connsiteY52" fmla="*/ 1219200 h 1390816"/>
                <a:gd name="connsiteX53" fmla="*/ 202406 w 440698"/>
                <a:gd name="connsiteY53" fmla="*/ 1266825 h 1390816"/>
                <a:gd name="connsiteX54" fmla="*/ 240506 w 440698"/>
                <a:gd name="connsiteY54" fmla="*/ 1278731 h 1390816"/>
                <a:gd name="connsiteX55" fmla="*/ 271462 w 440698"/>
                <a:gd name="connsiteY55" fmla="*/ 1276350 h 1390816"/>
                <a:gd name="connsiteX56" fmla="*/ 283369 w 440698"/>
                <a:gd name="connsiteY56" fmla="*/ 1288256 h 1390816"/>
                <a:gd name="connsiteX57" fmla="*/ 276225 w 440698"/>
                <a:gd name="connsiteY57" fmla="*/ 1297781 h 1390816"/>
                <a:gd name="connsiteX58" fmla="*/ 211931 w 440698"/>
                <a:gd name="connsiteY58" fmla="*/ 1309687 h 1390816"/>
                <a:gd name="connsiteX59" fmla="*/ 150019 w 440698"/>
                <a:gd name="connsiteY59" fmla="*/ 1297781 h 1390816"/>
                <a:gd name="connsiteX60" fmla="*/ 140494 w 440698"/>
                <a:gd name="connsiteY60" fmla="*/ 1316831 h 1390816"/>
                <a:gd name="connsiteX61" fmla="*/ 173831 w 440698"/>
                <a:gd name="connsiteY61" fmla="*/ 1340644 h 1390816"/>
                <a:gd name="connsiteX62" fmla="*/ 207169 w 440698"/>
                <a:gd name="connsiteY62" fmla="*/ 1359694 h 1390816"/>
                <a:gd name="connsiteX63" fmla="*/ 230981 w 440698"/>
                <a:gd name="connsiteY63" fmla="*/ 1359694 h 1390816"/>
                <a:gd name="connsiteX64" fmla="*/ 240506 w 440698"/>
                <a:gd name="connsiteY64" fmla="*/ 1371600 h 1390816"/>
                <a:gd name="connsiteX65" fmla="*/ 223837 w 440698"/>
                <a:gd name="connsiteY65" fmla="*/ 1381568 h 1390816"/>
                <a:gd name="connsiteX66" fmla="*/ 116681 w 440698"/>
                <a:gd name="connsiteY66" fmla="*/ 1381125 h 1390816"/>
                <a:gd name="connsiteX67" fmla="*/ 88106 w 440698"/>
                <a:gd name="connsiteY67" fmla="*/ 1364456 h 1390816"/>
                <a:gd name="connsiteX68" fmla="*/ 71437 w 440698"/>
                <a:gd name="connsiteY68" fmla="*/ 1366837 h 1390816"/>
                <a:gd name="connsiteX69" fmla="*/ 26194 w 440698"/>
                <a:gd name="connsiteY69" fmla="*/ 1362075 h 1390816"/>
                <a:gd name="connsiteX70" fmla="*/ 28575 w 440698"/>
                <a:gd name="connsiteY70" fmla="*/ 1345406 h 1390816"/>
                <a:gd name="connsiteX71" fmla="*/ 33337 w 440698"/>
                <a:gd name="connsiteY71" fmla="*/ 1319212 h 1390816"/>
                <a:gd name="connsiteX72" fmla="*/ 26194 w 440698"/>
                <a:gd name="connsiteY72" fmla="*/ 1293019 h 1390816"/>
                <a:gd name="connsiteX73" fmla="*/ 28575 w 440698"/>
                <a:gd name="connsiteY73" fmla="*/ 1278731 h 1390816"/>
                <a:gd name="connsiteX74" fmla="*/ 45244 w 440698"/>
                <a:gd name="connsiteY74" fmla="*/ 1269206 h 1390816"/>
                <a:gd name="connsiteX75" fmla="*/ 40481 w 440698"/>
                <a:gd name="connsiteY75" fmla="*/ 1252537 h 1390816"/>
                <a:gd name="connsiteX76" fmla="*/ 28575 w 440698"/>
                <a:gd name="connsiteY76" fmla="*/ 1247775 h 1390816"/>
                <a:gd name="connsiteX77" fmla="*/ 35719 w 440698"/>
                <a:gd name="connsiteY77" fmla="*/ 1209675 h 1390816"/>
                <a:gd name="connsiteX78" fmla="*/ 40481 w 440698"/>
                <a:gd name="connsiteY78" fmla="*/ 1126331 h 1390816"/>
                <a:gd name="connsiteX79" fmla="*/ 40481 w 440698"/>
                <a:gd name="connsiteY79" fmla="*/ 1021556 h 1390816"/>
                <a:gd name="connsiteX80" fmla="*/ 50006 w 440698"/>
                <a:gd name="connsiteY80" fmla="*/ 988219 h 1390816"/>
                <a:gd name="connsiteX81" fmla="*/ 42862 w 440698"/>
                <a:gd name="connsiteY81" fmla="*/ 954881 h 1390816"/>
                <a:gd name="connsiteX82" fmla="*/ 35719 w 440698"/>
                <a:gd name="connsiteY82" fmla="*/ 828675 h 1390816"/>
                <a:gd name="connsiteX83" fmla="*/ 30956 w 440698"/>
                <a:gd name="connsiteY83" fmla="*/ 814387 h 1390816"/>
                <a:gd name="connsiteX84" fmla="*/ 19050 w 440698"/>
                <a:gd name="connsiteY84" fmla="*/ 809625 h 1390816"/>
                <a:gd name="connsiteX85" fmla="*/ 19050 w 440698"/>
                <a:gd name="connsiteY85" fmla="*/ 792956 h 1390816"/>
                <a:gd name="connsiteX86" fmla="*/ 23812 w 440698"/>
                <a:gd name="connsiteY86" fmla="*/ 776287 h 1390816"/>
                <a:gd name="connsiteX87" fmla="*/ 7144 w 440698"/>
                <a:gd name="connsiteY87" fmla="*/ 766762 h 1390816"/>
                <a:gd name="connsiteX88" fmla="*/ 2381 w 440698"/>
                <a:gd name="connsiteY88" fmla="*/ 645319 h 1390816"/>
                <a:gd name="connsiteX89" fmla="*/ 16669 w 440698"/>
                <a:gd name="connsiteY89" fmla="*/ 611981 h 1390816"/>
                <a:gd name="connsiteX90" fmla="*/ 14287 w 440698"/>
                <a:gd name="connsiteY90" fmla="*/ 552450 h 1390816"/>
                <a:gd name="connsiteX91" fmla="*/ 21431 w 440698"/>
                <a:gd name="connsiteY91" fmla="*/ 531019 h 1390816"/>
                <a:gd name="connsiteX92" fmla="*/ 14287 w 440698"/>
                <a:gd name="connsiteY92" fmla="*/ 511969 h 1390816"/>
                <a:gd name="connsiteX93" fmla="*/ 9525 w 440698"/>
                <a:gd name="connsiteY93" fmla="*/ 500062 h 1390816"/>
                <a:gd name="connsiteX94" fmla="*/ 4762 w 440698"/>
                <a:gd name="connsiteY94" fmla="*/ 397669 h 1390816"/>
                <a:gd name="connsiteX95" fmla="*/ 0 w 440698"/>
                <a:gd name="connsiteY95" fmla="*/ 352425 h 1390816"/>
                <a:gd name="connsiteX96" fmla="*/ 0 w 440698"/>
                <a:gd name="connsiteY96" fmla="*/ 326231 h 1390816"/>
                <a:gd name="connsiteX97" fmla="*/ 14287 w 440698"/>
                <a:gd name="connsiteY97" fmla="*/ 283369 h 1390816"/>
                <a:gd name="connsiteX98" fmla="*/ 45244 w 440698"/>
                <a:gd name="connsiteY98" fmla="*/ 240506 h 1390816"/>
                <a:gd name="connsiteX99" fmla="*/ 61912 w 440698"/>
                <a:gd name="connsiteY99" fmla="*/ 216694 h 1390816"/>
                <a:gd name="connsiteX100" fmla="*/ 71437 w 440698"/>
                <a:gd name="connsiteY100" fmla="*/ 192881 h 1390816"/>
                <a:gd name="connsiteX101" fmla="*/ 85725 w 440698"/>
                <a:gd name="connsiteY101" fmla="*/ 185737 h 1390816"/>
                <a:gd name="connsiteX102" fmla="*/ 85725 w 440698"/>
                <a:gd name="connsiteY102" fmla="*/ 173831 h 1390816"/>
                <a:gd name="connsiteX103" fmla="*/ 78581 w 440698"/>
                <a:gd name="connsiteY103" fmla="*/ 152400 h 1390816"/>
                <a:gd name="connsiteX104" fmla="*/ 69056 w 440698"/>
                <a:gd name="connsiteY104" fmla="*/ 140494 h 1390816"/>
                <a:gd name="connsiteX105" fmla="*/ 61912 w 440698"/>
                <a:gd name="connsiteY105" fmla="*/ 119062 h 1390816"/>
                <a:gd name="connsiteX106" fmla="*/ 54769 w 440698"/>
                <a:gd name="connsiteY106" fmla="*/ 71084 h 1390816"/>
                <a:gd name="connsiteX0" fmla="*/ 54769 w 440698"/>
                <a:gd name="connsiteY0" fmla="*/ 71084 h 1390816"/>
                <a:gd name="connsiteX1" fmla="*/ 107156 w 440698"/>
                <a:gd name="connsiteY1" fmla="*/ 0 h 1390816"/>
                <a:gd name="connsiteX2" fmla="*/ 147637 w 440698"/>
                <a:gd name="connsiteY2" fmla="*/ 0 h 1390816"/>
                <a:gd name="connsiteX3" fmla="*/ 200025 w 440698"/>
                <a:gd name="connsiteY3" fmla="*/ 23313 h 1390816"/>
                <a:gd name="connsiteX4" fmla="*/ 219023 w 440698"/>
                <a:gd name="connsiteY4" fmla="*/ 50994 h 1390816"/>
                <a:gd name="connsiteX5" fmla="*/ 211234 w 440698"/>
                <a:gd name="connsiteY5" fmla="*/ 59282 h 1390816"/>
                <a:gd name="connsiteX6" fmla="*/ 216694 w 440698"/>
                <a:gd name="connsiteY6" fmla="*/ 66675 h 1390816"/>
                <a:gd name="connsiteX7" fmla="*/ 221456 w 440698"/>
                <a:gd name="connsiteY7" fmla="*/ 90487 h 1390816"/>
                <a:gd name="connsiteX8" fmla="*/ 216694 w 440698"/>
                <a:gd name="connsiteY8" fmla="*/ 109537 h 1390816"/>
                <a:gd name="connsiteX9" fmla="*/ 233362 w 440698"/>
                <a:gd name="connsiteY9" fmla="*/ 140494 h 1390816"/>
                <a:gd name="connsiteX10" fmla="*/ 222749 w 440698"/>
                <a:gd name="connsiteY10" fmla="*/ 147194 h 1390816"/>
                <a:gd name="connsiteX11" fmla="*/ 210842 w 440698"/>
                <a:gd name="connsiteY11" fmla="*/ 151311 h 1390816"/>
                <a:gd name="connsiteX12" fmla="*/ 207169 w 440698"/>
                <a:gd name="connsiteY12" fmla="*/ 164306 h 1390816"/>
                <a:gd name="connsiteX13" fmla="*/ 211931 w 440698"/>
                <a:gd name="connsiteY13" fmla="*/ 178594 h 1390816"/>
                <a:gd name="connsiteX14" fmla="*/ 211931 w 440698"/>
                <a:gd name="connsiteY14" fmla="*/ 195262 h 1390816"/>
                <a:gd name="connsiteX15" fmla="*/ 202406 w 440698"/>
                <a:gd name="connsiteY15" fmla="*/ 202406 h 1390816"/>
                <a:gd name="connsiteX16" fmla="*/ 176212 w 440698"/>
                <a:gd name="connsiteY16" fmla="*/ 202406 h 1390816"/>
                <a:gd name="connsiteX17" fmla="*/ 164306 w 440698"/>
                <a:gd name="connsiteY17" fmla="*/ 221456 h 1390816"/>
                <a:gd name="connsiteX18" fmla="*/ 159544 w 440698"/>
                <a:gd name="connsiteY18" fmla="*/ 247650 h 1390816"/>
                <a:gd name="connsiteX19" fmla="*/ 207169 w 440698"/>
                <a:gd name="connsiteY19" fmla="*/ 340519 h 1390816"/>
                <a:gd name="connsiteX20" fmla="*/ 223837 w 440698"/>
                <a:gd name="connsiteY20" fmla="*/ 383381 h 1390816"/>
                <a:gd name="connsiteX21" fmla="*/ 228600 w 440698"/>
                <a:gd name="connsiteY21" fmla="*/ 423862 h 1390816"/>
                <a:gd name="connsiteX22" fmla="*/ 242887 w 440698"/>
                <a:gd name="connsiteY22" fmla="*/ 457200 h 1390816"/>
                <a:gd name="connsiteX23" fmla="*/ 271462 w 440698"/>
                <a:gd name="connsiteY23" fmla="*/ 481012 h 1390816"/>
                <a:gd name="connsiteX24" fmla="*/ 311944 w 440698"/>
                <a:gd name="connsiteY24" fmla="*/ 516731 h 1390816"/>
                <a:gd name="connsiteX25" fmla="*/ 326231 w 440698"/>
                <a:gd name="connsiteY25" fmla="*/ 519112 h 1390816"/>
                <a:gd name="connsiteX26" fmla="*/ 361950 w 440698"/>
                <a:gd name="connsiteY26" fmla="*/ 552450 h 1390816"/>
                <a:gd name="connsiteX27" fmla="*/ 388144 w 440698"/>
                <a:gd name="connsiteY27" fmla="*/ 550069 h 1390816"/>
                <a:gd name="connsiteX28" fmla="*/ 402431 w 440698"/>
                <a:gd name="connsiteY28" fmla="*/ 542925 h 1390816"/>
                <a:gd name="connsiteX29" fmla="*/ 428625 w 440698"/>
                <a:gd name="connsiteY29" fmla="*/ 542925 h 1390816"/>
                <a:gd name="connsiteX30" fmla="*/ 431006 w 440698"/>
                <a:gd name="connsiteY30" fmla="*/ 561975 h 1390816"/>
                <a:gd name="connsiteX31" fmla="*/ 400050 w 440698"/>
                <a:gd name="connsiteY31" fmla="*/ 581025 h 1390816"/>
                <a:gd name="connsiteX32" fmla="*/ 385762 w 440698"/>
                <a:gd name="connsiteY32" fmla="*/ 633412 h 1390816"/>
                <a:gd name="connsiteX33" fmla="*/ 357187 w 440698"/>
                <a:gd name="connsiteY33" fmla="*/ 619125 h 1390816"/>
                <a:gd name="connsiteX34" fmla="*/ 340519 w 440698"/>
                <a:gd name="connsiteY34" fmla="*/ 600075 h 1390816"/>
                <a:gd name="connsiteX35" fmla="*/ 323850 w 440698"/>
                <a:gd name="connsiteY35" fmla="*/ 619125 h 1390816"/>
                <a:gd name="connsiteX36" fmla="*/ 319087 w 440698"/>
                <a:gd name="connsiteY36" fmla="*/ 635794 h 1390816"/>
                <a:gd name="connsiteX37" fmla="*/ 292894 w 440698"/>
                <a:gd name="connsiteY37" fmla="*/ 628650 h 1390816"/>
                <a:gd name="connsiteX38" fmla="*/ 278606 w 440698"/>
                <a:gd name="connsiteY38" fmla="*/ 616744 h 1390816"/>
                <a:gd name="connsiteX39" fmla="*/ 264319 w 440698"/>
                <a:gd name="connsiteY39" fmla="*/ 614362 h 1390816"/>
                <a:gd name="connsiteX40" fmla="*/ 254794 w 440698"/>
                <a:gd name="connsiteY40" fmla="*/ 604837 h 1390816"/>
                <a:gd name="connsiteX41" fmla="*/ 242887 w 440698"/>
                <a:gd name="connsiteY41" fmla="*/ 602456 h 1390816"/>
                <a:gd name="connsiteX42" fmla="*/ 240506 w 440698"/>
                <a:gd name="connsiteY42" fmla="*/ 690562 h 1390816"/>
                <a:gd name="connsiteX43" fmla="*/ 247650 w 440698"/>
                <a:gd name="connsiteY43" fmla="*/ 747712 h 1390816"/>
                <a:gd name="connsiteX44" fmla="*/ 233362 w 440698"/>
                <a:gd name="connsiteY44" fmla="*/ 757237 h 1390816"/>
                <a:gd name="connsiteX45" fmla="*/ 221456 w 440698"/>
                <a:gd name="connsiteY45" fmla="*/ 785812 h 1390816"/>
                <a:gd name="connsiteX46" fmla="*/ 216694 w 440698"/>
                <a:gd name="connsiteY46" fmla="*/ 931069 h 1390816"/>
                <a:gd name="connsiteX47" fmla="*/ 219075 w 440698"/>
                <a:gd name="connsiteY47" fmla="*/ 992981 h 1390816"/>
                <a:gd name="connsiteX48" fmla="*/ 204787 w 440698"/>
                <a:gd name="connsiteY48" fmla="*/ 1031081 h 1390816"/>
                <a:gd name="connsiteX49" fmla="*/ 204787 w 440698"/>
                <a:gd name="connsiteY49" fmla="*/ 1100137 h 1390816"/>
                <a:gd name="connsiteX50" fmla="*/ 192881 w 440698"/>
                <a:gd name="connsiteY50" fmla="*/ 1143000 h 1390816"/>
                <a:gd name="connsiteX51" fmla="*/ 192881 w 440698"/>
                <a:gd name="connsiteY51" fmla="*/ 1190625 h 1390816"/>
                <a:gd name="connsiteX52" fmla="*/ 169069 w 440698"/>
                <a:gd name="connsiteY52" fmla="*/ 1219200 h 1390816"/>
                <a:gd name="connsiteX53" fmla="*/ 202406 w 440698"/>
                <a:gd name="connsiteY53" fmla="*/ 1266825 h 1390816"/>
                <a:gd name="connsiteX54" fmla="*/ 240506 w 440698"/>
                <a:gd name="connsiteY54" fmla="*/ 1278731 h 1390816"/>
                <a:gd name="connsiteX55" fmla="*/ 271462 w 440698"/>
                <a:gd name="connsiteY55" fmla="*/ 1276350 h 1390816"/>
                <a:gd name="connsiteX56" fmla="*/ 283369 w 440698"/>
                <a:gd name="connsiteY56" fmla="*/ 1288256 h 1390816"/>
                <a:gd name="connsiteX57" fmla="*/ 276225 w 440698"/>
                <a:gd name="connsiteY57" fmla="*/ 1297781 h 1390816"/>
                <a:gd name="connsiteX58" fmla="*/ 211931 w 440698"/>
                <a:gd name="connsiteY58" fmla="*/ 1309687 h 1390816"/>
                <a:gd name="connsiteX59" fmla="*/ 150019 w 440698"/>
                <a:gd name="connsiteY59" fmla="*/ 1297781 h 1390816"/>
                <a:gd name="connsiteX60" fmla="*/ 140494 w 440698"/>
                <a:gd name="connsiteY60" fmla="*/ 1316831 h 1390816"/>
                <a:gd name="connsiteX61" fmla="*/ 173831 w 440698"/>
                <a:gd name="connsiteY61" fmla="*/ 1340644 h 1390816"/>
                <a:gd name="connsiteX62" fmla="*/ 207169 w 440698"/>
                <a:gd name="connsiteY62" fmla="*/ 1359694 h 1390816"/>
                <a:gd name="connsiteX63" fmla="*/ 230981 w 440698"/>
                <a:gd name="connsiteY63" fmla="*/ 1359694 h 1390816"/>
                <a:gd name="connsiteX64" fmla="*/ 240506 w 440698"/>
                <a:gd name="connsiteY64" fmla="*/ 1371600 h 1390816"/>
                <a:gd name="connsiteX65" fmla="*/ 223837 w 440698"/>
                <a:gd name="connsiteY65" fmla="*/ 1381568 h 1390816"/>
                <a:gd name="connsiteX66" fmla="*/ 116681 w 440698"/>
                <a:gd name="connsiteY66" fmla="*/ 1381125 h 1390816"/>
                <a:gd name="connsiteX67" fmla="*/ 88106 w 440698"/>
                <a:gd name="connsiteY67" fmla="*/ 1364456 h 1390816"/>
                <a:gd name="connsiteX68" fmla="*/ 71437 w 440698"/>
                <a:gd name="connsiteY68" fmla="*/ 1366837 h 1390816"/>
                <a:gd name="connsiteX69" fmla="*/ 26194 w 440698"/>
                <a:gd name="connsiteY69" fmla="*/ 1362075 h 1390816"/>
                <a:gd name="connsiteX70" fmla="*/ 28575 w 440698"/>
                <a:gd name="connsiteY70" fmla="*/ 1345406 h 1390816"/>
                <a:gd name="connsiteX71" fmla="*/ 33337 w 440698"/>
                <a:gd name="connsiteY71" fmla="*/ 1319212 h 1390816"/>
                <a:gd name="connsiteX72" fmla="*/ 26194 w 440698"/>
                <a:gd name="connsiteY72" fmla="*/ 1293019 h 1390816"/>
                <a:gd name="connsiteX73" fmla="*/ 28575 w 440698"/>
                <a:gd name="connsiteY73" fmla="*/ 1278731 h 1390816"/>
                <a:gd name="connsiteX74" fmla="*/ 45244 w 440698"/>
                <a:gd name="connsiteY74" fmla="*/ 1269206 h 1390816"/>
                <a:gd name="connsiteX75" fmla="*/ 40481 w 440698"/>
                <a:gd name="connsiteY75" fmla="*/ 1252537 h 1390816"/>
                <a:gd name="connsiteX76" fmla="*/ 28575 w 440698"/>
                <a:gd name="connsiteY76" fmla="*/ 1247775 h 1390816"/>
                <a:gd name="connsiteX77" fmla="*/ 35719 w 440698"/>
                <a:gd name="connsiteY77" fmla="*/ 1209675 h 1390816"/>
                <a:gd name="connsiteX78" fmla="*/ 40481 w 440698"/>
                <a:gd name="connsiteY78" fmla="*/ 1126331 h 1390816"/>
                <a:gd name="connsiteX79" fmla="*/ 40481 w 440698"/>
                <a:gd name="connsiteY79" fmla="*/ 1021556 h 1390816"/>
                <a:gd name="connsiteX80" fmla="*/ 50006 w 440698"/>
                <a:gd name="connsiteY80" fmla="*/ 988219 h 1390816"/>
                <a:gd name="connsiteX81" fmla="*/ 42862 w 440698"/>
                <a:gd name="connsiteY81" fmla="*/ 954881 h 1390816"/>
                <a:gd name="connsiteX82" fmla="*/ 35719 w 440698"/>
                <a:gd name="connsiteY82" fmla="*/ 828675 h 1390816"/>
                <a:gd name="connsiteX83" fmla="*/ 30956 w 440698"/>
                <a:gd name="connsiteY83" fmla="*/ 814387 h 1390816"/>
                <a:gd name="connsiteX84" fmla="*/ 19050 w 440698"/>
                <a:gd name="connsiteY84" fmla="*/ 809625 h 1390816"/>
                <a:gd name="connsiteX85" fmla="*/ 19050 w 440698"/>
                <a:gd name="connsiteY85" fmla="*/ 792956 h 1390816"/>
                <a:gd name="connsiteX86" fmla="*/ 23812 w 440698"/>
                <a:gd name="connsiteY86" fmla="*/ 776287 h 1390816"/>
                <a:gd name="connsiteX87" fmla="*/ 7144 w 440698"/>
                <a:gd name="connsiteY87" fmla="*/ 766762 h 1390816"/>
                <a:gd name="connsiteX88" fmla="*/ 2381 w 440698"/>
                <a:gd name="connsiteY88" fmla="*/ 645319 h 1390816"/>
                <a:gd name="connsiteX89" fmla="*/ 16669 w 440698"/>
                <a:gd name="connsiteY89" fmla="*/ 611981 h 1390816"/>
                <a:gd name="connsiteX90" fmla="*/ 14287 w 440698"/>
                <a:gd name="connsiteY90" fmla="*/ 552450 h 1390816"/>
                <a:gd name="connsiteX91" fmla="*/ 21431 w 440698"/>
                <a:gd name="connsiteY91" fmla="*/ 531019 h 1390816"/>
                <a:gd name="connsiteX92" fmla="*/ 14287 w 440698"/>
                <a:gd name="connsiteY92" fmla="*/ 511969 h 1390816"/>
                <a:gd name="connsiteX93" fmla="*/ 9525 w 440698"/>
                <a:gd name="connsiteY93" fmla="*/ 500062 h 1390816"/>
                <a:gd name="connsiteX94" fmla="*/ 4762 w 440698"/>
                <a:gd name="connsiteY94" fmla="*/ 397669 h 1390816"/>
                <a:gd name="connsiteX95" fmla="*/ 0 w 440698"/>
                <a:gd name="connsiteY95" fmla="*/ 352425 h 1390816"/>
                <a:gd name="connsiteX96" fmla="*/ 0 w 440698"/>
                <a:gd name="connsiteY96" fmla="*/ 326231 h 1390816"/>
                <a:gd name="connsiteX97" fmla="*/ 14287 w 440698"/>
                <a:gd name="connsiteY97" fmla="*/ 283369 h 1390816"/>
                <a:gd name="connsiteX98" fmla="*/ 45244 w 440698"/>
                <a:gd name="connsiteY98" fmla="*/ 240506 h 1390816"/>
                <a:gd name="connsiteX99" fmla="*/ 61912 w 440698"/>
                <a:gd name="connsiteY99" fmla="*/ 216694 h 1390816"/>
                <a:gd name="connsiteX100" fmla="*/ 71437 w 440698"/>
                <a:gd name="connsiteY100" fmla="*/ 192881 h 1390816"/>
                <a:gd name="connsiteX101" fmla="*/ 85725 w 440698"/>
                <a:gd name="connsiteY101" fmla="*/ 185737 h 1390816"/>
                <a:gd name="connsiteX102" fmla="*/ 85725 w 440698"/>
                <a:gd name="connsiteY102" fmla="*/ 173831 h 1390816"/>
                <a:gd name="connsiteX103" fmla="*/ 78581 w 440698"/>
                <a:gd name="connsiteY103" fmla="*/ 152400 h 1390816"/>
                <a:gd name="connsiteX104" fmla="*/ 69056 w 440698"/>
                <a:gd name="connsiteY104" fmla="*/ 140494 h 1390816"/>
                <a:gd name="connsiteX105" fmla="*/ 61912 w 440698"/>
                <a:gd name="connsiteY105" fmla="*/ 119062 h 1390816"/>
                <a:gd name="connsiteX106" fmla="*/ 54769 w 440698"/>
                <a:gd name="connsiteY106" fmla="*/ 71084 h 1390816"/>
                <a:gd name="connsiteX0" fmla="*/ 54769 w 440698"/>
                <a:gd name="connsiteY0" fmla="*/ 73663 h 1393395"/>
                <a:gd name="connsiteX1" fmla="*/ 107156 w 440698"/>
                <a:gd name="connsiteY1" fmla="*/ 2579 h 1393395"/>
                <a:gd name="connsiteX2" fmla="*/ 147637 w 440698"/>
                <a:gd name="connsiteY2" fmla="*/ 2579 h 1393395"/>
                <a:gd name="connsiteX3" fmla="*/ 200025 w 440698"/>
                <a:gd name="connsiteY3" fmla="*/ 25892 h 1393395"/>
                <a:gd name="connsiteX4" fmla="*/ 219023 w 440698"/>
                <a:gd name="connsiteY4" fmla="*/ 53573 h 1393395"/>
                <a:gd name="connsiteX5" fmla="*/ 211234 w 440698"/>
                <a:gd name="connsiteY5" fmla="*/ 61861 h 1393395"/>
                <a:gd name="connsiteX6" fmla="*/ 216694 w 440698"/>
                <a:gd name="connsiteY6" fmla="*/ 69254 h 1393395"/>
                <a:gd name="connsiteX7" fmla="*/ 221456 w 440698"/>
                <a:gd name="connsiteY7" fmla="*/ 93066 h 1393395"/>
                <a:gd name="connsiteX8" fmla="*/ 216694 w 440698"/>
                <a:gd name="connsiteY8" fmla="*/ 112116 h 1393395"/>
                <a:gd name="connsiteX9" fmla="*/ 233362 w 440698"/>
                <a:gd name="connsiteY9" fmla="*/ 143073 h 1393395"/>
                <a:gd name="connsiteX10" fmla="*/ 222749 w 440698"/>
                <a:gd name="connsiteY10" fmla="*/ 149773 h 1393395"/>
                <a:gd name="connsiteX11" fmla="*/ 210842 w 440698"/>
                <a:gd name="connsiteY11" fmla="*/ 153890 h 1393395"/>
                <a:gd name="connsiteX12" fmla="*/ 207169 w 440698"/>
                <a:gd name="connsiteY12" fmla="*/ 166885 h 1393395"/>
                <a:gd name="connsiteX13" fmla="*/ 211931 w 440698"/>
                <a:gd name="connsiteY13" fmla="*/ 181173 h 1393395"/>
                <a:gd name="connsiteX14" fmla="*/ 211931 w 440698"/>
                <a:gd name="connsiteY14" fmla="*/ 197841 h 1393395"/>
                <a:gd name="connsiteX15" fmla="*/ 202406 w 440698"/>
                <a:gd name="connsiteY15" fmla="*/ 204985 h 1393395"/>
                <a:gd name="connsiteX16" fmla="*/ 176212 w 440698"/>
                <a:gd name="connsiteY16" fmla="*/ 204985 h 1393395"/>
                <a:gd name="connsiteX17" fmla="*/ 164306 w 440698"/>
                <a:gd name="connsiteY17" fmla="*/ 224035 h 1393395"/>
                <a:gd name="connsiteX18" fmla="*/ 159544 w 440698"/>
                <a:gd name="connsiteY18" fmla="*/ 250229 h 1393395"/>
                <a:gd name="connsiteX19" fmla="*/ 207169 w 440698"/>
                <a:gd name="connsiteY19" fmla="*/ 343098 h 1393395"/>
                <a:gd name="connsiteX20" fmla="*/ 223837 w 440698"/>
                <a:gd name="connsiteY20" fmla="*/ 385960 h 1393395"/>
                <a:gd name="connsiteX21" fmla="*/ 228600 w 440698"/>
                <a:gd name="connsiteY21" fmla="*/ 426441 h 1393395"/>
                <a:gd name="connsiteX22" fmla="*/ 242887 w 440698"/>
                <a:gd name="connsiteY22" fmla="*/ 459779 h 1393395"/>
                <a:gd name="connsiteX23" fmla="*/ 271462 w 440698"/>
                <a:gd name="connsiteY23" fmla="*/ 483591 h 1393395"/>
                <a:gd name="connsiteX24" fmla="*/ 311944 w 440698"/>
                <a:gd name="connsiteY24" fmla="*/ 519310 h 1393395"/>
                <a:gd name="connsiteX25" fmla="*/ 326231 w 440698"/>
                <a:gd name="connsiteY25" fmla="*/ 521691 h 1393395"/>
                <a:gd name="connsiteX26" fmla="*/ 361950 w 440698"/>
                <a:gd name="connsiteY26" fmla="*/ 555029 h 1393395"/>
                <a:gd name="connsiteX27" fmla="*/ 388144 w 440698"/>
                <a:gd name="connsiteY27" fmla="*/ 552648 h 1393395"/>
                <a:gd name="connsiteX28" fmla="*/ 402431 w 440698"/>
                <a:gd name="connsiteY28" fmla="*/ 545504 h 1393395"/>
                <a:gd name="connsiteX29" fmla="*/ 428625 w 440698"/>
                <a:gd name="connsiteY29" fmla="*/ 545504 h 1393395"/>
                <a:gd name="connsiteX30" fmla="*/ 431006 w 440698"/>
                <a:gd name="connsiteY30" fmla="*/ 564554 h 1393395"/>
                <a:gd name="connsiteX31" fmla="*/ 400050 w 440698"/>
                <a:gd name="connsiteY31" fmla="*/ 583604 h 1393395"/>
                <a:gd name="connsiteX32" fmla="*/ 385762 w 440698"/>
                <a:gd name="connsiteY32" fmla="*/ 635991 h 1393395"/>
                <a:gd name="connsiteX33" fmla="*/ 357187 w 440698"/>
                <a:gd name="connsiteY33" fmla="*/ 621704 h 1393395"/>
                <a:gd name="connsiteX34" fmla="*/ 340519 w 440698"/>
                <a:gd name="connsiteY34" fmla="*/ 602654 h 1393395"/>
                <a:gd name="connsiteX35" fmla="*/ 323850 w 440698"/>
                <a:gd name="connsiteY35" fmla="*/ 621704 h 1393395"/>
                <a:gd name="connsiteX36" fmla="*/ 319087 w 440698"/>
                <a:gd name="connsiteY36" fmla="*/ 638373 h 1393395"/>
                <a:gd name="connsiteX37" fmla="*/ 292894 w 440698"/>
                <a:gd name="connsiteY37" fmla="*/ 631229 h 1393395"/>
                <a:gd name="connsiteX38" fmla="*/ 278606 w 440698"/>
                <a:gd name="connsiteY38" fmla="*/ 619323 h 1393395"/>
                <a:gd name="connsiteX39" fmla="*/ 264319 w 440698"/>
                <a:gd name="connsiteY39" fmla="*/ 616941 h 1393395"/>
                <a:gd name="connsiteX40" fmla="*/ 254794 w 440698"/>
                <a:gd name="connsiteY40" fmla="*/ 607416 h 1393395"/>
                <a:gd name="connsiteX41" fmla="*/ 242887 w 440698"/>
                <a:gd name="connsiteY41" fmla="*/ 605035 h 1393395"/>
                <a:gd name="connsiteX42" fmla="*/ 240506 w 440698"/>
                <a:gd name="connsiteY42" fmla="*/ 693141 h 1393395"/>
                <a:gd name="connsiteX43" fmla="*/ 247650 w 440698"/>
                <a:gd name="connsiteY43" fmla="*/ 750291 h 1393395"/>
                <a:gd name="connsiteX44" fmla="*/ 233362 w 440698"/>
                <a:gd name="connsiteY44" fmla="*/ 759816 h 1393395"/>
                <a:gd name="connsiteX45" fmla="*/ 221456 w 440698"/>
                <a:gd name="connsiteY45" fmla="*/ 788391 h 1393395"/>
                <a:gd name="connsiteX46" fmla="*/ 216694 w 440698"/>
                <a:gd name="connsiteY46" fmla="*/ 933648 h 1393395"/>
                <a:gd name="connsiteX47" fmla="*/ 219075 w 440698"/>
                <a:gd name="connsiteY47" fmla="*/ 995560 h 1393395"/>
                <a:gd name="connsiteX48" fmla="*/ 204787 w 440698"/>
                <a:gd name="connsiteY48" fmla="*/ 1033660 h 1393395"/>
                <a:gd name="connsiteX49" fmla="*/ 204787 w 440698"/>
                <a:gd name="connsiteY49" fmla="*/ 1102716 h 1393395"/>
                <a:gd name="connsiteX50" fmla="*/ 192881 w 440698"/>
                <a:gd name="connsiteY50" fmla="*/ 1145579 h 1393395"/>
                <a:gd name="connsiteX51" fmla="*/ 192881 w 440698"/>
                <a:gd name="connsiteY51" fmla="*/ 1193204 h 1393395"/>
                <a:gd name="connsiteX52" fmla="*/ 169069 w 440698"/>
                <a:gd name="connsiteY52" fmla="*/ 1221779 h 1393395"/>
                <a:gd name="connsiteX53" fmla="*/ 202406 w 440698"/>
                <a:gd name="connsiteY53" fmla="*/ 1269404 h 1393395"/>
                <a:gd name="connsiteX54" fmla="*/ 240506 w 440698"/>
                <a:gd name="connsiteY54" fmla="*/ 1281310 h 1393395"/>
                <a:gd name="connsiteX55" fmla="*/ 271462 w 440698"/>
                <a:gd name="connsiteY55" fmla="*/ 1278929 h 1393395"/>
                <a:gd name="connsiteX56" fmla="*/ 283369 w 440698"/>
                <a:gd name="connsiteY56" fmla="*/ 1290835 h 1393395"/>
                <a:gd name="connsiteX57" fmla="*/ 276225 w 440698"/>
                <a:gd name="connsiteY57" fmla="*/ 1300360 h 1393395"/>
                <a:gd name="connsiteX58" fmla="*/ 211931 w 440698"/>
                <a:gd name="connsiteY58" fmla="*/ 1312266 h 1393395"/>
                <a:gd name="connsiteX59" fmla="*/ 150019 w 440698"/>
                <a:gd name="connsiteY59" fmla="*/ 1300360 h 1393395"/>
                <a:gd name="connsiteX60" fmla="*/ 140494 w 440698"/>
                <a:gd name="connsiteY60" fmla="*/ 1319410 h 1393395"/>
                <a:gd name="connsiteX61" fmla="*/ 173831 w 440698"/>
                <a:gd name="connsiteY61" fmla="*/ 1343223 h 1393395"/>
                <a:gd name="connsiteX62" fmla="*/ 207169 w 440698"/>
                <a:gd name="connsiteY62" fmla="*/ 1362273 h 1393395"/>
                <a:gd name="connsiteX63" fmla="*/ 230981 w 440698"/>
                <a:gd name="connsiteY63" fmla="*/ 1362273 h 1393395"/>
                <a:gd name="connsiteX64" fmla="*/ 240506 w 440698"/>
                <a:gd name="connsiteY64" fmla="*/ 1374179 h 1393395"/>
                <a:gd name="connsiteX65" fmla="*/ 223837 w 440698"/>
                <a:gd name="connsiteY65" fmla="*/ 1384147 h 1393395"/>
                <a:gd name="connsiteX66" fmla="*/ 116681 w 440698"/>
                <a:gd name="connsiteY66" fmla="*/ 1383704 h 1393395"/>
                <a:gd name="connsiteX67" fmla="*/ 88106 w 440698"/>
                <a:gd name="connsiteY67" fmla="*/ 1367035 h 1393395"/>
                <a:gd name="connsiteX68" fmla="*/ 71437 w 440698"/>
                <a:gd name="connsiteY68" fmla="*/ 1369416 h 1393395"/>
                <a:gd name="connsiteX69" fmla="*/ 26194 w 440698"/>
                <a:gd name="connsiteY69" fmla="*/ 1364654 h 1393395"/>
                <a:gd name="connsiteX70" fmla="*/ 28575 w 440698"/>
                <a:gd name="connsiteY70" fmla="*/ 1347985 h 1393395"/>
                <a:gd name="connsiteX71" fmla="*/ 33337 w 440698"/>
                <a:gd name="connsiteY71" fmla="*/ 1321791 h 1393395"/>
                <a:gd name="connsiteX72" fmla="*/ 26194 w 440698"/>
                <a:gd name="connsiteY72" fmla="*/ 1295598 h 1393395"/>
                <a:gd name="connsiteX73" fmla="*/ 28575 w 440698"/>
                <a:gd name="connsiteY73" fmla="*/ 1281310 h 1393395"/>
                <a:gd name="connsiteX74" fmla="*/ 45244 w 440698"/>
                <a:gd name="connsiteY74" fmla="*/ 1271785 h 1393395"/>
                <a:gd name="connsiteX75" fmla="*/ 40481 w 440698"/>
                <a:gd name="connsiteY75" fmla="*/ 1255116 h 1393395"/>
                <a:gd name="connsiteX76" fmla="*/ 28575 w 440698"/>
                <a:gd name="connsiteY76" fmla="*/ 1250354 h 1393395"/>
                <a:gd name="connsiteX77" fmla="*/ 35719 w 440698"/>
                <a:gd name="connsiteY77" fmla="*/ 1212254 h 1393395"/>
                <a:gd name="connsiteX78" fmla="*/ 40481 w 440698"/>
                <a:gd name="connsiteY78" fmla="*/ 1128910 h 1393395"/>
                <a:gd name="connsiteX79" fmla="*/ 40481 w 440698"/>
                <a:gd name="connsiteY79" fmla="*/ 1024135 h 1393395"/>
                <a:gd name="connsiteX80" fmla="*/ 50006 w 440698"/>
                <a:gd name="connsiteY80" fmla="*/ 990798 h 1393395"/>
                <a:gd name="connsiteX81" fmla="*/ 42862 w 440698"/>
                <a:gd name="connsiteY81" fmla="*/ 957460 h 1393395"/>
                <a:gd name="connsiteX82" fmla="*/ 35719 w 440698"/>
                <a:gd name="connsiteY82" fmla="*/ 831254 h 1393395"/>
                <a:gd name="connsiteX83" fmla="*/ 30956 w 440698"/>
                <a:gd name="connsiteY83" fmla="*/ 816966 h 1393395"/>
                <a:gd name="connsiteX84" fmla="*/ 19050 w 440698"/>
                <a:gd name="connsiteY84" fmla="*/ 812204 h 1393395"/>
                <a:gd name="connsiteX85" fmla="*/ 19050 w 440698"/>
                <a:gd name="connsiteY85" fmla="*/ 795535 h 1393395"/>
                <a:gd name="connsiteX86" fmla="*/ 23812 w 440698"/>
                <a:gd name="connsiteY86" fmla="*/ 778866 h 1393395"/>
                <a:gd name="connsiteX87" fmla="*/ 7144 w 440698"/>
                <a:gd name="connsiteY87" fmla="*/ 769341 h 1393395"/>
                <a:gd name="connsiteX88" fmla="*/ 2381 w 440698"/>
                <a:gd name="connsiteY88" fmla="*/ 647898 h 1393395"/>
                <a:gd name="connsiteX89" fmla="*/ 16669 w 440698"/>
                <a:gd name="connsiteY89" fmla="*/ 614560 h 1393395"/>
                <a:gd name="connsiteX90" fmla="*/ 14287 w 440698"/>
                <a:gd name="connsiteY90" fmla="*/ 555029 h 1393395"/>
                <a:gd name="connsiteX91" fmla="*/ 21431 w 440698"/>
                <a:gd name="connsiteY91" fmla="*/ 533598 h 1393395"/>
                <a:gd name="connsiteX92" fmla="*/ 14287 w 440698"/>
                <a:gd name="connsiteY92" fmla="*/ 514548 h 1393395"/>
                <a:gd name="connsiteX93" fmla="*/ 9525 w 440698"/>
                <a:gd name="connsiteY93" fmla="*/ 502641 h 1393395"/>
                <a:gd name="connsiteX94" fmla="*/ 4762 w 440698"/>
                <a:gd name="connsiteY94" fmla="*/ 400248 h 1393395"/>
                <a:gd name="connsiteX95" fmla="*/ 0 w 440698"/>
                <a:gd name="connsiteY95" fmla="*/ 355004 h 1393395"/>
                <a:gd name="connsiteX96" fmla="*/ 0 w 440698"/>
                <a:gd name="connsiteY96" fmla="*/ 328810 h 1393395"/>
                <a:gd name="connsiteX97" fmla="*/ 14287 w 440698"/>
                <a:gd name="connsiteY97" fmla="*/ 285948 h 1393395"/>
                <a:gd name="connsiteX98" fmla="*/ 45244 w 440698"/>
                <a:gd name="connsiteY98" fmla="*/ 243085 h 1393395"/>
                <a:gd name="connsiteX99" fmla="*/ 61912 w 440698"/>
                <a:gd name="connsiteY99" fmla="*/ 219273 h 1393395"/>
                <a:gd name="connsiteX100" fmla="*/ 71437 w 440698"/>
                <a:gd name="connsiteY100" fmla="*/ 195460 h 1393395"/>
                <a:gd name="connsiteX101" fmla="*/ 85725 w 440698"/>
                <a:gd name="connsiteY101" fmla="*/ 188316 h 1393395"/>
                <a:gd name="connsiteX102" fmla="*/ 85725 w 440698"/>
                <a:gd name="connsiteY102" fmla="*/ 176410 h 1393395"/>
                <a:gd name="connsiteX103" fmla="*/ 78581 w 440698"/>
                <a:gd name="connsiteY103" fmla="*/ 154979 h 1393395"/>
                <a:gd name="connsiteX104" fmla="*/ 69056 w 440698"/>
                <a:gd name="connsiteY104" fmla="*/ 143073 h 1393395"/>
                <a:gd name="connsiteX105" fmla="*/ 61912 w 440698"/>
                <a:gd name="connsiteY105" fmla="*/ 121641 h 1393395"/>
                <a:gd name="connsiteX106" fmla="*/ 54769 w 440698"/>
                <a:gd name="connsiteY106" fmla="*/ 73663 h 1393395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33362 w 440698"/>
                <a:gd name="connsiteY9" fmla="*/ 143718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33362 w 440698"/>
                <a:gd name="connsiteY9" fmla="*/ 143718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33362 w 440698"/>
                <a:gd name="connsiteY9" fmla="*/ 143718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33362 w 440698"/>
                <a:gd name="connsiteY9" fmla="*/ 143718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33362 w 440698"/>
                <a:gd name="connsiteY9" fmla="*/ 143718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22749 w 440698"/>
                <a:gd name="connsiteY10" fmla="*/ 150418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11931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11931 w 440698"/>
                <a:gd name="connsiteY14" fmla="*/ 198486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85762 w 440698"/>
                <a:gd name="connsiteY32" fmla="*/ 636636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95773 w 440698"/>
                <a:gd name="connsiteY32" fmla="*/ 628165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95773 w 440698"/>
                <a:gd name="connsiteY32" fmla="*/ 628165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95773 w 440698"/>
                <a:gd name="connsiteY32" fmla="*/ 628165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95773 w 440698"/>
                <a:gd name="connsiteY32" fmla="*/ 628165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  <a:gd name="connsiteX0" fmla="*/ 54769 w 440698"/>
                <a:gd name="connsiteY0" fmla="*/ 74308 h 1394040"/>
                <a:gd name="connsiteX1" fmla="*/ 107156 w 440698"/>
                <a:gd name="connsiteY1" fmla="*/ 3224 h 1394040"/>
                <a:gd name="connsiteX2" fmla="*/ 147637 w 440698"/>
                <a:gd name="connsiteY2" fmla="*/ 3224 h 1394040"/>
                <a:gd name="connsiteX3" fmla="*/ 200025 w 440698"/>
                <a:gd name="connsiteY3" fmla="*/ 26537 h 1394040"/>
                <a:gd name="connsiteX4" fmla="*/ 219023 w 440698"/>
                <a:gd name="connsiteY4" fmla="*/ 54218 h 1394040"/>
                <a:gd name="connsiteX5" fmla="*/ 211234 w 440698"/>
                <a:gd name="connsiteY5" fmla="*/ 62506 h 1394040"/>
                <a:gd name="connsiteX6" fmla="*/ 216694 w 440698"/>
                <a:gd name="connsiteY6" fmla="*/ 69899 h 1394040"/>
                <a:gd name="connsiteX7" fmla="*/ 221456 w 440698"/>
                <a:gd name="connsiteY7" fmla="*/ 93711 h 1394040"/>
                <a:gd name="connsiteX8" fmla="*/ 216694 w 440698"/>
                <a:gd name="connsiteY8" fmla="*/ 112761 h 1394040"/>
                <a:gd name="connsiteX9" fmla="*/ 228849 w 440698"/>
                <a:gd name="connsiteY9" fmla="*/ 139205 h 1394040"/>
                <a:gd name="connsiteX10" fmla="*/ 219526 w 440698"/>
                <a:gd name="connsiteY10" fmla="*/ 149129 h 1394040"/>
                <a:gd name="connsiteX11" fmla="*/ 210842 w 440698"/>
                <a:gd name="connsiteY11" fmla="*/ 154535 h 1394040"/>
                <a:gd name="connsiteX12" fmla="*/ 207169 w 440698"/>
                <a:gd name="connsiteY12" fmla="*/ 167530 h 1394040"/>
                <a:gd name="connsiteX13" fmla="*/ 206128 w 440698"/>
                <a:gd name="connsiteY13" fmla="*/ 181818 h 1394040"/>
                <a:gd name="connsiteX14" fmla="*/ 209352 w 440698"/>
                <a:gd name="connsiteY14" fmla="*/ 197197 h 1394040"/>
                <a:gd name="connsiteX15" fmla="*/ 202406 w 440698"/>
                <a:gd name="connsiteY15" fmla="*/ 205630 h 1394040"/>
                <a:gd name="connsiteX16" fmla="*/ 176212 w 440698"/>
                <a:gd name="connsiteY16" fmla="*/ 205630 h 1394040"/>
                <a:gd name="connsiteX17" fmla="*/ 164306 w 440698"/>
                <a:gd name="connsiteY17" fmla="*/ 224680 h 1394040"/>
                <a:gd name="connsiteX18" fmla="*/ 159544 w 440698"/>
                <a:gd name="connsiteY18" fmla="*/ 250874 h 1394040"/>
                <a:gd name="connsiteX19" fmla="*/ 207169 w 440698"/>
                <a:gd name="connsiteY19" fmla="*/ 343743 h 1394040"/>
                <a:gd name="connsiteX20" fmla="*/ 223837 w 440698"/>
                <a:gd name="connsiteY20" fmla="*/ 386605 h 1394040"/>
                <a:gd name="connsiteX21" fmla="*/ 228600 w 440698"/>
                <a:gd name="connsiteY21" fmla="*/ 427086 h 1394040"/>
                <a:gd name="connsiteX22" fmla="*/ 242887 w 440698"/>
                <a:gd name="connsiteY22" fmla="*/ 460424 h 1394040"/>
                <a:gd name="connsiteX23" fmla="*/ 271462 w 440698"/>
                <a:gd name="connsiteY23" fmla="*/ 484236 h 1394040"/>
                <a:gd name="connsiteX24" fmla="*/ 311944 w 440698"/>
                <a:gd name="connsiteY24" fmla="*/ 519955 h 1394040"/>
                <a:gd name="connsiteX25" fmla="*/ 326231 w 440698"/>
                <a:gd name="connsiteY25" fmla="*/ 522336 h 1394040"/>
                <a:gd name="connsiteX26" fmla="*/ 361950 w 440698"/>
                <a:gd name="connsiteY26" fmla="*/ 555674 h 1394040"/>
                <a:gd name="connsiteX27" fmla="*/ 388144 w 440698"/>
                <a:gd name="connsiteY27" fmla="*/ 553293 h 1394040"/>
                <a:gd name="connsiteX28" fmla="*/ 402431 w 440698"/>
                <a:gd name="connsiteY28" fmla="*/ 546149 h 1394040"/>
                <a:gd name="connsiteX29" fmla="*/ 428625 w 440698"/>
                <a:gd name="connsiteY29" fmla="*/ 546149 h 1394040"/>
                <a:gd name="connsiteX30" fmla="*/ 431006 w 440698"/>
                <a:gd name="connsiteY30" fmla="*/ 565199 h 1394040"/>
                <a:gd name="connsiteX31" fmla="*/ 400050 w 440698"/>
                <a:gd name="connsiteY31" fmla="*/ 584249 h 1394040"/>
                <a:gd name="connsiteX32" fmla="*/ 395773 w 440698"/>
                <a:gd name="connsiteY32" fmla="*/ 628165 h 1394040"/>
                <a:gd name="connsiteX33" fmla="*/ 357187 w 440698"/>
                <a:gd name="connsiteY33" fmla="*/ 622349 h 1394040"/>
                <a:gd name="connsiteX34" fmla="*/ 340519 w 440698"/>
                <a:gd name="connsiteY34" fmla="*/ 603299 h 1394040"/>
                <a:gd name="connsiteX35" fmla="*/ 323850 w 440698"/>
                <a:gd name="connsiteY35" fmla="*/ 622349 h 1394040"/>
                <a:gd name="connsiteX36" fmla="*/ 319087 w 440698"/>
                <a:gd name="connsiteY36" fmla="*/ 639018 h 1394040"/>
                <a:gd name="connsiteX37" fmla="*/ 292894 w 440698"/>
                <a:gd name="connsiteY37" fmla="*/ 631874 h 1394040"/>
                <a:gd name="connsiteX38" fmla="*/ 278606 w 440698"/>
                <a:gd name="connsiteY38" fmla="*/ 619968 h 1394040"/>
                <a:gd name="connsiteX39" fmla="*/ 264319 w 440698"/>
                <a:gd name="connsiteY39" fmla="*/ 617586 h 1394040"/>
                <a:gd name="connsiteX40" fmla="*/ 254794 w 440698"/>
                <a:gd name="connsiteY40" fmla="*/ 608061 h 1394040"/>
                <a:gd name="connsiteX41" fmla="*/ 242887 w 440698"/>
                <a:gd name="connsiteY41" fmla="*/ 605680 h 1394040"/>
                <a:gd name="connsiteX42" fmla="*/ 240506 w 440698"/>
                <a:gd name="connsiteY42" fmla="*/ 693786 h 1394040"/>
                <a:gd name="connsiteX43" fmla="*/ 247650 w 440698"/>
                <a:gd name="connsiteY43" fmla="*/ 750936 h 1394040"/>
                <a:gd name="connsiteX44" fmla="*/ 233362 w 440698"/>
                <a:gd name="connsiteY44" fmla="*/ 760461 h 1394040"/>
                <a:gd name="connsiteX45" fmla="*/ 221456 w 440698"/>
                <a:gd name="connsiteY45" fmla="*/ 789036 h 1394040"/>
                <a:gd name="connsiteX46" fmla="*/ 216694 w 440698"/>
                <a:gd name="connsiteY46" fmla="*/ 934293 h 1394040"/>
                <a:gd name="connsiteX47" fmla="*/ 219075 w 440698"/>
                <a:gd name="connsiteY47" fmla="*/ 996205 h 1394040"/>
                <a:gd name="connsiteX48" fmla="*/ 204787 w 440698"/>
                <a:gd name="connsiteY48" fmla="*/ 1034305 h 1394040"/>
                <a:gd name="connsiteX49" fmla="*/ 204787 w 440698"/>
                <a:gd name="connsiteY49" fmla="*/ 1103361 h 1394040"/>
                <a:gd name="connsiteX50" fmla="*/ 192881 w 440698"/>
                <a:gd name="connsiteY50" fmla="*/ 1146224 h 1394040"/>
                <a:gd name="connsiteX51" fmla="*/ 192881 w 440698"/>
                <a:gd name="connsiteY51" fmla="*/ 1193849 h 1394040"/>
                <a:gd name="connsiteX52" fmla="*/ 169069 w 440698"/>
                <a:gd name="connsiteY52" fmla="*/ 1222424 h 1394040"/>
                <a:gd name="connsiteX53" fmla="*/ 202406 w 440698"/>
                <a:gd name="connsiteY53" fmla="*/ 1270049 h 1394040"/>
                <a:gd name="connsiteX54" fmla="*/ 240506 w 440698"/>
                <a:gd name="connsiteY54" fmla="*/ 1281955 h 1394040"/>
                <a:gd name="connsiteX55" fmla="*/ 271462 w 440698"/>
                <a:gd name="connsiteY55" fmla="*/ 1279574 h 1394040"/>
                <a:gd name="connsiteX56" fmla="*/ 283369 w 440698"/>
                <a:gd name="connsiteY56" fmla="*/ 1291480 h 1394040"/>
                <a:gd name="connsiteX57" fmla="*/ 276225 w 440698"/>
                <a:gd name="connsiteY57" fmla="*/ 1301005 h 1394040"/>
                <a:gd name="connsiteX58" fmla="*/ 211931 w 440698"/>
                <a:gd name="connsiteY58" fmla="*/ 1312911 h 1394040"/>
                <a:gd name="connsiteX59" fmla="*/ 150019 w 440698"/>
                <a:gd name="connsiteY59" fmla="*/ 1301005 h 1394040"/>
                <a:gd name="connsiteX60" fmla="*/ 140494 w 440698"/>
                <a:gd name="connsiteY60" fmla="*/ 1320055 h 1394040"/>
                <a:gd name="connsiteX61" fmla="*/ 173831 w 440698"/>
                <a:gd name="connsiteY61" fmla="*/ 1343868 h 1394040"/>
                <a:gd name="connsiteX62" fmla="*/ 207169 w 440698"/>
                <a:gd name="connsiteY62" fmla="*/ 1362918 h 1394040"/>
                <a:gd name="connsiteX63" fmla="*/ 230981 w 440698"/>
                <a:gd name="connsiteY63" fmla="*/ 1362918 h 1394040"/>
                <a:gd name="connsiteX64" fmla="*/ 240506 w 440698"/>
                <a:gd name="connsiteY64" fmla="*/ 1374824 h 1394040"/>
                <a:gd name="connsiteX65" fmla="*/ 223837 w 440698"/>
                <a:gd name="connsiteY65" fmla="*/ 1384792 h 1394040"/>
                <a:gd name="connsiteX66" fmla="*/ 116681 w 440698"/>
                <a:gd name="connsiteY66" fmla="*/ 1384349 h 1394040"/>
                <a:gd name="connsiteX67" fmla="*/ 88106 w 440698"/>
                <a:gd name="connsiteY67" fmla="*/ 1367680 h 1394040"/>
                <a:gd name="connsiteX68" fmla="*/ 71437 w 440698"/>
                <a:gd name="connsiteY68" fmla="*/ 1370061 h 1394040"/>
                <a:gd name="connsiteX69" fmla="*/ 26194 w 440698"/>
                <a:gd name="connsiteY69" fmla="*/ 1365299 h 1394040"/>
                <a:gd name="connsiteX70" fmla="*/ 28575 w 440698"/>
                <a:gd name="connsiteY70" fmla="*/ 1348630 h 1394040"/>
                <a:gd name="connsiteX71" fmla="*/ 33337 w 440698"/>
                <a:gd name="connsiteY71" fmla="*/ 1322436 h 1394040"/>
                <a:gd name="connsiteX72" fmla="*/ 26194 w 440698"/>
                <a:gd name="connsiteY72" fmla="*/ 1296243 h 1394040"/>
                <a:gd name="connsiteX73" fmla="*/ 28575 w 440698"/>
                <a:gd name="connsiteY73" fmla="*/ 1281955 h 1394040"/>
                <a:gd name="connsiteX74" fmla="*/ 45244 w 440698"/>
                <a:gd name="connsiteY74" fmla="*/ 1272430 h 1394040"/>
                <a:gd name="connsiteX75" fmla="*/ 40481 w 440698"/>
                <a:gd name="connsiteY75" fmla="*/ 1255761 h 1394040"/>
                <a:gd name="connsiteX76" fmla="*/ 28575 w 440698"/>
                <a:gd name="connsiteY76" fmla="*/ 1250999 h 1394040"/>
                <a:gd name="connsiteX77" fmla="*/ 35719 w 440698"/>
                <a:gd name="connsiteY77" fmla="*/ 1212899 h 1394040"/>
                <a:gd name="connsiteX78" fmla="*/ 40481 w 440698"/>
                <a:gd name="connsiteY78" fmla="*/ 1129555 h 1394040"/>
                <a:gd name="connsiteX79" fmla="*/ 40481 w 440698"/>
                <a:gd name="connsiteY79" fmla="*/ 1024780 h 1394040"/>
                <a:gd name="connsiteX80" fmla="*/ 50006 w 440698"/>
                <a:gd name="connsiteY80" fmla="*/ 991443 h 1394040"/>
                <a:gd name="connsiteX81" fmla="*/ 42862 w 440698"/>
                <a:gd name="connsiteY81" fmla="*/ 958105 h 1394040"/>
                <a:gd name="connsiteX82" fmla="*/ 35719 w 440698"/>
                <a:gd name="connsiteY82" fmla="*/ 831899 h 1394040"/>
                <a:gd name="connsiteX83" fmla="*/ 30956 w 440698"/>
                <a:gd name="connsiteY83" fmla="*/ 817611 h 1394040"/>
                <a:gd name="connsiteX84" fmla="*/ 19050 w 440698"/>
                <a:gd name="connsiteY84" fmla="*/ 812849 h 1394040"/>
                <a:gd name="connsiteX85" fmla="*/ 19050 w 440698"/>
                <a:gd name="connsiteY85" fmla="*/ 796180 h 1394040"/>
                <a:gd name="connsiteX86" fmla="*/ 23812 w 440698"/>
                <a:gd name="connsiteY86" fmla="*/ 779511 h 1394040"/>
                <a:gd name="connsiteX87" fmla="*/ 7144 w 440698"/>
                <a:gd name="connsiteY87" fmla="*/ 769986 h 1394040"/>
                <a:gd name="connsiteX88" fmla="*/ 2381 w 440698"/>
                <a:gd name="connsiteY88" fmla="*/ 648543 h 1394040"/>
                <a:gd name="connsiteX89" fmla="*/ 16669 w 440698"/>
                <a:gd name="connsiteY89" fmla="*/ 615205 h 1394040"/>
                <a:gd name="connsiteX90" fmla="*/ 14287 w 440698"/>
                <a:gd name="connsiteY90" fmla="*/ 555674 h 1394040"/>
                <a:gd name="connsiteX91" fmla="*/ 21431 w 440698"/>
                <a:gd name="connsiteY91" fmla="*/ 534243 h 1394040"/>
                <a:gd name="connsiteX92" fmla="*/ 14287 w 440698"/>
                <a:gd name="connsiteY92" fmla="*/ 515193 h 1394040"/>
                <a:gd name="connsiteX93" fmla="*/ 9525 w 440698"/>
                <a:gd name="connsiteY93" fmla="*/ 503286 h 1394040"/>
                <a:gd name="connsiteX94" fmla="*/ 4762 w 440698"/>
                <a:gd name="connsiteY94" fmla="*/ 400893 h 1394040"/>
                <a:gd name="connsiteX95" fmla="*/ 0 w 440698"/>
                <a:gd name="connsiteY95" fmla="*/ 355649 h 1394040"/>
                <a:gd name="connsiteX96" fmla="*/ 0 w 440698"/>
                <a:gd name="connsiteY96" fmla="*/ 329455 h 1394040"/>
                <a:gd name="connsiteX97" fmla="*/ 14287 w 440698"/>
                <a:gd name="connsiteY97" fmla="*/ 286593 h 1394040"/>
                <a:gd name="connsiteX98" fmla="*/ 45244 w 440698"/>
                <a:gd name="connsiteY98" fmla="*/ 243730 h 1394040"/>
                <a:gd name="connsiteX99" fmla="*/ 61912 w 440698"/>
                <a:gd name="connsiteY99" fmla="*/ 219918 h 1394040"/>
                <a:gd name="connsiteX100" fmla="*/ 71437 w 440698"/>
                <a:gd name="connsiteY100" fmla="*/ 196105 h 1394040"/>
                <a:gd name="connsiteX101" fmla="*/ 85725 w 440698"/>
                <a:gd name="connsiteY101" fmla="*/ 188961 h 1394040"/>
                <a:gd name="connsiteX102" fmla="*/ 85725 w 440698"/>
                <a:gd name="connsiteY102" fmla="*/ 177055 h 1394040"/>
                <a:gd name="connsiteX103" fmla="*/ 78581 w 440698"/>
                <a:gd name="connsiteY103" fmla="*/ 155624 h 1394040"/>
                <a:gd name="connsiteX104" fmla="*/ 69056 w 440698"/>
                <a:gd name="connsiteY104" fmla="*/ 143718 h 1394040"/>
                <a:gd name="connsiteX105" fmla="*/ 61912 w 440698"/>
                <a:gd name="connsiteY105" fmla="*/ 122286 h 1394040"/>
                <a:gd name="connsiteX106" fmla="*/ 54769 w 440698"/>
                <a:gd name="connsiteY106" fmla="*/ 74308 h 1394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</a:cxnLst>
              <a:rect l="l" t="t" r="r" b="b"/>
              <a:pathLst>
                <a:path w="440698" h="1394040">
                  <a:moveTo>
                    <a:pt x="54769" y="74308"/>
                  </a:moveTo>
                  <a:cubicBezTo>
                    <a:pt x="54179" y="52978"/>
                    <a:pt x="77444" y="7792"/>
                    <a:pt x="107156" y="3224"/>
                  </a:cubicBezTo>
                  <a:cubicBezTo>
                    <a:pt x="121939" y="0"/>
                    <a:pt x="134143" y="645"/>
                    <a:pt x="147637" y="3224"/>
                  </a:cubicBezTo>
                  <a:cubicBezTo>
                    <a:pt x="166390" y="7127"/>
                    <a:pt x="187075" y="14898"/>
                    <a:pt x="200025" y="26537"/>
                  </a:cubicBezTo>
                  <a:cubicBezTo>
                    <a:pt x="213450" y="39632"/>
                    <a:pt x="215913" y="45636"/>
                    <a:pt x="219023" y="54218"/>
                  </a:cubicBezTo>
                  <a:cubicBezTo>
                    <a:pt x="217502" y="68371"/>
                    <a:pt x="215979" y="65761"/>
                    <a:pt x="211234" y="62506"/>
                  </a:cubicBezTo>
                  <a:lnTo>
                    <a:pt x="216694" y="69899"/>
                  </a:lnTo>
                  <a:lnTo>
                    <a:pt x="221456" y="93711"/>
                  </a:lnTo>
                  <a:lnTo>
                    <a:pt x="216694" y="112761"/>
                  </a:lnTo>
                  <a:lnTo>
                    <a:pt x="228849" y="139205"/>
                  </a:lnTo>
                  <a:cubicBezTo>
                    <a:pt x="232541" y="145777"/>
                    <a:pt x="223841" y="149028"/>
                    <a:pt x="219526" y="149129"/>
                  </a:cubicBezTo>
                  <a:cubicBezTo>
                    <a:pt x="211044" y="144699"/>
                    <a:pt x="209653" y="150584"/>
                    <a:pt x="210842" y="154535"/>
                  </a:cubicBezTo>
                  <a:cubicBezTo>
                    <a:pt x="209618" y="158867"/>
                    <a:pt x="216774" y="165777"/>
                    <a:pt x="207169" y="167530"/>
                  </a:cubicBezTo>
                  <a:cubicBezTo>
                    <a:pt x="216493" y="171004"/>
                    <a:pt x="204541" y="177055"/>
                    <a:pt x="206128" y="181818"/>
                  </a:cubicBezTo>
                  <a:lnTo>
                    <a:pt x="209352" y="197197"/>
                  </a:lnTo>
                  <a:cubicBezTo>
                    <a:pt x="207682" y="203231"/>
                    <a:pt x="206655" y="204753"/>
                    <a:pt x="202406" y="205630"/>
                  </a:cubicBezTo>
                  <a:lnTo>
                    <a:pt x="176212" y="205630"/>
                  </a:lnTo>
                  <a:lnTo>
                    <a:pt x="164306" y="224680"/>
                  </a:lnTo>
                  <a:lnTo>
                    <a:pt x="159544" y="250874"/>
                  </a:lnTo>
                  <a:lnTo>
                    <a:pt x="207169" y="343743"/>
                  </a:lnTo>
                  <a:lnTo>
                    <a:pt x="223837" y="386605"/>
                  </a:lnTo>
                  <a:lnTo>
                    <a:pt x="228600" y="427086"/>
                  </a:lnTo>
                  <a:cubicBezTo>
                    <a:pt x="243220" y="458764"/>
                    <a:pt x="242887" y="446678"/>
                    <a:pt x="242887" y="460424"/>
                  </a:cubicBezTo>
                  <a:lnTo>
                    <a:pt x="271462" y="484236"/>
                  </a:lnTo>
                  <a:lnTo>
                    <a:pt x="311944" y="519955"/>
                  </a:lnTo>
                  <a:lnTo>
                    <a:pt x="326231" y="522336"/>
                  </a:lnTo>
                  <a:cubicBezTo>
                    <a:pt x="344298" y="534219"/>
                    <a:pt x="350044" y="544561"/>
                    <a:pt x="361950" y="555674"/>
                  </a:cubicBezTo>
                  <a:lnTo>
                    <a:pt x="388144" y="553293"/>
                  </a:lnTo>
                  <a:lnTo>
                    <a:pt x="402431" y="546149"/>
                  </a:lnTo>
                  <a:lnTo>
                    <a:pt x="428625" y="546149"/>
                  </a:lnTo>
                  <a:cubicBezTo>
                    <a:pt x="440698" y="557705"/>
                    <a:pt x="438888" y="559717"/>
                    <a:pt x="431006" y="565199"/>
                  </a:cubicBezTo>
                  <a:lnTo>
                    <a:pt x="400050" y="584249"/>
                  </a:lnTo>
                  <a:lnTo>
                    <a:pt x="395773" y="628165"/>
                  </a:lnTo>
                  <a:cubicBezTo>
                    <a:pt x="382911" y="630847"/>
                    <a:pt x="370049" y="624288"/>
                    <a:pt x="357187" y="622349"/>
                  </a:cubicBezTo>
                  <a:lnTo>
                    <a:pt x="340519" y="603299"/>
                  </a:lnTo>
                  <a:lnTo>
                    <a:pt x="323850" y="622349"/>
                  </a:lnTo>
                  <a:lnTo>
                    <a:pt x="319087" y="639018"/>
                  </a:lnTo>
                  <a:lnTo>
                    <a:pt x="292894" y="631874"/>
                  </a:lnTo>
                  <a:lnTo>
                    <a:pt x="278606" y="619968"/>
                  </a:lnTo>
                  <a:lnTo>
                    <a:pt x="264319" y="617586"/>
                  </a:lnTo>
                  <a:lnTo>
                    <a:pt x="254794" y="608061"/>
                  </a:lnTo>
                  <a:lnTo>
                    <a:pt x="242887" y="605680"/>
                  </a:lnTo>
                  <a:cubicBezTo>
                    <a:pt x="242093" y="635049"/>
                    <a:pt x="241300" y="664417"/>
                    <a:pt x="240506" y="693786"/>
                  </a:cubicBezTo>
                  <a:cubicBezTo>
                    <a:pt x="247753" y="749342"/>
                    <a:pt x="247650" y="730144"/>
                    <a:pt x="247650" y="750936"/>
                  </a:cubicBezTo>
                  <a:lnTo>
                    <a:pt x="233362" y="760461"/>
                  </a:lnTo>
                  <a:lnTo>
                    <a:pt x="221456" y="789036"/>
                  </a:lnTo>
                  <a:lnTo>
                    <a:pt x="216694" y="934293"/>
                  </a:lnTo>
                  <a:cubicBezTo>
                    <a:pt x="217488" y="954930"/>
                    <a:pt x="218281" y="975568"/>
                    <a:pt x="219075" y="996205"/>
                  </a:cubicBezTo>
                  <a:lnTo>
                    <a:pt x="204787" y="1034305"/>
                  </a:lnTo>
                  <a:lnTo>
                    <a:pt x="204787" y="1103361"/>
                  </a:lnTo>
                  <a:cubicBezTo>
                    <a:pt x="192657" y="1144604"/>
                    <a:pt x="192881" y="1129777"/>
                    <a:pt x="192881" y="1146224"/>
                  </a:cubicBezTo>
                  <a:lnTo>
                    <a:pt x="192881" y="1193849"/>
                  </a:lnTo>
                  <a:lnTo>
                    <a:pt x="169069" y="1222424"/>
                  </a:lnTo>
                  <a:lnTo>
                    <a:pt x="202406" y="1270049"/>
                  </a:lnTo>
                  <a:lnTo>
                    <a:pt x="240506" y="1281955"/>
                  </a:lnTo>
                  <a:lnTo>
                    <a:pt x="271462" y="1279574"/>
                  </a:lnTo>
                  <a:cubicBezTo>
                    <a:pt x="283239" y="1283543"/>
                    <a:pt x="281710" y="1285201"/>
                    <a:pt x="283369" y="1291480"/>
                  </a:cubicBezTo>
                  <a:cubicBezTo>
                    <a:pt x="283298" y="1296965"/>
                    <a:pt x="278606" y="1297830"/>
                    <a:pt x="276225" y="1301005"/>
                  </a:cubicBezTo>
                  <a:lnTo>
                    <a:pt x="211931" y="1312911"/>
                  </a:lnTo>
                  <a:lnTo>
                    <a:pt x="150019" y="1301005"/>
                  </a:lnTo>
                  <a:lnTo>
                    <a:pt x="140494" y="1320055"/>
                  </a:lnTo>
                  <a:lnTo>
                    <a:pt x="173831" y="1343868"/>
                  </a:lnTo>
                  <a:cubicBezTo>
                    <a:pt x="205463" y="1363334"/>
                    <a:pt x="192671" y="1362918"/>
                    <a:pt x="207169" y="1362918"/>
                  </a:cubicBezTo>
                  <a:lnTo>
                    <a:pt x="230981" y="1362918"/>
                  </a:lnTo>
                  <a:cubicBezTo>
                    <a:pt x="245435" y="1364284"/>
                    <a:pt x="244272" y="1369120"/>
                    <a:pt x="240506" y="1374824"/>
                  </a:cubicBezTo>
                  <a:lnTo>
                    <a:pt x="223837" y="1384792"/>
                  </a:lnTo>
                  <a:cubicBezTo>
                    <a:pt x="193323" y="1392452"/>
                    <a:pt x="153268" y="1394040"/>
                    <a:pt x="116681" y="1384349"/>
                  </a:cubicBezTo>
                  <a:lnTo>
                    <a:pt x="88106" y="1367680"/>
                  </a:lnTo>
                  <a:lnTo>
                    <a:pt x="71437" y="1370061"/>
                  </a:lnTo>
                  <a:lnTo>
                    <a:pt x="26194" y="1365299"/>
                  </a:lnTo>
                  <a:lnTo>
                    <a:pt x="28575" y="1348630"/>
                  </a:lnTo>
                  <a:lnTo>
                    <a:pt x="33337" y="1322436"/>
                  </a:lnTo>
                  <a:lnTo>
                    <a:pt x="26194" y="1296243"/>
                  </a:lnTo>
                  <a:lnTo>
                    <a:pt x="28575" y="1281955"/>
                  </a:lnTo>
                  <a:lnTo>
                    <a:pt x="45244" y="1272430"/>
                  </a:lnTo>
                  <a:lnTo>
                    <a:pt x="40481" y="1255761"/>
                  </a:lnTo>
                  <a:lnTo>
                    <a:pt x="28575" y="1250999"/>
                  </a:lnTo>
                  <a:lnTo>
                    <a:pt x="35719" y="1212899"/>
                  </a:lnTo>
                  <a:lnTo>
                    <a:pt x="40481" y="1129555"/>
                  </a:lnTo>
                  <a:lnTo>
                    <a:pt x="40481" y="1024780"/>
                  </a:lnTo>
                  <a:lnTo>
                    <a:pt x="50006" y="991443"/>
                  </a:lnTo>
                  <a:lnTo>
                    <a:pt x="42862" y="958105"/>
                  </a:lnTo>
                  <a:lnTo>
                    <a:pt x="35719" y="831899"/>
                  </a:lnTo>
                  <a:lnTo>
                    <a:pt x="30956" y="817611"/>
                  </a:lnTo>
                  <a:lnTo>
                    <a:pt x="19050" y="812849"/>
                  </a:lnTo>
                  <a:lnTo>
                    <a:pt x="19050" y="796180"/>
                  </a:lnTo>
                  <a:lnTo>
                    <a:pt x="23812" y="779511"/>
                  </a:lnTo>
                  <a:lnTo>
                    <a:pt x="7144" y="769986"/>
                  </a:lnTo>
                  <a:lnTo>
                    <a:pt x="2381" y="648543"/>
                  </a:lnTo>
                  <a:lnTo>
                    <a:pt x="16669" y="615205"/>
                  </a:lnTo>
                  <a:lnTo>
                    <a:pt x="14287" y="555674"/>
                  </a:lnTo>
                  <a:lnTo>
                    <a:pt x="21431" y="534243"/>
                  </a:lnTo>
                  <a:lnTo>
                    <a:pt x="14287" y="515193"/>
                  </a:lnTo>
                  <a:lnTo>
                    <a:pt x="9525" y="503286"/>
                  </a:lnTo>
                  <a:lnTo>
                    <a:pt x="4762" y="400893"/>
                  </a:lnTo>
                  <a:lnTo>
                    <a:pt x="0" y="355649"/>
                  </a:lnTo>
                  <a:lnTo>
                    <a:pt x="0" y="329455"/>
                  </a:lnTo>
                  <a:lnTo>
                    <a:pt x="14287" y="286593"/>
                  </a:lnTo>
                  <a:lnTo>
                    <a:pt x="45244" y="243730"/>
                  </a:lnTo>
                  <a:lnTo>
                    <a:pt x="61912" y="219918"/>
                  </a:lnTo>
                  <a:lnTo>
                    <a:pt x="71437" y="196105"/>
                  </a:lnTo>
                  <a:lnTo>
                    <a:pt x="85725" y="188961"/>
                  </a:lnTo>
                  <a:lnTo>
                    <a:pt x="85725" y="177055"/>
                  </a:lnTo>
                  <a:lnTo>
                    <a:pt x="78581" y="155624"/>
                  </a:lnTo>
                  <a:lnTo>
                    <a:pt x="69056" y="143718"/>
                  </a:lnTo>
                  <a:lnTo>
                    <a:pt x="61912" y="122286"/>
                  </a:lnTo>
                  <a:lnTo>
                    <a:pt x="54769" y="74308"/>
                  </a:lnTo>
                  <a:close/>
                </a:path>
              </a:pathLst>
            </a:custGeom>
            <a:grpFill/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88066" name="Group 182"/>
          <p:cNvGrpSpPr>
            <a:grpSpLocks/>
          </p:cNvGrpSpPr>
          <p:nvPr/>
        </p:nvGrpSpPr>
        <p:grpSpPr bwMode="auto">
          <a:xfrm>
            <a:off x="250825" y="1557338"/>
            <a:ext cx="4321175" cy="3959225"/>
            <a:chOff x="4038600" y="2440830"/>
            <a:chExt cx="3514759" cy="2512176"/>
          </a:xfrm>
        </p:grpSpPr>
        <p:grpSp>
          <p:nvGrpSpPr>
            <p:cNvPr id="88068" name="Group 163"/>
            <p:cNvGrpSpPr>
              <a:grpSpLocks/>
            </p:cNvGrpSpPr>
            <p:nvPr/>
          </p:nvGrpSpPr>
          <p:grpSpPr bwMode="auto">
            <a:xfrm>
              <a:off x="4038600" y="2631759"/>
              <a:ext cx="1924442" cy="1727452"/>
              <a:chOff x="4038600" y="2631759"/>
              <a:chExt cx="1924442" cy="1727452"/>
            </a:xfrm>
          </p:grpSpPr>
          <p:sp>
            <p:nvSpPr>
              <p:cNvPr id="55" name="Freeform 164"/>
              <p:cNvSpPr/>
              <p:nvPr/>
            </p:nvSpPr>
            <p:spPr>
              <a:xfrm>
                <a:off x="5631992" y="3656626"/>
                <a:ext cx="272452" cy="630562"/>
              </a:xfrm>
              <a:custGeom>
                <a:avLst/>
                <a:gdLst>
                  <a:gd name="connsiteX0" fmla="*/ 82836 w 571786"/>
                  <a:gd name="connsiteY0" fmla="*/ 546100 h 1320800"/>
                  <a:gd name="connsiteX1" fmla="*/ 292386 w 571786"/>
                  <a:gd name="connsiteY1" fmla="*/ 406400 h 1320800"/>
                  <a:gd name="connsiteX2" fmla="*/ 470186 w 571786"/>
                  <a:gd name="connsiteY2" fmla="*/ 209550 h 1320800"/>
                  <a:gd name="connsiteX3" fmla="*/ 527336 w 571786"/>
                  <a:gd name="connsiteY3" fmla="*/ 95250 h 1320800"/>
                  <a:gd name="connsiteX4" fmla="*/ 571786 w 571786"/>
                  <a:gd name="connsiteY4" fmla="*/ 0 h 1320800"/>
                  <a:gd name="connsiteX5" fmla="*/ 546386 w 571786"/>
                  <a:gd name="connsiteY5" fmla="*/ 254000 h 1320800"/>
                  <a:gd name="connsiteX6" fmla="*/ 533686 w 571786"/>
                  <a:gd name="connsiteY6" fmla="*/ 552450 h 1320800"/>
                  <a:gd name="connsiteX7" fmla="*/ 501936 w 571786"/>
                  <a:gd name="connsiteY7" fmla="*/ 882650 h 1320800"/>
                  <a:gd name="connsiteX8" fmla="*/ 432086 w 571786"/>
                  <a:gd name="connsiteY8" fmla="*/ 1244600 h 1320800"/>
                  <a:gd name="connsiteX9" fmla="*/ 387636 w 571786"/>
                  <a:gd name="connsiteY9" fmla="*/ 1308100 h 1320800"/>
                  <a:gd name="connsiteX10" fmla="*/ 222536 w 571786"/>
                  <a:gd name="connsiteY10" fmla="*/ 1320800 h 1320800"/>
                  <a:gd name="connsiteX11" fmla="*/ 19336 w 571786"/>
                  <a:gd name="connsiteY11" fmla="*/ 1320800 h 1320800"/>
                  <a:gd name="connsiteX12" fmla="*/ 19336 w 571786"/>
                  <a:gd name="connsiteY12" fmla="*/ 1206500 h 1320800"/>
                  <a:gd name="connsiteX13" fmla="*/ 286 w 571786"/>
                  <a:gd name="connsiteY13" fmla="*/ 1060450 h 1320800"/>
                  <a:gd name="connsiteX14" fmla="*/ 286 w 571786"/>
                  <a:gd name="connsiteY14" fmla="*/ 946150 h 1320800"/>
                  <a:gd name="connsiteX15" fmla="*/ 19336 w 571786"/>
                  <a:gd name="connsiteY15" fmla="*/ 768350 h 1320800"/>
                  <a:gd name="connsiteX16" fmla="*/ 82836 w 571786"/>
                  <a:gd name="connsiteY16" fmla="*/ 546100 h 1320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71786" h="1320800">
                    <a:moveTo>
                      <a:pt x="82836" y="546100"/>
                    </a:moveTo>
                    <a:lnTo>
                      <a:pt x="292386" y="406400"/>
                    </a:lnTo>
                    <a:lnTo>
                      <a:pt x="470186" y="209550"/>
                    </a:lnTo>
                    <a:lnTo>
                      <a:pt x="527336" y="95250"/>
                    </a:lnTo>
                    <a:lnTo>
                      <a:pt x="571786" y="0"/>
                    </a:lnTo>
                    <a:lnTo>
                      <a:pt x="546386" y="254000"/>
                    </a:lnTo>
                    <a:lnTo>
                      <a:pt x="533686" y="552450"/>
                    </a:lnTo>
                    <a:lnTo>
                      <a:pt x="501936" y="882650"/>
                    </a:lnTo>
                    <a:lnTo>
                      <a:pt x="432086" y="1244600"/>
                    </a:lnTo>
                    <a:lnTo>
                      <a:pt x="387636" y="1308100"/>
                    </a:lnTo>
                    <a:lnTo>
                      <a:pt x="222536" y="1320800"/>
                    </a:lnTo>
                    <a:lnTo>
                      <a:pt x="19336" y="1320800"/>
                    </a:lnTo>
                    <a:lnTo>
                      <a:pt x="19336" y="1206500"/>
                    </a:lnTo>
                    <a:cubicBezTo>
                      <a:pt x="0" y="1064703"/>
                      <a:pt x="286" y="1113798"/>
                      <a:pt x="286" y="1060450"/>
                    </a:cubicBezTo>
                    <a:lnTo>
                      <a:pt x="286" y="946150"/>
                    </a:lnTo>
                    <a:lnTo>
                      <a:pt x="19336" y="768350"/>
                    </a:lnTo>
                    <a:lnTo>
                      <a:pt x="82836" y="54610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6" name="Freeform 165"/>
              <p:cNvSpPr/>
              <p:nvPr/>
            </p:nvSpPr>
            <p:spPr>
              <a:xfrm>
                <a:off x="4466001" y="3259755"/>
                <a:ext cx="586224" cy="888428"/>
              </a:xfrm>
              <a:custGeom>
                <a:avLst/>
                <a:gdLst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066800 w 1168400"/>
                  <a:gd name="connsiteY8" fmla="*/ 6350 h 1847850"/>
                  <a:gd name="connsiteX9" fmla="*/ 1022350 w 1168400"/>
                  <a:gd name="connsiteY9" fmla="*/ 69850 h 1847850"/>
                  <a:gd name="connsiteX10" fmla="*/ 1028700 w 1168400"/>
                  <a:gd name="connsiteY10" fmla="*/ 114300 h 1847850"/>
                  <a:gd name="connsiteX11" fmla="*/ 1016000 w 1168400"/>
                  <a:gd name="connsiteY11" fmla="*/ 247650 h 1847850"/>
                  <a:gd name="connsiteX12" fmla="*/ 1035050 w 1168400"/>
                  <a:gd name="connsiteY12" fmla="*/ 450850 h 1847850"/>
                  <a:gd name="connsiteX13" fmla="*/ 1028700 w 1168400"/>
                  <a:gd name="connsiteY13" fmla="*/ 615950 h 1847850"/>
                  <a:gd name="connsiteX14" fmla="*/ 1092200 w 1168400"/>
                  <a:gd name="connsiteY14" fmla="*/ 711200 h 1847850"/>
                  <a:gd name="connsiteX15" fmla="*/ 1130300 w 1168400"/>
                  <a:gd name="connsiteY15" fmla="*/ 819150 h 1847850"/>
                  <a:gd name="connsiteX16" fmla="*/ 1168400 w 1168400"/>
                  <a:gd name="connsiteY16" fmla="*/ 1111250 h 1847850"/>
                  <a:gd name="connsiteX17" fmla="*/ 1079500 w 1168400"/>
                  <a:gd name="connsiteY17" fmla="*/ 1339850 h 1847850"/>
                  <a:gd name="connsiteX18" fmla="*/ 1003300 w 1168400"/>
                  <a:gd name="connsiteY18" fmla="*/ 1562100 h 1847850"/>
                  <a:gd name="connsiteX19" fmla="*/ 984250 w 1168400"/>
                  <a:gd name="connsiteY19" fmla="*/ 1682750 h 1847850"/>
                  <a:gd name="connsiteX20" fmla="*/ 914400 w 1168400"/>
                  <a:gd name="connsiteY20" fmla="*/ 1765300 h 1847850"/>
                  <a:gd name="connsiteX21" fmla="*/ 704850 w 1168400"/>
                  <a:gd name="connsiteY21" fmla="*/ 1847850 h 1847850"/>
                  <a:gd name="connsiteX22" fmla="*/ 546100 w 1168400"/>
                  <a:gd name="connsiteY22" fmla="*/ 1803400 h 1847850"/>
                  <a:gd name="connsiteX23" fmla="*/ 565150 w 1168400"/>
                  <a:gd name="connsiteY23" fmla="*/ 1663700 h 1847850"/>
                  <a:gd name="connsiteX24" fmla="*/ 520700 w 1168400"/>
                  <a:gd name="connsiteY24" fmla="*/ 1593850 h 1847850"/>
                  <a:gd name="connsiteX25" fmla="*/ 590550 w 1168400"/>
                  <a:gd name="connsiteY25" fmla="*/ 1460500 h 1847850"/>
                  <a:gd name="connsiteX26" fmla="*/ 533400 w 1168400"/>
                  <a:gd name="connsiteY26" fmla="*/ 1416050 h 1847850"/>
                  <a:gd name="connsiteX27" fmla="*/ 419100 w 1168400"/>
                  <a:gd name="connsiteY27" fmla="*/ 1498600 h 1847850"/>
                  <a:gd name="connsiteX28" fmla="*/ 387350 w 1168400"/>
                  <a:gd name="connsiteY28" fmla="*/ 1416050 h 1847850"/>
                  <a:gd name="connsiteX29" fmla="*/ 400050 w 1168400"/>
                  <a:gd name="connsiteY29" fmla="*/ 1282700 h 1847850"/>
                  <a:gd name="connsiteX30" fmla="*/ 361950 w 1168400"/>
                  <a:gd name="connsiteY30" fmla="*/ 1162050 h 1847850"/>
                  <a:gd name="connsiteX31" fmla="*/ 209550 w 1168400"/>
                  <a:gd name="connsiteY31" fmla="*/ 952500 h 1847850"/>
                  <a:gd name="connsiteX32" fmla="*/ 50800 w 1168400"/>
                  <a:gd name="connsiteY32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22350 w 1168400"/>
                  <a:gd name="connsiteY9" fmla="*/ 69850 h 1847850"/>
                  <a:gd name="connsiteX10" fmla="*/ 1028700 w 1168400"/>
                  <a:gd name="connsiteY10" fmla="*/ 114300 h 1847850"/>
                  <a:gd name="connsiteX11" fmla="*/ 1016000 w 1168400"/>
                  <a:gd name="connsiteY11" fmla="*/ 247650 h 1847850"/>
                  <a:gd name="connsiteX12" fmla="*/ 1035050 w 1168400"/>
                  <a:gd name="connsiteY12" fmla="*/ 450850 h 1847850"/>
                  <a:gd name="connsiteX13" fmla="*/ 1028700 w 1168400"/>
                  <a:gd name="connsiteY13" fmla="*/ 615950 h 1847850"/>
                  <a:gd name="connsiteX14" fmla="*/ 1092200 w 1168400"/>
                  <a:gd name="connsiteY14" fmla="*/ 711200 h 1847850"/>
                  <a:gd name="connsiteX15" fmla="*/ 1130300 w 1168400"/>
                  <a:gd name="connsiteY15" fmla="*/ 819150 h 1847850"/>
                  <a:gd name="connsiteX16" fmla="*/ 1168400 w 1168400"/>
                  <a:gd name="connsiteY16" fmla="*/ 1111250 h 1847850"/>
                  <a:gd name="connsiteX17" fmla="*/ 1079500 w 1168400"/>
                  <a:gd name="connsiteY17" fmla="*/ 1339850 h 1847850"/>
                  <a:gd name="connsiteX18" fmla="*/ 1003300 w 1168400"/>
                  <a:gd name="connsiteY18" fmla="*/ 1562100 h 1847850"/>
                  <a:gd name="connsiteX19" fmla="*/ 984250 w 1168400"/>
                  <a:gd name="connsiteY19" fmla="*/ 1682750 h 1847850"/>
                  <a:gd name="connsiteX20" fmla="*/ 914400 w 1168400"/>
                  <a:gd name="connsiteY20" fmla="*/ 1765300 h 1847850"/>
                  <a:gd name="connsiteX21" fmla="*/ 704850 w 1168400"/>
                  <a:gd name="connsiteY21" fmla="*/ 1847850 h 1847850"/>
                  <a:gd name="connsiteX22" fmla="*/ 546100 w 1168400"/>
                  <a:gd name="connsiteY22" fmla="*/ 1803400 h 1847850"/>
                  <a:gd name="connsiteX23" fmla="*/ 565150 w 1168400"/>
                  <a:gd name="connsiteY23" fmla="*/ 1663700 h 1847850"/>
                  <a:gd name="connsiteX24" fmla="*/ 520700 w 1168400"/>
                  <a:gd name="connsiteY24" fmla="*/ 1593850 h 1847850"/>
                  <a:gd name="connsiteX25" fmla="*/ 590550 w 1168400"/>
                  <a:gd name="connsiteY25" fmla="*/ 1460500 h 1847850"/>
                  <a:gd name="connsiteX26" fmla="*/ 533400 w 1168400"/>
                  <a:gd name="connsiteY26" fmla="*/ 1416050 h 1847850"/>
                  <a:gd name="connsiteX27" fmla="*/ 419100 w 1168400"/>
                  <a:gd name="connsiteY27" fmla="*/ 1498600 h 1847850"/>
                  <a:gd name="connsiteX28" fmla="*/ 387350 w 1168400"/>
                  <a:gd name="connsiteY28" fmla="*/ 1416050 h 1847850"/>
                  <a:gd name="connsiteX29" fmla="*/ 400050 w 1168400"/>
                  <a:gd name="connsiteY29" fmla="*/ 1282700 h 1847850"/>
                  <a:gd name="connsiteX30" fmla="*/ 361950 w 1168400"/>
                  <a:gd name="connsiteY30" fmla="*/ 1162050 h 1847850"/>
                  <a:gd name="connsiteX31" fmla="*/ 209550 w 1168400"/>
                  <a:gd name="connsiteY31" fmla="*/ 952500 h 1847850"/>
                  <a:gd name="connsiteX32" fmla="*/ 50800 w 1168400"/>
                  <a:gd name="connsiteY32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28700 w 1168400"/>
                  <a:gd name="connsiteY10" fmla="*/ 114300 h 1847850"/>
                  <a:gd name="connsiteX11" fmla="*/ 1016000 w 1168400"/>
                  <a:gd name="connsiteY11" fmla="*/ 247650 h 1847850"/>
                  <a:gd name="connsiteX12" fmla="*/ 1035050 w 1168400"/>
                  <a:gd name="connsiteY12" fmla="*/ 450850 h 1847850"/>
                  <a:gd name="connsiteX13" fmla="*/ 1028700 w 1168400"/>
                  <a:gd name="connsiteY13" fmla="*/ 615950 h 1847850"/>
                  <a:gd name="connsiteX14" fmla="*/ 1092200 w 1168400"/>
                  <a:gd name="connsiteY14" fmla="*/ 711200 h 1847850"/>
                  <a:gd name="connsiteX15" fmla="*/ 1130300 w 1168400"/>
                  <a:gd name="connsiteY15" fmla="*/ 819150 h 1847850"/>
                  <a:gd name="connsiteX16" fmla="*/ 1168400 w 1168400"/>
                  <a:gd name="connsiteY16" fmla="*/ 1111250 h 1847850"/>
                  <a:gd name="connsiteX17" fmla="*/ 1079500 w 1168400"/>
                  <a:gd name="connsiteY17" fmla="*/ 1339850 h 1847850"/>
                  <a:gd name="connsiteX18" fmla="*/ 1003300 w 1168400"/>
                  <a:gd name="connsiteY18" fmla="*/ 1562100 h 1847850"/>
                  <a:gd name="connsiteX19" fmla="*/ 984250 w 1168400"/>
                  <a:gd name="connsiteY19" fmla="*/ 1682750 h 1847850"/>
                  <a:gd name="connsiteX20" fmla="*/ 914400 w 1168400"/>
                  <a:gd name="connsiteY20" fmla="*/ 1765300 h 1847850"/>
                  <a:gd name="connsiteX21" fmla="*/ 704850 w 1168400"/>
                  <a:gd name="connsiteY21" fmla="*/ 1847850 h 1847850"/>
                  <a:gd name="connsiteX22" fmla="*/ 546100 w 1168400"/>
                  <a:gd name="connsiteY22" fmla="*/ 1803400 h 1847850"/>
                  <a:gd name="connsiteX23" fmla="*/ 565150 w 1168400"/>
                  <a:gd name="connsiteY23" fmla="*/ 1663700 h 1847850"/>
                  <a:gd name="connsiteX24" fmla="*/ 520700 w 1168400"/>
                  <a:gd name="connsiteY24" fmla="*/ 1593850 h 1847850"/>
                  <a:gd name="connsiteX25" fmla="*/ 590550 w 1168400"/>
                  <a:gd name="connsiteY25" fmla="*/ 1460500 h 1847850"/>
                  <a:gd name="connsiteX26" fmla="*/ 533400 w 1168400"/>
                  <a:gd name="connsiteY26" fmla="*/ 1416050 h 1847850"/>
                  <a:gd name="connsiteX27" fmla="*/ 419100 w 1168400"/>
                  <a:gd name="connsiteY27" fmla="*/ 1498600 h 1847850"/>
                  <a:gd name="connsiteX28" fmla="*/ 387350 w 1168400"/>
                  <a:gd name="connsiteY28" fmla="*/ 1416050 h 1847850"/>
                  <a:gd name="connsiteX29" fmla="*/ 400050 w 1168400"/>
                  <a:gd name="connsiteY29" fmla="*/ 1282700 h 1847850"/>
                  <a:gd name="connsiteX30" fmla="*/ 361950 w 1168400"/>
                  <a:gd name="connsiteY30" fmla="*/ 1162050 h 1847850"/>
                  <a:gd name="connsiteX31" fmla="*/ 209550 w 1168400"/>
                  <a:gd name="connsiteY31" fmla="*/ 952500 h 1847850"/>
                  <a:gd name="connsiteX32" fmla="*/ 50800 w 1168400"/>
                  <a:gd name="connsiteY32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28700 w 1168400"/>
                  <a:gd name="connsiteY10" fmla="*/ 114300 h 1847850"/>
                  <a:gd name="connsiteX11" fmla="*/ 1055915 w 1168400"/>
                  <a:gd name="connsiteY11" fmla="*/ 247650 h 1847850"/>
                  <a:gd name="connsiteX12" fmla="*/ 1035050 w 1168400"/>
                  <a:gd name="connsiteY12" fmla="*/ 450850 h 1847850"/>
                  <a:gd name="connsiteX13" fmla="*/ 1028700 w 1168400"/>
                  <a:gd name="connsiteY13" fmla="*/ 615950 h 1847850"/>
                  <a:gd name="connsiteX14" fmla="*/ 1092200 w 1168400"/>
                  <a:gd name="connsiteY14" fmla="*/ 711200 h 1847850"/>
                  <a:gd name="connsiteX15" fmla="*/ 1130300 w 1168400"/>
                  <a:gd name="connsiteY15" fmla="*/ 819150 h 1847850"/>
                  <a:gd name="connsiteX16" fmla="*/ 1168400 w 1168400"/>
                  <a:gd name="connsiteY16" fmla="*/ 1111250 h 1847850"/>
                  <a:gd name="connsiteX17" fmla="*/ 1079500 w 1168400"/>
                  <a:gd name="connsiteY17" fmla="*/ 1339850 h 1847850"/>
                  <a:gd name="connsiteX18" fmla="*/ 1003300 w 1168400"/>
                  <a:gd name="connsiteY18" fmla="*/ 1562100 h 1847850"/>
                  <a:gd name="connsiteX19" fmla="*/ 984250 w 1168400"/>
                  <a:gd name="connsiteY19" fmla="*/ 1682750 h 1847850"/>
                  <a:gd name="connsiteX20" fmla="*/ 914400 w 1168400"/>
                  <a:gd name="connsiteY20" fmla="*/ 1765300 h 1847850"/>
                  <a:gd name="connsiteX21" fmla="*/ 704850 w 1168400"/>
                  <a:gd name="connsiteY21" fmla="*/ 1847850 h 1847850"/>
                  <a:gd name="connsiteX22" fmla="*/ 546100 w 1168400"/>
                  <a:gd name="connsiteY22" fmla="*/ 1803400 h 1847850"/>
                  <a:gd name="connsiteX23" fmla="*/ 565150 w 1168400"/>
                  <a:gd name="connsiteY23" fmla="*/ 1663700 h 1847850"/>
                  <a:gd name="connsiteX24" fmla="*/ 520700 w 1168400"/>
                  <a:gd name="connsiteY24" fmla="*/ 1593850 h 1847850"/>
                  <a:gd name="connsiteX25" fmla="*/ 590550 w 1168400"/>
                  <a:gd name="connsiteY25" fmla="*/ 1460500 h 1847850"/>
                  <a:gd name="connsiteX26" fmla="*/ 533400 w 1168400"/>
                  <a:gd name="connsiteY26" fmla="*/ 1416050 h 1847850"/>
                  <a:gd name="connsiteX27" fmla="*/ 419100 w 1168400"/>
                  <a:gd name="connsiteY27" fmla="*/ 1498600 h 1847850"/>
                  <a:gd name="connsiteX28" fmla="*/ 387350 w 1168400"/>
                  <a:gd name="connsiteY28" fmla="*/ 1416050 h 1847850"/>
                  <a:gd name="connsiteX29" fmla="*/ 400050 w 1168400"/>
                  <a:gd name="connsiteY29" fmla="*/ 1282700 h 1847850"/>
                  <a:gd name="connsiteX30" fmla="*/ 361950 w 1168400"/>
                  <a:gd name="connsiteY30" fmla="*/ 1162050 h 1847850"/>
                  <a:gd name="connsiteX31" fmla="*/ 209550 w 1168400"/>
                  <a:gd name="connsiteY31" fmla="*/ 952500 h 1847850"/>
                  <a:gd name="connsiteX32" fmla="*/ 50800 w 1168400"/>
                  <a:gd name="connsiteY32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092200 w 1168400"/>
                  <a:gd name="connsiteY13" fmla="*/ 711200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765300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61950 w 1168400"/>
                  <a:gd name="connsiteY29" fmla="*/ 1162050 h 1847850"/>
                  <a:gd name="connsiteX30" fmla="*/ 209550 w 1168400"/>
                  <a:gd name="connsiteY30" fmla="*/ 952500 h 1847850"/>
                  <a:gd name="connsiteX31" fmla="*/ 50800 w 1168400"/>
                  <a:gd name="connsiteY31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122138 w 1168400"/>
                  <a:gd name="connsiteY13" fmla="*/ 696233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765300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61950 w 1168400"/>
                  <a:gd name="connsiteY29" fmla="*/ 1162050 h 1847850"/>
                  <a:gd name="connsiteX30" fmla="*/ 209550 w 1168400"/>
                  <a:gd name="connsiteY30" fmla="*/ 952500 h 1847850"/>
                  <a:gd name="connsiteX31" fmla="*/ 50800 w 1168400"/>
                  <a:gd name="connsiteY31" fmla="*/ 876300 h 1847850"/>
                  <a:gd name="connsiteX0" fmla="*/ 50800 w 1168400"/>
                  <a:gd name="connsiteY0" fmla="*/ 876300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122138 w 1168400"/>
                  <a:gd name="connsiteY13" fmla="*/ 696233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765300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61950 w 1168400"/>
                  <a:gd name="connsiteY29" fmla="*/ 1162050 h 1847850"/>
                  <a:gd name="connsiteX30" fmla="*/ 179614 w 1168400"/>
                  <a:gd name="connsiteY30" fmla="*/ 992416 h 1847850"/>
                  <a:gd name="connsiteX31" fmla="*/ 50800 w 1168400"/>
                  <a:gd name="connsiteY31" fmla="*/ 876300 h 1847850"/>
                  <a:gd name="connsiteX0" fmla="*/ 50800 w 1168400"/>
                  <a:gd name="connsiteY0" fmla="*/ 911228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122138 w 1168400"/>
                  <a:gd name="connsiteY13" fmla="*/ 696233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765300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61950 w 1168400"/>
                  <a:gd name="connsiteY29" fmla="*/ 1162050 h 1847850"/>
                  <a:gd name="connsiteX30" fmla="*/ 179614 w 1168400"/>
                  <a:gd name="connsiteY30" fmla="*/ 992416 h 1847850"/>
                  <a:gd name="connsiteX31" fmla="*/ 50800 w 1168400"/>
                  <a:gd name="connsiteY31" fmla="*/ 911228 h 1847850"/>
                  <a:gd name="connsiteX0" fmla="*/ 50800 w 1168400"/>
                  <a:gd name="connsiteY0" fmla="*/ 911228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122138 w 1168400"/>
                  <a:gd name="connsiteY13" fmla="*/ 696233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765300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17047 w 1168400"/>
                  <a:gd name="connsiteY29" fmla="*/ 1167038 h 1847850"/>
                  <a:gd name="connsiteX30" fmla="*/ 179614 w 1168400"/>
                  <a:gd name="connsiteY30" fmla="*/ 992416 h 1847850"/>
                  <a:gd name="connsiteX31" fmla="*/ 50800 w 1168400"/>
                  <a:gd name="connsiteY31" fmla="*/ 911228 h 1847850"/>
                  <a:gd name="connsiteX0" fmla="*/ 50800 w 1168400"/>
                  <a:gd name="connsiteY0" fmla="*/ 911228 h 1847850"/>
                  <a:gd name="connsiteX1" fmla="*/ 0 w 1168400"/>
                  <a:gd name="connsiteY1" fmla="*/ 844550 h 1847850"/>
                  <a:gd name="connsiteX2" fmla="*/ 139700 w 1168400"/>
                  <a:gd name="connsiteY2" fmla="*/ 685800 h 1847850"/>
                  <a:gd name="connsiteX3" fmla="*/ 355600 w 1168400"/>
                  <a:gd name="connsiteY3" fmla="*/ 488950 h 1847850"/>
                  <a:gd name="connsiteX4" fmla="*/ 469900 w 1168400"/>
                  <a:gd name="connsiteY4" fmla="*/ 273050 h 1847850"/>
                  <a:gd name="connsiteX5" fmla="*/ 647700 w 1168400"/>
                  <a:gd name="connsiteY5" fmla="*/ 82550 h 1847850"/>
                  <a:gd name="connsiteX6" fmla="*/ 869950 w 1168400"/>
                  <a:gd name="connsiteY6" fmla="*/ 12700 h 1847850"/>
                  <a:gd name="connsiteX7" fmla="*/ 971550 w 1168400"/>
                  <a:gd name="connsiteY7" fmla="*/ 0 h 1847850"/>
                  <a:gd name="connsiteX8" fmla="*/ 1126672 w 1168400"/>
                  <a:gd name="connsiteY8" fmla="*/ 6351 h 1847850"/>
                  <a:gd name="connsiteX9" fmla="*/ 1047299 w 1168400"/>
                  <a:gd name="connsiteY9" fmla="*/ 124734 h 1847850"/>
                  <a:gd name="connsiteX10" fmla="*/ 1055915 w 1168400"/>
                  <a:gd name="connsiteY10" fmla="*/ 247650 h 1847850"/>
                  <a:gd name="connsiteX11" fmla="*/ 1035050 w 1168400"/>
                  <a:gd name="connsiteY11" fmla="*/ 450850 h 1847850"/>
                  <a:gd name="connsiteX12" fmla="*/ 1028700 w 1168400"/>
                  <a:gd name="connsiteY12" fmla="*/ 615950 h 1847850"/>
                  <a:gd name="connsiteX13" fmla="*/ 1122138 w 1168400"/>
                  <a:gd name="connsiteY13" fmla="*/ 696233 h 1847850"/>
                  <a:gd name="connsiteX14" fmla="*/ 1130300 w 1168400"/>
                  <a:gd name="connsiteY14" fmla="*/ 819150 h 1847850"/>
                  <a:gd name="connsiteX15" fmla="*/ 1168400 w 1168400"/>
                  <a:gd name="connsiteY15" fmla="*/ 1111250 h 1847850"/>
                  <a:gd name="connsiteX16" fmla="*/ 1079500 w 1168400"/>
                  <a:gd name="connsiteY16" fmla="*/ 1339850 h 1847850"/>
                  <a:gd name="connsiteX17" fmla="*/ 1003300 w 1168400"/>
                  <a:gd name="connsiteY17" fmla="*/ 1562100 h 1847850"/>
                  <a:gd name="connsiteX18" fmla="*/ 984250 w 1168400"/>
                  <a:gd name="connsiteY18" fmla="*/ 1682750 h 1847850"/>
                  <a:gd name="connsiteX19" fmla="*/ 914400 w 1168400"/>
                  <a:gd name="connsiteY19" fmla="*/ 1805215 h 1847850"/>
                  <a:gd name="connsiteX20" fmla="*/ 704850 w 1168400"/>
                  <a:gd name="connsiteY20" fmla="*/ 1847850 h 1847850"/>
                  <a:gd name="connsiteX21" fmla="*/ 546100 w 1168400"/>
                  <a:gd name="connsiteY21" fmla="*/ 1803400 h 1847850"/>
                  <a:gd name="connsiteX22" fmla="*/ 565150 w 1168400"/>
                  <a:gd name="connsiteY22" fmla="*/ 1663700 h 1847850"/>
                  <a:gd name="connsiteX23" fmla="*/ 520700 w 1168400"/>
                  <a:gd name="connsiteY23" fmla="*/ 1593850 h 1847850"/>
                  <a:gd name="connsiteX24" fmla="*/ 590550 w 1168400"/>
                  <a:gd name="connsiteY24" fmla="*/ 1460500 h 1847850"/>
                  <a:gd name="connsiteX25" fmla="*/ 533400 w 1168400"/>
                  <a:gd name="connsiteY25" fmla="*/ 1416050 h 1847850"/>
                  <a:gd name="connsiteX26" fmla="*/ 419100 w 1168400"/>
                  <a:gd name="connsiteY26" fmla="*/ 1498600 h 1847850"/>
                  <a:gd name="connsiteX27" fmla="*/ 387350 w 1168400"/>
                  <a:gd name="connsiteY27" fmla="*/ 1416050 h 1847850"/>
                  <a:gd name="connsiteX28" fmla="*/ 400050 w 1168400"/>
                  <a:gd name="connsiteY28" fmla="*/ 1282700 h 1847850"/>
                  <a:gd name="connsiteX29" fmla="*/ 317047 w 1168400"/>
                  <a:gd name="connsiteY29" fmla="*/ 1167038 h 1847850"/>
                  <a:gd name="connsiteX30" fmla="*/ 179614 w 1168400"/>
                  <a:gd name="connsiteY30" fmla="*/ 992416 h 1847850"/>
                  <a:gd name="connsiteX31" fmla="*/ 50800 w 1168400"/>
                  <a:gd name="connsiteY31" fmla="*/ 911228 h 1847850"/>
                  <a:gd name="connsiteX0" fmla="*/ 50800 w 1168400"/>
                  <a:gd name="connsiteY0" fmla="*/ 911228 h 1862819"/>
                  <a:gd name="connsiteX1" fmla="*/ 0 w 1168400"/>
                  <a:gd name="connsiteY1" fmla="*/ 844550 h 1862819"/>
                  <a:gd name="connsiteX2" fmla="*/ 139700 w 1168400"/>
                  <a:gd name="connsiteY2" fmla="*/ 685800 h 1862819"/>
                  <a:gd name="connsiteX3" fmla="*/ 355600 w 1168400"/>
                  <a:gd name="connsiteY3" fmla="*/ 488950 h 1862819"/>
                  <a:gd name="connsiteX4" fmla="*/ 469900 w 1168400"/>
                  <a:gd name="connsiteY4" fmla="*/ 273050 h 1862819"/>
                  <a:gd name="connsiteX5" fmla="*/ 647700 w 1168400"/>
                  <a:gd name="connsiteY5" fmla="*/ 82550 h 1862819"/>
                  <a:gd name="connsiteX6" fmla="*/ 869950 w 1168400"/>
                  <a:gd name="connsiteY6" fmla="*/ 12700 h 1862819"/>
                  <a:gd name="connsiteX7" fmla="*/ 971550 w 1168400"/>
                  <a:gd name="connsiteY7" fmla="*/ 0 h 1862819"/>
                  <a:gd name="connsiteX8" fmla="*/ 1126672 w 1168400"/>
                  <a:gd name="connsiteY8" fmla="*/ 6351 h 1862819"/>
                  <a:gd name="connsiteX9" fmla="*/ 1047299 w 1168400"/>
                  <a:gd name="connsiteY9" fmla="*/ 124734 h 1862819"/>
                  <a:gd name="connsiteX10" fmla="*/ 1055915 w 1168400"/>
                  <a:gd name="connsiteY10" fmla="*/ 247650 h 1862819"/>
                  <a:gd name="connsiteX11" fmla="*/ 1035050 w 1168400"/>
                  <a:gd name="connsiteY11" fmla="*/ 450850 h 1862819"/>
                  <a:gd name="connsiteX12" fmla="*/ 1028700 w 1168400"/>
                  <a:gd name="connsiteY12" fmla="*/ 615950 h 1862819"/>
                  <a:gd name="connsiteX13" fmla="*/ 1122138 w 1168400"/>
                  <a:gd name="connsiteY13" fmla="*/ 696233 h 1862819"/>
                  <a:gd name="connsiteX14" fmla="*/ 1130300 w 1168400"/>
                  <a:gd name="connsiteY14" fmla="*/ 819150 h 1862819"/>
                  <a:gd name="connsiteX15" fmla="*/ 1168400 w 1168400"/>
                  <a:gd name="connsiteY15" fmla="*/ 1111250 h 1862819"/>
                  <a:gd name="connsiteX16" fmla="*/ 1079500 w 1168400"/>
                  <a:gd name="connsiteY16" fmla="*/ 1339850 h 1862819"/>
                  <a:gd name="connsiteX17" fmla="*/ 1003300 w 1168400"/>
                  <a:gd name="connsiteY17" fmla="*/ 1562100 h 1862819"/>
                  <a:gd name="connsiteX18" fmla="*/ 984250 w 1168400"/>
                  <a:gd name="connsiteY18" fmla="*/ 1682750 h 1862819"/>
                  <a:gd name="connsiteX19" fmla="*/ 914400 w 1168400"/>
                  <a:gd name="connsiteY19" fmla="*/ 1805215 h 1862819"/>
                  <a:gd name="connsiteX20" fmla="*/ 739775 w 1168400"/>
                  <a:gd name="connsiteY20" fmla="*/ 1862819 h 1862819"/>
                  <a:gd name="connsiteX21" fmla="*/ 546100 w 1168400"/>
                  <a:gd name="connsiteY21" fmla="*/ 1803400 h 1862819"/>
                  <a:gd name="connsiteX22" fmla="*/ 565150 w 1168400"/>
                  <a:gd name="connsiteY22" fmla="*/ 1663700 h 1862819"/>
                  <a:gd name="connsiteX23" fmla="*/ 520700 w 1168400"/>
                  <a:gd name="connsiteY23" fmla="*/ 1593850 h 1862819"/>
                  <a:gd name="connsiteX24" fmla="*/ 590550 w 1168400"/>
                  <a:gd name="connsiteY24" fmla="*/ 1460500 h 1862819"/>
                  <a:gd name="connsiteX25" fmla="*/ 533400 w 1168400"/>
                  <a:gd name="connsiteY25" fmla="*/ 1416050 h 1862819"/>
                  <a:gd name="connsiteX26" fmla="*/ 419100 w 1168400"/>
                  <a:gd name="connsiteY26" fmla="*/ 1498600 h 1862819"/>
                  <a:gd name="connsiteX27" fmla="*/ 387350 w 1168400"/>
                  <a:gd name="connsiteY27" fmla="*/ 1416050 h 1862819"/>
                  <a:gd name="connsiteX28" fmla="*/ 400050 w 1168400"/>
                  <a:gd name="connsiteY28" fmla="*/ 1282700 h 1862819"/>
                  <a:gd name="connsiteX29" fmla="*/ 317047 w 1168400"/>
                  <a:gd name="connsiteY29" fmla="*/ 1167038 h 1862819"/>
                  <a:gd name="connsiteX30" fmla="*/ 179614 w 1168400"/>
                  <a:gd name="connsiteY30" fmla="*/ 992416 h 1862819"/>
                  <a:gd name="connsiteX31" fmla="*/ 50800 w 1168400"/>
                  <a:gd name="connsiteY31" fmla="*/ 911228 h 1862819"/>
                  <a:gd name="connsiteX0" fmla="*/ 50800 w 1168400"/>
                  <a:gd name="connsiteY0" fmla="*/ 911228 h 1862819"/>
                  <a:gd name="connsiteX1" fmla="*/ 0 w 1168400"/>
                  <a:gd name="connsiteY1" fmla="*/ 844550 h 1862819"/>
                  <a:gd name="connsiteX2" fmla="*/ 139700 w 1168400"/>
                  <a:gd name="connsiteY2" fmla="*/ 685800 h 1862819"/>
                  <a:gd name="connsiteX3" fmla="*/ 355600 w 1168400"/>
                  <a:gd name="connsiteY3" fmla="*/ 488950 h 1862819"/>
                  <a:gd name="connsiteX4" fmla="*/ 469900 w 1168400"/>
                  <a:gd name="connsiteY4" fmla="*/ 273050 h 1862819"/>
                  <a:gd name="connsiteX5" fmla="*/ 647700 w 1168400"/>
                  <a:gd name="connsiteY5" fmla="*/ 82550 h 1862819"/>
                  <a:gd name="connsiteX6" fmla="*/ 869950 w 1168400"/>
                  <a:gd name="connsiteY6" fmla="*/ 12700 h 1862819"/>
                  <a:gd name="connsiteX7" fmla="*/ 971550 w 1168400"/>
                  <a:gd name="connsiteY7" fmla="*/ 0 h 1862819"/>
                  <a:gd name="connsiteX8" fmla="*/ 1126672 w 1168400"/>
                  <a:gd name="connsiteY8" fmla="*/ 6351 h 1862819"/>
                  <a:gd name="connsiteX9" fmla="*/ 1047299 w 1168400"/>
                  <a:gd name="connsiteY9" fmla="*/ 124734 h 1862819"/>
                  <a:gd name="connsiteX10" fmla="*/ 1055915 w 1168400"/>
                  <a:gd name="connsiteY10" fmla="*/ 247650 h 1862819"/>
                  <a:gd name="connsiteX11" fmla="*/ 1035050 w 1168400"/>
                  <a:gd name="connsiteY11" fmla="*/ 450850 h 1862819"/>
                  <a:gd name="connsiteX12" fmla="*/ 1122138 w 1168400"/>
                  <a:gd name="connsiteY12" fmla="*/ 696233 h 1862819"/>
                  <a:gd name="connsiteX13" fmla="*/ 1130300 w 1168400"/>
                  <a:gd name="connsiteY13" fmla="*/ 819150 h 1862819"/>
                  <a:gd name="connsiteX14" fmla="*/ 1168400 w 1168400"/>
                  <a:gd name="connsiteY14" fmla="*/ 1111250 h 1862819"/>
                  <a:gd name="connsiteX15" fmla="*/ 1079500 w 1168400"/>
                  <a:gd name="connsiteY15" fmla="*/ 1339850 h 1862819"/>
                  <a:gd name="connsiteX16" fmla="*/ 1003300 w 1168400"/>
                  <a:gd name="connsiteY16" fmla="*/ 1562100 h 1862819"/>
                  <a:gd name="connsiteX17" fmla="*/ 984250 w 1168400"/>
                  <a:gd name="connsiteY17" fmla="*/ 1682750 h 1862819"/>
                  <a:gd name="connsiteX18" fmla="*/ 914400 w 1168400"/>
                  <a:gd name="connsiteY18" fmla="*/ 1805215 h 1862819"/>
                  <a:gd name="connsiteX19" fmla="*/ 739775 w 1168400"/>
                  <a:gd name="connsiteY19" fmla="*/ 1862819 h 1862819"/>
                  <a:gd name="connsiteX20" fmla="*/ 546100 w 1168400"/>
                  <a:gd name="connsiteY20" fmla="*/ 1803400 h 1862819"/>
                  <a:gd name="connsiteX21" fmla="*/ 565150 w 1168400"/>
                  <a:gd name="connsiteY21" fmla="*/ 1663700 h 1862819"/>
                  <a:gd name="connsiteX22" fmla="*/ 520700 w 1168400"/>
                  <a:gd name="connsiteY22" fmla="*/ 1593850 h 1862819"/>
                  <a:gd name="connsiteX23" fmla="*/ 590550 w 1168400"/>
                  <a:gd name="connsiteY23" fmla="*/ 1460500 h 1862819"/>
                  <a:gd name="connsiteX24" fmla="*/ 533400 w 1168400"/>
                  <a:gd name="connsiteY24" fmla="*/ 1416050 h 1862819"/>
                  <a:gd name="connsiteX25" fmla="*/ 419100 w 1168400"/>
                  <a:gd name="connsiteY25" fmla="*/ 1498600 h 1862819"/>
                  <a:gd name="connsiteX26" fmla="*/ 387350 w 1168400"/>
                  <a:gd name="connsiteY26" fmla="*/ 1416050 h 1862819"/>
                  <a:gd name="connsiteX27" fmla="*/ 400050 w 1168400"/>
                  <a:gd name="connsiteY27" fmla="*/ 1282700 h 1862819"/>
                  <a:gd name="connsiteX28" fmla="*/ 317047 w 1168400"/>
                  <a:gd name="connsiteY28" fmla="*/ 1167038 h 1862819"/>
                  <a:gd name="connsiteX29" fmla="*/ 179614 w 1168400"/>
                  <a:gd name="connsiteY29" fmla="*/ 992416 h 1862819"/>
                  <a:gd name="connsiteX30" fmla="*/ 50800 w 1168400"/>
                  <a:gd name="connsiteY30" fmla="*/ 911228 h 1862819"/>
                  <a:gd name="connsiteX0" fmla="*/ 50800 w 1168400"/>
                  <a:gd name="connsiteY0" fmla="*/ 911228 h 1862819"/>
                  <a:gd name="connsiteX1" fmla="*/ 0 w 1168400"/>
                  <a:gd name="connsiteY1" fmla="*/ 844550 h 1862819"/>
                  <a:gd name="connsiteX2" fmla="*/ 139700 w 1168400"/>
                  <a:gd name="connsiteY2" fmla="*/ 685800 h 1862819"/>
                  <a:gd name="connsiteX3" fmla="*/ 355600 w 1168400"/>
                  <a:gd name="connsiteY3" fmla="*/ 488950 h 1862819"/>
                  <a:gd name="connsiteX4" fmla="*/ 469900 w 1168400"/>
                  <a:gd name="connsiteY4" fmla="*/ 273050 h 1862819"/>
                  <a:gd name="connsiteX5" fmla="*/ 647700 w 1168400"/>
                  <a:gd name="connsiteY5" fmla="*/ 82550 h 1862819"/>
                  <a:gd name="connsiteX6" fmla="*/ 869950 w 1168400"/>
                  <a:gd name="connsiteY6" fmla="*/ 12700 h 1862819"/>
                  <a:gd name="connsiteX7" fmla="*/ 971550 w 1168400"/>
                  <a:gd name="connsiteY7" fmla="*/ 0 h 1862819"/>
                  <a:gd name="connsiteX8" fmla="*/ 1126672 w 1168400"/>
                  <a:gd name="connsiteY8" fmla="*/ 6351 h 1862819"/>
                  <a:gd name="connsiteX9" fmla="*/ 1047299 w 1168400"/>
                  <a:gd name="connsiteY9" fmla="*/ 124734 h 1862819"/>
                  <a:gd name="connsiteX10" fmla="*/ 1055915 w 1168400"/>
                  <a:gd name="connsiteY10" fmla="*/ 247650 h 1862819"/>
                  <a:gd name="connsiteX11" fmla="*/ 1122138 w 1168400"/>
                  <a:gd name="connsiteY11" fmla="*/ 696233 h 1862819"/>
                  <a:gd name="connsiteX12" fmla="*/ 1130300 w 1168400"/>
                  <a:gd name="connsiteY12" fmla="*/ 819150 h 1862819"/>
                  <a:gd name="connsiteX13" fmla="*/ 1168400 w 1168400"/>
                  <a:gd name="connsiteY13" fmla="*/ 1111250 h 1862819"/>
                  <a:gd name="connsiteX14" fmla="*/ 1079500 w 1168400"/>
                  <a:gd name="connsiteY14" fmla="*/ 1339850 h 1862819"/>
                  <a:gd name="connsiteX15" fmla="*/ 1003300 w 1168400"/>
                  <a:gd name="connsiteY15" fmla="*/ 1562100 h 1862819"/>
                  <a:gd name="connsiteX16" fmla="*/ 984250 w 1168400"/>
                  <a:gd name="connsiteY16" fmla="*/ 1682750 h 1862819"/>
                  <a:gd name="connsiteX17" fmla="*/ 914400 w 1168400"/>
                  <a:gd name="connsiteY17" fmla="*/ 1805215 h 1862819"/>
                  <a:gd name="connsiteX18" fmla="*/ 739775 w 1168400"/>
                  <a:gd name="connsiteY18" fmla="*/ 1862819 h 1862819"/>
                  <a:gd name="connsiteX19" fmla="*/ 546100 w 1168400"/>
                  <a:gd name="connsiteY19" fmla="*/ 1803400 h 1862819"/>
                  <a:gd name="connsiteX20" fmla="*/ 565150 w 1168400"/>
                  <a:gd name="connsiteY20" fmla="*/ 1663700 h 1862819"/>
                  <a:gd name="connsiteX21" fmla="*/ 520700 w 1168400"/>
                  <a:gd name="connsiteY21" fmla="*/ 1593850 h 1862819"/>
                  <a:gd name="connsiteX22" fmla="*/ 590550 w 1168400"/>
                  <a:gd name="connsiteY22" fmla="*/ 1460500 h 1862819"/>
                  <a:gd name="connsiteX23" fmla="*/ 533400 w 1168400"/>
                  <a:gd name="connsiteY23" fmla="*/ 1416050 h 1862819"/>
                  <a:gd name="connsiteX24" fmla="*/ 419100 w 1168400"/>
                  <a:gd name="connsiteY24" fmla="*/ 1498600 h 1862819"/>
                  <a:gd name="connsiteX25" fmla="*/ 387350 w 1168400"/>
                  <a:gd name="connsiteY25" fmla="*/ 1416050 h 1862819"/>
                  <a:gd name="connsiteX26" fmla="*/ 400050 w 1168400"/>
                  <a:gd name="connsiteY26" fmla="*/ 1282700 h 1862819"/>
                  <a:gd name="connsiteX27" fmla="*/ 317047 w 1168400"/>
                  <a:gd name="connsiteY27" fmla="*/ 1167038 h 1862819"/>
                  <a:gd name="connsiteX28" fmla="*/ 179614 w 1168400"/>
                  <a:gd name="connsiteY28" fmla="*/ 992416 h 1862819"/>
                  <a:gd name="connsiteX29" fmla="*/ 50800 w 1168400"/>
                  <a:gd name="connsiteY29" fmla="*/ 911228 h 1862819"/>
                  <a:gd name="connsiteX0" fmla="*/ 50800 w 1175505"/>
                  <a:gd name="connsiteY0" fmla="*/ 911228 h 1862819"/>
                  <a:gd name="connsiteX1" fmla="*/ 0 w 1175505"/>
                  <a:gd name="connsiteY1" fmla="*/ 844550 h 1862819"/>
                  <a:gd name="connsiteX2" fmla="*/ 139700 w 1175505"/>
                  <a:gd name="connsiteY2" fmla="*/ 685800 h 1862819"/>
                  <a:gd name="connsiteX3" fmla="*/ 355600 w 1175505"/>
                  <a:gd name="connsiteY3" fmla="*/ 488950 h 1862819"/>
                  <a:gd name="connsiteX4" fmla="*/ 469900 w 1175505"/>
                  <a:gd name="connsiteY4" fmla="*/ 273050 h 1862819"/>
                  <a:gd name="connsiteX5" fmla="*/ 647700 w 1175505"/>
                  <a:gd name="connsiteY5" fmla="*/ 82550 h 1862819"/>
                  <a:gd name="connsiteX6" fmla="*/ 869950 w 1175505"/>
                  <a:gd name="connsiteY6" fmla="*/ 12700 h 1862819"/>
                  <a:gd name="connsiteX7" fmla="*/ 971550 w 1175505"/>
                  <a:gd name="connsiteY7" fmla="*/ 0 h 1862819"/>
                  <a:gd name="connsiteX8" fmla="*/ 1126672 w 1175505"/>
                  <a:gd name="connsiteY8" fmla="*/ 6351 h 1862819"/>
                  <a:gd name="connsiteX9" fmla="*/ 1047299 w 1175505"/>
                  <a:gd name="connsiteY9" fmla="*/ 124734 h 1862819"/>
                  <a:gd name="connsiteX10" fmla="*/ 1055915 w 1175505"/>
                  <a:gd name="connsiteY10" fmla="*/ 247650 h 1862819"/>
                  <a:gd name="connsiteX11" fmla="*/ 1122138 w 1175505"/>
                  <a:gd name="connsiteY11" fmla="*/ 696233 h 1862819"/>
                  <a:gd name="connsiteX12" fmla="*/ 1168400 w 1175505"/>
                  <a:gd name="connsiteY12" fmla="*/ 1111250 h 1862819"/>
                  <a:gd name="connsiteX13" fmla="*/ 1079500 w 1175505"/>
                  <a:gd name="connsiteY13" fmla="*/ 1339850 h 1862819"/>
                  <a:gd name="connsiteX14" fmla="*/ 1003300 w 1175505"/>
                  <a:gd name="connsiteY14" fmla="*/ 1562100 h 1862819"/>
                  <a:gd name="connsiteX15" fmla="*/ 984250 w 1175505"/>
                  <a:gd name="connsiteY15" fmla="*/ 1682750 h 1862819"/>
                  <a:gd name="connsiteX16" fmla="*/ 914400 w 1175505"/>
                  <a:gd name="connsiteY16" fmla="*/ 1805215 h 1862819"/>
                  <a:gd name="connsiteX17" fmla="*/ 739775 w 1175505"/>
                  <a:gd name="connsiteY17" fmla="*/ 1862819 h 1862819"/>
                  <a:gd name="connsiteX18" fmla="*/ 546100 w 1175505"/>
                  <a:gd name="connsiteY18" fmla="*/ 1803400 h 1862819"/>
                  <a:gd name="connsiteX19" fmla="*/ 565150 w 1175505"/>
                  <a:gd name="connsiteY19" fmla="*/ 1663700 h 1862819"/>
                  <a:gd name="connsiteX20" fmla="*/ 520700 w 1175505"/>
                  <a:gd name="connsiteY20" fmla="*/ 1593850 h 1862819"/>
                  <a:gd name="connsiteX21" fmla="*/ 590550 w 1175505"/>
                  <a:gd name="connsiteY21" fmla="*/ 1460500 h 1862819"/>
                  <a:gd name="connsiteX22" fmla="*/ 533400 w 1175505"/>
                  <a:gd name="connsiteY22" fmla="*/ 1416050 h 1862819"/>
                  <a:gd name="connsiteX23" fmla="*/ 419100 w 1175505"/>
                  <a:gd name="connsiteY23" fmla="*/ 1498600 h 1862819"/>
                  <a:gd name="connsiteX24" fmla="*/ 387350 w 1175505"/>
                  <a:gd name="connsiteY24" fmla="*/ 1416050 h 1862819"/>
                  <a:gd name="connsiteX25" fmla="*/ 400050 w 1175505"/>
                  <a:gd name="connsiteY25" fmla="*/ 1282700 h 1862819"/>
                  <a:gd name="connsiteX26" fmla="*/ 317047 w 1175505"/>
                  <a:gd name="connsiteY26" fmla="*/ 1167038 h 1862819"/>
                  <a:gd name="connsiteX27" fmla="*/ 179614 w 1175505"/>
                  <a:gd name="connsiteY27" fmla="*/ 992416 h 1862819"/>
                  <a:gd name="connsiteX28" fmla="*/ 50800 w 1175505"/>
                  <a:gd name="connsiteY28" fmla="*/ 911228 h 1862819"/>
                  <a:gd name="connsiteX0" fmla="*/ 50800 w 1228725"/>
                  <a:gd name="connsiteY0" fmla="*/ 911228 h 1862819"/>
                  <a:gd name="connsiteX1" fmla="*/ 0 w 1228725"/>
                  <a:gd name="connsiteY1" fmla="*/ 844550 h 1862819"/>
                  <a:gd name="connsiteX2" fmla="*/ 139700 w 1228725"/>
                  <a:gd name="connsiteY2" fmla="*/ 685800 h 1862819"/>
                  <a:gd name="connsiteX3" fmla="*/ 355600 w 1228725"/>
                  <a:gd name="connsiteY3" fmla="*/ 488950 h 1862819"/>
                  <a:gd name="connsiteX4" fmla="*/ 469900 w 1228725"/>
                  <a:gd name="connsiteY4" fmla="*/ 273050 h 1862819"/>
                  <a:gd name="connsiteX5" fmla="*/ 647700 w 1228725"/>
                  <a:gd name="connsiteY5" fmla="*/ 82550 h 1862819"/>
                  <a:gd name="connsiteX6" fmla="*/ 869950 w 1228725"/>
                  <a:gd name="connsiteY6" fmla="*/ 12700 h 1862819"/>
                  <a:gd name="connsiteX7" fmla="*/ 971550 w 1228725"/>
                  <a:gd name="connsiteY7" fmla="*/ 0 h 1862819"/>
                  <a:gd name="connsiteX8" fmla="*/ 1126672 w 1228725"/>
                  <a:gd name="connsiteY8" fmla="*/ 6351 h 1862819"/>
                  <a:gd name="connsiteX9" fmla="*/ 1047299 w 1228725"/>
                  <a:gd name="connsiteY9" fmla="*/ 124734 h 1862819"/>
                  <a:gd name="connsiteX10" fmla="*/ 1055915 w 1228725"/>
                  <a:gd name="connsiteY10" fmla="*/ 247650 h 1862819"/>
                  <a:gd name="connsiteX11" fmla="*/ 1122138 w 1228725"/>
                  <a:gd name="connsiteY11" fmla="*/ 696233 h 1862819"/>
                  <a:gd name="connsiteX12" fmla="*/ 1221620 w 1228725"/>
                  <a:gd name="connsiteY12" fmla="*/ 1137860 h 1862819"/>
                  <a:gd name="connsiteX13" fmla="*/ 1079500 w 1228725"/>
                  <a:gd name="connsiteY13" fmla="*/ 1339850 h 1862819"/>
                  <a:gd name="connsiteX14" fmla="*/ 1003300 w 1228725"/>
                  <a:gd name="connsiteY14" fmla="*/ 1562100 h 1862819"/>
                  <a:gd name="connsiteX15" fmla="*/ 984250 w 1228725"/>
                  <a:gd name="connsiteY15" fmla="*/ 1682750 h 1862819"/>
                  <a:gd name="connsiteX16" fmla="*/ 914400 w 1228725"/>
                  <a:gd name="connsiteY16" fmla="*/ 1805215 h 1862819"/>
                  <a:gd name="connsiteX17" fmla="*/ 739775 w 1228725"/>
                  <a:gd name="connsiteY17" fmla="*/ 1862819 h 1862819"/>
                  <a:gd name="connsiteX18" fmla="*/ 546100 w 1228725"/>
                  <a:gd name="connsiteY18" fmla="*/ 1803400 h 1862819"/>
                  <a:gd name="connsiteX19" fmla="*/ 565150 w 1228725"/>
                  <a:gd name="connsiteY19" fmla="*/ 1663700 h 1862819"/>
                  <a:gd name="connsiteX20" fmla="*/ 520700 w 1228725"/>
                  <a:gd name="connsiteY20" fmla="*/ 1593850 h 1862819"/>
                  <a:gd name="connsiteX21" fmla="*/ 590550 w 1228725"/>
                  <a:gd name="connsiteY21" fmla="*/ 1460500 h 1862819"/>
                  <a:gd name="connsiteX22" fmla="*/ 533400 w 1228725"/>
                  <a:gd name="connsiteY22" fmla="*/ 1416050 h 1862819"/>
                  <a:gd name="connsiteX23" fmla="*/ 419100 w 1228725"/>
                  <a:gd name="connsiteY23" fmla="*/ 1498600 h 1862819"/>
                  <a:gd name="connsiteX24" fmla="*/ 387350 w 1228725"/>
                  <a:gd name="connsiteY24" fmla="*/ 1416050 h 1862819"/>
                  <a:gd name="connsiteX25" fmla="*/ 400050 w 1228725"/>
                  <a:gd name="connsiteY25" fmla="*/ 1282700 h 1862819"/>
                  <a:gd name="connsiteX26" fmla="*/ 317047 w 1228725"/>
                  <a:gd name="connsiteY26" fmla="*/ 1167038 h 1862819"/>
                  <a:gd name="connsiteX27" fmla="*/ 179614 w 1228725"/>
                  <a:gd name="connsiteY27" fmla="*/ 992416 h 1862819"/>
                  <a:gd name="connsiteX28" fmla="*/ 50800 w 1228725"/>
                  <a:gd name="connsiteY28" fmla="*/ 911228 h 1862819"/>
                  <a:gd name="connsiteX0" fmla="*/ 50800 w 1228725"/>
                  <a:gd name="connsiteY0" fmla="*/ 911228 h 1862819"/>
                  <a:gd name="connsiteX1" fmla="*/ 0 w 1228725"/>
                  <a:gd name="connsiteY1" fmla="*/ 844550 h 1862819"/>
                  <a:gd name="connsiteX2" fmla="*/ 139700 w 1228725"/>
                  <a:gd name="connsiteY2" fmla="*/ 685800 h 1862819"/>
                  <a:gd name="connsiteX3" fmla="*/ 355600 w 1228725"/>
                  <a:gd name="connsiteY3" fmla="*/ 488950 h 1862819"/>
                  <a:gd name="connsiteX4" fmla="*/ 469900 w 1228725"/>
                  <a:gd name="connsiteY4" fmla="*/ 273050 h 1862819"/>
                  <a:gd name="connsiteX5" fmla="*/ 647700 w 1228725"/>
                  <a:gd name="connsiteY5" fmla="*/ 82550 h 1862819"/>
                  <a:gd name="connsiteX6" fmla="*/ 869950 w 1228725"/>
                  <a:gd name="connsiteY6" fmla="*/ 12700 h 1862819"/>
                  <a:gd name="connsiteX7" fmla="*/ 971550 w 1228725"/>
                  <a:gd name="connsiteY7" fmla="*/ 0 h 1862819"/>
                  <a:gd name="connsiteX8" fmla="*/ 1126672 w 1228725"/>
                  <a:gd name="connsiteY8" fmla="*/ 6351 h 1862819"/>
                  <a:gd name="connsiteX9" fmla="*/ 1047299 w 1228725"/>
                  <a:gd name="connsiteY9" fmla="*/ 124734 h 1862819"/>
                  <a:gd name="connsiteX10" fmla="*/ 1055915 w 1228725"/>
                  <a:gd name="connsiteY10" fmla="*/ 247650 h 1862819"/>
                  <a:gd name="connsiteX11" fmla="*/ 1122138 w 1228725"/>
                  <a:gd name="connsiteY11" fmla="*/ 696233 h 1862819"/>
                  <a:gd name="connsiteX12" fmla="*/ 1221620 w 1228725"/>
                  <a:gd name="connsiteY12" fmla="*/ 1137860 h 1862819"/>
                  <a:gd name="connsiteX13" fmla="*/ 1119416 w 1228725"/>
                  <a:gd name="connsiteY13" fmla="*/ 1393071 h 1862819"/>
                  <a:gd name="connsiteX14" fmla="*/ 1003300 w 1228725"/>
                  <a:gd name="connsiteY14" fmla="*/ 1562100 h 1862819"/>
                  <a:gd name="connsiteX15" fmla="*/ 984250 w 1228725"/>
                  <a:gd name="connsiteY15" fmla="*/ 1682750 h 1862819"/>
                  <a:gd name="connsiteX16" fmla="*/ 914400 w 1228725"/>
                  <a:gd name="connsiteY16" fmla="*/ 1805215 h 1862819"/>
                  <a:gd name="connsiteX17" fmla="*/ 739775 w 1228725"/>
                  <a:gd name="connsiteY17" fmla="*/ 1862819 h 1862819"/>
                  <a:gd name="connsiteX18" fmla="*/ 546100 w 1228725"/>
                  <a:gd name="connsiteY18" fmla="*/ 1803400 h 1862819"/>
                  <a:gd name="connsiteX19" fmla="*/ 565150 w 1228725"/>
                  <a:gd name="connsiteY19" fmla="*/ 1663700 h 1862819"/>
                  <a:gd name="connsiteX20" fmla="*/ 520700 w 1228725"/>
                  <a:gd name="connsiteY20" fmla="*/ 1593850 h 1862819"/>
                  <a:gd name="connsiteX21" fmla="*/ 590550 w 1228725"/>
                  <a:gd name="connsiteY21" fmla="*/ 1460500 h 1862819"/>
                  <a:gd name="connsiteX22" fmla="*/ 533400 w 1228725"/>
                  <a:gd name="connsiteY22" fmla="*/ 1416050 h 1862819"/>
                  <a:gd name="connsiteX23" fmla="*/ 419100 w 1228725"/>
                  <a:gd name="connsiteY23" fmla="*/ 1498600 h 1862819"/>
                  <a:gd name="connsiteX24" fmla="*/ 387350 w 1228725"/>
                  <a:gd name="connsiteY24" fmla="*/ 1416050 h 1862819"/>
                  <a:gd name="connsiteX25" fmla="*/ 400050 w 1228725"/>
                  <a:gd name="connsiteY25" fmla="*/ 1282700 h 1862819"/>
                  <a:gd name="connsiteX26" fmla="*/ 317047 w 1228725"/>
                  <a:gd name="connsiteY26" fmla="*/ 1167038 h 1862819"/>
                  <a:gd name="connsiteX27" fmla="*/ 179614 w 1228725"/>
                  <a:gd name="connsiteY27" fmla="*/ 992416 h 1862819"/>
                  <a:gd name="connsiteX28" fmla="*/ 50800 w 1228725"/>
                  <a:gd name="connsiteY28" fmla="*/ 911228 h 1862819"/>
                  <a:gd name="connsiteX0" fmla="*/ 50800 w 1228725"/>
                  <a:gd name="connsiteY0" fmla="*/ 911228 h 1862819"/>
                  <a:gd name="connsiteX1" fmla="*/ 0 w 1228725"/>
                  <a:gd name="connsiteY1" fmla="*/ 844550 h 1862819"/>
                  <a:gd name="connsiteX2" fmla="*/ 139700 w 1228725"/>
                  <a:gd name="connsiteY2" fmla="*/ 685800 h 1862819"/>
                  <a:gd name="connsiteX3" fmla="*/ 355600 w 1228725"/>
                  <a:gd name="connsiteY3" fmla="*/ 488950 h 1862819"/>
                  <a:gd name="connsiteX4" fmla="*/ 469900 w 1228725"/>
                  <a:gd name="connsiteY4" fmla="*/ 273050 h 1862819"/>
                  <a:gd name="connsiteX5" fmla="*/ 647700 w 1228725"/>
                  <a:gd name="connsiteY5" fmla="*/ 82550 h 1862819"/>
                  <a:gd name="connsiteX6" fmla="*/ 869950 w 1228725"/>
                  <a:gd name="connsiteY6" fmla="*/ 12700 h 1862819"/>
                  <a:gd name="connsiteX7" fmla="*/ 971550 w 1228725"/>
                  <a:gd name="connsiteY7" fmla="*/ 0 h 1862819"/>
                  <a:gd name="connsiteX8" fmla="*/ 1126672 w 1228725"/>
                  <a:gd name="connsiteY8" fmla="*/ 6351 h 1862819"/>
                  <a:gd name="connsiteX9" fmla="*/ 1047299 w 1228725"/>
                  <a:gd name="connsiteY9" fmla="*/ 124734 h 1862819"/>
                  <a:gd name="connsiteX10" fmla="*/ 1055915 w 1228725"/>
                  <a:gd name="connsiteY10" fmla="*/ 247650 h 1862819"/>
                  <a:gd name="connsiteX11" fmla="*/ 1122138 w 1228725"/>
                  <a:gd name="connsiteY11" fmla="*/ 696233 h 1862819"/>
                  <a:gd name="connsiteX12" fmla="*/ 1221620 w 1228725"/>
                  <a:gd name="connsiteY12" fmla="*/ 1137860 h 1862819"/>
                  <a:gd name="connsiteX13" fmla="*/ 1119416 w 1228725"/>
                  <a:gd name="connsiteY13" fmla="*/ 1393071 h 1862819"/>
                  <a:gd name="connsiteX14" fmla="*/ 1063173 w 1228725"/>
                  <a:gd name="connsiteY14" fmla="*/ 1608668 h 1862819"/>
                  <a:gd name="connsiteX15" fmla="*/ 984250 w 1228725"/>
                  <a:gd name="connsiteY15" fmla="*/ 1682750 h 1862819"/>
                  <a:gd name="connsiteX16" fmla="*/ 914400 w 1228725"/>
                  <a:gd name="connsiteY16" fmla="*/ 1805215 h 1862819"/>
                  <a:gd name="connsiteX17" fmla="*/ 739775 w 1228725"/>
                  <a:gd name="connsiteY17" fmla="*/ 1862819 h 1862819"/>
                  <a:gd name="connsiteX18" fmla="*/ 546100 w 1228725"/>
                  <a:gd name="connsiteY18" fmla="*/ 1803400 h 1862819"/>
                  <a:gd name="connsiteX19" fmla="*/ 565150 w 1228725"/>
                  <a:gd name="connsiteY19" fmla="*/ 1663700 h 1862819"/>
                  <a:gd name="connsiteX20" fmla="*/ 520700 w 1228725"/>
                  <a:gd name="connsiteY20" fmla="*/ 1593850 h 1862819"/>
                  <a:gd name="connsiteX21" fmla="*/ 590550 w 1228725"/>
                  <a:gd name="connsiteY21" fmla="*/ 1460500 h 1862819"/>
                  <a:gd name="connsiteX22" fmla="*/ 533400 w 1228725"/>
                  <a:gd name="connsiteY22" fmla="*/ 1416050 h 1862819"/>
                  <a:gd name="connsiteX23" fmla="*/ 419100 w 1228725"/>
                  <a:gd name="connsiteY23" fmla="*/ 1498600 h 1862819"/>
                  <a:gd name="connsiteX24" fmla="*/ 387350 w 1228725"/>
                  <a:gd name="connsiteY24" fmla="*/ 1416050 h 1862819"/>
                  <a:gd name="connsiteX25" fmla="*/ 400050 w 1228725"/>
                  <a:gd name="connsiteY25" fmla="*/ 1282700 h 1862819"/>
                  <a:gd name="connsiteX26" fmla="*/ 317047 w 1228725"/>
                  <a:gd name="connsiteY26" fmla="*/ 1167038 h 1862819"/>
                  <a:gd name="connsiteX27" fmla="*/ 179614 w 1228725"/>
                  <a:gd name="connsiteY27" fmla="*/ 992416 h 1862819"/>
                  <a:gd name="connsiteX28" fmla="*/ 50800 w 1228725"/>
                  <a:gd name="connsiteY28" fmla="*/ 911228 h 18628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28725" h="1862819">
                    <a:moveTo>
                      <a:pt x="50800" y="911228"/>
                    </a:moveTo>
                    <a:lnTo>
                      <a:pt x="0" y="844550"/>
                    </a:lnTo>
                    <a:cubicBezTo>
                      <a:pt x="134711" y="684179"/>
                      <a:pt x="64242" y="685800"/>
                      <a:pt x="139700" y="685800"/>
                    </a:cubicBezTo>
                    <a:lnTo>
                      <a:pt x="355600" y="488950"/>
                    </a:lnTo>
                    <a:lnTo>
                      <a:pt x="469900" y="273050"/>
                    </a:lnTo>
                    <a:lnTo>
                      <a:pt x="647700" y="82550"/>
                    </a:lnTo>
                    <a:lnTo>
                      <a:pt x="869950" y="12700"/>
                    </a:lnTo>
                    <a:lnTo>
                      <a:pt x="971550" y="0"/>
                    </a:lnTo>
                    <a:lnTo>
                      <a:pt x="1126672" y="6351"/>
                    </a:lnTo>
                    <a:lnTo>
                      <a:pt x="1047299" y="124734"/>
                    </a:lnTo>
                    <a:lnTo>
                      <a:pt x="1055915" y="247650"/>
                    </a:lnTo>
                    <a:lnTo>
                      <a:pt x="1122138" y="696233"/>
                    </a:lnTo>
                    <a:cubicBezTo>
                      <a:pt x="1140885" y="840166"/>
                      <a:pt x="1228726" y="1030591"/>
                      <a:pt x="1221620" y="1137860"/>
                    </a:cubicBezTo>
                    <a:lnTo>
                      <a:pt x="1119416" y="1393071"/>
                    </a:lnTo>
                    <a:lnTo>
                      <a:pt x="1063173" y="1608668"/>
                    </a:lnTo>
                    <a:lnTo>
                      <a:pt x="984250" y="1682750"/>
                    </a:lnTo>
                    <a:lnTo>
                      <a:pt x="914400" y="1805215"/>
                    </a:lnTo>
                    <a:lnTo>
                      <a:pt x="739775" y="1862819"/>
                    </a:lnTo>
                    <a:lnTo>
                      <a:pt x="546100" y="1803400"/>
                    </a:lnTo>
                    <a:lnTo>
                      <a:pt x="565150" y="1663700"/>
                    </a:lnTo>
                    <a:cubicBezTo>
                      <a:pt x="519486" y="1598466"/>
                      <a:pt x="520700" y="1626037"/>
                      <a:pt x="520700" y="1593850"/>
                    </a:cubicBezTo>
                    <a:lnTo>
                      <a:pt x="590550" y="1460500"/>
                    </a:lnTo>
                    <a:lnTo>
                      <a:pt x="533400" y="1416050"/>
                    </a:lnTo>
                    <a:lnTo>
                      <a:pt x="419100" y="1498600"/>
                    </a:lnTo>
                    <a:cubicBezTo>
                      <a:pt x="386536" y="1420446"/>
                      <a:pt x="387350" y="1449917"/>
                      <a:pt x="387350" y="1416050"/>
                    </a:cubicBezTo>
                    <a:lnTo>
                      <a:pt x="400050" y="1282700"/>
                    </a:lnTo>
                    <a:lnTo>
                      <a:pt x="317047" y="1167038"/>
                    </a:lnTo>
                    <a:lnTo>
                      <a:pt x="179614" y="992416"/>
                    </a:lnTo>
                    <a:lnTo>
                      <a:pt x="50800" y="911228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7" name="Freeform 166"/>
              <p:cNvSpPr/>
              <p:nvPr/>
            </p:nvSpPr>
            <p:spPr>
              <a:xfrm>
                <a:off x="5174893" y="3508555"/>
                <a:ext cx="362839" cy="581205"/>
              </a:xfrm>
              <a:custGeom>
                <a:avLst/>
                <a:gdLst>
                  <a:gd name="connsiteX0" fmla="*/ 0 w 762000"/>
                  <a:gd name="connsiteY0" fmla="*/ 0 h 1212850"/>
                  <a:gd name="connsiteX1" fmla="*/ 76200 w 762000"/>
                  <a:gd name="connsiteY1" fmla="*/ 177800 h 1212850"/>
                  <a:gd name="connsiteX2" fmla="*/ 101600 w 762000"/>
                  <a:gd name="connsiteY2" fmla="*/ 406400 h 1212850"/>
                  <a:gd name="connsiteX3" fmla="*/ 50800 w 762000"/>
                  <a:gd name="connsiteY3" fmla="*/ 292100 h 1212850"/>
                  <a:gd name="connsiteX4" fmla="*/ 88900 w 762000"/>
                  <a:gd name="connsiteY4" fmla="*/ 469900 h 1212850"/>
                  <a:gd name="connsiteX5" fmla="*/ 158750 w 762000"/>
                  <a:gd name="connsiteY5" fmla="*/ 539750 h 1212850"/>
                  <a:gd name="connsiteX6" fmla="*/ 165100 w 762000"/>
                  <a:gd name="connsiteY6" fmla="*/ 685800 h 1212850"/>
                  <a:gd name="connsiteX7" fmla="*/ 152400 w 762000"/>
                  <a:gd name="connsiteY7" fmla="*/ 927100 h 1212850"/>
                  <a:gd name="connsiteX8" fmla="*/ 139700 w 762000"/>
                  <a:gd name="connsiteY8" fmla="*/ 1130300 h 1212850"/>
                  <a:gd name="connsiteX9" fmla="*/ 95250 w 762000"/>
                  <a:gd name="connsiteY9" fmla="*/ 1212850 h 1212850"/>
                  <a:gd name="connsiteX10" fmla="*/ 215900 w 762000"/>
                  <a:gd name="connsiteY10" fmla="*/ 1168400 h 1212850"/>
                  <a:gd name="connsiteX11" fmla="*/ 501650 w 762000"/>
                  <a:gd name="connsiteY11" fmla="*/ 1168400 h 1212850"/>
                  <a:gd name="connsiteX12" fmla="*/ 520700 w 762000"/>
                  <a:gd name="connsiteY12" fmla="*/ 1098550 h 1212850"/>
                  <a:gd name="connsiteX13" fmla="*/ 577850 w 762000"/>
                  <a:gd name="connsiteY13" fmla="*/ 914400 h 1212850"/>
                  <a:gd name="connsiteX14" fmla="*/ 673100 w 762000"/>
                  <a:gd name="connsiteY14" fmla="*/ 742950 h 1212850"/>
                  <a:gd name="connsiteX15" fmla="*/ 762000 w 762000"/>
                  <a:gd name="connsiteY15" fmla="*/ 571500 h 1212850"/>
                  <a:gd name="connsiteX16" fmla="*/ 635000 w 762000"/>
                  <a:gd name="connsiteY16" fmla="*/ 742950 h 1212850"/>
                  <a:gd name="connsiteX17" fmla="*/ 565150 w 762000"/>
                  <a:gd name="connsiteY17" fmla="*/ 831850 h 1212850"/>
                  <a:gd name="connsiteX18" fmla="*/ 495300 w 762000"/>
                  <a:gd name="connsiteY18" fmla="*/ 831850 h 1212850"/>
                  <a:gd name="connsiteX19" fmla="*/ 558800 w 762000"/>
                  <a:gd name="connsiteY19" fmla="*/ 774700 h 1212850"/>
                  <a:gd name="connsiteX20" fmla="*/ 654050 w 762000"/>
                  <a:gd name="connsiteY20" fmla="*/ 654050 h 1212850"/>
                  <a:gd name="connsiteX21" fmla="*/ 704850 w 762000"/>
                  <a:gd name="connsiteY21" fmla="*/ 520700 h 1212850"/>
                  <a:gd name="connsiteX22" fmla="*/ 711200 w 762000"/>
                  <a:gd name="connsiteY22" fmla="*/ 374650 h 1212850"/>
                  <a:gd name="connsiteX23" fmla="*/ 704850 w 762000"/>
                  <a:gd name="connsiteY23" fmla="*/ 228600 h 1212850"/>
                  <a:gd name="connsiteX24" fmla="*/ 654050 w 762000"/>
                  <a:gd name="connsiteY24" fmla="*/ 57150 h 1212850"/>
                  <a:gd name="connsiteX25" fmla="*/ 584200 w 762000"/>
                  <a:gd name="connsiteY25" fmla="*/ 139700 h 1212850"/>
                  <a:gd name="connsiteX26" fmla="*/ 482600 w 762000"/>
                  <a:gd name="connsiteY26" fmla="*/ 203200 h 1212850"/>
                  <a:gd name="connsiteX27" fmla="*/ 336550 w 762000"/>
                  <a:gd name="connsiteY27" fmla="*/ 209550 h 1212850"/>
                  <a:gd name="connsiteX28" fmla="*/ 190500 w 762000"/>
                  <a:gd name="connsiteY28" fmla="*/ 158750 h 1212850"/>
                  <a:gd name="connsiteX29" fmla="*/ 0 w 762000"/>
                  <a:gd name="connsiteY29" fmla="*/ 0 h 1212850"/>
                  <a:gd name="connsiteX0" fmla="*/ 0 w 762000"/>
                  <a:gd name="connsiteY0" fmla="*/ 0 h 1218296"/>
                  <a:gd name="connsiteX1" fmla="*/ 76200 w 762000"/>
                  <a:gd name="connsiteY1" fmla="*/ 177800 h 1218296"/>
                  <a:gd name="connsiteX2" fmla="*/ 101600 w 762000"/>
                  <a:gd name="connsiteY2" fmla="*/ 406400 h 1218296"/>
                  <a:gd name="connsiteX3" fmla="*/ 50800 w 762000"/>
                  <a:gd name="connsiteY3" fmla="*/ 292100 h 1218296"/>
                  <a:gd name="connsiteX4" fmla="*/ 88900 w 762000"/>
                  <a:gd name="connsiteY4" fmla="*/ 469900 h 1218296"/>
                  <a:gd name="connsiteX5" fmla="*/ 158750 w 762000"/>
                  <a:gd name="connsiteY5" fmla="*/ 539750 h 1218296"/>
                  <a:gd name="connsiteX6" fmla="*/ 165100 w 762000"/>
                  <a:gd name="connsiteY6" fmla="*/ 685800 h 1218296"/>
                  <a:gd name="connsiteX7" fmla="*/ 152400 w 762000"/>
                  <a:gd name="connsiteY7" fmla="*/ 927100 h 1218296"/>
                  <a:gd name="connsiteX8" fmla="*/ 139700 w 762000"/>
                  <a:gd name="connsiteY8" fmla="*/ 1130300 h 1218296"/>
                  <a:gd name="connsiteX9" fmla="*/ 95250 w 762000"/>
                  <a:gd name="connsiteY9" fmla="*/ 1212850 h 1218296"/>
                  <a:gd name="connsiteX10" fmla="*/ 215900 w 762000"/>
                  <a:gd name="connsiteY10" fmla="*/ 1168400 h 1218296"/>
                  <a:gd name="connsiteX11" fmla="*/ 501651 w 762000"/>
                  <a:gd name="connsiteY11" fmla="*/ 1218296 h 1218296"/>
                  <a:gd name="connsiteX12" fmla="*/ 520700 w 762000"/>
                  <a:gd name="connsiteY12" fmla="*/ 1098550 h 1218296"/>
                  <a:gd name="connsiteX13" fmla="*/ 577850 w 762000"/>
                  <a:gd name="connsiteY13" fmla="*/ 914400 h 1218296"/>
                  <a:gd name="connsiteX14" fmla="*/ 673100 w 762000"/>
                  <a:gd name="connsiteY14" fmla="*/ 742950 h 1218296"/>
                  <a:gd name="connsiteX15" fmla="*/ 762000 w 762000"/>
                  <a:gd name="connsiteY15" fmla="*/ 571500 h 1218296"/>
                  <a:gd name="connsiteX16" fmla="*/ 635000 w 762000"/>
                  <a:gd name="connsiteY16" fmla="*/ 742950 h 1218296"/>
                  <a:gd name="connsiteX17" fmla="*/ 565150 w 762000"/>
                  <a:gd name="connsiteY17" fmla="*/ 831850 h 1218296"/>
                  <a:gd name="connsiteX18" fmla="*/ 495300 w 762000"/>
                  <a:gd name="connsiteY18" fmla="*/ 831850 h 1218296"/>
                  <a:gd name="connsiteX19" fmla="*/ 558800 w 762000"/>
                  <a:gd name="connsiteY19" fmla="*/ 774700 h 1218296"/>
                  <a:gd name="connsiteX20" fmla="*/ 654050 w 762000"/>
                  <a:gd name="connsiteY20" fmla="*/ 654050 h 1218296"/>
                  <a:gd name="connsiteX21" fmla="*/ 704850 w 762000"/>
                  <a:gd name="connsiteY21" fmla="*/ 520700 h 1218296"/>
                  <a:gd name="connsiteX22" fmla="*/ 711200 w 762000"/>
                  <a:gd name="connsiteY22" fmla="*/ 374650 h 1218296"/>
                  <a:gd name="connsiteX23" fmla="*/ 704850 w 762000"/>
                  <a:gd name="connsiteY23" fmla="*/ 228600 h 1218296"/>
                  <a:gd name="connsiteX24" fmla="*/ 654050 w 762000"/>
                  <a:gd name="connsiteY24" fmla="*/ 57150 h 1218296"/>
                  <a:gd name="connsiteX25" fmla="*/ 584200 w 762000"/>
                  <a:gd name="connsiteY25" fmla="*/ 139700 h 1218296"/>
                  <a:gd name="connsiteX26" fmla="*/ 482600 w 762000"/>
                  <a:gd name="connsiteY26" fmla="*/ 203200 h 1218296"/>
                  <a:gd name="connsiteX27" fmla="*/ 336550 w 762000"/>
                  <a:gd name="connsiteY27" fmla="*/ 209550 h 1218296"/>
                  <a:gd name="connsiteX28" fmla="*/ 190500 w 762000"/>
                  <a:gd name="connsiteY28" fmla="*/ 158750 h 1218296"/>
                  <a:gd name="connsiteX29" fmla="*/ 0 w 762000"/>
                  <a:gd name="connsiteY29" fmla="*/ 0 h 1218296"/>
                  <a:gd name="connsiteX0" fmla="*/ 0 w 762000"/>
                  <a:gd name="connsiteY0" fmla="*/ 0 h 1218296"/>
                  <a:gd name="connsiteX1" fmla="*/ 76200 w 762000"/>
                  <a:gd name="connsiteY1" fmla="*/ 177800 h 1218296"/>
                  <a:gd name="connsiteX2" fmla="*/ 101600 w 762000"/>
                  <a:gd name="connsiteY2" fmla="*/ 406400 h 1218296"/>
                  <a:gd name="connsiteX3" fmla="*/ 50800 w 762000"/>
                  <a:gd name="connsiteY3" fmla="*/ 292100 h 1218296"/>
                  <a:gd name="connsiteX4" fmla="*/ 88900 w 762000"/>
                  <a:gd name="connsiteY4" fmla="*/ 469900 h 1218296"/>
                  <a:gd name="connsiteX5" fmla="*/ 158750 w 762000"/>
                  <a:gd name="connsiteY5" fmla="*/ 539750 h 1218296"/>
                  <a:gd name="connsiteX6" fmla="*/ 165100 w 762000"/>
                  <a:gd name="connsiteY6" fmla="*/ 685800 h 1218296"/>
                  <a:gd name="connsiteX7" fmla="*/ 152400 w 762000"/>
                  <a:gd name="connsiteY7" fmla="*/ 927100 h 1218296"/>
                  <a:gd name="connsiteX8" fmla="*/ 139700 w 762000"/>
                  <a:gd name="connsiteY8" fmla="*/ 1130300 h 1218296"/>
                  <a:gd name="connsiteX9" fmla="*/ 95250 w 762000"/>
                  <a:gd name="connsiteY9" fmla="*/ 1212850 h 1218296"/>
                  <a:gd name="connsiteX10" fmla="*/ 200931 w 762000"/>
                  <a:gd name="connsiteY10" fmla="*/ 1203327 h 1218296"/>
                  <a:gd name="connsiteX11" fmla="*/ 501651 w 762000"/>
                  <a:gd name="connsiteY11" fmla="*/ 1218296 h 1218296"/>
                  <a:gd name="connsiteX12" fmla="*/ 520700 w 762000"/>
                  <a:gd name="connsiteY12" fmla="*/ 1098550 h 1218296"/>
                  <a:gd name="connsiteX13" fmla="*/ 577850 w 762000"/>
                  <a:gd name="connsiteY13" fmla="*/ 914400 h 1218296"/>
                  <a:gd name="connsiteX14" fmla="*/ 673100 w 762000"/>
                  <a:gd name="connsiteY14" fmla="*/ 742950 h 1218296"/>
                  <a:gd name="connsiteX15" fmla="*/ 762000 w 762000"/>
                  <a:gd name="connsiteY15" fmla="*/ 571500 h 1218296"/>
                  <a:gd name="connsiteX16" fmla="*/ 635000 w 762000"/>
                  <a:gd name="connsiteY16" fmla="*/ 742950 h 1218296"/>
                  <a:gd name="connsiteX17" fmla="*/ 565150 w 762000"/>
                  <a:gd name="connsiteY17" fmla="*/ 831850 h 1218296"/>
                  <a:gd name="connsiteX18" fmla="*/ 495300 w 762000"/>
                  <a:gd name="connsiteY18" fmla="*/ 831850 h 1218296"/>
                  <a:gd name="connsiteX19" fmla="*/ 558800 w 762000"/>
                  <a:gd name="connsiteY19" fmla="*/ 774700 h 1218296"/>
                  <a:gd name="connsiteX20" fmla="*/ 654050 w 762000"/>
                  <a:gd name="connsiteY20" fmla="*/ 654050 h 1218296"/>
                  <a:gd name="connsiteX21" fmla="*/ 704850 w 762000"/>
                  <a:gd name="connsiteY21" fmla="*/ 520700 h 1218296"/>
                  <a:gd name="connsiteX22" fmla="*/ 711200 w 762000"/>
                  <a:gd name="connsiteY22" fmla="*/ 374650 h 1218296"/>
                  <a:gd name="connsiteX23" fmla="*/ 704850 w 762000"/>
                  <a:gd name="connsiteY23" fmla="*/ 228600 h 1218296"/>
                  <a:gd name="connsiteX24" fmla="*/ 654050 w 762000"/>
                  <a:gd name="connsiteY24" fmla="*/ 57150 h 1218296"/>
                  <a:gd name="connsiteX25" fmla="*/ 584200 w 762000"/>
                  <a:gd name="connsiteY25" fmla="*/ 139700 h 1218296"/>
                  <a:gd name="connsiteX26" fmla="*/ 482600 w 762000"/>
                  <a:gd name="connsiteY26" fmla="*/ 203200 h 1218296"/>
                  <a:gd name="connsiteX27" fmla="*/ 336550 w 762000"/>
                  <a:gd name="connsiteY27" fmla="*/ 209550 h 1218296"/>
                  <a:gd name="connsiteX28" fmla="*/ 190500 w 762000"/>
                  <a:gd name="connsiteY28" fmla="*/ 158750 h 1218296"/>
                  <a:gd name="connsiteX29" fmla="*/ 0 w 762000"/>
                  <a:gd name="connsiteY29" fmla="*/ 0 h 1218296"/>
                  <a:gd name="connsiteX0" fmla="*/ 0 w 762000"/>
                  <a:gd name="connsiteY0" fmla="*/ 0 h 1218296"/>
                  <a:gd name="connsiteX1" fmla="*/ 76200 w 762000"/>
                  <a:gd name="connsiteY1" fmla="*/ 177800 h 1218296"/>
                  <a:gd name="connsiteX2" fmla="*/ 101600 w 762000"/>
                  <a:gd name="connsiteY2" fmla="*/ 406400 h 1218296"/>
                  <a:gd name="connsiteX3" fmla="*/ 50800 w 762000"/>
                  <a:gd name="connsiteY3" fmla="*/ 292100 h 1218296"/>
                  <a:gd name="connsiteX4" fmla="*/ 88900 w 762000"/>
                  <a:gd name="connsiteY4" fmla="*/ 469900 h 1218296"/>
                  <a:gd name="connsiteX5" fmla="*/ 158750 w 762000"/>
                  <a:gd name="connsiteY5" fmla="*/ 539750 h 1218296"/>
                  <a:gd name="connsiteX6" fmla="*/ 165100 w 762000"/>
                  <a:gd name="connsiteY6" fmla="*/ 685800 h 1218296"/>
                  <a:gd name="connsiteX7" fmla="*/ 152400 w 762000"/>
                  <a:gd name="connsiteY7" fmla="*/ 927100 h 1218296"/>
                  <a:gd name="connsiteX8" fmla="*/ 139700 w 762000"/>
                  <a:gd name="connsiteY8" fmla="*/ 1130300 h 1218296"/>
                  <a:gd name="connsiteX9" fmla="*/ 95250 w 762000"/>
                  <a:gd name="connsiteY9" fmla="*/ 1212850 h 1218296"/>
                  <a:gd name="connsiteX10" fmla="*/ 200931 w 762000"/>
                  <a:gd name="connsiteY10" fmla="*/ 1203327 h 1218296"/>
                  <a:gd name="connsiteX11" fmla="*/ 501651 w 762000"/>
                  <a:gd name="connsiteY11" fmla="*/ 1218296 h 1218296"/>
                  <a:gd name="connsiteX12" fmla="*/ 520700 w 762000"/>
                  <a:gd name="connsiteY12" fmla="*/ 1098550 h 1218296"/>
                  <a:gd name="connsiteX13" fmla="*/ 577850 w 762000"/>
                  <a:gd name="connsiteY13" fmla="*/ 914400 h 1218296"/>
                  <a:gd name="connsiteX14" fmla="*/ 673100 w 762000"/>
                  <a:gd name="connsiteY14" fmla="*/ 742950 h 1218296"/>
                  <a:gd name="connsiteX15" fmla="*/ 762000 w 762000"/>
                  <a:gd name="connsiteY15" fmla="*/ 571500 h 1218296"/>
                  <a:gd name="connsiteX16" fmla="*/ 635000 w 762000"/>
                  <a:gd name="connsiteY16" fmla="*/ 742950 h 1218296"/>
                  <a:gd name="connsiteX17" fmla="*/ 565150 w 762000"/>
                  <a:gd name="connsiteY17" fmla="*/ 831850 h 1218296"/>
                  <a:gd name="connsiteX18" fmla="*/ 495300 w 762000"/>
                  <a:gd name="connsiteY18" fmla="*/ 831850 h 1218296"/>
                  <a:gd name="connsiteX19" fmla="*/ 558800 w 762000"/>
                  <a:gd name="connsiteY19" fmla="*/ 774700 h 1218296"/>
                  <a:gd name="connsiteX20" fmla="*/ 654050 w 762000"/>
                  <a:gd name="connsiteY20" fmla="*/ 654050 h 1218296"/>
                  <a:gd name="connsiteX21" fmla="*/ 704850 w 762000"/>
                  <a:gd name="connsiteY21" fmla="*/ 520700 h 1218296"/>
                  <a:gd name="connsiteX22" fmla="*/ 711200 w 762000"/>
                  <a:gd name="connsiteY22" fmla="*/ 374650 h 1218296"/>
                  <a:gd name="connsiteX23" fmla="*/ 704850 w 762000"/>
                  <a:gd name="connsiteY23" fmla="*/ 228600 h 1218296"/>
                  <a:gd name="connsiteX24" fmla="*/ 654050 w 762000"/>
                  <a:gd name="connsiteY24" fmla="*/ 57150 h 1218296"/>
                  <a:gd name="connsiteX25" fmla="*/ 584200 w 762000"/>
                  <a:gd name="connsiteY25" fmla="*/ 139700 h 1218296"/>
                  <a:gd name="connsiteX26" fmla="*/ 482600 w 762000"/>
                  <a:gd name="connsiteY26" fmla="*/ 203200 h 1218296"/>
                  <a:gd name="connsiteX27" fmla="*/ 336550 w 762000"/>
                  <a:gd name="connsiteY27" fmla="*/ 209550 h 1218296"/>
                  <a:gd name="connsiteX28" fmla="*/ 0 w 762000"/>
                  <a:gd name="connsiteY28" fmla="*/ 0 h 12182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62000" h="1218296">
                    <a:moveTo>
                      <a:pt x="0" y="0"/>
                    </a:moveTo>
                    <a:lnTo>
                      <a:pt x="76200" y="177800"/>
                    </a:lnTo>
                    <a:lnTo>
                      <a:pt x="101600" y="406400"/>
                    </a:lnTo>
                    <a:lnTo>
                      <a:pt x="50800" y="292100"/>
                    </a:lnTo>
                    <a:cubicBezTo>
                      <a:pt x="89359" y="465616"/>
                      <a:pt x="88900" y="405006"/>
                      <a:pt x="88900" y="469900"/>
                    </a:cubicBezTo>
                    <a:lnTo>
                      <a:pt x="158750" y="539750"/>
                    </a:lnTo>
                    <a:lnTo>
                      <a:pt x="165100" y="685800"/>
                    </a:lnTo>
                    <a:lnTo>
                      <a:pt x="152400" y="927100"/>
                    </a:lnTo>
                    <a:lnTo>
                      <a:pt x="139700" y="1130300"/>
                    </a:lnTo>
                    <a:lnTo>
                      <a:pt x="95250" y="1212850"/>
                    </a:lnTo>
                    <a:lnTo>
                      <a:pt x="200931" y="1203327"/>
                    </a:lnTo>
                    <a:lnTo>
                      <a:pt x="501651" y="1218296"/>
                    </a:lnTo>
                    <a:lnTo>
                      <a:pt x="520700" y="1098550"/>
                    </a:lnTo>
                    <a:lnTo>
                      <a:pt x="577850" y="914400"/>
                    </a:lnTo>
                    <a:lnTo>
                      <a:pt x="673100" y="742950"/>
                    </a:lnTo>
                    <a:lnTo>
                      <a:pt x="762000" y="571500"/>
                    </a:lnTo>
                    <a:lnTo>
                      <a:pt x="635000" y="742950"/>
                    </a:lnTo>
                    <a:lnTo>
                      <a:pt x="565150" y="831850"/>
                    </a:lnTo>
                    <a:lnTo>
                      <a:pt x="495300" y="831850"/>
                    </a:lnTo>
                    <a:lnTo>
                      <a:pt x="558800" y="774700"/>
                    </a:lnTo>
                    <a:lnTo>
                      <a:pt x="654050" y="654050"/>
                    </a:lnTo>
                    <a:lnTo>
                      <a:pt x="704850" y="520700"/>
                    </a:lnTo>
                    <a:lnTo>
                      <a:pt x="711200" y="374650"/>
                    </a:lnTo>
                    <a:lnTo>
                      <a:pt x="704850" y="228600"/>
                    </a:lnTo>
                    <a:lnTo>
                      <a:pt x="654050" y="57150"/>
                    </a:lnTo>
                    <a:lnTo>
                      <a:pt x="584200" y="139700"/>
                    </a:lnTo>
                    <a:lnTo>
                      <a:pt x="482600" y="203200"/>
                    </a:lnTo>
                    <a:lnTo>
                      <a:pt x="336550" y="209550"/>
                    </a:lnTo>
                    <a:cubicBezTo>
                      <a:pt x="256117" y="175683"/>
                      <a:pt x="43392" y="5292"/>
                      <a:pt x="0" y="0"/>
                    </a:cubicBez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8" name="Freeform 167"/>
              <p:cNvSpPr/>
              <p:nvPr/>
            </p:nvSpPr>
            <p:spPr>
              <a:xfrm>
                <a:off x="5668147" y="3389695"/>
                <a:ext cx="294403" cy="527819"/>
              </a:xfrm>
              <a:custGeom>
                <a:avLst/>
                <a:gdLst>
                  <a:gd name="connsiteX0" fmla="*/ 101600 w 615950"/>
                  <a:gd name="connsiteY0" fmla="*/ 0 h 1104900"/>
                  <a:gd name="connsiteX1" fmla="*/ 292100 w 615950"/>
                  <a:gd name="connsiteY1" fmla="*/ 50800 h 1104900"/>
                  <a:gd name="connsiteX2" fmla="*/ 400050 w 615950"/>
                  <a:gd name="connsiteY2" fmla="*/ 146050 h 1104900"/>
                  <a:gd name="connsiteX3" fmla="*/ 577850 w 615950"/>
                  <a:gd name="connsiteY3" fmla="*/ 368300 h 1104900"/>
                  <a:gd name="connsiteX4" fmla="*/ 615950 w 615950"/>
                  <a:gd name="connsiteY4" fmla="*/ 469900 h 1104900"/>
                  <a:gd name="connsiteX5" fmla="*/ 552450 w 615950"/>
                  <a:gd name="connsiteY5" fmla="*/ 546100 h 1104900"/>
                  <a:gd name="connsiteX6" fmla="*/ 482600 w 615950"/>
                  <a:gd name="connsiteY6" fmla="*/ 628650 h 1104900"/>
                  <a:gd name="connsiteX7" fmla="*/ 361950 w 615950"/>
                  <a:gd name="connsiteY7" fmla="*/ 825500 h 1104900"/>
                  <a:gd name="connsiteX8" fmla="*/ 247650 w 615950"/>
                  <a:gd name="connsiteY8" fmla="*/ 939800 h 1104900"/>
                  <a:gd name="connsiteX9" fmla="*/ 152400 w 615950"/>
                  <a:gd name="connsiteY9" fmla="*/ 1022350 h 1104900"/>
                  <a:gd name="connsiteX10" fmla="*/ 0 w 615950"/>
                  <a:gd name="connsiteY10" fmla="*/ 1104900 h 1104900"/>
                  <a:gd name="connsiteX11" fmla="*/ 0 w 615950"/>
                  <a:gd name="connsiteY11" fmla="*/ 1066800 h 1104900"/>
                  <a:gd name="connsiteX12" fmla="*/ 25400 w 615950"/>
                  <a:gd name="connsiteY12" fmla="*/ 939800 h 1104900"/>
                  <a:gd name="connsiteX13" fmla="*/ 63500 w 615950"/>
                  <a:gd name="connsiteY13" fmla="*/ 914400 h 1104900"/>
                  <a:gd name="connsiteX14" fmla="*/ 63500 w 615950"/>
                  <a:gd name="connsiteY14" fmla="*/ 984250 h 1104900"/>
                  <a:gd name="connsiteX15" fmla="*/ 120650 w 615950"/>
                  <a:gd name="connsiteY15" fmla="*/ 914400 h 1104900"/>
                  <a:gd name="connsiteX16" fmla="*/ 133350 w 615950"/>
                  <a:gd name="connsiteY16" fmla="*/ 717550 h 1104900"/>
                  <a:gd name="connsiteX17" fmla="*/ 95250 w 615950"/>
                  <a:gd name="connsiteY17" fmla="*/ 488950 h 1104900"/>
                  <a:gd name="connsiteX18" fmla="*/ 82550 w 615950"/>
                  <a:gd name="connsiteY18" fmla="*/ 355600 h 1104900"/>
                  <a:gd name="connsiteX19" fmla="*/ 57150 w 615950"/>
                  <a:gd name="connsiteY19" fmla="*/ 234950 h 1104900"/>
                  <a:gd name="connsiteX20" fmla="*/ 57150 w 615950"/>
                  <a:gd name="connsiteY20" fmla="*/ 114300 h 1104900"/>
                  <a:gd name="connsiteX21" fmla="*/ 101600 w 615950"/>
                  <a:gd name="connsiteY21" fmla="*/ 0 h 11049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615950" h="1104900">
                    <a:moveTo>
                      <a:pt x="101600" y="0"/>
                    </a:moveTo>
                    <a:lnTo>
                      <a:pt x="292100" y="50800"/>
                    </a:lnTo>
                    <a:lnTo>
                      <a:pt x="400050" y="146050"/>
                    </a:lnTo>
                    <a:lnTo>
                      <a:pt x="577850" y="368300"/>
                    </a:lnTo>
                    <a:lnTo>
                      <a:pt x="615950" y="469900"/>
                    </a:lnTo>
                    <a:lnTo>
                      <a:pt x="552450" y="546100"/>
                    </a:lnTo>
                    <a:lnTo>
                      <a:pt x="482600" y="628650"/>
                    </a:lnTo>
                    <a:lnTo>
                      <a:pt x="361950" y="825500"/>
                    </a:lnTo>
                    <a:lnTo>
                      <a:pt x="247650" y="939800"/>
                    </a:lnTo>
                    <a:cubicBezTo>
                      <a:pt x="157199" y="1023790"/>
                      <a:pt x="199189" y="1022350"/>
                      <a:pt x="152400" y="1022350"/>
                    </a:cubicBezTo>
                    <a:lnTo>
                      <a:pt x="0" y="1104900"/>
                    </a:lnTo>
                    <a:lnTo>
                      <a:pt x="0" y="1066800"/>
                    </a:lnTo>
                    <a:lnTo>
                      <a:pt x="25400" y="939800"/>
                    </a:lnTo>
                    <a:lnTo>
                      <a:pt x="63500" y="914400"/>
                    </a:lnTo>
                    <a:lnTo>
                      <a:pt x="63500" y="984250"/>
                    </a:lnTo>
                    <a:lnTo>
                      <a:pt x="120650" y="914400"/>
                    </a:lnTo>
                    <a:cubicBezTo>
                      <a:pt x="125024" y="848793"/>
                      <a:pt x="133350" y="783303"/>
                      <a:pt x="133350" y="717550"/>
                    </a:cubicBezTo>
                    <a:lnTo>
                      <a:pt x="95250" y="488950"/>
                    </a:lnTo>
                    <a:lnTo>
                      <a:pt x="82550" y="355600"/>
                    </a:lnTo>
                    <a:lnTo>
                      <a:pt x="57150" y="234950"/>
                    </a:lnTo>
                    <a:lnTo>
                      <a:pt x="57150" y="114300"/>
                    </a:lnTo>
                    <a:lnTo>
                      <a:pt x="101600" y="0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9" name="Freeform 168"/>
              <p:cNvSpPr/>
              <p:nvPr/>
            </p:nvSpPr>
            <p:spPr>
              <a:xfrm>
                <a:off x="4799142" y="2632215"/>
                <a:ext cx="1008459" cy="1654974"/>
              </a:xfrm>
              <a:custGeom>
                <a:avLst/>
                <a:gdLst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844550 w 2076450"/>
                  <a:gd name="connsiteY7" fmla="*/ 2152650 h 3467100"/>
                  <a:gd name="connsiteX8" fmla="*/ 901700 w 2076450"/>
                  <a:gd name="connsiteY8" fmla="*/ 2222500 h 3467100"/>
                  <a:gd name="connsiteX9" fmla="*/ 863600 w 2076450"/>
                  <a:gd name="connsiteY9" fmla="*/ 2019300 h 3467100"/>
                  <a:gd name="connsiteX10" fmla="*/ 793750 w 2076450"/>
                  <a:gd name="connsiteY10" fmla="*/ 1841500 h 3467100"/>
                  <a:gd name="connsiteX11" fmla="*/ 736600 w 2076450"/>
                  <a:gd name="connsiteY11" fmla="*/ 1657350 h 3467100"/>
                  <a:gd name="connsiteX12" fmla="*/ 819150 w 2076450"/>
                  <a:gd name="connsiteY12" fmla="*/ 1454150 h 3467100"/>
                  <a:gd name="connsiteX13" fmla="*/ 768350 w 2076450"/>
                  <a:gd name="connsiteY13" fmla="*/ 1308100 h 3467100"/>
                  <a:gd name="connsiteX14" fmla="*/ 768350 w 2076450"/>
                  <a:gd name="connsiteY14" fmla="*/ 1003300 h 3467100"/>
                  <a:gd name="connsiteX15" fmla="*/ 825500 w 2076450"/>
                  <a:gd name="connsiteY15" fmla="*/ 971550 h 3467100"/>
                  <a:gd name="connsiteX16" fmla="*/ 901700 w 2076450"/>
                  <a:gd name="connsiteY16" fmla="*/ 920750 h 3467100"/>
                  <a:gd name="connsiteX17" fmla="*/ 965200 w 2076450"/>
                  <a:gd name="connsiteY17" fmla="*/ 825500 h 3467100"/>
                  <a:gd name="connsiteX18" fmla="*/ 996950 w 2076450"/>
                  <a:gd name="connsiteY18" fmla="*/ 736600 h 3467100"/>
                  <a:gd name="connsiteX19" fmla="*/ 1066800 w 2076450"/>
                  <a:gd name="connsiteY19" fmla="*/ 654050 h 3467100"/>
                  <a:gd name="connsiteX20" fmla="*/ 1155700 w 2076450"/>
                  <a:gd name="connsiteY20" fmla="*/ 527050 h 3467100"/>
                  <a:gd name="connsiteX21" fmla="*/ 1263650 w 2076450"/>
                  <a:gd name="connsiteY21" fmla="*/ 393700 h 3467100"/>
                  <a:gd name="connsiteX22" fmla="*/ 1352550 w 2076450"/>
                  <a:gd name="connsiteY22" fmla="*/ 323850 h 3467100"/>
                  <a:gd name="connsiteX23" fmla="*/ 1479550 w 2076450"/>
                  <a:gd name="connsiteY23" fmla="*/ 323850 h 3467100"/>
                  <a:gd name="connsiteX24" fmla="*/ 1543050 w 2076450"/>
                  <a:gd name="connsiteY24" fmla="*/ 336550 h 3467100"/>
                  <a:gd name="connsiteX25" fmla="*/ 1587500 w 2076450"/>
                  <a:gd name="connsiteY25" fmla="*/ 355600 h 3467100"/>
                  <a:gd name="connsiteX26" fmla="*/ 1644650 w 2076450"/>
                  <a:gd name="connsiteY26" fmla="*/ 387350 h 3467100"/>
                  <a:gd name="connsiteX27" fmla="*/ 1739900 w 2076450"/>
                  <a:gd name="connsiteY27" fmla="*/ 546100 h 3467100"/>
                  <a:gd name="connsiteX28" fmla="*/ 1765300 w 2076450"/>
                  <a:gd name="connsiteY28" fmla="*/ 622300 h 3467100"/>
                  <a:gd name="connsiteX29" fmla="*/ 1778000 w 2076450"/>
                  <a:gd name="connsiteY29" fmla="*/ 749300 h 3467100"/>
                  <a:gd name="connsiteX30" fmla="*/ 1758950 w 2076450"/>
                  <a:gd name="connsiteY30" fmla="*/ 863600 h 3467100"/>
                  <a:gd name="connsiteX31" fmla="*/ 1765300 w 2076450"/>
                  <a:gd name="connsiteY31" fmla="*/ 939800 h 3467100"/>
                  <a:gd name="connsiteX32" fmla="*/ 1746250 w 2076450"/>
                  <a:gd name="connsiteY32" fmla="*/ 1111250 h 3467100"/>
                  <a:gd name="connsiteX33" fmla="*/ 1733550 w 2076450"/>
                  <a:gd name="connsiteY33" fmla="*/ 1308100 h 3467100"/>
                  <a:gd name="connsiteX34" fmla="*/ 1606550 w 2076450"/>
                  <a:gd name="connsiteY34" fmla="*/ 1473200 h 3467100"/>
                  <a:gd name="connsiteX35" fmla="*/ 1460500 w 2076450"/>
                  <a:gd name="connsiteY35" fmla="*/ 1619250 h 3467100"/>
                  <a:gd name="connsiteX36" fmla="*/ 1371600 w 2076450"/>
                  <a:gd name="connsiteY36" fmla="*/ 1771650 h 3467100"/>
                  <a:gd name="connsiteX37" fmla="*/ 1422400 w 2076450"/>
                  <a:gd name="connsiteY37" fmla="*/ 1885950 h 3467100"/>
                  <a:gd name="connsiteX38" fmla="*/ 1479550 w 2076450"/>
                  <a:gd name="connsiteY38" fmla="*/ 2063750 h 3467100"/>
                  <a:gd name="connsiteX39" fmla="*/ 1492250 w 2076450"/>
                  <a:gd name="connsiteY39" fmla="*/ 2368550 h 3467100"/>
                  <a:gd name="connsiteX40" fmla="*/ 1289050 w 2076450"/>
                  <a:gd name="connsiteY40" fmla="*/ 2667000 h 3467100"/>
                  <a:gd name="connsiteX41" fmla="*/ 1327150 w 2076450"/>
                  <a:gd name="connsiteY41" fmla="*/ 2679700 h 3467100"/>
                  <a:gd name="connsiteX42" fmla="*/ 1543050 w 2076450"/>
                  <a:gd name="connsiteY42" fmla="*/ 2425700 h 3467100"/>
                  <a:gd name="connsiteX43" fmla="*/ 1390650 w 2076450"/>
                  <a:gd name="connsiteY43" fmla="*/ 2686050 h 3467100"/>
                  <a:gd name="connsiteX44" fmla="*/ 1301750 w 2076450"/>
                  <a:gd name="connsiteY44" fmla="*/ 2978150 h 3467100"/>
                  <a:gd name="connsiteX45" fmla="*/ 1346200 w 2076450"/>
                  <a:gd name="connsiteY45" fmla="*/ 3086100 h 3467100"/>
                  <a:gd name="connsiteX46" fmla="*/ 1397000 w 2076450"/>
                  <a:gd name="connsiteY46" fmla="*/ 3187700 h 3467100"/>
                  <a:gd name="connsiteX47" fmla="*/ 1308100 w 2076450"/>
                  <a:gd name="connsiteY47" fmla="*/ 3225800 h 3467100"/>
                  <a:gd name="connsiteX48" fmla="*/ 1225550 w 2076450"/>
                  <a:gd name="connsiteY48" fmla="*/ 3162300 h 3467100"/>
                  <a:gd name="connsiteX49" fmla="*/ 1085850 w 2076450"/>
                  <a:gd name="connsiteY49" fmla="*/ 3175000 h 3467100"/>
                  <a:gd name="connsiteX50" fmla="*/ 1085850 w 2076450"/>
                  <a:gd name="connsiteY50" fmla="*/ 3225800 h 3467100"/>
                  <a:gd name="connsiteX51" fmla="*/ 1219200 w 2076450"/>
                  <a:gd name="connsiteY51" fmla="*/ 3435350 h 3467100"/>
                  <a:gd name="connsiteX52" fmla="*/ 1441450 w 2076450"/>
                  <a:gd name="connsiteY52" fmla="*/ 3422650 h 3467100"/>
                  <a:gd name="connsiteX53" fmla="*/ 1511300 w 2076450"/>
                  <a:gd name="connsiteY53" fmla="*/ 3467100 h 3467100"/>
                  <a:gd name="connsiteX54" fmla="*/ 1625600 w 2076450"/>
                  <a:gd name="connsiteY54" fmla="*/ 3467100 h 3467100"/>
                  <a:gd name="connsiteX55" fmla="*/ 1670050 w 2076450"/>
                  <a:gd name="connsiteY55" fmla="*/ 3429000 h 3467100"/>
                  <a:gd name="connsiteX56" fmla="*/ 1752600 w 2076450"/>
                  <a:gd name="connsiteY56" fmla="*/ 3429000 h 3467100"/>
                  <a:gd name="connsiteX57" fmla="*/ 1778000 w 2076450"/>
                  <a:gd name="connsiteY57" fmla="*/ 3397250 h 3467100"/>
                  <a:gd name="connsiteX58" fmla="*/ 1752600 w 2076450"/>
                  <a:gd name="connsiteY58" fmla="*/ 3282950 h 3467100"/>
                  <a:gd name="connsiteX59" fmla="*/ 1752600 w 2076450"/>
                  <a:gd name="connsiteY59" fmla="*/ 3130550 h 3467100"/>
                  <a:gd name="connsiteX60" fmla="*/ 1771650 w 2076450"/>
                  <a:gd name="connsiteY60" fmla="*/ 2901950 h 3467100"/>
                  <a:gd name="connsiteX61" fmla="*/ 1828800 w 2076450"/>
                  <a:gd name="connsiteY61" fmla="*/ 2686050 h 3467100"/>
                  <a:gd name="connsiteX62" fmla="*/ 1841500 w 2076450"/>
                  <a:gd name="connsiteY62" fmla="*/ 2552700 h 3467100"/>
                  <a:gd name="connsiteX63" fmla="*/ 1885950 w 2076450"/>
                  <a:gd name="connsiteY63" fmla="*/ 2514600 h 3467100"/>
                  <a:gd name="connsiteX64" fmla="*/ 1885950 w 2076450"/>
                  <a:gd name="connsiteY64" fmla="*/ 2571750 h 3467100"/>
                  <a:gd name="connsiteX65" fmla="*/ 1949450 w 2076450"/>
                  <a:gd name="connsiteY65" fmla="*/ 2514600 h 3467100"/>
                  <a:gd name="connsiteX66" fmla="*/ 1962150 w 2076450"/>
                  <a:gd name="connsiteY66" fmla="*/ 2305050 h 3467100"/>
                  <a:gd name="connsiteX67" fmla="*/ 1917700 w 2076450"/>
                  <a:gd name="connsiteY67" fmla="*/ 1943100 h 3467100"/>
                  <a:gd name="connsiteX68" fmla="*/ 1879600 w 2076450"/>
                  <a:gd name="connsiteY68" fmla="*/ 1816100 h 3467100"/>
                  <a:gd name="connsiteX69" fmla="*/ 1898650 w 2076450"/>
                  <a:gd name="connsiteY69" fmla="*/ 1682750 h 3467100"/>
                  <a:gd name="connsiteX70" fmla="*/ 1943100 w 2076450"/>
                  <a:gd name="connsiteY70" fmla="*/ 1587500 h 3467100"/>
                  <a:gd name="connsiteX71" fmla="*/ 1962150 w 2076450"/>
                  <a:gd name="connsiteY71" fmla="*/ 1524000 h 3467100"/>
                  <a:gd name="connsiteX72" fmla="*/ 1930400 w 2076450"/>
                  <a:gd name="connsiteY72" fmla="*/ 1428750 h 3467100"/>
                  <a:gd name="connsiteX73" fmla="*/ 1943100 w 2076450"/>
                  <a:gd name="connsiteY73" fmla="*/ 1327150 h 3467100"/>
                  <a:gd name="connsiteX74" fmla="*/ 1936750 w 2076450"/>
                  <a:gd name="connsiteY74" fmla="*/ 1123950 h 3467100"/>
                  <a:gd name="connsiteX75" fmla="*/ 1917700 w 2076450"/>
                  <a:gd name="connsiteY75" fmla="*/ 1047750 h 3467100"/>
                  <a:gd name="connsiteX76" fmla="*/ 1943100 w 2076450"/>
                  <a:gd name="connsiteY76" fmla="*/ 1047750 h 3467100"/>
                  <a:gd name="connsiteX77" fmla="*/ 2000250 w 2076450"/>
                  <a:gd name="connsiteY77" fmla="*/ 1149350 h 3467100"/>
                  <a:gd name="connsiteX78" fmla="*/ 2000250 w 2076450"/>
                  <a:gd name="connsiteY78" fmla="*/ 1257300 h 3467100"/>
                  <a:gd name="connsiteX79" fmla="*/ 2032000 w 2076450"/>
                  <a:gd name="connsiteY79" fmla="*/ 1409700 h 3467100"/>
                  <a:gd name="connsiteX80" fmla="*/ 2012950 w 2076450"/>
                  <a:gd name="connsiteY80" fmla="*/ 1498600 h 3467100"/>
                  <a:gd name="connsiteX81" fmla="*/ 1987550 w 2076450"/>
                  <a:gd name="connsiteY81" fmla="*/ 1562100 h 3467100"/>
                  <a:gd name="connsiteX82" fmla="*/ 2006600 w 2076450"/>
                  <a:gd name="connsiteY82" fmla="*/ 1574800 h 3467100"/>
                  <a:gd name="connsiteX83" fmla="*/ 2051050 w 2076450"/>
                  <a:gd name="connsiteY83" fmla="*/ 1492250 h 3467100"/>
                  <a:gd name="connsiteX84" fmla="*/ 2076450 w 2076450"/>
                  <a:gd name="connsiteY84" fmla="*/ 1377950 h 3467100"/>
                  <a:gd name="connsiteX85" fmla="*/ 2051050 w 2076450"/>
                  <a:gd name="connsiteY85" fmla="*/ 1212850 h 3467100"/>
                  <a:gd name="connsiteX86" fmla="*/ 2051050 w 2076450"/>
                  <a:gd name="connsiteY86" fmla="*/ 1136650 h 3467100"/>
                  <a:gd name="connsiteX87" fmla="*/ 2019300 w 2076450"/>
                  <a:gd name="connsiteY87" fmla="*/ 1047750 h 3467100"/>
                  <a:gd name="connsiteX88" fmla="*/ 1974850 w 2076450"/>
                  <a:gd name="connsiteY88" fmla="*/ 958850 h 3467100"/>
                  <a:gd name="connsiteX89" fmla="*/ 1949450 w 2076450"/>
                  <a:gd name="connsiteY89" fmla="*/ 869950 h 3467100"/>
                  <a:gd name="connsiteX90" fmla="*/ 1911350 w 2076450"/>
                  <a:gd name="connsiteY90" fmla="*/ 711200 h 3467100"/>
                  <a:gd name="connsiteX91" fmla="*/ 1905000 w 2076450"/>
                  <a:gd name="connsiteY91" fmla="*/ 628650 h 3467100"/>
                  <a:gd name="connsiteX92" fmla="*/ 1885950 w 2076450"/>
                  <a:gd name="connsiteY92" fmla="*/ 488950 h 3467100"/>
                  <a:gd name="connsiteX93" fmla="*/ 1809750 w 2076450"/>
                  <a:gd name="connsiteY93" fmla="*/ 349250 h 3467100"/>
                  <a:gd name="connsiteX94" fmla="*/ 1714500 w 2076450"/>
                  <a:gd name="connsiteY94" fmla="*/ 228600 h 3467100"/>
                  <a:gd name="connsiteX95" fmla="*/ 1651000 w 2076450"/>
                  <a:gd name="connsiteY95" fmla="*/ 184150 h 3467100"/>
                  <a:gd name="connsiteX96" fmla="*/ 1619250 w 2076450"/>
                  <a:gd name="connsiteY96" fmla="*/ 114300 h 3467100"/>
                  <a:gd name="connsiteX97" fmla="*/ 1511300 w 2076450"/>
                  <a:gd name="connsiteY97" fmla="*/ 38100 h 3467100"/>
                  <a:gd name="connsiteX98" fmla="*/ 1314450 w 2076450"/>
                  <a:gd name="connsiteY98" fmla="*/ 0 h 3467100"/>
                  <a:gd name="connsiteX99" fmla="*/ 1181100 w 2076450"/>
                  <a:gd name="connsiteY99" fmla="*/ 12700 h 3467100"/>
                  <a:gd name="connsiteX100" fmla="*/ 1022350 w 2076450"/>
                  <a:gd name="connsiteY100" fmla="*/ 76200 h 3467100"/>
                  <a:gd name="connsiteX101" fmla="*/ 876300 w 2076450"/>
                  <a:gd name="connsiteY101" fmla="*/ 165100 h 3467100"/>
                  <a:gd name="connsiteX102" fmla="*/ 774700 w 2076450"/>
                  <a:gd name="connsiteY102" fmla="*/ 304800 h 3467100"/>
                  <a:gd name="connsiteX103" fmla="*/ 666750 w 2076450"/>
                  <a:gd name="connsiteY103" fmla="*/ 495300 h 3467100"/>
                  <a:gd name="connsiteX104" fmla="*/ 565150 w 2076450"/>
                  <a:gd name="connsiteY104" fmla="*/ 660400 h 3467100"/>
                  <a:gd name="connsiteX105" fmla="*/ 469900 w 2076450"/>
                  <a:gd name="connsiteY105" fmla="*/ 781050 h 3467100"/>
                  <a:gd name="connsiteX106" fmla="*/ 361950 w 2076450"/>
                  <a:gd name="connsiteY106" fmla="*/ 952500 h 3467100"/>
                  <a:gd name="connsiteX107" fmla="*/ 254000 w 2076450"/>
                  <a:gd name="connsiteY107" fmla="*/ 1117600 h 3467100"/>
                  <a:gd name="connsiteX108" fmla="*/ 241300 w 2076450"/>
                  <a:gd name="connsiteY108" fmla="*/ 1193800 h 3467100"/>
                  <a:gd name="connsiteX109" fmla="*/ 279400 w 2076450"/>
                  <a:gd name="connsiteY109" fmla="*/ 1270000 h 3467100"/>
                  <a:gd name="connsiteX110" fmla="*/ 311150 w 2076450"/>
                  <a:gd name="connsiteY110" fmla="*/ 1333500 h 3467100"/>
                  <a:gd name="connsiteX111" fmla="*/ 368300 w 2076450"/>
                  <a:gd name="connsiteY111" fmla="*/ 1352550 h 3467100"/>
                  <a:gd name="connsiteX112" fmla="*/ 323850 w 2076450"/>
                  <a:gd name="connsiteY112" fmla="*/ 1428750 h 3467100"/>
                  <a:gd name="connsiteX113" fmla="*/ 330200 w 2076450"/>
                  <a:gd name="connsiteY113" fmla="*/ 1644650 h 3467100"/>
                  <a:gd name="connsiteX114" fmla="*/ 336550 w 2076450"/>
                  <a:gd name="connsiteY114" fmla="*/ 1771650 h 3467100"/>
                  <a:gd name="connsiteX115" fmla="*/ 323850 w 2076450"/>
                  <a:gd name="connsiteY115" fmla="*/ 1917700 h 3467100"/>
                  <a:gd name="connsiteX116" fmla="*/ 381000 w 2076450"/>
                  <a:gd name="connsiteY116" fmla="*/ 2025650 h 3467100"/>
                  <a:gd name="connsiteX117" fmla="*/ 406400 w 2076450"/>
                  <a:gd name="connsiteY117" fmla="*/ 2146300 h 3467100"/>
                  <a:gd name="connsiteX118" fmla="*/ 431800 w 2076450"/>
                  <a:gd name="connsiteY118" fmla="*/ 2146300 h 3467100"/>
                  <a:gd name="connsiteX119" fmla="*/ 463550 w 2076450"/>
                  <a:gd name="connsiteY119" fmla="*/ 2419350 h 3467100"/>
                  <a:gd name="connsiteX120" fmla="*/ 387350 w 2076450"/>
                  <a:gd name="connsiteY120" fmla="*/ 2609850 h 3467100"/>
                  <a:gd name="connsiteX121" fmla="*/ 298450 w 2076450"/>
                  <a:gd name="connsiteY121" fmla="*/ 2863850 h 3467100"/>
                  <a:gd name="connsiteX122" fmla="*/ 273050 w 2076450"/>
                  <a:gd name="connsiteY122" fmla="*/ 2978150 h 3467100"/>
                  <a:gd name="connsiteX123" fmla="*/ 196850 w 2076450"/>
                  <a:gd name="connsiteY123" fmla="*/ 3086100 h 3467100"/>
                  <a:gd name="connsiteX124" fmla="*/ 0 w 2076450"/>
                  <a:gd name="connsiteY124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63600 w 2076450"/>
                  <a:gd name="connsiteY8" fmla="*/ 2019300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92250 w 2076450"/>
                  <a:gd name="connsiteY38" fmla="*/ 2368550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679700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92250 w 2076450"/>
                  <a:gd name="connsiteY38" fmla="*/ 2368550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679700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92250 w 2076450"/>
                  <a:gd name="connsiteY38" fmla="*/ 2368550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679700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92250 w 2076450"/>
                  <a:gd name="connsiteY38" fmla="*/ 2368550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679700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679700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89050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543050 w 2076450"/>
                  <a:gd name="connsiteY41" fmla="*/ 2425700 h 3467100"/>
                  <a:gd name="connsiteX42" fmla="*/ 1390650 w 2076450"/>
                  <a:gd name="connsiteY42" fmla="*/ 2686050 h 3467100"/>
                  <a:gd name="connsiteX43" fmla="*/ 1301750 w 2076450"/>
                  <a:gd name="connsiteY43" fmla="*/ 2978150 h 3467100"/>
                  <a:gd name="connsiteX44" fmla="*/ 1346200 w 2076450"/>
                  <a:gd name="connsiteY44" fmla="*/ 3086100 h 3467100"/>
                  <a:gd name="connsiteX45" fmla="*/ 1397000 w 2076450"/>
                  <a:gd name="connsiteY45" fmla="*/ 3187700 h 3467100"/>
                  <a:gd name="connsiteX46" fmla="*/ 1308100 w 2076450"/>
                  <a:gd name="connsiteY46" fmla="*/ 3225800 h 3467100"/>
                  <a:gd name="connsiteX47" fmla="*/ 1225550 w 2076450"/>
                  <a:gd name="connsiteY47" fmla="*/ 3162300 h 3467100"/>
                  <a:gd name="connsiteX48" fmla="*/ 1085850 w 2076450"/>
                  <a:gd name="connsiteY48" fmla="*/ 3175000 h 3467100"/>
                  <a:gd name="connsiteX49" fmla="*/ 1085850 w 2076450"/>
                  <a:gd name="connsiteY49" fmla="*/ 3225800 h 3467100"/>
                  <a:gd name="connsiteX50" fmla="*/ 1219200 w 2076450"/>
                  <a:gd name="connsiteY50" fmla="*/ 3435350 h 3467100"/>
                  <a:gd name="connsiteX51" fmla="*/ 1441450 w 2076450"/>
                  <a:gd name="connsiteY51" fmla="*/ 3422650 h 3467100"/>
                  <a:gd name="connsiteX52" fmla="*/ 1511300 w 2076450"/>
                  <a:gd name="connsiteY52" fmla="*/ 3467100 h 3467100"/>
                  <a:gd name="connsiteX53" fmla="*/ 1625600 w 2076450"/>
                  <a:gd name="connsiteY53" fmla="*/ 3467100 h 3467100"/>
                  <a:gd name="connsiteX54" fmla="*/ 1670050 w 2076450"/>
                  <a:gd name="connsiteY54" fmla="*/ 3429000 h 3467100"/>
                  <a:gd name="connsiteX55" fmla="*/ 1752600 w 2076450"/>
                  <a:gd name="connsiteY55" fmla="*/ 3429000 h 3467100"/>
                  <a:gd name="connsiteX56" fmla="*/ 1778000 w 2076450"/>
                  <a:gd name="connsiteY56" fmla="*/ 3397250 h 3467100"/>
                  <a:gd name="connsiteX57" fmla="*/ 1752600 w 2076450"/>
                  <a:gd name="connsiteY57" fmla="*/ 3282950 h 3467100"/>
                  <a:gd name="connsiteX58" fmla="*/ 1752600 w 2076450"/>
                  <a:gd name="connsiteY58" fmla="*/ 3130550 h 3467100"/>
                  <a:gd name="connsiteX59" fmla="*/ 1771650 w 2076450"/>
                  <a:gd name="connsiteY59" fmla="*/ 2901950 h 3467100"/>
                  <a:gd name="connsiteX60" fmla="*/ 1828800 w 2076450"/>
                  <a:gd name="connsiteY60" fmla="*/ 2686050 h 3467100"/>
                  <a:gd name="connsiteX61" fmla="*/ 1841500 w 2076450"/>
                  <a:gd name="connsiteY61" fmla="*/ 2552700 h 3467100"/>
                  <a:gd name="connsiteX62" fmla="*/ 1885950 w 2076450"/>
                  <a:gd name="connsiteY62" fmla="*/ 2514600 h 3467100"/>
                  <a:gd name="connsiteX63" fmla="*/ 1885950 w 2076450"/>
                  <a:gd name="connsiteY63" fmla="*/ 2571750 h 3467100"/>
                  <a:gd name="connsiteX64" fmla="*/ 1949450 w 2076450"/>
                  <a:gd name="connsiteY64" fmla="*/ 2514600 h 3467100"/>
                  <a:gd name="connsiteX65" fmla="*/ 1962150 w 2076450"/>
                  <a:gd name="connsiteY65" fmla="*/ 2305050 h 3467100"/>
                  <a:gd name="connsiteX66" fmla="*/ 1917700 w 2076450"/>
                  <a:gd name="connsiteY66" fmla="*/ 1943100 h 3467100"/>
                  <a:gd name="connsiteX67" fmla="*/ 1879600 w 2076450"/>
                  <a:gd name="connsiteY67" fmla="*/ 1816100 h 3467100"/>
                  <a:gd name="connsiteX68" fmla="*/ 1898650 w 2076450"/>
                  <a:gd name="connsiteY68" fmla="*/ 1682750 h 3467100"/>
                  <a:gd name="connsiteX69" fmla="*/ 1943100 w 2076450"/>
                  <a:gd name="connsiteY69" fmla="*/ 1587500 h 3467100"/>
                  <a:gd name="connsiteX70" fmla="*/ 1962150 w 2076450"/>
                  <a:gd name="connsiteY70" fmla="*/ 1524000 h 3467100"/>
                  <a:gd name="connsiteX71" fmla="*/ 1930400 w 2076450"/>
                  <a:gd name="connsiteY71" fmla="*/ 1428750 h 3467100"/>
                  <a:gd name="connsiteX72" fmla="*/ 1943100 w 2076450"/>
                  <a:gd name="connsiteY72" fmla="*/ 1327150 h 3467100"/>
                  <a:gd name="connsiteX73" fmla="*/ 1936750 w 2076450"/>
                  <a:gd name="connsiteY73" fmla="*/ 1123950 h 3467100"/>
                  <a:gd name="connsiteX74" fmla="*/ 1917700 w 2076450"/>
                  <a:gd name="connsiteY74" fmla="*/ 1047750 h 3467100"/>
                  <a:gd name="connsiteX75" fmla="*/ 1943100 w 2076450"/>
                  <a:gd name="connsiteY75" fmla="*/ 1047750 h 3467100"/>
                  <a:gd name="connsiteX76" fmla="*/ 2000250 w 2076450"/>
                  <a:gd name="connsiteY76" fmla="*/ 1149350 h 3467100"/>
                  <a:gd name="connsiteX77" fmla="*/ 2000250 w 2076450"/>
                  <a:gd name="connsiteY77" fmla="*/ 1257300 h 3467100"/>
                  <a:gd name="connsiteX78" fmla="*/ 2032000 w 2076450"/>
                  <a:gd name="connsiteY78" fmla="*/ 1409700 h 3467100"/>
                  <a:gd name="connsiteX79" fmla="*/ 2012950 w 2076450"/>
                  <a:gd name="connsiteY79" fmla="*/ 1498600 h 3467100"/>
                  <a:gd name="connsiteX80" fmla="*/ 1987550 w 2076450"/>
                  <a:gd name="connsiteY80" fmla="*/ 1562100 h 3467100"/>
                  <a:gd name="connsiteX81" fmla="*/ 2006600 w 2076450"/>
                  <a:gd name="connsiteY81" fmla="*/ 1574800 h 3467100"/>
                  <a:gd name="connsiteX82" fmla="*/ 2051050 w 2076450"/>
                  <a:gd name="connsiteY82" fmla="*/ 1492250 h 3467100"/>
                  <a:gd name="connsiteX83" fmla="*/ 2076450 w 2076450"/>
                  <a:gd name="connsiteY83" fmla="*/ 1377950 h 3467100"/>
                  <a:gd name="connsiteX84" fmla="*/ 2051050 w 2076450"/>
                  <a:gd name="connsiteY84" fmla="*/ 1212850 h 3467100"/>
                  <a:gd name="connsiteX85" fmla="*/ 2051050 w 2076450"/>
                  <a:gd name="connsiteY85" fmla="*/ 1136650 h 3467100"/>
                  <a:gd name="connsiteX86" fmla="*/ 2019300 w 2076450"/>
                  <a:gd name="connsiteY86" fmla="*/ 1047750 h 3467100"/>
                  <a:gd name="connsiteX87" fmla="*/ 1974850 w 2076450"/>
                  <a:gd name="connsiteY87" fmla="*/ 958850 h 3467100"/>
                  <a:gd name="connsiteX88" fmla="*/ 1949450 w 2076450"/>
                  <a:gd name="connsiteY88" fmla="*/ 869950 h 3467100"/>
                  <a:gd name="connsiteX89" fmla="*/ 1911350 w 2076450"/>
                  <a:gd name="connsiteY89" fmla="*/ 711200 h 3467100"/>
                  <a:gd name="connsiteX90" fmla="*/ 1905000 w 2076450"/>
                  <a:gd name="connsiteY90" fmla="*/ 628650 h 3467100"/>
                  <a:gd name="connsiteX91" fmla="*/ 1885950 w 2076450"/>
                  <a:gd name="connsiteY91" fmla="*/ 488950 h 3467100"/>
                  <a:gd name="connsiteX92" fmla="*/ 1809750 w 2076450"/>
                  <a:gd name="connsiteY92" fmla="*/ 349250 h 3467100"/>
                  <a:gd name="connsiteX93" fmla="*/ 1714500 w 2076450"/>
                  <a:gd name="connsiteY93" fmla="*/ 228600 h 3467100"/>
                  <a:gd name="connsiteX94" fmla="*/ 1651000 w 2076450"/>
                  <a:gd name="connsiteY94" fmla="*/ 184150 h 3467100"/>
                  <a:gd name="connsiteX95" fmla="*/ 1619250 w 2076450"/>
                  <a:gd name="connsiteY95" fmla="*/ 114300 h 3467100"/>
                  <a:gd name="connsiteX96" fmla="*/ 1511300 w 2076450"/>
                  <a:gd name="connsiteY96" fmla="*/ 38100 h 3467100"/>
                  <a:gd name="connsiteX97" fmla="*/ 1314450 w 2076450"/>
                  <a:gd name="connsiteY97" fmla="*/ 0 h 3467100"/>
                  <a:gd name="connsiteX98" fmla="*/ 1181100 w 2076450"/>
                  <a:gd name="connsiteY98" fmla="*/ 12700 h 3467100"/>
                  <a:gd name="connsiteX99" fmla="*/ 1022350 w 2076450"/>
                  <a:gd name="connsiteY99" fmla="*/ 76200 h 3467100"/>
                  <a:gd name="connsiteX100" fmla="*/ 876300 w 2076450"/>
                  <a:gd name="connsiteY100" fmla="*/ 165100 h 3467100"/>
                  <a:gd name="connsiteX101" fmla="*/ 774700 w 2076450"/>
                  <a:gd name="connsiteY101" fmla="*/ 304800 h 3467100"/>
                  <a:gd name="connsiteX102" fmla="*/ 666750 w 2076450"/>
                  <a:gd name="connsiteY102" fmla="*/ 495300 h 3467100"/>
                  <a:gd name="connsiteX103" fmla="*/ 565150 w 2076450"/>
                  <a:gd name="connsiteY103" fmla="*/ 660400 h 3467100"/>
                  <a:gd name="connsiteX104" fmla="*/ 469900 w 2076450"/>
                  <a:gd name="connsiteY104" fmla="*/ 781050 h 3467100"/>
                  <a:gd name="connsiteX105" fmla="*/ 361950 w 2076450"/>
                  <a:gd name="connsiteY105" fmla="*/ 952500 h 3467100"/>
                  <a:gd name="connsiteX106" fmla="*/ 254000 w 2076450"/>
                  <a:gd name="connsiteY106" fmla="*/ 1117600 h 3467100"/>
                  <a:gd name="connsiteX107" fmla="*/ 241300 w 2076450"/>
                  <a:gd name="connsiteY107" fmla="*/ 1193800 h 3467100"/>
                  <a:gd name="connsiteX108" fmla="*/ 279400 w 2076450"/>
                  <a:gd name="connsiteY108" fmla="*/ 1270000 h 3467100"/>
                  <a:gd name="connsiteX109" fmla="*/ 311150 w 2076450"/>
                  <a:gd name="connsiteY109" fmla="*/ 1333500 h 3467100"/>
                  <a:gd name="connsiteX110" fmla="*/ 368300 w 2076450"/>
                  <a:gd name="connsiteY110" fmla="*/ 1352550 h 3467100"/>
                  <a:gd name="connsiteX111" fmla="*/ 323850 w 2076450"/>
                  <a:gd name="connsiteY111" fmla="*/ 1428750 h 3467100"/>
                  <a:gd name="connsiteX112" fmla="*/ 330200 w 2076450"/>
                  <a:gd name="connsiteY112" fmla="*/ 1644650 h 3467100"/>
                  <a:gd name="connsiteX113" fmla="*/ 336550 w 2076450"/>
                  <a:gd name="connsiteY113" fmla="*/ 1771650 h 3467100"/>
                  <a:gd name="connsiteX114" fmla="*/ 323850 w 2076450"/>
                  <a:gd name="connsiteY114" fmla="*/ 1917700 h 3467100"/>
                  <a:gd name="connsiteX115" fmla="*/ 381000 w 2076450"/>
                  <a:gd name="connsiteY115" fmla="*/ 2025650 h 3467100"/>
                  <a:gd name="connsiteX116" fmla="*/ 406400 w 2076450"/>
                  <a:gd name="connsiteY116" fmla="*/ 2146300 h 3467100"/>
                  <a:gd name="connsiteX117" fmla="*/ 431800 w 2076450"/>
                  <a:gd name="connsiteY117" fmla="*/ 2146300 h 3467100"/>
                  <a:gd name="connsiteX118" fmla="*/ 463550 w 2076450"/>
                  <a:gd name="connsiteY118" fmla="*/ 2419350 h 3467100"/>
                  <a:gd name="connsiteX119" fmla="*/ 387350 w 2076450"/>
                  <a:gd name="connsiteY119" fmla="*/ 2609850 h 3467100"/>
                  <a:gd name="connsiteX120" fmla="*/ 298450 w 2076450"/>
                  <a:gd name="connsiteY120" fmla="*/ 2863850 h 3467100"/>
                  <a:gd name="connsiteX121" fmla="*/ 273050 w 2076450"/>
                  <a:gd name="connsiteY121" fmla="*/ 2978150 h 3467100"/>
                  <a:gd name="connsiteX122" fmla="*/ 196850 w 2076450"/>
                  <a:gd name="connsiteY122" fmla="*/ 3086100 h 3467100"/>
                  <a:gd name="connsiteX123" fmla="*/ 0 w 2076450"/>
                  <a:gd name="connsiteY123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301750 w 2076450"/>
                  <a:gd name="connsiteY42" fmla="*/ 2978150 h 3467100"/>
                  <a:gd name="connsiteX43" fmla="*/ 1346200 w 2076450"/>
                  <a:gd name="connsiteY43" fmla="*/ 3086100 h 3467100"/>
                  <a:gd name="connsiteX44" fmla="*/ 1397000 w 2076450"/>
                  <a:gd name="connsiteY44" fmla="*/ 3187700 h 3467100"/>
                  <a:gd name="connsiteX45" fmla="*/ 1308100 w 2076450"/>
                  <a:gd name="connsiteY45" fmla="*/ 3225800 h 3467100"/>
                  <a:gd name="connsiteX46" fmla="*/ 1225550 w 2076450"/>
                  <a:gd name="connsiteY46" fmla="*/ 3162300 h 3467100"/>
                  <a:gd name="connsiteX47" fmla="*/ 1085850 w 2076450"/>
                  <a:gd name="connsiteY47" fmla="*/ 3175000 h 3467100"/>
                  <a:gd name="connsiteX48" fmla="*/ 1085850 w 2076450"/>
                  <a:gd name="connsiteY48" fmla="*/ 3225800 h 3467100"/>
                  <a:gd name="connsiteX49" fmla="*/ 1219200 w 2076450"/>
                  <a:gd name="connsiteY49" fmla="*/ 3435350 h 3467100"/>
                  <a:gd name="connsiteX50" fmla="*/ 1441450 w 2076450"/>
                  <a:gd name="connsiteY50" fmla="*/ 3422650 h 3467100"/>
                  <a:gd name="connsiteX51" fmla="*/ 1511300 w 2076450"/>
                  <a:gd name="connsiteY51" fmla="*/ 3467100 h 3467100"/>
                  <a:gd name="connsiteX52" fmla="*/ 1625600 w 2076450"/>
                  <a:gd name="connsiteY52" fmla="*/ 3467100 h 3467100"/>
                  <a:gd name="connsiteX53" fmla="*/ 1670050 w 2076450"/>
                  <a:gd name="connsiteY53" fmla="*/ 3429000 h 3467100"/>
                  <a:gd name="connsiteX54" fmla="*/ 1752600 w 2076450"/>
                  <a:gd name="connsiteY54" fmla="*/ 3429000 h 3467100"/>
                  <a:gd name="connsiteX55" fmla="*/ 1778000 w 2076450"/>
                  <a:gd name="connsiteY55" fmla="*/ 3397250 h 3467100"/>
                  <a:gd name="connsiteX56" fmla="*/ 1752600 w 2076450"/>
                  <a:gd name="connsiteY56" fmla="*/ 3282950 h 3467100"/>
                  <a:gd name="connsiteX57" fmla="*/ 1752600 w 2076450"/>
                  <a:gd name="connsiteY57" fmla="*/ 3130550 h 3467100"/>
                  <a:gd name="connsiteX58" fmla="*/ 1771650 w 2076450"/>
                  <a:gd name="connsiteY58" fmla="*/ 2901950 h 3467100"/>
                  <a:gd name="connsiteX59" fmla="*/ 1828800 w 2076450"/>
                  <a:gd name="connsiteY59" fmla="*/ 2686050 h 3467100"/>
                  <a:gd name="connsiteX60" fmla="*/ 1841500 w 2076450"/>
                  <a:gd name="connsiteY60" fmla="*/ 2552700 h 3467100"/>
                  <a:gd name="connsiteX61" fmla="*/ 1885950 w 2076450"/>
                  <a:gd name="connsiteY61" fmla="*/ 2514600 h 3467100"/>
                  <a:gd name="connsiteX62" fmla="*/ 1885950 w 2076450"/>
                  <a:gd name="connsiteY62" fmla="*/ 2571750 h 3467100"/>
                  <a:gd name="connsiteX63" fmla="*/ 1949450 w 2076450"/>
                  <a:gd name="connsiteY63" fmla="*/ 2514600 h 3467100"/>
                  <a:gd name="connsiteX64" fmla="*/ 1962150 w 2076450"/>
                  <a:gd name="connsiteY64" fmla="*/ 2305050 h 3467100"/>
                  <a:gd name="connsiteX65" fmla="*/ 1917700 w 2076450"/>
                  <a:gd name="connsiteY65" fmla="*/ 1943100 h 3467100"/>
                  <a:gd name="connsiteX66" fmla="*/ 1879600 w 2076450"/>
                  <a:gd name="connsiteY66" fmla="*/ 1816100 h 3467100"/>
                  <a:gd name="connsiteX67" fmla="*/ 1898650 w 2076450"/>
                  <a:gd name="connsiteY67" fmla="*/ 1682750 h 3467100"/>
                  <a:gd name="connsiteX68" fmla="*/ 1943100 w 2076450"/>
                  <a:gd name="connsiteY68" fmla="*/ 1587500 h 3467100"/>
                  <a:gd name="connsiteX69" fmla="*/ 1962150 w 2076450"/>
                  <a:gd name="connsiteY69" fmla="*/ 1524000 h 3467100"/>
                  <a:gd name="connsiteX70" fmla="*/ 1930400 w 2076450"/>
                  <a:gd name="connsiteY70" fmla="*/ 1428750 h 3467100"/>
                  <a:gd name="connsiteX71" fmla="*/ 1943100 w 2076450"/>
                  <a:gd name="connsiteY71" fmla="*/ 1327150 h 3467100"/>
                  <a:gd name="connsiteX72" fmla="*/ 1936750 w 2076450"/>
                  <a:gd name="connsiteY72" fmla="*/ 1123950 h 3467100"/>
                  <a:gd name="connsiteX73" fmla="*/ 1917700 w 2076450"/>
                  <a:gd name="connsiteY73" fmla="*/ 1047750 h 3467100"/>
                  <a:gd name="connsiteX74" fmla="*/ 1943100 w 2076450"/>
                  <a:gd name="connsiteY74" fmla="*/ 1047750 h 3467100"/>
                  <a:gd name="connsiteX75" fmla="*/ 2000250 w 2076450"/>
                  <a:gd name="connsiteY75" fmla="*/ 1149350 h 3467100"/>
                  <a:gd name="connsiteX76" fmla="*/ 2000250 w 2076450"/>
                  <a:gd name="connsiteY76" fmla="*/ 1257300 h 3467100"/>
                  <a:gd name="connsiteX77" fmla="*/ 2032000 w 2076450"/>
                  <a:gd name="connsiteY77" fmla="*/ 1409700 h 3467100"/>
                  <a:gd name="connsiteX78" fmla="*/ 2012950 w 2076450"/>
                  <a:gd name="connsiteY78" fmla="*/ 1498600 h 3467100"/>
                  <a:gd name="connsiteX79" fmla="*/ 1987550 w 2076450"/>
                  <a:gd name="connsiteY79" fmla="*/ 1562100 h 3467100"/>
                  <a:gd name="connsiteX80" fmla="*/ 2006600 w 2076450"/>
                  <a:gd name="connsiteY80" fmla="*/ 1574800 h 3467100"/>
                  <a:gd name="connsiteX81" fmla="*/ 2051050 w 2076450"/>
                  <a:gd name="connsiteY81" fmla="*/ 1492250 h 3467100"/>
                  <a:gd name="connsiteX82" fmla="*/ 2076450 w 2076450"/>
                  <a:gd name="connsiteY82" fmla="*/ 1377950 h 3467100"/>
                  <a:gd name="connsiteX83" fmla="*/ 2051050 w 2076450"/>
                  <a:gd name="connsiteY83" fmla="*/ 1212850 h 3467100"/>
                  <a:gd name="connsiteX84" fmla="*/ 2051050 w 2076450"/>
                  <a:gd name="connsiteY84" fmla="*/ 1136650 h 3467100"/>
                  <a:gd name="connsiteX85" fmla="*/ 2019300 w 2076450"/>
                  <a:gd name="connsiteY85" fmla="*/ 1047750 h 3467100"/>
                  <a:gd name="connsiteX86" fmla="*/ 1974850 w 2076450"/>
                  <a:gd name="connsiteY86" fmla="*/ 958850 h 3467100"/>
                  <a:gd name="connsiteX87" fmla="*/ 1949450 w 2076450"/>
                  <a:gd name="connsiteY87" fmla="*/ 869950 h 3467100"/>
                  <a:gd name="connsiteX88" fmla="*/ 1911350 w 2076450"/>
                  <a:gd name="connsiteY88" fmla="*/ 711200 h 3467100"/>
                  <a:gd name="connsiteX89" fmla="*/ 1905000 w 2076450"/>
                  <a:gd name="connsiteY89" fmla="*/ 628650 h 3467100"/>
                  <a:gd name="connsiteX90" fmla="*/ 1885950 w 2076450"/>
                  <a:gd name="connsiteY90" fmla="*/ 488950 h 3467100"/>
                  <a:gd name="connsiteX91" fmla="*/ 1809750 w 2076450"/>
                  <a:gd name="connsiteY91" fmla="*/ 349250 h 3467100"/>
                  <a:gd name="connsiteX92" fmla="*/ 1714500 w 2076450"/>
                  <a:gd name="connsiteY92" fmla="*/ 228600 h 3467100"/>
                  <a:gd name="connsiteX93" fmla="*/ 1651000 w 2076450"/>
                  <a:gd name="connsiteY93" fmla="*/ 184150 h 3467100"/>
                  <a:gd name="connsiteX94" fmla="*/ 1619250 w 2076450"/>
                  <a:gd name="connsiteY94" fmla="*/ 114300 h 3467100"/>
                  <a:gd name="connsiteX95" fmla="*/ 1511300 w 2076450"/>
                  <a:gd name="connsiteY95" fmla="*/ 38100 h 3467100"/>
                  <a:gd name="connsiteX96" fmla="*/ 1314450 w 2076450"/>
                  <a:gd name="connsiteY96" fmla="*/ 0 h 3467100"/>
                  <a:gd name="connsiteX97" fmla="*/ 1181100 w 2076450"/>
                  <a:gd name="connsiteY97" fmla="*/ 12700 h 3467100"/>
                  <a:gd name="connsiteX98" fmla="*/ 1022350 w 2076450"/>
                  <a:gd name="connsiteY98" fmla="*/ 76200 h 3467100"/>
                  <a:gd name="connsiteX99" fmla="*/ 876300 w 2076450"/>
                  <a:gd name="connsiteY99" fmla="*/ 165100 h 3467100"/>
                  <a:gd name="connsiteX100" fmla="*/ 774700 w 2076450"/>
                  <a:gd name="connsiteY100" fmla="*/ 304800 h 3467100"/>
                  <a:gd name="connsiteX101" fmla="*/ 666750 w 2076450"/>
                  <a:gd name="connsiteY101" fmla="*/ 495300 h 3467100"/>
                  <a:gd name="connsiteX102" fmla="*/ 565150 w 2076450"/>
                  <a:gd name="connsiteY102" fmla="*/ 660400 h 3467100"/>
                  <a:gd name="connsiteX103" fmla="*/ 469900 w 2076450"/>
                  <a:gd name="connsiteY103" fmla="*/ 781050 h 3467100"/>
                  <a:gd name="connsiteX104" fmla="*/ 361950 w 2076450"/>
                  <a:gd name="connsiteY104" fmla="*/ 952500 h 3467100"/>
                  <a:gd name="connsiteX105" fmla="*/ 254000 w 2076450"/>
                  <a:gd name="connsiteY105" fmla="*/ 1117600 h 3467100"/>
                  <a:gd name="connsiteX106" fmla="*/ 241300 w 2076450"/>
                  <a:gd name="connsiteY106" fmla="*/ 1193800 h 3467100"/>
                  <a:gd name="connsiteX107" fmla="*/ 279400 w 2076450"/>
                  <a:gd name="connsiteY107" fmla="*/ 1270000 h 3467100"/>
                  <a:gd name="connsiteX108" fmla="*/ 311150 w 2076450"/>
                  <a:gd name="connsiteY108" fmla="*/ 1333500 h 3467100"/>
                  <a:gd name="connsiteX109" fmla="*/ 368300 w 2076450"/>
                  <a:gd name="connsiteY109" fmla="*/ 1352550 h 3467100"/>
                  <a:gd name="connsiteX110" fmla="*/ 323850 w 2076450"/>
                  <a:gd name="connsiteY110" fmla="*/ 1428750 h 3467100"/>
                  <a:gd name="connsiteX111" fmla="*/ 330200 w 2076450"/>
                  <a:gd name="connsiteY111" fmla="*/ 1644650 h 3467100"/>
                  <a:gd name="connsiteX112" fmla="*/ 336550 w 2076450"/>
                  <a:gd name="connsiteY112" fmla="*/ 1771650 h 3467100"/>
                  <a:gd name="connsiteX113" fmla="*/ 323850 w 2076450"/>
                  <a:gd name="connsiteY113" fmla="*/ 1917700 h 3467100"/>
                  <a:gd name="connsiteX114" fmla="*/ 381000 w 2076450"/>
                  <a:gd name="connsiteY114" fmla="*/ 2025650 h 3467100"/>
                  <a:gd name="connsiteX115" fmla="*/ 406400 w 2076450"/>
                  <a:gd name="connsiteY115" fmla="*/ 2146300 h 3467100"/>
                  <a:gd name="connsiteX116" fmla="*/ 431800 w 2076450"/>
                  <a:gd name="connsiteY116" fmla="*/ 2146300 h 3467100"/>
                  <a:gd name="connsiteX117" fmla="*/ 463550 w 2076450"/>
                  <a:gd name="connsiteY117" fmla="*/ 2419350 h 3467100"/>
                  <a:gd name="connsiteX118" fmla="*/ 387350 w 2076450"/>
                  <a:gd name="connsiteY118" fmla="*/ 2609850 h 3467100"/>
                  <a:gd name="connsiteX119" fmla="*/ 298450 w 2076450"/>
                  <a:gd name="connsiteY119" fmla="*/ 2863850 h 3467100"/>
                  <a:gd name="connsiteX120" fmla="*/ 273050 w 2076450"/>
                  <a:gd name="connsiteY120" fmla="*/ 2978150 h 3467100"/>
                  <a:gd name="connsiteX121" fmla="*/ 196850 w 2076450"/>
                  <a:gd name="connsiteY121" fmla="*/ 3086100 h 3467100"/>
                  <a:gd name="connsiteX122" fmla="*/ 0 w 2076450"/>
                  <a:gd name="connsiteY122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397000 w 2076450"/>
                  <a:gd name="connsiteY44" fmla="*/ 3187700 h 3467100"/>
                  <a:gd name="connsiteX45" fmla="*/ 1308100 w 2076450"/>
                  <a:gd name="connsiteY45" fmla="*/ 3225800 h 3467100"/>
                  <a:gd name="connsiteX46" fmla="*/ 1225550 w 2076450"/>
                  <a:gd name="connsiteY46" fmla="*/ 3162300 h 3467100"/>
                  <a:gd name="connsiteX47" fmla="*/ 1085850 w 2076450"/>
                  <a:gd name="connsiteY47" fmla="*/ 3175000 h 3467100"/>
                  <a:gd name="connsiteX48" fmla="*/ 1085850 w 2076450"/>
                  <a:gd name="connsiteY48" fmla="*/ 3225800 h 3467100"/>
                  <a:gd name="connsiteX49" fmla="*/ 1219200 w 2076450"/>
                  <a:gd name="connsiteY49" fmla="*/ 3435350 h 3467100"/>
                  <a:gd name="connsiteX50" fmla="*/ 1441450 w 2076450"/>
                  <a:gd name="connsiteY50" fmla="*/ 3422650 h 3467100"/>
                  <a:gd name="connsiteX51" fmla="*/ 1511300 w 2076450"/>
                  <a:gd name="connsiteY51" fmla="*/ 3467100 h 3467100"/>
                  <a:gd name="connsiteX52" fmla="*/ 1625600 w 2076450"/>
                  <a:gd name="connsiteY52" fmla="*/ 3467100 h 3467100"/>
                  <a:gd name="connsiteX53" fmla="*/ 1670050 w 2076450"/>
                  <a:gd name="connsiteY53" fmla="*/ 3429000 h 3467100"/>
                  <a:gd name="connsiteX54" fmla="*/ 1752600 w 2076450"/>
                  <a:gd name="connsiteY54" fmla="*/ 3429000 h 3467100"/>
                  <a:gd name="connsiteX55" fmla="*/ 1778000 w 2076450"/>
                  <a:gd name="connsiteY55" fmla="*/ 3397250 h 3467100"/>
                  <a:gd name="connsiteX56" fmla="*/ 1752600 w 2076450"/>
                  <a:gd name="connsiteY56" fmla="*/ 3282950 h 3467100"/>
                  <a:gd name="connsiteX57" fmla="*/ 1752600 w 2076450"/>
                  <a:gd name="connsiteY57" fmla="*/ 3130550 h 3467100"/>
                  <a:gd name="connsiteX58" fmla="*/ 1771650 w 2076450"/>
                  <a:gd name="connsiteY58" fmla="*/ 2901950 h 3467100"/>
                  <a:gd name="connsiteX59" fmla="*/ 1828800 w 2076450"/>
                  <a:gd name="connsiteY59" fmla="*/ 2686050 h 3467100"/>
                  <a:gd name="connsiteX60" fmla="*/ 1841500 w 2076450"/>
                  <a:gd name="connsiteY60" fmla="*/ 2552700 h 3467100"/>
                  <a:gd name="connsiteX61" fmla="*/ 1885950 w 2076450"/>
                  <a:gd name="connsiteY61" fmla="*/ 2514600 h 3467100"/>
                  <a:gd name="connsiteX62" fmla="*/ 1885950 w 2076450"/>
                  <a:gd name="connsiteY62" fmla="*/ 2571750 h 3467100"/>
                  <a:gd name="connsiteX63" fmla="*/ 1949450 w 2076450"/>
                  <a:gd name="connsiteY63" fmla="*/ 2514600 h 3467100"/>
                  <a:gd name="connsiteX64" fmla="*/ 1962150 w 2076450"/>
                  <a:gd name="connsiteY64" fmla="*/ 2305050 h 3467100"/>
                  <a:gd name="connsiteX65" fmla="*/ 1917700 w 2076450"/>
                  <a:gd name="connsiteY65" fmla="*/ 1943100 h 3467100"/>
                  <a:gd name="connsiteX66" fmla="*/ 1879600 w 2076450"/>
                  <a:gd name="connsiteY66" fmla="*/ 1816100 h 3467100"/>
                  <a:gd name="connsiteX67" fmla="*/ 1898650 w 2076450"/>
                  <a:gd name="connsiteY67" fmla="*/ 1682750 h 3467100"/>
                  <a:gd name="connsiteX68" fmla="*/ 1943100 w 2076450"/>
                  <a:gd name="connsiteY68" fmla="*/ 1587500 h 3467100"/>
                  <a:gd name="connsiteX69" fmla="*/ 1962150 w 2076450"/>
                  <a:gd name="connsiteY69" fmla="*/ 1524000 h 3467100"/>
                  <a:gd name="connsiteX70" fmla="*/ 1930400 w 2076450"/>
                  <a:gd name="connsiteY70" fmla="*/ 1428750 h 3467100"/>
                  <a:gd name="connsiteX71" fmla="*/ 1943100 w 2076450"/>
                  <a:gd name="connsiteY71" fmla="*/ 1327150 h 3467100"/>
                  <a:gd name="connsiteX72" fmla="*/ 1936750 w 2076450"/>
                  <a:gd name="connsiteY72" fmla="*/ 1123950 h 3467100"/>
                  <a:gd name="connsiteX73" fmla="*/ 1917700 w 2076450"/>
                  <a:gd name="connsiteY73" fmla="*/ 1047750 h 3467100"/>
                  <a:gd name="connsiteX74" fmla="*/ 1943100 w 2076450"/>
                  <a:gd name="connsiteY74" fmla="*/ 1047750 h 3467100"/>
                  <a:gd name="connsiteX75" fmla="*/ 2000250 w 2076450"/>
                  <a:gd name="connsiteY75" fmla="*/ 1149350 h 3467100"/>
                  <a:gd name="connsiteX76" fmla="*/ 2000250 w 2076450"/>
                  <a:gd name="connsiteY76" fmla="*/ 1257300 h 3467100"/>
                  <a:gd name="connsiteX77" fmla="*/ 2032000 w 2076450"/>
                  <a:gd name="connsiteY77" fmla="*/ 1409700 h 3467100"/>
                  <a:gd name="connsiteX78" fmla="*/ 2012950 w 2076450"/>
                  <a:gd name="connsiteY78" fmla="*/ 1498600 h 3467100"/>
                  <a:gd name="connsiteX79" fmla="*/ 1987550 w 2076450"/>
                  <a:gd name="connsiteY79" fmla="*/ 1562100 h 3467100"/>
                  <a:gd name="connsiteX80" fmla="*/ 2006600 w 2076450"/>
                  <a:gd name="connsiteY80" fmla="*/ 1574800 h 3467100"/>
                  <a:gd name="connsiteX81" fmla="*/ 2051050 w 2076450"/>
                  <a:gd name="connsiteY81" fmla="*/ 1492250 h 3467100"/>
                  <a:gd name="connsiteX82" fmla="*/ 2076450 w 2076450"/>
                  <a:gd name="connsiteY82" fmla="*/ 1377950 h 3467100"/>
                  <a:gd name="connsiteX83" fmla="*/ 2051050 w 2076450"/>
                  <a:gd name="connsiteY83" fmla="*/ 1212850 h 3467100"/>
                  <a:gd name="connsiteX84" fmla="*/ 2051050 w 2076450"/>
                  <a:gd name="connsiteY84" fmla="*/ 1136650 h 3467100"/>
                  <a:gd name="connsiteX85" fmla="*/ 2019300 w 2076450"/>
                  <a:gd name="connsiteY85" fmla="*/ 1047750 h 3467100"/>
                  <a:gd name="connsiteX86" fmla="*/ 1974850 w 2076450"/>
                  <a:gd name="connsiteY86" fmla="*/ 958850 h 3467100"/>
                  <a:gd name="connsiteX87" fmla="*/ 1949450 w 2076450"/>
                  <a:gd name="connsiteY87" fmla="*/ 869950 h 3467100"/>
                  <a:gd name="connsiteX88" fmla="*/ 1911350 w 2076450"/>
                  <a:gd name="connsiteY88" fmla="*/ 711200 h 3467100"/>
                  <a:gd name="connsiteX89" fmla="*/ 1905000 w 2076450"/>
                  <a:gd name="connsiteY89" fmla="*/ 628650 h 3467100"/>
                  <a:gd name="connsiteX90" fmla="*/ 1885950 w 2076450"/>
                  <a:gd name="connsiteY90" fmla="*/ 488950 h 3467100"/>
                  <a:gd name="connsiteX91" fmla="*/ 1809750 w 2076450"/>
                  <a:gd name="connsiteY91" fmla="*/ 349250 h 3467100"/>
                  <a:gd name="connsiteX92" fmla="*/ 1714500 w 2076450"/>
                  <a:gd name="connsiteY92" fmla="*/ 228600 h 3467100"/>
                  <a:gd name="connsiteX93" fmla="*/ 1651000 w 2076450"/>
                  <a:gd name="connsiteY93" fmla="*/ 184150 h 3467100"/>
                  <a:gd name="connsiteX94" fmla="*/ 1619250 w 2076450"/>
                  <a:gd name="connsiteY94" fmla="*/ 114300 h 3467100"/>
                  <a:gd name="connsiteX95" fmla="*/ 1511300 w 2076450"/>
                  <a:gd name="connsiteY95" fmla="*/ 38100 h 3467100"/>
                  <a:gd name="connsiteX96" fmla="*/ 1314450 w 2076450"/>
                  <a:gd name="connsiteY96" fmla="*/ 0 h 3467100"/>
                  <a:gd name="connsiteX97" fmla="*/ 1181100 w 2076450"/>
                  <a:gd name="connsiteY97" fmla="*/ 12700 h 3467100"/>
                  <a:gd name="connsiteX98" fmla="*/ 1022350 w 2076450"/>
                  <a:gd name="connsiteY98" fmla="*/ 76200 h 3467100"/>
                  <a:gd name="connsiteX99" fmla="*/ 876300 w 2076450"/>
                  <a:gd name="connsiteY99" fmla="*/ 165100 h 3467100"/>
                  <a:gd name="connsiteX100" fmla="*/ 774700 w 2076450"/>
                  <a:gd name="connsiteY100" fmla="*/ 304800 h 3467100"/>
                  <a:gd name="connsiteX101" fmla="*/ 666750 w 2076450"/>
                  <a:gd name="connsiteY101" fmla="*/ 495300 h 3467100"/>
                  <a:gd name="connsiteX102" fmla="*/ 565150 w 2076450"/>
                  <a:gd name="connsiteY102" fmla="*/ 660400 h 3467100"/>
                  <a:gd name="connsiteX103" fmla="*/ 469900 w 2076450"/>
                  <a:gd name="connsiteY103" fmla="*/ 781050 h 3467100"/>
                  <a:gd name="connsiteX104" fmla="*/ 361950 w 2076450"/>
                  <a:gd name="connsiteY104" fmla="*/ 952500 h 3467100"/>
                  <a:gd name="connsiteX105" fmla="*/ 254000 w 2076450"/>
                  <a:gd name="connsiteY105" fmla="*/ 1117600 h 3467100"/>
                  <a:gd name="connsiteX106" fmla="*/ 241300 w 2076450"/>
                  <a:gd name="connsiteY106" fmla="*/ 1193800 h 3467100"/>
                  <a:gd name="connsiteX107" fmla="*/ 279400 w 2076450"/>
                  <a:gd name="connsiteY107" fmla="*/ 1270000 h 3467100"/>
                  <a:gd name="connsiteX108" fmla="*/ 311150 w 2076450"/>
                  <a:gd name="connsiteY108" fmla="*/ 1333500 h 3467100"/>
                  <a:gd name="connsiteX109" fmla="*/ 368300 w 2076450"/>
                  <a:gd name="connsiteY109" fmla="*/ 1352550 h 3467100"/>
                  <a:gd name="connsiteX110" fmla="*/ 323850 w 2076450"/>
                  <a:gd name="connsiteY110" fmla="*/ 1428750 h 3467100"/>
                  <a:gd name="connsiteX111" fmla="*/ 330200 w 2076450"/>
                  <a:gd name="connsiteY111" fmla="*/ 1644650 h 3467100"/>
                  <a:gd name="connsiteX112" fmla="*/ 336550 w 2076450"/>
                  <a:gd name="connsiteY112" fmla="*/ 1771650 h 3467100"/>
                  <a:gd name="connsiteX113" fmla="*/ 323850 w 2076450"/>
                  <a:gd name="connsiteY113" fmla="*/ 1917700 h 3467100"/>
                  <a:gd name="connsiteX114" fmla="*/ 381000 w 2076450"/>
                  <a:gd name="connsiteY114" fmla="*/ 2025650 h 3467100"/>
                  <a:gd name="connsiteX115" fmla="*/ 406400 w 2076450"/>
                  <a:gd name="connsiteY115" fmla="*/ 2146300 h 3467100"/>
                  <a:gd name="connsiteX116" fmla="*/ 431800 w 2076450"/>
                  <a:gd name="connsiteY116" fmla="*/ 2146300 h 3467100"/>
                  <a:gd name="connsiteX117" fmla="*/ 463550 w 2076450"/>
                  <a:gd name="connsiteY117" fmla="*/ 2419350 h 3467100"/>
                  <a:gd name="connsiteX118" fmla="*/ 387350 w 2076450"/>
                  <a:gd name="connsiteY118" fmla="*/ 2609850 h 3467100"/>
                  <a:gd name="connsiteX119" fmla="*/ 298450 w 2076450"/>
                  <a:gd name="connsiteY119" fmla="*/ 2863850 h 3467100"/>
                  <a:gd name="connsiteX120" fmla="*/ 273050 w 2076450"/>
                  <a:gd name="connsiteY120" fmla="*/ 2978150 h 3467100"/>
                  <a:gd name="connsiteX121" fmla="*/ 196850 w 2076450"/>
                  <a:gd name="connsiteY121" fmla="*/ 3086100 h 3467100"/>
                  <a:gd name="connsiteX122" fmla="*/ 0 w 2076450"/>
                  <a:gd name="connsiteY122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397000 w 2076450"/>
                  <a:gd name="connsiteY44" fmla="*/ 3187700 h 3467100"/>
                  <a:gd name="connsiteX45" fmla="*/ 1308100 w 2076450"/>
                  <a:gd name="connsiteY45" fmla="*/ 3225800 h 3467100"/>
                  <a:gd name="connsiteX46" fmla="*/ 1225550 w 2076450"/>
                  <a:gd name="connsiteY46" fmla="*/ 3162300 h 3467100"/>
                  <a:gd name="connsiteX47" fmla="*/ 1085850 w 2076450"/>
                  <a:gd name="connsiteY47" fmla="*/ 3175000 h 3467100"/>
                  <a:gd name="connsiteX48" fmla="*/ 1085850 w 2076450"/>
                  <a:gd name="connsiteY48" fmla="*/ 3225800 h 3467100"/>
                  <a:gd name="connsiteX49" fmla="*/ 1219200 w 2076450"/>
                  <a:gd name="connsiteY49" fmla="*/ 3435350 h 3467100"/>
                  <a:gd name="connsiteX50" fmla="*/ 1441450 w 2076450"/>
                  <a:gd name="connsiteY50" fmla="*/ 3422650 h 3467100"/>
                  <a:gd name="connsiteX51" fmla="*/ 1511300 w 2076450"/>
                  <a:gd name="connsiteY51" fmla="*/ 3467100 h 3467100"/>
                  <a:gd name="connsiteX52" fmla="*/ 1625600 w 2076450"/>
                  <a:gd name="connsiteY52" fmla="*/ 3467100 h 3467100"/>
                  <a:gd name="connsiteX53" fmla="*/ 1670050 w 2076450"/>
                  <a:gd name="connsiteY53" fmla="*/ 3429000 h 3467100"/>
                  <a:gd name="connsiteX54" fmla="*/ 1752600 w 2076450"/>
                  <a:gd name="connsiteY54" fmla="*/ 3429000 h 3467100"/>
                  <a:gd name="connsiteX55" fmla="*/ 1778000 w 2076450"/>
                  <a:gd name="connsiteY55" fmla="*/ 3397250 h 3467100"/>
                  <a:gd name="connsiteX56" fmla="*/ 1752600 w 2076450"/>
                  <a:gd name="connsiteY56" fmla="*/ 3282950 h 3467100"/>
                  <a:gd name="connsiteX57" fmla="*/ 1752600 w 2076450"/>
                  <a:gd name="connsiteY57" fmla="*/ 3130550 h 3467100"/>
                  <a:gd name="connsiteX58" fmla="*/ 1771650 w 2076450"/>
                  <a:gd name="connsiteY58" fmla="*/ 2901950 h 3467100"/>
                  <a:gd name="connsiteX59" fmla="*/ 1828800 w 2076450"/>
                  <a:gd name="connsiteY59" fmla="*/ 2686050 h 3467100"/>
                  <a:gd name="connsiteX60" fmla="*/ 1841500 w 2076450"/>
                  <a:gd name="connsiteY60" fmla="*/ 2617561 h 3467100"/>
                  <a:gd name="connsiteX61" fmla="*/ 1885950 w 2076450"/>
                  <a:gd name="connsiteY61" fmla="*/ 2514600 h 3467100"/>
                  <a:gd name="connsiteX62" fmla="*/ 1885950 w 2076450"/>
                  <a:gd name="connsiteY62" fmla="*/ 2571750 h 3467100"/>
                  <a:gd name="connsiteX63" fmla="*/ 1949450 w 2076450"/>
                  <a:gd name="connsiteY63" fmla="*/ 2514600 h 3467100"/>
                  <a:gd name="connsiteX64" fmla="*/ 1962150 w 2076450"/>
                  <a:gd name="connsiteY64" fmla="*/ 2305050 h 3467100"/>
                  <a:gd name="connsiteX65" fmla="*/ 1917700 w 2076450"/>
                  <a:gd name="connsiteY65" fmla="*/ 1943100 h 3467100"/>
                  <a:gd name="connsiteX66" fmla="*/ 1879600 w 2076450"/>
                  <a:gd name="connsiteY66" fmla="*/ 1816100 h 3467100"/>
                  <a:gd name="connsiteX67" fmla="*/ 1898650 w 2076450"/>
                  <a:gd name="connsiteY67" fmla="*/ 1682750 h 3467100"/>
                  <a:gd name="connsiteX68" fmla="*/ 1943100 w 2076450"/>
                  <a:gd name="connsiteY68" fmla="*/ 1587500 h 3467100"/>
                  <a:gd name="connsiteX69" fmla="*/ 1962150 w 2076450"/>
                  <a:gd name="connsiteY69" fmla="*/ 1524000 h 3467100"/>
                  <a:gd name="connsiteX70" fmla="*/ 1930400 w 2076450"/>
                  <a:gd name="connsiteY70" fmla="*/ 1428750 h 3467100"/>
                  <a:gd name="connsiteX71" fmla="*/ 1943100 w 2076450"/>
                  <a:gd name="connsiteY71" fmla="*/ 1327150 h 3467100"/>
                  <a:gd name="connsiteX72" fmla="*/ 1936750 w 2076450"/>
                  <a:gd name="connsiteY72" fmla="*/ 1123950 h 3467100"/>
                  <a:gd name="connsiteX73" fmla="*/ 1917700 w 2076450"/>
                  <a:gd name="connsiteY73" fmla="*/ 1047750 h 3467100"/>
                  <a:gd name="connsiteX74" fmla="*/ 1943100 w 2076450"/>
                  <a:gd name="connsiteY74" fmla="*/ 1047750 h 3467100"/>
                  <a:gd name="connsiteX75" fmla="*/ 2000250 w 2076450"/>
                  <a:gd name="connsiteY75" fmla="*/ 1149350 h 3467100"/>
                  <a:gd name="connsiteX76" fmla="*/ 2000250 w 2076450"/>
                  <a:gd name="connsiteY76" fmla="*/ 1257300 h 3467100"/>
                  <a:gd name="connsiteX77" fmla="*/ 2032000 w 2076450"/>
                  <a:gd name="connsiteY77" fmla="*/ 1409700 h 3467100"/>
                  <a:gd name="connsiteX78" fmla="*/ 2012950 w 2076450"/>
                  <a:gd name="connsiteY78" fmla="*/ 1498600 h 3467100"/>
                  <a:gd name="connsiteX79" fmla="*/ 1987550 w 2076450"/>
                  <a:gd name="connsiteY79" fmla="*/ 1562100 h 3467100"/>
                  <a:gd name="connsiteX80" fmla="*/ 2006600 w 2076450"/>
                  <a:gd name="connsiteY80" fmla="*/ 1574800 h 3467100"/>
                  <a:gd name="connsiteX81" fmla="*/ 2051050 w 2076450"/>
                  <a:gd name="connsiteY81" fmla="*/ 1492250 h 3467100"/>
                  <a:gd name="connsiteX82" fmla="*/ 2076450 w 2076450"/>
                  <a:gd name="connsiteY82" fmla="*/ 1377950 h 3467100"/>
                  <a:gd name="connsiteX83" fmla="*/ 2051050 w 2076450"/>
                  <a:gd name="connsiteY83" fmla="*/ 1212850 h 3467100"/>
                  <a:gd name="connsiteX84" fmla="*/ 2051050 w 2076450"/>
                  <a:gd name="connsiteY84" fmla="*/ 1136650 h 3467100"/>
                  <a:gd name="connsiteX85" fmla="*/ 2019300 w 2076450"/>
                  <a:gd name="connsiteY85" fmla="*/ 1047750 h 3467100"/>
                  <a:gd name="connsiteX86" fmla="*/ 1974850 w 2076450"/>
                  <a:gd name="connsiteY86" fmla="*/ 958850 h 3467100"/>
                  <a:gd name="connsiteX87" fmla="*/ 1949450 w 2076450"/>
                  <a:gd name="connsiteY87" fmla="*/ 869950 h 3467100"/>
                  <a:gd name="connsiteX88" fmla="*/ 1911350 w 2076450"/>
                  <a:gd name="connsiteY88" fmla="*/ 711200 h 3467100"/>
                  <a:gd name="connsiteX89" fmla="*/ 1905000 w 2076450"/>
                  <a:gd name="connsiteY89" fmla="*/ 628650 h 3467100"/>
                  <a:gd name="connsiteX90" fmla="*/ 1885950 w 2076450"/>
                  <a:gd name="connsiteY90" fmla="*/ 488950 h 3467100"/>
                  <a:gd name="connsiteX91" fmla="*/ 1809750 w 2076450"/>
                  <a:gd name="connsiteY91" fmla="*/ 349250 h 3467100"/>
                  <a:gd name="connsiteX92" fmla="*/ 1714500 w 2076450"/>
                  <a:gd name="connsiteY92" fmla="*/ 228600 h 3467100"/>
                  <a:gd name="connsiteX93" fmla="*/ 1651000 w 2076450"/>
                  <a:gd name="connsiteY93" fmla="*/ 184150 h 3467100"/>
                  <a:gd name="connsiteX94" fmla="*/ 1619250 w 2076450"/>
                  <a:gd name="connsiteY94" fmla="*/ 114300 h 3467100"/>
                  <a:gd name="connsiteX95" fmla="*/ 1511300 w 2076450"/>
                  <a:gd name="connsiteY95" fmla="*/ 38100 h 3467100"/>
                  <a:gd name="connsiteX96" fmla="*/ 1314450 w 2076450"/>
                  <a:gd name="connsiteY96" fmla="*/ 0 h 3467100"/>
                  <a:gd name="connsiteX97" fmla="*/ 1181100 w 2076450"/>
                  <a:gd name="connsiteY97" fmla="*/ 12700 h 3467100"/>
                  <a:gd name="connsiteX98" fmla="*/ 1022350 w 2076450"/>
                  <a:gd name="connsiteY98" fmla="*/ 76200 h 3467100"/>
                  <a:gd name="connsiteX99" fmla="*/ 876300 w 2076450"/>
                  <a:gd name="connsiteY99" fmla="*/ 165100 h 3467100"/>
                  <a:gd name="connsiteX100" fmla="*/ 774700 w 2076450"/>
                  <a:gd name="connsiteY100" fmla="*/ 304800 h 3467100"/>
                  <a:gd name="connsiteX101" fmla="*/ 666750 w 2076450"/>
                  <a:gd name="connsiteY101" fmla="*/ 495300 h 3467100"/>
                  <a:gd name="connsiteX102" fmla="*/ 565150 w 2076450"/>
                  <a:gd name="connsiteY102" fmla="*/ 660400 h 3467100"/>
                  <a:gd name="connsiteX103" fmla="*/ 469900 w 2076450"/>
                  <a:gd name="connsiteY103" fmla="*/ 781050 h 3467100"/>
                  <a:gd name="connsiteX104" fmla="*/ 361950 w 2076450"/>
                  <a:gd name="connsiteY104" fmla="*/ 952500 h 3467100"/>
                  <a:gd name="connsiteX105" fmla="*/ 254000 w 2076450"/>
                  <a:gd name="connsiteY105" fmla="*/ 1117600 h 3467100"/>
                  <a:gd name="connsiteX106" fmla="*/ 241300 w 2076450"/>
                  <a:gd name="connsiteY106" fmla="*/ 1193800 h 3467100"/>
                  <a:gd name="connsiteX107" fmla="*/ 279400 w 2076450"/>
                  <a:gd name="connsiteY107" fmla="*/ 1270000 h 3467100"/>
                  <a:gd name="connsiteX108" fmla="*/ 311150 w 2076450"/>
                  <a:gd name="connsiteY108" fmla="*/ 1333500 h 3467100"/>
                  <a:gd name="connsiteX109" fmla="*/ 368300 w 2076450"/>
                  <a:gd name="connsiteY109" fmla="*/ 1352550 h 3467100"/>
                  <a:gd name="connsiteX110" fmla="*/ 323850 w 2076450"/>
                  <a:gd name="connsiteY110" fmla="*/ 1428750 h 3467100"/>
                  <a:gd name="connsiteX111" fmla="*/ 330200 w 2076450"/>
                  <a:gd name="connsiteY111" fmla="*/ 1644650 h 3467100"/>
                  <a:gd name="connsiteX112" fmla="*/ 336550 w 2076450"/>
                  <a:gd name="connsiteY112" fmla="*/ 1771650 h 3467100"/>
                  <a:gd name="connsiteX113" fmla="*/ 323850 w 2076450"/>
                  <a:gd name="connsiteY113" fmla="*/ 1917700 h 3467100"/>
                  <a:gd name="connsiteX114" fmla="*/ 381000 w 2076450"/>
                  <a:gd name="connsiteY114" fmla="*/ 2025650 h 3467100"/>
                  <a:gd name="connsiteX115" fmla="*/ 406400 w 2076450"/>
                  <a:gd name="connsiteY115" fmla="*/ 2146300 h 3467100"/>
                  <a:gd name="connsiteX116" fmla="*/ 431800 w 2076450"/>
                  <a:gd name="connsiteY116" fmla="*/ 2146300 h 3467100"/>
                  <a:gd name="connsiteX117" fmla="*/ 463550 w 2076450"/>
                  <a:gd name="connsiteY117" fmla="*/ 2419350 h 3467100"/>
                  <a:gd name="connsiteX118" fmla="*/ 387350 w 2076450"/>
                  <a:gd name="connsiteY118" fmla="*/ 2609850 h 3467100"/>
                  <a:gd name="connsiteX119" fmla="*/ 298450 w 2076450"/>
                  <a:gd name="connsiteY119" fmla="*/ 2863850 h 3467100"/>
                  <a:gd name="connsiteX120" fmla="*/ 273050 w 2076450"/>
                  <a:gd name="connsiteY120" fmla="*/ 2978150 h 3467100"/>
                  <a:gd name="connsiteX121" fmla="*/ 196850 w 2076450"/>
                  <a:gd name="connsiteY121" fmla="*/ 3086100 h 3467100"/>
                  <a:gd name="connsiteX122" fmla="*/ 0 w 2076450"/>
                  <a:gd name="connsiteY122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397000 w 2076450"/>
                  <a:gd name="connsiteY44" fmla="*/ 3187700 h 3467100"/>
                  <a:gd name="connsiteX45" fmla="*/ 1308100 w 2076450"/>
                  <a:gd name="connsiteY45" fmla="*/ 3225800 h 3467100"/>
                  <a:gd name="connsiteX46" fmla="*/ 1225550 w 2076450"/>
                  <a:gd name="connsiteY46" fmla="*/ 3162300 h 3467100"/>
                  <a:gd name="connsiteX47" fmla="*/ 1085850 w 2076450"/>
                  <a:gd name="connsiteY47" fmla="*/ 3175000 h 3467100"/>
                  <a:gd name="connsiteX48" fmla="*/ 1085850 w 2076450"/>
                  <a:gd name="connsiteY48" fmla="*/ 3225800 h 3467100"/>
                  <a:gd name="connsiteX49" fmla="*/ 1219200 w 2076450"/>
                  <a:gd name="connsiteY49" fmla="*/ 3435350 h 3467100"/>
                  <a:gd name="connsiteX50" fmla="*/ 1441450 w 2076450"/>
                  <a:gd name="connsiteY50" fmla="*/ 3422650 h 3467100"/>
                  <a:gd name="connsiteX51" fmla="*/ 1511300 w 2076450"/>
                  <a:gd name="connsiteY51" fmla="*/ 3467100 h 3467100"/>
                  <a:gd name="connsiteX52" fmla="*/ 1625600 w 2076450"/>
                  <a:gd name="connsiteY52" fmla="*/ 3467100 h 3467100"/>
                  <a:gd name="connsiteX53" fmla="*/ 1670050 w 2076450"/>
                  <a:gd name="connsiteY53" fmla="*/ 3429000 h 3467100"/>
                  <a:gd name="connsiteX54" fmla="*/ 1752600 w 2076450"/>
                  <a:gd name="connsiteY54" fmla="*/ 3429000 h 3467100"/>
                  <a:gd name="connsiteX55" fmla="*/ 1778000 w 2076450"/>
                  <a:gd name="connsiteY55" fmla="*/ 3397250 h 3467100"/>
                  <a:gd name="connsiteX56" fmla="*/ 1752600 w 2076450"/>
                  <a:gd name="connsiteY56" fmla="*/ 3282950 h 3467100"/>
                  <a:gd name="connsiteX57" fmla="*/ 1752600 w 2076450"/>
                  <a:gd name="connsiteY57" fmla="*/ 3130550 h 3467100"/>
                  <a:gd name="connsiteX58" fmla="*/ 1771650 w 2076450"/>
                  <a:gd name="connsiteY58" fmla="*/ 2901950 h 3467100"/>
                  <a:gd name="connsiteX59" fmla="*/ 1828800 w 2076450"/>
                  <a:gd name="connsiteY59" fmla="*/ 2686050 h 3467100"/>
                  <a:gd name="connsiteX60" fmla="*/ 1841500 w 2076450"/>
                  <a:gd name="connsiteY60" fmla="*/ 2617561 h 3467100"/>
                  <a:gd name="connsiteX61" fmla="*/ 1870982 w 2076450"/>
                  <a:gd name="connsiteY61" fmla="*/ 2574474 h 3467100"/>
                  <a:gd name="connsiteX62" fmla="*/ 1885950 w 2076450"/>
                  <a:gd name="connsiteY62" fmla="*/ 2571750 h 3467100"/>
                  <a:gd name="connsiteX63" fmla="*/ 1949450 w 2076450"/>
                  <a:gd name="connsiteY63" fmla="*/ 2514600 h 3467100"/>
                  <a:gd name="connsiteX64" fmla="*/ 1962150 w 2076450"/>
                  <a:gd name="connsiteY64" fmla="*/ 2305050 h 3467100"/>
                  <a:gd name="connsiteX65" fmla="*/ 1917700 w 2076450"/>
                  <a:gd name="connsiteY65" fmla="*/ 1943100 h 3467100"/>
                  <a:gd name="connsiteX66" fmla="*/ 1879600 w 2076450"/>
                  <a:gd name="connsiteY66" fmla="*/ 1816100 h 3467100"/>
                  <a:gd name="connsiteX67" fmla="*/ 1898650 w 2076450"/>
                  <a:gd name="connsiteY67" fmla="*/ 1682750 h 3467100"/>
                  <a:gd name="connsiteX68" fmla="*/ 1943100 w 2076450"/>
                  <a:gd name="connsiteY68" fmla="*/ 1587500 h 3467100"/>
                  <a:gd name="connsiteX69" fmla="*/ 1962150 w 2076450"/>
                  <a:gd name="connsiteY69" fmla="*/ 1524000 h 3467100"/>
                  <a:gd name="connsiteX70" fmla="*/ 1930400 w 2076450"/>
                  <a:gd name="connsiteY70" fmla="*/ 1428750 h 3467100"/>
                  <a:gd name="connsiteX71" fmla="*/ 1943100 w 2076450"/>
                  <a:gd name="connsiteY71" fmla="*/ 1327150 h 3467100"/>
                  <a:gd name="connsiteX72" fmla="*/ 1936750 w 2076450"/>
                  <a:gd name="connsiteY72" fmla="*/ 1123950 h 3467100"/>
                  <a:gd name="connsiteX73" fmla="*/ 1917700 w 2076450"/>
                  <a:gd name="connsiteY73" fmla="*/ 1047750 h 3467100"/>
                  <a:gd name="connsiteX74" fmla="*/ 1943100 w 2076450"/>
                  <a:gd name="connsiteY74" fmla="*/ 1047750 h 3467100"/>
                  <a:gd name="connsiteX75" fmla="*/ 2000250 w 2076450"/>
                  <a:gd name="connsiteY75" fmla="*/ 1149350 h 3467100"/>
                  <a:gd name="connsiteX76" fmla="*/ 2000250 w 2076450"/>
                  <a:gd name="connsiteY76" fmla="*/ 1257300 h 3467100"/>
                  <a:gd name="connsiteX77" fmla="*/ 2032000 w 2076450"/>
                  <a:gd name="connsiteY77" fmla="*/ 1409700 h 3467100"/>
                  <a:gd name="connsiteX78" fmla="*/ 2012950 w 2076450"/>
                  <a:gd name="connsiteY78" fmla="*/ 1498600 h 3467100"/>
                  <a:gd name="connsiteX79" fmla="*/ 1987550 w 2076450"/>
                  <a:gd name="connsiteY79" fmla="*/ 1562100 h 3467100"/>
                  <a:gd name="connsiteX80" fmla="*/ 2006600 w 2076450"/>
                  <a:gd name="connsiteY80" fmla="*/ 1574800 h 3467100"/>
                  <a:gd name="connsiteX81" fmla="*/ 2051050 w 2076450"/>
                  <a:gd name="connsiteY81" fmla="*/ 1492250 h 3467100"/>
                  <a:gd name="connsiteX82" fmla="*/ 2076450 w 2076450"/>
                  <a:gd name="connsiteY82" fmla="*/ 1377950 h 3467100"/>
                  <a:gd name="connsiteX83" fmla="*/ 2051050 w 2076450"/>
                  <a:gd name="connsiteY83" fmla="*/ 1212850 h 3467100"/>
                  <a:gd name="connsiteX84" fmla="*/ 2051050 w 2076450"/>
                  <a:gd name="connsiteY84" fmla="*/ 1136650 h 3467100"/>
                  <a:gd name="connsiteX85" fmla="*/ 2019300 w 2076450"/>
                  <a:gd name="connsiteY85" fmla="*/ 1047750 h 3467100"/>
                  <a:gd name="connsiteX86" fmla="*/ 1974850 w 2076450"/>
                  <a:gd name="connsiteY86" fmla="*/ 958850 h 3467100"/>
                  <a:gd name="connsiteX87" fmla="*/ 1949450 w 2076450"/>
                  <a:gd name="connsiteY87" fmla="*/ 869950 h 3467100"/>
                  <a:gd name="connsiteX88" fmla="*/ 1911350 w 2076450"/>
                  <a:gd name="connsiteY88" fmla="*/ 711200 h 3467100"/>
                  <a:gd name="connsiteX89" fmla="*/ 1905000 w 2076450"/>
                  <a:gd name="connsiteY89" fmla="*/ 628650 h 3467100"/>
                  <a:gd name="connsiteX90" fmla="*/ 1885950 w 2076450"/>
                  <a:gd name="connsiteY90" fmla="*/ 488950 h 3467100"/>
                  <a:gd name="connsiteX91" fmla="*/ 1809750 w 2076450"/>
                  <a:gd name="connsiteY91" fmla="*/ 349250 h 3467100"/>
                  <a:gd name="connsiteX92" fmla="*/ 1714500 w 2076450"/>
                  <a:gd name="connsiteY92" fmla="*/ 228600 h 3467100"/>
                  <a:gd name="connsiteX93" fmla="*/ 1651000 w 2076450"/>
                  <a:gd name="connsiteY93" fmla="*/ 184150 h 3467100"/>
                  <a:gd name="connsiteX94" fmla="*/ 1619250 w 2076450"/>
                  <a:gd name="connsiteY94" fmla="*/ 114300 h 3467100"/>
                  <a:gd name="connsiteX95" fmla="*/ 1511300 w 2076450"/>
                  <a:gd name="connsiteY95" fmla="*/ 38100 h 3467100"/>
                  <a:gd name="connsiteX96" fmla="*/ 1314450 w 2076450"/>
                  <a:gd name="connsiteY96" fmla="*/ 0 h 3467100"/>
                  <a:gd name="connsiteX97" fmla="*/ 1181100 w 2076450"/>
                  <a:gd name="connsiteY97" fmla="*/ 12700 h 3467100"/>
                  <a:gd name="connsiteX98" fmla="*/ 1022350 w 2076450"/>
                  <a:gd name="connsiteY98" fmla="*/ 76200 h 3467100"/>
                  <a:gd name="connsiteX99" fmla="*/ 876300 w 2076450"/>
                  <a:gd name="connsiteY99" fmla="*/ 165100 h 3467100"/>
                  <a:gd name="connsiteX100" fmla="*/ 774700 w 2076450"/>
                  <a:gd name="connsiteY100" fmla="*/ 304800 h 3467100"/>
                  <a:gd name="connsiteX101" fmla="*/ 666750 w 2076450"/>
                  <a:gd name="connsiteY101" fmla="*/ 495300 h 3467100"/>
                  <a:gd name="connsiteX102" fmla="*/ 565150 w 2076450"/>
                  <a:gd name="connsiteY102" fmla="*/ 660400 h 3467100"/>
                  <a:gd name="connsiteX103" fmla="*/ 469900 w 2076450"/>
                  <a:gd name="connsiteY103" fmla="*/ 781050 h 3467100"/>
                  <a:gd name="connsiteX104" fmla="*/ 361950 w 2076450"/>
                  <a:gd name="connsiteY104" fmla="*/ 952500 h 3467100"/>
                  <a:gd name="connsiteX105" fmla="*/ 254000 w 2076450"/>
                  <a:gd name="connsiteY105" fmla="*/ 1117600 h 3467100"/>
                  <a:gd name="connsiteX106" fmla="*/ 241300 w 2076450"/>
                  <a:gd name="connsiteY106" fmla="*/ 1193800 h 3467100"/>
                  <a:gd name="connsiteX107" fmla="*/ 279400 w 2076450"/>
                  <a:gd name="connsiteY107" fmla="*/ 1270000 h 3467100"/>
                  <a:gd name="connsiteX108" fmla="*/ 311150 w 2076450"/>
                  <a:gd name="connsiteY108" fmla="*/ 1333500 h 3467100"/>
                  <a:gd name="connsiteX109" fmla="*/ 368300 w 2076450"/>
                  <a:gd name="connsiteY109" fmla="*/ 1352550 h 3467100"/>
                  <a:gd name="connsiteX110" fmla="*/ 323850 w 2076450"/>
                  <a:gd name="connsiteY110" fmla="*/ 1428750 h 3467100"/>
                  <a:gd name="connsiteX111" fmla="*/ 330200 w 2076450"/>
                  <a:gd name="connsiteY111" fmla="*/ 1644650 h 3467100"/>
                  <a:gd name="connsiteX112" fmla="*/ 336550 w 2076450"/>
                  <a:gd name="connsiteY112" fmla="*/ 1771650 h 3467100"/>
                  <a:gd name="connsiteX113" fmla="*/ 323850 w 2076450"/>
                  <a:gd name="connsiteY113" fmla="*/ 1917700 h 3467100"/>
                  <a:gd name="connsiteX114" fmla="*/ 381000 w 2076450"/>
                  <a:gd name="connsiteY114" fmla="*/ 2025650 h 3467100"/>
                  <a:gd name="connsiteX115" fmla="*/ 406400 w 2076450"/>
                  <a:gd name="connsiteY115" fmla="*/ 2146300 h 3467100"/>
                  <a:gd name="connsiteX116" fmla="*/ 431800 w 2076450"/>
                  <a:gd name="connsiteY116" fmla="*/ 2146300 h 3467100"/>
                  <a:gd name="connsiteX117" fmla="*/ 463550 w 2076450"/>
                  <a:gd name="connsiteY117" fmla="*/ 2419350 h 3467100"/>
                  <a:gd name="connsiteX118" fmla="*/ 387350 w 2076450"/>
                  <a:gd name="connsiteY118" fmla="*/ 2609850 h 3467100"/>
                  <a:gd name="connsiteX119" fmla="*/ 298450 w 2076450"/>
                  <a:gd name="connsiteY119" fmla="*/ 2863850 h 3467100"/>
                  <a:gd name="connsiteX120" fmla="*/ 273050 w 2076450"/>
                  <a:gd name="connsiteY120" fmla="*/ 2978150 h 3467100"/>
                  <a:gd name="connsiteX121" fmla="*/ 196850 w 2076450"/>
                  <a:gd name="connsiteY121" fmla="*/ 3086100 h 3467100"/>
                  <a:gd name="connsiteX122" fmla="*/ 0 w 2076450"/>
                  <a:gd name="connsiteY122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308100 w 2076450"/>
                  <a:gd name="connsiteY44" fmla="*/ 3225800 h 3467100"/>
                  <a:gd name="connsiteX45" fmla="*/ 1225550 w 2076450"/>
                  <a:gd name="connsiteY45" fmla="*/ 3162300 h 3467100"/>
                  <a:gd name="connsiteX46" fmla="*/ 1085850 w 2076450"/>
                  <a:gd name="connsiteY46" fmla="*/ 3175000 h 3467100"/>
                  <a:gd name="connsiteX47" fmla="*/ 1085850 w 2076450"/>
                  <a:gd name="connsiteY47" fmla="*/ 3225800 h 3467100"/>
                  <a:gd name="connsiteX48" fmla="*/ 1219200 w 2076450"/>
                  <a:gd name="connsiteY48" fmla="*/ 3435350 h 3467100"/>
                  <a:gd name="connsiteX49" fmla="*/ 1441450 w 2076450"/>
                  <a:gd name="connsiteY49" fmla="*/ 3422650 h 3467100"/>
                  <a:gd name="connsiteX50" fmla="*/ 1511300 w 2076450"/>
                  <a:gd name="connsiteY50" fmla="*/ 3467100 h 3467100"/>
                  <a:gd name="connsiteX51" fmla="*/ 1625600 w 2076450"/>
                  <a:gd name="connsiteY51" fmla="*/ 3467100 h 3467100"/>
                  <a:gd name="connsiteX52" fmla="*/ 1670050 w 2076450"/>
                  <a:gd name="connsiteY52" fmla="*/ 3429000 h 3467100"/>
                  <a:gd name="connsiteX53" fmla="*/ 1752600 w 2076450"/>
                  <a:gd name="connsiteY53" fmla="*/ 3429000 h 3467100"/>
                  <a:gd name="connsiteX54" fmla="*/ 1778000 w 2076450"/>
                  <a:gd name="connsiteY54" fmla="*/ 3397250 h 3467100"/>
                  <a:gd name="connsiteX55" fmla="*/ 1752600 w 2076450"/>
                  <a:gd name="connsiteY55" fmla="*/ 3282950 h 3467100"/>
                  <a:gd name="connsiteX56" fmla="*/ 1752600 w 2076450"/>
                  <a:gd name="connsiteY56" fmla="*/ 3130550 h 3467100"/>
                  <a:gd name="connsiteX57" fmla="*/ 1771650 w 2076450"/>
                  <a:gd name="connsiteY57" fmla="*/ 2901950 h 3467100"/>
                  <a:gd name="connsiteX58" fmla="*/ 1828800 w 2076450"/>
                  <a:gd name="connsiteY58" fmla="*/ 2686050 h 3467100"/>
                  <a:gd name="connsiteX59" fmla="*/ 1841500 w 2076450"/>
                  <a:gd name="connsiteY59" fmla="*/ 2617561 h 3467100"/>
                  <a:gd name="connsiteX60" fmla="*/ 1870982 w 2076450"/>
                  <a:gd name="connsiteY60" fmla="*/ 2574474 h 3467100"/>
                  <a:gd name="connsiteX61" fmla="*/ 1885950 w 2076450"/>
                  <a:gd name="connsiteY61" fmla="*/ 2571750 h 3467100"/>
                  <a:gd name="connsiteX62" fmla="*/ 1949450 w 2076450"/>
                  <a:gd name="connsiteY62" fmla="*/ 2514600 h 3467100"/>
                  <a:gd name="connsiteX63" fmla="*/ 1962150 w 2076450"/>
                  <a:gd name="connsiteY63" fmla="*/ 2305050 h 3467100"/>
                  <a:gd name="connsiteX64" fmla="*/ 1917700 w 2076450"/>
                  <a:gd name="connsiteY64" fmla="*/ 1943100 h 3467100"/>
                  <a:gd name="connsiteX65" fmla="*/ 1879600 w 2076450"/>
                  <a:gd name="connsiteY65" fmla="*/ 1816100 h 3467100"/>
                  <a:gd name="connsiteX66" fmla="*/ 1898650 w 2076450"/>
                  <a:gd name="connsiteY66" fmla="*/ 1682750 h 3467100"/>
                  <a:gd name="connsiteX67" fmla="*/ 1943100 w 2076450"/>
                  <a:gd name="connsiteY67" fmla="*/ 1587500 h 3467100"/>
                  <a:gd name="connsiteX68" fmla="*/ 1962150 w 2076450"/>
                  <a:gd name="connsiteY68" fmla="*/ 1524000 h 3467100"/>
                  <a:gd name="connsiteX69" fmla="*/ 1930400 w 2076450"/>
                  <a:gd name="connsiteY69" fmla="*/ 1428750 h 3467100"/>
                  <a:gd name="connsiteX70" fmla="*/ 1943100 w 2076450"/>
                  <a:gd name="connsiteY70" fmla="*/ 1327150 h 3467100"/>
                  <a:gd name="connsiteX71" fmla="*/ 1936750 w 2076450"/>
                  <a:gd name="connsiteY71" fmla="*/ 1123950 h 3467100"/>
                  <a:gd name="connsiteX72" fmla="*/ 1917700 w 2076450"/>
                  <a:gd name="connsiteY72" fmla="*/ 1047750 h 3467100"/>
                  <a:gd name="connsiteX73" fmla="*/ 1943100 w 2076450"/>
                  <a:gd name="connsiteY73" fmla="*/ 1047750 h 3467100"/>
                  <a:gd name="connsiteX74" fmla="*/ 2000250 w 2076450"/>
                  <a:gd name="connsiteY74" fmla="*/ 1149350 h 3467100"/>
                  <a:gd name="connsiteX75" fmla="*/ 2000250 w 2076450"/>
                  <a:gd name="connsiteY75" fmla="*/ 1257300 h 3467100"/>
                  <a:gd name="connsiteX76" fmla="*/ 2032000 w 2076450"/>
                  <a:gd name="connsiteY76" fmla="*/ 1409700 h 3467100"/>
                  <a:gd name="connsiteX77" fmla="*/ 2012950 w 2076450"/>
                  <a:gd name="connsiteY77" fmla="*/ 1498600 h 3467100"/>
                  <a:gd name="connsiteX78" fmla="*/ 1987550 w 2076450"/>
                  <a:gd name="connsiteY78" fmla="*/ 1562100 h 3467100"/>
                  <a:gd name="connsiteX79" fmla="*/ 2006600 w 2076450"/>
                  <a:gd name="connsiteY79" fmla="*/ 1574800 h 3467100"/>
                  <a:gd name="connsiteX80" fmla="*/ 2051050 w 2076450"/>
                  <a:gd name="connsiteY80" fmla="*/ 1492250 h 3467100"/>
                  <a:gd name="connsiteX81" fmla="*/ 2076450 w 2076450"/>
                  <a:gd name="connsiteY81" fmla="*/ 1377950 h 3467100"/>
                  <a:gd name="connsiteX82" fmla="*/ 2051050 w 2076450"/>
                  <a:gd name="connsiteY82" fmla="*/ 1212850 h 3467100"/>
                  <a:gd name="connsiteX83" fmla="*/ 2051050 w 2076450"/>
                  <a:gd name="connsiteY83" fmla="*/ 1136650 h 3467100"/>
                  <a:gd name="connsiteX84" fmla="*/ 2019300 w 2076450"/>
                  <a:gd name="connsiteY84" fmla="*/ 1047750 h 3467100"/>
                  <a:gd name="connsiteX85" fmla="*/ 1974850 w 2076450"/>
                  <a:gd name="connsiteY85" fmla="*/ 958850 h 3467100"/>
                  <a:gd name="connsiteX86" fmla="*/ 1949450 w 2076450"/>
                  <a:gd name="connsiteY86" fmla="*/ 869950 h 3467100"/>
                  <a:gd name="connsiteX87" fmla="*/ 1911350 w 2076450"/>
                  <a:gd name="connsiteY87" fmla="*/ 711200 h 3467100"/>
                  <a:gd name="connsiteX88" fmla="*/ 1905000 w 2076450"/>
                  <a:gd name="connsiteY88" fmla="*/ 628650 h 3467100"/>
                  <a:gd name="connsiteX89" fmla="*/ 1885950 w 2076450"/>
                  <a:gd name="connsiteY89" fmla="*/ 488950 h 3467100"/>
                  <a:gd name="connsiteX90" fmla="*/ 1809750 w 2076450"/>
                  <a:gd name="connsiteY90" fmla="*/ 349250 h 3467100"/>
                  <a:gd name="connsiteX91" fmla="*/ 1714500 w 2076450"/>
                  <a:gd name="connsiteY91" fmla="*/ 228600 h 3467100"/>
                  <a:gd name="connsiteX92" fmla="*/ 1651000 w 2076450"/>
                  <a:gd name="connsiteY92" fmla="*/ 184150 h 3467100"/>
                  <a:gd name="connsiteX93" fmla="*/ 1619250 w 2076450"/>
                  <a:gd name="connsiteY93" fmla="*/ 114300 h 3467100"/>
                  <a:gd name="connsiteX94" fmla="*/ 1511300 w 2076450"/>
                  <a:gd name="connsiteY94" fmla="*/ 38100 h 3467100"/>
                  <a:gd name="connsiteX95" fmla="*/ 1314450 w 2076450"/>
                  <a:gd name="connsiteY95" fmla="*/ 0 h 3467100"/>
                  <a:gd name="connsiteX96" fmla="*/ 1181100 w 2076450"/>
                  <a:gd name="connsiteY96" fmla="*/ 12700 h 3467100"/>
                  <a:gd name="connsiteX97" fmla="*/ 1022350 w 2076450"/>
                  <a:gd name="connsiteY97" fmla="*/ 76200 h 3467100"/>
                  <a:gd name="connsiteX98" fmla="*/ 876300 w 2076450"/>
                  <a:gd name="connsiteY98" fmla="*/ 165100 h 3467100"/>
                  <a:gd name="connsiteX99" fmla="*/ 774700 w 2076450"/>
                  <a:gd name="connsiteY99" fmla="*/ 304800 h 3467100"/>
                  <a:gd name="connsiteX100" fmla="*/ 666750 w 2076450"/>
                  <a:gd name="connsiteY100" fmla="*/ 495300 h 3467100"/>
                  <a:gd name="connsiteX101" fmla="*/ 565150 w 2076450"/>
                  <a:gd name="connsiteY101" fmla="*/ 660400 h 3467100"/>
                  <a:gd name="connsiteX102" fmla="*/ 469900 w 2076450"/>
                  <a:gd name="connsiteY102" fmla="*/ 781050 h 3467100"/>
                  <a:gd name="connsiteX103" fmla="*/ 361950 w 2076450"/>
                  <a:gd name="connsiteY103" fmla="*/ 952500 h 3467100"/>
                  <a:gd name="connsiteX104" fmla="*/ 254000 w 2076450"/>
                  <a:gd name="connsiteY104" fmla="*/ 1117600 h 3467100"/>
                  <a:gd name="connsiteX105" fmla="*/ 241300 w 2076450"/>
                  <a:gd name="connsiteY105" fmla="*/ 1193800 h 3467100"/>
                  <a:gd name="connsiteX106" fmla="*/ 279400 w 2076450"/>
                  <a:gd name="connsiteY106" fmla="*/ 1270000 h 3467100"/>
                  <a:gd name="connsiteX107" fmla="*/ 311150 w 2076450"/>
                  <a:gd name="connsiteY107" fmla="*/ 1333500 h 3467100"/>
                  <a:gd name="connsiteX108" fmla="*/ 368300 w 2076450"/>
                  <a:gd name="connsiteY108" fmla="*/ 1352550 h 3467100"/>
                  <a:gd name="connsiteX109" fmla="*/ 323850 w 2076450"/>
                  <a:gd name="connsiteY109" fmla="*/ 1428750 h 3467100"/>
                  <a:gd name="connsiteX110" fmla="*/ 330200 w 2076450"/>
                  <a:gd name="connsiteY110" fmla="*/ 1644650 h 3467100"/>
                  <a:gd name="connsiteX111" fmla="*/ 336550 w 2076450"/>
                  <a:gd name="connsiteY111" fmla="*/ 1771650 h 3467100"/>
                  <a:gd name="connsiteX112" fmla="*/ 323850 w 2076450"/>
                  <a:gd name="connsiteY112" fmla="*/ 1917700 h 3467100"/>
                  <a:gd name="connsiteX113" fmla="*/ 381000 w 2076450"/>
                  <a:gd name="connsiteY113" fmla="*/ 2025650 h 3467100"/>
                  <a:gd name="connsiteX114" fmla="*/ 406400 w 2076450"/>
                  <a:gd name="connsiteY114" fmla="*/ 2146300 h 3467100"/>
                  <a:gd name="connsiteX115" fmla="*/ 431800 w 2076450"/>
                  <a:gd name="connsiteY115" fmla="*/ 2146300 h 3467100"/>
                  <a:gd name="connsiteX116" fmla="*/ 463550 w 2076450"/>
                  <a:gd name="connsiteY116" fmla="*/ 2419350 h 3467100"/>
                  <a:gd name="connsiteX117" fmla="*/ 387350 w 2076450"/>
                  <a:gd name="connsiteY117" fmla="*/ 2609850 h 3467100"/>
                  <a:gd name="connsiteX118" fmla="*/ 298450 w 2076450"/>
                  <a:gd name="connsiteY118" fmla="*/ 2863850 h 3467100"/>
                  <a:gd name="connsiteX119" fmla="*/ 273050 w 2076450"/>
                  <a:gd name="connsiteY119" fmla="*/ 2978150 h 3467100"/>
                  <a:gd name="connsiteX120" fmla="*/ 196850 w 2076450"/>
                  <a:gd name="connsiteY120" fmla="*/ 3086100 h 3467100"/>
                  <a:gd name="connsiteX121" fmla="*/ 0 w 2076450"/>
                  <a:gd name="connsiteY121" fmla="*/ 3168650 h 3467100"/>
                  <a:gd name="connsiteX0" fmla="*/ 0 w 2076450"/>
                  <a:gd name="connsiteY0" fmla="*/ 3168650 h 3467100"/>
                  <a:gd name="connsiteX1" fmla="*/ 209550 w 2076450"/>
                  <a:gd name="connsiteY1" fmla="*/ 3187700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293131 w 2076450"/>
                  <a:gd name="connsiteY44" fmla="*/ 3190875 h 3467100"/>
                  <a:gd name="connsiteX45" fmla="*/ 1225550 w 2076450"/>
                  <a:gd name="connsiteY45" fmla="*/ 3162300 h 3467100"/>
                  <a:gd name="connsiteX46" fmla="*/ 1085850 w 2076450"/>
                  <a:gd name="connsiteY46" fmla="*/ 3175000 h 3467100"/>
                  <a:gd name="connsiteX47" fmla="*/ 1085850 w 2076450"/>
                  <a:gd name="connsiteY47" fmla="*/ 3225800 h 3467100"/>
                  <a:gd name="connsiteX48" fmla="*/ 1219200 w 2076450"/>
                  <a:gd name="connsiteY48" fmla="*/ 3435350 h 3467100"/>
                  <a:gd name="connsiteX49" fmla="*/ 1441450 w 2076450"/>
                  <a:gd name="connsiteY49" fmla="*/ 3422650 h 3467100"/>
                  <a:gd name="connsiteX50" fmla="*/ 1511300 w 2076450"/>
                  <a:gd name="connsiteY50" fmla="*/ 3467100 h 3467100"/>
                  <a:gd name="connsiteX51" fmla="*/ 1625600 w 2076450"/>
                  <a:gd name="connsiteY51" fmla="*/ 3467100 h 3467100"/>
                  <a:gd name="connsiteX52" fmla="*/ 1670050 w 2076450"/>
                  <a:gd name="connsiteY52" fmla="*/ 3429000 h 3467100"/>
                  <a:gd name="connsiteX53" fmla="*/ 1752600 w 2076450"/>
                  <a:gd name="connsiteY53" fmla="*/ 3429000 h 3467100"/>
                  <a:gd name="connsiteX54" fmla="*/ 1778000 w 2076450"/>
                  <a:gd name="connsiteY54" fmla="*/ 3397250 h 3467100"/>
                  <a:gd name="connsiteX55" fmla="*/ 1752600 w 2076450"/>
                  <a:gd name="connsiteY55" fmla="*/ 3282950 h 3467100"/>
                  <a:gd name="connsiteX56" fmla="*/ 1752600 w 2076450"/>
                  <a:gd name="connsiteY56" fmla="*/ 3130550 h 3467100"/>
                  <a:gd name="connsiteX57" fmla="*/ 1771650 w 2076450"/>
                  <a:gd name="connsiteY57" fmla="*/ 2901950 h 3467100"/>
                  <a:gd name="connsiteX58" fmla="*/ 1828800 w 2076450"/>
                  <a:gd name="connsiteY58" fmla="*/ 2686050 h 3467100"/>
                  <a:gd name="connsiteX59" fmla="*/ 1841500 w 2076450"/>
                  <a:gd name="connsiteY59" fmla="*/ 2617561 h 3467100"/>
                  <a:gd name="connsiteX60" fmla="*/ 1870982 w 2076450"/>
                  <a:gd name="connsiteY60" fmla="*/ 2574474 h 3467100"/>
                  <a:gd name="connsiteX61" fmla="*/ 1885950 w 2076450"/>
                  <a:gd name="connsiteY61" fmla="*/ 2571750 h 3467100"/>
                  <a:gd name="connsiteX62" fmla="*/ 1949450 w 2076450"/>
                  <a:gd name="connsiteY62" fmla="*/ 2514600 h 3467100"/>
                  <a:gd name="connsiteX63" fmla="*/ 1962150 w 2076450"/>
                  <a:gd name="connsiteY63" fmla="*/ 2305050 h 3467100"/>
                  <a:gd name="connsiteX64" fmla="*/ 1917700 w 2076450"/>
                  <a:gd name="connsiteY64" fmla="*/ 1943100 h 3467100"/>
                  <a:gd name="connsiteX65" fmla="*/ 1879600 w 2076450"/>
                  <a:gd name="connsiteY65" fmla="*/ 1816100 h 3467100"/>
                  <a:gd name="connsiteX66" fmla="*/ 1898650 w 2076450"/>
                  <a:gd name="connsiteY66" fmla="*/ 1682750 h 3467100"/>
                  <a:gd name="connsiteX67" fmla="*/ 1943100 w 2076450"/>
                  <a:gd name="connsiteY67" fmla="*/ 1587500 h 3467100"/>
                  <a:gd name="connsiteX68" fmla="*/ 1962150 w 2076450"/>
                  <a:gd name="connsiteY68" fmla="*/ 1524000 h 3467100"/>
                  <a:gd name="connsiteX69" fmla="*/ 1930400 w 2076450"/>
                  <a:gd name="connsiteY69" fmla="*/ 1428750 h 3467100"/>
                  <a:gd name="connsiteX70" fmla="*/ 1943100 w 2076450"/>
                  <a:gd name="connsiteY70" fmla="*/ 1327150 h 3467100"/>
                  <a:gd name="connsiteX71" fmla="*/ 1936750 w 2076450"/>
                  <a:gd name="connsiteY71" fmla="*/ 1123950 h 3467100"/>
                  <a:gd name="connsiteX72" fmla="*/ 1917700 w 2076450"/>
                  <a:gd name="connsiteY72" fmla="*/ 1047750 h 3467100"/>
                  <a:gd name="connsiteX73" fmla="*/ 1943100 w 2076450"/>
                  <a:gd name="connsiteY73" fmla="*/ 1047750 h 3467100"/>
                  <a:gd name="connsiteX74" fmla="*/ 2000250 w 2076450"/>
                  <a:gd name="connsiteY74" fmla="*/ 1149350 h 3467100"/>
                  <a:gd name="connsiteX75" fmla="*/ 2000250 w 2076450"/>
                  <a:gd name="connsiteY75" fmla="*/ 1257300 h 3467100"/>
                  <a:gd name="connsiteX76" fmla="*/ 2032000 w 2076450"/>
                  <a:gd name="connsiteY76" fmla="*/ 1409700 h 3467100"/>
                  <a:gd name="connsiteX77" fmla="*/ 2012950 w 2076450"/>
                  <a:gd name="connsiteY77" fmla="*/ 1498600 h 3467100"/>
                  <a:gd name="connsiteX78" fmla="*/ 1987550 w 2076450"/>
                  <a:gd name="connsiteY78" fmla="*/ 1562100 h 3467100"/>
                  <a:gd name="connsiteX79" fmla="*/ 2006600 w 2076450"/>
                  <a:gd name="connsiteY79" fmla="*/ 1574800 h 3467100"/>
                  <a:gd name="connsiteX80" fmla="*/ 2051050 w 2076450"/>
                  <a:gd name="connsiteY80" fmla="*/ 1492250 h 3467100"/>
                  <a:gd name="connsiteX81" fmla="*/ 2076450 w 2076450"/>
                  <a:gd name="connsiteY81" fmla="*/ 1377950 h 3467100"/>
                  <a:gd name="connsiteX82" fmla="*/ 2051050 w 2076450"/>
                  <a:gd name="connsiteY82" fmla="*/ 1212850 h 3467100"/>
                  <a:gd name="connsiteX83" fmla="*/ 2051050 w 2076450"/>
                  <a:gd name="connsiteY83" fmla="*/ 1136650 h 3467100"/>
                  <a:gd name="connsiteX84" fmla="*/ 2019300 w 2076450"/>
                  <a:gd name="connsiteY84" fmla="*/ 1047750 h 3467100"/>
                  <a:gd name="connsiteX85" fmla="*/ 1974850 w 2076450"/>
                  <a:gd name="connsiteY85" fmla="*/ 958850 h 3467100"/>
                  <a:gd name="connsiteX86" fmla="*/ 1949450 w 2076450"/>
                  <a:gd name="connsiteY86" fmla="*/ 869950 h 3467100"/>
                  <a:gd name="connsiteX87" fmla="*/ 1911350 w 2076450"/>
                  <a:gd name="connsiteY87" fmla="*/ 711200 h 3467100"/>
                  <a:gd name="connsiteX88" fmla="*/ 1905000 w 2076450"/>
                  <a:gd name="connsiteY88" fmla="*/ 628650 h 3467100"/>
                  <a:gd name="connsiteX89" fmla="*/ 1885950 w 2076450"/>
                  <a:gd name="connsiteY89" fmla="*/ 488950 h 3467100"/>
                  <a:gd name="connsiteX90" fmla="*/ 1809750 w 2076450"/>
                  <a:gd name="connsiteY90" fmla="*/ 349250 h 3467100"/>
                  <a:gd name="connsiteX91" fmla="*/ 1714500 w 2076450"/>
                  <a:gd name="connsiteY91" fmla="*/ 228600 h 3467100"/>
                  <a:gd name="connsiteX92" fmla="*/ 1651000 w 2076450"/>
                  <a:gd name="connsiteY92" fmla="*/ 184150 h 3467100"/>
                  <a:gd name="connsiteX93" fmla="*/ 1619250 w 2076450"/>
                  <a:gd name="connsiteY93" fmla="*/ 114300 h 3467100"/>
                  <a:gd name="connsiteX94" fmla="*/ 1511300 w 2076450"/>
                  <a:gd name="connsiteY94" fmla="*/ 38100 h 3467100"/>
                  <a:gd name="connsiteX95" fmla="*/ 1314450 w 2076450"/>
                  <a:gd name="connsiteY95" fmla="*/ 0 h 3467100"/>
                  <a:gd name="connsiteX96" fmla="*/ 1181100 w 2076450"/>
                  <a:gd name="connsiteY96" fmla="*/ 12700 h 3467100"/>
                  <a:gd name="connsiteX97" fmla="*/ 1022350 w 2076450"/>
                  <a:gd name="connsiteY97" fmla="*/ 76200 h 3467100"/>
                  <a:gd name="connsiteX98" fmla="*/ 876300 w 2076450"/>
                  <a:gd name="connsiteY98" fmla="*/ 165100 h 3467100"/>
                  <a:gd name="connsiteX99" fmla="*/ 774700 w 2076450"/>
                  <a:gd name="connsiteY99" fmla="*/ 304800 h 3467100"/>
                  <a:gd name="connsiteX100" fmla="*/ 666750 w 2076450"/>
                  <a:gd name="connsiteY100" fmla="*/ 495300 h 3467100"/>
                  <a:gd name="connsiteX101" fmla="*/ 565150 w 2076450"/>
                  <a:gd name="connsiteY101" fmla="*/ 660400 h 3467100"/>
                  <a:gd name="connsiteX102" fmla="*/ 469900 w 2076450"/>
                  <a:gd name="connsiteY102" fmla="*/ 781050 h 3467100"/>
                  <a:gd name="connsiteX103" fmla="*/ 361950 w 2076450"/>
                  <a:gd name="connsiteY103" fmla="*/ 952500 h 3467100"/>
                  <a:gd name="connsiteX104" fmla="*/ 254000 w 2076450"/>
                  <a:gd name="connsiteY104" fmla="*/ 1117600 h 3467100"/>
                  <a:gd name="connsiteX105" fmla="*/ 241300 w 2076450"/>
                  <a:gd name="connsiteY105" fmla="*/ 1193800 h 3467100"/>
                  <a:gd name="connsiteX106" fmla="*/ 279400 w 2076450"/>
                  <a:gd name="connsiteY106" fmla="*/ 1270000 h 3467100"/>
                  <a:gd name="connsiteX107" fmla="*/ 311150 w 2076450"/>
                  <a:gd name="connsiteY107" fmla="*/ 1333500 h 3467100"/>
                  <a:gd name="connsiteX108" fmla="*/ 368300 w 2076450"/>
                  <a:gd name="connsiteY108" fmla="*/ 1352550 h 3467100"/>
                  <a:gd name="connsiteX109" fmla="*/ 323850 w 2076450"/>
                  <a:gd name="connsiteY109" fmla="*/ 1428750 h 3467100"/>
                  <a:gd name="connsiteX110" fmla="*/ 330200 w 2076450"/>
                  <a:gd name="connsiteY110" fmla="*/ 1644650 h 3467100"/>
                  <a:gd name="connsiteX111" fmla="*/ 336550 w 2076450"/>
                  <a:gd name="connsiteY111" fmla="*/ 1771650 h 3467100"/>
                  <a:gd name="connsiteX112" fmla="*/ 323850 w 2076450"/>
                  <a:gd name="connsiteY112" fmla="*/ 1917700 h 3467100"/>
                  <a:gd name="connsiteX113" fmla="*/ 381000 w 2076450"/>
                  <a:gd name="connsiteY113" fmla="*/ 2025650 h 3467100"/>
                  <a:gd name="connsiteX114" fmla="*/ 406400 w 2076450"/>
                  <a:gd name="connsiteY114" fmla="*/ 2146300 h 3467100"/>
                  <a:gd name="connsiteX115" fmla="*/ 431800 w 2076450"/>
                  <a:gd name="connsiteY115" fmla="*/ 2146300 h 3467100"/>
                  <a:gd name="connsiteX116" fmla="*/ 463550 w 2076450"/>
                  <a:gd name="connsiteY116" fmla="*/ 2419350 h 3467100"/>
                  <a:gd name="connsiteX117" fmla="*/ 387350 w 2076450"/>
                  <a:gd name="connsiteY117" fmla="*/ 2609850 h 3467100"/>
                  <a:gd name="connsiteX118" fmla="*/ 298450 w 2076450"/>
                  <a:gd name="connsiteY118" fmla="*/ 2863850 h 3467100"/>
                  <a:gd name="connsiteX119" fmla="*/ 273050 w 2076450"/>
                  <a:gd name="connsiteY119" fmla="*/ 2978150 h 3467100"/>
                  <a:gd name="connsiteX120" fmla="*/ 196850 w 2076450"/>
                  <a:gd name="connsiteY120" fmla="*/ 3086100 h 3467100"/>
                  <a:gd name="connsiteX121" fmla="*/ 0 w 2076450"/>
                  <a:gd name="connsiteY121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55700 w 2076450"/>
                  <a:gd name="connsiteY19" fmla="*/ 52705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293131 w 2076450"/>
                  <a:gd name="connsiteY44" fmla="*/ 3190875 h 3467100"/>
                  <a:gd name="connsiteX45" fmla="*/ 1225550 w 2076450"/>
                  <a:gd name="connsiteY45" fmla="*/ 3162300 h 3467100"/>
                  <a:gd name="connsiteX46" fmla="*/ 1085850 w 2076450"/>
                  <a:gd name="connsiteY46" fmla="*/ 3175000 h 3467100"/>
                  <a:gd name="connsiteX47" fmla="*/ 1085850 w 2076450"/>
                  <a:gd name="connsiteY47" fmla="*/ 3225800 h 3467100"/>
                  <a:gd name="connsiteX48" fmla="*/ 1219200 w 2076450"/>
                  <a:gd name="connsiteY48" fmla="*/ 3435350 h 3467100"/>
                  <a:gd name="connsiteX49" fmla="*/ 1441450 w 2076450"/>
                  <a:gd name="connsiteY49" fmla="*/ 3422650 h 3467100"/>
                  <a:gd name="connsiteX50" fmla="*/ 1511300 w 2076450"/>
                  <a:gd name="connsiteY50" fmla="*/ 3467100 h 3467100"/>
                  <a:gd name="connsiteX51" fmla="*/ 1625600 w 2076450"/>
                  <a:gd name="connsiteY51" fmla="*/ 3467100 h 3467100"/>
                  <a:gd name="connsiteX52" fmla="*/ 1670050 w 2076450"/>
                  <a:gd name="connsiteY52" fmla="*/ 3429000 h 3467100"/>
                  <a:gd name="connsiteX53" fmla="*/ 1752600 w 2076450"/>
                  <a:gd name="connsiteY53" fmla="*/ 3429000 h 3467100"/>
                  <a:gd name="connsiteX54" fmla="*/ 1778000 w 2076450"/>
                  <a:gd name="connsiteY54" fmla="*/ 3397250 h 3467100"/>
                  <a:gd name="connsiteX55" fmla="*/ 1752600 w 2076450"/>
                  <a:gd name="connsiteY55" fmla="*/ 3282950 h 3467100"/>
                  <a:gd name="connsiteX56" fmla="*/ 1752600 w 2076450"/>
                  <a:gd name="connsiteY56" fmla="*/ 3130550 h 3467100"/>
                  <a:gd name="connsiteX57" fmla="*/ 1771650 w 2076450"/>
                  <a:gd name="connsiteY57" fmla="*/ 2901950 h 3467100"/>
                  <a:gd name="connsiteX58" fmla="*/ 1828800 w 2076450"/>
                  <a:gd name="connsiteY58" fmla="*/ 2686050 h 3467100"/>
                  <a:gd name="connsiteX59" fmla="*/ 1841500 w 2076450"/>
                  <a:gd name="connsiteY59" fmla="*/ 2617561 h 3467100"/>
                  <a:gd name="connsiteX60" fmla="*/ 1870982 w 2076450"/>
                  <a:gd name="connsiteY60" fmla="*/ 2574474 h 3467100"/>
                  <a:gd name="connsiteX61" fmla="*/ 1885950 w 2076450"/>
                  <a:gd name="connsiteY61" fmla="*/ 2571750 h 3467100"/>
                  <a:gd name="connsiteX62" fmla="*/ 1949450 w 2076450"/>
                  <a:gd name="connsiteY62" fmla="*/ 2514600 h 3467100"/>
                  <a:gd name="connsiteX63" fmla="*/ 1962150 w 2076450"/>
                  <a:gd name="connsiteY63" fmla="*/ 2305050 h 3467100"/>
                  <a:gd name="connsiteX64" fmla="*/ 1917700 w 2076450"/>
                  <a:gd name="connsiteY64" fmla="*/ 1943100 h 3467100"/>
                  <a:gd name="connsiteX65" fmla="*/ 1879600 w 2076450"/>
                  <a:gd name="connsiteY65" fmla="*/ 1816100 h 3467100"/>
                  <a:gd name="connsiteX66" fmla="*/ 1898650 w 2076450"/>
                  <a:gd name="connsiteY66" fmla="*/ 1682750 h 3467100"/>
                  <a:gd name="connsiteX67" fmla="*/ 1943100 w 2076450"/>
                  <a:gd name="connsiteY67" fmla="*/ 1587500 h 3467100"/>
                  <a:gd name="connsiteX68" fmla="*/ 1962150 w 2076450"/>
                  <a:gd name="connsiteY68" fmla="*/ 1524000 h 3467100"/>
                  <a:gd name="connsiteX69" fmla="*/ 1930400 w 2076450"/>
                  <a:gd name="connsiteY69" fmla="*/ 1428750 h 3467100"/>
                  <a:gd name="connsiteX70" fmla="*/ 1943100 w 2076450"/>
                  <a:gd name="connsiteY70" fmla="*/ 1327150 h 3467100"/>
                  <a:gd name="connsiteX71" fmla="*/ 1936750 w 2076450"/>
                  <a:gd name="connsiteY71" fmla="*/ 1123950 h 3467100"/>
                  <a:gd name="connsiteX72" fmla="*/ 1917700 w 2076450"/>
                  <a:gd name="connsiteY72" fmla="*/ 1047750 h 3467100"/>
                  <a:gd name="connsiteX73" fmla="*/ 1943100 w 2076450"/>
                  <a:gd name="connsiteY73" fmla="*/ 1047750 h 3467100"/>
                  <a:gd name="connsiteX74" fmla="*/ 2000250 w 2076450"/>
                  <a:gd name="connsiteY74" fmla="*/ 1149350 h 3467100"/>
                  <a:gd name="connsiteX75" fmla="*/ 2000250 w 2076450"/>
                  <a:gd name="connsiteY75" fmla="*/ 1257300 h 3467100"/>
                  <a:gd name="connsiteX76" fmla="*/ 2032000 w 2076450"/>
                  <a:gd name="connsiteY76" fmla="*/ 1409700 h 3467100"/>
                  <a:gd name="connsiteX77" fmla="*/ 2012950 w 2076450"/>
                  <a:gd name="connsiteY77" fmla="*/ 1498600 h 3467100"/>
                  <a:gd name="connsiteX78" fmla="*/ 1987550 w 2076450"/>
                  <a:gd name="connsiteY78" fmla="*/ 1562100 h 3467100"/>
                  <a:gd name="connsiteX79" fmla="*/ 2006600 w 2076450"/>
                  <a:gd name="connsiteY79" fmla="*/ 1574800 h 3467100"/>
                  <a:gd name="connsiteX80" fmla="*/ 2051050 w 2076450"/>
                  <a:gd name="connsiteY80" fmla="*/ 1492250 h 3467100"/>
                  <a:gd name="connsiteX81" fmla="*/ 2076450 w 2076450"/>
                  <a:gd name="connsiteY81" fmla="*/ 1377950 h 3467100"/>
                  <a:gd name="connsiteX82" fmla="*/ 2051050 w 2076450"/>
                  <a:gd name="connsiteY82" fmla="*/ 1212850 h 3467100"/>
                  <a:gd name="connsiteX83" fmla="*/ 2051050 w 2076450"/>
                  <a:gd name="connsiteY83" fmla="*/ 1136650 h 3467100"/>
                  <a:gd name="connsiteX84" fmla="*/ 2019300 w 2076450"/>
                  <a:gd name="connsiteY84" fmla="*/ 1047750 h 3467100"/>
                  <a:gd name="connsiteX85" fmla="*/ 1974850 w 2076450"/>
                  <a:gd name="connsiteY85" fmla="*/ 958850 h 3467100"/>
                  <a:gd name="connsiteX86" fmla="*/ 1949450 w 2076450"/>
                  <a:gd name="connsiteY86" fmla="*/ 869950 h 3467100"/>
                  <a:gd name="connsiteX87" fmla="*/ 1911350 w 2076450"/>
                  <a:gd name="connsiteY87" fmla="*/ 711200 h 3467100"/>
                  <a:gd name="connsiteX88" fmla="*/ 1905000 w 2076450"/>
                  <a:gd name="connsiteY88" fmla="*/ 628650 h 3467100"/>
                  <a:gd name="connsiteX89" fmla="*/ 1885950 w 2076450"/>
                  <a:gd name="connsiteY89" fmla="*/ 488950 h 3467100"/>
                  <a:gd name="connsiteX90" fmla="*/ 1809750 w 2076450"/>
                  <a:gd name="connsiteY90" fmla="*/ 349250 h 3467100"/>
                  <a:gd name="connsiteX91" fmla="*/ 1714500 w 2076450"/>
                  <a:gd name="connsiteY91" fmla="*/ 228600 h 3467100"/>
                  <a:gd name="connsiteX92" fmla="*/ 1651000 w 2076450"/>
                  <a:gd name="connsiteY92" fmla="*/ 184150 h 3467100"/>
                  <a:gd name="connsiteX93" fmla="*/ 1619250 w 2076450"/>
                  <a:gd name="connsiteY93" fmla="*/ 114300 h 3467100"/>
                  <a:gd name="connsiteX94" fmla="*/ 1511300 w 2076450"/>
                  <a:gd name="connsiteY94" fmla="*/ 38100 h 3467100"/>
                  <a:gd name="connsiteX95" fmla="*/ 1314450 w 2076450"/>
                  <a:gd name="connsiteY95" fmla="*/ 0 h 3467100"/>
                  <a:gd name="connsiteX96" fmla="*/ 1181100 w 2076450"/>
                  <a:gd name="connsiteY96" fmla="*/ 12700 h 3467100"/>
                  <a:gd name="connsiteX97" fmla="*/ 1022350 w 2076450"/>
                  <a:gd name="connsiteY97" fmla="*/ 76200 h 3467100"/>
                  <a:gd name="connsiteX98" fmla="*/ 876300 w 2076450"/>
                  <a:gd name="connsiteY98" fmla="*/ 165100 h 3467100"/>
                  <a:gd name="connsiteX99" fmla="*/ 774700 w 2076450"/>
                  <a:gd name="connsiteY99" fmla="*/ 304800 h 3467100"/>
                  <a:gd name="connsiteX100" fmla="*/ 666750 w 2076450"/>
                  <a:gd name="connsiteY100" fmla="*/ 495300 h 3467100"/>
                  <a:gd name="connsiteX101" fmla="*/ 565150 w 2076450"/>
                  <a:gd name="connsiteY101" fmla="*/ 660400 h 3467100"/>
                  <a:gd name="connsiteX102" fmla="*/ 469900 w 2076450"/>
                  <a:gd name="connsiteY102" fmla="*/ 781050 h 3467100"/>
                  <a:gd name="connsiteX103" fmla="*/ 361950 w 2076450"/>
                  <a:gd name="connsiteY103" fmla="*/ 952500 h 3467100"/>
                  <a:gd name="connsiteX104" fmla="*/ 254000 w 2076450"/>
                  <a:gd name="connsiteY104" fmla="*/ 1117600 h 3467100"/>
                  <a:gd name="connsiteX105" fmla="*/ 241300 w 2076450"/>
                  <a:gd name="connsiteY105" fmla="*/ 1193800 h 3467100"/>
                  <a:gd name="connsiteX106" fmla="*/ 279400 w 2076450"/>
                  <a:gd name="connsiteY106" fmla="*/ 1270000 h 3467100"/>
                  <a:gd name="connsiteX107" fmla="*/ 311150 w 2076450"/>
                  <a:gd name="connsiteY107" fmla="*/ 1333500 h 3467100"/>
                  <a:gd name="connsiteX108" fmla="*/ 368300 w 2076450"/>
                  <a:gd name="connsiteY108" fmla="*/ 1352550 h 3467100"/>
                  <a:gd name="connsiteX109" fmla="*/ 323850 w 2076450"/>
                  <a:gd name="connsiteY109" fmla="*/ 1428750 h 3467100"/>
                  <a:gd name="connsiteX110" fmla="*/ 330200 w 2076450"/>
                  <a:gd name="connsiteY110" fmla="*/ 1644650 h 3467100"/>
                  <a:gd name="connsiteX111" fmla="*/ 336550 w 2076450"/>
                  <a:gd name="connsiteY111" fmla="*/ 1771650 h 3467100"/>
                  <a:gd name="connsiteX112" fmla="*/ 323850 w 2076450"/>
                  <a:gd name="connsiteY112" fmla="*/ 1917700 h 3467100"/>
                  <a:gd name="connsiteX113" fmla="*/ 381000 w 2076450"/>
                  <a:gd name="connsiteY113" fmla="*/ 2025650 h 3467100"/>
                  <a:gd name="connsiteX114" fmla="*/ 406400 w 2076450"/>
                  <a:gd name="connsiteY114" fmla="*/ 2146300 h 3467100"/>
                  <a:gd name="connsiteX115" fmla="*/ 431800 w 2076450"/>
                  <a:gd name="connsiteY115" fmla="*/ 2146300 h 3467100"/>
                  <a:gd name="connsiteX116" fmla="*/ 463550 w 2076450"/>
                  <a:gd name="connsiteY116" fmla="*/ 2419350 h 3467100"/>
                  <a:gd name="connsiteX117" fmla="*/ 387350 w 2076450"/>
                  <a:gd name="connsiteY117" fmla="*/ 2609850 h 3467100"/>
                  <a:gd name="connsiteX118" fmla="*/ 298450 w 2076450"/>
                  <a:gd name="connsiteY118" fmla="*/ 2863850 h 3467100"/>
                  <a:gd name="connsiteX119" fmla="*/ 273050 w 2076450"/>
                  <a:gd name="connsiteY119" fmla="*/ 2978150 h 3467100"/>
                  <a:gd name="connsiteX120" fmla="*/ 196850 w 2076450"/>
                  <a:gd name="connsiteY120" fmla="*/ 3086100 h 3467100"/>
                  <a:gd name="connsiteX121" fmla="*/ 0 w 2076450"/>
                  <a:gd name="connsiteY121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2550 w 2076450"/>
                  <a:gd name="connsiteY21" fmla="*/ 323850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293131 w 2076450"/>
                  <a:gd name="connsiteY44" fmla="*/ 3190875 h 3467100"/>
                  <a:gd name="connsiteX45" fmla="*/ 1225550 w 2076450"/>
                  <a:gd name="connsiteY45" fmla="*/ 3162300 h 3467100"/>
                  <a:gd name="connsiteX46" fmla="*/ 1085850 w 2076450"/>
                  <a:gd name="connsiteY46" fmla="*/ 3175000 h 3467100"/>
                  <a:gd name="connsiteX47" fmla="*/ 1085850 w 2076450"/>
                  <a:gd name="connsiteY47" fmla="*/ 3225800 h 3467100"/>
                  <a:gd name="connsiteX48" fmla="*/ 1219200 w 2076450"/>
                  <a:gd name="connsiteY48" fmla="*/ 3435350 h 3467100"/>
                  <a:gd name="connsiteX49" fmla="*/ 1441450 w 2076450"/>
                  <a:gd name="connsiteY49" fmla="*/ 3422650 h 3467100"/>
                  <a:gd name="connsiteX50" fmla="*/ 1511300 w 2076450"/>
                  <a:gd name="connsiteY50" fmla="*/ 3467100 h 3467100"/>
                  <a:gd name="connsiteX51" fmla="*/ 1625600 w 2076450"/>
                  <a:gd name="connsiteY51" fmla="*/ 3467100 h 3467100"/>
                  <a:gd name="connsiteX52" fmla="*/ 1670050 w 2076450"/>
                  <a:gd name="connsiteY52" fmla="*/ 3429000 h 3467100"/>
                  <a:gd name="connsiteX53" fmla="*/ 1752600 w 2076450"/>
                  <a:gd name="connsiteY53" fmla="*/ 3429000 h 3467100"/>
                  <a:gd name="connsiteX54" fmla="*/ 1778000 w 2076450"/>
                  <a:gd name="connsiteY54" fmla="*/ 3397250 h 3467100"/>
                  <a:gd name="connsiteX55" fmla="*/ 1752600 w 2076450"/>
                  <a:gd name="connsiteY55" fmla="*/ 3282950 h 3467100"/>
                  <a:gd name="connsiteX56" fmla="*/ 1752600 w 2076450"/>
                  <a:gd name="connsiteY56" fmla="*/ 3130550 h 3467100"/>
                  <a:gd name="connsiteX57" fmla="*/ 1771650 w 2076450"/>
                  <a:gd name="connsiteY57" fmla="*/ 2901950 h 3467100"/>
                  <a:gd name="connsiteX58" fmla="*/ 1828800 w 2076450"/>
                  <a:gd name="connsiteY58" fmla="*/ 2686050 h 3467100"/>
                  <a:gd name="connsiteX59" fmla="*/ 1841500 w 2076450"/>
                  <a:gd name="connsiteY59" fmla="*/ 2617561 h 3467100"/>
                  <a:gd name="connsiteX60" fmla="*/ 1870982 w 2076450"/>
                  <a:gd name="connsiteY60" fmla="*/ 2574474 h 3467100"/>
                  <a:gd name="connsiteX61" fmla="*/ 1885950 w 2076450"/>
                  <a:gd name="connsiteY61" fmla="*/ 2571750 h 3467100"/>
                  <a:gd name="connsiteX62" fmla="*/ 1949450 w 2076450"/>
                  <a:gd name="connsiteY62" fmla="*/ 2514600 h 3467100"/>
                  <a:gd name="connsiteX63" fmla="*/ 1962150 w 2076450"/>
                  <a:gd name="connsiteY63" fmla="*/ 2305050 h 3467100"/>
                  <a:gd name="connsiteX64" fmla="*/ 1917700 w 2076450"/>
                  <a:gd name="connsiteY64" fmla="*/ 1943100 h 3467100"/>
                  <a:gd name="connsiteX65" fmla="*/ 1879600 w 2076450"/>
                  <a:gd name="connsiteY65" fmla="*/ 1816100 h 3467100"/>
                  <a:gd name="connsiteX66" fmla="*/ 1898650 w 2076450"/>
                  <a:gd name="connsiteY66" fmla="*/ 1682750 h 3467100"/>
                  <a:gd name="connsiteX67" fmla="*/ 1943100 w 2076450"/>
                  <a:gd name="connsiteY67" fmla="*/ 1587500 h 3467100"/>
                  <a:gd name="connsiteX68" fmla="*/ 1962150 w 2076450"/>
                  <a:gd name="connsiteY68" fmla="*/ 1524000 h 3467100"/>
                  <a:gd name="connsiteX69" fmla="*/ 1930400 w 2076450"/>
                  <a:gd name="connsiteY69" fmla="*/ 1428750 h 3467100"/>
                  <a:gd name="connsiteX70" fmla="*/ 1943100 w 2076450"/>
                  <a:gd name="connsiteY70" fmla="*/ 1327150 h 3467100"/>
                  <a:gd name="connsiteX71" fmla="*/ 1936750 w 2076450"/>
                  <a:gd name="connsiteY71" fmla="*/ 1123950 h 3467100"/>
                  <a:gd name="connsiteX72" fmla="*/ 1917700 w 2076450"/>
                  <a:gd name="connsiteY72" fmla="*/ 1047750 h 3467100"/>
                  <a:gd name="connsiteX73" fmla="*/ 1943100 w 2076450"/>
                  <a:gd name="connsiteY73" fmla="*/ 1047750 h 3467100"/>
                  <a:gd name="connsiteX74" fmla="*/ 2000250 w 2076450"/>
                  <a:gd name="connsiteY74" fmla="*/ 1149350 h 3467100"/>
                  <a:gd name="connsiteX75" fmla="*/ 2000250 w 2076450"/>
                  <a:gd name="connsiteY75" fmla="*/ 1257300 h 3467100"/>
                  <a:gd name="connsiteX76" fmla="*/ 2032000 w 2076450"/>
                  <a:gd name="connsiteY76" fmla="*/ 1409700 h 3467100"/>
                  <a:gd name="connsiteX77" fmla="*/ 2012950 w 2076450"/>
                  <a:gd name="connsiteY77" fmla="*/ 1498600 h 3467100"/>
                  <a:gd name="connsiteX78" fmla="*/ 1987550 w 2076450"/>
                  <a:gd name="connsiteY78" fmla="*/ 1562100 h 3467100"/>
                  <a:gd name="connsiteX79" fmla="*/ 2006600 w 2076450"/>
                  <a:gd name="connsiteY79" fmla="*/ 1574800 h 3467100"/>
                  <a:gd name="connsiteX80" fmla="*/ 2051050 w 2076450"/>
                  <a:gd name="connsiteY80" fmla="*/ 1492250 h 3467100"/>
                  <a:gd name="connsiteX81" fmla="*/ 2076450 w 2076450"/>
                  <a:gd name="connsiteY81" fmla="*/ 1377950 h 3467100"/>
                  <a:gd name="connsiteX82" fmla="*/ 2051050 w 2076450"/>
                  <a:gd name="connsiteY82" fmla="*/ 1212850 h 3467100"/>
                  <a:gd name="connsiteX83" fmla="*/ 2051050 w 2076450"/>
                  <a:gd name="connsiteY83" fmla="*/ 1136650 h 3467100"/>
                  <a:gd name="connsiteX84" fmla="*/ 2019300 w 2076450"/>
                  <a:gd name="connsiteY84" fmla="*/ 1047750 h 3467100"/>
                  <a:gd name="connsiteX85" fmla="*/ 1974850 w 2076450"/>
                  <a:gd name="connsiteY85" fmla="*/ 958850 h 3467100"/>
                  <a:gd name="connsiteX86" fmla="*/ 1949450 w 2076450"/>
                  <a:gd name="connsiteY86" fmla="*/ 869950 h 3467100"/>
                  <a:gd name="connsiteX87" fmla="*/ 1911350 w 2076450"/>
                  <a:gd name="connsiteY87" fmla="*/ 711200 h 3467100"/>
                  <a:gd name="connsiteX88" fmla="*/ 1905000 w 2076450"/>
                  <a:gd name="connsiteY88" fmla="*/ 628650 h 3467100"/>
                  <a:gd name="connsiteX89" fmla="*/ 1885950 w 2076450"/>
                  <a:gd name="connsiteY89" fmla="*/ 488950 h 3467100"/>
                  <a:gd name="connsiteX90" fmla="*/ 1809750 w 2076450"/>
                  <a:gd name="connsiteY90" fmla="*/ 349250 h 3467100"/>
                  <a:gd name="connsiteX91" fmla="*/ 1714500 w 2076450"/>
                  <a:gd name="connsiteY91" fmla="*/ 228600 h 3467100"/>
                  <a:gd name="connsiteX92" fmla="*/ 1651000 w 2076450"/>
                  <a:gd name="connsiteY92" fmla="*/ 184150 h 3467100"/>
                  <a:gd name="connsiteX93" fmla="*/ 1619250 w 2076450"/>
                  <a:gd name="connsiteY93" fmla="*/ 114300 h 3467100"/>
                  <a:gd name="connsiteX94" fmla="*/ 1511300 w 2076450"/>
                  <a:gd name="connsiteY94" fmla="*/ 38100 h 3467100"/>
                  <a:gd name="connsiteX95" fmla="*/ 1314450 w 2076450"/>
                  <a:gd name="connsiteY95" fmla="*/ 0 h 3467100"/>
                  <a:gd name="connsiteX96" fmla="*/ 1181100 w 2076450"/>
                  <a:gd name="connsiteY96" fmla="*/ 12700 h 3467100"/>
                  <a:gd name="connsiteX97" fmla="*/ 1022350 w 2076450"/>
                  <a:gd name="connsiteY97" fmla="*/ 76200 h 3467100"/>
                  <a:gd name="connsiteX98" fmla="*/ 876300 w 2076450"/>
                  <a:gd name="connsiteY98" fmla="*/ 165100 h 3467100"/>
                  <a:gd name="connsiteX99" fmla="*/ 774700 w 2076450"/>
                  <a:gd name="connsiteY99" fmla="*/ 304800 h 3467100"/>
                  <a:gd name="connsiteX100" fmla="*/ 666750 w 2076450"/>
                  <a:gd name="connsiteY100" fmla="*/ 495300 h 3467100"/>
                  <a:gd name="connsiteX101" fmla="*/ 565150 w 2076450"/>
                  <a:gd name="connsiteY101" fmla="*/ 660400 h 3467100"/>
                  <a:gd name="connsiteX102" fmla="*/ 469900 w 2076450"/>
                  <a:gd name="connsiteY102" fmla="*/ 781050 h 3467100"/>
                  <a:gd name="connsiteX103" fmla="*/ 361950 w 2076450"/>
                  <a:gd name="connsiteY103" fmla="*/ 952500 h 3467100"/>
                  <a:gd name="connsiteX104" fmla="*/ 254000 w 2076450"/>
                  <a:gd name="connsiteY104" fmla="*/ 1117600 h 3467100"/>
                  <a:gd name="connsiteX105" fmla="*/ 241300 w 2076450"/>
                  <a:gd name="connsiteY105" fmla="*/ 1193800 h 3467100"/>
                  <a:gd name="connsiteX106" fmla="*/ 279400 w 2076450"/>
                  <a:gd name="connsiteY106" fmla="*/ 1270000 h 3467100"/>
                  <a:gd name="connsiteX107" fmla="*/ 311150 w 2076450"/>
                  <a:gd name="connsiteY107" fmla="*/ 1333500 h 3467100"/>
                  <a:gd name="connsiteX108" fmla="*/ 368300 w 2076450"/>
                  <a:gd name="connsiteY108" fmla="*/ 1352550 h 3467100"/>
                  <a:gd name="connsiteX109" fmla="*/ 323850 w 2076450"/>
                  <a:gd name="connsiteY109" fmla="*/ 1428750 h 3467100"/>
                  <a:gd name="connsiteX110" fmla="*/ 330200 w 2076450"/>
                  <a:gd name="connsiteY110" fmla="*/ 1644650 h 3467100"/>
                  <a:gd name="connsiteX111" fmla="*/ 336550 w 2076450"/>
                  <a:gd name="connsiteY111" fmla="*/ 1771650 h 3467100"/>
                  <a:gd name="connsiteX112" fmla="*/ 323850 w 2076450"/>
                  <a:gd name="connsiteY112" fmla="*/ 1917700 h 3467100"/>
                  <a:gd name="connsiteX113" fmla="*/ 381000 w 2076450"/>
                  <a:gd name="connsiteY113" fmla="*/ 2025650 h 3467100"/>
                  <a:gd name="connsiteX114" fmla="*/ 406400 w 2076450"/>
                  <a:gd name="connsiteY114" fmla="*/ 2146300 h 3467100"/>
                  <a:gd name="connsiteX115" fmla="*/ 431800 w 2076450"/>
                  <a:gd name="connsiteY115" fmla="*/ 2146300 h 3467100"/>
                  <a:gd name="connsiteX116" fmla="*/ 463550 w 2076450"/>
                  <a:gd name="connsiteY116" fmla="*/ 2419350 h 3467100"/>
                  <a:gd name="connsiteX117" fmla="*/ 387350 w 2076450"/>
                  <a:gd name="connsiteY117" fmla="*/ 2609850 h 3467100"/>
                  <a:gd name="connsiteX118" fmla="*/ 298450 w 2076450"/>
                  <a:gd name="connsiteY118" fmla="*/ 2863850 h 3467100"/>
                  <a:gd name="connsiteX119" fmla="*/ 273050 w 2076450"/>
                  <a:gd name="connsiteY119" fmla="*/ 2978150 h 3467100"/>
                  <a:gd name="connsiteX120" fmla="*/ 196850 w 2076450"/>
                  <a:gd name="connsiteY120" fmla="*/ 3086100 h 3467100"/>
                  <a:gd name="connsiteX121" fmla="*/ 0 w 2076450"/>
                  <a:gd name="connsiteY121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479550 w 2076450"/>
                  <a:gd name="connsiteY22" fmla="*/ 323850 h 3467100"/>
                  <a:gd name="connsiteX23" fmla="*/ 1543050 w 2076450"/>
                  <a:gd name="connsiteY23" fmla="*/ 336550 h 3467100"/>
                  <a:gd name="connsiteX24" fmla="*/ 1587500 w 2076450"/>
                  <a:gd name="connsiteY24" fmla="*/ 355600 h 3467100"/>
                  <a:gd name="connsiteX25" fmla="*/ 1644650 w 2076450"/>
                  <a:gd name="connsiteY25" fmla="*/ 387350 h 3467100"/>
                  <a:gd name="connsiteX26" fmla="*/ 1739900 w 2076450"/>
                  <a:gd name="connsiteY26" fmla="*/ 546100 h 3467100"/>
                  <a:gd name="connsiteX27" fmla="*/ 1765300 w 2076450"/>
                  <a:gd name="connsiteY27" fmla="*/ 622300 h 3467100"/>
                  <a:gd name="connsiteX28" fmla="*/ 1778000 w 2076450"/>
                  <a:gd name="connsiteY28" fmla="*/ 749300 h 3467100"/>
                  <a:gd name="connsiteX29" fmla="*/ 1758950 w 2076450"/>
                  <a:gd name="connsiteY29" fmla="*/ 863600 h 3467100"/>
                  <a:gd name="connsiteX30" fmla="*/ 1765300 w 2076450"/>
                  <a:gd name="connsiteY30" fmla="*/ 939800 h 3467100"/>
                  <a:gd name="connsiteX31" fmla="*/ 1746250 w 2076450"/>
                  <a:gd name="connsiteY31" fmla="*/ 1111250 h 3467100"/>
                  <a:gd name="connsiteX32" fmla="*/ 1733550 w 2076450"/>
                  <a:gd name="connsiteY32" fmla="*/ 1308100 h 3467100"/>
                  <a:gd name="connsiteX33" fmla="*/ 1606550 w 2076450"/>
                  <a:gd name="connsiteY33" fmla="*/ 1473200 h 3467100"/>
                  <a:gd name="connsiteX34" fmla="*/ 1460500 w 2076450"/>
                  <a:gd name="connsiteY34" fmla="*/ 1619250 h 3467100"/>
                  <a:gd name="connsiteX35" fmla="*/ 1371600 w 2076450"/>
                  <a:gd name="connsiteY35" fmla="*/ 1771650 h 3467100"/>
                  <a:gd name="connsiteX36" fmla="*/ 1422400 w 2076450"/>
                  <a:gd name="connsiteY36" fmla="*/ 1885950 h 3467100"/>
                  <a:gd name="connsiteX37" fmla="*/ 1479550 w 2076450"/>
                  <a:gd name="connsiteY37" fmla="*/ 2063750 h 3467100"/>
                  <a:gd name="connsiteX38" fmla="*/ 1447346 w 2076450"/>
                  <a:gd name="connsiteY38" fmla="*/ 2363561 h 3467100"/>
                  <a:gd name="connsiteX39" fmla="*/ 1249136 w 2076450"/>
                  <a:gd name="connsiteY39" fmla="*/ 2667000 h 3467100"/>
                  <a:gd name="connsiteX40" fmla="*/ 1327150 w 2076450"/>
                  <a:gd name="connsiteY40" fmla="*/ 2749554 h 3467100"/>
                  <a:gd name="connsiteX41" fmla="*/ 1390650 w 2076450"/>
                  <a:gd name="connsiteY41" fmla="*/ 2686050 h 3467100"/>
                  <a:gd name="connsiteX42" fmla="*/ 1261836 w 2076450"/>
                  <a:gd name="connsiteY42" fmla="*/ 2988129 h 3467100"/>
                  <a:gd name="connsiteX43" fmla="*/ 1346200 w 2076450"/>
                  <a:gd name="connsiteY43" fmla="*/ 3086100 h 3467100"/>
                  <a:gd name="connsiteX44" fmla="*/ 1293131 w 2076450"/>
                  <a:gd name="connsiteY44" fmla="*/ 3190875 h 3467100"/>
                  <a:gd name="connsiteX45" fmla="*/ 1225550 w 2076450"/>
                  <a:gd name="connsiteY45" fmla="*/ 3162300 h 3467100"/>
                  <a:gd name="connsiteX46" fmla="*/ 1085850 w 2076450"/>
                  <a:gd name="connsiteY46" fmla="*/ 3175000 h 3467100"/>
                  <a:gd name="connsiteX47" fmla="*/ 1085850 w 2076450"/>
                  <a:gd name="connsiteY47" fmla="*/ 3225800 h 3467100"/>
                  <a:gd name="connsiteX48" fmla="*/ 1219200 w 2076450"/>
                  <a:gd name="connsiteY48" fmla="*/ 3435350 h 3467100"/>
                  <a:gd name="connsiteX49" fmla="*/ 1441450 w 2076450"/>
                  <a:gd name="connsiteY49" fmla="*/ 3422650 h 3467100"/>
                  <a:gd name="connsiteX50" fmla="*/ 1511300 w 2076450"/>
                  <a:gd name="connsiteY50" fmla="*/ 3467100 h 3467100"/>
                  <a:gd name="connsiteX51" fmla="*/ 1625600 w 2076450"/>
                  <a:gd name="connsiteY51" fmla="*/ 3467100 h 3467100"/>
                  <a:gd name="connsiteX52" fmla="*/ 1670050 w 2076450"/>
                  <a:gd name="connsiteY52" fmla="*/ 3429000 h 3467100"/>
                  <a:gd name="connsiteX53" fmla="*/ 1752600 w 2076450"/>
                  <a:gd name="connsiteY53" fmla="*/ 3429000 h 3467100"/>
                  <a:gd name="connsiteX54" fmla="*/ 1778000 w 2076450"/>
                  <a:gd name="connsiteY54" fmla="*/ 3397250 h 3467100"/>
                  <a:gd name="connsiteX55" fmla="*/ 1752600 w 2076450"/>
                  <a:gd name="connsiteY55" fmla="*/ 3282950 h 3467100"/>
                  <a:gd name="connsiteX56" fmla="*/ 1752600 w 2076450"/>
                  <a:gd name="connsiteY56" fmla="*/ 3130550 h 3467100"/>
                  <a:gd name="connsiteX57" fmla="*/ 1771650 w 2076450"/>
                  <a:gd name="connsiteY57" fmla="*/ 2901950 h 3467100"/>
                  <a:gd name="connsiteX58" fmla="*/ 1828800 w 2076450"/>
                  <a:gd name="connsiteY58" fmla="*/ 2686050 h 3467100"/>
                  <a:gd name="connsiteX59" fmla="*/ 1841500 w 2076450"/>
                  <a:gd name="connsiteY59" fmla="*/ 2617561 h 3467100"/>
                  <a:gd name="connsiteX60" fmla="*/ 1870982 w 2076450"/>
                  <a:gd name="connsiteY60" fmla="*/ 2574474 h 3467100"/>
                  <a:gd name="connsiteX61" fmla="*/ 1885950 w 2076450"/>
                  <a:gd name="connsiteY61" fmla="*/ 2571750 h 3467100"/>
                  <a:gd name="connsiteX62" fmla="*/ 1949450 w 2076450"/>
                  <a:gd name="connsiteY62" fmla="*/ 2514600 h 3467100"/>
                  <a:gd name="connsiteX63" fmla="*/ 1962150 w 2076450"/>
                  <a:gd name="connsiteY63" fmla="*/ 2305050 h 3467100"/>
                  <a:gd name="connsiteX64" fmla="*/ 1917700 w 2076450"/>
                  <a:gd name="connsiteY64" fmla="*/ 1943100 h 3467100"/>
                  <a:gd name="connsiteX65" fmla="*/ 1879600 w 2076450"/>
                  <a:gd name="connsiteY65" fmla="*/ 1816100 h 3467100"/>
                  <a:gd name="connsiteX66" fmla="*/ 1898650 w 2076450"/>
                  <a:gd name="connsiteY66" fmla="*/ 1682750 h 3467100"/>
                  <a:gd name="connsiteX67" fmla="*/ 1943100 w 2076450"/>
                  <a:gd name="connsiteY67" fmla="*/ 1587500 h 3467100"/>
                  <a:gd name="connsiteX68" fmla="*/ 1962150 w 2076450"/>
                  <a:gd name="connsiteY68" fmla="*/ 1524000 h 3467100"/>
                  <a:gd name="connsiteX69" fmla="*/ 1930400 w 2076450"/>
                  <a:gd name="connsiteY69" fmla="*/ 1428750 h 3467100"/>
                  <a:gd name="connsiteX70" fmla="*/ 1943100 w 2076450"/>
                  <a:gd name="connsiteY70" fmla="*/ 1327150 h 3467100"/>
                  <a:gd name="connsiteX71" fmla="*/ 1936750 w 2076450"/>
                  <a:gd name="connsiteY71" fmla="*/ 1123950 h 3467100"/>
                  <a:gd name="connsiteX72" fmla="*/ 1917700 w 2076450"/>
                  <a:gd name="connsiteY72" fmla="*/ 1047750 h 3467100"/>
                  <a:gd name="connsiteX73" fmla="*/ 1943100 w 2076450"/>
                  <a:gd name="connsiteY73" fmla="*/ 1047750 h 3467100"/>
                  <a:gd name="connsiteX74" fmla="*/ 2000250 w 2076450"/>
                  <a:gd name="connsiteY74" fmla="*/ 1149350 h 3467100"/>
                  <a:gd name="connsiteX75" fmla="*/ 2000250 w 2076450"/>
                  <a:gd name="connsiteY75" fmla="*/ 1257300 h 3467100"/>
                  <a:gd name="connsiteX76" fmla="*/ 2032000 w 2076450"/>
                  <a:gd name="connsiteY76" fmla="*/ 1409700 h 3467100"/>
                  <a:gd name="connsiteX77" fmla="*/ 2012950 w 2076450"/>
                  <a:gd name="connsiteY77" fmla="*/ 1498600 h 3467100"/>
                  <a:gd name="connsiteX78" fmla="*/ 1987550 w 2076450"/>
                  <a:gd name="connsiteY78" fmla="*/ 1562100 h 3467100"/>
                  <a:gd name="connsiteX79" fmla="*/ 2006600 w 2076450"/>
                  <a:gd name="connsiteY79" fmla="*/ 1574800 h 3467100"/>
                  <a:gd name="connsiteX80" fmla="*/ 2051050 w 2076450"/>
                  <a:gd name="connsiteY80" fmla="*/ 1492250 h 3467100"/>
                  <a:gd name="connsiteX81" fmla="*/ 2076450 w 2076450"/>
                  <a:gd name="connsiteY81" fmla="*/ 1377950 h 3467100"/>
                  <a:gd name="connsiteX82" fmla="*/ 2051050 w 2076450"/>
                  <a:gd name="connsiteY82" fmla="*/ 1212850 h 3467100"/>
                  <a:gd name="connsiteX83" fmla="*/ 2051050 w 2076450"/>
                  <a:gd name="connsiteY83" fmla="*/ 1136650 h 3467100"/>
                  <a:gd name="connsiteX84" fmla="*/ 2019300 w 2076450"/>
                  <a:gd name="connsiteY84" fmla="*/ 1047750 h 3467100"/>
                  <a:gd name="connsiteX85" fmla="*/ 1974850 w 2076450"/>
                  <a:gd name="connsiteY85" fmla="*/ 958850 h 3467100"/>
                  <a:gd name="connsiteX86" fmla="*/ 1949450 w 2076450"/>
                  <a:gd name="connsiteY86" fmla="*/ 869950 h 3467100"/>
                  <a:gd name="connsiteX87" fmla="*/ 1911350 w 2076450"/>
                  <a:gd name="connsiteY87" fmla="*/ 711200 h 3467100"/>
                  <a:gd name="connsiteX88" fmla="*/ 1905000 w 2076450"/>
                  <a:gd name="connsiteY88" fmla="*/ 628650 h 3467100"/>
                  <a:gd name="connsiteX89" fmla="*/ 1885950 w 2076450"/>
                  <a:gd name="connsiteY89" fmla="*/ 488950 h 3467100"/>
                  <a:gd name="connsiteX90" fmla="*/ 1809750 w 2076450"/>
                  <a:gd name="connsiteY90" fmla="*/ 349250 h 3467100"/>
                  <a:gd name="connsiteX91" fmla="*/ 1714500 w 2076450"/>
                  <a:gd name="connsiteY91" fmla="*/ 228600 h 3467100"/>
                  <a:gd name="connsiteX92" fmla="*/ 1651000 w 2076450"/>
                  <a:gd name="connsiteY92" fmla="*/ 184150 h 3467100"/>
                  <a:gd name="connsiteX93" fmla="*/ 1619250 w 2076450"/>
                  <a:gd name="connsiteY93" fmla="*/ 114300 h 3467100"/>
                  <a:gd name="connsiteX94" fmla="*/ 1511300 w 2076450"/>
                  <a:gd name="connsiteY94" fmla="*/ 38100 h 3467100"/>
                  <a:gd name="connsiteX95" fmla="*/ 1314450 w 2076450"/>
                  <a:gd name="connsiteY95" fmla="*/ 0 h 3467100"/>
                  <a:gd name="connsiteX96" fmla="*/ 1181100 w 2076450"/>
                  <a:gd name="connsiteY96" fmla="*/ 12700 h 3467100"/>
                  <a:gd name="connsiteX97" fmla="*/ 1022350 w 2076450"/>
                  <a:gd name="connsiteY97" fmla="*/ 76200 h 3467100"/>
                  <a:gd name="connsiteX98" fmla="*/ 876300 w 2076450"/>
                  <a:gd name="connsiteY98" fmla="*/ 165100 h 3467100"/>
                  <a:gd name="connsiteX99" fmla="*/ 774700 w 2076450"/>
                  <a:gd name="connsiteY99" fmla="*/ 304800 h 3467100"/>
                  <a:gd name="connsiteX100" fmla="*/ 666750 w 2076450"/>
                  <a:gd name="connsiteY100" fmla="*/ 495300 h 3467100"/>
                  <a:gd name="connsiteX101" fmla="*/ 565150 w 2076450"/>
                  <a:gd name="connsiteY101" fmla="*/ 660400 h 3467100"/>
                  <a:gd name="connsiteX102" fmla="*/ 469900 w 2076450"/>
                  <a:gd name="connsiteY102" fmla="*/ 781050 h 3467100"/>
                  <a:gd name="connsiteX103" fmla="*/ 361950 w 2076450"/>
                  <a:gd name="connsiteY103" fmla="*/ 952500 h 3467100"/>
                  <a:gd name="connsiteX104" fmla="*/ 254000 w 2076450"/>
                  <a:gd name="connsiteY104" fmla="*/ 1117600 h 3467100"/>
                  <a:gd name="connsiteX105" fmla="*/ 241300 w 2076450"/>
                  <a:gd name="connsiteY105" fmla="*/ 1193800 h 3467100"/>
                  <a:gd name="connsiteX106" fmla="*/ 279400 w 2076450"/>
                  <a:gd name="connsiteY106" fmla="*/ 1270000 h 3467100"/>
                  <a:gd name="connsiteX107" fmla="*/ 311150 w 2076450"/>
                  <a:gd name="connsiteY107" fmla="*/ 1333500 h 3467100"/>
                  <a:gd name="connsiteX108" fmla="*/ 368300 w 2076450"/>
                  <a:gd name="connsiteY108" fmla="*/ 1352550 h 3467100"/>
                  <a:gd name="connsiteX109" fmla="*/ 323850 w 2076450"/>
                  <a:gd name="connsiteY109" fmla="*/ 1428750 h 3467100"/>
                  <a:gd name="connsiteX110" fmla="*/ 330200 w 2076450"/>
                  <a:gd name="connsiteY110" fmla="*/ 1644650 h 3467100"/>
                  <a:gd name="connsiteX111" fmla="*/ 336550 w 2076450"/>
                  <a:gd name="connsiteY111" fmla="*/ 1771650 h 3467100"/>
                  <a:gd name="connsiteX112" fmla="*/ 323850 w 2076450"/>
                  <a:gd name="connsiteY112" fmla="*/ 1917700 h 3467100"/>
                  <a:gd name="connsiteX113" fmla="*/ 381000 w 2076450"/>
                  <a:gd name="connsiteY113" fmla="*/ 2025650 h 3467100"/>
                  <a:gd name="connsiteX114" fmla="*/ 406400 w 2076450"/>
                  <a:gd name="connsiteY114" fmla="*/ 2146300 h 3467100"/>
                  <a:gd name="connsiteX115" fmla="*/ 431800 w 2076450"/>
                  <a:gd name="connsiteY115" fmla="*/ 2146300 h 3467100"/>
                  <a:gd name="connsiteX116" fmla="*/ 463550 w 2076450"/>
                  <a:gd name="connsiteY116" fmla="*/ 2419350 h 3467100"/>
                  <a:gd name="connsiteX117" fmla="*/ 387350 w 2076450"/>
                  <a:gd name="connsiteY117" fmla="*/ 2609850 h 3467100"/>
                  <a:gd name="connsiteX118" fmla="*/ 298450 w 2076450"/>
                  <a:gd name="connsiteY118" fmla="*/ 2863850 h 3467100"/>
                  <a:gd name="connsiteX119" fmla="*/ 273050 w 2076450"/>
                  <a:gd name="connsiteY119" fmla="*/ 2978150 h 3467100"/>
                  <a:gd name="connsiteX120" fmla="*/ 196850 w 2076450"/>
                  <a:gd name="connsiteY120" fmla="*/ 3086100 h 3467100"/>
                  <a:gd name="connsiteX121" fmla="*/ 0 w 2076450"/>
                  <a:gd name="connsiteY121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479550 w 2076450"/>
                  <a:gd name="connsiteY22" fmla="*/ 323850 h 3467100"/>
                  <a:gd name="connsiteX23" fmla="*/ 1587500 w 2076450"/>
                  <a:gd name="connsiteY23" fmla="*/ 355600 h 3467100"/>
                  <a:gd name="connsiteX24" fmla="*/ 1644650 w 2076450"/>
                  <a:gd name="connsiteY24" fmla="*/ 387350 h 3467100"/>
                  <a:gd name="connsiteX25" fmla="*/ 1739900 w 2076450"/>
                  <a:gd name="connsiteY25" fmla="*/ 546100 h 3467100"/>
                  <a:gd name="connsiteX26" fmla="*/ 1765300 w 2076450"/>
                  <a:gd name="connsiteY26" fmla="*/ 622300 h 3467100"/>
                  <a:gd name="connsiteX27" fmla="*/ 1778000 w 2076450"/>
                  <a:gd name="connsiteY27" fmla="*/ 749300 h 3467100"/>
                  <a:gd name="connsiteX28" fmla="*/ 1758950 w 2076450"/>
                  <a:gd name="connsiteY28" fmla="*/ 863600 h 3467100"/>
                  <a:gd name="connsiteX29" fmla="*/ 1765300 w 2076450"/>
                  <a:gd name="connsiteY29" fmla="*/ 939800 h 3467100"/>
                  <a:gd name="connsiteX30" fmla="*/ 1746250 w 2076450"/>
                  <a:gd name="connsiteY30" fmla="*/ 1111250 h 3467100"/>
                  <a:gd name="connsiteX31" fmla="*/ 1733550 w 2076450"/>
                  <a:gd name="connsiteY31" fmla="*/ 1308100 h 3467100"/>
                  <a:gd name="connsiteX32" fmla="*/ 1606550 w 2076450"/>
                  <a:gd name="connsiteY32" fmla="*/ 1473200 h 3467100"/>
                  <a:gd name="connsiteX33" fmla="*/ 1460500 w 2076450"/>
                  <a:gd name="connsiteY33" fmla="*/ 1619250 h 3467100"/>
                  <a:gd name="connsiteX34" fmla="*/ 1371600 w 2076450"/>
                  <a:gd name="connsiteY34" fmla="*/ 1771650 h 3467100"/>
                  <a:gd name="connsiteX35" fmla="*/ 1422400 w 2076450"/>
                  <a:gd name="connsiteY35" fmla="*/ 1885950 h 3467100"/>
                  <a:gd name="connsiteX36" fmla="*/ 1479550 w 2076450"/>
                  <a:gd name="connsiteY36" fmla="*/ 2063750 h 3467100"/>
                  <a:gd name="connsiteX37" fmla="*/ 1447346 w 2076450"/>
                  <a:gd name="connsiteY37" fmla="*/ 2363561 h 3467100"/>
                  <a:gd name="connsiteX38" fmla="*/ 1249136 w 2076450"/>
                  <a:gd name="connsiteY38" fmla="*/ 2667000 h 3467100"/>
                  <a:gd name="connsiteX39" fmla="*/ 1327150 w 2076450"/>
                  <a:gd name="connsiteY39" fmla="*/ 2749554 h 3467100"/>
                  <a:gd name="connsiteX40" fmla="*/ 1390650 w 2076450"/>
                  <a:gd name="connsiteY40" fmla="*/ 2686050 h 3467100"/>
                  <a:gd name="connsiteX41" fmla="*/ 1261836 w 2076450"/>
                  <a:gd name="connsiteY41" fmla="*/ 2988129 h 3467100"/>
                  <a:gd name="connsiteX42" fmla="*/ 1346200 w 2076450"/>
                  <a:gd name="connsiteY42" fmla="*/ 3086100 h 3467100"/>
                  <a:gd name="connsiteX43" fmla="*/ 1293131 w 2076450"/>
                  <a:gd name="connsiteY43" fmla="*/ 3190875 h 3467100"/>
                  <a:gd name="connsiteX44" fmla="*/ 1225550 w 2076450"/>
                  <a:gd name="connsiteY44" fmla="*/ 3162300 h 3467100"/>
                  <a:gd name="connsiteX45" fmla="*/ 1085850 w 2076450"/>
                  <a:gd name="connsiteY45" fmla="*/ 3175000 h 3467100"/>
                  <a:gd name="connsiteX46" fmla="*/ 1085850 w 2076450"/>
                  <a:gd name="connsiteY46" fmla="*/ 3225800 h 3467100"/>
                  <a:gd name="connsiteX47" fmla="*/ 1219200 w 2076450"/>
                  <a:gd name="connsiteY47" fmla="*/ 3435350 h 3467100"/>
                  <a:gd name="connsiteX48" fmla="*/ 1441450 w 2076450"/>
                  <a:gd name="connsiteY48" fmla="*/ 3422650 h 3467100"/>
                  <a:gd name="connsiteX49" fmla="*/ 1511300 w 2076450"/>
                  <a:gd name="connsiteY49" fmla="*/ 3467100 h 3467100"/>
                  <a:gd name="connsiteX50" fmla="*/ 1625600 w 2076450"/>
                  <a:gd name="connsiteY50" fmla="*/ 3467100 h 3467100"/>
                  <a:gd name="connsiteX51" fmla="*/ 1670050 w 2076450"/>
                  <a:gd name="connsiteY51" fmla="*/ 3429000 h 3467100"/>
                  <a:gd name="connsiteX52" fmla="*/ 1752600 w 2076450"/>
                  <a:gd name="connsiteY52" fmla="*/ 3429000 h 3467100"/>
                  <a:gd name="connsiteX53" fmla="*/ 1778000 w 2076450"/>
                  <a:gd name="connsiteY53" fmla="*/ 3397250 h 3467100"/>
                  <a:gd name="connsiteX54" fmla="*/ 1752600 w 2076450"/>
                  <a:gd name="connsiteY54" fmla="*/ 3282950 h 3467100"/>
                  <a:gd name="connsiteX55" fmla="*/ 1752600 w 2076450"/>
                  <a:gd name="connsiteY55" fmla="*/ 3130550 h 3467100"/>
                  <a:gd name="connsiteX56" fmla="*/ 1771650 w 2076450"/>
                  <a:gd name="connsiteY56" fmla="*/ 2901950 h 3467100"/>
                  <a:gd name="connsiteX57" fmla="*/ 1828800 w 2076450"/>
                  <a:gd name="connsiteY57" fmla="*/ 2686050 h 3467100"/>
                  <a:gd name="connsiteX58" fmla="*/ 1841500 w 2076450"/>
                  <a:gd name="connsiteY58" fmla="*/ 2617561 h 3467100"/>
                  <a:gd name="connsiteX59" fmla="*/ 1870982 w 2076450"/>
                  <a:gd name="connsiteY59" fmla="*/ 2574474 h 3467100"/>
                  <a:gd name="connsiteX60" fmla="*/ 1885950 w 2076450"/>
                  <a:gd name="connsiteY60" fmla="*/ 2571750 h 3467100"/>
                  <a:gd name="connsiteX61" fmla="*/ 1949450 w 2076450"/>
                  <a:gd name="connsiteY61" fmla="*/ 2514600 h 3467100"/>
                  <a:gd name="connsiteX62" fmla="*/ 1962150 w 2076450"/>
                  <a:gd name="connsiteY62" fmla="*/ 2305050 h 3467100"/>
                  <a:gd name="connsiteX63" fmla="*/ 1917700 w 2076450"/>
                  <a:gd name="connsiteY63" fmla="*/ 1943100 h 3467100"/>
                  <a:gd name="connsiteX64" fmla="*/ 1879600 w 2076450"/>
                  <a:gd name="connsiteY64" fmla="*/ 1816100 h 3467100"/>
                  <a:gd name="connsiteX65" fmla="*/ 1898650 w 2076450"/>
                  <a:gd name="connsiteY65" fmla="*/ 1682750 h 3467100"/>
                  <a:gd name="connsiteX66" fmla="*/ 1943100 w 2076450"/>
                  <a:gd name="connsiteY66" fmla="*/ 1587500 h 3467100"/>
                  <a:gd name="connsiteX67" fmla="*/ 1962150 w 2076450"/>
                  <a:gd name="connsiteY67" fmla="*/ 1524000 h 3467100"/>
                  <a:gd name="connsiteX68" fmla="*/ 1930400 w 2076450"/>
                  <a:gd name="connsiteY68" fmla="*/ 1428750 h 3467100"/>
                  <a:gd name="connsiteX69" fmla="*/ 1943100 w 2076450"/>
                  <a:gd name="connsiteY69" fmla="*/ 1327150 h 3467100"/>
                  <a:gd name="connsiteX70" fmla="*/ 1936750 w 2076450"/>
                  <a:gd name="connsiteY70" fmla="*/ 1123950 h 3467100"/>
                  <a:gd name="connsiteX71" fmla="*/ 1917700 w 2076450"/>
                  <a:gd name="connsiteY71" fmla="*/ 1047750 h 3467100"/>
                  <a:gd name="connsiteX72" fmla="*/ 1943100 w 2076450"/>
                  <a:gd name="connsiteY72" fmla="*/ 1047750 h 3467100"/>
                  <a:gd name="connsiteX73" fmla="*/ 2000250 w 2076450"/>
                  <a:gd name="connsiteY73" fmla="*/ 1149350 h 3467100"/>
                  <a:gd name="connsiteX74" fmla="*/ 2000250 w 2076450"/>
                  <a:gd name="connsiteY74" fmla="*/ 1257300 h 3467100"/>
                  <a:gd name="connsiteX75" fmla="*/ 2032000 w 2076450"/>
                  <a:gd name="connsiteY75" fmla="*/ 1409700 h 3467100"/>
                  <a:gd name="connsiteX76" fmla="*/ 2012950 w 2076450"/>
                  <a:gd name="connsiteY76" fmla="*/ 1498600 h 3467100"/>
                  <a:gd name="connsiteX77" fmla="*/ 1987550 w 2076450"/>
                  <a:gd name="connsiteY77" fmla="*/ 1562100 h 3467100"/>
                  <a:gd name="connsiteX78" fmla="*/ 2006600 w 2076450"/>
                  <a:gd name="connsiteY78" fmla="*/ 1574800 h 3467100"/>
                  <a:gd name="connsiteX79" fmla="*/ 2051050 w 2076450"/>
                  <a:gd name="connsiteY79" fmla="*/ 1492250 h 3467100"/>
                  <a:gd name="connsiteX80" fmla="*/ 2076450 w 2076450"/>
                  <a:gd name="connsiteY80" fmla="*/ 1377950 h 3467100"/>
                  <a:gd name="connsiteX81" fmla="*/ 2051050 w 2076450"/>
                  <a:gd name="connsiteY81" fmla="*/ 1212850 h 3467100"/>
                  <a:gd name="connsiteX82" fmla="*/ 2051050 w 2076450"/>
                  <a:gd name="connsiteY82" fmla="*/ 1136650 h 3467100"/>
                  <a:gd name="connsiteX83" fmla="*/ 2019300 w 2076450"/>
                  <a:gd name="connsiteY83" fmla="*/ 1047750 h 3467100"/>
                  <a:gd name="connsiteX84" fmla="*/ 1974850 w 2076450"/>
                  <a:gd name="connsiteY84" fmla="*/ 958850 h 3467100"/>
                  <a:gd name="connsiteX85" fmla="*/ 1949450 w 2076450"/>
                  <a:gd name="connsiteY85" fmla="*/ 869950 h 3467100"/>
                  <a:gd name="connsiteX86" fmla="*/ 1911350 w 2076450"/>
                  <a:gd name="connsiteY86" fmla="*/ 711200 h 3467100"/>
                  <a:gd name="connsiteX87" fmla="*/ 1905000 w 2076450"/>
                  <a:gd name="connsiteY87" fmla="*/ 628650 h 3467100"/>
                  <a:gd name="connsiteX88" fmla="*/ 1885950 w 2076450"/>
                  <a:gd name="connsiteY88" fmla="*/ 488950 h 3467100"/>
                  <a:gd name="connsiteX89" fmla="*/ 1809750 w 2076450"/>
                  <a:gd name="connsiteY89" fmla="*/ 349250 h 3467100"/>
                  <a:gd name="connsiteX90" fmla="*/ 1714500 w 2076450"/>
                  <a:gd name="connsiteY90" fmla="*/ 228600 h 3467100"/>
                  <a:gd name="connsiteX91" fmla="*/ 1651000 w 2076450"/>
                  <a:gd name="connsiteY91" fmla="*/ 184150 h 3467100"/>
                  <a:gd name="connsiteX92" fmla="*/ 1619250 w 2076450"/>
                  <a:gd name="connsiteY92" fmla="*/ 114300 h 3467100"/>
                  <a:gd name="connsiteX93" fmla="*/ 1511300 w 2076450"/>
                  <a:gd name="connsiteY93" fmla="*/ 38100 h 3467100"/>
                  <a:gd name="connsiteX94" fmla="*/ 1314450 w 2076450"/>
                  <a:gd name="connsiteY94" fmla="*/ 0 h 3467100"/>
                  <a:gd name="connsiteX95" fmla="*/ 1181100 w 2076450"/>
                  <a:gd name="connsiteY95" fmla="*/ 12700 h 3467100"/>
                  <a:gd name="connsiteX96" fmla="*/ 1022350 w 2076450"/>
                  <a:gd name="connsiteY96" fmla="*/ 76200 h 3467100"/>
                  <a:gd name="connsiteX97" fmla="*/ 876300 w 2076450"/>
                  <a:gd name="connsiteY97" fmla="*/ 165100 h 3467100"/>
                  <a:gd name="connsiteX98" fmla="*/ 774700 w 2076450"/>
                  <a:gd name="connsiteY98" fmla="*/ 304800 h 3467100"/>
                  <a:gd name="connsiteX99" fmla="*/ 666750 w 2076450"/>
                  <a:gd name="connsiteY99" fmla="*/ 495300 h 3467100"/>
                  <a:gd name="connsiteX100" fmla="*/ 565150 w 2076450"/>
                  <a:gd name="connsiteY100" fmla="*/ 660400 h 3467100"/>
                  <a:gd name="connsiteX101" fmla="*/ 469900 w 2076450"/>
                  <a:gd name="connsiteY101" fmla="*/ 781050 h 3467100"/>
                  <a:gd name="connsiteX102" fmla="*/ 361950 w 2076450"/>
                  <a:gd name="connsiteY102" fmla="*/ 952500 h 3467100"/>
                  <a:gd name="connsiteX103" fmla="*/ 254000 w 2076450"/>
                  <a:gd name="connsiteY103" fmla="*/ 1117600 h 3467100"/>
                  <a:gd name="connsiteX104" fmla="*/ 241300 w 2076450"/>
                  <a:gd name="connsiteY104" fmla="*/ 1193800 h 3467100"/>
                  <a:gd name="connsiteX105" fmla="*/ 279400 w 2076450"/>
                  <a:gd name="connsiteY105" fmla="*/ 1270000 h 3467100"/>
                  <a:gd name="connsiteX106" fmla="*/ 311150 w 2076450"/>
                  <a:gd name="connsiteY106" fmla="*/ 1333500 h 3467100"/>
                  <a:gd name="connsiteX107" fmla="*/ 368300 w 2076450"/>
                  <a:gd name="connsiteY107" fmla="*/ 1352550 h 3467100"/>
                  <a:gd name="connsiteX108" fmla="*/ 323850 w 2076450"/>
                  <a:gd name="connsiteY108" fmla="*/ 1428750 h 3467100"/>
                  <a:gd name="connsiteX109" fmla="*/ 330200 w 2076450"/>
                  <a:gd name="connsiteY109" fmla="*/ 1644650 h 3467100"/>
                  <a:gd name="connsiteX110" fmla="*/ 336550 w 2076450"/>
                  <a:gd name="connsiteY110" fmla="*/ 1771650 h 3467100"/>
                  <a:gd name="connsiteX111" fmla="*/ 323850 w 2076450"/>
                  <a:gd name="connsiteY111" fmla="*/ 1917700 h 3467100"/>
                  <a:gd name="connsiteX112" fmla="*/ 381000 w 2076450"/>
                  <a:gd name="connsiteY112" fmla="*/ 2025650 h 3467100"/>
                  <a:gd name="connsiteX113" fmla="*/ 406400 w 2076450"/>
                  <a:gd name="connsiteY113" fmla="*/ 2146300 h 3467100"/>
                  <a:gd name="connsiteX114" fmla="*/ 431800 w 2076450"/>
                  <a:gd name="connsiteY114" fmla="*/ 2146300 h 3467100"/>
                  <a:gd name="connsiteX115" fmla="*/ 463550 w 2076450"/>
                  <a:gd name="connsiteY115" fmla="*/ 2419350 h 3467100"/>
                  <a:gd name="connsiteX116" fmla="*/ 387350 w 2076450"/>
                  <a:gd name="connsiteY116" fmla="*/ 2609850 h 3467100"/>
                  <a:gd name="connsiteX117" fmla="*/ 298450 w 2076450"/>
                  <a:gd name="connsiteY117" fmla="*/ 2863850 h 3467100"/>
                  <a:gd name="connsiteX118" fmla="*/ 273050 w 2076450"/>
                  <a:gd name="connsiteY118" fmla="*/ 2978150 h 3467100"/>
                  <a:gd name="connsiteX119" fmla="*/ 196850 w 2076450"/>
                  <a:gd name="connsiteY119" fmla="*/ 3086100 h 3467100"/>
                  <a:gd name="connsiteX120" fmla="*/ 0 w 2076450"/>
                  <a:gd name="connsiteY120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479550 w 2076450"/>
                  <a:gd name="connsiteY22" fmla="*/ 323850 h 3467100"/>
                  <a:gd name="connsiteX23" fmla="*/ 1644650 w 2076450"/>
                  <a:gd name="connsiteY23" fmla="*/ 387350 h 3467100"/>
                  <a:gd name="connsiteX24" fmla="*/ 1739900 w 2076450"/>
                  <a:gd name="connsiteY24" fmla="*/ 546100 h 3467100"/>
                  <a:gd name="connsiteX25" fmla="*/ 1765300 w 2076450"/>
                  <a:gd name="connsiteY25" fmla="*/ 622300 h 3467100"/>
                  <a:gd name="connsiteX26" fmla="*/ 1778000 w 2076450"/>
                  <a:gd name="connsiteY26" fmla="*/ 749300 h 3467100"/>
                  <a:gd name="connsiteX27" fmla="*/ 1758950 w 2076450"/>
                  <a:gd name="connsiteY27" fmla="*/ 863600 h 3467100"/>
                  <a:gd name="connsiteX28" fmla="*/ 1765300 w 2076450"/>
                  <a:gd name="connsiteY28" fmla="*/ 939800 h 3467100"/>
                  <a:gd name="connsiteX29" fmla="*/ 1746250 w 2076450"/>
                  <a:gd name="connsiteY29" fmla="*/ 1111250 h 3467100"/>
                  <a:gd name="connsiteX30" fmla="*/ 1733550 w 2076450"/>
                  <a:gd name="connsiteY30" fmla="*/ 1308100 h 3467100"/>
                  <a:gd name="connsiteX31" fmla="*/ 1606550 w 2076450"/>
                  <a:gd name="connsiteY31" fmla="*/ 1473200 h 3467100"/>
                  <a:gd name="connsiteX32" fmla="*/ 1460500 w 2076450"/>
                  <a:gd name="connsiteY32" fmla="*/ 1619250 h 3467100"/>
                  <a:gd name="connsiteX33" fmla="*/ 1371600 w 2076450"/>
                  <a:gd name="connsiteY33" fmla="*/ 1771650 h 3467100"/>
                  <a:gd name="connsiteX34" fmla="*/ 1422400 w 2076450"/>
                  <a:gd name="connsiteY34" fmla="*/ 1885950 h 3467100"/>
                  <a:gd name="connsiteX35" fmla="*/ 1479550 w 2076450"/>
                  <a:gd name="connsiteY35" fmla="*/ 2063750 h 3467100"/>
                  <a:gd name="connsiteX36" fmla="*/ 1447346 w 2076450"/>
                  <a:gd name="connsiteY36" fmla="*/ 2363561 h 3467100"/>
                  <a:gd name="connsiteX37" fmla="*/ 1249136 w 2076450"/>
                  <a:gd name="connsiteY37" fmla="*/ 2667000 h 3467100"/>
                  <a:gd name="connsiteX38" fmla="*/ 1327150 w 2076450"/>
                  <a:gd name="connsiteY38" fmla="*/ 2749554 h 3467100"/>
                  <a:gd name="connsiteX39" fmla="*/ 1390650 w 2076450"/>
                  <a:gd name="connsiteY39" fmla="*/ 2686050 h 3467100"/>
                  <a:gd name="connsiteX40" fmla="*/ 1261836 w 2076450"/>
                  <a:gd name="connsiteY40" fmla="*/ 2988129 h 3467100"/>
                  <a:gd name="connsiteX41" fmla="*/ 1346200 w 2076450"/>
                  <a:gd name="connsiteY41" fmla="*/ 3086100 h 3467100"/>
                  <a:gd name="connsiteX42" fmla="*/ 1293131 w 2076450"/>
                  <a:gd name="connsiteY42" fmla="*/ 3190875 h 3467100"/>
                  <a:gd name="connsiteX43" fmla="*/ 1225550 w 2076450"/>
                  <a:gd name="connsiteY43" fmla="*/ 3162300 h 3467100"/>
                  <a:gd name="connsiteX44" fmla="*/ 1085850 w 2076450"/>
                  <a:gd name="connsiteY44" fmla="*/ 3175000 h 3467100"/>
                  <a:gd name="connsiteX45" fmla="*/ 1085850 w 2076450"/>
                  <a:gd name="connsiteY45" fmla="*/ 3225800 h 3467100"/>
                  <a:gd name="connsiteX46" fmla="*/ 1219200 w 2076450"/>
                  <a:gd name="connsiteY46" fmla="*/ 3435350 h 3467100"/>
                  <a:gd name="connsiteX47" fmla="*/ 1441450 w 2076450"/>
                  <a:gd name="connsiteY47" fmla="*/ 3422650 h 3467100"/>
                  <a:gd name="connsiteX48" fmla="*/ 1511300 w 2076450"/>
                  <a:gd name="connsiteY48" fmla="*/ 3467100 h 3467100"/>
                  <a:gd name="connsiteX49" fmla="*/ 1625600 w 2076450"/>
                  <a:gd name="connsiteY49" fmla="*/ 3467100 h 3467100"/>
                  <a:gd name="connsiteX50" fmla="*/ 1670050 w 2076450"/>
                  <a:gd name="connsiteY50" fmla="*/ 3429000 h 3467100"/>
                  <a:gd name="connsiteX51" fmla="*/ 1752600 w 2076450"/>
                  <a:gd name="connsiteY51" fmla="*/ 3429000 h 3467100"/>
                  <a:gd name="connsiteX52" fmla="*/ 1778000 w 2076450"/>
                  <a:gd name="connsiteY52" fmla="*/ 3397250 h 3467100"/>
                  <a:gd name="connsiteX53" fmla="*/ 1752600 w 2076450"/>
                  <a:gd name="connsiteY53" fmla="*/ 3282950 h 3467100"/>
                  <a:gd name="connsiteX54" fmla="*/ 1752600 w 2076450"/>
                  <a:gd name="connsiteY54" fmla="*/ 3130550 h 3467100"/>
                  <a:gd name="connsiteX55" fmla="*/ 1771650 w 2076450"/>
                  <a:gd name="connsiteY55" fmla="*/ 2901950 h 3467100"/>
                  <a:gd name="connsiteX56" fmla="*/ 1828800 w 2076450"/>
                  <a:gd name="connsiteY56" fmla="*/ 2686050 h 3467100"/>
                  <a:gd name="connsiteX57" fmla="*/ 1841500 w 2076450"/>
                  <a:gd name="connsiteY57" fmla="*/ 2617561 h 3467100"/>
                  <a:gd name="connsiteX58" fmla="*/ 1870982 w 2076450"/>
                  <a:gd name="connsiteY58" fmla="*/ 2574474 h 3467100"/>
                  <a:gd name="connsiteX59" fmla="*/ 1885950 w 2076450"/>
                  <a:gd name="connsiteY59" fmla="*/ 2571750 h 3467100"/>
                  <a:gd name="connsiteX60" fmla="*/ 1949450 w 2076450"/>
                  <a:gd name="connsiteY60" fmla="*/ 2514600 h 3467100"/>
                  <a:gd name="connsiteX61" fmla="*/ 1962150 w 2076450"/>
                  <a:gd name="connsiteY61" fmla="*/ 2305050 h 3467100"/>
                  <a:gd name="connsiteX62" fmla="*/ 1917700 w 2076450"/>
                  <a:gd name="connsiteY62" fmla="*/ 1943100 h 3467100"/>
                  <a:gd name="connsiteX63" fmla="*/ 1879600 w 2076450"/>
                  <a:gd name="connsiteY63" fmla="*/ 1816100 h 3467100"/>
                  <a:gd name="connsiteX64" fmla="*/ 1898650 w 2076450"/>
                  <a:gd name="connsiteY64" fmla="*/ 1682750 h 3467100"/>
                  <a:gd name="connsiteX65" fmla="*/ 1943100 w 2076450"/>
                  <a:gd name="connsiteY65" fmla="*/ 1587500 h 3467100"/>
                  <a:gd name="connsiteX66" fmla="*/ 1962150 w 2076450"/>
                  <a:gd name="connsiteY66" fmla="*/ 1524000 h 3467100"/>
                  <a:gd name="connsiteX67" fmla="*/ 1930400 w 2076450"/>
                  <a:gd name="connsiteY67" fmla="*/ 1428750 h 3467100"/>
                  <a:gd name="connsiteX68" fmla="*/ 1943100 w 2076450"/>
                  <a:gd name="connsiteY68" fmla="*/ 1327150 h 3467100"/>
                  <a:gd name="connsiteX69" fmla="*/ 1936750 w 2076450"/>
                  <a:gd name="connsiteY69" fmla="*/ 1123950 h 3467100"/>
                  <a:gd name="connsiteX70" fmla="*/ 1917700 w 2076450"/>
                  <a:gd name="connsiteY70" fmla="*/ 1047750 h 3467100"/>
                  <a:gd name="connsiteX71" fmla="*/ 1943100 w 2076450"/>
                  <a:gd name="connsiteY71" fmla="*/ 1047750 h 3467100"/>
                  <a:gd name="connsiteX72" fmla="*/ 2000250 w 2076450"/>
                  <a:gd name="connsiteY72" fmla="*/ 1149350 h 3467100"/>
                  <a:gd name="connsiteX73" fmla="*/ 2000250 w 2076450"/>
                  <a:gd name="connsiteY73" fmla="*/ 1257300 h 3467100"/>
                  <a:gd name="connsiteX74" fmla="*/ 2032000 w 2076450"/>
                  <a:gd name="connsiteY74" fmla="*/ 1409700 h 3467100"/>
                  <a:gd name="connsiteX75" fmla="*/ 2012950 w 2076450"/>
                  <a:gd name="connsiteY75" fmla="*/ 1498600 h 3467100"/>
                  <a:gd name="connsiteX76" fmla="*/ 1987550 w 2076450"/>
                  <a:gd name="connsiteY76" fmla="*/ 1562100 h 3467100"/>
                  <a:gd name="connsiteX77" fmla="*/ 2006600 w 2076450"/>
                  <a:gd name="connsiteY77" fmla="*/ 1574800 h 3467100"/>
                  <a:gd name="connsiteX78" fmla="*/ 2051050 w 2076450"/>
                  <a:gd name="connsiteY78" fmla="*/ 1492250 h 3467100"/>
                  <a:gd name="connsiteX79" fmla="*/ 2076450 w 2076450"/>
                  <a:gd name="connsiteY79" fmla="*/ 1377950 h 3467100"/>
                  <a:gd name="connsiteX80" fmla="*/ 2051050 w 2076450"/>
                  <a:gd name="connsiteY80" fmla="*/ 1212850 h 3467100"/>
                  <a:gd name="connsiteX81" fmla="*/ 2051050 w 2076450"/>
                  <a:gd name="connsiteY81" fmla="*/ 1136650 h 3467100"/>
                  <a:gd name="connsiteX82" fmla="*/ 2019300 w 2076450"/>
                  <a:gd name="connsiteY82" fmla="*/ 1047750 h 3467100"/>
                  <a:gd name="connsiteX83" fmla="*/ 1974850 w 2076450"/>
                  <a:gd name="connsiteY83" fmla="*/ 958850 h 3467100"/>
                  <a:gd name="connsiteX84" fmla="*/ 1949450 w 2076450"/>
                  <a:gd name="connsiteY84" fmla="*/ 869950 h 3467100"/>
                  <a:gd name="connsiteX85" fmla="*/ 1911350 w 2076450"/>
                  <a:gd name="connsiteY85" fmla="*/ 711200 h 3467100"/>
                  <a:gd name="connsiteX86" fmla="*/ 1905000 w 2076450"/>
                  <a:gd name="connsiteY86" fmla="*/ 628650 h 3467100"/>
                  <a:gd name="connsiteX87" fmla="*/ 1885950 w 2076450"/>
                  <a:gd name="connsiteY87" fmla="*/ 488950 h 3467100"/>
                  <a:gd name="connsiteX88" fmla="*/ 1809750 w 2076450"/>
                  <a:gd name="connsiteY88" fmla="*/ 349250 h 3467100"/>
                  <a:gd name="connsiteX89" fmla="*/ 1714500 w 2076450"/>
                  <a:gd name="connsiteY89" fmla="*/ 228600 h 3467100"/>
                  <a:gd name="connsiteX90" fmla="*/ 1651000 w 2076450"/>
                  <a:gd name="connsiteY90" fmla="*/ 184150 h 3467100"/>
                  <a:gd name="connsiteX91" fmla="*/ 1619250 w 2076450"/>
                  <a:gd name="connsiteY91" fmla="*/ 114300 h 3467100"/>
                  <a:gd name="connsiteX92" fmla="*/ 1511300 w 2076450"/>
                  <a:gd name="connsiteY92" fmla="*/ 38100 h 3467100"/>
                  <a:gd name="connsiteX93" fmla="*/ 1314450 w 2076450"/>
                  <a:gd name="connsiteY93" fmla="*/ 0 h 3467100"/>
                  <a:gd name="connsiteX94" fmla="*/ 1181100 w 2076450"/>
                  <a:gd name="connsiteY94" fmla="*/ 12700 h 3467100"/>
                  <a:gd name="connsiteX95" fmla="*/ 1022350 w 2076450"/>
                  <a:gd name="connsiteY95" fmla="*/ 76200 h 3467100"/>
                  <a:gd name="connsiteX96" fmla="*/ 876300 w 2076450"/>
                  <a:gd name="connsiteY96" fmla="*/ 165100 h 3467100"/>
                  <a:gd name="connsiteX97" fmla="*/ 774700 w 2076450"/>
                  <a:gd name="connsiteY97" fmla="*/ 304800 h 3467100"/>
                  <a:gd name="connsiteX98" fmla="*/ 666750 w 2076450"/>
                  <a:gd name="connsiteY98" fmla="*/ 495300 h 3467100"/>
                  <a:gd name="connsiteX99" fmla="*/ 565150 w 2076450"/>
                  <a:gd name="connsiteY99" fmla="*/ 660400 h 3467100"/>
                  <a:gd name="connsiteX100" fmla="*/ 469900 w 2076450"/>
                  <a:gd name="connsiteY100" fmla="*/ 781050 h 3467100"/>
                  <a:gd name="connsiteX101" fmla="*/ 361950 w 2076450"/>
                  <a:gd name="connsiteY101" fmla="*/ 952500 h 3467100"/>
                  <a:gd name="connsiteX102" fmla="*/ 254000 w 2076450"/>
                  <a:gd name="connsiteY102" fmla="*/ 1117600 h 3467100"/>
                  <a:gd name="connsiteX103" fmla="*/ 241300 w 2076450"/>
                  <a:gd name="connsiteY103" fmla="*/ 1193800 h 3467100"/>
                  <a:gd name="connsiteX104" fmla="*/ 279400 w 2076450"/>
                  <a:gd name="connsiteY104" fmla="*/ 1270000 h 3467100"/>
                  <a:gd name="connsiteX105" fmla="*/ 311150 w 2076450"/>
                  <a:gd name="connsiteY105" fmla="*/ 1333500 h 3467100"/>
                  <a:gd name="connsiteX106" fmla="*/ 368300 w 2076450"/>
                  <a:gd name="connsiteY106" fmla="*/ 1352550 h 3467100"/>
                  <a:gd name="connsiteX107" fmla="*/ 323850 w 2076450"/>
                  <a:gd name="connsiteY107" fmla="*/ 1428750 h 3467100"/>
                  <a:gd name="connsiteX108" fmla="*/ 330200 w 2076450"/>
                  <a:gd name="connsiteY108" fmla="*/ 1644650 h 3467100"/>
                  <a:gd name="connsiteX109" fmla="*/ 336550 w 2076450"/>
                  <a:gd name="connsiteY109" fmla="*/ 1771650 h 3467100"/>
                  <a:gd name="connsiteX110" fmla="*/ 323850 w 2076450"/>
                  <a:gd name="connsiteY110" fmla="*/ 1917700 h 3467100"/>
                  <a:gd name="connsiteX111" fmla="*/ 381000 w 2076450"/>
                  <a:gd name="connsiteY111" fmla="*/ 2025650 h 3467100"/>
                  <a:gd name="connsiteX112" fmla="*/ 406400 w 2076450"/>
                  <a:gd name="connsiteY112" fmla="*/ 2146300 h 3467100"/>
                  <a:gd name="connsiteX113" fmla="*/ 431800 w 2076450"/>
                  <a:gd name="connsiteY113" fmla="*/ 2146300 h 3467100"/>
                  <a:gd name="connsiteX114" fmla="*/ 463550 w 2076450"/>
                  <a:gd name="connsiteY114" fmla="*/ 2419350 h 3467100"/>
                  <a:gd name="connsiteX115" fmla="*/ 387350 w 2076450"/>
                  <a:gd name="connsiteY115" fmla="*/ 2609850 h 3467100"/>
                  <a:gd name="connsiteX116" fmla="*/ 298450 w 2076450"/>
                  <a:gd name="connsiteY116" fmla="*/ 2863850 h 3467100"/>
                  <a:gd name="connsiteX117" fmla="*/ 273050 w 2076450"/>
                  <a:gd name="connsiteY117" fmla="*/ 2978150 h 3467100"/>
                  <a:gd name="connsiteX118" fmla="*/ 196850 w 2076450"/>
                  <a:gd name="connsiteY118" fmla="*/ 3086100 h 3467100"/>
                  <a:gd name="connsiteX119" fmla="*/ 0 w 2076450"/>
                  <a:gd name="connsiteY119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644650 w 2076450"/>
                  <a:gd name="connsiteY22" fmla="*/ 387350 h 3467100"/>
                  <a:gd name="connsiteX23" fmla="*/ 1739900 w 2076450"/>
                  <a:gd name="connsiteY23" fmla="*/ 546100 h 3467100"/>
                  <a:gd name="connsiteX24" fmla="*/ 1765300 w 2076450"/>
                  <a:gd name="connsiteY24" fmla="*/ 622300 h 3467100"/>
                  <a:gd name="connsiteX25" fmla="*/ 1778000 w 2076450"/>
                  <a:gd name="connsiteY25" fmla="*/ 749300 h 3467100"/>
                  <a:gd name="connsiteX26" fmla="*/ 1758950 w 2076450"/>
                  <a:gd name="connsiteY26" fmla="*/ 863600 h 3467100"/>
                  <a:gd name="connsiteX27" fmla="*/ 1765300 w 2076450"/>
                  <a:gd name="connsiteY27" fmla="*/ 939800 h 3467100"/>
                  <a:gd name="connsiteX28" fmla="*/ 1746250 w 2076450"/>
                  <a:gd name="connsiteY28" fmla="*/ 1111250 h 3467100"/>
                  <a:gd name="connsiteX29" fmla="*/ 1733550 w 2076450"/>
                  <a:gd name="connsiteY29" fmla="*/ 1308100 h 3467100"/>
                  <a:gd name="connsiteX30" fmla="*/ 1606550 w 2076450"/>
                  <a:gd name="connsiteY30" fmla="*/ 1473200 h 3467100"/>
                  <a:gd name="connsiteX31" fmla="*/ 1460500 w 2076450"/>
                  <a:gd name="connsiteY31" fmla="*/ 1619250 h 3467100"/>
                  <a:gd name="connsiteX32" fmla="*/ 1371600 w 2076450"/>
                  <a:gd name="connsiteY32" fmla="*/ 1771650 h 3467100"/>
                  <a:gd name="connsiteX33" fmla="*/ 1422400 w 2076450"/>
                  <a:gd name="connsiteY33" fmla="*/ 1885950 h 3467100"/>
                  <a:gd name="connsiteX34" fmla="*/ 1479550 w 2076450"/>
                  <a:gd name="connsiteY34" fmla="*/ 2063750 h 3467100"/>
                  <a:gd name="connsiteX35" fmla="*/ 1447346 w 2076450"/>
                  <a:gd name="connsiteY35" fmla="*/ 2363561 h 3467100"/>
                  <a:gd name="connsiteX36" fmla="*/ 1249136 w 2076450"/>
                  <a:gd name="connsiteY36" fmla="*/ 2667000 h 3467100"/>
                  <a:gd name="connsiteX37" fmla="*/ 1327150 w 2076450"/>
                  <a:gd name="connsiteY37" fmla="*/ 2749554 h 3467100"/>
                  <a:gd name="connsiteX38" fmla="*/ 1390650 w 2076450"/>
                  <a:gd name="connsiteY38" fmla="*/ 2686050 h 3467100"/>
                  <a:gd name="connsiteX39" fmla="*/ 1261836 w 2076450"/>
                  <a:gd name="connsiteY39" fmla="*/ 2988129 h 3467100"/>
                  <a:gd name="connsiteX40" fmla="*/ 1346200 w 2076450"/>
                  <a:gd name="connsiteY40" fmla="*/ 3086100 h 3467100"/>
                  <a:gd name="connsiteX41" fmla="*/ 1293131 w 2076450"/>
                  <a:gd name="connsiteY41" fmla="*/ 3190875 h 3467100"/>
                  <a:gd name="connsiteX42" fmla="*/ 1225550 w 2076450"/>
                  <a:gd name="connsiteY42" fmla="*/ 3162300 h 3467100"/>
                  <a:gd name="connsiteX43" fmla="*/ 1085850 w 2076450"/>
                  <a:gd name="connsiteY43" fmla="*/ 3175000 h 3467100"/>
                  <a:gd name="connsiteX44" fmla="*/ 1085850 w 2076450"/>
                  <a:gd name="connsiteY44" fmla="*/ 3225800 h 3467100"/>
                  <a:gd name="connsiteX45" fmla="*/ 1219200 w 2076450"/>
                  <a:gd name="connsiteY45" fmla="*/ 3435350 h 3467100"/>
                  <a:gd name="connsiteX46" fmla="*/ 1441450 w 2076450"/>
                  <a:gd name="connsiteY46" fmla="*/ 3422650 h 3467100"/>
                  <a:gd name="connsiteX47" fmla="*/ 1511300 w 2076450"/>
                  <a:gd name="connsiteY47" fmla="*/ 3467100 h 3467100"/>
                  <a:gd name="connsiteX48" fmla="*/ 1625600 w 2076450"/>
                  <a:gd name="connsiteY48" fmla="*/ 3467100 h 3467100"/>
                  <a:gd name="connsiteX49" fmla="*/ 1670050 w 2076450"/>
                  <a:gd name="connsiteY49" fmla="*/ 3429000 h 3467100"/>
                  <a:gd name="connsiteX50" fmla="*/ 1752600 w 2076450"/>
                  <a:gd name="connsiteY50" fmla="*/ 3429000 h 3467100"/>
                  <a:gd name="connsiteX51" fmla="*/ 1778000 w 2076450"/>
                  <a:gd name="connsiteY51" fmla="*/ 3397250 h 3467100"/>
                  <a:gd name="connsiteX52" fmla="*/ 1752600 w 2076450"/>
                  <a:gd name="connsiteY52" fmla="*/ 3282950 h 3467100"/>
                  <a:gd name="connsiteX53" fmla="*/ 1752600 w 2076450"/>
                  <a:gd name="connsiteY53" fmla="*/ 3130550 h 3467100"/>
                  <a:gd name="connsiteX54" fmla="*/ 1771650 w 2076450"/>
                  <a:gd name="connsiteY54" fmla="*/ 2901950 h 3467100"/>
                  <a:gd name="connsiteX55" fmla="*/ 1828800 w 2076450"/>
                  <a:gd name="connsiteY55" fmla="*/ 2686050 h 3467100"/>
                  <a:gd name="connsiteX56" fmla="*/ 1841500 w 2076450"/>
                  <a:gd name="connsiteY56" fmla="*/ 2617561 h 3467100"/>
                  <a:gd name="connsiteX57" fmla="*/ 1870982 w 2076450"/>
                  <a:gd name="connsiteY57" fmla="*/ 2574474 h 3467100"/>
                  <a:gd name="connsiteX58" fmla="*/ 1885950 w 2076450"/>
                  <a:gd name="connsiteY58" fmla="*/ 2571750 h 3467100"/>
                  <a:gd name="connsiteX59" fmla="*/ 1949450 w 2076450"/>
                  <a:gd name="connsiteY59" fmla="*/ 2514600 h 3467100"/>
                  <a:gd name="connsiteX60" fmla="*/ 1962150 w 2076450"/>
                  <a:gd name="connsiteY60" fmla="*/ 2305050 h 3467100"/>
                  <a:gd name="connsiteX61" fmla="*/ 1917700 w 2076450"/>
                  <a:gd name="connsiteY61" fmla="*/ 1943100 h 3467100"/>
                  <a:gd name="connsiteX62" fmla="*/ 1879600 w 2076450"/>
                  <a:gd name="connsiteY62" fmla="*/ 1816100 h 3467100"/>
                  <a:gd name="connsiteX63" fmla="*/ 1898650 w 2076450"/>
                  <a:gd name="connsiteY63" fmla="*/ 1682750 h 3467100"/>
                  <a:gd name="connsiteX64" fmla="*/ 1943100 w 2076450"/>
                  <a:gd name="connsiteY64" fmla="*/ 1587500 h 3467100"/>
                  <a:gd name="connsiteX65" fmla="*/ 1962150 w 2076450"/>
                  <a:gd name="connsiteY65" fmla="*/ 1524000 h 3467100"/>
                  <a:gd name="connsiteX66" fmla="*/ 1930400 w 2076450"/>
                  <a:gd name="connsiteY66" fmla="*/ 1428750 h 3467100"/>
                  <a:gd name="connsiteX67" fmla="*/ 1943100 w 2076450"/>
                  <a:gd name="connsiteY67" fmla="*/ 1327150 h 3467100"/>
                  <a:gd name="connsiteX68" fmla="*/ 1936750 w 2076450"/>
                  <a:gd name="connsiteY68" fmla="*/ 1123950 h 3467100"/>
                  <a:gd name="connsiteX69" fmla="*/ 1917700 w 2076450"/>
                  <a:gd name="connsiteY69" fmla="*/ 1047750 h 3467100"/>
                  <a:gd name="connsiteX70" fmla="*/ 1943100 w 2076450"/>
                  <a:gd name="connsiteY70" fmla="*/ 1047750 h 3467100"/>
                  <a:gd name="connsiteX71" fmla="*/ 2000250 w 2076450"/>
                  <a:gd name="connsiteY71" fmla="*/ 1149350 h 3467100"/>
                  <a:gd name="connsiteX72" fmla="*/ 2000250 w 2076450"/>
                  <a:gd name="connsiteY72" fmla="*/ 1257300 h 3467100"/>
                  <a:gd name="connsiteX73" fmla="*/ 2032000 w 2076450"/>
                  <a:gd name="connsiteY73" fmla="*/ 1409700 h 3467100"/>
                  <a:gd name="connsiteX74" fmla="*/ 2012950 w 2076450"/>
                  <a:gd name="connsiteY74" fmla="*/ 1498600 h 3467100"/>
                  <a:gd name="connsiteX75" fmla="*/ 1987550 w 2076450"/>
                  <a:gd name="connsiteY75" fmla="*/ 1562100 h 3467100"/>
                  <a:gd name="connsiteX76" fmla="*/ 2006600 w 2076450"/>
                  <a:gd name="connsiteY76" fmla="*/ 1574800 h 3467100"/>
                  <a:gd name="connsiteX77" fmla="*/ 2051050 w 2076450"/>
                  <a:gd name="connsiteY77" fmla="*/ 1492250 h 3467100"/>
                  <a:gd name="connsiteX78" fmla="*/ 2076450 w 2076450"/>
                  <a:gd name="connsiteY78" fmla="*/ 1377950 h 3467100"/>
                  <a:gd name="connsiteX79" fmla="*/ 2051050 w 2076450"/>
                  <a:gd name="connsiteY79" fmla="*/ 1212850 h 3467100"/>
                  <a:gd name="connsiteX80" fmla="*/ 2051050 w 2076450"/>
                  <a:gd name="connsiteY80" fmla="*/ 1136650 h 3467100"/>
                  <a:gd name="connsiteX81" fmla="*/ 2019300 w 2076450"/>
                  <a:gd name="connsiteY81" fmla="*/ 1047750 h 3467100"/>
                  <a:gd name="connsiteX82" fmla="*/ 1974850 w 2076450"/>
                  <a:gd name="connsiteY82" fmla="*/ 958850 h 3467100"/>
                  <a:gd name="connsiteX83" fmla="*/ 1949450 w 2076450"/>
                  <a:gd name="connsiteY83" fmla="*/ 869950 h 3467100"/>
                  <a:gd name="connsiteX84" fmla="*/ 1911350 w 2076450"/>
                  <a:gd name="connsiteY84" fmla="*/ 711200 h 3467100"/>
                  <a:gd name="connsiteX85" fmla="*/ 1905000 w 2076450"/>
                  <a:gd name="connsiteY85" fmla="*/ 628650 h 3467100"/>
                  <a:gd name="connsiteX86" fmla="*/ 1885950 w 2076450"/>
                  <a:gd name="connsiteY86" fmla="*/ 488950 h 3467100"/>
                  <a:gd name="connsiteX87" fmla="*/ 1809750 w 2076450"/>
                  <a:gd name="connsiteY87" fmla="*/ 349250 h 3467100"/>
                  <a:gd name="connsiteX88" fmla="*/ 1714500 w 2076450"/>
                  <a:gd name="connsiteY88" fmla="*/ 228600 h 3467100"/>
                  <a:gd name="connsiteX89" fmla="*/ 1651000 w 2076450"/>
                  <a:gd name="connsiteY89" fmla="*/ 184150 h 3467100"/>
                  <a:gd name="connsiteX90" fmla="*/ 1619250 w 2076450"/>
                  <a:gd name="connsiteY90" fmla="*/ 114300 h 3467100"/>
                  <a:gd name="connsiteX91" fmla="*/ 1511300 w 2076450"/>
                  <a:gd name="connsiteY91" fmla="*/ 38100 h 3467100"/>
                  <a:gd name="connsiteX92" fmla="*/ 1314450 w 2076450"/>
                  <a:gd name="connsiteY92" fmla="*/ 0 h 3467100"/>
                  <a:gd name="connsiteX93" fmla="*/ 1181100 w 2076450"/>
                  <a:gd name="connsiteY93" fmla="*/ 12700 h 3467100"/>
                  <a:gd name="connsiteX94" fmla="*/ 1022350 w 2076450"/>
                  <a:gd name="connsiteY94" fmla="*/ 76200 h 3467100"/>
                  <a:gd name="connsiteX95" fmla="*/ 876300 w 2076450"/>
                  <a:gd name="connsiteY95" fmla="*/ 165100 h 3467100"/>
                  <a:gd name="connsiteX96" fmla="*/ 774700 w 2076450"/>
                  <a:gd name="connsiteY96" fmla="*/ 304800 h 3467100"/>
                  <a:gd name="connsiteX97" fmla="*/ 666750 w 2076450"/>
                  <a:gd name="connsiteY97" fmla="*/ 495300 h 3467100"/>
                  <a:gd name="connsiteX98" fmla="*/ 565150 w 2076450"/>
                  <a:gd name="connsiteY98" fmla="*/ 660400 h 3467100"/>
                  <a:gd name="connsiteX99" fmla="*/ 469900 w 2076450"/>
                  <a:gd name="connsiteY99" fmla="*/ 781050 h 3467100"/>
                  <a:gd name="connsiteX100" fmla="*/ 361950 w 2076450"/>
                  <a:gd name="connsiteY100" fmla="*/ 952500 h 3467100"/>
                  <a:gd name="connsiteX101" fmla="*/ 254000 w 2076450"/>
                  <a:gd name="connsiteY101" fmla="*/ 1117600 h 3467100"/>
                  <a:gd name="connsiteX102" fmla="*/ 241300 w 2076450"/>
                  <a:gd name="connsiteY102" fmla="*/ 1193800 h 3467100"/>
                  <a:gd name="connsiteX103" fmla="*/ 279400 w 2076450"/>
                  <a:gd name="connsiteY103" fmla="*/ 1270000 h 3467100"/>
                  <a:gd name="connsiteX104" fmla="*/ 311150 w 2076450"/>
                  <a:gd name="connsiteY104" fmla="*/ 1333500 h 3467100"/>
                  <a:gd name="connsiteX105" fmla="*/ 368300 w 2076450"/>
                  <a:gd name="connsiteY105" fmla="*/ 1352550 h 3467100"/>
                  <a:gd name="connsiteX106" fmla="*/ 323850 w 2076450"/>
                  <a:gd name="connsiteY106" fmla="*/ 1428750 h 3467100"/>
                  <a:gd name="connsiteX107" fmla="*/ 330200 w 2076450"/>
                  <a:gd name="connsiteY107" fmla="*/ 1644650 h 3467100"/>
                  <a:gd name="connsiteX108" fmla="*/ 336550 w 2076450"/>
                  <a:gd name="connsiteY108" fmla="*/ 1771650 h 3467100"/>
                  <a:gd name="connsiteX109" fmla="*/ 323850 w 2076450"/>
                  <a:gd name="connsiteY109" fmla="*/ 1917700 h 3467100"/>
                  <a:gd name="connsiteX110" fmla="*/ 381000 w 2076450"/>
                  <a:gd name="connsiteY110" fmla="*/ 2025650 h 3467100"/>
                  <a:gd name="connsiteX111" fmla="*/ 406400 w 2076450"/>
                  <a:gd name="connsiteY111" fmla="*/ 2146300 h 3467100"/>
                  <a:gd name="connsiteX112" fmla="*/ 431800 w 2076450"/>
                  <a:gd name="connsiteY112" fmla="*/ 2146300 h 3467100"/>
                  <a:gd name="connsiteX113" fmla="*/ 463550 w 2076450"/>
                  <a:gd name="connsiteY113" fmla="*/ 2419350 h 3467100"/>
                  <a:gd name="connsiteX114" fmla="*/ 387350 w 2076450"/>
                  <a:gd name="connsiteY114" fmla="*/ 2609850 h 3467100"/>
                  <a:gd name="connsiteX115" fmla="*/ 298450 w 2076450"/>
                  <a:gd name="connsiteY115" fmla="*/ 2863850 h 3467100"/>
                  <a:gd name="connsiteX116" fmla="*/ 273050 w 2076450"/>
                  <a:gd name="connsiteY116" fmla="*/ 2978150 h 3467100"/>
                  <a:gd name="connsiteX117" fmla="*/ 196850 w 2076450"/>
                  <a:gd name="connsiteY117" fmla="*/ 3086100 h 3467100"/>
                  <a:gd name="connsiteX118" fmla="*/ 0 w 2076450"/>
                  <a:gd name="connsiteY118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78000 w 2076450"/>
                  <a:gd name="connsiteY24" fmla="*/ 749300 h 3467100"/>
                  <a:gd name="connsiteX25" fmla="*/ 1758950 w 2076450"/>
                  <a:gd name="connsiteY25" fmla="*/ 863600 h 3467100"/>
                  <a:gd name="connsiteX26" fmla="*/ 1765300 w 2076450"/>
                  <a:gd name="connsiteY26" fmla="*/ 939800 h 3467100"/>
                  <a:gd name="connsiteX27" fmla="*/ 1746250 w 2076450"/>
                  <a:gd name="connsiteY27" fmla="*/ 1111250 h 3467100"/>
                  <a:gd name="connsiteX28" fmla="*/ 1733550 w 2076450"/>
                  <a:gd name="connsiteY28" fmla="*/ 1308100 h 3467100"/>
                  <a:gd name="connsiteX29" fmla="*/ 1606550 w 2076450"/>
                  <a:gd name="connsiteY29" fmla="*/ 1473200 h 3467100"/>
                  <a:gd name="connsiteX30" fmla="*/ 1460500 w 2076450"/>
                  <a:gd name="connsiteY30" fmla="*/ 1619250 h 3467100"/>
                  <a:gd name="connsiteX31" fmla="*/ 1371600 w 2076450"/>
                  <a:gd name="connsiteY31" fmla="*/ 1771650 h 3467100"/>
                  <a:gd name="connsiteX32" fmla="*/ 1422400 w 2076450"/>
                  <a:gd name="connsiteY32" fmla="*/ 1885950 h 3467100"/>
                  <a:gd name="connsiteX33" fmla="*/ 1479550 w 2076450"/>
                  <a:gd name="connsiteY33" fmla="*/ 2063750 h 3467100"/>
                  <a:gd name="connsiteX34" fmla="*/ 1447346 w 2076450"/>
                  <a:gd name="connsiteY34" fmla="*/ 2363561 h 3467100"/>
                  <a:gd name="connsiteX35" fmla="*/ 1249136 w 2076450"/>
                  <a:gd name="connsiteY35" fmla="*/ 2667000 h 3467100"/>
                  <a:gd name="connsiteX36" fmla="*/ 1327150 w 2076450"/>
                  <a:gd name="connsiteY36" fmla="*/ 2749554 h 3467100"/>
                  <a:gd name="connsiteX37" fmla="*/ 1390650 w 2076450"/>
                  <a:gd name="connsiteY37" fmla="*/ 2686050 h 3467100"/>
                  <a:gd name="connsiteX38" fmla="*/ 1261836 w 2076450"/>
                  <a:gd name="connsiteY38" fmla="*/ 2988129 h 3467100"/>
                  <a:gd name="connsiteX39" fmla="*/ 1346200 w 2076450"/>
                  <a:gd name="connsiteY39" fmla="*/ 3086100 h 3467100"/>
                  <a:gd name="connsiteX40" fmla="*/ 1293131 w 2076450"/>
                  <a:gd name="connsiteY40" fmla="*/ 3190875 h 3467100"/>
                  <a:gd name="connsiteX41" fmla="*/ 1225550 w 2076450"/>
                  <a:gd name="connsiteY41" fmla="*/ 3162300 h 3467100"/>
                  <a:gd name="connsiteX42" fmla="*/ 1085850 w 2076450"/>
                  <a:gd name="connsiteY42" fmla="*/ 3175000 h 3467100"/>
                  <a:gd name="connsiteX43" fmla="*/ 1085850 w 2076450"/>
                  <a:gd name="connsiteY43" fmla="*/ 3225800 h 3467100"/>
                  <a:gd name="connsiteX44" fmla="*/ 1219200 w 2076450"/>
                  <a:gd name="connsiteY44" fmla="*/ 3435350 h 3467100"/>
                  <a:gd name="connsiteX45" fmla="*/ 1441450 w 2076450"/>
                  <a:gd name="connsiteY45" fmla="*/ 3422650 h 3467100"/>
                  <a:gd name="connsiteX46" fmla="*/ 1511300 w 2076450"/>
                  <a:gd name="connsiteY46" fmla="*/ 3467100 h 3467100"/>
                  <a:gd name="connsiteX47" fmla="*/ 1625600 w 2076450"/>
                  <a:gd name="connsiteY47" fmla="*/ 3467100 h 3467100"/>
                  <a:gd name="connsiteX48" fmla="*/ 1670050 w 2076450"/>
                  <a:gd name="connsiteY48" fmla="*/ 3429000 h 3467100"/>
                  <a:gd name="connsiteX49" fmla="*/ 1752600 w 2076450"/>
                  <a:gd name="connsiteY49" fmla="*/ 3429000 h 3467100"/>
                  <a:gd name="connsiteX50" fmla="*/ 1778000 w 2076450"/>
                  <a:gd name="connsiteY50" fmla="*/ 3397250 h 3467100"/>
                  <a:gd name="connsiteX51" fmla="*/ 1752600 w 2076450"/>
                  <a:gd name="connsiteY51" fmla="*/ 3282950 h 3467100"/>
                  <a:gd name="connsiteX52" fmla="*/ 1752600 w 2076450"/>
                  <a:gd name="connsiteY52" fmla="*/ 3130550 h 3467100"/>
                  <a:gd name="connsiteX53" fmla="*/ 1771650 w 2076450"/>
                  <a:gd name="connsiteY53" fmla="*/ 2901950 h 3467100"/>
                  <a:gd name="connsiteX54" fmla="*/ 1828800 w 2076450"/>
                  <a:gd name="connsiteY54" fmla="*/ 2686050 h 3467100"/>
                  <a:gd name="connsiteX55" fmla="*/ 1841500 w 2076450"/>
                  <a:gd name="connsiteY55" fmla="*/ 2617561 h 3467100"/>
                  <a:gd name="connsiteX56" fmla="*/ 1870982 w 2076450"/>
                  <a:gd name="connsiteY56" fmla="*/ 2574474 h 3467100"/>
                  <a:gd name="connsiteX57" fmla="*/ 1885950 w 2076450"/>
                  <a:gd name="connsiteY57" fmla="*/ 2571750 h 3467100"/>
                  <a:gd name="connsiteX58" fmla="*/ 1949450 w 2076450"/>
                  <a:gd name="connsiteY58" fmla="*/ 2514600 h 3467100"/>
                  <a:gd name="connsiteX59" fmla="*/ 1962150 w 2076450"/>
                  <a:gd name="connsiteY59" fmla="*/ 2305050 h 3467100"/>
                  <a:gd name="connsiteX60" fmla="*/ 1917700 w 2076450"/>
                  <a:gd name="connsiteY60" fmla="*/ 1943100 h 3467100"/>
                  <a:gd name="connsiteX61" fmla="*/ 1879600 w 2076450"/>
                  <a:gd name="connsiteY61" fmla="*/ 1816100 h 3467100"/>
                  <a:gd name="connsiteX62" fmla="*/ 1898650 w 2076450"/>
                  <a:gd name="connsiteY62" fmla="*/ 1682750 h 3467100"/>
                  <a:gd name="connsiteX63" fmla="*/ 1943100 w 2076450"/>
                  <a:gd name="connsiteY63" fmla="*/ 1587500 h 3467100"/>
                  <a:gd name="connsiteX64" fmla="*/ 1962150 w 2076450"/>
                  <a:gd name="connsiteY64" fmla="*/ 1524000 h 3467100"/>
                  <a:gd name="connsiteX65" fmla="*/ 1930400 w 2076450"/>
                  <a:gd name="connsiteY65" fmla="*/ 1428750 h 3467100"/>
                  <a:gd name="connsiteX66" fmla="*/ 1943100 w 2076450"/>
                  <a:gd name="connsiteY66" fmla="*/ 1327150 h 3467100"/>
                  <a:gd name="connsiteX67" fmla="*/ 1936750 w 2076450"/>
                  <a:gd name="connsiteY67" fmla="*/ 1123950 h 3467100"/>
                  <a:gd name="connsiteX68" fmla="*/ 1917700 w 2076450"/>
                  <a:gd name="connsiteY68" fmla="*/ 1047750 h 3467100"/>
                  <a:gd name="connsiteX69" fmla="*/ 1943100 w 2076450"/>
                  <a:gd name="connsiteY69" fmla="*/ 1047750 h 3467100"/>
                  <a:gd name="connsiteX70" fmla="*/ 2000250 w 2076450"/>
                  <a:gd name="connsiteY70" fmla="*/ 1149350 h 3467100"/>
                  <a:gd name="connsiteX71" fmla="*/ 2000250 w 2076450"/>
                  <a:gd name="connsiteY71" fmla="*/ 1257300 h 3467100"/>
                  <a:gd name="connsiteX72" fmla="*/ 2032000 w 2076450"/>
                  <a:gd name="connsiteY72" fmla="*/ 1409700 h 3467100"/>
                  <a:gd name="connsiteX73" fmla="*/ 2012950 w 2076450"/>
                  <a:gd name="connsiteY73" fmla="*/ 1498600 h 3467100"/>
                  <a:gd name="connsiteX74" fmla="*/ 1987550 w 2076450"/>
                  <a:gd name="connsiteY74" fmla="*/ 1562100 h 3467100"/>
                  <a:gd name="connsiteX75" fmla="*/ 2006600 w 2076450"/>
                  <a:gd name="connsiteY75" fmla="*/ 1574800 h 3467100"/>
                  <a:gd name="connsiteX76" fmla="*/ 2051050 w 2076450"/>
                  <a:gd name="connsiteY76" fmla="*/ 1492250 h 3467100"/>
                  <a:gd name="connsiteX77" fmla="*/ 2076450 w 2076450"/>
                  <a:gd name="connsiteY77" fmla="*/ 1377950 h 3467100"/>
                  <a:gd name="connsiteX78" fmla="*/ 2051050 w 2076450"/>
                  <a:gd name="connsiteY78" fmla="*/ 1212850 h 3467100"/>
                  <a:gd name="connsiteX79" fmla="*/ 2051050 w 2076450"/>
                  <a:gd name="connsiteY79" fmla="*/ 1136650 h 3467100"/>
                  <a:gd name="connsiteX80" fmla="*/ 2019300 w 2076450"/>
                  <a:gd name="connsiteY80" fmla="*/ 1047750 h 3467100"/>
                  <a:gd name="connsiteX81" fmla="*/ 1974850 w 2076450"/>
                  <a:gd name="connsiteY81" fmla="*/ 958850 h 3467100"/>
                  <a:gd name="connsiteX82" fmla="*/ 1949450 w 2076450"/>
                  <a:gd name="connsiteY82" fmla="*/ 869950 h 3467100"/>
                  <a:gd name="connsiteX83" fmla="*/ 1911350 w 2076450"/>
                  <a:gd name="connsiteY83" fmla="*/ 711200 h 3467100"/>
                  <a:gd name="connsiteX84" fmla="*/ 1905000 w 2076450"/>
                  <a:gd name="connsiteY84" fmla="*/ 628650 h 3467100"/>
                  <a:gd name="connsiteX85" fmla="*/ 1885950 w 2076450"/>
                  <a:gd name="connsiteY85" fmla="*/ 488950 h 3467100"/>
                  <a:gd name="connsiteX86" fmla="*/ 1809750 w 2076450"/>
                  <a:gd name="connsiteY86" fmla="*/ 349250 h 3467100"/>
                  <a:gd name="connsiteX87" fmla="*/ 1714500 w 2076450"/>
                  <a:gd name="connsiteY87" fmla="*/ 228600 h 3467100"/>
                  <a:gd name="connsiteX88" fmla="*/ 1651000 w 2076450"/>
                  <a:gd name="connsiteY88" fmla="*/ 184150 h 3467100"/>
                  <a:gd name="connsiteX89" fmla="*/ 1619250 w 2076450"/>
                  <a:gd name="connsiteY89" fmla="*/ 114300 h 3467100"/>
                  <a:gd name="connsiteX90" fmla="*/ 1511300 w 2076450"/>
                  <a:gd name="connsiteY90" fmla="*/ 38100 h 3467100"/>
                  <a:gd name="connsiteX91" fmla="*/ 1314450 w 2076450"/>
                  <a:gd name="connsiteY91" fmla="*/ 0 h 3467100"/>
                  <a:gd name="connsiteX92" fmla="*/ 1181100 w 2076450"/>
                  <a:gd name="connsiteY92" fmla="*/ 12700 h 3467100"/>
                  <a:gd name="connsiteX93" fmla="*/ 1022350 w 2076450"/>
                  <a:gd name="connsiteY93" fmla="*/ 76200 h 3467100"/>
                  <a:gd name="connsiteX94" fmla="*/ 876300 w 2076450"/>
                  <a:gd name="connsiteY94" fmla="*/ 165100 h 3467100"/>
                  <a:gd name="connsiteX95" fmla="*/ 774700 w 2076450"/>
                  <a:gd name="connsiteY95" fmla="*/ 304800 h 3467100"/>
                  <a:gd name="connsiteX96" fmla="*/ 666750 w 2076450"/>
                  <a:gd name="connsiteY96" fmla="*/ 495300 h 3467100"/>
                  <a:gd name="connsiteX97" fmla="*/ 565150 w 2076450"/>
                  <a:gd name="connsiteY97" fmla="*/ 660400 h 3467100"/>
                  <a:gd name="connsiteX98" fmla="*/ 469900 w 2076450"/>
                  <a:gd name="connsiteY98" fmla="*/ 781050 h 3467100"/>
                  <a:gd name="connsiteX99" fmla="*/ 361950 w 2076450"/>
                  <a:gd name="connsiteY99" fmla="*/ 952500 h 3467100"/>
                  <a:gd name="connsiteX100" fmla="*/ 254000 w 2076450"/>
                  <a:gd name="connsiteY100" fmla="*/ 1117600 h 3467100"/>
                  <a:gd name="connsiteX101" fmla="*/ 241300 w 2076450"/>
                  <a:gd name="connsiteY101" fmla="*/ 1193800 h 3467100"/>
                  <a:gd name="connsiteX102" fmla="*/ 279400 w 2076450"/>
                  <a:gd name="connsiteY102" fmla="*/ 1270000 h 3467100"/>
                  <a:gd name="connsiteX103" fmla="*/ 311150 w 2076450"/>
                  <a:gd name="connsiteY103" fmla="*/ 1333500 h 3467100"/>
                  <a:gd name="connsiteX104" fmla="*/ 368300 w 2076450"/>
                  <a:gd name="connsiteY104" fmla="*/ 1352550 h 3467100"/>
                  <a:gd name="connsiteX105" fmla="*/ 323850 w 2076450"/>
                  <a:gd name="connsiteY105" fmla="*/ 1428750 h 3467100"/>
                  <a:gd name="connsiteX106" fmla="*/ 330200 w 2076450"/>
                  <a:gd name="connsiteY106" fmla="*/ 1644650 h 3467100"/>
                  <a:gd name="connsiteX107" fmla="*/ 336550 w 2076450"/>
                  <a:gd name="connsiteY107" fmla="*/ 1771650 h 3467100"/>
                  <a:gd name="connsiteX108" fmla="*/ 323850 w 2076450"/>
                  <a:gd name="connsiteY108" fmla="*/ 1917700 h 3467100"/>
                  <a:gd name="connsiteX109" fmla="*/ 381000 w 2076450"/>
                  <a:gd name="connsiteY109" fmla="*/ 2025650 h 3467100"/>
                  <a:gd name="connsiteX110" fmla="*/ 406400 w 2076450"/>
                  <a:gd name="connsiteY110" fmla="*/ 2146300 h 3467100"/>
                  <a:gd name="connsiteX111" fmla="*/ 431800 w 2076450"/>
                  <a:gd name="connsiteY111" fmla="*/ 2146300 h 3467100"/>
                  <a:gd name="connsiteX112" fmla="*/ 463550 w 2076450"/>
                  <a:gd name="connsiteY112" fmla="*/ 2419350 h 3467100"/>
                  <a:gd name="connsiteX113" fmla="*/ 387350 w 2076450"/>
                  <a:gd name="connsiteY113" fmla="*/ 2609850 h 3467100"/>
                  <a:gd name="connsiteX114" fmla="*/ 298450 w 2076450"/>
                  <a:gd name="connsiteY114" fmla="*/ 2863850 h 3467100"/>
                  <a:gd name="connsiteX115" fmla="*/ 273050 w 2076450"/>
                  <a:gd name="connsiteY115" fmla="*/ 2978150 h 3467100"/>
                  <a:gd name="connsiteX116" fmla="*/ 196850 w 2076450"/>
                  <a:gd name="connsiteY116" fmla="*/ 3086100 h 3467100"/>
                  <a:gd name="connsiteX117" fmla="*/ 0 w 2076450"/>
                  <a:gd name="connsiteY117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58950 w 2076450"/>
                  <a:gd name="connsiteY24" fmla="*/ 863600 h 3467100"/>
                  <a:gd name="connsiteX25" fmla="*/ 1765300 w 2076450"/>
                  <a:gd name="connsiteY25" fmla="*/ 939800 h 3467100"/>
                  <a:gd name="connsiteX26" fmla="*/ 1746250 w 2076450"/>
                  <a:gd name="connsiteY26" fmla="*/ 1111250 h 3467100"/>
                  <a:gd name="connsiteX27" fmla="*/ 1733550 w 2076450"/>
                  <a:gd name="connsiteY27" fmla="*/ 1308100 h 3467100"/>
                  <a:gd name="connsiteX28" fmla="*/ 1606550 w 2076450"/>
                  <a:gd name="connsiteY28" fmla="*/ 1473200 h 3467100"/>
                  <a:gd name="connsiteX29" fmla="*/ 1460500 w 2076450"/>
                  <a:gd name="connsiteY29" fmla="*/ 1619250 h 3467100"/>
                  <a:gd name="connsiteX30" fmla="*/ 1371600 w 2076450"/>
                  <a:gd name="connsiteY30" fmla="*/ 1771650 h 3467100"/>
                  <a:gd name="connsiteX31" fmla="*/ 1422400 w 2076450"/>
                  <a:gd name="connsiteY31" fmla="*/ 1885950 h 3467100"/>
                  <a:gd name="connsiteX32" fmla="*/ 1479550 w 2076450"/>
                  <a:gd name="connsiteY32" fmla="*/ 2063750 h 3467100"/>
                  <a:gd name="connsiteX33" fmla="*/ 1447346 w 2076450"/>
                  <a:gd name="connsiteY33" fmla="*/ 2363561 h 3467100"/>
                  <a:gd name="connsiteX34" fmla="*/ 1249136 w 2076450"/>
                  <a:gd name="connsiteY34" fmla="*/ 2667000 h 3467100"/>
                  <a:gd name="connsiteX35" fmla="*/ 1327150 w 2076450"/>
                  <a:gd name="connsiteY35" fmla="*/ 2749554 h 3467100"/>
                  <a:gd name="connsiteX36" fmla="*/ 1390650 w 2076450"/>
                  <a:gd name="connsiteY36" fmla="*/ 2686050 h 3467100"/>
                  <a:gd name="connsiteX37" fmla="*/ 1261836 w 2076450"/>
                  <a:gd name="connsiteY37" fmla="*/ 2988129 h 3467100"/>
                  <a:gd name="connsiteX38" fmla="*/ 1346200 w 2076450"/>
                  <a:gd name="connsiteY38" fmla="*/ 3086100 h 3467100"/>
                  <a:gd name="connsiteX39" fmla="*/ 1293131 w 2076450"/>
                  <a:gd name="connsiteY39" fmla="*/ 3190875 h 3467100"/>
                  <a:gd name="connsiteX40" fmla="*/ 1225550 w 2076450"/>
                  <a:gd name="connsiteY40" fmla="*/ 3162300 h 3467100"/>
                  <a:gd name="connsiteX41" fmla="*/ 1085850 w 2076450"/>
                  <a:gd name="connsiteY41" fmla="*/ 3175000 h 3467100"/>
                  <a:gd name="connsiteX42" fmla="*/ 1085850 w 2076450"/>
                  <a:gd name="connsiteY42" fmla="*/ 3225800 h 3467100"/>
                  <a:gd name="connsiteX43" fmla="*/ 1219200 w 2076450"/>
                  <a:gd name="connsiteY43" fmla="*/ 3435350 h 3467100"/>
                  <a:gd name="connsiteX44" fmla="*/ 1441450 w 2076450"/>
                  <a:gd name="connsiteY44" fmla="*/ 3422650 h 3467100"/>
                  <a:gd name="connsiteX45" fmla="*/ 1511300 w 2076450"/>
                  <a:gd name="connsiteY45" fmla="*/ 3467100 h 3467100"/>
                  <a:gd name="connsiteX46" fmla="*/ 1625600 w 2076450"/>
                  <a:gd name="connsiteY46" fmla="*/ 3467100 h 3467100"/>
                  <a:gd name="connsiteX47" fmla="*/ 1670050 w 2076450"/>
                  <a:gd name="connsiteY47" fmla="*/ 3429000 h 3467100"/>
                  <a:gd name="connsiteX48" fmla="*/ 1752600 w 2076450"/>
                  <a:gd name="connsiteY48" fmla="*/ 3429000 h 3467100"/>
                  <a:gd name="connsiteX49" fmla="*/ 1778000 w 2076450"/>
                  <a:gd name="connsiteY49" fmla="*/ 3397250 h 3467100"/>
                  <a:gd name="connsiteX50" fmla="*/ 1752600 w 2076450"/>
                  <a:gd name="connsiteY50" fmla="*/ 3282950 h 3467100"/>
                  <a:gd name="connsiteX51" fmla="*/ 1752600 w 2076450"/>
                  <a:gd name="connsiteY51" fmla="*/ 3130550 h 3467100"/>
                  <a:gd name="connsiteX52" fmla="*/ 1771650 w 2076450"/>
                  <a:gd name="connsiteY52" fmla="*/ 2901950 h 3467100"/>
                  <a:gd name="connsiteX53" fmla="*/ 1828800 w 2076450"/>
                  <a:gd name="connsiteY53" fmla="*/ 2686050 h 3467100"/>
                  <a:gd name="connsiteX54" fmla="*/ 1841500 w 2076450"/>
                  <a:gd name="connsiteY54" fmla="*/ 2617561 h 3467100"/>
                  <a:gd name="connsiteX55" fmla="*/ 1870982 w 2076450"/>
                  <a:gd name="connsiteY55" fmla="*/ 2574474 h 3467100"/>
                  <a:gd name="connsiteX56" fmla="*/ 1885950 w 2076450"/>
                  <a:gd name="connsiteY56" fmla="*/ 2571750 h 3467100"/>
                  <a:gd name="connsiteX57" fmla="*/ 1949450 w 2076450"/>
                  <a:gd name="connsiteY57" fmla="*/ 2514600 h 3467100"/>
                  <a:gd name="connsiteX58" fmla="*/ 1962150 w 2076450"/>
                  <a:gd name="connsiteY58" fmla="*/ 2305050 h 3467100"/>
                  <a:gd name="connsiteX59" fmla="*/ 1917700 w 2076450"/>
                  <a:gd name="connsiteY59" fmla="*/ 1943100 h 3467100"/>
                  <a:gd name="connsiteX60" fmla="*/ 1879600 w 2076450"/>
                  <a:gd name="connsiteY60" fmla="*/ 1816100 h 3467100"/>
                  <a:gd name="connsiteX61" fmla="*/ 1898650 w 2076450"/>
                  <a:gd name="connsiteY61" fmla="*/ 1682750 h 3467100"/>
                  <a:gd name="connsiteX62" fmla="*/ 1943100 w 2076450"/>
                  <a:gd name="connsiteY62" fmla="*/ 1587500 h 3467100"/>
                  <a:gd name="connsiteX63" fmla="*/ 1962150 w 2076450"/>
                  <a:gd name="connsiteY63" fmla="*/ 1524000 h 3467100"/>
                  <a:gd name="connsiteX64" fmla="*/ 1930400 w 2076450"/>
                  <a:gd name="connsiteY64" fmla="*/ 1428750 h 3467100"/>
                  <a:gd name="connsiteX65" fmla="*/ 1943100 w 2076450"/>
                  <a:gd name="connsiteY65" fmla="*/ 1327150 h 3467100"/>
                  <a:gd name="connsiteX66" fmla="*/ 1936750 w 2076450"/>
                  <a:gd name="connsiteY66" fmla="*/ 1123950 h 3467100"/>
                  <a:gd name="connsiteX67" fmla="*/ 1917700 w 2076450"/>
                  <a:gd name="connsiteY67" fmla="*/ 1047750 h 3467100"/>
                  <a:gd name="connsiteX68" fmla="*/ 1943100 w 2076450"/>
                  <a:gd name="connsiteY68" fmla="*/ 1047750 h 3467100"/>
                  <a:gd name="connsiteX69" fmla="*/ 2000250 w 2076450"/>
                  <a:gd name="connsiteY69" fmla="*/ 1149350 h 3467100"/>
                  <a:gd name="connsiteX70" fmla="*/ 2000250 w 2076450"/>
                  <a:gd name="connsiteY70" fmla="*/ 1257300 h 3467100"/>
                  <a:gd name="connsiteX71" fmla="*/ 2032000 w 2076450"/>
                  <a:gd name="connsiteY71" fmla="*/ 1409700 h 3467100"/>
                  <a:gd name="connsiteX72" fmla="*/ 2012950 w 2076450"/>
                  <a:gd name="connsiteY72" fmla="*/ 1498600 h 3467100"/>
                  <a:gd name="connsiteX73" fmla="*/ 1987550 w 2076450"/>
                  <a:gd name="connsiteY73" fmla="*/ 1562100 h 3467100"/>
                  <a:gd name="connsiteX74" fmla="*/ 2006600 w 2076450"/>
                  <a:gd name="connsiteY74" fmla="*/ 1574800 h 3467100"/>
                  <a:gd name="connsiteX75" fmla="*/ 2051050 w 2076450"/>
                  <a:gd name="connsiteY75" fmla="*/ 1492250 h 3467100"/>
                  <a:gd name="connsiteX76" fmla="*/ 2076450 w 2076450"/>
                  <a:gd name="connsiteY76" fmla="*/ 1377950 h 3467100"/>
                  <a:gd name="connsiteX77" fmla="*/ 2051050 w 2076450"/>
                  <a:gd name="connsiteY77" fmla="*/ 1212850 h 3467100"/>
                  <a:gd name="connsiteX78" fmla="*/ 2051050 w 2076450"/>
                  <a:gd name="connsiteY78" fmla="*/ 1136650 h 3467100"/>
                  <a:gd name="connsiteX79" fmla="*/ 2019300 w 2076450"/>
                  <a:gd name="connsiteY79" fmla="*/ 1047750 h 3467100"/>
                  <a:gd name="connsiteX80" fmla="*/ 1974850 w 2076450"/>
                  <a:gd name="connsiteY80" fmla="*/ 958850 h 3467100"/>
                  <a:gd name="connsiteX81" fmla="*/ 1949450 w 2076450"/>
                  <a:gd name="connsiteY81" fmla="*/ 869950 h 3467100"/>
                  <a:gd name="connsiteX82" fmla="*/ 1911350 w 2076450"/>
                  <a:gd name="connsiteY82" fmla="*/ 711200 h 3467100"/>
                  <a:gd name="connsiteX83" fmla="*/ 1905000 w 2076450"/>
                  <a:gd name="connsiteY83" fmla="*/ 628650 h 3467100"/>
                  <a:gd name="connsiteX84" fmla="*/ 1885950 w 2076450"/>
                  <a:gd name="connsiteY84" fmla="*/ 488950 h 3467100"/>
                  <a:gd name="connsiteX85" fmla="*/ 1809750 w 2076450"/>
                  <a:gd name="connsiteY85" fmla="*/ 349250 h 3467100"/>
                  <a:gd name="connsiteX86" fmla="*/ 1714500 w 2076450"/>
                  <a:gd name="connsiteY86" fmla="*/ 228600 h 3467100"/>
                  <a:gd name="connsiteX87" fmla="*/ 1651000 w 2076450"/>
                  <a:gd name="connsiteY87" fmla="*/ 184150 h 3467100"/>
                  <a:gd name="connsiteX88" fmla="*/ 1619250 w 2076450"/>
                  <a:gd name="connsiteY88" fmla="*/ 114300 h 3467100"/>
                  <a:gd name="connsiteX89" fmla="*/ 1511300 w 2076450"/>
                  <a:gd name="connsiteY89" fmla="*/ 38100 h 3467100"/>
                  <a:gd name="connsiteX90" fmla="*/ 1314450 w 2076450"/>
                  <a:gd name="connsiteY90" fmla="*/ 0 h 3467100"/>
                  <a:gd name="connsiteX91" fmla="*/ 1181100 w 2076450"/>
                  <a:gd name="connsiteY91" fmla="*/ 12700 h 3467100"/>
                  <a:gd name="connsiteX92" fmla="*/ 1022350 w 2076450"/>
                  <a:gd name="connsiteY92" fmla="*/ 76200 h 3467100"/>
                  <a:gd name="connsiteX93" fmla="*/ 876300 w 2076450"/>
                  <a:gd name="connsiteY93" fmla="*/ 165100 h 3467100"/>
                  <a:gd name="connsiteX94" fmla="*/ 774700 w 2076450"/>
                  <a:gd name="connsiteY94" fmla="*/ 304800 h 3467100"/>
                  <a:gd name="connsiteX95" fmla="*/ 666750 w 2076450"/>
                  <a:gd name="connsiteY95" fmla="*/ 495300 h 3467100"/>
                  <a:gd name="connsiteX96" fmla="*/ 565150 w 2076450"/>
                  <a:gd name="connsiteY96" fmla="*/ 660400 h 3467100"/>
                  <a:gd name="connsiteX97" fmla="*/ 469900 w 2076450"/>
                  <a:gd name="connsiteY97" fmla="*/ 781050 h 3467100"/>
                  <a:gd name="connsiteX98" fmla="*/ 361950 w 2076450"/>
                  <a:gd name="connsiteY98" fmla="*/ 952500 h 3467100"/>
                  <a:gd name="connsiteX99" fmla="*/ 254000 w 2076450"/>
                  <a:gd name="connsiteY99" fmla="*/ 1117600 h 3467100"/>
                  <a:gd name="connsiteX100" fmla="*/ 241300 w 2076450"/>
                  <a:gd name="connsiteY100" fmla="*/ 1193800 h 3467100"/>
                  <a:gd name="connsiteX101" fmla="*/ 279400 w 2076450"/>
                  <a:gd name="connsiteY101" fmla="*/ 1270000 h 3467100"/>
                  <a:gd name="connsiteX102" fmla="*/ 311150 w 2076450"/>
                  <a:gd name="connsiteY102" fmla="*/ 1333500 h 3467100"/>
                  <a:gd name="connsiteX103" fmla="*/ 368300 w 2076450"/>
                  <a:gd name="connsiteY103" fmla="*/ 1352550 h 3467100"/>
                  <a:gd name="connsiteX104" fmla="*/ 323850 w 2076450"/>
                  <a:gd name="connsiteY104" fmla="*/ 1428750 h 3467100"/>
                  <a:gd name="connsiteX105" fmla="*/ 330200 w 2076450"/>
                  <a:gd name="connsiteY105" fmla="*/ 1644650 h 3467100"/>
                  <a:gd name="connsiteX106" fmla="*/ 336550 w 2076450"/>
                  <a:gd name="connsiteY106" fmla="*/ 1771650 h 3467100"/>
                  <a:gd name="connsiteX107" fmla="*/ 323850 w 2076450"/>
                  <a:gd name="connsiteY107" fmla="*/ 1917700 h 3467100"/>
                  <a:gd name="connsiteX108" fmla="*/ 381000 w 2076450"/>
                  <a:gd name="connsiteY108" fmla="*/ 2025650 h 3467100"/>
                  <a:gd name="connsiteX109" fmla="*/ 406400 w 2076450"/>
                  <a:gd name="connsiteY109" fmla="*/ 2146300 h 3467100"/>
                  <a:gd name="connsiteX110" fmla="*/ 431800 w 2076450"/>
                  <a:gd name="connsiteY110" fmla="*/ 2146300 h 3467100"/>
                  <a:gd name="connsiteX111" fmla="*/ 463550 w 2076450"/>
                  <a:gd name="connsiteY111" fmla="*/ 2419350 h 3467100"/>
                  <a:gd name="connsiteX112" fmla="*/ 387350 w 2076450"/>
                  <a:gd name="connsiteY112" fmla="*/ 2609850 h 3467100"/>
                  <a:gd name="connsiteX113" fmla="*/ 298450 w 2076450"/>
                  <a:gd name="connsiteY113" fmla="*/ 2863850 h 3467100"/>
                  <a:gd name="connsiteX114" fmla="*/ 273050 w 2076450"/>
                  <a:gd name="connsiteY114" fmla="*/ 2978150 h 3467100"/>
                  <a:gd name="connsiteX115" fmla="*/ 196850 w 2076450"/>
                  <a:gd name="connsiteY115" fmla="*/ 3086100 h 3467100"/>
                  <a:gd name="connsiteX116" fmla="*/ 0 w 2076450"/>
                  <a:gd name="connsiteY116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46250 w 2076450"/>
                  <a:gd name="connsiteY25" fmla="*/ 1111250 h 3467100"/>
                  <a:gd name="connsiteX26" fmla="*/ 1733550 w 2076450"/>
                  <a:gd name="connsiteY26" fmla="*/ 1308100 h 3467100"/>
                  <a:gd name="connsiteX27" fmla="*/ 1606550 w 2076450"/>
                  <a:gd name="connsiteY27" fmla="*/ 1473200 h 3467100"/>
                  <a:gd name="connsiteX28" fmla="*/ 1460500 w 2076450"/>
                  <a:gd name="connsiteY28" fmla="*/ 1619250 h 3467100"/>
                  <a:gd name="connsiteX29" fmla="*/ 1371600 w 2076450"/>
                  <a:gd name="connsiteY29" fmla="*/ 1771650 h 3467100"/>
                  <a:gd name="connsiteX30" fmla="*/ 1422400 w 2076450"/>
                  <a:gd name="connsiteY30" fmla="*/ 1885950 h 3467100"/>
                  <a:gd name="connsiteX31" fmla="*/ 1479550 w 2076450"/>
                  <a:gd name="connsiteY31" fmla="*/ 2063750 h 3467100"/>
                  <a:gd name="connsiteX32" fmla="*/ 1447346 w 2076450"/>
                  <a:gd name="connsiteY32" fmla="*/ 2363561 h 3467100"/>
                  <a:gd name="connsiteX33" fmla="*/ 1249136 w 2076450"/>
                  <a:gd name="connsiteY33" fmla="*/ 2667000 h 3467100"/>
                  <a:gd name="connsiteX34" fmla="*/ 1327150 w 2076450"/>
                  <a:gd name="connsiteY34" fmla="*/ 2749554 h 3467100"/>
                  <a:gd name="connsiteX35" fmla="*/ 1390650 w 2076450"/>
                  <a:gd name="connsiteY35" fmla="*/ 2686050 h 3467100"/>
                  <a:gd name="connsiteX36" fmla="*/ 1261836 w 2076450"/>
                  <a:gd name="connsiteY36" fmla="*/ 2988129 h 3467100"/>
                  <a:gd name="connsiteX37" fmla="*/ 1346200 w 2076450"/>
                  <a:gd name="connsiteY37" fmla="*/ 3086100 h 3467100"/>
                  <a:gd name="connsiteX38" fmla="*/ 1293131 w 2076450"/>
                  <a:gd name="connsiteY38" fmla="*/ 3190875 h 3467100"/>
                  <a:gd name="connsiteX39" fmla="*/ 1225550 w 2076450"/>
                  <a:gd name="connsiteY39" fmla="*/ 3162300 h 3467100"/>
                  <a:gd name="connsiteX40" fmla="*/ 1085850 w 2076450"/>
                  <a:gd name="connsiteY40" fmla="*/ 3175000 h 3467100"/>
                  <a:gd name="connsiteX41" fmla="*/ 1085850 w 2076450"/>
                  <a:gd name="connsiteY41" fmla="*/ 3225800 h 3467100"/>
                  <a:gd name="connsiteX42" fmla="*/ 1219200 w 2076450"/>
                  <a:gd name="connsiteY42" fmla="*/ 3435350 h 3467100"/>
                  <a:gd name="connsiteX43" fmla="*/ 1441450 w 2076450"/>
                  <a:gd name="connsiteY43" fmla="*/ 3422650 h 3467100"/>
                  <a:gd name="connsiteX44" fmla="*/ 1511300 w 2076450"/>
                  <a:gd name="connsiteY44" fmla="*/ 3467100 h 3467100"/>
                  <a:gd name="connsiteX45" fmla="*/ 1625600 w 2076450"/>
                  <a:gd name="connsiteY45" fmla="*/ 3467100 h 3467100"/>
                  <a:gd name="connsiteX46" fmla="*/ 1670050 w 2076450"/>
                  <a:gd name="connsiteY46" fmla="*/ 3429000 h 3467100"/>
                  <a:gd name="connsiteX47" fmla="*/ 1752600 w 2076450"/>
                  <a:gd name="connsiteY47" fmla="*/ 3429000 h 3467100"/>
                  <a:gd name="connsiteX48" fmla="*/ 1778000 w 2076450"/>
                  <a:gd name="connsiteY48" fmla="*/ 3397250 h 3467100"/>
                  <a:gd name="connsiteX49" fmla="*/ 1752600 w 2076450"/>
                  <a:gd name="connsiteY49" fmla="*/ 3282950 h 3467100"/>
                  <a:gd name="connsiteX50" fmla="*/ 1752600 w 2076450"/>
                  <a:gd name="connsiteY50" fmla="*/ 3130550 h 3467100"/>
                  <a:gd name="connsiteX51" fmla="*/ 1771650 w 2076450"/>
                  <a:gd name="connsiteY51" fmla="*/ 2901950 h 3467100"/>
                  <a:gd name="connsiteX52" fmla="*/ 1828800 w 2076450"/>
                  <a:gd name="connsiteY52" fmla="*/ 2686050 h 3467100"/>
                  <a:gd name="connsiteX53" fmla="*/ 1841500 w 2076450"/>
                  <a:gd name="connsiteY53" fmla="*/ 2617561 h 3467100"/>
                  <a:gd name="connsiteX54" fmla="*/ 1870982 w 2076450"/>
                  <a:gd name="connsiteY54" fmla="*/ 2574474 h 3467100"/>
                  <a:gd name="connsiteX55" fmla="*/ 1885950 w 2076450"/>
                  <a:gd name="connsiteY55" fmla="*/ 2571750 h 3467100"/>
                  <a:gd name="connsiteX56" fmla="*/ 1949450 w 2076450"/>
                  <a:gd name="connsiteY56" fmla="*/ 2514600 h 3467100"/>
                  <a:gd name="connsiteX57" fmla="*/ 1962150 w 2076450"/>
                  <a:gd name="connsiteY57" fmla="*/ 2305050 h 3467100"/>
                  <a:gd name="connsiteX58" fmla="*/ 1917700 w 2076450"/>
                  <a:gd name="connsiteY58" fmla="*/ 1943100 h 3467100"/>
                  <a:gd name="connsiteX59" fmla="*/ 1879600 w 2076450"/>
                  <a:gd name="connsiteY59" fmla="*/ 1816100 h 3467100"/>
                  <a:gd name="connsiteX60" fmla="*/ 1898650 w 2076450"/>
                  <a:gd name="connsiteY60" fmla="*/ 1682750 h 3467100"/>
                  <a:gd name="connsiteX61" fmla="*/ 1943100 w 2076450"/>
                  <a:gd name="connsiteY61" fmla="*/ 1587500 h 3467100"/>
                  <a:gd name="connsiteX62" fmla="*/ 1962150 w 2076450"/>
                  <a:gd name="connsiteY62" fmla="*/ 1524000 h 3467100"/>
                  <a:gd name="connsiteX63" fmla="*/ 1930400 w 2076450"/>
                  <a:gd name="connsiteY63" fmla="*/ 1428750 h 3467100"/>
                  <a:gd name="connsiteX64" fmla="*/ 1943100 w 2076450"/>
                  <a:gd name="connsiteY64" fmla="*/ 1327150 h 3467100"/>
                  <a:gd name="connsiteX65" fmla="*/ 1936750 w 2076450"/>
                  <a:gd name="connsiteY65" fmla="*/ 1123950 h 3467100"/>
                  <a:gd name="connsiteX66" fmla="*/ 1917700 w 2076450"/>
                  <a:gd name="connsiteY66" fmla="*/ 1047750 h 3467100"/>
                  <a:gd name="connsiteX67" fmla="*/ 1943100 w 2076450"/>
                  <a:gd name="connsiteY67" fmla="*/ 1047750 h 3467100"/>
                  <a:gd name="connsiteX68" fmla="*/ 2000250 w 2076450"/>
                  <a:gd name="connsiteY68" fmla="*/ 1149350 h 3467100"/>
                  <a:gd name="connsiteX69" fmla="*/ 2000250 w 2076450"/>
                  <a:gd name="connsiteY69" fmla="*/ 1257300 h 3467100"/>
                  <a:gd name="connsiteX70" fmla="*/ 2032000 w 2076450"/>
                  <a:gd name="connsiteY70" fmla="*/ 1409700 h 3467100"/>
                  <a:gd name="connsiteX71" fmla="*/ 2012950 w 2076450"/>
                  <a:gd name="connsiteY71" fmla="*/ 1498600 h 3467100"/>
                  <a:gd name="connsiteX72" fmla="*/ 1987550 w 2076450"/>
                  <a:gd name="connsiteY72" fmla="*/ 1562100 h 3467100"/>
                  <a:gd name="connsiteX73" fmla="*/ 2006600 w 2076450"/>
                  <a:gd name="connsiteY73" fmla="*/ 1574800 h 3467100"/>
                  <a:gd name="connsiteX74" fmla="*/ 2051050 w 2076450"/>
                  <a:gd name="connsiteY74" fmla="*/ 1492250 h 3467100"/>
                  <a:gd name="connsiteX75" fmla="*/ 2076450 w 2076450"/>
                  <a:gd name="connsiteY75" fmla="*/ 1377950 h 3467100"/>
                  <a:gd name="connsiteX76" fmla="*/ 2051050 w 2076450"/>
                  <a:gd name="connsiteY76" fmla="*/ 1212850 h 3467100"/>
                  <a:gd name="connsiteX77" fmla="*/ 2051050 w 2076450"/>
                  <a:gd name="connsiteY77" fmla="*/ 1136650 h 3467100"/>
                  <a:gd name="connsiteX78" fmla="*/ 2019300 w 2076450"/>
                  <a:gd name="connsiteY78" fmla="*/ 1047750 h 3467100"/>
                  <a:gd name="connsiteX79" fmla="*/ 1974850 w 2076450"/>
                  <a:gd name="connsiteY79" fmla="*/ 958850 h 3467100"/>
                  <a:gd name="connsiteX80" fmla="*/ 1949450 w 2076450"/>
                  <a:gd name="connsiteY80" fmla="*/ 869950 h 3467100"/>
                  <a:gd name="connsiteX81" fmla="*/ 1911350 w 2076450"/>
                  <a:gd name="connsiteY81" fmla="*/ 711200 h 3467100"/>
                  <a:gd name="connsiteX82" fmla="*/ 1905000 w 2076450"/>
                  <a:gd name="connsiteY82" fmla="*/ 628650 h 3467100"/>
                  <a:gd name="connsiteX83" fmla="*/ 1885950 w 2076450"/>
                  <a:gd name="connsiteY83" fmla="*/ 488950 h 3467100"/>
                  <a:gd name="connsiteX84" fmla="*/ 1809750 w 2076450"/>
                  <a:gd name="connsiteY84" fmla="*/ 349250 h 3467100"/>
                  <a:gd name="connsiteX85" fmla="*/ 1714500 w 2076450"/>
                  <a:gd name="connsiteY85" fmla="*/ 228600 h 3467100"/>
                  <a:gd name="connsiteX86" fmla="*/ 1651000 w 2076450"/>
                  <a:gd name="connsiteY86" fmla="*/ 184150 h 3467100"/>
                  <a:gd name="connsiteX87" fmla="*/ 1619250 w 2076450"/>
                  <a:gd name="connsiteY87" fmla="*/ 114300 h 3467100"/>
                  <a:gd name="connsiteX88" fmla="*/ 1511300 w 2076450"/>
                  <a:gd name="connsiteY88" fmla="*/ 38100 h 3467100"/>
                  <a:gd name="connsiteX89" fmla="*/ 1314450 w 2076450"/>
                  <a:gd name="connsiteY89" fmla="*/ 0 h 3467100"/>
                  <a:gd name="connsiteX90" fmla="*/ 1181100 w 2076450"/>
                  <a:gd name="connsiteY90" fmla="*/ 12700 h 3467100"/>
                  <a:gd name="connsiteX91" fmla="*/ 1022350 w 2076450"/>
                  <a:gd name="connsiteY91" fmla="*/ 76200 h 3467100"/>
                  <a:gd name="connsiteX92" fmla="*/ 876300 w 2076450"/>
                  <a:gd name="connsiteY92" fmla="*/ 165100 h 3467100"/>
                  <a:gd name="connsiteX93" fmla="*/ 774700 w 2076450"/>
                  <a:gd name="connsiteY93" fmla="*/ 304800 h 3467100"/>
                  <a:gd name="connsiteX94" fmla="*/ 666750 w 2076450"/>
                  <a:gd name="connsiteY94" fmla="*/ 495300 h 3467100"/>
                  <a:gd name="connsiteX95" fmla="*/ 565150 w 2076450"/>
                  <a:gd name="connsiteY95" fmla="*/ 660400 h 3467100"/>
                  <a:gd name="connsiteX96" fmla="*/ 469900 w 2076450"/>
                  <a:gd name="connsiteY96" fmla="*/ 781050 h 3467100"/>
                  <a:gd name="connsiteX97" fmla="*/ 361950 w 2076450"/>
                  <a:gd name="connsiteY97" fmla="*/ 952500 h 3467100"/>
                  <a:gd name="connsiteX98" fmla="*/ 254000 w 2076450"/>
                  <a:gd name="connsiteY98" fmla="*/ 1117600 h 3467100"/>
                  <a:gd name="connsiteX99" fmla="*/ 241300 w 2076450"/>
                  <a:gd name="connsiteY99" fmla="*/ 1193800 h 3467100"/>
                  <a:gd name="connsiteX100" fmla="*/ 279400 w 2076450"/>
                  <a:gd name="connsiteY100" fmla="*/ 1270000 h 3467100"/>
                  <a:gd name="connsiteX101" fmla="*/ 311150 w 2076450"/>
                  <a:gd name="connsiteY101" fmla="*/ 1333500 h 3467100"/>
                  <a:gd name="connsiteX102" fmla="*/ 368300 w 2076450"/>
                  <a:gd name="connsiteY102" fmla="*/ 1352550 h 3467100"/>
                  <a:gd name="connsiteX103" fmla="*/ 323850 w 2076450"/>
                  <a:gd name="connsiteY103" fmla="*/ 1428750 h 3467100"/>
                  <a:gd name="connsiteX104" fmla="*/ 330200 w 2076450"/>
                  <a:gd name="connsiteY104" fmla="*/ 1644650 h 3467100"/>
                  <a:gd name="connsiteX105" fmla="*/ 336550 w 2076450"/>
                  <a:gd name="connsiteY105" fmla="*/ 1771650 h 3467100"/>
                  <a:gd name="connsiteX106" fmla="*/ 323850 w 2076450"/>
                  <a:gd name="connsiteY106" fmla="*/ 1917700 h 3467100"/>
                  <a:gd name="connsiteX107" fmla="*/ 381000 w 2076450"/>
                  <a:gd name="connsiteY107" fmla="*/ 2025650 h 3467100"/>
                  <a:gd name="connsiteX108" fmla="*/ 406400 w 2076450"/>
                  <a:gd name="connsiteY108" fmla="*/ 2146300 h 3467100"/>
                  <a:gd name="connsiteX109" fmla="*/ 431800 w 2076450"/>
                  <a:gd name="connsiteY109" fmla="*/ 2146300 h 3467100"/>
                  <a:gd name="connsiteX110" fmla="*/ 463550 w 2076450"/>
                  <a:gd name="connsiteY110" fmla="*/ 2419350 h 3467100"/>
                  <a:gd name="connsiteX111" fmla="*/ 387350 w 2076450"/>
                  <a:gd name="connsiteY111" fmla="*/ 2609850 h 3467100"/>
                  <a:gd name="connsiteX112" fmla="*/ 298450 w 2076450"/>
                  <a:gd name="connsiteY112" fmla="*/ 2863850 h 3467100"/>
                  <a:gd name="connsiteX113" fmla="*/ 273050 w 2076450"/>
                  <a:gd name="connsiteY113" fmla="*/ 2978150 h 3467100"/>
                  <a:gd name="connsiteX114" fmla="*/ 196850 w 2076450"/>
                  <a:gd name="connsiteY114" fmla="*/ 3086100 h 3467100"/>
                  <a:gd name="connsiteX115" fmla="*/ 0 w 2076450"/>
                  <a:gd name="connsiteY115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68350 w 2076450"/>
                  <a:gd name="connsiteY13" fmla="*/ 1003300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33550 w 2076450"/>
                  <a:gd name="connsiteY25" fmla="*/ 1308100 h 3467100"/>
                  <a:gd name="connsiteX26" fmla="*/ 1606550 w 2076450"/>
                  <a:gd name="connsiteY26" fmla="*/ 1473200 h 3467100"/>
                  <a:gd name="connsiteX27" fmla="*/ 1460500 w 2076450"/>
                  <a:gd name="connsiteY27" fmla="*/ 1619250 h 3467100"/>
                  <a:gd name="connsiteX28" fmla="*/ 1371600 w 2076450"/>
                  <a:gd name="connsiteY28" fmla="*/ 1771650 h 3467100"/>
                  <a:gd name="connsiteX29" fmla="*/ 1422400 w 2076450"/>
                  <a:gd name="connsiteY29" fmla="*/ 1885950 h 3467100"/>
                  <a:gd name="connsiteX30" fmla="*/ 1479550 w 2076450"/>
                  <a:gd name="connsiteY30" fmla="*/ 2063750 h 3467100"/>
                  <a:gd name="connsiteX31" fmla="*/ 1447346 w 2076450"/>
                  <a:gd name="connsiteY31" fmla="*/ 2363561 h 3467100"/>
                  <a:gd name="connsiteX32" fmla="*/ 1249136 w 2076450"/>
                  <a:gd name="connsiteY32" fmla="*/ 2667000 h 3467100"/>
                  <a:gd name="connsiteX33" fmla="*/ 1327150 w 2076450"/>
                  <a:gd name="connsiteY33" fmla="*/ 2749554 h 3467100"/>
                  <a:gd name="connsiteX34" fmla="*/ 1390650 w 2076450"/>
                  <a:gd name="connsiteY34" fmla="*/ 2686050 h 3467100"/>
                  <a:gd name="connsiteX35" fmla="*/ 1261836 w 2076450"/>
                  <a:gd name="connsiteY35" fmla="*/ 2988129 h 3467100"/>
                  <a:gd name="connsiteX36" fmla="*/ 1346200 w 2076450"/>
                  <a:gd name="connsiteY36" fmla="*/ 3086100 h 3467100"/>
                  <a:gd name="connsiteX37" fmla="*/ 1293131 w 2076450"/>
                  <a:gd name="connsiteY37" fmla="*/ 3190875 h 3467100"/>
                  <a:gd name="connsiteX38" fmla="*/ 1225550 w 2076450"/>
                  <a:gd name="connsiteY38" fmla="*/ 3162300 h 3467100"/>
                  <a:gd name="connsiteX39" fmla="*/ 1085850 w 2076450"/>
                  <a:gd name="connsiteY39" fmla="*/ 3175000 h 3467100"/>
                  <a:gd name="connsiteX40" fmla="*/ 1085850 w 2076450"/>
                  <a:gd name="connsiteY40" fmla="*/ 3225800 h 3467100"/>
                  <a:gd name="connsiteX41" fmla="*/ 1219200 w 2076450"/>
                  <a:gd name="connsiteY41" fmla="*/ 3435350 h 3467100"/>
                  <a:gd name="connsiteX42" fmla="*/ 1441450 w 2076450"/>
                  <a:gd name="connsiteY42" fmla="*/ 3422650 h 3467100"/>
                  <a:gd name="connsiteX43" fmla="*/ 1511300 w 2076450"/>
                  <a:gd name="connsiteY43" fmla="*/ 3467100 h 3467100"/>
                  <a:gd name="connsiteX44" fmla="*/ 1625600 w 2076450"/>
                  <a:gd name="connsiteY44" fmla="*/ 3467100 h 3467100"/>
                  <a:gd name="connsiteX45" fmla="*/ 1670050 w 2076450"/>
                  <a:gd name="connsiteY45" fmla="*/ 3429000 h 3467100"/>
                  <a:gd name="connsiteX46" fmla="*/ 1752600 w 2076450"/>
                  <a:gd name="connsiteY46" fmla="*/ 3429000 h 3467100"/>
                  <a:gd name="connsiteX47" fmla="*/ 1778000 w 2076450"/>
                  <a:gd name="connsiteY47" fmla="*/ 3397250 h 3467100"/>
                  <a:gd name="connsiteX48" fmla="*/ 1752600 w 2076450"/>
                  <a:gd name="connsiteY48" fmla="*/ 3282950 h 3467100"/>
                  <a:gd name="connsiteX49" fmla="*/ 1752600 w 2076450"/>
                  <a:gd name="connsiteY49" fmla="*/ 3130550 h 3467100"/>
                  <a:gd name="connsiteX50" fmla="*/ 1771650 w 2076450"/>
                  <a:gd name="connsiteY50" fmla="*/ 2901950 h 3467100"/>
                  <a:gd name="connsiteX51" fmla="*/ 1828800 w 2076450"/>
                  <a:gd name="connsiteY51" fmla="*/ 2686050 h 3467100"/>
                  <a:gd name="connsiteX52" fmla="*/ 1841500 w 2076450"/>
                  <a:gd name="connsiteY52" fmla="*/ 2617561 h 3467100"/>
                  <a:gd name="connsiteX53" fmla="*/ 1870982 w 2076450"/>
                  <a:gd name="connsiteY53" fmla="*/ 2574474 h 3467100"/>
                  <a:gd name="connsiteX54" fmla="*/ 1885950 w 2076450"/>
                  <a:gd name="connsiteY54" fmla="*/ 2571750 h 3467100"/>
                  <a:gd name="connsiteX55" fmla="*/ 1949450 w 2076450"/>
                  <a:gd name="connsiteY55" fmla="*/ 2514600 h 3467100"/>
                  <a:gd name="connsiteX56" fmla="*/ 1962150 w 2076450"/>
                  <a:gd name="connsiteY56" fmla="*/ 2305050 h 3467100"/>
                  <a:gd name="connsiteX57" fmla="*/ 1917700 w 2076450"/>
                  <a:gd name="connsiteY57" fmla="*/ 1943100 h 3467100"/>
                  <a:gd name="connsiteX58" fmla="*/ 1879600 w 2076450"/>
                  <a:gd name="connsiteY58" fmla="*/ 1816100 h 3467100"/>
                  <a:gd name="connsiteX59" fmla="*/ 1898650 w 2076450"/>
                  <a:gd name="connsiteY59" fmla="*/ 1682750 h 3467100"/>
                  <a:gd name="connsiteX60" fmla="*/ 1943100 w 2076450"/>
                  <a:gd name="connsiteY60" fmla="*/ 1587500 h 3467100"/>
                  <a:gd name="connsiteX61" fmla="*/ 1962150 w 2076450"/>
                  <a:gd name="connsiteY61" fmla="*/ 1524000 h 3467100"/>
                  <a:gd name="connsiteX62" fmla="*/ 1930400 w 2076450"/>
                  <a:gd name="connsiteY62" fmla="*/ 1428750 h 3467100"/>
                  <a:gd name="connsiteX63" fmla="*/ 1943100 w 2076450"/>
                  <a:gd name="connsiteY63" fmla="*/ 1327150 h 3467100"/>
                  <a:gd name="connsiteX64" fmla="*/ 1936750 w 2076450"/>
                  <a:gd name="connsiteY64" fmla="*/ 1123950 h 3467100"/>
                  <a:gd name="connsiteX65" fmla="*/ 1917700 w 2076450"/>
                  <a:gd name="connsiteY65" fmla="*/ 1047750 h 3467100"/>
                  <a:gd name="connsiteX66" fmla="*/ 1943100 w 2076450"/>
                  <a:gd name="connsiteY66" fmla="*/ 1047750 h 3467100"/>
                  <a:gd name="connsiteX67" fmla="*/ 2000250 w 2076450"/>
                  <a:gd name="connsiteY67" fmla="*/ 1149350 h 3467100"/>
                  <a:gd name="connsiteX68" fmla="*/ 2000250 w 2076450"/>
                  <a:gd name="connsiteY68" fmla="*/ 1257300 h 3467100"/>
                  <a:gd name="connsiteX69" fmla="*/ 2032000 w 2076450"/>
                  <a:gd name="connsiteY69" fmla="*/ 1409700 h 3467100"/>
                  <a:gd name="connsiteX70" fmla="*/ 2012950 w 2076450"/>
                  <a:gd name="connsiteY70" fmla="*/ 1498600 h 3467100"/>
                  <a:gd name="connsiteX71" fmla="*/ 1987550 w 2076450"/>
                  <a:gd name="connsiteY71" fmla="*/ 1562100 h 3467100"/>
                  <a:gd name="connsiteX72" fmla="*/ 2006600 w 2076450"/>
                  <a:gd name="connsiteY72" fmla="*/ 1574800 h 3467100"/>
                  <a:gd name="connsiteX73" fmla="*/ 2051050 w 2076450"/>
                  <a:gd name="connsiteY73" fmla="*/ 1492250 h 3467100"/>
                  <a:gd name="connsiteX74" fmla="*/ 2076450 w 2076450"/>
                  <a:gd name="connsiteY74" fmla="*/ 1377950 h 3467100"/>
                  <a:gd name="connsiteX75" fmla="*/ 2051050 w 2076450"/>
                  <a:gd name="connsiteY75" fmla="*/ 1212850 h 3467100"/>
                  <a:gd name="connsiteX76" fmla="*/ 2051050 w 2076450"/>
                  <a:gd name="connsiteY76" fmla="*/ 1136650 h 3467100"/>
                  <a:gd name="connsiteX77" fmla="*/ 2019300 w 2076450"/>
                  <a:gd name="connsiteY77" fmla="*/ 1047750 h 3467100"/>
                  <a:gd name="connsiteX78" fmla="*/ 1974850 w 2076450"/>
                  <a:gd name="connsiteY78" fmla="*/ 958850 h 3467100"/>
                  <a:gd name="connsiteX79" fmla="*/ 1949450 w 2076450"/>
                  <a:gd name="connsiteY79" fmla="*/ 869950 h 3467100"/>
                  <a:gd name="connsiteX80" fmla="*/ 1911350 w 2076450"/>
                  <a:gd name="connsiteY80" fmla="*/ 711200 h 3467100"/>
                  <a:gd name="connsiteX81" fmla="*/ 1905000 w 2076450"/>
                  <a:gd name="connsiteY81" fmla="*/ 628650 h 3467100"/>
                  <a:gd name="connsiteX82" fmla="*/ 1885950 w 2076450"/>
                  <a:gd name="connsiteY82" fmla="*/ 488950 h 3467100"/>
                  <a:gd name="connsiteX83" fmla="*/ 1809750 w 2076450"/>
                  <a:gd name="connsiteY83" fmla="*/ 349250 h 3467100"/>
                  <a:gd name="connsiteX84" fmla="*/ 1714500 w 2076450"/>
                  <a:gd name="connsiteY84" fmla="*/ 228600 h 3467100"/>
                  <a:gd name="connsiteX85" fmla="*/ 1651000 w 2076450"/>
                  <a:gd name="connsiteY85" fmla="*/ 184150 h 3467100"/>
                  <a:gd name="connsiteX86" fmla="*/ 1619250 w 2076450"/>
                  <a:gd name="connsiteY86" fmla="*/ 114300 h 3467100"/>
                  <a:gd name="connsiteX87" fmla="*/ 1511300 w 2076450"/>
                  <a:gd name="connsiteY87" fmla="*/ 38100 h 3467100"/>
                  <a:gd name="connsiteX88" fmla="*/ 1314450 w 2076450"/>
                  <a:gd name="connsiteY88" fmla="*/ 0 h 3467100"/>
                  <a:gd name="connsiteX89" fmla="*/ 1181100 w 2076450"/>
                  <a:gd name="connsiteY89" fmla="*/ 12700 h 3467100"/>
                  <a:gd name="connsiteX90" fmla="*/ 1022350 w 2076450"/>
                  <a:gd name="connsiteY90" fmla="*/ 76200 h 3467100"/>
                  <a:gd name="connsiteX91" fmla="*/ 876300 w 2076450"/>
                  <a:gd name="connsiteY91" fmla="*/ 165100 h 3467100"/>
                  <a:gd name="connsiteX92" fmla="*/ 774700 w 2076450"/>
                  <a:gd name="connsiteY92" fmla="*/ 304800 h 3467100"/>
                  <a:gd name="connsiteX93" fmla="*/ 666750 w 2076450"/>
                  <a:gd name="connsiteY93" fmla="*/ 495300 h 3467100"/>
                  <a:gd name="connsiteX94" fmla="*/ 565150 w 2076450"/>
                  <a:gd name="connsiteY94" fmla="*/ 660400 h 3467100"/>
                  <a:gd name="connsiteX95" fmla="*/ 469900 w 2076450"/>
                  <a:gd name="connsiteY95" fmla="*/ 781050 h 3467100"/>
                  <a:gd name="connsiteX96" fmla="*/ 361950 w 2076450"/>
                  <a:gd name="connsiteY96" fmla="*/ 952500 h 3467100"/>
                  <a:gd name="connsiteX97" fmla="*/ 254000 w 2076450"/>
                  <a:gd name="connsiteY97" fmla="*/ 1117600 h 3467100"/>
                  <a:gd name="connsiteX98" fmla="*/ 241300 w 2076450"/>
                  <a:gd name="connsiteY98" fmla="*/ 1193800 h 3467100"/>
                  <a:gd name="connsiteX99" fmla="*/ 279400 w 2076450"/>
                  <a:gd name="connsiteY99" fmla="*/ 1270000 h 3467100"/>
                  <a:gd name="connsiteX100" fmla="*/ 311150 w 2076450"/>
                  <a:gd name="connsiteY100" fmla="*/ 1333500 h 3467100"/>
                  <a:gd name="connsiteX101" fmla="*/ 368300 w 2076450"/>
                  <a:gd name="connsiteY101" fmla="*/ 1352550 h 3467100"/>
                  <a:gd name="connsiteX102" fmla="*/ 323850 w 2076450"/>
                  <a:gd name="connsiteY102" fmla="*/ 1428750 h 3467100"/>
                  <a:gd name="connsiteX103" fmla="*/ 330200 w 2076450"/>
                  <a:gd name="connsiteY103" fmla="*/ 1644650 h 3467100"/>
                  <a:gd name="connsiteX104" fmla="*/ 336550 w 2076450"/>
                  <a:gd name="connsiteY104" fmla="*/ 1771650 h 3467100"/>
                  <a:gd name="connsiteX105" fmla="*/ 323850 w 2076450"/>
                  <a:gd name="connsiteY105" fmla="*/ 1917700 h 3467100"/>
                  <a:gd name="connsiteX106" fmla="*/ 381000 w 2076450"/>
                  <a:gd name="connsiteY106" fmla="*/ 2025650 h 3467100"/>
                  <a:gd name="connsiteX107" fmla="*/ 406400 w 2076450"/>
                  <a:gd name="connsiteY107" fmla="*/ 2146300 h 3467100"/>
                  <a:gd name="connsiteX108" fmla="*/ 431800 w 2076450"/>
                  <a:gd name="connsiteY108" fmla="*/ 2146300 h 3467100"/>
                  <a:gd name="connsiteX109" fmla="*/ 463550 w 2076450"/>
                  <a:gd name="connsiteY109" fmla="*/ 2419350 h 3467100"/>
                  <a:gd name="connsiteX110" fmla="*/ 387350 w 2076450"/>
                  <a:gd name="connsiteY110" fmla="*/ 2609850 h 3467100"/>
                  <a:gd name="connsiteX111" fmla="*/ 298450 w 2076450"/>
                  <a:gd name="connsiteY111" fmla="*/ 2863850 h 3467100"/>
                  <a:gd name="connsiteX112" fmla="*/ 273050 w 2076450"/>
                  <a:gd name="connsiteY112" fmla="*/ 2978150 h 3467100"/>
                  <a:gd name="connsiteX113" fmla="*/ 196850 w 2076450"/>
                  <a:gd name="connsiteY113" fmla="*/ 3086100 h 3467100"/>
                  <a:gd name="connsiteX114" fmla="*/ 0 w 2076450"/>
                  <a:gd name="connsiteY114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768350 w 2076450"/>
                  <a:gd name="connsiteY12" fmla="*/ 1308100 h 3467100"/>
                  <a:gd name="connsiteX13" fmla="*/ 793299 w 2076450"/>
                  <a:gd name="connsiteY13" fmla="*/ 1068163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33550 w 2076450"/>
                  <a:gd name="connsiteY25" fmla="*/ 1308100 h 3467100"/>
                  <a:gd name="connsiteX26" fmla="*/ 1606550 w 2076450"/>
                  <a:gd name="connsiteY26" fmla="*/ 1473200 h 3467100"/>
                  <a:gd name="connsiteX27" fmla="*/ 1460500 w 2076450"/>
                  <a:gd name="connsiteY27" fmla="*/ 1619250 h 3467100"/>
                  <a:gd name="connsiteX28" fmla="*/ 1371600 w 2076450"/>
                  <a:gd name="connsiteY28" fmla="*/ 1771650 h 3467100"/>
                  <a:gd name="connsiteX29" fmla="*/ 1422400 w 2076450"/>
                  <a:gd name="connsiteY29" fmla="*/ 1885950 h 3467100"/>
                  <a:gd name="connsiteX30" fmla="*/ 1479550 w 2076450"/>
                  <a:gd name="connsiteY30" fmla="*/ 2063750 h 3467100"/>
                  <a:gd name="connsiteX31" fmla="*/ 1447346 w 2076450"/>
                  <a:gd name="connsiteY31" fmla="*/ 2363561 h 3467100"/>
                  <a:gd name="connsiteX32" fmla="*/ 1249136 w 2076450"/>
                  <a:gd name="connsiteY32" fmla="*/ 2667000 h 3467100"/>
                  <a:gd name="connsiteX33" fmla="*/ 1327150 w 2076450"/>
                  <a:gd name="connsiteY33" fmla="*/ 2749554 h 3467100"/>
                  <a:gd name="connsiteX34" fmla="*/ 1390650 w 2076450"/>
                  <a:gd name="connsiteY34" fmla="*/ 2686050 h 3467100"/>
                  <a:gd name="connsiteX35" fmla="*/ 1261836 w 2076450"/>
                  <a:gd name="connsiteY35" fmla="*/ 2988129 h 3467100"/>
                  <a:gd name="connsiteX36" fmla="*/ 1346200 w 2076450"/>
                  <a:gd name="connsiteY36" fmla="*/ 3086100 h 3467100"/>
                  <a:gd name="connsiteX37" fmla="*/ 1293131 w 2076450"/>
                  <a:gd name="connsiteY37" fmla="*/ 3190875 h 3467100"/>
                  <a:gd name="connsiteX38" fmla="*/ 1225550 w 2076450"/>
                  <a:gd name="connsiteY38" fmla="*/ 3162300 h 3467100"/>
                  <a:gd name="connsiteX39" fmla="*/ 1085850 w 2076450"/>
                  <a:gd name="connsiteY39" fmla="*/ 3175000 h 3467100"/>
                  <a:gd name="connsiteX40" fmla="*/ 1085850 w 2076450"/>
                  <a:gd name="connsiteY40" fmla="*/ 3225800 h 3467100"/>
                  <a:gd name="connsiteX41" fmla="*/ 1219200 w 2076450"/>
                  <a:gd name="connsiteY41" fmla="*/ 3435350 h 3467100"/>
                  <a:gd name="connsiteX42" fmla="*/ 1441450 w 2076450"/>
                  <a:gd name="connsiteY42" fmla="*/ 3422650 h 3467100"/>
                  <a:gd name="connsiteX43" fmla="*/ 1511300 w 2076450"/>
                  <a:gd name="connsiteY43" fmla="*/ 3467100 h 3467100"/>
                  <a:gd name="connsiteX44" fmla="*/ 1625600 w 2076450"/>
                  <a:gd name="connsiteY44" fmla="*/ 3467100 h 3467100"/>
                  <a:gd name="connsiteX45" fmla="*/ 1670050 w 2076450"/>
                  <a:gd name="connsiteY45" fmla="*/ 3429000 h 3467100"/>
                  <a:gd name="connsiteX46" fmla="*/ 1752600 w 2076450"/>
                  <a:gd name="connsiteY46" fmla="*/ 3429000 h 3467100"/>
                  <a:gd name="connsiteX47" fmla="*/ 1778000 w 2076450"/>
                  <a:gd name="connsiteY47" fmla="*/ 3397250 h 3467100"/>
                  <a:gd name="connsiteX48" fmla="*/ 1752600 w 2076450"/>
                  <a:gd name="connsiteY48" fmla="*/ 3282950 h 3467100"/>
                  <a:gd name="connsiteX49" fmla="*/ 1752600 w 2076450"/>
                  <a:gd name="connsiteY49" fmla="*/ 3130550 h 3467100"/>
                  <a:gd name="connsiteX50" fmla="*/ 1771650 w 2076450"/>
                  <a:gd name="connsiteY50" fmla="*/ 2901950 h 3467100"/>
                  <a:gd name="connsiteX51" fmla="*/ 1828800 w 2076450"/>
                  <a:gd name="connsiteY51" fmla="*/ 2686050 h 3467100"/>
                  <a:gd name="connsiteX52" fmla="*/ 1841500 w 2076450"/>
                  <a:gd name="connsiteY52" fmla="*/ 2617561 h 3467100"/>
                  <a:gd name="connsiteX53" fmla="*/ 1870982 w 2076450"/>
                  <a:gd name="connsiteY53" fmla="*/ 2574474 h 3467100"/>
                  <a:gd name="connsiteX54" fmla="*/ 1885950 w 2076450"/>
                  <a:gd name="connsiteY54" fmla="*/ 2571750 h 3467100"/>
                  <a:gd name="connsiteX55" fmla="*/ 1949450 w 2076450"/>
                  <a:gd name="connsiteY55" fmla="*/ 2514600 h 3467100"/>
                  <a:gd name="connsiteX56" fmla="*/ 1962150 w 2076450"/>
                  <a:gd name="connsiteY56" fmla="*/ 2305050 h 3467100"/>
                  <a:gd name="connsiteX57" fmla="*/ 1917700 w 2076450"/>
                  <a:gd name="connsiteY57" fmla="*/ 1943100 h 3467100"/>
                  <a:gd name="connsiteX58" fmla="*/ 1879600 w 2076450"/>
                  <a:gd name="connsiteY58" fmla="*/ 1816100 h 3467100"/>
                  <a:gd name="connsiteX59" fmla="*/ 1898650 w 2076450"/>
                  <a:gd name="connsiteY59" fmla="*/ 1682750 h 3467100"/>
                  <a:gd name="connsiteX60" fmla="*/ 1943100 w 2076450"/>
                  <a:gd name="connsiteY60" fmla="*/ 1587500 h 3467100"/>
                  <a:gd name="connsiteX61" fmla="*/ 1962150 w 2076450"/>
                  <a:gd name="connsiteY61" fmla="*/ 1524000 h 3467100"/>
                  <a:gd name="connsiteX62" fmla="*/ 1930400 w 2076450"/>
                  <a:gd name="connsiteY62" fmla="*/ 1428750 h 3467100"/>
                  <a:gd name="connsiteX63" fmla="*/ 1943100 w 2076450"/>
                  <a:gd name="connsiteY63" fmla="*/ 1327150 h 3467100"/>
                  <a:gd name="connsiteX64" fmla="*/ 1936750 w 2076450"/>
                  <a:gd name="connsiteY64" fmla="*/ 1123950 h 3467100"/>
                  <a:gd name="connsiteX65" fmla="*/ 1917700 w 2076450"/>
                  <a:gd name="connsiteY65" fmla="*/ 1047750 h 3467100"/>
                  <a:gd name="connsiteX66" fmla="*/ 1943100 w 2076450"/>
                  <a:gd name="connsiteY66" fmla="*/ 1047750 h 3467100"/>
                  <a:gd name="connsiteX67" fmla="*/ 2000250 w 2076450"/>
                  <a:gd name="connsiteY67" fmla="*/ 1149350 h 3467100"/>
                  <a:gd name="connsiteX68" fmla="*/ 2000250 w 2076450"/>
                  <a:gd name="connsiteY68" fmla="*/ 1257300 h 3467100"/>
                  <a:gd name="connsiteX69" fmla="*/ 2032000 w 2076450"/>
                  <a:gd name="connsiteY69" fmla="*/ 1409700 h 3467100"/>
                  <a:gd name="connsiteX70" fmla="*/ 2012950 w 2076450"/>
                  <a:gd name="connsiteY70" fmla="*/ 1498600 h 3467100"/>
                  <a:gd name="connsiteX71" fmla="*/ 1987550 w 2076450"/>
                  <a:gd name="connsiteY71" fmla="*/ 1562100 h 3467100"/>
                  <a:gd name="connsiteX72" fmla="*/ 2006600 w 2076450"/>
                  <a:gd name="connsiteY72" fmla="*/ 1574800 h 3467100"/>
                  <a:gd name="connsiteX73" fmla="*/ 2051050 w 2076450"/>
                  <a:gd name="connsiteY73" fmla="*/ 1492250 h 3467100"/>
                  <a:gd name="connsiteX74" fmla="*/ 2076450 w 2076450"/>
                  <a:gd name="connsiteY74" fmla="*/ 1377950 h 3467100"/>
                  <a:gd name="connsiteX75" fmla="*/ 2051050 w 2076450"/>
                  <a:gd name="connsiteY75" fmla="*/ 1212850 h 3467100"/>
                  <a:gd name="connsiteX76" fmla="*/ 2051050 w 2076450"/>
                  <a:gd name="connsiteY76" fmla="*/ 1136650 h 3467100"/>
                  <a:gd name="connsiteX77" fmla="*/ 2019300 w 2076450"/>
                  <a:gd name="connsiteY77" fmla="*/ 1047750 h 3467100"/>
                  <a:gd name="connsiteX78" fmla="*/ 1974850 w 2076450"/>
                  <a:gd name="connsiteY78" fmla="*/ 958850 h 3467100"/>
                  <a:gd name="connsiteX79" fmla="*/ 1949450 w 2076450"/>
                  <a:gd name="connsiteY79" fmla="*/ 869950 h 3467100"/>
                  <a:gd name="connsiteX80" fmla="*/ 1911350 w 2076450"/>
                  <a:gd name="connsiteY80" fmla="*/ 711200 h 3467100"/>
                  <a:gd name="connsiteX81" fmla="*/ 1905000 w 2076450"/>
                  <a:gd name="connsiteY81" fmla="*/ 628650 h 3467100"/>
                  <a:gd name="connsiteX82" fmla="*/ 1885950 w 2076450"/>
                  <a:gd name="connsiteY82" fmla="*/ 488950 h 3467100"/>
                  <a:gd name="connsiteX83" fmla="*/ 1809750 w 2076450"/>
                  <a:gd name="connsiteY83" fmla="*/ 349250 h 3467100"/>
                  <a:gd name="connsiteX84" fmla="*/ 1714500 w 2076450"/>
                  <a:gd name="connsiteY84" fmla="*/ 228600 h 3467100"/>
                  <a:gd name="connsiteX85" fmla="*/ 1651000 w 2076450"/>
                  <a:gd name="connsiteY85" fmla="*/ 184150 h 3467100"/>
                  <a:gd name="connsiteX86" fmla="*/ 1619250 w 2076450"/>
                  <a:gd name="connsiteY86" fmla="*/ 114300 h 3467100"/>
                  <a:gd name="connsiteX87" fmla="*/ 1511300 w 2076450"/>
                  <a:gd name="connsiteY87" fmla="*/ 38100 h 3467100"/>
                  <a:gd name="connsiteX88" fmla="*/ 1314450 w 2076450"/>
                  <a:gd name="connsiteY88" fmla="*/ 0 h 3467100"/>
                  <a:gd name="connsiteX89" fmla="*/ 1181100 w 2076450"/>
                  <a:gd name="connsiteY89" fmla="*/ 12700 h 3467100"/>
                  <a:gd name="connsiteX90" fmla="*/ 1022350 w 2076450"/>
                  <a:gd name="connsiteY90" fmla="*/ 76200 h 3467100"/>
                  <a:gd name="connsiteX91" fmla="*/ 876300 w 2076450"/>
                  <a:gd name="connsiteY91" fmla="*/ 165100 h 3467100"/>
                  <a:gd name="connsiteX92" fmla="*/ 774700 w 2076450"/>
                  <a:gd name="connsiteY92" fmla="*/ 304800 h 3467100"/>
                  <a:gd name="connsiteX93" fmla="*/ 666750 w 2076450"/>
                  <a:gd name="connsiteY93" fmla="*/ 495300 h 3467100"/>
                  <a:gd name="connsiteX94" fmla="*/ 565150 w 2076450"/>
                  <a:gd name="connsiteY94" fmla="*/ 660400 h 3467100"/>
                  <a:gd name="connsiteX95" fmla="*/ 469900 w 2076450"/>
                  <a:gd name="connsiteY95" fmla="*/ 781050 h 3467100"/>
                  <a:gd name="connsiteX96" fmla="*/ 361950 w 2076450"/>
                  <a:gd name="connsiteY96" fmla="*/ 952500 h 3467100"/>
                  <a:gd name="connsiteX97" fmla="*/ 254000 w 2076450"/>
                  <a:gd name="connsiteY97" fmla="*/ 1117600 h 3467100"/>
                  <a:gd name="connsiteX98" fmla="*/ 241300 w 2076450"/>
                  <a:gd name="connsiteY98" fmla="*/ 1193800 h 3467100"/>
                  <a:gd name="connsiteX99" fmla="*/ 279400 w 2076450"/>
                  <a:gd name="connsiteY99" fmla="*/ 1270000 h 3467100"/>
                  <a:gd name="connsiteX100" fmla="*/ 311150 w 2076450"/>
                  <a:gd name="connsiteY100" fmla="*/ 1333500 h 3467100"/>
                  <a:gd name="connsiteX101" fmla="*/ 368300 w 2076450"/>
                  <a:gd name="connsiteY101" fmla="*/ 1352550 h 3467100"/>
                  <a:gd name="connsiteX102" fmla="*/ 323850 w 2076450"/>
                  <a:gd name="connsiteY102" fmla="*/ 1428750 h 3467100"/>
                  <a:gd name="connsiteX103" fmla="*/ 330200 w 2076450"/>
                  <a:gd name="connsiteY103" fmla="*/ 1644650 h 3467100"/>
                  <a:gd name="connsiteX104" fmla="*/ 336550 w 2076450"/>
                  <a:gd name="connsiteY104" fmla="*/ 1771650 h 3467100"/>
                  <a:gd name="connsiteX105" fmla="*/ 323850 w 2076450"/>
                  <a:gd name="connsiteY105" fmla="*/ 1917700 h 3467100"/>
                  <a:gd name="connsiteX106" fmla="*/ 381000 w 2076450"/>
                  <a:gd name="connsiteY106" fmla="*/ 2025650 h 3467100"/>
                  <a:gd name="connsiteX107" fmla="*/ 406400 w 2076450"/>
                  <a:gd name="connsiteY107" fmla="*/ 2146300 h 3467100"/>
                  <a:gd name="connsiteX108" fmla="*/ 431800 w 2076450"/>
                  <a:gd name="connsiteY108" fmla="*/ 2146300 h 3467100"/>
                  <a:gd name="connsiteX109" fmla="*/ 463550 w 2076450"/>
                  <a:gd name="connsiteY109" fmla="*/ 2419350 h 3467100"/>
                  <a:gd name="connsiteX110" fmla="*/ 387350 w 2076450"/>
                  <a:gd name="connsiteY110" fmla="*/ 2609850 h 3467100"/>
                  <a:gd name="connsiteX111" fmla="*/ 298450 w 2076450"/>
                  <a:gd name="connsiteY111" fmla="*/ 2863850 h 3467100"/>
                  <a:gd name="connsiteX112" fmla="*/ 273050 w 2076450"/>
                  <a:gd name="connsiteY112" fmla="*/ 2978150 h 3467100"/>
                  <a:gd name="connsiteX113" fmla="*/ 196850 w 2076450"/>
                  <a:gd name="connsiteY113" fmla="*/ 3086100 h 3467100"/>
                  <a:gd name="connsiteX114" fmla="*/ 0 w 2076450"/>
                  <a:gd name="connsiteY114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808266 w 2076450"/>
                  <a:gd name="connsiteY12" fmla="*/ 1308100 h 3467100"/>
                  <a:gd name="connsiteX13" fmla="*/ 793299 w 2076450"/>
                  <a:gd name="connsiteY13" fmla="*/ 1068163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33550 w 2076450"/>
                  <a:gd name="connsiteY25" fmla="*/ 1308100 h 3467100"/>
                  <a:gd name="connsiteX26" fmla="*/ 1606550 w 2076450"/>
                  <a:gd name="connsiteY26" fmla="*/ 1473200 h 3467100"/>
                  <a:gd name="connsiteX27" fmla="*/ 1460500 w 2076450"/>
                  <a:gd name="connsiteY27" fmla="*/ 1619250 h 3467100"/>
                  <a:gd name="connsiteX28" fmla="*/ 1371600 w 2076450"/>
                  <a:gd name="connsiteY28" fmla="*/ 1771650 h 3467100"/>
                  <a:gd name="connsiteX29" fmla="*/ 1422400 w 2076450"/>
                  <a:gd name="connsiteY29" fmla="*/ 1885950 h 3467100"/>
                  <a:gd name="connsiteX30" fmla="*/ 1479550 w 2076450"/>
                  <a:gd name="connsiteY30" fmla="*/ 2063750 h 3467100"/>
                  <a:gd name="connsiteX31" fmla="*/ 1447346 w 2076450"/>
                  <a:gd name="connsiteY31" fmla="*/ 2363561 h 3467100"/>
                  <a:gd name="connsiteX32" fmla="*/ 1249136 w 2076450"/>
                  <a:gd name="connsiteY32" fmla="*/ 2667000 h 3467100"/>
                  <a:gd name="connsiteX33" fmla="*/ 1327150 w 2076450"/>
                  <a:gd name="connsiteY33" fmla="*/ 2749554 h 3467100"/>
                  <a:gd name="connsiteX34" fmla="*/ 1390650 w 2076450"/>
                  <a:gd name="connsiteY34" fmla="*/ 2686050 h 3467100"/>
                  <a:gd name="connsiteX35" fmla="*/ 1261836 w 2076450"/>
                  <a:gd name="connsiteY35" fmla="*/ 2988129 h 3467100"/>
                  <a:gd name="connsiteX36" fmla="*/ 1346200 w 2076450"/>
                  <a:gd name="connsiteY36" fmla="*/ 3086100 h 3467100"/>
                  <a:gd name="connsiteX37" fmla="*/ 1293131 w 2076450"/>
                  <a:gd name="connsiteY37" fmla="*/ 3190875 h 3467100"/>
                  <a:gd name="connsiteX38" fmla="*/ 1225550 w 2076450"/>
                  <a:gd name="connsiteY38" fmla="*/ 3162300 h 3467100"/>
                  <a:gd name="connsiteX39" fmla="*/ 1085850 w 2076450"/>
                  <a:gd name="connsiteY39" fmla="*/ 3175000 h 3467100"/>
                  <a:gd name="connsiteX40" fmla="*/ 1085850 w 2076450"/>
                  <a:gd name="connsiteY40" fmla="*/ 3225800 h 3467100"/>
                  <a:gd name="connsiteX41" fmla="*/ 1219200 w 2076450"/>
                  <a:gd name="connsiteY41" fmla="*/ 3435350 h 3467100"/>
                  <a:gd name="connsiteX42" fmla="*/ 1441450 w 2076450"/>
                  <a:gd name="connsiteY42" fmla="*/ 3422650 h 3467100"/>
                  <a:gd name="connsiteX43" fmla="*/ 1511300 w 2076450"/>
                  <a:gd name="connsiteY43" fmla="*/ 3467100 h 3467100"/>
                  <a:gd name="connsiteX44" fmla="*/ 1625600 w 2076450"/>
                  <a:gd name="connsiteY44" fmla="*/ 3467100 h 3467100"/>
                  <a:gd name="connsiteX45" fmla="*/ 1670050 w 2076450"/>
                  <a:gd name="connsiteY45" fmla="*/ 3429000 h 3467100"/>
                  <a:gd name="connsiteX46" fmla="*/ 1752600 w 2076450"/>
                  <a:gd name="connsiteY46" fmla="*/ 3429000 h 3467100"/>
                  <a:gd name="connsiteX47" fmla="*/ 1778000 w 2076450"/>
                  <a:gd name="connsiteY47" fmla="*/ 3397250 h 3467100"/>
                  <a:gd name="connsiteX48" fmla="*/ 1752600 w 2076450"/>
                  <a:gd name="connsiteY48" fmla="*/ 3282950 h 3467100"/>
                  <a:gd name="connsiteX49" fmla="*/ 1752600 w 2076450"/>
                  <a:gd name="connsiteY49" fmla="*/ 3130550 h 3467100"/>
                  <a:gd name="connsiteX50" fmla="*/ 1771650 w 2076450"/>
                  <a:gd name="connsiteY50" fmla="*/ 2901950 h 3467100"/>
                  <a:gd name="connsiteX51" fmla="*/ 1828800 w 2076450"/>
                  <a:gd name="connsiteY51" fmla="*/ 2686050 h 3467100"/>
                  <a:gd name="connsiteX52" fmla="*/ 1841500 w 2076450"/>
                  <a:gd name="connsiteY52" fmla="*/ 2617561 h 3467100"/>
                  <a:gd name="connsiteX53" fmla="*/ 1870982 w 2076450"/>
                  <a:gd name="connsiteY53" fmla="*/ 2574474 h 3467100"/>
                  <a:gd name="connsiteX54" fmla="*/ 1885950 w 2076450"/>
                  <a:gd name="connsiteY54" fmla="*/ 2571750 h 3467100"/>
                  <a:gd name="connsiteX55" fmla="*/ 1949450 w 2076450"/>
                  <a:gd name="connsiteY55" fmla="*/ 2514600 h 3467100"/>
                  <a:gd name="connsiteX56" fmla="*/ 1962150 w 2076450"/>
                  <a:gd name="connsiteY56" fmla="*/ 2305050 h 3467100"/>
                  <a:gd name="connsiteX57" fmla="*/ 1917700 w 2076450"/>
                  <a:gd name="connsiteY57" fmla="*/ 1943100 h 3467100"/>
                  <a:gd name="connsiteX58" fmla="*/ 1879600 w 2076450"/>
                  <a:gd name="connsiteY58" fmla="*/ 1816100 h 3467100"/>
                  <a:gd name="connsiteX59" fmla="*/ 1898650 w 2076450"/>
                  <a:gd name="connsiteY59" fmla="*/ 1682750 h 3467100"/>
                  <a:gd name="connsiteX60" fmla="*/ 1943100 w 2076450"/>
                  <a:gd name="connsiteY60" fmla="*/ 1587500 h 3467100"/>
                  <a:gd name="connsiteX61" fmla="*/ 1962150 w 2076450"/>
                  <a:gd name="connsiteY61" fmla="*/ 1524000 h 3467100"/>
                  <a:gd name="connsiteX62" fmla="*/ 1930400 w 2076450"/>
                  <a:gd name="connsiteY62" fmla="*/ 1428750 h 3467100"/>
                  <a:gd name="connsiteX63" fmla="*/ 1943100 w 2076450"/>
                  <a:gd name="connsiteY63" fmla="*/ 1327150 h 3467100"/>
                  <a:gd name="connsiteX64" fmla="*/ 1936750 w 2076450"/>
                  <a:gd name="connsiteY64" fmla="*/ 1123950 h 3467100"/>
                  <a:gd name="connsiteX65" fmla="*/ 1917700 w 2076450"/>
                  <a:gd name="connsiteY65" fmla="*/ 1047750 h 3467100"/>
                  <a:gd name="connsiteX66" fmla="*/ 1943100 w 2076450"/>
                  <a:gd name="connsiteY66" fmla="*/ 1047750 h 3467100"/>
                  <a:gd name="connsiteX67" fmla="*/ 2000250 w 2076450"/>
                  <a:gd name="connsiteY67" fmla="*/ 1149350 h 3467100"/>
                  <a:gd name="connsiteX68" fmla="*/ 2000250 w 2076450"/>
                  <a:gd name="connsiteY68" fmla="*/ 1257300 h 3467100"/>
                  <a:gd name="connsiteX69" fmla="*/ 2032000 w 2076450"/>
                  <a:gd name="connsiteY69" fmla="*/ 1409700 h 3467100"/>
                  <a:gd name="connsiteX70" fmla="*/ 2012950 w 2076450"/>
                  <a:gd name="connsiteY70" fmla="*/ 1498600 h 3467100"/>
                  <a:gd name="connsiteX71" fmla="*/ 1987550 w 2076450"/>
                  <a:gd name="connsiteY71" fmla="*/ 1562100 h 3467100"/>
                  <a:gd name="connsiteX72" fmla="*/ 2006600 w 2076450"/>
                  <a:gd name="connsiteY72" fmla="*/ 1574800 h 3467100"/>
                  <a:gd name="connsiteX73" fmla="*/ 2051050 w 2076450"/>
                  <a:gd name="connsiteY73" fmla="*/ 1492250 h 3467100"/>
                  <a:gd name="connsiteX74" fmla="*/ 2076450 w 2076450"/>
                  <a:gd name="connsiteY74" fmla="*/ 1377950 h 3467100"/>
                  <a:gd name="connsiteX75" fmla="*/ 2051050 w 2076450"/>
                  <a:gd name="connsiteY75" fmla="*/ 1212850 h 3467100"/>
                  <a:gd name="connsiteX76" fmla="*/ 2051050 w 2076450"/>
                  <a:gd name="connsiteY76" fmla="*/ 1136650 h 3467100"/>
                  <a:gd name="connsiteX77" fmla="*/ 2019300 w 2076450"/>
                  <a:gd name="connsiteY77" fmla="*/ 1047750 h 3467100"/>
                  <a:gd name="connsiteX78" fmla="*/ 1974850 w 2076450"/>
                  <a:gd name="connsiteY78" fmla="*/ 958850 h 3467100"/>
                  <a:gd name="connsiteX79" fmla="*/ 1949450 w 2076450"/>
                  <a:gd name="connsiteY79" fmla="*/ 869950 h 3467100"/>
                  <a:gd name="connsiteX80" fmla="*/ 1911350 w 2076450"/>
                  <a:gd name="connsiteY80" fmla="*/ 711200 h 3467100"/>
                  <a:gd name="connsiteX81" fmla="*/ 1905000 w 2076450"/>
                  <a:gd name="connsiteY81" fmla="*/ 628650 h 3467100"/>
                  <a:gd name="connsiteX82" fmla="*/ 1885950 w 2076450"/>
                  <a:gd name="connsiteY82" fmla="*/ 488950 h 3467100"/>
                  <a:gd name="connsiteX83" fmla="*/ 1809750 w 2076450"/>
                  <a:gd name="connsiteY83" fmla="*/ 349250 h 3467100"/>
                  <a:gd name="connsiteX84" fmla="*/ 1714500 w 2076450"/>
                  <a:gd name="connsiteY84" fmla="*/ 228600 h 3467100"/>
                  <a:gd name="connsiteX85" fmla="*/ 1651000 w 2076450"/>
                  <a:gd name="connsiteY85" fmla="*/ 184150 h 3467100"/>
                  <a:gd name="connsiteX86" fmla="*/ 1619250 w 2076450"/>
                  <a:gd name="connsiteY86" fmla="*/ 114300 h 3467100"/>
                  <a:gd name="connsiteX87" fmla="*/ 1511300 w 2076450"/>
                  <a:gd name="connsiteY87" fmla="*/ 38100 h 3467100"/>
                  <a:gd name="connsiteX88" fmla="*/ 1314450 w 2076450"/>
                  <a:gd name="connsiteY88" fmla="*/ 0 h 3467100"/>
                  <a:gd name="connsiteX89" fmla="*/ 1181100 w 2076450"/>
                  <a:gd name="connsiteY89" fmla="*/ 12700 h 3467100"/>
                  <a:gd name="connsiteX90" fmla="*/ 1022350 w 2076450"/>
                  <a:gd name="connsiteY90" fmla="*/ 76200 h 3467100"/>
                  <a:gd name="connsiteX91" fmla="*/ 876300 w 2076450"/>
                  <a:gd name="connsiteY91" fmla="*/ 165100 h 3467100"/>
                  <a:gd name="connsiteX92" fmla="*/ 774700 w 2076450"/>
                  <a:gd name="connsiteY92" fmla="*/ 304800 h 3467100"/>
                  <a:gd name="connsiteX93" fmla="*/ 666750 w 2076450"/>
                  <a:gd name="connsiteY93" fmla="*/ 495300 h 3467100"/>
                  <a:gd name="connsiteX94" fmla="*/ 565150 w 2076450"/>
                  <a:gd name="connsiteY94" fmla="*/ 660400 h 3467100"/>
                  <a:gd name="connsiteX95" fmla="*/ 469900 w 2076450"/>
                  <a:gd name="connsiteY95" fmla="*/ 781050 h 3467100"/>
                  <a:gd name="connsiteX96" fmla="*/ 361950 w 2076450"/>
                  <a:gd name="connsiteY96" fmla="*/ 952500 h 3467100"/>
                  <a:gd name="connsiteX97" fmla="*/ 254000 w 2076450"/>
                  <a:gd name="connsiteY97" fmla="*/ 1117600 h 3467100"/>
                  <a:gd name="connsiteX98" fmla="*/ 241300 w 2076450"/>
                  <a:gd name="connsiteY98" fmla="*/ 1193800 h 3467100"/>
                  <a:gd name="connsiteX99" fmla="*/ 279400 w 2076450"/>
                  <a:gd name="connsiteY99" fmla="*/ 1270000 h 3467100"/>
                  <a:gd name="connsiteX100" fmla="*/ 311150 w 2076450"/>
                  <a:gd name="connsiteY100" fmla="*/ 1333500 h 3467100"/>
                  <a:gd name="connsiteX101" fmla="*/ 368300 w 2076450"/>
                  <a:gd name="connsiteY101" fmla="*/ 1352550 h 3467100"/>
                  <a:gd name="connsiteX102" fmla="*/ 323850 w 2076450"/>
                  <a:gd name="connsiteY102" fmla="*/ 1428750 h 3467100"/>
                  <a:gd name="connsiteX103" fmla="*/ 330200 w 2076450"/>
                  <a:gd name="connsiteY103" fmla="*/ 1644650 h 3467100"/>
                  <a:gd name="connsiteX104" fmla="*/ 336550 w 2076450"/>
                  <a:gd name="connsiteY104" fmla="*/ 1771650 h 3467100"/>
                  <a:gd name="connsiteX105" fmla="*/ 323850 w 2076450"/>
                  <a:gd name="connsiteY105" fmla="*/ 1917700 h 3467100"/>
                  <a:gd name="connsiteX106" fmla="*/ 381000 w 2076450"/>
                  <a:gd name="connsiteY106" fmla="*/ 2025650 h 3467100"/>
                  <a:gd name="connsiteX107" fmla="*/ 406400 w 2076450"/>
                  <a:gd name="connsiteY107" fmla="*/ 2146300 h 3467100"/>
                  <a:gd name="connsiteX108" fmla="*/ 431800 w 2076450"/>
                  <a:gd name="connsiteY108" fmla="*/ 2146300 h 3467100"/>
                  <a:gd name="connsiteX109" fmla="*/ 463550 w 2076450"/>
                  <a:gd name="connsiteY109" fmla="*/ 2419350 h 3467100"/>
                  <a:gd name="connsiteX110" fmla="*/ 387350 w 2076450"/>
                  <a:gd name="connsiteY110" fmla="*/ 2609850 h 3467100"/>
                  <a:gd name="connsiteX111" fmla="*/ 298450 w 2076450"/>
                  <a:gd name="connsiteY111" fmla="*/ 2863850 h 3467100"/>
                  <a:gd name="connsiteX112" fmla="*/ 273050 w 2076450"/>
                  <a:gd name="connsiteY112" fmla="*/ 2978150 h 3467100"/>
                  <a:gd name="connsiteX113" fmla="*/ 196850 w 2076450"/>
                  <a:gd name="connsiteY113" fmla="*/ 3086100 h 3467100"/>
                  <a:gd name="connsiteX114" fmla="*/ 0 w 2076450"/>
                  <a:gd name="connsiteY114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808266 w 2076450"/>
                  <a:gd name="connsiteY12" fmla="*/ 1308100 h 3467100"/>
                  <a:gd name="connsiteX13" fmla="*/ 793299 w 2076450"/>
                  <a:gd name="connsiteY13" fmla="*/ 1068163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33550 w 2076450"/>
                  <a:gd name="connsiteY25" fmla="*/ 1308100 h 3467100"/>
                  <a:gd name="connsiteX26" fmla="*/ 1606550 w 2076450"/>
                  <a:gd name="connsiteY26" fmla="*/ 1473200 h 3467100"/>
                  <a:gd name="connsiteX27" fmla="*/ 1460500 w 2076450"/>
                  <a:gd name="connsiteY27" fmla="*/ 1619250 h 3467100"/>
                  <a:gd name="connsiteX28" fmla="*/ 1371600 w 2076450"/>
                  <a:gd name="connsiteY28" fmla="*/ 1771650 h 3467100"/>
                  <a:gd name="connsiteX29" fmla="*/ 1422400 w 2076450"/>
                  <a:gd name="connsiteY29" fmla="*/ 1885950 h 3467100"/>
                  <a:gd name="connsiteX30" fmla="*/ 1479550 w 2076450"/>
                  <a:gd name="connsiteY30" fmla="*/ 2063750 h 3467100"/>
                  <a:gd name="connsiteX31" fmla="*/ 1447346 w 2076450"/>
                  <a:gd name="connsiteY31" fmla="*/ 2363561 h 3467100"/>
                  <a:gd name="connsiteX32" fmla="*/ 1249136 w 2076450"/>
                  <a:gd name="connsiteY32" fmla="*/ 2667000 h 3467100"/>
                  <a:gd name="connsiteX33" fmla="*/ 1327150 w 2076450"/>
                  <a:gd name="connsiteY33" fmla="*/ 2749554 h 3467100"/>
                  <a:gd name="connsiteX34" fmla="*/ 1390650 w 2076450"/>
                  <a:gd name="connsiteY34" fmla="*/ 2686050 h 3467100"/>
                  <a:gd name="connsiteX35" fmla="*/ 1261836 w 2076450"/>
                  <a:gd name="connsiteY35" fmla="*/ 2988129 h 3467100"/>
                  <a:gd name="connsiteX36" fmla="*/ 1346200 w 2076450"/>
                  <a:gd name="connsiteY36" fmla="*/ 3086100 h 3467100"/>
                  <a:gd name="connsiteX37" fmla="*/ 1293131 w 2076450"/>
                  <a:gd name="connsiteY37" fmla="*/ 3190875 h 3467100"/>
                  <a:gd name="connsiteX38" fmla="*/ 1225550 w 2076450"/>
                  <a:gd name="connsiteY38" fmla="*/ 3162300 h 3467100"/>
                  <a:gd name="connsiteX39" fmla="*/ 1085850 w 2076450"/>
                  <a:gd name="connsiteY39" fmla="*/ 3175000 h 3467100"/>
                  <a:gd name="connsiteX40" fmla="*/ 1085850 w 2076450"/>
                  <a:gd name="connsiteY40" fmla="*/ 3225800 h 3467100"/>
                  <a:gd name="connsiteX41" fmla="*/ 1219200 w 2076450"/>
                  <a:gd name="connsiteY41" fmla="*/ 3435350 h 3467100"/>
                  <a:gd name="connsiteX42" fmla="*/ 1441450 w 2076450"/>
                  <a:gd name="connsiteY42" fmla="*/ 3422650 h 3467100"/>
                  <a:gd name="connsiteX43" fmla="*/ 1511300 w 2076450"/>
                  <a:gd name="connsiteY43" fmla="*/ 3467100 h 3467100"/>
                  <a:gd name="connsiteX44" fmla="*/ 1625600 w 2076450"/>
                  <a:gd name="connsiteY44" fmla="*/ 3467100 h 3467100"/>
                  <a:gd name="connsiteX45" fmla="*/ 1670050 w 2076450"/>
                  <a:gd name="connsiteY45" fmla="*/ 3429000 h 3467100"/>
                  <a:gd name="connsiteX46" fmla="*/ 1752600 w 2076450"/>
                  <a:gd name="connsiteY46" fmla="*/ 3429000 h 3467100"/>
                  <a:gd name="connsiteX47" fmla="*/ 1778000 w 2076450"/>
                  <a:gd name="connsiteY47" fmla="*/ 3397250 h 3467100"/>
                  <a:gd name="connsiteX48" fmla="*/ 1752600 w 2076450"/>
                  <a:gd name="connsiteY48" fmla="*/ 3282950 h 3467100"/>
                  <a:gd name="connsiteX49" fmla="*/ 1752600 w 2076450"/>
                  <a:gd name="connsiteY49" fmla="*/ 3130550 h 3467100"/>
                  <a:gd name="connsiteX50" fmla="*/ 1771650 w 2076450"/>
                  <a:gd name="connsiteY50" fmla="*/ 2901950 h 3467100"/>
                  <a:gd name="connsiteX51" fmla="*/ 1828800 w 2076450"/>
                  <a:gd name="connsiteY51" fmla="*/ 2686050 h 3467100"/>
                  <a:gd name="connsiteX52" fmla="*/ 1841500 w 2076450"/>
                  <a:gd name="connsiteY52" fmla="*/ 2617561 h 3467100"/>
                  <a:gd name="connsiteX53" fmla="*/ 1870982 w 2076450"/>
                  <a:gd name="connsiteY53" fmla="*/ 2574474 h 3467100"/>
                  <a:gd name="connsiteX54" fmla="*/ 1885950 w 2076450"/>
                  <a:gd name="connsiteY54" fmla="*/ 2571750 h 3467100"/>
                  <a:gd name="connsiteX55" fmla="*/ 1949450 w 2076450"/>
                  <a:gd name="connsiteY55" fmla="*/ 2514600 h 3467100"/>
                  <a:gd name="connsiteX56" fmla="*/ 1962150 w 2076450"/>
                  <a:gd name="connsiteY56" fmla="*/ 2305050 h 3467100"/>
                  <a:gd name="connsiteX57" fmla="*/ 1917700 w 2076450"/>
                  <a:gd name="connsiteY57" fmla="*/ 1943100 h 3467100"/>
                  <a:gd name="connsiteX58" fmla="*/ 1879600 w 2076450"/>
                  <a:gd name="connsiteY58" fmla="*/ 1816100 h 3467100"/>
                  <a:gd name="connsiteX59" fmla="*/ 1898650 w 2076450"/>
                  <a:gd name="connsiteY59" fmla="*/ 1682750 h 3467100"/>
                  <a:gd name="connsiteX60" fmla="*/ 1943100 w 2076450"/>
                  <a:gd name="connsiteY60" fmla="*/ 1587500 h 3467100"/>
                  <a:gd name="connsiteX61" fmla="*/ 1962150 w 2076450"/>
                  <a:gd name="connsiteY61" fmla="*/ 1524000 h 3467100"/>
                  <a:gd name="connsiteX62" fmla="*/ 1930400 w 2076450"/>
                  <a:gd name="connsiteY62" fmla="*/ 1428750 h 3467100"/>
                  <a:gd name="connsiteX63" fmla="*/ 1943100 w 2076450"/>
                  <a:gd name="connsiteY63" fmla="*/ 1327150 h 3467100"/>
                  <a:gd name="connsiteX64" fmla="*/ 1936750 w 2076450"/>
                  <a:gd name="connsiteY64" fmla="*/ 1123950 h 3467100"/>
                  <a:gd name="connsiteX65" fmla="*/ 1917700 w 2076450"/>
                  <a:gd name="connsiteY65" fmla="*/ 1047750 h 3467100"/>
                  <a:gd name="connsiteX66" fmla="*/ 1943100 w 2076450"/>
                  <a:gd name="connsiteY66" fmla="*/ 1047750 h 3467100"/>
                  <a:gd name="connsiteX67" fmla="*/ 2000250 w 2076450"/>
                  <a:gd name="connsiteY67" fmla="*/ 1149350 h 3467100"/>
                  <a:gd name="connsiteX68" fmla="*/ 2000250 w 2076450"/>
                  <a:gd name="connsiteY68" fmla="*/ 1257300 h 3467100"/>
                  <a:gd name="connsiteX69" fmla="*/ 2032000 w 2076450"/>
                  <a:gd name="connsiteY69" fmla="*/ 1409700 h 3467100"/>
                  <a:gd name="connsiteX70" fmla="*/ 2012950 w 2076450"/>
                  <a:gd name="connsiteY70" fmla="*/ 1498600 h 3467100"/>
                  <a:gd name="connsiteX71" fmla="*/ 1987550 w 2076450"/>
                  <a:gd name="connsiteY71" fmla="*/ 1562100 h 3467100"/>
                  <a:gd name="connsiteX72" fmla="*/ 2051050 w 2076450"/>
                  <a:gd name="connsiteY72" fmla="*/ 1492250 h 3467100"/>
                  <a:gd name="connsiteX73" fmla="*/ 2076450 w 2076450"/>
                  <a:gd name="connsiteY73" fmla="*/ 1377950 h 3467100"/>
                  <a:gd name="connsiteX74" fmla="*/ 2051050 w 2076450"/>
                  <a:gd name="connsiteY74" fmla="*/ 1212850 h 3467100"/>
                  <a:gd name="connsiteX75" fmla="*/ 2051050 w 2076450"/>
                  <a:gd name="connsiteY75" fmla="*/ 1136650 h 3467100"/>
                  <a:gd name="connsiteX76" fmla="*/ 2019300 w 2076450"/>
                  <a:gd name="connsiteY76" fmla="*/ 1047750 h 3467100"/>
                  <a:gd name="connsiteX77" fmla="*/ 1974850 w 2076450"/>
                  <a:gd name="connsiteY77" fmla="*/ 958850 h 3467100"/>
                  <a:gd name="connsiteX78" fmla="*/ 1949450 w 2076450"/>
                  <a:gd name="connsiteY78" fmla="*/ 869950 h 3467100"/>
                  <a:gd name="connsiteX79" fmla="*/ 1911350 w 2076450"/>
                  <a:gd name="connsiteY79" fmla="*/ 711200 h 3467100"/>
                  <a:gd name="connsiteX80" fmla="*/ 1905000 w 2076450"/>
                  <a:gd name="connsiteY80" fmla="*/ 628650 h 3467100"/>
                  <a:gd name="connsiteX81" fmla="*/ 1885950 w 2076450"/>
                  <a:gd name="connsiteY81" fmla="*/ 488950 h 3467100"/>
                  <a:gd name="connsiteX82" fmla="*/ 1809750 w 2076450"/>
                  <a:gd name="connsiteY82" fmla="*/ 349250 h 3467100"/>
                  <a:gd name="connsiteX83" fmla="*/ 1714500 w 2076450"/>
                  <a:gd name="connsiteY83" fmla="*/ 228600 h 3467100"/>
                  <a:gd name="connsiteX84" fmla="*/ 1651000 w 2076450"/>
                  <a:gd name="connsiteY84" fmla="*/ 184150 h 3467100"/>
                  <a:gd name="connsiteX85" fmla="*/ 1619250 w 2076450"/>
                  <a:gd name="connsiteY85" fmla="*/ 114300 h 3467100"/>
                  <a:gd name="connsiteX86" fmla="*/ 1511300 w 2076450"/>
                  <a:gd name="connsiteY86" fmla="*/ 38100 h 3467100"/>
                  <a:gd name="connsiteX87" fmla="*/ 1314450 w 2076450"/>
                  <a:gd name="connsiteY87" fmla="*/ 0 h 3467100"/>
                  <a:gd name="connsiteX88" fmla="*/ 1181100 w 2076450"/>
                  <a:gd name="connsiteY88" fmla="*/ 12700 h 3467100"/>
                  <a:gd name="connsiteX89" fmla="*/ 1022350 w 2076450"/>
                  <a:gd name="connsiteY89" fmla="*/ 76200 h 3467100"/>
                  <a:gd name="connsiteX90" fmla="*/ 876300 w 2076450"/>
                  <a:gd name="connsiteY90" fmla="*/ 165100 h 3467100"/>
                  <a:gd name="connsiteX91" fmla="*/ 774700 w 2076450"/>
                  <a:gd name="connsiteY91" fmla="*/ 304800 h 3467100"/>
                  <a:gd name="connsiteX92" fmla="*/ 666750 w 2076450"/>
                  <a:gd name="connsiteY92" fmla="*/ 495300 h 3467100"/>
                  <a:gd name="connsiteX93" fmla="*/ 565150 w 2076450"/>
                  <a:gd name="connsiteY93" fmla="*/ 660400 h 3467100"/>
                  <a:gd name="connsiteX94" fmla="*/ 469900 w 2076450"/>
                  <a:gd name="connsiteY94" fmla="*/ 781050 h 3467100"/>
                  <a:gd name="connsiteX95" fmla="*/ 361950 w 2076450"/>
                  <a:gd name="connsiteY95" fmla="*/ 952500 h 3467100"/>
                  <a:gd name="connsiteX96" fmla="*/ 254000 w 2076450"/>
                  <a:gd name="connsiteY96" fmla="*/ 1117600 h 3467100"/>
                  <a:gd name="connsiteX97" fmla="*/ 241300 w 2076450"/>
                  <a:gd name="connsiteY97" fmla="*/ 1193800 h 3467100"/>
                  <a:gd name="connsiteX98" fmla="*/ 279400 w 2076450"/>
                  <a:gd name="connsiteY98" fmla="*/ 1270000 h 3467100"/>
                  <a:gd name="connsiteX99" fmla="*/ 311150 w 2076450"/>
                  <a:gd name="connsiteY99" fmla="*/ 1333500 h 3467100"/>
                  <a:gd name="connsiteX100" fmla="*/ 368300 w 2076450"/>
                  <a:gd name="connsiteY100" fmla="*/ 1352550 h 3467100"/>
                  <a:gd name="connsiteX101" fmla="*/ 323850 w 2076450"/>
                  <a:gd name="connsiteY101" fmla="*/ 1428750 h 3467100"/>
                  <a:gd name="connsiteX102" fmla="*/ 330200 w 2076450"/>
                  <a:gd name="connsiteY102" fmla="*/ 1644650 h 3467100"/>
                  <a:gd name="connsiteX103" fmla="*/ 336550 w 2076450"/>
                  <a:gd name="connsiteY103" fmla="*/ 1771650 h 3467100"/>
                  <a:gd name="connsiteX104" fmla="*/ 323850 w 2076450"/>
                  <a:gd name="connsiteY104" fmla="*/ 1917700 h 3467100"/>
                  <a:gd name="connsiteX105" fmla="*/ 381000 w 2076450"/>
                  <a:gd name="connsiteY105" fmla="*/ 2025650 h 3467100"/>
                  <a:gd name="connsiteX106" fmla="*/ 406400 w 2076450"/>
                  <a:gd name="connsiteY106" fmla="*/ 2146300 h 3467100"/>
                  <a:gd name="connsiteX107" fmla="*/ 431800 w 2076450"/>
                  <a:gd name="connsiteY107" fmla="*/ 2146300 h 3467100"/>
                  <a:gd name="connsiteX108" fmla="*/ 463550 w 2076450"/>
                  <a:gd name="connsiteY108" fmla="*/ 2419350 h 3467100"/>
                  <a:gd name="connsiteX109" fmla="*/ 387350 w 2076450"/>
                  <a:gd name="connsiteY109" fmla="*/ 2609850 h 3467100"/>
                  <a:gd name="connsiteX110" fmla="*/ 298450 w 2076450"/>
                  <a:gd name="connsiteY110" fmla="*/ 2863850 h 3467100"/>
                  <a:gd name="connsiteX111" fmla="*/ 273050 w 2076450"/>
                  <a:gd name="connsiteY111" fmla="*/ 2978150 h 3467100"/>
                  <a:gd name="connsiteX112" fmla="*/ 196850 w 2076450"/>
                  <a:gd name="connsiteY112" fmla="*/ 3086100 h 3467100"/>
                  <a:gd name="connsiteX113" fmla="*/ 0 w 2076450"/>
                  <a:gd name="connsiteY113" fmla="*/ 3168650 h 3467100"/>
                  <a:gd name="connsiteX0" fmla="*/ 0 w 2076450"/>
                  <a:gd name="connsiteY0" fmla="*/ 3168650 h 3467100"/>
                  <a:gd name="connsiteX1" fmla="*/ 199571 w 2076450"/>
                  <a:gd name="connsiteY1" fmla="*/ 3222625 h 3467100"/>
                  <a:gd name="connsiteX2" fmla="*/ 463550 w 2076450"/>
                  <a:gd name="connsiteY2" fmla="*/ 3162300 h 3467100"/>
                  <a:gd name="connsiteX3" fmla="*/ 895350 w 2076450"/>
                  <a:gd name="connsiteY3" fmla="*/ 3041650 h 3467100"/>
                  <a:gd name="connsiteX4" fmla="*/ 933450 w 2076450"/>
                  <a:gd name="connsiteY4" fmla="*/ 2971800 h 3467100"/>
                  <a:gd name="connsiteX5" fmla="*/ 958850 w 2076450"/>
                  <a:gd name="connsiteY5" fmla="*/ 2355850 h 3467100"/>
                  <a:gd name="connsiteX6" fmla="*/ 876300 w 2076450"/>
                  <a:gd name="connsiteY6" fmla="*/ 2298700 h 3467100"/>
                  <a:gd name="connsiteX7" fmla="*/ 901700 w 2076450"/>
                  <a:gd name="connsiteY7" fmla="*/ 2222500 h 3467100"/>
                  <a:gd name="connsiteX8" fmla="*/ 888549 w 2076450"/>
                  <a:gd name="connsiteY8" fmla="*/ 2029277 h 3467100"/>
                  <a:gd name="connsiteX9" fmla="*/ 793750 w 2076450"/>
                  <a:gd name="connsiteY9" fmla="*/ 1841500 h 3467100"/>
                  <a:gd name="connsiteX10" fmla="*/ 736600 w 2076450"/>
                  <a:gd name="connsiteY10" fmla="*/ 1657350 h 3467100"/>
                  <a:gd name="connsiteX11" fmla="*/ 819150 w 2076450"/>
                  <a:gd name="connsiteY11" fmla="*/ 1454150 h 3467100"/>
                  <a:gd name="connsiteX12" fmla="*/ 808266 w 2076450"/>
                  <a:gd name="connsiteY12" fmla="*/ 1308100 h 3467100"/>
                  <a:gd name="connsiteX13" fmla="*/ 793299 w 2076450"/>
                  <a:gd name="connsiteY13" fmla="*/ 1068163 h 3467100"/>
                  <a:gd name="connsiteX14" fmla="*/ 825500 w 2076450"/>
                  <a:gd name="connsiteY14" fmla="*/ 971550 h 3467100"/>
                  <a:gd name="connsiteX15" fmla="*/ 901700 w 2076450"/>
                  <a:gd name="connsiteY15" fmla="*/ 920750 h 3467100"/>
                  <a:gd name="connsiteX16" fmla="*/ 965200 w 2076450"/>
                  <a:gd name="connsiteY16" fmla="*/ 825500 h 3467100"/>
                  <a:gd name="connsiteX17" fmla="*/ 996950 w 2076450"/>
                  <a:gd name="connsiteY17" fmla="*/ 736600 h 3467100"/>
                  <a:gd name="connsiteX18" fmla="*/ 1066800 w 2076450"/>
                  <a:gd name="connsiteY18" fmla="*/ 654050 h 3467100"/>
                  <a:gd name="connsiteX19" fmla="*/ 1180650 w 2076450"/>
                  <a:gd name="connsiteY19" fmla="*/ 532040 h 3467100"/>
                  <a:gd name="connsiteX20" fmla="*/ 1263650 w 2076450"/>
                  <a:gd name="connsiteY20" fmla="*/ 393700 h 3467100"/>
                  <a:gd name="connsiteX21" fmla="*/ 1357542 w 2076450"/>
                  <a:gd name="connsiteY21" fmla="*/ 353786 h 3467100"/>
                  <a:gd name="connsiteX22" fmla="*/ 1739900 w 2076450"/>
                  <a:gd name="connsiteY22" fmla="*/ 546100 h 3467100"/>
                  <a:gd name="connsiteX23" fmla="*/ 1765300 w 2076450"/>
                  <a:gd name="connsiteY23" fmla="*/ 622300 h 3467100"/>
                  <a:gd name="connsiteX24" fmla="*/ 1765300 w 2076450"/>
                  <a:gd name="connsiteY24" fmla="*/ 939800 h 3467100"/>
                  <a:gd name="connsiteX25" fmla="*/ 1733550 w 2076450"/>
                  <a:gd name="connsiteY25" fmla="*/ 1308100 h 3467100"/>
                  <a:gd name="connsiteX26" fmla="*/ 1606550 w 2076450"/>
                  <a:gd name="connsiteY26" fmla="*/ 1473200 h 3467100"/>
                  <a:gd name="connsiteX27" fmla="*/ 1460500 w 2076450"/>
                  <a:gd name="connsiteY27" fmla="*/ 1619250 h 3467100"/>
                  <a:gd name="connsiteX28" fmla="*/ 1371600 w 2076450"/>
                  <a:gd name="connsiteY28" fmla="*/ 1771650 h 3467100"/>
                  <a:gd name="connsiteX29" fmla="*/ 1422400 w 2076450"/>
                  <a:gd name="connsiteY29" fmla="*/ 1885950 h 3467100"/>
                  <a:gd name="connsiteX30" fmla="*/ 1479550 w 2076450"/>
                  <a:gd name="connsiteY30" fmla="*/ 2063750 h 3467100"/>
                  <a:gd name="connsiteX31" fmla="*/ 1447346 w 2076450"/>
                  <a:gd name="connsiteY31" fmla="*/ 2363561 h 3467100"/>
                  <a:gd name="connsiteX32" fmla="*/ 1249136 w 2076450"/>
                  <a:gd name="connsiteY32" fmla="*/ 2667000 h 3467100"/>
                  <a:gd name="connsiteX33" fmla="*/ 1327150 w 2076450"/>
                  <a:gd name="connsiteY33" fmla="*/ 2749554 h 3467100"/>
                  <a:gd name="connsiteX34" fmla="*/ 1390650 w 2076450"/>
                  <a:gd name="connsiteY34" fmla="*/ 2686050 h 3467100"/>
                  <a:gd name="connsiteX35" fmla="*/ 1261836 w 2076450"/>
                  <a:gd name="connsiteY35" fmla="*/ 2988129 h 3467100"/>
                  <a:gd name="connsiteX36" fmla="*/ 1346200 w 2076450"/>
                  <a:gd name="connsiteY36" fmla="*/ 3086100 h 3467100"/>
                  <a:gd name="connsiteX37" fmla="*/ 1293131 w 2076450"/>
                  <a:gd name="connsiteY37" fmla="*/ 3190875 h 3467100"/>
                  <a:gd name="connsiteX38" fmla="*/ 1225550 w 2076450"/>
                  <a:gd name="connsiteY38" fmla="*/ 3162300 h 3467100"/>
                  <a:gd name="connsiteX39" fmla="*/ 1085850 w 2076450"/>
                  <a:gd name="connsiteY39" fmla="*/ 3175000 h 3467100"/>
                  <a:gd name="connsiteX40" fmla="*/ 1085850 w 2076450"/>
                  <a:gd name="connsiteY40" fmla="*/ 3225800 h 3467100"/>
                  <a:gd name="connsiteX41" fmla="*/ 1219200 w 2076450"/>
                  <a:gd name="connsiteY41" fmla="*/ 3435350 h 3467100"/>
                  <a:gd name="connsiteX42" fmla="*/ 1441450 w 2076450"/>
                  <a:gd name="connsiteY42" fmla="*/ 3422650 h 3467100"/>
                  <a:gd name="connsiteX43" fmla="*/ 1511300 w 2076450"/>
                  <a:gd name="connsiteY43" fmla="*/ 3467100 h 3467100"/>
                  <a:gd name="connsiteX44" fmla="*/ 1625600 w 2076450"/>
                  <a:gd name="connsiteY44" fmla="*/ 3467100 h 3467100"/>
                  <a:gd name="connsiteX45" fmla="*/ 1670050 w 2076450"/>
                  <a:gd name="connsiteY45" fmla="*/ 3429000 h 3467100"/>
                  <a:gd name="connsiteX46" fmla="*/ 1752600 w 2076450"/>
                  <a:gd name="connsiteY46" fmla="*/ 3429000 h 3467100"/>
                  <a:gd name="connsiteX47" fmla="*/ 1778000 w 2076450"/>
                  <a:gd name="connsiteY47" fmla="*/ 3397250 h 3467100"/>
                  <a:gd name="connsiteX48" fmla="*/ 1752600 w 2076450"/>
                  <a:gd name="connsiteY48" fmla="*/ 3282950 h 3467100"/>
                  <a:gd name="connsiteX49" fmla="*/ 1752600 w 2076450"/>
                  <a:gd name="connsiteY49" fmla="*/ 3130550 h 3467100"/>
                  <a:gd name="connsiteX50" fmla="*/ 1771650 w 2076450"/>
                  <a:gd name="connsiteY50" fmla="*/ 2901950 h 3467100"/>
                  <a:gd name="connsiteX51" fmla="*/ 1828800 w 2076450"/>
                  <a:gd name="connsiteY51" fmla="*/ 2686050 h 3467100"/>
                  <a:gd name="connsiteX52" fmla="*/ 1841500 w 2076450"/>
                  <a:gd name="connsiteY52" fmla="*/ 2617561 h 3467100"/>
                  <a:gd name="connsiteX53" fmla="*/ 1870982 w 2076450"/>
                  <a:gd name="connsiteY53" fmla="*/ 2574474 h 3467100"/>
                  <a:gd name="connsiteX54" fmla="*/ 1885950 w 2076450"/>
                  <a:gd name="connsiteY54" fmla="*/ 2571750 h 3467100"/>
                  <a:gd name="connsiteX55" fmla="*/ 1949450 w 2076450"/>
                  <a:gd name="connsiteY55" fmla="*/ 2514600 h 3467100"/>
                  <a:gd name="connsiteX56" fmla="*/ 1962150 w 2076450"/>
                  <a:gd name="connsiteY56" fmla="*/ 2305050 h 3467100"/>
                  <a:gd name="connsiteX57" fmla="*/ 1917700 w 2076450"/>
                  <a:gd name="connsiteY57" fmla="*/ 1943100 h 3467100"/>
                  <a:gd name="connsiteX58" fmla="*/ 1879600 w 2076450"/>
                  <a:gd name="connsiteY58" fmla="*/ 1816100 h 3467100"/>
                  <a:gd name="connsiteX59" fmla="*/ 1898650 w 2076450"/>
                  <a:gd name="connsiteY59" fmla="*/ 1682750 h 3467100"/>
                  <a:gd name="connsiteX60" fmla="*/ 1943100 w 2076450"/>
                  <a:gd name="connsiteY60" fmla="*/ 1587500 h 3467100"/>
                  <a:gd name="connsiteX61" fmla="*/ 1962150 w 2076450"/>
                  <a:gd name="connsiteY61" fmla="*/ 1524000 h 3467100"/>
                  <a:gd name="connsiteX62" fmla="*/ 1930400 w 2076450"/>
                  <a:gd name="connsiteY62" fmla="*/ 1428750 h 3467100"/>
                  <a:gd name="connsiteX63" fmla="*/ 1943100 w 2076450"/>
                  <a:gd name="connsiteY63" fmla="*/ 1327150 h 3467100"/>
                  <a:gd name="connsiteX64" fmla="*/ 1936750 w 2076450"/>
                  <a:gd name="connsiteY64" fmla="*/ 1123950 h 3467100"/>
                  <a:gd name="connsiteX65" fmla="*/ 1917700 w 2076450"/>
                  <a:gd name="connsiteY65" fmla="*/ 1047750 h 3467100"/>
                  <a:gd name="connsiteX66" fmla="*/ 1943100 w 2076450"/>
                  <a:gd name="connsiteY66" fmla="*/ 1047750 h 3467100"/>
                  <a:gd name="connsiteX67" fmla="*/ 2000250 w 2076450"/>
                  <a:gd name="connsiteY67" fmla="*/ 1149350 h 3467100"/>
                  <a:gd name="connsiteX68" fmla="*/ 2000250 w 2076450"/>
                  <a:gd name="connsiteY68" fmla="*/ 1257300 h 3467100"/>
                  <a:gd name="connsiteX69" fmla="*/ 2032000 w 2076450"/>
                  <a:gd name="connsiteY69" fmla="*/ 1409700 h 3467100"/>
                  <a:gd name="connsiteX70" fmla="*/ 2012950 w 2076450"/>
                  <a:gd name="connsiteY70" fmla="*/ 1498600 h 3467100"/>
                  <a:gd name="connsiteX71" fmla="*/ 1987550 w 2076450"/>
                  <a:gd name="connsiteY71" fmla="*/ 1562100 h 3467100"/>
                  <a:gd name="connsiteX72" fmla="*/ 2076450 w 2076450"/>
                  <a:gd name="connsiteY72" fmla="*/ 1377950 h 3467100"/>
                  <a:gd name="connsiteX73" fmla="*/ 2051050 w 2076450"/>
                  <a:gd name="connsiteY73" fmla="*/ 1212850 h 3467100"/>
                  <a:gd name="connsiteX74" fmla="*/ 2051050 w 2076450"/>
                  <a:gd name="connsiteY74" fmla="*/ 1136650 h 3467100"/>
                  <a:gd name="connsiteX75" fmla="*/ 2019300 w 2076450"/>
                  <a:gd name="connsiteY75" fmla="*/ 1047750 h 3467100"/>
                  <a:gd name="connsiteX76" fmla="*/ 1974850 w 2076450"/>
                  <a:gd name="connsiteY76" fmla="*/ 958850 h 3467100"/>
                  <a:gd name="connsiteX77" fmla="*/ 1949450 w 2076450"/>
                  <a:gd name="connsiteY77" fmla="*/ 869950 h 3467100"/>
                  <a:gd name="connsiteX78" fmla="*/ 1911350 w 2076450"/>
                  <a:gd name="connsiteY78" fmla="*/ 711200 h 3467100"/>
                  <a:gd name="connsiteX79" fmla="*/ 1905000 w 2076450"/>
                  <a:gd name="connsiteY79" fmla="*/ 628650 h 3467100"/>
                  <a:gd name="connsiteX80" fmla="*/ 1885950 w 2076450"/>
                  <a:gd name="connsiteY80" fmla="*/ 488950 h 3467100"/>
                  <a:gd name="connsiteX81" fmla="*/ 1809750 w 2076450"/>
                  <a:gd name="connsiteY81" fmla="*/ 349250 h 3467100"/>
                  <a:gd name="connsiteX82" fmla="*/ 1714500 w 2076450"/>
                  <a:gd name="connsiteY82" fmla="*/ 228600 h 3467100"/>
                  <a:gd name="connsiteX83" fmla="*/ 1651000 w 2076450"/>
                  <a:gd name="connsiteY83" fmla="*/ 184150 h 3467100"/>
                  <a:gd name="connsiteX84" fmla="*/ 1619250 w 2076450"/>
                  <a:gd name="connsiteY84" fmla="*/ 114300 h 3467100"/>
                  <a:gd name="connsiteX85" fmla="*/ 1511300 w 2076450"/>
                  <a:gd name="connsiteY85" fmla="*/ 38100 h 3467100"/>
                  <a:gd name="connsiteX86" fmla="*/ 1314450 w 2076450"/>
                  <a:gd name="connsiteY86" fmla="*/ 0 h 3467100"/>
                  <a:gd name="connsiteX87" fmla="*/ 1181100 w 2076450"/>
                  <a:gd name="connsiteY87" fmla="*/ 12700 h 3467100"/>
                  <a:gd name="connsiteX88" fmla="*/ 1022350 w 2076450"/>
                  <a:gd name="connsiteY88" fmla="*/ 76200 h 3467100"/>
                  <a:gd name="connsiteX89" fmla="*/ 876300 w 2076450"/>
                  <a:gd name="connsiteY89" fmla="*/ 165100 h 3467100"/>
                  <a:gd name="connsiteX90" fmla="*/ 774700 w 2076450"/>
                  <a:gd name="connsiteY90" fmla="*/ 304800 h 3467100"/>
                  <a:gd name="connsiteX91" fmla="*/ 666750 w 2076450"/>
                  <a:gd name="connsiteY91" fmla="*/ 495300 h 3467100"/>
                  <a:gd name="connsiteX92" fmla="*/ 565150 w 2076450"/>
                  <a:gd name="connsiteY92" fmla="*/ 660400 h 3467100"/>
                  <a:gd name="connsiteX93" fmla="*/ 469900 w 2076450"/>
                  <a:gd name="connsiteY93" fmla="*/ 781050 h 3467100"/>
                  <a:gd name="connsiteX94" fmla="*/ 361950 w 2076450"/>
                  <a:gd name="connsiteY94" fmla="*/ 952500 h 3467100"/>
                  <a:gd name="connsiteX95" fmla="*/ 254000 w 2076450"/>
                  <a:gd name="connsiteY95" fmla="*/ 1117600 h 3467100"/>
                  <a:gd name="connsiteX96" fmla="*/ 241300 w 2076450"/>
                  <a:gd name="connsiteY96" fmla="*/ 1193800 h 3467100"/>
                  <a:gd name="connsiteX97" fmla="*/ 279400 w 2076450"/>
                  <a:gd name="connsiteY97" fmla="*/ 1270000 h 3467100"/>
                  <a:gd name="connsiteX98" fmla="*/ 311150 w 2076450"/>
                  <a:gd name="connsiteY98" fmla="*/ 1333500 h 3467100"/>
                  <a:gd name="connsiteX99" fmla="*/ 368300 w 2076450"/>
                  <a:gd name="connsiteY99" fmla="*/ 1352550 h 3467100"/>
                  <a:gd name="connsiteX100" fmla="*/ 323850 w 2076450"/>
                  <a:gd name="connsiteY100" fmla="*/ 1428750 h 3467100"/>
                  <a:gd name="connsiteX101" fmla="*/ 330200 w 2076450"/>
                  <a:gd name="connsiteY101" fmla="*/ 1644650 h 3467100"/>
                  <a:gd name="connsiteX102" fmla="*/ 336550 w 2076450"/>
                  <a:gd name="connsiteY102" fmla="*/ 1771650 h 3467100"/>
                  <a:gd name="connsiteX103" fmla="*/ 323850 w 2076450"/>
                  <a:gd name="connsiteY103" fmla="*/ 1917700 h 3467100"/>
                  <a:gd name="connsiteX104" fmla="*/ 381000 w 2076450"/>
                  <a:gd name="connsiteY104" fmla="*/ 2025650 h 3467100"/>
                  <a:gd name="connsiteX105" fmla="*/ 406400 w 2076450"/>
                  <a:gd name="connsiteY105" fmla="*/ 2146300 h 3467100"/>
                  <a:gd name="connsiteX106" fmla="*/ 431800 w 2076450"/>
                  <a:gd name="connsiteY106" fmla="*/ 2146300 h 3467100"/>
                  <a:gd name="connsiteX107" fmla="*/ 463550 w 2076450"/>
                  <a:gd name="connsiteY107" fmla="*/ 2419350 h 3467100"/>
                  <a:gd name="connsiteX108" fmla="*/ 387350 w 2076450"/>
                  <a:gd name="connsiteY108" fmla="*/ 2609850 h 3467100"/>
                  <a:gd name="connsiteX109" fmla="*/ 298450 w 2076450"/>
                  <a:gd name="connsiteY109" fmla="*/ 2863850 h 3467100"/>
                  <a:gd name="connsiteX110" fmla="*/ 273050 w 2076450"/>
                  <a:gd name="connsiteY110" fmla="*/ 2978150 h 3467100"/>
                  <a:gd name="connsiteX111" fmla="*/ 196850 w 2076450"/>
                  <a:gd name="connsiteY111" fmla="*/ 3086100 h 3467100"/>
                  <a:gd name="connsiteX112" fmla="*/ 0 w 2076450"/>
                  <a:gd name="connsiteY112" fmla="*/ 3168650 h 3467100"/>
                  <a:gd name="connsiteX0" fmla="*/ 0 w 2051051"/>
                  <a:gd name="connsiteY0" fmla="*/ 3168650 h 3467100"/>
                  <a:gd name="connsiteX1" fmla="*/ 199571 w 2051051"/>
                  <a:gd name="connsiteY1" fmla="*/ 3222625 h 3467100"/>
                  <a:gd name="connsiteX2" fmla="*/ 463550 w 2051051"/>
                  <a:gd name="connsiteY2" fmla="*/ 3162300 h 3467100"/>
                  <a:gd name="connsiteX3" fmla="*/ 895350 w 2051051"/>
                  <a:gd name="connsiteY3" fmla="*/ 3041650 h 3467100"/>
                  <a:gd name="connsiteX4" fmla="*/ 933450 w 2051051"/>
                  <a:gd name="connsiteY4" fmla="*/ 2971800 h 3467100"/>
                  <a:gd name="connsiteX5" fmla="*/ 958850 w 2051051"/>
                  <a:gd name="connsiteY5" fmla="*/ 2355850 h 3467100"/>
                  <a:gd name="connsiteX6" fmla="*/ 876300 w 2051051"/>
                  <a:gd name="connsiteY6" fmla="*/ 2298700 h 3467100"/>
                  <a:gd name="connsiteX7" fmla="*/ 901700 w 2051051"/>
                  <a:gd name="connsiteY7" fmla="*/ 2222500 h 3467100"/>
                  <a:gd name="connsiteX8" fmla="*/ 888549 w 2051051"/>
                  <a:gd name="connsiteY8" fmla="*/ 2029277 h 3467100"/>
                  <a:gd name="connsiteX9" fmla="*/ 793750 w 2051051"/>
                  <a:gd name="connsiteY9" fmla="*/ 1841500 h 3467100"/>
                  <a:gd name="connsiteX10" fmla="*/ 736600 w 2051051"/>
                  <a:gd name="connsiteY10" fmla="*/ 1657350 h 3467100"/>
                  <a:gd name="connsiteX11" fmla="*/ 819150 w 2051051"/>
                  <a:gd name="connsiteY11" fmla="*/ 1454150 h 3467100"/>
                  <a:gd name="connsiteX12" fmla="*/ 808266 w 2051051"/>
                  <a:gd name="connsiteY12" fmla="*/ 1308100 h 3467100"/>
                  <a:gd name="connsiteX13" fmla="*/ 793299 w 2051051"/>
                  <a:gd name="connsiteY13" fmla="*/ 1068163 h 3467100"/>
                  <a:gd name="connsiteX14" fmla="*/ 825500 w 2051051"/>
                  <a:gd name="connsiteY14" fmla="*/ 971550 h 3467100"/>
                  <a:gd name="connsiteX15" fmla="*/ 901700 w 2051051"/>
                  <a:gd name="connsiteY15" fmla="*/ 920750 h 3467100"/>
                  <a:gd name="connsiteX16" fmla="*/ 965200 w 2051051"/>
                  <a:gd name="connsiteY16" fmla="*/ 825500 h 3467100"/>
                  <a:gd name="connsiteX17" fmla="*/ 996950 w 2051051"/>
                  <a:gd name="connsiteY17" fmla="*/ 736600 h 3467100"/>
                  <a:gd name="connsiteX18" fmla="*/ 1066800 w 2051051"/>
                  <a:gd name="connsiteY18" fmla="*/ 654050 h 3467100"/>
                  <a:gd name="connsiteX19" fmla="*/ 1180650 w 2051051"/>
                  <a:gd name="connsiteY19" fmla="*/ 532040 h 3467100"/>
                  <a:gd name="connsiteX20" fmla="*/ 1263650 w 2051051"/>
                  <a:gd name="connsiteY20" fmla="*/ 393700 h 3467100"/>
                  <a:gd name="connsiteX21" fmla="*/ 1357542 w 2051051"/>
                  <a:gd name="connsiteY21" fmla="*/ 353786 h 3467100"/>
                  <a:gd name="connsiteX22" fmla="*/ 1739900 w 2051051"/>
                  <a:gd name="connsiteY22" fmla="*/ 546100 h 3467100"/>
                  <a:gd name="connsiteX23" fmla="*/ 1765300 w 2051051"/>
                  <a:gd name="connsiteY23" fmla="*/ 622300 h 3467100"/>
                  <a:gd name="connsiteX24" fmla="*/ 1765300 w 2051051"/>
                  <a:gd name="connsiteY24" fmla="*/ 939800 h 3467100"/>
                  <a:gd name="connsiteX25" fmla="*/ 1733550 w 2051051"/>
                  <a:gd name="connsiteY25" fmla="*/ 1308100 h 3467100"/>
                  <a:gd name="connsiteX26" fmla="*/ 1606550 w 2051051"/>
                  <a:gd name="connsiteY26" fmla="*/ 1473200 h 3467100"/>
                  <a:gd name="connsiteX27" fmla="*/ 1460500 w 2051051"/>
                  <a:gd name="connsiteY27" fmla="*/ 1619250 h 3467100"/>
                  <a:gd name="connsiteX28" fmla="*/ 1371600 w 2051051"/>
                  <a:gd name="connsiteY28" fmla="*/ 1771650 h 3467100"/>
                  <a:gd name="connsiteX29" fmla="*/ 1422400 w 2051051"/>
                  <a:gd name="connsiteY29" fmla="*/ 1885950 h 3467100"/>
                  <a:gd name="connsiteX30" fmla="*/ 1479550 w 2051051"/>
                  <a:gd name="connsiteY30" fmla="*/ 2063750 h 3467100"/>
                  <a:gd name="connsiteX31" fmla="*/ 1447346 w 2051051"/>
                  <a:gd name="connsiteY31" fmla="*/ 2363561 h 3467100"/>
                  <a:gd name="connsiteX32" fmla="*/ 1249136 w 2051051"/>
                  <a:gd name="connsiteY32" fmla="*/ 2667000 h 3467100"/>
                  <a:gd name="connsiteX33" fmla="*/ 1327150 w 2051051"/>
                  <a:gd name="connsiteY33" fmla="*/ 2749554 h 3467100"/>
                  <a:gd name="connsiteX34" fmla="*/ 1390650 w 2051051"/>
                  <a:gd name="connsiteY34" fmla="*/ 2686050 h 3467100"/>
                  <a:gd name="connsiteX35" fmla="*/ 1261836 w 2051051"/>
                  <a:gd name="connsiteY35" fmla="*/ 2988129 h 3467100"/>
                  <a:gd name="connsiteX36" fmla="*/ 1346200 w 2051051"/>
                  <a:gd name="connsiteY36" fmla="*/ 3086100 h 3467100"/>
                  <a:gd name="connsiteX37" fmla="*/ 1293131 w 2051051"/>
                  <a:gd name="connsiteY37" fmla="*/ 3190875 h 3467100"/>
                  <a:gd name="connsiteX38" fmla="*/ 1225550 w 2051051"/>
                  <a:gd name="connsiteY38" fmla="*/ 3162300 h 3467100"/>
                  <a:gd name="connsiteX39" fmla="*/ 1085850 w 2051051"/>
                  <a:gd name="connsiteY39" fmla="*/ 3175000 h 3467100"/>
                  <a:gd name="connsiteX40" fmla="*/ 1085850 w 2051051"/>
                  <a:gd name="connsiteY40" fmla="*/ 3225800 h 3467100"/>
                  <a:gd name="connsiteX41" fmla="*/ 1219200 w 2051051"/>
                  <a:gd name="connsiteY41" fmla="*/ 3435350 h 3467100"/>
                  <a:gd name="connsiteX42" fmla="*/ 1441450 w 2051051"/>
                  <a:gd name="connsiteY42" fmla="*/ 3422650 h 3467100"/>
                  <a:gd name="connsiteX43" fmla="*/ 1511300 w 2051051"/>
                  <a:gd name="connsiteY43" fmla="*/ 3467100 h 3467100"/>
                  <a:gd name="connsiteX44" fmla="*/ 1625600 w 2051051"/>
                  <a:gd name="connsiteY44" fmla="*/ 3467100 h 3467100"/>
                  <a:gd name="connsiteX45" fmla="*/ 1670050 w 2051051"/>
                  <a:gd name="connsiteY45" fmla="*/ 3429000 h 3467100"/>
                  <a:gd name="connsiteX46" fmla="*/ 1752600 w 2051051"/>
                  <a:gd name="connsiteY46" fmla="*/ 3429000 h 3467100"/>
                  <a:gd name="connsiteX47" fmla="*/ 1778000 w 2051051"/>
                  <a:gd name="connsiteY47" fmla="*/ 3397250 h 3467100"/>
                  <a:gd name="connsiteX48" fmla="*/ 1752600 w 2051051"/>
                  <a:gd name="connsiteY48" fmla="*/ 3282950 h 3467100"/>
                  <a:gd name="connsiteX49" fmla="*/ 1752600 w 2051051"/>
                  <a:gd name="connsiteY49" fmla="*/ 3130550 h 3467100"/>
                  <a:gd name="connsiteX50" fmla="*/ 1771650 w 2051051"/>
                  <a:gd name="connsiteY50" fmla="*/ 2901950 h 3467100"/>
                  <a:gd name="connsiteX51" fmla="*/ 1828800 w 2051051"/>
                  <a:gd name="connsiteY51" fmla="*/ 2686050 h 3467100"/>
                  <a:gd name="connsiteX52" fmla="*/ 1841500 w 2051051"/>
                  <a:gd name="connsiteY52" fmla="*/ 2617561 h 3467100"/>
                  <a:gd name="connsiteX53" fmla="*/ 1870982 w 2051051"/>
                  <a:gd name="connsiteY53" fmla="*/ 2574474 h 3467100"/>
                  <a:gd name="connsiteX54" fmla="*/ 1885950 w 2051051"/>
                  <a:gd name="connsiteY54" fmla="*/ 2571750 h 3467100"/>
                  <a:gd name="connsiteX55" fmla="*/ 1949450 w 2051051"/>
                  <a:gd name="connsiteY55" fmla="*/ 2514600 h 3467100"/>
                  <a:gd name="connsiteX56" fmla="*/ 1962150 w 2051051"/>
                  <a:gd name="connsiteY56" fmla="*/ 2305050 h 3467100"/>
                  <a:gd name="connsiteX57" fmla="*/ 1917700 w 2051051"/>
                  <a:gd name="connsiteY57" fmla="*/ 1943100 h 3467100"/>
                  <a:gd name="connsiteX58" fmla="*/ 1879600 w 2051051"/>
                  <a:gd name="connsiteY58" fmla="*/ 1816100 h 3467100"/>
                  <a:gd name="connsiteX59" fmla="*/ 1898650 w 2051051"/>
                  <a:gd name="connsiteY59" fmla="*/ 1682750 h 3467100"/>
                  <a:gd name="connsiteX60" fmla="*/ 1943100 w 2051051"/>
                  <a:gd name="connsiteY60" fmla="*/ 1587500 h 3467100"/>
                  <a:gd name="connsiteX61" fmla="*/ 1962150 w 2051051"/>
                  <a:gd name="connsiteY61" fmla="*/ 1524000 h 3467100"/>
                  <a:gd name="connsiteX62" fmla="*/ 1930400 w 2051051"/>
                  <a:gd name="connsiteY62" fmla="*/ 1428750 h 3467100"/>
                  <a:gd name="connsiteX63" fmla="*/ 1943100 w 2051051"/>
                  <a:gd name="connsiteY63" fmla="*/ 1327150 h 3467100"/>
                  <a:gd name="connsiteX64" fmla="*/ 1936750 w 2051051"/>
                  <a:gd name="connsiteY64" fmla="*/ 1123950 h 3467100"/>
                  <a:gd name="connsiteX65" fmla="*/ 1917700 w 2051051"/>
                  <a:gd name="connsiteY65" fmla="*/ 1047750 h 3467100"/>
                  <a:gd name="connsiteX66" fmla="*/ 1943100 w 2051051"/>
                  <a:gd name="connsiteY66" fmla="*/ 1047750 h 3467100"/>
                  <a:gd name="connsiteX67" fmla="*/ 2000250 w 2051051"/>
                  <a:gd name="connsiteY67" fmla="*/ 1149350 h 3467100"/>
                  <a:gd name="connsiteX68" fmla="*/ 2000250 w 2051051"/>
                  <a:gd name="connsiteY68" fmla="*/ 1257300 h 3467100"/>
                  <a:gd name="connsiteX69" fmla="*/ 2032000 w 2051051"/>
                  <a:gd name="connsiteY69" fmla="*/ 1409700 h 3467100"/>
                  <a:gd name="connsiteX70" fmla="*/ 2012950 w 2051051"/>
                  <a:gd name="connsiteY70" fmla="*/ 1498600 h 3467100"/>
                  <a:gd name="connsiteX71" fmla="*/ 1987550 w 2051051"/>
                  <a:gd name="connsiteY71" fmla="*/ 1562100 h 3467100"/>
                  <a:gd name="connsiteX72" fmla="*/ 2051050 w 2051051"/>
                  <a:gd name="connsiteY72" fmla="*/ 1212850 h 3467100"/>
                  <a:gd name="connsiteX73" fmla="*/ 2051050 w 2051051"/>
                  <a:gd name="connsiteY73" fmla="*/ 1136650 h 3467100"/>
                  <a:gd name="connsiteX74" fmla="*/ 2019300 w 2051051"/>
                  <a:gd name="connsiteY74" fmla="*/ 1047750 h 3467100"/>
                  <a:gd name="connsiteX75" fmla="*/ 1974850 w 2051051"/>
                  <a:gd name="connsiteY75" fmla="*/ 958850 h 3467100"/>
                  <a:gd name="connsiteX76" fmla="*/ 1949450 w 2051051"/>
                  <a:gd name="connsiteY76" fmla="*/ 869950 h 3467100"/>
                  <a:gd name="connsiteX77" fmla="*/ 1911350 w 2051051"/>
                  <a:gd name="connsiteY77" fmla="*/ 711200 h 3467100"/>
                  <a:gd name="connsiteX78" fmla="*/ 1905000 w 2051051"/>
                  <a:gd name="connsiteY78" fmla="*/ 628650 h 3467100"/>
                  <a:gd name="connsiteX79" fmla="*/ 1885950 w 2051051"/>
                  <a:gd name="connsiteY79" fmla="*/ 488950 h 3467100"/>
                  <a:gd name="connsiteX80" fmla="*/ 1809750 w 2051051"/>
                  <a:gd name="connsiteY80" fmla="*/ 349250 h 3467100"/>
                  <a:gd name="connsiteX81" fmla="*/ 1714500 w 2051051"/>
                  <a:gd name="connsiteY81" fmla="*/ 228600 h 3467100"/>
                  <a:gd name="connsiteX82" fmla="*/ 1651000 w 2051051"/>
                  <a:gd name="connsiteY82" fmla="*/ 184150 h 3467100"/>
                  <a:gd name="connsiteX83" fmla="*/ 1619250 w 2051051"/>
                  <a:gd name="connsiteY83" fmla="*/ 114300 h 3467100"/>
                  <a:gd name="connsiteX84" fmla="*/ 1511300 w 2051051"/>
                  <a:gd name="connsiteY84" fmla="*/ 38100 h 3467100"/>
                  <a:gd name="connsiteX85" fmla="*/ 1314450 w 2051051"/>
                  <a:gd name="connsiteY85" fmla="*/ 0 h 3467100"/>
                  <a:gd name="connsiteX86" fmla="*/ 1181100 w 2051051"/>
                  <a:gd name="connsiteY86" fmla="*/ 12700 h 3467100"/>
                  <a:gd name="connsiteX87" fmla="*/ 1022350 w 2051051"/>
                  <a:gd name="connsiteY87" fmla="*/ 76200 h 3467100"/>
                  <a:gd name="connsiteX88" fmla="*/ 876300 w 2051051"/>
                  <a:gd name="connsiteY88" fmla="*/ 165100 h 3467100"/>
                  <a:gd name="connsiteX89" fmla="*/ 774700 w 2051051"/>
                  <a:gd name="connsiteY89" fmla="*/ 304800 h 3467100"/>
                  <a:gd name="connsiteX90" fmla="*/ 666750 w 2051051"/>
                  <a:gd name="connsiteY90" fmla="*/ 495300 h 3467100"/>
                  <a:gd name="connsiteX91" fmla="*/ 565150 w 2051051"/>
                  <a:gd name="connsiteY91" fmla="*/ 660400 h 3467100"/>
                  <a:gd name="connsiteX92" fmla="*/ 469900 w 2051051"/>
                  <a:gd name="connsiteY92" fmla="*/ 781050 h 3467100"/>
                  <a:gd name="connsiteX93" fmla="*/ 361950 w 2051051"/>
                  <a:gd name="connsiteY93" fmla="*/ 952500 h 3467100"/>
                  <a:gd name="connsiteX94" fmla="*/ 254000 w 2051051"/>
                  <a:gd name="connsiteY94" fmla="*/ 1117600 h 3467100"/>
                  <a:gd name="connsiteX95" fmla="*/ 241300 w 2051051"/>
                  <a:gd name="connsiteY95" fmla="*/ 1193800 h 3467100"/>
                  <a:gd name="connsiteX96" fmla="*/ 279400 w 2051051"/>
                  <a:gd name="connsiteY96" fmla="*/ 1270000 h 3467100"/>
                  <a:gd name="connsiteX97" fmla="*/ 311150 w 2051051"/>
                  <a:gd name="connsiteY97" fmla="*/ 1333500 h 3467100"/>
                  <a:gd name="connsiteX98" fmla="*/ 368300 w 2051051"/>
                  <a:gd name="connsiteY98" fmla="*/ 1352550 h 3467100"/>
                  <a:gd name="connsiteX99" fmla="*/ 323850 w 2051051"/>
                  <a:gd name="connsiteY99" fmla="*/ 1428750 h 3467100"/>
                  <a:gd name="connsiteX100" fmla="*/ 330200 w 2051051"/>
                  <a:gd name="connsiteY100" fmla="*/ 1644650 h 3467100"/>
                  <a:gd name="connsiteX101" fmla="*/ 336550 w 2051051"/>
                  <a:gd name="connsiteY101" fmla="*/ 1771650 h 3467100"/>
                  <a:gd name="connsiteX102" fmla="*/ 323850 w 2051051"/>
                  <a:gd name="connsiteY102" fmla="*/ 1917700 h 3467100"/>
                  <a:gd name="connsiteX103" fmla="*/ 381000 w 2051051"/>
                  <a:gd name="connsiteY103" fmla="*/ 2025650 h 3467100"/>
                  <a:gd name="connsiteX104" fmla="*/ 406400 w 2051051"/>
                  <a:gd name="connsiteY104" fmla="*/ 2146300 h 3467100"/>
                  <a:gd name="connsiteX105" fmla="*/ 431800 w 2051051"/>
                  <a:gd name="connsiteY105" fmla="*/ 2146300 h 3467100"/>
                  <a:gd name="connsiteX106" fmla="*/ 463550 w 2051051"/>
                  <a:gd name="connsiteY106" fmla="*/ 2419350 h 3467100"/>
                  <a:gd name="connsiteX107" fmla="*/ 387350 w 2051051"/>
                  <a:gd name="connsiteY107" fmla="*/ 2609850 h 3467100"/>
                  <a:gd name="connsiteX108" fmla="*/ 298450 w 2051051"/>
                  <a:gd name="connsiteY108" fmla="*/ 2863850 h 3467100"/>
                  <a:gd name="connsiteX109" fmla="*/ 273050 w 2051051"/>
                  <a:gd name="connsiteY109" fmla="*/ 2978150 h 3467100"/>
                  <a:gd name="connsiteX110" fmla="*/ 196850 w 2051051"/>
                  <a:gd name="connsiteY110" fmla="*/ 3086100 h 3467100"/>
                  <a:gd name="connsiteX111" fmla="*/ 0 w 2051051"/>
                  <a:gd name="connsiteY111" fmla="*/ 3168650 h 3467100"/>
                  <a:gd name="connsiteX0" fmla="*/ 0 w 2113495"/>
                  <a:gd name="connsiteY0" fmla="*/ 3168650 h 3467100"/>
                  <a:gd name="connsiteX1" fmla="*/ 199571 w 2113495"/>
                  <a:gd name="connsiteY1" fmla="*/ 3222625 h 3467100"/>
                  <a:gd name="connsiteX2" fmla="*/ 463550 w 2113495"/>
                  <a:gd name="connsiteY2" fmla="*/ 3162300 h 3467100"/>
                  <a:gd name="connsiteX3" fmla="*/ 895350 w 2113495"/>
                  <a:gd name="connsiteY3" fmla="*/ 3041650 h 3467100"/>
                  <a:gd name="connsiteX4" fmla="*/ 933450 w 2113495"/>
                  <a:gd name="connsiteY4" fmla="*/ 2971800 h 3467100"/>
                  <a:gd name="connsiteX5" fmla="*/ 958850 w 2113495"/>
                  <a:gd name="connsiteY5" fmla="*/ 2355850 h 3467100"/>
                  <a:gd name="connsiteX6" fmla="*/ 876300 w 2113495"/>
                  <a:gd name="connsiteY6" fmla="*/ 2298700 h 3467100"/>
                  <a:gd name="connsiteX7" fmla="*/ 901700 w 2113495"/>
                  <a:gd name="connsiteY7" fmla="*/ 2222500 h 3467100"/>
                  <a:gd name="connsiteX8" fmla="*/ 888549 w 2113495"/>
                  <a:gd name="connsiteY8" fmla="*/ 2029277 h 3467100"/>
                  <a:gd name="connsiteX9" fmla="*/ 793750 w 2113495"/>
                  <a:gd name="connsiteY9" fmla="*/ 1841500 h 3467100"/>
                  <a:gd name="connsiteX10" fmla="*/ 736600 w 2113495"/>
                  <a:gd name="connsiteY10" fmla="*/ 1657350 h 3467100"/>
                  <a:gd name="connsiteX11" fmla="*/ 819150 w 2113495"/>
                  <a:gd name="connsiteY11" fmla="*/ 1454150 h 3467100"/>
                  <a:gd name="connsiteX12" fmla="*/ 808266 w 2113495"/>
                  <a:gd name="connsiteY12" fmla="*/ 1308100 h 3467100"/>
                  <a:gd name="connsiteX13" fmla="*/ 793299 w 2113495"/>
                  <a:gd name="connsiteY13" fmla="*/ 1068163 h 3467100"/>
                  <a:gd name="connsiteX14" fmla="*/ 825500 w 2113495"/>
                  <a:gd name="connsiteY14" fmla="*/ 971550 h 3467100"/>
                  <a:gd name="connsiteX15" fmla="*/ 901700 w 2113495"/>
                  <a:gd name="connsiteY15" fmla="*/ 920750 h 3467100"/>
                  <a:gd name="connsiteX16" fmla="*/ 965200 w 2113495"/>
                  <a:gd name="connsiteY16" fmla="*/ 825500 h 3467100"/>
                  <a:gd name="connsiteX17" fmla="*/ 996950 w 2113495"/>
                  <a:gd name="connsiteY17" fmla="*/ 736600 h 3467100"/>
                  <a:gd name="connsiteX18" fmla="*/ 1066800 w 2113495"/>
                  <a:gd name="connsiteY18" fmla="*/ 654050 h 3467100"/>
                  <a:gd name="connsiteX19" fmla="*/ 1180650 w 2113495"/>
                  <a:gd name="connsiteY19" fmla="*/ 532040 h 3467100"/>
                  <a:gd name="connsiteX20" fmla="*/ 1263650 w 2113495"/>
                  <a:gd name="connsiteY20" fmla="*/ 393700 h 3467100"/>
                  <a:gd name="connsiteX21" fmla="*/ 1357542 w 2113495"/>
                  <a:gd name="connsiteY21" fmla="*/ 353786 h 3467100"/>
                  <a:gd name="connsiteX22" fmla="*/ 1739900 w 2113495"/>
                  <a:gd name="connsiteY22" fmla="*/ 546100 h 3467100"/>
                  <a:gd name="connsiteX23" fmla="*/ 1765300 w 2113495"/>
                  <a:gd name="connsiteY23" fmla="*/ 622300 h 3467100"/>
                  <a:gd name="connsiteX24" fmla="*/ 1765300 w 2113495"/>
                  <a:gd name="connsiteY24" fmla="*/ 939800 h 3467100"/>
                  <a:gd name="connsiteX25" fmla="*/ 1733550 w 2113495"/>
                  <a:gd name="connsiteY25" fmla="*/ 1308100 h 3467100"/>
                  <a:gd name="connsiteX26" fmla="*/ 1606550 w 2113495"/>
                  <a:gd name="connsiteY26" fmla="*/ 1473200 h 3467100"/>
                  <a:gd name="connsiteX27" fmla="*/ 1460500 w 2113495"/>
                  <a:gd name="connsiteY27" fmla="*/ 1619250 h 3467100"/>
                  <a:gd name="connsiteX28" fmla="*/ 1371600 w 2113495"/>
                  <a:gd name="connsiteY28" fmla="*/ 1771650 h 3467100"/>
                  <a:gd name="connsiteX29" fmla="*/ 1422400 w 2113495"/>
                  <a:gd name="connsiteY29" fmla="*/ 1885950 h 3467100"/>
                  <a:gd name="connsiteX30" fmla="*/ 1479550 w 2113495"/>
                  <a:gd name="connsiteY30" fmla="*/ 2063750 h 3467100"/>
                  <a:gd name="connsiteX31" fmla="*/ 1447346 w 2113495"/>
                  <a:gd name="connsiteY31" fmla="*/ 2363561 h 3467100"/>
                  <a:gd name="connsiteX32" fmla="*/ 1249136 w 2113495"/>
                  <a:gd name="connsiteY32" fmla="*/ 2667000 h 3467100"/>
                  <a:gd name="connsiteX33" fmla="*/ 1327150 w 2113495"/>
                  <a:gd name="connsiteY33" fmla="*/ 2749554 h 3467100"/>
                  <a:gd name="connsiteX34" fmla="*/ 1390650 w 2113495"/>
                  <a:gd name="connsiteY34" fmla="*/ 2686050 h 3467100"/>
                  <a:gd name="connsiteX35" fmla="*/ 1261836 w 2113495"/>
                  <a:gd name="connsiteY35" fmla="*/ 2988129 h 3467100"/>
                  <a:gd name="connsiteX36" fmla="*/ 1346200 w 2113495"/>
                  <a:gd name="connsiteY36" fmla="*/ 3086100 h 3467100"/>
                  <a:gd name="connsiteX37" fmla="*/ 1293131 w 2113495"/>
                  <a:gd name="connsiteY37" fmla="*/ 3190875 h 3467100"/>
                  <a:gd name="connsiteX38" fmla="*/ 1225550 w 2113495"/>
                  <a:gd name="connsiteY38" fmla="*/ 3162300 h 3467100"/>
                  <a:gd name="connsiteX39" fmla="*/ 1085850 w 2113495"/>
                  <a:gd name="connsiteY39" fmla="*/ 3175000 h 3467100"/>
                  <a:gd name="connsiteX40" fmla="*/ 1085850 w 2113495"/>
                  <a:gd name="connsiteY40" fmla="*/ 3225800 h 3467100"/>
                  <a:gd name="connsiteX41" fmla="*/ 1219200 w 2113495"/>
                  <a:gd name="connsiteY41" fmla="*/ 3435350 h 3467100"/>
                  <a:gd name="connsiteX42" fmla="*/ 1441450 w 2113495"/>
                  <a:gd name="connsiteY42" fmla="*/ 3422650 h 3467100"/>
                  <a:gd name="connsiteX43" fmla="*/ 1511300 w 2113495"/>
                  <a:gd name="connsiteY43" fmla="*/ 3467100 h 3467100"/>
                  <a:gd name="connsiteX44" fmla="*/ 1625600 w 2113495"/>
                  <a:gd name="connsiteY44" fmla="*/ 3467100 h 3467100"/>
                  <a:gd name="connsiteX45" fmla="*/ 1670050 w 2113495"/>
                  <a:gd name="connsiteY45" fmla="*/ 3429000 h 3467100"/>
                  <a:gd name="connsiteX46" fmla="*/ 1752600 w 2113495"/>
                  <a:gd name="connsiteY46" fmla="*/ 3429000 h 3467100"/>
                  <a:gd name="connsiteX47" fmla="*/ 1778000 w 2113495"/>
                  <a:gd name="connsiteY47" fmla="*/ 3397250 h 3467100"/>
                  <a:gd name="connsiteX48" fmla="*/ 1752600 w 2113495"/>
                  <a:gd name="connsiteY48" fmla="*/ 3282950 h 3467100"/>
                  <a:gd name="connsiteX49" fmla="*/ 1752600 w 2113495"/>
                  <a:gd name="connsiteY49" fmla="*/ 3130550 h 3467100"/>
                  <a:gd name="connsiteX50" fmla="*/ 1771650 w 2113495"/>
                  <a:gd name="connsiteY50" fmla="*/ 2901950 h 3467100"/>
                  <a:gd name="connsiteX51" fmla="*/ 1828800 w 2113495"/>
                  <a:gd name="connsiteY51" fmla="*/ 2686050 h 3467100"/>
                  <a:gd name="connsiteX52" fmla="*/ 1841500 w 2113495"/>
                  <a:gd name="connsiteY52" fmla="*/ 2617561 h 3467100"/>
                  <a:gd name="connsiteX53" fmla="*/ 1870982 w 2113495"/>
                  <a:gd name="connsiteY53" fmla="*/ 2574474 h 3467100"/>
                  <a:gd name="connsiteX54" fmla="*/ 1885950 w 2113495"/>
                  <a:gd name="connsiteY54" fmla="*/ 2571750 h 3467100"/>
                  <a:gd name="connsiteX55" fmla="*/ 1949450 w 2113495"/>
                  <a:gd name="connsiteY55" fmla="*/ 2514600 h 3467100"/>
                  <a:gd name="connsiteX56" fmla="*/ 1962150 w 2113495"/>
                  <a:gd name="connsiteY56" fmla="*/ 2305050 h 3467100"/>
                  <a:gd name="connsiteX57" fmla="*/ 1917700 w 2113495"/>
                  <a:gd name="connsiteY57" fmla="*/ 1943100 h 3467100"/>
                  <a:gd name="connsiteX58" fmla="*/ 1879600 w 2113495"/>
                  <a:gd name="connsiteY58" fmla="*/ 1816100 h 3467100"/>
                  <a:gd name="connsiteX59" fmla="*/ 1898650 w 2113495"/>
                  <a:gd name="connsiteY59" fmla="*/ 1682750 h 3467100"/>
                  <a:gd name="connsiteX60" fmla="*/ 1943100 w 2113495"/>
                  <a:gd name="connsiteY60" fmla="*/ 1587500 h 3467100"/>
                  <a:gd name="connsiteX61" fmla="*/ 1962150 w 2113495"/>
                  <a:gd name="connsiteY61" fmla="*/ 1524000 h 3467100"/>
                  <a:gd name="connsiteX62" fmla="*/ 1930400 w 2113495"/>
                  <a:gd name="connsiteY62" fmla="*/ 1428750 h 3467100"/>
                  <a:gd name="connsiteX63" fmla="*/ 1943100 w 2113495"/>
                  <a:gd name="connsiteY63" fmla="*/ 1327150 h 3467100"/>
                  <a:gd name="connsiteX64" fmla="*/ 1936750 w 2113495"/>
                  <a:gd name="connsiteY64" fmla="*/ 1123950 h 3467100"/>
                  <a:gd name="connsiteX65" fmla="*/ 1917700 w 2113495"/>
                  <a:gd name="connsiteY65" fmla="*/ 1047750 h 3467100"/>
                  <a:gd name="connsiteX66" fmla="*/ 1943100 w 2113495"/>
                  <a:gd name="connsiteY66" fmla="*/ 1047750 h 3467100"/>
                  <a:gd name="connsiteX67" fmla="*/ 2000250 w 2113495"/>
                  <a:gd name="connsiteY67" fmla="*/ 1149350 h 3467100"/>
                  <a:gd name="connsiteX68" fmla="*/ 2000250 w 2113495"/>
                  <a:gd name="connsiteY68" fmla="*/ 1257300 h 3467100"/>
                  <a:gd name="connsiteX69" fmla="*/ 2032000 w 2113495"/>
                  <a:gd name="connsiteY69" fmla="*/ 1409700 h 3467100"/>
                  <a:gd name="connsiteX70" fmla="*/ 2012950 w 2113495"/>
                  <a:gd name="connsiteY70" fmla="*/ 1498600 h 3467100"/>
                  <a:gd name="connsiteX71" fmla="*/ 1987550 w 2113495"/>
                  <a:gd name="connsiteY71" fmla="*/ 1562100 h 3467100"/>
                  <a:gd name="connsiteX72" fmla="*/ 2051050 w 2113495"/>
                  <a:gd name="connsiteY72" fmla="*/ 1212850 h 3467100"/>
                  <a:gd name="connsiteX73" fmla="*/ 2051050 w 2113495"/>
                  <a:gd name="connsiteY73" fmla="*/ 1136650 h 3467100"/>
                  <a:gd name="connsiteX74" fmla="*/ 2019300 w 2113495"/>
                  <a:gd name="connsiteY74" fmla="*/ 1047750 h 3467100"/>
                  <a:gd name="connsiteX75" fmla="*/ 1974850 w 2113495"/>
                  <a:gd name="connsiteY75" fmla="*/ 958850 h 3467100"/>
                  <a:gd name="connsiteX76" fmla="*/ 1949450 w 2113495"/>
                  <a:gd name="connsiteY76" fmla="*/ 869950 h 3467100"/>
                  <a:gd name="connsiteX77" fmla="*/ 1911350 w 2113495"/>
                  <a:gd name="connsiteY77" fmla="*/ 711200 h 3467100"/>
                  <a:gd name="connsiteX78" fmla="*/ 1905000 w 2113495"/>
                  <a:gd name="connsiteY78" fmla="*/ 628650 h 3467100"/>
                  <a:gd name="connsiteX79" fmla="*/ 1885950 w 2113495"/>
                  <a:gd name="connsiteY79" fmla="*/ 488950 h 3467100"/>
                  <a:gd name="connsiteX80" fmla="*/ 1809750 w 2113495"/>
                  <a:gd name="connsiteY80" fmla="*/ 349250 h 3467100"/>
                  <a:gd name="connsiteX81" fmla="*/ 1714500 w 2113495"/>
                  <a:gd name="connsiteY81" fmla="*/ 228600 h 3467100"/>
                  <a:gd name="connsiteX82" fmla="*/ 1651000 w 2113495"/>
                  <a:gd name="connsiteY82" fmla="*/ 184150 h 3467100"/>
                  <a:gd name="connsiteX83" fmla="*/ 1619250 w 2113495"/>
                  <a:gd name="connsiteY83" fmla="*/ 114300 h 3467100"/>
                  <a:gd name="connsiteX84" fmla="*/ 1511300 w 2113495"/>
                  <a:gd name="connsiteY84" fmla="*/ 38100 h 3467100"/>
                  <a:gd name="connsiteX85" fmla="*/ 1314450 w 2113495"/>
                  <a:gd name="connsiteY85" fmla="*/ 0 h 3467100"/>
                  <a:gd name="connsiteX86" fmla="*/ 1181100 w 2113495"/>
                  <a:gd name="connsiteY86" fmla="*/ 12700 h 3467100"/>
                  <a:gd name="connsiteX87" fmla="*/ 1022350 w 2113495"/>
                  <a:gd name="connsiteY87" fmla="*/ 76200 h 3467100"/>
                  <a:gd name="connsiteX88" fmla="*/ 876300 w 2113495"/>
                  <a:gd name="connsiteY88" fmla="*/ 165100 h 3467100"/>
                  <a:gd name="connsiteX89" fmla="*/ 774700 w 2113495"/>
                  <a:gd name="connsiteY89" fmla="*/ 304800 h 3467100"/>
                  <a:gd name="connsiteX90" fmla="*/ 666750 w 2113495"/>
                  <a:gd name="connsiteY90" fmla="*/ 495300 h 3467100"/>
                  <a:gd name="connsiteX91" fmla="*/ 565150 w 2113495"/>
                  <a:gd name="connsiteY91" fmla="*/ 660400 h 3467100"/>
                  <a:gd name="connsiteX92" fmla="*/ 469900 w 2113495"/>
                  <a:gd name="connsiteY92" fmla="*/ 781050 h 3467100"/>
                  <a:gd name="connsiteX93" fmla="*/ 361950 w 2113495"/>
                  <a:gd name="connsiteY93" fmla="*/ 952500 h 3467100"/>
                  <a:gd name="connsiteX94" fmla="*/ 254000 w 2113495"/>
                  <a:gd name="connsiteY94" fmla="*/ 1117600 h 3467100"/>
                  <a:gd name="connsiteX95" fmla="*/ 241300 w 2113495"/>
                  <a:gd name="connsiteY95" fmla="*/ 1193800 h 3467100"/>
                  <a:gd name="connsiteX96" fmla="*/ 279400 w 2113495"/>
                  <a:gd name="connsiteY96" fmla="*/ 1270000 h 3467100"/>
                  <a:gd name="connsiteX97" fmla="*/ 311150 w 2113495"/>
                  <a:gd name="connsiteY97" fmla="*/ 1333500 h 3467100"/>
                  <a:gd name="connsiteX98" fmla="*/ 368300 w 2113495"/>
                  <a:gd name="connsiteY98" fmla="*/ 1352550 h 3467100"/>
                  <a:gd name="connsiteX99" fmla="*/ 323850 w 2113495"/>
                  <a:gd name="connsiteY99" fmla="*/ 1428750 h 3467100"/>
                  <a:gd name="connsiteX100" fmla="*/ 330200 w 2113495"/>
                  <a:gd name="connsiteY100" fmla="*/ 1644650 h 3467100"/>
                  <a:gd name="connsiteX101" fmla="*/ 336550 w 2113495"/>
                  <a:gd name="connsiteY101" fmla="*/ 1771650 h 3467100"/>
                  <a:gd name="connsiteX102" fmla="*/ 323850 w 2113495"/>
                  <a:gd name="connsiteY102" fmla="*/ 1917700 h 3467100"/>
                  <a:gd name="connsiteX103" fmla="*/ 381000 w 2113495"/>
                  <a:gd name="connsiteY103" fmla="*/ 2025650 h 3467100"/>
                  <a:gd name="connsiteX104" fmla="*/ 406400 w 2113495"/>
                  <a:gd name="connsiteY104" fmla="*/ 2146300 h 3467100"/>
                  <a:gd name="connsiteX105" fmla="*/ 431800 w 2113495"/>
                  <a:gd name="connsiteY105" fmla="*/ 2146300 h 3467100"/>
                  <a:gd name="connsiteX106" fmla="*/ 463550 w 2113495"/>
                  <a:gd name="connsiteY106" fmla="*/ 2419350 h 3467100"/>
                  <a:gd name="connsiteX107" fmla="*/ 387350 w 2113495"/>
                  <a:gd name="connsiteY107" fmla="*/ 2609850 h 3467100"/>
                  <a:gd name="connsiteX108" fmla="*/ 298450 w 2113495"/>
                  <a:gd name="connsiteY108" fmla="*/ 2863850 h 3467100"/>
                  <a:gd name="connsiteX109" fmla="*/ 273050 w 2113495"/>
                  <a:gd name="connsiteY109" fmla="*/ 2978150 h 3467100"/>
                  <a:gd name="connsiteX110" fmla="*/ 196850 w 2113495"/>
                  <a:gd name="connsiteY110" fmla="*/ 3086100 h 3467100"/>
                  <a:gd name="connsiteX111" fmla="*/ 0 w 2113495"/>
                  <a:gd name="connsiteY111" fmla="*/ 3168650 h 3467100"/>
                  <a:gd name="connsiteX0" fmla="*/ 0 w 2113495"/>
                  <a:gd name="connsiteY0" fmla="*/ 3168650 h 3467100"/>
                  <a:gd name="connsiteX1" fmla="*/ 199571 w 2113495"/>
                  <a:gd name="connsiteY1" fmla="*/ 3222625 h 3467100"/>
                  <a:gd name="connsiteX2" fmla="*/ 463550 w 2113495"/>
                  <a:gd name="connsiteY2" fmla="*/ 3162300 h 3467100"/>
                  <a:gd name="connsiteX3" fmla="*/ 895350 w 2113495"/>
                  <a:gd name="connsiteY3" fmla="*/ 3041650 h 3467100"/>
                  <a:gd name="connsiteX4" fmla="*/ 933450 w 2113495"/>
                  <a:gd name="connsiteY4" fmla="*/ 2971800 h 3467100"/>
                  <a:gd name="connsiteX5" fmla="*/ 958850 w 2113495"/>
                  <a:gd name="connsiteY5" fmla="*/ 2355850 h 3467100"/>
                  <a:gd name="connsiteX6" fmla="*/ 876300 w 2113495"/>
                  <a:gd name="connsiteY6" fmla="*/ 2298700 h 3467100"/>
                  <a:gd name="connsiteX7" fmla="*/ 901700 w 2113495"/>
                  <a:gd name="connsiteY7" fmla="*/ 2222500 h 3467100"/>
                  <a:gd name="connsiteX8" fmla="*/ 888549 w 2113495"/>
                  <a:gd name="connsiteY8" fmla="*/ 2029277 h 3467100"/>
                  <a:gd name="connsiteX9" fmla="*/ 793750 w 2113495"/>
                  <a:gd name="connsiteY9" fmla="*/ 1841500 h 3467100"/>
                  <a:gd name="connsiteX10" fmla="*/ 736600 w 2113495"/>
                  <a:gd name="connsiteY10" fmla="*/ 1657350 h 3467100"/>
                  <a:gd name="connsiteX11" fmla="*/ 819150 w 2113495"/>
                  <a:gd name="connsiteY11" fmla="*/ 1454150 h 3467100"/>
                  <a:gd name="connsiteX12" fmla="*/ 808266 w 2113495"/>
                  <a:gd name="connsiteY12" fmla="*/ 1308100 h 3467100"/>
                  <a:gd name="connsiteX13" fmla="*/ 793299 w 2113495"/>
                  <a:gd name="connsiteY13" fmla="*/ 1068163 h 3467100"/>
                  <a:gd name="connsiteX14" fmla="*/ 825500 w 2113495"/>
                  <a:gd name="connsiteY14" fmla="*/ 971550 h 3467100"/>
                  <a:gd name="connsiteX15" fmla="*/ 901700 w 2113495"/>
                  <a:gd name="connsiteY15" fmla="*/ 920750 h 3467100"/>
                  <a:gd name="connsiteX16" fmla="*/ 965200 w 2113495"/>
                  <a:gd name="connsiteY16" fmla="*/ 825500 h 3467100"/>
                  <a:gd name="connsiteX17" fmla="*/ 996950 w 2113495"/>
                  <a:gd name="connsiteY17" fmla="*/ 736600 h 3467100"/>
                  <a:gd name="connsiteX18" fmla="*/ 1066800 w 2113495"/>
                  <a:gd name="connsiteY18" fmla="*/ 654050 h 3467100"/>
                  <a:gd name="connsiteX19" fmla="*/ 1180650 w 2113495"/>
                  <a:gd name="connsiteY19" fmla="*/ 532040 h 3467100"/>
                  <a:gd name="connsiteX20" fmla="*/ 1263650 w 2113495"/>
                  <a:gd name="connsiteY20" fmla="*/ 393700 h 3467100"/>
                  <a:gd name="connsiteX21" fmla="*/ 1357542 w 2113495"/>
                  <a:gd name="connsiteY21" fmla="*/ 353786 h 3467100"/>
                  <a:gd name="connsiteX22" fmla="*/ 1739900 w 2113495"/>
                  <a:gd name="connsiteY22" fmla="*/ 546100 h 3467100"/>
                  <a:gd name="connsiteX23" fmla="*/ 1765300 w 2113495"/>
                  <a:gd name="connsiteY23" fmla="*/ 622300 h 3467100"/>
                  <a:gd name="connsiteX24" fmla="*/ 1765300 w 2113495"/>
                  <a:gd name="connsiteY24" fmla="*/ 939800 h 3467100"/>
                  <a:gd name="connsiteX25" fmla="*/ 1733550 w 2113495"/>
                  <a:gd name="connsiteY25" fmla="*/ 1308100 h 3467100"/>
                  <a:gd name="connsiteX26" fmla="*/ 1606550 w 2113495"/>
                  <a:gd name="connsiteY26" fmla="*/ 1473200 h 3467100"/>
                  <a:gd name="connsiteX27" fmla="*/ 1460500 w 2113495"/>
                  <a:gd name="connsiteY27" fmla="*/ 1619250 h 3467100"/>
                  <a:gd name="connsiteX28" fmla="*/ 1371600 w 2113495"/>
                  <a:gd name="connsiteY28" fmla="*/ 1771650 h 3467100"/>
                  <a:gd name="connsiteX29" fmla="*/ 1422400 w 2113495"/>
                  <a:gd name="connsiteY29" fmla="*/ 1885950 h 3467100"/>
                  <a:gd name="connsiteX30" fmla="*/ 1479550 w 2113495"/>
                  <a:gd name="connsiteY30" fmla="*/ 2063750 h 3467100"/>
                  <a:gd name="connsiteX31" fmla="*/ 1447346 w 2113495"/>
                  <a:gd name="connsiteY31" fmla="*/ 2363561 h 3467100"/>
                  <a:gd name="connsiteX32" fmla="*/ 1249136 w 2113495"/>
                  <a:gd name="connsiteY32" fmla="*/ 2667000 h 3467100"/>
                  <a:gd name="connsiteX33" fmla="*/ 1327150 w 2113495"/>
                  <a:gd name="connsiteY33" fmla="*/ 2749554 h 3467100"/>
                  <a:gd name="connsiteX34" fmla="*/ 1390650 w 2113495"/>
                  <a:gd name="connsiteY34" fmla="*/ 2686050 h 3467100"/>
                  <a:gd name="connsiteX35" fmla="*/ 1261836 w 2113495"/>
                  <a:gd name="connsiteY35" fmla="*/ 2988129 h 3467100"/>
                  <a:gd name="connsiteX36" fmla="*/ 1346200 w 2113495"/>
                  <a:gd name="connsiteY36" fmla="*/ 3086100 h 3467100"/>
                  <a:gd name="connsiteX37" fmla="*/ 1293131 w 2113495"/>
                  <a:gd name="connsiteY37" fmla="*/ 3190875 h 3467100"/>
                  <a:gd name="connsiteX38" fmla="*/ 1225550 w 2113495"/>
                  <a:gd name="connsiteY38" fmla="*/ 3162300 h 3467100"/>
                  <a:gd name="connsiteX39" fmla="*/ 1085850 w 2113495"/>
                  <a:gd name="connsiteY39" fmla="*/ 3175000 h 3467100"/>
                  <a:gd name="connsiteX40" fmla="*/ 1085850 w 2113495"/>
                  <a:gd name="connsiteY40" fmla="*/ 3225800 h 3467100"/>
                  <a:gd name="connsiteX41" fmla="*/ 1219200 w 2113495"/>
                  <a:gd name="connsiteY41" fmla="*/ 3435350 h 3467100"/>
                  <a:gd name="connsiteX42" fmla="*/ 1441450 w 2113495"/>
                  <a:gd name="connsiteY42" fmla="*/ 3422650 h 3467100"/>
                  <a:gd name="connsiteX43" fmla="*/ 1511300 w 2113495"/>
                  <a:gd name="connsiteY43" fmla="*/ 3467100 h 3467100"/>
                  <a:gd name="connsiteX44" fmla="*/ 1625600 w 2113495"/>
                  <a:gd name="connsiteY44" fmla="*/ 3467100 h 3467100"/>
                  <a:gd name="connsiteX45" fmla="*/ 1670050 w 2113495"/>
                  <a:gd name="connsiteY45" fmla="*/ 3429000 h 3467100"/>
                  <a:gd name="connsiteX46" fmla="*/ 1752600 w 2113495"/>
                  <a:gd name="connsiteY46" fmla="*/ 3429000 h 3467100"/>
                  <a:gd name="connsiteX47" fmla="*/ 1778000 w 2113495"/>
                  <a:gd name="connsiteY47" fmla="*/ 3397250 h 3467100"/>
                  <a:gd name="connsiteX48" fmla="*/ 1752600 w 2113495"/>
                  <a:gd name="connsiteY48" fmla="*/ 3282950 h 3467100"/>
                  <a:gd name="connsiteX49" fmla="*/ 1752600 w 2113495"/>
                  <a:gd name="connsiteY49" fmla="*/ 3130550 h 3467100"/>
                  <a:gd name="connsiteX50" fmla="*/ 1771650 w 2113495"/>
                  <a:gd name="connsiteY50" fmla="*/ 2901950 h 3467100"/>
                  <a:gd name="connsiteX51" fmla="*/ 1828800 w 2113495"/>
                  <a:gd name="connsiteY51" fmla="*/ 2686050 h 3467100"/>
                  <a:gd name="connsiteX52" fmla="*/ 1841500 w 2113495"/>
                  <a:gd name="connsiteY52" fmla="*/ 2617561 h 3467100"/>
                  <a:gd name="connsiteX53" fmla="*/ 1870982 w 2113495"/>
                  <a:gd name="connsiteY53" fmla="*/ 2574474 h 3467100"/>
                  <a:gd name="connsiteX54" fmla="*/ 1885950 w 2113495"/>
                  <a:gd name="connsiteY54" fmla="*/ 2571750 h 3467100"/>
                  <a:gd name="connsiteX55" fmla="*/ 1949450 w 2113495"/>
                  <a:gd name="connsiteY55" fmla="*/ 2514600 h 3467100"/>
                  <a:gd name="connsiteX56" fmla="*/ 1962150 w 2113495"/>
                  <a:gd name="connsiteY56" fmla="*/ 2305050 h 3467100"/>
                  <a:gd name="connsiteX57" fmla="*/ 1917700 w 2113495"/>
                  <a:gd name="connsiteY57" fmla="*/ 1943100 h 3467100"/>
                  <a:gd name="connsiteX58" fmla="*/ 1879600 w 2113495"/>
                  <a:gd name="connsiteY58" fmla="*/ 1816100 h 3467100"/>
                  <a:gd name="connsiteX59" fmla="*/ 1898650 w 2113495"/>
                  <a:gd name="connsiteY59" fmla="*/ 1682750 h 3467100"/>
                  <a:gd name="connsiteX60" fmla="*/ 1943100 w 2113495"/>
                  <a:gd name="connsiteY60" fmla="*/ 1587500 h 3467100"/>
                  <a:gd name="connsiteX61" fmla="*/ 1962150 w 2113495"/>
                  <a:gd name="connsiteY61" fmla="*/ 1524000 h 3467100"/>
                  <a:gd name="connsiteX62" fmla="*/ 1930400 w 2113495"/>
                  <a:gd name="connsiteY62" fmla="*/ 1428750 h 3467100"/>
                  <a:gd name="connsiteX63" fmla="*/ 1943100 w 2113495"/>
                  <a:gd name="connsiteY63" fmla="*/ 1327150 h 3467100"/>
                  <a:gd name="connsiteX64" fmla="*/ 1936750 w 2113495"/>
                  <a:gd name="connsiteY64" fmla="*/ 1123950 h 3467100"/>
                  <a:gd name="connsiteX65" fmla="*/ 1917700 w 2113495"/>
                  <a:gd name="connsiteY65" fmla="*/ 1047750 h 3467100"/>
                  <a:gd name="connsiteX66" fmla="*/ 2000250 w 2113495"/>
                  <a:gd name="connsiteY66" fmla="*/ 1149350 h 3467100"/>
                  <a:gd name="connsiteX67" fmla="*/ 2000250 w 2113495"/>
                  <a:gd name="connsiteY67" fmla="*/ 1257300 h 3467100"/>
                  <a:gd name="connsiteX68" fmla="*/ 2032000 w 2113495"/>
                  <a:gd name="connsiteY68" fmla="*/ 1409700 h 3467100"/>
                  <a:gd name="connsiteX69" fmla="*/ 2012950 w 2113495"/>
                  <a:gd name="connsiteY69" fmla="*/ 1498600 h 3467100"/>
                  <a:gd name="connsiteX70" fmla="*/ 1987550 w 2113495"/>
                  <a:gd name="connsiteY70" fmla="*/ 1562100 h 3467100"/>
                  <a:gd name="connsiteX71" fmla="*/ 2051050 w 2113495"/>
                  <a:gd name="connsiteY71" fmla="*/ 1212850 h 3467100"/>
                  <a:gd name="connsiteX72" fmla="*/ 2051050 w 2113495"/>
                  <a:gd name="connsiteY72" fmla="*/ 1136650 h 3467100"/>
                  <a:gd name="connsiteX73" fmla="*/ 2019300 w 2113495"/>
                  <a:gd name="connsiteY73" fmla="*/ 1047750 h 3467100"/>
                  <a:gd name="connsiteX74" fmla="*/ 1974850 w 2113495"/>
                  <a:gd name="connsiteY74" fmla="*/ 958850 h 3467100"/>
                  <a:gd name="connsiteX75" fmla="*/ 1949450 w 2113495"/>
                  <a:gd name="connsiteY75" fmla="*/ 869950 h 3467100"/>
                  <a:gd name="connsiteX76" fmla="*/ 1911350 w 2113495"/>
                  <a:gd name="connsiteY76" fmla="*/ 711200 h 3467100"/>
                  <a:gd name="connsiteX77" fmla="*/ 1905000 w 2113495"/>
                  <a:gd name="connsiteY77" fmla="*/ 628650 h 3467100"/>
                  <a:gd name="connsiteX78" fmla="*/ 1885950 w 2113495"/>
                  <a:gd name="connsiteY78" fmla="*/ 488950 h 3467100"/>
                  <a:gd name="connsiteX79" fmla="*/ 1809750 w 2113495"/>
                  <a:gd name="connsiteY79" fmla="*/ 349250 h 3467100"/>
                  <a:gd name="connsiteX80" fmla="*/ 1714500 w 2113495"/>
                  <a:gd name="connsiteY80" fmla="*/ 228600 h 3467100"/>
                  <a:gd name="connsiteX81" fmla="*/ 1651000 w 2113495"/>
                  <a:gd name="connsiteY81" fmla="*/ 184150 h 3467100"/>
                  <a:gd name="connsiteX82" fmla="*/ 1619250 w 2113495"/>
                  <a:gd name="connsiteY82" fmla="*/ 114300 h 3467100"/>
                  <a:gd name="connsiteX83" fmla="*/ 1511300 w 2113495"/>
                  <a:gd name="connsiteY83" fmla="*/ 38100 h 3467100"/>
                  <a:gd name="connsiteX84" fmla="*/ 1314450 w 2113495"/>
                  <a:gd name="connsiteY84" fmla="*/ 0 h 3467100"/>
                  <a:gd name="connsiteX85" fmla="*/ 1181100 w 2113495"/>
                  <a:gd name="connsiteY85" fmla="*/ 12700 h 3467100"/>
                  <a:gd name="connsiteX86" fmla="*/ 1022350 w 2113495"/>
                  <a:gd name="connsiteY86" fmla="*/ 76200 h 3467100"/>
                  <a:gd name="connsiteX87" fmla="*/ 876300 w 2113495"/>
                  <a:gd name="connsiteY87" fmla="*/ 165100 h 3467100"/>
                  <a:gd name="connsiteX88" fmla="*/ 774700 w 2113495"/>
                  <a:gd name="connsiteY88" fmla="*/ 304800 h 3467100"/>
                  <a:gd name="connsiteX89" fmla="*/ 666750 w 2113495"/>
                  <a:gd name="connsiteY89" fmla="*/ 495300 h 3467100"/>
                  <a:gd name="connsiteX90" fmla="*/ 565150 w 2113495"/>
                  <a:gd name="connsiteY90" fmla="*/ 660400 h 3467100"/>
                  <a:gd name="connsiteX91" fmla="*/ 469900 w 2113495"/>
                  <a:gd name="connsiteY91" fmla="*/ 781050 h 3467100"/>
                  <a:gd name="connsiteX92" fmla="*/ 361950 w 2113495"/>
                  <a:gd name="connsiteY92" fmla="*/ 952500 h 3467100"/>
                  <a:gd name="connsiteX93" fmla="*/ 254000 w 2113495"/>
                  <a:gd name="connsiteY93" fmla="*/ 1117600 h 3467100"/>
                  <a:gd name="connsiteX94" fmla="*/ 241300 w 2113495"/>
                  <a:gd name="connsiteY94" fmla="*/ 1193800 h 3467100"/>
                  <a:gd name="connsiteX95" fmla="*/ 279400 w 2113495"/>
                  <a:gd name="connsiteY95" fmla="*/ 1270000 h 3467100"/>
                  <a:gd name="connsiteX96" fmla="*/ 311150 w 2113495"/>
                  <a:gd name="connsiteY96" fmla="*/ 1333500 h 3467100"/>
                  <a:gd name="connsiteX97" fmla="*/ 368300 w 2113495"/>
                  <a:gd name="connsiteY97" fmla="*/ 1352550 h 3467100"/>
                  <a:gd name="connsiteX98" fmla="*/ 323850 w 2113495"/>
                  <a:gd name="connsiteY98" fmla="*/ 1428750 h 3467100"/>
                  <a:gd name="connsiteX99" fmla="*/ 330200 w 2113495"/>
                  <a:gd name="connsiteY99" fmla="*/ 1644650 h 3467100"/>
                  <a:gd name="connsiteX100" fmla="*/ 336550 w 2113495"/>
                  <a:gd name="connsiteY100" fmla="*/ 1771650 h 3467100"/>
                  <a:gd name="connsiteX101" fmla="*/ 323850 w 2113495"/>
                  <a:gd name="connsiteY101" fmla="*/ 1917700 h 3467100"/>
                  <a:gd name="connsiteX102" fmla="*/ 381000 w 2113495"/>
                  <a:gd name="connsiteY102" fmla="*/ 2025650 h 3467100"/>
                  <a:gd name="connsiteX103" fmla="*/ 406400 w 2113495"/>
                  <a:gd name="connsiteY103" fmla="*/ 2146300 h 3467100"/>
                  <a:gd name="connsiteX104" fmla="*/ 431800 w 2113495"/>
                  <a:gd name="connsiteY104" fmla="*/ 2146300 h 3467100"/>
                  <a:gd name="connsiteX105" fmla="*/ 463550 w 2113495"/>
                  <a:gd name="connsiteY105" fmla="*/ 2419350 h 3467100"/>
                  <a:gd name="connsiteX106" fmla="*/ 387350 w 2113495"/>
                  <a:gd name="connsiteY106" fmla="*/ 2609850 h 3467100"/>
                  <a:gd name="connsiteX107" fmla="*/ 298450 w 2113495"/>
                  <a:gd name="connsiteY107" fmla="*/ 2863850 h 3467100"/>
                  <a:gd name="connsiteX108" fmla="*/ 273050 w 2113495"/>
                  <a:gd name="connsiteY108" fmla="*/ 2978150 h 3467100"/>
                  <a:gd name="connsiteX109" fmla="*/ 196850 w 2113495"/>
                  <a:gd name="connsiteY109" fmla="*/ 3086100 h 3467100"/>
                  <a:gd name="connsiteX110" fmla="*/ 0 w 2113495"/>
                  <a:gd name="connsiteY110" fmla="*/ 3168650 h 3467100"/>
                  <a:gd name="connsiteX0" fmla="*/ 0 w 2113495"/>
                  <a:gd name="connsiteY0" fmla="*/ 3168650 h 3467100"/>
                  <a:gd name="connsiteX1" fmla="*/ 199571 w 2113495"/>
                  <a:gd name="connsiteY1" fmla="*/ 3222625 h 3467100"/>
                  <a:gd name="connsiteX2" fmla="*/ 463550 w 2113495"/>
                  <a:gd name="connsiteY2" fmla="*/ 3162300 h 3467100"/>
                  <a:gd name="connsiteX3" fmla="*/ 895350 w 2113495"/>
                  <a:gd name="connsiteY3" fmla="*/ 3041650 h 3467100"/>
                  <a:gd name="connsiteX4" fmla="*/ 933450 w 2113495"/>
                  <a:gd name="connsiteY4" fmla="*/ 2971800 h 3467100"/>
                  <a:gd name="connsiteX5" fmla="*/ 958850 w 2113495"/>
                  <a:gd name="connsiteY5" fmla="*/ 2355850 h 3467100"/>
                  <a:gd name="connsiteX6" fmla="*/ 876300 w 2113495"/>
                  <a:gd name="connsiteY6" fmla="*/ 2298700 h 3467100"/>
                  <a:gd name="connsiteX7" fmla="*/ 901700 w 2113495"/>
                  <a:gd name="connsiteY7" fmla="*/ 2222500 h 3467100"/>
                  <a:gd name="connsiteX8" fmla="*/ 888549 w 2113495"/>
                  <a:gd name="connsiteY8" fmla="*/ 2029277 h 3467100"/>
                  <a:gd name="connsiteX9" fmla="*/ 793750 w 2113495"/>
                  <a:gd name="connsiteY9" fmla="*/ 1841500 h 3467100"/>
                  <a:gd name="connsiteX10" fmla="*/ 736600 w 2113495"/>
                  <a:gd name="connsiteY10" fmla="*/ 1657350 h 3467100"/>
                  <a:gd name="connsiteX11" fmla="*/ 819150 w 2113495"/>
                  <a:gd name="connsiteY11" fmla="*/ 1454150 h 3467100"/>
                  <a:gd name="connsiteX12" fmla="*/ 808266 w 2113495"/>
                  <a:gd name="connsiteY12" fmla="*/ 1308100 h 3467100"/>
                  <a:gd name="connsiteX13" fmla="*/ 793299 w 2113495"/>
                  <a:gd name="connsiteY13" fmla="*/ 1068163 h 3467100"/>
                  <a:gd name="connsiteX14" fmla="*/ 825500 w 2113495"/>
                  <a:gd name="connsiteY14" fmla="*/ 971550 h 3467100"/>
                  <a:gd name="connsiteX15" fmla="*/ 901700 w 2113495"/>
                  <a:gd name="connsiteY15" fmla="*/ 920750 h 3467100"/>
                  <a:gd name="connsiteX16" fmla="*/ 965200 w 2113495"/>
                  <a:gd name="connsiteY16" fmla="*/ 825500 h 3467100"/>
                  <a:gd name="connsiteX17" fmla="*/ 996950 w 2113495"/>
                  <a:gd name="connsiteY17" fmla="*/ 736600 h 3467100"/>
                  <a:gd name="connsiteX18" fmla="*/ 1066800 w 2113495"/>
                  <a:gd name="connsiteY18" fmla="*/ 654050 h 3467100"/>
                  <a:gd name="connsiteX19" fmla="*/ 1180650 w 2113495"/>
                  <a:gd name="connsiteY19" fmla="*/ 532040 h 3467100"/>
                  <a:gd name="connsiteX20" fmla="*/ 1263650 w 2113495"/>
                  <a:gd name="connsiteY20" fmla="*/ 393700 h 3467100"/>
                  <a:gd name="connsiteX21" fmla="*/ 1357542 w 2113495"/>
                  <a:gd name="connsiteY21" fmla="*/ 353786 h 3467100"/>
                  <a:gd name="connsiteX22" fmla="*/ 1739900 w 2113495"/>
                  <a:gd name="connsiteY22" fmla="*/ 546100 h 3467100"/>
                  <a:gd name="connsiteX23" fmla="*/ 1765300 w 2113495"/>
                  <a:gd name="connsiteY23" fmla="*/ 622300 h 3467100"/>
                  <a:gd name="connsiteX24" fmla="*/ 1765300 w 2113495"/>
                  <a:gd name="connsiteY24" fmla="*/ 939800 h 3467100"/>
                  <a:gd name="connsiteX25" fmla="*/ 1733550 w 2113495"/>
                  <a:gd name="connsiteY25" fmla="*/ 1308100 h 3467100"/>
                  <a:gd name="connsiteX26" fmla="*/ 1606550 w 2113495"/>
                  <a:gd name="connsiteY26" fmla="*/ 1473200 h 3467100"/>
                  <a:gd name="connsiteX27" fmla="*/ 1460500 w 2113495"/>
                  <a:gd name="connsiteY27" fmla="*/ 1619250 h 3467100"/>
                  <a:gd name="connsiteX28" fmla="*/ 1371600 w 2113495"/>
                  <a:gd name="connsiteY28" fmla="*/ 1771650 h 3467100"/>
                  <a:gd name="connsiteX29" fmla="*/ 1422400 w 2113495"/>
                  <a:gd name="connsiteY29" fmla="*/ 1885950 h 3467100"/>
                  <a:gd name="connsiteX30" fmla="*/ 1479550 w 2113495"/>
                  <a:gd name="connsiteY30" fmla="*/ 2063750 h 3467100"/>
                  <a:gd name="connsiteX31" fmla="*/ 1447346 w 2113495"/>
                  <a:gd name="connsiteY31" fmla="*/ 2363561 h 3467100"/>
                  <a:gd name="connsiteX32" fmla="*/ 1249136 w 2113495"/>
                  <a:gd name="connsiteY32" fmla="*/ 2667000 h 3467100"/>
                  <a:gd name="connsiteX33" fmla="*/ 1327150 w 2113495"/>
                  <a:gd name="connsiteY33" fmla="*/ 2749554 h 3467100"/>
                  <a:gd name="connsiteX34" fmla="*/ 1390650 w 2113495"/>
                  <a:gd name="connsiteY34" fmla="*/ 2686050 h 3467100"/>
                  <a:gd name="connsiteX35" fmla="*/ 1261836 w 2113495"/>
                  <a:gd name="connsiteY35" fmla="*/ 2988129 h 3467100"/>
                  <a:gd name="connsiteX36" fmla="*/ 1346200 w 2113495"/>
                  <a:gd name="connsiteY36" fmla="*/ 3086100 h 3467100"/>
                  <a:gd name="connsiteX37" fmla="*/ 1293131 w 2113495"/>
                  <a:gd name="connsiteY37" fmla="*/ 3190875 h 3467100"/>
                  <a:gd name="connsiteX38" fmla="*/ 1225550 w 2113495"/>
                  <a:gd name="connsiteY38" fmla="*/ 3162300 h 3467100"/>
                  <a:gd name="connsiteX39" fmla="*/ 1085850 w 2113495"/>
                  <a:gd name="connsiteY39" fmla="*/ 3175000 h 3467100"/>
                  <a:gd name="connsiteX40" fmla="*/ 1085850 w 2113495"/>
                  <a:gd name="connsiteY40" fmla="*/ 3225800 h 3467100"/>
                  <a:gd name="connsiteX41" fmla="*/ 1219200 w 2113495"/>
                  <a:gd name="connsiteY41" fmla="*/ 3435350 h 3467100"/>
                  <a:gd name="connsiteX42" fmla="*/ 1441450 w 2113495"/>
                  <a:gd name="connsiteY42" fmla="*/ 3422650 h 3467100"/>
                  <a:gd name="connsiteX43" fmla="*/ 1511300 w 2113495"/>
                  <a:gd name="connsiteY43" fmla="*/ 3467100 h 3467100"/>
                  <a:gd name="connsiteX44" fmla="*/ 1625600 w 2113495"/>
                  <a:gd name="connsiteY44" fmla="*/ 3467100 h 3467100"/>
                  <a:gd name="connsiteX45" fmla="*/ 1670050 w 2113495"/>
                  <a:gd name="connsiteY45" fmla="*/ 3429000 h 3467100"/>
                  <a:gd name="connsiteX46" fmla="*/ 1752600 w 2113495"/>
                  <a:gd name="connsiteY46" fmla="*/ 3429000 h 3467100"/>
                  <a:gd name="connsiteX47" fmla="*/ 1778000 w 2113495"/>
                  <a:gd name="connsiteY47" fmla="*/ 3397250 h 3467100"/>
                  <a:gd name="connsiteX48" fmla="*/ 1752600 w 2113495"/>
                  <a:gd name="connsiteY48" fmla="*/ 3282950 h 3467100"/>
                  <a:gd name="connsiteX49" fmla="*/ 1752600 w 2113495"/>
                  <a:gd name="connsiteY49" fmla="*/ 3130550 h 3467100"/>
                  <a:gd name="connsiteX50" fmla="*/ 1771650 w 2113495"/>
                  <a:gd name="connsiteY50" fmla="*/ 2901950 h 3467100"/>
                  <a:gd name="connsiteX51" fmla="*/ 1828800 w 2113495"/>
                  <a:gd name="connsiteY51" fmla="*/ 2686050 h 3467100"/>
                  <a:gd name="connsiteX52" fmla="*/ 1841500 w 2113495"/>
                  <a:gd name="connsiteY52" fmla="*/ 2617561 h 3467100"/>
                  <a:gd name="connsiteX53" fmla="*/ 1870982 w 2113495"/>
                  <a:gd name="connsiteY53" fmla="*/ 2574474 h 3467100"/>
                  <a:gd name="connsiteX54" fmla="*/ 1885950 w 2113495"/>
                  <a:gd name="connsiteY54" fmla="*/ 2571750 h 3467100"/>
                  <a:gd name="connsiteX55" fmla="*/ 1949450 w 2113495"/>
                  <a:gd name="connsiteY55" fmla="*/ 2514600 h 3467100"/>
                  <a:gd name="connsiteX56" fmla="*/ 1962150 w 2113495"/>
                  <a:gd name="connsiteY56" fmla="*/ 2305050 h 3467100"/>
                  <a:gd name="connsiteX57" fmla="*/ 1917700 w 2113495"/>
                  <a:gd name="connsiteY57" fmla="*/ 1943100 h 3467100"/>
                  <a:gd name="connsiteX58" fmla="*/ 1879600 w 2113495"/>
                  <a:gd name="connsiteY58" fmla="*/ 1816100 h 3467100"/>
                  <a:gd name="connsiteX59" fmla="*/ 1898650 w 2113495"/>
                  <a:gd name="connsiteY59" fmla="*/ 1682750 h 3467100"/>
                  <a:gd name="connsiteX60" fmla="*/ 1943100 w 2113495"/>
                  <a:gd name="connsiteY60" fmla="*/ 1587500 h 3467100"/>
                  <a:gd name="connsiteX61" fmla="*/ 1962150 w 2113495"/>
                  <a:gd name="connsiteY61" fmla="*/ 1524000 h 3467100"/>
                  <a:gd name="connsiteX62" fmla="*/ 1930400 w 2113495"/>
                  <a:gd name="connsiteY62" fmla="*/ 1428750 h 3467100"/>
                  <a:gd name="connsiteX63" fmla="*/ 1943100 w 2113495"/>
                  <a:gd name="connsiteY63" fmla="*/ 1327150 h 3467100"/>
                  <a:gd name="connsiteX64" fmla="*/ 1936750 w 2113495"/>
                  <a:gd name="connsiteY64" fmla="*/ 1123950 h 3467100"/>
                  <a:gd name="connsiteX65" fmla="*/ 1917700 w 2113495"/>
                  <a:gd name="connsiteY65" fmla="*/ 1047750 h 3467100"/>
                  <a:gd name="connsiteX66" fmla="*/ 2000250 w 2113495"/>
                  <a:gd name="connsiteY66" fmla="*/ 1257300 h 3467100"/>
                  <a:gd name="connsiteX67" fmla="*/ 2032000 w 2113495"/>
                  <a:gd name="connsiteY67" fmla="*/ 1409700 h 3467100"/>
                  <a:gd name="connsiteX68" fmla="*/ 2012950 w 2113495"/>
                  <a:gd name="connsiteY68" fmla="*/ 1498600 h 3467100"/>
                  <a:gd name="connsiteX69" fmla="*/ 1987550 w 2113495"/>
                  <a:gd name="connsiteY69" fmla="*/ 1562100 h 3467100"/>
                  <a:gd name="connsiteX70" fmla="*/ 2051050 w 2113495"/>
                  <a:gd name="connsiteY70" fmla="*/ 1212850 h 3467100"/>
                  <a:gd name="connsiteX71" fmla="*/ 2051050 w 2113495"/>
                  <a:gd name="connsiteY71" fmla="*/ 1136650 h 3467100"/>
                  <a:gd name="connsiteX72" fmla="*/ 2019300 w 2113495"/>
                  <a:gd name="connsiteY72" fmla="*/ 1047750 h 3467100"/>
                  <a:gd name="connsiteX73" fmla="*/ 1974850 w 2113495"/>
                  <a:gd name="connsiteY73" fmla="*/ 958850 h 3467100"/>
                  <a:gd name="connsiteX74" fmla="*/ 1949450 w 2113495"/>
                  <a:gd name="connsiteY74" fmla="*/ 869950 h 3467100"/>
                  <a:gd name="connsiteX75" fmla="*/ 1911350 w 2113495"/>
                  <a:gd name="connsiteY75" fmla="*/ 711200 h 3467100"/>
                  <a:gd name="connsiteX76" fmla="*/ 1905000 w 2113495"/>
                  <a:gd name="connsiteY76" fmla="*/ 628650 h 3467100"/>
                  <a:gd name="connsiteX77" fmla="*/ 1885950 w 2113495"/>
                  <a:gd name="connsiteY77" fmla="*/ 488950 h 3467100"/>
                  <a:gd name="connsiteX78" fmla="*/ 1809750 w 2113495"/>
                  <a:gd name="connsiteY78" fmla="*/ 349250 h 3467100"/>
                  <a:gd name="connsiteX79" fmla="*/ 1714500 w 2113495"/>
                  <a:gd name="connsiteY79" fmla="*/ 228600 h 3467100"/>
                  <a:gd name="connsiteX80" fmla="*/ 1651000 w 2113495"/>
                  <a:gd name="connsiteY80" fmla="*/ 184150 h 3467100"/>
                  <a:gd name="connsiteX81" fmla="*/ 1619250 w 2113495"/>
                  <a:gd name="connsiteY81" fmla="*/ 114300 h 3467100"/>
                  <a:gd name="connsiteX82" fmla="*/ 1511300 w 2113495"/>
                  <a:gd name="connsiteY82" fmla="*/ 38100 h 3467100"/>
                  <a:gd name="connsiteX83" fmla="*/ 1314450 w 2113495"/>
                  <a:gd name="connsiteY83" fmla="*/ 0 h 3467100"/>
                  <a:gd name="connsiteX84" fmla="*/ 1181100 w 2113495"/>
                  <a:gd name="connsiteY84" fmla="*/ 12700 h 3467100"/>
                  <a:gd name="connsiteX85" fmla="*/ 1022350 w 2113495"/>
                  <a:gd name="connsiteY85" fmla="*/ 76200 h 3467100"/>
                  <a:gd name="connsiteX86" fmla="*/ 876300 w 2113495"/>
                  <a:gd name="connsiteY86" fmla="*/ 165100 h 3467100"/>
                  <a:gd name="connsiteX87" fmla="*/ 774700 w 2113495"/>
                  <a:gd name="connsiteY87" fmla="*/ 304800 h 3467100"/>
                  <a:gd name="connsiteX88" fmla="*/ 666750 w 2113495"/>
                  <a:gd name="connsiteY88" fmla="*/ 495300 h 3467100"/>
                  <a:gd name="connsiteX89" fmla="*/ 565150 w 2113495"/>
                  <a:gd name="connsiteY89" fmla="*/ 660400 h 3467100"/>
                  <a:gd name="connsiteX90" fmla="*/ 469900 w 2113495"/>
                  <a:gd name="connsiteY90" fmla="*/ 781050 h 3467100"/>
                  <a:gd name="connsiteX91" fmla="*/ 361950 w 2113495"/>
                  <a:gd name="connsiteY91" fmla="*/ 952500 h 3467100"/>
                  <a:gd name="connsiteX92" fmla="*/ 254000 w 2113495"/>
                  <a:gd name="connsiteY92" fmla="*/ 1117600 h 3467100"/>
                  <a:gd name="connsiteX93" fmla="*/ 241300 w 2113495"/>
                  <a:gd name="connsiteY93" fmla="*/ 1193800 h 3467100"/>
                  <a:gd name="connsiteX94" fmla="*/ 279400 w 2113495"/>
                  <a:gd name="connsiteY94" fmla="*/ 1270000 h 3467100"/>
                  <a:gd name="connsiteX95" fmla="*/ 311150 w 2113495"/>
                  <a:gd name="connsiteY95" fmla="*/ 1333500 h 3467100"/>
                  <a:gd name="connsiteX96" fmla="*/ 368300 w 2113495"/>
                  <a:gd name="connsiteY96" fmla="*/ 1352550 h 3467100"/>
                  <a:gd name="connsiteX97" fmla="*/ 323850 w 2113495"/>
                  <a:gd name="connsiteY97" fmla="*/ 1428750 h 3467100"/>
                  <a:gd name="connsiteX98" fmla="*/ 330200 w 2113495"/>
                  <a:gd name="connsiteY98" fmla="*/ 1644650 h 3467100"/>
                  <a:gd name="connsiteX99" fmla="*/ 336550 w 2113495"/>
                  <a:gd name="connsiteY99" fmla="*/ 1771650 h 3467100"/>
                  <a:gd name="connsiteX100" fmla="*/ 323850 w 2113495"/>
                  <a:gd name="connsiteY100" fmla="*/ 1917700 h 3467100"/>
                  <a:gd name="connsiteX101" fmla="*/ 381000 w 2113495"/>
                  <a:gd name="connsiteY101" fmla="*/ 2025650 h 3467100"/>
                  <a:gd name="connsiteX102" fmla="*/ 406400 w 2113495"/>
                  <a:gd name="connsiteY102" fmla="*/ 2146300 h 3467100"/>
                  <a:gd name="connsiteX103" fmla="*/ 431800 w 2113495"/>
                  <a:gd name="connsiteY103" fmla="*/ 2146300 h 3467100"/>
                  <a:gd name="connsiteX104" fmla="*/ 463550 w 2113495"/>
                  <a:gd name="connsiteY104" fmla="*/ 2419350 h 3467100"/>
                  <a:gd name="connsiteX105" fmla="*/ 387350 w 2113495"/>
                  <a:gd name="connsiteY105" fmla="*/ 2609850 h 3467100"/>
                  <a:gd name="connsiteX106" fmla="*/ 298450 w 2113495"/>
                  <a:gd name="connsiteY106" fmla="*/ 2863850 h 3467100"/>
                  <a:gd name="connsiteX107" fmla="*/ 273050 w 2113495"/>
                  <a:gd name="connsiteY107" fmla="*/ 2978150 h 3467100"/>
                  <a:gd name="connsiteX108" fmla="*/ 196850 w 2113495"/>
                  <a:gd name="connsiteY108" fmla="*/ 3086100 h 3467100"/>
                  <a:gd name="connsiteX109" fmla="*/ 0 w 2113495"/>
                  <a:gd name="connsiteY109" fmla="*/ 3168650 h 3467100"/>
                  <a:gd name="connsiteX0" fmla="*/ 0 w 2113495"/>
                  <a:gd name="connsiteY0" fmla="*/ 3168650 h 3467100"/>
                  <a:gd name="connsiteX1" fmla="*/ 199571 w 2113495"/>
                  <a:gd name="connsiteY1" fmla="*/ 3222625 h 3467100"/>
                  <a:gd name="connsiteX2" fmla="*/ 463550 w 2113495"/>
                  <a:gd name="connsiteY2" fmla="*/ 3162300 h 3467100"/>
                  <a:gd name="connsiteX3" fmla="*/ 895350 w 2113495"/>
                  <a:gd name="connsiteY3" fmla="*/ 3041650 h 3467100"/>
                  <a:gd name="connsiteX4" fmla="*/ 933450 w 2113495"/>
                  <a:gd name="connsiteY4" fmla="*/ 2971800 h 3467100"/>
                  <a:gd name="connsiteX5" fmla="*/ 958850 w 2113495"/>
                  <a:gd name="connsiteY5" fmla="*/ 2355850 h 3467100"/>
                  <a:gd name="connsiteX6" fmla="*/ 876300 w 2113495"/>
                  <a:gd name="connsiteY6" fmla="*/ 2298700 h 3467100"/>
                  <a:gd name="connsiteX7" fmla="*/ 901700 w 2113495"/>
                  <a:gd name="connsiteY7" fmla="*/ 2222500 h 3467100"/>
                  <a:gd name="connsiteX8" fmla="*/ 888549 w 2113495"/>
                  <a:gd name="connsiteY8" fmla="*/ 2029277 h 3467100"/>
                  <a:gd name="connsiteX9" fmla="*/ 793750 w 2113495"/>
                  <a:gd name="connsiteY9" fmla="*/ 1841500 h 3467100"/>
                  <a:gd name="connsiteX10" fmla="*/ 736600 w 2113495"/>
                  <a:gd name="connsiteY10" fmla="*/ 1657350 h 3467100"/>
                  <a:gd name="connsiteX11" fmla="*/ 819150 w 2113495"/>
                  <a:gd name="connsiteY11" fmla="*/ 1454150 h 3467100"/>
                  <a:gd name="connsiteX12" fmla="*/ 808266 w 2113495"/>
                  <a:gd name="connsiteY12" fmla="*/ 1308100 h 3467100"/>
                  <a:gd name="connsiteX13" fmla="*/ 793299 w 2113495"/>
                  <a:gd name="connsiteY13" fmla="*/ 1068163 h 3467100"/>
                  <a:gd name="connsiteX14" fmla="*/ 825500 w 2113495"/>
                  <a:gd name="connsiteY14" fmla="*/ 971550 h 3467100"/>
                  <a:gd name="connsiteX15" fmla="*/ 901700 w 2113495"/>
                  <a:gd name="connsiteY15" fmla="*/ 920750 h 3467100"/>
                  <a:gd name="connsiteX16" fmla="*/ 965200 w 2113495"/>
                  <a:gd name="connsiteY16" fmla="*/ 825500 h 3467100"/>
                  <a:gd name="connsiteX17" fmla="*/ 996950 w 2113495"/>
                  <a:gd name="connsiteY17" fmla="*/ 736600 h 3467100"/>
                  <a:gd name="connsiteX18" fmla="*/ 1066800 w 2113495"/>
                  <a:gd name="connsiteY18" fmla="*/ 654050 h 3467100"/>
                  <a:gd name="connsiteX19" fmla="*/ 1180650 w 2113495"/>
                  <a:gd name="connsiteY19" fmla="*/ 532040 h 3467100"/>
                  <a:gd name="connsiteX20" fmla="*/ 1263650 w 2113495"/>
                  <a:gd name="connsiteY20" fmla="*/ 393700 h 3467100"/>
                  <a:gd name="connsiteX21" fmla="*/ 1357542 w 2113495"/>
                  <a:gd name="connsiteY21" fmla="*/ 353786 h 3467100"/>
                  <a:gd name="connsiteX22" fmla="*/ 1739900 w 2113495"/>
                  <a:gd name="connsiteY22" fmla="*/ 546100 h 3467100"/>
                  <a:gd name="connsiteX23" fmla="*/ 1765300 w 2113495"/>
                  <a:gd name="connsiteY23" fmla="*/ 622300 h 3467100"/>
                  <a:gd name="connsiteX24" fmla="*/ 1765300 w 2113495"/>
                  <a:gd name="connsiteY24" fmla="*/ 939800 h 3467100"/>
                  <a:gd name="connsiteX25" fmla="*/ 1733550 w 2113495"/>
                  <a:gd name="connsiteY25" fmla="*/ 1308100 h 3467100"/>
                  <a:gd name="connsiteX26" fmla="*/ 1606550 w 2113495"/>
                  <a:gd name="connsiteY26" fmla="*/ 1473200 h 3467100"/>
                  <a:gd name="connsiteX27" fmla="*/ 1460500 w 2113495"/>
                  <a:gd name="connsiteY27" fmla="*/ 1619250 h 3467100"/>
                  <a:gd name="connsiteX28" fmla="*/ 1371600 w 2113495"/>
                  <a:gd name="connsiteY28" fmla="*/ 1771650 h 3467100"/>
                  <a:gd name="connsiteX29" fmla="*/ 1422400 w 2113495"/>
                  <a:gd name="connsiteY29" fmla="*/ 1885950 h 3467100"/>
                  <a:gd name="connsiteX30" fmla="*/ 1479550 w 2113495"/>
                  <a:gd name="connsiteY30" fmla="*/ 2063750 h 3467100"/>
                  <a:gd name="connsiteX31" fmla="*/ 1447346 w 2113495"/>
                  <a:gd name="connsiteY31" fmla="*/ 2363561 h 3467100"/>
                  <a:gd name="connsiteX32" fmla="*/ 1249136 w 2113495"/>
                  <a:gd name="connsiteY32" fmla="*/ 2667000 h 3467100"/>
                  <a:gd name="connsiteX33" fmla="*/ 1327150 w 2113495"/>
                  <a:gd name="connsiteY33" fmla="*/ 2749554 h 3467100"/>
                  <a:gd name="connsiteX34" fmla="*/ 1390650 w 2113495"/>
                  <a:gd name="connsiteY34" fmla="*/ 2686050 h 3467100"/>
                  <a:gd name="connsiteX35" fmla="*/ 1261836 w 2113495"/>
                  <a:gd name="connsiteY35" fmla="*/ 2988129 h 3467100"/>
                  <a:gd name="connsiteX36" fmla="*/ 1346200 w 2113495"/>
                  <a:gd name="connsiteY36" fmla="*/ 3086100 h 3467100"/>
                  <a:gd name="connsiteX37" fmla="*/ 1293131 w 2113495"/>
                  <a:gd name="connsiteY37" fmla="*/ 3190875 h 3467100"/>
                  <a:gd name="connsiteX38" fmla="*/ 1225550 w 2113495"/>
                  <a:gd name="connsiteY38" fmla="*/ 3162300 h 3467100"/>
                  <a:gd name="connsiteX39" fmla="*/ 1085850 w 2113495"/>
                  <a:gd name="connsiteY39" fmla="*/ 3175000 h 3467100"/>
                  <a:gd name="connsiteX40" fmla="*/ 1085850 w 2113495"/>
                  <a:gd name="connsiteY40" fmla="*/ 3225800 h 3467100"/>
                  <a:gd name="connsiteX41" fmla="*/ 1219200 w 2113495"/>
                  <a:gd name="connsiteY41" fmla="*/ 3435350 h 3467100"/>
                  <a:gd name="connsiteX42" fmla="*/ 1441450 w 2113495"/>
                  <a:gd name="connsiteY42" fmla="*/ 3422650 h 3467100"/>
                  <a:gd name="connsiteX43" fmla="*/ 1511300 w 2113495"/>
                  <a:gd name="connsiteY43" fmla="*/ 3467100 h 3467100"/>
                  <a:gd name="connsiteX44" fmla="*/ 1625600 w 2113495"/>
                  <a:gd name="connsiteY44" fmla="*/ 3467100 h 3467100"/>
                  <a:gd name="connsiteX45" fmla="*/ 1670050 w 2113495"/>
                  <a:gd name="connsiteY45" fmla="*/ 3429000 h 3467100"/>
                  <a:gd name="connsiteX46" fmla="*/ 1752600 w 2113495"/>
                  <a:gd name="connsiteY46" fmla="*/ 3429000 h 3467100"/>
                  <a:gd name="connsiteX47" fmla="*/ 1778000 w 2113495"/>
                  <a:gd name="connsiteY47" fmla="*/ 3397250 h 3467100"/>
                  <a:gd name="connsiteX48" fmla="*/ 1752600 w 2113495"/>
                  <a:gd name="connsiteY48" fmla="*/ 3282950 h 3467100"/>
                  <a:gd name="connsiteX49" fmla="*/ 1752600 w 2113495"/>
                  <a:gd name="connsiteY49" fmla="*/ 3130550 h 3467100"/>
                  <a:gd name="connsiteX50" fmla="*/ 1771650 w 2113495"/>
                  <a:gd name="connsiteY50" fmla="*/ 2901950 h 3467100"/>
                  <a:gd name="connsiteX51" fmla="*/ 1828800 w 2113495"/>
                  <a:gd name="connsiteY51" fmla="*/ 2686050 h 3467100"/>
                  <a:gd name="connsiteX52" fmla="*/ 1841500 w 2113495"/>
                  <a:gd name="connsiteY52" fmla="*/ 2617561 h 3467100"/>
                  <a:gd name="connsiteX53" fmla="*/ 1870982 w 2113495"/>
                  <a:gd name="connsiteY53" fmla="*/ 2574474 h 3467100"/>
                  <a:gd name="connsiteX54" fmla="*/ 1885950 w 2113495"/>
                  <a:gd name="connsiteY54" fmla="*/ 2571750 h 3467100"/>
                  <a:gd name="connsiteX55" fmla="*/ 1949450 w 2113495"/>
                  <a:gd name="connsiteY55" fmla="*/ 2514600 h 3467100"/>
                  <a:gd name="connsiteX56" fmla="*/ 1962150 w 2113495"/>
                  <a:gd name="connsiteY56" fmla="*/ 2305050 h 3467100"/>
                  <a:gd name="connsiteX57" fmla="*/ 1917700 w 2113495"/>
                  <a:gd name="connsiteY57" fmla="*/ 1943100 h 3467100"/>
                  <a:gd name="connsiteX58" fmla="*/ 1879600 w 2113495"/>
                  <a:gd name="connsiteY58" fmla="*/ 1816100 h 3467100"/>
                  <a:gd name="connsiteX59" fmla="*/ 1898650 w 2113495"/>
                  <a:gd name="connsiteY59" fmla="*/ 1682750 h 3467100"/>
                  <a:gd name="connsiteX60" fmla="*/ 1943100 w 2113495"/>
                  <a:gd name="connsiteY60" fmla="*/ 1587500 h 3467100"/>
                  <a:gd name="connsiteX61" fmla="*/ 1962150 w 2113495"/>
                  <a:gd name="connsiteY61" fmla="*/ 1524000 h 3467100"/>
                  <a:gd name="connsiteX62" fmla="*/ 1930400 w 2113495"/>
                  <a:gd name="connsiteY62" fmla="*/ 1428750 h 3467100"/>
                  <a:gd name="connsiteX63" fmla="*/ 1943100 w 2113495"/>
                  <a:gd name="connsiteY63" fmla="*/ 1327150 h 3467100"/>
                  <a:gd name="connsiteX64" fmla="*/ 1936750 w 2113495"/>
                  <a:gd name="connsiteY64" fmla="*/ 1123950 h 3467100"/>
                  <a:gd name="connsiteX65" fmla="*/ 1917700 w 2113495"/>
                  <a:gd name="connsiteY65" fmla="*/ 1047750 h 3467100"/>
                  <a:gd name="connsiteX66" fmla="*/ 2000250 w 2113495"/>
                  <a:gd name="connsiteY66" fmla="*/ 1257300 h 3467100"/>
                  <a:gd name="connsiteX67" fmla="*/ 2032000 w 2113495"/>
                  <a:gd name="connsiteY67" fmla="*/ 1409700 h 3467100"/>
                  <a:gd name="connsiteX68" fmla="*/ 2012950 w 2113495"/>
                  <a:gd name="connsiteY68" fmla="*/ 1498600 h 3467100"/>
                  <a:gd name="connsiteX69" fmla="*/ 1987550 w 2113495"/>
                  <a:gd name="connsiteY69" fmla="*/ 1562100 h 3467100"/>
                  <a:gd name="connsiteX70" fmla="*/ 2051050 w 2113495"/>
                  <a:gd name="connsiteY70" fmla="*/ 1212850 h 3467100"/>
                  <a:gd name="connsiteX71" fmla="*/ 2051050 w 2113495"/>
                  <a:gd name="connsiteY71" fmla="*/ 1136650 h 3467100"/>
                  <a:gd name="connsiteX72" fmla="*/ 2019300 w 2113495"/>
                  <a:gd name="connsiteY72" fmla="*/ 1047750 h 3467100"/>
                  <a:gd name="connsiteX73" fmla="*/ 1974850 w 2113495"/>
                  <a:gd name="connsiteY73" fmla="*/ 958850 h 3467100"/>
                  <a:gd name="connsiteX74" fmla="*/ 1949450 w 2113495"/>
                  <a:gd name="connsiteY74" fmla="*/ 869950 h 3467100"/>
                  <a:gd name="connsiteX75" fmla="*/ 1911350 w 2113495"/>
                  <a:gd name="connsiteY75" fmla="*/ 711200 h 3467100"/>
                  <a:gd name="connsiteX76" fmla="*/ 1905000 w 2113495"/>
                  <a:gd name="connsiteY76" fmla="*/ 628650 h 3467100"/>
                  <a:gd name="connsiteX77" fmla="*/ 1885950 w 2113495"/>
                  <a:gd name="connsiteY77" fmla="*/ 488950 h 3467100"/>
                  <a:gd name="connsiteX78" fmla="*/ 1809750 w 2113495"/>
                  <a:gd name="connsiteY78" fmla="*/ 349250 h 3467100"/>
                  <a:gd name="connsiteX79" fmla="*/ 1714500 w 2113495"/>
                  <a:gd name="connsiteY79" fmla="*/ 228600 h 3467100"/>
                  <a:gd name="connsiteX80" fmla="*/ 1651000 w 2113495"/>
                  <a:gd name="connsiteY80" fmla="*/ 184150 h 3467100"/>
                  <a:gd name="connsiteX81" fmla="*/ 1619250 w 2113495"/>
                  <a:gd name="connsiteY81" fmla="*/ 114300 h 3467100"/>
                  <a:gd name="connsiteX82" fmla="*/ 1511300 w 2113495"/>
                  <a:gd name="connsiteY82" fmla="*/ 38100 h 3467100"/>
                  <a:gd name="connsiteX83" fmla="*/ 1314450 w 2113495"/>
                  <a:gd name="connsiteY83" fmla="*/ 0 h 3467100"/>
                  <a:gd name="connsiteX84" fmla="*/ 1181100 w 2113495"/>
                  <a:gd name="connsiteY84" fmla="*/ 12700 h 3467100"/>
                  <a:gd name="connsiteX85" fmla="*/ 1022350 w 2113495"/>
                  <a:gd name="connsiteY85" fmla="*/ 76200 h 3467100"/>
                  <a:gd name="connsiteX86" fmla="*/ 876300 w 2113495"/>
                  <a:gd name="connsiteY86" fmla="*/ 165100 h 3467100"/>
                  <a:gd name="connsiteX87" fmla="*/ 774700 w 2113495"/>
                  <a:gd name="connsiteY87" fmla="*/ 304800 h 3467100"/>
                  <a:gd name="connsiteX88" fmla="*/ 666750 w 2113495"/>
                  <a:gd name="connsiteY88" fmla="*/ 495300 h 3467100"/>
                  <a:gd name="connsiteX89" fmla="*/ 565150 w 2113495"/>
                  <a:gd name="connsiteY89" fmla="*/ 660400 h 3467100"/>
                  <a:gd name="connsiteX90" fmla="*/ 469900 w 2113495"/>
                  <a:gd name="connsiteY90" fmla="*/ 781050 h 3467100"/>
                  <a:gd name="connsiteX91" fmla="*/ 361950 w 2113495"/>
                  <a:gd name="connsiteY91" fmla="*/ 952500 h 3467100"/>
                  <a:gd name="connsiteX92" fmla="*/ 254000 w 2113495"/>
                  <a:gd name="connsiteY92" fmla="*/ 1117600 h 3467100"/>
                  <a:gd name="connsiteX93" fmla="*/ 241300 w 2113495"/>
                  <a:gd name="connsiteY93" fmla="*/ 1193800 h 3467100"/>
                  <a:gd name="connsiteX94" fmla="*/ 279400 w 2113495"/>
                  <a:gd name="connsiteY94" fmla="*/ 1270000 h 3467100"/>
                  <a:gd name="connsiteX95" fmla="*/ 311150 w 2113495"/>
                  <a:gd name="connsiteY95" fmla="*/ 1333500 h 3467100"/>
                  <a:gd name="connsiteX96" fmla="*/ 368300 w 2113495"/>
                  <a:gd name="connsiteY96" fmla="*/ 1352550 h 3467100"/>
                  <a:gd name="connsiteX97" fmla="*/ 323850 w 2113495"/>
                  <a:gd name="connsiteY97" fmla="*/ 1428750 h 3467100"/>
                  <a:gd name="connsiteX98" fmla="*/ 330200 w 2113495"/>
                  <a:gd name="connsiteY98" fmla="*/ 1644650 h 3467100"/>
                  <a:gd name="connsiteX99" fmla="*/ 336550 w 2113495"/>
                  <a:gd name="connsiteY99" fmla="*/ 1771650 h 3467100"/>
                  <a:gd name="connsiteX100" fmla="*/ 323850 w 2113495"/>
                  <a:gd name="connsiteY100" fmla="*/ 1917700 h 3467100"/>
                  <a:gd name="connsiteX101" fmla="*/ 381000 w 2113495"/>
                  <a:gd name="connsiteY101" fmla="*/ 2025650 h 3467100"/>
                  <a:gd name="connsiteX102" fmla="*/ 406400 w 2113495"/>
                  <a:gd name="connsiteY102" fmla="*/ 2146300 h 3467100"/>
                  <a:gd name="connsiteX103" fmla="*/ 431800 w 2113495"/>
                  <a:gd name="connsiteY103" fmla="*/ 2146300 h 3467100"/>
                  <a:gd name="connsiteX104" fmla="*/ 463550 w 2113495"/>
                  <a:gd name="connsiteY104" fmla="*/ 2419350 h 3467100"/>
                  <a:gd name="connsiteX105" fmla="*/ 387350 w 2113495"/>
                  <a:gd name="connsiteY105" fmla="*/ 2609850 h 3467100"/>
                  <a:gd name="connsiteX106" fmla="*/ 298450 w 2113495"/>
                  <a:gd name="connsiteY106" fmla="*/ 2863850 h 3467100"/>
                  <a:gd name="connsiteX107" fmla="*/ 273050 w 2113495"/>
                  <a:gd name="connsiteY107" fmla="*/ 2978150 h 3467100"/>
                  <a:gd name="connsiteX108" fmla="*/ 196850 w 2113495"/>
                  <a:gd name="connsiteY108" fmla="*/ 3086100 h 3467100"/>
                  <a:gd name="connsiteX109" fmla="*/ 0 w 2113495"/>
                  <a:gd name="connsiteY109" fmla="*/ 3168650 h 346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</a:cxnLst>
                <a:rect l="l" t="t" r="r" b="b"/>
                <a:pathLst>
                  <a:path w="2113495" h="3467100">
                    <a:moveTo>
                      <a:pt x="0" y="3168650"/>
                    </a:moveTo>
                    <a:lnTo>
                      <a:pt x="199571" y="3222625"/>
                    </a:lnTo>
                    <a:lnTo>
                      <a:pt x="463550" y="3162300"/>
                    </a:lnTo>
                    <a:lnTo>
                      <a:pt x="895350" y="3041650"/>
                    </a:lnTo>
                    <a:lnTo>
                      <a:pt x="933450" y="2971800"/>
                    </a:lnTo>
                    <a:cubicBezTo>
                      <a:pt x="986821" y="2766484"/>
                      <a:pt x="990300" y="2626028"/>
                      <a:pt x="958850" y="2355850"/>
                    </a:cubicBezTo>
                    <a:lnTo>
                      <a:pt x="876300" y="2298700"/>
                    </a:lnTo>
                    <a:lnTo>
                      <a:pt x="901700" y="2222500"/>
                    </a:lnTo>
                    <a:lnTo>
                      <a:pt x="888549" y="2029277"/>
                    </a:lnTo>
                    <a:lnTo>
                      <a:pt x="793750" y="1841500"/>
                    </a:lnTo>
                    <a:lnTo>
                      <a:pt x="736600" y="1657350"/>
                    </a:lnTo>
                    <a:lnTo>
                      <a:pt x="819150" y="1454150"/>
                    </a:lnTo>
                    <a:lnTo>
                      <a:pt x="808266" y="1308100"/>
                    </a:lnTo>
                    <a:lnTo>
                      <a:pt x="793299" y="1068163"/>
                    </a:lnTo>
                    <a:lnTo>
                      <a:pt x="825500" y="971550"/>
                    </a:lnTo>
                    <a:lnTo>
                      <a:pt x="901700" y="920750"/>
                    </a:lnTo>
                    <a:lnTo>
                      <a:pt x="965200" y="825500"/>
                    </a:lnTo>
                    <a:lnTo>
                      <a:pt x="996950" y="736600"/>
                    </a:lnTo>
                    <a:lnTo>
                      <a:pt x="1066800" y="654050"/>
                    </a:lnTo>
                    <a:lnTo>
                      <a:pt x="1180650" y="532040"/>
                    </a:lnTo>
                    <a:lnTo>
                      <a:pt x="1263650" y="393700"/>
                    </a:lnTo>
                    <a:lnTo>
                      <a:pt x="1357542" y="353786"/>
                    </a:lnTo>
                    <a:lnTo>
                      <a:pt x="1739900" y="546100"/>
                    </a:lnTo>
                    <a:lnTo>
                      <a:pt x="1765300" y="622300"/>
                    </a:lnTo>
                    <a:lnTo>
                      <a:pt x="1765300" y="939800"/>
                    </a:lnTo>
                    <a:cubicBezTo>
                      <a:pt x="1760008" y="1054100"/>
                      <a:pt x="1760008" y="1219200"/>
                      <a:pt x="1733550" y="1308100"/>
                    </a:cubicBezTo>
                    <a:lnTo>
                      <a:pt x="1606550" y="1473200"/>
                    </a:lnTo>
                    <a:lnTo>
                      <a:pt x="1460500" y="1619250"/>
                    </a:lnTo>
                    <a:lnTo>
                      <a:pt x="1371600" y="1771650"/>
                    </a:lnTo>
                    <a:lnTo>
                      <a:pt x="1422400" y="1885950"/>
                    </a:lnTo>
                    <a:lnTo>
                      <a:pt x="1479550" y="2063750"/>
                    </a:lnTo>
                    <a:lnTo>
                      <a:pt x="1447346" y="2363561"/>
                    </a:lnTo>
                    <a:lnTo>
                      <a:pt x="1249136" y="2667000"/>
                    </a:lnTo>
                    <a:cubicBezTo>
                      <a:pt x="1127123" y="2899084"/>
                      <a:pt x="1184725" y="2856748"/>
                      <a:pt x="1327150" y="2749554"/>
                    </a:cubicBezTo>
                    <a:lnTo>
                      <a:pt x="1390650" y="2686050"/>
                    </a:lnTo>
                    <a:lnTo>
                      <a:pt x="1261836" y="2988129"/>
                    </a:lnTo>
                    <a:lnTo>
                      <a:pt x="1346200" y="3086100"/>
                    </a:lnTo>
                    <a:cubicBezTo>
                      <a:pt x="1353911" y="3125712"/>
                      <a:pt x="1313239" y="3178175"/>
                      <a:pt x="1293131" y="3190875"/>
                    </a:cubicBezTo>
                    <a:lnTo>
                      <a:pt x="1225550" y="3162300"/>
                    </a:lnTo>
                    <a:lnTo>
                      <a:pt x="1085850" y="3175000"/>
                    </a:lnTo>
                    <a:lnTo>
                      <a:pt x="1085850" y="3225800"/>
                    </a:lnTo>
                    <a:lnTo>
                      <a:pt x="1219200" y="3435350"/>
                    </a:lnTo>
                    <a:lnTo>
                      <a:pt x="1441450" y="3422650"/>
                    </a:lnTo>
                    <a:lnTo>
                      <a:pt x="1511300" y="3467100"/>
                    </a:lnTo>
                    <a:lnTo>
                      <a:pt x="1625600" y="3467100"/>
                    </a:lnTo>
                    <a:lnTo>
                      <a:pt x="1670050" y="3429000"/>
                    </a:lnTo>
                    <a:lnTo>
                      <a:pt x="1752600" y="3429000"/>
                    </a:lnTo>
                    <a:cubicBezTo>
                      <a:pt x="1779497" y="3402103"/>
                      <a:pt x="1778000" y="3415574"/>
                      <a:pt x="1778000" y="3397250"/>
                    </a:cubicBezTo>
                    <a:cubicBezTo>
                      <a:pt x="1752115" y="3287240"/>
                      <a:pt x="1752600" y="3326266"/>
                      <a:pt x="1752600" y="3282950"/>
                    </a:cubicBezTo>
                    <a:lnTo>
                      <a:pt x="1752600" y="3130550"/>
                    </a:lnTo>
                    <a:lnTo>
                      <a:pt x="1771650" y="2901950"/>
                    </a:lnTo>
                    <a:lnTo>
                      <a:pt x="1828800" y="2686050"/>
                    </a:lnTo>
                    <a:lnTo>
                      <a:pt x="1841500" y="2617561"/>
                    </a:lnTo>
                    <a:lnTo>
                      <a:pt x="1870982" y="2574474"/>
                    </a:lnTo>
                    <a:lnTo>
                      <a:pt x="1885950" y="2571750"/>
                    </a:lnTo>
                    <a:lnTo>
                      <a:pt x="1949450" y="2514600"/>
                    </a:lnTo>
                    <a:lnTo>
                      <a:pt x="1962150" y="2305050"/>
                    </a:lnTo>
                    <a:lnTo>
                      <a:pt x="1917700" y="1943100"/>
                    </a:lnTo>
                    <a:lnTo>
                      <a:pt x="1879600" y="1816100"/>
                    </a:lnTo>
                    <a:lnTo>
                      <a:pt x="1898650" y="1682750"/>
                    </a:lnTo>
                    <a:lnTo>
                      <a:pt x="1943100" y="1587500"/>
                    </a:lnTo>
                    <a:lnTo>
                      <a:pt x="1962150" y="1524000"/>
                    </a:lnTo>
                    <a:lnTo>
                      <a:pt x="1930400" y="1428750"/>
                    </a:lnTo>
                    <a:lnTo>
                      <a:pt x="1943100" y="1327150"/>
                    </a:lnTo>
                    <a:lnTo>
                      <a:pt x="1936750" y="1123950"/>
                    </a:lnTo>
                    <a:lnTo>
                      <a:pt x="1917700" y="1047750"/>
                    </a:lnTo>
                    <a:cubicBezTo>
                      <a:pt x="1945217" y="1117600"/>
                      <a:pt x="1967745" y="1097643"/>
                      <a:pt x="2000250" y="1257300"/>
                    </a:cubicBezTo>
                    <a:lnTo>
                      <a:pt x="2032000" y="1409700"/>
                    </a:lnTo>
                    <a:lnTo>
                      <a:pt x="2012950" y="1498600"/>
                    </a:lnTo>
                    <a:lnTo>
                      <a:pt x="1987550" y="1562100"/>
                    </a:lnTo>
                    <a:cubicBezTo>
                      <a:pt x="2113495" y="1390801"/>
                      <a:pt x="2029883" y="1329267"/>
                      <a:pt x="2051050" y="1212850"/>
                    </a:cubicBezTo>
                    <a:lnTo>
                      <a:pt x="2051050" y="1136650"/>
                    </a:lnTo>
                    <a:lnTo>
                      <a:pt x="2019300" y="1047750"/>
                    </a:lnTo>
                    <a:lnTo>
                      <a:pt x="1974850" y="958850"/>
                    </a:lnTo>
                    <a:lnTo>
                      <a:pt x="1949450" y="869950"/>
                    </a:lnTo>
                    <a:lnTo>
                      <a:pt x="1911350" y="711200"/>
                    </a:lnTo>
                    <a:lnTo>
                      <a:pt x="1905000" y="628650"/>
                    </a:lnTo>
                    <a:lnTo>
                      <a:pt x="1885950" y="488950"/>
                    </a:lnTo>
                    <a:lnTo>
                      <a:pt x="1809750" y="349250"/>
                    </a:lnTo>
                    <a:lnTo>
                      <a:pt x="1714500" y="228600"/>
                    </a:lnTo>
                    <a:lnTo>
                      <a:pt x="1651000" y="184150"/>
                    </a:lnTo>
                    <a:lnTo>
                      <a:pt x="1619250" y="114300"/>
                    </a:lnTo>
                    <a:lnTo>
                      <a:pt x="1511300" y="38100"/>
                    </a:lnTo>
                    <a:lnTo>
                      <a:pt x="1314450" y="0"/>
                    </a:lnTo>
                    <a:lnTo>
                      <a:pt x="1181100" y="12700"/>
                    </a:lnTo>
                    <a:lnTo>
                      <a:pt x="1022350" y="76200"/>
                    </a:lnTo>
                    <a:lnTo>
                      <a:pt x="876300" y="165100"/>
                    </a:lnTo>
                    <a:lnTo>
                      <a:pt x="774700" y="304800"/>
                    </a:lnTo>
                    <a:lnTo>
                      <a:pt x="666750" y="495300"/>
                    </a:lnTo>
                    <a:lnTo>
                      <a:pt x="565150" y="660400"/>
                    </a:lnTo>
                    <a:lnTo>
                      <a:pt x="469900" y="781050"/>
                    </a:lnTo>
                    <a:lnTo>
                      <a:pt x="361950" y="952500"/>
                    </a:lnTo>
                    <a:lnTo>
                      <a:pt x="254000" y="1117600"/>
                    </a:lnTo>
                    <a:lnTo>
                      <a:pt x="241300" y="1193800"/>
                    </a:lnTo>
                    <a:lnTo>
                      <a:pt x="279400" y="1270000"/>
                    </a:lnTo>
                    <a:lnTo>
                      <a:pt x="311150" y="1333500"/>
                    </a:lnTo>
                    <a:lnTo>
                      <a:pt x="368300" y="1352550"/>
                    </a:lnTo>
                    <a:lnTo>
                      <a:pt x="323850" y="1428750"/>
                    </a:lnTo>
                    <a:lnTo>
                      <a:pt x="330200" y="1644650"/>
                    </a:lnTo>
                    <a:lnTo>
                      <a:pt x="336550" y="1771650"/>
                    </a:lnTo>
                    <a:lnTo>
                      <a:pt x="323850" y="1917700"/>
                    </a:lnTo>
                    <a:cubicBezTo>
                      <a:pt x="382038" y="2021145"/>
                      <a:pt x="381000" y="1980443"/>
                      <a:pt x="381000" y="2025650"/>
                    </a:cubicBezTo>
                    <a:lnTo>
                      <a:pt x="406400" y="2146300"/>
                    </a:lnTo>
                    <a:lnTo>
                      <a:pt x="431800" y="2146300"/>
                    </a:lnTo>
                    <a:lnTo>
                      <a:pt x="463550" y="2419350"/>
                    </a:lnTo>
                    <a:lnTo>
                      <a:pt x="387350" y="2609850"/>
                    </a:lnTo>
                    <a:lnTo>
                      <a:pt x="298450" y="2863850"/>
                    </a:lnTo>
                    <a:lnTo>
                      <a:pt x="273050" y="2978150"/>
                    </a:lnTo>
                    <a:lnTo>
                      <a:pt x="196850" y="3086100"/>
                    </a:lnTo>
                    <a:lnTo>
                      <a:pt x="0" y="316865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0" name="Freeform 169"/>
              <p:cNvSpPr/>
              <p:nvPr/>
            </p:nvSpPr>
            <p:spPr>
              <a:xfrm>
                <a:off x="5147777" y="2783308"/>
                <a:ext cx="499710" cy="827991"/>
              </a:xfrm>
              <a:custGeom>
                <a:avLst/>
                <a:gdLst>
                  <a:gd name="connsiteX0" fmla="*/ 63500 w 1047750"/>
                  <a:gd name="connsiteY0" fmla="*/ 1524000 h 1733550"/>
                  <a:gd name="connsiteX1" fmla="*/ 0 w 1047750"/>
                  <a:gd name="connsiteY1" fmla="*/ 1339850 h 1733550"/>
                  <a:gd name="connsiteX2" fmla="*/ 38100 w 1047750"/>
                  <a:gd name="connsiteY2" fmla="*/ 1238250 h 1733550"/>
                  <a:gd name="connsiteX3" fmla="*/ 88900 w 1047750"/>
                  <a:gd name="connsiteY3" fmla="*/ 1136650 h 1733550"/>
                  <a:gd name="connsiteX4" fmla="*/ 44450 w 1047750"/>
                  <a:gd name="connsiteY4" fmla="*/ 996950 h 1733550"/>
                  <a:gd name="connsiteX5" fmla="*/ 44450 w 1047750"/>
                  <a:gd name="connsiteY5" fmla="*/ 831850 h 1733550"/>
                  <a:gd name="connsiteX6" fmla="*/ 38100 w 1047750"/>
                  <a:gd name="connsiteY6" fmla="*/ 679450 h 1733550"/>
                  <a:gd name="connsiteX7" fmla="*/ 107950 w 1047750"/>
                  <a:gd name="connsiteY7" fmla="*/ 647700 h 1733550"/>
                  <a:gd name="connsiteX8" fmla="*/ 177800 w 1047750"/>
                  <a:gd name="connsiteY8" fmla="*/ 577850 h 1733550"/>
                  <a:gd name="connsiteX9" fmla="*/ 247650 w 1047750"/>
                  <a:gd name="connsiteY9" fmla="*/ 469900 h 1733550"/>
                  <a:gd name="connsiteX10" fmla="*/ 273050 w 1047750"/>
                  <a:gd name="connsiteY10" fmla="*/ 393700 h 1733550"/>
                  <a:gd name="connsiteX11" fmla="*/ 349250 w 1047750"/>
                  <a:gd name="connsiteY11" fmla="*/ 323850 h 1733550"/>
                  <a:gd name="connsiteX12" fmla="*/ 406400 w 1047750"/>
                  <a:gd name="connsiteY12" fmla="*/ 241300 h 1733550"/>
                  <a:gd name="connsiteX13" fmla="*/ 450850 w 1047750"/>
                  <a:gd name="connsiteY13" fmla="*/ 177800 h 1733550"/>
                  <a:gd name="connsiteX14" fmla="*/ 508000 w 1047750"/>
                  <a:gd name="connsiteY14" fmla="*/ 95250 h 1733550"/>
                  <a:gd name="connsiteX15" fmla="*/ 565150 w 1047750"/>
                  <a:gd name="connsiteY15" fmla="*/ 31750 h 1733550"/>
                  <a:gd name="connsiteX16" fmla="*/ 641350 w 1047750"/>
                  <a:gd name="connsiteY16" fmla="*/ 0 h 1733550"/>
                  <a:gd name="connsiteX17" fmla="*/ 704850 w 1047750"/>
                  <a:gd name="connsiteY17" fmla="*/ 0 h 1733550"/>
                  <a:gd name="connsiteX18" fmla="*/ 762000 w 1047750"/>
                  <a:gd name="connsiteY18" fmla="*/ 0 h 1733550"/>
                  <a:gd name="connsiteX19" fmla="*/ 812800 w 1047750"/>
                  <a:gd name="connsiteY19" fmla="*/ 25400 h 1733550"/>
                  <a:gd name="connsiteX20" fmla="*/ 838200 w 1047750"/>
                  <a:gd name="connsiteY20" fmla="*/ 25400 h 1733550"/>
                  <a:gd name="connsiteX21" fmla="*/ 882650 w 1047750"/>
                  <a:gd name="connsiteY21" fmla="*/ 44450 h 1733550"/>
                  <a:gd name="connsiteX22" fmla="*/ 927100 w 1047750"/>
                  <a:gd name="connsiteY22" fmla="*/ 95250 h 1733550"/>
                  <a:gd name="connsiteX23" fmla="*/ 965200 w 1047750"/>
                  <a:gd name="connsiteY23" fmla="*/ 146050 h 1733550"/>
                  <a:gd name="connsiteX24" fmla="*/ 1009650 w 1047750"/>
                  <a:gd name="connsiteY24" fmla="*/ 215900 h 1733550"/>
                  <a:gd name="connsiteX25" fmla="*/ 1035050 w 1047750"/>
                  <a:gd name="connsiteY25" fmla="*/ 273050 h 1733550"/>
                  <a:gd name="connsiteX26" fmla="*/ 1047750 w 1047750"/>
                  <a:gd name="connsiteY26" fmla="*/ 393700 h 1733550"/>
                  <a:gd name="connsiteX27" fmla="*/ 1035050 w 1047750"/>
                  <a:gd name="connsiteY27" fmla="*/ 488950 h 1733550"/>
                  <a:gd name="connsiteX28" fmla="*/ 1035050 w 1047750"/>
                  <a:gd name="connsiteY28" fmla="*/ 558800 h 1733550"/>
                  <a:gd name="connsiteX29" fmla="*/ 1047750 w 1047750"/>
                  <a:gd name="connsiteY29" fmla="*/ 622300 h 1733550"/>
                  <a:gd name="connsiteX30" fmla="*/ 1047750 w 1047750"/>
                  <a:gd name="connsiteY30" fmla="*/ 749300 h 1733550"/>
                  <a:gd name="connsiteX31" fmla="*/ 1041400 w 1047750"/>
                  <a:gd name="connsiteY31" fmla="*/ 819150 h 1733550"/>
                  <a:gd name="connsiteX32" fmla="*/ 1028700 w 1047750"/>
                  <a:gd name="connsiteY32" fmla="*/ 895350 h 1733550"/>
                  <a:gd name="connsiteX33" fmla="*/ 1016000 w 1047750"/>
                  <a:gd name="connsiteY33" fmla="*/ 971550 h 1733550"/>
                  <a:gd name="connsiteX34" fmla="*/ 958850 w 1047750"/>
                  <a:gd name="connsiteY34" fmla="*/ 1054100 h 1733550"/>
                  <a:gd name="connsiteX35" fmla="*/ 914400 w 1047750"/>
                  <a:gd name="connsiteY35" fmla="*/ 1130300 h 1733550"/>
                  <a:gd name="connsiteX36" fmla="*/ 844550 w 1047750"/>
                  <a:gd name="connsiteY36" fmla="*/ 1225550 h 1733550"/>
                  <a:gd name="connsiteX37" fmla="*/ 774700 w 1047750"/>
                  <a:gd name="connsiteY37" fmla="*/ 1282700 h 1733550"/>
                  <a:gd name="connsiteX38" fmla="*/ 736600 w 1047750"/>
                  <a:gd name="connsiteY38" fmla="*/ 1301750 h 1733550"/>
                  <a:gd name="connsiteX39" fmla="*/ 685800 w 1047750"/>
                  <a:gd name="connsiteY39" fmla="*/ 1397000 h 1733550"/>
                  <a:gd name="connsiteX40" fmla="*/ 647700 w 1047750"/>
                  <a:gd name="connsiteY40" fmla="*/ 1460500 h 1733550"/>
                  <a:gd name="connsiteX41" fmla="*/ 685800 w 1047750"/>
                  <a:gd name="connsiteY41" fmla="*/ 1549400 h 1733550"/>
                  <a:gd name="connsiteX42" fmla="*/ 704850 w 1047750"/>
                  <a:gd name="connsiteY42" fmla="*/ 1581150 h 1733550"/>
                  <a:gd name="connsiteX43" fmla="*/ 641350 w 1047750"/>
                  <a:gd name="connsiteY43" fmla="*/ 1663700 h 1733550"/>
                  <a:gd name="connsiteX44" fmla="*/ 546100 w 1047750"/>
                  <a:gd name="connsiteY44" fmla="*/ 1733550 h 1733550"/>
                  <a:gd name="connsiteX45" fmla="*/ 431800 w 1047750"/>
                  <a:gd name="connsiteY45" fmla="*/ 1733550 h 1733550"/>
                  <a:gd name="connsiteX46" fmla="*/ 273050 w 1047750"/>
                  <a:gd name="connsiteY46" fmla="*/ 1720850 h 1733550"/>
                  <a:gd name="connsiteX47" fmla="*/ 228600 w 1047750"/>
                  <a:gd name="connsiteY47" fmla="*/ 1676400 h 1733550"/>
                  <a:gd name="connsiteX48" fmla="*/ 63500 w 1047750"/>
                  <a:gd name="connsiteY48" fmla="*/ 1524000 h 1733550"/>
                  <a:gd name="connsiteX0" fmla="*/ 63500 w 1047750"/>
                  <a:gd name="connsiteY0" fmla="*/ 1524000 h 1733550"/>
                  <a:gd name="connsiteX1" fmla="*/ 0 w 1047750"/>
                  <a:gd name="connsiteY1" fmla="*/ 1339850 h 1733550"/>
                  <a:gd name="connsiteX2" fmla="*/ 38100 w 1047750"/>
                  <a:gd name="connsiteY2" fmla="*/ 1238250 h 1733550"/>
                  <a:gd name="connsiteX3" fmla="*/ 88900 w 1047750"/>
                  <a:gd name="connsiteY3" fmla="*/ 1136650 h 1733550"/>
                  <a:gd name="connsiteX4" fmla="*/ 44450 w 1047750"/>
                  <a:gd name="connsiteY4" fmla="*/ 996950 h 1733550"/>
                  <a:gd name="connsiteX5" fmla="*/ 44450 w 1047750"/>
                  <a:gd name="connsiteY5" fmla="*/ 831850 h 1733550"/>
                  <a:gd name="connsiteX6" fmla="*/ 38100 w 1047750"/>
                  <a:gd name="connsiteY6" fmla="*/ 679450 h 1733550"/>
                  <a:gd name="connsiteX7" fmla="*/ 107950 w 1047750"/>
                  <a:gd name="connsiteY7" fmla="*/ 647700 h 1733550"/>
                  <a:gd name="connsiteX8" fmla="*/ 177800 w 1047750"/>
                  <a:gd name="connsiteY8" fmla="*/ 577850 h 1733550"/>
                  <a:gd name="connsiteX9" fmla="*/ 247650 w 1047750"/>
                  <a:gd name="connsiteY9" fmla="*/ 469900 h 1733550"/>
                  <a:gd name="connsiteX10" fmla="*/ 273050 w 1047750"/>
                  <a:gd name="connsiteY10" fmla="*/ 393700 h 1733550"/>
                  <a:gd name="connsiteX11" fmla="*/ 349250 w 1047750"/>
                  <a:gd name="connsiteY11" fmla="*/ 323850 h 1733550"/>
                  <a:gd name="connsiteX12" fmla="*/ 406400 w 1047750"/>
                  <a:gd name="connsiteY12" fmla="*/ 241300 h 1733550"/>
                  <a:gd name="connsiteX13" fmla="*/ 450850 w 1047750"/>
                  <a:gd name="connsiteY13" fmla="*/ 177800 h 1733550"/>
                  <a:gd name="connsiteX14" fmla="*/ 508000 w 1047750"/>
                  <a:gd name="connsiteY14" fmla="*/ 95250 h 1733550"/>
                  <a:gd name="connsiteX15" fmla="*/ 565150 w 1047750"/>
                  <a:gd name="connsiteY15" fmla="*/ 31750 h 1733550"/>
                  <a:gd name="connsiteX16" fmla="*/ 641350 w 1047750"/>
                  <a:gd name="connsiteY16" fmla="*/ 0 h 1733550"/>
                  <a:gd name="connsiteX17" fmla="*/ 704850 w 1047750"/>
                  <a:gd name="connsiteY17" fmla="*/ 0 h 1733550"/>
                  <a:gd name="connsiteX18" fmla="*/ 762000 w 1047750"/>
                  <a:gd name="connsiteY18" fmla="*/ 0 h 1733550"/>
                  <a:gd name="connsiteX19" fmla="*/ 812800 w 1047750"/>
                  <a:gd name="connsiteY19" fmla="*/ 25400 h 1733550"/>
                  <a:gd name="connsiteX20" fmla="*/ 838200 w 1047750"/>
                  <a:gd name="connsiteY20" fmla="*/ 25400 h 1733550"/>
                  <a:gd name="connsiteX21" fmla="*/ 882650 w 1047750"/>
                  <a:gd name="connsiteY21" fmla="*/ 44450 h 1733550"/>
                  <a:gd name="connsiteX22" fmla="*/ 927100 w 1047750"/>
                  <a:gd name="connsiteY22" fmla="*/ 95250 h 1733550"/>
                  <a:gd name="connsiteX23" fmla="*/ 965200 w 1047750"/>
                  <a:gd name="connsiteY23" fmla="*/ 146050 h 1733550"/>
                  <a:gd name="connsiteX24" fmla="*/ 1009650 w 1047750"/>
                  <a:gd name="connsiteY24" fmla="*/ 215900 h 1733550"/>
                  <a:gd name="connsiteX25" fmla="*/ 1035050 w 1047750"/>
                  <a:gd name="connsiteY25" fmla="*/ 273050 h 1733550"/>
                  <a:gd name="connsiteX26" fmla="*/ 1047750 w 1047750"/>
                  <a:gd name="connsiteY26" fmla="*/ 393700 h 1733550"/>
                  <a:gd name="connsiteX27" fmla="*/ 1035050 w 1047750"/>
                  <a:gd name="connsiteY27" fmla="*/ 488950 h 1733550"/>
                  <a:gd name="connsiteX28" fmla="*/ 1035050 w 1047750"/>
                  <a:gd name="connsiteY28" fmla="*/ 558800 h 1733550"/>
                  <a:gd name="connsiteX29" fmla="*/ 1047750 w 1047750"/>
                  <a:gd name="connsiteY29" fmla="*/ 622300 h 1733550"/>
                  <a:gd name="connsiteX30" fmla="*/ 1047750 w 1047750"/>
                  <a:gd name="connsiteY30" fmla="*/ 749300 h 1733550"/>
                  <a:gd name="connsiteX31" fmla="*/ 1041400 w 1047750"/>
                  <a:gd name="connsiteY31" fmla="*/ 819150 h 1733550"/>
                  <a:gd name="connsiteX32" fmla="*/ 1028700 w 1047750"/>
                  <a:gd name="connsiteY32" fmla="*/ 895350 h 1733550"/>
                  <a:gd name="connsiteX33" fmla="*/ 1016000 w 1047750"/>
                  <a:gd name="connsiteY33" fmla="*/ 971550 h 1733550"/>
                  <a:gd name="connsiteX34" fmla="*/ 958850 w 1047750"/>
                  <a:gd name="connsiteY34" fmla="*/ 1054100 h 1733550"/>
                  <a:gd name="connsiteX35" fmla="*/ 914400 w 1047750"/>
                  <a:gd name="connsiteY35" fmla="*/ 1130300 h 1733550"/>
                  <a:gd name="connsiteX36" fmla="*/ 844550 w 1047750"/>
                  <a:gd name="connsiteY36" fmla="*/ 1225550 h 1733550"/>
                  <a:gd name="connsiteX37" fmla="*/ 774700 w 1047750"/>
                  <a:gd name="connsiteY37" fmla="*/ 1282700 h 1733550"/>
                  <a:gd name="connsiteX38" fmla="*/ 736600 w 1047750"/>
                  <a:gd name="connsiteY38" fmla="*/ 1301750 h 1733550"/>
                  <a:gd name="connsiteX39" fmla="*/ 647700 w 1047750"/>
                  <a:gd name="connsiteY39" fmla="*/ 1460500 h 1733550"/>
                  <a:gd name="connsiteX40" fmla="*/ 685800 w 1047750"/>
                  <a:gd name="connsiteY40" fmla="*/ 1549400 h 1733550"/>
                  <a:gd name="connsiteX41" fmla="*/ 704850 w 1047750"/>
                  <a:gd name="connsiteY41" fmla="*/ 1581150 h 1733550"/>
                  <a:gd name="connsiteX42" fmla="*/ 641350 w 1047750"/>
                  <a:gd name="connsiteY42" fmla="*/ 1663700 h 1733550"/>
                  <a:gd name="connsiteX43" fmla="*/ 546100 w 1047750"/>
                  <a:gd name="connsiteY43" fmla="*/ 1733550 h 1733550"/>
                  <a:gd name="connsiteX44" fmla="*/ 431800 w 1047750"/>
                  <a:gd name="connsiteY44" fmla="*/ 1733550 h 1733550"/>
                  <a:gd name="connsiteX45" fmla="*/ 273050 w 1047750"/>
                  <a:gd name="connsiteY45" fmla="*/ 1720850 h 1733550"/>
                  <a:gd name="connsiteX46" fmla="*/ 228600 w 1047750"/>
                  <a:gd name="connsiteY46" fmla="*/ 1676400 h 1733550"/>
                  <a:gd name="connsiteX47" fmla="*/ 63500 w 1047750"/>
                  <a:gd name="connsiteY47" fmla="*/ 1524000 h 1733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1047750" h="1733550">
                    <a:moveTo>
                      <a:pt x="63500" y="1524000"/>
                    </a:moveTo>
                    <a:lnTo>
                      <a:pt x="0" y="1339850"/>
                    </a:lnTo>
                    <a:lnTo>
                      <a:pt x="38100" y="1238250"/>
                    </a:lnTo>
                    <a:lnTo>
                      <a:pt x="88900" y="1136650"/>
                    </a:lnTo>
                    <a:lnTo>
                      <a:pt x="44450" y="996950"/>
                    </a:lnTo>
                    <a:lnTo>
                      <a:pt x="44450" y="831850"/>
                    </a:lnTo>
                    <a:lnTo>
                      <a:pt x="38100" y="679450"/>
                    </a:lnTo>
                    <a:lnTo>
                      <a:pt x="107950" y="647700"/>
                    </a:lnTo>
                    <a:lnTo>
                      <a:pt x="177800" y="577850"/>
                    </a:lnTo>
                    <a:lnTo>
                      <a:pt x="247650" y="469900"/>
                    </a:lnTo>
                    <a:lnTo>
                      <a:pt x="273050" y="393700"/>
                    </a:lnTo>
                    <a:lnTo>
                      <a:pt x="349250" y="323850"/>
                    </a:lnTo>
                    <a:lnTo>
                      <a:pt x="406400" y="241300"/>
                    </a:lnTo>
                    <a:lnTo>
                      <a:pt x="450850" y="177800"/>
                    </a:lnTo>
                    <a:lnTo>
                      <a:pt x="508000" y="95250"/>
                    </a:lnTo>
                    <a:lnTo>
                      <a:pt x="565150" y="31750"/>
                    </a:lnTo>
                    <a:lnTo>
                      <a:pt x="641350" y="0"/>
                    </a:lnTo>
                    <a:lnTo>
                      <a:pt x="704850" y="0"/>
                    </a:lnTo>
                    <a:lnTo>
                      <a:pt x="762000" y="0"/>
                    </a:lnTo>
                    <a:lnTo>
                      <a:pt x="812800" y="25400"/>
                    </a:lnTo>
                    <a:lnTo>
                      <a:pt x="838200" y="25400"/>
                    </a:lnTo>
                    <a:lnTo>
                      <a:pt x="882650" y="44450"/>
                    </a:lnTo>
                    <a:lnTo>
                      <a:pt x="927100" y="95250"/>
                    </a:lnTo>
                    <a:lnTo>
                      <a:pt x="965200" y="146050"/>
                    </a:lnTo>
                    <a:lnTo>
                      <a:pt x="1009650" y="215900"/>
                    </a:lnTo>
                    <a:lnTo>
                      <a:pt x="1035050" y="273050"/>
                    </a:lnTo>
                    <a:lnTo>
                      <a:pt x="1047750" y="393700"/>
                    </a:lnTo>
                    <a:lnTo>
                      <a:pt x="1035050" y="488950"/>
                    </a:lnTo>
                    <a:lnTo>
                      <a:pt x="1035050" y="558800"/>
                    </a:lnTo>
                    <a:lnTo>
                      <a:pt x="1047750" y="622300"/>
                    </a:lnTo>
                    <a:lnTo>
                      <a:pt x="1047750" y="749300"/>
                    </a:lnTo>
                    <a:lnTo>
                      <a:pt x="1041400" y="819150"/>
                    </a:lnTo>
                    <a:lnTo>
                      <a:pt x="1028700" y="895350"/>
                    </a:lnTo>
                    <a:lnTo>
                      <a:pt x="1016000" y="971550"/>
                    </a:lnTo>
                    <a:lnTo>
                      <a:pt x="958850" y="1054100"/>
                    </a:lnTo>
                    <a:lnTo>
                      <a:pt x="914400" y="1130300"/>
                    </a:lnTo>
                    <a:lnTo>
                      <a:pt x="844550" y="1225550"/>
                    </a:lnTo>
                    <a:lnTo>
                      <a:pt x="774700" y="1282700"/>
                    </a:lnTo>
                    <a:lnTo>
                      <a:pt x="736600" y="1301750"/>
                    </a:lnTo>
                    <a:cubicBezTo>
                      <a:pt x="715433" y="1331383"/>
                      <a:pt x="656167" y="1419225"/>
                      <a:pt x="647700" y="1460500"/>
                    </a:cubicBezTo>
                    <a:lnTo>
                      <a:pt x="685800" y="1549400"/>
                    </a:lnTo>
                    <a:lnTo>
                      <a:pt x="704850" y="1581150"/>
                    </a:lnTo>
                    <a:lnTo>
                      <a:pt x="641350" y="1663700"/>
                    </a:lnTo>
                    <a:lnTo>
                      <a:pt x="546100" y="1733550"/>
                    </a:lnTo>
                    <a:lnTo>
                      <a:pt x="431800" y="1733550"/>
                    </a:lnTo>
                    <a:lnTo>
                      <a:pt x="273050" y="1720850"/>
                    </a:lnTo>
                    <a:lnTo>
                      <a:pt x="228600" y="1676400"/>
                    </a:lnTo>
                    <a:lnTo>
                      <a:pt x="63500" y="152400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1" name="Freeform 170"/>
              <p:cNvSpPr/>
              <p:nvPr/>
            </p:nvSpPr>
            <p:spPr>
              <a:xfrm>
                <a:off x="4038600" y="3677779"/>
                <a:ext cx="1599849" cy="681934"/>
              </a:xfrm>
              <a:custGeom>
                <a:avLst/>
                <a:gdLst>
                  <a:gd name="connsiteX0" fmla="*/ 69850 w 3352800"/>
                  <a:gd name="connsiteY0" fmla="*/ 1320800 h 1428750"/>
                  <a:gd name="connsiteX1" fmla="*/ 0 w 3352800"/>
                  <a:gd name="connsiteY1" fmla="*/ 1193800 h 1428750"/>
                  <a:gd name="connsiteX2" fmla="*/ 19050 w 3352800"/>
                  <a:gd name="connsiteY2" fmla="*/ 1073150 h 1428750"/>
                  <a:gd name="connsiteX3" fmla="*/ 120650 w 3352800"/>
                  <a:gd name="connsiteY3" fmla="*/ 850900 h 1428750"/>
                  <a:gd name="connsiteX4" fmla="*/ 330200 w 3352800"/>
                  <a:gd name="connsiteY4" fmla="*/ 577850 h 1428750"/>
                  <a:gd name="connsiteX5" fmla="*/ 679450 w 3352800"/>
                  <a:gd name="connsiteY5" fmla="*/ 247650 h 1428750"/>
                  <a:gd name="connsiteX6" fmla="*/ 958850 w 3352800"/>
                  <a:gd name="connsiteY6" fmla="*/ 0 h 1428750"/>
                  <a:gd name="connsiteX7" fmla="*/ 1111250 w 3352800"/>
                  <a:gd name="connsiteY7" fmla="*/ 88900 h 1428750"/>
                  <a:gd name="connsiteX8" fmla="*/ 1270000 w 3352800"/>
                  <a:gd name="connsiteY8" fmla="*/ 311150 h 1428750"/>
                  <a:gd name="connsiteX9" fmla="*/ 1282700 w 3352800"/>
                  <a:gd name="connsiteY9" fmla="*/ 406400 h 1428750"/>
                  <a:gd name="connsiteX10" fmla="*/ 1079500 w 3352800"/>
                  <a:gd name="connsiteY10" fmla="*/ 615950 h 1428750"/>
                  <a:gd name="connsiteX11" fmla="*/ 876300 w 3352800"/>
                  <a:gd name="connsiteY11" fmla="*/ 749300 h 1428750"/>
                  <a:gd name="connsiteX12" fmla="*/ 800100 w 3352800"/>
                  <a:gd name="connsiteY12" fmla="*/ 800100 h 1428750"/>
                  <a:gd name="connsiteX13" fmla="*/ 939800 w 3352800"/>
                  <a:gd name="connsiteY13" fmla="*/ 806450 h 1428750"/>
                  <a:gd name="connsiteX14" fmla="*/ 1346200 w 3352800"/>
                  <a:gd name="connsiteY14" fmla="*/ 901700 h 1428750"/>
                  <a:gd name="connsiteX15" fmla="*/ 1778000 w 3352800"/>
                  <a:gd name="connsiteY15" fmla="*/ 996950 h 1428750"/>
                  <a:gd name="connsiteX16" fmla="*/ 2082800 w 3352800"/>
                  <a:gd name="connsiteY16" fmla="*/ 965200 h 1428750"/>
                  <a:gd name="connsiteX17" fmla="*/ 2419350 w 3352800"/>
                  <a:gd name="connsiteY17" fmla="*/ 869950 h 1428750"/>
                  <a:gd name="connsiteX18" fmla="*/ 2559050 w 3352800"/>
                  <a:gd name="connsiteY18" fmla="*/ 825500 h 1428750"/>
                  <a:gd name="connsiteX19" fmla="*/ 2609850 w 3352800"/>
                  <a:gd name="connsiteY19" fmla="*/ 800100 h 1428750"/>
                  <a:gd name="connsiteX20" fmla="*/ 2806700 w 3352800"/>
                  <a:gd name="connsiteY20" fmla="*/ 812800 h 1428750"/>
                  <a:gd name="connsiteX21" fmla="*/ 2889250 w 3352800"/>
                  <a:gd name="connsiteY21" fmla="*/ 819150 h 1428750"/>
                  <a:gd name="connsiteX22" fmla="*/ 2959100 w 3352800"/>
                  <a:gd name="connsiteY22" fmla="*/ 920750 h 1428750"/>
                  <a:gd name="connsiteX23" fmla="*/ 2984500 w 3352800"/>
                  <a:gd name="connsiteY23" fmla="*/ 971550 h 1428750"/>
                  <a:gd name="connsiteX24" fmla="*/ 2959100 w 3352800"/>
                  <a:gd name="connsiteY24" fmla="*/ 1028700 h 1428750"/>
                  <a:gd name="connsiteX25" fmla="*/ 2882900 w 3352800"/>
                  <a:gd name="connsiteY25" fmla="*/ 1022350 h 1428750"/>
                  <a:gd name="connsiteX26" fmla="*/ 2819400 w 3352800"/>
                  <a:gd name="connsiteY26" fmla="*/ 971550 h 1428750"/>
                  <a:gd name="connsiteX27" fmla="*/ 2692400 w 3352800"/>
                  <a:gd name="connsiteY27" fmla="*/ 996950 h 1428750"/>
                  <a:gd name="connsiteX28" fmla="*/ 2692400 w 3352800"/>
                  <a:gd name="connsiteY28" fmla="*/ 1041400 h 1428750"/>
                  <a:gd name="connsiteX29" fmla="*/ 2813050 w 3352800"/>
                  <a:gd name="connsiteY29" fmla="*/ 1219200 h 1428750"/>
                  <a:gd name="connsiteX30" fmla="*/ 2997200 w 3352800"/>
                  <a:gd name="connsiteY30" fmla="*/ 1225550 h 1428750"/>
                  <a:gd name="connsiteX31" fmla="*/ 3124200 w 3352800"/>
                  <a:gd name="connsiteY31" fmla="*/ 1263650 h 1428750"/>
                  <a:gd name="connsiteX32" fmla="*/ 3200400 w 3352800"/>
                  <a:gd name="connsiteY32" fmla="*/ 1263650 h 1428750"/>
                  <a:gd name="connsiteX33" fmla="*/ 3257550 w 3352800"/>
                  <a:gd name="connsiteY33" fmla="*/ 1219200 h 1428750"/>
                  <a:gd name="connsiteX34" fmla="*/ 3333750 w 3352800"/>
                  <a:gd name="connsiteY34" fmla="*/ 1225550 h 1428750"/>
                  <a:gd name="connsiteX35" fmla="*/ 3352800 w 3352800"/>
                  <a:gd name="connsiteY35" fmla="*/ 1231900 h 1428750"/>
                  <a:gd name="connsiteX36" fmla="*/ 3352800 w 3352800"/>
                  <a:gd name="connsiteY36" fmla="*/ 1282700 h 1428750"/>
                  <a:gd name="connsiteX37" fmla="*/ 3282950 w 3352800"/>
                  <a:gd name="connsiteY37" fmla="*/ 1358900 h 1428750"/>
                  <a:gd name="connsiteX38" fmla="*/ 3060700 w 3352800"/>
                  <a:gd name="connsiteY38" fmla="*/ 1416050 h 1428750"/>
                  <a:gd name="connsiteX39" fmla="*/ 2838450 w 3352800"/>
                  <a:gd name="connsiteY39" fmla="*/ 1416050 h 1428750"/>
                  <a:gd name="connsiteX40" fmla="*/ 2603500 w 3352800"/>
                  <a:gd name="connsiteY40" fmla="*/ 1428750 h 1428750"/>
                  <a:gd name="connsiteX41" fmla="*/ 2305050 w 3352800"/>
                  <a:gd name="connsiteY41" fmla="*/ 1428750 h 1428750"/>
                  <a:gd name="connsiteX42" fmla="*/ 2101850 w 3352800"/>
                  <a:gd name="connsiteY42" fmla="*/ 1403350 h 1428750"/>
                  <a:gd name="connsiteX43" fmla="*/ 1949450 w 3352800"/>
                  <a:gd name="connsiteY43" fmla="*/ 1409700 h 1428750"/>
                  <a:gd name="connsiteX44" fmla="*/ 1778000 w 3352800"/>
                  <a:gd name="connsiteY44" fmla="*/ 1390650 h 1428750"/>
                  <a:gd name="connsiteX45" fmla="*/ 1301750 w 3352800"/>
                  <a:gd name="connsiteY45" fmla="*/ 1390650 h 1428750"/>
                  <a:gd name="connsiteX46" fmla="*/ 635000 w 3352800"/>
                  <a:gd name="connsiteY46" fmla="*/ 1384300 h 1428750"/>
                  <a:gd name="connsiteX47" fmla="*/ 425450 w 3352800"/>
                  <a:gd name="connsiteY47" fmla="*/ 1358900 h 1428750"/>
                  <a:gd name="connsiteX48" fmla="*/ 69850 w 3352800"/>
                  <a:gd name="connsiteY48" fmla="*/ 1320800 h 1428750"/>
                  <a:gd name="connsiteX0" fmla="*/ 69850 w 3352800"/>
                  <a:gd name="connsiteY0" fmla="*/ 1320800 h 1428750"/>
                  <a:gd name="connsiteX1" fmla="*/ 0 w 3352800"/>
                  <a:gd name="connsiteY1" fmla="*/ 1193800 h 1428750"/>
                  <a:gd name="connsiteX2" fmla="*/ 19050 w 3352800"/>
                  <a:gd name="connsiteY2" fmla="*/ 1073150 h 1428750"/>
                  <a:gd name="connsiteX3" fmla="*/ 120650 w 3352800"/>
                  <a:gd name="connsiteY3" fmla="*/ 850900 h 1428750"/>
                  <a:gd name="connsiteX4" fmla="*/ 330200 w 3352800"/>
                  <a:gd name="connsiteY4" fmla="*/ 577850 h 1428750"/>
                  <a:gd name="connsiteX5" fmla="*/ 679450 w 3352800"/>
                  <a:gd name="connsiteY5" fmla="*/ 247650 h 1428750"/>
                  <a:gd name="connsiteX6" fmla="*/ 958850 w 3352800"/>
                  <a:gd name="connsiteY6" fmla="*/ 0 h 1428750"/>
                  <a:gd name="connsiteX7" fmla="*/ 1111250 w 3352800"/>
                  <a:gd name="connsiteY7" fmla="*/ 88900 h 1428750"/>
                  <a:gd name="connsiteX8" fmla="*/ 1270000 w 3352800"/>
                  <a:gd name="connsiteY8" fmla="*/ 311150 h 1428750"/>
                  <a:gd name="connsiteX9" fmla="*/ 1282700 w 3352800"/>
                  <a:gd name="connsiteY9" fmla="*/ 406400 h 1428750"/>
                  <a:gd name="connsiteX10" fmla="*/ 1079500 w 3352800"/>
                  <a:gd name="connsiteY10" fmla="*/ 615950 h 1428750"/>
                  <a:gd name="connsiteX11" fmla="*/ 876300 w 3352800"/>
                  <a:gd name="connsiteY11" fmla="*/ 749300 h 1428750"/>
                  <a:gd name="connsiteX12" fmla="*/ 800100 w 3352800"/>
                  <a:gd name="connsiteY12" fmla="*/ 800100 h 1428750"/>
                  <a:gd name="connsiteX13" fmla="*/ 939800 w 3352800"/>
                  <a:gd name="connsiteY13" fmla="*/ 806450 h 1428750"/>
                  <a:gd name="connsiteX14" fmla="*/ 1346200 w 3352800"/>
                  <a:gd name="connsiteY14" fmla="*/ 901700 h 1428750"/>
                  <a:gd name="connsiteX15" fmla="*/ 1778000 w 3352800"/>
                  <a:gd name="connsiteY15" fmla="*/ 996950 h 1428750"/>
                  <a:gd name="connsiteX16" fmla="*/ 2082800 w 3352800"/>
                  <a:gd name="connsiteY16" fmla="*/ 965200 h 1428750"/>
                  <a:gd name="connsiteX17" fmla="*/ 2419350 w 3352800"/>
                  <a:gd name="connsiteY17" fmla="*/ 869950 h 1428750"/>
                  <a:gd name="connsiteX18" fmla="*/ 2559050 w 3352800"/>
                  <a:gd name="connsiteY18" fmla="*/ 825500 h 1428750"/>
                  <a:gd name="connsiteX19" fmla="*/ 2609850 w 3352800"/>
                  <a:gd name="connsiteY19" fmla="*/ 800100 h 1428750"/>
                  <a:gd name="connsiteX20" fmla="*/ 2806700 w 3352800"/>
                  <a:gd name="connsiteY20" fmla="*/ 812800 h 1428750"/>
                  <a:gd name="connsiteX21" fmla="*/ 2889250 w 3352800"/>
                  <a:gd name="connsiteY21" fmla="*/ 819150 h 1428750"/>
                  <a:gd name="connsiteX22" fmla="*/ 2959100 w 3352800"/>
                  <a:gd name="connsiteY22" fmla="*/ 920750 h 1428750"/>
                  <a:gd name="connsiteX23" fmla="*/ 2984500 w 3352800"/>
                  <a:gd name="connsiteY23" fmla="*/ 971550 h 1428750"/>
                  <a:gd name="connsiteX24" fmla="*/ 2959100 w 3352800"/>
                  <a:gd name="connsiteY24" fmla="*/ 1028700 h 1428750"/>
                  <a:gd name="connsiteX25" fmla="*/ 2882900 w 3352800"/>
                  <a:gd name="connsiteY25" fmla="*/ 1022350 h 1428750"/>
                  <a:gd name="connsiteX26" fmla="*/ 2819400 w 3352800"/>
                  <a:gd name="connsiteY26" fmla="*/ 971550 h 1428750"/>
                  <a:gd name="connsiteX27" fmla="*/ 2692400 w 3352800"/>
                  <a:gd name="connsiteY27" fmla="*/ 996950 h 1428750"/>
                  <a:gd name="connsiteX28" fmla="*/ 2692400 w 3352800"/>
                  <a:gd name="connsiteY28" fmla="*/ 1041400 h 1428750"/>
                  <a:gd name="connsiteX29" fmla="*/ 2813050 w 3352800"/>
                  <a:gd name="connsiteY29" fmla="*/ 1219200 h 1428750"/>
                  <a:gd name="connsiteX30" fmla="*/ 2997200 w 3352800"/>
                  <a:gd name="connsiteY30" fmla="*/ 1225550 h 1428750"/>
                  <a:gd name="connsiteX31" fmla="*/ 3124200 w 3352800"/>
                  <a:gd name="connsiteY31" fmla="*/ 1263650 h 1428750"/>
                  <a:gd name="connsiteX32" fmla="*/ 3200400 w 3352800"/>
                  <a:gd name="connsiteY32" fmla="*/ 1263650 h 1428750"/>
                  <a:gd name="connsiteX33" fmla="*/ 3257550 w 3352800"/>
                  <a:gd name="connsiteY33" fmla="*/ 1219200 h 1428750"/>
                  <a:gd name="connsiteX34" fmla="*/ 3333750 w 3352800"/>
                  <a:gd name="connsiteY34" fmla="*/ 1225550 h 1428750"/>
                  <a:gd name="connsiteX35" fmla="*/ 3352800 w 3352800"/>
                  <a:gd name="connsiteY35" fmla="*/ 1231900 h 1428750"/>
                  <a:gd name="connsiteX36" fmla="*/ 3352800 w 3352800"/>
                  <a:gd name="connsiteY36" fmla="*/ 1282700 h 1428750"/>
                  <a:gd name="connsiteX37" fmla="*/ 3282950 w 3352800"/>
                  <a:gd name="connsiteY37" fmla="*/ 1358900 h 1428750"/>
                  <a:gd name="connsiteX38" fmla="*/ 3060700 w 3352800"/>
                  <a:gd name="connsiteY38" fmla="*/ 1416050 h 1428750"/>
                  <a:gd name="connsiteX39" fmla="*/ 2838450 w 3352800"/>
                  <a:gd name="connsiteY39" fmla="*/ 1416050 h 1428750"/>
                  <a:gd name="connsiteX40" fmla="*/ 2603500 w 3352800"/>
                  <a:gd name="connsiteY40" fmla="*/ 1428750 h 1428750"/>
                  <a:gd name="connsiteX41" fmla="*/ 2305050 w 3352800"/>
                  <a:gd name="connsiteY41" fmla="*/ 1428750 h 1428750"/>
                  <a:gd name="connsiteX42" fmla="*/ 2101850 w 3352800"/>
                  <a:gd name="connsiteY42" fmla="*/ 1403350 h 1428750"/>
                  <a:gd name="connsiteX43" fmla="*/ 1949450 w 3352800"/>
                  <a:gd name="connsiteY43" fmla="*/ 1409700 h 1428750"/>
                  <a:gd name="connsiteX44" fmla="*/ 1778000 w 3352800"/>
                  <a:gd name="connsiteY44" fmla="*/ 1390650 h 1428750"/>
                  <a:gd name="connsiteX45" fmla="*/ 1301750 w 3352800"/>
                  <a:gd name="connsiteY45" fmla="*/ 1390650 h 1428750"/>
                  <a:gd name="connsiteX46" fmla="*/ 635000 w 3352800"/>
                  <a:gd name="connsiteY46" fmla="*/ 1384300 h 1428750"/>
                  <a:gd name="connsiteX47" fmla="*/ 425450 w 3352800"/>
                  <a:gd name="connsiteY47" fmla="*/ 1358900 h 1428750"/>
                  <a:gd name="connsiteX48" fmla="*/ 69850 w 3352800"/>
                  <a:gd name="connsiteY48" fmla="*/ 1320800 h 1428750"/>
                  <a:gd name="connsiteX0" fmla="*/ 69850 w 3352800"/>
                  <a:gd name="connsiteY0" fmla="*/ 1320800 h 1428750"/>
                  <a:gd name="connsiteX1" fmla="*/ 0 w 3352800"/>
                  <a:gd name="connsiteY1" fmla="*/ 1193800 h 1428750"/>
                  <a:gd name="connsiteX2" fmla="*/ 19050 w 3352800"/>
                  <a:gd name="connsiteY2" fmla="*/ 1073150 h 1428750"/>
                  <a:gd name="connsiteX3" fmla="*/ 120650 w 3352800"/>
                  <a:gd name="connsiteY3" fmla="*/ 850900 h 1428750"/>
                  <a:gd name="connsiteX4" fmla="*/ 330200 w 3352800"/>
                  <a:gd name="connsiteY4" fmla="*/ 577850 h 1428750"/>
                  <a:gd name="connsiteX5" fmla="*/ 679450 w 3352800"/>
                  <a:gd name="connsiteY5" fmla="*/ 247650 h 1428750"/>
                  <a:gd name="connsiteX6" fmla="*/ 958850 w 3352800"/>
                  <a:gd name="connsiteY6" fmla="*/ 0 h 1428750"/>
                  <a:gd name="connsiteX7" fmla="*/ 1111250 w 3352800"/>
                  <a:gd name="connsiteY7" fmla="*/ 88900 h 1428750"/>
                  <a:gd name="connsiteX8" fmla="*/ 1270000 w 3352800"/>
                  <a:gd name="connsiteY8" fmla="*/ 311150 h 1428750"/>
                  <a:gd name="connsiteX9" fmla="*/ 1282700 w 3352800"/>
                  <a:gd name="connsiteY9" fmla="*/ 406400 h 1428750"/>
                  <a:gd name="connsiteX10" fmla="*/ 1079500 w 3352800"/>
                  <a:gd name="connsiteY10" fmla="*/ 615950 h 1428750"/>
                  <a:gd name="connsiteX11" fmla="*/ 876300 w 3352800"/>
                  <a:gd name="connsiteY11" fmla="*/ 749300 h 1428750"/>
                  <a:gd name="connsiteX12" fmla="*/ 800100 w 3352800"/>
                  <a:gd name="connsiteY12" fmla="*/ 800100 h 1428750"/>
                  <a:gd name="connsiteX13" fmla="*/ 939800 w 3352800"/>
                  <a:gd name="connsiteY13" fmla="*/ 806450 h 1428750"/>
                  <a:gd name="connsiteX14" fmla="*/ 1346200 w 3352800"/>
                  <a:gd name="connsiteY14" fmla="*/ 901700 h 1428750"/>
                  <a:gd name="connsiteX15" fmla="*/ 1778000 w 3352800"/>
                  <a:gd name="connsiteY15" fmla="*/ 996950 h 1428750"/>
                  <a:gd name="connsiteX16" fmla="*/ 2082800 w 3352800"/>
                  <a:gd name="connsiteY16" fmla="*/ 965200 h 1428750"/>
                  <a:gd name="connsiteX17" fmla="*/ 2419350 w 3352800"/>
                  <a:gd name="connsiteY17" fmla="*/ 869950 h 1428750"/>
                  <a:gd name="connsiteX18" fmla="*/ 2559050 w 3352800"/>
                  <a:gd name="connsiteY18" fmla="*/ 825500 h 1428750"/>
                  <a:gd name="connsiteX19" fmla="*/ 2609850 w 3352800"/>
                  <a:gd name="connsiteY19" fmla="*/ 800100 h 1428750"/>
                  <a:gd name="connsiteX20" fmla="*/ 2806700 w 3352800"/>
                  <a:gd name="connsiteY20" fmla="*/ 812800 h 1428750"/>
                  <a:gd name="connsiteX21" fmla="*/ 2889250 w 3352800"/>
                  <a:gd name="connsiteY21" fmla="*/ 819150 h 1428750"/>
                  <a:gd name="connsiteX22" fmla="*/ 2959100 w 3352800"/>
                  <a:gd name="connsiteY22" fmla="*/ 920750 h 1428750"/>
                  <a:gd name="connsiteX23" fmla="*/ 2959100 w 3352800"/>
                  <a:gd name="connsiteY23" fmla="*/ 1028700 h 1428750"/>
                  <a:gd name="connsiteX24" fmla="*/ 2882900 w 3352800"/>
                  <a:gd name="connsiteY24" fmla="*/ 1022350 h 1428750"/>
                  <a:gd name="connsiteX25" fmla="*/ 2819400 w 3352800"/>
                  <a:gd name="connsiteY25" fmla="*/ 971550 h 1428750"/>
                  <a:gd name="connsiteX26" fmla="*/ 2692400 w 3352800"/>
                  <a:gd name="connsiteY26" fmla="*/ 996950 h 1428750"/>
                  <a:gd name="connsiteX27" fmla="*/ 2692400 w 3352800"/>
                  <a:gd name="connsiteY27" fmla="*/ 1041400 h 1428750"/>
                  <a:gd name="connsiteX28" fmla="*/ 2813050 w 3352800"/>
                  <a:gd name="connsiteY28" fmla="*/ 1219200 h 1428750"/>
                  <a:gd name="connsiteX29" fmla="*/ 2997200 w 3352800"/>
                  <a:gd name="connsiteY29" fmla="*/ 1225550 h 1428750"/>
                  <a:gd name="connsiteX30" fmla="*/ 3124200 w 3352800"/>
                  <a:gd name="connsiteY30" fmla="*/ 1263650 h 1428750"/>
                  <a:gd name="connsiteX31" fmla="*/ 3200400 w 3352800"/>
                  <a:gd name="connsiteY31" fmla="*/ 1263650 h 1428750"/>
                  <a:gd name="connsiteX32" fmla="*/ 3257550 w 3352800"/>
                  <a:gd name="connsiteY32" fmla="*/ 1219200 h 1428750"/>
                  <a:gd name="connsiteX33" fmla="*/ 3333750 w 3352800"/>
                  <a:gd name="connsiteY33" fmla="*/ 1225550 h 1428750"/>
                  <a:gd name="connsiteX34" fmla="*/ 3352800 w 3352800"/>
                  <a:gd name="connsiteY34" fmla="*/ 1231900 h 1428750"/>
                  <a:gd name="connsiteX35" fmla="*/ 3352800 w 3352800"/>
                  <a:gd name="connsiteY35" fmla="*/ 1282700 h 1428750"/>
                  <a:gd name="connsiteX36" fmla="*/ 3282950 w 3352800"/>
                  <a:gd name="connsiteY36" fmla="*/ 1358900 h 1428750"/>
                  <a:gd name="connsiteX37" fmla="*/ 3060700 w 3352800"/>
                  <a:gd name="connsiteY37" fmla="*/ 1416050 h 1428750"/>
                  <a:gd name="connsiteX38" fmla="*/ 2838450 w 3352800"/>
                  <a:gd name="connsiteY38" fmla="*/ 1416050 h 1428750"/>
                  <a:gd name="connsiteX39" fmla="*/ 2603500 w 3352800"/>
                  <a:gd name="connsiteY39" fmla="*/ 1428750 h 1428750"/>
                  <a:gd name="connsiteX40" fmla="*/ 2305050 w 3352800"/>
                  <a:gd name="connsiteY40" fmla="*/ 1428750 h 1428750"/>
                  <a:gd name="connsiteX41" fmla="*/ 2101850 w 3352800"/>
                  <a:gd name="connsiteY41" fmla="*/ 1403350 h 1428750"/>
                  <a:gd name="connsiteX42" fmla="*/ 1949450 w 3352800"/>
                  <a:gd name="connsiteY42" fmla="*/ 1409700 h 1428750"/>
                  <a:gd name="connsiteX43" fmla="*/ 1778000 w 3352800"/>
                  <a:gd name="connsiteY43" fmla="*/ 1390650 h 1428750"/>
                  <a:gd name="connsiteX44" fmla="*/ 1301750 w 3352800"/>
                  <a:gd name="connsiteY44" fmla="*/ 1390650 h 1428750"/>
                  <a:gd name="connsiteX45" fmla="*/ 635000 w 3352800"/>
                  <a:gd name="connsiteY45" fmla="*/ 1384300 h 1428750"/>
                  <a:gd name="connsiteX46" fmla="*/ 425450 w 3352800"/>
                  <a:gd name="connsiteY46" fmla="*/ 1358900 h 1428750"/>
                  <a:gd name="connsiteX47" fmla="*/ 69850 w 3352800"/>
                  <a:gd name="connsiteY47" fmla="*/ 1320800 h 1428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352800" h="1428750">
                    <a:moveTo>
                      <a:pt x="69850" y="1320800"/>
                    </a:moveTo>
                    <a:lnTo>
                      <a:pt x="0" y="1193800"/>
                    </a:lnTo>
                    <a:lnTo>
                      <a:pt x="19050" y="1073150"/>
                    </a:lnTo>
                    <a:lnTo>
                      <a:pt x="120650" y="850900"/>
                    </a:lnTo>
                    <a:lnTo>
                      <a:pt x="330200" y="577850"/>
                    </a:lnTo>
                    <a:lnTo>
                      <a:pt x="679450" y="247650"/>
                    </a:lnTo>
                    <a:lnTo>
                      <a:pt x="958850" y="0"/>
                    </a:lnTo>
                    <a:lnTo>
                      <a:pt x="1111250" y="88900"/>
                    </a:lnTo>
                    <a:lnTo>
                      <a:pt x="1270000" y="311150"/>
                    </a:lnTo>
                    <a:lnTo>
                      <a:pt x="1282700" y="406400"/>
                    </a:lnTo>
                    <a:lnTo>
                      <a:pt x="1079500" y="615950"/>
                    </a:lnTo>
                    <a:lnTo>
                      <a:pt x="876300" y="749300"/>
                    </a:lnTo>
                    <a:lnTo>
                      <a:pt x="800100" y="800100"/>
                    </a:lnTo>
                    <a:lnTo>
                      <a:pt x="939800" y="806450"/>
                    </a:lnTo>
                    <a:lnTo>
                      <a:pt x="1346200" y="901700"/>
                    </a:lnTo>
                    <a:cubicBezTo>
                      <a:pt x="1490033" y="933901"/>
                      <a:pt x="1630606" y="996950"/>
                      <a:pt x="1778000" y="996950"/>
                    </a:cubicBezTo>
                    <a:lnTo>
                      <a:pt x="2082800" y="965200"/>
                    </a:lnTo>
                    <a:lnTo>
                      <a:pt x="2419350" y="869950"/>
                    </a:lnTo>
                    <a:lnTo>
                      <a:pt x="2559050" y="825500"/>
                    </a:lnTo>
                    <a:lnTo>
                      <a:pt x="2609850" y="800100"/>
                    </a:lnTo>
                    <a:lnTo>
                      <a:pt x="2806700" y="812800"/>
                    </a:lnTo>
                    <a:lnTo>
                      <a:pt x="2889250" y="819150"/>
                    </a:lnTo>
                    <a:lnTo>
                      <a:pt x="2959100" y="920750"/>
                    </a:lnTo>
                    <a:cubicBezTo>
                      <a:pt x="2970742" y="955675"/>
                      <a:pt x="2971800" y="1011767"/>
                      <a:pt x="2959100" y="1028700"/>
                    </a:cubicBezTo>
                    <a:lnTo>
                      <a:pt x="2882900" y="1022350"/>
                    </a:lnTo>
                    <a:lnTo>
                      <a:pt x="2819400" y="971550"/>
                    </a:lnTo>
                    <a:lnTo>
                      <a:pt x="2692400" y="996950"/>
                    </a:lnTo>
                    <a:lnTo>
                      <a:pt x="2692400" y="1041400"/>
                    </a:lnTo>
                    <a:lnTo>
                      <a:pt x="2813050" y="1219200"/>
                    </a:lnTo>
                    <a:lnTo>
                      <a:pt x="2997200" y="1225550"/>
                    </a:lnTo>
                    <a:lnTo>
                      <a:pt x="3124200" y="1263650"/>
                    </a:lnTo>
                    <a:lnTo>
                      <a:pt x="3200400" y="1263650"/>
                    </a:lnTo>
                    <a:lnTo>
                      <a:pt x="3257550" y="1219200"/>
                    </a:lnTo>
                    <a:lnTo>
                      <a:pt x="3333750" y="1225550"/>
                    </a:lnTo>
                    <a:lnTo>
                      <a:pt x="3352800" y="1231900"/>
                    </a:lnTo>
                    <a:lnTo>
                      <a:pt x="3352800" y="1282700"/>
                    </a:lnTo>
                    <a:lnTo>
                      <a:pt x="3282950" y="1358900"/>
                    </a:lnTo>
                    <a:lnTo>
                      <a:pt x="3060700" y="1416050"/>
                    </a:lnTo>
                    <a:lnTo>
                      <a:pt x="2838450" y="1416050"/>
                    </a:lnTo>
                    <a:lnTo>
                      <a:pt x="2603500" y="1428750"/>
                    </a:lnTo>
                    <a:lnTo>
                      <a:pt x="2305050" y="1428750"/>
                    </a:lnTo>
                    <a:lnTo>
                      <a:pt x="2101850" y="1403350"/>
                    </a:lnTo>
                    <a:lnTo>
                      <a:pt x="1949450" y="1409700"/>
                    </a:lnTo>
                    <a:lnTo>
                      <a:pt x="1778000" y="1390650"/>
                    </a:lnTo>
                    <a:lnTo>
                      <a:pt x="1301750" y="1390650"/>
                    </a:lnTo>
                    <a:lnTo>
                      <a:pt x="635000" y="1384300"/>
                    </a:lnTo>
                    <a:lnTo>
                      <a:pt x="425450" y="1358900"/>
                    </a:lnTo>
                    <a:lnTo>
                      <a:pt x="69850" y="1320800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5" name="Group 171"/>
            <p:cNvGrpSpPr/>
            <p:nvPr/>
          </p:nvGrpSpPr>
          <p:grpSpPr>
            <a:xfrm>
              <a:off x="4038603" y="3398568"/>
              <a:ext cx="2133601" cy="1554438"/>
              <a:chOff x="3886200" y="1757318"/>
              <a:chExt cx="1230247" cy="896298"/>
            </a:xfrm>
            <a:effectLst>
              <a:outerShdw blurRad="190500" dist="177800" dir="4440000" algn="t" rotWithShape="0">
                <a:prstClr val="black">
                  <a:alpha val="40000"/>
                </a:prstClr>
              </a:outerShdw>
            </a:effectLst>
          </p:grpSpPr>
          <p:sp>
            <p:nvSpPr>
              <p:cNvPr id="52" name="Freeform 172"/>
              <p:cNvSpPr/>
              <p:nvPr/>
            </p:nvSpPr>
            <p:spPr>
              <a:xfrm>
                <a:off x="4280710" y="1836912"/>
                <a:ext cx="813244" cy="738841"/>
              </a:xfrm>
              <a:custGeom>
                <a:avLst/>
                <a:gdLst>
                  <a:gd name="connsiteX0" fmla="*/ 0 w 1492250"/>
                  <a:gd name="connsiteY0" fmla="*/ 0 h 1355725"/>
                  <a:gd name="connsiteX1" fmla="*/ 57150 w 1492250"/>
                  <a:gd name="connsiteY1" fmla="*/ 9525 h 1355725"/>
                  <a:gd name="connsiteX2" fmla="*/ 73025 w 1492250"/>
                  <a:gd name="connsiteY2" fmla="*/ 50800 h 1355725"/>
                  <a:gd name="connsiteX3" fmla="*/ 346075 w 1492250"/>
                  <a:gd name="connsiteY3" fmla="*/ 1044575 h 1355725"/>
                  <a:gd name="connsiteX4" fmla="*/ 911225 w 1492250"/>
                  <a:gd name="connsiteY4" fmla="*/ 1028700 h 1355725"/>
                  <a:gd name="connsiteX5" fmla="*/ 1492250 w 1492250"/>
                  <a:gd name="connsiteY5" fmla="*/ 1355725 h 1355725"/>
                  <a:gd name="connsiteX6" fmla="*/ 441325 w 1492250"/>
                  <a:gd name="connsiteY6" fmla="*/ 1339850 h 1355725"/>
                  <a:gd name="connsiteX7" fmla="*/ 396875 w 1492250"/>
                  <a:gd name="connsiteY7" fmla="*/ 1355725 h 1355725"/>
                  <a:gd name="connsiteX8" fmla="*/ 34925 w 1492250"/>
                  <a:gd name="connsiteY8" fmla="*/ 44450 h 1355725"/>
                  <a:gd name="connsiteX9" fmla="*/ 0 w 1492250"/>
                  <a:gd name="connsiteY9" fmla="*/ 0 h 1355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492250" h="1355725">
                    <a:moveTo>
                      <a:pt x="0" y="0"/>
                    </a:moveTo>
                    <a:lnTo>
                      <a:pt x="57150" y="9525"/>
                    </a:lnTo>
                    <a:lnTo>
                      <a:pt x="73025" y="50800"/>
                    </a:lnTo>
                    <a:lnTo>
                      <a:pt x="346075" y="1044575"/>
                    </a:lnTo>
                    <a:lnTo>
                      <a:pt x="911225" y="1028700"/>
                    </a:lnTo>
                    <a:lnTo>
                      <a:pt x="1492250" y="1355725"/>
                    </a:lnTo>
                    <a:lnTo>
                      <a:pt x="441325" y="1339850"/>
                    </a:lnTo>
                    <a:lnTo>
                      <a:pt x="396875" y="1355725"/>
                    </a:lnTo>
                    <a:lnTo>
                      <a:pt x="34925" y="4445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3" name="Freeform 173"/>
              <p:cNvSpPr/>
              <p:nvPr/>
            </p:nvSpPr>
            <p:spPr>
              <a:xfrm>
                <a:off x="3886200" y="1769430"/>
                <a:ext cx="1230247" cy="884186"/>
              </a:xfrm>
              <a:custGeom>
                <a:avLst/>
                <a:gdLst>
                  <a:gd name="connsiteX0" fmla="*/ 187325 w 2257425"/>
                  <a:gd name="connsiteY0" fmla="*/ 41275 h 1622425"/>
                  <a:gd name="connsiteX1" fmla="*/ 28575 w 2257425"/>
                  <a:gd name="connsiteY1" fmla="*/ 0 h 1622425"/>
                  <a:gd name="connsiteX2" fmla="*/ 0 w 2257425"/>
                  <a:gd name="connsiteY2" fmla="*/ 22225 h 1622425"/>
                  <a:gd name="connsiteX3" fmla="*/ 330200 w 2257425"/>
                  <a:gd name="connsiteY3" fmla="*/ 1120775 h 1622425"/>
                  <a:gd name="connsiteX4" fmla="*/ 304800 w 2257425"/>
                  <a:gd name="connsiteY4" fmla="*/ 1143000 h 1622425"/>
                  <a:gd name="connsiteX5" fmla="*/ 311150 w 2257425"/>
                  <a:gd name="connsiteY5" fmla="*/ 1238250 h 1622425"/>
                  <a:gd name="connsiteX6" fmla="*/ 1089025 w 2257425"/>
                  <a:gd name="connsiteY6" fmla="*/ 1622425 h 1622425"/>
                  <a:gd name="connsiteX7" fmla="*/ 2251075 w 2257425"/>
                  <a:gd name="connsiteY7" fmla="*/ 1603375 h 1622425"/>
                  <a:gd name="connsiteX8" fmla="*/ 2257425 w 2257425"/>
                  <a:gd name="connsiteY8" fmla="*/ 1504950 h 1622425"/>
                  <a:gd name="connsiteX9" fmla="*/ 1104900 w 2257425"/>
                  <a:gd name="connsiteY9" fmla="*/ 1511300 h 1622425"/>
                  <a:gd name="connsiteX10" fmla="*/ 320675 w 2257425"/>
                  <a:gd name="connsiteY10" fmla="*/ 1155700 h 1622425"/>
                  <a:gd name="connsiteX11" fmla="*/ 349250 w 2257425"/>
                  <a:gd name="connsiteY11" fmla="*/ 1130300 h 1622425"/>
                  <a:gd name="connsiteX12" fmla="*/ 1060450 w 2257425"/>
                  <a:gd name="connsiteY12" fmla="*/ 1450975 h 1622425"/>
                  <a:gd name="connsiteX13" fmla="*/ 704850 w 2257425"/>
                  <a:gd name="connsiteY13" fmla="*/ 209550 h 1622425"/>
                  <a:gd name="connsiteX14" fmla="*/ 666750 w 2257425"/>
                  <a:gd name="connsiteY14" fmla="*/ 152400 h 1622425"/>
                  <a:gd name="connsiteX15" fmla="*/ 187325 w 2257425"/>
                  <a:gd name="connsiteY15" fmla="*/ 41275 h 162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57425" h="1622425">
                    <a:moveTo>
                      <a:pt x="187325" y="41275"/>
                    </a:moveTo>
                    <a:lnTo>
                      <a:pt x="28575" y="0"/>
                    </a:lnTo>
                    <a:lnTo>
                      <a:pt x="0" y="22225"/>
                    </a:lnTo>
                    <a:lnTo>
                      <a:pt x="330200" y="1120775"/>
                    </a:lnTo>
                    <a:lnTo>
                      <a:pt x="304800" y="1143000"/>
                    </a:lnTo>
                    <a:lnTo>
                      <a:pt x="311150" y="1238250"/>
                    </a:lnTo>
                    <a:lnTo>
                      <a:pt x="1089025" y="1622425"/>
                    </a:lnTo>
                    <a:lnTo>
                      <a:pt x="2251075" y="1603375"/>
                    </a:lnTo>
                    <a:lnTo>
                      <a:pt x="2257425" y="1504950"/>
                    </a:lnTo>
                    <a:lnTo>
                      <a:pt x="1104900" y="1511300"/>
                    </a:lnTo>
                    <a:lnTo>
                      <a:pt x="320675" y="1155700"/>
                    </a:lnTo>
                    <a:lnTo>
                      <a:pt x="349250" y="1130300"/>
                    </a:lnTo>
                    <a:lnTo>
                      <a:pt x="1060450" y="1450975"/>
                    </a:lnTo>
                    <a:lnTo>
                      <a:pt x="704850" y="209550"/>
                    </a:lnTo>
                    <a:lnTo>
                      <a:pt x="666750" y="152400"/>
                    </a:lnTo>
                    <a:lnTo>
                      <a:pt x="187325" y="41275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4" name="Freeform 174"/>
              <p:cNvSpPr/>
              <p:nvPr/>
            </p:nvSpPr>
            <p:spPr>
              <a:xfrm>
                <a:off x="3886200" y="1757318"/>
                <a:ext cx="1228517" cy="837468"/>
              </a:xfrm>
              <a:custGeom>
                <a:avLst/>
                <a:gdLst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60325 h 1555750"/>
                  <a:gd name="connsiteX1" fmla="*/ 9525 w 2254250"/>
                  <a:gd name="connsiteY1" fmla="*/ 0 h 1555750"/>
                  <a:gd name="connsiteX2" fmla="*/ 727075 w 2254250"/>
                  <a:gd name="connsiteY2" fmla="*/ 161925 h 1555750"/>
                  <a:gd name="connsiteX3" fmla="*/ 758825 w 2254250"/>
                  <a:gd name="connsiteY3" fmla="*/ 212725 h 1555750"/>
                  <a:gd name="connsiteX4" fmla="*/ 1123950 w 2254250"/>
                  <a:gd name="connsiteY4" fmla="*/ 1517650 h 1555750"/>
                  <a:gd name="connsiteX5" fmla="*/ 1168400 w 2254250"/>
                  <a:gd name="connsiteY5" fmla="*/ 1498600 h 1555750"/>
                  <a:gd name="connsiteX6" fmla="*/ 2203450 w 2254250"/>
                  <a:gd name="connsiteY6" fmla="*/ 1504950 h 1555750"/>
                  <a:gd name="connsiteX7" fmla="*/ 2254250 w 2254250"/>
                  <a:gd name="connsiteY7" fmla="*/ 1546225 h 1555750"/>
                  <a:gd name="connsiteX8" fmla="*/ 1098550 w 2254250"/>
                  <a:gd name="connsiteY8" fmla="*/ 1555750 h 1555750"/>
                  <a:gd name="connsiteX9" fmla="*/ 311150 w 2254250"/>
                  <a:gd name="connsiteY9" fmla="*/ 1196975 h 1555750"/>
                  <a:gd name="connsiteX10" fmla="*/ 346075 w 2254250"/>
                  <a:gd name="connsiteY10" fmla="*/ 1162050 h 1555750"/>
                  <a:gd name="connsiteX11" fmla="*/ 1054100 w 2254250"/>
                  <a:gd name="connsiteY11" fmla="*/ 1489075 h 1555750"/>
                  <a:gd name="connsiteX12" fmla="*/ 698500 w 2254250"/>
                  <a:gd name="connsiteY12" fmla="*/ 244475 h 1555750"/>
                  <a:gd name="connsiteX13" fmla="*/ 663575 w 2254250"/>
                  <a:gd name="connsiteY13" fmla="*/ 200025 h 1555750"/>
                  <a:gd name="connsiteX14" fmla="*/ 0 w 2254250"/>
                  <a:gd name="connsiteY14" fmla="*/ 60325 h 1555750"/>
                  <a:gd name="connsiteX0" fmla="*/ 0 w 2254250"/>
                  <a:gd name="connsiteY0" fmla="*/ 41275 h 1536700"/>
                  <a:gd name="connsiteX1" fmla="*/ 25400 w 2254250"/>
                  <a:gd name="connsiteY1" fmla="*/ 0 h 1536700"/>
                  <a:gd name="connsiteX2" fmla="*/ 727075 w 2254250"/>
                  <a:gd name="connsiteY2" fmla="*/ 142875 h 1536700"/>
                  <a:gd name="connsiteX3" fmla="*/ 758825 w 2254250"/>
                  <a:gd name="connsiteY3" fmla="*/ 193675 h 1536700"/>
                  <a:gd name="connsiteX4" fmla="*/ 1123950 w 2254250"/>
                  <a:gd name="connsiteY4" fmla="*/ 1498600 h 1536700"/>
                  <a:gd name="connsiteX5" fmla="*/ 1168400 w 2254250"/>
                  <a:gd name="connsiteY5" fmla="*/ 1479550 h 1536700"/>
                  <a:gd name="connsiteX6" fmla="*/ 2203450 w 2254250"/>
                  <a:gd name="connsiteY6" fmla="*/ 1485900 h 1536700"/>
                  <a:gd name="connsiteX7" fmla="*/ 2254250 w 2254250"/>
                  <a:gd name="connsiteY7" fmla="*/ 1527175 h 1536700"/>
                  <a:gd name="connsiteX8" fmla="*/ 1098550 w 2254250"/>
                  <a:gd name="connsiteY8" fmla="*/ 1536700 h 1536700"/>
                  <a:gd name="connsiteX9" fmla="*/ 311150 w 2254250"/>
                  <a:gd name="connsiteY9" fmla="*/ 1177925 h 1536700"/>
                  <a:gd name="connsiteX10" fmla="*/ 346075 w 2254250"/>
                  <a:gd name="connsiteY10" fmla="*/ 1143000 h 1536700"/>
                  <a:gd name="connsiteX11" fmla="*/ 1054100 w 2254250"/>
                  <a:gd name="connsiteY11" fmla="*/ 1470025 h 1536700"/>
                  <a:gd name="connsiteX12" fmla="*/ 698500 w 2254250"/>
                  <a:gd name="connsiteY12" fmla="*/ 225425 h 1536700"/>
                  <a:gd name="connsiteX13" fmla="*/ 663575 w 2254250"/>
                  <a:gd name="connsiteY13" fmla="*/ 180975 h 1536700"/>
                  <a:gd name="connsiteX14" fmla="*/ 0 w 2254250"/>
                  <a:gd name="connsiteY14" fmla="*/ 41275 h 1536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54250" h="1536700">
                    <a:moveTo>
                      <a:pt x="0" y="41275"/>
                    </a:moveTo>
                    <a:lnTo>
                      <a:pt x="25400" y="0"/>
                    </a:lnTo>
                    <a:lnTo>
                      <a:pt x="727075" y="142875"/>
                    </a:lnTo>
                    <a:lnTo>
                      <a:pt x="758825" y="193675"/>
                    </a:lnTo>
                    <a:lnTo>
                      <a:pt x="1123950" y="1498600"/>
                    </a:lnTo>
                    <a:lnTo>
                      <a:pt x="1168400" y="1479550"/>
                    </a:lnTo>
                    <a:lnTo>
                      <a:pt x="2203450" y="1485900"/>
                    </a:lnTo>
                    <a:lnTo>
                      <a:pt x="2254250" y="1527175"/>
                    </a:lnTo>
                    <a:lnTo>
                      <a:pt x="1098550" y="1536700"/>
                    </a:lnTo>
                    <a:lnTo>
                      <a:pt x="311150" y="1177925"/>
                    </a:lnTo>
                    <a:lnTo>
                      <a:pt x="346075" y="1143000"/>
                    </a:lnTo>
                    <a:lnTo>
                      <a:pt x="1054100" y="1470025"/>
                    </a:lnTo>
                    <a:cubicBezTo>
                      <a:pt x="934589" y="1055439"/>
                      <a:pt x="762332" y="450850"/>
                      <a:pt x="698500" y="225425"/>
                    </a:cubicBezTo>
                    <a:lnTo>
                      <a:pt x="663575" y="180975"/>
                    </a:lnTo>
                    <a:lnTo>
                      <a:pt x="0" y="41275"/>
                    </a:lnTo>
                    <a:close/>
                  </a:path>
                </a:pathLst>
              </a:custGeom>
              <a:solidFill>
                <a:schemeClr val="bg1">
                  <a:lumMod val="6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8070" name="Group 175"/>
            <p:cNvGrpSpPr>
              <a:grpSpLocks/>
            </p:cNvGrpSpPr>
            <p:nvPr/>
          </p:nvGrpSpPr>
          <p:grpSpPr bwMode="auto">
            <a:xfrm>
              <a:off x="5128107" y="2440830"/>
              <a:ext cx="2425252" cy="2283570"/>
              <a:chOff x="5128107" y="2440830"/>
              <a:chExt cx="2425252" cy="2283570"/>
            </a:xfrm>
          </p:grpSpPr>
          <p:sp>
            <p:nvSpPr>
              <p:cNvPr id="46" name="Freeform 176"/>
              <p:cNvSpPr/>
              <p:nvPr/>
            </p:nvSpPr>
            <p:spPr>
              <a:xfrm>
                <a:off x="6344757" y="3134851"/>
                <a:ext cx="322810" cy="941814"/>
              </a:xfrm>
              <a:custGeom>
                <a:avLst/>
                <a:gdLst>
                  <a:gd name="connsiteX0" fmla="*/ 0 w 676275"/>
                  <a:gd name="connsiteY0" fmla="*/ 400050 h 1928813"/>
                  <a:gd name="connsiteX1" fmla="*/ 42862 w 676275"/>
                  <a:gd name="connsiteY1" fmla="*/ 476250 h 1928813"/>
                  <a:gd name="connsiteX2" fmla="*/ 166687 w 676275"/>
                  <a:gd name="connsiteY2" fmla="*/ 757238 h 1928813"/>
                  <a:gd name="connsiteX3" fmla="*/ 166687 w 676275"/>
                  <a:gd name="connsiteY3" fmla="*/ 823913 h 1928813"/>
                  <a:gd name="connsiteX4" fmla="*/ 76200 w 676275"/>
                  <a:gd name="connsiteY4" fmla="*/ 904875 h 1928813"/>
                  <a:gd name="connsiteX5" fmla="*/ 42862 w 676275"/>
                  <a:gd name="connsiteY5" fmla="*/ 1019175 h 1928813"/>
                  <a:gd name="connsiteX6" fmla="*/ 47625 w 676275"/>
                  <a:gd name="connsiteY6" fmla="*/ 1128713 h 1928813"/>
                  <a:gd name="connsiteX7" fmla="*/ 100012 w 676275"/>
                  <a:gd name="connsiteY7" fmla="*/ 1500188 h 1928813"/>
                  <a:gd name="connsiteX8" fmla="*/ 200025 w 676275"/>
                  <a:gd name="connsiteY8" fmla="*/ 1928813 h 1928813"/>
                  <a:gd name="connsiteX9" fmla="*/ 228600 w 676275"/>
                  <a:gd name="connsiteY9" fmla="*/ 1828800 h 1928813"/>
                  <a:gd name="connsiteX10" fmla="*/ 209550 w 676275"/>
                  <a:gd name="connsiteY10" fmla="*/ 1733550 h 1928813"/>
                  <a:gd name="connsiteX11" fmla="*/ 247650 w 676275"/>
                  <a:gd name="connsiteY11" fmla="*/ 1657350 h 1928813"/>
                  <a:gd name="connsiteX12" fmla="*/ 261937 w 676275"/>
                  <a:gd name="connsiteY12" fmla="*/ 1333500 h 1928813"/>
                  <a:gd name="connsiteX13" fmla="*/ 333375 w 676275"/>
                  <a:gd name="connsiteY13" fmla="*/ 1028700 h 1928813"/>
                  <a:gd name="connsiteX14" fmla="*/ 400050 w 676275"/>
                  <a:gd name="connsiteY14" fmla="*/ 871538 h 1928813"/>
                  <a:gd name="connsiteX15" fmla="*/ 676275 w 676275"/>
                  <a:gd name="connsiteY15" fmla="*/ 423863 h 1928813"/>
                  <a:gd name="connsiteX16" fmla="*/ 633412 w 676275"/>
                  <a:gd name="connsiteY16" fmla="*/ 276225 h 1928813"/>
                  <a:gd name="connsiteX17" fmla="*/ 647700 w 676275"/>
                  <a:gd name="connsiteY17" fmla="*/ 76200 h 1928813"/>
                  <a:gd name="connsiteX18" fmla="*/ 585787 w 676275"/>
                  <a:gd name="connsiteY18" fmla="*/ 0 h 1928813"/>
                  <a:gd name="connsiteX19" fmla="*/ 495300 w 676275"/>
                  <a:gd name="connsiteY19" fmla="*/ 138113 h 1928813"/>
                  <a:gd name="connsiteX20" fmla="*/ 276225 w 676275"/>
                  <a:gd name="connsiteY20" fmla="*/ 319088 h 1928813"/>
                  <a:gd name="connsiteX21" fmla="*/ 123825 w 676275"/>
                  <a:gd name="connsiteY21" fmla="*/ 390525 h 1928813"/>
                  <a:gd name="connsiteX22" fmla="*/ 0 w 676275"/>
                  <a:gd name="connsiteY22" fmla="*/ 400050 h 1928813"/>
                  <a:gd name="connsiteX0" fmla="*/ 0 w 676275"/>
                  <a:gd name="connsiteY0" fmla="*/ 444954 h 1973717"/>
                  <a:gd name="connsiteX1" fmla="*/ 42862 w 676275"/>
                  <a:gd name="connsiteY1" fmla="*/ 521154 h 1973717"/>
                  <a:gd name="connsiteX2" fmla="*/ 166687 w 676275"/>
                  <a:gd name="connsiteY2" fmla="*/ 802142 h 1973717"/>
                  <a:gd name="connsiteX3" fmla="*/ 166687 w 676275"/>
                  <a:gd name="connsiteY3" fmla="*/ 868817 h 1973717"/>
                  <a:gd name="connsiteX4" fmla="*/ 76200 w 676275"/>
                  <a:gd name="connsiteY4" fmla="*/ 949779 h 1973717"/>
                  <a:gd name="connsiteX5" fmla="*/ 42862 w 676275"/>
                  <a:gd name="connsiteY5" fmla="*/ 1064079 h 1973717"/>
                  <a:gd name="connsiteX6" fmla="*/ 47625 w 676275"/>
                  <a:gd name="connsiteY6" fmla="*/ 1173617 h 1973717"/>
                  <a:gd name="connsiteX7" fmla="*/ 100012 w 676275"/>
                  <a:gd name="connsiteY7" fmla="*/ 1545092 h 1973717"/>
                  <a:gd name="connsiteX8" fmla="*/ 200025 w 676275"/>
                  <a:gd name="connsiteY8" fmla="*/ 1973717 h 1973717"/>
                  <a:gd name="connsiteX9" fmla="*/ 228600 w 676275"/>
                  <a:gd name="connsiteY9" fmla="*/ 1873704 h 1973717"/>
                  <a:gd name="connsiteX10" fmla="*/ 209550 w 676275"/>
                  <a:gd name="connsiteY10" fmla="*/ 1778454 h 1973717"/>
                  <a:gd name="connsiteX11" fmla="*/ 247650 w 676275"/>
                  <a:gd name="connsiteY11" fmla="*/ 1702254 h 1973717"/>
                  <a:gd name="connsiteX12" fmla="*/ 261937 w 676275"/>
                  <a:gd name="connsiteY12" fmla="*/ 1378404 h 1973717"/>
                  <a:gd name="connsiteX13" fmla="*/ 333375 w 676275"/>
                  <a:gd name="connsiteY13" fmla="*/ 1073604 h 1973717"/>
                  <a:gd name="connsiteX14" fmla="*/ 400050 w 676275"/>
                  <a:gd name="connsiteY14" fmla="*/ 916442 h 1973717"/>
                  <a:gd name="connsiteX15" fmla="*/ 676275 w 676275"/>
                  <a:gd name="connsiteY15" fmla="*/ 468767 h 1973717"/>
                  <a:gd name="connsiteX16" fmla="*/ 633412 w 676275"/>
                  <a:gd name="connsiteY16" fmla="*/ 321129 h 1973717"/>
                  <a:gd name="connsiteX17" fmla="*/ 647700 w 676275"/>
                  <a:gd name="connsiteY17" fmla="*/ 121104 h 1973717"/>
                  <a:gd name="connsiteX18" fmla="*/ 590779 w 676275"/>
                  <a:gd name="connsiteY18" fmla="*/ 0 h 1973717"/>
                  <a:gd name="connsiteX19" fmla="*/ 495300 w 676275"/>
                  <a:gd name="connsiteY19" fmla="*/ 183017 h 1973717"/>
                  <a:gd name="connsiteX20" fmla="*/ 276225 w 676275"/>
                  <a:gd name="connsiteY20" fmla="*/ 363992 h 1973717"/>
                  <a:gd name="connsiteX21" fmla="*/ 123825 w 676275"/>
                  <a:gd name="connsiteY21" fmla="*/ 435429 h 1973717"/>
                  <a:gd name="connsiteX22" fmla="*/ 0 w 676275"/>
                  <a:gd name="connsiteY22" fmla="*/ 444954 h 1973717"/>
                  <a:gd name="connsiteX0" fmla="*/ 0 w 677635"/>
                  <a:gd name="connsiteY0" fmla="*/ 444954 h 1973717"/>
                  <a:gd name="connsiteX1" fmla="*/ 42862 w 677635"/>
                  <a:gd name="connsiteY1" fmla="*/ 521154 h 1973717"/>
                  <a:gd name="connsiteX2" fmla="*/ 166687 w 677635"/>
                  <a:gd name="connsiteY2" fmla="*/ 802142 h 1973717"/>
                  <a:gd name="connsiteX3" fmla="*/ 166687 w 677635"/>
                  <a:gd name="connsiteY3" fmla="*/ 868817 h 1973717"/>
                  <a:gd name="connsiteX4" fmla="*/ 76200 w 677635"/>
                  <a:gd name="connsiteY4" fmla="*/ 949779 h 1973717"/>
                  <a:gd name="connsiteX5" fmla="*/ 42862 w 677635"/>
                  <a:gd name="connsiteY5" fmla="*/ 1064079 h 1973717"/>
                  <a:gd name="connsiteX6" fmla="*/ 47625 w 677635"/>
                  <a:gd name="connsiteY6" fmla="*/ 1173617 h 1973717"/>
                  <a:gd name="connsiteX7" fmla="*/ 100012 w 677635"/>
                  <a:gd name="connsiteY7" fmla="*/ 1545092 h 1973717"/>
                  <a:gd name="connsiteX8" fmla="*/ 200025 w 677635"/>
                  <a:gd name="connsiteY8" fmla="*/ 1973717 h 1973717"/>
                  <a:gd name="connsiteX9" fmla="*/ 228600 w 677635"/>
                  <a:gd name="connsiteY9" fmla="*/ 1873704 h 1973717"/>
                  <a:gd name="connsiteX10" fmla="*/ 209550 w 677635"/>
                  <a:gd name="connsiteY10" fmla="*/ 1778454 h 1973717"/>
                  <a:gd name="connsiteX11" fmla="*/ 247650 w 677635"/>
                  <a:gd name="connsiteY11" fmla="*/ 1702254 h 1973717"/>
                  <a:gd name="connsiteX12" fmla="*/ 261937 w 677635"/>
                  <a:gd name="connsiteY12" fmla="*/ 1378404 h 1973717"/>
                  <a:gd name="connsiteX13" fmla="*/ 333375 w 677635"/>
                  <a:gd name="connsiteY13" fmla="*/ 1073604 h 1973717"/>
                  <a:gd name="connsiteX14" fmla="*/ 400050 w 677635"/>
                  <a:gd name="connsiteY14" fmla="*/ 916442 h 1973717"/>
                  <a:gd name="connsiteX15" fmla="*/ 676275 w 677635"/>
                  <a:gd name="connsiteY15" fmla="*/ 468767 h 1973717"/>
                  <a:gd name="connsiteX16" fmla="*/ 633412 w 677635"/>
                  <a:gd name="connsiteY16" fmla="*/ 321129 h 1973717"/>
                  <a:gd name="connsiteX17" fmla="*/ 677635 w 677635"/>
                  <a:gd name="connsiteY17" fmla="*/ 116116 h 1973717"/>
                  <a:gd name="connsiteX18" fmla="*/ 590779 w 677635"/>
                  <a:gd name="connsiteY18" fmla="*/ 0 h 1973717"/>
                  <a:gd name="connsiteX19" fmla="*/ 495300 w 677635"/>
                  <a:gd name="connsiteY19" fmla="*/ 183017 h 1973717"/>
                  <a:gd name="connsiteX20" fmla="*/ 276225 w 677635"/>
                  <a:gd name="connsiteY20" fmla="*/ 363992 h 1973717"/>
                  <a:gd name="connsiteX21" fmla="*/ 123825 w 677635"/>
                  <a:gd name="connsiteY21" fmla="*/ 435429 h 1973717"/>
                  <a:gd name="connsiteX22" fmla="*/ 0 w 677635"/>
                  <a:gd name="connsiteY22" fmla="*/ 444954 h 1973717"/>
                  <a:gd name="connsiteX0" fmla="*/ 0 w 677635"/>
                  <a:gd name="connsiteY0" fmla="*/ 444954 h 1973717"/>
                  <a:gd name="connsiteX1" fmla="*/ 42862 w 677635"/>
                  <a:gd name="connsiteY1" fmla="*/ 521154 h 1973717"/>
                  <a:gd name="connsiteX2" fmla="*/ 166687 w 677635"/>
                  <a:gd name="connsiteY2" fmla="*/ 802142 h 1973717"/>
                  <a:gd name="connsiteX3" fmla="*/ 166687 w 677635"/>
                  <a:gd name="connsiteY3" fmla="*/ 868817 h 1973717"/>
                  <a:gd name="connsiteX4" fmla="*/ 76200 w 677635"/>
                  <a:gd name="connsiteY4" fmla="*/ 949779 h 1973717"/>
                  <a:gd name="connsiteX5" fmla="*/ 42862 w 677635"/>
                  <a:gd name="connsiteY5" fmla="*/ 1064079 h 1973717"/>
                  <a:gd name="connsiteX6" fmla="*/ 47625 w 677635"/>
                  <a:gd name="connsiteY6" fmla="*/ 1173617 h 1973717"/>
                  <a:gd name="connsiteX7" fmla="*/ 100012 w 677635"/>
                  <a:gd name="connsiteY7" fmla="*/ 1545092 h 1973717"/>
                  <a:gd name="connsiteX8" fmla="*/ 200025 w 677635"/>
                  <a:gd name="connsiteY8" fmla="*/ 1973717 h 1973717"/>
                  <a:gd name="connsiteX9" fmla="*/ 228600 w 677635"/>
                  <a:gd name="connsiteY9" fmla="*/ 1873704 h 1973717"/>
                  <a:gd name="connsiteX10" fmla="*/ 209550 w 677635"/>
                  <a:gd name="connsiteY10" fmla="*/ 1778454 h 1973717"/>
                  <a:gd name="connsiteX11" fmla="*/ 247650 w 677635"/>
                  <a:gd name="connsiteY11" fmla="*/ 1702254 h 1973717"/>
                  <a:gd name="connsiteX12" fmla="*/ 261937 w 677635"/>
                  <a:gd name="connsiteY12" fmla="*/ 1378404 h 1973717"/>
                  <a:gd name="connsiteX13" fmla="*/ 333375 w 677635"/>
                  <a:gd name="connsiteY13" fmla="*/ 1073604 h 1973717"/>
                  <a:gd name="connsiteX14" fmla="*/ 400050 w 677635"/>
                  <a:gd name="connsiteY14" fmla="*/ 916442 h 1973717"/>
                  <a:gd name="connsiteX15" fmla="*/ 676275 w 677635"/>
                  <a:gd name="connsiteY15" fmla="*/ 468767 h 1973717"/>
                  <a:gd name="connsiteX16" fmla="*/ 668338 w 677635"/>
                  <a:gd name="connsiteY16" fmla="*/ 321129 h 1973717"/>
                  <a:gd name="connsiteX17" fmla="*/ 677635 w 677635"/>
                  <a:gd name="connsiteY17" fmla="*/ 116116 h 1973717"/>
                  <a:gd name="connsiteX18" fmla="*/ 590779 w 677635"/>
                  <a:gd name="connsiteY18" fmla="*/ 0 h 1973717"/>
                  <a:gd name="connsiteX19" fmla="*/ 495300 w 677635"/>
                  <a:gd name="connsiteY19" fmla="*/ 183017 h 1973717"/>
                  <a:gd name="connsiteX20" fmla="*/ 276225 w 677635"/>
                  <a:gd name="connsiteY20" fmla="*/ 363992 h 1973717"/>
                  <a:gd name="connsiteX21" fmla="*/ 123825 w 677635"/>
                  <a:gd name="connsiteY21" fmla="*/ 435429 h 1973717"/>
                  <a:gd name="connsiteX22" fmla="*/ 0 w 677635"/>
                  <a:gd name="connsiteY22" fmla="*/ 444954 h 19737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77635" h="1973717">
                    <a:moveTo>
                      <a:pt x="0" y="444954"/>
                    </a:moveTo>
                    <a:lnTo>
                      <a:pt x="42862" y="521154"/>
                    </a:lnTo>
                    <a:lnTo>
                      <a:pt x="166687" y="802142"/>
                    </a:lnTo>
                    <a:lnTo>
                      <a:pt x="166687" y="868817"/>
                    </a:lnTo>
                    <a:lnTo>
                      <a:pt x="76200" y="949779"/>
                    </a:lnTo>
                    <a:lnTo>
                      <a:pt x="42862" y="1064079"/>
                    </a:lnTo>
                    <a:lnTo>
                      <a:pt x="47625" y="1173617"/>
                    </a:lnTo>
                    <a:lnTo>
                      <a:pt x="100012" y="1545092"/>
                    </a:lnTo>
                    <a:lnTo>
                      <a:pt x="200025" y="1973717"/>
                    </a:lnTo>
                    <a:lnTo>
                      <a:pt x="228600" y="1873704"/>
                    </a:lnTo>
                    <a:cubicBezTo>
                      <a:pt x="203837" y="1784559"/>
                      <a:pt x="191523" y="1814504"/>
                      <a:pt x="209550" y="1778454"/>
                    </a:cubicBezTo>
                    <a:lnTo>
                      <a:pt x="247650" y="1702254"/>
                    </a:lnTo>
                    <a:lnTo>
                      <a:pt x="261937" y="1378404"/>
                    </a:lnTo>
                    <a:lnTo>
                      <a:pt x="333375" y="1073604"/>
                    </a:lnTo>
                    <a:lnTo>
                      <a:pt x="400050" y="916442"/>
                    </a:lnTo>
                    <a:lnTo>
                      <a:pt x="676275" y="468767"/>
                    </a:lnTo>
                    <a:lnTo>
                      <a:pt x="668338" y="321129"/>
                    </a:lnTo>
                    <a:lnTo>
                      <a:pt x="677635" y="116116"/>
                    </a:lnTo>
                    <a:lnTo>
                      <a:pt x="590779" y="0"/>
                    </a:lnTo>
                    <a:lnTo>
                      <a:pt x="495300" y="183017"/>
                    </a:lnTo>
                    <a:lnTo>
                      <a:pt x="276225" y="363992"/>
                    </a:lnTo>
                    <a:lnTo>
                      <a:pt x="123825" y="435429"/>
                    </a:lnTo>
                    <a:lnTo>
                      <a:pt x="0" y="444954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7" name="Freeform 177"/>
              <p:cNvSpPr/>
              <p:nvPr/>
            </p:nvSpPr>
            <p:spPr>
              <a:xfrm>
                <a:off x="6060684" y="2530478"/>
                <a:ext cx="561690" cy="848136"/>
              </a:xfrm>
              <a:custGeom>
                <a:avLst/>
                <a:gdLst>
                  <a:gd name="connsiteX0" fmla="*/ 344031 w 1140736"/>
                  <a:gd name="connsiteY0" fmla="*/ 63374 h 1638677"/>
                  <a:gd name="connsiteX1" fmla="*/ 253497 w 1140736"/>
                  <a:gd name="connsiteY1" fmla="*/ 144856 h 1638677"/>
                  <a:gd name="connsiteX2" fmla="*/ 162962 w 1140736"/>
                  <a:gd name="connsiteY2" fmla="*/ 144856 h 1638677"/>
                  <a:gd name="connsiteX3" fmla="*/ 99588 w 1140736"/>
                  <a:gd name="connsiteY3" fmla="*/ 172016 h 1638677"/>
                  <a:gd name="connsiteX4" fmla="*/ 45267 w 1140736"/>
                  <a:gd name="connsiteY4" fmla="*/ 307818 h 1638677"/>
                  <a:gd name="connsiteX5" fmla="*/ 9053 w 1140736"/>
                  <a:gd name="connsiteY5" fmla="*/ 398353 h 1638677"/>
                  <a:gd name="connsiteX6" fmla="*/ 9053 w 1140736"/>
                  <a:gd name="connsiteY6" fmla="*/ 606582 h 1638677"/>
                  <a:gd name="connsiteX7" fmla="*/ 9053 w 1140736"/>
                  <a:gd name="connsiteY7" fmla="*/ 669957 h 1638677"/>
                  <a:gd name="connsiteX8" fmla="*/ 0 w 1140736"/>
                  <a:gd name="connsiteY8" fmla="*/ 724277 h 1638677"/>
                  <a:gd name="connsiteX9" fmla="*/ 27160 w 1140736"/>
                  <a:gd name="connsiteY9" fmla="*/ 787652 h 1638677"/>
                  <a:gd name="connsiteX10" fmla="*/ 45267 w 1140736"/>
                  <a:gd name="connsiteY10" fmla="*/ 995881 h 1638677"/>
                  <a:gd name="connsiteX11" fmla="*/ 99588 w 1140736"/>
                  <a:gd name="connsiteY11" fmla="*/ 1167897 h 1638677"/>
                  <a:gd name="connsiteX12" fmla="*/ 199176 w 1140736"/>
                  <a:gd name="connsiteY12" fmla="*/ 1285592 h 1638677"/>
                  <a:gd name="connsiteX13" fmla="*/ 325924 w 1140736"/>
                  <a:gd name="connsiteY13" fmla="*/ 1493822 h 1638677"/>
                  <a:gd name="connsiteX14" fmla="*/ 470780 w 1140736"/>
                  <a:gd name="connsiteY14" fmla="*/ 1638677 h 1638677"/>
                  <a:gd name="connsiteX15" fmla="*/ 679009 w 1140736"/>
                  <a:gd name="connsiteY15" fmla="*/ 1629624 h 1638677"/>
                  <a:gd name="connsiteX16" fmla="*/ 823865 w 1140736"/>
                  <a:gd name="connsiteY16" fmla="*/ 1566250 h 1638677"/>
                  <a:gd name="connsiteX17" fmla="*/ 1050202 w 1140736"/>
                  <a:gd name="connsiteY17" fmla="*/ 1376127 h 1638677"/>
                  <a:gd name="connsiteX18" fmla="*/ 1140736 w 1140736"/>
                  <a:gd name="connsiteY18" fmla="*/ 1231271 h 1638677"/>
                  <a:gd name="connsiteX19" fmla="*/ 1104522 w 1140736"/>
                  <a:gd name="connsiteY19" fmla="*/ 1131683 h 1638677"/>
                  <a:gd name="connsiteX20" fmla="*/ 1013988 w 1140736"/>
                  <a:gd name="connsiteY20" fmla="*/ 1032095 h 1638677"/>
                  <a:gd name="connsiteX21" fmla="*/ 1050202 w 1140736"/>
                  <a:gd name="connsiteY21" fmla="*/ 1186004 h 1638677"/>
                  <a:gd name="connsiteX22" fmla="*/ 1104522 w 1140736"/>
                  <a:gd name="connsiteY22" fmla="*/ 1240325 h 1638677"/>
                  <a:gd name="connsiteX23" fmla="*/ 1059255 w 1140736"/>
                  <a:gd name="connsiteY23" fmla="*/ 1240325 h 1638677"/>
                  <a:gd name="connsiteX24" fmla="*/ 1004934 w 1140736"/>
                  <a:gd name="connsiteY24" fmla="*/ 1213164 h 1638677"/>
                  <a:gd name="connsiteX25" fmla="*/ 923453 w 1140736"/>
                  <a:gd name="connsiteY25" fmla="*/ 1113576 h 1638677"/>
                  <a:gd name="connsiteX26" fmla="*/ 887239 w 1140736"/>
                  <a:gd name="connsiteY26" fmla="*/ 923454 h 1638677"/>
                  <a:gd name="connsiteX27" fmla="*/ 887239 w 1140736"/>
                  <a:gd name="connsiteY27" fmla="*/ 769545 h 1638677"/>
                  <a:gd name="connsiteX28" fmla="*/ 841972 w 1140736"/>
                  <a:gd name="connsiteY28" fmla="*/ 651850 h 1638677"/>
                  <a:gd name="connsiteX29" fmla="*/ 805758 w 1140736"/>
                  <a:gd name="connsiteY29" fmla="*/ 543208 h 1638677"/>
                  <a:gd name="connsiteX30" fmla="*/ 715223 w 1140736"/>
                  <a:gd name="connsiteY30" fmla="*/ 461727 h 1638677"/>
                  <a:gd name="connsiteX31" fmla="*/ 633742 w 1140736"/>
                  <a:gd name="connsiteY31" fmla="*/ 307818 h 1638677"/>
                  <a:gd name="connsiteX32" fmla="*/ 606582 w 1140736"/>
                  <a:gd name="connsiteY32" fmla="*/ 181069 h 1638677"/>
                  <a:gd name="connsiteX33" fmla="*/ 497940 w 1140736"/>
                  <a:gd name="connsiteY33" fmla="*/ 99588 h 1638677"/>
                  <a:gd name="connsiteX34" fmla="*/ 443619 w 1140736"/>
                  <a:gd name="connsiteY34" fmla="*/ 99588 h 1638677"/>
                  <a:gd name="connsiteX35" fmla="*/ 407405 w 1140736"/>
                  <a:gd name="connsiteY35" fmla="*/ 54321 h 1638677"/>
                  <a:gd name="connsiteX36" fmla="*/ 380245 w 1140736"/>
                  <a:gd name="connsiteY36" fmla="*/ 9054 h 1638677"/>
                  <a:gd name="connsiteX37" fmla="*/ 334978 w 1140736"/>
                  <a:gd name="connsiteY37" fmla="*/ 0 h 1638677"/>
                  <a:gd name="connsiteX38" fmla="*/ 344031 w 1140736"/>
                  <a:gd name="connsiteY38" fmla="*/ 63374 h 1638677"/>
                  <a:gd name="connsiteX0" fmla="*/ 344031 w 1140736"/>
                  <a:gd name="connsiteY0" fmla="*/ 63374 h 1638677"/>
                  <a:gd name="connsiteX1" fmla="*/ 253497 w 1140736"/>
                  <a:gd name="connsiteY1" fmla="*/ 144856 h 1638677"/>
                  <a:gd name="connsiteX2" fmla="*/ 162962 w 1140736"/>
                  <a:gd name="connsiteY2" fmla="*/ 144856 h 1638677"/>
                  <a:gd name="connsiteX3" fmla="*/ 99588 w 1140736"/>
                  <a:gd name="connsiteY3" fmla="*/ 172016 h 1638677"/>
                  <a:gd name="connsiteX4" fmla="*/ 45267 w 1140736"/>
                  <a:gd name="connsiteY4" fmla="*/ 307818 h 1638677"/>
                  <a:gd name="connsiteX5" fmla="*/ 9053 w 1140736"/>
                  <a:gd name="connsiteY5" fmla="*/ 398353 h 1638677"/>
                  <a:gd name="connsiteX6" fmla="*/ 9053 w 1140736"/>
                  <a:gd name="connsiteY6" fmla="*/ 606582 h 1638677"/>
                  <a:gd name="connsiteX7" fmla="*/ 9053 w 1140736"/>
                  <a:gd name="connsiteY7" fmla="*/ 669957 h 1638677"/>
                  <a:gd name="connsiteX8" fmla="*/ 0 w 1140736"/>
                  <a:gd name="connsiteY8" fmla="*/ 724277 h 1638677"/>
                  <a:gd name="connsiteX9" fmla="*/ 27160 w 1140736"/>
                  <a:gd name="connsiteY9" fmla="*/ 787652 h 1638677"/>
                  <a:gd name="connsiteX10" fmla="*/ 45267 w 1140736"/>
                  <a:gd name="connsiteY10" fmla="*/ 995881 h 1638677"/>
                  <a:gd name="connsiteX11" fmla="*/ 99588 w 1140736"/>
                  <a:gd name="connsiteY11" fmla="*/ 1167897 h 1638677"/>
                  <a:gd name="connsiteX12" fmla="*/ 199176 w 1140736"/>
                  <a:gd name="connsiteY12" fmla="*/ 1285592 h 1638677"/>
                  <a:gd name="connsiteX13" fmla="*/ 325924 w 1140736"/>
                  <a:gd name="connsiteY13" fmla="*/ 1493822 h 1638677"/>
                  <a:gd name="connsiteX14" fmla="*/ 470780 w 1140736"/>
                  <a:gd name="connsiteY14" fmla="*/ 1638677 h 1638677"/>
                  <a:gd name="connsiteX15" fmla="*/ 679009 w 1140736"/>
                  <a:gd name="connsiteY15" fmla="*/ 1629624 h 1638677"/>
                  <a:gd name="connsiteX16" fmla="*/ 823865 w 1140736"/>
                  <a:gd name="connsiteY16" fmla="*/ 1566250 h 1638677"/>
                  <a:gd name="connsiteX17" fmla="*/ 1083466 w 1140736"/>
                  <a:gd name="connsiteY17" fmla="*/ 1429348 h 1638677"/>
                  <a:gd name="connsiteX18" fmla="*/ 1140736 w 1140736"/>
                  <a:gd name="connsiteY18" fmla="*/ 1231271 h 1638677"/>
                  <a:gd name="connsiteX19" fmla="*/ 1104522 w 1140736"/>
                  <a:gd name="connsiteY19" fmla="*/ 1131683 h 1638677"/>
                  <a:gd name="connsiteX20" fmla="*/ 1013988 w 1140736"/>
                  <a:gd name="connsiteY20" fmla="*/ 1032095 h 1638677"/>
                  <a:gd name="connsiteX21" fmla="*/ 1050202 w 1140736"/>
                  <a:gd name="connsiteY21" fmla="*/ 1186004 h 1638677"/>
                  <a:gd name="connsiteX22" fmla="*/ 1104522 w 1140736"/>
                  <a:gd name="connsiteY22" fmla="*/ 1240325 h 1638677"/>
                  <a:gd name="connsiteX23" fmla="*/ 1059255 w 1140736"/>
                  <a:gd name="connsiteY23" fmla="*/ 1240325 h 1638677"/>
                  <a:gd name="connsiteX24" fmla="*/ 1004934 w 1140736"/>
                  <a:gd name="connsiteY24" fmla="*/ 1213164 h 1638677"/>
                  <a:gd name="connsiteX25" fmla="*/ 923453 w 1140736"/>
                  <a:gd name="connsiteY25" fmla="*/ 1113576 h 1638677"/>
                  <a:gd name="connsiteX26" fmla="*/ 887239 w 1140736"/>
                  <a:gd name="connsiteY26" fmla="*/ 923454 h 1638677"/>
                  <a:gd name="connsiteX27" fmla="*/ 887239 w 1140736"/>
                  <a:gd name="connsiteY27" fmla="*/ 769545 h 1638677"/>
                  <a:gd name="connsiteX28" fmla="*/ 841972 w 1140736"/>
                  <a:gd name="connsiteY28" fmla="*/ 651850 h 1638677"/>
                  <a:gd name="connsiteX29" fmla="*/ 805758 w 1140736"/>
                  <a:gd name="connsiteY29" fmla="*/ 543208 h 1638677"/>
                  <a:gd name="connsiteX30" fmla="*/ 715223 w 1140736"/>
                  <a:gd name="connsiteY30" fmla="*/ 461727 h 1638677"/>
                  <a:gd name="connsiteX31" fmla="*/ 633742 w 1140736"/>
                  <a:gd name="connsiteY31" fmla="*/ 307818 h 1638677"/>
                  <a:gd name="connsiteX32" fmla="*/ 606582 w 1140736"/>
                  <a:gd name="connsiteY32" fmla="*/ 181069 h 1638677"/>
                  <a:gd name="connsiteX33" fmla="*/ 497940 w 1140736"/>
                  <a:gd name="connsiteY33" fmla="*/ 99588 h 1638677"/>
                  <a:gd name="connsiteX34" fmla="*/ 443619 w 1140736"/>
                  <a:gd name="connsiteY34" fmla="*/ 99588 h 1638677"/>
                  <a:gd name="connsiteX35" fmla="*/ 407405 w 1140736"/>
                  <a:gd name="connsiteY35" fmla="*/ 54321 h 1638677"/>
                  <a:gd name="connsiteX36" fmla="*/ 380245 w 1140736"/>
                  <a:gd name="connsiteY36" fmla="*/ 9054 h 1638677"/>
                  <a:gd name="connsiteX37" fmla="*/ 334978 w 1140736"/>
                  <a:gd name="connsiteY37" fmla="*/ 0 h 1638677"/>
                  <a:gd name="connsiteX38" fmla="*/ 344031 w 1140736"/>
                  <a:gd name="connsiteY38" fmla="*/ 63374 h 1638677"/>
                  <a:gd name="connsiteX0" fmla="*/ 344031 w 1140736"/>
                  <a:gd name="connsiteY0" fmla="*/ 63374 h 1638677"/>
                  <a:gd name="connsiteX1" fmla="*/ 253497 w 1140736"/>
                  <a:gd name="connsiteY1" fmla="*/ 144856 h 1638677"/>
                  <a:gd name="connsiteX2" fmla="*/ 162962 w 1140736"/>
                  <a:gd name="connsiteY2" fmla="*/ 144856 h 1638677"/>
                  <a:gd name="connsiteX3" fmla="*/ 99588 w 1140736"/>
                  <a:gd name="connsiteY3" fmla="*/ 172016 h 1638677"/>
                  <a:gd name="connsiteX4" fmla="*/ 45267 w 1140736"/>
                  <a:gd name="connsiteY4" fmla="*/ 307818 h 1638677"/>
                  <a:gd name="connsiteX5" fmla="*/ 9053 w 1140736"/>
                  <a:gd name="connsiteY5" fmla="*/ 398353 h 1638677"/>
                  <a:gd name="connsiteX6" fmla="*/ 9053 w 1140736"/>
                  <a:gd name="connsiteY6" fmla="*/ 606582 h 1638677"/>
                  <a:gd name="connsiteX7" fmla="*/ 9053 w 1140736"/>
                  <a:gd name="connsiteY7" fmla="*/ 669957 h 1638677"/>
                  <a:gd name="connsiteX8" fmla="*/ 0 w 1140736"/>
                  <a:gd name="connsiteY8" fmla="*/ 724277 h 1638677"/>
                  <a:gd name="connsiteX9" fmla="*/ 27160 w 1140736"/>
                  <a:gd name="connsiteY9" fmla="*/ 787652 h 1638677"/>
                  <a:gd name="connsiteX10" fmla="*/ 45267 w 1140736"/>
                  <a:gd name="connsiteY10" fmla="*/ 995881 h 1638677"/>
                  <a:gd name="connsiteX11" fmla="*/ 99588 w 1140736"/>
                  <a:gd name="connsiteY11" fmla="*/ 1167897 h 1638677"/>
                  <a:gd name="connsiteX12" fmla="*/ 199176 w 1140736"/>
                  <a:gd name="connsiteY12" fmla="*/ 1285592 h 1638677"/>
                  <a:gd name="connsiteX13" fmla="*/ 325924 w 1140736"/>
                  <a:gd name="connsiteY13" fmla="*/ 1493822 h 1638677"/>
                  <a:gd name="connsiteX14" fmla="*/ 470780 w 1140736"/>
                  <a:gd name="connsiteY14" fmla="*/ 1638677 h 1638677"/>
                  <a:gd name="connsiteX15" fmla="*/ 679009 w 1140736"/>
                  <a:gd name="connsiteY15" fmla="*/ 1629624 h 1638677"/>
                  <a:gd name="connsiteX16" fmla="*/ 823865 w 1140736"/>
                  <a:gd name="connsiteY16" fmla="*/ 1626122 h 1638677"/>
                  <a:gd name="connsiteX17" fmla="*/ 1083466 w 1140736"/>
                  <a:gd name="connsiteY17" fmla="*/ 1429348 h 1638677"/>
                  <a:gd name="connsiteX18" fmla="*/ 1140736 w 1140736"/>
                  <a:gd name="connsiteY18" fmla="*/ 1231271 h 1638677"/>
                  <a:gd name="connsiteX19" fmla="*/ 1104522 w 1140736"/>
                  <a:gd name="connsiteY19" fmla="*/ 1131683 h 1638677"/>
                  <a:gd name="connsiteX20" fmla="*/ 1013988 w 1140736"/>
                  <a:gd name="connsiteY20" fmla="*/ 1032095 h 1638677"/>
                  <a:gd name="connsiteX21" fmla="*/ 1050202 w 1140736"/>
                  <a:gd name="connsiteY21" fmla="*/ 1186004 h 1638677"/>
                  <a:gd name="connsiteX22" fmla="*/ 1104522 w 1140736"/>
                  <a:gd name="connsiteY22" fmla="*/ 1240325 h 1638677"/>
                  <a:gd name="connsiteX23" fmla="*/ 1059255 w 1140736"/>
                  <a:gd name="connsiteY23" fmla="*/ 1240325 h 1638677"/>
                  <a:gd name="connsiteX24" fmla="*/ 1004934 w 1140736"/>
                  <a:gd name="connsiteY24" fmla="*/ 1213164 h 1638677"/>
                  <a:gd name="connsiteX25" fmla="*/ 923453 w 1140736"/>
                  <a:gd name="connsiteY25" fmla="*/ 1113576 h 1638677"/>
                  <a:gd name="connsiteX26" fmla="*/ 887239 w 1140736"/>
                  <a:gd name="connsiteY26" fmla="*/ 923454 h 1638677"/>
                  <a:gd name="connsiteX27" fmla="*/ 887239 w 1140736"/>
                  <a:gd name="connsiteY27" fmla="*/ 769545 h 1638677"/>
                  <a:gd name="connsiteX28" fmla="*/ 841972 w 1140736"/>
                  <a:gd name="connsiteY28" fmla="*/ 651850 h 1638677"/>
                  <a:gd name="connsiteX29" fmla="*/ 805758 w 1140736"/>
                  <a:gd name="connsiteY29" fmla="*/ 543208 h 1638677"/>
                  <a:gd name="connsiteX30" fmla="*/ 715223 w 1140736"/>
                  <a:gd name="connsiteY30" fmla="*/ 461727 h 1638677"/>
                  <a:gd name="connsiteX31" fmla="*/ 633742 w 1140736"/>
                  <a:gd name="connsiteY31" fmla="*/ 307818 h 1638677"/>
                  <a:gd name="connsiteX32" fmla="*/ 606582 w 1140736"/>
                  <a:gd name="connsiteY32" fmla="*/ 181069 h 1638677"/>
                  <a:gd name="connsiteX33" fmla="*/ 497940 w 1140736"/>
                  <a:gd name="connsiteY33" fmla="*/ 99588 h 1638677"/>
                  <a:gd name="connsiteX34" fmla="*/ 443619 w 1140736"/>
                  <a:gd name="connsiteY34" fmla="*/ 99588 h 1638677"/>
                  <a:gd name="connsiteX35" fmla="*/ 407405 w 1140736"/>
                  <a:gd name="connsiteY35" fmla="*/ 54321 h 1638677"/>
                  <a:gd name="connsiteX36" fmla="*/ 380245 w 1140736"/>
                  <a:gd name="connsiteY36" fmla="*/ 9054 h 1638677"/>
                  <a:gd name="connsiteX37" fmla="*/ 334978 w 1140736"/>
                  <a:gd name="connsiteY37" fmla="*/ 0 h 1638677"/>
                  <a:gd name="connsiteX38" fmla="*/ 344031 w 1140736"/>
                  <a:gd name="connsiteY38" fmla="*/ 63374 h 1638677"/>
                  <a:gd name="connsiteX0" fmla="*/ 344031 w 1140736"/>
                  <a:gd name="connsiteY0" fmla="*/ 63374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97940 w 1140736"/>
                  <a:gd name="connsiteY33" fmla="*/ 99588 h 1682843"/>
                  <a:gd name="connsiteX34" fmla="*/ 443619 w 1140736"/>
                  <a:gd name="connsiteY34" fmla="*/ 99588 h 1682843"/>
                  <a:gd name="connsiteX35" fmla="*/ 407405 w 1140736"/>
                  <a:gd name="connsiteY35" fmla="*/ 54321 h 1682843"/>
                  <a:gd name="connsiteX36" fmla="*/ 380245 w 1140736"/>
                  <a:gd name="connsiteY36" fmla="*/ 9054 h 1682843"/>
                  <a:gd name="connsiteX37" fmla="*/ 334978 w 1140736"/>
                  <a:gd name="connsiteY37" fmla="*/ 0 h 1682843"/>
                  <a:gd name="connsiteX38" fmla="*/ 344031 w 1140736"/>
                  <a:gd name="connsiteY38" fmla="*/ 63374 h 1682843"/>
                  <a:gd name="connsiteX0" fmla="*/ 344031 w 1140736"/>
                  <a:gd name="connsiteY0" fmla="*/ 63374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43619 w 1140736"/>
                  <a:gd name="connsiteY33" fmla="*/ 99588 h 1682843"/>
                  <a:gd name="connsiteX34" fmla="*/ 407405 w 1140736"/>
                  <a:gd name="connsiteY34" fmla="*/ 54321 h 1682843"/>
                  <a:gd name="connsiteX35" fmla="*/ 380245 w 1140736"/>
                  <a:gd name="connsiteY35" fmla="*/ 9054 h 1682843"/>
                  <a:gd name="connsiteX36" fmla="*/ 334978 w 1140736"/>
                  <a:gd name="connsiteY36" fmla="*/ 0 h 1682843"/>
                  <a:gd name="connsiteX37" fmla="*/ 344031 w 1140736"/>
                  <a:gd name="connsiteY37" fmla="*/ 63374 h 1682843"/>
                  <a:gd name="connsiteX0" fmla="*/ 344031 w 1140736"/>
                  <a:gd name="connsiteY0" fmla="*/ 63374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07405 w 1140736"/>
                  <a:gd name="connsiteY33" fmla="*/ 54321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344031 w 1140736"/>
                  <a:gd name="connsiteY36" fmla="*/ 63374 h 1682843"/>
                  <a:gd name="connsiteX0" fmla="*/ 344031 w 1140736"/>
                  <a:gd name="connsiteY0" fmla="*/ 63374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07405 w 1140736"/>
                  <a:gd name="connsiteY33" fmla="*/ 54321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344031 w 1140736"/>
                  <a:gd name="connsiteY36" fmla="*/ 63374 h 1682843"/>
                  <a:gd name="connsiteX0" fmla="*/ 344031 w 1140736"/>
                  <a:gd name="connsiteY0" fmla="*/ 63374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60627 w 1140736"/>
                  <a:gd name="connsiteY33" fmla="*/ 1102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344031 w 1140736"/>
                  <a:gd name="connsiteY36" fmla="*/ 63374 h 1682843"/>
                  <a:gd name="connsiteX0" fmla="*/ 250895 w 1140736"/>
                  <a:gd name="connsiteY0" fmla="*/ 43416 h 1682843"/>
                  <a:gd name="connsiteX1" fmla="*/ 253497 w 1140736"/>
                  <a:gd name="connsiteY1" fmla="*/ 144856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60627 w 1140736"/>
                  <a:gd name="connsiteY33" fmla="*/ 1102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250895 w 1140736"/>
                  <a:gd name="connsiteY36" fmla="*/ 43416 h 1682843"/>
                  <a:gd name="connsiteX0" fmla="*/ 250895 w 1140736"/>
                  <a:gd name="connsiteY0" fmla="*/ 43416 h 1682843"/>
                  <a:gd name="connsiteX1" fmla="*/ 186972 w 1140736"/>
                  <a:gd name="connsiteY1" fmla="*/ 111593 h 1682843"/>
                  <a:gd name="connsiteX2" fmla="*/ 162962 w 1140736"/>
                  <a:gd name="connsiteY2" fmla="*/ 144856 h 1682843"/>
                  <a:gd name="connsiteX3" fmla="*/ 99588 w 1140736"/>
                  <a:gd name="connsiteY3" fmla="*/ 172016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60627 w 1140736"/>
                  <a:gd name="connsiteY33" fmla="*/ 1102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250895 w 1140736"/>
                  <a:gd name="connsiteY36" fmla="*/ 43416 h 1682843"/>
                  <a:gd name="connsiteX0" fmla="*/ 250895 w 1140736"/>
                  <a:gd name="connsiteY0" fmla="*/ 43416 h 1682843"/>
                  <a:gd name="connsiteX1" fmla="*/ 186972 w 1140736"/>
                  <a:gd name="connsiteY1" fmla="*/ 111593 h 1682843"/>
                  <a:gd name="connsiteX2" fmla="*/ 162962 w 1140736"/>
                  <a:gd name="connsiteY2" fmla="*/ 144856 h 1682843"/>
                  <a:gd name="connsiteX3" fmla="*/ 46369 w 1140736"/>
                  <a:gd name="connsiteY3" fmla="*/ 158711 h 1682843"/>
                  <a:gd name="connsiteX4" fmla="*/ 45267 w 1140736"/>
                  <a:gd name="connsiteY4" fmla="*/ 307818 h 1682843"/>
                  <a:gd name="connsiteX5" fmla="*/ 9053 w 1140736"/>
                  <a:gd name="connsiteY5" fmla="*/ 398353 h 1682843"/>
                  <a:gd name="connsiteX6" fmla="*/ 9053 w 1140736"/>
                  <a:gd name="connsiteY6" fmla="*/ 606582 h 1682843"/>
                  <a:gd name="connsiteX7" fmla="*/ 9053 w 1140736"/>
                  <a:gd name="connsiteY7" fmla="*/ 669957 h 1682843"/>
                  <a:gd name="connsiteX8" fmla="*/ 0 w 1140736"/>
                  <a:gd name="connsiteY8" fmla="*/ 724277 h 1682843"/>
                  <a:gd name="connsiteX9" fmla="*/ 27160 w 1140736"/>
                  <a:gd name="connsiteY9" fmla="*/ 787652 h 1682843"/>
                  <a:gd name="connsiteX10" fmla="*/ 45267 w 1140736"/>
                  <a:gd name="connsiteY10" fmla="*/ 995881 h 1682843"/>
                  <a:gd name="connsiteX11" fmla="*/ 99588 w 1140736"/>
                  <a:gd name="connsiteY11" fmla="*/ 1167897 h 1682843"/>
                  <a:gd name="connsiteX12" fmla="*/ 199176 w 1140736"/>
                  <a:gd name="connsiteY12" fmla="*/ 1285592 h 1682843"/>
                  <a:gd name="connsiteX13" fmla="*/ 325924 w 1140736"/>
                  <a:gd name="connsiteY13" fmla="*/ 1493822 h 1682843"/>
                  <a:gd name="connsiteX14" fmla="*/ 470780 w 1140736"/>
                  <a:gd name="connsiteY14" fmla="*/ 1638677 h 1682843"/>
                  <a:gd name="connsiteX15" fmla="*/ 679009 w 1140736"/>
                  <a:gd name="connsiteY15" fmla="*/ 1682843 h 1682843"/>
                  <a:gd name="connsiteX16" fmla="*/ 823865 w 1140736"/>
                  <a:gd name="connsiteY16" fmla="*/ 1626122 h 1682843"/>
                  <a:gd name="connsiteX17" fmla="*/ 1083466 w 1140736"/>
                  <a:gd name="connsiteY17" fmla="*/ 1429348 h 1682843"/>
                  <a:gd name="connsiteX18" fmla="*/ 1140736 w 1140736"/>
                  <a:gd name="connsiteY18" fmla="*/ 1231271 h 1682843"/>
                  <a:gd name="connsiteX19" fmla="*/ 1104522 w 1140736"/>
                  <a:gd name="connsiteY19" fmla="*/ 1131683 h 1682843"/>
                  <a:gd name="connsiteX20" fmla="*/ 1013988 w 1140736"/>
                  <a:gd name="connsiteY20" fmla="*/ 1032095 h 1682843"/>
                  <a:gd name="connsiteX21" fmla="*/ 1050202 w 1140736"/>
                  <a:gd name="connsiteY21" fmla="*/ 1186004 h 1682843"/>
                  <a:gd name="connsiteX22" fmla="*/ 1104522 w 1140736"/>
                  <a:gd name="connsiteY22" fmla="*/ 1240325 h 1682843"/>
                  <a:gd name="connsiteX23" fmla="*/ 1059255 w 1140736"/>
                  <a:gd name="connsiteY23" fmla="*/ 1240325 h 1682843"/>
                  <a:gd name="connsiteX24" fmla="*/ 1004934 w 1140736"/>
                  <a:gd name="connsiteY24" fmla="*/ 1213164 h 1682843"/>
                  <a:gd name="connsiteX25" fmla="*/ 923453 w 1140736"/>
                  <a:gd name="connsiteY25" fmla="*/ 1113576 h 1682843"/>
                  <a:gd name="connsiteX26" fmla="*/ 887239 w 1140736"/>
                  <a:gd name="connsiteY26" fmla="*/ 923454 h 1682843"/>
                  <a:gd name="connsiteX27" fmla="*/ 887239 w 1140736"/>
                  <a:gd name="connsiteY27" fmla="*/ 769545 h 1682843"/>
                  <a:gd name="connsiteX28" fmla="*/ 841972 w 1140736"/>
                  <a:gd name="connsiteY28" fmla="*/ 651850 h 1682843"/>
                  <a:gd name="connsiteX29" fmla="*/ 805758 w 1140736"/>
                  <a:gd name="connsiteY29" fmla="*/ 543208 h 1682843"/>
                  <a:gd name="connsiteX30" fmla="*/ 715223 w 1140736"/>
                  <a:gd name="connsiteY30" fmla="*/ 461727 h 1682843"/>
                  <a:gd name="connsiteX31" fmla="*/ 633742 w 1140736"/>
                  <a:gd name="connsiteY31" fmla="*/ 307818 h 1682843"/>
                  <a:gd name="connsiteX32" fmla="*/ 606582 w 1140736"/>
                  <a:gd name="connsiteY32" fmla="*/ 181069 h 1682843"/>
                  <a:gd name="connsiteX33" fmla="*/ 460627 w 1140736"/>
                  <a:gd name="connsiteY33" fmla="*/ 1102 h 1682843"/>
                  <a:gd name="connsiteX34" fmla="*/ 380245 w 1140736"/>
                  <a:gd name="connsiteY34" fmla="*/ 9054 h 1682843"/>
                  <a:gd name="connsiteX35" fmla="*/ 334978 w 1140736"/>
                  <a:gd name="connsiteY35" fmla="*/ 0 h 1682843"/>
                  <a:gd name="connsiteX36" fmla="*/ 250895 w 1140736"/>
                  <a:gd name="connsiteY36" fmla="*/ 43416 h 1682843"/>
                  <a:gd name="connsiteX0" fmla="*/ 265499 w 1155340"/>
                  <a:gd name="connsiteY0" fmla="*/ 43416 h 1682843"/>
                  <a:gd name="connsiteX1" fmla="*/ 201576 w 1155340"/>
                  <a:gd name="connsiteY1" fmla="*/ 111593 h 1682843"/>
                  <a:gd name="connsiteX2" fmla="*/ 177566 w 1155340"/>
                  <a:gd name="connsiteY2" fmla="*/ 144856 h 1682843"/>
                  <a:gd name="connsiteX3" fmla="*/ 60973 w 1155340"/>
                  <a:gd name="connsiteY3" fmla="*/ 158711 h 1682843"/>
                  <a:gd name="connsiteX4" fmla="*/ 0 w 1155340"/>
                  <a:gd name="connsiteY4" fmla="*/ 307818 h 1682843"/>
                  <a:gd name="connsiteX5" fmla="*/ 23657 w 1155340"/>
                  <a:gd name="connsiteY5" fmla="*/ 398353 h 1682843"/>
                  <a:gd name="connsiteX6" fmla="*/ 23657 w 1155340"/>
                  <a:gd name="connsiteY6" fmla="*/ 606582 h 1682843"/>
                  <a:gd name="connsiteX7" fmla="*/ 23657 w 1155340"/>
                  <a:gd name="connsiteY7" fmla="*/ 669957 h 1682843"/>
                  <a:gd name="connsiteX8" fmla="*/ 14604 w 1155340"/>
                  <a:gd name="connsiteY8" fmla="*/ 724277 h 1682843"/>
                  <a:gd name="connsiteX9" fmla="*/ 41764 w 1155340"/>
                  <a:gd name="connsiteY9" fmla="*/ 787652 h 1682843"/>
                  <a:gd name="connsiteX10" fmla="*/ 59871 w 1155340"/>
                  <a:gd name="connsiteY10" fmla="*/ 995881 h 1682843"/>
                  <a:gd name="connsiteX11" fmla="*/ 114192 w 1155340"/>
                  <a:gd name="connsiteY11" fmla="*/ 1167897 h 1682843"/>
                  <a:gd name="connsiteX12" fmla="*/ 213780 w 1155340"/>
                  <a:gd name="connsiteY12" fmla="*/ 1285592 h 1682843"/>
                  <a:gd name="connsiteX13" fmla="*/ 340528 w 1155340"/>
                  <a:gd name="connsiteY13" fmla="*/ 1493822 h 1682843"/>
                  <a:gd name="connsiteX14" fmla="*/ 485384 w 1155340"/>
                  <a:gd name="connsiteY14" fmla="*/ 1638677 h 1682843"/>
                  <a:gd name="connsiteX15" fmla="*/ 693613 w 1155340"/>
                  <a:gd name="connsiteY15" fmla="*/ 1682843 h 1682843"/>
                  <a:gd name="connsiteX16" fmla="*/ 838469 w 1155340"/>
                  <a:gd name="connsiteY16" fmla="*/ 1626122 h 1682843"/>
                  <a:gd name="connsiteX17" fmla="*/ 1098070 w 1155340"/>
                  <a:gd name="connsiteY17" fmla="*/ 1429348 h 1682843"/>
                  <a:gd name="connsiteX18" fmla="*/ 1155340 w 1155340"/>
                  <a:gd name="connsiteY18" fmla="*/ 1231271 h 1682843"/>
                  <a:gd name="connsiteX19" fmla="*/ 1119126 w 1155340"/>
                  <a:gd name="connsiteY19" fmla="*/ 1131683 h 1682843"/>
                  <a:gd name="connsiteX20" fmla="*/ 1028592 w 1155340"/>
                  <a:gd name="connsiteY20" fmla="*/ 1032095 h 1682843"/>
                  <a:gd name="connsiteX21" fmla="*/ 1064806 w 1155340"/>
                  <a:gd name="connsiteY21" fmla="*/ 1186004 h 1682843"/>
                  <a:gd name="connsiteX22" fmla="*/ 1119126 w 1155340"/>
                  <a:gd name="connsiteY22" fmla="*/ 1240325 h 1682843"/>
                  <a:gd name="connsiteX23" fmla="*/ 1073859 w 1155340"/>
                  <a:gd name="connsiteY23" fmla="*/ 1240325 h 1682843"/>
                  <a:gd name="connsiteX24" fmla="*/ 1019538 w 1155340"/>
                  <a:gd name="connsiteY24" fmla="*/ 1213164 h 1682843"/>
                  <a:gd name="connsiteX25" fmla="*/ 938057 w 1155340"/>
                  <a:gd name="connsiteY25" fmla="*/ 1113576 h 1682843"/>
                  <a:gd name="connsiteX26" fmla="*/ 901843 w 1155340"/>
                  <a:gd name="connsiteY26" fmla="*/ 923454 h 1682843"/>
                  <a:gd name="connsiteX27" fmla="*/ 901843 w 1155340"/>
                  <a:gd name="connsiteY27" fmla="*/ 769545 h 1682843"/>
                  <a:gd name="connsiteX28" fmla="*/ 856576 w 1155340"/>
                  <a:gd name="connsiteY28" fmla="*/ 651850 h 1682843"/>
                  <a:gd name="connsiteX29" fmla="*/ 820362 w 1155340"/>
                  <a:gd name="connsiteY29" fmla="*/ 543208 h 1682843"/>
                  <a:gd name="connsiteX30" fmla="*/ 729827 w 1155340"/>
                  <a:gd name="connsiteY30" fmla="*/ 461727 h 1682843"/>
                  <a:gd name="connsiteX31" fmla="*/ 648346 w 1155340"/>
                  <a:gd name="connsiteY31" fmla="*/ 307818 h 1682843"/>
                  <a:gd name="connsiteX32" fmla="*/ 621186 w 1155340"/>
                  <a:gd name="connsiteY32" fmla="*/ 181069 h 1682843"/>
                  <a:gd name="connsiteX33" fmla="*/ 475231 w 1155340"/>
                  <a:gd name="connsiteY33" fmla="*/ 1102 h 1682843"/>
                  <a:gd name="connsiteX34" fmla="*/ 394849 w 1155340"/>
                  <a:gd name="connsiteY34" fmla="*/ 9054 h 1682843"/>
                  <a:gd name="connsiteX35" fmla="*/ 349582 w 1155340"/>
                  <a:gd name="connsiteY35" fmla="*/ 0 h 1682843"/>
                  <a:gd name="connsiteX36" fmla="*/ 265499 w 1155340"/>
                  <a:gd name="connsiteY36" fmla="*/ 43416 h 1682843"/>
                  <a:gd name="connsiteX0" fmla="*/ 286825 w 1176666"/>
                  <a:gd name="connsiteY0" fmla="*/ 43416 h 1682843"/>
                  <a:gd name="connsiteX1" fmla="*/ 222902 w 1176666"/>
                  <a:gd name="connsiteY1" fmla="*/ 111593 h 1682843"/>
                  <a:gd name="connsiteX2" fmla="*/ 198892 w 1176666"/>
                  <a:gd name="connsiteY2" fmla="*/ 144856 h 1682843"/>
                  <a:gd name="connsiteX3" fmla="*/ 82299 w 1176666"/>
                  <a:gd name="connsiteY3" fmla="*/ 158711 h 1682843"/>
                  <a:gd name="connsiteX4" fmla="*/ 21326 w 1176666"/>
                  <a:gd name="connsiteY4" fmla="*/ 307818 h 1682843"/>
                  <a:gd name="connsiteX5" fmla="*/ 44983 w 1176666"/>
                  <a:gd name="connsiteY5" fmla="*/ 398353 h 1682843"/>
                  <a:gd name="connsiteX6" fmla="*/ 792 w 1176666"/>
                  <a:gd name="connsiteY6" fmla="*/ 414623 h 1682843"/>
                  <a:gd name="connsiteX7" fmla="*/ 44983 w 1176666"/>
                  <a:gd name="connsiteY7" fmla="*/ 606582 h 1682843"/>
                  <a:gd name="connsiteX8" fmla="*/ 44983 w 1176666"/>
                  <a:gd name="connsiteY8" fmla="*/ 669957 h 1682843"/>
                  <a:gd name="connsiteX9" fmla="*/ 35930 w 1176666"/>
                  <a:gd name="connsiteY9" fmla="*/ 724277 h 1682843"/>
                  <a:gd name="connsiteX10" fmla="*/ 63090 w 1176666"/>
                  <a:gd name="connsiteY10" fmla="*/ 787652 h 1682843"/>
                  <a:gd name="connsiteX11" fmla="*/ 81197 w 1176666"/>
                  <a:gd name="connsiteY11" fmla="*/ 995881 h 1682843"/>
                  <a:gd name="connsiteX12" fmla="*/ 135518 w 1176666"/>
                  <a:gd name="connsiteY12" fmla="*/ 1167897 h 1682843"/>
                  <a:gd name="connsiteX13" fmla="*/ 235106 w 1176666"/>
                  <a:gd name="connsiteY13" fmla="*/ 1285592 h 1682843"/>
                  <a:gd name="connsiteX14" fmla="*/ 361854 w 1176666"/>
                  <a:gd name="connsiteY14" fmla="*/ 1493822 h 1682843"/>
                  <a:gd name="connsiteX15" fmla="*/ 506710 w 1176666"/>
                  <a:gd name="connsiteY15" fmla="*/ 1638677 h 1682843"/>
                  <a:gd name="connsiteX16" fmla="*/ 714939 w 1176666"/>
                  <a:gd name="connsiteY16" fmla="*/ 1682843 h 1682843"/>
                  <a:gd name="connsiteX17" fmla="*/ 859795 w 1176666"/>
                  <a:gd name="connsiteY17" fmla="*/ 1626122 h 1682843"/>
                  <a:gd name="connsiteX18" fmla="*/ 1119396 w 1176666"/>
                  <a:gd name="connsiteY18" fmla="*/ 1429348 h 1682843"/>
                  <a:gd name="connsiteX19" fmla="*/ 1176666 w 1176666"/>
                  <a:gd name="connsiteY19" fmla="*/ 1231271 h 1682843"/>
                  <a:gd name="connsiteX20" fmla="*/ 1140452 w 1176666"/>
                  <a:gd name="connsiteY20" fmla="*/ 1131683 h 1682843"/>
                  <a:gd name="connsiteX21" fmla="*/ 1049918 w 1176666"/>
                  <a:gd name="connsiteY21" fmla="*/ 1032095 h 1682843"/>
                  <a:gd name="connsiteX22" fmla="*/ 1086132 w 1176666"/>
                  <a:gd name="connsiteY22" fmla="*/ 1186004 h 1682843"/>
                  <a:gd name="connsiteX23" fmla="*/ 1140452 w 1176666"/>
                  <a:gd name="connsiteY23" fmla="*/ 1240325 h 1682843"/>
                  <a:gd name="connsiteX24" fmla="*/ 1095185 w 1176666"/>
                  <a:gd name="connsiteY24" fmla="*/ 1240325 h 1682843"/>
                  <a:gd name="connsiteX25" fmla="*/ 1040864 w 1176666"/>
                  <a:gd name="connsiteY25" fmla="*/ 1213164 h 1682843"/>
                  <a:gd name="connsiteX26" fmla="*/ 959383 w 1176666"/>
                  <a:gd name="connsiteY26" fmla="*/ 1113576 h 1682843"/>
                  <a:gd name="connsiteX27" fmla="*/ 923169 w 1176666"/>
                  <a:gd name="connsiteY27" fmla="*/ 923454 h 1682843"/>
                  <a:gd name="connsiteX28" fmla="*/ 923169 w 1176666"/>
                  <a:gd name="connsiteY28" fmla="*/ 769545 h 1682843"/>
                  <a:gd name="connsiteX29" fmla="*/ 877902 w 1176666"/>
                  <a:gd name="connsiteY29" fmla="*/ 651850 h 1682843"/>
                  <a:gd name="connsiteX30" fmla="*/ 841688 w 1176666"/>
                  <a:gd name="connsiteY30" fmla="*/ 543208 h 1682843"/>
                  <a:gd name="connsiteX31" fmla="*/ 751153 w 1176666"/>
                  <a:gd name="connsiteY31" fmla="*/ 461727 h 1682843"/>
                  <a:gd name="connsiteX32" fmla="*/ 669672 w 1176666"/>
                  <a:gd name="connsiteY32" fmla="*/ 307818 h 1682843"/>
                  <a:gd name="connsiteX33" fmla="*/ 642512 w 1176666"/>
                  <a:gd name="connsiteY33" fmla="*/ 181069 h 1682843"/>
                  <a:gd name="connsiteX34" fmla="*/ 496557 w 1176666"/>
                  <a:gd name="connsiteY34" fmla="*/ 1102 h 1682843"/>
                  <a:gd name="connsiteX35" fmla="*/ 416175 w 1176666"/>
                  <a:gd name="connsiteY35" fmla="*/ 9054 h 1682843"/>
                  <a:gd name="connsiteX36" fmla="*/ 370908 w 1176666"/>
                  <a:gd name="connsiteY36" fmla="*/ 0 h 1682843"/>
                  <a:gd name="connsiteX37" fmla="*/ 286825 w 1176666"/>
                  <a:gd name="connsiteY37" fmla="*/ 43416 h 1682843"/>
                  <a:gd name="connsiteX0" fmla="*/ 265499 w 1155340"/>
                  <a:gd name="connsiteY0" fmla="*/ 43416 h 1682843"/>
                  <a:gd name="connsiteX1" fmla="*/ 201576 w 1155340"/>
                  <a:gd name="connsiteY1" fmla="*/ 111593 h 1682843"/>
                  <a:gd name="connsiteX2" fmla="*/ 177566 w 1155340"/>
                  <a:gd name="connsiteY2" fmla="*/ 144856 h 1682843"/>
                  <a:gd name="connsiteX3" fmla="*/ 60973 w 1155340"/>
                  <a:gd name="connsiteY3" fmla="*/ 158711 h 1682843"/>
                  <a:gd name="connsiteX4" fmla="*/ 0 w 1155340"/>
                  <a:gd name="connsiteY4" fmla="*/ 307818 h 1682843"/>
                  <a:gd name="connsiteX5" fmla="*/ 23657 w 1155340"/>
                  <a:gd name="connsiteY5" fmla="*/ 398353 h 1682843"/>
                  <a:gd name="connsiteX6" fmla="*/ 23657 w 1155340"/>
                  <a:gd name="connsiteY6" fmla="*/ 606582 h 1682843"/>
                  <a:gd name="connsiteX7" fmla="*/ 23657 w 1155340"/>
                  <a:gd name="connsiteY7" fmla="*/ 669957 h 1682843"/>
                  <a:gd name="connsiteX8" fmla="*/ 14604 w 1155340"/>
                  <a:gd name="connsiteY8" fmla="*/ 724277 h 1682843"/>
                  <a:gd name="connsiteX9" fmla="*/ 41764 w 1155340"/>
                  <a:gd name="connsiteY9" fmla="*/ 787652 h 1682843"/>
                  <a:gd name="connsiteX10" fmla="*/ 59871 w 1155340"/>
                  <a:gd name="connsiteY10" fmla="*/ 995881 h 1682843"/>
                  <a:gd name="connsiteX11" fmla="*/ 114192 w 1155340"/>
                  <a:gd name="connsiteY11" fmla="*/ 1167897 h 1682843"/>
                  <a:gd name="connsiteX12" fmla="*/ 213780 w 1155340"/>
                  <a:gd name="connsiteY12" fmla="*/ 1285592 h 1682843"/>
                  <a:gd name="connsiteX13" fmla="*/ 340528 w 1155340"/>
                  <a:gd name="connsiteY13" fmla="*/ 1493822 h 1682843"/>
                  <a:gd name="connsiteX14" fmla="*/ 485384 w 1155340"/>
                  <a:gd name="connsiteY14" fmla="*/ 1638677 h 1682843"/>
                  <a:gd name="connsiteX15" fmla="*/ 693613 w 1155340"/>
                  <a:gd name="connsiteY15" fmla="*/ 1682843 h 1682843"/>
                  <a:gd name="connsiteX16" fmla="*/ 838469 w 1155340"/>
                  <a:gd name="connsiteY16" fmla="*/ 1626122 h 1682843"/>
                  <a:gd name="connsiteX17" fmla="*/ 1098070 w 1155340"/>
                  <a:gd name="connsiteY17" fmla="*/ 1429348 h 1682843"/>
                  <a:gd name="connsiteX18" fmla="*/ 1155340 w 1155340"/>
                  <a:gd name="connsiteY18" fmla="*/ 1231271 h 1682843"/>
                  <a:gd name="connsiteX19" fmla="*/ 1119126 w 1155340"/>
                  <a:gd name="connsiteY19" fmla="*/ 1131683 h 1682843"/>
                  <a:gd name="connsiteX20" fmla="*/ 1028592 w 1155340"/>
                  <a:gd name="connsiteY20" fmla="*/ 1032095 h 1682843"/>
                  <a:gd name="connsiteX21" fmla="*/ 1064806 w 1155340"/>
                  <a:gd name="connsiteY21" fmla="*/ 1186004 h 1682843"/>
                  <a:gd name="connsiteX22" fmla="*/ 1119126 w 1155340"/>
                  <a:gd name="connsiteY22" fmla="*/ 1240325 h 1682843"/>
                  <a:gd name="connsiteX23" fmla="*/ 1073859 w 1155340"/>
                  <a:gd name="connsiteY23" fmla="*/ 1240325 h 1682843"/>
                  <a:gd name="connsiteX24" fmla="*/ 1019538 w 1155340"/>
                  <a:gd name="connsiteY24" fmla="*/ 1213164 h 1682843"/>
                  <a:gd name="connsiteX25" fmla="*/ 938057 w 1155340"/>
                  <a:gd name="connsiteY25" fmla="*/ 1113576 h 1682843"/>
                  <a:gd name="connsiteX26" fmla="*/ 901843 w 1155340"/>
                  <a:gd name="connsiteY26" fmla="*/ 923454 h 1682843"/>
                  <a:gd name="connsiteX27" fmla="*/ 901843 w 1155340"/>
                  <a:gd name="connsiteY27" fmla="*/ 769545 h 1682843"/>
                  <a:gd name="connsiteX28" fmla="*/ 856576 w 1155340"/>
                  <a:gd name="connsiteY28" fmla="*/ 651850 h 1682843"/>
                  <a:gd name="connsiteX29" fmla="*/ 820362 w 1155340"/>
                  <a:gd name="connsiteY29" fmla="*/ 543208 h 1682843"/>
                  <a:gd name="connsiteX30" fmla="*/ 729827 w 1155340"/>
                  <a:gd name="connsiteY30" fmla="*/ 461727 h 1682843"/>
                  <a:gd name="connsiteX31" fmla="*/ 648346 w 1155340"/>
                  <a:gd name="connsiteY31" fmla="*/ 307818 h 1682843"/>
                  <a:gd name="connsiteX32" fmla="*/ 621186 w 1155340"/>
                  <a:gd name="connsiteY32" fmla="*/ 181069 h 1682843"/>
                  <a:gd name="connsiteX33" fmla="*/ 475231 w 1155340"/>
                  <a:gd name="connsiteY33" fmla="*/ 1102 h 1682843"/>
                  <a:gd name="connsiteX34" fmla="*/ 394849 w 1155340"/>
                  <a:gd name="connsiteY34" fmla="*/ 9054 h 1682843"/>
                  <a:gd name="connsiteX35" fmla="*/ 349582 w 1155340"/>
                  <a:gd name="connsiteY35" fmla="*/ 0 h 1682843"/>
                  <a:gd name="connsiteX36" fmla="*/ 265499 w 1155340"/>
                  <a:gd name="connsiteY36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6567 w 1178250"/>
                  <a:gd name="connsiteY6" fmla="*/ 606582 h 1682843"/>
                  <a:gd name="connsiteX7" fmla="*/ 46567 w 1178250"/>
                  <a:gd name="connsiteY7" fmla="*/ 669957 h 1682843"/>
                  <a:gd name="connsiteX8" fmla="*/ 37514 w 1178250"/>
                  <a:gd name="connsiteY8" fmla="*/ 724277 h 1682843"/>
                  <a:gd name="connsiteX9" fmla="*/ 64674 w 1178250"/>
                  <a:gd name="connsiteY9" fmla="*/ 787652 h 1682843"/>
                  <a:gd name="connsiteX10" fmla="*/ 82781 w 1178250"/>
                  <a:gd name="connsiteY10" fmla="*/ 995881 h 1682843"/>
                  <a:gd name="connsiteX11" fmla="*/ 137102 w 1178250"/>
                  <a:gd name="connsiteY11" fmla="*/ 1167897 h 1682843"/>
                  <a:gd name="connsiteX12" fmla="*/ 236690 w 1178250"/>
                  <a:gd name="connsiteY12" fmla="*/ 1285592 h 1682843"/>
                  <a:gd name="connsiteX13" fmla="*/ 363438 w 1178250"/>
                  <a:gd name="connsiteY13" fmla="*/ 1493822 h 1682843"/>
                  <a:gd name="connsiteX14" fmla="*/ 508294 w 1178250"/>
                  <a:gd name="connsiteY14" fmla="*/ 1638677 h 1682843"/>
                  <a:gd name="connsiteX15" fmla="*/ 716523 w 1178250"/>
                  <a:gd name="connsiteY15" fmla="*/ 1682843 h 1682843"/>
                  <a:gd name="connsiteX16" fmla="*/ 861379 w 1178250"/>
                  <a:gd name="connsiteY16" fmla="*/ 1626122 h 1682843"/>
                  <a:gd name="connsiteX17" fmla="*/ 1120980 w 1178250"/>
                  <a:gd name="connsiteY17" fmla="*/ 1429348 h 1682843"/>
                  <a:gd name="connsiteX18" fmla="*/ 1178250 w 1178250"/>
                  <a:gd name="connsiteY18" fmla="*/ 1231271 h 1682843"/>
                  <a:gd name="connsiteX19" fmla="*/ 1142036 w 1178250"/>
                  <a:gd name="connsiteY19" fmla="*/ 1131683 h 1682843"/>
                  <a:gd name="connsiteX20" fmla="*/ 1051502 w 1178250"/>
                  <a:gd name="connsiteY20" fmla="*/ 1032095 h 1682843"/>
                  <a:gd name="connsiteX21" fmla="*/ 1087716 w 1178250"/>
                  <a:gd name="connsiteY21" fmla="*/ 1186004 h 1682843"/>
                  <a:gd name="connsiteX22" fmla="*/ 1142036 w 1178250"/>
                  <a:gd name="connsiteY22" fmla="*/ 1240325 h 1682843"/>
                  <a:gd name="connsiteX23" fmla="*/ 1096769 w 1178250"/>
                  <a:gd name="connsiteY23" fmla="*/ 1240325 h 1682843"/>
                  <a:gd name="connsiteX24" fmla="*/ 1042448 w 1178250"/>
                  <a:gd name="connsiteY24" fmla="*/ 1213164 h 1682843"/>
                  <a:gd name="connsiteX25" fmla="*/ 960967 w 1178250"/>
                  <a:gd name="connsiteY25" fmla="*/ 1113576 h 1682843"/>
                  <a:gd name="connsiteX26" fmla="*/ 924753 w 1178250"/>
                  <a:gd name="connsiteY26" fmla="*/ 923454 h 1682843"/>
                  <a:gd name="connsiteX27" fmla="*/ 924753 w 1178250"/>
                  <a:gd name="connsiteY27" fmla="*/ 769545 h 1682843"/>
                  <a:gd name="connsiteX28" fmla="*/ 879486 w 1178250"/>
                  <a:gd name="connsiteY28" fmla="*/ 651850 h 1682843"/>
                  <a:gd name="connsiteX29" fmla="*/ 843272 w 1178250"/>
                  <a:gd name="connsiteY29" fmla="*/ 543208 h 1682843"/>
                  <a:gd name="connsiteX30" fmla="*/ 752737 w 1178250"/>
                  <a:gd name="connsiteY30" fmla="*/ 461727 h 1682843"/>
                  <a:gd name="connsiteX31" fmla="*/ 671256 w 1178250"/>
                  <a:gd name="connsiteY31" fmla="*/ 307818 h 1682843"/>
                  <a:gd name="connsiteX32" fmla="*/ 644096 w 1178250"/>
                  <a:gd name="connsiteY32" fmla="*/ 181069 h 1682843"/>
                  <a:gd name="connsiteX33" fmla="*/ 498141 w 1178250"/>
                  <a:gd name="connsiteY33" fmla="*/ 1102 h 1682843"/>
                  <a:gd name="connsiteX34" fmla="*/ 417759 w 1178250"/>
                  <a:gd name="connsiteY34" fmla="*/ 9054 h 1682843"/>
                  <a:gd name="connsiteX35" fmla="*/ 372492 w 1178250"/>
                  <a:gd name="connsiteY35" fmla="*/ 0 h 1682843"/>
                  <a:gd name="connsiteX36" fmla="*/ 288409 w 1178250"/>
                  <a:gd name="connsiteY36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6567 w 1178250"/>
                  <a:gd name="connsiteY6" fmla="*/ 606582 h 1682843"/>
                  <a:gd name="connsiteX7" fmla="*/ 46567 w 1178250"/>
                  <a:gd name="connsiteY7" fmla="*/ 669957 h 1682843"/>
                  <a:gd name="connsiteX8" fmla="*/ 37514 w 1178250"/>
                  <a:gd name="connsiteY8" fmla="*/ 724277 h 1682843"/>
                  <a:gd name="connsiteX9" fmla="*/ 64674 w 1178250"/>
                  <a:gd name="connsiteY9" fmla="*/ 787652 h 1682843"/>
                  <a:gd name="connsiteX10" fmla="*/ 82781 w 1178250"/>
                  <a:gd name="connsiteY10" fmla="*/ 995881 h 1682843"/>
                  <a:gd name="connsiteX11" fmla="*/ 236690 w 1178250"/>
                  <a:gd name="connsiteY11" fmla="*/ 1285592 h 1682843"/>
                  <a:gd name="connsiteX12" fmla="*/ 363438 w 1178250"/>
                  <a:gd name="connsiteY12" fmla="*/ 1493822 h 1682843"/>
                  <a:gd name="connsiteX13" fmla="*/ 508294 w 1178250"/>
                  <a:gd name="connsiteY13" fmla="*/ 1638677 h 1682843"/>
                  <a:gd name="connsiteX14" fmla="*/ 716523 w 1178250"/>
                  <a:gd name="connsiteY14" fmla="*/ 1682843 h 1682843"/>
                  <a:gd name="connsiteX15" fmla="*/ 861379 w 1178250"/>
                  <a:gd name="connsiteY15" fmla="*/ 1626122 h 1682843"/>
                  <a:gd name="connsiteX16" fmla="*/ 1120980 w 1178250"/>
                  <a:gd name="connsiteY16" fmla="*/ 1429348 h 1682843"/>
                  <a:gd name="connsiteX17" fmla="*/ 1178250 w 1178250"/>
                  <a:gd name="connsiteY17" fmla="*/ 1231271 h 1682843"/>
                  <a:gd name="connsiteX18" fmla="*/ 1142036 w 1178250"/>
                  <a:gd name="connsiteY18" fmla="*/ 1131683 h 1682843"/>
                  <a:gd name="connsiteX19" fmla="*/ 1051502 w 1178250"/>
                  <a:gd name="connsiteY19" fmla="*/ 1032095 h 1682843"/>
                  <a:gd name="connsiteX20" fmla="*/ 1087716 w 1178250"/>
                  <a:gd name="connsiteY20" fmla="*/ 1186004 h 1682843"/>
                  <a:gd name="connsiteX21" fmla="*/ 1142036 w 1178250"/>
                  <a:gd name="connsiteY21" fmla="*/ 1240325 h 1682843"/>
                  <a:gd name="connsiteX22" fmla="*/ 1096769 w 1178250"/>
                  <a:gd name="connsiteY22" fmla="*/ 1240325 h 1682843"/>
                  <a:gd name="connsiteX23" fmla="*/ 1042448 w 1178250"/>
                  <a:gd name="connsiteY23" fmla="*/ 1213164 h 1682843"/>
                  <a:gd name="connsiteX24" fmla="*/ 960967 w 1178250"/>
                  <a:gd name="connsiteY24" fmla="*/ 1113576 h 1682843"/>
                  <a:gd name="connsiteX25" fmla="*/ 924753 w 1178250"/>
                  <a:gd name="connsiteY25" fmla="*/ 923454 h 1682843"/>
                  <a:gd name="connsiteX26" fmla="*/ 924753 w 1178250"/>
                  <a:gd name="connsiteY26" fmla="*/ 769545 h 1682843"/>
                  <a:gd name="connsiteX27" fmla="*/ 879486 w 1178250"/>
                  <a:gd name="connsiteY27" fmla="*/ 651850 h 1682843"/>
                  <a:gd name="connsiteX28" fmla="*/ 843272 w 1178250"/>
                  <a:gd name="connsiteY28" fmla="*/ 543208 h 1682843"/>
                  <a:gd name="connsiteX29" fmla="*/ 752737 w 1178250"/>
                  <a:gd name="connsiteY29" fmla="*/ 461727 h 1682843"/>
                  <a:gd name="connsiteX30" fmla="*/ 671256 w 1178250"/>
                  <a:gd name="connsiteY30" fmla="*/ 307818 h 1682843"/>
                  <a:gd name="connsiteX31" fmla="*/ 644096 w 1178250"/>
                  <a:gd name="connsiteY31" fmla="*/ 181069 h 1682843"/>
                  <a:gd name="connsiteX32" fmla="*/ 498141 w 1178250"/>
                  <a:gd name="connsiteY32" fmla="*/ 1102 h 1682843"/>
                  <a:gd name="connsiteX33" fmla="*/ 417759 w 1178250"/>
                  <a:gd name="connsiteY33" fmla="*/ 9054 h 1682843"/>
                  <a:gd name="connsiteX34" fmla="*/ 372492 w 1178250"/>
                  <a:gd name="connsiteY34" fmla="*/ 0 h 1682843"/>
                  <a:gd name="connsiteX35" fmla="*/ 288409 w 1178250"/>
                  <a:gd name="connsiteY35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6567 w 1178250"/>
                  <a:gd name="connsiteY6" fmla="*/ 606582 h 1682843"/>
                  <a:gd name="connsiteX7" fmla="*/ 46567 w 1178250"/>
                  <a:gd name="connsiteY7" fmla="*/ 669957 h 1682843"/>
                  <a:gd name="connsiteX8" fmla="*/ 37514 w 1178250"/>
                  <a:gd name="connsiteY8" fmla="*/ 724277 h 1682843"/>
                  <a:gd name="connsiteX9" fmla="*/ 64674 w 1178250"/>
                  <a:gd name="connsiteY9" fmla="*/ 787652 h 1682843"/>
                  <a:gd name="connsiteX10" fmla="*/ 49520 w 1178250"/>
                  <a:gd name="connsiteY10" fmla="*/ 1022492 h 1682843"/>
                  <a:gd name="connsiteX11" fmla="*/ 236690 w 1178250"/>
                  <a:gd name="connsiteY11" fmla="*/ 1285592 h 1682843"/>
                  <a:gd name="connsiteX12" fmla="*/ 363438 w 1178250"/>
                  <a:gd name="connsiteY12" fmla="*/ 1493822 h 1682843"/>
                  <a:gd name="connsiteX13" fmla="*/ 508294 w 1178250"/>
                  <a:gd name="connsiteY13" fmla="*/ 1638677 h 1682843"/>
                  <a:gd name="connsiteX14" fmla="*/ 716523 w 1178250"/>
                  <a:gd name="connsiteY14" fmla="*/ 1682843 h 1682843"/>
                  <a:gd name="connsiteX15" fmla="*/ 861379 w 1178250"/>
                  <a:gd name="connsiteY15" fmla="*/ 1626122 h 1682843"/>
                  <a:gd name="connsiteX16" fmla="*/ 1120980 w 1178250"/>
                  <a:gd name="connsiteY16" fmla="*/ 1429348 h 1682843"/>
                  <a:gd name="connsiteX17" fmla="*/ 1178250 w 1178250"/>
                  <a:gd name="connsiteY17" fmla="*/ 1231271 h 1682843"/>
                  <a:gd name="connsiteX18" fmla="*/ 1142036 w 1178250"/>
                  <a:gd name="connsiteY18" fmla="*/ 1131683 h 1682843"/>
                  <a:gd name="connsiteX19" fmla="*/ 1051502 w 1178250"/>
                  <a:gd name="connsiteY19" fmla="*/ 1032095 h 1682843"/>
                  <a:gd name="connsiteX20" fmla="*/ 1087716 w 1178250"/>
                  <a:gd name="connsiteY20" fmla="*/ 1186004 h 1682843"/>
                  <a:gd name="connsiteX21" fmla="*/ 1142036 w 1178250"/>
                  <a:gd name="connsiteY21" fmla="*/ 1240325 h 1682843"/>
                  <a:gd name="connsiteX22" fmla="*/ 1096769 w 1178250"/>
                  <a:gd name="connsiteY22" fmla="*/ 1240325 h 1682843"/>
                  <a:gd name="connsiteX23" fmla="*/ 1042448 w 1178250"/>
                  <a:gd name="connsiteY23" fmla="*/ 1213164 h 1682843"/>
                  <a:gd name="connsiteX24" fmla="*/ 960967 w 1178250"/>
                  <a:gd name="connsiteY24" fmla="*/ 1113576 h 1682843"/>
                  <a:gd name="connsiteX25" fmla="*/ 924753 w 1178250"/>
                  <a:gd name="connsiteY25" fmla="*/ 923454 h 1682843"/>
                  <a:gd name="connsiteX26" fmla="*/ 924753 w 1178250"/>
                  <a:gd name="connsiteY26" fmla="*/ 769545 h 1682843"/>
                  <a:gd name="connsiteX27" fmla="*/ 879486 w 1178250"/>
                  <a:gd name="connsiteY27" fmla="*/ 651850 h 1682843"/>
                  <a:gd name="connsiteX28" fmla="*/ 843272 w 1178250"/>
                  <a:gd name="connsiteY28" fmla="*/ 543208 h 1682843"/>
                  <a:gd name="connsiteX29" fmla="*/ 752737 w 1178250"/>
                  <a:gd name="connsiteY29" fmla="*/ 461727 h 1682843"/>
                  <a:gd name="connsiteX30" fmla="*/ 671256 w 1178250"/>
                  <a:gd name="connsiteY30" fmla="*/ 307818 h 1682843"/>
                  <a:gd name="connsiteX31" fmla="*/ 644096 w 1178250"/>
                  <a:gd name="connsiteY31" fmla="*/ 181069 h 1682843"/>
                  <a:gd name="connsiteX32" fmla="*/ 498141 w 1178250"/>
                  <a:gd name="connsiteY32" fmla="*/ 1102 h 1682843"/>
                  <a:gd name="connsiteX33" fmla="*/ 417759 w 1178250"/>
                  <a:gd name="connsiteY33" fmla="*/ 9054 h 1682843"/>
                  <a:gd name="connsiteX34" fmla="*/ 372492 w 1178250"/>
                  <a:gd name="connsiteY34" fmla="*/ 0 h 1682843"/>
                  <a:gd name="connsiteX35" fmla="*/ 288409 w 1178250"/>
                  <a:gd name="connsiteY35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6567 w 1178250"/>
                  <a:gd name="connsiteY6" fmla="*/ 606582 h 1682843"/>
                  <a:gd name="connsiteX7" fmla="*/ 46567 w 1178250"/>
                  <a:gd name="connsiteY7" fmla="*/ 669957 h 1682843"/>
                  <a:gd name="connsiteX8" fmla="*/ 37514 w 1178250"/>
                  <a:gd name="connsiteY8" fmla="*/ 724277 h 1682843"/>
                  <a:gd name="connsiteX9" fmla="*/ 64674 w 1178250"/>
                  <a:gd name="connsiteY9" fmla="*/ 787652 h 1682843"/>
                  <a:gd name="connsiteX10" fmla="*/ 49520 w 1178250"/>
                  <a:gd name="connsiteY10" fmla="*/ 1022492 h 1682843"/>
                  <a:gd name="connsiteX11" fmla="*/ 210081 w 1178250"/>
                  <a:gd name="connsiteY11" fmla="*/ 1332160 h 1682843"/>
                  <a:gd name="connsiteX12" fmla="*/ 363438 w 1178250"/>
                  <a:gd name="connsiteY12" fmla="*/ 1493822 h 1682843"/>
                  <a:gd name="connsiteX13" fmla="*/ 508294 w 1178250"/>
                  <a:gd name="connsiteY13" fmla="*/ 1638677 h 1682843"/>
                  <a:gd name="connsiteX14" fmla="*/ 716523 w 1178250"/>
                  <a:gd name="connsiteY14" fmla="*/ 1682843 h 1682843"/>
                  <a:gd name="connsiteX15" fmla="*/ 861379 w 1178250"/>
                  <a:gd name="connsiteY15" fmla="*/ 1626122 h 1682843"/>
                  <a:gd name="connsiteX16" fmla="*/ 1120980 w 1178250"/>
                  <a:gd name="connsiteY16" fmla="*/ 1429348 h 1682843"/>
                  <a:gd name="connsiteX17" fmla="*/ 1178250 w 1178250"/>
                  <a:gd name="connsiteY17" fmla="*/ 1231271 h 1682843"/>
                  <a:gd name="connsiteX18" fmla="*/ 1142036 w 1178250"/>
                  <a:gd name="connsiteY18" fmla="*/ 1131683 h 1682843"/>
                  <a:gd name="connsiteX19" fmla="*/ 1051502 w 1178250"/>
                  <a:gd name="connsiteY19" fmla="*/ 1032095 h 1682843"/>
                  <a:gd name="connsiteX20" fmla="*/ 1087716 w 1178250"/>
                  <a:gd name="connsiteY20" fmla="*/ 1186004 h 1682843"/>
                  <a:gd name="connsiteX21" fmla="*/ 1142036 w 1178250"/>
                  <a:gd name="connsiteY21" fmla="*/ 1240325 h 1682843"/>
                  <a:gd name="connsiteX22" fmla="*/ 1096769 w 1178250"/>
                  <a:gd name="connsiteY22" fmla="*/ 1240325 h 1682843"/>
                  <a:gd name="connsiteX23" fmla="*/ 1042448 w 1178250"/>
                  <a:gd name="connsiteY23" fmla="*/ 1213164 h 1682843"/>
                  <a:gd name="connsiteX24" fmla="*/ 960967 w 1178250"/>
                  <a:gd name="connsiteY24" fmla="*/ 1113576 h 1682843"/>
                  <a:gd name="connsiteX25" fmla="*/ 924753 w 1178250"/>
                  <a:gd name="connsiteY25" fmla="*/ 923454 h 1682843"/>
                  <a:gd name="connsiteX26" fmla="*/ 924753 w 1178250"/>
                  <a:gd name="connsiteY26" fmla="*/ 769545 h 1682843"/>
                  <a:gd name="connsiteX27" fmla="*/ 879486 w 1178250"/>
                  <a:gd name="connsiteY27" fmla="*/ 651850 h 1682843"/>
                  <a:gd name="connsiteX28" fmla="*/ 843272 w 1178250"/>
                  <a:gd name="connsiteY28" fmla="*/ 543208 h 1682843"/>
                  <a:gd name="connsiteX29" fmla="*/ 752737 w 1178250"/>
                  <a:gd name="connsiteY29" fmla="*/ 461727 h 1682843"/>
                  <a:gd name="connsiteX30" fmla="*/ 671256 w 1178250"/>
                  <a:gd name="connsiteY30" fmla="*/ 307818 h 1682843"/>
                  <a:gd name="connsiteX31" fmla="*/ 644096 w 1178250"/>
                  <a:gd name="connsiteY31" fmla="*/ 181069 h 1682843"/>
                  <a:gd name="connsiteX32" fmla="*/ 498141 w 1178250"/>
                  <a:gd name="connsiteY32" fmla="*/ 1102 h 1682843"/>
                  <a:gd name="connsiteX33" fmla="*/ 417759 w 1178250"/>
                  <a:gd name="connsiteY33" fmla="*/ 9054 h 1682843"/>
                  <a:gd name="connsiteX34" fmla="*/ 372492 w 1178250"/>
                  <a:gd name="connsiteY34" fmla="*/ 0 h 1682843"/>
                  <a:gd name="connsiteX35" fmla="*/ 288409 w 1178250"/>
                  <a:gd name="connsiteY35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6567 w 1178250"/>
                  <a:gd name="connsiteY6" fmla="*/ 669957 h 1682843"/>
                  <a:gd name="connsiteX7" fmla="*/ 37514 w 1178250"/>
                  <a:gd name="connsiteY7" fmla="*/ 724277 h 1682843"/>
                  <a:gd name="connsiteX8" fmla="*/ 64674 w 1178250"/>
                  <a:gd name="connsiteY8" fmla="*/ 787652 h 1682843"/>
                  <a:gd name="connsiteX9" fmla="*/ 49520 w 1178250"/>
                  <a:gd name="connsiteY9" fmla="*/ 1022492 h 1682843"/>
                  <a:gd name="connsiteX10" fmla="*/ 210081 w 1178250"/>
                  <a:gd name="connsiteY10" fmla="*/ 1332160 h 1682843"/>
                  <a:gd name="connsiteX11" fmla="*/ 363438 w 1178250"/>
                  <a:gd name="connsiteY11" fmla="*/ 1493822 h 1682843"/>
                  <a:gd name="connsiteX12" fmla="*/ 508294 w 1178250"/>
                  <a:gd name="connsiteY12" fmla="*/ 1638677 h 1682843"/>
                  <a:gd name="connsiteX13" fmla="*/ 716523 w 1178250"/>
                  <a:gd name="connsiteY13" fmla="*/ 1682843 h 1682843"/>
                  <a:gd name="connsiteX14" fmla="*/ 861379 w 1178250"/>
                  <a:gd name="connsiteY14" fmla="*/ 1626122 h 1682843"/>
                  <a:gd name="connsiteX15" fmla="*/ 1120980 w 1178250"/>
                  <a:gd name="connsiteY15" fmla="*/ 1429348 h 1682843"/>
                  <a:gd name="connsiteX16" fmla="*/ 1178250 w 1178250"/>
                  <a:gd name="connsiteY16" fmla="*/ 1231271 h 1682843"/>
                  <a:gd name="connsiteX17" fmla="*/ 1142036 w 1178250"/>
                  <a:gd name="connsiteY17" fmla="*/ 1131683 h 1682843"/>
                  <a:gd name="connsiteX18" fmla="*/ 1051502 w 1178250"/>
                  <a:gd name="connsiteY18" fmla="*/ 1032095 h 1682843"/>
                  <a:gd name="connsiteX19" fmla="*/ 1087716 w 1178250"/>
                  <a:gd name="connsiteY19" fmla="*/ 1186004 h 1682843"/>
                  <a:gd name="connsiteX20" fmla="*/ 1142036 w 1178250"/>
                  <a:gd name="connsiteY20" fmla="*/ 1240325 h 1682843"/>
                  <a:gd name="connsiteX21" fmla="*/ 1096769 w 1178250"/>
                  <a:gd name="connsiteY21" fmla="*/ 1240325 h 1682843"/>
                  <a:gd name="connsiteX22" fmla="*/ 1042448 w 1178250"/>
                  <a:gd name="connsiteY22" fmla="*/ 1213164 h 1682843"/>
                  <a:gd name="connsiteX23" fmla="*/ 960967 w 1178250"/>
                  <a:gd name="connsiteY23" fmla="*/ 1113576 h 1682843"/>
                  <a:gd name="connsiteX24" fmla="*/ 924753 w 1178250"/>
                  <a:gd name="connsiteY24" fmla="*/ 923454 h 1682843"/>
                  <a:gd name="connsiteX25" fmla="*/ 924753 w 1178250"/>
                  <a:gd name="connsiteY25" fmla="*/ 769545 h 1682843"/>
                  <a:gd name="connsiteX26" fmla="*/ 879486 w 1178250"/>
                  <a:gd name="connsiteY26" fmla="*/ 651850 h 1682843"/>
                  <a:gd name="connsiteX27" fmla="*/ 843272 w 1178250"/>
                  <a:gd name="connsiteY27" fmla="*/ 543208 h 1682843"/>
                  <a:gd name="connsiteX28" fmla="*/ 752737 w 1178250"/>
                  <a:gd name="connsiteY28" fmla="*/ 461727 h 1682843"/>
                  <a:gd name="connsiteX29" fmla="*/ 671256 w 1178250"/>
                  <a:gd name="connsiteY29" fmla="*/ 307818 h 1682843"/>
                  <a:gd name="connsiteX30" fmla="*/ 644096 w 1178250"/>
                  <a:gd name="connsiteY30" fmla="*/ 181069 h 1682843"/>
                  <a:gd name="connsiteX31" fmla="*/ 498141 w 1178250"/>
                  <a:gd name="connsiteY31" fmla="*/ 1102 h 1682843"/>
                  <a:gd name="connsiteX32" fmla="*/ 417759 w 1178250"/>
                  <a:gd name="connsiteY32" fmla="*/ 9054 h 1682843"/>
                  <a:gd name="connsiteX33" fmla="*/ 372492 w 1178250"/>
                  <a:gd name="connsiteY33" fmla="*/ 0 h 1682843"/>
                  <a:gd name="connsiteX34" fmla="*/ 288409 w 1178250"/>
                  <a:gd name="connsiteY34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37514 w 1178250"/>
                  <a:gd name="connsiteY6" fmla="*/ 724277 h 1682843"/>
                  <a:gd name="connsiteX7" fmla="*/ 64674 w 1178250"/>
                  <a:gd name="connsiteY7" fmla="*/ 787652 h 1682843"/>
                  <a:gd name="connsiteX8" fmla="*/ 49520 w 1178250"/>
                  <a:gd name="connsiteY8" fmla="*/ 1022492 h 1682843"/>
                  <a:gd name="connsiteX9" fmla="*/ 210081 w 1178250"/>
                  <a:gd name="connsiteY9" fmla="*/ 1332160 h 1682843"/>
                  <a:gd name="connsiteX10" fmla="*/ 363438 w 1178250"/>
                  <a:gd name="connsiteY10" fmla="*/ 1493822 h 1682843"/>
                  <a:gd name="connsiteX11" fmla="*/ 508294 w 1178250"/>
                  <a:gd name="connsiteY11" fmla="*/ 1638677 h 1682843"/>
                  <a:gd name="connsiteX12" fmla="*/ 716523 w 1178250"/>
                  <a:gd name="connsiteY12" fmla="*/ 1682843 h 1682843"/>
                  <a:gd name="connsiteX13" fmla="*/ 861379 w 1178250"/>
                  <a:gd name="connsiteY13" fmla="*/ 1626122 h 1682843"/>
                  <a:gd name="connsiteX14" fmla="*/ 1120980 w 1178250"/>
                  <a:gd name="connsiteY14" fmla="*/ 1429348 h 1682843"/>
                  <a:gd name="connsiteX15" fmla="*/ 1178250 w 1178250"/>
                  <a:gd name="connsiteY15" fmla="*/ 1231271 h 1682843"/>
                  <a:gd name="connsiteX16" fmla="*/ 1142036 w 1178250"/>
                  <a:gd name="connsiteY16" fmla="*/ 1131683 h 1682843"/>
                  <a:gd name="connsiteX17" fmla="*/ 1051502 w 1178250"/>
                  <a:gd name="connsiteY17" fmla="*/ 1032095 h 1682843"/>
                  <a:gd name="connsiteX18" fmla="*/ 1087716 w 1178250"/>
                  <a:gd name="connsiteY18" fmla="*/ 1186004 h 1682843"/>
                  <a:gd name="connsiteX19" fmla="*/ 1142036 w 1178250"/>
                  <a:gd name="connsiteY19" fmla="*/ 1240325 h 1682843"/>
                  <a:gd name="connsiteX20" fmla="*/ 1096769 w 1178250"/>
                  <a:gd name="connsiteY20" fmla="*/ 1240325 h 1682843"/>
                  <a:gd name="connsiteX21" fmla="*/ 1042448 w 1178250"/>
                  <a:gd name="connsiteY21" fmla="*/ 1213164 h 1682843"/>
                  <a:gd name="connsiteX22" fmla="*/ 960967 w 1178250"/>
                  <a:gd name="connsiteY22" fmla="*/ 1113576 h 1682843"/>
                  <a:gd name="connsiteX23" fmla="*/ 924753 w 1178250"/>
                  <a:gd name="connsiteY23" fmla="*/ 923454 h 1682843"/>
                  <a:gd name="connsiteX24" fmla="*/ 924753 w 1178250"/>
                  <a:gd name="connsiteY24" fmla="*/ 769545 h 1682843"/>
                  <a:gd name="connsiteX25" fmla="*/ 879486 w 1178250"/>
                  <a:gd name="connsiteY25" fmla="*/ 651850 h 1682843"/>
                  <a:gd name="connsiteX26" fmla="*/ 843272 w 1178250"/>
                  <a:gd name="connsiteY26" fmla="*/ 543208 h 1682843"/>
                  <a:gd name="connsiteX27" fmla="*/ 752737 w 1178250"/>
                  <a:gd name="connsiteY27" fmla="*/ 461727 h 1682843"/>
                  <a:gd name="connsiteX28" fmla="*/ 671256 w 1178250"/>
                  <a:gd name="connsiteY28" fmla="*/ 307818 h 1682843"/>
                  <a:gd name="connsiteX29" fmla="*/ 644096 w 1178250"/>
                  <a:gd name="connsiteY29" fmla="*/ 181069 h 1682843"/>
                  <a:gd name="connsiteX30" fmla="*/ 498141 w 1178250"/>
                  <a:gd name="connsiteY30" fmla="*/ 1102 h 1682843"/>
                  <a:gd name="connsiteX31" fmla="*/ 417759 w 1178250"/>
                  <a:gd name="connsiteY31" fmla="*/ 9054 h 1682843"/>
                  <a:gd name="connsiteX32" fmla="*/ 372492 w 1178250"/>
                  <a:gd name="connsiteY32" fmla="*/ 0 h 1682843"/>
                  <a:gd name="connsiteX33" fmla="*/ 288409 w 1178250"/>
                  <a:gd name="connsiteY33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64674 w 1178250"/>
                  <a:gd name="connsiteY6" fmla="*/ 787652 h 1682843"/>
                  <a:gd name="connsiteX7" fmla="*/ 49520 w 1178250"/>
                  <a:gd name="connsiteY7" fmla="*/ 1022492 h 1682843"/>
                  <a:gd name="connsiteX8" fmla="*/ 210081 w 1178250"/>
                  <a:gd name="connsiteY8" fmla="*/ 1332160 h 1682843"/>
                  <a:gd name="connsiteX9" fmla="*/ 363438 w 1178250"/>
                  <a:gd name="connsiteY9" fmla="*/ 1493822 h 1682843"/>
                  <a:gd name="connsiteX10" fmla="*/ 508294 w 1178250"/>
                  <a:gd name="connsiteY10" fmla="*/ 1638677 h 1682843"/>
                  <a:gd name="connsiteX11" fmla="*/ 716523 w 1178250"/>
                  <a:gd name="connsiteY11" fmla="*/ 1682843 h 1682843"/>
                  <a:gd name="connsiteX12" fmla="*/ 861379 w 1178250"/>
                  <a:gd name="connsiteY12" fmla="*/ 1626122 h 1682843"/>
                  <a:gd name="connsiteX13" fmla="*/ 1120980 w 1178250"/>
                  <a:gd name="connsiteY13" fmla="*/ 1429348 h 1682843"/>
                  <a:gd name="connsiteX14" fmla="*/ 1178250 w 1178250"/>
                  <a:gd name="connsiteY14" fmla="*/ 1231271 h 1682843"/>
                  <a:gd name="connsiteX15" fmla="*/ 1142036 w 1178250"/>
                  <a:gd name="connsiteY15" fmla="*/ 1131683 h 1682843"/>
                  <a:gd name="connsiteX16" fmla="*/ 1051502 w 1178250"/>
                  <a:gd name="connsiteY16" fmla="*/ 1032095 h 1682843"/>
                  <a:gd name="connsiteX17" fmla="*/ 1087716 w 1178250"/>
                  <a:gd name="connsiteY17" fmla="*/ 1186004 h 1682843"/>
                  <a:gd name="connsiteX18" fmla="*/ 1142036 w 1178250"/>
                  <a:gd name="connsiteY18" fmla="*/ 1240325 h 1682843"/>
                  <a:gd name="connsiteX19" fmla="*/ 1096769 w 1178250"/>
                  <a:gd name="connsiteY19" fmla="*/ 1240325 h 1682843"/>
                  <a:gd name="connsiteX20" fmla="*/ 1042448 w 1178250"/>
                  <a:gd name="connsiteY20" fmla="*/ 1213164 h 1682843"/>
                  <a:gd name="connsiteX21" fmla="*/ 960967 w 1178250"/>
                  <a:gd name="connsiteY21" fmla="*/ 1113576 h 1682843"/>
                  <a:gd name="connsiteX22" fmla="*/ 924753 w 1178250"/>
                  <a:gd name="connsiteY22" fmla="*/ 923454 h 1682843"/>
                  <a:gd name="connsiteX23" fmla="*/ 924753 w 1178250"/>
                  <a:gd name="connsiteY23" fmla="*/ 769545 h 1682843"/>
                  <a:gd name="connsiteX24" fmla="*/ 879486 w 1178250"/>
                  <a:gd name="connsiteY24" fmla="*/ 651850 h 1682843"/>
                  <a:gd name="connsiteX25" fmla="*/ 843272 w 1178250"/>
                  <a:gd name="connsiteY25" fmla="*/ 543208 h 1682843"/>
                  <a:gd name="connsiteX26" fmla="*/ 752737 w 1178250"/>
                  <a:gd name="connsiteY26" fmla="*/ 461727 h 1682843"/>
                  <a:gd name="connsiteX27" fmla="*/ 671256 w 1178250"/>
                  <a:gd name="connsiteY27" fmla="*/ 307818 h 1682843"/>
                  <a:gd name="connsiteX28" fmla="*/ 644096 w 1178250"/>
                  <a:gd name="connsiteY28" fmla="*/ 181069 h 1682843"/>
                  <a:gd name="connsiteX29" fmla="*/ 498141 w 1178250"/>
                  <a:gd name="connsiteY29" fmla="*/ 1102 h 1682843"/>
                  <a:gd name="connsiteX30" fmla="*/ 417759 w 1178250"/>
                  <a:gd name="connsiteY30" fmla="*/ 9054 h 1682843"/>
                  <a:gd name="connsiteX31" fmla="*/ 372492 w 1178250"/>
                  <a:gd name="connsiteY31" fmla="*/ 0 h 1682843"/>
                  <a:gd name="connsiteX32" fmla="*/ 288409 w 1178250"/>
                  <a:gd name="connsiteY32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363438 w 1178250"/>
                  <a:gd name="connsiteY8" fmla="*/ 1493822 h 1682843"/>
                  <a:gd name="connsiteX9" fmla="*/ 508294 w 1178250"/>
                  <a:gd name="connsiteY9" fmla="*/ 1638677 h 1682843"/>
                  <a:gd name="connsiteX10" fmla="*/ 716523 w 1178250"/>
                  <a:gd name="connsiteY10" fmla="*/ 1682843 h 1682843"/>
                  <a:gd name="connsiteX11" fmla="*/ 861379 w 1178250"/>
                  <a:gd name="connsiteY11" fmla="*/ 1626122 h 1682843"/>
                  <a:gd name="connsiteX12" fmla="*/ 1120980 w 1178250"/>
                  <a:gd name="connsiteY12" fmla="*/ 1429348 h 1682843"/>
                  <a:gd name="connsiteX13" fmla="*/ 1178250 w 1178250"/>
                  <a:gd name="connsiteY13" fmla="*/ 1231271 h 1682843"/>
                  <a:gd name="connsiteX14" fmla="*/ 1142036 w 1178250"/>
                  <a:gd name="connsiteY14" fmla="*/ 1131683 h 1682843"/>
                  <a:gd name="connsiteX15" fmla="*/ 1051502 w 1178250"/>
                  <a:gd name="connsiteY15" fmla="*/ 1032095 h 1682843"/>
                  <a:gd name="connsiteX16" fmla="*/ 1087716 w 1178250"/>
                  <a:gd name="connsiteY16" fmla="*/ 1186004 h 1682843"/>
                  <a:gd name="connsiteX17" fmla="*/ 1142036 w 1178250"/>
                  <a:gd name="connsiteY17" fmla="*/ 1240325 h 1682843"/>
                  <a:gd name="connsiteX18" fmla="*/ 1096769 w 1178250"/>
                  <a:gd name="connsiteY18" fmla="*/ 1240325 h 1682843"/>
                  <a:gd name="connsiteX19" fmla="*/ 1042448 w 1178250"/>
                  <a:gd name="connsiteY19" fmla="*/ 1213164 h 1682843"/>
                  <a:gd name="connsiteX20" fmla="*/ 960967 w 1178250"/>
                  <a:gd name="connsiteY20" fmla="*/ 1113576 h 1682843"/>
                  <a:gd name="connsiteX21" fmla="*/ 924753 w 1178250"/>
                  <a:gd name="connsiteY21" fmla="*/ 923454 h 1682843"/>
                  <a:gd name="connsiteX22" fmla="*/ 924753 w 1178250"/>
                  <a:gd name="connsiteY22" fmla="*/ 769545 h 1682843"/>
                  <a:gd name="connsiteX23" fmla="*/ 879486 w 1178250"/>
                  <a:gd name="connsiteY23" fmla="*/ 651850 h 1682843"/>
                  <a:gd name="connsiteX24" fmla="*/ 843272 w 1178250"/>
                  <a:gd name="connsiteY24" fmla="*/ 543208 h 1682843"/>
                  <a:gd name="connsiteX25" fmla="*/ 752737 w 1178250"/>
                  <a:gd name="connsiteY25" fmla="*/ 461727 h 1682843"/>
                  <a:gd name="connsiteX26" fmla="*/ 671256 w 1178250"/>
                  <a:gd name="connsiteY26" fmla="*/ 307818 h 1682843"/>
                  <a:gd name="connsiteX27" fmla="*/ 644096 w 1178250"/>
                  <a:gd name="connsiteY27" fmla="*/ 181069 h 1682843"/>
                  <a:gd name="connsiteX28" fmla="*/ 498141 w 1178250"/>
                  <a:gd name="connsiteY28" fmla="*/ 1102 h 1682843"/>
                  <a:gd name="connsiteX29" fmla="*/ 417759 w 1178250"/>
                  <a:gd name="connsiteY29" fmla="*/ 9054 h 1682843"/>
                  <a:gd name="connsiteX30" fmla="*/ 372492 w 1178250"/>
                  <a:gd name="connsiteY30" fmla="*/ 0 h 1682843"/>
                  <a:gd name="connsiteX31" fmla="*/ 288409 w 1178250"/>
                  <a:gd name="connsiteY31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363438 w 1178250"/>
                  <a:gd name="connsiteY8" fmla="*/ 1493822 h 1682843"/>
                  <a:gd name="connsiteX9" fmla="*/ 508294 w 1178250"/>
                  <a:gd name="connsiteY9" fmla="*/ 1638677 h 1682843"/>
                  <a:gd name="connsiteX10" fmla="*/ 716523 w 1178250"/>
                  <a:gd name="connsiteY10" fmla="*/ 1682843 h 1682843"/>
                  <a:gd name="connsiteX11" fmla="*/ 861379 w 1178250"/>
                  <a:gd name="connsiteY11" fmla="*/ 1626122 h 1682843"/>
                  <a:gd name="connsiteX12" fmla="*/ 1120980 w 1178250"/>
                  <a:gd name="connsiteY12" fmla="*/ 1429348 h 1682843"/>
                  <a:gd name="connsiteX13" fmla="*/ 1178250 w 1178250"/>
                  <a:gd name="connsiteY13" fmla="*/ 1231271 h 1682843"/>
                  <a:gd name="connsiteX14" fmla="*/ 1142036 w 1178250"/>
                  <a:gd name="connsiteY14" fmla="*/ 1131683 h 1682843"/>
                  <a:gd name="connsiteX15" fmla="*/ 1051502 w 1178250"/>
                  <a:gd name="connsiteY15" fmla="*/ 1032095 h 1682843"/>
                  <a:gd name="connsiteX16" fmla="*/ 1087716 w 1178250"/>
                  <a:gd name="connsiteY16" fmla="*/ 1186004 h 1682843"/>
                  <a:gd name="connsiteX17" fmla="*/ 1142036 w 1178250"/>
                  <a:gd name="connsiteY17" fmla="*/ 1240325 h 1682843"/>
                  <a:gd name="connsiteX18" fmla="*/ 1096769 w 1178250"/>
                  <a:gd name="connsiteY18" fmla="*/ 1240325 h 1682843"/>
                  <a:gd name="connsiteX19" fmla="*/ 1042448 w 1178250"/>
                  <a:gd name="connsiteY19" fmla="*/ 1213164 h 1682843"/>
                  <a:gd name="connsiteX20" fmla="*/ 960967 w 1178250"/>
                  <a:gd name="connsiteY20" fmla="*/ 1113576 h 1682843"/>
                  <a:gd name="connsiteX21" fmla="*/ 924753 w 1178250"/>
                  <a:gd name="connsiteY21" fmla="*/ 923454 h 1682843"/>
                  <a:gd name="connsiteX22" fmla="*/ 924753 w 1178250"/>
                  <a:gd name="connsiteY22" fmla="*/ 769545 h 1682843"/>
                  <a:gd name="connsiteX23" fmla="*/ 879486 w 1178250"/>
                  <a:gd name="connsiteY23" fmla="*/ 651850 h 1682843"/>
                  <a:gd name="connsiteX24" fmla="*/ 843272 w 1178250"/>
                  <a:gd name="connsiteY24" fmla="*/ 543208 h 1682843"/>
                  <a:gd name="connsiteX25" fmla="*/ 752737 w 1178250"/>
                  <a:gd name="connsiteY25" fmla="*/ 461727 h 1682843"/>
                  <a:gd name="connsiteX26" fmla="*/ 671256 w 1178250"/>
                  <a:gd name="connsiteY26" fmla="*/ 307818 h 1682843"/>
                  <a:gd name="connsiteX27" fmla="*/ 644096 w 1178250"/>
                  <a:gd name="connsiteY27" fmla="*/ 181069 h 1682843"/>
                  <a:gd name="connsiteX28" fmla="*/ 498141 w 1178250"/>
                  <a:gd name="connsiteY28" fmla="*/ 1102 h 1682843"/>
                  <a:gd name="connsiteX29" fmla="*/ 417759 w 1178250"/>
                  <a:gd name="connsiteY29" fmla="*/ 9054 h 1682843"/>
                  <a:gd name="connsiteX30" fmla="*/ 372492 w 1178250"/>
                  <a:gd name="connsiteY30" fmla="*/ 0 h 1682843"/>
                  <a:gd name="connsiteX31" fmla="*/ 288409 w 1178250"/>
                  <a:gd name="connsiteY31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363438 w 1178250"/>
                  <a:gd name="connsiteY8" fmla="*/ 1493822 h 1682843"/>
                  <a:gd name="connsiteX9" fmla="*/ 508294 w 1178250"/>
                  <a:gd name="connsiteY9" fmla="*/ 1638677 h 1682843"/>
                  <a:gd name="connsiteX10" fmla="*/ 716523 w 1178250"/>
                  <a:gd name="connsiteY10" fmla="*/ 1682843 h 1682843"/>
                  <a:gd name="connsiteX11" fmla="*/ 861379 w 1178250"/>
                  <a:gd name="connsiteY11" fmla="*/ 1626122 h 1682843"/>
                  <a:gd name="connsiteX12" fmla="*/ 1120980 w 1178250"/>
                  <a:gd name="connsiteY12" fmla="*/ 1429348 h 1682843"/>
                  <a:gd name="connsiteX13" fmla="*/ 1178250 w 1178250"/>
                  <a:gd name="connsiteY13" fmla="*/ 1231271 h 1682843"/>
                  <a:gd name="connsiteX14" fmla="*/ 1142036 w 1178250"/>
                  <a:gd name="connsiteY14" fmla="*/ 1131683 h 1682843"/>
                  <a:gd name="connsiteX15" fmla="*/ 1051502 w 1178250"/>
                  <a:gd name="connsiteY15" fmla="*/ 1032095 h 1682843"/>
                  <a:gd name="connsiteX16" fmla="*/ 1087716 w 1178250"/>
                  <a:gd name="connsiteY16" fmla="*/ 1186004 h 1682843"/>
                  <a:gd name="connsiteX17" fmla="*/ 1142036 w 1178250"/>
                  <a:gd name="connsiteY17" fmla="*/ 1240325 h 1682843"/>
                  <a:gd name="connsiteX18" fmla="*/ 1096769 w 1178250"/>
                  <a:gd name="connsiteY18" fmla="*/ 1240325 h 1682843"/>
                  <a:gd name="connsiteX19" fmla="*/ 1042448 w 1178250"/>
                  <a:gd name="connsiteY19" fmla="*/ 1213164 h 1682843"/>
                  <a:gd name="connsiteX20" fmla="*/ 960967 w 1178250"/>
                  <a:gd name="connsiteY20" fmla="*/ 1113576 h 1682843"/>
                  <a:gd name="connsiteX21" fmla="*/ 924753 w 1178250"/>
                  <a:gd name="connsiteY21" fmla="*/ 923454 h 1682843"/>
                  <a:gd name="connsiteX22" fmla="*/ 924753 w 1178250"/>
                  <a:gd name="connsiteY22" fmla="*/ 769545 h 1682843"/>
                  <a:gd name="connsiteX23" fmla="*/ 879486 w 1178250"/>
                  <a:gd name="connsiteY23" fmla="*/ 651850 h 1682843"/>
                  <a:gd name="connsiteX24" fmla="*/ 843272 w 1178250"/>
                  <a:gd name="connsiteY24" fmla="*/ 543208 h 1682843"/>
                  <a:gd name="connsiteX25" fmla="*/ 752737 w 1178250"/>
                  <a:gd name="connsiteY25" fmla="*/ 461727 h 1682843"/>
                  <a:gd name="connsiteX26" fmla="*/ 671256 w 1178250"/>
                  <a:gd name="connsiteY26" fmla="*/ 307818 h 1682843"/>
                  <a:gd name="connsiteX27" fmla="*/ 644096 w 1178250"/>
                  <a:gd name="connsiteY27" fmla="*/ 181069 h 1682843"/>
                  <a:gd name="connsiteX28" fmla="*/ 498141 w 1178250"/>
                  <a:gd name="connsiteY28" fmla="*/ 1102 h 1682843"/>
                  <a:gd name="connsiteX29" fmla="*/ 417759 w 1178250"/>
                  <a:gd name="connsiteY29" fmla="*/ 9054 h 1682843"/>
                  <a:gd name="connsiteX30" fmla="*/ 372492 w 1178250"/>
                  <a:gd name="connsiteY30" fmla="*/ 0 h 1682843"/>
                  <a:gd name="connsiteX31" fmla="*/ 288409 w 1178250"/>
                  <a:gd name="connsiteY31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508294 w 1178250"/>
                  <a:gd name="connsiteY8" fmla="*/ 1638677 h 1682843"/>
                  <a:gd name="connsiteX9" fmla="*/ 716523 w 1178250"/>
                  <a:gd name="connsiteY9" fmla="*/ 1682843 h 1682843"/>
                  <a:gd name="connsiteX10" fmla="*/ 861379 w 1178250"/>
                  <a:gd name="connsiteY10" fmla="*/ 1626122 h 1682843"/>
                  <a:gd name="connsiteX11" fmla="*/ 1120980 w 1178250"/>
                  <a:gd name="connsiteY11" fmla="*/ 1429348 h 1682843"/>
                  <a:gd name="connsiteX12" fmla="*/ 1178250 w 1178250"/>
                  <a:gd name="connsiteY12" fmla="*/ 1231271 h 1682843"/>
                  <a:gd name="connsiteX13" fmla="*/ 1142036 w 1178250"/>
                  <a:gd name="connsiteY13" fmla="*/ 1131683 h 1682843"/>
                  <a:gd name="connsiteX14" fmla="*/ 1051502 w 1178250"/>
                  <a:gd name="connsiteY14" fmla="*/ 1032095 h 1682843"/>
                  <a:gd name="connsiteX15" fmla="*/ 1087716 w 1178250"/>
                  <a:gd name="connsiteY15" fmla="*/ 1186004 h 1682843"/>
                  <a:gd name="connsiteX16" fmla="*/ 1142036 w 1178250"/>
                  <a:gd name="connsiteY16" fmla="*/ 1240325 h 1682843"/>
                  <a:gd name="connsiteX17" fmla="*/ 1096769 w 1178250"/>
                  <a:gd name="connsiteY17" fmla="*/ 1240325 h 1682843"/>
                  <a:gd name="connsiteX18" fmla="*/ 1042448 w 1178250"/>
                  <a:gd name="connsiteY18" fmla="*/ 1213164 h 1682843"/>
                  <a:gd name="connsiteX19" fmla="*/ 960967 w 1178250"/>
                  <a:gd name="connsiteY19" fmla="*/ 1113576 h 1682843"/>
                  <a:gd name="connsiteX20" fmla="*/ 924753 w 1178250"/>
                  <a:gd name="connsiteY20" fmla="*/ 923454 h 1682843"/>
                  <a:gd name="connsiteX21" fmla="*/ 924753 w 1178250"/>
                  <a:gd name="connsiteY21" fmla="*/ 769545 h 1682843"/>
                  <a:gd name="connsiteX22" fmla="*/ 879486 w 1178250"/>
                  <a:gd name="connsiteY22" fmla="*/ 651850 h 1682843"/>
                  <a:gd name="connsiteX23" fmla="*/ 843272 w 1178250"/>
                  <a:gd name="connsiteY23" fmla="*/ 543208 h 1682843"/>
                  <a:gd name="connsiteX24" fmla="*/ 752737 w 1178250"/>
                  <a:gd name="connsiteY24" fmla="*/ 461727 h 1682843"/>
                  <a:gd name="connsiteX25" fmla="*/ 671256 w 1178250"/>
                  <a:gd name="connsiteY25" fmla="*/ 307818 h 1682843"/>
                  <a:gd name="connsiteX26" fmla="*/ 644096 w 1178250"/>
                  <a:gd name="connsiteY26" fmla="*/ 181069 h 1682843"/>
                  <a:gd name="connsiteX27" fmla="*/ 498141 w 1178250"/>
                  <a:gd name="connsiteY27" fmla="*/ 1102 h 1682843"/>
                  <a:gd name="connsiteX28" fmla="*/ 417759 w 1178250"/>
                  <a:gd name="connsiteY28" fmla="*/ 9054 h 1682843"/>
                  <a:gd name="connsiteX29" fmla="*/ 372492 w 1178250"/>
                  <a:gd name="connsiteY29" fmla="*/ 0 h 1682843"/>
                  <a:gd name="connsiteX30" fmla="*/ 288409 w 1178250"/>
                  <a:gd name="connsiteY30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508294 w 1178250"/>
                  <a:gd name="connsiteY8" fmla="*/ 1638677 h 1682843"/>
                  <a:gd name="connsiteX9" fmla="*/ 716523 w 1178250"/>
                  <a:gd name="connsiteY9" fmla="*/ 1682843 h 1682843"/>
                  <a:gd name="connsiteX10" fmla="*/ 861379 w 1178250"/>
                  <a:gd name="connsiteY10" fmla="*/ 1626122 h 1682843"/>
                  <a:gd name="connsiteX11" fmla="*/ 1120980 w 1178250"/>
                  <a:gd name="connsiteY11" fmla="*/ 1429348 h 1682843"/>
                  <a:gd name="connsiteX12" fmla="*/ 1178250 w 1178250"/>
                  <a:gd name="connsiteY12" fmla="*/ 1231271 h 1682843"/>
                  <a:gd name="connsiteX13" fmla="*/ 1142036 w 1178250"/>
                  <a:gd name="connsiteY13" fmla="*/ 1131683 h 1682843"/>
                  <a:gd name="connsiteX14" fmla="*/ 1051502 w 1178250"/>
                  <a:gd name="connsiteY14" fmla="*/ 1032095 h 1682843"/>
                  <a:gd name="connsiteX15" fmla="*/ 1087716 w 1178250"/>
                  <a:gd name="connsiteY15" fmla="*/ 1186004 h 1682843"/>
                  <a:gd name="connsiteX16" fmla="*/ 1142036 w 1178250"/>
                  <a:gd name="connsiteY16" fmla="*/ 1240325 h 1682843"/>
                  <a:gd name="connsiteX17" fmla="*/ 1096769 w 1178250"/>
                  <a:gd name="connsiteY17" fmla="*/ 1240325 h 1682843"/>
                  <a:gd name="connsiteX18" fmla="*/ 1042448 w 1178250"/>
                  <a:gd name="connsiteY18" fmla="*/ 1213164 h 1682843"/>
                  <a:gd name="connsiteX19" fmla="*/ 960967 w 1178250"/>
                  <a:gd name="connsiteY19" fmla="*/ 1113576 h 1682843"/>
                  <a:gd name="connsiteX20" fmla="*/ 924753 w 1178250"/>
                  <a:gd name="connsiteY20" fmla="*/ 923454 h 1682843"/>
                  <a:gd name="connsiteX21" fmla="*/ 924753 w 1178250"/>
                  <a:gd name="connsiteY21" fmla="*/ 769545 h 1682843"/>
                  <a:gd name="connsiteX22" fmla="*/ 879486 w 1178250"/>
                  <a:gd name="connsiteY22" fmla="*/ 651850 h 1682843"/>
                  <a:gd name="connsiteX23" fmla="*/ 843272 w 1178250"/>
                  <a:gd name="connsiteY23" fmla="*/ 543208 h 1682843"/>
                  <a:gd name="connsiteX24" fmla="*/ 752737 w 1178250"/>
                  <a:gd name="connsiteY24" fmla="*/ 461727 h 1682843"/>
                  <a:gd name="connsiteX25" fmla="*/ 671256 w 1178250"/>
                  <a:gd name="connsiteY25" fmla="*/ 307818 h 1682843"/>
                  <a:gd name="connsiteX26" fmla="*/ 644096 w 1178250"/>
                  <a:gd name="connsiteY26" fmla="*/ 181069 h 1682843"/>
                  <a:gd name="connsiteX27" fmla="*/ 498141 w 1178250"/>
                  <a:gd name="connsiteY27" fmla="*/ 1102 h 1682843"/>
                  <a:gd name="connsiteX28" fmla="*/ 417759 w 1178250"/>
                  <a:gd name="connsiteY28" fmla="*/ 9054 h 1682843"/>
                  <a:gd name="connsiteX29" fmla="*/ 372492 w 1178250"/>
                  <a:gd name="connsiteY29" fmla="*/ 0 h 1682843"/>
                  <a:gd name="connsiteX30" fmla="*/ 288409 w 1178250"/>
                  <a:gd name="connsiteY30" fmla="*/ 43416 h 1682843"/>
                  <a:gd name="connsiteX0" fmla="*/ 288409 w 1178250"/>
                  <a:gd name="connsiteY0" fmla="*/ 43416 h 1682843"/>
                  <a:gd name="connsiteX1" fmla="*/ 224486 w 1178250"/>
                  <a:gd name="connsiteY1" fmla="*/ 111593 h 1682843"/>
                  <a:gd name="connsiteX2" fmla="*/ 200476 w 1178250"/>
                  <a:gd name="connsiteY2" fmla="*/ 144856 h 1682843"/>
                  <a:gd name="connsiteX3" fmla="*/ 83883 w 1178250"/>
                  <a:gd name="connsiteY3" fmla="*/ 158711 h 1682843"/>
                  <a:gd name="connsiteX4" fmla="*/ 22910 w 1178250"/>
                  <a:gd name="connsiteY4" fmla="*/ 307818 h 1682843"/>
                  <a:gd name="connsiteX5" fmla="*/ 0 w 1178250"/>
                  <a:gd name="connsiteY5" fmla="*/ 398353 h 1682843"/>
                  <a:gd name="connsiteX6" fmla="*/ 49520 w 1178250"/>
                  <a:gd name="connsiteY6" fmla="*/ 1022492 h 1682843"/>
                  <a:gd name="connsiteX7" fmla="*/ 210081 w 1178250"/>
                  <a:gd name="connsiteY7" fmla="*/ 1332160 h 1682843"/>
                  <a:gd name="connsiteX8" fmla="*/ 508294 w 1178250"/>
                  <a:gd name="connsiteY8" fmla="*/ 1638677 h 1682843"/>
                  <a:gd name="connsiteX9" fmla="*/ 716523 w 1178250"/>
                  <a:gd name="connsiteY9" fmla="*/ 1682843 h 1682843"/>
                  <a:gd name="connsiteX10" fmla="*/ 861379 w 1178250"/>
                  <a:gd name="connsiteY10" fmla="*/ 1626122 h 1682843"/>
                  <a:gd name="connsiteX11" fmla="*/ 1120980 w 1178250"/>
                  <a:gd name="connsiteY11" fmla="*/ 1429348 h 1682843"/>
                  <a:gd name="connsiteX12" fmla="*/ 1178250 w 1178250"/>
                  <a:gd name="connsiteY12" fmla="*/ 1231271 h 1682843"/>
                  <a:gd name="connsiteX13" fmla="*/ 1142036 w 1178250"/>
                  <a:gd name="connsiteY13" fmla="*/ 1131683 h 1682843"/>
                  <a:gd name="connsiteX14" fmla="*/ 1051502 w 1178250"/>
                  <a:gd name="connsiteY14" fmla="*/ 1032095 h 1682843"/>
                  <a:gd name="connsiteX15" fmla="*/ 1087716 w 1178250"/>
                  <a:gd name="connsiteY15" fmla="*/ 1186004 h 1682843"/>
                  <a:gd name="connsiteX16" fmla="*/ 1142036 w 1178250"/>
                  <a:gd name="connsiteY16" fmla="*/ 1240325 h 1682843"/>
                  <a:gd name="connsiteX17" fmla="*/ 1096769 w 1178250"/>
                  <a:gd name="connsiteY17" fmla="*/ 1240325 h 1682843"/>
                  <a:gd name="connsiteX18" fmla="*/ 1042448 w 1178250"/>
                  <a:gd name="connsiteY18" fmla="*/ 1213164 h 1682843"/>
                  <a:gd name="connsiteX19" fmla="*/ 960967 w 1178250"/>
                  <a:gd name="connsiteY19" fmla="*/ 1113576 h 1682843"/>
                  <a:gd name="connsiteX20" fmla="*/ 924753 w 1178250"/>
                  <a:gd name="connsiteY20" fmla="*/ 923454 h 1682843"/>
                  <a:gd name="connsiteX21" fmla="*/ 924753 w 1178250"/>
                  <a:gd name="connsiteY21" fmla="*/ 769545 h 1682843"/>
                  <a:gd name="connsiteX22" fmla="*/ 879486 w 1178250"/>
                  <a:gd name="connsiteY22" fmla="*/ 651850 h 1682843"/>
                  <a:gd name="connsiteX23" fmla="*/ 843272 w 1178250"/>
                  <a:gd name="connsiteY23" fmla="*/ 543208 h 1682843"/>
                  <a:gd name="connsiteX24" fmla="*/ 752737 w 1178250"/>
                  <a:gd name="connsiteY24" fmla="*/ 461727 h 1682843"/>
                  <a:gd name="connsiteX25" fmla="*/ 671256 w 1178250"/>
                  <a:gd name="connsiteY25" fmla="*/ 307818 h 1682843"/>
                  <a:gd name="connsiteX26" fmla="*/ 644096 w 1178250"/>
                  <a:gd name="connsiteY26" fmla="*/ 181069 h 1682843"/>
                  <a:gd name="connsiteX27" fmla="*/ 498141 w 1178250"/>
                  <a:gd name="connsiteY27" fmla="*/ 1102 h 1682843"/>
                  <a:gd name="connsiteX28" fmla="*/ 417759 w 1178250"/>
                  <a:gd name="connsiteY28" fmla="*/ 9054 h 1682843"/>
                  <a:gd name="connsiteX29" fmla="*/ 372492 w 1178250"/>
                  <a:gd name="connsiteY29" fmla="*/ 0 h 1682843"/>
                  <a:gd name="connsiteX30" fmla="*/ 288409 w 1178250"/>
                  <a:gd name="connsiteY30" fmla="*/ 43416 h 1682843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24753 w 1178250"/>
                  <a:gd name="connsiteY20" fmla="*/ 923454 h 1706620"/>
                  <a:gd name="connsiteX21" fmla="*/ 924753 w 1178250"/>
                  <a:gd name="connsiteY21" fmla="*/ 769545 h 1706620"/>
                  <a:gd name="connsiteX22" fmla="*/ 879486 w 1178250"/>
                  <a:gd name="connsiteY22" fmla="*/ 651850 h 1706620"/>
                  <a:gd name="connsiteX23" fmla="*/ 843272 w 1178250"/>
                  <a:gd name="connsiteY23" fmla="*/ 543208 h 1706620"/>
                  <a:gd name="connsiteX24" fmla="*/ 752737 w 1178250"/>
                  <a:gd name="connsiteY24" fmla="*/ 461727 h 1706620"/>
                  <a:gd name="connsiteX25" fmla="*/ 671256 w 1178250"/>
                  <a:gd name="connsiteY25" fmla="*/ 307818 h 1706620"/>
                  <a:gd name="connsiteX26" fmla="*/ 644096 w 1178250"/>
                  <a:gd name="connsiteY26" fmla="*/ 181069 h 1706620"/>
                  <a:gd name="connsiteX27" fmla="*/ 498141 w 1178250"/>
                  <a:gd name="connsiteY27" fmla="*/ 1102 h 1706620"/>
                  <a:gd name="connsiteX28" fmla="*/ 417759 w 1178250"/>
                  <a:gd name="connsiteY28" fmla="*/ 9054 h 1706620"/>
                  <a:gd name="connsiteX29" fmla="*/ 372492 w 1178250"/>
                  <a:gd name="connsiteY29" fmla="*/ 0 h 1706620"/>
                  <a:gd name="connsiteX30" fmla="*/ 288409 w 1178250"/>
                  <a:gd name="connsiteY30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24753 w 1178250"/>
                  <a:gd name="connsiteY20" fmla="*/ 923454 h 1706620"/>
                  <a:gd name="connsiteX21" fmla="*/ 924753 w 1178250"/>
                  <a:gd name="connsiteY21" fmla="*/ 769545 h 1706620"/>
                  <a:gd name="connsiteX22" fmla="*/ 879486 w 1178250"/>
                  <a:gd name="connsiteY22" fmla="*/ 651850 h 1706620"/>
                  <a:gd name="connsiteX23" fmla="*/ 843272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24753 w 1178250"/>
                  <a:gd name="connsiteY20" fmla="*/ 923454 h 1706620"/>
                  <a:gd name="connsiteX21" fmla="*/ 924753 w 1178250"/>
                  <a:gd name="connsiteY21" fmla="*/ 769545 h 1706620"/>
                  <a:gd name="connsiteX22" fmla="*/ 879486 w 1178250"/>
                  <a:gd name="connsiteY22" fmla="*/ 651850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24753 w 1178250"/>
                  <a:gd name="connsiteY20" fmla="*/ 923454 h 1706620"/>
                  <a:gd name="connsiteX21" fmla="*/ 924753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24753 w 1178250"/>
                  <a:gd name="connsiteY20" fmla="*/ 923454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960967 w 1178250"/>
                  <a:gd name="connsiteY19" fmla="*/ 1113576 h 1706620"/>
                  <a:gd name="connsiteX20" fmla="*/ 974649 w 1178250"/>
                  <a:gd name="connsiteY20" fmla="*/ 918465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42448 w 1178250"/>
                  <a:gd name="connsiteY18" fmla="*/ 1213164 h 1706620"/>
                  <a:gd name="connsiteX19" fmla="*/ 1000882 w 1178250"/>
                  <a:gd name="connsiteY19" fmla="*/ 1078649 h 1706620"/>
                  <a:gd name="connsiteX20" fmla="*/ 974649 w 1178250"/>
                  <a:gd name="connsiteY20" fmla="*/ 918465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57415 w 1178250"/>
                  <a:gd name="connsiteY18" fmla="*/ 1178238 h 1706620"/>
                  <a:gd name="connsiteX19" fmla="*/ 1000882 w 1178250"/>
                  <a:gd name="connsiteY19" fmla="*/ 1078649 h 1706620"/>
                  <a:gd name="connsiteX20" fmla="*/ 974649 w 1178250"/>
                  <a:gd name="connsiteY20" fmla="*/ 918465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671256 w 1178250"/>
                  <a:gd name="connsiteY26" fmla="*/ 307818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57415 w 1178250"/>
                  <a:gd name="connsiteY18" fmla="*/ 1178238 h 1706620"/>
                  <a:gd name="connsiteX19" fmla="*/ 1000882 w 1178250"/>
                  <a:gd name="connsiteY19" fmla="*/ 1078649 h 1706620"/>
                  <a:gd name="connsiteX20" fmla="*/ 974649 w 1178250"/>
                  <a:gd name="connsiteY20" fmla="*/ 918465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711172 w 1178250"/>
                  <a:gd name="connsiteY26" fmla="*/ 292849 h 1706620"/>
                  <a:gd name="connsiteX27" fmla="*/ 644096 w 1178250"/>
                  <a:gd name="connsiteY27" fmla="*/ 181069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43416 h 1706620"/>
                  <a:gd name="connsiteX1" fmla="*/ 224486 w 1178250"/>
                  <a:gd name="connsiteY1" fmla="*/ 111593 h 1706620"/>
                  <a:gd name="connsiteX2" fmla="*/ 200476 w 1178250"/>
                  <a:gd name="connsiteY2" fmla="*/ 144856 h 1706620"/>
                  <a:gd name="connsiteX3" fmla="*/ 83883 w 1178250"/>
                  <a:gd name="connsiteY3" fmla="*/ 158711 h 1706620"/>
                  <a:gd name="connsiteX4" fmla="*/ 22910 w 1178250"/>
                  <a:gd name="connsiteY4" fmla="*/ 307818 h 1706620"/>
                  <a:gd name="connsiteX5" fmla="*/ 0 w 1178250"/>
                  <a:gd name="connsiteY5" fmla="*/ 398353 h 1706620"/>
                  <a:gd name="connsiteX6" fmla="*/ 49520 w 1178250"/>
                  <a:gd name="connsiteY6" fmla="*/ 1022492 h 1706620"/>
                  <a:gd name="connsiteX7" fmla="*/ 210081 w 1178250"/>
                  <a:gd name="connsiteY7" fmla="*/ 1332160 h 1706620"/>
                  <a:gd name="connsiteX8" fmla="*/ 508294 w 1178250"/>
                  <a:gd name="connsiteY8" fmla="*/ 1638677 h 1706620"/>
                  <a:gd name="connsiteX9" fmla="*/ 716523 w 1178250"/>
                  <a:gd name="connsiteY9" fmla="*/ 1682843 h 1706620"/>
                  <a:gd name="connsiteX10" fmla="*/ 861379 w 1178250"/>
                  <a:gd name="connsiteY10" fmla="*/ 1626122 h 1706620"/>
                  <a:gd name="connsiteX11" fmla="*/ 1120980 w 1178250"/>
                  <a:gd name="connsiteY11" fmla="*/ 1429348 h 1706620"/>
                  <a:gd name="connsiteX12" fmla="*/ 1178250 w 1178250"/>
                  <a:gd name="connsiteY12" fmla="*/ 1231271 h 1706620"/>
                  <a:gd name="connsiteX13" fmla="*/ 1142036 w 1178250"/>
                  <a:gd name="connsiteY13" fmla="*/ 1131683 h 1706620"/>
                  <a:gd name="connsiteX14" fmla="*/ 1051502 w 1178250"/>
                  <a:gd name="connsiteY14" fmla="*/ 1032095 h 1706620"/>
                  <a:gd name="connsiteX15" fmla="*/ 1087716 w 1178250"/>
                  <a:gd name="connsiteY15" fmla="*/ 1186004 h 1706620"/>
                  <a:gd name="connsiteX16" fmla="*/ 1142036 w 1178250"/>
                  <a:gd name="connsiteY16" fmla="*/ 1240325 h 1706620"/>
                  <a:gd name="connsiteX17" fmla="*/ 1096769 w 1178250"/>
                  <a:gd name="connsiteY17" fmla="*/ 1240325 h 1706620"/>
                  <a:gd name="connsiteX18" fmla="*/ 1057415 w 1178250"/>
                  <a:gd name="connsiteY18" fmla="*/ 1178238 h 1706620"/>
                  <a:gd name="connsiteX19" fmla="*/ 1000882 w 1178250"/>
                  <a:gd name="connsiteY19" fmla="*/ 1078649 h 1706620"/>
                  <a:gd name="connsiteX20" fmla="*/ 974649 w 1178250"/>
                  <a:gd name="connsiteY20" fmla="*/ 918465 h 1706620"/>
                  <a:gd name="connsiteX21" fmla="*/ 969658 w 1178250"/>
                  <a:gd name="connsiteY21" fmla="*/ 769545 h 1706620"/>
                  <a:gd name="connsiteX22" fmla="*/ 939359 w 1178250"/>
                  <a:gd name="connsiteY22" fmla="*/ 651851 h 1706620"/>
                  <a:gd name="connsiteX23" fmla="*/ 898155 w 1178250"/>
                  <a:gd name="connsiteY23" fmla="*/ 543208 h 1706620"/>
                  <a:gd name="connsiteX24" fmla="*/ 828952 w 1178250"/>
                  <a:gd name="connsiteY24" fmla="*/ 474496 h 1706620"/>
                  <a:gd name="connsiteX25" fmla="*/ 752737 w 1178250"/>
                  <a:gd name="connsiteY25" fmla="*/ 461727 h 1706620"/>
                  <a:gd name="connsiteX26" fmla="*/ 711172 w 1178250"/>
                  <a:gd name="connsiteY26" fmla="*/ 292849 h 1706620"/>
                  <a:gd name="connsiteX27" fmla="*/ 679022 w 1178250"/>
                  <a:gd name="connsiteY27" fmla="*/ 166101 h 1706620"/>
                  <a:gd name="connsiteX28" fmla="*/ 498141 w 1178250"/>
                  <a:gd name="connsiteY28" fmla="*/ 1102 h 1706620"/>
                  <a:gd name="connsiteX29" fmla="*/ 417759 w 1178250"/>
                  <a:gd name="connsiteY29" fmla="*/ 9054 h 1706620"/>
                  <a:gd name="connsiteX30" fmla="*/ 372492 w 1178250"/>
                  <a:gd name="connsiteY30" fmla="*/ 0 h 1706620"/>
                  <a:gd name="connsiteX31" fmla="*/ 288409 w 1178250"/>
                  <a:gd name="connsiteY31" fmla="*/ 43416 h 1706620"/>
                  <a:gd name="connsiteX0" fmla="*/ 288409 w 1178250"/>
                  <a:gd name="connsiteY0" fmla="*/ 114193 h 1777397"/>
                  <a:gd name="connsiteX1" fmla="*/ 224486 w 1178250"/>
                  <a:gd name="connsiteY1" fmla="*/ 182370 h 1777397"/>
                  <a:gd name="connsiteX2" fmla="*/ 200476 w 1178250"/>
                  <a:gd name="connsiteY2" fmla="*/ 215633 h 1777397"/>
                  <a:gd name="connsiteX3" fmla="*/ 83883 w 1178250"/>
                  <a:gd name="connsiteY3" fmla="*/ 229488 h 1777397"/>
                  <a:gd name="connsiteX4" fmla="*/ 22910 w 1178250"/>
                  <a:gd name="connsiteY4" fmla="*/ 378595 h 1777397"/>
                  <a:gd name="connsiteX5" fmla="*/ 0 w 1178250"/>
                  <a:gd name="connsiteY5" fmla="*/ 469130 h 1777397"/>
                  <a:gd name="connsiteX6" fmla="*/ 49520 w 1178250"/>
                  <a:gd name="connsiteY6" fmla="*/ 1093269 h 1777397"/>
                  <a:gd name="connsiteX7" fmla="*/ 210081 w 1178250"/>
                  <a:gd name="connsiteY7" fmla="*/ 1402937 h 1777397"/>
                  <a:gd name="connsiteX8" fmla="*/ 508294 w 1178250"/>
                  <a:gd name="connsiteY8" fmla="*/ 1709454 h 1777397"/>
                  <a:gd name="connsiteX9" fmla="*/ 716523 w 1178250"/>
                  <a:gd name="connsiteY9" fmla="*/ 1753620 h 1777397"/>
                  <a:gd name="connsiteX10" fmla="*/ 861379 w 1178250"/>
                  <a:gd name="connsiteY10" fmla="*/ 1696899 h 1777397"/>
                  <a:gd name="connsiteX11" fmla="*/ 1120980 w 1178250"/>
                  <a:gd name="connsiteY11" fmla="*/ 1500125 h 1777397"/>
                  <a:gd name="connsiteX12" fmla="*/ 1178250 w 1178250"/>
                  <a:gd name="connsiteY12" fmla="*/ 1302048 h 1777397"/>
                  <a:gd name="connsiteX13" fmla="*/ 1142036 w 1178250"/>
                  <a:gd name="connsiteY13" fmla="*/ 1202460 h 1777397"/>
                  <a:gd name="connsiteX14" fmla="*/ 1051502 w 1178250"/>
                  <a:gd name="connsiteY14" fmla="*/ 1102872 h 1777397"/>
                  <a:gd name="connsiteX15" fmla="*/ 1087716 w 1178250"/>
                  <a:gd name="connsiteY15" fmla="*/ 1256781 h 1777397"/>
                  <a:gd name="connsiteX16" fmla="*/ 1142036 w 1178250"/>
                  <a:gd name="connsiteY16" fmla="*/ 1311102 h 1777397"/>
                  <a:gd name="connsiteX17" fmla="*/ 1096769 w 1178250"/>
                  <a:gd name="connsiteY17" fmla="*/ 1311102 h 1777397"/>
                  <a:gd name="connsiteX18" fmla="*/ 1057415 w 1178250"/>
                  <a:gd name="connsiteY18" fmla="*/ 1249015 h 1777397"/>
                  <a:gd name="connsiteX19" fmla="*/ 1000882 w 1178250"/>
                  <a:gd name="connsiteY19" fmla="*/ 1149426 h 1777397"/>
                  <a:gd name="connsiteX20" fmla="*/ 974649 w 1178250"/>
                  <a:gd name="connsiteY20" fmla="*/ 989242 h 1777397"/>
                  <a:gd name="connsiteX21" fmla="*/ 969658 w 1178250"/>
                  <a:gd name="connsiteY21" fmla="*/ 840322 h 1777397"/>
                  <a:gd name="connsiteX22" fmla="*/ 939359 w 1178250"/>
                  <a:gd name="connsiteY22" fmla="*/ 722628 h 1777397"/>
                  <a:gd name="connsiteX23" fmla="*/ 898155 w 1178250"/>
                  <a:gd name="connsiteY23" fmla="*/ 613985 h 1777397"/>
                  <a:gd name="connsiteX24" fmla="*/ 828952 w 1178250"/>
                  <a:gd name="connsiteY24" fmla="*/ 545273 h 1777397"/>
                  <a:gd name="connsiteX25" fmla="*/ 752737 w 1178250"/>
                  <a:gd name="connsiteY25" fmla="*/ 532504 h 1777397"/>
                  <a:gd name="connsiteX26" fmla="*/ 711172 w 1178250"/>
                  <a:gd name="connsiteY26" fmla="*/ 363626 h 1777397"/>
                  <a:gd name="connsiteX27" fmla="*/ 679022 w 1178250"/>
                  <a:gd name="connsiteY27" fmla="*/ 236878 h 1777397"/>
                  <a:gd name="connsiteX28" fmla="*/ 498141 w 1178250"/>
                  <a:gd name="connsiteY28" fmla="*/ 71879 h 1777397"/>
                  <a:gd name="connsiteX29" fmla="*/ 397802 w 1178250"/>
                  <a:gd name="connsiteY29" fmla="*/ 0 h 1777397"/>
                  <a:gd name="connsiteX30" fmla="*/ 372492 w 1178250"/>
                  <a:gd name="connsiteY30" fmla="*/ 70777 h 1777397"/>
                  <a:gd name="connsiteX31" fmla="*/ 288409 w 1178250"/>
                  <a:gd name="connsiteY31" fmla="*/ 114193 h 1777397"/>
                  <a:gd name="connsiteX0" fmla="*/ 288409 w 1178250"/>
                  <a:gd name="connsiteY0" fmla="*/ 114193 h 1777397"/>
                  <a:gd name="connsiteX1" fmla="*/ 224486 w 1178250"/>
                  <a:gd name="connsiteY1" fmla="*/ 182370 h 1777397"/>
                  <a:gd name="connsiteX2" fmla="*/ 200476 w 1178250"/>
                  <a:gd name="connsiteY2" fmla="*/ 215633 h 1777397"/>
                  <a:gd name="connsiteX3" fmla="*/ 83883 w 1178250"/>
                  <a:gd name="connsiteY3" fmla="*/ 229488 h 1777397"/>
                  <a:gd name="connsiteX4" fmla="*/ 22910 w 1178250"/>
                  <a:gd name="connsiteY4" fmla="*/ 378595 h 1777397"/>
                  <a:gd name="connsiteX5" fmla="*/ 0 w 1178250"/>
                  <a:gd name="connsiteY5" fmla="*/ 469130 h 1777397"/>
                  <a:gd name="connsiteX6" fmla="*/ 49520 w 1178250"/>
                  <a:gd name="connsiteY6" fmla="*/ 1093269 h 1777397"/>
                  <a:gd name="connsiteX7" fmla="*/ 210081 w 1178250"/>
                  <a:gd name="connsiteY7" fmla="*/ 1402937 h 1777397"/>
                  <a:gd name="connsiteX8" fmla="*/ 508294 w 1178250"/>
                  <a:gd name="connsiteY8" fmla="*/ 1709454 h 1777397"/>
                  <a:gd name="connsiteX9" fmla="*/ 716523 w 1178250"/>
                  <a:gd name="connsiteY9" fmla="*/ 1753620 h 1777397"/>
                  <a:gd name="connsiteX10" fmla="*/ 861379 w 1178250"/>
                  <a:gd name="connsiteY10" fmla="*/ 1696899 h 1777397"/>
                  <a:gd name="connsiteX11" fmla="*/ 1120980 w 1178250"/>
                  <a:gd name="connsiteY11" fmla="*/ 1500125 h 1777397"/>
                  <a:gd name="connsiteX12" fmla="*/ 1178250 w 1178250"/>
                  <a:gd name="connsiteY12" fmla="*/ 1302048 h 1777397"/>
                  <a:gd name="connsiteX13" fmla="*/ 1142036 w 1178250"/>
                  <a:gd name="connsiteY13" fmla="*/ 1202460 h 1777397"/>
                  <a:gd name="connsiteX14" fmla="*/ 1051502 w 1178250"/>
                  <a:gd name="connsiteY14" fmla="*/ 1102872 h 1777397"/>
                  <a:gd name="connsiteX15" fmla="*/ 1087716 w 1178250"/>
                  <a:gd name="connsiteY15" fmla="*/ 1256781 h 1777397"/>
                  <a:gd name="connsiteX16" fmla="*/ 1142036 w 1178250"/>
                  <a:gd name="connsiteY16" fmla="*/ 1311102 h 1777397"/>
                  <a:gd name="connsiteX17" fmla="*/ 1096769 w 1178250"/>
                  <a:gd name="connsiteY17" fmla="*/ 1311102 h 1777397"/>
                  <a:gd name="connsiteX18" fmla="*/ 1057415 w 1178250"/>
                  <a:gd name="connsiteY18" fmla="*/ 1249015 h 1777397"/>
                  <a:gd name="connsiteX19" fmla="*/ 1000882 w 1178250"/>
                  <a:gd name="connsiteY19" fmla="*/ 1149426 h 1777397"/>
                  <a:gd name="connsiteX20" fmla="*/ 974649 w 1178250"/>
                  <a:gd name="connsiteY20" fmla="*/ 989242 h 1777397"/>
                  <a:gd name="connsiteX21" fmla="*/ 969658 w 1178250"/>
                  <a:gd name="connsiteY21" fmla="*/ 840322 h 1777397"/>
                  <a:gd name="connsiteX22" fmla="*/ 939359 w 1178250"/>
                  <a:gd name="connsiteY22" fmla="*/ 722628 h 1777397"/>
                  <a:gd name="connsiteX23" fmla="*/ 898155 w 1178250"/>
                  <a:gd name="connsiteY23" fmla="*/ 613985 h 1777397"/>
                  <a:gd name="connsiteX24" fmla="*/ 828952 w 1178250"/>
                  <a:gd name="connsiteY24" fmla="*/ 545273 h 1777397"/>
                  <a:gd name="connsiteX25" fmla="*/ 752737 w 1178250"/>
                  <a:gd name="connsiteY25" fmla="*/ 532504 h 1777397"/>
                  <a:gd name="connsiteX26" fmla="*/ 711172 w 1178250"/>
                  <a:gd name="connsiteY26" fmla="*/ 363626 h 1777397"/>
                  <a:gd name="connsiteX27" fmla="*/ 679022 w 1178250"/>
                  <a:gd name="connsiteY27" fmla="*/ 236878 h 1777397"/>
                  <a:gd name="connsiteX28" fmla="*/ 498141 w 1178250"/>
                  <a:gd name="connsiteY28" fmla="*/ 71879 h 1777397"/>
                  <a:gd name="connsiteX29" fmla="*/ 397802 w 1178250"/>
                  <a:gd name="connsiteY29" fmla="*/ 0 h 1777397"/>
                  <a:gd name="connsiteX30" fmla="*/ 372492 w 1178250"/>
                  <a:gd name="connsiteY30" fmla="*/ 70777 h 1777397"/>
                  <a:gd name="connsiteX31" fmla="*/ 315044 w 1178250"/>
                  <a:gd name="connsiteY31" fmla="*/ 66293 h 1777397"/>
                  <a:gd name="connsiteX32" fmla="*/ 288409 w 1178250"/>
                  <a:gd name="connsiteY32" fmla="*/ 114193 h 1777397"/>
                  <a:gd name="connsiteX0" fmla="*/ 288409 w 1178250"/>
                  <a:gd name="connsiteY0" fmla="*/ 114193 h 1777397"/>
                  <a:gd name="connsiteX1" fmla="*/ 224486 w 1178250"/>
                  <a:gd name="connsiteY1" fmla="*/ 182370 h 1777397"/>
                  <a:gd name="connsiteX2" fmla="*/ 165550 w 1178250"/>
                  <a:gd name="connsiteY2" fmla="*/ 175719 h 1777397"/>
                  <a:gd name="connsiteX3" fmla="*/ 83883 w 1178250"/>
                  <a:gd name="connsiteY3" fmla="*/ 229488 h 1777397"/>
                  <a:gd name="connsiteX4" fmla="*/ 22910 w 1178250"/>
                  <a:gd name="connsiteY4" fmla="*/ 378595 h 1777397"/>
                  <a:gd name="connsiteX5" fmla="*/ 0 w 1178250"/>
                  <a:gd name="connsiteY5" fmla="*/ 469130 h 1777397"/>
                  <a:gd name="connsiteX6" fmla="*/ 49520 w 1178250"/>
                  <a:gd name="connsiteY6" fmla="*/ 1093269 h 1777397"/>
                  <a:gd name="connsiteX7" fmla="*/ 210081 w 1178250"/>
                  <a:gd name="connsiteY7" fmla="*/ 1402937 h 1777397"/>
                  <a:gd name="connsiteX8" fmla="*/ 508294 w 1178250"/>
                  <a:gd name="connsiteY8" fmla="*/ 1709454 h 1777397"/>
                  <a:gd name="connsiteX9" fmla="*/ 716523 w 1178250"/>
                  <a:gd name="connsiteY9" fmla="*/ 1753620 h 1777397"/>
                  <a:gd name="connsiteX10" fmla="*/ 861379 w 1178250"/>
                  <a:gd name="connsiteY10" fmla="*/ 1696899 h 1777397"/>
                  <a:gd name="connsiteX11" fmla="*/ 1120980 w 1178250"/>
                  <a:gd name="connsiteY11" fmla="*/ 1500125 h 1777397"/>
                  <a:gd name="connsiteX12" fmla="*/ 1178250 w 1178250"/>
                  <a:gd name="connsiteY12" fmla="*/ 1302048 h 1777397"/>
                  <a:gd name="connsiteX13" fmla="*/ 1142036 w 1178250"/>
                  <a:gd name="connsiteY13" fmla="*/ 1202460 h 1777397"/>
                  <a:gd name="connsiteX14" fmla="*/ 1051502 w 1178250"/>
                  <a:gd name="connsiteY14" fmla="*/ 1102872 h 1777397"/>
                  <a:gd name="connsiteX15" fmla="*/ 1087716 w 1178250"/>
                  <a:gd name="connsiteY15" fmla="*/ 1256781 h 1777397"/>
                  <a:gd name="connsiteX16" fmla="*/ 1142036 w 1178250"/>
                  <a:gd name="connsiteY16" fmla="*/ 1311102 h 1777397"/>
                  <a:gd name="connsiteX17" fmla="*/ 1096769 w 1178250"/>
                  <a:gd name="connsiteY17" fmla="*/ 1311102 h 1777397"/>
                  <a:gd name="connsiteX18" fmla="*/ 1057415 w 1178250"/>
                  <a:gd name="connsiteY18" fmla="*/ 1249015 h 1777397"/>
                  <a:gd name="connsiteX19" fmla="*/ 1000882 w 1178250"/>
                  <a:gd name="connsiteY19" fmla="*/ 1149426 h 1777397"/>
                  <a:gd name="connsiteX20" fmla="*/ 974649 w 1178250"/>
                  <a:gd name="connsiteY20" fmla="*/ 989242 h 1777397"/>
                  <a:gd name="connsiteX21" fmla="*/ 969658 w 1178250"/>
                  <a:gd name="connsiteY21" fmla="*/ 840322 h 1777397"/>
                  <a:gd name="connsiteX22" fmla="*/ 939359 w 1178250"/>
                  <a:gd name="connsiteY22" fmla="*/ 722628 h 1777397"/>
                  <a:gd name="connsiteX23" fmla="*/ 898155 w 1178250"/>
                  <a:gd name="connsiteY23" fmla="*/ 613985 h 1777397"/>
                  <a:gd name="connsiteX24" fmla="*/ 828952 w 1178250"/>
                  <a:gd name="connsiteY24" fmla="*/ 545273 h 1777397"/>
                  <a:gd name="connsiteX25" fmla="*/ 752737 w 1178250"/>
                  <a:gd name="connsiteY25" fmla="*/ 532504 h 1777397"/>
                  <a:gd name="connsiteX26" fmla="*/ 711172 w 1178250"/>
                  <a:gd name="connsiteY26" fmla="*/ 363626 h 1777397"/>
                  <a:gd name="connsiteX27" fmla="*/ 679022 w 1178250"/>
                  <a:gd name="connsiteY27" fmla="*/ 236878 h 1777397"/>
                  <a:gd name="connsiteX28" fmla="*/ 498141 w 1178250"/>
                  <a:gd name="connsiteY28" fmla="*/ 71879 h 1777397"/>
                  <a:gd name="connsiteX29" fmla="*/ 397802 w 1178250"/>
                  <a:gd name="connsiteY29" fmla="*/ 0 h 1777397"/>
                  <a:gd name="connsiteX30" fmla="*/ 372492 w 1178250"/>
                  <a:gd name="connsiteY30" fmla="*/ 70777 h 1777397"/>
                  <a:gd name="connsiteX31" fmla="*/ 315044 w 1178250"/>
                  <a:gd name="connsiteY31" fmla="*/ 66293 h 1777397"/>
                  <a:gd name="connsiteX32" fmla="*/ 288409 w 1178250"/>
                  <a:gd name="connsiteY32" fmla="*/ 114193 h 17773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178250" h="1777397">
                    <a:moveTo>
                      <a:pt x="288409" y="114193"/>
                    </a:moveTo>
                    <a:cubicBezTo>
                      <a:pt x="289276" y="148006"/>
                      <a:pt x="223619" y="148557"/>
                      <a:pt x="224486" y="182370"/>
                    </a:cubicBezTo>
                    <a:lnTo>
                      <a:pt x="165550" y="175719"/>
                    </a:lnTo>
                    <a:lnTo>
                      <a:pt x="83883" y="229488"/>
                    </a:lnTo>
                    <a:cubicBezTo>
                      <a:pt x="83516" y="279190"/>
                      <a:pt x="23277" y="328893"/>
                      <a:pt x="22910" y="378595"/>
                    </a:cubicBezTo>
                    <a:lnTo>
                      <a:pt x="0" y="469130"/>
                    </a:lnTo>
                    <a:lnTo>
                      <a:pt x="49520" y="1093269"/>
                    </a:lnTo>
                    <a:cubicBezTo>
                      <a:pt x="78189" y="1176259"/>
                      <a:pt x="163305" y="1319947"/>
                      <a:pt x="210081" y="1402937"/>
                    </a:cubicBezTo>
                    <a:cubicBezTo>
                      <a:pt x="309486" y="1584939"/>
                      <a:pt x="408890" y="1667156"/>
                      <a:pt x="508294" y="1709454"/>
                    </a:cubicBezTo>
                    <a:cubicBezTo>
                      <a:pt x="577705" y="1777397"/>
                      <a:pt x="647113" y="1738898"/>
                      <a:pt x="716523" y="1753620"/>
                    </a:cubicBezTo>
                    <a:lnTo>
                      <a:pt x="861379" y="1696899"/>
                    </a:lnTo>
                    <a:lnTo>
                      <a:pt x="1120980" y="1500125"/>
                    </a:lnTo>
                    <a:lnTo>
                      <a:pt x="1178250" y="1302048"/>
                    </a:lnTo>
                    <a:lnTo>
                      <a:pt x="1142036" y="1202460"/>
                    </a:lnTo>
                    <a:lnTo>
                      <a:pt x="1051502" y="1102872"/>
                    </a:lnTo>
                    <a:lnTo>
                      <a:pt x="1087716" y="1256781"/>
                    </a:lnTo>
                    <a:lnTo>
                      <a:pt x="1142036" y="1311102"/>
                    </a:lnTo>
                    <a:lnTo>
                      <a:pt x="1096769" y="1311102"/>
                    </a:lnTo>
                    <a:lnTo>
                      <a:pt x="1057415" y="1249015"/>
                    </a:lnTo>
                    <a:lnTo>
                      <a:pt x="1000882" y="1149426"/>
                    </a:lnTo>
                    <a:lnTo>
                      <a:pt x="974649" y="989242"/>
                    </a:lnTo>
                    <a:lnTo>
                      <a:pt x="969658" y="840322"/>
                    </a:lnTo>
                    <a:lnTo>
                      <a:pt x="939359" y="722628"/>
                    </a:lnTo>
                    <a:lnTo>
                      <a:pt x="898155" y="613985"/>
                    </a:lnTo>
                    <a:cubicBezTo>
                      <a:pt x="898371" y="612701"/>
                      <a:pt x="828736" y="546557"/>
                      <a:pt x="828952" y="545273"/>
                    </a:cubicBezTo>
                    <a:lnTo>
                      <a:pt x="752737" y="532504"/>
                    </a:lnTo>
                    <a:lnTo>
                      <a:pt x="711172" y="363626"/>
                    </a:lnTo>
                    <a:lnTo>
                      <a:pt x="679022" y="236878"/>
                    </a:lnTo>
                    <a:cubicBezTo>
                      <a:pt x="625936" y="101495"/>
                      <a:pt x="564533" y="114128"/>
                      <a:pt x="498141" y="71879"/>
                    </a:cubicBezTo>
                    <a:lnTo>
                      <a:pt x="397802" y="0"/>
                    </a:lnTo>
                    <a:lnTo>
                      <a:pt x="372492" y="70777"/>
                    </a:lnTo>
                    <a:lnTo>
                      <a:pt x="315044" y="66293"/>
                    </a:lnTo>
                    <a:lnTo>
                      <a:pt x="288409" y="11419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8" name="Freeform 178"/>
              <p:cNvSpPr/>
              <p:nvPr/>
            </p:nvSpPr>
            <p:spPr>
              <a:xfrm>
                <a:off x="5703011" y="3194281"/>
                <a:ext cx="1850348" cy="1530070"/>
              </a:xfrm>
              <a:custGeom>
                <a:avLst/>
                <a:gdLst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595687 w 3876675"/>
                  <a:gd name="connsiteY73" fmla="*/ 2505075 h 3205162"/>
                  <a:gd name="connsiteX74" fmla="*/ 359092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67025 w 3876675"/>
                  <a:gd name="connsiteY102" fmla="*/ 223837 h 3205162"/>
                  <a:gd name="connsiteX103" fmla="*/ 2724150 w 3876675"/>
                  <a:gd name="connsiteY103" fmla="*/ 157162 h 3205162"/>
                  <a:gd name="connsiteX104" fmla="*/ 2624137 w 3876675"/>
                  <a:gd name="connsiteY104" fmla="*/ 157162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595687 w 3876675"/>
                  <a:gd name="connsiteY73" fmla="*/ 2505075 h 3205162"/>
                  <a:gd name="connsiteX74" fmla="*/ 359092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67025 w 3876675"/>
                  <a:gd name="connsiteY102" fmla="*/ 223837 h 3205162"/>
                  <a:gd name="connsiteX103" fmla="*/ 2724150 w 3876675"/>
                  <a:gd name="connsiteY103" fmla="*/ 112259 h 3205162"/>
                  <a:gd name="connsiteX104" fmla="*/ 2624137 w 3876675"/>
                  <a:gd name="connsiteY104" fmla="*/ 157162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595687 w 3876675"/>
                  <a:gd name="connsiteY73" fmla="*/ 2505075 h 3205162"/>
                  <a:gd name="connsiteX74" fmla="*/ 359092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624137 w 3876675"/>
                  <a:gd name="connsiteY104" fmla="*/ 157162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595687 w 3876675"/>
                  <a:gd name="connsiteY73" fmla="*/ 2505075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624137 w 3876675"/>
                  <a:gd name="connsiteY104" fmla="*/ 157162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624137 w 3876675"/>
                  <a:gd name="connsiteY104" fmla="*/ 157162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579232 w 3876675"/>
                  <a:gd name="connsiteY104" fmla="*/ 117248 h 3205162"/>
                  <a:gd name="connsiteX105" fmla="*/ 2562225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579232 w 3876675"/>
                  <a:gd name="connsiteY104" fmla="*/ 117248 h 3205162"/>
                  <a:gd name="connsiteX105" fmla="*/ 2512330 w 3876675"/>
                  <a:gd name="connsiteY105" fmla="*/ 242887 h 3205162"/>
                  <a:gd name="connsiteX106" fmla="*/ 2505075 w 3876675"/>
                  <a:gd name="connsiteY106" fmla="*/ 371475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579232 w 3876675"/>
                  <a:gd name="connsiteY104" fmla="*/ 117248 h 3205162"/>
                  <a:gd name="connsiteX105" fmla="*/ 2512330 w 3876675"/>
                  <a:gd name="connsiteY105" fmla="*/ 242887 h 3205162"/>
                  <a:gd name="connsiteX106" fmla="*/ 2430234 w 3876675"/>
                  <a:gd name="connsiteY106" fmla="*/ 336551 h 3205162"/>
                  <a:gd name="connsiteX107" fmla="*/ 2419350 w 3876675"/>
                  <a:gd name="connsiteY107" fmla="*/ 428625 h 3205162"/>
                  <a:gd name="connsiteX108" fmla="*/ 2405062 w 3876675"/>
                  <a:gd name="connsiteY108" fmla="*/ 519112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579232 w 3876675"/>
                  <a:gd name="connsiteY104" fmla="*/ 117248 h 3205162"/>
                  <a:gd name="connsiteX105" fmla="*/ 2512330 w 3876675"/>
                  <a:gd name="connsiteY105" fmla="*/ 242887 h 3205162"/>
                  <a:gd name="connsiteX106" fmla="*/ 2430234 w 3876675"/>
                  <a:gd name="connsiteY106" fmla="*/ 336551 h 3205162"/>
                  <a:gd name="connsiteX107" fmla="*/ 2419350 w 3876675"/>
                  <a:gd name="connsiteY107" fmla="*/ 428625 h 3205162"/>
                  <a:gd name="connsiteX108" fmla="*/ 2335209 w 3876675"/>
                  <a:gd name="connsiteY108" fmla="*/ 504144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  <a:gd name="connsiteX0" fmla="*/ 1157287 w 3876675"/>
                  <a:gd name="connsiteY0" fmla="*/ 828675 h 3205162"/>
                  <a:gd name="connsiteX1" fmla="*/ 1062037 w 3876675"/>
                  <a:gd name="connsiteY1" fmla="*/ 909637 h 3205162"/>
                  <a:gd name="connsiteX2" fmla="*/ 1143000 w 3876675"/>
                  <a:gd name="connsiteY2" fmla="*/ 914400 h 3205162"/>
                  <a:gd name="connsiteX3" fmla="*/ 1066800 w 3876675"/>
                  <a:gd name="connsiteY3" fmla="*/ 1042987 h 3205162"/>
                  <a:gd name="connsiteX4" fmla="*/ 1000125 w 3876675"/>
                  <a:gd name="connsiteY4" fmla="*/ 1209675 h 3205162"/>
                  <a:gd name="connsiteX5" fmla="*/ 966787 w 3876675"/>
                  <a:gd name="connsiteY5" fmla="*/ 1338262 h 3205162"/>
                  <a:gd name="connsiteX6" fmla="*/ 923925 w 3876675"/>
                  <a:gd name="connsiteY6" fmla="*/ 1409700 h 3205162"/>
                  <a:gd name="connsiteX7" fmla="*/ 871537 w 3876675"/>
                  <a:gd name="connsiteY7" fmla="*/ 1438275 h 3205162"/>
                  <a:gd name="connsiteX8" fmla="*/ 876300 w 3876675"/>
                  <a:gd name="connsiteY8" fmla="*/ 1476375 h 3205162"/>
                  <a:gd name="connsiteX9" fmla="*/ 814387 w 3876675"/>
                  <a:gd name="connsiteY9" fmla="*/ 1538287 h 3205162"/>
                  <a:gd name="connsiteX10" fmla="*/ 790575 w 3876675"/>
                  <a:gd name="connsiteY10" fmla="*/ 1571625 h 3205162"/>
                  <a:gd name="connsiteX11" fmla="*/ 790575 w 3876675"/>
                  <a:gd name="connsiteY11" fmla="*/ 1624012 h 3205162"/>
                  <a:gd name="connsiteX12" fmla="*/ 776287 w 3876675"/>
                  <a:gd name="connsiteY12" fmla="*/ 1671637 h 3205162"/>
                  <a:gd name="connsiteX13" fmla="*/ 719137 w 3876675"/>
                  <a:gd name="connsiteY13" fmla="*/ 1762125 h 3205162"/>
                  <a:gd name="connsiteX14" fmla="*/ 723900 w 3876675"/>
                  <a:gd name="connsiteY14" fmla="*/ 1804987 h 3205162"/>
                  <a:gd name="connsiteX15" fmla="*/ 647700 w 3876675"/>
                  <a:gd name="connsiteY15" fmla="*/ 1933575 h 3205162"/>
                  <a:gd name="connsiteX16" fmla="*/ 614362 w 3876675"/>
                  <a:gd name="connsiteY16" fmla="*/ 1976437 h 3205162"/>
                  <a:gd name="connsiteX17" fmla="*/ 528637 w 3876675"/>
                  <a:gd name="connsiteY17" fmla="*/ 2000250 h 3205162"/>
                  <a:gd name="connsiteX18" fmla="*/ 457200 w 3876675"/>
                  <a:gd name="connsiteY18" fmla="*/ 2038350 h 3205162"/>
                  <a:gd name="connsiteX19" fmla="*/ 395287 w 3876675"/>
                  <a:gd name="connsiteY19" fmla="*/ 2152650 h 3205162"/>
                  <a:gd name="connsiteX20" fmla="*/ 357187 w 3876675"/>
                  <a:gd name="connsiteY20" fmla="*/ 2209800 h 3205162"/>
                  <a:gd name="connsiteX21" fmla="*/ 328612 w 3876675"/>
                  <a:gd name="connsiteY21" fmla="*/ 2228850 h 3205162"/>
                  <a:gd name="connsiteX22" fmla="*/ 285750 w 3876675"/>
                  <a:gd name="connsiteY22" fmla="*/ 2200275 h 3205162"/>
                  <a:gd name="connsiteX23" fmla="*/ 214312 w 3876675"/>
                  <a:gd name="connsiteY23" fmla="*/ 2219325 h 3205162"/>
                  <a:gd name="connsiteX24" fmla="*/ 142875 w 3876675"/>
                  <a:gd name="connsiteY24" fmla="*/ 2252662 h 3205162"/>
                  <a:gd name="connsiteX25" fmla="*/ 85725 w 3876675"/>
                  <a:gd name="connsiteY25" fmla="*/ 2262187 h 3205162"/>
                  <a:gd name="connsiteX26" fmla="*/ 38100 w 3876675"/>
                  <a:gd name="connsiteY26" fmla="*/ 2247900 h 3205162"/>
                  <a:gd name="connsiteX27" fmla="*/ 0 w 3876675"/>
                  <a:gd name="connsiteY27" fmla="*/ 2271712 h 3205162"/>
                  <a:gd name="connsiteX28" fmla="*/ 19050 w 3876675"/>
                  <a:gd name="connsiteY28" fmla="*/ 2286000 h 3205162"/>
                  <a:gd name="connsiteX29" fmla="*/ 76200 w 3876675"/>
                  <a:gd name="connsiteY29" fmla="*/ 2314575 h 3205162"/>
                  <a:gd name="connsiteX30" fmla="*/ 133350 w 3876675"/>
                  <a:gd name="connsiteY30" fmla="*/ 2395537 h 3205162"/>
                  <a:gd name="connsiteX31" fmla="*/ 133350 w 3876675"/>
                  <a:gd name="connsiteY31" fmla="*/ 2476500 h 3205162"/>
                  <a:gd name="connsiteX32" fmla="*/ 90487 w 3876675"/>
                  <a:gd name="connsiteY32" fmla="*/ 2571750 h 3205162"/>
                  <a:gd name="connsiteX33" fmla="*/ 161925 w 3876675"/>
                  <a:gd name="connsiteY33" fmla="*/ 2538412 h 3205162"/>
                  <a:gd name="connsiteX34" fmla="*/ 228600 w 3876675"/>
                  <a:gd name="connsiteY34" fmla="*/ 2490787 h 3205162"/>
                  <a:gd name="connsiteX35" fmla="*/ 304800 w 3876675"/>
                  <a:gd name="connsiteY35" fmla="*/ 2443162 h 3205162"/>
                  <a:gd name="connsiteX36" fmla="*/ 347662 w 3876675"/>
                  <a:gd name="connsiteY36" fmla="*/ 2443162 h 3205162"/>
                  <a:gd name="connsiteX37" fmla="*/ 419100 w 3876675"/>
                  <a:gd name="connsiteY37" fmla="*/ 2481262 h 3205162"/>
                  <a:gd name="connsiteX38" fmla="*/ 523875 w 3876675"/>
                  <a:gd name="connsiteY38" fmla="*/ 2514600 h 3205162"/>
                  <a:gd name="connsiteX39" fmla="*/ 623887 w 3876675"/>
                  <a:gd name="connsiteY39" fmla="*/ 2543175 h 3205162"/>
                  <a:gd name="connsiteX40" fmla="*/ 857250 w 3876675"/>
                  <a:gd name="connsiteY40" fmla="*/ 2614612 h 3205162"/>
                  <a:gd name="connsiteX41" fmla="*/ 952500 w 3876675"/>
                  <a:gd name="connsiteY41" fmla="*/ 2638425 h 3205162"/>
                  <a:gd name="connsiteX42" fmla="*/ 976312 w 3876675"/>
                  <a:gd name="connsiteY42" fmla="*/ 2619375 h 3205162"/>
                  <a:gd name="connsiteX43" fmla="*/ 1042987 w 3876675"/>
                  <a:gd name="connsiteY43" fmla="*/ 2619375 h 3205162"/>
                  <a:gd name="connsiteX44" fmla="*/ 1042987 w 3876675"/>
                  <a:gd name="connsiteY44" fmla="*/ 2619375 h 3205162"/>
                  <a:gd name="connsiteX45" fmla="*/ 1076325 w 3876675"/>
                  <a:gd name="connsiteY45" fmla="*/ 2605087 h 3205162"/>
                  <a:gd name="connsiteX46" fmla="*/ 1128712 w 3876675"/>
                  <a:gd name="connsiteY46" fmla="*/ 2538412 h 3205162"/>
                  <a:gd name="connsiteX47" fmla="*/ 1195387 w 3876675"/>
                  <a:gd name="connsiteY47" fmla="*/ 2443162 h 3205162"/>
                  <a:gd name="connsiteX48" fmla="*/ 1252537 w 3876675"/>
                  <a:gd name="connsiteY48" fmla="*/ 2290762 h 3205162"/>
                  <a:gd name="connsiteX49" fmla="*/ 1271587 w 3876675"/>
                  <a:gd name="connsiteY49" fmla="*/ 2266950 h 3205162"/>
                  <a:gd name="connsiteX50" fmla="*/ 1285875 w 3876675"/>
                  <a:gd name="connsiteY50" fmla="*/ 2309812 h 3205162"/>
                  <a:gd name="connsiteX51" fmla="*/ 1319212 w 3876675"/>
                  <a:gd name="connsiteY51" fmla="*/ 2371725 h 3205162"/>
                  <a:gd name="connsiteX52" fmla="*/ 1366837 w 3876675"/>
                  <a:gd name="connsiteY52" fmla="*/ 2466975 h 3205162"/>
                  <a:gd name="connsiteX53" fmla="*/ 1428750 w 3876675"/>
                  <a:gd name="connsiteY53" fmla="*/ 2586037 h 3205162"/>
                  <a:gd name="connsiteX54" fmla="*/ 1385887 w 3876675"/>
                  <a:gd name="connsiteY54" fmla="*/ 2590800 h 3205162"/>
                  <a:gd name="connsiteX55" fmla="*/ 1309687 w 3876675"/>
                  <a:gd name="connsiteY55" fmla="*/ 2595562 h 3205162"/>
                  <a:gd name="connsiteX56" fmla="*/ 1285875 w 3876675"/>
                  <a:gd name="connsiteY56" fmla="*/ 2638425 h 3205162"/>
                  <a:gd name="connsiteX57" fmla="*/ 1319212 w 3876675"/>
                  <a:gd name="connsiteY57" fmla="*/ 2638425 h 3205162"/>
                  <a:gd name="connsiteX58" fmla="*/ 1423987 w 3876675"/>
                  <a:gd name="connsiteY58" fmla="*/ 2709862 h 3205162"/>
                  <a:gd name="connsiteX59" fmla="*/ 1495425 w 3876675"/>
                  <a:gd name="connsiteY59" fmla="*/ 2767012 h 3205162"/>
                  <a:gd name="connsiteX60" fmla="*/ 1528762 w 3876675"/>
                  <a:gd name="connsiteY60" fmla="*/ 2847975 h 3205162"/>
                  <a:gd name="connsiteX61" fmla="*/ 1562100 w 3876675"/>
                  <a:gd name="connsiteY61" fmla="*/ 2947987 h 3205162"/>
                  <a:gd name="connsiteX62" fmla="*/ 1562100 w 3876675"/>
                  <a:gd name="connsiteY62" fmla="*/ 3038475 h 3205162"/>
                  <a:gd name="connsiteX63" fmla="*/ 1452562 w 3876675"/>
                  <a:gd name="connsiteY63" fmla="*/ 3181350 h 3205162"/>
                  <a:gd name="connsiteX64" fmla="*/ 1438275 w 3876675"/>
                  <a:gd name="connsiteY64" fmla="*/ 3195637 h 3205162"/>
                  <a:gd name="connsiteX65" fmla="*/ 3876675 w 3876675"/>
                  <a:gd name="connsiteY65" fmla="*/ 3205162 h 3205162"/>
                  <a:gd name="connsiteX66" fmla="*/ 3862387 w 3876675"/>
                  <a:gd name="connsiteY66" fmla="*/ 3138487 h 3205162"/>
                  <a:gd name="connsiteX67" fmla="*/ 3819525 w 3876675"/>
                  <a:gd name="connsiteY67" fmla="*/ 3100387 h 3205162"/>
                  <a:gd name="connsiteX68" fmla="*/ 3800475 w 3876675"/>
                  <a:gd name="connsiteY68" fmla="*/ 3005137 h 3205162"/>
                  <a:gd name="connsiteX69" fmla="*/ 3790950 w 3876675"/>
                  <a:gd name="connsiteY69" fmla="*/ 2857500 h 3205162"/>
                  <a:gd name="connsiteX70" fmla="*/ 3762375 w 3876675"/>
                  <a:gd name="connsiteY70" fmla="*/ 2843212 h 3205162"/>
                  <a:gd name="connsiteX71" fmla="*/ 3762375 w 3876675"/>
                  <a:gd name="connsiteY71" fmla="*/ 2747962 h 3205162"/>
                  <a:gd name="connsiteX72" fmla="*/ 3700462 w 3876675"/>
                  <a:gd name="connsiteY72" fmla="*/ 2633662 h 3205162"/>
                  <a:gd name="connsiteX73" fmla="*/ 3675517 w 3876675"/>
                  <a:gd name="connsiteY73" fmla="*/ 2505076 h 3205162"/>
                  <a:gd name="connsiteX74" fmla="*/ 3660775 w 3876675"/>
                  <a:gd name="connsiteY74" fmla="*/ 2290762 h 3205162"/>
                  <a:gd name="connsiteX75" fmla="*/ 3600450 w 3876675"/>
                  <a:gd name="connsiteY75" fmla="*/ 2100262 h 3205162"/>
                  <a:gd name="connsiteX76" fmla="*/ 3571875 w 3876675"/>
                  <a:gd name="connsiteY76" fmla="*/ 1957387 h 3205162"/>
                  <a:gd name="connsiteX77" fmla="*/ 3576637 w 3876675"/>
                  <a:gd name="connsiteY77" fmla="*/ 1909762 h 3205162"/>
                  <a:gd name="connsiteX78" fmla="*/ 3571875 w 3876675"/>
                  <a:gd name="connsiteY78" fmla="*/ 1881187 h 3205162"/>
                  <a:gd name="connsiteX79" fmla="*/ 3529012 w 3876675"/>
                  <a:gd name="connsiteY79" fmla="*/ 1852612 h 3205162"/>
                  <a:gd name="connsiteX80" fmla="*/ 3543300 w 3876675"/>
                  <a:gd name="connsiteY80" fmla="*/ 1681162 h 3205162"/>
                  <a:gd name="connsiteX81" fmla="*/ 3509962 w 3876675"/>
                  <a:gd name="connsiteY81" fmla="*/ 1638300 h 3205162"/>
                  <a:gd name="connsiteX82" fmla="*/ 3514725 w 3876675"/>
                  <a:gd name="connsiteY82" fmla="*/ 1619250 h 3205162"/>
                  <a:gd name="connsiteX83" fmla="*/ 3543300 w 3876675"/>
                  <a:gd name="connsiteY83" fmla="*/ 1595437 h 3205162"/>
                  <a:gd name="connsiteX84" fmla="*/ 3557587 w 3876675"/>
                  <a:gd name="connsiteY84" fmla="*/ 1481137 h 3205162"/>
                  <a:gd name="connsiteX85" fmla="*/ 3567112 w 3876675"/>
                  <a:gd name="connsiteY85" fmla="*/ 1433512 h 3205162"/>
                  <a:gd name="connsiteX86" fmla="*/ 3538537 w 3876675"/>
                  <a:gd name="connsiteY86" fmla="*/ 1381125 h 3205162"/>
                  <a:gd name="connsiteX87" fmla="*/ 3505200 w 3876675"/>
                  <a:gd name="connsiteY87" fmla="*/ 1328737 h 3205162"/>
                  <a:gd name="connsiteX88" fmla="*/ 3505200 w 3876675"/>
                  <a:gd name="connsiteY88" fmla="*/ 1223962 h 3205162"/>
                  <a:gd name="connsiteX89" fmla="*/ 3476625 w 3876675"/>
                  <a:gd name="connsiteY89" fmla="*/ 1195387 h 3205162"/>
                  <a:gd name="connsiteX90" fmla="*/ 3467100 w 3876675"/>
                  <a:gd name="connsiteY90" fmla="*/ 1019175 h 3205162"/>
                  <a:gd name="connsiteX91" fmla="*/ 3443287 w 3876675"/>
                  <a:gd name="connsiteY91" fmla="*/ 962025 h 3205162"/>
                  <a:gd name="connsiteX92" fmla="*/ 3443287 w 3876675"/>
                  <a:gd name="connsiteY92" fmla="*/ 871537 h 3205162"/>
                  <a:gd name="connsiteX93" fmla="*/ 3414712 w 3876675"/>
                  <a:gd name="connsiteY93" fmla="*/ 790575 h 3205162"/>
                  <a:gd name="connsiteX94" fmla="*/ 3371850 w 3876675"/>
                  <a:gd name="connsiteY94" fmla="*/ 742950 h 3205162"/>
                  <a:gd name="connsiteX95" fmla="*/ 3324225 w 3876675"/>
                  <a:gd name="connsiteY95" fmla="*/ 671512 h 3205162"/>
                  <a:gd name="connsiteX96" fmla="*/ 3300412 w 3876675"/>
                  <a:gd name="connsiteY96" fmla="*/ 633412 h 3205162"/>
                  <a:gd name="connsiteX97" fmla="*/ 3290887 w 3876675"/>
                  <a:gd name="connsiteY97" fmla="*/ 576262 h 3205162"/>
                  <a:gd name="connsiteX98" fmla="*/ 3257550 w 3876675"/>
                  <a:gd name="connsiteY98" fmla="*/ 504825 h 3205162"/>
                  <a:gd name="connsiteX99" fmla="*/ 3100387 w 3876675"/>
                  <a:gd name="connsiteY99" fmla="*/ 366712 h 3205162"/>
                  <a:gd name="connsiteX100" fmla="*/ 3043237 w 3876675"/>
                  <a:gd name="connsiteY100" fmla="*/ 338137 h 3205162"/>
                  <a:gd name="connsiteX101" fmla="*/ 2957512 w 3876675"/>
                  <a:gd name="connsiteY101" fmla="*/ 285750 h 3205162"/>
                  <a:gd name="connsiteX102" fmla="*/ 2877003 w 3876675"/>
                  <a:gd name="connsiteY102" fmla="*/ 188911 h 3205162"/>
                  <a:gd name="connsiteX103" fmla="*/ 2724150 w 3876675"/>
                  <a:gd name="connsiteY103" fmla="*/ 112259 h 3205162"/>
                  <a:gd name="connsiteX104" fmla="*/ 2579232 w 3876675"/>
                  <a:gd name="connsiteY104" fmla="*/ 117248 h 3205162"/>
                  <a:gd name="connsiteX105" fmla="*/ 2512330 w 3876675"/>
                  <a:gd name="connsiteY105" fmla="*/ 242887 h 3205162"/>
                  <a:gd name="connsiteX106" fmla="*/ 2430234 w 3876675"/>
                  <a:gd name="connsiteY106" fmla="*/ 336551 h 3205162"/>
                  <a:gd name="connsiteX107" fmla="*/ 2369454 w 3876675"/>
                  <a:gd name="connsiteY107" fmla="*/ 413659 h 3205162"/>
                  <a:gd name="connsiteX108" fmla="*/ 2335209 w 3876675"/>
                  <a:gd name="connsiteY108" fmla="*/ 504144 h 3205162"/>
                  <a:gd name="connsiteX109" fmla="*/ 2338387 w 3876675"/>
                  <a:gd name="connsiteY109" fmla="*/ 709612 h 3205162"/>
                  <a:gd name="connsiteX110" fmla="*/ 2376487 w 3876675"/>
                  <a:gd name="connsiteY110" fmla="*/ 728662 h 3205162"/>
                  <a:gd name="connsiteX111" fmla="*/ 2443162 w 3876675"/>
                  <a:gd name="connsiteY111" fmla="*/ 700087 h 3205162"/>
                  <a:gd name="connsiteX112" fmla="*/ 2476500 w 3876675"/>
                  <a:gd name="connsiteY112" fmla="*/ 690562 h 3205162"/>
                  <a:gd name="connsiteX113" fmla="*/ 2400300 w 3876675"/>
                  <a:gd name="connsiteY113" fmla="*/ 762000 h 3205162"/>
                  <a:gd name="connsiteX114" fmla="*/ 2266950 w 3876675"/>
                  <a:gd name="connsiteY114" fmla="*/ 771525 h 3205162"/>
                  <a:gd name="connsiteX115" fmla="*/ 2185987 w 3876675"/>
                  <a:gd name="connsiteY115" fmla="*/ 823912 h 3205162"/>
                  <a:gd name="connsiteX116" fmla="*/ 2214562 w 3876675"/>
                  <a:gd name="connsiteY116" fmla="*/ 766762 h 3205162"/>
                  <a:gd name="connsiteX117" fmla="*/ 2214562 w 3876675"/>
                  <a:gd name="connsiteY117" fmla="*/ 676275 h 3205162"/>
                  <a:gd name="connsiteX118" fmla="*/ 2166937 w 3876675"/>
                  <a:gd name="connsiteY118" fmla="*/ 752475 h 3205162"/>
                  <a:gd name="connsiteX119" fmla="*/ 2066925 w 3876675"/>
                  <a:gd name="connsiteY119" fmla="*/ 809625 h 3205162"/>
                  <a:gd name="connsiteX120" fmla="*/ 1962150 w 3876675"/>
                  <a:gd name="connsiteY120" fmla="*/ 781050 h 3205162"/>
                  <a:gd name="connsiteX121" fmla="*/ 2019300 w 3876675"/>
                  <a:gd name="connsiteY121" fmla="*/ 771525 h 3205162"/>
                  <a:gd name="connsiteX122" fmla="*/ 2119312 w 3876675"/>
                  <a:gd name="connsiteY122" fmla="*/ 719137 h 3205162"/>
                  <a:gd name="connsiteX123" fmla="*/ 2109787 w 3876675"/>
                  <a:gd name="connsiteY123" fmla="*/ 633412 h 3205162"/>
                  <a:gd name="connsiteX124" fmla="*/ 2152650 w 3876675"/>
                  <a:gd name="connsiteY124" fmla="*/ 542925 h 3205162"/>
                  <a:gd name="connsiteX125" fmla="*/ 2138362 w 3876675"/>
                  <a:gd name="connsiteY125" fmla="*/ 428625 h 3205162"/>
                  <a:gd name="connsiteX126" fmla="*/ 2095500 w 3876675"/>
                  <a:gd name="connsiteY126" fmla="*/ 314325 h 3205162"/>
                  <a:gd name="connsiteX127" fmla="*/ 2043112 w 3876675"/>
                  <a:gd name="connsiteY127" fmla="*/ 247650 h 3205162"/>
                  <a:gd name="connsiteX128" fmla="*/ 1981200 w 3876675"/>
                  <a:gd name="connsiteY128" fmla="*/ 185737 h 3205162"/>
                  <a:gd name="connsiteX129" fmla="*/ 1981200 w 3876675"/>
                  <a:gd name="connsiteY129" fmla="*/ 0 h 3205162"/>
                  <a:gd name="connsiteX130" fmla="*/ 1962150 w 3876675"/>
                  <a:gd name="connsiteY130" fmla="*/ 200025 h 3205162"/>
                  <a:gd name="connsiteX131" fmla="*/ 2000250 w 3876675"/>
                  <a:gd name="connsiteY131" fmla="*/ 333375 h 3205162"/>
                  <a:gd name="connsiteX132" fmla="*/ 1952625 w 3876675"/>
                  <a:gd name="connsiteY132" fmla="*/ 423862 h 3205162"/>
                  <a:gd name="connsiteX133" fmla="*/ 1857375 w 3876675"/>
                  <a:gd name="connsiteY133" fmla="*/ 566737 h 3205162"/>
                  <a:gd name="connsiteX134" fmla="*/ 1724025 w 3876675"/>
                  <a:gd name="connsiteY134" fmla="*/ 790575 h 3205162"/>
                  <a:gd name="connsiteX135" fmla="*/ 1657350 w 3876675"/>
                  <a:gd name="connsiteY135" fmla="*/ 971550 h 3205162"/>
                  <a:gd name="connsiteX136" fmla="*/ 1585912 w 3876675"/>
                  <a:gd name="connsiteY136" fmla="*/ 1276350 h 3205162"/>
                  <a:gd name="connsiteX137" fmla="*/ 1566862 w 3876675"/>
                  <a:gd name="connsiteY137" fmla="*/ 1566862 h 3205162"/>
                  <a:gd name="connsiteX138" fmla="*/ 1538287 w 3876675"/>
                  <a:gd name="connsiteY138" fmla="*/ 1657350 h 3205162"/>
                  <a:gd name="connsiteX139" fmla="*/ 1557337 w 3876675"/>
                  <a:gd name="connsiteY139" fmla="*/ 1738312 h 3205162"/>
                  <a:gd name="connsiteX140" fmla="*/ 1538287 w 3876675"/>
                  <a:gd name="connsiteY140" fmla="*/ 1795462 h 3205162"/>
                  <a:gd name="connsiteX141" fmla="*/ 1495425 w 3876675"/>
                  <a:gd name="connsiteY141" fmla="*/ 1619250 h 3205162"/>
                  <a:gd name="connsiteX142" fmla="*/ 1452562 w 3876675"/>
                  <a:gd name="connsiteY142" fmla="*/ 1447800 h 3205162"/>
                  <a:gd name="connsiteX143" fmla="*/ 1433512 w 3876675"/>
                  <a:gd name="connsiteY143" fmla="*/ 1247775 h 3205162"/>
                  <a:gd name="connsiteX144" fmla="*/ 1395412 w 3876675"/>
                  <a:gd name="connsiteY144" fmla="*/ 1009650 h 3205162"/>
                  <a:gd name="connsiteX145" fmla="*/ 1395412 w 3876675"/>
                  <a:gd name="connsiteY145" fmla="*/ 923925 h 3205162"/>
                  <a:gd name="connsiteX146" fmla="*/ 1414462 w 3876675"/>
                  <a:gd name="connsiteY146" fmla="*/ 828675 h 3205162"/>
                  <a:gd name="connsiteX147" fmla="*/ 1509712 w 3876675"/>
                  <a:gd name="connsiteY147" fmla="*/ 742950 h 3205162"/>
                  <a:gd name="connsiteX148" fmla="*/ 1504950 w 3876675"/>
                  <a:gd name="connsiteY148" fmla="*/ 657225 h 3205162"/>
                  <a:gd name="connsiteX149" fmla="*/ 1481137 w 3876675"/>
                  <a:gd name="connsiteY149" fmla="*/ 614362 h 3205162"/>
                  <a:gd name="connsiteX150" fmla="*/ 1452562 w 3876675"/>
                  <a:gd name="connsiteY150" fmla="*/ 528637 h 3205162"/>
                  <a:gd name="connsiteX151" fmla="*/ 1366837 w 3876675"/>
                  <a:gd name="connsiteY151" fmla="*/ 614362 h 3205162"/>
                  <a:gd name="connsiteX152" fmla="*/ 1281112 w 3876675"/>
                  <a:gd name="connsiteY152" fmla="*/ 704850 h 3205162"/>
                  <a:gd name="connsiteX153" fmla="*/ 1195387 w 3876675"/>
                  <a:gd name="connsiteY153" fmla="*/ 771525 h 3205162"/>
                  <a:gd name="connsiteX154" fmla="*/ 1157287 w 3876675"/>
                  <a:gd name="connsiteY154" fmla="*/ 828675 h 3205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</a:cxnLst>
                <a:rect l="l" t="t" r="r" b="b"/>
                <a:pathLst>
                  <a:path w="3876675" h="3205162">
                    <a:moveTo>
                      <a:pt x="1157287" y="828675"/>
                    </a:moveTo>
                    <a:lnTo>
                      <a:pt x="1062037" y="909637"/>
                    </a:lnTo>
                    <a:lnTo>
                      <a:pt x="1143000" y="914400"/>
                    </a:lnTo>
                    <a:lnTo>
                      <a:pt x="1066800" y="1042987"/>
                    </a:lnTo>
                    <a:lnTo>
                      <a:pt x="1000125" y="1209675"/>
                    </a:lnTo>
                    <a:lnTo>
                      <a:pt x="966787" y="1338262"/>
                    </a:lnTo>
                    <a:lnTo>
                      <a:pt x="923925" y="1409700"/>
                    </a:lnTo>
                    <a:lnTo>
                      <a:pt x="871537" y="1438275"/>
                    </a:lnTo>
                    <a:lnTo>
                      <a:pt x="876300" y="1476375"/>
                    </a:lnTo>
                    <a:lnTo>
                      <a:pt x="814387" y="1538287"/>
                    </a:lnTo>
                    <a:lnTo>
                      <a:pt x="790575" y="1571625"/>
                    </a:lnTo>
                    <a:lnTo>
                      <a:pt x="790575" y="1624012"/>
                    </a:lnTo>
                    <a:lnTo>
                      <a:pt x="776287" y="1671637"/>
                    </a:lnTo>
                    <a:lnTo>
                      <a:pt x="719137" y="1762125"/>
                    </a:lnTo>
                    <a:lnTo>
                      <a:pt x="723900" y="1804987"/>
                    </a:lnTo>
                    <a:lnTo>
                      <a:pt x="647700" y="1933575"/>
                    </a:lnTo>
                    <a:lnTo>
                      <a:pt x="614362" y="1976437"/>
                    </a:lnTo>
                    <a:lnTo>
                      <a:pt x="528637" y="2000250"/>
                    </a:lnTo>
                    <a:lnTo>
                      <a:pt x="457200" y="2038350"/>
                    </a:lnTo>
                    <a:lnTo>
                      <a:pt x="395287" y="2152650"/>
                    </a:lnTo>
                    <a:lnTo>
                      <a:pt x="357187" y="2209800"/>
                    </a:lnTo>
                    <a:lnTo>
                      <a:pt x="328612" y="2228850"/>
                    </a:lnTo>
                    <a:lnTo>
                      <a:pt x="285750" y="2200275"/>
                    </a:lnTo>
                    <a:lnTo>
                      <a:pt x="214312" y="2219325"/>
                    </a:lnTo>
                    <a:lnTo>
                      <a:pt x="142875" y="2252662"/>
                    </a:lnTo>
                    <a:lnTo>
                      <a:pt x="85725" y="2262187"/>
                    </a:lnTo>
                    <a:lnTo>
                      <a:pt x="38100" y="2247900"/>
                    </a:lnTo>
                    <a:lnTo>
                      <a:pt x="0" y="2271712"/>
                    </a:lnTo>
                    <a:lnTo>
                      <a:pt x="19050" y="2286000"/>
                    </a:lnTo>
                    <a:cubicBezTo>
                      <a:pt x="77666" y="2310423"/>
                      <a:pt x="76200" y="2289175"/>
                      <a:pt x="76200" y="2314575"/>
                    </a:cubicBezTo>
                    <a:lnTo>
                      <a:pt x="133350" y="2395537"/>
                    </a:lnTo>
                    <a:lnTo>
                      <a:pt x="133350" y="2476500"/>
                    </a:lnTo>
                    <a:lnTo>
                      <a:pt x="90487" y="2571750"/>
                    </a:lnTo>
                    <a:lnTo>
                      <a:pt x="161925" y="2538412"/>
                    </a:lnTo>
                    <a:lnTo>
                      <a:pt x="228600" y="2490787"/>
                    </a:lnTo>
                    <a:lnTo>
                      <a:pt x="304800" y="2443162"/>
                    </a:lnTo>
                    <a:lnTo>
                      <a:pt x="347662" y="2443162"/>
                    </a:lnTo>
                    <a:lnTo>
                      <a:pt x="419100" y="2481262"/>
                    </a:lnTo>
                    <a:lnTo>
                      <a:pt x="523875" y="2514600"/>
                    </a:lnTo>
                    <a:lnTo>
                      <a:pt x="623887" y="2543175"/>
                    </a:lnTo>
                    <a:lnTo>
                      <a:pt x="857250" y="2614612"/>
                    </a:lnTo>
                    <a:lnTo>
                      <a:pt x="952500" y="2638425"/>
                    </a:lnTo>
                    <a:lnTo>
                      <a:pt x="976312" y="2619375"/>
                    </a:lnTo>
                    <a:lnTo>
                      <a:pt x="1042987" y="2619375"/>
                    </a:lnTo>
                    <a:lnTo>
                      <a:pt x="1042987" y="2619375"/>
                    </a:lnTo>
                    <a:lnTo>
                      <a:pt x="1076325" y="2605087"/>
                    </a:lnTo>
                    <a:lnTo>
                      <a:pt x="1128712" y="2538412"/>
                    </a:lnTo>
                    <a:lnTo>
                      <a:pt x="1195387" y="2443162"/>
                    </a:lnTo>
                    <a:lnTo>
                      <a:pt x="1252537" y="2290762"/>
                    </a:lnTo>
                    <a:lnTo>
                      <a:pt x="1271587" y="2266950"/>
                    </a:lnTo>
                    <a:lnTo>
                      <a:pt x="1285875" y="2309812"/>
                    </a:lnTo>
                    <a:lnTo>
                      <a:pt x="1319212" y="2371725"/>
                    </a:lnTo>
                    <a:cubicBezTo>
                      <a:pt x="1367576" y="2463617"/>
                      <a:pt x="1366837" y="2428127"/>
                      <a:pt x="1366837" y="2466975"/>
                    </a:cubicBezTo>
                    <a:lnTo>
                      <a:pt x="1428750" y="2586037"/>
                    </a:lnTo>
                    <a:lnTo>
                      <a:pt x="1385887" y="2590800"/>
                    </a:lnTo>
                    <a:lnTo>
                      <a:pt x="1309687" y="2595562"/>
                    </a:lnTo>
                    <a:lnTo>
                      <a:pt x="1285875" y="2638425"/>
                    </a:lnTo>
                    <a:lnTo>
                      <a:pt x="1319212" y="2638425"/>
                    </a:lnTo>
                    <a:lnTo>
                      <a:pt x="1423987" y="2709862"/>
                    </a:lnTo>
                    <a:lnTo>
                      <a:pt x="1495425" y="2767012"/>
                    </a:lnTo>
                    <a:lnTo>
                      <a:pt x="1528762" y="2847975"/>
                    </a:lnTo>
                    <a:lnTo>
                      <a:pt x="1562100" y="2947987"/>
                    </a:lnTo>
                    <a:lnTo>
                      <a:pt x="1562100" y="3038475"/>
                    </a:lnTo>
                    <a:lnTo>
                      <a:pt x="1452562" y="3181350"/>
                    </a:lnTo>
                    <a:lnTo>
                      <a:pt x="1438275" y="3195637"/>
                    </a:lnTo>
                    <a:lnTo>
                      <a:pt x="3876675" y="3205162"/>
                    </a:lnTo>
                    <a:lnTo>
                      <a:pt x="3862387" y="3138487"/>
                    </a:lnTo>
                    <a:lnTo>
                      <a:pt x="3819525" y="3100387"/>
                    </a:lnTo>
                    <a:lnTo>
                      <a:pt x="3800475" y="3005137"/>
                    </a:lnTo>
                    <a:lnTo>
                      <a:pt x="3790950" y="2857500"/>
                    </a:lnTo>
                    <a:lnTo>
                      <a:pt x="3762375" y="2843212"/>
                    </a:lnTo>
                    <a:lnTo>
                      <a:pt x="3762375" y="2747962"/>
                    </a:lnTo>
                    <a:lnTo>
                      <a:pt x="3700462" y="2633662"/>
                    </a:lnTo>
                    <a:lnTo>
                      <a:pt x="3675517" y="2505076"/>
                    </a:lnTo>
                    <a:lnTo>
                      <a:pt x="3660775" y="2290762"/>
                    </a:lnTo>
                    <a:lnTo>
                      <a:pt x="3600450" y="2100262"/>
                    </a:lnTo>
                    <a:lnTo>
                      <a:pt x="3571875" y="1957387"/>
                    </a:lnTo>
                    <a:lnTo>
                      <a:pt x="3576637" y="1909762"/>
                    </a:lnTo>
                    <a:lnTo>
                      <a:pt x="3571875" y="1881187"/>
                    </a:lnTo>
                    <a:lnTo>
                      <a:pt x="3529012" y="1852612"/>
                    </a:lnTo>
                    <a:lnTo>
                      <a:pt x="3543300" y="1681162"/>
                    </a:lnTo>
                    <a:lnTo>
                      <a:pt x="3509962" y="1638300"/>
                    </a:lnTo>
                    <a:lnTo>
                      <a:pt x="3514725" y="1619250"/>
                    </a:lnTo>
                    <a:lnTo>
                      <a:pt x="3543300" y="1595437"/>
                    </a:lnTo>
                    <a:lnTo>
                      <a:pt x="3557587" y="1481137"/>
                    </a:lnTo>
                    <a:lnTo>
                      <a:pt x="3567112" y="1433512"/>
                    </a:lnTo>
                    <a:lnTo>
                      <a:pt x="3538537" y="1381125"/>
                    </a:lnTo>
                    <a:lnTo>
                      <a:pt x="3505200" y="1328737"/>
                    </a:lnTo>
                    <a:lnTo>
                      <a:pt x="3505200" y="1223962"/>
                    </a:lnTo>
                    <a:lnTo>
                      <a:pt x="3476625" y="1195387"/>
                    </a:lnTo>
                    <a:lnTo>
                      <a:pt x="3467100" y="1019175"/>
                    </a:lnTo>
                    <a:lnTo>
                      <a:pt x="3443287" y="962025"/>
                    </a:lnTo>
                    <a:lnTo>
                      <a:pt x="3443287" y="871537"/>
                    </a:lnTo>
                    <a:lnTo>
                      <a:pt x="3414712" y="790575"/>
                    </a:lnTo>
                    <a:lnTo>
                      <a:pt x="3371850" y="742950"/>
                    </a:lnTo>
                    <a:lnTo>
                      <a:pt x="3324225" y="671512"/>
                    </a:lnTo>
                    <a:lnTo>
                      <a:pt x="3300412" y="633412"/>
                    </a:lnTo>
                    <a:lnTo>
                      <a:pt x="3290887" y="576262"/>
                    </a:lnTo>
                    <a:lnTo>
                      <a:pt x="3257550" y="504825"/>
                    </a:lnTo>
                    <a:lnTo>
                      <a:pt x="3100387" y="366712"/>
                    </a:lnTo>
                    <a:lnTo>
                      <a:pt x="3043237" y="338137"/>
                    </a:lnTo>
                    <a:lnTo>
                      <a:pt x="2957512" y="285750"/>
                    </a:lnTo>
                    <a:lnTo>
                      <a:pt x="2877003" y="188911"/>
                    </a:lnTo>
                    <a:lnTo>
                      <a:pt x="2724150" y="112259"/>
                    </a:lnTo>
                    <a:lnTo>
                      <a:pt x="2579232" y="117248"/>
                    </a:lnTo>
                    <a:lnTo>
                      <a:pt x="2512330" y="242887"/>
                    </a:lnTo>
                    <a:lnTo>
                      <a:pt x="2430234" y="336551"/>
                    </a:lnTo>
                    <a:lnTo>
                      <a:pt x="2369454" y="413659"/>
                    </a:lnTo>
                    <a:lnTo>
                      <a:pt x="2335209" y="504144"/>
                    </a:lnTo>
                    <a:cubicBezTo>
                      <a:pt x="2336268" y="572633"/>
                      <a:pt x="2337328" y="641123"/>
                      <a:pt x="2338387" y="709612"/>
                    </a:cubicBezTo>
                    <a:lnTo>
                      <a:pt x="2376487" y="728662"/>
                    </a:lnTo>
                    <a:lnTo>
                      <a:pt x="2443162" y="700087"/>
                    </a:lnTo>
                    <a:lnTo>
                      <a:pt x="2476500" y="690562"/>
                    </a:lnTo>
                    <a:lnTo>
                      <a:pt x="2400300" y="762000"/>
                    </a:lnTo>
                    <a:lnTo>
                      <a:pt x="2266950" y="771525"/>
                    </a:lnTo>
                    <a:lnTo>
                      <a:pt x="2185987" y="823912"/>
                    </a:lnTo>
                    <a:lnTo>
                      <a:pt x="2214562" y="766762"/>
                    </a:lnTo>
                    <a:lnTo>
                      <a:pt x="2214562" y="676275"/>
                    </a:lnTo>
                    <a:lnTo>
                      <a:pt x="2166937" y="752475"/>
                    </a:lnTo>
                    <a:lnTo>
                      <a:pt x="2066925" y="809625"/>
                    </a:lnTo>
                    <a:lnTo>
                      <a:pt x="1962150" y="781050"/>
                    </a:lnTo>
                    <a:lnTo>
                      <a:pt x="2019300" y="771525"/>
                    </a:lnTo>
                    <a:lnTo>
                      <a:pt x="2119312" y="719137"/>
                    </a:lnTo>
                    <a:lnTo>
                      <a:pt x="2109787" y="633412"/>
                    </a:lnTo>
                    <a:lnTo>
                      <a:pt x="2152650" y="542925"/>
                    </a:lnTo>
                    <a:lnTo>
                      <a:pt x="2138362" y="428625"/>
                    </a:lnTo>
                    <a:lnTo>
                      <a:pt x="2095500" y="314325"/>
                    </a:lnTo>
                    <a:lnTo>
                      <a:pt x="2043112" y="247650"/>
                    </a:lnTo>
                    <a:lnTo>
                      <a:pt x="1981200" y="185737"/>
                    </a:lnTo>
                    <a:lnTo>
                      <a:pt x="1981200" y="0"/>
                    </a:lnTo>
                    <a:lnTo>
                      <a:pt x="1962150" y="200025"/>
                    </a:lnTo>
                    <a:lnTo>
                      <a:pt x="2000250" y="333375"/>
                    </a:lnTo>
                    <a:lnTo>
                      <a:pt x="1952625" y="423862"/>
                    </a:lnTo>
                    <a:lnTo>
                      <a:pt x="1857375" y="566737"/>
                    </a:lnTo>
                    <a:lnTo>
                      <a:pt x="1724025" y="790575"/>
                    </a:lnTo>
                    <a:lnTo>
                      <a:pt x="1657350" y="971550"/>
                    </a:lnTo>
                    <a:lnTo>
                      <a:pt x="1585912" y="1276350"/>
                    </a:lnTo>
                    <a:lnTo>
                      <a:pt x="1566862" y="1566862"/>
                    </a:lnTo>
                    <a:lnTo>
                      <a:pt x="1538287" y="1657350"/>
                    </a:lnTo>
                    <a:lnTo>
                      <a:pt x="1557337" y="1738312"/>
                    </a:lnTo>
                    <a:lnTo>
                      <a:pt x="1538287" y="1795462"/>
                    </a:lnTo>
                    <a:lnTo>
                      <a:pt x="1495425" y="1619250"/>
                    </a:lnTo>
                    <a:lnTo>
                      <a:pt x="1452562" y="1447800"/>
                    </a:lnTo>
                    <a:lnTo>
                      <a:pt x="1433512" y="1247775"/>
                    </a:lnTo>
                    <a:lnTo>
                      <a:pt x="1395412" y="1009650"/>
                    </a:lnTo>
                    <a:lnTo>
                      <a:pt x="1395412" y="923925"/>
                    </a:lnTo>
                    <a:lnTo>
                      <a:pt x="1414462" y="828675"/>
                    </a:lnTo>
                    <a:lnTo>
                      <a:pt x="1509712" y="742950"/>
                    </a:lnTo>
                    <a:lnTo>
                      <a:pt x="1504950" y="657225"/>
                    </a:lnTo>
                    <a:lnTo>
                      <a:pt x="1481137" y="614362"/>
                    </a:lnTo>
                    <a:lnTo>
                      <a:pt x="1452562" y="528637"/>
                    </a:lnTo>
                    <a:lnTo>
                      <a:pt x="1366837" y="614362"/>
                    </a:lnTo>
                    <a:lnTo>
                      <a:pt x="1281112" y="704850"/>
                    </a:lnTo>
                    <a:lnTo>
                      <a:pt x="1195387" y="771525"/>
                    </a:lnTo>
                    <a:lnTo>
                      <a:pt x="1157287" y="828675"/>
                    </a:lnTo>
                    <a:close/>
                  </a:path>
                </a:pathLst>
              </a:custGeom>
              <a:solidFill>
                <a:schemeClr val="tx1">
                  <a:lumMod val="95000"/>
                  <a:lumOff val="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9" name="Freeform 179"/>
              <p:cNvSpPr/>
              <p:nvPr/>
            </p:nvSpPr>
            <p:spPr>
              <a:xfrm>
                <a:off x="5457675" y="4362735"/>
                <a:ext cx="995547" cy="347514"/>
              </a:xfrm>
              <a:custGeom>
                <a:avLst/>
                <a:gdLst>
                  <a:gd name="connsiteX0" fmla="*/ 0 w 2085975"/>
                  <a:gd name="connsiteY0" fmla="*/ 595312 h 728662"/>
                  <a:gd name="connsiteX1" fmla="*/ 66675 w 2085975"/>
                  <a:gd name="connsiteY1" fmla="*/ 647700 h 728662"/>
                  <a:gd name="connsiteX2" fmla="*/ 190500 w 2085975"/>
                  <a:gd name="connsiteY2" fmla="*/ 633412 h 728662"/>
                  <a:gd name="connsiteX3" fmla="*/ 319087 w 2085975"/>
                  <a:gd name="connsiteY3" fmla="*/ 523875 h 728662"/>
                  <a:gd name="connsiteX4" fmla="*/ 385762 w 2085975"/>
                  <a:gd name="connsiteY4" fmla="*/ 466725 h 728662"/>
                  <a:gd name="connsiteX5" fmla="*/ 423862 w 2085975"/>
                  <a:gd name="connsiteY5" fmla="*/ 442912 h 728662"/>
                  <a:gd name="connsiteX6" fmla="*/ 438150 w 2085975"/>
                  <a:gd name="connsiteY6" fmla="*/ 538162 h 728662"/>
                  <a:gd name="connsiteX7" fmla="*/ 485775 w 2085975"/>
                  <a:gd name="connsiteY7" fmla="*/ 623887 h 728662"/>
                  <a:gd name="connsiteX8" fmla="*/ 523875 w 2085975"/>
                  <a:gd name="connsiteY8" fmla="*/ 638175 h 728662"/>
                  <a:gd name="connsiteX9" fmla="*/ 628650 w 2085975"/>
                  <a:gd name="connsiteY9" fmla="*/ 576262 h 728662"/>
                  <a:gd name="connsiteX10" fmla="*/ 671512 w 2085975"/>
                  <a:gd name="connsiteY10" fmla="*/ 633412 h 728662"/>
                  <a:gd name="connsiteX11" fmla="*/ 752475 w 2085975"/>
                  <a:gd name="connsiteY11" fmla="*/ 642937 h 728662"/>
                  <a:gd name="connsiteX12" fmla="*/ 790575 w 2085975"/>
                  <a:gd name="connsiteY12" fmla="*/ 604837 h 728662"/>
                  <a:gd name="connsiteX13" fmla="*/ 862012 w 2085975"/>
                  <a:gd name="connsiteY13" fmla="*/ 671512 h 728662"/>
                  <a:gd name="connsiteX14" fmla="*/ 909637 w 2085975"/>
                  <a:gd name="connsiteY14" fmla="*/ 671512 h 728662"/>
                  <a:gd name="connsiteX15" fmla="*/ 990600 w 2085975"/>
                  <a:gd name="connsiteY15" fmla="*/ 595312 h 728662"/>
                  <a:gd name="connsiteX16" fmla="*/ 1047750 w 2085975"/>
                  <a:gd name="connsiteY16" fmla="*/ 590550 h 728662"/>
                  <a:gd name="connsiteX17" fmla="*/ 1138237 w 2085975"/>
                  <a:gd name="connsiteY17" fmla="*/ 628650 h 728662"/>
                  <a:gd name="connsiteX18" fmla="*/ 1195387 w 2085975"/>
                  <a:gd name="connsiteY18" fmla="*/ 614362 h 728662"/>
                  <a:gd name="connsiteX19" fmla="*/ 1228725 w 2085975"/>
                  <a:gd name="connsiteY19" fmla="*/ 642937 h 728662"/>
                  <a:gd name="connsiteX20" fmla="*/ 1423987 w 2085975"/>
                  <a:gd name="connsiteY20" fmla="*/ 638175 h 728662"/>
                  <a:gd name="connsiteX21" fmla="*/ 1481137 w 2085975"/>
                  <a:gd name="connsiteY21" fmla="*/ 661987 h 728662"/>
                  <a:gd name="connsiteX22" fmla="*/ 1585912 w 2085975"/>
                  <a:gd name="connsiteY22" fmla="*/ 676275 h 728662"/>
                  <a:gd name="connsiteX23" fmla="*/ 1724025 w 2085975"/>
                  <a:gd name="connsiteY23" fmla="*/ 652462 h 728662"/>
                  <a:gd name="connsiteX24" fmla="*/ 1804987 w 2085975"/>
                  <a:gd name="connsiteY24" fmla="*/ 652462 h 728662"/>
                  <a:gd name="connsiteX25" fmla="*/ 1881187 w 2085975"/>
                  <a:gd name="connsiteY25" fmla="*/ 695325 h 728662"/>
                  <a:gd name="connsiteX26" fmla="*/ 1962150 w 2085975"/>
                  <a:gd name="connsiteY26" fmla="*/ 728662 h 728662"/>
                  <a:gd name="connsiteX27" fmla="*/ 2076450 w 2085975"/>
                  <a:gd name="connsiteY27" fmla="*/ 609600 h 728662"/>
                  <a:gd name="connsiteX28" fmla="*/ 2085975 w 2085975"/>
                  <a:gd name="connsiteY28" fmla="*/ 504825 h 728662"/>
                  <a:gd name="connsiteX29" fmla="*/ 2014537 w 2085975"/>
                  <a:gd name="connsiteY29" fmla="*/ 319087 h 728662"/>
                  <a:gd name="connsiteX30" fmla="*/ 1833562 w 2085975"/>
                  <a:gd name="connsiteY30" fmla="*/ 185737 h 728662"/>
                  <a:gd name="connsiteX31" fmla="*/ 1790700 w 2085975"/>
                  <a:gd name="connsiteY31" fmla="*/ 185737 h 728662"/>
                  <a:gd name="connsiteX32" fmla="*/ 1643062 w 2085975"/>
                  <a:gd name="connsiteY32" fmla="*/ 190500 h 728662"/>
                  <a:gd name="connsiteX33" fmla="*/ 1547812 w 2085975"/>
                  <a:gd name="connsiteY33" fmla="*/ 176212 h 728662"/>
                  <a:gd name="connsiteX34" fmla="*/ 1481137 w 2085975"/>
                  <a:gd name="connsiteY34" fmla="*/ 176212 h 728662"/>
                  <a:gd name="connsiteX35" fmla="*/ 1462087 w 2085975"/>
                  <a:gd name="connsiteY35" fmla="*/ 195262 h 728662"/>
                  <a:gd name="connsiteX36" fmla="*/ 952500 w 2085975"/>
                  <a:gd name="connsiteY36" fmla="*/ 42862 h 728662"/>
                  <a:gd name="connsiteX37" fmla="*/ 862012 w 2085975"/>
                  <a:gd name="connsiteY37" fmla="*/ 0 h 728662"/>
                  <a:gd name="connsiteX38" fmla="*/ 814387 w 2085975"/>
                  <a:gd name="connsiteY38" fmla="*/ 0 h 728662"/>
                  <a:gd name="connsiteX39" fmla="*/ 700087 w 2085975"/>
                  <a:gd name="connsiteY39" fmla="*/ 76200 h 728662"/>
                  <a:gd name="connsiteX40" fmla="*/ 609600 w 2085975"/>
                  <a:gd name="connsiteY40" fmla="*/ 123825 h 728662"/>
                  <a:gd name="connsiteX41" fmla="*/ 514350 w 2085975"/>
                  <a:gd name="connsiteY41" fmla="*/ 152400 h 728662"/>
                  <a:gd name="connsiteX42" fmla="*/ 390525 w 2085975"/>
                  <a:gd name="connsiteY42" fmla="*/ 228600 h 728662"/>
                  <a:gd name="connsiteX43" fmla="*/ 304800 w 2085975"/>
                  <a:gd name="connsiteY43" fmla="*/ 295275 h 728662"/>
                  <a:gd name="connsiteX44" fmla="*/ 123825 w 2085975"/>
                  <a:gd name="connsiteY44" fmla="*/ 442912 h 728662"/>
                  <a:gd name="connsiteX45" fmla="*/ 104775 w 2085975"/>
                  <a:gd name="connsiteY45" fmla="*/ 471487 h 728662"/>
                  <a:gd name="connsiteX46" fmla="*/ 28575 w 2085975"/>
                  <a:gd name="connsiteY46" fmla="*/ 528637 h 728662"/>
                  <a:gd name="connsiteX47" fmla="*/ 0 w 2085975"/>
                  <a:gd name="connsiteY47" fmla="*/ 595312 h 7286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085975" h="728662">
                    <a:moveTo>
                      <a:pt x="0" y="595312"/>
                    </a:moveTo>
                    <a:lnTo>
                      <a:pt x="66675" y="647700"/>
                    </a:lnTo>
                    <a:lnTo>
                      <a:pt x="190500" y="633412"/>
                    </a:lnTo>
                    <a:lnTo>
                      <a:pt x="319087" y="523875"/>
                    </a:lnTo>
                    <a:lnTo>
                      <a:pt x="385762" y="466725"/>
                    </a:lnTo>
                    <a:lnTo>
                      <a:pt x="423862" y="442912"/>
                    </a:lnTo>
                    <a:lnTo>
                      <a:pt x="438150" y="538162"/>
                    </a:lnTo>
                    <a:lnTo>
                      <a:pt x="485775" y="623887"/>
                    </a:lnTo>
                    <a:lnTo>
                      <a:pt x="523875" y="638175"/>
                    </a:lnTo>
                    <a:lnTo>
                      <a:pt x="628650" y="576262"/>
                    </a:lnTo>
                    <a:lnTo>
                      <a:pt x="671512" y="633412"/>
                    </a:lnTo>
                    <a:lnTo>
                      <a:pt x="752475" y="642937"/>
                    </a:lnTo>
                    <a:lnTo>
                      <a:pt x="790575" y="604837"/>
                    </a:lnTo>
                    <a:lnTo>
                      <a:pt x="862012" y="671512"/>
                    </a:lnTo>
                    <a:lnTo>
                      <a:pt x="909637" y="671512"/>
                    </a:lnTo>
                    <a:lnTo>
                      <a:pt x="990600" y="595312"/>
                    </a:lnTo>
                    <a:lnTo>
                      <a:pt x="1047750" y="590550"/>
                    </a:lnTo>
                    <a:lnTo>
                      <a:pt x="1138237" y="628650"/>
                    </a:lnTo>
                    <a:lnTo>
                      <a:pt x="1195387" y="614362"/>
                    </a:lnTo>
                    <a:lnTo>
                      <a:pt x="1228725" y="642937"/>
                    </a:lnTo>
                    <a:lnTo>
                      <a:pt x="1423987" y="638175"/>
                    </a:lnTo>
                    <a:lnTo>
                      <a:pt x="1481137" y="661987"/>
                    </a:lnTo>
                    <a:lnTo>
                      <a:pt x="1585912" y="676275"/>
                    </a:lnTo>
                    <a:lnTo>
                      <a:pt x="1724025" y="652462"/>
                    </a:lnTo>
                    <a:lnTo>
                      <a:pt x="1804987" y="652462"/>
                    </a:lnTo>
                    <a:lnTo>
                      <a:pt x="1881187" y="695325"/>
                    </a:lnTo>
                    <a:lnTo>
                      <a:pt x="1962150" y="728662"/>
                    </a:lnTo>
                    <a:lnTo>
                      <a:pt x="2076450" y="609600"/>
                    </a:lnTo>
                    <a:lnTo>
                      <a:pt x="2085975" y="504825"/>
                    </a:lnTo>
                    <a:lnTo>
                      <a:pt x="2014537" y="319087"/>
                    </a:lnTo>
                    <a:lnTo>
                      <a:pt x="1833562" y="185737"/>
                    </a:lnTo>
                    <a:lnTo>
                      <a:pt x="1790700" y="185737"/>
                    </a:lnTo>
                    <a:lnTo>
                      <a:pt x="1643062" y="190500"/>
                    </a:lnTo>
                    <a:lnTo>
                      <a:pt x="1547812" y="176212"/>
                    </a:lnTo>
                    <a:lnTo>
                      <a:pt x="1481137" y="176212"/>
                    </a:lnTo>
                    <a:lnTo>
                      <a:pt x="1462087" y="195262"/>
                    </a:lnTo>
                    <a:lnTo>
                      <a:pt x="952500" y="42862"/>
                    </a:lnTo>
                    <a:lnTo>
                      <a:pt x="862012" y="0"/>
                    </a:lnTo>
                    <a:lnTo>
                      <a:pt x="814387" y="0"/>
                    </a:lnTo>
                    <a:lnTo>
                      <a:pt x="700087" y="76200"/>
                    </a:lnTo>
                    <a:lnTo>
                      <a:pt x="609600" y="123825"/>
                    </a:lnTo>
                    <a:lnTo>
                      <a:pt x="514350" y="152400"/>
                    </a:lnTo>
                    <a:lnTo>
                      <a:pt x="390525" y="228600"/>
                    </a:lnTo>
                    <a:lnTo>
                      <a:pt x="304800" y="295275"/>
                    </a:lnTo>
                    <a:lnTo>
                      <a:pt x="123825" y="442912"/>
                    </a:lnTo>
                    <a:lnTo>
                      <a:pt x="104775" y="471487"/>
                    </a:lnTo>
                    <a:lnTo>
                      <a:pt x="28575" y="528637"/>
                    </a:lnTo>
                    <a:lnTo>
                      <a:pt x="0" y="595312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0" name="Freeform 180"/>
              <p:cNvSpPr/>
              <p:nvPr/>
            </p:nvSpPr>
            <p:spPr>
              <a:xfrm>
                <a:off x="5128408" y="4251933"/>
                <a:ext cx="640456" cy="327368"/>
              </a:xfrm>
              <a:custGeom>
                <a:avLst/>
                <a:gdLst>
                  <a:gd name="connsiteX0" fmla="*/ 1300163 w 1343025"/>
                  <a:gd name="connsiteY0" fmla="*/ 366713 h 685800"/>
                  <a:gd name="connsiteX1" fmla="*/ 1343025 w 1343025"/>
                  <a:gd name="connsiteY1" fmla="*/ 271463 h 685800"/>
                  <a:gd name="connsiteX2" fmla="*/ 1343025 w 1343025"/>
                  <a:gd name="connsiteY2" fmla="*/ 171450 h 685800"/>
                  <a:gd name="connsiteX3" fmla="*/ 1281113 w 1343025"/>
                  <a:gd name="connsiteY3" fmla="*/ 80963 h 685800"/>
                  <a:gd name="connsiteX4" fmla="*/ 1200150 w 1343025"/>
                  <a:gd name="connsiteY4" fmla="*/ 57150 h 685800"/>
                  <a:gd name="connsiteX5" fmla="*/ 1066800 w 1343025"/>
                  <a:gd name="connsiteY5" fmla="*/ 71438 h 685800"/>
                  <a:gd name="connsiteX6" fmla="*/ 904875 w 1343025"/>
                  <a:gd name="connsiteY6" fmla="*/ 76200 h 685800"/>
                  <a:gd name="connsiteX7" fmla="*/ 828675 w 1343025"/>
                  <a:gd name="connsiteY7" fmla="*/ 33338 h 685800"/>
                  <a:gd name="connsiteX8" fmla="*/ 747713 w 1343025"/>
                  <a:gd name="connsiteY8" fmla="*/ 0 h 685800"/>
                  <a:gd name="connsiteX9" fmla="*/ 628650 w 1343025"/>
                  <a:gd name="connsiteY9" fmla="*/ 4763 h 685800"/>
                  <a:gd name="connsiteX10" fmla="*/ 509588 w 1343025"/>
                  <a:gd name="connsiteY10" fmla="*/ 28575 h 685800"/>
                  <a:gd name="connsiteX11" fmla="*/ 319088 w 1343025"/>
                  <a:gd name="connsiteY11" fmla="*/ 61913 h 685800"/>
                  <a:gd name="connsiteX12" fmla="*/ 90488 w 1343025"/>
                  <a:gd name="connsiteY12" fmla="*/ 76200 h 685800"/>
                  <a:gd name="connsiteX13" fmla="*/ 42863 w 1343025"/>
                  <a:gd name="connsiteY13" fmla="*/ 95250 h 685800"/>
                  <a:gd name="connsiteX14" fmla="*/ 9525 w 1343025"/>
                  <a:gd name="connsiteY14" fmla="*/ 190500 h 685800"/>
                  <a:gd name="connsiteX15" fmla="*/ 0 w 1343025"/>
                  <a:gd name="connsiteY15" fmla="*/ 347663 h 685800"/>
                  <a:gd name="connsiteX16" fmla="*/ 71438 w 1343025"/>
                  <a:gd name="connsiteY16" fmla="*/ 485775 h 685800"/>
                  <a:gd name="connsiteX17" fmla="*/ 104775 w 1343025"/>
                  <a:gd name="connsiteY17" fmla="*/ 604838 h 685800"/>
                  <a:gd name="connsiteX18" fmla="*/ 161925 w 1343025"/>
                  <a:gd name="connsiteY18" fmla="*/ 604838 h 685800"/>
                  <a:gd name="connsiteX19" fmla="*/ 195263 w 1343025"/>
                  <a:gd name="connsiteY19" fmla="*/ 571500 h 685800"/>
                  <a:gd name="connsiteX20" fmla="*/ 233363 w 1343025"/>
                  <a:gd name="connsiteY20" fmla="*/ 519113 h 685800"/>
                  <a:gd name="connsiteX21" fmla="*/ 223838 w 1343025"/>
                  <a:gd name="connsiteY21" fmla="*/ 457200 h 685800"/>
                  <a:gd name="connsiteX22" fmla="*/ 200025 w 1343025"/>
                  <a:gd name="connsiteY22" fmla="*/ 400050 h 685800"/>
                  <a:gd name="connsiteX23" fmla="*/ 228600 w 1343025"/>
                  <a:gd name="connsiteY23" fmla="*/ 280988 h 685800"/>
                  <a:gd name="connsiteX24" fmla="*/ 266700 w 1343025"/>
                  <a:gd name="connsiteY24" fmla="*/ 261938 h 685800"/>
                  <a:gd name="connsiteX25" fmla="*/ 366713 w 1343025"/>
                  <a:gd name="connsiteY25" fmla="*/ 261938 h 685800"/>
                  <a:gd name="connsiteX26" fmla="*/ 328613 w 1343025"/>
                  <a:gd name="connsiteY26" fmla="*/ 328613 h 685800"/>
                  <a:gd name="connsiteX27" fmla="*/ 276225 w 1343025"/>
                  <a:gd name="connsiteY27" fmla="*/ 466725 h 685800"/>
                  <a:gd name="connsiteX28" fmla="*/ 247650 w 1343025"/>
                  <a:gd name="connsiteY28" fmla="*/ 485775 h 685800"/>
                  <a:gd name="connsiteX29" fmla="*/ 242888 w 1343025"/>
                  <a:gd name="connsiteY29" fmla="*/ 523875 h 685800"/>
                  <a:gd name="connsiteX30" fmla="*/ 166688 w 1343025"/>
                  <a:gd name="connsiteY30" fmla="*/ 623888 h 685800"/>
                  <a:gd name="connsiteX31" fmla="*/ 200025 w 1343025"/>
                  <a:gd name="connsiteY31" fmla="*/ 666750 h 685800"/>
                  <a:gd name="connsiteX32" fmla="*/ 252413 w 1343025"/>
                  <a:gd name="connsiteY32" fmla="*/ 685800 h 685800"/>
                  <a:gd name="connsiteX33" fmla="*/ 342900 w 1343025"/>
                  <a:gd name="connsiteY33" fmla="*/ 642938 h 685800"/>
                  <a:gd name="connsiteX34" fmla="*/ 423863 w 1343025"/>
                  <a:gd name="connsiteY34" fmla="*/ 538163 h 685800"/>
                  <a:gd name="connsiteX35" fmla="*/ 514350 w 1343025"/>
                  <a:gd name="connsiteY35" fmla="*/ 423863 h 685800"/>
                  <a:gd name="connsiteX36" fmla="*/ 533400 w 1343025"/>
                  <a:gd name="connsiteY36" fmla="*/ 395288 h 685800"/>
                  <a:gd name="connsiteX37" fmla="*/ 652463 w 1343025"/>
                  <a:gd name="connsiteY37" fmla="*/ 304800 h 685800"/>
                  <a:gd name="connsiteX38" fmla="*/ 733425 w 1343025"/>
                  <a:gd name="connsiteY38" fmla="*/ 300038 h 685800"/>
                  <a:gd name="connsiteX39" fmla="*/ 762000 w 1343025"/>
                  <a:gd name="connsiteY39" fmla="*/ 352425 h 685800"/>
                  <a:gd name="connsiteX40" fmla="*/ 723900 w 1343025"/>
                  <a:gd name="connsiteY40" fmla="*/ 381000 h 685800"/>
                  <a:gd name="connsiteX41" fmla="*/ 652463 w 1343025"/>
                  <a:gd name="connsiteY41" fmla="*/ 400050 h 685800"/>
                  <a:gd name="connsiteX42" fmla="*/ 595313 w 1343025"/>
                  <a:gd name="connsiteY42" fmla="*/ 438150 h 685800"/>
                  <a:gd name="connsiteX43" fmla="*/ 571500 w 1343025"/>
                  <a:gd name="connsiteY43" fmla="*/ 500063 h 685800"/>
                  <a:gd name="connsiteX44" fmla="*/ 595313 w 1343025"/>
                  <a:gd name="connsiteY44" fmla="*/ 585788 h 685800"/>
                  <a:gd name="connsiteX45" fmla="*/ 657225 w 1343025"/>
                  <a:gd name="connsiteY45" fmla="*/ 623888 h 685800"/>
                  <a:gd name="connsiteX46" fmla="*/ 728663 w 1343025"/>
                  <a:gd name="connsiteY46" fmla="*/ 623888 h 685800"/>
                  <a:gd name="connsiteX47" fmla="*/ 795338 w 1343025"/>
                  <a:gd name="connsiteY47" fmla="*/ 604838 h 685800"/>
                  <a:gd name="connsiteX48" fmla="*/ 890588 w 1343025"/>
                  <a:gd name="connsiteY48" fmla="*/ 561975 h 685800"/>
                  <a:gd name="connsiteX49" fmla="*/ 971550 w 1343025"/>
                  <a:gd name="connsiteY49" fmla="*/ 552450 h 685800"/>
                  <a:gd name="connsiteX50" fmla="*/ 1095375 w 1343025"/>
                  <a:gd name="connsiteY50" fmla="*/ 457200 h 685800"/>
                  <a:gd name="connsiteX51" fmla="*/ 1204913 w 1343025"/>
                  <a:gd name="connsiteY51" fmla="*/ 390525 h 685800"/>
                  <a:gd name="connsiteX52" fmla="*/ 1300163 w 1343025"/>
                  <a:gd name="connsiteY52" fmla="*/ 366713 h 685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1343025" h="685800">
                    <a:moveTo>
                      <a:pt x="1300163" y="366713"/>
                    </a:moveTo>
                    <a:lnTo>
                      <a:pt x="1343025" y="271463"/>
                    </a:lnTo>
                    <a:lnTo>
                      <a:pt x="1343025" y="171450"/>
                    </a:lnTo>
                    <a:lnTo>
                      <a:pt x="1281113" y="80963"/>
                    </a:lnTo>
                    <a:lnTo>
                      <a:pt x="1200150" y="57150"/>
                    </a:lnTo>
                    <a:lnTo>
                      <a:pt x="1066800" y="71438"/>
                    </a:lnTo>
                    <a:lnTo>
                      <a:pt x="904875" y="76200"/>
                    </a:lnTo>
                    <a:lnTo>
                      <a:pt x="828675" y="33338"/>
                    </a:lnTo>
                    <a:lnTo>
                      <a:pt x="747713" y="0"/>
                    </a:lnTo>
                    <a:lnTo>
                      <a:pt x="628650" y="4763"/>
                    </a:lnTo>
                    <a:lnTo>
                      <a:pt x="509588" y="28575"/>
                    </a:lnTo>
                    <a:lnTo>
                      <a:pt x="319088" y="61913"/>
                    </a:lnTo>
                    <a:lnTo>
                      <a:pt x="90488" y="76200"/>
                    </a:lnTo>
                    <a:lnTo>
                      <a:pt x="42863" y="95250"/>
                    </a:lnTo>
                    <a:lnTo>
                      <a:pt x="9525" y="190500"/>
                    </a:lnTo>
                    <a:lnTo>
                      <a:pt x="0" y="347663"/>
                    </a:lnTo>
                    <a:lnTo>
                      <a:pt x="71438" y="485775"/>
                    </a:lnTo>
                    <a:lnTo>
                      <a:pt x="104775" y="604838"/>
                    </a:lnTo>
                    <a:lnTo>
                      <a:pt x="161925" y="604838"/>
                    </a:lnTo>
                    <a:lnTo>
                      <a:pt x="195263" y="571500"/>
                    </a:lnTo>
                    <a:lnTo>
                      <a:pt x="233363" y="519113"/>
                    </a:lnTo>
                    <a:lnTo>
                      <a:pt x="223838" y="457200"/>
                    </a:lnTo>
                    <a:lnTo>
                      <a:pt x="200025" y="400050"/>
                    </a:lnTo>
                    <a:lnTo>
                      <a:pt x="228600" y="280988"/>
                    </a:lnTo>
                    <a:lnTo>
                      <a:pt x="266700" y="261938"/>
                    </a:lnTo>
                    <a:lnTo>
                      <a:pt x="366713" y="261938"/>
                    </a:lnTo>
                    <a:lnTo>
                      <a:pt x="328613" y="328613"/>
                    </a:lnTo>
                    <a:lnTo>
                      <a:pt x="276225" y="466725"/>
                    </a:lnTo>
                    <a:lnTo>
                      <a:pt x="247650" y="485775"/>
                    </a:lnTo>
                    <a:lnTo>
                      <a:pt x="242888" y="523875"/>
                    </a:lnTo>
                    <a:lnTo>
                      <a:pt x="166688" y="623888"/>
                    </a:lnTo>
                    <a:lnTo>
                      <a:pt x="200025" y="666750"/>
                    </a:lnTo>
                    <a:lnTo>
                      <a:pt x="252413" y="685800"/>
                    </a:lnTo>
                    <a:lnTo>
                      <a:pt x="342900" y="642938"/>
                    </a:lnTo>
                    <a:lnTo>
                      <a:pt x="423863" y="538163"/>
                    </a:lnTo>
                    <a:lnTo>
                      <a:pt x="514350" y="423863"/>
                    </a:lnTo>
                    <a:lnTo>
                      <a:pt x="533400" y="395288"/>
                    </a:lnTo>
                    <a:lnTo>
                      <a:pt x="652463" y="304800"/>
                    </a:lnTo>
                    <a:lnTo>
                      <a:pt x="733425" y="300038"/>
                    </a:lnTo>
                    <a:lnTo>
                      <a:pt x="762000" y="352425"/>
                    </a:lnTo>
                    <a:lnTo>
                      <a:pt x="723900" y="381000"/>
                    </a:lnTo>
                    <a:lnTo>
                      <a:pt x="652463" y="400050"/>
                    </a:lnTo>
                    <a:lnTo>
                      <a:pt x="595313" y="438150"/>
                    </a:lnTo>
                    <a:cubicBezTo>
                      <a:pt x="570186" y="493428"/>
                      <a:pt x="571500" y="471356"/>
                      <a:pt x="571500" y="500063"/>
                    </a:cubicBezTo>
                    <a:lnTo>
                      <a:pt x="595313" y="585788"/>
                    </a:lnTo>
                    <a:lnTo>
                      <a:pt x="657225" y="623888"/>
                    </a:lnTo>
                    <a:lnTo>
                      <a:pt x="728663" y="623888"/>
                    </a:lnTo>
                    <a:lnTo>
                      <a:pt x="795338" y="604838"/>
                    </a:lnTo>
                    <a:lnTo>
                      <a:pt x="890588" y="561975"/>
                    </a:lnTo>
                    <a:lnTo>
                      <a:pt x="971550" y="552450"/>
                    </a:lnTo>
                    <a:lnTo>
                      <a:pt x="1095375" y="457200"/>
                    </a:lnTo>
                    <a:lnTo>
                      <a:pt x="1204913" y="390525"/>
                    </a:lnTo>
                    <a:lnTo>
                      <a:pt x="1300163" y="366713"/>
                    </a:lnTo>
                    <a:close/>
                  </a:path>
                </a:pathLst>
              </a:custGeom>
              <a:solidFill>
                <a:schemeClr val="tx1">
                  <a:lumMod val="65000"/>
                  <a:lumOff val="3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1" name="Freeform 181"/>
              <p:cNvSpPr/>
              <p:nvPr/>
            </p:nvSpPr>
            <p:spPr>
              <a:xfrm>
                <a:off x="5909609" y="2440830"/>
                <a:ext cx="1286076" cy="1173490"/>
              </a:xfrm>
              <a:custGeom>
                <a:avLst/>
                <a:gdLst>
                  <a:gd name="connsiteX0" fmla="*/ 165100 w 2692601"/>
                  <a:gd name="connsiteY0" fmla="*/ 1574800 h 2390775"/>
                  <a:gd name="connsiteX1" fmla="*/ 114300 w 2692601"/>
                  <a:gd name="connsiteY1" fmla="*/ 1476375 h 2390775"/>
                  <a:gd name="connsiteX2" fmla="*/ 92075 w 2692601"/>
                  <a:gd name="connsiteY2" fmla="*/ 1311275 h 2390775"/>
                  <a:gd name="connsiteX3" fmla="*/ 107950 w 2692601"/>
                  <a:gd name="connsiteY3" fmla="*/ 1168400 h 2390775"/>
                  <a:gd name="connsiteX4" fmla="*/ 120650 w 2692601"/>
                  <a:gd name="connsiteY4" fmla="*/ 1012825 h 2390775"/>
                  <a:gd name="connsiteX5" fmla="*/ 155575 w 2692601"/>
                  <a:gd name="connsiteY5" fmla="*/ 885825 h 2390775"/>
                  <a:gd name="connsiteX6" fmla="*/ 177800 w 2692601"/>
                  <a:gd name="connsiteY6" fmla="*/ 800100 h 2390775"/>
                  <a:gd name="connsiteX7" fmla="*/ 209550 w 2692601"/>
                  <a:gd name="connsiteY7" fmla="*/ 758825 h 2390775"/>
                  <a:gd name="connsiteX8" fmla="*/ 209550 w 2692601"/>
                  <a:gd name="connsiteY8" fmla="*/ 800100 h 2390775"/>
                  <a:gd name="connsiteX9" fmla="*/ 215900 w 2692601"/>
                  <a:gd name="connsiteY9" fmla="*/ 835025 h 2390775"/>
                  <a:gd name="connsiteX10" fmla="*/ 219075 w 2692601"/>
                  <a:gd name="connsiteY10" fmla="*/ 920750 h 2390775"/>
                  <a:gd name="connsiteX11" fmla="*/ 196850 w 2692601"/>
                  <a:gd name="connsiteY11" fmla="*/ 996950 h 2390775"/>
                  <a:gd name="connsiteX12" fmla="*/ 187325 w 2692601"/>
                  <a:gd name="connsiteY12" fmla="*/ 1085850 h 2390775"/>
                  <a:gd name="connsiteX13" fmla="*/ 190500 w 2692601"/>
                  <a:gd name="connsiteY13" fmla="*/ 1247775 h 2390775"/>
                  <a:gd name="connsiteX14" fmla="*/ 187325 w 2692601"/>
                  <a:gd name="connsiteY14" fmla="*/ 1355725 h 2390775"/>
                  <a:gd name="connsiteX15" fmla="*/ 177800 w 2692601"/>
                  <a:gd name="connsiteY15" fmla="*/ 1435100 h 2390775"/>
                  <a:gd name="connsiteX16" fmla="*/ 193675 w 2692601"/>
                  <a:gd name="connsiteY16" fmla="*/ 1479550 h 2390775"/>
                  <a:gd name="connsiteX17" fmla="*/ 212725 w 2692601"/>
                  <a:gd name="connsiteY17" fmla="*/ 1520825 h 2390775"/>
                  <a:gd name="connsiteX18" fmla="*/ 238125 w 2692601"/>
                  <a:gd name="connsiteY18" fmla="*/ 1622425 h 2390775"/>
                  <a:gd name="connsiteX19" fmla="*/ 247650 w 2692601"/>
                  <a:gd name="connsiteY19" fmla="*/ 1701800 h 2390775"/>
                  <a:gd name="connsiteX20" fmla="*/ 285750 w 2692601"/>
                  <a:gd name="connsiteY20" fmla="*/ 1797050 h 2390775"/>
                  <a:gd name="connsiteX21" fmla="*/ 336550 w 2692601"/>
                  <a:gd name="connsiteY21" fmla="*/ 1920875 h 2390775"/>
                  <a:gd name="connsiteX22" fmla="*/ 415925 w 2692601"/>
                  <a:gd name="connsiteY22" fmla="*/ 2051050 h 2390775"/>
                  <a:gd name="connsiteX23" fmla="*/ 479425 w 2692601"/>
                  <a:gd name="connsiteY23" fmla="*/ 2101850 h 2390775"/>
                  <a:gd name="connsiteX24" fmla="*/ 514350 w 2692601"/>
                  <a:gd name="connsiteY24" fmla="*/ 2101850 h 2390775"/>
                  <a:gd name="connsiteX25" fmla="*/ 574675 w 2692601"/>
                  <a:gd name="connsiteY25" fmla="*/ 2108200 h 2390775"/>
                  <a:gd name="connsiteX26" fmla="*/ 603250 w 2692601"/>
                  <a:gd name="connsiteY26" fmla="*/ 2133600 h 2390775"/>
                  <a:gd name="connsiteX27" fmla="*/ 647700 w 2692601"/>
                  <a:gd name="connsiteY27" fmla="*/ 2136775 h 2390775"/>
                  <a:gd name="connsiteX28" fmla="*/ 660400 w 2692601"/>
                  <a:gd name="connsiteY28" fmla="*/ 2171700 h 2390775"/>
                  <a:gd name="connsiteX29" fmla="*/ 631825 w 2692601"/>
                  <a:gd name="connsiteY29" fmla="*/ 2216150 h 2390775"/>
                  <a:gd name="connsiteX30" fmla="*/ 635000 w 2692601"/>
                  <a:gd name="connsiteY30" fmla="*/ 2260600 h 2390775"/>
                  <a:gd name="connsiteX31" fmla="*/ 669925 w 2692601"/>
                  <a:gd name="connsiteY31" fmla="*/ 2324100 h 2390775"/>
                  <a:gd name="connsiteX32" fmla="*/ 723900 w 2692601"/>
                  <a:gd name="connsiteY32" fmla="*/ 2368550 h 2390775"/>
                  <a:gd name="connsiteX33" fmla="*/ 749300 w 2692601"/>
                  <a:gd name="connsiteY33" fmla="*/ 2333625 h 2390775"/>
                  <a:gd name="connsiteX34" fmla="*/ 765175 w 2692601"/>
                  <a:gd name="connsiteY34" fmla="*/ 2317750 h 2390775"/>
                  <a:gd name="connsiteX35" fmla="*/ 844550 w 2692601"/>
                  <a:gd name="connsiteY35" fmla="*/ 2251075 h 2390775"/>
                  <a:gd name="connsiteX36" fmla="*/ 923925 w 2692601"/>
                  <a:gd name="connsiteY36" fmla="*/ 2171700 h 2390775"/>
                  <a:gd name="connsiteX37" fmla="*/ 993775 w 2692601"/>
                  <a:gd name="connsiteY37" fmla="*/ 2111375 h 2390775"/>
                  <a:gd name="connsiteX38" fmla="*/ 1012825 w 2692601"/>
                  <a:gd name="connsiteY38" fmla="*/ 2085975 h 2390775"/>
                  <a:gd name="connsiteX39" fmla="*/ 981075 w 2692601"/>
                  <a:gd name="connsiteY39" fmla="*/ 2019300 h 2390775"/>
                  <a:gd name="connsiteX40" fmla="*/ 958850 w 2692601"/>
                  <a:gd name="connsiteY40" fmla="*/ 1949450 h 2390775"/>
                  <a:gd name="connsiteX41" fmla="*/ 908050 w 2692601"/>
                  <a:gd name="connsiteY41" fmla="*/ 1860550 h 2390775"/>
                  <a:gd name="connsiteX42" fmla="*/ 815975 w 2692601"/>
                  <a:gd name="connsiteY42" fmla="*/ 1860550 h 2390775"/>
                  <a:gd name="connsiteX43" fmla="*/ 736600 w 2692601"/>
                  <a:gd name="connsiteY43" fmla="*/ 1778000 h 2390775"/>
                  <a:gd name="connsiteX44" fmla="*/ 676275 w 2692601"/>
                  <a:gd name="connsiteY44" fmla="*/ 1717675 h 2390775"/>
                  <a:gd name="connsiteX45" fmla="*/ 558800 w 2692601"/>
                  <a:gd name="connsiteY45" fmla="*/ 1517650 h 2390775"/>
                  <a:gd name="connsiteX46" fmla="*/ 434975 w 2692601"/>
                  <a:gd name="connsiteY46" fmla="*/ 1311275 h 2390775"/>
                  <a:gd name="connsiteX47" fmla="*/ 396875 w 2692601"/>
                  <a:gd name="connsiteY47" fmla="*/ 1206500 h 2390775"/>
                  <a:gd name="connsiteX48" fmla="*/ 381000 w 2692601"/>
                  <a:gd name="connsiteY48" fmla="*/ 1006475 h 2390775"/>
                  <a:gd name="connsiteX49" fmla="*/ 355600 w 2692601"/>
                  <a:gd name="connsiteY49" fmla="*/ 955675 h 2390775"/>
                  <a:gd name="connsiteX50" fmla="*/ 365125 w 2692601"/>
                  <a:gd name="connsiteY50" fmla="*/ 889000 h 2390775"/>
                  <a:gd name="connsiteX51" fmla="*/ 365125 w 2692601"/>
                  <a:gd name="connsiteY51" fmla="*/ 615950 h 2390775"/>
                  <a:gd name="connsiteX52" fmla="*/ 450850 w 2692601"/>
                  <a:gd name="connsiteY52" fmla="*/ 396875 h 2390775"/>
                  <a:gd name="connsiteX53" fmla="*/ 514350 w 2692601"/>
                  <a:gd name="connsiteY53" fmla="*/ 371475 h 2390775"/>
                  <a:gd name="connsiteX54" fmla="*/ 609600 w 2692601"/>
                  <a:gd name="connsiteY54" fmla="*/ 371475 h 2390775"/>
                  <a:gd name="connsiteX55" fmla="*/ 698500 w 2692601"/>
                  <a:gd name="connsiteY55" fmla="*/ 288925 h 2390775"/>
                  <a:gd name="connsiteX56" fmla="*/ 688975 w 2692601"/>
                  <a:gd name="connsiteY56" fmla="*/ 225425 h 2390775"/>
                  <a:gd name="connsiteX57" fmla="*/ 733425 w 2692601"/>
                  <a:gd name="connsiteY57" fmla="*/ 234950 h 2390775"/>
                  <a:gd name="connsiteX58" fmla="*/ 796925 w 2692601"/>
                  <a:gd name="connsiteY58" fmla="*/ 327025 h 2390775"/>
                  <a:gd name="connsiteX59" fmla="*/ 854075 w 2692601"/>
                  <a:gd name="connsiteY59" fmla="*/ 327025 h 2390775"/>
                  <a:gd name="connsiteX60" fmla="*/ 958850 w 2692601"/>
                  <a:gd name="connsiteY60" fmla="*/ 406400 h 2390775"/>
                  <a:gd name="connsiteX61" fmla="*/ 984250 w 2692601"/>
                  <a:gd name="connsiteY61" fmla="*/ 523875 h 2390775"/>
                  <a:gd name="connsiteX62" fmla="*/ 1063625 w 2692601"/>
                  <a:gd name="connsiteY62" fmla="*/ 682625 h 2390775"/>
                  <a:gd name="connsiteX63" fmla="*/ 1162050 w 2692601"/>
                  <a:gd name="connsiteY63" fmla="*/ 771525 h 2390775"/>
                  <a:gd name="connsiteX64" fmla="*/ 1238250 w 2692601"/>
                  <a:gd name="connsiteY64" fmla="*/ 990600 h 2390775"/>
                  <a:gd name="connsiteX65" fmla="*/ 1235075 w 2692601"/>
                  <a:gd name="connsiteY65" fmla="*/ 1130300 h 2390775"/>
                  <a:gd name="connsiteX66" fmla="*/ 1273175 w 2692601"/>
                  <a:gd name="connsiteY66" fmla="*/ 1333500 h 2390775"/>
                  <a:gd name="connsiteX67" fmla="*/ 1358900 w 2692601"/>
                  <a:gd name="connsiteY67" fmla="*/ 1441450 h 2390775"/>
                  <a:gd name="connsiteX68" fmla="*/ 1416050 w 2692601"/>
                  <a:gd name="connsiteY68" fmla="*/ 1473200 h 2390775"/>
                  <a:gd name="connsiteX69" fmla="*/ 1457325 w 2692601"/>
                  <a:gd name="connsiteY69" fmla="*/ 1466850 h 2390775"/>
                  <a:gd name="connsiteX70" fmla="*/ 1406525 w 2692601"/>
                  <a:gd name="connsiteY70" fmla="*/ 1409700 h 2390775"/>
                  <a:gd name="connsiteX71" fmla="*/ 1371600 w 2692601"/>
                  <a:gd name="connsiteY71" fmla="*/ 1266825 h 2390775"/>
                  <a:gd name="connsiteX72" fmla="*/ 1457325 w 2692601"/>
                  <a:gd name="connsiteY72" fmla="*/ 1355725 h 2390775"/>
                  <a:gd name="connsiteX73" fmla="*/ 1492250 w 2692601"/>
                  <a:gd name="connsiteY73" fmla="*/ 1457325 h 2390775"/>
                  <a:gd name="connsiteX74" fmla="*/ 1539875 w 2692601"/>
                  <a:gd name="connsiteY74" fmla="*/ 1546225 h 2390775"/>
                  <a:gd name="connsiteX75" fmla="*/ 1536700 w 2692601"/>
                  <a:gd name="connsiteY75" fmla="*/ 1647825 h 2390775"/>
                  <a:gd name="connsiteX76" fmla="*/ 1533525 w 2692601"/>
                  <a:gd name="connsiteY76" fmla="*/ 1739900 h 2390775"/>
                  <a:gd name="connsiteX77" fmla="*/ 1597025 w 2692601"/>
                  <a:gd name="connsiteY77" fmla="*/ 1797050 h 2390775"/>
                  <a:gd name="connsiteX78" fmla="*/ 1654175 w 2692601"/>
                  <a:gd name="connsiteY78" fmla="*/ 1876425 h 2390775"/>
                  <a:gd name="connsiteX79" fmla="*/ 1689100 w 2692601"/>
                  <a:gd name="connsiteY79" fmla="*/ 1971675 h 2390775"/>
                  <a:gd name="connsiteX80" fmla="*/ 1698625 w 2692601"/>
                  <a:gd name="connsiteY80" fmla="*/ 2082800 h 2390775"/>
                  <a:gd name="connsiteX81" fmla="*/ 1663700 w 2692601"/>
                  <a:gd name="connsiteY81" fmla="*/ 2171700 h 2390775"/>
                  <a:gd name="connsiteX82" fmla="*/ 1663700 w 2692601"/>
                  <a:gd name="connsiteY82" fmla="*/ 2251075 h 2390775"/>
                  <a:gd name="connsiteX83" fmla="*/ 1587500 w 2692601"/>
                  <a:gd name="connsiteY83" fmla="*/ 2305050 h 2390775"/>
                  <a:gd name="connsiteX84" fmla="*/ 1479550 w 2692601"/>
                  <a:gd name="connsiteY84" fmla="*/ 2298700 h 2390775"/>
                  <a:gd name="connsiteX85" fmla="*/ 1527175 w 2692601"/>
                  <a:gd name="connsiteY85" fmla="*/ 2339975 h 2390775"/>
                  <a:gd name="connsiteX86" fmla="*/ 1628775 w 2692601"/>
                  <a:gd name="connsiteY86" fmla="*/ 2365375 h 2390775"/>
                  <a:gd name="connsiteX87" fmla="*/ 1749425 w 2692601"/>
                  <a:gd name="connsiteY87" fmla="*/ 2295525 h 2390775"/>
                  <a:gd name="connsiteX88" fmla="*/ 1781175 w 2692601"/>
                  <a:gd name="connsiteY88" fmla="*/ 2228850 h 2390775"/>
                  <a:gd name="connsiteX89" fmla="*/ 1765300 w 2692601"/>
                  <a:gd name="connsiteY89" fmla="*/ 2324100 h 2390775"/>
                  <a:gd name="connsiteX90" fmla="*/ 1758950 w 2692601"/>
                  <a:gd name="connsiteY90" fmla="*/ 2339975 h 2390775"/>
                  <a:gd name="connsiteX91" fmla="*/ 1711325 w 2692601"/>
                  <a:gd name="connsiteY91" fmla="*/ 2390775 h 2390775"/>
                  <a:gd name="connsiteX92" fmla="*/ 1778000 w 2692601"/>
                  <a:gd name="connsiteY92" fmla="*/ 2362200 h 2390775"/>
                  <a:gd name="connsiteX93" fmla="*/ 1828800 w 2692601"/>
                  <a:gd name="connsiteY93" fmla="*/ 2317750 h 2390775"/>
                  <a:gd name="connsiteX94" fmla="*/ 1885950 w 2692601"/>
                  <a:gd name="connsiteY94" fmla="*/ 2324100 h 2390775"/>
                  <a:gd name="connsiteX95" fmla="*/ 1974850 w 2692601"/>
                  <a:gd name="connsiteY95" fmla="*/ 2311400 h 2390775"/>
                  <a:gd name="connsiteX96" fmla="*/ 2060575 w 2692601"/>
                  <a:gd name="connsiteY96" fmla="*/ 2225675 h 2390775"/>
                  <a:gd name="connsiteX97" fmla="*/ 1990725 w 2692601"/>
                  <a:gd name="connsiteY97" fmla="*/ 2251075 h 2390775"/>
                  <a:gd name="connsiteX98" fmla="*/ 1943100 w 2692601"/>
                  <a:gd name="connsiteY98" fmla="*/ 2263775 h 2390775"/>
                  <a:gd name="connsiteX99" fmla="*/ 1920875 w 2692601"/>
                  <a:gd name="connsiteY99" fmla="*/ 2238375 h 2390775"/>
                  <a:gd name="connsiteX100" fmla="*/ 1968500 w 2692601"/>
                  <a:gd name="connsiteY100" fmla="*/ 2098675 h 2390775"/>
                  <a:gd name="connsiteX101" fmla="*/ 1993900 w 2692601"/>
                  <a:gd name="connsiteY101" fmla="*/ 1981200 h 2390775"/>
                  <a:gd name="connsiteX102" fmla="*/ 2073275 w 2692601"/>
                  <a:gd name="connsiteY102" fmla="*/ 1914525 h 2390775"/>
                  <a:gd name="connsiteX103" fmla="*/ 2133600 w 2692601"/>
                  <a:gd name="connsiteY103" fmla="*/ 1790700 h 2390775"/>
                  <a:gd name="connsiteX104" fmla="*/ 2187575 w 2692601"/>
                  <a:gd name="connsiteY104" fmla="*/ 1708150 h 2390775"/>
                  <a:gd name="connsiteX105" fmla="*/ 2289175 w 2692601"/>
                  <a:gd name="connsiteY105" fmla="*/ 1695450 h 2390775"/>
                  <a:gd name="connsiteX106" fmla="*/ 2416175 w 2692601"/>
                  <a:gd name="connsiteY106" fmla="*/ 1755775 h 2390775"/>
                  <a:gd name="connsiteX107" fmla="*/ 2540000 w 2692601"/>
                  <a:gd name="connsiteY107" fmla="*/ 1841500 h 2390775"/>
                  <a:gd name="connsiteX108" fmla="*/ 2622550 w 2692601"/>
                  <a:gd name="connsiteY108" fmla="*/ 1870075 h 2390775"/>
                  <a:gd name="connsiteX109" fmla="*/ 2673350 w 2692601"/>
                  <a:gd name="connsiteY109" fmla="*/ 1854200 h 2390775"/>
                  <a:gd name="connsiteX110" fmla="*/ 2692400 w 2692601"/>
                  <a:gd name="connsiteY110" fmla="*/ 1752600 h 2390775"/>
                  <a:gd name="connsiteX111" fmla="*/ 2673350 w 2692601"/>
                  <a:gd name="connsiteY111" fmla="*/ 1581150 h 2390775"/>
                  <a:gd name="connsiteX112" fmla="*/ 2638425 w 2692601"/>
                  <a:gd name="connsiteY112" fmla="*/ 1539875 h 2390775"/>
                  <a:gd name="connsiteX113" fmla="*/ 2657475 w 2692601"/>
                  <a:gd name="connsiteY113" fmla="*/ 1619250 h 2390775"/>
                  <a:gd name="connsiteX114" fmla="*/ 2651125 w 2692601"/>
                  <a:gd name="connsiteY114" fmla="*/ 1736725 h 2390775"/>
                  <a:gd name="connsiteX115" fmla="*/ 2638425 w 2692601"/>
                  <a:gd name="connsiteY115" fmla="*/ 1781175 h 2390775"/>
                  <a:gd name="connsiteX116" fmla="*/ 2600325 w 2692601"/>
                  <a:gd name="connsiteY116" fmla="*/ 1781175 h 2390775"/>
                  <a:gd name="connsiteX117" fmla="*/ 2546350 w 2692601"/>
                  <a:gd name="connsiteY117" fmla="*/ 1749425 h 2390775"/>
                  <a:gd name="connsiteX118" fmla="*/ 2606675 w 2692601"/>
                  <a:gd name="connsiteY118" fmla="*/ 1752600 h 2390775"/>
                  <a:gd name="connsiteX119" fmla="*/ 2638425 w 2692601"/>
                  <a:gd name="connsiteY119" fmla="*/ 1711325 h 2390775"/>
                  <a:gd name="connsiteX120" fmla="*/ 2628900 w 2692601"/>
                  <a:gd name="connsiteY120" fmla="*/ 1704975 h 2390775"/>
                  <a:gd name="connsiteX121" fmla="*/ 2590800 w 2692601"/>
                  <a:gd name="connsiteY121" fmla="*/ 1733550 h 2390775"/>
                  <a:gd name="connsiteX122" fmla="*/ 2549525 w 2692601"/>
                  <a:gd name="connsiteY122" fmla="*/ 1733550 h 2390775"/>
                  <a:gd name="connsiteX123" fmla="*/ 2498725 w 2692601"/>
                  <a:gd name="connsiteY123" fmla="*/ 1698625 h 2390775"/>
                  <a:gd name="connsiteX124" fmla="*/ 2444750 w 2692601"/>
                  <a:gd name="connsiteY124" fmla="*/ 1625600 h 2390775"/>
                  <a:gd name="connsiteX125" fmla="*/ 2339975 w 2692601"/>
                  <a:gd name="connsiteY125" fmla="*/ 1590675 h 2390775"/>
                  <a:gd name="connsiteX126" fmla="*/ 2308225 w 2692601"/>
                  <a:gd name="connsiteY126" fmla="*/ 1524000 h 2390775"/>
                  <a:gd name="connsiteX127" fmla="*/ 2298700 w 2692601"/>
                  <a:gd name="connsiteY127" fmla="*/ 1476375 h 2390775"/>
                  <a:gd name="connsiteX128" fmla="*/ 2200275 w 2692601"/>
                  <a:gd name="connsiteY128" fmla="*/ 1425575 h 2390775"/>
                  <a:gd name="connsiteX129" fmla="*/ 2085975 w 2692601"/>
                  <a:gd name="connsiteY129" fmla="*/ 1270000 h 2390775"/>
                  <a:gd name="connsiteX130" fmla="*/ 1949450 w 2692601"/>
                  <a:gd name="connsiteY130" fmla="*/ 1041400 h 2390775"/>
                  <a:gd name="connsiteX131" fmla="*/ 1809750 w 2692601"/>
                  <a:gd name="connsiteY131" fmla="*/ 787400 h 2390775"/>
                  <a:gd name="connsiteX132" fmla="*/ 1793875 w 2692601"/>
                  <a:gd name="connsiteY132" fmla="*/ 688975 h 2390775"/>
                  <a:gd name="connsiteX133" fmla="*/ 1724025 w 2692601"/>
                  <a:gd name="connsiteY133" fmla="*/ 590550 h 2390775"/>
                  <a:gd name="connsiteX134" fmla="*/ 1682750 w 2692601"/>
                  <a:gd name="connsiteY134" fmla="*/ 504825 h 2390775"/>
                  <a:gd name="connsiteX135" fmla="*/ 1651000 w 2692601"/>
                  <a:gd name="connsiteY135" fmla="*/ 485775 h 2390775"/>
                  <a:gd name="connsiteX136" fmla="*/ 1663700 w 2692601"/>
                  <a:gd name="connsiteY136" fmla="*/ 454025 h 2390775"/>
                  <a:gd name="connsiteX137" fmla="*/ 1676400 w 2692601"/>
                  <a:gd name="connsiteY137" fmla="*/ 434975 h 2390775"/>
                  <a:gd name="connsiteX138" fmla="*/ 1657350 w 2692601"/>
                  <a:gd name="connsiteY138" fmla="*/ 390525 h 2390775"/>
                  <a:gd name="connsiteX139" fmla="*/ 1606550 w 2692601"/>
                  <a:gd name="connsiteY139" fmla="*/ 355600 h 2390775"/>
                  <a:gd name="connsiteX140" fmla="*/ 1555750 w 2692601"/>
                  <a:gd name="connsiteY140" fmla="*/ 266700 h 2390775"/>
                  <a:gd name="connsiteX141" fmla="*/ 1514475 w 2692601"/>
                  <a:gd name="connsiteY141" fmla="*/ 193675 h 2390775"/>
                  <a:gd name="connsiteX142" fmla="*/ 1425575 w 2692601"/>
                  <a:gd name="connsiteY142" fmla="*/ 107950 h 2390775"/>
                  <a:gd name="connsiteX143" fmla="*/ 1371600 w 2692601"/>
                  <a:gd name="connsiteY143" fmla="*/ 88900 h 2390775"/>
                  <a:gd name="connsiteX144" fmla="*/ 1323975 w 2692601"/>
                  <a:gd name="connsiteY144" fmla="*/ 50800 h 2390775"/>
                  <a:gd name="connsiteX145" fmla="*/ 1171575 w 2692601"/>
                  <a:gd name="connsiteY145" fmla="*/ 0 h 2390775"/>
                  <a:gd name="connsiteX146" fmla="*/ 892175 w 2692601"/>
                  <a:gd name="connsiteY146" fmla="*/ 22225 h 2390775"/>
                  <a:gd name="connsiteX147" fmla="*/ 752475 w 2692601"/>
                  <a:gd name="connsiteY147" fmla="*/ 15875 h 2390775"/>
                  <a:gd name="connsiteX148" fmla="*/ 660400 w 2692601"/>
                  <a:gd name="connsiteY148" fmla="*/ 25400 h 2390775"/>
                  <a:gd name="connsiteX149" fmla="*/ 561975 w 2692601"/>
                  <a:gd name="connsiteY149" fmla="*/ 73025 h 2390775"/>
                  <a:gd name="connsiteX150" fmla="*/ 485775 w 2692601"/>
                  <a:gd name="connsiteY150" fmla="*/ 123825 h 2390775"/>
                  <a:gd name="connsiteX151" fmla="*/ 409575 w 2692601"/>
                  <a:gd name="connsiteY151" fmla="*/ 161925 h 2390775"/>
                  <a:gd name="connsiteX152" fmla="*/ 374650 w 2692601"/>
                  <a:gd name="connsiteY152" fmla="*/ 225425 h 2390775"/>
                  <a:gd name="connsiteX153" fmla="*/ 368300 w 2692601"/>
                  <a:gd name="connsiteY153" fmla="*/ 273050 h 2390775"/>
                  <a:gd name="connsiteX154" fmla="*/ 292100 w 2692601"/>
                  <a:gd name="connsiteY154" fmla="*/ 346075 h 2390775"/>
                  <a:gd name="connsiteX155" fmla="*/ 206375 w 2692601"/>
                  <a:gd name="connsiteY155" fmla="*/ 469900 h 2390775"/>
                  <a:gd name="connsiteX156" fmla="*/ 133350 w 2692601"/>
                  <a:gd name="connsiteY156" fmla="*/ 641350 h 2390775"/>
                  <a:gd name="connsiteX157" fmla="*/ 76200 w 2692601"/>
                  <a:gd name="connsiteY157" fmla="*/ 809625 h 2390775"/>
                  <a:gd name="connsiteX158" fmla="*/ 25400 w 2692601"/>
                  <a:gd name="connsiteY158" fmla="*/ 974725 h 2390775"/>
                  <a:gd name="connsiteX159" fmla="*/ 0 w 2692601"/>
                  <a:gd name="connsiteY159" fmla="*/ 1114425 h 2390775"/>
                  <a:gd name="connsiteX160" fmla="*/ 15875 w 2692601"/>
                  <a:gd name="connsiteY160" fmla="*/ 1273175 h 2390775"/>
                  <a:gd name="connsiteX161" fmla="*/ 15875 w 2692601"/>
                  <a:gd name="connsiteY161" fmla="*/ 1270000 h 2390775"/>
                  <a:gd name="connsiteX162" fmla="*/ 19050 w 2692601"/>
                  <a:gd name="connsiteY162" fmla="*/ 1149350 h 2390775"/>
                  <a:gd name="connsiteX163" fmla="*/ 53975 w 2692601"/>
                  <a:gd name="connsiteY163" fmla="*/ 1085850 h 2390775"/>
                  <a:gd name="connsiteX164" fmla="*/ 47625 w 2692601"/>
                  <a:gd name="connsiteY164" fmla="*/ 1225550 h 2390775"/>
                  <a:gd name="connsiteX165" fmla="*/ 44450 w 2692601"/>
                  <a:gd name="connsiteY165" fmla="*/ 1304925 h 2390775"/>
                  <a:gd name="connsiteX166" fmla="*/ 44450 w 2692601"/>
                  <a:gd name="connsiteY166" fmla="*/ 1393825 h 2390775"/>
                  <a:gd name="connsiteX167" fmla="*/ 73025 w 2692601"/>
                  <a:gd name="connsiteY167" fmla="*/ 1457325 h 2390775"/>
                  <a:gd name="connsiteX168" fmla="*/ 114300 w 2692601"/>
                  <a:gd name="connsiteY168" fmla="*/ 1549400 h 2390775"/>
                  <a:gd name="connsiteX169" fmla="*/ 165100 w 2692601"/>
                  <a:gd name="connsiteY169" fmla="*/ 1574800 h 2390775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65175 w 2692601"/>
                  <a:gd name="connsiteY34" fmla="*/ 2352675 h 2425700"/>
                  <a:gd name="connsiteX35" fmla="*/ 844550 w 2692601"/>
                  <a:gd name="connsiteY35" fmla="*/ 2286000 h 2425700"/>
                  <a:gd name="connsiteX36" fmla="*/ 923925 w 2692601"/>
                  <a:gd name="connsiteY36" fmla="*/ 2206625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81075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52475 w 2692601"/>
                  <a:gd name="connsiteY147" fmla="*/ 508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65175 w 2692601"/>
                  <a:gd name="connsiteY34" fmla="*/ 2352675 h 2425700"/>
                  <a:gd name="connsiteX35" fmla="*/ 844550 w 2692601"/>
                  <a:gd name="connsiteY35" fmla="*/ 2286000 h 2425700"/>
                  <a:gd name="connsiteX36" fmla="*/ 923925 w 2692601"/>
                  <a:gd name="connsiteY36" fmla="*/ 2206625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81075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62000 w 2692601"/>
                  <a:gd name="connsiteY147" fmla="*/ 254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65175 w 2692601"/>
                  <a:gd name="connsiteY34" fmla="*/ 2352675 h 2425700"/>
                  <a:gd name="connsiteX35" fmla="*/ 844550 w 2692601"/>
                  <a:gd name="connsiteY35" fmla="*/ 2286000 h 2425700"/>
                  <a:gd name="connsiteX36" fmla="*/ 923925 w 2692601"/>
                  <a:gd name="connsiteY36" fmla="*/ 2206625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94381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62000 w 2692601"/>
                  <a:gd name="connsiteY147" fmla="*/ 254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65175 w 2692601"/>
                  <a:gd name="connsiteY34" fmla="*/ 2352675 h 2425700"/>
                  <a:gd name="connsiteX35" fmla="*/ 844550 w 2692601"/>
                  <a:gd name="connsiteY35" fmla="*/ 2286000 h 2425700"/>
                  <a:gd name="connsiteX36" fmla="*/ 928914 w 2692601"/>
                  <a:gd name="connsiteY36" fmla="*/ 2241550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94381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62000 w 2692601"/>
                  <a:gd name="connsiteY147" fmla="*/ 254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65175 w 2692601"/>
                  <a:gd name="connsiteY34" fmla="*/ 2352675 h 2425700"/>
                  <a:gd name="connsiteX35" fmla="*/ 844550 w 2692601"/>
                  <a:gd name="connsiteY35" fmla="*/ 2325916 h 2425700"/>
                  <a:gd name="connsiteX36" fmla="*/ 928914 w 2692601"/>
                  <a:gd name="connsiteY36" fmla="*/ 2241550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94381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62000 w 2692601"/>
                  <a:gd name="connsiteY147" fmla="*/ 254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25700"/>
                  <a:gd name="connsiteX1" fmla="*/ 114300 w 2692601"/>
                  <a:gd name="connsiteY1" fmla="*/ 1511300 h 2425700"/>
                  <a:gd name="connsiteX2" fmla="*/ 92075 w 2692601"/>
                  <a:gd name="connsiteY2" fmla="*/ 1346200 h 2425700"/>
                  <a:gd name="connsiteX3" fmla="*/ 107950 w 2692601"/>
                  <a:gd name="connsiteY3" fmla="*/ 1203325 h 2425700"/>
                  <a:gd name="connsiteX4" fmla="*/ 120650 w 2692601"/>
                  <a:gd name="connsiteY4" fmla="*/ 1047750 h 2425700"/>
                  <a:gd name="connsiteX5" fmla="*/ 155575 w 2692601"/>
                  <a:gd name="connsiteY5" fmla="*/ 920750 h 2425700"/>
                  <a:gd name="connsiteX6" fmla="*/ 177800 w 2692601"/>
                  <a:gd name="connsiteY6" fmla="*/ 835025 h 2425700"/>
                  <a:gd name="connsiteX7" fmla="*/ 209550 w 2692601"/>
                  <a:gd name="connsiteY7" fmla="*/ 793750 h 2425700"/>
                  <a:gd name="connsiteX8" fmla="*/ 209550 w 2692601"/>
                  <a:gd name="connsiteY8" fmla="*/ 835025 h 2425700"/>
                  <a:gd name="connsiteX9" fmla="*/ 215900 w 2692601"/>
                  <a:gd name="connsiteY9" fmla="*/ 869950 h 2425700"/>
                  <a:gd name="connsiteX10" fmla="*/ 219075 w 2692601"/>
                  <a:gd name="connsiteY10" fmla="*/ 955675 h 2425700"/>
                  <a:gd name="connsiteX11" fmla="*/ 196850 w 2692601"/>
                  <a:gd name="connsiteY11" fmla="*/ 1031875 h 2425700"/>
                  <a:gd name="connsiteX12" fmla="*/ 187325 w 2692601"/>
                  <a:gd name="connsiteY12" fmla="*/ 1120775 h 2425700"/>
                  <a:gd name="connsiteX13" fmla="*/ 190500 w 2692601"/>
                  <a:gd name="connsiteY13" fmla="*/ 1282700 h 2425700"/>
                  <a:gd name="connsiteX14" fmla="*/ 187325 w 2692601"/>
                  <a:gd name="connsiteY14" fmla="*/ 1390650 h 2425700"/>
                  <a:gd name="connsiteX15" fmla="*/ 177800 w 2692601"/>
                  <a:gd name="connsiteY15" fmla="*/ 1470025 h 2425700"/>
                  <a:gd name="connsiteX16" fmla="*/ 193675 w 2692601"/>
                  <a:gd name="connsiteY16" fmla="*/ 1514475 h 2425700"/>
                  <a:gd name="connsiteX17" fmla="*/ 212725 w 2692601"/>
                  <a:gd name="connsiteY17" fmla="*/ 1555750 h 2425700"/>
                  <a:gd name="connsiteX18" fmla="*/ 238125 w 2692601"/>
                  <a:gd name="connsiteY18" fmla="*/ 1657350 h 2425700"/>
                  <a:gd name="connsiteX19" fmla="*/ 247650 w 2692601"/>
                  <a:gd name="connsiteY19" fmla="*/ 1736725 h 2425700"/>
                  <a:gd name="connsiteX20" fmla="*/ 285750 w 2692601"/>
                  <a:gd name="connsiteY20" fmla="*/ 1831975 h 2425700"/>
                  <a:gd name="connsiteX21" fmla="*/ 336550 w 2692601"/>
                  <a:gd name="connsiteY21" fmla="*/ 1955800 h 2425700"/>
                  <a:gd name="connsiteX22" fmla="*/ 415925 w 2692601"/>
                  <a:gd name="connsiteY22" fmla="*/ 2085975 h 2425700"/>
                  <a:gd name="connsiteX23" fmla="*/ 479425 w 2692601"/>
                  <a:gd name="connsiteY23" fmla="*/ 2136775 h 2425700"/>
                  <a:gd name="connsiteX24" fmla="*/ 514350 w 2692601"/>
                  <a:gd name="connsiteY24" fmla="*/ 2136775 h 2425700"/>
                  <a:gd name="connsiteX25" fmla="*/ 574675 w 2692601"/>
                  <a:gd name="connsiteY25" fmla="*/ 2143125 h 2425700"/>
                  <a:gd name="connsiteX26" fmla="*/ 603250 w 2692601"/>
                  <a:gd name="connsiteY26" fmla="*/ 2168525 h 2425700"/>
                  <a:gd name="connsiteX27" fmla="*/ 647700 w 2692601"/>
                  <a:gd name="connsiteY27" fmla="*/ 2171700 h 2425700"/>
                  <a:gd name="connsiteX28" fmla="*/ 660400 w 2692601"/>
                  <a:gd name="connsiteY28" fmla="*/ 2206625 h 2425700"/>
                  <a:gd name="connsiteX29" fmla="*/ 631825 w 2692601"/>
                  <a:gd name="connsiteY29" fmla="*/ 2251075 h 2425700"/>
                  <a:gd name="connsiteX30" fmla="*/ 635000 w 2692601"/>
                  <a:gd name="connsiteY30" fmla="*/ 2295525 h 2425700"/>
                  <a:gd name="connsiteX31" fmla="*/ 669925 w 2692601"/>
                  <a:gd name="connsiteY31" fmla="*/ 2359025 h 2425700"/>
                  <a:gd name="connsiteX32" fmla="*/ 723900 w 2692601"/>
                  <a:gd name="connsiteY32" fmla="*/ 2403475 h 2425700"/>
                  <a:gd name="connsiteX33" fmla="*/ 749300 w 2692601"/>
                  <a:gd name="connsiteY33" fmla="*/ 2368550 h 2425700"/>
                  <a:gd name="connsiteX34" fmla="*/ 780145 w 2692601"/>
                  <a:gd name="connsiteY34" fmla="*/ 2387601 h 2425700"/>
                  <a:gd name="connsiteX35" fmla="*/ 844550 w 2692601"/>
                  <a:gd name="connsiteY35" fmla="*/ 2325916 h 2425700"/>
                  <a:gd name="connsiteX36" fmla="*/ 928914 w 2692601"/>
                  <a:gd name="connsiteY36" fmla="*/ 2241550 h 2425700"/>
                  <a:gd name="connsiteX37" fmla="*/ 993775 w 2692601"/>
                  <a:gd name="connsiteY37" fmla="*/ 2146300 h 2425700"/>
                  <a:gd name="connsiteX38" fmla="*/ 1012825 w 2692601"/>
                  <a:gd name="connsiteY38" fmla="*/ 2120900 h 2425700"/>
                  <a:gd name="connsiteX39" fmla="*/ 994381 w 2692601"/>
                  <a:gd name="connsiteY39" fmla="*/ 2054225 h 2425700"/>
                  <a:gd name="connsiteX40" fmla="*/ 958850 w 2692601"/>
                  <a:gd name="connsiteY40" fmla="*/ 1984375 h 2425700"/>
                  <a:gd name="connsiteX41" fmla="*/ 908050 w 2692601"/>
                  <a:gd name="connsiteY41" fmla="*/ 1895475 h 2425700"/>
                  <a:gd name="connsiteX42" fmla="*/ 815975 w 2692601"/>
                  <a:gd name="connsiteY42" fmla="*/ 1895475 h 2425700"/>
                  <a:gd name="connsiteX43" fmla="*/ 736600 w 2692601"/>
                  <a:gd name="connsiteY43" fmla="*/ 1812925 h 2425700"/>
                  <a:gd name="connsiteX44" fmla="*/ 676275 w 2692601"/>
                  <a:gd name="connsiteY44" fmla="*/ 1752600 h 2425700"/>
                  <a:gd name="connsiteX45" fmla="*/ 558800 w 2692601"/>
                  <a:gd name="connsiteY45" fmla="*/ 1552575 h 2425700"/>
                  <a:gd name="connsiteX46" fmla="*/ 434975 w 2692601"/>
                  <a:gd name="connsiteY46" fmla="*/ 1346200 h 2425700"/>
                  <a:gd name="connsiteX47" fmla="*/ 396875 w 2692601"/>
                  <a:gd name="connsiteY47" fmla="*/ 1241425 h 2425700"/>
                  <a:gd name="connsiteX48" fmla="*/ 381000 w 2692601"/>
                  <a:gd name="connsiteY48" fmla="*/ 1041400 h 2425700"/>
                  <a:gd name="connsiteX49" fmla="*/ 355600 w 2692601"/>
                  <a:gd name="connsiteY49" fmla="*/ 990600 h 2425700"/>
                  <a:gd name="connsiteX50" fmla="*/ 365125 w 2692601"/>
                  <a:gd name="connsiteY50" fmla="*/ 923925 h 2425700"/>
                  <a:gd name="connsiteX51" fmla="*/ 365125 w 2692601"/>
                  <a:gd name="connsiteY51" fmla="*/ 650875 h 2425700"/>
                  <a:gd name="connsiteX52" fmla="*/ 450850 w 2692601"/>
                  <a:gd name="connsiteY52" fmla="*/ 431800 h 2425700"/>
                  <a:gd name="connsiteX53" fmla="*/ 514350 w 2692601"/>
                  <a:gd name="connsiteY53" fmla="*/ 406400 h 2425700"/>
                  <a:gd name="connsiteX54" fmla="*/ 609600 w 2692601"/>
                  <a:gd name="connsiteY54" fmla="*/ 406400 h 2425700"/>
                  <a:gd name="connsiteX55" fmla="*/ 698500 w 2692601"/>
                  <a:gd name="connsiteY55" fmla="*/ 323850 h 2425700"/>
                  <a:gd name="connsiteX56" fmla="*/ 688975 w 2692601"/>
                  <a:gd name="connsiteY56" fmla="*/ 260350 h 2425700"/>
                  <a:gd name="connsiteX57" fmla="*/ 733425 w 2692601"/>
                  <a:gd name="connsiteY57" fmla="*/ 269875 h 2425700"/>
                  <a:gd name="connsiteX58" fmla="*/ 796925 w 2692601"/>
                  <a:gd name="connsiteY58" fmla="*/ 361950 h 2425700"/>
                  <a:gd name="connsiteX59" fmla="*/ 854075 w 2692601"/>
                  <a:gd name="connsiteY59" fmla="*/ 361950 h 2425700"/>
                  <a:gd name="connsiteX60" fmla="*/ 958850 w 2692601"/>
                  <a:gd name="connsiteY60" fmla="*/ 441325 h 2425700"/>
                  <a:gd name="connsiteX61" fmla="*/ 984250 w 2692601"/>
                  <a:gd name="connsiteY61" fmla="*/ 558800 h 2425700"/>
                  <a:gd name="connsiteX62" fmla="*/ 1063625 w 2692601"/>
                  <a:gd name="connsiteY62" fmla="*/ 717550 h 2425700"/>
                  <a:gd name="connsiteX63" fmla="*/ 1162050 w 2692601"/>
                  <a:gd name="connsiteY63" fmla="*/ 806450 h 2425700"/>
                  <a:gd name="connsiteX64" fmla="*/ 1238250 w 2692601"/>
                  <a:gd name="connsiteY64" fmla="*/ 1025525 h 2425700"/>
                  <a:gd name="connsiteX65" fmla="*/ 1235075 w 2692601"/>
                  <a:gd name="connsiteY65" fmla="*/ 1165225 h 2425700"/>
                  <a:gd name="connsiteX66" fmla="*/ 1273175 w 2692601"/>
                  <a:gd name="connsiteY66" fmla="*/ 1368425 h 2425700"/>
                  <a:gd name="connsiteX67" fmla="*/ 1358900 w 2692601"/>
                  <a:gd name="connsiteY67" fmla="*/ 1476375 h 2425700"/>
                  <a:gd name="connsiteX68" fmla="*/ 1416050 w 2692601"/>
                  <a:gd name="connsiteY68" fmla="*/ 1508125 h 2425700"/>
                  <a:gd name="connsiteX69" fmla="*/ 1457325 w 2692601"/>
                  <a:gd name="connsiteY69" fmla="*/ 1501775 h 2425700"/>
                  <a:gd name="connsiteX70" fmla="*/ 1406525 w 2692601"/>
                  <a:gd name="connsiteY70" fmla="*/ 1444625 h 2425700"/>
                  <a:gd name="connsiteX71" fmla="*/ 1371600 w 2692601"/>
                  <a:gd name="connsiteY71" fmla="*/ 1301750 h 2425700"/>
                  <a:gd name="connsiteX72" fmla="*/ 1457325 w 2692601"/>
                  <a:gd name="connsiteY72" fmla="*/ 1390650 h 2425700"/>
                  <a:gd name="connsiteX73" fmla="*/ 1492250 w 2692601"/>
                  <a:gd name="connsiteY73" fmla="*/ 1492250 h 2425700"/>
                  <a:gd name="connsiteX74" fmla="*/ 1539875 w 2692601"/>
                  <a:gd name="connsiteY74" fmla="*/ 1581150 h 2425700"/>
                  <a:gd name="connsiteX75" fmla="*/ 1536700 w 2692601"/>
                  <a:gd name="connsiteY75" fmla="*/ 1682750 h 2425700"/>
                  <a:gd name="connsiteX76" fmla="*/ 1533525 w 2692601"/>
                  <a:gd name="connsiteY76" fmla="*/ 1774825 h 2425700"/>
                  <a:gd name="connsiteX77" fmla="*/ 1597025 w 2692601"/>
                  <a:gd name="connsiteY77" fmla="*/ 1831975 h 2425700"/>
                  <a:gd name="connsiteX78" fmla="*/ 1654175 w 2692601"/>
                  <a:gd name="connsiteY78" fmla="*/ 1911350 h 2425700"/>
                  <a:gd name="connsiteX79" fmla="*/ 1689100 w 2692601"/>
                  <a:gd name="connsiteY79" fmla="*/ 2006600 h 2425700"/>
                  <a:gd name="connsiteX80" fmla="*/ 1698625 w 2692601"/>
                  <a:gd name="connsiteY80" fmla="*/ 2117725 h 2425700"/>
                  <a:gd name="connsiteX81" fmla="*/ 1663700 w 2692601"/>
                  <a:gd name="connsiteY81" fmla="*/ 2206625 h 2425700"/>
                  <a:gd name="connsiteX82" fmla="*/ 1663700 w 2692601"/>
                  <a:gd name="connsiteY82" fmla="*/ 2286000 h 2425700"/>
                  <a:gd name="connsiteX83" fmla="*/ 1587500 w 2692601"/>
                  <a:gd name="connsiteY83" fmla="*/ 2339975 h 2425700"/>
                  <a:gd name="connsiteX84" fmla="*/ 1479550 w 2692601"/>
                  <a:gd name="connsiteY84" fmla="*/ 2333625 h 2425700"/>
                  <a:gd name="connsiteX85" fmla="*/ 1527175 w 2692601"/>
                  <a:gd name="connsiteY85" fmla="*/ 2374900 h 2425700"/>
                  <a:gd name="connsiteX86" fmla="*/ 1628775 w 2692601"/>
                  <a:gd name="connsiteY86" fmla="*/ 2400300 h 2425700"/>
                  <a:gd name="connsiteX87" fmla="*/ 1749425 w 2692601"/>
                  <a:gd name="connsiteY87" fmla="*/ 2330450 h 2425700"/>
                  <a:gd name="connsiteX88" fmla="*/ 1781175 w 2692601"/>
                  <a:gd name="connsiteY88" fmla="*/ 2263775 h 2425700"/>
                  <a:gd name="connsiteX89" fmla="*/ 1765300 w 2692601"/>
                  <a:gd name="connsiteY89" fmla="*/ 2359025 h 2425700"/>
                  <a:gd name="connsiteX90" fmla="*/ 1758950 w 2692601"/>
                  <a:gd name="connsiteY90" fmla="*/ 2374900 h 2425700"/>
                  <a:gd name="connsiteX91" fmla="*/ 1711325 w 2692601"/>
                  <a:gd name="connsiteY91" fmla="*/ 2425700 h 2425700"/>
                  <a:gd name="connsiteX92" fmla="*/ 1778000 w 2692601"/>
                  <a:gd name="connsiteY92" fmla="*/ 2397125 h 2425700"/>
                  <a:gd name="connsiteX93" fmla="*/ 1828800 w 2692601"/>
                  <a:gd name="connsiteY93" fmla="*/ 2352675 h 2425700"/>
                  <a:gd name="connsiteX94" fmla="*/ 1885950 w 2692601"/>
                  <a:gd name="connsiteY94" fmla="*/ 2359025 h 2425700"/>
                  <a:gd name="connsiteX95" fmla="*/ 1974850 w 2692601"/>
                  <a:gd name="connsiteY95" fmla="*/ 2346325 h 2425700"/>
                  <a:gd name="connsiteX96" fmla="*/ 2060575 w 2692601"/>
                  <a:gd name="connsiteY96" fmla="*/ 2260600 h 2425700"/>
                  <a:gd name="connsiteX97" fmla="*/ 1990725 w 2692601"/>
                  <a:gd name="connsiteY97" fmla="*/ 2286000 h 2425700"/>
                  <a:gd name="connsiteX98" fmla="*/ 1943100 w 2692601"/>
                  <a:gd name="connsiteY98" fmla="*/ 2298700 h 2425700"/>
                  <a:gd name="connsiteX99" fmla="*/ 1920875 w 2692601"/>
                  <a:gd name="connsiteY99" fmla="*/ 2273300 h 2425700"/>
                  <a:gd name="connsiteX100" fmla="*/ 1968500 w 2692601"/>
                  <a:gd name="connsiteY100" fmla="*/ 2133600 h 2425700"/>
                  <a:gd name="connsiteX101" fmla="*/ 1993900 w 2692601"/>
                  <a:gd name="connsiteY101" fmla="*/ 2016125 h 2425700"/>
                  <a:gd name="connsiteX102" fmla="*/ 2073275 w 2692601"/>
                  <a:gd name="connsiteY102" fmla="*/ 1949450 h 2425700"/>
                  <a:gd name="connsiteX103" fmla="*/ 2133600 w 2692601"/>
                  <a:gd name="connsiteY103" fmla="*/ 1825625 h 2425700"/>
                  <a:gd name="connsiteX104" fmla="*/ 2187575 w 2692601"/>
                  <a:gd name="connsiteY104" fmla="*/ 1743075 h 2425700"/>
                  <a:gd name="connsiteX105" fmla="*/ 2289175 w 2692601"/>
                  <a:gd name="connsiteY105" fmla="*/ 1730375 h 2425700"/>
                  <a:gd name="connsiteX106" fmla="*/ 2416175 w 2692601"/>
                  <a:gd name="connsiteY106" fmla="*/ 1790700 h 2425700"/>
                  <a:gd name="connsiteX107" fmla="*/ 2540000 w 2692601"/>
                  <a:gd name="connsiteY107" fmla="*/ 1876425 h 2425700"/>
                  <a:gd name="connsiteX108" fmla="*/ 2622550 w 2692601"/>
                  <a:gd name="connsiteY108" fmla="*/ 1905000 h 2425700"/>
                  <a:gd name="connsiteX109" fmla="*/ 2673350 w 2692601"/>
                  <a:gd name="connsiteY109" fmla="*/ 1889125 h 2425700"/>
                  <a:gd name="connsiteX110" fmla="*/ 2692400 w 2692601"/>
                  <a:gd name="connsiteY110" fmla="*/ 1787525 h 2425700"/>
                  <a:gd name="connsiteX111" fmla="*/ 2673350 w 2692601"/>
                  <a:gd name="connsiteY111" fmla="*/ 1616075 h 2425700"/>
                  <a:gd name="connsiteX112" fmla="*/ 2638425 w 2692601"/>
                  <a:gd name="connsiteY112" fmla="*/ 1574800 h 2425700"/>
                  <a:gd name="connsiteX113" fmla="*/ 2657475 w 2692601"/>
                  <a:gd name="connsiteY113" fmla="*/ 1654175 h 2425700"/>
                  <a:gd name="connsiteX114" fmla="*/ 2651125 w 2692601"/>
                  <a:gd name="connsiteY114" fmla="*/ 1771650 h 2425700"/>
                  <a:gd name="connsiteX115" fmla="*/ 2638425 w 2692601"/>
                  <a:gd name="connsiteY115" fmla="*/ 1816100 h 2425700"/>
                  <a:gd name="connsiteX116" fmla="*/ 2600325 w 2692601"/>
                  <a:gd name="connsiteY116" fmla="*/ 1816100 h 2425700"/>
                  <a:gd name="connsiteX117" fmla="*/ 2546350 w 2692601"/>
                  <a:gd name="connsiteY117" fmla="*/ 1784350 h 2425700"/>
                  <a:gd name="connsiteX118" fmla="*/ 2606675 w 2692601"/>
                  <a:gd name="connsiteY118" fmla="*/ 1787525 h 2425700"/>
                  <a:gd name="connsiteX119" fmla="*/ 2638425 w 2692601"/>
                  <a:gd name="connsiteY119" fmla="*/ 1746250 h 2425700"/>
                  <a:gd name="connsiteX120" fmla="*/ 2628900 w 2692601"/>
                  <a:gd name="connsiteY120" fmla="*/ 1739900 h 2425700"/>
                  <a:gd name="connsiteX121" fmla="*/ 2590800 w 2692601"/>
                  <a:gd name="connsiteY121" fmla="*/ 1768475 h 2425700"/>
                  <a:gd name="connsiteX122" fmla="*/ 2549525 w 2692601"/>
                  <a:gd name="connsiteY122" fmla="*/ 1768475 h 2425700"/>
                  <a:gd name="connsiteX123" fmla="*/ 2498725 w 2692601"/>
                  <a:gd name="connsiteY123" fmla="*/ 1733550 h 2425700"/>
                  <a:gd name="connsiteX124" fmla="*/ 2444750 w 2692601"/>
                  <a:gd name="connsiteY124" fmla="*/ 1660525 h 2425700"/>
                  <a:gd name="connsiteX125" fmla="*/ 2339975 w 2692601"/>
                  <a:gd name="connsiteY125" fmla="*/ 1625600 h 2425700"/>
                  <a:gd name="connsiteX126" fmla="*/ 2308225 w 2692601"/>
                  <a:gd name="connsiteY126" fmla="*/ 1558925 h 2425700"/>
                  <a:gd name="connsiteX127" fmla="*/ 2298700 w 2692601"/>
                  <a:gd name="connsiteY127" fmla="*/ 1511300 h 2425700"/>
                  <a:gd name="connsiteX128" fmla="*/ 2200275 w 2692601"/>
                  <a:gd name="connsiteY128" fmla="*/ 1460500 h 2425700"/>
                  <a:gd name="connsiteX129" fmla="*/ 2085975 w 2692601"/>
                  <a:gd name="connsiteY129" fmla="*/ 1304925 h 2425700"/>
                  <a:gd name="connsiteX130" fmla="*/ 1949450 w 2692601"/>
                  <a:gd name="connsiteY130" fmla="*/ 1076325 h 2425700"/>
                  <a:gd name="connsiteX131" fmla="*/ 1809750 w 2692601"/>
                  <a:gd name="connsiteY131" fmla="*/ 822325 h 2425700"/>
                  <a:gd name="connsiteX132" fmla="*/ 1793875 w 2692601"/>
                  <a:gd name="connsiteY132" fmla="*/ 723900 h 2425700"/>
                  <a:gd name="connsiteX133" fmla="*/ 1724025 w 2692601"/>
                  <a:gd name="connsiteY133" fmla="*/ 625475 h 2425700"/>
                  <a:gd name="connsiteX134" fmla="*/ 1682750 w 2692601"/>
                  <a:gd name="connsiteY134" fmla="*/ 539750 h 2425700"/>
                  <a:gd name="connsiteX135" fmla="*/ 1651000 w 2692601"/>
                  <a:gd name="connsiteY135" fmla="*/ 520700 h 2425700"/>
                  <a:gd name="connsiteX136" fmla="*/ 1663700 w 2692601"/>
                  <a:gd name="connsiteY136" fmla="*/ 488950 h 2425700"/>
                  <a:gd name="connsiteX137" fmla="*/ 1676400 w 2692601"/>
                  <a:gd name="connsiteY137" fmla="*/ 469900 h 2425700"/>
                  <a:gd name="connsiteX138" fmla="*/ 1657350 w 2692601"/>
                  <a:gd name="connsiteY138" fmla="*/ 425450 h 2425700"/>
                  <a:gd name="connsiteX139" fmla="*/ 1606550 w 2692601"/>
                  <a:gd name="connsiteY139" fmla="*/ 390525 h 2425700"/>
                  <a:gd name="connsiteX140" fmla="*/ 1555750 w 2692601"/>
                  <a:gd name="connsiteY140" fmla="*/ 301625 h 2425700"/>
                  <a:gd name="connsiteX141" fmla="*/ 1514475 w 2692601"/>
                  <a:gd name="connsiteY141" fmla="*/ 228600 h 2425700"/>
                  <a:gd name="connsiteX142" fmla="*/ 1425575 w 2692601"/>
                  <a:gd name="connsiteY142" fmla="*/ 142875 h 2425700"/>
                  <a:gd name="connsiteX143" fmla="*/ 1371600 w 2692601"/>
                  <a:gd name="connsiteY143" fmla="*/ 123825 h 2425700"/>
                  <a:gd name="connsiteX144" fmla="*/ 1323975 w 2692601"/>
                  <a:gd name="connsiteY144" fmla="*/ 85725 h 2425700"/>
                  <a:gd name="connsiteX145" fmla="*/ 1171575 w 2692601"/>
                  <a:gd name="connsiteY145" fmla="*/ 34925 h 2425700"/>
                  <a:gd name="connsiteX146" fmla="*/ 892175 w 2692601"/>
                  <a:gd name="connsiteY146" fmla="*/ 0 h 2425700"/>
                  <a:gd name="connsiteX147" fmla="*/ 762000 w 2692601"/>
                  <a:gd name="connsiteY147" fmla="*/ 25400 h 2425700"/>
                  <a:gd name="connsiteX148" fmla="*/ 660400 w 2692601"/>
                  <a:gd name="connsiteY148" fmla="*/ 60325 h 2425700"/>
                  <a:gd name="connsiteX149" fmla="*/ 561975 w 2692601"/>
                  <a:gd name="connsiteY149" fmla="*/ 107950 h 2425700"/>
                  <a:gd name="connsiteX150" fmla="*/ 485775 w 2692601"/>
                  <a:gd name="connsiteY150" fmla="*/ 158750 h 2425700"/>
                  <a:gd name="connsiteX151" fmla="*/ 409575 w 2692601"/>
                  <a:gd name="connsiteY151" fmla="*/ 196850 h 2425700"/>
                  <a:gd name="connsiteX152" fmla="*/ 374650 w 2692601"/>
                  <a:gd name="connsiteY152" fmla="*/ 260350 h 2425700"/>
                  <a:gd name="connsiteX153" fmla="*/ 368300 w 2692601"/>
                  <a:gd name="connsiteY153" fmla="*/ 307975 h 2425700"/>
                  <a:gd name="connsiteX154" fmla="*/ 292100 w 2692601"/>
                  <a:gd name="connsiteY154" fmla="*/ 381000 h 2425700"/>
                  <a:gd name="connsiteX155" fmla="*/ 206375 w 2692601"/>
                  <a:gd name="connsiteY155" fmla="*/ 504825 h 2425700"/>
                  <a:gd name="connsiteX156" fmla="*/ 133350 w 2692601"/>
                  <a:gd name="connsiteY156" fmla="*/ 676275 h 2425700"/>
                  <a:gd name="connsiteX157" fmla="*/ 76200 w 2692601"/>
                  <a:gd name="connsiteY157" fmla="*/ 844550 h 2425700"/>
                  <a:gd name="connsiteX158" fmla="*/ 25400 w 2692601"/>
                  <a:gd name="connsiteY158" fmla="*/ 1009650 h 2425700"/>
                  <a:gd name="connsiteX159" fmla="*/ 0 w 2692601"/>
                  <a:gd name="connsiteY159" fmla="*/ 1149350 h 2425700"/>
                  <a:gd name="connsiteX160" fmla="*/ 15875 w 2692601"/>
                  <a:gd name="connsiteY160" fmla="*/ 1308100 h 2425700"/>
                  <a:gd name="connsiteX161" fmla="*/ 15875 w 2692601"/>
                  <a:gd name="connsiteY161" fmla="*/ 1304925 h 2425700"/>
                  <a:gd name="connsiteX162" fmla="*/ 19050 w 2692601"/>
                  <a:gd name="connsiteY162" fmla="*/ 1184275 h 2425700"/>
                  <a:gd name="connsiteX163" fmla="*/ 53975 w 2692601"/>
                  <a:gd name="connsiteY163" fmla="*/ 1120775 h 2425700"/>
                  <a:gd name="connsiteX164" fmla="*/ 47625 w 2692601"/>
                  <a:gd name="connsiteY164" fmla="*/ 1260475 h 2425700"/>
                  <a:gd name="connsiteX165" fmla="*/ 44450 w 2692601"/>
                  <a:gd name="connsiteY165" fmla="*/ 1339850 h 2425700"/>
                  <a:gd name="connsiteX166" fmla="*/ 44450 w 2692601"/>
                  <a:gd name="connsiteY166" fmla="*/ 1428750 h 2425700"/>
                  <a:gd name="connsiteX167" fmla="*/ 73025 w 2692601"/>
                  <a:gd name="connsiteY167" fmla="*/ 1492250 h 2425700"/>
                  <a:gd name="connsiteX168" fmla="*/ 114300 w 2692601"/>
                  <a:gd name="connsiteY168" fmla="*/ 1584325 h 2425700"/>
                  <a:gd name="connsiteX169" fmla="*/ 165100 w 2692601"/>
                  <a:gd name="connsiteY169" fmla="*/ 1609725 h 2425700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20650 w 2692601"/>
                  <a:gd name="connsiteY4" fmla="*/ 1047750 h 2458359"/>
                  <a:gd name="connsiteX5" fmla="*/ 155575 w 2692601"/>
                  <a:gd name="connsiteY5" fmla="*/ 920750 h 2458359"/>
                  <a:gd name="connsiteX6" fmla="*/ 177800 w 2692601"/>
                  <a:gd name="connsiteY6" fmla="*/ 835025 h 2458359"/>
                  <a:gd name="connsiteX7" fmla="*/ 209550 w 2692601"/>
                  <a:gd name="connsiteY7" fmla="*/ 793750 h 2458359"/>
                  <a:gd name="connsiteX8" fmla="*/ 209550 w 2692601"/>
                  <a:gd name="connsiteY8" fmla="*/ 835025 h 2458359"/>
                  <a:gd name="connsiteX9" fmla="*/ 215900 w 2692601"/>
                  <a:gd name="connsiteY9" fmla="*/ 869950 h 2458359"/>
                  <a:gd name="connsiteX10" fmla="*/ 219075 w 2692601"/>
                  <a:gd name="connsiteY10" fmla="*/ 955675 h 2458359"/>
                  <a:gd name="connsiteX11" fmla="*/ 196850 w 2692601"/>
                  <a:gd name="connsiteY11" fmla="*/ 1031875 h 2458359"/>
                  <a:gd name="connsiteX12" fmla="*/ 187325 w 2692601"/>
                  <a:gd name="connsiteY12" fmla="*/ 1120775 h 2458359"/>
                  <a:gd name="connsiteX13" fmla="*/ 190500 w 2692601"/>
                  <a:gd name="connsiteY13" fmla="*/ 1282700 h 2458359"/>
                  <a:gd name="connsiteX14" fmla="*/ 187325 w 2692601"/>
                  <a:gd name="connsiteY14" fmla="*/ 1390650 h 2458359"/>
                  <a:gd name="connsiteX15" fmla="*/ 177800 w 2692601"/>
                  <a:gd name="connsiteY15" fmla="*/ 1470025 h 2458359"/>
                  <a:gd name="connsiteX16" fmla="*/ 193675 w 2692601"/>
                  <a:gd name="connsiteY16" fmla="*/ 1514475 h 2458359"/>
                  <a:gd name="connsiteX17" fmla="*/ 212725 w 2692601"/>
                  <a:gd name="connsiteY17" fmla="*/ 1555750 h 2458359"/>
                  <a:gd name="connsiteX18" fmla="*/ 238125 w 2692601"/>
                  <a:gd name="connsiteY18" fmla="*/ 1657350 h 2458359"/>
                  <a:gd name="connsiteX19" fmla="*/ 247650 w 2692601"/>
                  <a:gd name="connsiteY19" fmla="*/ 1736725 h 2458359"/>
                  <a:gd name="connsiteX20" fmla="*/ 285750 w 2692601"/>
                  <a:gd name="connsiteY20" fmla="*/ 1831975 h 2458359"/>
                  <a:gd name="connsiteX21" fmla="*/ 336550 w 2692601"/>
                  <a:gd name="connsiteY21" fmla="*/ 1955800 h 2458359"/>
                  <a:gd name="connsiteX22" fmla="*/ 415925 w 2692601"/>
                  <a:gd name="connsiteY22" fmla="*/ 2085975 h 2458359"/>
                  <a:gd name="connsiteX23" fmla="*/ 479425 w 2692601"/>
                  <a:gd name="connsiteY23" fmla="*/ 2136775 h 2458359"/>
                  <a:gd name="connsiteX24" fmla="*/ 514350 w 2692601"/>
                  <a:gd name="connsiteY24" fmla="*/ 2136775 h 2458359"/>
                  <a:gd name="connsiteX25" fmla="*/ 574675 w 2692601"/>
                  <a:gd name="connsiteY25" fmla="*/ 2143125 h 2458359"/>
                  <a:gd name="connsiteX26" fmla="*/ 603250 w 2692601"/>
                  <a:gd name="connsiteY26" fmla="*/ 2168525 h 2458359"/>
                  <a:gd name="connsiteX27" fmla="*/ 647700 w 2692601"/>
                  <a:gd name="connsiteY27" fmla="*/ 2171700 h 2458359"/>
                  <a:gd name="connsiteX28" fmla="*/ 660400 w 2692601"/>
                  <a:gd name="connsiteY28" fmla="*/ 2206625 h 2458359"/>
                  <a:gd name="connsiteX29" fmla="*/ 631825 w 2692601"/>
                  <a:gd name="connsiteY29" fmla="*/ 2251075 h 2458359"/>
                  <a:gd name="connsiteX30" fmla="*/ 635000 w 2692601"/>
                  <a:gd name="connsiteY30" fmla="*/ 2295525 h 2458359"/>
                  <a:gd name="connsiteX31" fmla="*/ 669925 w 2692601"/>
                  <a:gd name="connsiteY31" fmla="*/ 2359025 h 2458359"/>
                  <a:gd name="connsiteX32" fmla="*/ 723901 w 2692601"/>
                  <a:gd name="connsiteY32" fmla="*/ 2458359 h 2458359"/>
                  <a:gd name="connsiteX33" fmla="*/ 749300 w 2692601"/>
                  <a:gd name="connsiteY33" fmla="*/ 2368550 h 2458359"/>
                  <a:gd name="connsiteX34" fmla="*/ 780145 w 2692601"/>
                  <a:gd name="connsiteY34" fmla="*/ 2387601 h 2458359"/>
                  <a:gd name="connsiteX35" fmla="*/ 844550 w 2692601"/>
                  <a:gd name="connsiteY35" fmla="*/ 2325916 h 2458359"/>
                  <a:gd name="connsiteX36" fmla="*/ 928914 w 2692601"/>
                  <a:gd name="connsiteY36" fmla="*/ 2241550 h 2458359"/>
                  <a:gd name="connsiteX37" fmla="*/ 993775 w 2692601"/>
                  <a:gd name="connsiteY37" fmla="*/ 2146300 h 2458359"/>
                  <a:gd name="connsiteX38" fmla="*/ 1012825 w 2692601"/>
                  <a:gd name="connsiteY38" fmla="*/ 2120900 h 2458359"/>
                  <a:gd name="connsiteX39" fmla="*/ 994381 w 2692601"/>
                  <a:gd name="connsiteY39" fmla="*/ 2054225 h 2458359"/>
                  <a:gd name="connsiteX40" fmla="*/ 958850 w 2692601"/>
                  <a:gd name="connsiteY40" fmla="*/ 1984375 h 2458359"/>
                  <a:gd name="connsiteX41" fmla="*/ 908050 w 2692601"/>
                  <a:gd name="connsiteY41" fmla="*/ 1895475 h 2458359"/>
                  <a:gd name="connsiteX42" fmla="*/ 815975 w 2692601"/>
                  <a:gd name="connsiteY42" fmla="*/ 1895475 h 2458359"/>
                  <a:gd name="connsiteX43" fmla="*/ 736600 w 2692601"/>
                  <a:gd name="connsiteY43" fmla="*/ 1812925 h 2458359"/>
                  <a:gd name="connsiteX44" fmla="*/ 676275 w 2692601"/>
                  <a:gd name="connsiteY44" fmla="*/ 1752600 h 2458359"/>
                  <a:gd name="connsiteX45" fmla="*/ 558800 w 2692601"/>
                  <a:gd name="connsiteY45" fmla="*/ 1552575 h 2458359"/>
                  <a:gd name="connsiteX46" fmla="*/ 434975 w 2692601"/>
                  <a:gd name="connsiteY46" fmla="*/ 1346200 h 2458359"/>
                  <a:gd name="connsiteX47" fmla="*/ 396875 w 2692601"/>
                  <a:gd name="connsiteY47" fmla="*/ 1241425 h 2458359"/>
                  <a:gd name="connsiteX48" fmla="*/ 381000 w 2692601"/>
                  <a:gd name="connsiteY48" fmla="*/ 1041400 h 2458359"/>
                  <a:gd name="connsiteX49" fmla="*/ 355600 w 2692601"/>
                  <a:gd name="connsiteY49" fmla="*/ 990600 h 2458359"/>
                  <a:gd name="connsiteX50" fmla="*/ 365125 w 2692601"/>
                  <a:gd name="connsiteY50" fmla="*/ 923925 h 2458359"/>
                  <a:gd name="connsiteX51" fmla="*/ 365125 w 2692601"/>
                  <a:gd name="connsiteY51" fmla="*/ 650875 h 2458359"/>
                  <a:gd name="connsiteX52" fmla="*/ 450850 w 2692601"/>
                  <a:gd name="connsiteY52" fmla="*/ 431800 h 2458359"/>
                  <a:gd name="connsiteX53" fmla="*/ 514350 w 2692601"/>
                  <a:gd name="connsiteY53" fmla="*/ 406400 h 2458359"/>
                  <a:gd name="connsiteX54" fmla="*/ 609600 w 2692601"/>
                  <a:gd name="connsiteY54" fmla="*/ 406400 h 2458359"/>
                  <a:gd name="connsiteX55" fmla="*/ 698500 w 2692601"/>
                  <a:gd name="connsiteY55" fmla="*/ 323850 h 2458359"/>
                  <a:gd name="connsiteX56" fmla="*/ 688975 w 2692601"/>
                  <a:gd name="connsiteY56" fmla="*/ 260350 h 2458359"/>
                  <a:gd name="connsiteX57" fmla="*/ 733425 w 2692601"/>
                  <a:gd name="connsiteY57" fmla="*/ 269875 h 2458359"/>
                  <a:gd name="connsiteX58" fmla="*/ 796925 w 2692601"/>
                  <a:gd name="connsiteY58" fmla="*/ 361950 h 2458359"/>
                  <a:gd name="connsiteX59" fmla="*/ 854075 w 2692601"/>
                  <a:gd name="connsiteY59" fmla="*/ 361950 h 2458359"/>
                  <a:gd name="connsiteX60" fmla="*/ 958850 w 2692601"/>
                  <a:gd name="connsiteY60" fmla="*/ 441325 h 2458359"/>
                  <a:gd name="connsiteX61" fmla="*/ 984250 w 2692601"/>
                  <a:gd name="connsiteY61" fmla="*/ 558800 h 2458359"/>
                  <a:gd name="connsiteX62" fmla="*/ 1063625 w 2692601"/>
                  <a:gd name="connsiteY62" fmla="*/ 717550 h 2458359"/>
                  <a:gd name="connsiteX63" fmla="*/ 1162050 w 2692601"/>
                  <a:gd name="connsiteY63" fmla="*/ 806450 h 2458359"/>
                  <a:gd name="connsiteX64" fmla="*/ 1238250 w 2692601"/>
                  <a:gd name="connsiteY64" fmla="*/ 1025525 h 2458359"/>
                  <a:gd name="connsiteX65" fmla="*/ 1235075 w 2692601"/>
                  <a:gd name="connsiteY65" fmla="*/ 1165225 h 2458359"/>
                  <a:gd name="connsiteX66" fmla="*/ 1273175 w 2692601"/>
                  <a:gd name="connsiteY66" fmla="*/ 1368425 h 2458359"/>
                  <a:gd name="connsiteX67" fmla="*/ 1358900 w 2692601"/>
                  <a:gd name="connsiteY67" fmla="*/ 1476375 h 2458359"/>
                  <a:gd name="connsiteX68" fmla="*/ 1416050 w 2692601"/>
                  <a:gd name="connsiteY68" fmla="*/ 1508125 h 2458359"/>
                  <a:gd name="connsiteX69" fmla="*/ 1457325 w 2692601"/>
                  <a:gd name="connsiteY69" fmla="*/ 1501775 h 2458359"/>
                  <a:gd name="connsiteX70" fmla="*/ 1406525 w 2692601"/>
                  <a:gd name="connsiteY70" fmla="*/ 1444625 h 2458359"/>
                  <a:gd name="connsiteX71" fmla="*/ 1371600 w 2692601"/>
                  <a:gd name="connsiteY71" fmla="*/ 1301750 h 2458359"/>
                  <a:gd name="connsiteX72" fmla="*/ 1457325 w 2692601"/>
                  <a:gd name="connsiteY72" fmla="*/ 1390650 h 2458359"/>
                  <a:gd name="connsiteX73" fmla="*/ 1492250 w 2692601"/>
                  <a:gd name="connsiteY73" fmla="*/ 1492250 h 2458359"/>
                  <a:gd name="connsiteX74" fmla="*/ 1539875 w 2692601"/>
                  <a:gd name="connsiteY74" fmla="*/ 1581150 h 2458359"/>
                  <a:gd name="connsiteX75" fmla="*/ 1536700 w 2692601"/>
                  <a:gd name="connsiteY75" fmla="*/ 1682750 h 2458359"/>
                  <a:gd name="connsiteX76" fmla="*/ 1533525 w 2692601"/>
                  <a:gd name="connsiteY76" fmla="*/ 1774825 h 2458359"/>
                  <a:gd name="connsiteX77" fmla="*/ 1597025 w 2692601"/>
                  <a:gd name="connsiteY77" fmla="*/ 1831975 h 2458359"/>
                  <a:gd name="connsiteX78" fmla="*/ 1654175 w 2692601"/>
                  <a:gd name="connsiteY78" fmla="*/ 1911350 h 2458359"/>
                  <a:gd name="connsiteX79" fmla="*/ 1689100 w 2692601"/>
                  <a:gd name="connsiteY79" fmla="*/ 2006600 h 2458359"/>
                  <a:gd name="connsiteX80" fmla="*/ 1698625 w 2692601"/>
                  <a:gd name="connsiteY80" fmla="*/ 2117725 h 2458359"/>
                  <a:gd name="connsiteX81" fmla="*/ 1663700 w 2692601"/>
                  <a:gd name="connsiteY81" fmla="*/ 2206625 h 2458359"/>
                  <a:gd name="connsiteX82" fmla="*/ 1663700 w 2692601"/>
                  <a:gd name="connsiteY82" fmla="*/ 2286000 h 2458359"/>
                  <a:gd name="connsiteX83" fmla="*/ 1587500 w 2692601"/>
                  <a:gd name="connsiteY83" fmla="*/ 2339975 h 2458359"/>
                  <a:gd name="connsiteX84" fmla="*/ 1479550 w 2692601"/>
                  <a:gd name="connsiteY84" fmla="*/ 2333625 h 2458359"/>
                  <a:gd name="connsiteX85" fmla="*/ 1527175 w 2692601"/>
                  <a:gd name="connsiteY85" fmla="*/ 2374900 h 2458359"/>
                  <a:gd name="connsiteX86" fmla="*/ 1628775 w 2692601"/>
                  <a:gd name="connsiteY86" fmla="*/ 2400300 h 2458359"/>
                  <a:gd name="connsiteX87" fmla="*/ 1749425 w 2692601"/>
                  <a:gd name="connsiteY87" fmla="*/ 2330450 h 2458359"/>
                  <a:gd name="connsiteX88" fmla="*/ 1781175 w 2692601"/>
                  <a:gd name="connsiteY88" fmla="*/ 2263775 h 2458359"/>
                  <a:gd name="connsiteX89" fmla="*/ 1765300 w 2692601"/>
                  <a:gd name="connsiteY89" fmla="*/ 2359025 h 2458359"/>
                  <a:gd name="connsiteX90" fmla="*/ 1758950 w 2692601"/>
                  <a:gd name="connsiteY90" fmla="*/ 2374900 h 2458359"/>
                  <a:gd name="connsiteX91" fmla="*/ 1711325 w 2692601"/>
                  <a:gd name="connsiteY91" fmla="*/ 2425700 h 2458359"/>
                  <a:gd name="connsiteX92" fmla="*/ 1778000 w 2692601"/>
                  <a:gd name="connsiteY92" fmla="*/ 2397125 h 2458359"/>
                  <a:gd name="connsiteX93" fmla="*/ 1828800 w 2692601"/>
                  <a:gd name="connsiteY93" fmla="*/ 2352675 h 2458359"/>
                  <a:gd name="connsiteX94" fmla="*/ 1885950 w 2692601"/>
                  <a:gd name="connsiteY94" fmla="*/ 2359025 h 2458359"/>
                  <a:gd name="connsiteX95" fmla="*/ 1974850 w 2692601"/>
                  <a:gd name="connsiteY95" fmla="*/ 2346325 h 2458359"/>
                  <a:gd name="connsiteX96" fmla="*/ 2060575 w 2692601"/>
                  <a:gd name="connsiteY96" fmla="*/ 2260600 h 2458359"/>
                  <a:gd name="connsiteX97" fmla="*/ 1990725 w 2692601"/>
                  <a:gd name="connsiteY97" fmla="*/ 2286000 h 2458359"/>
                  <a:gd name="connsiteX98" fmla="*/ 1943100 w 2692601"/>
                  <a:gd name="connsiteY98" fmla="*/ 2298700 h 2458359"/>
                  <a:gd name="connsiteX99" fmla="*/ 1920875 w 2692601"/>
                  <a:gd name="connsiteY99" fmla="*/ 2273300 h 2458359"/>
                  <a:gd name="connsiteX100" fmla="*/ 1968500 w 2692601"/>
                  <a:gd name="connsiteY100" fmla="*/ 2133600 h 2458359"/>
                  <a:gd name="connsiteX101" fmla="*/ 1993900 w 2692601"/>
                  <a:gd name="connsiteY101" fmla="*/ 2016125 h 2458359"/>
                  <a:gd name="connsiteX102" fmla="*/ 2073275 w 2692601"/>
                  <a:gd name="connsiteY102" fmla="*/ 1949450 h 2458359"/>
                  <a:gd name="connsiteX103" fmla="*/ 2133600 w 2692601"/>
                  <a:gd name="connsiteY103" fmla="*/ 1825625 h 2458359"/>
                  <a:gd name="connsiteX104" fmla="*/ 2187575 w 2692601"/>
                  <a:gd name="connsiteY104" fmla="*/ 1743075 h 2458359"/>
                  <a:gd name="connsiteX105" fmla="*/ 2289175 w 2692601"/>
                  <a:gd name="connsiteY105" fmla="*/ 1730375 h 2458359"/>
                  <a:gd name="connsiteX106" fmla="*/ 2416175 w 2692601"/>
                  <a:gd name="connsiteY106" fmla="*/ 1790700 h 2458359"/>
                  <a:gd name="connsiteX107" fmla="*/ 2540000 w 2692601"/>
                  <a:gd name="connsiteY107" fmla="*/ 1876425 h 2458359"/>
                  <a:gd name="connsiteX108" fmla="*/ 2622550 w 2692601"/>
                  <a:gd name="connsiteY108" fmla="*/ 1905000 h 2458359"/>
                  <a:gd name="connsiteX109" fmla="*/ 2673350 w 2692601"/>
                  <a:gd name="connsiteY109" fmla="*/ 1889125 h 2458359"/>
                  <a:gd name="connsiteX110" fmla="*/ 2692400 w 2692601"/>
                  <a:gd name="connsiteY110" fmla="*/ 1787525 h 2458359"/>
                  <a:gd name="connsiteX111" fmla="*/ 2673350 w 2692601"/>
                  <a:gd name="connsiteY111" fmla="*/ 1616075 h 2458359"/>
                  <a:gd name="connsiteX112" fmla="*/ 2638425 w 2692601"/>
                  <a:gd name="connsiteY112" fmla="*/ 1574800 h 2458359"/>
                  <a:gd name="connsiteX113" fmla="*/ 2657475 w 2692601"/>
                  <a:gd name="connsiteY113" fmla="*/ 1654175 h 2458359"/>
                  <a:gd name="connsiteX114" fmla="*/ 2651125 w 2692601"/>
                  <a:gd name="connsiteY114" fmla="*/ 1771650 h 2458359"/>
                  <a:gd name="connsiteX115" fmla="*/ 2638425 w 2692601"/>
                  <a:gd name="connsiteY115" fmla="*/ 1816100 h 2458359"/>
                  <a:gd name="connsiteX116" fmla="*/ 2600325 w 2692601"/>
                  <a:gd name="connsiteY116" fmla="*/ 1816100 h 2458359"/>
                  <a:gd name="connsiteX117" fmla="*/ 2546350 w 2692601"/>
                  <a:gd name="connsiteY117" fmla="*/ 1784350 h 2458359"/>
                  <a:gd name="connsiteX118" fmla="*/ 2606675 w 2692601"/>
                  <a:gd name="connsiteY118" fmla="*/ 1787525 h 2458359"/>
                  <a:gd name="connsiteX119" fmla="*/ 2638425 w 2692601"/>
                  <a:gd name="connsiteY119" fmla="*/ 1746250 h 2458359"/>
                  <a:gd name="connsiteX120" fmla="*/ 2628900 w 2692601"/>
                  <a:gd name="connsiteY120" fmla="*/ 1739900 h 2458359"/>
                  <a:gd name="connsiteX121" fmla="*/ 2590800 w 2692601"/>
                  <a:gd name="connsiteY121" fmla="*/ 1768475 h 2458359"/>
                  <a:gd name="connsiteX122" fmla="*/ 2549525 w 2692601"/>
                  <a:gd name="connsiteY122" fmla="*/ 1768475 h 2458359"/>
                  <a:gd name="connsiteX123" fmla="*/ 2498725 w 2692601"/>
                  <a:gd name="connsiteY123" fmla="*/ 1733550 h 2458359"/>
                  <a:gd name="connsiteX124" fmla="*/ 2444750 w 2692601"/>
                  <a:gd name="connsiteY124" fmla="*/ 1660525 h 2458359"/>
                  <a:gd name="connsiteX125" fmla="*/ 2339975 w 2692601"/>
                  <a:gd name="connsiteY125" fmla="*/ 1625600 h 2458359"/>
                  <a:gd name="connsiteX126" fmla="*/ 2308225 w 2692601"/>
                  <a:gd name="connsiteY126" fmla="*/ 1558925 h 2458359"/>
                  <a:gd name="connsiteX127" fmla="*/ 2298700 w 2692601"/>
                  <a:gd name="connsiteY127" fmla="*/ 1511300 h 2458359"/>
                  <a:gd name="connsiteX128" fmla="*/ 2200275 w 2692601"/>
                  <a:gd name="connsiteY128" fmla="*/ 1460500 h 2458359"/>
                  <a:gd name="connsiteX129" fmla="*/ 2085975 w 2692601"/>
                  <a:gd name="connsiteY129" fmla="*/ 1304925 h 2458359"/>
                  <a:gd name="connsiteX130" fmla="*/ 1949450 w 2692601"/>
                  <a:gd name="connsiteY130" fmla="*/ 1076325 h 2458359"/>
                  <a:gd name="connsiteX131" fmla="*/ 1809750 w 2692601"/>
                  <a:gd name="connsiteY131" fmla="*/ 822325 h 2458359"/>
                  <a:gd name="connsiteX132" fmla="*/ 1793875 w 2692601"/>
                  <a:gd name="connsiteY132" fmla="*/ 723900 h 2458359"/>
                  <a:gd name="connsiteX133" fmla="*/ 1724025 w 2692601"/>
                  <a:gd name="connsiteY133" fmla="*/ 625475 h 2458359"/>
                  <a:gd name="connsiteX134" fmla="*/ 1682750 w 2692601"/>
                  <a:gd name="connsiteY134" fmla="*/ 539750 h 2458359"/>
                  <a:gd name="connsiteX135" fmla="*/ 1651000 w 2692601"/>
                  <a:gd name="connsiteY135" fmla="*/ 520700 h 2458359"/>
                  <a:gd name="connsiteX136" fmla="*/ 1663700 w 2692601"/>
                  <a:gd name="connsiteY136" fmla="*/ 488950 h 2458359"/>
                  <a:gd name="connsiteX137" fmla="*/ 1676400 w 2692601"/>
                  <a:gd name="connsiteY137" fmla="*/ 469900 h 2458359"/>
                  <a:gd name="connsiteX138" fmla="*/ 1657350 w 2692601"/>
                  <a:gd name="connsiteY138" fmla="*/ 425450 h 2458359"/>
                  <a:gd name="connsiteX139" fmla="*/ 1606550 w 2692601"/>
                  <a:gd name="connsiteY139" fmla="*/ 390525 h 2458359"/>
                  <a:gd name="connsiteX140" fmla="*/ 1555750 w 2692601"/>
                  <a:gd name="connsiteY140" fmla="*/ 301625 h 2458359"/>
                  <a:gd name="connsiteX141" fmla="*/ 1514475 w 2692601"/>
                  <a:gd name="connsiteY141" fmla="*/ 228600 h 2458359"/>
                  <a:gd name="connsiteX142" fmla="*/ 1425575 w 2692601"/>
                  <a:gd name="connsiteY142" fmla="*/ 142875 h 2458359"/>
                  <a:gd name="connsiteX143" fmla="*/ 1371600 w 2692601"/>
                  <a:gd name="connsiteY143" fmla="*/ 123825 h 2458359"/>
                  <a:gd name="connsiteX144" fmla="*/ 1323975 w 2692601"/>
                  <a:gd name="connsiteY144" fmla="*/ 85725 h 2458359"/>
                  <a:gd name="connsiteX145" fmla="*/ 1171575 w 2692601"/>
                  <a:gd name="connsiteY145" fmla="*/ 34925 h 2458359"/>
                  <a:gd name="connsiteX146" fmla="*/ 892175 w 2692601"/>
                  <a:gd name="connsiteY146" fmla="*/ 0 h 2458359"/>
                  <a:gd name="connsiteX147" fmla="*/ 762000 w 2692601"/>
                  <a:gd name="connsiteY147" fmla="*/ 25400 h 2458359"/>
                  <a:gd name="connsiteX148" fmla="*/ 660400 w 2692601"/>
                  <a:gd name="connsiteY148" fmla="*/ 60325 h 2458359"/>
                  <a:gd name="connsiteX149" fmla="*/ 561975 w 2692601"/>
                  <a:gd name="connsiteY149" fmla="*/ 107950 h 2458359"/>
                  <a:gd name="connsiteX150" fmla="*/ 485775 w 2692601"/>
                  <a:gd name="connsiteY150" fmla="*/ 158750 h 2458359"/>
                  <a:gd name="connsiteX151" fmla="*/ 409575 w 2692601"/>
                  <a:gd name="connsiteY151" fmla="*/ 196850 h 2458359"/>
                  <a:gd name="connsiteX152" fmla="*/ 374650 w 2692601"/>
                  <a:gd name="connsiteY152" fmla="*/ 260350 h 2458359"/>
                  <a:gd name="connsiteX153" fmla="*/ 368300 w 2692601"/>
                  <a:gd name="connsiteY153" fmla="*/ 307975 h 2458359"/>
                  <a:gd name="connsiteX154" fmla="*/ 292100 w 2692601"/>
                  <a:gd name="connsiteY154" fmla="*/ 381000 h 2458359"/>
                  <a:gd name="connsiteX155" fmla="*/ 206375 w 2692601"/>
                  <a:gd name="connsiteY155" fmla="*/ 504825 h 2458359"/>
                  <a:gd name="connsiteX156" fmla="*/ 133350 w 2692601"/>
                  <a:gd name="connsiteY156" fmla="*/ 676275 h 2458359"/>
                  <a:gd name="connsiteX157" fmla="*/ 76200 w 2692601"/>
                  <a:gd name="connsiteY157" fmla="*/ 844550 h 2458359"/>
                  <a:gd name="connsiteX158" fmla="*/ 25400 w 2692601"/>
                  <a:gd name="connsiteY158" fmla="*/ 1009650 h 2458359"/>
                  <a:gd name="connsiteX159" fmla="*/ 0 w 2692601"/>
                  <a:gd name="connsiteY159" fmla="*/ 1149350 h 2458359"/>
                  <a:gd name="connsiteX160" fmla="*/ 15875 w 2692601"/>
                  <a:gd name="connsiteY160" fmla="*/ 1308100 h 2458359"/>
                  <a:gd name="connsiteX161" fmla="*/ 15875 w 2692601"/>
                  <a:gd name="connsiteY161" fmla="*/ 1304925 h 2458359"/>
                  <a:gd name="connsiteX162" fmla="*/ 19050 w 2692601"/>
                  <a:gd name="connsiteY162" fmla="*/ 1184275 h 2458359"/>
                  <a:gd name="connsiteX163" fmla="*/ 53975 w 2692601"/>
                  <a:gd name="connsiteY163" fmla="*/ 1120775 h 2458359"/>
                  <a:gd name="connsiteX164" fmla="*/ 47625 w 2692601"/>
                  <a:gd name="connsiteY164" fmla="*/ 1260475 h 2458359"/>
                  <a:gd name="connsiteX165" fmla="*/ 44450 w 2692601"/>
                  <a:gd name="connsiteY165" fmla="*/ 1339850 h 2458359"/>
                  <a:gd name="connsiteX166" fmla="*/ 44450 w 2692601"/>
                  <a:gd name="connsiteY166" fmla="*/ 1428750 h 2458359"/>
                  <a:gd name="connsiteX167" fmla="*/ 73025 w 2692601"/>
                  <a:gd name="connsiteY167" fmla="*/ 1492250 h 2458359"/>
                  <a:gd name="connsiteX168" fmla="*/ 114300 w 2692601"/>
                  <a:gd name="connsiteY168" fmla="*/ 1584325 h 2458359"/>
                  <a:gd name="connsiteX169" fmla="*/ 165100 w 2692601"/>
                  <a:gd name="connsiteY169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20650 w 2692601"/>
                  <a:gd name="connsiteY4" fmla="*/ 1047750 h 2458359"/>
                  <a:gd name="connsiteX5" fmla="*/ 155575 w 2692601"/>
                  <a:gd name="connsiteY5" fmla="*/ 920750 h 2458359"/>
                  <a:gd name="connsiteX6" fmla="*/ 177800 w 2692601"/>
                  <a:gd name="connsiteY6" fmla="*/ 835025 h 2458359"/>
                  <a:gd name="connsiteX7" fmla="*/ 209550 w 2692601"/>
                  <a:gd name="connsiteY7" fmla="*/ 793750 h 2458359"/>
                  <a:gd name="connsiteX8" fmla="*/ 209550 w 2692601"/>
                  <a:gd name="connsiteY8" fmla="*/ 835025 h 2458359"/>
                  <a:gd name="connsiteX9" fmla="*/ 215900 w 2692601"/>
                  <a:gd name="connsiteY9" fmla="*/ 869950 h 2458359"/>
                  <a:gd name="connsiteX10" fmla="*/ 219075 w 2692601"/>
                  <a:gd name="connsiteY10" fmla="*/ 955675 h 2458359"/>
                  <a:gd name="connsiteX11" fmla="*/ 196850 w 2692601"/>
                  <a:gd name="connsiteY11" fmla="*/ 1031875 h 2458359"/>
                  <a:gd name="connsiteX12" fmla="*/ 187325 w 2692601"/>
                  <a:gd name="connsiteY12" fmla="*/ 1120775 h 2458359"/>
                  <a:gd name="connsiteX13" fmla="*/ 190500 w 2692601"/>
                  <a:gd name="connsiteY13" fmla="*/ 1282700 h 2458359"/>
                  <a:gd name="connsiteX14" fmla="*/ 187325 w 2692601"/>
                  <a:gd name="connsiteY14" fmla="*/ 1390650 h 2458359"/>
                  <a:gd name="connsiteX15" fmla="*/ 177800 w 2692601"/>
                  <a:gd name="connsiteY15" fmla="*/ 1470025 h 2458359"/>
                  <a:gd name="connsiteX16" fmla="*/ 193675 w 2692601"/>
                  <a:gd name="connsiteY16" fmla="*/ 1514475 h 2458359"/>
                  <a:gd name="connsiteX17" fmla="*/ 212725 w 2692601"/>
                  <a:gd name="connsiteY17" fmla="*/ 1555750 h 2458359"/>
                  <a:gd name="connsiteX18" fmla="*/ 238125 w 2692601"/>
                  <a:gd name="connsiteY18" fmla="*/ 1657350 h 2458359"/>
                  <a:gd name="connsiteX19" fmla="*/ 247650 w 2692601"/>
                  <a:gd name="connsiteY19" fmla="*/ 1736725 h 2458359"/>
                  <a:gd name="connsiteX20" fmla="*/ 285750 w 2692601"/>
                  <a:gd name="connsiteY20" fmla="*/ 1831975 h 2458359"/>
                  <a:gd name="connsiteX21" fmla="*/ 336550 w 2692601"/>
                  <a:gd name="connsiteY21" fmla="*/ 1955800 h 2458359"/>
                  <a:gd name="connsiteX22" fmla="*/ 415925 w 2692601"/>
                  <a:gd name="connsiteY22" fmla="*/ 2085975 h 2458359"/>
                  <a:gd name="connsiteX23" fmla="*/ 479425 w 2692601"/>
                  <a:gd name="connsiteY23" fmla="*/ 2136775 h 2458359"/>
                  <a:gd name="connsiteX24" fmla="*/ 514350 w 2692601"/>
                  <a:gd name="connsiteY24" fmla="*/ 2136775 h 2458359"/>
                  <a:gd name="connsiteX25" fmla="*/ 574675 w 2692601"/>
                  <a:gd name="connsiteY25" fmla="*/ 2143125 h 2458359"/>
                  <a:gd name="connsiteX26" fmla="*/ 603250 w 2692601"/>
                  <a:gd name="connsiteY26" fmla="*/ 2168525 h 2458359"/>
                  <a:gd name="connsiteX27" fmla="*/ 647700 w 2692601"/>
                  <a:gd name="connsiteY27" fmla="*/ 2171700 h 2458359"/>
                  <a:gd name="connsiteX28" fmla="*/ 660400 w 2692601"/>
                  <a:gd name="connsiteY28" fmla="*/ 2206625 h 2458359"/>
                  <a:gd name="connsiteX29" fmla="*/ 631825 w 2692601"/>
                  <a:gd name="connsiteY29" fmla="*/ 2251075 h 2458359"/>
                  <a:gd name="connsiteX30" fmla="*/ 635000 w 2692601"/>
                  <a:gd name="connsiteY30" fmla="*/ 2295525 h 2458359"/>
                  <a:gd name="connsiteX31" fmla="*/ 669925 w 2692601"/>
                  <a:gd name="connsiteY31" fmla="*/ 2359025 h 2458359"/>
                  <a:gd name="connsiteX32" fmla="*/ 723901 w 2692601"/>
                  <a:gd name="connsiteY32" fmla="*/ 2458359 h 2458359"/>
                  <a:gd name="connsiteX33" fmla="*/ 769258 w 2692601"/>
                  <a:gd name="connsiteY33" fmla="*/ 2443392 h 2458359"/>
                  <a:gd name="connsiteX34" fmla="*/ 780145 w 2692601"/>
                  <a:gd name="connsiteY34" fmla="*/ 2387601 h 2458359"/>
                  <a:gd name="connsiteX35" fmla="*/ 844550 w 2692601"/>
                  <a:gd name="connsiteY35" fmla="*/ 2325916 h 2458359"/>
                  <a:gd name="connsiteX36" fmla="*/ 928914 w 2692601"/>
                  <a:gd name="connsiteY36" fmla="*/ 2241550 h 2458359"/>
                  <a:gd name="connsiteX37" fmla="*/ 993775 w 2692601"/>
                  <a:gd name="connsiteY37" fmla="*/ 2146300 h 2458359"/>
                  <a:gd name="connsiteX38" fmla="*/ 1012825 w 2692601"/>
                  <a:gd name="connsiteY38" fmla="*/ 2120900 h 2458359"/>
                  <a:gd name="connsiteX39" fmla="*/ 994381 w 2692601"/>
                  <a:gd name="connsiteY39" fmla="*/ 2054225 h 2458359"/>
                  <a:gd name="connsiteX40" fmla="*/ 958850 w 2692601"/>
                  <a:gd name="connsiteY40" fmla="*/ 1984375 h 2458359"/>
                  <a:gd name="connsiteX41" fmla="*/ 908050 w 2692601"/>
                  <a:gd name="connsiteY41" fmla="*/ 1895475 h 2458359"/>
                  <a:gd name="connsiteX42" fmla="*/ 815975 w 2692601"/>
                  <a:gd name="connsiteY42" fmla="*/ 1895475 h 2458359"/>
                  <a:gd name="connsiteX43" fmla="*/ 736600 w 2692601"/>
                  <a:gd name="connsiteY43" fmla="*/ 1812925 h 2458359"/>
                  <a:gd name="connsiteX44" fmla="*/ 676275 w 2692601"/>
                  <a:gd name="connsiteY44" fmla="*/ 1752600 h 2458359"/>
                  <a:gd name="connsiteX45" fmla="*/ 558800 w 2692601"/>
                  <a:gd name="connsiteY45" fmla="*/ 1552575 h 2458359"/>
                  <a:gd name="connsiteX46" fmla="*/ 434975 w 2692601"/>
                  <a:gd name="connsiteY46" fmla="*/ 1346200 h 2458359"/>
                  <a:gd name="connsiteX47" fmla="*/ 396875 w 2692601"/>
                  <a:gd name="connsiteY47" fmla="*/ 1241425 h 2458359"/>
                  <a:gd name="connsiteX48" fmla="*/ 381000 w 2692601"/>
                  <a:gd name="connsiteY48" fmla="*/ 1041400 h 2458359"/>
                  <a:gd name="connsiteX49" fmla="*/ 355600 w 2692601"/>
                  <a:gd name="connsiteY49" fmla="*/ 990600 h 2458359"/>
                  <a:gd name="connsiteX50" fmla="*/ 365125 w 2692601"/>
                  <a:gd name="connsiteY50" fmla="*/ 923925 h 2458359"/>
                  <a:gd name="connsiteX51" fmla="*/ 365125 w 2692601"/>
                  <a:gd name="connsiteY51" fmla="*/ 650875 h 2458359"/>
                  <a:gd name="connsiteX52" fmla="*/ 450850 w 2692601"/>
                  <a:gd name="connsiteY52" fmla="*/ 431800 h 2458359"/>
                  <a:gd name="connsiteX53" fmla="*/ 514350 w 2692601"/>
                  <a:gd name="connsiteY53" fmla="*/ 406400 h 2458359"/>
                  <a:gd name="connsiteX54" fmla="*/ 609600 w 2692601"/>
                  <a:gd name="connsiteY54" fmla="*/ 406400 h 2458359"/>
                  <a:gd name="connsiteX55" fmla="*/ 698500 w 2692601"/>
                  <a:gd name="connsiteY55" fmla="*/ 323850 h 2458359"/>
                  <a:gd name="connsiteX56" fmla="*/ 688975 w 2692601"/>
                  <a:gd name="connsiteY56" fmla="*/ 260350 h 2458359"/>
                  <a:gd name="connsiteX57" fmla="*/ 733425 w 2692601"/>
                  <a:gd name="connsiteY57" fmla="*/ 269875 h 2458359"/>
                  <a:gd name="connsiteX58" fmla="*/ 796925 w 2692601"/>
                  <a:gd name="connsiteY58" fmla="*/ 361950 h 2458359"/>
                  <a:gd name="connsiteX59" fmla="*/ 854075 w 2692601"/>
                  <a:gd name="connsiteY59" fmla="*/ 361950 h 2458359"/>
                  <a:gd name="connsiteX60" fmla="*/ 958850 w 2692601"/>
                  <a:gd name="connsiteY60" fmla="*/ 441325 h 2458359"/>
                  <a:gd name="connsiteX61" fmla="*/ 984250 w 2692601"/>
                  <a:gd name="connsiteY61" fmla="*/ 558800 h 2458359"/>
                  <a:gd name="connsiteX62" fmla="*/ 1063625 w 2692601"/>
                  <a:gd name="connsiteY62" fmla="*/ 717550 h 2458359"/>
                  <a:gd name="connsiteX63" fmla="*/ 1162050 w 2692601"/>
                  <a:gd name="connsiteY63" fmla="*/ 806450 h 2458359"/>
                  <a:gd name="connsiteX64" fmla="*/ 1238250 w 2692601"/>
                  <a:gd name="connsiteY64" fmla="*/ 1025525 h 2458359"/>
                  <a:gd name="connsiteX65" fmla="*/ 1235075 w 2692601"/>
                  <a:gd name="connsiteY65" fmla="*/ 1165225 h 2458359"/>
                  <a:gd name="connsiteX66" fmla="*/ 1273175 w 2692601"/>
                  <a:gd name="connsiteY66" fmla="*/ 1368425 h 2458359"/>
                  <a:gd name="connsiteX67" fmla="*/ 1358900 w 2692601"/>
                  <a:gd name="connsiteY67" fmla="*/ 1476375 h 2458359"/>
                  <a:gd name="connsiteX68" fmla="*/ 1416050 w 2692601"/>
                  <a:gd name="connsiteY68" fmla="*/ 1508125 h 2458359"/>
                  <a:gd name="connsiteX69" fmla="*/ 1457325 w 2692601"/>
                  <a:gd name="connsiteY69" fmla="*/ 1501775 h 2458359"/>
                  <a:gd name="connsiteX70" fmla="*/ 1406525 w 2692601"/>
                  <a:gd name="connsiteY70" fmla="*/ 1444625 h 2458359"/>
                  <a:gd name="connsiteX71" fmla="*/ 1371600 w 2692601"/>
                  <a:gd name="connsiteY71" fmla="*/ 1301750 h 2458359"/>
                  <a:gd name="connsiteX72" fmla="*/ 1457325 w 2692601"/>
                  <a:gd name="connsiteY72" fmla="*/ 1390650 h 2458359"/>
                  <a:gd name="connsiteX73" fmla="*/ 1492250 w 2692601"/>
                  <a:gd name="connsiteY73" fmla="*/ 1492250 h 2458359"/>
                  <a:gd name="connsiteX74" fmla="*/ 1539875 w 2692601"/>
                  <a:gd name="connsiteY74" fmla="*/ 1581150 h 2458359"/>
                  <a:gd name="connsiteX75" fmla="*/ 1536700 w 2692601"/>
                  <a:gd name="connsiteY75" fmla="*/ 1682750 h 2458359"/>
                  <a:gd name="connsiteX76" fmla="*/ 1533525 w 2692601"/>
                  <a:gd name="connsiteY76" fmla="*/ 1774825 h 2458359"/>
                  <a:gd name="connsiteX77" fmla="*/ 1597025 w 2692601"/>
                  <a:gd name="connsiteY77" fmla="*/ 1831975 h 2458359"/>
                  <a:gd name="connsiteX78" fmla="*/ 1654175 w 2692601"/>
                  <a:gd name="connsiteY78" fmla="*/ 1911350 h 2458359"/>
                  <a:gd name="connsiteX79" fmla="*/ 1689100 w 2692601"/>
                  <a:gd name="connsiteY79" fmla="*/ 2006600 h 2458359"/>
                  <a:gd name="connsiteX80" fmla="*/ 1698625 w 2692601"/>
                  <a:gd name="connsiteY80" fmla="*/ 2117725 h 2458359"/>
                  <a:gd name="connsiteX81" fmla="*/ 1663700 w 2692601"/>
                  <a:gd name="connsiteY81" fmla="*/ 2206625 h 2458359"/>
                  <a:gd name="connsiteX82" fmla="*/ 1663700 w 2692601"/>
                  <a:gd name="connsiteY82" fmla="*/ 2286000 h 2458359"/>
                  <a:gd name="connsiteX83" fmla="*/ 1587500 w 2692601"/>
                  <a:gd name="connsiteY83" fmla="*/ 2339975 h 2458359"/>
                  <a:gd name="connsiteX84" fmla="*/ 1479550 w 2692601"/>
                  <a:gd name="connsiteY84" fmla="*/ 2333625 h 2458359"/>
                  <a:gd name="connsiteX85" fmla="*/ 1527175 w 2692601"/>
                  <a:gd name="connsiteY85" fmla="*/ 2374900 h 2458359"/>
                  <a:gd name="connsiteX86" fmla="*/ 1628775 w 2692601"/>
                  <a:gd name="connsiteY86" fmla="*/ 2400300 h 2458359"/>
                  <a:gd name="connsiteX87" fmla="*/ 1749425 w 2692601"/>
                  <a:gd name="connsiteY87" fmla="*/ 2330450 h 2458359"/>
                  <a:gd name="connsiteX88" fmla="*/ 1781175 w 2692601"/>
                  <a:gd name="connsiteY88" fmla="*/ 2263775 h 2458359"/>
                  <a:gd name="connsiteX89" fmla="*/ 1765300 w 2692601"/>
                  <a:gd name="connsiteY89" fmla="*/ 2359025 h 2458359"/>
                  <a:gd name="connsiteX90" fmla="*/ 1758950 w 2692601"/>
                  <a:gd name="connsiteY90" fmla="*/ 2374900 h 2458359"/>
                  <a:gd name="connsiteX91" fmla="*/ 1711325 w 2692601"/>
                  <a:gd name="connsiteY91" fmla="*/ 2425700 h 2458359"/>
                  <a:gd name="connsiteX92" fmla="*/ 1778000 w 2692601"/>
                  <a:gd name="connsiteY92" fmla="*/ 2397125 h 2458359"/>
                  <a:gd name="connsiteX93" fmla="*/ 1828800 w 2692601"/>
                  <a:gd name="connsiteY93" fmla="*/ 2352675 h 2458359"/>
                  <a:gd name="connsiteX94" fmla="*/ 1885950 w 2692601"/>
                  <a:gd name="connsiteY94" fmla="*/ 2359025 h 2458359"/>
                  <a:gd name="connsiteX95" fmla="*/ 1974850 w 2692601"/>
                  <a:gd name="connsiteY95" fmla="*/ 2346325 h 2458359"/>
                  <a:gd name="connsiteX96" fmla="*/ 2060575 w 2692601"/>
                  <a:gd name="connsiteY96" fmla="*/ 2260600 h 2458359"/>
                  <a:gd name="connsiteX97" fmla="*/ 1990725 w 2692601"/>
                  <a:gd name="connsiteY97" fmla="*/ 2286000 h 2458359"/>
                  <a:gd name="connsiteX98" fmla="*/ 1943100 w 2692601"/>
                  <a:gd name="connsiteY98" fmla="*/ 2298700 h 2458359"/>
                  <a:gd name="connsiteX99" fmla="*/ 1920875 w 2692601"/>
                  <a:gd name="connsiteY99" fmla="*/ 2273300 h 2458359"/>
                  <a:gd name="connsiteX100" fmla="*/ 1968500 w 2692601"/>
                  <a:gd name="connsiteY100" fmla="*/ 2133600 h 2458359"/>
                  <a:gd name="connsiteX101" fmla="*/ 1993900 w 2692601"/>
                  <a:gd name="connsiteY101" fmla="*/ 2016125 h 2458359"/>
                  <a:gd name="connsiteX102" fmla="*/ 2073275 w 2692601"/>
                  <a:gd name="connsiteY102" fmla="*/ 1949450 h 2458359"/>
                  <a:gd name="connsiteX103" fmla="*/ 2133600 w 2692601"/>
                  <a:gd name="connsiteY103" fmla="*/ 1825625 h 2458359"/>
                  <a:gd name="connsiteX104" fmla="*/ 2187575 w 2692601"/>
                  <a:gd name="connsiteY104" fmla="*/ 1743075 h 2458359"/>
                  <a:gd name="connsiteX105" fmla="*/ 2289175 w 2692601"/>
                  <a:gd name="connsiteY105" fmla="*/ 1730375 h 2458359"/>
                  <a:gd name="connsiteX106" fmla="*/ 2416175 w 2692601"/>
                  <a:gd name="connsiteY106" fmla="*/ 1790700 h 2458359"/>
                  <a:gd name="connsiteX107" fmla="*/ 2540000 w 2692601"/>
                  <a:gd name="connsiteY107" fmla="*/ 1876425 h 2458359"/>
                  <a:gd name="connsiteX108" fmla="*/ 2622550 w 2692601"/>
                  <a:gd name="connsiteY108" fmla="*/ 1905000 h 2458359"/>
                  <a:gd name="connsiteX109" fmla="*/ 2673350 w 2692601"/>
                  <a:gd name="connsiteY109" fmla="*/ 1889125 h 2458359"/>
                  <a:gd name="connsiteX110" fmla="*/ 2692400 w 2692601"/>
                  <a:gd name="connsiteY110" fmla="*/ 1787525 h 2458359"/>
                  <a:gd name="connsiteX111" fmla="*/ 2673350 w 2692601"/>
                  <a:gd name="connsiteY111" fmla="*/ 1616075 h 2458359"/>
                  <a:gd name="connsiteX112" fmla="*/ 2638425 w 2692601"/>
                  <a:gd name="connsiteY112" fmla="*/ 1574800 h 2458359"/>
                  <a:gd name="connsiteX113" fmla="*/ 2657475 w 2692601"/>
                  <a:gd name="connsiteY113" fmla="*/ 1654175 h 2458359"/>
                  <a:gd name="connsiteX114" fmla="*/ 2651125 w 2692601"/>
                  <a:gd name="connsiteY114" fmla="*/ 1771650 h 2458359"/>
                  <a:gd name="connsiteX115" fmla="*/ 2638425 w 2692601"/>
                  <a:gd name="connsiteY115" fmla="*/ 1816100 h 2458359"/>
                  <a:gd name="connsiteX116" fmla="*/ 2600325 w 2692601"/>
                  <a:gd name="connsiteY116" fmla="*/ 1816100 h 2458359"/>
                  <a:gd name="connsiteX117" fmla="*/ 2546350 w 2692601"/>
                  <a:gd name="connsiteY117" fmla="*/ 1784350 h 2458359"/>
                  <a:gd name="connsiteX118" fmla="*/ 2606675 w 2692601"/>
                  <a:gd name="connsiteY118" fmla="*/ 1787525 h 2458359"/>
                  <a:gd name="connsiteX119" fmla="*/ 2638425 w 2692601"/>
                  <a:gd name="connsiteY119" fmla="*/ 1746250 h 2458359"/>
                  <a:gd name="connsiteX120" fmla="*/ 2628900 w 2692601"/>
                  <a:gd name="connsiteY120" fmla="*/ 1739900 h 2458359"/>
                  <a:gd name="connsiteX121" fmla="*/ 2590800 w 2692601"/>
                  <a:gd name="connsiteY121" fmla="*/ 1768475 h 2458359"/>
                  <a:gd name="connsiteX122" fmla="*/ 2549525 w 2692601"/>
                  <a:gd name="connsiteY122" fmla="*/ 1768475 h 2458359"/>
                  <a:gd name="connsiteX123" fmla="*/ 2498725 w 2692601"/>
                  <a:gd name="connsiteY123" fmla="*/ 1733550 h 2458359"/>
                  <a:gd name="connsiteX124" fmla="*/ 2444750 w 2692601"/>
                  <a:gd name="connsiteY124" fmla="*/ 1660525 h 2458359"/>
                  <a:gd name="connsiteX125" fmla="*/ 2339975 w 2692601"/>
                  <a:gd name="connsiteY125" fmla="*/ 1625600 h 2458359"/>
                  <a:gd name="connsiteX126" fmla="*/ 2308225 w 2692601"/>
                  <a:gd name="connsiteY126" fmla="*/ 1558925 h 2458359"/>
                  <a:gd name="connsiteX127" fmla="*/ 2298700 w 2692601"/>
                  <a:gd name="connsiteY127" fmla="*/ 1511300 h 2458359"/>
                  <a:gd name="connsiteX128" fmla="*/ 2200275 w 2692601"/>
                  <a:gd name="connsiteY128" fmla="*/ 1460500 h 2458359"/>
                  <a:gd name="connsiteX129" fmla="*/ 2085975 w 2692601"/>
                  <a:gd name="connsiteY129" fmla="*/ 1304925 h 2458359"/>
                  <a:gd name="connsiteX130" fmla="*/ 1949450 w 2692601"/>
                  <a:gd name="connsiteY130" fmla="*/ 1076325 h 2458359"/>
                  <a:gd name="connsiteX131" fmla="*/ 1809750 w 2692601"/>
                  <a:gd name="connsiteY131" fmla="*/ 822325 h 2458359"/>
                  <a:gd name="connsiteX132" fmla="*/ 1793875 w 2692601"/>
                  <a:gd name="connsiteY132" fmla="*/ 723900 h 2458359"/>
                  <a:gd name="connsiteX133" fmla="*/ 1724025 w 2692601"/>
                  <a:gd name="connsiteY133" fmla="*/ 625475 h 2458359"/>
                  <a:gd name="connsiteX134" fmla="*/ 1682750 w 2692601"/>
                  <a:gd name="connsiteY134" fmla="*/ 539750 h 2458359"/>
                  <a:gd name="connsiteX135" fmla="*/ 1651000 w 2692601"/>
                  <a:gd name="connsiteY135" fmla="*/ 520700 h 2458359"/>
                  <a:gd name="connsiteX136" fmla="*/ 1663700 w 2692601"/>
                  <a:gd name="connsiteY136" fmla="*/ 488950 h 2458359"/>
                  <a:gd name="connsiteX137" fmla="*/ 1676400 w 2692601"/>
                  <a:gd name="connsiteY137" fmla="*/ 469900 h 2458359"/>
                  <a:gd name="connsiteX138" fmla="*/ 1657350 w 2692601"/>
                  <a:gd name="connsiteY138" fmla="*/ 425450 h 2458359"/>
                  <a:gd name="connsiteX139" fmla="*/ 1606550 w 2692601"/>
                  <a:gd name="connsiteY139" fmla="*/ 390525 h 2458359"/>
                  <a:gd name="connsiteX140" fmla="*/ 1555750 w 2692601"/>
                  <a:gd name="connsiteY140" fmla="*/ 301625 h 2458359"/>
                  <a:gd name="connsiteX141" fmla="*/ 1514475 w 2692601"/>
                  <a:gd name="connsiteY141" fmla="*/ 228600 h 2458359"/>
                  <a:gd name="connsiteX142" fmla="*/ 1425575 w 2692601"/>
                  <a:gd name="connsiteY142" fmla="*/ 142875 h 2458359"/>
                  <a:gd name="connsiteX143" fmla="*/ 1371600 w 2692601"/>
                  <a:gd name="connsiteY143" fmla="*/ 123825 h 2458359"/>
                  <a:gd name="connsiteX144" fmla="*/ 1323975 w 2692601"/>
                  <a:gd name="connsiteY144" fmla="*/ 85725 h 2458359"/>
                  <a:gd name="connsiteX145" fmla="*/ 1171575 w 2692601"/>
                  <a:gd name="connsiteY145" fmla="*/ 34925 h 2458359"/>
                  <a:gd name="connsiteX146" fmla="*/ 892175 w 2692601"/>
                  <a:gd name="connsiteY146" fmla="*/ 0 h 2458359"/>
                  <a:gd name="connsiteX147" fmla="*/ 762000 w 2692601"/>
                  <a:gd name="connsiteY147" fmla="*/ 25400 h 2458359"/>
                  <a:gd name="connsiteX148" fmla="*/ 660400 w 2692601"/>
                  <a:gd name="connsiteY148" fmla="*/ 60325 h 2458359"/>
                  <a:gd name="connsiteX149" fmla="*/ 561975 w 2692601"/>
                  <a:gd name="connsiteY149" fmla="*/ 107950 h 2458359"/>
                  <a:gd name="connsiteX150" fmla="*/ 485775 w 2692601"/>
                  <a:gd name="connsiteY150" fmla="*/ 158750 h 2458359"/>
                  <a:gd name="connsiteX151" fmla="*/ 409575 w 2692601"/>
                  <a:gd name="connsiteY151" fmla="*/ 196850 h 2458359"/>
                  <a:gd name="connsiteX152" fmla="*/ 374650 w 2692601"/>
                  <a:gd name="connsiteY152" fmla="*/ 260350 h 2458359"/>
                  <a:gd name="connsiteX153" fmla="*/ 368300 w 2692601"/>
                  <a:gd name="connsiteY153" fmla="*/ 307975 h 2458359"/>
                  <a:gd name="connsiteX154" fmla="*/ 292100 w 2692601"/>
                  <a:gd name="connsiteY154" fmla="*/ 381000 h 2458359"/>
                  <a:gd name="connsiteX155" fmla="*/ 206375 w 2692601"/>
                  <a:gd name="connsiteY155" fmla="*/ 504825 h 2458359"/>
                  <a:gd name="connsiteX156" fmla="*/ 133350 w 2692601"/>
                  <a:gd name="connsiteY156" fmla="*/ 676275 h 2458359"/>
                  <a:gd name="connsiteX157" fmla="*/ 76200 w 2692601"/>
                  <a:gd name="connsiteY157" fmla="*/ 844550 h 2458359"/>
                  <a:gd name="connsiteX158" fmla="*/ 25400 w 2692601"/>
                  <a:gd name="connsiteY158" fmla="*/ 1009650 h 2458359"/>
                  <a:gd name="connsiteX159" fmla="*/ 0 w 2692601"/>
                  <a:gd name="connsiteY159" fmla="*/ 1149350 h 2458359"/>
                  <a:gd name="connsiteX160" fmla="*/ 15875 w 2692601"/>
                  <a:gd name="connsiteY160" fmla="*/ 1308100 h 2458359"/>
                  <a:gd name="connsiteX161" fmla="*/ 15875 w 2692601"/>
                  <a:gd name="connsiteY161" fmla="*/ 1304925 h 2458359"/>
                  <a:gd name="connsiteX162" fmla="*/ 19050 w 2692601"/>
                  <a:gd name="connsiteY162" fmla="*/ 1184275 h 2458359"/>
                  <a:gd name="connsiteX163" fmla="*/ 53975 w 2692601"/>
                  <a:gd name="connsiteY163" fmla="*/ 1120775 h 2458359"/>
                  <a:gd name="connsiteX164" fmla="*/ 47625 w 2692601"/>
                  <a:gd name="connsiteY164" fmla="*/ 1260475 h 2458359"/>
                  <a:gd name="connsiteX165" fmla="*/ 44450 w 2692601"/>
                  <a:gd name="connsiteY165" fmla="*/ 1339850 h 2458359"/>
                  <a:gd name="connsiteX166" fmla="*/ 44450 w 2692601"/>
                  <a:gd name="connsiteY166" fmla="*/ 1428750 h 2458359"/>
                  <a:gd name="connsiteX167" fmla="*/ 73025 w 2692601"/>
                  <a:gd name="connsiteY167" fmla="*/ 1492250 h 2458359"/>
                  <a:gd name="connsiteX168" fmla="*/ 114300 w 2692601"/>
                  <a:gd name="connsiteY168" fmla="*/ 1584325 h 2458359"/>
                  <a:gd name="connsiteX169" fmla="*/ 165100 w 2692601"/>
                  <a:gd name="connsiteY169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20650 w 2692601"/>
                  <a:gd name="connsiteY4" fmla="*/ 1047750 h 2458359"/>
                  <a:gd name="connsiteX5" fmla="*/ 155575 w 2692601"/>
                  <a:gd name="connsiteY5" fmla="*/ 920750 h 2458359"/>
                  <a:gd name="connsiteX6" fmla="*/ 177800 w 2692601"/>
                  <a:gd name="connsiteY6" fmla="*/ 835025 h 2458359"/>
                  <a:gd name="connsiteX7" fmla="*/ 209550 w 2692601"/>
                  <a:gd name="connsiteY7" fmla="*/ 793750 h 2458359"/>
                  <a:gd name="connsiteX8" fmla="*/ 209550 w 2692601"/>
                  <a:gd name="connsiteY8" fmla="*/ 835025 h 2458359"/>
                  <a:gd name="connsiteX9" fmla="*/ 215900 w 2692601"/>
                  <a:gd name="connsiteY9" fmla="*/ 869950 h 2458359"/>
                  <a:gd name="connsiteX10" fmla="*/ 219075 w 2692601"/>
                  <a:gd name="connsiteY10" fmla="*/ 955675 h 2458359"/>
                  <a:gd name="connsiteX11" fmla="*/ 196850 w 2692601"/>
                  <a:gd name="connsiteY11" fmla="*/ 1031875 h 2458359"/>
                  <a:gd name="connsiteX12" fmla="*/ 187325 w 2692601"/>
                  <a:gd name="connsiteY12" fmla="*/ 1120775 h 2458359"/>
                  <a:gd name="connsiteX13" fmla="*/ 190500 w 2692601"/>
                  <a:gd name="connsiteY13" fmla="*/ 1282700 h 2458359"/>
                  <a:gd name="connsiteX14" fmla="*/ 187325 w 2692601"/>
                  <a:gd name="connsiteY14" fmla="*/ 1390650 h 2458359"/>
                  <a:gd name="connsiteX15" fmla="*/ 177800 w 2692601"/>
                  <a:gd name="connsiteY15" fmla="*/ 1470025 h 2458359"/>
                  <a:gd name="connsiteX16" fmla="*/ 193675 w 2692601"/>
                  <a:gd name="connsiteY16" fmla="*/ 1514475 h 2458359"/>
                  <a:gd name="connsiteX17" fmla="*/ 212725 w 2692601"/>
                  <a:gd name="connsiteY17" fmla="*/ 1555750 h 2458359"/>
                  <a:gd name="connsiteX18" fmla="*/ 238125 w 2692601"/>
                  <a:gd name="connsiteY18" fmla="*/ 1657350 h 2458359"/>
                  <a:gd name="connsiteX19" fmla="*/ 247650 w 2692601"/>
                  <a:gd name="connsiteY19" fmla="*/ 1736725 h 2458359"/>
                  <a:gd name="connsiteX20" fmla="*/ 285750 w 2692601"/>
                  <a:gd name="connsiteY20" fmla="*/ 1831975 h 2458359"/>
                  <a:gd name="connsiteX21" fmla="*/ 336550 w 2692601"/>
                  <a:gd name="connsiteY21" fmla="*/ 1955800 h 2458359"/>
                  <a:gd name="connsiteX22" fmla="*/ 415925 w 2692601"/>
                  <a:gd name="connsiteY22" fmla="*/ 2085975 h 2458359"/>
                  <a:gd name="connsiteX23" fmla="*/ 479425 w 2692601"/>
                  <a:gd name="connsiteY23" fmla="*/ 2136775 h 2458359"/>
                  <a:gd name="connsiteX24" fmla="*/ 514350 w 2692601"/>
                  <a:gd name="connsiteY24" fmla="*/ 2136775 h 2458359"/>
                  <a:gd name="connsiteX25" fmla="*/ 574675 w 2692601"/>
                  <a:gd name="connsiteY25" fmla="*/ 2143125 h 2458359"/>
                  <a:gd name="connsiteX26" fmla="*/ 603250 w 2692601"/>
                  <a:gd name="connsiteY26" fmla="*/ 2168525 h 2458359"/>
                  <a:gd name="connsiteX27" fmla="*/ 647700 w 2692601"/>
                  <a:gd name="connsiteY27" fmla="*/ 2171700 h 2458359"/>
                  <a:gd name="connsiteX28" fmla="*/ 660400 w 2692601"/>
                  <a:gd name="connsiteY28" fmla="*/ 2206625 h 2458359"/>
                  <a:gd name="connsiteX29" fmla="*/ 631825 w 2692601"/>
                  <a:gd name="connsiteY29" fmla="*/ 2251075 h 2458359"/>
                  <a:gd name="connsiteX30" fmla="*/ 635000 w 2692601"/>
                  <a:gd name="connsiteY30" fmla="*/ 2295525 h 2458359"/>
                  <a:gd name="connsiteX31" fmla="*/ 669925 w 2692601"/>
                  <a:gd name="connsiteY31" fmla="*/ 2359025 h 2458359"/>
                  <a:gd name="connsiteX32" fmla="*/ 723901 w 2692601"/>
                  <a:gd name="connsiteY32" fmla="*/ 2458359 h 2458359"/>
                  <a:gd name="connsiteX33" fmla="*/ 769258 w 2692601"/>
                  <a:gd name="connsiteY33" fmla="*/ 2443392 h 2458359"/>
                  <a:gd name="connsiteX34" fmla="*/ 780145 w 2692601"/>
                  <a:gd name="connsiteY34" fmla="*/ 2387601 h 2458359"/>
                  <a:gd name="connsiteX35" fmla="*/ 844550 w 2692601"/>
                  <a:gd name="connsiteY35" fmla="*/ 2325916 h 2458359"/>
                  <a:gd name="connsiteX36" fmla="*/ 928914 w 2692601"/>
                  <a:gd name="connsiteY36" fmla="*/ 2241550 h 2458359"/>
                  <a:gd name="connsiteX37" fmla="*/ 993775 w 2692601"/>
                  <a:gd name="connsiteY37" fmla="*/ 2146300 h 2458359"/>
                  <a:gd name="connsiteX38" fmla="*/ 1012825 w 2692601"/>
                  <a:gd name="connsiteY38" fmla="*/ 2120900 h 2458359"/>
                  <a:gd name="connsiteX39" fmla="*/ 994381 w 2692601"/>
                  <a:gd name="connsiteY39" fmla="*/ 2054225 h 2458359"/>
                  <a:gd name="connsiteX40" fmla="*/ 958850 w 2692601"/>
                  <a:gd name="connsiteY40" fmla="*/ 1984375 h 2458359"/>
                  <a:gd name="connsiteX41" fmla="*/ 908050 w 2692601"/>
                  <a:gd name="connsiteY41" fmla="*/ 1895475 h 2458359"/>
                  <a:gd name="connsiteX42" fmla="*/ 815975 w 2692601"/>
                  <a:gd name="connsiteY42" fmla="*/ 1895475 h 2458359"/>
                  <a:gd name="connsiteX43" fmla="*/ 676275 w 2692601"/>
                  <a:gd name="connsiteY43" fmla="*/ 1752600 h 2458359"/>
                  <a:gd name="connsiteX44" fmla="*/ 558800 w 2692601"/>
                  <a:gd name="connsiteY44" fmla="*/ 1552575 h 2458359"/>
                  <a:gd name="connsiteX45" fmla="*/ 434975 w 2692601"/>
                  <a:gd name="connsiteY45" fmla="*/ 1346200 h 2458359"/>
                  <a:gd name="connsiteX46" fmla="*/ 396875 w 2692601"/>
                  <a:gd name="connsiteY46" fmla="*/ 1241425 h 2458359"/>
                  <a:gd name="connsiteX47" fmla="*/ 381000 w 2692601"/>
                  <a:gd name="connsiteY47" fmla="*/ 1041400 h 2458359"/>
                  <a:gd name="connsiteX48" fmla="*/ 355600 w 2692601"/>
                  <a:gd name="connsiteY48" fmla="*/ 990600 h 2458359"/>
                  <a:gd name="connsiteX49" fmla="*/ 365125 w 2692601"/>
                  <a:gd name="connsiteY49" fmla="*/ 923925 h 2458359"/>
                  <a:gd name="connsiteX50" fmla="*/ 365125 w 2692601"/>
                  <a:gd name="connsiteY50" fmla="*/ 650875 h 2458359"/>
                  <a:gd name="connsiteX51" fmla="*/ 450850 w 2692601"/>
                  <a:gd name="connsiteY51" fmla="*/ 431800 h 2458359"/>
                  <a:gd name="connsiteX52" fmla="*/ 514350 w 2692601"/>
                  <a:gd name="connsiteY52" fmla="*/ 406400 h 2458359"/>
                  <a:gd name="connsiteX53" fmla="*/ 609600 w 2692601"/>
                  <a:gd name="connsiteY53" fmla="*/ 406400 h 2458359"/>
                  <a:gd name="connsiteX54" fmla="*/ 698500 w 2692601"/>
                  <a:gd name="connsiteY54" fmla="*/ 323850 h 2458359"/>
                  <a:gd name="connsiteX55" fmla="*/ 688975 w 2692601"/>
                  <a:gd name="connsiteY55" fmla="*/ 260350 h 2458359"/>
                  <a:gd name="connsiteX56" fmla="*/ 733425 w 2692601"/>
                  <a:gd name="connsiteY56" fmla="*/ 269875 h 2458359"/>
                  <a:gd name="connsiteX57" fmla="*/ 796925 w 2692601"/>
                  <a:gd name="connsiteY57" fmla="*/ 361950 h 2458359"/>
                  <a:gd name="connsiteX58" fmla="*/ 854075 w 2692601"/>
                  <a:gd name="connsiteY58" fmla="*/ 361950 h 2458359"/>
                  <a:gd name="connsiteX59" fmla="*/ 958850 w 2692601"/>
                  <a:gd name="connsiteY59" fmla="*/ 441325 h 2458359"/>
                  <a:gd name="connsiteX60" fmla="*/ 984250 w 2692601"/>
                  <a:gd name="connsiteY60" fmla="*/ 558800 h 2458359"/>
                  <a:gd name="connsiteX61" fmla="*/ 1063625 w 2692601"/>
                  <a:gd name="connsiteY61" fmla="*/ 717550 h 2458359"/>
                  <a:gd name="connsiteX62" fmla="*/ 1162050 w 2692601"/>
                  <a:gd name="connsiteY62" fmla="*/ 806450 h 2458359"/>
                  <a:gd name="connsiteX63" fmla="*/ 1238250 w 2692601"/>
                  <a:gd name="connsiteY63" fmla="*/ 1025525 h 2458359"/>
                  <a:gd name="connsiteX64" fmla="*/ 1235075 w 2692601"/>
                  <a:gd name="connsiteY64" fmla="*/ 1165225 h 2458359"/>
                  <a:gd name="connsiteX65" fmla="*/ 1273175 w 2692601"/>
                  <a:gd name="connsiteY65" fmla="*/ 1368425 h 2458359"/>
                  <a:gd name="connsiteX66" fmla="*/ 1358900 w 2692601"/>
                  <a:gd name="connsiteY66" fmla="*/ 1476375 h 2458359"/>
                  <a:gd name="connsiteX67" fmla="*/ 1416050 w 2692601"/>
                  <a:gd name="connsiteY67" fmla="*/ 1508125 h 2458359"/>
                  <a:gd name="connsiteX68" fmla="*/ 1457325 w 2692601"/>
                  <a:gd name="connsiteY68" fmla="*/ 1501775 h 2458359"/>
                  <a:gd name="connsiteX69" fmla="*/ 1406525 w 2692601"/>
                  <a:gd name="connsiteY69" fmla="*/ 1444625 h 2458359"/>
                  <a:gd name="connsiteX70" fmla="*/ 1371600 w 2692601"/>
                  <a:gd name="connsiteY70" fmla="*/ 1301750 h 2458359"/>
                  <a:gd name="connsiteX71" fmla="*/ 1457325 w 2692601"/>
                  <a:gd name="connsiteY71" fmla="*/ 1390650 h 2458359"/>
                  <a:gd name="connsiteX72" fmla="*/ 1492250 w 2692601"/>
                  <a:gd name="connsiteY72" fmla="*/ 1492250 h 2458359"/>
                  <a:gd name="connsiteX73" fmla="*/ 1539875 w 2692601"/>
                  <a:gd name="connsiteY73" fmla="*/ 1581150 h 2458359"/>
                  <a:gd name="connsiteX74" fmla="*/ 1536700 w 2692601"/>
                  <a:gd name="connsiteY74" fmla="*/ 1682750 h 2458359"/>
                  <a:gd name="connsiteX75" fmla="*/ 1533525 w 2692601"/>
                  <a:gd name="connsiteY75" fmla="*/ 1774825 h 2458359"/>
                  <a:gd name="connsiteX76" fmla="*/ 1597025 w 2692601"/>
                  <a:gd name="connsiteY76" fmla="*/ 1831975 h 2458359"/>
                  <a:gd name="connsiteX77" fmla="*/ 1654175 w 2692601"/>
                  <a:gd name="connsiteY77" fmla="*/ 1911350 h 2458359"/>
                  <a:gd name="connsiteX78" fmla="*/ 1689100 w 2692601"/>
                  <a:gd name="connsiteY78" fmla="*/ 2006600 h 2458359"/>
                  <a:gd name="connsiteX79" fmla="*/ 1698625 w 2692601"/>
                  <a:gd name="connsiteY79" fmla="*/ 2117725 h 2458359"/>
                  <a:gd name="connsiteX80" fmla="*/ 1663700 w 2692601"/>
                  <a:gd name="connsiteY80" fmla="*/ 2206625 h 2458359"/>
                  <a:gd name="connsiteX81" fmla="*/ 1663700 w 2692601"/>
                  <a:gd name="connsiteY81" fmla="*/ 2286000 h 2458359"/>
                  <a:gd name="connsiteX82" fmla="*/ 1587500 w 2692601"/>
                  <a:gd name="connsiteY82" fmla="*/ 2339975 h 2458359"/>
                  <a:gd name="connsiteX83" fmla="*/ 1479550 w 2692601"/>
                  <a:gd name="connsiteY83" fmla="*/ 2333625 h 2458359"/>
                  <a:gd name="connsiteX84" fmla="*/ 1527175 w 2692601"/>
                  <a:gd name="connsiteY84" fmla="*/ 2374900 h 2458359"/>
                  <a:gd name="connsiteX85" fmla="*/ 1628775 w 2692601"/>
                  <a:gd name="connsiteY85" fmla="*/ 2400300 h 2458359"/>
                  <a:gd name="connsiteX86" fmla="*/ 1749425 w 2692601"/>
                  <a:gd name="connsiteY86" fmla="*/ 2330450 h 2458359"/>
                  <a:gd name="connsiteX87" fmla="*/ 1781175 w 2692601"/>
                  <a:gd name="connsiteY87" fmla="*/ 2263775 h 2458359"/>
                  <a:gd name="connsiteX88" fmla="*/ 1765300 w 2692601"/>
                  <a:gd name="connsiteY88" fmla="*/ 2359025 h 2458359"/>
                  <a:gd name="connsiteX89" fmla="*/ 1758950 w 2692601"/>
                  <a:gd name="connsiteY89" fmla="*/ 2374900 h 2458359"/>
                  <a:gd name="connsiteX90" fmla="*/ 1711325 w 2692601"/>
                  <a:gd name="connsiteY90" fmla="*/ 2425700 h 2458359"/>
                  <a:gd name="connsiteX91" fmla="*/ 1778000 w 2692601"/>
                  <a:gd name="connsiteY91" fmla="*/ 2397125 h 2458359"/>
                  <a:gd name="connsiteX92" fmla="*/ 1828800 w 2692601"/>
                  <a:gd name="connsiteY92" fmla="*/ 2352675 h 2458359"/>
                  <a:gd name="connsiteX93" fmla="*/ 1885950 w 2692601"/>
                  <a:gd name="connsiteY93" fmla="*/ 2359025 h 2458359"/>
                  <a:gd name="connsiteX94" fmla="*/ 1974850 w 2692601"/>
                  <a:gd name="connsiteY94" fmla="*/ 2346325 h 2458359"/>
                  <a:gd name="connsiteX95" fmla="*/ 2060575 w 2692601"/>
                  <a:gd name="connsiteY95" fmla="*/ 2260600 h 2458359"/>
                  <a:gd name="connsiteX96" fmla="*/ 1990725 w 2692601"/>
                  <a:gd name="connsiteY96" fmla="*/ 2286000 h 2458359"/>
                  <a:gd name="connsiteX97" fmla="*/ 1943100 w 2692601"/>
                  <a:gd name="connsiteY97" fmla="*/ 2298700 h 2458359"/>
                  <a:gd name="connsiteX98" fmla="*/ 1920875 w 2692601"/>
                  <a:gd name="connsiteY98" fmla="*/ 2273300 h 2458359"/>
                  <a:gd name="connsiteX99" fmla="*/ 1968500 w 2692601"/>
                  <a:gd name="connsiteY99" fmla="*/ 2133600 h 2458359"/>
                  <a:gd name="connsiteX100" fmla="*/ 1993900 w 2692601"/>
                  <a:gd name="connsiteY100" fmla="*/ 2016125 h 2458359"/>
                  <a:gd name="connsiteX101" fmla="*/ 2073275 w 2692601"/>
                  <a:gd name="connsiteY101" fmla="*/ 1949450 h 2458359"/>
                  <a:gd name="connsiteX102" fmla="*/ 2133600 w 2692601"/>
                  <a:gd name="connsiteY102" fmla="*/ 1825625 h 2458359"/>
                  <a:gd name="connsiteX103" fmla="*/ 2187575 w 2692601"/>
                  <a:gd name="connsiteY103" fmla="*/ 1743075 h 2458359"/>
                  <a:gd name="connsiteX104" fmla="*/ 2289175 w 2692601"/>
                  <a:gd name="connsiteY104" fmla="*/ 1730375 h 2458359"/>
                  <a:gd name="connsiteX105" fmla="*/ 2416175 w 2692601"/>
                  <a:gd name="connsiteY105" fmla="*/ 1790700 h 2458359"/>
                  <a:gd name="connsiteX106" fmla="*/ 2540000 w 2692601"/>
                  <a:gd name="connsiteY106" fmla="*/ 1876425 h 2458359"/>
                  <a:gd name="connsiteX107" fmla="*/ 2622550 w 2692601"/>
                  <a:gd name="connsiteY107" fmla="*/ 1905000 h 2458359"/>
                  <a:gd name="connsiteX108" fmla="*/ 2673350 w 2692601"/>
                  <a:gd name="connsiteY108" fmla="*/ 1889125 h 2458359"/>
                  <a:gd name="connsiteX109" fmla="*/ 2692400 w 2692601"/>
                  <a:gd name="connsiteY109" fmla="*/ 1787525 h 2458359"/>
                  <a:gd name="connsiteX110" fmla="*/ 2673350 w 2692601"/>
                  <a:gd name="connsiteY110" fmla="*/ 1616075 h 2458359"/>
                  <a:gd name="connsiteX111" fmla="*/ 2638425 w 2692601"/>
                  <a:gd name="connsiteY111" fmla="*/ 1574800 h 2458359"/>
                  <a:gd name="connsiteX112" fmla="*/ 2657475 w 2692601"/>
                  <a:gd name="connsiteY112" fmla="*/ 1654175 h 2458359"/>
                  <a:gd name="connsiteX113" fmla="*/ 2651125 w 2692601"/>
                  <a:gd name="connsiteY113" fmla="*/ 1771650 h 2458359"/>
                  <a:gd name="connsiteX114" fmla="*/ 2638425 w 2692601"/>
                  <a:gd name="connsiteY114" fmla="*/ 1816100 h 2458359"/>
                  <a:gd name="connsiteX115" fmla="*/ 2600325 w 2692601"/>
                  <a:gd name="connsiteY115" fmla="*/ 1816100 h 2458359"/>
                  <a:gd name="connsiteX116" fmla="*/ 2546350 w 2692601"/>
                  <a:gd name="connsiteY116" fmla="*/ 1784350 h 2458359"/>
                  <a:gd name="connsiteX117" fmla="*/ 2606675 w 2692601"/>
                  <a:gd name="connsiteY117" fmla="*/ 1787525 h 2458359"/>
                  <a:gd name="connsiteX118" fmla="*/ 2638425 w 2692601"/>
                  <a:gd name="connsiteY118" fmla="*/ 1746250 h 2458359"/>
                  <a:gd name="connsiteX119" fmla="*/ 2628900 w 2692601"/>
                  <a:gd name="connsiteY119" fmla="*/ 1739900 h 2458359"/>
                  <a:gd name="connsiteX120" fmla="*/ 2590800 w 2692601"/>
                  <a:gd name="connsiteY120" fmla="*/ 1768475 h 2458359"/>
                  <a:gd name="connsiteX121" fmla="*/ 2549525 w 2692601"/>
                  <a:gd name="connsiteY121" fmla="*/ 1768475 h 2458359"/>
                  <a:gd name="connsiteX122" fmla="*/ 2498725 w 2692601"/>
                  <a:gd name="connsiteY122" fmla="*/ 1733550 h 2458359"/>
                  <a:gd name="connsiteX123" fmla="*/ 2444750 w 2692601"/>
                  <a:gd name="connsiteY123" fmla="*/ 1660525 h 2458359"/>
                  <a:gd name="connsiteX124" fmla="*/ 2339975 w 2692601"/>
                  <a:gd name="connsiteY124" fmla="*/ 1625600 h 2458359"/>
                  <a:gd name="connsiteX125" fmla="*/ 2308225 w 2692601"/>
                  <a:gd name="connsiteY125" fmla="*/ 1558925 h 2458359"/>
                  <a:gd name="connsiteX126" fmla="*/ 2298700 w 2692601"/>
                  <a:gd name="connsiteY126" fmla="*/ 1511300 h 2458359"/>
                  <a:gd name="connsiteX127" fmla="*/ 2200275 w 2692601"/>
                  <a:gd name="connsiteY127" fmla="*/ 1460500 h 2458359"/>
                  <a:gd name="connsiteX128" fmla="*/ 2085975 w 2692601"/>
                  <a:gd name="connsiteY128" fmla="*/ 1304925 h 2458359"/>
                  <a:gd name="connsiteX129" fmla="*/ 1949450 w 2692601"/>
                  <a:gd name="connsiteY129" fmla="*/ 1076325 h 2458359"/>
                  <a:gd name="connsiteX130" fmla="*/ 1809750 w 2692601"/>
                  <a:gd name="connsiteY130" fmla="*/ 822325 h 2458359"/>
                  <a:gd name="connsiteX131" fmla="*/ 1793875 w 2692601"/>
                  <a:gd name="connsiteY131" fmla="*/ 723900 h 2458359"/>
                  <a:gd name="connsiteX132" fmla="*/ 1724025 w 2692601"/>
                  <a:gd name="connsiteY132" fmla="*/ 625475 h 2458359"/>
                  <a:gd name="connsiteX133" fmla="*/ 1682750 w 2692601"/>
                  <a:gd name="connsiteY133" fmla="*/ 539750 h 2458359"/>
                  <a:gd name="connsiteX134" fmla="*/ 1651000 w 2692601"/>
                  <a:gd name="connsiteY134" fmla="*/ 520700 h 2458359"/>
                  <a:gd name="connsiteX135" fmla="*/ 1663700 w 2692601"/>
                  <a:gd name="connsiteY135" fmla="*/ 488950 h 2458359"/>
                  <a:gd name="connsiteX136" fmla="*/ 1676400 w 2692601"/>
                  <a:gd name="connsiteY136" fmla="*/ 469900 h 2458359"/>
                  <a:gd name="connsiteX137" fmla="*/ 1657350 w 2692601"/>
                  <a:gd name="connsiteY137" fmla="*/ 425450 h 2458359"/>
                  <a:gd name="connsiteX138" fmla="*/ 1606550 w 2692601"/>
                  <a:gd name="connsiteY138" fmla="*/ 390525 h 2458359"/>
                  <a:gd name="connsiteX139" fmla="*/ 1555750 w 2692601"/>
                  <a:gd name="connsiteY139" fmla="*/ 301625 h 2458359"/>
                  <a:gd name="connsiteX140" fmla="*/ 1514475 w 2692601"/>
                  <a:gd name="connsiteY140" fmla="*/ 228600 h 2458359"/>
                  <a:gd name="connsiteX141" fmla="*/ 1425575 w 2692601"/>
                  <a:gd name="connsiteY141" fmla="*/ 142875 h 2458359"/>
                  <a:gd name="connsiteX142" fmla="*/ 1371600 w 2692601"/>
                  <a:gd name="connsiteY142" fmla="*/ 123825 h 2458359"/>
                  <a:gd name="connsiteX143" fmla="*/ 1323975 w 2692601"/>
                  <a:gd name="connsiteY143" fmla="*/ 85725 h 2458359"/>
                  <a:gd name="connsiteX144" fmla="*/ 1171575 w 2692601"/>
                  <a:gd name="connsiteY144" fmla="*/ 34925 h 2458359"/>
                  <a:gd name="connsiteX145" fmla="*/ 892175 w 2692601"/>
                  <a:gd name="connsiteY145" fmla="*/ 0 h 2458359"/>
                  <a:gd name="connsiteX146" fmla="*/ 762000 w 2692601"/>
                  <a:gd name="connsiteY146" fmla="*/ 25400 h 2458359"/>
                  <a:gd name="connsiteX147" fmla="*/ 660400 w 2692601"/>
                  <a:gd name="connsiteY147" fmla="*/ 60325 h 2458359"/>
                  <a:gd name="connsiteX148" fmla="*/ 561975 w 2692601"/>
                  <a:gd name="connsiteY148" fmla="*/ 107950 h 2458359"/>
                  <a:gd name="connsiteX149" fmla="*/ 485775 w 2692601"/>
                  <a:gd name="connsiteY149" fmla="*/ 158750 h 2458359"/>
                  <a:gd name="connsiteX150" fmla="*/ 409575 w 2692601"/>
                  <a:gd name="connsiteY150" fmla="*/ 196850 h 2458359"/>
                  <a:gd name="connsiteX151" fmla="*/ 374650 w 2692601"/>
                  <a:gd name="connsiteY151" fmla="*/ 260350 h 2458359"/>
                  <a:gd name="connsiteX152" fmla="*/ 368300 w 2692601"/>
                  <a:gd name="connsiteY152" fmla="*/ 307975 h 2458359"/>
                  <a:gd name="connsiteX153" fmla="*/ 292100 w 2692601"/>
                  <a:gd name="connsiteY153" fmla="*/ 381000 h 2458359"/>
                  <a:gd name="connsiteX154" fmla="*/ 206375 w 2692601"/>
                  <a:gd name="connsiteY154" fmla="*/ 504825 h 2458359"/>
                  <a:gd name="connsiteX155" fmla="*/ 133350 w 2692601"/>
                  <a:gd name="connsiteY155" fmla="*/ 676275 h 2458359"/>
                  <a:gd name="connsiteX156" fmla="*/ 76200 w 2692601"/>
                  <a:gd name="connsiteY156" fmla="*/ 844550 h 2458359"/>
                  <a:gd name="connsiteX157" fmla="*/ 25400 w 2692601"/>
                  <a:gd name="connsiteY157" fmla="*/ 1009650 h 2458359"/>
                  <a:gd name="connsiteX158" fmla="*/ 0 w 2692601"/>
                  <a:gd name="connsiteY158" fmla="*/ 1149350 h 2458359"/>
                  <a:gd name="connsiteX159" fmla="*/ 15875 w 2692601"/>
                  <a:gd name="connsiteY159" fmla="*/ 1308100 h 2458359"/>
                  <a:gd name="connsiteX160" fmla="*/ 15875 w 2692601"/>
                  <a:gd name="connsiteY160" fmla="*/ 1304925 h 2458359"/>
                  <a:gd name="connsiteX161" fmla="*/ 19050 w 2692601"/>
                  <a:gd name="connsiteY161" fmla="*/ 1184275 h 2458359"/>
                  <a:gd name="connsiteX162" fmla="*/ 53975 w 2692601"/>
                  <a:gd name="connsiteY162" fmla="*/ 1120775 h 2458359"/>
                  <a:gd name="connsiteX163" fmla="*/ 47625 w 2692601"/>
                  <a:gd name="connsiteY163" fmla="*/ 1260475 h 2458359"/>
                  <a:gd name="connsiteX164" fmla="*/ 44450 w 2692601"/>
                  <a:gd name="connsiteY164" fmla="*/ 1339850 h 2458359"/>
                  <a:gd name="connsiteX165" fmla="*/ 44450 w 2692601"/>
                  <a:gd name="connsiteY165" fmla="*/ 1428750 h 2458359"/>
                  <a:gd name="connsiteX166" fmla="*/ 73025 w 2692601"/>
                  <a:gd name="connsiteY166" fmla="*/ 1492250 h 2458359"/>
                  <a:gd name="connsiteX167" fmla="*/ 114300 w 2692601"/>
                  <a:gd name="connsiteY167" fmla="*/ 1584325 h 2458359"/>
                  <a:gd name="connsiteX168" fmla="*/ 165100 w 2692601"/>
                  <a:gd name="connsiteY168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20650 w 2692601"/>
                  <a:gd name="connsiteY4" fmla="*/ 1047750 h 2458359"/>
                  <a:gd name="connsiteX5" fmla="*/ 155575 w 2692601"/>
                  <a:gd name="connsiteY5" fmla="*/ 920750 h 2458359"/>
                  <a:gd name="connsiteX6" fmla="*/ 177800 w 2692601"/>
                  <a:gd name="connsiteY6" fmla="*/ 835025 h 2458359"/>
                  <a:gd name="connsiteX7" fmla="*/ 209550 w 2692601"/>
                  <a:gd name="connsiteY7" fmla="*/ 793750 h 2458359"/>
                  <a:gd name="connsiteX8" fmla="*/ 209550 w 2692601"/>
                  <a:gd name="connsiteY8" fmla="*/ 835025 h 2458359"/>
                  <a:gd name="connsiteX9" fmla="*/ 215900 w 2692601"/>
                  <a:gd name="connsiteY9" fmla="*/ 869950 h 2458359"/>
                  <a:gd name="connsiteX10" fmla="*/ 219075 w 2692601"/>
                  <a:gd name="connsiteY10" fmla="*/ 955675 h 2458359"/>
                  <a:gd name="connsiteX11" fmla="*/ 196850 w 2692601"/>
                  <a:gd name="connsiteY11" fmla="*/ 1031875 h 2458359"/>
                  <a:gd name="connsiteX12" fmla="*/ 187325 w 2692601"/>
                  <a:gd name="connsiteY12" fmla="*/ 1120775 h 2458359"/>
                  <a:gd name="connsiteX13" fmla="*/ 190500 w 2692601"/>
                  <a:gd name="connsiteY13" fmla="*/ 1282700 h 2458359"/>
                  <a:gd name="connsiteX14" fmla="*/ 187325 w 2692601"/>
                  <a:gd name="connsiteY14" fmla="*/ 1390650 h 2458359"/>
                  <a:gd name="connsiteX15" fmla="*/ 177800 w 2692601"/>
                  <a:gd name="connsiteY15" fmla="*/ 1470025 h 2458359"/>
                  <a:gd name="connsiteX16" fmla="*/ 193675 w 2692601"/>
                  <a:gd name="connsiteY16" fmla="*/ 1514475 h 2458359"/>
                  <a:gd name="connsiteX17" fmla="*/ 212725 w 2692601"/>
                  <a:gd name="connsiteY17" fmla="*/ 1555750 h 2458359"/>
                  <a:gd name="connsiteX18" fmla="*/ 238125 w 2692601"/>
                  <a:gd name="connsiteY18" fmla="*/ 1657350 h 2458359"/>
                  <a:gd name="connsiteX19" fmla="*/ 247650 w 2692601"/>
                  <a:gd name="connsiteY19" fmla="*/ 1736725 h 2458359"/>
                  <a:gd name="connsiteX20" fmla="*/ 285750 w 2692601"/>
                  <a:gd name="connsiteY20" fmla="*/ 1831975 h 2458359"/>
                  <a:gd name="connsiteX21" fmla="*/ 336550 w 2692601"/>
                  <a:gd name="connsiteY21" fmla="*/ 1955800 h 2458359"/>
                  <a:gd name="connsiteX22" fmla="*/ 415925 w 2692601"/>
                  <a:gd name="connsiteY22" fmla="*/ 2085975 h 2458359"/>
                  <a:gd name="connsiteX23" fmla="*/ 479425 w 2692601"/>
                  <a:gd name="connsiteY23" fmla="*/ 2136775 h 2458359"/>
                  <a:gd name="connsiteX24" fmla="*/ 514350 w 2692601"/>
                  <a:gd name="connsiteY24" fmla="*/ 2136775 h 2458359"/>
                  <a:gd name="connsiteX25" fmla="*/ 574675 w 2692601"/>
                  <a:gd name="connsiteY25" fmla="*/ 2143125 h 2458359"/>
                  <a:gd name="connsiteX26" fmla="*/ 603250 w 2692601"/>
                  <a:gd name="connsiteY26" fmla="*/ 2168525 h 2458359"/>
                  <a:gd name="connsiteX27" fmla="*/ 647700 w 2692601"/>
                  <a:gd name="connsiteY27" fmla="*/ 2171700 h 2458359"/>
                  <a:gd name="connsiteX28" fmla="*/ 660400 w 2692601"/>
                  <a:gd name="connsiteY28" fmla="*/ 2206625 h 2458359"/>
                  <a:gd name="connsiteX29" fmla="*/ 631825 w 2692601"/>
                  <a:gd name="connsiteY29" fmla="*/ 2251075 h 2458359"/>
                  <a:gd name="connsiteX30" fmla="*/ 635000 w 2692601"/>
                  <a:gd name="connsiteY30" fmla="*/ 2295525 h 2458359"/>
                  <a:gd name="connsiteX31" fmla="*/ 669925 w 2692601"/>
                  <a:gd name="connsiteY31" fmla="*/ 2359025 h 2458359"/>
                  <a:gd name="connsiteX32" fmla="*/ 723901 w 2692601"/>
                  <a:gd name="connsiteY32" fmla="*/ 2458359 h 2458359"/>
                  <a:gd name="connsiteX33" fmla="*/ 769258 w 2692601"/>
                  <a:gd name="connsiteY33" fmla="*/ 2443392 h 2458359"/>
                  <a:gd name="connsiteX34" fmla="*/ 780145 w 2692601"/>
                  <a:gd name="connsiteY34" fmla="*/ 2387601 h 2458359"/>
                  <a:gd name="connsiteX35" fmla="*/ 844550 w 2692601"/>
                  <a:gd name="connsiteY35" fmla="*/ 2325916 h 2458359"/>
                  <a:gd name="connsiteX36" fmla="*/ 928914 w 2692601"/>
                  <a:gd name="connsiteY36" fmla="*/ 2241550 h 2458359"/>
                  <a:gd name="connsiteX37" fmla="*/ 993775 w 2692601"/>
                  <a:gd name="connsiteY37" fmla="*/ 2146300 h 2458359"/>
                  <a:gd name="connsiteX38" fmla="*/ 1012825 w 2692601"/>
                  <a:gd name="connsiteY38" fmla="*/ 2120900 h 2458359"/>
                  <a:gd name="connsiteX39" fmla="*/ 994381 w 2692601"/>
                  <a:gd name="connsiteY39" fmla="*/ 2054225 h 2458359"/>
                  <a:gd name="connsiteX40" fmla="*/ 958850 w 2692601"/>
                  <a:gd name="connsiteY40" fmla="*/ 1984375 h 2458359"/>
                  <a:gd name="connsiteX41" fmla="*/ 908050 w 2692601"/>
                  <a:gd name="connsiteY41" fmla="*/ 1895475 h 2458359"/>
                  <a:gd name="connsiteX42" fmla="*/ 815975 w 2692601"/>
                  <a:gd name="connsiteY42" fmla="*/ 1895475 h 2458359"/>
                  <a:gd name="connsiteX43" fmla="*/ 676275 w 2692601"/>
                  <a:gd name="connsiteY43" fmla="*/ 1752600 h 2458359"/>
                  <a:gd name="connsiteX44" fmla="*/ 558800 w 2692601"/>
                  <a:gd name="connsiteY44" fmla="*/ 1552575 h 2458359"/>
                  <a:gd name="connsiteX45" fmla="*/ 434975 w 2692601"/>
                  <a:gd name="connsiteY45" fmla="*/ 1346200 h 2458359"/>
                  <a:gd name="connsiteX46" fmla="*/ 396875 w 2692601"/>
                  <a:gd name="connsiteY46" fmla="*/ 1241425 h 2458359"/>
                  <a:gd name="connsiteX47" fmla="*/ 381000 w 2692601"/>
                  <a:gd name="connsiteY47" fmla="*/ 1041400 h 2458359"/>
                  <a:gd name="connsiteX48" fmla="*/ 355600 w 2692601"/>
                  <a:gd name="connsiteY48" fmla="*/ 990600 h 2458359"/>
                  <a:gd name="connsiteX49" fmla="*/ 365125 w 2692601"/>
                  <a:gd name="connsiteY49" fmla="*/ 923925 h 2458359"/>
                  <a:gd name="connsiteX50" fmla="*/ 365125 w 2692601"/>
                  <a:gd name="connsiteY50" fmla="*/ 650875 h 2458359"/>
                  <a:gd name="connsiteX51" fmla="*/ 450850 w 2692601"/>
                  <a:gd name="connsiteY51" fmla="*/ 431800 h 2458359"/>
                  <a:gd name="connsiteX52" fmla="*/ 514350 w 2692601"/>
                  <a:gd name="connsiteY52" fmla="*/ 406400 h 2458359"/>
                  <a:gd name="connsiteX53" fmla="*/ 609600 w 2692601"/>
                  <a:gd name="connsiteY53" fmla="*/ 406400 h 2458359"/>
                  <a:gd name="connsiteX54" fmla="*/ 698500 w 2692601"/>
                  <a:gd name="connsiteY54" fmla="*/ 323850 h 2458359"/>
                  <a:gd name="connsiteX55" fmla="*/ 688975 w 2692601"/>
                  <a:gd name="connsiteY55" fmla="*/ 260350 h 2458359"/>
                  <a:gd name="connsiteX56" fmla="*/ 733425 w 2692601"/>
                  <a:gd name="connsiteY56" fmla="*/ 269875 h 2458359"/>
                  <a:gd name="connsiteX57" fmla="*/ 796925 w 2692601"/>
                  <a:gd name="connsiteY57" fmla="*/ 361950 h 2458359"/>
                  <a:gd name="connsiteX58" fmla="*/ 854075 w 2692601"/>
                  <a:gd name="connsiteY58" fmla="*/ 361950 h 2458359"/>
                  <a:gd name="connsiteX59" fmla="*/ 958850 w 2692601"/>
                  <a:gd name="connsiteY59" fmla="*/ 441325 h 2458359"/>
                  <a:gd name="connsiteX60" fmla="*/ 984250 w 2692601"/>
                  <a:gd name="connsiteY60" fmla="*/ 558800 h 2458359"/>
                  <a:gd name="connsiteX61" fmla="*/ 1063625 w 2692601"/>
                  <a:gd name="connsiteY61" fmla="*/ 717550 h 2458359"/>
                  <a:gd name="connsiteX62" fmla="*/ 1162050 w 2692601"/>
                  <a:gd name="connsiteY62" fmla="*/ 806450 h 2458359"/>
                  <a:gd name="connsiteX63" fmla="*/ 1238250 w 2692601"/>
                  <a:gd name="connsiteY63" fmla="*/ 1025525 h 2458359"/>
                  <a:gd name="connsiteX64" fmla="*/ 1235075 w 2692601"/>
                  <a:gd name="connsiteY64" fmla="*/ 1165225 h 2458359"/>
                  <a:gd name="connsiteX65" fmla="*/ 1273175 w 2692601"/>
                  <a:gd name="connsiteY65" fmla="*/ 1368425 h 2458359"/>
                  <a:gd name="connsiteX66" fmla="*/ 1358900 w 2692601"/>
                  <a:gd name="connsiteY66" fmla="*/ 1476375 h 2458359"/>
                  <a:gd name="connsiteX67" fmla="*/ 1416050 w 2692601"/>
                  <a:gd name="connsiteY67" fmla="*/ 1508125 h 2458359"/>
                  <a:gd name="connsiteX68" fmla="*/ 1457325 w 2692601"/>
                  <a:gd name="connsiteY68" fmla="*/ 1501775 h 2458359"/>
                  <a:gd name="connsiteX69" fmla="*/ 1406525 w 2692601"/>
                  <a:gd name="connsiteY69" fmla="*/ 1444625 h 2458359"/>
                  <a:gd name="connsiteX70" fmla="*/ 1371600 w 2692601"/>
                  <a:gd name="connsiteY70" fmla="*/ 1301750 h 2458359"/>
                  <a:gd name="connsiteX71" fmla="*/ 1457325 w 2692601"/>
                  <a:gd name="connsiteY71" fmla="*/ 1390650 h 2458359"/>
                  <a:gd name="connsiteX72" fmla="*/ 1492250 w 2692601"/>
                  <a:gd name="connsiteY72" fmla="*/ 1492250 h 2458359"/>
                  <a:gd name="connsiteX73" fmla="*/ 1539875 w 2692601"/>
                  <a:gd name="connsiteY73" fmla="*/ 1581150 h 2458359"/>
                  <a:gd name="connsiteX74" fmla="*/ 1536700 w 2692601"/>
                  <a:gd name="connsiteY74" fmla="*/ 1682750 h 2458359"/>
                  <a:gd name="connsiteX75" fmla="*/ 1533525 w 2692601"/>
                  <a:gd name="connsiteY75" fmla="*/ 1774825 h 2458359"/>
                  <a:gd name="connsiteX76" fmla="*/ 1597025 w 2692601"/>
                  <a:gd name="connsiteY76" fmla="*/ 1831975 h 2458359"/>
                  <a:gd name="connsiteX77" fmla="*/ 1654175 w 2692601"/>
                  <a:gd name="connsiteY77" fmla="*/ 1911350 h 2458359"/>
                  <a:gd name="connsiteX78" fmla="*/ 1689100 w 2692601"/>
                  <a:gd name="connsiteY78" fmla="*/ 2006600 h 2458359"/>
                  <a:gd name="connsiteX79" fmla="*/ 1698625 w 2692601"/>
                  <a:gd name="connsiteY79" fmla="*/ 2117725 h 2458359"/>
                  <a:gd name="connsiteX80" fmla="*/ 1663700 w 2692601"/>
                  <a:gd name="connsiteY80" fmla="*/ 2206625 h 2458359"/>
                  <a:gd name="connsiteX81" fmla="*/ 1663700 w 2692601"/>
                  <a:gd name="connsiteY81" fmla="*/ 2286000 h 2458359"/>
                  <a:gd name="connsiteX82" fmla="*/ 1587500 w 2692601"/>
                  <a:gd name="connsiteY82" fmla="*/ 2339975 h 2458359"/>
                  <a:gd name="connsiteX83" fmla="*/ 1479550 w 2692601"/>
                  <a:gd name="connsiteY83" fmla="*/ 2333625 h 2458359"/>
                  <a:gd name="connsiteX84" fmla="*/ 1527175 w 2692601"/>
                  <a:gd name="connsiteY84" fmla="*/ 2374900 h 2458359"/>
                  <a:gd name="connsiteX85" fmla="*/ 1628775 w 2692601"/>
                  <a:gd name="connsiteY85" fmla="*/ 2400300 h 2458359"/>
                  <a:gd name="connsiteX86" fmla="*/ 1749425 w 2692601"/>
                  <a:gd name="connsiteY86" fmla="*/ 2330450 h 2458359"/>
                  <a:gd name="connsiteX87" fmla="*/ 1781175 w 2692601"/>
                  <a:gd name="connsiteY87" fmla="*/ 2263775 h 2458359"/>
                  <a:gd name="connsiteX88" fmla="*/ 1765300 w 2692601"/>
                  <a:gd name="connsiteY88" fmla="*/ 2359025 h 2458359"/>
                  <a:gd name="connsiteX89" fmla="*/ 1758950 w 2692601"/>
                  <a:gd name="connsiteY89" fmla="*/ 2374900 h 2458359"/>
                  <a:gd name="connsiteX90" fmla="*/ 1711325 w 2692601"/>
                  <a:gd name="connsiteY90" fmla="*/ 2425700 h 2458359"/>
                  <a:gd name="connsiteX91" fmla="*/ 1778000 w 2692601"/>
                  <a:gd name="connsiteY91" fmla="*/ 2397125 h 2458359"/>
                  <a:gd name="connsiteX92" fmla="*/ 1828800 w 2692601"/>
                  <a:gd name="connsiteY92" fmla="*/ 2352675 h 2458359"/>
                  <a:gd name="connsiteX93" fmla="*/ 1885950 w 2692601"/>
                  <a:gd name="connsiteY93" fmla="*/ 2359025 h 2458359"/>
                  <a:gd name="connsiteX94" fmla="*/ 1974850 w 2692601"/>
                  <a:gd name="connsiteY94" fmla="*/ 2346325 h 2458359"/>
                  <a:gd name="connsiteX95" fmla="*/ 2060575 w 2692601"/>
                  <a:gd name="connsiteY95" fmla="*/ 2260600 h 2458359"/>
                  <a:gd name="connsiteX96" fmla="*/ 1990725 w 2692601"/>
                  <a:gd name="connsiteY96" fmla="*/ 2286000 h 2458359"/>
                  <a:gd name="connsiteX97" fmla="*/ 1943100 w 2692601"/>
                  <a:gd name="connsiteY97" fmla="*/ 2298700 h 2458359"/>
                  <a:gd name="connsiteX98" fmla="*/ 1920875 w 2692601"/>
                  <a:gd name="connsiteY98" fmla="*/ 2273300 h 2458359"/>
                  <a:gd name="connsiteX99" fmla="*/ 1968500 w 2692601"/>
                  <a:gd name="connsiteY99" fmla="*/ 2133600 h 2458359"/>
                  <a:gd name="connsiteX100" fmla="*/ 1993900 w 2692601"/>
                  <a:gd name="connsiteY100" fmla="*/ 2016125 h 2458359"/>
                  <a:gd name="connsiteX101" fmla="*/ 2073275 w 2692601"/>
                  <a:gd name="connsiteY101" fmla="*/ 1949450 h 2458359"/>
                  <a:gd name="connsiteX102" fmla="*/ 2133600 w 2692601"/>
                  <a:gd name="connsiteY102" fmla="*/ 1825625 h 2458359"/>
                  <a:gd name="connsiteX103" fmla="*/ 2187575 w 2692601"/>
                  <a:gd name="connsiteY103" fmla="*/ 1743075 h 2458359"/>
                  <a:gd name="connsiteX104" fmla="*/ 2289175 w 2692601"/>
                  <a:gd name="connsiteY104" fmla="*/ 1730375 h 2458359"/>
                  <a:gd name="connsiteX105" fmla="*/ 2416175 w 2692601"/>
                  <a:gd name="connsiteY105" fmla="*/ 1790700 h 2458359"/>
                  <a:gd name="connsiteX106" fmla="*/ 2540000 w 2692601"/>
                  <a:gd name="connsiteY106" fmla="*/ 1876425 h 2458359"/>
                  <a:gd name="connsiteX107" fmla="*/ 2622550 w 2692601"/>
                  <a:gd name="connsiteY107" fmla="*/ 1905000 h 2458359"/>
                  <a:gd name="connsiteX108" fmla="*/ 2673350 w 2692601"/>
                  <a:gd name="connsiteY108" fmla="*/ 1889125 h 2458359"/>
                  <a:gd name="connsiteX109" fmla="*/ 2692400 w 2692601"/>
                  <a:gd name="connsiteY109" fmla="*/ 1787525 h 2458359"/>
                  <a:gd name="connsiteX110" fmla="*/ 2673350 w 2692601"/>
                  <a:gd name="connsiteY110" fmla="*/ 1616075 h 2458359"/>
                  <a:gd name="connsiteX111" fmla="*/ 2638425 w 2692601"/>
                  <a:gd name="connsiteY111" fmla="*/ 1574800 h 2458359"/>
                  <a:gd name="connsiteX112" fmla="*/ 2657475 w 2692601"/>
                  <a:gd name="connsiteY112" fmla="*/ 1654175 h 2458359"/>
                  <a:gd name="connsiteX113" fmla="*/ 2651125 w 2692601"/>
                  <a:gd name="connsiteY113" fmla="*/ 1771650 h 2458359"/>
                  <a:gd name="connsiteX114" fmla="*/ 2638425 w 2692601"/>
                  <a:gd name="connsiteY114" fmla="*/ 1816100 h 2458359"/>
                  <a:gd name="connsiteX115" fmla="*/ 2600325 w 2692601"/>
                  <a:gd name="connsiteY115" fmla="*/ 1816100 h 2458359"/>
                  <a:gd name="connsiteX116" fmla="*/ 2546350 w 2692601"/>
                  <a:gd name="connsiteY116" fmla="*/ 1784350 h 2458359"/>
                  <a:gd name="connsiteX117" fmla="*/ 2606675 w 2692601"/>
                  <a:gd name="connsiteY117" fmla="*/ 1787525 h 2458359"/>
                  <a:gd name="connsiteX118" fmla="*/ 2638425 w 2692601"/>
                  <a:gd name="connsiteY118" fmla="*/ 1746250 h 2458359"/>
                  <a:gd name="connsiteX119" fmla="*/ 2628900 w 2692601"/>
                  <a:gd name="connsiteY119" fmla="*/ 1739900 h 2458359"/>
                  <a:gd name="connsiteX120" fmla="*/ 2590800 w 2692601"/>
                  <a:gd name="connsiteY120" fmla="*/ 1768475 h 2458359"/>
                  <a:gd name="connsiteX121" fmla="*/ 2549525 w 2692601"/>
                  <a:gd name="connsiteY121" fmla="*/ 1768475 h 2458359"/>
                  <a:gd name="connsiteX122" fmla="*/ 2498725 w 2692601"/>
                  <a:gd name="connsiteY122" fmla="*/ 1733550 h 2458359"/>
                  <a:gd name="connsiteX123" fmla="*/ 2444750 w 2692601"/>
                  <a:gd name="connsiteY123" fmla="*/ 1660525 h 2458359"/>
                  <a:gd name="connsiteX124" fmla="*/ 2339975 w 2692601"/>
                  <a:gd name="connsiteY124" fmla="*/ 1625600 h 2458359"/>
                  <a:gd name="connsiteX125" fmla="*/ 2308225 w 2692601"/>
                  <a:gd name="connsiteY125" fmla="*/ 1558925 h 2458359"/>
                  <a:gd name="connsiteX126" fmla="*/ 2298700 w 2692601"/>
                  <a:gd name="connsiteY126" fmla="*/ 1511300 h 2458359"/>
                  <a:gd name="connsiteX127" fmla="*/ 2200275 w 2692601"/>
                  <a:gd name="connsiteY127" fmla="*/ 1460500 h 2458359"/>
                  <a:gd name="connsiteX128" fmla="*/ 2085975 w 2692601"/>
                  <a:gd name="connsiteY128" fmla="*/ 1304925 h 2458359"/>
                  <a:gd name="connsiteX129" fmla="*/ 1949450 w 2692601"/>
                  <a:gd name="connsiteY129" fmla="*/ 1076325 h 2458359"/>
                  <a:gd name="connsiteX130" fmla="*/ 1809750 w 2692601"/>
                  <a:gd name="connsiteY130" fmla="*/ 822325 h 2458359"/>
                  <a:gd name="connsiteX131" fmla="*/ 1793875 w 2692601"/>
                  <a:gd name="connsiteY131" fmla="*/ 723900 h 2458359"/>
                  <a:gd name="connsiteX132" fmla="*/ 1724025 w 2692601"/>
                  <a:gd name="connsiteY132" fmla="*/ 625475 h 2458359"/>
                  <a:gd name="connsiteX133" fmla="*/ 1682750 w 2692601"/>
                  <a:gd name="connsiteY133" fmla="*/ 539750 h 2458359"/>
                  <a:gd name="connsiteX134" fmla="*/ 1651000 w 2692601"/>
                  <a:gd name="connsiteY134" fmla="*/ 520700 h 2458359"/>
                  <a:gd name="connsiteX135" fmla="*/ 1663700 w 2692601"/>
                  <a:gd name="connsiteY135" fmla="*/ 488950 h 2458359"/>
                  <a:gd name="connsiteX136" fmla="*/ 1676400 w 2692601"/>
                  <a:gd name="connsiteY136" fmla="*/ 469900 h 2458359"/>
                  <a:gd name="connsiteX137" fmla="*/ 1657350 w 2692601"/>
                  <a:gd name="connsiteY137" fmla="*/ 425450 h 2458359"/>
                  <a:gd name="connsiteX138" fmla="*/ 1606550 w 2692601"/>
                  <a:gd name="connsiteY138" fmla="*/ 390525 h 2458359"/>
                  <a:gd name="connsiteX139" fmla="*/ 1555750 w 2692601"/>
                  <a:gd name="connsiteY139" fmla="*/ 301625 h 2458359"/>
                  <a:gd name="connsiteX140" fmla="*/ 1514475 w 2692601"/>
                  <a:gd name="connsiteY140" fmla="*/ 228600 h 2458359"/>
                  <a:gd name="connsiteX141" fmla="*/ 1425575 w 2692601"/>
                  <a:gd name="connsiteY141" fmla="*/ 142875 h 2458359"/>
                  <a:gd name="connsiteX142" fmla="*/ 1371600 w 2692601"/>
                  <a:gd name="connsiteY142" fmla="*/ 123825 h 2458359"/>
                  <a:gd name="connsiteX143" fmla="*/ 1323975 w 2692601"/>
                  <a:gd name="connsiteY143" fmla="*/ 85725 h 2458359"/>
                  <a:gd name="connsiteX144" fmla="*/ 1171575 w 2692601"/>
                  <a:gd name="connsiteY144" fmla="*/ 34925 h 2458359"/>
                  <a:gd name="connsiteX145" fmla="*/ 892175 w 2692601"/>
                  <a:gd name="connsiteY145" fmla="*/ 0 h 2458359"/>
                  <a:gd name="connsiteX146" fmla="*/ 762000 w 2692601"/>
                  <a:gd name="connsiteY146" fmla="*/ 25400 h 2458359"/>
                  <a:gd name="connsiteX147" fmla="*/ 660400 w 2692601"/>
                  <a:gd name="connsiteY147" fmla="*/ 60325 h 2458359"/>
                  <a:gd name="connsiteX148" fmla="*/ 561975 w 2692601"/>
                  <a:gd name="connsiteY148" fmla="*/ 107950 h 2458359"/>
                  <a:gd name="connsiteX149" fmla="*/ 485775 w 2692601"/>
                  <a:gd name="connsiteY149" fmla="*/ 158750 h 2458359"/>
                  <a:gd name="connsiteX150" fmla="*/ 409575 w 2692601"/>
                  <a:gd name="connsiteY150" fmla="*/ 196850 h 2458359"/>
                  <a:gd name="connsiteX151" fmla="*/ 374650 w 2692601"/>
                  <a:gd name="connsiteY151" fmla="*/ 260350 h 2458359"/>
                  <a:gd name="connsiteX152" fmla="*/ 368300 w 2692601"/>
                  <a:gd name="connsiteY152" fmla="*/ 307975 h 2458359"/>
                  <a:gd name="connsiteX153" fmla="*/ 292100 w 2692601"/>
                  <a:gd name="connsiteY153" fmla="*/ 381000 h 2458359"/>
                  <a:gd name="connsiteX154" fmla="*/ 206375 w 2692601"/>
                  <a:gd name="connsiteY154" fmla="*/ 504825 h 2458359"/>
                  <a:gd name="connsiteX155" fmla="*/ 133350 w 2692601"/>
                  <a:gd name="connsiteY155" fmla="*/ 676275 h 2458359"/>
                  <a:gd name="connsiteX156" fmla="*/ 76200 w 2692601"/>
                  <a:gd name="connsiteY156" fmla="*/ 844550 h 2458359"/>
                  <a:gd name="connsiteX157" fmla="*/ 25400 w 2692601"/>
                  <a:gd name="connsiteY157" fmla="*/ 1009650 h 2458359"/>
                  <a:gd name="connsiteX158" fmla="*/ 0 w 2692601"/>
                  <a:gd name="connsiteY158" fmla="*/ 1149350 h 2458359"/>
                  <a:gd name="connsiteX159" fmla="*/ 15875 w 2692601"/>
                  <a:gd name="connsiteY159" fmla="*/ 1308100 h 2458359"/>
                  <a:gd name="connsiteX160" fmla="*/ 15875 w 2692601"/>
                  <a:gd name="connsiteY160" fmla="*/ 1304925 h 2458359"/>
                  <a:gd name="connsiteX161" fmla="*/ 19050 w 2692601"/>
                  <a:gd name="connsiteY161" fmla="*/ 1184275 h 2458359"/>
                  <a:gd name="connsiteX162" fmla="*/ 53975 w 2692601"/>
                  <a:gd name="connsiteY162" fmla="*/ 1120775 h 2458359"/>
                  <a:gd name="connsiteX163" fmla="*/ 47625 w 2692601"/>
                  <a:gd name="connsiteY163" fmla="*/ 1260475 h 2458359"/>
                  <a:gd name="connsiteX164" fmla="*/ 44450 w 2692601"/>
                  <a:gd name="connsiteY164" fmla="*/ 1339850 h 2458359"/>
                  <a:gd name="connsiteX165" fmla="*/ 44450 w 2692601"/>
                  <a:gd name="connsiteY165" fmla="*/ 1428750 h 2458359"/>
                  <a:gd name="connsiteX166" fmla="*/ 73025 w 2692601"/>
                  <a:gd name="connsiteY166" fmla="*/ 1492250 h 2458359"/>
                  <a:gd name="connsiteX167" fmla="*/ 114300 w 2692601"/>
                  <a:gd name="connsiteY167" fmla="*/ 1584325 h 2458359"/>
                  <a:gd name="connsiteX168" fmla="*/ 165100 w 2692601"/>
                  <a:gd name="connsiteY168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55575 w 2692601"/>
                  <a:gd name="connsiteY4" fmla="*/ 920750 h 2458359"/>
                  <a:gd name="connsiteX5" fmla="*/ 177800 w 2692601"/>
                  <a:gd name="connsiteY5" fmla="*/ 835025 h 2458359"/>
                  <a:gd name="connsiteX6" fmla="*/ 209550 w 2692601"/>
                  <a:gd name="connsiteY6" fmla="*/ 793750 h 2458359"/>
                  <a:gd name="connsiteX7" fmla="*/ 209550 w 2692601"/>
                  <a:gd name="connsiteY7" fmla="*/ 835025 h 2458359"/>
                  <a:gd name="connsiteX8" fmla="*/ 215900 w 2692601"/>
                  <a:gd name="connsiteY8" fmla="*/ 869950 h 2458359"/>
                  <a:gd name="connsiteX9" fmla="*/ 219075 w 2692601"/>
                  <a:gd name="connsiteY9" fmla="*/ 955675 h 2458359"/>
                  <a:gd name="connsiteX10" fmla="*/ 196850 w 2692601"/>
                  <a:gd name="connsiteY10" fmla="*/ 1031875 h 2458359"/>
                  <a:gd name="connsiteX11" fmla="*/ 187325 w 2692601"/>
                  <a:gd name="connsiteY11" fmla="*/ 1120775 h 2458359"/>
                  <a:gd name="connsiteX12" fmla="*/ 190500 w 2692601"/>
                  <a:gd name="connsiteY12" fmla="*/ 1282700 h 2458359"/>
                  <a:gd name="connsiteX13" fmla="*/ 187325 w 2692601"/>
                  <a:gd name="connsiteY13" fmla="*/ 1390650 h 2458359"/>
                  <a:gd name="connsiteX14" fmla="*/ 177800 w 2692601"/>
                  <a:gd name="connsiteY14" fmla="*/ 1470025 h 2458359"/>
                  <a:gd name="connsiteX15" fmla="*/ 193675 w 2692601"/>
                  <a:gd name="connsiteY15" fmla="*/ 1514475 h 2458359"/>
                  <a:gd name="connsiteX16" fmla="*/ 212725 w 2692601"/>
                  <a:gd name="connsiteY16" fmla="*/ 1555750 h 2458359"/>
                  <a:gd name="connsiteX17" fmla="*/ 238125 w 2692601"/>
                  <a:gd name="connsiteY17" fmla="*/ 1657350 h 2458359"/>
                  <a:gd name="connsiteX18" fmla="*/ 247650 w 2692601"/>
                  <a:gd name="connsiteY18" fmla="*/ 1736725 h 2458359"/>
                  <a:gd name="connsiteX19" fmla="*/ 285750 w 2692601"/>
                  <a:gd name="connsiteY19" fmla="*/ 1831975 h 2458359"/>
                  <a:gd name="connsiteX20" fmla="*/ 336550 w 2692601"/>
                  <a:gd name="connsiteY20" fmla="*/ 1955800 h 2458359"/>
                  <a:gd name="connsiteX21" fmla="*/ 415925 w 2692601"/>
                  <a:gd name="connsiteY21" fmla="*/ 2085975 h 2458359"/>
                  <a:gd name="connsiteX22" fmla="*/ 479425 w 2692601"/>
                  <a:gd name="connsiteY22" fmla="*/ 2136775 h 2458359"/>
                  <a:gd name="connsiteX23" fmla="*/ 514350 w 2692601"/>
                  <a:gd name="connsiteY23" fmla="*/ 2136775 h 2458359"/>
                  <a:gd name="connsiteX24" fmla="*/ 574675 w 2692601"/>
                  <a:gd name="connsiteY24" fmla="*/ 2143125 h 2458359"/>
                  <a:gd name="connsiteX25" fmla="*/ 603250 w 2692601"/>
                  <a:gd name="connsiteY25" fmla="*/ 2168525 h 2458359"/>
                  <a:gd name="connsiteX26" fmla="*/ 647700 w 2692601"/>
                  <a:gd name="connsiteY26" fmla="*/ 2171700 h 2458359"/>
                  <a:gd name="connsiteX27" fmla="*/ 660400 w 2692601"/>
                  <a:gd name="connsiteY27" fmla="*/ 2206625 h 2458359"/>
                  <a:gd name="connsiteX28" fmla="*/ 631825 w 2692601"/>
                  <a:gd name="connsiteY28" fmla="*/ 2251075 h 2458359"/>
                  <a:gd name="connsiteX29" fmla="*/ 635000 w 2692601"/>
                  <a:gd name="connsiteY29" fmla="*/ 2295525 h 2458359"/>
                  <a:gd name="connsiteX30" fmla="*/ 669925 w 2692601"/>
                  <a:gd name="connsiteY30" fmla="*/ 2359025 h 2458359"/>
                  <a:gd name="connsiteX31" fmla="*/ 723901 w 2692601"/>
                  <a:gd name="connsiteY31" fmla="*/ 2458359 h 2458359"/>
                  <a:gd name="connsiteX32" fmla="*/ 769258 w 2692601"/>
                  <a:gd name="connsiteY32" fmla="*/ 2443392 h 2458359"/>
                  <a:gd name="connsiteX33" fmla="*/ 780145 w 2692601"/>
                  <a:gd name="connsiteY33" fmla="*/ 2387601 h 2458359"/>
                  <a:gd name="connsiteX34" fmla="*/ 844550 w 2692601"/>
                  <a:gd name="connsiteY34" fmla="*/ 2325916 h 2458359"/>
                  <a:gd name="connsiteX35" fmla="*/ 928914 w 2692601"/>
                  <a:gd name="connsiteY35" fmla="*/ 2241550 h 2458359"/>
                  <a:gd name="connsiteX36" fmla="*/ 993775 w 2692601"/>
                  <a:gd name="connsiteY36" fmla="*/ 2146300 h 2458359"/>
                  <a:gd name="connsiteX37" fmla="*/ 1012825 w 2692601"/>
                  <a:gd name="connsiteY37" fmla="*/ 2120900 h 2458359"/>
                  <a:gd name="connsiteX38" fmla="*/ 994381 w 2692601"/>
                  <a:gd name="connsiteY38" fmla="*/ 2054225 h 2458359"/>
                  <a:gd name="connsiteX39" fmla="*/ 958850 w 2692601"/>
                  <a:gd name="connsiteY39" fmla="*/ 1984375 h 2458359"/>
                  <a:gd name="connsiteX40" fmla="*/ 908050 w 2692601"/>
                  <a:gd name="connsiteY40" fmla="*/ 1895475 h 2458359"/>
                  <a:gd name="connsiteX41" fmla="*/ 815975 w 2692601"/>
                  <a:gd name="connsiteY41" fmla="*/ 1895475 h 2458359"/>
                  <a:gd name="connsiteX42" fmla="*/ 676275 w 2692601"/>
                  <a:gd name="connsiteY42" fmla="*/ 1752600 h 2458359"/>
                  <a:gd name="connsiteX43" fmla="*/ 558800 w 2692601"/>
                  <a:gd name="connsiteY43" fmla="*/ 1552575 h 2458359"/>
                  <a:gd name="connsiteX44" fmla="*/ 434975 w 2692601"/>
                  <a:gd name="connsiteY44" fmla="*/ 1346200 h 2458359"/>
                  <a:gd name="connsiteX45" fmla="*/ 396875 w 2692601"/>
                  <a:gd name="connsiteY45" fmla="*/ 1241425 h 2458359"/>
                  <a:gd name="connsiteX46" fmla="*/ 381000 w 2692601"/>
                  <a:gd name="connsiteY46" fmla="*/ 1041400 h 2458359"/>
                  <a:gd name="connsiteX47" fmla="*/ 355600 w 2692601"/>
                  <a:gd name="connsiteY47" fmla="*/ 990600 h 2458359"/>
                  <a:gd name="connsiteX48" fmla="*/ 365125 w 2692601"/>
                  <a:gd name="connsiteY48" fmla="*/ 923925 h 2458359"/>
                  <a:gd name="connsiteX49" fmla="*/ 365125 w 2692601"/>
                  <a:gd name="connsiteY49" fmla="*/ 650875 h 2458359"/>
                  <a:gd name="connsiteX50" fmla="*/ 450850 w 2692601"/>
                  <a:gd name="connsiteY50" fmla="*/ 431800 h 2458359"/>
                  <a:gd name="connsiteX51" fmla="*/ 514350 w 2692601"/>
                  <a:gd name="connsiteY51" fmla="*/ 406400 h 2458359"/>
                  <a:gd name="connsiteX52" fmla="*/ 609600 w 2692601"/>
                  <a:gd name="connsiteY52" fmla="*/ 406400 h 2458359"/>
                  <a:gd name="connsiteX53" fmla="*/ 698500 w 2692601"/>
                  <a:gd name="connsiteY53" fmla="*/ 323850 h 2458359"/>
                  <a:gd name="connsiteX54" fmla="*/ 688975 w 2692601"/>
                  <a:gd name="connsiteY54" fmla="*/ 260350 h 2458359"/>
                  <a:gd name="connsiteX55" fmla="*/ 733425 w 2692601"/>
                  <a:gd name="connsiteY55" fmla="*/ 269875 h 2458359"/>
                  <a:gd name="connsiteX56" fmla="*/ 796925 w 2692601"/>
                  <a:gd name="connsiteY56" fmla="*/ 361950 h 2458359"/>
                  <a:gd name="connsiteX57" fmla="*/ 854075 w 2692601"/>
                  <a:gd name="connsiteY57" fmla="*/ 361950 h 2458359"/>
                  <a:gd name="connsiteX58" fmla="*/ 958850 w 2692601"/>
                  <a:gd name="connsiteY58" fmla="*/ 441325 h 2458359"/>
                  <a:gd name="connsiteX59" fmla="*/ 984250 w 2692601"/>
                  <a:gd name="connsiteY59" fmla="*/ 558800 h 2458359"/>
                  <a:gd name="connsiteX60" fmla="*/ 1063625 w 2692601"/>
                  <a:gd name="connsiteY60" fmla="*/ 717550 h 2458359"/>
                  <a:gd name="connsiteX61" fmla="*/ 1162050 w 2692601"/>
                  <a:gd name="connsiteY61" fmla="*/ 806450 h 2458359"/>
                  <a:gd name="connsiteX62" fmla="*/ 1238250 w 2692601"/>
                  <a:gd name="connsiteY62" fmla="*/ 1025525 h 2458359"/>
                  <a:gd name="connsiteX63" fmla="*/ 1235075 w 2692601"/>
                  <a:gd name="connsiteY63" fmla="*/ 1165225 h 2458359"/>
                  <a:gd name="connsiteX64" fmla="*/ 1273175 w 2692601"/>
                  <a:gd name="connsiteY64" fmla="*/ 1368425 h 2458359"/>
                  <a:gd name="connsiteX65" fmla="*/ 1358900 w 2692601"/>
                  <a:gd name="connsiteY65" fmla="*/ 1476375 h 2458359"/>
                  <a:gd name="connsiteX66" fmla="*/ 1416050 w 2692601"/>
                  <a:gd name="connsiteY66" fmla="*/ 1508125 h 2458359"/>
                  <a:gd name="connsiteX67" fmla="*/ 1457325 w 2692601"/>
                  <a:gd name="connsiteY67" fmla="*/ 1501775 h 2458359"/>
                  <a:gd name="connsiteX68" fmla="*/ 1406525 w 2692601"/>
                  <a:gd name="connsiteY68" fmla="*/ 1444625 h 2458359"/>
                  <a:gd name="connsiteX69" fmla="*/ 1371600 w 2692601"/>
                  <a:gd name="connsiteY69" fmla="*/ 1301750 h 2458359"/>
                  <a:gd name="connsiteX70" fmla="*/ 1457325 w 2692601"/>
                  <a:gd name="connsiteY70" fmla="*/ 1390650 h 2458359"/>
                  <a:gd name="connsiteX71" fmla="*/ 1492250 w 2692601"/>
                  <a:gd name="connsiteY71" fmla="*/ 1492250 h 2458359"/>
                  <a:gd name="connsiteX72" fmla="*/ 1539875 w 2692601"/>
                  <a:gd name="connsiteY72" fmla="*/ 1581150 h 2458359"/>
                  <a:gd name="connsiteX73" fmla="*/ 1536700 w 2692601"/>
                  <a:gd name="connsiteY73" fmla="*/ 1682750 h 2458359"/>
                  <a:gd name="connsiteX74" fmla="*/ 1533525 w 2692601"/>
                  <a:gd name="connsiteY74" fmla="*/ 1774825 h 2458359"/>
                  <a:gd name="connsiteX75" fmla="*/ 1597025 w 2692601"/>
                  <a:gd name="connsiteY75" fmla="*/ 1831975 h 2458359"/>
                  <a:gd name="connsiteX76" fmla="*/ 1654175 w 2692601"/>
                  <a:gd name="connsiteY76" fmla="*/ 1911350 h 2458359"/>
                  <a:gd name="connsiteX77" fmla="*/ 1689100 w 2692601"/>
                  <a:gd name="connsiteY77" fmla="*/ 2006600 h 2458359"/>
                  <a:gd name="connsiteX78" fmla="*/ 1698625 w 2692601"/>
                  <a:gd name="connsiteY78" fmla="*/ 2117725 h 2458359"/>
                  <a:gd name="connsiteX79" fmla="*/ 1663700 w 2692601"/>
                  <a:gd name="connsiteY79" fmla="*/ 2206625 h 2458359"/>
                  <a:gd name="connsiteX80" fmla="*/ 1663700 w 2692601"/>
                  <a:gd name="connsiteY80" fmla="*/ 2286000 h 2458359"/>
                  <a:gd name="connsiteX81" fmla="*/ 1587500 w 2692601"/>
                  <a:gd name="connsiteY81" fmla="*/ 2339975 h 2458359"/>
                  <a:gd name="connsiteX82" fmla="*/ 1479550 w 2692601"/>
                  <a:gd name="connsiteY82" fmla="*/ 2333625 h 2458359"/>
                  <a:gd name="connsiteX83" fmla="*/ 1527175 w 2692601"/>
                  <a:gd name="connsiteY83" fmla="*/ 2374900 h 2458359"/>
                  <a:gd name="connsiteX84" fmla="*/ 1628775 w 2692601"/>
                  <a:gd name="connsiteY84" fmla="*/ 2400300 h 2458359"/>
                  <a:gd name="connsiteX85" fmla="*/ 1749425 w 2692601"/>
                  <a:gd name="connsiteY85" fmla="*/ 2330450 h 2458359"/>
                  <a:gd name="connsiteX86" fmla="*/ 1781175 w 2692601"/>
                  <a:gd name="connsiteY86" fmla="*/ 2263775 h 2458359"/>
                  <a:gd name="connsiteX87" fmla="*/ 1765300 w 2692601"/>
                  <a:gd name="connsiteY87" fmla="*/ 2359025 h 2458359"/>
                  <a:gd name="connsiteX88" fmla="*/ 1758950 w 2692601"/>
                  <a:gd name="connsiteY88" fmla="*/ 2374900 h 2458359"/>
                  <a:gd name="connsiteX89" fmla="*/ 1711325 w 2692601"/>
                  <a:gd name="connsiteY89" fmla="*/ 2425700 h 2458359"/>
                  <a:gd name="connsiteX90" fmla="*/ 1778000 w 2692601"/>
                  <a:gd name="connsiteY90" fmla="*/ 2397125 h 2458359"/>
                  <a:gd name="connsiteX91" fmla="*/ 1828800 w 2692601"/>
                  <a:gd name="connsiteY91" fmla="*/ 2352675 h 2458359"/>
                  <a:gd name="connsiteX92" fmla="*/ 1885950 w 2692601"/>
                  <a:gd name="connsiteY92" fmla="*/ 2359025 h 2458359"/>
                  <a:gd name="connsiteX93" fmla="*/ 1974850 w 2692601"/>
                  <a:gd name="connsiteY93" fmla="*/ 2346325 h 2458359"/>
                  <a:gd name="connsiteX94" fmla="*/ 2060575 w 2692601"/>
                  <a:gd name="connsiteY94" fmla="*/ 2260600 h 2458359"/>
                  <a:gd name="connsiteX95" fmla="*/ 1990725 w 2692601"/>
                  <a:gd name="connsiteY95" fmla="*/ 2286000 h 2458359"/>
                  <a:gd name="connsiteX96" fmla="*/ 1943100 w 2692601"/>
                  <a:gd name="connsiteY96" fmla="*/ 2298700 h 2458359"/>
                  <a:gd name="connsiteX97" fmla="*/ 1920875 w 2692601"/>
                  <a:gd name="connsiteY97" fmla="*/ 2273300 h 2458359"/>
                  <a:gd name="connsiteX98" fmla="*/ 1968500 w 2692601"/>
                  <a:gd name="connsiteY98" fmla="*/ 2133600 h 2458359"/>
                  <a:gd name="connsiteX99" fmla="*/ 1993900 w 2692601"/>
                  <a:gd name="connsiteY99" fmla="*/ 2016125 h 2458359"/>
                  <a:gd name="connsiteX100" fmla="*/ 2073275 w 2692601"/>
                  <a:gd name="connsiteY100" fmla="*/ 1949450 h 2458359"/>
                  <a:gd name="connsiteX101" fmla="*/ 2133600 w 2692601"/>
                  <a:gd name="connsiteY101" fmla="*/ 1825625 h 2458359"/>
                  <a:gd name="connsiteX102" fmla="*/ 2187575 w 2692601"/>
                  <a:gd name="connsiteY102" fmla="*/ 1743075 h 2458359"/>
                  <a:gd name="connsiteX103" fmla="*/ 2289175 w 2692601"/>
                  <a:gd name="connsiteY103" fmla="*/ 1730375 h 2458359"/>
                  <a:gd name="connsiteX104" fmla="*/ 2416175 w 2692601"/>
                  <a:gd name="connsiteY104" fmla="*/ 1790700 h 2458359"/>
                  <a:gd name="connsiteX105" fmla="*/ 2540000 w 2692601"/>
                  <a:gd name="connsiteY105" fmla="*/ 1876425 h 2458359"/>
                  <a:gd name="connsiteX106" fmla="*/ 2622550 w 2692601"/>
                  <a:gd name="connsiteY106" fmla="*/ 1905000 h 2458359"/>
                  <a:gd name="connsiteX107" fmla="*/ 2673350 w 2692601"/>
                  <a:gd name="connsiteY107" fmla="*/ 1889125 h 2458359"/>
                  <a:gd name="connsiteX108" fmla="*/ 2692400 w 2692601"/>
                  <a:gd name="connsiteY108" fmla="*/ 1787525 h 2458359"/>
                  <a:gd name="connsiteX109" fmla="*/ 2673350 w 2692601"/>
                  <a:gd name="connsiteY109" fmla="*/ 1616075 h 2458359"/>
                  <a:gd name="connsiteX110" fmla="*/ 2638425 w 2692601"/>
                  <a:gd name="connsiteY110" fmla="*/ 1574800 h 2458359"/>
                  <a:gd name="connsiteX111" fmla="*/ 2657475 w 2692601"/>
                  <a:gd name="connsiteY111" fmla="*/ 1654175 h 2458359"/>
                  <a:gd name="connsiteX112" fmla="*/ 2651125 w 2692601"/>
                  <a:gd name="connsiteY112" fmla="*/ 1771650 h 2458359"/>
                  <a:gd name="connsiteX113" fmla="*/ 2638425 w 2692601"/>
                  <a:gd name="connsiteY113" fmla="*/ 1816100 h 2458359"/>
                  <a:gd name="connsiteX114" fmla="*/ 2600325 w 2692601"/>
                  <a:gd name="connsiteY114" fmla="*/ 1816100 h 2458359"/>
                  <a:gd name="connsiteX115" fmla="*/ 2546350 w 2692601"/>
                  <a:gd name="connsiteY115" fmla="*/ 1784350 h 2458359"/>
                  <a:gd name="connsiteX116" fmla="*/ 2606675 w 2692601"/>
                  <a:gd name="connsiteY116" fmla="*/ 1787525 h 2458359"/>
                  <a:gd name="connsiteX117" fmla="*/ 2638425 w 2692601"/>
                  <a:gd name="connsiteY117" fmla="*/ 1746250 h 2458359"/>
                  <a:gd name="connsiteX118" fmla="*/ 2628900 w 2692601"/>
                  <a:gd name="connsiteY118" fmla="*/ 1739900 h 2458359"/>
                  <a:gd name="connsiteX119" fmla="*/ 2590800 w 2692601"/>
                  <a:gd name="connsiteY119" fmla="*/ 1768475 h 2458359"/>
                  <a:gd name="connsiteX120" fmla="*/ 2549525 w 2692601"/>
                  <a:gd name="connsiteY120" fmla="*/ 1768475 h 2458359"/>
                  <a:gd name="connsiteX121" fmla="*/ 2498725 w 2692601"/>
                  <a:gd name="connsiteY121" fmla="*/ 1733550 h 2458359"/>
                  <a:gd name="connsiteX122" fmla="*/ 2444750 w 2692601"/>
                  <a:gd name="connsiteY122" fmla="*/ 1660525 h 2458359"/>
                  <a:gd name="connsiteX123" fmla="*/ 2339975 w 2692601"/>
                  <a:gd name="connsiteY123" fmla="*/ 1625600 h 2458359"/>
                  <a:gd name="connsiteX124" fmla="*/ 2308225 w 2692601"/>
                  <a:gd name="connsiteY124" fmla="*/ 1558925 h 2458359"/>
                  <a:gd name="connsiteX125" fmla="*/ 2298700 w 2692601"/>
                  <a:gd name="connsiteY125" fmla="*/ 1511300 h 2458359"/>
                  <a:gd name="connsiteX126" fmla="*/ 2200275 w 2692601"/>
                  <a:gd name="connsiteY126" fmla="*/ 1460500 h 2458359"/>
                  <a:gd name="connsiteX127" fmla="*/ 2085975 w 2692601"/>
                  <a:gd name="connsiteY127" fmla="*/ 1304925 h 2458359"/>
                  <a:gd name="connsiteX128" fmla="*/ 1949450 w 2692601"/>
                  <a:gd name="connsiteY128" fmla="*/ 1076325 h 2458359"/>
                  <a:gd name="connsiteX129" fmla="*/ 1809750 w 2692601"/>
                  <a:gd name="connsiteY129" fmla="*/ 822325 h 2458359"/>
                  <a:gd name="connsiteX130" fmla="*/ 1793875 w 2692601"/>
                  <a:gd name="connsiteY130" fmla="*/ 723900 h 2458359"/>
                  <a:gd name="connsiteX131" fmla="*/ 1724025 w 2692601"/>
                  <a:gd name="connsiteY131" fmla="*/ 625475 h 2458359"/>
                  <a:gd name="connsiteX132" fmla="*/ 1682750 w 2692601"/>
                  <a:gd name="connsiteY132" fmla="*/ 539750 h 2458359"/>
                  <a:gd name="connsiteX133" fmla="*/ 1651000 w 2692601"/>
                  <a:gd name="connsiteY133" fmla="*/ 520700 h 2458359"/>
                  <a:gd name="connsiteX134" fmla="*/ 1663700 w 2692601"/>
                  <a:gd name="connsiteY134" fmla="*/ 488950 h 2458359"/>
                  <a:gd name="connsiteX135" fmla="*/ 1676400 w 2692601"/>
                  <a:gd name="connsiteY135" fmla="*/ 469900 h 2458359"/>
                  <a:gd name="connsiteX136" fmla="*/ 1657350 w 2692601"/>
                  <a:gd name="connsiteY136" fmla="*/ 425450 h 2458359"/>
                  <a:gd name="connsiteX137" fmla="*/ 1606550 w 2692601"/>
                  <a:gd name="connsiteY137" fmla="*/ 390525 h 2458359"/>
                  <a:gd name="connsiteX138" fmla="*/ 1555750 w 2692601"/>
                  <a:gd name="connsiteY138" fmla="*/ 301625 h 2458359"/>
                  <a:gd name="connsiteX139" fmla="*/ 1514475 w 2692601"/>
                  <a:gd name="connsiteY139" fmla="*/ 228600 h 2458359"/>
                  <a:gd name="connsiteX140" fmla="*/ 1425575 w 2692601"/>
                  <a:gd name="connsiteY140" fmla="*/ 142875 h 2458359"/>
                  <a:gd name="connsiteX141" fmla="*/ 1371600 w 2692601"/>
                  <a:gd name="connsiteY141" fmla="*/ 123825 h 2458359"/>
                  <a:gd name="connsiteX142" fmla="*/ 1323975 w 2692601"/>
                  <a:gd name="connsiteY142" fmla="*/ 85725 h 2458359"/>
                  <a:gd name="connsiteX143" fmla="*/ 1171575 w 2692601"/>
                  <a:gd name="connsiteY143" fmla="*/ 34925 h 2458359"/>
                  <a:gd name="connsiteX144" fmla="*/ 892175 w 2692601"/>
                  <a:gd name="connsiteY144" fmla="*/ 0 h 2458359"/>
                  <a:gd name="connsiteX145" fmla="*/ 762000 w 2692601"/>
                  <a:gd name="connsiteY145" fmla="*/ 25400 h 2458359"/>
                  <a:gd name="connsiteX146" fmla="*/ 660400 w 2692601"/>
                  <a:gd name="connsiteY146" fmla="*/ 60325 h 2458359"/>
                  <a:gd name="connsiteX147" fmla="*/ 561975 w 2692601"/>
                  <a:gd name="connsiteY147" fmla="*/ 107950 h 2458359"/>
                  <a:gd name="connsiteX148" fmla="*/ 485775 w 2692601"/>
                  <a:gd name="connsiteY148" fmla="*/ 158750 h 2458359"/>
                  <a:gd name="connsiteX149" fmla="*/ 409575 w 2692601"/>
                  <a:gd name="connsiteY149" fmla="*/ 196850 h 2458359"/>
                  <a:gd name="connsiteX150" fmla="*/ 374650 w 2692601"/>
                  <a:gd name="connsiteY150" fmla="*/ 260350 h 2458359"/>
                  <a:gd name="connsiteX151" fmla="*/ 368300 w 2692601"/>
                  <a:gd name="connsiteY151" fmla="*/ 307975 h 2458359"/>
                  <a:gd name="connsiteX152" fmla="*/ 292100 w 2692601"/>
                  <a:gd name="connsiteY152" fmla="*/ 381000 h 2458359"/>
                  <a:gd name="connsiteX153" fmla="*/ 206375 w 2692601"/>
                  <a:gd name="connsiteY153" fmla="*/ 504825 h 2458359"/>
                  <a:gd name="connsiteX154" fmla="*/ 133350 w 2692601"/>
                  <a:gd name="connsiteY154" fmla="*/ 676275 h 2458359"/>
                  <a:gd name="connsiteX155" fmla="*/ 76200 w 2692601"/>
                  <a:gd name="connsiteY155" fmla="*/ 844550 h 2458359"/>
                  <a:gd name="connsiteX156" fmla="*/ 25400 w 2692601"/>
                  <a:gd name="connsiteY156" fmla="*/ 1009650 h 2458359"/>
                  <a:gd name="connsiteX157" fmla="*/ 0 w 2692601"/>
                  <a:gd name="connsiteY157" fmla="*/ 1149350 h 2458359"/>
                  <a:gd name="connsiteX158" fmla="*/ 15875 w 2692601"/>
                  <a:gd name="connsiteY158" fmla="*/ 1308100 h 2458359"/>
                  <a:gd name="connsiteX159" fmla="*/ 15875 w 2692601"/>
                  <a:gd name="connsiteY159" fmla="*/ 1304925 h 2458359"/>
                  <a:gd name="connsiteX160" fmla="*/ 19050 w 2692601"/>
                  <a:gd name="connsiteY160" fmla="*/ 1184275 h 2458359"/>
                  <a:gd name="connsiteX161" fmla="*/ 53975 w 2692601"/>
                  <a:gd name="connsiteY161" fmla="*/ 1120775 h 2458359"/>
                  <a:gd name="connsiteX162" fmla="*/ 47625 w 2692601"/>
                  <a:gd name="connsiteY162" fmla="*/ 1260475 h 2458359"/>
                  <a:gd name="connsiteX163" fmla="*/ 44450 w 2692601"/>
                  <a:gd name="connsiteY163" fmla="*/ 1339850 h 2458359"/>
                  <a:gd name="connsiteX164" fmla="*/ 44450 w 2692601"/>
                  <a:gd name="connsiteY164" fmla="*/ 1428750 h 2458359"/>
                  <a:gd name="connsiteX165" fmla="*/ 73025 w 2692601"/>
                  <a:gd name="connsiteY165" fmla="*/ 1492250 h 2458359"/>
                  <a:gd name="connsiteX166" fmla="*/ 114300 w 2692601"/>
                  <a:gd name="connsiteY166" fmla="*/ 1584325 h 2458359"/>
                  <a:gd name="connsiteX167" fmla="*/ 165100 w 2692601"/>
                  <a:gd name="connsiteY167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177800 w 2692601"/>
                  <a:gd name="connsiteY4" fmla="*/ 835025 h 2458359"/>
                  <a:gd name="connsiteX5" fmla="*/ 209550 w 2692601"/>
                  <a:gd name="connsiteY5" fmla="*/ 793750 h 2458359"/>
                  <a:gd name="connsiteX6" fmla="*/ 209550 w 2692601"/>
                  <a:gd name="connsiteY6" fmla="*/ 835025 h 2458359"/>
                  <a:gd name="connsiteX7" fmla="*/ 215900 w 2692601"/>
                  <a:gd name="connsiteY7" fmla="*/ 869950 h 2458359"/>
                  <a:gd name="connsiteX8" fmla="*/ 219075 w 2692601"/>
                  <a:gd name="connsiteY8" fmla="*/ 955675 h 2458359"/>
                  <a:gd name="connsiteX9" fmla="*/ 196850 w 2692601"/>
                  <a:gd name="connsiteY9" fmla="*/ 1031875 h 2458359"/>
                  <a:gd name="connsiteX10" fmla="*/ 187325 w 2692601"/>
                  <a:gd name="connsiteY10" fmla="*/ 1120775 h 2458359"/>
                  <a:gd name="connsiteX11" fmla="*/ 190500 w 2692601"/>
                  <a:gd name="connsiteY11" fmla="*/ 1282700 h 2458359"/>
                  <a:gd name="connsiteX12" fmla="*/ 187325 w 2692601"/>
                  <a:gd name="connsiteY12" fmla="*/ 1390650 h 2458359"/>
                  <a:gd name="connsiteX13" fmla="*/ 177800 w 2692601"/>
                  <a:gd name="connsiteY13" fmla="*/ 1470025 h 2458359"/>
                  <a:gd name="connsiteX14" fmla="*/ 193675 w 2692601"/>
                  <a:gd name="connsiteY14" fmla="*/ 1514475 h 2458359"/>
                  <a:gd name="connsiteX15" fmla="*/ 212725 w 2692601"/>
                  <a:gd name="connsiteY15" fmla="*/ 1555750 h 2458359"/>
                  <a:gd name="connsiteX16" fmla="*/ 238125 w 2692601"/>
                  <a:gd name="connsiteY16" fmla="*/ 1657350 h 2458359"/>
                  <a:gd name="connsiteX17" fmla="*/ 247650 w 2692601"/>
                  <a:gd name="connsiteY17" fmla="*/ 1736725 h 2458359"/>
                  <a:gd name="connsiteX18" fmla="*/ 285750 w 2692601"/>
                  <a:gd name="connsiteY18" fmla="*/ 1831975 h 2458359"/>
                  <a:gd name="connsiteX19" fmla="*/ 336550 w 2692601"/>
                  <a:gd name="connsiteY19" fmla="*/ 1955800 h 2458359"/>
                  <a:gd name="connsiteX20" fmla="*/ 415925 w 2692601"/>
                  <a:gd name="connsiteY20" fmla="*/ 2085975 h 2458359"/>
                  <a:gd name="connsiteX21" fmla="*/ 479425 w 2692601"/>
                  <a:gd name="connsiteY21" fmla="*/ 2136775 h 2458359"/>
                  <a:gd name="connsiteX22" fmla="*/ 514350 w 2692601"/>
                  <a:gd name="connsiteY22" fmla="*/ 2136775 h 2458359"/>
                  <a:gd name="connsiteX23" fmla="*/ 574675 w 2692601"/>
                  <a:gd name="connsiteY23" fmla="*/ 2143125 h 2458359"/>
                  <a:gd name="connsiteX24" fmla="*/ 603250 w 2692601"/>
                  <a:gd name="connsiteY24" fmla="*/ 2168525 h 2458359"/>
                  <a:gd name="connsiteX25" fmla="*/ 647700 w 2692601"/>
                  <a:gd name="connsiteY25" fmla="*/ 2171700 h 2458359"/>
                  <a:gd name="connsiteX26" fmla="*/ 660400 w 2692601"/>
                  <a:gd name="connsiteY26" fmla="*/ 2206625 h 2458359"/>
                  <a:gd name="connsiteX27" fmla="*/ 631825 w 2692601"/>
                  <a:gd name="connsiteY27" fmla="*/ 2251075 h 2458359"/>
                  <a:gd name="connsiteX28" fmla="*/ 635000 w 2692601"/>
                  <a:gd name="connsiteY28" fmla="*/ 2295525 h 2458359"/>
                  <a:gd name="connsiteX29" fmla="*/ 669925 w 2692601"/>
                  <a:gd name="connsiteY29" fmla="*/ 2359025 h 2458359"/>
                  <a:gd name="connsiteX30" fmla="*/ 723901 w 2692601"/>
                  <a:gd name="connsiteY30" fmla="*/ 2458359 h 2458359"/>
                  <a:gd name="connsiteX31" fmla="*/ 769258 w 2692601"/>
                  <a:gd name="connsiteY31" fmla="*/ 2443392 h 2458359"/>
                  <a:gd name="connsiteX32" fmla="*/ 780145 w 2692601"/>
                  <a:gd name="connsiteY32" fmla="*/ 2387601 h 2458359"/>
                  <a:gd name="connsiteX33" fmla="*/ 844550 w 2692601"/>
                  <a:gd name="connsiteY33" fmla="*/ 2325916 h 2458359"/>
                  <a:gd name="connsiteX34" fmla="*/ 928914 w 2692601"/>
                  <a:gd name="connsiteY34" fmla="*/ 2241550 h 2458359"/>
                  <a:gd name="connsiteX35" fmla="*/ 993775 w 2692601"/>
                  <a:gd name="connsiteY35" fmla="*/ 2146300 h 2458359"/>
                  <a:gd name="connsiteX36" fmla="*/ 1012825 w 2692601"/>
                  <a:gd name="connsiteY36" fmla="*/ 2120900 h 2458359"/>
                  <a:gd name="connsiteX37" fmla="*/ 994381 w 2692601"/>
                  <a:gd name="connsiteY37" fmla="*/ 2054225 h 2458359"/>
                  <a:gd name="connsiteX38" fmla="*/ 958850 w 2692601"/>
                  <a:gd name="connsiteY38" fmla="*/ 1984375 h 2458359"/>
                  <a:gd name="connsiteX39" fmla="*/ 908050 w 2692601"/>
                  <a:gd name="connsiteY39" fmla="*/ 1895475 h 2458359"/>
                  <a:gd name="connsiteX40" fmla="*/ 815975 w 2692601"/>
                  <a:gd name="connsiteY40" fmla="*/ 1895475 h 2458359"/>
                  <a:gd name="connsiteX41" fmla="*/ 676275 w 2692601"/>
                  <a:gd name="connsiteY41" fmla="*/ 1752600 h 2458359"/>
                  <a:gd name="connsiteX42" fmla="*/ 558800 w 2692601"/>
                  <a:gd name="connsiteY42" fmla="*/ 1552575 h 2458359"/>
                  <a:gd name="connsiteX43" fmla="*/ 434975 w 2692601"/>
                  <a:gd name="connsiteY43" fmla="*/ 1346200 h 2458359"/>
                  <a:gd name="connsiteX44" fmla="*/ 396875 w 2692601"/>
                  <a:gd name="connsiteY44" fmla="*/ 1241425 h 2458359"/>
                  <a:gd name="connsiteX45" fmla="*/ 381000 w 2692601"/>
                  <a:gd name="connsiteY45" fmla="*/ 1041400 h 2458359"/>
                  <a:gd name="connsiteX46" fmla="*/ 355600 w 2692601"/>
                  <a:gd name="connsiteY46" fmla="*/ 990600 h 2458359"/>
                  <a:gd name="connsiteX47" fmla="*/ 365125 w 2692601"/>
                  <a:gd name="connsiteY47" fmla="*/ 923925 h 2458359"/>
                  <a:gd name="connsiteX48" fmla="*/ 365125 w 2692601"/>
                  <a:gd name="connsiteY48" fmla="*/ 650875 h 2458359"/>
                  <a:gd name="connsiteX49" fmla="*/ 450850 w 2692601"/>
                  <a:gd name="connsiteY49" fmla="*/ 431800 h 2458359"/>
                  <a:gd name="connsiteX50" fmla="*/ 514350 w 2692601"/>
                  <a:gd name="connsiteY50" fmla="*/ 406400 h 2458359"/>
                  <a:gd name="connsiteX51" fmla="*/ 609600 w 2692601"/>
                  <a:gd name="connsiteY51" fmla="*/ 406400 h 2458359"/>
                  <a:gd name="connsiteX52" fmla="*/ 698500 w 2692601"/>
                  <a:gd name="connsiteY52" fmla="*/ 323850 h 2458359"/>
                  <a:gd name="connsiteX53" fmla="*/ 688975 w 2692601"/>
                  <a:gd name="connsiteY53" fmla="*/ 260350 h 2458359"/>
                  <a:gd name="connsiteX54" fmla="*/ 733425 w 2692601"/>
                  <a:gd name="connsiteY54" fmla="*/ 269875 h 2458359"/>
                  <a:gd name="connsiteX55" fmla="*/ 796925 w 2692601"/>
                  <a:gd name="connsiteY55" fmla="*/ 361950 h 2458359"/>
                  <a:gd name="connsiteX56" fmla="*/ 854075 w 2692601"/>
                  <a:gd name="connsiteY56" fmla="*/ 361950 h 2458359"/>
                  <a:gd name="connsiteX57" fmla="*/ 958850 w 2692601"/>
                  <a:gd name="connsiteY57" fmla="*/ 441325 h 2458359"/>
                  <a:gd name="connsiteX58" fmla="*/ 984250 w 2692601"/>
                  <a:gd name="connsiteY58" fmla="*/ 558800 h 2458359"/>
                  <a:gd name="connsiteX59" fmla="*/ 1063625 w 2692601"/>
                  <a:gd name="connsiteY59" fmla="*/ 717550 h 2458359"/>
                  <a:gd name="connsiteX60" fmla="*/ 1162050 w 2692601"/>
                  <a:gd name="connsiteY60" fmla="*/ 806450 h 2458359"/>
                  <a:gd name="connsiteX61" fmla="*/ 1238250 w 2692601"/>
                  <a:gd name="connsiteY61" fmla="*/ 1025525 h 2458359"/>
                  <a:gd name="connsiteX62" fmla="*/ 1235075 w 2692601"/>
                  <a:gd name="connsiteY62" fmla="*/ 1165225 h 2458359"/>
                  <a:gd name="connsiteX63" fmla="*/ 1273175 w 2692601"/>
                  <a:gd name="connsiteY63" fmla="*/ 1368425 h 2458359"/>
                  <a:gd name="connsiteX64" fmla="*/ 1358900 w 2692601"/>
                  <a:gd name="connsiteY64" fmla="*/ 1476375 h 2458359"/>
                  <a:gd name="connsiteX65" fmla="*/ 1416050 w 2692601"/>
                  <a:gd name="connsiteY65" fmla="*/ 1508125 h 2458359"/>
                  <a:gd name="connsiteX66" fmla="*/ 1457325 w 2692601"/>
                  <a:gd name="connsiteY66" fmla="*/ 1501775 h 2458359"/>
                  <a:gd name="connsiteX67" fmla="*/ 1406525 w 2692601"/>
                  <a:gd name="connsiteY67" fmla="*/ 1444625 h 2458359"/>
                  <a:gd name="connsiteX68" fmla="*/ 1371600 w 2692601"/>
                  <a:gd name="connsiteY68" fmla="*/ 1301750 h 2458359"/>
                  <a:gd name="connsiteX69" fmla="*/ 1457325 w 2692601"/>
                  <a:gd name="connsiteY69" fmla="*/ 1390650 h 2458359"/>
                  <a:gd name="connsiteX70" fmla="*/ 1492250 w 2692601"/>
                  <a:gd name="connsiteY70" fmla="*/ 1492250 h 2458359"/>
                  <a:gd name="connsiteX71" fmla="*/ 1539875 w 2692601"/>
                  <a:gd name="connsiteY71" fmla="*/ 1581150 h 2458359"/>
                  <a:gd name="connsiteX72" fmla="*/ 1536700 w 2692601"/>
                  <a:gd name="connsiteY72" fmla="*/ 1682750 h 2458359"/>
                  <a:gd name="connsiteX73" fmla="*/ 1533525 w 2692601"/>
                  <a:gd name="connsiteY73" fmla="*/ 1774825 h 2458359"/>
                  <a:gd name="connsiteX74" fmla="*/ 1597025 w 2692601"/>
                  <a:gd name="connsiteY74" fmla="*/ 1831975 h 2458359"/>
                  <a:gd name="connsiteX75" fmla="*/ 1654175 w 2692601"/>
                  <a:gd name="connsiteY75" fmla="*/ 1911350 h 2458359"/>
                  <a:gd name="connsiteX76" fmla="*/ 1689100 w 2692601"/>
                  <a:gd name="connsiteY76" fmla="*/ 2006600 h 2458359"/>
                  <a:gd name="connsiteX77" fmla="*/ 1698625 w 2692601"/>
                  <a:gd name="connsiteY77" fmla="*/ 2117725 h 2458359"/>
                  <a:gd name="connsiteX78" fmla="*/ 1663700 w 2692601"/>
                  <a:gd name="connsiteY78" fmla="*/ 2206625 h 2458359"/>
                  <a:gd name="connsiteX79" fmla="*/ 1663700 w 2692601"/>
                  <a:gd name="connsiteY79" fmla="*/ 2286000 h 2458359"/>
                  <a:gd name="connsiteX80" fmla="*/ 1587500 w 2692601"/>
                  <a:gd name="connsiteY80" fmla="*/ 2339975 h 2458359"/>
                  <a:gd name="connsiteX81" fmla="*/ 1479550 w 2692601"/>
                  <a:gd name="connsiteY81" fmla="*/ 2333625 h 2458359"/>
                  <a:gd name="connsiteX82" fmla="*/ 1527175 w 2692601"/>
                  <a:gd name="connsiteY82" fmla="*/ 2374900 h 2458359"/>
                  <a:gd name="connsiteX83" fmla="*/ 1628775 w 2692601"/>
                  <a:gd name="connsiteY83" fmla="*/ 2400300 h 2458359"/>
                  <a:gd name="connsiteX84" fmla="*/ 1749425 w 2692601"/>
                  <a:gd name="connsiteY84" fmla="*/ 2330450 h 2458359"/>
                  <a:gd name="connsiteX85" fmla="*/ 1781175 w 2692601"/>
                  <a:gd name="connsiteY85" fmla="*/ 2263775 h 2458359"/>
                  <a:gd name="connsiteX86" fmla="*/ 1765300 w 2692601"/>
                  <a:gd name="connsiteY86" fmla="*/ 2359025 h 2458359"/>
                  <a:gd name="connsiteX87" fmla="*/ 1758950 w 2692601"/>
                  <a:gd name="connsiteY87" fmla="*/ 2374900 h 2458359"/>
                  <a:gd name="connsiteX88" fmla="*/ 1711325 w 2692601"/>
                  <a:gd name="connsiteY88" fmla="*/ 2425700 h 2458359"/>
                  <a:gd name="connsiteX89" fmla="*/ 1778000 w 2692601"/>
                  <a:gd name="connsiteY89" fmla="*/ 2397125 h 2458359"/>
                  <a:gd name="connsiteX90" fmla="*/ 1828800 w 2692601"/>
                  <a:gd name="connsiteY90" fmla="*/ 2352675 h 2458359"/>
                  <a:gd name="connsiteX91" fmla="*/ 1885950 w 2692601"/>
                  <a:gd name="connsiteY91" fmla="*/ 2359025 h 2458359"/>
                  <a:gd name="connsiteX92" fmla="*/ 1974850 w 2692601"/>
                  <a:gd name="connsiteY92" fmla="*/ 2346325 h 2458359"/>
                  <a:gd name="connsiteX93" fmla="*/ 2060575 w 2692601"/>
                  <a:gd name="connsiteY93" fmla="*/ 2260600 h 2458359"/>
                  <a:gd name="connsiteX94" fmla="*/ 1990725 w 2692601"/>
                  <a:gd name="connsiteY94" fmla="*/ 2286000 h 2458359"/>
                  <a:gd name="connsiteX95" fmla="*/ 1943100 w 2692601"/>
                  <a:gd name="connsiteY95" fmla="*/ 2298700 h 2458359"/>
                  <a:gd name="connsiteX96" fmla="*/ 1920875 w 2692601"/>
                  <a:gd name="connsiteY96" fmla="*/ 2273300 h 2458359"/>
                  <a:gd name="connsiteX97" fmla="*/ 1968500 w 2692601"/>
                  <a:gd name="connsiteY97" fmla="*/ 2133600 h 2458359"/>
                  <a:gd name="connsiteX98" fmla="*/ 1993900 w 2692601"/>
                  <a:gd name="connsiteY98" fmla="*/ 2016125 h 2458359"/>
                  <a:gd name="connsiteX99" fmla="*/ 2073275 w 2692601"/>
                  <a:gd name="connsiteY99" fmla="*/ 1949450 h 2458359"/>
                  <a:gd name="connsiteX100" fmla="*/ 2133600 w 2692601"/>
                  <a:gd name="connsiteY100" fmla="*/ 1825625 h 2458359"/>
                  <a:gd name="connsiteX101" fmla="*/ 2187575 w 2692601"/>
                  <a:gd name="connsiteY101" fmla="*/ 1743075 h 2458359"/>
                  <a:gd name="connsiteX102" fmla="*/ 2289175 w 2692601"/>
                  <a:gd name="connsiteY102" fmla="*/ 1730375 h 2458359"/>
                  <a:gd name="connsiteX103" fmla="*/ 2416175 w 2692601"/>
                  <a:gd name="connsiteY103" fmla="*/ 1790700 h 2458359"/>
                  <a:gd name="connsiteX104" fmla="*/ 2540000 w 2692601"/>
                  <a:gd name="connsiteY104" fmla="*/ 1876425 h 2458359"/>
                  <a:gd name="connsiteX105" fmla="*/ 2622550 w 2692601"/>
                  <a:gd name="connsiteY105" fmla="*/ 1905000 h 2458359"/>
                  <a:gd name="connsiteX106" fmla="*/ 2673350 w 2692601"/>
                  <a:gd name="connsiteY106" fmla="*/ 1889125 h 2458359"/>
                  <a:gd name="connsiteX107" fmla="*/ 2692400 w 2692601"/>
                  <a:gd name="connsiteY107" fmla="*/ 1787525 h 2458359"/>
                  <a:gd name="connsiteX108" fmla="*/ 2673350 w 2692601"/>
                  <a:gd name="connsiteY108" fmla="*/ 1616075 h 2458359"/>
                  <a:gd name="connsiteX109" fmla="*/ 2638425 w 2692601"/>
                  <a:gd name="connsiteY109" fmla="*/ 1574800 h 2458359"/>
                  <a:gd name="connsiteX110" fmla="*/ 2657475 w 2692601"/>
                  <a:gd name="connsiteY110" fmla="*/ 1654175 h 2458359"/>
                  <a:gd name="connsiteX111" fmla="*/ 2651125 w 2692601"/>
                  <a:gd name="connsiteY111" fmla="*/ 1771650 h 2458359"/>
                  <a:gd name="connsiteX112" fmla="*/ 2638425 w 2692601"/>
                  <a:gd name="connsiteY112" fmla="*/ 1816100 h 2458359"/>
                  <a:gd name="connsiteX113" fmla="*/ 2600325 w 2692601"/>
                  <a:gd name="connsiteY113" fmla="*/ 1816100 h 2458359"/>
                  <a:gd name="connsiteX114" fmla="*/ 2546350 w 2692601"/>
                  <a:gd name="connsiteY114" fmla="*/ 1784350 h 2458359"/>
                  <a:gd name="connsiteX115" fmla="*/ 2606675 w 2692601"/>
                  <a:gd name="connsiteY115" fmla="*/ 1787525 h 2458359"/>
                  <a:gd name="connsiteX116" fmla="*/ 2638425 w 2692601"/>
                  <a:gd name="connsiteY116" fmla="*/ 1746250 h 2458359"/>
                  <a:gd name="connsiteX117" fmla="*/ 2628900 w 2692601"/>
                  <a:gd name="connsiteY117" fmla="*/ 1739900 h 2458359"/>
                  <a:gd name="connsiteX118" fmla="*/ 2590800 w 2692601"/>
                  <a:gd name="connsiteY118" fmla="*/ 1768475 h 2458359"/>
                  <a:gd name="connsiteX119" fmla="*/ 2549525 w 2692601"/>
                  <a:gd name="connsiteY119" fmla="*/ 1768475 h 2458359"/>
                  <a:gd name="connsiteX120" fmla="*/ 2498725 w 2692601"/>
                  <a:gd name="connsiteY120" fmla="*/ 1733550 h 2458359"/>
                  <a:gd name="connsiteX121" fmla="*/ 2444750 w 2692601"/>
                  <a:gd name="connsiteY121" fmla="*/ 1660525 h 2458359"/>
                  <a:gd name="connsiteX122" fmla="*/ 2339975 w 2692601"/>
                  <a:gd name="connsiteY122" fmla="*/ 1625600 h 2458359"/>
                  <a:gd name="connsiteX123" fmla="*/ 2308225 w 2692601"/>
                  <a:gd name="connsiteY123" fmla="*/ 1558925 h 2458359"/>
                  <a:gd name="connsiteX124" fmla="*/ 2298700 w 2692601"/>
                  <a:gd name="connsiteY124" fmla="*/ 1511300 h 2458359"/>
                  <a:gd name="connsiteX125" fmla="*/ 2200275 w 2692601"/>
                  <a:gd name="connsiteY125" fmla="*/ 1460500 h 2458359"/>
                  <a:gd name="connsiteX126" fmla="*/ 2085975 w 2692601"/>
                  <a:gd name="connsiteY126" fmla="*/ 1304925 h 2458359"/>
                  <a:gd name="connsiteX127" fmla="*/ 1949450 w 2692601"/>
                  <a:gd name="connsiteY127" fmla="*/ 1076325 h 2458359"/>
                  <a:gd name="connsiteX128" fmla="*/ 1809750 w 2692601"/>
                  <a:gd name="connsiteY128" fmla="*/ 822325 h 2458359"/>
                  <a:gd name="connsiteX129" fmla="*/ 1793875 w 2692601"/>
                  <a:gd name="connsiteY129" fmla="*/ 723900 h 2458359"/>
                  <a:gd name="connsiteX130" fmla="*/ 1724025 w 2692601"/>
                  <a:gd name="connsiteY130" fmla="*/ 625475 h 2458359"/>
                  <a:gd name="connsiteX131" fmla="*/ 1682750 w 2692601"/>
                  <a:gd name="connsiteY131" fmla="*/ 539750 h 2458359"/>
                  <a:gd name="connsiteX132" fmla="*/ 1651000 w 2692601"/>
                  <a:gd name="connsiteY132" fmla="*/ 520700 h 2458359"/>
                  <a:gd name="connsiteX133" fmla="*/ 1663700 w 2692601"/>
                  <a:gd name="connsiteY133" fmla="*/ 488950 h 2458359"/>
                  <a:gd name="connsiteX134" fmla="*/ 1676400 w 2692601"/>
                  <a:gd name="connsiteY134" fmla="*/ 469900 h 2458359"/>
                  <a:gd name="connsiteX135" fmla="*/ 1657350 w 2692601"/>
                  <a:gd name="connsiteY135" fmla="*/ 425450 h 2458359"/>
                  <a:gd name="connsiteX136" fmla="*/ 1606550 w 2692601"/>
                  <a:gd name="connsiteY136" fmla="*/ 390525 h 2458359"/>
                  <a:gd name="connsiteX137" fmla="*/ 1555750 w 2692601"/>
                  <a:gd name="connsiteY137" fmla="*/ 301625 h 2458359"/>
                  <a:gd name="connsiteX138" fmla="*/ 1514475 w 2692601"/>
                  <a:gd name="connsiteY138" fmla="*/ 228600 h 2458359"/>
                  <a:gd name="connsiteX139" fmla="*/ 1425575 w 2692601"/>
                  <a:gd name="connsiteY139" fmla="*/ 142875 h 2458359"/>
                  <a:gd name="connsiteX140" fmla="*/ 1371600 w 2692601"/>
                  <a:gd name="connsiteY140" fmla="*/ 123825 h 2458359"/>
                  <a:gd name="connsiteX141" fmla="*/ 1323975 w 2692601"/>
                  <a:gd name="connsiteY141" fmla="*/ 85725 h 2458359"/>
                  <a:gd name="connsiteX142" fmla="*/ 1171575 w 2692601"/>
                  <a:gd name="connsiteY142" fmla="*/ 34925 h 2458359"/>
                  <a:gd name="connsiteX143" fmla="*/ 892175 w 2692601"/>
                  <a:gd name="connsiteY143" fmla="*/ 0 h 2458359"/>
                  <a:gd name="connsiteX144" fmla="*/ 762000 w 2692601"/>
                  <a:gd name="connsiteY144" fmla="*/ 25400 h 2458359"/>
                  <a:gd name="connsiteX145" fmla="*/ 660400 w 2692601"/>
                  <a:gd name="connsiteY145" fmla="*/ 60325 h 2458359"/>
                  <a:gd name="connsiteX146" fmla="*/ 561975 w 2692601"/>
                  <a:gd name="connsiteY146" fmla="*/ 107950 h 2458359"/>
                  <a:gd name="connsiteX147" fmla="*/ 485775 w 2692601"/>
                  <a:gd name="connsiteY147" fmla="*/ 158750 h 2458359"/>
                  <a:gd name="connsiteX148" fmla="*/ 409575 w 2692601"/>
                  <a:gd name="connsiteY148" fmla="*/ 196850 h 2458359"/>
                  <a:gd name="connsiteX149" fmla="*/ 374650 w 2692601"/>
                  <a:gd name="connsiteY149" fmla="*/ 260350 h 2458359"/>
                  <a:gd name="connsiteX150" fmla="*/ 368300 w 2692601"/>
                  <a:gd name="connsiteY150" fmla="*/ 307975 h 2458359"/>
                  <a:gd name="connsiteX151" fmla="*/ 292100 w 2692601"/>
                  <a:gd name="connsiteY151" fmla="*/ 381000 h 2458359"/>
                  <a:gd name="connsiteX152" fmla="*/ 206375 w 2692601"/>
                  <a:gd name="connsiteY152" fmla="*/ 504825 h 2458359"/>
                  <a:gd name="connsiteX153" fmla="*/ 133350 w 2692601"/>
                  <a:gd name="connsiteY153" fmla="*/ 676275 h 2458359"/>
                  <a:gd name="connsiteX154" fmla="*/ 76200 w 2692601"/>
                  <a:gd name="connsiteY154" fmla="*/ 844550 h 2458359"/>
                  <a:gd name="connsiteX155" fmla="*/ 25400 w 2692601"/>
                  <a:gd name="connsiteY155" fmla="*/ 1009650 h 2458359"/>
                  <a:gd name="connsiteX156" fmla="*/ 0 w 2692601"/>
                  <a:gd name="connsiteY156" fmla="*/ 1149350 h 2458359"/>
                  <a:gd name="connsiteX157" fmla="*/ 15875 w 2692601"/>
                  <a:gd name="connsiteY157" fmla="*/ 1308100 h 2458359"/>
                  <a:gd name="connsiteX158" fmla="*/ 15875 w 2692601"/>
                  <a:gd name="connsiteY158" fmla="*/ 1304925 h 2458359"/>
                  <a:gd name="connsiteX159" fmla="*/ 19050 w 2692601"/>
                  <a:gd name="connsiteY159" fmla="*/ 1184275 h 2458359"/>
                  <a:gd name="connsiteX160" fmla="*/ 53975 w 2692601"/>
                  <a:gd name="connsiteY160" fmla="*/ 1120775 h 2458359"/>
                  <a:gd name="connsiteX161" fmla="*/ 47625 w 2692601"/>
                  <a:gd name="connsiteY161" fmla="*/ 1260475 h 2458359"/>
                  <a:gd name="connsiteX162" fmla="*/ 44450 w 2692601"/>
                  <a:gd name="connsiteY162" fmla="*/ 1339850 h 2458359"/>
                  <a:gd name="connsiteX163" fmla="*/ 44450 w 2692601"/>
                  <a:gd name="connsiteY163" fmla="*/ 1428750 h 2458359"/>
                  <a:gd name="connsiteX164" fmla="*/ 73025 w 2692601"/>
                  <a:gd name="connsiteY164" fmla="*/ 1492250 h 2458359"/>
                  <a:gd name="connsiteX165" fmla="*/ 114300 w 2692601"/>
                  <a:gd name="connsiteY165" fmla="*/ 1584325 h 2458359"/>
                  <a:gd name="connsiteX166" fmla="*/ 165100 w 2692601"/>
                  <a:gd name="connsiteY166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107950 w 2692601"/>
                  <a:gd name="connsiteY3" fmla="*/ 1203325 h 2458359"/>
                  <a:gd name="connsiteX4" fmla="*/ 209550 w 2692601"/>
                  <a:gd name="connsiteY4" fmla="*/ 793750 h 2458359"/>
                  <a:gd name="connsiteX5" fmla="*/ 209550 w 2692601"/>
                  <a:gd name="connsiteY5" fmla="*/ 835025 h 2458359"/>
                  <a:gd name="connsiteX6" fmla="*/ 215900 w 2692601"/>
                  <a:gd name="connsiteY6" fmla="*/ 869950 h 2458359"/>
                  <a:gd name="connsiteX7" fmla="*/ 219075 w 2692601"/>
                  <a:gd name="connsiteY7" fmla="*/ 955675 h 2458359"/>
                  <a:gd name="connsiteX8" fmla="*/ 196850 w 2692601"/>
                  <a:gd name="connsiteY8" fmla="*/ 1031875 h 2458359"/>
                  <a:gd name="connsiteX9" fmla="*/ 187325 w 2692601"/>
                  <a:gd name="connsiteY9" fmla="*/ 1120775 h 2458359"/>
                  <a:gd name="connsiteX10" fmla="*/ 190500 w 2692601"/>
                  <a:gd name="connsiteY10" fmla="*/ 1282700 h 2458359"/>
                  <a:gd name="connsiteX11" fmla="*/ 187325 w 2692601"/>
                  <a:gd name="connsiteY11" fmla="*/ 1390650 h 2458359"/>
                  <a:gd name="connsiteX12" fmla="*/ 177800 w 2692601"/>
                  <a:gd name="connsiteY12" fmla="*/ 1470025 h 2458359"/>
                  <a:gd name="connsiteX13" fmla="*/ 193675 w 2692601"/>
                  <a:gd name="connsiteY13" fmla="*/ 1514475 h 2458359"/>
                  <a:gd name="connsiteX14" fmla="*/ 212725 w 2692601"/>
                  <a:gd name="connsiteY14" fmla="*/ 1555750 h 2458359"/>
                  <a:gd name="connsiteX15" fmla="*/ 238125 w 2692601"/>
                  <a:gd name="connsiteY15" fmla="*/ 1657350 h 2458359"/>
                  <a:gd name="connsiteX16" fmla="*/ 247650 w 2692601"/>
                  <a:gd name="connsiteY16" fmla="*/ 1736725 h 2458359"/>
                  <a:gd name="connsiteX17" fmla="*/ 285750 w 2692601"/>
                  <a:gd name="connsiteY17" fmla="*/ 1831975 h 2458359"/>
                  <a:gd name="connsiteX18" fmla="*/ 336550 w 2692601"/>
                  <a:gd name="connsiteY18" fmla="*/ 1955800 h 2458359"/>
                  <a:gd name="connsiteX19" fmla="*/ 415925 w 2692601"/>
                  <a:gd name="connsiteY19" fmla="*/ 2085975 h 2458359"/>
                  <a:gd name="connsiteX20" fmla="*/ 479425 w 2692601"/>
                  <a:gd name="connsiteY20" fmla="*/ 2136775 h 2458359"/>
                  <a:gd name="connsiteX21" fmla="*/ 514350 w 2692601"/>
                  <a:gd name="connsiteY21" fmla="*/ 2136775 h 2458359"/>
                  <a:gd name="connsiteX22" fmla="*/ 574675 w 2692601"/>
                  <a:gd name="connsiteY22" fmla="*/ 2143125 h 2458359"/>
                  <a:gd name="connsiteX23" fmla="*/ 603250 w 2692601"/>
                  <a:gd name="connsiteY23" fmla="*/ 2168525 h 2458359"/>
                  <a:gd name="connsiteX24" fmla="*/ 647700 w 2692601"/>
                  <a:gd name="connsiteY24" fmla="*/ 2171700 h 2458359"/>
                  <a:gd name="connsiteX25" fmla="*/ 660400 w 2692601"/>
                  <a:gd name="connsiteY25" fmla="*/ 2206625 h 2458359"/>
                  <a:gd name="connsiteX26" fmla="*/ 631825 w 2692601"/>
                  <a:gd name="connsiteY26" fmla="*/ 2251075 h 2458359"/>
                  <a:gd name="connsiteX27" fmla="*/ 635000 w 2692601"/>
                  <a:gd name="connsiteY27" fmla="*/ 2295525 h 2458359"/>
                  <a:gd name="connsiteX28" fmla="*/ 669925 w 2692601"/>
                  <a:gd name="connsiteY28" fmla="*/ 2359025 h 2458359"/>
                  <a:gd name="connsiteX29" fmla="*/ 723901 w 2692601"/>
                  <a:gd name="connsiteY29" fmla="*/ 2458359 h 2458359"/>
                  <a:gd name="connsiteX30" fmla="*/ 769258 w 2692601"/>
                  <a:gd name="connsiteY30" fmla="*/ 2443392 h 2458359"/>
                  <a:gd name="connsiteX31" fmla="*/ 780145 w 2692601"/>
                  <a:gd name="connsiteY31" fmla="*/ 2387601 h 2458359"/>
                  <a:gd name="connsiteX32" fmla="*/ 844550 w 2692601"/>
                  <a:gd name="connsiteY32" fmla="*/ 2325916 h 2458359"/>
                  <a:gd name="connsiteX33" fmla="*/ 928914 w 2692601"/>
                  <a:gd name="connsiteY33" fmla="*/ 2241550 h 2458359"/>
                  <a:gd name="connsiteX34" fmla="*/ 993775 w 2692601"/>
                  <a:gd name="connsiteY34" fmla="*/ 2146300 h 2458359"/>
                  <a:gd name="connsiteX35" fmla="*/ 1012825 w 2692601"/>
                  <a:gd name="connsiteY35" fmla="*/ 2120900 h 2458359"/>
                  <a:gd name="connsiteX36" fmla="*/ 994381 w 2692601"/>
                  <a:gd name="connsiteY36" fmla="*/ 2054225 h 2458359"/>
                  <a:gd name="connsiteX37" fmla="*/ 958850 w 2692601"/>
                  <a:gd name="connsiteY37" fmla="*/ 1984375 h 2458359"/>
                  <a:gd name="connsiteX38" fmla="*/ 908050 w 2692601"/>
                  <a:gd name="connsiteY38" fmla="*/ 1895475 h 2458359"/>
                  <a:gd name="connsiteX39" fmla="*/ 815975 w 2692601"/>
                  <a:gd name="connsiteY39" fmla="*/ 1895475 h 2458359"/>
                  <a:gd name="connsiteX40" fmla="*/ 676275 w 2692601"/>
                  <a:gd name="connsiteY40" fmla="*/ 1752600 h 2458359"/>
                  <a:gd name="connsiteX41" fmla="*/ 558800 w 2692601"/>
                  <a:gd name="connsiteY41" fmla="*/ 1552575 h 2458359"/>
                  <a:gd name="connsiteX42" fmla="*/ 434975 w 2692601"/>
                  <a:gd name="connsiteY42" fmla="*/ 1346200 h 2458359"/>
                  <a:gd name="connsiteX43" fmla="*/ 396875 w 2692601"/>
                  <a:gd name="connsiteY43" fmla="*/ 1241425 h 2458359"/>
                  <a:gd name="connsiteX44" fmla="*/ 381000 w 2692601"/>
                  <a:gd name="connsiteY44" fmla="*/ 1041400 h 2458359"/>
                  <a:gd name="connsiteX45" fmla="*/ 355600 w 2692601"/>
                  <a:gd name="connsiteY45" fmla="*/ 990600 h 2458359"/>
                  <a:gd name="connsiteX46" fmla="*/ 365125 w 2692601"/>
                  <a:gd name="connsiteY46" fmla="*/ 923925 h 2458359"/>
                  <a:gd name="connsiteX47" fmla="*/ 365125 w 2692601"/>
                  <a:gd name="connsiteY47" fmla="*/ 650875 h 2458359"/>
                  <a:gd name="connsiteX48" fmla="*/ 450850 w 2692601"/>
                  <a:gd name="connsiteY48" fmla="*/ 431800 h 2458359"/>
                  <a:gd name="connsiteX49" fmla="*/ 514350 w 2692601"/>
                  <a:gd name="connsiteY49" fmla="*/ 406400 h 2458359"/>
                  <a:gd name="connsiteX50" fmla="*/ 609600 w 2692601"/>
                  <a:gd name="connsiteY50" fmla="*/ 406400 h 2458359"/>
                  <a:gd name="connsiteX51" fmla="*/ 698500 w 2692601"/>
                  <a:gd name="connsiteY51" fmla="*/ 323850 h 2458359"/>
                  <a:gd name="connsiteX52" fmla="*/ 688975 w 2692601"/>
                  <a:gd name="connsiteY52" fmla="*/ 260350 h 2458359"/>
                  <a:gd name="connsiteX53" fmla="*/ 733425 w 2692601"/>
                  <a:gd name="connsiteY53" fmla="*/ 269875 h 2458359"/>
                  <a:gd name="connsiteX54" fmla="*/ 796925 w 2692601"/>
                  <a:gd name="connsiteY54" fmla="*/ 361950 h 2458359"/>
                  <a:gd name="connsiteX55" fmla="*/ 854075 w 2692601"/>
                  <a:gd name="connsiteY55" fmla="*/ 361950 h 2458359"/>
                  <a:gd name="connsiteX56" fmla="*/ 958850 w 2692601"/>
                  <a:gd name="connsiteY56" fmla="*/ 441325 h 2458359"/>
                  <a:gd name="connsiteX57" fmla="*/ 984250 w 2692601"/>
                  <a:gd name="connsiteY57" fmla="*/ 558800 h 2458359"/>
                  <a:gd name="connsiteX58" fmla="*/ 1063625 w 2692601"/>
                  <a:gd name="connsiteY58" fmla="*/ 717550 h 2458359"/>
                  <a:gd name="connsiteX59" fmla="*/ 1162050 w 2692601"/>
                  <a:gd name="connsiteY59" fmla="*/ 806450 h 2458359"/>
                  <a:gd name="connsiteX60" fmla="*/ 1238250 w 2692601"/>
                  <a:gd name="connsiteY60" fmla="*/ 1025525 h 2458359"/>
                  <a:gd name="connsiteX61" fmla="*/ 1235075 w 2692601"/>
                  <a:gd name="connsiteY61" fmla="*/ 1165225 h 2458359"/>
                  <a:gd name="connsiteX62" fmla="*/ 1273175 w 2692601"/>
                  <a:gd name="connsiteY62" fmla="*/ 1368425 h 2458359"/>
                  <a:gd name="connsiteX63" fmla="*/ 1358900 w 2692601"/>
                  <a:gd name="connsiteY63" fmla="*/ 1476375 h 2458359"/>
                  <a:gd name="connsiteX64" fmla="*/ 1416050 w 2692601"/>
                  <a:gd name="connsiteY64" fmla="*/ 1508125 h 2458359"/>
                  <a:gd name="connsiteX65" fmla="*/ 1457325 w 2692601"/>
                  <a:gd name="connsiteY65" fmla="*/ 1501775 h 2458359"/>
                  <a:gd name="connsiteX66" fmla="*/ 1406525 w 2692601"/>
                  <a:gd name="connsiteY66" fmla="*/ 1444625 h 2458359"/>
                  <a:gd name="connsiteX67" fmla="*/ 1371600 w 2692601"/>
                  <a:gd name="connsiteY67" fmla="*/ 1301750 h 2458359"/>
                  <a:gd name="connsiteX68" fmla="*/ 1457325 w 2692601"/>
                  <a:gd name="connsiteY68" fmla="*/ 1390650 h 2458359"/>
                  <a:gd name="connsiteX69" fmla="*/ 1492250 w 2692601"/>
                  <a:gd name="connsiteY69" fmla="*/ 1492250 h 2458359"/>
                  <a:gd name="connsiteX70" fmla="*/ 1539875 w 2692601"/>
                  <a:gd name="connsiteY70" fmla="*/ 1581150 h 2458359"/>
                  <a:gd name="connsiteX71" fmla="*/ 1536700 w 2692601"/>
                  <a:gd name="connsiteY71" fmla="*/ 1682750 h 2458359"/>
                  <a:gd name="connsiteX72" fmla="*/ 1533525 w 2692601"/>
                  <a:gd name="connsiteY72" fmla="*/ 1774825 h 2458359"/>
                  <a:gd name="connsiteX73" fmla="*/ 1597025 w 2692601"/>
                  <a:gd name="connsiteY73" fmla="*/ 1831975 h 2458359"/>
                  <a:gd name="connsiteX74" fmla="*/ 1654175 w 2692601"/>
                  <a:gd name="connsiteY74" fmla="*/ 1911350 h 2458359"/>
                  <a:gd name="connsiteX75" fmla="*/ 1689100 w 2692601"/>
                  <a:gd name="connsiteY75" fmla="*/ 2006600 h 2458359"/>
                  <a:gd name="connsiteX76" fmla="*/ 1698625 w 2692601"/>
                  <a:gd name="connsiteY76" fmla="*/ 2117725 h 2458359"/>
                  <a:gd name="connsiteX77" fmla="*/ 1663700 w 2692601"/>
                  <a:gd name="connsiteY77" fmla="*/ 2206625 h 2458359"/>
                  <a:gd name="connsiteX78" fmla="*/ 1663700 w 2692601"/>
                  <a:gd name="connsiteY78" fmla="*/ 2286000 h 2458359"/>
                  <a:gd name="connsiteX79" fmla="*/ 1587500 w 2692601"/>
                  <a:gd name="connsiteY79" fmla="*/ 2339975 h 2458359"/>
                  <a:gd name="connsiteX80" fmla="*/ 1479550 w 2692601"/>
                  <a:gd name="connsiteY80" fmla="*/ 2333625 h 2458359"/>
                  <a:gd name="connsiteX81" fmla="*/ 1527175 w 2692601"/>
                  <a:gd name="connsiteY81" fmla="*/ 2374900 h 2458359"/>
                  <a:gd name="connsiteX82" fmla="*/ 1628775 w 2692601"/>
                  <a:gd name="connsiteY82" fmla="*/ 2400300 h 2458359"/>
                  <a:gd name="connsiteX83" fmla="*/ 1749425 w 2692601"/>
                  <a:gd name="connsiteY83" fmla="*/ 2330450 h 2458359"/>
                  <a:gd name="connsiteX84" fmla="*/ 1781175 w 2692601"/>
                  <a:gd name="connsiteY84" fmla="*/ 2263775 h 2458359"/>
                  <a:gd name="connsiteX85" fmla="*/ 1765300 w 2692601"/>
                  <a:gd name="connsiteY85" fmla="*/ 2359025 h 2458359"/>
                  <a:gd name="connsiteX86" fmla="*/ 1758950 w 2692601"/>
                  <a:gd name="connsiteY86" fmla="*/ 2374900 h 2458359"/>
                  <a:gd name="connsiteX87" fmla="*/ 1711325 w 2692601"/>
                  <a:gd name="connsiteY87" fmla="*/ 2425700 h 2458359"/>
                  <a:gd name="connsiteX88" fmla="*/ 1778000 w 2692601"/>
                  <a:gd name="connsiteY88" fmla="*/ 2397125 h 2458359"/>
                  <a:gd name="connsiteX89" fmla="*/ 1828800 w 2692601"/>
                  <a:gd name="connsiteY89" fmla="*/ 2352675 h 2458359"/>
                  <a:gd name="connsiteX90" fmla="*/ 1885950 w 2692601"/>
                  <a:gd name="connsiteY90" fmla="*/ 2359025 h 2458359"/>
                  <a:gd name="connsiteX91" fmla="*/ 1974850 w 2692601"/>
                  <a:gd name="connsiteY91" fmla="*/ 2346325 h 2458359"/>
                  <a:gd name="connsiteX92" fmla="*/ 2060575 w 2692601"/>
                  <a:gd name="connsiteY92" fmla="*/ 2260600 h 2458359"/>
                  <a:gd name="connsiteX93" fmla="*/ 1990725 w 2692601"/>
                  <a:gd name="connsiteY93" fmla="*/ 2286000 h 2458359"/>
                  <a:gd name="connsiteX94" fmla="*/ 1943100 w 2692601"/>
                  <a:gd name="connsiteY94" fmla="*/ 2298700 h 2458359"/>
                  <a:gd name="connsiteX95" fmla="*/ 1920875 w 2692601"/>
                  <a:gd name="connsiteY95" fmla="*/ 2273300 h 2458359"/>
                  <a:gd name="connsiteX96" fmla="*/ 1968500 w 2692601"/>
                  <a:gd name="connsiteY96" fmla="*/ 2133600 h 2458359"/>
                  <a:gd name="connsiteX97" fmla="*/ 1993900 w 2692601"/>
                  <a:gd name="connsiteY97" fmla="*/ 2016125 h 2458359"/>
                  <a:gd name="connsiteX98" fmla="*/ 2073275 w 2692601"/>
                  <a:gd name="connsiteY98" fmla="*/ 1949450 h 2458359"/>
                  <a:gd name="connsiteX99" fmla="*/ 2133600 w 2692601"/>
                  <a:gd name="connsiteY99" fmla="*/ 1825625 h 2458359"/>
                  <a:gd name="connsiteX100" fmla="*/ 2187575 w 2692601"/>
                  <a:gd name="connsiteY100" fmla="*/ 1743075 h 2458359"/>
                  <a:gd name="connsiteX101" fmla="*/ 2289175 w 2692601"/>
                  <a:gd name="connsiteY101" fmla="*/ 1730375 h 2458359"/>
                  <a:gd name="connsiteX102" fmla="*/ 2416175 w 2692601"/>
                  <a:gd name="connsiteY102" fmla="*/ 1790700 h 2458359"/>
                  <a:gd name="connsiteX103" fmla="*/ 2540000 w 2692601"/>
                  <a:gd name="connsiteY103" fmla="*/ 1876425 h 2458359"/>
                  <a:gd name="connsiteX104" fmla="*/ 2622550 w 2692601"/>
                  <a:gd name="connsiteY104" fmla="*/ 1905000 h 2458359"/>
                  <a:gd name="connsiteX105" fmla="*/ 2673350 w 2692601"/>
                  <a:gd name="connsiteY105" fmla="*/ 1889125 h 2458359"/>
                  <a:gd name="connsiteX106" fmla="*/ 2692400 w 2692601"/>
                  <a:gd name="connsiteY106" fmla="*/ 1787525 h 2458359"/>
                  <a:gd name="connsiteX107" fmla="*/ 2673350 w 2692601"/>
                  <a:gd name="connsiteY107" fmla="*/ 1616075 h 2458359"/>
                  <a:gd name="connsiteX108" fmla="*/ 2638425 w 2692601"/>
                  <a:gd name="connsiteY108" fmla="*/ 1574800 h 2458359"/>
                  <a:gd name="connsiteX109" fmla="*/ 2657475 w 2692601"/>
                  <a:gd name="connsiteY109" fmla="*/ 1654175 h 2458359"/>
                  <a:gd name="connsiteX110" fmla="*/ 2651125 w 2692601"/>
                  <a:gd name="connsiteY110" fmla="*/ 1771650 h 2458359"/>
                  <a:gd name="connsiteX111" fmla="*/ 2638425 w 2692601"/>
                  <a:gd name="connsiteY111" fmla="*/ 1816100 h 2458359"/>
                  <a:gd name="connsiteX112" fmla="*/ 2600325 w 2692601"/>
                  <a:gd name="connsiteY112" fmla="*/ 1816100 h 2458359"/>
                  <a:gd name="connsiteX113" fmla="*/ 2546350 w 2692601"/>
                  <a:gd name="connsiteY113" fmla="*/ 1784350 h 2458359"/>
                  <a:gd name="connsiteX114" fmla="*/ 2606675 w 2692601"/>
                  <a:gd name="connsiteY114" fmla="*/ 1787525 h 2458359"/>
                  <a:gd name="connsiteX115" fmla="*/ 2638425 w 2692601"/>
                  <a:gd name="connsiteY115" fmla="*/ 1746250 h 2458359"/>
                  <a:gd name="connsiteX116" fmla="*/ 2628900 w 2692601"/>
                  <a:gd name="connsiteY116" fmla="*/ 1739900 h 2458359"/>
                  <a:gd name="connsiteX117" fmla="*/ 2590800 w 2692601"/>
                  <a:gd name="connsiteY117" fmla="*/ 1768475 h 2458359"/>
                  <a:gd name="connsiteX118" fmla="*/ 2549525 w 2692601"/>
                  <a:gd name="connsiteY118" fmla="*/ 1768475 h 2458359"/>
                  <a:gd name="connsiteX119" fmla="*/ 2498725 w 2692601"/>
                  <a:gd name="connsiteY119" fmla="*/ 1733550 h 2458359"/>
                  <a:gd name="connsiteX120" fmla="*/ 2444750 w 2692601"/>
                  <a:gd name="connsiteY120" fmla="*/ 1660525 h 2458359"/>
                  <a:gd name="connsiteX121" fmla="*/ 2339975 w 2692601"/>
                  <a:gd name="connsiteY121" fmla="*/ 1625600 h 2458359"/>
                  <a:gd name="connsiteX122" fmla="*/ 2308225 w 2692601"/>
                  <a:gd name="connsiteY122" fmla="*/ 1558925 h 2458359"/>
                  <a:gd name="connsiteX123" fmla="*/ 2298700 w 2692601"/>
                  <a:gd name="connsiteY123" fmla="*/ 1511300 h 2458359"/>
                  <a:gd name="connsiteX124" fmla="*/ 2200275 w 2692601"/>
                  <a:gd name="connsiteY124" fmla="*/ 1460500 h 2458359"/>
                  <a:gd name="connsiteX125" fmla="*/ 2085975 w 2692601"/>
                  <a:gd name="connsiteY125" fmla="*/ 1304925 h 2458359"/>
                  <a:gd name="connsiteX126" fmla="*/ 1949450 w 2692601"/>
                  <a:gd name="connsiteY126" fmla="*/ 1076325 h 2458359"/>
                  <a:gd name="connsiteX127" fmla="*/ 1809750 w 2692601"/>
                  <a:gd name="connsiteY127" fmla="*/ 822325 h 2458359"/>
                  <a:gd name="connsiteX128" fmla="*/ 1793875 w 2692601"/>
                  <a:gd name="connsiteY128" fmla="*/ 723900 h 2458359"/>
                  <a:gd name="connsiteX129" fmla="*/ 1724025 w 2692601"/>
                  <a:gd name="connsiteY129" fmla="*/ 625475 h 2458359"/>
                  <a:gd name="connsiteX130" fmla="*/ 1682750 w 2692601"/>
                  <a:gd name="connsiteY130" fmla="*/ 539750 h 2458359"/>
                  <a:gd name="connsiteX131" fmla="*/ 1651000 w 2692601"/>
                  <a:gd name="connsiteY131" fmla="*/ 520700 h 2458359"/>
                  <a:gd name="connsiteX132" fmla="*/ 1663700 w 2692601"/>
                  <a:gd name="connsiteY132" fmla="*/ 488950 h 2458359"/>
                  <a:gd name="connsiteX133" fmla="*/ 1676400 w 2692601"/>
                  <a:gd name="connsiteY133" fmla="*/ 469900 h 2458359"/>
                  <a:gd name="connsiteX134" fmla="*/ 1657350 w 2692601"/>
                  <a:gd name="connsiteY134" fmla="*/ 425450 h 2458359"/>
                  <a:gd name="connsiteX135" fmla="*/ 1606550 w 2692601"/>
                  <a:gd name="connsiteY135" fmla="*/ 390525 h 2458359"/>
                  <a:gd name="connsiteX136" fmla="*/ 1555750 w 2692601"/>
                  <a:gd name="connsiteY136" fmla="*/ 301625 h 2458359"/>
                  <a:gd name="connsiteX137" fmla="*/ 1514475 w 2692601"/>
                  <a:gd name="connsiteY137" fmla="*/ 228600 h 2458359"/>
                  <a:gd name="connsiteX138" fmla="*/ 1425575 w 2692601"/>
                  <a:gd name="connsiteY138" fmla="*/ 142875 h 2458359"/>
                  <a:gd name="connsiteX139" fmla="*/ 1371600 w 2692601"/>
                  <a:gd name="connsiteY139" fmla="*/ 123825 h 2458359"/>
                  <a:gd name="connsiteX140" fmla="*/ 1323975 w 2692601"/>
                  <a:gd name="connsiteY140" fmla="*/ 85725 h 2458359"/>
                  <a:gd name="connsiteX141" fmla="*/ 1171575 w 2692601"/>
                  <a:gd name="connsiteY141" fmla="*/ 34925 h 2458359"/>
                  <a:gd name="connsiteX142" fmla="*/ 892175 w 2692601"/>
                  <a:gd name="connsiteY142" fmla="*/ 0 h 2458359"/>
                  <a:gd name="connsiteX143" fmla="*/ 762000 w 2692601"/>
                  <a:gd name="connsiteY143" fmla="*/ 25400 h 2458359"/>
                  <a:gd name="connsiteX144" fmla="*/ 660400 w 2692601"/>
                  <a:gd name="connsiteY144" fmla="*/ 60325 h 2458359"/>
                  <a:gd name="connsiteX145" fmla="*/ 561975 w 2692601"/>
                  <a:gd name="connsiteY145" fmla="*/ 107950 h 2458359"/>
                  <a:gd name="connsiteX146" fmla="*/ 485775 w 2692601"/>
                  <a:gd name="connsiteY146" fmla="*/ 158750 h 2458359"/>
                  <a:gd name="connsiteX147" fmla="*/ 409575 w 2692601"/>
                  <a:gd name="connsiteY147" fmla="*/ 196850 h 2458359"/>
                  <a:gd name="connsiteX148" fmla="*/ 374650 w 2692601"/>
                  <a:gd name="connsiteY148" fmla="*/ 260350 h 2458359"/>
                  <a:gd name="connsiteX149" fmla="*/ 368300 w 2692601"/>
                  <a:gd name="connsiteY149" fmla="*/ 307975 h 2458359"/>
                  <a:gd name="connsiteX150" fmla="*/ 292100 w 2692601"/>
                  <a:gd name="connsiteY150" fmla="*/ 381000 h 2458359"/>
                  <a:gd name="connsiteX151" fmla="*/ 206375 w 2692601"/>
                  <a:gd name="connsiteY151" fmla="*/ 504825 h 2458359"/>
                  <a:gd name="connsiteX152" fmla="*/ 133350 w 2692601"/>
                  <a:gd name="connsiteY152" fmla="*/ 676275 h 2458359"/>
                  <a:gd name="connsiteX153" fmla="*/ 76200 w 2692601"/>
                  <a:gd name="connsiteY153" fmla="*/ 844550 h 2458359"/>
                  <a:gd name="connsiteX154" fmla="*/ 25400 w 2692601"/>
                  <a:gd name="connsiteY154" fmla="*/ 1009650 h 2458359"/>
                  <a:gd name="connsiteX155" fmla="*/ 0 w 2692601"/>
                  <a:gd name="connsiteY155" fmla="*/ 1149350 h 2458359"/>
                  <a:gd name="connsiteX156" fmla="*/ 15875 w 2692601"/>
                  <a:gd name="connsiteY156" fmla="*/ 1308100 h 2458359"/>
                  <a:gd name="connsiteX157" fmla="*/ 15875 w 2692601"/>
                  <a:gd name="connsiteY157" fmla="*/ 1304925 h 2458359"/>
                  <a:gd name="connsiteX158" fmla="*/ 19050 w 2692601"/>
                  <a:gd name="connsiteY158" fmla="*/ 1184275 h 2458359"/>
                  <a:gd name="connsiteX159" fmla="*/ 53975 w 2692601"/>
                  <a:gd name="connsiteY159" fmla="*/ 1120775 h 2458359"/>
                  <a:gd name="connsiteX160" fmla="*/ 47625 w 2692601"/>
                  <a:gd name="connsiteY160" fmla="*/ 1260475 h 2458359"/>
                  <a:gd name="connsiteX161" fmla="*/ 44450 w 2692601"/>
                  <a:gd name="connsiteY161" fmla="*/ 1339850 h 2458359"/>
                  <a:gd name="connsiteX162" fmla="*/ 44450 w 2692601"/>
                  <a:gd name="connsiteY162" fmla="*/ 1428750 h 2458359"/>
                  <a:gd name="connsiteX163" fmla="*/ 73025 w 2692601"/>
                  <a:gd name="connsiteY163" fmla="*/ 1492250 h 2458359"/>
                  <a:gd name="connsiteX164" fmla="*/ 114300 w 2692601"/>
                  <a:gd name="connsiteY164" fmla="*/ 1584325 h 2458359"/>
                  <a:gd name="connsiteX165" fmla="*/ 165100 w 2692601"/>
                  <a:gd name="connsiteY165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209550 w 2692601"/>
                  <a:gd name="connsiteY3" fmla="*/ 793750 h 2458359"/>
                  <a:gd name="connsiteX4" fmla="*/ 209550 w 2692601"/>
                  <a:gd name="connsiteY4" fmla="*/ 835025 h 2458359"/>
                  <a:gd name="connsiteX5" fmla="*/ 215900 w 2692601"/>
                  <a:gd name="connsiteY5" fmla="*/ 869950 h 2458359"/>
                  <a:gd name="connsiteX6" fmla="*/ 219075 w 2692601"/>
                  <a:gd name="connsiteY6" fmla="*/ 955675 h 2458359"/>
                  <a:gd name="connsiteX7" fmla="*/ 196850 w 2692601"/>
                  <a:gd name="connsiteY7" fmla="*/ 1031875 h 2458359"/>
                  <a:gd name="connsiteX8" fmla="*/ 187325 w 2692601"/>
                  <a:gd name="connsiteY8" fmla="*/ 1120775 h 2458359"/>
                  <a:gd name="connsiteX9" fmla="*/ 190500 w 2692601"/>
                  <a:gd name="connsiteY9" fmla="*/ 1282700 h 2458359"/>
                  <a:gd name="connsiteX10" fmla="*/ 187325 w 2692601"/>
                  <a:gd name="connsiteY10" fmla="*/ 1390650 h 2458359"/>
                  <a:gd name="connsiteX11" fmla="*/ 177800 w 2692601"/>
                  <a:gd name="connsiteY11" fmla="*/ 1470025 h 2458359"/>
                  <a:gd name="connsiteX12" fmla="*/ 193675 w 2692601"/>
                  <a:gd name="connsiteY12" fmla="*/ 1514475 h 2458359"/>
                  <a:gd name="connsiteX13" fmla="*/ 212725 w 2692601"/>
                  <a:gd name="connsiteY13" fmla="*/ 1555750 h 2458359"/>
                  <a:gd name="connsiteX14" fmla="*/ 238125 w 2692601"/>
                  <a:gd name="connsiteY14" fmla="*/ 1657350 h 2458359"/>
                  <a:gd name="connsiteX15" fmla="*/ 247650 w 2692601"/>
                  <a:gd name="connsiteY15" fmla="*/ 1736725 h 2458359"/>
                  <a:gd name="connsiteX16" fmla="*/ 285750 w 2692601"/>
                  <a:gd name="connsiteY16" fmla="*/ 1831975 h 2458359"/>
                  <a:gd name="connsiteX17" fmla="*/ 336550 w 2692601"/>
                  <a:gd name="connsiteY17" fmla="*/ 1955800 h 2458359"/>
                  <a:gd name="connsiteX18" fmla="*/ 415925 w 2692601"/>
                  <a:gd name="connsiteY18" fmla="*/ 2085975 h 2458359"/>
                  <a:gd name="connsiteX19" fmla="*/ 479425 w 2692601"/>
                  <a:gd name="connsiteY19" fmla="*/ 2136775 h 2458359"/>
                  <a:gd name="connsiteX20" fmla="*/ 514350 w 2692601"/>
                  <a:gd name="connsiteY20" fmla="*/ 2136775 h 2458359"/>
                  <a:gd name="connsiteX21" fmla="*/ 574675 w 2692601"/>
                  <a:gd name="connsiteY21" fmla="*/ 2143125 h 2458359"/>
                  <a:gd name="connsiteX22" fmla="*/ 603250 w 2692601"/>
                  <a:gd name="connsiteY22" fmla="*/ 2168525 h 2458359"/>
                  <a:gd name="connsiteX23" fmla="*/ 647700 w 2692601"/>
                  <a:gd name="connsiteY23" fmla="*/ 2171700 h 2458359"/>
                  <a:gd name="connsiteX24" fmla="*/ 660400 w 2692601"/>
                  <a:gd name="connsiteY24" fmla="*/ 2206625 h 2458359"/>
                  <a:gd name="connsiteX25" fmla="*/ 631825 w 2692601"/>
                  <a:gd name="connsiteY25" fmla="*/ 2251075 h 2458359"/>
                  <a:gd name="connsiteX26" fmla="*/ 635000 w 2692601"/>
                  <a:gd name="connsiteY26" fmla="*/ 2295525 h 2458359"/>
                  <a:gd name="connsiteX27" fmla="*/ 669925 w 2692601"/>
                  <a:gd name="connsiteY27" fmla="*/ 2359025 h 2458359"/>
                  <a:gd name="connsiteX28" fmla="*/ 723901 w 2692601"/>
                  <a:gd name="connsiteY28" fmla="*/ 2458359 h 2458359"/>
                  <a:gd name="connsiteX29" fmla="*/ 769258 w 2692601"/>
                  <a:gd name="connsiteY29" fmla="*/ 2443392 h 2458359"/>
                  <a:gd name="connsiteX30" fmla="*/ 780145 w 2692601"/>
                  <a:gd name="connsiteY30" fmla="*/ 2387601 h 2458359"/>
                  <a:gd name="connsiteX31" fmla="*/ 844550 w 2692601"/>
                  <a:gd name="connsiteY31" fmla="*/ 2325916 h 2458359"/>
                  <a:gd name="connsiteX32" fmla="*/ 928914 w 2692601"/>
                  <a:gd name="connsiteY32" fmla="*/ 2241550 h 2458359"/>
                  <a:gd name="connsiteX33" fmla="*/ 993775 w 2692601"/>
                  <a:gd name="connsiteY33" fmla="*/ 2146300 h 2458359"/>
                  <a:gd name="connsiteX34" fmla="*/ 1012825 w 2692601"/>
                  <a:gd name="connsiteY34" fmla="*/ 2120900 h 2458359"/>
                  <a:gd name="connsiteX35" fmla="*/ 994381 w 2692601"/>
                  <a:gd name="connsiteY35" fmla="*/ 2054225 h 2458359"/>
                  <a:gd name="connsiteX36" fmla="*/ 958850 w 2692601"/>
                  <a:gd name="connsiteY36" fmla="*/ 1984375 h 2458359"/>
                  <a:gd name="connsiteX37" fmla="*/ 908050 w 2692601"/>
                  <a:gd name="connsiteY37" fmla="*/ 1895475 h 2458359"/>
                  <a:gd name="connsiteX38" fmla="*/ 815975 w 2692601"/>
                  <a:gd name="connsiteY38" fmla="*/ 1895475 h 2458359"/>
                  <a:gd name="connsiteX39" fmla="*/ 676275 w 2692601"/>
                  <a:gd name="connsiteY39" fmla="*/ 1752600 h 2458359"/>
                  <a:gd name="connsiteX40" fmla="*/ 558800 w 2692601"/>
                  <a:gd name="connsiteY40" fmla="*/ 1552575 h 2458359"/>
                  <a:gd name="connsiteX41" fmla="*/ 434975 w 2692601"/>
                  <a:gd name="connsiteY41" fmla="*/ 1346200 h 2458359"/>
                  <a:gd name="connsiteX42" fmla="*/ 396875 w 2692601"/>
                  <a:gd name="connsiteY42" fmla="*/ 1241425 h 2458359"/>
                  <a:gd name="connsiteX43" fmla="*/ 381000 w 2692601"/>
                  <a:gd name="connsiteY43" fmla="*/ 1041400 h 2458359"/>
                  <a:gd name="connsiteX44" fmla="*/ 355600 w 2692601"/>
                  <a:gd name="connsiteY44" fmla="*/ 990600 h 2458359"/>
                  <a:gd name="connsiteX45" fmla="*/ 365125 w 2692601"/>
                  <a:gd name="connsiteY45" fmla="*/ 923925 h 2458359"/>
                  <a:gd name="connsiteX46" fmla="*/ 365125 w 2692601"/>
                  <a:gd name="connsiteY46" fmla="*/ 650875 h 2458359"/>
                  <a:gd name="connsiteX47" fmla="*/ 450850 w 2692601"/>
                  <a:gd name="connsiteY47" fmla="*/ 431800 h 2458359"/>
                  <a:gd name="connsiteX48" fmla="*/ 514350 w 2692601"/>
                  <a:gd name="connsiteY48" fmla="*/ 406400 h 2458359"/>
                  <a:gd name="connsiteX49" fmla="*/ 609600 w 2692601"/>
                  <a:gd name="connsiteY49" fmla="*/ 406400 h 2458359"/>
                  <a:gd name="connsiteX50" fmla="*/ 698500 w 2692601"/>
                  <a:gd name="connsiteY50" fmla="*/ 323850 h 2458359"/>
                  <a:gd name="connsiteX51" fmla="*/ 688975 w 2692601"/>
                  <a:gd name="connsiteY51" fmla="*/ 260350 h 2458359"/>
                  <a:gd name="connsiteX52" fmla="*/ 733425 w 2692601"/>
                  <a:gd name="connsiteY52" fmla="*/ 269875 h 2458359"/>
                  <a:gd name="connsiteX53" fmla="*/ 796925 w 2692601"/>
                  <a:gd name="connsiteY53" fmla="*/ 361950 h 2458359"/>
                  <a:gd name="connsiteX54" fmla="*/ 854075 w 2692601"/>
                  <a:gd name="connsiteY54" fmla="*/ 361950 h 2458359"/>
                  <a:gd name="connsiteX55" fmla="*/ 958850 w 2692601"/>
                  <a:gd name="connsiteY55" fmla="*/ 441325 h 2458359"/>
                  <a:gd name="connsiteX56" fmla="*/ 984250 w 2692601"/>
                  <a:gd name="connsiteY56" fmla="*/ 558800 h 2458359"/>
                  <a:gd name="connsiteX57" fmla="*/ 1063625 w 2692601"/>
                  <a:gd name="connsiteY57" fmla="*/ 717550 h 2458359"/>
                  <a:gd name="connsiteX58" fmla="*/ 1162050 w 2692601"/>
                  <a:gd name="connsiteY58" fmla="*/ 806450 h 2458359"/>
                  <a:gd name="connsiteX59" fmla="*/ 1238250 w 2692601"/>
                  <a:gd name="connsiteY59" fmla="*/ 1025525 h 2458359"/>
                  <a:gd name="connsiteX60" fmla="*/ 1235075 w 2692601"/>
                  <a:gd name="connsiteY60" fmla="*/ 1165225 h 2458359"/>
                  <a:gd name="connsiteX61" fmla="*/ 1273175 w 2692601"/>
                  <a:gd name="connsiteY61" fmla="*/ 1368425 h 2458359"/>
                  <a:gd name="connsiteX62" fmla="*/ 1358900 w 2692601"/>
                  <a:gd name="connsiteY62" fmla="*/ 1476375 h 2458359"/>
                  <a:gd name="connsiteX63" fmla="*/ 1416050 w 2692601"/>
                  <a:gd name="connsiteY63" fmla="*/ 1508125 h 2458359"/>
                  <a:gd name="connsiteX64" fmla="*/ 1457325 w 2692601"/>
                  <a:gd name="connsiteY64" fmla="*/ 1501775 h 2458359"/>
                  <a:gd name="connsiteX65" fmla="*/ 1406525 w 2692601"/>
                  <a:gd name="connsiteY65" fmla="*/ 1444625 h 2458359"/>
                  <a:gd name="connsiteX66" fmla="*/ 1371600 w 2692601"/>
                  <a:gd name="connsiteY66" fmla="*/ 1301750 h 2458359"/>
                  <a:gd name="connsiteX67" fmla="*/ 1457325 w 2692601"/>
                  <a:gd name="connsiteY67" fmla="*/ 1390650 h 2458359"/>
                  <a:gd name="connsiteX68" fmla="*/ 1492250 w 2692601"/>
                  <a:gd name="connsiteY68" fmla="*/ 1492250 h 2458359"/>
                  <a:gd name="connsiteX69" fmla="*/ 1539875 w 2692601"/>
                  <a:gd name="connsiteY69" fmla="*/ 1581150 h 2458359"/>
                  <a:gd name="connsiteX70" fmla="*/ 1536700 w 2692601"/>
                  <a:gd name="connsiteY70" fmla="*/ 1682750 h 2458359"/>
                  <a:gd name="connsiteX71" fmla="*/ 1533525 w 2692601"/>
                  <a:gd name="connsiteY71" fmla="*/ 1774825 h 2458359"/>
                  <a:gd name="connsiteX72" fmla="*/ 1597025 w 2692601"/>
                  <a:gd name="connsiteY72" fmla="*/ 1831975 h 2458359"/>
                  <a:gd name="connsiteX73" fmla="*/ 1654175 w 2692601"/>
                  <a:gd name="connsiteY73" fmla="*/ 1911350 h 2458359"/>
                  <a:gd name="connsiteX74" fmla="*/ 1689100 w 2692601"/>
                  <a:gd name="connsiteY74" fmla="*/ 2006600 h 2458359"/>
                  <a:gd name="connsiteX75" fmla="*/ 1698625 w 2692601"/>
                  <a:gd name="connsiteY75" fmla="*/ 2117725 h 2458359"/>
                  <a:gd name="connsiteX76" fmla="*/ 1663700 w 2692601"/>
                  <a:gd name="connsiteY76" fmla="*/ 2206625 h 2458359"/>
                  <a:gd name="connsiteX77" fmla="*/ 1663700 w 2692601"/>
                  <a:gd name="connsiteY77" fmla="*/ 2286000 h 2458359"/>
                  <a:gd name="connsiteX78" fmla="*/ 1587500 w 2692601"/>
                  <a:gd name="connsiteY78" fmla="*/ 2339975 h 2458359"/>
                  <a:gd name="connsiteX79" fmla="*/ 1479550 w 2692601"/>
                  <a:gd name="connsiteY79" fmla="*/ 2333625 h 2458359"/>
                  <a:gd name="connsiteX80" fmla="*/ 1527175 w 2692601"/>
                  <a:gd name="connsiteY80" fmla="*/ 2374900 h 2458359"/>
                  <a:gd name="connsiteX81" fmla="*/ 1628775 w 2692601"/>
                  <a:gd name="connsiteY81" fmla="*/ 2400300 h 2458359"/>
                  <a:gd name="connsiteX82" fmla="*/ 1749425 w 2692601"/>
                  <a:gd name="connsiteY82" fmla="*/ 2330450 h 2458359"/>
                  <a:gd name="connsiteX83" fmla="*/ 1781175 w 2692601"/>
                  <a:gd name="connsiteY83" fmla="*/ 2263775 h 2458359"/>
                  <a:gd name="connsiteX84" fmla="*/ 1765300 w 2692601"/>
                  <a:gd name="connsiteY84" fmla="*/ 2359025 h 2458359"/>
                  <a:gd name="connsiteX85" fmla="*/ 1758950 w 2692601"/>
                  <a:gd name="connsiteY85" fmla="*/ 2374900 h 2458359"/>
                  <a:gd name="connsiteX86" fmla="*/ 1711325 w 2692601"/>
                  <a:gd name="connsiteY86" fmla="*/ 2425700 h 2458359"/>
                  <a:gd name="connsiteX87" fmla="*/ 1778000 w 2692601"/>
                  <a:gd name="connsiteY87" fmla="*/ 2397125 h 2458359"/>
                  <a:gd name="connsiteX88" fmla="*/ 1828800 w 2692601"/>
                  <a:gd name="connsiteY88" fmla="*/ 2352675 h 2458359"/>
                  <a:gd name="connsiteX89" fmla="*/ 1885950 w 2692601"/>
                  <a:gd name="connsiteY89" fmla="*/ 2359025 h 2458359"/>
                  <a:gd name="connsiteX90" fmla="*/ 1974850 w 2692601"/>
                  <a:gd name="connsiteY90" fmla="*/ 2346325 h 2458359"/>
                  <a:gd name="connsiteX91" fmla="*/ 2060575 w 2692601"/>
                  <a:gd name="connsiteY91" fmla="*/ 2260600 h 2458359"/>
                  <a:gd name="connsiteX92" fmla="*/ 1990725 w 2692601"/>
                  <a:gd name="connsiteY92" fmla="*/ 2286000 h 2458359"/>
                  <a:gd name="connsiteX93" fmla="*/ 1943100 w 2692601"/>
                  <a:gd name="connsiteY93" fmla="*/ 2298700 h 2458359"/>
                  <a:gd name="connsiteX94" fmla="*/ 1920875 w 2692601"/>
                  <a:gd name="connsiteY94" fmla="*/ 2273300 h 2458359"/>
                  <a:gd name="connsiteX95" fmla="*/ 1968500 w 2692601"/>
                  <a:gd name="connsiteY95" fmla="*/ 2133600 h 2458359"/>
                  <a:gd name="connsiteX96" fmla="*/ 1993900 w 2692601"/>
                  <a:gd name="connsiteY96" fmla="*/ 2016125 h 2458359"/>
                  <a:gd name="connsiteX97" fmla="*/ 2073275 w 2692601"/>
                  <a:gd name="connsiteY97" fmla="*/ 1949450 h 2458359"/>
                  <a:gd name="connsiteX98" fmla="*/ 2133600 w 2692601"/>
                  <a:gd name="connsiteY98" fmla="*/ 1825625 h 2458359"/>
                  <a:gd name="connsiteX99" fmla="*/ 2187575 w 2692601"/>
                  <a:gd name="connsiteY99" fmla="*/ 1743075 h 2458359"/>
                  <a:gd name="connsiteX100" fmla="*/ 2289175 w 2692601"/>
                  <a:gd name="connsiteY100" fmla="*/ 1730375 h 2458359"/>
                  <a:gd name="connsiteX101" fmla="*/ 2416175 w 2692601"/>
                  <a:gd name="connsiteY101" fmla="*/ 1790700 h 2458359"/>
                  <a:gd name="connsiteX102" fmla="*/ 2540000 w 2692601"/>
                  <a:gd name="connsiteY102" fmla="*/ 1876425 h 2458359"/>
                  <a:gd name="connsiteX103" fmla="*/ 2622550 w 2692601"/>
                  <a:gd name="connsiteY103" fmla="*/ 1905000 h 2458359"/>
                  <a:gd name="connsiteX104" fmla="*/ 2673350 w 2692601"/>
                  <a:gd name="connsiteY104" fmla="*/ 1889125 h 2458359"/>
                  <a:gd name="connsiteX105" fmla="*/ 2692400 w 2692601"/>
                  <a:gd name="connsiteY105" fmla="*/ 1787525 h 2458359"/>
                  <a:gd name="connsiteX106" fmla="*/ 2673350 w 2692601"/>
                  <a:gd name="connsiteY106" fmla="*/ 1616075 h 2458359"/>
                  <a:gd name="connsiteX107" fmla="*/ 2638425 w 2692601"/>
                  <a:gd name="connsiteY107" fmla="*/ 1574800 h 2458359"/>
                  <a:gd name="connsiteX108" fmla="*/ 2657475 w 2692601"/>
                  <a:gd name="connsiteY108" fmla="*/ 1654175 h 2458359"/>
                  <a:gd name="connsiteX109" fmla="*/ 2651125 w 2692601"/>
                  <a:gd name="connsiteY109" fmla="*/ 1771650 h 2458359"/>
                  <a:gd name="connsiteX110" fmla="*/ 2638425 w 2692601"/>
                  <a:gd name="connsiteY110" fmla="*/ 1816100 h 2458359"/>
                  <a:gd name="connsiteX111" fmla="*/ 2600325 w 2692601"/>
                  <a:gd name="connsiteY111" fmla="*/ 1816100 h 2458359"/>
                  <a:gd name="connsiteX112" fmla="*/ 2546350 w 2692601"/>
                  <a:gd name="connsiteY112" fmla="*/ 1784350 h 2458359"/>
                  <a:gd name="connsiteX113" fmla="*/ 2606675 w 2692601"/>
                  <a:gd name="connsiteY113" fmla="*/ 1787525 h 2458359"/>
                  <a:gd name="connsiteX114" fmla="*/ 2638425 w 2692601"/>
                  <a:gd name="connsiteY114" fmla="*/ 1746250 h 2458359"/>
                  <a:gd name="connsiteX115" fmla="*/ 2628900 w 2692601"/>
                  <a:gd name="connsiteY115" fmla="*/ 1739900 h 2458359"/>
                  <a:gd name="connsiteX116" fmla="*/ 2590800 w 2692601"/>
                  <a:gd name="connsiteY116" fmla="*/ 1768475 h 2458359"/>
                  <a:gd name="connsiteX117" fmla="*/ 2549525 w 2692601"/>
                  <a:gd name="connsiteY117" fmla="*/ 1768475 h 2458359"/>
                  <a:gd name="connsiteX118" fmla="*/ 2498725 w 2692601"/>
                  <a:gd name="connsiteY118" fmla="*/ 1733550 h 2458359"/>
                  <a:gd name="connsiteX119" fmla="*/ 2444750 w 2692601"/>
                  <a:gd name="connsiteY119" fmla="*/ 1660525 h 2458359"/>
                  <a:gd name="connsiteX120" fmla="*/ 2339975 w 2692601"/>
                  <a:gd name="connsiteY120" fmla="*/ 1625600 h 2458359"/>
                  <a:gd name="connsiteX121" fmla="*/ 2308225 w 2692601"/>
                  <a:gd name="connsiteY121" fmla="*/ 1558925 h 2458359"/>
                  <a:gd name="connsiteX122" fmla="*/ 2298700 w 2692601"/>
                  <a:gd name="connsiteY122" fmla="*/ 1511300 h 2458359"/>
                  <a:gd name="connsiteX123" fmla="*/ 2200275 w 2692601"/>
                  <a:gd name="connsiteY123" fmla="*/ 1460500 h 2458359"/>
                  <a:gd name="connsiteX124" fmla="*/ 2085975 w 2692601"/>
                  <a:gd name="connsiteY124" fmla="*/ 1304925 h 2458359"/>
                  <a:gd name="connsiteX125" fmla="*/ 1949450 w 2692601"/>
                  <a:gd name="connsiteY125" fmla="*/ 1076325 h 2458359"/>
                  <a:gd name="connsiteX126" fmla="*/ 1809750 w 2692601"/>
                  <a:gd name="connsiteY126" fmla="*/ 822325 h 2458359"/>
                  <a:gd name="connsiteX127" fmla="*/ 1793875 w 2692601"/>
                  <a:gd name="connsiteY127" fmla="*/ 723900 h 2458359"/>
                  <a:gd name="connsiteX128" fmla="*/ 1724025 w 2692601"/>
                  <a:gd name="connsiteY128" fmla="*/ 625475 h 2458359"/>
                  <a:gd name="connsiteX129" fmla="*/ 1682750 w 2692601"/>
                  <a:gd name="connsiteY129" fmla="*/ 539750 h 2458359"/>
                  <a:gd name="connsiteX130" fmla="*/ 1651000 w 2692601"/>
                  <a:gd name="connsiteY130" fmla="*/ 520700 h 2458359"/>
                  <a:gd name="connsiteX131" fmla="*/ 1663700 w 2692601"/>
                  <a:gd name="connsiteY131" fmla="*/ 488950 h 2458359"/>
                  <a:gd name="connsiteX132" fmla="*/ 1676400 w 2692601"/>
                  <a:gd name="connsiteY132" fmla="*/ 469900 h 2458359"/>
                  <a:gd name="connsiteX133" fmla="*/ 1657350 w 2692601"/>
                  <a:gd name="connsiteY133" fmla="*/ 425450 h 2458359"/>
                  <a:gd name="connsiteX134" fmla="*/ 1606550 w 2692601"/>
                  <a:gd name="connsiteY134" fmla="*/ 390525 h 2458359"/>
                  <a:gd name="connsiteX135" fmla="*/ 1555750 w 2692601"/>
                  <a:gd name="connsiteY135" fmla="*/ 301625 h 2458359"/>
                  <a:gd name="connsiteX136" fmla="*/ 1514475 w 2692601"/>
                  <a:gd name="connsiteY136" fmla="*/ 228600 h 2458359"/>
                  <a:gd name="connsiteX137" fmla="*/ 1425575 w 2692601"/>
                  <a:gd name="connsiteY137" fmla="*/ 142875 h 2458359"/>
                  <a:gd name="connsiteX138" fmla="*/ 1371600 w 2692601"/>
                  <a:gd name="connsiteY138" fmla="*/ 123825 h 2458359"/>
                  <a:gd name="connsiteX139" fmla="*/ 1323975 w 2692601"/>
                  <a:gd name="connsiteY139" fmla="*/ 85725 h 2458359"/>
                  <a:gd name="connsiteX140" fmla="*/ 1171575 w 2692601"/>
                  <a:gd name="connsiteY140" fmla="*/ 34925 h 2458359"/>
                  <a:gd name="connsiteX141" fmla="*/ 892175 w 2692601"/>
                  <a:gd name="connsiteY141" fmla="*/ 0 h 2458359"/>
                  <a:gd name="connsiteX142" fmla="*/ 762000 w 2692601"/>
                  <a:gd name="connsiteY142" fmla="*/ 25400 h 2458359"/>
                  <a:gd name="connsiteX143" fmla="*/ 660400 w 2692601"/>
                  <a:gd name="connsiteY143" fmla="*/ 60325 h 2458359"/>
                  <a:gd name="connsiteX144" fmla="*/ 561975 w 2692601"/>
                  <a:gd name="connsiteY144" fmla="*/ 107950 h 2458359"/>
                  <a:gd name="connsiteX145" fmla="*/ 485775 w 2692601"/>
                  <a:gd name="connsiteY145" fmla="*/ 158750 h 2458359"/>
                  <a:gd name="connsiteX146" fmla="*/ 409575 w 2692601"/>
                  <a:gd name="connsiteY146" fmla="*/ 196850 h 2458359"/>
                  <a:gd name="connsiteX147" fmla="*/ 374650 w 2692601"/>
                  <a:gd name="connsiteY147" fmla="*/ 260350 h 2458359"/>
                  <a:gd name="connsiteX148" fmla="*/ 368300 w 2692601"/>
                  <a:gd name="connsiteY148" fmla="*/ 307975 h 2458359"/>
                  <a:gd name="connsiteX149" fmla="*/ 292100 w 2692601"/>
                  <a:gd name="connsiteY149" fmla="*/ 381000 h 2458359"/>
                  <a:gd name="connsiteX150" fmla="*/ 206375 w 2692601"/>
                  <a:gd name="connsiteY150" fmla="*/ 504825 h 2458359"/>
                  <a:gd name="connsiteX151" fmla="*/ 133350 w 2692601"/>
                  <a:gd name="connsiteY151" fmla="*/ 676275 h 2458359"/>
                  <a:gd name="connsiteX152" fmla="*/ 76200 w 2692601"/>
                  <a:gd name="connsiteY152" fmla="*/ 844550 h 2458359"/>
                  <a:gd name="connsiteX153" fmla="*/ 25400 w 2692601"/>
                  <a:gd name="connsiteY153" fmla="*/ 1009650 h 2458359"/>
                  <a:gd name="connsiteX154" fmla="*/ 0 w 2692601"/>
                  <a:gd name="connsiteY154" fmla="*/ 1149350 h 2458359"/>
                  <a:gd name="connsiteX155" fmla="*/ 15875 w 2692601"/>
                  <a:gd name="connsiteY155" fmla="*/ 1308100 h 2458359"/>
                  <a:gd name="connsiteX156" fmla="*/ 15875 w 2692601"/>
                  <a:gd name="connsiteY156" fmla="*/ 1304925 h 2458359"/>
                  <a:gd name="connsiteX157" fmla="*/ 19050 w 2692601"/>
                  <a:gd name="connsiteY157" fmla="*/ 1184275 h 2458359"/>
                  <a:gd name="connsiteX158" fmla="*/ 53975 w 2692601"/>
                  <a:gd name="connsiteY158" fmla="*/ 1120775 h 2458359"/>
                  <a:gd name="connsiteX159" fmla="*/ 47625 w 2692601"/>
                  <a:gd name="connsiteY159" fmla="*/ 1260475 h 2458359"/>
                  <a:gd name="connsiteX160" fmla="*/ 44450 w 2692601"/>
                  <a:gd name="connsiteY160" fmla="*/ 1339850 h 2458359"/>
                  <a:gd name="connsiteX161" fmla="*/ 44450 w 2692601"/>
                  <a:gd name="connsiteY161" fmla="*/ 1428750 h 2458359"/>
                  <a:gd name="connsiteX162" fmla="*/ 73025 w 2692601"/>
                  <a:gd name="connsiteY162" fmla="*/ 1492250 h 2458359"/>
                  <a:gd name="connsiteX163" fmla="*/ 114300 w 2692601"/>
                  <a:gd name="connsiteY163" fmla="*/ 1584325 h 2458359"/>
                  <a:gd name="connsiteX164" fmla="*/ 165100 w 2692601"/>
                  <a:gd name="connsiteY164" fmla="*/ 1609725 h 2458359"/>
                  <a:gd name="connsiteX0" fmla="*/ 165100 w 2692601"/>
                  <a:gd name="connsiteY0" fmla="*/ 1609725 h 2458359"/>
                  <a:gd name="connsiteX1" fmla="*/ 114300 w 2692601"/>
                  <a:gd name="connsiteY1" fmla="*/ 1511300 h 2458359"/>
                  <a:gd name="connsiteX2" fmla="*/ 92075 w 2692601"/>
                  <a:gd name="connsiteY2" fmla="*/ 1346200 h 2458359"/>
                  <a:gd name="connsiteX3" fmla="*/ 209550 w 2692601"/>
                  <a:gd name="connsiteY3" fmla="*/ 793750 h 2458359"/>
                  <a:gd name="connsiteX4" fmla="*/ 209550 w 2692601"/>
                  <a:gd name="connsiteY4" fmla="*/ 835025 h 2458359"/>
                  <a:gd name="connsiteX5" fmla="*/ 215900 w 2692601"/>
                  <a:gd name="connsiteY5" fmla="*/ 869950 h 2458359"/>
                  <a:gd name="connsiteX6" fmla="*/ 219075 w 2692601"/>
                  <a:gd name="connsiteY6" fmla="*/ 955675 h 2458359"/>
                  <a:gd name="connsiteX7" fmla="*/ 196850 w 2692601"/>
                  <a:gd name="connsiteY7" fmla="*/ 1031875 h 2458359"/>
                  <a:gd name="connsiteX8" fmla="*/ 187325 w 2692601"/>
                  <a:gd name="connsiteY8" fmla="*/ 1120775 h 2458359"/>
                  <a:gd name="connsiteX9" fmla="*/ 190500 w 2692601"/>
                  <a:gd name="connsiteY9" fmla="*/ 1282700 h 2458359"/>
                  <a:gd name="connsiteX10" fmla="*/ 187325 w 2692601"/>
                  <a:gd name="connsiteY10" fmla="*/ 1390650 h 2458359"/>
                  <a:gd name="connsiteX11" fmla="*/ 177800 w 2692601"/>
                  <a:gd name="connsiteY11" fmla="*/ 1470025 h 2458359"/>
                  <a:gd name="connsiteX12" fmla="*/ 193675 w 2692601"/>
                  <a:gd name="connsiteY12" fmla="*/ 1514475 h 2458359"/>
                  <a:gd name="connsiteX13" fmla="*/ 212725 w 2692601"/>
                  <a:gd name="connsiteY13" fmla="*/ 1555750 h 2458359"/>
                  <a:gd name="connsiteX14" fmla="*/ 238125 w 2692601"/>
                  <a:gd name="connsiteY14" fmla="*/ 1657350 h 2458359"/>
                  <a:gd name="connsiteX15" fmla="*/ 247650 w 2692601"/>
                  <a:gd name="connsiteY15" fmla="*/ 1736725 h 2458359"/>
                  <a:gd name="connsiteX16" fmla="*/ 285750 w 2692601"/>
                  <a:gd name="connsiteY16" fmla="*/ 1831975 h 2458359"/>
                  <a:gd name="connsiteX17" fmla="*/ 336550 w 2692601"/>
                  <a:gd name="connsiteY17" fmla="*/ 1955800 h 2458359"/>
                  <a:gd name="connsiteX18" fmla="*/ 415925 w 2692601"/>
                  <a:gd name="connsiteY18" fmla="*/ 2085975 h 2458359"/>
                  <a:gd name="connsiteX19" fmla="*/ 479425 w 2692601"/>
                  <a:gd name="connsiteY19" fmla="*/ 2136775 h 2458359"/>
                  <a:gd name="connsiteX20" fmla="*/ 514350 w 2692601"/>
                  <a:gd name="connsiteY20" fmla="*/ 2136775 h 2458359"/>
                  <a:gd name="connsiteX21" fmla="*/ 574675 w 2692601"/>
                  <a:gd name="connsiteY21" fmla="*/ 2143125 h 2458359"/>
                  <a:gd name="connsiteX22" fmla="*/ 603250 w 2692601"/>
                  <a:gd name="connsiteY22" fmla="*/ 2168525 h 2458359"/>
                  <a:gd name="connsiteX23" fmla="*/ 647700 w 2692601"/>
                  <a:gd name="connsiteY23" fmla="*/ 2171700 h 2458359"/>
                  <a:gd name="connsiteX24" fmla="*/ 660400 w 2692601"/>
                  <a:gd name="connsiteY24" fmla="*/ 2206625 h 2458359"/>
                  <a:gd name="connsiteX25" fmla="*/ 631825 w 2692601"/>
                  <a:gd name="connsiteY25" fmla="*/ 2251075 h 2458359"/>
                  <a:gd name="connsiteX26" fmla="*/ 635000 w 2692601"/>
                  <a:gd name="connsiteY26" fmla="*/ 2295525 h 2458359"/>
                  <a:gd name="connsiteX27" fmla="*/ 669925 w 2692601"/>
                  <a:gd name="connsiteY27" fmla="*/ 2359025 h 2458359"/>
                  <a:gd name="connsiteX28" fmla="*/ 723901 w 2692601"/>
                  <a:gd name="connsiteY28" fmla="*/ 2458359 h 2458359"/>
                  <a:gd name="connsiteX29" fmla="*/ 769258 w 2692601"/>
                  <a:gd name="connsiteY29" fmla="*/ 2443392 h 2458359"/>
                  <a:gd name="connsiteX30" fmla="*/ 780145 w 2692601"/>
                  <a:gd name="connsiteY30" fmla="*/ 2387601 h 2458359"/>
                  <a:gd name="connsiteX31" fmla="*/ 844550 w 2692601"/>
                  <a:gd name="connsiteY31" fmla="*/ 2325916 h 2458359"/>
                  <a:gd name="connsiteX32" fmla="*/ 928914 w 2692601"/>
                  <a:gd name="connsiteY32" fmla="*/ 2241550 h 2458359"/>
                  <a:gd name="connsiteX33" fmla="*/ 993775 w 2692601"/>
                  <a:gd name="connsiteY33" fmla="*/ 2146300 h 2458359"/>
                  <a:gd name="connsiteX34" fmla="*/ 1012825 w 2692601"/>
                  <a:gd name="connsiteY34" fmla="*/ 2120900 h 2458359"/>
                  <a:gd name="connsiteX35" fmla="*/ 994381 w 2692601"/>
                  <a:gd name="connsiteY35" fmla="*/ 2054225 h 2458359"/>
                  <a:gd name="connsiteX36" fmla="*/ 958850 w 2692601"/>
                  <a:gd name="connsiteY36" fmla="*/ 1984375 h 2458359"/>
                  <a:gd name="connsiteX37" fmla="*/ 908050 w 2692601"/>
                  <a:gd name="connsiteY37" fmla="*/ 1895475 h 2458359"/>
                  <a:gd name="connsiteX38" fmla="*/ 815975 w 2692601"/>
                  <a:gd name="connsiteY38" fmla="*/ 1895475 h 2458359"/>
                  <a:gd name="connsiteX39" fmla="*/ 676275 w 2692601"/>
                  <a:gd name="connsiteY39" fmla="*/ 1752600 h 2458359"/>
                  <a:gd name="connsiteX40" fmla="*/ 558800 w 2692601"/>
                  <a:gd name="connsiteY40" fmla="*/ 1552575 h 2458359"/>
                  <a:gd name="connsiteX41" fmla="*/ 434975 w 2692601"/>
                  <a:gd name="connsiteY41" fmla="*/ 1346200 h 2458359"/>
                  <a:gd name="connsiteX42" fmla="*/ 396875 w 2692601"/>
                  <a:gd name="connsiteY42" fmla="*/ 1241425 h 2458359"/>
                  <a:gd name="connsiteX43" fmla="*/ 381000 w 2692601"/>
                  <a:gd name="connsiteY43" fmla="*/ 1041400 h 2458359"/>
                  <a:gd name="connsiteX44" fmla="*/ 355600 w 2692601"/>
                  <a:gd name="connsiteY44" fmla="*/ 990600 h 2458359"/>
                  <a:gd name="connsiteX45" fmla="*/ 365125 w 2692601"/>
                  <a:gd name="connsiteY45" fmla="*/ 923925 h 2458359"/>
                  <a:gd name="connsiteX46" fmla="*/ 365125 w 2692601"/>
                  <a:gd name="connsiteY46" fmla="*/ 650875 h 2458359"/>
                  <a:gd name="connsiteX47" fmla="*/ 450850 w 2692601"/>
                  <a:gd name="connsiteY47" fmla="*/ 431800 h 2458359"/>
                  <a:gd name="connsiteX48" fmla="*/ 514350 w 2692601"/>
                  <a:gd name="connsiteY48" fmla="*/ 406400 h 2458359"/>
                  <a:gd name="connsiteX49" fmla="*/ 609600 w 2692601"/>
                  <a:gd name="connsiteY49" fmla="*/ 406400 h 2458359"/>
                  <a:gd name="connsiteX50" fmla="*/ 698500 w 2692601"/>
                  <a:gd name="connsiteY50" fmla="*/ 323850 h 2458359"/>
                  <a:gd name="connsiteX51" fmla="*/ 688975 w 2692601"/>
                  <a:gd name="connsiteY51" fmla="*/ 260350 h 2458359"/>
                  <a:gd name="connsiteX52" fmla="*/ 733425 w 2692601"/>
                  <a:gd name="connsiteY52" fmla="*/ 269875 h 2458359"/>
                  <a:gd name="connsiteX53" fmla="*/ 796925 w 2692601"/>
                  <a:gd name="connsiteY53" fmla="*/ 361950 h 2458359"/>
                  <a:gd name="connsiteX54" fmla="*/ 854075 w 2692601"/>
                  <a:gd name="connsiteY54" fmla="*/ 361950 h 2458359"/>
                  <a:gd name="connsiteX55" fmla="*/ 958850 w 2692601"/>
                  <a:gd name="connsiteY55" fmla="*/ 441325 h 2458359"/>
                  <a:gd name="connsiteX56" fmla="*/ 984250 w 2692601"/>
                  <a:gd name="connsiteY56" fmla="*/ 558800 h 2458359"/>
                  <a:gd name="connsiteX57" fmla="*/ 1063625 w 2692601"/>
                  <a:gd name="connsiteY57" fmla="*/ 717550 h 2458359"/>
                  <a:gd name="connsiteX58" fmla="*/ 1162050 w 2692601"/>
                  <a:gd name="connsiteY58" fmla="*/ 806450 h 2458359"/>
                  <a:gd name="connsiteX59" fmla="*/ 1238250 w 2692601"/>
                  <a:gd name="connsiteY59" fmla="*/ 1025525 h 2458359"/>
                  <a:gd name="connsiteX60" fmla="*/ 1235075 w 2692601"/>
                  <a:gd name="connsiteY60" fmla="*/ 1165225 h 2458359"/>
                  <a:gd name="connsiteX61" fmla="*/ 1273175 w 2692601"/>
                  <a:gd name="connsiteY61" fmla="*/ 1368425 h 2458359"/>
                  <a:gd name="connsiteX62" fmla="*/ 1358900 w 2692601"/>
                  <a:gd name="connsiteY62" fmla="*/ 1476375 h 2458359"/>
                  <a:gd name="connsiteX63" fmla="*/ 1416050 w 2692601"/>
                  <a:gd name="connsiteY63" fmla="*/ 1508125 h 2458359"/>
                  <a:gd name="connsiteX64" fmla="*/ 1457325 w 2692601"/>
                  <a:gd name="connsiteY64" fmla="*/ 1501775 h 2458359"/>
                  <a:gd name="connsiteX65" fmla="*/ 1406525 w 2692601"/>
                  <a:gd name="connsiteY65" fmla="*/ 1444625 h 2458359"/>
                  <a:gd name="connsiteX66" fmla="*/ 1371600 w 2692601"/>
                  <a:gd name="connsiteY66" fmla="*/ 1301750 h 2458359"/>
                  <a:gd name="connsiteX67" fmla="*/ 1457325 w 2692601"/>
                  <a:gd name="connsiteY67" fmla="*/ 1390650 h 2458359"/>
                  <a:gd name="connsiteX68" fmla="*/ 1492250 w 2692601"/>
                  <a:gd name="connsiteY68" fmla="*/ 1492250 h 2458359"/>
                  <a:gd name="connsiteX69" fmla="*/ 1539875 w 2692601"/>
                  <a:gd name="connsiteY69" fmla="*/ 1581150 h 2458359"/>
                  <a:gd name="connsiteX70" fmla="*/ 1536700 w 2692601"/>
                  <a:gd name="connsiteY70" fmla="*/ 1682750 h 2458359"/>
                  <a:gd name="connsiteX71" fmla="*/ 1533525 w 2692601"/>
                  <a:gd name="connsiteY71" fmla="*/ 1774825 h 2458359"/>
                  <a:gd name="connsiteX72" fmla="*/ 1597025 w 2692601"/>
                  <a:gd name="connsiteY72" fmla="*/ 1831975 h 2458359"/>
                  <a:gd name="connsiteX73" fmla="*/ 1654175 w 2692601"/>
                  <a:gd name="connsiteY73" fmla="*/ 1911350 h 2458359"/>
                  <a:gd name="connsiteX74" fmla="*/ 1689100 w 2692601"/>
                  <a:gd name="connsiteY74" fmla="*/ 2006600 h 2458359"/>
                  <a:gd name="connsiteX75" fmla="*/ 1698625 w 2692601"/>
                  <a:gd name="connsiteY75" fmla="*/ 2117725 h 2458359"/>
                  <a:gd name="connsiteX76" fmla="*/ 1663700 w 2692601"/>
                  <a:gd name="connsiteY76" fmla="*/ 2206625 h 2458359"/>
                  <a:gd name="connsiteX77" fmla="*/ 1663700 w 2692601"/>
                  <a:gd name="connsiteY77" fmla="*/ 2286000 h 2458359"/>
                  <a:gd name="connsiteX78" fmla="*/ 1587500 w 2692601"/>
                  <a:gd name="connsiteY78" fmla="*/ 2339975 h 2458359"/>
                  <a:gd name="connsiteX79" fmla="*/ 1479550 w 2692601"/>
                  <a:gd name="connsiteY79" fmla="*/ 2333625 h 2458359"/>
                  <a:gd name="connsiteX80" fmla="*/ 1527175 w 2692601"/>
                  <a:gd name="connsiteY80" fmla="*/ 2374900 h 2458359"/>
                  <a:gd name="connsiteX81" fmla="*/ 1628775 w 2692601"/>
                  <a:gd name="connsiteY81" fmla="*/ 2400300 h 2458359"/>
                  <a:gd name="connsiteX82" fmla="*/ 1749425 w 2692601"/>
                  <a:gd name="connsiteY82" fmla="*/ 2330450 h 2458359"/>
                  <a:gd name="connsiteX83" fmla="*/ 1781175 w 2692601"/>
                  <a:gd name="connsiteY83" fmla="*/ 2263775 h 2458359"/>
                  <a:gd name="connsiteX84" fmla="*/ 1765300 w 2692601"/>
                  <a:gd name="connsiteY84" fmla="*/ 2359025 h 2458359"/>
                  <a:gd name="connsiteX85" fmla="*/ 1758950 w 2692601"/>
                  <a:gd name="connsiteY85" fmla="*/ 2374900 h 2458359"/>
                  <a:gd name="connsiteX86" fmla="*/ 1711325 w 2692601"/>
                  <a:gd name="connsiteY86" fmla="*/ 2425700 h 2458359"/>
                  <a:gd name="connsiteX87" fmla="*/ 1778000 w 2692601"/>
                  <a:gd name="connsiteY87" fmla="*/ 2397125 h 2458359"/>
                  <a:gd name="connsiteX88" fmla="*/ 1828800 w 2692601"/>
                  <a:gd name="connsiteY88" fmla="*/ 2352675 h 2458359"/>
                  <a:gd name="connsiteX89" fmla="*/ 1885950 w 2692601"/>
                  <a:gd name="connsiteY89" fmla="*/ 2359025 h 2458359"/>
                  <a:gd name="connsiteX90" fmla="*/ 1974850 w 2692601"/>
                  <a:gd name="connsiteY90" fmla="*/ 2346325 h 2458359"/>
                  <a:gd name="connsiteX91" fmla="*/ 2060575 w 2692601"/>
                  <a:gd name="connsiteY91" fmla="*/ 2260600 h 2458359"/>
                  <a:gd name="connsiteX92" fmla="*/ 1990725 w 2692601"/>
                  <a:gd name="connsiteY92" fmla="*/ 2286000 h 2458359"/>
                  <a:gd name="connsiteX93" fmla="*/ 1943100 w 2692601"/>
                  <a:gd name="connsiteY93" fmla="*/ 2298700 h 2458359"/>
                  <a:gd name="connsiteX94" fmla="*/ 1920875 w 2692601"/>
                  <a:gd name="connsiteY94" fmla="*/ 2273300 h 2458359"/>
                  <a:gd name="connsiteX95" fmla="*/ 1968500 w 2692601"/>
                  <a:gd name="connsiteY95" fmla="*/ 2133600 h 2458359"/>
                  <a:gd name="connsiteX96" fmla="*/ 1993900 w 2692601"/>
                  <a:gd name="connsiteY96" fmla="*/ 2016125 h 2458359"/>
                  <a:gd name="connsiteX97" fmla="*/ 2073275 w 2692601"/>
                  <a:gd name="connsiteY97" fmla="*/ 1949450 h 2458359"/>
                  <a:gd name="connsiteX98" fmla="*/ 2133600 w 2692601"/>
                  <a:gd name="connsiteY98" fmla="*/ 1825625 h 2458359"/>
                  <a:gd name="connsiteX99" fmla="*/ 2187575 w 2692601"/>
                  <a:gd name="connsiteY99" fmla="*/ 1743075 h 2458359"/>
                  <a:gd name="connsiteX100" fmla="*/ 2289175 w 2692601"/>
                  <a:gd name="connsiteY100" fmla="*/ 1730375 h 2458359"/>
                  <a:gd name="connsiteX101" fmla="*/ 2416175 w 2692601"/>
                  <a:gd name="connsiteY101" fmla="*/ 1790700 h 2458359"/>
                  <a:gd name="connsiteX102" fmla="*/ 2540000 w 2692601"/>
                  <a:gd name="connsiteY102" fmla="*/ 1876425 h 2458359"/>
                  <a:gd name="connsiteX103" fmla="*/ 2622550 w 2692601"/>
                  <a:gd name="connsiteY103" fmla="*/ 1905000 h 2458359"/>
                  <a:gd name="connsiteX104" fmla="*/ 2673350 w 2692601"/>
                  <a:gd name="connsiteY104" fmla="*/ 1889125 h 2458359"/>
                  <a:gd name="connsiteX105" fmla="*/ 2692400 w 2692601"/>
                  <a:gd name="connsiteY105" fmla="*/ 1787525 h 2458359"/>
                  <a:gd name="connsiteX106" fmla="*/ 2673350 w 2692601"/>
                  <a:gd name="connsiteY106" fmla="*/ 1616075 h 2458359"/>
                  <a:gd name="connsiteX107" fmla="*/ 2638425 w 2692601"/>
                  <a:gd name="connsiteY107" fmla="*/ 1574800 h 2458359"/>
                  <a:gd name="connsiteX108" fmla="*/ 2657475 w 2692601"/>
                  <a:gd name="connsiteY108" fmla="*/ 1654175 h 2458359"/>
                  <a:gd name="connsiteX109" fmla="*/ 2651125 w 2692601"/>
                  <a:gd name="connsiteY109" fmla="*/ 1771650 h 2458359"/>
                  <a:gd name="connsiteX110" fmla="*/ 2638425 w 2692601"/>
                  <a:gd name="connsiteY110" fmla="*/ 1816100 h 2458359"/>
                  <a:gd name="connsiteX111" fmla="*/ 2600325 w 2692601"/>
                  <a:gd name="connsiteY111" fmla="*/ 1816100 h 2458359"/>
                  <a:gd name="connsiteX112" fmla="*/ 2546350 w 2692601"/>
                  <a:gd name="connsiteY112" fmla="*/ 1784350 h 2458359"/>
                  <a:gd name="connsiteX113" fmla="*/ 2606675 w 2692601"/>
                  <a:gd name="connsiteY113" fmla="*/ 1787525 h 2458359"/>
                  <a:gd name="connsiteX114" fmla="*/ 2638425 w 2692601"/>
                  <a:gd name="connsiteY114" fmla="*/ 1746250 h 2458359"/>
                  <a:gd name="connsiteX115" fmla="*/ 2628900 w 2692601"/>
                  <a:gd name="connsiteY115" fmla="*/ 1739900 h 2458359"/>
                  <a:gd name="connsiteX116" fmla="*/ 2590800 w 2692601"/>
                  <a:gd name="connsiteY116" fmla="*/ 1768475 h 2458359"/>
                  <a:gd name="connsiteX117" fmla="*/ 2549525 w 2692601"/>
                  <a:gd name="connsiteY117" fmla="*/ 1768475 h 2458359"/>
                  <a:gd name="connsiteX118" fmla="*/ 2498725 w 2692601"/>
                  <a:gd name="connsiteY118" fmla="*/ 1733550 h 2458359"/>
                  <a:gd name="connsiteX119" fmla="*/ 2444750 w 2692601"/>
                  <a:gd name="connsiteY119" fmla="*/ 1660525 h 2458359"/>
                  <a:gd name="connsiteX120" fmla="*/ 2339975 w 2692601"/>
                  <a:gd name="connsiteY120" fmla="*/ 1625600 h 2458359"/>
                  <a:gd name="connsiteX121" fmla="*/ 2308225 w 2692601"/>
                  <a:gd name="connsiteY121" fmla="*/ 1558925 h 2458359"/>
                  <a:gd name="connsiteX122" fmla="*/ 2298700 w 2692601"/>
                  <a:gd name="connsiteY122" fmla="*/ 1511300 h 2458359"/>
                  <a:gd name="connsiteX123" fmla="*/ 2200275 w 2692601"/>
                  <a:gd name="connsiteY123" fmla="*/ 1460500 h 2458359"/>
                  <a:gd name="connsiteX124" fmla="*/ 2085975 w 2692601"/>
                  <a:gd name="connsiteY124" fmla="*/ 1304925 h 2458359"/>
                  <a:gd name="connsiteX125" fmla="*/ 1949450 w 2692601"/>
                  <a:gd name="connsiteY125" fmla="*/ 1076325 h 2458359"/>
                  <a:gd name="connsiteX126" fmla="*/ 1809750 w 2692601"/>
                  <a:gd name="connsiteY126" fmla="*/ 822325 h 2458359"/>
                  <a:gd name="connsiteX127" fmla="*/ 1793875 w 2692601"/>
                  <a:gd name="connsiteY127" fmla="*/ 723900 h 2458359"/>
                  <a:gd name="connsiteX128" fmla="*/ 1724025 w 2692601"/>
                  <a:gd name="connsiteY128" fmla="*/ 625475 h 2458359"/>
                  <a:gd name="connsiteX129" fmla="*/ 1682750 w 2692601"/>
                  <a:gd name="connsiteY129" fmla="*/ 539750 h 2458359"/>
                  <a:gd name="connsiteX130" fmla="*/ 1651000 w 2692601"/>
                  <a:gd name="connsiteY130" fmla="*/ 520700 h 2458359"/>
                  <a:gd name="connsiteX131" fmla="*/ 1663700 w 2692601"/>
                  <a:gd name="connsiteY131" fmla="*/ 488950 h 2458359"/>
                  <a:gd name="connsiteX132" fmla="*/ 1676400 w 2692601"/>
                  <a:gd name="connsiteY132" fmla="*/ 469900 h 2458359"/>
                  <a:gd name="connsiteX133" fmla="*/ 1657350 w 2692601"/>
                  <a:gd name="connsiteY133" fmla="*/ 425450 h 2458359"/>
                  <a:gd name="connsiteX134" fmla="*/ 1606550 w 2692601"/>
                  <a:gd name="connsiteY134" fmla="*/ 390525 h 2458359"/>
                  <a:gd name="connsiteX135" fmla="*/ 1555750 w 2692601"/>
                  <a:gd name="connsiteY135" fmla="*/ 301625 h 2458359"/>
                  <a:gd name="connsiteX136" fmla="*/ 1514475 w 2692601"/>
                  <a:gd name="connsiteY136" fmla="*/ 228600 h 2458359"/>
                  <a:gd name="connsiteX137" fmla="*/ 1425575 w 2692601"/>
                  <a:gd name="connsiteY137" fmla="*/ 142875 h 2458359"/>
                  <a:gd name="connsiteX138" fmla="*/ 1371600 w 2692601"/>
                  <a:gd name="connsiteY138" fmla="*/ 123825 h 2458359"/>
                  <a:gd name="connsiteX139" fmla="*/ 1323975 w 2692601"/>
                  <a:gd name="connsiteY139" fmla="*/ 85725 h 2458359"/>
                  <a:gd name="connsiteX140" fmla="*/ 1171575 w 2692601"/>
                  <a:gd name="connsiteY140" fmla="*/ 34925 h 2458359"/>
                  <a:gd name="connsiteX141" fmla="*/ 892175 w 2692601"/>
                  <a:gd name="connsiteY141" fmla="*/ 0 h 2458359"/>
                  <a:gd name="connsiteX142" fmla="*/ 762000 w 2692601"/>
                  <a:gd name="connsiteY142" fmla="*/ 25400 h 2458359"/>
                  <a:gd name="connsiteX143" fmla="*/ 660400 w 2692601"/>
                  <a:gd name="connsiteY143" fmla="*/ 60325 h 2458359"/>
                  <a:gd name="connsiteX144" fmla="*/ 561975 w 2692601"/>
                  <a:gd name="connsiteY144" fmla="*/ 107950 h 2458359"/>
                  <a:gd name="connsiteX145" fmla="*/ 485775 w 2692601"/>
                  <a:gd name="connsiteY145" fmla="*/ 158750 h 2458359"/>
                  <a:gd name="connsiteX146" fmla="*/ 409575 w 2692601"/>
                  <a:gd name="connsiteY146" fmla="*/ 196850 h 2458359"/>
                  <a:gd name="connsiteX147" fmla="*/ 374650 w 2692601"/>
                  <a:gd name="connsiteY147" fmla="*/ 260350 h 2458359"/>
                  <a:gd name="connsiteX148" fmla="*/ 368300 w 2692601"/>
                  <a:gd name="connsiteY148" fmla="*/ 307975 h 2458359"/>
                  <a:gd name="connsiteX149" fmla="*/ 292100 w 2692601"/>
                  <a:gd name="connsiteY149" fmla="*/ 381000 h 2458359"/>
                  <a:gd name="connsiteX150" fmla="*/ 206375 w 2692601"/>
                  <a:gd name="connsiteY150" fmla="*/ 504825 h 2458359"/>
                  <a:gd name="connsiteX151" fmla="*/ 133350 w 2692601"/>
                  <a:gd name="connsiteY151" fmla="*/ 676275 h 2458359"/>
                  <a:gd name="connsiteX152" fmla="*/ 76200 w 2692601"/>
                  <a:gd name="connsiteY152" fmla="*/ 844550 h 2458359"/>
                  <a:gd name="connsiteX153" fmla="*/ 25400 w 2692601"/>
                  <a:gd name="connsiteY153" fmla="*/ 1009650 h 2458359"/>
                  <a:gd name="connsiteX154" fmla="*/ 0 w 2692601"/>
                  <a:gd name="connsiteY154" fmla="*/ 1149350 h 2458359"/>
                  <a:gd name="connsiteX155" fmla="*/ 15875 w 2692601"/>
                  <a:gd name="connsiteY155" fmla="*/ 1308100 h 2458359"/>
                  <a:gd name="connsiteX156" fmla="*/ 15875 w 2692601"/>
                  <a:gd name="connsiteY156" fmla="*/ 1304925 h 2458359"/>
                  <a:gd name="connsiteX157" fmla="*/ 19050 w 2692601"/>
                  <a:gd name="connsiteY157" fmla="*/ 1184275 h 2458359"/>
                  <a:gd name="connsiteX158" fmla="*/ 53975 w 2692601"/>
                  <a:gd name="connsiteY158" fmla="*/ 1120775 h 2458359"/>
                  <a:gd name="connsiteX159" fmla="*/ 47625 w 2692601"/>
                  <a:gd name="connsiteY159" fmla="*/ 1260475 h 2458359"/>
                  <a:gd name="connsiteX160" fmla="*/ 44450 w 2692601"/>
                  <a:gd name="connsiteY160" fmla="*/ 1339850 h 2458359"/>
                  <a:gd name="connsiteX161" fmla="*/ 44450 w 2692601"/>
                  <a:gd name="connsiteY161" fmla="*/ 1428750 h 2458359"/>
                  <a:gd name="connsiteX162" fmla="*/ 73025 w 2692601"/>
                  <a:gd name="connsiteY162" fmla="*/ 1492250 h 2458359"/>
                  <a:gd name="connsiteX163" fmla="*/ 114300 w 2692601"/>
                  <a:gd name="connsiteY163" fmla="*/ 1584325 h 2458359"/>
                  <a:gd name="connsiteX164" fmla="*/ 165100 w 2692601"/>
                  <a:gd name="connsiteY164" fmla="*/ 1609725 h 24583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692601" h="2458359">
                    <a:moveTo>
                      <a:pt x="165100" y="1609725"/>
                    </a:moveTo>
                    <a:cubicBezTo>
                      <a:pt x="113277" y="1515797"/>
                      <a:pt x="114300" y="1552703"/>
                      <a:pt x="114300" y="1511300"/>
                    </a:cubicBezTo>
                    <a:cubicBezTo>
                      <a:pt x="91464" y="1354711"/>
                      <a:pt x="92075" y="1410237"/>
                      <a:pt x="92075" y="1346200"/>
                    </a:cubicBezTo>
                    <a:cubicBezTo>
                      <a:pt x="91319" y="932539"/>
                      <a:pt x="170392" y="977900"/>
                      <a:pt x="209550" y="793750"/>
                    </a:cubicBezTo>
                    <a:lnTo>
                      <a:pt x="209550" y="835025"/>
                    </a:lnTo>
                    <a:lnTo>
                      <a:pt x="215900" y="869950"/>
                    </a:lnTo>
                    <a:lnTo>
                      <a:pt x="219075" y="955675"/>
                    </a:lnTo>
                    <a:lnTo>
                      <a:pt x="196850" y="1031875"/>
                    </a:lnTo>
                    <a:lnTo>
                      <a:pt x="187325" y="1120775"/>
                    </a:lnTo>
                    <a:cubicBezTo>
                      <a:pt x="188383" y="1174750"/>
                      <a:pt x="189442" y="1228725"/>
                      <a:pt x="190500" y="1282700"/>
                    </a:cubicBezTo>
                    <a:cubicBezTo>
                      <a:pt x="189442" y="1318683"/>
                      <a:pt x="188383" y="1354667"/>
                      <a:pt x="187325" y="1390650"/>
                    </a:cubicBezTo>
                    <a:lnTo>
                      <a:pt x="177800" y="1470025"/>
                    </a:lnTo>
                    <a:lnTo>
                      <a:pt x="193675" y="1514475"/>
                    </a:lnTo>
                    <a:lnTo>
                      <a:pt x="212725" y="1555750"/>
                    </a:lnTo>
                    <a:lnTo>
                      <a:pt x="238125" y="1657350"/>
                    </a:lnTo>
                    <a:lnTo>
                      <a:pt x="247650" y="1736725"/>
                    </a:lnTo>
                    <a:lnTo>
                      <a:pt x="285750" y="1831975"/>
                    </a:lnTo>
                    <a:lnTo>
                      <a:pt x="336550" y="1955800"/>
                    </a:lnTo>
                    <a:lnTo>
                      <a:pt x="415925" y="2085975"/>
                    </a:lnTo>
                    <a:lnTo>
                      <a:pt x="479425" y="2136775"/>
                    </a:lnTo>
                    <a:lnTo>
                      <a:pt x="514350" y="2136775"/>
                    </a:lnTo>
                    <a:lnTo>
                      <a:pt x="574675" y="2143125"/>
                    </a:lnTo>
                    <a:lnTo>
                      <a:pt x="603250" y="2168525"/>
                    </a:lnTo>
                    <a:lnTo>
                      <a:pt x="647700" y="2171700"/>
                    </a:lnTo>
                    <a:lnTo>
                      <a:pt x="660400" y="2206625"/>
                    </a:lnTo>
                    <a:cubicBezTo>
                      <a:pt x="630555" y="2246418"/>
                      <a:pt x="631825" y="2228850"/>
                      <a:pt x="631825" y="2251075"/>
                    </a:cubicBezTo>
                    <a:lnTo>
                      <a:pt x="635000" y="2295525"/>
                    </a:lnTo>
                    <a:cubicBezTo>
                      <a:pt x="671029" y="2354481"/>
                      <a:pt x="669925" y="2330349"/>
                      <a:pt x="669925" y="2359025"/>
                    </a:cubicBezTo>
                    <a:lnTo>
                      <a:pt x="723901" y="2458359"/>
                    </a:lnTo>
                    <a:lnTo>
                      <a:pt x="769258" y="2443392"/>
                    </a:lnTo>
                    <a:lnTo>
                      <a:pt x="780145" y="2387601"/>
                    </a:lnTo>
                    <a:lnTo>
                      <a:pt x="844550" y="2325916"/>
                    </a:lnTo>
                    <a:lnTo>
                      <a:pt x="928914" y="2241550"/>
                    </a:lnTo>
                    <a:lnTo>
                      <a:pt x="993775" y="2146300"/>
                    </a:lnTo>
                    <a:lnTo>
                      <a:pt x="1012825" y="2120900"/>
                    </a:lnTo>
                    <a:lnTo>
                      <a:pt x="994381" y="2054225"/>
                    </a:lnTo>
                    <a:lnTo>
                      <a:pt x="958850" y="1984375"/>
                    </a:lnTo>
                    <a:lnTo>
                      <a:pt x="908050" y="1895475"/>
                    </a:lnTo>
                    <a:lnTo>
                      <a:pt x="815975" y="1895475"/>
                    </a:lnTo>
                    <a:cubicBezTo>
                      <a:pt x="722841" y="1847850"/>
                      <a:pt x="722842" y="1800225"/>
                      <a:pt x="676275" y="1752600"/>
                    </a:cubicBezTo>
                    <a:lnTo>
                      <a:pt x="558800" y="1552575"/>
                    </a:lnTo>
                    <a:lnTo>
                      <a:pt x="434975" y="1346200"/>
                    </a:lnTo>
                    <a:lnTo>
                      <a:pt x="396875" y="1241425"/>
                    </a:lnTo>
                    <a:lnTo>
                      <a:pt x="381000" y="1041400"/>
                    </a:lnTo>
                    <a:lnTo>
                      <a:pt x="355600" y="990600"/>
                    </a:lnTo>
                    <a:lnTo>
                      <a:pt x="365125" y="923925"/>
                    </a:lnTo>
                    <a:lnTo>
                      <a:pt x="365125" y="650875"/>
                    </a:lnTo>
                    <a:lnTo>
                      <a:pt x="450850" y="431800"/>
                    </a:lnTo>
                    <a:lnTo>
                      <a:pt x="514350" y="406400"/>
                    </a:lnTo>
                    <a:lnTo>
                      <a:pt x="609600" y="406400"/>
                    </a:lnTo>
                    <a:lnTo>
                      <a:pt x="698500" y="323850"/>
                    </a:lnTo>
                    <a:lnTo>
                      <a:pt x="688975" y="260350"/>
                    </a:lnTo>
                    <a:lnTo>
                      <a:pt x="733425" y="269875"/>
                    </a:lnTo>
                    <a:lnTo>
                      <a:pt x="796925" y="361950"/>
                    </a:lnTo>
                    <a:lnTo>
                      <a:pt x="854075" y="361950"/>
                    </a:lnTo>
                    <a:lnTo>
                      <a:pt x="958850" y="441325"/>
                    </a:lnTo>
                    <a:lnTo>
                      <a:pt x="984250" y="558800"/>
                    </a:lnTo>
                    <a:lnTo>
                      <a:pt x="1063625" y="717550"/>
                    </a:lnTo>
                    <a:lnTo>
                      <a:pt x="1162050" y="806450"/>
                    </a:lnTo>
                    <a:lnTo>
                      <a:pt x="1238250" y="1025525"/>
                    </a:lnTo>
                    <a:cubicBezTo>
                      <a:pt x="1237167" y="1072091"/>
                      <a:pt x="1235075" y="1118646"/>
                      <a:pt x="1235075" y="1165225"/>
                    </a:cubicBezTo>
                    <a:lnTo>
                      <a:pt x="1273175" y="1368425"/>
                    </a:lnTo>
                    <a:lnTo>
                      <a:pt x="1358900" y="1476375"/>
                    </a:lnTo>
                    <a:lnTo>
                      <a:pt x="1416050" y="1508125"/>
                    </a:lnTo>
                    <a:lnTo>
                      <a:pt x="1457325" y="1501775"/>
                    </a:lnTo>
                    <a:lnTo>
                      <a:pt x="1406525" y="1444625"/>
                    </a:lnTo>
                    <a:lnTo>
                      <a:pt x="1371600" y="1301750"/>
                    </a:lnTo>
                    <a:lnTo>
                      <a:pt x="1457325" y="1390650"/>
                    </a:lnTo>
                    <a:lnTo>
                      <a:pt x="1492250" y="1492250"/>
                    </a:lnTo>
                    <a:lnTo>
                      <a:pt x="1539875" y="1581150"/>
                    </a:lnTo>
                    <a:cubicBezTo>
                      <a:pt x="1538817" y="1615017"/>
                      <a:pt x="1537758" y="1648883"/>
                      <a:pt x="1536700" y="1682750"/>
                    </a:cubicBezTo>
                    <a:lnTo>
                      <a:pt x="1533525" y="1774825"/>
                    </a:lnTo>
                    <a:lnTo>
                      <a:pt x="1597025" y="1831975"/>
                    </a:lnTo>
                    <a:lnTo>
                      <a:pt x="1654175" y="1911350"/>
                    </a:lnTo>
                    <a:lnTo>
                      <a:pt x="1689100" y="2006600"/>
                    </a:lnTo>
                    <a:lnTo>
                      <a:pt x="1698625" y="2117725"/>
                    </a:lnTo>
                    <a:lnTo>
                      <a:pt x="1663700" y="2206625"/>
                    </a:lnTo>
                    <a:lnTo>
                      <a:pt x="1663700" y="2286000"/>
                    </a:lnTo>
                    <a:lnTo>
                      <a:pt x="1587500" y="2339975"/>
                    </a:lnTo>
                    <a:lnTo>
                      <a:pt x="1479550" y="2333625"/>
                    </a:lnTo>
                    <a:lnTo>
                      <a:pt x="1527175" y="2374900"/>
                    </a:lnTo>
                    <a:lnTo>
                      <a:pt x="1628775" y="2400300"/>
                    </a:lnTo>
                    <a:lnTo>
                      <a:pt x="1749425" y="2330450"/>
                    </a:lnTo>
                    <a:lnTo>
                      <a:pt x="1781175" y="2263775"/>
                    </a:lnTo>
                    <a:cubicBezTo>
                      <a:pt x="1775883" y="2295525"/>
                      <a:pt x="1771613" y="2327462"/>
                      <a:pt x="1765300" y="2359025"/>
                    </a:cubicBezTo>
                    <a:cubicBezTo>
                      <a:pt x="1764182" y="2364614"/>
                      <a:pt x="1758950" y="2374900"/>
                      <a:pt x="1758950" y="2374900"/>
                    </a:cubicBezTo>
                    <a:lnTo>
                      <a:pt x="1711325" y="2425700"/>
                    </a:lnTo>
                    <a:lnTo>
                      <a:pt x="1778000" y="2397125"/>
                    </a:lnTo>
                    <a:lnTo>
                      <a:pt x="1828800" y="2352675"/>
                    </a:lnTo>
                    <a:lnTo>
                      <a:pt x="1885950" y="2359025"/>
                    </a:lnTo>
                    <a:lnTo>
                      <a:pt x="1974850" y="2346325"/>
                    </a:lnTo>
                    <a:lnTo>
                      <a:pt x="2060575" y="2260600"/>
                    </a:lnTo>
                    <a:cubicBezTo>
                      <a:pt x="1989716" y="2283146"/>
                      <a:pt x="1990725" y="2258391"/>
                      <a:pt x="1990725" y="2286000"/>
                    </a:cubicBezTo>
                    <a:lnTo>
                      <a:pt x="1943100" y="2298700"/>
                    </a:lnTo>
                    <a:cubicBezTo>
                      <a:pt x="1920127" y="2275727"/>
                      <a:pt x="1920875" y="2286952"/>
                      <a:pt x="1920875" y="2273300"/>
                    </a:cubicBezTo>
                    <a:lnTo>
                      <a:pt x="1968500" y="2133600"/>
                    </a:lnTo>
                    <a:cubicBezTo>
                      <a:pt x="1994372" y="2020412"/>
                      <a:pt x="1993900" y="2060472"/>
                      <a:pt x="1993900" y="2016125"/>
                    </a:cubicBezTo>
                    <a:lnTo>
                      <a:pt x="2073275" y="1949450"/>
                    </a:lnTo>
                    <a:lnTo>
                      <a:pt x="2133600" y="1825625"/>
                    </a:lnTo>
                    <a:lnTo>
                      <a:pt x="2187575" y="1743075"/>
                    </a:lnTo>
                    <a:lnTo>
                      <a:pt x="2289175" y="1730375"/>
                    </a:lnTo>
                    <a:lnTo>
                      <a:pt x="2416175" y="1790700"/>
                    </a:lnTo>
                    <a:cubicBezTo>
                      <a:pt x="2538060" y="1874095"/>
                      <a:pt x="2502368" y="1838793"/>
                      <a:pt x="2540000" y="1876425"/>
                    </a:cubicBezTo>
                    <a:lnTo>
                      <a:pt x="2622550" y="1905000"/>
                    </a:lnTo>
                    <a:lnTo>
                      <a:pt x="2673350" y="1889125"/>
                    </a:lnTo>
                    <a:cubicBezTo>
                      <a:pt x="2692601" y="1789661"/>
                      <a:pt x="2692400" y="1824117"/>
                      <a:pt x="2692400" y="1787525"/>
                    </a:cubicBezTo>
                    <a:lnTo>
                      <a:pt x="2673350" y="1616075"/>
                    </a:lnTo>
                    <a:lnTo>
                      <a:pt x="2638425" y="1574800"/>
                    </a:lnTo>
                    <a:lnTo>
                      <a:pt x="2657475" y="1654175"/>
                    </a:lnTo>
                    <a:lnTo>
                      <a:pt x="2651125" y="1771650"/>
                    </a:lnTo>
                    <a:lnTo>
                      <a:pt x="2638425" y="1816100"/>
                    </a:lnTo>
                    <a:lnTo>
                      <a:pt x="2600325" y="1816100"/>
                    </a:lnTo>
                    <a:lnTo>
                      <a:pt x="2546350" y="1784350"/>
                    </a:lnTo>
                    <a:lnTo>
                      <a:pt x="2606675" y="1787525"/>
                    </a:lnTo>
                    <a:lnTo>
                      <a:pt x="2638425" y="1746250"/>
                    </a:lnTo>
                    <a:lnTo>
                      <a:pt x="2628900" y="1739900"/>
                    </a:lnTo>
                    <a:lnTo>
                      <a:pt x="2590800" y="1768475"/>
                    </a:lnTo>
                    <a:lnTo>
                      <a:pt x="2549525" y="1768475"/>
                    </a:lnTo>
                    <a:lnTo>
                      <a:pt x="2498725" y="1733550"/>
                    </a:lnTo>
                    <a:lnTo>
                      <a:pt x="2444750" y="1660525"/>
                    </a:lnTo>
                    <a:lnTo>
                      <a:pt x="2339975" y="1625600"/>
                    </a:lnTo>
                    <a:lnTo>
                      <a:pt x="2308225" y="1558925"/>
                    </a:lnTo>
                    <a:lnTo>
                      <a:pt x="2298700" y="1511300"/>
                    </a:lnTo>
                    <a:lnTo>
                      <a:pt x="2200275" y="1460500"/>
                    </a:lnTo>
                    <a:lnTo>
                      <a:pt x="2085975" y="1304925"/>
                    </a:lnTo>
                    <a:lnTo>
                      <a:pt x="1949450" y="1076325"/>
                    </a:lnTo>
                    <a:lnTo>
                      <a:pt x="1809750" y="822325"/>
                    </a:lnTo>
                    <a:lnTo>
                      <a:pt x="1793875" y="723900"/>
                    </a:lnTo>
                    <a:lnTo>
                      <a:pt x="1724025" y="625475"/>
                    </a:lnTo>
                    <a:lnTo>
                      <a:pt x="1682750" y="539750"/>
                    </a:lnTo>
                    <a:lnTo>
                      <a:pt x="1651000" y="520700"/>
                    </a:lnTo>
                    <a:lnTo>
                      <a:pt x="1663700" y="488950"/>
                    </a:lnTo>
                    <a:lnTo>
                      <a:pt x="1676400" y="469900"/>
                    </a:lnTo>
                    <a:lnTo>
                      <a:pt x="1657350" y="425450"/>
                    </a:lnTo>
                    <a:lnTo>
                      <a:pt x="1606550" y="390525"/>
                    </a:lnTo>
                    <a:lnTo>
                      <a:pt x="1555750" y="301625"/>
                    </a:lnTo>
                    <a:lnTo>
                      <a:pt x="1514475" y="228600"/>
                    </a:lnTo>
                    <a:lnTo>
                      <a:pt x="1425575" y="142875"/>
                    </a:lnTo>
                    <a:lnTo>
                      <a:pt x="1371600" y="123825"/>
                    </a:lnTo>
                    <a:lnTo>
                      <a:pt x="1323975" y="85725"/>
                    </a:lnTo>
                    <a:lnTo>
                      <a:pt x="1171575" y="34925"/>
                    </a:lnTo>
                    <a:lnTo>
                      <a:pt x="892175" y="0"/>
                    </a:lnTo>
                    <a:lnTo>
                      <a:pt x="762000" y="25400"/>
                    </a:lnTo>
                    <a:lnTo>
                      <a:pt x="660400" y="60325"/>
                    </a:lnTo>
                    <a:lnTo>
                      <a:pt x="561975" y="107950"/>
                    </a:lnTo>
                    <a:lnTo>
                      <a:pt x="485775" y="158750"/>
                    </a:lnTo>
                    <a:lnTo>
                      <a:pt x="409575" y="196850"/>
                    </a:lnTo>
                    <a:lnTo>
                      <a:pt x="374650" y="260350"/>
                    </a:lnTo>
                    <a:lnTo>
                      <a:pt x="368300" y="307975"/>
                    </a:lnTo>
                    <a:lnTo>
                      <a:pt x="292100" y="381000"/>
                    </a:lnTo>
                    <a:lnTo>
                      <a:pt x="206375" y="504825"/>
                    </a:lnTo>
                    <a:lnTo>
                      <a:pt x="133350" y="676275"/>
                    </a:lnTo>
                    <a:lnTo>
                      <a:pt x="76200" y="844550"/>
                    </a:lnTo>
                    <a:lnTo>
                      <a:pt x="25400" y="1009650"/>
                    </a:lnTo>
                    <a:lnTo>
                      <a:pt x="0" y="1149350"/>
                    </a:lnTo>
                    <a:cubicBezTo>
                      <a:pt x="5292" y="1202267"/>
                      <a:pt x="10476" y="1255194"/>
                      <a:pt x="15875" y="1308100"/>
                    </a:cubicBezTo>
                    <a:cubicBezTo>
                      <a:pt x="15982" y="1309153"/>
                      <a:pt x="15875" y="1305983"/>
                      <a:pt x="15875" y="1304925"/>
                    </a:cubicBezTo>
                    <a:cubicBezTo>
                      <a:pt x="16933" y="1264708"/>
                      <a:pt x="17992" y="1224492"/>
                      <a:pt x="19050" y="1184275"/>
                    </a:cubicBezTo>
                    <a:lnTo>
                      <a:pt x="53975" y="1120775"/>
                    </a:lnTo>
                    <a:lnTo>
                      <a:pt x="47625" y="1260475"/>
                    </a:lnTo>
                    <a:lnTo>
                      <a:pt x="44450" y="1339850"/>
                    </a:lnTo>
                    <a:lnTo>
                      <a:pt x="44450" y="1428750"/>
                    </a:lnTo>
                    <a:lnTo>
                      <a:pt x="73025" y="1492250"/>
                    </a:lnTo>
                    <a:lnTo>
                      <a:pt x="114300" y="1584325"/>
                    </a:lnTo>
                    <a:lnTo>
                      <a:pt x="165100" y="1609725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</p:grpSp>
      <p:sp>
        <p:nvSpPr>
          <p:cNvPr id="88067" name="矩形 2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089" name="Gruppe 85"/>
          <p:cNvGrpSpPr>
            <a:grpSpLocks/>
          </p:cNvGrpSpPr>
          <p:nvPr/>
        </p:nvGrpSpPr>
        <p:grpSpPr bwMode="auto">
          <a:xfrm>
            <a:off x="4572000" y="260350"/>
            <a:ext cx="3913188" cy="3084513"/>
            <a:chOff x="2299937" y="3093720"/>
            <a:chExt cx="3485398" cy="2895600"/>
          </a:xfrm>
        </p:grpSpPr>
        <p:grpSp>
          <p:nvGrpSpPr>
            <p:cNvPr id="89132" name="Gruppe 204"/>
            <p:cNvGrpSpPr>
              <a:grpSpLocks/>
            </p:cNvGrpSpPr>
            <p:nvPr/>
          </p:nvGrpSpPr>
          <p:grpSpPr bwMode="auto">
            <a:xfrm>
              <a:off x="2299937" y="3093720"/>
              <a:ext cx="3485398" cy="2895600"/>
              <a:chOff x="4509737" y="2961957"/>
              <a:chExt cx="4632676" cy="3848736"/>
            </a:xfrm>
          </p:grpSpPr>
          <p:grpSp>
            <p:nvGrpSpPr>
              <p:cNvPr id="89135" name="Gruppe 186"/>
              <p:cNvGrpSpPr>
                <a:grpSpLocks/>
              </p:cNvGrpSpPr>
              <p:nvPr/>
            </p:nvGrpSpPr>
            <p:grpSpPr bwMode="auto">
              <a:xfrm>
                <a:off x="4509737" y="2961957"/>
                <a:ext cx="4632676" cy="3576003"/>
                <a:chOff x="4139883" y="2499360"/>
                <a:chExt cx="4632676" cy="3576003"/>
              </a:xfrm>
            </p:grpSpPr>
            <p:grpSp>
              <p:nvGrpSpPr>
                <p:cNvPr id="89142" name="Gruppe 181"/>
                <p:cNvGrpSpPr>
                  <a:grpSpLocks/>
                </p:cNvGrpSpPr>
                <p:nvPr/>
              </p:nvGrpSpPr>
              <p:grpSpPr bwMode="auto">
                <a:xfrm>
                  <a:off x="4139883" y="2499360"/>
                  <a:ext cx="4632676" cy="3576003"/>
                  <a:chOff x="4139883" y="2499360"/>
                  <a:chExt cx="4632676" cy="3576003"/>
                </a:xfrm>
              </p:grpSpPr>
              <p:sp>
                <p:nvSpPr>
                  <p:cNvPr id="89145" name="Freeform 39"/>
                  <p:cNvSpPr>
                    <a:spLocks/>
                  </p:cNvSpPr>
                  <p:nvPr/>
                </p:nvSpPr>
                <p:spPr bwMode="auto">
                  <a:xfrm>
                    <a:off x="4139883" y="2499360"/>
                    <a:ext cx="4632676" cy="3576003"/>
                  </a:xfrm>
                  <a:custGeom>
                    <a:avLst/>
                    <a:gdLst>
                      <a:gd name="T0" fmla="*/ 2147483647 w 1666"/>
                      <a:gd name="T1" fmla="*/ 2147483647 h 1286"/>
                      <a:gd name="T2" fmla="*/ 2147483647 w 1666"/>
                      <a:gd name="T3" fmla="*/ 2147483647 h 1286"/>
                      <a:gd name="T4" fmla="*/ 2147483647 w 1666"/>
                      <a:gd name="T5" fmla="*/ 2147483647 h 1286"/>
                      <a:gd name="T6" fmla="*/ 2147483647 w 1666"/>
                      <a:gd name="T7" fmla="*/ 2147483647 h 1286"/>
                      <a:gd name="T8" fmla="*/ 2147483647 w 1666"/>
                      <a:gd name="T9" fmla="*/ 2147483647 h 1286"/>
                      <a:gd name="T10" fmla="*/ 2147483647 w 1666"/>
                      <a:gd name="T11" fmla="*/ 2147483647 h 1286"/>
                      <a:gd name="T12" fmla="*/ 2147483647 w 1666"/>
                      <a:gd name="T13" fmla="*/ 2147483647 h 1286"/>
                      <a:gd name="T14" fmla="*/ 2147483647 w 1666"/>
                      <a:gd name="T15" fmla="*/ 2147483647 h 1286"/>
                      <a:gd name="T16" fmla="*/ 2147483647 w 1666"/>
                      <a:gd name="T17" fmla="*/ 2147483647 h 1286"/>
                      <a:gd name="T18" fmla="*/ 2147483647 w 1666"/>
                      <a:gd name="T19" fmla="*/ 2147483647 h 1286"/>
                      <a:gd name="T20" fmla="*/ 2147483647 w 1666"/>
                      <a:gd name="T21" fmla="*/ 2147483647 h 1286"/>
                      <a:gd name="T22" fmla="*/ 2147483647 w 1666"/>
                      <a:gd name="T23" fmla="*/ 2147483647 h 1286"/>
                      <a:gd name="T24" fmla="*/ 2147483647 w 1666"/>
                      <a:gd name="T25" fmla="*/ 2147483647 h 1286"/>
                      <a:gd name="T26" fmla="*/ 2147483647 w 1666"/>
                      <a:gd name="T27" fmla="*/ 2147483647 h 1286"/>
                      <a:gd name="T28" fmla="*/ 2147483647 w 1666"/>
                      <a:gd name="T29" fmla="*/ 2147483647 h 1286"/>
                      <a:gd name="T30" fmla="*/ 2147483647 w 1666"/>
                      <a:gd name="T31" fmla="*/ 2147483647 h 1286"/>
                      <a:gd name="T32" fmla="*/ 2147483647 w 1666"/>
                      <a:gd name="T33" fmla="*/ 2147483647 h 1286"/>
                      <a:gd name="T34" fmla="*/ 2147483647 w 1666"/>
                      <a:gd name="T35" fmla="*/ 2147483647 h 1286"/>
                      <a:gd name="T36" fmla="*/ 2147483647 w 1666"/>
                      <a:gd name="T37" fmla="*/ 2147483647 h 1286"/>
                      <a:gd name="T38" fmla="*/ 2147483647 w 1666"/>
                      <a:gd name="T39" fmla="*/ 2147483647 h 1286"/>
                      <a:gd name="T40" fmla="*/ 2147483647 w 1666"/>
                      <a:gd name="T41" fmla="*/ 2147483647 h 1286"/>
                      <a:gd name="T42" fmla="*/ 2147483647 w 1666"/>
                      <a:gd name="T43" fmla="*/ 2147483647 h 1286"/>
                      <a:gd name="T44" fmla="*/ 2147483647 w 1666"/>
                      <a:gd name="T45" fmla="*/ 2147483647 h 1286"/>
                      <a:gd name="T46" fmla="*/ 2147483647 w 1666"/>
                      <a:gd name="T47" fmla="*/ 2147483647 h 1286"/>
                      <a:gd name="T48" fmla="*/ 2147483647 w 1666"/>
                      <a:gd name="T49" fmla="*/ 2147483647 h 1286"/>
                      <a:gd name="T50" fmla="*/ 2147483647 w 1666"/>
                      <a:gd name="T51" fmla="*/ 2147483647 h 1286"/>
                      <a:gd name="T52" fmla="*/ 2147483647 w 1666"/>
                      <a:gd name="T53" fmla="*/ 2147483647 h 1286"/>
                      <a:gd name="T54" fmla="*/ 2147483647 w 1666"/>
                      <a:gd name="T55" fmla="*/ 2147483647 h 1286"/>
                      <a:gd name="T56" fmla="*/ 2147483647 w 1666"/>
                      <a:gd name="T57" fmla="*/ 2147483647 h 1286"/>
                      <a:gd name="T58" fmla="*/ 2147483647 w 1666"/>
                      <a:gd name="T59" fmla="*/ 2147483647 h 1286"/>
                      <a:gd name="T60" fmla="*/ 2147483647 w 1666"/>
                      <a:gd name="T61" fmla="*/ 2147483647 h 1286"/>
                      <a:gd name="T62" fmla="*/ 2147483647 w 1666"/>
                      <a:gd name="T63" fmla="*/ 2147483647 h 1286"/>
                      <a:gd name="T64" fmla="*/ 2147483647 w 1666"/>
                      <a:gd name="T65" fmla="*/ 2147483647 h 1286"/>
                      <a:gd name="T66" fmla="*/ 2147483647 w 1666"/>
                      <a:gd name="T67" fmla="*/ 2147483647 h 1286"/>
                      <a:gd name="T68" fmla="*/ 2147483647 w 1666"/>
                      <a:gd name="T69" fmla="*/ 2147483647 h 1286"/>
                      <a:gd name="T70" fmla="*/ 2147483647 w 1666"/>
                      <a:gd name="T71" fmla="*/ 2147483647 h 1286"/>
                      <a:gd name="T72" fmla="*/ 2147483647 w 1666"/>
                      <a:gd name="T73" fmla="*/ 2147483647 h 1286"/>
                      <a:gd name="T74" fmla="*/ 2147483647 w 1666"/>
                      <a:gd name="T75" fmla="*/ 2147483647 h 1286"/>
                      <a:gd name="T76" fmla="*/ 2147483647 w 1666"/>
                      <a:gd name="T77" fmla="*/ 2147483647 h 1286"/>
                      <a:gd name="T78" fmla="*/ 2147483647 w 1666"/>
                      <a:gd name="T79" fmla="*/ 2147483647 h 1286"/>
                      <a:gd name="T80" fmla="*/ 2147483647 w 1666"/>
                      <a:gd name="T81" fmla="*/ 2147483647 h 1286"/>
                      <a:gd name="T82" fmla="*/ 2147483647 w 1666"/>
                      <a:gd name="T83" fmla="*/ 2147483647 h 1286"/>
                      <a:gd name="T84" fmla="*/ 2147483647 w 1666"/>
                      <a:gd name="T85" fmla="*/ 2147483647 h 1286"/>
                      <a:gd name="T86" fmla="*/ 2147483647 w 1666"/>
                      <a:gd name="T87" fmla="*/ 2147483647 h 1286"/>
                      <a:gd name="T88" fmla="*/ 2147483647 w 1666"/>
                      <a:gd name="T89" fmla="*/ 2147483647 h 1286"/>
                      <a:gd name="T90" fmla="*/ 2147483647 w 1666"/>
                      <a:gd name="T91" fmla="*/ 2147483647 h 1286"/>
                      <a:gd name="T92" fmla="*/ 2147483647 w 1666"/>
                      <a:gd name="T93" fmla="*/ 2147483647 h 1286"/>
                      <a:gd name="T94" fmla="*/ 2147483647 w 1666"/>
                      <a:gd name="T95" fmla="*/ 2147483647 h 1286"/>
                      <a:gd name="T96" fmla="*/ 2147483647 w 1666"/>
                      <a:gd name="T97" fmla="*/ 2147483647 h 1286"/>
                      <a:gd name="T98" fmla="*/ 2147483647 w 1666"/>
                      <a:gd name="T99" fmla="*/ 2147483647 h 1286"/>
                      <a:gd name="T100" fmla="*/ 2147483647 w 1666"/>
                      <a:gd name="T101" fmla="*/ 2147483647 h 1286"/>
                      <a:gd name="T102" fmla="*/ 2147483647 w 1666"/>
                      <a:gd name="T103" fmla="*/ 2147483647 h 1286"/>
                      <a:gd name="T104" fmla="*/ 2147483647 w 1666"/>
                      <a:gd name="T105" fmla="*/ 2147483647 h 1286"/>
                      <a:gd name="T106" fmla="*/ 2147483647 w 1666"/>
                      <a:gd name="T107" fmla="*/ 2147483647 h 1286"/>
                      <a:gd name="T108" fmla="*/ 2147483647 w 1666"/>
                      <a:gd name="T109" fmla="*/ 2147483647 h 1286"/>
                      <a:gd name="T110" fmla="*/ 2147483647 w 1666"/>
                      <a:gd name="T111" fmla="*/ 2147483647 h 1286"/>
                      <a:gd name="T112" fmla="*/ 2147483647 w 1666"/>
                      <a:gd name="T113" fmla="*/ 2147483647 h 1286"/>
                      <a:gd name="T114" fmla="*/ 2147483647 w 1666"/>
                      <a:gd name="T115" fmla="*/ 2147483647 h 1286"/>
                      <a:gd name="T116" fmla="*/ 2147483647 w 1666"/>
                      <a:gd name="T117" fmla="*/ 2147483647 h 1286"/>
                      <a:gd name="T118" fmla="*/ 2147483647 w 1666"/>
                      <a:gd name="T119" fmla="*/ 2147483647 h 1286"/>
                      <a:gd name="T120" fmla="*/ 2147483647 w 1666"/>
                      <a:gd name="T121" fmla="*/ 2147483647 h 128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  <a:gd name="T156" fmla="*/ 0 60000 65536"/>
                      <a:gd name="T157" fmla="*/ 0 60000 65536"/>
                      <a:gd name="T158" fmla="*/ 0 60000 65536"/>
                      <a:gd name="T159" fmla="*/ 0 60000 65536"/>
                      <a:gd name="T160" fmla="*/ 0 60000 65536"/>
                      <a:gd name="T161" fmla="*/ 0 60000 65536"/>
                      <a:gd name="T162" fmla="*/ 0 60000 65536"/>
                      <a:gd name="T163" fmla="*/ 0 60000 65536"/>
                      <a:gd name="T164" fmla="*/ 0 60000 65536"/>
                      <a:gd name="T165" fmla="*/ 0 60000 65536"/>
                      <a:gd name="T166" fmla="*/ 0 60000 65536"/>
                      <a:gd name="T167" fmla="*/ 0 60000 65536"/>
                      <a:gd name="T168" fmla="*/ 0 60000 65536"/>
                      <a:gd name="T169" fmla="*/ 0 60000 65536"/>
                      <a:gd name="T170" fmla="*/ 0 60000 65536"/>
                      <a:gd name="T171" fmla="*/ 0 60000 65536"/>
                      <a:gd name="T172" fmla="*/ 0 60000 65536"/>
                      <a:gd name="T173" fmla="*/ 0 60000 65536"/>
                      <a:gd name="T174" fmla="*/ 0 60000 65536"/>
                      <a:gd name="T175" fmla="*/ 0 60000 65536"/>
                      <a:gd name="T176" fmla="*/ 0 60000 65536"/>
                      <a:gd name="T177" fmla="*/ 0 60000 65536"/>
                      <a:gd name="T178" fmla="*/ 0 60000 65536"/>
                      <a:gd name="T179" fmla="*/ 0 60000 65536"/>
                      <a:gd name="T180" fmla="*/ 0 60000 65536"/>
                      <a:gd name="T181" fmla="*/ 0 60000 65536"/>
                      <a:gd name="T182" fmla="*/ 0 60000 65536"/>
                      <a:gd name="T183" fmla="*/ 0 w 1666"/>
                      <a:gd name="T184" fmla="*/ 0 h 1286"/>
                      <a:gd name="T185" fmla="*/ 1666 w 1666"/>
                      <a:gd name="T186" fmla="*/ 1286 h 1286"/>
                    </a:gdLst>
                    <a:ahLst/>
                    <a:cxnLst>
                      <a:cxn ang="T122">
                        <a:pos x="T0" y="T1"/>
                      </a:cxn>
                      <a:cxn ang="T123">
                        <a:pos x="T2" y="T3"/>
                      </a:cxn>
                      <a:cxn ang="T124">
                        <a:pos x="T4" y="T5"/>
                      </a:cxn>
                      <a:cxn ang="T125">
                        <a:pos x="T6" y="T7"/>
                      </a:cxn>
                      <a:cxn ang="T126">
                        <a:pos x="T8" y="T9"/>
                      </a:cxn>
                      <a:cxn ang="T127">
                        <a:pos x="T10" y="T11"/>
                      </a:cxn>
                      <a:cxn ang="T128">
                        <a:pos x="T12" y="T13"/>
                      </a:cxn>
                      <a:cxn ang="T129">
                        <a:pos x="T14" y="T15"/>
                      </a:cxn>
                      <a:cxn ang="T130">
                        <a:pos x="T16" y="T17"/>
                      </a:cxn>
                      <a:cxn ang="T131">
                        <a:pos x="T18" y="T19"/>
                      </a:cxn>
                      <a:cxn ang="T132">
                        <a:pos x="T20" y="T21"/>
                      </a:cxn>
                      <a:cxn ang="T133">
                        <a:pos x="T22" y="T23"/>
                      </a:cxn>
                      <a:cxn ang="T134">
                        <a:pos x="T24" y="T25"/>
                      </a:cxn>
                      <a:cxn ang="T135">
                        <a:pos x="T26" y="T27"/>
                      </a:cxn>
                      <a:cxn ang="T136">
                        <a:pos x="T28" y="T29"/>
                      </a:cxn>
                      <a:cxn ang="T137">
                        <a:pos x="T30" y="T31"/>
                      </a:cxn>
                      <a:cxn ang="T138">
                        <a:pos x="T32" y="T33"/>
                      </a:cxn>
                      <a:cxn ang="T139">
                        <a:pos x="T34" y="T35"/>
                      </a:cxn>
                      <a:cxn ang="T140">
                        <a:pos x="T36" y="T37"/>
                      </a:cxn>
                      <a:cxn ang="T141">
                        <a:pos x="T38" y="T39"/>
                      </a:cxn>
                      <a:cxn ang="T142">
                        <a:pos x="T40" y="T41"/>
                      </a:cxn>
                      <a:cxn ang="T143">
                        <a:pos x="T42" y="T43"/>
                      </a:cxn>
                      <a:cxn ang="T144">
                        <a:pos x="T44" y="T45"/>
                      </a:cxn>
                      <a:cxn ang="T145">
                        <a:pos x="T46" y="T47"/>
                      </a:cxn>
                      <a:cxn ang="T146">
                        <a:pos x="T48" y="T49"/>
                      </a:cxn>
                      <a:cxn ang="T147">
                        <a:pos x="T50" y="T51"/>
                      </a:cxn>
                      <a:cxn ang="T148">
                        <a:pos x="T52" y="T53"/>
                      </a:cxn>
                      <a:cxn ang="T149">
                        <a:pos x="T54" y="T55"/>
                      </a:cxn>
                      <a:cxn ang="T150">
                        <a:pos x="T56" y="T57"/>
                      </a:cxn>
                      <a:cxn ang="T151">
                        <a:pos x="T58" y="T59"/>
                      </a:cxn>
                      <a:cxn ang="T152">
                        <a:pos x="T60" y="T61"/>
                      </a:cxn>
                      <a:cxn ang="T153">
                        <a:pos x="T62" y="T63"/>
                      </a:cxn>
                      <a:cxn ang="T154">
                        <a:pos x="T64" y="T65"/>
                      </a:cxn>
                      <a:cxn ang="T155">
                        <a:pos x="T66" y="T67"/>
                      </a:cxn>
                      <a:cxn ang="T156">
                        <a:pos x="T68" y="T69"/>
                      </a:cxn>
                      <a:cxn ang="T157">
                        <a:pos x="T70" y="T71"/>
                      </a:cxn>
                      <a:cxn ang="T158">
                        <a:pos x="T72" y="T73"/>
                      </a:cxn>
                      <a:cxn ang="T159">
                        <a:pos x="T74" y="T75"/>
                      </a:cxn>
                      <a:cxn ang="T160">
                        <a:pos x="T76" y="T77"/>
                      </a:cxn>
                      <a:cxn ang="T161">
                        <a:pos x="T78" y="T79"/>
                      </a:cxn>
                      <a:cxn ang="T162">
                        <a:pos x="T80" y="T81"/>
                      </a:cxn>
                      <a:cxn ang="T163">
                        <a:pos x="T82" y="T83"/>
                      </a:cxn>
                      <a:cxn ang="T164">
                        <a:pos x="T84" y="T85"/>
                      </a:cxn>
                      <a:cxn ang="T165">
                        <a:pos x="T86" y="T87"/>
                      </a:cxn>
                      <a:cxn ang="T166">
                        <a:pos x="T88" y="T89"/>
                      </a:cxn>
                      <a:cxn ang="T167">
                        <a:pos x="T90" y="T91"/>
                      </a:cxn>
                      <a:cxn ang="T168">
                        <a:pos x="T92" y="T93"/>
                      </a:cxn>
                      <a:cxn ang="T169">
                        <a:pos x="T94" y="T95"/>
                      </a:cxn>
                      <a:cxn ang="T170">
                        <a:pos x="T96" y="T97"/>
                      </a:cxn>
                      <a:cxn ang="T171">
                        <a:pos x="T98" y="T99"/>
                      </a:cxn>
                      <a:cxn ang="T172">
                        <a:pos x="T100" y="T101"/>
                      </a:cxn>
                      <a:cxn ang="T173">
                        <a:pos x="T102" y="T103"/>
                      </a:cxn>
                      <a:cxn ang="T174">
                        <a:pos x="T104" y="T105"/>
                      </a:cxn>
                      <a:cxn ang="T175">
                        <a:pos x="T106" y="T107"/>
                      </a:cxn>
                      <a:cxn ang="T176">
                        <a:pos x="T108" y="T109"/>
                      </a:cxn>
                      <a:cxn ang="T177">
                        <a:pos x="T110" y="T111"/>
                      </a:cxn>
                      <a:cxn ang="T178">
                        <a:pos x="T112" y="T113"/>
                      </a:cxn>
                      <a:cxn ang="T179">
                        <a:pos x="T114" y="T115"/>
                      </a:cxn>
                      <a:cxn ang="T180">
                        <a:pos x="T116" y="T117"/>
                      </a:cxn>
                      <a:cxn ang="T181">
                        <a:pos x="T118" y="T119"/>
                      </a:cxn>
                      <a:cxn ang="T182">
                        <a:pos x="T120" y="T121"/>
                      </a:cxn>
                    </a:cxnLst>
                    <a:rect l="T183" t="T184" r="T185" b="T186"/>
                    <a:pathLst>
                      <a:path w="1666" h="1286">
                        <a:moveTo>
                          <a:pt x="859" y="807"/>
                        </a:moveTo>
                        <a:lnTo>
                          <a:pt x="867" y="827"/>
                        </a:lnTo>
                        <a:lnTo>
                          <a:pt x="867" y="856"/>
                        </a:lnTo>
                        <a:lnTo>
                          <a:pt x="863" y="886"/>
                        </a:lnTo>
                        <a:lnTo>
                          <a:pt x="857" y="906"/>
                        </a:lnTo>
                        <a:lnTo>
                          <a:pt x="855" y="925"/>
                        </a:lnTo>
                        <a:lnTo>
                          <a:pt x="859" y="953"/>
                        </a:lnTo>
                        <a:lnTo>
                          <a:pt x="865" y="982"/>
                        </a:lnTo>
                        <a:lnTo>
                          <a:pt x="872" y="1000"/>
                        </a:lnTo>
                        <a:lnTo>
                          <a:pt x="877" y="1013"/>
                        </a:lnTo>
                        <a:lnTo>
                          <a:pt x="880" y="1022"/>
                        </a:lnTo>
                        <a:lnTo>
                          <a:pt x="883" y="1027"/>
                        </a:lnTo>
                        <a:lnTo>
                          <a:pt x="884" y="1030"/>
                        </a:lnTo>
                        <a:lnTo>
                          <a:pt x="907" y="1015"/>
                        </a:lnTo>
                        <a:lnTo>
                          <a:pt x="910" y="1017"/>
                        </a:lnTo>
                        <a:lnTo>
                          <a:pt x="915" y="1022"/>
                        </a:lnTo>
                        <a:lnTo>
                          <a:pt x="921" y="1029"/>
                        </a:lnTo>
                        <a:lnTo>
                          <a:pt x="925" y="1035"/>
                        </a:lnTo>
                        <a:lnTo>
                          <a:pt x="929" y="1043"/>
                        </a:lnTo>
                        <a:lnTo>
                          <a:pt x="935" y="1052"/>
                        </a:lnTo>
                        <a:lnTo>
                          <a:pt x="945" y="1058"/>
                        </a:lnTo>
                        <a:lnTo>
                          <a:pt x="953" y="1058"/>
                        </a:lnTo>
                        <a:lnTo>
                          <a:pt x="960" y="1056"/>
                        </a:lnTo>
                        <a:lnTo>
                          <a:pt x="968" y="1056"/>
                        </a:lnTo>
                        <a:lnTo>
                          <a:pt x="976" y="1058"/>
                        </a:lnTo>
                        <a:lnTo>
                          <a:pt x="988" y="1064"/>
                        </a:lnTo>
                        <a:lnTo>
                          <a:pt x="996" y="1065"/>
                        </a:lnTo>
                        <a:lnTo>
                          <a:pt x="1007" y="1066"/>
                        </a:lnTo>
                        <a:lnTo>
                          <a:pt x="1020" y="1065"/>
                        </a:lnTo>
                        <a:lnTo>
                          <a:pt x="1034" y="1064"/>
                        </a:lnTo>
                        <a:lnTo>
                          <a:pt x="1047" y="1061"/>
                        </a:lnTo>
                        <a:lnTo>
                          <a:pt x="1058" y="1058"/>
                        </a:lnTo>
                        <a:lnTo>
                          <a:pt x="1067" y="1056"/>
                        </a:lnTo>
                        <a:lnTo>
                          <a:pt x="1074" y="1053"/>
                        </a:lnTo>
                        <a:lnTo>
                          <a:pt x="1078" y="1045"/>
                        </a:lnTo>
                        <a:lnTo>
                          <a:pt x="1075" y="1031"/>
                        </a:lnTo>
                        <a:lnTo>
                          <a:pt x="1070" y="1017"/>
                        </a:lnTo>
                        <a:lnTo>
                          <a:pt x="1061" y="1003"/>
                        </a:lnTo>
                        <a:lnTo>
                          <a:pt x="1054" y="995"/>
                        </a:lnTo>
                        <a:lnTo>
                          <a:pt x="1044" y="982"/>
                        </a:lnTo>
                        <a:lnTo>
                          <a:pt x="1032" y="967"/>
                        </a:lnTo>
                        <a:lnTo>
                          <a:pt x="1020" y="948"/>
                        </a:lnTo>
                        <a:lnTo>
                          <a:pt x="1007" y="930"/>
                        </a:lnTo>
                        <a:lnTo>
                          <a:pt x="995" y="914"/>
                        </a:lnTo>
                        <a:lnTo>
                          <a:pt x="985" y="900"/>
                        </a:lnTo>
                        <a:lnTo>
                          <a:pt x="978" y="890"/>
                        </a:lnTo>
                        <a:lnTo>
                          <a:pt x="973" y="882"/>
                        </a:lnTo>
                        <a:lnTo>
                          <a:pt x="968" y="875"/>
                        </a:lnTo>
                        <a:lnTo>
                          <a:pt x="962" y="867"/>
                        </a:lnTo>
                        <a:lnTo>
                          <a:pt x="957" y="861"/>
                        </a:lnTo>
                        <a:lnTo>
                          <a:pt x="951" y="854"/>
                        </a:lnTo>
                        <a:lnTo>
                          <a:pt x="946" y="850"/>
                        </a:lnTo>
                        <a:lnTo>
                          <a:pt x="942" y="847"/>
                        </a:lnTo>
                        <a:lnTo>
                          <a:pt x="938" y="846"/>
                        </a:lnTo>
                        <a:lnTo>
                          <a:pt x="930" y="843"/>
                        </a:lnTo>
                        <a:lnTo>
                          <a:pt x="921" y="838"/>
                        </a:lnTo>
                        <a:lnTo>
                          <a:pt x="910" y="831"/>
                        </a:lnTo>
                        <a:lnTo>
                          <a:pt x="902" y="823"/>
                        </a:lnTo>
                        <a:lnTo>
                          <a:pt x="898" y="819"/>
                        </a:lnTo>
                        <a:lnTo>
                          <a:pt x="891" y="816"/>
                        </a:lnTo>
                        <a:lnTo>
                          <a:pt x="884" y="813"/>
                        </a:lnTo>
                        <a:lnTo>
                          <a:pt x="876" y="811"/>
                        </a:lnTo>
                        <a:lnTo>
                          <a:pt x="869" y="809"/>
                        </a:lnTo>
                        <a:lnTo>
                          <a:pt x="864" y="808"/>
                        </a:lnTo>
                        <a:lnTo>
                          <a:pt x="860" y="807"/>
                        </a:lnTo>
                        <a:lnTo>
                          <a:pt x="859" y="807"/>
                        </a:lnTo>
                        <a:lnTo>
                          <a:pt x="713" y="795"/>
                        </a:lnTo>
                        <a:lnTo>
                          <a:pt x="702" y="791"/>
                        </a:lnTo>
                        <a:lnTo>
                          <a:pt x="689" y="784"/>
                        </a:lnTo>
                        <a:lnTo>
                          <a:pt x="673" y="777"/>
                        </a:lnTo>
                        <a:lnTo>
                          <a:pt x="658" y="770"/>
                        </a:lnTo>
                        <a:lnTo>
                          <a:pt x="643" y="764"/>
                        </a:lnTo>
                        <a:lnTo>
                          <a:pt x="631" y="757"/>
                        </a:lnTo>
                        <a:lnTo>
                          <a:pt x="622" y="753"/>
                        </a:lnTo>
                        <a:lnTo>
                          <a:pt x="619" y="752"/>
                        </a:lnTo>
                        <a:lnTo>
                          <a:pt x="614" y="762"/>
                        </a:lnTo>
                        <a:lnTo>
                          <a:pt x="603" y="789"/>
                        </a:lnTo>
                        <a:lnTo>
                          <a:pt x="591" y="820"/>
                        </a:lnTo>
                        <a:lnTo>
                          <a:pt x="584" y="847"/>
                        </a:lnTo>
                        <a:lnTo>
                          <a:pt x="581" y="878"/>
                        </a:lnTo>
                        <a:lnTo>
                          <a:pt x="581" y="921"/>
                        </a:lnTo>
                        <a:lnTo>
                          <a:pt x="585" y="964"/>
                        </a:lnTo>
                        <a:lnTo>
                          <a:pt x="599" y="994"/>
                        </a:lnTo>
                        <a:lnTo>
                          <a:pt x="611" y="1004"/>
                        </a:lnTo>
                        <a:lnTo>
                          <a:pt x="624" y="1017"/>
                        </a:lnTo>
                        <a:lnTo>
                          <a:pt x="641" y="1029"/>
                        </a:lnTo>
                        <a:lnTo>
                          <a:pt x="658" y="1042"/>
                        </a:lnTo>
                        <a:lnTo>
                          <a:pt x="673" y="1056"/>
                        </a:lnTo>
                        <a:lnTo>
                          <a:pt x="688" y="1066"/>
                        </a:lnTo>
                        <a:lnTo>
                          <a:pt x="697" y="1076"/>
                        </a:lnTo>
                        <a:lnTo>
                          <a:pt x="702" y="1081"/>
                        </a:lnTo>
                        <a:lnTo>
                          <a:pt x="708" y="1088"/>
                        </a:lnTo>
                        <a:lnTo>
                          <a:pt x="712" y="1096"/>
                        </a:lnTo>
                        <a:lnTo>
                          <a:pt x="713" y="1104"/>
                        </a:lnTo>
                        <a:lnTo>
                          <a:pt x="713" y="1111"/>
                        </a:lnTo>
                        <a:lnTo>
                          <a:pt x="716" y="1124"/>
                        </a:lnTo>
                        <a:lnTo>
                          <a:pt x="723" y="1143"/>
                        </a:lnTo>
                        <a:lnTo>
                          <a:pt x="729" y="1163"/>
                        </a:lnTo>
                        <a:lnTo>
                          <a:pt x="733" y="1179"/>
                        </a:lnTo>
                        <a:lnTo>
                          <a:pt x="733" y="1200"/>
                        </a:lnTo>
                        <a:lnTo>
                          <a:pt x="729" y="1225"/>
                        </a:lnTo>
                        <a:lnTo>
                          <a:pt x="720" y="1248"/>
                        </a:lnTo>
                        <a:lnTo>
                          <a:pt x="702" y="1257"/>
                        </a:lnTo>
                        <a:lnTo>
                          <a:pt x="684" y="1253"/>
                        </a:lnTo>
                        <a:lnTo>
                          <a:pt x="673" y="1241"/>
                        </a:lnTo>
                        <a:lnTo>
                          <a:pt x="667" y="1225"/>
                        </a:lnTo>
                        <a:lnTo>
                          <a:pt x="667" y="1208"/>
                        </a:lnTo>
                        <a:lnTo>
                          <a:pt x="672" y="1186"/>
                        </a:lnTo>
                        <a:lnTo>
                          <a:pt x="676" y="1163"/>
                        </a:lnTo>
                        <a:lnTo>
                          <a:pt x="677" y="1144"/>
                        </a:lnTo>
                        <a:lnTo>
                          <a:pt x="670" y="1134"/>
                        </a:lnTo>
                        <a:lnTo>
                          <a:pt x="659" y="1127"/>
                        </a:lnTo>
                        <a:lnTo>
                          <a:pt x="651" y="1116"/>
                        </a:lnTo>
                        <a:lnTo>
                          <a:pt x="646" y="1108"/>
                        </a:lnTo>
                        <a:lnTo>
                          <a:pt x="645" y="1104"/>
                        </a:lnTo>
                        <a:lnTo>
                          <a:pt x="643" y="1101"/>
                        </a:lnTo>
                        <a:lnTo>
                          <a:pt x="637" y="1093"/>
                        </a:lnTo>
                        <a:lnTo>
                          <a:pt x="628" y="1081"/>
                        </a:lnTo>
                        <a:lnTo>
                          <a:pt x="619" y="1068"/>
                        </a:lnTo>
                        <a:lnTo>
                          <a:pt x="607" y="1054"/>
                        </a:lnTo>
                        <a:lnTo>
                          <a:pt x="595" y="1042"/>
                        </a:lnTo>
                        <a:lnTo>
                          <a:pt x="583" y="1033"/>
                        </a:lnTo>
                        <a:lnTo>
                          <a:pt x="572" y="1027"/>
                        </a:lnTo>
                        <a:lnTo>
                          <a:pt x="562" y="1025"/>
                        </a:lnTo>
                        <a:lnTo>
                          <a:pt x="553" y="1022"/>
                        </a:lnTo>
                        <a:lnTo>
                          <a:pt x="546" y="1017"/>
                        </a:lnTo>
                        <a:lnTo>
                          <a:pt x="541" y="1013"/>
                        </a:lnTo>
                        <a:lnTo>
                          <a:pt x="537" y="1008"/>
                        </a:lnTo>
                        <a:lnTo>
                          <a:pt x="534" y="1004"/>
                        </a:lnTo>
                        <a:lnTo>
                          <a:pt x="532" y="1002"/>
                        </a:lnTo>
                        <a:lnTo>
                          <a:pt x="532" y="1000"/>
                        </a:lnTo>
                        <a:lnTo>
                          <a:pt x="529" y="998"/>
                        </a:lnTo>
                        <a:lnTo>
                          <a:pt x="521" y="994"/>
                        </a:lnTo>
                        <a:lnTo>
                          <a:pt x="510" y="988"/>
                        </a:lnTo>
                        <a:lnTo>
                          <a:pt x="498" y="984"/>
                        </a:lnTo>
                        <a:lnTo>
                          <a:pt x="486" y="978"/>
                        </a:lnTo>
                        <a:lnTo>
                          <a:pt x="476" y="964"/>
                        </a:lnTo>
                        <a:lnTo>
                          <a:pt x="471" y="949"/>
                        </a:lnTo>
                        <a:lnTo>
                          <a:pt x="468" y="939"/>
                        </a:lnTo>
                        <a:lnTo>
                          <a:pt x="474" y="922"/>
                        </a:lnTo>
                        <a:lnTo>
                          <a:pt x="484" y="894"/>
                        </a:lnTo>
                        <a:lnTo>
                          <a:pt x="495" y="856"/>
                        </a:lnTo>
                        <a:lnTo>
                          <a:pt x="501" y="817"/>
                        </a:lnTo>
                        <a:lnTo>
                          <a:pt x="498" y="797"/>
                        </a:lnTo>
                        <a:lnTo>
                          <a:pt x="492" y="778"/>
                        </a:lnTo>
                        <a:lnTo>
                          <a:pt x="484" y="760"/>
                        </a:lnTo>
                        <a:lnTo>
                          <a:pt x="475" y="742"/>
                        </a:lnTo>
                        <a:lnTo>
                          <a:pt x="464" y="727"/>
                        </a:lnTo>
                        <a:lnTo>
                          <a:pt x="455" y="714"/>
                        </a:lnTo>
                        <a:lnTo>
                          <a:pt x="448" y="704"/>
                        </a:lnTo>
                        <a:lnTo>
                          <a:pt x="443" y="699"/>
                        </a:lnTo>
                        <a:lnTo>
                          <a:pt x="439" y="694"/>
                        </a:lnTo>
                        <a:lnTo>
                          <a:pt x="431" y="686"/>
                        </a:lnTo>
                        <a:lnTo>
                          <a:pt x="421" y="675"/>
                        </a:lnTo>
                        <a:lnTo>
                          <a:pt x="412" y="664"/>
                        </a:lnTo>
                        <a:lnTo>
                          <a:pt x="402" y="652"/>
                        </a:lnTo>
                        <a:lnTo>
                          <a:pt x="396" y="640"/>
                        </a:lnTo>
                        <a:lnTo>
                          <a:pt x="390" y="629"/>
                        </a:lnTo>
                        <a:lnTo>
                          <a:pt x="387" y="621"/>
                        </a:lnTo>
                        <a:lnTo>
                          <a:pt x="385" y="624"/>
                        </a:lnTo>
                        <a:lnTo>
                          <a:pt x="379" y="629"/>
                        </a:lnTo>
                        <a:lnTo>
                          <a:pt x="370" y="639"/>
                        </a:lnTo>
                        <a:lnTo>
                          <a:pt x="359" y="648"/>
                        </a:lnTo>
                        <a:lnTo>
                          <a:pt x="347" y="659"/>
                        </a:lnTo>
                        <a:lnTo>
                          <a:pt x="336" y="669"/>
                        </a:lnTo>
                        <a:lnTo>
                          <a:pt x="327" y="679"/>
                        </a:lnTo>
                        <a:lnTo>
                          <a:pt x="319" y="686"/>
                        </a:lnTo>
                        <a:lnTo>
                          <a:pt x="311" y="692"/>
                        </a:lnTo>
                        <a:lnTo>
                          <a:pt x="303" y="698"/>
                        </a:lnTo>
                        <a:lnTo>
                          <a:pt x="295" y="702"/>
                        </a:lnTo>
                        <a:lnTo>
                          <a:pt x="287" y="706"/>
                        </a:lnTo>
                        <a:lnTo>
                          <a:pt x="280" y="710"/>
                        </a:lnTo>
                        <a:lnTo>
                          <a:pt x="272" y="714"/>
                        </a:lnTo>
                        <a:lnTo>
                          <a:pt x="265" y="718"/>
                        </a:lnTo>
                        <a:lnTo>
                          <a:pt x="260" y="722"/>
                        </a:lnTo>
                        <a:lnTo>
                          <a:pt x="245" y="735"/>
                        </a:lnTo>
                        <a:lnTo>
                          <a:pt x="233" y="750"/>
                        </a:lnTo>
                        <a:lnTo>
                          <a:pt x="221" y="765"/>
                        </a:lnTo>
                        <a:lnTo>
                          <a:pt x="211" y="778"/>
                        </a:lnTo>
                        <a:lnTo>
                          <a:pt x="202" y="791"/>
                        </a:lnTo>
                        <a:lnTo>
                          <a:pt x="194" y="803"/>
                        </a:lnTo>
                        <a:lnTo>
                          <a:pt x="188" y="812"/>
                        </a:lnTo>
                        <a:lnTo>
                          <a:pt x="183" y="820"/>
                        </a:lnTo>
                        <a:lnTo>
                          <a:pt x="175" y="828"/>
                        </a:lnTo>
                        <a:lnTo>
                          <a:pt x="161" y="840"/>
                        </a:lnTo>
                        <a:lnTo>
                          <a:pt x="143" y="854"/>
                        </a:lnTo>
                        <a:lnTo>
                          <a:pt x="122" y="867"/>
                        </a:lnTo>
                        <a:lnTo>
                          <a:pt x="101" y="879"/>
                        </a:lnTo>
                        <a:lnTo>
                          <a:pt x="82" y="889"/>
                        </a:lnTo>
                        <a:lnTo>
                          <a:pt x="66" y="894"/>
                        </a:lnTo>
                        <a:lnTo>
                          <a:pt x="54" y="893"/>
                        </a:lnTo>
                        <a:lnTo>
                          <a:pt x="46" y="889"/>
                        </a:lnTo>
                        <a:lnTo>
                          <a:pt x="38" y="885"/>
                        </a:lnTo>
                        <a:lnTo>
                          <a:pt x="29" y="881"/>
                        </a:lnTo>
                        <a:lnTo>
                          <a:pt x="23" y="877"/>
                        </a:lnTo>
                        <a:lnTo>
                          <a:pt x="16" y="874"/>
                        </a:lnTo>
                        <a:lnTo>
                          <a:pt x="11" y="871"/>
                        </a:lnTo>
                        <a:lnTo>
                          <a:pt x="5" y="870"/>
                        </a:lnTo>
                        <a:lnTo>
                          <a:pt x="1" y="870"/>
                        </a:lnTo>
                        <a:lnTo>
                          <a:pt x="0" y="870"/>
                        </a:lnTo>
                        <a:lnTo>
                          <a:pt x="1" y="869"/>
                        </a:lnTo>
                        <a:lnTo>
                          <a:pt x="5" y="865"/>
                        </a:lnTo>
                        <a:lnTo>
                          <a:pt x="13" y="862"/>
                        </a:lnTo>
                        <a:lnTo>
                          <a:pt x="21" y="858"/>
                        </a:lnTo>
                        <a:lnTo>
                          <a:pt x="32" y="855"/>
                        </a:lnTo>
                        <a:lnTo>
                          <a:pt x="42" y="854"/>
                        </a:lnTo>
                        <a:lnTo>
                          <a:pt x="51" y="855"/>
                        </a:lnTo>
                        <a:lnTo>
                          <a:pt x="60" y="855"/>
                        </a:lnTo>
                        <a:lnTo>
                          <a:pt x="68" y="854"/>
                        </a:lnTo>
                        <a:lnTo>
                          <a:pt x="75" y="851"/>
                        </a:lnTo>
                        <a:lnTo>
                          <a:pt x="82" y="846"/>
                        </a:lnTo>
                        <a:lnTo>
                          <a:pt x="87" y="840"/>
                        </a:lnTo>
                        <a:lnTo>
                          <a:pt x="91" y="835"/>
                        </a:lnTo>
                        <a:lnTo>
                          <a:pt x="93" y="831"/>
                        </a:lnTo>
                        <a:lnTo>
                          <a:pt x="94" y="827"/>
                        </a:lnTo>
                        <a:lnTo>
                          <a:pt x="90" y="819"/>
                        </a:lnTo>
                        <a:lnTo>
                          <a:pt x="85" y="804"/>
                        </a:lnTo>
                        <a:lnTo>
                          <a:pt x="82" y="784"/>
                        </a:lnTo>
                        <a:lnTo>
                          <a:pt x="90" y="760"/>
                        </a:lnTo>
                        <a:lnTo>
                          <a:pt x="98" y="746"/>
                        </a:lnTo>
                        <a:lnTo>
                          <a:pt x="106" y="733"/>
                        </a:lnTo>
                        <a:lnTo>
                          <a:pt x="116" y="719"/>
                        </a:lnTo>
                        <a:lnTo>
                          <a:pt x="126" y="706"/>
                        </a:lnTo>
                        <a:lnTo>
                          <a:pt x="136" y="695"/>
                        </a:lnTo>
                        <a:lnTo>
                          <a:pt x="145" y="687"/>
                        </a:lnTo>
                        <a:lnTo>
                          <a:pt x="156" y="682"/>
                        </a:lnTo>
                        <a:lnTo>
                          <a:pt x="165" y="679"/>
                        </a:lnTo>
                        <a:lnTo>
                          <a:pt x="175" y="678"/>
                        </a:lnTo>
                        <a:lnTo>
                          <a:pt x="186" y="674"/>
                        </a:lnTo>
                        <a:lnTo>
                          <a:pt x="196" y="667"/>
                        </a:lnTo>
                        <a:lnTo>
                          <a:pt x="207" y="660"/>
                        </a:lnTo>
                        <a:lnTo>
                          <a:pt x="217" y="652"/>
                        </a:lnTo>
                        <a:lnTo>
                          <a:pt x="226" y="643"/>
                        </a:lnTo>
                        <a:lnTo>
                          <a:pt x="234" y="635"/>
                        </a:lnTo>
                        <a:lnTo>
                          <a:pt x="241" y="628"/>
                        </a:lnTo>
                        <a:lnTo>
                          <a:pt x="248" y="618"/>
                        </a:lnTo>
                        <a:lnTo>
                          <a:pt x="257" y="605"/>
                        </a:lnTo>
                        <a:lnTo>
                          <a:pt x="266" y="589"/>
                        </a:lnTo>
                        <a:lnTo>
                          <a:pt x="278" y="571"/>
                        </a:lnTo>
                        <a:lnTo>
                          <a:pt x="289" y="555"/>
                        </a:lnTo>
                        <a:lnTo>
                          <a:pt x="299" y="539"/>
                        </a:lnTo>
                        <a:lnTo>
                          <a:pt x="307" y="527"/>
                        </a:lnTo>
                        <a:lnTo>
                          <a:pt x="312" y="520"/>
                        </a:lnTo>
                        <a:lnTo>
                          <a:pt x="317" y="513"/>
                        </a:lnTo>
                        <a:lnTo>
                          <a:pt x="327" y="503"/>
                        </a:lnTo>
                        <a:lnTo>
                          <a:pt x="340" y="492"/>
                        </a:lnTo>
                        <a:lnTo>
                          <a:pt x="355" y="478"/>
                        </a:lnTo>
                        <a:lnTo>
                          <a:pt x="371" y="468"/>
                        </a:lnTo>
                        <a:lnTo>
                          <a:pt x="387" y="457"/>
                        </a:lnTo>
                        <a:lnTo>
                          <a:pt x="402" y="450"/>
                        </a:lnTo>
                        <a:lnTo>
                          <a:pt x="417" y="446"/>
                        </a:lnTo>
                        <a:lnTo>
                          <a:pt x="421" y="442"/>
                        </a:lnTo>
                        <a:lnTo>
                          <a:pt x="429" y="433"/>
                        </a:lnTo>
                        <a:lnTo>
                          <a:pt x="444" y="418"/>
                        </a:lnTo>
                        <a:lnTo>
                          <a:pt x="462" y="400"/>
                        </a:lnTo>
                        <a:lnTo>
                          <a:pt x="480" y="383"/>
                        </a:lnTo>
                        <a:lnTo>
                          <a:pt x="501" y="365"/>
                        </a:lnTo>
                        <a:lnTo>
                          <a:pt x="521" y="352"/>
                        </a:lnTo>
                        <a:lnTo>
                          <a:pt x="538" y="343"/>
                        </a:lnTo>
                        <a:lnTo>
                          <a:pt x="554" y="337"/>
                        </a:lnTo>
                        <a:lnTo>
                          <a:pt x="568" y="332"/>
                        </a:lnTo>
                        <a:lnTo>
                          <a:pt x="583" y="326"/>
                        </a:lnTo>
                        <a:lnTo>
                          <a:pt x="597" y="322"/>
                        </a:lnTo>
                        <a:lnTo>
                          <a:pt x="616" y="320"/>
                        </a:lnTo>
                        <a:lnTo>
                          <a:pt x="641" y="318"/>
                        </a:lnTo>
                        <a:lnTo>
                          <a:pt x="670" y="320"/>
                        </a:lnTo>
                        <a:lnTo>
                          <a:pt x="708" y="322"/>
                        </a:lnTo>
                        <a:lnTo>
                          <a:pt x="709" y="322"/>
                        </a:lnTo>
                        <a:lnTo>
                          <a:pt x="713" y="321"/>
                        </a:lnTo>
                        <a:lnTo>
                          <a:pt x="717" y="318"/>
                        </a:lnTo>
                        <a:lnTo>
                          <a:pt x="725" y="317"/>
                        </a:lnTo>
                        <a:lnTo>
                          <a:pt x="732" y="316"/>
                        </a:lnTo>
                        <a:lnTo>
                          <a:pt x="740" y="314"/>
                        </a:lnTo>
                        <a:lnTo>
                          <a:pt x="750" y="314"/>
                        </a:lnTo>
                        <a:lnTo>
                          <a:pt x="758" y="316"/>
                        </a:lnTo>
                        <a:lnTo>
                          <a:pt x="766" y="317"/>
                        </a:lnTo>
                        <a:lnTo>
                          <a:pt x="774" y="320"/>
                        </a:lnTo>
                        <a:lnTo>
                          <a:pt x="781" y="321"/>
                        </a:lnTo>
                        <a:lnTo>
                          <a:pt x="786" y="322"/>
                        </a:lnTo>
                        <a:lnTo>
                          <a:pt x="791" y="324"/>
                        </a:lnTo>
                        <a:lnTo>
                          <a:pt x="795" y="324"/>
                        </a:lnTo>
                        <a:lnTo>
                          <a:pt x="797" y="325"/>
                        </a:lnTo>
                        <a:lnTo>
                          <a:pt x="798" y="325"/>
                        </a:lnTo>
                        <a:lnTo>
                          <a:pt x="806" y="308"/>
                        </a:lnTo>
                        <a:lnTo>
                          <a:pt x="807" y="308"/>
                        </a:lnTo>
                        <a:lnTo>
                          <a:pt x="809" y="308"/>
                        </a:lnTo>
                        <a:lnTo>
                          <a:pt x="813" y="306"/>
                        </a:lnTo>
                        <a:lnTo>
                          <a:pt x="817" y="306"/>
                        </a:lnTo>
                        <a:lnTo>
                          <a:pt x="824" y="308"/>
                        </a:lnTo>
                        <a:lnTo>
                          <a:pt x="830" y="309"/>
                        </a:lnTo>
                        <a:lnTo>
                          <a:pt x="840" y="312"/>
                        </a:lnTo>
                        <a:lnTo>
                          <a:pt x="849" y="316"/>
                        </a:lnTo>
                        <a:lnTo>
                          <a:pt x="860" y="321"/>
                        </a:lnTo>
                        <a:lnTo>
                          <a:pt x="869" y="325"/>
                        </a:lnTo>
                        <a:lnTo>
                          <a:pt x="879" y="330"/>
                        </a:lnTo>
                        <a:lnTo>
                          <a:pt x="886" y="335"/>
                        </a:lnTo>
                        <a:lnTo>
                          <a:pt x="892" y="339"/>
                        </a:lnTo>
                        <a:lnTo>
                          <a:pt x="898" y="343"/>
                        </a:lnTo>
                        <a:lnTo>
                          <a:pt x="900" y="344"/>
                        </a:lnTo>
                        <a:lnTo>
                          <a:pt x="902" y="345"/>
                        </a:lnTo>
                        <a:lnTo>
                          <a:pt x="933" y="330"/>
                        </a:lnTo>
                        <a:lnTo>
                          <a:pt x="927" y="329"/>
                        </a:lnTo>
                        <a:lnTo>
                          <a:pt x="912" y="322"/>
                        </a:lnTo>
                        <a:lnTo>
                          <a:pt x="891" y="313"/>
                        </a:lnTo>
                        <a:lnTo>
                          <a:pt x="868" y="300"/>
                        </a:lnTo>
                        <a:lnTo>
                          <a:pt x="842" y="282"/>
                        </a:lnTo>
                        <a:lnTo>
                          <a:pt x="821" y="262"/>
                        </a:lnTo>
                        <a:lnTo>
                          <a:pt x="805" y="238"/>
                        </a:lnTo>
                        <a:lnTo>
                          <a:pt x="798" y="209"/>
                        </a:lnTo>
                        <a:lnTo>
                          <a:pt x="799" y="182"/>
                        </a:lnTo>
                        <a:lnTo>
                          <a:pt x="805" y="162"/>
                        </a:lnTo>
                        <a:lnTo>
                          <a:pt x="813" y="146"/>
                        </a:lnTo>
                        <a:lnTo>
                          <a:pt x="824" y="135"/>
                        </a:lnTo>
                        <a:lnTo>
                          <a:pt x="834" y="127"/>
                        </a:lnTo>
                        <a:lnTo>
                          <a:pt x="842" y="122"/>
                        </a:lnTo>
                        <a:lnTo>
                          <a:pt x="849" y="119"/>
                        </a:lnTo>
                        <a:lnTo>
                          <a:pt x="852" y="119"/>
                        </a:lnTo>
                        <a:lnTo>
                          <a:pt x="855" y="118"/>
                        </a:lnTo>
                        <a:lnTo>
                          <a:pt x="863" y="114"/>
                        </a:lnTo>
                        <a:lnTo>
                          <a:pt x="871" y="110"/>
                        </a:lnTo>
                        <a:lnTo>
                          <a:pt x="876" y="106"/>
                        </a:lnTo>
                        <a:lnTo>
                          <a:pt x="879" y="103"/>
                        </a:lnTo>
                        <a:lnTo>
                          <a:pt x="883" y="100"/>
                        </a:lnTo>
                        <a:lnTo>
                          <a:pt x="888" y="96"/>
                        </a:lnTo>
                        <a:lnTo>
                          <a:pt x="894" y="92"/>
                        </a:lnTo>
                        <a:lnTo>
                          <a:pt x="900" y="88"/>
                        </a:lnTo>
                        <a:lnTo>
                          <a:pt x="907" y="84"/>
                        </a:lnTo>
                        <a:lnTo>
                          <a:pt x="912" y="82"/>
                        </a:lnTo>
                        <a:lnTo>
                          <a:pt x="918" y="80"/>
                        </a:lnTo>
                        <a:lnTo>
                          <a:pt x="923" y="79"/>
                        </a:lnTo>
                        <a:lnTo>
                          <a:pt x="931" y="78"/>
                        </a:lnTo>
                        <a:lnTo>
                          <a:pt x="942" y="74"/>
                        </a:lnTo>
                        <a:lnTo>
                          <a:pt x="957" y="71"/>
                        </a:lnTo>
                        <a:lnTo>
                          <a:pt x="974" y="67"/>
                        </a:lnTo>
                        <a:lnTo>
                          <a:pt x="996" y="64"/>
                        </a:lnTo>
                        <a:lnTo>
                          <a:pt x="1021" y="61"/>
                        </a:lnTo>
                        <a:lnTo>
                          <a:pt x="1051" y="60"/>
                        </a:lnTo>
                        <a:lnTo>
                          <a:pt x="1063" y="60"/>
                        </a:lnTo>
                        <a:lnTo>
                          <a:pt x="1077" y="63"/>
                        </a:lnTo>
                        <a:lnTo>
                          <a:pt x="1090" y="64"/>
                        </a:lnTo>
                        <a:lnTo>
                          <a:pt x="1104" y="67"/>
                        </a:lnTo>
                        <a:lnTo>
                          <a:pt x="1116" y="69"/>
                        </a:lnTo>
                        <a:lnTo>
                          <a:pt x="1125" y="71"/>
                        </a:lnTo>
                        <a:lnTo>
                          <a:pt x="1132" y="74"/>
                        </a:lnTo>
                        <a:lnTo>
                          <a:pt x="1135" y="74"/>
                        </a:lnTo>
                        <a:lnTo>
                          <a:pt x="1136" y="71"/>
                        </a:lnTo>
                        <a:lnTo>
                          <a:pt x="1139" y="63"/>
                        </a:lnTo>
                        <a:lnTo>
                          <a:pt x="1143" y="51"/>
                        </a:lnTo>
                        <a:lnTo>
                          <a:pt x="1151" y="39"/>
                        </a:lnTo>
                        <a:lnTo>
                          <a:pt x="1160" y="25"/>
                        </a:lnTo>
                        <a:lnTo>
                          <a:pt x="1172" y="14"/>
                        </a:lnTo>
                        <a:lnTo>
                          <a:pt x="1188" y="8"/>
                        </a:lnTo>
                        <a:lnTo>
                          <a:pt x="1207" y="5"/>
                        </a:lnTo>
                        <a:lnTo>
                          <a:pt x="1226" y="8"/>
                        </a:lnTo>
                        <a:lnTo>
                          <a:pt x="1241" y="12"/>
                        </a:lnTo>
                        <a:lnTo>
                          <a:pt x="1253" y="20"/>
                        </a:lnTo>
                        <a:lnTo>
                          <a:pt x="1262" y="28"/>
                        </a:lnTo>
                        <a:lnTo>
                          <a:pt x="1269" y="37"/>
                        </a:lnTo>
                        <a:lnTo>
                          <a:pt x="1275" y="47"/>
                        </a:lnTo>
                        <a:lnTo>
                          <a:pt x="1277" y="56"/>
                        </a:lnTo>
                        <a:lnTo>
                          <a:pt x="1279" y="65"/>
                        </a:lnTo>
                        <a:lnTo>
                          <a:pt x="1279" y="84"/>
                        </a:lnTo>
                        <a:lnTo>
                          <a:pt x="1277" y="102"/>
                        </a:lnTo>
                        <a:lnTo>
                          <a:pt x="1275" y="115"/>
                        </a:lnTo>
                        <a:lnTo>
                          <a:pt x="1273" y="121"/>
                        </a:lnTo>
                        <a:lnTo>
                          <a:pt x="1256" y="141"/>
                        </a:lnTo>
                        <a:lnTo>
                          <a:pt x="1254" y="143"/>
                        </a:lnTo>
                        <a:lnTo>
                          <a:pt x="1252" y="152"/>
                        </a:lnTo>
                        <a:lnTo>
                          <a:pt x="1248" y="160"/>
                        </a:lnTo>
                        <a:lnTo>
                          <a:pt x="1245" y="166"/>
                        </a:lnTo>
                        <a:lnTo>
                          <a:pt x="1241" y="170"/>
                        </a:lnTo>
                        <a:lnTo>
                          <a:pt x="1237" y="173"/>
                        </a:lnTo>
                        <a:lnTo>
                          <a:pt x="1231" y="174"/>
                        </a:lnTo>
                        <a:lnTo>
                          <a:pt x="1230" y="174"/>
                        </a:lnTo>
                        <a:lnTo>
                          <a:pt x="1213" y="195"/>
                        </a:lnTo>
                        <a:lnTo>
                          <a:pt x="1198" y="200"/>
                        </a:lnTo>
                        <a:lnTo>
                          <a:pt x="1198" y="209"/>
                        </a:lnTo>
                        <a:lnTo>
                          <a:pt x="1202" y="211"/>
                        </a:lnTo>
                        <a:lnTo>
                          <a:pt x="1211" y="213"/>
                        </a:lnTo>
                        <a:lnTo>
                          <a:pt x="1223" y="213"/>
                        </a:lnTo>
                        <a:lnTo>
                          <a:pt x="1233" y="207"/>
                        </a:lnTo>
                        <a:lnTo>
                          <a:pt x="1241" y="197"/>
                        </a:lnTo>
                        <a:lnTo>
                          <a:pt x="1250" y="185"/>
                        </a:lnTo>
                        <a:lnTo>
                          <a:pt x="1258" y="174"/>
                        </a:lnTo>
                        <a:lnTo>
                          <a:pt x="1265" y="164"/>
                        </a:lnTo>
                        <a:lnTo>
                          <a:pt x="1273" y="156"/>
                        </a:lnTo>
                        <a:lnTo>
                          <a:pt x="1285" y="149"/>
                        </a:lnTo>
                        <a:lnTo>
                          <a:pt x="1295" y="145"/>
                        </a:lnTo>
                        <a:lnTo>
                          <a:pt x="1299" y="143"/>
                        </a:lnTo>
                        <a:lnTo>
                          <a:pt x="1299" y="139"/>
                        </a:lnTo>
                        <a:lnTo>
                          <a:pt x="1300" y="130"/>
                        </a:lnTo>
                        <a:lnTo>
                          <a:pt x="1300" y="118"/>
                        </a:lnTo>
                        <a:lnTo>
                          <a:pt x="1299" y="106"/>
                        </a:lnTo>
                        <a:lnTo>
                          <a:pt x="1299" y="98"/>
                        </a:lnTo>
                        <a:lnTo>
                          <a:pt x="1300" y="91"/>
                        </a:lnTo>
                        <a:lnTo>
                          <a:pt x="1305" y="84"/>
                        </a:lnTo>
                        <a:lnTo>
                          <a:pt x="1314" y="80"/>
                        </a:lnTo>
                        <a:lnTo>
                          <a:pt x="1324" y="74"/>
                        </a:lnTo>
                        <a:lnTo>
                          <a:pt x="1336" y="64"/>
                        </a:lnTo>
                        <a:lnTo>
                          <a:pt x="1347" y="55"/>
                        </a:lnTo>
                        <a:lnTo>
                          <a:pt x="1351" y="51"/>
                        </a:lnTo>
                        <a:lnTo>
                          <a:pt x="1349" y="10"/>
                        </a:lnTo>
                        <a:lnTo>
                          <a:pt x="1350" y="12"/>
                        </a:lnTo>
                        <a:lnTo>
                          <a:pt x="1354" y="13"/>
                        </a:lnTo>
                        <a:lnTo>
                          <a:pt x="1359" y="17"/>
                        </a:lnTo>
                        <a:lnTo>
                          <a:pt x="1366" y="21"/>
                        </a:lnTo>
                        <a:lnTo>
                          <a:pt x="1374" y="28"/>
                        </a:lnTo>
                        <a:lnTo>
                          <a:pt x="1381" y="35"/>
                        </a:lnTo>
                        <a:lnTo>
                          <a:pt x="1388" y="44"/>
                        </a:lnTo>
                        <a:lnTo>
                          <a:pt x="1392" y="53"/>
                        </a:lnTo>
                        <a:lnTo>
                          <a:pt x="1404" y="48"/>
                        </a:lnTo>
                        <a:lnTo>
                          <a:pt x="1405" y="47"/>
                        </a:lnTo>
                        <a:lnTo>
                          <a:pt x="1409" y="45"/>
                        </a:lnTo>
                        <a:lnTo>
                          <a:pt x="1416" y="43"/>
                        </a:lnTo>
                        <a:lnTo>
                          <a:pt x="1424" y="39"/>
                        </a:lnTo>
                        <a:lnTo>
                          <a:pt x="1433" y="36"/>
                        </a:lnTo>
                        <a:lnTo>
                          <a:pt x="1443" y="35"/>
                        </a:lnTo>
                        <a:lnTo>
                          <a:pt x="1452" y="35"/>
                        </a:lnTo>
                        <a:lnTo>
                          <a:pt x="1460" y="36"/>
                        </a:lnTo>
                        <a:lnTo>
                          <a:pt x="1472" y="41"/>
                        </a:lnTo>
                        <a:lnTo>
                          <a:pt x="1480" y="48"/>
                        </a:lnTo>
                        <a:lnTo>
                          <a:pt x="1483" y="53"/>
                        </a:lnTo>
                        <a:lnTo>
                          <a:pt x="1485" y="56"/>
                        </a:lnTo>
                        <a:lnTo>
                          <a:pt x="1487" y="55"/>
                        </a:lnTo>
                        <a:lnTo>
                          <a:pt x="1494" y="51"/>
                        </a:lnTo>
                        <a:lnTo>
                          <a:pt x="1502" y="44"/>
                        </a:lnTo>
                        <a:lnTo>
                          <a:pt x="1513" y="36"/>
                        </a:lnTo>
                        <a:lnTo>
                          <a:pt x="1524" y="26"/>
                        </a:lnTo>
                        <a:lnTo>
                          <a:pt x="1533" y="17"/>
                        </a:lnTo>
                        <a:lnTo>
                          <a:pt x="1541" y="8"/>
                        </a:lnTo>
                        <a:lnTo>
                          <a:pt x="1544" y="0"/>
                        </a:lnTo>
                        <a:lnTo>
                          <a:pt x="1544" y="5"/>
                        </a:lnTo>
                        <a:lnTo>
                          <a:pt x="1542" y="18"/>
                        </a:lnTo>
                        <a:lnTo>
                          <a:pt x="1540" y="36"/>
                        </a:lnTo>
                        <a:lnTo>
                          <a:pt x="1533" y="51"/>
                        </a:lnTo>
                        <a:lnTo>
                          <a:pt x="1526" y="64"/>
                        </a:lnTo>
                        <a:lnTo>
                          <a:pt x="1521" y="75"/>
                        </a:lnTo>
                        <a:lnTo>
                          <a:pt x="1517" y="83"/>
                        </a:lnTo>
                        <a:lnTo>
                          <a:pt x="1515" y="86"/>
                        </a:lnTo>
                        <a:lnTo>
                          <a:pt x="1518" y="87"/>
                        </a:lnTo>
                        <a:lnTo>
                          <a:pt x="1524" y="90"/>
                        </a:lnTo>
                        <a:lnTo>
                          <a:pt x="1529" y="94"/>
                        </a:lnTo>
                        <a:lnTo>
                          <a:pt x="1533" y="99"/>
                        </a:lnTo>
                        <a:lnTo>
                          <a:pt x="1536" y="106"/>
                        </a:lnTo>
                        <a:lnTo>
                          <a:pt x="1541" y="115"/>
                        </a:lnTo>
                        <a:lnTo>
                          <a:pt x="1546" y="127"/>
                        </a:lnTo>
                        <a:lnTo>
                          <a:pt x="1550" y="141"/>
                        </a:lnTo>
                        <a:lnTo>
                          <a:pt x="1553" y="148"/>
                        </a:lnTo>
                        <a:lnTo>
                          <a:pt x="1557" y="156"/>
                        </a:lnTo>
                        <a:lnTo>
                          <a:pt x="1563" y="164"/>
                        </a:lnTo>
                        <a:lnTo>
                          <a:pt x="1568" y="172"/>
                        </a:lnTo>
                        <a:lnTo>
                          <a:pt x="1575" y="180"/>
                        </a:lnTo>
                        <a:lnTo>
                          <a:pt x="1581" y="188"/>
                        </a:lnTo>
                        <a:lnTo>
                          <a:pt x="1588" y="196"/>
                        </a:lnTo>
                        <a:lnTo>
                          <a:pt x="1594" y="204"/>
                        </a:lnTo>
                        <a:lnTo>
                          <a:pt x="1604" y="219"/>
                        </a:lnTo>
                        <a:lnTo>
                          <a:pt x="1612" y="232"/>
                        </a:lnTo>
                        <a:lnTo>
                          <a:pt x="1619" y="244"/>
                        </a:lnTo>
                        <a:lnTo>
                          <a:pt x="1624" y="255"/>
                        </a:lnTo>
                        <a:lnTo>
                          <a:pt x="1631" y="267"/>
                        </a:lnTo>
                        <a:lnTo>
                          <a:pt x="1642" y="285"/>
                        </a:lnTo>
                        <a:lnTo>
                          <a:pt x="1654" y="300"/>
                        </a:lnTo>
                        <a:lnTo>
                          <a:pt x="1662" y="310"/>
                        </a:lnTo>
                        <a:lnTo>
                          <a:pt x="1665" y="318"/>
                        </a:lnTo>
                        <a:lnTo>
                          <a:pt x="1666" y="330"/>
                        </a:lnTo>
                        <a:lnTo>
                          <a:pt x="1665" y="343"/>
                        </a:lnTo>
                        <a:lnTo>
                          <a:pt x="1662" y="351"/>
                        </a:lnTo>
                        <a:lnTo>
                          <a:pt x="1661" y="357"/>
                        </a:lnTo>
                        <a:lnTo>
                          <a:pt x="1661" y="365"/>
                        </a:lnTo>
                        <a:lnTo>
                          <a:pt x="1658" y="375"/>
                        </a:lnTo>
                        <a:lnTo>
                          <a:pt x="1654" y="382"/>
                        </a:lnTo>
                        <a:lnTo>
                          <a:pt x="1649" y="387"/>
                        </a:lnTo>
                        <a:lnTo>
                          <a:pt x="1642" y="394"/>
                        </a:lnTo>
                        <a:lnTo>
                          <a:pt x="1637" y="400"/>
                        </a:lnTo>
                        <a:lnTo>
                          <a:pt x="1629" y="406"/>
                        </a:lnTo>
                        <a:lnTo>
                          <a:pt x="1624" y="408"/>
                        </a:lnTo>
                        <a:lnTo>
                          <a:pt x="1619" y="410"/>
                        </a:lnTo>
                        <a:lnTo>
                          <a:pt x="1615" y="410"/>
                        </a:lnTo>
                        <a:lnTo>
                          <a:pt x="1608" y="410"/>
                        </a:lnTo>
                        <a:lnTo>
                          <a:pt x="1603" y="408"/>
                        </a:lnTo>
                        <a:lnTo>
                          <a:pt x="1598" y="406"/>
                        </a:lnTo>
                        <a:lnTo>
                          <a:pt x="1592" y="403"/>
                        </a:lnTo>
                        <a:lnTo>
                          <a:pt x="1588" y="400"/>
                        </a:lnTo>
                        <a:lnTo>
                          <a:pt x="1580" y="394"/>
                        </a:lnTo>
                        <a:lnTo>
                          <a:pt x="1572" y="387"/>
                        </a:lnTo>
                        <a:lnTo>
                          <a:pt x="1564" y="383"/>
                        </a:lnTo>
                        <a:lnTo>
                          <a:pt x="1556" y="379"/>
                        </a:lnTo>
                        <a:lnTo>
                          <a:pt x="1549" y="375"/>
                        </a:lnTo>
                        <a:lnTo>
                          <a:pt x="1542" y="374"/>
                        </a:lnTo>
                        <a:lnTo>
                          <a:pt x="1536" y="372"/>
                        </a:lnTo>
                        <a:lnTo>
                          <a:pt x="1525" y="374"/>
                        </a:lnTo>
                        <a:lnTo>
                          <a:pt x="1515" y="374"/>
                        </a:lnTo>
                        <a:lnTo>
                          <a:pt x="1509" y="369"/>
                        </a:lnTo>
                        <a:lnTo>
                          <a:pt x="1505" y="365"/>
                        </a:lnTo>
                        <a:lnTo>
                          <a:pt x="1503" y="363"/>
                        </a:lnTo>
                        <a:lnTo>
                          <a:pt x="1503" y="343"/>
                        </a:lnTo>
                        <a:lnTo>
                          <a:pt x="1502" y="341"/>
                        </a:lnTo>
                        <a:lnTo>
                          <a:pt x="1498" y="340"/>
                        </a:lnTo>
                        <a:lnTo>
                          <a:pt x="1493" y="337"/>
                        </a:lnTo>
                        <a:lnTo>
                          <a:pt x="1487" y="333"/>
                        </a:lnTo>
                        <a:lnTo>
                          <a:pt x="1480" y="330"/>
                        </a:lnTo>
                        <a:lnTo>
                          <a:pt x="1474" y="328"/>
                        </a:lnTo>
                        <a:lnTo>
                          <a:pt x="1467" y="326"/>
                        </a:lnTo>
                        <a:lnTo>
                          <a:pt x="1463" y="325"/>
                        </a:lnTo>
                        <a:lnTo>
                          <a:pt x="1458" y="325"/>
                        </a:lnTo>
                        <a:lnTo>
                          <a:pt x="1451" y="326"/>
                        </a:lnTo>
                        <a:lnTo>
                          <a:pt x="1444" y="329"/>
                        </a:lnTo>
                        <a:lnTo>
                          <a:pt x="1436" y="332"/>
                        </a:lnTo>
                        <a:lnTo>
                          <a:pt x="1428" y="336"/>
                        </a:lnTo>
                        <a:lnTo>
                          <a:pt x="1421" y="340"/>
                        </a:lnTo>
                        <a:lnTo>
                          <a:pt x="1415" y="347"/>
                        </a:lnTo>
                        <a:lnTo>
                          <a:pt x="1412" y="353"/>
                        </a:lnTo>
                        <a:lnTo>
                          <a:pt x="1406" y="382"/>
                        </a:lnTo>
                        <a:lnTo>
                          <a:pt x="1397" y="427"/>
                        </a:lnTo>
                        <a:lnTo>
                          <a:pt x="1388" y="472"/>
                        </a:lnTo>
                        <a:lnTo>
                          <a:pt x="1380" y="497"/>
                        </a:lnTo>
                        <a:lnTo>
                          <a:pt x="1374" y="513"/>
                        </a:lnTo>
                        <a:lnTo>
                          <a:pt x="1373" y="534"/>
                        </a:lnTo>
                        <a:lnTo>
                          <a:pt x="1374" y="554"/>
                        </a:lnTo>
                        <a:lnTo>
                          <a:pt x="1374" y="570"/>
                        </a:lnTo>
                        <a:lnTo>
                          <a:pt x="1375" y="587"/>
                        </a:lnTo>
                        <a:lnTo>
                          <a:pt x="1378" y="614"/>
                        </a:lnTo>
                        <a:lnTo>
                          <a:pt x="1380" y="640"/>
                        </a:lnTo>
                        <a:lnTo>
                          <a:pt x="1380" y="656"/>
                        </a:lnTo>
                        <a:lnTo>
                          <a:pt x="1377" y="672"/>
                        </a:lnTo>
                        <a:lnTo>
                          <a:pt x="1371" y="699"/>
                        </a:lnTo>
                        <a:lnTo>
                          <a:pt x="1363" y="725"/>
                        </a:lnTo>
                        <a:lnTo>
                          <a:pt x="1354" y="742"/>
                        </a:lnTo>
                        <a:lnTo>
                          <a:pt x="1355" y="745"/>
                        </a:lnTo>
                        <a:lnTo>
                          <a:pt x="1359" y="752"/>
                        </a:lnTo>
                        <a:lnTo>
                          <a:pt x="1365" y="762"/>
                        </a:lnTo>
                        <a:lnTo>
                          <a:pt x="1373" y="773"/>
                        </a:lnTo>
                        <a:lnTo>
                          <a:pt x="1380" y="785"/>
                        </a:lnTo>
                        <a:lnTo>
                          <a:pt x="1388" y="797"/>
                        </a:lnTo>
                        <a:lnTo>
                          <a:pt x="1396" y="807"/>
                        </a:lnTo>
                        <a:lnTo>
                          <a:pt x="1402" y="812"/>
                        </a:lnTo>
                        <a:lnTo>
                          <a:pt x="1408" y="816"/>
                        </a:lnTo>
                        <a:lnTo>
                          <a:pt x="1415" y="821"/>
                        </a:lnTo>
                        <a:lnTo>
                          <a:pt x="1420" y="827"/>
                        </a:lnTo>
                        <a:lnTo>
                          <a:pt x="1427" y="831"/>
                        </a:lnTo>
                        <a:lnTo>
                          <a:pt x="1432" y="836"/>
                        </a:lnTo>
                        <a:lnTo>
                          <a:pt x="1437" y="842"/>
                        </a:lnTo>
                        <a:lnTo>
                          <a:pt x="1441" y="846"/>
                        </a:lnTo>
                        <a:lnTo>
                          <a:pt x="1444" y="850"/>
                        </a:lnTo>
                        <a:lnTo>
                          <a:pt x="1448" y="854"/>
                        </a:lnTo>
                        <a:lnTo>
                          <a:pt x="1455" y="859"/>
                        </a:lnTo>
                        <a:lnTo>
                          <a:pt x="1463" y="865"/>
                        </a:lnTo>
                        <a:lnTo>
                          <a:pt x="1471" y="871"/>
                        </a:lnTo>
                        <a:lnTo>
                          <a:pt x="1479" y="877"/>
                        </a:lnTo>
                        <a:lnTo>
                          <a:pt x="1487" y="882"/>
                        </a:lnTo>
                        <a:lnTo>
                          <a:pt x="1493" y="887"/>
                        </a:lnTo>
                        <a:lnTo>
                          <a:pt x="1497" y="893"/>
                        </a:lnTo>
                        <a:lnTo>
                          <a:pt x="1502" y="906"/>
                        </a:lnTo>
                        <a:lnTo>
                          <a:pt x="1506" y="922"/>
                        </a:lnTo>
                        <a:lnTo>
                          <a:pt x="1506" y="940"/>
                        </a:lnTo>
                        <a:lnTo>
                          <a:pt x="1502" y="953"/>
                        </a:lnTo>
                        <a:lnTo>
                          <a:pt x="1497" y="972"/>
                        </a:lnTo>
                        <a:lnTo>
                          <a:pt x="1491" y="1000"/>
                        </a:lnTo>
                        <a:lnTo>
                          <a:pt x="1489" y="1027"/>
                        </a:lnTo>
                        <a:lnTo>
                          <a:pt x="1487" y="1043"/>
                        </a:lnTo>
                        <a:lnTo>
                          <a:pt x="1489" y="1061"/>
                        </a:lnTo>
                        <a:lnTo>
                          <a:pt x="1490" y="1089"/>
                        </a:lnTo>
                        <a:lnTo>
                          <a:pt x="1491" y="1115"/>
                        </a:lnTo>
                        <a:lnTo>
                          <a:pt x="1493" y="1127"/>
                        </a:lnTo>
                        <a:lnTo>
                          <a:pt x="1490" y="1130"/>
                        </a:lnTo>
                        <a:lnTo>
                          <a:pt x="1483" y="1135"/>
                        </a:lnTo>
                        <a:lnTo>
                          <a:pt x="1475" y="1143"/>
                        </a:lnTo>
                        <a:lnTo>
                          <a:pt x="1470" y="1151"/>
                        </a:lnTo>
                        <a:lnTo>
                          <a:pt x="1467" y="1162"/>
                        </a:lnTo>
                        <a:lnTo>
                          <a:pt x="1466" y="1174"/>
                        </a:lnTo>
                        <a:lnTo>
                          <a:pt x="1466" y="1187"/>
                        </a:lnTo>
                        <a:lnTo>
                          <a:pt x="1464" y="1197"/>
                        </a:lnTo>
                        <a:lnTo>
                          <a:pt x="1460" y="1209"/>
                        </a:lnTo>
                        <a:lnTo>
                          <a:pt x="1456" y="1224"/>
                        </a:lnTo>
                        <a:lnTo>
                          <a:pt x="1451" y="1240"/>
                        </a:lnTo>
                        <a:lnTo>
                          <a:pt x="1451" y="1252"/>
                        </a:lnTo>
                        <a:lnTo>
                          <a:pt x="1451" y="1263"/>
                        </a:lnTo>
                        <a:lnTo>
                          <a:pt x="1445" y="1275"/>
                        </a:lnTo>
                        <a:lnTo>
                          <a:pt x="1437" y="1283"/>
                        </a:lnTo>
                        <a:lnTo>
                          <a:pt x="1427" y="1286"/>
                        </a:lnTo>
                        <a:lnTo>
                          <a:pt x="1416" y="1276"/>
                        </a:lnTo>
                        <a:lnTo>
                          <a:pt x="1406" y="1256"/>
                        </a:lnTo>
                        <a:lnTo>
                          <a:pt x="1402" y="1234"/>
                        </a:lnTo>
                        <a:lnTo>
                          <a:pt x="1402" y="1220"/>
                        </a:lnTo>
                        <a:lnTo>
                          <a:pt x="1408" y="1209"/>
                        </a:lnTo>
                        <a:lnTo>
                          <a:pt x="1415" y="1198"/>
                        </a:lnTo>
                        <a:lnTo>
                          <a:pt x="1421" y="1190"/>
                        </a:lnTo>
                        <a:lnTo>
                          <a:pt x="1428" y="1185"/>
                        </a:lnTo>
                        <a:lnTo>
                          <a:pt x="1432" y="1181"/>
                        </a:lnTo>
                        <a:lnTo>
                          <a:pt x="1435" y="1175"/>
                        </a:lnTo>
                        <a:lnTo>
                          <a:pt x="1433" y="1167"/>
                        </a:lnTo>
                        <a:lnTo>
                          <a:pt x="1431" y="1159"/>
                        </a:lnTo>
                        <a:lnTo>
                          <a:pt x="1425" y="1150"/>
                        </a:lnTo>
                        <a:lnTo>
                          <a:pt x="1421" y="1139"/>
                        </a:lnTo>
                        <a:lnTo>
                          <a:pt x="1417" y="1130"/>
                        </a:lnTo>
                        <a:lnTo>
                          <a:pt x="1419" y="1121"/>
                        </a:lnTo>
                        <a:lnTo>
                          <a:pt x="1424" y="1109"/>
                        </a:lnTo>
                        <a:lnTo>
                          <a:pt x="1432" y="1093"/>
                        </a:lnTo>
                        <a:lnTo>
                          <a:pt x="1439" y="1076"/>
                        </a:lnTo>
                        <a:lnTo>
                          <a:pt x="1443" y="1061"/>
                        </a:lnTo>
                        <a:lnTo>
                          <a:pt x="1445" y="1042"/>
                        </a:lnTo>
                        <a:lnTo>
                          <a:pt x="1450" y="1013"/>
                        </a:lnTo>
                        <a:lnTo>
                          <a:pt x="1452" y="982"/>
                        </a:lnTo>
                        <a:lnTo>
                          <a:pt x="1451" y="961"/>
                        </a:lnTo>
                        <a:lnTo>
                          <a:pt x="1450" y="955"/>
                        </a:lnTo>
                        <a:lnTo>
                          <a:pt x="1448" y="949"/>
                        </a:lnTo>
                        <a:lnTo>
                          <a:pt x="1445" y="944"/>
                        </a:lnTo>
                        <a:lnTo>
                          <a:pt x="1443" y="937"/>
                        </a:lnTo>
                        <a:lnTo>
                          <a:pt x="1439" y="933"/>
                        </a:lnTo>
                        <a:lnTo>
                          <a:pt x="1431" y="928"/>
                        </a:lnTo>
                        <a:lnTo>
                          <a:pt x="1420" y="922"/>
                        </a:lnTo>
                        <a:lnTo>
                          <a:pt x="1405" y="918"/>
                        </a:lnTo>
                        <a:lnTo>
                          <a:pt x="1388" y="914"/>
                        </a:lnTo>
                        <a:lnTo>
                          <a:pt x="1370" y="909"/>
                        </a:lnTo>
                        <a:lnTo>
                          <a:pt x="1353" y="905"/>
                        </a:lnTo>
                        <a:lnTo>
                          <a:pt x="1336" y="900"/>
                        </a:lnTo>
                        <a:lnTo>
                          <a:pt x="1322" y="895"/>
                        </a:lnTo>
                        <a:lnTo>
                          <a:pt x="1308" y="893"/>
                        </a:lnTo>
                        <a:lnTo>
                          <a:pt x="1299" y="889"/>
                        </a:lnTo>
                        <a:lnTo>
                          <a:pt x="1293" y="886"/>
                        </a:lnTo>
                        <a:lnTo>
                          <a:pt x="1288" y="883"/>
                        </a:lnTo>
                        <a:lnTo>
                          <a:pt x="1281" y="881"/>
                        </a:lnTo>
                        <a:lnTo>
                          <a:pt x="1273" y="879"/>
                        </a:lnTo>
                        <a:lnTo>
                          <a:pt x="1264" y="878"/>
                        </a:lnTo>
                        <a:lnTo>
                          <a:pt x="1256" y="877"/>
                        </a:lnTo>
                        <a:lnTo>
                          <a:pt x="1248" y="877"/>
                        </a:lnTo>
                        <a:lnTo>
                          <a:pt x="1242" y="877"/>
                        </a:lnTo>
                        <a:lnTo>
                          <a:pt x="1238" y="878"/>
                        </a:lnTo>
                        <a:lnTo>
                          <a:pt x="1231" y="875"/>
                        </a:lnTo>
                        <a:lnTo>
                          <a:pt x="1222" y="869"/>
                        </a:lnTo>
                        <a:lnTo>
                          <a:pt x="1215" y="862"/>
                        </a:lnTo>
                        <a:lnTo>
                          <a:pt x="1213" y="858"/>
                        </a:lnTo>
                        <a:lnTo>
                          <a:pt x="1210" y="854"/>
                        </a:lnTo>
                        <a:lnTo>
                          <a:pt x="1203" y="847"/>
                        </a:lnTo>
                        <a:lnTo>
                          <a:pt x="1194" y="839"/>
                        </a:lnTo>
                        <a:lnTo>
                          <a:pt x="1184" y="838"/>
                        </a:lnTo>
                        <a:lnTo>
                          <a:pt x="1179" y="840"/>
                        </a:lnTo>
                        <a:lnTo>
                          <a:pt x="1170" y="843"/>
                        </a:lnTo>
                        <a:lnTo>
                          <a:pt x="1157" y="847"/>
                        </a:lnTo>
                        <a:lnTo>
                          <a:pt x="1144" y="852"/>
                        </a:lnTo>
                        <a:lnTo>
                          <a:pt x="1129" y="856"/>
                        </a:lnTo>
                        <a:lnTo>
                          <a:pt x="1117" y="859"/>
                        </a:lnTo>
                        <a:lnTo>
                          <a:pt x="1105" y="859"/>
                        </a:lnTo>
                        <a:lnTo>
                          <a:pt x="1097" y="858"/>
                        </a:lnTo>
                        <a:lnTo>
                          <a:pt x="1098" y="869"/>
                        </a:lnTo>
                        <a:lnTo>
                          <a:pt x="1102" y="894"/>
                        </a:lnTo>
                        <a:lnTo>
                          <a:pt x="1108" y="922"/>
                        </a:lnTo>
                        <a:lnTo>
                          <a:pt x="1112" y="941"/>
                        </a:lnTo>
                        <a:lnTo>
                          <a:pt x="1118" y="957"/>
                        </a:lnTo>
                        <a:lnTo>
                          <a:pt x="1128" y="982"/>
                        </a:lnTo>
                        <a:lnTo>
                          <a:pt x="1139" y="1003"/>
                        </a:lnTo>
                        <a:lnTo>
                          <a:pt x="1144" y="1018"/>
                        </a:lnTo>
                        <a:lnTo>
                          <a:pt x="1148" y="1029"/>
                        </a:lnTo>
                        <a:lnTo>
                          <a:pt x="1152" y="1045"/>
                        </a:lnTo>
                        <a:lnTo>
                          <a:pt x="1152" y="1062"/>
                        </a:lnTo>
                        <a:lnTo>
                          <a:pt x="1147" y="1076"/>
                        </a:lnTo>
                        <a:lnTo>
                          <a:pt x="1143" y="1081"/>
                        </a:lnTo>
                        <a:lnTo>
                          <a:pt x="1137" y="1088"/>
                        </a:lnTo>
                        <a:lnTo>
                          <a:pt x="1133" y="1093"/>
                        </a:lnTo>
                        <a:lnTo>
                          <a:pt x="1128" y="1099"/>
                        </a:lnTo>
                        <a:lnTo>
                          <a:pt x="1121" y="1103"/>
                        </a:lnTo>
                        <a:lnTo>
                          <a:pt x="1112" y="1107"/>
                        </a:lnTo>
                        <a:lnTo>
                          <a:pt x="1102" y="1108"/>
                        </a:lnTo>
                        <a:lnTo>
                          <a:pt x="1089" y="1108"/>
                        </a:lnTo>
                        <a:lnTo>
                          <a:pt x="1075" y="1108"/>
                        </a:lnTo>
                        <a:lnTo>
                          <a:pt x="1062" y="1108"/>
                        </a:lnTo>
                        <a:lnTo>
                          <a:pt x="1050" y="1109"/>
                        </a:lnTo>
                        <a:lnTo>
                          <a:pt x="1038" y="1111"/>
                        </a:lnTo>
                        <a:lnTo>
                          <a:pt x="1028" y="1112"/>
                        </a:lnTo>
                        <a:lnTo>
                          <a:pt x="1019" y="1113"/>
                        </a:lnTo>
                        <a:lnTo>
                          <a:pt x="1011" y="1115"/>
                        </a:lnTo>
                        <a:lnTo>
                          <a:pt x="1005" y="1116"/>
                        </a:lnTo>
                        <a:lnTo>
                          <a:pt x="1000" y="1117"/>
                        </a:lnTo>
                        <a:lnTo>
                          <a:pt x="993" y="1117"/>
                        </a:lnTo>
                        <a:lnTo>
                          <a:pt x="985" y="1119"/>
                        </a:lnTo>
                        <a:lnTo>
                          <a:pt x="977" y="1120"/>
                        </a:lnTo>
                        <a:lnTo>
                          <a:pt x="970" y="1120"/>
                        </a:lnTo>
                        <a:lnTo>
                          <a:pt x="964" y="1121"/>
                        </a:lnTo>
                        <a:lnTo>
                          <a:pt x="960" y="1121"/>
                        </a:lnTo>
                        <a:lnTo>
                          <a:pt x="958" y="1121"/>
                        </a:lnTo>
                        <a:lnTo>
                          <a:pt x="960" y="1123"/>
                        </a:lnTo>
                        <a:lnTo>
                          <a:pt x="964" y="1124"/>
                        </a:lnTo>
                        <a:lnTo>
                          <a:pt x="969" y="1128"/>
                        </a:lnTo>
                        <a:lnTo>
                          <a:pt x="977" y="1132"/>
                        </a:lnTo>
                        <a:lnTo>
                          <a:pt x="984" y="1138"/>
                        </a:lnTo>
                        <a:lnTo>
                          <a:pt x="991" y="1143"/>
                        </a:lnTo>
                        <a:lnTo>
                          <a:pt x="996" y="1150"/>
                        </a:lnTo>
                        <a:lnTo>
                          <a:pt x="1000" y="1156"/>
                        </a:lnTo>
                        <a:lnTo>
                          <a:pt x="1007" y="1167"/>
                        </a:lnTo>
                        <a:lnTo>
                          <a:pt x="1013" y="1174"/>
                        </a:lnTo>
                        <a:lnTo>
                          <a:pt x="1021" y="1179"/>
                        </a:lnTo>
                        <a:lnTo>
                          <a:pt x="1031" y="1187"/>
                        </a:lnTo>
                        <a:lnTo>
                          <a:pt x="1042" y="1198"/>
                        </a:lnTo>
                        <a:lnTo>
                          <a:pt x="1052" y="1209"/>
                        </a:lnTo>
                        <a:lnTo>
                          <a:pt x="1062" y="1221"/>
                        </a:lnTo>
                        <a:lnTo>
                          <a:pt x="1069" y="1232"/>
                        </a:lnTo>
                        <a:lnTo>
                          <a:pt x="1074" y="1244"/>
                        </a:lnTo>
                        <a:lnTo>
                          <a:pt x="1079" y="1256"/>
                        </a:lnTo>
                        <a:lnTo>
                          <a:pt x="1082" y="1265"/>
                        </a:lnTo>
                        <a:lnTo>
                          <a:pt x="1083" y="1269"/>
                        </a:lnTo>
                        <a:lnTo>
                          <a:pt x="1081" y="1269"/>
                        </a:lnTo>
                        <a:lnTo>
                          <a:pt x="1073" y="1269"/>
                        </a:lnTo>
                        <a:lnTo>
                          <a:pt x="1062" y="1269"/>
                        </a:lnTo>
                        <a:lnTo>
                          <a:pt x="1048" y="1268"/>
                        </a:lnTo>
                        <a:lnTo>
                          <a:pt x="1034" y="1265"/>
                        </a:lnTo>
                        <a:lnTo>
                          <a:pt x="1020" y="1263"/>
                        </a:lnTo>
                        <a:lnTo>
                          <a:pt x="1008" y="1257"/>
                        </a:lnTo>
                        <a:lnTo>
                          <a:pt x="1000" y="1249"/>
                        </a:lnTo>
                        <a:lnTo>
                          <a:pt x="993" y="1236"/>
                        </a:lnTo>
                        <a:lnTo>
                          <a:pt x="993" y="1226"/>
                        </a:lnTo>
                        <a:lnTo>
                          <a:pt x="995" y="1220"/>
                        </a:lnTo>
                        <a:lnTo>
                          <a:pt x="993" y="1214"/>
                        </a:lnTo>
                        <a:lnTo>
                          <a:pt x="989" y="1212"/>
                        </a:lnTo>
                        <a:lnTo>
                          <a:pt x="984" y="1210"/>
                        </a:lnTo>
                        <a:lnTo>
                          <a:pt x="977" y="1209"/>
                        </a:lnTo>
                        <a:lnTo>
                          <a:pt x="970" y="1208"/>
                        </a:lnTo>
                        <a:lnTo>
                          <a:pt x="964" y="1206"/>
                        </a:lnTo>
                        <a:lnTo>
                          <a:pt x="958" y="1205"/>
                        </a:lnTo>
                        <a:lnTo>
                          <a:pt x="954" y="1205"/>
                        </a:lnTo>
                        <a:lnTo>
                          <a:pt x="953" y="1205"/>
                        </a:lnTo>
                        <a:lnTo>
                          <a:pt x="949" y="1200"/>
                        </a:lnTo>
                        <a:lnTo>
                          <a:pt x="937" y="1183"/>
                        </a:lnTo>
                        <a:lnTo>
                          <a:pt x="918" y="1160"/>
                        </a:lnTo>
                        <a:lnTo>
                          <a:pt x="895" y="1132"/>
                        </a:lnTo>
                        <a:lnTo>
                          <a:pt x="869" y="1103"/>
                        </a:lnTo>
                        <a:lnTo>
                          <a:pt x="842" y="1073"/>
                        </a:lnTo>
                        <a:lnTo>
                          <a:pt x="816" y="1046"/>
                        </a:lnTo>
                        <a:lnTo>
                          <a:pt x="791" y="1026"/>
                        </a:lnTo>
                        <a:lnTo>
                          <a:pt x="787" y="1023"/>
                        </a:lnTo>
                        <a:lnTo>
                          <a:pt x="778" y="1013"/>
                        </a:lnTo>
                        <a:lnTo>
                          <a:pt x="768" y="991"/>
                        </a:lnTo>
                        <a:lnTo>
                          <a:pt x="766" y="956"/>
                        </a:lnTo>
                        <a:lnTo>
                          <a:pt x="766" y="933"/>
                        </a:lnTo>
                        <a:lnTo>
                          <a:pt x="762" y="908"/>
                        </a:lnTo>
                        <a:lnTo>
                          <a:pt x="756" y="882"/>
                        </a:lnTo>
                        <a:lnTo>
                          <a:pt x="750" y="856"/>
                        </a:lnTo>
                        <a:lnTo>
                          <a:pt x="740" y="834"/>
                        </a:lnTo>
                        <a:lnTo>
                          <a:pt x="732" y="815"/>
                        </a:lnTo>
                        <a:lnTo>
                          <a:pt x="723" y="801"/>
                        </a:lnTo>
                        <a:lnTo>
                          <a:pt x="713" y="795"/>
                        </a:lnTo>
                        <a:lnTo>
                          <a:pt x="859" y="807"/>
                        </a:lnTo>
                        <a:close/>
                      </a:path>
                    </a:pathLst>
                  </a:custGeom>
                  <a:solidFill>
                    <a:srgbClr val="000000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84" name="Freeform 80"/>
                  <p:cNvSpPr>
                    <a:spLocks/>
                  </p:cNvSpPr>
                  <p:nvPr/>
                </p:nvSpPr>
                <p:spPr bwMode="auto">
                  <a:xfrm>
                    <a:off x="5964795" y="3355326"/>
                    <a:ext cx="955834" cy="926772"/>
                  </a:xfrm>
                  <a:custGeom>
                    <a:avLst/>
                    <a:gdLst/>
                    <a:ahLst/>
                    <a:cxnLst>
                      <a:cxn ang="0">
                        <a:pos x="153" y="63"/>
                      </a:cxn>
                      <a:cxn ang="0">
                        <a:pos x="138" y="77"/>
                      </a:cxn>
                      <a:cxn ang="0">
                        <a:pos x="112" y="102"/>
                      </a:cxn>
                      <a:cxn ang="0">
                        <a:pos x="81" y="139"/>
                      </a:cxn>
                      <a:cxn ang="0">
                        <a:pos x="48" y="189"/>
                      </a:cxn>
                      <a:cxn ang="0">
                        <a:pos x="21" y="250"/>
                      </a:cxn>
                      <a:cxn ang="0">
                        <a:pos x="4" y="321"/>
                      </a:cxn>
                      <a:cxn ang="0">
                        <a:pos x="0" y="403"/>
                      </a:cxn>
                      <a:cxn ang="0">
                        <a:pos x="10" y="449"/>
                      </a:cxn>
                      <a:cxn ang="0">
                        <a:pos x="40" y="455"/>
                      </a:cxn>
                      <a:cxn ang="0">
                        <a:pos x="93" y="466"/>
                      </a:cxn>
                      <a:cxn ang="0">
                        <a:pos x="160" y="482"/>
                      </a:cxn>
                      <a:cxn ang="0">
                        <a:pos x="234" y="501"/>
                      </a:cxn>
                      <a:cxn ang="0">
                        <a:pos x="304" y="522"/>
                      </a:cxn>
                      <a:cxn ang="0">
                        <a:pos x="363" y="543"/>
                      </a:cxn>
                      <a:cxn ang="0">
                        <a:pos x="403" y="564"/>
                      </a:cxn>
                      <a:cxn ang="0">
                        <a:pos x="425" y="575"/>
                      </a:cxn>
                      <a:cxn ang="0">
                        <a:pos x="447" y="479"/>
                      </a:cxn>
                      <a:cxn ang="0">
                        <a:pos x="480" y="314"/>
                      </a:cxn>
                      <a:cxn ang="0">
                        <a:pos x="544" y="146"/>
                      </a:cxn>
                      <a:cxn ang="0">
                        <a:pos x="591" y="82"/>
                      </a:cxn>
                      <a:cxn ang="0">
                        <a:pos x="576" y="88"/>
                      </a:cxn>
                      <a:cxn ang="0">
                        <a:pos x="546" y="93"/>
                      </a:cxn>
                      <a:cxn ang="0">
                        <a:pos x="500" y="92"/>
                      </a:cxn>
                      <a:cxn ang="0">
                        <a:pos x="455" y="81"/>
                      </a:cxn>
                      <a:cxn ang="0">
                        <a:pos x="423" y="62"/>
                      </a:cxn>
                      <a:cxn ang="0">
                        <a:pos x="385" y="36"/>
                      </a:cxn>
                      <a:cxn ang="0">
                        <a:pos x="331" y="10"/>
                      </a:cxn>
                      <a:cxn ang="0">
                        <a:pos x="275" y="0"/>
                      </a:cxn>
                      <a:cxn ang="0">
                        <a:pos x="230" y="15"/>
                      </a:cxn>
                      <a:cxn ang="0">
                        <a:pos x="188" y="40"/>
                      </a:cxn>
                      <a:cxn ang="0">
                        <a:pos x="160" y="58"/>
                      </a:cxn>
                    </a:cxnLst>
                    <a:rect l="0" t="0" r="r" b="b"/>
                    <a:pathLst>
                      <a:path w="593" h="575">
                        <a:moveTo>
                          <a:pt x="156" y="62"/>
                        </a:moveTo>
                        <a:lnTo>
                          <a:pt x="153" y="63"/>
                        </a:lnTo>
                        <a:lnTo>
                          <a:pt x="147" y="69"/>
                        </a:lnTo>
                        <a:lnTo>
                          <a:pt x="138" y="77"/>
                        </a:lnTo>
                        <a:lnTo>
                          <a:pt x="126" y="87"/>
                        </a:lnTo>
                        <a:lnTo>
                          <a:pt x="112" y="102"/>
                        </a:lnTo>
                        <a:lnTo>
                          <a:pt x="97" y="119"/>
                        </a:lnTo>
                        <a:lnTo>
                          <a:pt x="81" y="139"/>
                        </a:lnTo>
                        <a:lnTo>
                          <a:pt x="65" y="163"/>
                        </a:lnTo>
                        <a:lnTo>
                          <a:pt x="48" y="189"/>
                        </a:lnTo>
                        <a:lnTo>
                          <a:pt x="33" y="217"/>
                        </a:lnTo>
                        <a:lnTo>
                          <a:pt x="21" y="250"/>
                        </a:lnTo>
                        <a:lnTo>
                          <a:pt x="10" y="284"/>
                        </a:lnTo>
                        <a:lnTo>
                          <a:pt x="4" y="321"/>
                        </a:lnTo>
                        <a:lnTo>
                          <a:pt x="0" y="360"/>
                        </a:lnTo>
                        <a:lnTo>
                          <a:pt x="0" y="403"/>
                        </a:lnTo>
                        <a:lnTo>
                          <a:pt x="6" y="448"/>
                        </a:lnTo>
                        <a:lnTo>
                          <a:pt x="10" y="449"/>
                        </a:lnTo>
                        <a:lnTo>
                          <a:pt x="22" y="451"/>
                        </a:lnTo>
                        <a:lnTo>
                          <a:pt x="40" y="455"/>
                        </a:lnTo>
                        <a:lnTo>
                          <a:pt x="65" y="460"/>
                        </a:lnTo>
                        <a:lnTo>
                          <a:pt x="93" y="466"/>
                        </a:lnTo>
                        <a:lnTo>
                          <a:pt x="126" y="474"/>
                        </a:lnTo>
                        <a:lnTo>
                          <a:pt x="160" y="482"/>
                        </a:lnTo>
                        <a:lnTo>
                          <a:pt x="197" y="492"/>
                        </a:lnTo>
                        <a:lnTo>
                          <a:pt x="234" y="501"/>
                        </a:lnTo>
                        <a:lnTo>
                          <a:pt x="270" y="511"/>
                        </a:lnTo>
                        <a:lnTo>
                          <a:pt x="304" y="522"/>
                        </a:lnTo>
                        <a:lnTo>
                          <a:pt x="335" y="532"/>
                        </a:lnTo>
                        <a:lnTo>
                          <a:pt x="363" y="543"/>
                        </a:lnTo>
                        <a:lnTo>
                          <a:pt x="386" y="554"/>
                        </a:lnTo>
                        <a:lnTo>
                          <a:pt x="403" y="564"/>
                        </a:lnTo>
                        <a:lnTo>
                          <a:pt x="414" y="575"/>
                        </a:lnTo>
                        <a:lnTo>
                          <a:pt x="425" y="575"/>
                        </a:lnTo>
                        <a:lnTo>
                          <a:pt x="435" y="540"/>
                        </a:lnTo>
                        <a:lnTo>
                          <a:pt x="447" y="479"/>
                        </a:lnTo>
                        <a:lnTo>
                          <a:pt x="461" y="401"/>
                        </a:lnTo>
                        <a:lnTo>
                          <a:pt x="480" y="314"/>
                        </a:lnTo>
                        <a:lnTo>
                          <a:pt x="507" y="225"/>
                        </a:lnTo>
                        <a:lnTo>
                          <a:pt x="544" y="146"/>
                        </a:lnTo>
                        <a:lnTo>
                          <a:pt x="593" y="81"/>
                        </a:lnTo>
                        <a:lnTo>
                          <a:pt x="591" y="82"/>
                        </a:lnTo>
                        <a:lnTo>
                          <a:pt x="585" y="85"/>
                        </a:lnTo>
                        <a:lnTo>
                          <a:pt x="576" y="88"/>
                        </a:lnTo>
                        <a:lnTo>
                          <a:pt x="562" y="91"/>
                        </a:lnTo>
                        <a:lnTo>
                          <a:pt x="546" y="93"/>
                        </a:lnTo>
                        <a:lnTo>
                          <a:pt x="525" y="94"/>
                        </a:lnTo>
                        <a:lnTo>
                          <a:pt x="500" y="92"/>
                        </a:lnTo>
                        <a:lnTo>
                          <a:pt x="472" y="87"/>
                        </a:lnTo>
                        <a:lnTo>
                          <a:pt x="455" y="81"/>
                        </a:lnTo>
                        <a:lnTo>
                          <a:pt x="439" y="72"/>
                        </a:lnTo>
                        <a:lnTo>
                          <a:pt x="423" y="62"/>
                        </a:lnTo>
                        <a:lnTo>
                          <a:pt x="404" y="49"/>
                        </a:lnTo>
                        <a:lnTo>
                          <a:pt x="385" y="36"/>
                        </a:lnTo>
                        <a:lnTo>
                          <a:pt x="359" y="23"/>
                        </a:lnTo>
                        <a:lnTo>
                          <a:pt x="331" y="10"/>
                        </a:lnTo>
                        <a:lnTo>
                          <a:pt x="294" y="0"/>
                        </a:lnTo>
                        <a:lnTo>
                          <a:pt x="275" y="0"/>
                        </a:lnTo>
                        <a:lnTo>
                          <a:pt x="253" y="5"/>
                        </a:lnTo>
                        <a:lnTo>
                          <a:pt x="230" y="15"/>
                        </a:lnTo>
                        <a:lnTo>
                          <a:pt x="209" y="27"/>
                        </a:lnTo>
                        <a:lnTo>
                          <a:pt x="188" y="40"/>
                        </a:lnTo>
                        <a:lnTo>
                          <a:pt x="171" y="50"/>
                        </a:lnTo>
                        <a:lnTo>
                          <a:pt x="160" y="58"/>
                        </a:lnTo>
                        <a:lnTo>
                          <a:pt x="156" y="62"/>
                        </a:lnTo>
                        <a:close/>
                      </a:path>
                    </a:pathLst>
                  </a:custGeom>
                  <a:gradFill flip="none" rotWithShape="1">
                    <a:gsLst>
                      <a:gs pos="0">
                        <a:schemeClr val="accent4">
                          <a:lumMod val="75000"/>
                        </a:schemeClr>
                      </a:gs>
                      <a:gs pos="50000">
                        <a:schemeClr val="accent4">
                          <a:lumMod val="60000"/>
                          <a:lumOff val="40000"/>
                        </a:schemeClr>
                      </a:gs>
                      <a:gs pos="100000">
                        <a:srgbClr val="002060"/>
                      </a:gs>
                    </a:gsLst>
                    <a:path path="circle">
                      <a:fillToRect l="100000" t="100000"/>
                    </a:path>
                    <a:tileRect r="-100000" b="-100000"/>
                  </a:gra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zh-CN" altLang="en-US">
                      <a:solidFill>
                        <a:srgbClr val="FFFFFF"/>
                      </a:solidFill>
                      <a:latin typeface="Arial" pitchFamily="34" charset="0"/>
                      <a:ea typeface="SimSun" pitchFamily="2" charset="-122"/>
                    </a:endParaRPr>
                  </a:p>
                </p:txBody>
              </p:sp>
              <p:sp>
                <p:nvSpPr>
                  <p:cNvPr id="85" name="Freeform 84"/>
                  <p:cNvSpPr>
                    <a:spLocks/>
                  </p:cNvSpPr>
                  <p:nvPr/>
                </p:nvSpPr>
                <p:spPr bwMode="auto">
                  <a:xfrm>
                    <a:off x="7915561" y="2939102"/>
                    <a:ext cx="221767" cy="287220"/>
                  </a:xfrm>
                  <a:custGeom>
                    <a:avLst/>
                    <a:gdLst/>
                    <a:ahLst/>
                    <a:cxnLst>
                      <a:cxn ang="0">
                        <a:pos x="134" y="45"/>
                      </a:cxn>
                      <a:cxn ang="0">
                        <a:pos x="131" y="45"/>
                      </a:cxn>
                      <a:cxn ang="0">
                        <a:pos x="121" y="44"/>
                      </a:cxn>
                      <a:cxn ang="0">
                        <a:pos x="108" y="42"/>
                      </a:cxn>
                      <a:cxn ang="0">
                        <a:pos x="93" y="37"/>
                      </a:cxn>
                      <a:cxn ang="0">
                        <a:pos x="75" y="31"/>
                      </a:cxn>
                      <a:cxn ang="0">
                        <a:pos x="59" y="23"/>
                      </a:cxn>
                      <a:cxn ang="0">
                        <a:pos x="44" y="13"/>
                      </a:cxn>
                      <a:cxn ang="0">
                        <a:pos x="34" y="0"/>
                      </a:cxn>
                      <a:cxn ang="0">
                        <a:pos x="0" y="22"/>
                      </a:cxn>
                      <a:cxn ang="0">
                        <a:pos x="4" y="26"/>
                      </a:cxn>
                      <a:cxn ang="0">
                        <a:pos x="14" y="35"/>
                      </a:cxn>
                      <a:cxn ang="0">
                        <a:pos x="29" y="50"/>
                      </a:cxn>
                      <a:cxn ang="0">
                        <a:pos x="45" y="69"/>
                      </a:cxn>
                      <a:cxn ang="0">
                        <a:pos x="63" y="92"/>
                      </a:cxn>
                      <a:cxn ang="0">
                        <a:pos x="78" y="119"/>
                      </a:cxn>
                      <a:cxn ang="0">
                        <a:pos x="89" y="148"/>
                      </a:cxn>
                      <a:cxn ang="0">
                        <a:pos x="95" y="179"/>
                      </a:cxn>
                      <a:cxn ang="0">
                        <a:pos x="97" y="175"/>
                      </a:cxn>
                      <a:cxn ang="0">
                        <a:pos x="103" y="165"/>
                      </a:cxn>
                      <a:cxn ang="0">
                        <a:pos x="112" y="150"/>
                      </a:cxn>
                      <a:cxn ang="0">
                        <a:pos x="121" y="130"/>
                      </a:cxn>
                      <a:cxn ang="0">
                        <a:pos x="129" y="110"/>
                      </a:cxn>
                      <a:cxn ang="0">
                        <a:pos x="135" y="87"/>
                      </a:cxn>
                      <a:cxn ang="0">
                        <a:pos x="138" y="65"/>
                      </a:cxn>
                      <a:cxn ang="0">
                        <a:pos x="134" y="45"/>
                      </a:cxn>
                    </a:cxnLst>
                    <a:rect l="0" t="0" r="r" b="b"/>
                    <a:pathLst>
                      <a:path w="138" h="179">
                        <a:moveTo>
                          <a:pt x="134" y="45"/>
                        </a:moveTo>
                        <a:lnTo>
                          <a:pt x="131" y="45"/>
                        </a:lnTo>
                        <a:lnTo>
                          <a:pt x="121" y="44"/>
                        </a:lnTo>
                        <a:lnTo>
                          <a:pt x="108" y="42"/>
                        </a:lnTo>
                        <a:lnTo>
                          <a:pt x="93" y="37"/>
                        </a:lnTo>
                        <a:lnTo>
                          <a:pt x="75" y="31"/>
                        </a:lnTo>
                        <a:lnTo>
                          <a:pt x="59" y="23"/>
                        </a:lnTo>
                        <a:lnTo>
                          <a:pt x="44" y="13"/>
                        </a:lnTo>
                        <a:lnTo>
                          <a:pt x="34" y="0"/>
                        </a:lnTo>
                        <a:lnTo>
                          <a:pt x="0" y="22"/>
                        </a:lnTo>
                        <a:lnTo>
                          <a:pt x="4" y="26"/>
                        </a:lnTo>
                        <a:lnTo>
                          <a:pt x="14" y="35"/>
                        </a:lnTo>
                        <a:lnTo>
                          <a:pt x="29" y="50"/>
                        </a:lnTo>
                        <a:lnTo>
                          <a:pt x="45" y="69"/>
                        </a:lnTo>
                        <a:lnTo>
                          <a:pt x="63" y="92"/>
                        </a:lnTo>
                        <a:lnTo>
                          <a:pt x="78" y="119"/>
                        </a:lnTo>
                        <a:lnTo>
                          <a:pt x="89" y="148"/>
                        </a:lnTo>
                        <a:lnTo>
                          <a:pt x="95" y="179"/>
                        </a:lnTo>
                        <a:lnTo>
                          <a:pt x="97" y="175"/>
                        </a:lnTo>
                        <a:lnTo>
                          <a:pt x="103" y="165"/>
                        </a:lnTo>
                        <a:lnTo>
                          <a:pt x="112" y="150"/>
                        </a:lnTo>
                        <a:lnTo>
                          <a:pt x="121" y="130"/>
                        </a:lnTo>
                        <a:lnTo>
                          <a:pt x="129" y="110"/>
                        </a:lnTo>
                        <a:lnTo>
                          <a:pt x="135" y="87"/>
                        </a:lnTo>
                        <a:lnTo>
                          <a:pt x="138" y="65"/>
                        </a:lnTo>
                        <a:lnTo>
                          <a:pt x="134" y="45"/>
                        </a:lnTo>
                        <a:close/>
                      </a:path>
                    </a:pathLst>
                  </a:custGeom>
                  <a:solidFill>
                    <a:schemeClr val="accent4">
                      <a:lumMod val="75000"/>
                    </a:schemeClr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pPr>
                      <a:defRPr/>
                    </a:pPr>
                    <a:endParaRPr lang="zh-CN" altLang="en-US">
                      <a:solidFill>
                        <a:srgbClr val="FFFFFF"/>
                      </a:solidFill>
                      <a:latin typeface="Arial" pitchFamily="34" charset="0"/>
                      <a:ea typeface="宋体" pitchFamily="2" charset="-122"/>
                    </a:endParaRPr>
                  </a:p>
                </p:txBody>
              </p:sp>
            </p:grpSp>
            <p:sp>
              <p:nvSpPr>
                <p:cNvPr id="89143" name="Freeform 21"/>
                <p:cNvSpPr>
                  <a:spLocks/>
                </p:cNvSpPr>
                <p:nvPr/>
              </p:nvSpPr>
              <p:spPr bwMode="auto">
                <a:xfrm>
                  <a:off x="6021068" y="3684992"/>
                  <a:ext cx="343216" cy="360593"/>
                </a:xfrm>
                <a:custGeom>
                  <a:avLst/>
                  <a:gdLst>
                    <a:gd name="T0" fmla="*/ 2147483647 w 315"/>
                    <a:gd name="T1" fmla="*/ 2147483647 h 333"/>
                    <a:gd name="T2" fmla="*/ 2147483647 w 315"/>
                    <a:gd name="T3" fmla="*/ 2147483647 h 333"/>
                    <a:gd name="T4" fmla="*/ 2147483647 w 315"/>
                    <a:gd name="T5" fmla="*/ 2147483647 h 333"/>
                    <a:gd name="T6" fmla="*/ 2147483647 w 315"/>
                    <a:gd name="T7" fmla="*/ 2147483647 h 333"/>
                    <a:gd name="T8" fmla="*/ 2147483647 w 315"/>
                    <a:gd name="T9" fmla="*/ 2147483647 h 333"/>
                    <a:gd name="T10" fmla="*/ 2147483647 w 315"/>
                    <a:gd name="T11" fmla="*/ 2147483647 h 333"/>
                    <a:gd name="T12" fmla="*/ 2147483647 w 315"/>
                    <a:gd name="T13" fmla="*/ 2147483647 h 333"/>
                    <a:gd name="T14" fmla="*/ 2147483647 w 315"/>
                    <a:gd name="T15" fmla="*/ 2147483647 h 333"/>
                    <a:gd name="T16" fmla="*/ 2147483647 w 315"/>
                    <a:gd name="T17" fmla="*/ 2147483647 h 333"/>
                    <a:gd name="T18" fmla="*/ 2147483647 w 315"/>
                    <a:gd name="T19" fmla="*/ 2147483647 h 333"/>
                    <a:gd name="T20" fmla="*/ 2147483647 w 315"/>
                    <a:gd name="T21" fmla="*/ 2147483647 h 333"/>
                    <a:gd name="T22" fmla="*/ 2147483647 w 315"/>
                    <a:gd name="T23" fmla="*/ 2147483647 h 333"/>
                    <a:gd name="T24" fmla="*/ 2147483647 w 315"/>
                    <a:gd name="T25" fmla="*/ 2147483647 h 333"/>
                    <a:gd name="T26" fmla="*/ 2147483647 w 315"/>
                    <a:gd name="T27" fmla="*/ 2147483647 h 333"/>
                    <a:gd name="T28" fmla="*/ 2147483647 w 315"/>
                    <a:gd name="T29" fmla="*/ 2147483647 h 333"/>
                    <a:gd name="T30" fmla="*/ 2147483647 w 315"/>
                    <a:gd name="T31" fmla="*/ 2147483647 h 333"/>
                    <a:gd name="T32" fmla="*/ 2147483647 w 315"/>
                    <a:gd name="T33" fmla="*/ 2147483647 h 333"/>
                    <a:gd name="T34" fmla="*/ 2147483647 w 315"/>
                    <a:gd name="T35" fmla="*/ 2147483647 h 333"/>
                    <a:gd name="T36" fmla="*/ 0 w 315"/>
                    <a:gd name="T37" fmla="*/ 2147483647 h 333"/>
                    <a:gd name="T38" fmla="*/ 2147483647 w 315"/>
                    <a:gd name="T39" fmla="*/ 2147483647 h 333"/>
                    <a:gd name="T40" fmla="*/ 2147483647 w 315"/>
                    <a:gd name="T41" fmla="*/ 2147483647 h 333"/>
                    <a:gd name="T42" fmla="*/ 2147483647 w 315"/>
                    <a:gd name="T43" fmla="*/ 2147483647 h 333"/>
                    <a:gd name="T44" fmla="*/ 2147483647 w 315"/>
                    <a:gd name="T45" fmla="*/ 2147483647 h 333"/>
                    <a:gd name="T46" fmla="*/ 2147483647 w 315"/>
                    <a:gd name="T47" fmla="*/ 2147483647 h 333"/>
                    <a:gd name="T48" fmla="*/ 2147483647 w 315"/>
                    <a:gd name="T49" fmla="*/ 2147483647 h 333"/>
                    <a:gd name="T50" fmla="*/ 2147483647 w 315"/>
                    <a:gd name="T51" fmla="*/ 2147483647 h 333"/>
                    <a:gd name="T52" fmla="*/ 2147483647 w 315"/>
                    <a:gd name="T53" fmla="*/ 2147483647 h 333"/>
                    <a:gd name="T54" fmla="*/ 2147483647 w 315"/>
                    <a:gd name="T55" fmla="*/ 2147483647 h 333"/>
                    <a:gd name="T56" fmla="*/ 2147483647 w 315"/>
                    <a:gd name="T57" fmla="*/ 2147483647 h 333"/>
                    <a:gd name="T58" fmla="*/ 2147483647 w 315"/>
                    <a:gd name="T59" fmla="*/ 2147483647 h 333"/>
                    <a:gd name="T60" fmla="*/ 2147483647 w 315"/>
                    <a:gd name="T61" fmla="*/ 2147483647 h 333"/>
                    <a:gd name="T62" fmla="*/ 2147483647 w 315"/>
                    <a:gd name="T63" fmla="*/ 2147483647 h 333"/>
                    <a:gd name="T64" fmla="*/ 2147483647 w 315"/>
                    <a:gd name="T65" fmla="*/ 2147483647 h 333"/>
                    <a:gd name="T66" fmla="*/ 2147483647 w 315"/>
                    <a:gd name="T67" fmla="*/ 2147483647 h 333"/>
                    <a:gd name="T68" fmla="*/ 2147483647 w 315"/>
                    <a:gd name="T69" fmla="*/ 2147483647 h 333"/>
                    <a:gd name="T70" fmla="*/ 2147483647 w 315"/>
                    <a:gd name="T71" fmla="*/ 2147483647 h 333"/>
                    <a:gd name="T72" fmla="*/ 2147483647 w 315"/>
                    <a:gd name="T73" fmla="*/ 2147483647 h 333"/>
                    <a:gd name="T74" fmla="*/ 2147483647 w 315"/>
                    <a:gd name="T75" fmla="*/ 2147483647 h 333"/>
                    <a:gd name="T76" fmla="*/ 2147483647 w 315"/>
                    <a:gd name="T77" fmla="*/ 2147483647 h 333"/>
                    <a:gd name="T78" fmla="*/ 2147483647 w 315"/>
                    <a:gd name="T79" fmla="*/ 2147483647 h 333"/>
                    <a:gd name="T80" fmla="*/ 2147483647 w 315"/>
                    <a:gd name="T81" fmla="*/ 2147483647 h 333"/>
                    <a:gd name="T82" fmla="*/ 2147483647 w 315"/>
                    <a:gd name="T83" fmla="*/ 2147483647 h 333"/>
                    <a:gd name="T84" fmla="*/ 2147483647 w 315"/>
                    <a:gd name="T85" fmla="*/ 2147483647 h 333"/>
                    <a:gd name="T86" fmla="*/ 2147483647 w 315"/>
                    <a:gd name="T87" fmla="*/ 2147483647 h 333"/>
                    <a:gd name="T88" fmla="*/ 2147483647 w 315"/>
                    <a:gd name="T89" fmla="*/ 2147483647 h 333"/>
                    <a:gd name="T90" fmla="*/ 2147483647 w 315"/>
                    <a:gd name="T91" fmla="*/ 2147483647 h 333"/>
                    <a:gd name="T92" fmla="*/ 2147483647 w 315"/>
                    <a:gd name="T93" fmla="*/ 2147483647 h 333"/>
                    <a:gd name="T94" fmla="*/ 2147483647 w 315"/>
                    <a:gd name="T95" fmla="*/ 0 h 333"/>
                    <a:gd name="T96" fmla="*/ 2147483647 w 315"/>
                    <a:gd name="T97" fmla="*/ 2147483647 h 333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315"/>
                    <a:gd name="T148" fmla="*/ 0 h 333"/>
                    <a:gd name="T149" fmla="*/ 315 w 315"/>
                    <a:gd name="T150" fmla="*/ 333 h 333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315" h="333">
                      <a:moveTo>
                        <a:pt x="12" y="172"/>
                      </a:moveTo>
                      <a:lnTo>
                        <a:pt x="84" y="180"/>
                      </a:lnTo>
                      <a:lnTo>
                        <a:pt x="99" y="168"/>
                      </a:lnTo>
                      <a:lnTo>
                        <a:pt x="117" y="161"/>
                      </a:lnTo>
                      <a:lnTo>
                        <a:pt x="135" y="156"/>
                      </a:lnTo>
                      <a:lnTo>
                        <a:pt x="154" y="154"/>
                      </a:lnTo>
                      <a:lnTo>
                        <a:pt x="168" y="156"/>
                      </a:lnTo>
                      <a:lnTo>
                        <a:pt x="182" y="160"/>
                      </a:lnTo>
                      <a:lnTo>
                        <a:pt x="194" y="163"/>
                      </a:lnTo>
                      <a:lnTo>
                        <a:pt x="204" y="170"/>
                      </a:lnTo>
                      <a:lnTo>
                        <a:pt x="212" y="178"/>
                      </a:lnTo>
                      <a:lnTo>
                        <a:pt x="218" y="189"/>
                      </a:lnTo>
                      <a:lnTo>
                        <a:pt x="221" y="202"/>
                      </a:lnTo>
                      <a:lnTo>
                        <a:pt x="223" y="216"/>
                      </a:lnTo>
                      <a:lnTo>
                        <a:pt x="221" y="232"/>
                      </a:lnTo>
                      <a:lnTo>
                        <a:pt x="218" y="245"/>
                      </a:lnTo>
                      <a:lnTo>
                        <a:pt x="212" y="255"/>
                      </a:lnTo>
                      <a:lnTo>
                        <a:pt x="204" y="264"/>
                      </a:lnTo>
                      <a:lnTo>
                        <a:pt x="194" y="273"/>
                      </a:lnTo>
                      <a:lnTo>
                        <a:pt x="182" y="278"/>
                      </a:lnTo>
                      <a:lnTo>
                        <a:pt x="170" y="279"/>
                      </a:lnTo>
                      <a:lnTo>
                        <a:pt x="156" y="281"/>
                      </a:lnTo>
                      <a:lnTo>
                        <a:pt x="144" y="279"/>
                      </a:lnTo>
                      <a:lnTo>
                        <a:pt x="134" y="278"/>
                      </a:lnTo>
                      <a:lnTo>
                        <a:pt x="122" y="274"/>
                      </a:lnTo>
                      <a:lnTo>
                        <a:pt x="113" y="269"/>
                      </a:lnTo>
                      <a:lnTo>
                        <a:pt x="105" y="262"/>
                      </a:lnTo>
                      <a:lnTo>
                        <a:pt x="98" y="254"/>
                      </a:lnTo>
                      <a:lnTo>
                        <a:pt x="93" y="245"/>
                      </a:lnTo>
                      <a:lnTo>
                        <a:pt x="89" y="235"/>
                      </a:lnTo>
                      <a:lnTo>
                        <a:pt x="0" y="242"/>
                      </a:lnTo>
                      <a:lnTo>
                        <a:pt x="4" y="250"/>
                      </a:lnTo>
                      <a:lnTo>
                        <a:pt x="7" y="261"/>
                      </a:lnTo>
                      <a:lnTo>
                        <a:pt x="12" y="269"/>
                      </a:lnTo>
                      <a:lnTo>
                        <a:pt x="17" y="278"/>
                      </a:lnTo>
                      <a:lnTo>
                        <a:pt x="24" y="286"/>
                      </a:lnTo>
                      <a:lnTo>
                        <a:pt x="31" y="293"/>
                      </a:lnTo>
                      <a:lnTo>
                        <a:pt x="40" y="300"/>
                      </a:lnTo>
                      <a:lnTo>
                        <a:pt x="50" y="307"/>
                      </a:lnTo>
                      <a:lnTo>
                        <a:pt x="72" y="317"/>
                      </a:lnTo>
                      <a:lnTo>
                        <a:pt x="96" y="326"/>
                      </a:lnTo>
                      <a:lnTo>
                        <a:pt x="123" y="331"/>
                      </a:lnTo>
                      <a:lnTo>
                        <a:pt x="154" y="333"/>
                      </a:lnTo>
                      <a:lnTo>
                        <a:pt x="175" y="331"/>
                      </a:lnTo>
                      <a:lnTo>
                        <a:pt x="194" y="329"/>
                      </a:lnTo>
                      <a:lnTo>
                        <a:pt x="211" y="326"/>
                      </a:lnTo>
                      <a:lnTo>
                        <a:pt x="228" y="321"/>
                      </a:lnTo>
                      <a:lnTo>
                        <a:pt x="243" y="315"/>
                      </a:lnTo>
                      <a:lnTo>
                        <a:pt x="257" y="307"/>
                      </a:lnTo>
                      <a:lnTo>
                        <a:pt x="269" y="298"/>
                      </a:lnTo>
                      <a:lnTo>
                        <a:pt x="281" y="288"/>
                      </a:lnTo>
                      <a:lnTo>
                        <a:pt x="296" y="271"/>
                      </a:lnTo>
                      <a:lnTo>
                        <a:pt x="301" y="262"/>
                      </a:lnTo>
                      <a:lnTo>
                        <a:pt x="307" y="254"/>
                      </a:lnTo>
                      <a:lnTo>
                        <a:pt x="310" y="245"/>
                      </a:lnTo>
                      <a:lnTo>
                        <a:pt x="313" y="235"/>
                      </a:lnTo>
                      <a:lnTo>
                        <a:pt x="315" y="225"/>
                      </a:lnTo>
                      <a:lnTo>
                        <a:pt x="315" y="214"/>
                      </a:lnTo>
                      <a:lnTo>
                        <a:pt x="315" y="202"/>
                      </a:lnTo>
                      <a:lnTo>
                        <a:pt x="312" y="192"/>
                      </a:lnTo>
                      <a:lnTo>
                        <a:pt x="310" y="180"/>
                      </a:lnTo>
                      <a:lnTo>
                        <a:pt x="305" y="170"/>
                      </a:lnTo>
                      <a:lnTo>
                        <a:pt x="300" y="161"/>
                      </a:lnTo>
                      <a:lnTo>
                        <a:pt x="291" y="151"/>
                      </a:lnTo>
                      <a:lnTo>
                        <a:pt x="283" y="142"/>
                      </a:lnTo>
                      <a:lnTo>
                        <a:pt x="274" y="136"/>
                      </a:lnTo>
                      <a:lnTo>
                        <a:pt x="264" y="129"/>
                      </a:lnTo>
                      <a:lnTo>
                        <a:pt x="252" y="122"/>
                      </a:lnTo>
                      <a:lnTo>
                        <a:pt x="240" y="117"/>
                      </a:lnTo>
                      <a:lnTo>
                        <a:pt x="228" y="112"/>
                      </a:lnTo>
                      <a:lnTo>
                        <a:pt x="214" y="108"/>
                      </a:lnTo>
                      <a:lnTo>
                        <a:pt x="200" y="107"/>
                      </a:lnTo>
                      <a:lnTo>
                        <a:pt x="173" y="105"/>
                      </a:lnTo>
                      <a:lnTo>
                        <a:pt x="158" y="105"/>
                      </a:lnTo>
                      <a:lnTo>
                        <a:pt x="142" y="107"/>
                      </a:lnTo>
                      <a:lnTo>
                        <a:pt x="127" y="110"/>
                      </a:lnTo>
                      <a:lnTo>
                        <a:pt x="111" y="115"/>
                      </a:lnTo>
                      <a:lnTo>
                        <a:pt x="125" y="59"/>
                      </a:lnTo>
                      <a:lnTo>
                        <a:pt x="295" y="59"/>
                      </a:lnTo>
                      <a:lnTo>
                        <a:pt x="295" y="16"/>
                      </a:lnTo>
                      <a:lnTo>
                        <a:pt x="247" y="2"/>
                      </a:lnTo>
                      <a:lnTo>
                        <a:pt x="202" y="0"/>
                      </a:lnTo>
                      <a:lnTo>
                        <a:pt x="57" y="0"/>
                      </a:lnTo>
                      <a:lnTo>
                        <a:pt x="12" y="1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89144" name="Freeform 13"/>
                <p:cNvSpPr>
                  <a:spLocks/>
                </p:cNvSpPr>
                <p:nvPr/>
              </p:nvSpPr>
              <p:spPr bwMode="auto">
                <a:xfrm>
                  <a:off x="6370320" y="3397885"/>
                  <a:ext cx="660718" cy="862604"/>
                </a:xfrm>
                <a:custGeom>
                  <a:avLst/>
                  <a:gdLst>
                    <a:gd name="T0" fmla="*/ 2147483647 w 720"/>
                    <a:gd name="T1" fmla="*/ 2147483647 h 940"/>
                    <a:gd name="T2" fmla="*/ 2147483647 w 720"/>
                    <a:gd name="T3" fmla="*/ 2147483647 h 940"/>
                    <a:gd name="T4" fmla="*/ 2147483647 w 720"/>
                    <a:gd name="T5" fmla="*/ 2147483647 h 940"/>
                    <a:gd name="T6" fmla="*/ 2147483647 w 720"/>
                    <a:gd name="T7" fmla="*/ 2147483647 h 940"/>
                    <a:gd name="T8" fmla="*/ 2147483647 w 720"/>
                    <a:gd name="T9" fmla="*/ 2147483647 h 940"/>
                    <a:gd name="T10" fmla="*/ 2147483647 w 720"/>
                    <a:gd name="T11" fmla="*/ 2147483647 h 940"/>
                    <a:gd name="T12" fmla="*/ 2147483647 w 720"/>
                    <a:gd name="T13" fmla="*/ 2147483647 h 940"/>
                    <a:gd name="T14" fmla="*/ 2147483647 w 720"/>
                    <a:gd name="T15" fmla="*/ 2147483647 h 940"/>
                    <a:gd name="T16" fmla="*/ 2147483647 w 720"/>
                    <a:gd name="T17" fmla="*/ 2147483647 h 940"/>
                    <a:gd name="T18" fmla="*/ 2147483647 w 720"/>
                    <a:gd name="T19" fmla="*/ 2147483647 h 940"/>
                    <a:gd name="T20" fmla="*/ 2147483647 w 720"/>
                    <a:gd name="T21" fmla="*/ 2147483647 h 940"/>
                    <a:gd name="T22" fmla="*/ 2147483647 w 720"/>
                    <a:gd name="T23" fmla="*/ 2147483647 h 940"/>
                    <a:gd name="T24" fmla="*/ 2147483647 w 720"/>
                    <a:gd name="T25" fmla="*/ 2147483647 h 940"/>
                    <a:gd name="T26" fmla="*/ 2147483647 w 720"/>
                    <a:gd name="T27" fmla="*/ 2147483647 h 940"/>
                    <a:gd name="T28" fmla="*/ 2147483647 w 720"/>
                    <a:gd name="T29" fmla="*/ 2147483647 h 940"/>
                    <a:gd name="T30" fmla="*/ 2147483647 w 720"/>
                    <a:gd name="T31" fmla="*/ 2147483647 h 940"/>
                    <a:gd name="T32" fmla="*/ 2147483647 w 720"/>
                    <a:gd name="T33" fmla="*/ 2147483647 h 940"/>
                    <a:gd name="T34" fmla="*/ 2147483647 w 720"/>
                    <a:gd name="T35" fmla="*/ 2147483647 h 940"/>
                    <a:gd name="T36" fmla="*/ 0 w 720"/>
                    <a:gd name="T37" fmla="*/ 2147483647 h 940"/>
                    <a:gd name="T38" fmla="*/ 2147483647 w 720"/>
                    <a:gd name="T39" fmla="*/ 2147483647 h 940"/>
                    <a:gd name="T40" fmla="*/ 2147483647 w 720"/>
                    <a:gd name="T41" fmla="*/ 2147483647 h 940"/>
                    <a:gd name="T42" fmla="*/ 2147483647 w 720"/>
                    <a:gd name="T43" fmla="*/ 2147483647 h 940"/>
                    <a:gd name="T44" fmla="*/ 2147483647 w 720"/>
                    <a:gd name="T45" fmla="*/ 2147483647 h 940"/>
                    <a:gd name="T46" fmla="*/ 2147483647 w 720"/>
                    <a:gd name="T47" fmla="*/ 2147483647 h 940"/>
                    <a:gd name="T48" fmla="*/ 2147483647 w 720"/>
                    <a:gd name="T49" fmla="*/ 2147483647 h 940"/>
                    <a:gd name="T50" fmla="*/ 2147483647 w 720"/>
                    <a:gd name="T51" fmla="*/ 2147483647 h 940"/>
                    <a:gd name="T52" fmla="*/ 2147483647 w 720"/>
                    <a:gd name="T53" fmla="*/ 2147483647 h 940"/>
                    <a:gd name="T54" fmla="*/ 2147483647 w 720"/>
                    <a:gd name="T55" fmla="*/ 2147483647 h 940"/>
                    <a:gd name="T56" fmla="*/ 2147483647 w 720"/>
                    <a:gd name="T57" fmla="*/ 2147483647 h 940"/>
                    <a:gd name="T58" fmla="*/ 2147483647 w 720"/>
                    <a:gd name="T59" fmla="*/ 2147483647 h 940"/>
                    <a:gd name="T60" fmla="*/ 2147483647 w 720"/>
                    <a:gd name="T61" fmla="*/ 2147483647 h 940"/>
                    <a:gd name="T62" fmla="*/ 2147483647 w 720"/>
                    <a:gd name="T63" fmla="*/ 2147483647 h 940"/>
                    <a:gd name="T64" fmla="*/ 2147483647 w 720"/>
                    <a:gd name="T65" fmla="*/ 2147483647 h 940"/>
                    <a:gd name="T66" fmla="*/ 2147483647 w 720"/>
                    <a:gd name="T67" fmla="*/ 2147483647 h 940"/>
                    <a:gd name="T68" fmla="*/ 2147483647 w 720"/>
                    <a:gd name="T69" fmla="*/ 2147483647 h 940"/>
                    <a:gd name="T70" fmla="*/ 2147483647 w 720"/>
                    <a:gd name="T71" fmla="*/ 2147483647 h 940"/>
                    <a:gd name="T72" fmla="*/ 2147483647 w 720"/>
                    <a:gd name="T73" fmla="*/ 2147483647 h 940"/>
                    <a:gd name="T74" fmla="*/ 2147483647 w 720"/>
                    <a:gd name="T75" fmla="*/ 2147483647 h 940"/>
                    <a:gd name="T76" fmla="*/ 2147483647 w 720"/>
                    <a:gd name="T77" fmla="*/ 2147483647 h 940"/>
                    <a:gd name="T78" fmla="*/ 2147483647 w 720"/>
                    <a:gd name="T79" fmla="*/ 2147483647 h 940"/>
                    <a:gd name="T80" fmla="*/ 2147483647 w 720"/>
                    <a:gd name="T81" fmla="*/ 2147483647 h 940"/>
                    <a:gd name="T82" fmla="*/ 2147483647 w 720"/>
                    <a:gd name="T83" fmla="*/ 2147483647 h 940"/>
                    <a:gd name="T84" fmla="*/ 2147483647 w 720"/>
                    <a:gd name="T85" fmla="*/ 2147483647 h 940"/>
                    <a:gd name="T86" fmla="*/ 2147483647 w 720"/>
                    <a:gd name="T87" fmla="*/ 2147483647 h 940"/>
                    <a:gd name="T88" fmla="*/ 2147483647 w 720"/>
                    <a:gd name="T89" fmla="*/ 2147483647 h 940"/>
                    <a:gd name="T90" fmla="*/ 2147483647 w 720"/>
                    <a:gd name="T91" fmla="*/ 2147483647 h 940"/>
                    <a:gd name="T92" fmla="*/ 2147483647 w 720"/>
                    <a:gd name="T93" fmla="*/ 2147483647 h 940"/>
                    <a:gd name="T94" fmla="*/ 2147483647 w 720"/>
                    <a:gd name="T95" fmla="*/ 2147483647 h 940"/>
                    <a:gd name="T96" fmla="*/ 2147483647 w 720"/>
                    <a:gd name="T97" fmla="*/ 2147483647 h 940"/>
                    <a:gd name="T98" fmla="*/ 2147483647 w 720"/>
                    <a:gd name="T99" fmla="*/ 2147483647 h 940"/>
                    <a:gd name="T100" fmla="*/ 2147483647 w 720"/>
                    <a:gd name="T101" fmla="*/ 2147483647 h 940"/>
                    <a:gd name="T102" fmla="*/ 2147483647 w 720"/>
                    <a:gd name="T103" fmla="*/ 0 h 940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20"/>
                    <a:gd name="T157" fmla="*/ 0 h 940"/>
                    <a:gd name="T158" fmla="*/ 720 w 720"/>
                    <a:gd name="T159" fmla="*/ 940 h 940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20" h="940">
                      <a:moveTo>
                        <a:pt x="464" y="6"/>
                      </a:moveTo>
                      <a:lnTo>
                        <a:pt x="464" y="10"/>
                      </a:lnTo>
                      <a:lnTo>
                        <a:pt x="404" y="54"/>
                      </a:lnTo>
                      <a:lnTo>
                        <a:pt x="402" y="58"/>
                      </a:lnTo>
                      <a:lnTo>
                        <a:pt x="392" y="68"/>
                      </a:lnTo>
                      <a:lnTo>
                        <a:pt x="374" y="82"/>
                      </a:lnTo>
                      <a:lnTo>
                        <a:pt x="354" y="102"/>
                      </a:lnTo>
                      <a:lnTo>
                        <a:pt x="330" y="126"/>
                      </a:lnTo>
                      <a:lnTo>
                        <a:pt x="308" y="154"/>
                      </a:lnTo>
                      <a:lnTo>
                        <a:pt x="284" y="182"/>
                      </a:lnTo>
                      <a:lnTo>
                        <a:pt x="262" y="214"/>
                      </a:lnTo>
                      <a:lnTo>
                        <a:pt x="240" y="250"/>
                      </a:lnTo>
                      <a:lnTo>
                        <a:pt x="216" y="286"/>
                      </a:lnTo>
                      <a:lnTo>
                        <a:pt x="192" y="326"/>
                      </a:lnTo>
                      <a:lnTo>
                        <a:pt x="168" y="360"/>
                      </a:lnTo>
                      <a:lnTo>
                        <a:pt x="146" y="394"/>
                      </a:lnTo>
                      <a:lnTo>
                        <a:pt x="130" y="420"/>
                      </a:lnTo>
                      <a:lnTo>
                        <a:pt x="116" y="436"/>
                      </a:lnTo>
                      <a:lnTo>
                        <a:pt x="114" y="444"/>
                      </a:lnTo>
                      <a:lnTo>
                        <a:pt x="110" y="446"/>
                      </a:lnTo>
                      <a:lnTo>
                        <a:pt x="102" y="450"/>
                      </a:lnTo>
                      <a:lnTo>
                        <a:pt x="90" y="456"/>
                      </a:lnTo>
                      <a:lnTo>
                        <a:pt x="82" y="462"/>
                      </a:lnTo>
                      <a:lnTo>
                        <a:pt x="78" y="468"/>
                      </a:lnTo>
                      <a:lnTo>
                        <a:pt x="74" y="474"/>
                      </a:lnTo>
                      <a:lnTo>
                        <a:pt x="68" y="484"/>
                      </a:lnTo>
                      <a:lnTo>
                        <a:pt x="62" y="494"/>
                      </a:lnTo>
                      <a:lnTo>
                        <a:pt x="60" y="506"/>
                      </a:lnTo>
                      <a:lnTo>
                        <a:pt x="58" y="510"/>
                      </a:lnTo>
                      <a:lnTo>
                        <a:pt x="56" y="516"/>
                      </a:lnTo>
                      <a:lnTo>
                        <a:pt x="48" y="518"/>
                      </a:lnTo>
                      <a:lnTo>
                        <a:pt x="32" y="524"/>
                      </a:lnTo>
                      <a:lnTo>
                        <a:pt x="26" y="538"/>
                      </a:lnTo>
                      <a:lnTo>
                        <a:pt x="26" y="546"/>
                      </a:lnTo>
                      <a:lnTo>
                        <a:pt x="26" y="550"/>
                      </a:lnTo>
                      <a:lnTo>
                        <a:pt x="22" y="562"/>
                      </a:lnTo>
                      <a:lnTo>
                        <a:pt x="10" y="586"/>
                      </a:lnTo>
                      <a:lnTo>
                        <a:pt x="0" y="616"/>
                      </a:lnTo>
                      <a:lnTo>
                        <a:pt x="0" y="636"/>
                      </a:lnTo>
                      <a:lnTo>
                        <a:pt x="8" y="648"/>
                      </a:lnTo>
                      <a:lnTo>
                        <a:pt x="14" y="654"/>
                      </a:lnTo>
                      <a:lnTo>
                        <a:pt x="18" y="658"/>
                      </a:lnTo>
                      <a:lnTo>
                        <a:pt x="20" y="658"/>
                      </a:lnTo>
                      <a:lnTo>
                        <a:pt x="22" y="668"/>
                      </a:lnTo>
                      <a:lnTo>
                        <a:pt x="30" y="688"/>
                      </a:lnTo>
                      <a:lnTo>
                        <a:pt x="34" y="720"/>
                      </a:lnTo>
                      <a:lnTo>
                        <a:pt x="36" y="758"/>
                      </a:lnTo>
                      <a:lnTo>
                        <a:pt x="34" y="776"/>
                      </a:lnTo>
                      <a:lnTo>
                        <a:pt x="34" y="790"/>
                      </a:lnTo>
                      <a:lnTo>
                        <a:pt x="34" y="806"/>
                      </a:lnTo>
                      <a:lnTo>
                        <a:pt x="36" y="820"/>
                      </a:lnTo>
                      <a:lnTo>
                        <a:pt x="42" y="836"/>
                      </a:lnTo>
                      <a:lnTo>
                        <a:pt x="50" y="854"/>
                      </a:lnTo>
                      <a:lnTo>
                        <a:pt x="62" y="874"/>
                      </a:lnTo>
                      <a:lnTo>
                        <a:pt x="82" y="900"/>
                      </a:lnTo>
                      <a:lnTo>
                        <a:pt x="96" y="912"/>
                      </a:lnTo>
                      <a:lnTo>
                        <a:pt x="106" y="924"/>
                      </a:lnTo>
                      <a:lnTo>
                        <a:pt x="118" y="932"/>
                      </a:lnTo>
                      <a:lnTo>
                        <a:pt x="134" y="938"/>
                      </a:lnTo>
                      <a:lnTo>
                        <a:pt x="144" y="940"/>
                      </a:lnTo>
                      <a:lnTo>
                        <a:pt x="156" y="940"/>
                      </a:lnTo>
                      <a:lnTo>
                        <a:pt x="168" y="940"/>
                      </a:lnTo>
                      <a:lnTo>
                        <a:pt x="176" y="938"/>
                      </a:lnTo>
                      <a:lnTo>
                        <a:pt x="192" y="914"/>
                      </a:lnTo>
                      <a:lnTo>
                        <a:pt x="200" y="876"/>
                      </a:lnTo>
                      <a:lnTo>
                        <a:pt x="202" y="836"/>
                      </a:lnTo>
                      <a:lnTo>
                        <a:pt x="204" y="802"/>
                      </a:lnTo>
                      <a:lnTo>
                        <a:pt x="202" y="784"/>
                      </a:lnTo>
                      <a:lnTo>
                        <a:pt x="196" y="746"/>
                      </a:lnTo>
                      <a:lnTo>
                        <a:pt x="192" y="702"/>
                      </a:lnTo>
                      <a:lnTo>
                        <a:pt x="192" y="662"/>
                      </a:lnTo>
                      <a:lnTo>
                        <a:pt x="198" y="636"/>
                      </a:lnTo>
                      <a:lnTo>
                        <a:pt x="202" y="616"/>
                      </a:lnTo>
                      <a:lnTo>
                        <a:pt x="210" y="596"/>
                      </a:lnTo>
                      <a:lnTo>
                        <a:pt x="220" y="582"/>
                      </a:lnTo>
                      <a:lnTo>
                        <a:pt x="230" y="562"/>
                      </a:lnTo>
                      <a:lnTo>
                        <a:pt x="246" y="542"/>
                      </a:lnTo>
                      <a:lnTo>
                        <a:pt x="268" y="520"/>
                      </a:lnTo>
                      <a:lnTo>
                        <a:pt x="296" y="488"/>
                      </a:lnTo>
                      <a:lnTo>
                        <a:pt x="328" y="450"/>
                      </a:lnTo>
                      <a:lnTo>
                        <a:pt x="364" y="412"/>
                      </a:lnTo>
                      <a:lnTo>
                        <a:pt x="404" y="372"/>
                      </a:lnTo>
                      <a:lnTo>
                        <a:pt x="444" y="336"/>
                      </a:lnTo>
                      <a:lnTo>
                        <a:pt x="478" y="302"/>
                      </a:lnTo>
                      <a:lnTo>
                        <a:pt x="506" y="276"/>
                      </a:lnTo>
                      <a:lnTo>
                        <a:pt x="524" y="260"/>
                      </a:lnTo>
                      <a:lnTo>
                        <a:pt x="532" y="254"/>
                      </a:lnTo>
                      <a:lnTo>
                        <a:pt x="532" y="252"/>
                      </a:lnTo>
                      <a:lnTo>
                        <a:pt x="540" y="244"/>
                      </a:lnTo>
                      <a:lnTo>
                        <a:pt x="550" y="234"/>
                      </a:lnTo>
                      <a:lnTo>
                        <a:pt x="562" y="222"/>
                      </a:lnTo>
                      <a:lnTo>
                        <a:pt x="578" y="210"/>
                      </a:lnTo>
                      <a:lnTo>
                        <a:pt x="594" y="196"/>
                      </a:lnTo>
                      <a:lnTo>
                        <a:pt x="612" y="178"/>
                      </a:lnTo>
                      <a:lnTo>
                        <a:pt x="630" y="164"/>
                      </a:lnTo>
                      <a:lnTo>
                        <a:pt x="648" y="150"/>
                      </a:lnTo>
                      <a:lnTo>
                        <a:pt x="666" y="138"/>
                      </a:lnTo>
                      <a:lnTo>
                        <a:pt x="680" y="126"/>
                      </a:lnTo>
                      <a:lnTo>
                        <a:pt x="694" y="114"/>
                      </a:lnTo>
                      <a:lnTo>
                        <a:pt x="706" y="100"/>
                      </a:lnTo>
                      <a:lnTo>
                        <a:pt x="714" y="82"/>
                      </a:lnTo>
                      <a:lnTo>
                        <a:pt x="718" y="62"/>
                      </a:lnTo>
                      <a:lnTo>
                        <a:pt x="720" y="40"/>
                      </a:lnTo>
                      <a:lnTo>
                        <a:pt x="464" y="0"/>
                      </a:lnTo>
                      <a:lnTo>
                        <a:pt x="464" y="6"/>
                      </a:lnTo>
                      <a:close/>
                    </a:path>
                  </a:pathLst>
                </a:custGeom>
                <a:solidFill>
                  <a:srgbClr val="010101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</p:grpSp>
          <p:sp>
            <p:nvSpPr>
              <p:cNvPr id="78" name="Ellipse 90"/>
              <p:cNvSpPr/>
              <p:nvPr/>
            </p:nvSpPr>
            <p:spPr bwMode="auto">
              <a:xfrm>
                <a:off x="8004463" y="6477000"/>
                <a:ext cx="819498" cy="160020"/>
              </a:xfrm>
              <a:prstGeom prst="ellipse">
                <a:avLst/>
              </a:prstGeom>
              <a:gradFill flip="none" rotWithShape="1">
                <a:gsLst>
                  <a:gs pos="24000">
                    <a:sysClr val="windowText" lastClr="000000">
                      <a:alpha val="28000"/>
                    </a:sysClr>
                  </a:gs>
                  <a:gs pos="100000">
                    <a:sysClr val="window" lastClr="FFFFFF">
                      <a:alpha val="0"/>
                    </a:sysClr>
                  </a:gs>
                </a:gsLst>
                <a:path path="shape">
                  <a:fillToRect l="50000" t="50000" r="50000" b="50000"/>
                </a:path>
                <a:tileRect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  <a:latin typeface="Calibri" pitchFamily="34" charset="0"/>
                  <a:ea typeface="SimSun" pitchFamily="2" charset="-122"/>
                </a:endParaRPr>
              </a:p>
            </p:txBody>
          </p:sp>
          <p:sp>
            <p:nvSpPr>
              <p:cNvPr id="79" name="Ellipse 91"/>
              <p:cNvSpPr/>
              <p:nvPr/>
            </p:nvSpPr>
            <p:spPr bwMode="auto">
              <a:xfrm>
                <a:off x="6968143" y="6650673"/>
                <a:ext cx="819498" cy="160020"/>
              </a:xfrm>
              <a:prstGeom prst="ellipse">
                <a:avLst/>
              </a:prstGeom>
              <a:gradFill flip="none" rotWithShape="1">
                <a:gsLst>
                  <a:gs pos="24000">
                    <a:sysClr val="windowText" lastClr="000000">
                      <a:alpha val="28000"/>
                    </a:sysClr>
                  </a:gs>
                  <a:gs pos="100000">
                    <a:sysClr val="window" lastClr="FFFFFF">
                      <a:alpha val="0"/>
                    </a:sysClr>
                  </a:gs>
                </a:gsLst>
                <a:path path="shape">
                  <a:fillToRect l="50000" t="50000" r="50000" b="50000"/>
                </a:path>
                <a:tileRect/>
              </a:gradFill>
              <a:ln w="9525" cap="flat" cmpd="sng" algn="ctr">
                <a:noFill/>
                <a:prstDash val="solid"/>
              </a:ln>
              <a:effectLst/>
            </p:spPr>
            <p:txBody>
              <a:bodyPr anchor="ctr"/>
              <a:lstStyle/>
              <a:p>
                <a:pPr algn="ctr">
                  <a:defRPr/>
                </a:pPr>
                <a:endParaRPr lang="zh-CN" altLang="en-US">
                  <a:solidFill>
                    <a:srgbClr val="FFFFFF"/>
                  </a:solidFill>
                  <a:latin typeface="Calibri" pitchFamily="34" charset="0"/>
                  <a:ea typeface="SimSun" pitchFamily="2" charset="-122"/>
                </a:endParaRPr>
              </a:p>
            </p:txBody>
          </p:sp>
        </p:grpSp>
        <p:sp>
          <p:nvSpPr>
            <p:cNvPr id="75" name="Freeform 81"/>
            <p:cNvSpPr>
              <a:spLocks/>
            </p:cNvSpPr>
            <p:nvPr/>
          </p:nvSpPr>
          <p:spPr bwMode="auto">
            <a:xfrm>
              <a:off x="5250860" y="3354518"/>
              <a:ext cx="390251" cy="438140"/>
            </a:xfrm>
            <a:custGeom>
              <a:avLst/>
              <a:gdLst/>
              <a:ahLst/>
              <a:cxnLst>
                <a:cxn ang="0">
                  <a:pos x="227" y="403"/>
                </a:cxn>
                <a:cxn ang="0">
                  <a:pos x="233" y="369"/>
                </a:cxn>
                <a:cxn ang="0">
                  <a:pos x="257" y="321"/>
                </a:cxn>
                <a:cxn ang="0">
                  <a:pos x="313" y="275"/>
                </a:cxn>
                <a:cxn ang="0">
                  <a:pos x="369" y="180"/>
                </a:cxn>
                <a:cxn ang="0">
                  <a:pos x="284" y="56"/>
                </a:cxn>
                <a:cxn ang="0">
                  <a:pos x="272" y="56"/>
                </a:cxn>
                <a:cxn ang="0">
                  <a:pos x="256" y="49"/>
                </a:cxn>
                <a:cxn ang="0">
                  <a:pos x="245" y="30"/>
                </a:cxn>
                <a:cxn ang="0">
                  <a:pos x="238" y="3"/>
                </a:cxn>
                <a:cxn ang="0">
                  <a:pos x="209" y="1"/>
                </a:cxn>
                <a:cxn ang="0">
                  <a:pos x="170" y="9"/>
                </a:cxn>
                <a:cxn ang="0">
                  <a:pos x="141" y="19"/>
                </a:cxn>
                <a:cxn ang="0">
                  <a:pos x="135" y="25"/>
                </a:cxn>
                <a:cxn ang="0">
                  <a:pos x="127" y="50"/>
                </a:cxn>
                <a:cxn ang="0">
                  <a:pos x="110" y="83"/>
                </a:cxn>
                <a:cxn ang="0">
                  <a:pos x="78" y="101"/>
                </a:cxn>
                <a:cxn ang="0">
                  <a:pos x="43" y="100"/>
                </a:cxn>
                <a:cxn ang="0">
                  <a:pos x="29" y="119"/>
                </a:cxn>
                <a:cxn ang="0">
                  <a:pos x="27" y="151"/>
                </a:cxn>
                <a:cxn ang="0">
                  <a:pos x="29" y="176"/>
                </a:cxn>
                <a:cxn ang="0">
                  <a:pos x="28" y="183"/>
                </a:cxn>
                <a:cxn ang="0">
                  <a:pos x="18" y="207"/>
                </a:cxn>
                <a:cxn ang="0">
                  <a:pos x="5" y="244"/>
                </a:cxn>
                <a:cxn ang="0">
                  <a:pos x="0" y="284"/>
                </a:cxn>
                <a:cxn ang="0">
                  <a:pos x="13" y="321"/>
                </a:cxn>
                <a:cxn ang="0">
                  <a:pos x="40" y="361"/>
                </a:cxn>
                <a:cxn ang="0">
                  <a:pos x="70" y="398"/>
                </a:cxn>
                <a:cxn ang="0">
                  <a:pos x="89" y="422"/>
                </a:cxn>
                <a:cxn ang="0">
                  <a:pos x="95" y="425"/>
                </a:cxn>
                <a:cxn ang="0">
                  <a:pos x="110" y="417"/>
                </a:cxn>
                <a:cxn ang="0">
                  <a:pos x="142" y="409"/>
                </a:cxn>
                <a:cxn ang="0">
                  <a:pos x="194" y="405"/>
                </a:cxn>
              </a:cxnLst>
              <a:rect l="0" t="0" r="r" b="b"/>
              <a:pathLst>
                <a:path w="369" h="426">
                  <a:moveTo>
                    <a:pt x="227" y="407"/>
                  </a:moveTo>
                  <a:lnTo>
                    <a:pt x="227" y="403"/>
                  </a:lnTo>
                  <a:lnTo>
                    <a:pt x="228" y="389"/>
                  </a:lnTo>
                  <a:lnTo>
                    <a:pt x="233" y="369"/>
                  </a:lnTo>
                  <a:lnTo>
                    <a:pt x="242" y="346"/>
                  </a:lnTo>
                  <a:lnTo>
                    <a:pt x="257" y="321"/>
                  </a:lnTo>
                  <a:lnTo>
                    <a:pt x="280" y="297"/>
                  </a:lnTo>
                  <a:lnTo>
                    <a:pt x="313" y="275"/>
                  </a:lnTo>
                  <a:lnTo>
                    <a:pt x="356" y="259"/>
                  </a:lnTo>
                  <a:lnTo>
                    <a:pt x="369" y="180"/>
                  </a:lnTo>
                  <a:lnTo>
                    <a:pt x="286" y="56"/>
                  </a:lnTo>
                  <a:lnTo>
                    <a:pt x="284" y="56"/>
                  </a:lnTo>
                  <a:lnTo>
                    <a:pt x="279" y="56"/>
                  </a:lnTo>
                  <a:lnTo>
                    <a:pt x="272" y="56"/>
                  </a:lnTo>
                  <a:lnTo>
                    <a:pt x="264" y="54"/>
                  </a:lnTo>
                  <a:lnTo>
                    <a:pt x="256" y="49"/>
                  </a:lnTo>
                  <a:lnTo>
                    <a:pt x="249" y="41"/>
                  </a:lnTo>
                  <a:lnTo>
                    <a:pt x="245" y="30"/>
                  </a:lnTo>
                  <a:lnTo>
                    <a:pt x="242" y="12"/>
                  </a:lnTo>
                  <a:lnTo>
                    <a:pt x="238" y="3"/>
                  </a:lnTo>
                  <a:lnTo>
                    <a:pt x="226" y="0"/>
                  </a:lnTo>
                  <a:lnTo>
                    <a:pt x="209" y="1"/>
                  </a:lnTo>
                  <a:lnTo>
                    <a:pt x="189" y="4"/>
                  </a:lnTo>
                  <a:lnTo>
                    <a:pt x="170" y="9"/>
                  </a:lnTo>
                  <a:lnTo>
                    <a:pt x="152" y="15"/>
                  </a:lnTo>
                  <a:lnTo>
                    <a:pt x="141" y="19"/>
                  </a:lnTo>
                  <a:lnTo>
                    <a:pt x="136" y="20"/>
                  </a:lnTo>
                  <a:lnTo>
                    <a:pt x="135" y="25"/>
                  </a:lnTo>
                  <a:lnTo>
                    <a:pt x="133" y="35"/>
                  </a:lnTo>
                  <a:lnTo>
                    <a:pt x="127" y="50"/>
                  </a:lnTo>
                  <a:lnTo>
                    <a:pt x="120" y="66"/>
                  </a:lnTo>
                  <a:lnTo>
                    <a:pt x="110" y="83"/>
                  </a:lnTo>
                  <a:lnTo>
                    <a:pt x="96" y="95"/>
                  </a:lnTo>
                  <a:lnTo>
                    <a:pt x="78" y="101"/>
                  </a:lnTo>
                  <a:lnTo>
                    <a:pt x="57" y="100"/>
                  </a:lnTo>
                  <a:lnTo>
                    <a:pt x="43" y="100"/>
                  </a:lnTo>
                  <a:lnTo>
                    <a:pt x="34" y="107"/>
                  </a:lnTo>
                  <a:lnTo>
                    <a:pt x="29" y="119"/>
                  </a:lnTo>
                  <a:lnTo>
                    <a:pt x="27" y="134"/>
                  </a:lnTo>
                  <a:lnTo>
                    <a:pt x="27" y="151"/>
                  </a:lnTo>
                  <a:lnTo>
                    <a:pt x="28" y="165"/>
                  </a:lnTo>
                  <a:lnTo>
                    <a:pt x="29" y="176"/>
                  </a:lnTo>
                  <a:lnTo>
                    <a:pt x="30" y="179"/>
                  </a:lnTo>
                  <a:lnTo>
                    <a:pt x="28" y="183"/>
                  </a:lnTo>
                  <a:lnTo>
                    <a:pt x="23" y="192"/>
                  </a:lnTo>
                  <a:lnTo>
                    <a:pt x="18" y="207"/>
                  </a:lnTo>
                  <a:lnTo>
                    <a:pt x="11" y="224"/>
                  </a:lnTo>
                  <a:lnTo>
                    <a:pt x="5" y="244"/>
                  </a:lnTo>
                  <a:lnTo>
                    <a:pt x="0" y="265"/>
                  </a:lnTo>
                  <a:lnTo>
                    <a:pt x="0" y="284"/>
                  </a:lnTo>
                  <a:lnTo>
                    <a:pt x="4" y="303"/>
                  </a:lnTo>
                  <a:lnTo>
                    <a:pt x="13" y="321"/>
                  </a:lnTo>
                  <a:lnTo>
                    <a:pt x="25" y="341"/>
                  </a:lnTo>
                  <a:lnTo>
                    <a:pt x="40" y="361"/>
                  </a:lnTo>
                  <a:lnTo>
                    <a:pt x="55" y="381"/>
                  </a:lnTo>
                  <a:lnTo>
                    <a:pt x="70" y="398"/>
                  </a:lnTo>
                  <a:lnTo>
                    <a:pt x="81" y="413"/>
                  </a:lnTo>
                  <a:lnTo>
                    <a:pt x="89" y="422"/>
                  </a:lnTo>
                  <a:lnTo>
                    <a:pt x="93" y="426"/>
                  </a:lnTo>
                  <a:lnTo>
                    <a:pt x="95" y="425"/>
                  </a:lnTo>
                  <a:lnTo>
                    <a:pt x="100" y="421"/>
                  </a:lnTo>
                  <a:lnTo>
                    <a:pt x="110" y="417"/>
                  </a:lnTo>
                  <a:lnTo>
                    <a:pt x="124" y="412"/>
                  </a:lnTo>
                  <a:lnTo>
                    <a:pt x="142" y="409"/>
                  </a:lnTo>
                  <a:lnTo>
                    <a:pt x="165" y="405"/>
                  </a:lnTo>
                  <a:lnTo>
                    <a:pt x="194" y="405"/>
                  </a:lnTo>
                  <a:lnTo>
                    <a:pt x="227" y="407"/>
                  </a:lnTo>
                  <a:close/>
                </a:path>
              </a:pathLst>
            </a:custGeom>
            <a:gradFill flip="none" rotWithShape="1">
              <a:gsLst>
                <a:gs pos="0">
                  <a:schemeClr val="accent4">
                    <a:lumMod val="75000"/>
                  </a:schemeClr>
                </a:gs>
                <a:gs pos="50000">
                  <a:srgbClr val="0070C0"/>
                </a:gs>
                <a:gs pos="100000">
                  <a:srgbClr val="0070C0"/>
                </a:gs>
                <a:gs pos="100000">
                  <a:srgbClr val="002060"/>
                </a:gs>
              </a:gsLst>
              <a:lin ang="0" scaled="1"/>
              <a:tileRect/>
            </a:gra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zh-CN" altLang="en-US">
                <a:solidFill>
                  <a:srgbClr val="FFFFFF"/>
                </a:solidFill>
                <a:latin typeface="Arial" pitchFamily="34" charset="0"/>
                <a:ea typeface="宋体" pitchFamily="2" charset="-122"/>
              </a:endParaRPr>
            </a:p>
          </p:txBody>
        </p:sp>
        <p:sp>
          <p:nvSpPr>
            <p:cNvPr id="89134" name="Freeform 82"/>
            <p:cNvSpPr>
              <a:spLocks/>
            </p:cNvSpPr>
            <p:nvPr/>
          </p:nvSpPr>
          <p:spPr bwMode="auto">
            <a:xfrm>
              <a:off x="5341629" y="3483887"/>
              <a:ext cx="121473" cy="138480"/>
            </a:xfrm>
            <a:custGeom>
              <a:avLst/>
              <a:gdLst>
                <a:gd name="T0" fmla="*/ 2147483647 w 100"/>
                <a:gd name="T1" fmla="*/ 2147483647 h 113"/>
                <a:gd name="T2" fmla="*/ 2147483647 w 100"/>
                <a:gd name="T3" fmla="*/ 2147483647 h 113"/>
                <a:gd name="T4" fmla="*/ 2147483647 w 100"/>
                <a:gd name="T5" fmla="*/ 2147483647 h 113"/>
                <a:gd name="T6" fmla="*/ 2147483647 w 100"/>
                <a:gd name="T7" fmla="*/ 2147483647 h 113"/>
                <a:gd name="T8" fmla="*/ 2147483647 w 100"/>
                <a:gd name="T9" fmla="*/ 2147483647 h 113"/>
                <a:gd name="T10" fmla="*/ 2147483647 w 100"/>
                <a:gd name="T11" fmla="*/ 2147483647 h 113"/>
                <a:gd name="T12" fmla="*/ 2147483647 w 100"/>
                <a:gd name="T13" fmla="*/ 2147483647 h 113"/>
                <a:gd name="T14" fmla="*/ 2147483647 w 100"/>
                <a:gd name="T15" fmla="*/ 2147483647 h 113"/>
                <a:gd name="T16" fmla="*/ 2147483647 w 100"/>
                <a:gd name="T17" fmla="*/ 2147483647 h 113"/>
                <a:gd name="T18" fmla="*/ 2147483647 w 100"/>
                <a:gd name="T19" fmla="*/ 2147483647 h 113"/>
                <a:gd name="T20" fmla="*/ 2147483647 w 100"/>
                <a:gd name="T21" fmla="*/ 2147483647 h 113"/>
                <a:gd name="T22" fmla="*/ 2147483647 w 100"/>
                <a:gd name="T23" fmla="*/ 2147483647 h 113"/>
                <a:gd name="T24" fmla="*/ 2147483647 w 100"/>
                <a:gd name="T25" fmla="*/ 2147483647 h 113"/>
                <a:gd name="T26" fmla="*/ 2147483647 w 100"/>
                <a:gd name="T27" fmla="*/ 2147483647 h 113"/>
                <a:gd name="T28" fmla="*/ 2147483647 w 100"/>
                <a:gd name="T29" fmla="*/ 2147483647 h 113"/>
                <a:gd name="T30" fmla="*/ 2147483647 w 100"/>
                <a:gd name="T31" fmla="*/ 2147483647 h 113"/>
                <a:gd name="T32" fmla="*/ 2147483647 w 100"/>
                <a:gd name="T33" fmla="*/ 0 h 113"/>
                <a:gd name="T34" fmla="*/ 2147483647 w 100"/>
                <a:gd name="T35" fmla="*/ 2147483647 h 113"/>
                <a:gd name="T36" fmla="*/ 2147483647 w 100"/>
                <a:gd name="T37" fmla="*/ 2147483647 h 113"/>
                <a:gd name="T38" fmla="*/ 2147483647 w 100"/>
                <a:gd name="T39" fmla="*/ 2147483647 h 113"/>
                <a:gd name="T40" fmla="*/ 2147483647 w 100"/>
                <a:gd name="T41" fmla="*/ 2147483647 h 113"/>
                <a:gd name="T42" fmla="*/ 2147483647 w 100"/>
                <a:gd name="T43" fmla="*/ 2147483647 h 113"/>
                <a:gd name="T44" fmla="*/ 2147483647 w 100"/>
                <a:gd name="T45" fmla="*/ 2147483647 h 113"/>
                <a:gd name="T46" fmla="*/ 2147483647 w 100"/>
                <a:gd name="T47" fmla="*/ 2147483647 h 113"/>
                <a:gd name="T48" fmla="*/ 0 w 100"/>
                <a:gd name="T49" fmla="*/ 2147483647 h 113"/>
                <a:gd name="T50" fmla="*/ 2147483647 w 100"/>
                <a:gd name="T51" fmla="*/ 2147483647 h 113"/>
                <a:gd name="T52" fmla="*/ 2147483647 w 100"/>
                <a:gd name="T53" fmla="*/ 2147483647 h 113"/>
                <a:gd name="T54" fmla="*/ 2147483647 w 100"/>
                <a:gd name="T55" fmla="*/ 2147483647 h 113"/>
                <a:gd name="T56" fmla="*/ 2147483647 w 100"/>
                <a:gd name="T57" fmla="*/ 2147483647 h 113"/>
                <a:gd name="T58" fmla="*/ 2147483647 w 100"/>
                <a:gd name="T59" fmla="*/ 2147483647 h 113"/>
                <a:gd name="T60" fmla="*/ 2147483647 w 100"/>
                <a:gd name="T61" fmla="*/ 2147483647 h 113"/>
                <a:gd name="T62" fmla="*/ 2147483647 w 100"/>
                <a:gd name="T63" fmla="*/ 2147483647 h 113"/>
                <a:gd name="T64" fmla="*/ 2147483647 w 100"/>
                <a:gd name="T65" fmla="*/ 2147483647 h 113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00"/>
                <a:gd name="T100" fmla="*/ 0 h 113"/>
                <a:gd name="T101" fmla="*/ 100 w 100"/>
                <a:gd name="T102" fmla="*/ 113 h 113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00" h="113">
                  <a:moveTo>
                    <a:pt x="50" y="113"/>
                  </a:moveTo>
                  <a:lnTo>
                    <a:pt x="60" y="112"/>
                  </a:lnTo>
                  <a:lnTo>
                    <a:pt x="69" y="109"/>
                  </a:lnTo>
                  <a:lnTo>
                    <a:pt x="77" y="104"/>
                  </a:lnTo>
                  <a:lnTo>
                    <a:pt x="85" y="97"/>
                  </a:lnTo>
                  <a:lnTo>
                    <a:pt x="91" y="88"/>
                  </a:lnTo>
                  <a:lnTo>
                    <a:pt x="97" y="79"/>
                  </a:lnTo>
                  <a:lnTo>
                    <a:pt x="99" y="68"/>
                  </a:lnTo>
                  <a:lnTo>
                    <a:pt x="100" y="57"/>
                  </a:lnTo>
                  <a:lnTo>
                    <a:pt x="99" y="45"/>
                  </a:lnTo>
                  <a:lnTo>
                    <a:pt x="97" y="35"/>
                  </a:lnTo>
                  <a:lnTo>
                    <a:pt x="91" y="26"/>
                  </a:lnTo>
                  <a:lnTo>
                    <a:pt x="85" y="16"/>
                  </a:lnTo>
                  <a:lnTo>
                    <a:pt x="77" y="9"/>
                  </a:lnTo>
                  <a:lnTo>
                    <a:pt x="69" y="5"/>
                  </a:lnTo>
                  <a:lnTo>
                    <a:pt x="60" y="1"/>
                  </a:lnTo>
                  <a:lnTo>
                    <a:pt x="50" y="0"/>
                  </a:lnTo>
                  <a:lnTo>
                    <a:pt x="39" y="1"/>
                  </a:lnTo>
                  <a:lnTo>
                    <a:pt x="30" y="5"/>
                  </a:lnTo>
                  <a:lnTo>
                    <a:pt x="22" y="9"/>
                  </a:lnTo>
                  <a:lnTo>
                    <a:pt x="15" y="16"/>
                  </a:lnTo>
                  <a:lnTo>
                    <a:pt x="8" y="26"/>
                  </a:lnTo>
                  <a:lnTo>
                    <a:pt x="4" y="35"/>
                  </a:lnTo>
                  <a:lnTo>
                    <a:pt x="1" y="45"/>
                  </a:lnTo>
                  <a:lnTo>
                    <a:pt x="0" y="57"/>
                  </a:lnTo>
                  <a:lnTo>
                    <a:pt x="1" y="68"/>
                  </a:lnTo>
                  <a:lnTo>
                    <a:pt x="4" y="79"/>
                  </a:lnTo>
                  <a:lnTo>
                    <a:pt x="8" y="88"/>
                  </a:lnTo>
                  <a:lnTo>
                    <a:pt x="15" y="97"/>
                  </a:lnTo>
                  <a:lnTo>
                    <a:pt x="22" y="104"/>
                  </a:lnTo>
                  <a:lnTo>
                    <a:pt x="30" y="109"/>
                  </a:lnTo>
                  <a:lnTo>
                    <a:pt x="39" y="112"/>
                  </a:lnTo>
                  <a:lnTo>
                    <a:pt x="50" y="113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6" name="Gruppe 98"/>
          <p:cNvGrpSpPr/>
          <p:nvPr/>
        </p:nvGrpSpPr>
        <p:grpSpPr>
          <a:xfrm>
            <a:off x="0" y="188640"/>
            <a:ext cx="4716016" cy="3312368"/>
            <a:chOff x="1219200" y="3335576"/>
            <a:chExt cx="3703320" cy="2864843"/>
          </a:xfrm>
          <a:solidFill>
            <a:srgbClr val="000000"/>
          </a:solidFill>
        </p:grpSpPr>
        <p:grpSp>
          <p:nvGrpSpPr>
            <p:cNvPr id="7" name="Gruppe 248"/>
            <p:cNvGrpSpPr/>
            <p:nvPr/>
          </p:nvGrpSpPr>
          <p:grpSpPr>
            <a:xfrm>
              <a:off x="1219200" y="3335576"/>
              <a:ext cx="3703320" cy="2864843"/>
              <a:chOff x="0" y="3579416"/>
              <a:chExt cx="3703320" cy="2864843"/>
            </a:xfrm>
            <a:grpFill/>
          </p:grpSpPr>
          <p:grpSp>
            <p:nvGrpSpPr>
              <p:cNvPr id="8" name="Gruppe 134"/>
              <p:cNvGrpSpPr/>
              <p:nvPr/>
            </p:nvGrpSpPr>
            <p:grpSpPr>
              <a:xfrm>
                <a:off x="0" y="3579416"/>
                <a:ext cx="3703320" cy="2864843"/>
                <a:chOff x="598488" y="2649378"/>
                <a:chExt cx="4529249" cy="3503772"/>
              </a:xfrm>
              <a:grpFill/>
            </p:grpSpPr>
            <p:sp>
              <p:nvSpPr>
                <p:cNvPr id="92" name="Freeform 6"/>
                <p:cNvSpPr>
                  <a:spLocks noEditPoints="1"/>
                </p:cNvSpPr>
                <p:nvPr/>
              </p:nvSpPr>
              <p:spPr bwMode="auto">
                <a:xfrm>
                  <a:off x="598488" y="3048000"/>
                  <a:ext cx="4529249" cy="3105150"/>
                </a:xfrm>
                <a:custGeom>
                  <a:avLst/>
                  <a:gdLst/>
                  <a:ahLst/>
                  <a:cxnLst>
                    <a:cxn ang="0">
                      <a:pos x="4480" y="180"/>
                    </a:cxn>
                    <a:cxn ang="0">
                      <a:pos x="4256" y="168"/>
                    </a:cxn>
                    <a:cxn ang="0">
                      <a:pos x="3958" y="190"/>
                    </a:cxn>
                    <a:cxn ang="0">
                      <a:pos x="3736" y="216"/>
                    </a:cxn>
                    <a:cxn ang="0">
                      <a:pos x="3532" y="424"/>
                    </a:cxn>
                    <a:cxn ang="0">
                      <a:pos x="3354" y="500"/>
                    </a:cxn>
                    <a:cxn ang="0">
                      <a:pos x="2916" y="686"/>
                    </a:cxn>
                    <a:cxn ang="0">
                      <a:pos x="2360" y="648"/>
                    </a:cxn>
                    <a:cxn ang="0">
                      <a:pos x="1800" y="482"/>
                    </a:cxn>
                    <a:cxn ang="0">
                      <a:pos x="1302" y="570"/>
                    </a:cxn>
                    <a:cxn ang="0">
                      <a:pos x="1172" y="512"/>
                    </a:cxn>
                    <a:cxn ang="0">
                      <a:pos x="450" y="674"/>
                    </a:cxn>
                    <a:cxn ang="0">
                      <a:pos x="310" y="586"/>
                    </a:cxn>
                    <a:cxn ang="0">
                      <a:pos x="214" y="674"/>
                    </a:cxn>
                    <a:cxn ang="0">
                      <a:pos x="34" y="706"/>
                    </a:cxn>
                    <a:cxn ang="0">
                      <a:pos x="60" y="910"/>
                    </a:cxn>
                    <a:cxn ang="0">
                      <a:pos x="240" y="1212"/>
                    </a:cxn>
                    <a:cxn ang="0">
                      <a:pos x="360" y="1164"/>
                    </a:cxn>
                    <a:cxn ang="0">
                      <a:pos x="654" y="1064"/>
                    </a:cxn>
                    <a:cxn ang="0">
                      <a:pos x="718" y="1184"/>
                    </a:cxn>
                    <a:cxn ang="0">
                      <a:pos x="578" y="1264"/>
                    </a:cxn>
                    <a:cxn ang="0">
                      <a:pos x="980" y="1022"/>
                    </a:cxn>
                    <a:cxn ang="0">
                      <a:pos x="1086" y="934"/>
                    </a:cxn>
                    <a:cxn ang="0">
                      <a:pos x="1262" y="1692"/>
                    </a:cxn>
                    <a:cxn ang="0">
                      <a:pos x="1110" y="1886"/>
                    </a:cxn>
                    <a:cxn ang="0">
                      <a:pos x="996" y="2276"/>
                    </a:cxn>
                    <a:cxn ang="0">
                      <a:pos x="1142" y="2628"/>
                    </a:cxn>
                    <a:cxn ang="0">
                      <a:pos x="1116" y="2922"/>
                    </a:cxn>
                    <a:cxn ang="0">
                      <a:pos x="1334" y="2670"/>
                    </a:cxn>
                    <a:cxn ang="0">
                      <a:pos x="1262" y="2404"/>
                    </a:cxn>
                    <a:cxn ang="0">
                      <a:pos x="1498" y="2086"/>
                    </a:cxn>
                    <a:cxn ang="0">
                      <a:pos x="1670" y="2128"/>
                    </a:cxn>
                    <a:cxn ang="0">
                      <a:pos x="1906" y="2328"/>
                    </a:cxn>
                    <a:cxn ang="0">
                      <a:pos x="2022" y="2444"/>
                    </a:cxn>
                    <a:cxn ang="0">
                      <a:pos x="2058" y="2748"/>
                    </a:cxn>
                    <a:cxn ang="0">
                      <a:pos x="2312" y="2694"/>
                    </a:cxn>
                    <a:cxn ang="0">
                      <a:pos x="2166" y="2344"/>
                    </a:cxn>
                    <a:cxn ang="0">
                      <a:pos x="2006" y="2112"/>
                    </a:cxn>
                    <a:cxn ang="0">
                      <a:pos x="2192" y="1878"/>
                    </a:cxn>
                    <a:cxn ang="0">
                      <a:pos x="2704" y="1938"/>
                    </a:cxn>
                    <a:cxn ang="0">
                      <a:pos x="2760" y="2112"/>
                    </a:cxn>
                    <a:cxn ang="0">
                      <a:pos x="2606" y="2316"/>
                    </a:cxn>
                    <a:cxn ang="0">
                      <a:pos x="2384" y="2862"/>
                    </a:cxn>
                    <a:cxn ang="0">
                      <a:pos x="2298" y="3284"/>
                    </a:cxn>
                    <a:cxn ang="0">
                      <a:pos x="2360" y="3380"/>
                    </a:cxn>
                    <a:cxn ang="0">
                      <a:pos x="2494" y="3380"/>
                    </a:cxn>
                    <a:cxn ang="0">
                      <a:pos x="2670" y="2778"/>
                    </a:cxn>
                    <a:cxn ang="0">
                      <a:pos x="3202" y="2718"/>
                    </a:cxn>
                    <a:cxn ang="0">
                      <a:pos x="3446" y="2464"/>
                    </a:cxn>
                    <a:cxn ang="0">
                      <a:pos x="3756" y="1468"/>
                    </a:cxn>
                    <a:cxn ang="0">
                      <a:pos x="3982" y="1156"/>
                    </a:cxn>
                    <a:cxn ang="0">
                      <a:pos x="4314" y="862"/>
                    </a:cxn>
                    <a:cxn ang="0">
                      <a:pos x="4766" y="914"/>
                    </a:cxn>
                    <a:cxn ang="0">
                      <a:pos x="3210" y="2388"/>
                    </a:cxn>
                    <a:cxn ang="0">
                      <a:pos x="2998" y="2360"/>
                    </a:cxn>
                    <a:cxn ang="0">
                      <a:pos x="3216" y="2060"/>
                    </a:cxn>
                    <a:cxn ang="0">
                      <a:pos x="3218" y="2380"/>
                    </a:cxn>
                  </a:cxnLst>
                  <a:rect l="0" t="0" r="r" b="b"/>
                  <a:pathLst>
                    <a:path w="5006" h="3432">
                      <a:moveTo>
                        <a:pt x="4990" y="666"/>
                      </a:moveTo>
                      <a:lnTo>
                        <a:pt x="4912" y="590"/>
                      </a:lnTo>
                      <a:lnTo>
                        <a:pt x="4838" y="524"/>
                      </a:lnTo>
                      <a:lnTo>
                        <a:pt x="4766" y="452"/>
                      </a:lnTo>
                      <a:lnTo>
                        <a:pt x="4698" y="384"/>
                      </a:lnTo>
                      <a:lnTo>
                        <a:pt x="4626" y="308"/>
                      </a:lnTo>
                      <a:lnTo>
                        <a:pt x="4558" y="240"/>
                      </a:lnTo>
                      <a:lnTo>
                        <a:pt x="4480" y="180"/>
                      </a:lnTo>
                      <a:lnTo>
                        <a:pt x="4402" y="120"/>
                      </a:lnTo>
                      <a:lnTo>
                        <a:pt x="4382" y="86"/>
                      </a:lnTo>
                      <a:lnTo>
                        <a:pt x="4350" y="46"/>
                      </a:lnTo>
                      <a:lnTo>
                        <a:pt x="4316" y="12"/>
                      </a:lnTo>
                      <a:lnTo>
                        <a:pt x="4290" y="0"/>
                      </a:lnTo>
                      <a:lnTo>
                        <a:pt x="4294" y="94"/>
                      </a:lnTo>
                      <a:lnTo>
                        <a:pt x="4278" y="148"/>
                      </a:lnTo>
                      <a:lnTo>
                        <a:pt x="4256" y="168"/>
                      </a:lnTo>
                      <a:lnTo>
                        <a:pt x="4218" y="168"/>
                      </a:lnTo>
                      <a:lnTo>
                        <a:pt x="4170" y="152"/>
                      </a:lnTo>
                      <a:lnTo>
                        <a:pt x="4120" y="132"/>
                      </a:lnTo>
                      <a:lnTo>
                        <a:pt x="4070" y="112"/>
                      </a:lnTo>
                      <a:lnTo>
                        <a:pt x="4014" y="108"/>
                      </a:lnTo>
                      <a:lnTo>
                        <a:pt x="4004" y="152"/>
                      </a:lnTo>
                      <a:lnTo>
                        <a:pt x="3988" y="172"/>
                      </a:lnTo>
                      <a:lnTo>
                        <a:pt x="3958" y="190"/>
                      </a:lnTo>
                      <a:lnTo>
                        <a:pt x="3918" y="200"/>
                      </a:lnTo>
                      <a:lnTo>
                        <a:pt x="3892" y="220"/>
                      </a:lnTo>
                      <a:lnTo>
                        <a:pt x="3862" y="228"/>
                      </a:lnTo>
                      <a:lnTo>
                        <a:pt x="3834" y="228"/>
                      </a:lnTo>
                      <a:lnTo>
                        <a:pt x="3812" y="220"/>
                      </a:lnTo>
                      <a:lnTo>
                        <a:pt x="3788" y="216"/>
                      </a:lnTo>
                      <a:lnTo>
                        <a:pt x="3762" y="208"/>
                      </a:lnTo>
                      <a:lnTo>
                        <a:pt x="3736" y="216"/>
                      </a:lnTo>
                      <a:lnTo>
                        <a:pt x="3706" y="220"/>
                      </a:lnTo>
                      <a:lnTo>
                        <a:pt x="3700" y="280"/>
                      </a:lnTo>
                      <a:lnTo>
                        <a:pt x="3678" y="316"/>
                      </a:lnTo>
                      <a:lnTo>
                        <a:pt x="3646" y="336"/>
                      </a:lnTo>
                      <a:lnTo>
                        <a:pt x="3600" y="356"/>
                      </a:lnTo>
                      <a:lnTo>
                        <a:pt x="3576" y="392"/>
                      </a:lnTo>
                      <a:lnTo>
                        <a:pt x="3556" y="412"/>
                      </a:lnTo>
                      <a:lnTo>
                        <a:pt x="3532" y="424"/>
                      </a:lnTo>
                      <a:lnTo>
                        <a:pt x="3510" y="432"/>
                      </a:lnTo>
                      <a:lnTo>
                        <a:pt x="3484" y="436"/>
                      </a:lnTo>
                      <a:lnTo>
                        <a:pt x="3454" y="432"/>
                      </a:lnTo>
                      <a:lnTo>
                        <a:pt x="3428" y="432"/>
                      </a:lnTo>
                      <a:lnTo>
                        <a:pt x="3396" y="424"/>
                      </a:lnTo>
                      <a:lnTo>
                        <a:pt x="3386" y="472"/>
                      </a:lnTo>
                      <a:lnTo>
                        <a:pt x="3376" y="492"/>
                      </a:lnTo>
                      <a:lnTo>
                        <a:pt x="3354" y="500"/>
                      </a:lnTo>
                      <a:lnTo>
                        <a:pt x="3308" y="504"/>
                      </a:lnTo>
                      <a:lnTo>
                        <a:pt x="3282" y="552"/>
                      </a:lnTo>
                      <a:lnTo>
                        <a:pt x="3240" y="590"/>
                      </a:lnTo>
                      <a:lnTo>
                        <a:pt x="3194" y="626"/>
                      </a:lnTo>
                      <a:lnTo>
                        <a:pt x="3134" y="652"/>
                      </a:lnTo>
                      <a:lnTo>
                        <a:pt x="3068" y="666"/>
                      </a:lnTo>
                      <a:lnTo>
                        <a:pt x="2996" y="678"/>
                      </a:lnTo>
                      <a:lnTo>
                        <a:pt x="2916" y="686"/>
                      </a:lnTo>
                      <a:lnTo>
                        <a:pt x="2836" y="686"/>
                      </a:lnTo>
                      <a:lnTo>
                        <a:pt x="2760" y="686"/>
                      </a:lnTo>
                      <a:lnTo>
                        <a:pt x="2680" y="678"/>
                      </a:lnTo>
                      <a:lnTo>
                        <a:pt x="2600" y="674"/>
                      </a:lnTo>
                      <a:lnTo>
                        <a:pt x="2534" y="666"/>
                      </a:lnTo>
                      <a:lnTo>
                        <a:pt x="2468" y="660"/>
                      </a:lnTo>
                      <a:lnTo>
                        <a:pt x="2412" y="648"/>
                      </a:lnTo>
                      <a:lnTo>
                        <a:pt x="2360" y="648"/>
                      </a:lnTo>
                      <a:lnTo>
                        <a:pt x="2328" y="640"/>
                      </a:lnTo>
                      <a:lnTo>
                        <a:pt x="2256" y="618"/>
                      </a:lnTo>
                      <a:lnTo>
                        <a:pt x="2176" y="590"/>
                      </a:lnTo>
                      <a:lnTo>
                        <a:pt x="2102" y="564"/>
                      </a:lnTo>
                      <a:lnTo>
                        <a:pt x="2022" y="544"/>
                      </a:lnTo>
                      <a:lnTo>
                        <a:pt x="1954" y="524"/>
                      </a:lnTo>
                      <a:lnTo>
                        <a:pt x="1874" y="504"/>
                      </a:lnTo>
                      <a:lnTo>
                        <a:pt x="1800" y="482"/>
                      </a:lnTo>
                      <a:lnTo>
                        <a:pt x="1720" y="472"/>
                      </a:lnTo>
                      <a:lnTo>
                        <a:pt x="1678" y="472"/>
                      </a:lnTo>
                      <a:lnTo>
                        <a:pt x="1614" y="478"/>
                      </a:lnTo>
                      <a:lnTo>
                        <a:pt x="1548" y="482"/>
                      </a:lnTo>
                      <a:lnTo>
                        <a:pt x="1476" y="492"/>
                      </a:lnTo>
                      <a:lnTo>
                        <a:pt x="1408" y="512"/>
                      </a:lnTo>
                      <a:lnTo>
                        <a:pt x="1346" y="540"/>
                      </a:lnTo>
                      <a:lnTo>
                        <a:pt x="1302" y="570"/>
                      </a:lnTo>
                      <a:lnTo>
                        <a:pt x="1272" y="610"/>
                      </a:lnTo>
                      <a:lnTo>
                        <a:pt x="1222" y="610"/>
                      </a:lnTo>
                      <a:lnTo>
                        <a:pt x="1206" y="598"/>
                      </a:lnTo>
                      <a:lnTo>
                        <a:pt x="1196" y="564"/>
                      </a:lnTo>
                      <a:lnTo>
                        <a:pt x="1182" y="520"/>
                      </a:lnTo>
                      <a:lnTo>
                        <a:pt x="1176" y="520"/>
                      </a:lnTo>
                      <a:lnTo>
                        <a:pt x="1172" y="520"/>
                      </a:lnTo>
                      <a:lnTo>
                        <a:pt x="1172" y="512"/>
                      </a:lnTo>
                      <a:lnTo>
                        <a:pt x="1084" y="482"/>
                      </a:lnTo>
                      <a:lnTo>
                        <a:pt x="994" y="492"/>
                      </a:lnTo>
                      <a:lnTo>
                        <a:pt x="904" y="512"/>
                      </a:lnTo>
                      <a:lnTo>
                        <a:pt x="818" y="552"/>
                      </a:lnTo>
                      <a:lnTo>
                        <a:pt x="728" y="590"/>
                      </a:lnTo>
                      <a:lnTo>
                        <a:pt x="638" y="630"/>
                      </a:lnTo>
                      <a:lnTo>
                        <a:pt x="546" y="660"/>
                      </a:lnTo>
                      <a:lnTo>
                        <a:pt x="450" y="674"/>
                      </a:lnTo>
                      <a:lnTo>
                        <a:pt x="392" y="652"/>
                      </a:lnTo>
                      <a:lnTo>
                        <a:pt x="366" y="640"/>
                      </a:lnTo>
                      <a:lnTo>
                        <a:pt x="342" y="626"/>
                      </a:lnTo>
                      <a:lnTo>
                        <a:pt x="330" y="626"/>
                      </a:lnTo>
                      <a:lnTo>
                        <a:pt x="330" y="618"/>
                      </a:lnTo>
                      <a:lnTo>
                        <a:pt x="330" y="610"/>
                      </a:lnTo>
                      <a:lnTo>
                        <a:pt x="320" y="598"/>
                      </a:lnTo>
                      <a:lnTo>
                        <a:pt x="310" y="586"/>
                      </a:lnTo>
                      <a:lnTo>
                        <a:pt x="294" y="570"/>
                      </a:lnTo>
                      <a:lnTo>
                        <a:pt x="280" y="560"/>
                      </a:lnTo>
                      <a:lnTo>
                        <a:pt x="276" y="586"/>
                      </a:lnTo>
                      <a:lnTo>
                        <a:pt x="276" y="610"/>
                      </a:lnTo>
                      <a:lnTo>
                        <a:pt x="280" y="648"/>
                      </a:lnTo>
                      <a:lnTo>
                        <a:pt x="280" y="674"/>
                      </a:lnTo>
                      <a:lnTo>
                        <a:pt x="246" y="674"/>
                      </a:lnTo>
                      <a:lnTo>
                        <a:pt x="214" y="674"/>
                      </a:lnTo>
                      <a:lnTo>
                        <a:pt x="186" y="674"/>
                      </a:lnTo>
                      <a:lnTo>
                        <a:pt x="156" y="674"/>
                      </a:lnTo>
                      <a:lnTo>
                        <a:pt x="130" y="674"/>
                      </a:lnTo>
                      <a:lnTo>
                        <a:pt x="100" y="678"/>
                      </a:lnTo>
                      <a:lnTo>
                        <a:pt x="68" y="678"/>
                      </a:lnTo>
                      <a:lnTo>
                        <a:pt x="34" y="694"/>
                      </a:lnTo>
                      <a:lnTo>
                        <a:pt x="34" y="698"/>
                      </a:lnTo>
                      <a:lnTo>
                        <a:pt x="34" y="706"/>
                      </a:lnTo>
                      <a:lnTo>
                        <a:pt x="34" y="714"/>
                      </a:lnTo>
                      <a:lnTo>
                        <a:pt x="100" y="726"/>
                      </a:lnTo>
                      <a:lnTo>
                        <a:pt x="140" y="754"/>
                      </a:lnTo>
                      <a:lnTo>
                        <a:pt x="162" y="794"/>
                      </a:lnTo>
                      <a:lnTo>
                        <a:pt x="162" y="826"/>
                      </a:lnTo>
                      <a:lnTo>
                        <a:pt x="148" y="870"/>
                      </a:lnTo>
                      <a:lnTo>
                        <a:pt x="114" y="894"/>
                      </a:lnTo>
                      <a:lnTo>
                        <a:pt x="60" y="910"/>
                      </a:lnTo>
                      <a:lnTo>
                        <a:pt x="0" y="902"/>
                      </a:lnTo>
                      <a:lnTo>
                        <a:pt x="18" y="970"/>
                      </a:lnTo>
                      <a:lnTo>
                        <a:pt x="50" y="1030"/>
                      </a:lnTo>
                      <a:lnTo>
                        <a:pt x="96" y="1076"/>
                      </a:lnTo>
                      <a:lnTo>
                        <a:pt x="150" y="1118"/>
                      </a:lnTo>
                      <a:lnTo>
                        <a:pt x="224" y="1138"/>
                      </a:lnTo>
                      <a:lnTo>
                        <a:pt x="246" y="1164"/>
                      </a:lnTo>
                      <a:lnTo>
                        <a:pt x="240" y="1212"/>
                      </a:lnTo>
                      <a:lnTo>
                        <a:pt x="230" y="1292"/>
                      </a:lnTo>
                      <a:lnTo>
                        <a:pt x="236" y="1284"/>
                      </a:lnTo>
                      <a:lnTo>
                        <a:pt x="240" y="1284"/>
                      </a:lnTo>
                      <a:lnTo>
                        <a:pt x="246" y="1284"/>
                      </a:lnTo>
                      <a:lnTo>
                        <a:pt x="270" y="1252"/>
                      </a:lnTo>
                      <a:lnTo>
                        <a:pt x="296" y="1216"/>
                      </a:lnTo>
                      <a:lnTo>
                        <a:pt x="326" y="1192"/>
                      </a:lnTo>
                      <a:lnTo>
                        <a:pt x="360" y="1164"/>
                      </a:lnTo>
                      <a:lnTo>
                        <a:pt x="386" y="1144"/>
                      </a:lnTo>
                      <a:lnTo>
                        <a:pt x="418" y="1126"/>
                      </a:lnTo>
                      <a:lnTo>
                        <a:pt x="456" y="1106"/>
                      </a:lnTo>
                      <a:lnTo>
                        <a:pt x="488" y="1084"/>
                      </a:lnTo>
                      <a:lnTo>
                        <a:pt x="512" y="1076"/>
                      </a:lnTo>
                      <a:lnTo>
                        <a:pt x="548" y="1076"/>
                      </a:lnTo>
                      <a:lnTo>
                        <a:pt x="602" y="1068"/>
                      </a:lnTo>
                      <a:lnTo>
                        <a:pt x="654" y="1064"/>
                      </a:lnTo>
                      <a:lnTo>
                        <a:pt x="710" y="1056"/>
                      </a:lnTo>
                      <a:lnTo>
                        <a:pt x="758" y="1056"/>
                      </a:lnTo>
                      <a:lnTo>
                        <a:pt x="790" y="1056"/>
                      </a:lnTo>
                      <a:lnTo>
                        <a:pt x="808" y="1056"/>
                      </a:lnTo>
                      <a:lnTo>
                        <a:pt x="798" y="1098"/>
                      </a:lnTo>
                      <a:lnTo>
                        <a:pt x="774" y="1130"/>
                      </a:lnTo>
                      <a:lnTo>
                        <a:pt x="744" y="1156"/>
                      </a:lnTo>
                      <a:lnTo>
                        <a:pt x="718" y="1184"/>
                      </a:lnTo>
                      <a:lnTo>
                        <a:pt x="684" y="1204"/>
                      </a:lnTo>
                      <a:lnTo>
                        <a:pt x="644" y="1216"/>
                      </a:lnTo>
                      <a:lnTo>
                        <a:pt x="612" y="1232"/>
                      </a:lnTo>
                      <a:lnTo>
                        <a:pt x="582" y="1236"/>
                      </a:lnTo>
                      <a:lnTo>
                        <a:pt x="578" y="1244"/>
                      </a:lnTo>
                      <a:lnTo>
                        <a:pt x="578" y="1252"/>
                      </a:lnTo>
                      <a:lnTo>
                        <a:pt x="578" y="1260"/>
                      </a:lnTo>
                      <a:lnTo>
                        <a:pt x="578" y="1264"/>
                      </a:lnTo>
                      <a:lnTo>
                        <a:pt x="652" y="1264"/>
                      </a:lnTo>
                      <a:lnTo>
                        <a:pt x="708" y="1260"/>
                      </a:lnTo>
                      <a:lnTo>
                        <a:pt x="758" y="1244"/>
                      </a:lnTo>
                      <a:lnTo>
                        <a:pt x="800" y="1216"/>
                      </a:lnTo>
                      <a:lnTo>
                        <a:pt x="848" y="1184"/>
                      </a:lnTo>
                      <a:lnTo>
                        <a:pt x="886" y="1144"/>
                      </a:lnTo>
                      <a:lnTo>
                        <a:pt x="930" y="1090"/>
                      </a:lnTo>
                      <a:lnTo>
                        <a:pt x="980" y="1022"/>
                      </a:lnTo>
                      <a:lnTo>
                        <a:pt x="1010" y="954"/>
                      </a:lnTo>
                      <a:lnTo>
                        <a:pt x="1032" y="894"/>
                      </a:lnTo>
                      <a:lnTo>
                        <a:pt x="1054" y="834"/>
                      </a:lnTo>
                      <a:lnTo>
                        <a:pt x="1084" y="782"/>
                      </a:lnTo>
                      <a:lnTo>
                        <a:pt x="1086" y="782"/>
                      </a:lnTo>
                      <a:lnTo>
                        <a:pt x="1094" y="782"/>
                      </a:lnTo>
                      <a:lnTo>
                        <a:pt x="1100" y="782"/>
                      </a:lnTo>
                      <a:lnTo>
                        <a:pt x="1086" y="934"/>
                      </a:lnTo>
                      <a:lnTo>
                        <a:pt x="1084" y="1056"/>
                      </a:lnTo>
                      <a:lnTo>
                        <a:pt x="1076" y="1164"/>
                      </a:lnTo>
                      <a:lnTo>
                        <a:pt x="1076" y="1260"/>
                      </a:lnTo>
                      <a:lnTo>
                        <a:pt x="1094" y="1352"/>
                      </a:lnTo>
                      <a:lnTo>
                        <a:pt x="1126" y="1440"/>
                      </a:lnTo>
                      <a:lnTo>
                        <a:pt x="1176" y="1548"/>
                      </a:lnTo>
                      <a:lnTo>
                        <a:pt x="1256" y="1670"/>
                      </a:lnTo>
                      <a:lnTo>
                        <a:pt x="1262" y="1692"/>
                      </a:lnTo>
                      <a:lnTo>
                        <a:pt x="1266" y="1704"/>
                      </a:lnTo>
                      <a:lnTo>
                        <a:pt x="1266" y="1714"/>
                      </a:lnTo>
                      <a:lnTo>
                        <a:pt x="1272" y="1742"/>
                      </a:lnTo>
                      <a:lnTo>
                        <a:pt x="1240" y="1782"/>
                      </a:lnTo>
                      <a:lnTo>
                        <a:pt x="1212" y="1818"/>
                      </a:lnTo>
                      <a:lnTo>
                        <a:pt x="1176" y="1846"/>
                      </a:lnTo>
                      <a:lnTo>
                        <a:pt x="1142" y="1870"/>
                      </a:lnTo>
                      <a:lnTo>
                        <a:pt x="1110" y="1886"/>
                      </a:lnTo>
                      <a:lnTo>
                        <a:pt x="1070" y="1906"/>
                      </a:lnTo>
                      <a:lnTo>
                        <a:pt x="1032" y="1918"/>
                      </a:lnTo>
                      <a:lnTo>
                        <a:pt x="986" y="1938"/>
                      </a:lnTo>
                      <a:lnTo>
                        <a:pt x="908" y="2022"/>
                      </a:lnTo>
                      <a:lnTo>
                        <a:pt x="890" y="2100"/>
                      </a:lnTo>
                      <a:lnTo>
                        <a:pt x="924" y="2182"/>
                      </a:lnTo>
                      <a:lnTo>
                        <a:pt x="996" y="2268"/>
                      </a:lnTo>
                      <a:lnTo>
                        <a:pt x="996" y="2276"/>
                      </a:lnTo>
                      <a:lnTo>
                        <a:pt x="996" y="2280"/>
                      </a:lnTo>
                      <a:lnTo>
                        <a:pt x="1004" y="2288"/>
                      </a:lnTo>
                      <a:lnTo>
                        <a:pt x="1010" y="2288"/>
                      </a:lnTo>
                      <a:lnTo>
                        <a:pt x="1076" y="2368"/>
                      </a:lnTo>
                      <a:lnTo>
                        <a:pt x="1126" y="2432"/>
                      </a:lnTo>
                      <a:lnTo>
                        <a:pt x="1156" y="2504"/>
                      </a:lnTo>
                      <a:lnTo>
                        <a:pt x="1160" y="2620"/>
                      </a:lnTo>
                      <a:lnTo>
                        <a:pt x="1142" y="2628"/>
                      </a:lnTo>
                      <a:lnTo>
                        <a:pt x="1106" y="2640"/>
                      </a:lnTo>
                      <a:lnTo>
                        <a:pt x="1066" y="2660"/>
                      </a:lnTo>
                      <a:lnTo>
                        <a:pt x="1032" y="2678"/>
                      </a:lnTo>
                      <a:lnTo>
                        <a:pt x="1026" y="2766"/>
                      </a:lnTo>
                      <a:lnTo>
                        <a:pt x="1026" y="2826"/>
                      </a:lnTo>
                      <a:lnTo>
                        <a:pt x="1042" y="2874"/>
                      </a:lnTo>
                      <a:lnTo>
                        <a:pt x="1086" y="2934"/>
                      </a:lnTo>
                      <a:lnTo>
                        <a:pt x="1116" y="2922"/>
                      </a:lnTo>
                      <a:lnTo>
                        <a:pt x="1142" y="2890"/>
                      </a:lnTo>
                      <a:lnTo>
                        <a:pt x="1166" y="2854"/>
                      </a:lnTo>
                      <a:lnTo>
                        <a:pt x="1188" y="2826"/>
                      </a:lnTo>
                      <a:lnTo>
                        <a:pt x="1206" y="2814"/>
                      </a:lnTo>
                      <a:lnTo>
                        <a:pt x="1222" y="2794"/>
                      </a:lnTo>
                      <a:lnTo>
                        <a:pt x="1250" y="2778"/>
                      </a:lnTo>
                      <a:lnTo>
                        <a:pt x="1296" y="2748"/>
                      </a:lnTo>
                      <a:lnTo>
                        <a:pt x="1334" y="2670"/>
                      </a:lnTo>
                      <a:lnTo>
                        <a:pt x="1346" y="2608"/>
                      </a:lnTo>
                      <a:lnTo>
                        <a:pt x="1334" y="2540"/>
                      </a:lnTo>
                      <a:lnTo>
                        <a:pt x="1312" y="2464"/>
                      </a:lnTo>
                      <a:lnTo>
                        <a:pt x="1306" y="2464"/>
                      </a:lnTo>
                      <a:lnTo>
                        <a:pt x="1302" y="2464"/>
                      </a:lnTo>
                      <a:lnTo>
                        <a:pt x="1288" y="2444"/>
                      </a:lnTo>
                      <a:lnTo>
                        <a:pt x="1278" y="2424"/>
                      </a:lnTo>
                      <a:lnTo>
                        <a:pt x="1262" y="2404"/>
                      </a:lnTo>
                      <a:lnTo>
                        <a:pt x="1250" y="2384"/>
                      </a:lnTo>
                      <a:lnTo>
                        <a:pt x="1200" y="2256"/>
                      </a:lnTo>
                      <a:lnTo>
                        <a:pt x="1188" y="2174"/>
                      </a:lnTo>
                      <a:lnTo>
                        <a:pt x="1212" y="2132"/>
                      </a:lnTo>
                      <a:lnTo>
                        <a:pt x="1262" y="2112"/>
                      </a:lnTo>
                      <a:lnTo>
                        <a:pt x="1328" y="2112"/>
                      </a:lnTo>
                      <a:lnTo>
                        <a:pt x="1412" y="2104"/>
                      </a:lnTo>
                      <a:lnTo>
                        <a:pt x="1498" y="2086"/>
                      </a:lnTo>
                      <a:lnTo>
                        <a:pt x="1580" y="2042"/>
                      </a:lnTo>
                      <a:lnTo>
                        <a:pt x="1632" y="2022"/>
                      </a:lnTo>
                      <a:lnTo>
                        <a:pt x="1664" y="2006"/>
                      </a:lnTo>
                      <a:lnTo>
                        <a:pt x="1688" y="1998"/>
                      </a:lnTo>
                      <a:lnTo>
                        <a:pt x="1718" y="1994"/>
                      </a:lnTo>
                      <a:lnTo>
                        <a:pt x="1710" y="2042"/>
                      </a:lnTo>
                      <a:lnTo>
                        <a:pt x="1694" y="2086"/>
                      </a:lnTo>
                      <a:lnTo>
                        <a:pt x="1670" y="2128"/>
                      </a:lnTo>
                      <a:lnTo>
                        <a:pt x="1654" y="2182"/>
                      </a:lnTo>
                      <a:lnTo>
                        <a:pt x="1688" y="2208"/>
                      </a:lnTo>
                      <a:lnTo>
                        <a:pt x="1718" y="2228"/>
                      </a:lnTo>
                      <a:lnTo>
                        <a:pt x="1754" y="2248"/>
                      </a:lnTo>
                      <a:lnTo>
                        <a:pt x="1790" y="2268"/>
                      </a:lnTo>
                      <a:lnTo>
                        <a:pt x="1826" y="2288"/>
                      </a:lnTo>
                      <a:lnTo>
                        <a:pt x="1866" y="2308"/>
                      </a:lnTo>
                      <a:lnTo>
                        <a:pt x="1906" y="2328"/>
                      </a:lnTo>
                      <a:lnTo>
                        <a:pt x="1940" y="2348"/>
                      </a:lnTo>
                      <a:lnTo>
                        <a:pt x="1940" y="2356"/>
                      </a:lnTo>
                      <a:lnTo>
                        <a:pt x="1940" y="2364"/>
                      </a:lnTo>
                      <a:lnTo>
                        <a:pt x="1946" y="2364"/>
                      </a:lnTo>
                      <a:lnTo>
                        <a:pt x="1954" y="2368"/>
                      </a:lnTo>
                      <a:lnTo>
                        <a:pt x="1962" y="2384"/>
                      </a:lnTo>
                      <a:lnTo>
                        <a:pt x="1986" y="2416"/>
                      </a:lnTo>
                      <a:lnTo>
                        <a:pt x="2022" y="2444"/>
                      </a:lnTo>
                      <a:lnTo>
                        <a:pt x="2062" y="2472"/>
                      </a:lnTo>
                      <a:lnTo>
                        <a:pt x="2092" y="2500"/>
                      </a:lnTo>
                      <a:lnTo>
                        <a:pt x="2118" y="2524"/>
                      </a:lnTo>
                      <a:lnTo>
                        <a:pt x="2132" y="2552"/>
                      </a:lnTo>
                      <a:lnTo>
                        <a:pt x="2126" y="2590"/>
                      </a:lnTo>
                      <a:lnTo>
                        <a:pt x="2110" y="2632"/>
                      </a:lnTo>
                      <a:lnTo>
                        <a:pt x="2068" y="2678"/>
                      </a:lnTo>
                      <a:lnTo>
                        <a:pt x="2058" y="2748"/>
                      </a:lnTo>
                      <a:lnTo>
                        <a:pt x="2076" y="2806"/>
                      </a:lnTo>
                      <a:lnTo>
                        <a:pt x="2096" y="2874"/>
                      </a:lnTo>
                      <a:lnTo>
                        <a:pt x="2126" y="2942"/>
                      </a:lnTo>
                      <a:lnTo>
                        <a:pt x="2176" y="2902"/>
                      </a:lnTo>
                      <a:lnTo>
                        <a:pt x="2214" y="2862"/>
                      </a:lnTo>
                      <a:lnTo>
                        <a:pt x="2242" y="2814"/>
                      </a:lnTo>
                      <a:lnTo>
                        <a:pt x="2266" y="2756"/>
                      </a:lnTo>
                      <a:lnTo>
                        <a:pt x="2312" y="2694"/>
                      </a:lnTo>
                      <a:lnTo>
                        <a:pt x="2338" y="2632"/>
                      </a:lnTo>
                      <a:lnTo>
                        <a:pt x="2338" y="2564"/>
                      </a:lnTo>
                      <a:lnTo>
                        <a:pt x="2312" y="2500"/>
                      </a:lnTo>
                      <a:lnTo>
                        <a:pt x="2274" y="2472"/>
                      </a:lnTo>
                      <a:lnTo>
                        <a:pt x="2242" y="2436"/>
                      </a:lnTo>
                      <a:lnTo>
                        <a:pt x="2214" y="2412"/>
                      </a:lnTo>
                      <a:lnTo>
                        <a:pt x="2186" y="2376"/>
                      </a:lnTo>
                      <a:lnTo>
                        <a:pt x="2166" y="2344"/>
                      </a:lnTo>
                      <a:lnTo>
                        <a:pt x="2136" y="2300"/>
                      </a:lnTo>
                      <a:lnTo>
                        <a:pt x="2116" y="2268"/>
                      </a:lnTo>
                      <a:lnTo>
                        <a:pt x="2092" y="2236"/>
                      </a:lnTo>
                      <a:lnTo>
                        <a:pt x="2086" y="2236"/>
                      </a:lnTo>
                      <a:lnTo>
                        <a:pt x="2080" y="2236"/>
                      </a:lnTo>
                      <a:lnTo>
                        <a:pt x="2052" y="2190"/>
                      </a:lnTo>
                      <a:lnTo>
                        <a:pt x="2022" y="2154"/>
                      </a:lnTo>
                      <a:lnTo>
                        <a:pt x="2006" y="2112"/>
                      </a:lnTo>
                      <a:lnTo>
                        <a:pt x="1996" y="2062"/>
                      </a:lnTo>
                      <a:lnTo>
                        <a:pt x="2022" y="2042"/>
                      </a:lnTo>
                      <a:lnTo>
                        <a:pt x="2052" y="2014"/>
                      </a:lnTo>
                      <a:lnTo>
                        <a:pt x="2080" y="1986"/>
                      </a:lnTo>
                      <a:lnTo>
                        <a:pt x="2110" y="1954"/>
                      </a:lnTo>
                      <a:lnTo>
                        <a:pt x="2136" y="1926"/>
                      </a:lnTo>
                      <a:lnTo>
                        <a:pt x="2166" y="1906"/>
                      </a:lnTo>
                      <a:lnTo>
                        <a:pt x="2192" y="1878"/>
                      </a:lnTo>
                      <a:lnTo>
                        <a:pt x="2222" y="1866"/>
                      </a:lnTo>
                      <a:lnTo>
                        <a:pt x="2282" y="1890"/>
                      </a:lnTo>
                      <a:lnTo>
                        <a:pt x="2348" y="1910"/>
                      </a:lnTo>
                      <a:lnTo>
                        <a:pt x="2418" y="1926"/>
                      </a:lnTo>
                      <a:lnTo>
                        <a:pt x="2490" y="1934"/>
                      </a:lnTo>
                      <a:lnTo>
                        <a:pt x="2558" y="1934"/>
                      </a:lnTo>
                      <a:lnTo>
                        <a:pt x="2630" y="1938"/>
                      </a:lnTo>
                      <a:lnTo>
                        <a:pt x="2704" y="1938"/>
                      </a:lnTo>
                      <a:lnTo>
                        <a:pt x="2770" y="1946"/>
                      </a:lnTo>
                      <a:lnTo>
                        <a:pt x="2770" y="1954"/>
                      </a:lnTo>
                      <a:lnTo>
                        <a:pt x="2776" y="1954"/>
                      </a:lnTo>
                      <a:lnTo>
                        <a:pt x="2776" y="1958"/>
                      </a:lnTo>
                      <a:lnTo>
                        <a:pt x="2780" y="1966"/>
                      </a:lnTo>
                      <a:lnTo>
                        <a:pt x="2780" y="2022"/>
                      </a:lnTo>
                      <a:lnTo>
                        <a:pt x="2770" y="2074"/>
                      </a:lnTo>
                      <a:lnTo>
                        <a:pt x="2760" y="2112"/>
                      </a:lnTo>
                      <a:lnTo>
                        <a:pt x="2742" y="2150"/>
                      </a:lnTo>
                      <a:lnTo>
                        <a:pt x="2714" y="2182"/>
                      </a:lnTo>
                      <a:lnTo>
                        <a:pt x="2686" y="2216"/>
                      </a:lnTo>
                      <a:lnTo>
                        <a:pt x="2654" y="2240"/>
                      </a:lnTo>
                      <a:lnTo>
                        <a:pt x="2614" y="2268"/>
                      </a:lnTo>
                      <a:lnTo>
                        <a:pt x="2606" y="2280"/>
                      </a:lnTo>
                      <a:lnTo>
                        <a:pt x="2606" y="2296"/>
                      </a:lnTo>
                      <a:lnTo>
                        <a:pt x="2606" y="2316"/>
                      </a:lnTo>
                      <a:lnTo>
                        <a:pt x="2606" y="2328"/>
                      </a:lnTo>
                      <a:lnTo>
                        <a:pt x="2624" y="2404"/>
                      </a:lnTo>
                      <a:lnTo>
                        <a:pt x="2620" y="2476"/>
                      </a:lnTo>
                      <a:lnTo>
                        <a:pt x="2584" y="2560"/>
                      </a:lnTo>
                      <a:lnTo>
                        <a:pt x="2540" y="2640"/>
                      </a:lnTo>
                      <a:lnTo>
                        <a:pt x="2490" y="2714"/>
                      </a:lnTo>
                      <a:lnTo>
                        <a:pt x="2434" y="2786"/>
                      </a:lnTo>
                      <a:lnTo>
                        <a:pt x="2384" y="2862"/>
                      </a:lnTo>
                      <a:lnTo>
                        <a:pt x="2344" y="2922"/>
                      </a:lnTo>
                      <a:lnTo>
                        <a:pt x="2344" y="2954"/>
                      </a:lnTo>
                      <a:lnTo>
                        <a:pt x="2348" y="3010"/>
                      </a:lnTo>
                      <a:lnTo>
                        <a:pt x="2348" y="3078"/>
                      </a:lnTo>
                      <a:lnTo>
                        <a:pt x="2348" y="3144"/>
                      </a:lnTo>
                      <a:lnTo>
                        <a:pt x="2332" y="3192"/>
                      </a:lnTo>
                      <a:lnTo>
                        <a:pt x="2314" y="3238"/>
                      </a:lnTo>
                      <a:lnTo>
                        <a:pt x="2298" y="3284"/>
                      </a:lnTo>
                      <a:lnTo>
                        <a:pt x="2294" y="3340"/>
                      </a:lnTo>
                      <a:lnTo>
                        <a:pt x="2304" y="3340"/>
                      </a:lnTo>
                      <a:lnTo>
                        <a:pt x="2312" y="3344"/>
                      </a:lnTo>
                      <a:lnTo>
                        <a:pt x="2322" y="3344"/>
                      </a:lnTo>
                      <a:lnTo>
                        <a:pt x="2328" y="3352"/>
                      </a:lnTo>
                      <a:lnTo>
                        <a:pt x="2328" y="3360"/>
                      </a:lnTo>
                      <a:lnTo>
                        <a:pt x="2332" y="3360"/>
                      </a:lnTo>
                      <a:lnTo>
                        <a:pt x="2360" y="3380"/>
                      </a:lnTo>
                      <a:lnTo>
                        <a:pt x="2384" y="3400"/>
                      </a:lnTo>
                      <a:lnTo>
                        <a:pt x="2418" y="3420"/>
                      </a:lnTo>
                      <a:lnTo>
                        <a:pt x="2450" y="3432"/>
                      </a:lnTo>
                      <a:lnTo>
                        <a:pt x="2458" y="3432"/>
                      </a:lnTo>
                      <a:lnTo>
                        <a:pt x="2460" y="3432"/>
                      </a:lnTo>
                      <a:lnTo>
                        <a:pt x="2468" y="3432"/>
                      </a:lnTo>
                      <a:lnTo>
                        <a:pt x="2474" y="3432"/>
                      </a:lnTo>
                      <a:lnTo>
                        <a:pt x="2494" y="3380"/>
                      </a:lnTo>
                      <a:lnTo>
                        <a:pt x="2502" y="3312"/>
                      </a:lnTo>
                      <a:lnTo>
                        <a:pt x="2502" y="3244"/>
                      </a:lnTo>
                      <a:lnTo>
                        <a:pt x="2490" y="3192"/>
                      </a:lnTo>
                      <a:lnTo>
                        <a:pt x="2506" y="3126"/>
                      </a:lnTo>
                      <a:lnTo>
                        <a:pt x="2524" y="3058"/>
                      </a:lnTo>
                      <a:lnTo>
                        <a:pt x="2548" y="2998"/>
                      </a:lnTo>
                      <a:lnTo>
                        <a:pt x="2574" y="2934"/>
                      </a:lnTo>
                      <a:lnTo>
                        <a:pt x="2670" y="2778"/>
                      </a:lnTo>
                      <a:lnTo>
                        <a:pt x="2730" y="2670"/>
                      </a:lnTo>
                      <a:lnTo>
                        <a:pt x="2762" y="2608"/>
                      </a:lnTo>
                      <a:lnTo>
                        <a:pt x="2800" y="2572"/>
                      </a:lnTo>
                      <a:lnTo>
                        <a:pt x="2836" y="2564"/>
                      </a:lnTo>
                      <a:lnTo>
                        <a:pt x="2898" y="2582"/>
                      </a:lnTo>
                      <a:lnTo>
                        <a:pt x="2998" y="2632"/>
                      </a:lnTo>
                      <a:lnTo>
                        <a:pt x="3158" y="2694"/>
                      </a:lnTo>
                      <a:lnTo>
                        <a:pt x="3202" y="2718"/>
                      </a:lnTo>
                      <a:lnTo>
                        <a:pt x="3240" y="2734"/>
                      </a:lnTo>
                      <a:lnTo>
                        <a:pt x="3268" y="2738"/>
                      </a:lnTo>
                      <a:lnTo>
                        <a:pt x="3298" y="2734"/>
                      </a:lnTo>
                      <a:lnTo>
                        <a:pt x="3320" y="2718"/>
                      </a:lnTo>
                      <a:lnTo>
                        <a:pt x="3348" y="2698"/>
                      </a:lnTo>
                      <a:lnTo>
                        <a:pt x="3376" y="2660"/>
                      </a:lnTo>
                      <a:lnTo>
                        <a:pt x="3410" y="2612"/>
                      </a:lnTo>
                      <a:lnTo>
                        <a:pt x="3446" y="2464"/>
                      </a:lnTo>
                      <a:lnTo>
                        <a:pt x="3476" y="2324"/>
                      </a:lnTo>
                      <a:lnTo>
                        <a:pt x="3500" y="2190"/>
                      </a:lnTo>
                      <a:lnTo>
                        <a:pt x="3526" y="2062"/>
                      </a:lnTo>
                      <a:lnTo>
                        <a:pt x="3560" y="1934"/>
                      </a:lnTo>
                      <a:lnTo>
                        <a:pt x="3600" y="1802"/>
                      </a:lnTo>
                      <a:lnTo>
                        <a:pt x="3656" y="1674"/>
                      </a:lnTo>
                      <a:lnTo>
                        <a:pt x="3730" y="1544"/>
                      </a:lnTo>
                      <a:lnTo>
                        <a:pt x="3756" y="1468"/>
                      </a:lnTo>
                      <a:lnTo>
                        <a:pt x="3778" y="1400"/>
                      </a:lnTo>
                      <a:lnTo>
                        <a:pt x="3802" y="1340"/>
                      </a:lnTo>
                      <a:lnTo>
                        <a:pt x="3812" y="1300"/>
                      </a:lnTo>
                      <a:lnTo>
                        <a:pt x="3826" y="1284"/>
                      </a:lnTo>
                      <a:lnTo>
                        <a:pt x="3852" y="1264"/>
                      </a:lnTo>
                      <a:lnTo>
                        <a:pt x="3886" y="1236"/>
                      </a:lnTo>
                      <a:lnTo>
                        <a:pt x="3932" y="1196"/>
                      </a:lnTo>
                      <a:lnTo>
                        <a:pt x="3982" y="1156"/>
                      </a:lnTo>
                      <a:lnTo>
                        <a:pt x="4048" y="1106"/>
                      </a:lnTo>
                      <a:lnTo>
                        <a:pt x="4120" y="1042"/>
                      </a:lnTo>
                      <a:lnTo>
                        <a:pt x="4204" y="970"/>
                      </a:lnTo>
                      <a:lnTo>
                        <a:pt x="4224" y="934"/>
                      </a:lnTo>
                      <a:lnTo>
                        <a:pt x="4244" y="902"/>
                      </a:lnTo>
                      <a:lnTo>
                        <a:pt x="4274" y="874"/>
                      </a:lnTo>
                      <a:lnTo>
                        <a:pt x="4300" y="854"/>
                      </a:lnTo>
                      <a:lnTo>
                        <a:pt x="4314" y="862"/>
                      </a:lnTo>
                      <a:lnTo>
                        <a:pt x="4330" y="874"/>
                      </a:lnTo>
                      <a:lnTo>
                        <a:pt x="4340" y="882"/>
                      </a:lnTo>
                      <a:lnTo>
                        <a:pt x="4350" y="894"/>
                      </a:lnTo>
                      <a:lnTo>
                        <a:pt x="4396" y="902"/>
                      </a:lnTo>
                      <a:lnTo>
                        <a:pt x="4470" y="910"/>
                      </a:lnTo>
                      <a:lnTo>
                        <a:pt x="4566" y="914"/>
                      </a:lnTo>
                      <a:lnTo>
                        <a:pt x="4666" y="914"/>
                      </a:lnTo>
                      <a:lnTo>
                        <a:pt x="4766" y="914"/>
                      </a:lnTo>
                      <a:lnTo>
                        <a:pt x="4854" y="910"/>
                      </a:lnTo>
                      <a:lnTo>
                        <a:pt x="4928" y="890"/>
                      </a:lnTo>
                      <a:lnTo>
                        <a:pt x="4968" y="870"/>
                      </a:lnTo>
                      <a:lnTo>
                        <a:pt x="4998" y="806"/>
                      </a:lnTo>
                      <a:lnTo>
                        <a:pt x="5006" y="758"/>
                      </a:lnTo>
                      <a:lnTo>
                        <a:pt x="5006" y="718"/>
                      </a:lnTo>
                      <a:lnTo>
                        <a:pt x="4990" y="666"/>
                      </a:lnTo>
                      <a:close/>
                      <a:moveTo>
                        <a:pt x="3210" y="2388"/>
                      </a:moveTo>
                      <a:lnTo>
                        <a:pt x="3210" y="2388"/>
                      </a:lnTo>
                      <a:lnTo>
                        <a:pt x="3198" y="2392"/>
                      </a:lnTo>
                      <a:lnTo>
                        <a:pt x="3182" y="2394"/>
                      </a:lnTo>
                      <a:lnTo>
                        <a:pt x="3164" y="2394"/>
                      </a:lnTo>
                      <a:lnTo>
                        <a:pt x="3142" y="2392"/>
                      </a:lnTo>
                      <a:lnTo>
                        <a:pt x="3096" y="2384"/>
                      </a:lnTo>
                      <a:lnTo>
                        <a:pt x="3046" y="2372"/>
                      </a:lnTo>
                      <a:lnTo>
                        <a:pt x="2998" y="2360"/>
                      </a:lnTo>
                      <a:lnTo>
                        <a:pt x="2958" y="2348"/>
                      </a:lnTo>
                      <a:lnTo>
                        <a:pt x="2918" y="2336"/>
                      </a:lnTo>
                      <a:lnTo>
                        <a:pt x="3004" y="2080"/>
                      </a:lnTo>
                      <a:lnTo>
                        <a:pt x="3048" y="1970"/>
                      </a:lnTo>
                      <a:lnTo>
                        <a:pt x="3202" y="1900"/>
                      </a:lnTo>
                      <a:lnTo>
                        <a:pt x="3210" y="2004"/>
                      </a:lnTo>
                      <a:lnTo>
                        <a:pt x="3210" y="2004"/>
                      </a:lnTo>
                      <a:lnTo>
                        <a:pt x="3216" y="2060"/>
                      </a:lnTo>
                      <a:lnTo>
                        <a:pt x="3224" y="2118"/>
                      </a:lnTo>
                      <a:lnTo>
                        <a:pt x="3228" y="2186"/>
                      </a:lnTo>
                      <a:lnTo>
                        <a:pt x="3232" y="2256"/>
                      </a:lnTo>
                      <a:lnTo>
                        <a:pt x="3232" y="2288"/>
                      </a:lnTo>
                      <a:lnTo>
                        <a:pt x="3232" y="2318"/>
                      </a:lnTo>
                      <a:lnTo>
                        <a:pt x="3228" y="2344"/>
                      </a:lnTo>
                      <a:lnTo>
                        <a:pt x="3224" y="2364"/>
                      </a:lnTo>
                      <a:lnTo>
                        <a:pt x="3218" y="2380"/>
                      </a:lnTo>
                      <a:lnTo>
                        <a:pt x="3214" y="2384"/>
                      </a:lnTo>
                      <a:lnTo>
                        <a:pt x="3210" y="2388"/>
                      </a:lnTo>
                      <a:lnTo>
                        <a:pt x="3210" y="2388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da-DK">
                    <a:solidFill>
                      <a:prstClr val="white"/>
                    </a:solidFill>
                    <a:ea typeface="ＭＳ Ｐゴシック" pitchFamily="-97" charset="-128"/>
                  </a:endParaRPr>
                </a:p>
              </p:txBody>
            </p:sp>
            <p:sp>
              <p:nvSpPr>
                <p:cNvPr id="93" name="Freeform 80"/>
                <p:cNvSpPr>
                  <a:spLocks/>
                </p:cNvSpPr>
                <p:nvPr/>
              </p:nvSpPr>
              <p:spPr bwMode="auto">
                <a:xfrm>
                  <a:off x="2364890" y="3614406"/>
                  <a:ext cx="955834" cy="926772"/>
                </a:xfrm>
                <a:custGeom>
                  <a:avLst/>
                  <a:gdLst/>
                  <a:ahLst/>
                  <a:cxnLst>
                    <a:cxn ang="0">
                      <a:pos x="153" y="63"/>
                    </a:cxn>
                    <a:cxn ang="0">
                      <a:pos x="138" y="77"/>
                    </a:cxn>
                    <a:cxn ang="0">
                      <a:pos x="112" y="102"/>
                    </a:cxn>
                    <a:cxn ang="0">
                      <a:pos x="81" y="139"/>
                    </a:cxn>
                    <a:cxn ang="0">
                      <a:pos x="48" y="189"/>
                    </a:cxn>
                    <a:cxn ang="0">
                      <a:pos x="21" y="250"/>
                    </a:cxn>
                    <a:cxn ang="0">
                      <a:pos x="4" y="321"/>
                    </a:cxn>
                    <a:cxn ang="0">
                      <a:pos x="0" y="403"/>
                    </a:cxn>
                    <a:cxn ang="0">
                      <a:pos x="10" y="449"/>
                    </a:cxn>
                    <a:cxn ang="0">
                      <a:pos x="40" y="455"/>
                    </a:cxn>
                    <a:cxn ang="0">
                      <a:pos x="93" y="466"/>
                    </a:cxn>
                    <a:cxn ang="0">
                      <a:pos x="160" y="482"/>
                    </a:cxn>
                    <a:cxn ang="0">
                      <a:pos x="234" y="501"/>
                    </a:cxn>
                    <a:cxn ang="0">
                      <a:pos x="304" y="522"/>
                    </a:cxn>
                    <a:cxn ang="0">
                      <a:pos x="363" y="543"/>
                    </a:cxn>
                    <a:cxn ang="0">
                      <a:pos x="403" y="564"/>
                    </a:cxn>
                    <a:cxn ang="0">
                      <a:pos x="425" y="575"/>
                    </a:cxn>
                    <a:cxn ang="0">
                      <a:pos x="447" y="479"/>
                    </a:cxn>
                    <a:cxn ang="0">
                      <a:pos x="480" y="314"/>
                    </a:cxn>
                    <a:cxn ang="0">
                      <a:pos x="544" y="146"/>
                    </a:cxn>
                    <a:cxn ang="0">
                      <a:pos x="591" y="82"/>
                    </a:cxn>
                    <a:cxn ang="0">
                      <a:pos x="576" y="88"/>
                    </a:cxn>
                    <a:cxn ang="0">
                      <a:pos x="546" y="93"/>
                    </a:cxn>
                    <a:cxn ang="0">
                      <a:pos x="500" y="92"/>
                    </a:cxn>
                    <a:cxn ang="0">
                      <a:pos x="455" y="81"/>
                    </a:cxn>
                    <a:cxn ang="0">
                      <a:pos x="423" y="62"/>
                    </a:cxn>
                    <a:cxn ang="0">
                      <a:pos x="385" y="36"/>
                    </a:cxn>
                    <a:cxn ang="0">
                      <a:pos x="331" y="10"/>
                    </a:cxn>
                    <a:cxn ang="0">
                      <a:pos x="275" y="0"/>
                    </a:cxn>
                    <a:cxn ang="0">
                      <a:pos x="230" y="15"/>
                    </a:cxn>
                    <a:cxn ang="0">
                      <a:pos x="188" y="40"/>
                    </a:cxn>
                    <a:cxn ang="0">
                      <a:pos x="160" y="58"/>
                    </a:cxn>
                  </a:cxnLst>
                  <a:rect l="0" t="0" r="r" b="b"/>
                  <a:pathLst>
                    <a:path w="593" h="575">
                      <a:moveTo>
                        <a:pt x="156" y="62"/>
                      </a:moveTo>
                      <a:lnTo>
                        <a:pt x="153" y="63"/>
                      </a:lnTo>
                      <a:lnTo>
                        <a:pt x="147" y="69"/>
                      </a:lnTo>
                      <a:lnTo>
                        <a:pt x="138" y="77"/>
                      </a:lnTo>
                      <a:lnTo>
                        <a:pt x="126" y="87"/>
                      </a:lnTo>
                      <a:lnTo>
                        <a:pt x="112" y="102"/>
                      </a:lnTo>
                      <a:lnTo>
                        <a:pt x="97" y="119"/>
                      </a:lnTo>
                      <a:lnTo>
                        <a:pt x="81" y="139"/>
                      </a:lnTo>
                      <a:lnTo>
                        <a:pt x="65" y="163"/>
                      </a:lnTo>
                      <a:lnTo>
                        <a:pt x="48" y="189"/>
                      </a:lnTo>
                      <a:lnTo>
                        <a:pt x="33" y="217"/>
                      </a:lnTo>
                      <a:lnTo>
                        <a:pt x="21" y="250"/>
                      </a:lnTo>
                      <a:lnTo>
                        <a:pt x="10" y="284"/>
                      </a:lnTo>
                      <a:lnTo>
                        <a:pt x="4" y="321"/>
                      </a:lnTo>
                      <a:lnTo>
                        <a:pt x="0" y="360"/>
                      </a:lnTo>
                      <a:lnTo>
                        <a:pt x="0" y="403"/>
                      </a:lnTo>
                      <a:lnTo>
                        <a:pt x="6" y="448"/>
                      </a:lnTo>
                      <a:lnTo>
                        <a:pt x="10" y="449"/>
                      </a:lnTo>
                      <a:lnTo>
                        <a:pt x="22" y="451"/>
                      </a:lnTo>
                      <a:lnTo>
                        <a:pt x="40" y="455"/>
                      </a:lnTo>
                      <a:lnTo>
                        <a:pt x="65" y="460"/>
                      </a:lnTo>
                      <a:lnTo>
                        <a:pt x="93" y="466"/>
                      </a:lnTo>
                      <a:lnTo>
                        <a:pt x="126" y="474"/>
                      </a:lnTo>
                      <a:lnTo>
                        <a:pt x="160" y="482"/>
                      </a:lnTo>
                      <a:lnTo>
                        <a:pt x="197" y="492"/>
                      </a:lnTo>
                      <a:lnTo>
                        <a:pt x="234" y="501"/>
                      </a:lnTo>
                      <a:lnTo>
                        <a:pt x="270" y="511"/>
                      </a:lnTo>
                      <a:lnTo>
                        <a:pt x="304" y="522"/>
                      </a:lnTo>
                      <a:lnTo>
                        <a:pt x="335" y="532"/>
                      </a:lnTo>
                      <a:lnTo>
                        <a:pt x="363" y="543"/>
                      </a:lnTo>
                      <a:lnTo>
                        <a:pt x="386" y="554"/>
                      </a:lnTo>
                      <a:lnTo>
                        <a:pt x="403" y="564"/>
                      </a:lnTo>
                      <a:lnTo>
                        <a:pt x="414" y="575"/>
                      </a:lnTo>
                      <a:lnTo>
                        <a:pt x="425" y="575"/>
                      </a:lnTo>
                      <a:lnTo>
                        <a:pt x="435" y="540"/>
                      </a:lnTo>
                      <a:lnTo>
                        <a:pt x="447" y="479"/>
                      </a:lnTo>
                      <a:lnTo>
                        <a:pt x="461" y="401"/>
                      </a:lnTo>
                      <a:lnTo>
                        <a:pt x="480" y="314"/>
                      </a:lnTo>
                      <a:lnTo>
                        <a:pt x="507" y="225"/>
                      </a:lnTo>
                      <a:lnTo>
                        <a:pt x="544" y="146"/>
                      </a:lnTo>
                      <a:lnTo>
                        <a:pt x="593" y="81"/>
                      </a:lnTo>
                      <a:lnTo>
                        <a:pt x="591" y="82"/>
                      </a:lnTo>
                      <a:lnTo>
                        <a:pt x="585" y="85"/>
                      </a:lnTo>
                      <a:lnTo>
                        <a:pt x="576" y="88"/>
                      </a:lnTo>
                      <a:lnTo>
                        <a:pt x="562" y="91"/>
                      </a:lnTo>
                      <a:lnTo>
                        <a:pt x="546" y="93"/>
                      </a:lnTo>
                      <a:lnTo>
                        <a:pt x="525" y="94"/>
                      </a:lnTo>
                      <a:lnTo>
                        <a:pt x="500" y="92"/>
                      </a:lnTo>
                      <a:lnTo>
                        <a:pt x="472" y="87"/>
                      </a:lnTo>
                      <a:lnTo>
                        <a:pt x="455" y="81"/>
                      </a:lnTo>
                      <a:lnTo>
                        <a:pt x="439" y="72"/>
                      </a:lnTo>
                      <a:lnTo>
                        <a:pt x="423" y="62"/>
                      </a:lnTo>
                      <a:lnTo>
                        <a:pt x="404" y="49"/>
                      </a:lnTo>
                      <a:lnTo>
                        <a:pt x="385" y="36"/>
                      </a:lnTo>
                      <a:lnTo>
                        <a:pt x="359" y="23"/>
                      </a:lnTo>
                      <a:lnTo>
                        <a:pt x="331" y="10"/>
                      </a:lnTo>
                      <a:lnTo>
                        <a:pt x="294" y="0"/>
                      </a:lnTo>
                      <a:lnTo>
                        <a:pt x="275" y="0"/>
                      </a:lnTo>
                      <a:lnTo>
                        <a:pt x="253" y="5"/>
                      </a:lnTo>
                      <a:lnTo>
                        <a:pt x="230" y="15"/>
                      </a:lnTo>
                      <a:lnTo>
                        <a:pt x="209" y="27"/>
                      </a:lnTo>
                      <a:lnTo>
                        <a:pt x="188" y="40"/>
                      </a:lnTo>
                      <a:lnTo>
                        <a:pt x="171" y="50"/>
                      </a:lnTo>
                      <a:lnTo>
                        <a:pt x="160" y="58"/>
                      </a:lnTo>
                      <a:lnTo>
                        <a:pt x="156" y="62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da-DK">
                    <a:solidFill>
                      <a:prstClr val="white"/>
                    </a:solidFill>
                    <a:ea typeface="ＭＳ Ｐゴシック" pitchFamily="-97" charset="-128"/>
                  </a:endParaRPr>
                </a:p>
              </p:txBody>
            </p:sp>
            <p:sp>
              <p:nvSpPr>
                <p:cNvPr id="94" name="Freeform 84"/>
                <p:cNvSpPr>
                  <a:spLocks/>
                </p:cNvSpPr>
                <p:nvPr/>
              </p:nvSpPr>
              <p:spPr bwMode="auto">
                <a:xfrm rot="20835775">
                  <a:off x="4267829" y="3477387"/>
                  <a:ext cx="197524" cy="259532"/>
                </a:xfrm>
                <a:custGeom>
                  <a:avLst/>
                  <a:gdLst/>
                  <a:ahLst/>
                  <a:cxnLst>
                    <a:cxn ang="0">
                      <a:pos x="134" y="45"/>
                    </a:cxn>
                    <a:cxn ang="0">
                      <a:pos x="131" y="45"/>
                    </a:cxn>
                    <a:cxn ang="0">
                      <a:pos x="121" y="44"/>
                    </a:cxn>
                    <a:cxn ang="0">
                      <a:pos x="108" y="42"/>
                    </a:cxn>
                    <a:cxn ang="0">
                      <a:pos x="93" y="37"/>
                    </a:cxn>
                    <a:cxn ang="0">
                      <a:pos x="75" y="31"/>
                    </a:cxn>
                    <a:cxn ang="0">
                      <a:pos x="59" y="23"/>
                    </a:cxn>
                    <a:cxn ang="0">
                      <a:pos x="44" y="13"/>
                    </a:cxn>
                    <a:cxn ang="0">
                      <a:pos x="34" y="0"/>
                    </a:cxn>
                    <a:cxn ang="0">
                      <a:pos x="0" y="22"/>
                    </a:cxn>
                    <a:cxn ang="0">
                      <a:pos x="4" y="26"/>
                    </a:cxn>
                    <a:cxn ang="0">
                      <a:pos x="14" y="35"/>
                    </a:cxn>
                    <a:cxn ang="0">
                      <a:pos x="29" y="50"/>
                    </a:cxn>
                    <a:cxn ang="0">
                      <a:pos x="45" y="69"/>
                    </a:cxn>
                    <a:cxn ang="0">
                      <a:pos x="63" y="92"/>
                    </a:cxn>
                    <a:cxn ang="0">
                      <a:pos x="78" y="119"/>
                    </a:cxn>
                    <a:cxn ang="0">
                      <a:pos x="89" y="148"/>
                    </a:cxn>
                    <a:cxn ang="0">
                      <a:pos x="95" y="179"/>
                    </a:cxn>
                    <a:cxn ang="0">
                      <a:pos x="97" y="175"/>
                    </a:cxn>
                    <a:cxn ang="0">
                      <a:pos x="103" y="165"/>
                    </a:cxn>
                    <a:cxn ang="0">
                      <a:pos x="112" y="150"/>
                    </a:cxn>
                    <a:cxn ang="0">
                      <a:pos x="121" y="130"/>
                    </a:cxn>
                    <a:cxn ang="0">
                      <a:pos x="129" y="110"/>
                    </a:cxn>
                    <a:cxn ang="0">
                      <a:pos x="135" y="87"/>
                    </a:cxn>
                    <a:cxn ang="0">
                      <a:pos x="138" y="65"/>
                    </a:cxn>
                    <a:cxn ang="0">
                      <a:pos x="134" y="45"/>
                    </a:cxn>
                  </a:cxnLst>
                  <a:rect l="0" t="0" r="r" b="b"/>
                  <a:pathLst>
                    <a:path w="138" h="179">
                      <a:moveTo>
                        <a:pt x="134" y="45"/>
                      </a:moveTo>
                      <a:lnTo>
                        <a:pt x="131" y="45"/>
                      </a:lnTo>
                      <a:lnTo>
                        <a:pt x="121" y="44"/>
                      </a:lnTo>
                      <a:lnTo>
                        <a:pt x="108" y="42"/>
                      </a:lnTo>
                      <a:lnTo>
                        <a:pt x="93" y="37"/>
                      </a:lnTo>
                      <a:lnTo>
                        <a:pt x="75" y="31"/>
                      </a:lnTo>
                      <a:lnTo>
                        <a:pt x="59" y="23"/>
                      </a:lnTo>
                      <a:lnTo>
                        <a:pt x="44" y="13"/>
                      </a:lnTo>
                      <a:lnTo>
                        <a:pt x="34" y="0"/>
                      </a:lnTo>
                      <a:lnTo>
                        <a:pt x="0" y="22"/>
                      </a:lnTo>
                      <a:lnTo>
                        <a:pt x="4" y="26"/>
                      </a:lnTo>
                      <a:lnTo>
                        <a:pt x="14" y="35"/>
                      </a:lnTo>
                      <a:lnTo>
                        <a:pt x="29" y="50"/>
                      </a:lnTo>
                      <a:lnTo>
                        <a:pt x="45" y="69"/>
                      </a:lnTo>
                      <a:lnTo>
                        <a:pt x="63" y="92"/>
                      </a:lnTo>
                      <a:lnTo>
                        <a:pt x="78" y="119"/>
                      </a:lnTo>
                      <a:lnTo>
                        <a:pt x="89" y="148"/>
                      </a:lnTo>
                      <a:lnTo>
                        <a:pt x="95" y="179"/>
                      </a:lnTo>
                      <a:lnTo>
                        <a:pt x="97" y="175"/>
                      </a:lnTo>
                      <a:lnTo>
                        <a:pt x="103" y="165"/>
                      </a:lnTo>
                      <a:lnTo>
                        <a:pt x="112" y="150"/>
                      </a:lnTo>
                      <a:lnTo>
                        <a:pt x="121" y="130"/>
                      </a:lnTo>
                      <a:lnTo>
                        <a:pt x="129" y="110"/>
                      </a:lnTo>
                      <a:lnTo>
                        <a:pt x="135" y="87"/>
                      </a:lnTo>
                      <a:lnTo>
                        <a:pt x="138" y="65"/>
                      </a:lnTo>
                      <a:lnTo>
                        <a:pt x="134" y="45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da-DK">
                    <a:solidFill>
                      <a:prstClr val="white"/>
                    </a:solidFill>
                    <a:ea typeface="ＭＳ Ｐゴシック" pitchFamily="-97" charset="-128"/>
                  </a:endParaRPr>
                </a:p>
              </p:txBody>
            </p:sp>
            <p:sp>
              <p:nvSpPr>
                <p:cNvPr id="95" name="Freeform 49"/>
                <p:cNvSpPr>
                  <a:spLocks/>
                </p:cNvSpPr>
                <p:nvPr/>
              </p:nvSpPr>
              <p:spPr bwMode="auto">
                <a:xfrm>
                  <a:off x="2198688" y="2649378"/>
                  <a:ext cx="1489392" cy="2234090"/>
                </a:xfrm>
                <a:custGeom>
                  <a:avLst/>
                  <a:gdLst/>
                  <a:ahLst/>
                  <a:cxnLst>
                    <a:cxn ang="0">
                      <a:pos x="1048" y="124"/>
                    </a:cxn>
                    <a:cxn ang="0">
                      <a:pos x="1012" y="71"/>
                    </a:cxn>
                    <a:cxn ang="0">
                      <a:pos x="889" y="4"/>
                    </a:cxn>
                    <a:cxn ang="0">
                      <a:pos x="813" y="94"/>
                    </a:cxn>
                    <a:cxn ang="0">
                      <a:pos x="817" y="207"/>
                    </a:cxn>
                    <a:cxn ang="0">
                      <a:pos x="766" y="238"/>
                    </a:cxn>
                    <a:cxn ang="0">
                      <a:pos x="665" y="266"/>
                    </a:cxn>
                    <a:cxn ang="0">
                      <a:pos x="577" y="330"/>
                    </a:cxn>
                    <a:cxn ang="0">
                      <a:pos x="502" y="372"/>
                    </a:cxn>
                    <a:cxn ang="0">
                      <a:pos x="442" y="372"/>
                    </a:cxn>
                    <a:cxn ang="0">
                      <a:pos x="332" y="339"/>
                    </a:cxn>
                    <a:cxn ang="0">
                      <a:pos x="192" y="332"/>
                    </a:cxn>
                    <a:cxn ang="0">
                      <a:pos x="142" y="409"/>
                    </a:cxn>
                    <a:cxn ang="0">
                      <a:pos x="120" y="467"/>
                    </a:cxn>
                    <a:cxn ang="0">
                      <a:pos x="57" y="534"/>
                    </a:cxn>
                    <a:cxn ang="0">
                      <a:pos x="190" y="542"/>
                    </a:cxn>
                    <a:cxn ang="0">
                      <a:pos x="184" y="611"/>
                    </a:cxn>
                    <a:cxn ang="0">
                      <a:pos x="204" y="707"/>
                    </a:cxn>
                    <a:cxn ang="0">
                      <a:pos x="249" y="841"/>
                    </a:cxn>
                    <a:cxn ang="0">
                      <a:pos x="292" y="924"/>
                    </a:cxn>
                    <a:cxn ang="0">
                      <a:pos x="260" y="1015"/>
                    </a:cxn>
                    <a:cxn ang="0">
                      <a:pos x="197" y="1085"/>
                    </a:cxn>
                    <a:cxn ang="0">
                      <a:pos x="107" y="1232"/>
                    </a:cxn>
                    <a:cxn ang="0">
                      <a:pos x="65" y="1295"/>
                    </a:cxn>
                    <a:cxn ang="0">
                      <a:pos x="40" y="1327"/>
                    </a:cxn>
                    <a:cxn ang="0">
                      <a:pos x="16" y="1357"/>
                    </a:cxn>
                    <a:cxn ang="0">
                      <a:pos x="0" y="1427"/>
                    </a:cxn>
                    <a:cxn ang="0">
                      <a:pos x="19" y="1463"/>
                    </a:cxn>
                    <a:cxn ang="0">
                      <a:pos x="23" y="1557"/>
                    </a:cxn>
                    <a:cxn ang="0">
                      <a:pos x="68" y="1631"/>
                    </a:cxn>
                    <a:cxn ang="0">
                      <a:pos x="113" y="1640"/>
                    </a:cxn>
                    <a:cxn ang="0">
                      <a:pos x="126" y="1504"/>
                    </a:cxn>
                    <a:cxn ang="0">
                      <a:pos x="141" y="1388"/>
                    </a:cxn>
                    <a:cxn ang="0">
                      <a:pos x="234" y="1268"/>
                    </a:cxn>
                    <a:cxn ang="0">
                      <a:pos x="341" y="1156"/>
                    </a:cxn>
                    <a:cxn ang="0">
                      <a:pos x="381" y="1115"/>
                    </a:cxn>
                    <a:cxn ang="0">
                      <a:pos x="446" y="1057"/>
                    </a:cxn>
                    <a:cxn ang="0">
                      <a:pos x="454" y="894"/>
                    </a:cxn>
                    <a:cxn ang="0">
                      <a:pos x="448" y="715"/>
                    </a:cxn>
                    <a:cxn ang="0">
                      <a:pos x="500" y="750"/>
                    </a:cxn>
                    <a:cxn ang="0">
                      <a:pos x="528" y="778"/>
                    </a:cxn>
                    <a:cxn ang="0">
                      <a:pos x="594" y="783"/>
                    </a:cxn>
                    <a:cxn ang="0">
                      <a:pos x="707" y="782"/>
                    </a:cxn>
                    <a:cxn ang="0">
                      <a:pos x="927" y="794"/>
                    </a:cxn>
                    <a:cxn ang="0">
                      <a:pos x="980" y="711"/>
                    </a:cxn>
                    <a:cxn ang="0">
                      <a:pos x="971" y="638"/>
                    </a:cxn>
                    <a:cxn ang="0">
                      <a:pos x="950" y="567"/>
                    </a:cxn>
                    <a:cxn ang="0">
                      <a:pos x="1001" y="359"/>
                    </a:cxn>
                    <a:cxn ang="0">
                      <a:pos x="987" y="293"/>
                    </a:cxn>
                    <a:cxn ang="0">
                      <a:pos x="992" y="271"/>
                    </a:cxn>
                    <a:cxn ang="0">
                      <a:pos x="996" y="263"/>
                    </a:cxn>
                    <a:cxn ang="0">
                      <a:pos x="1000" y="241"/>
                    </a:cxn>
                    <a:cxn ang="0">
                      <a:pos x="1012" y="205"/>
                    </a:cxn>
                    <a:cxn ang="0">
                      <a:pos x="1023" y="154"/>
                    </a:cxn>
                    <a:cxn ang="0">
                      <a:pos x="1097" y="137"/>
                    </a:cxn>
                  </a:cxnLst>
                  <a:rect l="0" t="0" r="r" b="b"/>
                  <a:pathLst>
                    <a:path w="1097" h="1643">
                      <a:moveTo>
                        <a:pt x="1097" y="134"/>
                      </a:moveTo>
                      <a:lnTo>
                        <a:pt x="1091" y="132"/>
                      </a:lnTo>
                      <a:lnTo>
                        <a:pt x="1082" y="129"/>
                      </a:lnTo>
                      <a:lnTo>
                        <a:pt x="1071" y="127"/>
                      </a:lnTo>
                      <a:lnTo>
                        <a:pt x="1060" y="126"/>
                      </a:lnTo>
                      <a:lnTo>
                        <a:pt x="1048" y="124"/>
                      </a:lnTo>
                      <a:lnTo>
                        <a:pt x="1039" y="121"/>
                      </a:lnTo>
                      <a:lnTo>
                        <a:pt x="1031" y="118"/>
                      </a:lnTo>
                      <a:lnTo>
                        <a:pt x="1026" y="112"/>
                      </a:lnTo>
                      <a:lnTo>
                        <a:pt x="1023" y="103"/>
                      </a:lnTo>
                      <a:lnTo>
                        <a:pt x="1018" y="88"/>
                      </a:lnTo>
                      <a:lnTo>
                        <a:pt x="1012" y="71"/>
                      </a:lnTo>
                      <a:lnTo>
                        <a:pt x="1002" y="51"/>
                      </a:lnTo>
                      <a:lnTo>
                        <a:pt x="989" y="33"/>
                      </a:lnTo>
                      <a:lnTo>
                        <a:pt x="971" y="16"/>
                      </a:lnTo>
                      <a:lnTo>
                        <a:pt x="948" y="5"/>
                      </a:lnTo>
                      <a:lnTo>
                        <a:pt x="918" y="0"/>
                      </a:lnTo>
                      <a:lnTo>
                        <a:pt x="889" y="4"/>
                      </a:lnTo>
                      <a:lnTo>
                        <a:pt x="865" y="14"/>
                      </a:lnTo>
                      <a:lnTo>
                        <a:pt x="847" y="30"/>
                      </a:lnTo>
                      <a:lnTo>
                        <a:pt x="833" y="49"/>
                      </a:lnTo>
                      <a:lnTo>
                        <a:pt x="822" y="67"/>
                      </a:lnTo>
                      <a:lnTo>
                        <a:pt x="817" y="82"/>
                      </a:lnTo>
                      <a:lnTo>
                        <a:pt x="813" y="94"/>
                      </a:lnTo>
                      <a:lnTo>
                        <a:pt x="812" y="98"/>
                      </a:lnTo>
                      <a:lnTo>
                        <a:pt x="807" y="121"/>
                      </a:lnTo>
                      <a:lnTo>
                        <a:pt x="807" y="148"/>
                      </a:lnTo>
                      <a:lnTo>
                        <a:pt x="811" y="175"/>
                      </a:lnTo>
                      <a:lnTo>
                        <a:pt x="816" y="198"/>
                      </a:lnTo>
                      <a:lnTo>
                        <a:pt x="817" y="207"/>
                      </a:lnTo>
                      <a:lnTo>
                        <a:pt x="816" y="216"/>
                      </a:lnTo>
                      <a:lnTo>
                        <a:pt x="814" y="224"/>
                      </a:lnTo>
                      <a:lnTo>
                        <a:pt x="812" y="231"/>
                      </a:lnTo>
                      <a:lnTo>
                        <a:pt x="798" y="233"/>
                      </a:lnTo>
                      <a:lnTo>
                        <a:pt x="783" y="235"/>
                      </a:lnTo>
                      <a:lnTo>
                        <a:pt x="766" y="238"/>
                      </a:lnTo>
                      <a:lnTo>
                        <a:pt x="748" y="241"/>
                      </a:lnTo>
                      <a:lnTo>
                        <a:pt x="730" y="246"/>
                      </a:lnTo>
                      <a:lnTo>
                        <a:pt x="712" y="249"/>
                      </a:lnTo>
                      <a:lnTo>
                        <a:pt x="696" y="254"/>
                      </a:lnTo>
                      <a:lnTo>
                        <a:pt x="682" y="258"/>
                      </a:lnTo>
                      <a:lnTo>
                        <a:pt x="665" y="266"/>
                      </a:lnTo>
                      <a:lnTo>
                        <a:pt x="649" y="275"/>
                      </a:lnTo>
                      <a:lnTo>
                        <a:pt x="634" y="285"/>
                      </a:lnTo>
                      <a:lnTo>
                        <a:pt x="619" y="295"/>
                      </a:lnTo>
                      <a:lnTo>
                        <a:pt x="605" y="307"/>
                      </a:lnTo>
                      <a:lnTo>
                        <a:pt x="591" y="318"/>
                      </a:lnTo>
                      <a:lnTo>
                        <a:pt x="577" y="330"/>
                      </a:lnTo>
                      <a:lnTo>
                        <a:pt x="562" y="340"/>
                      </a:lnTo>
                      <a:lnTo>
                        <a:pt x="548" y="349"/>
                      </a:lnTo>
                      <a:lnTo>
                        <a:pt x="535" y="358"/>
                      </a:lnTo>
                      <a:lnTo>
                        <a:pt x="523" y="363"/>
                      </a:lnTo>
                      <a:lnTo>
                        <a:pt x="513" y="369"/>
                      </a:lnTo>
                      <a:lnTo>
                        <a:pt x="502" y="372"/>
                      </a:lnTo>
                      <a:lnTo>
                        <a:pt x="493" y="375"/>
                      </a:lnTo>
                      <a:lnTo>
                        <a:pt x="485" y="376"/>
                      </a:lnTo>
                      <a:lnTo>
                        <a:pt x="477" y="376"/>
                      </a:lnTo>
                      <a:lnTo>
                        <a:pt x="468" y="375"/>
                      </a:lnTo>
                      <a:lnTo>
                        <a:pt x="456" y="375"/>
                      </a:lnTo>
                      <a:lnTo>
                        <a:pt x="442" y="372"/>
                      </a:lnTo>
                      <a:lnTo>
                        <a:pt x="427" y="370"/>
                      </a:lnTo>
                      <a:lnTo>
                        <a:pt x="410" y="367"/>
                      </a:lnTo>
                      <a:lnTo>
                        <a:pt x="393" y="362"/>
                      </a:lnTo>
                      <a:lnTo>
                        <a:pt x="373" y="355"/>
                      </a:lnTo>
                      <a:lnTo>
                        <a:pt x="354" y="347"/>
                      </a:lnTo>
                      <a:lnTo>
                        <a:pt x="332" y="339"/>
                      </a:lnTo>
                      <a:lnTo>
                        <a:pt x="309" y="334"/>
                      </a:lnTo>
                      <a:lnTo>
                        <a:pt x="285" y="331"/>
                      </a:lnTo>
                      <a:lnTo>
                        <a:pt x="259" y="330"/>
                      </a:lnTo>
                      <a:lnTo>
                        <a:pt x="235" y="331"/>
                      </a:lnTo>
                      <a:lnTo>
                        <a:pt x="213" y="331"/>
                      </a:lnTo>
                      <a:lnTo>
                        <a:pt x="192" y="332"/>
                      </a:lnTo>
                      <a:lnTo>
                        <a:pt x="176" y="333"/>
                      </a:lnTo>
                      <a:lnTo>
                        <a:pt x="164" y="338"/>
                      </a:lnTo>
                      <a:lnTo>
                        <a:pt x="154" y="351"/>
                      </a:lnTo>
                      <a:lnTo>
                        <a:pt x="149" y="369"/>
                      </a:lnTo>
                      <a:lnTo>
                        <a:pt x="144" y="389"/>
                      </a:lnTo>
                      <a:lnTo>
                        <a:pt x="142" y="409"/>
                      </a:lnTo>
                      <a:lnTo>
                        <a:pt x="141" y="427"/>
                      </a:lnTo>
                      <a:lnTo>
                        <a:pt x="141" y="439"/>
                      </a:lnTo>
                      <a:lnTo>
                        <a:pt x="141" y="444"/>
                      </a:lnTo>
                      <a:lnTo>
                        <a:pt x="138" y="447"/>
                      </a:lnTo>
                      <a:lnTo>
                        <a:pt x="130" y="455"/>
                      </a:lnTo>
                      <a:lnTo>
                        <a:pt x="120" y="467"/>
                      </a:lnTo>
                      <a:lnTo>
                        <a:pt x="107" y="481"/>
                      </a:lnTo>
                      <a:lnTo>
                        <a:pt x="93" y="496"/>
                      </a:lnTo>
                      <a:lnTo>
                        <a:pt x="80" y="510"/>
                      </a:lnTo>
                      <a:lnTo>
                        <a:pt x="67" y="521"/>
                      </a:lnTo>
                      <a:lnTo>
                        <a:pt x="57" y="529"/>
                      </a:lnTo>
                      <a:lnTo>
                        <a:pt x="57" y="534"/>
                      </a:lnTo>
                      <a:lnTo>
                        <a:pt x="69" y="537"/>
                      </a:lnTo>
                      <a:lnTo>
                        <a:pt x="91" y="540"/>
                      </a:lnTo>
                      <a:lnTo>
                        <a:pt x="119" y="541"/>
                      </a:lnTo>
                      <a:lnTo>
                        <a:pt x="146" y="542"/>
                      </a:lnTo>
                      <a:lnTo>
                        <a:pt x="172" y="542"/>
                      </a:lnTo>
                      <a:lnTo>
                        <a:pt x="190" y="542"/>
                      </a:lnTo>
                      <a:lnTo>
                        <a:pt x="197" y="542"/>
                      </a:lnTo>
                      <a:lnTo>
                        <a:pt x="197" y="541"/>
                      </a:lnTo>
                      <a:lnTo>
                        <a:pt x="198" y="543"/>
                      </a:lnTo>
                      <a:lnTo>
                        <a:pt x="195" y="557"/>
                      </a:lnTo>
                      <a:lnTo>
                        <a:pt x="188" y="590"/>
                      </a:lnTo>
                      <a:lnTo>
                        <a:pt x="184" y="611"/>
                      </a:lnTo>
                      <a:lnTo>
                        <a:pt x="183" y="628"/>
                      </a:lnTo>
                      <a:lnTo>
                        <a:pt x="183" y="642"/>
                      </a:lnTo>
                      <a:lnTo>
                        <a:pt x="187" y="656"/>
                      </a:lnTo>
                      <a:lnTo>
                        <a:pt x="190" y="670"/>
                      </a:lnTo>
                      <a:lnTo>
                        <a:pt x="197" y="686"/>
                      </a:lnTo>
                      <a:lnTo>
                        <a:pt x="204" y="707"/>
                      </a:lnTo>
                      <a:lnTo>
                        <a:pt x="213" y="732"/>
                      </a:lnTo>
                      <a:lnTo>
                        <a:pt x="221" y="760"/>
                      </a:lnTo>
                      <a:lnTo>
                        <a:pt x="229" y="784"/>
                      </a:lnTo>
                      <a:lnTo>
                        <a:pt x="236" y="806"/>
                      </a:lnTo>
                      <a:lnTo>
                        <a:pt x="243" y="824"/>
                      </a:lnTo>
                      <a:lnTo>
                        <a:pt x="249" y="841"/>
                      </a:lnTo>
                      <a:lnTo>
                        <a:pt x="254" y="855"/>
                      </a:lnTo>
                      <a:lnTo>
                        <a:pt x="259" y="867"/>
                      </a:lnTo>
                      <a:lnTo>
                        <a:pt x="264" y="876"/>
                      </a:lnTo>
                      <a:lnTo>
                        <a:pt x="274" y="891"/>
                      </a:lnTo>
                      <a:lnTo>
                        <a:pt x="283" y="906"/>
                      </a:lnTo>
                      <a:lnTo>
                        <a:pt x="292" y="924"/>
                      </a:lnTo>
                      <a:lnTo>
                        <a:pt x="296" y="946"/>
                      </a:lnTo>
                      <a:lnTo>
                        <a:pt x="297" y="962"/>
                      </a:lnTo>
                      <a:lnTo>
                        <a:pt x="297" y="974"/>
                      </a:lnTo>
                      <a:lnTo>
                        <a:pt x="297" y="981"/>
                      </a:lnTo>
                      <a:lnTo>
                        <a:pt x="297" y="983"/>
                      </a:lnTo>
                      <a:lnTo>
                        <a:pt x="260" y="1015"/>
                      </a:lnTo>
                      <a:lnTo>
                        <a:pt x="258" y="1018"/>
                      </a:lnTo>
                      <a:lnTo>
                        <a:pt x="251" y="1025"/>
                      </a:lnTo>
                      <a:lnTo>
                        <a:pt x="240" y="1035"/>
                      </a:lnTo>
                      <a:lnTo>
                        <a:pt x="227" y="1049"/>
                      </a:lnTo>
                      <a:lnTo>
                        <a:pt x="212" y="1065"/>
                      </a:lnTo>
                      <a:lnTo>
                        <a:pt x="197" y="1085"/>
                      </a:lnTo>
                      <a:lnTo>
                        <a:pt x="182" y="1105"/>
                      </a:lnTo>
                      <a:lnTo>
                        <a:pt x="168" y="1128"/>
                      </a:lnTo>
                      <a:lnTo>
                        <a:pt x="154" y="1153"/>
                      </a:lnTo>
                      <a:lnTo>
                        <a:pt x="138" y="1179"/>
                      </a:lnTo>
                      <a:lnTo>
                        <a:pt x="123" y="1207"/>
                      </a:lnTo>
                      <a:lnTo>
                        <a:pt x="107" y="1232"/>
                      </a:lnTo>
                      <a:lnTo>
                        <a:pt x="93" y="1255"/>
                      </a:lnTo>
                      <a:lnTo>
                        <a:pt x="83" y="1274"/>
                      </a:lnTo>
                      <a:lnTo>
                        <a:pt x="75" y="1286"/>
                      </a:lnTo>
                      <a:lnTo>
                        <a:pt x="73" y="1291"/>
                      </a:lnTo>
                      <a:lnTo>
                        <a:pt x="70" y="1292"/>
                      </a:lnTo>
                      <a:lnTo>
                        <a:pt x="65" y="1295"/>
                      </a:lnTo>
                      <a:lnTo>
                        <a:pt x="58" y="1299"/>
                      </a:lnTo>
                      <a:lnTo>
                        <a:pt x="53" y="1304"/>
                      </a:lnTo>
                      <a:lnTo>
                        <a:pt x="50" y="1308"/>
                      </a:lnTo>
                      <a:lnTo>
                        <a:pt x="47" y="1313"/>
                      </a:lnTo>
                      <a:lnTo>
                        <a:pt x="44" y="1319"/>
                      </a:lnTo>
                      <a:lnTo>
                        <a:pt x="40" y="1327"/>
                      </a:lnTo>
                      <a:lnTo>
                        <a:pt x="38" y="1335"/>
                      </a:lnTo>
                      <a:lnTo>
                        <a:pt x="37" y="1338"/>
                      </a:lnTo>
                      <a:lnTo>
                        <a:pt x="36" y="1342"/>
                      </a:lnTo>
                      <a:lnTo>
                        <a:pt x="31" y="1343"/>
                      </a:lnTo>
                      <a:lnTo>
                        <a:pt x="20" y="1348"/>
                      </a:lnTo>
                      <a:lnTo>
                        <a:pt x="16" y="1357"/>
                      </a:lnTo>
                      <a:lnTo>
                        <a:pt x="16" y="1363"/>
                      </a:lnTo>
                      <a:lnTo>
                        <a:pt x="16" y="1366"/>
                      </a:lnTo>
                      <a:lnTo>
                        <a:pt x="13" y="1374"/>
                      </a:lnTo>
                      <a:lnTo>
                        <a:pt x="6" y="1391"/>
                      </a:lnTo>
                      <a:lnTo>
                        <a:pt x="0" y="1412"/>
                      </a:lnTo>
                      <a:lnTo>
                        <a:pt x="0" y="1427"/>
                      </a:lnTo>
                      <a:lnTo>
                        <a:pt x="4" y="1435"/>
                      </a:lnTo>
                      <a:lnTo>
                        <a:pt x="8" y="1440"/>
                      </a:lnTo>
                      <a:lnTo>
                        <a:pt x="11" y="1442"/>
                      </a:lnTo>
                      <a:lnTo>
                        <a:pt x="12" y="1443"/>
                      </a:lnTo>
                      <a:lnTo>
                        <a:pt x="14" y="1449"/>
                      </a:lnTo>
                      <a:lnTo>
                        <a:pt x="19" y="1463"/>
                      </a:lnTo>
                      <a:lnTo>
                        <a:pt x="22" y="1486"/>
                      </a:lnTo>
                      <a:lnTo>
                        <a:pt x="23" y="1514"/>
                      </a:lnTo>
                      <a:lnTo>
                        <a:pt x="22" y="1526"/>
                      </a:lnTo>
                      <a:lnTo>
                        <a:pt x="22" y="1536"/>
                      </a:lnTo>
                      <a:lnTo>
                        <a:pt x="22" y="1547"/>
                      </a:lnTo>
                      <a:lnTo>
                        <a:pt x="23" y="1557"/>
                      </a:lnTo>
                      <a:lnTo>
                        <a:pt x="27" y="1569"/>
                      </a:lnTo>
                      <a:lnTo>
                        <a:pt x="32" y="1581"/>
                      </a:lnTo>
                      <a:lnTo>
                        <a:pt x="40" y="1596"/>
                      </a:lnTo>
                      <a:lnTo>
                        <a:pt x="53" y="1614"/>
                      </a:lnTo>
                      <a:lnTo>
                        <a:pt x="61" y="1623"/>
                      </a:lnTo>
                      <a:lnTo>
                        <a:pt x="68" y="1631"/>
                      </a:lnTo>
                      <a:lnTo>
                        <a:pt x="76" y="1637"/>
                      </a:lnTo>
                      <a:lnTo>
                        <a:pt x="85" y="1640"/>
                      </a:lnTo>
                      <a:lnTo>
                        <a:pt x="92" y="1643"/>
                      </a:lnTo>
                      <a:lnTo>
                        <a:pt x="100" y="1643"/>
                      </a:lnTo>
                      <a:lnTo>
                        <a:pt x="107" y="1643"/>
                      </a:lnTo>
                      <a:lnTo>
                        <a:pt x="113" y="1640"/>
                      </a:lnTo>
                      <a:lnTo>
                        <a:pt x="123" y="1624"/>
                      </a:lnTo>
                      <a:lnTo>
                        <a:pt x="128" y="1597"/>
                      </a:lnTo>
                      <a:lnTo>
                        <a:pt x="130" y="1569"/>
                      </a:lnTo>
                      <a:lnTo>
                        <a:pt x="131" y="1544"/>
                      </a:lnTo>
                      <a:lnTo>
                        <a:pt x="130" y="1531"/>
                      </a:lnTo>
                      <a:lnTo>
                        <a:pt x="126" y="1504"/>
                      </a:lnTo>
                      <a:lnTo>
                        <a:pt x="123" y="1473"/>
                      </a:lnTo>
                      <a:lnTo>
                        <a:pt x="123" y="1445"/>
                      </a:lnTo>
                      <a:lnTo>
                        <a:pt x="127" y="1427"/>
                      </a:lnTo>
                      <a:lnTo>
                        <a:pt x="130" y="1412"/>
                      </a:lnTo>
                      <a:lnTo>
                        <a:pt x="135" y="1399"/>
                      </a:lnTo>
                      <a:lnTo>
                        <a:pt x="141" y="1388"/>
                      </a:lnTo>
                      <a:lnTo>
                        <a:pt x="148" y="1375"/>
                      </a:lnTo>
                      <a:lnTo>
                        <a:pt x="158" y="1361"/>
                      </a:lnTo>
                      <a:lnTo>
                        <a:pt x="172" y="1344"/>
                      </a:lnTo>
                      <a:lnTo>
                        <a:pt x="189" y="1322"/>
                      </a:lnTo>
                      <a:lnTo>
                        <a:pt x="210" y="1295"/>
                      </a:lnTo>
                      <a:lnTo>
                        <a:pt x="234" y="1268"/>
                      </a:lnTo>
                      <a:lnTo>
                        <a:pt x="259" y="1240"/>
                      </a:lnTo>
                      <a:lnTo>
                        <a:pt x="285" y="1214"/>
                      </a:lnTo>
                      <a:lnTo>
                        <a:pt x="306" y="1191"/>
                      </a:lnTo>
                      <a:lnTo>
                        <a:pt x="325" y="1172"/>
                      </a:lnTo>
                      <a:lnTo>
                        <a:pt x="336" y="1161"/>
                      </a:lnTo>
                      <a:lnTo>
                        <a:pt x="341" y="1156"/>
                      </a:lnTo>
                      <a:lnTo>
                        <a:pt x="342" y="1155"/>
                      </a:lnTo>
                      <a:lnTo>
                        <a:pt x="347" y="1150"/>
                      </a:lnTo>
                      <a:lnTo>
                        <a:pt x="353" y="1143"/>
                      </a:lnTo>
                      <a:lnTo>
                        <a:pt x="361" y="1134"/>
                      </a:lnTo>
                      <a:lnTo>
                        <a:pt x="371" y="1125"/>
                      </a:lnTo>
                      <a:lnTo>
                        <a:pt x="381" y="1115"/>
                      </a:lnTo>
                      <a:lnTo>
                        <a:pt x="393" y="1103"/>
                      </a:lnTo>
                      <a:lnTo>
                        <a:pt x="404" y="1093"/>
                      </a:lnTo>
                      <a:lnTo>
                        <a:pt x="416" y="1083"/>
                      </a:lnTo>
                      <a:lnTo>
                        <a:pt x="427" y="1074"/>
                      </a:lnTo>
                      <a:lnTo>
                        <a:pt x="437" y="1066"/>
                      </a:lnTo>
                      <a:lnTo>
                        <a:pt x="446" y="1057"/>
                      </a:lnTo>
                      <a:lnTo>
                        <a:pt x="453" y="1047"/>
                      </a:lnTo>
                      <a:lnTo>
                        <a:pt x="459" y="1035"/>
                      </a:lnTo>
                      <a:lnTo>
                        <a:pt x="461" y="1020"/>
                      </a:lnTo>
                      <a:lnTo>
                        <a:pt x="462" y="1003"/>
                      </a:lnTo>
                      <a:lnTo>
                        <a:pt x="460" y="954"/>
                      </a:lnTo>
                      <a:lnTo>
                        <a:pt x="454" y="894"/>
                      </a:lnTo>
                      <a:lnTo>
                        <a:pt x="448" y="835"/>
                      </a:lnTo>
                      <a:lnTo>
                        <a:pt x="442" y="786"/>
                      </a:lnTo>
                      <a:lnTo>
                        <a:pt x="441" y="753"/>
                      </a:lnTo>
                      <a:lnTo>
                        <a:pt x="444" y="731"/>
                      </a:lnTo>
                      <a:lnTo>
                        <a:pt x="447" y="718"/>
                      </a:lnTo>
                      <a:lnTo>
                        <a:pt x="448" y="715"/>
                      </a:lnTo>
                      <a:lnTo>
                        <a:pt x="486" y="703"/>
                      </a:lnTo>
                      <a:lnTo>
                        <a:pt x="488" y="707"/>
                      </a:lnTo>
                      <a:lnTo>
                        <a:pt x="493" y="716"/>
                      </a:lnTo>
                      <a:lnTo>
                        <a:pt x="499" y="729"/>
                      </a:lnTo>
                      <a:lnTo>
                        <a:pt x="500" y="744"/>
                      </a:lnTo>
                      <a:lnTo>
                        <a:pt x="500" y="750"/>
                      </a:lnTo>
                      <a:lnTo>
                        <a:pt x="502" y="757"/>
                      </a:lnTo>
                      <a:lnTo>
                        <a:pt x="505" y="763"/>
                      </a:lnTo>
                      <a:lnTo>
                        <a:pt x="509" y="768"/>
                      </a:lnTo>
                      <a:lnTo>
                        <a:pt x="514" y="771"/>
                      </a:lnTo>
                      <a:lnTo>
                        <a:pt x="521" y="775"/>
                      </a:lnTo>
                      <a:lnTo>
                        <a:pt x="528" y="778"/>
                      </a:lnTo>
                      <a:lnTo>
                        <a:pt x="535" y="780"/>
                      </a:lnTo>
                      <a:lnTo>
                        <a:pt x="540" y="782"/>
                      </a:lnTo>
                      <a:lnTo>
                        <a:pt x="549" y="782"/>
                      </a:lnTo>
                      <a:lnTo>
                        <a:pt x="562" y="782"/>
                      </a:lnTo>
                      <a:lnTo>
                        <a:pt x="577" y="783"/>
                      </a:lnTo>
                      <a:lnTo>
                        <a:pt x="594" y="783"/>
                      </a:lnTo>
                      <a:lnTo>
                        <a:pt x="613" y="783"/>
                      </a:lnTo>
                      <a:lnTo>
                        <a:pt x="632" y="783"/>
                      </a:lnTo>
                      <a:lnTo>
                        <a:pt x="652" y="782"/>
                      </a:lnTo>
                      <a:lnTo>
                        <a:pt x="672" y="782"/>
                      </a:lnTo>
                      <a:lnTo>
                        <a:pt x="690" y="782"/>
                      </a:lnTo>
                      <a:lnTo>
                        <a:pt x="707" y="782"/>
                      </a:lnTo>
                      <a:lnTo>
                        <a:pt x="723" y="782"/>
                      </a:lnTo>
                      <a:lnTo>
                        <a:pt x="736" y="780"/>
                      </a:lnTo>
                      <a:lnTo>
                        <a:pt x="746" y="780"/>
                      </a:lnTo>
                      <a:lnTo>
                        <a:pt x="752" y="780"/>
                      </a:lnTo>
                      <a:lnTo>
                        <a:pt x="754" y="780"/>
                      </a:lnTo>
                      <a:lnTo>
                        <a:pt x="927" y="794"/>
                      </a:lnTo>
                      <a:lnTo>
                        <a:pt x="930" y="791"/>
                      </a:lnTo>
                      <a:lnTo>
                        <a:pt x="936" y="780"/>
                      </a:lnTo>
                      <a:lnTo>
                        <a:pt x="947" y="765"/>
                      </a:lnTo>
                      <a:lnTo>
                        <a:pt x="958" y="747"/>
                      </a:lnTo>
                      <a:lnTo>
                        <a:pt x="970" y="729"/>
                      </a:lnTo>
                      <a:lnTo>
                        <a:pt x="980" y="711"/>
                      </a:lnTo>
                      <a:lnTo>
                        <a:pt x="989" y="696"/>
                      </a:lnTo>
                      <a:lnTo>
                        <a:pt x="995" y="687"/>
                      </a:lnTo>
                      <a:lnTo>
                        <a:pt x="995" y="679"/>
                      </a:lnTo>
                      <a:lnTo>
                        <a:pt x="991" y="666"/>
                      </a:lnTo>
                      <a:lnTo>
                        <a:pt x="981" y="652"/>
                      </a:lnTo>
                      <a:lnTo>
                        <a:pt x="971" y="638"/>
                      </a:lnTo>
                      <a:lnTo>
                        <a:pt x="960" y="623"/>
                      </a:lnTo>
                      <a:lnTo>
                        <a:pt x="949" y="611"/>
                      </a:lnTo>
                      <a:lnTo>
                        <a:pt x="941" y="603"/>
                      </a:lnTo>
                      <a:lnTo>
                        <a:pt x="939" y="599"/>
                      </a:lnTo>
                      <a:lnTo>
                        <a:pt x="942" y="590"/>
                      </a:lnTo>
                      <a:lnTo>
                        <a:pt x="950" y="567"/>
                      </a:lnTo>
                      <a:lnTo>
                        <a:pt x="961" y="534"/>
                      </a:lnTo>
                      <a:lnTo>
                        <a:pt x="973" y="493"/>
                      </a:lnTo>
                      <a:lnTo>
                        <a:pt x="986" y="452"/>
                      </a:lnTo>
                      <a:lnTo>
                        <a:pt x="995" y="413"/>
                      </a:lnTo>
                      <a:lnTo>
                        <a:pt x="1001" y="381"/>
                      </a:lnTo>
                      <a:lnTo>
                        <a:pt x="1001" y="359"/>
                      </a:lnTo>
                      <a:lnTo>
                        <a:pt x="996" y="345"/>
                      </a:lnTo>
                      <a:lnTo>
                        <a:pt x="992" y="331"/>
                      </a:lnTo>
                      <a:lnTo>
                        <a:pt x="986" y="316"/>
                      </a:lnTo>
                      <a:lnTo>
                        <a:pt x="980" y="302"/>
                      </a:lnTo>
                      <a:lnTo>
                        <a:pt x="984" y="298"/>
                      </a:lnTo>
                      <a:lnTo>
                        <a:pt x="987" y="293"/>
                      </a:lnTo>
                      <a:lnTo>
                        <a:pt x="988" y="286"/>
                      </a:lnTo>
                      <a:lnTo>
                        <a:pt x="989" y="280"/>
                      </a:lnTo>
                      <a:lnTo>
                        <a:pt x="989" y="278"/>
                      </a:lnTo>
                      <a:lnTo>
                        <a:pt x="991" y="276"/>
                      </a:lnTo>
                      <a:lnTo>
                        <a:pt x="991" y="273"/>
                      </a:lnTo>
                      <a:lnTo>
                        <a:pt x="992" y="271"/>
                      </a:lnTo>
                      <a:lnTo>
                        <a:pt x="992" y="270"/>
                      </a:lnTo>
                      <a:lnTo>
                        <a:pt x="993" y="270"/>
                      </a:lnTo>
                      <a:lnTo>
                        <a:pt x="993" y="270"/>
                      </a:lnTo>
                      <a:lnTo>
                        <a:pt x="993" y="270"/>
                      </a:lnTo>
                      <a:lnTo>
                        <a:pt x="994" y="268"/>
                      </a:lnTo>
                      <a:lnTo>
                        <a:pt x="996" y="263"/>
                      </a:lnTo>
                      <a:lnTo>
                        <a:pt x="999" y="258"/>
                      </a:lnTo>
                      <a:lnTo>
                        <a:pt x="1001" y="254"/>
                      </a:lnTo>
                      <a:lnTo>
                        <a:pt x="1001" y="252"/>
                      </a:lnTo>
                      <a:lnTo>
                        <a:pt x="1001" y="248"/>
                      </a:lnTo>
                      <a:lnTo>
                        <a:pt x="1001" y="245"/>
                      </a:lnTo>
                      <a:lnTo>
                        <a:pt x="1000" y="241"/>
                      </a:lnTo>
                      <a:lnTo>
                        <a:pt x="1002" y="237"/>
                      </a:lnTo>
                      <a:lnTo>
                        <a:pt x="1003" y="232"/>
                      </a:lnTo>
                      <a:lnTo>
                        <a:pt x="1006" y="226"/>
                      </a:lnTo>
                      <a:lnTo>
                        <a:pt x="1007" y="222"/>
                      </a:lnTo>
                      <a:lnTo>
                        <a:pt x="1010" y="211"/>
                      </a:lnTo>
                      <a:lnTo>
                        <a:pt x="1012" y="205"/>
                      </a:lnTo>
                      <a:lnTo>
                        <a:pt x="1012" y="203"/>
                      </a:lnTo>
                      <a:lnTo>
                        <a:pt x="1012" y="202"/>
                      </a:lnTo>
                      <a:lnTo>
                        <a:pt x="1009" y="182"/>
                      </a:lnTo>
                      <a:lnTo>
                        <a:pt x="1018" y="169"/>
                      </a:lnTo>
                      <a:lnTo>
                        <a:pt x="1019" y="154"/>
                      </a:lnTo>
                      <a:lnTo>
                        <a:pt x="1023" y="154"/>
                      </a:lnTo>
                      <a:lnTo>
                        <a:pt x="1033" y="151"/>
                      </a:lnTo>
                      <a:lnTo>
                        <a:pt x="1047" y="150"/>
                      </a:lnTo>
                      <a:lnTo>
                        <a:pt x="1063" y="147"/>
                      </a:lnTo>
                      <a:lnTo>
                        <a:pt x="1078" y="144"/>
                      </a:lnTo>
                      <a:lnTo>
                        <a:pt x="1090" y="141"/>
                      </a:lnTo>
                      <a:lnTo>
                        <a:pt x="1097" y="137"/>
                      </a:lnTo>
                      <a:lnTo>
                        <a:pt x="1097" y="134"/>
                      </a:lnTo>
                      <a:close/>
                    </a:path>
                  </a:pathLst>
                </a:custGeom>
                <a:grp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pPr>
                    <a:defRPr/>
                  </a:pPr>
                  <a:endParaRPr lang="da-DK">
                    <a:solidFill>
                      <a:prstClr val="white"/>
                    </a:solidFill>
                    <a:ea typeface="ＭＳ Ｐゴシック" pitchFamily="-97" charset="-128"/>
                  </a:endParaRPr>
                </a:p>
              </p:txBody>
            </p:sp>
          </p:grpSp>
          <p:sp>
            <p:nvSpPr>
              <p:cNvPr id="90" name="Freeform 81"/>
              <p:cNvSpPr>
                <a:spLocks/>
              </p:cNvSpPr>
              <p:nvPr/>
            </p:nvSpPr>
            <p:spPr bwMode="auto">
              <a:xfrm rot="20835775">
                <a:off x="3104203" y="4068364"/>
                <a:ext cx="439388" cy="507861"/>
              </a:xfrm>
              <a:custGeom>
                <a:avLst/>
                <a:gdLst/>
                <a:ahLst/>
                <a:cxnLst>
                  <a:cxn ang="0">
                    <a:pos x="227" y="403"/>
                  </a:cxn>
                  <a:cxn ang="0">
                    <a:pos x="233" y="369"/>
                  </a:cxn>
                  <a:cxn ang="0">
                    <a:pos x="257" y="321"/>
                  </a:cxn>
                  <a:cxn ang="0">
                    <a:pos x="313" y="275"/>
                  </a:cxn>
                  <a:cxn ang="0">
                    <a:pos x="369" y="180"/>
                  </a:cxn>
                  <a:cxn ang="0">
                    <a:pos x="284" y="56"/>
                  </a:cxn>
                  <a:cxn ang="0">
                    <a:pos x="272" y="56"/>
                  </a:cxn>
                  <a:cxn ang="0">
                    <a:pos x="256" y="49"/>
                  </a:cxn>
                  <a:cxn ang="0">
                    <a:pos x="245" y="30"/>
                  </a:cxn>
                  <a:cxn ang="0">
                    <a:pos x="238" y="3"/>
                  </a:cxn>
                  <a:cxn ang="0">
                    <a:pos x="209" y="1"/>
                  </a:cxn>
                  <a:cxn ang="0">
                    <a:pos x="170" y="9"/>
                  </a:cxn>
                  <a:cxn ang="0">
                    <a:pos x="141" y="19"/>
                  </a:cxn>
                  <a:cxn ang="0">
                    <a:pos x="135" y="25"/>
                  </a:cxn>
                  <a:cxn ang="0">
                    <a:pos x="127" y="50"/>
                  </a:cxn>
                  <a:cxn ang="0">
                    <a:pos x="110" y="83"/>
                  </a:cxn>
                  <a:cxn ang="0">
                    <a:pos x="78" y="101"/>
                  </a:cxn>
                  <a:cxn ang="0">
                    <a:pos x="43" y="100"/>
                  </a:cxn>
                  <a:cxn ang="0">
                    <a:pos x="29" y="119"/>
                  </a:cxn>
                  <a:cxn ang="0">
                    <a:pos x="27" y="151"/>
                  </a:cxn>
                  <a:cxn ang="0">
                    <a:pos x="29" y="176"/>
                  </a:cxn>
                  <a:cxn ang="0">
                    <a:pos x="28" y="183"/>
                  </a:cxn>
                  <a:cxn ang="0">
                    <a:pos x="18" y="207"/>
                  </a:cxn>
                  <a:cxn ang="0">
                    <a:pos x="5" y="244"/>
                  </a:cxn>
                  <a:cxn ang="0">
                    <a:pos x="0" y="284"/>
                  </a:cxn>
                  <a:cxn ang="0">
                    <a:pos x="13" y="321"/>
                  </a:cxn>
                  <a:cxn ang="0">
                    <a:pos x="40" y="361"/>
                  </a:cxn>
                  <a:cxn ang="0">
                    <a:pos x="70" y="398"/>
                  </a:cxn>
                  <a:cxn ang="0">
                    <a:pos x="89" y="422"/>
                  </a:cxn>
                  <a:cxn ang="0">
                    <a:pos x="95" y="425"/>
                  </a:cxn>
                  <a:cxn ang="0">
                    <a:pos x="110" y="417"/>
                  </a:cxn>
                  <a:cxn ang="0">
                    <a:pos x="142" y="409"/>
                  </a:cxn>
                  <a:cxn ang="0">
                    <a:pos x="194" y="405"/>
                  </a:cxn>
                </a:cxnLst>
                <a:rect l="0" t="0" r="r" b="b"/>
                <a:pathLst>
                  <a:path w="369" h="426">
                    <a:moveTo>
                      <a:pt x="227" y="407"/>
                    </a:moveTo>
                    <a:lnTo>
                      <a:pt x="227" y="403"/>
                    </a:lnTo>
                    <a:lnTo>
                      <a:pt x="228" y="389"/>
                    </a:lnTo>
                    <a:lnTo>
                      <a:pt x="233" y="369"/>
                    </a:lnTo>
                    <a:lnTo>
                      <a:pt x="242" y="346"/>
                    </a:lnTo>
                    <a:lnTo>
                      <a:pt x="257" y="321"/>
                    </a:lnTo>
                    <a:lnTo>
                      <a:pt x="280" y="297"/>
                    </a:lnTo>
                    <a:lnTo>
                      <a:pt x="313" y="275"/>
                    </a:lnTo>
                    <a:lnTo>
                      <a:pt x="356" y="259"/>
                    </a:lnTo>
                    <a:lnTo>
                      <a:pt x="369" y="180"/>
                    </a:lnTo>
                    <a:lnTo>
                      <a:pt x="286" y="56"/>
                    </a:lnTo>
                    <a:lnTo>
                      <a:pt x="284" y="56"/>
                    </a:lnTo>
                    <a:lnTo>
                      <a:pt x="279" y="56"/>
                    </a:lnTo>
                    <a:lnTo>
                      <a:pt x="272" y="56"/>
                    </a:lnTo>
                    <a:lnTo>
                      <a:pt x="264" y="54"/>
                    </a:lnTo>
                    <a:lnTo>
                      <a:pt x="256" y="49"/>
                    </a:lnTo>
                    <a:lnTo>
                      <a:pt x="249" y="41"/>
                    </a:lnTo>
                    <a:lnTo>
                      <a:pt x="245" y="30"/>
                    </a:lnTo>
                    <a:lnTo>
                      <a:pt x="242" y="12"/>
                    </a:lnTo>
                    <a:lnTo>
                      <a:pt x="238" y="3"/>
                    </a:lnTo>
                    <a:lnTo>
                      <a:pt x="226" y="0"/>
                    </a:lnTo>
                    <a:lnTo>
                      <a:pt x="209" y="1"/>
                    </a:lnTo>
                    <a:lnTo>
                      <a:pt x="189" y="4"/>
                    </a:lnTo>
                    <a:lnTo>
                      <a:pt x="170" y="9"/>
                    </a:lnTo>
                    <a:lnTo>
                      <a:pt x="152" y="15"/>
                    </a:lnTo>
                    <a:lnTo>
                      <a:pt x="141" y="19"/>
                    </a:lnTo>
                    <a:lnTo>
                      <a:pt x="136" y="20"/>
                    </a:lnTo>
                    <a:lnTo>
                      <a:pt x="135" y="25"/>
                    </a:lnTo>
                    <a:lnTo>
                      <a:pt x="133" y="35"/>
                    </a:lnTo>
                    <a:lnTo>
                      <a:pt x="127" y="50"/>
                    </a:lnTo>
                    <a:lnTo>
                      <a:pt x="120" y="66"/>
                    </a:lnTo>
                    <a:lnTo>
                      <a:pt x="110" y="83"/>
                    </a:lnTo>
                    <a:lnTo>
                      <a:pt x="96" y="95"/>
                    </a:lnTo>
                    <a:lnTo>
                      <a:pt x="78" y="101"/>
                    </a:lnTo>
                    <a:lnTo>
                      <a:pt x="57" y="100"/>
                    </a:lnTo>
                    <a:lnTo>
                      <a:pt x="43" y="100"/>
                    </a:lnTo>
                    <a:lnTo>
                      <a:pt x="34" y="107"/>
                    </a:lnTo>
                    <a:lnTo>
                      <a:pt x="29" y="119"/>
                    </a:lnTo>
                    <a:lnTo>
                      <a:pt x="27" y="134"/>
                    </a:lnTo>
                    <a:lnTo>
                      <a:pt x="27" y="151"/>
                    </a:lnTo>
                    <a:lnTo>
                      <a:pt x="28" y="165"/>
                    </a:lnTo>
                    <a:lnTo>
                      <a:pt x="29" y="176"/>
                    </a:lnTo>
                    <a:lnTo>
                      <a:pt x="30" y="179"/>
                    </a:lnTo>
                    <a:lnTo>
                      <a:pt x="28" y="183"/>
                    </a:lnTo>
                    <a:lnTo>
                      <a:pt x="23" y="192"/>
                    </a:lnTo>
                    <a:lnTo>
                      <a:pt x="18" y="207"/>
                    </a:lnTo>
                    <a:lnTo>
                      <a:pt x="11" y="224"/>
                    </a:lnTo>
                    <a:lnTo>
                      <a:pt x="5" y="244"/>
                    </a:lnTo>
                    <a:lnTo>
                      <a:pt x="0" y="265"/>
                    </a:lnTo>
                    <a:lnTo>
                      <a:pt x="0" y="284"/>
                    </a:lnTo>
                    <a:lnTo>
                      <a:pt x="4" y="303"/>
                    </a:lnTo>
                    <a:lnTo>
                      <a:pt x="13" y="321"/>
                    </a:lnTo>
                    <a:lnTo>
                      <a:pt x="25" y="341"/>
                    </a:lnTo>
                    <a:lnTo>
                      <a:pt x="40" y="361"/>
                    </a:lnTo>
                    <a:lnTo>
                      <a:pt x="55" y="381"/>
                    </a:lnTo>
                    <a:lnTo>
                      <a:pt x="70" y="398"/>
                    </a:lnTo>
                    <a:lnTo>
                      <a:pt x="81" y="413"/>
                    </a:lnTo>
                    <a:lnTo>
                      <a:pt x="89" y="422"/>
                    </a:lnTo>
                    <a:lnTo>
                      <a:pt x="93" y="426"/>
                    </a:lnTo>
                    <a:lnTo>
                      <a:pt x="95" y="425"/>
                    </a:lnTo>
                    <a:lnTo>
                      <a:pt x="100" y="421"/>
                    </a:lnTo>
                    <a:lnTo>
                      <a:pt x="110" y="417"/>
                    </a:lnTo>
                    <a:lnTo>
                      <a:pt x="124" y="412"/>
                    </a:lnTo>
                    <a:lnTo>
                      <a:pt x="142" y="409"/>
                    </a:lnTo>
                    <a:lnTo>
                      <a:pt x="165" y="405"/>
                    </a:lnTo>
                    <a:lnTo>
                      <a:pt x="194" y="405"/>
                    </a:lnTo>
                    <a:lnTo>
                      <a:pt x="227" y="407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da-DK">
                  <a:solidFill>
                    <a:prstClr val="white"/>
                  </a:solidFill>
                  <a:ea typeface="ＭＳ Ｐゴシック" pitchFamily="-97" charset="-128"/>
                </a:endParaRPr>
              </a:p>
            </p:txBody>
          </p:sp>
          <p:sp>
            <p:nvSpPr>
              <p:cNvPr id="91" name="Freeform 82"/>
              <p:cNvSpPr>
                <a:spLocks/>
              </p:cNvSpPr>
              <p:nvPr/>
            </p:nvSpPr>
            <p:spPr bwMode="auto">
              <a:xfrm rot="20835775">
                <a:off x="3232818" y="4281062"/>
                <a:ext cx="118753" cy="135907"/>
              </a:xfrm>
              <a:custGeom>
                <a:avLst/>
                <a:gdLst/>
                <a:ahLst/>
                <a:cxnLst>
                  <a:cxn ang="0">
                    <a:pos x="50" y="113"/>
                  </a:cxn>
                  <a:cxn ang="0">
                    <a:pos x="60" y="112"/>
                  </a:cxn>
                  <a:cxn ang="0">
                    <a:pos x="69" y="109"/>
                  </a:cxn>
                  <a:cxn ang="0">
                    <a:pos x="77" y="104"/>
                  </a:cxn>
                  <a:cxn ang="0">
                    <a:pos x="85" y="97"/>
                  </a:cxn>
                  <a:cxn ang="0">
                    <a:pos x="91" y="88"/>
                  </a:cxn>
                  <a:cxn ang="0">
                    <a:pos x="97" y="79"/>
                  </a:cxn>
                  <a:cxn ang="0">
                    <a:pos x="99" y="68"/>
                  </a:cxn>
                  <a:cxn ang="0">
                    <a:pos x="100" y="57"/>
                  </a:cxn>
                  <a:cxn ang="0">
                    <a:pos x="99" y="45"/>
                  </a:cxn>
                  <a:cxn ang="0">
                    <a:pos x="97" y="35"/>
                  </a:cxn>
                  <a:cxn ang="0">
                    <a:pos x="91" y="26"/>
                  </a:cxn>
                  <a:cxn ang="0">
                    <a:pos x="85" y="16"/>
                  </a:cxn>
                  <a:cxn ang="0">
                    <a:pos x="77" y="9"/>
                  </a:cxn>
                  <a:cxn ang="0">
                    <a:pos x="69" y="5"/>
                  </a:cxn>
                  <a:cxn ang="0">
                    <a:pos x="60" y="1"/>
                  </a:cxn>
                  <a:cxn ang="0">
                    <a:pos x="50" y="0"/>
                  </a:cxn>
                  <a:cxn ang="0">
                    <a:pos x="39" y="1"/>
                  </a:cxn>
                  <a:cxn ang="0">
                    <a:pos x="30" y="5"/>
                  </a:cxn>
                  <a:cxn ang="0">
                    <a:pos x="22" y="9"/>
                  </a:cxn>
                  <a:cxn ang="0">
                    <a:pos x="15" y="16"/>
                  </a:cxn>
                  <a:cxn ang="0">
                    <a:pos x="8" y="26"/>
                  </a:cxn>
                  <a:cxn ang="0">
                    <a:pos x="4" y="35"/>
                  </a:cxn>
                  <a:cxn ang="0">
                    <a:pos x="1" y="45"/>
                  </a:cxn>
                  <a:cxn ang="0">
                    <a:pos x="0" y="57"/>
                  </a:cxn>
                  <a:cxn ang="0">
                    <a:pos x="1" y="68"/>
                  </a:cxn>
                  <a:cxn ang="0">
                    <a:pos x="4" y="79"/>
                  </a:cxn>
                  <a:cxn ang="0">
                    <a:pos x="8" y="88"/>
                  </a:cxn>
                  <a:cxn ang="0">
                    <a:pos x="15" y="97"/>
                  </a:cxn>
                  <a:cxn ang="0">
                    <a:pos x="22" y="104"/>
                  </a:cxn>
                  <a:cxn ang="0">
                    <a:pos x="30" y="109"/>
                  </a:cxn>
                  <a:cxn ang="0">
                    <a:pos x="39" y="112"/>
                  </a:cxn>
                  <a:cxn ang="0">
                    <a:pos x="50" y="113"/>
                  </a:cxn>
                </a:cxnLst>
                <a:rect l="0" t="0" r="r" b="b"/>
                <a:pathLst>
                  <a:path w="100" h="113">
                    <a:moveTo>
                      <a:pt x="50" y="113"/>
                    </a:moveTo>
                    <a:lnTo>
                      <a:pt x="60" y="112"/>
                    </a:lnTo>
                    <a:lnTo>
                      <a:pt x="69" y="109"/>
                    </a:lnTo>
                    <a:lnTo>
                      <a:pt x="77" y="104"/>
                    </a:lnTo>
                    <a:lnTo>
                      <a:pt x="85" y="97"/>
                    </a:lnTo>
                    <a:lnTo>
                      <a:pt x="91" y="88"/>
                    </a:lnTo>
                    <a:lnTo>
                      <a:pt x="97" y="79"/>
                    </a:lnTo>
                    <a:lnTo>
                      <a:pt x="99" y="68"/>
                    </a:lnTo>
                    <a:lnTo>
                      <a:pt x="100" y="57"/>
                    </a:lnTo>
                    <a:lnTo>
                      <a:pt x="99" y="45"/>
                    </a:lnTo>
                    <a:lnTo>
                      <a:pt x="97" y="35"/>
                    </a:lnTo>
                    <a:lnTo>
                      <a:pt x="91" y="26"/>
                    </a:lnTo>
                    <a:lnTo>
                      <a:pt x="85" y="16"/>
                    </a:lnTo>
                    <a:lnTo>
                      <a:pt x="77" y="9"/>
                    </a:lnTo>
                    <a:lnTo>
                      <a:pt x="69" y="5"/>
                    </a:lnTo>
                    <a:lnTo>
                      <a:pt x="60" y="1"/>
                    </a:lnTo>
                    <a:lnTo>
                      <a:pt x="50" y="0"/>
                    </a:lnTo>
                    <a:lnTo>
                      <a:pt x="39" y="1"/>
                    </a:lnTo>
                    <a:lnTo>
                      <a:pt x="30" y="5"/>
                    </a:lnTo>
                    <a:lnTo>
                      <a:pt x="22" y="9"/>
                    </a:lnTo>
                    <a:lnTo>
                      <a:pt x="15" y="16"/>
                    </a:lnTo>
                    <a:lnTo>
                      <a:pt x="8" y="26"/>
                    </a:lnTo>
                    <a:lnTo>
                      <a:pt x="4" y="35"/>
                    </a:lnTo>
                    <a:lnTo>
                      <a:pt x="1" y="45"/>
                    </a:lnTo>
                    <a:lnTo>
                      <a:pt x="0" y="57"/>
                    </a:lnTo>
                    <a:lnTo>
                      <a:pt x="1" y="68"/>
                    </a:lnTo>
                    <a:lnTo>
                      <a:pt x="4" y="79"/>
                    </a:lnTo>
                    <a:lnTo>
                      <a:pt x="8" y="88"/>
                    </a:lnTo>
                    <a:lnTo>
                      <a:pt x="15" y="97"/>
                    </a:lnTo>
                    <a:lnTo>
                      <a:pt x="22" y="104"/>
                    </a:lnTo>
                    <a:lnTo>
                      <a:pt x="30" y="109"/>
                    </a:lnTo>
                    <a:lnTo>
                      <a:pt x="39" y="112"/>
                    </a:lnTo>
                    <a:lnTo>
                      <a:pt x="50" y="113"/>
                    </a:lnTo>
                    <a:close/>
                  </a:path>
                </a:pathLst>
              </a:custGeom>
              <a:grpFill/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pPr>
                  <a:defRPr/>
                </a:pPr>
                <a:endParaRPr lang="da-DK">
                  <a:solidFill>
                    <a:prstClr val="white"/>
                  </a:solidFill>
                  <a:ea typeface="ＭＳ Ｐゴシック" pitchFamily="-97" charset="-128"/>
                </a:endParaRPr>
              </a:p>
            </p:txBody>
          </p:sp>
        </p:grpSp>
        <p:sp>
          <p:nvSpPr>
            <p:cNvPr id="88" name="Freeform 30"/>
            <p:cNvSpPr>
              <a:spLocks noEditPoints="1"/>
            </p:cNvSpPr>
            <p:nvPr/>
          </p:nvSpPr>
          <p:spPr bwMode="auto">
            <a:xfrm>
              <a:off x="3086894" y="4207218"/>
              <a:ext cx="212725" cy="323687"/>
            </a:xfrm>
            <a:custGeom>
              <a:avLst/>
              <a:gdLst>
                <a:gd name="T0" fmla="*/ 10 w 267"/>
                <a:gd name="T1" fmla="*/ 110 h 408"/>
                <a:gd name="T2" fmla="*/ 24 w 267"/>
                <a:gd name="T3" fmla="*/ 146 h 408"/>
                <a:gd name="T4" fmla="*/ 41 w 267"/>
                <a:gd name="T5" fmla="*/ 166 h 408"/>
                <a:gd name="T6" fmla="*/ 67 w 267"/>
                <a:gd name="T7" fmla="*/ 180 h 408"/>
                <a:gd name="T8" fmla="*/ 26 w 267"/>
                <a:gd name="T9" fmla="*/ 211 h 408"/>
                <a:gd name="T10" fmla="*/ 8 w 267"/>
                <a:gd name="T11" fmla="*/ 238 h 408"/>
                <a:gd name="T12" fmla="*/ 0 w 267"/>
                <a:gd name="T13" fmla="*/ 284 h 408"/>
                <a:gd name="T14" fmla="*/ 2 w 267"/>
                <a:gd name="T15" fmla="*/ 314 h 408"/>
                <a:gd name="T16" fmla="*/ 17 w 267"/>
                <a:gd name="T17" fmla="*/ 350 h 408"/>
                <a:gd name="T18" fmla="*/ 43 w 267"/>
                <a:gd name="T19" fmla="*/ 379 h 408"/>
                <a:gd name="T20" fmla="*/ 63 w 267"/>
                <a:gd name="T21" fmla="*/ 392 h 408"/>
                <a:gd name="T22" fmla="*/ 109 w 267"/>
                <a:gd name="T23" fmla="*/ 406 h 408"/>
                <a:gd name="T24" fmla="*/ 151 w 267"/>
                <a:gd name="T25" fmla="*/ 408 h 408"/>
                <a:gd name="T26" fmla="*/ 190 w 267"/>
                <a:gd name="T27" fmla="*/ 399 h 408"/>
                <a:gd name="T28" fmla="*/ 222 w 267"/>
                <a:gd name="T29" fmla="*/ 382 h 408"/>
                <a:gd name="T30" fmla="*/ 240 w 267"/>
                <a:gd name="T31" fmla="*/ 363 h 408"/>
                <a:gd name="T32" fmla="*/ 258 w 267"/>
                <a:gd name="T33" fmla="*/ 332 h 408"/>
                <a:gd name="T34" fmla="*/ 267 w 267"/>
                <a:gd name="T35" fmla="*/ 295 h 408"/>
                <a:gd name="T36" fmla="*/ 267 w 267"/>
                <a:gd name="T37" fmla="*/ 264 h 408"/>
                <a:gd name="T38" fmla="*/ 250 w 267"/>
                <a:gd name="T39" fmla="*/ 221 h 408"/>
                <a:gd name="T40" fmla="*/ 228 w 267"/>
                <a:gd name="T41" fmla="*/ 197 h 408"/>
                <a:gd name="T42" fmla="*/ 198 w 267"/>
                <a:gd name="T43" fmla="*/ 180 h 408"/>
                <a:gd name="T44" fmla="*/ 231 w 267"/>
                <a:gd name="T45" fmla="*/ 158 h 408"/>
                <a:gd name="T46" fmla="*/ 246 w 267"/>
                <a:gd name="T47" fmla="*/ 137 h 408"/>
                <a:gd name="T48" fmla="*/ 255 w 267"/>
                <a:gd name="T49" fmla="*/ 103 h 408"/>
                <a:gd name="T50" fmla="*/ 79 w 267"/>
                <a:gd name="T51" fmla="*/ 0 h 408"/>
                <a:gd name="T52" fmla="*/ 50 w 267"/>
                <a:gd name="T53" fmla="*/ 14 h 408"/>
                <a:gd name="T54" fmla="*/ 34 w 267"/>
                <a:gd name="T55" fmla="*/ 29 h 408"/>
                <a:gd name="T56" fmla="*/ 17 w 267"/>
                <a:gd name="T57" fmla="*/ 55 h 408"/>
                <a:gd name="T58" fmla="*/ 10 w 267"/>
                <a:gd name="T59" fmla="*/ 86 h 408"/>
                <a:gd name="T60" fmla="*/ 97 w 267"/>
                <a:gd name="T61" fmla="*/ 67 h 408"/>
                <a:gd name="T62" fmla="*/ 113 w 267"/>
                <a:gd name="T63" fmla="*/ 57 h 408"/>
                <a:gd name="T64" fmla="*/ 133 w 267"/>
                <a:gd name="T65" fmla="*/ 53 h 408"/>
                <a:gd name="T66" fmla="*/ 161 w 267"/>
                <a:gd name="T67" fmla="*/ 60 h 408"/>
                <a:gd name="T68" fmla="*/ 173 w 267"/>
                <a:gd name="T69" fmla="*/ 74 h 408"/>
                <a:gd name="T70" fmla="*/ 181 w 267"/>
                <a:gd name="T71" fmla="*/ 101 h 408"/>
                <a:gd name="T72" fmla="*/ 178 w 267"/>
                <a:gd name="T73" fmla="*/ 122 h 408"/>
                <a:gd name="T74" fmla="*/ 168 w 267"/>
                <a:gd name="T75" fmla="*/ 139 h 408"/>
                <a:gd name="T76" fmla="*/ 142 w 267"/>
                <a:gd name="T77" fmla="*/ 151 h 408"/>
                <a:gd name="T78" fmla="*/ 121 w 267"/>
                <a:gd name="T79" fmla="*/ 151 h 408"/>
                <a:gd name="T80" fmla="*/ 97 w 267"/>
                <a:gd name="T81" fmla="*/ 139 h 408"/>
                <a:gd name="T82" fmla="*/ 87 w 267"/>
                <a:gd name="T83" fmla="*/ 124 h 408"/>
                <a:gd name="T84" fmla="*/ 84 w 267"/>
                <a:gd name="T85" fmla="*/ 101 h 408"/>
                <a:gd name="T86" fmla="*/ 91 w 267"/>
                <a:gd name="T87" fmla="*/ 74 h 408"/>
                <a:gd name="T88" fmla="*/ 91 w 267"/>
                <a:gd name="T89" fmla="*/ 235 h 408"/>
                <a:gd name="T90" fmla="*/ 108 w 267"/>
                <a:gd name="T91" fmla="*/ 219 h 408"/>
                <a:gd name="T92" fmla="*/ 133 w 267"/>
                <a:gd name="T93" fmla="*/ 214 h 408"/>
                <a:gd name="T94" fmla="*/ 166 w 267"/>
                <a:gd name="T95" fmla="*/ 225 h 408"/>
                <a:gd name="T96" fmla="*/ 181 w 267"/>
                <a:gd name="T97" fmla="*/ 242 h 408"/>
                <a:gd name="T98" fmla="*/ 190 w 267"/>
                <a:gd name="T99" fmla="*/ 278 h 408"/>
                <a:gd name="T100" fmla="*/ 187 w 267"/>
                <a:gd name="T101" fmla="*/ 307 h 408"/>
                <a:gd name="T102" fmla="*/ 175 w 267"/>
                <a:gd name="T103" fmla="*/ 327 h 408"/>
                <a:gd name="T104" fmla="*/ 145 w 267"/>
                <a:gd name="T105" fmla="*/ 344 h 408"/>
                <a:gd name="T106" fmla="*/ 123 w 267"/>
                <a:gd name="T107" fmla="*/ 344 h 408"/>
                <a:gd name="T108" fmla="*/ 92 w 267"/>
                <a:gd name="T109" fmla="*/ 327 h 408"/>
                <a:gd name="T110" fmla="*/ 80 w 267"/>
                <a:gd name="T111" fmla="*/ 305 h 408"/>
                <a:gd name="T112" fmla="*/ 77 w 267"/>
                <a:gd name="T113" fmla="*/ 278 h 408"/>
                <a:gd name="T114" fmla="*/ 84 w 267"/>
                <a:gd name="T115" fmla="*/ 243 h 408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67"/>
                <a:gd name="T175" fmla="*/ 0 h 408"/>
                <a:gd name="T176" fmla="*/ 267 w 267"/>
                <a:gd name="T177" fmla="*/ 408 h 408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67" h="408">
                  <a:moveTo>
                    <a:pt x="10" y="96"/>
                  </a:moveTo>
                  <a:lnTo>
                    <a:pt x="10" y="96"/>
                  </a:lnTo>
                  <a:lnTo>
                    <a:pt x="10" y="110"/>
                  </a:lnTo>
                  <a:lnTo>
                    <a:pt x="14" y="122"/>
                  </a:lnTo>
                  <a:lnTo>
                    <a:pt x="17" y="134"/>
                  </a:lnTo>
                  <a:lnTo>
                    <a:pt x="24" y="146"/>
                  </a:lnTo>
                  <a:lnTo>
                    <a:pt x="31" y="156"/>
                  </a:lnTo>
                  <a:lnTo>
                    <a:pt x="41" y="166"/>
                  </a:lnTo>
                  <a:lnTo>
                    <a:pt x="53" y="173"/>
                  </a:lnTo>
                  <a:lnTo>
                    <a:pt x="67" y="180"/>
                  </a:lnTo>
                  <a:lnTo>
                    <a:pt x="51" y="189"/>
                  </a:lnTo>
                  <a:lnTo>
                    <a:pt x="38" y="199"/>
                  </a:lnTo>
                  <a:lnTo>
                    <a:pt x="26" y="211"/>
                  </a:lnTo>
                  <a:lnTo>
                    <a:pt x="15" y="223"/>
                  </a:lnTo>
                  <a:lnTo>
                    <a:pt x="8" y="238"/>
                  </a:lnTo>
                  <a:lnTo>
                    <a:pt x="3" y="252"/>
                  </a:lnTo>
                  <a:lnTo>
                    <a:pt x="0" y="267"/>
                  </a:lnTo>
                  <a:lnTo>
                    <a:pt x="0" y="284"/>
                  </a:lnTo>
                  <a:lnTo>
                    <a:pt x="0" y="298"/>
                  </a:lnTo>
                  <a:lnTo>
                    <a:pt x="2" y="314"/>
                  </a:lnTo>
                  <a:lnTo>
                    <a:pt x="5" y="326"/>
                  </a:lnTo>
                  <a:lnTo>
                    <a:pt x="10" y="338"/>
                  </a:lnTo>
                  <a:lnTo>
                    <a:pt x="17" y="350"/>
                  </a:lnTo>
                  <a:lnTo>
                    <a:pt x="24" y="360"/>
                  </a:lnTo>
                  <a:lnTo>
                    <a:pt x="32" y="370"/>
                  </a:lnTo>
                  <a:lnTo>
                    <a:pt x="43" y="379"/>
                  </a:lnTo>
                  <a:lnTo>
                    <a:pt x="53" y="385"/>
                  </a:lnTo>
                  <a:lnTo>
                    <a:pt x="63" y="392"/>
                  </a:lnTo>
                  <a:lnTo>
                    <a:pt x="74" y="397"/>
                  </a:lnTo>
                  <a:lnTo>
                    <a:pt x="85" y="401"/>
                  </a:lnTo>
                  <a:lnTo>
                    <a:pt x="109" y="406"/>
                  </a:lnTo>
                  <a:lnTo>
                    <a:pt x="135" y="408"/>
                  </a:lnTo>
                  <a:lnTo>
                    <a:pt x="151" y="408"/>
                  </a:lnTo>
                  <a:lnTo>
                    <a:pt x="164" y="406"/>
                  </a:lnTo>
                  <a:lnTo>
                    <a:pt x="178" y="403"/>
                  </a:lnTo>
                  <a:lnTo>
                    <a:pt x="190" y="399"/>
                  </a:lnTo>
                  <a:lnTo>
                    <a:pt x="202" y="394"/>
                  </a:lnTo>
                  <a:lnTo>
                    <a:pt x="212" y="389"/>
                  </a:lnTo>
                  <a:lnTo>
                    <a:pt x="222" y="382"/>
                  </a:lnTo>
                  <a:lnTo>
                    <a:pt x="231" y="373"/>
                  </a:lnTo>
                  <a:lnTo>
                    <a:pt x="240" y="363"/>
                  </a:lnTo>
                  <a:lnTo>
                    <a:pt x="248" y="355"/>
                  </a:lnTo>
                  <a:lnTo>
                    <a:pt x="253" y="343"/>
                  </a:lnTo>
                  <a:lnTo>
                    <a:pt x="258" y="332"/>
                  </a:lnTo>
                  <a:lnTo>
                    <a:pt x="262" y="320"/>
                  </a:lnTo>
                  <a:lnTo>
                    <a:pt x="265" y="308"/>
                  </a:lnTo>
                  <a:lnTo>
                    <a:pt x="267" y="295"/>
                  </a:lnTo>
                  <a:lnTo>
                    <a:pt x="267" y="281"/>
                  </a:lnTo>
                  <a:lnTo>
                    <a:pt x="267" y="264"/>
                  </a:lnTo>
                  <a:lnTo>
                    <a:pt x="264" y="249"/>
                  </a:lnTo>
                  <a:lnTo>
                    <a:pt x="258" y="235"/>
                  </a:lnTo>
                  <a:lnTo>
                    <a:pt x="250" y="221"/>
                  </a:lnTo>
                  <a:lnTo>
                    <a:pt x="240" y="209"/>
                  </a:lnTo>
                  <a:lnTo>
                    <a:pt x="228" y="197"/>
                  </a:lnTo>
                  <a:lnTo>
                    <a:pt x="214" y="189"/>
                  </a:lnTo>
                  <a:lnTo>
                    <a:pt x="198" y="180"/>
                  </a:lnTo>
                  <a:lnTo>
                    <a:pt x="210" y="175"/>
                  </a:lnTo>
                  <a:lnTo>
                    <a:pt x="222" y="166"/>
                  </a:lnTo>
                  <a:lnTo>
                    <a:pt x="231" y="158"/>
                  </a:lnTo>
                  <a:lnTo>
                    <a:pt x="240" y="147"/>
                  </a:lnTo>
                  <a:lnTo>
                    <a:pt x="246" y="137"/>
                  </a:lnTo>
                  <a:lnTo>
                    <a:pt x="250" y="125"/>
                  </a:lnTo>
                  <a:lnTo>
                    <a:pt x="253" y="115"/>
                  </a:lnTo>
                  <a:lnTo>
                    <a:pt x="255" y="103"/>
                  </a:lnTo>
                  <a:lnTo>
                    <a:pt x="234" y="74"/>
                  </a:lnTo>
                  <a:lnTo>
                    <a:pt x="79" y="0"/>
                  </a:lnTo>
                  <a:lnTo>
                    <a:pt x="68" y="4"/>
                  </a:lnTo>
                  <a:lnTo>
                    <a:pt x="58" y="9"/>
                  </a:lnTo>
                  <a:lnTo>
                    <a:pt x="50" y="14"/>
                  </a:lnTo>
                  <a:lnTo>
                    <a:pt x="41" y="21"/>
                  </a:lnTo>
                  <a:lnTo>
                    <a:pt x="34" y="29"/>
                  </a:lnTo>
                  <a:lnTo>
                    <a:pt x="27" y="36"/>
                  </a:lnTo>
                  <a:lnTo>
                    <a:pt x="22" y="45"/>
                  </a:lnTo>
                  <a:lnTo>
                    <a:pt x="17" y="55"/>
                  </a:lnTo>
                  <a:lnTo>
                    <a:pt x="14" y="65"/>
                  </a:lnTo>
                  <a:lnTo>
                    <a:pt x="12" y="74"/>
                  </a:lnTo>
                  <a:lnTo>
                    <a:pt x="10" y="86"/>
                  </a:lnTo>
                  <a:lnTo>
                    <a:pt x="10" y="96"/>
                  </a:lnTo>
                  <a:close/>
                  <a:moveTo>
                    <a:pt x="97" y="67"/>
                  </a:moveTo>
                  <a:lnTo>
                    <a:pt x="97" y="67"/>
                  </a:lnTo>
                  <a:lnTo>
                    <a:pt x="104" y="60"/>
                  </a:lnTo>
                  <a:lnTo>
                    <a:pt x="113" y="57"/>
                  </a:lnTo>
                  <a:lnTo>
                    <a:pt x="121" y="53"/>
                  </a:lnTo>
                  <a:lnTo>
                    <a:pt x="133" y="53"/>
                  </a:lnTo>
                  <a:lnTo>
                    <a:pt x="144" y="53"/>
                  </a:lnTo>
                  <a:lnTo>
                    <a:pt x="152" y="57"/>
                  </a:lnTo>
                  <a:lnTo>
                    <a:pt x="161" y="60"/>
                  </a:lnTo>
                  <a:lnTo>
                    <a:pt x="168" y="67"/>
                  </a:lnTo>
                  <a:lnTo>
                    <a:pt x="173" y="74"/>
                  </a:lnTo>
                  <a:lnTo>
                    <a:pt x="178" y="82"/>
                  </a:lnTo>
                  <a:lnTo>
                    <a:pt x="180" y="91"/>
                  </a:lnTo>
                  <a:lnTo>
                    <a:pt x="181" y="101"/>
                  </a:lnTo>
                  <a:lnTo>
                    <a:pt x="180" y="113"/>
                  </a:lnTo>
                  <a:lnTo>
                    <a:pt x="178" y="122"/>
                  </a:lnTo>
                  <a:lnTo>
                    <a:pt x="173" y="130"/>
                  </a:lnTo>
                  <a:lnTo>
                    <a:pt x="168" y="139"/>
                  </a:lnTo>
                  <a:lnTo>
                    <a:pt x="161" y="144"/>
                  </a:lnTo>
                  <a:lnTo>
                    <a:pt x="152" y="147"/>
                  </a:lnTo>
                  <a:lnTo>
                    <a:pt x="142" y="151"/>
                  </a:lnTo>
                  <a:lnTo>
                    <a:pt x="132" y="151"/>
                  </a:lnTo>
                  <a:lnTo>
                    <a:pt x="121" y="151"/>
                  </a:lnTo>
                  <a:lnTo>
                    <a:pt x="113" y="147"/>
                  </a:lnTo>
                  <a:lnTo>
                    <a:pt x="104" y="144"/>
                  </a:lnTo>
                  <a:lnTo>
                    <a:pt x="97" y="139"/>
                  </a:lnTo>
                  <a:lnTo>
                    <a:pt x="91" y="132"/>
                  </a:lnTo>
                  <a:lnTo>
                    <a:pt x="87" y="124"/>
                  </a:lnTo>
                  <a:lnTo>
                    <a:pt x="84" y="113"/>
                  </a:lnTo>
                  <a:lnTo>
                    <a:pt x="84" y="101"/>
                  </a:lnTo>
                  <a:lnTo>
                    <a:pt x="84" y="91"/>
                  </a:lnTo>
                  <a:lnTo>
                    <a:pt x="87" y="82"/>
                  </a:lnTo>
                  <a:lnTo>
                    <a:pt x="91" y="74"/>
                  </a:lnTo>
                  <a:lnTo>
                    <a:pt x="97" y="67"/>
                  </a:lnTo>
                  <a:close/>
                  <a:moveTo>
                    <a:pt x="91" y="235"/>
                  </a:moveTo>
                  <a:lnTo>
                    <a:pt x="91" y="235"/>
                  </a:lnTo>
                  <a:lnTo>
                    <a:pt x="99" y="225"/>
                  </a:lnTo>
                  <a:lnTo>
                    <a:pt x="108" y="219"/>
                  </a:lnTo>
                  <a:lnTo>
                    <a:pt x="120" y="216"/>
                  </a:lnTo>
                  <a:lnTo>
                    <a:pt x="133" y="214"/>
                  </a:lnTo>
                  <a:lnTo>
                    <a:pt x="145" y="216"/>
                  </a:lnTo>
                  <a:lnTo>
                    <a:pt x="156" y="219"/>
                  </a:lnTo>
                  <a:lnTo>
                    <a:pt x="166" y="225"/>
                  </a:lnTo>
                  <a:lnTo>
                    <a:pt x="175" y="231"/>
                  </a:lnTo>
                  <a:lnTo>
                    <a:pt x="181" y="242"/>
                  </a:lnTo>
                  <a:lnTo>
                    <a:pt x="187" y="252"/>
                  </a:lnTo>
                  <a:lnTo>
                    <a:pt x="190" y="264"/>
                  </a:lnTo>
                  <a:lnTo>
                    <a:pt x="190" y="278"/>
                  </a:lnTo>
                  <a:lnTo>
                    <a:pt x="190" y="293"/>
                  </a:lnTo>
                  <a:lnTo>
                    <a:pt x="187" y="307"/>
                  </a:lnTo>
                  <a:lnTo>
                    <a:pt x="181" y="319"/>
                  </a:lnTo>
                  <a:lnTo>
                    <a:pt x="175" y="327"/>
                  </a:lnTo>
                  <a:lnTo>
                    <a:pt x="166" y="336"/>
                  </a:lnTo>
                  <a:lnTo>
                    <a:pt x="156" y="341"/>
                  </a:lnTo>
                  <a:lnTo>
                    <a:pt x="145" y="344"/>
                  </a:lnTo>
                  <a:lnTo>
                    <a:pt x="135" y="346"/>
                  </a:lnTo>
                  <a:lnTo>
                    <a:pt x="123" y="344"/>
                  </a:lnTo>
                  <a:lnTo>
                    <a:pt x="111" y="341"/>
                  </a:lnTo>
                  <a:lnTo>
                    <a:pt x="101" y="336"/>
                  </a:lnTo>
                  <a:lnTo>
                    <a:pt x="92" y="327"/>
                  </a:lnTo>
                  <a:lnTo>
                    <a:pt x="85" y="317"/>
                  </a:lnTo>
                  <a:lnTo>
                    <a:pt x="80" y="305"/>
                  </a:lnTo>
                  <a:lnTo>
                    <a:pt x="77" y="291"/>
                  </a:lnTo>
                  <a:lnTo>
                    <a:pt x="77" y="278"/>
                  </a:lnTo>
                  <a:lnTo>
                    <a:pt x="77" y="266"/>
                  </a:lnTo>
                  <a:lnTo>
                    <a:pt x="80" y="255"/>
                  </a:lnTo>
                  <a:lnTo>
                    <a:pt x="84" y="243"/>
                  </a:lnTo>
                  <a:lnTo>
                    <a:pt x="91" y="235"/>
                  </a:lnTo>
                  <a:close/>
                </a:path>
              </a:pathLst>
            </a:custGeom>
            <a:grp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da-DK">
                <a:solidFill>
                  <a:prstClr val="white"/>
                </a:solidFill>
                <a:ea typeface="ＭＳ Ｐゴシック" pitchFamily="-97" charset="-128"/>
              </a:endParaRPr>
            </a:p>
          </p:txBody>
        </p:sp>
      </p:grpSp>
      <p:grpSp>
        <p:nvGrpSpPr>
          <p:cNvPr id="89091" name="Group 62"/>
          <p:cNvGrpSpPr>
            <a:grpSpLocks/>
          </p:cNvGrpSpPr>
          <p:nvPr/>
        </p:nvGrpSpPr>
        <p:grpSpPr bwMode="auto">
          <a:xfrm>
            <a:off x="5219700" y="3500438"/>
            <a:ext cx="3276600" cy="3070225"/>
            <a:chOff x="2792" y="2456"/>
            <a:chExt cx="1153" cy="937"/>
          </a:xfrm>
        </p:grpSpPr>
        <p:sp>
          <p:nvSpPr>
            <p:cNvPr id="89130" name="Freeform 63"/>
            <p:cNvSpPr>
              <a:spLocks/>
            </p:cNvSpPr>
            <p:nvPr/>
          </p:nvSpPr>
          <p:spPr bwMode="auto">
            <a:xfrm>
              <a:off x="3241" y="2456"/>
              <a:ext cx="704" cy="937"/>
            </a:xfrm>
            <a:custGeom>
              <a:avLst/>
              <a:gdLst>
                <a:gd name="T0" fmla="*/ 168 w 704"/>
                <a:gd name="T1" fmla="*/ 256 h 937"/>
                <a:gd name="T2" fmla="*/ 245 w 704"/>
                <a:gd name="T3" fmla="*/ 269 h 937"/>
                <a:gd name="T4" fmla="*/ 270 w 704"/>
                <a:gd name="T5" fmla="*/ 235 h 937"/>
                <a:gd name="T6" fmla="*/ 335 w 704"/>
                <a:gd name="T7" fmla="*/ 201 h 937"/>
                <a:gd name="T8" fmla="*/ 311 w 704"/>
                <a:gd name="T9" fmla="*/ 175 h 937"/>
                <a:gd name="T10" fmla="*/ 311 w 704"/>
                <a:gd name="T11" fmla="*/ 128 h 937"/>
                <a:gd name="T12" fmla="*/ 307 w 704"/>
                <a:gd name="T13" fmla="*/ 115 h 937"/>
                <a:gd name="T14" fmla="*/ 294 w 704"/>
                <a:gd name="T15" fmla="*/ 90 h 937"/>
                <a:gd name="T16" fmla="*/ 311 w 704"/>
                <a:gd name="T17" fmla="*/ 73 h 937"/>
                <a:gd name="T18" fmla="*/ 356 w 704"/>
                <a:gd name="T19" fmla="*/ 38 h 937"/>
                <a:gd name="T20" fmla="*/ 380 w 704"/>
                <a:gd name="T21" fmla="*/ 13 h 937"/>
                <a:gd name="T22" fmla="*/ 433 w 704"/>
                <a:gd name="T23" fmla="*/ 26 h 937"/>
                <a:gd name="T24" fmla="*/ 466 w 704"/>
                <a:gd name="T25" fmla="*/ 13 h 937"/>
                <a:gd name="T26" fmla="*/ 527 w 704"/>
                <a:gd name="T27" fmla="*/ 0 h 937"/>
                <a:gd name="T28" fmla="*/ 589 w 704"/>
                <a:gd name="T29" fmla="*/ 13 h 937"/>
                <a:gd name="T30" fmla="*/ 654 w 704"/>
                <a:gd name="T31" fmla="*/ 64 h 937"/>
                <a:gd name="T32" fmla="*/ 699 w 704"/>
                <a:gd name="T33" fmla="*/ 128 h 937"/>
                <a:gd name="T34" fmla="*/ 703 w 704"/>
                <a:gd name="T35" fmla="*/ 175 h 937"/>
                <a:gd name="T36" fmla="*/ 674 w 704"/>
                <a:gd name="T37" fmla="*/ 197 h 937"/>
                <a:gd name="T38" fmla="*/ 666 w 704"/>
                <a:gd name="T39" fmla="*/ 244 h 937"/>
                <a:gd name="T40" fmla="*/ 650 w 704"/>
                <a:gd name="T41" fmla="*/ 286 h 937"/>
                <a:gd name="T42" fmla="*/ 621 w 704"/>
                <a:gd name="T43" fmla="*/ 308 h 937"/>
                <a:gd name="T44" fmla="*/ 605 w 704"/>
                <a:gd name="T45" fmla="*/ 355 h 937"/>
                <a:gd name="T46" fmla="*/ 589 w 704"/>
                <a:gd name="T47" fmla="*/ 368 h 937"/>
                <a:gd name="T48" fmla="*/ 572 w 704"/>
                <a:gd name="T49" fmla="*/ 385 h 937"/>
                <a:gd name="T50" fmla="*/ 552 w 704"/>
                <a:gd name="T51" fmla="*/ 389 h 937"/>
                <a:gd name="T52" fmla="*/ 540 w 704"/>
                <a:gd name="T53" fmla="*/ 406 h 937"/>
                <a:gd name="T54" fmla="*/ 515 w 704"/>
                <a:gd name="T55" fmla="*/ 419 h 937"/>
                <a:gd name="T56" fmla="*/ 523 w 704"/>
                <a:gd name="T57" fmla="*/ 440 h 937"/>
                <a:gd name="T58" fmla="*/ 556 w 704"/>
                <a:gd name="T59" fmla="*/ 543 h 937"/>
                <a:gd name="T60" fmla="*/ 580 w 704"/>
                <a:gd name="T61" fmla="*/ 607 h 937"/>
                <a:gd name="T62" fmla="*/ 601 w 704"/>
                <a:gd name="T63" fmla="*/ 645 h 937"/>
                <a:gd name="T64" fmla="*/ 638 w 704"/>
                <a:gd name="T65" fmla="*/ 739 h 937"/>
                <a:gd name="T66" fmla="*/ 642 w 704"/>
                <a:gd name="T67" fmla="*/ 829 h 937"/>
                <a:gd name="T68" fmla="*/ 687 w 704"/>
                <a:gd name="T69" fmla="*/ 936 h 937"/>
                <a:gd name="T70" fmla="*/ 491 w 704"/>
                <a:gd name="T71" fmla="*/ 876 h 937"/>
                <a:gd name="T72" fmla="*/ 466 w 704"/>
                <a:gd name="T73" fmla="*/ 812 h 937"/>
                <a:gd name="T74" fmla="*/ 450 w 704"/>
                <a:gd name="T75" fmla="*/ 769 h 937"/>
                <a:gd name="T76" fmla="*/ 433 w 704"/>
                <a:gd name="T77" fmla="*/ 662 h 937"/>
                <a:gd name="T78" fmla="*/ 278 w 704"/>
                <a:gd name="T79" fmla="*/ 868 h 937"/>
                <a:gd name="T80" fmla="*/ 278 w 704"/>
                <a:gd name="T81" fmla="*/ 932 h 937"/>
                <a:gd name="T82" fmla="*/ 135 w 704"/>
                <a:gd name="T83" fmla="*/ 791 h 937"/>
                <a:gd name="T84" fmla="*/ 17 w 704"/>
                <a:gd name="T85" fmla="*/ 658 h 937"/>
                <a:gd name="T86" fmla="*/ 70 w 704"/>
                <a:gd name="T87" fmla="*/ 658 h 937"/>
                <a:gd name="T88" fmla="*/ 98 w 704"/>
                <a:gd name="T89" fmla="*/ 645 h 937"/>
                <a:gd name="T90" fmla="*/ 115 w 704"/>
                <a:gd name="T91" fmla="*/ 586 h 937"/>
                <a:gd name="T92" fmla="*/ 119 w 704"/>
                <a:gd name="T93" fmla="*/ 573 h 937"/>
                <a:gd name="T94" fmla="*/ 115 w 704"/>
                <a:gd name="T95" fmla="*/ 560 h 937"/>
                <a:gd name="T96" fmla="*/ 127 w 704"/>
                <a:gd name="T97" fmla="*/ 556 h 937"/>
                <a:gd name="T98" fmla="*/ 131 w 704"/>
                <a:gd name="T99" fmla="*/ 526 h 937"/>
                <a:gd name="T100" fmla="*/ 147 w 704"/>
                <a:gd name="T101" fmla="*/ 521 h 937"/>
                <a:gd name="T102" fmla="*/ 168 w 704"/>
                <a:gd name="T103" fmla="*/ 509 h 937"/>
                <a:gd name="T104" fmla="*/ 147 w 704"/>
                <a:gd name="T105" fmla="*/ 406 h 937"/>
                <a:gd name="T106" fmla="*/ 160 w 704"/>
                <a:gd name="T107" fmla="*/ 303 h 937"/>
                <a:gd name="T108" fmla="*/ 168 w 704"/>
                <a:gd name="T109" fmla="*/ 244 h 937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04"/>
                <a:gd name="T166" fmla="*/ 0 h 937"/>
                <a:gd name="T167" fmla="*/ 704 w 704"/>
                <a:gd name="T168" fmla="*/ 937 h 937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04" h="937">
                  <a:moveTo>
                    <a:pt x="168" y="244"/>
                  </a:moveTo>
                  <a:lnTo>
                    <a:pt x="168" y="256"/>
                  </a:lnTo>
                  <a:lnTo>
                    <a:pt x="205" y="265"/>
                  </a:lnTo>
                  <a:lnTo>
                    <a:pt x="245" y="269"/>
                  </a:lnTo>
                  <a:lnTo>
                    <a:pt x="254" y="252"/>
                  </a:lnTo>
                  <a:lnTo>
                    <a:pt x="270" y="235"/>
                  </a:lnTo>
                  <a:lnTo>
                    <a:pt x="303" y="209"/>
                  </a:lnTo>
                  <a:lnTo>
                    <a:pt x="335" y="201"/>
                  </a:lnTo>
                  <a:lnTo>
                    <a:pt x="335" y="192"/>
                  </a:lnTo>
                  <a:lnTo>
                    <a:pt x="311" y="175"/>
                  </a:lnTo>
                  <a:lnTo>
                    <a:pt x="303" y="141"/>
                  </a:lnTo>
                  <a:lnTo>
                    <a:pt x="311" y="128"/>
                  </a:lnTo>
                  <a:lnTo>
                    <a:pt x="319" y="120"/>
                  </a:lnTo>
                  <a:lnTo>
                    <a:pt x="307" y="115"/>
                  </a:lnTo>
                  <a:lnTo>
                    <a:pt x="299" y="111"/>
                  </a:lnTo>
                  <a:lnTo>
                    <a:pt x="294" y="90"/>
                  </a:lnTo>
                  <a:lnTo>
                    <a:pt x="299" y="81"/>
                  </a:lnTo>
                  <a:lnTo>
                    <a:pt x="311" y="73"/>
                  </a:lnTo>
                  <a:lnTo>
                    <a:pt x="352" y="51"/>
                  </a:lnTo>
                  <a:lnTo>
                    <a:pt x="356" y="38"/>
                  </a:lnTo>
                  <a:lnTo>
                    <a:pt x="364" y="26"/>
                  </a:lnTo>
                  <a:lnTo>
                    <a:pt x="380" y="13"/>
                  </a:lnTo>
                  <a:lnTo>
                    <a:pt x="401" y="13"/>
                  </a:lnTo>
                  <a:lnTo>
                    <a:pt x="433" y="26"/>
                  </a:lnTo>
                  <a:lnTo>
                    <a:pt x="442" y="26"/>
                  </a:lnTo>
                  <a:lnTo>
                    <a:pt x="466" y="13"/>
                  </a:lnTo>
                  <a:lnTo>
                    <a:pt x="491" y="4"/>
                  </a:lnTo>
                  <a:lnTo>
                    <a:pt x="527" y="0"/>
                  </a:lnTo>
                  <a:lnTo>
                    <a:pt x="564" y="4"/>
                  </a:lnTo>
                  <a:lnTo>
                    <a:pt x="589" y="13"/>
                  </a:lnTo>
                  <a:lnTo>
                    <a:pt x="621" y="34"/>
                  </a:lnTo>
                  <a:lnTo>
                    <a:pt x="654" y="64"/>
                  </a:lnTo>
                  <a:lnTo>
                    <a:pt x="683" y="94"/>
                  </a:lnTo>
                  <a:lnTo>
                    <a:pt x="699" y="128"/>
                  </a:lnTo>
                  <a:lnTo>
                    <a:pt x="703" y="154"/>
                  </a:lnTo>
                  <a:lnTo>
                    <a:pt x="703" y="175"/>
                  </a:lnTo>
                  <a:lnTo>
                    <a:pt x="674" y="184"/>
                  </a:lnTo>
                  <a:lnTo>
                    <a:pt x="674" y="197"/>
                  </a:lnTo>
                  <a:lnTo>
                    <a:pt x="670" y="218"/>
                  </a:lnTo>
                  <a:lnTo>
                    <a:pt x="666" y="244"/>
                  </a:lnTo>
                  <a:lnTo>
                    <a:pt x="658" y="265"/>
                  </a:lnTo>
                  <a:lnTo>
                    <a:pt x="650" y="286"/>
                  </a:lnTo>
                  <a:lnTo>
                    <a:pt x="634" y="291"/>
                  </a:lnTo>
                  <a:lnTo>
                    <a:pt x="621" y="308"/>
                  </a:lnTo>
                  <a:lnTo>
                    <a:pt x="613" y="333"/>
                  </a:lnTo>
                  <a:lnTo>
                    <a:pt x="605" y="355"/>
                  </a:lnTo>
                  <a:lnTo>
                    <a:pt x="601" y="368"/>
                  </a:lnTo>
                  <a:lnTo>
                    <a:pt x="589" y="368"/>
                  </a:lnTo>
                  <a:lnTo>
                    <a:pt x="580" y="363"/>
                  </a:lnTo>
                  <a:lnTo>
                    <a:pt x="572" y="385"/>
                  </a:lnTo>
                  <a:lnTo>
                    <a:pt x="564" y="389"/>
                  </a:lnTo>
                  <a:lnTo>
                    <a:pt x="552" y="389"/>
                  </a:lnTo>
                  <a:lnTo>
                    <a:pt x="544" y="406"/>
                  </a:lnTo>
                  <a:lnTo>
                    <a:pt x="540" y="406"/>
                  </a:lnTo>
                  <a:lnTo>
                    <a:pt x="531" y="406"/>
                  </a:lnTo>
                  <a:lnTo>
                    <a:pt x="515" y="419"/>
                  </a:lnTo>
                  <a:lnTo>
                    <a:pt x="507" y="440"/>
                  </a:lnTo>
                  <a:lnTo>
                    <a:pt x="523" y="440"/>
                  </a:lnTo>
                  <a:lnTo>
                    <a:pt x="544" y="492"/>
                  </a:lnTo>
                  <a:lnTo>
                    <a:pt x="556" y="543"/>
                  </a:lnTo>
                  <a:lnTo>
                    <a:pt x="576" y="594"/>
                  </a:lnTo>
                  <a:lnTo>
                    <a:pt x="580" y="607"/>
                  </a:lnTo>
                  <a:lnTo>
                    <a:pt x="589" y="611"/>
                  </a:lnTo>
                  <a:lnTo>
                    <a:pt x="601" y="645"/>
                  </a:lnTo>
                  <a:lnTo>
                    <a:pt x="613" y="671"/>
                  </a:lnTo>
                  <a:lnTo>
                    <a:pt x="638" y="739"/>
                  </a:lnTo>
                  <a:lnTo>
                    <a:pt x="642" y="816"/>
                  </a:lnTo>
                  <a:lnTo>
                    <a:pt x="642" y="829"/>
                  </a:lnTo>
                  <a:lnTo>
                    <a:pt x="670" y="876"/>
                  </a:lnTo>
                  <a:lnTo>
                    <a:pt x="687" y="936"/>
                  </a:lnTo>
                  <a:lnTo>
                    <a:pt x="503" y="936"/>
                  </a:lnTo>
                  <a:lnTo>
                    <a:pt x="491" y="876"/>
                  </a:lnTo>
                  <a:lnTo>
                    <a:pt x="478" y="821"/>
                  </a:lnTo>
                  <a:lnTo>
                    <a:pt x="466" y="812"/>
                  </a:lnTo>
                  <a:lnTo>
                    <a:pt x="454" y="795"/>
                  </a:lnTo>
                  <a:lnTo>
                    <a:pt x="450" y="769"/>
                  </a:lnTo>
                  <a:lnTo>
                    <a:pt x="450" y="744"/>
                  </a:lnTo>
                  <a:lnTo>
                    <a:pt x="433" y="662"/>
                  </a:lnTo>
                  <a:lnTo>
                    <a:pt x="294" y="821"/>
                  </a:lnTo>
                  <a:lnTo>
                    <a:pt x="278" y="868"/>
                  </a:lnTo>
                  <a:lnTo>
                    <a:pt x="270" y="910"/>
                  </a:lnTo>
                  <a:lnTo>
                    <a:pt x="278" y="932"/>
                  </a:lnTo>
                  <a:lnTo>
                    <a:pt x="262" y="910"/>
                  </a:lnTo>
                  <a:lnTo>
                    <a:pt x="135" y="791"/>
                  </a:lnTo>
                  <a:lnTo>
                    <a:pt x="0" y="688"/>
                  </a:lnTo>
                  <a:lnTo>
                    <a:pt x="17" y="658"/>
                  </a:lnTo>
                  <a:lnTo>
                    <a:pt x="45" y="658"/>
                  </a:lnTo>
                  <a:lnTo>
                    <a:pt x="70" y="658"/>
                  </a:lnTo>
                  <a:lnTo>
                    <a:pt x="86" y="654"/>
                  </a:lnTo>
                  <a:lnTo>
                    <a:pt x="98" y="645"/>
                  </a:lnTo>
                  <a:lnTo>
                    <a:pt x="107" y="611"/>
                  </a:lnTo>
                  <a:lnTo>
                    <a:pt x="115" y="586"/>
                  </a:lnTo>
                  <a:lnTo>
                    <a:pt x="119" y="581"/>
                  </a:lnTo>
                  <a:lnTo>
                    <a:pt x="119" y="573"/>
                  </a:lnTo>
                  <a:lnTo>
                    <a:pt x="115" y="564"/>
                  </a:lnTo>
                  <a:lnTo>
                    <a:pt x="115" y="560"/>
                  </a:lnTo>
                  <a:lnTo>
                    <a:pt x="119" y="560"/>
                  </a:lnTo>
                  <a:lnTo>
                    <a:pt x="127" y="556"/>
                  </a:lnTo>
                  <a:lnTo>
                    <a:pt x="131" y="539"/>
                  </a:lnTo>
                  <a:lnTo>
                    <a:pt x="131" y="526"/>
                  </a:lnTo>
                  <a:lnTo>
                    <a:pt x="139" y="526"/>
                  </a:lnTo>
                  <a:lnTo>
                    <a:pt x="147" y="521"/>
                  </a:lnTo>
                  <a:lnTo>
                    <a:pt x="160" y="517"/>
                  </a:lnTo>
                  <a:lnTo>
                    <a:pt x="168" y="509"/>
                  </a:lnTo>
                  <a:lnTo>
                    <a:pt x="172" y="504"/>
                  </a:lnTo>
                  <a:lnTo>
                    <a:pt x="147" y="406"/>
                  </a:lnTo>
                  <a:lnTo>
                    <a:pt x="168" y="355"/>
                  </a:lnTo>
                  <a:lnTo>
                    <a:pt x="160" y="303"/>
                  </a:lnTo>
                  <a:lnTo>
                    <a:pt x="151" y="274"/>
                  </a:lnTo>
                  <a:lnTo>
                    <a:pt x="168" y="244"/>
                  </a:lnTo>
                  <a:close/>
                </a:path>
              </a:pathLst>
            </a:custGeom>
            <a:solidFill>
              <a:srgbClr val="4D4D4D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31" name="Freeform 64"/>
            <p:cNvSpPr>
              <a:spLocks/>
            </p:cNvSpPr>
            <p:nvPr/>
          </p:nvSpPr>
          <p:spPr bwMode="auto">
            <a:xfrm>
              <a:off x="2792" y="2576"/>
              <a:ext cx="728" cy="813"/>
            </a:xfrm>
            <a:custGeom>
              <a:avLst/>
              <a:gdLst>
                <a:gd name="T0" fmla="*/ 547 w 728"/>
                <a:gd name="T1" fmla="*/ 47 h 813"/>
                <a:gd name="T2" fmla="*/ 474 w 728"/>
                <a:gd name="T3" fmla="*/ 4 h 813"/>
                <a:gd name="T4" fmla="*/ 384 w 728"/>
                <a:gd name="T5" fmla="*/ 0 h 813"/>
                <a:gd name="T6" fmla="*/ 302 w 728"/>
                <a:gd name="T7" fmla="*/ 34 h 813"/>
                <a:gd name="T8" fmla="*/ 237 w 728"/>
                <a:gd name="T9" fmla="*/ 94 h 813"/>
                <a:gd name="T10" fmla="*/ 208 w 728"/>
                <a:gd name="T11" fmla="*/ 171 h 813"/>
                <a:gd name="T12" fmla="*/ 204 w 728"/>
                <a:gd name="T13" fmla="*/ 252 h 813"/>
                <a:gd name="T14" fmla="*/ 204 w 728"/>
                <a:gd name="T15" fmla="*/ 277 h 813"/>
                <a:gd name="T16" fmla="*/ 212 w 728"/>
                <a:gd name="T17" fmla="*/ 303 h 813"/>
                <a:gd name="T18" fmla="*/ 212 w 728"/>
                <a:gd name="T19" fmla="*/ 312 h 813"/>
                <a:gd name="T20" fmla="*/ 208 w 728"/>
                <a:gd name="T21" fmla="*/ 337 h 813"/>
                <a:gd name="T22" fmla="*/ 208 w 728"/>
                <a:gd name="T23" fmla="*/ 354 h 813"/>
                <a:gd name="T24" fmla="*/ 212 w 728"/>
                <a:gd name="T25" fmla="*/ 384 h 813"/>
                <a:gd name="T26" fmla="*/ 221 w 728"/>
                <a:gd name="T27" fmla="*/ 406 h 813"/>
                <a:gd name="T28" fmla="*/ 229 w 728"/>
                <a:gd name="T29" fmla="*/ 423 h 813"/>
                <a:gd name="T30" fmla="*/ 245 w 728"/>
                <a:gd name="T31" fmla="*/ 440 h 813"/>
                <a:gd name="T32" fmla="*/ 217 w 728"/>
                <a:gd name="T33" fmla="*/ 483 h 813"/>
                <a:gd name="T34" fmla="*/ 204 w 728"/>
                <a:gd name="T35" fmla="*/ 474 h 813"/>
                <a:gd name="T36" fmla="*/ 200 w 728"/>
                <a:gd name="T37" fmla="*/ 483 h 813"/>
                <a:gd name="T38" fmla="*/ 106 w 728"/>
                <a:gd name="T39" fmla="*/ 568 h 813"/>
                <a:gd name="T40" fmla="*/ 0 w 728"/>
                <a:gd name="T41" fmla="*/ 624 h 813"/>
                <a:gd name="T42" fmla="*/ 0 w 728"/>
                <a:gd name="T43" fmla="*/ 812 h 813"/>
                <a:gd name="T44" fmla="*/ 727 w 728"/>
                <a:gd name="T45" fmla="*/ 812 h 813"/>
                <a:gd name="T46" fmla="*/ 711 w 728"/>
                <a:gd name="T47" fmla="*/ 790 h 813"/>
                <a:gd name="T48" fmla="*/ 584 w 728"/>
                <a:gd name="T49" fmla="*/ 671 h 813"/>
                <a:gd name="T50" fmla="*/ 449 w 728"/>
                <a:gd name="T51" fmla="*/ 568 h 813"/>
                <a:gd name="T52" fmla="*/ 466 w 728"/>
                <a:gd name="T53" fmla="*/ 538 h 813"/>
                <a:gd name="T54" fmla="*/ 494 w 728"/>
                <a:gd name="T55" fmla="*/ 538 h 813"/>
                <a:gd name="T56" fmla="*/ 519 w 728"/>
                <a:gd name="T57" fmla="*/ 538 h 813"/>
                <a:gd name="T58" fmla="*/ 535 w 728"/>
                <a:gd name="T59" fmla="*/ 534 h 813"/>
                <a:gd name="T60" fmla="*/ 547 w 728"/>
                <a:gd name="T61" fmla="*/ 525 h 813"/>
                <a:gd name="T62" fmla="*/ 556 w 728"/>
                <a:gd name="T63" fmla="*/ 491 h 813"/>
                <a:gd name="T64" fmla="*/ 564 w 728"/>
                <a:gd name="T65" fmla="*/ 466 h 813"/>
                <a:gd name="T66" fmla="*/ 568 w 728"/>
                <a:gd name="T67" fmla="*/ 461 h 813"/>
                <a:gd name="T68" fmla="*/ 568 w 728"/>
                <a:gd name="T69" fmla="*/ 453 h 813"/>
                <a:gd name="T70" fmla="*/ 564 w 728"/>
                <a:gd name="T71" fmla="*/ 444 h 813"/>
                <a:gd name="T72" fmla="*/ 564 w 728"/>
                <a:gd name="T73" fmla="*/ 440 h 813"/>
                <a:gd name="T74" fmla="*/ 568 w 728"/>
                <a:gd name="T75" fmla="*/ 440 h 813"/>
                <a:gd name="T76" fmla="*/ 576 w 728"/>
                <a:gd name="T77" fmla="*/ 436 h 813"/>
                <a:gd name="T78" fmla="*/ 580 w 728"/>
                <a:gd name="T79" fmla="*/ 419 h 813"/>
                <a:gd name="T80" fmla="*/ 580 w 728"/>
                <a:gd name="T81" fmla="*/ 406 h 813"/>
                <a:gd name="T82" fmla="*/ 588 w 728"/>
                <a:gd name="T83" fmla="*/ 406 h 813"/>
                <a:gd name="T84" fmla="*/ 596 w 728"/>
                <a:gd name="T85" fmla="*/ 401 h 813"/>
                <a:gd name="T86" fmla="*/ 609 w 728"/>
                <a:gd name="T87" fmla="*/ 397 h 813"/>
                <a:gd name="T88" fmla="*/ 617 w 728"/>
                <a:gd name="T89" fmla="*/ 389 h 813"/>
                <a:gd name="T90" fmla="*/ 621 w 728"/>
                <a:gd name="T91" fmla="*/ 384 h 813"/>
                <a:gd name="T92" fmla="*/ 609 w 728"/>
                <a:gd name="T93" fmla="*/ 316 h 813"/>
                <a:gd name="T94" fmla="*/ 605 w 728"/>
                <a:gd name="T95" fmla="*/ 273 h 813"/>
                <a:gd name="T96" fmla="*/ 621 w 728"/>
                <a:gd name="T97" fmla="*/ 235 h 813"/>
                <a:gd name="T98" fmla="*/ 609 w 728"/>
                <a:gd name="T99" fmla="*/ 175 h 813"/>
                <a:gd name="T100" fmla="*/ 600 w 728"/>
                <a:gd name="T101" fmla="*/ 154 h 813"/>
                <a:gd name="T102" fmla="*/ 617 w 728"/>
                <a:gd name="T103" fmla="*/ 124 h 813"/>
                <a:gd name="T104" fmla="*/ 568 w 728"/>
                <a:gd name="T105" fmla="*/ 68 h 813"/>
                <a:gd name="T106" fmla="*/ 547 w 728"/>
                <a:gd name="T107" fmla="*/ 47 h 813"/>
                <a:gd name="T108" fmla="*/ 547 w 728"/>
                <a:gd name="T109" fmla="*/ 47 h 813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728"/>
                <a:gd name="T166" fmla="*/ 0 h 813"/>
                <a:gd name="T167" fmla="*/ 728 w 728"/>
                <a:gd name="T168" fmla="*/ 813 h 813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728" h="813">
                  <a:moveTo>
                    <a:pt x="547" y="47"/>
                  </a:moveTo>
                  <a:lnTo>
                    <a:pt x="474" y="4"/>
                  </a:lnTo>
                  <a:lnTo>
                    <a:pt x="384" y="0"/>
                  </a:lnTo>
                  <a:lnTo>
                    <a:pt x="302" y="34"/>
                  </a:lnTo>
                  <a:lnTo>
                    <a:pt x="237" y="94"/>
                  </a:lnTo>
                  <a:lnTo>
                    <a:pt x="208" y="171"/>
                  </a:lnTo>
                  <a:lnTo>
                    <a:pt x="204" y="252"/>
                  </a:lnTo>
                  <a:lnTo>
                    <a:pt x="204" y="277"/>
                  </a:lnTo>
                  <a:lnTo>
                    <a:pt x="212" y="303"/>
                  </a:lnTo>
                  <a:lnTo>
                    <a:pt x="212" y="312"/>
                  </a:lnTo>
                  <a:lnTo>
                    <a:pt x="208" y="337"/>
                  </a:lnTo>
                  <a:lnTo>
                    <a:pt x="208" y="354"/>
                  </a:lnTo>
                  <a:lnTo>
                    <a:pt x="212" y="384"/>
                  </a:lnTo>
                  <a:lnTo>
                    <a:pt x="221" y="406"/>
                  </a:lnTo>
                  <a:lnTo>
                    <a:pt x="229" y="423"/>
                  </a:lnTo>
                  <a:lnTo>
                    <a:pt x="245" y="440"/>
                  </a:lnTo>
                  <a:lnTo>
                    <a:pt x="217" y="483"/>
                  </a:lnTo>
                  <a:lnTo>
                    <a:pt x="204" y="474"/>
                  </a:lnTo>
                  <a:lnTo>
                    <a:pt x="200" y="483"/>
                  </a:lnTo>
                  <a:lnTo>
                    <a:pt x="106" y="568"/>
                  </a:lnTo>
                  <a:lnTo>
                    <a:pt x="0" y="624"/>
                  </a:lnTo>
                  <a:lnTo>
                    <a:pt x="0" y="812"/>
                  </a:lnTo>
                  <a:lnTo>
                    <a:pt x="727" y="812"/>
                  </a:lnTo>
                  <a:lnTo>
                    <a:pt x="711" y="790"/>
                  </a:lnTo>
                  <a:lnTo>
                    <a:pt x="584" y="671"/>
                  </a:lnTo>
                  <a:lnTo>
                    <a:pt x="449" y="568"/>
                  </a:lnTo>
                  <a:lnTo>
                    <a:pt x="466" y="538"/>
                  </a:lnTo>
                  <a:lnTo>
                    <a:pt x="494" y="538"/>
                  </a:lnTo>
                  <a:lnTo>
                    <a:pt x="519" y="538"/>
                  </a:lnTo>
                  <a:lnTo>
                    <a:pt x="535" y="534"/>
                  </a:lnTo>
                  <a:lnTo>
                    <a:pt x="547" y="525"/>
                  </a:lnTo>
                  <a:lnTo>
                    <a:pt x="556" y="491"/>
                  </a:lnTo>
                  <a:lnTo>
                    <a:pt x="564" y="466"/>
                  </a:lnTo>
                  <a:lnTo>
                    <a:pt x="568" y="461"/>
                  </a:lnTo>
                  <a:lnTo>
                    <a:pt x="568" y="453"/>
                  </a:lnTo>
                  <a:lnTo>
                    <a:pt x="564" y="444"/>
                  </a:lnTo>
                  <a:lnTo>
                    <a:pt x="564" y="440"/>
                  </a:lnTo>
                  <a:lnTo>
                    <a:pt x="568" y="440"/>
                  </a:lnTo>
                  <a:lnTo>
                    <a:pt x="576" y="436"/>
                  </a:lnTo>
                  <a:lnTo>
                    <a:pt x="580" y="419"/>
                  </a:lnTo>
                  <a:lnTo>
                    <a:pt x="580" y="406"/>
                  </a:lnTo>
                  <a:lnTo>
                    <a:pt x="588" y="406"/>
                  </a:lnTo>
                  <a:lnTo>
                    <a:pt x="596" y="401"/>
                  </a:lnTo>
                  <a:lnTo>
                    <a:pt x="609" y="397"/>
                  </a:lnTo>
                  <a:lnTo>
                    <a:pt x="617" y="389"/>
                  </a:lnTo>
                  <a:lnTo>
                    <a:pt x="621" y="384"/>
                  </a:lnTo>
                  <a:lnTo>
                    <a:pt x="609" y="316"/>
                  </a:lnTo>
                  <a:lnTo>
                    <a:pt x="605" y="273"/>
                  </a:lnTo>
                  <a:lnTo>
                    <a:pt x="621" y="235"/>
                  </a:lnTo>
                  <a:lnTo>
                    <a:pt x="609" y="175"/>
                  </a:lnTo>
                  <a:lnTo>
                    <a:pt x="600" y="154"/>
                  </a:lnTo>
                  <a:lnTo>
                    <a:pt x="617" y="124"/>
                  </a:lnTo>
                  <a:lnTo>
                    <a:pt x="568" y="68"/>
                  </a:lnTo>
                  <a:lnTo>
                    <a:pt x="547" y="4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89092" name="Group 72"/>
          <p:cNvGrpSpPr>
            <a:grpSpLocks/>
          </p:cNvGrpSpPr>
          <p:nvPr/>
        </p:nvGrpSpPr>
        <p:grpSpPr bwMode="auto">
          <a:xfrm>
            <a:off x="684213" y="3500438"/>
            <a:ext cx="3311525" cy="3070225"/>
            <a:chOff x="2936" y="2456"/>
            <a:chExt cx="937" cy="937"/>
          </a:xfrm>
        </p:grpSpPr>
        <p:sp>
          <p:nvSpPr>
            <p:cNvPr id="89094" name="Freeform 73"/>
            <p:cNvSpPr>
              <a:spLocks/>
            </p:cNvSpPr>
            <p:nvPr/>
          </p:nvSpPr>
          <p:spPr bwMode="auto">
            <a:xfrm>
              <a:off x="3214" y="2829"/>
              <a:ext cx="659" cy="564"/>
            </a:xfrm>
            <a:custGeom>
              <a:avLst/>
              <a:gdLst>
                <a:gd name="T0" fmla="*/ 118 w 659"/>
                <a:gd name="T1" fmla="*/ 563 h 564"/>
                <a:gd name="T2" fmla="*/ 658 w 659"/>
                <a:gd name="T3" fmla="*/ 563 h 564"/>
                <a:gd name="T4" fmla="*/ 658 w 659"/>
                <a:gd name="T5" fmla="*/ 136 h 564"/>
                <a:gd name="T6" fmla="*/ 225 w 659"/>
                <a:gd name="T7" fmla="*/ 0 h 564"/>
                <a:gd name="T8" fmla="*/ 0 w 659"/>
                <a:gd name="T9" fmla="*/ 182 h 564"/>
                <a:gd name="T10" fmla="*/ 118 w 659"/>
                <a:gd name="T11" fmla="*/ 563 h 56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59"/>
                <a:gd name="T19" fmla="*/ 0 h 564"/>
                <a:gd name="T20" fmla="*/ 659 w 659"/>
                <a:gd name="T21" fmla="*/ 564 h 56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59" h="564">
                  <a:moveTo>
                    <a:pt x="118" y="563"/>
                  </a:moveTo>
                  <a:lnTo>
                    <a:pt x="658" y="563"/>
                  </a:lnTo>
                  <a:lnTo>
                    <a:pt x="658" y="136"/>
                  </a:lnTo>
                  <a:lnTo>
                    <a:pt x="225" y="0"/>
                  </a:lnTo>
                  <a:lnTo>
                    <a:pt x="0" y="182"/>
                  </a:lnTo>
                  <a:lnTo>
                    <a:pt x="118" y="56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095" name="Freeform 74"/>
            <p:cNvSpPr>
              <a:spLocks/>
            </p:cNvSpPr>
            <p:nvPr/>
          </p:nvSpPr>
          <p:spPr bwMode="auto">
            <a:xfrm>
              <a:off x="3375" y="2807"/>
              <a:ext cx="377" cy="213"/>
            </a:xfrm>
            <a:custGeom>
              <a:avLst/>
              <a:gdLst>
                <a:gd name="T0" fmla="*/ 0 w 377"/>
                <a:gd name="T1" fmla="*/ 80 h 213"/>
                <a:gd name="T2" fmla="*/ 4 w 377"/>
                <a:gd name="T3" fmla="*/ 126 h 213"/>
                <a:gd name="T4" fmla="*/ 255 w 377"/>
                <a:gd name="T5" fmla="*/ 212 h 213"/>
                <a:gd name="T6" fmla="*/ 376 w 377"/>
                <a:gd name="T7" fmla="*/ 76 h 213"/>
                <a:gd name="T8" fmla="*/ 373 w 377"/>
                <a:gd name="T9" fmla="*/ 76 h 213"/>
                <a:gd name="T10" fmla="*/ 370 w 377"/>
                <a:gd name="T11" fmla="*/ 73 h 213"/>
                <a:gd name="T12" fmla="*/ 74 w 377"/>
                <a:gd name="T13" fmla="*/ 0 h 213"/>
                <a:gd name="T14" fmla="*/ 27 w 377"/>
                <a:gd name="T15" fmla="*/ 37 h 213"/>
                <a:gd name="T16" fmla="*/ 17 w 377"/>
                <a:gd name="T17" fmla="*/ 50 h 213"/>
                <a:gd name="T18" fmla="*/ 7 w 377"/>
                <a:gd name="T19" fmla="*/ 70 h 213"/>
                <a:gd name="T20" fmla="*/ 0 w 377"/>
                <a:gd name="T21" fmla="*/ 80 h 213"/>
                <a:gd name="T22" fmla="*/ 0 w 377"/>
                <a:gd name="T23" fmla="*/ 80 h 2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77"/>
                <a:gd name="T37" fmla="*/ 0 h 213"/>
                <a:gd name="T38" fmla="*/ 377 w 377"/>
                <a:gd name="T39" fmla="*/ 213 h 2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77" h="213">
                  <a:moveTo>
                    <a:pt x="0" y="80"/>
                  </a:moveTo>
                  <a:lnTo>
                    <a:pt x="4" y="126"/>
                  </a:lnTo>
                  <a:lnTo>
                    <a:pt x="255" y="212"/>
                  </a:lnTo>
                  <a:lnTo>
                    <a:pt x="376" y="76"/>
                  </a:lnTo>
                  <a:lnTo>
                    <a:pt x="373" y="76"/>
                  </a:lnTo>
                  <a:lnTo>
                    <a:pt x="370" y="73"/>
                  </a:lnTo>
                  <a:lnTo>
                    <a:pt x="74" y="0"/>
                  </a:lnTo>
                  <a:lnTo>
                    <a:pt x="27" y="37"/>
                  </a:lnTo>
                  <a:lnTo>
                    <a:pt x="17" y="50"/>
                  </a:lnTo>
                  <a:lnTo>
                    <a:pt x="7" y="70"/>
                  </a:lnTo>
                  <a:lnTo>
                    <a:pt x="0" y="8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096" name="Freeform 75"/>
            <p:cNvSpPr>
              <a:spLocks/>
            </p:cNvSpPr>
            <p:nvPr/>
          </p:nvSpPr>
          <p:spPr bwMode="auto">
            <a:xfrm>
              <a:off x="3379" y="2933"/>
              <a:ext cx="252" cy="107"/>
            </a:xfrm>
            <a:custGeom>
              <a:avLst/>
              <a:gdLst>
                <a:gd name="T0" fmla="*/ 251 w 252"/>
                <a:gd name="T1" fmla="*/ 106 h 107"/>
                <a:gd name="T2" fmla="*/ 251 w 252"/>
                <a:gd name="T3" fmla="*/ 86 h 107"/>
                <a:gd name="T4" fmla="*/ 0 w 252"/>
                <a:gd name="T5" fmla="*/ 0 h 107"/>
                <a:gd name="T6" fmla="*/ 0 w 252"/>
                <a:gd name="T7" fmla="*/ 20 h 107"/>
                <a:gd name="T8" fmla="*/ 251 w 252"/>
                <a:gd name="T9" fmla="*/ 106 h 107"/>
                <a:gd name="T10" fmla="*/ 251 w 252"/>
                <a:gd name="T11" fmla="*/ 106 h 10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2"/>
                <a:gd name="T19" fmla="*/ 0 h 107"/>
                <a:gd name="T20" fmla="*/ 252 w 252"/>
                <a:gd name="T21" fmla="*/ 107 h 10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2" h="107">
                  <a:moveTo>
                    <a:pt x="251" y="106"/>
                  </a:moveTo>
                  <a:lnTo>
                    <a:pt x="251" y="86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51" y="10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097" name="Freeform 76"/>
            <p:cNvSpPr>
              <a:spLocks/>
            </p:cNvSpPr>
            <p:nvPr/>
          </p:nvSpPr>
          <p:spPr bwMode="auto">
            <a:xfrm>
              <a:off x="3506" y="2860"/>
              <a:ext cx="229" cy="144"/>
            </a:xfrm>
            <a:custGeom>
              <a:avLst/>
              <a:gdLst>
                <a:gd name="T0" fmla="*/ 171 w 229"/>
                <a:gd name="T1" fmla="*/ 13 h 144"/>
                <a:gd name="T2" fmla="*/ 228 w 229"/>
                <a:gd name="T3" fmla="*/ 27 h 144"/>
                <a:gd name="T4" fmla="*/ 121 w 229"/>
                <a:gd name="T5" fmla="*/ 143 h 144"/>
                <a:gd name="T6" fmla="*/ 0 w 229"/>
                <a:gd name="T7" fmla="*/ 103 h 144"/>
                <a:gd name="T8" fmla="*/ 114 w 229"/>
                <a:gd name="T9" fmla="*/ 0 h 144"/>
                <a:gd name="T10" fmla="*/ 171 w 229"/>
                <a:gd name="T11" fmla="*/ 13 h 1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9"/>
                <a:gd name="T19" fmla="*/ 0 h 144"/>
                <a:gd name="T20" fmla="*/ 229 w 229"/>
                <a:gd name="T21" fmla="*/ 144 h 14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9" h="144">
                  <a:moveTo>
                    <a:pt x="171" y="13"/>
                  </a:moveTo>
                  <a:lnTo>
                    <a:pt x="228" y="27"/>
                  </a:lnTo>
                  <a:lnTo>
                    <a:pt x="121" y="143"/>
                  </a:lnTo>
                  <a:lnTo>
                    <a:pt x="0" y="103"/>
                  </a:lnTo>
                  <a:lnTo>
                    <a:pt x="114" y="0"/>
                  </a:lnTo>
                  <a:lnTo>
                    <a:pt x="171" y="13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098" name="Freeform 77"/>
            <p:cNvSpPr>
              <a:spLocks/>
            </p:cNvSpPr>
            <p:nvPr/>
          </p:nvSpPr>
          <p:spPr bwMode="auto">
            <a:xfrm>
              <a:off x="3382" y="2830"/>
              <a:ext cx="216" cy="124"/>
            </a:xfrm>
            <a:custGeom>
              <a:avLst/>
              <a:gdLst>
                <a:gd name="T0" fmla="*/ 0 w 216"/>
                <a:gd name="T1" fmla="*/ 93 h 124"/>
                <a:gd name="T2" fmla="*/ 108 w 216"/>
                <a:gd name="T3" fmla="*/ 0 h 124"/>
                <a:gd name="T4" fmla="*/ 215 w 216"/>
                <a:gd name="T5" fmla="*/ 27 h 124"/>
                <a:gd name="T6" fmla="*/ 104 w 216"/>
                <a:gd name="T7" fmla="*/ 123 h 124"/>
                <a:gd name="T8" fmla="*/ 0 w 216"/>
                <a:gd name="T9" fmla="*/ 93 h 1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6"/>
                <a:gd name="T16" fmla="*/ 0 h 124"/>
                <a:gd name="T17" fmla="*/ 216 w 216"/>
                <a:gd name="T18" fmla="*/ 124 h 1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6" h="124">
                  <a:moveTo>
                    <a:pt x="0" y="93"/>
                  </a:moveTo>
                  <a:lnTo>
                    <a:pt x="108" y="0"/>
                  </a:lnTo>
                  <a:lnTo>
                    <a:pt x="215" y="27"/>
                  </a:lnTo>
                  <a:lnTo>
                    <a:pt x="104" y="123"/>
                  </a:lnTo>
                  <a:lnTo>
                    <a:pt x="0" y="93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099" name="Freeform 78"/>
            <p:cNvSpPr>
              <a:spLocks/>
            </p:cNvSpPr>
            <p:nvPr/>
          </p:nvSpPr>
          <p:spPr bwMode="auto">
            <a:xfrm>
              <a:off x="3630" y="2883"/>
              <a:ext cx="129" cy="157"/>
            </a:xfrm>
            <a:custGeom>
              <a:avLst/>
              <a:gdLst>
                <a:gd name="T0" fmla="*/ 128 w 129"/>
                <a:gd name="T1" fmla="*/ 43 h 157"/>
                <a:gd name="T2" fmla="*/ 128 w 129"/>
                <a:gd name="T3" fmla="*/ 27 h 157"/>
                <a:gd name="T4" fmla="*/ 128 w 129"/>
                <a:gd name="T5" fmla="*/ 7 h 157"/>
                <a:gd name="T6" fmla="*/ 125 w 129"/>
                <a:gd name="T7" fmla="*/ 4 h 157"/>
                <a:gd name="T8" fmla="*/ 121 w 129"/>
                <a:gd name="T9" fmla="*/ 0 h 157"/>
                <a:gd name="T10" fmla="*/ 0 w 129"/>
                <a:gd name="T11" fmla="*/ 136 h 157"/>
                <a:gd name="T12" fmla="*/ 0 w 129"/>
                <a:gd name="T13" fmla="*/ 156 h 157"/>
                <a:gd name="T14" fmla="*/ 128 w 129"/>
                <a:gd name="T15" fmla="*/ 90 h 157"/>
                <a:gd name="T16" fmla="*/ 128 w 129"/>
                <a:gd name="T17" fmla="*/ 43 h 157"/>
                <a:gd name="T18" fmla="*/ 128 w 129"/>
                <a:gd name="T19" fmla="*/ 43 h 15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29"/>
                <a:gd name="T31" fmla="*/ 0 h 157"/>
                <a:gd name="T32" fmla="*/ 129 w 129"/>
                <a:gd name="T33" fmla="*/ 157 h 157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29" h="157">
                  <a:moveTo>
                    <a:pt x="128" y="43"/>
                  </a:moveTo>
                  <a:lnTo>
                    <a:pt x="128" y="27"/>
                  </a:lnTo>
                  <a:lnTo>
                    <a:pt x="128" y="7"/>
                  </a:lnTo>
                  <a:lnTo>
                    <a:pt x="125" y="4"/>
                  </a:lnTo>
                  <a:lnTo>
                    <a:pt x="121" y="0"/>
                  </a:lnTo>
                  <a:lnTo>
                    <a:pt x="0" y="136"/>
                  </a:lnTo>
                  <a:lnTo>
                    <a:pt x="0" y="156"/>
                  </a:lnTo>
                  <a:lnTo>
                    <a:pt x="128" y="90"/>
                  </a:lnTo>
                  <a:lnTo>
                    <a:pt x="128" y="4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0" name="Freeform 79"/>
            <p:cNvSpPr>
              <a:spLocks/>
            </p:cNvSpPr>
            <p:nvPr/>
          </p:nvSpPr>
          <p:spPr bwMode="auto">
            <a:xfrm>
              <a:off x="3355" y="2854"/>
              <a:ext cx="38" cy="143"/>
            </a:xfrm>
            <a:custGeom>
              <a:avLst/>
              <a:gdLst>
                <a:gd name="T0" fmla="*/ 24 w 38"/>
                <a:gd name="T1" fmla="*/ 106 h 143"/>
                <a:gd name="T2" fmla="*/ 24 w 38"/>
                <a:gd name="T3" fmla="*/ 99 h 143"/>
                <a:gd name="T4" fmla="*/ 24 w 38"/>
                <a:gd name="T5" fmla="*/ 79 h 143"/>
                <a:gd name="T6" fmla="*/ 20 w 38"/>
                <a:gd name="T7" fmla="*/ 33 h 143"/>
                <a:gd name="T8" fmla="*/ 14 w 38"/>
                <a:gd name="T9" fmla="*/ 19 h 143"/>
                <a:gd name="T10" fmla="*/ 14 w 38"/>
                <a:gd name="T11" fmla="*/ 16 h 143"/>
                <a:gd name="T12" fmla="*/ 10 w 38"/>
                <a:gd name="T13" fmla="*/ 0 h 143"/>
                <a:gd name="T14" fmla="*/ 4 w 38"/>
                <a:gd name="T15" fmla="*/ 3 h 143"/>
                <a:gd name="T16" fmla="*/ 4 w 38"/>
                <a:gd name="T17" fmla="*/ 16 h 143"/>
                <a:gd name="T18" fmla="*/ 0 w 38"/>
                <a:gd name="T19" fmla="*/ 16 h 143"/>
                <a:gd name="T20" fmla="*/ 0 w 38"/>
                <a:gd name="T21" fmla="*/ 16 h 143"/>
                <a:gd name="T22" fmla="*/ 4 w 38"/>
                <a:gd name="T23" fmla="*/ 43 h 143"/>
                <a:gd name="T24" fmla="*/ 7 w 38"/>
                <a:gd name="T25" fmla="*/ 86 h 143"/>
                <a:gd name="T26" fmla="*/ 7 w 38"/>
                <a:gd name="T27" fmla="*/ 135 h 143"/>
                <a:gd name="T28" fmla="*/ 7 w 38"/>
                <a:gd name="T29" fmla="*/ 135 h 143"/>
                <a:gd name="T30" fmla="*/ 14 w 38"/>
                <a:gd name="T31" fmla="*/ 142 h 143"/>
                <a:gd name="T32" fmla="*/ 27 w 38"/>
                <a:gd name="T33" fmla="*/ 142 h 143"/>
                <a:gd name="T34" fmla="*/ 34 w 38"/>
                <a:gd name="T35" fmla="*/ 135 h 143"/>
                <a:gd name="T36" fmla="*/ 37 w 38"/>
                <a:gd name="T37" fmla="*/ 119 h 143"/>
                <a:gd name="T38" fmla="*/ 37 w 38"/>
                <a:gd name="T39" fmla="*/ 116 h 143"/>
                <a:gd name="T40" fmla="*/ 24 w 38"/>
                <a:gd name="T41" fmla="*/ 106 h 143"/>
                <a:gd name="T42" fmla="*/ 24 w 38"/>
                <a:gd name="T43" fmla="*/ 106 h 14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38"/>
                <a:gd name="T67" fmla="*/ 0 h 143"/>
                <a:gd name="T68" fmla="*/ 38 w 38"/>
                <a:gd name="T69" fmla="*/ 143 h 14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38" h="143">
                  <a:moveTo>
                    <a:pt x="24" y="106"/>
                  </a:moveTo>
                  <a:lnTo>
                    <a:pt x="24" y="99"/>
                  </a:lnTo>
                  <a:lnTo>
                    <a:pt x="24" y="79"/>
                  </a:lnTo>
                  <a:lnTo>
                    <a:pt x="20" y="33"/>
                  </a:lnTo>
                  <a:lnTo>
                    <a:pt x="14" y="19"/>
                  </a:lnTo>
                  <a:lnTo>
                    <a:pt x="14" y="16"/>
                  </a:lnTo>
                  <a:lnTo>
                    <a:pt x="10" y="0"/>
                  </a:lnTo>
                  <a:lnTo>
                    <a:pt x="4" y="3"/>
                  </a:lnTo>
                  <a:lnTo>
                    <a:pt x="4" y="16"/>
                  </a:lnTo>
                  <a:lnTo>
                    <a:pt x="0" y="16"/>
                  </a:lnTo>
                  <a:lnTo>
                    <a:pt x="4" y="43"/>
                  </a:lnTo>
                  <a:lnTo>
                    <a:pt x="7" y="86"/>
                  </a:lnTo>
                  <a:lnTo>
                    <a:pt x="7" y="135"/>
                  </a:lnTo>
                  <a:lnTo>
                    <a:pt x="14" y="142"/>
                  </a:lnTo>
                  <a:lnTo>
                    <a:pt x="27" y="142"/>
                  </a:lnTo>
                  <a:lnTo>
                    <a:pt x="34" y="135"/>
                  </a:lnTo>
                  <a:lnTo>
                    <a:pt x="37" y="119"/>
                  </a:lnTo>
                  <a:lnTo>
                    <a:pt x="37" y="116"/>
                  </a:lnTo>
                  <a:lnTo>
                    <a:pt x="24" y="10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1" name="Freeform 80"/>
            <p:cNvSpPr>
              <a:spLocks/>
            </p:cNvSpPr>
            <p:nvPr/>
          </p:nvSpPr>
          <p:spPr bwMode="auto">
            <a:xfrm>
              <a:off x="3580" y="2880"/>
              <a:ext cx="129" cy="57"/>
            </a:xfrm>
            <a:custGeom>
              <a:avLst/>
              <a:gdLst>
                <a:gd name="T0" fmla="*/ 128 w 129"/>
                <a:gd name="T1" fmla="*/ 23 h 57"/>
                <a:gd name="T2" fmla="*/ 30 w 129"/>
                <a:gd name="T3" fmla="*/ 0 h 57"/>
                <a:gd name="T4" fmla="*/ 0 w 129"/>
                <a:gd name="T5" fmla="*/ 30 h 57"/>
                <a:gd name="T6" fmla="*/ 94 w 129"/>
                <a:gd name="T7" fmla="*/ 56 h 57"/>
                <a:gd name="T8" fmla="*/ 128 w 129"/>
                <a:gd name="T9" fmla="*/ 23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9"/>
                <a:gd name="T16" fmla="*/ 0 h 57"/>
                <a:gd name="T17" fmla="*/ 129 w 129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9" h="57">
                  <a:moveTo>
                    <a:pt x="128" y="23"/>
                  </a:moveTo>
                  <a:lnTo>
                    <a:pt x="30" y="0"/>
                  </a:lnTo>
                  <a:lnTo>
                    <a:pt x="0" y="30"/>
                  </a:lnTo>
                  <a:lnTo>
                    <a:pt x="94" y="56"/>
                  </a:lnTo>
                  <a:lnTo>
                    <a:pt x="128" y="23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2" name="Freeform 81"/>
            <p:cNvSpPr>
              <a:spLocks/>
            </p:cNvSpPr>
            <p:nvPr/>
          </p:nvSpPr>
          <p:spPr bwMode="auto">
            <a:xfrm>
              <a:off x="3526" y="2936"/>
              <a:ext cx="126" cy="54"/>
            </a:xfrm>
            <a:custGeom>
              <a:avLst/>
              <a:gdLst>
                <a:gd name="T0" fmla="*/ 71 w 126"/>
                <a:gd name="T1" fmla="*/ 14 h 54"/>
                <a:gd name="T2" fmla="*/ 21 w 126"/>
                <a:gd name="T3" fmla="*/ 0 h 54"/>
                <a:gd name="T4" fmla="*/ 0 w 126"/>
                <a:gd name="T5" fmla="*/ 17 h 54"/>
                <a:gd name="T6" fmla="*/ 104 w 126"/>
                <a:gd name="T7" fmla="*/ 53 h 54"/>
                <a:gd name="T8" fmla="*/ 125 w 126"/>
                <a:gd name="T9" fmla="*/ 30 h 54"/>
                <a:gd name="T10" fmla="*/ 71 w 126"/>
                <a:gd name="T11" fmla="*/ 14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26"/>
                <a:gd name="T19" fmla="*/ 0 h 54"/>
                <a:gd name="T20" fmla="*/ 126 w 126"/>
                <a:gd name="T21" fmla="*/ 54 h 5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26" h="54">
                  <a:moveTo>
                    <a:pt x="71" y="14"/>
                  </a:moveTo>
                  <a:lnTo>
                    <a:pt x="21" y="0"/>
                  </a:lnTo>
                  <a:lnTo>
                    <a:pt x="0" y="17"/>
                  </a:lnTo>
                  <a:lnTo>
                    <a:pt x="104" y="53"/>
                  </a:lnTo>
                  <a:lnTo>
                    <a:pt x="125" y="30"/>
                  </a:lnTo>
                  <a:lnTo>
                    <a:pt x="71" y="14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3" name="Freeform 82"/>
            <p:cNvSpPr>
              <a:spLocks/>
            </p:cNvSpPr>
            <p:nvPr/>
          </p:nvSpPr>
          <p:spPr bwMode="auto">
            <a:xfrm>
              <a:off x="3436" y="2844"/>
              <a:ext cx="88" cy="57"/>
            </a:xfrm>
            <a:custGeom>
              <a:avLst/>
              <a:gdLst>
                <a:gd name="T0" fmla="*/ 47 w 88"/>
                <a:gd name="T1" fmla="*/ 0 h 57"/>
                <a:gd name="T2" fmla="*/ 0 w 88"/>
                <a:gd name="T3" fmla="*/ 43 h 57"/>
                <a:gd name="T4" fmla="*/ 40 w 88"/>
                <a:gd name="T5" fmla="*/ 56 h 57"/>
                <a:gd name="T6" fmla="*/ 87 w 88"/>
                <a:gd name="T7" fmla="*/ 13 h 57"/>
                <a:gd name="T8" fmla="*/ 47 w 88"/>
                <a:gd name="T9" fmla="*/ 0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8"/>
                <a:gd name="T16" fmla="*/ 0 h 57"/>
                <a:gd name="T17" fmla="*/ 88 w 88"/>
                <a:gd name="T18" fmla="*/ 57 h 5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8" h="57">
                  <a:moveTo>
                    <a:pt x="47" y="0"/>
                  </a:moveTo>
                  <a:lnTo>
                    <a:pt x="0" y="43"/>
                  </a:lnTo>
                  <a:lnTo>
                    <a:pt x="40" y="56"/>
                  </a:lnTo>
                  <a:lnTo>
                    <a:pt x="87" y="13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4" name="Freeform 83"/>
            <p:cNvSpPr>
              <a:spLocks/>
            </p:cNvSpPr>
            <p:nvPr/>
          </p:nvSpPr>
          <p:spPr bwMode="auto">
            <a:xfrm>
              <a:off x="3292" y="2764"/>
              <a:ext cx="84" cy="74"/>
            </a:xfrm>
            <a:custGeom>
              <a:avLst/>
              <a:gdLst>
                <a:gd name="T0" fmla="*/ 60 w 84"/>
                <a:gd name="T1" fmla="*/ 0 h 74"/>
                <a:gd name="T2" fmla="*/ 57 w 84"/>
                <a:gd name="T3" fmla="*/ 0 h 74"/>
                <a:gd name="T4" fmla="*/ 57 w 84"/>
                <a:gd name="T5" fmla="*/ 0 h 74"/>
                <a:gd name="T6" fmla="*/ 50 w 84"/>
                <a:gd name="T7" fmla="*/ 0 h 74"/>
                <a:gd name="T8" fmla="*/ 40 w 84"/>
                <a:gd name="T9" fmla="*/ 0 h 74"/>
                <a:gd name="T10" fmla="*/ 37 w 84"/>
                <a:gd name="T11" fmla="*/ 3 h 74"/>
                <a:gd name="T12" fmla="*/ 37 w 84"/>
                <a:gd name="T13" fmla="*/ 7 h 74"/>
                <a:gd name="T14" fmla="*/ 33 w 84"/>
                <a:gd name="T15" fmla="*/ 3 h 74"/>
                <a:gd name="T16" fmla="*/ 30 w 84"/>
                <a:gd name="T17" fmla="*/ 3 h 74"/>
                <a:gd name="T18" fmla="*/ 20 w 84"/>
                <a:gd name="T19" fmla="*/ 13 h 74"/>
                <a:gd name="T20" fmla="*/ 13 w 84"/>
                <a:gd name="T21" fmla="*/ 27 h 74"/>
                <a:gd name="T22" fmla="*/ 3 w 84"/>
                <a:gd name="T23" fmla="*/ 33 h 74"/>
                <a:gd name="T24" fmla="*/ 0 w 84"/>
                <a:gd name="T25" fmla="*/ 40 h 74"/>
                <a:gd name="T26" fmla="*/ 3 w 84"/>
                <a:gd name="T27" fmla="*/ 53 h 74"/>
                <a:gd name="T28" fmla="*/ 10 w 84"/>
                <a:gd name="T29" fmla="*/ 63 h 74"/>
                <a:gd name="T30" fmla="*/ 23 w 84"/>
                <a:gd name="T31" fmla="*/ 70 h 74"/>
                <a:gd name="T32" fmla="*/ 43 w 84"/>
                <a:gd name="T33" fmla="*/ 73 h 74"/>
                <a:gd name="T34" fmla="*/ 63 w 84"/>
                <a:gd name="T35" fmla="*/ 66 h 74"/>
                <a:gd name="T36" fmla="*/ 63 w 84"/>
                <a:gd name="T37" fmla="*/ 73 h 74"/>
                <a:gd name="T38" fmla="*/ 67 w 84"/>
                <a:gd name="T39" fmla="*/ 70 h 74"/>
                <a:gd name="T40" fmla="*/ 67 w 84"/>
                <a:gd name="T41" fmla="*/ 66 h 74"/>
                <a:gd name="T42" fmla="*/ 77 w 84"/>
                <a:gd name="T43" fmla="*/ 53 h 74"/>
                <a:gd name="T44" fmla="*/ 83 w 84"/>
                <a:gd name="T45" fmla="*/ 47 h 74"/>
                <a:gd name="T46" fmla="*/ 83 w 84"/>
                <a:gd name="T47" fmla="*/ 40 h 74"/>
                <a:gd name="T48" fmla="*/ 80 w 84"/>
                <a:gd name="T49" fmla="*/ 40 h 74"/>
                <a:gd name="T50" fmla="*/ 77 w 84"/>
                <a:gd name="T51" fmla="*/ 37 h 74"/>
                <a:gd name="T52" fmla="*/ 67 w 84"/>
                <a:gd name="T53" fmla="*/ 40 h 74"/>
                <a:gd name="T54" fmla="*/ 63 w 84"/>
                <a:gd name="T55" fmla="*/ 43 h 74"/>
                <a:gd name="T56" fmla="*/ 60 w 84"/>
                <a:gd name="T57" fmla="*/ 43 h 74"/>
                <a:gd name="T58" fmla="*/ 60 w 84"/>
                <a:gd name="T59" fmla="*/ 43 h 74"/>
                <a:gd name="T60" fmla="*/ 57 w 84"/>
                <a:gd name="T61" fmla="*/ 40 h 74"/>
                <a:gd name="T62" fmla="*/ 50 w 84"/>
                <a:gd name="T63" fmla="*/ 40 h 74"/>
                <a:gd name="T64" fmla="*/ 57 w 84"/>
                <a:gd name="T65" fmla="*/ 37 h 74"/>
                <a:gd name="T66" fmla="*/ 60 w 84"/>
                <a:gd name="T67" fmla="*/ 27 h 74"/>
                <a:gd name="T68" fmla="*/ 70 w 84"/>
                <a:gd name="T69" fmla="*/ 20 h 74"/>
                <a:gd name="T70" fmla="*/ 67 w 84"/>
                <a:gd name="T71" fmla="*/ 17 h 74"/>
                <a:gd name="T72" fmla="*/ 63 w 84"/>
                <a:gd name="T73" fmla="*/ 13 h 74"/>
                <a:gd name="T74" fmla="*/ 50 w 84"/>
                <a:gd name="T75" fmla="*/ 23 h 74"/>
                <a:gd name="T76" fmla="*/ 47 w 84"/>
                <a:gd name="T77" fmla="*/ 20 h 74"/>
                <a:gd name="T78" fmla="*/ 47 w 84"/>
                <a:gd name="T79" fmla="*/ 17 h 74"/>
                <a:gd name="T80" fmla="*/ 40 w 84"/>
                <a:gd name="T81" fmla="*/ 17 h 74"/>
                <a:gd name="T82" fmla="*/ 50 w 84"/>
                <a:gd name="T83" fmla="*/ 10 h 74"/>
                <a:gd name="T84" fmla="*/ 50 w 84"/>
                <a:gd name="T85" fmla="*/ 7 h 74"/>
                <a:gd name="T86" fmla="*/ 60 w 84"/>
                <a:gd name="T87" fmla="*/ 0 h 74"/>
                <a:gd name="T88" fmla="*/ 60 w 84"/>
                <a:gd name="T89" fmla="*/ 0 h 7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84"/>
                <a:gd name="T136" fmla="*/ 0 h 74"/>
                <a:gd name="T137" fmla="*/ 84 w 84"/>
                <a:gd name="T138" fmla="*/ 74 h 7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84" h="74">
                  <a:moveTo>
                    <a:pt x="60" y="0"/>
                  </a:moveTo>
                  <a:lnTo>
                    <a:pt x="57" y="0"/>
                  </a:lnTo>
                  <a:lnTo>
                    <a:pt x="50" y="0"/>
                  </a:lnTo>
                  <a:lnTo>
                    <a:pt x="40" y="0"/>
                  </a:lnTo>
                  <a:lnTo>
                    <a:pt x="37" y="3"/>
                  </a:lnTo>
                  <a:lnTo>
                    <a:pt x="37" y="7"/>
                  </a:lnTo>
                  <a:lnTo>
                    <a:pt x="33" y="3"/>
                  </a:lnTo>
                  <a:lnTo>
                    <a:pt x="30" y="3"/>
                  </a:lnTo>
                  <a:lnTo>
                    <a:pt x="20" y="13"/>
                  </a:lnTo>
                  <a:lnTo>
                    <a:pt x="13" y="27"/>
                  </a:lnTo>
                  <a:lnTo>
                    <a:pt x="3" y="33"/>
                  </a:lnTo>
                  <a:lnTo>
                    <a:pt x="0" y="40"/>
                  </a:lnTo>
                  <a:lnTo>
                    <a:pt x="3" y="53"/>
                  </a:lnTo>
                  <a:lnTo>
                    <a:pt x="10" y="63"/>
                  </a:lnTo>
                  <a:lnTo>
                    <a:pt x="23" y="70"/>
                  </a:lnTo>
                  <a:lnTo>
                    <a:pt x="43" y="73"/>
                  </a:lnTo>
                  <a:lnTo>
                    <a:pt x="63" y="66"/>
                  </a:lnTo>
                  <a:lnTo>
                    <a:pt x="63" y="73"/>
                  </a:lnTo>
                  <a:lnTo>
                    <a:pt x="67" y="70"/>
                  </a:lnTo>
                  <a:lnTo>
                    <a:pt x="67" y="66"/>
                  </a:lnTo>
                  <a:lnTo>
                    <a:pt x="77" y="53"/>
                  </a:lnTo>
                  <a:lnTo>
                    <a:pt x="83" y="47"/>
                  </a:lnTo>
                  <a:lnTo>
                    <a:pt x="83" y="40"/>
                  </a:lnTo>
                  <a:lnTo>
                    <a:pt x="80" y="40"/>
                  </a:lnTo>
                  <a:lnTo>
                    <a:pt x="77" y="37"/>
                  </a:lnTo>
                  <a:lnTo>
                    <a:pt x="67" y="40"/>
                  </a:lnTo>
                  <a:lnTo>
                    <a:pt x="63" y="43"/>
                  </a:lnTo>
                  <a:lnTo>
                    <a:pt x="60" y="43"/>
                  </a:lnTo>
                  <a:lnTo>
                    <a:pt x="57" y="40"/>
                  </a:lnTo>
                  <a:lnTo>
                    <a:pt x="50" y="40"/>
                  </a:lnTo>
                  <a:lnTo>
                    <a:pt x="57" y="37"/>
                  </a:lnTo>
                  <a:lnTo>
                    <a:pt x="60" y="27"/>
                  </a:lnTo>
                  <a:lnTo>
                    <a:pt x="70" y="20"/>
                  </a:lnTo>
                  <a:lnTo>
                    <a:pt x="67" y="17"/>
                  </a:lnTo>
                  <a:lnTo>
                    <a:pt x="63" y="13"/>
                  </a:lnTo>
                  <a:lnTo>
                    <a:pt x="50" y="23"/>
                  </a:lnTo>
                  <a:lnTo>
                    <a:pt x="47" y="20"/>
                  </a:lnTo>
                  <a:lnTo>
                    <a:pt x="47" y="17"/>
                  </a:lnTo>
                  <a:lnTo>
                    <a:pt x="40" y="17"/>
                  </a:lnTo>
                  <a:lnTo>
                    <a:pt x="50" y="10"/>
                  </a:lnTo>
                  <a:lnTo>
                    <a:pt x="50" y="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5" name="Freeform 84"/>
            <p:cNvSpPr>
              <a:spLocks/>
            </p:cNvSpPr>
            <p:nvPr/>
          </p:nvSpPr>
          <p:spPr bwMode="auto">
            <a:xfrm>
              <a:off x="3020" y="2456"/>
              <a:ext cx="420" cy="342"/>
            </a:xfrm>
            <a:custGeom>
              <a:avLst/>
              <a:gdLst>
                <a:gd name="T0" fmla="*/ 221 w 420"/>
                <a:gd name="T1" fmla="*/ 328 h 342"/>
                <a:gd name="T2" fmla="*/ 248 w 420"/>
                <a:gd name="T3" fmla="*/ 335 h 342"/>
                <a:gd name="T4" fmla="*/ 275 w 420"/>
                <a:gd name="T5" fmla="*/ 341 h 342"/>
                <a:gd name="T6" fmla="*/ 288 w 420"/>
                <a:gd name="T7" fmla="*/ 331 h 342"/>
                <a:gd name="T8" fmla="*/ 302 w 420"/>
                <a:gd name="T9" fmla="*/ 311 h 342"/>
                <a:gd name="T10" fmla="*/ 305 w 420"/>
                <a:gd name="T11" fmla="*/ 311 h 342"/>
                <a:gd name="T12" fmla="*/ 309 w 420"/>
                <a:gd name="T13" fmla="*/ 315 h 342"/>
                <a:gd name="T14" fmla="*/ 309 w 420"/>
                <a:gd name="T15" fmla="*/ 311 h 342"/>
                <a:gd name="T16" fmla="*/ 312 w 420"/>
                <a:gd name="T17" fmla="*/ 308 h 342"/>
                <a:gd name="T18" fmla="*/ 312 w 420"/>
                <a:gd name="T19" fmla="*/ 308 h 342"/>
                <a:gd name="T20" fmla="*/ 315 w 420"/>
                <a:gd name="T21" fmla="*/ 302 h 342"/>
                <a:gd name="T22" fmla="*/ 325 w 420"/>
                <a:gd name="T23" fmla="*/ 298 h 342"/>
                <a:gd name="T24" fmla="*/ 329 w 420"/>
                <a:gd name="T25" fmla="*/ 298 h 342"/>
                <a:gd name="T26" fmla="*/ 332 w 420"/>
                <a:gd name="T27" fmla="*/ 292 h 342"/>
                <a:gd name="T28" fmla="*/ 332 w 420"/>
                <a:gd name="T29" fmla="*/ 282 h 342"/>
                <a:gd name="T30" fmla="*/ 349 w 420"/>
                <a:gd name="T31" fmla="*/ 282 h 342"/>
                <a:gd name="T32" fmla="*/ 355 w 420"/>
                <a:gd name="T33" fmla="*/ 278 h 342"/>
                <a:gd name="T34" fmla="*/ 352 w 420"/>
                <a:gd name="T35" fmla="*/ 258 h 342"/>
                <a:gd name="T36" fmla="*/ 355 w 420"/>
                <a:gd name="T37" fmla="*/ 222 h 342"/>
                <a:gd name="T38" fmla="*/ 369 w 420"/>
                <a:gd name="T39" fmla="*/ 202 h 342"/>
                <a:gd name="T40" fmla="*/ 382 w 420"/>
                <a:gd name="T41" fmla="*/ 166 h 342"/>
                <a:gd name="T42" fmla="*/ 396 w 420"/>
                <a:gd name="T43" fmla="*/ 156 h 342"/>
                <a:gd name="T44" fmla="*/ 409 w 420"/>
                <a:gd name="T45" fmla="*/ 149 h 342"/>
                <a:gd name="T46" fmla="*/ 416 w 420"/>
                <a:gd name="T47" fmla="*/ 136 h 342"/>
                <a:gd name="T48" fmla="*/ 419 w 420"/>
                <a:gd name="T49" fmla="*/ 126 h 342"/>
                <a:gd name="T50" fmla="*/ 419 w 420"/>
                <a:gd name="T51" fmla="*/ 116 h 342"/>
                <a:gd name="T52" fmla="*/ 409 w 420"/>
                <a:gd name="T53" fmla="*/ 96 h 342"/>
                <a:gd name="T54" fmla="*/ 392 w 420"/>
                <a:gd name="T55" fmla="*/ 83 h 342"/>
                <a:gd name="T56" fmla="*/ 376 w 420"/>
                <a:gd name="T57" fmla="*/ 76 h 342"/>
                <a:gd name="T58" fmla="*/ 359 w 420"/>
                <a:gd name="T59" fmla="*/ 70 h 342"/>
                <a:gd name="T60" fmla="*/ 315 w 420"/>
                <a:gd name="T61" fmla="*/ 43 h 342"/>
                <a:gd name="T62" fmla="*/ 268 w 420"/>
                <a:gd name="T63" fmla="*/ 17 h 342"/>
                <a:gd name="T64" fmla="*/ 245 w 420"/>
                <a:gd name="T65" fmla="*/ 7 h 342"/>
                <a:gd name="T66" fmla="*/ 218 w 420"/>
                <a:gd name="T67" fmla="*/ 0 h 342"/>
                <a:gd name="T68" fmla="*/ 188 w 420"/>
                <a:gd name="T69" fmla="*/ 3 h 342"/>
                <a:gd name="T70" fmla="*/ 144 w 420"/>
                <a:gd name="T71" fmla="*/ 23 h 342"/>
                <a:gd name="T72" fmla="*/ 104 w 420"/>
                <a:gd name="T73" fmla="*/ 56 h 342"/>
                <a:gd name="T74" fmla="*/ 54 w 420"/>
                <a:gd name="T75" fmla="*/ 146 h 342"/>
                <a:gd name="T76" fmla="*/ 30 w 420"/>
                <a:gd name="T77" fmla="*/ 172 h 342"/>
                <a:gd name="T78" fmla="*/ 7 w 420"/>
                <a:gd name="T79" fmla="*/ 205 h 342"/>
                <a:gd name="T80" fmla="*/ 0 w 420"/>
                <a:gd name="T81" fmla="*/ 229 h 342"/>
                <a:gd name="T82" fmla="*/ 0 w 420"/>
                <a:gd name="T83" fmla="*/ 245 h 342"/>
                <a:gd name="T84" fmla="*/ 13 w 420"/>
                <a:gd name="T85" fmla="*/ 268 h 342"/>
                <a:gd name="T86" fmla="*/ 27 w 420"/>
                <a:gd name="T87" fmla="*/ 278 h 342"/>
                <a:gd name="T88" fmla="*/ 221 w 420"/>
                <a:gd name="T89" fmla="*/ 328 h 342"/>
                <a:gd name="T90" fmla="*/ 221 w 420"/>
                <a:gd name="T91" fmla="*/ 328 h 342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420"/>
                <a:gd name="T139" fmla="*/ 0 h 342"/>
                <a:gd name="T140" fmla="*/ 420 w 420"/>
                <a:gd name="T141" fmla="*/ 342 h 342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420" h="342">
                  <a:moveTo>
                    <a:pt x="221" y="328"/>
                  </a:moveTo>
                  <a:lnTo>
                    <a:pt x="248" y="335"/>
                  </a:lnTo>
                  <a:lnTo>
                    <a:pt x="275" y="341"/>
                  </a:lnTo>
                  <a:lnTo>
                    <a:pt x="288" y="331"/>
                  </a:lnTo>
                  <a:lnTo>
                    <a:pt x="302" y="311"/>
                  </a:lnTo>
                  <a:lnTo>
                    <a:pt x="305" y="311"/>
                  </a:lnTo>
                  <a:lnTo>
                    <a:pt x="309" y="315"/>
                  </a:lnTo>
                  <a:lnTo>
                    <a:pt x="309" y="311"/>
                  </a:lnTo>
                  <a:lnTo>
                    <a:pt x="312" y="308"/>
                  </a:lnTo>
                  <a:lnTo>
                    <a:pt x="315" y="302"/>
                  </a:lnTo>
                  <a:lnTo>
                    <a:pt x="325" y="298"/>
                  </a:lnTo>
                  <a:lnTo>
                    <a:pt x="329" y="298"/>
                  </a:lnTo>
                  <a:lnTo>
                    <a:pt x="332" y="292"/>
                  </a:lnTo>
                  <a:lnTo>
                    <a:pt x="332" y="282"/>
                  </a:lnTo>
                  <a:lnTo>
                    <a:pt x="349" y="282"/>
                  </a:lnTo>
                  <a:lnTo>
                    <a:pt x="355" y="278"/>
                  </a:lnTo>
                  <a:lnTo>
                    <a:pt x="352" y="258"/>
                  </a:lnTo>
                  <a:lnTo>
                    <a:pt x="355" y="222"/>
                  </a:lnTo>
                  <a:lnTo>
                    <a:pt x="369" y="202"/>
                  </a:lnTo>
                  <a:lnTo>
                    <a:pt x="382" y="166"/>
                  </a:lnTo>
                  <a:lnTo>
                    <a:pt x="396" y="156"/>
                  </a:lnTo>
                  <a:lnTo>
                    <a:pt x="409" y="149"/>
                  </a:lnTo>
                  <a:lnTo>
                    <a:pt x="416" y="136"/>
                  </a:lnTo>
                  <a:lnTo>
                    <a:pt x="419" y="126"/>
                  </a:lnTo>
                  <a:lnTo>
                    <a:pt x="419" y="116"/>
                  </a:lnTo>
                  <a:lnTo>
                    <a:pt x="409" y="96"/>
                  </a:lnTo>
                  <a:lnTo>
                    <a:pt x="392" y="83"/>
                  </a:lnTo>
                  <a:lnTo>
                    <a:pt x="376" y="76"/>
                  </a:lnTo>
                  <a:lnTo>
                    <a:pt x="359" y="70"/>
                  </a:lnTo>
                  <a:lnTo>
                    <a:pt x="315" y="43"/>
                  </a:lnTo>
                  <a:lnTo>
                    <a:pt x="268" y="17"/>
                  </a:lnTo>
                  <a:lnTo>
                    <a:pt x="245" y="7"/>
                  </a:lnTo>
                  <a:lnTo>
                    <a:pt x="218" y="0"/>
                  </a:lnTo>
                  <a:lnTo>
                    <a:pt x="188" y="3"/>
                  </a:lnTo>
                  <a:lnTo>
                    <a:pt x="144" y="23"/>
                  </a:lnTo>
                  <a:lnTo>
                    <a:pt x="104" y="56"/>
                  </a:lnTo>
                  <a:lnTo>
                    <a:pt x="54" y="146"/>
                  </a:lnTo>
                  <a:lnTo>
                    <a:pt x="30" y="172"/>
                  </a:lnTo>
                  <a:lnTo>
                    <a:pt x="7" y="205"/>
                  </a:lnTo>
                  <a:lnTo>
                    <a:pt x="0" y="229"/>
                  </a:lnTo>
                  <a:lnTo>
                    <a:pt x="0" y="245"/>
                  </a:lnTo>
                  <a:lnTo>
                    <a:pt x="13" y="268"/>
                  </a:lnTo>
                  <a:lnTo>
                    <a:pt x="27" y="278"/>
                  </a:lnTo>
                  <a:lnTo>
                    <a:pt x="221" y="328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89106" name="Freeform 85"/>
            <p:cNvSpPr>
              <a:spLocks/>
            </p:cNvSpPr>
            <p:nvPr/>
          </p:nvSpPr>
          <p:spPr bwMode="auto">
            <a:xfrm>
              <a:off x="2936" y="2734"/>
              <a:ext cx="665" cy="657"/>
            </a:xfrm>
            <a:custGeom>
              <a:avLst/>
              <a:gdLst>
                <a:gd name="T0" fmla="*/ 382 w 665"/>
                <a:gd name="T1" fmla="*/ 623 h 657"/>
                <a:gd name="T2" fmla="*/ 382 w 665"/>
                <a:gd name="T3" fmla="*/ 580 h 657"/>
                <a:gd name="T4" fmla="*/ 456 w 665"/>
                <a:gd name="T5" fmla="*/ 547 h 657"/>
                <a:gd name="T6" fmla="*/ 500 w 665"/>
                <a:gd name="T7" fmla="*/ 517 h 657"/>
                <a:gd name="T8" fmla="*/ 517 w 665"/>
                <a:gd name="T9" fmla="*/ 504 h 657"/>
                <a:gd name="T10" fmla="*/ 580 w 665"/>
                <a:gd name="T11" fmla="*/ 504 h 657"/>
                <a:gd name="T12" fmla="*/ 634 w 665"/>
                <a:gd name="T13" fmla="*/ 487 h 657"/>
                <a:gd name="T14" fmla="*/ 658 w 665"/>
                <a:gd name="T15" fmla="*/ 477 h 657"/>
                <a:gd name="T16" fmla="*/ 651 w 665"/>
                <a:gd name="T17" fmla="*/ 461 h 657"/>
                <a:gd name="T18" fmla="*/ 664 w 665"/>
                <a:gd name="T19" fmla="*/ 454 h 657"/>
                <a:gd name="T20" fmla="*/ 654 w 665"/>
                <a:gd name="T21" fmla="*/ 431 h 657"/>
                <a:gd name="T22" fmla="*/ 661 w 665"/>
                <a:gd name="T23" fmla="*/ 414 h 657"/>
                <a:gd name="T24" fmla="*/ 647 w 665"/>
                <a:gd name="T25" fmla="*/ 401 h 657"/>
                <a:gd name="T26" fmla="*/ 621 w 665"/>
                <a:gd name="T27" fmla="*/ 398 h 657"/>
                <a:gd name="T28" fmla="*/ 567 w 665"/>
                <a:gd name="T29" fmla="*/ 342 h 657"/>
                <a:gd name="T30" fmla="*/ 567 w 665"/>
                <a:gd name="T31" fmla="*/ 405 h 657"/>
                <a:gd name="T32" fmla="*/ 513 w 665"/>
                <a:gd name="T33" fmla="*/ 441 h 657"/>
                <a:gd name="T34" fmla="*/ 480 w 665"/>
                <a:gd name="T35" fmla="*/ 441 h 657"/>
                <a:gd name="T36" fmla="*/ 433 w 665"/>
                <a:gd name="T37" fmla="*/ 441 h 657"/>
                <a:gd name="T38" fmla="*/ 366 w 665"/>
                <a:gd name="T39" fmla="*/ 458 h 657"/>
                <a:gd name="T40" fmla="*/ 325 w 665"/>
                <a:gd name="T41" fmla="*/ 454 h 657"/>
                <a:gd name="T42" fmla="*/ 299 w 665"/>
                <a:gd name="T43" fmla="*/ 428 h 657"/>
                <a:gd name="T44" fmla="*/ 325 w 665"/>
                <a:gd name="T45" fmla="*/ 361 h 657"/>
                <a:gd name="T46" fmla="*/ 352 w 665"/>
                <a:gd name="T47" fmla="*/ 295 h 657"/>
                <a:gd name="T48" fmla="*/ 406 w 665"/>
                <a:gd name="T49" fmla="*/ 279 h 657"/>
                <a:gd name="T50" fmla="*/ 429 w 665"/>
                <a:gd name="T51" fmla="*/ 259 h 657"/>
                <a:gd name="T52" fmla="*/ 426 w 665"/>
                <a:gd name="T53" fmla="*/ 219 h 657"/>
                <a:gd name="T54" fmla="*/ 419 w 665"/>
                <a:gd name="T55" fmla="*/ 136 h 657"/>
                <a:gd name="T56" fmla="*/ 429 w 665"/>
                <a:gd name="T57" fmla="*/ 120 h 657"/>
                <a:gd name="T58" fmla="*/ 439 w 665"/>
                <a:gd name="T59" fmla="*/ 153 h 657"/>
                <a:gd name="T60" fmla="*/ 466 w 665"/>
                <a:gd name="T61" fmla="*/ 110 h 657"/>
                <a:gd name="T62" fmla="*/ 470 w 665"/>
                <a:gd name="T63" fmla="*/ 80 h 657"/>
                <a:gd name="T64" fmla="*/ 460 w 665"/>
                <a:gd name="T65" fmla="*/ 60 h 657"/>
                <a:gd name="T66" fmla="*/ 446 w 665"/>
                <a:gd name="T67" fmla="*/ 40 h 657"/>
                <a:gd name="T68" fmla="*/ 426 w 665"/>
                <a:gd name="T69" fmla="*/ 27 h 657"/>
                <a:gd name="T70" fmla="*/ 406 w 665"/>
                <a:gd name="T71" fmla="*/ 37 h 657"/>
                <a:gd name="T72" fmla="*/ 403 w 665"/>
                <a:gd name="T73" fmla="*/ 47 h 657"/>
                <a:gd name="T74" fmla="*/ 419 w 665"/>
                <a:gd name="T75" fmla="*/ 43 h 657"/>
                <a:gd name="T76" fmla="*/ 416 w 665"/>
                <a:gd name="T77" fmla="*/ 57 h 657"/>
                <a:gd name="T78" fmla="*/ 413 w 665"/>
                <a:gd name="T79" fmla="*/ 70 h 657"/>
                <a:gd name="T80" fmla="*/ 419 w 665"/>
                <a:gd name="T81" fmla="*/ 73 h 657"/>
                <a:gd name="T82" fmla="*/ 436 w 665"/>
                <a:gd name="T83" fmla="*/ 70 h 657"/>
                <a:gd name="T84" fmla="*/ 433 w 665"/>
                <a:gd name="T85" fmla="*/ 86 h 657"/>
                <a:gd name="T86" fmla="*/ 419 w 665"/>
                <a:gd name="T87" fmla="*/ 103 h 657"/>
                <a:gd name="T88" fmla="*/ 393 w 665"/>
                <a:gd name="T89" fmla="*/ 100 h 657"/>
                <a:gd name="T90" fmla="*/ 366 w 665"/>
                <a:gd name="T91" fmla="*/ 110 h 657"/>
                <a:gd name="T92" fmla="*/ 379 w 665"/>
                <a:gd name="T93" fmla="*/ 149 h 657"/>
                <a:gd name="T94" fmla="*/ 352 w 665"/>
                <a:gd name="T95" fmla="*/ 179 h 657"/>
                <a:gd name="T96" fmla="*/ 305 w 665"/>
                <a:gd name="T97" fmla="*/ 50 h 657"/>
                <a:gd name="T98" fmla="*/ 44 w 665"/>
                <a:gd name="T99" fmla="*/ 80 h 657"/>
                <a:gd name="T100" fmla="*/ 7 w 665"/>
                <a:gd name="T101" fmla="*/ 232 h 657"/>
                <a:gd name="T102" fmla="*/ 30 w 665"/>
                <a:gd name="T103" fmla="*/ 521 h 657"/>
                <a:gd name="T104" fmla="*/ 27 w 665"/>
                <a:gd name="T105" fmla="*/ 656 h 657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665"/>
                <a:gd name="T160" fmla="*/ 0 h 657"/>
                <a:gd name="T161" fmla="*/ 665 w 665"/>
                <a:gd name="T162" fmla="*/ 657 h 657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665" h="657">
                  <a:moveTo>
                    <a:pt x="393" y="656"/>
                  </a:moveTo>
                  <a:lnTo>
                    <a:pt x="389" y="640"/>
                  </a:lnTo>
                  <a:lnTo>
                    <a:pt x="382" y="623"/>
                  </a:lnTo>
                  <a:lnTo>
                    <a:pt x="325" y="593"/>
                  </a:lnTo>
                  <a:lnTo>
                    <a:pt x="369" y="583"/>
                  </a:lnTo>
                  <a:lnTo>
                    <a:pt x="382" y="580"/>
                  </a:lnTo>
                  <a:lnTo>
                    <a:pt x="403" y="567"/>
                  </a:lnTo>
                  <a:lnTo>
                    <a:pt x="419" y="560"/>
                  </a:lnTo>
                  <a:lnTo>
                    <a:pt x="456" y="547"/>
                  </a:lnTo>
                  <a:lnTo>
                    <a:pt x="490" y="534"/>
                  </a:lnTo>
                  <a:lnTo>
                    <a:pt x="493" y="530"/>
                  </a:lnTo>
                  <a:lnTo>
                    <a:pt x="500" y="517"/>
                  </a:lnTo>
                  <a:lnTo>
                    <a:pt x="503" y="514"/>
                  </a:lnTo>
                  <a:lnTo>
                    <a:pt x="513" y="511"/>
                  </a:lnTo>
                  <a:lnTo>
                    <a:pt x="517" y="504"/>
                  </a:lnTo>
                  <a:lnTo>
                    <a:pt x="520" y="504"/>
                  </a:lnTo>
                  <a:lnTo>
                    <a:pt x="557" y="501"/>
                  </a:lnTo>
                  <a:lnTo>
                    <a:pt x="580" y="504"/>
                  </a:lnTo>
                  <a:lnTo>
                    <a:pt x="614" y="501"/>
                  </a:lnTo>
                  <a:lnTo>
                    <a:pt x="624" y="497"/>
                  </a:lnTo>
                  <a:lnTo>
                    <a:pt x="634" y="487"/>
                  </a:lnTo>
                  <a:lnTo>
                    <a:pt x="647" y="484"/>
                  </a:lnTo>
                  <a:lnTo>
                    <a:pt x="654" y="481"/>
                  </a:lnTo>
                  <a:lnTo>
                    <a:pt x="658" y="477"/>
                  </a:lnTo>
                  <a:lnTo>
                    <a:pt x="654" y="467"/>
                  </a:lnTo>
                  <a:lnTo>
                    <a:pt x="651" y="461"/>
                  </a:lnTo>
                  <a:lnTo>
                    <a:pt x="654" y="458"/>
                  </a:lnTo>
                  <a:lnTo>
                    <a:pt x="661" y="458"/>
                  </a:lnTo>
                  <a:lnTo>
                    <a:pt x="664" y="454"/>
                  </a:lnTo>
                  <a:lnTo>
                    <a:pt x="664" y="448"/>
                  </a:lnTo>
                  <a:lnTo>
                    <a:pt x="661" y="441"/>
                  </a:lnTo>
                  <a:lnTo>
                    <a:pt x="654" y="431"/>
                  </a:lnTo>
                  <a:lnTo>
                    <a:pt x="658" y="428"/>
                  </a:lnTo>
                  <a:lnTo>
                    <a:pt x="661" y="421"/>
                  </a:lnTo>
                  <a:lnTo>
                    <a:pt x="661" y="414"/>
                  </a:lnTo>
                  <a:lnTo>
                    <a:pt x="661" y="411"/>
                  </a:lnTo>
                  <a:lnTo>
                    <a:pt x="661" y="408"/>
                  </a:lnTo>
                  <a:lnTo>
                    <a:pt x="647" y="401"/>
                  </a:lnTo>
                  <a:lnTo>
                    <a:pt x="627" y="401"/>
                  </a:lnTo>
                  <a:lnTo>
                    <a:pt x="624" y="401"/>
                  </a:lnTo>
                  <a:lnTo>
                    <a:pt x="621" y="398"/>
                  </a:lnTo>
                  <a:lnTo>
                    <a:pt x="607" y="398"/>
                  </a:lnTo>
                  <a:lnTo>
                    <a:pt x="577" y="335"/>
                  </a:lnTo>
                  <a:lnTo>
                    <a:pt x="567" y="342"/>
                  </a:lnTo>
                  <a:lnTo>
                    <a:pt x="577" y="358"/>
                  </a:lnTo>
                  <a:lnTo>
                    <a:pt x="594" y="398"/>
                  </a:lnTo>
                  <a:lnTo>
                    <a:pt x="567" y="405"/>
                  </a:lnTo>
                  <a:lnTo>
                    <a:pt x="543" y="418"/>
                  </a:lnTo>
                  <a:lnTo>
                    <a:pt x="527" y="434"/>
                  </a:lnTo>
                  <a:lnTo>
                    <a:pt x="513" y="441"/>
                  </a:lnTo>
                  <a:lnTo>
                    <a:pt x="500" y="444"/>
                  </a:lnTo>
                  <a:lnTo>
                    <a:pt x="497" y="441"/>
                  </a:lnTo>
                  <a:lnTo>
                    <a:pt x="480" y="441"/>
                  </a:lnTo>
                  <a:lnTo>
                    <a:pt x="463" y="441"/>
                  </a:lnTo>
                  <a:lnTo>
                    <a:pt x="446" y="444"/>
                  </a:lnTo>
                  <a:lnTo>
                    <a:pt x="433" y="441"/>
                  </a:lnTo>
                  <a:lnTo>
                    <a:pt x="416" y="451"/>
                  </a:lnTo>
                  <a:lnTo>
                    <a:pt x="396" y="454"/>
                  </a:lnTo>
                  <a:lnTo>
                    <a:pt x="366" y="458"/>
                  </a:lnTo>
                  <a:lnTo>
                    <a:pt x="339" y="461"/>
                  </a:lnTo>
                  <a:lnTo>
                    <a:pt x="335" y="458"/>
                  </a:lnTo>
                  <a:lnTo>
                    <a:pt x="325" y="454"/>
                  </a:lnTo>
                  <a:lnTo>
                    <a:pt x="312" y="454"/>
                  </a:lnTo>
                  <a:lnTo>
                    <a:pt x="299" y="458"/>
                  </a:lnTo>
                  <a:lnTo>
                    <a:pt x="299" y="428"/>
                  </a:lnTo>
                  <a:lnTo>
                    <a:pt x="309" y="408"/>
                  </a:lnTo>
                  <a:lnTo>
                    <a:pt x="322" y="388"/>
                  </a:lnTo>
                  <a:lnTo>
                    <a:pt x="325" y="361"/>
                  </a:lnTo>
                  <a:lnTo>
                    <a:pt x="325" y="335"/>
                  </a:lnTo>
                  <a:lnTo>
                    <a:pt x="325" y="308"/>
                  </a:lnTo>
                  <a:lnTo>
                    <a:pt x="352" y="295"/>
                  </a:lnTo>
                  <a:lnTo>
                    <a:pt x="376" y="295"/>
                  </a:lnTo>
                  <a:lnTo>
                    <a:pt x="396" y="292"/>
                  </a:lnTo>
                  <a:lnTo>
                    <a:pt x="406" y="279"/>
                  </a:lnTo>
                  <a:lnTo>
                    <a:pt x="419" y="275"/>
                  </a:lnTo>
                  <a:lnTo>
                    <a:pt x="433" y="259"/>
                  </a:lnTo>
                  <a:lnTo>
                    <a:pt x="429" y="259"/>
                  </a:lnTo>
                  <a:lnTo>
                    <a:pt x="426" y="255"/>
                  </a:lnTo>
                  <a:lnTo>
                    <a:pt x="426" y="219"/>
                  </a:lnTo>
                  <a:lnTo>
                    <a:pt x="423" y="163"/>
                  </a:lnTo>
                  <a:lnTo>
                    <a:pt x="419" y="136"/>
                  </a:lnTo>
                  <a:lnTo>
                    <a:pt x="423" y="136"/>
                  </a:lnTo>
                  <a:lnTo>
                    <a:pt x="423" y="123"/>
                  </a:lnTo>
                  <a:lnTo>
                    <a:pt x="429" y="120"/>
                  </a:lnTo>
                  <a:lnTo>
                    <a:pt x="433" y="136"/>
                  </a:lnTo>
                  <a:lnTo>
                    <a:pt x="433" y="139"/>
                  </a:lnTo>
                  <a:lnTo>
                    <a:pt x="439" y="153"/>
                  </a:lnTo>
                  <a:lnTo>
                    <a:pt x="446" y="143"/>
                  </a:lnTo>
                  <a:lnTo>
                    <a:pt x="456" y="123"/>
                  </a:lnTo>
                  <a:lnTo>
                    <a:pt x="466" y="110"/>
                  </a:lnTo>
                  <a:lnTo>
                    <a:pt x="473" y="96"/>
                  </a:lnTo>
                  <a:lnTo>
                    <a:pt x="473" y="86"/>
                  </a:lnTo>
                  <a:lnTo>
                    <a:pt x="470" y="80"/>
                  </a:lnTo>
                  <a:lnTo>
                    <a:pt x="463" y="77"/>
                  </a:lnTo>
                  <a:lnTo>
                    <a:pt x="463" y="70"/>
                  </a:lnTo>
                  <a:lnTo>
                    <a:pt x="460" y="60"/>
                  </a:lnTo>
                  <a:lnTo>
                    <a:pt x="450" y="53"/>
                  </a:lnTo>
                  <a:lnTo>
                    <a:pt x="446" y="50"/>
                  </a:lnTo>
                  <a:lnTo>
                    <a:pt x="446" y="40"/>
                  </a:lnTo>
                  <a:lnTo>
                    <a:pt x="443" y="33"/>
                  </a:lnTo>
                  <a:lnTo>
                    <a:pt x="433" y="30"/>
                  </a:lnTo>
                  <a:lnTo>
                    <a:pt x="426" y="27"/>
                  </a:lnTo>
                  <a:lnTo>
                    <a:pt x="419" y="30"/>
                  </a:lnTo>
                  <a:lnTo>
                    <a:pt x="416" y="30"/>
                  </a:lnTo>
                  <a:lnTo>
                    <a:pt x="406" y="37"/>
                  </a:lnTo>
                  <a:lnTo>
                    <a:pt x="406" y="40"/>
                  </a:lnTo>
                  <a:lnTo>
                    <a:pt x="389" y="55"/>
                  </a:lnTo>
                  <a:lnTo>
                    <a:pt x="403" y="47"/>
                  </a:lnTo>
                  <a:lnTo>
                    <a:pt x="403" y="50"/>
                  </a:lnTo>
                  <a:lnTo>
                    <a:pt x="406" y="53"/>
                  </a:lnTo>
                  <a:lnTo>
                    <a:pt x="419" y="43"/>
                  </a:lnTo>
                  <a:lnTo>
                    <a:pt x="423" y="47"/>
                  </a:lnTo>
                  <a:lnTo>
                    <a:pt x="426" y="50"/>
                  </a:lnTo>
                  <a:lnTo>
                    <a:pt x="416" y="57"/>
                  </a:lnTo>
                  <a:lnTo>
                    <a:pt x="413" y="67"/>
                  </a:lnTo>
                  <a:lnTo>
                    <a:pt x="406" y="70"/>
                  </a:lnTo>
                  <a:lnTo>
                    <a:pt x="413" y="70"/>
                  </a:lnTo>
                  <a:lnTo>
                    <a:pt x="416" y="73"/>
                  </a:lnTo>
                  <a:lnTo>
                    <a:pt x="419" y="73"/>
                  </a:lnTo>
                  <a:lnTo>
                    <a:pt x="423" y="70"/>
                  </a:lnTo>
                  <a:lnTo>
                    <a:pt x="433" y="67"/>
                  </a:lnTo>
                  <a:lnTo>
                    <a:pt x="436" y="70"/>
                  </a:lnTo>
                  <a:lnTo>
                    <a:pt x="439" y="70"/>
                  </a:lnTo>
                  <a:lnTo>
                    <a:pt x="439" y="77"/>
                  </a:lnTo>
                  <a:lnTo>
                    <a:pt x="433" y="86"/>
                  </a:lnTo>
                  <a:lnTo>
                    <a:pt x="423" y="96"/>
                  </a:lnTo>
                  <a:lnTo>
                    <a:pt x="423" y="100"/>
                  </a:lnTo>
                  <a:lnTo>
                    <a:pt x="419" y="103"/>
                  </a:lnTo>
                  <a:lnTo>
                    <a:pt x="419" y="96"/>
                  </a:lnTo>
                  <a:lnTo>
                    <a:pt x="406" y="100"/>
                  </a:lnTo>
                  <a:lnTo>
                    <a:pt x="393" y="100"/>
                  </a:lnTo>
                  <a:lnTo>
                    <a:pt x="379" y="96"/>
                  </a:lnTo>
                  <a:lnTo>
                    <a:pt x="362" y="86"/>
                  </a:lnTo>
                  <a:lnTo>
                    <a:pt x="366" y="110"/>
                  </a:lnTo>
                  <a:lnTo>
                    <a:pt x="372" y="123"/>
                  </a:lnTo>
                  <a:lnTo>
                    <a:pt x="379" y="136"/>
                  </a:lnTo>
                  <a:lnTo>
                    <a:pt x="379" y="149"/>
                  </a:lnTo>
                  <a:lnTo>
                    <a:pt x="376" y="156"/>
                  </a:lnTo>
                  <a:lnTo>
                    <a:pt x="362" y="169"/>
                  </a:lnTo>
                  <a:lnTo>
                    <a:pt x="352" y="179"/>
                  </a:lnTo>
                  <a:lnTo>
                    <a:pt x="349" y="173"/>
                  </a:lnTo>
                  <a:lnTo>
                    <a:pt x="335" y="106"/>
                  </a:lnTo>
                  <a:lnTo>
                    <a:pt x="305" y="50"/>
                  </a:lnTo>
                  <a:lnTo>
                    <a:pt x="111" y="0"/>
                  </a:lnTo>
                  <a:lnTo>
                    <a:pt x="64" y="53"/>
                  </a:lnTo>
                  <a:lnTo>
                    <a:pt x="44" y="80"/>
                  </a:lnTo>
                  <a:lnTo>
                    <a:pt x="27" y="116"/>
                  </a:lnTo>
                  <a:lnTo>
                    <a:pt x="13" y="186"/>
                  </a:lnTo>
                  <a:lnTo>
                    <a:pt x="7" y="232"/>
                  </a:lnTo>
                  <a:lnTo>
                    <a:pt x="0" y="358"/>
                  </a:lnTo>
                  <a:lnTo>
                    <a:pt x="0" y="484"/>
                  </a:lnTo>
                  <a:lnTo>
                    <a:pt x="30" y="521"/>
                  </a:lnTo>
                  <a:lnTo>
                    <a:pt x="40" y="547"/>
                  </a:lnTo>
                  <a:lnTo>
                    <a:pt x="20" y="587"/>
                  </a:lnTo>
                  <a:lnTo>
                    <a:pt x="27" y="656"/>
                  </a:lnTo>
                  <a:lnTo>
                    <a:pt x="393" y="656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89107" name="Group 86"/>
            <p:cNvGrpSpPr>
              <a:grpSpLocks/>
            </p:cNvGrpSpPr>
            <p:nvPr/>
          </p:nvGrpSpPr>
          <p:grpSpPr bwMode="auto">
            <a:xfrm>
              <a:off x="3426" y="3095"/>
              <a:ext cx="373" cy="227"/>
              <a:chOff x="3426" y="3095"/>
              <a:chExt cx="373" cy="227"/>
            </a:xfrm>
          </p:grpSpPr>
          <p:sp>
            <p:nvSpPr>
              <p:cNvPr id="89109" name="Freeform 87"/>
              <p:cNvSpPr>
                <a:spLocks/>
              </p:cNvSpPr>
              <p:nvPr/>
            </p:nvSpPr>
            <p:spPr bwMode="auto">
              <a:xfrm>
                <a:off x="3597" y="3182"/>
                <a:ext cx="68" cy="54"/>
              </a:xfrm>
              <a:custGeom>
                <a:avLst/>
                <a:gdLst>
                  <a:gd name="T0" fmla="*/ 0 w 68"/>
                  <a:gd name="T1" fmla="*/ 10 h 54"/>
                  <a:gd name="T2" fmla="*/ 54 w 68"/>
                  <a:gd name="T3" fmla="*/ 53 h 54"/>
                  <a:gd name="T4" fmla="*/ 67 w 68"/>
                  <a:gd name="T5" fmla="*/ 46 h 54"/>
                  <a:gd name="T6" fmla="*/ 0 w 68"/>
                  <a:gd name="T7" fmla="*/ 0 h 54"/>
                  <a:gd name="T8" fmla="*/ 0 w 68"/>
                  <a:gd name="T9" fmla="*/ 6 h 54"/>
                  <a:gd name="T10" fmla="*/ 0 w 68"/>
                  <a:gd name="T11" fmla="*/ 10 h 54"/>
                  <a:gd name="T12" fmla="*/ 0 w 68"/>
                  <a:gd name="T13" fmla="*/ 10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8"/>
                  <a:gd name="T22" fmla="*/ 0 h 54"/>
                  <a:gd name="T23" fmla="*/ 68 w 68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8" h="54">
                    <a:moveTo>
                      <a:pt x="0" y="10"/>
                    </a:moveTo>
                    <a:lnTo>
                      <a:pt x="54" y="53"/>
                    </a:lnTo>
                    <a:lnTo>
                      <a:pt x="67" y="46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0" name="Freeform 88"/>
              <p:cNvSpPr>
                <a:spLocks/>
              </p:cNvSpPr>
              <p:nvPr/>
            </p:nvSpPr>
            <p:spPr bwMode="auto">
              <a:xfrm>
                <a:off x="3587" y="3192"/>
                <a:ext cx="65" cy="47"/>
              </a:xfrm>
              <a:custGeom>
                <a:avLst/>
                <a:gdLst>
                  <a:gd name="T0" fmla="*/ 3 w 65"/>
                  <a:gd name="T1" fmla="*/ 9 h 47"/>
                  <a:gd name="T2" fmla="*/ 47 w 65"/>
                  <a:gd name="T3" fmla="*/ 46 h 47"/>
                  <a:gd name="T4" fmla="*/ 64 w 65"/>
                  <a:gd name="T5" fmla="*/ 43 h 47"/>
                  <a:gd name="T6" fmla="*/ 10 w 65"/>
                  <a:gd name="T7" fmla="*/ 0 h 47"/>
                  <a:gd name="T8" fmla="*/ 3 w 65"/>
                  <a:gd name="T9" fmla="*/ 0 h 47"/>
                  <a:gd name="T10" fmla="*/ 0 w 65"/>
                  <a:gd name="T11" fmla="*/ 3 h 47"/>
                  <a:gd name="T12" fmla="*/ 3 w 65"/>
                  <a:gd name="T13" fmla="*/ 9 h 47"/>
                  <a:gd name="T14" fmla="*/ 3 w 65"/>
                  <a:gd name="T15" fmla="*/ 9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5"/>
                  <a:gd name="T25" fmla="*/ 0 h 47"/>
                  <a:gd name="T26" fmla="*/ 65 w 65"/>
                  <a:gd name="T27" fmla="*/ 47 h 4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5" h="47">
                    <a:moveTo>
                      <a:pt x="3" y="9"/>
                    </a:moveTo>
                    <a:lnTo>
                      <a:pt x="47" y="46"/>
                    </a:lnTo>
                    <a:lnTo>
                      <a:pt x="64" y="43"/>
                    </a:lnTo>
                    <a:lnTo>
                      <a:pt x="10" y="0"/>
                    </a:lnTo>
                    <a:lnTo>
                      <a:pt x="3" y="0"/>
                    </a:lnTo>
                    <a:lnTo>
                      <a:pt x="0" y="3"/>
                    </a:lnTo>
                    <a:lnTo>
                      <a:pt x="3" y="9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1" name="Freeform 89"/>
              <p:cNvSpPr>
                <a:spLocks/>
              </p:cNvSpPr>
              <p:nvPr/>
            </p:nvSpPr>
            <p:spPr bwMode="auto">
              <a:xfrm>
                <a:off x="3580" y="3102"/>
                <a:ext cx="216" cy="107"/>
              </a:xfrm>
              <a:custGeom>
                <a:avLst/>
                <a:gdLst>
                  <a:gd name="T0" fmla="*/ 10 w 216"/>
                  <a:gd name="T1" fmla="*/ 37 h 107"/>
                  <a:gd name="T2" fmla="*/ 20 w 216"/>
                  <a:gd name="T3" fmla="*/ 33 h 107"/>
                  <a:gd name="T4" fmla="*/ 30 w 216"/>
                  <a:gd name="T5" fmla="*/ 37 h 107"/>
                  <a:gd name="T6" fmla="*/ 81 w 216"/>
                  <a:gd name="T7" fmla="*/ 73 h 107"/>
                  <a:gd name="T8" fmla="*/ 128 w 216"/>
                  <a:gd name="T9" fmla="*/ 106 h 107"/>
                  <a:gd name="T10" fmla="*/ 148 w 216"/>
                  <a:gd name="T11" fmla="*/ 99 h 107"/>
                  <a:gd name="T12" fmla="*/ 37 w 216"/>
                  <a:gd name="T13" fmla="*/ 27 h 107"/>
                  <a:gd name="T14" fmla="*/ 87 w 216"/>
                  <a:gd name="T15" fmla="*/ 7 h 107"/>
                  <a:gd name="T16" fmla="*/ 97 w 216"/>
                  <a:gd name="T17" fmla="*/ 10 h 107"/>
                  <a:gd name="T18" fmla="*/ 151 w 216"/>
                  <a:gd name="T19" fmla="*/ 46 h 107"/>
                  <a:gd name="T20" fmla="*/ 205 w 216"/>
                  <a:gd name="T21" fmla="*/ 80 h 107"/>
                  <a:gd name="T22" fmla="*/ 215 w 216"/>
                  <a:gd name="T23" fmla="*/ 76 h 107"/>
                  <a:gd name="T24" fmla="*/ 94 w 216"/>
                  <a:gd name="T25" fmla="*/ 0 h 107"/>
                  <a:gd name="T26" fmla="*/ 0 w 216"/>
                  <a:gd name="T27" fmla="*/ 33 h 107"/>
                  <a:gd name="T28" fmla="*/ 10 w 216"/>
                  <a:gd name="T29" fmla="*/ 37 h 107"/>
                  <a:gd name="T30" fmla="*/ 10 w 216"/>
                  <a:gd name="T31" fmla="*/ 37 h 10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16"/>
                  <a:gd name="T49" fmla="*/ 0 h 107"/>
                  <a:gd name="T50" fmla="*/ 216 w 216"/>
                  <a:gd name="T51" fmla="*/ 107 h 107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16" h="107">
                    <a:moveTo>
                      <a:pt x="10" y="37"/>
                    </a:moveTo>
                    <a:lnTo>
                      <a:pt x="20" y="33"/>
                    </a:lnTo>
                    <a:lnTo>
                      <a:pt x="30" y="37"/>
                    </a:lnTo>
                    <a:lnTo>
                      <a:pt x="81" y="73"/>
                    </a:lnTo>
                    <a:lnTo>
                      <a:pt x="128" y="106"/>
                    </a:lnTo>
                    <a:lnTo>
                      <a:pt x="148" y="99"/>
                    </a:lnTo>
                    <a:lnTo>
                      <a:pt x="37" y="27"/>
                    </a:lnTo>
                    <a:lnTo>
                      <a:pt x="87" y="7"/>
                    </a:lnTo>
                    <a:lnTo>
                      <a:pt x="97" y="10"/>
                    </a:lnTo>
                    <a:lnTo>
                      <a:pt x="151" y="46"/>
                    </a:lnTo>
                    <a:lnTo>
                      <a:pt x="205" y="80"/>
                    </a:lnTo>
                    <a:lnTo>
                      <a:pt x="215" y="76"/>
                    </a:lnTo>
                    <a:lnTo>
                      <a:pt x="94" y="0"/>
                    </a:lnTo>
                    <a:lnTo>
                      <a:pt x="0" y="33"/>
                    </a:lnTo>
                    <a:lnTo>
                      <a:pt x="10" y="3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2" name="Freeform 90"/>
              <p:cNvSpPr>
                <a:spLocks/>
              </p:cNvSpPr>
              <p:nvPr/>
            </p:nvSpPr>
            <p:spPr bwMode="auto">
              <a:xfrm>
                <a:off x="3637" y="3112"/>
                <a:ext cx="135" cy="87"/>
              </a:xfrm>
              <a:custGeom>
                <a:avLst/>
                <a:gdLst>
                  <a:gd name="T0" fmla="*/ 134 w 135"/>
                  <a:gd name="T1" fmla="*/ 76 h 87"/>
                  <a:gd name="T2" fmla="*/ 84 w 135"/>
                  <a:gd name="T3" fmla="*/ 40 h 87"/>
                  <a:gd name="T4" fmla="*/ 94 w 135"/>
                  <a:gd name="T5" fmla="*/ 36 h 87"/>
                  <a:gd name="T6" fmla="*/ 40 w 135"/>
                  <a:gd name="T7" fmla="*/ 0 h 87"/>
                  <a:gd name="T8" fmla="*/ 0 w 135"/>
                  <a:gd name="T9" fmla="*/ 17 h 87"/>
                  <a:gd name="T10" fmla="*/ 104 w 135"/>
                  <a:gd name="T11" fmla="*/ 86 h 87"/>
                  <a:gd name="T12" fmla="*/ 134 w 135"/>
                  <a:gd name="T13" fmla="*/ 76 h 87"/>
                  <a:gd name="T14" fmla="*/ 134 w 135"/>
                  <a:gd name="T15" fmla="*/ 76 h 8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35"/>
                  <a:gd name="T25" fmla="*/ 0 h 87"/>
                  <a:gd name="T26" fmla="*/ 135 w 135"/>
                  <a:gd name="T27" fmla="*/ 87 h 87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35" h="87">
                    <a:moveTo>
                      <a:pt x="134" y="76"/>
                    </a:moveTo>
                    <a:lnTo>
                      <a:pt x="84" y="40"/>
                    </a:lnTo>
                    <a:lnTo>
                      <a:pt x="94" y="36"/>
                    </a:lnTo>
                    <a:lnTo>
                      <a:pt x="40" y="0"/>
                    </a:lnTo>
                    <a:lnTo>
                      <a:pt x="0" y="17"/>
                    </a:lnTo>
                    <a:lnTo>
                      <a:pt x="104" y="86"/>
                    </a:lnTo>
                    <a:lnTo>
                      <a:pt x="134" y="7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3" name="Freeform 91"/>
              <p:cNvSpPr>
                <a:spLocks/>
              </p:cNvSpPr>
              <p:nvPr/>
            </p:nvSpPr>
            <p:spPr bwMode="auto">
              <a:xfrm>
                <a:off x="3617" y="3109"/>
                <a:ext cx="125" cy="93"/>
              </a:xfrm>
              <a:custGeom>
                <a:avLst/>
                <a:gdLst>
                  <a:gd name="T0" fmla="*/ 124 w 125"/>
                  <a:gd name="T1" fmla="*/ 89 h 93"/>
                  <a:gd name="T2" fmla="*/ 20 w 125"/>
                  <a:gd name="T3" fmla="*/ 20 h 93"/>
                  <a:gd name="T4" fmla="*/ 60 w 125"/>
                  <a:gd name="T5" fmla="*/ 3 h 93"/>
                  <a:gd name="T6" fmla="*/ 50 w 125"/>
                  <a:gd name="T7" fmla="*/ 0 h 93"/>
                  <a:gd name="T8" fmla="*/ 0 w 125"/>
                  <a:gd name="T9" fmla="*/ 20 h 93"/>
                  <a:gd name="T10" fmla="*/ 111 w 125"/>
                  <a:gd name="T11" fmla="*/ 92 h 93"/>
                  <a:gd name="T12" fmla="*/ 124 w 125"/>
                  <a:gd name="T13" fmla="*/ 89 h 93"/>
                  <a:gd name="T14" fmla="*/ 124 w 125"/>
                  <a:gd name="T15" fmla="*/ 89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5"/>
                  <a:gd name="T25" fmla="*/ 0 h 93"/>
                  <a:gd name="T26" fmla="*/ 125 w 125"/>
                  <a:gd name="T27" fmla="*/ 93 h 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5" h="93">
                    <a:moveTo>
                      <a:pt x="124" y="89"/>
                    </a:moveTo>
                    <a:lnTo>
                      <a:pt x="20" y="20"/>
                    </a:lnTo>
                    <a:lnTo>
                      <a:pt x="60" y="3"/>
                    </a:lnTo>
                    <a:lnTo>
                      <a:pt x="50" y="0"/>
                    </a:lnTo>
                    <a:lnTo>
                      <a:pt x="0" y="20"/>
                    </a:lnTo>
                    <a:lnTo>
                      <a:pt x="111" y="92"/>
                    </a:lnTo>
                    <a:lnTo>
                      <a:pt x="124" y="89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4" name="Freeform 92"/>
              <p:cNvSpPr>
                <a:spLocks/>
              </p:cNvSpPr>
              <p:nvPr/>
            </p:nvSpPr>
            <p:spPr bwMode="auto">
              <a:xfrm>
                <a:off x="3560" y="3095"/>
                <a:ext cx="115" cy="45"/>
              </a:xfrm>
              <a:custGeom>
                <a:avLst/>
                <a:gdLst>
                  <a:gd name="T0" fmla="*/ 20 w 115"/>
                  <a:gd name="T1" fmla="*/ 40 h 45"/>
                  <a:gd name="T2" fmla="*/ 114 w 115"/>
                  <a:gd name="T3" fmla="*/ 7 h 45"/>
                  <a:gd name="T4" fmla="*/ 104 w 115"/>
                  <a:gd name="T5" fmla="*/ 0 h 45"/>
                  <a:gd name="T6" fmla="*/ 0 w 115"/>
                  <a:gd name="T7" fmla="*/ 40 h 45"/>
                  <a:gd name="T8" fmla="*/ 3 w 115"/>
                  <a:gd name="T9" fmla="*/ 40 h 45"/>
                  <a:gd name="T10" fmla="*/ 10 w 115"/>
                  <a:gd name="T11" fmla="*/ 44 h 45"/>
                  <a:gd name="T12" fmla="*/ 20 w 115"/>
                  <a:gd name="T13" fmla="*/ 40 h 45"/>
                  <a:gd name="T14" fmla="*/ 20 w 115"/>
                  <a:gd name="T15" fmla="*/ 40 h 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15"/>
                  <a:gd name="T25" fmla="*/ 0 h 45"/>
                  <a:gd name="T26" fmla="*/ 115 w 115"/>
                  <a:gd name="T27" fmla="*/ 45 h 4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15" h="45">
                    <a:moveTo>
                      <a:pt x="20" y="40"/>
                    </a:moveTo>
                    <a:lnTo>
                      <a:pt x="114" y="7"/>
                    </a:lnTo>
                    <a:lnTo>
                      <a:pt x="104" y="0"/>
                    </a:lnTo>
                    <a:lnTo>
                      <a:pt x="0" y="40"/>
                    </a:lnTo>
                    <a:lnTo>
                      <a:pt x="3" y="40"/>
                    </a:lnTo>
                    <a:lnTo>
                      <a:pt x="10" y="44"/>
                    </a:lnTo>
                    <a:lnTo>
                      <a:pt x="20" y="4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5" name="Freeform 93"/>
              <p:cNvSpPr>
                <a:spLocks/>
              </p:cNvSpPr>
              <p:nvPr/>
            </p:nvSpPr>
            <p:spPr bwMode="auto">
              <a:xfrm>
                <a:off x="3590" y="3139"/>
                <a:ext cx="109" cy="90"/>
              </a:xfrm>
              <a:custGeom>
                <a:avLst/>
                <a:gdLst>
                  <a:gd name="T0" fmla="*/ 7 w 109"/>
                  <a:gd name="T1" fmla="*/ 43 h 90"/>
                  <a:gd name="T2" fmla="*/ 74 w 109"/>
                  <a:gd name="T3" fmla="*/ 89 h 90"/>
                  <a:gd name="T4" fmla="*/ 108 w 109"/>
                  <a:gd name="T5" fmla="*/ 76 h 90"/>
                  <a:gd name="T6" fmla="*/ 61 w 109"/>
                  <a:gd name="T7" fmla="*/ 43 h 90"/>
                  <a:gd name="T8" fmla="*/ 74 w 109"/>
                  <a:gd name="T9" fmla="*/ 36 h 90"/>
                  <a:gd name="T10" fmla="*/ 20 w 109"/>
                  <a:gd name="T11" fmla="*/ 0 h 90"/>
                  <a:gd name="T12" fmla="*/ 7 w 109"/>
                  <a:gd name="T13" fmla="*/ 6 h 90"/>
                  <a:gd name="T14" fmla="*/ 7 w 109"/>
                  <a:gd name="T15" fmla="*/ 9 h 90"/>
                  <a:gd name="T16" fmla="*/ 7 w 109"/>
                  <a:gd name="T17" fmla="*/ 16 h 90"/>
                  <a:gd name="T18" fmla="*/ 4 w 109"/>
                  <a:gd name="T19" fmla="*/ 23 h 90"/>
                  <a:gd name="T20" fmla="*/ 0 w 109"/>
                  <a:gd name="T21" fmla="*/ 26 h 90"/>
                  <a:gd name="T22" fmla="*/ 7 w 109"/>
                  <a:gd name="T23" fmla="*/ 36 h 90"/>
                  <a:gd name="T24" fmla="*/ 7 w 109"/>
                  <a:gd name="T25" fmla="*/ 43 h 90"/>
                  <a:gd name="T26" fmla="*/ 7 w 109"/>
                  <a:gd name="T27" fmla="*/ 43 h 9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09"/>
                  <a:gd name="T43" fmla="*/ 0 h 90"/>
                  <a:gd name="T44" fmla="*/ 109 w 109"/>
                  <a:gd name="T45" fmla="*/ 90 h 9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09" h="90">
                    <a:moveTo>
                      <a:pt x="7" y="43"/>
                    </a:moveTo>
                    <a:lnTo>
                      <a:pt x="74" y="89"/>
                    </a:lnTo>
                    <a:lnTo>
                      <a:pt x="108" y="76"/>
                    </a:lnTo>
                    <a:lnTo>
                      <a:pt x="61" y="43"/>
                    </a:lnTo>
                    <a:lnTo>
                      <a:pt x="74" y="36"/>
                    </a:lnTo>
                    <a:lnTo>
                      <a:pt x="20" y="0"/>
                    </a:lnTo>
                    <a:lnTo>
                      <a:pt x="7" y="6"/>
                    </a:lnTo>
                    <a:lnTo>
                      <a:pt x="7" y="9"/>
                    </a:lnTo>
                    <a:lnTo>
                      <a:pt x="7" y="16"/>
                    </a:lnTo>
                    <a:lnTo>
                      <a:pt x="4" y="23"/>
                    </a:lnTo>
                    <a:lnTo>
                      <a:pt x="0" y="26"/>
                    </a:lnTo>
                    <a:lnTo>
                      <a:pt x="7" y="36"/>
                    </a:lnTo>
                    <a:lnTo>
                      <a:pt x="7" y="4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6" name="Freeform 94"/>
              <p:cNvSpPr>
                <a:spLocks/>
              </p:cNvSpPr>
              <p:nvPr/>
            </p:nvSpPr>
            <p:spPr bwMode="auto">
              <a:xfrm>
                <a:off x="3456" y="3235"/>
                <a:ext cx="82" cy="54"/>
              </a:xfrm>
              <a:custGeom>
                <a:avLst/>
                <a:gdLst>
                  <a:gd name="T0" fmla="*/ 0 w 82"/>
                  <a:gd name="T1" fmla="*/ 3 h 54"/>
                  <a:gd name="T2" fmla="*/ 47 w 82"/>
                  <a:gd name="T3" fmla="*/ 53 h 54"/>
                  <a:gd name="T4" fmla="*/ 81 w 82"/>
                  <a:gd name="T5" fmla="*/ 39 h 54"/>
                  <a:gd name="T6" fmla="*/ 37 w 82"/>
                  <a:gd name="T7" fmla="*/ 0 h 54"/>
                  <a:gd name="T8" fmla="*/ 27 w 82"/>
                  <a:gd name="T9" fmla="*/ 0 h 54"/>
                  <a:gd name="T10" fmla="*/ 0 w 82"/>
                  <a:gd name="T11" fmla="*/ 3 h 54"/>
                  <a:gd name="T12" fmla="*/ 0 w 82"/>
                  <a:gd name="T13" fmla="*/ 3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82"/>
                  <a:gd name="T22" fmla="*/ 0 h 54"/>
                  <a:gd name="T23" fmla="*/ 82 w 82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82" h="54">
                    <a:moveTo>
                      <a:pt x="0" y="3"/>
                    </a:moveTo>
                    <a:lnTo>
                      <a:pt x="47" y="53"/>
                    </a:lnTo>
                    <a:lnTo>
                      <a:pt x="81" y="39"/>
                    </a:lnTo>
                    <a:lnTo>
                      <a:pt x="37" y="0"/>
                    </a:lnTo>
                    <a:lnTo>
                      <a:pt x="27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7" name="Freeform 95"/>
              <p:cNvSpPr>
                <a:spLocks/>
              </p:cNvSpPr>
              <p:nvPr/>
            </p:nvSpPr>
            <p:spPr bwMode="auto">
              <a:xfrm>
                <a:off x="3426" y="3251"/>
                <a:ext cx="54" cy="71"/>
              </a:xfrm>
              <a:custGeom>
                <a:avLst/>
                <a:gdLst>
                  <a:gd name="T0" fmla="*/ 0 w 54"/>
                  <a:gd name="T1" fmla="*/ 17 h 71"/>
                  <a:gd name="T2" fmla="*/ 53 w 54"/>
                  <a:gd name="T3" fmla="*/ 70 h 71"/>
                  <a:gd name="T4" fmla="*/ 53 w 54"/>
                  <a:gd name="T5" fmla="*/ 43 h 71"/>
                  <a:gd name="T6" fmla="*/ 10 w 54"/>
                  <a:gd name="T7" fmla="*/ 0 h 71"/>
                  <a:gd name="T8" fmla="*/ 10 w 54"/>
                  <a:gd name="T9" fmla="*/ 4 h 71"/>
                  <a:gd name="T10" fmla="*/ 3 w 54"/>
                  <a:gd name="T11" fmla="*/ 13 h 71"/>
                  <a:gd name="T12" fmla="*/ 0 w 54"/>
                  <a:gd name="T13" fmla="*/ 17 h 71"/>
                  <a:gd name="T14" fmla="*/ 0 w 54"/>
                  <a:gd name="T15" fmla="*/ 17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4"/>
                  <a:gd name="T25" fmla="*/ 0 h 71"/>
                  <a:gd name="T26" fmla="*/ 54 w 54"/>
                  <a:gd name="T27" fmla="*/ 71 h 7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4" h="71">
                    <a:moveTo>
                      <a:pt x="0" y="17"/>
                    </a:moveTo>
                    <a:lnTo>
                      <a:pt x="53" y="70"/>
                    </a:lnTo>
                    <a:lnTo>
                      <a:pt x="53" y="43"/>
                    </a:lnTo>
                    <a:lnTo>
                      <a:pt x="10" y="0"/>
                    </a:lnTo>
                    <a:lnTo>
                      <a:pt x="10" y="4"/>
                    </a:lnTo>
                    <a:lnTo>
                      <a:pt x="3" y="13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8" name="Freeform 96"/>
              <p:cNvSpPr>
                <a:spLocks/>
              </p:cNvSpPr>
              <p:nvPr/>
            </p:nvSpPr>
            <p:spPr bwMode="auto">
              <a:xfrm>
                <a:off x="3553" y="3215"/>
                <a:ext cx="68" cy="44"/>
              </a:xfrm>
              <a:custGeom>
                <a:avLst/>
                <a:gdLst>
                  <a:gd name="T0" fmla="*/ 0 w 68"/>
                  <a:gd name="T1" fmla="*/ 20 h 44"/>
                  <a:gd name="T2" fmla="*/ 24 w 68"/>
                  <a:gd name="T3" fmla="*/ 43 h 44"/>
                  <a:gd name="T4" fmla="*/ 67 w 68"/>
                  <a:gd name="T5" fmla="*/ 26 h 44"/>
                  <a:gd name="T6" fmla="*/ 37 w 68"/>
                  <a:gd name="T7" fmla="*/ 0 h 44"/>
                  <a:gd name="T8" fmla="*/ 30 w 68"/>
                  <a:gd name="T9" fmla="*/ 3 h 44"/>
                  <a:gd name="T10" fmla="*/ 17 w 68"/>
                  <a:gd name="T11" fmla="*/ 6 h 44"/>
                  <a:gd name="T12" fmla="*/ 7 w 68"/>
                  <a:gd name="T13" fmla="*/ 16 h 44"/>
                  <a:gd name="T14" fmla="*/ 0 w 68"/>
                  <a:gd name="T15" fmla="*/ 20 h 44"/>
                  <a:gd name="T16" fmla="*/ 0 w 68"/>
                  <a:gd name="T17" fmla="*/ 20 h 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68"/>
                  <a:gd name="T28" fmla="*/ 0 h 44"/>
                  <a:gd name="T29" fmla="*/ 68 w 68"/>
                  <a:gd name="T30" fmla="*/ 44 h 44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68" h="44">
                    <a:moveTo>
                      <a:pt x="0" y="20"/>
                    </a:moveTo>
                    <a:lnTo>
                      <a:pt x="24" y="43"/>
                    </a:lnTo>
                    <a:lnTo>
                      <a:pt x="67" y="26"/>
                    </a:lnTo>
                    <a:lnTo>
                      <a:pt x="37" y="0"/>
                    </a:lnTo>
                    <a:lnTo>
                      <a:pt x="30" y="3"/>
                    </a:lnTo>
                    <a:lnTo>
                      <a:pt x="17" y="6"/>
                    </a:lnTo>
                    <a:lnTo>
                      <a:pt x="7" y="16"/>
                    </a:lnTo>
                    <a:lnTo>
                      <a:pt x="0" y="2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19" name="Freeform 97"/>
              <p:cNvSpPr>
                <a:spLocks/>
              </p:cNvSpPr>
              <p:nvPr/>
            </p:nvSpPr>
            <p:spPr bwMode="auto">
              <a:xfrm>
                <a:off x="3721" y="3148"/>
                <a:ext cx="65" cy="41"/>
              </a:xfrm>
              <a:custGeom>
                <a:avLst/>
                <a:gdLst>
                  <a:gd name="T0" fmla="*/ 64 w 65"/>
                  <a:gd name="T1" fmla="*/ 34 h 41"/>
                  <a:gd name="T2" fmla="*/ 10 w 65"/>
                  <a:gd name="T3" fmla="*/ 0 h 41"/>
                  <a:gd name="T4" fmla="*/ 0 w 65"/>
                  <a:gd name="T5" fmla="*/ 4 h 41"/>
                  <a:gd name="T6" fmla="*/ 50 w 65"/>
                  <a:gd name="T7" fmla="*/ 40 h 41"/>
                  <a:gd name="T8" fmla="*/ 64 w 65"/>
                  <a:gd name="T9" fmla="*/ 34 h 41"/>
                  <a:gd name="T10" fmla="*/ 64 w 65"/>
                  <a:gd name="T11" fmla="*/ 34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65"/>
                  <a:gd name="T19" fmla="*/ 0 h 41"/>
                  <a:gd name="T20" fmla="*/ 65 w 65"/>
                  <a:gd name="T21" fmla="*/ 41 h 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65" h="41">
                    <a:moveTo>
                      <a:pt x="64" y="34"/>
                    </a:moveTo>
                    <a:lnTo>
                      <a:pt x="10" y="0"/>
                    </a:lnTo>
                    <a:lnTo>
                      <a:pt x="0" y="4"/>
                    </a:lnTo>
                    <a:lnTo>
                      <a:pt x="50" y="40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0" name="Freeform 98"/>
              <p:cNvSpPr>
                <a:spLocks/>
              </p:cNvSpPr>
              <p:nvPr/>
            </p:nvSpPr>
            <p:spPr bwMode="auto">
              <a:xfrm>
                <a:off x="3651" y="3175"/>
                <a:ext cx="58" cy="41"/>
              </a:xfrm>
              <a:custGeom>
                <a:avLst/>
                <a:gdLst>
                  <a:gd name="T0" fmla="*/ 57 w 58"/>
                  <a:gd name="T1" fmla="*/ 33 h 41"/>
                  <a:gd name="T2" fmla="*/ 13 w 58"/>
                  <a:gd name="T3" fmla="*/ 0 h 41"/>
                  <a:gd name="T4" fmla="*/ 0 w 58"/>
                  <a:gd name="T5" fmla="*/ 7 h 41"/>
                  <a:gd name="T6" fmla="*/ 47 w 58"/>
                  <a:gd name="T7" fmla="*/ 40 h 41"/>
                  <a:gd name="T8" fmla="*/ 57 w 58"/>
                  <a:gd name="T9" fmla="*/ 33 h 41"/>
                  <a:gd name="T10" fmla="*/ 57 w 58"/>
                  <a:gd name="T11" fmla="*/ 33 h 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41"/>
                  <a:gd name="T20" fmla="*/ 58 w 58"/>
                  <a:gd name="T21" fmla="*/ 41 h 4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41">
                    <a:moveTo>
                      <a:pt x="57" y="33"/>
                    </a:moveTo>
                    <a:lnTo>
                      <a:pt x="13" y="0"/>
                    </a:lnTo>
                    <a:lnTo>
                      <a:pt x="0" y="7"/>
                    </a:lnTo>
                    <a:lnTo>
                      <a:pt x="47" y="40"/>
                    </a:lnTo>
                    <a:lnTo>
                      <a:pt x="57" y="3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1" name="Freeform 99"/>
              <p:cNvSpPr>
                <a:spLocks/>
              </p:cNvSpPr>
              <p:nvPr/>
            </p:nvSpPr>
            <p:spPr bwMode="auto">
              <a:xfrm>
                <a:off x="3436" y="3245"/>
                <a:ext cx="58" cy="50"/>
              </a:xfrm>
              <a:custGeom>
                <a:avLst/>
                <a:gdLst>
                  <a:gd name="T0" fmla="*/ 0 w 58"/>
                  <a:gd name="T1" fmla="*/ 6 h 50"/>
                  <a:gd name="T2" fmla="*/ 43 w 58"/>
                  <a:gd name="T3" fmla="*/ 49 h 50"/>
                  <a:gd name="T4" fmla="*/ 57 w 58"/>
                  <a:gd name="T5" fmla="*/ 46 h 50"/>
                  <a:gd name="T6" fmla="*/ 13 w 58"/>
                  <a:gd name="T7" fmla="*/ 0 h 50"/>
                  <a:gd name="T8" fmla="*/ 3 w 58"/>
                  <a:gd name="T9" fmla="*/ 3 h 50"/>
                  <a:gd name="T10" fmla="*/ 0 w 58"/>
                  <a:gd name="T11" fmla="*/ 6 h 50"/>
                  <a:gd name="T12" fmla="*/ 0 w 58"/>
                  <a:gd name="T13" fmla="*/ 6 h 5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8"/>
                  <a:gd name="T22" fmla="*/ 0 h 50"/>
                  <a:gd name="T23" fmla="*/ 58 w 58"/>
                  <a:gd name="T24" fmla="*/ 50 h 50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8" h="50">
                    <a:moveTo>
                      <a:pt x="0" y="6"/>
                    </a:moveTo>
                    <a:lnTo>
                      <a:pt x="43" y="49"/>
                    </a:lnTo>
                    <a:lnTo>
                      <a:pt x="57" y="46"/>
                    </a:lnTo>
                    <a:lnTo>
                      <a:pt x="13" y="0"/>
                    </a:lnTo>
                    <a:lnTo>
                      <a:pt x="3" y="3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2" name="Freeform 100"/>
              <p:cNvSpPr>
                <a:spLocks/>
              </p:cNvSpPr>
              <p:nvPr/>
            </p:nvSpPr>
            <p:spPr bwMode="auto">
              <a:xfrm>
                <a:off x="3449" y="3238"/>
                <a:ext cx="55" cy="54"/>
              </a:xfrm>
              <a:custGeom>
                <a:avLst/>
                <a:gdLst>
                  <a:gd name="T0" fmla="*/ 0 w 55"/>
                  <a:gd name="T1" fmla="*/ 7 h 54"/>
                  <a:gd name="T2" fmla="*/ 44 w 55"/>
                  <a:gd name="T3" fmla="*/ 53 h 54"/>
                  <a:gd name="T4" fmla="*/ 54 w 55"/>
                  <a:gd name="T5" fmla="*/ 50 h 54"/>
                  <a:gd name="T6" fmla="*/ 7 w 55"/>
                  <a:gd name="T7" fmla="*/ 0 h 54"/>
                  <a:gd name="T8" fmla="*/ 4 w 55"/>
                  <a:gd name="T9" fmla="*/ 0 h 54"/>
                  <a:gd name="T10" fmla="*/ 0 w 55"/>
                  <a:gd name="T11" fmla="*/ 7 h 54"/>
                  <a:gd name="T12" fmla="*/ 0 w 55"/>
                  <a:gd name="T13" fmla="*/ 7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5"/>
                  <a:gd name="T22" fmla="*/ 0 h 54"/>
                  <a:gd name="T23" fmla="*/ 55 w 55"/>
                  <a:gd name="T24" fmla="*/ 54 h 5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5" h="54">
                    <a:moveTo>
                      <a:pt x="0" y="7"/>
                    </a:moveTo>
                    <a:lnTo>
                      <a:pt x="44" y="53"/>
                    </a:lnTo>
                    <a:lnTo>
                      <a:pt x="54" y="50"/>
                    </a:lnTo>
                    <a:lnTo>
                      <a:pt x="7" y="0"/>
                    </a:lnTo>
                    <a:lnTo>
                      <a:pt x="4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3" name="Freeform 101"/>
              <p:cNvSpPr>
                <a:spLocks/>
              </p:cNvSpPr>
              <p:nvPr/>
            </p:nvSpPr>
            <p:spPr bwMode="auto">
              <a:xfrm>
                <a:off x="3493" y="3235"/>
                <a:ext cx="58" cy="40"/>
              </a:xfrm>
              <a:custGeom>
                <a:avLst/>
                <a:gdLst>
                  <a:gd name="T0" fmla="*/ 0 w 58"/>
                  <a:gd name="T1" fmla="*/ 0 h 40"/>
                  <a:gd name="T2" fmla="*/ 44 w 58"/>
                  <a:gd name="T3" fmla="*/ 39 h 40"/>
                  <a:gd name="T4" fmla="*/ 57 w 58"/>
                  <a:gd name="T5" fmla="*/ 33 h 40"/>
                  <a:gd name="T6" fmla="*/ 23 w 58"/>
                  <a:gd name="T7" fmla="*/ 3 h 40"/>
                  <a:gd name="T8" fmla="*/ 0 w 58"/>
                  <a:gd name="T9" fmla="*/ 0 h 40"/>
                  <a:gd name="T10" fmla="*/ 0 w 58"/>
                  <a:gd name="T11" fmla="*/ 0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8"/>
                  <a:gd name="T19" fmla="*/ 0 h 40"/>
                  <a:gd name="T20" fmla="*/ 58 w 58"/>
                  <a:gd name="T21" fmla="*/ 40 h 4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8" h="40">
                    <a:moveTo>
                      <a:pt x="0" y="0"/>
                    </a:moveTo>
                    <a:lnTo>
                      <a:pt x="44" y="39"/>
                    </a:lnTo>
                    <a:lnTo>
                      <a:pt x="57" y="33"/>
                    </a:lnTo>
                    <a:lnTo>
                      <a:pt x="23" y="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4" name="Freeform 102"/>
              <p:cNvSpPr>
                <a:spLocks/>
              </p:cNvSpPr>
              <p:nvPr/>
            </p:nvSpPr>
            <p:spPr bwMode="auto">
              <a:xfrm>
                <a:off x="3516" y="3235"/>
                <a:ext cx="52" cy="34"/>
              </a:xfrm>
              <a:custGeom>
                <a:avLst/>
                <a:gdLst>
                  <a:gd name="T0" fmla="*/ 0 w 52"/>
                  <a:gd name="T1" fmla="*/ 3 h 34"/>
                  <a:gd name="T2" fmla="*/ 34 w 52"/>
                  <a:gd name="T3" fmla="*/ 33 h 34"/>
                  <a:gd name="T4" fmla="*/ 51 w 52"/>
                  <a:gd name="T5" fmla="*/ 29 h 34"/>
                  <a:gd name="T6" fmla="*/ 14 w 52"/>
                  <a:gd name="T7" fmla="*/ 0 h 34"/>
                  <a:gd name="T8" fmla="*/ 0 w 52"/>
                  <a:gd name="T9" fmla="*/ 3 h 34"/>
                  <a:gd name="T10" fmla="*/ 0 w 52"/>
                  <a:gd name="T11" fmla="*/ 3 h 3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2"/>
                  <a:gd name="T19" fmla="*/ 0 h 34"/>
                  <a:gd name="T20" fmla="*/ 52 w 52"/>
                  <a:gd name="T21" fmla="*/ 34 h 3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2" h="34">
                    <a:moveTo>
                      <a:pt x="0" y="3"/>
                    </a:moveTo>
                    <a:lnTo>
                      <a:pt x="34" y="33"/>
                    </a:lnTo>
                    <a:lnTo>
                      <a:pt x="51" y="29"/>
                    </a:lnTo>
                    <a:lnTo>
                      <a:pt x="1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5" name="Freeform 103"/>
              <p:cNvSpPr>
                <a:spLocks/>
              </p:cNvSpPr>
              <p:nvPr/>
            </p:nvSpPr>
            <p:spPr bwMode="auto">
              <a:xfrm>
                <a:off x="3590" y="3201"/>
                <a:ext cx="45" cy="41"/>
              </a:xfrm>
              <a:custGeom>
                <a:avLst/>
                <a:gdLst>
                  <a:gd name="T0" fmla="*/ 0 w 45"/>
                  <a:gd name="T1" fmla="*/ 14 h 41"/>
                  <a:gd name="T2" fmla="*/ 30 w 45"/>
                  <a:gd name="T3" fmla="*/ 40 h 41"/>
                  <a:gd name="T4" fmla="*/ 44 w 45"/>
                  <a:gd name="T5" fmla="*/ 37 h 41"/>
                  <a:gd name="T6" fmla="*/ 0 w 45"/>
                  <a:gd name="T7" fmla="*/ 0 h 41"/>
                  <a:gd name="T8" fmla="*/ 0 w 45"/>
                  <a:gd name="T9" fmla="*/ 0 h 41"/>
                  <a:gd name="T10" fmla="*/ 0 w 45"/>
                  <a:gd name="T11" fmla="*/ 7 h 41"/>
                  <a:gd name="T12" fmla="*/ 0 w 45"/>
                  <a:gd name="T13" fmla="*/ 14 h 41"/>
                  <a:gd name="T14" fmla="*/ 0 w 45"/>
                  <a:gd name="T15" fmla="*/ 14 h 4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5"/>
                  <a:gd name="T25" fmla="*/ 0 h 41"/>
                  <a:gd name="T26" fmla="*/ 45 w 45"/>
                  <a:gd name="T27" fmla="*/ 41 h 4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5" h="41">
                    <a:moveTo>
                      <a:pt x="0" y="14"/>
                    </a:moveTo>
                    <a:lnTo>
                      <a:pt x="30" y="40"/>
                    </a:lnTo>
                    <a:lnTo>
                      <a:pt x="44" y="37"/>
                    </a:lnTo>
                    <a:lnTo>
                      <a:pt x="0" y="0"/>
                    </a:lnTo>
                    <a:lnTo>
                      <a:pt x="0" y="7"/>
                    </a:lnTo>
                    <a:lnTo>
                      <a:pt x="0" y="1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6" name="Freeform 104"/>
              <p:cNvSpPr>
                <a:spLocks/>
              </p:cNvSpPr>
              <p:nvPr/>
            </p:nvSpPr>
            <p:spPr bwMode="auto">
              <a:xfrm>
                <a:off x="3530" y="3235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37 w 48"/>
                  <a:gd name="T3" fmla="*/ 29 h 30"/>
                  <a:gd name="T4" fmla="*/ 47 w 48"/>
                  <a:gd name="T5" fmla="*/ 23 h 30"/>
                  <a:gd name="T6" fmla="*/ 23 w 48"/>
                  <a:gd name="T7" fmla="*/ 0 h 30"/>
                  <a:gd name="T8" fmla="*/ 0 w 48"/>
                  <a:gd name="T9" fmla="*/ 0 h 30"/>
                  <a:gd name="T10" fmla="*/ 0 w 48"/>
                  <a:gd name="T11" fmla="*/ 0 h 3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"/>
                  <a:gd name="T19" fmla="*/ 0 h 30"/>
                  <a:gd name="T20" fmla="*/ 48 w 48"/>
                  <a:gd name="T21" fmla="*/ 30 h 30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" h="30">
                    <a:moveTo>
                      <a:pt x="0" y="0"/>
                    </a:moveTo>
                    <a:lnTo>
                      <a:pt x="37" y="29"/>
                    </a:lnTo>
                    <a:lnTo>
                      <a:pt x="47" y="23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7" name="Freeform 105"/>
              <p:cNvSpPr>
                <a:spLocks/>
              </p:cNvSpPr>
              <p:nvPr/>
            </p:nvSpPr>
            <p:spPr bwMode="auto">
              <a:xfrm>
                <a:off x="3530" y="3235"/>
                <a:ext cx="48" cy="30"/>
              </a:xfrm>
              <a:custGeom>
                <a:avLst/>
                <a:gdLst>
                  <a:gd name="T0" fmla="*/ 0 w 48"/>
                  <a:gd name="T1" fmla="*/ 0 h 30"/>
                  <a:gd name="T2" fmla="*/ 37 w 48"/>
                  <a:gd name="T3" fmla="*/ 29 h 30"/>
                  <a:gd name="T4" fmla="*/ 47 w 48"/>
                  <a:gd name="T5" fmla="*/ 23 h 30"/>
                  <a:gd name="T6" fmla="*/ 23 w 48"/>
                  <a:gd name="T7" fmla="*/ 0 h 30"/>
                  <a:gd name="T8" fmla="*/ 0 w 48"/>
                  <a:gd name="T9" fmla="*/ 0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8"/>
                  <a:gd name="T16" fmla="*/ 0 h 30"/>
                  <a:gd name="T17" fmla="*/ 48 w 48"/>
                  <a:gd name="T18" fmla="*/ 30 h 3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8" h="30">
                    <a:moveTo>
                      <a:pt x="0" y="0"/>
                    </a:moveTo>
                    <a:lnTo>
                      <a:pt x="37" y="29"/>
                    </a:lnTo>
                    <a:lnTo>
                      <a:pt x="47" y="23"/>
                    </a:lnTo>
                    <a:lnTo>
                      <a:pt x="2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8" name="Freeform 106"/>
              <p:cNvSpPr>
                <a:spLocks/>
              </p:cNvSpPr>
              <p:nvPr/>
            </p:nvSpPr>
            <p:spPr bwMode="auto">
              <a:xfrm>
                <a:off x="3590" y="3135"/>
                <a:ext cx="21" cy="11"/>
              </a:xfrm>
              <a:custGeom>
                <a:avLst/>
                <a:gdLst>
                  <a:gd name="T0" fmla="*/ 7 w 21"/>
                  <a:gd name="T1" fmla="*/ 10 h 11"/>
                  <a:gd name="T2" fmla="*/ 20 w 21"/>
                  <a:gd name="T3" fmla="*/ 4 h 11"/>
                  <a:gd name="T4" fmla="*/ 10 w 21"/>
                  <a:gd name="T5" fmla="*/ 0 h 11"/>
                  <a:gd name="T6" fmla="*/ 0 w 21"/>
                  <a:gd name="T7" fmla="*/ 4 h 11"/>
                  <a:gd name="T8" fmla="*/ 7 w 21"/>
                  <a:gd name="T9" fmla="*/ 10 h 11"/>
                  <a:gd name="T10" fmla="*/ 7 w 21"/>
                  <a:gd name="T11" fmla="*/ 10 h 1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"/>
                  <a:gd name="T19" fmla="*/ 0 h 11"/>
                  <a:gd name="T20" fmla="*/ 21 w 21"/>
                  <a:gd name="T21" fmla="*/ 11 h 1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" h="11">
                    <a:moveTo>
                      <a:pt x="7" y="10"/>
                    </a:moveTo>
                    <a:lnTo>
                      <a:pt x="20" y="4"/>
                    </a:lnTo>
                    <a:lnTo>
                      <a:pt x="10" y="0"/>
                    </a:lnTo>
                    <a:lnTo>
                      <a:pt x="0" y="4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89129" name="Freeform 107"/>
              <p:cNvSpPr>
                <a:spLocks/>
              </p:cNvSpPr>
              <p:nvPr/>
            </p:nvSpPr>
            <p:spPr bwMode="auto">
              <a:xfrm>
                <a:off x="3479" y="3178"/>
                <a:ext cx="320" cy="144"/>
              </a:xfrm>
              <a:custGeom>
                <a:avLst/>
                <a:gdLst>
                  <a:gd name="T0" fmla="*/ 316 w 320"/>
                  <a:gd name="T1" fmla="*/ 0 h 144"/>
                  <a:gd name="T2" fmla="*/ 306 w 320"/>
                  <a:gd name="T3" fmla="*/ 4 h 144"/>
                  <a:gd name="T4" fmla="*/ 292 w 320"/>
                  <a:gd name="T5" fmla="*/ 10 h 144"/>
                  <a:gd name="T6" fmla="*/ 242 w 320"/>
                  <a:gd name="T7" fmla="*/ 23 h 144"/>
                  <a:gd name="T8" fmla="*/ 229 w 320"/>
                  <a:gd name="T9" fmla="*/ 30 h 144"/>
                  <a:gd name="T10" fmla="*/ 219 w 320"/>
                  <a:gd name="T11" fmla="*/ 37 h 144"/>
                  <a:gd name="T12" fmla="*/ 185 w 320"/>
                  <a:gd name="T13" fmla="*/ 50 h 144"/>
                  <a:gd name="T14" fmla="*/ 168 w 320"/>
                  <a:gd name="T15" fmla="*/ 53 h 144"/>
                  <a:gd name="T16" fmla="*/ 155 w 320"/>
                  <a:gd name="T17" fmla="*/ 60 h 144"/>
                  <a:gd name="T18" fmla="*/ 141 w 320"/>
                  <a:gd name="T19" fmla="*/ 63 h 144"/>
                  <a:gd name="T20" fmla="*/ 98 w 320"/>
                  <a:gd name="T21" fmla="*/ 80 h 144"/>
                  <a:gd name="T22" fmla="*/ 84 w 320"/>
                  <a:gd name="T23" fmla="*/ 86 h 144"/>
                  <a:gd name="T24" fmla="*/ 71 w 320"/>
                  <a:gd name="T25" fmla="*/ 90 h 144"/>
                  <a:gd name="T26" fmla="*/ 47 w 320"/>
                  <a:gd name="T27" fmla="*/ 100 h 144"/>
                  <a:gd name="T28" fmla="*/ 24 w 320"/>
                  <a:gd name="T29" fmla="*/ 110 h 144"/>
                  <a:gd name="T30" fmla="*/ 11 w 320"/>
                  <a:gd name="T31" fmla="*/ 113 h 144"/>
                  <a:gd name="T32" fmla="*/ 0 w 320"/>
                  <a:gd name="T33" fmla="*/ 116 h 144"/>
                  <a:gd name="T34" fmla="*/ 0 w 320"/>
                  <a:gd name="T35" fmla="*/ 143 h 144"/>
                  <a:gd name="T36" fmla="*/ 319 w 320"/>
                  <a:gd name="T37" fmla="*/ 17 h 144"/>
                  <a:gd name="T38" fmla="*/ 316 w 320"/>
                  <a:gd name="T39" fmla="*/ 0 h 144"/>
                  <a:gd name="T40" fmla="*/ 316 w 320"/>
                  <a:gd name="T41" fmla="*/ 0 h 14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20"/>
                  <a:gd name="T64" fmla="*/ 0 h 144"/>
                  <a:gd name="T65" fmla="*/ 320 w 320"/>
                  <a:gd name="T66" fmla="*/ 144 h 14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20" h="144">
                    <a:moveTo>
                      <a:pt x="316" y="0"/>
                    </a:moveTo>
                    <a:lnTo>
                      <a:pt x="306" y="4"/>
                    </a:lnTo>
                    <a:lnTo>
                      <a:pt x="292" y="10"/>
                    </a:lnTo>
                    <a:lnTo>
                      <a:pt x="242" y="23"/>
                    </a:lnTo>
                    <a:lnTo>
                      <a:pt x="229" y="30"/>
                    </a:lnTo>
                    <a:lnTo>
                      <a:pt x="219" y="37"/>
                    </a:lnTo>
                    <a:lnTo>
                      <a:pt x="185" y="50"/>
                    </a:lnTo>
                    <a:lnTo>
                      <a:pt x="168" y="53"/>
                    </a:lnTo>
                    <a:lnTo>
                      <a:pt x="155" y="60"/>
                    </a:lnTo>
                    <a:lnTo>
                      <a:pt x="141" y="63"/>
                    </a:lnTo>
                    <a:lnTo>
                      <a:pt x="98" y="80"/>
                    </a:lnTo>
                    <a:lnTo>
                      <a:pt x="84" y="86"/>
                    </a:lnTo>
                    <a:lnTo>
                      <a:pt x="71" y="90"/>
                    </a:lnTo>
                    <a:lnTo>
                      <a:pt x="47" y="100"/>
                    </a:lnTo>
                    <a:lnTo>
                      <a:pt x="24" y="110"/>
                    </a:lnTo>
                    <a:lnTo>
                      <a:pt x="11" y="113"/>
                    </a:lnTo>
                    <a:lnTo>
                      <a:pt x="0" y="116"/>
                    </a:lnTo>
                    <a:lnTo>
                      <a:pt x="0" y="143"/>
                    </a:lnTo>
                    <a:lnTo>
                      <a:pt x="319" y="17"/>
                    </a:lnTo>
                    <a:lnTo>
                      <a:pt x="316" y="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89108" name="Freeform 108"/>
            <p:cNvSpPr>
              <a:spLocks/>
            </p:cNvSpPr>
            <p:nvPr/>
          </p:nvSpPr>
          <p:spPr bwMode="auto">
            <a:xfrm>
              <a:off x="3416" y="2862"/>
              <a:ext cx="142" cy="80"/>
            </a:xfrm>
            <a:custGeom>
              <a:avLst/>
              <a:gdLst>
                <a:gd name="T0" fmla="*/ 117 w 142"/>
                <a:gd name="T1" fmla="*/ 0 h 80"/>
                <a:gd name="T2" fmla="*/ 70 w 142"/>
                <a:gd name="T3" fmla="*/ 50 h 80"/>
                <a:gd name="T4" fmla="*/ 27 w 142"/>
                <a:gd name="T5" fmla="*/ 33 h 80"/>
                <a:gd name="T6" fmla="*/ 0 w 142"/>
                <a:gd name="T7" fmla="*/ 56 h 80"/>
                <a:gd name="T8" fmla="*/ 67 w 142"/>
                <a:gd name="T9" fmla="*/ 79 h 80"/>
                <a:gd name="T10" fmla="*/ 141 w 142"/>
                <a:gd name="T11" fmla="*/ 3 h 80"/>
                <a:gd name="T12" fmla="*/ 117 w 142"/>
                <a:gd name="T13" fmla="*/ 0 h 8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42"/>
                <a:gd name="T22" fmla="*/ 0 h 80"/>
                <a:gd name="T23" fmla="*/ 142 w 142"/>
                <a:gd name="T24" fmla="*/ 80 h 8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42" h="80">
                  <a:moveTo>
                    <a:pt x="117" y="0"/>
                  </a:moveTo>
                  <a:lnTo>
                    <a:pt x="70" y="50"/>
                  </a:lnTo>
                  <a:lnTo>
                    <a:pt x="27" y="33"/>
                  </a:lnTo>
                  <a:lnTo>
                    <a:pt x="0" y="56"/>
                  </a:lnTo>
                  <a:lnTo>
                    <a:pt x="67" y="79"/>
                  </a:lnTo>
                  <a:lnTo>
                    <a:pt x="141" y="3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89093" name="矩形 6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13" name="Group 204"/>
          <p:cNvGrpSpPr>
            <a:grpSpLocks/>
          </p:cNvGrpSpPr>
          <p:nvPr/>
        </p:nvGrpSpPr>
        <p:grpSpPr bwMode="auto">
          <a:xfrm>
            <a:off x="539750" y="260350"/>
            <a:ext cx="7848600" cy="6453188"/>
            <a:chOff x="2576" y="2312"/>
            <a:chExt cx="1585" cy="1153"/>
          </a:xfrm>
        </p:grpSpPr>
        <p:sp>
          <p:nvSpPr>
            <p:cNvPr id="90115" name="Freeform 205"/>
            <p:cNvSpPr>
              <a:spLocks/>
            </p:cNvSpPr>
            <p:nvPr/>
          </p:nvSpPr>
          <p:spPr bwMode="auto">
            <a:xfrm>
              <a:off x="2576" y="2312"/>
              <a:ext cx="1562" cy="731"/>
            </a:xfrm>
            <a:custGeom>
              <a:avLst/>
              <a:gdLst>
                <a:gd name="T0" fmla="*/ 0 w 1562"/>
                <a:gd name="T1" fmla="*/ 730 h 731"/>
                <a:gd name="T2" fmla="*/ 0 w 1562"/>
                <a:gd name="T3" fmla="*/ 0 h 731"/>
                <a:gd name="T4" fmla="*/ 1561 w 1562"/>
                <a:gd name="T5" fmla="*/ 0 h 731"/>
                <a:gd name="T6" fmla="*/ 1561 w 1562"/>
                <a:gd name="T7" fmla="*/ 730 h 731"/>
                <a:gd name="T8" fmla="*/ 0 w 1562"/>
                <a:gd name="T9" fmla="*/ 730 h 731"/>
                <a:gd name="T10" fmla="*/ 0 w 1562"/>
                <a:gd name="T11" fmla="*/ 730 h 7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62"/>
                <a:gd name="T19" fmla="*/ 0 h 731"/>
                <a:gd name="T20" fmla="*/ 1562 w 1562"/>
                <a:gd name="T21" fmla="*/ 731 h 73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62" h="731">
                  <a:moveTo>
                    <a:pt x="0" y="730"/>
                  </a:moveTo>
                  <a:lnTo>
                    <a:pt x="0" y="0"/>
                  </a:lnTo>
                  <a:lnTo>
                    <a:pt x="1561" y="0"/>
                  </a:lnTo>
                  <a:lnTo>
                    <a:pt x="1561" y="730"/>
                  </a:lnTo>
                  <a:lnTo>
                    <a:pt x="0" y="73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16" name="Freeform 206"/>
            <p:cNvSpPr>
              <a:spLocks/>
            </p:cNvSpPr>
            <p:nvPr/>
          </p:nvSpPr>
          <p:spPr bwMode="auto">
            <a:xfrm>
              <a:off x="3016" y="3179"/>
              <a:ext cx="80" cy="81"/>
            </a:xfrm>
            <a:custGeom>
              <a:avLst/>
              <a:gdLst>
                <a:gd name="T0" fmla="*/ 79 w 80"/>
                <a:gd name="T1" fmla="*/ 0 h 81"/>
                <a:gd name="T2" fmla="*/ 67 w 80"/>
                <a:gd name="T3" fmla="*/ 28 h 81"/>
                <a:gd name="T4" fmla="*/ 62 w 80"/>
                <a:gd name="T5" fmla="*/ 45 h 81"/>
                <a:gd name="T6" fmla="*/ 62 w 80"/>
                <a:gd name="T7" fmla="*/ 51 h 81"/>
                <a:gd name="T8" fmla="*/ 56 w 80"/>
                <a:gd name="T9" fmla="*/ 57 h 81"/>
                <a:gd name="T10" fmla="*/ 56 w 80"/>
                <a:gd name="T11" fmla="*/ 68 h 81"/>
                <a:gd name="T12" fmla="*/ 56 w 80"/>
                <a:gd name="T13" fmla="*/ 74 h 81"/>
                <a:gd name="T14" fmla="*/ 56 w 80"/>
                <a:gd name="T15" fmla="*/ 80 h 81"/>
                <a:gd name="T16" fmla="*/ 56 w 80"/>
                <a:gd name="T17" fmla="*/ 74 h 81"/>
                <a:gd name="T18" fmla="*/ 50 w 80"/>
                <a:gd name="T19" fmla="*/ 74 h 81"/>
                <a:gd name="T20" fmla="*/ 50 w 80"/>
                <a:gd name="T21" fmla="*/ 74 h 81"/>
                <a:gd name="T22" fmla="*/ 39 w 80"/>
                <a:gd name="T23" fmla="*/ 68 h 81"/>
                <a:gd name="T24" fmla="*/ 22 w 80"/>
                <a:gd name="T25" fmla="*/ 57 h 81"/>
                <a:gd name="T26" fmla="*/ 0 w 80"/>
                <a:gd name="T27" fmla="*/ 51 h 81"/>
                <a:gd name="T28" fmla="*/ 28 w 80"/>
                <a:gd name="T29" fmla="*/ 45 h 81"/>
                <a:gd name="T30" fmla="*/ 56 w 80"/>
                <a:gd name="T31" fmla="*/ 34 h 81"/>
                <a:gd name="T32" fmla="*/ 62 w 80"/>
                <a:gd name="T33" fmla="*/ 28 h 81"/>
                <a:gd name="T34" fmla="*/ 79 w 80"/>
                <a:gd name="T35" fmla="*/ 0 h 81"/>
                <a:gd name="T36" fmla="*/ 79 w 80"/>
                <a:gd name="T37" fmla="*/ 0 h 8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0"/>
                <a:gd name="T58" fmla="*/ 0 h 81"/>
                <a:gd name="T59" fmla="*/ 80 w 80"/>
                <a:gd name="T60" fmla="*/ 81 h 8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0" h="81">
                  <a:moveTo>
                    <a:pt x="79" y="0"/>
                  </a:moveTo>
                  <a:lnTo>
                    <a:pt x="67" y="28"/>
                  </a:lnTo>
                  <a:lnTo>
                    <a:pt x="62" y="45"/>
                  </a:lnTo>
                  <a:lnTo>
                    <a:pt x="62" y="51"/>
                  </a:lnTo>
                  <a:lnTo>
                    <a:pt x="56" y="57"/>
                  </a:lnTo>
                  <a:lnTo>
                    <a:pt x="56" y="68"/>
                  </a:lnTo>
                  <a:lnTo>
                    <a:pt x="56" y="74"/>
                  </a:lnTo>
                  <a:lnTo>
                    <a:pt x="56" y="80"/>
                  </a:lnTo>
                  <a:lnTo>
                    <a:pt x="56" y="74"/>
                  </a:lnTo>
                  <a:lnTo>
                    <a:pt x="50" y="74"/>
                  </a:lnTo>
                  <a:lnTo>
                    <a:pt x="39" y="68"/>
                  </a:lnTo>
                  <a:lnTo>
                    <a:pt x="22" y="57"/>
                  </a:lnTo>
                  <a:lnTo>
                    <a:pt x="0" y="51"/>
                  </a:lnTo>
                  <a:lnTo>
                    <a:pt x="28" y="45"/>
                  </a:lnTo>
                  <a:lnTo>
                    <a:pt x="56" y="34"/>
                  </a:lnTo>
                  <a:lnTo>
                    <a:pt x="62" y="28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17" name="Freeform 207"/>
            <p:cNvSpPr>
              <a:spLocks/>
            </p:cNvSpPr>
            <p:nvPr/>
          </p:nvSpPr>
          <p:spPr bwMode="auto">
            <a:xfrm>
              <a:off x="2942" y="3202"/>
              <a:ext cx="47" cy="29"/>
            </a:xfrm>
            <a:custGeom>
              <a:avLst/>
              <a:gdLst>
                <a:gd name="T0" fmla="*/ 12 w 47"/>
                <a:gd name="T1" fmla="*/ 28 h 29"/>
                <a:gd name="T2" fmla="*/ 23 w 47"/>
                <a:gd name="T3" fmla="*/ 28 h 29"/>
                <a:gd name="T4" fmla="*/ 29 w 47"/>
                <a:gd name="T5" fmla="*/ 28 h 29"/>
                <a:gd name="T6" fmla="*/ 46 w 47"/>
                <a:gd name="T7" fmla="*/ 28 h 29"/>
                <a:gd name="T8" fmla="*/ 46 w 47"/>
                <a:gd name="T9" fmla="*/ 22 h 29"/>
                <a:gd name="T10" fmla="*/ 40 w 47"/>
                <a:gd name="T11" fmla="*/ 22 h 29"/>
                <a:gd name="T12" fmla="*/ 29 w 47"/>
                <a:gd name="T13" fmla="*/ 5 h 29"/>
                <a:gd name="T14" fmla="*/ 12 w 47"/>
                <a:gd name="T15" fmla="*/ 0 h 29"/>
                <a:gd name="T16" fmla="*/ 0 w 47"/>
                <a:gd name="T17" fmla="*/ 28 h 29"/>
                <a:gd name="T18" fmla="*/ 12 w 47"/>
                <a:gd name="T19" fmla="*/ 28 h 29"/>
                <a:gd name="T20" fmla="*/ 12 w 47"/>
                <a:gd name="T21" fmla="*/ 28 h 2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7"/>
                <a:gd name="T34" fmla="*/ 0 h 29"/>
                <a:gd name="T35" fmla="*/ 47 w 47"/>
                <a:gd name="T36" fmla="*/ 29 h 2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7" h="29">
                  <a:moveTo>
                    <a:pt x="12" y="28"/>
                  </a:moveTo>
                  <a:lnTo>
                    <a:pt x="23" y="28"/>
                  </a:lnTo>
                  <a:lnTo>
                    <a:pt x="29" y="28"/>
                  </a:lnTo>
                  <a:lnTo>
                    <a:pt x="46" y="28"/>
                  </a:lnTo>
                  <a:lnTo>
                    <a:pt x="46" y="22"/>
                  </a:lnTo>
                  <a:lnTo>
                    <a:pt x="40" y="22"/>
                  </a:lnTo>
                  <a:lnTo>
                    <a:pt x="29" y="5"/>
                  </a:lnTo>
                  <a:lnTo>
                    <a:pt x="12" y="0"/>
                  </a:lnTo>
                  <a:lnTo>
                    <a:pt x="0" y="28"/>
                  </a:lnTo>
                  <a:lnTo>
                    <a:pt x="12" y="2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18" name="Freeform 208"/>
            <p:cNvSpPr>
              <a:spLocks/>
            </p:cNvSpPr>
            <p:nvPr/>
          </p:nvSpPr>
          <p:spPr bwMode="auto">
            <a:xfrm>
              <a:off x="2689" y="3224"/>
              <a:ext cx="548" cy="241"/>
            </a:xfrm>
            <a:custGeom>
              <a:avLst/>
              <a:gdLst>
                <a:gd name="T0" fmla="*/ 265 w 548"/>
                <a:gd name="T1" fmla="*/ 6 h 241"/>
                <a:gd name="T2" fmla="*/ 299 w 548"/>
                <a:gd name="T3" fmla="*/ 6 h 241"/>
                <a:gd name="T4" fmla="*/ 327 w 548"/>
                <a:gd name="T5" fmla="*/ 6 h 241"/>
                <a:gd name="T6" fmla="*/ 349 w 548"/>
                <a:gd name="T7" fmla="*/ 12 h 241"/>
                <a:gd name="T8" fmla="*/ 366 w 548"/>
                <a:gd name="T9" fmla="*/ 23 h 241"/>
                <a:gd name="T10" fmla="*/ 377 w 548"/>
                <a:gd name="T11" fmla="*/ 29 h 241"/>
                <a:gd name="T12" fmla="*/ 377 w 548"/>
                <a:gd name="T13" fmla="*/ 29 h 241"/>
                <a:gd name="T14" fmla="*/ 383 w 548"/>
                <a:gd name="T15" fmla="*/ 29 h 241"/>
                <a:gd name="T16" fmla="*/ 383 w 548"/>
                <a:gd name="T17" fmla="*/ 35 h 241"/>
                <a:gd name="T18" fmla="*/ 389 w 548"/>
                <a:gd name="T19" fmla="*/ 46 h 241"/>
                <a:gd name="T20" fmla="*/ 400 w 548"/>
                <a:gd name="T21" fmla="*/ 58 h 241"/>
                <a:gd name="T22" fmla="*/ 400 w 548"/>
                <a:gd name="T23" fmla="*/ 63 h 241"/>
                <a:gd name="T24" fmla="*/ 423 w 548"/>
                <a:gd name="T25" fmla="*/ 63 h 241"/>
                <a:gd name="T26" fmla="*/ 524 w 548"/>
                <a:gd name="T27" fmla="*/ 120 h 241"/>
                <a:gd name="T28" fmla="*/ 530 w 548"/>
                <a:gd name="T29" fmla="*/ 154 h 241"/>
                <a:gd name="T30" fmla="*/ 541 w 548"/>
                <a:gd name="T31" fmla="*/ 166 h 241"/>
                <a:gd name="T32" fmla="*/ 535 w 548"/>
                <a:gd name="T33" fmla="*/ 189 h 241"/>
                <a:gd name="T34" fmla="*/ 547 w 548"/>
                <a:gd name="T35" fmla="*/ 200 h 241"/>
                <a:gd name="T36" fmla="*/ 547 w 548"/>
                <a:gd name="T37" fmla="*/ 240 h 241"/>
                <a:gd name="T38" fmla="*/ 0 w 548"/>
                <a:gd name="T39" fmla="*/ 240 h 241"/>
                <a:gd name="T40" fmla="*/ 5 w 548"/>
                <a:gd name="T41" fmla="*/ 206 h 241"/>
                <a:gd name="T42" fmla="*/ 22 w 548"/>
                <a:gd name="T43" fmla="*/ 166 h 241"/>
                <a:gd name="T44" fmla="*/ 28 w 548"/>
                <a:gd name="T45" fmla="*/ 143 h 241"/>
                <a:gd name="T46" fmla="*/ 39 w 548"/>
                <a:gd name="T47" fmla="*/ 120 h 241"/>
                <a:gd name="T48" fmla="*/ 67 w 548"/>
                <a:gd name="T49" fmla="*/ 58 h 241"/>
                <a:gd name="T50" fmla="*/ 101 w 548"/>
                <a:gd name="T51" fmla="*/ 6 h 241"/>
                <a:gd name="T52" fmla="*/ 112 w 548"/>
                <a:gd name="T53" fmla="*/ 0 h 241"/>
                <a:gd name="T54" fmla="*/ 203 w 548"/>
                <a:gd name="T55" fmla="*/ 18 h 241"/>
                <a:gd name="T56" fmla="*/ 231 w 548"/>
                <a:gd name="T57" fmla="*/ 12 h 241"/>
                <a:gd name="T58" fmla="*/ 265 w 548"/>
                <a:gd name="T59" fmla="*/ 6 h 241"/>
                <a:gd name="T60" fmla="*/ 265 w 548"/>
                <a:gd name="T61" fmla="*/ 6 h 241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548"/>
                <a:gd name="T94" fmla="*/ 0 h 241"/>
                <a:gd name="T95" fmla="*/ 548 w 548"/>
                <a:gd name="T96" fmla="*/ 241 h 241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548" h="241">
                  <a:moveTo>
                    <a:pt x="265" y="6"/>
                  </a:moveTo>
                  <a:lnTo>
                    <a:pt x="299" y="6"/>
                  </a:lnTo>
                  <a:lnTo>
                    <a:pt x="327" y="6"/>
                  </a:lnTo>
                  <a:lnTo>
                    <a:pt x="349" y="12"/>
                  </a:lnTo>
                  <a:lnTo>
                    <a:pt x="366" y="23"/>
                  </a:lnTo>
                  <a:lnTo>
                    <a:pt x="377" y="29"/>
                  </a:lnTo>
                  <a:lnTo>
                    <a:pt x="383" y="29"/>
                  </a:lnTo>
                  <a:lnTo>
                    <a:pt x="383" y="35"/>
                  </a:lnTo>
                  <a:lnTo>
                    <a:pt x="389" y="46"/>
                  </a:lnTo>
                  <a:lnTo>
                    <a:pt x="400" y="58"/>
                  </a:lnTo>
                  <a:lnTo>
                    <a:pt x="400" y="63"/>
                  </a:lnTo>
                  <a:lnTo>
                    <a:pt x="423" y="63"/>
                  </a:lnTo>
                  <a:lnTo>
                    <a:pt x="524" y="120"/>
                  </a:lnTo>
                  <a:lnTo>
                    <a:pt x="530" y="154"/>
                  </a:lnTo>
                  <a:lnTo>
                    <a:pt x="541" y="166"/>
                  </a:lnTo>
                  <a:lnTo>
                    <a:pt x="535" y="189"/>
                  </a:lnTo>
                  <a:lnTo>
                    <a:pt x="547" y="200"/>
                  </a:lnTo>
                  <a:lnTo>
                    <a:pt x="547" y="240"/>
                  </a:lnTo>
                  <a:lnTo>
                    <a:pt x="0" y="240"/>
                  </a:lnTo>
                  <a:lnTo>
                    <a:pt x="5" y="206"/>
                  </a:lnTo>
                  <a:lnTo>
                    <a:pt x="22" y="166"/>
                  </a:lnTo>
                  <a:lnTo>
                    <a:pt x="28" y="143"/>
                  </a:lnTo>
                  <a:lnTo>
                    <a:pt x="39" y="120"/>
                  </a:lnTo>
                  <a:lnTo>
                    <a:pt x="67" y="58"/>
                  </a:lnTo>
                  <a:lnTo>
                    <a:pt x="101" y="6"/>
                  </a:lnTo>
                  <a:lnTo>
                    <a:pt x="112" y="0"/>
                  </a:lnTo>
                  <a:lnTo>
                    <a:pt x="203" y="18"/>
                  </a:lnTo>
                  <a:lnTo>
                    <a:pt x="231" y="12"/>
                  </a:lnTo>
                  <a:lnTo>
                    <a:pt x="265" y="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19" name="Freeform 209"/>
            <p:cNvSpPr>
              <a:spLocks/>
            </p:cNvSpPr>
            <p:nvPr/>
          </p:nvSpPr>
          <p:spPr bwMode="auto">
            <a:xfrm>
              <a:off x="3472" y="3019"/>
              <a:ext cx="170" cy="92"/>
            </a:xfrm>
            <a:custGeom>
              <a:avLst/>
              <a:gdLst>
                <a:gd name="T0" fmla="*/ 40 w 170"/>
                <a:gd name="T1" fmla="*/ 12 h 92"/>
                <a:gd name="T2" fmla="*/ 79 w 170"/>
                <a:gd name="T3" fmla="*/ 0 h 92"/>
                <a:gd name="T4" fmla="*/ 79 w 170"/>
                <a:gd name="T5" fmla="*/ 0 h 92"/>
                <a:gd name="T6" fmla="*/ 79 w 170"/>
                <a:gd name="T7" fmla="*/ 0 h 92"/>
                <a:gd name="T8" fmla="*/ 152 w 170"/>
                <a:gd name="T9" fmla="*/ 23 h 92"/>
                <a:gd name="T10" fmla="*/ 169 w 170"/>
                <a:gd name="T11" fmla="*/ 46 h 92"/>
                <a:gd name="T12" fmla="*/ 158 w 170"/>
                <a:gd name="T13" fmla="*/ 69 h 92"/>
                <a:gd name="T14" fmla="*/ 147 w 170"/>
                <a:gd name="T15" fmla="*/ 57 h 92"/>
                <a:gd name="T16" fmla="*/ 147 w 170"/>
                <a:gd name="T17" fmla="*/ 69 h 92"/>
                <a:gd name="T18" fmla="*/ 136 w 170"/>
                <a:gd name="T19" fmla="*/ 63 h 92"/>
                <a:gd name="T20" fmla="*/ 147 w 170"/>
                <a:gd name="T21" fmla="*/ 91 h 92"/>
                <a:gd name="T22" fmla="*/ 124 w 170"/>
                <a:gd name="T23" fmla="*/ 91 h 92"/>
                <a:gd name="T24" fmla="*/ 113 w 170"/>
                <a:gd name="T25" fmla="*/ 69 h 92"/>
                <a:gd name="T26" fmla="*/ 102 w 170"/>
                <a:gd name="T27" fmla="*/ 74 h 92"/>
                <a:gd name="T28" fmla="*/ 90 w 170"/>
                <a:gd name="T29" fmla="*/ 74 h 92"/>
                <a:gd name="T30" fmla="*/ 85 w 170"/>
                <a:gd name="T31" fmla="*/ 46 h 92"/>
                <a:gd name="T32" fmla="*/ 79 w 170"/>
                <a:gd name="T33" fmla="*/ 74 h 92"/>
                <a:gd name="T34" fmla="*/ 68 w 170"/>
                <a:gd name="T35" fmla="*/ 69 h 92"/>
                <a:gd name="T36" fmla="*/ 57 w 170"/>
                <a:gd name="T37" fmla="*/ 80 h 92"/>
                <a:gd name="T38" fmla="*/ 51 w 170"/>
                <a:gd name="T39" fmla="*/ 63 h 92"/>
                <a:gd name="T40" fmla="*/ 40 w 170"/>
                <a:gd name="T41" fmla="*/ 80 h 92"/>
                <a:gd name="T42" fmla="*/ 34 w 170"/>
                <a:gd name="T43" fmla="*/ 80 h 92"/>
                <a:gd name="T44" fmla="*/ 34 w 170"/>
                <a:gd name="T45" fmla="*/ 57 h 92"/>
                <a:gd name="T46" fmla="*/ 28 w 170"/>
                <a:gd name="T47" fmla="*/ 63 h 92"/>
                <a:gd name="T48" fmla="*/ 12 w 170"/>
                <a:gd name="T49" fmla="*/ 69 h 92"/>
                <a:gd name="T50" fmla="*/ 0 w 170"/>
                <a:gd name="T51" fmla="*/ 69 h 92"/>
                <a:gd name="T52" fmla="*/ 0 w 170"/>
                <a:gd name="T53" fmla="*/ 57 h 92"/>
                <a:gd name="T54" fmla="*/ 6 w 170"/>
                <a:gd name="T55" fmla="*/ 51 h 92"/>
                <a:gd name="T56" fmla="*/ 17 w 170"/>
                <a:gd name="T57" fmla="*/ 29 h 92"/>
                <a:gd name="T58" fmla="*/ 40 w 170"/>
                <a:gd name="T59" fmla="*/ 12 h 92"/>
                <a:gd name="T60" fmla="*/ 40 w 170"/>
                <a:gd name="T61" fmla="*/ 12 h 92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70"/>
                <a:gd name="T94" fmla="*/ 0 h 92"/>
                <a:gd name="T95" fmla="*/ 170 w 170"/>
                <a:gd name="T96" fmla="*/ 92 h 92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70" h="92">
                  <a:moveTo>
                    <a:pt x="40" y="12"/>
                  </a:moveTo>
                  <a:lnTo>
                    <a:pt x="79" y="0"/>
                  </a:lnTo>
                  <a:lnTo>
                    <a:pt x="152" y="23"/>
                  </a:lnTo>
                  <a:lnTo>
                    <a:pt x="169" y="46"/>
                  </a:lnTo>
                  <a:lnTo>
                    <a:pt x="158" y="69"/>
                  </a:lnTo>
                  <a:lnTo>
                    <a:pt x="147" y="57"/>
                  </a:lnTo>
                  <a:lnTo>
                    <a:pt x="147" y="69"/>
                  </a:lnTo>
                  <a:lnTo>
                    <a:pt x="136" y="63"/>
                  </a:lnTo>
                  <a:lnTo>
                    <a:pt x="147" y="91"/>
                  </a:lnTo>
                  <a:lnTo>
                    <a:pt x="124" y="91"/>
                  </a:lnTo>
                  <a:lnTo>
                    <a:pt x="113" y="69"/>
                  </a:lnTo>
                  <a:lnTo>
                    <a:pt x="102" y="74"/>
                  </a:lnTo>
                  <a:lnTo>
                    <a:pt x="90" y="74"/>
                  </a:lnTo>
                  <a:lnTo>
                    <a:pt x="85" y="46"/>
                  </a:lnTo>
                  <a:lnTo>
                    <a:pt x="79" y="74"/>
                  </a:lnTo>
                  <a:lnTo>
                    <a:pt x="68" y="69"/>
                  </a:lnTo>
                  <a:lnTo>
                    <a:pt x="57" y="80"/>
                  </a:lnTo>
                  <a:lnTo>
                    <a:pt x="51" y="63"/>
                  </a:lnTo>
                  <a:lnTo>
                    <a:pt x="40" y="80"/>
                  </a:lnTo>
                  <a:lnTo>
                    <a:pt x="34" y="80"/>
                  </a:lnTo>
                  <a:lnTo>
                    <a:pt x="34" y="57"/>
                  </a:lnTo>
                  <a:lnTo>
                    <a:pt x="28" y="63"/>
                  </a:lnTo>
                  <a:lnTo>
                    <a:pt x="12" y="69"/>
                  </a:lnTo>
                  <a:lnTo>
                    <a:pt x="0" y="69"/>
                  </a:lnTo>
                  <a:lnTo>
                    <a:pt x="0" y="57"/>
                  </a:lnTo>
                  <a:lnTo>
                    <a:pt x="6" y="51"/>
                  </a:lnTo>
                  <a:lnTo>
                    <a:pt x="17" y="29"/>
                  </a:lnTo>
                  <a:lnTo>
                    <a:pt x="40" y="1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0" name="Freeform 210"/>
            <p:cNvSpPr>
              <a:spLocks/>
            </p:cNvSpPr>
            <p:nvPr/>
          </p:nvSpPr>
          <p:spPr bwMode="auto">
            <a:xfrm>
              <a:off x="3472" y="3065"/>
              <a:ext cx="182" cy="143"/>
            </a:xfrm>
            <a:custGeom>
              <a:avLst/>
              <a:gdLst>
                <a:gd name="T0" fmla="*/ 0 w 182"/>
                <a:gd name="T1" fmla="*/ 23 h 143"/>
                <a:gd name="T2" fmla="*/ 0 w 182"/>
                <a:gd name="T3" fmla="*/ 28 h 143"/>
                <a:gd name="T4" fmla="*/ 12 w 182"/>
                <a:gd name="T5" fmla="*/ 80 h 143"/>
                <a:gd name="T6" fmla="*/ 28 w 182"/>
                <a:gd name="T7" fmla="*/ 108 h 143"/>
                <a:gd name="T8" fmla="*/ 57 w 182"/>
                <a:gd name="T9" fmla="*/ 125 h 143"/>
                <a:gd name="T10" fmla="*/ 90 w 182"/>
                <a:gd name="T11" fmla="*/ 142 h 143"/>
                <a:gd name="T12" fmla="*/ 90 w 182"/>
                <a:gd name="T13" fmla="*/ 142 h 143"/>
                <a:gd name="T14" fmla="*/ 152 w 182"/>
                <a:gd name="T15" fmla="*/ 131 h 143"/>
                <a:gd name="T16" fmla="*/ 175 w 182"/>
                <a:gd name="T17" fmla="*/ 85 h 143"/>
                <a:gd name="T18" fmla="*/ 181 w 182"/>
                <a:gd name="T19" fmla="*/ 45 h 143"/>
                <a:gd name="T20" fmla="*/ 175 w 182"/>
                <a:gd name="T21" fmla="*/ 23 h 143"/>
                <a:gd name="T22" fmla="*/ 169 w 182"/>
                <a:gd name="T23" fmla="*/ 0 h 143"/>
                <a:gd name="T24" fmla="*/ 169 w 182"/>
                <a:gd name="T25" fmla="*/ 0 h 143"/>
                <a:gd name="T26" fmla="*/ 158 w 182"/>
                <a:gd name="T27" fmla="*/ 23 h 143"/>
                <a:gd name="T28" fmla="*/ 147 w 182"/>
                <a:gd name="T29" fmla="*/ 11 h 143"/>
                <a:gd name="T30" fmla="*/ 147 w 182"/>
                <a:gd name="T31" fmla="*/ 23 h 143"/>
                <a:gd name="T32" fmla="*/ 136 w 182"/>
                <a:gd name="T33" fmla="*/ 17 h 143"/>
                <a:gd name="T34" fmla="*/ 147 w 182"/>
                <a:gd name="T35" fmla="*/ 45 h 143"/>
                <a:gd name="T36" fmla="*/ 124 w 182"/>
                <a:gd name="T37" fmla="*/ 45 h 143"/>
                <a:gd name="T38" fmla="*/ 113 w 182"/>
                <a:gd name="T39" fmla="*/ 23 h 143"/>
                <a:gd name="T40" fmla="*/ 102 w 182"/>
                <a:gd name="T41" fmla="*/ 28 h 143"/>
                <a:gd name="T42" fmla="*/ 90 w 182"/>
                <a:gd name="T43" fmla="*/ 28 h 143"/>
                <a:gd name="T44" fmla="*/ 85 w 182"/>
                <a:gd name="T45" fmla="*/ 0 h 143"/>
                <a:gd name="T46" fmla="*/ 79 w 182"/>
                <a:gd name="T47" fmla="*/ 28 h 143"/>
                <a:gd name="T48" fmla="*/ 68 w 182"/>
                <a:gd name="T49" fmla="*/ 23 h 143"/>
                <a:gd name="T50" fmla="*/ 57 w 182"/>
                <a:gd name="T51" fmla="*/ 34 h 143"/>
                <a:gd name="T52" fmla="*/ 51 w 182"/>
                <a:gd name="T53" fmla="*/ 17 h 143"/>
                <a:gd name="T54" fmla="*/ 40 w 182"/>
                <a:gd name="T55" fmla="*/ 34 h 143"/>
                <a:gd name="T56" fmla="*/ 34 w 182"/>
                <a:gd name="T57" fmla="*/ 34 h 143"/>
                <a:gd name="T58" fmla="*/ 34 w 182"/>
                <a:gd name="T59" fmla="*/ 11 h 143"/>
                <a:gd name="T60" fmla="*/ 28 w 182"/>
                <a:gd name="T61" fmla="*/ 17 h 143"/>
                <a:gd name="T62" fmla="*/ 12 w 182"/>
                <a:gd name="T63" fmla="*/ 23 h 143"/>
                <a:gd name="T64" fmla="*/ 0 w 182"/>
                <a:gd name="T65" fmla="*/ 23 h 143"/>
                <a:gd name="T66" fmla="*/ 0 w 182"/>
                <a:gd name="T67" fmla="*/ 23 h 143"/>
                <a:gd name="T68" fmla="*/ 0 w 182"/>
                <a:gd name="T69" fmla="*/ 23 h 14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2"/>
                <a:gd name="T106" fmla="*/ 0 h 143"/>
                <a:gd name="T107" fmla="*/ 182 w 182"/>
                <a:gd name="T108" fmla="*/ 143 h 14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2" h="143">
                  <a:moveTo>
                    <a:pt x="0" y="23"/>
                  </a:moveTo>
                  <a:lnTo>
                    <a:pt x="0" y="28"/>
                  </a:lnTo>
                  <a:lnTo>
                    <a:pt x="12" y="80"/>
                  </a:lnTo>
                  <a:lnTo>
                    <a:pt x="28" y="108"/>
                  </a:lnTo>
                  <a:lnTo>
                    <a:pt x="57" y="125"/>
                  </a:lnTo>
                  <a:lnTo>
                    <a:pt x="90" y="142"/>
                  </a:lnTo>
                  <a:lnTo>
                    <a:pt x="152" y="131"/>
                  </a:lnTo>
                  <a:lnTo>
                    <a:pt x="175" y="85"/>
                  </a:lnTo>
                  <a:lnTo>
                    <a:pt x="181" y="45"/>
                  </a:lnTo>
                  <a:lnTo>
                    <a:pt x="175" y="23"/>
                  </a:lnTo>
                  <a:lnTo>
                    <a:pt x="169" y="0"/>
                  </a:lnTo>
                  <a:lnTo>
                    <a:pt x="158" y="23"/>
                  </a:lnTo>
                  <a:lnTo>
                    <a:pt x="147" y="11"/>
                  </a:lnTo>
                  <a:lnTo>
                    <a:pt x="147" y="23"/>
                  </a:lnTo>
                  <a:lnTo>
                    <a:pt x="136" y="17"/>
                  </a:lnTo>
                  <a:lnTo>
                    <a:pt x="147" y="45"/>
                  </a:lnTo>
                  <a:lnTo>
                    <a:pt x="124" y="45"/>
                  </a:lnTo>
                  <a:lnTo>
                    <a:pt x="113" y="23"/>
                  </a:lnTo>
                  <a:lnTo>
                    <a:pt x="102" y="28"/>
                  </a:lnTo>
                  <a:lnTo>
                    <a:pt x="90" y="28"/>
                  </a:lnTo>
                  <a:lnTo>
                    <a:pt x="85" y="0"/>
                  </a:lnTo>
                  <a:lnTo>
                    <a:pt x="79" y="28"/>
                  </a:lnTo>
                  <a:lnTo>
                    <a:pt x="68" y="23"/>
                  </a:lnTo>
                  <a:lnTo>
                    <a:pt x="57" y="34"/>
                  </a:lnTo>
                  <a:lnTo>
                    <a:pt x="51" y="17"/>
                  </a:lnTo>
                  <a:lnTo>
                    <a:pt x="40" y="34"/>
                  </a:lnTo>
                  <a:lnTo>
                    <a:pt x="34" y="34"/>
                  </a:lnTo>
                  <a:lnTo>
                    <a:pt x="34" y="11"/>
                  </a:lnTo>
                  <a:lnTo>
                    <a:pt x="28" y="17"/>
                  </a:lnTo>
                  <a:lnTo>
                    <a:pt x="12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1" name="Freeform 211"/>
            <p:cNvSpPr>
              <a:spLocks/>
            </p:cNvSpPr>
            <p:nvPr/>
          </p:nvSpPr>
          <p:spPr bwMode="auto">
            <a:xfrm>
              <a:off x="3506" y="3190"/>
              <a:ext cx="29" cy="24"/>
            </a:xfrm>
            <a:custGeom>
              <a:avLst/>
              <a:gdLst>
                <a:gd name="T0" fmla="*/ 0 w 29"/>
                <a:gd name="T1" fmla="*/ 17 h 24"/>
                <a:gd name="T2" fmla="*/ 28 w 29"/>
                <a:gd name="T3" fmla="*/ 6 h 24"/>
                <a:gd name="T4" fmla="*/ 23 w 29"/>
                <a:gd name="T5" fmla="*/ 0 h 24"/>
                <a:gd name="T6" fmla="*/ 0 w 29"/>
                <a:gd name="T7" fmla="*/ 12 h 24"/>
                <a:gd name="T8" fmla="*/ 0 w 29"/>
                <a:gd name="T9" fmla="*/ 12 h 24"/>
                <a:gd name="T10" fmla="*/ 0 w 29"/>
                <a:gd name="T11" fmla="*/ 17 h 24"/>
                <a:gd name="T12" fmla="*/ 0 w 29"/>
                <a:gd name="T13" fmla="*/ 17 h 24"/>
                <a:gd name="T14" fmla="*/ 0 w 29"/>
                <a:gd name="T15" fmla="*/ 23 h 24"/>
                <a:gd name="T16" fmla="*/ 0 w 29"/>
                <a:gd name="T17" fmla="*/ 23 h 24"/>
                <a:gd name="T18" fmla="*/ 0 w 29"/>
                <a:gd name="T19" fmla="*/ 17 h 24"/>
                <a:gd name="T20" fmla="*/ 0 w 29"/>
                <a:gd name="T21" fmla="*/ 17 h 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9"/>
                <a:gd name="T34" fmla="*/ 0 h 24"/>
                <a:gd name="T35" fmla="*/ 29 w 29"/>
                <a:gd name="T36" fmla="*/ 24 h 2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9" h="24">
                  <a:moveTo>
                    <a:pt x="0" y="17"/>
                  </a:moveTo>
                  <a:lnTo>
                    <a:pt x="28" y="6"/>
                  </a:lnTo>
                  <a:lnTo>
                    <a:pt x="23" y="0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2" name="Freeform 212"/>
            <p:cNvSpPr>
              <a:spLocks/>
            </p:cNvSpPr>
            <p:nvPr/>
          </p:nvSpPr>
          <p:spPr bwMode="auto">
            <a:xfrm>
              <a:off x="3298" y="3196"/>
              <a:ext cx="502" cy="269"/>
            </a:xfrm>
            <a:custGeom>
              <a:avLst/>
              <a:gdLst>
                <a:gd name="T0" fmla="*/ 5 w 502"/>
                <a:gd name="T1" fmla="*/ 257 h 269"/>
                <a:gd name="T2" fmla="*/ 16 w 502"/>
                <a:gd name="T3" fmla="*/ 217 h 269"/>
                <a:gd name="T4" fmla="*/ 39 w 502"/>
                <a:gd name="T5" fmla="*/ 188 h 269"/>
                <a:gd name="T6" fmla="*/ 39 w 502"/>
                <a:gd name="T7" fmla="*/ 182 h 269"/>
                <a:gd name="T8" fmla="*/ 39 w 502"/>
                <a:gd name="T9" fmla="*/ 177 h 269"/>
                <a:gd name="T10" fmla="*/ 56 w 502"/>
                <a:gd name="T11" fmla="*/ 120 h 269"/>
                <a:gd name="T12" fmla="*/ 90 w 502"/>
                <a:gd name="T13" fmla="*/ 63 h 269"/>
                <a:gd name="T14" fmla="*/ 112 w 502"/>
                <a:gd name="T15" fmla="*/ 63 h 269"/>
                <a:gd name="T16" fmla="*/ 146 w 502"/>
                <a:gd name="T17" fmla="*/ 63 h 269"/>
                <a:gd name="T18" fmla="*/ 163 w 502"/>
                <a:gd name="T19" fmla="*/ 51 h 269"/>
                <a:gd name="T20" fmla="*/ 197 w 502"/>
                <a:gd name="T21" fmla="*/ 40 h 269"/>
                <a:gd name="T22" fmla="*/ 202 w 502"/>
                <a:gd name="T23" fmla="*/ 28 h 269"/>
                <a:gd name="T24" fmla="*/ 208 w 502"/>
                <a:gd name="T25" fmla="*/ 11 h 269"/>
                <a:gd name="T26" fmla="*/ 236 w 502"/>
                <a:gd name="T27" fmla="*/ 0 h 269"/>
                <a:gd name="T28" fmla="*/ 248 w 502"/>
                <a:gd name="T29" fmla="*/ 6 h 269"/>
                <a:gd name="T30" fmla="*/ 253 w 502"/>
                <a:gd name="T31" fmla="*/ 11 h 269"/>
                <a:gd name="T32" fmla="*/ 264 w 502"/>
                <a:gd name="T33" fmla="*/ 11 h 269"/>
                <a:gd name="T34" fmla="*/ 326 w 502"/>
                <a:gd name="T35" fmla="*/ 0 h 269"/>
                <a:gd name="T36" fmla="*/ 343 w 502"/>
                <a:gd name="T37" fmla="*/ 17 h 269"/>
                <a:gd name="T38" fmla="*/ 355 w 502"/>
                <a:gd name="T39" fmla="*/ 34 h 269"/>
                <a:gd name="T40" fmla="*/ 405 w 502"/>
                <a:gd name="T41" fmla="*/ 63 h 269"/>
                <a:gd name="T42" fmla="*/ 456 w 502"/>
                <a:gd name="T43" fmla="*/ 80 h 269"/>
                <a:gd name="T44" fmla="*/ 456 w 502"/>
                <a:gd name="T45" fmla="*/ 80 h 269"/>
                <a:gd name="T46" fmla="*/ 462 w 502"/>
                <a:gd name="T47" fmla="*/ 97 h 269"/>
                <a:gd name="T48" fmla="*/ 479 w 502"/>
                <a:gd name="T49" fmla="*/ 182 h 269"/>
                <a:gd name="T50" fmla="*/ 501 w 502"/>
                <a:gd name="T51" fmla="*/ 268 h 269"/>
                <a:gd name="T52" fmla="*/ 0 w 502"/>
                <a:gd name="T53" fmla="*/ 268 h 269"/>
                <a:gd name="T54" fmla="*/ 5 w 502"/>
                <a:gd name="T55" fmla="*/ 257 h 269"/>
                <a:gd name="T56" fmla="*/ 5 w 502"/>
                <a:gd name="T57" fmla="*/ 257 h 26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02"/>
                <a:gd name="T88" fmla="*/ 0 h 269"/>
                <a:gd name="T89" fmla="*/ 502 w 502"/>
                <a:gd name="T90" fmla="*/ 269 h 26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02" h="269">
                  <a:moveTo>
                    <a:pt x="5" y="257"/>
                  </a:moveTo>
                  <a:lnTo>
                    <a:pt x="16" y="217"/>
                  </a:lnTo>
                  <a:lnTo>
                    <a:pt x="39" y="188"/>
                  </a:lnTo>
                  <a:lnTo>
                    <a:pt x="39" y="182"/>
                  </a:lnTo>
                  <a:lnTo>
                    <a:pt x="39" y="177"/>
                  </a:lnTo>
                  <a:lnTo>
                    <a:pt x="56" y="120"/>
                  </a:lnTo>
                  <a:lnTo>
                    <a:pt x="90" y="63"/>
                  </a:lnTo>
                  <a:lnTo>
                    <a:pt x="112" y="63"/>
                  </a:lnTo>
                  <a:lnTo>
                    <a:pt x="146" y="63"/>
                  </a:lnTo>
                  <a:lnTo>
                    <a:pt x="163" y="51"/>
                  </a:lnTo>
                  <a:lnTo>
                    <a:pt x="197" y="40"/>
                  </a:lnTo>
                  <a:lnTo>
                    <a:pt x="202" y="28"/>
                  </a:lnTo>
                  <a:lnTo>
                    <a:pt x="208" y="11"/>
                  </a:lnTo>
                  <a:lnTo>
                    <a:pt x="236" y="0"/>
                  </a:lnTo>
                  <a:lnTo>
                    <a:pt x="248" y="6"/>
                  </a:lnTo>
                  <a:lnTo>
                    <a:pt x="253" y="11"/>
                  </a:lnTo>
                  <a:lnTo>
                    <a:pt x="264" y="11"/>
                  </a:lnTo>
                  <a:lnTo>
                    <a:pt x="326" y="0"/>
                  </a:lnTo>
                  <a:lnTo>
                    <a:pt x="343" y="17"/>
                  </a:lnTo>
                  <a:lnTo>
                    <a:pt x="355" y="34"/>
                  </a:lnTo>
                  <a:lnTo>
                    <a:pt x="405" y="63"/>
                  </a:lnTo>
                  <a:lnTo>
                    <a:pt x="456" y="80"/>
                  </a:lnTo>
                  <a:lnTo>
                    <a:pt x="462" y="97"/>
                  </a:lnTo>
                  <a:lnTo>
                    <a:pt x="479" y="182"/>
                  </a:lnTo>
                  <a:lnTo>
                    <a:pt x="501" y="268"/>
                  </a:lnTo>
                  <a:lnTo>
                    <a:pt x="0" y="268"/>
                  </a:lnTo>
                  <a:lnTo>
                    <a:pt x="5" y="25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3" name="Freeform 213"/>
            <p:cNvSpPr>
              <a:spLocks/>
            </p:cNvSpPr>
            <p:nvPr/>
          </p:nvSpPr>
          <p:spPr bwMode="auto">
            <a:xfrm>
              <a:off x="3867" y="3065"/>
              <a:ext cx="159" cy="126"/>
            </a:xfrm>
            <a:custGeom>
              <a:avLst/>
              <a:gdLst>
                <a:gd name="T0" fmla="*/ 90 w 159"/>
                <a:gd name="T1" fmla="*/ 74 h 126"/>
                <a:gd name="T2" fmla="*/ 84 w 159"/>
                <a:gd name="T3" fmla="*/ 68 h 126"/>
                <a:gd name="T4" fmla="*/ 79 w 159"/>
                <a:gd name="T5" fmla="*/ 68 h 126"/>
                <a:gd name="T6" fmla="*/ 79 w 159"/>
                <a:gd name="T7" fmla="*/ 63 h 126"/>
                <a:gd name="T8" fmla="*/ 73 w 159"/>
                <a:gd name="T9" fmla="*/ 63 h 126"/>
                <a:gd name="T10" fmla="*/ 73 w 159"/>
                <a:gd name="T11" fmla="*/ 63 h 126"/>
                <a:gd name="T12" fmla="*/ 68 w 159"/>
                <a:gd name="T13" fmla="*/ 74 h 126"/>
                <a:gd name="T14" fmla="*/ 68 w 159"/>
                <a:gd name="T15" fmla="*/ 97 h 126"/>
                <a:gd name="T16" fmla="*/ 62 w 159"/>
                <a:gd name="T17" fmla="*/ 97 h 126"/>
                <a:gd name="T18" fmla="*/ 22 w 159"/>
                <a:gd name="T19" fmla="*/ 51 h 126"/>
                <a:gd name="T20" fmla="*/ 17 w 159"/>
                <a:gd name="T21" fmla="*/ 45 h 126"/>
                <a:gd name="T22" fmla="*/ 6 w 159"/>
                <a:gd name="T23" fmla="*/ 40 h 126"/>
                <a:gd name="T24" fmla="*/ 0 w 159"/>
                <a:gd name="T25" fmla="*/ 28 h 126"/>
                <a:gd name="T26" fmla="*/ 17 w 159"/>
                <a:gd name="T27" fmla="*/ 28 h 126"/>
                <a:gd name="T28" fmla="*/ 68 w 159"/>
                <a:gd name="T29" fmla="*/ 5 h 126"/>
                <a:gd name="T30" fmla="*/ 118 w 159"/>
                <a:gd name="T31" fmla="*/ 0 h 126"/>
                <a:gd name="T32" fmla="*/ 135 w 159"/>
                <a:gd name="T33" fmla="*/ 11 h 126"/>
                <a:gd name="T34" fmla="*/ 141 w 159"/>
                <a:gd name="T35" fmla="*/ 23 h 126"/>
                <a:gd name="T36" fmla="*/ 158 w 159"/>
                <a:gd name="T37" fmla="*/ 51 h 126"/>
                <a:gd name="T38" fmla="*/ 158 w 159"/>
                <a:gd name="T39" fmla="*/ 74 h 126"/>
                <a:gd name="T40" fmla="*/ 158 w 159"/>
                <a:gd name="T41" fmla="*/ 91 h 126"/>
                <a:gd name="T42" fmla="*/ 152 w 159"/>
                <a:gd name="T43" fmla="*/ 97 h 126"/>
                <a:gd name="T44" fmla="*/ 146 w 159"/>
                <a:gd name="T45" fmla="*/ 114 h 126"/>
                <a:gd name="T46" fmla="*/ 135 w 159"/>
                <a:gd name="T47" fmla="*/ 125 h 126"/>
                <a:gd name="T48" fmla="*/ 107 w 159"/>
                <a:gd name="T49" fmla="*/ 125 h 126"/>
                <a:gd name="T50" fmla="*/ 90 w 159"/>
                <a:gd name="T51" fmla="*/ 108 h 126"/>
                <a:gd name="T52" fmla="*/ 90 w 159"/>
                <a:gd name="T53" fmla="*/ 80 h 126"/>
                <a:gd name="T54" fmla="*/ 90 w 159"/>
                <a:gd name="T55" fmla="*/ 74 h 126"/>
                <a:gd name="T56" fmla="*/ 90 w 159"/>
                <a:gd name="T57" fmla="*/ 74 h 12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59"/>
                <a:gd name="T88" fmla="*/ 0 h 126"/>
                <a:gd name="T89" fmla="*/ 159 w 159"/>
                <a:gd name="T90" fmla="*/ 126 h 12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59" h="126">
                  <a:moveTo>
                    <a:pt x="90" y="74"/>
                  </a:moveTo>
                  <a:lnTo>
                    <a:pt x="84" y="68"/>
                  </a:lnTo>
                  <a:lnTo>
                    <a:pt x="79" y="68"/>
                  </a:lnTo>
                  <a:lnTo>
                    <a:pt x="79" y="63"/>
                  </a:lnTo>
                  <a:lnTo>
                    <a:pt x="73" y="63"/>
                  </a:lnTo>
                  <a:lnTo>
                    <a:pt x="68" y="74"/>
                  </a:lnTo>
                  <a:lnTo>
                    <a:pt x="68" y="97"/>
                  </a:lnTo>
                  <a:lnTo>
                    <a:pt x="62" y="97"/>
                  </a:lnTo>
                  <a:lnTo>
                    <a:pt x="22" y="51"/>
                  </a:lnTo>
                  <a:lnTo>
                    <a:pt x="17" y="45"/>
                  </a:lnTo>
                  <a:lnTo>
                    <a:pt x="6" y="40"/>
                  </a:lnTo>
                  <a:lnTo>
                    <a:pt x="0" y="28"/>
                  </a:lnTo>
                  <a:lnTo>
                    <a:pt x="17" y="28"/>
                  </a:lnTo>
                  <a:lnTo>
                    <a:pt x="68" y="5"/>
                  </a:lnTo>
                  <a:lnTo>
                    <a:pt x="118" y="0"/>
                  </a:lnTo>
                  <a:lnTo>
                    <a:pt x="135" y="11"/>
                  </a:lnTo>
                  <a:lnTo>
                    <a:pt x="141" y="23"/>
                  </a:lnTo>
                  <a:lnTo>
                    <a:pt x="158" y="51"/>
                  </a:lnTo>
                  <a:lnTo>
                    <a:pt x="158" y="74"/>
                  </a:lnTo>
                  <a:lnTo>
                    <a:pt x="158" y="91"/>
                  </a:lnTo>
                  <a:lnTo>
                    <a:pt x="152" y="97"/>
                  </a:lnTo>
                  <a:lnTo>
                    <a:pt x="146" y="114"/>
                  </a:lnTo>
                  <a:lnTo>
                    <a:pt x="135" y="125"/>
                  </a:lnTo>
                  <a:lnTo>
                    <a:pt x="107" y="125"/>
                  </a:lnTo>
                  <a:lnTo>
                    <a:pt x="90" y="108"/>
                  </a:lnTo>
                  <a:lnTo>
                    <a:pt x="90" y="80"/>
                  </a:lnTo>
                  <a:lnTo>
                    <a:pt x="90" y="7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4" name="Freeform 214"/>
            <p:cNvSpPr>
              <a:spLocks/>
            </p:cNvSpPr>
            <p:nvPr/>
          </p:nvSpPr>
          <p:spPr bwMode="auto">
            <a:xfrm>
              <a:off x="3867" y="3110"/>
              <a:ext cx="136" cy="121"/>
            </a:xfrm>
            <a:custGeom>
              <a:avLst/>
              <a:gdLst>
                <a:gd name="T0" fmla="*/ 90 w 136"/>
                <a:gd name="T1" fmla="*/ 29 h 121"/>
                <a:gd name="T2" fmla="*/ 79 w 136"/>
                <a:gd name="T3" fmla="*/ 18 h 121"/>
                <a:gd name="T4" fmla="*/ 68 w 136"/>
                <a:gd name="T5" fmla="*/ 18 h 121"/>
                <a:gd name="T6" fmla="*/ 68 w 136"/>
                <a:gd name="T7" fmla="*/ 29 h 121"/>
                <a:gd name="T8" fmla="*/ 68 w 136"/>
                <a:gd name="T9" fmla="*/ 52 h 121"/>
                <a:gd name="T10" fmla="*/ 62 w 136"/>
                <a:gd name="T11" fmla="*/ 52 h 121"/>
                <a:gd name="T12" fmla="*/ 22 w 136"/>
                <a:gd name="T13" fmla="*/ 6 h 121"/>
                <a:gd name="T14" fmla="*/ 17 w 136"/>
                <a:gd name="T15" fmla="*/ 0 h 121"/>
                <a:gd name="T16" fmla="*/ 17 w 136"/>
                <a:gd name="T17" fmla="*/ 29 h 121"/>
                <a:gd name="T18" fmla="*/ 22 w 136"/>
                <a:gd name="T19" fmla="*/ 35 h 121"/>
                <a:gd name="T20" fmla="*/ 17 w 136"/>
                <a:gd name="T21" fmla="*/ 40 h 121"/>
                <a:gd name="T22" fmla="*/ 0 w 136"/>
                <a:gd name="T23" fmla="*/ 69 h 121"/>
                <a:gd name="T24" fmla="*/ 17 w 136"/>
                <a:gd name="T25" fmla="*/ 75 h 121"/>
                <a:gd name="T26" fmla="*/ 17 w 136"/>
                <a:gd name="T27" fmla="*/ 86 h 121"/>
                <a:gd name="T28" fmla="*/ 22 w 136"/>
                <a:gd name="T29" fmla="*/ 97 h 121"/>
                <a:gd name="T30" fmla="*/ 22 w 136"/>
                <a:gd name="T31" fmla="*/ 109 h 121"/>
                <a:gd name="T32" fmla="*/ 22 w 136"/>
                <a:gd name="T33" fmla="*/ 114 h 121"/>
                <a:gd name="T34" fmla="*/ 39 w 136"/>
                <a:gd name="T35" fmla="*/ 120 h 121"/>
                <a:gd name="T36" fmla="*/ 51 w 136"/>
                <a:gd name="T37" fmla="*/ 114 h 121"/>
                <a:gd name="T38" fmla="*/ 62 w 136"/>
                <a:gd name="T39" fmla="*/ 109 h 121"/>
                <a:gd name="T40" fmla="*/ 62 w 136"/>
                <a:gd name="T41" fmla="*/ 109 h 121"/>
                <a:gd name="T42" fmla="*/ 62 w 136"/>
                <a:gd name="T43" fmla="*/ 109 h 121"/>
                <a:gd name="T44" fmla="*/ 68 w 136"/>
                <a:gd name="T45" fmla="*/ 114 h 121"/>
                <a:gd name="T46" fmla="*/ 73 w 136"/>
                <a:gd name="T47" fmla="*/ 103 h 121"/>
                <a:gd name="T48" fmla="*/ 84 w 136"/>
                <a:gd name="T49" fmla="*/ 97 h 121"/>
                <a:gd name="T50" fmla="*/ 113 w 136"/>
                <a:gd name="T51" fmla="*/ 86 h 121"/>
                <a:gd name="T52" fmla="*/ 124 w 136"/>
                <a:gd name="T53" fmla="*/ 86 h 121"/>
                <a:gd name="T54" fmla="*/ 135 w 136"/>
                <a:gd name="T55" fmla="*/ 86 h 121"/>
                <a:gd name="T56" fmla="*/ 135 w 136"/>
                <a:gd name="T57" fmla="*/ 80 h 121"/>
                <a:gd name="T58" fmla="*/ 107 w 136"/>
                <a:gd name="T59" fmla="*/ 80 h 121"/>
                <a:gd name="T60" fmla="*/ 90 w 136"/>
                <a:gd name="T61" fmla="*/ 63 h 121"/>
                <a:gd name="T62" fmla="*/ 90 w 136"/>
                <a:gd name="T63" fmla="*/ 35 h 121"/>
                <a:gd name="T64" fmla="*/ 90 w 136"/>
                <a:gd name="T65" fmla="*/ 29 h 121"/>
                <a:gd name="T66" fmla="*/ 90 w 136"/>
                <a:gd name="T67" fmla="*/ 29 h 12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36"/>
                <a:gd name="T103" fmla="*/ 0 h 121"/>
                <a:gd name="T104" fmla="*/ 136 w 136"/>
                <a:gd name="T105" fmla="*/ 121 h 12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36" h="121">
                  <a:moveTo>
                    <a:pt x="90" y="29"/>
                  </a:moveTo>
                  <a:lnTo>
                    <a:pt x="79" y="18"/>
                  </a:lnTo>
                  <a:lnTo>
                    <a:pt x="68" y="18"/>
                  </a:lnTo>
                  <a:lnTo>
                    <a:pt x="68" y="29"/>
                  </a:lnTo>
                  <a:lnTo>
                    <a:pt x="68" y="52"/>
                  </a:lnTo>
                  <a:lnTo>
                    <a:pt x="62" y="52"/>
                  </a:lnTo>
                  <a:lnTo>
                    <a:pt x="22" y="6"/>
                  </a:lnTo>
                  <a:lnTo>
                    <a:pt x="17" y="0"/>
                  </a:lnTo>
                  <a:lnTo>
                    <a:pt x="17" y="29"/>
                  </a:lnTo>
                  <a:lnTo>
                    <a:pt x="22" y="35"/>
                  </a:lnTo>
                  <a:lnTo>
                    <a:pt x="17" y="40"/>
                  </a:lnTo>
                  <a:lnTo>
                    <a:pt x="0" y="69"/>
                  </a:lnTo>
                  <a:lnTo>
                    <a:pt x="17" y="75"/>
                  </a:lnTo>
                  <a:lnTo>
                    <a:pt x="17" y="86"/>
                  </a:lnTo>
                  <a:lnTo>
                    <a:pt x="22" y="97"/>
                  </a:lnTo>
                  <a:lnTo>
                    <a:pt x="22" y="109"/>
                  </a:lnTo>
                  <a:lnTo>
                    <a:pt x="22" y="114"/>
                  </a:lnTo>
                  <a:lnTo>
                    <a:pt x="39" y="120"/>
                  </a:lnTo>
                  <a:lnTo>
                    <a:pt x="51" y="114"/>
                  </a:lnTo>
                  <a:lnTo>
                    <a:pt x="62" y="109"/>
                  </a:lnTo>
                  <a:lnTo>
                    <a:pt x="68" y="114"/>
                  </a:lnTo>
                  <a:lnTo>
                    <a:pt x="73" y="103"/>
                  </a:lnTo>
                  <a:lnTo>
                    <a:pt x="84" y="97"/>
                  </a:lnTo>
                  <a:lnTo>
                    <a:pt x="113" y="86"/>
                  </a:lnTo>
                  <a:lnTo>
                    <a:pt x="124" y="86"/>
                  </a:lnTo>
                  <a:lnTo>
                    <a:pt x="135" y="86"/>
                  </a:lnTo>
                  <a:lnTo>
                    <a:pt x="135" y="80"/>
                  </a:lnTo>
                  <a:lnTo>
                    <a:pt x="107" y="80"/>
                  </a:lnTo>
                  <a:lnTo>
                    <a:pt x="90" y="63"/>
                  </a:lnTo>
                  <a:lnTo>
                    <a:pt x="90" y="35"/>
                  </a:lnTo>
                  <a:lnTo>
                    <a:pt x="90" y="2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5" name="Freeform 215"/>
            <p:cNvSpPr>
              <a:spLocks/>
            </p:cNvSpPr>
            <p:nvPr/>
          </p:nvSpPr>
          <p:spPr bwMode="auto">
            <a:xfrm>
              <a:off x="3777" y="3196"/>
              <a:ext cx="350" cy="269"/>
            </a:xfrm>
            <a:custGeom>
              <a:avLst/>
              <a:gdLst>
                <a:gd name="T0" fmla="*/ 17 w 350"/>
                <a:gd name="T1" fmla="*/ 251 h 269"/>
                <a:gd name="T2" fmla="*/ 107 w 350"/>
                <a:gd name="T3" fmla="*/ 194 h 269"/>
                <a:gd name="T4" fmla="*/ 146 w 350"/>
                <a:gd name="T5" fmla="*/ 188 h 269"/>
                <a:gd name="T6" fmla="*/ 135 w 350"/>
                <a:gd name="T7" fmla="*/ 211 h 269"/>
                <a:gd name="T8" fmla="*/ 146 w 350"/>
                <a:gd name="T9" fmla="*/ 268 h 269"/>
                <a:gd name="T10" fmla="*/ 174 w 350"/>
                <a:gd name="T11" fmla="*/ 268 h 269"/>
                <a:gd name="T12" fmla="*/ 180 w 350"/>
                <a:gd name="T13" fmla="*/ 217 h 269"/>
                <a:gd name="T14" fmla="*/ 197 w 350"/>
                <a:gd name="T15" fmla="*/ 194 h 269"/>
                <a:gd name="T16" fmla="*/ 225 w 350"/>
                <a:gd name="T17" fmla="*/ 177 h 269"/>
                <a:gd name="T18" fmla="*/ 349 w 350"/>
                <a:gd name="T19" fmla="*/ 165 h 269"/>
                <a:gd name="T20" fmla="*/ 338 w 350"/>
                <a:gd name="T21" fmla="*/ 34 h 269"/>
                <a:gd name="T22" fmla="*/ 248 w 350"/>
                <a:gd name="T23" fmla="*/ 17 h 269"/>
                <a:gd name="T24" fmla="*/ 248 w 350"/>
                <a:gd name="T25" fmla="*/ 17 h 269"/>
                <a:gd name="T26" fmla="*/ 242 w 350"/>
                <a:gd name="T27" fmla="*/ 6 h 269"/>
                <a:gd name="T28" fmla="*/ 225 w 350"/>
                <a:gd name="T29" fmla="*/ 0 h 269"/>
                <a:gd name="T30" fmla="*/ 203 w 350"/>
                <a:gd name="T31" fmla="*/ 0 h 269"/>
                <a:gd name="T32" fmla="*/ 186 w 350"/>
                <a:gd name="T33" fmla="*/ 6 h 269"/>
                <a:gd name="T34" fmla="*/ 163 w 350"/>
                <a:gd name="T35" fmla="*/ 17 h 269"/>
                <a:gd name="T36" fmla="*/ 158 w 350"/>
                <a:gd name="T37" fmla="*/ 28 h 269"/>
                <a:gd name="T38" fmla="*/ 158 w 350"/>
                <a:gd name="T39" fmla="*/ 34 h 269"/>
                <a:gd name="T40" fmla="*/ 112 w 350"/>
                <a:gd name="T41" fmla="*/ 57 h 269"/>
                <a:gd name="T42" fmla="*/ 50 w 350"/>
                <a:gd name="T43" fmla="*/ 103 h 269"/>
                <a:gd name="T44" fmla="*/ 0 w 350"/>
                <a:gd name="T45" fmla="*/ 165 h 269"/>
                <a:gd name="T46" fmla="*/ 17 w 350"/>
                <a:gd name="T47" fmla="*/ 251 h 269"/>
                <a:gd name="T48" fmla="*/ 17 w 350"/>
                <a:gd name="T49" fmla="*/ 251 h 269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50"/>
                <a:gd name="T76" fmla="*/ 0 h 269"/>
                <a:gd name="T77" fmla="*/ 350 w 350"/>
                <a:gd name="T78" fmla="*/ 269 h 269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50" h="269">
                  <a:moveTo>
                    <a:pt x="17" y="251"/>
                  </a:moveTo>
                  <a:lnTo>
                    <a:pt x="107" y="194"/>
                  </a:lnTo>
                  <a:lnTo>
                    <a:pt x="146" y="188"/>
                  </a:lnTo>
                  <a:lnTo>
                    <a:pt x="135" y="211"/>
                  </a:lnTo>
                  <a:lnTo>
                    <a:pt x="146" y="268"/>
                  </a:lnTo>
                  <a:lnTo>
                    <a:pt x="174" y="268"/>
                  </a:lnTo>
                  <a:lnTo>
                    <a:pt x="180" y="217"/>
                  </a:lnTo>
                  <a:lnTo>
                    <a:pt x="197" y="194"/>
                  </a:lnTo>
                  <a:lnTo>
                    <a:pt x="225" y="177"/>
                  </a:lnTo>
                  <a:lnTo>
                    <a:pt x="349" y="165"/>
                  </a:lnTo>
                  <a:lnTo>
                    <a:pt x="338" y="34"/>
                  </a:lnTo>
                  <a:lnTo>
                    <a:pt x="248" y="17"/>
                  </a:lnTo>
                  <a:lnTo>
                    <a:pt x="242" y="6"/>
                  </a:lnTo>
                  <a:lnTo>
                    <a:pt x="225" y="0"/>
                  </a:lnTo>
                  <a:lnTo>
                    <a:pt x="203" y="0"/>
                  </a:lnTo>
                  <a:lnTo>
                    <a:pt x="186" y="6"/>
                  </a:lnTo>
                  <a:lnTo>
                    <a:pt x="163" y="17"/>
                  </a:lnTo>
                  <a:lnTo>
                    <a:pt x="158" y="28"/>
                  </a:lnTo>
                  <a:lnTo>
                    <a:pt x="158" y="34"/>
                  </a:lnTo>
                  <a:lnTo>
                    <a:pt x="112" y="57"/>
                  </a:lnTo>
                  <a:lnTo>
                    <a:pt x="50" y="103"/>
                  </a:lnTo>
                  <a:lnTo>
                    <a:pt x="0" y="165"/>
                  </a:lnTo>
                  <a:lnTo>
                    <a:pt x="17" y="251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6" name="Freeform 216"/>
            <p:cNvSpPr>
              <a:spLocks/>
            </p:cNvSpPr>
            <p:nvPr/>
          </p:nvSpPr>
          <p:spPr bwMode="auto">
            <a:xfrm>
              <a:off x="3884" y="3384"/>
              <a:ext cx="40" cy="81"/>
            </a:xfrm>
            <a:custGeom>
              <a:avLst/>
              <a:gdLst>
                <a:gd name="T0" fmla="*/ 39 w 40"/>
                <a:gd name="T1" fmla="*/ 0 h 81"/>
                <a:gd name="T2" fmla="*/ 28 w 40"/>
                <a:gd name="T3" fmla="*/ 23 h 81"/>
                <a:gd name="T4" fmla="*/ 39 w 40"/>
                <a:gd name="T5" fmla="*/ 80 h 81"/>
                <a:gd name="T6" fmla="*/ 34 w 40"/>
                <a:gd name="T7" fmla="*/ 80 h 81"/>
                <a:gd name="T8" fmla="*/ 28 w 40"/>
                <a:gd name="T9" fmla="*/ 80 h 81"/>
                <a:gd name="T10" fmla="*/ 5 w 40"/>
                <a:gd name="T11" fmla="*/ 46 h 81"/>
                <a:gd name="T12" fmla="*/ 0 w 40"/>
                <a:gd name="T13" fmla="*/ 6 h 81"/>
                <a:gd name="T14" fmla="*/ 39 w 40"/>
                <a:gd name="T15" fmla="*/ 0 h 81"/>
                <a:gd name="T16" fmla="*/ 39 w 40"/>
                <a:gd name="T17" fmla="*/ 0 h 8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0"/>
                <a:gd name="T28" fmla="*/ 0 h 81"/>
                <a:gd name="T29" fmla="*/ 40 w 40"/>
                <a:gd name="T30" fmla="*/ 81 h 8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0" h="81">
                  <a:moveTo>
                    <a:pt x="39" y="0"/>
                  </a:moveTo>
                  <a:lnTo>
                    <a:pt x="28" y="23"/>
                  </a:lnTo>
                  <a:lnTo>
                    <a:pt x="39" y="80"/>
                  </a:lnTo>
                  <a:lnTo>
                    <a:pt x="34" y="80"/>
                  </a:lnTo>
                  <a:lnTo>
                    <a:pt x="28" y="80"/>
                  </a:lnTo>
                  <a:lnTo>
                    <a:pt x="5" y="46"/>
                  </a:lnTo>
                  <a:lnTo>
                    <a:pt x="0" y="6"/>
                  </a:lnTo>
                  <a:lnTo>
                    <a:pt x="39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7" name="Freeform 217"/>
            <p:cNvSpPr>
              <a:spLocks/>
            </p:cNvSpPr>
            <p:nvPr/>
          </p:nvSpPr>
          <p:spPr bwMode="auto">
            <a:xfrm>
              <a:off x="3951" y="3356"/>
              <a:ext cx="210" cy="109"/>
            </a:xfrm>
            <a:custGeom>
              <a:avLst/>
              <a:gdLst>
                <a:gd name="T0" fmla="*/ 209 w 210"/>
                <a:gd name="T1" fmla="*/ 34 h 109"/>
                <a:gd name="T2" fmla="*/ 198 w 210"/>
                <a:gd name="T3" fmla="*/ 11 h 109"/>
                <a:gd name="T4" fmla="*/ 175 w 210"/>
                <a:gd name="T5" fmla="*/ 0 h 109"/>
                <a:gd name="T6" fmla="*/ 170 w 210"/>
                <a:gd name="T7" fmla="*/ 0 h 109"/>
                <a:gd name="T8" fmla="*/ 57 w 210"/>
                <a:gd name="T9" fmla="*/ 11 h 109"/>
                <a:gd name="T10" fmla="*/ 34 w 210"/>
                <a:gd name="T11" fmla="*/ 22 h 109"/>
                <a:gd name="T12" fmla="*/ 17 w 210"/>
                <a:gd name="T13" fmla="*/ 34 h 109"/>
                <a:gd name="T14" fmla="*/ 6 w 210"/>
                <a:gd name="T15" fmla="*/ 45 h 109"/>
                <a:gd name="T16" fmla="*/ 6 w 210"/>
                <a:gd name="T17" fmla="*/ 57 h 109"/>
                <a:gd name="T18" fmla="*/ 0 w 210"/>
                <a:gd name="T19" fmla="*/ 108 h 109"/>
                <a:gd name="T20" fmla="*/ 209 w 210"/>
                <a:gd name="T21" fmla="*/ 108 h 109"/>
                <a:gd name="T22" fmla="*/ 209 w 210"/>
                <a:gd name="T23" fmla="*/ 34 h 109"/>
                <a:gd name="T24" fmla="*/ 209 w 210"/>
                <a:gd name="T25" fmla="*/ 34 h 10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0"/>
                <a:gd name="T40" fmla="*/ 0 h 109"/>
                <a:gd name="T41" fmla="*/ 210 w 210"/>
                <a:gd name="T42" fmla="*/ 109 h 10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0" h="109">
                  <a:moveTo>
                    <a:pt x="209" y="34"/>
                  </a:moveTo>
                  <a:lnTo>
                    <a:pt x="198" y="11"/>
                  </a:lnTo>
                  <a:lnTo>
                    <a:pt x="175" y="0"/>
                  </a:lnTo>
                  <a:lnTo>
                    <a:pt x="170" y="0"/>
                  </a:lnTo>
                  <a:lnTo>
                    <a:pt x="57" y="11"/>
                  </a:lnTo>
                  <a:lnTo>
                    <a:pt x="34" y="22"/>
                  </a:lnTo>
                  <a:lnTo>
                    <a:pt x="17" y="34"/>
                  </a:lnTo>
                  <a:lnTo>
                    <a:pt x="6" y="45"/>
                  </a:lnTo>
                  <a:lnTo>
                    <a:pt x="6" y="57"/>
                  </a:lnTo>
                  <a:lnTo>
                    <a:pt x="0" y="108"/>
                  </a:lnTo>
                  <a:lnTo>
                    <a:pt x="209" y="108"/>
                  </a:lnTo>
                  <a:lnTo>
                    <a:pt x="209" y="3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8" name="Freeform 218"/>
            <p:cNvSpPr>
              <a:spLocks/>
            </p:cNvSpPr>
            <p:nvPr/>
          </p:nvSpPr>
          <p:spPr bwMode="auto">
            <a:xfrm>
              <a:off x="3100" y="2842"/>
              <a:ext cx="80" cy="53"/>
            </a:xfrm>
            <a:custGeom>
              <a:avLst/>
              <a:gdLst>
                <a:gd name="T0" fmla="*/ 17 w 80"/>
                <a:gd name="T1" fmla="*/ 6 h 53"/>
                <a:gd name="T2" fmla="*/ 6 w 80"/>
                <a:gd name="T3" fmla="*/ 17 h 53"/>
                <a:gd name="T4" fmla="*/ 0 w 80"/>
                <a:gd name="T5" fmla="*/ 23 h 53"/>
                <a:gd name="T6" fmla="*/ 0 w 80"/>
                <a:gd name="T7" fmla="*/ 46 h 53"/>
                <a:gd name="T8" fmla="*/ 6 w 80"/>
                <a:gd name="T9" fmla="*/ 46 h 53"/>
                <a:gd name="T10" fmla="*/ 17 w 80"/>
                <a:gd name="T11" fmla="*/ 46 h 53"/>
                <a:gd name="T12" fmla="*/ 23 w 80"/>
                <a:gd name="T13" fmla="*/ 52 h 53"/>
                <a:gd name="T14" fmla="*/ 23 w 80"/>
                <a:gd name="T15" fmla="*/ 40 h 53"/>
                <a:gd name="T16" fmla="*/ 23 w 80"/>
                <a:gd name="T17" fmla="*/ 17 h 53"/>
                <a:gd name="T18" fmla="*/ 34 w 80"/>
                <a:gd name="T19" fmla="*/ 17 h 53"/>
                <a:gd name="T20" fmla="*/ 45 w 80"/>
                <a:gd name="T21" fmla="*/ 17 h 53"/>
                <a:gd name="T22" fmla="*/ 51 w 80"/>
                <a:gd name="T23" fmla="*/ 12 h 53"/>
                <a:gd name="T24" fmla="*/ 57 w 80"/>
                <a:gd name="T25" fmla="*/ 12 h 53"/>
                <a:gd name="T26" fmla="*/ 68 w 80"/>
                <a:gd name="T27" fmla="*/ 17 h 53"/>
                <a:gd name="T28" fmla="*/ 79 w 80"/>
                <a:gd name="T29" fmla="*/ 12 h 53"/>
                <a:gd name="T30" fmla="*/ 74 w 80"/>
                <a:gd name="T31" fmla="*/ 6 h 53"/>
                <a:gd name="T32" fmla="*/ 57 w 80"/>
                <a:gd name="T33" fmla="*/ 0 h 53"/>
                <a:gd name="T34" fmla="*/ 34 w 80"/>
                <a:gd name="T35" fmla="*/ 0 h 53"/>
                <a:gd name="T36" fmla="*/ 23 w 80"/>
                <a:gd name="T37" fmla="*/ 0 h 53"/>
                <a:gd name="T38" fmla="*/ 17 w 80"/>
                <a:gd name="T39" fmla="*/ 6 h 53"/>
                <a:gd name="T40" fmla="*/ 17 w 80"/>
                <a:gd name="T41" fmla="*/ 6 h 5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0"/>
                <a:gd name="T64" fmla="*/ 0 h 53"/>
                <a:gd name="T65" fmla="*/ 80 w 80"/>
                <a:gd name="T66" fmla="*/ 53 h 5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0" h="53">
                  <a:moveTo>
                    <a:pt x="17" y="6"/>
                  </a:moveTo>
                  <a:lnTo>
                    <a:pt x="6" y="17"/>
                  </a:lnTo>
                  <a:lnTo>
                    <a:pt x="0" y="23"/>
                  </a:lnTo>
                  <a:lnTo>
                    <a:pt x="0" y="46"/>
                  </a:lnTo>
                  <a:lnTo>
                    <a:pt x="6" y="46"/>
                  </a:lnTo>
                  <a:lnTo>
                    <a:pt x="17" y="46"/>
                  </a:lnTo>
                  <a:lnTo>
                    <a:pt x="23" y="52"/>
                  </a:lnTo>
                  <a:lnTo>
                    <a:pt x="23" y="40"/>
                  </a:lnTo>
                  <a:lnTo>
                    <a:pt x="23" y="17"/>
                  </a:lnTo>
                  <a:lnTo>
                    <a:pt x="34" y="17"/>
                  </a:lnTo>
                  <a:lnTo>
                    <a:pt x="45" y="17"/>
                  </a:lnTo>
                  <a:lnTo>
                    <a:pt x="51" y="12"/>
                  </a:lnTo>
                  <a:lnTo>
                    <a:pt x="57" y="12"/>
                  </a:lnTo>
                  <a:lnTo>
                    <a:pt x="68" y="17"/>
                  </a:lnTo>
                  <a:lnTo>
                    <a:pt x="79" y="12"/>
                  </a:lnTo>
                  <a:lnTo>
                    <a:pt x="74" y="6"/>
                  </a:lnTo>
                  <a:lnTo>
                    <a:pt x="57" y="0"/>
                  </a:lnTo>
                  <a:lnTo>
                    <a:pt x="34" y="0"/>
                  </a:lnTo>
                  <a:lnTo>
                    <a:pt x="23" y="0"/>
                  </a:lnTo>
                  <a:lnTo>
                    <a:pt x="17" y="6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29" name="Freeform 219"/>
            <p:cNvSpPr>
              <a:spLocks/>
            </p:cNvSpPr>
            <p:nvPr/>
          </p:nvSpPr>
          <p:spPr bwMode="auto">
            <a:xfrm>
              <a:off x="3095" y="2854"/>
              <a:ext cx="85" cy="121"/>
            </a:xfrm>
            <a:custGeom>
              <a:avLst/>
              <a:gdLst>
                <a:gd name="T0" fmla="*/ 84 w 85"/>
                <a:gd name="T1" fmla="*/ 0 h 121"/>
                <a:gd name="T2" fmla="*/ 84 w 85"/>
                <a:gd name="T3" fmla="*/ 34 h 121"/>
                <a:gd name="T4" fmla="*/ 79 w 85"/>
                <a:gd name="T5" fmla="*/ 74 h 121"/>
                <a:gd name="T6" fmla="*/ 79 w 85"/>
                <a:gd name="T7" fmla="*/ 74 h 121"/>
                <a:gd name="T8" fmla="*/ 79 w 85"/>
                <a:gd name="T9" fmla="*/ 74 h 121"/>
                <a:gd name="T10" fmla="*/ 73 w 85"/>
                <a:gd name="T11" fmla="*/ 80 h 121"/>
                <a:gd name="T12" fmla="*/ 73 w 85"/>
                <a:gd name="T13" fmla="*/ 85 h 121"/>
                <a:gd name="T14" fmla="*/ 73 w 85"/>
                <a:gd name="T15" fmla="*/ 102 h 121"/>
                <a:gd name="T16" fmla="*/ 39 w 85"/>
                <a:gd name="T17" fmla="*/ 120 h 121"/>
                <a:gd name="T18" fmla="*/ 11 w 85"/>
                <a:gd name="T19" fmla="*/ 97 h 121"/>
                <a:gd name="T20" fmla="*/ 11 w 85"/>
                <a:gd name="T21" fmla="*/ 80 h 121"/>
                <a:gd name="T22" fmla="*/ 5 w 85"/>
                <a:gd name="T23" fmla="*/ 74 h 121"/>
                <a:gd name="T24" fmla="*/ 5 w 85"/>
                <a:gd name="T25" fmla="*/ 63 h 121"/>
                <a:gd name="T26" fmla="*/ 5 w 85"/>
                <a:gd name="T27" fmla="*/ 57 h 121"/>
                <a:gd name="T28" fmla="*/ 0 w 85"/>
                <a:gd name="T29" fmla="*/ 40 h 121"/>
                <a:gd name="T30" fmla="*/ 5 w 85"/>
                <a:gd name="T31" fmla="*/ 34 h 121"/>
                <a:gd name="T32" fmla="*/ 11 w 85"/>
                <a:gd name="T33" fmla="*/ 34 h 121"/>
                <a:gd name="T34" fmla="*/ 22 w 85"/>
                <a:gd name="T35" fmla="*/ 34 h 121"/>
                <a:gd name="T36" fmla="*/ 28 w 85"/>
                <a:gd name="T37" fmla="*/ 40 h 121"/>
                <a:gd name="T38" fmla="*/ 28 w 85"/>
                <a:gd name="T39" fmla="*/ 28 h 121"/>
                <a:gd name="T40" fmla="*/ 28 w 85"/>
                <a:gd name="T41" fmla="*/ 5 h 121"/>
                <a:gd name="T42" fmla="*/ 39 w 85"/>
                <a:gd name="T43" fmla="*/ 5 h 121"/>
                <a:gd name="T44" fmla="*/ 50 w 85"/>
                <a:gd name="T45" fmla="*/ 5 h 121"/>
                <a:gd name="T46" fmla="*/ 56 w 85"/>
                <a:gd name="T47" fmla="*/ 0 h 121"/>
                <a:gd name="T48" fmla="*/ 62 w 85"/>
                <a:gd name="T49" fmla="*/ 0 h 121"/>
                <a:gd name="T50" fmla="*/ 73 w 85"/>
                <a:gd name="T51" fmla="*/ 5 h 121"/>
                <a:gd name="T52" fmla="*/ 84 w 85"/>
                <a:gd name="T53" fmla="*/ 0 h 121"/>
                <a:gd name="T54" fmla="*/ 84 w 85"/>
                <a:gd name="T55" fmla="*/ 0 h 12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5"/>
                <a:gd name="T85" fmla="*/ 0 h 121"/>
                <a:gd name="T86" fmla="*/ 85 w 85"/>
                <a:gd name="T87" fmla="*/ 121 h 12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5" h="121">
                  <a:moveTo>
                    <a:pt x="84" y="0"/>
                  </a:moveTo>
                  <a:lnTo>
                    <a:pt x="84" y="34"/>
                  </a:lnTo>
                  <a:lnTo>
                    <a:pt x="79" y="74"/>
                  </a:lnTo>
                  <a:lnTo>
                    <a:pt x="73" y="80"/>
                  </a:lnTo>
                  <a:lnTo>
                    <a:pt x="73" y="85"/>
                  </a:lnTo>
                  <a:lnTo>
                    <a:pt x="73" y="102"/>
                  </a:lnTo>
                  <a:lnTo>
                    <a:pt x="39" y="120"/>
                  </a:lnTo>
                  <a:lnTo>
                    <a:pt x="11" y="97"/>
                  </a:lnTo>
                  <a:lnTo>
                    <a:pt x="11" y="80"/>
                  </a:lnTo>
                  <a:lnTo>
                    <a:pt x="5" y="74"/>
                  </a:lnTo>
                  <a:lnTo>
                    <a:pt x="5" y="63"/>
                  </a:lnTo>
                  <a:lnTo>
                    <a:pt x="5" y="57"/>
                  </a:lnTo>
                  <a:lnTo>
                    <a:pt x="0" y="40"/>
                  </a:lnTo>
                  <a:lnTo>
                    <a:pt x="5" y="34"/>
                  </a:lnTo>
                  <a:lnTo>
                    <a:pt x="11" y="34"/>
                  </a:lnTo>
                  <a:lnTo>
                    <a:pt x="22" y="34"/>
                  </a:lnTo>
                  <a:lnTo>
                    <a:pt x="28" y="40"/>
                  </a:lnTo>
                  <a:lnTo>
                    <a:pt x="28" y="28"/>
                  </a:lnTo>
                  <a:lnTo>
                    <a:pt x="28" y="5"/>
                  </a:lnTo>
                  <a:lnTo>
                    <a:pt x="39" y="5"/>
                  </a:lnTo>
                  <a:lnTo>
                    <a:pt x="50" y="5"/>
                  </a:lnTo>
                  <a:lnTo>
                    <a:pt x="56" y="0"/>
                  </a:lnTo>
                  <a:lnTo>
                    <a:pt x="62" y="0"/>
                  </a:lnTo>
                  <a:lnTo>
                    <a:pt x="73" y="5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0" name="Freeform 220"/>
            <p:cNvSpPr>
              <a:spLocks/>
            </p:cNvSpPr>
            <p:nvPr/>
          </p:nvSpPr>
          <p:spPr bwMode="auto">
            <a:xfrm>
              <a:off x="3100" y="2951"/>
              <a:ext cx="69" cy="143"/>
            </a:xfrm>
            <a:custGeom>
              <a:avLst/>
              <a:gdLst>
                <a:gd name="T0" fmla="*/ 0 w 69"/>
                <a:gd name="T1" fmla="*/ 5 h 143"/>
                <a:gd name="T2" fmla="*/ 0 w 69"/>
                <a:gd name="T3" fmla="*/ 34 h 143"/>
                <a:gd name="T4" fmla="*/ 34 w 69"/>
                <a:gd name="T5" fmla="*/ 142 h 143"/>
                <a:gd name="T6" fmla="*/ 68 w 69"/>
                <a:gd name="T7" fmla="*/ 11 h 143"/>
                <a:gd name="T8" fmla="*/ 68 w 69"/>
                <a:gd name="T9" fmla="*/ 5 h 143"/>
                <a:gd name="T10" fmla="*/ 34 w 69"/>
                <a:gd name="T11" fmla="*/ 23 h 143"/>
                <a:gd name="T12" fmla="*/ 6 w 69"/>
                <a:gd name="T13" fmla="*/ 0 h 143"/>
                <a:gd name="T14" fmla="*/ 0 w 69"/>
                <a:gd name="T15" fmla="*/ 5 h 143"/>
                <a:gd name="T16" fmla="*/ 0 w 69"/>
                <a:gd name="T17" fmla="*/ 5 h 1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9"/>
                <a:gd name="T28" fmla="*/ 0 h 143"/>
                <a:gd name="T29" fmla="*/ 69 w 69"/>
                <a:gd name="T30" fmla="*/ 143 h 14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9" h="143">
                  <a:moveTo>
                    <a:pt x="0" y="5"/>
                  </a:moveTo>
                  <a:lnTo>
                    <a:pt x="0" y="34"/>
                  </a:lnTo>
                  <a:lnTo>
                    <a:pt x="34" y="142"/>
                  </a:lnTo>
                  <a:lnTo>
                    <a:pt x="68" y="11"/>
                  </a:lnTo>
                  <a:lnTo>
                    <a:pt x="68" y="5"/>
                  </a:lnTo>
                  <a:lnTo>
                    <a:pt x="34" y="23"/>
                  </a:lnTo>
                  <a:lnTo>
                    <a:pt x="6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1" name="Freeform 221"/>
            <p:cNvSpPr>
              <a:spLocks/>
            </p:cNvSpPr>
            <p:nvPr/>
          </p:nvSpPr>
          <p:spPr bwMode="auto">
            <a:xfrm>
              <a:off x="3021" y="2956"/>
              <a:ext cx="249" cy="389"/>
            </a:xfrm>
            <a:custGeom>
              <a:avLst/>
              <a:gdLst>
                <a:gd name="T0" fmla="*/ 51 w 249"/>
                <a:gd name="T1" fmla="*/ 274 h 389"/>
                <a:gd name="T2" fmla="*/ 51 w 249"/>
                <a:gd name="T3" fmla="*/ 280 h 389"/>
                <a:gd name="T4" fmla="*/ 51 w 249"/>
                <a:gd name="T5" fmla="*/ 291 h 389"/>
                <a:gd name="T6" fmla="*/ 51 w 249"/>
                <a:gd name="T7" fmla="*/ 303 h 389"/>
                <a:gd name="T8" fmla="*/ 57 w 249"/>
                <a:gd name="T9" fmla="*/ 314 h 389"/>
                <a:gd name="T10" fmla="*/ 62 w 249"/>
                <a:gd name="T11" fmla="*/ 320 h 389"/>
                <a:gd name="T12" fmla="*/ 62 w 249"/>
                <a:gd name="T13" fmla="*/ 326 h 389"/>
                <a:gd name="T14" fmla="*/ 68 w 249"/>
                <a:gd name="T15" fmla="*/ 331 h 389"/>
                <a:gd name="T16" fmla="*/ 91 w 249"/>
                <a:gd name="T17" fmla="*/ 331 h 389"/>
                <a:gd name="T18" fmla="*/ 192 w 249"/>
                <a:gd name="T19" fmla="*/ 388 h 389"/>
                <a:gd name="T20" fmla="*/ 192 w 249"/>
                <a:gd name="T21" fmla="*/ 360 h 389"/>
                <a:gd name="T22" fmla="*/ 215 w 249"/>
                <a:gd name="T23" fmla="*/ 360 h 389"/>
                <a:gd name="T24" fmla="*/ 203 w 249"/>
                <a:gd name="T25" fmla="*/ 217 h 389"/>
                <a:gd name="T26" fmla="*/ 215 w 249"/>
                <a:gd name="T27" fmla="*/ 211 h 389"/>
                <a:gd name="T28" fmla="*/ 237 w 249"/>
                <a:gd name="T29" fmla="*/ 189 h 389"/>
                <a:gd name="T30" fmla="*/ 248 w 249"/>
                <a:gd name="T31" fmla="*/ 154 h 389"/>
                <a:gd name="T32" fmla="*/ 209 w 249"/>
                <a:gd name="T33" fmla="*/ 29 h 389"/>
                <a:gd name="T34" fmla="*/ 198 w 249"/>
                <a:gd name="T35" fmla="*/ 29 h 389"/>
                <a:gd name="T36" fmla="*/ 186 w 249"/>
                <a:gd name="T37" fmla="*/ 29 h 389"/>
                <a:gd name="T38" fmla="*/ 175 w 249"/>
                <a:gd name="T39" fmla="*/ 23 h 389"/>
                <a:gd name="T40" fmla="*/ 169 w 249"/>
                <a:gd name="T41" fmla="*/ 23 h 389"/>
                <a:gd name="T42" fmla="*/ 164 w 249"/>
                <a:gd name="T43" fmla="*/ 18 h 389"/>
                <a:gd name="T44" fmla="*/ 153 w 249"/>
                <a:gd name="T45" fmla="*/ 12 h 389"/>
                <a:gd name="T46" fmla="*/ 147 w 249"/>
                <a:gd name="T47" fmla="*/ 6 h 389"/>
                <a:gd name="T48" fmla="*/ 147 w 249"/>
                <a:gd name="T49" fmla="*/ 6 h 389"/>
                <a:gd name="T50" fmla="*/ 113 w 249"/>
                <a:gd name="T51" fmla="*/ 137 h 389"/>
                <a:gd name="T52" fmla="*/ 79 w 249"/>
                <a:gd name="T53" fmla="*/ 29 h 389"/>
                <a:gd name="T54" fmla="*/ 79 w 249"/>
                <a:gd name="T55" fmla="*/ 0 h 389"/>
                <a:gd name="T56" fmla="*/ 68 w 249"/>
                <a:gd name="T57" fmla="*/ 6 h 389"/>
                <a:gd name="T58" fmla="*/ 40 w 249"/>
                <a:gd name="T59" fmla="*/ 23 h 389"/>
                <a:gd name="T60" fmla="*/ 12 w 249"/>
                <a:gd name="T61" fmla="*/ 29 h 389"/>
                <a:gd name="T62" fmla="*/ 0 w 249"/>
                <a:gd name="T63" fmla="*/ 40 h 389"/>
                <a:gd name="T64" fmla="*/ 0 w 249"/>
                <a:gd name="T65" fmla="*/ 46 h 389"/>
                <a:gd name="T66" fmla="*/ 0 w 249"/>
                <a:gd name="T67" fmla="*/ 63 h 389"/>
                <a:gd name="T68" fmla="*/ 0 w 249"/>
                <a:gd name="T69" fmla="*/ 63 h 389"/>
                <a:gd name="T70" fmla="*/ 34 w 249"/>
                <a:gd name="T71" fmla="*/ 75 h 389"/>
                <a:gd name="T72" fmla="*/ 51 w 249"/>
                <a:gd name="T73" fmla="*/ 86 h 389"/>
                <a:gd name="T74" fmla="*/ 57 w 249"/>
                <a:gd name="T75" fmla="*/ 86 h 389"/>
                <a:gd name="T76" fmla="*/ 68 w 249"/>
                <a:gd name="T77" fmla="*/ 97 h 389"/>
                <a:gd name="T78" fmla="*/ 79 w 249"/>
                <a:gd name="T79" fmla="*/ 109 h 389"/>
                <a:gd name="T80" fmla="*/ 79 w 249"/>
                <a:gd name="T81" fmla="*/ 114 h 389"/>
                <a:gd name="T82" fmla="*/ 85 w 249"/>
                <a:gd name="T83" fmla="*/ 114 h 389"/>
                <a:gd name="T84" fmla="*/ 91 w 249"/>
                <a:gd name="T85" fmla="*/ 120 h 389"/>
                <a:gd name="T86" fmla="*/ 96 w 249"/>
                <a:gd name="T87" fmla="*/ 137 h 389"/>
                <a:gd name="T88" fmla="*/ 91 w 249"/>
                <a:gd name="T89" fmla="*/ 160 h 389"/>
                <a:gd name="T90" fmla="*/ 91 w 249"/>
                <a:gd name="T91" fmla="*/ 160 h 389"/>
                <a:gd name="T92" fmla="*/ 91 w 249"/>
                <a:gd name="T93" fmla="*/ 172 h 389"/>
                <a:gd name="T94" fmla="*/ 85 w 249"/>
                <a:gd name="T95" fmla="*/ 183 h 389"/>
                <a:gd name="T96" fmla="*/ 79 w 249"/>
                <a:gd name="T97" fmla="*/ 194 h 389"/>
                <a:gd name="T98" fmla="*/ 79 w 249"/>
                <a:gd name="T99" fmla="*/ 206 h 389"/>
                <a:gd name="T100" fmla="*/ 74 w 249"/>
                <a:gd name="T101" fmla="*/ 223 h 389"/>
                <a:gd name="T102" fmla="*/ 68 w 249"/>
                <a:gd name="T103" fmla="*/ 229 h 389"/>
                <a:gd name="T104" fmla="*/ 62 w 249"/>
                <a:gd name="T105" fmla="*/ 240 h 389"/>
                <a:gd name="T106" fmla="*/ 62 w 249"/>
                <a:gd name="T107" fmla="*/ 251 h 389"/>
                <a:gd name="T108" fmla="*/ 57 w 249"/>
                <a:gd name="T109" fmla="*/ 268 h 389"/>
                <a:gd name="T110" fmla="*/ 57 w 249"/>
                <a:gd name="T111" fmla="*/ 268 h 389"/>
                <a:gd name="T112" fmla="*/ 51 w 249"/>
                <a:gd name="T113" fmla="*/ 274 h 389"/>
                <a:gd name="T114" fmla="*/ 51 w 249"/>
                <a:gd name="T115" fmla="*/ 274 h 38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49"/>
                <a:gd name="T175" fmla="*/ 0 h 389"/>
                <a:gd name="T176" fmla="*/ 249 w 249"/>
                <a:gd name="T177" fmla="*/ 389 h 38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49" h="389">
                  <a:moveTo>
                    <a:pt x="51" y="274"/>
                  </a:moveTo>
                  <a:lnTo>
                    <a:pt x="51" y="280"/>
                  </a:lnTo>
                  <a:lnTo>
                    <a:pt x="51" y="291"/>
                  </a:lnTo>
                  <a:lnTo>
                    <a:pt x="51" y="303"/>
                  </a:lnTo>
                  <a:lnTo>
                    <a:pt x="57" y="314"/>
                  </a:lnTo>
                  <a:lnTo>
                    <a:pt x="62" y="320"/>
                  </a:lnTo>
                  <a:lnTo>
                    <a:pt x="62" y="326"/>
                  </a:lnTo>
                  <a:lnTo>
                    <a:pt x="68" y="331"/>
                  </a:lnTo>
                  <a:lnTo>
                    <a:pt x="91" y="331"/>
                  </a:lnTo>
                  <a:lnTo>
                    <a:pt x="192" y="388"/>
                  </a:lnTo>
                  <a:lnTo>
                    <a:pt x="192" y="360"/>
                  </a:lnTo>
                  <a:lnTo>
                    <a:pt x="215" y="360"/>
                  </a:lnTo>
                  <a:lnTo>
                    <a:pt x="203" y="217"/>
                  </a:lnTo>
                  <a:lnTo>
                    <a:pt x="215" y="211"/>
                  </a:lnTo>
                  <a:lnTo>
                    <a:pt x="237" y="189"/>
                  </a:lnTo>
                  <a:lnTo>
                    <a:pt x="248" y="154"/>
                  </a:lnTo>
                  <a:lnTo>
                    <a:pt x="209" y="29"/>
                  </a:lnTo>
                  <a:lnTo>
                    <a:pt x="198" y="29"/>
                  </a:lnTo>
                  <a:lnTo>
                    <a:pt x="186" y="29"/>
                  </a:lnTo>
                  <a:lnTo>
                    <a:pt x="175" y="23"/>
                  </a:lnTo>
                  <a:lnTo>
                    <a:pt x="169" y="23"/>
                  </a:lnTo>
                  <a:lnTo>
                    <a:pt x="164" y="18"/>
                  </a:lnTo>
                  <a:lnTo>
                    <a:pt x="153" y="12"/>
                  </a:lnTo>
                  <a:lnTo>
                    <a:pt x="147" y="6"/>
                  </a:lnTo>
                  <a:lnTo>
                    <a:pt x="113" y="137"/>
                  </a:lnTo>
                  <a:lnTo>
                    <a:pt x="79" y="29"/>
                  </a:lnTo>
                  <a:lnTo>
                    <a:pt x="79" y="0"/>
                  </a:lnTo>
                  <a:lnTo>
                    <a:pt x="68" y="6"/>
                  </a:lnTo>
                  <a:lnTo>
                    <a:pt x="40" y="23"/>
                  </a:lnTo>
                  <a:lnTo>
                    <a:pt x="12" y="29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63"/>
                  </a:lnTo>
                  <a:lnTo>
                    <a:pt x="34" y="75"/>
                  </a:lnTo>
                  <a:lnTo>
                    <a:pt x="51" y="86"/>
                  </a:lnTo>
                  <a:lnTo>
                    <a:pt x="57" y="86"/>
                  </a:lnTo>
                  <a:lnTo>
                    <a:pt x="68" y="97"/>
                  </a:lnTo>
                  <a:lnTo>
                    <a:pt x="79" y="109"/>
                  </a:lnTo>
                  <a:lnTo>
                    <a:pt x="79" y="114"/>
                  </a:lnTo>
                  <a:lnTo>
                    <a:pt x="85" y="114"/>
                  </a:lnTo>
                  <a:lnTo>
                    <a:pt x="91" y="120"/>
                  </a:lnTo>
                  <a:lnTo>
                    <a:pt x="96" y="137"/>
                  </a:lnTo>
                  <a:lnTo>
                    <a:pt x="91" y="160"/>
                  </a:lnTo>
                  <a:lnTo>
                    <a:pt x="91" y="172"/>
                  </a:lnTo>
                  <a:lnTo>
                    <a:pt x="85" y="183"/>
                  </a:lnTo>
                  <a:lnTo>
                    <a:pt x="79" y="194"/>
                  </a:lnTo>
                  <a:lnTo>
                    <a:pt x="79" y="206"/>
                  </a:lnTo>
                  <a:lnTo>
                    <a:pt x="74" y="223"/>
                  </a:lnTo>
                  <a:lnTo>
                    <a:pt x="68" y="229"/>
                  </a:lnTo>
                  <a:lnTo>
                    <a:pt x="62" y="240"/>
                  </a:lnTo>
                  <a:lnTo>
                    <a:pt x="62" y="251"/>
                  </a:lnTo>
                  <a:lnTo>
                    <a:pt x="57" y="268"/>
                  </a:lnTo>
                  <a:lnTo>
                    <a:pt x="51" y="274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2" name="Freeform 222"/>
            <p:cNvSpPr>
              <a:spLocks/>
            </p:cNvSpPr>
            <p:nvPr/>
          </p:nvSpPr>
          <p:spPr bwMode="auto">
            <a:xfrm>
              <a:off x="3213" y="3099"/>
              <a:ext cx="12" cy="24"/>
            </a:xfrm>
            <a:custGeom>
              <a:avLst/>
              <a:gdLst>
                <a:gd name="T0" fmla="*/ 0 w 12"/>
                <a:gd name="T1" fmla="*/ 23 h 24"/>
                <a:gd name="T2" fmla="*/ 0 w 12"/>
                <a:gd name="T3" fmla="*/ 0 h 24"/>
                <a:gd name="T4" fmla="*/ 11 w 12"/>
                <a:gd name="T5" fmla="*/ 23 h 24"/>
                <a:gd name="T6" fmla="*/ 0 w 12"/>
                <a:gd name="T7" fmla="*/ 23 h 24"/>
                <a:gd name="T8" fmla="*/ 0 w 12"/>
                <a:gd name="T9" fmla="*/ 23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"/>
                <a:gd name="T16" fmla="*/ 0 h 24"/>
                <a:gd name="T17" fmla="*/ 12 w 12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" h="24">
                  <a:moveTo>
                    <a:pt x="0" y="23"/>
                  </a:moveTo>
                  <a:lnTo>
                    <a:pt x="0" y="0"/>
                  </a:lnTo>
                  <a:lnTo>
                    <a:pt x="11" y="23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3" name="Freeform 223"/>
            <p:cNvSpPr>
              <a:spLocks/>
            </p:cNvSpPr>
            <p:nvPr/>
          </p:nvSpPr>
          <p:spPr bwMode="auto">
            <a:xfrm>
              <a:off x="3100" y="3162"/>
              <a:ext cx="91" cy="52"/>
            </a:xfrm>
            <a:custGeom>
              <a:avLst/>
              <a:gdLst>
                <a:gd name="T0" fmla="*/ 23 w 91"/>
                <a:gd name="T1" fmla="*/ 45 h 52"/>
                <a:gd name="T2" fmla="*/ 17 w 91"/>
                <a:gd name="T3" fmla="*/ 45 h 52"/>
                <a:gd name="T4" fmla="*/ 12 w 91"/>
                <a:gd name="T5" fmla="*/ 45 h 52"/>
                <a:gd name="T6" fmla="*/ 6 w 91"/>
                <a:gd name="T7" fmla="*/ 40 h 52"/>
                <a:gd name="T8" fmla="*/ 6 w 91"/>
                <a:gd name="T9" fmla="*/ 34 h 52"/>
                <a:gd name="T10" fmla="*/ 0 w 91"/>
                <a:gd name="T11" fmla="*/ 28 h 52"/>
                <a:gd name="T12" fmla="*/ 0 w 91"/>
                <a:gd name="T13" fmla="*/ 23 h 52"/>
                <a:gd name="T14" fmla="*/ 0 w 91"/>
                <a:gd name="T15" fmla="*/ 23 h 52"/>
                <a:gd name="T16" fmla="*/ 0 w 91"/>
                <a:gd name="T17" fmla="*/ 17 h 52"/>
                <a:gd name="T18" fmla="*/ 0 w 91"/>
                <a:gd name="T19" fmla="*/ 11 h 52"/>
                <a:gd name="T20" fmla="*/ 0 w 91"/>
                <a:gd name="T21" fmla="*/ 5 h 52"/>
                <a:gd name="T22" fmla="*/ 0 w 91"/>
                <a:gd name="T23" fmla="*/ 5 h 52"/>
                <a:gd name="T24" fmla="*/ 0 w 91"/>
                <a:gd name="T25" fmla="*/ 0 h 52"/>
                <a:gd name="T26" fmla="*/ 0 w 91"/>
                <a:gd name="T27" fmla="*/ 0 h 52"/>
                <a:gd name="T28" fmla="*/ 23 w 91"/>
                <a:gd name="T29" fmla="*/ 0 h 52"/>
                <a:gd name="T30" fmla="*/ 28 w 91"/>
                <a:gd name="T31" fmla="*/ 0 h 52"/>
                <a:gd name="T32" fmla="*/ 28 w 91"/>
                <a:gd name="T33" fmla="*/ 0 h 52"/>
                <a:gd name="T34" fmla="*/ 34 w 91"/>
                <a:gd name="T35" fmla="*/ 5 h 52"/>
                <a:gd name="T36" fmla="*/ 40 w 91"/>
                <a:gd name="T37" fmla="*/ 0 h 52"/>
                <a:gd name="T38" fmla="*/ 40 w 91"/>
                <a:gd name="T39" fmla="*/ 0 h 52"/>
                <a:gd name="T40" fmla="*/ 40 w 91"/>
                <a:gd name="T41" fmla="*/ 0 h 52"/>
                <a:gd name="T42" fmla="*/ 45 w 91"/>
                <a:gd name="T43" fmla="*/ 0 h 52"/>
                <a:gd name="T44" fmla="*/ 45 w 91"/>
                <a:gd name="T45" fmla="*/ 0 h 52"/>
                <a:gd name="T46" fmla="*/ 45 w 91"/>
                <a:gd name="T47" fmla="*/ 0 h 52"/>
                <a:gd name="T48" fmla="*/ 57 w 91"/>
                <a:gd name="T49" fmla="*/ 0 h 52"/>
                <a:gd name="T50" fmla="*/ 62 w 91"/>
                <a:gd name="T51" fmla="*/ 0 h 52"/>
                <a:gd name="T52" fmla="*/ 68 w 91"/>
                <a:gd name="T53" fmla="*/ 0 h 52"/>
                <a:gd name="T54" fmla="*/ 74 w 91"/>
                <a:gd name="T55" fmla="*/ 0 h 52"/>
                <a:gd name="T56" fmla="*/ 90 w 91"/>
                <a:gd name="T57" fmla="*/ 0 h 52"/>
                <a:gd name="T58" fmla="*/ 90 w 91"/>
                <a:gd name="T59" fmla="*/ 17 h 52"/>
                <a:gd name="T60" fmla="*/ 90 w 91"/>
                <a:gd name="T61" fmla="*/ 17 h 52"/>
                <a:gd name="T62" fmla="*/ 90 w 91"/>
                <a:gd name="T63" fmla="*/ 17 h 52"/>
                <a:gd name="T64" fmla="*/ 90 w 91"/>
                <a:gd name="T65" fmla="*/ 17 h 52"/>
                <a:gd name="T66" fmla="*/ 90 w 91"/>
                <a:gd name="T67" fmla="*/ 23 h 52"/>
                <a:gd name="T68" fmla="*/ 90 w 91"/>
                <a:gd name="T69" fmla="*/ 23 h 52"/>
                <a:gd name="T70" fmla="*/ 85 w 91"/>
                <a:gd name="T71" fmla="*/ 23 h 52"/>
                <a:gd name="T72" fmla="*/ 85 w 91"/>
                <a:gd name="T73" fmla="*/ 23 h 52"/>
                <a:gd name="T74" fmla="*/ 85 w 91"/>
                <a:gd name="T75" fmla="*/ 28 h 52"/>
                <a:gd name="T76" fmla="*/ 68 w 91"/>
                <a:gd name="T77" fmla="*/ 45 h 52"/>
                <a:gd name="T78" fmla="*/ 45 w 91"/>
                <a:gd name="T79" fmla="*/ 51 h 52"/>
                <a:gd name="T80" fmla="*/ 45 w 91"/>
                <a:gd name="T81" fmla="*/ 51 h 52"/>
                <a:gd name="T82" fmla="*/ 40 w 91"/>
                <a:gd name="T83" fmla="*/ 51 h 52"/>
                <a:gd name="T84" fmla="*/ 34 w 91"/>
                <a:gd name="T85" fmla="*/ 51 h 52"/>
                <a:gd name="T86" fmla="*/ 28 w 91"/>
                <a:gd name="T87" fmla="*/ 51 h 52"/>
                <a:gd name="T88" fmla="*/ 23 w 91"/>
                <a:gd name="T89" fmla="*/ 51 h 52"/>
                <a:gd name="T90" fmla="*/ 23 w 91"/>
                <a:gd name="T91" fmla="*/ 51 h 52"/>
                <a:gd name="T92" fmla="*/ 23 w 91"/>
                <a:gd name="T93" fmla="*/ 45 h 52"/>
                <a:gd name="T94" fmla="*/ 23 w 91"/>
                <a:gd name="T95" fmla="*/ 45 h 52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91"/>
                <a:gd name="T145" fmla="*/ 0 h 52"/>
                <a:gd name="T146" fmla="*/ 91 w 91"/>
                <a:gd name="T147" fmla="*/ 52 h 52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91" h="52">
                  <a:moveTo>
                    <a:pt x="23" y="45"/>
                  </a:moveTo>
                  <a:lnTo>
                    <a:pt x="17" y="45"/>
                  </a:lnTo>
                  <a:lnTo>
                    <a:pt x="12" y="45"/>
                  </a:lnTo>
                  <a:lnTo>
                    <a:pt x="6" y="40"/>
                  </a:lnTo>
                  <a:lnTo>
                    <a:pt x="6" y="34"/>
                  </a:lnTo>
                  <a:lnTo>
                    <a:pt x="0" y="28"/>
                  </a:lnTo>
                  <a:lnTo>
                    <a:pt x="0" y="23"/>
                  </a:lnTo>
                  <a:lnTo>
                    <a:pt x="0" y="17"/>
                  </a:lnTo>
                  <a:lnTo>
                    <a:pt x="0" y="11"/>
                  </a:lnTo>
                  <a:lnTo>
                    <a:pt x="0" y="5"/>
                  </a:lnTo>
                  <a:lnTo>
                    <a:pt x="0" y="0"/>
                  </a:lnTo>
                  <a:lnTo>
                    <a:pt x="23" y="0"/>
                  </a:lnTo>
                  <a:lnTo>
                    <a:pt x="28" y="0"/>
                  </a:lnTo>
                  <a:lnTo>
                    <a:pt x="34" y="5"/>
                  </a:lnTo>
                  <a:lnTo>
                    <a:pt x="40" y="0"/>
                  </a:lnTo>
                  <a:lnTo>
                    <a:pt x="45" y="0"/>
                  </a:lnTo>
                  <a:lnTo>
                    <a:pt x="57" y="0"/>
                  </a:lnTo>
                  <a:lnTo>
                    <a:pt x="62" y="0"/>
                  </a:lnTo>
                  <a:lnTo>
                    <a:pt x="68" y="0"/>
                  </a:lnTo>
                  <a:lnTo>
                    <a:pt x="74" y="0"/>
                  </a:lnTo>
                  <a:lnTo>
                    <a:pt x="90" y="0"/>
                  </a:lnTo>
                  <a:lnTo>
                    <a:pt x="90" y="17"/>
                  </a:lnTo>
                  <a:lnTo>
                    <a:pt x="90" y="23"/>
                  </a:lnTo>
                  <a:lnTo>
                    <a:pt x="85" y="23"/>
                  </a:lnTo>
                  <a:lnTo>
                    <a:pt x="85" y="28"/>
                  </a:lnTo>
                  <a:lnTo>
                    <a:pt x="68" y="45"/>
                  </a:lnTo>
                  <a:lnTo>
                    <a:pt x="45" y="51"/>
                  </a:lnTo>
                  <a:lnTo>
                    <a:pt x="40" y="51"/>
                  </a:lnTo>
                  <a:lnTo>
                    <a:pt x="34" y="51"/>
                  </a:lnTo>
                  <a:lnTo>
                    <a:pt x="28" y="51"/>
                  </a:lnTo>
                  <a:lnTo>
                    <a:pt x="23" y="51"/>
                  </a:lnTo>
                  <a:lnTo>
                    <a:pt x="23" y="4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4" name="Freeform 224"/>
            <p:cNvSpPr>
              <a:spLocks/>
            </p:cNvSpPr>
            <p:nvPr/>
          </p:nvSpPr>
          <p:spPr bwMode="auto">
            <a:xfrm>
              <a:off x="3720" y="3008"/>
              <a:ext cx="92" cy="86"/>
            </a:xfrm>
            <a:custGeom>
              <a:avLst/>
              <a:gdLst>
                <a:gd name="T0" fmla="*/ 12 w 92"/>
                <a:gd name="T1" fmla="*/ 5 h 86"/>
                <a:gd name="T2" fmla="*/ 0 w 92"/>
                <a:gd name="T3" fmla="*/ 11 h 86"/>
                <a:gd name="T4" fmla="*/ 0 w 92"/>
                <a:gd name="T5" fmla="*/ 11 h 86"/>
                <a:gd name="T6" fmla="*/ 0 w 92"/>
                <a:gd name="T7" fmla="*/ 17 h 86"/>
                <a:gd name="T8" fmla="*/ 0 w 92"/>
                <a:gd name="T9" fmla="*/ 17 h 86"/>
                <a:gd name="T10" fmla="*/ 0 w 92"/>
                <a:gd name="T11" fmla="*/ 17 h 86"/>
                <a:gd name="T12" fmla="*/ 0 w 92"/>
                <a:gd name="T13" fmla="*/ 17 h 86"/>
                <a:gd name="T14" fmla="*/ 0 w 92"/>
                <a:gd name="T15" fmla="*/ 17 h 86"/>
                <a:gd name="T16" fmla="*/ 6 w 92"/>
                <a:gd name="T17" fmla="*/ 17 h 86"/>
                <a:gd name="T18" fmla="*/ 34 w 92"/>
                <a:gd name="T19" fmla="*/ 17 h 86"/>
                <a:gd name="T20" fmla="*/ 34 w 92"/>
                <a:gd name="T21" fmla="*/ 23 h 86"/>
                <a:gd name="T22" fmla="*/ 34 w 92"/>
                <a:gd name="T23" fmla="*/ 28 h 86"/>
                <a:gd name="T24" fmla="*/ 34 w 92"/>
                <a:gd name="T25" fmla="*/ 57 h 86"/>
                <a:gd name="T26" fmla="*/ 51 w 92"/>
                <a:gd name="T27" fmla="*/ 45 h 86"/>
                <a:gd name="T28" fmla="*/ 57 w 92"/>
                <a:gd name="T29" fmla="*/ 45 h 86"/>
                <a:gd name="T30" fmla="*/ 57 w 92"/>
                <a:gd name="T31" fmla="*/ 45 h 86"/>
                <a:gd name="T32" fmla="*/ 62 w 92"/>
                <a:gd name="T33" fmla="*/ 57 h 86"/>
                <a:gd name="T34" fmla="*/ 62 w 92"/>
                <a:gd name="T35" fmla="*/ 57 h 86"/>
                <a:gd name="T36" fmla="*/ 62 w 92"/>
                <a:gd name="T37" fmla="*/ 57 h 86"/>
                <a:gd name="T38" fmla="*/ 62 w 92"/>
                <a:gd name="T39" fmla="*/ 62 h 86"/>
                <a:gd name="T40" fmla="*/ 62 w 92"/>
                <a:gd name="T41" fmla="*/ 62 h 86"/>
                <a:gd name="T42" fmla="*/ 62 w 92"/>
                <a:gd name="T43" fmla="*/ 62 h 86"/>
                <a:gd name="T44" fmla="*/ 57 w 92"/>
                <a:gd name="T45" fmla="*/ 62 h 86"/>
                <a:gd name="T46" fmla="*/ 57 w 92"/>
                <a:gd name="T47" fmla="*/ 62 h 86"/>
                <a:gd name="T48" fmla="*/ 57 w 92"/>
                <a:gd name="T49" fmla="*/ 68 h 86"/>
                <a:gd name="T50" fmla="*/ 57 w 92"/>
                <a:gd name="T51" fmla="*/ 68 h 86"/>
                <a:gd name="T52" fmla="*/ 57 w 92"/>
                <a:gd name="T53" fmla="*/ 68 h 86"/>
                <a:gd name="T54" fmla="*/ 57 w 92"/>
                <a:gd name="T55" fmla="*/ 68 h 86"/>
                <a:gd name="T56" fmla="*/ 74 w 92"/>
                <a:gd name="T57" fmla="*/ 74 h 86"/>
                <a:gd name="T58" fmla="*/ 74 w 92"/>
                <a:gd name="T59" fmla="*/ 85 h 86"/>
                <a:gd name="T60" fmla="*/ 79 w 92"/>
                <a:gd name="T61" fmla="*/ 85 h 86"/>
                <a:gd name="T62" fmla="*/ 79 w 92"/>
                <a:gd name="T63" fmla="*/ 62 h 86"/>
                <a:gd name="T64" fmla="*/ 85 w 92"/>
                <a:gd name="T65" fmla="*/ 57 h 86"/>
                <a:gd name="T66" fmla="*/ 91 w 92"/>
                <a:gd name="T67" fmla="*/ 40 h 86"/>
                <a:gd name="T68" fmla="*/ 91 w 92"/>
                <a:gd name="T69" fmla="*/ 34 h 86"/>
                <a:gd name="T70" fmla="*/ 91 w 92"/>
                <a:gd name="T71" fmla="*/ 17 h 86"/>
                <a:gd name="T72" fmla="*/ 91 w 92"/>
                <a:gd name="T73" fmla="*/ 17 h 86"/>
                <a:gd name="T74" fmla="*/ 79 w 92"/>
                <a:gd name="T75" fmla="*/ 5 h 86"/>
                <a:gd name="T76" fmla="*/ 68 w 92"/>
                <a:gd name="T77" fmla="*/ 0 h 86"/>
                <a:gd name="T78" fmla="*/ 40 w 92"/>
                <a:gd name="T79" fmla="*/ 0 h 86"/>
                <a:gd name="T80" fmla="*/ 17 w 92"/>
                <a:gd name="T81" fmla="*/ 0 h 86"/>
                <a:gd name="T82" fmla="*/ 12 w 92"/>
                <a:gd name="T83" fmla="*/ 5 h 8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92"/>
                <a:gd name="T127" fmla="*/ 0 h 86"/>
                <a:gd name="T128" fmla="*/ 92 w 92"/>
                <a:gd name="T129" fmla="*/ 86 h 8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92" h="86">
                  <a:moveTo>
                    <a:pt x="12" y="5"/>
                  </a:moveTo>
                  <a:lnTo>
                    <a:pt x="0" y="11"/>
                  </a:lnTo>
                  <a:lnTo>
                    <a:pt x="0" y="17"/>
                  </a:lnTo>
                  <a:lnTo>
                    <a:pt x="6" y="17"/>
                  </a:lnTo>
                  <a:lnTo>
                    <a:pt x="34" y="17"/>
                  </a:lnTo>
                  <a:lnTo>
                    <a:pt x="34" y="23"/>
                  </a:lnTo>
                  <a:lnTo>
                    <a:pt x="34" y="28"/>
                  </a:lnTo>
                  <a:lnTo>
                    <a:pt x="34" y="57"/>
                  </a:lnTo>
                  <a:lnTo>
                    <a:pt x="51" y="45"/>
                  </a:lnTo>
                  <a:lnTo>
                    <a:pt x="57" y="45"/>
                  </a:lnTo>
                  <a:lnTo>
                    <a:pt x="62" y="57"/>
                  </a:lnTo>
                  <a:lnTo>
                    <a:pt x="62" y="62"/>
                  </a:lnTo>
                  <a:lnTo>
                    <a:pt x="57" y="62"/>
                  </a:lnTo>
                  <a:lnTo>
                    <a:pt x="57" y="68"/>
                  </a:lnTo>
                  <a:lnTo>
                    <a:pt x="74" y="74"/>
                  </a:lnTo>
                  <a:lnTo>
                    <a:pt x="74" y="85"/>
                  </a:lnTo>
                  <a:lnTo>
                    <a:pt x="79" y="85"/>
                  </a:lnTo>
                  <a:lnTo>
                    <a:pt x="79" y="62"/>
                  </a:lnTo>
                  <a:lnTo>
                    <a:pt x="85" y="57"/>
                  </a:lnTo>
                  <a:lnTo>
                    <a:pt x="91" y="40"/>
                  </a:lnTo>
                  <a:lnTo>
                    <a:pt x="91" y="34"/>
                  </a:lnTo>
                  <a:lnTo>
                    <a:pt x="91" y="17"/>
                  </a:lnTo>
                  <a:lnTo>
                    <a:pt x="79" y="5"/>
                  </a:lnTo>
                  <a:lnTo>
                    <a:pt x="68" y="0"/>
                  </a:lnTo>
                  <a:lnTo>
                    <a:pt x="40" y="0"/>
                  </a:lnTo>
                  <a:lnTo>
                    <a:pt x="17" y="0"/>
                  </a:lnTo>
                  <a:lnTo>
                    <a:pt x="12" y="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5" name="Freeform 225"/>
            <p:cNvSpPr>
              <a:spLocks/>
            </p:cNvSpPr>
            <p:nvPr/>
          </p:nvSpPr>
          <p:spPr bwMode="auto">
            <a:xfrm>
              <a:off x="3703" y="3025"/>
              <a:ext cx="92" cy="98"/>
            </a:xfrm>
            <a:custGeom>
              <a:avLst/>
              <a:gdLst>
                <a:gd name="T0" fmla="*/ 91 w 92"/>
                <a:gd name="T1" fmla="*/ 57 h 98"/>
                <a:gd name="T2" fmla="*/ 74 w 92"/>
                <a:gd name="T3" fmla="*/ 51 h 98"/>
                <a:gd name="T4" fmla="*/ 74 w 92"/>
                <a:gd name="T5" fmla="*/ 51 h 98"/>
                <a:gd name="T6" fmla="*/ 79 w 92"/>
                <a:gd name="T7" fmla="*/ 45 h 98"/>
                <a:gd name="T8" fmla="*/ 79 w 92"/>
                <a:gd name="T9" fmla="*/ 45 h 98"/>
                <a:gd name="T10" fmla="*/ 79 w 92"/>
                <a:gd name="T11" fmla="*/ 40 h 98"/>
                <a:gd name="T12" fmla="*/ 74 w 92"/>
                <a:gd name="T13" fmla="*/ 28 h 98"/>
                <a:gd name="T14" fmla="*/ 74 w 92"/>
                <a:gd name="T15" fmla="*/ 28 h 98"/>
                <a:gd name="T16" fmla="*/ 68 w 92"/>
                <a:gd name="T17" fmla="*/ 28 h 98"/>
                <a:gd name="T18" fmla="*/ 51 w 92"/>
                <a:gd name="T19" fmla="*/ 40 h 98"/>
                <a:gd name="T20" fmla="*/ 51 w 92"/>
                <a:gd name="T21" fmla="*/ 6 h 98"/>
                <a:gd name="T22" fmla="*/ 51 w 92"/>
                <a:gd name="T23" fmla="*/ 0 h 98"/>
                <a:gd name="T24" fmla="*/ 23 w 92"/>
                <a:gd name="T25" fmla="*/ 0 h 98"/>
                <a:gd name="T26" fmla="*/ 23 w 92"/>
                <a:gd name="T27" fmla="*/ 0 h 98"/>
                <a:gd name="T28" fmla="*/ 12 w 92"/>
                <a:gd name="T29" fmla="*/ 23 h 98"/>
                <a:gd name="T30" fmla="*/ 0 w 92"/>
                <a:gd name="T31" fmla="*/ 45 h 98"/>
                <a:gd name="T32" fmla="*/ 6 w 92"/>
                <a:gd name="T33" fmla="*/ 45 h 98"/>
                <a:gd name="T34" fmla="*/ 6 w 92"/>
                <a:gd name="T35" fmla="*/ 63 h 98"/>
                <a:gd name="T36" fmla="*/ 12 w 92"/>
                <a:gd name="T37" fmla="*/ 63 h 98"/>
                <a:gd name="T38" fmla="*/ 12 w 92"/>
                <a:gd name="T39" fmla="*/ 68 h 98"/>
                <a:gd name="T40" fmla="*/ 23 w 92"/>
                <a:gd name="T41" fmla="*/ 85 h 98"/>
                <a:gd name="T42" fmla="*/ 34 w 92"/>
                <a:gd name="T43" fmla="*/ 80 h 98"/>
                <a:gd name="T44" fmla="*/ 45 w 92"/>
                <a:gd name="T45" fmla="*/ 97 h 98"/>
                <a:gd name="T46" fmla="*/ 91 w 92"/>
                <a:gd name="T47" fmla="*/ 68 h 98"/>
                <a:gd name="T48" fmla="*/ 91 w 92"/>
                <a:gd name="T49" fmla="*/ 57 h 98"/>
                <a:gd name="T50" fmla="*/ 91 w 92"/>
                <a:gd name="T51" fmla="*/ 57 h 98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92"/>
                <a:gd name="T79" fmla="*/ 0 h 98"/>
                <a:gd name="T80" fmla="*/ 92 w 92"/>
                <a:gd name="T81" fmla="*/ 98 h 98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92" h="98">
                  <a:moveTo>
                    <a:pt x="91" y="57"/>
                  </a:moveTo>
                  <a:lnTo>
                    <a:pt x="74" y="51"/>
                  </a:lnTo>
                  <a:lnTo>
                    <a:pt x="79" y="45"/>
                  </a:lnTo>
                  <a:lnTo>
                    <a:pt x="79" y="40"/>
                  </a:lnTo>
                  <a:lnTo>
                    <a:pt x="74" y="28"/>
                  </a:lnTo>
                  <a:lnTo>
                    <a:pt x="68" y="28"/>
                  </a:lnTo>
                  <a:lnTo>
                    <a:pt x="51" y="40"/>
                  </a:lnTo>
                  <a:lnTo>
                    <a:pt x="51" y="6"/>
                  </a:lnTo>
                  <a:lnTo>
                    <a:pt x="51" y="0"/>
                  </a:lnTo>
                  <a:lnTo>
                    <a:pt x="23" y="0"/>
                  </a:lnTo>
                  <a:lnTo>
                    <a:pt x="12" y="23"/>
                  </a:lnTo>
                  <a:lnTo>
                    <a:pt x="0" y="45"/>
                  </a:lnTo>
                  <a:lnTo>
                    <a:pt x="6" y="45"/>
                  </a:lnTo>
                  <a:lnTo>
                    <a:pt x="6" y="63"/>
                  </a:lnTo>
                  <a:lnTo>
                    <a:pt x="12" y="63"/>
                  </a:lnTo>
                  <a:lnTo>
                    <a:pt x="12" y="68"/>
                  </a:lnTo>
                  <a:lnTo>
                    <a:pt x="23" y="85"/>
                  </a:lnTo>
                  <a:lnTo>
                    <a:pt x="34" y="80"/>
                  </a:lnTo>
                  <a:lnTo>
                    <a:pt x="45" y="97"/>
                  </a:lnTo>
                  <a:lnTo>
                    <a:pt x="91" y="68"/>
                  </a:lnTo>
                  <a:lnTo>
                    <a:pt x="91" y="5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6" name="Freeform 226"/>
            <p:cNvSpPr>
              <a:spLocks/>
            </p:cNvSpPr>
            <p:nvPr/>
          </p:nvSpPr>
          <p:spPr bwMode="auto">
            <a:xfrm>
              <a:off x="3715" y="3093"/>
              <a:ext cx="80" cy="115"/>
            </a:xfrm>
            <a:custGeom>
              <a:avLst/>
              <a:gdLst>
                <a:gd name="T0" fmla="*/ 79 w 80"/>
                <a:gd name="T1" fmla="*/ 0 h 115"/>
                <a:gd name="T2" fmla="*/ 56 w 80"/>
                <a:gd name="T3" fmla="*/ 52 h 115"/>
                <a:gd name="T4" fmla="*/ 28 w 80"/>
                <a:gd name="T5" fmla="*/ 114 h 115"/>
                <a:gd name="T6" fmla="*/ 33 w 80"/>
                <a:gd name="T7" fmla="*/ 46 h 115"/>
                <a:gd name="T8" fmla="*/ 22 w 80"/>
                <a:gd name="T9" fmla="*/ 46 h 115"/>
                <a:gd name="T10" fmla="*/ 28 w 80"/>
                <a:gd name="T11" fmla="*/ 63 h 115"/>
                <a:gd name="T12" fmla="*/ 22 w 80"/>
                <a:gd name="T13" fmla="*/ 69 h 115"/>
                <a:gd name="T14" fmla="*/ 17 w 80"/>
                <a:gd name="T15" fmla="*/ 74 h 115"/>
                <a:gd name="T16" fmla="*/ 0 w 80"/>
                <a:gd name="T17" fmla="*/ 103 h 115"/>
                <a:gd name="T18" fmla="*/ 0 w 80"/>
                <a:gd name="T19" fmla="*/ 103 h 115"/>
                <a:gd name="T20" fmla="*/ 0 w 80"/>
                <a:gd name="T21" fmla="*/ 103 h 115"/>
                <a:gd name="T22" fmla="*/ 0 w 80"/>
                <a:gd name="T23" fmla="*/ 92 h 115"/>
                <a:gd name="T24" fmla="*/ 0 w 80"/>
                <a:gd name="T25" fmla="*/ 86 h 115"/>
                <a:gd name="T26" fmla="*/ 5 w 80"/>
                <a:gd name="T27" fmla="*/ 80 h 115"/>
                <a:gd name="T28" fmla="*/ 5 w 80"/>
                <a:gd name="T29" fmla="*/ 74 h 115"/>
                <a:gd name="T30" fmla="*/ 5 w 80"/>
                <a:gd name="T31" fmla="*/ 69 h 115"/>
                <a:gd name="T32" fmla="*/ 11 w 80"/>
                <a:gd name="T33" fmla="*/ 63 h 115"/>
                <a:gd name="T34" fmla="*/ 17 w 80"/>
                <a:gd name="T35" fmla="*/ 57 h 115"/>
                <a:gd name="T36" fmla="*/ 17 w 80"/>
                <a:gd name="T37" fmla="*/ 52 h 115"/>
                <a:gd name="T38" fmla="*/ 17 w 80"/>
                <a:gd name="T39" fmla="*/ 46 h 115"/>
                <a:gd name="T40" fmla="*/ 22 w 80"/>
                <a:gd name="T41" fmla="*/ 46 h 115"/>
                <a:gd name="T42" fmla="*/ 22 w 80"/>
                <a:gd name="T43" fmla="*/ 40 h 115"/>
                <a:gd name="T44" fmla="*/ 28 w 80"/>
                <a:gd name="T45" fmla="*/ 35 h 115"/>
                <a:gd name="T46" fmla="*/ 33 w 80"/>
                <a:gd name="T47" fmla="*/ 29 h 115"/>
                <a:gd name="T48" fmla="*/ 79 w 80"/>
                <a:gd name="T49" fmla="*/ 0 h 115"/>
                <a:gd name="T50" fmla="*/ 79 w 80"/>
                <a:gd name="T51" fmla="*/ 0 h 115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80"/>
                <a:gd name="T79" fmla="*/ 0 h 115"/>
                <a:gd name="T80" fmla="*/ 80 w 80"/>
                <a:gd name="T81" fmla="*/ 115 h 115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80" h="115">
                  <a:moveTo>
                    <a:pt x="79" y="0"/>
                  </a:moveTo>
                  <a:lnTo>
                    <a:pt x="56" y="52"/>
                  </a:lnTo>
                  <a:lnTo>
                    <a:pt x="28" y="114"/>
                  </a:lnTo>
                  <a:lnTo>
                    <a:pt x="33" y="46"/>
                  </a:lnTo>
                  <a:lnTo>
                    <a:pt x="22" y="46"/>
                  </a:lnTo>
                  <a:lnTo>
                    <a:pt x="28" y="63"/>
                  </a:lnTo>
                  <a:lnTo>
                    <a:pt x="22" y="69"/>
                  </a:lnTo>
                  <a:lnTo>
                    <a:pt x="17" y="74"/>
                  </a:lnTo>
                  <a:lnTo>
                    <a:pt x="0" y="103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5" y="80"/>
                  </a:lnTo>
                  <a:lnTo>
                    <a:pt x="5" y="74"/>
                  </a:lnTo>
                  <a:lnTo>
                    <a:pt x="5" y="69"/>
                  </a:lnTo>
                  <a:lnTo>
                    <a:pt x="11" y="63"/>
                  </a:lnTo>
                  <a:lnTo>
                    <a:pt x="17" y="57"/>
                  </a:lnTo>
                  <a:lnTo>
                    <a:pt x="17" y="52"/>
                  </a:lnTo>
                  <a:lnTo>
                    <a:pt x="17" y="46"/>
                  </a:lnTo>
                  <a:lnTo>
                    <a:pt x="22" y="46"/>
                  </a:lnTo>
                  <a:lnTo>
                    <a:pt x="22" y="40"/>
                  </a:lnTo>
                  <a:lnTo>
                    <a:pt x="28" y="35"/>
                  </a:lnTo>
                  <a:lnTo>
                    <a:pt x="33" y="29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7" name="Freeform 227"/>
            <p:cNvSpPr>
              <a:spLocks/>
            </p:cNvSpPr>
            <p:nvPr/>
          </p:nvSpPr>
          <p:spPr bwMode="auto">
            <a:xfrm>
              <a:off x="3670" y="3093"/>
              <a:ext cx="192" cy="201"/>
            </a:xfrm>
            <a:custGeom>
              <a:avLst/>
              <a:gdLst>
                <a:gd name="T0" fmla="*/ 67 w 192"/>
                <a:gd name="T1" fmla="*/ 12 h 201"/>
                <a:gd name="T2" fmla="*/ 56 w 192"/>
                <a:gd name="T3" fmla="*/ 17 h 201"/>
                <a:gd name="T4" fmla="*/ 39 w 192"/>
                <a:gd name="T5" fmla="*/ 46 h 201"/>
                <a:gd name="T6" fmla="*/ 22 w 192"/>
                <a:gd name="T7" fmla="*/ 74 h 201"/>
                <a:gd name="T8" fmla="*/ 16 w 192"/>
                <a:gd name="T9" fmla="*/ 97 h 201"/>
                <a:gd name="T10" fmla="*/ 5 w 192"/>
                <a:gd name="T11" fmla="*/ 120 h 201"/>
                <a:gd name="T12" fmla="*/ 0 w 192"/>
                <a:gd name="T13" fmla="*/ 120 h 201"/>
                <a:gd name="T14" fmla="*/ 0 w 192"/>
                <a:gd name="T15" fmla="*/ 131 h 201"/>
                <a:gd name="T16" fmla="*/ 11 w 192"/>
                <a:gd name="T17" fmla="*/ 131 h 201"/>
                <a:gd name="T18" fmla="*/ 67 w 192"/>
                <a:gd name="T19" fmla="*/ 149 h 201"/>
                <a:gd name="T20" fmla="*/ 56 w 192"/>
                <a:gd name="T21" fmla="*/ 160 h 201"/>
                <a:gd name="T22" fmla="*/ 45 w 192"/>
                <a:gd name="T23" fmla="*/ 177 h 201"/>
                <a:gd name="T24" fmla="*/ 50 w 192"/>
                <a:gd name="T25" fmla="*/ 177 h 201"/>
                <a:gd name="T26" fmla="*/ 67 w 192"/>
                <a:gd name="T27" fmla="*/ 177 h 201"/>
                <a:gd name="T28" fmla="*/ 84 w 192"/>
                <a:gd name="T29" fmla="*/ 183 h 201"/>
                <a:gd name="T30" fmla="*/ 84 w 192"/>
                <a:gd name="T31" fmla="*/ 183 h 201"/>
                <a:gd name="T32" fmla="*/ 84 w 192"/>
                <a:gd name="T33" fmla="*/ 194 h 201"/>
                <a:gd name="T34" fmla="*/ 90 w 192"/>
                <a:gd name="T35" fmla="*/ 200 h 201"/>
                <a:gd name="T36" fmla="*/ 118 w 192"/>
                <a:gd name="T37" fmla="*/ 189 h 201"/>
                <a:gd name="T38" fmla="*/ 152 w 192"/>
                <a:gd name="T39" fmla="*/ 177 h 201"/>
                <a:gd name="T40" fmla="*/ 191 w 192"/>
                <a:gd name="T41" fmla="*/ 160 h 201"/>
                <a:gd name="T42" fmla="*/ 174 w 192"/>
                <a:gd name="T43" fmla="*/ 57 h 201"/>
                <a:gd name="T44" fmla="*/ 124 w 192"/>
                <a:gd name="T45" fmla="*/ 0 h 201"/>
                <a:gd name="T46" fmla="*/ 107 w 192"/>
                <a:gd name="T47" fmla="*/ 46 h 201"/>
                <a:gd name="T48" fmla="*/ 73 w 192"/>
                <a:gd name="T49" fmla="*/ 114 h 201"/>
                <a:gd name="T50" fmla="*/ 78 w 192"/>
                <a:gd name="T51" fmla="*/ 46 h 201"/>
                <a:gd name="T52" fmla="*/ 67 w 192"/>
                <a:gd name="T53" fmla="*/ 46 h 201"/>
                <a:gd name="T54" fmla="*/ 73 w 192"/>
                <a:gd name="T55" fmla="*/ 57 h 201"/>
                <a:gd name="T56" fmla="*/ 73 w 192"/>
                <a:gd name="T57" fmla="*/ 63 h 201"/>
                <a:gd name="T58" fmla="*/ 67 w 192"/>
                <a:gd name="T59" fmla="*/ 69 h 201"/>
                <a:gd name="T60" fmla="*/ 62 w 192"/>
                <a:gd name="T61" fmla="*/ 69 h 201"/>
                <a:gd name="T62" fmla="*/ 62 w 192"/>
                <a:gd name="T63" fmla="*/ 74 h 201"/>
                <a:gd name="T64" fmla="*/ 56 w 192"/>
                <a:gd name="T65" fmla="*/ 86 h 201"/>
                <a:gd name="T66" fmla="*/ 45 w 192"/>
                <a:gd name="T67" fmla="*/ 103 h 201"/>
                <a:gd name="T68" fmla="*/ 45 w 192"/>
                <a:gd name="T69" fmla="*/ 92 h 201"/>
                <a:gd name="T70" fmla="*/ 50 w 192"/>
                <a:gd name="T71" fmla="*/ 80 h 201"/>
                <a:gd name="T72" fmla="*/ 62 w 192"/>
                <a:gd name="T73" fmla="*/ 52 h 201"/>
                <a:gd name="T74" fmla="*/ 78 w 192"/>
                <a:gd name="T75" fmla="*/ 29 h 201"/>
                <a:gd name="T76" fmla="*/ 67 w 192"/>
                <a:gd name="T77" fmla="*/ 12 h 201"/>
                <a:gd name="T78" fmla="*/ 67 w 192"/>
                <a:gd name="T79" fmla="*/ 12 h 201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92"/>
                <a:gd name="T121" fmla="*/ 0 h 201"/>
                <a:gd name="T122" fmla="*/ 192 w 192"/>
                <a:gd name="T123" fmla="*/ 201 h 201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92" h="201">
                  <a:moveTo>
                    <a:pt x="67" y="12"/>
                  </a:moveTo>
                  <a:lnTo>
                    <a:pt x="56" y="17"/>
                  </a:lnTo>
                  <a:lnTo>
                    <a:pt x="39" y="46"/>
                  </a:lnTo>
                  <a:lnTo>
                    <a:pt x="22" y="74"/>
                  </a:lnTo>
                  <a:lnTo>
                    <a:pt x="16" y="97"/>
                  </a:lnTo>
                  <a:lnTo>
                    <a:pt x="5" y="120"/>
                  </a:lnTo>
                  <a:lnTo>
                    <a:pt x="0" y="120"/>
                  </a:lnTo>
                  <a:lnTo>
                    <a:pt x="0" y="131"/>
                  </a:lnTo>
                  <a:lnTo>
                    <a:pt x="11" y="131"/>
                  </a:lnTo>
                  <a:lnTo>
                    <a:pt x="67" y="149"/>
                  </a:lnTo>
                  <a:lnTo>
                    <a:pt x="56" y="160"/>
                  </a:lnTo>
                  <a:lnTo>
                    <a:pt x="45" y="177"/>
                  </a:lnTo>
                  <a:lnTo>
                    <a:pt x="50" y="177"/>
                  </a:lnTo>
                  <a:lnTo>
                    <a:pt x="67" y="177"/>
                  </a:lnTo>
                  <a:lnTo>
                    <a:pt x="84" y="183"/>
                  </a:lnTo>
                  <a:lnTo>
                    <a:pt x="84" y="194"/>
                  </a:lnTo>
                  <a:lnTo>
                    <a:pt x="90" y="200"/>
                  </a:lnTo>
                  <a:lnTo>
                    <a:pt x="118" y="189"/>
                  </a:lnTo>
                  <a:lnTo>
                    <a:pt x="152" y="177"/>
                  </a:lnTo>
                  <a:lnTo>
                    <a:pt x="191" y="160"/>
                  </a:lnTo>
                  <a:lnTo>
                    <a:pt x="174" y="57"/>
                  </a:lnTo>
                  <a:lnTo>
                    <a:pt x="124" y="0"/>
                  </a:lnTo>
                  <a:lnTo>
                    <a:pt x="107" y="46"/>
                  </a:lnTo>
                  <a:lnTo>
                    <a:pt x="73" y="114"/>
                  </a:lnTo>
                  <a:lnTo>
                    <a:pt x="78" y="46"/>
                  </a:lnTo>
                  <a:lnTo>
                    <a:pt x="67" y="46"/>
                  </a:lnTo>
                  <a:lnTo>
                    <a:pt x="73" y="57"/>
                  </a:lnTo>
                  <a:lnTo>
                    <a:pt x="73" y="63"/>
                  </a:lnTo>
                  <a:lnTo>
                    <a:pt x="67" y="69"/>
                  </a:lnTo>
                  <a:lnTo>
                    <a:pt x="62" y="69"/>
                  </a:lnTo>
                  <a:lnTo>
                    <a:pt x="62" y="74"/>
                  </a:lnTo>
                  <a:lnTo>
                    <a:pt x="56" y="86"/>
                  </a:lnTo>
                  <a:lnTo>
                    <a:pt x="45" y="103"/>
                  </a:lnTo>
                  <a:lnTo>
                    <a:pt x="45" y="92"/>
                  </a:lnTo>
                  <a:lnTo>
                    <a:pt x="50" y="80"/>
                  </a:lnTo>
                  <a:lnTo>
                    <a:pt x="62" y="52"/>
                  </a:lnTo>
                  <a:lnTo>
                    <a:pt x="78" y="29"/>
                  </a:lnTo>
                  <a:lnTo>
                    <a:pt x="67" y="12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8" name="Freeform 228"/>
            <p:cNvSpPr>
              <a:spLocks/>
            </p:cNvSpPr>
            <p:nvPr/>
          </p:nvSpPr>
          <p:spPr bwMode="auto">
            <a:xfrm>
              <a:off x="3760" y="3264"/>
              <a:ext cx="91" cy="98"/>
            </a:xfrm>
            <a:custGeom>
              <a:avLst/>
              <a:gdLst>
                <a:gd name="T0" fmla="*/ 0 w 91"/>
                <a:gd name="T1" fmla="*/ 29 h 98"/>
                <a:gd name="T2" fmla="*/ 73 w 91"/>
                <a:gd name="T3" fmla="*/ 0 h 98"/>
                <a:gd name="T4" fmla="*/ 90 w 91"/>
                <a:gd name="T5" fmla="*/ 12 h 98"/>
                <a:gd name="T6" fmla="*/ 17 w 91"/>
                <a:gd name="T7" fmla="*/ 97 h 98"/>
                <a:gd name="T8" fmla="*/ 0 w 91"/>
                <a:gd name="T9" fmla="*/ 29 h 98"/>
                <a:gd name="T10" fmla="*/ 0 w 91"/>
                <a:gd name="T11" fmla="*/ 29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1"/>
                <a:gd name="T19" fmla="*/ 0 h 98"/>
                <a:gd name="T20" fmla="*/ 91 w 91"/>
                <a:gd name="T21" fmla="*/ 98 h 9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1" h="98">
                  <a:moveTo>
                    <a:pt x="0" y="29"/>
                  </a:moveTo>
                  <a:lnTo>
                    <a:pt x="73" y="0"/>
                  </a:lnTo>
                  <a:lnTo>
                    <a:pt x="90" y="12"/>
                  </a:lnTo>
                  <a:lnTo>
                    <a:pt x="17" y="97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39" name="Freeform 229"/>
            <p:cNvSpPr>
              <a:spLocks/>
            </p:cNvSpPr>
            <p:nvPr/>
          </p:nvSpPr>
          <p:spPr bwMode="auto">
            <a:xfrm>
              <a:off x="3630" y="3207"/>
              <a:ext cx="108" cy="64"/>
            </a:xfrm>
            <a:custGeom>
              <a:avLst/>
              <a:gdLst>
                <a:gd name="T0" fmla="*/ 85 w 108"/>
                <a:gd name="T1" fmla="*/ 63 h 64"/>
                <a:gd name="T2" fmla="*/ 45 w 108"/>
                <a:gd name="T3" fmla="*/ 40 h 64"/>
                <a:gd name="T4" fmla="*/ 11 w 108"/>
                <a:gd name="T5" fmla="*/ 12 h 64"/>
                <a:gd name="T6" fmla="*/ 6 w 108"/>
                <a:gd name="T7" fmla="*/ 0 h 64"/>
                <a:gd name="T8" fmla="*/ 0 w 108"/>
                <a:gd name="T9" fmla="*/ 0 h 64"/>
                <a:gd name="T10" fmla="*/ 0 w 108"/>
                <a:gd name="T11" fmla="*/ 0 h 64"/>
                <a:gd name="T12" fmla="*/ 51 w 108"/>
                <a:gd name="T13" fmla="*/ 17 h 64"/>
                <a:gd name="T14" fmla="*/ 107 w 108"/>
                <a:gd name="T15" fmla="*/ 35 h 64"/>
                <a:gd name="T16" fmla="*/ 85 w 108"/>
                <a:gd name="T17" fmla="*/ 63 h 64"/>
                <a:gd name="T18" fmla="*/ 85 w 108"/>
                <a:gd name="T19" fmla="*/ 63 h 6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08"/>
                <a:gd name="T31" fmla="*/ 0 h 64"/>
                <a:gd name="T32" fmla="*/ 108 w 108"/>
                <a:gd name="T33" fmla="*/ 64 h 6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08" h="64">
                  <a:moveTo>
                    <a:pt x="85" y="63"/>
                  </a:moveTo>
                  <a:lnTo>
                    <a:pt x="45" y="40"/>
                  </a:lnTo>
                  <a:lnTo>
                    <a:pt x="11" y="12"/>
                  </a:lnTo>
                  <a:lnTo>
                    <a:pt x="6" y="0"/>
                  </a:lnTo>
                  <a:lnTo>
                    <a:pt x="0" y="0"/>
                  </a:lnTo>
                  <a:lnTo>
                    <a:pt x="51" y="17"/>
                  </a:lnTo>
                  <a:lnTo>
                    <a:pt x="107" y="35"/>
                  </a:lnTo>
                  <a:lnTo>
                    <a:pt x="85" y="6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0" name="Freeform 230"/>
            <p:cNvSpPr>
              <a:spLocks/>
            </p:cNvSpPr>
            <p:nvPr/>
          </p:nvSpPr>
          <p:spPr bwMode="auto">
            <a:xfrm>
              <a:off x="3326" y="3207"/>
              <a:ext cx="181" cy="53"/>
            </a:xfrm>
            <a:custGeom>
              <a:avLst/>
              <a:gdLst>
                <a:gd name="T0" fmla="*/ 180 w 181"/>
                <a:gd name="T1" fmla="*/ 6 h 53"/>
                <a:gd name="T2" fmla="*/ 174 w 181"/>
                <a:gd name="T3" fmla="*/ 17 h 53"/>
                <a:gd name="T4" fmla="*/ 169 w 181"/>
                <a:gd name="T5" fmla="*/ 29 h 53"/>
                <a:gd name="T6" fmla="*/ 112 w 181"/>
                <a:gd name="T7" fmla="*/ 52 h 53"/>
                <a:gd name="T8" fmla="*/ 62 w 181"/>
                <a:gd name="T9" fmla="*/ 52 h 53"/>
                <a:gd name="T10" fmla="*/ 0 w 181"/>
                <a:gd name="T11" fmla="*/ 23 h 53"/>
                <a:gd name="T12" fmla="*/ 180 w 181"/>
                <a:gd name="T13" fmla="*/ 0 h 53"/>
                <a:gd name="T14" fmla="*/ 180 w 181"/>
                <a:gd name="T15" fmla="*/ 6 h 53"/>
                <a:gd name="T16" fmla="*/ 180 w 181"/>
                <a:gd name="T17" fmla="*/ 6 h 5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81"/>
                <a:gd name="T28" fmla="*/ 0 h 53"/>
                <a:gd name="T29" fmla="*/ 181 w 181"/>
                <a:gd name="T30" fmla="*/ 53 h 5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81" h="53">
                  <a:moveTo>
                    <a:pt x="180" y="6"/>
                  </a:moveTo>
                  <a:lnTo>
                    <a:pt x="174" y="17"/>
                  </a:lnTo>
                  <a:lnTo>
                    <a:pt x="169" y="29"/>
                  </a:lnTo>
                  <a:lnTo>
                    <a:pt x="112" y="52"/>
                  </a:lnTo>
                  <a:lnTo>
                    <a:pt x="62" y="52"/>
                  </a:lnTo>
                  <a:lnTo>
                    <a:pt x="0" y="23"/>
                  </a:lnTo>
                  <a:lnTo>
                    <a:pt x="180" y="0"/>
                  </a:lnTo>
                  <a:lnTo>
                    <a:pt x="18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1" name="Freeform 231"/>
            <p:cNvSpPr>
              <a:spLocks/>
            </p:cNvSpPr>
            <p:nvPr/>
          </p:nvSpPr>
          <p:spPr bwMode="auto">
            <a:xfrm>
              <a:off x="3348" y="3264"/>
              <a:ext cx="29" cy="41"/>
            </a:xfrm>
            <a:custGeom>
              <a:avLst/>
              <a:gdLst>
                <a:gd name="T0" fmla="*/ 0 w 29"/>
                <a:gd name="T1" fmla="*/ 0 h 41"/>
                <a:gd name="T2" fmla="*/ 0 w 29"/>
                <a:gd name="T3" fmla="*/ 29 h 41"/>
                <a:gd name="T4" fmla="*/ 17 w 29"/>
                <a:gd name="T5" fmla="*/ 40 h 41"/>
                <a:gd name="T6" fmla="*/ 28 w 29"/>
                <a:gd name="T7" fmla="*/ 18 h 41"/>
                <a:gd name="T8" fmla="*/ 0 w 29"/>
                <a:gd name="T9" fmla="*/ 0 h 41"/>
                <a:gd name="T10" fmla="*/ 0 w 29"/>
                <a:gd name="T11" fmla="*/ 0 h 4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"/>
                <a:gd name="T19" fmla="*/ 0 h 41"/>
                <a:gd name="T20" fmla="*/ 29 w 29"/>
                <a:gd name="T21" fmla="*/ 41 h 4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" h="41">
                  <a:moveTo>
                    <a:pt x="0" y="0"/>
                  </a:moveTo>
                  <a:lnTo>
                    <a:pt x="0" y="29"/>
                  </a:lnTo>
                  <a:lnTo>
                    <a:pt x="17" y="40"/>
                  </a:lnTo>
                  <a:lnTo>
                    <a:pt x="28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2" name="Freeform 232"/>
            <p:cNvSpPr>
              <a:spLocks/>
            </p:cNvSpPr>
            <p:nvPr/>
          </p:nvSpPr>
          <p:spPr bwMode="auto">
            <a:xfrm>
              <a:off x="2971" y="3282"/>
              <a:ext cx="63" cy="12"/>
            </a:xfrm>
            <a:custGeom>
              <a:avLst/>
              <a:gdLst>
                <a:gd name="T0" fmla="*/ 0 w 63"/>
                <a:gd name="T1" fmla="*/ 0 h 12"/>
                <a:gd name="T2" fmla="*/ 62 w 63"/>
                <a:gd name="T3" fmla="*/ 11 h 12"/>
                <a:gd name="T4" fmla="*/ 0 60000 65536"/>
                <a:gd name="T5" fmla="*/ 0 60000 65536"/>
                <a:gd name="T6" fmla="*/ 0 w 63"/>
                <a:gd name="T7" fmla="*/ 0 h 12"/>
                <a:gd name="T8" fmla="*/ 63 w 63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3" h="12">
                  <a:moveTo>
                    <a:pt x="0" y="0"/>
                  </a:moveTo>
                  <a:lnTo>
                    <a:pt x="62" y="11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3" name="Freeform 233"/>
            <p:cNvSpPr>
              <a:spLocks/>
            </p:cNvSpPr>
            <p:nvPr/>
          </p:nvSpPr>
          <p:spPr bwMode="auto">
            <a:xfrm>
              <a:off x="3061" y="3299"/>
              <a:ext cx="12" cy="1"/>
            </a:xfrm>
            <a:custGeom>
              <a:avLst/>
              <a:gdLst>
                <a:gd name="T0" fmla="*/ 0 w 12"/>
                <a:gd name="T1" fmla="*/ 0 h 1"/>
                <a:gd name="T2" fmla="*/ 11 w 12"/>
                <a:gd name="T3" fmla="*/ 0 h 1"/>
                <a:gd name="T4" fmla="*/ 0 60000 65536"/>
                <a:gd name="T5" fmla="*/ 0 60000 65536"/>
                <a:gd name="T6" fmla="*/ 0 w 12"/>
                <a:gd name="T7" fmla="*/ 0 h 1"/>
                <a:gd name="T8" fmla="*/ 12 w 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1">
                  <a:moveTo>
                    <a:pt x="0" y="0"/>
                  </a:moveTo>
                  <a:lnTo>
                    <a:pt x="11" y="0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4" name="Freeform 234"/>
            <p:cNvSpPr>
              <a:spLocks/>
            </p:cNvSpPr>
            <p:nvPr/>
          </p:nvSpPr>
          <p:spPr bwMode="auto">
            <a:xfrm>
              <a:off x="2892" y="3373"/>
              <a:ext cx="187" cy="75"/>
            </a:xfrm>
            <a:custGeom>
              <a:avLst/>
              <a:gdLst>
                <a:gd name="T0" fmla="*/ 186 w 187"/>
                <a:gd name="T1" fmla="*/ 68 h 75"/>
                <a:gd name="T2" fmla="*/ 180 w 187"/>
                <a:gd name="T3" fmla="*/ 74 h 75"/>
                <a:gd name="T4" fmla="*/ 174 w 187"/>
                <a:gd name="T5" fmla="*/ 68 h 75"/>
                <a:gd name="T6" fmla="*/ 169 w 187"/>
                <a:gd name="T7" fmla="*/ 68 h 75"/>
                <a:gd name="T8" fmla="*/ 169 w 187"/>
                <a:gd name="T9" fmla="*/ 62 h 75"/>
                <a:gd name="T10" fmla="*/ 169 w 187"/>
                <a:gd name="T11" fmla="*/ 51 h 75"/>
                <a:gd name="T12" fmla="*/ 174 w 187"/>
                <a:gd name="T13" fmla="*/ 45 h 75"/>
                <a:gd name="T14" fmla="*/ 180 w 187"/>
                <a:gd name="T15" fmla="*/ 45 h 75"/>
                <a:gd name="T16" fmla="*/ 180 w 187"/>
                <a:gd name="T17" fmla="*/ 40 h 75"/>
                <a:gd name="T18" fmla="*/ 174 w 187"/>
                <a:gd name="T19" fmla="*/ 28 h 75"/>
                <a:gd name="T20" fmla="*/ 169 w 187"/>
                <a:gd name="T21" fmla="*/ 28 h 75"/>
                <a:gd name="T22" fmla="*/ 152 w 187"/>
                <a:gd name="T23" fmla="*/ 23 h 75"/>
                <a:gd name="T24" fmla="*/ 135 w 187"/>
                <a:gd name="T25" fmla="*/ 23 h 75"/>
                <a:gd name="T26" fmla="*/ 169 w 187"/>
                <a:gd name="T27" fmla="*/ 0 h 75"/>
                <a:gd name="T28" fmla="*/ 79 w 187"/>
                <a:gd name="T29" fmla="*/ 23 h 75"/>
                <a:gd name="T30" fmla="*/ 0 w 187"/>
                <a:gd name="T31" fmla="*/ 17 h 7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7"/>
                <a:gd name="T49" fmla="*/ 0 h 75"/>
                <a:gd name="T50" fmla="*/ 187 w 187"/>
                <a:gd name="T51" fmla="*/ 75 h 75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7" h="75">
                  <a:moveTo>
                    <a:pt x="186" y="68"/>
                  </a:moveTo>
                  <a:lnTo>
                    <a:pt x="180" y="74"/>
                  </a:lnTo>
                  <a:lnTo>
                    <a:pt x="174" y="68"/>
                  </a:lnTo>
                  <a:lnTo>
                    <a:pt x="169" y="68"/>
                  </a:lnTo>
                  <a:lnTo>
                    <a:pt x="169" y="62"/>
                  </a:lnTo>
                  <a:lnTo>
                    <a:pt x="169" y="51"/>
                  </a:lnTo>
                  <a:lnTo>
                    <a:pt x="174" y="45"/>
                  </a:lnTo>
                  <a:lnTo>
                    <a:pt x="180" y="45"/>
                  </a:lnTo>
                  <a:lnTo>
                    <a:pt x="180" y="40"/>
                  </a:lnTo>
                  <a:lnTo>
                    <a:pt x="174" y="28"/>
                  </a:lnTo>
                  <a:lnTo>
                    <a:pt x="169" y="28"/>
                  </a:lnTo>
                  <a:lnTo>
                    <a:pt x="152" y="23"/>
                  </a:lnTo>
                  <a:lnTo>
                    <a:pt x="135" y="23"/>
                  </a:lnTo>
                  <a:lnTo>
                    <a:pt x="169" y="0"/>
                  </a:lnTo>
                  <a:lnTo>
                    <a:pt x="79" y="23"/>
                  </a:lnTo>
                  <a:lnTo>
                    <a:pt x="0" y="1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5" name="Freeform 235"/>
            <p:cNvSpPr>
              <a:spLocks/>
            </p:cNvSpPr>
            <p:nvPr/>
          </p:nvSpPr>
          <p:spPr bwMode="auto">
            <a:xfrm>
              <a:off x="3495" y="3224"/>
              <a:ext cx="97" cy="13"/>
            </a:xfrm>
            <a:custGeom>
              <a:avLst/>
              <a:gdLst>
                <a:gd name="T0" fmla="*/ 96 w 97"/>
                <a:gd name="T1" fmla="*/ 0 h 13"/>
                <a:gd name="T2" fmla="*/ 45 w 97"/>
                <a:gd name="T3" fmla="*/ 6 h 13"/>
                <a:gd name="T4" fmla="*/ 0 w 97"/>
                <a:gd name="T5" fmla="*/ 12 h 13"/>
                <a:gd name="T6" fmla="*/ 0 60000 65536"/>
                <a:gd name="T7" fmla="*/ 0 60000 65536"/>
                <a:gd name="T8" fmla="*/ 0 60000 65536"/>
                <a:gd name="T9" fmla="*/ 0 w 97"/>
                <a:gd name="T10" fmla="*/ 0 h 13"/>
                <a:gd name="T11" fmla="*/ 97 w 97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97" h="13">
                  <a:moveTo>
                    <a:pt x="96" y="0"/>
                  </a:moveTo>
                  <a:lnTo>
                    <a:pt x="45" y="6"/>
                  </a:lnTo>
                  <a:lnTo>
                    <a:pt x="0" y="12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6" name="Freeform 236"/>
            <p:cNvSpPr>
              <a:spLocks/>
            </p:cNvSpPr>
            <p:nvPr/>
          </p:nvSpPr>
          <p:spPr bwMode="auto">
            <a:xfrm>
              <a:off x="3867" y="3276"/>
              <a:ext cx="23" cy="81"/>
            </a:xfrm>
            <a:custGeom>
              <a:avLst/>
              <a:gdLst>
                <a:gd name="T0" fmla="*/ 22 w 23"/>
                <a:gd name="T1" fmla="*/ 80 h 81"/>
                <a:gd name="T2" fmla="*/ 22 w 23"/>
                <a:gd name="T3" fmla="*/ 57 h 81"/>
                <a:gd name="T4" fmla="*/ 11 w 23"/>
                <a:gd name="T5" fmla="*/ 40 h 81"/>
                <a:gd name="T6" fmla="*/ 6 w 23"/>
                <a:gd name="T7" fmla="*/ 17 h 81"/>
                <a:gd name="T8" fmla="*/ 0 w 23"/>
                <a:gd name="T9" fmla="*/ 0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3"/>
                <a:gd name="T16" fmla="*/ 0 h 81"/>
                <a:gd name="T17" fmla="*/ 23 w 23"/>
                <a:gd name="T18" fmla="*/ 81 h 8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3" h="81">
                  <a:moveTo>
                    <a:pt x="22" y="80"/>
                  </a:moveTo>
                  <a:lnTo>
                    <a:pt x="22" y="57"/>
                  </a:lnTo>
                  <a:lnTo>
                    <a:pt x="11" y="40"/>
                  </a:lnTo>
                  <a:lnTo>
                    <a:pt x="6" y="17"/>
                  </a:lnTo>
                  <a:lnTo>
                    <a:pt x="0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7" name="Freeform 237"/>
            <p:cNvSpPr>
              <a:spLocks/>
            </p:cNvSpPr>
            <p:nvPr/>
          </p:nvSpPr>
          <p:spPr bwMode="auto">
            <a:xfrm>
              <a:off x="3805" y="3293"/>
              <a:ext cx="52" cy="98"/>
            </a:xfrm>
            <a:custGeom>
              <a:avLst/>
              <a:gdLst>
                <a:gd name="T0" fmla="*/ 0 w 52"/>
                <a:gd name="T1" fmla="*/ 91 h 98"/>
                <a:gd name="T2" fmla="*/ 51 w 52"/>
                <a:gd name="T3" fmla="*/ 0 h 98"/>
                <a:gd name="T4" fmla="*/ 22 w 52"/>
                <a:gd name="T5" fmla="*/ 97 h 98"/>
                <a:gd name="T6" fmla="*/ 0 60000 65536"/>
                <a:gd name="T7" fmla="*/ 0 60000 65536"/>
                <a:gd name="T8" fmla="*/ 0 60000 65536"/>
                <a:gd name="T9" fmla="*/ 0 w 52"/>
                <a:gd name="T10" fmla="*/ 0 h 98"/>
                <a:gd name="T11" fmla="*/ 52 w 52"/>
                <a:gd name="T12" fmla="*/ 98 h 9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" h="98">
                  <a:moveTo>
                    <a:pt x="0" y="91"/>
                  </a:moveTo>
                  <a:lnTo>
                    <a:pt x="51" y="0"/>
                  </a:lnTo>
                  <a:lnTo>
                    <a:pt x="22" y="9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8" name="Freeform 238"/>
            <p:cNvSpPr>
              <a:spLocks/>
            </p:cNvSpPr>
            <p:nvPr/>
          </p:nvSpPr>
          <p:spPr bwMode="auto">
            <a:xfrm>
              <a:off x="3918" y="3264"/>
              <a:ext cx="158" cy="24"/>
            </a:xfrm>
            <a:custGeom>
              <a:avLst/>
              <a:gdLst>
                <a:gd name="T0" fmla="*/ 157 w 158"/>
                <a:gd name="T1" fmla="*/ 0 h 24"/>
                <a:gd name="T2" fmla="*/ 84 w 158"/>
                <a:gd name="T3" fmla="*/ 6 h 24"/>
                <a:gd name="T4" fmla="*/ 0 w 158"/>
                <a:gd name="T5" fmla="*/ 23 h 24"/>
                <a:gd name="T6" fmla="*/ 0 60000 65536"/>
                <a:gd name="T7" fmla="*/ 0 60000 65536"/>
                <a:gd name="T8" fmla="*/ 0 60000 65536"/>
                <a:gd name="T9" fmla="*/ 0 w 158"/>
                <a:gd name="T10" fmla="*/ 0 h 24"/>
                <a:gd name="T11" fmla="*/ 158 w 158"/>
                <a:gd name="T12" fmla="*/ 24 h 2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8" h="24">
                  <a:moveTo>
                    <a:pt x="157" y="0"/>
                  </a:moveTo>
                  <a:lnTo>
                    <a:pt x="84" y="6"/>
                  </a:lnTo>
                  <a:lnTo>
                    <a:pt x="0" y="23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49" name="Freeform 239"/>
            <p:cNvSpPr>
              <a:spLocks/>
            </p:cNvSpPr>
            <p:nvPr/>
          </p:nvSpPr>
          <p:spPr bwMode="auto">
            <a:xfrm>
              <a:off x="3985" y="3276"/>
              <a:ext cx="18" cy="69"/>
            </a:xfrm>
            <a:custGeom>
              <a:avLst/>
              <a:gdLst>
                <a:gd name="T0" fmla="*/ 6 w 18"/>
                <a:gd name="T1" fmla="*/ 68 h 69"/>
                <a:gd name="T2" fmla="*/ 0 w 18"/>
                <a:gd name="T3" fmla="*/ 0 h 69"/>
                <a:gd name="T4" fmla="*/ 17 w 18"/>
                <a:gd name="T5" fmla="*/ 34 h 69"/>
                <a:gd name="T6" fmla="*/ 0 60000 65536"/>
                <a:gd name="T7" fmla="*/ 0 60000 65536"/>
                <a:gd name="T8" fmla="*/ 0 60000 65536"/>
                <a:gd name="T9" fmla="*/ 0 w 18"/>
                <a:gd name="T10" fmla="*/ 0 h 69"/>
                <a:gd name="T11" fmla="*/ 18 w 18"/>
                <a:gd name="T12" fmla="*/ 69 h 6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8" h="69">
                  <a:moveTo>
                    <a:pt x="6" y="68"/>
                  </a:moveTo>
                  <a:lnTo>
                    <a:pt x="0" y="0"/>
                  </a:lnTo>
                  <a:lnTo>
                    <a:pt x="17" y="34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0" name="Freeform 240"/>
            <p:cNvSpPr>
              <a:spLocks/>
            </p:cNvSpPr>
            <p:nvPr/>
          </p:nvSpPr>
          <p:spPr bwMode="auto">
            <a:xfrm>
              <a:off x="4008" y="3270"/>
              <a:ext cx="23" cy="35"/>
            </a:xfrm>
            <a:custGeom>
              <a:avLst/>
              <a:gdLst>
                <a:gd name="T0" fmla="*/ 0 w 23"/>
                <a:gd name="T1" fmla="*/ 0 h 35"/>
                <a:gd name="T2" fmla="*/ 22 w 23"/>
                <a:gd name="T3" fmla="*/ 34 h 35"/>
                <a:gd name="T4" fmla="*/ 0 60000 65536"/>
                <a:gd name="T5" fmla="*/ 0 60000 65536"/>
                <a:gd name="T6" fmla="*/ 0 w 23"/>
                <a:gd name="T7" fmla="*/ 0 h 35"/>
                <a:gd name="T8" fmla="*/ 23 w 23"/>
                <a:gd name="T9" fmla="*/ 35 h 3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3" h="35">
                  <a:moveTo>
                    <a:pt x="0" y="0"/>
                  </a:moveTo>
                  <a:lnTo>
                    <a:pt x="22" y="34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1" name="Freeform 241"/>
            <p:cNvSpPr>
              <a:spLocks/>
            </p:cNvSpPr>
            <p:nvPr/>
          </p:nvSpPr>
          <p:spPr bwMode="auto">
            <a:xfrm>
              <a:off x="3980" y="3384"/>
              <a:ext cx="119" cy="58"/>
            </a:xfrm>
            <a:custGeom>
              <a:avLst/>
              <a:gdLst>
                <a:gd name="T0" fmla="*/ 0 w 119"/>
                <a:gd name="T1" fmla="*/ 57 h 58"/>
                <a:gd name="T2" fmla="*/ 5 w 119"/>
                <a:gd name="T3" fmla="*/ 46 h 58"/>
                <a:gd name="T4" fmla="*/ 5 w 119"/>
                <a:gd name="T5" fmla="*/ 34 h 58"/>
                <a:gd name="T6" fmla="*/ 22 w 119"/>
                <a:gd name="T7" fmla="*/ 12 h 58"/>
                <a:gd name="T8" fmla="*/ 45 w 119"/>
                <a:gd name="T9" fmla="*/ 6 h 58"/>
                <a:gd name="T10" fmla="*/ 118 w 119"/>
                <a:gd name="T11" fmla="*/ 0 h 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19"/>
                <a:gd name="T19" fmla="*/ 0 h 58"/>
                <a:gd name="T20" fmla="*/ 119 w 119"/>
                <a:gd name="T21" fmla="*/ 58 h 5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19" h="58">
                  <a:moveTo>
                    <a:pt x="0" y="57"/>
                  </a:moveTo>
                  <a:lnTo>
                    <a:pt x="5" y="46"/>
                  </a:lnTo>
                  <a:lnTo>
                    <a:pt x="5" y="34"/>
                  </a:lnTo>
                  <a:lnTo>
                    <a:pt x="22" y="12"/>
                  </a:lnTo>
                  <a:lnTo>
                    <a:pt x="45" y="6"/>
                  </a:lnTo>
                  <a:lnTo>
                    <a:pt x="118" y="0"/>
                  </a:lnTo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2" name="Freeform 242"/>
            <p:cNvSpPr>
              <a:spLocks/>
            </p:cNvSpPr>
            <p:nvPr/>
          </p:nvSpPr>
          <p:spPr bwMode="auto">
            <a:xfrm>
              <a:off x="3151" y="2922"/>
              <a:ext cx="24" cy="7"/>
            </a:xfrm>
            <a:custGeom>
              <a:avLst/>
              <a:gdLst>
                <a:gd name="T0" fmla="*/ 0 w 24"/>
                <a:gd name="T1" fmla="*/ 6 h 7"/>
                <a:gd name="T2" fmla="*/ 23 w 24"/>
                <a:gd name="T3" fmla="*/ 6 h 7"/>
                <a:gd name="T4" fmla="*/ 23 w 24"/>
                <a:gd name="T5" fmla="*/ 0 h 7"/>
                <a:gd name="T6" fmla="*/ 0 60000 65536"/>
                <a:gd name="T7" fmla="*/ 0 60000 65536"/>
                <a:gd name="T8" fmla="*/ 0 60000 65536"/>
                <a:gd name="T9" fmla="*/ 0 w 24"/>
                <a:gd name="T10" fmla="*/ 0 h 7"/>
                <a:gd name="T11" fmla="*/ 24 w 24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7">
                  <a:moveTo>
                    <a:pt x="0" y="6"/>
                  </a:moveTo>
                  <a:lnTo>
                    <a:pt x="23" y="6"/>
                  </a:lnTo>
                  <a:lnTo>
                    <a:pt x="23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3" name="Freeform 243"/>
            <p:cNvSpPr>
              <a:spLocks/>
            </p:cNvSpPr>
            <p:nvPr/>
          </p:nvSpPr>
          <p:spPr bwMode="auto">
            <a:xfrm>
              <a:off x="3151" y="2939"/>
              <a:ext cx="12" cy="1"/>
            </a:xfrm>
            <a:custGeom>
              <a:avLst/>
              <a:gdLst>
                <a:gd name="T0" fmla="*/ 0 w 12"/>
                <a:gd name="T1" fmla="*/ 0 h 1"/>
                <a:gd name="T2" fmla="*/ 11 w 12"/>
                <a:gd name="T3" fmla="*/ 0 h 1"/>
                <a:gd name="T4" fmla="*/ 0 60000 65536"/>
                <a:gd name="T5" fmla="*/ 0 60000 65536"/>
                <a:gd name="T6" fmla="*/ 0 w 12"/>
                <a:gd name="T7" fmla="*/ 0 h 1"/>
                <a:gd name="T8" fmla="*/ 12 w 1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1">
                  <a:moveTo>
                    <a:pt x="0" y="0"/>
                  </a:moveTo>
                  <a:lnTo>
                    <a:pt x="11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4" name="Freeform 244"/>
            <p:cNvSpPr>
              <a:spLocks/>
            </p:cNvSpPr>
            <p:nvPr/>
          </p:nvSpPr>
          <p:spPr bwMode="auto">
            <a:xfrm>
              <a:off x="3134" y="2939"/>
              <a:ext cx="35" cy="13"/>
            </a:xfrm>
            <a:custGeom>
              <a:avLst/>
              <a:gdLst>
                <a:gd name="T0" fmla="*/ 0 w 35"/>
                <a:gd name="T1" fmla="*/ 0 h 13"/>
                <a:gd name="T2" fmla="*/ 11 w 35"/>
                <a:gd name="T3" fmla="*/ 12 h 13"/>
                <a:gd name="T4" fmla="*/ 34 w 35"/>
                <a:gd name="T5" fmla="*/ 12 h 13"/>
                <a:gd name="T6" fmla="*/ 0 60000 65536"/>
                <a:gd name="T7" fmla="*/ 0 60000 65536"/>
                <a:gd name="T8" fmla="*/ 0 60000 65536"/>
                <a:gd name="T9" fmla="*/ 0 w 35"/>
                <a:gd name="T10" fmla="*/ 0 h 13"/>
                <a:gd name="T11" fmla="*/ 35 w 35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5" h="13">
                  <a:moveTo>
                    <a:pt x="0" y="0"/>
                  </a:moveTo>
                  <a:lnTo>
                    <a:pt x="11" y="12"/>
                  </a:lnTo>
                  <a:lnTo>
                    <a:pt x="34" y="12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5" name="Freeform 245"/>
            <p:cNvSpPr>
              <a:spLocks/>
            </p:cNvSpPr>
            <p:nvPr/>
          </p:nvSpPr>
          <p:spPr bwMode="auto">
            <a:xfrm>
              <a:off x="3128" y="2979"/>
              <a:ext cx="18" cy="18"/>
            </a:xfrm>
            <a:custGeom>
              <a:avLst/>
              <a:gdLst>
                <a:gd name="T0" fmla="*/ 6 w 18"/>
                <a:gd name="T1" fmla="*/ 0 h 18"/>
                <a:gd name="T2" fmla="*/ 0 w 18"/>
                <a:gd name="T3" fmla="*/ 12 h 18"/>
                <a:gd name="T4" fmla="*/ 6 w 18"/>
                <a:gd name="T5" fmla="*/ 17 h 18"/>
                <a:gd name="T6" fmla="*/ 17 w 18"/>
                <a:gd name="T7" fmla="*/ 12 h 18"/>
                <a:gd name="T8" fmla="*/ 6 w 18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8"/>
                <a:gd name="T16" fmla="*/ 0 h 18"/>
                <a:gd name="T17" fmla="*/ 18 w 18"/>
                <a:gd name="T18" fmla="*/ 18 h 1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8" h="18">
                  <a:moveTo>
                    <a:pt x="6" y="0"/>
                  </a:moveTo>
                  <a:lnTo>
                    <a:pt x="0" y="12"/>
                  </a:lnTo>
                  <a:lnTo>
                    <a:pt x="6" y="17"/>
                  </a:lnTo>
                  <a:lnTo>
                    <a:pt x="17" y="12"/>
                  </a:lnTo>
                  <a:lnTo>
                    <a:pt x="6" y="0"/>
                  </a:ln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6" name="Freeform 246"/>
            <p:cNvSpPr>
              <a:spLocks/>
            </p:cNvSpPr>
            <p:nvPr/>
          </p:nvSpPr>
          <p:spPr bwMode="auto">
            <a:xfrm>
              <a:off x="3128" y="2979"/>
              <a:ext cx="7" cy="18"/>
            </a:xfrm>
            <a:custGeom>
              <a:avLst/>
              <a:gdLst>
                <a:gd name="T0" fmla="*/ 6 w 7"/>
                <a:gd name="T1" fmla="*/ 0 h 18"/>
                <a:gd name="T2" fmla="*/ 0 w 7"/>
                <a:gd name="T3" fmla="*/ 17 h 18"/>
                <a:gd name="T4" fmla="*/ 0 60000 65536"/>
                <a:gd name="T5" fmla="*/ 0 60000 65536"/>
                <a:gd name="T6" fmla="*/ 0 w 7"/>
                <a:gd name="T7" fmla="*/ 0 h 18"/>
                <a:gd name="T8" fmla="*/ 7 w 7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18">
                  <a:moveTo>
                    <a:pt x="6" y="0"/>
                  </a:moveTo>
                  <a:lnTo>
                    <a:pt x="0" y="1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7" name="Freeform 247"/>
            <p:cNvSpPr>
              <a:spLocks/>
            </p:cNvSpPr>
            <p:nvPr/>
          </p:nvSpPr>
          <p:spPr bwMode="auto">
            <a:xfrm>
              <a:off x="3134" y="2979"/>
              <a:ext cx="18" cy="18"/>
            </a:xfrm>
            <a:custGeom>
              <a:avLst/>
              <a:gdLst>
                <a:gd name="T0" fmla="*/ 0 w 18"/>
                <a:gd name="T1" fmla="*/ 0 h 18"/>
                <a:gd name="T2" fmla="*/ 17 w 18"/>
                <a:gd name="T3" fmla="*/ 17 h 18"/>
                <a:gd name="T4" fmla="*/ 0 60000 65536"/>
                <a:gd name="T5" fmla="*/ 0 60000 65536"/>
                <a:gd name="T6" fmla="*/ 0 w 18"/>
                <a:gd name="T7" fmla="*/ 0 h 18"/>
                <a:gd name="T8" fmla="*/ 18 w 18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" h="18">
                  <a:moveTo>
                    <a:pt x="0" y="0"/>
                  </a:moveTo>
                  <a:lnTo>
                    <a:pt x="17" y="1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8" name="Freeform 248"/>
            <p:cNvSpPr>
              <a:spLocks/>
            </p:cNvSpPr>
            <p:nvPr/>
          </p:nvSpPr>
          <p:spPr bwMode="auto">
            <a:xfrm>
              <a:off x="3128" y="2991"/>
              <a:ext cx="18" cy="18"/>
            </a:xfrm>
            <a:custGeom>
              <a:avLst/>
              <a:gdLst>
                <a:gd name="T0" fmla="*/ 0 w 18"/>
                <a:gd name="T1" fmla="*/ 0 h 18"/>
                <a:gd name="T2" fmla="*/ 17 w 18"/>
                <a:gd name="T3" fmla="*/ 17 h 18"/>
                <a:gd name="T4" fmla="*/ 0 60000 65536"/>
                <a:gd name="T5" fmla="*/ 0 60000 65536"/>
                <a:gd name="T6" fmla="*/ 0 w 18"/>
                <a:gd name="T7" fmla="*/ 0 h 18"/>
                <a:gd name="T8" fmla="*/ 18 w 18"/>
                <a:gd name="T9" fmla="*/ 18 h 18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" h="18">
                  <a:moveTo>
                    <a:pt x="0" y="0"/>
                  </a:moveTo>
                  <a:lnTo>
                    <a:pt x="17" y="1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59" name="Freeform 249"/>
            <p:cNvSpPr>
              <a:spLocks/>
            </p:cNvSpPr>
            <p:nvPr/>
          </p:nvSpPr>
          <p:spPr bwMode="auto">
            <a:xfrm>
              <a:off x="3128" y="3008"/>
              <a:ext cx="18" cy="12"/>
            </a:xfrm>
            <a:custGeom>
              <a:avLst/>
              <a:gdLst>
                <a:gd name="T0" fmla="*/ 0 w 18"/>
                <a:gd name="T1" fmla="*/ 0 h 12"/>
                <a:gd name="T2" fmla="*/ 17 w 18"/>
                <a:gd name="T3" fmla="*/ 11 h 12"/>
                <a:gd name="T4" fmla="*/ 0 60000 65536"/>
                <a:gd name="T5" fmla="*/ 0 60000 65536"/>
                <a:gd name="T6" fmla="*/ 0 w 18"/>
                <a:gd name="T7" fmla="*/ 0 h 12"/>
                <a:gd name="T8" fmla="*/ 18 w 18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" h="12">
                  <a:moveTo>
                    <a:pt x="0" y="0"/>
                  </a:moveTo>
                  <a:lnTo>
                    <a:pt x="17" y="11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0" name="Freeform 250"/>
            <p:cNvSpPr>
              <a:spLocks/>
            </p:cNvSpPr>
            <p:nvPr/>
          </p:nvSpPr>
          <p:spPr bwMode="auto">
            <a:xfrm>
              <a:off x="3128" y="3013"/>
              <a:ext cx="13" cy="19"/>
            </a:xfrm>
            <a:custGeom>
              <a:avLst/>
              <a:gdLst>
                <a:gd name="T0" fmla="*/ 0 w 13"/>
                <a:gd name="T1" fmla="*/ 0 h 19"/>
                <a:gd name="T2" fmla="*/ 12 w 13"/>
                <a:gd name="T3" fmla="*/ 18 h 19"/>
                <a:gd name="T4" fmla="*/ 0 60000 65536"/>
                <a:gd name="T5" fmla="*/ 0 60000 65536"/>
                <a:gd name="T6" fmla="*/ 0 w 13"/>
                <a:gd name="T7" fmla="*/ 0 h 19"/>
                <a:gd name="T8" fmla="*/ 13 w 13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19">
                  <a:moveTo>
                    <a:pt x="0" y="0"/>
                  </a:moveTo>
                  <a:lnTo>
                    <a:pt x="12" y="18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1" name="Freeform 251"/>
            <p:cNvSpPr>
              <a:spLocks/>
            </p:cNvSpPr>
            <p:nvPr/>
          </p:nvSpPr>
          <p:spPr bwMode="auto">
            <a:xfrm>
              <a:off x="3123" y="3025"/>
              <a:ext cx="18" cy="24"/>
            </a:xfrm>
            <a:custGeom>
              <a:avLst/>
              <a:gdLst>
                <a:gd name="T0" fmla="*/ 0 w 18"/>
                <a:gd name="T1" fmla="*/ 0 h 24"/>
                <a:gd name="T2" fmla="*/ 17 w 18"/>
                <a:gd name="T3" fmla="*/ 23 h 24"/>
                <a:gd name="T4" fmla="*/ 0 60000 65536"/>
                <a:gd name="T5" fmla="*/ 0 60000 65536"/>
                <a:gd name="T6" fmla="*/ 0 w 18"/>
                <a:gd name="T7" fmla="*/ 0 h 24"/>
                <a:gd name="T8" fmla="*/ 18 w 18"/>
                <a:gd name="T9" fmla="*/ 24 h 2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8" h="24">
                  <a:moveTo>
                    <a:pt x="0" y="0"/>
                  </a:moveTo>
                  <a:lnTo>
                    <a:pt x="17" y="23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2" name="Freeform 252"/>
            <p:cNvSpPr>
              <a:spLocks/>
            </p:cNvSpPr>
            <p:nvPr/>
          </p:nvSpPr>
          <p:spPr bwMode="auto">
            <a:xfrm>
              <a:off x="3128" y="3048"/>
              <a:ext cx="13" cy="12"/>
            </a:xfrm>
            <a:custGeom>
              <a:avLst/>
              <a:gdLst>
                <a:gd name="T0" fmla="*/ 0 w 13"/>
                <a:gd name="T1" fmla="*/ 0 h 12"/>
                <a:gd name="T2" fmla="*/ 12 w 13"/>
                <a:gd name="T3" fmla="*/ 11 h 12"/>
                <a:gd name="T4" fmla="*/ 0 60000 65536"/>
                <a:gd name="T5" fmla="*/ 0 60000 65536"/>
                <a:gd name="T6" fmla="*/ 0 w 13"/>
                <a:gd name="T7" fmla="*/ 0 h 12"/>
                <a:gd name="T8" fmla="*/ 13 w 13"/>
                <a:gd name="T9" fmla="*/ 12 h 1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12">
                  <a:moveTo>
                    <a:pt x="0" y="0"/>
                  </a:moveTo>
                  <a:lnTo>
                    <a:pt x="12" y="11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3" name="Freeform 253"/>
            <p:cNvSpPr>
              <a:spLocks/>
            </p:cNvSpPr>
            <p:nvPr/>
          </p:nvSpPr>
          <p:spPr bwMode="auto">
            <a:xfrm>
              <a:off x="3128" y="3065"/>
              <a:ext cx="13" cy="6"/>
            </a:xfrm>
            <a:custGeom>
              <a:avLst/>
              <a:gdLst>
                <a:gd name="T0" fmla="*/ 0 w 13"/>
                <a:gd name="T1" fmla="*/ 0 h 6"/>
                <a:gd name="T2" fmla="*/ 12 w 13"/>
                <a:gd name="T3" fmla="*/ 5 h 6"/>
                <a:gd name="T4" fmla="*/ 0 60000 65536"/>
                <a:gd name="T5" fmla="*/ 0 60000 65536"/>
                <a:gd name="T6" fmla="*/ 0 w 13"/>
                <a:gd name="T7" fmla="*/ 0 h 6"/>
                <a:gd name="T8" fmla="*/ 13 w 13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6">
                  <a:moveTo>
                    <a:pt x="0" y="0"/>
                  </a:moveTo>
                  <a:lnTo>
                    <a:pt x="12" y="5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4" name="Freeform 254"/>
            <p:cNvSpPr>
              <a:spLocks/>
            </p:cNvSpPr>
            <p:nvPr/>
          </p:nvSpPr>
          <p:spPr bwMode="auto">
            <a:xfrm>
              <a:off x="3174" y="3162"/>
              <a:ext cx="12" cy="24"/>
            </a:xfrm>
            <a:custGeom>
              <a:avLst/>
              <a:gdLst>
                <a:gd name="T0" fmla="*/ 11 w 12"/>
                <a:gd name="T1" fmla="*/ 23 h 24"/>
                <a:gd name="T2" fmla="*/ 0 w 12"/>
                <a:gd name="T3" fmla="*/ 0 h 24"/>
                <a:gd name="T4" fmla="*/ 0 60000 65536"/>
                <a:gd name="T5" fmla="*/ 0 60000 65536"/>
                <a:gd name="T6" fmla="*/ 0 w 12"/>
                <a:gd name="T7" fmla="*/ 0 h 24"/>
                <a:gd name="T8" fmla="*/ 12 w 12"/>
                <a:gd name="T9" fmla="*/ 24 h 2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" h="24">
                  <a:moveTo>
                    <a:pt x="11" y="23"/>
                  </a:moveTo>
                  <a:lnTo>
                    <a:pt x="0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5" name="Freeform 255"/>
            <p:cNvSpPr>
              <a:spLocks/>
            </p:cNvSpPr>
            <p:nvPr/>
          </p:nvSpPr>
          <p:spPr bwMode="auto">
            <a:xfrm>
              <a:off x="3123" y="3173"/>
              <a:ext cx="29" cy="13"/>
            </a:xfrm>
            <a:custGeom>
              <a:avLst/>
              <a:gdLst>
                <a:gd name="T0" fmla="*/ 0 w 29"/>
                <a:gd name="T1" fmla="*/ 12 h 13"/>
                <a:gd name="T2" fmla="*/ 28 w 29"/>
                <a:gd name="T3" fmla="*/ 0 h 13"/>
                <a:gd name="T4" fmla="*/ 0 60000 65536"/>
                <a:gd name="T5" fmla="*/ 0 60000 65536"/>
                <a:gd name="T6" fmla="*/ 0 w 29"/>
                <a:gd name="T7" fmla="*/ 0 h 13"/>
                <a:gd name="T8" fmla="*/ 29 w 29"/>
                <a:gd name="T9" fmla="*/ 13 h 1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13">
                  <a:moveTo>
                    <a:pt x="0" y="12"/>
                  </a:moveTo>
                  <a:lnTo>
                    <a:pt x="28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6" name="Freeform 256"/>
            <p:cNvSpPr>
              <a:spLocks/>
            </p:cNvSpPr>
            <p:nvPr/>
          </p:nvSpPr>
          <p:spPr bwMode="auto">
            <a:xfrm>
              <a:off x="3123" y="3185"/>
              <a:ext cx="29" cy="6"/>
            </a:xfrm>
            <a:custGeom>
              <a:avLst/>
              <a:gdLst>
                <a:gd name="T0" fmla="*/ 0 w 29"/>
                <a:gd name="T1" fmla="*/ 5 h 6"/>
                <a:gd name="T2" fmla="*/ 28 w 29"/>
                <a:gd name="T3" fmla="*/ 0 h 6"/>
                <a:gd name="T4" fmla="*/ 0 60000 65536"/>
                <a:gd name="T5" fmla="*/ 0 60000 65536"/>
                <a:gd name="T6" fmla="*/ 0 w 29"/>
                <a:gd name="T7" fmla="*/ 0 h 6"/>
                <a:gd name="T8" fmla="*/ 29 w 29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6">
                  <a:moveTo>
                    <a:pt x="0" y="5"/>
                  </a:moveTo>
                  <a:lnTo>
                    <a:pt x="28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7" name="Freeform 257"/>
            <p:cNvSpPr>
              <a:spLocks/>
            </p:cNvSpPr>
            <p:nvPr/>
          </p:nvSpPr>
          <p:spPr bwMode="auto">
            <a:xfrm>
              <a:off x="3123" y="3190"/>
              <a:ext cx="29" cy="18"/>
            </a:xfrm>
            <a:custGeom>
              <a:avLst/>
              <a:gdLst>
                <a:gd name="T0" fmla="*/ 0 w 29"/>
                <a:gd name="T1" fmla="*/ 0 h 18"/>
                <a:gd name="T2" fmla="*/ 28 w 29"/>
                <a:gd name="T3" fmla="*/ 6 h 18"/>
                <a:gd name="T4" fmla="*/ 5 w 29"/>
                <a:gd name="T5" fmla="*/ 17 h 18"/>
                <a:gd name="T6" fmla="*/ 0 60000 65536"/>
                <a:gd name="T7" fmla="*/ 0 60000 65536"/>
                <a:gd name="T8" fmla="*/ 0 60000 65536"/>
                <a:gd name="T9" fmla="*/ 0 w 29"/>
                <a:gd name="T10" fmla="*/ 0 h 18"/>
                <a:gd name="T11" fmla="*/ 29 w 29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9" h="18">
                  <a:moveTo>
                    <a:pt x="0" y="0"/>
                  </a:moveTo>
                  <a:lnTo>
                    <a:pt x="28" y="6"/>
                  </a:lnTo>
                  <a:lnTo>
                    <a:pt x="5" y="1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8" name="Freeform 258"/>
            <p:cNvSpPr>
              <a:spLocks/>
            </p:cNvSpPr>
            <p:nvPr/>
          </p:nvSpPr>
          <p:spPr bwMode="auto">
            <a:xfrm>
              <a:off x="3715" y="3053"/>
              <a:ext cx="6" cy="18"/>
            </a:xfrm>
            <a:custGeom>
              <a:avLst/>
              <a:gdLst>
                <a:gd name="T0" fmla="*/ 0 w 6"/>
                <a:gd name="T1" fmla="*/ 0 h 18"/>
                <a:gd name="T2" fmla="*/ 5 w 6"/>
                <a:gd name="T3" fmla="*/ 17 h 18"/>
                <a:gd name="T4" fmla="*/ 5 w 6"/>
                <a:gd name="T5" fmla="*/ 0 h 18"/>
                <a:gd name="T6" fmla="*/ 0 60000 65536"/>
                <a:gd name="T7" fmla="*/ 0 60000 65536"/>
                <a:gd name="T8" fmla="*/ 0 60000 65536"/>
                <a:gd name="T9" fmla="*/ 0 w 6"/>
                <a:gd name="T10" fmla="*/ 0 h 18"/>
                <a:gd name="T11" fmla="*/ 6 w 6"/>
                <a:gd name="T12" fmla="*/ 18 h 1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" h="18">
                  <a:moveTo>
                    <a:pt x="0" y="0"/>
                  </a:moveTo>
                  <a:lnTo>
                    <a:pt x="5" y="17"/>
                  </a:lnTo>
                  <a:lnTo>
                    <a:pt x="5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69" name="Freeform 259"/>
            <p:cNvSpPr>
              <a:spLocks/>
            </p:cNvSpPr>
            <p:nvPr/>
          </p:nvSpPr>
          <p:spPr bwMode="auto">
            <a:xfrm>
              <a:off x="3720" y="3053"/>
              <a:ext cx="29" cy="1"/>
            </a:xfrm>
            <a:custGeom>
              <a:avLst/>
              <a:gdLst>
                <a:gd name="T0" fmla="*/ 0 w 29"/>
                <a:gd name="T1" fmla="*/ 0 h 1"/>
                <a:gd name="T2" fmla="*/ 28 w 29"/>
                <a:gd name="T3" fmla="*/ 0 h 1"/>
                <a:gd name="T4" fmla="*/ 0 60000 65536"/>
                <a:gd name="T5" fmla="*/ 0 60000 65536"/>
                <a:gd name="T6" fmla="*/ 0 w 29"/>
                <a:gd name="T7" fmla="*/ 0 h 1"/>
                <a:gd name="T8" fmla="*/ 29 w 2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9" h="1">
                  <a:moveTo>
                    <a:pt x="0" y="0"/>
                  </a:moveTo>
                  <a:lnTo>
                    <a:pt x="28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0" name="Freeform 260"/>
            <p:cNvSpPr>
              <a:spLocks/>
            </p:cNvSpPr>
            <p:nvPr/>
          </p:nvSpPr>
          <p:spPr bwMode="auto">
            <a:xfrm>
              <a:off x="3709" y="3048"/>
              <a:ext cx="7" cy="6"/>
            </a:xfrm>
            <a:custGeom>
              <a:avLst/>
              <a:gdLst>
                <a:gd name="T0" fmla="*/ 0 w 7"/>
                <a:gd name="T1" fmla="*/ 0 h 6"/>
                <a:gd name="T2" fmla="*/ 6 w 7"/>
                <a:gd name="T3" fmla="*/ 5 h 6"/>
                <a:gd name="T4" fmla="*/ 0 60000 65536"/>
                <a:gd name="T5" fmla="*/ 0 60000 65536"/>
                <a:gd name="T6" fmla="*/ 0 w 7"/>
                <a:gd name="T7" fmla="*/ 0 h 6"/>
                <a:gd name="T8" fmla="*/ 7 w 7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7" h="6">
                  <a:moveTo>
                    <a:pt x="0" y="0"/>
                  </a:moveTo>
                  <a:lnTo>
                    <a:pt x="6" y="5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1" name="Freeform 261"/>
            <p:cNvSpPr>
              <a:spLocks/>
            </p:cNvSpPr>
            <p:nvPr/>
          </p:nvSpPr>
          <p:spPr bwMode="auto">
            <a:xfrm>
              <a:off x="3326" y="3230"/>
              <a:ext cx="63" cy="53"/>
            </a:xfrm>
            <a:custGeom>
              <a:avLst/>
              <a:gdLst>
                <a:gd name="T0" fmla="*/ 0 w 63"/>
                <a:gd name="T1" fmla="*/ 23 h 53"/>
                <a:gd name="T2" fmla="*/ 50 w 63"/>
                <a:gd name="T3" fmla="*/ 52 h 53"/>
                <a:gd name="T4" fmla="*/ 62 w 63"/>
                <a:gd name="T5" fmla="*/ 29 h 53"/>
                <a:gd name="T6" fmla="*/ 0 w 63"/>
                <a:gd name="T7" fmla="*/ 0 h 53"/>
                <a:gd name="T8" fmla="*/ 0 w 63"/>
                <a:gd name="T9" fmla="*/ 23 h 53"/>
                <a:gd name="T10" fmla="*/ 0 w 63"/>
                <a:gd name="T11" fmla="*/ 23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3"/>
                <a:gd name="T19" fmla="*/ 0 h 53"/>
                <a:gd name="T20" fmla="*/ 63 w 63"/>
                <a:gd name="T21" fmla="*/ 53 h 5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3" h="53">
                  <a:moveTo>
                    <a:pt x="0" y="23"/>
                  </a:moveTo>
                  <a:lnTo>
                    <a:pt x="50" y="52"/>
                  </a:lnTo>
                  <a:lnTo>
                    <a:pt x="62" y="29"/>
                  </a:lnTo>
                  <a:lnTo>
                    <a:pt x="0" y="0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2" name="Freeform 262"/>
            <p:cNvSpPr>
              <a:spLocks/>
            </p:cNvSpPr>
            <p:nvPr/>
          </p:nvSpPr>
          <p:spPr bwMode="auto">
            <a:xfrm>
              <a:off x="2920" y="3042"/>
              <a:ext cx="198" cy="189"/>
            </a:xfrm>
            <a:custGeom>
              <a:avLst/>
              <a:gdLst>
                <a:gd name="T0" fmla="*/ 192 w 198"/>
                <a:gd name="T1" fmla="*/ 34 h 189"/>
                <a:gd name="T2" fmla="*/ 197 w 198"/>
                <a:gd name="T3" fmla="*/ 51 h 189"/>
                <a:gd name="T4" fmla="*/ 192 w 198"/>
                <a:gd name="T5" fmla="*/ 80 h 189"/>
                <a:gd name="T6" fmla="*/ 180 w 198"/>
                <a:gd name="T7" fmla="*/ 108 h 189"/>
                <a:gd name="T8" fmla="*/ 175 w 198"/>
                <a:gd name="T9" fmla="*/ 143 h 189"/>
                <a:gd name="T10" fmla="*/ 152 w 198"/>
                <a:gd name="T11" fmla="*/ 171 h 189"/>
                <a:gd name="T12" fmla="*/ 68 w 198"/>
                <a:gd name="T13" fmla="*/ 188 h 189"/>
                <a:gd name="T14" fmla="*/ 62 w 198"/>
                <a:gd name="T15" fmla="*/ 182 h 189"/>
                <a:gd name="T16" fmla="*/ 0 w 198"/>
                <a:gd name="T17" fmla="*/ 86 h 189"/>
                <a:gd name="T18" fmla="*/ 0 w 198"/>
                <a:gd name="T19" fmla="*/ 80 h 189"/>
                <a:gd name="T20" fmla="*/ 5 w 198"/>
                <a:gd name="T21" fmla="*/ 57 h 189"/>
                <a:gd name="T22" fmla="*/ 17 w 198"/>
                <a:gd name="T23" fmla="*/ 23 h 189"/>
                <a:gd name="T24" fmla="*/ 22 w 198"/>
                <a:gd name="T25" fmla="*/ 17 h 189"/>
                <a:gd name="T26" fmla="*/ 34 w 198"/>
                <a:gd name="T27" fmla="*/ 11 h 189"/>
                <a:gd name="T28" fmla="*/ 45 w 198"/>
                <a:gd name="T29" fmla="*/ 6 h 189"/>
                <a:gd name="T30" fmla="*/ 84 w 198"/>
                <a:gd name="T31" fmla="*/ 0 h 189"/>
                <a:gd name="T32" fmla="*/ 96 w 198"/>
                <a:gd name="T33" fmla="*/ 6 h 189"/>
                <a:gd name="T34" fmla="*/ 79 w 198"/>
                <a:gd name="T35" fmla="*/ 11 h 189"/>
                <a:gd name="T36" fmla="*/ 56 w 198"/>
                <a:gd name="T37" fmla="*/ 11 h 189"/>
                <a:gd name="T38" fmla="*/ 56 w 198"/>
                <a:gd name="T39" fmla="*/ 46 h 189"/>
                <a:gd name="T40" fmla="*/ 68 w 198"/>
                <a:gd name="T41" fmla="*/ 46 h 189"/>
                <a:gd name="T42" fmla="*/ 84 w 198"/>
                <a:gd name="T43" fmla="*/ 34 h 189"/>
                <a:gd name="T44" fmla="*/ 84 w 198"/>
                <a:gd name="T45" fmla="*/ 57 h 189"/>
                <a:gd name="T46" fmla="*/ 101 w 198"/>
                <a:gd name="T47" fmla="*/ 51 h 189"/>
                <a:gd name="T48" fmla="*/ 118 w 198"/>
                <a:gd name="T49" fmla="*/ 46 h 189"/>
                <a:gd name="T50" fmla="*/ 124 w 198"/>
                <a:gd name="T51" fmla="*/ 63 h 189"/>
                <a:gd name="T52" fmla="*/ 124 w 198"/>
                <a:gd name="T53" fmla="*/ 74 h 189"/>
                <a:gd name="T54" fmla="*/ 141 w 198"/>
                <a:gd name="T55" fmla="*/ 97 h 189"/>
                <a:gd name="T56" fmla="*/ 158 w 198"/>
                <a:gd name="T57" fmla="*/ 91 h 189"/>
                <a:gd name="T58" fmla="*/ 175 w 198"/>
                <a:gd name="T59" fmla="*/ 68 h 189"/>
                <a:gd name="T60" fmla="*/ 180 w 198"/>
                <a:gd name="T61" fmla="*/ 46 h 189"/>
                <a:gd name="T62" fmla="*/ 186 w 198"/>
                <a:gd name="T63" fmla="*/ 51 h 189"/>
                <a:gd name="T64" fmla="*/ 186 w 198"/>
                <a:gd name="T65" fmla="*/ 51 h 189"/>
                <a:gd name="T66" fmla="*/ 180 w 198"/>
                <a:gd name="T67" fmla="*/ 28 h 189"/>
                <a:gd name="T68" fmla="*/ 186 w 198"/>
                <a:gd name="T69" fmla="*/ 28 h 18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98"/>
                <a:gd name="T106" fmla="*/ 0 h 189"/>
                <a:gd name="T107" fmla="*/ 198 w 198"/>
                <a:gd name="T108" fmla="*/ 189 h 18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98" h="189">
                  <a:moveTo>
                    <a:pt x="186" y="28"/>
                  </a:moveTo>
                  <a:lnTo>
                    <a:pt x="192" y="34"/>
                  </a:lnTo>
                  <a:lnTo>
                    <a:pt x="197" y="51"/>
                  </a:lnTo>
                  <a:lnTo>
                    <a:pt x="192" y="74"/>
                  </a:lnTo>
                  <a:lnTo>
                    <a:pt x="192" y="80"/>
                  </a:lnTo>
                  <a:lnTo>
                    <a:pt x="186" y="97"/>
                  </a:lnTo>
                  <a:lnTo>
                    <a:pt x="180" y="108"/>
                  </a:lnTo>
                  <a:lnTo>
                    <a:pt x="180" y="120"/>
                  </a:lnTo>
                  <a:lnTo>
                    <a:pt x="175" y="143"/>
                  </a:lnTo>
                  <a:lnTo>
                    <a:pt x="169" y="154"/>
                  </a:lnTo>
                  <a:lnTo>
                    <a:pt x="152" y="171"/>
                  </a:lnTo>
                  <a:lnTo>
                    <a:pt x="113" y="188"/>
                  </a:lnTo>
                  <a:lnTo>
                    <a:pt x="68" y="188"/>
                  </a:lnTo>
                  <a:lnTo>
                    <a:pt x="62" y="182"/>
                  </a:lnTo>
                  <a:lnTo>
                    <a:pt x="22" y="143"/>
                  </a:lnTo>
                  <a:lnTo>
                    <a:pt x="0" y="86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5" y="57"/>
                  </a:lnTo>
                  <a:lnTo>
                    <a:pt x="11" y="40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8" y="11"/>
                  </a:lnTo>
                  <a:lnTo>
                    <a:pt x="34" y="11"/>
                  </a:lnTo>
                  <a:lnTo>
                    <a:pt x="45" y="11"/>
                  </a:lnTo>
                  <a:lnTo>
                    <a:pt x="45" y="6"/>
                  </a:lnTo>
                  <a:lnTo>
                    <a:pt x="56" y="6"/>
                  </a:lnTo>
                  <a:lnTo>
                    <a:pt x="84" y="0"/>
                  </a:lnTo>
                  <a:lnTo>
                    <a:pt x="113" y="6"/>
                  </a:lnTo>
                  <a:lnTo>
                    <a:pt x="96" y="6"/>
                  </a:lnTo>
                  <a:lnTo>
                    <a:pt x="79" y="11"/>
                  </a:lnTo>
                  <a:lnTo>
                    <a:pt x="62" y="11"/>
                  </a:lnTo>
                  <a:lnTo>
                    <a:pt x="56" y="11"/>
                  </a:lnTo>
                  <a:lnTo>
                    <a:pt x="62" y="28"/>
                  </a:lnTo>
                  <a:lnTo>
                    <a:pt x="56" y="46"/>
                  </a:lnTo>
                  <a:lnTo>
                    <a:pt x="62" y="46"/>
                  </a:lnTo>
                  <a:lnTo>
                    <a:pt x="68" y="46"/>
                  </a:lnTo>
                  <a:lnTo>
                    <a:pt x="73" y="40"/>
                  </a:lnTo>
                  <a:lnTo>
                    <a:pt x="84" y="34"/>
                  </a:lnTo>
                  <a:lnTo>
                    <a:pt x="90" y="34"/>
                  </a:lnTo>
                  <a:lnTo>
                    <a:pt x="84" y="57"/>
                  </a:lnTo>
                  <a:lnTo>
                    <a:pt x="101" y="46"/>
                  </a:lnTo>
                  <a:lnTo>
                    <a:pt x="101" y="51"/>
                  </a:lnTo>
                  <a:lnTo>
                    <a:pt x="113" y="46"/>
                  </a:lnTo>
                  <a:lnTo>
                    <a:pt x="118" y="46"/>
                  </a:lnTo>
                  <a:lnTo>
                    <a:pt x="118" y="51"/>
                  </a:lnTo>
                  <a:lnTo>
                    <a:pt x="124" y="63"/>
                  </a:lnTo>
                  <a:lnTo>
                    <a:pt x="124" y="68"/>
                  </a:lnTo>
                  <a:lnTo>
                    <a:pt x="124" y="74"/>
                  </a:lnTo>
                  <a:lnTo>
                    <a:pt x="135" y="86"/>
                  </a:lnTo>
                  <a:lnTo>
                    <a:pt x="141" y="97"/>
                  </a:lnTo>
                  <a:lnTo>
                    <a:pt x="152" y="74"/>
                  </a:lnTo>
                  <a:lnTo>
                    <a:pt x="158" y="91"/>
                  </a:lnTo>
                  <a:lnTo>
                    <a:pt x="163" y="86"/>
                  </a:lnTo>
                  <a:lnTo>
                    <a:pt x="175" y="68"/>
                  </a:lnTo>
                  <a:lnTo>
                    <a:pt x="180" y="40"/>
                  </a:lnTo>
                  <a:lnTo>
                    <a:pt x="180" y="46"/>
                  </a:lnTo>
                  <a:lnTo>
                    <a:pt x="180" y="57"/>
                  </a:lnTo>
                  <a:lnTo>
                    <a:pt x="186" y="51"/>
                  </a:lnTo>
                  <a:lnTo>
                    <a:pt x="186" y="40"/>
                  </a:lnTo>
                  <a:lnTo>
                    <a:pt x="180" y="28"/>
                  </a:lnTo>
                  <a:lnTo>
                    <a:pt x="186" y="2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3" name="Freeform 263"/>
            <p:cNvSpPr>
              <a:spLocks/>
            </p:cNvSpPr>
            <p:nvPr/>
          </p:nvSpPr>
          <p:spPr bwMode="auto">
            <a:xfrm>
              <a:off x="2920" y="3042"/>
              <a:ext cx="198" cy="189"/>
            </a:xfrm>
            <a:custGeom>
              <a:avLst/>
              <a:gdLst>
                <a:gd name="T0" fmla="*/ 186 w 198"/>
                <a:gd name="T1" fmla="*/ 28 h 189"/>
                <a:gd name="T2" fmla="*/ 192 w 198"/>
                <a:gd name="T3" fmla="*/ 34 h 189"/>
                <a:gd name="T4" fmla="*/ 197 w 198"/>
                <a:gd name="T5" fmla="*/ 51 h 189"/>
                <a:gd name="T6" fmla="*/ 192 w 198"/>
                <a:gd name="T7" fmla="*/ 74 h 189"/>
                <a:gd name="T8" fmla="*/ 192 w 198"/>
                <a:gd name="T9" fmla="*/ 80 h 189"/>
                <a:gd name="T10" fmla="*/ 186 w 198"/>
                <a:gd name="T11" fmla="*/ 97 h 189"/>
                <a:gd name="T12" fmla="*/ 180 w 198"/>
                <a:gd name="T13" fmla="*/ 108 h 189"/>
                <a:gd name="T14" fmla="*/ 180 w 198"/>
                <a:gd name="T15" fmla="*/ 120 h 189"/>
                <a:gd name="T16" fmla="*/ 175 w 198"/>
                <a:gd name="T17" fmla="*/ 143 h 189"/>
                <a:gd name="T18" fmla="*/ 169 w 198"/>
                <a:gd name="T19" fmla="*/ 154 h 189"/>
                <a:gd name="T20" fmla="*/ 152 w 198"/>
                <a:gd name="T21" fmla="*/ 171 h 189"/>
                <a:gd name="T22" fmla="*/ 113 w 198"/>
                <a:gd name="T23" fmla="*/ 188 h 189"/>
                <a:gd name="T24" fmla="*/ 68 w 198"/>
                <a:gd name="T25" fmla="*/ 188 h 189"/>
                <a:gd name="T26" fmla="*/ 62 w 198"/>
                <a:gd name="T27" fmla="*/ 182 h 189"/>
                <a:gd name="T28" fmla="*/ 22 w 198"/>
                <a:gd name="T29" fmla="*/ 143 h 189"/>
                <a:gd name="T30" fmla="*/ 0 w 198"/>
                <a:gd name="T31" fmla="*/ 86 h 189"/>
                <a:gd name="T32" fmla="*/ 0 w 198"/>
                <a:gd name="T33" fmla="*/ 80 h 189"/>
                <a:gd name="T34" fmla="*/ 0 w 198"/>
                <a:gd name="T35" fmla="*/ 68 h 189"/>
                <a:gd name="T36" fmla="*/ 5 w 198"/>
                <a:gd name="T37" fmla="*/ 57 h 189"/>
                <a:gd name="T38" fmla="*/ 11 w 198"/>
                <a:gd name="T39" fmla="*/ 40 h 189"/>
                <a:gd name="T40" fmla="*/ 17 w 198"/>
                <a:gd name="T41" fmla="*/ 23 h 189"/>
                <a:gd name="T42" fmla="*/ 22 w 198"/>
                <a:gd name="T43" fmla="*/ 17 h 189"/>
                <a:gd name="T44" fmla="*/ 28 w 198"/>
                <a:gd name="T45" fmla="*/ 11 h 189"/>
                <a:gd name="T46" fmla="*/ 34 w 198"/>
                <a:gd name="T47" fmla="*/ 11 h 189"/>
                <a:gd name="T48" fmla="*/ 45 w 198"/>
                <a:gd name="T49" fmla="*/ 11 h 189"/>
                <a:gd name="T50" fmla="*/ 45 w 198"/>
                <a:gd name="T51" fmla="*/ 6 h 189"/>
                <a:gd name="T52" fmla="*/ 56 w 198"/>
                <a:gd name="T53" fmla="*/ 6 h 189"/>
                <a:gd name="T54" fmla="*/ 84 w 198"/>
                <a:gd name="T55" fmla="*/ 0 h 189"/>
                <a:gd name="T56" fmla="*/ 113 w 198"/>
                <a:gd name="T57" fmla="*/ 6 h 189"/>
                <a:gd name="T58" fmla="*/ 96 w 198"/>
                <a:gd name="T59" fmla="*/ 6 h 189"/>
                <a:gd name="T60" fmla="*/ 79 w 198"/>
                <a:gd name="T61" fmla="*/ 11 h 189"/>
                <a:gd name="T62" fmla="*/ 62 w 198"/>
                <a:gd name="T63" fmla="*/ 11 h 189"/>
                <a:gd name="T64" fmla="*/ 56 w 198"/>
                <a:gd name="T65" fmla="*/ 11 h 189"/>
                <a:gd name="T66" fmla="*/ 62 w 198"/>
                <a:gd name="T67" fmla="*/ 28 h 189"/>
                <a:gd name="T68" fmla="*/ 56 w 198"/>
                <a:gd name="T69" fmla="*/ 46 h 189"/>
                <a:gd name="T70" fmla="*/ 62 w 198"/>
                <a:gd name="T71" fmla="*/ 46 h 189"/>
                <a:gd name="T72" fmla="*/ 68 w 198"/>
                <a:gd name="T73" fmla="*/ 46 h 189"/>
                <a:gd name="T74" fmla="*/ 73 w 198"/>
                <a:gd name="T75" fmla="*/ 40 h 189"/>
                <a:gd name="T76" fmla="*/ 84 w 198"/>
                <a:gd name="T77" fmla="*/ 34 h 189"/>
                <a:gd name="T78" fmla="*/ 90 w 198"/>
                <a:gd name="T79" fmla="*/ 34 h 189"/>
                <a:gd name="T80" fmla="*/ 84 w 198"/>
                <a:gd name="T81" fmla="*/ 57 h 189"/>
                <a:gd name="T82" fmla="*/ 101 w 198"/>
                <a:gd name="T83" fmla="*/ 46 h 189"/>
                <a:gd name="T84" fmla="*/ 101 w 198"/>
                <a:gd name="T85" fmla="*/ 51 h 189"/>
                <a:gd name="T86" fmla="*/ 113 w 198"/>
                <a:gd name="T87" fmla="*/ 46 h 189"/>
                <a:gd name="T88" fmla="*/ 118 w 198"/>
                <a:gd name="T89" fmla="*/ 46 h 189"/>
                <a:gd name="T90" fmla="*/ 118 w 198"/>
                <a:gd name="T91" fmla="*/ 51 h 189"/>
                <a:gd name="T92" fmla="*/ 124 w 198"/>
                <a:gd name="T93" fmla="*/ 63 h 189"/>
                <a:gd name="T94" fmla="*/ 124 w 198"/>
                <a:gd name="T95" fmla="*/ 68 h 189"/>
                <a:gd name="T96" fmla="*/ 124 w 198"/>
                <a:gd name="T97" fmla="*/ 74 h 189"/>
                <a:gd name="T98" fmla="*/ 135 w 198"/>
                <a:gd name="T99" fmla="*/ 86 h 189"/>
                <a:gd name="T100" fmla="*/ 141 w 198"/>
                <a:gd name="T101" fmla="*/ 97 h 189"/>
                <a:gd name="T102" fmla="*/ 152 w 198"/>
                <a:gd name="T103" fmla="*/ 74 h 189"/>
                <a:gd name="T104" fmla="*/ 158 w 198"/>
                <a:gd name="T105" fmla="*/ 91 h 189"/>
                <a:gd name="T106" fmla="*/ 163 w 198"/>
                <a:gd name="T107" fmla="*/ 86 h 189"/>
                <a:gd name="T108" fmla="*/ 175 w 198"/>
                <a:gd name="T109" fmla="*/ 68 h 189"/>
                <a:gd name="T110" fmla="*/ 180 w 198"/>
                <a:gd name="T111" fmla="*/ 40 h 189"/>
                <a:gd name="T112" fmla="*/ 180 w 198"/>
                <a:gd name="T113" fmla="*/ 46 h 189"/>
                <a:gd name="T114" fmla="*/ 180 w 198"/>
                <a:gd name="T115" fmla="*/ 57 h 189"/>
                <a:gd name="T116" fmla="*/ 186 w 198"/>
                <a:gd name="T117" fmla="*/ 51 h 189"/>
                <a:gd name="T118" fmla="*/ 186 w 198"/>
                <a:gd name="T119" fmla="*/ 40 h 189"/>
                <a:gd name="T120" fmla="*/ 180 w 198"/>
                <a:gd name="T121" fmla="*/ 28 h 189"/>
                <a:gd name="T122" fmla="*/ 186 w 198"/>
                <a:gd name="T123" fmla="*/ 28 h 189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w 198"/>
                <a:gd name="T187" fmla="*/ 0 h 189"/>
                <a:gd name="T188" fmla="*/ 198 w 198"/>
                <a:gd name="T189" fmla="*/ 189 h 189"/>
              </a:gdLst>
              <a:ahLst/>
              <a:cxnLst>
                <a:cxn ang="T124">
                  <a:pos x="T0" y="T1"/>
                </a:cxn>
                <a:cxn ang="T125">
                  <a:pos x="T2" y="T3"/>
                </a:cxn>
                <a:cxn ang="T126">
                  <a:pos x="T4" y="T5"/>
                </a:cxn>
                <a:cxn ang="T127">
                  <a:pos x="T6" y="T7"/>
                </a:cxn>
                <a:cxn ang="T128">
                  <a:pos x="T8" y="T9"/>
                </a:cxn>
                <a:cxn ang="T129">
                  <a:pos x="T10" y="T11"/>
                </a:cxn>
                <a:cxn ang="T130">
                  <a:pos x="T12" y="T13"/>
                </a:cxn>
                <a:cxn ang="T131">
                  <a:pos x="T14" y="T15"/>
                </a:cxn>
                <a:cxn ang="T132">
                  <a:pos x="T16" y="T17"/>
                </a:cxn>
                <a:cxn ang="T133">
                  <a:pos x="T18" y="T19"/>
                </a:cxn>
                <a:cxn ang="T134">
                  <a:pos x="T20" y="T21"/>
                </a:cxn>
                <a:cxn ang="T135">
                  <a:pos x="T22" y="T23"/>
                </a:cxn>
                <a:cxn ang="T136">
                  <a:pos x="T24" y="T25"/>
                </a:cxn>
                <a:cxn ang="T137">
                  <a:pos x="T26" y="T27"/>
                </a:cxn>
                <a:cxn ang="T138">
                  <a:pos x="T28" y="T29"/>
                </a:cxn>
                <a:cxn ang="T139">
                  <a:pos x="T30" y="T31"/>
                </a:cxn>
                <a:cxn ang="T140">
                  <a:pos x="T32" y="T33"/>
                </a:cxn>
                <a:cxn ang="T141">
                  <a:pos x="T34" y="T35"/>
                </a:cxn>
                <a:cxn ang="T142">
                  <a:pos x="T36" y="T37"/>
                </a:cxn>
                <a:cxn ang="T143">
                  <a:pos x="T38" y="T39"/>
                </a:cxn>
                <a:cxn ang="T144">
                  <a:pos x="T40" y="T41"/>
                </a:cxn>
                <a:cxn ang="T145">
                  <a:pos x="T42" y="T43"/>
                </a:cxn>
                <a:cxn ang="T146">
                  <a:pos x="T44" y="T45"/>
                </a:cxn>
                <a:cxn ang="T147">
                  <a:pos x="T46" y="T47"/>
                </a:cxn>
                <a:cxn ang="T148">
                  <a:pos x="T48" y="T49"/>
                </a:cxn>
                <a:cxn ang="T149">
                  <a:pos x="T50" y="T51"/>
                </a:cxn>
                <a:cxn ang="T150">
                  <a:pos x="T52" y="T53"/>
                </a:cxn>
                <a:cxn ang="T151">
                  <a:pos x="T54" y="T55"/>
                </a:cxn>
                <a:cxn ang="T152">
                  <a:pos x="T56" y="T57"/>
                </a:cxn>
                <a:cxn ang="T153">
                  <a:pos x="T58" y="T59"/>
                </a:cxn>
                <a:cxn ang="T154">
                  <a:pos x="T60" y="T61"/>
                </a:cxn>
                <a:cxn ang="T155">
                  <a:pos x="T62" y="T63"/>
                </a:cxn>
                <a:cxn ang="T156">
                  <a:pos x="T64" y="T65"/>
                </a:cxn>
                <a:cxn ang="T157">
                  <a:pos x="T66" y="T67"/>
                </a:cxn>
                <a:cxn ang="T158">
                  <a:pos x="T68" y="T69"/>
                </a:cxn>
                <a:cxn ang="T159">
                  <a:pos x="T70" y="T71"/>
                </a:cxn>
                <a:cxn ang="T160">
                  <a:pos x="T72" y="T73"/>
                </a:cxn>
                <a:cxn ang="T161">
                  <a:pos x="T74" y="T75"/>
                </a:cxn>
                <a:cxn ang="T162">
                  <a:pos x="T76" y="T77"/>
                </a:cxn>
                <a:cxn ang="T163">
                  <a:pos x="T78" y="T79"/>
                </a:cxn>
                <a:cxn ang="T164">
                  <a:pos x="T80" y="T81"/>
                </a:cxn>
                <a:cxn ang="T165">
                  <a:pos x="T82" y="T83"/>
                </a:cxn>
                <a:cxn ang="T166">
                  <a:pos x="T84" y="T85"/>
                </a:cxn>
                <a:cxn ang="T167">
                  <a:pos x="T86" y="T87"/>
                </a:cxn>
                <a:cxn ang="T168">
                  <a:pos x="T88" y="T89"/>
                </a:cxn>
                <a:cxn ang="T169">
                  <a:pos x="T90" y="T91"/>
                </a:cxn>
                <a:cxn ang="T170">
                  <a:pos x="T92" y="T93"/>
                </a:cxn>
                <a:cxn ang="T171">
                  <a:pos x="T94" y="T95"/>
                </a:cxn>
                <a:cxn ang="T172">
                  <a:pos x="T96" y="T97"/>
                </a:cxn>
                <a:cxn ang="T173">
                  <a:pos x="T98" y="T99"/>
                </a:cxn>
                <a:cxn ang="T174">
                  <a:pos x="T100" y="T101"/>
                </a:cxn>
                <a:cxn ang="T175">
                  <a:pos x="T102" y="T103"/>
                </a:cxn>
                <a:cxn ang="T176">
                  <a:pos x="T104" y="T105"/>
                </a:cxn>
                <a:cxn ang="T177">
                  <a:pos x="T106" y="T107"/>
                </a:cxn>
                <a:cxn ang="T178">
                  <a:pos x="T108" y="T109"/>
                </a:cxn>
                <a:cxn ang="T179">
                  <a:pos x="T110" y="T111"/>
                </a:cxn>
                <a:cxn ang="T180">
                  <a:pos x="T112" y="T113"/>
                </a:cxn>
                <a:cxn ang="T181">
                  <a:pos x="T114" y="T115"/>
                </a:cxn>
                <a:cxn ang="T182">
                  <a:pos x="T116" y="T117"/>
                </a:cxn>
                <a:cxn ang="T183">
                  <a:pos x="T118" y="T119"/>
                </a:cxn>
                <a:cxn ang="T184">
                  <a:pos x="T120" y="T121"/>
                </a:cxn>
                <a:cxn ang="T185">
                  <a:pos x="T122" y="T123"/>
                </a:cxn>
              </a:cxnLst>
              <a:rect l="T186" t="T187" r="T188" b="T189"/>
              <a:pathLst>
                <a:path w="198" h="189">
                  <a:moveTo>
                    <a:pt x="186" y="28"/>
                  </a:moveTo>
                  <a:lnTo>
                    <a:pt x="192" y="34"/>
                  </a:lnTo>
                  <a:lnTo>
                    <a:pt x="197" y="51"/>
                  </a:lnTo>
                  <a:lnTo>
                    <a:pt x="192" y="74"/>
                  </a:lnTo>
                  <a:lnTo>
                    <a:pt x="192" y="80"/>
                  </a:lnTo>
                  <a:lnTo>
                    <a:pt x="186" y="97"/>
                  </a:lnTo>
                  <a:lnTo>
                    <a:pt x="180" y="108"/>
                  </a:lnTo>
                  <a:lnTo>
                    <a:pt x="180" y="120"/>
                  </a:lnTo>
                  <a:lnTo>
                    <a:pt x="175" y="143"/>
                  </a:lnTo>
                  <a:lnTo>
                    <a:pt x="169" y="154"/>
                  </a:lnTo>
                  <a:lnTo>
                    <a:pt x="152" y="171"/>
                  </a:lnTo>
                  <a:lnTo>
                    <a:pt x="113" y="188"/>
                  </a:lnTo>
                  <a:lnTo>
                    <a:pt x="68" y="188"/>
                  </a:lnTo>
                  <a:lnTo>
                    <a:pt x="62" y="182"/>
                  </a:lnTo>
                  <a:lnTo>
                    <a:pt x="22" y="143"/>
                  </a:lnTo>
                  <a:lnTo>
                    <a:pt x="0" y="86"/>
                  </a:lnTo>
                  <a:lnTo>
                    <a:pt x="0" y="80"/>
                  </a:lnTo>
                  <a:lnTo>
                    <a:pt x="0" y="68"/>
                  </a:lnTo>
                  <a:lnTo>
                    <a:pt x="5" y="57"/>
                  </a:lnTo>
                  <a:lnTo>
                    <a:pt x="11" y="40"/>
                  </a:lnTo>
                  <a:lnTo>
                    <a:pt x="17" y="23"/>
                  </a:lnTo>
                  <a:lnTo>
                    <a:pt x="22" y="17"/>
                  </a:lnTo>
                  <a:lnTo>
                    <a:pt x="28" y="11"/>
                  </a:lnTo>
                  <a:lnTo>
                    <a:pt x="34" y="11"/>
                  </a:lnTo>
                  <a:lnTo>
                    <a:pt x="45" y="11"/>
                  </a:lnTo>
                  <a:lnTo>
                    <a:pt x="45" y="6"/>
                  </a:lnTo>
                  <a:lnTo>
                    <a:pt x="56" y="6"/>
                  </a:lnTo>
                  <a:lnTo>
                    <a:pt x="84" y="0"/>
                  </a:lnTo>
                  <a:lnTo>
                    <a:pt x="113" y="6"/>
                  </a:lnTo>
                  <a:lnTo>
                    <a:pt x="96" y="6"/>
                  </a:lnTo>
                  <a:lnTo>
                    <a:pt x="79" y="11"/>
                  </a:lnTo>
                  <a:lnTo>
                    <a:pt x="62" y="11"/>
                  </a:lnTo>
                  <a:lnTo>
                    <a:pt x="56" y="11"/>
                  </a:lnTo>
                  <a:lnTo>
                    <a:pt x="62" y="28"/>
                  </a:lnTo>
                  <a:lnTo>
                    <a:pt x="56" y="46"/>
                  </a:lnTo>
                  <a:lnTo>
                    <a:pt x="62" y="46"/>
                  </a:lnTo>
                  <a:lnTo>
                    <a:pt x="68" y="46"/>
                  </a:lnTo>
                  <a:lnTo>
                    <a:pt x="73" y="40"/>
                  </a:lnTo>
                  <a:lnTo>
                    <a:pt x="84" y="34"/>
                  </a:lnTo>
                  <a:lnTo>
                    <a:pt x="90" y="34"/>
                  </a:lnTo>
                  <a:lnTo>
                    <a:pt x="84" y="57"/>
                  </a:lnTo>
                  <a:lnTo>
                    <a:pt x="101" y="46"/>
                  </a:lnTo>
                  <a:lnTo>
                    <a:pt x="101" y="51"/>
                  </a:lnTo>
                  <a:lnTo>
                    <a:pt x="113" y="46"/>
                  </a:lnTo>
                  <a:lnTo>
                    <a:pt x="118" y="46"/>
                  </a:lnTo>
                  <a:lnTo>
                    <a:pt x="118" y="51"/>
                  </a:lnTo>
                  <a:lnTo>
                    <a:pt x="124" y="63"/>
                  </a:lnTo>
                  <a:lnTo>
                    <a:pt x="124" y="68"/>
                  </a:lnTo>
                  <a:lnTo>
                    <a:pt x="124" y="74"/>
                  </a:lnTo>
                  <a:lnTo>
                    <a:pt x="135" y="86"/>
                  </a:lnTo>
                  <a:lnTo>
                    <a:pt x="141" y="97"/>
                  </a:lnTo>
                  <a:lnTo>
                    <a:pt x="152" y="74"/>
                  </a:lnTo>
                  <a:lnTo>
                    <a:pt x="158" y="91"/>
                  </a:lnTo>
                  <a:lnTo>
                    <a:pt x="163" y="86"/>
                  </a:lnTo>
                  <a:lnTo>
                    <a:pt x="175" y="68"/>
                  </a:lnTo>
                  <a:lnTo>
                    <a:pt x="180" y="40"/>
                  </a:lnTo>
                  <a:lnTo>
                    <a:pt x="180" y="46"/>
                  </a:lnTo>
                  <a:lnTo>
                    <a:pt x="180" y="57"/>
                  </a:lnTo>
                  <a:lnTo>
                    <a:pt x="186" y="51"/>
                  </a:lnTo>
                  <a:lnTo>
                    <a:pt x="186" y="40"/>
                  </a:lnTo>
                  <a:lnTo>
                    <a:pt x="180" y="28"/>
                  </a:lnTo>
                  <a:lnTo>
                    <a:pt x="186" y="28"/>
                  </a:lnTo>
                  <a:close/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4" name="Freeform 264"/>
            <p:cNvSpPr>
              <a:spLocks/>
            </p:cNvSpPr>
            <p:nvPr/>
          </p:nvSpPr>
          <p:spPr bwMode="auto">
            <a:xfrm>
              <a:off x="2937" y="3013"/>
              <a:ext cx="170" cy="127"/>
            </a:xfrm>
            <a:custGeom>
              <a:avLst/>
              <a:gdLst>
                <a:gd name="T0" fmla="*/ 17 w 170"/>
                <a:gd name="T1" fmla="*/ 35 h 127"/>
                <a:gd name="T2" fmla="*/ 5 w 170"/>
                <a:gd name="T3" fmla="*/ 40 h 127"/>
                <a:gd name="T4" fmla="*/ 5 w 170"/>
                <a:gd name="T5" fmla="*/ 46 h 127"/>
                <a:gd name="T6" fmla="*/ 17 w 170"/>
                <a:gd name="T7" fmla="*/ 40 h 127"/>
                <a:gd name="T8" fmla="*/ 28 w 170"/>
                <a:gd name="T9" fmla="*/ 35 h 127"/>
                <a:gd name="T10" fmla="*/ 67 w 170"/>
                <a:gd name="T11" fmla="*/ 29 h 127"/>
                <a:gd name="T12" fmla="*/ 79 w 170"/>
                <a:gd name="T13" fmla="*/ 35 h 127"/>
                <a:gd name="T14" fmla="*/ 73 w 170"/>
                <a:gd name="T15" fmla="*/ 35 h 127"/>
                <a:gd name="T16" fmla="*/ 62 w 170"/>
                <a:gd name="T17" fmla="*/ 35 h 127"/>
                <a:gd name="T18" fmla="*/ 39 w 170"/>
                <a:gd name="T19" fmla="*/ 40 h 127"/>
                <a:gd name="T20" fmla="*/ 39 w 170"/>
                <a:gd name="T21" fmla="*/ 75 h 127"/>
                <a:gd name="T22" fmla="*/ 51 w 170"/>
                <a:gd name="T23" fmla="*/ 75 h 127"/>
                <a:gd name="T24" fmla="*/ 67 w 170"/>
                <a:gd name="T25" fmla="*/ 63 h 127"/>
                <a:gd name="T26" fmla="*/ 67 w 170"/>
                <a:gd name="T27" fmla="*/ 86 h 127"/>
                <a:gd name="T28" fmla="*/ 84 w 170"/>
                <a:gd name="T29" fmla="*/ 80 h 127"/>
                <a:gd name="T30" fmla="*/ 101 w 170"/>
                <a:gd name="T31" fmla="*/ 75 h 127"/>
                <a:gd name="T32" fmla="*/ 107 w 170"/>
                <a:gd name="T33" fmla="*/ 92 h 127"/>
                <a:gd name="T34" fmla="*/ 107 w 170"/>
                <a:gd name="T35" fmla="*/ 103 h 127"/>
                <a:gd name="T36" fmla="*/ 118 w 170"/>
                <a:gd name="T37" fmla="*/ 115 h 127"/>
                <a:gd name="T38" fmla="*/ 124 w 170"/>
                <a:gd name="T39" fmla="*/ 126 h 127"/>
                <a:gd name="T40" fmla="*/ 141 w 170"/>
                <a:gd name="T41" fmla="*/ 120 h 127"/>
                <a:gd name="T42" fmla="*/ 158 w 170"/>
                <a:gd name="T43" fmla="*/ 103 h 127"/>
                <a:gd name="T44" fmla="*/ 163 w 170"/>
                <a:gd name="T45" fmla="*/ 80 h 127"/>
                <a:gd name="T46" fmla="*/ 163 w 170"/>
                <a:gd name="T47" fmla="*/ 75 h 127"/>
                <a:gd name="T48" fmla="*/ 169 w 170"/>
                <a:gd name="T49" fmla="*/ 80 h 127"/>
                <a:gd name="T50" fmla="*/ 169 w 170"/>
                <a:gd name="T51" fmla="*/ 75 h 127"/>
                <a:gd name="T52" fmla="*/ 163 w 170"/>
                <a:gd name="T53" fmla="*/ 57 h 127"/>
                <a:gd name="T54" fmla="*/ 141 w 170"/>
                <a:gd name="T55" fmla="*/ 35 h 127"/>
                <a:gd name="T56" fmla="*/ 135 w 170"/>
                <a:gd name="T57" fmla="*/ 23 h 127"/>
                <a:gd name="T58" fmla="*/ 118 w 170"/>
                <a:gd name="T59" fmla="*/ 12 h 127"/>
                <a:gd name="T60" fmla="*/ 96 w 170"/>
                <a:gd name="T61" fmla="*/ 0 h 127"/>
                <a:gd name="T62" fmla="*/ 62 w 170"/>
                <a:gd name="T63" fmla="*/ 0 h 127"/>
                <a:gd name="T64" fmla="*/ 39 w 170"/>
                <a:gd name="T65" fmla="*/ 12 h 127"/>
                <a:gd name="T66" fmla="*/ 28 w 170"/>
                <a:gd name="T67" fmla="*/ 23 h 1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70"/>
                <a:gd name="T103" fmla="*/ 0 h 127"/>
                <a:gd name="T104" fmla="*/ 170 w 170"/>
                <a:gd name="T105" fmla="*/ 127 h 127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70" h="127">
                  <a:moveTo>
                    <a:pt x="28" y="23"/>
                  </a:moveTo>
                  <a:lnTo>
                    <a:pt x="17" y="35"/>
                  </a:lnTo>
                  <a:lnTo>
                    <a:pt x="11" y="35"/>
                  </a:lnTo>
                  <a:lnTo>
                    <a:pt x="5" y="40"/>
                  </a:lnTo>
                  <a:lnTo>
                    <a:pt x="0" y="57"/>
                  </a:lnTo>
                  <a:lnTo>
                    <a:pt x="5" y="46"/>
                  </a:lnTo>
                  <a:lnTo>
                    <a:pt x="11" y="40"/>
                  </a:lnTo>
                  <a:lnTo>
                    <a:pt x="17" y="40"/>
                  </a:lnTo>
                  <a:lnTo>
                    <a:pt x="28" y="40"/>
                  </a:lnTo>
                  <a:lnTo>
                    <a:pt x="28" y="35"/>
                  </a:lnTo>
                  <a:lnTo>
                    <a:pt x="39" y="35"/>
                  </a:lnTo>
                  <a:lnTo>
                    <a:pt x="67" y="29"/>
                  </a:lnTo>
                  <a:lnTo>
                    <a:pt x="96" y="35"/>
                  </a:lnTo>
                  <a:lnTo>
                    <a:pt x="79" y="35"/>
                  </a:lnTo>
                  <a:lnTo>
                    <a:pt x="73" y="35"/>
                  </a:lnTo>
                  <a:lnTo>
                    <a:pt x="67" y="35"/>
                  </a:lnTo>
                  <a:lnTo>
                    <a:pt x="62" y="35"/>
                  </a:lnTo>
                  <a:lnTo>
                    <a:pt x="51" y="40"/>
                  </a:lnTo>
                  <a:lnTo>
                    <a:pt x="39" y="40"/>
                  </a:lnTo>
                  <a:lnTo>
                    <a:pt x="45" y="57"/>
                  </a:lnTo>
                  <a:lnTo>
                    <a:pt x="39" y="75"/>
                  </a:lnTo>
                  <a:lnTo>
                    <a:pt x="45" y="75"/>
                  </a:lnTo>
                  <a:lnTo>
                    <a:pt x="51" y="75"/>
                  </a:lnTo>
                  <a:lnTo>
                    <a:pt x="56" y="69"/>
                  </a:lnTo>
                  <a:lnTo>
                    <a:pt x="67" y="63"/>
                  </a:lnTo>
                  <a:lnTo>
                    <a:pt x="73" y="63"/>
                  </a:lnTo>
                  <a:lnTo>
                    <a:pt x="67" y="86"/>
                  </a:lnTo>
                  <a:lnTo>
                    <a:pt x="84" y="75"/>
                  </a:lnTo>
                  <a:lnTo>
                    <a:pt x="84" y="80"/>
                  </a:lnTo>
                  <a:lnTo>
                    <a:pt x="96" y="75"/>
                  </a:lnTo>
                  <a:lnTo>
                    <a:pt x="101" y="75"/>
                  </a:lnTo>
                  <a:lnTo>
                    <a:pt x="101" y="80"/>
                  </a:lnTo>
                  <a:lnTo>
                    <a:pt x="107" y="92"/>
                  </a:lnTo>
                  <a:lnTo>
                    <a:pt x="107" y="97"/>
                  </a:lnTo>
                  <a:lnTo>
                    <a:pt x="107" y="103"/>
                  </a:lnTo>
                  <a:lnTo>
                    <a:pt x="113" y="109"/>
                  </a:lnTo>
                  <a:lnTo>
                    <a:pt x="118" y="115"/>
                  </a:lnTo>
                  <a:lnTo>
                    <a:pt x="118" y="120"/>
                  </a:lnTo>
                  <a:lnTo>
                    <a:pt x="124" y="126"/>
                  </a:lnTo>
                  <a:lnTo>
                    <a:pt x="135" y="103"/>
                  </a:lnTo>
                  <a:lnTo>
                    <a:pt x="141" y="120"/>
                  </a:lnTo>
                  <a:lnTo>
                    <a:pt x="146" y="115"/>
                  </a:lnTo>
                  <a:lnTo>
                    <a:pt x="158" y="103"/>
                  </a:lnTo>
                  <a:lnTo>
                    <a:pt x="163" y="86"/>
                  </a:lnTo>
                  <a:lnTo>
                    <a:pt x="163" y="80"/>
                  </a:lnTo>
                  <a:lnTo>
                    <a:pt x="163" y="69"/>
                  </a:lnTo>
                  <a:lnTo>
                    <a:pt x="163" y="75"/>
                  </a:lnTo>
                  <a:lnTo>
                    <a:pt x="163" y="86"/>
                  </a:lnTo>
                  <a:lnTo>
                    <a:pt x="169" y="80"/>
                  </a:lnTo>
                  <a:lnTo>
                    <a:pt x="169" y="75"/>
                  </a:lnTo>
                  <a:lnTo>
                    <a:pt x="169" y="69"/>
                  </a:lnTo>
                  <a:lnTo>
                    <a:pt x="163" y="57"/>
                  </a:lnTo>
                  <a:lnTo>
                    <a:pt x="152" y="40"/>
                  </a:lnTo>
                  <a:lnTo>
                    <a:pt x="141" y="35"/>
                  </a:lnTo>
                  <a:lnTo>
                    <a:pt x="141" y="29"/>
                  </a:lnTo>
                  <a:lnTo>
                    <a:pt x="135" y="23"/>
                  </a:lnTo>
                  <a:lnTo>
                    <a:pt x="129" y="12"/>
                  </a:lnTo>
                  <a:lnTo>
                    <a:pt x="118" y="12"/>
                  </a:lnTo>
                  <a:lnTo>
                    <a:pt x="107" y="6"/>
                  </a:lnTo>
                  <a:lnTo>
                    <a:pt x="96" y="0"/>
                  </a:lnTo>
                  <a:lnTo>
                    <a:pt x="79" y="0"/>
                  </a:lnTo>
                  <a:lnTo>
                    <a:pt x="62" y="0"/>
                  </a:lnTo>
                  <a:lnTo>
                    <a:pt x="51" y="12"/>
                  </a:lnTo>
                  <a:lnTo>
                    <a:pt x="39" y="12"/>
                  </a:lnTo>
                  <a:lnTo>
                    <a:pt x="28" y="2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5" name="Line 265"/>
            <p:cNvSpPr>
              <a:spLocks noChangeShapeType="1"/>
            </p:cNvSpPr>
            <p:nvPr/>
          </p:nvSpPr>
          <p:spPr bwMode="auto">
            <a:xfrm>
              <a:off x="3143" y="2891"/>
              <a:ext cx="14" cy="1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6" name="Line 266"/>
            <p:cNvSpPr>
              <a:spLocks noChangeShapeType="1"/>
            </p:cNvSpPr>
            <p:nvPr/>
          </p:nvSpPr>
          <p:spPr bwMode="auto">
            <a:xfrm flipV="1">
              <a:off x="3169" y="2889"/>
              <a:ext cx="7" cy="2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0177" name="Freeform 267"/>
            <p:cNvSpPr>
              <a:spLocks/>
            </p:cNvSpPr>
            <p:nvPr/>
          </p:nvSpPr>
          <p:spPr bwMode="auto">
            <a:xfrm>
              <a:off x="3158" y="2899"/>
              <a:ext cx="12" cy="20"/>
            </a:xfrm>
            <a:custGeom>
              <a:avLst/>
              <a:gdLst>
                <a:gd name="T0" fmla="*/ 7 w 12"/>
                <a:gd name="T1" fmla="*/ 0 h 20"/>
                <a:gd name="T2" fmla="*/ 11 w 12"/>
                <a:gd name="T3" fmla="*/ 19 h 20"/>
                <a:gd name="T4" fmla="*/ 0 w 12"/>
                <a:gd name="T5" fmla="*/ 18 h 20"/>
                <a:gd name="T6" fmla="*/ 0 60000 65536"/>
                <a:gd name="T7" fmla="*/ 0 60000 65536"/>
                <a:gd name="T8" fmla="*/ 0 60000 65536"/>
                <a:gd name="T9" fmla="*/ 0 w 12"/>
                <a:gd name="T10" fmla="*/ 0 h 20"/>
                <a:gd name="T11" fmla="*/ 12 w 12"/>
                <a:gd name="T12" fmla="*/ 20 h 2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20">
                  <a:moveTo>
                    <a:pt x="7" y="0"/>
                  </a:moveTo>
                  <a:lnTo>
                    <a:pt x="11" y="19"/>
                  </a:lnTo>
                  <a:lnTo>
                    <a:pt x="0" y="18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0114" name="矩形 6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37" name="Group 353"/>
          <p:cNvGrpSpPr>
            <a:grpSpLocks/>
          </p:cNvGrpSpPr>
          <p:nvPr/>
        </p:nvGrpSpPr>
        <p:grpSpPr bwMode="auto">
          <a:xfrm>
            <a:off x="1042988" y="1639888"/>
            <a:ext cx="3041650" cy="4884737"/>
            <a:chOff x="2648" y="2612"/>
            <a:chExt cx="645" cy="853"/>
          </a:xfrm>
        </p:grpSpPr>
        <p:sp>
          <p:nvSpPr>
            <p:cNvPr id="91139" name="Rectangle 354"/>
            <p:cNvSpPr>
              <a:spLocks noChangeArrowheads="1"/>
            </p:cNvSpPr>
            <p:nvPr/>
          </p:nvSpPr>
          <p:spPr bwMode="auto">
            <a:xfrm>
              <a:off x="2651" y="2660"/>
              <a:ext cx="40" cy="64"/>
            </a:xfrm>
            <a:prstGeom prst="rect">
              <a:avLst/>
            </a:prstGeom>
            <a:solidFill>
              <a:srgbClr val="FF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1140" name="Rectangle 355"/>
            <p:cNvSpPr>
              <a:spLocks noChangeArrowheads="1"/>
            </p:cNvSpPr>
            <p:nvPr/>
          </p:nvSpPr>
          <p:spPr bwMode="auto">
            <a:xfrm>
              <a:off x="2653" y="2978"/>
              <a:ext cx="40" cy="65"/>
            </a:xfrm>
            <a:prstGeom prst="rect">
              <a:avLst/>
            </a:prstGeom>
            <a:solidFill>
              <a:srgbClr val="777777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1141" name="Freeform 356"/>
            <p:cNvSpPr>
              <a:spLocks/>
            </p:cNvSpPr>
            <p:nvPr/>
          </p:nvSpPr>
          <p:spPr bwMode="auto">
            <a:xfrm>
              <a:off x="2745" y="2707"/>
              <a:ext cx="253" cy="192"/>
            </a:xfrm>
            <a:custGeom>
              <a:avLst/>
              <a:gdLst>
                <a:gd name="T0" fmla="*/ 32 w 253"/>
                <a:gd name="T1" fmla="*/ 185 h 192"/>
                <a:gd name="T2" fmla="*/ 43 w 253"/>
                <a:gd name="T3" fmla="*/ 180 h 192"/>
                <a:gd name="T4" fmla="*/ 59 w 253"/>
                <a:gd name="T5" fmla="*/ 185 h 192"/>
                <a:gd name="T6" fmla="*/ 75 w 253"/>
                <a:gd name="T7" fmla="*/ 191 h 192"/>
                <a:gd name="T8" fmla="*/ 112 w 253"/>
                <a:gd name="T9" fmla="*/ 175 h 192"/>
                <a:gd name="T10" fmla="*/ 112 w 253"/>
                <a:gd name="T11" fmla="*/ 164 h 192"/>
                <a:gd name="T12" fmla="*/ 112 w 253"/>
                <a:gd name="T13" fmla="*/ 153 h 192"/>
                <a:gd name="T14" fmla="*/ 118 w 253"/>
                <a:gd name="T15" fmla="*/ 138 h 192"/>
                <a:gd name="T16" fmla="*/ 128 w 253"/>
                <a:gd name="T17" fmla="*/ 127 h 192"/>
                <a:gd name="T18" fmla="*/ 155 w 253"/>
                <a:gd name="T19" fmla="*/ 127 h 192"/>
                <a:gd name="T20" fmla="*/ 150 w 253"/>
                <a:gd name="T21" fmla="*/ 132 h 192"/>
                <a:gd name="T22" fmla="*/ 145 w 253"/>
                <a:gd name="T23" fmla="*/ 148 h 192"/>
                <a:gd name="T24" fmla="*/ 145 w 253"/>
                <a:gd name="T25" fmla="*/ 153 h 192"/>
                <a:gd name="T26" fmla="*/ 150 w 253"/>
                <a:gd name="T27" fmla="*/ 148 h 192"/>
                <a:gd name="T28" fmla="*/ 150 w 253"/>
                <a:gd name="T29" fmla="*/ 143 h 192"/>
                <a:gd name="T30" fmla="*/ 155 w 253"/>
                <a:gd name="T31" fmla="*/ 138 h 192"/>
                <a:gd name="T32" fmla="*/ 161 w 253"/>
                <a:gd name="T33" fmla="*/ 138 h 192"/>
                <a:gd name="T34" fmla="*/ 166 w 253"/>
                <a:gd name="T35" fmla="*/ 138 h 192"/>
                <a:gd name="T36" fmla="*/ 171 w 253"/>
                <a:gd name="T37" fmla="*/ 143 h 192"/>
                <a:gd name="T38" fmla="*/ 171 w 253"/>
                <a:gd name="T39" fmla="*/ 132 h 192"/>
                <a:gd name="T40" fmla="*/ 171 w 253"/>
                <a:gd name="T41" fmla="*/ 132 h 192"/>
                <a:gd name="T42" fmla="*/ 188 w 253"/>
                <a:gd name="T43" fmla="*/ 132 h 192"/>
                <a:gd name="T44" fmla="*/ 193 w 253"/>
                <a:gd name="T45" fmla="*/ 132 h 192"/>
                <a:gd name="T46" fmla="*/ 193 w 253"/>
                <a:gd name="T47" fmla="*/ 132 h 192"/>
                <a:gd name="T48" fmla="*/ 198 w 253"/>
                <a:gd name="T49" fmla="*/ 122 h 192"/>
                <a:gd name="T50" fmla="*/ 193 w 253"/>
                <a:gd name="T51" fmla="*/ 111 h 192"/>
                <a:gd name="T52" fmla="*/ 193 w 253"/>
                <a:gd name="T53" fmla="*/ 111 h 192"/>
                <a:gd name="T54" fmla="*/ 204 w 253"/>
                <a:gd name="T55" fmla="*/ 111 h 192"/>
                <a:gd name="T56" fmla="*/ 214 w 253"/>
                <a:gd name="T57" fmla="*/ 111 h 192"/>
                <a:gd name="T58" fmla="*/ 214 w 253"/>
                <a:gd name="T59" fmla="*/ 111 h 192"/>
                <a:gd name="T60" fmla="*/ 214 w 253"/>
                <a:gd name="T61" fmla="*/ 106 h 192"/>
                <a:gd name="T62" fmla="*/ 214 w 253"/>
                <a:gd name="T63" fmla="*/ 111 h 192"/>
                <a:gd name="T64" fmla="*/ 220 w 253"/>
                <a:gd name="T65" fmla="*/ 116 h 192"/>
                <a:gd name="T66" fmla="*/ 214 w 253"/>
                <a:gd name="T67" fmla="*/ 132 h 192"/>
                <a:gd name="T68" fmla="*/ 214 w 253"/>
                <a:gd name="T69" fmla="*/ 143 h 192"/>
                <a:gd name="T70" fmla="*/ 231 w 253"/>
                <a:gd name="T71" fmla="*/ 132 h 192"/>
                <a:gd name="T72" fmla="*/ 247 w 253"/>
                <a:gd name="T73" fmla="*/ 116 h 192"/>
                <a:gd name="T74" fmla="*/ 252 w 253"/>
                <a:gd name="T75" fmla="*/ 106 h 192"/>
                <a:gd name="T76" fmla="*/ 252 w 253"/>
                <a:gd name="T77" fmla="*/ 90 h 192"/>
                <a:gd name="T78" fmla="*/ 247 w 253"/>
                <a:gd name="T79" fmla="*/ 85 h 192"/>
                <a:gd name="T80" fmla="*/ 236 w 253"/>
                <a:gd name="T81" fmla="*/ 63 h 192"/>
                <a:gd name="T82" fmla="*/ 220 w 253"/>
                <a:gd name="T83" fmla="*/ 37 h 192"/>
                <a:gd name="T84" fmla="*/ 214 w 253"/>
                <a:gd name="T85" fmla="*/ 26 h 192"/>
                <a:gd name="T86" fmla="*/ 171 w 253"/>
                <a:gd name="T87" fmla="*/ 5 h 192"/>
                <a:gd name="T88" fmla="*/ 150 w 253"/>
                <a:gd name="T89" fmla="*/ 0 h 192"/>
                <a:gd name="T90" fmla="*/ 91 w 253"/>
                <a:gd name="T91" fmla="*/ 5 h 192"/>
                <a:gd name="T92" fmla="*/ 59 w 253"/>
                <a:gd name="T93" fmla="*/ 26 h 192"/>
                <a:gd name="T94" fmla="*/ 43 w 253"/>
                <a:gd name="T95" fmla="*/ 42 h 192"/>
                <a:gd name="T96" fmla="*/ 21 w 253"/>
                <a:gd name="T97" fmla="*/ 63 h 192"/>
                <a:gd name="T98" fmla="*/ 10 w 253"/>
                <a:gd name="T99" fmla="*/ 90 h 192"/>
                <a:gd name="T100" fmla="*/ 0 w 253"/>
                <a:gd name="T101" fmla="*/ 132 h 192"/>
                <a:gd name="T102" fmla="*/ 5 w 253"/>
                <a:gd name="T103" fmla="*/ 153 h 192"/>
                <a:gd name="T104" fmla="*/ 16 w 253"/>
                <a:gd name="T105" fmla="*/ 169 h 192"/>
                <a:gd name="T106" fmla="*/ 16 w 253"/>
                <a:gd name="T107" fmla="*/ 191 h 192"/>
                <a:gd name="T108" fmla="*/ 21 w 253"/>
                <a:gd name="T109" fmla="*/ 185 h 192"/>
                <a:gd name="T110" fmla="*/ 32 w 253"/>
                <a:gd name="T111" fmla="*/ 185 h 192"/>
                <a:gd name="T112" fmla="*/ 32 w 253"/>
                <a:gd name="T113" fmla="*/ 185 h 19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53"/>
                <a:gd name="T172" fmla="*/ 0 h 192"/>
                <a:gd name="T173" fmla="*/ 253 w 253"/>
                <a:gd name="T174" fmla="*/ 192 h 19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53" h="192">
                  <a:moveTo>
                    <a:pt x="32" y="185"/>
                  </a:moveTo>
                  <a:lnTo>
                    <a:pt x="43" y="180"/>
                  </a:lnTo>
                  <a:lnTo>
                    <a:pt x="59" y="185"/>
                  </a:lnTo>
                  <a:lnTo>
                    <a:pt x="75" y="191"/>
                  </a:lnTo>
                  <a:lnTo>
                    <a:pt x="112" y="175"/>
                  </a:lnTo>
                  <a:lnTo>
                    <a:pt x="112" y="164"/>
                  </a:lnTo>
                  <a:lnTo>
                    <a:pt x="112" y="153"/>
                  </a:lnTo>
                  <a:lnTo>
                    <a:pt x="118" y="138"/>
                  </a:lnTo>
                  <a:lnTo>
                    <a:pt x="128" y="127"/>
                  </a:lnTo>
                  <a:lnTo>
                    <a:pt x="155" y="127"/>
                  </a:lnTo>
                  <a:lnTo>
                    <a:pt x="150" y="132"/>
                  </a:lnTo>
                  <a:lnTo>
                    <a:pt x="145" y="148"/>
                  </a:lnTo>
                  <a:lnTo>
                    <a:pt x="145" y="153"/>
                  </a:lnTo>
                  <a:lnTo>
                    <a:pt x="150" y="148"/>
                  </a:lnTo>
                  <a:lnTo>
                    <a:pt x="150" y="143"/>
                  </a:lnTo>
                  <a:lnTo>
                    <a:pt x="155" y="138"/>
                  </a:lnTo>
                  <a:lnTo>
                    <a:pt x="161" y="138"/>
                  </a:lnTo>
                  <a:lnTo>
                    <a:pt x="166" y="138"/>
                  </a:lnTo>
                  <a:lnTo>
                    <a:pt x="171" y="143"/>
                  </a:lnTo>
                  <a:lnTo>
                    <a:pt x="171" y="132"/>
                  </a:lnTo>
                  <a:lnTo>
                    <a:pt x="188" y="132"/>
                  </a:lnTo>
                  <a:lnTo>
                    <a:pt x="193" y="132"/>
                  </a:lnTo>
                  <a:lnTo>
                    <a:pt x="198" y="122"/>
                  </a:lnTo>
                  <a:lnTo>
                    <a:pt x="193" y="111"/>
                  </a:lnTo>
                  <a:lnTo>
                    <a:pt x="204" y="111"/>
                  </a:lnTo>
                  <a:lnTo>
                    <a:pt x="214" y="111"/>
                  </a:lnTo>
                  <a:lnTo>
                    <a:pt x="214" y="106"/>
                  </a:lnTo>
                  <a:lnTo>
                    <a:pt x="214" y="111"/>
                  </a:lnTo>
                  <a:lnTo>
                    <a:pt x="220" y="116"/>
                  </a:lnTo>
                  <a:lnTo>
                    <a:pt x="214" y="132"/>
                  </a:lnTo>
                  <a:lnTo>
                    <a:pt x="214" y="143"/>
                  </a:lnTo>
                  <a:lnTo>
                    <a:pt x="231" y="132"/>
                  </a:lnTo>
                  <a:lnTo>
                    <a:pt x="247" y="116"/>
                  </a:lnTo>
                  <a:lnTo>
                    <a:pt x="252" y="106"/>
                  </a:lnTo>
                  <a:lnTo>
                    <a:pt x="252" y="90"/>
                  </a:lnTo>
                  <a:lnTo>
                    <a:pt x="247" y="85"/>
                  </a:lnTo>
                  <a:lnTo>
                    <a:pt x="236" y="63"/>
                  </a:lnTo>
                  <a:lnTo>
                    <a:pt x="220" y="37"/>
                  </a:lnTo>
                  <a:lnTo>
                    <a:pt x="214" y="26"/>
                  </a:lnTo>
                  <a:lnTo>
                    <a:pt x="171" y="5"/>
                  </a:lnTo>
                  <a:lnTo>
                    <a:pt x="150" y="0"/>
                  </a:lnTo>
                  <a:lnTo>
                    <a:pt x="91" y="5"/>
                  </a:lnTo>
                  <a:lnTo>
                    <a:pt x="59" y="26"/>
                  </a:lnTo>
                  <a:lnTo>
                    <a:pt x="43" y="42"/>
                  </a:lnTo>
                  <a:lnTo>
                    <a:pt x="21" y="63"/>
                  </a:lnTo>
                  <a:lnTo>
                    <a:pt x="10" y="90"/>
                  </a:lnTo>
                  <a:lnTo>
                    <a:pt x="0" y="132"/>
                  </a:lnTo>
                  <a:lnTo>
                    <a:pt x="5" y="153"/>
                  </a:lnTo>
                  <a:lnTo>
                    <a:pt x="16" y="169"/>
                  </a:lnTo>
                  <a:lnTo>
                    <a:pt x="16" y="191"/>
                  </a:lnTo>
                  <a:lnTo>
                    <a:pt x="21" y="185"/>
                  </a:lnTo>
                  <a:lnTo>
                    <a:pt x="32" y="18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2" name="Freeform 357"/>
            <p:cNvSpPr>
              <a:spLocks/>
            </p:cNvSpPr>
            <p:nvPr/>
          </p:nvSpPr>
          <p:spPr bwMode="auto">
            <a:xfrm>
              <a:off x="2766" y="2691"/>
              <a:ext cx="194" cy="102"/>
            </a:xfrm>
            <a:custGeom>
              <a:avLst/>
              <a:gdLst>
                <a:gd name="T0" fmla="*/ 0 w 194"/>
                <a:gd name="T1" fmla="*/ 85 h 102"/>
                <a:gd name="T2" fmla="*/ 11 w 194"/>
                <a:gd name="T3" fmla="*/ 69 h 102"/>
                <a:gd name="T4" fmla="*/ 27 w 194"/>
                <a:gd name="T5" fmla="*/ 64 h 102"/>
                <a:gd name="T6" fmla="*/ 27 w 194"/>
                <a:gd name="T7" fmla="*/ 64 h 102"/>
                <a:gd name="T8" fmla="*/ 27 w 194"/>
                <a:gd name="T9" fmla="*/ 69 h 102"/>
                <a:gd name="T10" fmla="*/ 22 w 194"/>
                <a:gd name="T11" fmla="*/ 79 h 102"/>
                <a:gd name="T12" fmla="*/ 22 w 194"/>
                <a:gd name="T13" fmla="*/ 85 h 102"/>
                <a:gd name="T14" fmla="*/ 22 w 194"/>
                <a:gd name="T15" fmla="*/ 90 h 102"/>
                <a:gd name="T16" fmla="*/ 22 w 194"/>
                <a:gd name="T17" fmla="*/ 95 h 102"/>
                <a:gd name="T18" fmla="*/ 22 w 194"/>
                <a:gd name="T19" fmla="*/ 101 h 102"/>
                <a:gd name="T20" fmla="*/ 27 w 194"/>
                <a:gd name="T21" fmla="*/ 101 h 102"/>
                <a:gd name="T22" fmla="*/ 27 w 194"/>
                <a:gd name="T23" fmla="*/ 95 h 102"/>
                <a:gd name="T24" fmla="*/ 38 w 194"/>
                <a:gd name="T25" fmla="*/ 74 h 102"/>
                <a:gd name="T26" fmla="*/ 43 w 194"/>
                <a:gd name="T27" fmla="*/ 53 h 102"/>
                <a:gd name="T28" fmla="*/ 48 w 194"/>
                <a:gd name="T29" fmla="*/ 53 h 102"/>
                <a:gd name="T30" fmla="*/ 54 w 194"/>
                <a:gd name="T31" fmla="*/ 53 h 102"/>
                <a:gd name="T32" fmla="*/ 54 w 194"/>
                <a:gd name="T33" fmla="*/ 53 h 102"/>
                <a:gd name="T34" fmla="*/ 59 w 194"/>
                <a:gd name="T35" fmla="*/ 64 h 102"/>
                <a:gd name="T36" fmla="*/ 59 w 194"/>
                <a:gd name="T37" fmla="*/ 69 h 102"/>
                <a:gd name="T38" fmla="*/ 65 w 194"/>
                <a:gd name="T39" fmla="*/ 64 h 102"/>
                <a:gd name="T40" fmla="*/ 70 w 194"/>
                <a:gd name="T41" fmla="*/ 64 h 102"/>
                <a:gd name="T42" fmla="*/ 75 w 194"/>
                <a:gd name="T43" fmla="*/ 64 h 102"/>
                <a:gd name="T44" fmla="*/ 81 w 194"/>
                <a:gd name="T45" fmla="*/ 69 h 102"/>
                <a:gd name="T46" fmla="*/ 75 w 194"/>
                <a:gd name="T47" fmla="*/ 74 h 102"/>
                <a:gd name="T48" fmla="*/ 102 w 194"/>
                <a:gd name="T49" fmla="*/ 64 h 102"/>
                <a:gd name="T50" fmla="*/ 129 w 194"/>
                <a:gd name="T51" fmla="*/ 48 h 102"/>
                <a:gd name="T52" fmla="*/ 134 w 194"/>
                <a:gd name="T53" fmla="*/ 48 h 102"/>
                <a:gd name="T54" fmla="*/ 140 w 194"/>
                <a:gd name="T55" fmla="*/ 42 h 102"/>
                <a:gd name="T56" fmla="*/ 140 w 194"/>
                <a:gd name="T57" fmla="*/ 42 h 102"/>
                <a:gd name="T58" fmla="*/ 134 w 194"/>
                <a:gd name="T59" fmla="*/ 37 h 102"/>
                <a:gd name="T60" fmla="*/ 129 w 194"/>
                <a:gd name="T61" fmla="*/ 32 h 102"/>
                <a:gd name="T62" fmla="*/ 118 w 194"/>
                <a:gd name="T63" fmla="*/ 27 h 102"/>
                <a:gd name="T64" fmla="*/ 118 w 194"/>
                <a:gd name="T65" fmla="*/ 21 h 102"/>
                <a:gd name="T66" fmla="*/ 134 w 194"/>
                <a:gd name="T67" fmla="*/ 21 h 102"/>
                <a:gd name="T68" fmla="*/ 150 w 194"/>
                <a:gd name="T69" fmla="*/ 21 h 102"/>
                <a:gd name="T70" fmla="*/ 150 w 194"/>
                <a:gd name="T71" fmla="*/ 27 h 102"/>
                <a:gd name="T72" fmla="*/ 150 w 194"/>
                <a:gd name="T73" fmla="*/ 37 h 102"/>
                <a:gd name="T74" fmla="*/ 150 w 194"/>
                <a:gd name="T75" fmla="*/ 42 h 102"/>
                <a:gd name="T76" fmla="*/ 150 w 194"/>
                <a:gd name="T77" fmla="*/ 42 h 102"/>
                <a:gd name="T78" fmla="*/ 156 w 194"/>
                <a:gd name="T79" fmla="*/ 37 h 102"/>
                <a:gd name="T80" fmla="*/ 161 w 194"/>
                <a:gd name="T81" fmla="*/ 32 h 102"/>
                <a:gd name="T82" fmla="*/ 161 w 194"/>
                <a:gd name="T83" fmla="*/ 37 h 102"/>
                <a:gd name="T84" fmla="*/ 167 w 194"/>
                <a:gd name="T85" fmla="*/ 42 h 102"/>
                <a:gd name="T86" fmla="*/ 167 w 194"/>
                <a:gd name="T87" fmla="*/ 42 h 102"/>
                <a:gd name="T88" fmla="*/ 161 w 194"/>
                <a:gd name="T89" fmla="*/ 48 h 102"/>
                <a:gd name="T90" fmla="*/ 150 w 194"/>
                <a:gd name="T91" fmla="*/ 64 h 102"/>
                <a:gd name="T92" fmla="*/ 161 w 194"/>
                <a:gd name="T93" fmla="*/ 64 h 102"/>
                <a:gd name="T94" fmla="*/ 167 w 194"/>
                <a:gd name="T95" fmla="*/ 53 h 102"/>
                <a:gd name="T96" fmla="*/ 172 w 194"/>
                <a:gd name="T97" fmla="*/ 48 h 102"/>
                <a:gd name="T98" fmla="*/ 177 w 194"/>
                <a:gd name="T99" fmla="*/ 42 h 102"/>
                <a:gd name="T100" fmla="*/ 193 w 194"/>
                <a:gd name="T101" fmla="*/ 42 h 102"/>
                <a:gd name="T102" fmla="*/ 177 w 194"/>
                <a:gd name="T103" fmla="*/ 27 h 102"/>
                <a:gd name="T104" fmla="*/ 167 w 194"/>
                <a:gd name="T105" fmla="*/ 21 h 102"/>
                <a:gd name="T106" fmla="*/ 150 w 194"/>
                <a:gd name="T107" fmla="*/ 16 h 102"/>
                <a:gd name="T108" fmla="*/ 118 w 194"/>
                <a:gd name="T109" fmla="*/ 11 h 102"/>
                <a:gd name="T110" fmla="*/ 102 w 194"/>
                <a:gd name="T111" fmla="*/ 0 h 102"/>
                <a:gd name="T112" fmla="*/ 81 w 194"/>
                <a:gd name="T113" fmla="*/ 5 h 102"/>
                <a:gd name="T114" fmla="*/ 32 w 194"/>
                <a:gd name="T115" fmla="*/ 42 h 102"/>
                <a:gd name="T116" fmla="*/ 0 w 194"/>
                <a:gd name="T117" fmla="*/ 85 h 102"/>
                <a:gd name="T118" fmla="*/ 0 w 194"/>
                <a:gd name="T119" fmla="*/ 85 h 10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94"/>
                <a:gd name="T181" fmla="*/ 0 h 102"/>
                <a:gd name="T182" fmla="*/ 194 w 194"/>
                <a:gd name="T183" fmla="*/ 102 h 10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94" h="102">
                  <a:moveTo>
                    <a:pt x="0" y="85"/>
                  </a:moveTo>
                  <a:lnTo>
                    <a:pt x="11" y="69"/>
                  </a:lnTo>
                  <a:lnTo>
                    <a:pt x="27" y="64"/>
                  </a:lnTo>
                  <a:lnTo>
                    <a:pt x="27" y="69"/>
                  </a:lnTo>
                  <a:lnTo>
                    <a:pt x="22" y="79"/>
                  </a:lnTo>
                  <a:lnTo>
                    <a:pt x="22" y="85"/>
                  </a:lnTo>
                  <a:lnTo>
                    <a:pt x="22" y="90"/>
                  </a:lnTo>
                  <a:lnTo>
                    <a:pt x="22" y="95"/>
                  </a:lnTo>
                  <a:lnTo>
                    <a:pt x="22" y="101"/>
                  </a:lnTo>
                  <a:lnTo>
                    <a:pt x="27" y="101"/>
                  </a:lnTo>
                  <a:lnTo>
                    <a:pt x="27" y="95"/>
                  </a:lnTo>
                  <a:lnTo>
                    <a:pt x="38" y="74"/>
                  </a:lnTo>
                  <a:lnTo>
                    <a:pt x="43" y="53"/>
                  </a:lnTo>
                  <a:lnTo>
                    <a:pt x="48" y="53"/>
                  </a:lnTo>
                  <a:lnTo>
                    <a:pt x="54" y="53"/>
                  </a:lnTo>
                  <a:lnTo>
                    <a:pt x="59" y="64"/>
                  </a:lnTo>
                  <a:lnTo>
                    <a:pt x="59" y="69"/>
                  </a:lnTo>
                  <a:lnTo>
                    <a:pt x="65" y="64"/>
                  </a:lnTo>
                  <a:lnTo>
                    <a:pt x="70" y="64"/>
                  </a:lnTo>
                  <a:lnTo>
                    <a:pt x="75" y="64"/>
                  </a:lnTo>
                  <a:lnTo>
                    <a:pt x="81" y="69"/>
                  </a:lnTo>
                  <a:lnTo>
                    <a:pt x="75" y="74"/>
                  </a:lnTo>
                  <a:lnTo>
                    <a:pt x="102" y="64"/>
                  </a:lnTo>
                  <a:lnTo>
                    <a:pt x="129" y="48"/>
                  </a:lnTo>
                  <a:lnTo>
                    <a:pt x="134" y="48"/>
                  </a:lnTo>
                  <a:lnTo>
                    <a:pt x="140" y="42"/>
                  </a:lnTo>
                  <a:lnTo>
                    <a:pt x="134" y="37"/>
                  </a:lnTo>
                  <a:lnTo>
                    <a:pt x="129" y="32"/>
                  </a:lnTo>
                  <a:lnTo>
                    <a:pt x="118" y="27"/>
                  </a:lnTo>
                  <a:lnTo>
                    <a:pt x="118" y="21"/>
                  </a:lnTo>
                  <a:lnTo>
                    <a:pt x="134" y="21"/>
                  </a:lnTo>
                  <a:lnTo>
                    <a:pt x="150" y="21"/>
                  </a:lnTo>
                  <a:lnTo>
                    <a:pt x="150" y="27"/>
                  </a:lnTo>
                  <a:lnTo>
                    <a:pt x="150" y="37"/>
                  </a:lnTo>
                  <a:lnTo>
                    <a:pt x="150" y="42"/>
                  </a:lnTo>
                  <a:lnTo>
                    <a:pt x="156" y="37"/>
                  </a:lnTo>
                  <a:lnTo>
                    <a:pt x="161" y="32"/>
                  </a:lnTo>
                  <a:lnTo>
                    <a:pt x="161" y="37"/>
                  </a:lnTo>
                  <a:lnTo>
                    <a:pt x="167" y="42"/>
                  </a:lnTo>
                  <a:lnTo>
                    <a:pt x="161" y="48"/>
                  </a:lnTo>
                  <a:lnTo>
                    <a:pt x="150" y="64"/>
                  </a:lnTo>
                  <a:lnTo>
                    <a:pt x="161" y="64"/>
                  </a:lnTo>
                  <a:lnTo>
                    <a:pt x="167" y="53"/>
                  </a:lnTo>
                  <a:lnTo>
                    <a:pt x="172" y="48"/>
                  </a:lnTo>
                  <a:lnTo>
                    <a:pt x="177" y="42"/>
                  </a:lnTo>
                  <a:lnTo>
                    <a:pt x="193" y="42"/>
                  </a:lnTo>
                  <a:lnTo>
                    <a:pt x="177" y="27"/>
                  </a:lnTo>
                  <a:lnTo>
                    <a:pt x="167" y="21"/>
                  </a:lnTo>
                  <a:lnTo>
                    <a:pt x="150" y="16"/>
                  </a:lnTo>
                  <a:lnTo>
                    <a:pt x="118" y="11"/>
                  </a:lnTo>
                  <a:lnTo>
                    <a:pt x="102" y="0"/>
                  </a:lnTo>
                  <a:lnTo>
                    <a:pt x="81" y="5"/>
                  </a:lnTo>
                  <a:lnTo>
                    <a:pt x="32" y="42"/>
                  </a:lnTo>
                  <a:lnTo>
                    <a:pt x="0" y="8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3" name="Freeform 358"/>
            <p:cNvSpPr>
              <a:spLocks/>
            </p:cNvSpPr>
            <p:nvPr/>
          </p:nvSpPr>
          <p:spPr bwMode="auto">
            <a:xfrm>
              <a:off x="2825" y="3168"/>
              <a:ext cx="468" cy="297"/>
            </a:xfrm>
            <a:custGeom>
              <a:avLst/>
              <a:gdLst>
                <a:gd name="T0" fmla="*/ 54 w 468"/>
                <a:gd name="T1" fmla="*/ 296 h 297"/>
                <a:gd name="T2" fmla="*/ 279 w 468"/>
                <a:gd name="T3" fmla="*/ 206 h 297"/>
                <a:gd name="T4" fmla="*/ 467 w 468"/>
                <a:gd name="T5" fmla="*/ 58 h 297"/>
                <a:gd name="T6" fmla="*/ 462 w 468"/>
                <a:gd name="T7" fmla="*/ 47 h 297"/>
                <a:gd name="T8" fmla="*/ 457 w 468"/>
                <a:gd name="T9" fmla="*/ 37 h 297"/>
                <a:gd name="T10" fmla="*/ 408 w 468"/>
                <a:gd name="T11" fmla="*/ 21 h 297"/>
                <a:gd name="T12" fmla="*/ 360 w 468"/>
                <a:gd name="T13" fmla="*/ 0 h 297"/>
                <a:gd name="T14" fmla="*/ 344 w 468"/>
                <a:gd name="T15" fmla="*/ 0 h 297"/>
                <a:gd name="T16" fmla="*/ 231 w 468"/>
                <a:gd name="T17" fmla="*/ 90 h 297"/>
                <a:gd name="T18" fmla="*/ 27 w 468"/>
                <a:gd name="T19" fmla="*/ 248 h 297"/>
                <a:gd name="T20" fmla="*/ 0 w 468"/>
                <a:gd name="T21" fmla="*/ 264 h 297"/>
                <a:gd name="T22" fmla="*/ 0 w 468"/>
                <a:gd name="T23" fmla="*/ 275 h 297"/>
                <a:gd name="T24" fmla="*/ 22 w 468"/>
                <a:gd name="T25" fmla="*/ 296 h 297"/>
                <a:gd name="T26" fmla="*/ 54 w 468"/>
                <a:gd name="T27" fmla="*/ 296 h 297"/>
                <a:gd name="T28" fmla="*/ 54 w 468"/>
                <a:gd name="T29" fmla="*/ 296 h 29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68"/>
                <a:gd name="T46" fmla="*/ 0 h 297"/>
                <a:gd name="T47" fmla="*/ 468 w 468"/>
                <a:gd name="T48" fmla="*/ 297 h 29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68" h="297">
                  <a:moveTo>
                    <a:pt x="54" y="296"/>
                  </a:moveTo>
                  <a:lnTo>
                    <a:pt x="279" y="206"/>
                  </a:lnTo>
                  <a:lnTo>
                    <a:pt x="467" y="58"/>
                  </a:lnTo>
                  <a:lnTo>
                    <a:pt x="462" y="47"/>
                  </a:lnTo>
                  <a:lnTo>
                    <a:pt x="457" y="37"/>
                  </a:lnTo>
                  <a:lnTo>
                    <a:pt x="408" y="21"/>
                  </a:lnTo>
                  <a:lnTo>
                    <a:pt x="360" y="0"/>
                  </a:lnTo>
                  <a:lnTo>
                    <a:pt x="344" y="0"/>
                  </a:lnTo>
                  <a:lnTo>
                    <a:pt x="231" y="90"/>
                  </a:lnTo>
                  <a:lnTo>
                    <a:pt x="27" y="248"/>
                  </a:lnTo>
                  <a:lnTo>
                    <a:pt x="0" y="264"/>
                  </a:lnTo>
                  <a:lnTo>
                    <a:pt x="0" y="275"/>
                  </a:lnTo>
                  <a:lnTo>
                    <a:pt x="22" y="296"/>
                  </a:lnTo>
                  <a:lnTo>
                    <a:pt x="54" y="29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4" name="Freeform 359"/>
            <p:cNvSpPr>
              <a:spLocks/>
            </p:cNvSpPr>
            <p:nvPr/>
          </p:nvSpPr>
          <p:spPr bwMode="auto">
            <a:xfrm>
              <a:off x="2981" y="3030"/>
              <a:ext cx="242" cy="229"/>
            </a:xfrm>
            <a:custGeom>
              <a:avLst/>
              <a:gdLst>
                <a:gd name="T0" fmla="*/ 43 w 242"/>
                <a:gd name="T1" fmla="*/ 148 h 229"/>
                <a:gd name="T2" fmla="*/ 37 w 242"/>
                <a:gd name="T3" fmla="*/ 143 h 229"/>
                <a:gd name="T4" fmla="*/ 0 w 242"/>
                <a:gd name="T5" fmla="*/ 127 h 229"/>
                <a:gd name="T6" fmla="*/ 0 w 242"/>
                <a:gd name="T7" fmla="*/ 122 h 229"/>
                <a:gd name="T8" fmla="*/ 0 w 242"/>
                <a:gd name="T9" fmla="*/ 122 h 229"/>
                <a:gd name="T10" fmla="*/ 27 w 242"/>
                <a:gd name="T11" fmla="*/ 85 h 229"/>
                <a:gd name="T12" fmla="*/ 37 w 242"/>
                <a:gd name="T13" fmla="*/ 63 h 229"/>
                <a:gd name="T14" fmla="*/ 59 w 242"/>
                <a:gd name="T15" fmla="*/ 37 h 229"/>
                <a:gd name="T16" fmla="*/ 80 w 242"/>
                <a:gd name="T17" fmla="*/ 21 h 229"/>
                <a:gd name="T18" fmla="*/ 102 w 242"/>
                <a:gd name="T19" fmla="*/ 0 h 229"/>
                <a:gd name="T20" fmla="*/ 107 w 242"/>
                <a:gd name="T21" fmla="*/ 10 h 229"/>
                <a:gd name="T22" fmla="*/ 113 w 242"/>
                <a:gd name="T23" fmla="*/ 16 h 229"/>
                <a:gd name="T24" fmla="*/ 123 w 242"/>
                <a:gd name="T25" fmla="*/ 16 h 229"/>
                <a:gd name="T26" fmla="*/ 139 w 242"/>
                <a:gd name="T27" fmla="*/ 37 h 229"/>
                <a:gd name="T28" fmla="*/ 139 w 242"/>
                <a:gd name="T29" fmla="*/ 37 h 229"/>
                <a:gd name="T30" fmla="*/ 150 w 242"/>
                <a:gd name="T31" fmla="*/ 63 h 229"/>
                <a:gd name="T32" fmla="*/ 166 w 242"/>
                <a:gd name="T33" fmla="*/ 79 h 229"/>
                <a:gd name="T34" fmla="*/ 188 w 242"/>
                <a:gd name="T35" fmla="*/ 79 h 229"/>
                <a:gd name="T36" fmla="*/ 209 w 242"/>
                <a:gd name="T37" fmla="*/ 79 h 229"/>
                <a:gd name="T38" fmla="*/ 231 w 242"/>
                <a:gd name="T39" fmla="*/ 79 h 229"/>
                <a:gd name="T40" fmla="*/ 236 w 242"/>
                <a:gd name="T41" fmla="*/ 85 h 229"/>
                <a:gd name="T42" fmla="*/ 241 w 242"/>
                <a:gd name="T43" fmla="*/ 90 h 229"/>
                <a:gd name="T44" fmla="*/ 193 w 242"/>
                <a:gd name="T45" fmla="*/ 138 h 229"/>
                <a:gd name="T46" fmla="*/ 75 w 242"/>
                <a:gd name="T47" fmla="*/ 228 h 229"/>
                <a:gd name="T48" fmla="*/ 75 w 242"/>
                <a:gd name="T49" fmla="*/ 217 h 229"/>
                <a:gd name="T50" fmla="*/ 80 w 242"/>
                <a:gd name="T51" fmla="*/ 212 h 229"/>
                <a:gd name="T52" fmla="*/ 43 w 242"/>
                <a:gd name="T53" fmla="*/ 148 h 229"/>
                <a:gd name="T54" fmla="*/ 43 w 242"/>
                <a:gd name="T55" fmla="*/ 148 h 229"/>
                <a:gd name="T56" fmla="*/ 43 w 242"/>
                <a:gd name="T57" fmla="*/ 148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42"/>
                <a:gd name="T88" fmla="*/ 0 h 229"/>
                <a:gd name="T89" fmla="*/ 242 w 242"/>
                <a:gd name="T90" fmla="*/ 229 h 229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42" h="229">
                  <a:moveTo>
                    <a:pt x="43" y="148"/>
                  </a:moveTo>
                  <a:lnTo>
                    <a:pt x="37" y="143"/>
                  </a:lnTo>
                  <a:lnTo>
                    <a:pt x="0" y="127"/>
                  </a:lnTo>
                  <a:lnTo>
                    <a:pt x="0" y="122"/>
                  </a:lnTo>
                  <a:lnTo>
                    <a:pt x="27" y="85"/>
                  </a:lnTo>
                  <a:lnTo>
                    <a:pt x="37" y="63"/>
                  </a:lnTo>
                  <a:lnTo>
                    <a:pt x="59" y="37"/>
                  </a:lnTo>
                  <a:lnTo>
                    <a:pt x="80" y="21"/>
                  </a:lnTo>
                  <a:lnTo>
                    <a:pt x="102" y="0"/>
                  </a:lnTo>
                  <a:lnTo>
                    <a:pt x="107" y="10"/>
                  </a:lnTo>
                  <a:lnTo>
                    <a:pt x="113" y="16"/>
                  </a:lnTo>
                  <a:lnTo>
                    <a:pt x="123" y="16"/>
                  </a:lnTo>
                  <a:lnTo>
                    <a:pt x="139" y="37"/>
                  </a:lnTo>
                  <a:lnTo>
                    <a:pt x="150" y="63"/>
                  </a:lnTo>
                  <a:lnTo>
                    <a:pt x="166" y="79"/>
                  </a:lnTo>
                  <a:lnTo>
                    <a:pt x="188" y="79"/>
                  </a:lnTo>
                  <a:lnTo>
                    <a:pt x="209" y="79"/>
                  </a:lnTo>
                  <a:lnTo>
                    <a:pt x="231" y="79"/>
                  </a:lnTo>
                  <a:lnTo>
                    <a:pt x="236" y="85"/>
                  </a:lnTo>
                  <a:lnTo>
                    <a:pt x="241" y="90"/>
                  </a:lnTo>
                  <a:lnTo>
                    <a:pt x="193" y="138"/>
                  </a:lnTo>
                  <a:lnTo>
                    <a:pt x="75" y="228"/>
                  </a:lnTo>
                  <a:lnTo>
                    <a:pt x="75" y="217"/>
                  </a:lnTo>
                  <a:lnTo>
                    <a:pt x="80" y="212"/>
                  </a:lnTo>
                  <a:lnTo>
                    <a:pt x="43" y="14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5" name="Freeform 360"/>
            <p:cNvSpPr>
              <a:spLocks/>
            </p:cNvSpPr>
            <p:nvPr/>
          </p:nvSpPr>
          <p:spPr bwMode="auto">
            <a:xfrm>
              <a:off x="3018" y="2612"/>
              <a:ext cx="205" cy="482"/>
            </a:xfrm>
            <a:custGeom>
              <a:avLst/>
              <a:gdLst>
                <a:gd name="T0" fmla="*/ 65 w 205"/>
                <a:gd name="T1" fmla="*/ 418 h 482"/>
                <a:gd name="T2" fmla="*/ 76 w 205"/>
                <a:gd name="T3" fmla="*/ 434 h 482"/>
                <a:gd name="T4" fmla="*/ 102 w 205"/>
                <a:gd name="T5" fmla="*/ 455 h 482"/>
                <a:gd name="T6" fmla="*/ 102 w 205"/>
                <a:gd name="T7" fmla="*/ 386 h 482"/>
                <a:gd name="T8" fmla="*/ 102 w 205"/>
                <a:gd name="T9" fmla="*/ 344 h 482"/>
                <a:gd name="T10" fmla="*/ 108 w 205"/>
                <a:gd name="T11" fmla="*/ 264 h 482"/>
                <a:gd name="T12" fmla="*/ 113 w 205"/>
                <a:gd name="T13" fmla="*/ 222 h 482"/>
                <a:gd name="T14" fmla="*/ 108 w 205"/>
                <a:gd name="T15" fmla="*/ 169 h 482"/>
                <a:gd name="T16" fmla="*/ 124 w 205"/>
                <a:gd name="T17" fmla="*/ 164 h 482"/>
                <a:gd name="T18" fmla="*/ 188 w 205"/>
                <a:gd name="T19" fmla="*/ 116 h 482"/>
                <a:gd name="T20" fmla="*/ 194 w 205"/>
                <a:gd name="T21" fmla="*/ 100 h 482"/>
                <a:gd name="T22" fmla="*/ 204 w 205"/>
                <a:gd name="T23" fmla="*/ 58 h 482"/>
                <a:gd name="T24" fmla="*/ 204 w 205"/>
                <a:gd name="T25" fmla="*/ 47 h 482"/>
                <a:gd name="T26" fmla="*/ 199 w 205"/>
                <a:gd name="T27" fmla="*/ 47 h 482"/>
                <a:gd name="T28" fmla="*/ 194 w 205"/>
                <a:gd name="T29" fmla="*/ 42 h 482"/>
                <a:gd name="T30" fmla="*/ 172 w 205"/>
                <a:gd name="T31" fmla="*/ 84 h 482"/>
                <a:gd name="T32" fmla="*/ 162 w 205"/>
                <a:gd name="T33" fmla="*/ 90 h 482"/>
                <a:gd name="T34" fmla="*/ 129 w 205"/>
                <a:gd name="T35" fmla="*/ 121 h 482"/>
                <a:gd name="T36" fmla="*/ 102 w 205"/>
                <a:gd name="T37" fmla="*/ 116 h 482"/>
                <a:gd name="T38" fmla="*/ 65 w 205"/>
                <a:gd name="T39" fmla="*/ 74 h 482"/>
                <a:gd name="T40" fmla="*/ 81 w 205"/>
                <a:gd name="T41" fmla="*/ 68 h 482"/>
                <a:gd name="T42" fmla="*/ 81 w 205"/>
                <a:gd name="T43" fmla="*/ 63 h 482"/>
                <a:gd name="T44" fmla="*/ 81 w 205"/>
                <a:gd name="T45" fmla="*/ 53 h 482"/>
                <a:gd name="T46" fmla="*/ 81 w 205"/>
                <a:gd name="T47" fmla="*/ 47 h 482"/>
                <a:gd name="T48" fmla="*/ 81 w 205"/>
                <a:gd name="T49" fmla="*/ 42 h 482"/>
                <a:gd name="T50" fmla="*/ 76 w 205"/>
                <a:gd name="T51" fmla="*/ 42 h 482"/>
                <a:gd name="T52" fmla="*/ 70 w 205"/>
                <a:gd name="T53" fmla="*/ 31 h 482"/>
                <a:gd name="T54" fmla="*/ 65 w 205"/>
                <a:gd name="T55" fmla="*/ 10 h 482"/>
                <a:gd name="T56" fmla="*/ 70 w 205"/>
                <a:gd name="T57" fmla="*/ 0 h 482"/>
                <a:gd name="T58" fmla="*/ 43 w 205"/>
                <a:gd name="T59" fmla="*/ 0 h 482"/>
                <a:gd name="T60" fmla="*/ 0 w 205"/>
                <a:gd name="T61" fmla="*/ 31 h 482"/>
                <a:gd name="T62" fmla="*/ 6 w 205"/>
                <a:gd name="T63" fmla="*/ 53 h 482"/>
                <a:gd name="T64" fmla="*/ 22 w 205"/>
                <a:gd name="T65" fmla="*/ 68 h 482"/>
                <a:gd name="T66" fmla="*/ 11 w 205"/>
                <a:gd name="T67" fmla="*/ 95 h 482"/>
                <a:gd name="T68" fmla="*/ 0 w 205"/>
                <a:gd name="T69" fmla="*/ 121 h 482"/>
                <a:gd name="T70" fmla="*/ 0 w 205"/>
                <a:gd name="T71" fmla="*/ 180 h 482"/>
                <a:gd name="T72" fmla="*/ 6 w 205"/>
                <a:gd name="T73" fmla="*/ 222 h 482"/>
                <a:gd name="T74" fmla="*/ 0 w 205"/>
                <a:gd name="T75" fmla="*/ 280 h 482"/>
                <a:gd name="T76" fmla="*/ 0 w 205"/>
                <a:gd name="T77" fmla="*/ 328 h 482"/>
                <a:gd name="T78" fmla="*/ 0 w 205"/>
                <a:gd name="T79" fmla="*/ 386 h 482"/>
                <a:gd name="T80" fmla="*/ 0 w 205"/>
                <a:gd name="T81" fmla="*/ 418 h 482"/>
                <a:gd name="T82" fmla="*/ 22 w 205"/>
                <a:gd name="T83" fmla="*/ 460 h 482"/>
                <a:gd name="T84" fmla="*/ 43 w 205"/>
                <a:gd name="T85" fmla="*/ 439 h 482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5"/>
                <a:gd name="T130" fmla="*/ 0 h 482"/>
                <a:gd name="T131" fmla="*/ 205 w 205"/>
                <a:gd name="T132" fmla="*/ 482 h 482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5" h="482">
                  <a:moveTo>
                    <a:pt x="43" y="439"/>
                  </a:moveTo>
                  <a:lnTo>
                    <a:pt x="65" y="418"/>
                  </a:lnTo>
                  <a:lnTo>
                    <a:pt x="70" y="428"/>
                  </a:lnTo>
                  <a:lnTo>
                    <a:pt x="76" y="434"/>
                  </a:lnTo>
                  <a:lnTo>
                    <a:pt x="86" y="434"/>
                  </a:lnTo>
                  <a:lnTo>
                    <a:pt x="102" y="455"/>
                  </a:lnTo>
                  <a:lnTo>
                    <a:pt x="102" y="402"/>
                  </a:lnTo>
                  <a:lnTo>
                    <a:pt x="102" y="386"/>
                  </a:lnTo>
                  <a:lnTo>
                    <a:pt x="102" y="365"/>
                  </a:lnTo>
                  <a:lnTo>
                    <a:pt x="102" y="344"/>
                  </a:lnTo>
                  <a:lnTo>
                    <a:pt x="119" y="333"/>
                  </a:lnTo>
                  <a:lnTo>
                    <a:pt x="108" y="264"/>
                  </a:lnTo>
                  <a:lnTo>
                    <a:pt x="108" y="243"/>
                  </a:lnTo>
                  <a:lnTo>
                    <a:pt x="113" y="222"/>
                  </a:lnTo>
                  <a:lnTo>
                    <a:pt x="108" y="196"/>
                  </a:lnTo>
                  <a:lnTo>
                    <a:pt x="108" y="169"/>
                  </a:lnTo>
                  <a:lnTo>
                    <a:pt x="108" y="164"/>
                  </a:lnTo>
                  <a:lnTo>
                    <a:pt x="124" y="164"/>
                  </a:lnTo>
                  <a:lnTo>
                    <a:pt x="145" y="164"/>
                  </a:lnTo>
                  <a:lnTo>
                    <a:pt x="188" y="116"/>
                  </a:lnTo>
                  <a:lnTo>
                    <a:pt x="183" y="106"/>
                  </a:lnTo>
                  <a:lnTo>
                    <a:pt x="194" y="100"/>
                  </a:lnTo>
                  <a:lnTo>
                    <a:pt x="188" y="95"/>
                  </a:lnTo>
                  <a:lnTo>
                    <a:pt x="204" y="58"/>
                  </a:lnTo>
                  <a:lnTo>
                    <a:pt x="199" y="53"/>
                  </a:lnTo>
                  <a:lnTo>
                    <a:pt x="204" y="47"/>
                  </a:lnTo>
                  <a:lnTo>
                    <a:pt x="199" y="47"/>
                  </a:lnTo>
                  <a:lnTo>
                    <a:pt x="194" y="42"/>
                  </a:lnTo>
                  <a:lnTo>
                    <a:pt x="178" y="53"/>
                  </a:lnTo>
                  <a:lnTo>
                    <a:pt x="172" y="84"/>
                  </a:lnTo>
                  <a:lnTo>
                    <a:pt x="167" y="95"/>
                  </a:lnTo>
                  <a:lnTo>
                    <a:pt x="162" y="90"/>
                  </a:lnTo>
                  <a:lnTo>
                    <a:pt x="129" y="121"/>
                  </a:lnTo>
                  <a:lnTo>
                    <a:pt x="113" y="121"/>
                  </a:lnTo>
                  <a:lnTo>
                    <a:pt x="102" y="116"/>
                  </a:lnTo>
                  <a:lnTo>
                    <a:pt x="65" y="79"/>
                  </a:lnTo>
                  <a:lnTo>
                    <a:pt x="65" y="74"/>
                  </a:lnTo>
                  <a:lnTo>
                    <a:pt x="70" y="74"/>
                  </a:lnTo>
                  <a:lnTo>
                    <a:pt x="81" y="68"/>
                  </a:lnTo>
                  <a:lnTo>
                    <a:pt x="81" y="63"/>
                  </a:lnTo>
                  <a:lnTo>
                    <a:pt x="81" y="58"/>
                  </a:lnTo>
                  <a:lnTo>
                    <a:pt x="81" y="53"/>
                  </a:lnTo>
                  <a:lnTo>
                    <a:pt x="81" y="47"/>
                  </a:lnTo>
                  <a:lnTo>
                    <a:pt x="81" y="42"/>
                  </a:lnTo>
                  <a:lnTo>
                    <a:pt x="76" y="42"/>
                  </a:lnTo>
                  <a:lnTo>
                    <a:pt x="86" y="42"/>
                  </a:lnTo>
                  <a:lnTo>
                    <a:pt x="70" y="31"/>
                  </a:lnTo>
                  <a:lnTo>
                    <a:pt x="70" y="21"/>
                  </a:lnTo>
                  <a:lnTo>
                    <a:pt x="65" y="10"/>
                  </a:lnTo>
                  <a:lnTo>
                    <a:pt x="70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11" y="10"/>
                  </a:lnTo>
                  <a:lnTo>
                    <a:pt x="0" y="31"/>
                  </a:lnTo>
                  <a:lnTo>
                    <a:pt x="0" y="42"/>
                  </a:lnTo>
                  <a:lnTo>
                    <a:pt x="6" y="53"/>
                  </a:lnTo>
                  <a:lnTo>
                    <a:pt x="11" y="58"/>
                  </a:lnTo>
                  <a:lnTo>
                    <a:pt x="22" y="68"/>
                  </a:lnTo>
                  <a:lnTo>
                    <a:pt x="22" y="90"/>
                  </a:lnTo>
                  <a:lnTo>
                    <a:pt x="11" y="95"/>
                  </a:lnTo>
                  <a:lnTo>
                    <a:pt x="0" y="100"/>
                  </a:lnTo>
                  <a:lnTo>
                    <a:pt x="0" y="121"/>
                  </a:lnTo>
                  <a:lnTo>
                    <a:pt x="0" y="148"/>
                  </a:lnTo>
                  <a:lnTo>
                    <a:pt x="0" y="180"/>
                  </a:lnTo>
                  <a:lnTo>
                    <a:pt x="0" y="222"/>
                  </a:lnTo>
                  <a:lnTo>
                    <a:pt x="6" y="222"/>
                  </a:lnTo>
                  <a:lnTo>
                    <a:pt x="6" y="243"/>
                  </a:lnTo>
                  <a:lnTo>
                    <a:pt x="0" y="280"/>
                  </a:lnTo>
                  <a:lnTo>
                    <a:pt x="0" y="307"/>
                  </a:lnTo>
                  <a:lnTo>
                    <a:pt x="0" y="328"/>
                  </a:lnTo>
                  <a:lnTo>
                    <a:pt x="6" y="338"/>
                  </a:lnTo>
                  <a:lnTo>
                    <a:pt x="0" y="386"/>
                  </a:lnTo>
                  <a:lnTo>
                    <a:pt x="0" y="402"/>
                  </a:lnTo>
                  <a:lnTo>
                    <a:pt x="0" y="418"/>
                  </a:lnTo>
                  <a:lnTo>
                    <a:pt x="0" y="481"/>
                  </a:lnTo>
                  <a:lnTo>
                    <a:pt x="22" y="460"/>
                  </a:lnTo>
                  <a:lnTo>
                    <a:pt x="43" y="439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6" name="Freeform 361"/>
            <p:cNvSpPr>
              <a:spLocks/>
            </p:cNvSpPr>
            <p:nvPr/>
          </p:nvSpPr>
          <p:spPr bwMode="auto">
            <a:xfrm>
              <a:off x="2777" y="2813"/>
              <a:ext cx="189" cy="170"/>
            </a:xfrm>
            <a:custGeom>
              <a:avLst/>
              <a:gdLst>
                <a:gd name="T0" fmla="*/ 5 w 189"/>
                <a:gd name="T1" fmla="*/ 74 h 170"/>
                <a:gd name="T2" fmla="*/ 27 w 189"/>
                <a:gd name="T3" fmla="*/ 79 h 170"/>
                <a:gd name="T4" fmla="*/ 43 w 189"/>
                <a:gd name="T5" fmla="*/ 85 h 170"/>
                <a:gd name="T6" fmla="*/ 80 w 189"/>
                <a:gd name="T7" fmla="*/ 63 h 170"/>
                <a:gd name="T8" fmla="*/ 80 w 189"/>
                <a:gd name="T9" fmla="*/ 58 h 170"/>
                <a:gd name="T10" fmla="*/ 80 w 189"/>
                <a:gd name="T11" fmla="*/ 42 h 170"/>
                <a:gd name="T12" fmla="*/ 86 w 189"/>
                <a:gd name="T13" fmla="*/ 32 h 170"/>
                <a:gd name="T14" fmla="*/ 96 w 189"/>
                <a:gd name="T15" fmla="*/ 21 h 170"/>
                <a:gd name="T16" fmla="*/ 123 w 189"/>
                <a:gd name="T17" fmla="*/ 21 h 170"/>
                <a:gd name="T18" fmla="*/ 113 w 189"/>
                <a:gd name="T19" fmla="*/ 26 h 170"/>
                <a:gd name="T20" fmla="*/ 113 w 189"/>
                <a:gd name="T21" fmla="*/ 42 h 170"/>
                <a:gd name="T22" fmla="*/ 113 w 189"/>
                <a:gd name="T23" fmla="*/ 47 h 170"/>
                <a:gd name="T24" fmla="*/ 113 w 189"/>
                <a:gd name="T25" fmla="*/ 42 h 170"/>
                <a:gd name="T26" fmla="*/ 118 w 189"/>
                <a:gd name="T27" fmla="*/ 37 h 170"/>
                <a:gd name="T28" fmla="*/ 123 w 189"/>
                <a:gd name="T29" fmla="*/ 32 h 170"/>
                <a:gd name="T30" fmla="*/ 129 w 189"/>
                <a:gd name="T31" fmla="*/ 32 h 170"/>
                <a:gd name="T32" fmla="*/ 134 w 189"/>
                <a:gd name="T33" fmla="*/ 32 h 170"/>
                <a:gd name="T34" fmla="*/ 139 w 189"/>
                <a:gd name="T35" fmla="*/ 37 h 170"/>
                <a:gd name="T36" fmla="*/ 139 w 189"/>
                <a:gd name="T37" fmla="*/ 26 h 170"/>
                <a:gd name="T38" fmla="*/ 139 w 189"/>
                <a:gd name="T39" fmla="*/ 21 h 170"/>
                <a:gd name="T40" fmla="*/ 156 w 189"/>
                <a:gd name="T41" fmla="*/ 21 h 170"/>
                <a:gd name="T42" fmla="*/ 156 w 189"/>
                <a:gd name="T43" fmla="*/ 21 h 170"/>
                <a:gd name="T44" fmla="*/ 161 w 189"/>
                <a:gd name="T45" fmla="*/ 21 h 170"/>
                <a:gd name="T46" fmla="*/ 166 w 189"/>
                <a:gd name="T47" fmla="*/ 16 h 170"/>
                <a:gd name="T48" fmla="*/ 161 w 189"/>
                <a:gd name="T49" fmla="*/ 5 h 170"/>
                <a:gd name="T50" fmla="*/ 161 w 189"/>
                <a:gd name="T51" fmla="*/ 5 h 170"/>
                <a:gd name="T52" fmla="*/ 172 w 189"/>
                <a:gd name="T53" fmla="*/ 5 h 170"/>
                <a:gd name="T54" fmla="*/ 177 w 189"/>
                <a:gd name="T55" fmla="*/ 5 h 170"/>
                <a:gd name="T56" fmla="*/ 182 w 189"/>
                <a:gd name="T57" fmla="*/ 0 h 170"/>
                <a:gd name="T58" fmla="*/ 182 w 189"/>
                <a:gd name="T59" fmla="*/ 0 h 170"/>
                <a:gd name="T60" fmla="*/ 182 w 189"/>
                <a:gd name="T61" fmla="*/ 0 h 170"/>
                <a:gd name="T62" fmla="*/ 188 w 189"/>
                <a:gd name="T63" fmla="*/ 10 h 170"/>
                <a:gd name="T64" fmla="*/ 182 w 189"/>
                <a:gd name="T65" fmla="*/ 21 h 170"/>
                <a:gd name="T66" fmla="*/ 177 w 189"/>
                <a:gd name="T67" fmla="*/ 42 h 170"/>
                <a:gd name="T68" fmla="*/ 161 w 189"/>
                <a:gd name="T69" fmla="*/ 63 h 170"/>
                <a:gd name="T70" fmla="*/ 161 w 189"/>
                <a:gd name="T71" fmla="*/ 69 h 170"/>
                <a:gd name="T72" fmla="*/ 161 w 189"/>
                <a:gd name="T73" fmla="*/ 85 h 170"/>
                <a:gd name="T74" fmla="*/ 161 w 189"/>
                <a:gd name="T75" fmla="*/ 85 h 170"/>
                <a:gd name="T76" fmla="*/ 156 w 189"/>
                <a:gd name="T77" fmla="*/ 100 h 170"/>
                <a:gd name="T78" fmla="*/ 156 w 189"/>
                <a:gd name="T79" fmla="*/ 106 h 170"/>
                <a:gd name="T80" fmla="*/ 150 w 189"/>
                <a:gd name="T81" fmla="*/ 111 h 170"/>
                <a:gd name="T82" fmla="*/ 150 w 189"/>
                <a:gd name="T83" fmla="*/ 122 h 170"/>
                <a:gd name="T84" fmla="*/ 150 w 189"/>
                <a:gd name="T85" fmla="*/ 127 h 170"/>
                <a:gd name="T86" fmla="*/ 139 w 189"/>
                <a:gd name="T87" fmla="*/ 127 h 170"/>
                <a:gd name="T88" fmla="*/ 139 w 189"/>
                <a:gd name="T89" fmla="*/ 132 h 170"/>
                <a:gd name="T90" fmla="*/ 134 w 189"/>
                <a:gd name="T91" fmla="*/ 137 h 170"/>
                <a:gd name="T92" fmla="*/ 123 w 189"/>
                <a:gd name="T93" fmla="*/ 148 h 170"/>
                <a:gd name="T94" fmla="*/ 118 w 189"/>
                <a:gd name="T95" fmla="*/ 153 h 170"/>
                <a:gd name="T96" fmla="*/ 113 w 189"/>
                <a:gd name="T97" fmla="*/ 164 h 170"/>
                <a:gd name="T98" fmla="*/ 107 w 189"/>
                <a:gd name="T99" fmla="*/ 169 h 170"/>
                <a:gd name="T100" fmla="*/ 102 w 189"/>
                <a:gd name="T101" fmla="*/ 169 h 170"/>
                <a:gd name="T102" fmla="*/ 91 w 189"/>
                <a:gd name="T103" fmla="*/ 148 h 170"/>
                <a:gd name="T104" fmla="*/ 86 w 189"/>
                <a:gd name="T105" fmla="*/ 132 h 170"/>
                <a:gd name="T106" fmla="*/ 70 w 189"/>
                <a:gd name="T107" fmla="*/ 122 h 170"/>
                <a:gd name="T108" fmla="*/ 48 w 189"/>
                <a:gd name="T109" fmla="*/ 111 h 170"/>
                <a:gd name="T110" fmla="*/ 37 w 189"/>
                <a:gd name="T111" fmla="*/ 106 h 170"/>
                <a:gd name="T112" fmla="*/ 27 w 189"/>
                <a:gd name="T113" fmla="*/ 90 h 170"/>
                <a:gd name="T114" fmla="*/ 11 w 189"/>
                <a:gd name="T115" fmla="*/ 85 h 170"/>
                <a:gd name="T116" fmla="*/ 0 w 189"/>
                <a:gd name="T117" fmla="*/ 79 h 170"/>
                <a:gd name="T118" fmla="*/ 5 w 189"/>
                <a:gd name="T119" fmla="*/ 74 h 170"/>
                <a:gd name="T120" fmla="*/ 5 w 189"/>
                <a:gd name="T121" fmla="*/ 74 h 17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89"/>
                <a:gd name="T184" fmla="*/ 0 h 170"/>
                <a:gd name="T185" fmla="*/ 189 w 189"/>
                <a:gd name="T186" fmla="*/ 170 h 17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89" h="170">
                  <a:moveTo>
                    <a:pt x="5" y="74"/>
                  </a:moveTo>
                  <a:lnTo>
                    <a:pt x="27" y="79"/>
                  </a:lnTo>
                  <a:lnTo>
                    <a:pt x="43" y="85"/>
                  </a:lnTo>
                  <a:lnTo>
                    <a:pt x="80" y="63"/>
                  </a:lnTo>
                  <a:lnTo>
                    <a:pt x="80" y="58"/>
                  </a:lnTo>
                  <a:lnTo>
                    <a:pt x="80" y="42"/>
                  </a:lnTo>
                  <a:lnTo>
                    <a:pt x="86" y="32"/>
                  </a:lnTo>
                  <a:lnTo>
                    <a:pt x="96" y="21"/>
                  </a:lnTo>
                  <a:lnTo>
                    <a:pt x="123" y="21"/>
                  </a:lnTo>
                  <a:lnTo>
                    <a:pt x="113" y="26"/>
                  </a:lnTo>
                  <a:lnTo>
                    <a:pt x="113" y="42"/>
                  </a:lnTo>
                  <a:lnTo>
                    <a:pt x="113" y="47"/>
                  </a:lnTo>
                  <a:lnTo>
                    <a:pt x="113" y="42"/>
                  </a:lnTo>
                  <a:lnTo>
                    <a:pt x="118" y="37"/>
                  </a:lnTo>
                  <a:lnTo>
                    <a:pt x="123" y="32"/>
                  </a:lnTo>
                  <a:lnTo>
                    <a:pt x="129" y="32"/>
                  </a:lnTo>
                  <a:lnTo>
                    <a:pt x="134" y="32"/>
                  </a:lnTo>
                  <a:lnTo>
                    <a:pt x="139" y="37"/>
                  </a:lnTo>
                  <a:lnTo>
                    <a:pt x="139" y="26"/>
                  </a:lnTo>
                  <a:lnTo>
                    <a:pt x="139" y="21"/>
                  </a:lnTo>
                  <a:lnTo>
                    <a:pt x="156" y="21"/>
                  </a:lnTo>
                  <a:lnTo>
                    <a:pt x="161" y="21"/>
                  </a:lnTo>
                  <a:lnTo>
                    <a:pt x="166" y="16"/>
                  </a:lnTo>
                  <a:lnTo>
                    <a:pt x="161" y="5"/>
                  </a:lnTo>
                  <a:lnTo>
                    <a:pt x="172" y="5"/>
                  </a:lnTo>
                  <a:lnTo>
                    <a:pt x="177" y="5"/>
                  </a:lnTo>
                  <a:lnTo>
                    <a:pt x="182" y="0"/>
                  </a:lnTo>
                  <a:lnTo>
                    <a:pt x="188" y="10"/>
                  </a:lnTo>
                  <a:lnTo>
                    <a:pt x="182" y="21"/>
                  </a:lnTo>
                  <a:lnTo>
                    <a:pt x="177" y="42"/>
                  </a:lnTo>
                  <a:lnTo>
                    <a:pt x="161" y="63"/>
                  </a:lnTo>
                  <a:lnTo>
                    <a:pt x="161" y="69"/>
                  </a:lnTo>
                  <a:lnTo>
                    <a:pt x="161" y="85"/>
                  </a:lnTo>
                  <a:lnTo>
                    <a:pt x="156" y="100"/>
                  </a:lnTo>
                  <a:lnTo>
                    <a:pt x="156" y="106"/>
                  </a:lnTo>
                  <a:lnTo>
                    <a:pt x="150" y="111"/>
                  </a:lnTo>
                  <a:lnTo>
                    <a:pt x="150" y="122"/>
                  </a:lnTo>
                  <a:lnTo>
                    <a:pt x="150" y="127"/>
                  </a:lnTo>
                  <a:lnTo>
                    <a:pt x="139" y="127"/>
                  </a:lnTo>
                  <a:lnTo>
                    <a:pt x="139" y="132"/>
                  </a:lnTo>
                  <a:lnTo>
                    <a:pt x="134" y="137"/>
                  </a:lnTo>
                  <a:lnTo>
                    <a:pt x="123" y="148"/>
                  </a:lnTo>
                  <a:lnTo>
                    <a:pt x="118" y="153"/>
                  </a:lnTo>
                  <a:lnTo>
                    <a:pt x="113" y="164"/>
                  </a:lnTo>
                  <a:lnTo>
                    <a:pt x="107" y="169"/>
                  </a:lnTo>
                  <a:lnTo>
                    <a:pt x="102" y="169"/>
                  </a:lnTo>
                  <a:lnTo>
                    <a:pt x="91" y="148"/>
                  </a:lnTo>
                  <a:lnTo>
                    <a:pt x="86" y="132"/>
                  </a:lnTo>
                  <a:lnTo>
                    <a:pt x="70" y="122"/>
                  </a:lnTo>
                  <a:lnTo>
                    <a:pt x="48" y="111"/>
                  </a:lnTo>
                  <a:lnTo>
                    <a:pt x="37" y="106"/>
                  </a:lnTo>
                  <a:lnTo>
                    <a:pt x="27" y="90"/>
                  </a:lnTo>
                  <a:lnTo>
                    <a:pt x="11" y="85"/>
                  </a:lnTo>
                  <a:lnTo>
                    <a:pt x="0" y="79"/>
                  </a:lnTo>
                  <a:lnTo>
                    <a:pt x="5" y="7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7" name="Freeform 362"/>
            <p:cNvSpPr>
              <a:spLocks/>
            </p:cNvSpPr>
            <p:nvPr/>
          </p:nvSpPr>
          <p:spPr bwMode="auto">
            <a:xfrm>
              <a:off x="2825" y="2924"/>
              <a:ext cx="55" cy="59"/>
            </a:xfrm>
            <a:custGeom>
              <a:avLst/>
              <a:gdLst>
                <a:gd name="T0" fmla="*/ 22 w 55"/>
                <a:gd name="T1" fmla="*/ 11 h 59"/>
                <a:gd name="T2" fmla="*/ 32 w 55"/>
                <a:gd name="T3" fmla="*/ 16 h 59"/>
                <a:gd name="T4" fmla="*/ 38 w 55"/>
                <a:gd name="T5" fmla="*/ 21 h 59"/>
                <a:gd name="T6" fmla="*/ 43 w 55"/>
                <a:gd name="T7" fmla="*/ 37 h 59"/>
                <a:gd name="T8" fmla="*/ 54 w 55"/>
                <a:gd name="T9" fmla="*/ 58 h 59"/>
                <a:gd name="T10" fmla="*/ 48 w 55"/>
                <a:gd name="T11" fmla="*/ 58 h 59"/>
                <a:gd name="T12" fmla="*/ 38 w 55"/>
                <a:gd name="T13" fmla="*/ 53 h 59"/>
                <a:gd name="T14" fmla="*/ 27 w 55"/>
                <a:gd name="T15" fmla="*/ 48 h 59"/>
                <a:gd name="T16" fmla="*/ 16 w 55"/>
                <a:gd name="T17" fmla="*/ 21 h 59"/>
                <a:gd name="T18" fmla="*/ 0 w 55"/>
                <a:gd name="T19" fmla="*/ 0 h 59"/>
                <a:gd name="T20" fmla="*/ 16 w 55"/>
                <a:gd name="T21" fmla="*/ 5 h 59"/>
                <a:gd name="T22" fmla="*/ 22 w 55"/>
                <a:gd name="T23" fmla="*/ 11 h 59"/>
                <a:gd name="T24" fmla="*/ 22 w 55"/>
                <a:gd name="T25" fmla="*/ 11 h 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5"/>
                <a:gd name="T40" fmla="*/ 0 h 59"/>
                <a:gd name="T41" fmla="*/ 55 w 55"/>
                <a:gd name="T42" fmla="*/ 59 h 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5" h="59">
                  <a:moveTo>
                    <a:pt x="22" y="11"/>
                  </a:moveTo>
                  <a:lnTo>
                    <a:pt x="32" y="16"/>
                  </a:lnTo>
                  <a:lnTo>
                    <a:pt x="38" y="21"/>
                  </a:lnTo>
                  <a:lnTo>
                    <a:pt x="43" y="37"/>
                  </a:lnTo>
                  <a:lnTo>
                    <a:pt x="54" y="58"/>
                  </a:lnTo>
                  <a:lnTo>
                    <a:pt x="48" y="58"/>
                  </a:lnTo>
                  <a:lnTo>
                    <a:pt x="38" y="53"/>
                  </a:lnTo>
                  <a:lnTo>
                    <a:pt x="27" y="48"/>
                  </a:lnTo>
                  <a:lnTo>
                    <a:pt x="16" y="21"/>
                  </a:lnTo>
                  <a:lnTo>
                    <a:pt x="0" y="0"/>
                  </a:lnTo>
                  <a:lnTo>
                    <a:pt x="16" y="5"/>
                  </a:lnTo>
                  <a:lnTo>
                    <a:pt x="22" y="1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8" name="Freeform 363"/>
            <p:cNvSpPr>
              <a:spLocks/>
            </p:cNvSpPr>
            <p:nvPr/>
          </p:nvSpPr>
          <p:spPr bwMode="auto">
            <a:xfrm>
              <a:off x="2933" y="2898"/>
              <a:ext cx="6" cy="22"/>
            </a:xfrm>
            <a:custGeom>
              <a:avLst/>
              <a:gdLst>
                <a:gd name="T0" fmla="*/ 5 w 6"/>
                <a:gd name="T1" fmla="*/ 0 h 22"/>
                <a:gd name="T2" fmla="*/ 5 w 6"/>
                <a:gd name="T3" fmla="*/ 0 h 22"/>
                <a:gd name="T4" fmla="*/ 5 w 6"/>
                <a:gd name="T5" fmla="*/ 15 h 22"/>
                <a:gd name="T6" fmla="*/ 5 w 6"/>
                <a:gd name="T7" fmla="*/ 21 h 22"/>
                <a:gd name="T8" fmla="*/ 0 w 6"/>
                <a:gd name="T9" fmla="*/ 21 h 22"/>
                <a:gd name="T10" fmla="*/ 0 w 6"/>
                <a:gd name="T11" fmla="*/ 21 h 22"/>
                <a:gd name="T12" fmla="*/ 0 w 6"/>
                <a:gd name="T13" fmla="*/ 21 h 22"/>
                <a:gd name="T14" fmla="*/ 0 w 6"/>
                <a:gd name="T15" fmla="*/ 15 h 22"/>
                <a:gd name="T16" fmla="*/ 5 w 6"/>
                <a:gd name="T17" fmla="*/ 0 h 22"/>
                <a:gd name="T18" fmla="*/ 5 w 6"/>
                <a:gd name="T19" fmla="*/ 0 h 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"/>
                <a:gd name="T31" fmla="*/ 0 h 22"/>
                <a:gd name="T32" fmla="*/ 6 w 6"/>
                <a:gd name="T33" fmla="*/ 22 h 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" h="22">
                  <a:moveTo>
                    <a:pt x="5" y="0"/>
                  </a:moveTo>
                  <a:lnTo>
                    <a:pt x="5" y="0"/>
                  </a:lnTo>
                  <a:lnTo>
                    <a:pt x="5" y="15"/>
                  </a:lnTo>
                  <a:lnTo>
                    <a:pt x="5" y="21"/>
                  </a:lnTo>
                  <a:lnTo>
                    <a:pt x="0" y="21"/>
                  </a:lnTo>
                  <a:lnTo>
                    <a:pt x="0" y="1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49" name="Freeform 364"/>
            <p:cNvSpPr>
              <a:spLocks/>
            </p:cNvSpPr>
            <p:nvPr/>
          </p:nvSpPr>
          <p:spPr bwMode="auto">
            <a:xfrm>
              <a:off x="2884" y="2876"/>
              <a:ext cx="12" cy="12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0 h 12"/>
                <a:gd name="T4" fmla="*/ 6 w 12"/>
                <a:gd name="T5" fmla="*/ 0 h 12"/>
                <a:gd name="T6" fmla="*/ 0 w 12"/>
                <a:gd name="T7" fmla="*/ 0 h 12"/>
                <a:gd name="T8" fmla="*/ 0 w 12"/>
                <a:gd name="T9" fmla="*/ 0 h 12"/>
                <a:gd name="T10" fmla="*/ 0 w 12"/>
                <a:gd name="T11" fmla="*/ 6 h 12"/>
                <a:gd name="T12" fmla="*/ 0 w 12"/>
                <a:gd name="T13" fmla="*/ 11 h 12"/>
                <a:gd name="T14" fmla="*/ 0 w 12"/>
                <a:gd name="T15" fmla="*/ 11 h 12"/>
                <a:gd name="T16" fmla="*/ 6 w 12"/>
                <a:gd name="T17" fmla="*/ 11 h 12"/>
                <a:gd name="T18" fmla="*/ 6 w 12"/>
                <a:gd name="T19" fmla="*/ 11 h 12"/>
                <a:gd name="T20" fmla="*/ 11 w 12"/>
                <a:gd name="T21" fmla="*/ 11 h 12"/>
                <a:gd name="T22" fmla="*/ 11 w 12"/>
                <a:gd name="T23" fmla="*/ 6 h 12"/>
                <a:gd name="T24" fmla="*/ 11 w 12"/>
                <a:gd name="T25" fmla="*/ 0 h 12"/>
                <a:gd name="T26" fmla="*/ 11 w 12"/>
                <a:gd name="T27" fmla="*/ 0 h 1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2"/>
                <a:gd name="T43" fmla="*/ 0 h 12"/>
                <a:gd name="T44" fmla="*/ 12 w 12"/>
                <a:gd name="T45" fmla="*/ 12 h 12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2" h="12">
                  <a:moveTo>
                    <a:pt x="11" y="0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1"/>
                  </a:lnTo>
                  <a:lnTo>
                    <a:pt x="6" y="11"/>
                  </a:lnTo>
                  <a:lnTo>
                    <a:pt x="11" y="11"/>
                  </a:lnTo>
                  <a:lnTo>
                    <a:pt x="11" y="6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0" name="Freeform 365"/>
            <p:cNvSpPr>
              <a:spLocks/>
            </p:cNvSpPr>
            <p:nvPr/>
          </p:nvSpPr>
          <p:spPr bwMode="auto">
            <a:xfrm>
              <a:off x="2739" y="2892"/>
              <a:ext cx="114" cy="107"/>
            </a:xfrm>
            <a:custGeom>
              <a:avLst/>
              <a:gdLst>
                <a:gd name="T0" fmla="*/ 113 w 114"/>
                <a:gd name="T1" fmla="*/ 80 h 107"/>
                <a:gd name="T2" fmla="*/ 108 w 114"/>
                <a:gd name="T3" fmla="*/ 80 h 107"/>
                <a:gd name="T4" fmla="*/ 108 w 114"/>
                <a:gd name="T5" fmla="*/ 80 h 107"/>
                <a:gd name="T6" fmla="*/ 108 w 114"/>
                <a:gd name="T7" fmla="*/ 85 h 107"/>
                <a:gd name="T8" fmla="*/ 102 w 114"/>
                <a:gd name="T9" fmla="*/ 80 h 107"/>
                <a:gd name="T10" fmla="*/ 108 w 114"/>
                <a:gd name="T11" fmla="*/ 106 h 107"/>
                <a:gd name="T12" fmla="*/ 81 w 114"/>
                <a:gd name="T13" fmla="*/ 74 h 107"/>
                <a:gd name="T14" fmla="*/ 43 w 114"/>
                <a:gd name="T15" fmla="*/ 53 h 107"/>
                <a:gd name="T16" fmla="*/ 49 w 114"/>
                <a:gd name="T17" fmla="*/ 48 h 107"/>
                <a:gd name="T18" fmla="*/ 38 w 114"/>
                <a:gd name="T19" fmla="*/ 43 h 107"/>
                <a:gd name="T20" fmla="*/ 22 w 114"/>
                <a:gd name="T21" fmla="*/ 32 h 107"/>
                <a:gd name="T22" fmla="*/ 11 w 114"/>
                <a:gd name="T23" fmla="*/ 32 h 107"/>
                <a:gd name="T24" fmla="*/ 0 w 114"/>
                <a:gd name="T25" fmla="*/ 32 h 107"/>
                <a:gd name="T26" fmla="*/ 16 w 114"/>
                <a:gd name="T27" fmla="*/ 6 h 107"/>
                <a:gd name="T28" fmla="*/ 22 w 114"/>
                <a:gd name="T29" fmla="*/ 6 h 107"/>
                <a:gd name="T30" fmla="*/ 22 w 114"/>
                <a:gd name="T31" fmla="*/ 0 h 107"/>
                <a:gd name="T32" fmla="*/ 43 w 114"/>
                <a:gd name="T33" fmla="*/ 0 h 107"/>
                <a:gd name="T34" fmla="*/ 59 w 114"/>
                <a:gd name="T35" fmla="*/ 6 h 107"/>
                <a:gd name="T36" fmla="*/ 81 w 114"/>
                <a:gd name="T37" fmla="*/ 21 h 107"/>
                <a:gd name="T38" fmla="*/ 102 w 114"/>
                <a:gd name="T39" fmla="*/ 37 h 107"/>
                <a:gd name="T40" fmla="*/ 113 w 114"/>
                <a:gd name="T41" fmla="*/ 58 h 107"/>
                <a:gd name="T42" fmla="*/ 113 w 114"/>
                <a:gd name="T43" fmla="*/ 80 h 107"/>
                <a:gd name="T44" fmla="*/ 113 w 114"/>
                <a:gd name="T45" fmla="*/ 80 h 10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114"/>
                <a:gd name="T70" fmla="*/ 0 h 107"/>
                <a:gd name="T71" fmla="*/ 114 w 114"/>
                <a:gd name="T72" fmla="*/ 107 h 10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114" h="107">
                  <a:moveTo>
                    <a:pt x="113" y="80"/>
                  </a:moveTo>
                  <a:lnTo>
                    <a:pt x="108" y="80"/>
                  </a:lnTo>
                  <a:lnTo>
                    <a:pt x="108" y="85"/>
                  </a:lnTo>
                  <a:lnTo>
                    <a:pt x="102" y="80"/>
                  </a:lnTo>
                  <a:lnTo>
                    <a:pt x="108" y="106"/>
                  </a:lnTo>
                  <a:lnTo>
                    <a:pt x="81" y="74"/>
                  </a:lnTo>
                  <a:lnTo>
                    <a:pt x="43" y="53"/>
                  </a:lnTo>
                  <a:lnTo>
                    <a:pt x="49" y="48"/>
                  </a:lnTo>
                  <a:lnTo>
                    <a:pt x="38" y="43"/>
                  </a:lnTo>
                  <a:lnTo>
                    <a:pt x="22" y="32"/>
                  </a:lnTo>
                  <a:lnTo>
                    <a:pt x="11" y="32"/>
                  </a:lnTo>
                  <a:lnTo>
                    <a:pt x="0" y="32"/>
                  </a:lnTo>
                  <a:lnTo>
                    <a:pt x="16" y="6"/>
                  </a:lnTo>
                  <a:lnTo>
                    <a:pt x="22" y="6"/>
                  </a:lnTo>
                  <a:lnTo>
                    <a:pt x="22" y="0"/>
                  </a:lnTo>
                  <a:lnTo>
                    <a:pt x="43" y="0"/>
                  </a:lnTo>
                  <a:lnTo>
                    <a:pt x="59" y="6"/>
                  </a:lnTo>
                  <a:lnTo>
                    <a:pt x="81" y="21"/>
                  </a:lnTo>
                  <a:lnTo>
                    <a:pt x="102" y="37"/>
                  </a:lnTo>
                  <a:lnTo>
                    <a:pt x="113" y="58"/>
                  </a:lnTo>
                  <a:lnTo>
                    <a:pt x="113" y="8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1" name="Freeform 366"/>
            <p:cNvSpPr>
              <a:spLocks/>
            </p:cNvSpPr>
            <p:nvPr/>
          </p:nvSpPr>
          <p:spPr bwMode="auto">
            <a:xfrm>
              <a:off x="2879" y="2834"/>
              <a:ext cx="12" cy="43"/>
            </a:xfrm>
            <a:custGeom>
              <a:avLst/>
              <a:gdLst>
                <a:gd name="T0" fmla="*/ 11 w 12"/>
                <a:gd name="T1" fmla="*/ 0 h 43"/>
                <a:gd name="T2" fmla="*/ 0 w 12"/>
                <a:gd name="T3" fmla="*/ 21 h 43"/>
                <a:gd name="T4" fmla="*/ 0 w 12"/>
                <a:gd name="T5" fmla="*/ 42 h 43"/>
                <a:gd name="T6" fmla="*/ 0 60000 65536"/>
                <a:gd name="T7" fmla="*/ 0 60000 65536"/>
                <a:gd name="T8" fmla="*/ 0 60000 65536"/>
                <a:gd name="T9" fmla="*/ 0 w 12"/>
                <a:gd name="T10" fmla="*/ 0 h 43"/>
                <a:gd name="T11" fmla="*/ 12 w 12"/>
                <a:gd name="T12" fmla="*/ 43 h 4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2" h="43">
                  <a:moveTo>
                    <a:pt x="11" y="0"/>
                  </a:moveTo>
                  <a:lnTo>
                    <a:pt x="0" y="21"/>
                  </a:lnTo>
                  <a:lnTo>
                    <a:pt x="0" y="4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2" name="Freeform 367"/>
            <p:cNvSpPr>
              <a:spLocks/>
            </p:cNvSpPr>
            <p:nvPr/>
          </p:nvSpPr>
          <p:spPr bwMode="auto">
            <a:xfrm>
              <a:off x="2648" y="2924"/>
              <a:ext cx="409" cy="541"/>
            </a:xfrm>
            <a:custGeom>
              <a:avLst/>
              <a:gdLst>
                <a:gd name="T0" fmla="*/ 204 w 409"/>
                <a:gd name="T1" fmla="*/ 540 h 541"/>
                <a:gd name="T2" fmla="*/ 183 w 409"/>
                <a:gd name="T3" fmla="*/ 524 h 541"/>
                <a:gd name="T4" fmla="*/ 177 w 409"/>
                <a:gd name="T5" fmla="*/ 508 h 541"/>
                <a:gd name="T6" fmla="*/ 204 w 409"/>
                <a:gd name="T7" fmla="*/ 492 h 541"/>
                <a:gd name="T8" fmla="*/ 236 w 409"/>
                <a:gd name="T9" fmla="*/ 503 h 541"/>
                <a:gd name="T10" fmla="*/ 263 w 409"/>
                <a:gd name="T11" fmla="*/ 503 h 541"/>
                <a:gd name="T12" fmla="*/ 290 w 409"/>
                <a:gd name="T13" fmla="*/ 487 h 541"/>
                <a:gd name="T14" fmla="*/ 354 w 409"/>
                <a:gd name="T15" fmla="*/ 418 h 541"/>
                <a:gd name="T16" fmla="*/ 408 w 409"/>
                <a:gd name="T17" fmla="*/ 334 h 541"/>
                <a:gd name="T18" fmla="*/ 408 w 409"/>
                <a:gd name="T19" fmla="*/ 323 h 541"/>
                <a:gd name="T20" fmla="*/ 403 w 409"/>
                <a:gd name="T21" fmla="*/ 312 h 541"/>
                <a:gd name="T22" fmla="*/ 387 w 409"/>
                <a:gd name="T23" fmla="*/ 291 h 541"/>
                <a:gd name="T24" fmla="*/ 365 w 409"/>
                <a:gd name="T25" fmla="*/ 286 h 541"/>
                <a:gd name="T26" fmla="*/ 344 w 409"/>
                <a:gd name="T27" fmla="*/ 291 h 541"/>
                <a:gd name="T28" fmla="*/ 328 w 409"/>
                <a:gd name="T29" fmla="*/ 312 h 541"/>
                <a:gd name="T30" fmla="*/ 311 w 409"/>
                <a:gd name="T31" fmla="*/ 334 h 541"/>
                <a:gd name="T32" fmla="*/ 301 w 409"/>
                <a:gd name="T33" fmla="*/ 339 h 541"/>
                <a:gd name="T34" fmla="*/ 285 w 409"/>
                <a:gd name="T35" fmla="*/ 339 h 541"/>
                <a:gd name="T36" fmla="*/ 274 w 409"/>
                <a:gd name="T37" fmla="*/ 296 h 541"/>
                <a:gd name="T38" fmla="*/ 274 w 409"/>
                <a:gd name="T39" fmla="*/ 275 h 541"/>
                <a:gd name="T40" fmla="*/ 268 w 409"/>
                <a:gd name="T41" fmla="*/ 228 h 541"/>
                <a:gd name="T42" fmla="*/ 263 w 409"/>
                <a:gd name="T43" fmla="*/ 196 h 541"/>
                <a:gd name="T44" fmla="*/ 258 w 409"/>
                <a:gd name="T45" fmla="*/ 138 h 541"/>
                <a:gd name="T46" fmla="*/ 252 w 409"/>
                <a:gd name="T47" fmla="*/ 111 h 541"/>
                <a:gd name="T48" fmla="*/ 242 w 409"/>
                <a:gd name="T49" fmla="*/ 90 h 541"/>
                <a:gd name="T50" fmla="*/ 220 w 409"/>
                <a:gd name="T51" fmla="*/ 79 h 541"/>
                <a:gd name="T52" fmla="*/ 199 w 409"/>
                <a:gd name="T53" fmla="*/ 74 h 541"/>
                <a:gd name="T54" fmla="*/ 172 w 409"/>
                <a:gd name="T55" fmla="*/ 42 h 541"/>
                <a:gd name="T56" fmla="*/ 161 w 409"/>
                <a:gd name="T57" fmla="*/ 37 h 541"/>
                <a:gd name="T58" fmla="*/ 134 w 409"/>
                <a:gd name="T59" fmla="*/ 21 h 541"/>
                <a:gd name="T60" fmla="*/ 140 w 409"/>
                <a:gd name="T61" fmla="*/ 16 h 541"/>
                <a:gd name="T62" fmla="*/ 129 w 409"/>
                <a:gd name="T63" fmla="*/ 11 h 541"/>
                <a:gd name="T64" fmla="*/ 113 w 409"/>
                <a:gd name="T65" fmla="*/ 0 h 541"/>
                <a:gd name="T66" fmla="*/ 102 w 409"/>
                <a:gd name="T67" fmla="*/ 0 h 541"/>
                <a:gd name="T68" fmla="*/ 91 w 409"/>
                <a:gd name="T69" fmla="*/ 0 h 541"/>
                <a:gd name="T70" fmla="*/ 48 w 409"/>
                <a:gd name="T71" fmla="*/ 16 h 541"/>
                <a:gd name="T72" fmla="*/ 0 w 409"/>
                <a:gd name="T73" fmla="*/ 37 h 541"/>
                <a:gd name="T74" fmla="*/ 0 w 409"/>
                <a:gd name="T75" fmla="*/ 540 h 541"/>
                <a:gd name="T76" fmla="*/ 231 w 409"/>
                <a:gd name="T77" fmla="*/ 540 h 541"/>
                <a:gd name="T78" fmla="*/ 204 w 409"/>
                <a:gd name="T79" fmla="*/ 540 h 541"/>
                <a:gd name="T80" fmla="*/ 204 w 409"/>
                <a:gd name="T81" fmla="*/ 540 h 54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09"/>
                <a:gd name="T124" fmla="*/ 0 h 541"/>
                <a:gd name="T125" fmla="*/ 409 w 409"/>
                <a:gd name="T126" fmla="*/ 541 h 54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09" h="541">
                  <a:moveTo>
                    <a:pt x="204" y="540"/>
                  </a:moveTo>
                  <a:lnTo>
                    <a:pt x="183" y="524"/>
                  </a:lnTo>
                  <a:lnTo>
                    <a:pt x="177" y="508"/>
                  </a:lnTo>
                  <a:lnTo>
                    <a:pt x="204" y="492"/>
                  </a:lnTo>
                  <a:lnTo>
                    <a:pt x="236" y="503"/>
                  </a:lnTo>
                  <a:lnTo>
                    <a:pt x="263" y="503"/>
                  </a:lnTo>
                  <a:lnTo>
                    <a:pt x="290" y="487"/>
                  </a:lnTo>
                  <a:lnTo>
                    <a:pt x="354" y="418"/>
                  </a:lnTo>
                  <a:lnTo>
                    <a:pt x="408" y="334"/>
                  </a:lnTo>
                  <a:lnTo>
                    <a:pt x="408" y="323"/>
                  </a:lnTo>
                  <a:lnTo>
                    <a:pt x="403" y="312"/>
                  </a:lnTo>
                  <a:lnTo>
                    <a:pt x="387" y="291"/>
                  </a:lnTo>
                  <a:lnTo>
                    <a:pt x="365" y="286"/>
                  </a:lnTo>
                  <a:lnTo>
                    <a:pt x="344" y="291"/>
                  </a:lnTo>
                  <a:lnTo>
                    <a:pt x="328" y="312"/>
                  </a:lnTo>
                  <a:lnTo>
                    <a:pt x="311" y="334"/>
                  </a:lnTo>
                  <a:lnTo>
                    <a:pt x="301" y="339"/>
                  </a:lnTo>
                  <a:lnTo>
                    <a:pt x="285" y="339"/>
                  </a:lnTo>
                  <a:lnTo>
                    <a:pt x="274" y="296"/>
                  </a:lnTo>
                  <a:lnTo>
                    <a:pt x="274" y="275"/>
                  </a:lnTo>
                  <a:lnTo>
                    <a:pt x="268" y="228"/>
                  </a:lnTo>
                  <a:lnTo>
                    <a:pt x="263" y="196"/>
                  </a:lnTo>
                  <a:lnTo>
                    <a:pt x="258" y="138"/>
                  </a:lnTo>
                  <a:lnTo>
                    <a:pt x="252" y="111"/>
                  </a:lnTo>
                  <a:lnTo>
                    <a:pt x="242" y="90"/>
                  </a:lnTo>
                  <a:lnTo>
                    <a:pt x="220" y="79"/>
                  </a:lnTo>
                  <a:lnTo>
                    <a:pt x="199" y="74"/>
                  </a:lnTo>
                  <a:lnTo>
                    <a:pt x="172" y="42"/>
                  </a:lnTo>
                  <a:lnTo>
                    <a:pt x="161" y="37"/>
                  </a:lnTo>
                  <a:lnTo>
                    <a:pt x="134" y="21"/>
                  </a:lnTo>
                  <a:lnTo>
                    <a:pt x="140" y="16"/>
                  </a:lnTo>
                  <a:lnTo>
                    <a:pt x="129" y="11"/>
                  </a:lnTo>
                  <a:lnTo>
                    <a:pt x="113" y="0"/>
                  </a:lnTo>
                  <a:lnTo>
                    <a:pt x="102" y="0"/>
                  </a:lnTo>
                  <a:lnTo>
                    <a:pt x="91" y="0"/>
                  </a:lnTo>
                  <a:lnTo>
                    <a:pt x="48" y="16"/>
                  </a:lnTo>
                  <a:lnTo>
                    <a:pt x="0" y="37"/>
                  </a:lnTo>
                  <a:lnTo>
                    <a:pt x="0" y="540"/>
                  </a:lnTo>
                  <a:lnTo>
                    <a:pt x="231" y="540"/>
                  </a:lnTo>
                  <a:lnTo>
                    <a:pt x="204" y="54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3" name="Freeform 368"/>
            <p:cNvSpPr>
              <a:spLocks/>
            </p:cNvSpPr>
            <p:nvPr/>
          </p:nvSpPr>
          <p:spPr bwMode="auto">
            <a:xfrm>
              <a:off x="2911" y="3120"/>
              <a:ext cx="55" cy="33"/>
            </a:xfrm>
            <a:custGeom>
              <a:avLst/>
              <a:gdLst>
                <a:gd name="T0" fmla="*/ 0 w 55"/>
                <a:gd name="T1" fmla="*/ 0 h 33"/>
                <a:gd name="T2" fmla="*/ 54 w 55"/>
                <a:gd name="T3" fmla="*/ 10 h 33"/>
                <a:gd name="T4" fmla="*/ 5 w 55"/>
                <a:gd name="T5" fmla="*/ 32 h 33"/>
                <a:gd name="T6" fmla="*/ 0 w 55"/>
                <a:gd name="T7" fmla="*/ 0 h 33"/>
                <a:gd name="T8" fmla="*/ 0 w 55"/>
                <a:gd name="T9" fmla="*/ 0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5"/>
                <a:gd name="T16" fmla="*/ 0 h 33"/>
                <a:gd name="T17" fmla="*/ 55 w 55"/>
                <a:gd name="T18" fmla="*/ 33 h 3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5" h="33">
                  <a:moveTo>
                    <a:pt x="0" y="0"/>
                  </a:moveTo>
                  <a:lnTo>
                    <a:pt x="54" y="10"/>
                  </a:lnTo>
                  <a:lnTo>
                    <a:pt x="5" y="3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4" name="Freeform 369"/>
            <p:cNvSpPr>
              <a:spLocks/>
            </p:cNvSpPr>
            <p:nvPr/>
          </p:nvSpPr>
          <p:spPr bwMode="auto">
            <a:xfrm>
              <a:off x="2922" y="3189"/>
              <a:ext cx="22" cy="11"/>
            </a:xfrm>
            <a:custGeom>
              <a:avLst/>
              <a:gdLst>
                <a:gd name="T0" fmla="*/ 0 w 22"/>
                <a:gd name="T1" fmla="*/ 10 h 11"/>
                <a:gd name="T2" fmla="*/ 21 w 22"/>
                <a:gd name="T3" fmla="*/ 0 h 11"/>
                <a:gd name="T4" fmla="*/ 11 w 22"/>
                <a:gd name="T5" fmla="*/ 0 h 11"/>
                <a:gd name="T6" fmla="*/ 0 w 22"/>
                <a:gd name="T7" fmla="*/ 5 h 11"/>
                <a:gd name="T8" fmla="*/ 0 w 22"/>
                <a:gd name="T9" fmla="*/ 10 h 11"/>
                <a:gd name="T10" fmla="*/ 0 w 22"/>
                <a:gd name="T11" fmla="*/ 10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11"/>
                <a:gd name="T20" fmla="*/ 22 w 22"/>
                <a:gd name="T21" fmla="*/ 11 h 1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11">
                  <a:moveTo>
                    <a:pt x="0" y="10"/>
                  </a:moveTo>
                  <a:lnTo>
                    <a:pt x="21" y="0"/>
                  </a:lnTo>
                  <a:lnTo>
                    <a:pt x="11" y="0"/>
                  </a:lnTo>
                  <a:lnTo>
                    <a:pt x="0" y="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5" name="Freeform 370"/>
            <p:cNvSpPr>
              <a:spLocks/>
            </p:cNvSpPr>
            <p:nvPr/>
          </p:nvSpPr>
          <p:spPr bwMode="auto">
            <a:xfrm>
              <a:off x="2922" y="3220"/>
              <a:ext cx="49" cy="44"/>
            </a:xfrm>
            <a:custGeom>
              <a:avLst/>
              <a:gdLst>
                <a:gd name="T0" fmla="*/ 37 w 49"/>
                <a:gd name="T1" fmla="*/ 38 h 44"/>
                <a:gd name="T2" fmla="*/ 27 w 49"/>
                <a:gd name="T3" fmla="*/ 43 h 44"/>
                <a:gd name="T4" fmla="*/ 11 w 49"/>
                <a:gd name="T5" fmla="*/ 43 h 44"/>
                <a:gd name="T6" fmla="*/ 0 w 49"/>
                <a:gd name="T7" fmla="*/ 0 h 44"/>
                <a:gd name="T8" fmla="*/ 48 w 49"/>
                <a:gd name="T9" fmla="*/ 27 h 44"/>
                <a:gd name="T10" fmla="*/ 37 w 49"/>
                <a:gd name="T11" fmla="*/ 38 h 44"/>
                <a:gd name="T12" fmla="*/ 37 w 49"/>
                <a:gd name="T13" fmla="*/ 38 h 4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9"/>
                <a:gd name="T22" fmla="*/ 0 h 44"/>
                <a:gd name="T23" fmla="*/ 49 w 49"/>
                <a:gd name="T24" fmla="*/ 44 h 44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9" h="44">
                  <a:moveTo>
                    <a:pt x="37" y="38"/>
                  </a:moveTo>
                  <a:lnTo>
                    <a:pt x="27" y="43"/>
                  </a:lnTo>
                  <a:lnTo>
                    <a:pt x="11" y="43"/>
                  </a:lnTo>
                  <a:lnTo>
                    <a:pt x="0" y="0"/>
                  </a:lnTo>
                  <a:lnTo>
                    <a:pt x="48" y="27"/>
                  </a:lnTo>
                  <a:lnTo>
                    <a:pt x="37" y="3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6" name="Freeform 371"/>
            <p:cNvSpPr>
              <a:spLocks/>
            </p:cNvSpPr>
            <p:nvPr/>
          </p:nvSpPr>
          <p:spPr bwMode="auto">
            <a:xfrm>
              <a:off x="2922" y="3189"/>
              <a:ext cx="97" cy="48"/>
            </a:xfrm>
            <a:custGeom>
              <a:avLst/>
              <a:gdLst>
                <a:gd name="T0" fmla="*/ 64 w 97"/>
                <a:gd name="T1" fmla="*/ 42 h 48"/>
                <a:gd name="T2" fmla="*/ 91 w 97"/>
                <a:gd name="T3" fmla="*/ 26 h 48"/>
                <a:gd name="T4" fmla="*/ 96 w 97"/>
                <a:gd name="T5" fmla="*/ 5 h 48"/>
                <a:gd name="T6" fmla="*/ 96 w 97"/>
                <a:gd name="T7" fmla="*/ 5 h 48"/>
                <a:gd name="T8" fmla="*/ 96 w 97"/>
                <a:gd name="T9" fmla="*/ 5 h 48"/>
                <a:gd name="T10" fmla="*/ 75 w 97"/>
                <a:gd name="T11" fmla="*/ 0 h 48"/>
                <a:gd name="T12" fmla="*/ 59 w 97"/>
                <a:gd name="T13" fmla="*/ 0 h 48"/>
                <a:gd name="T14" fmla="*/ 21 w 97"/>
                <a:gd name="T15" fmla="*/ 0 h 48"/>
                <a:gd name="T16" fmla="*/ 0 w 97"/>
                <a:gd name="T17" fmla="*/ 10 h 48"/>
                <a:gd name="T18" fmla="*/ 0 w 97"/>
                <a:gd name="T19" fmla="*/ 21 h 48"/>
                <a:gd name="T20" fmla="*/ 54 w 97"/>
                <a:gd name="T21" fmla="*/ 47 h 48"/>
                <a:gd name="T22" fmla="*/ 64 w 97"/>
                <a:gd name="T23" fmla="*/ 42 h 4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97"/>
                <a:gd name="T37" fmla="*/ 0 h 48"/>
                <a:gd name="T38" fmla="*/ 97 w 97"/>
                <a:gd name="T39" fmla="*/ 48 h 4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97" h="48">
                  <a:moveTo>
                    <a:pt x="64" y="42"/>
                  </a:moveTo>
                  <a:lnTo>
                    <a:pt x="91" y="26"/>
                  </a:lnTo>
                  <a:lnTo>
                    <a:pt x="96" y="5"/>
                  </a:lnTo>
                  <a:lnTo>
                    <a:pt x="75" y="0"/>
                  </a:lnTo>
                  <a:lnTo>
                    <a:pt x="59" y="0"/>
                  </a:lnTo>
                  <a:lnTo>
                    <a:pt x="21" y="0"/>
                  </a:lnTo>
                  <a:lnTo>
                    <a:pt x="0" y="10"/>
                  </a:lnTo>
                  <a:lnTo>
                    <a:pt x="0" y="21"/>
                  </a:lnTo>
                  <a:lnTo>
                    <a:pt x="54" y="47"/>
                  </a:lnTo>
                  <a:lnTo>
                    <a:pt x="64" y="4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7" name="Freeform 372"/>
            <p:cNvSpPr>
              <a:spLocks/>
            </p:cNvSpPr>
            <p:nvPr/>
          </p:nvSpPr>
          <p:spPr bwMode="auto">
            <a:xfrm>
              <a:off x="2922" y="3210"/>
              <a:ext cx="55" cy="38"/>
            </a:xfrm>
            <a:custGeom>
              <a:avLst/>
              <a:gdLst>
                <a:gd name="T0" fmla="*/ 0 w 55"/>
                <a:gd name="T1" fmla="*/ 0 h 38"/>
                <a:gd name="T2" fmla="*/ 54 w 55"/>
                <a:gd name="T3" fmla="*/ 26 h 38"/>
                <a:gd name="T4" fmla="*/ 54 w 55"/>
                <a:gd name="T5" fmla="*/ 32 h 38"/>
                <a:gd name="T6" fmla="*/ 48 w 55"/>
                <a:gd name="T7" fmla="*/ 37 h 38"/>
                <a:gd name="T8" fmla="*/ 0 w 55"/>
                <a:gd name="T9" fmla="*/ 10 h 38"/>
                <a:gd name="T10" fmla="*/ 0 w 55"/>
                <a:gd name="T11" fmla="*/ 0 h 38"/>
                <a:gd name="T12" fmla="*/ 0 w 55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5"/>
                <a:gd name="T22" fmla="*/ 0 h 38"/>
                <a:gd name="T23" fmla="*/ 55 w 55"/>
                <a:gd name="T24" fmla="*/ 38 h 3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5" h="38">
                  <a:moveTo>
                    <a:pt x="0" y="0"/>
                  </a:moveTo>
                  <a:lnTo>
                    <a:pt x="54" y="26"/>
                  </a:lnTo>
                  <a:lnTo>
                    <a:pt x="54" y="32"/>
                  </a:lnTo>
                  <a:lnTo>
                    <a:pt x="48" y="37"/>
                  </a:lnTo>
                  <a:lnTo>
                    <a:pt x="0" y="1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8" name="Freeform 373"/>
            <p:cNvSpPr>
              <a:spLocks/>
            </p:cNvSpPr>
            <p:nvPr/>
          </p:nvSpPr>
          <p:spPr bwMode="auto">
            <a:xfrm>
              <a:off x="2916" y="3168"/>
              <a:ext cx="109" cy="27"/>
            </a:xfrm>
            <a:custGeom>
              <a:avLst/>
              <a:gdLst>
                <a:gd name="T0" fmla="*/ 0 w 109"/>
                <a:gd name="T1" fmla="*/ 0 h 27"/>
                <a:gd name="T2" fmla="*/ 17 w 109"/>
                <a:gd name="T3" fmla="*/ 0 h 27"/>
                <a:gd name="T4" fmla="*/ 60 w 109"/>
                <a:gd name="T5" fmla="*/ 0 h 27"/>
                <a:gd name="T6" fmla="*/ 108 w 109"/>
                <a:gd name="T7" fmla="*/ 21 h 27"/>
                <a:gd name="T8" fmla="*/ 102 w 109"/>
                <a:gd name="T9" fmla="*/ 26 h 27"/>
                <a:gd name="T10" fmla="*/ 102 w 109"/>
                <a:gd name="T11" fmla="*/ 26 h 27"/>
                <a:gd name="T12" fmla="*/ 81 w 109"/>
                <a:gd name="T13" fmla="*/ 21 h 27"/>
                <a:gd name="T14" fmla="*/ 65 w 109"/>
                <a:gd name="T15" fmla="*/ 21 h 27"/>
                <a:gd name="T16" fmla="*/ 33 w 109"/>
                <a:gd name="T17" fmla="*/ 21 h 27"/>
                <a:gd name="T18" fmla="*/ 6 w 109"/>
                <a:gd name="T19" fmla="*/ 26 h 27"/>
                <a:gd name="T20" fmla="*/ 0 w 109"/>
                <a:gd name="T21" fmla="*/ 0 h 27"/>
                <a:gd name="T22" fmla="*/ 0 w 109"/>
                <a:gd name="T23" fmla="*/ 0 h 2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09"/>
                <a:gd name="T37" fmla="*/ 0 h 27"/>
                <a:gd name="T38" fmla="*/ 109 w 109"/>
                <a:gd name="T39" fmla="*/ 27 h 2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09" h="27">
                  <a:moveTo>
                    <a:pt x="0" y="0"/>
                  </a:moveTo>
                  <a:lnTo>
                    <a:pt x="17" y="0"/>
                  </a:lnTo>
                  <a:lnTo>
                    <a:pt x="60" y="0"/>
                  </a:lnTo>
                  <a:lnTo>
                    <a:pt x="108" y="21"/>
                  </a:lnTo>
                  <a:lnTo>
                    <a:pt x="102" y="26"/>
                  </a:lnTo>
                  <a:lnTo>
                    <a:pt x="81" y="21"/>
                  </a:lnTo>
                  <a:lnTo>
                    <a:pt x="65" y="21"/>
                  </a:lnTo>
                  <a:lnTo>
                    <a:pt x="33" y="21"/>
                  </a:lnTo>
                  <a:lnTo>
                    <a:pt x="6" y="2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59" name="Freeform 374"/>
            <p:cNvSpPr>
              <a:spLocks/>
            </p:cNvSpPr>
            <p:nvPr/>
          </p:nvSpPr>
          <p:spPr bwMode="auto">
            <a:xfrm>
              <a:off x="2916" y="3115"/>
              <a:ext cx="125" cy="75"/>
            </a:xfrm>
            <a:custGeom>
              <a:avLst/>
              <a:gdLst>
                <a:gd name="T0" fmla="*/ 0 w 125"/>
                <a:gd name="T1" fmla="*/ 37 h 75"/>
                <a:gd name="T2" fmla="*/ 49 w 125"/>
                <a:gd name="T3" fmla="*/ 15 h 75"/>
                <a:gd name="T4" fmla="*/ 92 w 125"/>
                <a:gd name="T5" fmla="*/ 0 h 75"/>
                <a:gd name="T6" fmla="*/ 124 w 125"/>
                <a:gd name="T7" fmla="*/ 15 h 75"/>
                <a:gd name="T8" fmla="*/ 124 w 125"/>
                <a:gd name="T9" fmla="*/ 15 h 75"/>
                <a:gd name="T10" fmla="*/ 124 w 125"/>
                <a:gd name="T11" fmla="*/ 15 h 75"/>
                <a:gd name="T12" fmla="*/ 102 w 125"/>
                <a:gd name="T13" fmla="*/ 10 h 75"/>
                <a:gd name="T14" fmla="*/ 70 w 125"/>
                <a:gd name="T15" fmla="*/ 15 h 75"/>
                <a:gd name="T16" fmla="*/ 49 w 125"/>
                <a:gd name="T17" fmla="*/ 31 h 75"/>
                <a:gd name="T18" fmla="*/ 54 w 125"/>
                <a:gd name="T19" fmla="*/ 37 h 75"/>
                <a:gd name="T20" fmla="*/ 60 w 125"/>
                <a:gd name="T21" fmla="*/ 37 h 75"/>
                <a:gd name="T22" fmla="*/ 76 w 125"/>
                <a:gd name="T23" fmla="*/ 47 h 75"/>
                <a:gd name="T24" fmla="*/ 86 w 125"/>
                <a:gd name="T25" fmla="*/ 47 h 75"/>
                <a:gd name="T26" fmla="*/ 102 w 125"/>
                <a:gd name="T27" fmla="*/ 58 h 75"/>
                <a:gd name="T28" fmla="*/ 108 w 125"/>
                <a:gd name="T29" fmla="*/ 63 h 75"/>
                <a:gd name="T30" fmla="*/ 108 w 125"/>
                <a:gd name="T31" fmla="*/ 74 h 75"/>
                <a:gd name="T32" fmla="*/ 86 w 125"/>
                <a:gd name="T33" fmla="*/ 63 h 75"/>
                <a:gd name="T34" fmla="*/ 43 w 125"/>
                <a:gd name="T35" fmla="*/ 53 h 75"/>
                <a:gd name="T36" fmla="*/ 0 w 125"/>
                <a:gd name="T37" fmla="*/ 53 h 75"/>
                <a:gd name="T38" fmla="*/ 0 w 125"/>
                <a:gd name="T39" fmla="*/ 37 h 75"/>
                <a:gd name="T40" fmla="*/ 0 w 125"/>
                <a:gd name="T41" fmla="*/ 37 h 7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5"/>
                <a:gd name="T64" fmla="*/ 0 h 75"/>
                <a:gd name="T65" fmla="*/ 125 w 125"/>
                <a:gd name="T66" fmla="*/ 75 h 7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5" h="75">
                  <a:moveTo>
                    <a:pt x="0" y="37"/>
                  </a:moveTo>
                  <a:lnTo>
                    <a:pt x="49" y="15"/>
                  </a:lnTo>
                  <a:lnTo>
                    <a:pt x="92" y="0"/>
                  </a:lnTo>
                  <a:lnTo>
                    <a:pt x="124" y="15"/>
                  </a:lnTo>
                  <a:lnTo>
                    <a:pt x="102" y="10"/>
                  </a:lnTo>
                  <a:lnTo>
                    <a:pt x="70" y="15"/>
                  </a:lnTo>
                  <a:lnTo>
                    <a:pt x="49" y="31"/>
                  </a:lnTo>
                  <a:lnTo>
                    <a:pt x="54" y="37"/>
                  </a:lnTo>
                  <a:lnTo>
                    <a:pt x="60" y="37"/>
                  </a:lnTo>
                  <a:lnTo>
                    <a:pt x="76" y="47"/>
                  </a:lnTo>
                  <a:lnTo>
                    <a:pt x="86" y="47"/>
                  </a:lnTo>
                  <a:lnTo>
                    <a:pt x="102" y="58"/>
                  </a:lnTo>
                  <a:lnTo>
                    <a:pt x="108" y="63"/>
                  </a:lnTo>
                  <a:lnTo>
                    <a:pt x="108" y="74"/>
                  </a:lnTo>
                  <a:lnTo>
                    <a:pt x="86" y="63"/>
                  </a:lnTo>
                  <a:lnTo>
                    <a:pt x="43" y="53"/>
                  </a:lnTo>
                  <a:lnTo>
                    <a:pt x="0" y="53"/>
                  </a:lnTo>
                  <a:lnTo>
                    <a:pt x="0" y="3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60" name="Freeform 375"/>
            <p:cNvSpPr>
              <a:spLocks/>
            </p:cNvSpPr>
            <p:nvPr/>
          </p:nvSpPr>
          <p:spPr bwMode="auto">
            <a:xfrm>
              <a:off x="2965" y="3125"/>
              <a:ext cx="76" cy="33"/>
            </a:xfrm>
            <a:custGeom>
              <a:avLst/>
              <a:gdLst>
                <a:gd name="T0" fmla="*/ 75 w 76"/>
                <a:gd name="T1" fmla="*/ 5 h 33"/>
                <a:gd name="T2" fmla="*/ 75 w 76"/>
                <a:gd name="T3" fmla="*/ 5 h 33"/>
                <a:gd name="T4" fmla="*/ 75 w 76"/>
                <a:gd name="T5" fmla="*/ 11 h 33"/>
                <a:gd name="T6" fmla="*/ 75 w 76"/>
                <a:gd name="T7" fmla="*/ 11 h 33"/>
                <a:gd name="T8" fmla="*/ 75 w 76"/>
                <a:gd name="T9" fmla="*/ 11 h 33"/>
                <a:gd name="T10" fmla="*/ 70 w 76"/>
                <a:gd name="T11" fmla="*/ 11 h 33"/>
                <a:gd name="T12" fmla="*/ 53 w 76"/>
                <a:gd name="T13" fmla="*/ 5 h 33"/>
                <a:gd name="T14" fmla="*/ 32 w 76"/>
                <a:gd name="T15" fmla="*/ 16 h 33"/>
                <a:gd name="T16" fmla="*/ 16 w 76"/>
                <a:gd name="T17" fmla="*/ 27 h 33"/>
                <a:gd name="T18" fmla="*/ 16 w 76"/>
                <a:gd name="T19" fmla="*/ 27 h 33"/>
                <a:gd name="T20" fmla="*/ 16 w 76"/>
                <a:gd name="T21" fmla="*/ 32 h 33"/>
                <a:gd name="T22" fmla="*/ 11 w 76"/>
                <a:gd name="T23" fmla="*/ 27 h 33"/>
                <a:gd name="T24" fmla="*/ 5 w 76"/>
                <a:gd name="T25" fmla="*/ 27 h 33"/>
                <a:gd name="T26" fmla="*/ 0 w 76"/>
                <a:gd name="T27" fmla="*/ 21 h 33"/>
                <a:gd name="T28" fmla="*/ 21 w 76"/>
                <a:gd name="T29" fmla="*/ 5 h 33"/>
                <a:gd name="T30" fmla="*/ 53 w 76"/>
                <a:gd name="T31" fmla="*/ 0 h 33"/>
                <a:gd name="T32" fmla="*/ 75 w 76"/>
                <a:gd name="T33" fmla="*/ 5 h 33"/>
                <a:gd name="T34" fmla="*/ 75 w 76"/>
                <a:gd name="T35" fmla="*/ 5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6"/>
                <a:gd name="T55" fmla="*/ 0 h 33"/>
                <a:gd name="T56" fmla="*/ 76 w 76"/>
                <a:gd name="T57" fmla="*/ 33 h 3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6" h="33">
                  <a:moveTo>
                    <a:pt x="75" y="5"/>
                  </a:moveTo>
                  <a:lnTo>
                    <a:pt x="75" y="5"/>
                  </a:lnTo>
                  <a:lnTo>
                    <a:pt x="75" y="11"/>
                  </a:lnTo>
                  <a:lnTo>
                    <a:pt x="70" y="11"/>
                  </a:lnTo>
                  <a:lnTo>
                    <a:pt x="53" y="5"/>
                  </a:lnTo>
                  <a:lnTo>
                    <a:pt x="32" y="16"/>
                  </a:lnTo>
                  <a:lnTo>
                    <a:pt x="16" y="27"/>
                  </a:lnTo>
                  <a:lnTo>
                    <a:pt x="16" y="32"/>
                  </a:lnTo>
                  <a:lnTo>
                    <a:pt x="11" y="27"/>
                  </a:lnTo>
                  <a:lnTo>
                    <a:pt x="5" y="27"/>
                  </a:lnTo>
                  <a:lnTo>
                    <a:pt x="0" y="21"/>
                  </a:lnTo>
                  <a:lnTo>
                    <a:pt x="21" y="5"/>
                  </a:lnTo>
                  <a:lnTo>
                    <a:pt x="53" y="0"/>
                  </a:lnTo>
                  <a:lnTo>
                    <a:pt x="75" y="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61" name="Rectangle 376"/>
            <p:cNvSpPr>
              <a:spLocks noChangeArrowheads="1"/>
            </p:cNvSpPr>
            <p:nvPr/>
          </p:nvSpPr>
          <p:spPr bwMode="auto">
            <a:xfrm>
              <a:off x="3060" y="3080"/>
              <a:ext cx="40" cy="64"/>
            </a:xfrm>
            <a:prstGeom prst="rect">
              <a:avLst/>
            </a:prstGeom>
            <a:solidFill>
              <a:srgbClr val="FF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1162" name="Freeform 377"/>
            <p:cNvSpPr>
              <a:spLocks/>
            </p:cNvSpPr>
            <p:nvPr/>
          </p:nvSpPr>
          <p:spPr bwMode="auto">
            <a:xfrm>
              <a:off x="3045" y="3136"/>
              <a:ext cx="60" cy="107"/>
            </a:xfrm>
            <a:custGeom>
              <a:avLst/>
              <a:gdLst>
                <a:gd name="T0" fmla="*/ 33 w 60"/>
                <a:gd name="T1" fmla="*/ 100 h 107"/>
                <a:gd name="T2" fmla="*/ 49 w 60"/>
                <a:gd name="T3" fmla="*/ 79 h 107"/>
                <a:gd name="T4" fmla="*/ 59 w 60"/>
                <a:gd name="T5" fmla="*/ 58 h 107"/>
                <a:gd name="T6" fmla="*/ 59 w 60"/>
                <a:gd name="T7" fmla="*/ 58 h 107"/>
                <a:gd name="T8" fmla="*/ 59 w 60"/>
                <a:gd name="T9" fmla="*/ 58 h 107"/>
                <a:gd name="T10" fmla="*/ 59 w 60"/>
                <a:gd name="T11" fmla="*/ 47 h 107"/>
                <a:gd name="T12" fmla="*/ 59 w 60"/>
                <a:gd name="T13" fmla="*/ 37 h 107"/>
                <a:gd name="T14" fmla="*/ 59 w 60"/>
                <a:gd name="T15" fmla="*/ 37 h 107"/>
                <a:gd name="T16" fmla="*/ 59 w 60"/>
                <a:gd name="T17" fmla="*/ 37 h 107"/>
                <a:gd name="T18" fmla="*/ 59 w 60"/>
                <a:gd name="T19" fmla="*/ 26 h 107"/>
                <a:gd name="T20" fmla="*/ 59 w 60"/>
                <a:gd name="T21" fmla="*/ 16 h 107"/>
                <a:gd name="T22" fmla="*/ 54 w 60"/>
                <a:gd name="T23" fmla="*/ 16 h 107"/>
                <a:gd name="T24" fmla="*/ 54 w 60"/>
                <a:gd name="T25" fmla="*/ 16 h 107"/>
                <a:gd name="T26" fmla="*/ 54 w 60"/>
                <a:gd name="T27" fmla="*/ 5 h 107"/>
                <a:gd name="T28" fmla="*/ 54 w 60"/>
                <a:gd name="T29" fmla="*/ 0 h 107"/>
                <a:gd name="T30" fmla="*/ 33 w 60"/>
                <a:gd name="T31" fmla="*/ 5 h 107"/>
                <a:gd name="T32" fmla="*/ 38 w 60"/>
                <a:gd name="T33" fmla="*/ 16 h 107"/>
                <a:gd name="T34" fmla="*/ 38 w 60"/>
                <a:gd name="T35" fmla="*/ 21 h 107"/>
                <a:gd name="T36" fmla="*/ 33 w 60"/>
                <a:gd name="T37" fmla="*/ 37 h 107"/>
                <a:gd name="T38" fmla="*/ 16 w 60"/>
                <a:gd name="T39" fmla="*/ 47 h 107"/>
                <a:gd name="T40" fmla="*/ 6 w 60"/>
                <a:gd name="T41" fmla="*/ 58 h 107"/>
                <a:gd name="T42" fmla="*/ 0 w 60"/>
                <a:gd name="T43" fmla="*/ 63 h 107"/>
                <a:gd name="T44" fmla="*/ 0 w 60"/>
                <a:gd name="T45" fmla="*/ 74 h 107"/>
                <a:gd name="T46" fmla="*/ 11 w 60"/>
                <a:gd name="T47" fmla="*/ 79 h 107"/>
                <a:gd name="T48" fmla="*/ 16 w 60"/>
                <a:gd name="T49" fmla="*/ 90 h 107"/>
                <a:gd name="T50" fmla="*/ 16 w 60"/>
                <a:gd name="T51" fmla="*/ 100 h 107"/>
                <a:gd name="T52" fmla="*/ 16 w 60"/>
                <a:gd name="T53" fmla="*/ 106 h 107"/>
                <a:gd name="T54" fmla="*/ 33 w 60"/>
                <a:gd name="T55" fmla="*/ 100 h 107"/>
                <a:gd name="T56" fmla="*/ 33 w 60"/>
                <a:gd name="T57" fmla="*/ 100 h 107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60"/>
                <a:gd name="T88" fmla="*/ 0 h 107"/>
                <a:gd name="T89" fmla="*/ 60 w 60"/>
                <a:gd name="T90" fmla="*/ 107 h 107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60" h="107">
                  <a:moveTo>
                    <a:pt x="33" y="100"/>
                  </a:moveTo>
                  <a:lnTo>
                    <a:pt x="49" y="79"/>
                  </a:lnTo>
                  <a:lnTo>
                    <a:pt x="59" y="58"/>
                  </a:lnTo>
                  <a:lnTo>
                    <a:pt x="59" y="47"/>
                  </a:lnTo>
                  <a:lnTo>
                    <a:pt x="59" y="37"/>
                  </a:lnTo>
                  <a:lnTo>
                    <a:pt x="59" y="26"/>
                  </a:lnTo>
                  <a:lnTo>
                    <a:pt x="59" y="16"/>
                  </a:lnTo>
                  <a:lnTo>
                    <a:pt x="54" y="16"/>
                  </a:lnTo>
                  <a:lnTo>
                    <a:pt x="54" y="5"/>
                  </a:lnTo>
                  <a:lnTo>
                    <a:pt x="54" y="0"/>
                  </a:lnTo>
                  <a:lnTo>
                    <a:pt x="33" y="5"/>
                  </a:lnTo>
                  <a:lnTo>
                    <a:pt x="38" y="16"/>
                  </a:lnTo>
                  <a:lnTo>
                    <a:pt x="38" y="21"/>
                  </a:lnTo>
                  <a:lnTo>
                    <a:pt x="33" y="37"/>
                  </a:lnTo>
                  <a:lnTo>
                    <a:pt x="16" y="47"/>
                  </a:lnTo>
                  <a:lnTo>
                    <a:pt x="6" y="58"/>
                  </a:lnTo>
                  <a:lnTo>
                    <a:pt x="0" y="63"/>
                  </a:lnTo>
                  <a:lnTo>
                    <a:pt x="0" y="74"/>
                  </a:lnTo>
                  <a:lnTo>
                    <a:pt x="11" y="79"/>
                  </a:lnTo>
                  <a:lnTo>
                    <a:pt x="16" y="90"/>
                  </a:lnTo>
                  <a:lnTo>
                    <a:pt x="16" y="100"/>
                  </a:lnTo>
                  <a:lnTo>
                    <a:pt x="16" y="106"/>
                  </a:lnTo>
                  <a:lnTo>
                    <a:pt x="33" y="10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63" name="Freeform 378"/>
            <p:cNvSpPr>
              <a:spLocks/>
            </p:cNvSpPr>
            <p:nvPr/>
          </p:nvSpPr>
          <p:spPr bwMode="auto">
            <a:xfrm>
              <a:off x="3013" y="3130"/>
              <a:ext cx="87" cy="118"/>
            </a:xfrm>
            <a:custGeom>
              <a:avLst/>
              <a:gdLst>
                <a:gd name="T0" fmla="*/ 86 w 87"/>
                <a:gd name="T1" fmla="*/ 6 h 118"/>
                <a:gd name="T2" fmla="*/ 65 w 87"/>
                <a:gd name="T3" fmla="*/ 11 h 118"/>
                <a:gd name="T4" fmla="*/ 70 w 87"/>
                <a:gd name="T5" fmla="*/ 22 h 118"/>
                <a:gd name="T6" fmla="*/ 70 w 87"/>
                <a:gd name="T7" fmla="*/ 27 h 118"/>
                <a:gd name="T8" fmla="*/ 65 w 87"/>
                <a:gd name="T9" fmla="*/ 43 h 118"/>
                <a:gd name="T10" fmla="*/ 48 w 87"/>
                <a:gd name="T11" fmla="*/ 53 h 118"/>
                <a:gd name="T12" fmla="*/ 38 w 87"/>
                <a:gd name="T13" fmla="*/ 64 h 118"/>
                <a:gd name="T14" fmla="*/ 32 w 87"/>
                <a:gd name="T15" fmla="*/ 69 h 118"/>
                <a:gd name="T16" fmla="*/ 32 w 87"/>
                <a:gd name="T17" fmla="*/ 80 h 118"/>
                <a:gd name="T18" fmla="*/ 43 w 87"/>
                <a:gd name="T19" fmla="*/ 85 h 118"/>
                <a:gd name="T20" fmla="*/ 48 w 87"/>
                <a:gd name="T21" fmla="*/ 96 h 118"/>
                <a:gd name="T22" fmla="*/ 48 w 87"/>
                <a:gd name="T23" fmla="*/ 106 h 118"/>
                <a:gd name="T24" fmla="*/ 48 w 87"/>
                <a:gd name="T25" fmla="*/ 112 h 118"/>
                <a:gd name="T26" fmla="*/ 43 w 87"/>
                <a:gd name="T27" fmla="*/ 117 h 118"/>
                <a:gd name="T28" fmla="*/ 38 w 87"/>
                <a:gd name="T29" fmla="*/ 106 h 118"/>
                <a:gd name="T30" fmla="*/ 22 w 87"/>
                <a:gd name="T31" fmla="*/ 85 h 118"/>
                <a:gd name="T32" fmla="*/ 0 w 87"/>
                <a:gd name="T33" fmla="*/ 85 h 118"/>
                <a:gd name="T34" fmla="*/ 5 w 87"/>
                <a:gd name="T35" fmla="*/ 64 h 118"/>
                <a:gd name="T36" fmla="*/ 5 w 87"/>
                <a:gd name="T37" fmla="*/ 59 h 118"/>
                <a:gd name="T38" fmla="*/ 11 w 87"/>
                <a:gd name="T39" fmla="*/ 48 h 118"/>
                <a:gd name="T40" fmla="*/ 11 w 87"/>
                <a:gd name="T41" fmla="*/ 48 h 118"/>
                <a:gd name="T42" fmla="*/ 16 w 87"/>
                <a:gd name="T43" fmla="*/ 22 h 118"/>
                <a:gd name="T44" fmla="*/ 16 w 87"/>
                <a:gd name="T45" fmla="*/ 22 h 118"/>
                <a:gd name="T46" fmla="*/ 27 w 87"/>
                <a:gd name="T47" fmla="*/ 11 h 118"/>
                <a:gd name="T48" fmla="*/ 38 w 87"/>
                <a:gd name="T49" fmla="*/ 6 h 118"/>
                <a:gd name="T50" fmla="*/ 59 w 87"/>
                <a:gd name="T51" fmla="*/ 0 h 118"/>
                <a:gd name="T52" fmla="*/ 59 w 87"/>
                <a:gd name="T53" fmla="*/ 0 h 118"/>
                <a:gd name="T54" fmla="*/ 70 w 87"/>
                <a:gd name="T55" fmla="*/ 0 h 118"/>
                <a:gd name="T56" fmla="*/ 75 w 87"/>
                <a:gd name="T57" fmla="*/ 0 h 118"/>
                <a:gd name="T58" fmla="*/ 81 w 87"/>
                <a:gd name="T59" fmla="*/ 0 h 118"/>
                <a:gd name="T60" fmla="*/ 86 w 87"/>
                <a:gd name="T61" fmla="*/ 6 h 118"/>
                <a:gd name="T62" fmla="*/ 86 w 87"/>
                <a:gd name="T63" fmla="*/ 6 h 11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7"/>
                <a:gd name="T97" fmla="*/ 0 h 118"/>
                <a:gd name="T98" fmla="*/ 87 w 87"/>
                <a:gd name="T99" fmla="*/ 118 h 11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7" h="118">
                  <a:moveTo>
                    <a:pt x="86" y="6"/>
                  </a:moveTo>
                  <a:lnTo>
                    <a:pt x="65" y="11"/>
                  </a:lnTo>
                  <a:lnTo>
                    <a:pt x="70" y="22"/>
                  </a:lnTo>
                  <a:lnTo>
                    <a:pt x="70" y="27"/>
                  </a:lnTo>
                  <a:lnTo>
                    <a:pt x="65" y="43"/>
                  </a:lnTo>
                  <a:lnTo>
                    <a:pt x="48" y="53"/>
                  </a:lnTo>
                  <a:lnTo>
                    <a:pt x="38" y="64"/>
                  </a:lnTo>
                  <a:lnTo>
                    <a:pt x="32" y="69"/>
                  </a:lnTo>
                  <a:lnTo>
                    <a:pt x="32" y="80"/>
                  </a:lnTo>
                  <a:lnTo>
                    <a:pt x="43" y="85"/>
                  </a:lnTo>
                  <a:lnTo>
                    <a:pt x="48" y="96"/>
                  </a:lnTo>
                  <a:lnTo>
                    <a:pt x="48" y="106"/>
                  </a:lnTo>
                  <a:lnTo>
                    <a:pt x="48" y="112"/>
                  </a:lnTo>
                  <a:lnTo>
                    <a:pt x="43" y="117"/>
                  </a:lnTo>
                  <a:lnTo>
                    <a:pt x="38" y="106"/>
                  </a:lnTo>
                  <a:lnTo>
                    <a:pt x="22" y="85"/>
                  </a:lnTo>
                  <a:lnTo>
                    <a:pt x="0" y="85"/>
                  </a:lnTo>
                  <a:lnTo>
                    <a:pt x="5" y="64"/>
                  </a:lnTo>
                  <a:lnTo>
                    <a:pt x="5" y="59"/>
                  </a:lnTo>
                  <a:lnTo>
                    <a:pt x="11" y="48"/>
                  </a:lnTo>
                  <a:lnTo>
                    <a:pt x="16" y="22"/>
                  </a:lnTo>
                  <a:lnTo>
                    <a:pt x="27" y="11"/>
                  </a:lnTo>
                  <a:lnTo>
                    <a:pt x="38" y="6"/>
                  </a:lnTo>
                  <a:lnTo>
                    <a:pt x="59" y="0"/>
                  </a:lnTo>
                  <a:lnTo>
                    <a:pt x="70" y="0"/>
                  </a:lnTo>
                  <a:lnTo>
                    <a:pt x="75" y="0"/>
                  </a:lnTo>
                  <a:lnTo>
                    <a:pt x="81" y="0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1164" name="Freeform 379"/>
            <p:cNvSpPr>
              <a:spLocks/>
            </p:cNvSpPr>
            <p:nvPr/>
          </p:nvSpPr>
          <p:spPr bwMode="auto">
            <a:xfrm>
              <a:off x="3013" y="3130"/>
              <a:ext cx="87" cy="118"/>
            </a:xfrm>
            <a:custGeom>
              <a:avLst/>
              <a:gdLst>
                <a:gd name="T0" fmla="*/ 86 w 87"/>
                <a:gd name="T1" fmla="*/ 6 h 118"/>
                <a:gd name="T2" fmla="*/ 65 w 87"/>
                <a:gd name="T3" fmla="*/ 11 h 118"/>
                <a:gd name="T4" fmla="*/ 70 w 87"/>
                <a:gd name="T5" fmla="*/ 22 h 118"/>
                <a:gd name="T6" fmla="*/ 70 w 87"/>
                <a:gd name="T7" fmla="*/ 27 h 118"/>
                <a:gd name="T8" fmla="*/ 65 w 87"/>
                <a:gd name="T9" fmla="*/ 43 h 118"/>
                <a:gd name="T10" fmla="*/ 48 w 87"/>
                <a:gd name="T11" fmla="*/ 53 h 118"/>
                <a:gd name="T12" fmla="*/ 38 w 87"/>
                <a:gd name="T13" fmla="*/ 64 h 118"/>
                <a:gd name="T14" fmla="*/ 32 w 87"/>
                <a:gd name="T15" fmla="*/ 69 h 118"/>
                <a:gd name="T16" fmla="*/ 32 w 87"/>
                <a:gd name="T17" fmla="*/ 80 h 118"/>
                <a:gd name="T18" fmla="*/ 43 w 87"/>
                <a:gd name="T19" fmla="*/ 85 h 118"/>
                <a:gd name="T20" fmla="*/ 48 w 87"/>
                <a:gd name="T21" fmla="*/ 96 h 118"/>
                <a:gd name="T22" fmla="*/ 48 w 87"/>
                <a:gd name="T23" fmla="*/ 106 h 118"/>
                <a:gd name="T24" fmla="*/ 48 w 87"/>
                <a:gd name="T25" fmla="*/ 112 h 118"/>
                <a:gd name="T26" fmla="*/ 43 w 87"/>
                <a:gd name="T27" fmla="*/ 117 h 118"/>
                <a:gd name="T28" fmla="*/ 38 w 87"/>
                <a:gd name="T29" fmla="*/ 106 h 118"/>
                <a:gd name="T30" fmla="*/ 22 w 87"/>
                <a:gd name="T31" fmla="*/ 85 h 118"/>
                <a:gd name="T32" fmla="*/ 0 w 87"/>
                <a:gd name="T33" fmla="*/ 85 h 118"/>
                <a:gd name="T34" fmla="*/ 5 w 87"/>
                <a:gd name="T35" fmla="*/ 64 h 118"/>
                <a:gd name="T36" fmla="*/ 5 w 87"/>
                <a:gd name="T37" fmla="*/ 59 h 118"/>
                <a:gd name="T38" fmla="*/ 11 w 87"/>
                <a:gd name="T39" fmla="*/ 48 h 118"/>
                <a:gd name="T40" fmla="*/ 16 w 87"/>
                <a:gd name="T41" fmla="*/ 22 h 118"/>
                <a:gd name="T42" fmla="*/ 27 w 87"/>
                <a:gd name="T43" fmla="*/ 11 h 118"/>
                <a:gd name="T44" fmla="*/ 38 w 87"/>
                <a:gd name="T45" fmla="*/ 6 h 118"/>
                <a:gd name="T46" fmla="*/ 59 w 87"/>
                <a:gd name="T47" fmla="*/ 0 h 118"/>
                <a:gd name="T48" fmla="*/ 70 w 87"/>
                <a:gd name="T49" fmla="*/ 0 h 118"/>
                <a:gd name="T50" fmla="*/ 75 w 87"/>
                <a:gd name="T51" fmla="*/ 0 h 118"/>
                <a:gd name="T52" fmla="*/ 81 w 87"/>
                <a:gd name="T53" fmla="*/ 0 h 118"/>
                <a:gd name="T54" fmla="*/ 86 w 87"/>
                <a:gd name="T55" fmla="*/ 6 h 118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7"/>
                <a:gd name="T85" fmla="*/ 0 h 118"/>
                <a:gd name="T86" fmla="*/ 87 w 87"/>
                <a:gd name="T87" fmla="*/ 118 h 118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7" h="118">
                  <a:moveTo>
                    <a:pt x="86" y="6"/>
                  </a:moveTo>
                  <a:lnTo>
                    <a:pt x="65" y="11"/>
                  </a:lnTo>
                  <a:lnTo>
                    <a:pt x="70" y="22"/>
                  </a:lnTo>
                  <a:lnTo>
                    <a:pt x="70" y="27"/>
                  </a:lnTo>
                  <a:lnTo>
                    <a:pt x="65" y="43"/>
                  </a:lnTo>
                  <a:lnTo>
                    <a:pt x="48" y="53"/>
                  </a:lnTo>
                  <a:lnTo>
                    <a:pt x="38" y="64"/>
                  </a:lnTo>
                  <a:lnTo>
                    <a:pt x="32" y="69"/>
                  </a:lnTo>
                  <a:lnTo>
                    <a:pt x="32" y="80"/>
                  </a:lnTo>
                  <a:lnTo>
                    <a:pt x="43" y="85"/>
                  </a:lnTo>
                  <a:lnTo>
                    <a:pt x="48" y="96"/>
                  </a:lnTo>
                  <a:lnTo>
                    <a:pt x="48" y="106"/>
                  </a:lnTo>
                  <a:lnTo>
                    <a:pt x="48" y="112"/>
                  </a:lnTo>
                  <a:lnTo>
                    <a:pt x="43" y="117"/>
                  </a:lnTo>
                  <a:lnTo>
                    <a:pt x="38" y="106"/>
                  </a:lnTo>
                  <a:lnTo>
                    <a:pt x="22" y="85"/>
                  </a:lnTo>
                  <a:lnTo>
                    <a:pt x="0" y="85"/>
                  </a:lnTo>
                  <a:lnTo>
                    <a:pt x="5" y="64"/>
                  </a:lnTo>
                  <a:lnTo>
                    <a:pt x="5" y="59"/>
                  </a:lnTo>
                  <a:lnTo>
                    <a:pt x="11" y="48"/>
                  </a:lnTo>
                  <a:lnTo>
                    <a:pt x="16" y="22"/>
                  </a:lnTo>
                  <a:lnTo>
                    <a:pt x="27" y="11"/>
                  </a:lnTo>
                  <a:lnTo>
                    <a:pt x="38" y="6"/>
                  </a:lnTo>
                  <a:lnTo>
                    <a:pt x="59" y="0"/>
                  </a:lnTo>
                  <a:lnTo>
                    <a:pt x="70" y="0"/>
                  </a:lnTo>
                  <a:lnTo>
                    <a:pt x="75" y="0"/>
                  </a:lnTo>
                  <a:lnTo>
                    <a:pt x="81" y="0"/>
                  </a:lnTo>
                  <a:lnTo>
                    <a:pt x="86" y="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1138" name="矩形 2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161" name="Group 4"/>
          <p:cNvGrpSpPr>
            <a:grpSpLocks/>
          </p:cNvGrpSpPr>
          <p:nvPr/>
        </p:nvGrpSpPr>
        <p:grpSpPr bwMode="auto">
          <a:xfrm>
            <a:off x="1116013" y="2362200"/>
            <a:ext cx="2419350" cy="3803650"/>
            <a:chOff x="2720" y="2712"/>
            <a:chExt cx="440" cy="752"/>
          </a:xfrm>
        </p:grpSpPr>
        <p:sp>
          <p:nvSpPr>
            <p:cNvPr id="92163" name="Rectangle 5" descr="深色下对角线"/>
            <p:cNvSpPr>
              <a:spLocks noChangeArrowheads="1"/>
            </p:cNvSpPr>
            <p:nvPr/>
          </p:nvSpPr>
          <p:spPr bwMode="auto">
            <a:xfrm>
              <a:off x="2720" y="2712"/>
              <a:ext cx="34" cy="73"/>
            </a:xfrm>
            <a:prstGeom prst="rect">
              <a:avLst/>
            </a:prstGeom>
            <a:solidFill>
              <a:srgbClr val="FFFFFF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grpSp>
          <p:nvGrpSpPr>
            <p:cNvPr id="92164" name="Group 6"/>
            <p:cNvGrpSpPr>
              <a:grpSpLocks/>
            </p:cNvGrpSpPr>
            <p:nvPr/>
          </p:nvGrpSpPr>
          <p:grpSpPr bwMode="auto">
            <a:xfrm>
              <a:off x="2750" y="2749"/>
              <a:ext cx="410" cy="715"/>
              <a:chOff x="2750" y="2749"/>
              <a:chExt cx="410" cy="715"/>
            </a:xfrm>
          </p:grpSpPr>
          <p:grpSp>
            <p:nvGrpSpPr>
              <p:cNvPr id="92165" name="Group 7"/>
              <p:cNvGrpSpPr>
                <a:grpSpLocks/>
              </p:cNvGrpSpPr>
              <p:nvPr/>
            </p:nvGrpSpPr>
            <p:grpSpPr bwMode="auto">
              <a:xfrm>
                <a:off x="2839" y="2749"/>
                <a:ext cx="321" cy="639"/>
                <a:chOff x="2839" y="2749"/>
                <a:chExt cx="321" cy="639"/>
              </a:xfrm>
            </p:grpSpPr>
            <p:sp>
              <p:nvSpPr>
                <p:cNvPr id="92179" name="Freeform 8"/>
                <p:cNvSpPr>
                  <a:spLocks/>
                </p:cNvSpPr>
                <p:nvPr/>
              </p:nvSpPr>
              <p:spPr bwMode="auto">
                <a:xfrm>
                  <a:off x="2902" y="3100"/>
                  <a:ext cx="102" cy="260"/>
                </a:xfrm>
                <a:custGeom>
                  <a:avLst/>
                  <a:gdLst>
                    <a:gd name="T0" fmla="*/ 97 w 102"/>
                    <a:gd name="T1" fmla="*/ 83 h 260"/>
                    <a:gd name="T2" fmla="*/ 94 w 102"/>
                    <a:gd name="T3" fmla="*/ 50 h 260"/>
                    <a:gd name="T4" fmla="*/ 90 w 102"/>
                    <a:gd name="T5" fmla="*/ 18 h 260"/>
                    <a:gd name="T6" fmla="*/ 86 w 102"/>
                    <a:gd name="T7" fmla="*/ 15 h 260"/>
                    <a:gd name="T8" fmla="*/ 90 w 102"/>
                    <a:gd name="T9" fmla="*/ 7 h 260"/>
                    <a:gd name="T10" fmla="*/ 86 w 102"/>
                    <a:gd name="T11" fmla="*/ 0 h 260"/>
                    <a:gd name="T12" fmla="*/ 56 w 102"/>
                    <a:gd name="T13" fmla="*/ 7 h 260"/>
                    <a:gd name="T14" fmla="*/ 27 w 102"/>
                    <a:gd name="T15" fmla="*/ 11 h 260"/>
                    <a:gd name="T16" fmla="*/ 8 w 102"/>
                    <a:gd name="T17" fmla="*/ 11 h 260"/>
                    <a:gd name="T18" fmla="*/ 4 w 102"/>
                    <a:gd name="T19" fmla="*/ 18 h 260"/>
                    <a:gd name="T20" fmla="*/ 8 w 102"/>
                    <a:gd name="T21" fmla="*/ 25 h 260"/>
                    <a:gd name="T22" fmla="*/ 4 w 102"/>
                    <a:gd name="T23" fmla="*/ 36 h 260"/>
                    <a:gd name="T24" fmla="*/ 4 w 102"/>
                    <a:gd name="T25" fmla="*/ 54 h 260"/>
                    <a:gd name="T26" fmla="*/ 4 w 102"/>
                    <a:gd name="T27" fmla="*/ 65 h 260"/>
                    <a:gd name="T28" fmla="*/ 8 w 102"/>
                    <a:gd name="T29" fmla="*/ 76 h 260"/>
                    <a:gd name="T30" fmla="*/ 8 w 102"/>
                    <a:gd name="T31" fmla="*/ 83 h 260"/>
                    <a:gd name="T32" fmla="*/ 8 w 102"/>
                    <a:gd name="T33" fmla="*/ 90 h 260"/>
                    <a:gd name="T34" fmla="*/ 12 w 102"/>
                    <a:gd name="T35" fmla="*/ 119 h 260"/>
                    <a:gd name="T36" fmla="*/ 12 w 102"/>
                    <a:gd name="T37" fmla="*/ 151 h 260"/>
                    <a:gd name="T38" fmla="*/ 8 w 102"/>
                    <a:gd name="T39" fmla="*/ 198 h 260"/>
                    <a:gd name="T40" fmla="*/ 0 w 102"/>
                    <a:gd name="T41" fmla="*/ 248 h 260"/>
                    <a:gd name="T42" fmla="*/ 8 w 102"/>
                    <a:gd name="T43" fmla="*/ 248 h 260"/>
                    <a:gd name="T44" fmla="*/ 27 w 102"/>
                    <a:gd name="T45" fmla="*/ 251 h 260"/>
                    <a:gd name="T46" fmla="*/ 45 w 102"/>
                    <a:gd name="T47" fmla="*/ 259 h 260"/>
                    <a:gd name="T48" fmla="*/ 45 w 102"/>
                    <a:gd name="T49" fmla="*/ 248 h 260"/>
                    <a:gd name="T50" fmla="*/ 45 w 102"/>
                    <a:gd name="T51" fmla="*/ 237 h 260"/>
                    <a:gd name="T52" fmla="*/ 45 w 102"/>
                    <a:gd name="T53" fmla="*/ 230 h 260"/>
                    <a:gd name="T54" fmla="*/ 49 w 102"/>
                    <a:gd name="T55" fmla="*/ 216 h 260"/>
                    <a:gd name="T56" fmla="*/ 53 w 102"/>
                    <a:gd name="T57" fmla="*/ 165 h 260"/>
                    <a:gd name="T58" fmla="*/ 53 w 102"/>
                    <a:gd name="T59" fmla="*/ 119 h 260"/>
                    <a:gd name="T60" fmla="*/ 56 w 102"/>
                    <a:gd name="T61" fmla="*/ 68 h 260"/>
                    <a:gd name="T62" fmla="*/ 60 w 102"/>
                    <a:gd name="T63" fmla="*/ 144 h 260"/>
                    <a:gd name="T64" fmla="*/ 53 w 102"/>
                    <a:gd name="T65" fmla="*/ 205 h 260"/>
                    <a:gd name="T66" fmla="*/ 53 w 102"/>
                    <a:gd name="T67" fmla="*/ 219 h 260"/>
                    <a:gd name="T68" fmla="*/ 49 w 102"/>
                    <a:gd name="T69" fmla="*/ 244 h 260"/>
                    <a:gd name="T70" fmla="*/ 94 w 102"/>
                    <a:gd name="T71" fmla="*/ 237 h 260"/>
                    <a:gd name="T72" fmla="*/ 94 w 102"/>
                    <a:gd name="T73" fmla="*/ 230 h 260"/>
                    <a:gd name="T74" fmla="*/ 97 w 102"/>
                    <a:gd name="T75" fmla="*/ 205 h 260"/>
                    <a:gd name="T76" fmla="*/ 97 w 102"/>
                    <a:gd name="T77" fmla="*/ 180 h 260"/>
                    <a:gd name="T78" fmla="*/ 97 w 102"/>
                    <a:gd name="T79" fmla="*/ 151 h 260"/>
                    <a:gd name="T80" fmla="*/ 101 w 102"/>
                    <a:gd name="T81" fmla="*/ 129 h 260"/>
                    <a:gd name="T82" fmla="*/ 101 w 102"/>
                    <a:gd name="T83" fmla="*/ 104 h 260"/>
                    <a:gd name="T84" fmla="*/ 97 w 102"/>
                    <a:gd name="T85" fmla="*/ 83 h 260"/>
                    <a:gd name="T86" fmla="*/ 97 w 102"/>
                    <a:gd name="T87" fmla="*/ 83 h 26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2"/>
                    <a:gd name="T133" fmla="*/ 0 h 260"/>
                    <a:gd name="T134" fmla="*/ 102 w 102"/>
                    <a:gd name="T135" fmla="*/ 260 h 260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2" h="260">
                      <a:moveTo>
                        <a:pt x="97" y="83"/>
                      </a:moveTo>
                      <a:lnTo>
                        <a:pt x="94" y="50"/>
                      </a:lnTo>
                      <a:lnTo>
                        <a:pt x="90" y="18"/>
                      </a:lnTo>
                      <a:lnTo>
                        <a:pt x="86" y="15"/>
                      </a:lnTo>
                      <a:lnTo>
                        <a:pt x="90" y="7"/>
                      </a:lnTo>
                      <a:lnTo>
                        <a:pt x="86" y="0"/>
                      </a:lnTo>
                      <a:lnTo>
                        <a:pt x="56" y="7"/>
                      </a:lnTo>
                      <a:lnTo>
                        <a:pt x="27" y="11"/>
                      </a:lnTo>
                      <a:lnTo>
                        <a:pt x="8" y="11"/>
                      </a:lnTo>
                      <a:lnTo>
                        <a:pt x="4" y="18"/>
                      </a:lnTo>
                      <a:lnTo>
                        <a:pt x="8" y="25"/>
                      </a:lnTo>
                      <a:lnTo>
                        <a:pt x="4" y="36"/>
                      </a:lnTo>
                      <a:lnTo>
                        <a:pt x="4" y="54"/>
                      </a:lnTo>
                      <a:lnTo>
                        <a:pt x="4" y="65"/>
                      </a:lnTo>
                      <a:lnTo>
                        <a:pt x="8" y="76"/>
                      </a:lnTo>
                      <a:lnTo>
                        <a:pt x="8" y="83"/>
                      </a:lnTo>
                      <a:lnTo>
                        <a:pt x="8" y="90"/>
                      </a:lnTo>
                      <a:lnTo>
                        <a:pt x="12" y="119"/>
                      </a:lnTo>
                      <a:lnTo>
                        <a:pt x="12" y="151"/>
                      </a:lnTo>
                      <a:lnTo>
                        <a:pt x="8" y="198"/>
                      </a:lnTo>
                      <a:lnTo>
                        <a:pt x="0" y="248"/>
                      </a:lnTo>
                      <a:lnTo>
                        <a:pt x="8" y="248"/>
                      </a:lnTo>
                      <a:lnTo>
                        <a:pt x="27" y="251"/>
                      </a:lnTo>
                      <a:lnTo>
                        <a:pt x="45" y="259"/>
                      </a:lnTo>
                      <a:lnTo>
                        <a:pt x="45" y="248"/>
                      </a:lnTo>
                      <a:lnTo>
                        <a:pt x="45" y="237"/>
                      </a:lnTo>
                      <a:lnTo>
                        <a:pt x="45" y="230"/>
                      </a:lnTo>
                      <a:lnTo>
                        <a:pt x="49" y="216"/>
                      </a:lnTo>
                      <a:lnTo>
                        <a:pt x="53" y="165"/>
                      </a:lnTo>
                      <a:lnTo>
                        <a:pt x="53" y="119"/>
                      </a:lnTo>
                      <a:lnTo>
                        <a:pt x="56" y="68"/>
                      </a:lnTo>
                      <a:lnTo>
                        <a:pt x="60" y="144"/>
                      </a:lnTo>
                      <a:lnTo>
                        <a:pt x="53" y="205"/>
                      </a:lnTo>
                      <a:lnTo>
                        <a:pt x="53" y="219"/>
                      </a:lnTo>
                      <a:lnTo>
                        <a:pt x="49" y="244"/>
                      </a:lnTo>
                      <a:lnTo>
                        <a:pt x="94" y="237"/>
                      </a:lnTo>
                      <a:lnTo>
                        <a:pt x="94" y="230"/>
                      </a:lnTo>
                      <a:lnTo>
                        <a:pt x="97" y="205"/>
                      </a:lnTo>
                      <a:lnTo>
                        <a:pt x="97" y="180"/>
                      </a:lnTo>
                      <a:lnTo>
                        <a:pt x="97" y="151"/>
                      </a:lnTo>
                      <a:lnTo>
                        <a:pt x="101" y="129"/>
                      </a:lnTo>
                      <a:lnTo>
                        <a:pt x="101" y="104"/>
                      </a:lnTo>
                      <a:lnTo>
                        <a:pt x="97" y="83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0" name="Freeform 9"/>
                <p:cNvSpPr>
                  <a:spLocks/>
                </p:cNvSpPr>
                <p:nvPr/>
              </p:nvSpPr>
              <p:spPr bwMode="auto">
                <a:xfrm>
                  <a:off x="2839" y="2924"/>
                  <a:ext cx="232" cy="188"/>
                </a:xfrm>
                <a:custGeom>
                  <a:avLst/>
                  <a:gdLst>
                    <a:gd name="T0" fmla="*/ 116 w 232"/>
                    <a:gd name="T1" fmla="*/ 43 h 188"/>
                    <a:gd name="T2" fmla="*/ 116 w 232"/>
                    <a:gd name="T3" fmla="*/ 54 h 188"/>
                    <a:gd name="T4" fmla="*/ 112 w 232"/>
                    <a:gd name="T5" fmla="*/ 69 h 188"/>
                    <a:gd name="T6" fmla="*/ 108 w 232"/>
                    <a:gd name="T7" fmla="*/ 58 h 188"/>
                    <a:gd name="T8" fmla="*/ 104 w 232"/>
                    <a:gd name="T9" fmla="*/ 65 h 188"/>
                    <a:gd name="T10" fmla="*/ 116 w 232"/>
                    <a:gd name="T11" fmla="*/ 148 h 188"/>
                    <a:gd name="T12" fmla="*/ 108 w 232"/>
                    <a:gd name="T13" fmla="*/ 173 h 188"/>
                    <a:gd name="T14" fmla="*/ 97 w 232"/>
                    <a:gd name="T15" fmla="*/ 151 h 188"/>
                    <a:gd name="T16" fmla="*/ 101 w 232"/>
                    <a:gd name="T17" fmla="*/ 65 h 188"/>
                    <a:gd name="T18" fmla="*/ 97 w 232"/>
                    <a:gd name="T19" fmla="*/ 61 h 188"/>
                    <a:gd name="T20" fmla="*/ 93 w 232"/>
                    <a:gd name="T21" fmla="*/ 69 h 188"/>
                    <a:gd name="T22" fmla="*/ 75 w 232"/>
                    <a:gd name="T23" fmla="*/ 51 h 188"/>
                    <a:gd name="T24" fmla="*/ 71 w 232"/>
                    <a:gd name="T25" fmla="*/ 54 h 188"/>
                    <a:gd name="T26" fmla="*/ 49 w 232"/>
                    <a:gd name="T27" fmla="*/ 69 h 188"/>
                    <a:gd name="T28" fmla="*/ 37 w 232"/>
                    <a:gd name="T29" fmla="*/ 79 h 188"/>
                    <a:gd name="T30" fmla="*/ 34 w 232"/>
                    <a:gd name="T31" fmla="*/ 94 h 188"/>
                    <a:gd name="T32" fmla="*/ 0 w 232"/>
                    <a:gd name="T33" fmla="*/ 122 h 188"/>
                    <a:gd name="T34" fmla="*/ 0 w 232"/>
                    <a:gd name="T35" fmla="*/ 126 h 188"/>
                    <a:gd name="T36" fmla="*/ 4 w 232"/>
                    <a:gd name="T37" fmla="*/ 133 h 188"/>
                    <a:gd name="T38" fmla="*/ 8 w 232"/>
                    <a:gd name="T39" fmla="*/ 144 h 188"/>
                    <a:gd name="T40" fmla="*/ 11 w 232"/>
                    <a:gd name="T41" fmla="*/ 151 h 188"/>
                    <a:gd name="T42" fmla="*/ 52 w 232"/>
                    <a:gd name="T43" fmla="*/ 133 h 188"/>
                    <a:gd name="T44" fmla="*/ 52 w 232"/>
                    <a:gd name="T45" fmla="*/ 130 h 188"/>
                    <a:gd name="T46" fmla="*/ 63 w 232"/>
                    <a:gd name="T47" fmla="*/ 162 h 188"/>
                    <a:gd name="T48" fmla="*/ 71 w 232"/>
                    <a:gd name="T49" fmla="*/ 187 h 188"/>
                    <a:gd name="T50" fmla="*/ 108 w 232"/>
                    <a:gd name="T51" fmla="*/ 187 h 188"/>
                    <a:gd name="T52" fmla="*/ 149 w 232"/>
                    <a:gd name="T53" fmla="*/ 176 h 188"/>
                    <a:gd name="T54" fmla="*/ 149 w 232"/>
                    <a:gd name="T55" fmla="*/ 148 h 188"/>
                    <a:gd name="T56" fmla="*/ 149 w 232"/>
                    <a:gd name="T57" fmla="*/ 119 h 188"/>
                    <a:gd name="T58" fmla="*/ 145 w 232"/>
                    <a:gd name="T59" fmla="*/ 94 h 188"/>
                    <a:gd name="T60" fmla="*/ 145 w 232"/>
                    <a:gd name="T61" fmla="*/ 87 h 188"/>
                    <a:gd name="T62" fmla="*/ 153 w 232"/>
                    <a:gd name="T63" fmla="*/ 76 h 188"/>
                    <a:gd name="T64" fmla="*/ 164 w 232"/>
                    <a:gd name="T65" fmla="*/ 72 h 188"/>
                    <a:gd name="T66" fmla="*/ 171 w 232"/>
                    <a:gd name="T67" fmla="*/ 69 h 188"/>
                    <a:gd name="T68" fmla="*/ 175 w 232"/>
                    <a:gd name="T69" fmla="*/ 61 h 188"/>
                    <a:gd name="T70" fmla="*/ 194 w 232"/>
                    <a:gd name="T71" fmla="*/ 51 h 188"/>
                    <a:gd name="T72" fmla="*/ 209 w 232"/>
                    <a:gd name="T73" fmla="*/ 36 h 188"/>
                    <a:gd name="T74" fmla="*/ 212 w 232"/>
                    <a:gd name="T75" fmla="*/ 33 h 188"/>
                    <a:gd name="T76" fmla="*/ 231 w 232"/>
                    <a:gd name="T77" fmla="*/ 18 h 188"/>
                    <a:gd name="T78" fmla="*/ 220 w 232"/>
                    <a:gd name="T79" fmla="*/ 0 h 188"/>
                    <a:gd name="T80" fmla="*/ 216 w 232"/>
                    <a:gd name="T81" fmla="*/ 0 h 188"/>
                    <a:gd name="T82" fmla="*/ 198 w 232"/>
                    <a:gd name="T83" fmla="*/ 11 h 188"/>
                    <a:gd name="T84" fmla="*/ 179 w 232"/>
                    <a:gd name="T85" fmla="*/ 18 h 188"/>
                    <a:gd name="T86" fmla="*/ 175 w 232"/>
                    <a:gd name="T87" fmla="*/ 25 h 188"/>
                    <a:gd name="T88" fmla="*/ 164 w 232"/>
                    <a:gd name="T89" fmla="*/ 29 h 188"/>
                    <a:gd name="T90" fmla="*/ 157 w 232"/>
                    <a:gd name="T91" fmla="*/ 33 h 188"/>
                    <a:gd name="T92" fmla="*/ 149 w 232"/>
                    <a:gd name="T93" fmla="*/ 33 h 188"/>
                    <a:gd name="T94" fmla="*/ 134 w 232"/>
                    <a:gd name="T95" fmla="*/ 40 h 188"/>
                    <a:gd name="T96" fmla="*/ 116 w 232"/>
                    <a:gd name="T97" fmla="*/ 43 h 188"/>
                    <a:gd name="T98" fmla="*/ 116 w 232"/>
                    <a:gd name="T99" fmla="*/ 43 h 188"/>
                    <a:gd name="T100" fmla="*/ 116 w 232"/>
                    <a:gd name="T101" fmla="*/ 43 h 188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232"/>
                    <a:gd name="T154" fmla="*/ 0 h 188"/>
                    <a:gd name="T155" fmla="*/ 232 w 232"/>
                    <a:gd name="T156" fmla="*/ 188 h 188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232" h="188">
                      <a:moveTo>
                        <a:pt x="116" y="43"/>
                      </a:moveTo>
                      <a:lnTo>
                        <a:pt x="116" y="54"/>
                      </a:lnTo>
                      <a:lnTo>
                        <a:pt x="112" y="69"/>
                      </a:lnTo>
                      <a:lnTo>
                        <a:pt x="108" y="58"/>
                      </a:lnTo>
                      <a:lnTo>
                        <a:pt x="104" y="65"/>
                      </a:lnTo>
                      <a:lnTo>
                        <a:pt x="116" y="148"/>
                      </a:lnTo>
                      <a:lnTo>
                        <a:pt x="108" y="173"/>
                      </a:lnTo>
                      <a:lnTo>
                        <a:pt x="97" y="151"/>
                      </a:lnTo>
                      <a:lnTo>
                        <a:pt x="101" y="65"/>
                      </a:lnTo>
                      <a:lnTo>
                        <a:pt x="97" y="61"/>
                      </a:lnTo>
                      <a:lnTo>
                        <a:pt x="93" y="69"/>
                      </a:lnTo>
                      <a:lnTo>
                        <a:pt x="75" y="51"/>
                      </a:lnTo>
                      <a:lnTo>
                        <a:pt x="71" y="54"/>
                      </a:lnTo>
                      <a:lnTo>
                        <a:pt x="49" y="69"/>
                      </a:lnTo>
                      <a:lnTo>
                        <a:pt x="37" y="79"/>
                      </a:lnTo>
                      <a:lnTo>
                        <a:pt x="34" y="94"/>
                      </a:lnTo>
                      <a:lnTo>
                        <a:pt x="0" y="122"/>
                      </a:lnTo>
                      <a:lnTo>
                        <a:pt x="0" y="126"/>
                      </a:lnTo>
                      <a:lnTo>
                        <a:pt x="4" y="133"/>
                      </a:lnTo>
                      <a:lnTo>
                        <a:pt x="8" y="144"/>
                      </a:lnTo>
                      <a:lnTo>
                        <a:pt x="11" y="151"/>
                      </a:lnTo>
                      <a:lnTo>
                        <a:pt x="52" y="133"/>
                      </a:lnTo>
                      <a:lnTo>
                        <a:pt x="52" y="130"/>
                      </a:lnTo>
                      <a:lnTo>
                        <a:pt x="63" y="162"/>
                      </a:lnTo>
                      <a:lnTo>
                        <a:pt x="71" y="187"/>
                      </a:lnTo>
                      <a:lnTo>
                        <a:pt x="108" y="187"/>
                      </a:lnTo>
                      <a:lnTo>
                        <a:pt x="149" y="176"/>
                      </a:lnTo>
                      <a:lnTo>
                        <a:pt x="149" y="148"/>
                      </a:lnTo>
                      <a:lnTo>
                        <a:pt x="149" y="119"/>
                      </a:lnTo>
                      <a:lnTo>
                        <a:pt x="145" y="94"/>
                      </a:lnTo>
                      <a:lnTo>
                        <a:pt x="145" y="87"/>
                      </a:lnTo>
                      <a:lnTo>
                        <a:pt x="153" y="76"/>
                      </a:lnTo>
                      <a:lnTo>
                        <a:pt x="164" y="72"/>
                      </a:lnTo>
                      <a:lnTo>
                        <a:pt x="171" y="69"/>
                      </a:lnTo>
                      <a:lnTo>
                        <a:pt x="175" y="61"/>
                      </a:lnTo>
                      <a:lnTo>
                        <a:pt x="194" y="51"/>
                      </a:lnTo>
                      <a:lnTo>
                        <a:pt x="209" y="36"/>
                      </a:lnTo>
                      <a:lnTo>
                        <a:pt x="212" y="33"/>
                      </a:lnTo>
                      <a:lnTo>
                        <a:pt x="231" y="18"/>
                      </a:lnTo>
                      <a:lnTo>
                        <a:pt x="220" y="0"/>
                      </a:lnTo>
                      <a:lnTo>
                        <a:pt x="216" y="0"/>
                      </a:lnTo>
                      <a:lnTo>
                        <a:pt x="198" y="11"/>
                      </a:lnTo>
                      <a:lnTo>
                        <a:pt x="179" y="18"/>
                      </a:lnTo>
                      <a:lnTo>
                        <a:pt x="175" y="25"/>
                      </a:lnTo>
                      <a:lnTo>
                        <a:pt x="164" y="29"/>
                      </a:lnTo>
                      <a:lnTo>
                        <a:pt x="157" y="33"/>
                      </a:lnTo>
                      <a:lnTo>
                        <a:pt x="149" y="33"/>
                      </a:lnTo>
                      <a:lnTo>
                        <a:pt x="134" y="40"/>
                      </a:lnTo>
                      <a:lnTo>
                        <a:pt x="116" y="43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1" name="Freeform 10"/>
                <p:cNvSpPr>
                  <a:spLocks/>
                </p:cNvSpPr>
                <p:nvPr/>
              </p:nvSpPr>
              <p:spPr bwMode="auto">
                <a:xfrm>
                  <a:off x="3070" y="2749"/>
                  <a:ext cx="90" cy="223"/>
                </a:xfrm>
                <a:custGeom>
                  <a:avLst/>
                  <a:gdLst>
                    <a:gd name="T0" fmla="*/ 8 w 90"/>
                    <a:gd name="T1" fmla="*/ 222 h 223"/>
                    <a:gd name="T2" fmla="*/ 89 w 90"/>
                    <a:gd name="T3" fmla="*/ 0 h 223"/>
                    <a:gd name="T4" fmla="*/ 86 w 90"/>
                    <a:gd name="T5" fmla="*/ 0 h 223"/>
                    <a:gd name="T6" fmla="*/ 0 w 90"/>
                    <a:gd name="T7" fmla="*/ 218 h 223"/>
                    <a:gd name="T8" fmla="*/ 8 w 90"/>
                    <a:gd name="T9" fmla="*/ 222 h 223"/>
                    <a:gd name="T10" fmla="*/ 8 w 90"/>
                    <a:gd name="T11" fmla="*/ 222 h 22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0"/>
                    <a:gd name="T19" fmla="*/ 0 h 223"/>
                    <a:gd name="T20" fmla="*/ 90 w 90"/>
                    <a:gd name="T21" fmla="*/ 223 h 22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0" h="223">
                      <a:moveTo>
                        <a:pt x="8" y="222"/>
                      </a:moveTo>
                      <a:lnTo>
                        <a:pt x="89" y="0"/>
                      </a:lnTo>
                      <a:lnTo>
                        <a:pt x="86" y="0"/>
                      </a:lnTo>
                      <a:lnTo>
                        <a:pt x="0" y="218"/>
                      </a:lnTo>
                      <a:lnTo>
                        <a:pt x="8" y="222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2" name="Freeform 11"/>
                <p:cNvSpPr>
                  <a:spLocks/>
                </p:cNvSpPr>
                <p:nvPr/>
              </p:nvSpPr>
              <p:spPr bwMode="auto">
                <a:xfrm>
                  <a:off x="2936" y="2978"/>
                  <a:ext cx="20" cy="120"/>
                </a:xfrm>
                <a:custGeom>
                  <a:avLst/>
                  <a:gdLst>
                    <a:gd name="T0" fmla="*/ 4 w 20"/>
                    <a:gd name="T1" fmla="*/ 0 h 120"/>
                    <a:gd name="T2" fmla="*/ 0 w 20"/>
                    <a:gd name="T3" fmla="*/ 7 h 120"/>
                    <a:gd name="T4" fmla="*/ 4 w 20"/>
                    <a:gd name="T5" fmla="*/ 11 h 120"/>
                    <a:gd name="T6" fmla="*/ 0 w 20"/>
                    <a:gd name="T7" fmla="*/ 97 h 120"/>
                    <a:gd name="T8" fmla="*/ 11 w 20"/>
                    <a:gd name="T9" fmla="*/ 119 h 120"/>
                    <a:gd name="T10" fmla="*/ 19 w 20"/>
                    <a:gd name="T11" fmla="*/ 94 h 120"/>
                    <a:gd name="T12" fmla="*/ 7 w 20"/>
                    <a:gd name="T13" fmla="*/ 11 h 120"/>
                    <a:gd name="T14" fmla="*/ 11 w 20"/>
                    <a:gd name="T15" fmla="*/ 4 h 120"/>
                    <a:gd name="T16" fmla="*/ 4 w 20"/>
                    <a:gd name="T17" fmla="*/ 0 h 120"/>
                    <a:gd name="T18" fmla="*/ 4 w 20"/>
                    <a:gd name="T19" fmla="*/ 0 h 120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20"/>
                    <a:gd name="T31" fmla="*/ 0 h 120"/>
                    <a:gd name="T32" fmla="*/ 20 w 20"/>
                    <a:gd name="T33" fmla="*/ 120 h 120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20" h="120">
                      <a:moveTo>
                        <a:pt x="4" y="0"/>
                      </a:moveTo>
                      <a:lnTo>
                        <a:pt x="0" y="7"/>
                      </a:lnTo>
                      <a:lnTo>
                        <a:pt x="4" y="11"/>
                      </a:lnTo>
                      <a:lnTo>
                        <a:pt x="0" y="97"/>
                      </a:lnTo>
                      <a:lnTo>
                        <a:pt x="11" y="119"/>
                      </a:lnTo>
                      <a:lnTo>
                        <a:pt x="19" y="94"/>
                      </a:lnTo>
                      <a:lnTo>
                        <a:pt x="7" y="11"/>
                      </a:lnTo>
                      <a:lnTo>
                        <a:pt x="11" y="4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3" name="Freeform 12"/>
                <p:cNvSpPr>
                  <a:spLocks/>
                </p:cNvSpPr>
                <p:nvPr/>
              </p:nvSpPr>
              <p:spPr bwMode="auto">
                <a:xfrm>
                  <a:off x="2914" y="2910"/>
                  <a:ext cx="53" cy="69"/>
                </a:xfrm>
                <a:custGeom>
                  <a:avLst/>
                  <a:gdLst>
                    <a:gd name="T0" fmla="*/ 41 w 53"/>
                    <a:gd name="T1" fmla="*/ 50 h 69"/>
                    <a:gd name="T2" fmla="*/ 41 w 53"/>
                    <a:gd name="T3" fmla="*/ 47 h 69"/>
                    <a:gd name="T4" fmla="*/ 52 w 53"/>
                    <a:gd name="T5" fmla="*/ 39 h 69"/>
                    <a:gd name="T6" fmla="*/ 48 w 53"/>
                    <a:gd name="T7" fmla="*/ 32 h 69"/>
                    <a:gd name="T8" fmla="*/ 44 w 53"/>
                    <a:gd name="T9" fmla="*/ 25 h 69"/>
                    <a:gd name="T10" fmla="*/ 48 w 53"/>
                    <a:gd name="T11" fmla="*/ 22 h 69"/>
                    <a:gd name="T12" fmla="*/ 48 w 53"/>
                    <a:gd name="T13" fmla="*/ 22 h 69"/>
                    <a:gd name="T14" fmla="*/ 41 w 53"/>
                    <a:gd name="T15" fmla="*/ 14 h 69"/>
                    <a:gd name="T16" fmla="*/ 41 w 53"/>
                    <a:gd name="T17" fmla="*/ 11 h 69"/>
                    <a:gd name="T18" fmla="*/ 29 w 53"/>
                    <a:gd name="T19" fmla="*/ 0 h 69"/>
                    <a:gd name="T20" fmla="*/ 22 w 53"/>
                    <a:gd name="T21" fmla="*/ 4 h 69"/>
                    <a:gd name="T22" fmla="*/ 15 w 53"/>
                    <a:gd name="T23" fmla="*/ 11 h 69"/>
                    <a:gd name="T24" fmla="*/ 15 w 53"/>
                    <a:gd name="T25" fmla="*/ 22 h 69"/>
                    <a:gd name="T26" fmla="*/ 11 w 53"/>
                    <a:gd name="T27" fmla="*/ 18 h 69"/>
                    <a:gd name="T28" fmla="*/ 7 w 53"/>
                    <a:gd name="T29" fmla="*/ 29 h 69"/>
                    <a:gd name="T30" fmla="*/ 15 w 53"/>
                    <a:gd name="T31" fmla="*/ 32 h 69"/>
                    <a:gd name="T32" fmla="*/ 15 w 53"/>
                    <a:gd name="T33" fmla="*/ 39 h 69"/>
                    <a:gd name="T34" fmla="*/ 11 w 53"/>
                    <a:gd name="T35" fmla="*/ 43 h 69"/>
                    <a:gd name="T36" fmla="*/ 7 w 53"/>
                    <a:gd name="T37" fmla="*/ 47 h 69"/>
                    <a:gd name="T38" fmla="*/ 0 w 53"/>
                    <a:gd name="T39" fmla="*/ 54 h 69"/>
                    <a:gd name="T40" fmla="*/ 3 w 53"/>
                    <a:gd name="T41" fmla="*/ 61 h 69"/>
                    <a:gd name="T42" fmla="*/ 26 w 53"/>
                    <a:gd name="T43" fmla="*/ 68 h 69"/>
                    <a:gd name="T44" fmla="*/ 41 w 53"/>
                    <a:gd name="T45" fmla="*/ 50 h 69"/>
                    <a:gd name="T46" fmla="*/ 41 w 53"/>
                    <a:gd name="T47" fmla="*/ 50 h 69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3"/>
                    <a:gd name="T73" fmla="*/ 0 h 69"/>
                    <a:gd name="T74" fmla="*/ 53 w 53"/>
                    <a:gd name="T75" fmla="*/ 69 h 69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3" h="69">
                      <a:moveTo>
                        <a:pt x="41" y="50"/>
                      </a:moveTo>
                      <a:lnTo>
                        <a:pt x="41" y="47"/>
                      </a:lnTo>
                      <a:lnTo>
                        <a:pt x="52" y="39"/>
                      </a:lnTo>
                      <a:lnTo>
                        <a:pt x="48" y="32"/>
                      </a:lnTo>
                      <a:lnTo>
                        <a:pt x="44" y="25"/>
                      </a:lnTo>
                      <a:lnTo>
                        <a:pt x="48" y="22"/>
                      </a:lnTo>
                      <a:lnTo>
                        <a:pt x="41" y="14"/>
                      </a:lnTo>
                      <a:lnTo>
                        <a:pt x="41" y="11"/>
                      </a:lnTo>
                      <a:lnTo>
                        <a:pt x="29" y="0"/>
                      </a:lnTo>
                      <a:lnTo>
                        <a:pt x="22" y="4"/>
                      </a:lnTo>
                      <a:lnTo>
                        <a:pt x="15" y="11"/>
                      </a:lnTo>
                      <a:lnTo>
                        <a:pt x="15" y="22"/>
                      </a:lnTo>
                      <a:lnTo>
                        <a:pt x="11" y="18"/>
                      </a:lnTo>
                      <a:lnTo>
                        <a:pt x="7" y="29"/>
                      </a:lnTo>
                      <a:lnTo>
                        <a:pt x="15" y="32"/>
                      </a:lnTo>
                      <a:lnTo>
                        <a:pt x="15" y="39"/>
                      </a:lnTo>
                      <a:lnTo>
                        <a:pt x="11" y="43"/>
                      </a:lnTo>
                      <a:lnTo>
                        <a:pt x="7" y="47"/>
                      </a:lnTo>
                      <a:lnTo>
                        <a:pt x="0" y="54"/>
                      </a:lnTo>
                      <a:lnTo>
                        <a:pt x="3" y="61"/>
                      </a:lnTo>
                      <a:lnTo>
                        <a:pt x="26" y="68"/>
                      </a:lnTo>
                      <a:lnTo>
                        <a:pt x="41" y="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4" name="Freeform 13"/>
                <p:cNvSpPr>
                  <a:spLocks/>
                </p:cNvSpPr>
                <p:nvPr/>
              </p:nvSpPr>
              <p:spPr bwMode="auto">
                <a:xfrm>
                  <a:off x="2951" y="3337"/>
                  <a:ext cx="72" cy="30"/>
                </a:xfrm>
                <a:custGeom>
                  <a:avLst/>
                  <a:gdLst>
                    <a:gd name="T0" fmla="*/ 0 w 72"/>
                    <a:gd name="T1" fmla="*/ 7 h 30"/>
                    <a:gd name="T2" fmla="*/ 4 w 72"/>
                    <a:gd name="T3" fmla="*/ 7 h 30"/>
                    <a:gd name="T4" fmla="*/ 4 w 72"/>
                    <a:gd name="T5" fmla="*/ 14 h 30"/>
                    <a:gd name="T6" fmla="*/ 4 w 72"/>
                    <a:gd name="T7" fmla="*/ 18 h 30"/>
                    <a:gd name="T8" fmla="*/ 7 w 72"/>
                    <a:gd name="T9" fmla="*/ 22 h 30"/>
                    <a:gd name="T10" fmla="*/ 15 w 72"/>
                    <a:gd name="T11" fmla="*/ 25 h 30"/>
                    <a:gd name="T12" fmla="*/ 19 w 72"/>
                    <a:gd name="T13" fmla="*/ 25 h 30"/>
                    <a:gd name="T14" fmla="*/ 22 w 72"/>
                    <a:gd name="T15" fmla="*/ 25 h 30"/>
                    <a:gd name="T16" fmla="*/ 30 w 72"/>
                    <a:gd name="T17" fmla="*/ 25 h 30"/>
                    <a:gd name="T18" fmla="*/ 37 w 72"/>
                    <a:gd name="T19" fmla="*/ 25 h 30"/>
                    <a:gd name="T20" fmla="*/ 45 w 72"/>
                    <a:gd name="T21" fmla="*/ 29 h 30"/>
                    <a:gd name="T22" fmla="*/ 48 w 72"/>
                    <a:gd name="T23" fmla="*/ 29 h 30"/>
                    <a:gd name="T24" fmla="*/ 59 w 72"/>
                    <a:gd name="T25" fmla="*/ 29 h 30"/>
                    <a:gd name="T26" fmla="*/ 71 w 72"/>
                    <a:gd name="T27" fmla="*/ 25 h 30"/>
                    <a:gd name="T28" fmla="*/ 71 w 72"/>
                    <a:gd name="T29" fmla="*/ 22 h 30"/>
                    <a:gd name="T30" fmla="*/ 71 w 72"/>
                    <a:gd name="T31" fmla="*/ 18 h 30"/>
                    <a:gd name="T32" fmla="*/ 59 w 72"/>
                    <a:gd name="T33" fmla="*/ 14 h 30"/>
                    <a:gd name="T34" fmla="*/ 52 w 72"/>
                    <a:gd name="T35" fmla="*/ 11 h 30"/>
                    <a:gd name="T36" fmla="*/ 48 w 72"/>
                    <a:gd name="T37" fmla="*/ 7 h 30"/>
                    <a:gd name="T38" fmla="*/ 45 w 72"/>
                    <a:gd name="T39" fmla="*/ 0 h 30"/>
                    <a:gd name="T40" fmla="*/ 0 w 72"/>
                    <a:gd name="T41" fmla="*/ 7 h 30"/>
                    <a:gd name="T42" fmla="*/ 0 w 72"/>
                    <a:gd name="T43" fmla="*/ 7 h 30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72"/>
                    <a:gd name="T67" fmla="*/ 0 h 30"/>
                    <a:gd name="T68" fmla="*/ 72 w 72"/>
                    <a:gd name="T69" fmla="*/ 30 h 30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72" h="30">
                      <a:moveTo>
                        <a:pt x="0" y="7"/>
                      </a:moveTo>
                      <a:lnTo>
                        <a:pt x="4" y="7"/>
                      </a:lnTo>
                      <a:lnTo>
                        <a:pt x="4" y="14"/>
                      </a:lnTo>
                      <a:lnTo>
                        <a:pt x="4" y="18"/>
                      </a:lnTo>
                      <a:lnTo>
                        <a:pt x="7" y="22"/>
                      </a:lnTo>
                      <a:lnTo>
                        <a:pt x="15" y="25"/>
                      </a:lnTo>
                      <a:lnTo>
                        <a:pt x="19" y="25"/>
                      </a:lnTo>
                      <a:lnTo>
                        <a:pt x="22" y="25"/>
                      </a:lnTo>
                      <a:lnTo>
                        <a:pt x="30" y="25"/>
                      </a:lnTo>
                      <a:lnTo>
                        <a:pt x="37" y="25"/>
                      </a:lnTo>
                      <a:lnTo>
                        <a:pt x="45" y="29"/>
                      </a:lnTo>
                      <a:lnTo>
                        <a:pt x="48" y="29"/>
                      </a:lnTo>
                      <a:lnTo>
                        <a:pt x="59" y="29"/>
                      </a:lnTo>
                      <a:lnTo>
                        <a:pt x="71" y="25"/>
                      </a:lnTo>
                      <a:lnTo>
                        <a:pt x="71" y="22"/>
                      </a:lnTo>
                      <a:lnTo>
                        <a:pt x="71" y="18"/>
                      </a:lnTo>
                      <a:lnTo>
                        <a:pt x="59" y="14"/>
                      </a:lnTo>
                      <a:lnTo>
                        <a:pt x="52" y="11"/>
                      </a:lnTo>
                      <a:lnTo>
                        <a:pt x="48" y="7"/>
                      </a:lnTo>
                      <a:lnTo>
                        <a:pt x="45" y="0"/>
                      </a:lnTo>
                      <a:lnTo>
                        <a:pt x="0" y="7"/>
                      </a:lnTo>
                      <a:close/>
                    </a:path>
                  </a:pathLst>
                </a:custGeom>
                <a:solidFill>
                  <a:srgbClr val="222222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5" name="Freeform 14"/>
                <p:cNvSpPr>
                  <a:spLocks/>
                </p:cNvSpPr>
                <p:nvPr/>
              </p:nvSpPr>
              <p:spPr bwMode="auto">
                <a:xfrm>
                  <a:off x="2895" y="2903"/>
                  <a:ext cx="49" cy="62"/>
                </a:xfrm>
                <a:custGeom>
                  <a:avLst/>
                  <a:gdLst>
                    <a:gd name="T0" fmla="*/ 48 w 49"/>
                    <a:gd name="T1" fmla="*/ 7 h 62"/>
                    <a:gd name="T2" fmla="*/ 48 w 49"/>
                    <a:gd name="T3" fmla="*/ 7 h 62"/>
                    <a:gd name="T4" fmla="*/ 48 w 49"/>
                    <a:gd name="T5" fmla="*/ 3 h 62"/>
                    <a:gd name="T6" fmla="*/ 48 w 49"/>
                    <a:gd name="T7" fmla="*/ 0 h 62"/>
                    <a:gd name="T8" fmla="*/ 48 w 49"/>
                    <a:gd name="T9" fmla="*/ 0 h 62"/>
                    <a:gd name="T10" fmla="*/ 41 w 49"/>
                    <a:gd name="T11" fmla="*/ 0 h 62"/>
                    <a:gd name="T12" fmla="*/ 34 w 49"/>
                    <a:gd name="T13" fmla="*/ 0 h 62"/>
                    <a:gd name="T14" fmla="*/ 30 w 49"/>
                    <a:gd name="T15" fmla="*/ 3 h 62"/>
                    <a:gd name="T16" fmla="*/ 26 w 49"/>
                    <a:gd name="T17" fmla="*/ 3 h 62"/>
                    <a:gd name="T18" fmla="*/ 11 w 49"/>
                    <a:gd name="T19" fmla="*/ 7 h 62"/>
                    <a:gd name="T20" fmla="*/ 4 w 49"/>
                    <a:gd name="T21" fmla="*/ 18 h 62"/>
                    <a:gd name="T22" fmla="*/ 4 w 49"/>
                    <a:gd name="T23" fmla="*/ 21 h 62"/>
                    <a:gd name="T24" fmla="*/ 0 w 49"/>
                    <a:gd name="T25" fmla="*/ 21 h 62"/>
                    <a:gd name="T26" fmla="*/ 0 w 49"/>
                    <a:gd name="T27" fmla="*/ 25 h 62"/>
                    <a:gd name="T28" fmla="*/ 0 w 49"/>
                    <a:gd name="T29" fmla="*/ 25 h 62"/>
                    <a:gd name="T30" fmla="*/ 0 w 49"/>
                    <a:gd name="T31" fmla="*/ 29 h 62"/>
                    <a:gd name="T32" fmla="*/ 0 w 49"/>
                    <a:gd name="T33" fmla="*/ 36 h 62"/>
                    <a:gd name="T34" fmla="*/ 0 w 49"/>
                    <a:gd name="T35" fmla="*/ 39 h 62"/>
                    <a:gd name="T36" fmla="*/ 7 w 49"/>
                    <a:gd name="T37" fmla="*/ 50 h 62"/>
                    <a:gd name="T38" fmla="*/ 19 w 49"/>
                    <a:gd name="T39" fmla="*/ 61 h 62"/>
                    <a:gd name="T40" fmla="*/ 26 w 49"/>
                    <a:gd name="T41" fmla="*/ 54 h 62"/>
                    <a:gd name="T42" fmla="*/ 30 w 49"/>
                    <a:gd name="T43" fmla="*/ 50 h 62"/>
                    <a:gd name="T44" fmla="*/ 34 w 49"/>
                    <a:gd name="T45" fmla="*/ 46 h 62"/>
                    <a:gd name="T46" fmla="*/ 34 w 49"/>
                    <a:gd name="T47" fmla="*/ 39 h 62"/>
                    <a:gd name="T48" fmla="*/ 26 w 49"/>
                    <a:gd name="T49" fmla="*/ 36 h 62"/>
                    <a:gd name="T50" fmla="*/ 26 w 49"/>
                    <a:gd name="T51" fmla="*/ 36 h 62"/>
                    <a:gd name="T52" fmla="*/ 30 w 49"/>
                    <a:gd name="T53" fmla="*/ 25 h 62"/>
                    <a:gd name="T54" fmla="*/ 34 w 49"/>
                    <a:gd name="T55" fmla="*/ 29 h 62"/>
                    <a:gd name="T56" fmla="*/ 34 w 49"/>
                    <a:gd name="T57" fmla="*/ 25 h 62"/>
                    <a:gd name="T58" fmla="*/ 34 w 49"/>
                    <a:gd name="T59" fmla="*/ 25 h 62"/>
                    <a:gd name="T60" fmla="*/ 41 w 49"/>
                    <a:gd name="T61" fmla="*/ 11 h 62"/>
                    <a:gd name="T62" fmla="*/ 48 w 49"/>
                    <a:gd name="T63" fmla="*/ 7 h 62"/>
                    <a:gd name="T64" fmla="*/ 48 w 49"/>
                    <a:gd name="T65" fmla="*/ 7 h 62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49"/>
                    <a:gd name="T100" fmla="*/ 0 h 62"/>
                    <a:gd name="T101" fmla="*/ 49 w 49"/>
                    <a:gd name="T102" fmla="*/ 62 h 62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49" h="62">
                      <a:moveTo>
                        <a:pt x="48" y="7"/>
                      </a:moveTo>
                      <a:lnTo>
                        <a:pt x="48" y="7"/>
                      </a:lnTo>
                      <a:lnTo>
                        <a:pt x="48" y="3"/>
                      </a:lnTo>
                      <a:lnTo>
                        <a:pt x="48" y="0"/>
                      </a:lnTo>
                      <a:lnTo>
                        <a:pt x="41" y="0"/>
                      </a:lnTo>
                      <a:lnTo>
                        <a:pt x="34" y="0"/>
                      </a:lnTo>
                      <a:lnTo>
                        <a:pt x="30" y="3"/>
                      </a:lnTo>
                      <a:lnTo>
                        <a:pt x="26" y="3"/>
                      </a:lnTo>
                      <a:lnTo>
                        <a:pt x="11" y="7"/>
                      </a:lnTo>
                      <a:lnTo>
                        <a:pt x="4" y="18"/>
                      </a:lnTo>
                      <a:lnTo>
                        <a:pt x="4" y="21"/>
                      </a:lnTo>
                      <a:lnTo>
                        <a:pt x="0" y="21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0" y="36"/>
                      </a:lnTo>
                      <a:lnTo>
                        <a:pt x="0" y="39"/>
                      </a:lnTo>
                      <a:lnTo>
                        <a:pt x="7" y="50"/>
                      </a:lnTo>
                      <a:lnTo>
                        <a:pt x="19" y="61"/>
                      </a:lnTo>
                      <a:lnTo>
                        <a:pt x="26" y="54"/>
                      </a:lnTo>
                      <a:lnTo>
                        <a:pt x="30" y="50"/>
                      </a:lnTo>
                      <a:lnTo>
                        <a:pt x="34" y="46"/>
                      </a:lnTo>
                      <a:lnTo>
                        <a:pt x="34" y="39"/>
                      </a:lnTo>
                      <a:lnTo>
                        <a:pt x="26" y="36"/>
                      </a:lnTo>
                      <a:lnTo>
                        <a:pt x="30" y="25"/>
                      </a:lnTo>
                      <a:lnTo>
                        <a:pt x="34" y="29"/>
                      </a:lnTo>
                      <a:lnTo>
                        <a:pt x="34" y="25"/>
                      </a:lnTo>
                      <a:lnTo>
                        <a:pt x="41" y="11"/>
                      </a:lnTo>
                      <a:lnTo>
                        <a:pt x="48" y="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6" name="Freeform 15"/>
                <p:cNvSpPr>
                  <a:spLocks/>
                </p:cNvSpPr>
                <p:nvPr/>
              </p:nvSpPr>
              <p:spPr bwMode="auto">
                <a:xfrm>
                  <a:off x="2906" y="3348"/>
                  <a:ext cx="61" cy="40"/>
                </a:xfrm>
                <a:custGeom>
                  <a:avLst/>
                  <a:gdLst>
                    <a:gd name="T0" fmla="*/ 4 w 61"/>
                    <a:gd name="T1" fmla="*/ 0 h 40"/>
                    <a:gd name="T2" fmla="*/ 0 w 61"/>
                    <a:gd name="T3" fmla="*/ 3 h 40"/>
                    <a:gd name="T4" fmla="*/ 0 w 61"/>
                    <a:gd name="T5" fmla="*/ 7 h 40"/>
                    <a:gd name="T6" fmla="*/ 0 w 61"/>
                    <a:gd name="T7" fmla="*/ 11 h 40"/>
                    <a:gd name="T8" fmla="*/ 0 w 61"/>
                    <a:gd name="T9" fmla="*/ 14 h 40"/>
                    <a:gd name="T10" fmla="*/ 8 w 61"/>
                    <a:gd name="T11" fmla="*/ 21 h 40"/>
                    <a:gd name="T12" fmla="*/ 15 w 61"/>
                    <a:gd name="T13" fmla="*/ 29 h 40"/>
                    <a:gd name="T14" fmla="*/ 34 w 61"/>
                    <a:gd name="T15" fmla="*/ 39 h 40"/>
                    <a:gd name="T16" fmla="*/ 56 w 61"/>
                    <a:gd name="T17" fmla="*/ 39 h 40"/>
                    <a:gd name="T18" fmla="*/ 56 w 61"/>
                    <a:gd name="T19" fmla="*/ 39 h 40"/>
                    <a:gd name="T20" fmla="*/ 60 w 61"/>
                    <a:gd name="T21" fmla="*/ 36 h 40"/>
                    <a:gd name="T22" fmla="*/ 52 w 61"/>
                    <a:gd name="T23" fmla="*/ 25 h 40"/>
                    <a:gd name="T24" fmla="*/ 49 w 61"/>
                    <a:gd name="T25" fmla="*/ 21 h 40"/>
                    <a:gd name="T26" fmla="*/ 30 w 61"/>
                    <a:gd name="T27" fmla="*/ 3 h 40"/>
                    <a:gd name="T28" fmla="*/ 4 w 61"/>
                    <a:gd name="T29" fmla="*/ 0 h 40"/>
                    <a:gd name="T30" fmla="*/ 4 w 61"/>
                    <a:gd name="T31" fmla="*/ 0 h 4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61"/>
                    <a:gd name="T49" fmla="*/ 0 h 40"/>
                    <a:gd name="T50" fmla="*/ 61 w 61"/>
                    <a:gd name="T51" fmla="*/ 40 h 40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61" h="40">
                      <a:moveTo>
                        <a:pt x="4" y="0"/>
                      </a:moveTo>
                      <a:lnTo>
                        <a:pt x="0" y="3"/>
                      </a:lnTo>
                      <a:lnTo>
                        <a:pt x="0" y="7"/>
                      </a:lnTo>
                      <a:lnTo>
                        <a:pt x="0" y="11"/>
                      </a:lnTo>
                      <a:lnTo>
                        <a:pt x="0" y="14"/>
                      </a:lnTo>
                      <a:lnTo>
                        <a:pt x="8" y="21"/>
                      </a:lnTo>
                      <a:lnTo>
                        <a:pt x="15" y="29"/>
                      </a:lnTo>
                      <a:lnTo>
                        <a:pt x="34" y="39"/>
                      </a:lnTo>
                      <a:lnTo>
                        <a:pt x="56" y="39"/>
                      </a:lnTo>
                      <a:lnTo>
                        <a:pt x="60" y="36"/>
                      </a:lnTo>
                      <a:lnTo>
                        <a:pt x="52" y="25"/>
                      </a:lnTo>
                      <a:lnTo>
                        <a:pt x="49" y="21"/>
                      </a:lnTo>
                      <a:lnTo>
                        <a:pt x="30" y="3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222222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7" name="Freeform 16"/>
                <p:cNvSpPr>
                  <a:spLocks/>
                </p:cNvSpPr>
                <p:nvPr/>
              </p:nvSpPr>
              <p:spPr bwMode="auto">
                <a:xfrm>
                  <a:off x="3070" y="2899"/>
                  <a:ext cx="38" cy="37"/>
                </a:xfrm>
                <a:custGeom>
                  <a:avLst/>
                  <a:gdLst>
                    <a:gd name="T0" fmla="*/ 11 w 38"/>
                    <a:gd name="T1" fmla="*/ 36 h 37"/>
                    <a:gd name="T2" fmla="*/ 15 w 38"/>
                    <a:gd name="T3" fmla="*/ 36 h 37"/>
                    <a:gd name="T4" fmla="*/ 22 w 38"/>
                    <a:gd name="T5" fmla="*/ 33 h 37"/>
                    <a:gd name="T6" fmla="*/ 26 w 38"/>
                    <a:gd name="T7" fmla="*/ 25 h 37"/>
                    <a:gd name="T8" fmla="*/ 30 w 38"/>
                    <a:gd name="T9" fmla="*/ 22 h 37"/>
                    <a:gd name="T10" fmla="*/ 34 w 38"/>
                    <a:gd name="T11" fmla="*/ 15 h 37"/>
                    <a:gd name="T12" fmla="*/ 34 w 38"/>
                    <a:gd name="T13" fmla="*/ 15 h 37"/>
                    <a:gd name="T14" fmla="*/ 37 w 38"/>
                    <a:gd name="T15" fmla="*/ 11 h 37"/>
                    <a:gd name="T16" fmla="*/ 37 w 38"/>
                    <a:gd name="T17" fmla="*/ 4 h 37"/>
                    <a:gd name="T18" fmla="*/ 34 w 38"/>
                    <a:gd name="T19" fmla="*/ 0 h 37"/>
                    <a:gd name="T20" fmla="*/ 22 w 38"/>
                    <a:gd name="T21" fmla="*/ 0 h 37"/>
                    <a:gd name="T22" fmla="*/ 11 w 38"/>
                    <a:gd name="T23" fmla="*/ 7 h 37"/>
                    <a:gd name="T24" fmla="*/ 8 w 38"/>
                    <a:gd name="T25" fmla="*/ 18 h 37"/>
                    <a:gd name="T26" fmla="*/ 0 w 38"/>
                    <a:gd name="T27" fmla="*/ 22 h 37"/>
                    <a:gd name="T28" fmla="*/ 11 w 38"/>
                    <a:gd name="T29" fmla="*/ 36 h 37"/>
                    <a:gd name="T30" fmla="*/ 11 w 38"/>
                    <a:gd name="T31" fmla="*/ 36 h 37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38"/>
                    <a:gd name="T49" fmla="*/ 0 h 37"/>
                    <a:gd name="T50" fmla="*/ 38 w 38"/>
                    <a:gd name="T51" fmla="*/ 37 h 37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38" h="37">
                      <a:moveTo>
                        <a:pt x="11" y="36"/>
                      </a:moveTo>
                      <a:lnTo>
                        <a:pt x="15" y="36"/>
                      </a:lnTo>
                      <a:lnTo>
                        <a:pt x="22" y="33"/>
                      </a:lnTo>
                      <a:lnTo>
                        <a:pt x="26" y="25"/>
                      </a:lnTo>
                      <a:lnTo>
                        <a:pt x="30" y="22"/>
                      </a:lnTo>
                      <a:lnTo>
                        <a:pt x="34" y="15"/>
                      </a:lnTo>
                      <a:lnTo>
                        <a:pt x="37" y="11"/>
                      </a:lnTo>
                      <a:lnTo>
                        <a:pt x="37" y="4"/>
                      </a:lnTo>
                      <a:lnTo>
                        <a:pt x="34" y="0"/>
                      </a:lnTo>
                      <a:lnTo>
                        <a:pt x="22" y="0"/>
                      </a:lnTo>
                      <a:lnTo>
                        <a:pt x="11" y="7"/>
                      </a:lnTo>
                      <a:lnTo>
                        <a:pt x="8" y="18"/>
                      </a:lnTo>
                      <a:lnTo>
                        <a:pt x="0" y="22"/>
                      </a:lnTo>
                      <a:lnTo>
                        <a:pt x="11" y="3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8" name="Freeform 17"/>
                <p:cNvSpPr>
                  <a:spLocks/>
                </p:cNvSpPr>
                <p:nvPr/>
              </p:nvSpPr>
              <p:spPr bwMode="auto">
                <a:xfrm>
                  <a:off x="2940" y="2960"/>
                  <a:ext cx="16" cy="34"/>
                </a:xfrm>
                <a:custGeom>
                  <a:avLst/>
                  <a:gdLst>
                    <a:gd name="T0" fmla="*/ 15 w 16"/>
                    <a:gd name="T1" fmla="*/ 7 h 34"/>
                    <a:gd name="T2" fmla="*/ 15 w 16"/>
                    <a:gd name="T3" fmla="*/ 0 h 34"/>
                    <a:gd name="T4" fmla="*/ 0 w 16"/>
                    <a:gd name="T5" fmla="*/ 18 h 34"/>
                    <a:gd name="T6" fmla="*/ 7 w 16"/>
                    <a:gd name="T7" fmla="*/ 22 h 34"/>
                    <a:gd name="T8" fmla="*/ 11 w 16"/>
                    <a:gd name="T9" fmla="*/ 33 h 34"/>
                    <a:gd name="T10" fmla="*/ 15 w 16"/>
                    <a:gd name="T11" fmla="*/ 18 h 34"/>
                    <a:gd name="T12" fmla="*/ 15 w 16"/>
                    <a:gd name="T13" fmla="*/ 7 h 34"/>
                    <a:gd name="T14" fmla="*/ 15 w 16"/>
                    <a:gd name="T15" fmla="*/ 7 h 34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16"/>
                    <a:gd name="T25" fmla="*/ 0 h 34"/>
                    <a:gd name="T26" fmla="*/ 16 w 16"/>
                    <a:gd name="T27" fmla="*/ 34 h 34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16" h="34">
                      <a:moveTo>
                        <a:pt x="15" y="7"/>
                      </a:moveTo>
                      <a:lnTo>
                        <a:pt x="15" y="0"/>
                      </a:lnTo>
                      <a:lnTo>
                        <a:pt x="0" y="18"/>
                      </a:lnTo>
                      <a:lnTo>
                        <a:pt x="7" y="22"/>
                      </a:lnTo>
                      <a:lnTo>
                        <a:pt x="11" y="33"/>
                      </a:lnTo>
                      <a:lnTo>
                        <a:pt x="15" y="18"/>
                      </a:lnTo>
                      <a:lnTo>
                        <a:pt x="15" y="7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89" name="Freeform 18"/>
                <p:cNvSpPr>
                  <a:spLocks/>
                </p:cNvSpPr>
                <p:nvPr/>
              </p:nvSpPr>
              <p:spPr bwMode="auto">
                <a:xfrm>
                  <a:off x="2914" y="2971"/>
                  <a:ext cx="23" cy="23"/>
                </a:xfrm>
                <a:custGeom>
                  <a:avLst/>
                  <a:gdLst>
                    <a:gd name="T0" fmla="*/ 3 w 23"/>
                    <a:gd name="T1" fmla="*/ 0 h 23"/>
                    <a:gd name="T2" fmla="*/ 0 w 23"/>
                    <a:gd name="T3" fmla="*/ 4 h 23"/>
                    <a:gd name="T4" fmla="*/ 16 w 23"/>
                    <a:gd name="T5" fmla="*/ 22 h 23"/>
                    <a:gd name="T6" fmla="*/ 19 w 23"/>
                    <a:gd name="T7" fmla="*/ 14 h 23"/>
                    <a:gd name="T8" fmla="*/ 22 w 23"/>
                    <a:gd name="T9" fmla="*/ 7 h 23"/>
                    <a:gd name="T10" fmla="*/ 3 w 23"/>
                    <a:gd name="T11" fmla="*/ 0 h 23"/>
                    <a:gd name="T12" fmla="*/ 3 w 23"/>
                    <a:gd name="T13" fmla="*/ 0 h 2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23"/>
                    <a:gd name="T22" fmla="*/ 0 h 23"/>
                    <a:gd name="T23" fmla="*/ 23 w 23"/>
                    <a:gd name="T24" fmla="*/ 23 h 2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23" h="23">
                      <a:moveTo>
                        <a:pt x="3" y="0"/>
                      </a:moveTo>
                      <a:lnTo>
                        <a:pt x="0" y="4"/>
                      </a:lnTo>
                      <a:lnTo>
                        <a:pt x="16" y="22"/>
                      </a:lnTo>
                      <a:lnTo>
                        <a:pt x="19" y="14"/>
                      </a:lnTo>
                      <a:lnTo>
                        <a:pt x="22" y="7"/>
                      </a:lnTo>
                      <a:lnTo>
                        <a:pt x="3" y="0"/>
                      </a:lnTo>
                      <a:close/>
                    </a:path>
                  </a:pathLst>
                </a:custGeom>
                <a:solidFill>
                  <a:srgbClr val="444444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90" name="Freeform 19"/>
                <p:cNvSpPr>
                  <a:spLocks/>
                </p:cNvSpPr>
                <p:nvPr/>
              </p:nvSpPr>
              <p:spPr bwMode="auto">
                <a:xfrm>
                  <a:off x="3059" y="2921"/>
                  <a:ext cx="23" cy="22"/>
                </a:xfrm>
                <a:custGeom>
                  <a:avLst/>
                  <a:gdLst>
                    <a:gd name="T0" fmla="*/ 11 w 23"/>
                    <a:gd name="T1" fmla="*/ 21 h 22"/>
                    <a:gd name="T2" fmla="*/ 22 w 23"/>
                    <a:gd name="T3" fmla="*/ 14 h 22"/>
                    <a:gd name="T4" fmla="*/ 11 w 23"/>
                    <a:gd name="T5" fmla="*/ 0 h 22"/>
                    <a:gd name="T6" fmla="*/ 0 w 23"/>
                    <a:gd name="T7" fmla="*/ 3 h 22"/>
                    <a:gd name="T8" fmla="*/ 11 w 23"/>
                    <a:gd name="T9" fmla="*/ 21 h 22"/>
                    <a:gd name="T10" fmla="*/ 11 w 23"/>
                    <a:gd name="T11" fmla="*/ 21 h 2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23"/>
                    <a:gd name="T19" fmla="*/ 0 h 22"/>
                    <a:gd name="T20" fmla="*/ 23 w 23"/>
                    <a:gd name="T21" fmla="*/ 22 h 2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23" h="22">
                      <a:moveTo>
                        <a:pt x="11" y="21"/>
                      </a:moveTo>
                      <a:lnTo>
                        <a:pt x="22" y="14"/>
                      </a:lnTo>
                      <a:lnTo>
                        <a:pt x="11" y="0"/>
                      </a:lnTo>
                      <a:lnTo>
                        <a:pt x="0" y="3"/>
                      </a:lnTo>
                      <a:lnTo>
                        <a:pt x="11" y="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2166" name="Group 20"/>
              <p:cNvGrpSpPr>
                <a:grpSpLocks/>
              </p:cNvGrpSpPr>
              <p:nvPr/>
            </p:nvGrpSpPr>
            <p:grpSpPr bwMode="auto">
              <a:xfrm>
                <a:off x="2750" y="2942"/>
                <a:ext cx="153" cy="522"/>
                <a:chOff x="2750" y="2942"/>
                <a:chExt cx="153" cy="522"/>
              </a:xfrm>
            </p:grpSpPr>
            <p:sp>
              <p:nvSpPr>
                <p:cNvPr id="92167" name="Freeform 21"/>
                <p:cNvSpPr>
                  <a:spLocks/>
                </p:cNvSpPr>
                <p:nvPr/>
              </p:nvSpPr>
              <p:spPr bwMode="auto">
                <a:xfrm>
                  <a:off x="2817" y="3351"/>
                  <a:ext cx="42" cy="77"/>
                </a:xfrm>
                <a:custGeom>
                  <a:avLst/>
                  <a:gdLst>
                    <a:gd name="T0" fmla="*/ 41 w 42"/>
                    <a:gd name="T1" fmla="*/ 72 h 77"/>
                    <a:gd name="T2" fmla="*/ 30 w 42"/>
                    <a:gd name="T3" fmla="*/ 61 h 77"/>
                    <a:gd name="T4" fmla="*/ 18 w 42"/>
                    <a:gd name="T5" fmla="*/ 51 h 77"/>
                    <a:gd name="T6" fmla="*/ 15 w 42"/>
                    <a:gd name="T7" fmla="*/ 26 h 77"/>
                    <a:gd name="T8" fmla="*/ 15 w 42"/>
                    <a:gd name="T9" fmla="*/ 0 h 77"/>
                    <a:gd name="T10" fmla="*/ 0 w 42"/>
                    <a:gd name="T11" fmla="*/ 0 h 77"/>
                    <a:gd name="T12" fmla="*/ 0 w 42"/>
                    <a:gd name="T13" fmla="*/ 33 h 77"/>
                    <a:gd name="T14" fmla="*/ 7 w 42"/>
                    <a:gd name="T15" fmla="*/ 58 h 77"/>
                    <a:gd name="T16" fmla="*/ 11 w 42"/>
                    <a:gd name="T17" fmla="*/ 65 h 77"/>
                    <a:gd name="T18" fmla="*/ 33 w 42"/>
                    <a:gd name="T19" fmla="*/ 76 h 77"/>
                    <a:gd name="T20" fmla="*/ 41 w 42"/>
                    <a:gd name="T21" fmla="*/ 72 h 77"/>
                    <a:gd name="T22" fmla="*/ 41 w 42"/>
                    <a:gd name="T23" fmla="*/ 72 h 77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42"/>
                    <a:gd name="T37" fmla="*/ 0 h 77"/>
                    <a:gd name="T38" fmla="*/ 42 w 42"/>
                    <a:gd name="T39" fmla="*/ 77 h 77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42" h="77">
                      <a:moveTo>
                        <a:pt x="41" y="72"/>
                      </a:moveTo>
                      <a:lnTo>
                        <a:pt x="30" y="61"/>
                      </a:lnTo>
                      <a:lnTo>
                        <a:pt x="18" y="51"/>
                      </a:lnTo>
                      <a:lnTo>
                        <a:pt x="15" y="26"/>
                      </a:ln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0" y="33"/>
                      </a:lnTo>
                      <a:lnTo>
                        <a:pt x="7" y="58"/>
                      </a:lnTo>
                      <a:lnTo>
                        <a:pt x="11" y="65"/>
                      </a:lnTo>
                      <a:lnTo>
                        <a:pt x="33" y="76"/>
                      </a:lnTo>
                      <a:lnTo>
                        <a:pt x="41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68" name="Freeform 22"/>
                <p:cNvSpPr>
                  <a:spLocks/>
                </p:cNvSpPr>
                <p:nvPr/>
              </p:nvSpPr>
              <p:spPr bwMode="auto">
                <a:xfrm>
                  <a:off x="2828" y="3416"/>
                  <a:ext cx="46" cy="19"/>
                </a:xfrm>
                <a:custGeom>
                  <a:avLst/>
                  <a:gdLst>
                    <a:gd name="T0" fmla="*/ 7 w 46"/>
                    <a:gd name="T1" fmla="*/ 11 h 19"/>
                    <a:gd name="T2" fmla="*/ 22 w 46"/>
                    <a:gd name="T3" fmla="*/ 18 h 19"/>
                    <a:gd name="T4" fmla="*/ 45 w 46"/>
                    <a:gd name="T5" fmla="*/ 18 h 19"/>
                    <a:gd name="T6" fmla="*/ 45 w 46"/>
                    <a:gd name="T7" fmla="*/ 14 h 19"/>
                    <a:gd name="T8" fmla="*/ 30 w 46"/>
                    <a:gd name="T9" fmla="*/ 7 h 19"/>
                    <a:gd name="T10" fmla="*/ 22 w 46"/>
                    <a:gd name="T11" fmla="*/ 11 h 19"/>
                    <a:gd name="T12" fmla="*/ 15 w 46"/>
                    <a:gd name="T13" fmla="*/ 7 h 19"/>
                    <a:gd name="T14" fmla="*/ 7 w 46"/>
                    <a:gd name="T15" fmla="*/ 4 h 19"/>
                    <a:gd name="T16" fmla="*/ 0 w 46"/>
                    <a:gd name="T17" fmla="*/ 0 h 19"/>
                    <a:gd name="T18" fmla="*/ 7 w 46"/>
                    <a:gd name="T19" fmla="*/ 11 h 19"/>
                    <a:gd name="T20" fmla="*/ 7 w 46"/>
                    <a:gd name="T21" fmla="*/ 11 h 1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46"/>
                    <a:gd name="T34" fmla="*/ 0 h 19"/>
                    <a:gd name="T35" fmla="*/ 46 w 46"/>
                    <a:gd name="T36" fmla="*/ 19 h 19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46" h="19">
                      <a:moveTo>
                        <a:pt x="7" y="11"/>
                      </a:moveTo>
                      <a:lnTo>
                        <a:pt x="22" y="18"/>
                      </a:lnTo>
                      <a:lnTo>
                        <a:pt x="45" y="18"/>
                      </a:lnTo>
                      <a:lnTo>
                        <a:pt x="45" y="14"/>
                      </a:lnTo>
                      <a:lnTo>
                        <a:pt x="30" y="7"/>
                      </a:lnTo>
                      <a:lnTo>
                        <a:pt x="22" y="11"/>
                      </a:lnTo>
                      <a:lnTo>
                        <a:pt x="15" y="7"/>
                      </a:lnTo>
                      <a:lnTo>
                        <a:pt x="7" y="4"/>
                      </a:lnTo>
                      <a:lnTo>
                        <a:pt x="0" y="0"/>
                      </a:lnTo>
                      <a:lnTo>
                        <a:pt x="7" y="11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69" name="Freeform 23"/>
                <p:cNvSpPr>
                  <a:spLocks/>
                </p:cNvSpPr>
                <p:nvPr/>
              </p:nvSpPr>
              <p:spPr bwMode="auto">
                <a:xfrm>
                  <a:off x="2776" y="3036"/>
                  <a:ext cx="101" cy="176"/>
                </a:xfrm>
                <a:custGeom>
                  <a:avLst/>
                  <a:gdLst>
                    <a:gd name="T0" fmla="*/ 11 w 101"/>
                    <a:gd name="T1" fmla="*/ 147 h 176"/>
                    <a:gd name="T2" fmla="*/ 7 w 101"/>
                    <a:gd name="T3" fmla="*/ 158 h 176"/>
                    <a:gd name="T4" fmla="*/ 4 w 101"/>
                    <a:gd name="T5" fmla="*/ 168 h 176"/>
                    <a:gd name="T6" fmla="*/ 0 w 101"/>
                    <a:gd name="T7" fmla="*/ 175 h 176"/>
                    <a:gd name="T8" fmla="*/ 48 w 101"/>
                    <a:gd name="T9" fmla="*/ 175 h 176"/>
                    <a:gd name="T10" fmla="*/ 59 w 101"/>
                    <a:gd name="T11" fmla="*/ 172 h 176"/>
                    <a:gd name="T12" fmla="*/ 74 w 101"/>
                    <a:gd name="T13" fmla="*/ 165 h 176"/>
                    <a:gd name="T14" fmla="*/ 97 w 101"/>
                    <a:gd name="T15" fmla="*/ 150 h 176"/>
                    <a:gd name="T16" fmla="*/ 100 w 101"/>
                    <a:gd name="T17" fmla="*/ 143 h 176"/>
                    <a:gd name="T18" fmla="*/ 89 w 101"/>
                    <a:gd name="T19" fmla="*/ 129 h 176"/>
                    <a:gd name="T20" fmla="*/ 86 w 101"/>
                    <a:gd name="T21" fmla="*/ 118 h 176"/>
                    <a:gd name="T22" fmla="*/ 82 w 101"/>
                    <a:gd name="T23" fmla="*/ 107 h 176"/>
                    <a:gd name="T24" fmla="*/ 56 w 101"/>
                    <a:gd name="T25" fmla="*/ 129 h 176"/>
                    <a:gd name="T26" fmla="*/ 41 w 101"/>
                    <a:gd name="T27" fmla="*/ 129 h 176"/>
                    <a:gd name="T28" fmla="*/ 37 w 101"/>
                    <a:gd name="T29" fmla="*/ 122 h 176"/>
                    <a:gd name="T30" fmla="*/ 26 w 101"/>
                    <a:gd name="T31" fmla="*/ 75 h 176"/>
                    <a:gd name="T32" fmla="*/ 15 w 101"/>
                    <a:gd name="T33" fmla="*/ 25 h 176"/>
                    <a:gd name="T34" fmla="*/ 18 w 101"/>
                    <a:gd name="T35" fmla="*/ 18 h 176"/>
                    <a:gd name="T36" fmla="*/ 30 w 101"/>
                    <a:gd name="T37" fmla="*/ 14 h 176"/>
                    <a:gd name="T38" fmla="*/ 41 w 101"/>
                    <a:gd name="T39" fmla="*/ 18 h 176"/>
                    <a:gd name="T40" fmla="*/ 48 w 101"/>
                    <a:gd name="T41" fmla="*/ 18 h 176"/>
                    <a:gd name="T42" fmla="*/ 52 w 101"/>
                    <a:gd name="T43" fmla="*/ 39 h 176"/>
                    <a:gd name="T44" fmla="*/ 52 w 101"/>
                    <a:gd name="T45" fmla="*/ 57 h 176"/>
                    <a:gd name="T46" fmla="*/ 56 w 101"/>
                    <a:gd name="T47" fmla="*/ 93 h 176"/>
                    <a:gd name="T48" fmla="*/ 78 w 101"/>
                    <a:gd name="T49" fmla="*/ 86 h 176"/>
                    <a:gd name="T50" fmla="*/ 78 w 101"/>
                    <a:gd name="T51" fmla="*/ 79 h 176"/>
                    <a:gd name="T52" fmla="*/ 86 w 101"/>
                    <a:gd name="T53" fmla="*/ 71 h 176"/>
                    <a:gd name="T54" fmla="*/ 86 w 101"/>
                    <a:gd name="T55" fmla="*/ 64 h 176"/>
                    <a:gd name="T56" fmla="*/ 86 w 101"/>
                    <a:gd name="T57" fmla="*/ 57 h 176"/>
                    <a:gd name="T58" fmla="*/ 82 w 101"/>
                    <a:gd name="T59" fmla="*/ 50 h 176"/>
                    <a:gd name="T60" fmla="*/ 78 w 101"/>
                    <a:gd name="T61" fmla="*/ 43 h 176"/>
                    <a:gd name="T62" fmla="*/ 63 w 101"/>
                    <a:gd name="T63" fmla="*/ 10 h 176"/>
                    <a:gd name="T64" fmla="*/ 63 w 101"/>
                    <a:gd name="T65" fmla="*/ 18 h 176"/>
                    <a:gd name="T66" fmla="*/ 45 w 101"/>
                    <a:gd name="T67" fmla="*/ 7 h 176"/>
                    <a:gd name="T68" fmla="*/ 11 w 101"/>
                    <a:gd name="T69" fmla="*/ 0 h 176"/>
                    <a:gd name="T70" fmla="*/ 11 w 101"/>
                    <a:gd name="T71" fmla="*/ 3 h 176"/>
                    <a:gd name="T72" fmla="*/ 4 w 101"/>
                    <a:gd name="T73" fmla="*/ 28 h 176"/>
                    <a:gd name="T74" fmla="*/ 4 w 101"/>
                    <a:gd name="T75" fmla="*/ 50 h 176"/>
                    <a:gd name="T76" fmla="*/ 4 w 101"/>
                    <a:gd name="T77" fmla="*/ 64 h 176"/>
                    <a:gd name="T78" fmla="*/ 7 w 101"/>
                    <a:gd name="T79" fmla="*/ 79 h 176"/>
                    <a:gd name="T80" fmla="*/ 15 w 101"/>
                    <a:gd name="T81" fmla="*/ 100 h 176"/>
                    <a:gd name="T82" fmla="*/ 18 w 101"/>
                    <a:gd name="T83" fmla="*/ 125 h 176"/>
                    <a:gd name="T84" fmla="*/ 18 w 101"/>
                    <a:gd name="T85" fmla="*/ 132 h 176"/>
                    <a:gd name="T86" fmla="*/ 11 w 101"/>
                    <a:gd name="T87" fmla="*/ 147 h 176"/>
                    <a:gd name="T88" fmla="*/ 11 w 101"/>
                    <a:gd name="T89" fmla="*/ 147 h 17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1"/>
                    <a:gd name="T136" fmla="*/ 0 h 176"/>
                    <a:gd name="T137" fmla="*/ 101 w 101"/>
                    <a:gd name="T138" fmla="*/ 176 h 176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1" h="176">
                      <a:moveTo>
                        <a:pt x="11" y="147"/>
                      </a:moveTo>
                      <a:lnTo>
                        <a:pt x="7" y="158"/>
                      </a:lnTo>
                      <a:lnTo>
                        <a:pt x="4" y="168"/>
                      </a:lnTo>
                      <a:lnTo>
                        <a:pt x="0" y="175"/>
                      </a:lnTo>
                      <a:lnTo>
                        <a:pt x="48" y="175"/>
                      </a:lnTo>
                      <a:lnTo>
                        <a:pt x="59" y="172"/>
                      </a:lnTo>
                      <a:lnTo>
                        <a:pt x="74" y="165"/>
                      </a:lnTo>
                      <a:lnTo>
                        <a:pt x="97" y="150"/>
                      </a:lnTo>
                      <a:lnTo>
                        <a:pt x="100" y="143"/>
                      </a:lnTo>
                      <a:lnTo>
                        <a:pt x="89" y="129"/>
                      </a:lnTo>
                      <a:lnTo>
                        <a:pt x="86" y="118"/>
                      </a:lnTo>
                      <a:lnTo>
                        <a:pt x="82" y="107"/>
                      </a:lnTo>
                      <a:lnTo>
                        <a:pt x="56" y="129"/>
                      </a:lnTo>
                      <a:lnTo>
                        <a:pt x="41" y="129"/>
                      </a:lnTo>
                      <a:lnTo>
                        <a:pt x="37" y="122"/>
                      </a:lnTo>
                      <a:lnTo>
                        <a:pt x="26" y="75"/>
                      </a:lnTo>
                      <a:lnTo>
                        <a:pt x="15" y="25"/>
                      </a:lnTo>
                      <a:lnTo>
                        <a:pt x="18" y="18"/>
                      </a:lnTo>
                      <a:lnTo>
                        <a:pt x="30" y="14"/>
                      </a:lnTo>
                      <a:lnTo>
                        <a:pt x="41" y="18"/>
                      </a:lnTo>
                      <a:lnTo>
                        <a:pt x="48" y="18"/>
                      </a:lnTo>
                      <a:lnTo>
                        <a:pt x="52" y="39"/>
                      </a:lnTo>
                      <a:lnTo>
                        <a:pt x="52" y="57"/>
                      </a:lnTo>
                      <a:lnTo>
                        <a:pt x="56" y="93"/>
                      </a:lnTo>
                      <a:lnTo>
                        <a:pt x="78" y="86"/>
                      </a:lnTo>
                      <a:lnTo>
                        <a:pt x="78" y="79"/>
                      </a:lnTo>
                      <a:lnTo>
                        <a:pt x="86" y="71"/>
                      </a:lnTo>
                      <a:lnTo>
                        <a:pt x="86" y="64"/>
                      </a:lnTo>
                      <a:lnTo>
                        <a:pt x="86" y="57"/>
                      </a:lnTo>
                      <a:lnTo>
                        <a:pt x="82" y="50"/>
                      </a:lnTo>
                      <a:lnTo>
                        <a:pt x="78" y="43"/>
                      </a:lnTo>
                      <a:lnTo>
                        <a:pt x="63" y="10"/>
                      </a:lnTo>
                      <a:lnTo>
                        <a:pt x="63" y="18"/>
                      </a:lnTo>
                      <a:lnTo>
                        <a:pt x="45" y="7"/>
                      </a:lnTo>
                      <a:lnTo>
                        <a:pt x="11" y="0"/>
                      </a:lnTo>
                      <a:lnTo>
                        <a:pt x="11" y="3"/>
                      </a:lnTo>
                      <a:lnTo>
                        <a:pt x="4" y="28"/>
                      </a:lnTo>
                      <a:lnTo>
                        <a:pt x="4" y="50"/>
                      </a:lnTo>
                      <a:lnTo>
                        <a:pt x="4" y="64"/>
                      </a:lnTo>
                      <a:lnTo>
                        <a:pt x="7" y="79"/>
                      </a:lnTo>
                      <a:lnTo>
                        <a:pt x="15" y="100"/>
                      </a:lnTo>
                      <a:lnTo>
                        <a:pt x="18" y="125"/>
                      </a:lnTo>
                      <a:lnTo>
                        <a:pt x="18" y="132"/>
                      </a:lnTo>
                      <a:lnTo>
                        <a:pt x="11" y="147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0" name="Freeform 24"/>
                <p:cNvSpPr>
                  <a:spLocks/>
                </p:cNvSpPr>
                <p:nvPr/>
              </p:nvSpPr>
              <p:spPr bwMode="auto">
                <a:xfrm>
                  <a:off x="2776" y="3190"/>
                  <a:ext cx="109" cy="162"/>
                </a:xfrm>
                <a:custGeom>
                  <a:avLst/>
                  <a:gdLst>
                    <a:gd name="T0" fmla="*/ 7 w 109"/>
                    <a:gd name="T1" fmla="*/ 21 h 162"/>
                    <a:gd name="T2" fmla="*/ 7 w 109"/>
                    <a:gd name="T3" fmla="*/ 36 h 162"/>
                    <a:gd name="T4" fmla="*/ 11 w 109"/>
                    <a:gd name="T5" fmla="*/ 50 h 162"/>
                    <a:gd name="T6" fmla="*/ 11 w 109"/>
                    <a:gd name="T7" fmla="*/ 61 h 162"/>
                    <a:gd name="T8" fmla="*/ 11 w 109"/>
                    <a:gd name="T9" fmla="*/ 93 h 162"/>
                    <a:gd name="T10" fmla="*/ 11 w 109"/>
                    <a:gd name="T11" fmla="*/ 129 h 162"/>
                    <a:gd name="T12" fmla="*/ 7 w 109"/>
                    <a:gd name="T13" fmla="*/ 147 h 162"/>
                    <a:gd name="T14" fmla="*/ 0 w 109"/>
                    <a:gd name="T15" fmla="*/ 161 h 162"/>
                    <a:gd name="T16" fmla="*/ 11 w 109"/>
                    <a:gd name="T17" fmla="*/ 161 h 162"/>
                    <a:gd name="T18" fmla="*/ 15 w 109"/>
                    <a:gd name="T19" fmla="*/ 161 h 162"/>
                    <a:gd name="T20" fmla="*/ 48 w 109"/>
                    <a:gd name="T21" fmla="*/ 161 h 162"/>
                    <a:gd name="T22" fmla="*/ 82 w 109"/>
                    <a:gd name="T23" fmla="*/ 161 h 162"/>
                    <a:gd name="T24" fmla="*/ 97 w 109"/>
                    <a:gd name="T25" fmla="*/ 158 h 162"/>
                    <a:gd name="T26" fmla="*/ 108 w 109"/>
                    <a:gd name="T27" fmla="*/ 151 h 162"/>
                    <a:gd name="T28" fmla="*/ 97 w 109"/>
                    <a:gd name="T29" fmla="*/ 129 h 162"/>
                    <a:gd name="T30" fmla="*/ 93 w 109"/>
                    <a:gd name="T31" fmla="*/ 72 h 162"/>
                    <a:gd name="T32" fmla="*/ 89 w 109"/>
                    <a:gd name="T33" fmla="*/ 14 h 162"/>
                    <a:gd name="T34" fmla="*/ 86 w 109"/>
                    <a:gd name="T35" fmla="*/ 0 h 162"/>
                    <a:gd name="T36" fmla="*/ 78 w 109"/>
                    <a:gd name="T37" fmla="*/ 7 h 162"/>
                    <a:gd name="T38" fmla="*/ 45 w 109"/>
                    <a:gd name="T39" fmla="*/ 21 h 162"/>
                    <a:gd name="T40" fmla="*/ 7 w 109"/>
                    <a:gd name="T41" fmla="*/ 21 h 162"/>
                    <a:gd name="T42" fmla="*/ 7 w 109"/>
                    <a:gd name="T43" fmla="*/ 21 h 162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09"/>
                    <a:gd name="T67" fmla="*/ 0 h 162"/>
                    <a:gd name="T68" fmla="*/ 109 w 109"/>
                    <a:gd name="T69" fmla="*/ 162 h 162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09" h="162">
                      <a:moveTo>
                        <a:pt x="7" y="21"/>
                      </a:moveTo>
                      <a:lnTo>
                        <a:pt x="7" y="36"/>
                      </a:lnTo>
                      <a:lnTo>
                        <a:pt x="11" y="50"/>
                      </a:lnTo>
                      <a:lnTo>
                        <a:pt x="11" y="61"/>
                      </a:lnTo>
                      <a:lnTo>
                        <a:pt x="11" y="93"/>
                      </a:lnTo>
                      <a:lnTo>
                        <a:pt x="11" y="129"/>
                      </a:lnTo>
                      <a:lnTo>
                        <a:pt x="7" y="147"/>
                      </a:lnTo>
                      <a:lnTo>
                        <a:pt x="0" y="161"/>
                      </a:lnTo>
                      <a:lnTo>
                        <a:pt x="11" y="161"/>
                      </a:lnTo>
                      <a:lnTo>
                        <a:pt x="15" y="161"/>
                      </a:lnTo>
                      <a:lnTo>
                        <a:pt x="48" y="161"/>
                      </a:lnTo>
                      <a:lnTo>
                        <a:pt x="82" y="161"/>
                      </a:lnTo>
                      <a:lnTo>
                        <a:pt x="97" y="158"/>
                      </a:lnTo>
                      <a:lnTo>
                        <a:pt x="108" y="151"/>
                      </a:lnTo>
                      <a:lnTo>
                        <a:pt x="97" y="129"/>
                      </a:lnTo>
                      <a:lnTo>
                        <a:pt x="93" y="72"/>
                      </a:lnTo>
                      <a:lnTo>
                        <a:pt x="89" y="14"/>
                      </a:lnTo>
                      <a:lnTo>
                        <a:pt x="86" y="0"/>
                      </a:lnTo>
                      <a:lnTo>
                        <a:pt x="78" y="7"/>
                      </a:lnTo>
                      <a:lnTo>
                        <a:pt x="45" y="21"/>
                      </a:lnTo>
                      <a:lnTo>
                        <a:pt x="7" y="21"/>
                      </a:lnTo>
                      <a:close/>
                    </a:path>
                  </a:pathLst>
                </a:custGeom>
                <a:solidFill>
                  <a:srgbClr val="BBBBBB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1" name="Freeform 25"/>
                <p:cNvSpPr>
                  <a:spLocks/>
                </p:cNvSpPr>
                <p:nvPr/>
              </p:nvSpPr>
              <p:spPr bwMode="auto">
                <a:xfrm>
                  <a:off x="2791" y="3050"/>
                  <a:ext cx="79" cy="116"/>
                </a:xfrm>
                <a:custGeom>
                  <a:avLst/>
                  <a:gdLst>
                    <a:gd name="T0" fmla="*/ 71 w 79"/>
                    <a:gd name="T1" fmla="*/ 90 h 116"/>
                    <a:gd name="T2" fmla="*/ 78 w 79"/>
                    <a:gd name="T3" fmla="*/ 83 h 116"/>
                    <a:gd name="T4" fmla="*/ 78 w 79"/>
                    <a:gd name="T5" fmla="*/ 79 h 116"/>
                    <a:gd name="T6" fmla="*/ 78 w 79"/>
                    <a:gd name="T7" fmla="*/ 75 h 116"/>
                    <a:gd name="T8" fmla="*/ 74 w 79"/>
                    <a:gd name="T9" fmla="*/ 72 h 116"/>
                    <a:gd name="T10" fmla="*/ 74 w 79"/>
                    <a:gd name="T11" fmla="*/ 65 h 116"/>
                    <a:gd name="T12" fmla="*/ 71 w 79"/>
                    <a:gd name="T13" fmla="*/ 68 h 116"/>
                    <a:gd name="T14" fmla="*/ 41 w 79"/>
                    <a:gd name="T15" fmla="*/ 79 h 116"/>
                    <a:gd name="T16" fmla="*/ 37 w 79"/>
                    <a:gd name="T17" fmla="*/ 43 h 116"/>
                    <a:gd name="T18" fmla="*/ 37 w 79"/>
                    <a:gd name="T19" fmla="*/ 25 h 116"/>
                    <a:gd name="T20" fmla="*/ 33 w 79"/>
                    <a:gd name="T21" fmla="*/ 4 h 116"/>
                    <a:gd name="T22" fmla="*/ 26 w 79"/>
                    <a:gd name="T23" fmla="*/ 4 h 116"/>
                    <a:gd name="T24" fmla="*/ 15 w 79"/>
                    <a:gd name="T25" fmla="*/ 0 h 116"/>
                    <a:gd name="T26" fmla="*/ 3 w 79"/>
                    <a:gd name="T27" fmla="*/ 4 h 116"/>
                    <a:gd name="T28" fmla="*/ 0 w 79"/>
                    <a:gd name="T29" fmla="*/ 11 h 116"/>
                    <a:gd name="T30" fmla="*/ 7 w 79"/>
                    <a:gd name="T31" fmla="*/ 50 h 116"/>
                    <a:gd name="T32" fmla="*/ 22 w 79"/>
                    <a:gd name="T33" fmla="*/ 108 h 116"/>
                    <a:gd name="T34" fmla="*/ 26 w 79"/>
                    <a:gd name="T35" fmla="*/ 115 h 116"/>
                    <a:gd name="T36" fmla="*/ 41 w 79"/>
                    <a:gd name="T37" fmla="*/ 115 h 116"/>
                    <a:gd name="T38" fmla="*/ 56 w 79"/>
                    <a:gd name="T39" fmla="*/ 104 h 116"/>
                    <a:gd name="T40" fmla="*/ 71 w 79"/>
                    <a:gd name="T41" fmla="*/ 90 h 116"/>
                    <a:gd name="T42" fmla="*/ 71 w 79"/>
                    <a:gd name="T43" fmla="*/ 90 h 11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79"/>
                    <a:gd name="T67" fmla="*/ 0 h 116"/>
                    <a:gd name="T68" fmla="*/ 79 w 79"/>
                    <a:gd name="T69" fmla="*/ 116 h 11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79" h="116">
                      <a:moveTo>
                        <a:pt x="71" y="90"/>
                      </a:moveTo>
                      <a:lnTo>
                        <a:pt x="78" y="83"/>
                      </a:lnTo>
                      <a:lnTo>
                        <a:pt x="78" y="79"/>
                      </a:lnTo>
                      <a:lnTo>
                        <a:pt x="78" y="75"/>
                      </a:lnTo>
                      <a:lnTo>
                        <a:pt x="74" y="72"/>
                      </a:lnTo>
                      <a:lnTo>
                        <a:pt x="74" y="65"/>
                      </a:lnTo>
                      <a:lnTo>
                        <a:pt x="71" y="68"/>
                      </a:lnTo>
                      <a:lnTo>
                        <a:pt x="41" y="79"/>
                      </a:lnTo>
                      <a:lnTo>
                        <a:pt x="37" y="43"/>
                      </a:lnTo>
                      <a:lnTo>
                        <a:pt x="37" y="25"/>
                      </a:lnTo>
                      <a:lnTo>
                        <a:pt x="33" y="4"/>
                      </a:lnTo>
                      <a:lnTo>
                        <a:pt x="26" y="4"/>
                      </a:lnTo>
                      <a:lnTo>
                        <a:pt x="15" y="0"/>
                      </a:lnTo>
                      <a:lnTo>
                        <a:pt x="3" y="4"/>
                      </a:lnTo>
                      <a:lnTo>
                        <a:pt x="0" y="11"/>
                      </a:lnTo>
                      <a:lnTo>
                        <a:pt x="7" y="50"/>
                      </a:lnTo>
                      <a:lnTo>
                        <a:pt x="22" y="108"/>
                      </a:lnTo>
                      <a:lnTo>
                        <a:pt x="26" y="115"/>
                      </a:lnTo>
                      <a:lnTo>
                        <a:pt x="41" y="115"/>
                      </a:lnTo>
                      <a:lnTo>
                        <a:pt x="56" y="104"/>
                      </a:lnTo>
                      <a:lnTo>
                        <a:pt x="71" y="90"/>
                      </a:lnTo>
                      <a:close/>
                    </a:path>
                  </a:pathLst>
                </a:custGeom>
                <a:solidFill>
                  <a:srgbClr val="888888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2" name="Freeform 26"/>
                <p:cNvSpPr>
                  <a:spLocks/>
                </p:cNvSpPr>
                <p:nvPr/>
              </p:nvSpPr>
              <p:spPr bwMode="auto">
                <a:xfrm>
                  <a:off x="2791" y="3351"/>
                  <a:ext cx="68" cy="102"/>
                </a:xfrm>
                <a:custGeom>
                  <a:avLst/>
                  <a:gdLst>
                    <a:gd name="T0" fmla="*/ 0 w 68"/>
                    <a:gd name="T1" fmla="*/ 0 h 102"/>
                    <a:gd name="T2" fmla="*/ 0 w 68"/>
                    <a:gd name="T3" fmla="*/ 15 h 102"/>
                    <a:gd name="T4" fmla="*/ 7 w 68"/>
                    <a:gd name="T5" fmla="*/ 40 h 102"/>
                    <a:gd name="T6" fmla="*/ 15 w 68"/>
                    <a:gd name="T7" fmla="*/ 54 h 102"/>
                    <a:gd name="T8" fmla="*/ 18 w 68"/>
                    <a:gd name="T9" fmla="*/ 65 h 102"/>
                    <a:gd name="T10" fmla="*/ 18 w 68"/>
                    <a:gd name="T11" fmla="*/ 72 h 102"/>
                    <a:gd name="T12" fmla="*/ 18 w 68"/>
                    <a:gd name="T13" fmla="*/ 72 h 102"/>
                    <a:gd name="T14" fmla="*/ 18 w 68"/>
                    <a:gd name="T15" fmla="*/ 76 h 102"/>
                    <a:gd name="T16" fmla="*/ 22 w 68"/>
                    <a:gd name="T17" fmla="*/ 83 h 102"/>
                    <a:gd name="T18" fmla="*/ 33 w 68"/>
                    <a:gd name="T19" fmla="*/ 94 h 102"/>
                    <a:gd name="T20" fmla="*/ 41 w 68"/>
                    <a:gd name="T21" fmla="*/ 97 h 102"/>
                    <a:gd name="T22" fmla="*/ 52 w 68"/>
                    <a:gd name="T23" fmla="*/ 101 h 102"/>
                    <a:gd name="T24" fmla="*/ 59 w 68"/>
                    <a:gd name="T25" fmla="*/ 101 h 102"/>
                    <a:gd name="T26" fmla="*/ 67 w 68"/>
                    <a:gd name="T27" fmla="*/ 97 h 102"/>
                    <a:gd name="T28" fmla="*/ 56 w 68"/>
                    <a:gd name="T29" fmla="*/ 90 h 102"/>
                    <a:gd name="T30" fmla="*/ 48 w 68"/>
                    <a:gd name="T31" fmla="*/ 79 h 102"/>
                    <a:gd name="T32" fmla="*/ 37 w 68"/>
                    <a:gd name="T33" fmla="*/ 65 h 102"/>
                    <a:gd name="T34" fmla="*/ 33 w 68"/>
                    <a:gd name="T35" fmla="*/ 58 h 102"/>
                    <a:gd name="T36" fmla="*/ 30 w 68"/>
                    <a:gd name="T37" fmla="*/ 33 h 102"/>
                    <a:gd name="T38" fmla="*/ 30 w 68"/>
                    <a:gd name="T39" fmla="*/ 4 h 102"/>
                    <a:gd name="T40" fmla="*/ 30 w 68"/>
                    <a:gd name="T41" fmla="*/ 4 h 102"/>
                    <a:gd name="T42" fmla="*/ 30 w 68"/>
                    <a:gd name="T43" fmla="*/ 0 h 102"/>
                    <a:gd name="T44" fmla="*/ 30 w 68"/>
                    <a:gd name="T45" fmla="*/ 0 h 102"/>
                    <a:gd name="T46" fmla="*/ 0 w 68"/>
                    <a:gd name="T47" fmla="*/ 0 h 102"/>
                    <a:gd name="T48" fmla="*/ 0 w 68"/>
                    <a:gd name="T49" fmla="*/ 0 h 10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8"/>
                    <a:gd name="T76" fmla="*/ 0 h 102"/>
                    <a:gd name="T77" fmla="*/ 68 w 68"/>
                    <a:gd name="T78" fmla="*/ 102 h 10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8" h="102">
                      <a:moveTo>
                        <a:pt x="0" y="0"/>
                      </a:moveTo>
                      <a:lnTo>
                        <a:pt x="0" y="15"/>
                      </a:lnTo>
                      <a:lnTo>
                        <a:pt x="7" y="40"/>
                      </a:lnTo>
                      <a:lnTo>
                        <a:pt x="15" y="54"/>
                      </a:lnTo>
                      <a:lnTo>
                        <a:pt x="18" y="65"/>
                      </a:lnTo>
                      <a:lnTo>
                        <a:pt x="18" y="72"/>
                      </a:lnTo>
                      <a:lnTo>
                        <a:pt x="18" y="76"/>
                      </a:lnTo>
                      <a:lnTo>
                        <a:pt x="22" y="83"/>
                      </a:lnTo>
                      <a:lnTo>
                        <a:pt x="33" y="94"/>
                      </a:lnTo>
                      <a:lnTo>
                        <a:pt x="41" y="97"/>
                      </a:lnTo>
                      <a:lnTo>
                        <a:pt x="52" y="101"/>
                      </a:lnTo>
                      <a:lnTo>
                        <a:pt x="59" y="101"/>
                      </a:lnTo>
                      <a:lnTo>
                        <a:pt x="67" y="97"/>
                      </a:lnTo>
                      <a:lnTo>
                        <a:pt x="56" y="90"/>
                      </a:lnTo>
                      <a:lnTo>
                        <a:pt x="48" y="79"/>
                      </a:lnTo>
                      <a:lnTo>
                        <a:pt x="37" y="65"/>
                      </a:lnTo>
                      <a:lnTo>
                        <a:pt x="33" y="58"/>
                      </a:lnTo>
                      <a:lnTo>
                        <a:pt x="30" y="33"/>
                      </a:lnTo>
                      <a:lnTo>
                        <a:pt x="30" y="4"/>
                      </a:lnTo>
                      <a:lnTo>
                        <a:pt x="3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3" name="Freeform 27"/>
                <p:cNvSpPr>
                  <a:spLocks/>
                </p:cNvSpPr>
                <p:nvPr/>
              </p:nvSpPr>
              <p:spPr bwMode="auto">
                <a:xfrm>
                  <a:off x="2750" y="2942"/>
                  <a:ext cx="83" cy="95"/>
                </a:xfrm>
                <a:custGeom>
                  <a:avLst/>
                  <a:gdLst>
                    <a:gd name="T0" fmla="*/ 74 w 83"/>
                    <a:gd name="T1" fmla="*/ 22 h 95"/>
                    <a:gd name="T2" fmla="*/ 78 w 83"/>
                    <a:gd name="T3" fmla="*/ 18 h 95"/>
                    <a:gd name="T4" fmla="*/ 82 w 83"/>
                    <a:gd name="T5" fmla="*/ 22 h 95"/>
                    <a:gd name="T6" fmla="*/ 82 w 83"/>
                    <a:gd name="T7" fmla="*/ 15 h 95"/>
                    <a:gd name="T8" fmla="*/ 78 w 83"/>
                    <a:gd name="T9" fmla="*/ 7 h 95"/>
                    <a:gd name="T10" fmla="*/ 67 w 83"/>
                    <a:gd name="T11" fmla="*/ 0 h 95"/>
                    <a:gd name="T12" fmla="*/ 52 w 83"/>
                    <a:gd name="T13" fmla="*/ 4 h 95"/>
                    <a:gd name="T14" fmla="*/ 41 w 83"/>
                    <a:gd name="T15" fmla="*/ 11 h 95"/>
                    <a:gd name="T16" fmla="*/ 33 w 83"/>
                    <a:gd name="T17" fmla="*/ 22 h 95"/>
                    <a:gd name="T18" fmla="*/ 22 w 83"/>
                    <a:gd name="T19" fmla="*/ 25 h 95"/>
                    <a:gd name="T20" fmla="*/ 15 w 83"/>
                    <a:gd name="T21" fmla="*/ 33 h 95"/>
                    <a:gd name="T22" fmla="*/ 11 w 83"/>
                    <a:gd name="T23" fmla="*/ 40 h 95"/>
                    <a:gd name="T24" fmla="*/ 11 w 83"/>
                    <a:gd name="T25" fmla="*/ 47 h 95"/>
                    <a:gd name="T26" fmla="*/ 15 w 83"/>
                    <a:gd name="T27" fmla="*/ 51 h 95"/>
                    <a:gd name="T28" fmla="*/ 11 w 83"/>
                    <a:gd name="T29" fmla="*/ 51 h 95"/>
                    <a:gd name="T30" fmla="*/ 4 w 83"/>
                    <a:gd name="T31" fmla="*/ 51 h 95"/>
                    <a:gd name="T32" fmla="*/ 0 w 83"/>
                    <a:gd name="T33" fmla="*/ 54 h 95"/>
                    <a:gd name="T34" fmla="*/ 0 w 83"/>
                    <a:gd name="T35" fmla="*/ 58 h 95"/>
                    <a:gd name="T36" fmla="*/ 0 w 83"/>
                    <a:gd name="T37" fmla="*/ 65 h 95"/>
                    <a:gd name="T38" fmla="*/ 0 w 83"/>
                    <a:gd name="T39" fmla="*/ 69 h 95"/>
                    <a:gd name="T40" fmla="*/ 4 w 83"/>
                    <a:gd name="T41" fmla="*/ 72 h 95"/>
                    <a:gd name="T42" fmla="*/ 11 w 83"/>
                    <a:gd name="T43" fmla="*/ 83 h 95"/>
                    <a:gd name="T44" fmla="*/ 18 w 83"/>
                    <a:gd name="T45" fmla="*/ 94 h 95"/>
                    <a:gd name="T46" fmla="*/ 18 w 83"/>
                    <a:gd name="T47" fmla="*/ 83 h 95"/>
                    <a:gd name="T48" fmla="*/ 18 w 83"/>
                    <a:gd name="T49" fmla="*/ 76 h 95"/>
                    <a:gd name="T50" fmla="*/ 22 w 83"/>
                    <a:gd name="T51" fmla="*/ 79 h 95"/>
                    <a:gd name="T52" fmla="*/ 30 w 83"/>
                    <a:gd name="T53" fmla="*/ 86 h 95"/>
                    <a:gd name="T54" fmla="*/ 41 w 83"/>
                    <a:gd name="T55" fmla="*/ 83 h 95"/>
                    <a:gd name="T56" fmla="*/ 52 w 83"/>
                    <a:gd name="T57" fmla="*/ 79 h 95"/>
                    <a:gd name="T58" fmla="*/ 56 w 83"/>
                    <a:gd name="T59" fmla="*/ 72 h 95"/>
                    <a:gd name="T60" fmla="*/ 56 w 83"/>
                    <a:gd name="T61" fmla="*/ 65 h 95"/>
                    <a:gd name="T62" fmla="*/ 52 w 83"/>
                    <a:gd name="T63" fmla="*/ 58 h 95"/>
                    <a:gd name="T64" fmla="*/ 48 w 83"/>
                    <a:gd name="T65" fmla="*/ 54 h 95"/>
                    <a:gd name="T66" fmla="*/ 48 w 83"/>
                    <a:gd name="T67" fmla="*/ 51 h 95"/>
                    <a:gd name="T68" fmla="*/ 52 w 83"/>
                    <a:gd name="T69" fmla="*/ 47 h 95"/>
                    <a:gd name="T70" fmla="*/ 56 w 83"/>
                    <a:gd name="T71" fmla="*/ 47 h 95"/>
                    <a:gd name="T72" fmla="*/ 63 w 83"/>
                    <a:gd name="T73" fmla="*/ 47 h 95"/>
                    <a:gd name="T74" fmla="*/ 59 w 83"/>
                    <a:gd name="T75" fmla="*/ 33 h 95"/>
                    <a:gd name="T76" fmla="*/ 67 w 83"/>
                    <a:gd name="T77" fmla="*/ 29 h 95"/>
                    <a:gd name="T78" fmla="*/ 71 w 83"/>
                    <a:gd name="T79" fmla="*/ 25 h 95"/>
                    <a:gd name="T80" fmla="*/ 74 w 83"/>
                    <a:gd name="T81" fmla="*/ 22 h 95"/>
                    <a:gd name="T82" fmla="*/ 74 w 83"/>
                    <a:gd name="T83" fmla="*/ 22 h 95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83"/>
                    <a:gd name="T127" fmla="*/ 0 h 95"/>
                    <a:gd name="T128" fmla="*/ 83 w 83"/>
                    <a:gd name="T129" fmla="*/ 95 h 95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83" h="95">
                      <a:moveTo>
                        <a:pt x="74" y="22"/>
                      </a:moveTo>
                      <a:lnTo>
                        <a:pt x="78" y="18"/>
                      </a:lnTo>
                      <a:lnTo>
                        <a:pt x="82" y="22"/>
                      </a:lnTo>
                      <a:lnTo>
                        <a:pt x="82" y="15"/>
                      </a:lnTo>
                      <a:lnTo>
                        <a:pt x="78" y="7"/>
                      </a:lnTo>
                      <a:lnTo>
                        <a:pt x="67" y="0"/>
                      </a:lnTo>
                      <a:lnTo>
                        <a:pt x="52" y="4"/>
                      </a:lnTo>
                      <a:lnTo>
                        <a:pt x="41" y="11"/>
                      </a:lnTo>
                      <a:lnTo>
                        <a:pt x="33" y="22"/>
                      </a:lnTo>
                      <a:lnTo>
                        <a:pt x="22" y="25"/>
                      </a:lnTo>
                      <a:lnTo>
                        <a:pt x="15" y="33"/>
                      </a:lnTo>
                      <a:lnTo>
                        <a:pt x="11" y="40"/>
                      </a:lnTo>
                      <a:lnTo>
                        <a:pt x="11" y="47"/>
                      </a:lnTo>
                      <a:lnTo>
                        <a:pt x="15" y="51"/>
                      </a:lnTo>
                      <a:lnTo>
                        <a:pt x="11" y="51"/>
                      </a:lnTo>
                      <a:lnTo>
                        <a:pt x="4" y="51"/>
                      </a:lnTo>
                      <a:lnTo>
                        <a:pt x="0" y="54"/>
                      </a:lnTo>
                      <a:lnTo>
                        <a:pt x="0" y="58"/>
                      </a:lnTo>
                      <a:lnTo>
                        <a:pt x="0" y="65"/>
                      </a:lnTo>
                      <a:lnTo>
                        <a:pt x="0" y="69"/>
                      </a:lnTo>
                      <a:lnTo>
                        <a:pt x="4" y="72"/>
                      </a:lnTo>
                      <a:lnTo>
                        <a:pt x="11" y="83"/>
                      </a:lnTo>
                      <a:lnTo>
                        <a:pt x="18" y="94"/>
                      </a:lnTo>
                      <a:lnTo>
                        <a:pt x="18" y="83"/>
                      </a:lnTo>
                      <a:lnTo>
                        <a:pt x="18" y="76"/>
                      </a:lnTo>
                      <a:lnTo>
                        <a:pt x="22" y="79"/>
                      </a:lnTo>
                      <a:lnTo>
                        <a:pt x="30" y="86"/>
                      </a:lnTo>
                      <a:lnTo>
                        <a:pt x="41" y="83"/>
                      </a:lnTo>
                      <a:lnTo>
                        <a:pt x="52" y="79"/>
                      </a:lnTo>
                      <a:lnTo>
                        <a:pt x="56" y="72"/>
                      </a:lnTo>
                      <a:lnTo>
                        <a:pt x="56" y="65"/>
                      </a:lnTo>
                      <a:lnTo>
                        <a:pt x="52" y="58"/>
                      </a:lnTo>
                      <a:lnTo>
                        <a:pt x="48" y="54"/>
                      </a:lnTo>
                      <a:lnTo>
                        <a:pt x="48" y="51"/>
                      </a:lnTo>
                      <a:lnTo>
                        <a:pt x="52" y="47"/>
                      </a:lnTo>
                      <a:lnTo>
                        <a:pt x="56" y="47"/>
                      </a:lnTo>
                      <a:lnTo>
                        <a:pt x="63" y="47"/>
                      </a:lnTo>
                      <a:lnTo>
                        <a:pt x="59" y="33"/>
                      </a:lnTo>
                      <a:lnTo>
                        <a:pt x="67" y="29"/>
                      </a:lnTo>
                      <a:lnTo>
                        <a:pt x="71" y="25"/>
                      </a:lnTo>
                      <a:lnTo>
                        <a:pt x="74" y="22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4" name="Freeform 28"/>
                <p:cNvSpPr>
                  <a:spLocks/>
                </p:cNvSpPr>
                <p:nvPr/>
              </p:nvSpPr>
              <p:spPr bwMode="auto">
                <a:xfrm>
                  <a:off x="2780" y="2964"/>
                  <a:ext cx="68" cy="69"/>
                </a:xfrm>
                <a:custGeom>
                  <a:avLst/>
                  <a:gdLst>
                    <a:gd name="T0" fmla="*/ 52 w 68"/>
                    <a:gd name="T1" fmla="*/ 11 h 69"/>
                    <a:gd name="T2" fmla="*/ 48 w 68"/>
                    <a:gd name="T3" fmla="*/ 3 h 69"/>
                    <a:gd name="T4" fmla="*/ 44 w 68"/>
                    <a:gd name="T5" fmla="*/ 0 h 69"/>
                    <a:gd name="T6" fmla="*/ 41 w 68"/>
                    <a:gd name="T7" fmla="*/ 3 h 69"/>
                    <a:gd name="T8" fmla="*/ 29 w 68"/>
                    <a:gd name="T9" fmla="*/ 11 h 69"/>
                    <a:gd name="T10" fmla="*/ 33 w 68"/>
                    <a:gd name="T11" fmla="*/ 21 h 69"/>
                    <a:gd name="T12" fmla="*/ 22 w 68"/>
                    <a:gd name="T13" fmla="*/ 25 h 69"/>
                    <a:gd name="T14" fmla="*/ 18 w 68"/>
                    <a:gd name="T15" fmla="*/ 29 h 69"/>
                    <a:gd name="T16" fmla="*/ 18 w 68"/>
                    <a:gd name="T17" fmla="*/ 32 h 69"/>
                    <a:gd name="T18" fmla="*/ 22 w 68"/>
                    <a:gd name="T19" fmla="*/ 39 h 69"/>
                    <a:gd name="T20" fmla="*/ 26 w 68"/>
                    <a:gd name="T21" fmla="*/ 43 h 69"/>
                    <a:gd name="T22" fmla="*/ 26 w 68"/>
                    <a:gd name="T23" fmla="*/ 50 h 69"/>
                    <a:gd name="T24" fmla="*/ 22 w 68"/>
                    <a:gd name="T25" fmla="*/ 57 h 69"/>
                    <a:gd name="T26" fmla="*/ 11 w 68"/>
                    <a:gd name="T27" fmla="*/ 61 h 69"/>
                    <a:gd name="T28" fmla="*/ 0 w 68"/>
                    <a:gd name="T29" fmla="*/ 64 h 69"/>
                    <a:gd name="T30" fmla="*/ 41 w 68"/>
                    <a:gd name="T31" fmla="*/ 68 h 69"/>
                    <a:gd name="T32" fmla="*/ 44 w 68"/>
                    <a:gd name="T33" fmla="*/ 61 h 69"/>
                    <a:gd name="T34" fmla="*/ 44 w 68"/>
                    <a:gd name="T35" fmla="*/ 54 h 69"/>
                    <a:gd name="T36" fmla="*/ 52 w 68"/>
                    <a:gd name="T37" fmla="*/ 50 h 69"/>
                    <a:gd name="T38" fmla="*/ 63 w 68"/>
                    <a:gd name="T39" fmla="*/ 47 h 69"/>
                    <a:gd name="T40" fmla="*/ 67 w 68"/>
                    <a:gd name="T41" fmla="*/ 39 h 69"/>
                    <a:gd name="T42" fmla="*/ 67 w 68"/>
                    <a:gd name="T43" fmla="*/ 39 h 69"/>
                    <a:gd name="T44" fmla="*/ 63 w 68"/>
                    <a:gd name="T45" fmla="*/ 36 h 69"/>
                    <a:gd name="T46" fmla="*/ 59 w 68"/>
                    <a:gd name="T47" fmla="*/ 32 h 69"/>
                    <a:gd name="T48" fmla="*/ 63 w 68"/>
                    <a:gd name="T49" fmla="*/ 29 h 69"/>
                    <a:gd name="T50" fmla="*/ 63 w 68"/>
                    <a:gd name="T51" fmla="*/ 29 h 69"/>
                    <a:gd name="T52" fmla="*/ 59 w 68"/>
                    <a:gd name="T53" fmla="*/ 25 h 69"/>
                    <a:gd name="T54" fmla="*/ 63 w 68"/>
                    <a:gd name="T55" fmla="*/ 21 h 69"/>
                    <a:gd name="T56" fmla="*/ 63 w 68"/>
                    <a:gd name="T57" fmla="*/ 18 h 69"/>
                    <a:gd name="T58" fmla="*/ 52 w 68"/>
                    <a:gd name="T59" fmla="*/ 14 h 69"/>
                    <a:gd name="T60" fmla="*/ 52 w 68"/>
                    <a:gd name="T61" fmla="*/ 11 h 69"/>
                    <a:gd name="T62" fmla="*/ 52 w 68"/>
                    <a:gd name="T63" fmla="*/ 11 h 69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8"/>
                    <a:gd name="T97" fmla="*/ 0 h 69"/>
                    <a:gd name="T98" fmla="*/ 68 w 68"/>
                    <a:gd name="T99" fmla="*/ 69 h 69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8" h="69">
                      <a:moveTo>
                        <a:pt x="52" y="11"/>
                      </a:moveTo>
                      <a:lnTo>
                        <a:pt x="48" y="3"/>
                      </a:lnTo>
                      <a:lnTo>
                        <a:pt x="44" y="0"/>
                      </a:lnTo>
                      <a:lnTo>
                        <a:pt x="41" y="3"/>
                      </a:lnTo>
                      <a:lnTo>
                        <a:pt x="29" y="11"/>
                      </a:lnTo>
                      <a:lnTo>
                        <a:pt x="33" y="21"/>
                      </a:lnTo>
                      <a:lnTo>
                        <a:pt x="22" y="25"/>
                      </a:lnTo>
                      <a:lnTo>
                        <a:pt x="18" y="29"/>
                      </a:lnTo>
                      <a:lnTo>
                        <a:pt x="18" y="32"/>
                      </a:lnTo>
                      <a:lnTo>
                        <a:pt x="22" y="39"/>
                      </a:lnTo>
                      <a:lnTo>
                        <a:pt x="26" y="43"/>
                      </a:lnTo>
                      <a:lnTo>
                        <a:pt x="26" y="50"/>
                      </a:lnTo>
                      <a:lnTo>
                        <a:pt x="22" y="57"/>
                      </a:lnTo>
                      <a:lnTo>
                        <a:pt x="11" y="61"/>
                      </a:lnTo>
                      <a:lnTo>
                        <a:pt x="0" y="64"/>
                      </a:lnTo>
                      <a:lnTo>
                        <a:pt x="41" y="68"/>
                      </a:lnTo>
                      <a:lnTo>
                        <a:pt x="44" y="61"/>
                      </a:lnTo>
                      <a:lnTo>
                        <a:pt x="44" y="54"/>
                      </a:lnTo>
                      <a:lnTo>
                        <a:pt x="52" y="50"/>
                      </a:lnTo>
                      <a:lnTo>
                        <a:pt x="63" y="47"/>
                      </a:lnTo>
                      <a:lnTo>
                        <a:pt x="67" y="39"/>
                      </a:lnTo>
                      <a:lnTo>
                        <a:pt x="63" y="36"/>
                      </a:lnTo>
                      <a:lnTo>
                        <a:pt x="59" y="32"/>
                      </a:lnTo>
                      <a:lnTo>
                        <a:pt x="63" y="29"/>
                      </a:lnTo>
                      <a:lnTo>
                        <a:pt x="59" y="25"/>
                      </a:lnTo>
                      <a:lnTo>
                        <a:pt x="63" y="21"/>
                      </a:lnTo>
                      <a:lnTo>
                        <a:pt x="63" y="18"/>
                      </a:lnTo>
                      <a:lnTo>
                        <a:pt x="52" y="14"/>
                      </a:lnTo>
                      <a:lnTo>
                        <a:pt x="52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5" name="Freeform 29"/>
                <p:cNvSpPr>
                  <a:spLocks/>
                </p:cNvSpPr>
                <p:nvPr/>
              </p:nvSpPr>
              <p:spPr bwMode="auto">
                <a:xfrm>
                  <a:off x="2809" y="3427"/>
                  <a:ext cx="65" cy="37"/>
                </a:xfrm>
                <a:custGeom>
                  <a:avLst/>
                  <a:gdLst>
                    <a:gd name="T0" fmla="*/ 0 w 65"/>
                    <a:gd name="T1" fmla="*/ 0 h 37"/>
                    <a:gd name="T2" fmla="*/ 0 w 65"/>
                    <a:gd name="T3" fmla="*/ 3 h 37"/>
                    <a:gd name="T4" fmla="*/ 0 w 65"/>
                    <a:gd name="T5" fmla="*/ 3 h 37"/>
                    <a:gd name="T6" fmla="*/ 0 w 65"/>
                    <a:gd name="T7" fmla="*/ 11 h 37"/>
                    <a:gd name="T8" fmla="*/ 0 w 65"/>
                    <a:gd name="T9" fmla="*/ 18 h 37"/>
                    <a:gd name="T10" fmla="*/ 4 w 65"/>
                    <a:gd name="T11" fmla="*/ 36 h 37"/>
                    <a:gd name="T12" fmla="*/ 8 w 65"/>
                    <a:gd name="T13" fmla="*/ 36 h 37"/>
                    <a:gd name="T14" fmla="*/ 8 w 65"/>
                    <a:gd name="T15" fmla="*/ 21 h 37"/>
                    <a:gd name="T16" fmla="*/ 12 w 65"/>
                    <a:gd name="T17" fmla="*/ 21 h 37"/>
                    <a:gd name="T18" fmla="*/ 15 w 65"/>
                    <a:gd name="T19" fmla="*/ 21 h 37"/>
                    <a:gd name="T20" fmla="*/ 34 w 65"/>
                    <a:gd name="T21" fmla="*/ 36 h 37"/>
                    <a:gd name="T22" fmla="*/ 60 w 65"/>
                    <a:gd name="T23" fmla="*/ 32 h 37"/>
                    <a:gd name="T24" fmla="*/ 64 w 65"/>
                    <a:gd name="T25" fmla="*/ 32 h 37"/>
                    <a:gd name="T26" fmla="*/ 64 w 65"/>
                    <a:gd name="T27" fmla="*/ 29 h 37"/>
                    <a:gd name="T28" fmla="*/ 56 w 65"/>
                    <a:gd name="T29" fmla="*/ 25 h 37"/>
                    <a:gd name="T30" fmla="*/ 49 w 65"/>
                    <a:gd name="T31" fmla="*/ 21 h 37"/>
                    <a:gd name="T32" fmla="*/ 41 w 65"/>
                    <a:gd name="T33" fmla="*/ 25 h 37"/>
                    <a:gd name="T34" fmla="*/ 34 w 65"/>
                    <a:gd name="T35" fmla="*/ 25 h 37"/>
                    <a:gd name="T36" fmla="*/ 15 w 65"/>
                    <a:gd name="T37" fmla="*/ 14 h 37"/>
                    <a:gd name="T38" fmla="*/ 0 w 65"/>
                    <a:gd name="T39" fmla="*/ 0 h 37"/>
                    <a:gd name="T40" fmla="*/ 0 w 65"/>
                    <a:gd name="T41" fmla="*/ 0 h 3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5"/>
                    <a:gd name="T64" fmla="*/ 0 h 37"/>
                    <a:gd name="T65" fmla="*/ 65 w 65"/>
                    <a:gd name="T66" fmla="*/ 37 h 3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5" h="37">
                      <a:moveTo>
                        <a:pt x="0" y="0"/>
                      </a:moveTo>
                      <a:lnTo>
                        <a:pt x="0" y="3"/>
                      </a:lnTo>
                      <a:lnTo>
                        <a:pt x="0" y="11"/>
                      </a:lnTo>
                      <a:lnTo>
                        <a:pt x="0" y="18"/>
                      </a:lnTo>
                      <a:lnTo>
                        <a:pt x="4" y="36"/>
                      </a:lnTo>
                      <a:lnTo>
                        <a:pt x="8" y="36"/>
                      </a:lnTo>
                      <a:lnTo>
                        <a:pt x="8" y="21"/>
                      </a:lnTo>
                      <a:lnTo>
                        <a:pt x="12" y="21"/>
                      </a:lnTo>
                      <a:lnTo>
                        <a:pt x="15" y="21"/>
                      </a:lnTo>
                      <a:lnTo>
                        <a:pt x="34" y="36"/>
                      </a:lnTo>
                      <a:lnTo>
                        <a:pt x="60" y="32"/>
                      </a:lnTo>
                      <a:lnTo>
                        <a:pt x="64" y="32"/>
                      </a:lnTo>
                      <a:lnTo>
                        <a:pt x="64" y="29"/>
                      </a:lnTo>
                      <a:lnTo>
                        <a:pt x="56" y="25"/>
                      </a:lnTo>
                      <a:lnTo>
                        <a:pt x="49" y="21"/>
                      </a:lnTo>
                      <a:lnTo>
                        <a:pt x="41" y="25"/>
                      </a:lnTo>
                      <a:lnTo>
                        <a:pt x="34" y="25"/>
                      </a:lnTo>
                      <a:lnTo>
                        <a:pt x="15" y="14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6" name="Freeform 30"/>
                <p:cNvSpPr>
                  <a:spLocks/>
                </p:cNvSpPr>
                <p:nvPr/>
              </p:nvSpPr>
              <p:spPr bwMode="auto">
                <a:xfrm>
                  <a:off x="2780" y="3028"/>
                  <a:ext cx="60" cy="27"/>
                </a:xfrm>
                <a:custGeom>
                  <a:avLst/>
                  <a:gdLst>
                    <a:gd name="T0" fmla="*/ 41 w 60"/>
                    <a:gd name="T1" fmla="*/ 4 h 27"/>
                    <a:gd name="T2" fmla="*/ 0 w 60"/>
                    <a:gd name="T3" fmla="*/ 0 h 27"/>
                    <a:gd name="T4" fmla="*/ 7 w 60"/>
                    <a:gd name="T5" fmla="*/ 8 h 27"/>
                    <a:gd name="T6" fmla="*/ 22 w 60"/>
                    <a:gd name="T7" fmla="*/ 11 h 27"/>
                    <a:gd name="T8" fmla="*/ 41 w 60"/>
                    <a:gd name="T9" fmla="*/ 15 h 27"/>
                    <a:gd name="T10" fmla="*/ 48 w 60"/>
                    <a:gd name="T11" fmla="*/ 22 h 27"/>
                    <a:gd name="T12" fmla="*/ 59 w 60"/>
                    <a:gd name="T13" fmla="*/ 26 h 27"/>
                    <a:gd name="T14" fmla="*/ 59 w 60"/>
                    <a:gd name="T15" fmla="*/ 18 h 27"/>
                    <a:gd name="T16" fmla="*/ 41 w 60"/>
                    <a:gd name="T17" fmla="*/ 4 h 27"/>
                    <a:gd name="T18" fmla="*/ 41 w 60"/>
                    <a:gd name="T19" fmla="*/ 4 h 27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w 60"/>
                    <a:gd name="T31" fmla="*/ 0 h 27"/>
                    <a:gd name="T32" fmla="*/ 60 w 60"/>
                    <a:gd name="T33" fmla="*/ 27 h 27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T30" t="T31" r="T32" b="T33"/>
                  <a:pathLst>
                    <a:path w="60" h="27">
                      <a:moveTo>
                        <a:pt x="41" y="4"/>
                      </a:moveTo>
                      <a:lnTo>
                        <a:pt x="0" y="0"/>
                      </a:lnTo>
                      <a:lnTo>
                        <a:pt x="7" y="8"/>
                      </a:lnTo>
                      <a:lnTo>
                        <a:pt x="22" y="11"/>
                      </a:lnTo>
                      <a:lnTo>
                        <a:pt x="41" y="15"/>
                      </a:lnTo>
                      <a:lnTo>
                        <a:pt x="48" y="22"/>
                      </a:lnTo>
                      <a:lnTo>
                        <a:pt x="59" y="26"/>
                      </a:lnTo>
                      <a:lnTo>
                        <a:pt x="59" y="18"/>
                      </a:lnTo>
                      <a:lnTo>
                        <a:pt x="41" y="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7" name="Freeform 31"/>
                <p:cNvSpPr>
                  <a:spLocks/>
                </p:cNvSpPr>
                <p:nvPr/>
              </p:nvSpPr>
              <p:spPr bwMode="auto">
                <a:xfrm>
                  <a:off x="2865" y="3107"/>
                  <a:ext cx="38" cy="23"/>
                </a:xfrm>
                <a:custGeom>
                  <a:avLst/>
                  <a:gdLst>
                    <a:gd name="T0" fmla="*/ 4 w 38"/>
                    <a:gd name="T1" fmla="*/ 22 h 23"/>
                    <a:gd name="T2" fmla="*/ 11 w 38"/>
                    <a:gd name="T3" fmla="*/ 18 h 23"/>
                    <a:gd name="T4" fmla="*/ 19 w 38"/>
                    <a:gd name="T5" fmla="*/ 22 h 23"/>
                    <a:gd name="T6" fmla="*/ 26 w 38"/>
                    <a:gd name="T7" fmla="*/ 15 h 23"/>
                    <a:gd name="T8" fmla="*/ 37 w 38"/>
                    <a:gd name="T9" fmla="*/ 8 h 23"/>
                    <a:gd name="T10" fmla="*/ 37 w 38"/>
                    <a:gd name="T11" fmla="*/ 0 h 23"/>
                    <a:gd name="T12" fmla="*/ 34 w 38"/>
                    <a:gd name="T13" fmla="*/ 0 h 23"/>
                    <a:gd name="T14" fmla="*/ 26 w 38"/>
                    <a:gd name="T15" fmla="*/ 4 h 23"/>
                    <a:gd name="T16" fmla="*/ 15 w 38"/>
                    <a:gd name="T17" fmla="*/ 8 h 23"/>
                    <a:gd name="T18" fmla="*/ 23 w 38"/>
                    <a:gd name="T19" fmla="*/ 4 h 23"/>
                    <a:gd name="T20" fmla="*/ 19 w 38"/>
                    <a:gd name="T21" fmla="*/ 0 h 23"/>
                    <a:gd name="T22" fmla="*/ 15 w 38"/>
                    <a:gd name="T23" fmla="*/ 0 h 23"/>
                    <a:gd name="T24" fmla="*/ 8 w 38"/>
                    <a:gd name="T25" fmla="*/ 4 h 23"/>
                    <a:gd name="T26" fmla="*/ 8 w 38"/>
                    <a:gd name="T27" fmla="*/ 8 h 23"/>
                    <a:gd name="T28" fmla="*/ 0 w 38"/>
                    <a:gd name="T29" fmla="*/ 11 h 23"/>
                    <a:gd name="T30" fmla="*/ 4 w 38"/>
                    <a:gd name="T31" fmla="*/ 18 h 23"/>
                    <a:gd name="T32" fmla="*/ 4 w 38"/>
                    <a:gd name="T33" fmla="*/ 22 h 23"/>
                    <a:gd name="T34" fmla="*/ 4 w 38"/>
                    <a:gd name="T35" fmla="*/ 22 h 23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8"/>
                    <a:gd name="T55" fmla="*/ 0 h 23"/>
                    <a:gd name="T56" fmla="*/ 38 w 38"/>
                    <a:gd name="T57" fmla="*/ 23 h 23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8" h="23">
                      <a:moveTo>
                        <a:pt x="4" y="22"/>
                      </a:moveTo>
                      <a:lnTo>
                        <a:pt x="11" y="18"/>
                      </a:lnTo>
                      <a:lnTo>
                        <a:pt x="19" y="22"/>
                      </a:lnTo>
                      <a:lnTo>
                        <a:pt x="26" y="15"/>
                      </a:lnTo>
                      <a:lnTo>
                        <a:pt x="37" y="8"/>
                      </a:lnTo>
                      <a:lnTo>
                        <a:pt x="37" y="0"/>
                      </a:lnTo>
                      <a:lnTo>
                        <a:pt x="34" y="0"/>
                      </a:lnTo>
                      <a:lnTo>
                        <a:pt x="26" y="4"/>
                      </a:lnTo>
                      <a:lnTo>
                        <a:pt x="15" y="8"/>
                      </a:lnTo>
                      <a:lnTo>
                        <a:pt x="23" y="4"/>
                      </a:lnTo>
                      <a:lnTo>
                        <a:pt x="19" y="0"/>
                      </a:lnTo>
                      <a:lnTo>
                        <a:pt x="15" y="0"/>
                      </a:lnTo>
                      <a:lnTo>
                        <a:pt x="8" y="4"/>
                      </a:lnTo>
                      <a:lnTo>
                        <a:pt x="8" y="8"/>
                      </a:lnTo>
                      <a:lnTo>
                        <a:pt x="0" y="11"/>
                      </a:lnTo>
                      <a:lnTo>
                        <a:pt x="4" y="18"/>
                      </a:lnTo>
                      <a:lnTo>
                        <a:pt x="4" y="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2178" name="Freeform 32"/>
                <p:cNvSpPr>
                  <a:spLocks/>
                </p:cNvSpPr>
                <p:nvPr/>
              </p:nvSpPr>
              <p:spPr bwMode="auto">
                <a:xfrm>
                  <a:off x="2839" y="2993"/>
                  <a:ext cx="5" cy="8"/>
                </a:xfrm>
                <a:custGeom>
                  <a:avLst/>
                  <a:gdLst>
                    <a:gd name="T0" fmla="*/ 4 w 5"/>
                    <a:gd name="T1" fmla="*/ 7 h 8"/>
                    <a:gd name="T2" fmla="*/ 4 w 5"/>
                    <a:gd name="T3" fmla="*/ 3 h 8"/>
                    <a:gd name="T4" fmla="*/ 4 w 5"/>
                    <a:gd name="T5" fmla="*/ 0 h 8"/>
                    <a:gd name="T6" fmla="*/ 4 w 5"/>
                    <a:gd name="T7" fmla="*/ 0 h 8"/>
                    <a:gd name="T8" fmla="*/ 4 w 5"/>
                    <a:gd name="T9" fmla="*/ 0 h 8"/>
                    <a:gd name="T10" fmla="*/ 0 w 5"/>
                    <a:gd name="T11" fmla="*/ 3 h 8"/>
                    <a:gd name="T12" fmla="*/ 4 w 5"/>
                    <a:gd name="T13" fmla="*/ 7 h 8"/>
                    <a:gd name="T14" fmla="*/ 4 w 5"/>
                    <a:gd name="T15" fmla="*/ 7 h 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5"/>
                    <a:gd name="T25" fmla="*/ 0 h 8"/>
                    <a:gd name="T26" fmla="*/ 5 w 5"/>
                    <a:gd name="T27" fmla="*/ 8 h 8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5" h="8">
                      <a:moveTo>
                        <a:pt x="4" y="7"/>
                      </a:moveTo>
                      <a:lnTo>
                        <a:pt x="4" y="3"/>
                      </a:lnTo>
                      <a:lnTo>
                        <a:pt x="4" y="0"/>
                      </a:lnTo>
                      <a:lnTo>
                        <a:pt x="0" y="3"/>
                      </a:lnTo>
                      <a:lnTo>
                        <a:pt x="4" y="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</p:grpSp>
      <p:sp>
        <p:nvSpPr>
          <p:cNvPr id="92162" name="矩形 3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85" name="Group 33"/>
          <p:cNvGrpSpPr>
            <a:grpSpLocks/>
          </p:cNvGrpSpPr>
          <p:nvPr/>
        </p:nvGrpSpPr>
        <p:grpSpPr bwMode="auto">
          <a:xfrm>
            <a:off x="684213" y="260350"/>
            <a:ext cx="7920037" cy="6481763"/>
            <a:chOff x="2576" y="2312"/>
            <a:chExt cx="1585" cy="1153"/>
          </a:xfrm>
        </p:grpSpPr>
        <p:sp>
          <p:nvSpPr>
            <p:cNvPr id="93187" name="Freeform 34"/>
            <p:cNvSpPr>
              <a:spLocks/>
            </p:cNvSpPr>
            <p:nvPr/>
          </p:nvSpPr>
          <p:spPr bwMode="auto">
            <a:xfrm>
              <a:off x="3412" y="2318"/>
              <a:ext cx="580" cy="497"/>
            </a:xfrm>
            <a:custGeom>
              <a:avLst/>
              <a:gdLst>
                <a:gd name="T0" fmla="*/ 579 w 580"/>
                <a:gd name="T1" fmla="*/ 0 h 497"/>
                <a:gd name="T2" fmla="*/ 0 w 580"/>
                <a:gd name="T3" fmla="*/ 23 h 497"/>
                <a:gd name="T4" fmla="*/ 0 w 580"/>
                <a:gd name="T5" fmla="*/ 462 h 497"/>
                <a:gd name="T6" fmla="*/ 524 w 580"/>
                <a:gd name="T7" fmla="*/ 496 h 497"/>
                <a:gd name="T8" fmla="*/ 573 w 580"/>
                <a:gd name="T9" fmla="*/ 433 h 497"/>
                <a:gd name="T10" fmla="*/ 579 w 580"/>
                <a:gd name="T11" fmla="*/ 410 h 497"/>
                <a:gd name="T12" fmla="*/ 579 w 580"/>
                <a:gd name="T13" fmla="*/ 0 h 497"/>
                <a:gd name="T14" fmla="*/ 579 w 580"/>
                <a:gd name="T15" fmla="*/ 0 h 49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580"/>
                <a:gd name="T25" fmla="*/ 0 h 497"/>
                <a:gd name="T26" fmla="*/ 580 w 580"/>
                <a:gd name="T27" fmla="*/ 497 h 49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580" h="497">
                  <a:moveTo>
                    <a:pt x="579" y="0"/>
                  </a:moveTo>
                  <a:lnTo>
                    <a:pt x="0" y="23"/>
                  </a:lnTo>
                  <a:lnTo>
                    <a:pt x="0" y="462"/>
                  </a:lnTo>
                  <a:lnTo>
                    <a:pt x="524" y="496"/>
                  </a:lnTo>
                  <a:lnTo>
                    <a:pt x="573" y="433"/>
                  </a:lnTo>
                  <a:lnTo>
                    <a:pt x="579" y="410"/>
                  </a:lnTo>
                  <a:lnTo>
                    <a:pt x="57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3188" name="Group 35"/>
            <p:cNvGrpSpPr>
              <a:grpSpLocks/>
            </p:cNvGrpSpPr>
            <p:nvPr/>
          </p:nvGrpSpPr>
          <p:grpSpPr bwMode="auto">
            <a:xfrm>
              <a:off x="3390" y="2312"/>
              <a:ext cx="613" cy="526"/>
              <a:chOff x="3390" y="2312"/>
              <a:chExt cx="613" cy="526"/>
            </a:xfrm>
          </p:grpSpPr>
          <p:sp>
            <p:nvSpPr>
              <p:cNvPr id="93298" name="Freeform 36"/>
              <p:cNvSpPr>
                <a:spLocks/>
              </p:cNvSpPr>
              <p:nvPr/>
            </p:nvSpPr>
            <p:spPr bwMode="auto">
              <a:xfrm>
                <a:off x="3991" y="2312"/>
                <a:ext cx="12" cy="417"/>
              </a:xfrm>
              <a:custGeom>
                <a:avLst/>
                <a:gdLst>
                  <a:gd name="T0" fmla="*/ 11 w 12"/>
                  <a:gd name="T1" fmla="*/ 0 h 417"/>
                  <a:gd name="T2" fmla="*/ 0 w 12"/>
                  <a:gd name="T3" fmla="*/ 6 h 417"/>
                  <a:gd name="T4" fmla="*/ 0 w 12"/>
                  <a:gd name="T5" fmla="*/ 416 h 417"/>
                  <a:gd name="T6" fmla="*/ 11 w 12"/>
                  <a:gd name="T7" fmla="*/ 416 h 417"/>
                  <a:gd name="T8" fmla="*/ 11 w 12"/>
                  <a:gd name="T9" fmla="*/ 0 h 417"/>
                  <a:gd name="T10" fmla="*/ 11 w 12"/>
                  <a:gd name="T11" fmla="*/ 0 h 4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2"/>
                  <a:gd name="T19" fmla="*/ 0 h 417"/>
                  <a:gd name="T20" fmla="*/ 12 w 12"/>
                  <a:gd name="T21" fmla="*/ 417 h 41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2" h="417">
                    <a:moveTo>
                      <a:pt x="11" y="0"/>
                    </a:moveTo>
                    <a:lnTo>
                      <a:pt x="0" y="6"/>
                    </a:lnTo>
                    <a:lnTo>
                      <a:pt x="0" y="416"/>
                    </a:lnTo>
                    <a:lnTo>
                      <a:pt x="11" y="416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9" name="Freeform 37"/>
              <p:cNvSpPr>
                <a:spLocks/>
              </p:cNvSpPr>
              <p:nvPr/>
            </p:nvSpPr>
            <p:spPr bwMode="auto">
              <a:xfrm>
                <a:off x="3783" y="2802"/>
                <a:ext cx="154" cy="36"/>
              </a:xfrm>
              <a:custGeom>
                <a:avLst/>
                <a:gdLst>
                  <a:gd name="T0" fmla="*/ 0 w 154"/>
                  <a:gd name="T1" fmla="*/ 0 h 36"/>
                  <a:gd name="T2" fmla="*/ 11 w 154"/>
                  <a:gd name="T3" fmla="*/ 23 h 36"/>
                  <a:gd name="T4" fmla="*/ 153 w 154"/>
                  <a:gd name="T5" fmla="*/ 35 h 36"/>
                  <a:gd name="T6" fmla="*/ 153 w 154"/>
                  <a:gd name="T7" fmla="*/ 23 h 36"/>
                  <a:gd name="T8" fmla="*/ 153 w 154"/>
                  <a:gd name="T9" fmla="*/ 12 h 36"/>
                  <a:gd name="T10" fmla="*/ 0 w 154"/>
                  <a:gd name="T11" fmla="*/ 0 h 36"/>
                  <a:gd name="T12" fmla="*/ 0 w 154"/>
                  <a:gd name="T13" fmla="*/ 0 h 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54"/>
                  <a:gd name="T22" fmla="*/ 0 h 36"/>
                  <a:gd name="T23" fmla="*/ 154 w 154"/>
                  <a:gd name="T24" fmla="*/ 36 h 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54" h="36">
                    <a:moveTo>
                      <a:pt x="0" y="0"/>
                    </a:moveTo>
                    <a:lnTo>
                      <a:pt x="11" y="23"/>
                    </a:lnTo>
                    <a:lnTo>
                      <a:pt x="153" y="35"/>
                    </a:lnTo>
                    <a:lnTo>
                      <a:pt x="153" y="23"/>
                    </a:lnTo>
                    <a:lnTo>
                      <a:pt x="153" y="1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300" name="Freeform 38"/>
              <p:cNvSpPr>
                <a:spLocks/>
              </p:cNvSpPr>
              <p:nvPr/>
            </p:nvSpPr>
            <p:spPr bwMode="auto">
              <a:xfrm>
                <a:off x="3390" y="2312"/>
                <a:ext cx="613" cy="497"/>
              </a:xfrm>
              <a:custGeom>
                <a:avLst/>
                <a:gdLst>
                  <a:gd name="T0" fmla="*/ 612 w 613"/>
                  <a:gd name="T1" fmla="*/ 0 h 497"/>
                  <a:gd name="T2" fmla="*/ 0 w 613"/>
                  <a:gd name="T3" fmla="*/ 23 h 497"/>
                  <a:gd name="T4" fmla="*/ 0 w 613"/>
                  <a:gd name="T5" fmla="*/ 485 h 497"/>
                  <a:gd name="T6" fmla="*/ 125 w 613"/>
                  <a:gd name="T7" fmla="*/ 496 h 497"/>
                  <a:gd name="T8" fmla="*/ 131 w 613"/>
                  <a:gd name="T9" fmla="*/ 485 h 497"/>
                  <a:gd name="T10" fmla="*/ 131 w 613"/>
                  <a:gd name="T11" fmla="*/ 473 h 497"/>
                  <a:gd name="T12" fmla="*/ 22 w 613"/>
                  <a:gd name="T13" fmla="*/ 468 h 497"/>
                  <a:gd name="T14" fmla="*/ 22 w 613"/>
                  <a:gd name="T15" fmla="*/ 29 h 497"/>
                  <a:gd name="T16" fmla="*/ 601 w 613"/>
                  <a:gd name="T17" fmla="*/ 6 h 497"/>
                  <a:gd name="T18" fmla="*/ 612 w 613"/>
                  <a:gd name="T19" fmla="*/ 0 h 497"/>
                  <a:gd name="T20" fmla="*/ 612 w 613"/>
                  <a:gd name="T21" fmla="*/ 0 h 49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613"/>
                  <a:gd name="T34" fmla="*/ 0 h 497"/>
                  <a:gd name="T35" fmla="*/ 613 w 613"/>
                  <a:gd name="T36" fmla="*/ 497 h 49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613" h="497">
                    <a:moveTo>
                      <a:pt x="612" y="0"/>
                    </a:moveTo>
                    <a:lnTo>
                      <a:pt x="0" y="23"/>
                    </a:lnTo>
                    <a:lnTo>
                      <a:pt x="0" y="485"/>
                    </a:lnTo>
                    <a:lnTo>
                      <a:pt x="125" y="496"/>
                    </a:lnTo>
                    <a:lnTo>
                      <a:pt x="131" y="485"/>
                    </a:lnTo>
                    <a:lnTo>
                      <a:pt x="131" y="473"/>
                    </a:lnTo>
                    <a:lnTo>
                      <a:pt x="22" y="468"/>
                    </a:lnTo>
                    <a:lnTo>
                      <a:pt x="22" y="29"/>
                    </a:lnTo>
                    <a:lnTo>
                      <a:pt x="601" y="6"/>
                    </a:lnTo>
                    <a:lnTo>
                      <a:pt x="612" y="0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3189" name="Freeform 39"/>
            <p:cNvSpPr>
              <a:spLocks/>
            </p:cNvSpPr>
            <p:nvPr/>
          </p:nvSpPr>
          <p:spPr bwMode="auto">
            <a:xfrm>
              <a:off x="2997" y="2808"/>
              <a:ext cx="126" cy="110"/>
            </a:xfrm>
            <a:custGeom>
              <a:avLst/>
              <a:gdLst>
                <a:gd name="T0" fmla="*/ 0 w 126"/>
                <a:gd name="T1" fmla="*/ 0 h 110"/>
                <a:gd name="T2" fmla="*/ 125 w 126"/>
                <a:gd name="T3" fmla="*/ 0 h 110"/>
                <a:gd name="T4" fmla="*/ 125 w 126"/>
                <a:gd name="T5" fmla="*/ 109 h 110"/>
                <a:gd name="T6" fmla="*/ 0 w 126"/>
                <a:gd name="T7" fmla="*/ 109 h 110"/>
                <a:gd name="T8" fmla="*/ 0 w 126"/>
                <a:gd name="T9" fmla="*/ 0 h 1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26"/>
                <a:gd name="T16" fmla="*/ 0 h 110"/>
                <a:gd name="T17" fmla="*/ 126 w 126"/>
                <a:gd name="T18" fmla="*/ 110 h 1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26" h="110">
                  <a:moveTo>
                    <a:pt x="0" y="0"/>
                  </a:moveTo>
                  <a:lnTo>
                    <a:pt x="125" y="0"/>
                  </a:lnTo>
                  <a:lnTo>
                    <a:pt x="125" y="109"/>
                  </a:lnTo>
                  <a:lnTo>
                    <a:pt x="0" y="10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0" name="Freeform 40"/>
            <p:cNvSpPr>
              <a:spLocks/>
            </p:cNvSpPr>
            <p:nvPr/>
          </p:nvSpPr>
          <p:spPr bwMode="auto">
            <a:xfrm>
              <a:off x="2887" y="2597"/>
              <a:ext cx="138" cy="440"/>
            </a:xfrm>
            <a:custGeom>
              <a:avLst/>
              <a:gdLst>
                <a:gd name="T0" fmla="*/ 0 w 138"/>
                <a:gd name="T1" fmla="*/ 439 h 440"/>
                <a:gd name="T2" fmla="*/ 6 w 138"/>
                <a:gd name="T3" fmla="*/ 411 h 440"/>
                <a:gd name="T4" fmla="*/ 6 w 138"/>
                <a:gd name="T5" fmla="*/ 80 h 440"/>
                <a:gd name="T6" fmla="*/ 44 w 138"/>
                <a:gd name="T7" fmla="*/ 17 h 440"/>
                <a:gd name="T8" fmla="*/ 55 w 138"/>
                <a:gd name="T9" fmla="*/ 12 h 440"/>
                <a:gd name="T10" fmla="*/ 121 w 138"/>
                <a:gd name="T11" fmla="*/ 12 h 440"/>
                <a:gd name="T12" fmla="*/ 137 w 138"/>
                <a:gd name="T13" fmla="*/ 6 h 440"/>
                <a:gd name="T14" fmla="*/ 137 w 138"/>
                <a:gd name="T15" fmla="*/ 0 h 440"/>
                <a:gd name="T16" fmla="*/ 110 w 138"/>
                <a:gd name="T17" fmla="*/ 0 h 440"/>
                <a:gd name="T18" fmla="*/ 77 w 138"/>
                <a:gd name="T19" fmla="*/ 0 h 440"/>
                <a:gd name="T20" fmla="*/ 49 w 138"/>
                <a:gd name="T21" fmla="*/ 0 h 440"/>
                <a:gd name="T22" fmla="*/ 44 w 138"/>
                <a:gd name="T23" fmla="*/ 12 h 440"/>
                <a:gd name="T24" fmla="*/ 0 w 138"/>
                <a:gd name="T25" fmla="*/ 80 h 440"/>
                <a:gd name="T26" fmla="*/ 0 w 138"/>
                <a:gd name="T27" fmla="*/ 439 h 440"/>
                <a:gd name="T28" fmla="*/ 0 w 138"/>
                <a:gd name="T29" fmla="*/ 439 h 44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38"/>
                <a:gd name="T46" fmla="*/ 0 h 440"/>
                <a:gd name="T47" fmla="*/ 138 w 138"/>
                <a:gd name="T48" fmla="*/ 440 h 44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38" h="440">
                  <a:moveTo>
                    <a:pt x="0" y="439"/>
                  </a:moveTo>
                  <a:lnTo>
                    <a:pt x="6" y="411"/>
                  </a:lnTo>
                  <a:lnTo>
                    <a:pt x="6" y="80"/>
                  </a:lnTo>
                  <a:lnTo>
                    <a:pt x="44" y="17"/>
                  </a:lnTo>
                  <a:lnTo>
                    <a:pt x="55" y="12"/>
                  </a:lnTo>
                  <a:lnTo>
                    <a:pt x="121" y="12"/>
                  </a:lnTo>
                  <a:lnTo>
                    <a:pt x="137" y="6"/>
                  </a:lnTo>
                  <a:lnTo>
                    <a:pt x="137" y="0"/>
                  </a:lnTo>
                  <a:lnTo>
                    <a:pt x="110" y="0"/>
                  </a:lnTo>
                  <a:lnTo>
                    <a:pt x="77" y="0"/>
                  </a:lnTo>
                  <a:lnTo>
                    <a:pt x="49" y="0"/>
                  </a:lnTo>
                  <a:lnTo>
                    <a:pt x="44" y="12"/>
                  </a:lnTo>
                  <a:lnTo>
                    <a:pt x="0" y="80"/>
                  </a:lnTo>
                  <a:lnTo>
                    <a:pt x="0" y="439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1" name="Freeform 41"/>
            <p:cNvSpPr>
              <a:spLocks/>
            </p:cNvSpPr>
            <p:nvPr/>
          </p:nvSpPr>
          <p:spPr bwMode="auto">
            <a:xfrm>
              <a:off x="2887" y="3002"/>
              <a:ext cx="438" cy="58"/>
            </a:xfrm>
            <a:custGeom>
              <a:avLst/>
              <a:gdLst>
                <a:gd name="T0" fmla="*/ 437 w 438"/>
                <a:gd name="T1" fmla="*/ 23 h 58"/>
                <a:gd name="T2" fmla="*/ 421 w 438"/>
                <a:gd name="T3" fmla="*/ 6 h 58"/>
                <a:gd name="T4" fmla="*/ 415 w 438"/>
                <a:gd name="T5" fmla="*/ 6 h 58"/>
                <a:gd name="T6" fmla="*/ 405 w 438"/>
                <a:gd name="T7" fmla="*/ 6 h 58"/>
                <a:gd name="T8" fmla="*/ 224 w 438"/>
                <a:gd name="T9" fmla="*/ 29 h 58"/>
                <a:gd name="T10" fmla="*/ 208 w 438"/>
                <a:gd name="T11" fmla="*/ 29 h 58"/>
                <a:gd name="T12" fmla="*/ 11 w 438"/>
                <a:gd name="T13" fmla="*/ 17 h 58"/>
                <a:gd name="T14" fmla="*/ 60 w 438"/>
                <a:gd name="T15" fmla="*/ 6 h 58"/>
                <a:gd name="T16" fmla="*/ 49 w 438"/>
                <a:gd name="T17" fmla="*/ 0 h 58"/>
                <a:gd name="T18" fmla="*/ 28 w 438"/>
                <a:gd name="T19" fmla="*/ 0 h 58"/>
                <a:gd name="T20" fmla="*/ 6 w 438"/>
                <a:gd name="T21" fmla="*/ 6 h 58"/>
                <a:gd name="T22" fmla="*/ 0 w 438"/>
                <a:gd name="T23" fmla="*/ 34 h 58"/>
                <a:gd name="T24" fmla="*/ 110 w 438"/>
                <a:gd name="T25" fmla="*/ 46 h 58"/>
                <a:gd name="T26" fmla="*/ 213 w 438"/>
                <a:gd name="T27" fmla="*/ 57 h 58"/>
                <a:gd name="T28" fmla="*/ 328 w 438"/>
                <a:gd name="T29" fmla="*/ 40 h 58"/>
                <a:gd name="T30" fmla="*/ 437 w 438"/>
                <a:gd name="T31" fmla="*/ 23 h 58"/>
                <a:gd name="T32" fmla="*/ 437 w 438"/>
                <a:gd name="T33" fmla="*/ 23 h 5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38"/>
                <a:gd name="T52" fmla="*/ 0 h 58"/>
                <a:gd name="T53" fmla="*/ 438 w 438"/>
                <a:gd name="T54" fmla="*/ 58 h 5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38" h="58">
                  <a:moveTo>
                    <a:pt x="437" y="23"/>
                  </a:moveTo>
                  <a:lnTo>
                    <a:pt x="421" y="6"/>
                  </a:lnTo>
                  <a:lnTo>
                    <a:pt x="415" y="6"/>
                  </a:lnTo>
                  <a:lnTo>
                    <a:pt x="405" y="6"/>
                  </a:lnTo>
                  <a:lnTo>
                    <a:pt x="224" y="29"/>
                  </a:lnTo>
                  <a:lnTo>
                    <a:pt x="208" y="29"/>
                  </a:lnTo>
                  <a:lnTo>
                    <a:pt x="11" y="17"/>
                  </a:lnTo>
                  <a:lnTo>
                    <a:pt x="60" y="6"/>
                  </a:lnTo>
                  <a:lnTo>
                    <a:pt x="49" y="0"/>
                  </a:lnTo>
                  <a:lnTo>
                    <a:pt x="28" y="0"/>
                  </a:lnTo>
                  <a:lnTo>
                    <a:pt x="6" y="6"/>
                  </a:lnTo>
                  <a:lnTo>
                    <a:pt x="0" y="34"/>
                  </a:lnTo>
                  <a:lnTo>
                    <a:pt x="110" y="46"/>
                  </a:lnTo>
                  <a:lnTo>
                    <a:pt x="213" y="57"/>
                  </a:lnTo>
                  <a:lnTo>
                    <a:pt x="328" y="40"/>
                  </a:lnTo>
                  <a:lnTo>
                    <a:pt x="437" y="2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2" name="Freeform 42"/>
            <p:cNvSpPr>
              <a:spLocks/>
            </p:cNvSpPr>
            <p:nvPr/>
          </p:nvSpPr>
          <p:spPr bwMode="auto">
            <a:xfrm>
              <a:off x="2887" y="3031"/>
              <a:ext cx="438" cy="166"/>
            </a:xfrm>
            <a:custGeom>
              <a:avLst/>
              <a:gdLst>
                <a:gd name="T0" fmla="*/ 22 w 438"/>
                <a:gd name="T1" fmla="*/ 62 h 166"/>
                <a:gd name="T2" fmla="*/ 28 w 438"/>
                <a:gd name="T3" fmla="*/ 68 h 166"/>
                <a:gd name="T4" fmla="*/ 44 w 438"/>
                <a:gd name="T5" fmla="*/ 79 h 166"/>
                <a:gd name="T6" fmla="*/ 66 w 438"/>
                <a:gd name="T7" fmla="*/ 114 h 166"/>
                <a:gd name="T8" fmla="*/ 71 w 438"/>
                <a:gd name="T9" fmla="*/ 131 h 166"/>
                <a:gd name="T10" fmla="*/ 186 w 438"/>
                <a:gd name="T11" fmla="*/ 165 h 166"/>
                <a:gd name="T12" fmla="*/ 213 w 438"/>
                <a:gd name="T13" fmla="*/ 159 h 166"/>
                <a:gd name="T14" fmla="*/ 213 w 438"/>
                <a:gd name="T15" fmla="*/ 85 h 166"/>
                <a:gd name="T16" fmla="*/ 219 w 438"/>
                <a:gd name="T17" fmla="*/ 85 h 166"/>
                <a:gd name="T18" fmla="*/ 219 w 438"/>
                <a:gd name="T19" fmla="*/ 159 h 166"/>
                <a:gd name="T20" fmla="*/ 372 w 438"/>
                <a:gd name="T21" fmla="*/ 131 h 166"/>
                <a:gd name="T22" fmla="*/ 372 w 438"/>
                <a:gd name="T23" fmla="*/ 114 h 166"/>
                <a:gd name="T24" fmla="*/ 372 w 438"/>
                <a:gd name="T25" fmla="*/ 108 h 166"/>
                <a:gd name="T26" fmla="*/ 394 w 438"/>
                <a:gd name="T27" fmla="*/ 62 h 166"/>
                <a:gd name="T28" fmla="*/ 432 w 438"/>
                <a:gd name="T29" fmla="*/ 51 h 166"/>
                <a:gd name="T30" fmla="*/ 437 w 438"/>
                <a:gd name="T31" fmla="*/ 0 h 166"/>
                <a:gd name="T32" fmla="*/ 328 w 438"/>
                <a:gd name="T33" fmla="*/ 17 h 166"/>
                <a:gd name="T34" fmla="*/ 213 w 438"/>
                <a:gd name="T35" fmla="*/ 39 h 166"/>
                <a:gd name="T36" fmla="*/ 104 w 438"/>
                <a:gd name="T37" fmla="*/ 22 h 166"/>
                <a:gd name="T38" fmla="*/ 0 w 438"/>
                <a:gd name="T39" fmla="*/ 17 h 166"/>
                <a:gd name="T40" fmla="*/ 22 w 438"/>
                <a:gd name="T41" fmla="*/ 62 h 166"/>
                <a:gd name="T42" fmla="*/ 22 w 438"/>
                <a:gd name="T43" fmla="*/ 62 h 16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38"/>
                <a:gd name="T67" fmla="*/ 0 h 166"/>
                <a:gd name="T68" fmla="*/ 438 w 438"/>
                <a:gd name="T69" fmla="*/ 166 h 16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38" h="166">
                  <a:moveTo>
                    <a:pt x="22" y="62"/>
                  </a:moveTo>
                  <a:lnTo>
                    <a:pt x="28" y="68"/>
                  </a:lnTo>
                  <a:lnTo>
                    <a:pt x="44" y="79"/>
                  </a:lnTo>
                  <a:lnTo>
                    <a:pt x="66" y="114"/>
                  </a:lnTo>
                  <a:lnTo>
                    <a:pt x="71" y="131"/>
                  </a:lnTo>
                  <a:lnTo>
                    <a:pt x="186" y="165"/>
                  </a:lnTo>
                  <a:lnTo>
                    <a:pt x="213" y="159"/>
                  </a:lnTo>
                  <a:lnTo>
                    <a:pt x="213" y="85"/>
                  </a:lnTo>
                  <a:lnTo>
                    <a:pt x="219" y="85"/>
                  </a:lnTo>
                  <a:lnTo>
                    <a:pt x="219" y="159"/>
                  </a:lnTo>
                  <a:lnTo>
                    <a:pt x="372" y="131"/>
                  </a:lnTo>
                  <a:lnTo>
                    <a:pt x="372" y="114"/>
                  </a:lnTo>
                  <a:lnTo>
                    <a:pt x="372" y="108"/>
                  </a:lnTo>
                  <a:lnTo>
                    <a:pt x="394" y="62"/>
                  </a:lnTo>
                  <a:lnTo>
                    <a:pt x="432" y="51"/>
                  </a:lnTo>
                  <a:lnTo>
                    <a:pt x="437" y="0"/>
                  </a:lnTo>
                  <a:lnTo>
                    <a:pt x="328" y="17"/>
                  </a:lnTo>
                  <a:lnTo>
                    <a:pt x="213" y="39"/>
                  </a:lnTo>
                  <a:lnTo>
                    <a:pt x="104" y="22"/>
                  </a:lnTo>
                  <a:lnTo>
                    <a:pt x="0" y="17"/>
                  </a:lnTo>
                  <a:lnTo>
                    <a:pt x="22" y="62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3" name="Freeform 43"/>
            <p:cNvSpPr>
              <a:spLocks/>
            </p:cNvSpPr>
            <p:nvPr/>
          </p:nvSpPr>
          <p:spPr bwMode="auto">
            <a:xfrm>
              <a:off x="2887" y="3025"/>
              <a:ext cx="438" cy="46"/>
            </a:xfrm>
            <a:custGeom>
              <a:avLst/>
              <a:gdLst>
                <a:gd name="T0" fmla="*/ 0 w 438"/>
                <a:gd name="T1" fmla="*/ 23 h 46"/>
                <a:gd name="T2" fmla="*/ 110 w 438"/>
                <a:gd name="T3" fmla="*/ 28 h 46"/>
                <a:gd name="T4" fmla="*/ 219 w 438"/>
                <a:gd name="T5" fmla="*/ 45 h 46"/>
                <a:gd name="T6" fmla="*/ 328 w 438"/>
                <a:gd name="T7" fmla="*/ 23 h 46"/>
                <a:gd name="T8" fmla="*/ 437 w 438"/>
                <a:gd name="T9" fmla="*/ 6 h 46"/>
                <a:gd name="T10" fmla="*/ 437 w 438"/>
                <a:gd name="T11" fmla="*/ 0 h 46"/>
                <a:gd name="T12" fmla="*/ 328 w 438"/>
                <a:gd name="T13" fmla="*/ 17 h 46"/>
                <a:gd name="T14" fmla="*/ 213 w 438"/>
                <a:gd name="T15" fmla="*/ 34 h 46"/>
                <a:gd name="T16" fmla="*/ 110 w 438"/>
                <a:gd name="T17" fmla="*/ 23 h 46"/>
                <a:gd name="T18" fmla="*/ 0 w 438"/>
                <a:gd name="T19" fmla="*/ 11 h 46"/>
                <a:gd name="T20" fmla="*/ 0 w 438"/>
                <a:gd name="T21" fmla="*/ 23 h 46"/>
                <a:gd name="T22" fmla="*/ 0 w 438"/>
                <a:gd name="T23" fmla="*/ 23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38"/>
                <a:gd name="T37" fmla="*/ 0 h 46"/>
                <a:gd name="T38" fmla="*/ 438 w 438"/>
                <a:gd name="T39" fmla="*/ 46 h 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38" h="46">
                  <a:moveTo>
                    <a:pt x="0" y="23"/>
                  </a:moveTo>
                  <a:lnTo>
                    <a:pt x="110" y="28"/>
                  </a:lnTo>
                  <a:lnTo>
                    <a:pt x="219" y="45"/>
                  </a:lnTo>
                  <a:lnTo>
                    <a:pt x="328" y="23"/>
                  </a:lnTo>
                  <a:lnTo>
                    <a:pt x="437" y="6"/>
                  </a:lnTo>
                  <a:lnTo>
                    <a:pt x="437" y="0"/>
                  </a:lnTo>
                  <a:lnTo>
                    <a:pt x="328" y="17"/>
                  </a:lnTo>
                  <a:lnTo>
                    <a:pt x="213" y="34"/>
                  </a:lnTo>
                  <a:lnTo>
                    <a:pt x="110" y="23"/>
                  </a:lnTo>
                  <a:lnTo>
                    <a:pt x="0" y="11"/>
                  </a:lnTo>
                  <a:lnTo>
                    <a:pt x="0" y="23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4" name="Freeform 44"/>
            <p:cNvSpPr>
              <a:spLocks/>
            </p:cNvSpPr>
            <p:nvPr/>
          </p:nvSpPr>
          <p:spPr bwMode="auto">
            <a:xfrm>
              <a:off x="2893" y="2580"/>
              <a:ext cx="247" cy="429"/>
            </a:xfrm>
            <a:custGeom>
              <a:avLst/>
              <a:gdLst>
                <a:gd name="T0" fmla="*/ 0 w 247"/>
                <a:gd name="T1" fmla="*/ 428 h 429"/>
                <a:gd name="T2" fmla="*/ 16 w 247"/>
                <a:gd name="T3" fmla="*/ 422 h 429"/>
                <a:gd name="T4" fmla="*/ 16 w 247"/>
                <a:gd name="T5" fmla="*/ 103 h 429"/>
                <a:gd name="T6" fmla="*/ 54 w 247"/>
                <a:gd name="T7" fmla="*/ 46 h 429"/>
                <a:gd name="T8" fmla="*/ 104 w 247"/>
                <a:gd name="T9" fmla="*/ 46 h 429"/>
                <a:gd name="T10" fmla="*/ 125 w 247"/>
                <a:gd name="T11" fmla="*/ 46 h 429"/>
                <a:gd name="T12" fmla="*/ 125 w 247"/>
                <a:gd name="T13" fmla="*/ 46 h 429"/>
                <a:gd name="T14" fmla="*/ 125 w 247"/>
                <a:gd name="T15" fmla="*/ 46 h 429"/>
                <a:gd name="T16" fmla="*/ 125 w 247"/>
                <a:gd name="T17" fmla="*/ 46 h 429"/>
                <a:gd name="T18" fmla="*/ 125 w 247"/>
                <a:gd name="T19" fmla="*/ 51 h 429"/>
                <a:gd name="T20" fmla="*/ 125 w 247"/>
                <a:gd name="T21" fmla="*/ 51 h 429"/>
                <a:gd name="T22" fmla="*/ 136 w 247"/>
                <a:gd name="T23" fmla="*/ 68 h 429"/>
                <a:gd name="T24" fmla="*/ 142 w 247"/>
                <a:gd name="T25" fmla="*/ 80 h 429"/>
                <a:gd name="T26" fmla="*/ 158 w 247"/>
                <a:gd name="T27" fmla="*/ 80 h 429"/>
                <a:gd name="T28" fmla="*/ 164 w 247"/>
                <a:gd name="T29" fmla="*/ 80 h 429"/>
                <a:gd name="T30" fmla="*/ 180 w 247"/>
                <a:gd name="T31" fmla="*/ 80 h 429"/>
                <a:gd name="T32" fmla="*/ 246 w 247"/>
                <a:gd name="T33" fmla="*/ 80 h 429"/>
                <a:gd name="T34" fmla="*/ 246 w 247"/>
                <a:gd name="T35" fmla="*/ 74 h 429"/>
                <a:gd name="T36" fmla="*/ 240 w 247"/>
                <a:gd name="T37" fmla="*/ 68 h 429"/>
                <a:gd name="T38" fmla="*/ 240 w 247"/>
                <a:gd name="T39" fmla="*/ 57 h 429"/>
                <a:gd name="T40" fmla="*/ 235 w 247"/>
                <a:gd name="T41" fmla="*/ 51 h 429"/>
                <a:gd name="T42" fmla="*/ 235 w 247"/>
                <a:gd name="T43" fmla="*/ 46 h 429"/>
                <a:gd name="T44" fmla="*/ 229 w 247"/>
                <a:gd name="T45" fmla="*/ 46 h 429"/>
                <a:gd name="T46" fmla="*/ 224 w 247"/>
                <a:gd name="T47" fmla="*/ 34 h 429"/>
                <a:gd name="T48" fmla="*/ 224 w 247"/>
                <a:gd name="T49" fmla="*/ 23 h 429"/>
                <a:gd name="T50" fmla="*/ 229 w 247"/>
                <a:gd name="T51" fmla="*/ 23 h 429"/>
                <a:gd name="T52" fmla="*/ 235 w 247"/>
                <a:gd name="T53" fmla="*/ 23 h 429"/>
                <a:gd name="T54" fmla="*/ 235 w 247"/>
                <a:gd name="T55" fmla="*/ 17 h 429"/>
                <a:gd name="T56" fmla="*/ 235 w 247"/>
                <a:gd name="T57" fmla="*/ 11 h 429"/>
                <a:gd name="T58" fmla="*/ 235 w 247"/>
                <a:gd name="T59" fmla="*/ 6 h 429"/>
                <a:gd name="T60" fmla="*/ 235 w 247"/>
                <a:gd name="T61" fmla="*/ 0 h 429"/>
                <a:gd name="T62" fmla="*/ 147 w 247"/>
                <a:gd name="T63" fmla="*/ 6 h 429"/>
                <a:gd name="T64" fmla="*/ 142 w 247"/>
                <a:gd name="T65" fmla="*/ 23 h 429"/>
                <a:gd name="T66" fmla="*/ 125 w 247"/>
                <a:gd name="T67" fmla="*/ 23 h 429"/>
                <a:gd name="T68" fmla="*/ 115 w 247"/>
                <a:gd name="T69" fmla="*/ 29 h 429"/>
                <a:gd name="T70" fmla="*/ 49 w 247"/>
                <a:gd name="T71" fmla="*/ 29 h 429"/>
                <a:gd name="T72" fmla="*/ 38 w 247"/>
                <a:gd name="T73" fmla="*/ 34 h 429"/>
                <a:gd name="T74" fmla="*/ 0 w 247"/>
                <a:gd name="T75" fmla="*/ 97 h 429"/>
                <a:gd name="T76" fmla="*/ 0 w 247"/>
                <a:gd name="T77" fmla="*/ 428 h 429"/>
                <a:gd name="T78" fmla="*/ 0 w 247"/>
                <a:gd name="T79" fmla="*/ 428 h 429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47"/>
                <a:gd name="T121" fmla="*/ 0 h 429"/>
                <a:gd name="T122" fmla="*/ 247 w 247"/>
                <a:gd name="T123" fmla="*/ 429 h 429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47" h="429">
                  <a:moveTo>
                    <a:pt x="0" y="428"/>
                  </a:moveTo>
                  <a:lnTo>
                    <a:pt x="16" y="422"/>
                  </a:lnTo>
                  <a:lnTo>
                    <a:pt x="16" y="103"/>
                  </a:lnTo>
                  <a:lnTo>
                    <a:pt x="54" y="46"/>
                  </a:lnTo>
                  <a:lnTo>
                    <a:pt x="104" y="46"/>
                  </a:lnTo>
                  <a:lnTo>
                    <a:pt x="125" y="46"/>
                  </a:lnTo>
                  <a:lnTo>
                    <a:pt x="125" y="51"/>
                  </a:lnTo>
                  <a:lnTo>
                    <a:pt x="136" y="68"/>
                  </a:lnTo>
                  <a:lnTo>
                    <a:pt x="142" y="80"/>
                  </a:lnTo>
                  <a:lnTo>
                    <a:pt x="158" y="80"/>
                  </a:lnTo>
                  <a:lnTo>
                    <a:pt x="164" y="80"/>
                  </a:lnTo>
                  <a:lnTo>
                    <a:pt x="180" y="80"/>
                  </a:lnTo>
                  <a:lnTo>
                    <a:pt x="246" y="80"/>
                  </a:lnTo>
                  <a:lnTo>
                    <a:pt x="246" y="74"/>
                  </a:lnTo>
                  <a:lnTo>
                    <a:pt x="240" y="68"/>
                  </a:lnTo>
                  <a:lnTo>
                    <a:pt x="240" y="57"/>
                  </a:lnTo>
                  <a:lnTo>
                    <a:pt x="235" y="51"/>
                  </a:lnTo>
                  <a:lnTo>
                    <a:pt x="235" y="46"/>
                  </a:lnTo>
                  <a:lnTo>
                    <a:pt x="229" y="46"/>
                  </a:lnTo>
                  <a:lnTo>
                    <a:pt x="224" y="34"/>
                  </a:lnTo>
                  <a:lnTo>
                    <a:pt x="224" y="23"/>
                  </a:lnTo>
                  <a:lnTo>
                    <a:pt x="229" y="23"/>
                  </a:lnTo>
                  <a:lnTo>
                    <a:pt x="235" y="23"/>
                  </a:lnTo>
                  <a:lnTo>
                    <a:pt x="235" y="17"/>
                  </a:lnTo>
                  <a:lnTo>
                    <a:pt x="235" y="11"/>
                  </a:lnTo>
                  <a:lnTo>
                    <a:pt x="235" y="6"/>
                  </a:lnTo>
                  <a:lnTo>
                    <a:pt x="235" y="0"/>
                  </a:lnTo>
                  <a:lnTo>
                    <a:pt x="147" y="6"/>
                  </a:lnTo>
                  <a:lnTo>
                    <a:pt x="142" y="23"/>
                  </a:lnTo>
                  <a:lnTo>
                    <a:pt x="125" y="23"/>
                  </a:lnTo>
                  <a:lnTo>
                    <a:pt x="115" y="29"/>
                  </a:lnTo>
                  <a:lnTo>
                    <a:pt x="49" y="29"/>
                  </a:lnTo>
                  <a:lnTo>
                    <a:pt x="38" y="34"/>
                  </a:lnTo>
                  <a:lnTo>
                    <a:pt x="0" y="97"/>
                  </a:lnTo>
                  <a:lnTo>
                    <a:pt x="0" y="428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5" name="Freeform 45"/>
            <p:cNvSpPr>
              <a:spLocks/>
            </p:cNvSpPr>
            <p:nvPr/>
          </p:nvSpPr>
          <p:spPr bwMode="auto">
            <a:xfrm>
              <a:off x="2898" y="2956"/>
              <a:ext cx="395" cy="76"/>
            </a:xfrm>
            <a:custGeom>
              <a:avLst/>
              <a:gdLst>
                <a:gd name="T0" fmla="*/ 394 w 395"/>
                <a:gd name="T1" fmla="*/ 52 h 76"/>
                <a:gd name="T2" fmla="*/ 394 w 395"/>
                <a:gd name="T3" fmla="*/ 12 h 76"/>
                <a:gd name="T4" fmla="*/ 394 w 395"/>
                <a:gd name="T5" fmla="*/ 12 h 76"/>
                <a:gd name="T6" fmla="*/ 230 w 395"/>
                <a:gd name="T7" fmla="*/ 0 h 76"/>
                <a:gd name="T8" fmla="*/ 55 w 395"/>
                <a:gd name="T9" fmla="*/ 12 h 76"/>
                <a:gd name="T10" fmla="*/ 44 w 395"/>
                <a:gd name="T11" fmla="*/ 18 h 76"/>
                <a:gd name="T12" fmla="*/ 33 w 395"/>
                <a:gd name="T13" fmla="*/ 18 h 76"/>
                <a:gd name="T14" fmla="*/ 33 w 395"/>
                <a:gd name="T15" fmla="*/ 35 h 76"/>
                <a:gd name="T16" fmla="*/ 230 w 395"/>
                <a:gd name="T17" fmla="*/ 46 h 76"/>
                <a:gd name="T18" fmla="*/ 252 w 395"/>
                <a:gd name="T19" fmla="*/ 46 h 76"/>
                <a:gd name="T20" fmla="*/ 252 w 395"/>
                <a:gd name="T21" fmla="*/ 29 h 76"/>
                <a:gd name="T22" fmla="*/ 142 w 395"/>
                <a:gd name="T23" fmla="*/ 23 h 76"/>
                <a:gd name="T24" fmla="*/ 208 w 395"/>
                <a:gd name="T25" fmla="*/ 23 h 76"/>
                <a:gd name="T26" fmla="*/ 252 w 395"/>
                <a:gd name="T27" fmla="*/ 29 h 76"/>
                <a:gd name="T28" fmla="*/ 252 w 395"/>
                <a:gd name="T29" fmla="*/ 29 h 76"/>
                <a:gd name="T30" fmla="*/ 252 w 395"/>
                <a:gd name="T31" fmla="*/ 29 h 76"/>
                <a:gd name="T32" fmla="*/ 290 w 395"/>
                <a:gd name="T33" fmla="*/ 23 h 76"/>
                <a:gd name="T34" fmla="*/ 355 w 395"/>
                <a:gd name="T35" fmla="*/ 18 h 76"/>
                <a:gd name="T36" fmla="*/ 252 w 395"/>
                <a:gd name="T37" fmla="*/ 29 h 76"/>
                <a:gd name="T38" fmla="*/ 252 w 395"/>
                <a:gd name="T39" fmla="*/ 46 h 76"/>
                <a:gd name="T40" fmla="*/ 273 w 395"/>
                <a:gd name="T41" fmla="*/ 46 h 76"/>
                <a:gd name="T42" fmla="*/ 273 w 395"/>
                <a:gd name="T43" fmla="*/ 63 h 76"/>
                <a:gd name="T44" fmla="*/ 230 w 395"/>
                <a:gd name="T45" fmla="*/ 69 h 76"/>
                <a:gd name="T46" fmla="*/ 49 w 395"/>
                <a:gd name="T47" fmla="*/ 52 h 76"/>
                <a:gd name="T48" fmla="*/ 0 w 395"/>
                <a:gd name="T49" fmla="*/ 63 h 76"/>
                <a:gd name="T50" fmla="*/ 197 w 395"/>
                <a:gd name="T51" fmla="*/ 75 h 76"/>
                <a:gd name="T52" fmla="*/ 213 w 395"/>
                <a:gd name="T53" fmla="*/ 75 h 76"/>
                <a:gd name="T54" fmla="*/ 394 w 395"/>
                <a:gd name="T55" fmla="*/ 52 h 76"/>
                <a:gd name="T56" fmla="*/ 394 w 395"/>
                <a:gd name="T57" fmla="*/ 52 h 7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395"/>
                <a:gd name="T88" fmla="*/ 0 h 76"/>
                <a:gd name="T89" fmla="*/ 395 w 395"/>
                <a:gd name="T90" fmla="*/ 76 h 7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395" h="76">
                  <a:moveTo>
                    <a:pt x="394" y="52"/>
                  </a:moveTo>
                  <a:lnTo>
                    <a:pt x="394" y="12"/>
                  </a:lnTo>
                  <a:lnTo>
                    <a:pt x="230" y="0"/>
                  </a:lnTo>
                  <a:lnTo>
                    <a:pt x="55" y="12"/>
                  </a:lnTo>
                  <a:lnTo>
                    <a:pt x="44" y="18"/>
                  </a:lnTo>
                  <a:lnTo>
                    <a:pt x="33" y="18"/>
                  </a:lnTo>
                  <a:lnTo>
                    <a:pt x="33" y="35"/>
                  </a:lnTo>
                  <a:lnTo>
                    <a:pt x="230" y="46"/>
                  </a:lnTo>
                  <a:lnTo>
                    <a:pt x="252" y="46"/>
                  </a:lnTo>
                  <a:lnTo>
                    <a:pt x="252" y="29"/>
                  </a:lnTo>
                  <a:lnTo>
                    <a:pt x="142" y="23"/>
                  </a:lnTo>
                  <a:lnTo>
                    <a:pt x="208" y="23"/>
                  </a:lnTo>
                  <a:lnTo>
                    <a:pt x="252" y="29"/>
                  </a:lnTo>
                  <a:lnTo>
                    <a:pt x="290" y="23"/>
                  </a:lnTo>
                  <a:lnTo>
                    <a:pt x="355" y="18"/>
                  </a:lnTo>
                  <a:lnTo>
                    <a:pt x="252" y="29"/>
                  </a:lnTo>
                  <a:lnTo>
                    <a:pt x="252" y="46"/>
                  </a:lnTo>
                  <a:lnTo>
                    <a:pt x="273" y="46"/>
                  </a:lnTo>
                  <a:lnTo>
                    <a:pt x="273" y="63"/>
                  </a:lnTo>
                  <a:lnTo>
                    <a:pt x="230" y="69"/>
                  </a:lnTo>
                  <a:lnTo>
                    <a:pt x="49" y="52"/>
                  </a:lnTo>
                  <a:lnTo>
                    <a:pt x="0" y="63"/>
                  </a:lnTo>
                  <a:lnTo>
                    <a:pt x="197" y="75"/>
                  </a:lnTo>
                  <a:lnTo>
                    <a:pt x="213" y="75"/>
                  </a:lnTo>
                  <a:lnTo>
                    <a:pt x="394" y="52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6" name="Freeform 46"/>
            <p:cNvSpPr>
              <a:spLocks/>
            </p:cNvSpPr>
            <p:nvPr/>
          </p:nvSpPr>
          <p:spPr bwMode="auto">
            <a:xfrm>
              <a:off x="2926" y="2951"/>
              <a:ext cx="377" cy="58"/>
            </a:xfrm>
            <a:custGeom>
              <a:avLst/>
              <a:gdLst>
                <a:gd name="T0" fmla="*/ 213 w 377"/>
                <a:gd name="T1" fmla="*/ 0 h 58"/>
                <a:gd name="T2" fmla="*/ 38 w 377"/>
                <a:gd name="T3" fmla="*/ 11 h 58"/>
                <a:gd name="T4" fmla="*/ 0 w 377"/>
                <a:gd name="T5" fmla="*/ 17 h 58"/>
                <a:gd name="T6" fmla="*/ 0 w 377"/>
                <a:gd name="T7" fmla="*/ 23 h 58"/>
                <a:gd name="T8" fmla="*/ 0 w 377"/>
                <a:gd name="T9" fmla="*/ 40 h 58"/>
                <a:gd name="T10" fmla="*/ 5 w 377"/>
                <a:gd name="T11" fmla="*/ 40 h 58"/>
                <a:gd name="T12" fmla="*/ 5 w 377"/>
                <a:gd name="T13" fmla="*/ 23 h 58"/>
                <a:gd name="T14" fmla="*/ 21 w 377"/>
                <a:gd name="T15" fmla="*/ 23 h 58"/>
                <a:gd name="T16" fmla="*/ 27 w 377"/>
                <a:gd name="T17" fmla="*/ 17 h 58"/>
                <a:gd name="T18" fmla="*/ 202 w 377"/>
                <a:gd name="T19" fmla="*/ 5 h 58"/>
                <a:gd name="T20" fmla="*/ 366 w 377"/>
                <a:gd name="T21" fmla="*/ 17 h 58"/>
                <a:gd name="T22" fmla="*/ 366 w 377"/>
                <a:gd name="T23" fmla="*/ 17 h 58"/>
                <a:gd name="T24" fmla="*/ 366 w 377"/>
                <a:gd name="T25" fmla="*/ 57 h 58"/>
                <a:gd name="T26" fmla="*/ 376 w 377"/>
                <a:gd name="T27" fmla="*/ 57 h 58"/>
                <a:gd name="T28" fmla="*/ 376 w 377"/>
                <a:gd name="T29" fmla="*/ 51 h 58"/>
                <a:gd name="T30" fmla="*/ 376 w 377"/>
                <a:gd name="T31" fmla="*/ 17 h 58"/>
                <a:gd name="T32" fmla="*/ 371 w 377"/>
                <a:gd name="T33" fmla="*/ 11 h 58"/>
                <a:gd name="T34" fmla="*/ 229 w 377"/>
                <a:gd name="T35" fmla="*/ 0 h 58"/>
                <a:gd name="T36" fmla="*/ 213 w 377"/>
                <a:gd name="T37" fmla="*/ 0 h 58"/>
                <a:gd name="T38" fmla="*/ 213 w 377"/>
                <a:gd name="T39" fmla="*/ 0 h 5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77"/>
                <a:gd name="T61" fmla="*/ 0 h 58"/>
                <a:gd name="T62" fmla="*/ 377 w 377"/>
                <a:gd name="T63" fmla="*/ 58 h 5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77" h="58">
                  <a:moveTo>
                    <a:pt x="213" y="0"/>
                  </a:moveTo>
                  <a:lnTo>
                    <a:pt x="38" y="11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40"/>
                  </a:lnTo>
                  <a:lnTo>
                    <a:pt x="5" y="40"/>
                  </a:lnTo>
                  <a:lnTo>
                    <a:pt x="5" y="23"/>
                  </a:lnTo>
                  <a:lnTo>
                    <a:pt x="21" y="23"/>
                  </a:lnTo>
                  <a:lnTo>
                    <a:pt x="27" y="17"/>
                  </a:lnTo>
                  <a:lnTo>
                    <a:pt x="202" y="5"/>
                  </a:lnTo>
                  <a:lnTo>
                    <a:pt x="366" y="17"/>
                  </a:lnTo>
                  <a:lnTo>
                    <a:pt x="366" y="57"/>
                  </a:lnTo>
                  <a:lnTo>
                    <a:pt x="376" y="57"/>
                  </a:lnTo>
                  <a:lnTo>
                    <a:pt x="376" y="51"/>
                  </a:lnTo>
                  <a:lnTo>
                    <a:pt x="376" y="17"/>
                  </a:lnTo>
                  <a:lnTo>
                    <a:pt x="371" y="11"/>
                  </a:lnTo>
                  <a:lnTo>
                    <a:pt x="229" y="0"/>
                  </a:lnTo>
                  <a:lnTo>
                    <a:pt x="213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7" name="Freeform 47"/>
            <p:cNvSpPr>
              <a:spLocks/>
            </p:cNvSpPr>
            <p:nvPr/>
          </p:nvSpPr>
          <p:spPr bwMode="auto">
            <a:xfrm>
              <a:off x="2909" y="2626"/>
              <a:ext cx="110" cy="377"/>
            </a:xfrm>
            <a:custGeom>
              <a:avLst/>
              <a:gdLst>
                <a:gd name="T0" fmla="*/ 109 w 110"/>
                <a:gd name="T1" fmla="*/ 0 h 377"/>
                <a:gd name="T2" fmla="*/ 109 w 110"/>
                <a:gd name="T3" fmla="*/ 0 h 377"/>
                <a:gd name="T4" fmla="*/ 88 w 110"/>
                <a:gd name="T5" fmla="*/ 0 h 377"/>
                <a:gd name="T6" fmla="*/ 38 w 110"/>
                <a:gd name="T7" fmla="*/ 0 h 377"/>
                <a:gd name="T8" fmla="*/ 0 w 110"/>
                <a:gd name="T9" fmla="*/ 57 h 377"/>
                <a:gd name="T10" fmla="*/ 0 w 110"/>
                <a:gd name="T11" fmla="*/ 376 h 377"/>
                <a:gd name="T12" fmla="*/ 27 w 110"/>
                <a:gd name="T13" fmla="*/ 376 h 377"/>
                <a:gd name="T14" fmla="*/ 17 w 110"/>
                <a:gd name="T15" fmla="*/ 365 h 377"/>
                <a:gd name="T16" fmla="*/ 17 w 110"/>
                <a:gd name="T17" fmla="*/ 348 h 377"/>
                <a:gd name="T18" fmla="*/ 11 w 110"/>
                <a:gd name="T19" fmla="*/ 57 h 377"/>
                <a:gd name="T20" fmla="*/ 44 w 110"/>
                <a:gd name="T21" fmla="*/ 5 h 377"/>
                <a:gd name="T22" fmla="*/ 77 w 110"/>
                <a:gd name="T23" fmla="*/ 5 h 377"/>
                <a:gd name="T24" fmla="*/ 109 w 110"/>
                <a:gd name="T25" fmla="*/ 5 h 377"/>
                <a:gd name="T26" fmla="*/ 109 w 110"/>
                <a:gd name="T27" fmla="*/ 0 h 377"/>
                <a:gd name="T28" fmla="*/ 109 w 110"/>
                <a:gd name="T29" fmla="*/ 0 h 37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10"/>
                <a:gd name="T46" fmla="*/ 0 h 377"/>
                <a:gd name="T47" fmla="*/ 110 w 110"/>
                <a:gd name="T48" fmla="*/ 377 h 37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10" h="377">
                  <a:moveTo>
                    <a:pt x="109" y="0"/>
                  </a:moveTo>
                  <a:lnTo>
                    <a:pt x="109" y="0"/>
                  </a:lnTo>
                  <a:lnTo>
                    <a:pt x="88" y="0"/>
                  </a:lnTo>
                  <a:lnTo>
                    <a:pt x="38" y="0"/>
                  </a:lnTo>
                  <a:lnTo>
                    <a:pt x="0" y="57"/>
                  </a:lnTo>
                  <a:lnTo>
                    <a:pt x="0" y="376"/>
                  </a:lnTo>
                  <a:lnTo>
                    <a:pt x="27" y="376"/>
                  </a:lnTo>
                  <a:lnTo>
                    <a:pt x="17" y="365"/>
                  </a:lnTo>
                  <a:lnTo>
                    <a:pt x="17" y="348"/>
                  </a:lnTo>
                  <a:lnTo>
                    <a:pt x="11" y="57"/>
                  </a:lnTo>
                  <a:lnTo>
                    <a:pt x="44" y="5"/>
                  </a:lnTo>
                  <a:lnTo>
                    <a:pt x="77" y="5"/>
                  </a:lnTo>
                  <a:lnTo>
                    <a:pt x="109" y="5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8" name="Freeform 48"/>
            <p:cNvSpPr>
              <a:spLocks/>
            </p:cNvSpPr>
            <p:nvPr/>
          </p:nvSpPr>
          <p:spPr bwMode="auto">
            <a:xfrm>
              <a:off x="2920" y="2631"/>
              <a:ext cx="356" cy="344"/>
            </a:xfrm>
            <a:custGeom>
              <a:avLst/>
              <a:gdLst>
                <a:gd name="T0" fmla="*/ 339 w 356"/>
                <a:gd name="T1" fmla="*/ 149 h 344"/>
                <a:gd name="T2" fmla="*/ 344 w 356"/>
                <a:gd name="T3" fmla="*/ 132 h 344"/>
                <a:gd name="T4" fmla="*/ 295 w 356"/>
                <a:gd name="T5" fmla="*/ 132 h 344"/>
                <a:gd name="T6" fmla="*/ 273 w 356"/>
                <a:gd name="T7" fmla="*/ 120 h 344"/>
                <a:gd name="T8" fmla="*/ 273 w 356"/>
                <a:gd name="T9" fmla="*/ 132 h 344"/>
                <a:gd name="T10" fmla="*/ 262 w 356"/>
                <a:gd name="T11" fmla="*/ 126 h 344"/>
                <a:gd name="T12" fmla="*/ 251 w 356"/>
                <a:gd name="T13" fmla="*/ 143 h 344"/>
                <a:gd name="T14" fmla="*/ 251 w 356"/>
                <a:gd name="T15" fmla="*/ 114 h 344"/>
                <a:gd name="T16" fmla="*/ 240 w 356"/>
                <a:gd name="T17" fmla="*/ 114 h 344"/>
                <a:gd name="T18" fmla="*/ 219 w 356"/>
                <a:gd name="T19" fmla="*/ 132 h 344"/>
                <a:gd name="T20" fmla="*/ 202 w 356"/>
                <a:gd name="T21" fmla="*/ 132 h 344"/>
                <a:gd name="T22" fmla="*/ 186 w 356"/>
                <a:gd name="T23" fmla="*/ 120 h 344"/>
                <a:gd name="T24" fmla="*/ 180 w 356"/>
                <a:gd name="T25" fmla="*/ 86 h 344"/>
                <a:gd name="T26" fmla="*/ 169 w 356"/>
                <a:gd name="T27" fmla="*/ 52 h 344"/>
                <a:gd name="T28" fmla="*/ 164 w 356"/>
                <a:gd name="T29" fmla="*/ 40 h 344"/>
                <a:gd name="T30" fmla="*/ 175 w 356"/>
                <a:gd name="T31" fmla="*/ 103 h 344"/>
                <a:gd name="T32" fmla="*/ 180 w 356"/>
                <a:gd name="T33" fmla="*/ 109 h 344"/>
                <a:gd name="T34" fmla="*/ 180 w 356"/>
                <a:gd name="T35" fmla="*/ 114 h 344"/>
                <a:gd name="T36" fmla="*/ 186 w 356"/>
                <a:gd name="T37" fmla="*/ 126 h 344"/>
                <a:gd name="T38" fmla="*/ 186 w 356"/>
                <a:gd name="T39" fmla="*/ 149 h 344"/>
                <a:gd name="T40" fmla="*/ 202 w 356"/>
                <a:gd name="T41" fmla="*/ 223 h 344"/>
                <a:gd name="T42" fmla="*/ 208 w 356"/>
                <a:gd name="T43" fmla="*/ 303 h 344"/>
                <a:gd name="T44" fmla="*/ 208 w 356"/>
                <a:gd name="T45" fmla="*/ 280 h 344"/>
                <a:gd name="T46" fmla="*/ 191 w 356"/>
                <a:gd name="T47" fmla="*/ 263 h 344"/>
                <a:gd name="T48" fmla="*/ 180 w 356"/>
                <a:gd name="T49" fmla="*/ 257 h 344"/>
                <a:gd name="T50" fmla="*/ 164 w 356"/>
                <a:gd name="T51" fmla="*/ 274 h 344"/>
                <a:gd name="T52" fmla="*/ 131 w 356"/>
                <a:gd name="T53" fmla="*/ 268 h 344"/>
                <a:gd name="T54" fmla="*/ 142 w 356"/>
                <a:gd name="T55" fmla="*/ 246 h 344"/>
                <a:gd name="T56" fmla="*/ 169 w 356"/>
                <a:gd name="T57" fmla="*/ 257 h 344"/>
                <a:gd name="T58" fmla="*/ 153 w 356"/>
                <a:gd name="T59" fmla="*/ 240 h 344"/>
                <a:gd name="T60" fmla="*/ 137 w 356"/>
                <a:gd name="T61" fmla="*/ 234 h 344"/>
                <a:gd name="T62" fmla="*/ 120 w 356"/>
                <a:gd name="T63" fmla="*/ 217 h 344"/>
                <a:gd name="T64" fmla="*/ 98 w 356"/>
                <a:gd name="T65" fmla="*/ 211 h 344"/>
                <a:gd name="T66" fmla="*/ 88 w 356"/>
                <a:gd name="T67" fmla="*/ 223 h 344"/>
                <a:gd name="T68" fmla="*/ 82 w 356"/>
                <a:gd name="T69" fmla="*/ 217 h 344"/>
                <a:gd name="T70" fmla="*/ 88 w 356"/>
                <a:gd name="T71" fmla="*/ 200 h 344"/>
                <a:gd name="T72" fmla="*/ 104 w 356"/>
                <a:gd name="T73" fmla="*/ 189 h 344"/>
                <a:gd name="T74" fmla="*/ 93 w 356"/>
                <a:gd name="T75" fmla="*/ 92 h 344"/>
                <a:gd name="T76" fmla="*/ 55 w 356"/>
                <a:gd name="T77" fmla="*/ 0 h 344"/>
                <a:gd name="T78" fmla="*/ 0 w 356"/>
                <a:gd name="T79" fmla="*/ 52 h 344"/>
                <a:gd name="T80" fmla="*/ 6 w 356"/>
                <a:gd name="T81" fmla="*/ 337 h 344"/>
                <a:gd name="T82" fmla="*/ 219 w 356"/>
                <a:gd name="T83" fmla="*/ 320 h 344"/>
                <a:gd name="T84" fmla="*/ 213 w 356"/>
                <a:gd name="T85" fmla="*/ 286 h 344"/>
                <a:gd name="T86" fmla="*/ 202 w 356"/>
                <a:gd name="T87" fmla="*/ 177 h 344"/>
                <a:gd name="T88" fmla="*/ 219 w 356"/>
                <a:gd name="T89" fmla="*/ 183 h 344"/>
                <a:gd name="T90" fmla="*/ 279 w 356"/>
                <a:gd name="T91" fmla="*/ 171 h 344"/>
                <a:gd name="T92" fmla="*/ 355 w 356"/>
                <a:gd name="T93" fmla="*/ 166 h 344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356"/>
                <a:gd name="T142" fmla="*/ 0 h 344"/>
                <a:gd name="T143" fmla="*/ 356 w 356"/>
                <a:gd name="T144" fmla="*/ 344 h 344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356" h="344">
                  <a:moveTo>
                    <a:pt x="355" y="166"/>
                  </a:moveTo>
                  <a:lnTo>
                    <a:pt x="339" y="149"/>
                  </a:lnTo>
                  <a:lnTo>
                    <a:pt x="339" y="143"/>
                  </a:lnTo>
                  <a:lnTo>
                    <a:pt x="344" y="132"/>
                  </a:lnTo>
                  <a:lnTo>
                    <a:pt x="339" y="126"/>
                  </a:lnTo>
                  <a:lnTo>
                    <a:pt x="295" y="132"/>
                  </a:lnTo>
                  <a:lnTo>
                    <a:pt x="273" y="114"/>
                  </a:lnTo>
                  <a:lnTo>
                    <a:pt x="273" y="120"/>
                  </a:lnTo>
                  <a:lnTo>
                    <a:pt x="268" y="114"/>
                  </a:lnTo>
                  <a:lnTo>
                    <a:pt x="273" y="132"/>
                  </a:lnTo>
                  <a:lnTo>
                    <a:pt x="268" y="137"/>
                  </a:lnTo>
                  <a:lnTo>
                    <a:pt x="262" y="126"/>
                  </a:lnTo>
                  <a:lnTo>
                    <a:pt x="257" y="143"/>
                  </a:lnTo>
                  <a:lnTo>
                    <a:pt x="251" y="143"/>
                  </a:lnTo>
                  <a:lnTo>
                    <a:pt x="240" y="143"/>
                  </a:lnTo>
                  <a:lnTo>
                    <a:pt x="251" y="114"/>
                  </a:lnTo>
                  <a:lnTo>
                    <a:pt x="246" y="114"/>
                  </a:lnTo>
                  <a:lnTo>
                    <a:pt x="240" y="114"/>
                  </a:lnTo>
                  <a:lnTo>
                    <a:pt x="219" y="143"/>
                  </a:lnTo>
                  <a:lnTo>
                    <a:pt x="219" y="132"/>
                  </a:lnTo>
                  <a:lnTo>
                    <a:pt x="208" y="137"/>
                  </a:lnTo>
                  <a:lnTo>
                    <a:pt x="202" y="132"/>
                  </a:lnTo>
                  <a:lnTo>
                    <a:pt x="197" y="126"/>
                  </a:lnTo>
                  <a:lnTo>
                    <a:pt x="186" y="120"/>
                  </a:lnTo>
                  <a:lnTo>
                    <a:pt x="186" y="109"/>
                  </a:lnTo>
                  <a:lnTo>
                    <a:pt x="180" y="86"/>
                  </a:lnTo>
                  <a:lnTo>
                    <a:pt x="175" y="69"/>
                  </a:lnTo>
                  <a:lnTo>
                    <a:pt x="169" y="52"/>
                  </a:lnTo>
                  <a:lnTo>
                    <a:pt x="169" y="46"/>
                  </a:lnTo>
                  <a:lnTo>
                    <a:pt x="164" y="40"/>
                  </a:lnTo>
                  <a:lnTo>
                    <a:pt x="164" y="75"/>
                  </a:lnTo>
                  <a:lnTo>
                    <a:pt x="175" y="103"/>
                  </a:lnTo>
                  <a:lnTo>
                    <a:pt x="180" y="109"/>
                  </a:lnTo>
                  <a:lnTo>
                    <a:pt x="180" y="114"/>
                  </a:lnTo>
                  <a:lnTo>
                    <a:pt x="180" y="120"/>
                  </a:lnTo>
                  <a:lnTo>
                    <a:pt x="186" y="126"/>
                  </a:lnTo>
                  <a:lnTo>
                    <a:pt x="186" y="137"/>
                  </a:lnTo>
                  <a:lnTo>
                    <a:pt x="186" y="149"/>
                  </a:lnTo>
                  <a:lnTo>
                    <a:pt x="186" y="160"/>
                  </a:lnTo>
                  <a:lnTo>
                    <a:pt x="202" y="223"/>
                  </a:lnTo>
                  <a:lnTo>
                    <a:pt x="208" y="280"/>
                  </a:lnTo>
                  <a:lnTo>
                    <a:pt x="208" y="303"/>
                  </a:lnTo>
                  <a:lnTo>
                    <a:pt x="208" y="297"/>
                  </a:lnTo>
                  <a:lnTo>
                    <a:pt x="208" y="280"/>
                  </a:lnTo>
                  <a:lnTo>
                    <a:pt x="202" y="263"/>
                  </a:lnTo>
                  <a:lnTo>
                    <a:pt x="191" y="263"/>
                  </a:lnTo>
                  <a:lnTo>
                    <a:pt x="186" y="263"/>
                  </a:lnTo>
                  <a:lnTo>
                    <a:pt x="180" y="257"/>
                  </a:lnTo>
                  <a:lnTo>
                    <a:pt x="175" y="257"/>
                  </a:lnTo>
                  <a:lnTo>
                    <a:pt x="164" y="274"/>
                  </a:lnTo>
                  <a:lnTo>
                    <a:pt x="148" y="280"/>
                  </a:lnTo>
                  <a:lnTo>
                    <a:pt x="131" y="268"/>
                  </a:lnTo>
                  <a:lnTo>
                    <a:pt x="126" y="257"/>
                  </a:lnTo>
                  <a:lnTo>
                    <a:pt x="142" y="246"/>
                  </a:lnTo>
                  <a:lnTo>
                    <a:pt x="148" y="257"/>
                  </a:lnTo>
                  <a:lnTo>
                    <a:pt x="169" y="257"/>
                  </a:lnTo>
                  <a:lnTo>
                    <a:pt x="164" y="246"/>
                  </a:lnTo>
                  <a:lnTo>
                    <a:pt x="153" y="240"/>
                  </a:lnTo>
                  <a:lnTo>
                    <a:pt x="142" y="234"/>
                  </a:lnTo>
                  <a:lnTo>
                    <a:pt x="137" y="234"/>
                  </a:lnTo>
                  <a:lnTo>
                    <a:pt x="126" y="223"/>
                  </a:lnTo>
                  <a:lnTo>
                    <a:pt x="120" y="217"/>
                  </a:lnTo>
                  <a:lnTo>
                    <a:pt x="104" y="211"/>
                  </a:lnTo>
                  <a:lnTo>
                    <a:pt x="98" y="211"/>
                  </a:lnTo>
                  <a:lnTo>
                    <a:pt x="88" y="211"/>
                  </a:lnTo>
                  <a:lnTo>
                    <a:pt x="88" y="223"/>
                  </a:lnTo>
                  <a:lnTo>
                    <a:pt x="82" y="228"/>
                  </a:lnTo>
                  <a:lnTo>
                    <a:pt x="82" y="217"/>
                  </a:lnTo>
                  <a:lnTo>
                    <a:pt x="82" y="211"/>
                  </a:lnTo>
                  <a:lnTo>
                    <a:pt x="88" y="200"/>
                  </a:lnTo>
                  <a:lnTo>
                    <a:pt x="98" y="194"/>
                  </a:lnTo>
                  <a:lnTo>
                    <a:pt x="104" y="189"/>
                  </a:lnTo>
                  <a:lnTo>
                    <a:pt x="120" y="189"/>
                  </a:lnTo>
                  <a:lnTo>
                    <a:pt x="93" y="92"/>
                  </a:lnTo>
                  <a:lnTo>
                    <a:pt x="77" y="46"/>
                  </a:lnTo>
                  <a:lnTo>
                    <a:pt x="55" y="0"/>
                  </a:lnTo>
                  <a:lnTo>
                    <a:pt x="33" y="0"/>
                  </a:lnTo>
                  <a:lnTo>
                    <a:pt x="0" y="52"/>
                  </a:lnTo>
                  <a:lnTo>
                    <a:pt x="6" y="343"/>
                  </a:lnTo>
                  <a:lnTo>
                    <a:pt x="6" y="337"/>
                  </a:lnTo>
                  <a:lnTo>
                    <a:pt x="44" y="331"/>
                  </a:lnTo>
                  <a:lnTo>
                    <a:pt x="219" y="320"/>
                  </a:lnTo>
                  <a:lnTo>
                    <a:pt x="219" y="303"/>
                  </a:lnTo>
                  <a:lnTo>
                    <a:pt x="213" y="286"/>
                  </a:lnTo>
                  <a:lnTo>
                    <a:pt x="208" y="234"/>
                  </a:lnTo>
                  <a:lnTo>
                    <a:pt x="202" y="177"/>
                  </a:lnTo>
                  <a:lnTo>
                    <a:pt x="208" y="177"/>
                  </a:lnTo>
                  <a:lnTo>
                    <a:pt x="219" y="183"/>
                  </a:lnTo>
                  <a:lnTo>
                    <a:pt x="251" y="177"/>
                  </a:lnTo>
                  <a:lnTo>
                    <a:pt x="279" y="171"/>
                  </a:lnTo>
                  <a:lnTo>
                    <a:pt x="317" y="166"/>
                  </a:lnTo>
                  <a:lnTo>
                    <a:pt x="355" y="166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199" name="Freeform 49"/>
            <p:cNvSpPr>
              <a:spLocks/>
            </p:cNvSpPr>
            <p:nvPr/>
          </p:nvSpPr>
          <p:spPr bwMode="auto">
            <a:xfrm>
              <a:off x="2926" y="2974"/>
              <a:ext cx="328" cy="52"/>
            </a:xfrm>
            <a:custGeom>
              <a:avLst/>
              <a:gdLst>
                <a:gd name="T0" fmla="*/ 0 w 328"/>
                <a:gd name="T1" fmla="*/ 17 h 52"/>
                <a:gd name="T2" fmla="*/ 5 w 328"/>
                <a:gd name="T3" fmla="*/ 28 h 52"/>
                <a:gd name="T4" fmla="*/ 21 w 328"/>
                <a:gd name="T5" fmla="*/ 34 h 52"/>
                <a:gd name="T6" fmla="*/ 202 w 328"/>
                <a:gd name="T7" fmla="*/ 51 h 52"/>
                <a:gd name="T8" fmla="*/ 245 w 328"/>
                <a:gd name="T9" fmla="*/ 45 h 52"/>
                <a:gd name="T10" fmla="*/ 245 w 328"/>
                <a:gd name="T11" fmla="*/ 28 h 52"/>
                <a:gd name="T12" fmla="*/ 224 w 328"/>
                <a:gd name="T13" fmla="*/ 28 h 52"/>
                <a:gd name="T14" fmla="*/ 224 w 328"/>
                <a:gd name="T15" fmla="*/ 11 h 52"/>
                <a:gd name="T16" fmla="*/ 327 w 328"/>
                <a:gd name="T17" fmla="*/ 0 h 52"/>
                <a:gd name="T18" fmla="*/ 262 w 328"/>
                <a:gd name="T19" fmla="*/ 5 h 52"/>
                <a:gd name="T20" fmla="*/ 224 w 328"/>
                <a:gd name="T21" fmla="*/ 11 h 52"/>
                <a:gd name="T22" fmla="*/ 224 w 328"/>
                <a:gd name="T23" fmla="*/ 11 h 52"/>
                <a:gd name="T24" fmla="*/ 224 w 328"/>
                <a:gd name="T25" fmla="*/ 11 h 52"/>
                <a:gd name="T26" fmla="*/ 180 w 328"/>
                <a:gd name="T27" fmla="*/ 5 h 52"/>
                <a:gd name="T28" fmla="*/ 114 w 328"/>
                <a:gd name="T29" fmla="*/ 5 h 52"/>
                <a:gd name="T30" fmla="*/ 224 w 328"/>
                <a:gd name="T31" fmla="*/ 11 h 52"/>
                <a:gd name="T32" fmla="*/ 224 w 328"/>
                <a:gd name="T33" fmla="*/ 28 h 52"/>
                <a:gd name="T34" fmla="*/ 202 w 328"/>
                <a:gd name="T35" fmla="*/ 28 h 52"/>
                <a:gd name="T36" fmla="*/ 5 w 328"/>
                <a:gd name="T37" fmla="*/ 17 h 52"/>
                <a:gd name="T38" fmla="*/ 0 w 328"/>
                <a:gd name="T39" fmla="*/ 17 h 52"/>
                <a:gd name="T40" fmla="*/ 0 w 328"/>
                <a:gd name="T41" fmla="*/ 17 h 5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28"/>
                <a:gd name="T64" fmla="*/ 0 h 52"/>
                <a:gd name="T65" fmla="*/ 328 w 328"/>
                <a:gd name="T66" fmla="*/ 52 h 5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28" h="52">
                  <a:moveTo>
                    <a:pt x="0" y="17"/>
                  </a:moveTo>
                  <a:lnTo>
                    <a:pt x="5" y="28"/>
                  </a:lnTo>
                  <a:lnTo>
                    <a:pt x="21" y="34"/>
                  </a:lnTo>
                  <a:lnTo>
                    <a:pt x="202" y="51"/>
                  </a:lnTo>
                  <a:lnTo>
                    <a:pt x="245" y="45"/>
                  </a:lnTo>
                  <a:lnTo>
                    <a:pt x="245" y="28"/>
                  </a:lnTo>
                  <a:lnTo>
                    <a:pt x="224" y="28"/>
                  </a:lnTo>
                  <a:lnTo>
                    <a:pt x="224" y="11"/>
                  </a:lnTo>
                  <a:lnTo>
                    <a:pt x="327" y="0"/>
                  </a:lnTo>
                  <a:lnTo>
                    <a:pt x="262" y="5"/>
                  </a:lnTo>
                  <a:lnTo>
                    <a:pt x="224" y="11"/>
                  </a:lnTo>
                  <a:lnTo>
                    <a:pt x="180" y="5"/>
                  </a:lnTo>
                  <a:lnTo>
                    <a:pt x="114" y="5"/>
                  </a:lnTo>
                  <a:lnTo>
                    <a:pt x="224" y="11"/>
                  </a:lnTo>
                  <a:lnTo>
                    <a:pt x="224" y="28"/>
                  </a:lnTo>
                  <a:lnTo>
                    <a:pt x="202" y="28"/>
                  </a:lnTo>
                  <a:lnTo>
                    <a:pt x="5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0" name="Freeform 50"/>
            <p:cNvSpPr>
              <a:spLocks/>
            </p:cNvSpPr>
            <p:nvPr/>
          </p:nvSpPr>
          <p:spPr bwMode="auto">
            <a:xfrm>
              <a:off x="2860" y="2569"/>
              <a:ext cx="105" cy="274"/>
            </a:xfrm>
            <a:custGeom>
              <a:avLst/>
              <a:gdLst>
                <a:gd name="T0" fmla="*/ 0 w 105"/>
                <a:gd name="T1" fmla="*/ 211 h 274"/>
                <a:gd name="T2" fmla="*/ 5 w 105"/>
                <a:gd name="T3" fmla="*/ 228 h 274"/>
                <a:gd name="T4" fmla="*/ 0 w 105"/>
                <a:gd name="T5" fmla="*/ 245 h 274"/>
                <a:gd name="T6" fmla="*/ 5 w 105"/>
                <a:gd name="T7" fmla="*/ 251 h 274"/>
                <a:gd name="T8" fmla="*/ 16 w 105"/>
                <a:gd name="T9" fmla="*/ 262 h 274"/>
                <a:gd name="T10" fmla="*/ 27 w 105"/>
                <a:gd name="T11" fmla="*/ 273 h 274"/>
                <a:gd name="T12" fmla="*/ 27 w 105"/>
                <a:gd name="T13" fmla="*/ 108 h 274"/>
                <a:gd name="T14" fmla="*/ 71 w 105"/>
                <a:gd name="T15" fmla="*/ 40 h 274"/>
                <a:gd name="T16" fmla="*/ 76 w 105"/>
                <a:gd name="T17" fmla="*/ 28 h 274"/>
                <a:gd name="T18" fmla="*/ 104 w 105"/>
                <a:gd name="T19" fmla="*/ 28 h 274"/>
                <a:gd name="T20" fmla="*/ 104 w 105"/>
                <a:gd name="T21" fmla="*/ 22 h 274"/>
                <a:gd name="T22" fmla="*/ 93 w 105"/>
                <a:gd name="T23" fmla="*/ 5 h 274"/>
                <a:gd name="T24" fmla="*/ 93 w 105"/>
                <a:gd name="T25" fmla="*/ 0 h 274"/>
                <a:gd name="T26" fmla="*/ 82 w 105"/>
                <a:gd name="T27" fmla="*/ 17 h 274"/>
                <a:gd name="T28" fmla="*/ 38 w 105"/>
                <a:gd name="T29" fmla="*/ 40 h 274"/>
                <a:gd name="T30" fmla="*/ 22 w 105"/>
                <a:gd name="T31" fmla="*/ 68 h 274"/>
                <a:gd name="T32" fmla="*/ 11 w 105"/>
                <a:gd name="T33" fmla="*/ 108 h 274"/>
                <a:gd name="T34" fmla="*/ 5 w 105"/>
                <a:gd name="T35" fmla="*/ 159 h 274"/>
                <a:gd name="T36" fmla="*/ 0 w 105"/>
                <a:gd name="T37" fmla="*/ 199 h 274"/>
                <a:gd name="T38" fmla="*/ 0 w 105"/>
                <a:gd name="T39" fmla="*/ 211 h 274"/>
                <a:gd name="T40" fmla="*/ 0 w 105"/>
                <a:gd name="T41" fmla="*/ 211 h 2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5"/>
                <a:gd name="T64" fmla="*/ 0 h 274"/>
                <a:gd name="T65" fmla="*/ 105 w 105"/>
                <a:gd name="T66" fmla="*/ 274 h 27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5" h="274">
                  <a:moveTo>
                    <a:pt x="0" y="211"/>
                  </a:moveTo>
                  <a:lnTo>
                    <a:pt x="5" y="228"/>
                  </a:lnTo>
                  <a:lnTo>
                    <a:pt x="0" y="245"/>
                  </a:lnTo>
                  <a:lnTo>
                    <a:pt x="5" y="251"/>
                  </a:lnTo>
                  <a:lnTo>
                    <a:pt x="16" y="262"/>
                  </a:lnTo>
                  <a:lnTo>
                    <a:pt x="27" y="273"/>
                  </a:lnTo>
                  <a:lnTo>
                    <a:pt x="27" y="108"/>
                  </a:lnTo>
                  <a:lnTo>
                    <a:pt x="71" y="40"/>
                  </a:lnTo>
                  <a:lnTo>
                    <a:pt x="76" y="28"/>
                  </a:lnTo>
                  <a:lnTo>
                    <a:pt x="104" y="28"/>
                  </a:lnTo>
                  <a:lnTo>
                    <a:pt x="104" y="22"/>
                  </a:lnTo>
                  <a:lnTo>
                    <a:pt x="93" y="5"/>
                  </a:lnTo>
                  <a:lnTo>
                    <a:pt x="93" y="0"/>
                  </a:lnTo>
                  <a:lnTo>
                    <a:pt x="82" y="17"/>
                  </a:lnTo>
                  <a:lnTo>
                    <a:pt x="38" y="40"/>
                  </a:lnTo>
                  <a:lnTo>
                    <a:pt x="22" y="68"/>
                  </a:lnTo>
                  <a:lnTo>
                    <a:pt x="11" y="108"/>
                  </a:lnTo>
                  <a:lnTo>
                    <a:pt x="5" y="159"/>
                  </a:lnTo>
                  <a:lnTo>
                    <a:pt x="0" y="199"/>
                  </a:lnTo>
                  <a:lnTo>
                    <a:pt x="0" y="211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1" name="Freeform 51"/>
            <p:cNvSpPr>
              <a:spLocks/>
            </p:cNvSpPr>
            <p:nvPr/>
          </p:nvSpPr>
          <p:spPr bwMode="auto">
            <a:xfrm>
              <a:off x="3051" y="2660"/>
              <a:ext cx="78" cy="275"/>
            </a:xfrm>
            <a:custGeom>
              <a:avLst/>
              <a:gdLst>
                <a:gd name="T0" fmla="*/ 33 w 78"/>
                <a:gd name="T1" fmla="*/ 11 h 275"/>
                <a:gd name="T2" fmla="*/ 6 w 78"/>
                <a:gd name="T3" fmla="*/ 0 h 275"/>
                <a:gd name="T4" fmla="*/ 0 w 78"/>
                <a:gd name="T5" fmla="*/ 0 h 275"/>
                <a:gd name="T6" fmla="*/ 38 w 78"/>
                <a:gd name="T7" fmla="*/ 108 h 275"/>
                <a:gd name="T8" fmla="*/ 71 w 78"/>
                <a:gd name="T9" fmla="*/ 228 h 275"/>
                <a:gd name="T10" fmla="*/ 71 w 78"/>
                <a:gd name="T11" fmla="*/ 239 h 275"/>
                <a:gd name="T12" fmla="*/ 77 w 78"/>
                <a:gd name="T13" fmla="*/ 251 h 275"/>
                <a:gd name="T14" fmla="*/ 77 w 78"/>
                <a:gd name="T15" fmla="*/ 268 h 275"/>
                <a:gd name="T16" fmla="*/ 77 w 78"/>
                <a:gd name="T17" fmla="*/ 274 h 275"/>
                <a:gd name="T18" fmla="*/ 77 w 78"/>
                <a:gd name="T19" fmla="*/ 251 h 275"/>
                <a:gd name="T20" fmla="*/ 71 w 78"/>
                <a:gd name="T21" fmla="*/ 194 h 275"/>
                <a:gd name="T22" fmla="*/ 55 w 78"/>
                <a:gd name="T23" fmla="*/ 131 h 275"/>
                <a:gd name="T24" fmla="*/ 55 w 78"/>
                <a:gd name="T25" fmla="*/ 114 h 275"/>
                <a:gd name="T26" fmla="*/ 55 w 78"/>
                <a:gd name="T27" fmla="*/ 97 h 275"/>
                <a:gd name="T28" fmla="*/ 49 w 78"/>
                <a:gd name="T29" fmla="*/ 91 h 275"/>
                <a:gd name="T30" fmla="*/ 49 w 78"/>
                <a:gd name="T31" fmla="*/ 85 h 275"/>
                <a:gd name="T32" fmla="*/ 49 w 78"/>
                <a:gd name="T33" fmla="*/ 80 h 275"/>
                <a:gd name="T34" fmla="*/ 44 w 78"/>
                <a:gd name="T35" fmla="*/ 74 h 275"/>
                <a:gd name="T36" fmla="*/ 44 w 78"/>
                <a:gd name="T37" fmla="*/ 74 h 275"/>
                <a:gd name="T38" fmla="*/ 33 w 78"/>
                <a:gd name="T39" fmla="*/ 46 h 275"/>
                <a:gd name="T40" fmla="*/ 33 w 78"/>
                <a:gd name="T41" fmla="*/ 11 h 275"/>
                <a:gd name="T42" fmla="*/ 33 w 78"/>
                <a:gd name="T43" fmla="*/ 11 h 27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8"/>
                <a:gd name="T67" fmla="*/ 0 h 275"/>
                <a:gd name="T68" fmla="*/ 78 w 78"/>
                <a:gd name="T69" fmla="*/ 275 h 27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8" h="275">
                  <a:moveTo>
                    <a:pt x="33" y="11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38" y="108"/>
                  </a:lnTo>
                  <a:lnTo>
                    <a:pt x="71" y="228"/>
                  </a:lnTo>
                  <a:lnTo>
                    <a:pt x="71" y="239"/>
                  </a:lnTo>
                  <a:lnTo>
                    <a:pt x="77" y="251"/>
                  </a:lnTo>
                  <a:lnTo>
                    <a:pt x="77" y="268"/>
                  </a:lnTo>
                  <a:lnTo>
                    <a:pt x="77" y="274"/>
                  </a:lnTo>
                  <a:lnTo>
                    <a:pt x="77" y="251"/>
                  </a:lnTo>
                  <a:lnTo>
                    <a:pt x="71" y="194"/>
                  </a:lnTo>
                  <a:lnTo>
                    <a:pt x="55" y="131"/>
                  </a:lnTo>
                  <a:lnTo>
                    <a:pt x="55" y="114"/>
                  </a:lnTo>
                  <a:lnTo>
                    <a:pt x="55" y="97"/>
                  </a:lnTo>
                  <a:lnTo>
                    <a:pt x="49" y="91"/>
                  </a:lnTo>
                  <a:lnTo>
                    <a:pt x="49" y="85"/>
                  </a:lnTo>
                  <a:lnTo>
                    <a:pt x="49" y="80"/>
                  </a:lnTo>
                  <a:lnTo>
                    <a:pt x="44" y="74"/>
                  </a:lnTo>
                  <a:lnTo>
                    <a:pt x="33" y="46"/>
                  </a:lnTo>
                  <a:lnTo>
                    <a:pt x="33" y="11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2" name="Freeform 52"/>
            <p:cNvSpPr>
              <a:spLocks/>
            </p:cNvSpPr>
            <p:nvPr/>
          </p:nvSpPr>
          <p:spPr bwMode="auto">
            <a:xfrm>
              <a:off x="3035" y="2660"/>
              <a:ext cx="88" cy="235"/>
            </a:xfrm>
            <a:custGeom>
              <a:avLst/>
              <a:gdLst>
                <a:gd name="T0" fmla="*/ 0 w 88"/>
                <a:gd name="T1" fmla="*/ 0 h 235"/>
                <a:gd name="T2" fmla="*/ 22 w 88"/>
                <a:gd name="T3" fmla="*/ 80 h 235"/>
                <a:gd name="T4" fmla="*/ 22 w 88"/>
                <a:gd name="T5" fmla="*/ 85 h 235"/>
                <a:gd name="T6" fmla="*/ 22 w 88"/>
                <a:gd name="T7" fmla="*/ 85 h 235"/>
                <a:gd name="T8" fmla="*/ 27 w 88"/>
                <a:gd name="T9" fmla="*/ 91 h 235"/>
                <a:gd name="T10" fmla="*/ 27 w 88"/>
                <a:gd name="T11" fmla="*/ 97 h 235"/>
                <a:gd name="T12" fmla="*/ 27 w 88"/>
                <a:gd name="T13" fmla="*/ 103 h 235"/>
                <a:gd name="T14" fmla="*/ 27 w 88"/>
                <a:gd name="T15" fmla="*/ 108 h 235"/>
                <a:gd name="T16" fmla="*/ 27 w 88"/>
                <a:gd name="T17" fmla="*/ 114 h 235"/>
                <a:gd name="T18" fmla="*/ 27 w 88"/>
                <a:gd name="T19" fmla="*/ 114 h 235"/>
                <a:gd name="T20" fmla="*/ 38 w 88"/>
                <a:gd name="T21" fmla="*/ 137 h 235"/>
                <a:gd name="T22" fmla="*/ 44 w 88"/>
                <a:gd name="T23" fmla="*/ 160 h 235"/>
                <a:gd name="T24" fmla="*/ 49 w 88"/>
                <a:gd name="T25" fmla="*/ 182 h 235"/>
                <a:gd name="T26" fmla="*/ 60 w 88"/>
                <a:gd name="T27" fmla="*/ 188 h 235"/>
                <a:gd name="T28" fmla="*/ 60 w 88"/>
                <a:gd name="T29" fmla="*/ 205 h 235"/>
                <a:gd name="T30" fmla="*/ 71 w 88"/>
                <a:gd name="T31" fmla="*/ 211 h 235"/>
                <a:gd name="T32" fmla="*/ 82 w 88"/>
                <a:gd name="T33" fmla="*/ 217 h 235"/>
                <a:gd name="T34" fmla="*/ 87 w 88"/>
                <a:gd name="T35" fmla="*/ 234 h 235"/>
                <a:gd name="T36" fmla="*/ 87 w 88"/>
                <a:gd name="T37" fmla="*/ 228 h 235"/>
                <a:gd name="T38" fmla="*/ 54 w 88"/>
                <a:gd name="T39" fmla="*/ 108 h 235"/>
                <a:gd name="T40" fmla="*/ 16 w 88"/>
                <a:gd name="T41" fmla="*/ 0 h 235"/>
                <a:gd name="T42" fmla="*/ 0 w 88"/>
                <a:gd name="T43" fmla="*/ 0 h 235"/>
                <a:gd name="T44" fmla="*/ 0 w 88"/>
                <a:gd name="T45" fmla="*/ 0 h 235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88"/>
                <a:gd name="T70" fmla="*/ 0 h 235"/>
                <a:gd name="T71" fmla="*/ 88 w 88"/>
                <a:gd name="T72" fmla="*/ 235 h 235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88" h="235">
                  <a:moveTo>
                    <a:pt x="0" y="0"/>
                  </a:moveTo>
                  <a:lnTo>
                    <a:pt x="22" y="80"/>
                  </a:lnTo>
                  <a:lnTo>
                    <a:pt x="22" y="85"/>
                  </a:lnTo>
                  <a:lnTo>
                    <a:pt x="27" y="91"/>
                  </a:lnTo>
                  <a:lnTo>
                    <a:pt x="27" y="97"/>
                  </a:lnTo>
                  <a:lnTo>
                    <a:pt x="27" y="103"/>
                  </a:lnTo>
                  <a:lnTo>
                    <a:pt x="27" y="108"/>
                  </a:lnTo>
                  <a:lnTo>
                    <a:pt x="27" y="114"/>
                  </a:lnTo>
                  <a:lnTo>
                    <a:pt x="38" y="137"/>
                  </a:lnTo>
                  <a:lnTo>
                    <a:pt x="44" y="160"/>
                  </a:lnTo>
                  <a:lnTo>
                    <a:pt x="49" y="182"/>
                  </a:lnTo>
                  <a:lnTo>
                    <a:pt x="60" y="188"/>
                  </a:lnTo>
                  <a:lnTo>
                    <a:pt x="60" y="205"/>
                  </a:lnTo>
                  <a:lnTo>
                    <a:pt x="71" y="211"/>
                  </a:lnTo>
                  <a:lnTo>
                    <a:pt x="82" y="217"/>
                  </a:lnTo>
                  <a:lnTo>
                    <a:pt x="87" y="234"/>
                  </a:lnTo>
                  <a:lnTo>
                    <a:pt x="87" y="228"/>
                  </a:lnTo>
                  <a:lnTo>
                    <a:pt x="54" y="108"/>
                  </a:lnTo>
                  <a:lnTo>
                    <a:pt x="1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3" name="Freeform 53"/>
            <p:cNvSpPr>
              <a:spLocks/>
            </p:cNvSpPr>
            <p:nvPr/>
          </p:nvSpPr>
          <p:spPr bwMode="auto">
            <a:xfrm>
              <a:off x="3057" y="2660"/>
              <a:ext cx="214" cy="86"/>
            </a:xfrm>
            <a:custGeom>
              <a:avLst/>
              <a:gdLst>
                <a:gd name="T0" fmla="*/ 16 w 214"/>
                <a:gd name="T1" fmla="*/ 0 h 86"/>
                <a:gd name="T2" fmla="*/ 0 w 214"/>
                <a:gd name="T3" fmla="*/ 0 h 86"/>
                <a:gd name="T4" fmla="*/ 27 w 214"/>
                <a:gd name="T5" fmla="*/ 11 h 86"/>
                <a:gd name="T6" fmla="*/ 49 w 214"/>
                <a:gd name="T7" fmla="*/ 28 h 86"/>
                <a:gd name="T8" fmla="*/ 71 w 214"/>
                <a:gd name="T9" fmla="*/ 46 h 86"/>
                <a:gd name="T10" fmla="*/ 71 w 214"/>
                <a:gd name="T11" fmla="*/ 57 h 86"/>
                <a:gd name="T12" fmla="*/ 82 w 214"/>
                <a:gd name="T13" fmla="*/ 68 h 86"/>
                <a:gd name="T14" fmla="*/ 82 w 214"/>
                <a:gd name="T15" fmla="*/ 85 h 86"/>
                <a:gd name="T16" fmla="*/ 87 w 214"/>
                <a:gd name="T17" fmla="*/ 68 h 86"/>
                <a:gd name="T18" fmla="*/ 103 w 214"/>
                <a:gd name="T19" fmla="*/ 68 h 86"/>
                <a:gd name="T20" fmla="*/ 114 w 214"/>
                <a:gd name="T21" fmla="*/ 80 h 86"/>
                <a:gd name="T22" fmla="*/ 114 w 214"/>
                <a:gd name="T23" fmla="*/ 68 h 86"/>
                <a:gd name="T24" fmla="*/ 125 w 214"/>
                <a:gd name="T25" fmla="*/ 74 h 86"/>
                <a:gd name="T26" fmla="*/ 136 w 214"/>
                <a:gd name="T27" fmla="*/ 85 h 86"/>
                <a:gd name="T28" fmla="*/ 142 w 214"/>
                <a:gd name="T29" fmla="*/ 80 h 86"/>
                <a:gd name="T30" fmla="*/ 147 w 214"/>
                <a:gd name="T31" fmla="*/ 74 h 86"/>
                <a:gd name="T32" fmla="*/ 213 w 214"/>
                <a:gd name="T33" fmla="*/ 68 h 86"/>
                <a:gd name="T34" fmla="*/ 213 w 214"/>
                <a:gd name="T35" fmla="*/ 63 h 86"/>
                <a:gd name="T36" fmla="*/ 180 w 214"/>
                <a:gd name="T37" fmla="*/ 68 h 86"/>
                <a:gd name="T38" fmla="*/ 147 w 214"/>
                <a:gd name="T39" fmla="*/ 68 h 86"/>
                <a:gd name="T40" fmla="*/ 136 w 214"/>
                <a:gd name="T41" fmla="*/ 68 h 86"/>
                <a:gd name="T42" fmla="*/ 125 w 214"/>
                <a:gd name="T43" fmla="*/ 68 h 86"/>
                <a:gd name="T44" fmla="*/ 114 w 214"/>
                <a:gd name="T45" fmla="*/ 68 h 86"/>
                <a:gd name="T46" fmla="*/ 103 w 214"/>
                <a:gd name="T47" fmla="*/ 68 h 86"/>
                <a:gd name="T48" fmla="*/ 87 w 214"/>
                <a:gd name="T49" fmla="*/ 63 h 86"/>
                <a:gd name="T50" fmla="*/ 82 w 214"/>
                <a:gd name="T51" fmla="*/ 57 h 86"/>
                <a:gd name="T52" fmla="*/ 71 w 214"/>
                <a:gd name="T53" fmla="*/ 46 h 86"/>
                <a:gd name="T54" fmla="*/ 71 w 214"/>
                <a:gd name="T55" fmla="*/ 46 h 86"/>
                <a:gd name="T56" fmla="*/ 54 w 214"/>
                <a:gd name="T57" fmla="*/ 28 h 86"/>
                <a:gd name="T58" fmla="*/ 38 w 214"/>
                <a:gd name="T59" fmla="*/ 17 h 86"/>
                <a:gd name="T60" fmla="*/ 32 w 214"/>
                <a:gd name="T61" fmla="*/ 11 h 86"/>
                <a:gd name="T62" fmla="*/ 27 w 214"/>
                <a:gd name="T63" fmla="*/ 6 h 86"/>
                <a:gd name="T64" fmla="*/ 16 w 214"/>
                <a:gd name="T65" fmla="*/ 0 h 86"/>
                <a:gd name="T66" fmla="*/ 16 w 214"/>
                <a:gd name="T67" fmla="*/ 0 h 8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4"/>
                <a:gd name="T103" fmla="*/ 0 h 86"/>
                <a:gd name="T104" fmla="*/ 214 w 214"/>
                <a:gd name="T105" fmla="*/ 86 h 8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4" h="86">
                  <a:moveTo>
                    <a:pt x="16" y="0"/>
                  </a:moveTo>
                  <a:lnTo>
                    <a:pt x="0" y="0"/>
                  </a:lnTo>
                  <a:lnTo>
                    <a:pt x="27" y="11"/>
                  </a:lnTo>
                  <a:lnTo>
                    <a:pt x="49" y="28"/>
                  </a:lnTo>
                  <a:lnTo>
                    <a:pt x="71" y="46"/>
                  </a:lnTo>
                  <a:lnTo>
                    <a:pt x="71" y="57"/>
                  </a:lnTo>
                  <a:lnTo>
                    <a:pt x="82" y="68"/>
                  </a:lnTo>
                  <a:lnTo>
                    <a:pt x="82" y="85"/>
                  </a:lnTo>
                  <a:lnTo>
                    <a:pt x="87" y="68"/>
                  </a:lnTo>
                  <a:lnTo>
                    <a:pt x="103" y="68"/>
                  </a:lnTo>
                  <a:lnTo>
                    <a:pt x="114" y="80"/>
                  </a:lnTo>
                  <a:lnTo>
                    <a:pt x="114" y="68"/>
                  </a:lnTo>
                  <a:lnTo>
                    <a:pt x="125" y="74"/>
                  </a:lnTo>
                  <a:lnTo>
                    <a:pt x="136" y="85"/>
                  </a:lnTo>
                  <a:lnTo>
                    <a:pt x="142" y="80"/>
                  </a:lnTo>
                  <a:lnTo>
                    <a:pt x="147" y="74"/>
                  </a:lnTo>
                  <a:lnTo>
                    <a:pt x="213" y="68"/>
                  </a:lnTo>
                  <a:lnTo>
                    <a:pt x="213" y="63"/>
                  </a:lnTo>
                  <a:lnTo>
                    <a:pt x="180" y="68"/>
                  </a:lnTo>
                  <a:lnTo>
                    <a:pt x="147" y="68"/>
                  </a:lnTo>
                  <a:lnTo>
                    <a:pt x="136" y="68"/>
                  </a:lnTo>
                  <a:lnTo>
                    <a:pt x="125" y="68"/>
                  </a:lnTo>
                  <a:lnTo>
                    <a:pt x="114" y="68"/>
                  </a:lnTo>
                  <a:lnTo>
                    <a:pt x="103" y="68"/>
                  </a:lnTo>
                  <a:lnTo>
                    <a:pt x="87" y="63"/>
                  </a:lnTo>
                  <a:lnTo>
                    <a:pt x="82" y="57"/>
                  </a:lnTo>
                  <a:lnTo>
                    <a:pt x="71" y="46"/>
                  </a:lnTo>
                  <a:lnTo>
                    <a:pt x="54" y="28"/>
                  </a:lnTo>
                  <a:lnTo>
                    <a:pt x="38" y="17"/>
                  </a:lnTo>
                  <a:lnTo>
                    <a:pt x="32" y="11"/>
                  </a:lnTo>
                  <a:lnTo>
                    <a:pt x="27" y="6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4" name="Freeform 54"/>
            <p:cNvSpPr>
              <a:spLocks/>
            </p:cNvSpPr>
            <p:nvPr/>
          </p:nvSpPr>
          <p:spPr bwMode="auto">
            <a:xfrm>
              <a:off x="3018" y="2631"/>
              <a:ext cx="67" cy="212"/>
            </a:xfrm>
            <a:custGeom>
              <a:avLst/>
              <a:gdLst>
                <a:gd name="T0" fmla="*/ 0 w 67"/>
                <a:gd name="T1" fmla="*/ 0 h 212"/>
                <a:gd name="T2" fmla="*/ 0 w 67"/>
                <a:gd name="T3" fmla="*/ 0 h 212"/>
                <a:gd name="T4" fmla="*/ 0 w 67"/>
                <a:gd name="T5" fmla="*/ 6 h 212"/>
                <a:gd name="T6" fmla="*/ 0 w 67"/>
                <a:gd name="T7" fmla="*/ 12 h 212"/>
                <a:gd name="T8" fmla="*/ 0 w 67"/>
                <a:gd name="T9" fmla="*/ 23 h 212"/>
                <a:gd name="T10" fmla="*/ 0 w 67"/>
                <a:gd name="T11" fmla="*/ 29 h 212"/>
                <a:gd name="T12" fmla="*/ 6 w 67"/>
                <a:gd name="T13" fmla="*/ 40 h 212"/>
                <a:gd name="T14" fmla="*/ 11 w 67"/>
                <a:gd name="T15" fmla="*/ 52 h 212"/>
                <a:gd name="T16" fmla="*/ 11 w 67"/>
                <a:gd name="T17" fmla="*/ 69 h 212"/>
                <a:gd name="T18" fmla="*/ 17 w 67"/>
                <a:gd name="T19" fmla="*/ 75 h 212"/>
                <a:gd name="T20" fmla="*/ 17 w 67"/>
                <a:gd name="T21" fmla="*/ 86 h 212"/>
                <a:gd name="T22" fmla="*/ 22 w 67"/>
                <a:gd name="T23" fmla="*/ 97 h 212"/>
                <a:gd name="T24" fmla="*/ 22 w 67"/>
                <a:gd name="T25" fmla="*/ 114 h 212"/>
                <a:gd name="T26" fmla="*/ 22 w 67"/>
                <a:gd name="T27" fmla="*/ 126 h 212"/>
                <a:gd name="T28" fmla="*/ 28 w 67"/>
                <a:gd name="T29" fmla="*/ 143 h 212"/>
                <a:gd name="T30" fmla="*/ 28 w 67"/>
                <a:gd name="T31" fmla="*/ 154 h 212"/>
                <a:gd name="T32" fmla="*/ 33 w 67"/>
                <a:gd name="T33" fmla="*/ 171 h 212"/>
                <a:gd name="T34" fmla="*/ 33 w 67"/>
                <a:gd name="T35" fmla="*/ 189 h 212"/>
                <a:gd name="T36" fmla="*/ 50 w 67"/>
                <a:gd name="T37" fmla="*/ 200 h 212"/>
                <a:gd name="T38" fmla="*/ 66 w 67"/>
                <a:gd name="T39" fmla="*/ 211 h 212"/>
                <a:gd name="T40" fmla="*/ 61 w 67"/>
                <a:gd name="T41" fmla="*/ 171 h 212"/>
                <a:gd name="T42" fmla="*/ 44 w 67"/>
                <a:gd name="T43" fmla="*/ 143 h 212"/>
                <a:gd name="T44" fmla="*/ 44 w 67"/>
                <a:gd name="T45" fmla="*/ 143 h 212"/>
                <a:gd name="T46" fmla="*/ 44 w 67"/>
                <a:gd name="T47" fmla="*/ 137 h 212"/>
                <a:gd name="T48" fmla="*/ 44 w 67"/>
                <a:gd name="T49" fmla="*/ 132 h 212"/>
                <a:gd name="T50" fmla="*/ 44 w 67"/>
                <a:gd name="T51" fmla="*/ 126 h 212"/>
                <a:gd name="T52" fmla="*/ 44 w 67"/>
                <a:gd name="T53" fmla="*/ 120 h 212"/>
                <a:gd name="T54" fmla="*/ 44 w 67"/>
                <a:gd name="T55" fmla="*/ 120 h 212"/>
                <a:gd name="T56" fmla="*/ 39 w 67"/>
                <a:gd name="T57" fmla="*/ 114 h 212"/>
                <a:gd name="T58" fmla="*/ 39 w 67"/>
                <a:gd name="T59" fmla="*/ 109 h 212"/>
                <a:gd name="T60" fmla="*/ 17 w 67"/>
                <a:gd name="T61" fmla="*/ 29 h 212"/>
                <a:gd name="T62" fmla="*/ 11 w 67"/>
                <a:gd name="T63" fmla="*/ 17 h 212"/>
                <a:gd name="T64" fmla="*/ 0 w 67"/>
                <a:gd name="T65" fmla="*/ 0 h 212"/>
                <a:gd name="T66" fmla="*/ 0 w 67"/>
                <a:gd name="T67" fmla="*/ 0 h 21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67"/>
                <a:gd name="T103" fmla="*/ 0 h 212"/>
                <a:gd name="T104" fmla="*/ 67 w 67"/>
                <a:gd name="T105" fmla="*/ 212 h 21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67" h="212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6" y="40"/>
                  </a:lnTo>
                  <a:lnTo>
                    <a:pt x="11" y="52"/>
                  </a:lnTo>
                  <a:lnTo>
                    <a:pt x="11" y="69"/>
                  </a:lnTo>
                  <a:lnTo>
                    <a:pt x="17" y="75"/>
                  </a:lnTo>
                  <a:lnTo>
                    <a:pt x="17" y="86"/>
                  </a:lnTo>
                  <a:lnTo>
                    <a:pt x="22" y="97"/>
                  </a:lnTo>
                  <a:lnTo>
                    <a:pt x="22" y="114"/>
                  </a:lnTo>
                  <a:lnTo>
                    <a:pt x="22" y="126"/>
                  </a:lnTo>
                  <a:lnTo>
                    <a:pt x="28" y="143"/>
                  </a:lnTo>
                  <a:lnTo>
                    <a:pt x="28" y="154"/>
                  </a:lnTo>
                  <a:lnTo>
                    <a:pt x="33" y="171"/>
                  </a:lnTo>
                  <a:lnTo>
                    <a:pt x="33" y="189"/>
                  </a:lnTo>
                  <a:lnTo>
                    <a:pt x="50" y="200"/>
                  </a:lnTo>
                  <a:lnTo>
                    <a:pt x="66" y="211"/>
                  </a:lnTo>
                  <a:lnTo>
                    <a:pt x="61" y="171"/>
                  </a:lnTo>
                  <a:lnTo>
                    <a:pt x="44" y="143"/>
                  </a:lnTo>
                  <a:lnTo>
                    <a:pt x="44" y="137"/>
                  </a:lnTo>
                  <a:lnTo>
                    <a:pt x="44" y="132"/>
                  </a:lnTo>
                  <a:lnTo>
                    <a:pt x="44" y="126"/>
                  </a:lnTo>
                  <a:lnTo>
                    <a:pt x="44" y="120"/>
                  </a:lnTo>
                  <a:lnTo>
                    <a:pt x="39" y="114"/>
                  </a:lnTo>
                  <a:lnTo>
                    <a:pt x="39" y="109"/>
                  </a:lnTo>
                  <a:lnTo>
                    <a:pt x="17" y="29"/>
                  </a:lnTo>
                  <a:lnTo>
                    <a:pt x="11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5" name="Freeform 55"/>
            <p:cNvSpPr>
              <a:spLocks/>
            </p:cNvSpPr>
            <p:nvPr/>
          </p:nvSpPr>
          <p:spPr bwMode="auto">
            <a:xfrm>
              <a:off x="3002" y="2631"/>
              <a:ext cx="50" cy="190"/>
            </a:xfrm>
            <a:custGeom>
              <a:avLst/>
              <a:gdLst>
                <a:gd name="T0" fmla="*/ 49 w 50"/>
                <a:gd name="T1" fmla="*/ 189 h 190"/>
                <a:gd name="T2" fmla="*/ 49 w 50"/>
                <a:gd name="T3" fmla="*/ 183 h 190"/>
                <a:gd name="T4" fmla="*/ 49 w 50"/>
                <a:gd name="T5" fmla="*/ 166 h 190"/>
                <a:gd name="T6" fmla="*/ 44 w 50"/>
                <a:gd name="T7" fmla="*/ 149 h 190"/>
                <a:gd name="T8" fmla="*/ 44 w 50"/>
                <a:gd name="T9" fmla="*/ 137 h 190"/>
                <a:gd name="T10" fmla="*/ 38 w 50"/>
                <a:gd name="T11" fmla="*/ 120 h 190"/>
                <a:gd name="T12" fmla="*/ 38 w 50"/>
                <a:gd name="T13" fmla="*/ 109 h 190"/>
                <a:gd name="T14" fmla="*/ 33 w 50"/>
                <a:gd name="T15" fmla="*/ 86 h 190"/>
                <a:gd name="T16" fmla="*/ 27 w 50"/>
                <a:gd name="T17" fmla="*/ 69 h 190"/>
                <a:gd name="T18" fmla="*/ 27 w 50"/>
                <a:gd name="T19" fmla="*/ 52 h 190"/>
                <a:gd name="T20" fmla="*/ 22 w 50"/>
                <a:gd name="T21" fmla="*/ 46 h 190"/>
                <a:gd name="T22" fmla="*/ 16 w 50"/>
                <a:gd name="T23" fmla="*/ 29 h 190"/>
                <a:gd name="T24" fmla="*/ 16 w 50"/>
                <a:gd name="T25" fmla="*/ 23 h 190"/>
                <a:gd name="T26" fmla="*/ 16 w 50"/>
                <a:gd name="T27" fmla="*/ 17 h 190"/>
                <a:gd name="T28" fmla="*/ 16 w 50"/>
                <a:gd name="T29" fmla="*/ 12 h 190"/>
                <a:gd name="T30" fmla="*/ 16 w 50"/>
                <a:gd name="T31" fmla="*/ 6 h 190"/>
                <a:gd name="T32" fmla="*/ 16 w 50"/>
                <a:gd name="T33" fmla="*/ 0 h 190"/>
                <a:gd name="T34" fmla="*/ 0 w 50"/>
                <a:gd name="T35" fmla="*/ 0 h 190"/>
                <a:gd name="T36" fmla="*/ 22 w 50"/>
                <a:gd name="T37" fmla="*/ 97 h 190"/>
                <a:gd name="T38" fmla="*/ 38 w 50"/>
                <a:gd name="T39" fmla="*/ 189 h 190"/>
                <a:gd name="T40" fmla="*/ 44 w 50"/>
                <a:gd name="T41" fmla="*/ 189 h 190"/>
                <a:gd name="T42" fmla="*/ 49 w 50"/>
                <a:gd name="T43" fmla="*/ 189 h 190"/>
                <a:gd name="T44" fmla="*/ 49 w 50"/>
                <a:gd name="T45" fmla="*/ 189 h 190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0"/>
                <a:gd name="T70" fmla="*/ 0 h 190"/>
                <a:gd name="T71" fmla="*/ 50 w 50"/>
                <a:gd name="T72" fmla="*/ 190 h 190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0" h="190">
                  <a:moveTo>
                    <a:pt x="49" y="189"/>
                  </a:moveTo>
                  <a:lnTo>
                    <a:pt x="49" y="183"/>
                  </a:lnTo>
                  <a:lnTo>
                    <a:pt x="49" y="166"/>
                  </a:lnTo>
                  <a:lnTo>
                    <a:pt x="44" y="149"/>
                  </a:lnTo>
                  <a:lnTo>
                    <a:pt x="44" y="137"/>
                  </a:lnTo>
                  <a:lnTo>
                    <a:pt x="38" y="120"/>
                  </a:lnTo>
                  <a:lnTo>
                    <a:pt x="38" y="109"/>
                  </a:lnTo>
                  <a:lnTo>
                    <a:pt x="33" y="86"/>
                  </a:lnTo>
                  <a:lnTo>
                    <a:pt x="27" y="69"/>
                  </a:lnTo>
                  <a:lnTo>
                    <a:pt x="27" y="52"/>
                  </a:lnTo>
                  <a:lnTo>
                    <a:pt x="22" y="46"/>
                  </a:lnTo>
                  <a:lnTo>
                    <a:pt x="16" y="29"/>
                  </a:lnTo>
                  <a:lnTo>
                    <a:pt x="16" y="23"/>
                  </a:lnTo>
                  <a:lnTo>
                    <a:pt x="16" y="17"/>
                  </a:lnTo>
                  <a:lnTo>
                    <a:pt x="16" y="12"/>
                  </a:lnTo>
                  <a:lnTo>
                    <a:pt x="16" y="6"/>
                  </a:lnTo>
                  <a:lnTo>
                    <a:pt x="16" y="0"/>
                  </a:lnTo>
                  <a:lnTo>
                    <a:pt x="0" y="0"/>
                  </a:lnTo>
                  <a:lnTo>
                    <a:pt x="22" y="97"/>
                  </a:lnTo>
                  <a:lnTo>
                    <a:pt x="38" y="189"/>
                  </a:lnTo>
                  <a:lnTo>
                    <a:pt x="44" y="189"/>
                  </a:lnTo>
                  <a:lnTo>
                    <a:pt x="49" y="18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6" name="Freeform 56"/>
            <p:cNvSpPr>
              <a:spLocks/>
            </p:cNvSpPr>
            <p:nvPr/>
          </p:nvSpPr>
          <p:spPr bwMode="auto">
            <a:xfrm>
              <a:off x="2975" y="2631"/>
              <a:ext cx="66" cy="190"/>
            </a:xfrm>
            <a:custGeom>
              <a:avLst/>
              <a:gdLst>
                <a:gd name="T0" fmla="*/ 27 w 66"/>
                <a:gd name="T1" fmla="*/ 0 h 190"/>
                <a:gd name="T2" fmla="*/ 0 w 66"/>
                <a:gd name="T3" fmla="*/ 0 h 190"/>
                <a:gd name="T4" fmla="*/ 38 w 66"/>
                <a:gd name="T5" fmla="*/ 97 h 190"/>
                <a:gd name="T6" fmla="*/ 65 w 66"/>
                <a:gd name="T7" fmla="*/ 189 h 190"/>
                <a:gd name="T8" fmla="*/ 60 w 66"/>
                <a:gd name="T9" fmla="*/ 143 h 190"/>
                <a:gd name="T10" fmla="*/ 54 w 66"/>
                <a:gd name="T11" fmla="*/ 103 h 190"/>
                <a:gd name="T12" fmla="*/ 43 w 66"/>
                <a:gd name="T13" fmla="*/ 52 h 190"/>
                <a:gd name="T14" fmla="*/ 27 w 66"/>
                <a:gd name="T15" fmla="*/ 0 h 190"/>
                <a:gd name="T16" fmla="*/ 27 w 66"/>
                <a:gd name="T17" fmla="*/ 0 h 1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6"/>
                <a:gd name="T28" fmla="*/ 0 h 190"/>
                <a:gd name="T29" fmla="*/ 66 w 66"/>
                <a:gd name="T30" fmla="*/ 190 h 19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6" h="190">
                  <a:moveTo>
                    <a:pt x="27" y="0"/>
                  </a:moveTo>
                  <a:lnTo>
                    <a:pt x="0" y="0"/>
                  </a:lnTo>
                  <a:lnTo>
                    <a:pt x="38" y="97"/>
                  </a:lnTo>
                  <a:lnTo>
                    <a:pt x="65" y="189"/>
                  </a:lnTo>
                  <a:lnTo>
                    <a:pt x="60" y="143"/>
                  </a:lnTo>
                  <a:lnTo>
                    <a:pt x="54" y="103"/>
                  </a:lnTo>
                  <a:lnTo>
                    <a:pt x="43" y="52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7" name="Freeform 57"/>
            <p:cNvSpPr>
              <a:spLocks/>
            </p:cNvSpPr>
            <p:nvPr/>
          </p:nvSpPr>
          <p:spPr bwMode="auto">
            <a:xfrm>
              <a:off x="2947" y="2409"/>
              <a:ext cx="116" cy="195"/>
            </a:xfrm>
            <a:custGeom>
              <a:avLst/>
              <a:gdLst>
                <a:gd name="T0" fmla="*/ 88 w 116"/>
                <a:gd name="T1" fmla="*/ 194 h 195"/>
                <a:gd name="T2" fmla="*/ 82 w 116"/>
                <a:gd name="T3" fmla="*/ 182 h 195"/>
                <a:gd name="T4" fmla="*/ 93 w 116"/>
                <a:gd name="T5" fmla="*/ 148 h 195"/>
                <a:gd name="T6" fmla="*/ 99 w 116"/>
                <a:gd name="T7" fmla="*/ 125 h 195"/>
                <a:gd name="T8" fmla="*/ 110 w 116"/>
                <a:gd name="T9" fmla="*/ 103 h 195"/>
                <a:gd name="T10" fmla="*/ 104 w 116"/>
                <a:gd name="T11" fmla="*/ 74 h 195"/>
                <a:gd name="T12" fmla="*/ 104 w 116"/>
                <a:gd name="T13" fmla="*/ 46 h 195"/>
                <a:gd name="T14" fmla="*/ 104 w 116"/>
                <a:gd name="T15" fmla="*/ 23 h 195"/>
                <a:gd name="T16" fmla="*/ 28 w 116"/>
                <a:gd name="T17" fmla="*/ 11 h 195"/>
                <a:gd name="T18" fmla="*/ 6 w 116"/>
                <a:gd name="T19" fmla="*/ 46 h 195"/>
                <a:gd name="T20" fmla="*/ 6 w 116"/>
                <a:gd name="T21" fmla="*/ 74 h 195"/>
                <a:gd name="T22" fmla="*/ 0 w 116"/>
                <a:gd name="T23" fmla="*/ 91 h 195"/>
                <a:gd name="T24" fmla="*/ 11 w 116"/>
                <a:gd name="T25" fmla="*/ 120 h 195"/>
                <a:gd name="T26" fmla="*/ 17 w 116"/>
                <a:gd name="T27" fmla="*/ 148 h 195"/>
                <a:gd name="T28" fmla="*/ 28 w 116"/>
                <a:gd name="T29" fmla="*/ 165 h 195"/>
                <a:gd name="T30" fmla="*/ 50 w 116"/>
                <a:gd name="T31" fmla="*/ 177 h 195"/>
                <a:gd name="T32" fmla="*/ 71 w 116"/>
                <a:gd name="T33" fmla="*/ 177 h 195"/>
                <a:gd name="T34" fmla="*/ 71 w 116"/>
                <a:gd name="T35" fmla="*/ 160 h 195"/>
                <a:gd name="T36" fmla="*/ 66 w 116"/>
                <a:gd name="T37" fmla="*/ 154 h 195"/>
                <a:gd name="T38" fmla="*/ 61 w 116"/>
                <a:gd name="T39" fmla="*/ 143 h 195"/>
                <a:gd name="T40" fmla="*/ 71 w 116"/>
                <a:gd name="T41" fmla="*/ 137 h 195"/>
                <a:gd name="T42" fmla="*/ 82 w 116"/>
                <a:gd name="T43" fmla="*/ 137 h 195"/>
                <a:gd name="T44" fmla="*/ 71 w 116"/>
                <a:gd name="T45" fmla="*/ 131 h 195"/>
                <a:gd name="T46" fmla="*/ 66 w 116"/>
                <a:gd name="T47" fmla="*/ 125 h 195"/>
                <a:gd name="T48" fmla="*/ 71 w 116"/>
                <a:gd name="T49" fmla="*/ 114 h 195"/>
                <a:gd name="T50" fmla="*/ 71 w 116"/>
                <a:gd name="T51" fmla="*/ 91 h 195"/>
                <a:gd name="T52" fmla="*/ 66 w 116"/>
                <a:gd name="T53" fmla="*/ 85 h 195"/>
                <a:gd name="T54" fmla="*/ 71 w 116"/>
                <a:gd name="T55" fmla="*/ 63 h 195"/>
                <a:gd name="T56" fmla="*/ 55 w 116"/>
                <a:gd name="T57" fmla="*/ 57 h 195"/>
                <a:gd name="T58" fmla="*/ 50 w 116"/>
                <a:gd name="T59" fmla="*/ 46 h 195"/>
                <a:gd name="T60" fmla="*/ 55 w 116"/>
                <a:gd name="T61" fmla="*/ 34 h 195"/>
                <a:gd name="T62" fmla="*/ 82 w 116"/>
                <a:gd name="T63" fmla="*/ 28 h 195"/>
                <a:gd name="T64" fmla="*/ 93 w 116"/>
                <a:gd name="T65" fmla="*/ 28 h 195"/>
                <a:gd name="T66" fmla="*/ 93 w 116"/>
                <a:gd name="T67" fmla="*/ 34 h 195"/>
                <a:gd name="T68" fmla="*/ 99 w 116"/>
                <a:gd name="T69" fmla="*/ 74 h 195"/>
                <a:gd name="T70" fmla="*/ 110 w 116"/>
                <a:gd name="T71" fmla="*/ 91 h 195"/>
                <a:gd name="T72" fmla="*/ 104 w 116"/>
                <a:gd name="T73" fmla="*/ 114 h 195"/>
                <a:gd name="T74" fmla="*/ 93 w 116"/>
                <a:gd name="T75" fmla="*/ 137 h 195"/>
                <a:gd name="T76" fmla="*/ 77 w 116"/>
                <a:gd name="T77" fmla="*/ 160 h 195"/>
                <a:gd name="T78" fmla="*/ 77 w 116"/>
                <a:gd name="T79" fmla="*/ 188 h 195"/>
                <a:gd name="T80" fmla="*/ 77 w 116"/>
                <a:gd name="T81" fmla="*/ 194 h 19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16"/>
                <a:gd name="T124" fmla="*/ 0 h 195"/>
                <a:gd name="T125" fmla="*/ 116 w 116"/>
                <a:gd name="T126" fmla="*/ 195 h 19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16" h="195">
                  <a:moveTo>
                    <a:pt x="77" y="194"/>
                  </a:moveTo>
                  <a:lnTo>
                    <a:pt x="88" y="194"/>
                  </a:lnTo>
                  <a:lnTo>
                    <a:pt x="82" y="182"/>
                  </a:lnTo>
                  <a:lnTo>
                    <a:pt x="82" y="160"/>
                  </a:lnTo>
                  <a:lnTo>
                    <a:pt x="93" y="148"/>
                  </a:lnTo>
                  <a:lnTo>
                    <a:pt x="99" y="137"/>
                  </a:lnTo>
                  <a:lnTo>
                    <a:pt x="99" y="125"/>
                  </a:lnTo>
                  <a:lnTo>
                    <a:pt x="110" y="114"/>
                  </a:lnTo>
                  <a:lnTo>
                    <a:pt x="110" y="103"/>
                  </a:lnTo>
                  <a:lnTo>
                    <a:pt x="115" y="85"/>
                  </a:lnTo>
                  <a:lnTo>
                    <a:pt x="104" y="74"/>
                  </a:lnTo>
                  <a:lnTo>
                    <a:pt x="104" y="63"/>
                  </a:lnTo>
                  <a:lnTo>
                    <a:pt x="104" y="46"/>
                  </a:lnTo>
                  <a:lnTo>
                    <a:pt x="104" y="34"/>
                  </a:lnTo>
                  <a:lnTo>
                    <a:pt x="104" y="23"/>
                  </a:lnTo>
                  <a:lnTo>
                    <a:pt x="66" y="0"/>
                  </a:lnTo>
                  <a:lnTo>
                    <a:pt x="28" y="11"/>
                  </a:lnTo>
                  <a:lnTo>
                    <a:pt x="11" y="23"/>
                  </a:lnTo>
                  <a:lnTo>
                    <a:pt x="6" y="46"/>
                  </a:lnTo>
                  <a:lnTo>
                    <a:pt x="6" y="68"/>
                  </a:lnTo>
                  <a:lnTo>
                    <a:pt x="6" y="74"/>
                  </a:lnTo>
                  <a:lnTo>
                    <a:pt x="0" y="80"/>
                  </a:lnTo>
                  <a:lnTo>
                    <a:pt x="0" y="91"/>
                  </a:lnTo>
                  <a:lnTo>
                    <a:pt x="6" y="108"/>
                  </a:lnTo>
                  <a:lnTo>
                    <a:pt x="11" y="120"/>
                  </a:lnTo>
                  <a:lnTo>
                    <a:pt x="17" y="131"/>
                  </a:lnTo>
                  <a:lnTo>
                    <a:pt x="17" y="148"/>
                  </a:lnTo>
                  <a:lnTo>
                    <a:pt x="22" y="154"/>
                  </a:lnTo>
                  <a:lnTo>
                    <a:pt x="28" y="165"/>
                  </a:lnTo>
                  <a:lnTo>
                    <a:pt x="44" y="177"/>
                  </a:lnTo>
                  <a:lnTo>
                    <a:pt x="50" y="177"/>
                  </a:lnTo>
                  <a:lnTo>
                    <a:pt x="66" y="182"/>
                  </a:lnTo>
                  <a:lnTo>
                    <a:pt x="71" y="177"/>
                  </a:lnTo>
                  <a:lnTo>
                    <a:pt x="71" y="171"/>
                  </a:lnTo>
                  <a:lnTo>
                    <a:pt x="71" y="160"/>
                  </a:lnTo>
                  <a:lnTo>
                    <a:pt x="66" y="160"/>
                  </a:lnTo>
                  <a:lnTo>
                    <a:pt x="66" y="154"/>
                  </a:lnTo>
                  <a:lnTo>
                    <a:pt x="66" y="148"/>
                  </a:lnTo>
                  <a:lnTo>
                    <a:pt x="61" y="143"/>
                  </a:lnTo>
                  <a:lnTo>
                    <a:pt x="61" y="137"/>
                  </a:lnTo>
                  <a:lnTo>
                    <a:pt x="71" y="137"/>
                  </a:lnTo>
                  <a:lnTo>
                    <a:pt x="82" y="137"/>
                  </a:lnTo>
                  <a:lnTo>
                    <a:pt x="71" y="131"/>
                  </a:lnTo>
                  <a:lnTo>
                    <a:pt x="66" y="131"/>
                  </a:lnTo>
                  <a:lnTo>
                    <a:pt x="66" y="125"/>
                  </a:lnTo>
                  <a:lnTo>
                    <a:pt x="71" y="120"/>
                  </a:lnTo>
                  <a:lnTo>
                    <a:pt x="71" y="114"/>
                  </a:lnTo>
                  <a:lnTo>
                    <a:pt x="66" y="97"/>
                  </a:lnTo>
                  <a:lnTo>
                    <a:pt x="71" y="91"/>
                  </a:lnTo>
                  <a:lnTo>
                    <a:pt x="66" y="91"/>
                  </a:lnTo>
                  <a:lnTo>
                    <a:pt x="66" y="85"/>
                  </a:lnTo>
                  <a:lnTo>
                    <a:pt x="66" y="68"/>
                  </a:lnTo>
                  <a:lnTo>
                    <a:pt x="71" y="63"/>
                  </a:lnTo>
                  <a:lnTo>
                    <a:pt x="61" y="63"/>
                  </a:lnTo>
                  <a:lnTo>
                    <a:pt x="55" y="57"/>
                  </a:lnTo>
                  <a:lnTo>
                    <a:pt x="50" y="46"/>
                  </a:lnTo>
                  <a:lnTo>
                    <a:pt x="55" y="34"/>
                  </a:lnTo>
                  <a:lnTo>
                    <a:pt x="71" y="34"/>
                  </a:lnTo>
                  <a:lnTo>
                    <a:pt x="82" y="28"/>
                  </a:lnTo>
                  <a:lnTo>
                    <a:pt x="88" y="23"/>
                  </a:lnTo>
                  <a:lnTo>
                    <a:pt x="93" y="28"/>
                  </a:lnTo>
                  <a:lnTo>
                    <a:pt x="93" y="34"/>
                  </a:lnTo>
                  <a:lnTo>
                    <a:pt x="99" y="51"/>
                  </a:lnTo>
                  <a:lnTo>
                    <a:pt x="99" y="74"/>
                  </a:lnTo>
                  <a:lnTo>
                    <a:pt x="104" y="80"/>
                  </a:lnTo>
                  <a:lnTo>
                    <a:pt x="110" y="91"/>
                  </a:lnTo>
                  <a:lnTo>
                    <a:pt x="110" y="103"/>
                  </a:lnTo>
                  <a:lnTo>
                    <a:pt x="104" y="114"/>
                  </a:lnTo>
                  <a:lnTo>
                    <a:pt x="93" y="125"/>
                  </a:lnTo>
                  <a:lnTo>
                    <a:pt x="93" y="137"/>
                  </a:lnTo>
                  <a:lnTo>
                    <a:pt x="88" y="148"/>
                  </a:lnTo>
                  <a:lnTo>
                    <a:pt x="77" y="160"/>
                  </a:lnTo>
                  <a:lnTo>
                    <a:pt x="77" y="177"/>
                  </a:lnTo>
                  <a:lnTo>
                    <a:pt x="77" y="188"/>
                  </a:lnTo>
                  <a:lnTo>
                    <a:pt x="77" y="19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8" name="Freeform 58"/>
            <p:cNvSpPr>
              <a:spLocks/>
            </p:cNvSpPr>
            <p:nvPr/>
          </p:nvSpPr>
          <p:spPr bwMode="auto">
            <a:xfrm>
              <a:off x="3089" y="2677"/>
              <a:ext cx="182" cy="98"/>
            </a:xfrm>
            <a:custGeom>
              <a:avLst/>
              <a:gdLst>
                <a:gd name="T0" fmla="*/ 170 w 182"/>
                <a:gd name="T1" fmla="*/ 80 h 98"/>
                <a:gd name="T2" fmla="*/ 175 w 182"/>
                <a:gd name="T3" fmla="*/ 68 h 98"/>
                <a:gd name="T4" fmla="*/ 181 w 182"/>
                <a:gd name="T5" fmla="*/ 51 h 98"/>
                <a:gd name="T6" fmla="*/ 115 w 182"/>
                <a:gd name="T7" fmla="*/ 57 h 98"/>
                <a:gd name="T8" fmla="*/ 110 w 182"/>
                <a:gd name="T9" fmla="*/ 63 h 98"/>
                <a:gd name="T10" fmla="*/ 104 w 182"/>
                <a:gd name="T11" fmla="*/ 68 h 98"/>
                <a:gd name="T12" fmla="*/ 93 w 182"/>
                <a:gd name="T13" fmla="*/ 57 h 98"/>
                <a:gd name="T14" fmla="*/ 82 w 182"/>
                <a:gd name="T15" fmla="*/ 51 h 98"/>
                <a:gd name="T16" fmla="*/ 82 w 182"/>
                <a:gd name="T17" fmla="*/ 63 h 98"/>
                <a:gd name="T18" fmla="*/ 71 w 182"/>
                <a:gd name="T19" fmla="*/ 51 h 98"/>
                <a:gd name="T20" fmla="*/ 55 w 182"/>
                <a:gd name="T21" fmla="*/ 51 h 98"/>
                <a:gd name="T22" fmla="*/ 50 w 182"/>
                <a:gd name="T23" fmla="*/ 68 h 98"/>
                <a:gd name="T24" fmla="*/ 50 w 182"/>
                <a:gd name="T25" fmla="*/ 51 h 98"/>
                <a:gd name="T26" fmla="*/ 39 w 182"/>
                <a:gd name="T27" fmla="*/ 40 h 98"/>
                <a:gd name="T28" fmla="*/ 39 w 182"/>
                <a:gd name="T29" fmla="*/ 29 h 98"/>
                <a:gd name="T30" fmla="*/ 17 w 182"/>
                <a:gd name="T31" fmla="*/ 11 h 98"/>
                <a:gd name="T32" fmla="*/ 0 w 182"/>
                <a:gd name="T33" fmla="*/ 0 h 98"/>
                <a:gd name="T34" fmla="*/ 0 w 182"/>
                <a:gd name="T35" fmla="*/ 6 h 98"/>
                <a:gd name="T36" fmla="*/ 0 w 182"/>
                <a:gd name="T37" fmla="*/ 23 h 98"/>
                <a:gd name="T38" fmla="*/ 11 w 182"/>
                <a:gd name="T39" fmla="*/ 51 h 98"/>
                <a:gd name="T40" fmla="*/ 17 w 182"/>
                <a:gd name="T41" fmla="*/ 74 h 98"/>
                <a:gd name="T42" fmla="*/ 28 w 182"/>
                <a:gd name="T43" fmla="*/ 80 h 98"/>
                <a:gd name="T44" fmla="*/ 33 w 182"/>
                <a:gd name="T45" fmla="*/ 86 h 98"/>
                <a:gd name="T46" fmla="*/ 39 w 182"/>
                <a:gd name="T47" fmla="*/ 91 h 98"/>
                <a:gd name="T48" fmla="*/ 50 w 182"/>
                <a:gd name="T49" fmla="*/ 86 h 98"/>
                <a:gd name="T50" fmla="*/ 50 w 182"/>
                <a:gd name="T51" fmla="*/ 97 h 98"/>
                <a:gd name="T52" fmla="*/ 71 w 182"/>
                <a:gd name="T53" fmla="*/ 68 h 98"/>
                <a:gd name="T54" fmla="*/ 77 w 182"/>
                <a:gd name="T55" fmla="*/ 68 h 98"/>
                <a:gd name="T56" fmla="*/ 82 w 182"/>
                <a:gd name="T57" fmla="*/ 68 h 98"/>
                <a:gd name="T58" fmla="*/ 71 w 182"/>
                <a:gd name="T59" fmla="*/ 97 h 98"/>
                <a:gd name="T60" fmla="*/ 82 w 182"/>
                <a:gd name="T61" fmla="*/ 97 h 98"/>
                <a:gd name="T62" fmla="*/ 88 w 182"/>
                <a:gd name="T63" fmla="*/ 97 h 98"/>
                <a:gd name="T64" fmla="*/ 93 w 182"/>
                <a:gd name="T65" fmla="*/ 80 h 98"/>
                <a:gd name="T66" fmla="*/ 99 w 182"/>
                <a:gd name="T67" fmla="*/ 91 h 98"/>
                <a:gd name="T68" fmla="*/ 104 w 182"/>
                <a:gd name="T69" fmla="*/ 86 h 98"/>
                <a:gd name="T70" fmla="*/ 99 w 182"/>
                <a:gd name="T71" fmla="*/ 68 h 98"/>
                <a:gd name="T72" fmla="*/ 104 w 182"/>
                <a:gd name="T73" fmla="*/ 74 h 98"/>
                <a:gd name="T74" fmla="*/ 104 w 182"/>
                <a:gd name="T75" fmla="*/ 68 h 98"/>
                <a:gd name="T76" fmla="*/ 126 w 182"/>
                <a:gd name="T77" fmla="*/ 86 h 98"/>
                <a:gd name="T78" fmla="*/ 170 w 182"/>
                <a:gd name="T79" fmla="*/ 80 h 98"/>
                <a:gd name="T80" fmla="*/ 170 w 182"/>
                <a:gd name="T81" fmla="*/ 80 h 98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82"/>
                <a:gd name="T124" fmla="*/ 0 h 98"/>
                <a:gd name="T125" fmla="*/ 182 w 182"/>
                <a:gd name="T126" fmla="*/ 98 h 98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82" h="98">
                  <a:moveTo>
                    <a:pt x="170" y="80"/>
                  </a:moveTo>
                  <a:lnTo>
                    <a:pt x="175" y="68"/>
                  </a:lnTo>
                  <a:lnTo>
                    <a:pt x="181" y="51"/>
                  </a:lnTo>
                  <a:lnTo>
                    <a:pt x="115" y="57"/>
                  </a:lnTo>
                  <a:lnTo>
                    <a:pt x="110" y="63"/>
                  </a:lnTo>
                  <a:lnTo>
                    <a:pt x="104" y="68"/>
                  </a:lnTo>
                  <a:lnTo>
                    <a:pt x="93" y="57"/>
                  </a:lnTo>
                  <a:lnTo>
                    <a:pt x="82" y="51"/>
                  </a:lnTo>
                  <a:lnTo>
                    <a:pt x="82" y="63"/>
                  </a:lnTo>
                  <a:lnTo>
                    <a:pt x="71" y="51"/>
                  </a:lnTo>
                  <a:lnTo>
                    <a:pt x="55" y="51"/>
                  </a:lnTo>
                  <a:lnTo>
                    <a:pt x="50" y="68"/>
                  </a:lnTo>
                  <a:lnTo>
                    <a:pt x="50" y="51"/>
                  </a:lnTo>
                  <a:lnTo>
                    <a:pt x="39" y="40"/>
                  </a:lnTo>
                  <a:lnTo>
                    <a:pt x="39" y="29"/>
                  </a:lnTo>
                  <a:lnTo>
                    <a:pt x="17" y="11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23"/>
                  </a:lnTo>
                  <a:lnTo>
                    <a:pt x="11" y="51"/>
                  </a:lnTo>
                  <a:lnTo>
                    <a:pt x="17" y="74"/>
                  </a:lnTo>
                  <a:lnTo>
                    <a:pt x="28" y="80"/>
                  </a:lnTo>
                  <a:lnTo>
                    <a:pt x="33" y="86"/>
                  </a:lnTo>
                  <a:lnTo>
                    <a:pt x="39" y="91"/>
                  </a:lnTo>
                  <a:lnTo>
                    <a:pt x="50" y="86"/>
                  </a:lnTo>
                  <a:lnTo>
                    <a:pt x="50" y="97"/>
                  </a:lnTo>
                  <a:lnTo>
                    <a:pt x="71" y="68"/>
                  </a:lnTo>
                  <a:lnTo>
                    <a:pt x="77" y="68"/>
                  </a:lnTo>
                  <a:lnTo>
                    <a:pt x="82" y="68"/>
                  </a:lnTo>
                  <a:lnTo>
                    <a:pt x="71" y="97"/>
                  </a:lnTo>
                  <a:lnTo>
                    <a:pt x="82" y="97"/>
                  </a:lnTo>
                  <a:lnTo>
                    <a:pt x="88" y="97"/>
                  </a:lnTo>
                  <a:lnTo>
                    <a:pt x="93" y="80"/>
                  </a:lnTo>
                  <a:lnTo>
                    <a:pt x="99" y="91"/>
                  </a:lnTo>
                  <a:lnTo>
                    <a:pt x="104" y="86"/>
                  </a:lnTo>
                  <a:lnTo>
                    <a:pt x="99" y="68"/>
                  </a:lnTo>
                  <a:lnTo>
                    <a:pt x="104" y="74"/>
                  </a:lnTo>
                  <a:lnTo>
                    <a:pt x="104" y="68"/>
                  </a:lnTo>
                  <a:lnTo>
                    <a:pt x="126" y="86"/>
                  </a:lnTo>
                  <a:lnTo>
                    <a:pt x="170" y="8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09" name="Freeform 59"/>
            <p:cNvSpPr>
              <a:spLocks/>
            </p:cNvSpPr>
            <p:nvPr/>
          </p:nvSpPr>
          <p:spPr bwMode="auto">
            <a:xfrm>
              <a:off x="3259" y="2694"/>
              <a:ext cx="121" cy="104"/>
            </a:xfrm>
            <a:custGeom>
              <a:avLst/>
              <a:gdLst>
                <a:gd name="T0" fmla="*/ 11 w 121"/>
                <a:gd name="T1" fmla="*/ 34 h 104"/>
                <a:gd name="T2" fmla="*/ 33 w 121"/>
                <a:gd name="T3" fmla="*/ 23 h 104"/>
                <a:gd name="T4" fmla="*/ 43 w 121"/>
                <a:gd name="T5" fmla="*/ 12 h 104"/>
                <a:gd name="T6" fmla="*/ 54 w 121"/>
                <a:gd name="T7" fmla="*/ 12 h 104"/>
                <a:gd name="T8" fmla="*/ 65 w 121"/>
                <a:gd name="T9" fmla="*/ 12 h 104"/>
                <a:gd name="T10" fmla="*/ 71 w 121"/>
                <a:gd name="T11" fmla="*/ 12 h 104"/>
                <a:gd name="T12" fmla="*/ 87 w 121"/>
                <a:gd name="T13" fmla="*/ 12 h 104"/>
                <a:gd name="T14" fmla="*/ 87 w 121"/>
                <a:gd name="T15" fmla="*/ 12 h 104"/>
                <a:gd name="T16" fmla="*/ 109 w 121"/>
                <a:gd name="T17" fmla="*/ 6 h 104"/>
                <a:gd name="T18" fmla="*/ 109 w 121"/>
                <a:gd name="T19" fmla="*/ 12 h 104"/>
                <a:gd name="T20" fmla="*/ 93 w 121"/>
                <a:gd name="T21" fmla="*/ 17 h 104"/>
                <a:gd name="T22" fmla="*/ 87 w 121"/>
                <a:gd name="T23" fmla="*/ 12 h 104"/>
                <a:gd name="T24" fmla="*/ 87 w 121"/>
                <a:gd name="T25" fmla="*/ 17 h 104"/>
                <a:gd name="T26" fmla="*/ 98 w 121"/>
                <a:gd name="T27" fmla="*/ 23 h 104"/>
                <a:gd name="T28" fmla="*/ 93 w 121"/>
                <a:gd name="T29" fmla="*/ 34 h 104"/>
                <a:gd name="T30" fmla="*/ 82 w 121"/>
                <a:gd name="T31" fmla="*/ 29 h 104"/>
                <a:gd name="T32" fmla="*/ 76 w 121"/>
                <a:gd name="T33" fmla="*/ 34 h 104"/>
                <a:gd name="T34" fmla="*/ 87 w 121"/>
                <a:gd name="T35" fmla="*/ 40 h 104"/>
                <a:gd name="T36" fmla="*/ 87 w 121"/>
                <a:gd name="T37" fmla="*/ 51 h 104"/>
                <a:gd name="T38" fmla="*/ 76 w 121"/>
                <a:gd name="T39" fmla="*/ 51 h 104"/>
                <a:gd name="T40" fmla="*/ 71 w 121"/>
                <a:gd name="T41" fmla="*/ 40 h 104"/>
                <a:gd name="T42" fmla="*/ 54 w 121"/>
                <a:gd name="T43" fmla="*/ 34 h 104"/>
                <a:gd name="T44" fmla="*/ 43 w 121"/>
                <a:gd name="T45" fmla="*/ 34 h 104"/>
                <a:gd name="T46" fmla="*/ 43 w 121"/>
                <a:gd name="T47" fmla="*/ 46 h 104"/>
                <a:gd name="T48" fmla="*/ 43 w 121"/>
                <a:gd name="T49" fmla="*/ 51 h 104"/>
                <a:gd name="T50" fmla="*/ 49 w 121"/>
                <a:gd name="T51" fmla="*/ 57 h 104"/>
                <a:gd name="T52" fmla="*/ 38 w 121"/>
                <a:gd name="T53" fmla="*/ 57 h 104"/>
                <a:gd name="T54" fmla="*/ 27 w 121"/>
                <a:gd name="T55" fmla="*/ 57 h 104"/>
                <a:gd name="T56" fmla="*/ 22 w 121"/>
                <a:gd name="T57" fmla="*/ 51 h 104"/>
                <a:gd name="T58" fmla="*/ 33 w 121"/>
                <a:gd name="T59" fmla="*/ 40 h 104"/>
                <a:gd name="T60" fmla="*/ 38 w 121"/>
                <a:gd name="T61" fmla="*/ 34 h 104"/>
                <a:gd name="T62" fmla="*/ 27 w 121"/>
                <a:gd name="T63" fmla="*/ 29 h 104"/>
                <a:gd name="T64" fmla="*/ 11 w 121"/>
                <a:gd name="T65" fmla="*/ 34 h 104"/>
                <a:gd name="T66" fmla="*/ 0 w 121"/>
                <a:gd name="T67" fmla="*/ 63 h 104"/>
                <a:gd name="T68" fmla="*/ 16 w 121"/>
                <a:gd name="T69" fmla="*/ 80 h 104"/>
                <a:gd name="T70" fmla="*/ 16 w 121"/>
                <a:gd name="T71" fmla="*/ 103 h 104"/>
                <a:gd name="T72" fmla="*/ 22 w 121"/>
                <a:gd name="T73" fmla="*/ 74 h 104"/>
                <a:gd name="T74" fmla="*/ 33 w 121"/>
                <a:gd name="T75" fmla="*/ 63 h 104"/>
                <a:gd name="T76" fmla="*/ 65 w 121"/>
                <a:gd name="T77" fmla="*/ 57 h 104"/>
                <a:gd name="T78" fmla="*/ 93 w 121"/>
                <a:gd name="T79" fmla="*/ 51 h 104"/>
                <a:gd name="T80" fmla="*/ 104 w 121"/>
                <a:gd name="T81" fmla="*/ 34 h 104"/>
                <a:gd name="T82" fmla="*/ 120 w 121"/>
                <a:gd name="T83" fmla="*/ 12 h 104"/>
                <a:gd name="T84" fmla="*/ 120 w 121"/>
                <a:gd name="T85" fmla="*/ 6 h 104"/>
                <a:gd name="T86" fmla="*/ 93 w 121"/>
                <a:gd name="T87" fmla="*/ 6 h 104"/>
                <a:gd name="T88" fmla="*/ 43 w 121"/>
                <a:gd name="T89" fmla="*/ 12 h 104"/>
                <a:gd name="T90" fmla="*/ 11 w 121"/>
                <a:gd name="T91" fmla="*/ 29 h 104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121"/>
                <a:gd name="T139" fmla="*/ 0 h 104"/>
                <a:gd name="T140" fmla="*/ 121 w 121"/>
                <a:gd name="T141" fmla="*/ 104 h 104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121" h="104">
                  <a:moveTo>
                    <a:pt x="11" y="29"/>
                  </a:moveTo>
                  <a:lnTo>
                    <a:pt x="11" y="34"/>
                  </a:lnTo>
                  <a:lnTo>
                    <a:pt x="27" y="23"/>
                  </a:lnTo>
                  <a:lnTo>
                    <a:pt x="33" y="23"/>
                  </a:lnTo>
                  <a:lnTo>
                    <a:pt x="38" y="17"/>
                  </a:lnTo>
                  <a:lnTo>
                    <a:pt x="43" y="12"/>
                  </a:lnTo>
                  <a:lnTo>
                    <a:pt x="49" y="12"/>
                  </a:lnTo>
                  <a:lnTo>
                    <a:pt x="54" y="12"/>
                  </a:lnTo>
                  <a:lnTo>
                    <a:pt x="60" y="12"/>
                  </a:lnTo>
                  <a:lnTo>
                    <a:pt x="65" y="12"/>
                  </a:lnTo>
                  <a:lnTo>
                    <a:pt x="71" y="12"/>
                  </a:lnTo>
                  <a:lnTo>
                    <a:pt x="76" y="12"/>
                  </a:lnTo>
                  <a:lnTo>
                    <a:pt x="87" y="12"/>
                  </a:lnTo>
                  <a:lnTo>
                    <a:pt x="93" y="12"/>
                  </a:lnTo>
                  <a:lnTo>
                    <a:pt x="109" y="6"/>
                  </a:lnTo>
                  <a:lnTo>
                    <a:pt x="114" y="12"/>
                  </a:lnTo>
                  <a:lnTo>
                    <a:pt x="109" y="12"/>
                  </a:lnTo>
                  <a:lnTo>
                    <a:pt x="98" y="23"/>
                  </a:lnTo>
                  <a:lnTo>
                    <a:pt x="93" y="17"/>
                  </a:lnTo>
                  <a:lnTo>
                    <a:pt x="93" y="12"/>
                  </a:lnTo>
                  <a:lnTo>
                    <a:pt x="87" y="12"/>
                  </a:lnTo>
                  <a:lnTo>
                    <a:pt x="87" y="17"/>
                  </a:lnTo>
                  <a:lnTo>
                    <a:pt x="93" y="23"/>
                  </a:lnTo>
                  <a:lnTo>
                    <a:pt x="98" y="23"/>
                  </a:lnTo>
                  <a:lnTo>
                    <a:pt x="98" y="29"/>
                  </a:lnTo>
                  <a:lnTo>
                    <a:pt x="93" y="34"/>
                  </a:lnTo>
                  <a:lnTo>
                    <a:pt x="87" y="29"/>
                  </a:lnTo>
                  <a:lnTo>
                    <a:pt x="82" y="29"/>
                  </a:lnTo>
                  <a:lnTo>
                    <a:pt x="71" y="23"/>
                  </a:lnTo>
                  <a:lnTo>
                    <a:pt x="76" y="34"/>
                  </a:lnTo>
                  <a:lnTo>
                    <a:pt x="87" y="34"/>
                  </a:lnTo>
                  <a:lnTo>
                    <a:pt x="87" y="40"/>
                  </a:lnTo>
                  <a:lnTo>
                    <a:pt x="87" y="46"/>
                  </a:lnTo>
                  <a:lnTo>
                    <a:pt x="87" y="51"/>
                  </a:lnTo>
                  <a:lnTo>
                    <a:pt x="76" y="51"/>
                  </a:lnTo>
                  <a:lnTo>
                    <a:pt x="71" y="46"/>
                  </a:lnTo>
                  <a:lnTo>
                    <a:pt x="71" y="40"/>
                  </a:lnTo>
                  <a:lnTo>
                    <a:pt x="65" y="40"/>
                  </a:lnTo>
                  <a:lnTo>
                    <a:pt x="54" y="34"/>
                  </a:lnTo>
                  <a:lnTo>
                    <a:pt x="49" y="34"/>
                  </a:lnTo>
                  <a:lnTo>
                    <a:pt x="43" y="34"/>
                  </a:lnTo>
                  <a:lnTo>
                    <a:pt x="43" y="40"/>
                  </a:lnTo>
                  <a:lnTo>
                    <a:pt x="43" y="46"/>
                  </a:lnTo>
                  <a:lnTo>
                    <a:pt x="43" y="51"/>
                  </a:lnTo>
                  <a:lnTo>
                    <a:pt x="49" y="51"/>
                  </a:lnTo>
                  <a:lnTo>
                    <a:pt x="49" y="57"/>
                  </a:lnTo>
                  <a:lnTo>
                    <a:pt x="43" y="57"/>
                  </a:lnTo>
                  <a:lnTo>
                    <a:pt x="38" y="57"/>
                  </a:lnTo>
                  <a:lnTo>
                    <a:pt x="33" y="57"/>
                  </a:lnTo>
                  <a:lnTo>
                    <a:pt x="27" y="57"/>
                  </a:lnTo>
                  <a:lnTo>
                    <a:pt x="22" y="51"/>
                  </a:lnTo>
                  <a:lnTo>
                    <a:pt x="27" y="46"/>
                  </a:lnTo>
                  <a:lnTo>
                    <a:pt x="33" y="40"/>
                  </a:lnTo>
                  <a:lnTo>
                    <a:pt x="38" y="34"/>
                  </a:lnTo>
                  <a:lnTo>
                    <a:pt x="33" y="34"/>
                  </a:lnTo>
                  <a:lnTo>
                    <a:pt x="27" y="29"/>
                  </a:lnTo>
                  <a:lnTo>
                    <a:pt x="27" y="23"/>
                  </a:lnTo>
                  <a:lnTo>
                    <a:pt x="11" y="34"/>
                  </a:lnTo>
                  <a:lnTo>
                    <a:pt x="5" y="51"/>
                  </a:lnTo>
                  <a:lnTo>
                    <a:pt x="0" y="63"/>
                  </a:lnTo>
                  <a:lnTo>
                    <a:pt x="5" y="69"/>
                  </a:lnTo>
                  <a:lnTo>
                    <a:pt x="16" y="80"/>
                  </a:lnTo>
                  <a:lnTo>
                    <a:pt x="0" y="86"/>
                  </a:lnTo>
                  <a:lnTo>
                    <a:pt x="16" y="103"/>
                  </a:lnTo>
                  <a:lnTo>
                    <a:pt x="16" y="97"/>
                  </a:lnTo>
                  <a:lnTo>
                    <a:pt x="22" y="74"/>
                  </a:lnTo>
                  <a:lnTo>
                    <a:pt x="22" y="69"/>
                  </a:lnTo>
                  <a:lnTo>
                    <a:pt x="33" y="63"/>
                  </a:lnTo>
                  <a:lnTo>
                    <a:pt x="49" y="69"/>
                  </a:lnTo>
                  <a:lnTo>
                    <a:pt x="65" y="57"/>
                  </a:lnTo>
                  <a:lnTo>
                    <a:pt x="76" y="57"/>
                  </a:lnTo>
                  <a:lnTo>
                    <a:pt x="93" y="51"/>
                  </a:lnTo>
                  <a:lnTo>
                    <a:pt x="98" y="40"/>
                  </a:lnTo>
                  <a:lnTo>
                    <a:pt x="104" y="34"/>
                  </a:lnTo>
                  <a:lnTo>
                    <a:pt x="109" y="23"/>
                  </a:lnTo>
                  <a:lnTo>
                    <a:pt x="120" y="12"/>
                  </a:lnTo>
                  <a:lnTo>
                    <a:pt x="120" y="6"/>
                  </a:lnTo>
                  <a:lnTo>
                    <a:pt x="114" y="0"/>
                  </a:lnTo>
                  <a:lnTo>
                    <a:pt x="93" y="6"/>
                  </a:lnTo>
                  <a:lnTo>
                    <a:pt x="76" y="6"/>
                  </a:lnTo>
                  <a:lnTo>
                    <a:pt x="43" y="12"/>
                  </a:lnTo>
                  <a:lnTo>
                    <a:pt x="11" y="29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0" name="Freeform 60"/>
            <p:cNvSpPr>
              <a:spLocks/>
            </p:cNvSpPr>
            <p:nvPr/>
          </p:nvSpPr>
          <p:spPr bwMode="auto">
            <a:xfrm>
              <a:off x="3008" y="2820"/>
              <a:ext cx="115" cy="75"/>
            </a:xfrm>
            <a:custGeom>
              <a:avLst/>
              <a:gdLst>
                <a:gd name="T0" fmla="*/ 76 w 115"/>
                <a:gd name="T1" fmla="*/ 22 h 75"/>
                <a:gd name="T2" fmla="*/ 54 w 115"/>
                <a:gd name="T3" fmla="*/ 5 h 75"/>
                <a:gd name="T4" fmla="*/ 32 w 115"/>
                <a:gd name="T5" fmla="*/ 0 h 75"/>
                <a:gd name="T6" fmla="*/ 10 w 115"/>
                <a:gd name="T7" fmla="*/ 5 h 75"/>
                <a:gd name="T8" fmla="*/ 0 w 115"/>
                <a:gd name="T9" fmla="*/ 11 h 75"/>
                <a:gd name="T10" fmla="*/ 0 w 115"/>
                <a:gd name="T11" fmla="*/ 11 h 75"/>
                <a:gd name="T12" fmla="*/ 10 w 115"/>
                <a:gd name="T13" fmla="*/ 17 h 75"/>
                <a:gd name="T14" fmla="*/ 21 w 115"/>
                <a:gd name="T15" fmla="*/ 11 h 75"/>
                <a:gd name="T16" fmla="*/ 32 w 115"/>
                <a:gd name="T17" fmla="*/ 11 h 75"/>
                <a:gd name="T18" fmla="*/ 71 w 115"/>
                <a:gd name="T19" fmla="*/ 28 h 75"/>
                <a:gd name="T20" fmla="*/ 98 w 115"/>
                <a:gd name="T21" fmla="*/ 62 h 75"/>
                <a:gd name="T22" fmla="*/ 103 w 115"/>
                <a:gd name="T23" fmla="*/ 68 h 75"/>
                <a:gd name="T24" fmla="*/ 103 w 115"/>
                <a:gd name="T25" fmla="*/ 74 h 75"/>
                <a:gd name="T26" fmla="*/ 114 w 115"/>
                <a:gd name="T27" fmla="*/ 74 h 75"/>
                <a:gd name="T28" fmla="*/ 109 w 115"/>
                <a:gd name="T29" fmla="*/ 57 h 75"/>
                <a:gd name="T30" fmla="*/ 98 w 115"/>
                <a:gd name="T31" fmla="*/ 51 h 75"/>
                <a:gd name="T32" fmla="*/ 87 w 115"/>
                <a:gd name="T33" fmla="*/ 45 h 75"/>
                <a:gd name="T34" fmla="*/ 87 w 115"/>
                <a:gd name="T35" fmla="*/ 28 h 75"/>
                <a:gd name="T36" fmla="*/ 76 w 115"/>
                <a:gd name="T37" fmla="*/ 22 h 75"/>
                <a:gd name="T38" fmla="*/ 76 w 115"/>
                <a:gd name="T39" fmla="*/ 22 h 7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15"/>
                <a:gd name="T61" fmla="*/ 0 h 75"/>
                <a:gd name="T62" fmla="*/ 115 w 115"/>
                <a:gd name="T63" fmla="*/ 75 h 7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15" h="75">
                  <a:moveTo>
                    <a:pt x="76" y="22"/>
                  </a:moveTo>
                  <a:lnTo>
                    <a:pt x="54" y="5"/>
                  </a:lnTo>
                  <a:lnTo>
                    <a:pt x="32" y="0"/>
                  </a:lnTo>
                  <a:lnTo>
                    <a:pt x="10" y="5"/>
                  </a:lnTo>
                  <a:lnTo>
                    <a:pt x="0" y="11"/>
                  </a:lnTo>
                  <a:lnTo>
                    <a:pt x="10" y="17"/>
                  </a:lnTo>
                  <a:lnTo>
                    <a:pt x="21" y="11"/>
                  </a:lnTo>
                  <a:lnTo>
                    <a:pt x="32" y="11"/>
                  </a:lnTo>
                  <a:lnTo>
                    <a:pt x="71" y="28"/>
                  </a:lnTo>
                  <a:lnTo>
                    <a:pt x="98" y="62"/>
                  </a:lnTo>
                  <a:lnTo>
                    <a:pt x="103" y="68"/>
                  </a:lnTo>
                  <a:lnTo>
                    <a:pt x="103" y="74"/>
                  </a:lnTo>
                  <a:lnTo>
                    <a:pt x="114" y="74"/>
                  </a:lnTo>
                  <a:lnTo>
                    <a:pt x="109" y="57"/>
                  </a:lnTo>
                  <a:lnTo>
                    <a:pt x="98" y="51"/>
                  </a:lnTo>
                  <a:lnTo>
                    <a:pt x="87" y="45"/>
                  </a:lnTo>
                  <a:lnTo>
                    <a:pt x="87" y="28"/>
                  </a:lnTo>
                  <a:lnTo>
                    <a:pt x="76" y="22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1" name="Freeform 61"/>
            <p:cNvSpPr>
              <a:spLocks/>
            </p:cNvSpPr>
            <p:nvPr/>
          </p:nvSpPr>
          <p:spPr bwMode="auto">
            <a:xfrm>
              <a:off x="2953" y="2557"/>
              <a:ext cx="72" cy="41"/>
            </a:xfrm>
            <a:custGeom>
              <a:avLst/>
              <a:gdLst>
                <a:gd name="T0" fmla="*/ 0 w 72"/>
                <a:gd name="T1" fmla="*/ 12 h 41"/>
                <a:gd name="T2" fmla="*/ 0 w 72"/>
                <a:gd name="T3" fmla="*/ 17 h 41"/>
                <a:gd name="T4" fmla="*/ 11 w 72"/>
                <a:gd name="T5" fmla="*/ 34 h 41"/>
                <a:gd name="T6" fmla="*/ 11 w 72"/>
                <a:gd name="T7" fmla="*/ 40 h 41"/>
                <a:gd name="T8" fmla="*/ 44 w 72"/>
                <a:gd name="T9" fmla="*/ 40 h 41"/>
                <a:gd name="T10" fmla="*/ 71 w 72"/>
                <a:gd name="T11" fmla="*/ 40 h 41"/>
                <a:gd name="T12" fmla="*/ 71 w 72"/>
                <a:gd name="T13" fmla="*/ 29 h 41"/>
                <a:gd name="T14" fmla="*/ 60 w 72"/>
                <a:gd name="T15" fmla="*/ 34 h 41"/>
                <a:gd name="T16" fmla="*/ 44 w 72"/>
                <a:gd name="T17" fmla="*/ 29 h 41"/>
                <a:gd name="T18" fmla="*/ 38 w 72"/>
                <a:gd name="T19" fmla="*/ 29 h 41"/>
                <a:gd name="T20" fmla="*/ 22 w 72"/>
                <a:gd name="T21" fmla="*/ 12 h 41"/>
                <a:gd name="T22" fmla="*/ 11 w 72"/>
                <a:gd name="T23" fmla="*/ 0 h 41"/>
                <a:gd name="T24" fmla="*/ 0 w 72"/>
                <a:gd name="T25" fmla="*/ 12 h 41"/>
                <a:gd name="T26" fmla="*/ 0 w 72"/>
                <a:gd name="T27" fmla="*/ 12 h 4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2"/>
                <a:gd name="T43" fmla="*/ 0 h 41"/>
                <a:gd name="T44" fmla="*/ 72 w 72"/>
                <a:gd name="T45" fmla="*/ 41 h 4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2" h="41">
                  <a:moveTo>
                    <a:pt x="0" y="12"/>
                  </a:moveTo>
                  <a:lnTo>
                    <a:pt x="0" y="17"/>
                  </a:lnTo>
                  <a:lnTo>
                    <a:pt x="11" y="34"/>
                  </a:lnTo>
                  <a:lnTo>
                    <a:pt x="11" y="40"/>
                  </a:lnTo>
                  <a:lnTo>
                    <a:pt x="44" y="40"/>
                  </a:lnTo>
                  <a:lnTo>
                    <a:pt x="71" y="40"/>
                  </a:lnTo>
                  <a:lnTo>
                    <a:pt x="71" y="29"/>
                  </a:lnTo>
                  <a:lnTo>
                    <a:pt x="60" y="34"/>
                  </a:lnTo>
                  <a:lnTo>
                    <a:pt x="44" y="29"/>
                  </a:lnTo>
                  <a:lnTo>
                    <a:pt x="38" y="29"/>
                  </a:lnTo>
                  <a:lnTo>
                    <a:pt x="22" y="12"/>
                  </a:lnTo>
                  <a:lnTo>
                    <a:pt x="11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2" name="Freeform 62"/>
            <p:cNvSpPr>
              <a:spLocks/>
            </p:cNvSpPr>
            <p:nvPr/>
          </p:nvSpPr>
          <p:spPr bwMode="auto">
            <a:xfrm>
              <a:off x="3117" y="2586"/>
              <a:ext cx="77" cy="69"/>
            </a:xfrm>
            <a:custGeom>
              <a:avLst/>
              <a:gdLst>
                <a:gd name="T0" fmla="*/ 22 w 77"/>
                <a:gd name="T1" fmla="*/ 68 h 69"/>
                <a:gd name="T2" fmla="*/ 76 w 77"/>
                <a:gd name="T3" fmla="*/ 68 h 69"/>
                <a:gd name="T4" fmla="*/ 76 w 77"/>
                <a:gd name="T5" fmla="*/ 62 h 69"/>
                <a:gd name="T6" fmla="*/ 76 w 77"/>
                <a:gd name="T7" fmla="*/ 51 h 69"/>
                <a:gd name="T8" fmla="*/ 38 w 77"/>
                <a:gd name="T9" fmla="*/ 0 h 69"/>
                <a:gd name="T10" fmla="*/ 11 w 77"/>
                <a:gd name="T11" fmla="*/ 0 h 69"/>
                <a:gd name="T12" fmla="*/ 11 w 77"/>
                <a:gd name="T13" fmla="*/ 5 h 69"/>
                <a:gd name="T14" fmla="*/ 11 w 77"/>
                <a:gd name="T15" fmla="*/ 11 h 69"/>
                <a:gd name="T16" fmla="*/ 11 w 77"/>
                <a:gd name="T17" fmla="*/ 17 h 69"/>
                <a:gd name="T18" fmla="*/ 5 w 77"/>
                <a:gd name="T19" fmla="*/ 17 h 69"/>
                <a:gd name="T20" fmla="*/ 0 w 77"/>
                <a:gd name="T21" fmla="*/ 17 h 69"/>
                <a:gd name="T22" fmla="*/ 0 w 77"/>
                <a:gd name="T23" fmla="*/ 28 h 69"/>
                <a:gd name="T24" fmla="*/ 0 w 77"/>
                <a:gd name="T25" fmla="*/ 34 h 69"/>
                <a:gd name="T26" fmla="*/ 11 w 77"/>
                <a:gd name="T27" fmla="*/ 40 h 69"/>
                <a:gd name="T28" fmla="*/ 11 w 77"/>
                <a:gd name="T29" fmla="*/ 51 h 69"/>
                <a:gd name="T30" fmla="*/ 16 w 77"/>
                <a:gd name="T31" fmla="*/ 62 h 69"/>
                <a:gd name="T32" fmla="*/ 22 w 77"/>
                <a:gd name="T33" fmla="*/ 68 h 69"/>
                <a:gd name="T34" fmla="*/ 22 w 77"/>
                <a:gd name="T35" fmla="*/ 68 h 6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77"/>
                <a:gd name="T55" fmla="*/ 0 h 69"/>
                <a:gd name="T56" fmla="*/ 77 w 77"/>
                <a:gd name="T57" fmla="*/ 69 h 6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77" h="69">
                  <a:moveTo>
                    <a:pt x="22" y="68"/>
                  </a:moveTo>
                  <a:lnTo>
                    <a:pt x="76" y="68"/>
                  </a:lnTo>
                  <a:lnTo>
                    <a:pt x="76" y="62"/>
                  </a:lnTo>
                  <a:lnTo>
                    <a:pt x="76" y="51"/>
                  </a:lnTo>
                  <a:lnTo>
                    <a:pt x="38" y="0"/>
                  </a:lnTo>
                  <a:lnTo>
                    <a:pt x="11" y="0"/>
                  </a:lnTo>
                  <a:lnTo>
                    <a:pt x="11" y="5"/>
                  </a:lnTo>
                  <a:lnTo>
                    <a:pt x="11" y="11"/>
                  </a:lnTo>
                  <a:lnTo>
                    <a:pt x="11" y="17"/>
                  </a:lnTo>
                  <a:lnTo>
                    <a:pt x="5" y="17"/>
                  </a:lnTo>
                  <a:lnTo>
                    <a:pt x="0" y="17"/>
                  </a:lnTo>
                  <a:lnTo>
                    <a:pt x="0" y="28"/>
                  </a:lnTo>
                  <a:lnTo>
                    <a:pt x="0" y="34"/>
                  </a:lnTo>
                  <a:lnTo>
                    <a:pt x="11" y="40"/>
                  </a:lnTo>
                  <a:lnTo>
                    <a:pt x="11" y="51"/>
                  </a:lnTo>
                  <a:lnTo>
                    <a:pt x="16" y="62"/>
                  </a:lnTo>
                  <a:lnTo>
                    <a:pt x="22" y="6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3" name="Freeform 63"/>
            <p:cNvSpPr>
              <a:spLocks/>
            </p:cNvSpPr>
            <p:nvPr/>
          </p:nvSpPr>
          <p:spPr bwMode="auto">
            <a:xfrm>
              <a:off x="3128" y="2580"/>
              <a:ext cx="72" cy="81"/>
            </a:xfrm>
            <a:custGeom>
              <a:avLst/>
              <a:gdLst>
                <a:gd name="T0" fmla="*/ 0 w 72"/>
                <a:gd name="T1" fmla="*/ 0 h 81"/>
                <a:gd name="T2" fmla="*/ 0 w 72"/>
                <a:gd name="T3" fmla="*/ 6 h 81"/>
                <a:gd name="T4" fmla="*/ 27 w 72"/>
                <a:gd name="T5" fmla="*/ 6 h 81"/>
                <a:gd name="T6" fmla="*/ 65 w 72"/>
                <a:gd name="T7" fmla="*/ 57 h 81"/>
                <a:gd name="T8" fmla="*/ 65 w 72"/>
                <a:gd name="T9" fmla="*/ 68 h 81"/>
                <a:gd name="T10" fmla="*/ 65 w 72"/>
                <a:gd name="T11" fmla="*/ 74 h 81"/>
                <a:gd name="T12" fmla="*/ 11 w 72"/>
                <a:gd name="T13" fmla="*/ 74 h 81"/>
                <a:gd name="T14" fmla="*/ 11 w 72"/>
                <a:gd name="T15" fmla="*/ 80 h 81"/>
                <a:gd name="T16" fmla="*/ 65 w 72"/>
                <a:gd name="T17" fmla="*/ 80 h 81"/>
                <a:gd name="T18" fmla="*/ 71 w 72"/>
                <a:gd name="T19" fmla="*/ 68 h 81"/>
                <a:gd name="T20" fmla="*/ 71 w 72"/>
                <a:gd name="T21" fmla="*/ 57 h 81"/>
                <a:gd name="T22" fmla="*/ 32 w 72"/>
                <a:gd name="T23" fmla="*/ 0 h 81"/>
                <a:gd name="T24" fmla="*/ 0 w 72"/>
                <a:gd name="T25" fmla="*/ 0 h 81"/>
                <a:gd name="T26" fmla="*/ 0 w 72"/>
                <a:gd name="T27" fmla="*/ 0 h 8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2"/>
                <a:gd name="T43" fmla="*/ 0 h 81"/>
                <a:gd name="T44" fmla="*/ 72 w 72"/>
                <a:gd name="T45" fmla="*/ 81 h 8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2" h="81">
                  <a:moveTo>
                    <a:pt x="0" y="0"/>
                  </a:moveTo>
                  <a:lnTo>
                    <a:pt x="0" y="6"/>
                  </a:lnTo>
                  <a:lnTo>
                    <a:pt x="27" y="6"/>
                  </a:lnTo>
                  <a:lnTo>
                    <a:pt x="65" y="57"/>
                  </a:lnTo>
                  <a:lnTo>
                    <a:pt x="65" y="68"/>
                  </a:lnTo>
                  <a:lnTo>
                    <a:pt x="65" y="74"/>
                  </a:lnTo>
                  <a:lnTo>
                    <a:pt x="11" y="74"/>
                  </a:lnTo>
                  <a:lnTo>
                    <a:pt x="11" y="80"/>
                  </a:lnTo>
                  <a:lnTo>
                    <a:pt x="65" y="80"/>
                  </a:lnTo>
                  <a:lnTo>
                    <a:pt x="71" y="68"/>
                  </a:lnTo>
                  <a:lnTo>
                    <a:pt x="71" y="57"/>
                  </a:lnTo>
                  <a:lnTo>
                    <a:pt x="32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4" name="Freeform 64"/>
            <p:cNvSpPr>
              <a:spLocks/>
            </p:cNvSpPr>
            <p:nvPr/>
          </p:nvSpPr>
          <p:spPr bwMode="auto">
            <a:xfrm>
              <a:off x="2997" y="2432"/>
              <a:ext cx="55" cy="69"/>
            </a:xfrm>
            <a:custGeom>
              <a:avLst/>
              <a:gdLst>
                <a:gd name="T0" fmla="*/ 54 w 55"/>
                <a:gd name="T1" fmla="*/ 51 h 69"/>
                <a:gd name="T2" fmla="*/ 49 w 55"/>
                <a:gd name="T3" fmla="*/ 51 h 69"/>
                <a:gd name="T4" fmla="*/ 49 w 55"/>
                <a:gd name="T5" fmla="*/ 34 h 69"/>
                <a:gd name="T6" fmla="*/ 49 w 55"/>
                <a:gd name="T7" fmla="*/ 23 h 69"/>
                <a:gd name="T8" fmla="*/ 43 w 55"/>
                <a:gd name="T9" fmla="*/ 11 h 69"/>
                <a:gd name="T10" fmla="*/ 43 w 55"/>
                <a:gd name="T11" fmla="*/ 5 h 69"/>
                <a:gd name="T12" fmla="*/ 43 w 55"/>
                <a:gd name="T13" fmla="*/ 5 h 69"/>
                <a:gd name="T14" fmla="*/ 38 w 55"/>
                <a:gd name="T15" fmla="*/ 0 h 69"/>
                <a:gd name="T16" fmla="*/ 32 w 55"/>
                <a:gd name="T17" fmla="*/ 5 h 69"/>
                <a:gd name="T18" fmla="*/ 21 w 55"/>
                <a:gd name="T19" fmla="*/ 11 h 69"/>
                <a:gd name="T20" fmla="*/ 5 w 55"/>
                <a:gd name="T21" fmla="*/ 11 h 69"/>
                <a:gd name="T22" fmla="*/ 0 w 55"/>
                <a:gd name="T23" fmla="*/ 17 h 69"/>
                <a:gd name="T24" fmla="*/ 0 w 55"/>
                <a:gd name="T25" fmla="*/ 23 h 69"/>
                <a:gd name="T26" fmla="*/ 0 w 55"/>
                <a:gd name="T27" fmla="*/ 28 h 69"/>
                <a:gd name="T28" fmla="*/ 11 w 55"/>
                <a:gd name="T29" fmla="*/ 40 h 69"/>
                <a:gd name="T30" fmla="*/ 21 w 55"/>
                <a:gd name="T31" fmla="*/ 40 h 69"/>
                <a:gd name="T32" fmla="*/ 16 w 55"/>
                <a:gd name="T33" fmla="*/ 51 h 69"/>
                <a:gd name="T34" fmla="*/ 16 w 55"/>
                <a:gd name="T35" fmla="*/ 62 h 69"/>
                <a:gd name="T36" fmla="*/ 16 w 55"/>
                <a:gd name="T37" fmla="*/ 68 h 69"/>
                <a:gd name="T38" fmla="*/ 21 w 55"/>
                <a:gd name="T39" fmla="*/ 62 h 69"/>
                <a:gd name="T40" fmla="*/ 21 w 55"/>
                <a:gd name="T41" fmla="*/ 57 h 69"/>
                <a:gd name="T42" fmla="*/ 27 w 55"/>
                <a:gd name="T43" fmla="*/ 51 h 69"/>
                <a:gd name="T44" fmla="*/ 32 w 55"/>
                <a:gd name="T45" fmla="*/ 51 h 69"/>
                <a:gd name="T46" fmla="*/ 38 w 55"/>
                <a:gd name="T47" fmla="*/ 51 h 69"/>
                <a:gd name="T48" fmla="*/ 43 w 55"/>
                <a:gd name="T49" fmla="*/ 57 h 69"/>
                <a:gd name="T50" fmla="*/ 54 w 55"/>
                <a:gd name="T51" fmla="*/ 51 h 69"/>
                <a:gd name="T52" fmla="*/ 54 w 55"/>
                <a:gd name="T53" fmla="*/ 51 h 69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5"/>
                <a:gd name="T82" fmla="*/ 0 h 69"/>
                <a:gd name="T83" fmla="*/ 55 w 55"/>
                <a:gd name="T84" fmla="*/ 69 h 69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5" h="69">
                  <a:moveTo>
                    <a:pt x="54" y="51"/>
                  </a:moveTo>
                  <a:lnTo>
                    <a:pt x="49" y="51"/>
                  </a:lnTo>
                  <a:lnTo>
                    <a:pt x="49" y="34"/>
                  </a:lnTo>
                  <a:lnTo>
                    <a:pt x="49" y="23"/>
                  </a:lnTo>
                  <a:lnTo>
                    <a:pt x="43" y="11"/>
                  </a:lnTo>
                  <a:lnTo>
                    <a:pt x="43" y="5"/>
                  </a:lnTo>
                  <a:lnTo>
                    <a:pt x="38" y="0"/>
                  </a:lnTo>
                  <a:lnTo>
                    <a:pt x="32" y="5"/>
                  </a:lnTo>
                  <a:lnTo>
                    <a:pt x="21" y="11"/>
                  </a:lnTo>
                  <a:lnTo>
                    <a:pt x="5" y="11"/>
                  </a:lnTo>
                  <a:lnTo>
                    <a:pt x="0" y="17"/>
                  </a:lnTo>
                  <a:lnTo>
                    <a:pt x="0" y="23"/>
                  </a:lnTo>
                  <a:lnTo>
                    <a:pt x="0" y="28"/>
                  </a:lnTo>
                  <a:lnTo>
                    <a:pt x="11" y="40"/>
                  </a:lnTo>
                  <a:lnTo>
                    <a:pt x="21" y="40"/>
                  </a:lnTo>
                  <a:lnTo>
                    <a:pt x="16" y="51"/>
                  </a:lnTo>
                  <a:lnTo>
                    <a:pt x="16" y="62"/>
                  </a:lnTo>
                  <a:lnTo>
                    <a:pt x="16" y="68"/>
                  </a:lnTo>
                  <a:lnTo>
                    <a:pt x="21" y="62"/>
                  </a:lnTo>
                  <a:lnTo>
                    <a:pt x="21" y="57"/>
                  </a:lnTo>
                  <a:lnTo>
                    <a:pt x="27" y="51"/>
                  </a:lnTo>
                  <a:lnTo>
                    <a:pt x="32" y="51"/>
                  </a:lnTo>
                  <a:lnTo>
                    <a:pt x="38" y="51"/>
                  </a:lnTo>
                  <a:lnTo>
                    <a:pt x="43" y="57"/>
                  </a:lnTo>
                  <a:lnTo>
                    <a:pt x="54" y="51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5" name="Freeform 65"/>
            <p:cNvSpPr>
              <a:spLocks/>
            </p:cNvSpPr>
            <p:nvPr/>
          </p:nvSpPr>
          <p:spPr bwMode="auto">
            <a:xfrm>
              <a:off x="3013" y="2483"/>
              <a:ext cx="39" cy="24"/>
            </a:xfrm>
            <a:custGeom>
              <a:avLst/>
              <a:gdLst>
                <a:gd name="T0" fmla="*/ 38 w 39"/>
                <a:gd name="T1" fmla="*/ 6 h 24"/>
                <a:gd name="T2" fmla="*/ 38 w 39"/>
                <a:gd name="T3" fmla="*/ 0 h 24"/>
                <a:gd name="T4" fmla="*/ 27 w 39"/>
                <a:gd name="T5" fmla="*/ 6 h 24"/>
                <a:gd name="T6" fmla="*/ 22 w 39"/>
                <a:gd name="T7" fmla="*/ 0 h 24"/>
                <a:gd name="T8" fmla="*/ 16 w 39"/>
                <a:gd name="T9" fmla="*/ 0 h 24"/>
                <a:gd name="T10" fmla="*/ 11 w 39"/>
                <a:gd name="T11" fmla="*/ 0 h 24"/>
                <a:gd name="T12" fmla="*/ 5 w 39"/>
                <a:gd name="T13" fmla="*/ 6 h 24"/>
                <a:gd name="T14" fmla="*/ 5 w 39"/>
                <a:gd name="T15" fmla="*/ 11 h 24"/>
                <a:gd name="T16" fmla="*/ 0 w 39"/>
                <a:gd name="T17" fmla="*/ 17 h 24"/>
                <a:gd name="T18" fmla="*/ 5 w 39"/>
                <a:gd name="T19" fmla="*/ 17 h 24"/>
                <a:gd name="T20" fmla="*/ 11 w 39"/>
                <a:gd name="T21" fmla="*/ 17 h 24"/>
                <a:gd name="T22" fmla="*/ 16 w 39"/>
                <a:gd name="T23" fmla="*/ 17 h 24"/>
                <a:gd name="T24" fmla="*/ 22 w 39"/>
                <a:gd name="T25" fmla="*/ 23 h 24"/>
                <a:gd name="T26" fmla="*/ 16 w 39"/>
                <a:gd name="T27" fmla="*/ 17 h 24"/>
                <a:gd name="T28" fmla="*/ 27 w 39"/>
                <a:gd name="T29" fmla="*/ 11 h 24"/>
                <a:gd name="T30" fmla="*/ 27 w 39"/>
                <a:gd name="T31" fmla="*/ 17 h 24"/>
                <a:gd name="T32" fmla="*/ 27 w 39"/>
                <a:gd name="T33" fmla="*/ 11 h 24"/>
                <a:gd name="T34" fmla="*/ 38 w 39"/>
                <a:gd name="T35" fmla="*/ 6 h 24"/>
                <a:gd name="T36" fmla="*/ 38 w 39"/>
                <a:gd name="T37" fmla="*/ 6 h 2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9"/>
                <a:gd name="T58" fmla="*/ 0 h 24"/>
                <a:gd name="T59" fmla="*/ 39 w 39"/>
                <a:gd name="T60" fmla="*/ 24 h 2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9" h="24">
                  <a:moveTo>
                    <a:pt x="38" y="6"/>
                  </a:moveTo>
                  <a:lnTo>
                    <a:pt x="38" y="0"/>
                  </a:lnTo>
                  <a:lnTo>
                    <a:pt x="27" y="6"/>
                  </a:lnTo>
                  <a:lnTo>
                    <a:pt x="22" y="0"/>
                  </a:lnTo>
                  <a:lnTo>
                    <a:pt x="16" y="0"/>
                  </a:lnTo>
                  <a:lnTo>
                    <a:pt x="11" y="0"/>
                  </a:lnTo>
                  <a:lnTo>
                    <a:pt x="5" y="6"/>
                  </a:lnTo>
                  <a:lnTo>
                    <a:pt x="5" y="11"/>
                  </a:lnTo>
                  <a:lnTo>
                    <a:pt x="0" y="17"/>
                  </a:lnTo>
                  <a:lnTo>
                    <a:pt x="5" y="17"/>
                  </a:lnTo>
                  <a:lnTo>
                    <a:pt x="11" y="17"/>
                  </a:lnTo>
                  <a:lnTo>
                    <a:pt x="16" y="17"/>
                  </a:lnTo>
                  <a:lnTo>
                    <a:pt x="22" y="23"/>
                  </a:lnTo>
                  <a:lnTo>
                    <a:pt x="16" y="17"/>
                  </a:lnTo>
                  <a:lnTo>
                    <a:pt x="27" y="11"/>
                  </a:lnTo>
                  <a:lnTo>
                    <a:pt x="27" y="17"/>
                  </a:lnTo>
                  <a:lnTo>
                    <a:pt x="27" y="11"/>
                  </a:lnTo>
                  <a:lnTo>
                    <a:pt x="38" y="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6" name="Freeform 66"/>
            <p:cNvSpPr>
              <a:spLocks/>
            </p:cNvSpPr>
            <p:nvPr/>
          </p:nvSpPr>
          <p:spPr bwMode="auto">
            <a:xfrm>
              <a:off x="3259" y="2763"/>
              <a:ext cx="17" cy="18"/>
            </a:xfrm>
            <a:custGeom>
              <a:avLst/>
              <a:gdLst>
                <a:gd name="T0" fmla="*/ 0 w 17"/>
                <a:gd name="T1" fmla="*/ 17 h 18"/>
                <a:gd name="T2" fmla="*/ 16 w 17"/>
                <a:gd name="T3" fmla="*/ 11 h 18"/>
                <a:gd name="T4" fmla="*/ 5 w 17"/>
                <a:gd name="T5" fmla="*/ 0 h 18"/>
                <a:gd name="T6" fmla="*/ 0 w 17"/>
                <a:gd name="T7" fmla="*/ 5 h 18"/>
                <a:gd name="T8" fmla="*/ 0 w 17"/>
                <a:gd name="T9" fmla="*/ 17 h 18"/>
                <a:gd name="T10" fmla="*/ 0 w 17"/>
                <a:gd name="T11" fmla="*/ 17 h 1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"/>
                <a:gd name="T19" fmla="*/ 0 h 18"/>
                <a:gd name="T20" fmla="*/ 17 w 17"/>
                <a:gd name="T21" fmla="*/ 18 h 1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" h="18">
                  <a:moveTo>
                    <a:pt x="0" y="17"/>
                  </a:moveTo>
                  <a:lnTo>
                    <a:pt x="16" y="11"/>
                  </a:lnTo>
                  <a:lnTo>
                    <a:pt x="5" y="0"/>
                  </a:lnTo>
                  <a:lnTo>
                    <a:pt x="0" y="5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7" name="Freeform 67"/>
            <p:cNvSpPr>
              <a:spLocks/>
            </p:cNvSpPr>
            <p:nvPr/>
          </p:nvSpPr>
          <p:spPr bwMode="auto">
            <a:xfrm>
              <a:off x="3368" y="2728"/>
              <a:ext cx="23" cy="18"/>
            </a:xfrm>
            <a:custGeom>
              <a:avLst/>
              <a:gdLst>
                <a:gd name="T0" fmla="*/ 0 w 23"/>
                <a:gd name="T1" fmla="*/ 6 h 18"/>
                <a:gd name="T2" fmla="*/ 16 w 23"/>
                <a:gd name="T3" fmla="*/ 0 h 18"/>
                <a:gd name="T4" fmla="*/ 22 w 23"/>
                <a:gd name="T5" fmla="*/ 6 h 18"/>
                <a:gd name="T6" fmla="*/ 16 w 23"/>
                <a:gd name="T7" fmla="*/ 6 h 18"/>
                <a:gd name="T8" fmla="*/ 5 w 23"/>
                <a:gd name="T9" fmla="*/ 17 h 18"/>
                <a:gd name="T10" fmla="*/ 0 w 23"/>
                <a:gd name="T11" fmla="*/ 12 h 18"/>
                <a:gd name="T12" fmla="*/ 0 w 23"/>
                <a:gd name="T13" fmla="*/ 6 h 18"/>
                <a:gd name="T14" fmla="*/ 0 w 23"/>
                <a:gd name="T15" fmla="*/ 6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3"/>
                <a:gd name="T25" fmla="*/ 0 h 18"/>
                <a:gd name="T26" fmla="*/ 23 w 23"/>
                <a:gd name="T27" fmla="*/ 18 h 1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3" h="18">
                  <a:moveTo>
                    <a:pt x="0" y="6"/>
                  </a:moveTo>
                  <a:lnTo>
                    <a:pt x="16" y="0"/>
                  </a:lnTo>
                  <a:lnTo>
                    <a:pt x="22" y="6"/>
                  </a:lnTo>
                  <a:lnTo>
                    <a:pt x="16" y="6"/>
                  </a:lnTo>
                  <a:lnTo>
                    <a:pt x="5" y="17"/>
                  </a:lnTo>
                  <a:lnTo>
                    <a:pt x="0" y="12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8" name="Freeform 68"/>
            <p:cNvSpPr>
              <a:spLocks/>
            </p:cNvSpPr>
            <p:nvPr/>
          </p:nvSpPr>
          <p:spPr bwMode="auto">
            <a:xfrm>
              <a:off x="3259" y="3139"/>
              <a:ext cx="99" cy="24"/>
            </a:xfrm>
            <a:custGeom>
              <a:avLst/>
              <a:gdLst>
                <a:gd name="T0" fmla="*/ 0 w 99"/>
                <a:gd name="T1" fmla="*/ 0 h 24"/>
                <a:gd name="T2" fmla="*/ 0 w 99"/>
                <a:gd name="T3" fmla="*/ 6 h 24"/>
                <a:gd name="T4" fmla="*/ 87 w 99"/>
                <a:gd name="T5" fmla="*/ 23 h 24"/>
                <a:gd name="T6" fmla="*/ 98 w 99"/>
                <a:gd name="T7" fmla="*/ 17 h 24"/>
                <a:gd name="T8" fmla="*/ 0 w 99"/>
                <a:gd name="T9" fmla="*/ 0 h 24"/>
                <a:gd name="T10" fmla="*/ 0 w 99"/>
                <a:gd name="T11" fmla="*/ 0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9"/>
                <a:gd name="T19" fmla="*/ 0 h 24"/>
                <a:gd name="T20" fmla="*/ 99 w 99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9" h="24">
                  <a:moveTo>
                    <a:pt x="0" y="0"/>
                  </a:moveTo>
                  <a:lnTo>
                    <a:pt x="0" y="6"/>
                  </a:lnTo>
                  <a:lnTo>
                    <a:pt x="87" y="23"/>
                  </a:lnTo>
                  <a:lnTo>
                    <a:pt x="9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19" name="Freeform 69"/>
            <p:cNvSpPr>
              <a:spLocks/>
            </p:cNvSpPr>
            <p:nvPr/>
          </p:nvSpPr>
          <p:spPr bwMode="auto">
            <a:xfrm>
              <a:off x="3259" y="3139"/>
              <a:ext cx="99" cy="24"/>
            </a:xfrm>
            <a:custGeom>
              <a:avLst/>
              <a:gdLst>
                <a:gd name="T0" fmla="*/ 0 w 99"/>
                <a:gd name="T1" fmla="*/ 0 h 24"/>
                <a:gd name="T2" fmla="*/ 0 w 99"/>
                <a:gd name="T3" fmla="*/ 6 h 24"/>
                <a:gd name="T4" fmla="*/ 87 w 99"/>
                <a:gd name="T5" fmla="*/ 23 h 24"/>
                <a:gd name="T6" fmla="*/ 98 w 99"/>
                <a:gd name="T7" fmla="*/ 17 h 24"/>
                <a:gd name="T8" fmla="*/ 0 w 99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9"/>
                <a:gd name="T16" fmla="*/ 0 h 24"/>
                <a:gd name="T17" fmla="*/ 99 w 99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9" h="24">
                  <a:moveTo>
                    <a:pt x="0" y="0"/>
                  </a:moveTo>
                  <a:lnTo>
                    <a:pt x="0" y="6"/>
                  </a:lnTo>
                  <a:lnTo>
                    <a:pt x="87" y="23"/>
                  </a:lnTo>
                  <a:lnTo>
                    <a:pt x="98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0" name="Freeform 70"/>
            <p:cNvSpPr>
              <a:spLocks/>
            </p:cNvSpPr>
            <p:nvPr/>
          </p:nvSpPr>
          <p:spPr bwMode="auto">
            <a:xfrm>
              <a:off x="3100" y="3116"/>
              <a:ext cx="7" cy="75"/>
            </a:xfrm>
            <a:custGeom>
              <a:avLst/>
              <a:gdLst>
                <a:gd name="T0" fmla="*/ 6 w 7"/>
                <a:gd name="T1" fmla="*/ 74 h 75"/>
                <a:gd name="T2" fmla="*/ 6 w 7"/>
                <a:gd name="T3" fmla="*/ 0 h 75"/>
                <a:gd name="T4" fmla="*/ 0 w 7"/>
                <a:gd name="T5" fmla="*/ 0 h 75"/>
                <a:gd name="T6" fmla="*/ 0 w 7"/>
                <a:gd name="T7" fmla="*/ 74 h 75"/>
                <a:gd name="T8" fmla="*/ 6 w 7"/>
                <a:gd name="T9" fmla="*/ 74 h 75"/>
                <a:gd name="T10" fmla="*/ 6 w 7"/>
                <a:gd name="T11" fmla="*/ 74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"/>
                <a:gd name="T19" fmla="*/ 0 h 75"/>
                <a:gd name="T20" fmla="*/ 7 w 7"/>
                <a:gd name="T21" fmla="*/ 75 h 7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" h="75">
                  <a:moveTo>
                    <a:pt x="6" y="74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0" y="74"/>
                  </a:lnTo>
                  <a:lnTo>
                    <a:pt x="6" y="74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1" name="Freeform 71"/>
            <p:cNvSpPr>
              <a:spLocks/>
            </p:cNvSpPr>
            <p:nvPr/>
          </p:nvSpPr>
          <p:spPr bwMode="auto">
            <a:xfrm>
              <a:off x="2642" y="2934"/>
              <a:ext cx="181" cy="212"/>
            </a:xfrm>
            <a:custGeom>
              <a:avLst/>
              <a:gdLst>
                <a:gd name="T0" fmla="*/ 0 w 181"/>
                <a:gd name="T1" fmla="*/ 188 h 212"/>
                <a:gd name="T2" fmla="*/ 5 w 181"/>
                <a:gd name="T3" fmla="*/ 205 h 212"/>
                <a:gd name="T4" fmla="*/ 21 w 181"/>
                <a:gd name="T5" fmla="*/ 211 h 212"/>
                <a:gd name="T6" fmla="*/ 92 w 181"/>
                <a:gd name="T7" fmla="*/ 205 h 212"/>
                <a:gd name="T8" fmla="*/ 163 w 181"/>
                <a:gd name="T9" fmla="*/ 205 h 212"/>
                <a:gd name="T10" fmla="*/ 163 w 181"/>
                <a:gd name="T11" fmla="*/ 194 h 212"/>
                <a:gd name="T12" fmla="*/ 169 w 181"/>
                <a:gd name="T13" fmla="*/ 176 h 212"/>
                <a:gd name="T14" fmla="*/ 174 w 181"/>
                <a:gd name="T15" fmla="*/ 165 h 212"/>
                <a:gd name="T16" fmla="*/ 180 w 181"/>
                <a:gd name="T17" fmla="*/ 159 h 212"/>
                <a:gd name="T18" fmla="*/ 180 w 181"/>
                <a:gd name="T19" fmla="*/ 159 h 212"/>
                <a:gd name="T20" fmla="*/ 169 w 181"/>
                <a:gd name="T21" fmla="*/ 142 h 212"/>
                <a:gd name="T22" fmla="*/ 158 w 181"/>
                <a:gd name="T23" fmla="*/ 131 h 212"/>
                <a:gd name="T24" fmla="*/ 158 w 181"/>
                <a:gd name="T25" fmla="*/ 119 h 212"/>
                <a:gd name="T26" fmla="*/ 152 w 181"/>
                <a:gd name="T27" fmla="*/ 114 h 212"/>
                <a:gd name="T28" fmla="*/ 147 w 181"/>
                <a:gd name="T29" fmla="*/ 108 h 212"/>
                <a:gd name="T30" fmla="*/ 152 w 181"/>
                <a:gd name="T31" fmla="*/ 102 h 212"/>
                <a:gd name="T32" fmla="*/ 158 w 181"/>
                <a:gd name="T33" fmla="*/ 108 h 212"/>
                <a:gd name="T34" fmla="*/ 163 w 181"/>
                <a:gd name="T35" fmla="*/ 108 h 212"/>
                <a:gd name="T36" fmla="*/ 169 w 181"/>
                <a:gd name="T37" fmla="*/ 108 h 212"/>
                <a:gd name="T38" fmla="*/ 174 w 181"/>
                <a:gd name="T39" fmla="*/ 102 h 212"/>
                <a:gd name="T40" fmla="*/ 163 w 181"/>
                <a:gd name="T41" fmla="*/ 97 h 212"/>
                <a:gd name="T42" fmla="*/ 158 w 181"/>
                <a:gd name="T43" fmla="*/ 91 h 212"/>
                <a:gd name="T44" fmla="*/ 152 w 181"/>
                <a:gd name="T45" fmla="*/ 91 h 212"/>
                <a:gd name="T46" fmla="*/ 152 w 181"/>
                <a:gd name="T47" fmla="*/ 85 h 212"/>
                <a:gd name="T48" fmla="*/ 158 w 181"/>
                <a:gd name="T49" fmla="*/ 79 h 212"/>
                <a:gd name="T50" fmla="*/ 152 w 181"/>
                <a:gd name="T51" fmla="*/ 74 h 212"/>
                <a:gd name="T52" fmla="*/ 142 w 181"/>
                <a:gd name="T53" fmla="*/ 68 h 212"/>
                <a:gd name="T54" fmla="*/ 136 w 181"/>
                <a:gd name="T55" fmla="*/ 68 h 212"/>
                <a:gd name="T56" fmla="*/ 125 w 181"/>
                <a:gd name="T57" fmla="*/ 57 h 212"/>
                <a:gd name="T58" fmla="*/ 114 w 181"/>
                <a:gd name="T59" fmla="*/ 40 h 212"/>
                <a:gd name="T60" fmla="*/ 114 w 181"/>
                <a:gd name="T61" fmla="*/ 28 h 212"/>
                <a:gd name="T62" fmla="*/ 114 w 181"/>
                <a:gd name="T63" fmla="*/ 22 h 212"/>
                <a:gd name="T64" fmla="*/ 92 w 181"/>
                <a:gd name="T65" fmla="*/ 17 h 212"/>
                <a:gd name="T66" fmla="*/ 71 w 181"/>
                <a:gd name="T67" fmla="*/ 5 h 212"/>
                <a:gd name="T68" fmla="*/ 60 w 181"/>
                <a:gd name="T69" fmla="*/ 0 h 212"/>
                <a:gd name="T70" fmla="*/ 54 w 181"/>
                <a:gd name="T71" fmla="*/ 0 h 212"/>
                <a:gd name="T72" fmla="*/ 43 w 181"/>
                <a:gd name="T73" fmla="*/ 11 h 212"/>
                <a:gd name="T74" fmla="*/ 27 w 181"/>
                <a:gd name="T75" fmla="*/ 22 h 212"/>
                <a:gd name="T76" fmla="*/ 21 w 181"/>
                <a:gd name="T77" fmla="*/ 28 h 212"/>
                <a:gd name="T78" fmla="*/ 10 w 181"/>
                <a:gd name="T79" fmla="*/ 45 h 212"/>
                <a:gd name="T80" fmla="*/ 16 w 181"/>
                <a:gd name="T81" fmla="*/ 74 h 212"/>
                <a:gd name="T82" fmla="*/ 10 w 181"/>
                <a:gd name="T83" fmla="*/ 108 h 212"/>
                <a:gd name="T84" fmla="*/ 5 w 181"/>
                <a:gd name="T85" fmla="*/ 148 h 212"/>
                <a:gd name="T86" fmla="*/ 0 w 181"/>
                <a:gd name="T87" fmla="*/ 188 h 212"/>
                <a:gd name="T88" fmla="*/ 0 w 181"/>
                <a:gd name="T89" fmla="*/ 188 h 21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81"/>
                <a:gd name="T136" fmla="*/ 0 h 212"/>
                <a:gd name="T137" fmla="*/ 181 w 181"/>
                <a:gd name="T138" fmla="*/ 212 h 21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81" h="212">
                  <a:moveTo>
                    <a:pt x="0" y="188"/>
                  </a:moveTo>
                  <a:lnTo>
                    <a:pt x="5" y="205"/>
                  </a:lnTo>
                  <a:lnTo>
                    <a:pt x="21" y="211"/>
                  </a:lnTo>
                  <a:lnTo>
                    <a:pt x="92" y="205"/>
                  </a:lnTo>
                  <a:lnTo>
                    <a:pt x="163" y="205"/>
                  </a:lnTo>
                  <a:lnTo>
                    <a:pt x="163" y="194"/>
                  </a:lnTo>
                  <a:lnTo>
                    <a:pt x="169" y="176"/>
                  </a:lnTo>
                  <a:lnTo>
                    <a:pt x="174" y="165"/>
                  </a:lnTo>
                  <a:lnTo>
                    <a:pt x="180" y="159"/>
                  </a:lnTo>
                  <a:lnTo>
                    <a:pt x="169" y="142"/>
                  </a:lnTo>
                  <a:lnTo>
                    <a:pt x="158" y="131"/>
                  </a:lnTo>
                  <a:lnTo>
                    <a:pt x="158" y="119"/>
                  </a:lnTo>
                  <a:lnTo>
                    <a:pt x="152" y="114"/>
                  </a:lnTo>
                  <a:lnTo>
                    <a:pt x="147" y="108"/>
                  </a:lnTo>
                  <a:lnTo>
                    <a:pt x="152" y="102"/>
                  </a:lnTo>
                  <a:lnTo>
                    <a:pt x="158" y="108"/>
                  </a:lnTo>
                  <a:lnTo>
                    <a:pt x="163" y="108"/>
                  </a:lnTo>
                  <a:lnTo>
                    <a:pt x="169" y="108"/>
                  </a:lnTo>
                  <a:lnTo>
                    <a:pt x="174" y="102"/>
                  </a:lnTo>
                  <a:lnTo>
                    <a:pt x="163" y="97"/>
                  </a:lnTo>
                  <a:lnTo>
                    <a:pt x="158" y="91"/>
                  </a:lnTo>
                  <a:lnTo>
                    <a:pt x="152" y="91"/>
                  </a:lnTo>
                  <a:lnTo>
                    <a:pt x="152" y="85"/>
                  </a:lnTo>
                  <a:lnTo>
                    <a:pt x="158" y="79"/>
                  </a:lnTo>
                  <a:lnTo>
                    <a:pt x="152" y="74"/>
                  </a:lnTo>
                  <a:lnTo>
                    <a:pt x="142" y="68"/>
                  </a:lnTo>
                  <a:lnTo>
                    <a:pt x="136" y="68"/>
                  </a:lnTo>
                  <a:lnTo>
                    <a:pt x="125" y="57"/>
                  </a:lnTo>
                  <a:lnTo>
                    <a:pt x="114" y="40"/>
                  </a:lnTo>
                  <a:lnTo>
                    <a:pt x="114" y="28"/>
                  </a:lnTo>
                  <a:lnTo>
                    <a:pt x="114" y="22"/>
                  </a:lnTo>
                  <a:lnTo>
                    <a:pt x="92" y="17"/>
                  </a:lnTo>
                  <a:lnTo>
                    <a:pt x="71" y="5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3" y="11"/>
                  </a:lnTo>
                  <a:lnTo>
                    <a:pt x="27" y="22"/>
                  </a:lnTo>
                  <a:lnTo>
                    <a:pt x="21" y="28"/>
                  </a:lnTo>
                  <a:lnTo>
                    <a:pt x="10" y="45"/>
                  </a:lnTo>
                  <a:lnTo>
                    <a:pt x="16" y="74"/>
                  </a:lnTo>
                  <a:lnTo>
                    <a:pt x="10" y="108"/>
                  </a:lnTo>
                  <a:lnTo>
                    <a:pt x="5" y="148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2" name="Freeform 72"/>
            <p:cNvSpPr>
              <a:spLocks/>
            </p:cNvSpPr>
            <p:nvPr/>
          </p:nvSpPr>
          <p:spPr bwMode="auto">
            <a:xfrm>
              <a:off x="2680" y="2745"/>
              <a:ext cx="186" cy="212"/>
            </a:xfrm>
            <a:custGeom>
              <a:avLst/>
              <a:gdLst>
                <a:gd name="T0" fmla="*/ 49 w 186"/>
                <a:gd name="T1" fmla="*/ 206 h 212"/>
                <a:gd name="T2" fmla="*/ 82 w 186"/>
                <a:gd name="T3" fmla="*/ 211 h 212"/>
                <a:gd name="T4" fmla="*/ 98 w 186"/>
                <a:gd name="T5" fmla="*/ 211 h 212"/>
                <a:gd name="T6" fmla="*/ 109 w 186"/>
                <a:gd name="T7" fmla="*/ 206 h 212"/>
                <a:gd name="T8" fmla="*/ 131 w 186"/>
                <a:gd name="T9" fmla="*/ 189 h 212"/>
                <a:gd name="T10" fmla="*/ 136 w 186"/>
                <a:gd name="T11" fmla="*/ 183 h 212"/>
                <a:gd name="T12" fmla="*/ 142 w 186"/>
                <a:gd name="T13" fmla="*/ 154 h 212"/>
                <a:gd name="T14" fmla="*/ 142 w 186"/>
                <a:gd name="T15" fmla="*/ 132 h 212"/>
                <a:gd name="T16" fmla="*/ 136 w 186"/>
                <a:gd name="T17" fmla="*/ 120 h 212"/>
                <a:gd name="T18" fmla="*/ 136 w 186"/>
                <a:gd name="T19" fmla="*/ 97 h 212"/>
                <a:gd name="T20" fmla="*/ 147 w 186"/>
                <a:gd name="T21" fmla="*/ 80 h 212"/>
                <a:gd name="T22" fmla="*/ 153 w 186"/>
                <a:gd name="T23" fmla="*/ 63 h 212"/>
                <a:gd name="T24" fmla="*/ 164 w 186"/>
                <a:gd name="T25" fmla="*/ 57 h 212"/>
                <a:gd name="T26" fmla="*/ 169 w 186"/>
                <a:gd name="T27" fmla="*/ 80 h 212"/>
                <a:gd name="T28" fmla="*/ 169 w 186"/>
                <a:gd name="T29" fmla="*/ 97 h 212"/>
                <a:gd name="T30" fmla="*/ 180 w 186"/>
                <a:gd name="T31" fmla="*/ 114 h 212"/>
                <a:gd name="T32" fmla="*/ 175 w 186"/>
                <a:gd name="T33" fmla="*/ 120 h 212"/>
                <a:gd name="T34" fmla="*/ 175 w 186"/>
                <a:gd name="T35" fmla="*/ 132 h 212"/>
                <a:gd name="T36" fmla="*/ 175 w 186"/>
                <a:gd name="T37" fmla="*/ 132 h 212"/>
                <a:gd name="T38" fmla="*/ 175 w 186"/>
                <a:gd name="T39" fmla="*/ 137 h 212"/>
                <a:gd name="T40" fmla="*/ 175 w 186"/>
                <a:gd name="T41" fmla="*/ 149 h 212"/>
                <a:gd name="T42" fmla="*/ 169 w 186"/>
                <a:gd name="T43" fmla="*/ 160 h 212"/>
                <a:gd name="T44" fmla="*/ 153 w 186"/>
                <a:gd name="T45" fmla="*/ 160 h 212"/>
                <a:gd name="T46" fmla="*/ 142 w 186"/>
                <a:gd name="T47" fmla="*/ 172 h 212"/>
                <a:gd name="T48" fmla="*/ 164 w 186"/>
                <a:gd name="T49" fmla="*/ 166 h 212"/>
                <a:gd name="T50" fmla="*/ 180 w 186"/>
                <a:gd name="T51" fmla="*/ 160 h 212"/>
                <a:gd name="T52" fmla="*/ 185 w 186"/>
                <a:gd name="T53" fmla="*/ 143 h 212"/>
                <a:gd name="T54" fmla="*/ 185 w 186"/>
                <a:gd name="T55" fmla="*/ 126 h 212"/>
                <a:gd name="T56" fmla="*/ 180 w 186"/>
                <a:gd name="T57" fmla="*/ 120 h 212"/>
                <a:gd name="T58" fmla="*/ 185 w 186"/>
                <a:gd name="T59" fmla="*/ 109 h 212"/>
                <a:gd name="T60" fmla="*/ 175 w 186"/>
                <a:gd name="T61" fmla="*/ 75 h 212"/>
                <a:gd name="T62" fmla="*/ 169 w 186"/>
                <a:gd name="T63" fmla="*/ 52 h 212"/>
                <a:gd name="T64" fmla="*/ 169 w 186"/>
                <a:gd name="T65" fmla="*/ 23 h 212"/>
                <a:gd name="T66" fmla="*/ 147 w 186"/>
                <a:gd name="T67" fmla="*/ 6 h 212"/>
                <a:gd name="T68" fmla="*/ 76 w 186"/>
                <a:gd name="T69" fmla="*/ 0 h 212"/>
                <a:gd name="T70" fmla="*/ 11 w 186"/>
                <a:gd name="T71" fmla="*/ 120 h 212"/>
                <a:gd name="T72" fmla="*/ 5 w 186"/>
                <a:gd name="T73" fmla="*/ 143 h 212"/>
                <a:gd name="T74" fmla="*/ 22 w 186"/>
                <a:gd name="T75" fmla="*/ 189 h 21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86"/>
                <a:gd name="T115" fmla="*/ 0 h 212"/>
                <a:gd name="T116" fmla="*/ 186 w 186"/>
                <a:gd name="T117" fmla="*/ 212 h 21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86" h="212">
                  <a:moveTo>
                    <a:pt x="22" y="189"/>
                  </a:moveTo>
                  <a:lnTo>
                    <a:pt x="49" y="206"/>
                  </a:lnTo>
                  <a:lnTo>
                    <a:pt x="76" y="211"/>
                  </a:lnTo>
                  <a:lnTo>
                    <a:pt x="82" y="211"/>
                  </a:lnTo>
                  <a:lnTo>
                    <a:pt x="93" y="211"/>
                  </a:lnTo>
                  <a:lnTo>
                    <a:pt x="98" y="211"/>
                  </a:lnTo>
                  <a:lnTo>
                    <a:pt x="98" y="206"/>
                  </a:lnTo>
                  <a:lnTo>
                    <a:pt x="109" y="206"/>
                  </a:lnTo>
                  <a:lnTo>
                    <a:pt x="120" y="200"/>
                  </a:lnTo>
                  <a:lnTo>
                    <a:pt x="131" y="189"/>
                  </a:lnTo>
                  <a:lnTo>
                    <a:pt x="136" y="183"/>
                  </a:lnTo>
                  <a:lnTo>
                    <a:pt x="142" y="172"/>
                  </a:lnTo>
                  <a:lnTo>
                    <a:pt x="142" y="154"/>
                  </a:lnTo>
                  <a:lnTo>
                    <a:pt x="147" y="149"/>
                  </a:lnTo>
                  <a:lnTo>
                    <a:pt x="142" y="132"/>
                  </a:lnTo>
                  <a:lnTo>
                    <a:pt x="136" y="132"/>
                  </a:lnTo>
                  <a:lnTo>
                    <a:pt x="136" y="120"/>
                  </a:lnTo>
                  <a:lnTo>
                    <a:pt x="131" y="103"/>
                  </a:lnTo>
                  <a:lnTo>
                    <a:pt x="136" y="97"/>
                  </a:lnTo>
                  <a:lnTo>
                    <a:pt x="142" y="86"/>
                  </a:lnTo>
                  <a:lnTo>
                    <a:pt x="147" y="80"/>
                  </a:lnTo>
                  <a:lnTo>
                    <a:pt x="147" y="63"/>
                  </a:lnTo>
                  <a:lnTo>
                    <a:pt x="153" y="63"/>
                  </a:lnTo>
                  <a:lnTo>
                    <a:pt x="158" y="63"/>
                  </a:lnTo>
                  <a:lnTo>
                    <a:pt x="164" y="57"/>
                  </a:lnTo>
                  <a:lnTo>
                    <a:pt x="164" y="75"/>
                  </a:lnTo>
                  <a:lnTo>
                    <a:pt x="169" y="80"/>
                  </a:lnTo>
                  <a:lnTo>
                    <a:pt x="164" y="97"/>
                  </a:lnTo>
                  <a:lnTo>
                    <a:pt x="169" y="97"/>
                  </a:lnTo>
                  <a:lnTo>
                    <a:pt x="180" y="109"/>
                  </a:lnTo>
                  <a:lnTo>
                    <a:pt x="180" y="114"/>
                  </a:lnTo>
                  <a:lnTo>
                    <a:pt x="175" y="120"/>
                  </a:lnTo>
                  <a:lnTo>
                    <a:pt x="180" y="126"/>
                  </a:lnTo>
                  <a:lnTo>
                    <a:pt x="175" y="132"/>
                  </a:lnTo>
                  <a:lnTo>
                    <a:pt x="175" y="137"/>
                  </a:lnTo>
                  <a:lnTo>
                    <a:pt x="169" y="143"/>
                  </a:lnTo>
                  <a:lnTo>
                    <a:pt x="175" y="149"/>
                  </a:lnTo>
                  <a:lnTo>
                    <a:pt x="175" y="154"/>
                  </a:lnTo>
                  <a:lnTo>
                    <a:pt x="169" y="160"/>
                  </a:lnTo>
                  <a:lnTo>
                    <a:pt x="164" y="160"/>
                  </a:lnTo>
                  <a:lnTo>
                    <a:pt x="153" y="160"/>
                  </a:lnTo>
                  <a:lnTo>
                    <a:pt x="142" y="154"/>
                  </a:lnTo>
                  <a:lnTo>
                    <a:pt x="142" y="172"/>
                  </a:lnTo>
                  <a:lnTo>
                    <a:pt x="147" y="166"/>
                  </a:lnTo>
                  <a:lnTo>
                    <a:pt x="164" y="166"/>
                  </a:lnTo>
                  <a:lnTo>
                    <a:pt x="175" y="166"/>
                  </a:lnTo>
                  <a:lnTo>
                    <a:pt x="180" y="160"/>
                  </a:lnTo>
                  <a:lnTo>
                    <a:pt x="185" y="149"/>
                  </a:lnTo>
                  <a:lnTo>
                    <a:pt x="185" y="143"/>
                  </a:lnTo>
                  <a:lnTo>
                    <a:pt x="185" y="137"/>
                  </a:lnTo>
                  <a:lnTo>
                    <a:pt x="185" y="126"/>
                  </a:lnTo>
                  <a:lnTo>
                    <a:pt x="185" y="120"/>
                  </a:lnTo>
                  <a:lnTo>
                    <a:pt x="180" y="120"/>
                  </a:lnTo>
                  <a:lnTo>
                    <a:pt x="185" y="114"/>
                  </a:lnTo>
                  <a:lnTo>
                    <a:pt x="185" y="109"/>
                  </a:lnTo>
                  <a:lnTo>
                    <a:pt x="175" y="92"/>
                  </a:lnTo>
                  <a:lnTo>
                    <a:pt x="175" y="75"/>
                  </a:lnTo>
                  <a:lnTo>
                    <a:pt x="164" y="52"/>
                  </a:lnTo>
                  <a:lnTo>
                    <a:pt x="169" y="52"/>
                  </a:lnTo>
                  <a:lnTo>
                    <a:pt x="180" y="35"/>
                  </a:lnTo>
                  <a:lnTo>
                    <a:pt x="169" y="23"/>
                  </a:lnTo>
                  <a:lnTo>
                    <a:pt x="164" y="18"/>
                  </a:lnTo>
                  <a:lnTo>
                    <a:pt x="147" y="6"/>
                  </a:lnTo>
                  <a:lnTo>
                    <a:pt x="131" y="6"/>
                  </a:lnTo>
                  <a:lnTo>
                    <a:pt x="76" y="0"/>
                  </a:lnTo>
                  <a:lnTo>
                    <a:pt x="33" y="52"/>
                  </a:lnTo>
                  <a:lnTo>
                    <a:pt x="11" y="120"/>
                  </a:lnTo>
                  <a:lnTo>
                    <a:pt x="0" y="137"/>
                  </a:lnTo>
                  <a:lnTo>
                    <a:pt x="5" y="143"/>
                  </a:lnTo>
                  <a:lnTo>
                    <a:pt x="11" y="166"/>
                  </a:lnTo>
                  <a:lnTo>
                    <a:pt x="22" y="189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3" name="Freeform 73"/>
            <p:cNvSpPr>
              <a:spLocks/>
            </p:cNvSpPr>
            <p:nvPr/>
          </p:nvSpPr>
          <p:spPr bwMode="auto">
            <a:xfrm>
              <a:off x="2756" y="2934"/>
              <a:ext cx="72" cy="160"/>
            </a:xfrm>
            <a:custGeom>
              <a:avLst/>
              <a:gdLst>
                <a:gd name="T0" fmla="*/ 44 w 72"/>
                <a:gd name="T1" fmla="*/ 11 h 160"/>
                <a:gd name="T2" fmla="*/ 55 w 72"/>
                <a:gd name="T3" fmla="*/ 28 h 160"/>
                <a:gd name="T4" fmla="*/ 49 w 72"/>
                <a:gd name="T5" fmla="*/ 45 h 160"/>
                <a:gd name="T6" fmla="*/ 44 w 72"/>
                <a:gd name="T7" fmla="*/ 57 h 160"/>
                <a:gd name="T8" fmla="*/ 22 w 72"/>
                <a:gd name="T9" fmla="*/ 22 h 160"/>
                <a:gd name="T10" fmla="*/ 17 w 72"/>
                <a:gd name="T11" fmla="*/ 22 h 160"/>
                <a:gd name="T12" fmla="*/ 22 w 72"/>
                <a:gd name="T13" fmla="*/ 28 h 160"/>
                <a:gd name="T14" fmla="*/ 33 w 72"/>
                <a:gd name="T15" fmla="*/ 57 h 160"/>
                <a:gd name="T16" fmla="*/ 38 w 72"/>
                <a:gd name="T17" fmla="*/ 68 h 160"/>
                <a:gd name="T18" fmla="*/ 22 w 72"/>
                <a:gd name="T19" fmla="*/ 57 h 160"/>
                <a:gd name="T20" fmla="*/ 6 w 72"/>
                <a:gd name="T21" fmla="*/ 22 h 160"/>
                <a:gd name="T22" fmla="*/ 0 w 72"/>
                <a:gd name="T23" fmla="*/ 28 h 160"/>
                <a:gd name="T24" fmla="*/ 6 w 72"/>
                <a:gd name="T25" fmla="*/ 45 h 160"/>
                <a:gd name="T26" fmla="*/ 11 w 72"/>
                <a:gd name="T27" fmla="*/ 57 h 160"/>
                <a:gd name="T28" fmla="*/ 22 w 72"/>
                <a:gd name="T29" fmla="*/ 68 h 160"/>
                <a:gd name="T30" fmla="*/ 44 w 72"/>
                <a:gd name="T31" fmla="*/ 79 h 160"/>
                <a:gd name="T32" fmla="*/ 38 w 72"/>
                <a:gd name="T33" fmla="*/ 91 h 160"/>
                <a:gd name="T34" fmla="*/ 49 w 72"/>
                <a:gd name="T35" fmla="*/ 97 h 160"/>
                <a:gd name="T36" fmla="*/ 55 w 72"/>
                <a:gd name="T37" fmla="*/ 108 h 160"/>
                <a:gd name="T38" fmla="*/ 44 w 72"/>
                <a:gd name="T39" fmla="*/ 108 h 160"/>
                <a:gd name="T40" fmla="*/ 33 w 72"/>
                <a:gd name="T41" fmla="*/ 108 h 160"/>
                <a:gd name="T42" fmla="*/ 44 w 72"/>
                <a:gd name="T43" fmla="*/ 119 h 160"/>
                <a:gd name="T44" fmla="*/ 55 w 72"/>
                <a:gd name="T45" fmla="*/ 142 h 160"/>
                <a:gd name="T46" fmla="*/ 71 w 72"/>
                <a:gd name="T47" fmla="*/ 159 h 160"/>
                <a:gd name="T48" fmla="*/ 66 w 72"/>
                <a:gd name="T49" fmla="*/ 125 h 160"/>
                <a:gd name="T50" fmla="*/ 66 w 72"/>
                <a:gd name="T51" fmla="*/ 114 h 160"/>
                <a:gd name="T52" fmla="*/ 66 w 72"/>
                <a:gd name="T53" fmla="*/ 91 h 160"/>
                <a:gd name="T54" fmla="*/ 66 w 72"/>
                <a:gd name="T55" fmla="*/ 74 h 160"/>
                <a:gd name="T56" fmla="*/ 71 w 72"/>
                <a:gd name="T57" fmla="*/ 51 h 160"/>
                <a:gd name="T58" fmla="*/ 66 w 72"/>
                <a:gd name="T59" fmla="*/ 28 h 160"/>
                <a:gd name="T60" fmla="*/ 60 w 72"/>
                <a:gd name="T61" fmla="*/ 11 h 160"/>
                <a:gd name="T62" fmla="*/ 55 w 72"/>
                <a:gd name="T63" fmla="*/ 0 h 16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72"/>
                <a:gd name="T97" fmla="*/ 0 h 160"/>
                <a:gd name="T98" fmla="*/ 72 w 72"/>
                <a:gd name="T99" fmla="*/ 160 h 16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72" h="160">
                  <a:moveTo>
                    <a:pt x="55" y="0"/>
                  </a:moveTo>
                  <a:lnTo>
                    <a:pt x="44" y="11"/>
                  </a:lnTo>
                  <a:lnTo>
                    <a:pt x="49" y="22"/>
                  </a:lnTo>
                  <a:lnTo>
                    <a:pt x="55" y="28"/>
                  </a:lnTo>
                  <a:lnTo>
                    <a:pt x="49" y="40"/>
                  </a:lnTo>
                  <a:lnTo>
                    <a:pt x="49" y="45"/>
                  </a:lnTo>
                  <a:lnTo>
                    <a:pt x="44" y="57"/>
                  </a:lnTo>
                  <a:lnTo>
                    <a:pt x="28" y="40"/>
                  </a:lnTo>
                  <a:lnTo>
                    <a:pt x="22" y="22"/>
                  </a:lnTo>
                  <a:lnTo>
                    <a:pt x="22" y="17"/>
                  </a:lnTo>
                  <a:lnTo>
                    <a:pt x="17" y="22"/>
                  </a:lnTo>
                  <a:lnTo>
                    <a:pt x="17" y="28"/>
                  </a:lnTo>
                  <a:lnTo>
                    <a:pt x="22" y="28"/>
                  </a:lnTo>
                  <a:lnTo>
                    <a:pt x="22" y="45"/>
                  </a:lnTo>
                  <a:lnTo>
                    <a:pt x="33" y="57"/>
                  </a:lnTo>
                  <a:lnTo>
                    <a:pt x="44" y="62"/>
                  </a:lnTo>
                  <a:lnTo>
                    <a:pt x="38" y="68"/>
                  </a:lnTo>
                  <a:lnTo>
                    <a:pt x="33" y="62"/>
                  </a:lnTo>
                  <a:lnTo>
                    <a:pt x="22" y="57"/>
                  </a:lnTo>
                  <a:lnTo>
                    <a:pt x="6" y="34"/>
                  </a:lnTo>
                  <a:lnTo>
                    <a:pt x="6" y="22"/>
                  </a:lnTo>
                  <a:lnTo>
                    <a:pt x="0" y="22"/>
                  </a:lnTo>
                  <a:lnTo>
                    <a:pt x="0" y="28"/>
                  </a:lnTo>
                  <a:lnTo>
                    <a:pt x="0" y="40"/>
                  </a:lnTo>
                  <a:lnTo>
                    <a:pt x="6" y="45"/>
                  </a:lnTo>
                  <a:lnTo>
                    <a:pt x="6" y="51"/>
                  </a:lnTo>
                  <a:lnTo>
                    <a:pt x="11" y="57"/>
                  </a:lnTo>
                  <a:lnTo>
                    <a:pt x="22" y="68"/>
                  </a:lnTo>
                  <a:lnTo>
                    <a:pt x="38" y="74"/>
                  </a:lnTo>
                  <a:lnTo>
                    <a:pt x="44" y="79"/>
                  </a:lnTo>
                  <a:lnTo>
                    <a:pt x="38" y="85"/>
                  </a:lnTo>
                  <a:lnTo>
                    <a:pt x="38" y="91"/>
                  </a:lnTo>
                  <a:lnTo>
                    <a:pt x="44" y="91"/>
                  </a:lnTo>
                  <a:lnTo>
                    <a:pt x="49" y="97"/>
                  </a:lnTo>
                  <a:lnTo>
                    <a:pt x="60" y="102"/>
                  </a:lnTo>
                  <a:lnTo>
                    <a:pt x="55" y="108"/>
                  </a:lnTo>
                  <a:lnTo>
                    <a:pt x="49" y="108"/>
                  </a:lnTo>
                  <a:lnTo>
                    <a:pt x="44" y="108"/>
                  </a:lnTo>
                  <a:lnTo>
                    <a:pt x="38" y="102"/>
                  </a:lnTo>
                  <a:lnTo>
                    <a:pt x="33" y="108"/>
                  </a:lnTo>
                  <a:lnTo>
                    <a:pt x="38" y="114"/>
                  </a:lnTo>
                  <a:lnTo>
                    <a:pt x="44" y="119"/>
                  </a:lnTo>
                  <a:lnTo>
                    <a:pt x="44" y="131"/>
                  </a:lnTo>
                  <a:lnTo>
                    <a:pt x="55" y="142"/>
                  </a:lnTo>
                  <a:lnTo>
                    <a:pt x="66" y="159"/>
                  </a:lnTo>
                  <a:lnTo>
                    <a:pt x="71" y="159"/>
                  </a:lnTo>
                  <a:lnTo>
                    <a:pt x="66" y="131"/>
                  </a:lnTo>
                  <a:lnTo>
                    <a:pt x="66" y="125"/>
                  </a:lnTo>
                  <a:lnTo>
                    <a:pt x="66" y="119"/>
                  </a:lnTo>
                  <a:lnTo>
                    <a:pt x="66" y="114"/>
                  </a:lnTo>
                  <a:lnTo>
                    <a:pt x="66" y="102"/>
                  </a:lnTo>
                  <a:lnTo>
                    <a:pt x="66" y="91"/>
                  </a:lnTo>
                  <a:lnTo>
                    <a:pt x="66" y="85"/>
                  </a:lnTo>
                  <a:lnTo>
                    <a:pt x="66" y="74"/>
                  </a:lnTo>
                  <a:lnTo>
                    <a:pt x="66" y="68"/>
                  </a:lnTo>
                  <a:lnTo>
                    <a:pt x="71" y="51"/>
                  </a:lnTo>
                  <a:lnTo>
                    <a:pt x="66" y="34"/>
                  </a:lnTo>
                  <a:lnTo>
                    <a:pt x="66" y="28"/>
                  </a:lnTo>
                  <a:lnTo>
                    <a:pt x="66" y="22"/>
                  </a:lnTo>
                  <a:lnTo>
                    <a:pt x="60" y="11"/>
                  </a:lnTo>
                  <a:lnTo>
                    <a:pt x="55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4" name="Freeform 74"/>
            <p:cNvSpPr>
              <a:spLocks/>
            </p:cNvSpPr>
            <p:nvPr/>
          </p:nvSpPr>
          <p:spPr bwMode="auto">
            <a:xfrm>
              <a:off x="2762" y="2956"/>
              <a:ext cx="39" cy="47"/>
            </a:xfrm>
            <a:custGeom>
              <a:avLst/>
              <a:gdLst>
                <a:gd name="T0" fmla="*/ 0 w 39"/>
                <a:gd name="T1" fmla="*/ 0 h 47"/>
                <a:gd name="T2" fmla="*/ 0 w 39"/>
                <a:gd name="T3" fmla="*/ 12 h 47"/>
                <a:gd name="T4" fmla="*/ 16 w 39"/>
                <a:gd name="T5" fmla="*/ 35 h 47"/>
                <a:gd name="T6" fmla="*/ 27 w 39"/>
                <a:gd name="T7" fmla="*/ 40 h 47"/>
                <a:gd name="T8" fmla="*/ 32 w 39"/>
                <a:gd name="T9" fmla="*/ 46 h 47"/>
                <a:gd name="T10" fmla="*/ 38 w 39"/>
                <a:gd name="T11" fmla="*/ 40 h 47"/>
                <a:gd name="T12" fmla="*/ 27 w 39"/>
                <a:gd name="T13" fmla="*/ 29 h 47"/>
                <a:gd name="T14" fmla="*/ 22 w 39"/>
                <a:gd name="T15" fmla="*/ 23 h 47"/>
                <a:gd name="T16" fmla="*/ 16 w 39"/>
                <a:gd name="T17" fmla="*/ 18 h 47"/>
                <a:gd name="T18" fmla="*/ 16 w 39"/>
                <a:gd name="T19" fmla="*/ 6 h 47"/>
                <a:gd name="T20" fmla="*/ 11 w 39"/>
                <a:gd name="T21" fmla="*/ 0 h 47"/>
                <a:gd name="T22" fmla="*/ 11 w 39"/>
                <a:gd name="T23" fmla="*/ 0 h 47"/>
                <a:gd name="T24" fmla="*/ 0 w 39"/>
                <a:gd name="T25" fmla="*/ 0 h 47"/>
                <a:gd name="T26" fmla="*/ 0 w 39"/>
                <a:gd name="T27" fmla="*/ 0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9"/>
                <a:gd name="T43" fmla="*/ 0 h 47"/>
                <a:gd name="T44" fmla="*/ 39 w 39"/>
                <a:gd name="T45" fmla="*/ 47 h 4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9" h="47">
                  <a:moveTo>
                    <a:pt x="0" y="0"/>
                  </a:moveTo>
                  <a:lnTo>
                    <a:pt x="0" y="12"/>
                  </a:lnTo>
                  <a:lnTo>
                    <a:pt x="16" y="35"/>
                  </a:lnTo>
                  <a:lnTo>
                    <a:pt x="27" y="40"/>
                  </a:lnTo>
                  <a:lnTo>
                    <a:pt x="32" y="46"/>
                  </a:lnTo>
                  <a:lnTo>
                    <a:pt x="38" y="40"/>
                  </a:lnTo>
                  <a:lnTo>
                    <a:pt x="27" y="29"/>
                  </a:lnTo>
                  <a:lnTo>
                    <a:pt x="22" y="23"/>
                  </a:lnTo>
                  <a:lnTo>
                    <a:pt x="16" y="18"/>
                  </a:lnTo>
                  <a:lnTo>
                    <a:pt x="16" y="6"/>
                  </a:lnTo>
                  <a:lnTo>
                    <a:pt x="1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5" name="Freeform 75"/>
            <p:cNvSpPr>
              <a:spLocks/>
            </p:cNvSpPr>
            <p:nvPr/>
          </p:nvSpPr>
          <p:spPr bwMode="auto">
            <a:xfrm>
              <a:off x="2811" y="2934"/>
              <a:ext cx="55" cy="160"/>
            </a:xfrm>
            <a:custGeom>
              <a:avLst/>
              <a:gdLst>
                <a:gd name="T0" fmla="*/ 0 w 55"/>
                <a:gd name="T1" fmla="*/ 0 h 160"/>
                <a:gd name="T2" fmla="*/ 0 w 55"/>
                <a:gd name="T3" fmla="*/ 0 h 160"/>
                <a:gd name="T4" fmla="*/ 5 w 55"/>
                <a:gd name="T5" fmla="*/ 11 h 160"/>
                <a:gd name="T6" fmla="*/ 11 w 55"/>
                <a:gd name="T7" fmla="*/ 40 h 160"/>
                <a:gd name="T8" fmla="*/ 11 w 55"/>
                <a:gd name="T9" fmla="*/ 68 h 160"/>
                <a:gd name="T10" fmla="*/ 11 w 55"/>
                <a:gd name="T11" fmla="*/ 74 h 160"/>
                <a:gd name="T12" fmla="*/ 11 w 55"/>
                <a:gd name="T13" fmla="*/ 85 h 160"/>
                <a:gd name="T14" fmla="*/ 11 w 55"/>
                <a:gd name="T15" fmla="*/ 91 h 160"/>
                <a:gd name="T16" fmla="*/ 11 w 55"/>
                <a:gd name="T17" fmla="*/ 102 h 160"/>
                <a:gd name="T18" fmla="*/ 11 w 55"/>
                <a:gd name="T19" fmla="*/ 114 h 160"/>
                <a:gd name="T20" fmla="*/ 11 w 55"/>
                <a:gd name="T21" fmla="*/ 125 h 160"/>
                <a:gd name="T22" fmla="*/ 11 w 55"/>
                <a:gd name="T23" fmla="*/ 131 h 160"/>
                <a:gd name="T24" fmla="*/ 16 w 55"/>
                <a:gd name="T25" fmla="*/ 159 h 160"/>
                <a:gd name="T26" fmla="*/ 54 w 55"/>
                <a:gd name="T27" fmla="*/ 159 h 160"/>
                <a:gd name="T28" fmla="*/ 44 w 55"/>
                <a:gd name="T29" fmla="*/ 114 h 160"/>
                <a:gd name="T30" fmla="*/ 33 w 55"/>
                <a:gd name="T31" fmla="*/ 68 h 160"/>
                <a:gd name="T32" fmla="*/ 33 w 55"/>
                <a:gd name="T33" fmla="*/ 62 h 160"/>
                <a:gd name="T34" fmla="*/ 33 w 55"/>
                <a:gd name="T35" fmla="*/ 51 h 160"/>
                <a:gd name="T36" fmla="*/ 22 w 55"/>
                <a:gd name="T37" fmla="*/ 22 h 160"/>
                <a:gd name="T38" fmla="*/ 0 w 55"/>
                <a:gd name="T39" fmla="*/ 0 h 160"/>
                <a:gd name="T40" fmla="*/ 0 w 55"/>
                <a:gd name="T41" fmla="*/ 0 h 16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5"/>
                <a:gd name="T64" fmla="*/ 0 h 160"/>
                <a:gd name="T65" fmla="*/ 55 w 55"/>
                <a:gd name="T66" fmla="*/ 160 h 16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5" h="160">
                  <a:moveTo>
                    <a:pt x="0" y="0"/>
                  </a:moveTo>
                  <a:lnTo>
                    <a:pt x="0" y="0"/>
                  </a:lnTo>
                  <a:lnTo>
                    <a:pt x="5" y="11"/>
                  </a:lnTo>
                  <a:lnTo>
                    <a:pt x="11" y="40"/>
                  </a:lnTo>
                  <a:lnTo>
                    <a:pt x="11" y="68"/>
                  </a:lnTo>
                  <a:lnTo>
                    <a:pt x="11" y="74"/>
                  </a:lnTo>
                  <a:lnTo>
                    <a:pt x="11" y="85"/>
                  </a:lnTo>
                  <a:lnTo>
                    <a:pt x="11" y="91"/>
                  </a:lnTo>
                  <a:lnTo>
                    <a:pt x="11" y="102"/>
                  </a:lnTo>
                  <a:lnTo>
                    <a:pt x="11" y="114"/>
                  </a:lnTo>
                  <a:lnTo>
                    <a:pt x="11" y="125"/>
                  </a:lnTo>
                  <a:lnTo>
                    <a:pt x="11" y="131"/>
                  </a:lnTo>
                  <a:lnTo>
                    <a:pt x="16" y="159"/>
                  </a:lnTo>
                  <a:lnTo>
                    <a:pt x="54" y="159"/>
                  </a:lnTo>
                  <a:lnTo>
                    <a:pt x="44" y="114"/>
                  </a:lnTo>
                  <a:lnTo>
                    <a:pt x="33" y="68"/>
                  </a:lnTo>
                  <a:lnTo>
                    <a:pt x="33" y="62"/>
                  </a:lnTo>
                  <a:lnTo>
                    <a:pt x="33" y="51"/>
                  </a:lnTo>
                  <a:lnTo>
                    <a:pt x="22" y="2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6" name="Freeform 76"/>
            <p:cNvSpPr>
              <a:spLocks/>
            </p:cNvSpPr>
            <p:nvPr/>
          </p:nvSpPr>
          <p:spPr bwMode="auto">
            <a:xfrm>
              <a:off x="2811" y="2802"/>
              <a:ext cx="50" cy="104"/>
            </a:xfrm>
            <a:custGeom>
              <a:avLst/>
              <a:gdLst>
                <a:gd name="T0" fmla="*/ 11 w 50"/>
                <a:gd name="T1" fmla="*/ 97 h 104"/>
                <a:gd name="T2" fmla="*/ 11 w 50"/>
                <a:gd name="T3" fmla="*/ 97 h 104"/>
                <a:gd name="T4" fmla="*/ 11 w 50"/>
                <a:gd name="T5" fmla="*/ 97 h 104"/>
                <a:gd name="T6" fmla="*/ 16 w 50"/>
                <a:gd name="T7" fmla="*/ 103 h 104"/>
                <a:gd name="T8" fmla="*/ 27 w 50"/>
                <a:gd name="T9" fmla="*/ 103 h 104"/>
                <a:gd name="T10" fmla="*/ 33 w 50"/>
                <a:gd name="T11" fmla="*/ 103 h 104"/>
                <a:gd name="T12" fmla="*/ 33 w 50"/>
                <a:gd name="T13" fmla="*/ 103 h 104"/>
                <a:gd name="T14" fmla="*/ 38 w 50"/>
                <a:gd name="T15" fmla="*/ 103 h 104"/>
                <a:gd name="T16" fmla="*/ 44 w 50"/>
                <a:gd name="T17" fmla="*/ 97 h 104"/>
                <a:gd name="T18" fmla="*/ 44 w 50"/>
                <a:gd name="T19" fmla="*/ 92 h 104"/>
                <a:gd name="T20" fmla="*/ 38 w 50"/>
                <a:gd name="T21" fmla="*/ 86 h 104"/>
                <a:gd name="T22" fmla="*/ 44 w 50"/>
                <a:gd name="T23" fmla="*/ 80 h 104"/>
                <a:gd name="T24" fmla="*/ 44 w 50"/>
                <a:gd name="T25" fmla="*/ 80 h 104"/>
                <a:gd name="T26" fmla="*/ 44 w 50"/>
                <a:gd name="T27" fmla="*/ 75 h 104"/>
                <a:gd name="T28" fmla="*/ 44 w 50"/>
                <a:gd name="T29" fmla="*/ 75 h 104"/>
                <a:gd name="T30" fmla="*/ 44 w 50"/>
                <a:gd name="T31" fmla="*/ 75 h 104"/>
                <a:gd name="T32" fmla="*/ 49 w 50"/>
                <a:gd name="T33" fmla="*/ 69 h 104"/>
                <a:gd name="T34" fmla="*/ 44 w 50"/>
                <a:gd name="T35" fmla="*/ 63 h 104"/>
                <a:gd name="T36" fmla="*/ 49 w 50"/>
                <a:gd name="T37" fmla="*/ 57 h 104"/>
                <a:gd name="T38" fmla="*/ 49 w 50"/>
                <a:gd name="T39" fmla="*/ 57 h 104"/>
                <a:gd name="T40" fmla="*/ 49 w 50"/>
                <a:gd name="T41" fmla="*/ 52 h 104"/>
                <a:gd name="T42" fmla="*/ 38 w 50"/>
                <a:gd name="T43" fmla="*/ 40 h 104"/>
                <a:gd name="T44" fmla="*/ 33 w 50"/>
                <a:gd name="T45" fmla="*/ 40 h 104"/>
                <a:gd name="T46" fmla="*/ 38 w 50"/>
                <a:gd name="T47" fmla="*/ 23 h 104"/>
                <a:gd name="T48" fmla="*/ 38 w 50"/>
                <a:gd name="T49" fmla="*/ 18 h 104"/>
                <a:gd name="T50" fmla="*/ 33 w 50"/>
                <a:gd name="T51" fmla="*/ 6 h 104"/>
                <a:gd name="T52" fmla="*/ 33 w 50"/>
                <a:gd name="T53" fmla="*/ 0 h 104"/>
                <a:gd name="T54" fmla="*/ 27 w 50"/>
                <a:gd name="T55" fmla="*/ 6 h 104"/>
                <a:gd name="T56" fmla="*/ 22 w 50"/>
                <a:gd name="T57" fmla="*/ 6 h 104"/>
                <a:gd name="T58" fmla="*/ 16 w 50"/>
                <a:gd name="T59" fmla="*/ 6 h 104"/>
                <a:gd name="T60" fmla="*/ 11 w 50"/>
                <a:gd name="T61" fmla="*/ 18 h 104"/>
                <a:gd name="T62" fmla="*/ 0 w 50"/>
                <a:gd name="T63" fmla="*/ 29 h 104"/>
                <a:gd name="T64" fmla="*/ 0 w 50"/>
                <a:gd name="T65" fmla="*/ 40 h 104"/>
                <a:gd name="T66" fmla="*/ 0 w 50"/>
                <a:gd name="T67" fmla="*/ 40 h 104"/>
                <a:gd name="T68" fmla="*/ 11 w 50"/>
                <a:gd name="T69" fmla="*/ 52 h 104"/>
                <a:gd name="T70" fmla="*/ 16 w 50"/>
                <a:gd name="T71" fmla="*/ 57 h 104"/>
                <a:gd name="T72" fmla="*/ 22 w 50"/>
                <a:gd name="T73" fmla="*/ 63 h 104"/>
                <a:gd name="T74" fmla="*/ 22 w 50"/>
                <a:gd name="T75" fmla="*/ 63 h 104"/>
                <a:gd name="T76" fmla="*/ 16 w 50"/>
                <a:gd name="T77" fmla="*/ 69 h 104"/>
                <a:gd name="T78" fmla="*/ 11 w 50"/>
                <a:gd name="T79" fmla="*/ 80 h 104"/>
                <a:gd name="T80" fmla="*/ 11 w 50"/>
                <a:gd name="T81" fmla="*/ 86 h 104"/>
                <a:gd name="T82" fmla="*/ 11 w 50"/>
                <a:gd name="T83" fmla="*/ 86 h 104"/>
                <a:gd name="T84" fmla="*/ 11 w 50"/>
                <a:gd name="T85" fmla="*/ 92 h 104"/>
                <a:gd name="T86" fmla="*/ 11 w 50"/>
                <a:gd name="T87" fmla="*/ 97 h 104"/>
                <a:gd name="T88" fmla="*/ 11 w 50"/>
                <a:gd name="T89" fmla="*/ 97 h 10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0"/>
                <a:gd name="T136" fmla="*/ 0 h 104"/>
                <a:gd name="T137" fmla="*/ 50 w 50"/>
                <a:gd name="T138" fmla="*/ 104 h 10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0" h="104">
                  <a:moveTo>
                    <a:pt x="11" y="97"/>
                  </a:moveTo>
                  <a:lnTo>
                    <a:pt x="11" y="97"/>
                  </a:lnTo>
                  <a:lnTo>
                    <a:pt x="16" y="103"/>
                  </a:lnTo>
                  <a:lnTo>
                    <a:pt x="27" y="103"/>
                  </a:lnTo>
                  <a:lnTo>
                    <a:pt x="33" y="103"/>
                  </a:lnTo>
                  <a:lnTo>
                    <a:pt x="38" y="103"/>
                  </a:lnTo>
                  <a:lnTo>
                    <a:pt x="44" y="97"/>
                  </a:lnTo>
                  <a:lnTo>
                    <a:pt x="44" y="92"/>
                  </a:lnTo>
                  <a:lnTo>
                    <a:pt x="38" y="86"/>
                  </a:lnTo>
                  <a:lnTo>
                    <a:pt x="44" y="80"/>
                  </a:lnTo>
                  <a:lnTo>
                    <a:pt x="44" y="75"/>
                  </a:lnTo>
                  <a:lnTo>
                    <a:pt x="49" y="69"/>
                  </a:lnTo>
                  <a:lnTo>
                    <a:pt x="44" y="63"/>
                  </a:lnTo>
                  <a:lnTo>
                    <a:pt x="49" y="57"/>
                  </a:lnTo>
                  <a:lnTo>
                    <a:pt x="49" y="52"/>
                  </a:lnTo>
                  <a:lnTo>
                    <a:pt x="38" y="40"/>
                  </a:lnTo>
                  <a:lnTo>
                    <a:pt x="33" y="40"/>
                  </a:lnTo>
                  <a:lnTo>
                    <a:pt x="38" y="23"/>
                  </a:lnTo>
                  <a:lnTo>
                    <a:pt x="38" y="18"/>
                  </a:lnTo>
                  <a:lnTo>
                    <a:pt x="33" y="6"/>
                  </a:lnTo>
                  <a:lnTo>
                    <a:pt x="33" y="0"/>
                  </a:lnTo>
                  <a:lnTo>
                    <a:pt x="27" y="6"/>
                  </a:lnTo>
                  <a:lnTo>
                    <a:pt x="22" y="6"/>
                  </a:lnTo>
                  <a:lnTo>
                    <a:pt x="16" y="6"/>
                  </a:lnTo>
                  <a:lnTo>
                    <a:pt x="11" y="18"/>
                  </a:lnTo>
                  <a:lnTo>
                    <a:pt x="0" y="29"/>
                  </a:lnTo>
                  <a:lnTo>
                    <a:pt x="0" y="40"/>
                  </a:lnTo>
                  <a:lnTo>
                    <a:pt x="11" y="52"/>
                  </a:lnTo>
                  <a:lnTo>
                    <a:pt x="16" y="57"/>
                  </a:lnTo>
                  <a:lnTo>
                    <a:pt x="22" y="63"/>
                  </a:lnTo>
                  <a:lnTo>
                    <a:pt x="16" y="69"/>
                  </a:lnTo>
                  <a:lnTo>
                    <a:pt x="11" y="80"/>
                  </a:lnTo>
                  <a:lnTo>
                    <a:pt x="11" y="86"/>
                  </a:lnTo>
                  <a:lnTo>
                    <a:pt x="11" y="92"/>
                  </a:lnTo>
                  <a:lnTo>
                    <a:pt x="11" y="9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7" name="Freeform 77"/>
            <p:cNvSpPr>
              <a:spLocks/>
            </p:cNvSpPr>
            <p:nvPr/>
          </p:nvSpPr>
          <p:spPr bwMode="auto">
            <a:xfrm>
              <a:off x="2805" y="2842"/>
              <a:ext cx="29" cy="58"/>
            </a:xfrm>
            <a:custGeom>
              <a:avLst/>
              <a:gdLst>
                <a:gd name="T0" fmla="*/ 17 w 29"/>
                <a:gd name="T1" fmla="*/ 57 h 58"/>
                <a:gd name="T2" fmla="*/ 17 w 29"/>
                <a:gd name="T3" fmla="*/ 52 h 58"/>
                <a:gd name="T4" fmla="*/ 17 w 29"/>
                <a:gd name="T5" fmla="*/ 46 h 58"/>
                <a:gd name="T6" fmla="*/ 17 w 29"/>
                <a:gd name="T7" fmla="*/ 40 h 58"/>
                <a:gd name="T8" fmla="*/ 22 w 29"/>
                <a:gd name="T9" fmla="*/ 35 h 58"/>
                <a:gd name="T10" fmla="*/ 22 w 29"/>
                <a:gd name="T11" fmla="*/ 29 h 58"/>
                <a:gd name="T12" fmla="*/ 28 w 29"/>
                <a:gd name="T13" fmla="*/ 23 h 58"/>
                <a:gd name="T14" fmla="*/ 28 w 29"/>
                <a:gd name="T15" fmla="*/ 23 h 58"/>
                <a:gd name="T16" fmla="*/ 22 w 29"/>
                <a:gd name="T17" fmla="*/ 17 h 58"/>
                <a:gd name="T18" fmla="*/ 17 w 29"/>
                <a:gd name="T19" fmla="*/ 12 h 58"/>
                <a:gd name="T20" fmla="*/ 11 w 29"/>
                <a:gd name="T21" fmla="*/ 0 h 58"/>
                <a:gd name="T22" fmla="*/ 6 w 29"/>
                <a:gd name="T23" fmla="*/ 0 h 58"/>
                <a:gd name="T24" fmla="*/ 6 w 29"/>
                <a:gd name="T25" fmla="*/ 0 h 58"/>
                <a:gd name="T26" fmla="*/ 0 w 29"/>
                <a:gd name="T27" fmla="*/ 12 h 58"/>
                <a:gd name="T28" fmla="*/ 6 w 29"/>
                <a:gd name="T29" fmla="*/ 23 h 58"/>
                <a:gd name="T30" fmla="*/ 6 w 29"/>
                <a:gd name="T31" fmla="*/ 29 h 58"/>
                <a:gd name="T32" fmla="*/ 6 w 29"/>
                <a:gd name="T33" fmla="*/ 35 h 58"/>
                <a:gd name="T34" fmla="*/ 11 w 29"/>
                <a:gd name="T35" fmla="*/ 46 h 58"/>
                <a:gd name="T36" fmla="*/ 17 w 29"/>
                <a:gd name="T37" fmla="*/ 46 h 58"/>
                <a:gd name="T38" fmla="*/ 17 w 29"/>
                <a:gd name="T39" fmla="*/ 57 h 58"/>
                <a:gd name="T40" fmla="*/ 17 w 29"/>
                <a:gd name="T41" fmla="*/ 57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29"/>
                <a:gd name="T64" fmla="*/ 0 h 58"/>
                <a:gd name="T65" fmla="*/ 29 w 29"/>
                <a:gd name="T66" fmla="*/ 58 h 5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29" h="58">
                  <a:moveTo>
                    <a:pt x="17" y="57"/>
                  </a:moveTo>
                  <a:lnTo>
                    <a:pt x="17" y="52"/>
                  </a:lnTo>
                  <a:lnTo>
                    <a:pt x="17" y="46"/>
                  </a:lnTo>
                  <a:lnTo>
                    <a:pt x="17" y="40"/>
                  </a:lnTo>
                  <a:lnTo>
                    <a:pt x="22" y="35"/>
                  </a:lnTo>
                  <a:lnTo>
                    <a:pt x="22" y="29"/>
                  </a:lnTo>
                  <a:lnTo>
                    <a:pt x="28" y="23"/>
                  </a:lnTo>
                  <a:lnTo>
                    <a:pt x="22" y="17"/>
                  </a:lnTo>
                  <a:lnTo>
                    <a:pt x="17" y="12"/>
                  </a:lnTo>
                  <a:lnTo>
                    <a:pt x="11" y="0"/>
                  </a:lnTo>
                  <a:lnTo>
                    <a:pt x="6" y="0"/>
                  </a:lnTo>
                  <a:lnTo>
                    <a:pt x="0" y="12"/>
                  </a:lnTo>
                  <a:lnTo>
                    <a:pt x="6" y="23"/>
                  </a:lnTo>
                  <a:lnTo>
                    <a:pt x="6" y="29"/>
                  </a:lnTo>
                  <a:lnTo>
                    <a:pt x="6" y="35"/>
                  </a:lnTo>
                  <a:lnTo>
                    <a:pt x="11" y="46"/>
                  </a:lnTo>
                  <a:lnTo>
                    <a:pt x="17" y="46"/>
                  </a:lnTo>
                  <a:lnTo>
                    <a:pt x="17" y="57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8" name="Freeform 78"/>
            <p:cNvSpPr>
              <a:spLocks/>
            </p:cNvSpPr>
            <p:nvPr/>
          </p:nvSpPr>
          <p:spPr bwMode="auto">
            <a:xfrm>
              <a:off x="2778" y="2945"/>
              <a:ext cx="34" cy="47"/>
            </a:xfrm>
            <a:custGeom>
              <a:avLst/>
              <a:gdLst>
                <a:gd name="T0" fmla="*/ 0 w 34"/>
                <a:gd name="T1" fmla="*/ 6 h 47"/>
                <a:gd name="T2" fmla="*/ 0 w 34"/>
                <a:gd name="T3" fmla="*/ 11 h 47"/>
                <a:gd name="T4" fmla="*/ 6 w 34"/>
                <a:gd name="T5" fmla="*/ 29 h 47"/>
                <a:gd name="T6" fmla="*/ 16 w 34"/>
                <a:gd name="T7" fmla="*/ 40 h 47"/>
                <a:gd name="T8" fmla="*/ 22 w 34"/>
                <a:gd name="T9" fmla="*/ 46 h 47"/>
                <a:gd name="T10" fmla="*/ 22 w 34"/>
                <a:gd name="T11" fmla="*/ 46 h 47"/>
                <a:gd name="T12" fmla="*/ 22 w 34"/>
                <a:gd name="T13" fmla="*/ 46 h 47"/>
                <a:gd name="T14" fmla="*/ 27 w 34"/>
                <a:gd name="T15" fmla="*/ 34 h 47"/>
                <a:gd name="T16" fmla="*/ 33 w 34"/>
                <a:gd name="T17" fmla="*/ 17 h 47"/>
                <a:gd name="T18" fmla="*/ 27 w 34"/>
                <a:gd name="T19" fmla="*/ 11 h 47"/>
                <a:gd name="T20" fmla="*/ 22 w 34"/>
                <a:gd name="T21" fmla="*/ 0 h 47"/>
                <a:gd name="T22" fmla="*/ 11 w 34"/>
                <a:gd name="T23" fmla="*/ 6 h 47"/>
                <a:gd name="T24" fmla="*/ 0 w 34"/>
                <a:gd name="T25" fmla="*/ 6 h 47"/>
                <a:gd name="T26" fmla="*/ 0 w 34"/>
                <a:gd name="T27" fmla="*/ 6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4"/>
                <a:gd name="T43" fmla="*/ 0 h 47"/>
                <a:gd name="T44" fmla="*/ 34 w 34"/>
                <a:gd name="T45" fmla="*/ 47 h 47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4" h="47">
                  <a:moveTo>
                    <a:pt x="0" y="6"/>
                  </a:moveTo>
                  <a:lnTo>
                    <a:pt x="0" y="11"/>
                  </a:lnTo>
                  <a:lnTo>
                    <a:pt x="6" y="29"/>
                  </a:lnTo>
                  <a:lnTo>
                    <a:pt x="16" y="40"/>
                  </a:lnTo>
                  <a:lnTo>
                    <a:pt x="22" y="46"/>
                  </a:lnTo>
                  <a:lnTo>
                    <a:pt x="27" y="34"/>
                  </a:lnTo>
                  <a:lnTo>
                    <a:pt x="33" y="17"/>
                  </a:lnTo>
                  <a:lnTo>
                    <a:pt x="27" y="11"/>
                  </a:lnTo>
                  <a:lnTo>
                    <a:pt x="22" y="0"/>
                  </a:lnTo>
                  <a:lnTo>
                    <a:pt x="11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29" name="Freeform 79"/>
            <p:cNvSpPr>
              <a:spLocks/>
            </p:cNvSpPr>
            <p:nvPr/>
          </p:nvSpPr>
          <p:spPr bwMode="auto">
            <a:xfrm>
              <a:off x="2805" y="3093"/>
              <a:ext cx="127" cy="47"/>
            </a:xfrm>
            <a:custGeom>
              <a:avLst/>
              <a:gdLst>
                <a:gd name="T0" fmla="*/ 60 w 127"/>
                <a:gd name="T1" fmla="*/ 0 h 47"/>
                <a:gd name="T2" fmla="*/ 22 w 127"/>
                <a:gd name="T3" fmla="*/ 0 h 47"/>
                <a:gd name="T4" fmla="*/ 17 w 127"/>
                <a:gd name="T5" fmla="*/ 0 h 47"/>
                <a:gd name="T6" fmla="*/ 6 w 127"/>
                <a:gd name="T7" fmla="*/ 17 h 47"/>
                <a:gd name="T8" fmla="*/ 0 w 127"/>
                <a:gd name="T9" fmla="*/ 46 h 47"/>
                <a:gd name="T10" fmla="*/ 11 w 127"/>
                <a:gd name="T11" fmla="*/ 35 h 47"/>
                <a:gd name="T12" fmla="*/ 11 w 127"/>
                <a:gd name="T13" fmla="*/ 23 h 47"/>
                <a:gd name="T14" fmla="*/ 17 w 127"/>
                <a:gd name="T15" fmla="*/ 12 h 47"/>
                <a:gd name="T16" fmla="*/ 17 w 127"/>
                <a:gd name="T17" fmla="*/ 6 h 47"/>
                <a:gd name="T18" fmla="*/ 66 w 127"/>
                <a:gd name="T19" fmla="*/ 12 h 47"/>
                <a:gd name="T20" fmla="*/ 115 w 127"/>
                <a:gd name="T21" fmla="*/ 23 h 47"/>
                <a:gd name="T22" fmla="*/ 39 w 127"/>
                <a:gd name="T23" fmla="*/ 29 h 47"/>
                <a:gd name="T24" fmla="*/ 11 w 127"/>
                <a:gd name="T25" fmla="*/ 35 h 47"/>
                <a:gd name="T26" fmla="*/ 0 w 127"/>
                <a:gd name="T27" fmla="*/ 46 h 47"/>
                <a:gd name="T28" fmla="*/ 115 w 127"/>
                <a:gd name="T29" fmla="*/ 29 h 47"/>
                <a:gd name="T30" fmla="*/ 126 w 127"/>
                <a:gd name="T31" fmla="*/ 29 h 47"/>
                <a:gd name="T32" fmla="*/ 126 w 127"/>
                <a:gd name="T33" fmla="*/ 23 h 47"/>
                <a:gd name="T34" fmla="*/ 126 w 127"/>
                <a:gd name="T35" fmla="*/ 23 h 47"/>
                <a:gd name="T36" fmla="*/ 82 w 127"/>
                <a:gd name="T37" fmla="*/ 6 h 47"/>
                <a:gd name="T38" fmla="*/ 71 w 127"/>
                <a:gd name="T39" fmla="*/ 0 h 47"/>
                <a:gd name="T40" fmla="*/ 60 w 127"/>
                <a:gd name="T41" fmla="*/ 0 h 47"/>
                <a:gd name="T42" fmla="*/ 60 w 127"/>
                <a:gd name="T43" fmla="*/ 0 h 4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7"/>
                <a:gd name="T67" fmla="*/ 0 h 47"/>
                <a:gd name="T68" fmla="*/ 127 w 127"/>
                <a:gd name="T69" fmla="*/ 47 h 4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7" h="47">
                  <a:moveTo>
                    <a:pt x="60" y="0"/>
                  </a:moveTo>
                  <a:lnTo>
                    <a:pt x="22" y="0"/>
                  </a:lnTo>
                  <a:lnTo>
                    <a:pt x="17" y="0"/>
                  </a:lnTo>
                  <a:lnTo>
                    <a:pt x="6" y="17"/>
                  </a:lnTo>
                  <a:lnTo>
                    <a:pt x="0" y="46"/>
                  </a:lnTo>
                  <a:lnTo>
                    <a:pt x="11" y="35"/>
                  </a:lnTo>
                  <a:lnTo>
                    <a:pt x="11" y="23"/>
                  </a:lnTo>
                  <a:lnTo>
                    <a:pt x="17" y="12"/>
                  </a:lnTo>
                  <a:lnTo>
                    <a:pt x="17" y="6"/>
                  </a:lnTo>
                  <a:lnTo>
                    <a:pt x="66" y="12"/>
                  </a:lnTo>
                  <a:lnTo>
                    <a:pt x="115" y="23"/>
                  </a:lnTo>
                  <a:lnTo>
                    <a:pt x="39" y="29"/>
                  </a:lnTo>
                  <a:lnTo>
                    <a:pt x="11" y="35"/>
                  </a:lnTo>
                  <a:lnTo>
                    <a:pt x="0" y="46"/>
                  </a:lnTo>
                  <a:lnTo>
                    <a:pt x="115" y="29"/>
                  </a:lnTo>
                  <a:lnTo>
                    <a:pt x="126" y="29"/>
                  </a:lnTo>
                  <a:lnTo>
                    <a:pt x="126" y="23"/>
                  </a:lnTo>
                  <a:lnTo>
                    <a:pt x="82" y="6"/>
                  </a:lnTo>
                  <a:lnTo>
                    <a:pt x="71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0" name="Freeform 80"/>
            <p:cNvSpPr>
              <a:spLocks/>
            </p:cNvSpPr>
            <p:nvPr/>
          </p:nvSpPr>
          <p:spPr bwMode="auto">
            <a:xfrm>
              <a:off x="2805" y="3093"/>
              <a:ext cx="127" cy="47"/>
            </a:xfrm>
            <a:custGeom>
              <a:avLst/>
              <a:gdLst>
                <a:gd name="T0" fmla="*/ 60 w 127"/>
                <a:gd name="T1" fmla="*/ 0 h 47"/>
                <a:gd name="T2" fmla="*/ 22 w 127"/>
                <a:gd name="T3" fmla="*/ 0 h 47"/>
                <a:gd name="T4" fmla="*/ 17 w 127"/>
                <a:gd name="T5" fmla="*/ 0 h 47"/>
                <a:gd name="T6" fmla="*/ 6 w 127"/>
                <a:gd name="T7" fmla="*/ 17 h 47"/>
                <a:gd name="T8" fmla="*/ 0 w 127"/>
                <a:gd name="T9" fmla="*/ 46 h 47"/>
                <a:gd name="T10" fmla="*/ 11 w 127"/>
                <a:gd name="T11" fmla="*/ 35 h 47"/>
                <a:gd name="T12" fmla="*/ 11 w 127"/>
                <a:gd name="T13" fmla="*/ 23 h 47"/>
                <a:gd name="T14" fmla="*/ 17 w 127"/>
                <a:gd name="T15" fmla="*/ 12 h 47"/>
                <a:gd name="T16" fmla="*/ 17 w 127"/>
                <a:gd name="T17" fmla="*/ 6 h 47"/>
                <a:gd name="T18" fmla="*/ 66 w 127"/>
                <a:gd name="T19" fmla="*/ 12 h 47"/>
                <a:gd name="T20" fmla="*/ 115 w 127"/>
                <a:gd name="T21" fmla="*/ 23 h 47"/>
                <a:gd name="T22" fmla="*/ 39 w 127"/>
                <a:gd name="T23" fmla="*/ 29 h 47"/>
                <a:gd name="T24" fmla="*/ 11 w 127"/>
                <a:gd name="T25" fmla="*/ 35 h 47"/>
                <a:gd name="T26" fmla="*/ 0 w 127"/>
                <a:gd name="T27" fmla="*/ 46 h 47"/>
                <a:gd name="T28" fmla="*/ 115 w 127"/>
                <a:gd name="T29" fmla="*/ 29 h 47"/>
                <a:gd name="T30" fmla="*/ 126 w 127"/>
                <a:gd name="T31" fmla="*/ 29 h 47"/>
                <a:gd name="T32" fmla="*/ 126 w 127"/>
                <a:gd name="T33" fmla="*/ 23 h 47"/>
                <a:gd name="T34" fmla="*/ 82 w 127"/>
                <a:gd name="T35" fmla="*/ 6 h 47"/>
                <a:gd name="T36" fmla="*/ 71 w 127"/>
                <a:gd name="T37" fmla="*/ 0 h 47"/>
                <a:gd name="T38" fmla="*/ 60 w 127"/>
                <a:gd name="T39" fmla="*/ 0 h 4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27"/>
                <a:gd name="T61" fmla="*/ 0 h 47"/>
                <a:gd name="T62" fmla="*/ 127 w 127"/>
                <a:gd name="T63" fmla="*/ 47 h 4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27" h="47">
                  <a:moveTo>
                    <a:pt x="60" y="0"/>
                  </a:moveTo>
                  <a:lnTo>
                    <a:pt x="22" y="0"/>
                  </a:lnTo>
                  <a:lnTo>
                    <a:pt x="17" y="0"/>
                  </a:lnTo>
                  <a:lnTo>
                    <a:pt x="6" y="17"/>
                  </a:lnTo>
                  <a:lnTo>
                    <a:pt x="0" y="46"/>
                  </a:lnTo>
                  <a:lnTo>
                    <a:pt x="11" y="35"/>
                  </a:lnTo>
                  <a:lnTo>
                    <a:pt x="11" y="23"/>
                  </a:lnTo>
                  <a:lnTo>
                    <a:pt x="17" y="12"/>
                  </a:lnTo>
                  <a:lnTo>
                    <a:pt x="17" y="6"/>
                  </a:lnTo>
                  <a:lnTo>
                    <a:pt x="66" y="12"/>
                  </a:lnTo>
                  <a:lnTo>
                    <a:pt x="115" y="23"/>
                  </a:lnTo>
                  <a:lnTo>
                    <a:pt x="39" y="29"/>
                  </a:lnTo>
                  <a:lnTo>
                    <a:pt x="11" y="35"/>
                  </a:lnTo>
                  <a:lnTo>
                    <a:pt x="0" y="46"/>
                  </a:lnTo>
                  <a:lnTo>
                    <a:pt x="115" y="29"/>
                  </a:lnTo>
                  <a:lnTo>
                    <a:pt x="126" y="29"/>
                  </a:lnTo>
                  <a:lnTo>
                    <a:pt x="126" y="23"/>
                  </a:lnTo>
                  <a:lnTo>
                    <a:pt x="82" y="6"/>
                  </a:lnTo>
                  <a:lnTo>
                    <a:pt x="71" y="0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1" name="Freeform 81"/>
            <p:cNvSpPr>
              <a:spLocks/>
            </p:cNvSpPr>
            <p:nvPr/>
          </p:nvSpPr>
          <p:spPr bwMode="auto">
            <a:xfrm>
              <a:off x="2816" y="3099"/>
              <a:ext cx="105" cy="30"/>
            </a:xfrm>
            <a:custGeom>
              <a:avLst/>
              <a:gdLst>
                <a:gd name="T0" fmla="*/ 0 w 105"/>
                <a:gd name="T1" fmla="*/ 29 h 30"/>
                <a:gd name="T2" fmla="*/ 0 w 105"/>
                <a:gd name="T3" fmla="*/ 17 h 30"/>
                <a:gd name="T4" fmla="*/ 6 w 105"/>
                <a:gd name="T5" fmla="*/ 6 h 30"/>
                <a:gd name="T6" fmla="*/ 6 w 105"/>
                <a:gd name="T7" fmla="*/ 0 h 30"/>
                <a:gd name="T8" fmla="*/ 55 w 105"/>
                <a:gd name="T9" fmla="*/ 6 h 30"/>
                <a:gd name="T10" fmla="*/ 104 w 105"/>
                <a:gd name="T11" fmla="*/ 17 h 30"/>
                <a:gd name="T12" fmla="*/ 28 w 105"/>
                <a:gd name="T13" fmla="*/ 23 h 30"/>
                <a:gd name="T14" fmla="*/ 0 w 105"/>
                <a:gd name="T15" fmla="*/ 29 h 30"/>
                <a:gd name="T16" fmla="*/ 0 w 105"/>
                <a:gd name="T17" fmla="*/ 29 h 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30"/>
                <a:gd name="T29" fmla="*/ 105 w 105"/>
                <a:gd name="T30" fmla="*/ 30 h 3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30">
                  <a:moveTo>
                    <a:pt x="0" y="29"/>
                  </a:moveTo>
                  <a:lnTo>
                    <a:pt x="0" y="17"/>
                  </a:lnTo>
                  <a:lnTo>
                    <a:pt x="6" y="6"/>
                  </a:lnTo>
                  <a:lnTo>
                    <a:pt x="6" y="0"/>
                  </a:lnTo>
                  <a:lnTo>
                    <a:pt x="55" y="6"/>
                  </a:lnTo>
                  <a:lnTo>
                    <a:pt x="104" y="17"/>
                  </a:lnTo>
                  <a:lnTo>
                    <a:pt x="28" y="23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2" name="Freeform 82"/>
            <p:cNvSpPr>
              <a:spLocks/>
            </p:cNvSpPr>
            <p:nvPr/>
          </p:nvSpPr>
          <p:spPr bwMode="auto">
            <a:xfrm>
              <a:off x="2882" y="3093"/>
              <a:ext cx="34" cy="7"/>
            </a:xfrm>
            <a:custGeom>
              <a:avLst/>
              <a:gdLst>
                <a:gd name="T0" fmla="*/ 0 w 34"/>
                <a:gd name="T1" fmla="*/ 6 h 7"/>
                <a:gd name="T2" fmla="*/ 5 w 34"/>
                <a:gd name="T3" fmla="*/ 6 h 7"/>
                <a:gd name="T4" fmla="*/ 33 w 34"/>
                <a:gd name="T5" fmla="*/ 6 h 7"/>
                <a:gd name="T6" fmla="*/ 27 w 34"/>
                <a:gd name="T7" fmla="*/ 0 h 7"/>
                <a:gd name="T8" fmla="*/ 0 w 34"/>
                <a:gd name="T9" fmla="*/ 6 h 7"/>
                <a:gd name="T10" fmla="*/ 0 w 34"/>
                <a:gd name="T11" fmla="*/ 6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7"/>
                <a:gd name="T20" fmla="*/ 34 w 34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7">
                  <a:moveTo>
                    <a:pt x="0" y="6"/>
                  </a:moveTo>
                  <a:lnTo>
                    <a:pt x="5" y="6"/>
                  </a:lnTo>
                  <a:lnTo>
                    <a:pt x="33" y="6"/>
                  </a:lnTo>
                  <a:lnTo>
                    <a:pt x="2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3" name="Freeform 83"/>
            <p:cNvSpPr>
              <a:spLocks/>
            </p:cNvSpPr>
            <p:nvPr/>
          </p:nvSpPr>
          <p:spPr bwMode="auto">
            <a:xfrm>
              <a:off x="2882" y="3093"/>
              <a:ext cx="34" cy="7"/>
            </a:xfrm>
            <a:custGeom>
              <a:avLst/>
              <a:gdLst>
                <a:gd name="T0" fmla="*/ 0 w 34"/>
                <a:gd name="T1" fmla="*/ 6 h 7"/>
                <a:gd name="T2" fmla="*/ 5 w 34"/>
                <a:gd name="T3" fmla="*/ 6 h 7"/>
                <a:gd name="T4" fmla="*/ 33 w 34"/>
                <a:gd name="T5" fmla="*/ 6 h 7"/>
                <a:gd name="T6" fmla="*/ 27 w 34"/>
                <a:gd name="T7" fmla="*/ 0 h 7"/>
                <a:gd name="T8" fmla="*/ 0 w 34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4"/>
                <a:gd name="T16" fmla="*/ 0 h 7"/>
                <a:gd name="T17" fmla="*/ 34 w 34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4" h="7">
                  <a:moveTo>
                    <a:pt x="0" y="6"/>
                  </a:moveTo>
                  <a:lnTo>
                    <a:pt x="5" y="6"/>
                  </a:lnTo>
                  <a:lnTo>
                    <a:pt x="33" y="6"/>
                  </a:lnTo>
                  <a:lnTo>
                    <a:pt x="27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4" name="Freeform 84"/>
            <p:cNvSpPr>
              <a:spLocks/>
            </p:cNvSpPr>
            <p:nvPr/>
          </p:nvSpPr>
          <p:spPr bwMode="auto">
            <a:xfrm>
              <a:off x="3008" y="2489"/>
              <a:ext cx="50" cy="103"/>
            </a:xfrm>
            <a:custGeom>
              <a:avLst/>
              <a:gdLst>
                <a:gd name="T0" fmla="*/ 16 w 50"/>
                <a:gd name="T1" fmla="*/ 97 h 103"/>
                <a:gd name="T2" fmla="*/ 16 w 50"/>
                <a:gd name="T3" fmla="*/ 80 h 103"/>
                <a:gd name="T4" fmla="*/ 27 w 50"/>
                <a:gd name="T5" fmla="*/ 68 h 103"/>
                <a:gd name="T6" fmla="*/ 32 w 50"/>
                <a:gd name="T7" fmla="*/ 57 h 103"/>
                <a:gd name="T8" fmla="*/ 32 w 50"/>
                <a:gd name="T9" fmla="*/ 45 h 103"/>
                <a:gd name="T10" fmla="*/ 38 w 50"/>
                <a:gd name="T11" fmla="*/ 34 h 103"/>
                <a:gd name="T12" fmla="*/ 43 w 50"/>
                <a:gd name="T13" fmla="*/ 34 h 103"/>
                <a:gd name="T14" fmla="*/ 49 w 50"/>
                <a:gd name="T15" fmla="*/ 17 h 103"/>
                <a:gd name="T16" fmla="*/ 49 w 50"/>
                <a:gd name="T17" fmla="*/ 11 h 103"/>
                <a:gd name="T18" fmla="*/ 43 w 50"/>
                <a:gd name="T19" fmla="*/ 0 h 103"/>
                <a:gd name="T20" fmla="*/ 32 w 50"/>
                <a:gd name="T21" fmla="*/ 5 h 103"/>
                <a:gd name="T22" fmla="*/ 32 w 50"/>
                <a:gd name="T23" fmla="*/ 11 h 103"/>
                <a:gd name="T24" fmla="*/ 32 w 50"/>
                <a:gd name="T25" fmla="*/ 5 h 103"/>
                <a:gd name="T26" fmla="*/ 21 w 50"/>
                <a:gd name="T27" fmla="*/ 11 h 103"/>
                <a:gd name="T28" fmla="*/ 27 w 50"/>
                <a:gd name="T29" fmla="*/ 17 h 103"/>
                <a:gd name="T30" fmla="*/ 21 w 50"/>
                <a:gd name="T31" fmla="*/ 11 h 103"/>
                <a:gd name="T32" fmla="*/ 16 w 50"/>
                <a:gd name="T33" fmla="*/ 11 h 103"/>
                <a:gd name="T34" fmla="*/ 10 w 50"/>
                <a:gd name="T35" fmla="*/ 11 h 103"/>
                <a:gd name="T36" fmla="*/ 5 w 50"/>
                <a:gd name="T37" fmla="*/ 17 h 103"/>
                <a:gd name="T38" fmla="*/ 10 w 50"/>
                <a:gd name="T39" fmla="*/ 34 h 103"/>
                <a:gd name="T40" fmla="*/ 10 w 50"/>
                <a:gd name="T41" fmla="*/ 40 h 103"/>
                <a:gd name="T42" fmla="*/ 5 w 50"/>
                <a:gd name="T43" fmla="*/ 45 h 103"/>
                <a:gd name="T44" fmla="*/ 5 w 50"/>
                <a:gd name="T45" fmla="*/ 51 h 103"/>
                <a:gd name="T46" fmla="*/ 10 w 50"/>
                <a:gd name="T47" fmla="*/ 51 h 103"/>
                <a:gd name="T48" fmla="*/ 16 w 50"/>
                <a:gd name="T49" fmla="*/ 51 h 103"/>
                <a:gd name="T50" fmla="*/ 21 w 50"/>
                <a:gd name="T51" fmla="*/ 57 h 103"/>
                <a:gd name="T52" fmla="*/ 10 w 50"/>
                <a:gd name="T53" fmla="*/ 57 h 103"/>
                <a:gd name="T54" fmla="*/ 0 w 50"/>
                <a:gd name="T55" fmla="*/ 57 h 103"/>
                <a:gd name="T56" fmla="*/ 0 w 50"/>
                <a:gd name="T57" fmla="*/ 63 h 103"/>
                <a:gd name="T58" fmla="*/ 5 w 50"/>
                <a:gd name="T59" fmla="*/ 68 h 103"/>
                <a:gd name="T60" fmla="*/ 5 w 50"/>
                <a:gd name="T61" fmla="*/ 74 h 103"/>
                <a:gd name="T62" fmla="*/ 10 w 50"/>
                <a:gd name="T63" fmla="*/ 80 h 103"/>
                <a:gd name="T64" fmla="*/ 10 w 50"/>
                <a:gd name="T65" fmla="*/ 97 h 103"/>
                <a:gd name="T66" fmla="*/ 5 w 50"/>
                <a:gd name="T67" fmla="*/ 102 h 103"/>
                <a:gd name="T68" fmla="*/ 16 w 50"/>
                <a:gd name="T69" fmla="*/ 97 h 103"/>
                <a:gd name="T70" fmla="*/ 16 w 50"/>
                <a:gd name="T71" fmla="*/ 97 h 103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0"/>
                <a:gd name="T109" fmla="*/ 0 h 103"/>
                <a:gd name="T110" fmla="*/ 50 w 50"/>
                <a:gd name="T111" fmla="*/ 103 h 103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0" h="103">
                  <a:moveTo>
                    <a:pt x="16" y="97"/>
                  </a:moveTo>
                  <a:lnTo>
                    <a:pt x="16" y="80"/>
                  </a:lnTo>
                  <a:lnTo>
                    <a:pt x="27" y="68"/>
                  </a:lnTo>
                  <a:lnTo>
                    <a:pt x="32" y="57"/>
                  </a:lnTo>
                  <a:lnTo>
                    <a:pt x="32" y="45"/>
                  </a:lnTo>
                  <a:lnTo>
                    <a:pt x="38" y="34"/>
                  </a:lnTo>
                  <a:lnTo>
                    <a:pt x="43" y="34"/>
                  </a:lnTo>
                  <a:lnTo>
                    <a:pt x="49" y="17"/>
                  </a:lnTo>
                  <a:lnTo>
                    <a:pt x="49" y="11"/>
                  </a:lnTo>
                  <a:lnTo>
                    <a:pt x="43" y="0"/>
                  </a:lnTo>
                  <a:lnTo>
                    <a:pt x="32" y="5"/>
                  </a:lnTo>
                  <a:lnTo>
                    <a:pt x="32" y="11"/>
                  </a:lnTo>
                  <a:lnTo>
                    <a:pt x="32" y="5"/>
                  </a:lnTo>
                  <a:lnTo>
                    <a:pt x="21" y="11"/>
                  </a:lnTo>
                  <a:lnTo>
                    <a:pt x="27" y="17"/>
                  </a:lnTo>
                  <a:lnTo>
                    <a:pt x="21" y="11"/>
                  </a:lnTo>
                  <a:lnTo>
                    <a:pt x="16" y="11"/>
                  </a:lnTo>
                  <a:lnTo>
                    <a:pt x="10" y="11"/>
                  </a:lnTo>
                  <a:lnTo>
                    <a:pt x="5" y="17"/>
                  </a:lnTo>
                  <a:lnTo>
                    <a:pt x="10" y="34"/>
                  </a:lnTo>
                  <a:lnTo>
                    <a:pt x="10" y="40"/>
                  </a:lnTo>
                  <a:lnTo>
                    <a:pt x="5" y="45"/>
                  </a:lnTo>
                  <a:lnTo>
                    <a:pt x="5" y="51"/>
                  </a:lnTo>
                  <a:lnTo>
                    <a:pt x="10" y="51"/>
                  </a:lnTo>
                  <a:lnTo>
                    <a:pt x="16" y="51"/>
                  </a:lnTo>
                  <a:lnTo>
                    <a:pt x="21" y="57"/>
                  </a:lnTo>
                  <a:lnTo>
                    <a:pt x="10" y="57"/>
                  </a:lnTo>
                  <a:lnTo>
                    <a:pt x="0" y="57"/>
                  </a:lnTo>
                  <a:lnTo>
                    <a:pt x="0" y="63"/>
                  </a:lnTo>
                  <a:lnTo>
                    <a:pt x="5" y="68"/>
                  </a:lnTo>
                  <a:lnTo>
                    <a:pt x="5" y="74"/>
                  </a:lnTo>
                  <a:lnTo>
                    <a:pt x="10" y="80"/>
                  </a:lnTo>
                  <a:lnTo>
                    <a:pt x="10" y="97"/>
                  </a:lnTo>
                  <a:lnTo>
                    <a:pt x="5" y="102"/>
                  </a:lnTo>
                  <a:lnTo>
                    <a:pt x="16" y="9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5" name="Freeform 85"/>
            <p:cNvSpPr>
              <a:spLocks/>
            </p:cNvSpPr>
            <p:nvPr/>
          </p:nvSpPr>
          <p:spPr bwMode="auto">
            <a:xfrm>
              <a:off x="2953" y="2956"/>
              <a:ext cx="340" cy="30"/>
            </a:xfrm>
            <a:custGeom>
              <a:avLst/>
              <a:gdLst>
                <a:gd name="T0" fmla="*/ 0 w 340"/>
                <a:gd name="T1" fmla="*/ 12 h 30"/>
                <a:gd name="T2" fmla="*/ 175 w 340"/>
                <a:gd name="T3" fmla="*/ 0 h 30"/>
                <a:gd name="T4" fmla="*/ 339 w 340"/>
                <a:gd name="T5" fmla="*/ 12 h 30"/>
                <a:gd name="T6" fmla="*/ 300 w 340"/>
                <a:gd name="T7" fmla="*/ 18 h 30"/>
                <a:gd name="T8" fmla="*/ 240 w 340"/>
                <a:gd name="T9" fmla="*/ 23 h 30"/>
                <a:gd name="T10" fmla="*/ 197 w 340"/>
                <a:gd name="T11" fmla="*/ 29 h 30"/>
                <a:gd name="T12" fmla="*/ 197 w 340"/>
                <a:gd name="T13" fmla="*/ 29 h 30"/>
                <a:gd name="T14" fmla="*/ 197 w 340"/>
                <a:gd name="T15" fmla="*/ 29 h 30"/>
                <a:gd name="T16" fmla="*/ 126 w 340"/>
                <a:gd name="T17" fmla="*/ 23 h 30"/>
                <a:gd name="T18" fmla="*/ 0 w 340"/>
                <a:gd name="T19" fmla="*/ 12 h 30"/>
                <a:gd name="T20" fmla="*/ 0 w 340"/>
                <a:gd name="T21" fmla="*/ 12 h 3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40"/>
                <a:gd name="T34" fmla="*/ 0 h 30"/>
                <a:gd name="T35" fmla="*/ 340 w 340"/>
                <a:gd name="T36" fmla="*/ 30 h 3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40" h="30">
                  <a:moveTo>
                    <a:pt x="0" y="12"/>
                  </a:moveTo>
                  <a:lnTo>
                    <a:pt x="175" y="0"/>
                  </a:lnTo>
                  <a:lnTo>
                    <a:pt x="339" y="12"/>
                  </a:lnTo>
                  <a:lnTo>
                    <a:pt x="300" y="18"/>
                  </a:lnTo>
                  <a:lnTo>
                    <a:pt x="240" y="23"/>
                  </a:lnTo>
                  <a:lnTo>
                    <a:pt x="197" y="29"/>
                  </a:lnTo>
                  <a:lnTo>
                    <a:pt x="126" y="23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6" name="Freeform 86"/>
            <p:cNvSpPr>
              <a:spLocks/>
            </p:cNvSpPr>
            <p:nvPr/>
          </p:nvSpPr>
          <p:spPr bwMode="auto">
            <a:xfrm>
              <a:off x="3936" y="2725"/>
              <a:ext cx="192" cy="232"/>
            </a:xfrm>
            <a:custGeom>
              <a:avLst/>
              <a:gdLst>
                <a:gd name="T0" fmla="*/ 6 w 192"/>
                <a:gd name="T1" fmla="*/ 49 h 232"/>
                <a:gd name="T2" fmla="*/ 11 w 192"/>
                <a:gd name="T3" fmla="*/ 49 h 232"/>
                <a:gd name="T4" fmla="*/ 22 w 192"/>
                <a:gd name="T5" fmla="*/ 55 h 232"/>
                <a:gd name="T6" fmla="*/ 22 w 192"/>
                <a:gd name="T7" fmla="*/ 60 h 232"/>
                <a:gd name="T8" fmla="*/ 33 w 192"/>
                <a:gd name="T9" fmla="*/ 100 h 232"/>
                <a:gd name="T10" fmla="*/ 33 w 192"/>
                <a:gd name="T11" fmla="*/ 146 h 232"/>
                <a:gd name="T12" fmla="*/ 33 w 192"/>
                <a:gd name="T13" fmla="*/ 146 h 232"/>
                <a:gd name="T14" fmla="*/ 44 w 192"/>
                <a:gd name="T15" fmla="*/ 140 h 232"/>
                <a:gd name="T16" fmla="*/ 49 w 192"/>
                <a:gd name="T17" fmla="*/ 140 h 232"/>
                <a:gd name="T18" fmla="*/ 55 w 192"/>
                <a:gd name="T19" fmla="*/ 140 h 232"/>
                <a:gd name="T20" fmla="*/ 60 w 192"/>
                <a:gd name="T21" fmla="*/ 152 h 232"/>
                <a:gd name="T22" fmla="*/ 55 w 192"/>
                <a:gd name="T23" fmla="*/ 169 h 232"/>
                <a:gd name="T24" fmla="*/ 71 w 192"/>
                <a:gd name="T25" fmla="*/ 180 h 232"/>
                <a:gd name="T26" fmla="*/ 93 w 192"/>
                <a:gd name="T27" fmla="*/ 203 h 232"/>
                <a:gd name="T28" fmla="*/ 120 w 192"/>
                <a:gd name="T29" fmla="*/ 220 h 232"/>
                <a:gd name="T30" fmla="*/ 142 w 192"/>
                <a:gd name="T31" fmla="*/ 231 h 232"/>
                <a:gd name="T32" fmla="*/ 169 w 192"/>
                <a:gd name="T33" fmla="*/ 220 h 232"/>
                <a:gd name="T34" fmla="*/ 175 w 192"/>
                <a:gd name="T35" fmla="*/ 220 h 232"/>
                <a:gd name="T36" fmla="*/ 180 w 192"/>
                <a:gd name="T37" fmla="*/ 203 h 232"/>
                <a:gd name="T38" fmla="*/ 186 w 192"/>
                <a:gd name="T39" fmla="*/ 186 h 232"/>
                <a:gd name="T40" fmla="*/ 186 w 192"/>
                <a:gd name="T41" fmla="*/ 180 h 232"/>
                <a:gd name="T42" fmla="*/ 191 w 192"/>
                <a:gd name="T43" fmla="*/ 140 h 232"/>
                <a:gd name="T44" fmla="*/ 186 w 192"/>
                <a:gd name="T45" fmla="*/ 129 h 232"/>
                <a:gd name="T46" fmla="*/ 186 w 192"/>
                <a:gd name="T47" fmla="*/ 95 h 232"/>
                <a:gd name="T48" fmla="*/ 180 w 192"/>
                <a:gd name="T49" fmla="*/ 77 h 232"/>
                <a:gd name="T50" fmla="*/ 175 w 192"/>
                <a:gd name="T51" fmla="*/ 60 h 232"/>
                <a:gd name="T52" fmla="*/ 175 w 192"/>
                <a:gd name="T53" fmla="*/ 43 h 232"/>
                <a:gd name="T54" fmla="*/ 104 w 192"/>
                <a:gd name="T55" fmla="*/ 3 h 232"/>
                <a:gd name="T56" fmla="*/ 62 w 192"/>
                <a:gd name="T57" fmla="*/ 0 h 232"/>
                <a:gd name="T58" fmla="*/ 22 w 192"/>
                <a:gd name="T59" fmla="*/ 9 h 232"/>
                <a:gd name="T60" fmla="*/ 22 w 192"/>
                <a:gd name="T61" fmla="*/ 15 h 232"/>
                <a:gd name="T62" fmla="*/ 16 w 192"/>
                <a:gd name="T63" fmla="*/ 20 h 232"/>
                <a:gd name="T64" fmla="*/ 6 w 192"/>
                <a:gd name="T65" fmla="*/ 32 h 232"/>
                <a:gd name="T66" fmla="*/ 16 w 192"/>
                <a:gd name="T67" fmla="*/ 32 h 232"/>
                <a:gd name="T68" fmla="*/ 0 w 192"/>
                <a:gd name="T69" fmla="*/ 43 h 232"/>
                <a:gd name="T70" fmla="*/ 6 w 192"/>
                <a:gd name="T71" fmla="*/ 49 h 232"/>
                <a:gd name="T72" fmla="*/ 6 w 192"/>
                <a:gd name="T73" fmla="*/ 49 h 23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2"/>
                <a:gd name="T112" fmla="*/ 0 h 232"/>
                <a:gd name="T113" fmla="*/ 192 w 192"/>
                <a:gd name="T114" fmla="*/ 232 h 23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2" h="232">
                  <a:moveTo>
                    <a:pt x="6" y="49"/>
                  </a:moveTo>
                  <a:lnTo>
                    <a:pt x="11" y="49"/>
                  </a:lnTo>
                  <a:lnTo>
                    <a:pt x="22" y="55"/>
                  </a:lnTo>
                  <a:lnTo>
                    <a:pt x="22" y="60"/>
                  </a:lnTo>
                  <a:lnTo>
                    <a:pt x="33" y="100"/>
                  </a:lnTo>
                  <a:lnTo>
                    <a:pt x="33" y="146"/>
                  </a:lnTo>
                  <a:lnTo>
                    <a:pt x="44" y="140"/>
                  </a:lnTo>
                  <a:lnTo>
                    <a:pt x="49" y="140"/>
                  </a:lnTo>
                  <a:lnTo>
                    <a:pt x="55" y="140"/>
                  </a:lnTo>
                  <a:lnTo>
                    <a:pt x="60" y="152"/>
                  </a:lnTo>
                  <a:lnTo>
                    <a:pt x="55" y="169"/>
                  </a:lnTo>
                  <a:lnTo>
                    <a:pt x="71" y="180"/>
                  </a:lnTo>
                  <a:lnTo>
                    <a:pt x="93" y="203"/>
                  </a:lnTo>
                  <a:lnTo>
                    <a:pt x="120" y="220"/>
                  </a:lnTo>
                  <a:lnTo>
                    <a:pt x="142" y="231"/>
                  </a:lnTo>
                  <a:lnTo>
                    <a:pt x="169" y="220"/>
                  </a:lnTo>
                  <a:lnTo>
                    <a:pt x="175" y="220"/>
                  </a:lnTo>
                  <a:lnTo>
                    <a:pt x="180" y="203"/>
                  </a:lnTo>
                  <a:lnTo>
                    <a:pt x="186" y="186"/>
                  </a:lnTo>
                  <a:lnTo>
                    <a:pt x="186" y="180"/>
                  </a:lnTo>
                  <a:lnTo>
                    <a:pt x="191" y="140"/>
                  </a:lnTo>
                  <a:lnTo>
                    <a:pt x="186" y="129"/>
                  </a:lnTo>
                  <a:lnTo>
                    <a:pt x="186" y="95"/>
                  </a:lnTo>
                  <a:lnTo>
                    <a:pt x="180" y="77"/>
                  </a:lnTo>
                  <a:lnTo>
                    <a:pt x="175" y="60"/>
                  </a:lnTo>
                  <a:lnTo>
                    <a:pt x="175" y="43"/>
                  </a:lnTo>
                  <a:lnTo>
                    <a:pt x="104" y="3"/>
                  </a:lnTo>
                  <a:lnTo>
                    <a:pt x="62" y="0"/>
                  </a:lnTo>
                  <a:lnTo>
                    <a:pt x="22" y="9"/>
                  </a:lnTo>
                  <a:lnTo>
                    <a:pt x="22" y="15"/>
                  </a:lnTo>
                  <a:lnTo>
                    <a:pt x="16" y="20"/>
                  </a:lnTo>
                  <a:lnTo>
                    <a:pt x="6" y="32"/>
                  </a:lnTo>
                  <a:lnTo>
                    <a:pt x="16" y="32"/>
                  </a:lnTo>
                  <a:lnTo>
                    <a:pt x="0" y="43"/>
                  </a:lnTo>
                  <a:lnTo>
                    <a:pt x="6" y="4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7" name="Freeform 87"/>
            <p:cNvSpPr>
              <a:spLocks/>
            </p:cNvSpPr>
            <p:nvPr/>
          </p:nvSpPr>
          <p:spPr bwMode="auto">
            <a:xfrm>
              <a:off x="3920" y="2774"/>
              <a:ext cx="197" cy="229"/>
            </a:xfrm>
            <a:custGeom>
              <a:avLst/>
              <a:gdLst>
                <a:gd name="T0" fmla="*/ 16 w 197"/>
                <a:gd name="T1" fmla="*/ 40 h 229"/>
                <a:gd name="T2" fmla="*/ 16 w 197"/>
                <a:gd name="T3" fmla="*/ 51 h 229"/>
                <a:gd name="T4" fmla="*/ 16 w 197"/>
                <a:gd name="T5" fmla="*/ 68 h 229"/>
                <a:gd name="T6" fmla="*/ 27 w 197"/>
                <a:gd name="T7" fmla="*/ 80 h 229"/>
                <a:gd name="T8" fmla="*/ 16 w 197"/>
                <a:gd name="T9" fmla="*/ 74 h 229"/>
                <a:gd name="T10" fmla="*/ 5 w 197"/>
                <a:gd name="T11" fmla="*/ 68 h 229"/>
                <a:gd name="T12" fmla="*/ 0 w 197"/>
                <a:gd name="T13" fmla="*/ 74 h 229"/>
                <a:gd name="T14" fmla="*/ 5 w 197"/>
                <a:gd name="T15" fmla="*/ 80 h 229"/>
                <a:gd name="T16" fmla="*/ 5 w 197"/>
                <a:gd name="T17" fmla="*/ 85 h 229"/>
                <a:gd name="T18" fmla="*/ 11 w 197"/>
                <a:gd name="T19" fmla="*/ 91 h 229"/>
                <a:gd name="T20" fmla="*/ 11 w 197"/>
                <a:gd name="T21" fmla="*/ 103 h 229"/>
                <a:gd name="T22" fmla="*/ 16 w 197"/>
                <a:gd name="T23" fmla="*/ 108 h 229"/>
                <a:gd name="T24" fmla="*/ 27 w 197"/>
                <a:gd name="T25" fmla="*/ 114 h 229"/>
                <a:gd name="T26" fmla="*/ 27 w 197"/>
                <a:gd name="T27" fmla="*/ 108 h 229"/>
                <a:gd name="T28" fmla="*/ 22 w 197"/>
                <a:gd name="T29" fmla="*/ 108 h 229"/>
                <a:gd name="T30" fmla="*/ 16 w 197"/>
                <a:gd name="T31" fmla="*/ 97 h 229"/>
                <a:gd name="T32" fmla="*/ 16 w 197"/>
                <a:gd name="T33" fmla="*/ 91 h 229"/>
                <a:gd name="T34" fmla="*/ 16 w 197"/>
                <a:gd name="T35" fmla="*/ 80 h 229"/>
                <a:gd name="T36" fmla="*/ 27 w 197"/>
                <a:gd name="T37" fmla="*/ 91 h 229"/>
                <a:gd name="T38" fmla="*/ 32 w 197"/>
                <a:gd name="T39" fmla="*/ 91 h 229"/>
                <a:gd name="T40" fmla="*/ 27 w 197"/>
                <a:gd name="T41" fmla="*/ 108 h 229"/>
                <a:gd name="T42" fmla="*/ 27 w 197"/>
                <a:gd name="T43" fmla="*/ 114 h 229"/>
                <a:gd name="T44" fmla="*/ 32 w 197"/>
                <a:gd name="T45" fmla="*/ 120 h 229"/>
                <a:gd name="T46" fmla="*/ 32 w 197"/>
                <a:gd name="T47" fmla="*/ 137 h 229"/>
                <a:gd name="T48" fmla="*/ 38 w 197"/>
                <a:gd name="T49" fmla="*/ 160 h 229"/>
                <a:gd name="T50" fmla="*/ 49 w 197"/>
                <a:gd name="T51" fmla="*/ 182 h 229"/>
                <a:gd name="T52" fmla="*/ 60 w 197"/>
                <a:gd name="T53" fmla="*/ 194 h 229"/>
                <a:gd name="T54" fmla="*/ 76 w 197"/>
                <a:gd name="T55" fmla="*/ 200 h 229"/>
                <a:gd name="T56" fmla="*/ 82 w 197"/>
                <a:gd name="T57" fmla="*/ 205 h 229"/>
                <a:gd name="T58" fmla="*/ 87 w 197"/>
                <a:gd name="T59" fmla="*/ 222 h 229"/>
                <a:gd name="T60" fmla="*/ 98 w 197"/>
                <a:gd name="T61" fmla="*/ 228 h 229"/>
                <a:gd name="T62" fmla="*/ 196 w 197"/>
                <a:gd name="T63" fmla="*/ 177 h 229"/>
                <a:gd name="T64" fmla="*/ 191 w 197"/>
                <a:gd name="T65" fmla="*/ 171 h 229"/>
                <a:gd name="T66" fmla="*/ 185 w 197"/>
                <a:gd name="T67" fmla="*/ 171 h 229"/>
                <a:gd name="T68" fmla="*/ 158 w 197"/>
                <a:gd name="T69" fmla="*/ 182 h 229"/>
                <a:gd name="T70" fmla="*/ 147 w 197"/>
                <a:gd name="T71" fmla="*/ 177 h 229"/>
                <a:gd name="T72" fmla="*/ 136 w 197"/>
                <a:gd name="T73" fmla="*/ 171 h 229"/>
                <a:gd name="T74" fmla="*/ 109 w 197"/>
                <a:gd name="T75" fmla="*/ 131 h 229"/>
                <a:gd name="T76" fmla="*/ 87 w 197"/>
                <a:gd name="T77" fmla="*/ 125 h 229"/>
                <a:gd name="T78" fmla="*/ 76 w 197"/>
                <a:gd name="T79" fmla="*/ 103 h 229"/>
                <a:gd name="T80" fmla="*/ 71 w 197"/>
                <a:gd name="T81" fmla="*/ 91 h 229"/>
                <a:gd name="T82" fmla="*/ 65 w 197"/>
                <a:gd name="T83" fmla="*/ 91 h 229"/>
                <a:gd name="T84" fmla="*/ 60 w 197"/>
                <a:gd name="T85" fmla="*/ 91 h 229"/>
                <a:gd name="T86" fmla="*/ 49 w 197"/>
                <a:gd name="T87" fmla="*/ 97 h 229"/>
                <a:gd name="T88" fmla="*/ 49 w 197"/>
                <a:gd name="T89" fmla="*/ 97 h 229"/>
                <a:gd name="T90" fmla="*/ 49 w 197"/>
                <a:gd name="T91" fmla="*/ 68 h 229"/>
                <a:gd name="T92" fmla="*/ 49 w 197"/>
                <a:gd name="T93" fmla="*/ 46 h 229"/>
                <a:gd name="T94" fmla="*/ 43 w 197"/>
                <a:gd name="T95" fmla="*/ 28 h 229"/>
                <a:gd name="T96" fmla="*/ 38 w 197"/>
                <a:gd name="T97" fmla="*/ 11 h 229"/>
                <a:gd name="T98" fmla="*/ 38 w 197"/>
                <a:gd name="T99" fmla="*/ 6 h 229"/>
                <a:gd name="T100" fmla="*/ 27 w 197"/>
                <a:gd name="T101" fmla="*/ 0 h 229"/>
                <a:gd name="T102" fmla="*/ 22 w 197"/>
                <a:gd name="T103" fmla="*/ 0 h 229"/>
                <a:gd name="T104" fmla="*/ 16 w 197"/>
                <a:gd name="T105" fmla="*/ 23 h 229"/>
                <a:gd name="T106" fmla="*/ 16 w 197"/>
                <a:gd name="T107" fmla="*/ 40 h 229"/>
                <a:gd name="T108" fmla="*/ 16 w 197"/>
                <a:gd name="T109" fmla="*/ 40 h 229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w 197"/>
                <a:gd name="T166" fmla="*/ 0 h 229"/>
                <a:gd name="T167" fmla="*/ 197 w 197"/>
                <a:gd name="T168" fmla="*/ 229 h 229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T165" t="T166" r="T167" b="T168"/>
              <a:pathLst>
                <a:path w="197" h="229">
                  <a:moveTo>
                    <a:pt x="16" y="40"/>
                  </a:moveTo>
                  <a:lnTo>
                    <a:pt x="16" y="51"/>
                  </a:lnTo>
                  <a:lnTo>
                    <a:pt x="16" y="68"/>
                  </a:lnTo>
                  <a:lnTo>
                    <a:pt x="27" y="80"/>
                  </a:lnTo>
                  <a:lnTo>
                    <a:pt x="16" y="74"/>
                  </a:lnTo>
                  <a:lnTo>
                    <a:pt x="5" y="68"/>
                  </a:lnTo>
                  <a:lnTo>
                    <a:pt x="0" y="74"/>
                  </a:lnTo>
                  <a:lnTo>
                    <a:pt x="5" y="80"/>
                  </a:lnTo>
                  <a:lnTo>
                    <a:pt x="5" y="85"/>
                  </a:lnTo>
                  <a:lnTo>
                    <a:pt x="11" y="91"/>
                  </a:lnTo>
                  <a:lnTo>
                    <a:pt x="11" y="103"/>
                  </a:lnTo>
                  <a:lnTo>
                    <a:pt x="16" y="108"/>
                  </a:lnTo>
                  <a:lnTo>
                    <a:pt x="27" y="114"/>
                  </a:lnTo>
                  <a:lnTo>
                    <a:pt x="27" y="108"/>
                  </a:lnTo>
                  <a:lnTo>
                    <a:pt x="22" y="108"/>
                  </a:lnTo>
                  <a:lnTo>
                    <a:pt x="16" y="97"/>
                  </a:lnTo>
                  <a:lnTo>
                    <a:pt x="16" y="91"/>
                  </a:lnTo>
                  <a:lnTo>
                    <a:pt x="16" y="80"/>
                  </a:lnTo>
                  <a:lnTo>
                    <a:pt x="27" y="91"/>
                  </a:lnTo>
                  <a:lnTo>
                    <a:pt x="32" y="91"/>
                  </a:lnTo>
                  <a:lnTo>
                    <a:pt x="27" y="108"/>
                  </a:lnTo>
                  <a:lnTo>
                    <a:pt x="27" y="114"/>
                  </a:lnTo>
                  <a:lnTo>
                    <a:pt x="32" y="120"/>
                  </a:lnTo>
                  <a:lnTo>
                    <a:pt x="32" y="137"/>
                  </a:lnTo>
                  <a:lnTo>
                    <a:pt x="38" y="160"/>
                  </a:lnTo>
                  <a:lnTo>
                    <a:pt x="49" y="182"/>
                  </a:lnTo>
                  <a:lnTo>
                    <a:pt x="60" y="194"/>
                  </a:lnTo>
                  <a:lnTo>
                    <a:pt x="76" y="200"/>
                  </a:lnTo>
                  <a:lnTo>
                    <a:pt x="82" y="205"/>
                  </a:lnTo>
                  <a:lnTo>
                    <a:pt x="87" y="222"/>
                  </a:lnTo>
                  <a:lnTo>
                    <a:pt x="98" y="228"/>
                  </a:lnTo>
                  <a:lnTo>
                    <a:pt x="196" y="177"/>
                  </a:lnTo>
                  <a:lnTo>
                    <a:pt x="191" y="171"/>
                  </a:lnTo>
                  <a:lnTo>
                    <a:pt x="185" y="171"/>
                  </a:lnTo>
                  <a:lnTo>
                    <a:pt x="158" y="182"/>
                  </a:lnTo>
                  <a:lnTo>
                    <a:pt x="147" y="177"/>
                  </a:lnTo>
                  <a:lnTo>
                    <a:pt x="136" y="171"/>
                  </a:lnTo>
                  <a:lnTo>
                    <a:pt x="109" y="131"/>
                  </a:lnTo>
                  <a:lnTo>
                    <a:pt x="87" y="125"/>
                  </a:lnTo>
                  <a:lnTo>
                    <a:pt x="76" y="103"/>
                  </a:lnTo>
                  <a:lnTo>
                    <a:pt x="71" y="91"/>
                  </a:lnTo>
                  <a:lnTo>
                    <a:pt x="65" y="91"/>
                  </a:lnTo>
                  <a:lnTo>
                    <a:pt x="60" y="91"/>
                  </a:lnTo>
                  <a:lnTo>
                    <a:pt x="49" y="97"/>
                  </a:lnTo>
                  <a:lnTo>
                    <a:pt x="49" y="68"/>
                  </a:lnTo>
                  <a:lnTo>
                    <a:pt x="49" y="46"/>
                  </a:lnTo>
                  <a:lnTo>
                    <a:pt x="43" y="28"/>
                  </a:lnTo>
                  <a:lnTo>
                    <a:pt x="38" y="11"/>
                  </a:lnTo>
                  <a:lnTo>
                    <a:pt x="38" y="6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16" y="23"/>
                  </a:lnTo>
                  <a:lnTo>
                    <a:pt x="16" y="4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8" name="Freeform 88"/>
            <p:cNvSpPr>
              <a:spLocks/>
            </p:cNvSpPr>
            <p:nvPr/>
          </p:nvSpPr>
          <p:spPr bwMode="auto">
            <a:xfrm>
              <a:off x="3854" y="2951"/>
              <a:ext cx="307" cy="514"/>
            </a:xfrm>
            <a:custGeom>
              <a:avLst/>
              <a:gdLst>
                <a:gd name="T0" fmla="*/ 262 w 307"/>
                <a:gd name="T1" fmla="*/ 0 h 514"/>
                <a:gd name="T2" fmla="*/ 164 w 307"/>
                <a:gd name="T3" fmla="*/ 51 h 514"/>
                <a:gd name="T4" fmla="*/ 153 w 307"/>
                <a:gd name="T5" fmla="*/ 45 h 514"/>
                <a:gd name="T6" fmla="*/ 148 w 307"/>
                <a:gd name="T7" fmla="*/ 51 h 514"/>
                <a:gd name="T8" fmla="*/ 148 w 307"/>
                <a:gd name="T9" fmla="*/ 57 h 514"/>
                <a:gd name="T10" fmla="*/ 148 w 307"/>
                <a:gd name="T11" fmla="*/ 62 h 514"/>
                <a:gd name="T12" fmla="*/ 126 w 307"/>
                <a:gd name="T13" fmla="*/ 85 h 514"/>
                <a:gd name="T14" fmla="*/ 104 w 307"/>
                <a:gd name="T15" fmla="*/ 97 h 514"/>
                <a:gd name="T16" fmla="*/ 88 w 307"/>
                <a:gd name="T17" fmla="*/ 114 h 514"/>
                <a:gd name="T18" fmla="*/ 77 w 307"/>
                <a:gd name="T19" fmla="*/ 119 h 514"/>
                <a:gd name="T20" fmla="*/ 60 w 307"/>
                <a:gd name="T21" fmla="*/ 154 h 514"/>
                <a:gd name="T22" fmla="*/ 60 w 307"/>
                <a:gd name="T23" fmla="*/ 165 h 514"/>
                <a:gd name="T24" fmla="*/ 38 w 307"/>
                <a:gd name="T25" fmla="*/ 211 h 514"/>
                <a:gd name="T26" fmla="*/ 17 w 307"/>
                <a:gd name="T27" fmla="*/ 262 h 514"/>
                <a:gd name="T28" fmla="*/ 0 w 307"/>
                <a:gd name="T29" fmla="*/ 302 h 514"/>
                <a:gd name="T30" fmla="*/ 0 w 307"/>
                <a:gd name="T31" fmla="*/ 348 h 514"/>
                <a:gd name="T32" fmla="*/ 11 w 307"/>
                <a:gd name="T33" fmla="*/ 416 h 514"/>
                <a:gd name="T34" fmla="*/ 11 w 307"/>
                <a:gd name="T35" fmla="*/ 484 h 514"/>
                <a:gd name="T36" fmla="*/ 0 w 307"/>
                <a:gd name="T37" fmla="*/ 513 h 514"/>
                <a:gd name="T38" fmla="*/ 306 w 307"/>
                <a:gd name="T39" fmla="*/ 513 h 514"/>
                <a:gd name="T40" fmla="*/ 306 w 307"/>
                <a:gd name="T41" fmla="*/ 51 h 514"/>
                <a:gd name="T42" fmla="*/ 295 w 307"/>
                <a:gd name="T43" fmla="*/ 34 h 514"/>
                <a:gd name="T44" fmla="*/ 279 w 307"/>
                <a:gd name="T45" fmla="*/ 17 h 514"/>
                <a:gd name="T46" fmla="*/ 268 w 307"/>
                <a:gd name="T47" fmla="*/ 5 h 514"/>
                <a:gd name="T48" fmla="*/ 262 w 307"/>
                <a:gd name="T49" fmla="*/ 0 h 514"/>
                <a:gd name="T50" fmla="*/ 262 w 307"/>
                <a:gd name="T51" fmla="*/ 0 h 51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07"/>
                <a:gd name="T79" fmla="*/ 0 h 514"/>
                <a:gd name="T80" fmla="*/ 307 w 307"/>
                <a:gd name="T81" fmla="*/ 514 h 51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07" h="514">
                  <a:moveTo>
                    <a:pt x="262" y="0"/>
                  </a:moveTo>
                  <a:lnTo>
                    <a:pt x="164" y="51"/>
                  </a:lnTo>
                  <a:lnTo>
                    <a:pt x="153" y="45"/>
                  </a:lnTo>
                  <a:lnTo>
                    <a:pt x="148" y="51"/>
                  </a:lnTo>
                  <a:lnTo>
                    <a:pt x="148" y="57"/>
                  </a:lnTo>
                  <a:lnTo>
                    <a:pt x="148" y="62"/>
                  </a:lnTo>
                  <a:lnTo>
                    <a:pt x="126" y="85"/>
                  </a:lnTo>
                  <a:lnTo>
                    <a:pt x="104" y="97"/>
                  </a:lnTo>
                  <a:lnTo>
                    <a:pt x="88" y="114"/>
                  </a:lnTo>
                  <a:lnTo>
                    <a:pt x="77" y="119"/>
                  </a:lnTo>
                  <a:lnTo>
                    <a:pt x="60" y="154"/>
                  </a:lnTo>
                  <a:lnTo>
                    <a:pt x="60" y="165"/>
                  </a:lnTo>
                  <a:lnTo>
                    <a:pt x="38" y="211"/>
                  </a:lnTo>
                  <a:lnTo>
                    <a:pt x="17" y="262"/>
                  </a:lnTo>
                  <a:lnTo>
                    <a:pt x="0" y="302"/>
                  </a:lnTo>
                  <a:lnTo>
                    <a:pt x="0" y="348"/>
                  </a:lnTo>
                  <a:lnTo>
                    <a:pt x="11" y="416"/>
                  </a:lnTo>
                  <a:lnTo>
                    <a:pt x="11" y="484"/>
                  </a:lnTo>
                  <a:lnTo>
                    <a:pt x="0" y="513"/>
                  </a:lnTo>
                  <a:lnTo>
                    <a:pt x="306" y="513"/>
                  </a:lnTo>
                  <a:lnTo>
                    <a:pt x="306" y="51"/>
                  </a:lnTo>
                  <a:lnTo>
                    <a:pt x="295" y="34"/>
                  </a:lnTo>
                  <a:lnTo>
                    <a:pt x="279" y="17"/>
                  </a:lnTo>
                  <a:lnTo>
                    <a:pt x="268" y="5"/>
                  </a:lnTo>
                  <a:lnTo>
                    <a:pt x="262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39" name="Freeform 89"/>
            <p:cNvSpPr>
              <a:spLocks/>
            </p:cNvSpPr>
            <p:nvPr/>
          </p:nvSpPr>
          <p:spPr bwMode="auto">
            <a:xfrm>
              <a:off x="3160" y="3093"/>
              <a:ext cx="706" cy="372"/>
            </a:xfrm>
            <a:custGeom>
              <a:avLst/>
              <a:gdLst>
                <a:gd name="T0" fmla="*/ 705 w 706"/>
                <a:gd name="T1" fmla="*/ 342 h 372"/>
                <a:gd name="T2" fmla="*/ 694 w 706"/>
                <a:gd name="T3" fmla="*/ 206 h 372"/>
                <a:gd name="T4" fmla="*/ 694 w 706"/>
                <a:gd name="T5" fmla="*/ 137 h 372"/>
                <a:gd name="T6" fmla="*/ 689 w 706"/>
                <a:gd name="T7" fmla="*/ 74 h 372"/>
                <a:gd name="T8" fmla="*/ 667 w 706"/>
                <a:gd name="T9" fmla="*/ 92 h 372"/>
                <a:gd name="T10" fmla="*/ 601 w 706"/>
                <a:gd name="T11" fmla="*/ 92 h 372"/>
                <a:gd name="T12" fmla="*/ 568 w 706"/>
                <a:gd name="T13" fmla="*/ 97 h 372"/>
                <a:gd name="T14" fmla="*/ 508 w 706"/>
                <a:gd name="T15" fmla="*/ 63 h 372"/>
                <a:gd name="T16" fmla="*/ 503 w 706"/>
                <a:gd name="T17" fmla="*/ 74 h 372"/>
                <a:gd name="T18" fmla="*/ 470 w 706"/>
                <a:gd name="T19" fmla="*/ 52 h 372"/>
                <a:gd name="T20" fmla="*/ 448 w 706"/>
                <a:gd name="T21" fmla="*/ 29 h 372"/>
                <a:gd name="T22" fmla="*/ 454 w 706"/>
                <a:gd name="T23" fmla="*/ 46 h 372"/>
                <a:gd name="T24" fmla="*/ 426 w 706"/>
                <a:gd name="T25" fmla="*/ 23 h 372"/>
                <a:gd name="T26" fmla="*/ 410 w 706"/>
                <a:gd name="T27" fmla="*/ 6 h 372"/>
                <a:gd name="T28" fmla="*/ 372 w 706"/>
                <a:gd name="T29" fmla="*/ 35 h 372"/>
                <a:gd name="T30" fmla="*/ 317 w 706"/>
                <a:gd name="T31" fmla="*/ 80 h 372"/>
                <a:gd name="T32" fmla="*/ 312 w 706"/>
                <a:gd name="T33" fmla="*/ 92 h 372"/>
                <a:gd name="T34" fmla="*/ 306 w 706"/>
                <a:gd name="T35" fmla="*/ 109 h 372"/>
                <a:gd name="T36" fmla="*/ 290 w 706"/>
                <a:gd name="T37" fmla="*/ 171 h 372"/>
                <a:gd name="T38" fmla="*/ 279 w 706"/>
                <a:gd name="T39" fmla="*/ 211 h 372"/>
                <a:gd name="T40" fmla="*/ 274 w 706"/>
                <a:gd name="T41" fmla="*/ 228 h 372"/>
                <a:gd name="T42" fmla="*/ 263 w 706"/>
                <a:gd name="T43" fmla="*/ 223 h 372"/>
                <a:gd name="T44" fmla="*/ 257 w 706"/>
                <a:gd name="T45" fmla="*/ 217 h 372"/>
                <a:gd name="T46" fmla="*/ 235 w 706"/>
                <a:gd name="T47" fmla="*/ 217 h 372"/>
                <a:gd name="T48" fmla="*/ 224 w 706"/>
                <a:gd name="T49" fmla="*/ 223 h 372"/>
                <a:gd name="T50" fmla="*/ 219 w 706"/>
                <a:gd name="T51" fmla="*/ 206 h 372"/>
                <a:gd name="T52" fmla="*/ 175 w 706"/>
                <a:gd name="T53" fmla="*/ 183 h 372"/>
                <a:gd name="T54" fmla="*/ 142 w 706"/>
                <a:gd name="T55" fmla="*/ 177 h 372"/>
                <a:gd name="T56" fmla="*/ 137 w 706"/>
                <a:gd name="T57" fmla="*/ 183 h 372"/>
                <a:gd name="T58" fmla="*/ 126 w 706"/>
                <a:gd name="T59" fmla="*/ 189 h 372"/>
                <a:gd name="T60" fmla="*/ 121 w 706"/>
                <a:gd name="T61" fmla="*/ 194 h 372"/>
                <a:gd name="T62" fmla="*/ 121 w 706"/>
                <a:gd name="T63" fmla="*/ 183 h 372"/>
                <a:gd name="T64" fmla="*/ 121 w 706"/>
                <a:gd name="T65" fmla="*/ 177 h 372"/>
                <a:gd name="T66" fmla="*/ 115 w 706"/>
                <a:gd name="T67" fmla="*/ 171 h 372"/>
                <a:gd name="T68" fmla="*/ 104 w 706"/>
                <a:gd name="T69" fmla="*/ 177 h 372"/>
                <a:gd name="T70" fmla="*/ 93 w 706"/>
                <a:gd name="T71" fmla="*/ 171 h 372"/>
                <a:gd name="T72" fmla="*/ 93 w 706"/>
                <a:gd name="T73" fmla="*/ 160 h 372"/>
                <a:gd name="T74" fmla="*/ 99 w 706"/>
                <a:gd name="T75" fmla="*/ 160 h 372"/>
                <a:gd name="T76" fmla="*/ 66 w 706"/>
                <a:gd name="T77" fmla="*/ 160 h 372"/>
                <a:gd name="T78" fmla="*/ 66 w 706"/>
                <a:gd name="T79" fmla="*/ 149 h 372"/>
                <a:gd name="T80" fmla="*/ 71 w 706"/>
                <a:gd name="T81" fmla="*/ 143 h 372"/>
                <a:gd name="T82" fmla="*/ 50 w 706"/>
                <a:gd name="T83" fmla="*/ 149 h 372"/>
                <a:gd name="T84" fmla="*/ 33 w 706"/>
                <a:gd name="T85" fmla="*/ 160 h 372"/>
                <a:gd name="T86" fmla="*/ 11 w 706"/>
                <a:gd name="T87" fmla="*/ 171 h 372"/>
                <a:gd name="T88" fmla="*/ 11 w 706"/>
                <a:gd name="T89" fmla="*/ 160 h 372"/>
                <a:gd name="T90" fmla="*/ 6 w 706"/>
                <a:gd name="T91" fmla="*/ 166 h 372"/>
                <a:gd name="T92" fmla="*/ 0 w 706"/>
                <a:gd name="T93" fmla="*/ 183 h 372"/>
                <a:gd name="T94" fmla="*/ 11 w 706"/>
                <a:gd name="T95" fmla="*/ 194 h 372"/>
                <a:gd name="T96" fmla="*/ 93 w 706"/>
                <a:gd name="T97" fmla="*/ 223 h 372"/>
                <a:gd name="T98" fmla="*/ 142 w 706"/>
                <a:gd name="T99" fmla="*/ 297 h 372"/>
                <a:gd name="T100" fmla="*/ 159 w 706"/>
                <a:gd name="T101" fmla="*/ 314 h 372"/>
                <a:gd name="T102" fmla="*/ 208 w 706"/>
                <a:gd name="T103" fmla="*/ 371 h 372"/>
                <a:gd name="T104" fmla="*/ 694 w 706"/>
                <a:gd name="T105" fmla="*/ 371 h 372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706"/>
                <a:gd name="T160" fmla="*/ 0 h 372"/>
                <a:gd name="T161" fmla="*/ 706 w 706"/>
                <a:gd name="T162" fmla="*/ 372 h 372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706" h="372">
                  <a:moveTo>
                    <a:pt x="694" y="371"/>
                  </a:moveTo>
                  <a:lnTo>
                    <a:pt x="705" y="342"/>
                  </a:lnTo>
                  <a:lnTo>
                    <a:pt x="705" y="274"/>
                  </a:lnTo>
                  <a:lnTo>
                    <a:pt x="694" y="206"/>
                  </a:lnTo>
                  <a:lnTo>
                    <a:pt x="694" y="171"/>
                  </a:lnTo>
                  <a:lnTo>
                    <a:pt x="694" y="137"/>
                  </a:lnTo>
                  <a:lnTo>
                    <a:pt x="694" y="109"/>
                  </a:lnTo>
                  <a:lnTo>
                    <a:pt x="689" y="74"/>
                  </a:lnTo>
                  <a:lnTo>
                    <a:pt x="689" y="80"/>
                  </a:lnTo>
                  <a:lnTo>
                    <a:pt x="667" y="92"/>
                  </a:lnTo>
                  <a:lnTo>
                    <a:pt x="650" y="97"/>
                  </a:lnTo>
                  <a:lnTo>
                    <a:pt x="601" y="92"/>
                  </a:lnTo>
                  <a:lnTo>
                    <a:pt x="585" y="92"/>
                  </a:lnTo>
                  <a:lnTo>
                    <a:pt x="568" y="97"/>
                  </a:lnTo>
                  <a:lnTo>
                    <a:pt x="536" y="80"/>
                  </a:lnTo>
                  <a:lnTo>
                    <a:pt x="508" y="63"/>
                  </a:lnTo>
                  <a:lnTo>
                    <a:pt x="492" y="69"/>
                  </a:lnTo>
                  <a:lnTo>
                    <a:pt x="503" y="74"/>
                  </a:lnTo>
                  <a:lnTo>
                    <a:pt x="481" y="69"/>
                  </a:lnTo>
                  <a:lnTo>
                    <a:pt x="470" y="52"/>
                  </a:lnTo>
                  <a:lnTo>
                    <a:pt x="459" y="35"/>
                  </a:lnTo>
                  <a:lnTo>
                    <a:pt x="448" y="29"/>
                  </a:lnTo>
                  <a:lnTo>
                    <a:pt x="448" y="40"/>
                  </a:lnTo>
                  <a:lnTo>
                    <a:pt x="454" y="46"/>
                  </a:lnTo>
                  <a:lnTo>
                    <a:pt x="437" y="35"/>
                  </a:lnTo>
                  <a:lnTo>
                    <a:pt x="426" y="23"/>
                  </a:lnTo>
                  <a:lnTo>
                    <a:pt x="421" y="0"/>
                  </a:lnTo>
                  <a:lnTo>
                    <a:pt x="410" y="6"/>
                  </a:lnTo>
                  <a:lnTo>
                    <a:pt x="372" y="35"/>
                  </a:lnTo>
                  <a:lnTo>
                    <a:pt x="328" y="57"/>
                  </a:lnTo>
                  <a:lnTo>
                    <a:pt x="317" y="80"/>
                  </a:lnTo>
                  <a:lnTo>
                    <a:pt x="317" y="86"/>
                  </a:lnTo>
                  <a:lnTo>
                    <a:pt x="312" y="92"/>
                  </a:lnTo>
                  <a:lnTo>
                    <a:pt x="312" y="103"/>
                  </a:lnTo>
                  <a:lnTo>
                    <a:pt x="306" y="109"/>
                  </a:lnTo>
                  <a:lnTo>
                    <a:pt x="295" y="137"/>
                  </a:lnTo>
                  <a:lnTo>
                    <a:pt x="290" y="171"/>
                  </a:lnTo>
                  <a:lnTo>
                    <a:pt x="284" y="189"/>
                  </a:lnTo>
                  <a:lnTo>
                    <a:pt x="279" y="211"/>
                  </a:lnTo>
                  <a:lnTo>
                    <a:pt x="274" y="223"/>
                  </a:lnTo>
                  <a:lnTo>
                    <a:pt x="274" y="228"/>
                  </a:lnTo>
                  <a:lnTo>
                    <a:pt x="268" y="228"/>
                  </a:lnTo>
                  <a:lnTo>
                    <a:pt x="263" y="223"/>
                  </a:lnTo>
                  <a:lnTo>
                    <a:pt x="257" y="217"/>
                  </a:lnTo>
                  <a:lnTo>
                    <a:pt x="241" y="217"/>
                  </a:lnTo>
                  <a:lnTo>
                    <a:pt x="235" y="217"/>
                  </a:lnTo>
                  <a:lnTo>
                    <a:pt x="230" y="223"/>
                  </a:lnTo>
                  <a:lnTo>
                    <a:pt x="224" y="223"/>
                  </a:lnTo>
                  <a:lnTo>
                    <a:pt x="219" y="211"/>
                  </a:lnTo>
                  <a:lnTo>
                    <a:pt x="219" y="206"/>
                  </a:lnTo>
                  <a:lnTo>
                    <a:pt x="213" y="206"/>
                  </a:lnTo>
                  <a:lnTo>
                    <a:pt x="175" y="183"/>
                  </a:lnTo>
                  <a:lnTo>
                    <a:pt x="159" y="177"/>
                  </a:lnTo>
                  <a:lnTo>
                    <a:pt x="142" y="177"/>
                  </a:lnTo>
                  <a:lnTo>
                    <a:pt x="142" y="183"/>
                  </a:lnTo>
                  <a:lnTo>
                    <a:pt x="137" y="183"/>
                  </a:lnTo>
                  <a:lnTo>
                    <a:pt x="126" y="189"/>
                  </a:lnTo>
                  <a:lnTo>
                    <a:pt x="121" y="194"/>
                  </a:lnTo>
                  <a:lnTo>
                    <a:pt x="121" y="189"/>
                  </a:lnTo>
                  <a:lnTo>
                    <a:pt x="121" y="183"/>
                  </a:lnTo>
                  <a:lnTo>
                    <a:pt x="121" y="177"/>
                  </a:lnTo>
                  <a:lnTo>
                    <a:pt x="115" y="177"/>
                  </a:lnTo>
                  <a:lnTo>
                    <a:pt x="115" y="171"/>
                  </a:lnTo>
                  <a:lnTo>
                    <a:pt x="110" y="177"/>
                  </a:lnTo>
                  <a:lnTo>
                    <a:pt x="104" y="177"/>
                  </a:lnTo>
                  <a:lnTo>
                    <a:pt x="99" y="177"/>
                  </a:lnTo>
                  <a:lnTo>
                    <a:pt x="93" y="171"/>
                  </a:lnTo>
                  <a:lnTo>
                    <a:pt x="88" y="166"/>
                  </a:lnTo>
                  <a:lnTo>
                    <a:pt x="93" y="160"/>
                  </a:lnTo>
                  <a:lnTo>
                    <a:pt x="99" y="160"/>
                  </a:lnTo>
                  <a:lnTo>
                    <a:pt x="82" y="160"/>
                  </a:lnTo>
                  <a:lnTo>
                    <a:pt x="66" y="160"/>
                  </a:lnTo>
                  <a:lnTo>
                    <a:pt x="66" y="154"/>
                  </a:lnTo>
                  <a:lnTo>
                    <a:pt x="66" y="149"/>
                  </a:lnTo>
                  <a:lnTo>
                    <a:pt x="77" y="137"/>
                  </a:lnTo>
                  <a:lnTo>
                    <a:pt x="71" y="143"/>
                  </a:lnTo>
                  <a:lnTo>
                    <a:pt x="55" y="143"/>
                  </a:lnTo>
                  <a:lnTo>
                    <a:pt x="50" y="149"/>
                  </a:lnTo>
                  <a:lnTo>
                    <a:pt x="44" y="154"/>
                  </a:lnTo>
                  <a:lnTo>
                    <a:pt x="33" y="160"/>
                  </a:lnTo>
                  <a:lnTo>
                    <a:pt x="22" y="171"/>
                  </a:lnTo>
                  <a:lnTo>
                    <a:pt x="11" y="171"/>
                  </a:lnTo>
                  <a:lnTo>
                    <a:pt x="11" y="166"/>
                  </a:lnTo>
                  <a:lnTo>
                    <a:pt x="11" y="160"/>
                  </a:lnTo>
                  <a:lnTo>
                    <a:pt x="6" y="166"/>
                  </a:lnTo>
                  <a:lnTo>
                    <a:pt x="0" y="171"/>
                  </a:lnTo>
                  <a:lnTo>
                    <a:pt x="0" y="183"/>
                  </a:lnTo>
                  <a:lnTo>
                    <a:pt x="11" y="194"/>
                  </a:lnTo>
                  <a:lnTo>
                    <a:pt x="93" y="206"/>
                  </a:lnTo>
                  <a:lnTo>
                    <a:pt x="93" y="223"/>
                  </a:lnTo>
                  <a:lnTo>
                    <a:pt x="121" y="251"/>
                  </a:lnTo>
                  <a:lnTo>
                    <a:pt x="142" y="297"/>
                  </a:lnTo>
                  <a:lnTo>
                    <a:pt x="148" y="297"/>
                  </a:lnTo>
                  <a:lnTo>
                    <a:pt x="159" y="314"/>
                  </a:lnTo>
                  <a:lnTo>
                    <a:pt x="164" y="331"/>
                  </a:lnTo>
                  <a:lnTo>
                    <a:pt x="208" y="371"/>
                  </a:lnTo>
                  <a:lnTo>
                    <a:pt x="694" y="371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0" name="Freeform 90"/>
            <p:cNvSpPr>
              <a:spLocks/>
            </p:cNvSpPr>
            <p:nvPr/>
          </p:nvSpPr>
          <p:spPr bwMode="auto">
            <a:xfrm>
              <a:off x="2576" y="3122"/>
              <a:ext cx="793" cy="343"/>
            </a:xfrm>
            <a:custGeom>
              <a:avLst/>
              <a:gdLst>
                <a:gd name="T0" fmla="*/ 792 w 793"/>
                <a:gd name="T1" fmla="*/ 342 h 343"/>
                <a:gd name="T2" fmla="*/ 748 w 793"/>
                <a:gd name="T3" fmla="*/ 302 h 343"/>
                <a:gd name="T4" fmla="*/ 743 w 793"/>
                <a:gd name="T5" fmla="*/ 285 h 343"/>
                <a:gd name="T6" fmla="*/ 732 w 793"/>
                <a:gd name="T7" fmla="*/ 268 h 343"/>
                <a:gd name="T8" fmla="*/ 726 w 793"/>
                <a:gd name="T9" fmla="*/ 268 h 343"/>
                <a:gd name="T10" fmla="*/ 705 w 793"/>
                <a:gd name="T11" fmla="*/ 222 h 343"/>
                <a:gd name="T12" fmla="*/ 677 w 793"/>
                <a:gd name="T13" fmla="*/ 194 h 343"/>
                <a:gd name="T14" fmla="*/ 169 w 793"/>
                <a:gd name="T15" fmla="*/ 325 h 343"/>
                <a:gd name="T16" fmla="*/ 11 w 793"/>
                <a:gd name="T17" fmla="*/ 325 h 343"/>
                <a:gd name="T18" fmla="*/ 11 w 793"/>
                <a:gd name="T19" fmla="*/ 17 h 343"/>
                <a:gd name="T20" fmla="*/ 71 w 793"/>
                <a:gd name="T21" fmla="*/ 17 h 343"/>
                <a:gd name="T22" fmla="*/ 66 w 793"/>
                <a:gd name="T23" fmla="*/ 0 h 343"/>
                <a:gd name="T24" fmla="*/ 0 w 793"/>
                <a:gd name="T25" fmla="*/ 6 h 343"/>
                <a:gd name="T26" fmla="*/ 0 w 793"/>
                <a:gd name="T27" fmla="*/ 342 h 343"/>
                <a:gd name="T28" fmla="*/ 792 w 793"/>
                <a:gd name="T29" fmla="*/ 342 h 343"/>
                <a:gd name="T30" fmla="*/ 792 w 793"/>
                <a:gd name="T31" fmla="*/ 342 h 34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93"/>
                <a:gd name="T49" fmla="*/ 0 h 343"/>
                <a:gd name="T50" fmla="*/ 793 w 793"/>
                <a:gd name="T51" fmla="*/ 343 h 34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93" h="343">
                  <a:moveTo>
                    <a:pt x="792" y="342"/>
                  </a:moveTo>
                  <a:lnTo>
                    <a:pt x="748" y="302"/>
                  </a:lnTo>
                  <a:lnTo>
                    <a:pt x="743" y="285"/>
                  </a:lnTo>
                  <a:lnTo>
                    <a:pt x="732" y="268"/>
                  </a:lnTo>
                  <a:lnTo>
                    <a:pt x="726" y="268"/>
                  </a:lnTo>
                  <a:lnTo>
                    <a:pt x="705" y="222"/>
                  </a:lnTo>
                  <a:lnTo>
                    <a:pt x="677" y="194"/>
                  </a:lnTo>
                  <a:lnTo>
                    <a:pt x="169" y="325"/>
                  </a:lnTo>
                  <a:lnTo>
                    <a:pt x="11" y="325"/>
                  </a:lnTo>
                  <a:lnTo>
                    <a:pt x="11" y="17"/>
                  </a:lnTo>
                  <a:lnTo>
                    <a:pt x="71" y="17"/>
                  </a:lnTo>
                  <a:lnTo>
                    <a:pt x="66" y="0"/>
                  </a:lnTo>
                  <a:lnTo>
                    <a:pt x="0" y="6"/>
                  </a:lnTo>
                  <a:lnTo>
                    <a:pt x="0" y="342"/>
                  </a:lnTo>
                  <a:lnTo>
                    <a:pt x="792" y="342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1" name="Freeform 91"/>
            <p:cNvSpPr>
              <a:spLocks/>
            </p:cNvSpPr>
            <p:nvPr/>
          </p:nvSpPr>
          <p:spPr bwMode="auto">
            <a:xfrm>
              <a:off x="2587" y="3099"/>
              <a:ext cx="667" cy="349"/>
            </a:xfrm>
            <a:custGeom>
              <a:avLst/>
              <a:gdLst>
                <a:gd name="T0" fmla="*/ 328 w 667"/>
                <a:gd name="T1" fmla="*/ 0 h 349"/>
                <a:gd name="T2" fmla="*/ 300 w 667"/>
                <a:gd name="T3" fmla="*/ 0 h 349"/>
                <a:gd name="T4" fmla="*/ 344 w 667"/>
                <a:gd name="T5" fmla="*/ 17 h 349"/>
                <a:gd name="T6" fmla="*/ 344 w 667"/>
                <a:gd name="T7" fmla="*/ 17 h 349"/>
                <a:gd name="T8" fmla="*/ 344 w 667"/>
                <a:gd name="T9" fmla="*/ 23 h 349"/>
                <a:gd name="T10" fmla="*/ 333 w 667"/>
                <a:gd name="T11" fmla="*/ 23 h 349"/>
                <a:gd name="T12" fmla="*/ 278 w 667"/>
                <a:gd name="T13" fmla="*/ 29 h 349"/>
                <a:gd name="T14" fmla="*/ 218 w 667"/>
                <a:gd name="T15" fmla="*/ 40 h 349"/>
                <a:gd name="T16" fmla="*/ 147 w 667"/>
                <a:gd name="T17" fmla="*/ 40 h 349"/>
                <a:gd name="T18" fmla="*/ 76 w 667"/>
                <a:gd name="T19" fmla="*/ 46 h 349"/>
                <a:gd name="T20" fmla="*/ 60 w 667"/>
                <a:gd name="T21" fmla="*/ 40 h 349"/>
                <a:gd name="T22" fmla="*/ 0 w 667"/>
                <a:gd name="T23" fmla="*/ 40 h 349"/>
                <a:gd name="T24" fmla="*/ 0 w 667"/>
                <a:gd name="T25" fmla="*/ 348 h 349"/>
                <a:gd name="T26" fmla="*/ 158 w 667"/>
                <a:gd name="T27" fmla="*/ 348 h 349"/>
                <a:gd name="T28" fmla="*/ 666 w 667"/>
                <a:gd name="T29" fmla="*/ 217 h 349"/>
                <a:gd name="T30" fmla="*/ 666 w 667"/>
                <a:gd name="T31" fmla="*/ 200 h 349"/>
                <a:gd name="T32" fmla="*/ 584 w 667"/>
                <a:gd name="T33" fmla="*/ 188 h 349"/>
                <a:gd name="T34" fmla="*/ 366 w 667"/>
                <a:gd name="T35" fmla="*/ 177 h 349"/>
                <a:gd name="T36" fmla="*/ 366 w 667"/>
                <a:gd name="T37" fmla="*/ 171 h 349"/>
                <a:gd name="T38" fmla="*/ 366 w 667"/>
                <a:gd name="T39" fmla="*/ 165 h 349"/>
                <a:gd name="T40" fmla="*/ 366 w 667"/>
                <a:gd name="T41" fmla="*/ 154 h 349"/>
                <a:gd name="T42" fmla="*/ 382 w 667"/>
                <a:gd name="T43" fmla="*/ 154 h 349"/>
                <a:gd name="T44" fmla="*/ 388 w 667"/>
                <a:gd name="T45" fmla="*/ 148 h 349"/>
                <a:gd name="T46" fmla="*/ 382 w 667"/>
                <a:gd name="T47" fmla="*/ 131 h 349"/>
                <a:gd name="T48" fmla="*/ 388 w 667"/>
                <a:gd name="T49" fmla="*/ 131 h 349"/>
                <a:gd name="T50" fmla="*/ 399 w 667"/>
                <a:gd name="T51" fmla="*/ 131 h 349"/>
                <a:gd name="T52" fmla="*/ 393 w 667"/>
                <a:gd name="T53" fmla="*/ 114 h 349"/>
                <a:gd name="T54" fmla="*/ 322 w 667"/>
                <a:gd name="T55" fmla="*/ 131 h 349"/>
                <a:gd name="T56" fmla="*/ 55 w 667"/>
                <a:gd name="T57" fmla="*/ 68 h 349"/>
                <a:gd name="T58" fmla="*/ 366 w 667"/>
                <a:gd name="T59" fmla="*/ 46 h 349"/>
                <a:gd name="T60" fmla="*/ 344 w 667"/>
                <a:gd name="T61" fmla="*/ 11 h 349"/>
                <a:gd name="T62" fmla="*/ 328 w 667"/>
                <a:gd name="T63" fmla="*/ 0 h 349"/>
                <a:gd name="T64" fmla="*/ 328 w 667"/>
                <a:gd name="T65" fmla="*/ 0 h 349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667"/>
                <a:gd name="T100" fmla="*/ 0 h 349"/>
                <a:gd name="T101" fmla="*/ 667 w 667"/>
                <a:gd name="T102" fmla="*/ 349 h 349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667" h="349">
                  <a:moveTo>
                    <a:pt x="328" y="0"/>
                  </a:moveTo>
                  <a:lnTo>
                    <a:pt x="300" y="0"/>
                  </a:lnTo>
                  <a:lnTo>
                    <a:pt x="344" y="17"/>
                  </a:lnTo>
                  <a:lnTo>
                    <a:pt x="344" y="23"/>
                  </a:lnTo>
                  <a:lnTo>
                    <a:pt x="333" y="23"/>
                  </a:lnTo>
                  <a:lnTo>
                    <a:pt x="278" y="29"/>
                  </a:lnTo>
                  <a:lnTo>
                    <a:pt x="218" y="40"/>
                  </a:lnTo>
                  <a:lnTo>
                    <a:pt x="147" y="40"/>
                  </a:lnTo>
                  <a:lnTo>
                    <a:pt x="76" y="46"/>
                  </a:lnTo>
                  <a:lnTo>
                    <a:pt x="60" y="40"/>
                  </a:lnTo>
                  <a:lnTo>
                    <a:pt x="0" y="40"/>
                  </a:lnTo>
                  <a:lnTo>
                    <a:pt x="0" y="348"/>
                  </a:lnTo>
                  <a:lnTo>
                    <a:pt x="158" y="348"/>
                  </a:lnTo>
                  <a:lnTo>
                    <a:pt x="666" y="217"/>
                  </a:lnTo>
                  <a:lnTo>
                    <a:pt x="666" y="200"/>
                  </a:lnTo>
                  <a:lnTo>
                    <a:pt x="584" y="188"/>
                  </a:lnTo>
                  <a:lnTo>
                    <a:pt x="366" y="177"/>
                  </a:lnTo>
                  <a:lnTo>
                    <a:pt x="366" y="171"/>
                  </a:lnTo>
                  <a:lnTo>
                    <a:pt x="366" y="165"/>
                  </a:lnTo>
                  <a:lnTo>
                    <a:pt x="366" y="154"/>
                  </a:lnTo>
                  <a:lnTo>
                    <a:pt x="382" y="154"/>
                  </a:lnTo>
                  <a:lnTo>
                    <a:pt x="388" y="148"/>
                  </a:lnTo>
                  <a:lnTo>
                    <a:pt x="382" y="131"/>
                  </a:lnTo>
                  <a:lnTo>
                    <a:pt x="388" y="131"/>
                  </a:lnTo>
                  <a:lnTo>
                    <a:pt x="399" y="131"/>
                  </a:lnTo>
                  <a:lnTo>
                    <a:pt x="393" y="114"/>
                  </a:lnTo>
                  <a:lnTo>
                    <a:pt x="322" y="131"/>
                  </a:lnTo>
                  <a:lnTo>
                    <a:pt x="55" y="68"/>
                  </a:lnTo>
                  <a:lnTo>
                    <a:pt x="366" y="46"/>
                  </a:lnTo>
                  <a:lnTo>
                    <a:pt x="344" y="11"/>
                  </a:lnTo>
                  <a:lnTo>
                    <a:pt x="328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2" name="Freeform 92"/>
            <p:cNvSpPr>
              <a:spLocks/>
            </p:cNvSpPr>
            <p:nvPr/>
          </p:nvSpPr>
          <p:spPr bwMode="auto">
            <a:xfrm>
              <a:off x="2642" y="3299"/>
              <a:ext cx="563" cy="143"/>
            </a:xfrm>
            <a:custGeom>
              <a:avLst/>
              <a:gdLst>
                <a:gd name="T0" fmla="*/ 551 w 563"/>
                <a:gd name="T1" fmla="*/ 0 h 143"/>
                <a:gd name="T2" fmla="*/ 562 w 563"/>
                <a:gd name="T3" fmla="*/ 0 h 143"/>
                <a:gd name="T4" fmla="*/ 16 w 563"/>
                <a:gd name="T5" fmla="*/ 142 h 143"/>
                <a:gd name="T6" fmla="*/ 0 w 563"/>
                <a:gd name="T7" fmla="*/ 142 h 143"/>
                <a:gd name="T8" fmla="*/ 551 w 563"/>
                <a:gd name="T9" fmla="*/ 0 h 143"/>
                <a:gd name="T10" fmla="*/ 551 w 563"/>
                <a:gd name="T11" fmla="*/ 0 h 1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63"/>
                <a:gd name="T19" fmla="*/ 0 h 143"/>
                <a:gd name="T20" fmla="*/ 563 w 563"/>
                <a:gd name="T21" fmla="*/ 143 h 1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63" h="143">
                  <a:moveTo>
                    <a:pt x="551" y="0"/>
                  </a:moveTo>
                  <a:lnTo>
                    <a:pt x="562" y="0"/>
                  </a:lnTo>
                  <a:lnTo>
                    <a:pt x="16" y="142"/>
                  </a:lnTo>
                  <a:lnTo>
                    <a:pt x="0" y="142"/>
                  </a:lnTo>
                  <a:lnTo>
                    <a:pt x="551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3" name="Freeform 93"/>
            <p:cNvSpPr>
              <a:spLocks/>
            </p:cNvSpPr>
            <p:nvPr/>
          </p:nvSpPr>
          <p:spPr bwMode="auto">
            <a:xfrm>
              <a:off x="2642" y="3145"/>
              <a:ext cx="432" cy="86"/>
            </a:xfrm>
            <a:custGeom>
              <a:avLst/>
              <a:gdLst>
                <a:gd name="T0" fmla="*/ 311 w 432"/>
                <a:gd name="T1" fmla="*/ 0 h 86"/>
                <a:gd name="T2" fmla="*/ 0 w 432"/>
                <a:gd name="T3" fmla="*/ 22 h 86"/>
                <a:gd name="T4" fmla="*/ 267 w 432"/>
                <a:gd name="T5" fmla="*/ 85 h 86"/>
                <a:gd name="T6" fmla="*/ 338 w 432"/>
                <a:gd name="T7" fmla="*/ 68 h 86"/>
                <a:gd name="T8" fmla="*/ 349 w 432"/>
                <a:gd name="T9" fmla="*/ 68 h 86"/>
                <a:gd name="T10" fmla="*/ 420 w 432"/>
                <a:gd name="T11" fmla="*/ 57 h 86"/>
                <a:gd name="T12" fmla="*/ 431 w 432"/>
                <a:gd name="T13" fmla="*/ 51 h 86"/>
                <a:gd name="T14" fmla="*/ 316 w 432"/>
                <a:gd name="T15" fmla="*/ 17 h 86"/>
                <a:gd name="T16" fmla="*/ 311 w 432"/>
                <a:gd name="T17" fmla="*/ 0 h 86"/>
                <a:gd name="T18" fmla="*/ 311 w 432"/>
                <a:gd name="T19" fmla="*/ 0 h 8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32"/>
                <a:gd name="T31" fmla="*/ 0 h 86"/>
                <a:gd name="T32" fmla="*/ 432 w 432"/>
                <a:gd name="T33" fmla="*/ 86 h 8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32" h="86">
                  <a:moveTo>
                    <a:pt x="311" y="0"/>
                  </a:moveTo>
                  <a:lnTo>
                    <a:pt x="0" y="22"/>
                  </a:lnTo>
                  <a:lnTo>
                    <a:pt x="267" y="85"/>
                  </a:lnTo>
                  <a:lnTo>
                    <a:pt x="338" y="68"/>
                  </a:lnTo>
                  <a:lnTo>
                    <a:pt x="349" y="68"/>
                  </a:lnTo>
                  <a:lnTo>
                    <a:pt x="420" y="57"/>
                  </a:lnTo>
                  <a:lnTo>
                    <a:pt x="431" y="51"/>
                  </a:lnTo>
                  <a:lnTo>
                    <a:pt x="316" y="17"/>
                  </a:lnTo>
                  <a:lnTo>
                    <a:pt x="311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4" name="Freeform 94"/>
            <p:cNvSpPr>
              <a:spLocks/>
            </p:cNvSpPr>
            <p:nvPr/>
          </p:nvSpPr>
          <p:spPr bwMode="auto">
            <a:xfrm>
              <a:off x="2958" y="3253"/>
              <a:ext cx="203" cy="24"/>
            </a:xfrm>
            <a:custGeom>
              <a:avLst/>
              <a:gdLst>
                <a:gd name="T0" fmla="*/ 28 w 203"/>
                <a:gd name="T1" fmla="*/ 0 h 24"/>
                <a:gd name="T2" fmla="*/ 11 w 203"/>
                <a:gd name="T3" fmla="*/ 6 h 24"/>
                <a:gd name="T4" fmla="*/ 11 w 203"/>
                <a:gd name="T5" fmla="*/ 11 h 24"/>
                <a:gd name="T6" fmla="*/ 0 w 203"/>
                <a:gd name="T7" fmla="*/ 17 h 24"/>
                <a:gd name="T8" fmla="*/ 202 w 203"/>
                <a:gd name="T9" fmla="*/ 23 h 24"/>
                <a:gd name="T10" fmla="*/ 202 w 203"/>
                <a:gd name="T11" fmla="*/ 23 h 24"/>
                <a:gd name="T12" fmla="*/ 28 w 203"/>
                <a:gd name="T13" fmla="*/ 0 h 24"/>
                <a:gd name="T14" fmla="*/ 28 w 203"/>
                <a:gd name="T15" fmla="*/ 0 h 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03"/>
                <a:gd name="T25" fmla="*/ 0 h 24"/>
                <a:gd name="T26" fmla="*/ 203 w 203"/>
                <a:gd name="T27" fmla="*/ 24 h 2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03" h="24">
                  <a:moveTo>
                    <a:pt x="28" y="0"/>
                  </a:moveTo>
                  <a:lnTo>
                    <a:pt x="11" y="6"/>
                  </a:lnTo>
                  <a:lnTo>
                    <a:pt x="11" y="11"/>
                  </a:lnTo>
                  <a:lnTo>
                    <a:pt x="0" y="17"/>
                  </a:lnTo>
                  <a:lnTo>
                    <a:pt x="202" y="23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5" name="Freeform 95"/>
            <p:cNvSpPr>
              <a:spLocks/>
            </p:cNvSpPr>
            <p:nvPr/>
          </p:nvSpPr>
          <p:spPr bwMode="auto">
            <a:xfrm>
              <a:off x="2975" y="3247"/>
              <a:ext cx="186" cy="30"/>
            </a:xfrm>
            <a:custGeom>
              <a:avLst/>
              <a:gdLst>
                <a:gd name="T0" fmla="*/ 11 w 186"/>
                <a:gd name="T1" fmla="*/ 6 h 30"/>
                <a:gd name="T2" fmla="*/ 185 w 186"/>
                <a:gd name="T3" fmla="*/ 29 h 30"/>
                <a:gd name="T4" fmla="*/ 185 w 186"/>
                <a:gd name="T5" fmla="*/ 23 h 30"/>
                <a:gd name="T6" fmla="*/ 0 w 186"/>
                <a:gd name="T7" fmla="*/ 0 h 30"/>
                <a:gd name="T8" fmla="*/ 11 w 186"/>
                <a:gd name="T9" fmla="*/ 6 h 30"/>
                <a:gd name="T10" fmla="*/ 11 w 186"/>
                <a:gd name="T11" fmla="*/ 6 h 3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6"/>
                <a:gd name="T19" fmla="*/ 0 h 30"/>
                <a:gd name="T20" fmla="*/ 186 w 186"/>
                <a:gd name="T21" fmla="*/ 30 h 3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6" h="30">
                  <a:moveTo>
                    <a:pt x="11" y="6"/>
                  </a:moveTo>
                  <a:lnTo>
                    <a:pt x="185" y="29"/>
                  </a:lnTo>
                  <a:lnTo>
                    <a:pt x="185" y="23"/>
                  </a:lnTo>
                  <a:lnTo>
                    <a:pt x="0" y="0"/>
                  </a:lnTo>
                  <a:lnTo>
                    <a:pt x="11" y="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6" name="Freeform 96"/>
            <p:cNvSpPr>
              <a:spLocks/>
            </p:cNvSpPr>
            <p:nvPr/>
          </p:nvSpPr>
          <p:spPr bwMode="auto">
            <a:xfrm>
              <a:off x="3297" y="3230"/>
              <a:ext cx="154" cy="92"/>
            </a:xfrm>
            <a:custGeom>
              <a:avLst/>
              <a:gdLst>
                <a:gd name="T0" fmla="*/ 153 w 154"/>
                <a:gd name="T1" fmla="*/ 34 h 92"/>
                <a:gd name="T2" fmla="*/ 147 w 154"/>
                <a:gd name="T3" fmla="*/ 23 h 92"/>
                <a:gd name="T4" fmla="*/ 142 w 154"/>
                <a:gd name="T5" fmla="*/ 17 h 92"/>
                <a:gd name="T6" fmla="*/ 137 w 154"/>
                <a:gd name="T7" fmla="*/ 12 h 92"/>
                <a:gd name="T8" fmla="*/ 98 w 154"/>
                <a:gd name="T9" fmla="*/ 0 h 92"/>
                <a:gd name="T10" fmla="*/ 87 w 154"/>
                <a:gd name="T11" fmla="*/ 0 h 92"/>
                <a:gd name="T12" fmla="*/ 49 w 154"/>
                <a:gd name="T13" fmla="*/ 17 h 92"/>
                <a:gd name="T14" fmla="*/ 0 w 154"/>
                <a:gd name="T15" fmla="*/ 29 h 92"/>
                <a:gd name="T16" fmla="*/ 11 w 154"/>
                <a:gd name="T17" fmla="*/ 34 h 92"/>
                <a:gd name="T18" fmla="*/ 33 w 154"/>
                <a:gd name="T19" fmla="*/ 46 h 92"/>
                <a:gd name="T20" fmla="*/ 76 w 154"/>
                <a:gd name="T21" fmla="*/ 69 h 92"/>
                <a:gd name="T22" fmla="*/ 82 w 154"/>
                <a:gd name="T23" fmla="*/ 74 h 92"/>
                <a:gd name="T24" fmla="*/ 82 w 154"/>
                <a:gd name="T25" fmla="*/ 80 h 92"/>
                <a:gd name="T26" fmla="*/ 93 w 154"/>
                <a:gd name="T27" fmla="*/ 86 h 92"/>
                <a:gd name="T28" fmla="*/ 93 w 154"/>
                <a:gd name="T29" fmla="*/ 86 h 92"/>
                <a:gd name="T30" fmla="*/ 98 w 154"/>
                <a:gd name="T31" fmla="*/ 80 h 92"/>
                <a:gd name="T32" fmla="*/ 104 w 154"/>
                <a:gd name="T33" fmla="*/ 80 h 92"/>
                <a:gd name="T34" fmla="*/ 120 w 154"/>
                <a:gd name="T35" fmla="*/ 80 h 92"/>
                <a:gd name="T36" fmla="*/ 126 w 154"/>
                <a:gd name="T37" fmla="*/ 86 h 92"/>
                <a:gd name="T38" fmla="*/ 131 w 154"/>
                <a:gd name="T39" fmla="*/ 91 h 92"/>
                <a:gd name="T40" fmla="*/ 137 w 154"/>
                <a:gd name="T41" fmla="*/ 91 h 92"/>
                <a:gd name="T42" fmla="*/ 137 w 154"/>
                <a:gd name="T43" fmla="*/ 86 h 92"/>
                <a:gd name="T44" fmla="*/ 147 w 154"/>
                <a:gd name="T45" fmla="*/ 63 h 92"/>
                <a:gd name="T46" fmla="*/ 153 w 154"/>
                <a:gd name="T47" fmla="*/ 34 h 92"/>
                <a:gd name="T48" fmla="*/ 153 w 154"/>
                <a:gd name="T49" fmla="*/ 34 h 9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54"/>
                <a:gd name="T76" fmla="*/ 0 h 92"/>
                <a:gd name="T77" fmla="*/ 154 w 154"/>
                <a:gd name="T78" fmla="*/ 92 h 9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54" h="92">
                  <a:moveTo>
                    <a:pt x="153" y="34"/>
                  </a:moveTo>
                  <a:lnTo>
                    <a:pt x="147" y="23"/>
                  </a:lnTo>
                  <a:lnTo>
                    <a:pt x="142" y="17"/>
                  </a:lnTo>
                  <a:lnTo>
                    <a:pt x="137" y="12"/>
                  </a:lnTo>
                  <a:lnTo>
                    <a:pt x="98" y="0"/>
                  </a:lnTo>
                  <a:lnTo>
                    <a:pt x="87" y="0"/>
                  </a:lnTo>
                  <a:lnTo>
                    <a:pt x="49" y="17"/>
                  </a:lnTo>
                  <a:lnTo>
                    <a:pt x="0" y="29"/>
                  </a:lnTo>
                  <a:lnTo>
                    <a:pt x="11" y="34"/>
                  </a:lnTo>
                  <a:lnTo>
                    <a:pt x="33" y="46"/>
                  </a:lnTo>
                  <a:lnTo>
                    <a:pt x="76" y="69"/>
                  </a:lnTo>
                  <a:lnTo>
                    <a:pt x="82" y="74"/>
                  </a:lnTo>
                  <a:lnTo>
                    <a:pt x="82" y="80"/>
                  </a:lnTo>
                  <a:lnTo>
                    <a:pt x="93" y="86"/>
                  </a:lnTo>
                  <a:lnTo>
                    <a:pt x="98" y="80"/>
                  </a:lnTo>
                  <a:lnTo>
                    <a:pt x="104" y="80"/>
                  </a:lnTo>
                  <a:lnTo>
                    <a:pt x="120" y="80"/>
                  </a:lnTo>
                  <a:lnTo>
                    <a:pt x="126" y="86"/>
                  </a:lnTo>
                  <a:lnTo>
                    <a:pt x="131" y="91"/>
                  </a:lnTo>
                  <a:lnTo>
                    <a:pt x="137" y="91"/>
                  </a:lnTo>
                  <a:lnTo>
                    <a:pt x="137" y="86"/>
                  </a:lnTo>
                  <a:lnTo>
                    <a:pt x="147" y="63"/>
                  </a:lnTo>
                  <a:lnTo>
                    <a:pt x="153" y="3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7" name="Freeform 97"/>
            <p:cNvSpPr>
              <a:spLocks/>
            </p:cNvSpPr>
            <p:nvPr/>
          </p:nvSpPr>
          <p:spPr bwMode="auto">
            <a:xfrm>
              <a:off x="3171" y="3230"/>
              <a:ext cx="132" cy="58"/>
            </a:xfrm>
            <a:custGeom>
              <a:avLst/>
              <a:gdLst>
                <a:gd name="T0" fmla="*/ 131 w 132"/>
                <a:gd name="T1" fmla="*/ 40 h 58"/>
                <a:gd name="T2" fmla="*/ 110 w 132"/>
                <a:gd name="T3" fmla="*/ 17 h 58"/>
                <a:gd name="T4" fmla="*/ 93 w 132"/>
                <a:gd name="T5" fmla="*/ 6 h 58"/>
                <a:gd name="T6" fmla="*/ 82 w 132"/>
                <a:gd name="T7" fmla="*/ 0 h 58"/>
                <a:gd name="T8" fmla="*/ 50 w 132"/>
                <a:gd name="T9" fmla="*/ 0 h 58"/>
                <a:gd name="T10" fmla="*/ 44 w 132"/>
                <a:gd name="T11" fmla="*/ 0 h 58"/>
                <a:gd name="T12" fmla="*/ 22 w 132"/>
                <a:gd name="T13" fmla="*/ 17 h 58"/>
                <a:gd name="T14" fmla="*/ 0 w 132"/>
                <a:gd name="T15" fmla="*/ 23 h 58"/>
                <a:gd name="T16" fmla="*/ 0 w 132"/>
                <a:gd name="T17" fmla="*/ 29 h 58"/>
                <a:gd name="T18" fmla="*/ 0 w 132"/>
                <a:gd name="T19" fmla="*/ 34 h 58"/>
                <a:gd name="T20" fmla="*/ 11 w 132"/>
                <a:gd name="T21" fmla="*/ 34 h 58"/>
                <a:gd name="T22" fmla="*/ 22 w 132"/>
                <a:gd name="T23" fmla="*/ 23 h 58"/>
                <a:gd name="T24" fmla="*/ 28 w 132"/>
                <a:gd name="T25" fmla="*/ 23 h 58"/>
                <a:gd name="T26" fmla="*/ 33 w 132"/>
                <a:gd name="T27" fmla="*/ 17 h 58"/>
                <a:gd name="T28" fmla="*/ 39 w 132"/>
                <a:gd name="T29" fmla="*/ 12 h 58"/>
                <a:gd name="T30" fmla="*/ 39 w 132"/>
                <a:gd name="T31" fmla="*/ 12 h 58"/>
                <a:gd name="T32" fmla="*/ 44 w 132"/>
                <a:gd name="T33" fmla="*/ 6 h 58"/>
                <a:gd name="T34" fmla="*/ 60 w 132"/>
                <a:gd name="T35" fmla="*/ 6 h 58"/>
                <a:gd name="T36" fmla="*/ 66 w 132"/>
                <a:gd name="T37" fmla="*/ 0 h 58"/>
                <a:gd name="T38" fmla="*/ 55 w 132"/>
                <a:gd name="T39" fmla="*/ 12 h 58"/>
                <a:gd name="T40" fmla="*/ 55 w 132"/>
                <a:gd name="T41" fmla="*/ 17 h 58"/>
                <a:gd name="T42" fmla="*/ 55 w 132"/>
                <a:gd name="T43" fmla="*/ 23 h 58"/>
                <a:gd name="T44" fmla="*/ 71 w 132"/>
                <a:gd name="T45" fmla="*/ 23 h 58"/>
                <a:gd name="T46" fmla="*/ 88 w 132"/>
                <a:gd name="T47" fmla="*/ 23 h 58"/>
                <a:gd name="T48" fmla="*/ 88 w 132"/>
                <a:gd name="T49" fmla="*/ 23 h 58"/>
                <a:gd name="T50" fmla="*/ 82 w 132"/>
                <a:gd name="T51" fmla="*/ 23 h 58"/>
                <a:gd name="T52" fmla="*/ 77 w 132"/>
                <a:gd name="T53" fmla="*/ 29 h 58"/>
                <a:gd name="T54" fmla="*/ 82 w 132"/>
                <a:gd name="T55" fmla="*/ 34 h 58"/>
                <a:gd name="T56" fmla="*/ 88 w 132"/>
                <a:gd name="T57" fmla="*/ 40 h 58"/>
                <a:gd name="T58" fmla="*/ 93 w 132"/>
                <a:gd name="T59" fmla="*/ 40 h 58"/>
                <a:gd name="T60" fmla="*/ 99 w 132"/>
                <a:gd name="T61" fmla="*/ 40 h 58"/>
                <a:gd name="T62" fmla="*/ 104 w 132"/>
                <a:gd name="T63" fmla="*/ 34 h 58"/>
                <a:gd name="T64" fmla="*/ 104 w 132"/>
                <a:gd name="T65" fmla="*/ 40 h 58"/>
                <a:gd name="T66" fmla="*/ 110 w 132"/>
                <a:gd name="T67" fmla="*/ 40 h 58"/>
                <a:gd name="T68" fmla="*/ 110 w 132"/>
                <a:gd name="T69" fmla="*/ 46 h 58"/>
                <a:gd name="T70" fmla="*/ 110 w 132"/>
                <a:gd name="T71" fmla="*/ 46 h 58"/>
                <a:gd name="T72" fmla="*/ 110 w 132"/>
                <a:gd name="T73" fmla="*/ 52 h 58"/>
                <a:gd name="T74" fmla="*/ 110 w 132"/>
                <a:gd name="T75" fmla="*/ 57 h 58"/>
                <a:gd name="T76" fmla="*/ 110 w 132"/>
                <a:gd name="T77" fmla="*/ 57 h 58"/>
                <a:gd name="T78" fmla="*/ 115 w 132"/>
                <a:gd name="T79" fmla="*/ 52 h 58"/>
                <a:gd name="T80" fmla="*/ 126 w 132"/>
                <a:gd name="T81" fmla="*/ 46 h 58"/>
                <a:gd name="T82" fmla="*/ 126 w 132"/>
                <a:gd name="T83" fmla="*/ 46 h 58"/>
                <a:gd name="T84" fmla="*/ 131 w 132"/>
                <a:gd name="T85" fmla="*/ 46 h 58"/>
                <a:gd name="T86" fmla="*/ 131 w 132"/>
                <a:gd name="T87" fmla="*/ 40 h 58"/>
                <a:gd name="T88" fmla="*/ 131 w 132"/>
                <a:gd name="T89" fmla="*/ 40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132"/>
                <a:gd name="T136" fmla="*/ 0 h 58"/>
                <a:gd name="T137" fmla="*/ 132 w 132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132" h="58">
                  <a:moveTo>
                    <a:pt x="131" y="40"/>
                  </a:moveTo>
                  <a:lnTo>
                    <a:pt x="110" y="17"/>
                  </a:lnTo>
                  <a:lnTo>
                    <a:pt x="93" y="6"/>
                  </a:lnTo>
                  <a:lnTo>
                    <a:pt x="82" y="0"/>
                  </a:lnTo>
                  <a:lnTo>
                    <a:pt x="50" y="0"/>
                  </a:lnTo>
                  <a:lnTo>
                    <a:pt x="44" y="0"/>
                  </a:lnTo>
                  <a:lnTo>
                    <a:pt x="22" y="17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0" y="34"/>
                  </a:lnTo>
                  <a:lnTo>
                    <a:pt x="11" y="34"/>
                  </a:lnTo>
                  <a:lnTo>
                    <a:pt x="22" y="23"/>
                  </a:lnTo>
                  <a:lnTo>
                    <a:pt x="28" y="23"/>
                  </a:lnTo>
                  <a:lnTo>
                    <a:pt x="33" y="17"/>
                  </a:lnTo>
                  <a:lnTo>
                    <a:pt x="39" y="12"/>
                  </a:lnTo>
                  <a:lnTo>
                    <a:pt x="44" y="6"/>
                  </a:lnTo>
                  <a:lnTo>
                    <a:pt x="60" y="6"/>
                  </a:lnTo>
                  <a:lnTo>
                    <a:pt x="66" y="0"/>
                  </a:lnTo>
                  <a:lnTo>
                    <a:pt x="55" y="12"/>
                  </a:lnTo>
                  <a:lnTo>
                    <a:pt x="55" y="17"/>
                  </a:lnTo>
                  <a:lnTo>
                    <a:pt x="55" y="23"/>
                  </a:lnTo>
                  <a:lnTo>
                    <a:pt x="71" y="23"/>
                  </a:lnTo>
                  <a:lnTo>
                    <a:pt x="88" y="23"/>
                  </a:lnTo>
                  <a:lnTo>
                    <a:pt x="82" y="23"/>
                  </a:lnTo>
                  <a:lnTo>
                    <a:pt x="77" y="29"/>
                  </a:lnTo>
                  <a:lnTo>
                    <a:pt x="82" y="34"/>
                  </a:lnTo>
                  <a:lnTo>
                    <a:pt x="88" y="40"/>
                  </a:lnTo>
                  <a:lnTo>
                    <a:pt x="93" y="40"/>
                  </a:lnTo>
                  <a:lnTo>
                    <a:pt x="99" y="40"/>
                  </a:lnTo>
                  <a:lnTo>
                    <a:pt x="104" y="34"/>
                  </a:lnTo>
                  <a:lnTo>
                    <a:pt x="104" y="40"/>
                  </a:lnTo>
                  <a:lnTo>
                    <a:pt x="110" y="40"/>
                  </a:lnTo>
                  <a:lnTo>
                    <a:pt x="110" y="46"/>
                  </a:lnTo>
                  <a:lnTo>
                    <a:pt x="110" y="52"/>
                  </a:lnTo>
                  <a:lnTo>
                    <a:pt x="110" y="57"/>
                  </a:lnTo>
                  <a:lnTo>
                    <a:pt x="115" y="52"/>
                  </a:lnTo>
                  <a:lnTo>
                    <a:pt x="126" y="46"/>
                  </a:lnTo>
                  <a:lnTo>
                    <a:pt x="131" y="46"/>
                  </a:lnTo>
                  <a:lnTo>
                    <a:pt x="131" y="4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8" name="Freeform 98"/>
            <p:cNvSpPr>
              <a:spLocks/>
            </p:cNvSpPr>
            <p:nvPr/>
          </p:nvSpPr>
          <p:spPr bwMode="auto">
            <a:xfrm>
              <a:off x="3368" y="3264"/>
              <a:ext cx="72" cy="41"/>
            </a:xfrm>
            <a:custGeom>
              <a:avLst/>
              <a:gdLst>
                <a:gd name="T0" fmla="*/ 0 w 72"/>
                <a:gd name="T1" fmla="*/ 18 h 41"/>
                <a:gd name="T2" fmla="*/ 71 w 72"/>
                <a:gd name="T3" fmla="*/ 0 h 41"/>
                <a:gd name="T4" fmla="*/ 71 w 72"/>
                <a:gd name="T5" fmla="*/ 0 h 41"/>
                <a:gd name="T6" fmla="*/ 66 w 72"/>
                <a:gd name="T7" fmla="*/ 18 h 41"/>
                <a:gd name="T8" fmla="*/ 66 w 72"/>
                <a:gd name="T9" fmla="*/ 29 h 41"/>
                <a:gd name="T10" fmla="*/ 66 w 72"/>
                <a:gd name="T11" fmla="*/ 40 h 41"/>
                <a:gd name="T12" fmla="*/ 60 w 72"/>
                <a:gd name="T13" fmla="*/ 40 h 41"/>
                <a:gd name="T14" fmla="*/ 44 w 72"/>
                <a:gd name="T15" fmla="*/ 35 h 41"/>
                <a:gd name="T16" fmla="*/ 38 w 72"/>
                <a:gd name="T17" fmla="*/ 35 h 41"/>
                <a:gd name="T18" fmla="*/ 22 w 72"/>
                <a:gd name="T19" fmla="*/ 35 h 41"/>
                <a:gd name="T20" fmla="*/ 22 w 72"/>
                <a:gd name="T21" fmla="*/ 40 h 41"/>
                <a:gd name="T22" fmla="*/ 22 w 72"/>
                <a:gd name="T23" fmla="*/ 35 h 41"/>
                <a:gd name="T24" fmla="*/ 11 w 72"/>
                <a:gd name="T25" fmla="*/ 23 h 41"/>
                <a:gd name="T26" fmla="*/ 0 w 72"/>
                <a:gd name="T27" fmla="*/ 18 h 41"/>
                <a:gd name="T28" fmla="*/ 0 w 72"/>
                <a:gd name="T29" fmla="*/ 18 h 41"/>
                <a:gd name="T30" fmla="*/ 0 w 72"/>
                <a:gd name="T31" fmla="*/ 18 h 4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72"/>
                <a:gd name="T49" fmla="*/ 0 h 41"/>
                <a:gd name="T50" fmla="*/ 72 w 72"/>
                <a:gd name="T51" fmla="*/ 41 h 41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72" h="41">
                  <a:moveTo>
                    <a:pt x="0" y="18"/>
                  </a:moveTo>
                  <a:lnTo>
                    <a:pt x="71" y="0"/>
                  </a:lnTo>
                  <a:lnTo>
                    <a:pt x="66" y="18"/>
                  </a:lnTo>
                  <a:lnTo>
                    <a:pt x="66" y="29"/>
                  </a:lnTo>
                  <a:lnTo>
                    <a:pt x="66" y="40"/>
                  </a:lnTo>
                  <a:lnTo>
                    <a:pt x="60" y="40"/>
                  </a:lnTo>
                  <a:lnTo>
                    <a:pt x="44" y="35"/>
                  </a:lnTo>
                  <a:lnTo>
                    <a:pt x="38" y="35"/>
                  </a:lnTo>
                  <a:lnTo>
                    <a:pt x="22" y="35"/>
                  </a:lnTo>
                  <a:lnTo>
                    <a:pt x="22" y="40"/>
                  </a:lnTo>
                  <a:lnTo>
                    <a:pt x="22" y="35"/>
                  </a:lnTo>
                  <a:lnTo>
                    <a:pt x="11" y="23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49" name="Freeform 99"/>
            <p:cNvSpPr>
              <a:spLocks/>
            </p:cNvSpPr>
            <p:nvPr/>
          </p:nvSpPr>
          <p:spPr bwMode="auto">
            <a:xfrm>
              <a:off x="3302" y="3230"/>
              <a:ext cx="154" cy="35"/>
            </a:xfrm>
            <a:custGeom>
              <a:avLst/>
              <a:gdLst>
                <a:gd name="T0" fmla="*/ 132 w 154"/>
                <a:gd name="T1" fmla="*/ 6 h 35"/>
                <a:gd name="T2" fmla="*/ 121 w 154"/>
                <a:gd name="T3" fmla="*/ 6 h 35"/>
                <a:gd name="T4" fmla="*/ 110 w 154"/>
                <a:gd name="T5" fmla="*/ 0 h 35"/>
                <a:gd name="T6" fmla="*/ 93 w 154"/>
                <a:gd name="T7" fmla="*/ 0 h 35"/>
                <a:gd name="T8" fmla="*/ 82 w 154"/>
                <a:gd name="T9" fmla="*/ 0 h 35"/>
                <a:gd name="T10" fmla="*/ 61 w 154"/>
                <a:gd name="T11" fmla="*/ 0 h 35"/>
                <a:gd name="T12" fmla="*/ 50 w 154"/>
                <a:gd name="T13" fmla="*/ 6 h 35"/>
                <a:gd name="T14" fmla="*/ 0 w 154"/>
                <a:gd name="T15" fmla="*/ 23 h 35"/>
                <a:gd name="T16" fmla="*/ 0 w 154"/>
                <a:gd name="T17" fmla="*/ 29 h 35"/>
                <a:gd name="T18" fmla="*/ 44 w 154"/>
                <a:gd name="T19" fmla="*/ 17 h 35"/>
                <a:gd name="T20" fmla="*/ 82 w 154"/>
                <a:gd name="T21" fmla="*/ 0 h 35"/>
                <a:gd name="T22" fmla="*/ 93 w 154"/>
                <a:gd name="T23" fmla="*/ 0 h 35"/>
                <a:gd name="T24" fmla="*/ 132 w 154"/>
                <a:gd name="T25" fmla="*/ 12 h 35"/>
                <a:gd name="T26" fmla="*/ 137 w 154"/>
                <a:gd name="T27" fmla="*/ 17 h 35"/>
                <a:gd name="T28" fmla="*/ 142 w 154"/>
                <a:gd name="T29" fmla="*/ 23 h 35"/>
                <a:gd name="T30" fmla="*/ 148 w 154"/>
                <a:gd name="T31" fmla="*/ 34 h 35"/>
                <a:gd name="T32" fmla="*/ 153 w 154"/>
                <a:gd name="T33" fmla="*/ 12 h 35"/>
                <a:gd name="T34" fmla="*/ 142 w 154"/>
                <a:gd name="T35" fmla="*/ 12 h 35"/>
                <a:gd name="T36" fmla="*/ 132 w 154"/>
                <a:gd name="T37" fmla="*/ 6 h 35"/>
                <a:gd name="T38" fmla="*/ 132 w 154"/>
                <a:gd name="T39" fmla="*/ 6 h 3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54"/>
                <a:gd name="T61" fmla="*/ 0 h 35"/>
                <a:gd name="T62" fmla="*/ 154 w 154"/>
                <a:gd name="T63" fmla="*/ 35 h 35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54" h="35">
                  <a:moveTo>
                    <a:pt x="132" y="6"/>
                  </a:moveTo>
                  <a:lnTo>
                    <a:pt x="121" y="6"/>
                  </a:lnTo>
                  <a:lnTo>
                    <a:pt x="110" y="0"/>
                  </a:lnTo>
                  <a:lnTo>
                    <a:pt x="93" y="0"/>
                  </a:lnTo>
                  <a:lnTo>
                    <a:pt x="82" y="0"/>
                  </a:lnTo>
                  <a:lnTo>
                    <a:pt x="61" y="0"/>
                  </a:lnTo>
                  <a:lnTo>
                    <a:pt x="50" y="6"/>
                  </a:lnTo>
                  <a:lnTo>
                    <a:pt x="0" y="23"/>
                  </a:lnTo>
                  <a:lnTo>
                    <a:pt x="0" y="29"/>
                  </a:lnTo>
                  <a:lnTo>
                    <a:pt x="44" y="17"/>
                  </a:lnTo>
                  <a:lnTo>
                    <a:pt x="82" y="0"/>
                  </a:lnTo>
                  <a:lnTo>
                    <a:pt x="93" y="0"/>
                  </a:lnTo>
                  <a:lnTo>
                    <a:pt x="132" y="12"/>
                  </a:lnTo>
                  <a:lnTo>
                    <a:pt x="137" y="17"/>
                  </a:lnTo>
                  <a:lnTo>
                    <a:pt x="142" y="23"/>
                  </a:lnTo>
                  <a:lnTo>
                    <a:pt x="148" y="34"/>
                  </a:lnTo>
                  <a:lnTo>
                    <a:pt x="153" y="12"/>
                  </a:lnTo>
                  <a:lnTo>
                    <a:pt x="142" y="12"/>
                  </a:lnTo>
                  <a:lnTo>
                    <a:pt x="132" y="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0" name="Freeform 100"/>
            <p:cNvSpPr>
              <a:spLocks/>
            </p:cNvSpPr>
            <p:nvPr/>
          </p:nvSpPr>
          <p:spPr bwMode="auto">
            <a:xfrm>
              <a:off x="3171" y="3219"/>
              <a:ext cx="149" cy="52"/>
            </a:xfrm>
            <a:custGeom>
              <a:avLst/>
              <a:gdLst>
                <a:gd name="T0" fmla="*/ 131 w 149"/>
                <a:gd name="T1" fmla="*/ 34 h 52"/>
                <a:gd name="T2" fmla="*/ 110 w 149"/>
                <a:gd name="T3" fmla="*/ 23 h 52"/>
                <a:gd name="T4" fmla="*/ 88 w 149"/>
                <a:gd name="T5" fmla="*/ 11 h 52"/>
                <a:gd name="T6" fmla="*/ 82 w 149"/>
                <a:gd name="T7" fmla="*/ 5 h 52"/>
                <a:gd name="T8" fmla="*/ 50 w 149"/>
                <a:gd name="T9" fmla="*/ 0 h 52"/>
                <a:gd name="T10" fmla="*/ 33 w 149"/>
                <a:gd name="T11" fmla="*/ 11 h 52"/>
                <a:gd name="T12" fmla="*/ 17 w 149"/>
                <a:gd name="T13" fmla="*/ 23 h 52"/>
                <a:gd name="T14" fmla="*/ 0 w 149"/>
                <a:gd name="T15" fmla="*/ 34 h 52"/>
                <a:gd name="T16" fmla="*/ 0 w 149"/>
                <a:gd name="T17" fmla="*/ 34 h 52"/>
                <a:gd name="T18" fmla="*/ 11 w 149"/>
                <a:gd name="T19" fmla="*/ 34 h 52"/>
                <a:gd name="T20" fmla="*/ 44 w 149"/>
                <a:gd name="T21" fmla="*/ 11 h 52"/>
                <a:gd name="T22" fmla="*/ 50 w 149"/>
                <a:gd name="T23" fmla="*/ 11 h 52"/>
                <a:gd name="T24" fmla="*/ 82 w 149"/>
                <a:gd name="T25" fmla="*/ 11 h 52"/>
                <a:gd name="T26" fmla="*/ 93 w 149"/>
                <a:gd name="T27" fmla="*/ 17 h 52"/>
                <a:gd name="T28" fmla="*/ 110 w 149"/>
                <a:gd name="T29" fmla="*/ 28 h 52"/>
                <a:gd name="T30" fmla="*/ 131 w 149"/>
                <a:gd name="T31" fmla="*/ 51 h 52"/>
                <a:gd name="T32" fmla="*/ 148 w 149"/>
                <a:gd name="T33" fmla="*/ 51 h 52"/>
                <a:gd name="T34" fmla="*/ 131 w 149"/>
                <a:gd name="T35" fmla="*/ 40 h 52"/>
                <a:gd name="T36" fmla="*/ 131 w 149"/>
                <a:gd name="T37" fmla="*/ 34 h 52"/>
                <a:gd name="T38" fmla="*/ 131 w 149"/>
                <a:gd name="T39" fmla="*/ 34 h 5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49"/>
                <a:gd name="T61" fmla="*/ 0 h 52"/>
                <a:gd name="T62" fmla="*/ 149 w 149"/>
                <a:gd name="T63" fmla="*/ 52 h 5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49" h="52">
                  <a:moveTo>
                    <a:pt x="131" y="34"/>
                  </a:moveTo>
                  <a:lnTo>
                    <a:pt x="110" y="23"/>
                  </a:lnTo>
                  <a:lnTo>
                    <a:pt x="88" y="11"/>
                  </a:lnTo>
                  <a:lnTo>
                    <a:pt x="82" y="5"/>
                  </a:lnTo>
                  <a:lnTo>
                    <a:pt x="50" y="0"/>
                  </a:lnTo>
                  <a:lnTo>
                    <a:pt x="33" y="11"/>
                  </a:lnTo>
                  <a:lnTo>
                    <a:pt x="17" y="23"/>
                  </a:lnTo>
                  <a:lnTo>
                    <a:pt x="0" y="34"/>
                  </a:lnTo>
                  <a:lnTo>
                    <a:pt x="11" y="34"/>
                  </a:lnTo>
                  <a:lnTo>
                    <a:pt x="44" y="11"/>
                  </a:lnTo>
                  <a:lnTo>
                    <a:pt x="50" y="11"/>
                  </a:lnTo>
                  <a:lnTo>
                    <a:pt x="82" y="11"/>
                  </a:lnTo>
                  <a:lnTo>
                    <a:pt x="93" y="17"/>
                  </a:lnTo>
                  <a:lnTo>
                    <a:pt x="110" y="28"/>
                  </a:lnTo>
                  <a:lnTo>
                    <a:pt x="131" y="51"/>
                  </a:lnTo>
                  <a:lnTo>
                    <a:pt x="148" y="51"/>
                  </a:lnTo>
                  <a:lnTo>
                    <a:pt x="131" y="40"/>
                  </a:lnTo>
                  <a:lnTo>
                    <a:pt x="131" y="3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1" name="Freeform 101"/>
            <p:cNvSpPr>
              <a:spLocks/>
            </p:cNvSpPr>
            <p:nvPr/>
          </p:nvSpPr>
          <p:spPr bwMode="auto">
            <a:xfrm>
              <a:off x="3171" y="3219"/>
              <a:ext cx="149" cy="52"/>
            </a:xfrm>
            <a:custGeom>
              <a:avLst/>
              <a:gdLst>
                <a:gd name="T0" fmla="*/ 131 w 149"/>
                <a:gd name="T1" fmla="*/ 34 h 52"/>
                <a:gd name="T2" fmla="*/ 110 w 149"/>
                <a:gd name="T3" fmla="*/ 23 h 52"/>
                <a:gd name="T4" fmla="*/ 95 w 149"/>
                <a:gd name="T5" fmla="*/ 10 h 52"/>
                <a:gd name="T6" fmla="*/ 82 w 149"/>
                <a:gd name="T7" fmla="*/ 5 h 52"/>
                <a:gd name="T8" fmla="*/ 50 w 149"/>
                <a:gd name="T9" fmla="*/ 0 h 52"/>
                <a:gd name="T10" fmla="*/ 33 w 149"/>
                <a:gd name="T11" fmla="*/ 11 h 52"/>
                <a:gd name="T12" fmla="*/ 17 w 149"/>
                <a:gd name="T13" fmla="*/ 23 h 52"/>
                <a:gd name="T14" fmla="*/ 0 w 149"/>
                <a:gd name="T15" fmla="*/ 34 h 52"/>
                <a:gd name="T16" fmla="*/ 11 w 149"/>
                <a:gd name="T17" fmla="*/ 34 h 52"/>
                <a:gd name="T18" fmla="*/ 44 w 149"/>
                <a:gd name="T19" fmla="*/ 11 h 52"/>
                <a:gd name="T20" fmla="*/ 50 w 149"/>
                <a:gd name="T21" fmla="*/ 11 h 52"/>
                <a:gd name="T22" fmla="*/ 82 w 149"/>
                <a:gd name="T23" fmla="*/ 11 h 52"/>
                <a:gd name="T24" fmla="*/ 91 w 149"/>
                <a:gd name="T25" fmla="*/ 17 h 52"/>
                <a:gd name="T26" fmla="*/ 110 w 149"/>
                <a:gd name="T27" fmla="*/ 28 h 52"/>
                <a:gd name="T28" fmla="*/ 131 w 149"/>
                <a:gd name="T29" fmla="*/ 51 h 52"/>
                <a:gd name="T30" fmla="*/ 148 w 149"/>
                <a:gd name="T31" fmla="*/ 51 h 52"/>
                <a:gd name="T32" fmla="*/ 131 w 149"/>
                <a:gd name="T33" fmla="*/ 40 h 52"/>
                <a:gd name="T34" fmla="*/ 131 w 149"/>
                <a:gd name="T35" fmla="*/ 34 h 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49"/>
                <a:gd name="T55" fmla="*/ 0 h 52"/>
                <a:gd name="T56" fmla="*/ 149 w 149"/>
                <a:gd name="T57" fmla="*/ 52 h 52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49" h="52">
                  <a:moveTo>
                    <a:pt x="131" y="34"/>
                  </a:moveTo>
                  <a:lnTo>
                    <a:pt x="110" y="23"/>
                  </a:lnTo>
                  <a:lnTo>
                    <a:pt x="95" y="10"/>
                  </a:lnTo>
                  <a:lnTo>
                    <a:pt x="82" y="5"/>
                  </a:lnTo>
                  <a:lnTo>
                    <a:pt x="50" y="0"/>
                  </a:lnTo>
                  <a:lnTo>
                    <a:pt x="33" y="11"/>
                  </a:lnTo>
                  <a:lnTo>
                    <a:pt x="17" y="23"/>
                  </a:lnTo>
                  <a:lnTo>
                    <a:pt x="0" y="34"/>
                  </a:lnTo>
                  <a:lnTo>
                    <a:pt x="11" y="34"/>
                  </a:lnTo>
                  <a:lnTo>
                    <a:pt x="44" y="11"/>
                  </a:lnTo>
                  <a:lnTo>
                    <a:pt x="50" y="11"/>
                  </a:lnTo>
                  <a:lnTo>
                    <a:pt x="82" y="11"/>
                  </a:lnTo>
                  <a:lnTo>
                    <a:pt x="91" y="17"/>
                  </a:lnTo>
                  <a:lnTo>
                    <a:pt x="110" y="28"/>
                  </a:lnTo>
                  <a:lnTo>
                    <a:pt x="131" y="51"/>
                  </a:lnTo>
                  <a:lnTo>
                    <a:pt x="148" y="51"/>
                  </a:lnTo>
                  <a:lnTo>
                    <a:pt x="131" y="40"/>
                  </a:lnTo>
                  <a:lnTo>
                    <a:pt x="131" y="3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2" name="Freeform 102"/>
            <p:cNvSpPr>
              <a:spLocks/>
            </p:cNvSpPr>
            <p:nvPr/>
          </p:nvSpPr>
          <p:spPr bwMode="auto">
            <a:xfrm>
              <a:off x="3324" y="3162"/>
              <a:ext cx="127" cy="75"/>
            </a:xfrm>
            <a:custGeom>
              <a:avLst/>
              <a:gdLst>
                <a:gd name="T0" fmla="*/ 120 w 127"/>
                <a:gd name="T1" fmla="*/ 40 h 75"/>
                <a:gd name="T2" fmla="*/ 115 w 127"/>
                <a:gd name="T3" fmla="*/ 40 h 75"/>
                <a:gd name="T4" fmla="*/ 110 w 127"/>
                <a:gd name="T5" fmla="*/ 34 h 75"/>
                <a:gd name="T6" fmla="*/ 104 w 127"/>
                <a:gd name="T7" fmla="*/ 34 h 75"/>
                <a:gd name="T8" fmla="*/ 99 w 127"/>
                <a:gd name="T9" fmla="*/ 34 h 75"/>
                <a:gd name="T10" fmla="*/ 93 w 127"/>
                <a:gd name="T11" fmla="*/ 28 h 75"/>
                <a:gd name="T12" fmla="*/ 71 w 127"/>
                <a:gd name="T13" fmla="*/ 5 h 75"/>
                <a:gd name="T14" fmla="*/ 66 w 127"/>
                <a:gd name="T15" fmla="*/ 0 h 75"/>
                <a:gd name="T16" fmla="*/ 60 w 127"/>
                <a:gd name="T17" fmla="*/ 0 h 75"/>
                <a:gd name="T18" fmla="*/ 39 w 127"/>
                <a:gd name="T19" fmla="*/ 0 h 75"/>
                <a:gd name="T20" fmla="*/ 33 w 127"/>
                <a:gd name="T21" fmla="*/ 5 h 75"/>
                <a:gd name="T22" fmla="*/ 28 w 127"/>
                <a:gd name="T23" fmla="*/ 5 h 75"/>
                <a:gd name="T24" fmla="*/ 22 w 127"/>
                <a:gd name="T25" fmla="*/ 5 h 75"/>
                <a:gd name="T26" fmla="*/ 22 w 127"/>
                <a:gd name="T27" fmla="*/ 5 h 75"/>
                <a:gd name="T28" fmla="*/ 17 w 127"/>
                <a:gd name="T29" fmla="*/ 5 h 75"/>
                <a:gd name="T30" fmla="*/ 6 w 127"/>
                <a:gd name="T31" fmla="*/ 5 h 75"/>
                <a:gd name="T32" fmla="*/ 0 w 127"/>
                <a:gd name="T33" fmla="*/ 5 h 75"/>
                <a:gd name="T34" fmla="*/ 0 w 127"/>
                <a:gd name="T35" fmla="*/ 11 h 75"/>
                <a:gd name="T36" fmla="*/ 0 w 127"/>
                <a:gd name="T37" fmla="*/ 17 h 75"/>
                <a:gd name="T38" fmla="*/ 33 w 127"/>
                <a:gd name="T39" fmla="*/ 34 h 75"/>
                <a:gd name="T40" fmla="*/ 44 w 127"/>
                <a:gd name="T41" fmla="*/ 40 h 75"/>
                <a:gd name="T42" fmla="*/ 55 w 127"/>
                <a:gd name="T43" fmla="*/ 51 h 75"/>
                <a:gd name="T44" fmla="*/ 66 w 127"/>
                <a:gd name="T45" fmla="*/ 51 h 75"/>
                <a:gd name="T46" fmla="*/ 88 w 127"/>
                <a:gd name="T47" fmla="*/ 57 h 75"/>
                <a:gd name="T48" fmla="*/ 82 w 127"/>
                <a:gd name="T49" fmla="*/ 62 h 75"/>
                <a:gd name="T50" fmla="*/ 77 w 127"/>
                <a:gd name="T51" fmla="*/ 62 h 75"/>
                <a:gd name="T52" fmla="*/ 71 w 127"/>
                <a:gd name="T53" fmla="*/ 62 h 75"/>
                <a:gd name="T54" fmla="*/ 66 w 127"/>
                <a:gd name="T55" fmla="*/ 68 h 75"/>
                <a:gd name="T56" fmla="*/ 88 w 127"/>
                <a:gd name="T57" fmla="*/ 68 h 75"/>
                <a:gd name="T58" fmla="*/ 99 w 127"/>
                <a:gd name="T59" fmla="*/ 74 h 75"/>
                <a:gd name="T60" fmla="*/ 110 w 127"/>
                <a:gd name="T61" fmla="*/ 74 h 75"/>
                <a:gd name="T62" fmla="*/ 120 w 127"/>
                <a:gd name="T63" fmla="*/ 62 h 75"/>
                <a:gd name="T64" fmla="*/ 126 w 127"/>
                <a:gd name="T65" fmla="*/ 45 h 75"/>
                <a:gd name="T66" fmla="*/ 120 w 127"/>
                <a:gd name="T67" fmla="*/ 40 h 75"/>
                <a:gd name="T68" fmla="*/ 120 w 127"/>
                <a:gd name="T69" fmla="*/ 40 h 75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27"/>
                <a:gd name="T106" fmla="*/ 0 h 75"/>
                <a:gd name="T107" fmla="*/ 127 w 127"/>
                <a:gd name="T108" fmla="*/ 75 h 75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27" h="75">
                  <a:moveTo>
                    <a:pt x="120" y="40"/>
                  </a:moveTo>
                  <a:lnTo>
                    <a:pt x="115" y="40"/>
                  </a:lnTo>
                  <a:lnTo>
                    <a:pt x="110" y="34"/>
                  </a:lnTo>
                  <a:lnTo>
                    <a:pt x="104" y="34"/>
                  </a:lnTo>
                  <a:lnTo>
                    <a:pt x="99" y="34"/>
                  </a:lnTo>
                  <a:lnTo>
                    <a:pt x="93" y="28"/>
                  </a:lnTo>
                  <a:lnTo>
                    <a:pt x="71" y="5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39" y="0"/>
                  </a:lnTo>
                  <a:lnTo>
                    <a:pt x="33" y="5"/>
                  </a:lnTo>
                  <a:lnTo>
                    <a:pt x="28" y="5"/>
                  </a:lnTo>
                  <a:lnTo>
                    <a:pt x="22" y="5"/>
                  </a:lnTo>
                  <a:lnTo>
                    <a:pt x="17" y="5"/>
                  </a:lnTo>
                  <a:lnTo>
                    <a:pt x="6" y="5"/>
                  </a:lnTo>
                  <a:lnTo>
                    <a:pt x="0" y="5"/>
                  </a:lnTo>
                  <a:lnTo>
                    <a:pt x="0" y="11"/>
                  </a:lnTo>
                  <a:lnTo>
                    <a:pt x="0" y="17"/>
                  </a:lnTo>
                  <a:lnTo>
                    <a:pt x="33" y="34"/>
                  </a:lnTo>
                  <a:lnTo>
                    <a:pt x="44" y="40"/>
                  </a:lnTo>
                  <a:lnTo>
                    <a:pt x="55" y="51"/>
                  </a:lnTo>
                  <a:lnTo>
                    <a:pt x="66" y="51"/>
                  </a:lnTo>
                  <a:lnTo>
                    <a:pt x="88" y="57"/>
                  </a:lnTo>
                  <a:lnTo>
                    <a:pt x="82" y="62"/>
                  </a:lnTo>
                  <a:lnTo>
                    <a:pt x="77" y="62"/>
                  </a:lnTo>
                  <a:lnTo>
                    <a:pt x="71" y="62"/>
                  </a:lnTo>
                  <a:lnTo>
                    <a:pt x="66" y="68"/>
                  </a:lnTo>
                  <a:lnTo>
                    <a:pt x="88" y="68"/>
                  </a:lnTo>
                  <a:lnTo>
                    <a:pt x="99" y="74"/>
                  </a:lnTo>
                  <a:lnTo>
                    <a:pt x="110" y="74"/>
                  </a:lnTo>
                  <a:lnTo>
                    <a:pt x="120" y="62"/>
                  </a:lnTo>
                  <a:lnTo>
                    <a:pt x="126" y="45"/>
                  </a:lnTo>
                  <a:lnTo>
                    <a:pt x="120" y="4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3" name="Freeform 103"/>
            <p:cNvSpPr>
              <a:spLocks/>
            </p:cNvSpPr>
            <p:nvPr/>
          </p:nvSpPr>
          <p:spPr bwMode="auto">
            <a:xfrm>
              <a:off x="3363" y="3156"/>
              <a:ext cx="110" cy="47"/>
            </a:xfrm>
            <a:custGeom>
              <a:avLst/>
              <a:gdLst>
                <a:gd name="T0" fmla="*/ 5 w 110"/>
                <a:gd name="T1" fmla="*/ 0 h 47"/>
                <a:gd name="T2" fmla="*/ 0 w 110"/>
                <a:gd name="T3" fmla="*/ 6 h 47"/>
                <a:gd name="T4" fmla="*/ 21 w 110"/>
                <a:gd name="T5" fmla="*/ 6 h 47"/>
                <a:gd name="T6" fmla="*/ 27 w 110"/>
                <a:gd name="T7" fmla="*/ 6 h 47"/>
                <a:gd name="T8" fmla="*/ 32 w 110"/>
                <a:gd name="T9" fmla="*/ 11 h 47"/>
                <a:gd name="T10" fmla="*/ 54 w 110"/>
                <a:gd name="T11" fmla="*/ 34 h 47"/>
                <a:gd name="T12" fmla="*/ 65 w 110"/>
                <a:gd name="T13" fmla="*/ 40 h 47"/>
                <a:gd name="T14" fmla="*/ 71 w 110"/>
                <a:gd name="T15" fmla="*/ 46 h 47"/>
                <a:gd name="T16" fmla="*/ 76 w 110"/>
                <a:gd name="T17" fmla="*/ 46 h 47"/>
                <a:gd name="T18" fmla="*/ 81 w 110"/>
                <a:gd name="T19" fmla="*/ 46 h 47"/>
                <a:gd name="T20" fmla="*/ 87 w 110"/>
                <a:gd name="T21" fmla="*/ 46 h 47"/>
                <a:gd name="T22" fmla="*/ 103 w 110"/>
                <a:gd name="T23" fmla="*/ 46 h 47"/>
                <a:gd name="T24" fmla="*/ 109 w 110"/>
                <a:gd name="T25" fmla="*/ 40 h 47"/>
                <a:gd name="T26" fmla="*/ 109 w 110"/>
                <a:gd name="T27" fmla="*/ 29 h 47"/>
                <a:gd name="T28" fmla="*/ 92 w 110"/>
                <a:gd name="T29" fmla="*/ 29 h 47"/>
                <a:gd name="T30" fmla="*/ 81 w 110"/>
                <a:gd name="T31" fmla="*/ 29 h 47"/>
                <a:gd name="T32" fmla="*/ 71 w 110"/>
                <a:gd name="T33" fmla="*/ 34 h 47"/>
                <a:gd name="T34" fmla="*/ 65 w 110"/>
                <a:gd name="T35" fmla="*/ 29 h 47"/>
                <a:gd name="T36" fmla="*/ 49 w 110"/>
                <a:gd name="T37" fmla="*/ 17 h 47"/>
                <a:gd name="T38" fmla="*/ 38 w 110"/>
                <a:gd name="T39" fmla="*/ 6 h 47"/>
                <a:gd name="T40" fmla="*/ 27 w 110"/>
                <a:gd name="T41" fmla="*/ 6 h 47"/>
                <a:gd name="T42" fmla="*/ 27 w 110"/>
                <a:gd name="T43" fmla="*/ 0 h 47"/>
                <a:gd name="T44" fmla="*/ 5 w 110"/>
                <a:gd name="T45" fmla="*/ 0 h 47"/>
                <a:gd name="T46" fmla="*/ 5 w 110"/>
                <a:gd name="T47" fmla="*/ 0 h 47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10"/>
                <a:gd name="T73" fmla="*/ 0 h 47"/>
                <a:gd name="T74" fmla="*/ 110 w 110"/>
                <a:gd name="T75" fmla="*/ 47 h 47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10" h="47">
                  <a:moveTo>
                    <a:pt x="5" y="0"/>
                  </a:moveTo>
                  <a:lnTo>
                    <a:pt x="0" y="6"/>
                  </a:lnTo>
                  <a:lnTo>
                    <a:pt x="21" y="6"/>
                  </a:lnTo>
                  <a:lnTo>
                    <a:pt x="27" y="6"/>
                  </a:lnTo>
                  <a:lnTo>
                    <a:pt x="32" y="11"/>
                  </a:lnTo>
                  <a:lnTo>
                    <a:pt x="54" y="34"/>
                  </a:lnTo>
                  <a:lnTo>
                    <a:pt x="65" y="40"/>
                  </a:lnTo>
                  <a:lnTo>
                    <a:pt x="71" y="46"/>
                  </a:lnTo>
                  <a:lnTo>
                    <a:pt x="76" y="46"/>
                  </a:lnTo>
                  <a:lnTo>
                    <a:pt x="81" y="46"/>
                  </a:lnTo>
                  <a:lnTo>
                    <a:pt x="87" y="46"/>
                  </a:lnTo>
                  <a:lnTo>
                    <a:pt x="103" y="46"/>
                  </a:lnTo>
                  <a:lnTo>
                    <a:pt x="109" y="40"/>
                  </a:lnTo>
                  <a:lnTo>
                    <a:pt x="109" y="29"/>
                  </a:lnTo>
                  <a:lnTo>
                    <a:pt x="92" y="29"/>
                  </a:lnTo>
                  <a:lnTo>
                    <a:pt x="81" y="29"/>
                  </a:lnTo>
                  <a:lnTo>
                    <a:pt x="71" y="34"/>
                  </a:lnTo>
                  <a:lnTo>
                    <a:pt x="65" y="29"/>
                  </a:lnTo>
                  <a:lnTo>
                    <a:pt x="49" y="17"/>
                  </a:lnTo>
                  <a:lnTo>
                    <a:pt x="38" y="6"/>
                  </a:lnTo>
                  <a:lnTo>
                    <a:pt x="27" y="6"/>
                  </a:lnTo>
                  <a:lnTo>
                    <a:pt x="27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4" name="Freeform 104"/>
            <p:cNvSpPr>
              <a:spLocks/>
            </p:cNvSpPr>
            <p:nvPr/>
          </p:nvSpPr>
          <p:spPr bwMode="auto">
            <a:xfrm>
              <a:off x="3308" y="3156"/>
              <a:ext cx="105" cy="75"/>
            </a:xfrm>
            <a:custGeom>
              <a:avLst/>
              <a:gdLst>
                <a:gd name="T0" fmla="*/ 49 w 105"/>
                <a:gd name="T1" fmla="*/ 0 h 75"/>
                <a:gd name="T2" fmla="*/ 33 w 105"/>
                <a:gd name="T3" fmla="*/ 6 h 75"/>
                <a:gd name="T4" fmla="*/ 11 w 105"/>
                <a:gd name="T5" fmla="*/ 6 h 75"/>
                <a:gd name="T6" fmla="*/ 5 w 105"/>
                <a:gd name="T7" fmla="*/ 11 h 75"/>
                <a:gd name="T8" fmla="*/ 0 w 105"/>
                <a:gd name="T9" fmla="*/ 11 h 75"/>
                <a:gd name="T10" fmla="*/ 11 w 105"/>
                <a:gd name="T11" fmla="*/ 23 h 75"/>
                <a:gd name="T12" fmla="*/ 22 w 105"/>
                <a:gd name="T13" fmla="*/ 29 h 75"/>
                <a:gd name="T14" fmla="*/ 38 w 105"/>
                <a:gd name="T15" fmla="*/ 34 h 75"/>
                <a:gd name="T16" fmla="*/ 49 w 105"/>
                <a:gd name="T17" fmla="*/ 51 h 75"/>
                <a:gd name="T18" fmla="*/ 60 w 105"/>
                <a:gd name="T19" fmla="*/ 57 h 75"/>
                <a:gd name="T20" fmla="*/ 76 w 105"/>
                <a:gd name="T21" fmla="*/ 63 h 75"/>
                <a:gd name="T22" fmla="*/ 76 w 105"/>
                <a:gd name="T23" fmla="*/ 68 h 75"/>
                <a:gd name="T24" fmla="*/ 76 w 105"/>
                <a:gd name="T25" fmla="*/ 74 h 75"/>
                <a:gd name="T26" fmla="*/ 82 w 105"/>
                <a:gd name="T27" fmla="*/ 74 h 75"/>
                <a:gd name="T28" fmla="*/ 87 w 105"/>
                <a:gd name="T29" fmla="*/ 68 h 75"/>
                <a:gd name="T30" fmla="*/ 93 w 105"/>
                <a:gd name="T31" fmla="*/ 68 h 75"/>
                <a:gd name="T32" fmla="*/ 98 w 105"/>
                <a:gd name="T33" fmla="*/ 68 h 75"/>
                <a:gd name="T34" fmla="*/ 104 w 105"/>
                <a:gd name="T35" fmla="*/ 63 h 75"/>
                <a:gd name="T36" fmla="*/ 76 w 105"/>
                <a:gd name="T37" fmla="*/ 57 h 75"/>
                <a:gd name="T38" fmla="*/ 55 w 105"/>
                <a:gd name="T39" fmla="*/ 40 h 75"/>
                <a:gd name="T40" fmla="*/ 44 w 105"/>
                <a:gd name="T41" fmla="*/ 34 h 75"/>
                <a:gd name="T42" fmla="*/ 38 w 105"/>
                <a:gd name="T43" fmla="*/ 29 h 75"/>
                <a:gd name="T44" fmla="*/ 27 w 105"/>
                <a:gd name="T45" fmla="*/ 29 h 75"/>
                <a:gd name="T46" fmla="*/ 16 w 105"/>
                <a:gd name="T47" fmla="*/ 23 h 75"/>
                <a:gd name="T48" fmla="*/ 16 w 105"/>
                <a:gd name="T49" fmla="*/ 17 h 75"/>
                <a:gd name="T50" fmla="*/ 16 w 105"/>
                <a:gd name="T51" fmla="*/ 11 h 75"/>
                <a:gd name="T52" fmla="*/ 27 w 105"/>
                <a:gd name="T53" fmla="*/ 11 h 75"/>
                <a:gd name="T54" fmla="*/ 38 w 105"/>
                <a:gd name="T55" fmla="*/ 11 h 75"/>
                <a:gd name="T56" fmla="*/ 38 w 105"/>
                <a:gd name="T57" fmla="*/ 11 h 75"/>
                <a:gd name="T58" fmla="*/ 49 w 105"/>
                <a:gd name="T59" fmla="*/ 0 h 75"/>
                <a:gd name="T60" fmla="*/ 49 w 105"/>
                <a:gd name="T61" fmla="*/ 0 h 75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5"/>
                <a:gd name="T94" fmla="*/ 0 h 75"/>
                <a:gd name="T95" fmla="*/ 105 w 105"/>
                <a:gd name="T96" fmla="*/ 75 h 75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5" h="75">
                  <a:moveTo>
                    <a:pt x="49" y="0"/>
                  </a:moveTo>
                  <a:lnTo>
                    <a:pt x="33" y="6"/>
                  </a:lnTo>
                  <a:lnTo>
                    <a:pt x="11" y="6"/>
                  </a:lnTo>
                  <a:lnTo>
                    <a:pt x="5" y="11"/>
                  </a:lnTo>
                  <a:lnTo>
                    <a:pt x="0" y="11"/>
                  </a:lnTo>
                  <a:lnTo>
                    <a:pt x="11" y="23"/>
                  </a:lnTo>
                  <a:lnTo>
                    <a:pt x="22" y="29"/>
                  </a:lnTo>
                  <a:lnTo>
                    <a:pt x="38" y="34"/>
                  </a:lnTo>
                  <a:lnTo>
                    <a:pt x="49" y="51"/>
                  </a:lnTo>
                  <a:lnTo>
                    <a:pt x="60" y="57"/>
                  </a:lnTo>
                  <a:lnTo>
                    <a:pt x="76" y="63"/>
                  </a:lnTo>
                  <a:lnTo>
                    <a:pt x="76" y="68"/>
                  </a:lnTo>
                  <a:lnTo>
                    <a:pt x="76" y="74"/>
                  </a:lnTo>
                  <a:lnTo>
                    <a:pt x="82" y="74"/>
                  </a:lnTo>
                  <a:lnTo>
                    <a:pt x="87" y="68"/>
                  </a:lnTo>
                  <a:lnTo>
                    <a:pt x="93" y="68"/>
                  </a:lnTo>
                  <a:lnTo>
                    <a:pt x="98" y="68"/>
                  </a:lnTo>
                  <a:lnTo>
                    <a:pt x="104" y="63"/>
                  </a:lnTo>
                  <a:lnTo>
                    <a:pt x="76" y="57"/>
                  </a:lnTo>
                  <a:lnTo>
                    <a:pt x="55" y="40"/>
                  </a:lnTo>
                  <a:lnTo>
                    <a:pt x="44" y="34"/>
                  </a:lnTo>
                  <a:lnTo>
                    <a:pt x="38" y="29"/>
                  </a:lnTo>
                  <a:lnTo>
                    <a:pt x="27" y="29"/>
                  </a:lnTo>
                  <a:lnTo>
                    <a:pt x="16" y="23"/>
                  </a:lnTo>
                  <a:lnTo>
                    <a:pt x="16" y="17"/>
                  </a:lnTo>
                  <a:lnTo>
                    <a:pt x="16" y="11"/>
                  </a:lnTo>
                  <a:lnTo>
                    <a:pt x="27" y="11"/>
                  </a:lnTo>
                  <a:lnTo>
                    <a:pt x="38" y="11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5" name="Freeform 105"/>
            <p:cNvSpPr>
              <a:spLocks/>
            </p:cNvSpPr>
            <p:nvPr/>
          </p:nvSpPr>
          <p:spPr bwMode="auto">
            <a:xfrm>
              <a:off x="3319" y="3247"/>
              <a:ext cx="94" cy="24"/>
            </a:xfrm>
            <a:custGeom>
              <a:avLst/>
              <a:gdLst>
                <a:gd name="T0" fmla="*/ 5 w 94"/>
                <a:gd name="T1" fmla="*/ 23 h 24"/>
                <a:gd name="T2" fmla="*/ 93 w 94"/>
                <a:gd name="T3" fmla="*/ 0 h 24"/>
                <a:gd name="T4" fmla="*/ 87 w 94"/>
                <a:gd name="T5" fmla="*/ 0 h 24"/>
                <a:gd name="T6" fmla="*/ 0 w 94"/>
                <a:gd name="T7" fmla="*/ 23 h 24"/>
                <a:gd name="T8" fmla="*/ 5 w 94"/>
                <a:gd name="T9" fmla="*/ 23 h 24"/>
                <a:gd name="T10" fmla="*/ 5 w 94"/>
                <a:gd name="T11" fmla="*/ 23 h 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4"/>
                <a:gd name="T19" fmla="*/ 0 h 24"/>
                <a:gd name="T20" fmla="*/ 94 w 94"/>
                <a:gd name="T21" fmla="*/ 24 h 2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4" h="24">
                  <a:moveTo>
                    <a:pt x="5" y="23"/>
                  </a:moveTo>
                  <a:lnTo>
                    <a:pt x="93" y="0"/>
                  </a:lnTo>
                  <a:lnTo>
                    <a:pt x="87" y="0"/>
                  </a:lnTo>
                  <a:lnTo>
                    <a:pt x="0" y="23"/>
                  </a:lnTo>
                  <a:lnTo>
                    <a:pt x="5" y="2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6" name="Freeform 106"/>
            <p:cNvSpPr>
              <a:spLocks/>
            </p:cNvSpPr>
            <p:nvPr/>
          </p:nvSpPr>
          <p:spPr bwMode="auto">
            <a:xfrm>
              <a:off x="3401" y="3162"/>
              <a:ext cx="77" cy="29"/>
            </a:xfrm>
            <a:custGeom>
              <a:avLst/>
              <a:gdLst>
                <a:gd name="T0" fmla="*/ 0 w 77"/>
                <a:gd name="T1" fmla="*/ 0 h 29"/>
                <a:gd name="T2" fmla="*/ 11 w 77"/>
                <a:gd name="T3" fmla="*/ 11 h 29"/>
                <a:gd name="T4" fmla="*/ 27 w 77"/>
                <a:gd name="T5" fmla="*/ 23 h 29"/>
                <a:gd name="T6" fmla="*/ 33 w 77"/>
                <a:gd name="T7" fmla="*/ 28 h 29"/>
                <a:gd name="T8" fmla="*/ 49 w 77"/>
                <a:gd name="T9" fmla="*/ 23 h 29"/>
                <a:gd name="T10" fmla="*/ 54 w 77"/>
                <a:gd name="T11" fmla="*/ 23 h 29"/>
                <a:gd name="T12" fmla="*/ 71 w 77"/>
                <a:gd name="T13" fmla="*/ 23 h 29"/>
                <a:gd name="T14" fmla="*/ 76 w 77"/>
                <a:gd name="T15" fmla="*/ 17 h 29"/>
                <a:gd name="T16" fmla="*/ 0 w 77"/>
                <a:gd name="T17" fmla="*/ 0 h 29"/>
                <a:gd name="T18" fmla="*/ 0 w 77"/>
                <a:gd name="T19" fmla="*/ 0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7"/>
                <a:gd name="T31" fmla="*/ 0 h 29"/>
                <a:gd name="T32" fmla="*/ 77 w 77"/>
                <a:gd name="T33" fmla="*/ 29 h 2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7" h="29">
                  <a:moveTo>
                    <a:pt x="0" y="0"/>
                  </a:moveTo>
                  <a:lnTo>
                    <a:pt x="11" y="11"/>
                  </a:lnTo>
                  <a:lnTo>
                    <a:pt x="27" y="23"/>
                  </a:lnTo>
                  <a:lnTo>
                    <a:pt x="33" y="28"/>
                  </a:lnTo>
                  <a:lnTo>
                    <a:pt x="49" y="23"/>
                  </a:lnTo>
                  <a:lnTo>
                    <a:pt x="54" y="23"/>
                  </a:lnTo>
                  <a:lnTo>
                    <a:pt x="71" y="23"/>
                  </a:lnTo>
                  <a:lnTo>
                    <a:pt x="76" y="1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7" name="Freeform 107"/>
            <p:cNvSpPr>
              <a:spLocks/>
            </p:cNvSpPr>
            <p:nvPr/>
          </p:nvSpPr>
          <p:spPr bwMode="auto">
            <a:xfrm>
              <a:off x="3335" y="3190"/>
              <a:ext cx="50" cy="41"/>
            </a:xfrm>
            <a:custGeom>
              <a:avLst/>
              <a:gdLst>
                <a:gd name="T0" fmla="*/ 0 w 50"/>
                <a:gd name="T1" fmla="*/ 12 h 41"/>
                <a:gd name="T2" fmla="*/ 28 w 50"/>
                <a:gd name="T3" fmla="*/ 40 h 41"/>
                <a:gd name="T4" fmla="*/ 49 w 50"/>
                <a:gd name="T5" fmla="*/ 40 h 41"/>
                <a:gd name="T6" fmla="*/ 49 w 50"/>
                <a:gd name="T7" fmla="*/ 34 h 41"/>
                <a:gd name="T8" fmla="*/ 49 w 50"/>
                <a:gd name="T9" fmla="*/ 29 h 41"/>
                <a:gd name="T10" fmla="*/ 33 w 50"/>
                <a:gd name="T11" fmla="*/ 23 h 41"/>
                <a:gd name="T12" fmla="*/ 33 w 50"/>
                <a:gd name="T13" fmla="*/ 17 h 41"/>
                <a:gd name="T14" fmla="*/ 22 w 50"/>
                <a:gd name="T15" fmla="*/ 12 h 41"/>
                <a:gd name="T16" fmla="*/ 11 w 50"/>
                <a:gd name="T17" fmla="*/ 6 h 41"/>
                <a:gd name="T18" fmla="*/ 11 w 50"/>
                <a:gd name="T19" fmla="*/ 0 h 41"/>
                <a:gd name="T20" fmla="*/ 0 w 50"/>
                <a:gd name="T21" fmla="*/ 12 h 41"/>
                <a:gd name="T22" fmla="*/ 0 w 50"/>
                <a:gd name="T23" fmla="*/ 12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0"/>
                <a:gd name="T37" fmla="*/ 0 h 41"/>
                <a:gd name="T38" fmla="*/ 50 w 50"/>
                <a:gd name="T39" fmla="*/ 41 h 4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0" h="41">
                  <a:moveTo>
                    <a:pt x="0" y="12"/>
                  </a:moveTo>
                  <a:lnTo>
                    <a:pt x="28" y="40"/>
                  </a:lnTo>
                  <a:lnTo>
                    <a:pt x="49" y="40"/>
                  </a:lnTo>
                  <a:lnTo>
                    <a:pt x="49" y="34"/>
                  </a:lnTo>
                  <a:lnTo>
                    <a:pt x="49" y="29"/>
                  </a:lnTo>
                  <a:lnTo>
                    <a:pt x="33" y="23"/>
                  </a:lnTo>
                  <a:lnTo>
                    <a:pt x="33" y="17"/>
                  </a:lnTo>
                  <a:lnTo>
                    <a:pt x="22" y="12"/>
                  </a:lnTo>
                  <a:lnTo>
                    <a:pt x="11" y="6"/>
                  </a:lnTo>
                  <a:lnTo>
                    <a:pt x="11" y="0"/>
                  </a:lnTo>
                  <a:lnTo>
                    <a:pt x="0" y="12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58" name="Freeform 108"/>
            <p:cNvSpPr>
              <a:spLocks/>
            </p:cNvSpPr>
            <p:nvPr/>
          </p:nvSpPr>
          <p:spPr bwMode="auto">
            <a:xfrm>
              <a:off x="3330" y="3202"/>
              <a:ext cx="34" cy="35"/>
            </a:xfrm>
            <a:custGeom>
              <a:avLst/>
              <a:gdLst>
                <a:gd name="T0" fmla="*/ 0 w 34"/>
                <a:gd name="T1" fmla="*/ 5 h 35"/>
                <a:gd name="T2" fmla="*/ 22 w 34"/>
                <a:gd name="T3" fmla="*/ 34 h 35"/>
                <a:gd name="T4" fmla="*/ 33 w 34"/>
                <a:gd name="T5" fmla="*/ 28 h 35"/>
                <a:gd name="T6" fmla="*/ 5 w 34"/>
                <a:gd name="T7" fmla="*/ 0 h 35"/>
                <a:gd name="T8" fmla="*/ 0 w 34"/>
                <a:gd name="T9" fmla="*/ 5 h 35"/>
                <a:gd name="T10" fmla="*/ 0 w 34"/>
                <a:gd name="T11" fmla="*/ 5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4"/>
                <a:gd name="T19" fmla="*/ 0 h 35"/>
                <a:gd name="T20" fmla="*/ 34 w 34"/>
                <a:gd name="T21" fmla="*/ 35 h 3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4" h="35">
                  <a:moveTo>
                    <a:pt x="0" y="5"/>
                  </a:moveTo>
                  <a:lnTo>
                    <a:pt x="22" y="34"/>
                  </a:lnTo>
                  <a:lnTo>
                    <a:pt x="33" y="28"/>
                  </a:lnTo>
                  <a:lnTo>
                    <a:pt x="5" y="0"/>
                  </a:lnTo>
                  <a:lnTo>
                    <a:pt x="0" y="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3259" name="Group 109"/>
            <p:cNvGrpSpPr>
              <a:grpSpLocks/>
            </p:cNvGrpSpPr>
            <p:nvPr/>
          </p:nvGrpSpPr>
          <p:grpSpPr bwMode="auto">
            <a:xfrm>
              <a:off x="3324" y="3128"/>
              <a:ext cx="56" cy="92"/>
              <a:chOff x="3324" y="3128"/>
              <a:chExt cx="56" cy="92"/>
            </a:xfrm>
          </p:grpSpPr>
          <p:sp>
            <p:nvSpPr>
              <p:cNvPr id="93296" name="Freeform 110"/>
              <p:cNvSpPr>
                <a:spLocks/>
              </p:cNvSpPr>
              <p:nvPr/>
            </p:nvSpPr>
            <p:spPr bwMode="auto">
              <a:xfrm>
                <a:off x="3346" y="3128"/>
                <a:ext cx="34" cy="40"/>
              </a:xfrm>
              <a:custGeom>
                <a:avLst/>
                <a:gdLst>
                  <a:gd name="T0" fmla="*/ 11 w 34"/>
                  <a:gd name="T1" fmla="*/ 28 h 40"/>
                  <a:gd name="T2" fmla="*/ 0 w 34"/>
                  <a:gd name="T3" fmla="*/ 39 h 40"/>
                  <a:gd name="T4" fmla="*/ 6 w 34"/>
                  <a:gd name="T5" fmla="*/ 39 h 40"/>
                  <a:gd name="T6" fmla="*/ 11 w 34"/>
                  <a:gd name="T7" fmla="*/ 39 h 40"/>
                  <a:gd name="T8" fmla="*/ 17 w 34"/>
                  <a:gd name="T9" fmla="*/ 34 h 40"/>
                  <a:gd name="T10" fmla="*/ 22 w 34"/>
                  <a:gd name="T11" fmla="*/ 28 h 40"/>
                  <a:gd name="T12" fmla="*/ 33 w 34"/>
                  <a:gd name="T13" fmla="*/ 5 h 40"/>
                  <a:gd name="T14" fmla="*/ 33 w 34"/>
                  <a:gd name="T15" fmla="*/ 0 h 40"/>
                  <a:gd name="T16" fmla="*/ 27 w 34"/>
                  <a:gd name="T17" fmla="*/ 0 h 40"/>
                  <a:gd name="T18" fmla="*/ 27 w 34"/>
                  <a:gd name="T19" fmla="*/ 0 h 40"/>
                  <a:gd name="T20" fmla="*/ 11 w 34"/>
                  <a:gd name="T21" fmla="*/ 28 h 40"/>
                  <a:gd name="T22" fmla="*/ 11 w 34"/>
                  <a:gd name="T23" fmla="*/ 28 h 4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4"/>
                  <a:gd name="T37" fmla="*/ 0 h 40"/>
                  <a:gd name="T38" fmla="*/ 34 w 34"/>
                  <a:gd name="T39" fmla="*/ 40 h 40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4" h="40">
                    <a:moveTo>
                      <a:pt x="11" y="28"/>
                    </a:moveTo>
                    <a:lnTo>
                      <a:pt x="0" y="39"/>
                    </a:lnTo>
                    <a:lnTo>
                      <a:pt x="6" y="39"/>
                    </a:lnTo>
                    <a:lnTo>
                      <a:pt x="11" y="39"/>
                    </a:lnTo>
                    <a:lnTo>
                      <a:pt x="17" y="34"/>
                    </a:lnTo>
                    <a:lnTo>
                      <a:pt x="22" y="28"/>
                    </a:lnTo>
                    <a:lnTo>
                      <a:pt x="33" y="5"/>
                    </a:lnTo>
                    <a:lnTo>
                      <a:pt x="33" y="0"/>
                    </a:lnTo>
                    <a:lnTo>
                      <a:pt x="27" y="0"/>
                    </a:lnTo>
                    <a:lnTo>
                      <a:pt x="11" y="28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7" name="Freeform 111"/>
              <p:cNvSpPr>
                <a:spLocks/>
              </p:cNvSpPr>
              <p:nvPr/>
            </p:nvSpPr>
            <p:spPr bwMode="auto">
              <a:xfrm>
                <a:off x="3324" y="3185"/>
                <a:ext cx="23" cy="35"/>
              </a:xfrm>
              <a:custGeom>
                <a:avLst/>
                <a:gdLst>
                  <a:gd name="T0" fmla="*/ 11 w 23"/>
                  <a:gd name="T1" fmla="*/ 0 h 35"/>
                  <a:gd name="T2" fmla="*/ 6 w 23"/>
                  <a:gd name="T3" fmla="*/ 11 h 35"/>
                  <a:gd name="T4" fmla="*/ 0 w 23"/>
                  <a:gd name="T5" fmla="*/ 17 h 35"/>
                  <a:gd name="T6" fmla="*/ 0 w 23"/>
                  <a:gd name="T7" fmla="*/ 22 h 35"/>
                  <a:gd name="T8" fmla="*/ 0 w 23"/>
                  <a:gd name="T9" fmla="*/ 22 h 35"/>
                  <a:gd name="T10" fmla="*/ 0 w 23"/>
                  <a:gd name="T11" fmla="*/ 22 h 35"/>
                  <a:gd name="T12" fmla="*/ 0 w 23"/>
                  <a:gd name="T13" fmla="*/ 34 h 35"/>
                  <a:gd name="T14" fmla="*/ 6 w 23"/>
                  <a:gd name="T15" fmla="*/ 22 h 35"/>
                  <a:gd name="T16" fmla="*/ 11 w 23"/>
                  <a:gd name="T17" fmla="*/ 17 h 35"/>
                  <a:gd name="T18" fmla="*/ 22 w 23"/>
                  <a:gd name="T19" fmla="*/ 5 h 35"/>
                  <a:gd name="T20" fmla="*/ 11 w 23"/>
                  <a:gd name="T21" fmla="*/ 0 h 35"/>
                  <a:gd name="T22" fmla="*/ 11 w 23"/>
                  <a:gd name="T23" fmla="*/ 0 h 3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3"/>
                  <a:gd name="T37" fmla="*/ 0 h 35"/>
                  <a:gd name="T38" fmla="*/ 23 w 23"/>
                  <a:gd name="T39" fmla="*/ 35 h 3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3" h="35">
                    <a:moveTo>
                      <a:pt x="11" y="0"/>
                    </a:moveTo>
                    <a:lnTo>
                      <a:pt x="6" y="11"/>
                    </a:lnTo>
                    <a:lnTo>
                      <a:pt x="0" y="17"/>
                    </a:lnTo>
                    <a:lnTo>
                      <a:pt x="0" y="22"/>
                    </a:lnTo>
                    <a:lnTo>
                      <a:pt x="0" y="34"/>
                    </a:lnTo>
                    <a:lnTo>
                      <a:pt x="6" y="22"/>
                    </a:lnTo>
                    <a:lnTo>
                      <a:pt x="11" y="17"/>
                    </a:lnTo>
                    <a:lnTo>
                      <a:pt x="22" y="5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3260" name="Freeform 112"/>
            <p:cNvSpPr>
              <a:spLocks/>
            </p:cNvSpPr>
            <p:nvPr/>
          </p:nvSpPr>
          <p:spPr bwMode="auto">
            <a:xfrm>
              <a:off x="3434" y="3202"/>
              <a:ext cx="33" cy="41"/>
            </a:xfrm>
            <a:custGeom>
              <a:avLst/>
              <a:gdLst>
                <a:gd name="T0" fmla="*/ 10 w 33"/>
                <a:gd name="T1" fmla="*/ 0 h 41"/>
                <a:gd name="T2" fmla="*/ 16 w 33"/>
                <a:gd name="T3" fmla="*/ 5 h 41"/>
                <a:gd name="T4" fmla="*/ 10 w 33"/>
                <a:gd name="T5" fmla="*/ 17 h 41"/>
                <a:gd name="T6" fmla="*/ 5 w 33"/>
                <a:gd name="T7" fmla="*/ 28 h 41"/>
                <a:gd name="T8" fmla="*/ 0 w 33"/>
                <a:gd name="T9" fmla="*/ 34 h 41"/>
                <a:gd name="T10" fmla="*/ 5 w 33"/>
                <a:gd name="T11" fmla="*/ 40 h 41"/>
                <a:gd name="T12" fmla="*/ 10 w 33"/>
                <a:gd name="T13" fmla="*/ 40 h 41"/>
                <a:gd name="T14" fmla="*/ 21 w 33"/>
                <a:gd name="T15" fmla="*/ 40 h 41"/>
                <a:gd name="T16" fmla="*/ 32 w 33"/>
                <a:gd name="T17" fmla="*/ 0 h 41"/>
                <a:gd name="T18" fmla="*/ 16 w 33"/>
                <a:gd name="T19" fmla="*/ 0 h 41"/>
                <a:gd name="T20" fmla="*/ 10 w 33"/>
                <a:gd name="T21" fmla="*/ 0 h 41"/>
                <a:gd name="T22" fmla="*/ 10 w 33"/>
                <a:gd name="T23" fmla="*/ 0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"/>
                <a:gd name="T37" fmla="*/ 0 h 41"/>
                <a:gd name="T38" fmla="*/ 33 w 33"/>
                <a:gd name="T39" fmla="*/ 41 h 4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" h="41">
                  <a:moveTo>
                    <a:pt x="10" y="0"/>
                  </a:moveTo>
                  <a:lnTo>
                    <a:pt x="16" y="5"/>
                  </a:lnTo>
                  <a:lnTo>
                    <a:pt x="10" y="17"/>
                  </a:lnTo>
                  <a:lnTo>
                    <a:pt x="5" y="28"/>
                  </a:lnTo>
                  <a:lnTo>
                    <a:pt x="0" y="34"/>
                  </a:lnTo>
                  <a:lnTo>
                    <a:pt x="5" y="40"/>
                  </a:lnTo>
                  <a:lnTo>
                    <a:pt x="10" y="40"/>
                  </a:lnTo>
                  <a:lnTo>
                    <a:pt x="21" y="40"/>
                  </a:lnTo>
                  <a:lnTo>
                    <a:pt x="32" y="0"/>
                  </a:lnTo>
                  <a:lnTo>
                    <a:pt x="16" y="0"/>
                  </a:lnTo>
                  <a:lnTo>
                    <a:pt x="10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1" name="Freeform 113"/>
            <p:cNvSpPr>
              <a:spLocks/>
            </p:cNvSpPr>
            <p:nvPr/>
          </p:nvSpPr>
          <p:spPr bwMode="auto">
            <a:xfrm>
              <a:off x="3281" y="2706"/>
              <a:ext cx="77" cy="46"/>
            </a:xfrm>
            <a:custGeom>
              <a:avLst/>
              <a:gdLst>
                <a:gd name="T0" fmla="*/ 65 w 77"/>
                <a:gd name="T1" fmla="*/ 0 h 46"/>
                <a:gd name="T2" fmla="*/ 65 w 77"/>
                <a:gd name="T3" fmla="*/ 0 h 46"/>
                <a:gd name="T4" fmla="*/ 65 w 77"/>
                <a:gd name="T5" fmla="*/ 0 h 46"/>
                <a:gd name="T6" fmla="*/ 49 w 77"/>
                <a:gd name="T7" fmla="*/ 0 h 46"/>
                <a:gd name="T8" fmla="*/ 38 w 77"/>
                <a:gd name="T9" fmla="*/ 0 h 46"/>
                <a:gd name="T10" fmla="*/ 32 w 77"/>
                <a:gd name="T11" fmla="*/ 0 h 46"/>
                <a:gd name="T12" fmla="*/ 27 w 77"/>
                <a:gd name="T13" fmla="*/ 0 h 46"/>
                <a:gd name="T14" fmla="*/ 5 w 77"/>
                <a:gd name="T15" fmla="*/ 11 h 46"/>
                <a:gd name="T16" fmla="*/ 5 w 77"/>
                <a:gd name="T17" fmla="*/ 17 h 46"/>
                <a:gd name="T18" fmla="*/ 11 w 77"/>
                <a:gd name="T19" fmla="*/ 22 h 46"/>
                <a:gd name="T20" fmla="*/ 11 w 77"/>
                <a:gd name="T21" fmla="*/ 28 h 46"/>
                <a:gd name="T22" fmla="*/ 5 w 77"/>
                <a:gd name="T23" fmla="*/ 34 h 46"/>
                <a:gd name="T24" fmla="*/ 0 w 77"/>
                <a:gd name="T25" fmla="*/ 39 h 46"/>
                <a:gd name="T26" fmla="*/ 0 w 77"/>
                <a:gd name="T27" fmla="*/ 39 h 46"/>
                <a:gd name="T28" fmla="*/ 5 w 77"/>
                <a:gd name="T29" fmla="*/ 45 h 46"/>
                <a:gd name="T30" fmla="*/ 16 w 77"/>
                <a:gd name="T31" fmla="*/ 45 h 46"/>
                <a:gd name="T32" fmla="*/ 21 w 77"/>
                <a:gd name="T33" fmla="*/ 45 h 46"/>
                <a:gd name="T34" fmla="*/ 21 w 77"/>
                <a:gd name="T35" fmla="*/ 45 h 46"/>
                <a:gd name="T36" fmla="*/ 27 w 77"/>
                <a:gd name="T37" fmla="*/ 45 h 46"/>
                <a:gd name="T38" fmla="*/ 27 w 77"/>
                <a:gd name="T39" fmla="*/ 39 h 46"/>
                <a:gd name="T40" fmla="*/ 21 w 77"/>
                <a:gd name="T41" fmla="*/ 39 h 46"/>
                <a:gd name="T42" fmla="*/ 21 w 77"/>
                <a:gd name="T43" fmla="*/ 39 h 46"/>
                <a:gd name="T44" fmla="*/ 21 w 77"/>
                <a:gd name="T45" fmla="*/ 34 h 46"/>
                <a:gd name="T46" fmla="*/ 21 w 77"/>
                <a:gd name="T47" fmla="*/ 28 h 46"/>
                <a:gd name="T48" fmla="*/ 21 w 77"/>
                <a:gd name="T49" fmla="*/ 22 h 46"/>
                <a:gd name="T50" fmla="*/ 32 w 77"/>
                <a:gd name="T51" fmla="*/ 22 h 46"/>
                <a:gd name="T52" fmla="*/ 43 w 77"/>
                <a:gd name="T53" fmla="*/ 28 h 46"/>
                <a:gd name="T54" fmla="*/ 43 w 77"/>
                <a:gd name="T55" fmla="*/ 28 h 46"/>
                <a:gd name="T56" fmla="*/ 49 w 77"/>
                <a:gd name="T57" fmla="*/ 28 h 46"/>
                <a:gd name="T58" fmla="*/ 49 w 77"/>
                <a:gd name="T59" fmla="*/ 34 h 46"/>
                <a:gd name="T60" fmla="*/ 54 w 77"/>
                <a:gd name="T61" fmla="*/ 39 h 46"/>
                <a:gd name="T62" fmla="*/ 65 w 77"/>
                <a:gd name="T63" fmla="*/ 39 h 46"/>
                <a:gd name="T64" fmla="*/ 65 w 77"/>
                <a:gd name="T65" fmla="*/ 39 h 46"/>
                <a:gd name="T66" fmla="*/ 65 w 77"/>
                <a:gd name="T67" fmla="*/ 34 h 46"/>
                <a:gd name="T68" fmla="*/ 65 w 77"/>
                <a:gd name="T69" fmla="*/ 28 h 46"/>
                <a:gd name="T70" fmla="*/ 65 w 77"/>
                <a:gd name="T71" fmla="*/ 22 h 46"/>
                <a:gd name="T72" fmla="*/ 54 w 77"/>
                <a:gd name="T73" fmla="*/ 22 h 46"/>
                <a:gd name="T74" fmla="*/ 49 w 77"/>
                <a:gd name="T75" fmla="*/ 11 h 46"/>
                <a:gd name="T76" fmla="*/ 60 w 77"/>
                <a:gd name="T77" fmla="*/ 17 h 46"/>
                <a:gd name="T78" fmla="*/ 65 w 77"/>
                <a:gd name="T79" fmla="*/ 17 h 46"/>
                <a:gd name="T80" fmla="*/ 71 w 77"/>
                <a:gd name="T81" fmla="*/ 22 h 46"/>
                <a:gd name="T82" fmla="*/ 76 w 77"/>
                <a:gd name="T83" fmla="*/ 17 h 46"/>
                <a:gd name="T84" fmla="*/ 76 w 77"/>
                <a:gd name="T85" fmla="*/ 11 h 46"/>
                <a:gd name="T86" fmla="*/ 71 w 77"/>
                <a:gd name="T87" fmla="*/ 11 h 46"/>
                <a:gd name="T88" fmla="*/ 65 w 77"/>
                <a:gd name="T89" fmla="*/ 5 h 46"/>
                <a:gd name="T90" fmla="*/ 65 w 77"/>
                <a:gd name="T91" fmla="*/ 0 h 46"/>
                <a:gd name="T92" fmla="*/ 65 w 77"/>
                <a:gd name="T93" fmla="*/ 0 h 46"/>
                <a:gd name="T94" fmla="*/ 65 w 77"/>
                <a:gd name="T95" fmla="*/ 0 h 4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7"/>
                <a:gd name="T145" fmla="*/ 0 h 46"/>
                <a:gd name="T146" fmla="*/ 77 w 77"/>
                <a:gd name="T147" fmla="*/ 46 h 4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7" h="46">
                  <a:moveTo>
                    <a:pt x="65" y="0"/>
                  </a:moveTo>
                  <a:lnTo>
                    <a:pt x="65" y="0"/>
                  </a:lnTo>
                  <a:lnTo>
                    <a:pt x="49" y="0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5" y="11"/>
                  </a:lnTo>
                  <a:lnTo>
                    <a:pt x="5" y="17"/>
                  </a:lnTo>
                  <a:lnTo>
                    <a:pt x="11" y="22"/>
                  </a:lnTo>
                  <a:lnTo>
                    <a:pt x="11" y="28"/>
                  </a:lnTo>
                  <a:lnTo>
                    <a:pt x="5" y="34"/>
                  </a:lnTo>
                  <a:lnTo>
                    <a:pt x="0" y="39"/>
                  </a:lnTo>
                  <a:lnTo>
                    <a:pt x="5" y="45"/>
                  </a:lnTo>
                  <a:lnTo>
                    <a:pt x="16" y="45"/>
                  </a:lnTo>
                  <a:lnTo>
                    <a:pt x="21" y="45"/>
                  </a:lnTo>
                  <a:lnTo>
                    <a:pt x="27" y="45"/>
                  </a:lnTo>
                  <a:lnTo>
                    <a:pt x="27" y="39"/>
                  </a:lnTo>
                  <a:lnTo>
                    <a:pt x="21" y="39"/>
                  </a:lnTo>
                  <a:lnTo>
                    <a:pt x="21" y="34"/>
                  </a:lnTo>
                  <a:lnTo>
                    <a:pt x="21" y="28"/>
                  </a:lnTo>
                  <a:lnTo>
                    <a:pt x="21" y="22"/>
                  </a:lnTo>
                  <a:lnTo>
                    <a:pt x="32" y="22"/>
                  </a:lnTo>
                  <a:lnTo>
                    <a:pt x="43" y="28"/>
                  </a:lnTo>
                  <a:lnTo>
                    <a:pt x="49" y="28"/>
                  </a:lnTo>
                  <a:lnTo>
                    <a:pt x="49" y="34"/>
                  </a:lnTo>
                  <a:lnTo>
                    <a:pt x="54" y="39"/>
                  </a:lnTo>
                  <a:lnTo>
                    <a:pt x="65" y="39"/>
                  </a:lnTo>
                  <a:lnTo>
                    <a:pt x="65" y="34"/>
                  </a:lnTo>
                  <a:lnTo>
                    <a:pt x="65" y="28"/>
                  </a:lnTo>
                  <a:lnTo>
                    <a:pt x="65" y="22"/>
                  </a:lnTo>
                  <a:lnTo>
                    <a:pt x="54" y="22"/>
                  </a:lnTo>
                  <a:lnTo>
                    <a:pt x="49" y="11"/>
                  </a:lnTo>
                  <a:lnTo>
                    <a:pt x="60" y="17"/>
                  </a:lnTo>
                  <a:lnTo>
                    <a:pt x="65" y="17"/>
                  </a:lnTo>
                  <a:lnTo>
                    <a:pt x="71" y="22"/>
                  </a:lnTo>
                  <a:lnTo>
                    <a:pt x="76" y="17"/>
                  </a:lnTo>
                  <a:lnTo>
                    <a:pt x="76" y="11"/>
                  </a:lnTo>
                  <a:lnTo>
                    <a:pt x="71" y="11"/>
                  </a:lnTo>
                  <a:lnTo>
                    <a:pt x="65" y="5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3262" name="Group 114"/>
            <p:cNvGrpSpPr>
              <a:grpSpLocks/>
            </p:cNvGrpSpPr>
            <p:nvPr/>
          </p:nvGrpSpPr>
          <p:grpSpPr bwMode="auto">
            <a:xfrm>
              <a:off x="2953" y="3145"/>
              <a:ext cx="400" cy="143"/>
              <a:chOff x="2953" y="3145"/>
              <a:chExt cx="400" cy="143"/>
            </a:xfrm>
          </p:grpSpPr>
          <p:sp>
            <p:nvSpPr>
              <p:cNvPr id="93288" name="Freeform 115"/>
              <p:cNvSpPr>
                <a:spLocks/>
              </p:cNvSpPr>
              <p:nvPr/>
            </p:nvSpPr>
            <p:spPr bwMode="auto">
              <a:xfrm>
                <a:off x="2953" y="3213"/>
                <a:ext cx="219" cy="75"/>
              </a:xfrm>
              <a:custGeom>
                <a:avLst/>
                <a:gdLst>
                  <a:gd name="T0" fmla="*/ 27 w 219"/>
                  <a:gd name="T1" fmla="*/ 0 h 75"/>
                  <a:gd name="T2" fmla="*/ 33 w 219"/>
                  <a:gd name="T3" fmla="*/ 17 h 75"/>
                  <a:gd name="T4" fmla="*/ 22 w 219"/>
                  <a:gd name="T5" fmla="*/ 17 h 75"/>
                  <a:gd name="T6" fmla="*/ 16 w 219"/>
                  <a:gd name="T7" fmla="*/ 17 h 75"/>
                  <a:gd name="T8" fmla="*/ 22 w 219"/>
                  <a:gd name="T9" fmla="*/ 34 h 75"/>
                  <a:gd name="T10" fmla="*/ 16 w 219"/>
                  <a:gd name="T11" fmla="*/ 40 h 75"/>
                  <a:gd name="T12" fmla="*/ 0 w 219"/>
                  <a:gd name="T13" fmla="*/ 40 h 75"/>
                  <a:gd name="T14" fmla="*/ 0 w 219"/>
                  <a:gd name="T15" fmla="*/ 51 h 75"/>
                  <a:gd name="T16" fmla="*/ 0 w 219"/>
                  <a:gd name="T17" fmla="*/ 57 h 75"/>
                  <a:gd name="T18" fmla="*/ 0 w 219"/>
                  <a:gd name="T19" fmla="*/ 63 h 75"/>
                  <a:gd name="T20" fmla="*/ 218 w 219"/>
                  <a:gd name="T21" fmla="*/ 74 h 75"/>
                  <a:gd name="T22" fmla="*/ 207 w 219"/>
                  <a:gd name="T23" fmla="*/ 63 h 75"/>
                  <a:gd name="T24" fmla="*/ 5 w 219"/>
                  <a:gd name="T25" fmla="*/ 57 h 75"/>
                  <a:gd name="T26" fmla="*/ 16 w 219"/>
                  <a:gd name="T27" fmla="*/ 51 h 75"/>
                  <a:gd name="T28" fmla="*/ 16 w 219"/>
                  <a:gd name="T29" fmla="*/ 46 h 75"/>
                  <a:gd name="T30" fmla="*/ 33 w 219"/>
                  <a:gd name="T31" fmla="*/ 40 h 75"/>
                  <a:gd name="T32" fmla="*/ 22 w 219"/>
                  <a:gd name="T33" fmla="*/ 34 h 75"/>
                  <a:gd name="T34" fmla="*/ 22 w 219"/>
                  <a:gd name="T35" fmla="*/ 29 h 75"/>
                  <a:gd name="T36" fmla="*/ 38 w 219"/>
                  <a:gd name="T37" fmla="*/ 23 h 75"/>
                  <a:gd name="T38" fmla="*/ 44 w 219"/>
                  <a:gd name="T39" fmla="*/ 17 h 75"/>
                  <a:gd name="T40" fmla="*/ 38 w 219"/>
                  <a:gd name="T41" fmla="*/ 11 h 75"/>
                  <a:gd name="T42" fmla="*/ 38 w 219"/>
                  <a:gd name="T43" fmla="*/ 6 h 75"/>
                  <a:gd name="T44" fmla="*/ 38 w 219"/>
                  <a:gd name="T45" fmla="*/ 0 h 75"/>
                  <a:gd name="T46" fmla="*/ 27 w 219"/>
                  <a:gd name="T47" fmla="*/ 0 h 75"/>
                  <a:gd name="T48" fmla="*/ 27 w 219"/>
                  <a:gd name="T49" fmla="*/ 0 h 7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219"/>
                  <a:gd name="T76" fmla="*/ 0 h 75"/>
                  <a:gd name="T77" fmla="*/ 219 w 219"/>
                  <a:gd name="T78" fmla="*/ 75 h 7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219" h="75">
                    <a:moveTo>
                      <a:pt x="27" y="0"/>
                    </a:moveTo>
                    <a:lnTo>
                      <a:pt x="33" y="17"/>
                    </a:lnTo>
                    <a:lnTo>
                      <a:pt x="22" y="17"/>
                    </a:lnTo>
                    <a:lnTo>
                      <a:pt x="16" y="17"/>
                    </a:lnTo>
                    <a:lnTo>
                      <a:pt x="22" y="34"/>
                    </a:lnTo>
                    <a:lnTo>
                      <a:pt x="16" y="40"/>
                    </a:lnTo>
                    <a:lnTo>
                      <a:pt x="0" y="40"/>
                    </a:lnTo>
                    <a:lnTo>
                      <a:pt x="0" y="51"/>
                    </a:lnTo>
                    <a:lnTo>
                      <a:pt x="0" y="57"/>
                    </a:lnTo>
                    <a:lnTo>
                      <a:pt x="0" y="63"/>
                    </a:lnTo>
                    <a:lnTo>
                      <a:pt x="218" y="74"/>
                    </a:lnTo>
                    <a:lnTo>
                      <a:pt x="207" y="63"/>
                    </a:lnTo>
                    <a:lnTo>
                      <a:pt x="5" y="57"/>
                    </a:lnTo>
                    <a:lnTo>
                      <a:pt x="16" y="51"/>
                    </a:lnTo>
                    <a:lnTo>
                      <a:pt x="16" y="46"/>
                    </a:lnTo>
                    <a:lnTo>
                      <a:pt x="33" y="40"/>
                    </a:lnTo>
                    <a:lnTo>
                      <a:pt x="22" y="34"/>
                    </a:lnTo>
                    <a:lnTo>
                      <a:pt x="22" y="29"/>
                    </a:lnTo>
                    <a:lnTo>
                      <a:pt x="38" y="23"/>
                    </a:lnTo>
                    <a:lnTo>
                      <a:pt x="44" y="17"/>
                    </a:lnTo>
                    <a:lnTo>
                      <a:pt x="38" y="11"/>
                    </a:lnTo>
                    <a:lnTo>
                      <a:pt x="38" y="6"/>
                    </a:lnTo>
                    <a:lnTo>
                      <a:pt x="38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89" name="Freeform 116"/>
              <p:cNvSpPr>
                <a:spLocks/>
              </p:cNvSpPr>
              <p:nvPr/>
            </p:nvSpPr>
            <p:spPr bwMode="auto">
              <a:xfrm>
                <a:off x="2958" y="3253"/>
                <a:ext cx="203" cy="24"/>
              </a:xfrm>
              <a:custGeom>
                <a:avLst/>
                <a:gdLst>
                  <a:gd name="T0" fmla="*/ 28 w 203"/>
                  <a:gd name="T1" fmla="*/ 0 h 24"/>
                  <a:gd name="T2" fmla="*/ 11 w 203"/>
                  <a:gd name="T3" fmla="*/ 6 h 24"/>
                  <a:gd name="T4" fmla="*/ 11 w 203"/>
                  <a:gd name="T5" fmla="*/ 11 h 24"/>
                  <a:gd name="T6" fmla="*/ 0 w 203"/>
                  <a:gd name="T7" fmla="*/ 17 h 24"/>
                  <a:gd name="T8" fmla="*/ 202 w 203"/>
                  <a:gd name="T9" fmla="*/ 23 h 24"/>
                  <a:gd name="T10" fmla="*/ 28 w 203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03"/>
                  <a:gd name="T19" fmla="*/ 0 h 24"/>
                  <a:gd name="T20" fmla="*/ 203 w 203"/>
                  <a:gd name="T21" fmla="*/ 24 h 24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03" h="24">
                    <a:moveTo>
                      <a:pt x="28" y="0"/>
                    </a:moveTo>
                    <a:lnTo>
                      <a:pt x="11" y="6"/>
                    </a:lnTo>
                    <a:lnTo>
                      <a:pt x="11" y="11"/>
                    </a:lnTo>
                    <a:lnTo>
                      <a:pt x="0" y="17"/>
                    </a:lnTo>
                    <a:lnTo>
                      <a:pt x="202" y="2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0" name="Freeform 117"/>
              <p:cNvSpPr>
                <a:spLocks/>
              </p:cNvSpPr>
              <p:nvPr/>
            </p:nvSpPr>
            <p:spPr bwMode="auto">
              <a:xfrm>
                <a:off x="2991" y="3190"/>
                <a:ext cx="362" cy="70"/>
              </a:xfrm>
              <a:custGeom>
                <a:avLst/>
                <a:gdLst>
                  <a:gd name="T0" fmla="*/ 333 w 362"/>
                  <a:gd name="T1" fmla="*/ 17 h 70"/>
                  <a:gd name="T2" fmla="*/ 175 w 362"/>
                  <a:gd name="T3" fmla="*/ 0 h 70"/>
                  <a:gd name="T4" fmla="*/ 153 w 362"/>
                  <a:gd name="T5" fmla="*/ 17 h 70"/>
                  <a:gd name="T6" fmla="*/ 82 w 362"/>
                  <a:gd name="T7" fmla="*/ 12 h 70"/>
                  <a:gd name="T8" fmla="*/ 77 w 362"/>
                  <a:gd name="T9" fmla="*/ 17 h 70"/>
                  <a:gd name="T10" fmla="*/ 38 w 362"/>
                  <a:gd name="T11" fmla="*/ 37 h 70"/>
                  <a:gd name="T12" fmla="*/ 0 w 362"/>
                  <a:gd name="T13" fmla="*/ 34 h 70"/>
                  <a:gd name="T14" fmla="*/ 6 w 362"/>
                  <a:gd name="T15" fmla="*/ 40 h 70"/>
                  <a:gd name="T16" fmla="*/ 0 w 362"/>
                  <a:gd name="T17" fmla="*/ 46 h 70"/>
                  <a:gd name="T18" fmla="*/ 175 w 362"/>
                  <a:gd name="T19" fmla="*/ 69 h 70"/>
                  <a:gd name="T20" fmla="*/ 180 w 362"/>
                  <a:gd name="T21" fmla="*/ 63 h 70"/>
                  <a:gd name="T22" fmla="*/ 180 w 362"/>
                  <a:gd name="T23" fmla="*/ 63 h 70"/>
                  <a:gd name="T24" fmla="*/ 197 w 362"/>
                  <a:gd name="T25" fmla="*/ 52 h 70"/>
                  <a:gd name="T26" fmla="*/ 213 w 362"/>
                  <a:gd name="T27" fmla="*/ 40 h 70"/>
                  <a:gd name="T28" fmla="*/ 230 w 362"/>
                  <a:gd name="T29" fmla="*/ 29 h 70"/>
                  <a:gd name="T30" fmla="*/ 262 w 362"/>
                  <a:gd name="T31" fmla="*/ 34 h 70"/>
                  <a:gd name="T32" fmla="*/ 273 w 362"/>
                  <a:gd name="T33" fmla="*/ 40 h 70"/>
                  <a:gd name="T34" fmla="*/ 295 w 362"/>
                  <a:gd name="T35" fmla="*/ 57 h 70"/>
                  <a:gd name="T36" fmla="*/ 311 w 362"/>
                  <a:gd name="T37" fmla="*/ 63 h 70"/>
                  <a:gd name="T38" fmla="*/ 361 w 362"/>
                  <a:gd name="T39" fmla="*/ 46 h 70"/>
                  <a:gd name="T40" fmla="*/ 339 w 362"/>
                  <a:gd name="T41" fmla="*/ 17 h 70"/>
                  <a:gd name="T42" fmla="*/ 333 w 362"/>
                  <a:gd name="T43" fmla="*/ 29 h 70"/>
                  <a:gd name="T44" fmla="*/ 333 w 362"/>
                  <a:gd name="T45" fmla="*/ 17 h 70"/>
                  <a:gd name="T46" fmla="*/ 333 w 362"/>
                  <a:gd name="T47" fmla="*/ 17 h 70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362"/>
                  <a:gd name="T73" fmla="*/ 0 h 70"/>
                  <a:gd name="T74" fmla="*/ 362 w 362"/>
                  <a:gd name="T75" fmla="*/ 70 h 70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362" h="70">
                    <a:moveTo>
                      <a:pt x="333" y="17"/>
                    </a:moveTo>
                    <a:lnTo>
                      <a:pt x="175" y="0"/>
                    </a:lnTo>
                    <a:lnTo>
                      <a:pt x="153" y="17"/>
                    </a:lnTo>
                    <a:lnTo>
                      <a:pt x="82" y="12"/>
                    </a:lnTo>
                    <a:lnTo>
                      <a:pt x="77" y="17"/>
                    </a:lnTo>
                    <a:lnTo>
                      <a:pt x="38" y="37"/>
                    </a:lnTo>
                    <a:lnTo>
                      <a:pt x="0" y="34"/>
                    </a:lnTo>
                    <a:lnTo>
                      <a:pt x="6" y="40"/>
                    </a:lnTo>
                    <a:lnTo>
                      <a:pt x="0" y="46"/>
                    </a:lnTo>
                    <a:lnTo>
                      <a:pt x="175" y="69"/>
                    </a:lnTo>
                    <a:lnTo>
                      <a:pt x="180" y="63"/>
                    </a:lnTo>
                    <a:lnTo>
                      <a:pt x="197" y="52"/>
                    </a:lnTo>
                    <a:lnTo>
                      <a:pt x="213" y="40"/>
                    </a:lnTo>
                    <a:lnTo>
                      <a:pt x="230" y="29"/>
                    </a:lnTo>
                    <a:lnTo>
                      <a:pt x="262" y="34"/>
                    </a:lnTo>
                    <a:lnTo>
                      <a:pt x="273" y="40"/>
                    </a:lnTo>
                    <a:lnTo>
                      <a:pt x="295" y="57"/>
                    </a:lnTo>
                    <a:lnTo>
                      <a:pt x="311" y="63"/>
                    </a:lnTo>
                    <a:lnTo>
                      <a:pt x="361" y="46"/>
                    </a:lnTo>
                    <a:lnTo>
                      <a:pt x="339" y="17"/>
                    </a:lnTo>
                    <a:lnTo>
                      <a:pt x="333" y="29"/>
                    </a:lnTo>
                    <a:lnTo>
                      <a:pt x="333" y="17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1" name="Freeform 118"/>
              <p:cNvSpPr>
                <a:spLocks/>
              </p:cNvSpPr>
              <p:nvPr/>
            </p:nvSpPr>
            <p:spPr bwMode="auto">
              <a:xfrm>
                <a:off x="2991" y="3185"/>
                <a:ext cx="334" cy="46"/>
              </a:xfrm>
              <a:custGeom>
                <a:avLst/>
                <a:gdLst>
                  <a:gd name="T0" fmla="*/ 333 w 334"/>
                  <a:gd name="T1" fmla="*/ 17 h 46"/>
                  <a:gd name="T2" fmla="*/ 169 w 334"/>
                  <a:gd name="T3" fmla="*/ 0 h 46"/>
                  <a:gd name="T4" fmla="*/ 148 w 334"/>
                  <a:gd name="T5" fmla="*/ 17 h 46"/>
                  <a:gd name="T6" fmla="*/ 82 w 334"/>
                  <a:gd name="T7" fmla="*/ 11 h 46"/>
                  <a:gd name="T8" fmla="*/ 71 w 334"/>
                  <a:gd name="T9" fmla="*/ 17 h 46"/>
                  <a:gd name="T10" fmla="*/ 71 w 334"/>
                  <a:gd name="T11" fmla="*/ 22 h 46"/>
                  <a:gd name="T12" fmla="*/ 66 w 334"/>
                  <a:gd name="T13" fmla="*/ 28 h 46"/>
                  <a:gd name="T14" fmla="*/ 33 w 334"/>
                  <a:gd name="T15" fmla="*/ 39 h 46"/>
                  <a:gd name="T16" fmla="*/ 0 w 334"/>
                  <a:gd name="T17" fmla="*/ 34 h 46"/>
                  <a:gd name="T18" fmla="*/ 0 w 334"/>
                  <a:gd name="T19" fmla="*/ 39 h 46"/>
                  <a:gd name="T20" fmla="*/ 11 w 334"/>
                  <a:gd name="T21" fmla="*/ 45 h 46"/>
                  <a:gd name="T22" fmla="*/ 27 w 334"/>
                  <a:gd name="T23" fmla="*/ 45 h 46"/>
                  <a:gd name="T24" fmla="*/ 49 w 334"/>
                  <a:gd name="T25" fmla="*/ 39 h 46"/>
                  <a:gd name="T26" fmla="*/ 71 w 334"/>
                  <a:gd name="T27" fmla="*/ 28 h 46"/>
                  <a:gd name="T28" fmla="*/ 77 w 334"/>
                  <a:gd name="T29" fmla="*/ 22 h 46"/>
                  <a:gd name="T30" fmla="*/ 82 w 334"/>
                  <a:gd name="T31" fmla="*/ 17 h 46"/>
                  <a:gd name="T32" fmla="*/ 153 w 334"/>
                  <a:gd name="T33" fmla="*/ 22 h 46"/>
                  <a:gd name="T34" fmla="*/ 175 w 334"/>
                  <a:gd name="T35" fmla="*/ 5 h 46"/>
                  <a:gd name="T36" fmla="*/ 333 w 334"/>
                  <a:gd name="T37" fmla="*/ 22 h 46"/>
                  <a:gd name="T38" fmla="*/ 333 w 334"/>
                  <a:gd name="T39" fmla="*/ 17 h 46"/>
                  <a:gd name="T40" fmla="*/ 333 w 334"/>
                  <a:gd name="T41" fmla="*/ 17 h 4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4"/>
                  <a:gd name="T64" fmla="*/ 0 h 46"/>
                  <a:gd name="T65" fmla="*/ 334 w 334"/>
                  <a:gd name="T66" fmla="*/ 46 h 4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4" h="46">
                    <a:moveTo>
                      <a:pt x="333" y="17"/>
                    </a:moveTo>
                    <a:lnTo>
                      <a:pt x="169" y="0"/>
                    </a:lnTo>
                    <a:lnTo>
                      <a:pt x="148" y="17"/>
                    </a:lnTo>
                    <a:lnTo>
                      <a:pt x="82" y="11"/>
                    </a:lnTo>
                    <a:lnTo>
                      <a:pt x="71" y="17"/>
                    </a:lnTo>
                    <a:lnTo>
                      <a:pt x="71" y="22"/>
                    </a:lnTo>
                    <a:lnTo>
                      <a:pt x="66" y="28"/>
                    </a:lnTo>
                    <a:lnTo>
                      <a:pt x="33" y="39"/>
                    </a:lnTo>
                    <a:lnTo>
                      <a:pt x="0" y="34"/>
                    </a:lnTo>
                    <a:lnTo>
                      <a:pt x="0" y="39"/>
                    </a:lnTo>
                    <a:lnTo>
                      <a:pt x="11" y="45"/>
                    </a:lnTo>
                    <a:lnTo>
                      <a:pt x="27" y="45"/>
                    </a:lnTo>
                    <a:lnTo>
                      <a:pt x="49" y="39"/>
                    </a:lnTo>
                    <a:lnTo>
                      <a:pt x="71" y="28"/>
                    </a:lnTo>
                    <a:lnTo>
                      <a:pt x="77" y="22"/>
                    </a:lnTo>
                    <a:lnTo>
                      <a:pt x="82" y="17"/>
                    </a:lnTo>
                    <a:lnTo>
                      <a:pt x="153" y="22"/>
                    </a:lnTo>
                    <a:lnTo>
                      <a:pt x="175" y="5"/>
                    </a:lnTo>
                    <a:lnTo>
                      <a:pt x="333" y="22"/>
                    </a:lnTo>
                    <a:lnTo>
                      <a:pt x="333" y="17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2" name="Freeform 119"/>
              <p:cNvSpPr>
                <a:spLocks/>
              </p:cNvSpPr>
              <p:nvPr/>
            </p:nvSpPr>
            <p:spPr bwMode="auto">
              <a:xfrm>
                <a:off x="2975" y="3236"/>
                <a:ext cx="192" cy="29"/>
              </a:xfrm>
              <a:custGeom>
                <a:avLst/>
                <a:gdLst>
                  <a:gd name="T0" fmla="*/ 191 w 192"/>
                  <a:gd name="T1" fmla="*/ 23 h 29"/>
                  <a:gd name="T2" fmla="*/ 16 w 192"/>
                  <a:gd name="T3" fmla="*/ 0 h 29"/>
                  <a:gd name="T4" fmla="*/ 0 w 192"/>
                  <a:gd name="T5" fmla="*/ 6 h 29"/>
                  <a:gd name="T6" fmla="*/ 185 w 192"/>
                  <a:gd name="T7" fmla="*/ 28 h 29"/>
                  <a:gd name="T8" fmla="*/ 191 w 192"/>
                  <a:gd name="T9" fmla="*/ 23 h 29"/>
                  <a:gd name="T10" fmla="*/ 191 w 192"/>
                  <a:gd name="T11" fmla="*/ 23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92"/>
                  <a:gd name="T19" fmla="*/ 0 h 29"/>
                  <a:gd name="T20" fmla="*/ 192 w 192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92" h="29">
                    <a:moveTo>
                      <a:pt x="191" y="23"/>
                    </a:moveTo>
                    <a:lnTo>
                      <a:pt x="16" y="0"/>
                    </a:lnTo>
                    <a:lnTo>
                      <a:pt x="0" y="6"/>
                    </a:lnTo>
                    <a:lnTo>
                      <a:pt x="185" y="28"/>
                    </a:lnTo>
                    <a:lnTo>
                      <a:pt x="191" y="23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3" name="Freeform 120"/>
              <p:cNvSpPr>
                <a:spLocks/>
              </p:cNvSpPr>
              <p:nvPr/>
            </p:nvSpPr>
            <p:spPr bwMode="auto">
              <a:xfrm>
                <a:off x="2975" y="3242"/>
                <a:ext cx="186" cy="29"/>
              </a:xfrm>
              <a:custGeom>
                <a:avLst/>
                <a:gdLst>
                  <a:gd name="T0" fmla="*/ 0 w 186"/>
                  <a:gd name="T1" fmla="*/ 0 h 29"/>
                  <a:gd name="T2" fmla="*/ 0 w 186"/>
                  <a:gd name="T3" fmla="*/ 5 h 29"/>
                  <a:gd name="T4" fmla="*/ 185 w 186"/>
                  <a:gd name="T5" fmla="*/ 28 h 29"/>
                  <a:gd name="T6" fmla="*/ 185 w 186"/>
                  <a:gd name="T7" fmla="*/ 22 h 29"/>
                  <a:gd name="T8" fmla="*/ 0 w 186"/>
                  <a:gd name="T9" fmla="*/ 0 h 29"/>
                  <a:gd name="T10" fmla="*/ 0 w 186"/>
                  <a:gd name="T11" fmla="*/ 0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86"/>
                  <a:gd name="T19" fmla="*/ 0 h 29"/>
                  <a:gd name="T20" fmla="*/ 186 w 186"/>
                  <a:gd name="T21" fmla="*/ 29 h 2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86" h="29">
                    <a:moveTo>
                      <a:pt x="0" y="0"/>
                    </a:moveTo>
                    <a:lnTo>
                      <a:pt x="0" y="5"/>
                    </a:lnTo>
                    <a:lnTo>
                      <a:pt x="185" y="28"/>
                    </a:lnTo>
                    <a:lnTo>
                      <a:pt x="185" y="22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4" name="Freeform 121"/>
              <p:cNvSpPr>
                <a:spLocks/>
              </p:cNvSpPr>
              <p:nvPr/>
            </p:nvSpPr>
            <p:spPr bwMode="auto">
              <a:xfrm>
                <a:off x="2991" y="3202"/>
                <a:ext cx="72" cy="23"/>
              </a:xfrm>
              <a:custGeom>
                <a:avLst/>
                <a:gdLst>
                  <a:gd name="T0" fmla="*/ 0 w 72"/>
                  <a:gd name="T1" fmla="*/ 17 h 23"/>
                  <a:gd name="T2" fmla="*/ 33 w 72"/>
                  <a:gd name="T3" fmla="*/ 22 h 23"/>
                  <a:gd name="T4" fmla="*/ 66 w 72"/>
                  <a:gd name="T5" fmla="*/ 11 h 23"/>
                  <a:gd name="T6" fmla="*/ 71 w 72"/>
                  <a:gd name="T7" fmla="*/ 5 h 23"/>
                  <a:gd name="T8" fmla="*/ 71 w 72"/>
                  <a:gd name="T9" fmla="*/ 0 h 23"/>
                  <a:gd name="T10" fmla="*/ 0 w 72"/>
                  <a:gd name="T11" fmla="*/ 11 h 23"/>
                  <a:gd name="T12" fmla="*/ 0 w 72"/>
                  <a:gd name="T13" fmla="*/ 17 h 23"/>
                  <a:gd name="T14" fmla="*/ 0 w 72"/>
                  <a:gd name="T15" fmla="*/ 17 h 2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2"/>
                  <a:gd name="T25" fmla="*/ 0 h 23"/>
                  <a:gd name="T26" fmla="*/ 72 w 72"/>
                  <a:gd name="T27" fmla="*/ 23 h 2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2" h="23">
                    <a:moveTo>
                      <a:pt x="0" y="17"/>
                    </a:moveTo>
                    <a:lnTo>
                      <a:pt x="33" y="22"/>
                    </a:lnTo>
                    <a:lnTo>
                      <a:pt x="66" y="11"/>
                    </a:lnTo>
                    <a:lnTo>
                      <a:pt x="71" y="5"/>
                    </a:lnTo>
                    <a:lnTo>
                      <a:pt x="71" y="0"/>
                    </a:lnTo>
                    <a:lnTo>
                      <a:pt x="0" y="11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3295" name="Freeform 122"/>
              <p:cNvSpPr>
                <a:spLocks/>
              </p:cNvSpPr>
              <p:nvPr/>
            </p:nvSpPr>
            <p:spPr bwMode="auto">
              <a:xfrm>
                <a:off x="3073" y="3145"/>
                <a:ext cx="274" cy="58"/>
              </a:xfrm>
              <a:custGeom>
                <a:avLst/>
                <a:gdLst>
                  <a:gd name="T0" fmla="*/ 33 w 274"/>
                  <a:gd name="T1" fmla="*/ 45 h 58"/>
                  <a:gd name="T2" fmla="*/ 27 w 274"/>
                  <a:gd name="T3" fmla="*/ 45 h 58"/>
                  <a:gd name="T4" fmla="*/ 0 w 274"/>
                  <a:gd name="T5" fmla="*/ 51 h 58"/>
                  <a:gd name="T6" fmla="*/ 66 w 274"/>
                  <a:gd name="T7" fmla="*/ 57 h 58"/>
                  <a:gd name="T8" fmla="*/ 87 w 274"/>
                  <a:gd name="T9" fmla="*/ 40 h 58"/>
                  <a:gd name="T10" fmla="*/ 251 w 274"/>
                  <a:gd name="T11" fmla="*/ 57 h 58"/>
                  <a:gd name="T12" fmla="*/ 262 w 274"/>
                  <a:gd name="T13" fmla="*/ 40 h 58"/>
                  <a:gd name="T14" fmla="*/ 251 w 274"/>
                  <a:gd name="T15" fmla="*/ 40 h 58"/>
                  <a:gd name="T16" fmla="*/ 235 w 274"/>
                  <a:gd name="T17" fmla="*/ 22 h 58"/>
                  <a:gd name="T18" fmla="*/ 240 w 274"/>
                  <a:gd name="T19" fmla="*/ 22 h 58"/>
                  <a:gd name="T20" fmla="*/ 246 w 274"/>
                  <a:gd name="T21" fmla="*/ 17 h 58"/>
                  <a:gd name="T22" fmla="*/ 273 w 274"/>
                  <a:gd name="T23" fmla="*/ 17 h 58"/>
                  <a:gd name="T24" fmla="*/ 186 w 274"/>
                  <a:gd name="T25" fmla="*/ 0 h 58"/>
                  <a:gd name="T26" fmla="*/ 186 w 274"/>
                  <a:gd name="T27" fmla="*/ 17 h 58"/>
                  <a:gd name="T28" fmla="*/ 33 w 274"/>
                  <a:gd name="T29" fmla="*/ 45 h 5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74"/>
                  <a:gd name="T46" fmla="*/ 0 h 58"/>
                  <a:gd name="T47" fmla="*/ 274 w 274"/>
                  <a:gd name="T48" fmla="*/ 58 h 58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74" h="58">
                    <a:moveTo>
                      <a:pt x="33" y="45"/>
                    </a:moveTo>
                    <a:lnTo>
                      <a:pt x="27" y="45"/>
                    </a:lnTo>
                    <a:lnTo>
                      <a:pt x="0" y="51"/>
                    </a:lnTo>
                    <a:lnTo>
                      <a:pt x="66" y="57"/>
                    </a:lnTo>
                    <a:lnTo>
                      <a:pt x="87" y="40"/>
                    </a:lnTo>
                    <a:lnTo>
                      <a:pt x="251" y="57"/>
                    </a:lnTo>
                    <a:lnTo>
                      <a:pt x="262" y="40"/>
                    </a:lnTo>
                    <a:lnTo>
                      <a:pt x="251" y="40"/>
                    </a:lnTo>
                    <a:lnTo>
                      <a:pt x="235" y="22"/>
                    </a:lnTo>
                    <a:lnTo>
                      <a:pt x="240" y="22"/>
                    </a:lnTo>
                    <a:lnTo>
                      <a:pt x="246" y="17"/>
                    </a:lnTo>
                    <a:lnTo>
                      <a:pt x="273" y="17"/>
                    </a:lnTo>
                    <a:lnTo>
                      <a:pt x="186" y="0"/>
                    </a:lnTo>
                    <a:lnTo>
                      <a:pt x="186" y="17"/>
                    </a:lnTo>
                    <a:lnTo>
                      <a:pt x="33" y="45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3263" name="Group 123"/>
            <p:cNvGrpSpPr>
              <a:grpSpLocks/>
            </p:cNvGrpSpPr>
            <p:nvPr/>
          </p:nvGrpSpPr>
          <p:grpSpPr bwMode="auto">
            <a:xfrm>
              <a:off x="3584" y="2440"/>
              <a:ext cx="229" cy="240"/>
              <a:chOff x="3584" y="2440"/>
              <a:chExt cx="229" cy="240"/>
            </a:xfrm>
          </p:grpSpPr>
          <p:sp>
            <p:nvSpPr>
              <p:cNvPr id="93272" name="Rectangle 124"/>
              <p:cNvSpPr>
                <a:spLocks noChangeArrowheads="1"/>
              </p:cNvSpPr>
              <p:nvPr/>
            </p:nvSpPr>
            <p:spPr bwMode="auto">
              <a:xfrm>
                <a:off x="3584" y="2527"/>
                <a:ext cx="37" cy="65"/>
              </a:xfrm>
              <a:prstGeom prst="rect">
                <a:avLst/>
              </a:prstGeom>
              <a:noFill/>
              <a:ln w="3175">
                <a:noFill/>
                <a:miter lim="800000"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TW" altLang="en-US"/>
              </a:p>
            </p:txBody>
          </p:sp>
          <p:grpSp>
            <p:nvGrpSpPr>
              <p:cNvPr id="93273" name="Group 125"/>
              <p:cNvGrpSpPr>
                <a:grpSpLocks/>
              </p:cNvGrpSpPr>
              <p:nvPr/>
            </p:nvGrpSpPr>
            <p:grpSpPr bwMode="auto">
              <a:xfrm>
                <a:off x="3698" y="2440"/>
                <a:ext cx="115" cy="230"/>
                <a:chOff x="3698" y="2440"/>
                <a:chExt cx="115" cy="230"/>
              </a:xfrm>
            </p:grpSpPr>
            <p:sp>
              <p:nvSpPr>
                <p:cNvPr id="93286" name="Arc 126"/>
                <p:cNvSpPr>
                  <a:spLocks/>
                </p:cNvSpPr>
                <p:nvPr/>
              </p:nvSpPr>
              <p:spPr bwMode="auto">
                <a:xfrm>
                  <a:off x="3698" y="2440"/>
                  <a:ext cx="115" cy="228"/>
                </a:xfrm>
                <a:custGeom>
                  <a:avLst/>
                  <a:gdLst>
                    <a:gd name="T0" fmla="*/ 0 w 21600"/>
                    <a:gd name="T1" fmla="*/ 0 h 41176"/>
                    <a:gd name="T2" fmla="*/ 0 w 21600"/>
                    <a:gd name="T3" fmla="*/ 0 h 41176"/>
                    <a:gd name="T4" fmla="*/ 0 w 21600"/>
                    <a:gd name="T5" fmla="*/ 0 h 41176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41176"/>
                    <a:gd name="T11" fmla="*/ 21600 w 21600"/>
                    <a:gd name="T12" fmla="*/ 41176 h 4117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41176" fill="none" extrusionOk="0">
                      <a:moveTo>
                        <a:pt x="-1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cubicBezTo>
                        <a:pt x="21600" y="29994"/>
                        <a:pt x="16736" y="37628"/>
                        <a:pt x="9129" y="41176"/>
                      </a:cubicBezTo>
                    </a:path>
                    <a:path w="21600" h="41176" stroke="0" extrusionOk="0">
                      <a:moveTo>
                        <a:pt x="-1" y="0"/>
                      </a:moveTo>
                      <a:cubicBezTo>
                        <a:pt x="11929" y="0"/>
                        <a:pt x="21600" y="9670"/>
                        <a:pt x="21600" y="21600"/>
                      </a:cubicBezTo>
                      <a:cubicBezTo>
                        <a:pt x="21600" y="29994"/>
                        <a:pt x="16736" y="37628"/>
                        <a:pt x="9129" y="41176"/>
                      </a:cubicBezTo>
                      <a:lnTo>
                        <a:pt x="0" y="21600"/>
                      </a:lnTo>
                      <a:lnTo>
                        <a:pt x="-1" y="0"/>
                      </a:lnTo>
                      <a:close/>
                    </a:path>
                  </a:pathLst>
                </a:custGeom>
                <a:solidFill>
                  <a:srgbClr val="777777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287" name="Freeform 127"/>
                <p:cNvSpPr>
                  <a:spLocks/>
                </p:cNvSpPr>
                <p:nvPr/>
              </p:nvSpPr>
              <p:spPr bwMode="auto">
                <a:xfrm>
                  <a:off x="3698" y="2440"/>
                  <a:ext cx="50" cy="230"/>
                </a:xfrm>
                <a:custGeom>
                  <a:avLst/>
                  <a:gdLst>
                    <a:gd name="T0" fmla="*/ 0 w 50"/>
                    <a:gd name="T1" fmla="*/ 0 h 230"/>
                    <a:gd name="T2" fmla="*/ 0 w 50"/>
                    <a:gd name="T3" fmla="*/ 120 h 230"/>
                    <a:gd name="T4" fmla="*/ 49 w 50"/>
                    <a:gd name="T5" fmla="*/ 229 h 230"/>
                    <a:gd name="T6" fmla="*/ 0 60000 65536"/>
                    <a:gd name="T7" fmla="*/ 0 60000 65536"/>
                    <a:gd name="T8" fmla="*/ 0 60000 65536"/>
                    <a:gd name="T9" fmla="*/ 0 w 50"/>
                    <a:gd name="T10" fmla="*/ 0 h 230"/>
                    <a:gd name="T11" fmla="*/ 50 w 50"/>
                    <a:gd name="T12" fmla="*/ 230 h 23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50" h="230">
                      <a:moveTo>
                        <a:pt x="0" y="0"/>
                      </a:moveTo>
                      <a:lnTo>
                        <a:pt x="0" y="120"/>
                      </a:lnTo>
                      <a:lnTo>
                        <a:pt x="49" y="229"/>
                      </a:lnTo>
                    </a:path>
                  </a:pathLst>
                </a:custGeom>
                <a:noFill/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3274" name="Group 128"/>
              <p:cNvGrpSpPr>
                <a:grpSpLocks/>
              </p:cNvGrpSpPr>
              <p:nvPr/>
            </p:nvGrpSpPr>
            <p:grpSpPr bwMode="auto">
              <a:xfrm>
                <a:off x="3587" y="2560"/>
                <a:ext cx="161" cy="120"/>
                <a:chOff x="3587" y="2560"/>
                <a:chExt cx="161" cy="120"/>
              </a:xfrm>
            </p:grpSpPr>
            <p:sp>
              <p:nvSpPr>
                <p:cNvPr id="93284" name="Arc 129"/>
                <p:cNvSpPr>
                  <a:spLocks/>
                </p:cNvSpPr>
                <p:nvPr/>
              </p:nvSpPr>
              <p:spPr bwMode="auto">
                <a:xfrm>
                  <a:off x="3587" y="2560"/>
                  <a:ext cx="160" cy="120"/>
                </a:xfrm>
                <a:custGeom>
                  <a:avLst/>
                  <a:gdLst>
                    <a:gd name="T0" fmla="*/ 0 w 30175"/>
                    <a:gd name="T1" fmla="*/ 0 h 21600"/>
                    <a:gd name="T2" fmla="*/ 0 w 30175"/>
                    <a:gd name="T3" fmla="*/ 0 h 21600"/>
                    <a:gd name="T4" fmla="*/ 0 w 30175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30175"/>
                    <a:gd name="T10" fmla="*/ 0 h 21600"/>
                    <a:gd name="T11" fmla="*/ 30175 w 30175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0175" h="21600" fill="none" extrusionOk="0">
                      <a:moveTo>
                        <a:pt x="30175" y="19576"/>
                      </a:moveTo>
                      <a:cubicBezTo>
                        <a:pt x="27316" y="20909"/>
                        <a:pt x="24200" y="21599"/>
                        <a:pt x="21046" y="21600"/>
                      </a:cubicBezTo>
                      <a:cubicBezTo>
                        <a:pt x="10988" y="21600"/>
                        <a:pt x="2262" y="14658"/>
                        <a:pt x="-1" y="4859"/>
                      </a:cubicBezTo>
                    </a:path>
                    <a:path w="30175" h="21600" stroke="0" extrusionOk="0">
                      <a:moveTo>
                        <a:pt x="30175" y="19576"/>
                      </a:moveTo>
                      <a:cubicBezTo>
                        <a:pt x="27316" y="20909"/>
                        <a:pt x="24200" y="21599"/>
                        <a:pt x="21046" y="21600"/>
                      </a:cubicBezTo>
                      <a:cubicBezTo>
                        <a:pt x="10988" y="21600"/>
                        <a:pt x="2262" y="14658"/>
                        <a:pt x="-1" y="4859"/>
                      </a:cubicBezTo>
                      <a:lnTo>
                        <a:pt x="21046" y="0"/>
                      </a:lnTo>
                      <a:lnTo>
                        <a:pt x="30175" y="19576"/>
                      </a:lnTo>
                      <a:close/>
                    </a:path>
                  </a:pathLst>
                </a:custGeom>
                <a:solidFill>
                  <a:srgbClr val="BBBBBB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285" name="Freeform 130"/>
                <p:cNvSpPr>
                  <a:spLocks/>
                </p:cNvSpPr>
                <p:nvPr/>
              </p:nvSpPr>
              <p:spPr bwMode="auto">
                <a:xfrm>
                  <a:off x="3587" y="2560"/>
                  <a:ext cx="161" cy="110"/>
                </a:xfrm>
                <a:custGeom>
                  <a:avLst/>
                  <a:gdLst>
                    <a:gd name="T0" fmla="*/ 160 w 161"/>
                    <a:gd name="T1" fmla="*/ 109 h 110"/>
                    <a:gd name="T2" fmla="*/ 111 w 161"/>
                    <a:gd name="T3" fmla="*/ 0 h 110"/>
                    <a:gd name="T4" fmla="*/ 0 w 161"/>
                    <a:gd name="T5" fmla="*/ 27 h 110"/>
                    <a:gd name="T6" fmla="*/ 0 60000 65536"/>
                    <a:gd name="T7" fmla="*/ 0 60000 65536"/>
                    <a:gd name="T8" fmla="*/ 0 60000 65536"/>
                    <a:gd name="T9" fmla="*/ 0 w 161"/>
                    <a:gd name="T10" fmla="*/ 0 h 110"/>
                    <a:gd name="T11" fmla="*/ 161 w 161"/>
                    <a:gd name="T12" fmla="*/ 110 h 11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1" h="110">
                      <a:moveTo>
                        <a:pt x="160" y="109"/>
                      </a:moveTo>
                      <a:lnTo>
                        <a:pt x="111" y="0"/>
                      </a:lnTo>
                      <a:lnTo>
                        <a:pt x="0" y="27"/>
                      </a:lnTo>
                    </a:path>
                  </a:pathLst>
                </a:custGeom>
                <a:noFill/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3275" name="Group 131"/>
              <p:cNvGrpSpPr>
                <a:grpSpLocks/>
              </p:cNvGrpSpPr>
              <p:nvPr/>
            </p:nvGrpSpPr>
            <p:grpSpPr bwMode="auto">
              <a:xfrm>
                <a:off x="3584" y="2486"/>
                <a:ext cx="115" cy="102"/>
                <a:chOff x="3584" y="2486"/>
                <a:chExt cx="115" cy="102"/>
              </a:xfrm>
            </p:grpSpPr>
            <p:sp>
              <p:nvSpPr>
                <p:cNvPr id="93282" name="Arc 132"/>
                <p:cNvSpPr>
                  <a:spLocks/>
                </p:cNvSpPr>
                <p:nvPr/>
              </p:nvSpPr>
              <p:spPr bwMode="auto">
                <a:xfrm>
                  <a:off x="3584" y="2486"/>
                  <a:ext cx="115" cy="101"/>
                </a:xfrm>
                <a:custGeom>
                  <a:avLst/>
                  <a:gdLst>
                    <a:gd name="T0" fmla="*/ 0 w 21600"/>
                    <a:gd name="T1" fmla="*/ 0 h 18157"/>
                    <a:gd name="T2" fmla="*/ 0 w 21600"/>
                    <a:gd name="T3" fmla="*/ 0 h 18157"/>
                    <a:gd name="T4" fmla="*/ 0 w 21600"/>
                    <a:gd name="T5" fmla="*/ 0 h 18157"/>
                    <a:gd name="T6" fmla="*/ 0 60000 65536"/>
                    <a:gd name="T7" fmla="*/ 0 60000 65536"/>
                    <a:gd name="T8" fmla="*/ 0 60000 65536"/>
                    <a:gd name="T9" fmla="*/ 0 w 21600"/>
                    <a:gd name="T10" fmla="*/ 0 h 18157"/>
                    <a:gd name="T11" fmla="*/ 21600 w 21600"/>
                    <a:gd name="T12" fmla="*/ 18157 h 18157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21600" h="18157" fill="none" extrusionOk="0">
                      <a:moveTo>
                        <a:pt x="553" y="18157"/>
                      </a:moveTo>
                      <a:cubicBezTo>
                        <a:pt x="185" y="16563"/>
                        <a:pt x="0" y="14933"/>
                        <a:pt x="0" y="13298"/>
                      </a:cubicBezTo>
                      <a:cubicBezTo>
                        <a:pt x="-1" y="8478"/>
                        <a:pt x="1611" y="3797"/>
                        <a:pt x="4578" y="-1"/>
                      </a:cubicBezTo>
                    </a:path>
                    <a:path w="21600" h="18157" stroke="0" extrusionOk="0">
                      <a:moveTo>
                        <a:pt x="553" y="18157"/>
                      </a:moveTo>
                      <a:cubicBezTo>
                        <a:pt x="185" y="16563"/>
                        <a:pt x="0" y="14933"/>
                        <a:pt x="0" y="13298"/>
                      </a:cubicBezTo>
                      <a:cubicBezTo>
                        <a:pt x="-1" y="8478"/>
                        <a:pt x="1611" y="3797"/>
                        <a:pt x="4578" y="-1"/>
                      </a:cubicBezTo>
                      <a:lnTo>
                        <a:pt x="21600" y="13298"/>
                      </a:lnTo>
                      <a:lnTo>
                        <a:pt x="553" y="181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283" name="Freeform 133"/>
                <p:cNvSpPr>
                  <a:spLocks/>
                </p:cNvSpPr>
                <p:nvPr/>
              </p:nvSpPr>
              <p:spPr bwMode="auto">
                <a:xfrm>
                  <a:off x="3587" y="2486"/>
                  <a:ext cx="112" cy="102"/>
                </a:xfrm>
                <a:custGeom>
                  <a:avLst/>
                  <a:gdLst>
                    <a:gd name="T0" fmla="*/ 0 w 112"/>
                    <a:gd name="T1" fmla="*/ 101 h 102"/>
                    <a:gd name="T2" fmla="*/ 111 w 112"/>
                    <a:gd name="T3" fmla="*/ 74 h 102"/>
                    <a:gd name="T4" fmla="*/ 21 w 112"/>
                    <a:gd name="T5" fmla="*/ 0 h 102"/>
                    <a:gd name="T6" fmla="*/ 0 60000 65536"/>
                    <a:gd name="T7" fmla="*/ 0 60000 65536"/>
                    <a:gd name="T8" fmla="*/ 0 60000 65536"/>
                    <a:gd name="T9" fmla="*/ 0 w 112"/>
                    <a:gd name="T10" fmla="*/ 0 h 102"/>
                    <a:gd name="T11" fmla="*/ 112 w 112"/>
                    <a:gd name="T12" fmla="*/ 102 h 102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12" h="102">
                      <a:moveTo>
                        <a:pt x="0" y="101"/>
                      </a:moveTo>
                      <a:lnTo>
                        <a:pt x="111" y="74"/>
                      </a:lnTo>
                      <a:lnTo>
                        <a:pt x="21" y="0"/>
                      </a:lnTo>
                    </a:path>
                  </a:pathLst>
                </a:custGeom>
                <a:noFill/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3276" name="Group 134"/>
              <p:cNvGrpSpPr>
                <a:grpSpLocks/>
              </p:cNvGrpSpPr>
              <p:nvPr/>
            </p:nvGrpSpPr>
            <p:grpSpPr bwMode="auto">
              <a:xfrm>
                <a:off x="3608" y="2447"/>
                <a:ext cx="91" cy="114"/>
                <a:chOff x="3608" y="2447"/>
                <a:chExt cx="91" cy="114"/>
              </a:xfrm>
            </p:grpSpPr>
            <p:sp>
              <p:nvSpPr>
                <p:cNvPr id="93280" name="Arc 135"/>
                <p:cNvSpPr>
                  <a:spLocks/>
                </p:cNvSpPr>
                <p:nvPr/>
              </p:nvSpPr>
              <p:spPr bwMode="auto">
                <a:xfrm>
                  <a:off x="3608" y="2447"/>
                  <a:ext cx="90" cy="113"/>
                </a:xfrm>
                <a:custGeom>
                  <a:avLst/>
                  <a:gdLst>
                    <a:gd name="T0" fmla="*/ 0 w 17021"/>
                    <a:gd name="T1" fmla="*/ 0 h 20423"/>
                    <a:gd name="T2" fmla="*/ 0 w 17021"/>
                    <a:gd name="T3" fmla="*/ 0 h 20423"/>
                    <a:gd name="T4" fmla="*/ 0 w 17021"/>
                    <a:gd name="T5" fmla="*/ 0 h 20423"/>
                    <a:gd name="T6" fmla="*/ 0 60000 65536"/>
                    <a:gd name="T7" fmla="*/ 0 60000 65536"/>
                    <a:gd name="T8" fmla="*/ 0 60000 65536"/>
                    <a:gd name="T9" fmla="*/ 0 w 17021"/>
                    <a:gd name="T10" fmla="*/ 0 h 20423"/>
                    <a:gd name="T11" fmla="*/ 17021 w 17021"/>
                    <a:gd name="T12" fmla="*/ 20423 h 20423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7021" h="20423" fill="none" extrusionOk="0">
                      <a:moveTo>
                        <a:pt x="-1" y="7124"/>
                      </a:moveTo>
                      <a:cubicBezTo>
                        <a:pt x="2570" y="3834"/>
                        <a:pt x="6040" y="1359"/>
                        <a:pt x="9988" y="-1"/>
                      </a:cubicBezTo>
                    </a:path>
                    <a:path w="17021" h="20423" stroke="0" extrusionOk="0">
                      <a:moveTo>
                        <a:pt x="-1" y="7124"/>
                      </a:moveTo>
                      <a:cubicBezTo>
                        <a:pt x="2570" y="3834"/>
                        <a:pt x="6040" y="1359"/>
                        <a:pt x="9988" y="-1"/>
                      </a:cubicBezTo>
                      <a:lnTo>
                        <a:pt x="17021" y="20423"/>
                      </a:lnTo>
                      <a:lnTo>
                        <a:pt x="-1" y="71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281" name="Freeform 136"/>
                <p:cNvSpPr>
                  <a:spLocks/>
                </p:cNvSpPr>
                <p:nvPr/>
              </p:nvSpPr>
              <p:spPr bwMode="auto">
                <a:xfrm>
                  <a:off x="3608" y="2447"/>
                  <a:ext cx="91" cy="114"/>
                </a:xfrm>
                <a:custGeom>
                  <a:avLst/>
                  <a:gdLst>
                    <a:gd name="T0" fmla="*/ 0 w 91"/>
                    <a:gd name="T1" fmla="*/ 39 h 114"/>
                    <a:gd name="T2" fmla="*/ 90 w 91"/>
                    <a:gd name="T3" fmla="*/ 113 h 114"/>
                    <a:gd name="T4" fmla="*/ 53 w 91"/>
                    <a:gd name="T5" fmla="*/ 0 h 114"/>
                    <a:gd name="T6" fmla="*/ 0 60000 65536"/>
                    <a:gd name="T7" fmla="*/ 0 60000 65536"/>
                    <a:gd name="T8" fmla="*/ 0 60000 65536"/>
                    <a:gd name="T9" fmla="*/ 0 w 91"/>
                    <a:gd name="T10" fmla="*/ 0 h 114"/>
                    <a:gd name="T11" fmla="*/ 91 w 91"/>
                    <a:gd name="T12" fmla="*/ 114 h 114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91" h="114">
                      <a:moveTo>
                        <a:pt x="0" y="39"/>
                      </a:moveTo>
                      <a:lnTo>
                        <a:pt x="90" y="113"/>
                      </a:lnTo>
                      <a:lnTo>
                        <a:pt x="53" y="0"/>
                      </a:lnTo>
                    </a:path>
                  </a:pathLst>
                </a:custGeom>
                <a:noFill/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  <p:grpSp>
            <p:nvGrpSpPr>
              <p:cNvPr id="93277" name="Group 137"/>
              <p:cNvGrpSpPr>
                <a:grpSpLocks/>
              </p:cNvGrpSpPr>
              <p:nvPr/>
            </p:nvGrpSpPr>
            <p:grpSpPr bwMode="auto">
              <a:xfrm>
                <a:off x="3661" y="2440"/>
                <a:ext cx="38" cy="121"/>
                <a:chOff x="3661" y="2440"/>
                <a:chExt cx="38" cy="121"/>
              </a:xfrm>
            </p:grpSpPr>
            <p:sp>
              <p:nvSpPr>
                <p:cNvPr id="93278" name="Arc 138"/>
                <p:cNvSpPr>
                  <a:spLocks/>
                </p:cNvSpPr>
                <p:nvPr/>
              </p:nvSpPr>
              <p:spPr bwMode="auto">
                <a:xfrm>
                  <a:off x="3661" y="2440"/>
                  <a:ext cx="37" cy="120"/>
                </a:xfrm>
                <a:custGeom>
                  <a:avLst/>
                  <a:gdLst>
                    <a:gd name="T0" fmla="*/ 0 w 7032"/>
                    <a:gd name="T1" fmla="*/ 0 h 21600"/>
                    <a:gd name="T2" fmla="*/ 0 w 7032"/>
                    <a:gd name="T3" fmla="*/ 0 h 21600"/>
                    <a:gd name="T4" fmla="*/ 0 w 7032"/>
                    <a:gd name="T5" fmla="*/ 0 h 21600"/>
                    <a:gd name="T6" fmla="*/ 0 60000 65536"/>
                    <a:gd name="T7" fmla="*/ 0 60000 65536"/>
                    <a:gd name="T8" fmla="*/ 0 60000 65536"/>
                    <a:gd name="T9" fmla="*/ 0 w 7032"/>
                    <a:gd name="T10" fmla="*/ 0 h 21600"/>
                    <a:gd name="T11" fmla="*/ 7032 w 7032"/>
                    <a:gd name="T12" fmla="*/ 21600 h 21600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7032" h="21600" fill="none" extrusionOk="0">
                      <a:moveTo>
                        <a:pt x="-1" y="1176"/>
                      </a:moveTo>
                      <a:cubicBezTo>
                        <a:pt x="2262" y="397"/>
                        <a:pt x="4638" y="0"/>
                        <a:pt x="7031" y="0"/>
                      </a:cubicBezTo>
                    </a:path>
                    <a:path w="7032" h="21600" stroke="0" extrusionOk="0">
                      <a:moveTo>
                        <a:pt x="-1" y="1176"/>
                      </a:moveTo>
                      <a:cubicBezTo>
                        <a:pt x="2262" y="397"/>
                        <a:pt x="4638" y="0"/>
                        <a:pt x="7031" y="0"/>
                      </a:cubicBezTo>
                      <a:lnTo>
                        <a:pt x="7032" y="21600"/>
                      </a:lnTo>
                      <a:lnTo>
                        <a:pt x="-1" y="11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1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  <p:sp>
              <p:nvSpPr>
                <p:cNvPr id="93279" name="Freeform 139"/>
                <p:cNvSpPr>
                  <a:spLocks/>
                </p:cNvSpPr>
                <p:nvPr/>
              </p:nvSpPr>
              <p:spPr bwMode="auto">
                <a:xfrm>
                  <a:off x="3661" y="2440"/>
                  <a:ext cx="38" cy="121"/>
                </a:xfrm>
                <a:custGeom>
                  <a:avLst/>
                  <a:gdLst>
                    <a:gd name="T0" fmla="*/ 0 w 38"/>
                    <a:gd name="T1" fmla="*/ 7 h 121"/>
                    <a:gd name="T2" fmla="*/ 37 w 38"/>
                    <a:gd name="T3" fmla="*/ 120 h 121"/>
                    <a:gd name="T4" fmla="*/ 37 w 38"/>
                    <a:gd name="T5" fmla="*/ 0 h 121"/>
                    <a:gd name="T6" fmla="*/ 0 60000 65536"/>
                    <a:gd name="T7" fmla="*/ 0 60000 65536"/>
                    <a:gd name="T8" fmla="*/ 0 60000 65536"/>
                    <a:gd name="T9" fmla="*/ 0 w 38"/>
                    <a:gd name="T10" fmla="*/ 0 h 121"/>
                    <a:gd name="T11" fmla="*/ 38 w 38"/>
                    <a:gd name="T12" fmla="*/ 121 h 121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38" h="121">
                      <a:moveTo>
                        <a:pt x="0" y="7"/>
                      </a:moveTo>
                      <a:lnTo>
                        <a:pt x="37" y="120"/>
                      </a:lnTo>
                      <a:lnTo>
                        <a:pt x="37" y="0"/>
                      </a:lnTo>
                    </a:path>
                  </a:pathLst>
                </a:custGeom>
                <a:noFill/>
                <a:ln w="3175" cap="flat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 wrap="none" anchor="ctr">
                  <a:spAutoFit/>
                </a:bodyPr>
                <a:lstStyle/>
                <a:p>
                  <a:endParaRPr lang="zh-CN" altLang="en-US"/>
                </a:p>
              </p:txBody>
            </p:sp>
          </p:grpSp>
        </p:grpSp>
        <p:sp>
          <p:nvSpPr>
            <p:cNvPr id="93264" name="Line 140"/>
            <p:cNvSpPr>
              <a:spLocks noChangeShapeType="1"/>
            </p:cNvSpPr>
            <p:nvPr/>
          </p:nvSpPr>
          <p:spPr bwMode="auto">
            <a:xfrm>
              <a:off x="3840" y="2503"/>
              <a:ext cx="66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5" name="Line 141"/>
            <p:cNvSpPr>
              <a:spLocks noChangeShapeType="1"/>
            </p:cNvSpPr>
            <p:nvPr/>
          </p:nvSpPr>
          <p:spPr bwMode="auto">
            <a:xfrm>
              <a:off x="3840" y="2526"/>
              <a:ext cx="61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6" name="Line 142"/>
            <p:cNvSpPr>
              <a:spLocks noChangeShapeType="1"/>
            </p:cNvSpPr>
            <p:nvPr/>
          </p:nvSpPr>
          <p:spPr bwMode="auto">
            <a:xfrm flipH="1">
              <a:off x="3540" y="2686"/>
              <a:ext cx="77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7" name="Line 143"/>
            <p:cNvSpPr>
              <a:spLocks noChangeShapeType="1"/>
            </p:cNvSpPr>
            <p:nvPr/>
          </p:nvSpPr>
          <p:spPr bwMode="auto">
            <a:xfrm flipH="1">
              <a:off x="3496" y="2549"/>
              <a:ext cx="60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8" name="Line 144"/>
            <p:cNvSpPr>
              <a:spLocks noChangeShapeType="1"/>
            </p:cNvSpPr>
            <p:nvPr/>
          </p:nvSpPr>
          <p:spPr bwMode="auto">
            <a:xfrm flipH="1">
              <a:off x="3546" y="2452"/>
              <a:ext cx="65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69" name="Line 145"/>
            <p:cNvSpPr>
              <a:spLocks noChangeShapeType="1"/>
            </p:cNvSpPr>
            <p:nvPr/>
          </p:nvSpPr>
          <p:spPr bwMode="auto">
            <a:xfrm>
              <a:off x="3496" y="2400"/>
              <a:ext cx="186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70" name="Line 146"/>
            <p:cNvSpPr>
              <a:spLocks noChangeShapeType="1"/>
            </p:cNvSpPr>
            <p:nvPr/>
          </p:nvSpPr>
          <p:spPr bwMode="auto">
            <a:xfrm>
              <a:off x="3677" y="2423"/>
              <a:ext cx="60" cy="0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3271" name="Freeform 147"/>
            <p:cNvSpPr>
              <a:spLocks/>
            </p:cNvSpPr>
            <p:nvPr/>
          </p:nvSpPr>
          <p:spPr bwMode="auto">
            <a:xfrm>
              <a:off x="3499" y="2700"/>
              <a:ext cx="367" cy="491"/>
            </a:xfrm>
            <a:custGeom>
              <a:avLst/>
              <a:gdLst>
                <a:gd name="T0" fmla="*/ 22 w 367"/>
                <a:gd name="T1" fmla="*/ 97 h 491"/>
                <a:gd name="T2" fmla="*/ 22 w 367"/>
                <a:gd name="T3" fmla="*/ 142 h 491"/>
                <a:gd name="T4" fmla="*/ 38 w 367"/>
                <a:gd name="T5" fmla="*/ 188 h 491"/>
                <a:gd name="T6" fmla="*/ 22 w 367"/>
                <a:gd name="T7" fmla="*/ 222 h 491"/>
                <a:gd name="T8" fmla="*/ 22 w 367"/>
                <a:gd name="T9" fmla="*/ 217 h 491"/>
                <a:gd name="T10" fmla="*/ 38 w 367"/>
                <a:gd name="T11" fmla="*/ 211 h 491"/>
                <a:gd name="T12" fmla="*/ 44 w 367"/>
                <a:gd name="T13" fmla="*/ 296 h 491"/>
                <a:gd name="T14" fmla="*/ 55 w 367"/>
                <a:gd name="T15" fmla="*/ 302 h 491"/>
                <a:gd name="T16" fmla="*/ 66 w 367"/>
                <a:gd name="T17" fmla="*/ 331 h 491"/>
                <a:gd name="T18" fmla="*/ 71 w 367"/>
                <a:gd name="T19" fmla="*/ 370 h 491"/>
                <a:gd name="T20" fmla="*/ 71 w 367"/>
                <a:gd name="T21" fmla="*/ 359 h 491"/>
                <a:gd name="T22" fmla="*/ 71 w 367"/>
                <a:gd name="T23" fmla="*/ 348 h 491"/>
                <a:gd name="T24" fmla="*/ 82 w 367"/>
                <a:gd name="T25" fmla="*/ 359 h 491"/>
                <a:gd name="T26" fmla="*/ 82 w 367"/>
                <a:gd name="T27" fmla="*/ 382 h 491"/>
                <a:gd name="T28" fmla="*/ 87 w 367"/>
                <a:gd name="T29" fmla="*/ 416 h 491"/>
                <a:gd name="T30" fmla="*/ 115 w 367"/>
                <a:gd name="T31" fmla="*/ 439 h 491"/>
                <a:gd name="T32" fmla="*/ 109 w 367"/>
                <a:gd name="T33" fmla="*/ 422 h 491"/>
                <a:gd name="T34" fmla="*/ 131 w 367"/>
                <a:gd name="T35" fmla="*/ 445 h 491"/>
                <a:gd name="T36" fmla="*/ 164 w 367"/>
                <a:gd name="T37" fmla="*/ 467 h 491"/>
                <a:gd name="T38" fmla="*/ 169 w 367"/>
                <a:gd name="T39" fmla="*/ 456 h 491"/>
                <a:gd name="T40" fmla="*/ 229 w 367"/>
                <a:gd name="T41" fmla="*/ 490 h 491"/>
                <a:gd name="T42" fmla="*/ 262 w 367"/>
                <a:gd name="T43" fmla="*/ 485 h 491"/>
                <a:gd name="T44" fmla="*/ 328 w 367"/>
                <a:gd name="T45" fmla="*/ 485 h 491"/>
                <a:gd name="T46" fmla="*/ 361 w 367"/>
                <a:gd name="T47" fmla="*/ 450 h 491"/>
                <a:gd name="T48" fmla="*/ 361 w 367"/>
                <a:gd name="T49" fmla="*/ 416 h 491"/>
                <a:gd name="T50" fmla="*/ 361 w 367"/>
                <a:gd name="T51" fmla="*/ 399 h 491"/>
                <a:gd name="T52" fmla="*/ 344 w 367"/>
                <a:gd name="T53" fmla="*/ 370 h 491"/>
                <a:gd name="T54" fmla="*/ 333 w 367"/>
                <a:gd name="T55" fmla="*/ 336 h 491"/>
                <a:gd name="T56" fmla="*/ 339 w 367"/>
                <a:gd name="T57" fmla="*/ 302 h 491"/>
                <a:gd name="T58" fmla="*/ 339 w 367"/>
                <a:gd name="T59" fmla="*/ 274 h 491"/>
                <a:gd name="T60" fmla="*/ 322 w 367"/>
                <a:gd name="T61" fmla="*/ 228 h 491"/>
                <a:gd name="T62" fmla="*/ 322 w 367"/>
                <a:gd name="T63" fmla="*/ 205 h 491"/>
                <a:gd name="T64" fmla="*/ 317 w 367"/>
                <a:gd name="T65" fmla="*/ 188 h 491"/>
                <a:gd name="T66" fmla="*/ 295 w 367"/>
                <a:gd name="T67" fmla="*/ 125 h 491"/>
                <a:gd name="T68" fmla="*/ 284 w 367"/>
                <a:gd name="T69" fmla="*/ 102 h 491"/>
                <a:gd name="T70" fmla="*/ 229 w 367"/>
                <a:gd name="T71" fmla="*/ 51 h 491"/>
                <a:gd name="T72" fmla="*/ 164 w 367"/>
                <a:gd name="T73" fmla="*/ 40 h 491"/>
                <a:gd name="T74" fmla="*/ 137 w 367"/>
                <a:gd name="T75" fmla="*/ 23 h 491"/>
                <a:gd name="T76" fmla="*/ 153 w 367"/>
                <a:gd name="T77" fmla="*/ 11 h 491"/>
                <a:gd name="T78" fmla="*/ 180 w 367"/>
                <a:gd name="T79" fmla="*/ 28 h 491"/>
                <a:gd name="T80" fmla="*/ 169 w 367"/>
                <a:gd name="T81" fmla="*/ 11 h 491"/>
                <a:gd name="T82" fmla="*/ 93 w 367"/>
                <a:gd name="T83" fmla="*/ 11 h 491"/>
                <a:gd name="T84" fmla="*/ 109 w 367"/>
                <a:gd name="T85" fmla="*/ 6 h 491"/>
                <a:gd name="T86" fmla="*/ 137 w 367"/>
                <a:gd name="T87" fmla="*/ 6 h 491"/>
                <a:gd name="T88" fmla="*/ 87 w 367"/>
                <a:gd name="T89" fmla="*/ 6 h 491"/>
                <a:gd name="T90" fmla="*/ 66 w 367"/>
                <a:gd name="T91" fmla="*/ 28 h 491"/>
                <a:gd name="T92" fmla="*/ 66 w 367"/>
                <a:gd name="T93" fmla="*/ 11 h 491"/>
                <a:gd name="T94" fmla="*/ 60 w 367"/>
                <a:gd name="T95" fmla="*/ 28 h 491"/>
                <a:gd name="T96" fmla="*/ 49 w 367"/>
                <a:gd name="T97" fmla="*/ 28 h 491"/>
                <a:gd name="T98" fmla="*/ 33 w 367"/>
                <a:gd name="T99" fmla="*/ 28 h 491"/>
                <a:gd name="T100" fmla="*/ 16 w 367"/>
                <a:gd name="T101" fmla="*/ 45 h 491"/>
                <a:gd name="T102" fmla="*/ 22 w 367"/>
                <a:gd name="T103" fmla="*/ 57 h 491"/>
                <a:gd name="T104" fmla="*/ 22 w 367"/>
                <a:gd name="T105" fmla="*/ 45 h 491"/>
                <a:gd name="T106" fmla="*/ 33 w 367"/>
                <a:gd name="T107" fmla="*/ 34 h 491"/>
                <a:gd name="T108" fmla="*/ 49 w 367"/>
                <a:gd name="T109" fmla="*/ 40 h 491"/>
                <a:gd name="T110" fmla="*/ 44 w 367"/>
                <a:gd name="T111" fmla="*/ 51 h 491"/>
                <a:gd name="T112" fmla="*/ 38 w 367"/>
                <a:gd name="T113" fmla="*/ 57 h 491"/>
                <a:gd name="T114" fmla="*/ 16 w 367"/>
                <a:gd name="T115" fmla="*/ 57 h 491"/>
                <a:gd name="T116" fmla="*/ 0 w 367"/>
                <a:gd name="T117" fmla="*/ 74 h 491"/>
                <a:gd name="T118" fmla="*/ 6 w 367"/>
                <a:gd name="T119" fmla="*/ 74 h 491"/>
                <a:gd name="T120" fmla="*/ 27 w 367"/>
                <a:gd name="T121" fmla="*/ 68 h 491"/>
                <a:gd name="T122" fmla="*/ 33 w 367"/>
                <a:gd name="T123" fmla="*/ 74 h 491"/>
                <a:gd name="T124" fmla="*/ 22 w 367"/>
                <a:gd name="T125" fmla="*/ 85 h 491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  <a:gd name="T189" fmla="*/ 0 w 367"/>
                <a:gd name="T190" fmla="*/ 0 h 491"/>
                <a:gd name="T191" fmla="*/ 367 w 367"/>
                <a:gd name="T192" fmla="*/ 491 h 491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T189" t="T190" r="T191" b="T192"/>
              <a:pathLst>
                <a:path w="367" h="491">
                  <a:moveTo>
                    <a:pt x="22" y="85"/>
                  </a:moveTo>
                  <a:lnTo>
                    <a:pt x="22" y="97"/>
                  </a:lnTo>
                  <a:lnTo>
                    <a:pt x="16" y="108"/>
                  </a:lnTo>
                  <a:lnTo>
                    <a:pt x="22" y="142"/>
                  </a:lnTo>
                  <a:lnTo>
                    <a:pt x="27" y="165"/>
                  </a:lnTo>
                  <a:lnTo>
                    <a:pt x="38" y="188"/>
                  </a:lnTo>
                  <a:lnTo>
                    <a:pt x="22" y="205"/>
                  </a:lnTo>
                  <a:lnTo>
                    <a:pt x="22" y="222"/>
                  </a:lnTo>
                  <a:lnTo>
                    <a:pt x="22" y="234"/>
                  </a:lnTo>
                  <a:lnTo>
                    <a:pt x="22" y="217"/>
                  </a:lnTo>
                  <a:lnTo>
                    <a:pt x="33" y="211"/>
                  </a:lnTo>
                  <a:lnTo>
                    <a:pt x="38" y="211"/>
                  </a:lnTo>
                  <a:lnTo>
                    <a:pt x="38" y="251"/>
                  </a:lnTo>
                  <a:lnTo>
                    <a:pt x="44" y="296"/>
                  </a:lnTo>
                  <a:lnTo>
                    <a:pt x="49" y="302"/>
                  </a:lnTo>
                  <a:lnTo>
                    <a:pt x="55" y="302"/>
                  </a:lnTo>
                  <a:lnTo>
                    <a:pt x="60" y="308"/>
                  </a:lnTo>
                  <a:lnTo>
                    <a:pt x="66" y="331"/>
                  </a:lnTo>
                  <a:lnTo>
                    <a:pt x="66" y="353"/>
                  </a:lnTo>
                  <a:lnTo>
                    <a:pt x="71" y="370"/>
                  </a:lnTo>
                  <a:lnTo>
                    <a:pt x="71" y="359"/>
                  </a:lnTo>
                  <a:lnTo>
                    <a:pt x="71" y="353"/>
                  </a:lnTo>
                  <a:lnTo>
                    <a:pt x="71" y="348"/>
                  </a:lnTo>
                  <a:lnTo>
                    <a:pt x="82" y="353"/>
                  </a:lnTo>
                  <a:lnTo>
                    <a:pt x="82" y="359"/>
                  </a:lnTo>
                  <a:lnTo>
                    <a:pt x="82" y="370"/>
                  </a:lnTo>
                  <a:lnTo>
                    <a:pt x="82" y="382"/>
                  </a:lnTo>
                  <a:lnTo>
                    <a:pt x="82" y="393"/>
                  </a:lnTo>
                  <a:lnTo>
                    <a:pt x="87" y="416"/>
                  </a:lnTo>
                  <a:lnTo>
                    <a:pt x="98" y="428"/>
                  </a:lnTo>
                  <a:lnTo>
                    <a:pt x="115" y="439"/>
                  </a:lnTo>
                  <a:lnTo>
                    <a:pt x="109" y="433"/>
                  </a:lnTo>
                  <a:lnTo>
                    <a:pt x="109" y="422"/>
                  </a:lnTo>
                  <a:lnTo>
                    <a:pt x="120" y="428"/>
                  </a:lnTo>
                  <a:lnTo>
                    <a:pt x="131" y="445"/>
                  </a:lnTo>
                  <a:lnTo>
                    <a:pt x="142" y="462"/>
                  </a:lnTo>
                  <a:lnTo>
                    <a:pt x="164" y="467"/>
                  </a:lnTo>
                  <a:lnTo>
                    <a:pt x="153" y="462"/>
                  </a:lnTo>
                  <a:lnTo>
                    <a:pt x="169" y="456"/>
                  </a:lnTo>
                  <a:lnTo>
                    <a:pt x="197" y="473"/>
                  </a:lnTo>
                  <a:lnTo>
                    <a:pt x="229" y="490"/>
                  </a:lnTo>
                  <a:lnTo>
                    <a:pt x="246" y="485"/>
                  </a:lnTo>
                  <a:lnTo>
                    <a:pt x="262" y="485"/>
                  </a:lnTo>
                  <a:lnTo>
                    <a:pt x="311" y="490"/>
                  </a:lnTo>
                  <a:lnTo>
                    <a:pt x="328" y="485"/>
                  </a:lnTo>
                  <a:lnTo>
                    <a:pt x="350" y="473"/>
                  </a:lnTo>
                  <a:lnTo>
                    <a:pt x="361" y="450"/>
                  </a:lnTo>
                  <a:lnTo>
                    <a:pt x="366" y="422"/>
                  </a:lnTo>
                  <a:lnTo>
                    <a:pt x="361" y="416"/>
                  </a:lnTo>
                  <a:lnTo>
                    <a:pt x="361" y="410"/>
                  </a:lnTo>
                  <a:lnTo>
                    <a:pt x="361" y="399"/>
                  </a:lnTo>
                  <a:lnTo>
                    <a:pt x="350" y="382"/>
                  </a:lnTo>
                  <a:lnTo>
                    <a:pt x="344" y="370"/>
                  </a:lnTo>
                  <a:lnTo>
                    <a:pt x="344" y="359"/>
                  </a:lnTo>
                  <a:lnTo>
                    <a:pt x="333" y="336"/>
                  </a:lnTo>
                  <a:lnTo>
                    <a:pt x="333" y="319"/>
                  </a:lnTo>
                  <a:lnTo>
                    <a:pt x="339" y="302"/>
                  </a:lnTo>
                  <a:lnTo>
                    <a:pt x="339" y="285"/>
                  </a:lnTo>
                  <a:lnTo>
                    <a:pt x="339" y="274"/>
                  </a:lnTo>
                  <a:lnTo>
                    <a:pt x="333" y="251"/>
                  </a:lnTo>
                  <a:lnTo>
                    <a:pt x="322" y="228"/>
                  </a:lnTo>
                  <a:lnTo>
                    <a:pt x="322" y="211"/>
                  </a:lnTo>
                  <a:lnTo>
                    <a:pt x="322" y="205"/>
                  </a:lnTo>
                  <a:lnTo>
                    <a:pt x="322" y="199"/>
                  </a:lnTo>
                  <a:lnTo>
                    <a:pt x="317" y="188"/>
                  </a:lnTo>
                  <a:lnTo>
                    <a:pt x="306" y="154"/>
                  </a:lnTo>
                  <a:lnTo>
                    <a:pt x="295" y="125"/>
                  </a:lnTo>
                  <a:lnTo>
                    <a:pt x="290" y="120"/>
                  </a:lnTo>
                  <a:lnTo>
                    <a:pt x="284" y="102"/>
                  </a:lnTo>
                  <a:lnTo>
                    <a:pt x="251" y="74"/>
                  </a:lnTo>
                  <a:lnTo>
                    <a:pt x="229" y="51"/>
                  </a:lnTo>
                  <a:lnTo>
                    <a:pt x="202" y="45"/>
                  </a:lnTo>
                  <a:lnTo>
                    <a:pt x="164" y="40"/>
                  </a:lnTo>
                  <a:lnTo>
                    <a:pt x="153" y="28"/>
                  </a:lnTo>
                  <a:lnTo>
                    <a:pt x="137" y="23"/>
                  </a:lnTo>
                  <a:lnTo>
                    <a:pt x="148" y="11"/>
                  </a:lnTo>
                  <a:lnTo>
                    <a:pt x="153" y="11"/>
                  </a:lnTo>
                  <a:lnTo>
                    <a:pt x="169" y="17"/>
                  </a:lnTo>
                  <a:lnTo>
                    <a:pt x="180" y="28"/>
                  </a:lnTo>
                  <a:lnTo>
                    <a:pt x="175" y="17"/>
                  </a:lnTo>
                  <a:lnTo>
                    <a:pt x="169" y="11"/>
                  </a:lnTo>
                  <a:lnTo>
                    <a:pt x="131" y="6"/>
                  </a:lnTo>
                  <a:lnTo>
                    <a:pt x="93" y="11"/>
                  </a:lnTo>
                  <a:lnTo>
                    <a:pt x="104" y="6"/>
                  </a:lnTo>
                  <a:lnTo>
                    <a:pt x="109" y="6"/>
                  </a:lnTo>
                  <a:lnTo>
                    <a:pt x="126" y="0"/>
                  </a:lnTo>
                  <a:lnTo>
                    <a:pt x="137" y="6"/>
                  </a:lnTo>
                  <a:lnTo>
                    <a:pt x="120" y="0"/>
                  </a:lnTo>
                  <a:lnTo>
                    <a:pt x="87" y="6"/>
                  </a:lnTo>
                  <a:lnTo>
                    <a:pt x="66" y="34"/>
                  </a:lnTo>
                  <a:lnTo>
                    <a:pt x="66" y="28"/>
                  </a:lnTo>
                  <a:lnTo>
                    <a:pt x="66" y="17"/>
                  </a:lnTo>
                  <a:lnTo>
                    <a:pt x="66" y="11"/>
                  </a:lnTo>
                  <a:lnTo>
                    <a:pt x="60" y="17"/>
                  </a:lnTo>
                  <a:lnTo>
                    <a:pt x="60" y="28"/>
                  </a:lnTo>
                  <a:lnTo>
                    <a:pt x="60" y="34"/>
                  </a:lnTo>
                  <a:lnTo>
                    <a:pt x="49" y="28"/>
                  </a:lnTo>
                  <a:lnTo>
                    <a:pt x="44" y="28"/>
                  </a:lnTo>
                  <a:lnTo>
                    <a:pt x="33" y="28"/>
                  </a:lnTo>
                  <a:lnTo>
                    <a:pt x="22" y="28"/>
                  </a:lnTo>
                  <a:lnTo>
                    <a:pt x="16" y="45"/>
                  </a:lnTo>
                  <a:lnTo>
                    <a:pt x="16" y="51"/>
                  </a:lnTo>
                  <a:lnTo>
                    <a:pt x="22" y="57"/>
                  </a:lnTo>
                  <a:lnTo>
                    <a:pt x="22" y="51"/>
                  </a:lnTo>
                  <a:lnTo>
                    <a:pt x="22" y="45"/>
                  </a:lnTo>
                  <a:lnTo>
                    <a:pt x="27" y="40"/>
                  </a:lnTo>
                  <a:lnTo>
                    <a:pt x="33" y="34"/>
                  </a:lnTo>
                  <a:lnTo>
                    <a:pt x="44" y="34"/>
                  </a:lnTo>
                  <a:lnTo>
                    <a:pt x="49" y="40"/>
                  </a:lnTo>
                  <a:lnTo>
                    <a:pt x="49" y="45"/>
                  </a:lnTo>
                  <a:lnTo>
                    <a:pt x="44" y="51"/>
                  </a:lnTo>
                  <a:lnTo>
                    <a:pt x="44" y="68"/>
                  </a:lnTo>
                  <a:lnTo>
                    <a:pt x="38" y="57"/>
                  </a:lnTo>
                  <a:lnTo>
                    <a:pt x="33" y="51"/>
                  </a:lnTo>
                  <a:lnTo>
                    <a:pt x="16" y="57"/>
                  </a:lnTo>
                  <a:lnTo>
                    <a:pt x="0" y="68"/>
                  </a:lnTo>
                  <a:lnTo>
                    <a:pt x="0" y="74"/>
                  </a:lnTo>
                  <a:lnTo>
                    <a:pt x="0" y="85"/>
                  </a:lnTo>
                  <a:lnTo>
                    <a:pt x="6" y="74"/>
                  </a:lnTo>
                  <a:lnTo>
                    <a:pt x="16" y="68"/>
                  </a:lnTo>
                  <a:lnTo>
                    <a:pt x="27" y="68"/>
                  </a:lnTo>
                  <a:lnTo>
                    <a:pt x="33" y="68"/>
                  </a:lnTo>
                  <a:lnTo>
                    <a:pt x="33" y="74"/>
                  </a:lnTo>
                  <a:lnTo>
                    <a:pt x="22" y="85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3186" name="矩形 11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209" name="Group 550"/>
          <p:cNvGrpSpPr>
            <a:grpSpLocks/>
          </p:cNvGrpSpPr>
          <p:nvPr/>
        </p:nvGrpSpPr>
        <p:grpSpPr bwMode="auto">
          <a:xfrm>
            <a:off x="179388" y="1052513"/>
            <a:ext cx="8704262" cy="5605462"/>
            <a:chOff x="2504" y="2384"/>
            <a:chExt cx="1726" cy="1006"/>
          </a:xfrm>
        </p:grpSpPr>
        <p:sp>
          <p:nvSpPr>
            <p:cNvPr id="94211" name="Rectangle 551" descr="深色下对角线"/>
            <p:cNvSpPr>
              <a:spLocks noChangeArrowheads="1"/>
            </p:cNvSpPr>
            <p:nvPr/>
          </p:nvSpPr>
          <p:spPr bwMode="auto">
            <a:xfrm>
              <a:off x="2507" y="3158"/>
              <a:ext cx="37" cy="67"/>
            </a:xfrm>
            <a:prstGeom prst="rect">
              <a:avLst/>
            </a:prstGeom>
            <a:solidFill>
              <a:srgbClr val="777777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4212" name="Freeform 552"/>
            <p:cNvSpPr>
              <a:spLocks/>
            </p:cNvSpPr>
            <p:nvPr/>
          </p:nvSpPr>
          <p:spPr bwMode="auto">
            <a:xfrm>
              <a:off x="3819" y="2719"/>
              <a:ext cx="30" cy="73"/>
            </a:xfrm>
            <a:custGeom>
              <a:avLst/>
              <a:gdLst>
                <a:gd name="T0" fmla="*/ 6 w 30"/>
                <a:gd name="T1" fmla="*/ 0 h 73"/>
                <a:gd name="T2" fmla="*/ 0 w 30"/>
                <a:gd name="T3" fmla="*/ 12 h 73"/>
                <a:gd name="T4" fmla="*/ 6 w 30"/>
                <a:gd name="T5" fmla="*/ 24 h 73"/>
                <a:gd name="T6" fmla="*/ 11 w 30"/>
                <a:gd name="T7" fmla="*/ 24 h 73"/>
                <a:gd name="T8" fmla="*/ 6 w 30"/>
                <a:gd name="T9" fmla="*/ 30 h 73"/>
                <a:gd name="T10" fmla="*/ 6 w 30"/>
                <a:gd name="T11" fmla="*/ 42 h 73"/>
                <a:gd name="T12" fmla="*/ 11 w 30"/>
                <a:gd name="T13" fmla="*/ 48 h 73"/>
                <a:gd name="T14" fmla="*/ 11 w 30"/>
                <a:gd name="T15" fmla="*/ 54 h 73"/>
                <a:gd name="T16" fmla="*/ 17 w 30"/>
                <a:gd name="T17" fmla="*/ 66 h 73"/>
                <a:gd name="T18" fmla="*/ 23 w 30"/>
                <a:gd name="T19" fmla="*/ 72 h 73"/>
                <a:gd name="T20" fmla="*/ 23 w 30"/>
                <a:gd name="T21" fmla="*/ 48 h 73"/>
                <a:gd name="T22" fmla="*/ 29 w 30"/>
                <a:gd name="T23" fmla="*/ 30 h 73"/>
                <a:gd name="T24" fmla="*/ 17 w 30"/>
                <a:gd name="T25" fmla="*/ 6 h 73"/>
                <a:gd name="T26" fmla="*/ 6 w 30"/>
                <a:gd name="T27" fmla="*/ 0 h 73"/>
                <a:gd name="T28" fmla="*/ 6 w 30"/>
                <a:gd name="T29" fmla="*/ 0 h 73"/>
                <a:gd name="T30" fmla="*/ 6 w 30"/>
                <a:gd name="T31" fmla="*/ 0 h 7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30"/>
                <a:gd name="T49" fmla="*/ 0 h 73"/>
                <a:gd name="T50" fmla="*/ 30 w 30"/>
                <a:gd name="T51" fmla="*/ 73 h 7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30" h="73">
                  <a:moveTo>
                    <a:pt x="6" y="0"/>
                  </a:moveTo>
                  <a:lnTo>
                    <a:pt x="0" y="12"/>
                  </a:lnTo>
                  <a:lnTo>
                    <a:pt x="6" y="24"/>
                  </a:lnTo>
                  <a:lnTo>
                    <a:pt x="11" y="24"/>
                  </a:lnTo>
                  <a:lnTo>
                    <a:pt x="6" y="30"/>
                  </a:lnTo>
                  <a:lnTo>
                    <a:pt x="6" y="42"/>
                  </a:lnTo>
                  <a:lnTo>
                    <a:pt x="11" y="48"/>
                  </a:lnTo>
                  <a:lnTo>
                    <a:pt x="11" y="54"/>
                  </a:lnTo>
                  <a:lnTo>
                    <a:pt x="17" y="66"/>
                  </a:lnTo>
                  <a:lnTo>
                    <a:pt x="23" y="72"/>
                  </a:lnTo>
                  <a:lnTo>
                    <a:pt x="23" y="48"/>
                  </a:lnTo>
                  <a:lnTo>
                    <a:pt x="29" y="30"/>
                  </a:lnTo>
                  <a:lnTo>
                    <a:pt x="17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3" name="Freeform 553"/>
            <p:cNvSpPr>
              <a:spLocks/>
            </p:cNvSpPr>
            <p:nvPr/>
          </p:nvSpPr>
          <p:spPr bwMode="auto">
            <a:xfrm>
              <a:off x="2611" y="2898"/>
              <a:ext cx="471" cy="438"/>
            </a:xfrm>
            <a:custGeom>
              <a:avLst/>
              <a:gdLst>
                <a:gd name="T0" fmla="*/ 149 w 471"/>
                <a:gd name="T1" fmla="*/ 0 h 438"/>
                <a:gd name="T2" fmla="*/ 149 w 471"/>
                <a:gd name="T3" fmla="*/ 18 h 438"/>
                <a:gd name="T4" fmla="*/ 137 w 471"/>
                <a:gd name="T5" fmla="*/ 42 h 438"/>
                <a:gd name="T6" fmla="*/ 113 w 471"/>
                <a:gd name="T7" fmla="*/ 114 h 438"/>
                <a:gd name="T8" fmla="*/ 101 w 471"/>
                <a:gd name="T9" fmla="*/ 126 h 438"/>
                <a:gd name="T10" fmla="*/ 36 w 471"/>
                <a:gd name="T11" fmla="*/ 144 h 438"/>
                <a:gd name="T12" fmla="*/ 18 w 471"/>
                <a:gd name="T13" fmla="*/ 162 h 438"/>
                <a:gd name="T14" fmla="*/ 0 w 471"/>
                <a:gd name="T15" fmla="*/ 186 h 438"/>
                <a:gd name="T16" fmla="*/ 18 w 471"/>
                <a:gd name="T17" fmla="*/ 210 h 438"/>
                <a:gd name="T18" fmla="*/ 18 w 471"/>
                <a:gd name="T19" fmla="*/ 216 h 438"/>
                <a:gd name="T20" fmla="*/ 42 w 471"/>
                <a:gd name="T21" fmla="*/ 240 h 438"/>
                <a:gd name="T22" fmla="*/ 42 w 471"/>
                <a:gd name="T23" fmla="*/ 246 h 438"/>
                <a:gd name="T24" fmla="*/ 48 w 471"/>
                <a:gd name="T25" fmla="*/ 252 h 438"/>
                <a:gd name="T26" fmla="*/ 125 w 471"/>
                <a:gd name="T27" fmla="*/ 306 h 438"/>
                <a:gd name="T28" fmla="*/ 161 w 471"/>
                <a:gd name="T29" fmla="*/ 359 h 438"/>
                <a:gd name="T30" fmla="*/ 184 w 471"/>
                <a:gd name="T31" fmla="*/ 371 h 438"/>
                <a:gd name="T32" fmla="*/ 202 w 471"/>
                <a:gd name="T33" fmla="*/ 407 h 438"/>
                <a:gd name="T34" fmla="*/ 220 w 471"/>
                <a:gd name="T35" fmla="*/ 407 h 438"/>
                <a:gd name="T36" fmla="*/ 232 w 471"/>
                <a:gd name="T37" fmla="*/ 437 h 438"/>
                <a:gd name="T38" fmla="*/ 262 w 471"/>
                <a:gd name="T39" fmla="*/ 431 h 438"/>
                <a:gd name="T40" fmla="*/ 268 w 471"/>
                <a:gd name="T41" fmla="*/ 425 h 438"/>
                <a:gd name="T42" fmla="*/ 297 w 471"/>
                <a:gd name="T43" fmla="*/ 425 h 438"/>
                <a:gd name="T44" fmla="*/ 309 w 471"/>
                <a:gd name="T45" fmla="*/ 419 h 438"/>
                <a:gd name="T46" fmla="*/ 339 w 471"/>
                <a:gd name="T47" fmla="*/ 407 h 438"/>
                <a:gd name="T48" fmla="*/ 363 w 471"/>
                <a:gd name="T49" fmla="*/ 401 h 438"/>
                <a:gd name="T50" fmla="*/ 381 w 471"/>
                <a:gd name="T51" fmla="*/ 401 h 438"/>
                <a:gd name="T52" fmla="*/ 399 w 471"/>
                <a:gd name="T53" fmla="*/ 395 h 438"/>
                <a:gd name="T54" fmla="*/ 411 w 471"/>
                <a:gd name="T55" fmla="*/ 389 h 438"/>
                <a:gd name="T56" fmla="*/ 422 w 471"/>
                <a:gd name="T57" fmla="*/ 383 h 438"/>
                <a:gd name="T58" fmla="*/ 440 w 471"/>
                <a:gd name="T59" fmla="*/ 377 h 438"/>
                <a:gd name="T60" fmla="*/ 446 w 471"/>
                <a:gd name="T61" fmla="*/ 377 h 438"/>
                <a:gd name="T62" fmla="*/ 458 w 471"/>
                <a:gd name="T63" fmla="*/ 377 h 438"/>
                <a:gd name="T64" fmla="*/ 470 w 471"/>
                <a:gd name="T65" fmla="*/ 359 h 438"/>
                <a:gd name="T66" fmla="*/ 470 w 471"/>
                <a:gd name="T67" fmla="*/ 341 h 438"/>
                <a:gd name="T68" fmla="*/ 458 w 471"/>
                <a:gd name="T69" fmla="*/ 329 h 438"/>
                <a:gd name="T70" fmla="*/ 446 w 471"/>
                <a:gd name="T71" fmla="*/ 306 h 438"/>
                <a:gd name="T72" fmla="*/ 434 w 471"/>
                <a:gd name="T73" fmla="*/ 300 h 438"/>
                <a:gd name="T74" fmla="*/ 381 w 471"/>
                <a:gd name="T75" fmla="*/ 312 h 438"/>
                <a:gd name="T76" fmla="*/ 375 w 471"/>
                <a:gd name="T77" fmla="*/ 306 h 438"/>
                <a:gd name="T78" fmla="*/ 339 w 471"/>
                <a:gd name="T79" fmla="*/ 306 h 438"/>
                <a:gd name="T80" fmla="*/ 339 w 471"/>
                <a:gd name="T81" fmla="*/ 318 h 438"/>
                <a:gd name="T82" fmla="*/ 268 w 471"/>
                <a:gd name="T83" fmla="*/ 312 h 438"/>
                <a:gd name="T84" fmla="*/ 268 w 471"/>
                <a:gd name="T85" fmla="*/ 323 h 438"/>
                <a:gd name="T86" fmla="*/ 232 w 471"/>
                <a:gd name="T87" fmla="*/ 306 h 438"/>
                <a:gd name="T88" fmla="*/ 208 w 471"/>
                <a:gd name="T89" fmla="*/ 276 h 438"/>
                <a:gd name="T90" fmla="*/ 208 w 471"/>
                <a:gd name="T91" fmla="*/ 240 h 438"/>
                <a:gd name="T92" fmla="*/ 208 w 471"/>
                <a:gd name="T93" fmla="*/ 204 h 438"/>
                <a:gd name="T94" fmla="*/ 208 w 471"/>
                <a:gd name="T95" fmla="*/ 168 h 438"/>
                <a:gd name="T96" fmla="*/ 208 w 471"/>
                <a:gd name="T97" fmla="*/ 144 h 438"/>
                <a:gd name="T98" fmla="*/ 196 w 471"/>
                <a:gd name="T99" fmla="*/ 120 h 438"/>
                <a:gd name="T100" fmla="*/ 173 w 471"/>
                <a:gd name="T101" fmla="*/ 60 h 438"/>
                <a:gd name="T102" fmla="*/ 149 w 471"/>
                <a:gd name="T103" fmla="*/ 0 h 438"/>
                <a:gd name="T104" fmla="*/ 149 w 471"/>
                <a:gd name="T105" fmla="*/ 0 h 43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71"/>
                <a:gd name="T160" fmla="*/ 0 h 438"/>
                <a:gd name="T161" fmla="*/ 471 w 471"/>
                <a:gd name="T162" fmla="*/ 438 h 43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71" h="438">
                  <a:moveTo>
                    <a:pt x="149" y="0"/>
                  </a:moveTo>
                  <a:lnTo>
                    <a:pt x="149" y="18"/>
                  </a:lnTo>
                  <a:lnTo>
                    <a:pt x="137" y="42"/>
                  </a:lnTo>
                  <a:lnTo>
                    <a:pt x="113" y="114"/>
                  </a:lnTo>
                  <a:lnTo>
                    <a:pt x="101" y="126"/>
                  </a:lnTo>
                  <a:lnTo>
                    <a:pt x="36" y="144"/>
                  </a:lnTo>
                  <a:lnTo>
                    <a:pt x="18" y="162"/>
                  </a:lnTo>
                  <a:lnTo>
                    <a:pt x="0" y="186"/>
                  </a:lnTo>
                  <a:lnTo>
                    <a:pt x="18" y="210"/>
                  </a:lnTo>
                  <a:lnTo>
                    <a:pt x="18" y="216"/>
                  </a:lnTo>
                  <a:lnTo>
                    <a:pt x="42" y="240"/>
                  </a:lnTo>
                  <a:lnTo>
                    <a:pt x="42" y="246"/>
                  </a:lnTo>
                  <a:lnTo>
                    <a:pt x="48" y="252"/>
                  </a:lnTo>
                  <a:lnTo>
                    <a:pt x="125" y="306"/>
                  </a:lnTo>
                  <a:lnTo>
                    <a:pt x="161" y="359"/>
                  </a:lnTo>
                  <a:lnTo>
                    <a:pt x="184" y="371"/>
                  </a:lnTo>
                  <a:lnTo>
                    <a:pt x="202" y="407"/>
                  </a:lnTo>
                  <a:lnTo>
                    <a:pt x="220" y="407"/>
                  </a:lnTo>
                  <a:lnTo>
                    <a:pt x="232" y="437"/>
                  </a:lnTo>
                  <a:lnTo>
                    <a:pt x="262" y="431"/>
                  </a:lnTo>
                  <a:lnTo>
                    <a:pt x="268" y="425"/>
                  </a:lnTo>
                  <a:lnTo>
                    <a:pt x="297" y="425"/>
                  </a:lnTo>
                  <a:lnTo>
                    <a:pt x="309" y="419"/>
                  </a:lnTo>
                  <a:lnTo>
                    <a:pt x="339" y="407"/>
                  </a:lnTo>
                  <a:lnTo>
                    <a:pt x="363" y="401"/>
                  </a:lnTo>
                  <a:lnTo>
                    <a:pt x="381" y="401"/>
                  </a:lnTo>
                  <a:lnTo>
                    <a:pt x="399" y="395"/>
                  </a:lnTo>
                  <a:lnTo>
                    <a:pt x="411" y="389"/>
                  </a:lnTo>
                  <a:lnTo>
                    <a:pt x="422" y="383"/>
                  </a:lnTo>
                  <a:lnTo>
                    <a:pt x="440" y="377"/>
                  </a:lnTo>
                  <a:lnTo>
                    <a:pt x="446" y="377"/>
                  </a:lnTo>
                  <a:lnTo>
                    <a:pt x="458" y="377"/>
                  </a:lnTo>
                  <a:lnTo>
                    <a:pt x="470" y="359"/>
                  </a:lnTo>
                  <a:lnTo>
                    <a:pt x="470" y="341"/>
                  </a:lnTo>
                  <a:lnTo>
                    <a:pt x="458" y="329"/>
                  </a:lnTo>
                  <a:lnTo>
                    <a:pt x="446" y="306"/>
                  </a:lnTo>
                  <a:lnTo>
                    <a:pt x="434" y="300"/>
                  </a:lnTo>
                  <a:lnTo>
                    <a:pt x="381" y="312"/>
                  </a:lnTo>
                  <a:lnTo>
                    <a:pt x="375" y="306"/>
                  </a:lnTo>
                  <a:lnTo>
                    <a:pt x="339" y="306"/>
                  </a:lnTo>
                  <a:lnTo>
                    <a:pt x="339" y="318"/>
                  </a:lnTo>
                  <a:lnTo>
                    <a:pt x="268" y="312"/>
                  </a:lnTo>
                  <a:lnTo>
                    <a:pt x="268" y="323"/>
                  </a:lnTo>
                  <a:lnTo>
                    <a:pt x="232" y="306"/>
                  </a:lnTo>
                  <a:lnTo>
                    <a:pt x="208" y="276"/>
                  </a:lnTo>
                  <a:lnTo>
                    <a:pt x="208" y="240"/>
                  </a:lnTo>
                  <a:lnTo>
                    <a:pt x="208" y="204"/>
                  </a:lnTo>
                  <a:lnTo>
                    <a:pt x="208" y="168"/>
                  </a:lnTo>
                  <a:lnTo>
                    <a:pt x="208" y="144"/>
                  </a:lnTo>
                  <a:lnTo>
                    <a:pt x="196" y="120"/>
                  </a:lnTo>
                  <a:lnTo>
                    <a:pt x="173" y="60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4" name="Freeform 554"/>
            <p:cNvSpPr>
              <a:spLocks/>
            </p:cNvSpPr>
            <p:nvPr/>
          </p:nvSpPr>
          <p:spPr bwMode="auto">
            <a:xfrm>
              <a:off x="2801" y="2749"/>
              <a:ext cx="275" cy="342"/>
            </a:xfrm>
            <a:custGeom>
              <a:avLst/>
              <a:gdLst>
                <a:gd name="T0" fmla="*/ 119 w 275"/>
                <a:gd name="T1" fmla="*/ 18 h 342"/>
                <a:gd name="T2" fmla="*/ 119 w 275"/>
                <a:gd name="T3" fmla="*/ 36 h 342"/>
                <a:gd name="T4" fmla="*/ 102 w 275"/>
                <a:gd name="T5" fmla="*/ 72 h 342"/>
                <a:gd name="T6" fmla="*/ 84 w 275"/>
                <a:gd name="T7" fmla="*/ 120 h 342"/>
                <a:gd name="T8" fmla="*/ 72 w 275"/>
                <a:gd name="T9" fmla="*/ 120 h 342"/>
                <a:gd name="T10" fmla="*/ 30 w 275"/>
                <a:gd name="T11" fmla="*/ 114 h 342"/>
                <a:gd name="T12" fmla="*/ 0 w 275"/>
                <a:gd name="T13" fmla="*/ 143 h 342"/>
                <a:gd name="T14" fmla="*/ 12 w 275"/>
                <a:gd name="T15" fmla="*/ 149 h 342"/>
                <a:gd name="T16" fmla="*/ 6 w 275"/>
                <a:gd name="T17" fmla="*/ 167 h 342"/>
                <a:gd name="T18" fmla="*/ 24 w 275"/>
                <a:gd name="T19" fmla="*/ 203 h 342"/>
                <a:gd name="T20" fmla="*/ 36 w 275"/>
                <a:gd name="T21" fmla="*/ 257 h 342"/>
                <a:gd name="T22" fmla="*/ 72 w 275"/>
                <a:gd name="T23" fmla="*/ 299 h 342"/>
                <a:gd name="T24" fmla="*/ 66 w 275"/>
                <a:gd name="T25" fmla="*/ 311 h 342"/>
                <a:gd name="T26" fmla="*/ 84 w 275"/>
                <a:gd name="T27" fmla="*/ 311 h 342"/>
                <a:gd name="T28" fmla="*/ 84 w 275"/>
                <a:gd name="T29" fmla="*/ 341 h 342"/>
                <a:gd name="T30" fmla="*/ 113 w 275"/>
                <a:gd name="T31" fmla="*/ 311 h 342"/>
                <a:gd name="T32" fmla="*/ 137 w 275"/>
                <a:gd name="T33" fmla="*/ 335 h 342"/>
                <a:gd name="T34" fmla="*/ 185 w 275"/>
                <a:gd name="T35" fmla="*/ 323 h 342"/>
                <a:gd name="T36" fmla="*/ 197 w 275"/>
                <a:gd name="T37" fmla="*/ 323 h 342"/>
                <a:gd name="T38" fmla="*/ 262 w 275"/>
                <a:gd name="T39" fmla="*/ 305 h 342"/>
                <a:gd name="T40" fmla="*/ 268 w 275"/>
                <a:gd name="T41" fmla="*/ 299 h 342"/>
                <a:gd name="T42" fmla="*/ 268 w 275"/>
                <a:gd name="T43" fmla="*/ 293 h 342"/>
                <a:gd name="T44" fmla="*/ 274 w 275"/>
                <a:gd name="T45" fmla="*/ 275 h 342"/>
                <a:gd name="T46" fmla="*/ 268 w 275"/>
                <a:gd name="T47" fmla="*/ 257 h 342"/>
                <a:gd name="T48" fmla="*/ 244 w 275"/>
                <a:gd name="T49" fmla="*/ 245 h 342"/>
                <a:gd name="T50" fmla="*/ 226 w 275"/>
                <a:gd name="T51" fmla="*/ 239 h 342"/>
                <a:gd name="T52" fmla="*/ 238 w 275"/>
                <a:gd name="T53" fmla="*/ 179 h 342"/>
                <a:gd name="T54" fmla="*/ 232 w 275"/>
                <a:gd name="T55" fmla="*/ 114 h 342"/>
                <a:gd name="T56" fmla="*/ 215 w 275"/>
                <a:gd name="T57" fmla="*/ 78 h 342"/>
                <a:gd name="T58" fmla="*/ 221 w 275"/>
                <a:gd name="T59" fmla="*/ 48 h 342"/>
                <a:gd name="T60" fmla="*/ 215 w 275"/>
                <a:gd name="T61" fmla="*/ 48 h 342"/>
                <a:gd name="T62" fmla="*/ 167 w 275"/>
                <a:gd name="T63" fmla="*/ 12 h 342"/>
                <a:gd name="T64" fmla="*/ 161 w 275"/>
                <a:gd name="T65" fmla="*/ 0 h 342"/>
                <a:gd name="T66" fmla="*/ 143 w 275"/>
                <a:gd name="T67" fmla="*/ 0 h 342"/>
                <a:gd name="T68" fmla="*/ 137 w 275"/>
                <a:gd name="T69" fmla="*/ 6 h 342"/>
                <a:gd name="T70" fmla="*/ 119 w 275"/>
                <a:gd name="T71" fmla="*/ 18 h 342"/>
                <a:gd name="T72" fmla="*/ 119 w 275"/>
                <a:gd name="T73" fmla="*/ 18 h 34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275"/>
                <a:gd name="T112" fmla="*/ 0 h 342"/>
                <a:gd name="T113" fmla="*/ 275 w 275"/>
                <a:gd name="T114" fmla="*/ 342 h 342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275" h="342">
                  <a:moveTo>
                    <a:pt x="119" y="18"/>
                  </a:moveTo>
                  <a:lnTo>
                    <a:pt x="119" y="36"/>
                  </a:lnTo>
                  <a:lnTo>
                    <a:pt x="102" y="72"/>
                  </a:lnTo>
                  <a:lnTo>
                    <a:pt x="84" y="120"/>
                  </a:lnTo>
                  <a:lnTo>
                    <a:pt x="72" y="120"/>
                  </a:lnTo>
                  <a:lnTo>
                    <a:pt x="30" y="114"/>
                  </a:lnTo>
                  <a:lnTo>
                    <a:pt x="0" y="143"/>
                  </a:lnTo>
                  <a:lnTo>
                    <a:pt x="12" y="149"/>
                  </a:lnTo>
                  <a:lnTo>
                    <a:pt x="6" y="167"/>
                  </a:lnTo>
                  <a:lnTo>
                    <a:pt x="24" y="203"/>
                  </a:lnTo>
                  <a:lnTo>
                    <a:pt x="36" y="257"/>
                  </a:lnTo>
                  <a:lnTo>
                    <a:pt x="72" y="299"/>
                  </a:lnTo>
                  <a:lnTo>
                    <a:pt x="66" y="311"/>
                  </a:lnTo>
                  <a:lnTo>
                    <a:pt x="84" y="311"/>
                  </a:lnTo>
                  <a:lnTo>
                    <a:pt x="84" y="341"/>
                  </a:lnTo>
                  <a:lnTo>
                    <a:pt x="113" y="311"/>
                  </a:lnTo>
                  <a:lnTo>
                    <a:pt x="137" y="335"/>
                  </a:lnTo>
                  <a:lnTo>
                    <a:pt x="185" y="323"/>
                  </a:lnTo>
                  <a:lnTo>
                    <a:pt x="197" y="323"/>
                  </a:lnTo>
                  <a:lnTo>
                    <a:pt x="262" y="305"/>
                  </a:lnTo>
                  <a:lnTo>
                    <a:pt x="268" y="299"/>
                  </a:lnTo>
                  <a:lnTo>
                    <a:pt x="268" y="293"/>
                  </a:lnTo>
                  <a:lnTo>
                    <a:pt x="274" y="275"/>
                  </a:lnTo>
                  <a:lnTo>
                    <a:pt x="268" y="257"/>
                  </a:lnTo>
                  <a:lnTo>
                    <a:pt x="244" y="245"/>
                  </a:lnTo>
                  <a:lnTo>
                    <a:pt x="226" y="239"/>
                  </a:lnTo>
                  <a:lnTo>
                    <a:pt x="238" y="179"/>
                  </a:lnTo>
                  <a:lnTo>
                    <a:pt x="232" y="114"/>
                  </a:lnTo>
                  <a:lnTo>
                    <a:pt x="215" y="78"/>
                  </a:lnTo>
                  <a:lnTo>
                    <a:pt x="221" y="48"/>
                  </a:lnTo>
                  <a:lnTo>
                    <a:pt x="215" y="48"/>
                  </a:lnTo>
                  <a:lnTo>
                    <a:pt x="167" y="12"/>
                  </a:lnTo>
                  <a:lnTo>
                    <a:pt x="161" y="0"/>
                  </a:lnTo>
                  <a:lnTo>
                    <a:pt x="143" y="0"/>
                  </a:lnTo>
                  <a:lnTo>
                    <a:pt x="137" y="6"/>
                  </a:lnTo>
                  <a:lnTo>
                    <a:pt x="119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5" name="Freeform 555"/>
            <p:cNvSpPr>
              <a:spLocks/>
            </p:cNvSpPr>
            <p:nvPr/>
          </p:nvSpPr>
          <p:spPr bwMode="auto">
            <a:xfrm>
              <a:off x="3081" y="2970"/>
              <a:ext cx="162" cy="73"/>
            </a:xfrm>
            <a:custGeom>
              <a:avLst/>
              <a:gdLst>
                <a:gd name="T0" fmla="*/ 119 w 162"/>
                <a:gd name="T1" fmla="*/ 36 h 73"/>
                <a:gd name="T2" fmla="*/ 119 w 162"/>
                <a:gd name="T3" fmla="*/ 42 h 73"/>
                <a:gd name="T4" fmla="*/ 119 w 162"/>
                <a:gd name="T5" fmla="*/ 48 h 73"/>
                <a:gd name="T6" fmla="*/ 113 w 162"/>
                <a:gd name="T7" fmla="*/ 48 h 73"/>
                <a:gd name="T8" fmla="*/ 113 w 162"/>
                <a:gd name="T9" fmla="*/ 54 h 73"/>
                <a:gd name="T10" fmla="*/ 113 w 162"/>
                <a:gd name="T11" fmla="*/ 60 h 73"/>
                <a:gd name="T12" fmla="*/ 119 w 162"/>
                <a:gd name="T13" fmla="*/ 66 h 73"/>
                <a:gd name="T14" fmla="*/ 131 w 162"/>
                <a:gd name="T15" fmla="*/ 72 h 73"/>
                <a:gd name="T16" fmla="*/ 143 w 162"/>
                <a:gd name="T17" fmla="*/ 72 h 73"/>
                <a:gd name="T18" fmla="*/ 149 w 162"/>
                <a:gd name="T19" fmla="*/ 66 h 73"/>
                <a:gd name="T20" fmla="*/ 155 w 162"/>
                <a:gd name="T21" fmla="*/ 66 h 73"/>
                <a:gd name="T22" fmla="*/ 161 w 162"/>
                <a:gd name="T23" fmla="*/ 48 h 73"/>
                <a:gd name="T24" fmla="*/ 155 w 162"/>
                <a:gd name="T25" fmla="*/ 30 h 73"/>
                <a:gd name="T26" fmla="*/ 149 w 162"/>
                <a:gd name="T27" fmla="*/ 18 h 73"/>
                <a:gd name="T28" fmla="*/ 143 w 162"/>
                <a:gd name="T29" fmla="*/ 0 h 73"/>
                <a:gd name="T30" fmla="*/ 107 w 162"/>
                <a:gd name="T31" fmla="*/ 0 h 73"/>
                <a:gd name="T32" fmla="*/ 95 w 162"/>
                <a:gd name="T33" fmla="*/ 6 h 73"/>
                <a:gd name="T34" fmla="*/ 89 w 162"/>
                <a:gd name="T35" fmla="*/ 12 h 73"/>
                <a:gd name="T36" fmla="*/ 24 w 162"/>
                <a:gd name="T37" fmla="*/ 6 h 73"/>
                <a:gd name="T38" fmla="*/ 0 w 162"/>
                <a:gd name="T39" fmla="*/ 24 h 73"/>
                <a:gd name="T40" fmla="*/ 18 w 162"/>
                <a:gd name="T41" fmla="*/ 24 h 73"/>
                <a:gd name="T42" fmla="*/ 36 w 162"/>
                <a:gd name="T43" fmla="*/ 18 h 73"/>
                <a:gd name="T44" fmla="*/ 42 w 162"/>
                <a:gd name="T45" fmla="*/ 18 h 73"/>
                <a:gd name="T46" fmla="*/ 54 w 162"/>
                <a:gd name="T47" fmla="*/ 18 h 73"/>
                <a:gd name="T48" fmla="*/ 65 w 162"/>
                <a:gd name="T49" fmla="*/ 18 h 73"/>
                <a:gd name="T50" fmla="*/ 77 w 162"/>
                <a:gd name="T51" fmla="*/ 18 h 73"/>
                <a:gd name="T52" fmla="*/ 95 w 162"/>
                <a:gd name="T53" fmla="*/ 30 h 73"/>
                <a:gd name="T54" fmla="*/ 101 w 162"/>
                <a:gd name="T55" fmla="*/ 24 h 73"/>
                <a:gd name="T56" fmla="*/ 113 w 162"/>
                <a:gd name="T57" fmla="*/ 36 h 73"/>
                <a:gd name="T58" fmla="*/ 119 w 162"/>
                <a:gd name="T59" fmla="*/ 36 h 73"/>
                <a:gd name="T60" fmla="*/ 119 w 162"/>
                <a:gd name="T61" fmla="*/ 36 h 73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2"/>
                <a:gd name="T94" fmla="*/ 0 h 73"/>
                <a:gd name="T95" fmla="*/ 162 w 162"/>
                <a:gd name="T96" fmla="*/ 73 h 73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2" h="73">
                  <a:moveTo>
                    <a:pt x="119" y="36"/>
                  </a:moveTo>
                  <a:lnTo>
                    <a:pt x="119" y="42"/>
                  </a:lnTo>
                  <a:lnTo>
                    <a:pt x="119" y="48"/>
                  </a:lnTo>
                  <a:lnTo>
                    <a:pt x="113" y="48"/>
                  </a:lnTo>
                  <a:lnTo>
                    <a:pt x="113" y="54"/>
                  </a:lnTo>
                  <a:lnTo>
                    <a:pt x="113" y="60"/>
                  </a:lnTo>
                  <a:lnTo>
                    <a:pt x="119" y="66"/>
                  </a:lnTo>
                  <a:lnTo>
                    <a:pt x="131" y="72"/>
                  </a:lnTo>
                  <a:lnTo>
                    <a:pt x="143" y="72"/>
                  </a:lnTo>
                  <a:lnTo>
                    <a:pt x="149" y="66"/>
                  </a:lnTo>
                  <a:lnTo>
                    <a:pt x="155" y="66"/>
                  </a:lnTo>
                  <a:lnTo>
                    <a:pt x="161" y="48"/>
                  </a:lnTo>
                  <a:lnTo>
                    <a:pt x="155" y="30"/>
                  </a:lnTo>
                  <a:lnTo>
                    <a:pt x="149" y="18"/>
                  </a:lnTo>
                  <a:lnTo>
                    <a:pt x="143" y="0"/>
                  </a:lnTo>
                  <a:lnTo>
                    <a:pt x="107" y="0"/>
                  </a:lnTo>
                  <a:lnTo>
                    <a:pt x="95" y="6"/>
                  </a:lnTo>
                  <a:lnTo>
                    <a:pt x="89" y="12"/>
                  </a:lnTo>
                  <a:lnTo>
                    <a:pt x="24" y="6"/>
                  </a:lnTo>
                  <a:lnTo>
                    <a:pt x="0" y="24"/>
                  </a:lnTo>
                  <a:lnTo>
                    <a:pt x="18" y="24"/>
                  </a:lnTo>
                  <a:lnTo>
                    <a:pt x="36" y="18"/>
                  </a:lnTo>
                  <a:lnTo>
                    <a:pt x="42" y="18"/>
                  </a:lnTo>
                  <a:lnTo>
                    <a:pt x="54" y="18"/>
                  </a:lnTo>
                  <a:lnTo>
                    <a:pt x="65" y="18"/>
                  </a:lnTo>
                  <a:lnTo>
                    <a:pt x="77" y="18"/>
                  </a:lnTo>
                  <a:lnTo>
                    <a:pt x="95" y="30"/>
                  </a:lnTo>
                  <a:lnTo>
                    <a:pt x="101" y="24"/>
                  </a:lnTo>
                  <a:lnTo>
                    <a:pt x="113" y="36"/>
                  </a:lnTo>
                  <a:lnTo>
                    <a:pt x="119" y="3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6" name="Freeform 556"/>
            <p:cNvSpPr>
              <a:spLocks/>
            </p:cNvSpPr>
            <p:nvPr/>
          </p:nvSpPr>
          <p:spPr bwMode="auto">
            <a:xfrm>
              <a:off x="2504" y="3012"/>
              <a:ext cx="144" cy="378"/>
            </a:xfrm>
            <a:custGeom>
              <a:avLst/>
              <a:gdLst>
                <a:gd name="T0" fmla="*/ 107 w 144"/>
                <a:gd name="T1" fmla="*/ 72 h 378"/>
                <a:gd name="T2" fmla="*/ 42 w 144"/>
                <a:gd name="T3" fmla="*/ 0 h 378"/>
                <a:gd name="T4" fmla="*/ 18 w 144"/>
                <a:gd name="T5" fmla="*/ 6 h 378"/>
                <a:gd name="T6" fmla="*/ 0 w 144"/>
                <a:gd name="T7" fmla="*/ 6 h 378"/>
                <a:gd name="T8" fmla="*/ 0 w 144"/>
                <a:gd name="T9" fmla="*/ 377 h 378"/>
                <a:gd name="T10" fmla="*/ 131 w 144"/>
                <a:gd name="T11" fmla="*/ 377 h 378"/>
                <a:gd name="T12" fmla="*/ 143 w 144"/>
                <a:gd name="T13" fmla="*/ 263 h 378"/>
                <a:gd name="T14" fmla="*/ 137 w 144"/>
                <a:gd name="T15" fmla="*/ 209 h 378"/>
                <a:gd name="T16" fmla="*/ 119 w 144"/>
                <a:gd name="T17" fmla="*/ 162 h 378"/>
                <a:gd name="T18" fmla="*/ 125 w 144"/>
                <a:gd name="T19" fmla="*/ 102 h 378"/>
                <a:gd name="T20" fmla="*/ 125 w 144"/>
                <a:gd name="T21" fmla="*/ 96 h 378"/>
                <a:gd name="T22" fmla="*/ 107 w 144"/>
                <a:gd name="T23" fmla="*/ 72 h 378"/>
                <a:gd name="T24" fmla="*/ 107 w 144"/>
                <a:gd name="T25" fmla="*/ 72 h 3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44"/>
                <a:gd name="T40" fmla="*/ 0 h 378"/>
                <a:gd name="T41" fmla="*/ 144 w 144"/>
                <a:gd name="T42" fmla="*/ 378 h 37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44" h="378">
                  <a:moveTo>
                    <a:pt x="107" y="72"/>
                  </a:moveTo>
                  <a:lnTo>
                    <a:pt x="42" y="0"/>
                  </a:lnTo>
                  <a:lnTo>
                    <a:pt x="18" y="6"/>
                  </a:lnTo>
                  <a:lnTo>
                    <a:pt x="0" y="6"/>
                  </a:lnTo>
                  <a:lnTo>
                    <a:pt x="0" y="377"/>
                  </a:lnTo>
                  <a:lnTo>
                    <a:pt x="131" y="377"/>
                  </a:lnTo>
                  <a:lnTo>
                    <a:pt x="143" y="263"/>
                  </a:lnTo>
                  <a:lnTo>
                    <a:pt x="137" y="209"/>
                  </a:lnTo>
                  <a:lnTo>
                    <a:pt x="119" y="162"/>
                  </a:lnTo>
                  <a:lnTo>
                    <a:pt x="125" y="102"/>
                  </a:lnTo>
                  <a:lnTo>
                    <a:pt x="125" y="96"/>
                  </a:lnTo>
                  <a:lnTo>
                    <a:pt x="107" y="7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7" name="Freeform 557"/>
            <p:cNvSpPr>
              <a:spLocks/>
            </p:cNvSpPr>
            <p:nvPr/>
          </p:nvSpPr>
          <p:spPr bwMode="auto">
            <a:xfrm>
              <a:off x="2504" y="2689"/>
              <a:ext cx="269" cy="330"/>
            </a:xfrm>
            <a:custGeom>
              <a:avLst/>
              <a:gdLst>
                <a:gd name="T0" fmla="*/ 244 w 269"/>
                <a:gd name="T1" fmla="*/ 90 h 330"/>
                <a:gd name="T2" fmla="*/ 262 w 269"/>
                <a:gd name="T3" fmla="*/ 96 h 330"/>
                <a:gd name="T4" fmla="*/ 262 w 269"/>
                <a:gd name="T5" fmla="*/ 90 h 330"/>
                <a:gd name="T6" fmla="*/ 262 w 269"/>
                <a:gd name="T7" fmla="*/ 84 h 330"/>
                <a:gd name="T8" fmla="*/ 268 w 269"/>
                <a:gd name="T9" fmla="*/ 84 h 330"/>
                <a:gd name="T10" fmla="*/ 262 w 269"/>
                <a:gd name="T11" fmla="*/ 66 h 330"/>
                <a:gd name="T12" fmla="*/ 268 w 269"/>
                <a:gd name="T13" fmla="*/ 66 h 330"/>
                <a:gd name="T14" fmla="*/ 256 w 269"/>
                <a:gd name="T15" fmla="*/ 54 h 330"/>
                <a:gd name="T16" fmla="*/ 244 w 269"/>
                <a:gd name="T17" fmla="*/ 36 h 330"/>
                <a:gd name="T18" fmla="*/ 244 w 269"/>
                <a:gd name="T19" fmla="*/ 30 h 330"/>
                <a:gd name="T20" fmla="*/ 208 w 269"/>
                <a:gd name="T21" fmla="*/ 12 h 330"/>
                <a:gd name="T22" fmla="*/ 155 w 269"/>
                <a:gd name="T23" fmla="*/ 0 h 330"/>
                <a:gd name="T24" fmla="*/ 95 w 269"/>
                <a:gd name="T25" fmla="*/ 0 h 330"/>
                <a:gd name="T26" fmla="*/ 36 w 269"/>
                <a:gd name="T27" fmla="*/ 18 h 330"/>
                <a:gd name="T28" fmla="*/ 0 w 269"/>
                <a:gd name="T29" fmla="*/ 48 h 330"/>
                <a:gd name="T30" fmla="*/ 0 w 269"/>
                <a:gd name="T31" fmla="*/ 60 h 330"/>
                <a:gd name="T32" fmla="*/ 0 w 269"/>
                <a:gd name="T33" fmla="*/ 329 h 330"/>
                <a:gd name="T34" fmla="*/ 18 w 269"/>
                <a:gd name="T35" fmla="*/ 329 h 330"/>
                <a:gd name="T36" fmla="*/ 42 w 269"/>
                <a:gd name="T37" fmla="*/ 323 h 330"/>
                <a:gd name="T38" fmla="*/ 89 w 269"/>
                <a:gd name="T39" fmla="*/ 311 h 330"/>
                <a:gd name="T40" fmla="*/ 125 w 269"/>
                <a:gd name="T41" fmla="*/ 275 h 330"/>
                <a:gd name="T42" fmla="*/ 161 w 269"/>
                <a:gd name="T43" fmla="*/ 257 h 330"/>
                <a:gd name="T44" fmla="*/ 167 w 269"/>
                <a:gd name="T45" fmla="*/ 233 h 330"/>
                <a:gd name="T46" fmla="*/ 178 w 269"/>
                <a:gd name="T47" fmla="*/ 215 h 330"/>
                <a:gd name="T48" fmla="*/ 190 w 269"/>
                <a:gd name="T49" fmla="*/ 203 h 330"/>
                <a:gd name="T50" fmla="*/ 196 w 269"/>
                <a:gd name="T51" fmla="*/ 209 h 330"/>
                <a:gd name="T52" fmla="*/ 202 w 269"/>
                <a:gd name="T53" fmla="*/ 221 h 330"/>
                <a:gd name="T54" fmla="*/ 208 w 269"/>
                <a:gd name="T55" fmla="*/ 227 h 330"/>
                <a:gd name="T56" fmla="*/ 226 w 269"/>
                <a:gd name="T57" fmla="*/ 221 h 330"/>
                <a:gd name="T58" fmla="*/ 244 w 269"/>
                <a:gd name="T59" fmla="*/ 174 h 330"/>
                <a:gd name="T60" fmla="*/ 256 w 269"/>
                <a:gd name="T61" fmla="*/ 156 h 330"/>
                <a:gd name="T62" fmla="*/ 244 w 269"/>
                <a:gd name="T63" fmla="*/ 96 h 330"/>
                <a:gd name="T64" fmla="*/ 244 w 269"/>
                <a:gd name="T65" fmla="*/ 90 h 330"/>
                <a:gd name="T66" fmla="*/ 244 w 269"/>
                <a:gd name="T67" fmla="*/ 90 h 33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69"/>
                <a:gd name="T103" fmla="*/ 0 h 330"/>
                <a:gd name="T104" fmla="*/ 269 w 269"/>
                <a:gd name="T105" fmla="*/ 330 h 33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69" h="330">
                  <a:moveTo>
                    <a:pt x="244" y="90"/>
                  </a:moveTo>
                  <a:lnTo>
                    <a:pt x="262" y="96"/>
                  </a:lnTo>
                  <a:lnTo>
                    <a:pt x="262" y="90"/>
                  </a:lnTo>
                  <a:lnTo>
                    <a:pt x="262" y="84"/>
                  </a:lnTo>
                  <a:lnTo>
                    <a:pt x="268" y="84"/>
                  </a:lnTo>
                  <a:lnTo>
                    <a:pt x="262" y="66"/>
                  </a:lnTo>
                  <a:lnTo>
                    <a:pt x="268" y="66"/>
                  </a:lnTo>
                  <a:lnTo>
                    <a:pt x="256" y="54"/>
                  </a:lnTo>
                  <a:lnTo>
                    <a:pt x="244" y="36"/>
                  </a:lnTo>
                  <a:lnTo>
                    <a:pt x="244" y="30"/>
                  </a:lnTo>
                  <a:lnTo>
                    <a:pt x="208" y="12"/>
                  </a:lnTo>
                  <a:lnTo>
                    <a:pt x="155" y="0"/>
                  </a:lnTo>
                  <a:lnTo>
                    <a:pt x="95" y="0"/>
                  </a:lnTo>
                  <a:lnTo>
                    <a:pt x="36" y="18"/>
                  </a:lnTo>
                  <a:lnTo>
                    <a:pt x="0" y="48"/>
                  </a:lnTo>
                  <a:lnTo>
                    <a:pt x="0" y="60"/>
                  </a:lnTo>
                  <a:lnTo>
                    <a:pt x="0" y="329"/>
                  </a:lnTo>
                  <a:lnTo>
                    <a:pt x="18" y="329"/>
                  </a:lnTo>
                  <a:lnTo>
                    <a:pt x="42" y="323"/>
                  </a:lnTo>
                  <a:lnTo>
                    <a:pt x="89" y="311"/>
                  </a:lnTo>
                  <a:lnTo>
                    <a:pt x="125" y="275"/>
                  </a:lnTo>
                  <a:lnTo>
                    <a:pt x="161" y="257"/>
                  </a:lnTo>
                  <a:lnTo>
                    <a:pt x="167" y="233"/>
                  </a:lnTo>
                  <a:lnTo>
                    <a:pt x="178" y="215"/>
                  </a:lnTo>
                  <a:lnTo>
                    <a:pt x="190" y="203"/>
                  </a:lnTo>
                  <a:lnTo>
                    <a:pt x="196" y="209"/>
                  </a:lnTo>
                  <a:lnTo>
                    <a:pt x="202" y="221"/>
                  </a:lnTo>
                  <a:lnTo>
                    <a:pt x="208" y="227"/>
                  </a:lnTo>
                  <a:lnTo>
                    <a:pt x="226" y="221"/>
                  </a:lnTo>
                  <a:lnTo>
                    <a:pt x="244" y="174"/>
                  </a:lnTo>
                  <a:lnTo>
                    <a:pt x="256" y="156"/>
                  </a:lnTo>
                  <a:lnTo>
                    <a:pt x="244" y="96"/>
                  </a:lnTo>
                  <a:lnTo>
                    <a:pt x="244" y="9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8" name="Freeform 558"/>
            <p:cNvSpPr>
              <a:spLocks/>
            </p:cNvSpPr>
            <p:nvPr/>
          </p:nvSpPr>
          <p:spPr bwMode="auto">
            <a:xfrm>
              <a:off x="2641" y="3144"/>
              <a:ext cx="322" cy="246"/>
            </a:xfrm>
            <a:custGeom>
              <a:avLst/>
              <a:gdLst>
                <a:gd name="T0" fmla="*/ 12 w 322"/>
                <a:gd name="T1" fmla="*/ 0 h 246"/>
                <a:gd name="T2" fmla="*/ 12 w 322"/>
                <a:gd name="T3" fmla="*/ 36 h 246"/>
                <a:gd name="T4" fmla="*/ 0 w 322"/>
                <a:gd name="T5" fmla="*/ 72 h 246"/>
                <a:gd name="T6" fmla="*/ 12 w 322"/>
                <a:gd name="T7" fmla="*/ 113 h 246"/>
                <a:gd name="T8" fmla="*/ 35 w 322"/>
                <a:gd name="T9" fmla="*/ 245 h 246"/>
                <a:gd name="T10" fmla="*/ 321 w 322"/>
                <a:gd name="T11" fmla="*/ 245 h 246"/>
                <a:gd name="T12" fmla="*/ 309 w 322"/>
                <a:gd name="T13" fmla="*/ 233 h 246"/>
                <a:gd name="T14" fmla="*/ 291 w 322"/>
                <a:gd name="T15" fmla="*/ 227 h 246"/>
                <a:gd name="T16" fmla="*/ 279 w 322"/>
                <a:gd name="T17" fmla="*/ 221 h 246"/>
                <a:gd name="T18" fmla="*/ 273 w 322"/>
                <a:gd name="T19" fmla="*/ 209 h 246"/>
                <a:gd name="T20" fmla="*/ 202 w 322"/>
                <a:gd name="T21" fmla="*/ 191 h 246"/>
                <a:gd name="T22" fmla="*/ 190 w 322"/>
                <a:gd name="T23" fmla="*/ 161 h 246"/>
                <a:gd name="T24" fmla="*/ 172 w 322"/>
                <a:gd name="T25" fmla="*/ 161 h 246"/>
                <a:gd name="T26" fmla="*/ 154 w 322"/>
                <a:gd name="T27" fmla="*/ 125 h 246"/>
                <a:gd name="T28" fmla="*/ 131 w 322"/>
                <a:gd name="T29" fmla="*/ 113 h 246"/>
                <a:gd name="T30" fmla="*/ 95 w 322"/>
                <a:gd name="T31" fmla="*/ 60 h 246"/>
                <a:gd name="T32" fmla="*/ 18 w 322"/>
                <a:gd name="T33" fmla="*/ 6 h 246"/>
                <a:gd name="T34" fmla="*/ 12 w 322"/>
                <a:gd name="T35" fmla="*/ 0 h 246"/>
                <a:gd name="T36" fmla="*/ 12 w 322"/>
                <a:gd name="T37" fmla="*/ 0 h 24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22"/>
                <a:gd name="T58" fmla="*/ 0 h 246"/>
                <a:gd name="T59" fmla="*/ 322 w 322"/>
                <a:gd name="T60" fmla="*/ 246 h 24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22" h="246">
                  <a:moveTo>
                    <a:pt x="12" y="0"/>
                  </a:moveTo>
                  <a:lnTo>
                    <a:pt x="12" y="36"/>
                  </a:lnTo>
                  <a:lnTo>
                    <a:pt x="0" y="72"/>
                  </a:lnTo>
                  <a:lnTo>
                    <a:pt x="12" y="113"/>
                  </a:lnTo>
                  <a:lnTo>
                    <a:pt x="35" y="245"/>
                  </a:lnTo>
                  <a:lnTo>
                    <a:pt x="321" y="245"/>
                  </a:lnTo>
                  <a:lnTo>
                    <a:pt x="309" y="233"/>
                  </a:lnTo>
                  <a:lnTo>
                    <a:pt x="291" y="227"/>
                  </a:lnTo>
                  <a:lnTo>
                    <a:pt x="279" y="221"/>
                  </a:lnTo>
                  <a:lnTo>
                    <a:pt x="273" y="209"/>
                  </a:lnTo>
                  <a:lnTo>
                    <a:pt x="202" y="191"/>
                  </a:lnTo>
                  <a:lnTo>
                    <a:pt x="190" y="161"/>
                  </a:lnTo>
                  <a:lnTo>
                    <a:pt x="172" y="161"/>
                  </a:lnTo>
                  <a:lnTo>
                    <a:pt x="154" y="125"/>
                  </a:lnTo>
                  <a:lnTo>
                    <a:pt x="131" y="113"/>
                  </a:lnTo>
                  <a:lnTo>
                    <a:pt x="95" y="60"/>
                  </a:lnTo>
                  <a:lnTo>
                    <a:pt x="18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19" name="Freeform 559"/>
            <p:cNvSpPr>
              <a:spLocks/>
            </p:cNvSpPr>
            <p:nvPr/>
          </p:nvSpPr>
          <p:spPr bwMode="auto">
            <a:xfrm>
              <a:off x="2546" y="2779"/>
              <a:ext cx="233" cy="306"/>
            </a:xfrm>
            <a:custGeom>
              <a:avLst/>
              <a:gdLst>
                <a:gd name="T0" fmla="*/ 119 w 233"/>
                <a:gd name="T1" fmla="*/ 167 h 306"/>
                <a:gd name="T2" fmla="*/ 83 w 233"/>
                <a:gd name="T3" fmla="*/ 185 h 306"/>
                <a:gd name="T4" fmla="*/ 47 w 233"/>
                <a:gd name="T5" fmla="*/ 221 h 306"/>
                <a:gd name="T6" fmla="*/ 0 w 233"/>
                <a:gd name="T7" fmla="*/ 233 h 306"/>
                <a:gd name="T8" fmla="*/ 65 w 233"/>
                <a:gd name="T9" fmla="*/ 305 h 306"/>
                <a:gd name="T10" fmla="*/ 83 w 233"/>
                <a:gd name="T11" fmla="*/ 293 h 306"/>
                <a:gd name="T12" fmla="*/ 101 w 233"/>
                <a:gd name="T13" fmla="*/ 263 h 306"/>
                <a:gd name="T14" fmla="*/ 166 w 233"/>
                <a:gd name="T15" fmla="*/ 245 h 306"/>
                <a:gd name="T16" fmla="*/ 178 w 233"/>
                <a:gd name="T17" fmla="*/ 233 h 306"/>
                <a:gd name="T18" fmla="*/ 202 w 233"/>
                <a:gd name="T19" fmla="*/ 161 h 306"/>
                <a:gd name="T20" fmla="*/ 214 w 233"/>
                <a:gd name="T21" fmla="*/ 137 h 306"/>
                <a:gd name="T22" fmla="*/ 214 w 233"/>
                <a:gd name="T23" fmla="*/ 119 h 306"/>
                <a:gd name="T24" fmla="*/ 208 w 233"/>
                <a:gd name="T25" fmla="*/ 113 h 306"/>
                <a:gd name="T26" fmla="*/ 232 w 233"/>
                <a:gd name="T27" fmla="*/ 84 h 306"/>
                <a:gd name="T28" fmla="*/ 226 w 233"/>
                <a:gd name="T29" fmla="*/ 78 h 306"/>
                <a:gd name="T30" fmla="*/ 226 w 233"/>
                <a:gd name="T31" fmla="*/ 66 h 306"/>
                <a:gd name="T32" fmla="*/ 226 w 233"/>
                <a:gd name="T33" fmla="*/ 18 h 306"/>
                <a:gd name="T34" fmla="*/ 208 w 233"/>
                <a:gd name="T35" fmla="*/ 6 h 306"/>
                <a:gd name="T36" fmla="*/ 202 w 233"/>
                <a:gd name="T37" fmla="*/ 0 h 306"/>
                <a:gd name="T38" fmla="*/ 202 w 233"/>
                <a:gd name="T39" fmla="*/ 6 h 306"/>
                <a:gd name="T40" fmla="*/ 214 w 233"/>
                <a:gd name="T41" fmla="*/ 66 h 306"/>
                <a:gd name="T42" fmla="*/ 202 w 233"/>
                <a:gd name="T43" fmla="*/ 84 h 306"/>
                <a:gd name="T44" fmla="*/ 184 w 233"/>
                <a:gd name="T45" fmla="*/ 131 h 306"/>
                <a:gd name="T46" fmla="*/ 166 w 233"/>
                <a:gd name="T47" fmla="*/ 137 h 306"/>
                <a:gd name="T48" fmla="*/ 166 w 233"/>
                <a:gd name="T49" fmla="*/ 131 h 306"/>
                <a:gd name="T50" fmla="*/ 154 w 233"/>
                <a:gd name="T51" fmla="*/ 119 h 306"/>
                <a:gd name="T52" fmla="*/ 148 w 233"/>
                <a:gd name="T53" fmla="*/ 113 h 306"/>
                <a:gd name="T54" fmla="*/ 136 w 233"/>
                <a:gd name="T55" fmla="*/ 125 h 306"/>
                <a:gd name="T56" fmla="*/ 125 w 233"/>
                <a:gd name="T57" fmla="*/ 143 h 306"/>
                <a:gd name="T58" fmla="*/ 119 w 233"/>
                <a:gd name="T59" fmla="*/ 167 h 306"/>
                <a:gd name="T60" fmla="*/ 119 w 233"/>
                <a:gd name="T61" fmla="*/ 167 h 30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233"/>
                <a:gd name="T94" fmla="*/ 0 h 306"/>
                <a:gd name="T95" fmla="*/ 233 w 233"/>
                <a:gd name="T96" fmla="*/ 306 h 30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233" h="306">
                  <a:moveTo>
                    <a:pt x="119" y="167"/>
                  </a:moveTo>
                  <a:lnTo>
                    <a:pt x="83" y="185"/>
                  </a:lnTo>
                  <a:lnTo>
                    <a:pt x="47" y="221"/>
                  </a:lnTo>
                  <a:lnTo>
                    <a:pt x="0" y="233"/>
                  </a:lnTo>
                  <a:lnTo>
                    <a:pt x="65" y="305"/>
                  </a:lnTo>
                  <a:lnTo>
                    <a:pt x="83" y="293"/>
                  </a:lnTo>
                  <a:lnTo>
                    <a:pt x="101" y="263"/>
                  </a:lnTo>
                  <a:lnTo>
                    <a:pt x="166" y="245"/>
                  </a:lnTo>
                  <a:lnTo>
                    <a:pt x="178" y="233"/>
                  </a:lnTo>
                  <a:lnTo>
                    <a:pt x="202" y="161"/>
                  </a:lnTo>
                  <a:lnTo>
                    <a:pt x="214" y="137"/>
                  </a:lnTo>
                  <a:lnTo>
                    <a:pt x="214" y="119"/>
                  </a:lnTo>
                  <a:lnTo>
                    <a:pt x="208" y="113"/>
                  </a:lnTo>
                  <a:lnTo>
                    <a:pt x="232" y="84"/>
                  </a:lnTo>
                  <a:lnTo>
                    <a:pt x="226" y="78"/>
                  </a:lnTo>
                  <a:lnTo>
                    <a:pt x="226" y="66"/>
                  </a:lnTo>
                  <a:lnTo>
                    <a:pt x="226" y="18"/>
                  </a:lnTo>
                  <a:lnTo>
                    <a:pt x="208" y="6"/>
                  </a:lnTo>
                  <a:lnTo>
                    <a:pt x="202" y="0"/>
                  </a:lnTo>
                  <a:lnTo>
                    <a:pt x="202" y="6"/>
                  </a:lnTo>
                  <a:lnTo>
                    <a:pt x="214" y="66"/>
                  </a:lnTo>
                  <a:lnTo>
                    <a:pt x="202" y="84"/>
                  </a:lnTo>
                  <a:lnTo>
                    <a:pt x="184" y="131"/>
                  </a:lnTo>
                  <a:lnTo>
                    <a:pt x="166" y="137"/>
                  </a:lnTo>
                  <a:lnTo>
                    <a:pt x="166" y="131"/>
                  </a:lnTo>
                  <a:lnTo>
                    <a:pt x="154" y="119"/>
                  </a:lnTo>
                  <a:lnTo>
                    <a:pt x="148" y="113"/>
                  </a:lnTo>
                  <a:lnTo>
                    <a:pt x="136" y="125"/>
                  </a:lnTo>
                  <a:lnTo>
                    <a:pt x="125" y="143"/>
                  </a:lnTo>
                  <a:lnTo>
                    <a:pt x="119" y="16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0" name="Freeform 560"/>
            <p:cNvSpPr>
              <a:spLocks/>
            </p:cNvSpPr>
            <p:nvPr/>
          </p:nvSpPr>
          <p:spPr bwMode="auto">
            <a:xfrm>
              <a:off x="2623" y="3114"/>
              <a:ext cx="54" cy="276"/>
            </a:xfrm>
            <a:custGeom>
              <a:avLst/>
              <a:gdLst>
                <a:gd name="T0" fmla="*/ 6 w 54"/>
                <a:gd name="T1" fmla="*/ 0 h 276"/>
                <a:gd name="T2" fmla="*/ 0 w 54"/>
                <a:gd name="T3" fmla="*/ 60 h 276"/>
                <a:gd name="T4" fmla="*/ 6 w 54"/>
                <a:gd name="T5" fmla="*/ 72 h 276"/>
                <a:gd name="T6" fmla="*/ 12 w 54"/>
                <a:gd name="T7" fmla="*/ 107 h 276"/>
                <a:gd name="T8" fmla="*/ 18 w 54"/>
                <a:gd name="T9" fmla="*/ 137 h 276"/>
                <a:gd name="T10" fmla="*/ 18 w 54"/>
                <a:gd name="T11" fmla="*/ 185 h 276"/>
                <a:gd name="T12" fmla="*/ 18 w 54"/>
                <a:gd name="T13" fmla="*/ 215 h 276"/>
                <a:gd name="T14" fmla="*/ 12 w 54"/>
                <a:gd name="T15" fmla="*/ 275 h 276"/>
                <a:gd name="T16" fmla="*/ 53 w 54"/>
                <a:gd name="T17" fmla="*/ 275 h 276"/>
                <a:gd name="T18" fmla="*/ 30 w 54"/>
                <a:gd name="T19" fmla="*/ 143 h 276"/>
                <a:gd name="T20" fmla="*/ 18 w 54"/>
                <a:gd name="T21" fmla="*/ 102 h 276"/>
                <a:gd name="T22" fmla="*/ 30 w 54"/>
                <a:gd name="T23" fmla="*/ 66 h 276"/>
                <a:gd name="T24" fmla="*/ 30 w 54"/>
                <a:gd name="T25" fmla="*/ 30 h 276"/>
                <a:gd name="T26" fmla="*/ 30 w 54"/>
                <a:gd name="T27" fmla="*/ 24 h 276"/>
                <a:gd name="T28" fmla="*/ 6 w 54"/>
                <a:gd name="T29" fmla="*/ 0 h 276"/>
                <a:gd name="T30" fmla="*/ 6 w 54"/>
                <a:gd name="T31" fmla="*/ 0 h 27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4"/>
                <a:gd name="T49" fmla="*/ 0 h 276"/>
                <a:gd name="T50" fmla="*/ 54 w 54"/>
                <a:gd name="T51" fmla="*/ 276 h 27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4" h="276">
                  <a:moveTo>
                    <a:pt x="6" y="0"/>
                  </a:moveTo>
                  <a:lnTo>
                    <a:pt x="0" y="60"/>
                  </a:lnTo>
                  <a:lnTo>
                    <a:pt x="6" y="72"/>
                  </a:lnTo>
                  <a:lnTo>
                    <a:pt x="12" y="107"/>
                  </a:lnTo>
                  <a:lnTo>
                    <a:pt x="18" y="137"/>
                  </a:lnTo>
                  <a:lnTo>
                    <a:pt x="18" y="185"/>
                  </a:lnTo>
                  <a:lnTo>
                    <a:pt x="18" y="215"/>
                  </a:lnTo>
                  <a:lnTo>
                    <a:pt x="12" y="275"/>
                  </a:lnTo>
                  <a:lnTo>
                    <a:pt x="53" y="275"/>
                  </a:lnTo>
                  <a:lnTo>
                    <a:pt x="30" y="143"/>
                  </a:lnTo>
                  <a:lnTo>
                    <a:pt x="18" y="102"/>
                  </a:lnTo>
                  <a:lnTo>
                    <a:pt x="30" y="66"/>
                  </a:lnTo>
                  <a:lnTo>
                    <a:pt x="30" y="30"/>
                  </a:lnTo>
                  <a:lnTo>
                    <a:pt x="30" y="24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1" name="Freeform 561"/>
            <p:cNvSpPr>
              <a:spLocks/>
            </p:cNvSpPr>
            <p:nvPr/>
          </p:nvSpPr>
          <p:spPr bwMode="auto">
            <a:xfrm>
              <a:off x="2712" y="2599"/>
              <a:ext cx="239" cy="247"/>
            </a:xfrm>
            <a:custGeom>
              <a:avLst/>
              <a:gdLst>
                <a:gd name="T0" fmla="*/ 24 w 239"/>
                <a:gd name="T1" fmla="*/ 114 h 247"/>
                <a:gd name="T2" fmla="*/ 36 w 239"/>
                <a:gd name="T3" fmla="*/ 120 h 247"/>
                <a:gd name="T4" fmla="*/ 36 w 239"/>
                <a:gd name="T5" fmla="*/ 126 h 247"/>
                <a:gd name="T6" fmla="*/ 48 w 239"/>
                <a:gd name="T7" fmla="*/ 144 h 247"/>
                <a:gd name="T8" fmla="*/ 60 w 239"/>
                <a:gd name="T9" fmla="*/ 156 h 247"/>
                <a:gd name="T10" fmla="*/ 54 w 239"/>
                <a:gd name="T11" fmla="*/ 156 h 247"/>
                <a:gd name="T12" fmla="*/ 60 w 239"/>
                <a:gd name="T13" fmla="*/ 174 h 247"/>
                <a:gd name="T14" fmla="*/ 54 w 239"/>
                <a:gd name="T15" fmla="*/ 174 h 247"/>
                <a:gd name="T16" fmla="*/ 54 w 239"/>
                <a:gd name="T17" fmla="*/ 180 h 247"/>
                <a:gd name="T18" fmla="*/ 54 w 239"/>
                <a:gd name="T19" fmla="*/ 186 h 247"/>
                <a:gd name="T20" fmla="*/ 36 w 239"/>
                <a:gd name="T21" fmla="*/ 180 h 247"/>
                <a:gd name="T22" fmla="*/ 42 w 239"/>
                <a:gd name="T23" fmla="*/ 186 h 247"/>
                <a:gd name="T24" fmla="*/ 60 w 239"/>
                <a:gd name="T25" fmla="*/ 198 h 247"/>
                <a:gd name="T26" fmla="*/ 60 w 239"/>
                <a:gd name="T27" fmla="*/ 246 h 247"/>
                <a:gd name="T28" fmla="*/ 113 w 239"/>
                <a:gd name="T29" fmla="*/ 246 h 247"/>
                <a:gd name="T30" fmla="*/ 125 w 239"/>
                <a:gd name="T31" fmla="*/ 234 h 247"/>
                <a:gd name="T32" fmla="*/ 155 w 239"/>
                <a:gd name="T33" fmla="*/ 198 h 247"/>
                <a:gd name="T34" fmla="*/ 167 w 239"/>
                <a:gd name="T35" fmla="*/ 162 h 247"/>
                <a:gd name="T36" fmla="*/ 179 w 239"/>
                <a:gd name="T37" fmla="*/ 150 h 247"/>
                <a:gd name="T38" fmla="*/ 179 w 239"/>
                <a:gd name="T39" fmla="*/ 168 h 247"/>
                <a:gd name="T40" fmla="*/ 179 w 239"/>
                <a:gd name="T41" fmla="*/ 186 h 247"/>
                <a:gd name="T42" fmla="*/ 191 w 239"/>
                <a:gd name="T43" fmla="*/ 180 h 247"/>
                <a:gd name="T44" fmla="*/ 196 w 239"/>
                <a:gd name="T45" fmla="*/ 156 h 247"/>
                <a:gd name="T46" fmla="*/ 208 w 239"/>
                <a:gd name="T47" fmla="*/ 138 h 247"/>
                <a:gd name="T48" fmla="*/ 220 w 239"/>
                <a:gd name="T49" fmla="*/ 108 h 247"/>
                <a:gd name="T50" fmla="*/ 226 w 239"/>
                <a:gd name="T51" fmla="*/ 90 h 247"/>
                <a:gd name="T52" fmla="*/ 226 w 239"/>
                <a:gd name="T53" fmla="*/ 84 h 247"/>
                <a:gd name="T54" fmla="*/ 238 w 239"/>
                <a:gd name="T55" fmla="*/ 54 h 247"/>
                <a:gd name="T56" fmla="*/ 226 w 239"/>
                <a:gd name="T57" fmla="*/ 30 h 247"/>
                <a:gd name="T58" fmla="*/ 220 w 239"/>
                <a:gd name="T59" fmla="*/ 30 h 247"/>
                <a:gd name="T60" fmla="*/ 202 w 239"/>
                <a:gd name="T61" fmla="*/ 30 h 247"/>
                <a:gd name="T62" fmla="*/ 191 w 239"/>
                <a:gd name="T63" fmla="*/ 6 h 247"/>
                <a:gd name="T64" fmla="*/ 143 w 239"/>
                <a:gd name="T65" fmla="*/ 0 h 247"/>
                <a:gd name="T66" fmla="*/ 95 w 239"/>
                <a:gd name="T67" fmla="*/ 6 h 247"/>
                <a:gd name="T68" fmla="*/ 48 w 239"/>
                <a:gd name="T69" fmla="*/ 30 h 247"/>
                <a:gd name="T70" fmla="*/ 12 w 239"/>
                <a:gd name="T71" fmla="*/ 72 h 247"/>
                <a:gd name="T72" fmla="*/ 0 w 239"/>
                <a:gd name="T73" fmla="*/ 102 h 247"/>
                <a:gd name="T74" fmla="*/ 12 w 239"/>
                <a:gd name="T75" fmla="*/ 102 h 247"/>
                <a:gd name="T76" fmla="*/ 24 w 239"/>
                <a:gd name="T77" fmla="*/ 114 h 247"/>
                <a:gd name="T78" fmla="*/ 24 w 239"/>
                <a:gd name="T79" fmla="*/ 114 h 247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239"/>
                <a:gd name="T121" fmla="*/ 0 h 247"/>
                <a:gd name="T122" fmla="*/ 239 w 239"/>
                <a:gd name="T123" fmla="*/ 247 h 247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239" h="247">
                  <a:moveTo>
                    <a:pt x="24" y="114"/>
                  </a:moveTo>
                  <a:lnTo>
                    <a:pt x="36" y="120"/>
                  </a:lnTo>
                  <a:lnTo>
                    <a:pt x="36" y="126"/>
                  </a:lnTo>
                  <a:lnTo>
                    <a:pt x="48" y="144"/>
                  </a:lnTo>
                  <a:lnTo>
                    <a:pt x="60" y="156"/>
                  </a:lnTo>
                  <a:lnTo>
                    <a:pt x="54" y="156"/>
                  </a:lnTo>
                  <a:lnTo>
                    <a:pt x="60" y="174"/>
                  </a:lnTo>
                  <a:lnTo>
                    <a:pt x="54" y="174"/>
                  </a:lnTo>
                  <a:lnTo>
                    <a:pt x="54" y="180"/>
                  </a:lnTo>
                  <a:lnTo>
                    <a:pt x="54" y="186"/>
                  </a:lnTo>
                  <a:lnTo>
                    <a:pt x="36" y="180"/>
                  </a:lnTo>
                  <a:lnTo>
                    <a:pt x="42" y="186"/>
                  </a:lnTo>
                  <a:lnTo>
                    <a:pt x="60" y="198"/>
                  </a:lnTo>
                  <a:lnTo>
                    <a:pt x="60" y="246"/>
                  </a:lnTo>
                  <a:lnTo>
                    <a:pt x="113" y="246"/>
                  </a:lnTo>
                  <a:lnTo>
                    <a:pt x="125" y="234"/>
                  </a:lnTo>
                  <a:lnTo>
                    <a:pt x="155" y="198"/>
                  </a:lnTo>
                  <a:lnTo>
                    <a:pt x="167" y="162"/>
                  </a:lnTo>
                  <a:lnTo>
                    <a:pt x="179" y="150"/>
                  </a:lnTo>
                  <a:lnTo>
                    <a:pt x="179" y="168"/>
                  </a:lnTo>
                  <a:lnTo>
                    <a:pt x="179" y="186"/>
                  </a:lnTo>
                  <a:lnTo>
                    <a:pt x="191" y="180"/>
                  </a:lnTo>
                  <a:lnTo>
                    <a:pt x="196" y="156"/>
                  </a:lnTo>
                  <a:lnTo>
                    <a:pt x="208" y="138"/>
                  </a:lnTo>
                  <a:lnTo>
                    <a:pt x="220" y="108"/>
                  </a:lnTo>
                  <a:lnTo>
                    <a:pt x="226" y="90"/>
                  </a:lnTo>
                  <a:lnTo>
                    <a:pt x="226" y="84"/>
                  </a:lnTo>
                  <a:lnTo>
                    <a:pt x="238" y="54"/>
                  </a:lnTo>
                  <a:lnTo>
                    <a:pt x="226" y="30"/>
                  </a:lnTo>
                  <a:lnTo>
                    <a:pt x="220" y="30"/>
                  </a:lnTo>
                  <a:lnTo>
                    <a:pt x="202" y="30"/>
                  </a:lnTo>
                  <a:lnTo>
                    <a:pt x="191" y="6"/>
                  </a:lnTo>
                  <a:lnTo>
                    <a:pt x="143" y="0"/>
                  </a:lnTo>
                  <a:lnTo>
                    <a:pt x="95" y="6"/>
                  </a:lnTo>
                  <a:lnTo>
                    <a:pt x="48" y="30"/>
                  </a:lnTo>
                  <a:lnTo>
                    <a:pt x="12" y="72"/>
                  </a:lnTo>
                  <a:lnTo>
                    <a:pt x="0" y="102"/>
                  </a:lnTo>
                  <a:lnTo>
                    <a:pt x="12" y="102"/>
                  </a:lnTo>
                  <a:lnTo>
                    <a:pt x="24" y="11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2" name="Freeform 562"/>
            <p:cNvSpPr>
              <a:spLocks/>
            </p:cNvSpPr>
            <p:nvPr/>
          </p:nvSpPr>
          <p:spPr bwMode="auto">
            <a:xfrm>
              <a:off x="2772" y="2689"/>
              <a:ext cx="167" cy="204"/>
            </a:xfrm>
            <a:custGeom>
              <a:avLst/>
              <a:gdLst>
                <a:gd name="T0" fmla="*/ 0 w 167"/>
                <a:gd name="T1" fmla="*/ 156 h 204"/>
                <a:gd name="T2" fmla="*/ 0 w 167"/>
                <a:gd name="T3" fmla="*/ 168 h 204"/>
                <a:gd name="T4" fmla="*/ 29 w 167"/>
                <a:gd name="T5" fmla="*/ 203 h 204"/>
                <a:gd name="T6" fmla="*/ 59 w 167"/>
                <a:gd name="T7" fmla="*/ 174 h 204"/>
                <a:gd name="T8" fmla="*/ 101 w 167"/>
                <a:gd name="T9" fmla="*/ 180 h 204"/>
                <a:gd name="T10" fmla="*/ 113 w 167"/>
                <a:gd name="T11" fmla="*/ 180 h 204"/>
                <a:gd name="T12" fmla="*/ 131 w 167"/>
                <a:gd name="T13" fmla="*/ 132 h 204"/>
                <a:gd name="T14" fmla="*/ 148 w 167"/>
                <a:gd name="T15" fmla="*/ 96 h 204"/>
                <a:gd name="T16" fmla="*/ 148 w 167"/>
                <a:gd name="T17" fmla="*/ 78 h 204"/>
                <a:gd name="T18" fmla="*/ 166 w 167"/>
                <a:gd name="T19" fmla="*/ 66 h 204"/>
                <a:gd name="T20" fmla="*/ 166 w 167"/>
                <a:gd name="T21" fmla="*/ 12 h 204"/>
                <a:gd name="T22" fmla="*/ 166 w 167"/>
                <a:gd name="T23" fmla="*/ 0 h 204"/>
                <a:gd name="T24" fmla="*/ 160 w 167"/>
                <a:gd name="T25" fmla="*/ 18 h 204"/>
                <a:gd name="T26" fmla="*/ 148 w 167"/>
                <a:gd name="T27" fmla="*/ 48 h 204"/>
                <a:gd name="T28" fmla="*/ 136 w 167"/>
                <a:gd name="T29" fmla="*/ 66 h 204"/>
                <a:gd name="T30" fmla="*/ 131 w 167"/>
                <a:gd name="T31" fmla="*/ 90 h 204"/>
                <a:gd name="T32" fmla="*/ 119 w 167"/>
                <a:gd name="T33" fmla="*/ 96 h 204"/>
                <a:gd name="T34" fmla="*/ 119 w 167"/>
                <a:gd name="T35" fmla="*/ 78 h 204"/>
                <a:gd name="T36" fmla="*/ 119 w 167"/>
                <a:gd name="T37" fmla="*/ 60 h 204"/>
                <a:gd name="T38" fmla="*/ 107 w 167"/>
                <a:gd name="T39" fmla="*/ 72 h 204"/>
                <a:gd name="T40" fmla="*/ 95 w 167"/>
                <a:gd name="T41" fmla="*/ 108 h 204"/>
                <a:gd name="T42" fmla="*/ 65 w 167"/>
                <a:gd name="T43" fmla="*/ 144 h 204"/>
                <a:gd name="T44" fmla="*/ 53 w 167"/>
                <a:gd name="T45" fmla="*/ 156 h 204"/>
                <a:gd name="T46" fmla="*/ 0 w 167"/>
                <a:gd name="T47" fmla="*/ 156 h 204"/>
                <a:gd name="T48" fmla="*/ 0 w 167"/>
                <a:gd name="T49" fmla="*/ 156 h 20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7"/>
                <a:gd name="T76" fmla="*/ 0 h 204"/>
                <a:gd name="T77" fmla="*/ 167 w 167"/>
                <a:gd name="T78" fmla="*/ 204 h 204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7" h="204">
                  <a:moveTo>
                    <a:pt x="0" y="156"/>
                  </a:moveTo>
                  <a:lnTo>
                    <a:pt x="0" y="168"/>
                  </a:lnTo>
                  <a:lnTo>
                    <a:pt x="29" y="203"/>
                  </a:lnTo>
                  <a:lnTo>
                    <a:pt x="59" y="174"/>
                  </a:lnTo>
                  <a:lnTo>
                    <a:pt x="101" y="180"/>
                  </a:lnTo>
                  <a:lnTo>
                    <a:pt x="113" y="180"/>
                  </a:lnTo>
                  <a:lnTo>
                    <a:pt x="131" y="132"/>
                  </a:lnTo>
                  <a:lnTo>
                    <a:pt x="148" y="96"/>
                  </a:lnTo>
                  <a:lnTo>
                    <a:pt x="148" y="78"/>
                  </a:lnTo>
                  <a:lnTo>
                    <a:pt x="166" y="66"/>
                  </a:lnTo>
                  <a:lnTo>
                    <a:pt x="166" y="12"/>
                  </a:lnTo>
                  <a:lnTo>
                    <a:pt x="166" y="0"/>
                  </a:lnTo>
                  <a:lnTo>
                    <a:pt x="160" y="18"/>
                  </a:lnTo>
                  <a:lnTo>
                    <a:pt x="148" y="48"/>
                  </a:lnTo>
                  <a:lnTo>
                    <a:pt x="136" y="66"/>
                  </a:lnTo>
                  <a:lnTo>
                    <a:pt x="131" y="90"/>
                  </a:lnTo>
                  <a:lnTo>
                    <a:pt x="119" y="96"/>
                  </a:lnTo>
                  <a:lnTo>
                    <a:pt x="119" y="78"/>
                  </a:lnTo>
                  <a:lnTo>
                    <a:pt x="119" y="60"/>
                  </a:lnTo>
                  <a:lnTo>
                    <a:pt x="107" y="72"/>
                  </a:lnTo>
                  <a:lnTo>
                    <a:pt x="95" y="108"/>
                  </a:lnTo>
                  <a:lnTo>
                    <a:pt x="65" y="144"/>
                  </a:lnTo>
                  <a:lnTo>
                    <a:pt x="53" y="156"/>
                  </a:lnTo>
                  <a:lnTo>
                    <a:pt x="0" y="15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3" name="Freeform 563"/>
            <p:cNvSpPr>
              <a:spLocks/>
            </p:cNvSpPr>
            <p:nvPr/>
          </p:nvSpPr>
          <p:spPr bwMode="auto">
            <a:xfrm>
              <a:off x="2807" y="3018"/>
              <a:ext cx="37" cy="187"/>
            </a:xfrm>
            <a:custGeom>
              <a:avLst/>
              <a:gdLst>
                <a:gd name="T0" fmla="*/ 36 w 37"/>
                <a:gd name="T1" fmla="*/ 162 h 187"/>
                <a:gd name="T2" fmla="*/ 36 w 37"/>
                <a:gd name="T3" fmla="*/ 126 h 187"/>
                <a:gd name="T4" fmla="*/ 36 w 37"/>
                <a:gd name="T5" fmla="*/ 90 h 187"/>
                <a:gd name="T6" fmla="*/ 30 w 37"/>
                <a:gd name="T7" fmla="*/ 66 h 187"/>
                <a:gd name="T8" fmla="*/ 30 w 37"/>
                <a:gd name="T9" fmla="*/ 54 h 187"/>
                <a:gd name="T10" fmla="*/ 18 w 37"/>
                <a:gd name="T11" fmla="*/ 30 h 187"/>
                <a:gd name="T12" fmla="*/ 0 w 37"/>
                <a:gd name="T13" fmla="*/ 0 h 187"/>
                <a:gd name="T14" fmla="*/ 12 w 37"/>
                <a:gd name="T15" fmla="*/ 78 h 187"/>
                <a:gd name="T16" fmla="*/ 12 w 37"/>
                <a:gd name="T17" fmla="*/ 156 h 187"/>
                <a:gd name="T18" fmla="*/ 36 w 37"/>
                <a:gd name="T19" fmla="*/ 186 h 187"/>
                <a:gd name="T20" fmla="*/ 36 w 37"/>
                <a:gd name="T21" fmla="*/ 162 h 187"/>
                <a:gd name="T22" fmla="*/ 36 w 37"/>
                <a:gd name="T23" fmla="*/ 162 h 18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7"/>
                <a:gd name="T37" fmla="*/ 0 h 187"/>
                <a:gd name="T38" fmla="*/ 37 w 37"/>
                <a:gd name="T39" fmla="*/ 187 h 18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7" h="187">
                  <a:moveTo>
                    <a:pt x="36" y="162"/>
                  </a:moveTo>
                  <a:lnTo>
                    <a:pt x="36" y="126"/>
                  </a:lnTo>
                  <a:lnTo>
                    <a:pt x="36" y="90"/>
                  </a:lnTo>
                  <a:lnTo>
                    <a:pt x="30" y="66"/>
                  </a:lnTo>
                  <a:lnTo>
                    <a:pt x="30" y="54"/>
                  </a:lnTo>
                  <a:lnTo>
                    <a:pt x="18" y="30"/>
                  </a:lnTo>
                  <a:lnTo>
                    <a:pt x="0" y="0"/>
                  </a:lnTo>
                  <a:lnTo>
                    <a:pt x="12" y="78"/>
                  </a:lnTo>
                  <a:lnTo>
                    <a:pt x="12" y="156"/>
                  </a:lnTo>
                  <a:lnTo>
                    <a:pt x="36" y="186"/>
                  </a:lnTo>
                  <a:lnTo>
                    <a:pt x="36" y="162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4" name="Freeform 564"/>
            <p:cNvSpPr>
              <a:spLocks/>
            </p:cNvSpPr>
            <p:nvPr/>
          </p:nvSpPr>
          <p:spPr bwMode="auto">
            <a:xfrm>
              <a:off x="2778" y="2916"/>
              <a:ext cx="30" cy="79"/>
            </a:xfrm>
            <a:custGeom>
              <a:avLst/>
              <a:gdLst>
                <a:gd name="T0" fmla="*/ 0 w 30"/>
                <a:gd name="T1" fmla="*/ 36 h 79"/>
                <a:gd name="T2" fmla="*/ 17 w 30"/>
                <a:gd name="T3" fmla="*/ 78 h 79"/>
                <a:gd name="T4" fmla="*/ 23 w 30"/>
                <a:gd name="T5" fmla="*/ 36 h 79"/>
                <a:gd name="T6" fmla="*/ 23 w 30"/>
                <a:gd name="T7" fmla="*/ 0 h 79"/>
                <a:gd name="T8" fmla="*/ 29 w 30"/>
                <a:gd name="T9" fmla="*/ 0 h 79"/>
                <a:gd name="T10" fmla="*/ 0 w 30"/>
                <a:gd name="T11" fmla="*/ 36 h 79"/>
                <a:gd name="T12" fmla="*/ 0 w 30"/>
                <a:gd name="T13" fmla="*/ 36 h 7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79"/>
                <a:gd name="T23" fmla="*/ 30 w 30"/>
                <a:gd name="T24" fmla="*/ 79 h 7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79">
                  <a:moveTo>
                    <a:pt x="0" y="36"/>
                  </a:moveTo>
                  <a:lnTo>
                    <a:pt x="17" y="78"/>
                  </a:lnTo>
                  <a:lnTo>
                    <a:pt x="23" y="36"/>
                  </a:lnTo>
                  <a:lnTo>
                    <a:pt x="23" y="0"/>
                  </a:lnTo>
                  <a:lnTo>
                    <a:pt x="29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5" name="Freeform 565"/>
            <p:cNvSpPr>
              <a:spLocks/>
            </p:cNvSpPr>
            <p:nvPr/>
          </p:nvSpPr>
          <p:spPr bwMode="auto">
            <a:xfrm>
              <a:off x="2682" y="2916"/>
              <a:ext cx="19" cy="31"/>
            </a:xfrm>
            <a:custGeom>
              <a:avLst/>
              <a:gdLst>
                <a:gd name="T0" fmla="*/ 18 w 19"/>
                <a:gd name="T1" fmla="*/ 0 h 31"/>
                <a:gd name="T2" fmla="*/ 12 w 19"/>
                <a:gd name="T3" fmla="*/ 0 h 31"/>
                <a:gd name="T4" fmla="*/ 0 w 19"/>
                <a:gd name="T5" fmla="*/ 24 h 31"/>
                <a:gd name="T6" fmla="*/ 12 w 19"/>
                <a:gd name="T7" fmla="*/ 30 h 31"/>
                <a:gd name="T8" fmla="*/ 12 w 19"/>
                <a:gd name="T9" fmla="*/ 30 h 31"/>
                <a:gd name="T10" fmla="*/ 12 w 19"/>
                <a:gd name="T11" fmla="*/ 24 h 31"/>
                <a:gd name="T12" fmla="*/ 18 w 19"/>
                <a:gd name="T13" fmla="*/ 6 h 31"/>
                <a:gd name="T14" fmla="*/ 18 w 19"/>
                <a:gd name="T15" fmla="*/ 0 h 31"/>
                <a:gd name="T16" fmla="*/ 18 w 19"/>
                <a:gd name="T17" fmla="*/ 0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"/>
                <a:gd name="T28" fmla="*/ 0 h 31"/>
                <a:gd name="T29" fmla="*/ 19 w 19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" h="31">
                  <a:moveTo>
                    <a:pt x="18" y="0"/>
                  </a:moveTo>
                  <a:lnTo>
                    <a:pt x="12" y="0"/>
                  </a:lnTo>
                  <a:lnTo>
                    <a:pt x="0" y="24"/>
                  </a:lnTo>
                  <a:lnTo>
                    <a:pt x="12" y="30"/>
                  </a:lnTo>
                  <a:lnTo>
                    <a:pt x="12" y="24"/>
                  </a:lnTo>
                  <a:lnTo>
                    <a:pt x="18" y="6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6" name="Freeform 566"/>
            <p:cNvSpPr>
              <a:spLocks/>
            </p:cNvSpPr>
            <p:nvPr/>
          </p:nvSpPr>
          <p:spPr bwMode="auto">
            <a:xfrm>
              <a:off x="3057" y="3138"/>
              <a:ext cx="156" cy="120"/>
            </a:xfrm>
            <a:custGeom>
              <a:avLst/>
              <a:gdLst>
                <a:gd name="T0" fmla="*/ 143 w 156"/>
                <a:gd name="T1" fmla="*/ 24 h 120"/>
                <a:gd name="T2" fmla="*/ 143 w 156"/>
                <a:gd name="T3" fmla="*/ 18 h 120"/>
                <a:gd name="T4" fmla="*/ 143 w 156"/>
                <a:gd name="T5" fmla="*/ 6 h 120"/>
                <a:gd name="T6" fmla="*/ 137 w 156"/>
                <a:gd name="T7" fmla="*/ 0 h 120"/>
                <a:gd name="T8" fmla="*/ 119 w 156"/>
                <a:gd name="T9" fmla="*/ 0 h 120"/>
                <a:gd name="T10" fmla="*/ 113 w 156"/>
                <a:gd name="T11" fmla="*/ 0 h 120"/>
                <a:gd name="T12" fmla="*/ 89 w 156"/>
                <a:gd name="T13" fmla="*/ 6 h 120"/>
                <a:gd name="T14" fmla="*/ 66 w 156"/>
                <a:gd name="T15" fmla="*/ 18 h 120"/>
                <a:gd name="T16" fmla="*/ 48 w 156"/>
                <a:gd name="T17" fmla="*/ 30 h 120"/>
                <a:gd name="T18" fmla="*/ 6 w 156"/>
                <a:gd name="T19" fmla="*/ 66 h 120"/>
                <a:gd name="T20" fmla="*/ 0 w 156"/>
                <a:gd name="T21" fmla="*/ 66 h 120"/>
                <a:gd name="T22" fmla="*/ 12 w 156"/>
                <a:gd name="T23" fmla="*/ 95 h 120"/>
                <a:gd name="T24" fmla="*/ 24 w 156"/>
                <a:gd name="T25" fmla="*/ 101 h 120"/>
                <a:gd name="T26" fmla="*/ 24 w 156"/>
                <a:gd name="T27" fmla="*/ 119 h 120"/>
                <a:gd name="T28" fmla="*/ 42 w 156"/>
                <a:gd name="T29" fmla="*/ 113 h 120"/>
                <a:gd name="T30" fmla="*/ 60 w 156"/>
                <a:gd name="T31" fmla="*/ 113 h 120"/>
                <a:gd name="T32" fmla="*/ 78 w 156"/>
                <a:gd name="T33" fmla="*/ 119 h 120"/>
                <a:gd name="T34" fmla="*/ 137 w 156"/>
                <a:gd name="T35" fmla="*/ 101 h 120"/>
                <a:gd name="T36" fmla="*/ 143 w 156"/>
                <a:gd name="T37" fmla="*/ 101 h 120"/>
                <a:gd name="T38" fmla="*/ 155 w 156"/>
                <a:gd name="T39" fmla="*/ 89 h 120"/>
                <a:gd name="T40" fmla="*/ 149 w 156"/>
                <a:gd name="T41" fmla="*/ 89 h 120"/>
                <a:gd name="T42" fmla="*/ 143 w 156"/>
                <a:gd name="T43" fmla="*/ 83 h 120"/>
                <a:gd name="T44" fmla="*/ 137 w 156"/>
                <a:gd name="T45" fmla="*/ 78 h 120"/>
                <a:gd name="T46" fmla="*/ 149 w 156"/>
                <a:gd name="T47" fmla="*/ 78 h 120"/>
                <a:gd name="T48" fmla="*/ 143 w 156"/>
                <a:gd name="T49" fmla="*/ 83 h 120"/>
                <a:gd name="T50" fmla="*/ 155 w 156"/>
                <a:gd name="T51" fmla="*/ 72 h 120"/>
                <a:gd name="T52" fmla="*/ 155 w 156"/>
                <a:gd name="T53" fmla="*/ 60 h 120"/>
                <a:gd name="T54" fmla="*/ 143 w 156"/>
                <a:gd name="T55" fmla="*/ 54 h 120"/>
                <a:gd name="T56" fmla="*/ 131 w 156"/>
                <a:gd name="T57" fmla="*/ 54 h 120"/>
                <a:gd name="T58" fmla="*/ 149 w 156"/>
                <a:gd name="T59" fmla="*/ 48 h 120"/>
                <a:gd name="T60" fmla="*/ 155 w 156"/>
                <a:gd name="T61" fmla="*/ 42 h 120"/>
                <a:gd name="T62" fmla="*/ 149 w 156"/>
                <a:gd name="T63" fmla="*/ 30 h 120"/>
                <a:gd name="T64" fmla="*/ 143 w 156"/>
                <a:gd name="T65" fmla="*/ 24 h 120"/>
                <a:gd name="T66" fmla="*/ 143 w 156"/>
                <a:gd name="T67" fmla="*/ 24 h 12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56"/>
                <a:gd name="T103" fmla="*/ 0 h 120"/>
                <a:gd name="T104" fmla="*/ 156 w 156"/>
                <a:gd name="T105" fmla="*/ 120 h 12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56" h="120">
                  <a:moveTo>
                    <a:pt x="143" y="24"/>
                  </a:moveTo>
                  <a:lnTo>
                    <a:pt x="143" y="18"/>
                  </a:lnTo>
                  <a:lnTo>
                    <a:pt x="143" y="6"/>
                  </a:lnTo>
                  <a:lnTo>
                    <a:pt x="137" y="0"/>
                  </a:lnTo>
                  <a:lnTo>
                    <a:pt x="119" y="0"/>
                  </a:lnTo>
                  <a:lnTo>
                    <a:pt x="113" y="0"/>
                  </a:lnTo>
                  <a:lnTo>
                    <a:pt x="89" y="6"/>
                  </a:lnTo>
                  <a:lnTo>
                    <a:pt x="66" y="18"/>
                  </a:lnTo>
                  <a:lnTo>
                    <a:pt x="48" y="30"/>
                  </a:lnTo>
                  <a:lnTo>
                    <a:pt x="6" y="66"/>
                  </a:lnTo>
                  <a:lnTo>
                    <a:pt x="0" y="66"/>
                  </a:lnTo>
                  <a:lnTo>
                    <a:pt x="12" y="95"/>
                  </a:lnTo>
                  <a:lnTo>
                    <a:pt x="24" y="101"/>
                  </a:lnTo>
                  <a:lnTo>
                    <a:pt x="24" y="119"/>
                  </a:lnTo>
                  <a:lnTo>
                    <a:pt x="42" y="113"/>
                  </a:lnTo>
                  <a:lnTo>
                    <a:pt x="60" y="113"/>
                  </a:lnTo>
                  <a:lnTo>
                    <a:pt x="78" y="119"/>
                  </a:lnTo>
                  <a:lnTo>
                    <a:pt x="137" y="101"/>
                  </a:lnTo>
                  <a:lnTo>
                    <a:pt x="143" y="101"/>
                  </a:lnTo>
                  <a:lnTo>
                    <a:pt x="155" y="89"/>
                  </a:lnTo>
                  <a:lnTo>
                    <a:pt x="149" y="89"/>
                  </a:lnTo>
                  <a:lnTo>
                    <a:pt x="143" y="83"/>
                  </a:lnTo>
                  <a:lnTo>
                    <a:pt x="137" y="78"/>
                  </a:lnTo>
                  <a:lnTo>
                    <a:pt x="149" y="78"/>
                  </a:lnTo>
                  <a:lnTo>
                    <a:pt x="143" y="83"/>
                  </a:lnTo>
                  <a:lnTo>
                    <a:pt x="155" y="72"/>
                  </a:lnTo>
                  <a:lnTo>
                    <a:pt x="155" y="60"/>
                  </a:lnTo>
                  <a:lnTo>
                    <a:pt x="143" y="54"/>
                  </a:lnTo>
                  <a:lnTo>
                    <a:pt x="131" y="54"/>
                  </a:lnTo>
                  <a:lnTo>
                    <a:pt x="149" y="48"/>
                  </a:lnTo>
                  <a:lnTo>
                    <a:pt x="155" y="42"/>
                  </a:lnTo>
                  <a:lnTo>
                    <a:pt x="149" y="30"/>
                  </a:lnTo>
                  <a:lnTo>
                    <a:pt x="143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7" name="Freeform 567"/>
            <p:cNvSpPr>
              <a:spLocks/>
            </p:cNvSpPr>
            <p:nvPr/>
          </p:nvSpPr>
          <p:spPr bwMode="auto">
            <a:xfrm>
              <a:off x="3057" y="3078"/>
              <a:ext cx="132" cy="91"/>
            </a:xfrm>
            <a:custGeom>
              <a:avLst/>
              <a:gdLst>
                <a:gd name="T0" fmla="*/ 18 w 132"/>
                <a:gd name="T1" fmla="*/ 30 h 91"/>
                <a:gd name="T2" fmla="*/ 12 w 132"/>
                <a:gd name="T3" fmla="*/ 30 h 91"/>
                <a:gd name="T4" fmla="*/ 0 w 132"/>
                <a:gd name="T5" fmla="*/ 48 h 91"/>
                <a:gd name="T6" fmla="*/ 0 w 132"/>
                <a:gd name="T7" fmla="*/ 66 h 91"/>
                <a:gd name="T8" fmla="*/ 12 w 132"/>
                <a:gd name="T9" fmla="*/ 78 h 91"/>
                <a:gd name="T10" fmla="*/ 30 w 132"/>
                <a:gd name="T11" fmla="*/ 78 h 91"/>
                <a:gd name="T12" fmla="*/ 48 w 132"/>
                <a:gd name="T13" fmla="*/ 90 h 91"/>
                <a:gd name="T14" fmla="*/ 66 w 132"/>
                <a:gd name="T15" fmla="*/ 78 h 91"/>
                <a:gd name="T16" fmla="*/ 78 w 132"/>
                <a:gd name="T17" fmla="*/ 72 h 91"/>
                <a:gd name="T18" fmla="*/ 95 w 132"/>
                <a:gd name="T19" fmla="*/ 66 h 91"/>
                <a:gd name="T20" fmla="*/ 107 w 132"/>
                <a:gd name="T21" fmla="*/ 60 h 91"/>
                <a:gd name="T22" fmla="*/ 125 w 132"/>
                <a:gd name="T23" fmla="*/ 60 h 91"/>
                <a:gd name="T24" fmla="*/ 125 w 132"/>
                <a:gd name="T25" fmla="*/ 54 h 91"/>
                <a:gd name="T26" fmla="*/ 107 w 132"/>
                <a:gd name="T27" fmla="*/ 48 h 91"/>
                <a:gd name="T28" fmla="*/ 107 w 132"/>
                <a:gd name="T29" fmla="*/ 36 h 91"/>
                <a:gd name="T30" fmla="*/ 95 w 132"/>
                <a:gd name="T31" fmla="*/ 42 h 91"/>
                <a:gd name="T32" fmla="*/ 89 w 132"/>
                <a:gd name="T33" fmla="*/ 30 h 91"/>
                <a:gd name="T34" fmla="*/ 95 w 132"/>
                <a:gd name="T35" fmla="*/ 30 h 91"/>
                <a:gd name="T36" fmla="*/ 113 w 132"/>
                <a:gd name="T37" fmla="*/ 36 h 91"/>
                <a:gd name="T38" fmla="*/ 125 w 132"/>
                <a:gd name="T39" fmla="*/ 30 h 91"/>
                <a:gd name="T40" fmla="*/ 131 w 132"/>
                <a:gd name="T41" fmla="*/ 24 h 91"/>
                <a:gd name="T42" fmla="*/ 125 w 132"/>
                <a:gd name="T43" fmla="*/ 12 h 91"/>
                <a:gd name="T44" fmla="*/ 119 w 132"/>
                <a:gd name="T45" fmla="*/ 18 h 91"/>
                <a:gd name="T46" fmla="*/ 113 w 132"/>
                <a:gd name="T47" fmla="*/ 12 h 91"/>
                <a:gd name="T48" fmla="*/ 101 w 132"/>
                <a:gd name="T49" fmla="*/ 12 h 91"/>
                <a:gd name="T50" fmla="*/ 72 w 132"/>
                <a:gd name="T51" fmla="*/ 0 h 91"/>
                <a:gd name="T52" fmla="*/ 18 w 132"/>
                <a:gd name="T53" fmla="*/ 30 h 91"/>
                <a:gd name="T54" fmla="*/ 18 w 132"/>
                <a:gd name="T55" fmla="*/ 30 h 9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32"/>
                <a:gd name="T85" fmla="*/ 0 h 91"/>
                <a:gd name="T86" fmla="*/ 132 w 132"/>
                <a:gd name="T87" fmla="*/ 91 h 9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32" h="91">
                  <a:moveTo>
                    <a:pt x="18" y="30"/>
                  </a:moveTo>
                  <a:lnTo>
                    <a:pt x="12" y="30"/>
                  </a:lnTo>
                  <a:lnTo>
                    <a:pt x="0" y="48"/>
                  </a:lnTo>
                  <a:lnTo>
                    <a:pt x="0" y="66"/>
                  </a:lnTo>
                  <a:lnTo>
                    <a:pt x="12" y="78"/>
                  </a:lnTo>
                  <a:lnTo>
                    <a:pt x="30" y="78"/>
                  </a:lnTo>
                  <a:lnTo>
                    <a:pt x="48" y="90"/>
                  </a:lnTo>
                  <a:lnTo>
                    <a:pt x="66" y="78"/>
                  </a:lnTo>
                  <a:lnTo>
                    <a:pt x="78" y="72"/>
                  </a:lnTo>
                  <a:lnTo>
                    <a:pt x="95" y="66"/>
                  </a:lnTo>
                  <a:lnTo>
                    <a:pt x="107" y="60"/>
                  </a:lnTo>
                  <a:lnTo>
                    <a:pt x="125" y="60"/>
                  </a:lnTo>
                  <a:lnTo>
                    <a:pt x="125" y="54"/>
                  </a:lnTo>
                  <a:lnTo>
                    <a:pt x="107" y="48"/>
                  </a:lnTo>
                  <a:lnTo>
                    <a:pt x="107" y="36"/>
                  </a:lnTo>
                  <a:lnTo>
                    <a:pt x="95" y="42"/>
                  </a:lnTo>
                  <a:lnTo>
                    <a:pt x="89" y="30"/>
                  </a:lnTo>
                  <a:lnTo>
                    <a:pt x="95" y="30"/>
                  </a:lnTo>
                  <a:lnTo>
                    <a:pt x="113" y="36"/>
                  </a:lnTo>
                  <a:lnTo>
                    <a:pt x="125" y="30"/>
                  </a:lnTo>
                  <a:lnTo>
                    <a:pt x="131" y="24"/>
                  </a:lnTo>
                  <a:lnTo>
                    <a:pt x="125" y="12"/>
                  </a:lnTo>
                  <a:lnTo>
                    <a:pt x="119" y="18"/>
                  </a:lnTo>
                  <a:lnTo>
                    <a:pt x="113" y="12"/>
                  </a:lnTo>
                  <a:lnTo>
                    <a:pt x="101" y="12"/>
                  </a:lnTo>
                  <a:lnTo>
                    <a:pt x="72" y="0"/>
                  </a:lnTo>
                  <a:lnTo>
                    <a:pt x="18" y="3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8" name="Freeform 568"/>
            <p:cNvSpPr>
              <a:spLocks/>
            </p:cNvSpPr>
            <p:nvPr/>
          </p:nvSpPr>
          <p:spPr bwMode="auto">
            <a:xfrm>
              <a:off x="3182" y="3084"/>
              <a:ext cx="19" cy="55"/>
            </a:xfrm>
            <a:custGeom>
              <a:avLst/>
              <a:gdLst>
                <a:gd name="T0" fmla="*/ 0 w 19"/>
                <a:gd name="T1" fmla="*/ 24 h 55"/>
                <a:gd name="T2" fmla="*/ 0 w 19"/>
                <a:gd name="T3" fmla="*/ 48 h 55"/>
                <a:gd name="T4" fmla="*/ 0 w 19"/>
                <a:gd name="T5" fmla="*/ 54 h 55"/>
                <a:gd name="T6" fmla="*/ 12 w 19"/>
                <a:gd name="T7" fmla="*/ 54 h 55"/>
                <a:gd name="T8" fmla="*/ 12 w 19"/>
                <a:gd name="T9" fmla="*/ 30 h 55"/>
                <a:gd name="T10" fmla="*/ 6 w 19"/>
                <a:gd name="T11" fmla="*/ 24 h 55"/>
                <a:gd name="T12" fmla="*/ 18 w 19"/>
                <a:gd name="T13" fmla="*/ 12 h 55"/>
                <a:gd name="T14" fmla="*/ 18 w 19"/>
                <a:gd name="T15" fmla="*/ 0 h 55"/>
                <a:gd name="T16" fmla="*/ 12 w 19"/>
                <a:gd name="T17" fmla="*/ 0 h 55"/>
                <a:gd name="T18" fmla="*/ 0 w 19"/>
                <a:gd name="T19" fmla="*/ 0 h 55"/>
                <a:gd name="T20" fmla="*/ 0 w 19"/>
                <a:gd name="T21" fmla="*/ 6 h 55"/>
                <a:gd name="T22" fmla="*/ 6 w 19"/>
                <a:gd name="T23" fmla="*/ 18 h 55"/>
                <a:gd name="T24" fmla="*/ 0 w 19"/>
                <a:gd name="T25" fmla="*/ 24 h 55"/>
                <a:gd name="T26" fmla="*/ 0 w 19"/>
                <a:gd name="T27" fmla="*/ 24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9"/>
                <a:gd name="T43" fmla="*/ 0 h 55"/>
                <a:gd name="T44" fmla="*/ 19 w 19"/>
                <a:gd name="T45" fmla="*/ 55 h 5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9" h="55">
                  <a:moveTo>
                    <a:pt x="0" y="24"/>
                  </a:moveTo>
                  <a:lnTo>
                    <a:pt x="0" y="48"/>
                  </a:lnTo>
                  <a:lnTo>
                    <a:pt x="0" y="54"/>
                  </a:lnTo>
                  <a:lnTo>
                    <a:pt x="12" y="54"/>
                  </a:lnTo>
                  <a:lnTo>
                    <a:pt x="12" y="30"/>
                  </a:lnTo>
                  <a:lnTo>
                    <a:pt x="6" y="24"/>
                  </a:lnTo>
                  <a:lnTo>
                    <a:pt x="18" y="12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18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29" name="Freeform 569"/>
            <p:cNvSpPr>
              <a:spLocks/>
            </p:cNvSpPr>
            <p:nvPr/>
          </p:nvSpPr>
          <p:spPr bwMode="auto">
            <a:xfrm>
              <a:off x="3146" y="3108"/>
              <a:ext cx="37" cy="25"/>
            </a:xfrm>
            <a:custGeom>
              <a:avLst/>
              <a:gdLst>
                <a:gd name="T0" fmla="*/ 36 w 37"/>
                <a:gd name="T1" fmla="*/ 0 h 25"/>
                <a:gd name="T2" fmla="*/ 24 w 37"/>
                <a:gd name="T3" fmla="*/ 6 h 25"/>
                <a:gd name="T4" fmla="*/ 6 w 37"/>
                <a:gd name="T5" fmla="*/ 0 h 25"/>
                <a:gd name="T6" fmla="*/ 0 w 37"/>
                <a:gd name="T7" fmla="*/ 0 h 25"/>
                <a:gd name="T8" fmla="*/ 6 w 37"/>
                <a:gd name="T9" fmla="*/ 12 h 25"/>
                <a:gd name="T10" fmla="*/ 18 w 37"/>
                <a:gd name="T11" fmla="*/ 6 h 25"/>
                <a:gd name="T12" fmla="*/ 18 w 37"/>
                <a:gd name="T13" fmla="*/ 18 h 25"/>
                <a:gd name="T14" fmla="*/ 36 w 37"/>
                <a:gd name="T15" fmla="*/ 24 h 25"/>
                <a:gd name="T16" fmla="*/ 36 w 37"/>
                <a:gd name="T17" fmla="*/ 0 h 25"/>
                <a:gd name="T18" fmla="*/ 36 w 37"/>
                <a:gd name="T19" fmla="*/ 0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7"/>
                <a:gd name="T31" fmla="*/ 0 h 25"/>
                <a:gd name="T32" fmla="*/ 37 w 37"/>
                <a:gd name="T33" fmla="*/ 25 h 2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7" h="25">
                  <a:moveTo>
                    <a:pt x="36" y="0"/>
                  </a:moveTo>
                  <a:lnTo>
                    <a:pt x="24" y="6"/>
                  </a:lnTo>
                  <a:lnTo>
                    <a:pt x="6" y="0"/>
                  </a:lnTo>
                  <a:lnTo>
                    <a:pt x="0" y="0"/>
                  </a:lnTo>
                  <a:lnTo>
                    <a:pt x="6" y="12"/>
                  </a:lnTo>
                  <a:lnTo>
                    <a:pt x="18" y="6"/>
                  </a:lnTo>
                  <a:lnTo>
                    <a:pt x="18" y="18"/>
                  </a:lnTo>
                  <a:lnTo>
                    <a:pt x="36" y="24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0" name="Freeform 570"/>
            <p:cNvSpPr>
              <a:spLocks/>
            </p:cNvSpPr>
            <p:nvPr/>
          </p:nvSpPr>
          <p:spPr bwMode="auto">
            <a:xfrm>
              <a:off x="3188" y="3096"/>
              <a:ext cx="37" cy="31"/>
            </a:xfrm>
            <a:custGeom>
              <a:avLst/>
              <a:gdLst>
                <a:gd name="T0" fmla="*/ 6 w 37"/>
                <a:gd name="T1" fmla="*/ 18 h 31"/>
                <a:gd name="T2" fmla="*/ 18 w 37"/>
                <a:gd name="T3" fmla="*/ 30 h 31"/>
                <a:gd name="T4" fmla="*/ 30 w 37"/>
                <a:gd name="T5" fmla="*/ 30 h 31"/>
                <a:gd name="T6" fmla="*/ 36 w 37"/>
                <a:gd name="T7" fmla="*/ 12 h 31"/>
                <a:gd name="T8" fmla="*/ 24 w 37"/>
                <a:gd name="T9" fmla="*/ 12 h 31"/>
                <a:gd name="T10" fmla="*/ 12 w 37"/>
                <a:gd name="T11" fmla="*/ 0 h 31"/>
                <a:gd name="T12" fmla="*/ 0 w 37"/>
                <a:gd name="T13" fmla="*/ 12 h 31"/>
                <a:gd name="T14" fmla="*/ 6 w 37"/>
                <a:gd name="T15" fmla="*/ 18 h 31"/>
                <a:gd name="T16" fmla="*/ 6 w 37"/>
                <a:gd name="T17" fmla="*/ 18 h 3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31"/>
                <a:gd name="T29" fmla="*/ 37 w 37"/>
                <a:gd name="T30" fmla="*/ 31 h 3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31">
                  <a:moveTo>
                    <a:pt x="6" y="18"/>
                  </a:moveTo>
                  <a:lnTo>
                    <a:pt x="18" y="30"/>
                  </a:lnTo>
                  <a:lnTo>
                    <a:pt x="30" y="30"/>
                  </a:lnTo>
                  <a:lnTo>
                    <a:pt x="36" y="12"/>
                  </a:lnTo>
                  <a:lnTo>
                    <a:pt x="24" y="12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1" name="Freeform 571"/>
            <p:cNvSpPr>
              <a:spLocks/>
            </p:cNvSpPr>
            <p:nvPr/>
          </p:nvSpPr>
          <p:spPr bwMode="auto">
            <a:xfrm>
              <a:off x="3194" y="3114"/>
              <a:ext cx="13" cy="31"/>
            </a:xfrm>
            <a:custGeom>
              <a:avLst/>
              <a:gdLst>
                <a:gd name="T0" fmla="*/ 0 w 13"/>
                <a:gd name="T1" fmla="*/ 24 h 31"/>
                <a:gd name="T2" fmla="*/ 6 w 13"/>
                <a:gd name="T3" fmla="*/ 30 h 31"/>
                <a:gd name="T4" fmla="*/ 12 w 13"/>
                <a:gd name="T5" fmla="*/ 18 h 31"/>
                <a:gd name="T6" fmla="*/ 12 w 13"/>
                <a:gd name="T7" fmla="*/ 12 h 31"/>
                <a:gd name="T8" fmla="*/ 0 w 13"/>
                <a:gd name="T9" fmla="*/ 0 h 31"/>
                <a:gd name="T10" fmla="*/ 0 w 13"/>
                <a:gd name="T11" fmla="*/ 24 h 31"/>
                <a:gd name="T12" fmla="*/ 0 w 13"/>
                <a:gd name="T13" fmla="*/ 24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31"/>
                <a:gd name="T23" fmla="*/ 13 w 13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31">
                  <a:moveTo>
                    <a:pt x="0" y="24"/>
                  </a:moveTo>
                  <a:lnTo>
                    <a:pt x="6" y="30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0" y="0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2" name="Freeform 572"/>
            <p:cNvSpPr>
              <a:spLocks/>
            </p:cNvSpPr>
            <p:nvPr/>
          </p:nvSpPr>
          <p:spPr bwMode="auto">
            <a:xfrm>
              <a:off x="3176" y="3156"/>
              <a:ext cx="25" cy="13"/>
            </a:xfrm>
            <a:custGeom>
              <a:avLst/>
              <a:gdLst>
                <a:gd name="T0" fmla="*/ 24 w 25"/>
                <a:gd name="T1" fmla="*/ 6 h 13"/>
                <a:gd name="T2" fmla="*/ 24 w 25"/>
                <a:gd name="T3" fmla="*/ 0 h 13"/>
                <a:gd name="T4" fmla="*/ 12 w 25"/>
                <a:gd name="T5" fmla="*/ 0 h 13"/>
                <a:gd name="T6" fmla="*/ 0 w 25"/>
                <a:gd name="T7" fmla="*/ 12 h 13"/>
                <a:gd name="T8" fmla="*/ 24 w 25"/>
                <a:gd name="T9" fmla="*/ 6 h 13"/>
                <a:gd name="T10" fmla="*/ 24 w 25"/>
                <a:gd name="T11" fmla="*/ 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"/>
                <a:gd name="T19" fmla="*/ 0 h 13"/>
                <a:gd name="T20" fmla="*/ 25 w 25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" h="13">
                  <a:moveTo>
                    <a:pt x="24" y="6"/>
                  </a:moveTo>
                  <a:lnTo>
                    <a:pt x="24" y="0"/>
                  </a:lnTo>
                  <a:lnTo>
                    <a:pt x="12" y="0"/>
                  </a:lnTo>
                  <a:lnTo>
                    <a:pt x="0" y="12"/>
                  </a:lnTo>
                  <a:lnTo>
                    <a:pt x="24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3" name="Freeform 573"/>
            <p:cNvSpPr>
              <a:spLocks/>
            </p:cNvSpPr>
            <p:nvPr/>
          </p:nvSpPr>
          <p:spPr bwMode="auto">
            <a:xfrm>
              <a:off x="3188" y="3186"/>
              <a:ext cx="19" cy="13"/>
            </a:xfrm>
            <a:custGeom>
              <a:avLst/>
              <a:gdLst>
                <a:gd name="T0" fmla="*/ 12 w 19"/>
                <a:gd name="T1" fmla="*/ 12 h 13"/>
                <a:gd name="T2" fmla="*/ 18 w 19"/>
                <a:gd name="T3" fmla="*/ 0 h 13"/>
                <a:gd name="T4" fmla="*/ 0 w 19"/>
                <a:gd name="T5" fmla="*/ 6 h 13"/>
                <a:gd name="T6" fmla="*/ 12 w 19"/>
                <a:gd name="T7" fmla="*/ 12 h 13"/>
                <a:gd name="T8" fmla="*/ 12 w 19"/>
                <a:gd name="T9" fmla="*/ 12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13"/>
                <a:gd name="T17" fmla="*/ 19 w 19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13">
                  <a:moveTo>
                    <a:pt x="12" y="12"/>
                  </a:moveTo>
                  <a:lnTo>
                    <a:pt x="18" y="0"/>
                  </a:lnTo>
                  <a:lnTo>
                    <a:pt x="0" y="6"/>
                  </a:lnTo>
                  <a:lnTo>
                    <a:pt x="12" y="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4" name="Freeform 574"/>
            <p:cNvSpPr>
              <a:spLocks/>
            </p:cNvSpPr>
            <p:nvPr/>
          </p:nvSpPr>
          <p:spPr bwMode="auto">
            <a:xfrm>
              <a:off x="3194" y="3216"/>
              <a:ext cx="13" cy="6"/>
            </a:xfrm>
            <a:custGeom>
              <a:avLst/>
              <a:gdLst>
                <a:gd name="T0" fmla="*/ 6 w 13"/>
                <a:gd name="T1" fmla="*/ 5 h 6"/>
                <a:gd name="T2" fmla="*/ 12 w 13"/>
                <a:gd name="T3" fmla="*/ 0 h 6"/>
                <a:gd name="T4" fmla="*/ 0 w 13"/>
                <a:gd name="T5" fmla="*/ 0 h 6"/>
                <a:gd name="T6" fmla="*/ 6 w 13"/>
                <a:gd name="T7" fmla="*/ 5 h 6"/>
                <a:gd name="T8" fmla="*/ 6 w 13"/>
                <a:gd name="T9" fmla="*/ 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6"/>
                <a:gd name="T17" fmla="*/ 13 w 13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6">
                  <a:moveTo>
                    <a:pt x="6" y="5"/>
                  </a:moveTo>
                  <a:lnTo>
                    <a:pt x="12" y="0"/>
                  </a:lnTo>
                  <a:lnTo>
                    <a:pt x="0" y="0"/>
                  </a:lnTo>
                  <a:lnTo>
                    <a:pt x="6" y="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5" name="Freeform 575"/>
            <p:cNvSpPr>
              <a:spLocks/>
            </p:cNvSpPr>
            <p:nvPr/>
          </p:nvSpPr>
          <p:spPr bwMode="auto">
            <a:xfrm>
              <a:off x="3016" y="2797"/>
              <a:ext cx="30" cy="198"/>
            </a:xfrm>
            <a:custGeom>
              <a:avLst/>
              <a:gdLst>
                <a:gd name="T0" fmla="*/ 6 w 30"/>
                <a:gd name="T1" fmla="*/ 0 h 198"/>
                <a:gd name="T2" fmla="*/ 0 w 30"/>
                <a:gd name="T3" fmla="*/ 30 h 198"/>
                <a:gd name="T4" fmla="*/ 17 w 30"/>
                <a:gd name="T5" fmla="*/ 66 h 198"/>
                <a:gd name="T6" fmla="*/ 17 w 30"/>
                <a:gd name="T7" fmla="*/ 125 h 198"/>
                <a:gd name="T8" fmla="*/ 11 w 30"/>
                <a:gd name="T9" fmla="*/ 191 h 198"/>
                <a:gd name="T10" fmla="*/ 17 w 30"/>
                <a:gd name="T11" fmla="*/ 191 h 198"/>
                <a:gd name="T12" fmla="*/ 29 w 30"/>
                <a:gd name="T13" fmla="*/ 197 h 198"/>
                <a:gd name="T14" fmla="*/ 29 w 30"/>
                <a:gd name="T15" fmla="*/ 143 h 198"/>
                <a:gd name="T16" fmla="*/ 29 w 30"/>
                <a:gd name="T17" fmla="*/ 95 h 198"/>
                <a:gd name="T18" fmla="*/ 17 w 30"/>
                <a:gd name="T19" fmla="*/ 42 h 198"/>
                <a:gd name="T20" fmla="*/ 23 w 30"/>
                <a:gd name="T21" fmla="*/ 36 h 198"/>
                <a:gd name="T22" fmla="*/ 11 w 30"/>
                <a:gd name="T23" fmla="*/ 6 h 198"/>
                <a:gd name="T24" fmla="*/ 6 w 30"/>
                <a:gd name="T25" fmla="*/ 0 h 198"/>
                <a:gd name="T26" fmla="*/ 6 w 30"/>
                <a:gd name="T27" fmla="*/ 0 h 19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"/>
                <a:gd name="T43" fmla="*/ 0 h 198"/>
                <a:gd name="T44" fmla="*/ 30 w 30"/>
                <a:gd name="T45" fmla="*/ 198 h 19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" h="198">
                  <a:moveTo>
                    <a:pt x="6" y="0"/>
                  </a:moveTo>
                  <a:lnTo>
                    <a:pt x="0" y="30"/>
                  </a:lnTo>
                  <a:lnTo>
                    <a:pt x="17" y="66"/>
                  </a:lnTo>
                  <a:lnTo>
                    <a:pt x="17" y="125"/>
                  </a:lnTo>
                  <a:lnTo>
                    <a:pt x="11" y="191"/>
                  </a:lnTo>
                  <a:lnTo>
                    <a:pt x="17" y="191"/>
                  </a:lnTo>
                  <a:lnTo>
                    <a:pt x="29" y="197"/>
                  </a:lnTo>
                  <a:lnTo>
                    <a:pt x="29" y="143"/>
                  </a:lnTo>
                  <a:lnTo>
                    <a:pt x="29" y="95"/>
                  </a:lnTo>
                  <a:lnTo>
                    <a:pt x="17" y="42"/>
                  </a:lnTo>
                  <a:lnTo>
                    <a:pt x="23" y="36"/>
                  </a:lnTo>
                  <a:lnTo>
                    <a:pt x="11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111111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6" name="Freeform 576"/>
            <p:cNvSpPr>
              <a:spLocks/>
            </p:cNvSpPr>
            <p:nvPr/>
          </p:nvSpPr>
          <p:spPr bwMode="auto">
            <a:xfrm>
              <a:off x="2962" y="2629"/>
              <a:ext cx="108" cy="169"/>
            </a:xfrm>
            <a:custGeom>
              <a:avLst/>
              <a:gdLst>
                <a:gd name="T0" fmla="*/ 101 w 108"/>
                <a:gd name="T1" fmla="*/ 54 h 169"/>
                <a:gd name="T2" fmla="*/ 107 w 108"/>
                <a:gd name="T3" fmla="*/ 48 h 169"/>
                <a:gd name="T4" fmla="*/ 107 w 108"/>
                <a:gd name="T5" fmla="*/ 36 h 169"/>
                <a:gd name="T6" fmla="*/ 107 w 108"/>
                <a:gd name="T7" fmla="*/ 24 h 169"/>
                <a:gd name="T8" fmla="*/ 95 w 108"/>
                <a:gd name="T9" fmla="*/ 0 h 169"/>
                <a:gd name="T10" fmla="*/ 89 w 108"/>
                <a:gd name="T11" fmla="*/ 6 h 169"/>
                <a:gd name="T12" fmla="*/ 95 w 108"/>
                <a:gd name="T13" fmla="*/ 24 h 169"/>
                <a:gd name="T14" fmla="*/ 95 w 108"/>
                <a:gd name="T15" fmla="*/ 36 h 169"/>
                <a:gd name="T16" fmla="*/ 89 w 108"/>
                <a:gd name="T17" fmla="*/ 48 h 169"/>
                <a:gd name="T18" fmla="*/ 83 w 108"/>
                <a:gd name="T19" fmla="*/ 66 h 169"/>
                <a:gd name="T20" fmla="*/ 71 w 108"/>
                <a:gd name="T21" fmla="*/ 72 h 169"/>
                <a:gd name="T22" fmla="*/ 71 w 108"/>
                <a:gd name="T23" fmla="*/ 60 h 169"/>
                <a:gd name="T24" fmla="*/ 65 w 108"/>
                <a:gd name="T25" fmla="*/ 60 h 169"/>
                <a:gd name="T26" fmla="*/ 60 w 108"/>
                <a:gd name="T27" fmla="*/ 66 h 169"/>
                <a:gd name="T28" fmla="*/ 65 w 108"/>
                <a:gd name="T29" fmla="*/ 78 h 169"/>
                <a:gd name="T30" fmla="*/ 48 w 108"/>
                <a:gd name="T31" fmla="*/ 90 h 169"/>
                <a:gd name="T32" fmla="*/ 24 w 108"/>
                <a:gd name="T33" fmla="*/ 120 h 169"/>
                <a:gd name="T34" fmla="*/ 6 w 108"/>
                <a:gd name="T35" fmla="*/ 126 h 169"/>
                <a:gd name="T36" fmla="*/ 0 w 108"/>
                <a:gd name="T37" fmla="*/ 120 h 169"/>
                <a:gd name="T38" fmla="*/ 6 w 108"/>
                <a:gd name="T39" fmla="*/ 132 h 169"/>
                <a:gd name="T40" fmla="*/ 54 w 108"/>
                <a:gd name="T41" fmla="*/ 168 h 169"/>
                <a:gd name="T42" fmla="*/ 60 w 108"/>
                <a:gd name="T43" fmla="*/ 168 h 169"/>
                <a:gd name="T44" fmla="*/ 60 w 108"/>
                <a:gd name="T45" fmla="*/ 168 h 169"/>
                <a:gd name="T46" fmla="*/ 60 w 108"/>
                <a:gd name="T47" fmla="*/ 162 h 169"/>
                <a:gd name="T48" fmla="*/ 71 w 108"/>
                <a:gd name="T49" fmla="*/ 150 h 169"/>
                <a:gd name="T50" fmla="*/ 95 w 108"/>
                <a:gd name="T51" fmla="*/ 144 h 169"/>
                <a:gd name="T52" fmla="*/ 101 w 108"/>
                <a:gd name="T53" fmla="*/ 96 h 169"/>
                <a:gd name="T54" fmla="*/ 107 w 108"/>
                <a:gd name="T55" fmla="*/ 84 h 169"/>
                <a:gd name="T56" fmla="*/ 101 w 108"/>
                <a:gd name="T57" fmla="*/ 54 h 169"/>
                <a:gd name="T58" fmla="*/ 101 w 108"/>
                <a:gd name="T59" fmla="*/ 54 h 169"/>
                <a:gd name="T60" fmla="*/ 101 w 108"/>
                <a:gd name="T61" fmla="*/ 54 h 169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08"/>
                <a:gd name="T94" fmla="*/ 0 h 169"/>
                <a:gd name="T95" fmla="*/ 108 w 108"/>
                <a:gd name="T96" fmla="*/ 169 h 169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08" h="169">
                  <a:moveTo>
                    <a:pt x="101" y="54"/>
                  </a:moveTo>
                  <a:lnTo>
                    <a:pt x="107" y="48"/>
                  </a:lnTo>
                  <a:lnTo>
                    <a:pt x="107" y="36"/>
                  </a:lnTo>
                  <a:lnTo>
                    <a:pt x="107" y="24"/>
                  </a:lnTo>
                  <a:lnTo>
                    <a:pt x="95" y="0"/>
                  </a:lnTo>
                  <a:lnTo>
                    <a:pt x="89" y="6"/>
                  </a:lnTo>
                  <a:lnTo>
                    <a:pt x="95" y="24"/>
                  </a:lnTo>
                  <a:lnTo>
                    <a:pt x="95" y="36"/>
                  </a:lnTo>
                  <a:lnTo>
                    <a:pt x="89" y="48"/>
                  </a:lnTo>
                  <a:lnTo>
                    <a:pt x="83" y="66"/>
                  </a:lnTo>
                  <a:lnTo>
                    <a:pt x="71" y="72"/>
                  </a:lnTo>
                  <a:lnTo>
                    <a:pt x="71" y="60"/>
                  </a:lnTo>
                  <a:lnTo>
                    <a:pt x="65" y="60"/>
                  </a:lnTo>
                  <a:lnTo>
                    <a:pt x="60" y="66"/>
                  </a:lnTo>
                  <a:lnTo>
                    <a:pt x="65" y="78"/>
                  </a:lnTo>
                  <a:lnTo>
                    <a:pt x="48" y="90"/>
                  </a:lnTo>
                  <a:lnTo>
                    <a:pt x="24" y="120"/>
                  </a:lnTo>
                  <a:lnTo>
                    <a:pt x="6" y="126"/>
                  </a:lnTo>
                  <a:lnTo>
                    <a:pt x="0" y="120"/>
                  </a:lnTo>
                  <a:lnTo>
                    <a:pt x="6" y="132"/>
                  </a:lnTo>
                  <a:lnTo>
                    <a:pt x="54" y="168"/>
                  </a:lnTo>
                  <a:lnTo>
                    <a:pt x="60" y="168"/>
                  </a:lnTo>
                  <a:lnTo>
                    <a:pt x="60" y="162"/>
                  </a:lnTo>
                  <a:lnTo>
                    <a:pt x="71" y="150"/>
                  </a:lnTo>
                  <a:lnTo>
                    <a:pt x="95" y="144"/>
                  </a:lnTo>
                  <a:lnTo>
                    <a:pt x="101" y="96"/>
                  </a:lnTo>
                  <a:lnTo>
                    <a:pt x="107" y="84"/>
                  </a:lnTo>
                  <a:lnTo>
                    <a:pt x="101" y="5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7" name="Freeform 577"/>
            <p:cNvSpPr>
              <a:spLocks/>
            </p:cNvSpPr>
            <p:nvPr/>
          </p:nvSpPr>
          <p:spPr bwMode="auto">
            <a:xfrm>
              <a:off x="2932" y="2593"/>
              <a:ext cx="150" cy="163"/>
            </a:xfrm>
            <a:custGeom>
              <a:avLst/>
              <a:gdLst>
                <a:gd name="T0" fmla="*/ 6 w 150"/>
                <a:gd name="T1" fmla="*/ 96 h 163"/>
                <a:gd name="T2" fmla="*/ 6 w 150"/>
                <a:gd name="T3" fmla="*/ 108 h 163"/>
                <a:gd name="T4" fmla="*/ 6 w 150"/>
                <a:gd name="T5" fmla="*/ 162 h 163"/>
                <a:gd name="T6" fmla="*/ 12 w 150"/>
                <a:gd name="T7" fmla="*/ 156 h 163"/>
                <a:gd name="T8" fmla="*/ 30 w 150"/>
                <a:gd name="T9" fmla="*/ 156 h 163"/>
                <a:gd name="T10" fmla="*/ 36 w 150"/>
                <a:gd name="T11" fmla="*/ 162 h 163"/>
                <a:gd name="T12" fmla="*/ 54 w 150"/>
                <a:gd name="T13" fmla="*/ 156 h 163"/>
                <a:gd name="T14" fmla="*/ 78 w 150"/>
                <a:gd name="T15" fmla="*/ 126 h 163"/>
                <a:gd name="T16" fmla="*/ 95 w 150"/>
                <a:gd name="T17" fmla="*/ 114 h 163"/>
                <a:gd name="T18" fmla="*/ 90 w 150"/>
                <a:gd name="T19" fmla="*/ 102 h 163"/>
                <a:gd name="T20" fmla="*/ 95 w 150"/>
                <a:gd name="T21" fmla="*/ 96 h 163"/>
                <a:gd name="T22" fmla="*/ 101 w 150"/>
                <a:gd name="T23" fmla="*/ 96 h 163"/>
                <a:gd name="T24" fmla="*/ 101 w 150"/>
                <a:gd name="T25" fmla="*/ 108 h 163"/>
                <a:gd name="T26" fmla="*/ 113 w 150"/>
                <a:gd name="T27" fmla="*/ 102 h 163"/>
                <a:gd name="T28" fmla="*/ 119 w 150"/>
                <a:gd name="T29" fmla="*/ 84 h 163"/>
                <a:gd name="T30" fmla="*/ 125 w 150"/>
                <a:gd name="T31" fmla="*/ 72 h 163"/>
                <a:gd name="T32" fmla="*/ 125 w 150"/>
                <a:gd name="T33" fmla="*/ 60 h 163"/>
                <a:gd name="T34" fmla="*/ 119 w 150"/>
                <a:gd name="T35" fmla="*/ 42 h 163"/>
                <a:gd name="T36" fmla="*/ 125 w 150"/>
                <a:gd name="T37" fmla="*/ 36 h 163"/>
                <a:gd name="T38" fmla="*/ 137 w 150"/>
                <a:gd name="T39" fmla="*/ 60 h 163"/>
                <a:gd name="T40" fmla="*/ 137 w 150"/>
                <a:gd name="T41" fmla="*/ 60 h 163"/>
                <a:gd name="T42" fmla="*/ 149 w 150"/>
                <a:gd name="T43" fmla="*/ 42 h 163"/>
                <a:gd name="T44" fmla="*/ 149 w 150"/>
                <a:gd name="T45" fmla="*/ 42 h 163"/>
                <a:gd name="T46" fmla="*/ 149 w 150"/>
                <a:gd name="T47" fmla="*/ 48 h 163"/>
                <a:gd name="T48" fmla="*/ 149 w 150"/>
                <a:gd name="T49" fmla="*/ 36 h 163"/>
                <a:gd name="T50" fmla="*/ 149 w 150"/>
                <a:gd name="T51" fmla="*/ 36 h 163"/>
                <a:gd name="T52" fmla="*/ 149 w 150"/>
                <a:gd name="T53" fmla="*/ 18 h 163"/>
                <a:gd name="T54" fmla="*/ 149 w 150"/>
                <a:gd name="T55" fmla="*/ 24 h 163"/>
                <a:gd name="T56" fmla="*/ 137 w 150"/>
                <a:gd name="T57" fmla="*/ 12 h 163"/>
                <a:gd name="T58" fmla="*/ 149 w 150"/>
                <a:gd name="T59" fmla="*/ 18 h 163"/>
                <a:gd name="T60" fmla="*/ 137 w 150"/>
                <a:gd name="T61" fmla="*/ 12 h 163"/>
                <a:gd name="T62" fmla="*/ 107 w 150"/>
                <a:gd name="T63" fmla="*/ 6 h 163"/>
                <a:gd name="T64" fmla="*/ 78 w 150"/>
                <a:gd name="T65" fmla="*/ 0 h 163"/>
                <a:gd name="T66" fmla="*/ 54 w 150"/>
                <a:gd name="T67" fmla="*/ 6 h 163"/>
                <a:gd name="T68" fmla="*/ 18 w 150"/>
                <a:gd name="T69" fmla="*/ 12 h 163"/>
                <a:gd name="T70" fmla="*/ 18 w 150"/>
                <a:gd name="T71" fmla="*/ 24 h 163"/>
                <a:gd name="T72" fmla="*/ 6 w 150"/>
                <a:gd name="T73" fmla="*/ 24 h 163"/>
                <a:gd name="T74" fmla="*/ 0 w 150"/>
                <a:gd name="T75" fmla="*/ 36 h 163"/>
                <a:gd name="T76" fmla="*/ 6 w 150"/>
                <a:gd name="T77" fmla="*/ 36 h 163"/>
                <a:gd name="T78" fmla="*/ 18 w 150"/>
                <a:gd name="T79" fmla="*/ 60 h 163"/>
                <a:gd name="T80" fmla="*/ 6 w 150"/>
                <a:gd name="T81" fmla="*/ 90 h 163"/>
                <a:gd name="T82" fmla="*/ 6 w 150"/>
                <a:gd name="T83" fmla="*/ 96 h 163"/>
                <a:gd name="T84" fmla="*/ 6 w 150"/>
                <a:gd name="T85" fmla="*/ 96 h 163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150"/>
                <a:gd name="T130" fmla="*/ 0 h 163"/>
                <a:gd name="T131" fmla="*/ 150 w 150"/>
                <a:gd name="T132" fmla="*/ 163 h 163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150" h="163">
                  <a:moveTo>
                    <a:pt x="6" y="96"/>
                  </a:moveTo>
                  <a:lnTo>
                    <a:pt x="6" y="108"/>
                  </a:lnTo>
                  <a:lnTo>
                    <a:pt x="6" y="162"/>
                  </a:lnTo>
                  <a:lnTo>
                    <a:pt x="12" y="156"/>
                  </a:lnTo>
                  <a:lnTo>
                    <a:pt x="30" y="156"/>
                  </a:lnTo>
                  <a:lnTo>
                    <a:pt x="36" y="162"/>
                  </a:lnTo>
                  <a:lnTo>
                    <a:pt x="54" y="156"/>
                  </a:lnTo>
                  <a:lnTo>
                    <a:pt x="78" y="126"/>
                  </a:lnTo>
                  <a:lnTo>
                    <a:pt x="95" y="114"/>
                  </a:lnTo>
                  <a:lnTo>
                    <a:pt x="90" y="102"/>
                  </a:lnTo>
                  <a:lnTo>
                    <a:pt x="95" y="96"/>
                  </a:lnTo>
                  <a:lnTo>
                    <a:pt x="101" y="96"/>
                  </a:lnTo>
                  <a:lnTo>
                    <a:pt x="101" y="108"/>
                  </a:lnTo>
                  <a:lnTo>
                    <a:pt x="113" y="102"/>
                  </a:lnTo>
                  <a:lnTo>
                    <a:pt x="119" y="84"/>
                  </a:lnTo>
                  <a:lnTo>
                    <a:pt x="125" y="72"/>
                  </a:lnTo>
                  <a:lnTo>
                    <a:pt x="125" y="60"/>
                  </a:lnTo>
                  <a:lnTo>
                    <a:pt x="119" y="42"/>
                  </a:lnTo>
                  <a:lnTo>
                    <a:pt x="125" y="36"/>
                  </a:lnTo>
                  <a:lnTo>
                    <a:pt x="137" y="60"/>
                  </a:lnTo>
                  <a:lnTo>
                    <a:pt x="149" y="42"/>
                  </a:lnTo>
                  <a:lnTo>
                    <a:pt x="149" y="48"/>
                  </a:lnTo>
                  <a:lnTo>
                    <a:pt x="149" y="36"/>
                  </a:lnTo>
                  <a:lnTo>
                    <a:pt x="149" y="18"/>
                  </a:lnTo>
                  <a:lnTo>
                    <a:pt x="149" y="24"/>
                  </a:lnTo>
                  <a:lnTo>
                    <a:pt x="137" y="12"/>
                  </a:lnTo>
                  <a:lnTo>
                    <a:pt x="149" y="18"/>
                  </a:lnTo>
                  <a:lnTo>
                    <a:pt x="137" y="12"/>
                  </a:lnTo>
                  <a:lnTo>
                    <a:pt x="107" y="6"/>
                  </a:lnTo>
                  <a:lnTo>
                    <a:pt x="78" y="0"/>
                  </a:lnTo>
                  <a:lnTo>
                    <a:pt x="54" y="6"/>
                  </a:lnTo>
                  <a:lnTo>
                    <a:pt x="18" y="12"/>
                  </a:lnTo>
                  <a:lnTo>
                    <a:pt x="18" y="24"/>
                  </a:lnTo>
                  <a:lnTo>
                    <a:pt x="6" y="24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18" y="60"/>
                  </a:lnTo>
                  <a:lnTo>
                    <a:pt x="6" y="90"/>
                  </a:lnTo>
                  <a:lnTo>
                    <a:pt x="6" y="9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8" name="Freeform 578"/>
            <p:cNvSpPr>
              <a:spLocks/>
            </p:cNvSpPr>
            <p:nvPr/>
          </p:nvSpPr>
          <p:spPr bwMode="auto">
            <a:xfrm>
              <a:off x="3057" y="2988"/>
              <a:ext cx="73" cy="61"/>
            </a:xfrm>
            <a:custGeom>
              <a:avLst/>
              <a:gdLst>
                <a:gd name="T0" fmla="*/ 54 w 73"/>
                <a:gd name="T1" fmla="*/ 48 h 61"/>
                <a:gd name="T2" fmla="*/ 60 w 73"/>
                <a:gd name="T3" fmla="*/ 48 h 61"/>
                <a:gd name="T4" fmla="*/ 66 w 73"/>
                <a:gd name="T5" fmla="*/ 42 h 61"/>
                <a:gd name="T6" fmla="*/ 72 w 73"/>
                <a:gd name="T7" fmla="*/ 30 h 61"/>
                <a:gd name="T8" fmla="*/ 72 w 73"/>
                <a:gd name="T9" fmla="*/ 12 h 61"/>
                <a:gd name="T10" fmla="*/ 66 w 73"/>
                <a:gd name="T11" fmla="*/ 0 h 61"/>
                <a:gd name="T12" fmla="*/ 60 w 73"/>
                <a:gd name="T13" fmla="*/ 0 h 61"/>
                <a:gd name="T14" fmla="*/ 42 w 73"/>
                <a:gd name="T15" fmla="*/ 6 h 61"/>
                <a:gd name="T16" fmla="*/ 24 w 73"/>
                <a:gd name="T17" fmla="*/ 6 h 61"/>
                <a:gd name="T18" fmla="*/ 0 w 73"/>
                <a:gd name="T19" fmla="*/ 6 h 61"/>
                <a:gd name="T20" fmla="*/ 12 w 73"/>
                <a:gd name="T21" fmla="*/ 18 h 61"/>
                <a:gd name="T22" fmla="*/ 18 w 73"/>
                <a:gd name="T23" fmla="*/ 36 h 61"/>
                <a:gd name="T24" fmla="*/ 12 w 73"/>
                <a:gd name="T25" fmla="*/ 54 h 61"/>
                <a:gd name="T26" fmla="*/ 12 w 73"/>
                <a:gd name="T27" fmla="*/ 60 h 61"/>
                <a:gd name="T28" fmla="*/ 54 w 73"/>
                <a:gd name="T29" fmla="*/ 48 h 61"/>
                <a:gd name="T30" fmla="*/ 54 w 73"/>
                <a:gd name="T31" fmla="*/ 48 h 61"/>
                <a:gd name="T32" fmla="*/ 54 w 73"/>
                <a:gd name="T33" fmla="*/ 48 h 61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73"/>
                <a:gd name="T52" fmla="*/ 0 h 61"/>
                <a:gd name="T53" fmla="*/ 73 w 73"/>
                <a:gd name="T54" fmla="*/ 61 h 61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73" h="61">
                  <a:moveTo>
                    <a:pt x="54" y="48"/>
                  </a:moveTo>
                  <a:lnTo>
                    <a:pt x="60" y="48"/>
                  </a:lnTo>
                  <a:lnTo>
                    <a:pt x="66" y="42"/>
                  </a:lnTo>
                  <a:lnTo>
                    <a:pt x="72" y="30"/>
                  </a:lnTo>
                  <a:lnTo>
                    <a:pt x="72" y="12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42" y="6"/>
                  </a:lnTo>
                  <a:lnTo>
                    <a:pt x="24" y="6"/>
                  </a:lnTo>
                  <a:lnTo>
                    <a:pt x="0" y="6"/>
                  </a:lnTo>
                  <a:lnTo>
                    <a:pt x="12" y="18"/>
                  </a:lnTo>
                  <a:lnTo>
                    <a:pt x="18" y="36"/>
                  </a:lnTo>
                  <a:lnTo>
                    <a:pt x="12" y="54"/>
                  </a:lnTo>
                  <a:lnTo>
                    <a:pt x="12" y="60"/>
                  </a:lnTo>
                  <a:lnTo>
                    <a:pt x="54" y="4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39" name="Freeform 579"/>
            <p:cNvSpPr>
              <a:spLocks/>
            </p:cNvSpPr>
            <p:nvPr/>
          </p:nvSpPr>
          <p:spPr bwMode="auto">
            <a:xfrm>
              <a:off x="3045" y="2940"/>
              <a:ext cx="61" cy="55"/>
            </a:xfrm>
            <a:custGeom>
              <a:avLst/>
              <a:gdLst>
                <a:gd name="T0" fmla="*/ 0 w 61"/>
                <a:gd name="T1" fmla="*/ 0 h 55"/>
                <a:gd name="T2" fmla="*/ 0 w 61"/>
                <a:gd name="T3" fmla="*/ 54 h 55"/>
                <a:gd name="T4" fmla="*/ 12 w 61"/>
                <a:gd name="T5" fmla="*/ 54 h 55"/>
                <a:gd name="T6" fmla="*/ 36 w 61"/>
                <a:gd name="T7" fmla="*/ 54 h 55"/>
                <a:gd name="T8" fmla="*/ 60 w 61"/>
                <a:gd name="T9" fmla="*/ 36 h 55"/>
                <a:gd name="T10" fmla="*/ 60 w 61"/>
                <a:gd name="T11" fmla="*/ 30 h 55"/>
                <a:gd name="T12" fmla="*/ 36 w 61"/>
                <a:gd name="T13" fmla="*/ 24 h 55"/>
                <a:gd name="T14" fmla="*/ 24 w 61"/>
                <a:gd name="T15" fmla="*/ 24 h 55"/>
                <a:gd name="T16" fmla="*/ 12 w 61"/>
                <a:gd name="T17" fmla="*/ 24 h 55"/>
                <a:gd name="T18" fmla="*/ 12 w 61"/>
                <a:gd name="T19" fmla="*/ 18 h 55"/>
                <a:gd name="T20" fmla="*/ 6 w 61"/>
                <a:gd name="T21" fmla="*/ 12 h 55"/>
                <a:gd name="T22" fmla="*/ 6 w 61"/>
                <a:gd name="T23" fmla="*/ 0 h 55"/>
                <a:gd name="T24" fmla="*/ 0 w 61"/>
                <a:gd name="T25" fmla="*/ 0 h 55"/>
                <a:gd name="T26" fmla="*/ 0 w 61"/>
                <a:gd name="T27" fmla="*/ 0 h 5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61"/>
                <a:gd name="T43" fmla="*/ 0 h 55"/>
                <a:gd name="T44" fmla="*/ 61 w 61"/>
                <a:gd name="T45" fmla="*/ 55 h 5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61" h="55">
                  <a:moveTo>
                    <a:pt x="0" y="0"/>
                  </a:moveTo>
                  <a:lnTo>
                    <a:pt x="0" y="54"/>
                  </a:lnTo>
                  <a:lnTo>
                    <a:pt x="12" y="54"/>
                  </a:lnTo>
                  <a:lnTo>
                    <a:pt x="36" y="54"/>
                  </a:lnTo>
                  <a:lnTo>
                    <a:pt x="60" y="36"/>
                  </a:lnTo>
                  <a:lnTo>
                    <a:pt x="60" y="30"/>
                  </a:lnTo>
                  <a:lnTo>
                    <a:pt x="36" y="24"/>
                  </a:lnTo>
                  <a:lnTo>
                    <a:pt x="24" y="24"/>
                  </a:lnTo>
                  <a:lnTo>
                    <a:pt x="12" y="24"/>
                  </a:lnTo>
                  <a:lnTo>
                    <a:pt x="12" y="18"/>
                  </a:lnTo>
                  <a:lnTo>
                    <a:pt x="6" y="12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0" name="Freeform 580"/>
            <p:cNvSpPr>
              <a:spLocks/>
            </p:cNvSpPr>
            <p:nvPr/>
          </p:nvSpPr>
          <p:spPr bwMode="auto">
            <a:xfrm>
              <a:off x="3123" y="2988"/>
              <a:ext cx="78" cy="49"/>
            </a:xfrm>
            <a:custGeom>
              <a:avLst/>
              <a:gdLst>
                <a:gd name="T0" fmla="*/ 71 w 78"/>
                <a:gd name="T1" fmla="*/ 30 h 49"/>
                <a:gd name="T2" fmla="*/ 77 w 78"/>
                <a:gd name="T3" fmla="*/ 30 h 49"/>
                <a:gd name="T4" fmla="*/ 77 w 78"/>
                <a:gd name="T5" fmla="*/ 24 h 49"/>
                <a:gd name="T6" fmla="*/ 77 w 78"/>
                <a:gd name="T7" fmla="*/ 18 h 49"/>
                <a:gd name="T8" fmla="*/ 65 w 78"/>
                <a:gd name="T9" fmla="*/ 18 h 49"/>
                <a:gd name="T10" fmla="*/ 53 w 78"/>
                <a:gd name="T11" fmla="*/ 12 h 49"/>
                <a:gd name="T12" fmla="*/ 53 w 78"/>
                <a:gd name="T13" fmla="*/ 12 h 49"/>
                <a:gd name="T14" fmla="*/ 35 w 78"/>
                <a:gd name="T15" fmla="*/ 0 h 49"/>
                <a:gd name="T16" fmla="*/ 23 w 78"/>
                <a:gd name="T17" fmla="*/ 0 h 49"/>
                <a:gd name="T18" fmla="*/ 0 w 78"/>
                <a:gd name="T19" fmla="*/ 0 h 49"/>
                <a:gd name="T20" fmla="*/ 12 w 78"/>
                <a:gd name="T21" fmla="*/ 24 h 49"/>
                <a:gd name="T22" fmla="*/ 6 w 78"/>
                <a:gd name="T23" fmla="*/ 42 h 49"/>
                <a:gd name="T24" fmla="*/ 6 w 78"/>
                <a:gd name="T25" fmla="*/ 42 h 49"/>
                <a:gd name="T26" fmla="*/ 35 w 78"/>
                <a:gd name="T27" fmla="*/ 48 h 49"/>
                <a:gd name="T28" fmla="*/ 71 w 78"/>
                <a:gd name="T29" fmla="*/ 48 h 49"/>
                <a:gd name="T30" fmla="*/ 77 w 78"/>
                <a:gd name="T31" fmla="*/ 48 h 49"/>
                <a:gd name="T32" fmla="*/ 71 w 78"/>
                <a:gd name="T33" fmla="*/ 42 h 49"/>
                <a:gd name="T34" fmla="*/ 71 w 78"/>
                <a:gd name="T35" fmla="*/ 36 h 49"/>
                <a:gd name="T36" fmla="*/ 71 w 78"/>
                <a:gd name="T37" fmla="*/ 30 h 49"/>
                <a:gd name="T38" fmla="*/ 71 w 78"/>
                <a:gd name="T39" fmla="*/ 30 h 49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78"/>
                <a:gd name="T61" fmla="*/ 0 h 49"/>
                <a:gd name="T62" fmla="*/ 78 w 78"/>
                <a:gd name="T63" fmla="*/ 49 h 49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78" h="49">
                  <a:moveTo>
                    <a:pt x="71" y="30"/>
                  </a:moveTo>
                  <a:lnTo>
                    <a:pt x="77" y="30"/>
                  </a:lnTo>
                  <a:lnTo>
                    <a:pt x="77" y="24"/>
                  </a:lnTo>
                  <a:lnTo>
                    <a:pt x="77" y="18"/>
                  </a:lnTo>
                  <a:lnTo>
                    <a:pt x="65" y="18"/>
                  </a:lnTo>
                  <a:lnTo>
                    <a:pt x="53" y="12"/>
                  </a:lnTo>
                  <a:lnTo>
                    <a:pt x="35" y="0"/>
                  </a:lnTo>
                  <a:lnTo>
                    <a:pt x="23" y="0"/>
                  </a:lnTo>
                  <a:lnTo>
                    <a:pt x="0" y="0"/>
                  </a:lnTo>
                  <a:lnTo>
                    <a:pt x="12" y="24"/>
                  </a:lnTo>
                  <a:lnTo>
                    <a:pt x="6" y="42"/>
                  </a:lnTo>
                  <a:lnTo>
                    <a:pt x="35" y="48"/>
                  </a:lnTo>
                  <a:lnTo>
                    <a:pt x="71" y="48"/>
                  </a:lnTo>
                  <a:lnTo>
                    <a:pt x="77" y="48"/>
                  </a:lnTo>
                  <a:lnTo>
                    <a:pt x="71" y="42"/>
                  </a:lnTo>
                  <a:lnTo>
                    <a:pt x="71" y="36"/>
                  </a:lnTo>
                  <a:lnTo>
                    <a:pt x="71" y="3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1" name="Freeform 581"/>
            <p:cNvSpPr>
              <a:spLocks/>
            </p:cNvSpPr>
            <p:nvPr/>
          </p:nvSpPr>
          <p:spPr bwMode="auto">
            <a:xfrm>
              <a:off x="3111" y="2988"/>
              <a:ext cx="25" cy="49"/>
            </a:xfrm>
            <a:custGeom>
              <a:avLst/>
              <a:gdLst>
                <a:gd name="T0" fmla="*/ 18 w 25"/>
                <a:gd name="T1" fmla="*/ 0 h 49"/>
                <a:gd name="T2" fmla="*/ 12 w 25"/>
                <a:gd name="T3" fmla="*/ 0 h 49"/>
                <a:gd name="T4" fmla="*/ 6 w 25"/>
                <a:gd name="T5" fmla="*/ 0 h 49"/>
                <a:gd name="T6" fmla="*/ 12 w 25"/>
                <a:gd name="T7" fmla="*/ 0 h 49"/>
                <a:gd name="T8" fmla="*/ 18 w 25"/>
                <a:gd name="T9" fmla="*/ 12 h 49"/>
                <a:gd name="T10" fmla="*/ 18 w 25"/>
                <a:gd name="T11" fmla="*/ 30 h 49"/>
                <a:gd name="T12" fmla="*/ 12 w 25"/>
                <a:gd name="T13" fmla="*/ 42 h 49"/>
                <a:gd name="T14" fmla="*/ 6 w 25"/>
                <a:gd name="T15" fmla="*/ 48 h 49"/>
                <a:gd name="T16" fmla="*/ 0 w 25"/>
                <a:gd name="T17" fmla="*/ 48 h 49"/>
                <a:gd name="T18" fmla="*/ 12 w 25"/>
                <a:gd name="T19" fmla="*/ 48 h 49"/>
                <a:gd name="T20" fmla="*/ 18 w 25"/>
                <a:gd name="T21" fmla="*/ 42 h 49"/>
                <a:gd name="T22" fmla="*/ 18 w 25"/>
                <a:gd name="T23" fmla="*/ 42 h 49"/>
                <a:gd name="T24" fmla="*/ 24 w 25"/>
                <a:gd name="T25" fmla="*/ 24 h 49"/>
                <a:gd name="T26" fmla="*/ 18 w 25"/>
                <a:gd name="T27" fmla="*/ 0 h 49"/>
                <a:gd name="T28" fmla="*/ 18 w 25"/>
                <a:gd name="T29" fmla="*/ 0 h 4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"/>
                <a:gd name="T46" fmla="*/ 0 h 49"/>
                <a:gd name="T47" fmla="*/ 25 w 25"/>
                <a:gd name="T48" fmla="*/ 49 h 4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" h="49">
                  <a:moveTo>
                    <a:pt x="18" y="0"/>
                  </a:moveTo>
                  <a:lnTo>
                    <a:pt x="12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8" y="12"/>
                  </a:lnTo>
                  <a:lnTo>
                    <a:pt x="18" y="30"/>
                  </a:lnTo>
                  <a:lnTo>
                    <a:pt x="12" y="42"/>
                  </a:lnTo>
                  <a:lnTo>
                    <a:pt x="6" y="48"/>
                  </a:lnTo>
                  <a:lnTo>
                    <a:pt x="0" y="48"/>
                  </a:lnTo>
                  <a:lnTo>
                    <a:pt x="12" y="48"/>
                  </a:lnTo>
                  <a:lnTo>
                    <a:pt x="18" y="42"/>
                  </a:lnTo>
                  <a:lnTo>
                    <a:pt x="24" y="24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2" name="Freeform 582"/>
            <p:cNvSpPr>
              <a:spLocks/>
            </p:cNvSpPr>
            <p:nvPr/>
          </p:nvSpPr>
          <p:spPr bwMode="auto">
            <a:xfrm>
              <a:off x="3212" y="2581"/>
              <a:ext cx="84" cy="97"/>
            </a:xfrm>
            <a:custGeom>
              <a:avLst/>
              <a:gdLst>
                <a:gd name="T0" fmla="*/ 0 w 84"/>
                <a:gd name="T1" fmla="*/ 48 h 97"/>
                <a:gd name="T2" fmla="*/ 77 w 84"/>
                <a:gd name="T3" fmla="*/ 96 h 97"/>
                <a:gd name="T4" fmla="*/ 83 w 84"/>
                <a:gd name="T5" fmla="*/ 84 h 97"/>
                <a:gd name="T6" fmla="*/ 65 w 84"/>
                <a:gd name="T7" fmla="*/ 78 h 97"/>
                <a:gd name="T8" fmla="*/ 47 w 84"/>
                <a:gd name="T9" fmla="*/ 60 h 97"/>
                <a:gd name="T10" fmla="*/ 41 w 84"/>
                <a:gd name="T11" fmla="*/ 60 h 97"/>
                <a:gd name="T12" fmla="*/ 36 w 84"/>
                <a:gd name="T13" fmla="*/ 60 h 97"/>
                <a:gd name="T14" fmla="*/ 36 w 84"/>
                <a:gd name="T15" fmla="*/ 48 h 97"/>
                <a:gd name="T16" fmla="*/ 36 w 84"/>
                <a:gd name="T17" fmla="*/ 42 h 97"/>
                <a:gd name="T18" fmla="*/ 41 w 84"/>
                <a:gd name="T19" fmla="*/ 36 h 97"/>
                <a:gd name="T20" fmla="*/ 36 w 84"/>
                <a:gd name="T21" fmla="*/ 24 h 97"/>
                <a:gd name="T22" fmla="*/ 36 w 84"/>
                <a:gd name="T23" fmla="*/ 24 h 97"/>
                <a:gd name="T24" fmla="*/ 47 w 84"/>
                <a:gd name="T25" fmla="*/ 24 h 97"/>
                <a:gd name="T26" fmla="*/ 53 w 84"/>
                <a:gd name="T27" fmla="*/ 18 h 97"/>
                <a:gd name="T28" fmla="*/ 53 w 84"/>
                <a:gd name="T29" fmla="*/ 12 h 97"/>
                <a:gd name="T30" fmla="*/ 59 w 84"/>
                <a:gd name="T31" fmla="*/ 6 h 97"/>
                <a:gd name="T32" fmla="*/ 59 w 84"/>
                <a:gd name="T33" fmla="*/ 0 h 97"/>
                <a:gd name="T34" fmla="*/ 65 w 84"/>
                <a:gd name="T35" fmla="*/ 0 h 97"/>
                <a:gd name="T36" fmla="*/ 12 w 84"/>
                <a:gd name="T37" fmla="*/ 30 h 97"/>
                <a:gd name="T38" fmla="*/ 0 w 84"/>
                <a:gd name="T39" fmla="*/ 48 h 97"/>
                <a:gd name="T40" fmla="*/ 0 w 84"/>
                <a:gd name="T41" fmla="*/ 48 h 9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84"/>
                <a:gd name="T64" fmla="*/ 0 h 97"/>
                <a:gd name="T65" fmla="*/ 84 w 84"/>
                <a:gd name="T66" fmla="*/ 97 h 97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84" h="97">
                  <a:moveTo>
                    <a:pt x="0" y="48"/>
                  </a:moveTo>
                  <a:lnTo>
                    <a:pt x="77" y="96"/>
                  </a:lnTo>
                  <a:lnTo>
                    <a:pt x="83" y="84"/>
                  </a:lnTo>
                  <a:lnTo>
                    <a:pt x="65" y="78"/>
                  </a:lnTo>
                  <a:lnTo>
                    <a:pt x="47" y="60"/>
                  </a:lnTo>
                  <a:lnTo>
                    <a:pt x="41" y="60"/>
                  </a:lnTo>
                  <a:lnTo>
                    <a:pt x="36" y="60"/>
                  </a:lnTo>
                  <a:lnTo>
                    <a:pt x="36" y="48"/>
                  </a:lnTo>
                  <a:lnTo>
                    <a:pt x="36" y="42"/>
                  </a:lnTo>
                  <a:lnTo>
                    <a:pt x="41" y="36"/>
                  </a:lnTo>
                  <a:lnTo>
                    <a:pt x="36" y="24"/>
                  </a:lnTo>
                  <a:lnTo>
                    <a:pt x="47" y="24"/>
                  </a:lnTo>
                  <a:lnTo>
                    <a:pt x="53" y="18"/>
                  </a:lnTo>
                  <a:lnTo>
                    <a:pt x="53" y="12"/>
                  </a:lnTo>
                  <a:lnTo>
                    <a:pt x="59" y="6"/>
                  </a:lnTo>
                  <a:lnTo>
                    <a:pt x="59" y="0"/>
                  </a:lnTo>
                  <a:lnTo>
                    <a:pt x="65" y="0"/>
                  </a:lnTo>
                  <a:lnTo>
                    <a:pt x="12" y="30"/>
                  </a:lnTo>
                  <a:lnTo>
                    <a:pt x="0" y="48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3" name="Freeform 583"/>
            <p:cNvSpPr>
              <a:spLocks/>
            </p:cNvSpPr>
            <p:nvPr/>
          </p:nvSpPr>
          <p:spPr bwMode="auto">
            <a:xfrm>
              <a:off x="3105" y="2557"/>
              <a:ext cx="399" cy="444"/>
            </a:xfrm>
            <a:custGeom>
              <a:avLst/>
              <a:gdLst>
                <a:gd name="T0" fmla="*/ 83 w 399"/>
                <a:gd name="T1" fmla="*/ 413 h 444"/>
                <a:gd name="T2" fmla="*/ 119 w 399"/>
                <a:gd name="T3" fmla="*/ 413 h 444"/>
                <a:gd name="T4" fmla="*/ 125 w 399"/>
                <a:gd name="T5" fmla="*/ 425 h 444"/>
                <a:gd name="T6" fmla="*/ 131 w 399"/>
                <a:gd name="T7" fmla="*/ 431 h 444"/>
                <a:gd name="T8" fmla="*/ 131 w 399"/>
                <a:gd name="T9" fmla="*/ 443 h 444"/>
                <a:gd name="T10" fmla="*/ 285 w 399"/>
                <a:gd name="T11" fmla="*/ 443 h 444"/>
                <a:gd name="T12" fmla="*/ 309 w 399"/>
                <a:gd name="T13" fmla="*/ 419 h 444"/>
                <a:gd name="T14" fmla="*/ 333 w 399"/>
                <a:gd name="T15" fmla="*/ 431 h 444"/>
                <a:gd name="T16" fmla="*/ 351 w 399"/>
                <a:gd name="T17" fmla="*/ 413 h 444"/>
                <a:gd name="T18" fmla="*/ 327 w 399"/>
                <a:gd name="T19" fmla="*/ 282 h 444"/>
                <a:gd name="T20" fmla="*/ 339 w 399"/>
                <a:gd name="T21" fmla="*/ 264 h 444"/>
                <a:gd name="T22" fmla="*/ 380 w 399"/>
                <a:gd name="T23" fmla="*/ 174 h 444"/>
                <a:gd name="T24" fmla="*/ 398 w 399"/>
                <a:gd name="T25" fmla="*/ 84 h 444"/>
                <a:gd name="T26" fmla="*/ 386 w 399"/>
                <a:gd name="T27" fmla="*/ 60 h 444"/>
                <a:gd name="T28" fmla="*/ 369 w 399"/>
                <a:gd name="T29" fmla="*/ 12 h 444"/>
                <a:gd name="T30" fmla="*/ 363 w 399"/>
                <a:gd name="T31" fmla="*/ 0 h 444"/>
                <a:gd name="T32" fmla="*/ 333 w 399"/>
                <a:gd name="T33" fmla="*/ 0 h 444"/>
                <a:gd name="T34" fmla="*/ 297 w 399"/>
                <a:gd name="T35" fmla="*/ 0 h 444"/>
                <a:gd name="T36" fmla="*/ 291 w 399"/>
                <a:gd name="T37" fmla="*/ 12 h 444"/>
                <a:gd name="T38" fmla="*/ 285 w 399"/>
                <a:gd name="T39" fmla="*/ 72 h 444"/>
                <a:gd name="T40" fmla="*/ 238 w 399"/>
                <a:gd name="T41" fmla="*/ 72 h 444"/>
                <a:gd name="T42" fmla="*/ 244 w 399"/>
                <a:gd name="T43" fmla="*/ 108 h 444"/>
                <a:gd name="T44" fmla="*/ 214 w 399"/>
                <a:gd name="T45" fmla="*/ 84 h 444"/>
                <a:gd name="T46" fmla="*/ 202 w 399"/>
                <a:gd name="T47" fmla="*/ 96 h 444"/>
                <a:gd name="T48" fmla="*/ 190 w 399"/>
                <a:gd name="T49" fmla="*/ 108 h 444"/>
                <a:gd name="T50" fmla="*/ 184 w 399"/>
                <a:gd name="T51" fmla="*/ 120 h 444"/>
                <a:gd name="T52" fmla="*/ 214 w 399"/>
                <a:gd name="T53" fmla="*/ 144 h 444"/>
                <a:gd name="T54" fmla="*/ 202 w 399"/>
                <a:gd name="T55" fmla="*/ 162 h 444"/>
                <a:gd name="T56" fmla="*/ 101 w 399"/>
                <a:gd name="T57" fmla="*/ 264 h 444"/>
                <a:gd name="T58" fmla="*/ 89 w 399"/>
                <a:gd name="T59" fmla="*/ 258 h 444"/>
                <a:gd name="T60" fmla="*/ 47 w 399"/>
                <a:gd name="T61" fmla="*/ 228 h 444"/>
                <a:gd name="T62" fmla="*/ 47 w 399"/>
                <a:gd name="T63" fmla="*/ 240 h 444"/>
                <a:gd name="T64" fmla="*/ 41 w 399"/>
                <a:gd name="T65" fmla="*/ 264 h 444"/>
                <a:gd name="T66" fmla="*/ 35 w 399"/>
                <a:gd name="T67" fmla="*/ 270 h 444"/>
                <a:gd name="T68" fmla="*/ 24 w 399"/>
                <a:gd name="T69" fmla="*/ 276 h 444"/>
                <a:gd name="T70" fmla="*/ 18 w 399"/>
                <a:gd name="T71" fmla="*/ 270 h 444"/>
                <a:gd name="T72" fmla="*/ 0 w 399"/>
                <a:gd name="T73" fmla="*/ 240 h 444"/>
                <a:gd name="T74" fmla="*/ 0 w 399"/>
                <a:gd name="T75" fmla="*/ 240 h 444"/>
                <a:gd name="T76" fmla="*/ 0 w 399"/>
                <a:gd name="T77" fmla="*/ 264 h 444"/>
                <a:gd name="T78" fmla="*/ 24 w 399"/>
                <a:gd name="T79" fmla="*/ 294 h 444"/>
                <a:gd name="T80" fmla="*/ 89 w 399"/>
                <a:gd name="T81" fmla="*/ 312 h 444"/>
                <a:gd name="T82" fmla="*/ 119 w 399"/>
                <a:gd name="T83" fmla="*/ 306 h 444"/>
                <a:gd name="T84" fmla="*/ 71 w 399"/>
                <a:gd name="T85" fmla="*/ 401 h 444"/>
                <a:gd name="T86" fmla="*/ 83 w 399"/>
                <a:gd name="T87" fmla="*/ 413 h 444"/>
                <a:gd name="T88" fmla="*/ 83 w 399"/>
                <a:gd name="T89" fmla="*/ 413 h 44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399"/>
                <a:gd name="T136" fmla="*/ 0 h 444"/>
                <a:gd name="T137" fmla="*/ 399 w 399"/>
                <a:gd name="T138" fmla="*/ 444 h 44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399" h="444">
                  <a:moveTo>
                    <a:pt x="83" y="413"/>
                  </a:moveTo>
                  <a:lnTo>
                    <a:pt x="119" y="413"/>
                  </a:lnTo>
                  <a:lnTo>
                    <a:pt x="125" y="425"/>
                  </a:lnTo>
                  <a:lnTo>
                    <a:pt x="131" y="431"/>
                  </a:lnTo>
                  <a:lnTo>
                    <a:pt x="131" y="443"/>
                  </a:lnTo>
                  <a:lnTo>
                    <a:pt x="285" y="443"/>
                  </a:lnTo>
                  <a:lnTo>
                    <a:pt x="309" y="419"/>
                  </a:lnTo>
                  <a:lnTo>
                    <a:pt x="333" y="431"/>
                  </a:lnTo>
                  <a:lnTo>
                    <a:pt x="351" y="413"/>
                  </a:lnTo>
                  <a:lnTo>
                    <a:pt x="327" y="282"/>
                  </a:lnTo>
                  <a:lnTo>
                    <a:pt x="339" y="264"/>
                  </a:lnTo>
                  <a:lnTo>
                    <a:pt x="380" y="174"/>
                  </a:lnTo>
                  <a:lnTo>
                    <a:pt x="398" y="84"/>
                  </a:lnTo>
                  <a:lnTo>
                    <a:pt x="386" y="60"/>
                  </a:lnTo>
                  <a:lnTo>
                    <a:pt x="369" y="12"/>
                  </a:lnTo>
                  <a:lnTo>
                    <a:pt x="363" y="0"/>
                  </a:lnTo>
                  <a:lnTo>
                    <a:pt x="333" y="0"/>
                  </a:lnTo>
                  <a:lnTo>
                    <a:pt x="297" y="0"/>
                  </a:lnTo>
                  <a:lnTo>
                    <a:pt x="291" y="12"/>
                  </a:lnTo>
                  <a:lnTo>
                    <a:pt x="285" y="72"/>
                  </a:lnTo>
                  <a:lnTo>
                    <a:pt x="238" y="72"/>
                  </a:lnTo>
                  <a:lnTo>
                    <a:pt x="244" y="108"/>
                  </a:lnTo>
                  <a:lnTo>
                    <a:pt x="214" y="84"/>
                  </a:lnTo>
                  <a:lnTo>
                    <a:pt x="202" y="96"/>
                  </a:lnTo>
                  <a:lnTo>
                    <a:pt x="190" y="108"/>
                  </a:lnTo>
                  <a:lnTo>
                    <a:pt x="184" y="120"/>
                  </a:lnTo>
                  <a:lnTo>
                    <a:pt x="214" y="144"/>
                  </a:lnTo>
                  <a:lnTo>
                    <a:pt x="202" y="162"/>
                  </a:lnTo>
                  <a:lnTo>
                    <a:pt x="101" y="264"/>
                  </a:lnTo>
                  <a:lnTo>
                    <a:pt x="89" y="258"/>
                  </a:lnTo>
                  <a:lnTo>
                    <a:pt x="47" y="228"/>
                  </a:lnTo>
                  <a:lnTo>
                    <a:pt x="47" y="240"/>
                  </a:lnTo>
                  <a:lnTo>
                    <a:pt x="41" y="264"/>
                  </a:lnTo>
                  <a:lnTo>
                    <a:pt x="35" y="270"/>
                  </a:lnTo>
                  <a:lnTo>
                    <a:pt x="24" y="276"/>
                  </a:lnTo>
                  <a:lnTo>
                    <a:pt x="18" y="270"/>
                  </a:lnTo>
                  <a:lnTo>
                    <a:pt x="0" y="240"/>
                  </a:lnTo>
                  <a:lnTo>
                    <a:pt x="0" y="264"/>
                  </a:lnTo>
                  <a:lnTo>
                    <a:pt x="24" y="294"/>
                  </a:lnTo>
                  <a:lnTo>
                    <a:pt x="89" y="312"/>
                  </a:lnTo>
                  <a:lnTo>
                    <a:pt x="119" y="306"/>
                  </a:lnTo>
                  <a:lnTo>
                    <a:pt x="71" y="401"/>
                  </a:lnTo>
                  <a:lnTo>
                    <a:pt x="83" y="413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4" name="Freeform 584"/>
            <p:cNvSpPr>
              <a:spLocks/>
            </p:cNvSpPr>
            <p:nvPr/>
          </p:nvSpPr>
          <p:spPr bwMode="auto">
            <a:xfrm>
              <a:off x="3063" y="2575"/>
              <a:ext cx="257" cy="247"/>
            </a:xfrm>
            <a:custGeom>
              <a:avLst/>
              <a:gdLst>
                <a:gd name="T0" fmla="*/ 18 w 257"/>
                <a:gd name="T1" fmla="*/ 36 h 247"/>
                <a:gd name="T2" fmla="*/ 6 w 257"/>
                <a:gd name="T3" fmla="*/ 30 h 247"/>
                <a:gd name="T4" fmla="*/ 18 w 257"/>
                <a:gd name="T5" fmla="*/ 42 h 247"/>
                <a:gd name="T6" fmla="*/ 18 w 257"/>
                <a:gd name="T7" fmla="*/ 36 h 247"/>
                <a:gd name="T8" fmla="*/ 18 w 257"/>
                <a:gd name="T9" fmla="*/ 54 h 247"/>
                <a:gd name="T10" fmla="*/ 18 w 257"/>
                <a:gd name="T11" fmla="*/ 54 h 247"/>
                <a:gd name="T12" fmla="*/ 18 w 257"/>
                <a:gd name="T13" fmla="*/ 66 h 247"/>
                <a:gd name="T14" fmla="*/ 18 w 257"/>
                <a:gd name="T15" fmla="*/ 60 h 247"/>
                <a:gd name="T16" fmla="*/ 18 w 257"/>
                <a:gd name="T17" fmla="*/ 60 h 247"/>
                <a:gd name="T18" fmla="*/ 6 w 257"/>
                <a:gd name="T19" fmla="*/ 78 h 247"/>
                <a:gd name="T20" fmla="*/ 6 w 257"/>
                <a:gd name="T21" fmla="*/ 78 h 247"/>
                <a:gd name="T22" fmla="*/ 6 w 257"/>
                <a:gd name="T23" fmla="*/ 84 h 247"/>
                <a:gd name="T24" fmla="*/ 6 w 257"/>
                <a:gd name="T25" fmla="*/ 102 h 247"/>
                <a:gd name="T26" fmla="*/ 6 w 257"/>
                <a:gd name="T27" fmla="*/ 102 h 247"/>
                <a:gd name="T28" fmla="*/ 0 w 257"/>
                <a:gd name="T29" fmla="*/ 108 h 247"/>
                <a:gd name="T30" fmla="*/ 12 w 257"/>
                <a:gd name="T31" fmla="*/ 126 h 247"/>
                <a:gd name="T32" fmla="*/ 6 w 257"/>
                <a:gd name="T33" fmla="*/ 132 h 247"/>
                <a:gd name="T34" fmla="*/ 0 w 257"/>
                <a:gd name="T35" fmla="*/ 156 h 247"/>
                <a:gd name="T36" fmla="*/ 89 w 257"/>
                <a:gd name="T37" fmla="*/ 210 h 247"/>
                <a:gd name="T38" fmla="*/ 131 w 257"/>
                <a:gd name="T39" fmla="*/ 240 h 247"/>
                <a:gd name="T40" fmla="*/ 143 w 257"/>
                <a:gd name="T41" fmla="*/ 246 h 247"/>
                <a:gd name="T42" fmla="*/ 244 w 257"/>
                <a:gd name="T43" fmla="*/ 144 h 247"/>
                <a:gd name="T44" fmla="*/ 256 w 257"/>
                <a:gd name="T45" fmla="*/ 126 h 247"/>
                <a:gd name="T46" fmla="*/ 161 w 257"/>
                <a:gd name="T47" fmla="*/ 60 h 247"/>
                <a:gd name="T48" fmla="*/ 60 w 257"/>
                <a:gd name="T49" fmla="*/ 0 h 247"/>
                <a:gd name="T50" fmla="*/ 18 w 257"/>
                <a:gd name="T51" fmla="*/ 36 h 247"/>
                <a:gd name="T52" fmla="*/ 18 w 257"/>
                <a:gd name="T53" fmla="*/ 36 h 247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257"/>
                <a:gd name="T82" fmla="*/ 0 h 247"/>
                <a:gd name="T83" fmla="*/ 257 w 257"/>
                <a:gd name="T84" fmla="*/ 247 h 247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257" h="247">
                  <a:moveTo>
                    <a:pt x="18" y="36"/>
                  </a:moveTo>
                  <a:lnTo>
                    <a:pt x="6" y="30"/>
                  </a:lnTo>
                  <a:lnTo>
                    <a:pt x="18" y="42"/>
                  </a:lnTo>
                  <a:lnTo>
                    <a:pt x="18" y="36"/>
                  </a:lnTo>
                  <a:lnTo>
                    <a:pt x="18" y="54"/>
                  </a:lnTo>
                  <a:lnTo>
                    <a:pt x="18" y="66"/>
                  </a:lnTo>
                  <a:lnTo>
                    <a:pt x="18" y="60"/>
                  </a:lnTo>
                  <a:lnTo>
                    <a:pt x="6" y="78"/>
                  </a:lnTo>
                  <a:lnTo>
                    <a:pt x="6" y="84"/>
                  </a:lnTo>
                  <a:lnTo>
                    <a:pt x="6" y="102"/>
                  </a:lnTo>
                  <a:lnTo>
                    <a:pt x="0" y="108"/>
                  </a:lnTo>
                  <a:lnTo>
                    <a:pt x="12" y="126"/>
                  </a:lnTo>
                  <a:lnTo>
                    <a:pt x="6" y="132"/>
                  </a:lnTo>
                  <a:lnTo>
                    <a:pt x="0" y="156"/>
                  </a:lnTo>
                  <a:lnTo>
                    <a:pt x="89" y="210"/>
                  </a:lnTo>
                  <a:lnTo>
                    <a:pt x="131" y="240"/>
                  </a:lnTo>
                  <a:lnTo>
                    <a:pt x="143" y="246"/>
                  </a:lnTo>
                  <a:lnTo>
                    <a:pt x="244" y="144"/>
                  </a:lnTo>
                  <a:lnTo>
                    <a:pt x="256" y="126"/>
                  </a:lnTo>
                  <a:lnTo>
                    <a:pt x="161" y="60"/>
                  </a:lnTo>
                  <a:lnTo>
                    <a:pt x="60" y="0"/>
                  </a:lnTo>
                  <a:lnTo>
                    <a:pt x="18" y="3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5" name="Freeform 585"/>
            <p:cNvSpPr>
              <a:spLocks/>
            </p:cNvSpPr>
            <p:nvPr/>
          </p:nvSpPr>
          <p:spPr bwMode="auto">
            <a:xfrm>
              <a:off x="3087" y="2725"/>
              <a:ext cx="90" cy="109"/>
            </a:xfrm>
            <a:custGeom>
              <a:avLst/>
              <a:gdLst>
                <a:gd name="T0" fmla="*/ 0 w 90"/>
                <a:gd name="T1" fmla="*/ 24 h 109"/>
                <a:gd name="T2" fmla="*/ 6 w 90"/>
                <a:gd name="T3" fmla="*/ 36 h 109"/>
                <a:gd name="T4" fmla="*/ 18 w 90"/>
                <a:gd name="T5" fmla="*/ 48 h 109"/>
                <a:gd name="T6" fmla="*/ 18 w 90"/>
                <a:gd name="T7" fmla="*/ 60 h 109"/>
                <a:gd name="T8" fmla="*/ 18 w 90"/>
                <a:gd name="T9" fmla="*/ 72 h 109"/>
                <a:gd name="T10" fmla="*/ 36 w 90"/>
                <a:gd name="T11" fmla="*/ 102 h 109"/>
                <a:gd name="T12" fmla="*/ 42 w 90"/>
                <a:gd name="T13" fmla="*/ 108 h 109"/>
                <a:gd name="T14" fmla="*/ 53 w 90"/>
                <a:gd name="T15" fmla="*/ 102 h 109"/>
                <a:gd name="T16" fmla="*/ 59 w 90"/>
                <a:gd name="T17" fmla="*/ 96 h 109"/>
                <a:gd name="T18" fmla="*/ 65 w 90"/>
                <a:gd name="T19" fmla="*/ 78 h 109"/>
                <a:gd name="T20" fmla="*/ 65 w 90"/>
                <a:gd name="T21" fmla="*/ 66 h 109"/>
                <a:gd name="T22" fmla="*/ 83 w 90"/>
                <a:gd name="T23" fmla="*/ 48 h 109"/>
                <a:gd name="T24" fmla="*/ 89 w 90"/>
                <a:gd name="T25" fmla="*/ 30 h 109"/>
                <a:gd name="T26" fmla="*/ 83 w 90"/>
                <a:gd name="T27" fmla="*/ 30 h 109"/>
                <a:gd name="T28" fmla="*/ 83 w 90"/>
                <a:gd name="T29" fmla="*/ 30 h 109"/>
                <a:gd name="T30" fmla="*/ 77 w 90"/>
                <a:gd name="T31" fmla="*/ 42 h 109"/>
                <a:gd name="T32" fmla="*/ 59 w 90"/>
                <a:gd name="T33" fmla="*/ 54 h 109"/>
                <a:gd name="T34" fmla="*/ 65 w 90"/>
                <a:gd name="T35" fmla="*/ 36 h 109"/>
                <a:gd name="T36" fmla="*/ 71 w 90"/>
                <a:gd name="T37" fmla="*/ 18 h 109"/>
                <a:gd name="T38" fmla="*/ 65 w 90"/>
                <a:gd name="T39" fmla="*/ 12 h 109"/>
                <a:gd name="T40" fmla="*/ 65 w 90"/>
                <a:gd name="T41" fmla="*/ 12 h 109"/>
                <a:gd name="T42" fmla="*/ 53 w 90"/>
                <a:gd name="T43" fmla="*/ 30 h 109"/>
                <a:gd name="T44" fmla="*/ 42 w 90"/>
                <a:gd name="T45" fmla="*/ 48 h 109"/>
                <a:gd name="T46" fmla="*/ 48 w 90"/>
                <a:gd name="T47" fmla="*/ 24 h 109"/>
                <a:gd name="T48" fmla="*/ 59 w 90"/>
                <a:gd name="T49" fmla="*/ 6 h 109"/>
                <a:gd name="T50" fmla="*/ 53 w 90"/>
                <a:gd name="T51" fmla="*/ 0 h 109"/>
                <a:gd name="T52" fmla="*/ 48 w 90"/>
                <a:gd name="T53" fmla="*/ 0 h 109"/>
                <a:gd name="T54" fmla="*/ 36 w 90"/>
                <a:gd name="T55" fmla="*/ 24 h 109"/>
                <a:gd name="T56" fmla="*/ 30 w 90"/>
                <a:gd name="T57" fmla="*/ 48 h 109"/>
                <a:gd name="T58" fmla="*/ 24 w 90"/>
                <a:gd name="T59" fmla="*/ 42 h 109"/>
                <a:gd name="T60" fmla="*/ 12 w 90"/>
                <a:gd name="T61" fmla="*/ 24 h 109"/>
                <a:gd name="T62" fmla="*/ 6 w 90"/>
                <a:gd name="T63" fmla="*/ 12 h 109"/>
                <a:gd name="T64" fmla="*/ 0 w 90"/>
                <a:gd name="T65" fmla="*/ 12 h 109"/>
                <a:gd name="T66" fmla="*/ 0 w 90"/>
                <a:gd name="T67" fmla="*/ 24 h 109"/>
                <a:gd name="T68" fmla="*/ 0 w 90"/>
                <a:gd name="T69" fmla="*/ 24 h 10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90"/>
                <a:gd name="T106" fmla="*/ 0 h 109"/>
                <a:gd name="T107" fmla="*/ 90 w 90"/>
                <a:gd name="T108" fmla="*/ 109 h 109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90" h="109">
                  <a:moveTo>
                    <a:pt x="0" y="24"/>
                  </a:moveTo>
                  <a:lnTo>
                    <a:pt x="6" y="36"/>
                  </a:lnTo>
                  <a:lnTo>
                    <a:pt x="18" y="48"/>
                  </a:lnTo>
                  <a:lnTo>
                    <a:pt x="18" y="60"/>
                  </a:lnTo>
                  <a:lnTo>
                    <a:pt x="18" y="72"/>
                  </a:lnTo>
                  <a:lnTo>
                    <a:pt x="36" y="102"/>
                  </a:lnTo>
                  <a:lnTo>
                    <a:pt x="42" y="108"/>
                  </a:lnTo>
                  <a:lnTo>
                    <a:pt x="53" y="102"/>
                  </a:lnTo>
                  <a:lnTo>
                    <a:pt x="59" y="96"/>
                  </a:lnTo>
                  <a:lnTo>
                    <a:pt x="65" y="78"/>
                  </a:lnTo>
                  <a:lnTo>
                    <a:pt x="65" y="66"/>
                  </a:lnTo>
                  <a:lnTo>
                    <a:pt x="83" y="48"/>
                  </a:lnTo>
                  <a:lnTo>
                    <a:pt x="89" y="30"/>
                  </a:lnTo>
                  <a:lnTo>
                    <a:pt x="83" y="30"/>
                  </a:lnTo>
                  <a:lnTo>
                    <a:pt x="77" y="42"/>
                  </a:lnTo>
                  <a:lnTo>
                    <a:pt x="59" y="54"/>
                  </a:lnTo>
                  <a:lnTo>
                    <a:pt x="65" y="36"/>
                  </a:lnTo>
                  <a:lnTo>
                    <a:pt x="71" y="18"/>
                  </a:lnTo>
                  <a:lnTo>
                    <a:pt x="65" y="12"/>
                  </a:lnTo>
                  <a:lnTo>
                    <a:pt x="53" y="30"/>
                  </a:lnTo>
                  <a:lnTo>
                    <a:pt x="42" y="48"/>
                  </a:lnTo>
                  <a:lnTo>
                    <a:pt x="48" y="24"/>
                  </a:lnTo>
                  <a:lnTo>
                    <a:pt x="59" y="6"/>
                  </a:lnTo>
                  <a:lnTo>
                    <a:pt x="53" y="0"/>
                  </a:lnTo>
                  <a:lnTo>
                    <a:pt x="48" y="0"/>
                  </a:lnTo>
                  <a:lnTo>
                    <a:pt x="36" y="24"/>
                  </a:lnTo>
                  <a:lnTo>
                    <a:pt x="30" y="48"/>
                  </a:lnTo>
                  <a:lnTo>
                    <a:pt x="24" y="42"/>
                  </a:lnTo>
                  <a:lnTo>
                    <a:pt x="12" y="24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6" name="Freeform 586"/>
            <p:cNvSpPr>
              <a:spLocks/>
            </p:cNvSpPr>
            <p:nvPr/>
          </p:nvSpPr>
          <p:spPr bwMode="auto">
            <a:xfrm>
              <a:off x="3248" y="2581"/>
              <a:ext cx="72" cy="85"/>
            </a:xfrm>
            <a:custGeom>
              <a:avLst/>
              <a:gdLst>
                <a:gd name="T0" fmla="*/ 47 w 72"/>
                <a:gd name="T1" fmla="*/ 18 h 85"/>
                <a:gd name="T2" fmla="*/ 35 w 72"/>
                <a:gd name="T3" fmla="*/ 0 h 85"/>
                <a:gd name="T4" fmla="*/ 29 w 72"/>
                <a:gd name="T5" fmla="*/ 0 h 85"/>
                <a:gd name="T6" fmla="*/ 29 w 72"/>
                <a:gd name="T7" fmla="*/ 0 h 85"/>
                <a:gd name="T8" fmla="*/ 23 w 72"/>
                <a:gd name="T9" fmla="*/ 6 h 85"/>
                <a:gd name="T10" fmla="*/ 29 w 72"/>
                <a:gd name="T11" fmla="*/ 12 h 85"/>
                <a:gd name="T12" fmla="*/ 29 w 72"/>
                <a:gd name="T13" fmla="*/ 18 h 85"/>
                <a:gd name="T14" fmla="*/ 23 w 72"/>
                <a:gd name="T15" fmla="*/ 12 h 85"/>
                <a:gd name="T16" fmla="*/ 23 w 72"/>
                <a:gd name="T17" fmla="*/ 12 h 85"/>
                <a:gd name="T18" fmla="*/ 23 w 72"/>
                <a:gd name="T19" fmla="*/ 12 h 85"/>
                <a:gd name="T20" fmla="*/ 11 w 72"/>
                <a:gd name="T21" fmla="*/ 12 h 85"/>
                <a:gd name="T22" fmla="*/ 11 w 72"/>
                <a:gd name="T23" fmla="*/ 24 h 85"/>
                <a:gd name="T24" fmla="*/ 0 w 72"/>
                <a:gd name="T25" fmla="*/ 24 h 85"/>
                <a:gd name="T26" fmla="*/ 0 w 72"/>
                <a:gd name="T27" fmla="*/ 24 h 85"/>
                <a:gd name="T28" fmla="*/ 5 w 72"/>
                <a:gd name="T29" fmla="*/ 36 h 85"/>
                <a:gd name="T30" fmla="*/ 11 w 72"/>
                <a:gd name="T31" fmla="*/ 42 h 85"/>
                <a:gd name="T32" fmla="*/ 17 w 72"/>
                <a:gd name="T33" fmla="*/ 48 h 85"/>
                <a:gd name="T34" fmla="*/ 11 w 72"/>
                <a:gd name="T35" fmla="*/ 48 h 85"/>
                <a:gd name="T36" fmla="*/ 0 w 72"/>
                <a:gd name="T37" fmla="*/ 48 h 85"/>
                <a:gd name="T38" fmla="*/ 0 w 72"/>
                <a:gd name="T39" fmla="*/ 48 h 85"/>
                <a:gd name="T40" fmla="*/ 11 w 72"/>
                <a:gd name="T41" fmla="*/ 60 h 85"/>
                <a:gd name="T42" fmla="*/ 29 w 72"/>
                <a:gd name="T43" fmla="*/ 78 h 85"/>
                <a:gd name="T44" fmla="*/ 47 w 72"/>
                <a:gd name="T45" fmla="*/ 84 h 85"/>
                <a:gd name="T46" fmla="*/ 59 w 72"/>
                <a:gd name="T47" fmla="*/ 72 h 85"/>
                <a:gd name="T48" fmla="*/ 71 w 72"/>
                <a:gd name="T49" fmla="*/ 60 h 85"/>
                <a:gd name="T50" fmla="*/ 71 w 72"/>
                <a:gd name="T51" fmla="*/ 54 h 85"/>
                <a:gd name="T52" fmla="*/ 71 w 72"/>
                <a:gd name="T53" fmla="*/ 42 h 85"/>
                <a:gd name="T54" fmla="*/ 65 w 72"/>
                <a:gd name="T55" fmla="*/ 36 h 85"/>
                <a:gd name="T56" fmla="*/ 47 w 72"/>
                <a:gd name="T57" fmla="*/ 18 h 85"/>
                <a:gd name="T58" fmla="*/ 47 w 72"/>
                <a:gd name="T59" fmla="*/ 18 h 8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72"/>
                <a:gd name="T91" fmla="*/ 0 h 85"/>
                <a:gd name="T92" fmla="*/ 72 w 72"/>
                <a:gd name="T93" fmla="*/ 85 h 8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72" h="85">
                  <a:moveTo>
                    <a:pt x="47" y="18"/>
                  </a:moveTo>
                  <a:lnTo>
                    <a:pt x="35" y="0"/>
                  </a:lnTo>
                  <a:lnTo>
                    <a:pt x="29" y="0"/>
                  </a:lnTo>
                  <a:lnTo>
                    <a:pt x="23" y="6"/>
                  </a:lnTo>
                  <a:lnTo>
                    <a:pt x="29" y="12"/>
                  </a:lnTo>
                  <a:lnTo>
                    <a:pt x="29" y="18"/>
                  </a:lnTo>
                  <a:lnTo>
                    <a:pt x="23" y="12"/>
                  </a:lnTo>
                  <a:lnTo>
                    <a:pt x="11" y="12"/>
                  </a:lnTo>
                  <a:lnTo>
                    <a:pt x="11" y="24"/>
                  </a:lnTo>
                  <a:lnTo>
                    <a:pt x="0" y="24"/>
                  </a:lnTo>
                  <a:lnTo>
                    <a:pt x="5" y="36"/>
                  </a:lnTo>
                  <a:lnTo>
                    <a:pt x="11" y="42"/>
                  </a:lnTo>
                  <a:lnTo>
                    <a:pt x="17" y="48"/>
                  </a:lnTo>
                  <a:lnTo>
                    <a:pt x="11" y="48"/>
                  </a:lnTo>
                  <a:lnTo>
                    <a:pt x="0" y="48"/>
                  </a:lnTo>
                  <a:lnTo>
                    <a:pt x="11" y="60"/>
                  </a:lnTo>
                  <a:lnTo>
                    <a:pt x="29" y="78"/>
                  </a:lnTo>
                  <a:lnTo>
                    <a:pt x="47" y="84"/>
                  </a:lnTo>
                  <a:lnTo>
                    <a:pt x="59" y="72"/>
                  </a:lnTo>
                  <a:lnTo>
                    <a:pt x="71" y="60"/>
                  </a:lnTo>
                  <a:lnTo>
                    <a:pt x="71" y="54"/>
                  </a:lnTo>
                  <a:lnTo>
                    <a:pt x="71" y="42"/>
                  </a:lnTo>
                  <a:lnTo>
                    <a:pt x="65" y="36"/>
                  </a:lnTo>
                  <a:lnTo>
                    <a:pt x="47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7" name="Freeform 587"/>
            <p:cNvSpPr>
              <a:spLocks/>
            </p:cNvSpPr>
            <p:nvPr/>
          </p:nvSpPr>
          <p:spPr bwMode="auto">
            <a:xfrm>
              <a:off x="3277" y="2563"/>
              <a:ext cx="31" cy="37"/>
            </a:xfrm>
            <a:custGeom>
              <a:avLst/>
              <a:gdLst>
                <a:gd name="T0" fmla="*/ 24 w 31"/>
                <a:gd name="T1" fmla="*/ 0 h 37"/>
                <a:gd name="T2" fmla="*/ 0 w 31"/>
                <a:gd name="T3" fmla="*/ 18 h 37"/>
                <a:gd name="T4" fmla="*/ 6 w 31"/>
                <a:gd name="T5" fmla="*/ 18 h 37"/>
                <a:gd name="T6" fmla="*/ 18 w 31"/>
                <a:gd name="T7" fmla="*/ 36 h 37"/>
                <a:gd name="T8" fmla="*/ 30 w 31"/>
                <a:gd name="T9" fmla="*/ 18 h 37"/>
                <a:gd name="T10" fmla="*/ 24 w 31"/>
                <a:gd name="T11" fmla="*/ 0 h 37"/>
                <a:gd name="T12" fmla="*/ 24 w 31"/>
                <a:gd name="T13" fmla="*/ 0 h 3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"/>
                <a:gd name="T22" fmla="*/ 0 h 37"/>
                <a:gd name="T23" fmla="*/ 31 w 31"/>
                <a:gd name="T24" fmla="*/ 37 h 3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" h="37">
                  <a:moveTo>
                    <a:pt x="24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18" y="36"/>
                  </a:lnTo>
                  <a:lnTo>
                    <a:pt x="30" y="18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8" name="Freeform 588"/>
            <p:cNvSpPr>
              <a:spLocks/>
            </p:cNvSpPr>
            <p:nvPr/>
          </p:nvSpPr>
          <p:spPr bwMode="auto">
            <a:xfrm>
              <a:off x="3248" y="2617"/>
              <a:ext cx="18" cy="25"/>
            </a:xfrm>
            <a:custGeom>
              <a:avLst/>
              <a:gdLst>
                <a:gd name="T0" fmla="*/ 5 w 18"/>
                <a:gd name="T1" fmla="*/ 0 h 25"/>
                <a:gd name="T2" fmla="*/ 0 w 18"/>
                <a:gd name="T3" fmla="*/ 6 h 25"/>
                <a:gd name="T4" fmla="*/ 0 w 18"/>
                <a:gd name="T5" fmla="*/ 12 h 25"/>
                <a:gd name="T6" fmla="*/ 0 w 18"/>
                <a:gd name="T7" fmla="*/ 24 h 25"/>
                <a:gd name="T8" fmla="*/ 5 w 18"/>
                <a:gd name="T9" fmla="*/ 24 h 25"/>
                <a:gd name="T10" fmla="*/ 11 w 18"/>
                <a:gd name="T11" fmla="*/ 24 h 25"/>
                <a:gd name="T12" fmla="*/ 0 w 18"/>
                <a:gd name="T13" fmla="*/ 12 h 25"/>
                <a:gd name="T14" fmla="*/ 0 w 18"/>
                <a:gd name="T15" fmla="*/ 12 h 25"/>
                <a:gd name="T16" fmla="*/ 11 w 18"/>
                <a:gd name="T17" fmla="*/ 12 h 25"/>
                <a:gd name="T18" fmla="*/ 17 w 18"/>
                <a:gd name="T19" fmla="*/ 12 h 25"/>
                <a:gd name="T20" fmla="*/ 11 w 18"/>
                <a:gd name="T21" fmla="*/ 6 h 25"/>
                <a:gd name="T22" fmla="*/ 5 w 18"/>
                <a:gd name="T23" fmla="*/ 0 h 25"/>
                <a:gd name="T24" fmla="*/ 5 w 18"/>
                <a:gd name="T25" fmla="*/ 0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"/>
                <a:gd name="T40" fmla="*/ 0 h 25"/>
                <a:gd name="T41" fmla="*/ 18 w 18"/>
                <a:gd name="T42" fmla="*/ 25 h 2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" h="25">
                  <a:moveTo>
                    <a:pt x="5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0" y="24"/>
                  </a:lnTo>
                  <a:lnTo>
                    <a:pt x="5" y="24"/>
                  </a:lnTo>
                  <a:lnTo>
                    <a:pt x="11" y="24"/>
                  </a:lnTo>
                  <a:lnTo>
                    <a:pt x="0" y="12"/>
                  </a:lnTo>
                  <a:lnTo>
                    <a:pt x="11" y="12"/>
                  </a:lnTo>
                  <a:lnTo>
                    <a:pt x="17" y="12"/>
                  </a:lnTo>
                  <a:lnTo>
                    <a:pt x="11" y="6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49" name="Freeform 589"/>
            <p:cNvSpPr>
              <a:spLocks/>
            </p:cNvSpPr>
            <p:nvPr/>
          </p:nvSpPr>
          <p:spPr bwMode="auto">
            <a:xfrm>
              <a:off x="3265" y="2581"/>
              <a:ext cx="13" cy="19"/>
            </a:xfrm>
            <a:custGeom>
              <a:avLst/>
              <a:gdLst>
                <a:gd name="T0" fmla="*/ 6 w 13"/>
                <a:gd name="T1" fmla="*/ 0 h 19"/>
                <a:gd name="T2" fmla="*/ 6 w 13"/>
                <a:gd name="T3" fmla="*/ 6 h 19"/>
                <a:gd name="T4" fmla="*/ 0 w 13"/>
                <a:gd name="T5" fmla="*/ 12 h 19"/>
                <a:gd name="T6" fmla="*/ 6 w 13"/>
                <a:gd name="T7" fmla="*/ 12 h 19"/>
                <a:gd name="T8" fmla="*/ 12 w 13"/>
                <a:gd name="T9" fmla="*/ 18 h 19"/>
                <a:gd name="T10" fmla="*/ 12 w 13"/>
                <a:gd name="T11" fmla="*/ 12 h 19"/>
                <a:gd name="T12" fmla="*/ 6 w 13"/>
                <a:gd name="T13" fmla="*/ 0 h 19"/>
                <a:gd name="T14" fmla="*/ 6 w 13"/>
                <a:gd name="T15" fmla="*/ 0 h 1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3"/>
                <a:gd name="T25" fmla="*/ 0 h 19"/>
                <a:gd name="T26" fmla="*/ 13 w 13"/>
                <a:gd name="T27" fmla="*/ 19 h 1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3" h="19">
                  <a:moveTo>
                    <a:pt x="6" y="0"/>
                  </a:moveTo>
                  <a:lnTo>
                    <a:pt x="6" y="6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0" name="Freeform 590"/>
            <p:cNvSpPr>
              <a:spLocks/>
            </p:cNvSpPr>
            <p:nvPr/>
          </p:nvSpPr>
          <p:spPr bwMode="auto">
            <a:xfrm>
              <a:off x="3319" y="2540"/>
              <a:ext cx="90" cy="126"/>
            </a:xfrm>
            <a:custGeom>
              <a:avLst/>
              <a:gdLst>
                <a:gd name="T0" fmla="*/ 0 w 90"/>
                <a:gd name="T1" fmla="*/ 95 h 126"/>
                <a:gd name="T2" fmla="*/ 0 w 90"/>
                <a:gd name="T3" fmla="*/ 101 h 126"/>
                <a:gd name="T4" fmla="*/ 30 w 90"/>
                <a:gd name="T5" fmla="*/ 125 h 126"/>
                <a:gd name="T6" fmla="*/ 24 w 90"/>
                <a:gd name="T7" fmla="*/ 89 h 126"/>
                <a:gd name="T8" fmla="*/ 71 w 90"/>
                <a:gd name="T9" fmla="*/ 89 h 126"/>
                <a:gd name="T10" fmla="*/ 77 w 90"/>
                <a:gd name="T11" fmla="*/ 29 h 126"/>
                <a:gd name="T12" fmla="*/ 83 w 90"/>
                <a:gd name="T13" fmla="*/ 17 h 126"/>
                <a:gd name="T14" fmla="*/ 89 w 90"/>
                <a:gd name="T15" fmla="*/ 11 h 126"/>
                <a:gd name="T16" fmla="*/ 71 w 90"/>
                <a:gd name="T17" fmla="*/ 0 h 126"/>
                <a:gd name="T18" fmla="*/ 48 w 90"/>
                <a:gd name="T19" fmla="*/ 0 h 126"/>
                <a:gd name="T20" fmla="*/ 59 w 90"/>
                <a:gd name="T21" fmla="*/ 11 h 126"/>
                <a:gd name="T22" fmla="*/ 71 w 90"/>
                <a:gd name="T23" fmla="*/ 11 h 126"/>
                <a:gd name="T24" fmla="*/ 59 w 90"/>
                <a:gd name="T25" fmla="*/ 11 h 126"/>
                <a:gd name="T26" fmla="*/ 30 w 90"/>
                <a:gd name="T27" fmla="*/ 53 h 126"/>
                <a:gd name="T28" fmla="*/ 0 w 90"/>
                <a:gd name="T29" fmla="*/ 95 h 126"/>
                <a:gd name="T30" fmla="*/ 0 w 90"/>
                <a:gd name="T31" fmla="*/ 95 h 12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90"/>
                <a:gd name="T49" fmla="*/ 0 h 126"/>
                <a:gd name="T50" fmla="*/ 90 w 90"/>
                <a:gd name="T51" fmla="*/ 126 h 12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90" h="126">
                  <a:moveTo>
                    <a:pt x="0" y="95"/>
                  </a:moveTo>
                  <a:lnTo>
                    <a:pt x="0" y="101"/>
                  </a:lnTo>
                  <a:lnTo>
                    <a:pt x="30" y="125"/>
                  </a:lnTo>
                  <a:lnTo>
                    <a:pt x="24" y="89"/>
                  </a:lnTo>
                  <a:lnTo>
                    <a:pt x="71" y="89"/>
                  </a:lnTo>
                  <a:lnTo>
                    <a:pt x="77" y="29"/>
                  </a:lnTo>
                  <a:lnTo>
                    <a:pt x="83" y="17"/>
                  </a:lnTo>
                  <a:lnTo>
                    <a:pt x="89" y="11"/>
                  </a:lnTo>
                  <a:lnTo>
                    <a:pt x="71" y="0"/>
                  </a:lnTo>
                  <a:lnTo>
                    <a:pt x="48" y="0"/>
                  </a:lnTo>
                  <a:lnTo>
                    <a:pt x="59" y="11"/>
                  </a:lnTo>
                  <a:lnTo>
                    <a:pt x="71" y="11"/>
                  </a:lnTo>
                  <a:lnTo>
                    <a:pt x="59" y="11"/>
                  </a:lnTo>
                  <a:lnTo>
                    <a:pt x="30" y="53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1" name="Freeform 591"/>
            <p:cNvSpPr>
              <a:spLocks/>
            </p:cNvSpPr>
            <p:nvPr/>
          </p:nvSpPr>
          <p:spPr bwMode="auto">
            <a:xfrm>
              <a:off x="3248" y="2414"/>
              <a:ext cx="131" cy="222"/>
            </a:xfrm>
            <a:custGeom>
              <a:avLst/>
              <a:gdLst>
                <a:gd name="T0" fmla="*/ 107 w 131"/>
                <a:gd name="T1" fmla="*/ 90 h 222"/>
                <a:gd name="T2" fmla="*/ 113 w 131"/>
                <a:gd name="T3" fmla="*/ 72 h 222"/>
                <a:gd name="T4" fmla="*/ 101 w 131"/>
                <a:gd name="T5" fmla="*/ 60 h 222"/>
                <a:gd name="T6" fmla="*/ 95 w 131"/>
                <a:gd name="T7" fmla="*/ 66 h 222"/>
                <a:gd name="T8" fmla="*/ 95 w 131"/>
                <a:gd name="T9" fmla="*/ 72 h 222"/>
                <a:gd name="T10" fmla="*/ 71 w 131"/>
                <a:gd name="T11" fmla="*/ 66 h 222"/>
                <a:gd name="T12" fmla="*/ 71 w 131"/>
                <a:gd name="T13" fmla="*/ 60 h 222"/>
                <a:gd name="T14" fmla="*/ 71 w 131"/>
                <a:gd name="T15" fmla="*/ 54 h 222"/>
                <a:gd name="T16" fmla="*/ 83 w 131"/>
                <a:gd name="T17" fmla="*/ 54 h 222"/>
                <a:gd name="T18" fmla="*/ 65 w 131"/>
                <a:gd name="T19" fmla="*/ 48 h 222"/>
                <a:gd name="T20" fmla="*/ 71 w 131"/>
                <a:gd name="T21" fmla="*/ 48 h 222"/>
                <a:gd name="T22" fmla="*/ 83 w 131"/>
                <a:gd name="T23" fmla="*/ 48 h 222"/>
                <a:gd name="T24" fmla="*/ 71 w 131"/>
                <a:gd name="T25" fmla="*/ 48 h 222"/>
                <a:gd name="T26" fmla="*/ 53 w 131"/>
                <a:gd name="T27" fmla="*/ 42 h 222"/>
                <a:gd name="T28" fmla="*/ 71 w 131"/>
                <a:gd name="T29" fmla="*/ 42 h 222"/>
                <a:gd name="T30" fmla="*/ 53 w 131"/>
                <a:gd name="T31" fmla="*/ 36 h 222"/>
                <a:gd name="T32" fmla="*/ 71 w 131"/>
                <a:gd name="T33" fmla="*/ 36 h 222"/>
                <a:gd name="T34" fmla="*/ 47 w 131"/>
                <a:gd name="T35" fmla="*/ 30 h 222"/>
                <a:gd name="T36" fmla="*/ 29 w 131"/>
                <a:gd name="T37" fmla="*/ 24 h 222"/>
                <a:gd name="T38" fmla="*/ 23 w 131"/>
                <a:gd name="T39" fmla="*/ 24 h 222"/>
                <a:gd name="T40" fmla="*/ 23 w 131"/>
                <a:gd name="T41" fmla="*/ 12 h 222"/>
                <a:gd name="T42" fmla="*/ 23 w 131"/>
                <a:gd name="T43" fmla="*/ 0 h 222"/>
                <a:gd name="T44" fmla="*/ 23 w 131"/>
                <a:gd name="T45" fmla="*/ 12 h 222"/>
                <a:gd name="T46" fmla="*/ 17 w 131"/>
                <a:gd name="T47" fmla="*/ 24 h 222"/>
                <a:gd name="T48" fmla="*/ 11 w 131"/>
                <a:gd name="T49" fmla="*/ 18 h 222"/>
                <a:gd name="T50" fmla="*/ 11 w 131"/>
                <a:gd name="T51" fmla="*/ 6 h 222"/>
                <a:gd name="T52" fmla="*/ 5 w 131"/>
                <a:gd name="T53" fmla="*/ 24 h 222"/>
                <a:gd name="T54" fmla="*/ 0 w 131"/>
                <a:gd name="T55" fmla="*/ 30 h 222"/>
                <a:gd name="T56" fmla="*/ 0 w 131"/>
                <a:gd name="T57" fmla="*/ 42 h 222"/>
                <a:gd name="T58" fmla="*/ 0 w 131"/>
                <a:gd name="T59" fmla="*/ 66 h 222"/>
                <a:gd name="T60" fmla="*/ 5 w 131"/>
                <a:gd name="T61" fmla="*/ 78 h 222"/>
                <a:gd name="T62" fmla="*/ 0 w 131"/>
                <a:gd name="T63" fmla="*/ 108 h 222"/>
                <a:gd name="T64" fmla="*/ 0 w 131"/>
                <a:gd name="T65" fmla="*/ 108 h 222"/>
                <a:gd name="T66" fmla="*/ 11 w 131"/>
                <a:gd name="T67" fmla="*/ 114 h 222"/>
                <a:gd name="T68" fmla="*/ 11 w 131"/>
                <a:gd name="T69" fmla="*/ 114 h 222"/>
                <a:gd name="T70" fmla="*/ 11 w 131"/>
                <a:gd name="T71" fmla="*/ 120 h 222"/>
                <a:gd name="T72" fmla="*/ 17 w 131"/>
                <a:gd name="T73" fmla="*/ 120 h 222"/>
                <a:gd name="T74" fmla="*/ 23 w 131"/>
                <a:gd name="T75" fmla="*/ 120 h 222"/>
                <a:gd name="T76" fmla="*/ 29 w 131"/>
                <a:gd name="T77" fmla="*/ 120 h 222"/>
                <a:gd name="T78" fmla="*/ 41 w 131"/>
                <a:gd name="T79" fmla="*/ 120 h 222"/>
                <a:gd name="T80" fmla="*/ 29 w 131"/>
                <a:gd name="T81" fmla="*/ 126 h 222"/>
                <a:gd name="T82" fmla="*/ 23 w 131"/>
                <a:gd name="T83" fmla="*/ 132 h 222"/>
                <a:gd name="T84" fmla="*/ 23 w 131"/>
                <a:gd name="T85" fmla="*/ 137 h 222"/>
                <a:gd name="T86" fmla="*/ 23 w 131"/>
                <a:gd name="T87" fmla="*/ 137 h 222"/>
                <a:gd name="T88" fmla="*/ 29 w 131"/>
                <a:gd name="T89" fmla="*/ 143 h 222"/>
                <a:gd name="T90" fmla="*/ 35 w 131"/>
                <a:gd name="T91" fmla="*/ 149 h 222"/>
                <a:gd name="T92" fmla="*/ 47 w 131"/>
                <a:gd name="T93" fmla="*/ 149 h 222"/>
                <a:gd name="T94" fmla="*/ 53 w 131"/>
                <a:gd name="T95" fmla="*/ 143 h 222"/>
                <a:gd name="T96" fmla="*/ 53 w 131"/>
                <a:gd name="T97" fmla="*/ 149 h 222"/>
                <a:gd name="T98" fmla="*/ 59 w 131"/>
                <a:gd name="T99" fmla="*/ 167 h 222"/>
                <a:gd name="T100" fmla="*/ 47 w 131"/>
                <a:gd name="T101" fmla="*/ 185 h 222"/>
                <a:gd name="T102" fmla="*/ 65 w 131"/>
                <a:gd name="T103" fmla="*/ 203 h 222"/>
                <a:gd name="T104" fmla="*/ 71 w 131"/>
                <a:gd name="T105" fmla="*/ 209 h 222"/>
                <a:gd name="T106" fmla="*/ 71 w 131"/>
                <a:gd name="T107" fmla="*/ 221 h 222"/>
                <a:gd name="T108" fmla="*/ 95 w 131"/>
                <a:gd name="T109" fmla="*/ 191 h 222"/>
                <a:gd name="T110" fmla="*/ 130 w 131"/>
                <a:gd name="T111" fmla="*/ 137 h 222"/>
                <a:gd name="T112" fmla="*/ 119 w 131"/>
                <a:gd name="T113" fmla="*/ 126 h 222"/>
                <a:gd name="T114" fmla="*/ 113 w 131"/>
                <a:gd name="T115" fmla="*/ 96 h 222"/>
                <a:gd name="T116" fmla="*/ 107 w 131"/>
                <a:gd name="T117" fmla="*/ 90 h 222"/>
                <a:gd name="T118" fmla="*/ 107 w 131"/>
                <a:gd name="T119" fmla="*/ 90 h 22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131"/>
                <a:gd name="T181" fmla="*/ 0 h 222"/>
                <a:gd name="T182" fmla="*/ 131 w 131"/>
                <a:gd name="T183" fmla="*/ 222 h 22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131" h="222">
                  <a:moveTo>
                    <a:pt x="107" y="90"/>
                  </a:moveTo>
                  <a:lnTo>
                    <a:pt x="113" y="72"/>
                  </a:lnTo>
                  <a:lnTo>
                    <a:pt x="101" y="60"/>
                  </a:lnTo>
                  <a:lnTo>
                    <a:pt x="95" y="66"/>
                  </a:lnTo>
                  <a:lnTo>
                    <a:pt x="95" y="72"/>
                  </a:lnTo>
                  <a:lnTo>
                    <a:pt x="71" y="66"/>
                  </a:lnTo>
                  <a:lnTo>
                    <a:pt x="71" y="60"/>
                  </a:lnTo>
                  <a:lnTo>
                    <a:pt x="71" y="54"/>
                  </a:lnTo>
                  <a:lnTo>
                    <a:pt x="83" y="54"/>
                  </a:lnTo>
                  <a:lnTo>
                    <a:pt x="65" y="48"/>
                  </a:lnTo>
                  <a:lnTo>
                    <a:pt x="71" y="48"/>
                  </a:lnTo>
                  <a:lnTo>
                    <a:pt x="83" y="48"/>
                  </a:lnTo>
                  <a:lnTo>
                    <a:pt x="71" y="48"/>
                  </a:lnTo>
                  <a:lnTo>
                    <a:pt x="53" y="42"/>
                  </a:lnTo>
                  <a:lnTo>
                    <a:pt x="71" y="42"/>
                  </a:lnTo>
                  <a:lnTo>
                    <a:pt x="53" y="36"/>
                  </a:lnTo>
                  <a:lnTo>
                    <a:pt x="71" y="36"/>
                  </a:lnTo>
                  <a:lnTo>
                    <a:pt x="47" y="30"/>
                  </a:lnTo>
                  <a:lnTo>
                    <a:pt x="29" y="24"/>
                  </a:lnTo>
                  <a:lnTo>
                    <a:pt x="23" y="24"/>
                  </a:lnTo>
                  <a:lnTo>
                    <a:pt x="23" y="12"/>
                  </a:lnTo>
                  <a:lnTo>
                    <a:pt x="23" y="0"/>
                  </a:lnTo>
                  <a:lnTo>
                    <a:pt x="23" y="12"/>
                  </a:lnTo>
                  <a:lnTo>
                    <a:pt x="17" y="24"/>
                  </a:lnTo>
                  <a:lnTo>
                    <a:pt x="11" y="18"/>
                  </a:lnTo>
                  <a:lnTo>
                    <a:pt x="11" y="6"/>
                  </a:lnTo>
                  <a:lnTo>
                    <a:pt x="5" y="24"/>
                  </a:lnTo>
                  <a:lnTo>
                    <a:pt x="0" y="30"/>
                  </a:lnTo>
                  <a:lnTo>
                    <a:pt x="0" y="42"/>
                  </a:lnTo>
                  <a:lnTo>
                    <a:pt x="0" y="66"/>
                  </a:lnTo>
                  <a:lnTo>
                    <a:pt x="5" y="78"/>
                  </a:lnTo>
                  <a:lnTo>
                    <a:pt x="0" y="108"/>
                  </a:lnTo>
                  <a:lnTo>
                    <a:pt x="11" y="114"/>
                  </a:lnTo>
                  <a:lnTo>
                    <a:pt x="11" y="120"/>
                  </a:lnTo>
                  <a:lnTo>
                    <a:pt x="17" y="120"/>
                  </a:lnTo>
                  <a:lnTo>
                    <a:pt x="23" y="120"/>
                  </a:lnTo>
                  <a:lnTo>
                    <a:pt x="29" y="120"/>
                  </a:lnTo>
                  <a:lnTo>
                    <a:pt x="41" y="120"/>
                  </a:lnTo>
                  <a:lnTo>
                    <a:pt x="29" y="126"/>
                  </a:lnTo>
                  <a:lnTo>
                    <a:pt x="23" y="132"/>
                  </a:lnTo>
                  <a:lnTo>
                    <a:pt x="23" y="137"/>
                  </a:lnTo>
                  <a:lnTo>
                    <a:pt x="29" y="143"/>
                  </a:lnTo>
                  <a:lnTo>
                    <a:pt x="35" y="149"/>
                  </a:lnTo>
                  <a:lnTo>
                    <a:pt x="47" y="149"/>
                  </a:lnTo>
                  <a:lnTo>
                    <a:pt x="53" y="143"/>
                  </a:lnTo>
                  <a:lnTo>
                    <a:pt x="53" y="149"/>
                  </a:lnTo>
                  <a:lnTo>
                    <a:pt x="59" y="167"/>
                  </a:lnTo>
                  <a:lnTo>
                    <a:pt x="47" y="185"/>
                  </a:lnTo>
                  <a:lnTo>
                    <a:pt x="65" y="203"/>
                  </a:lnTo>
                  <a:lnTo>
                    <a:pt x="71" y="209"/>
                  </a:lnTo>
                  <a:lnTo>
                    <a:pt x="71" y="221"/>
                  </a:lnTo>
                  <a:lnTo>
                    <a:pt x="95" y="191"/>
                  </a:lnTo>
                  <a:lnTo>
                    <a:pt x="130" y="137"/>
                  </a:lnTo>
                  <a:lnTo>
                    <a:pt x="119" y="126"/>
                  </a:lnTo>
                  <a:lnTo>
                    <a:pt x="113" y="96"/>
                  </a:lnTo>
                  <a:lnTo>
                    <a:pt x="107" y="9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2" name="Freeform 592"/>
            <p:cNvSpPr>
              <a:spLocks/>
            </p:cNvSpPr>
            <p:nvPr/>
          </p:nvSpPr>
          <p:spPr bwMode="auto">
            <a:xfrm>
              <a:off x="3230" y="2384"/>
              <a:ext cx="161" cy="157"/>
            </a:xfrm>
            <a:custGeom>
              <a:avLst/>
              <a:gdLst>
                <a:gd name="T0" fmla="*/ 18 w 161"/>
                <a:gd name="T1" fmla="*/ 60 h 157"/>
                <a:gd name="T2" fmla="*/ 23 w 161"/>
                <a:gd name="T3" fmla="*/ 54 h 157"/>
                <a:gd name="T4" fmla="*/ 29 w 161"/>
                <a:gd name="T5" fmla="*/ 36 h 157"/>
                <a:gd name="T6" fmla="*/ 29 w 161"/>
                <a:gd name="T7" fmla="*/ 48 h 157"/>
                <a:gd name="T8" fmla="*/ 35 w 161"/>
                <a:gd name="T9" fmla="*/ 54 h 157"/>
                <a:gd name="T10" fmla="*/ 35 w 161"/>
                <a:gd name="T11" fmla="*/ 48 h 157"/>
                <a:gd name="T12" fmla="*/ 41 w 161"/>
                <a:gd name="T13" fmla="*/ 30 h 157"/>
                <a:gd name="T14" fmla="*/ 41 w 161"/>
                <a:gd name="T15" fmla="*/ 42 h 157"/>
                <a:gd name="T16" fmla="*/ 41 w 161"/>
                <a:gd name="T17" fmla="*/ 54 h 157"/>
                <a:gd name="T18" fmla="*/ 47 w 161"/>
                <a:gd name="T19" fmla="*/ 54 h 157"/>
                <a:gd name="T20" fmla="*/ 65 w 161"/>
                <a:gd name="T21" fmla="*/ 60 h 157"/>
                <a:gd name="T22" fmla="*/ 89 w 161"/>
                <a:gd name="T23" fmla="*/ 66 h 157"/>
                <a:gd name="T24" fmla="*/ 71 w 161"/>
                <a:gd name="T25" fmla="*/ 66 h 157"/>
                <a:gd name="T26" fmla="*/ 89 w 161"/>
                <a:gd name="T27" fmla="*/ 72 h 157"/>
                <a:gd name="T28" fmla="*/ 71 w 161"/>
                <a:gd name="T29" fmla="*/ 72 h 157"/>
                <a:gd name="T30" fmla="*/ 89 w 161"/>
                <a:gd name="T31" fmla="*/ 78 h 157"/>
                <a:gd name="T32" fmla="*/ 101 w 161"/>
                <a:gd name="T33" fmla="*/ 78 h 157"/>
                <a:gd name="T34" fmla="*/ 89 w 161"/>
                <a:gd name="T35" fmla="*/ 78 h 157"/>
                <a:gd name="T36" fmla="*/ 83 w 161"/>
                <a:gd name="T37" fmla="*/ 78 h 157"/>
                <a:gd name="T38" fmla="*/ 101 w 161"/>
                <a:gd name="T39" fmla="*/ 84 h 157"/>
                <a:gd name="T40" fmla="*/ 89 w 161"/>
                <a:gd name="T41" fmla="*/ 84 h 157"/>
                <a:gd name="T42" fmla="*/ 89 w 161"/>
                <a:gd name="T43" fmla="*/ 90 h 157"/>
                <a:gd name="T44" fmla="*/ 89 w 161"/>
                <a:gd name="T45" fmla="*/ 96 h 157"/>
                <a:gd name="T46" fmla="*/ 113 w 161"/>
                <a:gd name="T47" fmla="*/ 102 h 157"/>
                <a:gd name="T48" fmla="*/ 113 w 161"/>
                <a:gd name="T49" fmla="*/ 96 h 157"/>
                <a:gd name="T50" fmla="*/ 119 w 161"/>
                <a:gd name="T51" fmla="*/ 90 h 157"/>
                <a:gd name="T52" fmla="*/ 131 w 161"/>
                <a:gd name="T53" fmla="*/ 102 h 157"/>
                <a:gd name="T54" fmla="*/ 125 w 161"/>
                <a:gd name="T55" fmla="*/ 120 h 157"/>
                <a:gd name="T56" fmla="*/ 131 w 161"/>
                <a:gd name="T57" fmla="*/ 126 h 157"/>
                <a:gd name="T58" fmla="*/ 137 w 161"/>
                <a:gd name="T59" fmla="*/ 156 h 157"/>
                <a:gd name="T60" fmla="*/ 160 w 161"/>
                <a:gd name="T61" fmla="*/ 156 h 157"/>
                <a:gd name="T62" fmla="*/ 160 w 161"/>
                <a:gd name="T63" fmla="*/ 144 h 157"/>
                <a:gd name="T64" fmla="*/ 160 w 161"/>
                <a:gd name="T65" fmla="*/ 132 h 157"/>
                <a:gd name="T66" fmla="*/ 160 w 161"/>
                <a:gd name="T67" fmla="*/ 126 h 157"/>
                <a:gd name="T68" fmla="*/ 160 w 161"/>
                <a:gd name="T69" fmla="*/ 102 h 157"/>
                <a:gd name="T70" fmla="*/ 160 w 161"/>
                <a:gd name="T71" fmla="*/ 78 h 157"/>
                <a:gd name="T72" fmla="*/ 160 w 161"/>
                <a:gd name="T73" fmla="*/ 66 h 157"/>
                <a:gd name="T74" fmla="*/ 160 w 161"/>
                <a:gd name="T75" fmla="*/ 60 h 157"/>
                <a:gd name="T76" fmla="*/ 148 w 161"/>
                <a:gd name="T77" fmla="*/ 36 h 157"/>
                <a:gd name="T78" fmla="*/ 137 w 161"/>
                <a:gd name="T79" fmla="*/ 12 h 157"/>
                <a:gd name="T80" fmla="*/ 113 w 161"/>
                <a:gd name="T81" fmla="*/ 0 h 157"/>
                <a:gd name="T82" fmla="*/ 95 w 161"/>
                <a:gd name="T83" fmla="*/ 0 h 157"/>
                <a:gd name="T84" fmla="*/ 41 w 161"/>
                <a:gd name="T85" fmla="*/ 6 h 157"/>
                <a:gd name="T86" fmla="*/ 23 w 161"/>
                <a:gd name="T87" fmla="*/ 12 h 157"/>
                <a:gd name="T88" fmla="*/ 23 w 161"/>
                <a:gd name="T89" fmla="*/ 12 h 157"/>
                <a:gd name="T90" fmla="*/ 6 w 161"/>
                <a:gd name="T91" fmla="*/ 30 h 157"/>
                <a:gd name="T92" fmla="*/ 6 w 161"/>
                <a:gd name="T93" fmla="*/ 36 h 157"/>
                <a:gd name="T94" fmla="*/ 0 w 161"/>
                <a:gd name="T95" fmla="*/ 30 h 157"/>
                <a:gd name="T96" fmla="*/ 0 w 161"/>
                <a:gd name="T97" fmla="*/ 36 h 157"/>
                <a:gd name="T98" fmla="*/ 6 w 161"/>
                <a:gd name="T99" fmla="*/ 54 h 157"/>
                <a:gd name="T100" fmla="*/ 18 w 161"/>
                <a:gd name="T101" fmla="*/ 60 h 157"/>
                <a:gd name="T102" fmla="*/ 18 w 161"/>
                <a:gd name="T103" fmla="*/ 60 h 157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161"/>
                <a:gd name="T157" fmla="*/ 0 h 157"/>
                <a:gd name="T158" fmla="*/ 161 w 161"/>
                <a:gd name="T159" fmla="*/ 157 h 157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161" h="157">
                  <a:moveTo>
                    <a:pt x="18" y="60"/>
                  </a:moveTo>
                  <a:lnTo>
                    <a:pt x="23" y="54"/>
                  </a:lnTo>
                  <a:lnTo>
                    <a:pt x="29" y="36"/>
                  </a:lnTo>
                  <a:lnTo>
                    <a:pt x="29" y="48"/>
                  </a:lnTo>
                  <a:lnTo>
                    <a:pt x="35" y="54"/>
                  </a:lnTo>
                  <a:lnTo>
                    <a:pt x="35" y="48"/>
                  </a:lnTo>
                  <a:lnTo>
                    <a:pt x="41" y="30"/>
                  </a:lnTo>
                  <a:lnTo>
                    <a:pt x="41" y="42"/>
                  </a:lnTo>
                  <a:lnTo>
                    <a:pt x="41" y="54"/>
                  </a:lnTo>
                  <a:lnTo>
                    <a:pt x="47" y="54"/>
                  </a:lnTo>
                  <a:lnTo>
                    <a:pt x="65" y="60"/>
                  </a:lnTo>
                  <a:lnTo>
                    <a:pt x="89" y="66"/>
                  </a:lnTo>
                  <a:lnTo>
                    <a:pt x="71" y="66"/>
                  </a:lnTo>
                  <a:lnTo>
                    <a:pt x="89" y="72"/>
                  </a:lnTo>
                  <a:lnTo>
                    <a:pt x="71" y="72"/>
                  </a:lnTo>
                  <a:lnTo>
                    <a:pt x="89" y="78"/>
                  </a:lnTo>
                  <a:lnTo>
                    <a:pt x="101" y="78"/>
                  </a:lnTo>
                  <a:lnTo>
                    <a:pt x="89" y="78"/>
                  </a:lnTo>
                  <a:lnTo>
                    <a:pt x="83" y="78"/>
                  </a:lnTo>
                  <a:lnTo>
                    <a:pt x="101" y="84"/>
                  </a:lnTo>
                  <a:lnTo>
                    <a:pt x="89" y="84"/>
                  </a:lnTo>
                  <a:lnTo>
                    <a:pt x="89" y="90"/>
                  </a:lnTo>
                  <a:lnTo>
                    <a:pt x="89" y="96"/>
                  </a:lnTo>
                  <a:lnTo>
                    <a:pt x="113" y="102"/>
                  </a:lnTo>
                  <a:lnTo>
                    <a:pt x="113" y="96"/>
                  </a:lnTo>
                  <a:lnTo>
                    <a:pt x="119" y="90"/>
                  </a:lnTo>
                  <a:lnTo>
                    <a:pt x="131" y="102"/>
                  </a:lnTo>
                  <a:lnTo>
                    <a:pt x="125" y="120"/>
                  </a:lnTo>
                  <a:lnTo>
                    <a:pt x="131" y="126"/>
                  </a:lnTo>
                  <a:lnTo>
                    <a:pt x="137" y="156"/>
                  </a:lnTo>
                  <a:lnTo>
                    <a:pt x="160" y="156"/>
                  </a:lnTo>
                  <a:lnTo>
                    <a:pt x="160" y="144"/>
                  </a:lnTo>
                  <a:lnTo>
                    <a:pt x="160" y="132"/>
                  </a:lnTo>
                  <a:lnTo>
                    <a:pt x="160" y="126"/>
                  </a:lnTo>
                  <a:lnTo>
                    <a:pt x="160" y="102"/>
                  </a:lnTo>
                  <a:lnTo>
                    <a:pt x="160" y="78"/>
                  </a:lnTo>
                  <a:lnTo>
                    <a:pt x="160" y="66"/>
                  </a:lnTo>
                  <a:lnTo>
                    <a:pt x="160" y="60"/>
                  </a:lnTo>
                  <a:lnTo>
                    <a:pt x="148" y="36"/>
                  </a:lnTo>
                  <a:lnTo>
                    <a:pt x="137" y="12"/>
                  </a:lnTo>
                  <a:lnTo>
                    <a:pt x="113" y="0"/>
                  </a:lnTo>
                  <a:lnTo>
                    <a:pt x="95" y="0"/>
                  </a:lnTo>
                  <a:lnTo>
                    <a:pt x="41" y="6"/>
                  </a:lnTo>
                  <a:lnTo>
                    <a:pt x="23" y="12"/>
                  </a:lnTo>
                  <a:lnTo>
                    <a:pt x="6" y="30"/>
                  </a:lnTo>
                  <a:lnTo>
                    <a:pt x="6" y="36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6" y="54"/>
                  </a:lnTo>
                  <a:lnTo>
                    <a:pt x="18" y="6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3" name="Freeform 593"/>
            <p:cNvSpPr>
              <a:spLocks/>
            </p:cNvSpPr>
            <p:nvPr/>
          </p:nvSpPr>
          <p:spPr bwMode="auto">
            <a:xfrm>
              <a:off x="3265" y="2492"/>
              <a:ext cx="13" cy="7"/>
            </a:xfrm>
            <a:custGeom>
              <a:avLst/>
              <a:gdLst>
                <a:gd name="T0" fmla="*/ 6 w 13"/>
                <a:gd name="T1" fmla="*/ 6 h 7"/>
                <a:gd name="T2" fmla="*/ 0 w 13"/>
                <a:gd name="T3" fmla="*/ 0 h 7"/>
                <a:gd name="T4" fmla="*/ 6 w 13"/>
                <a:gd name="T5" fmla="*/ 0 h 7"/>
                <a:gd name="T6" fmla="*/ 6 w 13"/>
                <a:gd name="T7" fmla="*/ 0 h 7"/>
                <a:gd name="T8" fmla="*/ 12 w 13"/>
                <a:gd name="T9" fmla="*/ 0 h 7"/>
                <a:gd name="T10" fmla="*/ 6 w 13"/>
                <a:gd name="T11" fmla="*/ 0 h 7"/>
                <a:gd name="T12" fmla="*/ 6 w 13"/>
                <a:gd name="T13" fmla="*/ 6 h 7"/>
                <a:gd name="T14" fmla="*/ 6 w 13"/>
                <a:gd name="T15" fmla="*/ 6 h 7"/>
                <a:gd name="T16" fmla="*/ 6 w 13"/>
                <a:gd name="T17" fmla="*/ 6 h 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7"/>
                <a:gd name="T29" fmla="*/ 13 w 13"/>
                <a:gd name="T30" fmla="*/ 7 h 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7">
                  <a:moveTo>
                    <a:pt x="6" y="6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lnTo>
                    <a:pt x="6" y="0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4" name="Freeform 594"/>
            <p:cNvSpPr>
              <a:spLocks/>
            </p:cNvSpPr>
            <p:nvPr/>
          </p:nvSpPr>
          <p:spPr bwMode="auto">
            <a:xfrm>
              <a:off x="3271" y="2540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"/>
                <a:gd name="T16" fmla="*/ 0 h 1"/>
                <a:gd name="T17" fmla="*/ 1 w 1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5" name="Freeform 595"/>
            <p:cNvSpPr>
              <a:spLocks/>
            </p:cNvSpPr>
            <p:nvPr/>
          </p:nvSpPr>
          <p:spPr bwMode="auto">
            <a:xfrm>
              <a:off x="3337" y="2510"/>
              <a:ext cx="7" cy="13"/>
            </a:xfrm>
            <a:custGeom>
              <a:avLst/>
              <a:gdLst>
                <a:gd name="T0" fmla="*/ 6 w 7"/>
                <a:gd name="T1" fmla="*/ 0 h 13"/>
                <a:gd name="T2" fmla="*/ 6 w 7"/>
                <a:gd name="T3" fmla="*/ 6 h 13"/>
                <a:gd name="T4" fmla="*/ 6 w 7"/>
                <a:gd name="T5" fmla="*/ 12 h 13"/>
                <a:gd name="T6" fmla="*/ 6 w 7"/>
                <a:gd name="T7" fmla="*/ 12 h 13"/>
                <a:gd name="T8" fmla="*/ 0 w 7"/>
                <a:gd name="T9" fmla="*/ 12 h 13"/>
                <a:gd name="T10" fmla="*/ 0 w 7"/>
                <a:gd name="T11" fmla="*/ 6 h 13"/>
                <a:gd name="T12" fmla="*/ 0 w 7"/>
                <a:gd name="T13" fmla="*/ 0 h 13"/>
                <a:gd name="T14" fmla="*/ 0 w 7"/>
                <a:gd name="T15" fmla="*/ 0 h 13"/>
                <a:gd name="T16" fmla="*/ 6 w 7"/>
                <a:gd name="T17" fmla="*/ 0 h 13"/>
                <a:gd name="T18" fmla="*/ 6 w 7"/>
                <a:gd name="T19" fmla="*/ 0 h 13"/>
                <a:gd name="T20" fmla="*/ 6 w 7"/>
                <a:gd name="T21" fmla="*/ 0 h 13"/>
                <a:gd name="T22" fmla="*/ 6 w 7"/>
                <a:gd name="T23" fmla="*/ 0 h 13"/>
                <a:gd name="T24" fmla="*/ 6 w 7"/>
                <a:gd name="T25" fmla="*/ 0 h 1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"/>
                <a:gd name="T40" fmla="*/ 0 h 13"/>
                <a:gd name="T41" fmla="*/ 7 w 7"/>
                <a:gd name="T42" fmla="*/ 13 h 1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" h="13">
                  <a:moveTo>
                    <a:pt x="6" y="0"/>
                  </a:moveTo>
                  <a:lnTo>
                    <a:pt x="6" y="6"/>
                  </a:lnTo>
                  <a:lnTo>
                    <a:pt x="6" y="12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6" name="Freeform 596"/>
            <p:cNvSpPr>
              <a:spLocks/>
            </p:cNvSpPr>
            <p:nvPr/>
          </p:nvSpPr>
          <p:spPr bwMode="auto">
            <a:xfrm>
              <a:off x="3063" y="2683"/>
              <a:ext cx="13" cy="25"/>
            </a:xfrm>
            <a:custGeom>
              <a:avLst/>
              <a:gdLst>
                <a:gd name="T0" fmla="*/ 6 w 13"/>
                <a:gd name="T1" fmla="*/ 24 h 25"/>
                <a:gd name="T2" fmla="*/ 12 w 13"/>
                <a:gd name="T3" fmla="*/ 18 h 25"/>
                <a:gd name="T4" fmla="*/ 0 w 13"/>
                <a:gd name="T5" fmla="*/ 0 h 25"/>
                <a:gd name="T6" fmla="*/ 6 w 13"/>
                <a:gd name="T7" fmla="*/ 24 h 25"/>
                <a:gd name="T8" fmla="*/ 6 w 13"/>
                <a:gd name="T9" fmla="*/ 2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3"/>
                <a:gd name="T16" fmla="*/ 0 h 25"/>
                <a:gd name="T17" fmla="*/ 13 w 13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3" h="25">
                  <a:moveTo>
                    <a:pt x="6" y="24"/>
                  </a:moveTo>
                  <a:lnTo>
                    <a:pt x="12" y="18"/>
                  </a:lnTo>
                  <a:lnTo>
                    <a:pt x="0" y="0"/>
                  </a:lnTo>
                  <a:lnTo>
                    <a:pt x="6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7" name="Freeform 597"/>
            <p:cNvSpPr>
              <a:spLocks/>
            </p:cNvSpPr>
            <p:nvPr/>
          </p:nvSpPr>
          <p:spPr bwMode="auto">
            <a:xfrm>
              <a:off x="3200" y="2982"/>
              <a:ext cx="25" cy="25"/>
            </a:xfrm>
            <a:custGeom>
              <a:avLst/>
              <a:gdLst>
                <a:gd name="T0" fmla="*/ 0 w 25"/>
                <a:gd name="T1" fmla="*/ 24 h 25"/>
                <a:gd name="T2" fmla="*/ 6 w 25"/>
                <a:gd name="T3" fmla="*/ 18 h 25"/>
                <a:gd name="T4" fmla="*/ 6 w 25"/>
                <a:gd name="T5" fmla="*/ 12 h 25"/>
                <a:gd name="T6" fmla="*/ 0 w 25"/>
                <a:gd name="T7" fmla="*/ 6 h 25"/>
                <a:gd name="T8" fmla="*/ 12 w 25"/>
                <a:gd name="T9" fmla="*/ 12 h 25"/>
                <a:gd name="T10" fmla="*/ 12 w 25"/>
                <a:gd name="T11" fmla="*/ 0 h 25"/>
                <a:gd name="T12" fmla="*/ 12 w 25"/>
                <a:gd name="T13" fmla="*/ 6 h 25"/>
                <a:gd name="T14" fmla="*/ 24 w 25"/>
                <a:gd name="T15" fmla="*/ 6 h 25"/>
                <a:gd name="T16" fmla="*/ 18 w 25"/>
                <a:gd name="T17" fmla="*/ 12 h 25"/>
                <a:gd name="T18" fmla="*/ 18 w 25"/>
                <a:gd name="T19" fmla="*/ 12 h 25"/>
                <a:gd name="T20" fmla="*/ 6 w 25"/>
                <a:gd name="T21" fmla="*/ 24 h 25"/>
                <a:gd name="T22" fmla="*/ 0 w 25"/>
                <a:gd name="T23" fmla="*/ 24 h 25"/>
                <a:gd name="T24" fmla="*/ 0 w 25"/>
                <a:gd name="T25" fmla="*/ 24 h 2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5"/>
                <a:gd name="T40" fmla="*/ 0 h 25"/>
                <a:gd name="T41" fmla="*/ 25 w 25"/>
                <a:gd name="T42" fmla="*/ 25 h 2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5" h="25">
                  <a:moveTo>
                    <a:pt x="0" y="24"/>
                  </a:moveTo>
                  <a:lnTo>
                    <a:pt x="6" y="18"/>
                  </a:lnTo>
                  <a:lnTo>
                    <a:pt x="6" y="12"/>
                  </a:lnTo>
                  <a:lnTo>
                    <a:pt x="0" y="6"/>
                  </a:lnTo>
                  <a:lnTo>
                    <a:pt x="12" y="12"/>
                  </a:lnTo>
                  <a:lnTo>
                    <a:pt x="12" y="0"/>
                  </a:lnTo>
                  <a:lnTo>
                    <a:pt x="12" y="6"/>
                  </a:lnTo>
                  <a:lnTo>
                    <a:pt x="24" y="6"/>
                  </a:lnTo>
                  <a:lnTo>
                    <a:pt x="18" y="12"/>
                  </a:lnTo>
                  <a:lnTo>
                    <a:pt x="6" y="24"/>
                  </a:lnTo>
                  <a:lnTo>
                    <a:pt x="0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8" name="Freeform 598"/>
            <p:cNvSpPr>
              <a:spLocks/>
            </p:cNvSpPr>
            <p:nvPr/>
          </p:nvSpPr>
          <p:spPr bwMode="auto">
            <a:xfrm>
              <a:off x="3176" y="2994"/>
              <a:ext cx="19" cy="13"/>
            </a:xfrm>
            <a:custGeom>
              <a:avLst/>
              <a:gdLst>
                <a:gd name="T0" fmla="*/ 0 w 19"/>
                <a:gd name="T1" fmla="*/ 6 h 13"/>
                <a:gd name="T2" fmla="*/ 0 w 19"/>
                <a:gd name="T3" fmla="*/ 6 h 13"/>
                <a:gd name="T4" fmla="*/ 18 w 19"/>
                <a:gd name="T5" fmla="*/ 12 h 13"/>
                <a:gd name="T6" fmla="*/ 6 w 19"/>
                <a:gd name="T7" fmla="*/ 0 h 13"/>
                <a:gd name="T8" fmla="*/ 0 w 19"/>
                <a:gd name="T9" fmla="*/ 6 h 13"/>
                <a:gd name="T10" fmla="*/ 0 w 19"/>
                <a:gd name="T11" fmla="*/ 6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9"/>
                <a:gd name="T19" fmla="*/ 0 h 13"/>
                <a:gd name="T20" fmla="*/ 19 w 19"/>
                <a:gd name="T21" fmla="*/ 13 h 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9" h="13">
                  <a:moveTo>
                    <a:pt x="0" y="6"/>
                  </a:moveTo>
                  <a:lnTo>
                    <a:pt x="0" y="6"/>
                  </a:lnTo>
                  <a:lnTo>
                    <a:pt x="18" y="12"/>
                  </a:lnTo>
                  <a:lnTo>
                    <a:pt x="6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59" name="Freeform 599"/>
            <p:cNvSpPr>
              <a:spLocks/>
            </p:cNvSpPr>
            <p:nvPr/>
          </p:nvSpPr>
          <p:spPr bwMode="auto">
            <a:xfrm>
              <a:off x="3384" y="3012"/>
              <a:ext cx="311" cy="294"/>
            </a:xfrm>
            <a:custGeom>
              <a:avLst/>
              <a:gdLst>
                <a:gd name="T0" fmla="*/ 167 w 311"/>
                <a:gd name="T1" fmla="*/ 84 h 294"/>
                <a:gd name="T2" fmla="*/ 0 w 311"/>
                <a:gd name="T3" fmla="*/ 0 h 294"/>
                <a:gd name="T4" fmla="*/ 72 w 311"/>
                <a:gd name="T5" fmla="*/ 96 h 294"/>
                <a:gd name="T6" fmla="*/ 149 w 311"/>
                <a:gd name="T7" fmla="*/ 186 h 294"/>
                <a:gd name="T8" fmla="*/ 203 w 311"/>
                <a:gd name="T9" fmla="*/ 221 h 294"/>
                <a:gd name="T10" fmla="*/ 268 w 311"/>
                <a:gd name="T11" fmla="*/ 263 h 294"/>
                <a:gd name="T12" fmla="*/ 286 w 311"/>
                <a:gd name="T13" fmla="*/ 275 h 294"/>
                <a:gd name="T14" fmla="*/ 310 w 311"/>
                <a:gd name="T15" fmla="*/ 293 h 294"/>
                <a:gd name="T16" fmla="*/ 274 w 311"/>
                <a:gd name="T17" fmla="*/ 245 h 294"/>
                <a:gd name="T18" fmla="*/ 167 w 311"/>
                <a:gd name="T19" fmla="*/ 84 h 294"/>
                <a:gd name="T20" fmla="*/ 167 w 311"/>
                <a:gd name="T21" fmla="*/ 84 h 29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11"/>
                <a:gd name="T34" fmla="*/ 0 h 294"/>
                <a:gd name="T35" fmla="*/ 311 w 311"/>
                <a:gd name="T36" fmla="*/ 294 h 29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11" h="294">
                  <a:moveTo>
                    <a:pt x="167" y="84"/>
                  </a:moveTo>
                  <a:lnTo>
                    <a:pt x="0" y="0"/>
                  </a:lnTo>
                  <a:lnTo>
                    <a:pt x="72" y="96"/>
                  </a:lnTo>
                  <a:lnTo>
                    <a:pt x="149" y="186"/>
                  </a:lnTo>
                  <a:lnTo>
                    <a:pt x="203" y="221"/>
                  </a:lnTo>
                  <a:lnTo>
                    <a:pt x="268" y="263"/>
                  </a:lnTo>
                  <a:lnTo>
                    <a:pt x="286" y="275"/>
                  </a:lnTo>
                  <a:lnTo>
                    <a:pt x="310" y="293"/>
                  </a:lnTo>
                  <a:lnTo>
                    <a:pt x="274" y="245"/>
                  </a:lnTo>
                  <a:lnTo>
                    <a:pt x="167" y="8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0" name="Freeform 600"/>
            <p:cNvSpPr>
              <a:spLocks/>
            </p:cNvSpPr>
            <p:nvPr/>
          </p:nvSpPr>
          <p:spPr bwMode="auto">
            <a:xfrm>
              <a:off x="3384" y="2976"/>
              <a:ext cx="198" cy="121"/>
            </a:xfrm>
            <a:custGeom>
              <a:avLst/>
              <a:gdLst>
                <a:gd name="T0" fmla="*/ 54 w 198"/>
                <a:gd name="T1" fmla="*/ 12 h 121"/>
                <a:gd name="T2" fmla="*/ 30 w 198"/>
                <a:gd name="T3" fmla="*/ 0 h 121"/>
                <a:gd name="T4" fmla="*/ 12 w 198"/>
                <a:gd name="T5" fmla="*/ 18 h 121"/>
                <a:gd name="T6" fmla="*/ 0 w 198"/>
                <a:gd name="T7" fmla="*/ 36 h 121"/>
                <a:gd name="T8" fmla="*/ 167 w 198"/>
                <a:gd name="T9" fmla="*/ 120 h 121"/>
                <a:gd name="T10" fmla="*/ 197 w 198"/>
                <a:gd name="T11" fmla="*/ 84 h 121"/>
                <a:gd name="T12" fmla="*/ 173 w 198"/>
                <a:gd name="T13" fmla="*/ 66 h 121"/>
                <a:gd name="T14" fmla="*/ 149 w 198"/>
                <a:gd name="T15" fmla="*/ 60 h 121"/>
                <a:gd name="T16" fmla="*/ 125 w 198"/>
                <a:gd name="T17" fmla="*/ 48 h 121"/>
                <a:gd name="T18" fmla="*/ 107 w 198"/>
                <a:gd name="T19" fmla="*/ 36 h 121"/>
                <a:gd name="T20" fmla="*/ 96 w 198"/>
                <a:gd name="T21" fmla="*/ 30 h 121"/>
                <a:gd name="T22" fmla="*/ 78 w 198"/>
                <a:gd name="T23" fmla="*/ 24 h 121"/>
                <a:gd name="T24" fmla="*/ 72 w 198"/>
                <a:gd name="T25" fmla="*/ 18 h 121"/>
                <a:gd name="T26" fmla="*/ 54 w 198"/>
                <a:gd name="T27" fmla="*/ 12 h 121"/>
                <a:gd name="T28" fmla="*/ 54 w 198"/>
                <a:gd name="T29" fmla="*/ 12 h 12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98"/>
                <a:gd name="T46" fmla="*/ 0 h 121"/>
                <a:gd name="T47" fmla="*/ 198 w 198"/>
                <a:gd name="T48" fmla="*/ 121 h 121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98" h="121">
                  <a:moveTo>
                    <a:pt x="54" y="12"/>
                  </a:moveTo>
                  <a:lnTo>
                    <a:pt x="30" y="0"/>
                  </a:lnTo>
                  <a:lnTo>
                    <a:pt x="12" y="18"/>
                  </a:lnTo>
                  <a:lnTo>
                    <a:pt x="0" y="36"/>
                  </a:lnTo>
                  <a:lnTo>
                    <a:pt x="167" y="120"/>
                  </a:lnTo>
                  <a:lnTo>
                    <a:pt x="197" y="84"/>
                  </a:lnTo>
                  <a:lnTo>
                    <a:pt x="173" y="66"/>
                  </a:lnTo>
                  <a:lnTo>
                    <a:pt x="149" y="60"/>
                  </a:lnTo>
                  <a:lnTo>
                    <a:pt x="125" y="48"/>
                  </a:lnTo>
                  <a:lnTo>
                    <a:pt x="107" y="36"/>
                  </a:lnTo>
                  <a:lnTo>
                    <a:pt x="96" y="30"/>
                  </a:lnTo>
                  <a:lnTo>
                    <a:pt x="78" y="24"/>
                  </a:lnTo>
                  <a:lnTo>
                    <a:pt x="72" y="18"/>
                  </a:lnTo>
                  <a:lnTo>
                    <a:pt x="54" y="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1" name="Freeform 601"/>
            <p:cNvSpPr>
              <a:spLocks/>
            </p:cNvSpPr>
            <p:nvPr/>
          </p:nvSpPr>
          <p:spPr bwMode="auto">
            <a:xfrm>
              <a:off x="3622" y="3293"/>
              <a:ext cx="388" cy="91"/>
            </a:xfrm>
            <a:custGeom>
              <a:avLst/>
              <a:gdLst>
                <a:gd name="T0" fmla="*/ 0 w 388"/>
                <a:gd name="T1" fmla="*/ 90 h 91"/>
                <a:gd name="T2" fmla="*/ 12 w 388"/>
                <a:gd name="T3" fmla="*/ 90 h 91"/>
                <a:gd name="T4" fmla="*/ 12 w 388"/>
                <a:gd name="T5" fmla="*/ 54 h 91"/>
                <a:gd name="T6" fmla="*/ 113 w 388"/>
                <a:gd name="T7" fmla="*/ 48 h 91"/>
                <a:gd name="T8" fmla="*/ 119 w 388"/>
                <a:gd name="T9" fmla="*/ 78 h 91"/>
                <a:gd name="T10" fmla="*/ 125 w 388"/>
                <a:gd name="T11" fmla="*/ 78 h 91"/>
                <a:gd name="T12" fmla="*/ 131 w 388"/>
                <a:gd name="T13" fmla="*/ 48 h 91"/>
                <a:gd name="T14" fmla="*/ 214 w 388"/>
                <a:gd name="T15" fmla="*/ 42 h 91"/>
                <a:gd name="T16" fmla="*/ 214 w 388"/>
                <a:gd name="T17" fmla="*/ 72 h 91"/>
                <a:gd name="T18" fmla="*/ 363 w 388"/>
                <a:gd name="T19" fmla="*/ 54 h 91"/>
                <a:gd name="T20" fmla="*/ 363 w 388"/>
                <a:gd name="T21" fmla="*/ 54 h 91"/>
                <a:gd name="T22" fmla="*/ 363 w 388"/>
                <a:gd name="T23" fmla="*/ 54 h 91"/>
                <a:gd name="T24" fmla="*/ 363 w 388"/>
                <a:gd name="T25" fmla="*/ 54 h 91"/>
                <a:gd name="T26" fmla="*/ 357 w 388"/>
                <a:gd name="T27" fmla="*/ 54 h 91"/>
                <a:gd name="T28" fmla="*/ 351 w 388"/>
                <a:gd name="T29" fmla="*/ 48 h 91"/>
                <a:gd name="T30" fmla="*/ 345 w 388"/>
                <a:gd name="T31" fmla="*/ 36 h 91"/>
                <a:gd name="T32" fmla="*/ 351 w 388"/>
                <a:gd name="T33" fmla="*/ 30 h 91"/>
                <a:gd name="T34" fmla="*/ 357 w 388"/>
                <a:gd name="T35" fmla="*/ 30 h 91"/>
                <a:gd name="T36" fmla="*/ 387 w 388"/>
                <a:gd name="T37" fmla="*/ 0 h 91"/>
                <a:gd name="T38" fmla="*/ 363 w 388"/>
                <a:gd name="T39" fmla="*/ 12 h 91"/>
                <a:gd name="T40" fmla="*/ 357 w 388"/>
                <a:gd name="T41" fmla="*/ 6 h 91"/>
                <a:gd name="T42" fmla="*/ 0 w 388"/>
                <a:gd name="T43" fmla="*/ 30 h 91"/>
                <a:gd name="T44" fmla="*/ 0 w 388"/>
                <a:gd name="T45" fmla="*/ 90 h 91"/>
                <a:gd name="T46" fmla="*/ 0 w 388"/>
                <a:gd name="T47" fmla="*/ 90 h 9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388"/>
                <a:gd name="T73" fmla="*/ 0 h 91"/>
                <a:gd name="T74" fmla="*/ 388 w 388"/>
                <a:gd name="T75" fmla="*/ 91 h 91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388" h="91">
                  <a:moveTo>
                    <a:pt x="0" y="90"/>
                  </a:moveTo>
                  <a:lnTo>
                    <a:pt x="12" y="90"/>
                  </a:lnTo>
                  <a:lnTo>
                    <a:pt x="12" y="54"/>
                  </a:lnTo>
                  <a:lnTo>
                    <a:pt x="113" y="48"/>
                  </a:lnTo>
                  <a:lnTo>
                    <a:pt x="119" y="78"/>
                  </a:lnTo>
                  <a:lnTo>
                    <a:pt x="125" y="78"/>
                  </a:lnTo>
                  <a:lnTo>
                    <a:pt x="131" y="48"/>
                  </a:lnTo>
                  <a:lnTo>
                    <a:pt x="214" y="42"/>
                  </a:lnTo>
                  <a:lnTo>
                    <a:pt x="214" y="72"/>
                  </a:lnTo>
                  <a:lnTo>
                    <a:pt x="363" y="54"/>
                  </a:lnTo>
                  <a:lnTo>
                    <a:pt x="357" y="54"/>
                  </a:lnTo>
                  <a:lnTo>
                    <a:pt x="351" y="48"/>
                  </a:lnTo>
                  <a:lnTo>
                    <a:pt x="345" y="36"/>
                  </a:lnTo>
                  <a:lnTo>
                    <a:pt x="351" y="30"/>
                  </a:lnTo>
                  <a:lnTo>
                    <a:pt x="357" y="30"/>
                  </a:lnTo>
                  <a:lnTo>
                    <a:pt x="387" y="0"/>
                  </a:lnTo>
                  <a:lnTo>
                    <a:pt x="363" y="12"/>
                  </a:lnTo>
                  <a:lnTo>
                    <a:pt x="357" y="6"/>
                  </a:lnTo>
                  <a:lnTo>
                    <a:pt x="0" y="30"/>
                  </a:lnTo>
                  <a:lnTo>
                    <a:pt x="0" y="9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2" name="Freeform 602"/>
            <p:cNvSpPr>
              <a:spLocks/>
            </p:cNvSpPr>
            <p:nvPr/>
          </p:nvSpPr>
          <p:spPr bwMode="auto">
            <a:xfrm>
              <a:off x="3599" y="3186"/>
              <a:ext cx="381" cy="138"/>
            </a:xfrm>
            <a:custGeom>
              <a:avLst/>
              <a:gdLst>
                <a:gd name="T0" fmla="*/ 65 w 381"/>
                <a:gd name="T1" fmla="*/ 6 h 138"/>
                <a:gd name="T2" fmla="*/ 124 w 381"/>
                <a:gd name="T3" fmla="*/ 107 h 138"/>
                <a:gd name="T4" fmla="*/ 113 w 381"/>
                <a:gd name="T5" fmla="*/ 113 h 138"/>
                <a:gd name="T6" fmla="*/ 95 w 381"/>
                <a:gd name="T7" fmla="*/ 119 h 138"/>
                <a:gd name="T8" fmla="*/ 77 w 381"/>
                <a:gd name="T9" fmla="*/ 113 h 138"/>
                <a:gd name="T10" fmla="*/ 0 w 381"/>
                <a:gd name="T11" fmla="*/ 113 h 138"/>
                <a:gd name="T12" fmla="*/ 23 w 381"/>
                <a:gd name="T13" fmla="*/ 137 h 138"/>
                <a:gd name="T14" fmla="*/ 380 w 381"/>
                <a:gd name="T15" fmla="*/ 113 h 138"/>
                <a:gd name="T16" fmla="*/ 374 w 381"/>
                <a:gd name="T17" fmla="*/ 113 h 138"/>
                <a:gd name="T18" fmla="*/ 362 w 381"/>
                <a:gd name="T19" fmla="*/ 113 h 138"/>
                <a:gd name="T20" fmla="*/ 184 w 381"/>
                <a:gd name="T21" fmla="*/ 119 h 138"/>
                <a:gd name="T22" fmla="*/ 124 w 381"/>
                <a:gd name="T23" fmla="*/ 77 h 138"/>
                <a:gd name="T24" fmla="*/ 172 w 381"/>
                <a:gd name="T25" fmla="*/ 71 h 138"/>
                <a:gd name="T26" fmla="*/ 83 w 381"/>
                <a:gd name="T27" fmla="*/ 18 h 138"/>
                <a:gd name="T28" fmla="*/ 172 w 381"/>
                <a:gd name="T29" fmla="*/ 12 h 138"/>
                <a:gd name="T30" fmla="*/ 148 w 381"/>
                <a:gd name="T31" fmla="*/ 0 h 138"/>
                <a:gd name="T32" fmla="*/ 130 w 381"/>
                <a:gd name="T33" fmla="*/ 6 h 138"/>
                <a:gd name="T34" fmla="*/ 113 w 381"/>
                <a:gd name="T35" fmla="*/ 12 h 138"/>
                <a:gd name="T36" fmla="*/ 101 w 381"/>
                <a:gd name="T37" fmla="*/ 6 h 138"/>
                <a:gd name="T38" fmla="*/ 65 w 381"/>
                <a:gd name="T39" fmla="*/ 6 h 138"/>
                <a:gd name="T40" fmla="*/ 65 w 381"/>
                <a:gd name="T41" fmla="*/ 6 h 13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81"/>
                <a:gd name="T64" fmla="*/ 0 h 138"/>
                <a:gd name="T65" fmla="*/ 381 w 381"/>
                <a:gd name="T66" fmla="*/ 138 h 138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81" h="138">
                  <a:moveTo>
                    <a:pt x="65" y="6"/>
                  </a:moveTo>
                  <a:lnTo>
                    <a:pt x="124" y="107"/>
                  </a:lnTo>
                  <a:lnTo>
                    <a:pt x="113" y="113"/>
                  </a:lnTo>
                  <a:lnTo>
                    <a:pt x="95" y="119"/>
                  </a:lnTo>
                  <a:lnTo>
                    <a:pt x="77" y="113"/>
                  </a:lnTo>
                  <a:lnTo>
                    <a:pt x="0" y="113"/>
                  </a:lnTo>
                  <a:lnTo>
                    <a:pt x="23" y="137"/>
                  </a:lnTo>
                  <a:lnTo>
                    <a:pt x="380" y="113"/>
                  </a:lnTo>
                  <a:lnTo>
                    <a:pt x="374" y="113"/>
                  </a:lnTo>
                  <a:lnTo>
                    <a:pt x="362" y="113"/>
                  </a:lnTo>
                  <a:lnTo>
                    <a:pt x="184" y="119"/>
                  </a:lnTo>
                  <a:lnTo>
                    <a:pt x="124" y="77"/>
                  </a:lnTo>
                  <a:lnTo>
                    <a:pt x="172" y="71"/>
                  </a:lnTo>
                  <a:lnTo>
                    <a:pt x="83" y="18"/>
                  </a:lnTo>
                  <a:lnTo>
                    <a:pt x="172" y="12"/>
                  </a:lnTo>
                  <a:lnTo>
                    <a:pt x="148" y="0"/>
                  </a:lnTo>
                  <a:lnTo>
                    <a:pt x="130" y="6"/>
                  </a:lnTo>
                  <a:lnTo>
                    <a:pt x="113" y="12"/>
                  </a:lnTo>
                  <a:lnTo>
                    <a:pt x="101" y="6"/>
                  </a:lnTo>
                  <a:lnTo>
                    <a:pt x="65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3" name="Freeform 603"/>
            <p:cNvSpPr>
              <a:spLocks/>
            </p:cNvSpPr>
            <p:nvPr/>
          </p:nvSpPr>
          <p:spPr bwMode="auto">
            <a:xfrm>
              <a:off x="3682" y="3198"/>
              <a:ext cx="280" cy="108"/>
            </a:xfrm>
            <a:custGeom>
              <a:avLst/>
              <a:gdLst>
                <a:gd name="T0" fmla="*/ 89 w 280"/>
                <a:gd name="T1" fmla="*/ 0 h 108"/>
                <a:gd name="T2" fmla="*/ 0 w 280"/>
                <a:gd name="T3" fmla="*/ 6 h 108"/>
                <a:gd name="T4" fmla="*/ 89 w 280"/>
                <a:gd name="T5" fmla="*/ 59 h 108"/>
                <a:gd name="T6" fmla="*/ 41 w 280"/>
                <a:gd name="T7" fmla="*/ 65 h 108"/>
                <a:gd name="T8" fmla="*/ 101 w 280"/>
                <a:gd name="T9" fmla="*/ 107 h 108"/>
                <a:gd name="T10" fmla="*/ 279 w 280"/>
                <a:gd name="T11" fmla="*/ 101 h 108"/>
                <a:gd name="T12" fmla="*/ 279 w 280"/>
                <a:gd name="T13" fmla="*/ 95 h 108"/>
                <a:gd name="T14" fmla="*/ 89 w 280"/>
                <a:gd name="T15" fmla="*/ 0 h 108"/>
                <a:gd name="T16" fmla="*/ 89 w 280"/>
                <a:gd name="T17" fmla="*/ 0 h 10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0"/>
                <a:gd name="T28" fmla="*/ 0 h 108"/>
                <a:gd name="T29" fmla="*/ 280 w 280"/>
                <a:gd name="T30" fmla="*/ 108 h 10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0" h="108">
                  <a:moveTo>
                    <a:pt x="89" y="0"/>
                  </a:moveTo>
                  <a:lnTo>
                    <a:pt x="0" y="6"/>
                  </a:lnTo>
                  <a:lnTo>
                    <a:pt x="89" y="59"/>
                  </a:lnTo>
                  <a:lnTo>
                    <a:pt x="41" y="65"/>
                  </a:lnTo>
                  <a:lnTo>
                    <a:pt x="101" y="107"/>
                  </a:lnTo>
                  <a:lnTo>
                    <a:pt x="279" y="101"/>
                  </a:lnTo>
                  <a:lnTo>
                    <a:pt x="279" y="95"/>
                  </a:lnTo>
                  <a:lnTo>
                    <a:pt x="8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4" name="Freeform 604"/>
            <p:cNvSpPr>
              <a:spLocks/>
            </p:cNvSpPr>
            <p:nvPr/>
          </p:nvSpPr>
          <p:spPr bwMode="auto">
            <a:xfrm>
              <a:off x="3551" y="3060"/>
              <a:ext cx="173" cy="246"/>
            </a:xfrm>
            <a:custGeom>
              <a:avLst/>
              <a:gdLst>
                <a:gd name="T0" fmla="*/ 36 w 173"/>
                <a:gd name="T1" fmla="*/ 0 h 246"/>
                <a:gd name="T2" fmla="*/ 30 w 173"/>
                <a:gd name="T3" fmla="*/ 0 h 246"/>
                <a:gd name="T4" fmla="*/ 0 w 173"/>
                <a:gd name="T5" fmla="*/ 36 h 246"/>
                <a:gd name="T6" fmla="*/ 107 w 173"/>
                <a:gd name="T7" fmla="*/ 197 h 246"/>
                <a:gd name="T8" fmla="*/ 143 w 173"/>
                <a:gd name="T9" fmla="*/ 245 h 246"/>
                <a:gd name="T10" fmla="*/ 161 w 173"/>
                <a:gd name="T11" fmla="*/ 239 h 246"/>
                <a:gd name="T12" fmla="*/ 172 w 173"/>
                <a:gd name="T13" fmla="*/ 233 h 246"/>
                <a:gd name="T14" fmla="*/ 101 w 173"/>
                <a:gd name="T15" fmla="*/ 120 h 246"/>
                <a:gd name="T16" fmla="*/ 36 w 173"/>
                <a:gd name="T17" fmla="*/ 0 h 246"/>
                <a:gd name="T18" fmla="*/ 36 w 173"/>
                <a:gd name="T19" fmla="*/ 0 h 2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73"/>
                <a:gd name="T31" fmla="*/ 0 h 246"/>
                <a:gd name="T32" fmla="*/ 173 w 173"/>
                <a:gd name="T33" fmla="*/ 246 h 24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73" h="246">
                  <a:moveTo>
                    <a:pt x="36" y="0"/>
                  </a:moveTo>
                  <a:lnTo>
                    <a:pt x="30" y="0"/>
                  </a:lnTo>
                  <a:lnTo>
                    <a:pt x="0" y="36"/>
                  </a:lnTo>
                  <a:lnTo>
                    <a:pt x="107" y="197"/>
                  </a:lnTo>
                  <a:lnTo>
                    <a:pt x="143" y="245"/>
                  </a:lnTo>
                  <a:lnTo>
                    <a:pt x="161" y="239"/>
                  </a:lnTo>
                  <a:lnTo>
                    <a:pt x="172" y="233"/>
                  </a:lnTo>
                  <a:lnTo>
                    <a:pt x="101" y="12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5" name="Freeform 605"/>
            <p:cNvSpPr>
              <a:spLocks/>
            </p:cNvSpPr>
            <p:nvPr/>
          </p:nvSpPr>
          <p:spPr bwMode="auto">
            <a:xfrm>
              <a:off x="3468" y="3204"/>
              <a:ext cx="155" cy="180"/>
            </a:xfrm>
            <a:custGeom>
              <a:avLst/>
              <a:gdLst>
                <a:gd name="T0" fmla="*/ 125 w 155"/>
                <a:gd name="T1" fmla="*/ 77 h 180"/>
                <a:gd name="T2" fmla="*/ 6 w 155"/>
                <a:gd name="T3" fmla="*/ 0 h 180"/>
                <a:gd name="T4" fmla="*/ 0 w 155"/>
                <a:gd name="T5" fmla="*/ 71 h 180"/>
                <a:gd name="T6" fmla="*/ 154 w 155"/>
                <a:gd name="T7" fmla="*/ 179 h 180"/>
                <a:gd name="T8" fmla="*/ 154 w 155"/>
                <a:gd name="T9" fmla="*/ 119 h 180"/>
                <a:gd name="T10" fmla="*/ 131 w 155"/>
                <a:gd name="T11" fmla="*/ 95 h 180"/>
                <a:gd name="T12" fmla="*/ 125 w 155"/>
                <a:gd name="T13" fmla="*/ 95 h 180"/>
                <a:gd name="T14" fmla="*/ 125 w 155"/>
                <a:gd name="T15" fmla="*/ 77 h 180"/>
                <a:gd name="T16" fmla="*/ 125 w 155"/>
                <a:gd name="T17" fmla="*/ 77 h 18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55"/>
                <a:gd name="T28" fmla="*/ 0 h 180"/>
                <a:gd name="T29" fmla="*/ 155 w 155"/>
                <a:gd name="T30" fmla="*/ 180 h 18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55" h="180">
                  <a:moveTo>
                    <a:pt x="125" y="77"/>
                  </a:moveTo>
                  <a:lnTo>
                    <a:pt x="6" y="0"/>
                  </a:lnTo>
                  <a:lnTo>
                    <a:pt x="0" y="71"/>
                  </a:lnTo>
                  <a:lnTo>
                    <a:pt x="154" y="179"/>
                  </a:lnTo>
                  <a:lnTo>
                    <a:pt x="154" y="119"/>
                  </a:lnTo>
                  <a:lnTo>
                    <a:pt x="131" y="95"/>
                  </a:lnTo>
                  <a:lnTo>
                    <a:pt x="125" y="95"/>
                  </a:lnTo>
                  <a:lnTo>
                    <a:pt x="125" y="7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6" name="Freeform 606"/>
            <p:cNvSpPr>
              <a:spLocks/>
            </p:cNvSpPr>
            <p:nvPr/>
          </p:nvSpPr>
          <p:spPr bwMode="auto">
            <a:xfrm>
              <a:off x="3474" y="3198"/>
              <a:ext cx="179" cy="84"/>
            </a:xfrm>
            <a:custGeom>
              <a:avLst/>
              <a:gdLst>
                <a:gd name="T0" fmla="*/ 178 w 179"/>
                <a:gd name="T1" fmla="*/ 77 h 84"/>
                <a:gd name="T2" fmla="*/ 59 w 179"/>
                <a:gd name="T3" fmla="*/ 0 h 84"/>
                <a:gd name="T4" fmla="*/ 0 w 179"/>
                <a:gd name="T5" fmla="*/ 6 h 84"/>
                <a:gd name="T6" fmla="*/ 119 w 179"/>
                <a:gd name="T7" fmla="*/ 83 h 84"/>
                <a:gd name="T8" fmla="*/ 178 w 179"/>
                <a:gd name="T9" fmla="*/ 77 h 84"/>
                <a:gd name="T10" fmla="*/ 178 w 179"/>
                <a:gd name="T11" fmla="*/ 77 h 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9"/>
                <a:gd name="T19" fmla="*/ 0 h 84"/>
                <a:gd name="T20" fmla="*/ 179 w 179"/>
                <a:gd name="T21" fmla="*/ 84 h 8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9" h="84">
                  <a:moveTo>
                    <a:pt x="178" y="77"/>
                  </a:moveTo>
                  <a:lnTo>
                    <a:pt x="59" y="0"/>
                  </a:lnTo>
                  <a:lnTo>
                    <a:pt x="0" y="6"/>
                  </a:lnTo>
                  <a:lnTo>
                    <a:pt x="119" y="83"/>
                  </a:lnTo>
                  <a:lnTo>
                    <a:pt x="178" y="7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7" name="Freeform 607"/>
            <p:cNvSpPr>
              <a:spLocks/>
            </p:cNvSpPr>
            <p:nvPr/>
          </p:nvSpPr>
          <p:spPr bwMode="auto">
            <a:xfrm>
              <a:off x="3634" y="3341"/>
              <a:ext cx="108" cy="43"/>
            </a:xfrm>
            <a:custGeom>
              <a:avLst/>
              <a:gdLst>
                <a:gd name="T0" fmla="*/ 0 w 108"/>
                <a:gd name="T1" fmla="*/ 42 h 43"/>
                <a:gd name="T2" fmla="*/ 107 w 108"/>
                <a:gd name="T3" fmla="*/ 30 h 43"/>
                <a:gd name="T4" fmla="*/ 101 w 108"/>
                <a:gd name="T5" fmla="*/ 0 h 43"/>
                <a:gd name="T6" fmla="*/ 0 w 108"/>
                <a:gd name="T7" fmla="*/ 6 h 43"/>
                <a:gd name="T8" fmla="*/ 0 w 108"/>
                <a:gd name="T9" fmla="*/ 42 h 43"/>
                <a:gd name="T10" fmla="*/ 0 w 108"/>
                <a:gd name="T11" fmla="*/ 42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08"/>
                <a:gd name="T19" fmla="*/ 0 h 43"/>
                <a:gd name="T20" fmla="*/ 108 w 108"/>
                <a:gd name="T21" fmla="*/ 43 h 4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08" h="43">
                  <a:moveTo>
                    <a:pt x="0" y="42"/>
                  </a:moveTo>
                  <a:lnTo>
                    <a:pt x="107" y="30"/>
                  </a:lnTo>
                  <a:lnTo>
                    <a:pt x="101" y="0"/>
                  </a:lnTo>
                  <a:lnTo>
                    <a:pt x="0" y="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8" name="Freeform 608"/>
            <p:cNvSpPr>
              <a:spLocks/>
            </p:cNvSpPr>
            <p:nvPr/>
          </p:nvSpPr>
          <p:spPr bwMode="auto">
            <a:xfrm>
              <a:off x="3747" y="3335"/>
              <a:ext cx="90" cy="37"/>
            </a:xfrm>
            <a:custGeom>
              <a:avLst/>
              <a:gdLst>
                <a:gd name="T0" fmla="*/ 89 w 90"/>
                <a:gd name="T1" fmla="*/ 30 h 37"/>
                <a:gd name="T2" fmla="*/ 89 w 90"/>
                <a:gd name="T3" fmla="*/ 0 h 37"/>
                <a:gd name="T4" fmla="*/ 6 w 90"/>
                <a:gd name="T5" fmla="*/ 6 h 37"/>
                <a:gd name="T6" fmla="*/ 0 w 90"/>
                <a:gd name="T7" fmla="*/ 36 h 37"/>
                <a:gd name="T8" fmla="*/ 89 w 90"/>
                <a:gd name="T9" fmla="*/ 30 h 37"/>
                <a:gd name="T10" fmla="*/ 89 w 90"/>
                <a:gd name="T11" fmla="*/ 30 h 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90"/>
                <a:gd name="T19" fmla="*/ 0 h 37"/>
                <a:gd name="T20" fmla="*/ 90 w 90"/>
                <a:gd name="T21" fmla="*/ 37 h 3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90" h="37">
                  <a:moveTo>
                    <a:pt x="89" y="30"/>
                  </a:moveTo>
                  <a:lnTo>
                    <a:pt x="89" y="0"/>
                  </a:lnTo>
                  <a:lnTo>
                    <a:pt x="6" y="6"/>
                  </a:lnTo>
                  <a:lnTo>
                    <a:pt x="0" y="36"/>
                  </a:lnTo>
                  <a:lnTo>
                    <a:pt x="89" y="3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69" name="Freeform 609"/>
            <p:cNvSpPr>
              <a:spLocks/>
            </p:cNvSpPr>
            <p:nvPr/>
          </p:nvSpPr>
          <p:spPr bwMode="auto">
            <a:xfrm>
              <a:off x="3735" y="3168"/>
              <a:ext cx="441" cy="132"/>
            </a:xfrm>
            <a:custGeom>
              <a:avLst/>
              <a:gdLst>
                <a:gd name="T0" fmla="*/ 66 w 441"/>
                <a:gd name="T1" fmla="*/ 12 h 132"/>
                <a:gd name="T2" fmla="*/ 60 w 441"/>
                <a:gd name="T3" fmla="*/ 12 h 132"/>
                <a:gd name="T4" fmla="*/ 36 w 441"/>
                <a:gd name="T5" fmla="*/ 12 h 132"/>
                <a:gd name="T6" fmla="*/ 12 w 441"/>
                <a:gd name="T7" fmla="*/ 12 h 132"/>
                <a:gd name="T8" fmla="*/ 0 w 441"/>
                <a:gd name="T9" fmla="*/ 18 h 132"/>
                <a:gd name="T10" fmla="*/ 12 w 441"/>
                <a:gd name="T11" fmla="*/ 18 h 132"/>
                <a:gd name="T12" fmla="*/ 36 w 441"/>
                <a:gd name="T13" fmla="*/ 30 h 132"/>
                <a:gd name="T14" fmla="*/ 226 w 441"/>
                <a:gd name="T15" fmla="*/ 125 h 132"/>
                <a:gd name="T16" fmla="*/ 226 w 441"/>
                <a:gd name="T17" fmla="*/ 131 h 132"/>
                <a:gd name="T18" fmla="*/ 238 w 441"/>
                <a:gd name="T19" fmla="*/ 131 h 132"/>
                <a:gd name="T20" fmla="*/ 262 w 441"/>
                <a:gd name="T21" fmla="*/ 107 h 132"/>
                <a:gd name="T22" fmla="*/ 286 w 441"/>
                <a:gd name="T23" fmla="*/ 89 h 132"/>
                <a:gd name="T24" fmla="*/ 322 w 441"/>
                <a:gd name="T25" fmla="*/ 83 h 132"/>
                <a:gd name="T26" fmla="*/ 375 w 441"/>
                <a:gd name="T27" fmla="*/ 83 h 132"/>
                <a:gd name="T28" fmla="*/ 429 w 441"/>
                <a:gd name="T29" fmla="*/ 89 h 132"/>
                <a:gd name="T30" fmla="*/ 423 w 441"/>
                <a:gd name="T31" fmla="*/ 83 h 132"/>
                <a:gd name="T32" fmla="*/ 440 w 441"/>
                <a:gd name="T33" fmla="*/ 83 h 132"/>
                <a:gd name="T34" fmla="*/ 435 w 441"/>
                <a:gd name="T35" fmla="*/ 77 h 132"/>
                <a:gd name="T36" fmla="*/ 393 w 441"/>
                <a:gd name="T37" fmla="*/ 59 h 132"/>
                <a:gd name="T38" fmla="*/ 232 w 441"/>
                <a:gd name="T39" fmla="*/ 0 h 132"/>
                <a:gd name="T40" fmla="*/ 203 w 441"/>
                <a:gd name="T41" fmla="*/ 18 h 132"/>
                <a:gd name="T42" fmla="*/ 185 w 441"/>
                <a:gd name="T43" fmla="*/ 12 h 132"/>
                <a:gd name="T44" fmla="*/ 173 w 441"/>
                <a:gd name="T45" fmla="*/ 24 h 132"/>
                <a:gd name="T46" fmla="*/ 119 w 441"/>
                <a:gd name="T47" fmla="*/ 18 h 132"/>
                <a:gd name="T48" fmla="*/ 66 w 441"/>
                <a:gd name="T49" fmla="*/ 12 h 132"/>
                <a:gd name="T50" fmla="*/ 66 w 441"/>
                <a:gd name="T51" fmla="*/ 12 h 132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441"/>
                <a:gd name="T79" fmla="*/ 0 h 132"/>
                <a:gd name="T80" fmla="*/ 441 w 441"/>
                <a:gd name="T81" fmla="*/ 132 h 132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441" h="132">
                  <a:moveTo>
                    <a:pt x="66" y="12"/>
                  </a:moveTo>
                  <a:lnTo>
                    <a:pt x="60" y="12"/>
                  </a:lnTo>
                  <a:lnTo>
                    <a:pt x="36" y="12"/>
                  </a:lnTo>
                  <a:lnTo>
                    <a:pt x="12" y="12"/>
                  </a:lnTo>
                  <a:lnTo>
                    <a:pt x="0" y="18"/>
                  </a:lnTo>
                  <a:lnTo>
                    <a:pt x="12" y="18"/>
                  </a:lnTo>
                  <a:lnTo>
                    <a:pt x="36" y="30"/>
                  </a:lnTo>
                  <a:lnTo>
                    <a:pt x="226" y="125"/>
                  </a:lnTo>
                  <a:lnTo>
                    <a:pt x="226" y="131"/>
                  </a:lnTo>
                  <a:lnTo>
                    <a:pt x="238" y="131"/>
                  </a:lnTo>
                  <a:lnTo>
                    <a:pt x="262" y="107"/>
                  </a:lnTo>
                  <a:lnTo>
                    <a:pt x="286" y="89"/>
                  </a:lnTo>
                  <a:lnTo>
                    <a:pt x="322" y="83"/>
                  </a:lnTo>
                  <a:lnTo>
                    <a:pt x="375" y="83"/>
                  </a:lnTo>
                  <a:lnTo>
                    <a:pt x="429" y="89"/>
                  </a:lnTo>
                  <a:lnTo>
                    <a:pt x="423" y="83"/>
                  </a:lnTo>
                  <a:lnTo>
                    <a:pt x="440" y="83"/>
                  </a:lnTo>
                  <a:lnTo>
                    <a:pt x="435" y="77"/>
                  </a:lnTo>
                  <a:lnTo>
                    <a:pt x="393" y="59"/>
                  </a:lnTo>
                  <a:lnTo>
                    <a:pt x="232" y="0"/>
                  </a:lnTo>
                  <a:lnTo>
                    <a:pt x="203" y="18"/>
                  </a:lnTo>
                  <a:lnTo>
                    <a:pt x="185" y="12"/>
                  </a:lnTo>
                  <a:lnTo>
                    <a:pt x="173" y="24"/>
                  </a:lnTo>
                  <a:lnTo>
                    <a:pt x="119" y="18"/>
                  </a:lnTo>
                  <a:lnTo>
                    <a:pt x="66" y="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0" name="Freeform 610"/>
            <p:cNvSpPr>
              <a:spLocks/>
            </p:cNvSpPr>
            <p:nvPr/>
          </p:nvSpPr>
          <p:spPr bwMode="auto">
            <a:xfrm>
              <a:off x="3842" y="2898"/>
              <a:ext cx="329" cy="348"/>
            </a:xfrm>
            <a:custGeom>
              <a:avLst/>
              <a:gdLst>
                <a:gd name="T0" fmla="*/ 250 w 329"/>
                <a:gd name="T1" fmla="*/ 6 h 348"/>
                <a:gd name="T2" fmla="*/ 238 w 329"/>
                <a:gd name="T3" fmla="*/ 0 h 348"/>
                <a:gd name="T4" fmla="*/ 220 w 329"/>
                <a:gd name="T5" fmla="*/ 30 h 348"/>
                <a:gd name="T6" fmla="*/ 215 w 329"/>
                <a:gd name="T7" fmla="*/ 84 h 348"/>
                <a:gd name="T8" fmla="*/ 215 w 329"/>
                <a:gd name="T9" fmla="*/ 138 h 348"/>
                <a:gd name="T10" fmla="*/ 179 w 329"/>
                <a:gd name="T11" fmla="*/ 180 h 348"/>
                <a:gd name="T12" fmla="*/ 185 w 329"/>
                <a:gd name="T13" fmla="*/ 186 h 348"/>
                <a:gd name="T14" fmla="*/ 185 w 329"/>
                <a:gd name="T15" fmla="*/ 192 h 348"/>
                <a:gd name="T16" fmla="*/ 125 w 329"/>
                <a:gd name="T17" fmla="*/ 198 h 348"/>
                <a:gd name="T18" fmla="*/ 119 w 329"/>
                <a:gd name="T19" fmla="*/ 204 h 348"/>
                <a:gd name="T20" fmla="*/ 78 w 329"/>
                <a:gd name="T21" fmla="*/ 210 h 348"/>
                <a:gd name="T22" fmla="*/ 72 w 329"/>
                <a:gd name="T23" fmla="*/ 210 h 348"/>
                <a:gd name="T24" fmla="*/ 12 w 329"/>
                <a:gd name="T25" fmla="*/ 216 h 348"/>
                <a:gd name="T26" fmla="*/ 0 w 329"/>
                <a:gd name="T27" fmla="*/ 222 h 348"/>
                <a:gd name="T28" fmla="*/ 6 w 329"/>
                <a:gd name="T29" fmla="*/ 228 h 348"/>
                <a:gd name="T30" fmla="*/ 24 w 329"/>
                <a:gd name="T31" fmla="*/ 252 h 348"/>
                <a:gd name="T32" fmla="*/ 30 w 329"/>
                <a:gd name="T33" fmla="*/ 276 h 348"/>
                <a:gd name="T34" fmla="*/ 24 w 329"/>
                <a:gd name="T35" fmla="*/ 288 h 348"/>
                <a:gd name="T36" fmla="*/ 66 w 329"/>
                <a:gd name="T37" fmla="*/ 294 h 348"/>
                <a:gd name="T38" fmla="*/ 78 w 329"/>
                <a:gd name="T39" fmla="*/ 282 h 348"/>
                <a:gd name="T40" fmla="*/ 96 w 329"/>
                <a:gd name="T41" fmla="*/ 288 h 348"/>
                <a:gd name="T42" fmla="*/ 125 w 329"/>
                <a:gd name="T43" fmla="*/ 270 h 348"/>
                <a:gd name="T44" fmla="*/ 286 w 329"/>
                <a:gd name="T45" fmla="*/ 329 h 348"/>
                <a:gd name="T46" fmla="*/ 238 w 329"/>
                <a:gd name="T47" fmla="*/ 240 h 348"/>
                <a:gd name="T48" fmla="*/ 238 w 329"/>
                <a:gd name="T49" fmla="*/ 120 h 348"/>
                <a:gd name="T50" fmla="*/ 250 w 329"/>
                <a:gd name="T51" fmla="*/ 222 h 348"/>
                <a:gd name="T52" fmla="*/ 274 w 329"/>
                <a:gd name="T53" fmla="*/ 276 h 348"/>
                <a:gd name="T54" fmla="*/ 286 w 329"/>
                <a:gd name="T55" fmla="*/ 329 h 348"/>
                <a:gd name="T56" fmla="*/ 328 w 329"/>
                <a:gd name="T57" fmla="*/ 347 h 348"/>
                <a:gd name="T58" fmla="*/ 310 w 329"/>
                <a:gd name="T59" fmla="*/ 306 h 348"/>
                <a:gd name="T60" fmla="*/ 286 w 329"/>
                <a:gd name="T61" fmla="*/ 252 h 348"/>
                <a:gd name="T62" fmla="*/ 286 w 329"/>
                <a:gd name="T63" fmla="*/ 240 h 348"/>
                <a:gd name="T64" fmla="*/ 286 w 329"/>
                <a:gd name="T65" fmla="*/ 234 h 348"/>
                <a:gd name="T66" fmla="*/ 280 w 329"/>
                <a:gd name="T67" fmla="*/ 210 h 348"/>
                <a:gd name="T68" fmla="*/ 280 w 329"/>
                <a:gd name="T69" fmla="*/ 180 h 348"/>
                <a:gd name="T70" fmla="*/ 280 w 329"/>
                <a:gd name="T71" fmla="*/ 138 h 348"/>
                <a:gd name="T72" fmla="*/ 274 w 329"/>
                <a:gd name="T73" fmla="*/ 108 h 348"/>
                <a:gd name="T74" fmla="*/ 268 w 329"/>
                <a:gd name="T75" fmla="*/ 90 h 348"/>
                <a:gd name="T76" fmla="*/ 262 w 329"/>
                <a:gd name="T77" fmla="*/ 60 h 348"/>
                <a:gd name="T78" fmla="*/ 262 w 329"/>
                <a:gd name="T79" fmla="*/ 30 h 348"/>
                <a:gd name="T80" fmla="*/ 244 w 329"/>
                <a:gd name="T81" fmla="*/ 18 h 348"/>
                <a:gd name="T82" fmla="*/ 250 w 329"/>
                <a:gd name="T83" fmla="*/ 6 h 348"/>
                <a:gd name="T84" fmla="*/ 250 w 329"/>
                <a:gd name="T85" fmla="*/ 6 h 34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329"/>
                <a:gd name="T130" fmla="*/ 0 h 348"/>
                <a:gd name="T131" fmla="*/ 329 w 329"/>
                <a:gd name="T132" fmla="*/ 348 h 34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329" h="348">
                  <a:moveTo>
                    <a:pt x="250" y="6"/>
                  </a:moveTo>
                  <a:lnTo>
                    <a:pt x="238" y="0"/>
                  </a:lnTo>
                  <a:lnTo>
                    <a:pt x="220" y="30"/>
                  </a:lnTo>
                  <a:lnTo>
                    <a:pt x="215" y="84"/>
                  </a:lnTo>
                  <a:lnTo>
                    <a:pt x="215" y="138"/>
                  </a:lnTo>
                  <a:lnTo>
                    <a:pt x="179" y="180"/>
                  </a:lnTo>
                  <a:lnTo>
                    <a:pt x="185" y="186"/>
                  </a:lnTo>
                  <a:lnTo>
                    <a:pt x="185" y="192"/>
                  </a:lnTo>
                  <a:lnTo>
                    <a:pt x="125" y="198"/>
                  </a:lnTo>
                  <a:lnTo>
                    <a:pt x="119" y="204"/>
                  </a:lnTo>
                  <a:lnTo>
                    <a:pt x="78" y="210"/>
                  </a:lnTo>
                  <a:lnTo>
                    <a:pt x="72" y="210"/>
                  </a:lnTo>
                  <a:lnTo>
                    <a:pt x="12" y="216"/>
                  </a:lnTo>
                  <a:lnTo>
                    <a:pt x="0" y="222"/>
                  </a:lnTo>
                  <a:lnTo>
                    <a:pt x="6" y="228"/>
                  </a:lnTo>
                  <a:lnTo>
                    <a:pt x="24" y="252"/>
                  </a:lnTo>
                  <a:lnTo>
                    <a:pt x="30" y="276"/>
                  </a:lnTo>
                  <a:lnTo>
                    <a:pt x="24" y="288"/>
                  </a:lnTo>
                  <a:lnTo>
                    <a:pt x="66" y="294"/>
                  </a:lnTo>
                  <a:lnTo>
                    <a:pt x="78" y="282"/>
                  </a:lnTo>
                  <a:lnTo>
                    <a:pt x="96" y="288"/>
                  </a:lnTo>
                  <a:lnTo>
                    <a:pt x="125" y="270"/>
                  </a:lnTo>
                  <a:lnTo>
                    <a:pt x="286" y="329"/>
                  </a:lnTo>
                  <a:lnTo>
                    <a:pt x="238" y="240"/>
                  </a:lnTo>
                  <a:lnTo>
                    <a:pt x="238" y="120"/>
                  </a:lnTo>
                  <a:lnTo>
                    <a:pt x="250" y="222"/>
                  </a:lnTo>
                  <a:lnTo>
                    <a:pt x="274" y="276"/>
                  </a:lnTo>
                  <a:lnTo>
                    <a:pt x="286" y="329"/>
                  </a:lnTo>
                  <a:lnTo>
                    <a:pt x="328" y="347"/>
                  </a:lnTo>
                  <a:lnTo>
                    <a:pt x="310" y="306"/>
                  </a:lnTo>
                  <a:lnTo>
                    <a:pt x="286" y="252"/>
                  </a:lnTo>
                  <a:lnTo>
                    <a:pt x="286" y="240"/>
                  </a:lnTo>
                  <a:lnTo>
                    <a:pt x="286" y="234"/>
                  </a:lnTo>
                  <a:lnTo>
                    <a:pt x="280" y="210"/>
                  </a:lnTo>
                  <a:lnTo>
                    <a:pt x="280" y="180"/>
                  </a:lnTo>
                  <a:lnTo>
                    <a:pt x="280" y="138"/>
                  </a:lnTo>
                  <a:lnTo>
                    <a:pt x="274" y="108"/>
                  </a:lnTo>
                  <a:lnTo>
                    <a:pt x="268" y="90"/>
                  </a:lnTo>
                  <a:lnTo>
                    <a:pt x="262" y="60"/>
                  </a:lnTo>
                  <a:lnTo>
                    <a:pt x="262" y="30"/>
                  </a:lnTo>
                  <a:lnTo>
                    <a:pt x="244" y="18"/>
                  </a:lnTo>
                  <a:lnTo>
                    <a:pt x="25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1" name="Freeform 611"/>
            <p:cNvSpPr>
              <a:spLocks/>
            </p:cNvSpPr>
            <p:nvPr/>
          </p:nvSpPr>
          <p:spPr bwMode="auto">
            <a:xfrm>
              <a:off x="3938" y="2557"/>
              <a:ext cx="262" cy="283"/>
            </a:xfrm>
            <a:custGeom>
              <a:avLst/>
              <a:gdLst>
                <a:gd name="T0" fmla="*/ 249 w 262"/>
                <a:gd name="T1" fmla="*/ 234 h 283"/>
                <a:gd name="T2" fmla="*/ 261 w 262"/>
                <a:gd name="T3" fmla="*/ 168 h 283"/>
                <a:gd name="T4" fmla="*/ 249 w 262"/>
                <a:gd name="T5" fmla="*/ 102 h 283"/>
                <a:gd name="T6" fmla="*/ 237 w 262"/>
                <a:gd name="T7" fmla="*/ 48 h 283"/>
                <a:gd name="T8" fmla="*/ 226 w 262"/>
                <a:gd name="T9" fmla="*/ 36 h 283"/>
                <a:gd name="T10" fmla="*/ 214 w 262"/>
                <a:gd name="T11" fmla="*/ 24 h 283"/>
                <a:gd name="T12" fmla="*/ 166 w 262"/>
                <a:gd name="T13" fmla="*/ 6 h 283"/>
                <a:gd name="T14" fmla="*/ 166 w 262"/>
                <a:gd name="T15" fmla="*/ 6 h 283"/>
                <a:gd name="T16" fmla="*/ 130 w 262"/>
                <a:gd name="T17" fmla="*/ 0 h 283"/>
                <a:gd name="T18" fmla="*/ 101 w 262"/>
                <a:gd name="T19" fmla="*/ 6 h 283"/>
                <a:gd name="T20" fmla="*/ 47 w 262"/>
                <a:gd name="T21" fmla="*/ 30 h 283"/>
                <a:gd name="T22" fmla="*/ 0 w 262"/>
                <a:gd name="T23" fmla="*/ 72 h 283"/>
                <a:gd name="T24" fmla="*/ 0 w 262"/>
                <a:gd name="T25" fmla="*/ 96 h 283"/>
                <a:gd name="T26" fmla="*/ 11 w 262"/>
                <a:gd name="T27" fmla="*/ 114 h 283"/>
                <a:gd name="T28" fmla="*/ 17 w 262"/>
                <a:gd name="T29" fmla="*/ 114 h 283"/>
                <a:gd name="T30" fmla="*/ 35 w 262"/>
                <a:gd name="T31" fmla="*/ 114 h 283"/>
                <a:gd name="T32" fmla="*/ 23 w 262"/>
                <a:gd name="T33" fmla="*/ 126 h 283"/>
                <a:gd name="T34" fmla="*/ 23 w 262"/>
                <a:gd name="T35" fmla="*/ 168 h 283"/>
                <a:gd name="T36" fmla="*/ 29 w 262"/>
                <a:gd name="T37" fmla="*/ 180 h 283"/>
                <a:gd name="T38" fmla="*/ 41 w 262"/>
                <a:gd name="T39" fmla="*/ 192 h 283"/>
                <a:gd name="T40" fmla="*/ 71 w 262"/>
                <a:gd name="T41" fmla="*/ 198 h 283"/>
                <a:gd name="T42" fmla="*/ 95 w 262"/>
                <a:gd name="T43" fmla="*/ 210 h 283"/>
                <a:gd name="T44" fmla="*/ 95 w 262"/>
                <a:gd name="T45" fmla="*/ 216 h 283"/>
                <a:gd name="T46" fmla="*/ 95 w 262"/>
                <a:gd name="T47" fmla="*/ 228 h 283"/>
                <a:gd name="T48" fmla="*/ 107 w 262"/>
                <a:gd name="T49" fmla="*/ 234 h 283"/>
                <a:gd name="T50" fmla="*/ 119 w 262"/>
                <a:gd name="T51" fmla="*/ 240 h 283"/>
                <a:gd name="T52" fmla="*/ 142 w 262"/>
                <a:gd name="T53" fmla="*/ 270 h 283"/>
                <a:gd name="T54" fmla="*/ 190 w 262"/>
                <a:gd name="T55" fmla="*/ 282 h 283"/>
                <a:gd name="T56" fmla="*/ 214 w 262"/>
                <a:gd name="T57" fmla="*/ 264 h 283"/>
                <a:gd name="T58" fmla="*/ 243 w 262"/>
                <a:gd name="T59" fmla="*/ 240 h 283"/>
                <a:gd name="T60" fmla="*/ 249 w 262"/>
                <a:gd name="T61" fmla="*/ 234 h 283"/>
                <a:gd name="T62" fmla="*/ 249 w 262"/>
                <a:gd name="T63" fmla="*/ 234 h 283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262"/>
                <a:gd name="T97" fmla="*/ 0 h 283"/>
                <a:gd name="T98" fmla="*/ 262 w 262"/>
                <a:gd name="T99" fmla="*/ 283 h 283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262" h="283">
                  <a:moveTo>
                    <a:pt x="249" y="234"/>
                  </a:moveTo>
                  <a:lnTo>
                    <a:pt x="261" y="168"/>
                  </a:lnTo>
                  <a:lnTo>
                    <a:pt x="249" y="102"/>
                  </a:lnTo>
                  <a:lnTo>
                    <a:pt x="237" y="48"/>
                  </a:lnTo>
                  <a:lnTo>
                    <a:pt x="226" y="36"/>
                  </a:lnTo>
                  <a:lnTo>
                    <a:pt x="214" y="24"/>
                  </a:lnTo>
                  <a:lnTo>
                    <a:pt x="166" y="6"/>
                  </a:lnTo>
                  <a:lnTo>
                    <a:pt x="130" y="0"/>
                  </a:lnTo>
                  <a:lnTo>
                    <a:pt x="101" y="6"/>
                  </a:lnTo>
                  <a:lnTo>
                    <a:pt x="47" y="30"/>
                  </a:lnTo>
                  <a:lnTo>
                    <a:pt x="0" y="72"/>
                  </a:lnTo>
                  <a:lnTo>
                    <a:pt x="0" y="96"/>
                  </a:lnTo>
                  <a:lnTo>
                    <a:pt x="11" y="114"/>
                  </a:lnTo>
                  <a:lnTo>
                    <a:pt x="17" y="114"/>
                  </a:lnTo>
                  <a:lnTo>
                    <a:pt x="35" y="114"/>
                  </a:lnTo>
                  <a:lnTo>
                    <a:pt x="23" y="126"/>
                  </a:lnTo>
                  <a:lnTo>
                    <a:pt x="23" y="168"/>
                  </a:lnTo>
                  <a:lnTo>
                    <a:pt x="29" y="180"/>
                  </a:lnTo>
                  <a:lnTo>
                    <a:pt x="41" y="192"/>
                  </a:lnTo>
                  <a:lnTo>
                    <a:pt x="71" y="198"/>
                  </a:lnTo>
                  <a:lnTo>
                    <a:pt x="95" y="210"/>
                  </a:lnTo>
                  <a:lnTo>
                    <a:pt x="95" y="216"/>
                  </a:lnTo>
                  <a:lnTo>
                    <a:pt x="95" y="228"/>
                  </a:lnTo>
                  <a:lnTo>
                    <a:pt x="107" y="234"/>
                  </a:lnTo>
                  <a:lnTo>
                    <a:pt x="119" y="240"/>
                  </a:lnTo>
                  <a:lnTo>
                    <a:pt x="142" y="270"/>
                  </a:lnTo>
                  <a:lnTo>
                    <a:pt x="190" y="282"/>
                  </a:lnTo>
                  <a:lnTo>
                    <a:pt x="214" y="264"/>
                  </a:lnTo>
                  <a:lnTo>
                    <a:pt x="243" y="240"/>
                  </a:lnTo>
                  <a:lnTo>
                    <a:pt x="249" y="234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2" name="Freeform 612"/>
            <p:cNvSpPr>
              <a:spLocks/>
            </p:cNvSpPr>
            <p:nvPr/>
          </p:nvSpPr>
          <p:spPr bwMode="auto">
            <a:xfrm>
              <a:off x="4116" y="3000"/>
              <a:ext cx="66" cy="252"/>
            </a:xfrm>
            <a:custGeom>
              <a:avLst/>
              <a:gdLst>
                <a:gd name="T0" fmla="*/ 12 w 66"/>
                <a:gd name="T1" fmla="*/ 0 h 252"/>
                <a:gd name="T2" fmla="*/ 0 w 66"/>
                <a:gd name="T3" fmla="*/ 6 h 252"/>
                <a:gd name="T4" fmla="*/ 12 w 66"/>
                <a:gd name="T5" fmla="*/ 132 h 252"/>
                <a:gd name="T6" fmla="*/ 54 w 66"/>
                <a:gd name="T7" fmla="*/ 245 h 252"/>
                <a:gd name="T8" fmla="*/ 59 w 66"/>
                <a:gd name="T9" fmla="*/ 251 h 252"/>
                <a:gd name="T10" fmla="*/ 65 w 66"/>
                <a:gd name="T11" fmla="*/ 251 h 252"/>
                <a:gd name="T12" fmla="*/ 36 w 66"/>
                <a:gd name="T13" fmla="*/ 162 h 252"/>
                <a:gd name="T14" fmla="*/ 12 w 66"/>
                <a:gd name="T15" fmla="*/ 66 h 252"/>
                <a:gd name="T16" fmla="*/ 12 w 66"/>
                <a:gd name="T17" fmla="*/ 36 h 252"/>
                <a:gd name="T18" fmla="*/ 12 w 66"/>
                <a:gd name="T19" fmla="*/ 0 h 252"/>
                <a:gd name="T20" fmla="*/ 12 w 66"/>
                <a:gd name="T21" fmla="*/ 0 h 2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6"/>
                <a:gd name="T34" fmla="*/ 0 h 252"/>
                <a:gd name="T35" fmla="*/ 66 w 66"/>
                <a:gd name="T36" fmla="*/ 252 h 25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6" h="252">
                  <a:moveTo>
                    <a:pt x="12" y="0"/>
                  </a:moveTo>
                  <a:lnTo>
                    <a:pt x="0" y="6"/>
                  </a:lnTo>
                  <a:lnTo>
                    <a:pt x="12" y="132"/>
                  </a:lnTo>
                  <a:lnTo>
                    <a:pt x="54" y="245"/>
                  </a:lnTo>
                  <a:lnTo>
                    <a:pt x="59" y="251"/>
                  </a:lnTo>
                  <a:lnTo>
                    <a:pt x="65" y="251"/>
                  </a:lnTo>
                  <a:lnTo>
                    <a:pt x="36" y="162"/>
                  </a:lnTo>
                  <a:lnTo>
                    <a:pt x="12" y="66"/>
                  </a:lnTo>
                  <a:lnTo>
                    <a:pt x="12" y="3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3" name="Freeform 613"/>
            <p:cNvSpPr>
              <a:spLocks/>
            </p:cNvSpPr>
            <p:nvPr/>
          </p:nvSpPr>
          <p:spPr bwMode="auto">
            <a:xfrm>
              <a:off x="3961" y="2761"/>
              <a:ext cx="227" cy="144"/>
            </a:xfrm>
            <a:custGeom>
              <a:avLst/>
              <a:gdLst>
                <a:gd name="T0" fmla="*/ 72 w 227"/>
                <a:gd name="T1" fmla="*/ 24 h 144"/>
                <a:gd name="T2" fmla="*/ 72 w 227"/>
                <a:gd name="T3" fmla="*/ 12 h 144"/>
                <a:gd name="T4" fmla="*/ 48 w 227"/>
                <a:gd name="T5" fmla="*/ 12 h 144"/>
                <a:gd name="T6" fmla="*/ 36 w 227"/>
                <a:gd name="T7" fmla="*/ 18 h 144"/>
                <a:gd name="T8" fmla="*/ 24 w 227"/>
                <a:gd name="T9" fmla="*/ 12 h 144"/>
                <a:gd name="T10" fmla="*/ 24 w 227"/>
                <a:gd name="T11" fmla="*/ 0 h 144"/>
                <a:gd name="T12" fmla="*/ 0 w 227"/>
                <a:gd name="T13" fmla="*/ 0 h 144"/>
                <a:gd name="T14" fmla="*/ 0 w 227"/>
                <a:gd name="T15" fmla="*/ 6 h 144"/>
                <a:gd name="T16" fmla="*/ 0 w 227"/>
                <a:gd name="T17" fmla="*/ 18 h 144"/>
                <a:gd name="T18" fmla="*/ 18 w 227"/>
                <a:gd name="T19" fmla="*/ 48 h 144"/>
                <a:gd name="T20" fmla="*/ 30 w 227"/>
                <a:gd name="T21" fmla="*/ 78 h 144"/>
                <a:gd name="T22" fmla="*/ 30 w 227"/>
                <a:gd name="T23" fmla="*/ 84 h 144"/>
                <a:gd name="T24" fmla="*/ 36 w 227"/>
                <a:gd name="T25" fmla="*/ 90 h 144"/>
                <a:gd name="T26" fmla="*/ 72 w 227"/>
                <a:gd name="T27" fmla="*/ 102 h 144"/>
                <a:gd name="T28" fmla="*/ 84 w 227"/>
                <a:gd name="T29" fmla="*/ 108 h 144"/>
                <a:gd name="T30" fmla="*/ 96 w 227"/>
                <a:gd name="T31" fmla="*/ 125 h 144"/>
                <a:gd name="T32" fmla="*/ 119 w 227"/>
                <a:gd name="T33" fmla="*/ 137 h 144"/>
                <a:gd name="T34" fmla="*/ 131 w 227"/>
                <a:gd name="T35" fmla="*/ 143 h 144"/>
                <a:gd name="T36" fmla="*/ 214 w 227"/>
                <a:gd name="T37" fmla="*/ 54 h 144"/>
                <a:gd name="T38" fmla="*/ 220 w 227"/>
                <a:gd name="T39" fmla="*/ 36 h 144"/>
                <a:gd name="T40" fmla="*/ 226 w 227"/>
                <a:gd name="T41" fmla="*/ 30 h 144"/>
                <a:gd name="T42" fmla="*/ 220 w 227"/>
                <a:gd name="T43" fmla="*/ 36 h 144"/>
                <a:gd name="T44" fmla="*/ 191 w 227"/>
                <a:gd name="T45" fmla="*/ 60 h 144"/>
                <a:gd name="T46" fmla="*/ 167 w 227"/>
                <a:gd name="T47" fmla="*/ 78 h 144"/>
                <a:gd name="T48" fmla="*/ 119 w 227"/>
                <a:gd name="T49" fmla="*/ 66 h 144"/>
                <a:gd name="T50" fmla="*/ 96 w 227"/>
                <a:gd name="T51" fmla="*/ 36 h 144"/>
                <a:gd name="T52" fmla="*/ 84 w 227"/>
                <a:gd name="T53" fmla="*/ 30 h 144"/>
                <a:gd name="T54" fmla="*/ 72 w 227"/>
                <a:gd name="T55" fmla="*/ 24 h 144"/>
                <a:gd name="T56" fmla="*/ 72 w 227"/>
                <a:gd name="T57" fmla="*/ 24 h 14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27"/>
                <a:gd name="T88" fmla="*/ 0 h 144"/>
                <a:gd name="T89" fmla="*/ 227 w 227"/>
                <a:gd name="T90" fmla="*/ 144 h 14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27" h="144">
                  <a:moveTo>
                    <a:pt x="72" y="24"/>
                  </a:moveTo>
                  <a:lnTo>
                    <a:pt x="72" y="12"/>
                  </a:lnTo>
                  <a:lnTo>
                    <a:pt x="48" y="12"/>
                  </a:lnTo>
                  <a:lnTo>
                    <a:pt x="36" y="18"/>
                  </a:lnTo>
                  <a:lnTo>
                    <a:pt x="24" y="12"/>
                  </a:lnTo>
                  <a:lnTo>
                    <a:pt x="24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18" y="48"/>
                  </a:lnTo>
                  <a:lnTo>
                    <a:pt x="30" y="78"/>
                  </a:lnTo>
                  <a:lnTo>
                    <a:pt x="30" y="84"/>
                  </a:lnTo>
                  <a:lnTo>
                    <a:pt x="36" y="90"/>
                  </a:lnTo>
                  <a:lnTo>
                    <a:pt x="72" y="102"/>
                  </a:lnTo>
                  <a:lnTo>
                    <a:pt x="84" y="108"/>
                  </a:lnTo>
                  <a:lnTo>
                    <a:pt x="96" y="125"/>
                  </a:lnTo>
                  <a:lnTo>
                    <a:pt x="119" y="137"/>
                  </a:lnTo>
                  <a:lnTo>
                    <a:pt x="131" y="143"/>
                  </a:lnTo>
                  <a:lnTo>
                    <a:pt x="214" y="54"/>
                  </a:lnTo>
                  <a:lnTo>
                    <a:pt x="220" y="36"/>
                  </a:lnTo>
                  <a:lnTo>
                    <a:pt x="226" y="30"/>
                  </a:lnTo>
                  <a:lnTo>
                    <a:pt x="220" y="36"/>
                  </a:lnTo>
                  <a:lnTo>
                    <a:pt x="191" y="60"/>
                  </a:lnTo>
                  <a:lnTo>
                    <a:pt x="167" y="78"/>
                  </a:lnTo>
                  <a:lnTo>
                    <a:pt x="119" y="66"/>
                  </a:lnTo>
                  <a:lnTo>
                    <a:pt x="96" y="36"/>
                  </a:lnTo>
                  <a:lnTo>
                    <a:pt x="84" y="30"/>
                  </a:lnTo>
                  <a:lnTo>
                    <a:pt x="72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4" name="Freeform 614"/>
            <p:cNvSpPr>
              <a:spLocks/>
            </p:cNvSpPr>
            <p:nvPr/>
          </p:nvSpPr>
          <p:spPr bwMode="auto">
            <a:xfrm>
              <a:off x="3967" y="3251"/>
              <a:ext cx="233" cy="109"/>
            </a:xfrm>
            <a:custGeom>
              <a:avLst/>
              <a:gdLst>
                <a:gd name="T0" fmla="*/ 12 w 233"/>
                <a:gd name="T1" fmla="*/ 48 h 109"/>
                <a:gd name="T2" fmla="*/ 18 w 233"/>
                <a:gd name="T3" fmla="*/ 54 h 109"/>
                <a:gd name="T4" fmla="*/ 42 w 233"/>
                <a:gd name="T5" fmla="*/ 42 h 109"/>
                <a:gd name="T6" fmla="*/ 12 w 233"/>
                <a:gd name="T7" fmla="*/ 72 h 109"/>
                <a:gd name="T8" fmla="*/ 6 w 233"/>
                <a:gd name="T9" fmla="*/ 72 h 109"/>
                <a:gd name="T10" fmla="*/ 0 w 233"/>
                <a:gd name="T11" fmla="*/ 78 h 109"/>
                <a:gd name="T12" fmla="*/ 6 w 233"/>
                <a:gd name="T13" fmla="*/ 90 h 109"/>
                <a:gd name="T14" fmla="*/ 12 w 233"/>
                <a:gd name="T15" fmla="*/ 96 h 109"/>
                <a:gd name="T16" fmla="*/ 18 w 233"/>
                <a:gd name="T17" fmla="*/ 96 h 109"/>
                <a:gd name="T18" fmla="*/ 18 w 233"/>
                <a:gd name="T19" fmla="*/ 96 h 109"/>
                <a:gd name="T20" fmla="*/ 18 w 233"/>
                <a:gd name="T21" fmla="*/ 96 h 109"/>
                <a:gd name="T22" fmla="*/ 18 w 233"/>
                <a:gd name="T23" fmla="*/ 96 h 109"/>
                <a:gd name="T24" fmla="*/ 18 w 233"/>
                <a:gd name="T25" fmla="*/ 102 h 109"/>
                <a:gd name="T26" fmla="*/ 24 w 233"/>
                <a:gd name="T27" fmla="*/ 108 h 109"/>
                <a:gd name="T28" fmla="*/ 48 w 233"/>
                <a:gd name="T29" fmla="*/ 102 h 109"/>
                <a:gd name="T30" fmla="*/ 161 w 233"/>
                <a:gd name="T31" fmla="*/ 96 h 109"/>
                <a:gd name="T32" fmla="*/ 197 w 233"/>
                <a:gd name="T33" fmla="*/ 84 h 109"/>
                <a:gd name="T34" fmla="*/ 232 w 233"/>
                <a:gd name="T35" fmla="*/ 72 h 109"/>
                <a:gd name="T36" fmla="*/ 208 w 233"/>
                <a:gd name="T37" fmla="*/ 42 h 109"/>
                <a:gd name="T38" fmla="*/ 197 w 233"/>
                <a:gd name="T39" fmla="*/ 6 h 109"/>
                <a:gd name="T40" fmla="*/ 143 w 233"/>
                <a:gd name="T41" fmla="*/ 0 h 109"/>
                <a:gd name="T42" fmla="*/ 90 w 233"/>
                <a:gd name="T43" fmla="*/ 0 h 109"/>
                <a:gd name="T44" fmla="*/ 42 w 233"/>
                <a:gd name="T45" fmla="*/ 12 h 109"/>
                <a:gd name="T46" fmla="*/ 6 w 233"/>
                <a:gd name="T47" fmla="*/ 48 h 109"/>
                <a:gd name="T48" fmla="*/ 12 w 233"/>
                <a:gd name="T49" fmla="*/ 48 h 109"/>
                <a:gd name="T50" fmla="*/ 12 w 233"/>
                <a:gd name="T51" fmla="*/ 48 h 10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233"/>
                <a:gd name="T79" fmla="*/ 0 h 109"/>
                <a:gd name="T80" fmla="*/ 233 w 233"/>
                <a:gd name="T81" fmla="*/ 109 h 10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233" h="109">
                  <a:moveTo>
                    <a:pt x="12" y="48"/>
                  </a:moveTo>
                  <a:lnTo>
                    <a:pt x="18" y="54"/>
                  </a:lnTo>
                  <a:lnTo>
                    <a:pt x="42" y="42"/>
                  </a:lnTo>
                  <a:lnTo>
                    <a:pt x="12" y="72"/>
                  </a:lnTo>
                  <a:lnTo>
                    <a:pt x="6" y="72"/>
                  </a:lnTo>
                  <a:lnTo>
                    <a:pt x="0" y="78"/>
                  </a:lnTo>
                  <a:lnTo>
                    <a:pt x="6" y="90"/>
                  </a:lnTo>
                  <a:lnTo>
                    <a:pt x="12" y="96"/>
                  </a:lnTo>
                  <a:lnTo>
                    <a:pt x="18" y="96"/>
                  </a:lnTo>
                  <a:lnTo>
                    <a:pt x="18" y="102"/>
                  </a:lnTo>
                  <a:lnTo>
                    <a:pt x="24" y="108"/>
                  </a:lnTo>
                  <a:lnTo>
                    <a:pt x="48" y="102"/>
                  </a:lnTo>
                  <a:lnTo>
                    <a:pt x="161" y="96"/>
                  </a:lnTo>
                  <a:lnTo>
                    <a:pt x="197" y="84"/>
                  </a:lnTo>
                  <a:lnTo>
                    <a:pt x="232" y="72"/>
                  </a:lnTo>
                  <a:lnTo>
                    <a:pt x="208" y="42"/>
                  </a:lnTo>
                  <a:lnTo>
                    <a:pt x="197" y="6"/>
                  </a:lnTo>
                  <a:lnTo>
                    <a:pt x="143" y="0"/>
                  </a:lnTo>
                  <a:lnTo>
                    <a:pt x="90" y="0"/>
                  </a:lnTo>
                  <a:lnTo>
                    <a:pt x="42" y="12"/>
                  </a:lnTo>
                  <a:lnTo>
                    <a:pt x="6" y="48"/>
                  </a:lnTo>
                  <a:lnTo>
                    <a:pt x="12" y="4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5" name="Freeform 615"/>
            <p:cNvSpPr>
              <a:spLocks/>
            </p:cNvSpPr>
            <p:nvPr/>
          </p:nvSpPr>
          <p:spPr bwMode="auto">
            <a:xfrm>
              <a:off x="4086" y="2791"/>
              <a:ext cx="108" cy="162"/>
            </a:xfrm>
            <a:custGeom>
              <a:avLst/>
              <a:gdLst>
                <a:gd name="T0" fmla="*/ 101 w 108"/>
                <a:gd name="T1" fmla="*/ 0 h 162"/>
                <a:gd name="T2" fmla="*/ 95 w 108"/>
                <a:gd name="T3" fmla="*/ 6 h 162"/>
                <a:gd name="T4" fmla="*/ 89 w 108"/>
                <a:gd name="T5" fmla="*/ 24 h 162"/>
                <a:gd name="T6" fmla="*/ 6 w 108"/>
                <a:gd name="T7" fmla="*/ 113 h 162"/>
                <a:gd name="T8" fmla="*/ 0 w 108"/>
                <a:gd name="T9" fmla="*/ 125 h 162"/>
                <a:gd name="T10" fmla="*/ 18 w 108"/>
                <a:gd name="T11" fmla="*/ 137 h 162"/>
                <a:gd name="T12" fmla="*/ 42 w 108"/>
                <a:gd name="T13" fmla="*/ 161 h 162"/>
                <a:gd name="T14" fmla="*/ 107 w 108"/>
                <a:gd name="T15" fmla="*/ 12 h 162"/>
                <a:gd name="T16" fmla="*/ 101 w 108"/>
                <a:gd name="T17" fmla="*/ 6 h 162"/>
                <a:gd name="T18" fmla="*/ 101 w 108"/>
                <a:gd name="T19" fmla="*/ 0 h 162"/>
                <a:gd name="T20" fmla="*/ 101 w 108"/>
                <a:gd name="T21" fmla="*/ 0 h 1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8"/>
                <a:gd name="T34" fmla="*/ 0 h 162"/>
                <a:gd name="T35" fmla="*/ 108 w 108"/>
                <a:gd name="T36" fmla="*/ 162 h 1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8" h="162">
                  <a:moveTo>
                    <a:pt x="101" y="0"/>
                  </a:moveTo>
                  <a:lnTo>
                    <a:pt x="95" y="6"/>
                  </a:lnTo>
                  <a:lnTo>
                    <a:pt x="89" y="24"/>
                  </a:lnTo>
                  <a:lnTo>
                    <a:pt x="6" y="113"/>
                  </a:lnTo>
                  <a:lnTo>
                    <a:pt x="0" y="125"/>
                  </a:lnTo>
                  <a:lnTo>
                    <a:pt x="18" y="137"/>
                  </a:lnTo>
                  <a:lnTo>
                    <a:pt x="42" y="161"/>
                  </a:lnTo>
                  <a:lnTo>
                    <a:pt x="107" y="12"/>
                  </a:lnTo>
                  <a:lnTo>
                    <a:pt x="101" y="6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6" name="Freeform 616"/>
            <p:cNvSpPr>
              <a:spLocks/>
            </p:cNvSpPr>
            <p:nvPr/>
          </p:nvSpPr>
          <p:spPr bwMode="auto">
            <a:xfrm>
              <a:off x="4158" y="3233"/>
              <a:ext cx="72" cy="103"/>
            </a:xfrm>
            <a:custGeom>
              <a:avLst/>
              <a:gdLst>
                <a:gd name="T0" fmla="*/ 71 w 72"/>
                <a:gd name="T1" fmla="*/ 96 h 103"/>
                <a:gd name="T2" fmla="*/ 71 w 72"/>
                <a:gd name="T3" fmla="*/ 0 h 103"/>
                <a:gd name="T4" fmla="*/ 23 w 72"/>
                <a:gd name="T5" fmla="*/ 18 h 103"/>
                <a:gd name="T6" fmla="*/ 17 w 72"/>
                <a:gd name="T7" fmla="*/ 18 h 103"/>
                <a:gd name="T8" fmla="*/ 0 w 72"/>
                <a:gd name="T9" fmla="*/ 18 h 103"/>
                <a:gd name="T10" fmla="*/ 6 w 72"/>
                <a:gd name="T11" fmla="*/ 24 h 103"/>
                <a:gd name="T12" fmla="*/ 17 w 72"/>
                <a:gd name="T13" fmla="*/ 60 h 103"/>
                <a:gd name="T14" fmla="*/ 41 w 72"/>
                <a:gd name="T15" fmla="*/ 90 h 103"/>
                <a:gd name="T16" fmla="*/ 47 w 72"/>
                <a:gd name="T17" fmla="*/ 102 h 103"/>
                <a:gd name="T18" fmla="*/ 71 w 72"/>
                <a:gd name="T19" fmla="*/ 96 h 103"/>
                <a:gd name="T20" fmla="*/ 71 w 72"/>
                <a:gd name="T21" fmla="*/ 96 h 10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2"/>
                <a:gd name="T34" fmla="*/ 0 h 103"/>
                <a:gd name="T35" fmla="*/ 72 w 72"/>
                <a:gd name="T36" fmla="*/ 103 h 10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2" h="103">
                  <a:moveTo>
                    <a:pt x="71" y="96"/>
                  </a:moveTo>
                  <a:lnTo>
                    <a:pt x="71" y="0"/>
                  </a:lnTo>
                  <a:lnTo>
                    <a:pt x="23" y="18"/>
                  </a:lnTo>
                  <a:lnTo>
                    <a:pt x="17" y="18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17" y="60"/>
                  </a:lnTo>
                  <a:lnTo>
                    <a:pt x="41" y="90"/>
                  </a:lnTo>
                  <a:lnTo>
                    <a:pt x="47" y="102"/>
                  </a:lnTo>
                  <a:lnTo>
                    <a:pt x="71" y="9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7" name="Freeform 617"/>
            <p:cNvSpPr>
              <a:spLocks/>
            </p:cNvSpPr>
            <p:nvPr/>
          </p:nvSpPr>
          <p:spPr bwMode="auto">
            <a:xfrm>
              <a:off x="4080" y="3018"/>
              <a:ext cx="49" cy="210"/>
            </a:xfrm>
            <a:custGeom>
              <a:avLst/>
              <a:gdLst>
                <a:gd name="T0" fmla="*/ 48 w 49"/>
                <a:gd name="T1" fmla="*/ 209 h 210"/>
                <a:gd name="T2" fmla="*/ 36 w 49"/>
                <a:gd name="T3" fmla="*/ 156 h 210"/>
                <a:gd name="T4" fmla="*/ 12 w 49"/>
                <a:gd name="T5" fmla="*/ 102 h 210"/>
                <a:gd name="T6" fmla="*/ 0 w 49"/>
                <a:gd name="T7" fmla="*/ 0 h 210"/>
                <a:gd name="T8" fmla="*/ 0 w 49"/>
                <a:gd name="T9" fmla="*/ 120 h 210"/>
                <a:gd name="T10" fmla="*/ 48 w 49"/>
                <a:gd name="T11" fmla="*/ 209 h 210"/>
                <a:gd name="T12" fmla="*/ 48 w 49"/>
                <a:gd name="T13" fmla="*/ 209 h 2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9"/>
                <a:gd name="T22" fmla="*/ 0 h 210"/>
                <a:gd name="T23" fmla="*/ 49 w 49"/>
                <a:gd name="T24" fmla="*/ 210 h 2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9" h="210">
                  <a:moveTo>
                    <a:pt x="48" y="209"/>
                  </a:moveTo>
                  <a:lnTo>
                    <a:pt x="36" y="156"/>
                  </a:lnTo>
                  <a:lnTo>
                    <a:pt x="12" y="102"/>
                  </a:lnTo>
                  <a:lnTo>
                    <a:pt x="0" y="0"/>
                  </a:lnTo>
                  <a:lnTo>
                    <a:pt x="0" y="120"/>
                  </a:lnTo>
                  <a:lnTo>
                    <a:pt x="48" y="20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8" name="Freeform 618"/>
            <p:cNvSpPr>
              <a:spLocks/>
            </p:cNvSpPr>
            <p:nvPr/>
          </p:nvSpPr>
          <p:spPr bwMode="auto">
            <a:xfrm>
              <a:off x="4104" y="2928"/>
              <a:ext cx="25" cy="79"/>
            </a:xfrm>
            <a:custGeom>
              <a:avLst/>
              <a:gdLst>
                <a:gd name="T0" fmla="*/ 24 w 25"/>
                <a:gd name="T1" fmla="*/ 24 h 79"/>
                <a:gd name="T2" fmla="*/ 0 w 25"/>
                <a:gd name="T3" fmla="*/ 0 h 79"/>
                <a:gd name="T4" fmla="*/ 0 w 25"/>
                <a:gd name="T5" fmla="*/ 30 h 79"/>
                <a:gd name="T6" fmla="*/ 0 w 25"/>
                <a:gd name="T7" fmla="*/ 36 h 79"/>
                <a:gd name="T8" fmla="*/ 0 w 25"/>
                <a:gd name="T9" fmla="*/ 48 h 79"/>
                <a:gd name="T10" fmla="*/ 6 w 25"/>
                <a:gd name="T11" fmla="*/ 60 h 79"/>
                <a:gd name="T12" fmla="*/ 12 w 25"/>
                <a:gd name="T13" fmla="*/ 78 h 79"/>
                <a:gd name="T14" fmla="*/ 24 w 25"/>
                <a:gd name="T15" fmla="*/ 72 h 79"/>
                <a:gd name="T16" fmla="*/ 24 w 25"/>
                <a:gd name="T17" fmla="*/ 24 h 79"/>
                <a:gd name="T18" fmla="*/ 24 w 25"/>
                <a:gd name="T19" fmla="*/ 24 h 7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25"/>
                <a:gd name="T31" fmla="*/ 0 h 79"/>
                <a:gd name="T32" fmla="*/ 25 w 25"/>
                <a:gd name="T33" fmla="*/ 79 h 7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25" h="79">
                  <a:moveTo>
                    <a:pt x="24" y="24"/>
                  </a:moveTo>
                  <a:lnTo>
                    <a:pt x="0" y="0"/>
                  </a:lnTo>
                  <a:lnTo>
                    <a:pt x="0" y="30"/>
                  </a:lnTo>
                  <a:lnTo>
                    <a:pt x="0" y="36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2" y="78"/>
                  </a:lnTo>
                  <a:lnTo>
                    <a:pt x="24" y="72"/>
                  </a:lnTo>
                  <a:lnTo>
                    <a:pt x="24" y="2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79" name="Freeform 619"/>
            <p:cNvSpPr>
              <a:spLocks/>
            </p:cNvSpPr>
            <p:nvPr/>
          </p:nvSpPr>
          <p:spPr bwMode="auto">
            <a:xfrm>
              <a:off x="4128" y="2791"/>
              <a:ext cx="102" cy="461"/>
            </a:xfrm>
            <a:custGeom>
              <a:avLst/>
              <a:gdLst>
                <a:gd name="T0" fmla="*/ 101 w 102"/>
                <a:gd name="T1" fmla="*/ 442 h 461"/>
                <a:gd name="T2" fmla="*/ 101 w 102"/>
                <a:gd name="T3" fmla="*/ 30 h 461"/>
                <a:gd name="T4" fmla="*/ 65 w 102"/>
                <a:gd name="T5" fmla="*/ 6 h 461"/>
                <a:gd name="T6" fmla="*/ 59 w 102"/>
                <a:gd name="T7" fmla="*/ 0 h 461"/>
                <a:gd name="T8" fmla="*/ 65 w 102"/>
                <a:gd name="T9" fmla="*/ 6 h 461"/>
                <a:gd name="T10" fmla="*/ 65 w 102"/>
                <a:gd name="T11" fmla="*/ 12 h 461"/>
                <a:gd name="T12" fmla="*/ 0 w 102"/>
                <a:gd name="T13" fmla="*/ 161 h 461"/>
                <a:gd name="T14" fmla="*/ 0 w 102"/>
                <a:gd name="T15" fmla="*/ 209 h 461"/>
                <a:gd name="T16" fmla="*/ 0 w 102"/>
                <a:gd name="T17" fmla="*/ 269 h 461"/>
                <a:gd name="T18" fmla="*/ 0 w 102"/>
                <a:gd name="T19" fmla="*/ 299 h 461"/>
                <a:gd name="T20" fmla="*/ 6 w 102"/>
                <a:gd name="T21" fmla="*/ 323 h 461"/>
                <a:gd name="T22" fmla="*/ 18 w 102"/>
                <a:gd name="T23" fmla="*/ 359 h 461"/>
                <a:gd name="T24" fmla="*/ 24 w 102"/>
                <a:gd name="T25" fmla="*/ 371 h 461"/>
                <a:gd name="T26" fmla="*/ 24 w 102"/>
                <a:gd name="T27" fmla="*/ 389 h 461"/>
                <a:gd name="T28" fmla="*/ 36 w 102"/>
                <a:gd name="T29" fmla="*/ 413 h 461"/>
                <a:gd name="T30" fmla="*/ 47 w 102"/>
                <a:gd name="T31" fmla="*/ 436 h 461"/>
                <a:gd name="T32" fmla="*/ 53 w 102"/>
                <a:gd name="T33" fmla="*/ 460 h 461"/>
                <a:gd name="T34" fmla="*/ 101 w 102"/>
                <a:gd name="T35" fmla="*/ 442 h 461"/>
                <a:gd name="T36" fmla="*/ 101 w 102"/>
                <a:gd name="T37" fmla="*/ 442 h 461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02"/>
                <a:gd name="T58" fmla="*/ 0 h 461"/>
                <a:gd name="T59" fmla="*/ 102 w 102"/>
                <a:gd name="T60" fmla="*/ 461 h 461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02" h="461">
                  <a:moveTo>
                    <a:pt x="101" y="442"/>
                  </a:moveTo>
                  <a:lnTo>
                    <a:pt x="101" y="30"/>
                  </a:lnTo>
                  <a:lnTo>
                    <a:pt x="65" y="6"/>
                  </a:lnTo>
                  <a:lnTo>
                    <a:pt x="59" y="0"/>
                  </a:lnTo>
                  <a:lnTo>
                    <a:pt x="65" y="6"/>
                  </a:lnTo>
                  <a:lnTo>
                    <a:pt x="65" y="12"/>
                  </a:lnTo>
                  <a:lnTo>
                    <a:pt x="0" y="161"/>
                  </a:lnTo>
                  <a:lnTo>
                    <a:pt x="0" y="209"/>
                  </a:lnTo>
                  <a:lnTo>
                    <a:pt x="0" y="269"/>
                  </a:lnTo>
                  <a:lnTo>
                    <a:pt x="0" y="299"/>
                  </a:lnTo>
                  <a:lnTo>
                    <a:pt x="6" y="323"/>
                  </a:lnTo>
                  <a:lnTo>
                    <a:pt x="18" y="359"/>
                  </a:lnTo>
                  <a:lnTo>
                    <a:pt x="24" y="371"/>
                  </a:lnTo>
                  <a:lnTo>
                    <a:pt x="24" y="389"/>
                  </a:lnTo>
                  <a:lnTo>
                    <a:pt x="36" y="413"/>
                  </a:lnTo>
                  <a:lnTo>
                    <a:pt x="47" y="436"/>
                  </a:lnTo>
                  <a:lnTo>
                    <a:pt x="53" y="460"/>
                  </a:lnTo>
                  <a:lnTo>
                    <a:pt x="101" y="44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0" name="Freeform 620"/>
            <p:cNvSpPr>
              <a:spLocks/>
            </p:cNvSpPr>
            <p:nvPr/>
          </p:nvSpPr>
          <p:spPr bwMode="auto">
            <a:xfrm>
              <a:off x="3771" y="2821"/>
              <a:ext cx="287" cy="306"/>
            </a:xfrm>
            <a:custGeom>
              <a:avLst/>
              <a:gdLst>
                <a:gd name="T0" fmla="*/ 71 w 287"/>
                <a:gd name="T1" fmla="*/ 77 h 306"/>
                <a:gd name="T2" fmla="*/ 48 w 287"/>
                <a:gd name="T3" fmla="*/ 119 h 306"/>
                <a:gd name="T4" fmla="*/ 48 w 287"/>
                <a:gd name="T5" fmla="*/ 155 h 306"/>
                <a:gd name="T6" fmla="*/ 0 w 287"/>
                <a:gd name="T7" fmla="*/ 275 h 306"/>
                <a:gd name="T8" fmla="*/ 24 w 287"/>
                <a:gd name="T9" fmla="*/ 305 h 306"/>
                <a:gd name="T10" fmla="*/ 24 w 287"/>
                <a:gd name="T11" fmla="*/ 299 h 306"/>
                <a:gd name="T12" fmla="*/ 71 w 287"/>
                <a:gd name="T13" fmla="*/ 299 h 306"/>
                <a:gd name="T14" fmla="*/ 83 w 287"/>
                <a:gd name="T15" fmla="*/ 293 h 306"/>
                <a:gd name="T16" fmla="*/ 143 w 287"/>
                <a:gd name="T17" fmla="*/ 287 h 306"/>
                <a:gd name="T18" fmla="*/ 149 w 287"/>
                <a:gd name="T19" fmla="*/ 287 h 306"/>
                <a:gd name="T20" fmla="*/ 190 w 287"/>
                <a:gd name="T21" fmla="*/ 281 h 306"/>
                <a:gd name="T22" fmla="*/ 196 w 287"/>
                <a:gd name="T23" fmla="*/ 275 h 306"/>
                <a:gd name="T24" fmla="*/ 256 w 287"/>
                <a:gd name="T25" fmla="*/ 269 h 306"/>
                <a:gd name="T26" fmla="*/ 250 w 287"/>
                <a:gd name="T27" fmla="*/ 263 h 306"/>
                <a:gd name="T28" fmla="*/ 250 w 287"/>
                <a:gd name="T29" fmla="*/ 257 h 306"/>
                <a:gd name="T30" fmla="*/ 286 w 287"/>
                <a:gd name="T31" fmla="*/ 215 h 306"/>
                <a:gd name="T32" fmla="*/ 286 w 287"/>
                <a:gd name="T33" fmla="*/ 173 h 306"/>
                <a:gd name="T34" fmla="*/ 286 w 287"/>
                <a:gd name="T35" fmla="*/ 137 h 306"/>
                <a:gd name="T36" fmla="*/ 262 w 287"/>
                <a:gd name="T37" fmla="*/ 48 h 306"/>
                <a:gd name="T38" fmla="*/ 262 w 287"/>
                <a:gd name="T39" fmla="*/ 42 h 306"/>
                <a:gd name="T40" fmla="*/ 226 w 287"/>
                <a:gd name="T41" fmla="*/ 30 h 306"/>
                <a:gd name="T42" fmla="*/ 220 w 287"/>
                <a:gd name="T43" fmla="*/ 24 h 306"/>
                <a:gd name="T44" fmla="*/ 220 w 287"/>
                <a:gd name="T45" fmla="*/ 18 h 306"/>
                <a:gd name="T46" fmla="*/ 214 w 287"/>
                <a:gd name="T47" fmla="*/ 6 h 306"/>
                <a:gd name="T48" fmla="*/ 214 w 287"/>
                <a:gd name="T49" fmla="*/ 0 h 306"/>
                <a:gd name="T50" fmla="*/ 196 w 287"/>
                <a:gd name="T51" fmla="*/ 12 h 306"/>
                <a:gd name="T52" fmla="*/ 184 w 287"/>
                <a:gd name="T53" fmla="*/ 18 h 306"/>
                <a:gd name="T54" fmla="*/ 190 w 287"/>
                <a:gd name="T55" fmla="*/ 24 h 306"/>
                <a:gd name="T56" fmla="*/ 190 w 287"/>
                <a:gd name="T57" fmla="*/ 24 h 306"/>
                <a:gd name="T58" fmla="*/ 190 w 287"/>
                <a:gd name="T59" fmla="*/ 24 h 306"/>
                <a:gd name="T60" fmla="*/ 178 w 287"/>
                <a:gd name="T61" fmla="*/ 36 h 306"/>
                <a:gd name="T62" fmla="*/ 161 w 287"/>
                <a:gd name="T63" fmla="*/ 42 h 306"/>
                <a:gd name="T64" fmla="*/ 161 w 287"/>
                <a:gd name="T65" fmla="*/ 30 h 306"/>
                <a:gd name="T66" fmla="*/ 155 w 287"/>
                <a:gd name="T67" fmla="*/ 24 h 306"/>
                <a:gd name="T68" fmla="*/ 155 w 287"/>
                <a:gd name="T69" fmla="*/ 30 h 306"/>
                <a:gd name="T70" fmla="*/ 155 w 287"/>
                <a:gd name="T71" fmla="*/ 36 h 306"/>
                <a:gd name="T72" fmla="*/ 149 w 287"/>
                <a:gd name="T73" fmla="*/ 48 h 306"/>
                <a:gd name="T74" fmla="*/ 143 w 287"/>
                <a:gd name="T75" fmla="*/ 48 h 306"/>
                <a:gd name="T76" fmla="*/ 143 w 287"/>
                <a:gd name="T77" fmla="*/ 42 h 306"/>
                <a:gd name="T78" fmla="*/ 143 w 287"/>
                <a:gd name="T79" fmla="*/ 36 h 306"/>
                <a:gd name="T80" fmla="*/ 143 w 287"/>
                <a:gd name="T81" fmla="*/ 30 h 306"/>
                <a:gd name="T82" fmla="*/ 143 w 287"/>
                <a:gd name="T83" fmla="*/ 36 h 306"/>
                <a:gd name="T84" fmla="*/ 143 w 287"/>
                <a:gd name="T85" fmla="*/ 42 h 306"/>
                <a:gd name="T86" fmla="*/ 137 w 287"/>
                <a:gd name="T87" fmla="*/ 71 h 306"/>
                <a:gd name="T88" fmla="*/ 131 w 287"/>
                <a:gd name="T89" fmla="*/ 95 h 306"/>
                <a:gd name="T90" fmla="*/ 155 w 287"/>
                <a:gd name="T91" fmla="*/ 71 h 306"/>
                <a:gd name="T92" fmla="*/ 178 w 287"/>
                <a:gd name="T93" fmla="*/ 48 h 306"/>
                <a:gd name="T94" fmla="*/ 137 w 287"/>
                <a:gd name="T95" fmla="*/ 137 h 306"/>
                <a:gd name="T96" fmla="*/ 125 w 287"/>
                <a:gd name="T97" fmla="*/ 137 h 306"/>
                <a:gd name="T98" fmla="*/ 95 w 287"/>
                <a:gd name="T99" fmla="*/ 185 h 306"/>
                <a:gd name="T100" fmla="*/ 113 w 287"/>
                <a:gd name="T101" fmla="*/ 107 h 306"/>
                <a:gd name="T102" fmla="*/ 71 w 287"/>
                <a:gd name="T103" fmla="*/ 77 h 306"/>
                <a:gd name="T104" fmla="*/ 71 w 287"/>
                <a:gd name="T105" fmla="*/ 77 h 30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87"/>
                <a:gd name="T160" fmla="*/ 0 h 306"/>
                <a:gd name="T161" fmla="*/ 287 w 287"/>
                <a:gd name="T162" fmla="*/ 306 h 30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87" h="306">
                  <a:moveTo>
                    <a:pt x="71" y="77"/>
                  </a:moveTo>
                  <a:lnTo>
                    <a:pt x="48" y="119"/>
                  </a:lnTo>
                  <a:lnTo>
                    <a:pt x="48" y="155"/>
                  </a:lnTo>
                  <a:lnTo>
                    <a:pt x="0" y="275"/>
                  </a:lnTo>
                  <a:lnTo>
                    <a:pt x="24" y="305"/>
                  </a:lnTo>
                  <a:lnTo>
                    <a:pt x="24" y="299"/>
                  </a:lnTo>
                  <a:lnTo>
                    <a:pt x="71" y="299"/>
                  </a:lnTo>
                  <a:lnTo>
                    <a:pt x="83" y="293"/>
                  </a:lnTo>
                  <a:lnTo>
                    <a:pt x="143" y="287"/>
                  </a:lnTo>
                  <a:lnTo>
                    <a:pt x="149" y="287"/>
                  </a:lnTo>
                  <a:lnTo>
                    <a:pt x="190" y="281"/>
                  </a:lnTo>
                  <a:lnTo>
                    <a:pt x="196" y="275"/>
                  </a:lnTo>
                  <a:lnTo>
                    <a:pt x="256" y="269"/>
                  </a:lnTo>
                  <a:lnTo>
                    <a:pt x="250" y="263"/>
                  </a:lnTo>
                  <a:lnTo>
                    <a:pt x="250" y="257"/>
                  </a:lnTo>
                  <a:lnTo>
                    <a:pt x="286" y="215"/>
                  </a:lnTo>
                  <a:lnTo>
                    <a:pt x="286" y="173"/>
                  </a:lnTo>
                  <a:lnTo>
                    <a:pt x="286" y="137"/>
                  </a:lnTo>
                  <a:lnTo>
                    <a:pt x="262" y="48"/>
                  </a:lnTo>
                  <a:lnTo>
                    <a:pt x="262" y="42"/>
                  </a:lnTo>
                  <a:lnTo>
                    <a:pt x="226" y="30"/>
                  </a:lnTo>
                  <a:lnTo>
                    <a:pt x="220" y="24"/>
                  </a:lnTo>
                  <a:lnTo>
                    <a:pt x="220" y="18"/>
                  </a:lnTo>
                  <a:lnTo>
                    <a:pt x="214" y="6"/>
                  </a:lnTo>
                  <a:lnTo>
                    <a:pt x="214" y="0"/>
                  </a:lnTo>
                  <a:lnTo>
                    <a:pt x="196" y="12"/>
                  </a:lnTo>
                  <a:lnTo>
                    <a:pt x="184" y="18"/>
                  </a:lnTo>
                  <a:lnTo>
                    <a:pt x="190" y="24"/>
                  </a:lnTo>
                  <a:lnTo>
                    <a:pt x="178" y="36"/>
                  </a:lnTo>
                  <a:lnTo>
                    <a:pt x="161" y="42"/>
                  </a:lnTo>
                  <a:lnTo>
                    <a:pt x="161" y="30"/>
                  </a:lnTo>
                  <a:lnTo>
                    <a:pt x="155" y="24"/>
                  </a:lnTo>
                  <a:lnTo>
                    <a:pt x="155" y="30"/>
                  </a:lnTo>
                  <a:lnTo>
                    <a:pt x="155" y="36"/>
                  </a:lnTo>
                  <a:lnTo>
                    <a:pt x="149" y="48"/>
                  </a:lnTo>
                  <a:lnTo>
                    <a:pt x="143" y="48"/>
                  </a:lnTo>
                  <a:lnTo>
                    <a:pt x="143" y="42"/>
                  </a:lnTo>
                  <a:lnTo>
                    <a:pt x="143" y="36"/>
                  </a:lnTo>
                  <a:lnTo>
                    <a:pt x="143" y="30"/>
                  </a:lnTo>
                  <a:lnTo>
                    <a:pt x="143" y="36"/>
                  </a:lnTo>
                  <a:lnTo>
                    <a:pt x="143" y="42"/>
                  </a:lnTo>
                  <a:lnTo>
                    <a:pt x="137" y="71"/>
                  </a:lnTo>
                  <a:lnTo>
                    <a:pt x="131" y="95"/>
                  </a:lnTo>
                  <a:lnTo>
                    <a:pt x="155" y="71"/>
                  </a:lnTo>
                  <a:lnTo>
                    <a:pt x="178" y="48"/>
                  </a:lnTo>
                  <a:lnTo>
                    <a:pt x="137" y="137"/>
                  </a:lnTo>
                  <a:lnTo>
                    <a:pt x="125" y="137"/>
                  </a:lnTo>
                  <a:lnTo>
                    <a:pt x="95" y="185"/>
                  </a:lnTo>
                  <a:lnTo>
                    <a:pt x="113" y="107"/>
                  </a:lnTo>
                  <a:lnTo>
                    <a:pt x="71" y="77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1" name="Freeform 621"/>
            <p:cNvSpPr>
              <a:spLocks/>
            </p:cNvSpPr>
            <p:nvPr/>
          </p:nvSpPr>
          <p:spPr bwMode="auto">
            <a:xfrm>
              <a:off x="3587" y="3060"/>
              <a:ext cx="185" cy="79"/>
            </a:xfrm>
            <a:custGeom>
              <a:avLst/>
              <a:gdLst>
                <a:gd name="T0" fmla="*/ 0 w 185"/>
                <a:gd name="T1" fmla="*/ 0 h 79"/>
                <a:gd name="T2" fmla="*/ 41 w 185"/>
                <a:gd name="T3" fmla="*/ 78 h 79"/>
                <a:gd name="T4" fmla="*/ 47 w 185"/>
                <a:gd name="T5" fmla="*/ 66 h 79"/>
                <a:gd name="T6" fmla="*/ 47 w 185"/>
                <a:gd name="T7" fmla="*/ 54 h 79"/>
                <a:gd name="T8" fmla="*/ 95 w 185"/>
                <a:gd name="T9" fmla="*/ 36 h 79"/>
                <a:gd name="T10" fmla="*/ 130 w 185"/>
                <a:gd name="T11" fmla="*/ 42 h 79"/>
                <a:gd name="T12" fmla="*/ 160 w 185"/>
                <a:gd name="T13" fmla="*/ 42 h 79"/>
                <a:gd name="T14" fmla="*/ 160 w 185"/>
                <a:gd name="T15" fmla="*/ 36 h 79"/>
                <a:gd name="T16" fmla="*/ 184 w 185"/>
                <a:gd name="T17" fmla="*/ 36 h 79"/>
                <a:gd name="T18" fmla="*/ 107 w 185"/>
                <a:gd name="T19" fmla="*/ 0 h 79"/>
                <a:gd name="T20" fmla="*/ 107 w 185"/>
                <a:gd name="T21" fmla="*/ 0 h 79"/>
                <a:gd name="T22" fmla="*/ 95 w 185"/>
                <a:gd name="T23" fmla="*/ 0 h 79"/>
                <a:gd name="T24" fmla="*/ 41 w 185"/>
                <a:gd name="T25" fmla="*/ 6 h 79"/>
                <a:gd name="T26" fmla="*/ 35 w 185"/>
                <a:gd name="T27" fmla="*/ 0 h 79"/>
                <a:gd name="T28" fmla="*/ 0 w 185"/>
                <a:gd name="T29" fmla="*/ 0 h 79"/>
                <a:gd name="T30" fmla="*/ 0 w 185"/>
                <a:gd name="T31" fmla="*/ 0 h 7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5"/>
                <a:gd name="T49" fmla="*/ 0 h 79"/>
                <a:gd name="T50" fmla="*/ 185 w 185"/>
                <a:gd name="T51" fmla="*/ 79 h 7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5" h="79">
                  <a:moveTo>
                    <a:pt x="0" y="0"/>
                  </a:moveTo>
                  <a:lnTo>
                    <a:pt x="41" y="78"/>
                  </a:lnTo>
                  <a:lnTo>
                    <a:pt x="47" y="66"/>
                  </a:lnTo>
                  <a:lnTo>
                    <a:pt x="47" y="54"/>
                  </a:lnTo>
                  <a:lnTo>
                    <a:pt x="95" y="36"/>
                  </a:lnTo>
                  <a:lnTo>
                    <a:pt x="130" y="42"/>
                  </a:lnTo>
                  <a:lnTo>
                    <a:pt x="160" y="42"/>
                  </a:lnTo>
                  <a:lnTo>
                    <a:pt x="160" y="36"/>
                  </a:lnTo>
                  <a:lnTo>
                    <a:pt x="184" y="36"/>
                  </a:lnTo>
                  <a:lnTo>
                    <a:pt x="107" y="0"/>
                  </a:lnTo>
                  <a:lnTo>
                    <a:pt x="95" y="0"/>
                  </a:lnTo>
                  <a:lnTo>
                    <a:pt x="41" y="6"/>
                  </a:lnTo>
                  <a:lnTo>
                    <a:pt x="3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2" name="Freeform 622"/>
            <p:cNvSpPr>
              <a:spLocks/>
            </p:cNvSpPr>
            <p:nvPr/>
          </p:nvSpPr>
          <p:spPr bwMode="auto">
            <a:xfrm>
              <a:off x="3682" y="3108"/>
              <a:ext cx="138" cy="91"/>
            </a:xfrm>
            <a:custGeom>
              <a:avLst/>
              <a:gdLst>
                <a:gd name="T0" fmla="*/ 71 w 138"/>
                <a:gd name="T1" fmla="*/ 6 h 91"/>
                <a:gd name="T2" fmla="*/ 47 w 138"/>
                <a:gd name="T3" fmla="*/ 0 h 91"/>
                <a:gd name="T4" fmla="*/ 18 w 138"/>
                <a:gd name="T5" fmla="*/ 24 h 91"/>
                <a:gd name="T6" fmla="*/ 0 w 138"/>
                <a:gd name="T7" fmla="*/ 48 h 91"/>
                <a:gd name="T8" fmla="*/ 6 w 138"/>
                <a:gd name="T9" fmla="*/ 60 h 91"/>
                <a:gd name="T10" fmla="*/ 18 w 138"/>
                <a:gd name="T11" fmla="*/ 78 h 91"/>
                <a:gd name="T12" fmla="*/ 30 w 138"/>
                <a:gd name="T13" fmla="*/ 90 h 91"/>
                <a:gd name="T14" fmla="*/ 47 w 138"/>
                <a:gd name="T15" fmla="*/ 84 h 91"/>
                <a:gd name="T16" fmla="*/ 65 w 138"/>
                <a:gd name="T17" fmla="*/ 72 h 91"/>
                <a:gd name="T18" fmla="*/ 89 w 138"/>
                <a:gd name="T19" fmla="*/ 72 h 91"/>
                <a:gd name="T20" fmla="*/ 113 w 138"/>
                <a:gd name="T21" fmla="*/ 72 h 91"/>
                <a:gd name="T22" fmla="*/ 113 w 138"/>
                <a:gd name="T23" fmla="*/ 72 h 91"/>
                <a:gd name="T24" fmla="*/ 137 w 138"/>
                <a:gd name="T25" fmla="*/ 54 h 91"/>
                <a:gd name="T26" fmla="*/ 137 w 138"/>
                <a:gd name="T27" fmla="*/ 48 h 91"/>
                <a:gd name="T28" fmla="*/ 137 w 138"/>
                <a:gd name="T29" fmla="*/ 30 h 91"/>
                <a:gd name="T30" fmla="*/ 131 w 138"/>
                <a:gd name="T31" fmla="*/ 24 h 91"/>
                <a:gd name="T32" fmla="*/ 125 w 138"/>
                <a:gd name="T33" fmla="*/ 18 h 91"/>
                <a:gd name="T34" fmla="*/ 113 w 138"/>
                <a:gd name="T35" fmla="*/ 18 h 91"/>
                <a:gd name="T36" fmla="*/ 71 w 138"/>
                <a:gd name="T37" fmla="*/ 6 h 91"/>
                <a:gd name="T38" fmla="*/ 71 w 138"/>
                <a:gd name="T39" fmla="*/ 6 h 9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8"/>
                <a:gd name="T61" fmla="*/ 0 h 91"/>
                <a:gd name="T62" fmla="*/ 138 w 138"/>
                <a:gd name="T63" fmla="*/ 91 h 9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8" h="91">
                  <a:moveTo>
                    <a:pt x="71" y="6"/>
                  </a:moveTo>
                  <a:lnTo>
                    <a:pt x="47" y="0"/>
                  </a:lnTo>
                  <a:lnTo>
                    <a:pt x="18" y="24"/>
                  </a:lnTo>
                  <a:lnTo>
                    <a:pt x="0" y="48"/>
                  </a:lnTo>
                  <a:lnTo>
                    <a:pt x="6" y="60"/>
                  </a:lnTo>
                  <a:lnTo>
                    <a:pt x="18" y="78"/>
                  </a:lnTo>
                  <a:lnTo>
                    <a:pt x="30" y="90"/>
                  </a:lnTo>
                  <a:lnTo>
                    <a:pt x="47" y="84"/>
                  </a:lnTo>
                  <a:lnTo>
                    <a:pt x="65" y="72"/>
                  </a:lnTo>
                  <a:lnTo>
                    <a:pt x="89" y="72"/>
                  </a:lnTo>
                  <a:lnTo>
                    <a:pt x="113" y="72"/>
                  </a:lnTo>
                  <a:lnTo>
                    <a:pt x="137" y="54"/>
                  </a:lnTo>
                  <a:lnTo>
                    <a:pt x="137" y="48"/>
                  </a:lnTo>
                  <a:lnTo>
                    <a:pt x="137" y="30"/>
                  </a:lnTo>
                  <a:lnTo>
                    <a:pt x="131" y="24"/>
                  </a:lnTo>
                  <a:lnTo>
                    <a:pt x="125" y="18"/>
                  </a:lnTo>
                  <a:lnTo>
                    <a:pt x="113" y="18"/>
                  </a:lnTo>
                  <a:lnTo>
                    <a:pt x="71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3" name="Freeform 623"/>
            <p:cNvSpPr>
              <a:spLocks/>
            </p:cNvSpPr>
            <p:nvPr/>
          </p:nvSpPr>
          <p:spPr bwMode="auto">
            <a:xfrm>
              <a:off x="3628" y="3096"/>
              <a:ext cx="126" cy="55"/>
            </a:xfrm>
            <a:custGeom>
              <a:avLst/>
              <a:gdLst>
                <a:gd name="T0" fmla="*/ 0 w 126"/>
                <a:gd name="T1" fmla="*/ 42 h 55"/>
                <a:gd name="T2" fmla="*/ 6 w 126"/>
                <a:gd name="T3" fmla="*/ 48 h 55"/>
                <a:gd name="T4" fmla="*/ 12 w 126"/>
                <a:gd name="T5" fmla="*/ 54 h 55"/>
                <a:gd name="T6" fmla="*/ 48 w 126"/>
                <a:gd name="T7" fmla="*/ 54 h 55"/>
                <a:gd name="T8" fmla="*/ 48 w 126"/>
                <a:gd name="T9" fmla="*/ 54 h 55"/>
                <a:gd name="T10" fmla="*/ 54 w 126"/>
                <a:gd name="T11" fmla="*/ 48 h 55"/>
                <a:gd name="T12" fmla="*/ 66 w 126"/>
                <a:gd name="T13" fmla="*/ 48 h 55"/>
                <a:gd name="T14" fmla="*/ 84 w 126"/>
                <a:gd name="T15" fmla="*/ 30 h 55"/>
                <a:gd name="T16" fmla="*/ 101 w 126"/>
                <a:gd name="T17" fmla="*/ 12 h 55"/>
                <a:gd name="T18" fmla="*/ 125 w 126"/>
                <a:gd name="T19" fmla="*/ 18 h 55"/>
                <a:gd name="T20" fmla="*/ 119 w 126"/>
                <a:gd name="T21" fmla="*/ 6 h 55"/>
                <a:gd name="T22" fmla="*/ 89 w 126"/>
                <a:gd name="T23" fmla="*/ 12 h 55"/>
                <a:gd name="T24" fmla="*/ 54 w 126"/>
                <a:gd name="T25" fmla="*/ 0 h 55"/>
                <a:gd name="T26" fmla="*/ 6 w 126"/>
                <a:gd name="T27" fmla="*/ 18 h 55"/>
                <a:gd name="T28" fmla="*/ 0 w 126"/>
                <a:gd name="T29" fmla="*/ 36 h 55"/>
                <a:gd name="T30" fmla="*/ 0 w 126"/>
                <a:gd name="T31" fmla="*/ 42 h 55"/>
                <a:gd name="T32" fmla="*/ 0 w 126"/>
                <a:gd name="T33" fmla="*/ 42 h 5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26"/>
                <a:gd name="T52" fmla="*/ 0 h 55"/>
                <a:gd name="T53" fmla="*/ 126 w 126"/>
                <a:gd name="T54" fmla="*/ 55 h 55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26" h="55">
                  <a:moveTo>
                    <a:pt x="0" y="42"/>
                  </a:moveTo>
                  <a:lnTo>
                    <a:pt x="6" y="48"/>
                  </a:lnTo>
                  <a:lnTo>
                    <a:pt x="12" y="54"/>
                  </a:lnTo>
                  <a:lnTo>
                    <a:pt x="48" y="54"/>
                  </a:lnTo>
                  <a:lnTo>
                    <a:pt x="54" y="48"/>
                  </a:lnTo>
                  <a:lnTo>
                    <a:pt x="66" y="48"/>
                  </a:lnTo>
                  <a:lnTo>
                    <a:pt x="84" y="30"/>
                  </a:lnTo>
                  <a:lnTo>
                    <a:pt x="101" y="12"/>
                  </a:lnTo>
                  <a:lnTo>
                    <a:pt x="125" y="18"/>
                  </a:lnTo>
                  <a:lnTo>
                    <a:pt x="119" y="6"/>
                  </a:lnTo>
                  <a:lnTo>
                    <a:pt x="89" y="12"/>
                  </a:lnTo>
                  <a:lnTo>
                    <a:pt x="54" y="0"/>
                  </a:lnTo>
                  <a:lnTo>
                    <a:pt x="6" y="18"/>
                  </a:lnTo>
                  <a:lnTo>
                    <a:pt x="0" y="36"/>
                  </a:lnTo>
                  <a:lnTo>
                    <a:pt x="0" y="4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4" name="Freeform 624"/>
            <p:cNvSpPr>
              <a:spLocks/>
            </p:cNvSpPr>
            <p:nvPr/>
          </p:nvSpPr>
          <p:spPr bwMode="auto">
            <a:xfrm>
              <a:off x="3628" y="3138"/>
              <a:ext cx="73" cy="55"/>
            </a:xfrm>
            <a:custGeom>
              <a:avLst/>
              <a:gdLst>
                <a:gd name="T0" fmla="*/ 0 w 73"/>
                <a:gd name="T1" fmla="*/ 0 h 55"/>
                <a:gd name="T2" fmla="*/ 36 w 73"/>
                <a:gd name="T3" fmla="*/ 54 h 55"/>
                <a:gd name="T4" fmla="*/ 72 w 73"/>
                <a:gd name="T5" fmla="*/ 54 h 55"/>
                <a:gd name="T6" fmla="*/ 60 w 73"/>
                <a:gd name="T7" fmla="*/ 36 h 55"/>
                <a:gd name="T8" fmla="*/ 54 w 73"/>
                <a:gd name="T9" fmla="*/ 18 h 55"/>
                <a:gd name="T10" fmla="*/ 66 w 73"/>
                <a:gd name="T11" fmla="*/ 6 h 55"/>
                <a:gd name="T12" fmla="*/ 54 w 73"/>
                <a:gd name="T13" fmla="*/ 6 h 55"/>
                <a:gd name="T14" fmla="*/ 48 w 73"/>
                <a:gd name="T15" fmla="*/ 12 h 55"/>
                <a:gd name="T16" fmla="*/ 48 w 73"/>
                <a:gd name="T17" fmla="*/ 12 h 55"/>
                <a:gd name="T18" fmla="*/ 12 w 73"/>
                <a:gd name="T19" fmla="*/ 12 h 55"/>
                <a:gd name="T20" fmla="*/ 6 w 73"/>
                <a:gd name="T21" fmla="*/ 6 h 55"/>
                <a:gd name="T22" fmla="*/ 0 w 73"/>
                <a:gd name="T23" fmla="*/ 0 h 55"/>
                <a:gd name="T24" fmla="*/ 0 w 73"/>
                <a:gd name="T25" fmla="*/ 0 h 55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3"/>
                <a:gd name="T40" fmla="*/ 0 h 55"/>
                <a:gd name="T41" fmla="*/ 73 w 73"/>
                <a:gd name="T42" fmla="*/ 55 h 55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3" h="55">
                  <a:moveTo>
                    <a:pt x="0" y="0"/>
                  </a:moveTo>
                  <a:lnTo>
                    <a:pt x="36" y="54"/>
                  </a:lnTo>
                  <a:lnTo>
                    <a:pt x="72" y="54"/>
                  </a:lnTo>
                  <a:lnTo>
                    <a:pt x="60" y="36"/>
                  </a:lnTo>
                  <a:lnTo>
                    <a:pt x="54" y="18"/>
                  </a:lnTo>
                  <a:lnTo>
                    <a:pt x="66" y="6"/>
                  </a:lnTo>
                  <a:lnTo>
                    <a:pt x="54" y="6"/>
                  </a:lnTo>
                  <a:lnTo>
                    <a:pt x="48" y="12"/>
                  </a:lnTo>
                  <a:lnTo>
                    <a:pt x="12" y="12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5" name="Freeform 625"/>
            <p:cNvSpPr>
              <a:spLocks/>
            </p:cNvSpPr>
            <p:nvPr/>
          </p:nvSpPr>
          <p:spPr bwMode="auto">
            <a:xfrm>
              <a:off x="3706" y="3132"/>
              <a:ext cx="30" cy="43"/>
            </a:xfrm>
            <a:custGeom>
              <a:avLst/>
              <a:gdLst>
                <a:gd name="T0" fmla="*/ 23 w 30"/>
                <a:gd name="T1" fmla="*/ 6 h 43"/>
                <a:gd name="T2" fmla="*/ 23 w 30"/>
                <a:gd name="T3" fmla="*/ 12 h 43"/>
                <a:gd name="T4" fmla="*/ 11 w 30"/>
                <a:gd name="T5" fmla="*/ 24 h 43"/>
                <a:gd name="T6" fmla="*/ 11 w 30"/>
                <a:gd name="T7" fmla="*/ 18 h 43"/>
                <a:gd name="T8" fmla="*/ 11 w 30"/>
                <a:gd name="T9" fmla="*/ 0 h 43"/>
                <a:gd name="T10" fmla="*/ 11 w 30"/>
                <a:gd name="T11" fmla="*/ 12 h 43"/>
                <a:gd name="T12" fmla="*/ 6 w 30"/>
                <a:gd name="T13" fmla="*/ 24 h 43"/>
                <a:gd name="T14" fmla="*/ 0 w 30"/>
                <a:gd name="T15" fmla="*/ 24 h 43"/>
                <a:gd name="T16" fmla="*/ 0 w 30"/>
                <a:gd name="T17" fmla="*/ 36 h 43"/>
                <a:gd name="T18" fmla="*/ 6 w 30"/>
                <a:gd name="T19" fmla="*/ 42 h 43"/>
                <a:gd name="T20" fmla="*/ 17 w 30"/>
                <a:gd name="T21" fmla="*/ 36 h 43"/>
                <a:gd name="T22" fmla="*/ 29 w 30"/>
                <a:gd name="T23" fmla="*/ 30 h 43"/>
                <a:gd name="T24" fmla="*/ 29 w 30"/>
                <a:gd name="T25" fmla="*/ 24 h 43"/>
                <a:gd name="T26" fmla="*/ 23 w 30"/>
                <a:gd name="T27" fmla="*/ 6 h 43"/>
                <a:gd name="T28" fmla="*/ 23 w 30"/>
                <a:gd name="T29" fmla="*/ 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0"/>
                <a:gd name="T46" fmla="*/ 0 h 43"/>
                <a:gd name="T47" fmla="*/ 30 w 30"/>
                <a:gd name="T48" fmla="*/ 43 h 4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0" h="43">
                  <a:moveTo>
                    <a:pt x="23" y="6"/>
                  </a:moveTo>
                  <a:lnTo>
                    <a:pt x="23" y="12"/>
                  </a:lnTo>
                  <a:lnTo>
                    <a:pt x="11" y="24"/>
                  </a:lnTo>
                  <a:lnTo>
                    <a:pt x="11" y="18"/>
                  </a:lnTo>
                  <a:lnTo>
                    <a:pt x="11" y="0"/>
                  </a:lnTo>
                  <a:lnTo>
                    <a:pt x="11" y="12"/>
                  </a:lnTo>
                  <a:lnTo>
                    <a:pt x="6" y="24"/>
                  </a:lnTo>
                  <a:lnTo>
                    <a:pt x="0" y="24"/>
                  </a:lnTo>
                  <a:lnTo>
                    <a:pt x="0" y="36"/>
                  </a:lnTo>
                  <a:lnTo>
                    <a:pt x="6" y="42"/>
                  </a:lnTo>
                  <a:lnTo>
                    <a:pt x="17" y="36"/>
                  </a:lnTo>
                  <a:lnTo>
                    <a:pt x="29" y="30"/>
                  </a:lnTo>
                  <a:lnTo>
                    <a:pt x="29" y="24"/>
                  </a:lnTo>
                  <a:lnTo>
                    <a:pt x="23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6" name="Freeform 626"/>
            <p:cNvSpPr>
              <a:spLocks/>
            </p:cNvSpPr>
            <p:nvPr/>
          </p:nvSpPr>
          <p:spPr bwMode="auto">
            <a:xfrm>
              <a:off x="3842" y="2845"/>
              <a:ext cx="108" cy="162"/>
            </a:xfrm>
            <a:custGeom>
              <a:avLst/>
              <a:gdLst>
                <a:gd name="T0" fmla="*/ 0 w 108"/>
                <a:gd name="T1" fmla="*/ 47 h 162"/>
                <a:gd name="T2" fmla="*/ 0 w 108"/>
                <a:gd name="T3" fmla="*/ 53 h 162"/>
                <a:gd name="T4" fmla="*/ 42 w 108"/>
                <a:gd name="T5" fmla="*/ 83 h 162"/>
                <a:gd name="T6" fmla="*/ 24 w 108"/>
                <a:gd name="T7" fmla="*/ 161 h 162"/>
                <a:gd name="T8" fmla="*/ 54 w 108"/>
                <a:gd name="T9" fmla="*/ 113 h 162"/>
                <a:gd name="T10" fmla="*/ 66 w 108"/>
                <a:gd name="T11" fmla="*/ 113 h 162"/>
                <a:gd name="T12" fmla="*/ 107 w 108"/>
                <a:gd name="T13" fmla="*/ 24 h 162"/>
                <a:gd name="T14" fmla="*/ 84 w 108"/>
                <a:gd name="T15" fmla="*/ 47 h 162"/>
                <a:gd name="T16" fmla="*/ 60 w 108"/>
                <a:gd name="T17" fmla="*/ 71 h 162"/>
                <a:gd name="T18" fmla="*/ 66 w 108"/>
                <a:gd name="T19" fmla="*/ 47 h 162"/>
                <a:gd name="T20" fmla="*/ 72 w 108"/>
                <a:gd name="T21" fmla="*/ 18 h 162"/>
                <a:gd name="T22" fmla="*/ 60 w 108"/>
                <a:gd name="T23" fmla="*/ 24 h 162"/>
                <a:gd name="T24" fmla="*/ 48 w 108"/>
                <a:gd name="T25" fmla="*/ 18 h 162"/>
                <a:gd name="T26" fmla="*/ 42 w 108"/>
                <a:gd name="T27" fmla="*/ 12 h 162"/>
                <a:gd name="T28" fmla="*/ 30 w 108"/>
                <a:gd name="T29" fmla="*/ 6 h 162"/>
                <a:gd name="T30" fmla="*/ 24 w 108"/>
                <a:gd name="T31" fmla="*/ 0 h 162"/>
                <a:gd name="T32" fmla="*/ 24 w 108"/>
                <a:gd name="T33" fmla="*/ 0 h 162"/>
                <a:gd name="T34" fmla="*/ 24 w 108"/>
                <a:gd name="T35" fmla="*/ 6 h 162"/>
                <a:gd name="T36" fmla="*/ 24 w 108"/>
                <a:gd name="T37" fmla="*/ 12 h 162"/>
                <a:gd name="T38" fmla="*/ 30 w 108"/>
                <a:gd name="T39" fmla="*/ 18 h 162"/>
                <a:gd name="T40" fmla="*/ 24 w 108"/>
                <a:gd name="T41" fmla="*/ 24 h 162"/>
                <a:gd name="T42" fmla="*/ 12 w 108"/>
                <a:gd name="T43" fmla="*/ 24 h 162"/>
                <a:gd name="T44" fmla="*/ 0 w 108"/>
                <a:gd name="T45" fmla="*/ 47 h 162"/>
                <a:gd name="T46" fmla="*/ 0 w 108"/>
                <a:gd name="T47" fmla="*/ 47 h 16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8"/>
                <a:gd name="T73" fmla="*/ 0 h 162"/>
                <a:gd name="T74" fmla="*/ 108 w 108"/>
                <a:gd name="T75" fmla="*/ 162 h 16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8" h="162">
                  <a:moveTo>
                    <a:pt x="0" y="47"/>
                  </a:moveTo>
                  <a:lnTo>
                    <a:pt x="0" y="53"/>
                  </a:lnTo>
                  <a:lnTo>
                    <a:pt x="42" y="83"/>
                  </a:lnTo>
                  <a:lnTo>
                    <a:pt x="24" y="161"/>
                  </a:lnTo>
                  <a:lnTo>
                    <a:pt x="54" y="113"/>
                  </a:lnTo>
                  <a:lnTo>
                    <a:pt x="66" y="113"/>
                  </a:lnTo>
                  <a:lnTo>
                    <a:pt x="107" y="24"/>
                  </a:lnTo>
                  <a:lnTo>
                    <a:pt x="84" y="47"/>
                  </a:lnTo>
                  <a:lnTo>
                    <a:pt x="60" y="71"/>
                  </a:lnTo>
                  <a:lnTo>
                    <a:pt x="66" y="47"/>
                  </a:lnTo>
                  <a:lnTo>
                    <a:pt x="72" y="18"/>
                  </a:lnTo>
                  <a:lnTo>
                    <a:pt x="60" y="24"/>
                  </a:lnTo>
                  <a:lnTo>
                    <a:pt x="48" y="18"/>
                  </a:lnTo>
                  <a:lnTo>
                    <a:pt x="42" y="12"/>
                  </a:lnTo>
                  <a:lnTo>
                    <a:pt x="30" y="6"/>
                  </a:lnTo>
                  <a:lnTo>
                    <a:pt x="24" y="0"/>
                  </a:lnTo>
                  <a:lnTo>
                    <a:pt x="24" y="6"/>
                  </a:lnTo>
                  <a:lnTo>
                    <a:pt x="24" y="12"/>
                  </a:lnTo>
                  <a:lnTo>
                    <a:pt x="30" y="18"/>
                  </a:lnTo>
                  <a:lnTo>
                    <a:pt x="24" y="24"/>
                  </a:lnTo>
                  <a:lnTo>
                    <a:pt x="12" y="24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7" name="Freeform 627"/>
            <p:cNvSpPr>
              <a:spLocks/>
            </p:cNvSpPr>
            <p:nvPr/>
          </p:nvSpPr>
          <p:spPr bwMode="auto">
            <a:xfrm>
              <a:off x="3795" y="3120"/>
              <a:ext cx="78" cy="67"/>
            </a:xfrm>
            <a:custGeom>
              <a:avLst/>
              <a:gdLst>
                <a:gd name="T0" fmla="*/ 0 w 78"/>
                <a:gd name="T1" fmla="*/ 6 h 67"/>
                <a:gd name="T2" fmla="*/ 12 w 78"/>
                <a:gd name="T3" fmla="*/ 6 h 67"/>
                <a:gd name="T4" fmla="*/ 24 w 78"/>
                <a:gd name="T5" fmla="*/ 18 h 67"/>
                <a:gd name="T6" fmla="*/ 24 w 78"/>
                <a:gd name="T7" fmla="*/ 36 h 67"/>
                <a:gd name="T8" fmla="*/ 24 w 78"/>
                <a:gd name="T9" fmla="*/ 42 h 67"/>
                <a:gd name="T10" fmla="*/ 24 w 78"/>
                <a:gd name="T11" fmla="*/ 54 h 67"/>
                <a:gd name="T12" fmla="*/ 6 w 78"/>
                <a:gd name="T13" fmla="*/ 60 h 67"/>
                <a:gd name="T14" fmla="*/ 71 w 78"/>
                <a:gd name="T15" fmla="*/ 66 h 67"/>
                <a:gd name="T16" fmla="*/ 77 w 78"/>
                <a:gd name="T17" fmla="*/ 54 h 67"/>
                <a:gd name="T18" fmla="*/ 71 w 78"/>
                <a:gd name="T19" fmla="*/ 30 h 67"/>
                <a:gd name="T20" fmla="*/ 53 w 78"/>
                <a:gd name="T21" fmla="*/ 6 h 67"/>
                <a:gd name="T22" fmla="*/ 47 w 78"/>
                <a:gd name="T23" fmla="*/ 0 h 67"/>
                <a:gd name="T24" fmla="*/ 0 w 78"/>
                <a:gd name="T25" fmla="*/ 0 h 67"/>
                <a:gd name="T26" fmla="*/ 0 w 78"/>
                <a:gd name="T27" fmla="*/ 6 h 67"/>
                <a:gd name="T28" fmla="*/ 0 w 78"/>
                <a:gd name="T29" fmla="*/ 6 h 6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8"/>
                <a:gd name="T46" fmla="*/ 0 h 67"/>
                <a:gd name="T47" fmla="*/ 78 w 78"/>
                <a:gd name="T48" fmla="*/ 67 h 67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8" h="67">
                  <a:moveTo>
                    <a:pt x="0" y="6"/>
                  </a:moveTo>
                  <a:lnTo>
                    <a:pt x="12" y="6"/>
                  </a:lnTo>
                  <a:lnTo>
                    <a:pt x="24" y="18"/>
                  </a:lnTo>
                  <a:lnTo>
                    <a:pt x="24" y="36"/>
                  </a:lnTo>
                  <a:lnTo>
                    <a:pt x="24" y="42"/>
                  </a:lnTo>
                  <a:lnTo>
                    <a:pt x="24" y="54"/>
                  </a:lnTo>
                  <a:lnTo>
                    <a:pt x="6" y="60"/>
                  </a:lnTo>
                  <a:lnTo>
                    <a:pt x="71" y="66"/>
                  </a:lnTo>
                  <a:lnTo>
                    <a:pt x="77" y="54"/>
                  </a:lnTo>
                  <a:lnTo>
                    <a:pt x="71" y="30"/>
                  </a:lnTo>
                  <a:lnTo>
                    <a:pt x="53" y="6"/>
                  </a:lnTo>
                  <a:lnTo>
                    <a:pt x="47" y="0"/>
                  </a:lnTo>
                  <a:lnTo>
                    <a:pt x="0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8" name="Freeform 628"/>
            <p:cNvSpPr>
              <a:spLocks/>
            </p:cNvSpPr>
            <p:nvPr/>
          </p:nvSpPr>
          <p:spPr bwMode="auto">
            <a:xfrm>
              <a:off x="3747" y="3096"/>
              <a:ext cx="49" cy="31"/>
            </a:xfrm>
            <a:custGeom>
              <a:avLst/>
              <a:gdLst>
                <a:gd name="T0" fmla="*/ 24 w 49"/>
                <a:gd name="T1" fmla="*/ 0 h 31"/>
                <a:gd name="T2" fmla="*/ 0 w 49"/>
                <a:gd name="T3" fmla="*/ 0 h 31"/>
                <a:gd name="T4" fmla="*/ 0 w 49"/>
                <a:gd name="T5" fmla="*/ 6 h 31"/>
                <a:gd name="T6" fmla="*/ 6 w 49"/>
                <a:gd name="T7" fmla="*/ 18 h 31"/>
                <a:gd name="T8" fmla="*/ 48 w 49"/>
                <a:gd name="T9" fmla="*/ 30 h 31"/>
                <a:gd name="T10" fmla="*/ 24 w 49"/>
                <a:gd name="T11" fmla="*/ 0 h 31"/>
                <a:gd name="T12" fmla="*/ 24 w 49"/>
                <a:gd name="T13" fmla="*/ 0 h 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9"/>
                <a:gd name="T22" fmla="*/ 0 h 31"/>
                <a:gd name="T23" fmla="*/ 49 w 49"/>
                <a:gd name="T24" fmla="*/ 31 h 3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9" h="31">
                  <a:moveTo>
                    <a:pt x="24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6" y="18"/>
                  </a:lnTo>
                  <a:lnTo>
                    <a:pt x="48" y="30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89" name="Freeform 629"/>
            <p:cNvSpPr>
              <a:spLocks/>
            </p:cNvSpPr>
            <p:nvPr/>
          </p:nvSpPr>
          <p:spPr bwMode="auto">
            <a:xfrm>
              <a:off x="3795" y="3162"/>
              <a:ext cx="25" cy="19"/>
            </a:xfrm>
            <a:custGeom>
              <a:avLst/>
              <a:gdLst>
                <a:gd name="T0" fmla="*/ 24 w 25"/>
                <a:gd name="T1" fmla="*/ 0 h 19"/>
                <a:gd name="T2" fmla="*/ 0 w 25"/>
                <a:gd name="T3" fmla="*/ 18 h 19"/>
                <a:gd name="T4" fmla="*/ 0 w 25"/>
                <a:gd name="T5" fmla="*/ 18 h 19"/>
                <a:gd name="T6" fmla="*/ 6 w 25"/>
                <a:gd name="T7" fmla="*/ 18 h 19"/>
                <a:gd name="T8" fmla="*/ 24 w 25"/>
                <a:gd name="T9" fmla="*/ 12 h 19"/>
                <a:gd name="T10" fmla="*/ 24 w 25"/>
                <a:gd name="T11" fmla="*/ 0 h 19"/>
                <a:gd name="T12" fmla="*/ 24 w 25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19"/>
                <a:gd name="T23" fmla="*/ 25 w 25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19">
                  <a:moveTo>
                    <a:pt x="24" y="0"/>
                  </a:moveTo>
                  <a:lnTo>
                    <a:pt x="0" y="18"/>
                  </a:lnTo>
                  <a:lnTo>
                    <a:pt x="6" y="18"/>
                  </a:lnTo>
                  <a:lnTo>
                    <a:pt x="24" y="12"/>
                  </a:lnTo>
                  <a:lnTo>
                    <a:pt x="2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0" name="Freeform 630"/>
            <p:cNvSpPr>
              <a:spLocks/>
            </p:cNvSpPr>
            <p:nvPr/>
          </p:nvSpPr>
          <p:spPr bwMode="auto">
            <a:xfrm>
              <a:off x="3664" y="2617"/>
              <a:ext cx="162" cy="193"/>
            </a:xfrm>
            <a:custGeom>
              <a:avLst/>
              <a:gdLst>
                <a:gd name="T0" fmla="*/ 53 w 162"/>
                <a:gd name="T1" fmla="*/ 0 h 193"/>
                <a:gd name="T2" fmla="*/ 12 w 162"/>
                <a:gd name="T3" fmla="*/ 24 h 193"/>
                <a:gd name="T4" fmla="*/ 0 w 162"/>
                <a:gd name="T5" fmla="*/ 42 h 193"/>
                <a:gd name="T6" fmla="*/ 12 w 162"/>
                <a:gd name="T7" fmla="*/ 48 h 193"/>
                <a:gd name="T8" fmla="*/ 30 w 162"/>
                <a:gd name="T9" fmla="*/ 60 h 193"/>
                <a:gd name="T10" fmla="*/ 42 w 162"/>
                <a:gd name="T11" fmla="*/ 60 h 193"/>
                <a:gd name="T12" fmla="*/ 36 w 162"/>
                <a:gd name="T13" fmla="*/ 78 h 193"/>
                <a:gd name="T14" fmla="*/ 30 w 162"/>
                <a:gd name="T15" fmla="*/ 96 h 193"/>
                <a:gd name="T16" fmla="*/ 36 w 162"/>
                <a:gd name="T17" fmla="*/ 114 h 193"/>
                <a:gd name="T18" fmla="*/ 36 w 162"/>
                <a:gd name="T19" fmla="*/ 126 h 193"/>
                <a:gd name="T20" fmla="*/ 83 w 162"/>
                <a:gd name="T21" fmla="*/ 120 h 193"/>
                <a:gd name="T22" fmla="*/ 83 w 162"/>
                <a:gd name="T23" fmla="*/ 126 h 193"/>
                <a:gd name="T24" fmla="*/ 89 w 162"/>
                <a:gd name="T25" fmla="*/ 132 h 193"/>
                <a:gd name="T26" fmla="*/ 89 w 162"/>
                <a:gd name="T27" fmla="*/ 150 h 193"/>
                <a:gd name="T28" fmla="*/ 83 w 162"/>
                <a:gd name="T29" fmla="*/ 156 h 193"/>
                <a:gd name="T30" fmla="*/ 83 w 162"/>
                <a:gd name="T31" fmla="*/ 168 h 193"/>
                <a:gd name="T32" fmla="*/ 95 w 162"/>
                <a:gd name="T33" fmla="*/ 180 h 193"/>
                <a:gd name="T34" fmla="*/ 113 w 162"/>
                <a:gd name="T35" fmla="*/ 180 h 193"/>
                <a:gd name="T36" fmla="*/ 131 w 162"/>
                <a:gd name="T37" fmla="*/ 192 h 193"/>
                <a:gd name="T38" fmla="*/ 137 w 162"/>
                <a:gd name="T39" fmla="*/ 186 h 193"/>
                <a:gd name="T40" fmla="*/ 149 w 162"/>
                <a:gd name="T41" fmla="*/ 180 h 193"/>
                <a:gd name="T42" fmla="*/ 149 w 162"/>
                <a:gd name="T43" fmla="*/ 180 h 193"/>
                <a:gd name="T44" fmla="*/ 155 w 162"/>
                <a:gd name="T45" fmla="*/ 156 h 193"/>
                <a:gd name="T46" fmla="*/ 161 w 162"/>
                <a:gd name="T47" fmla="*/ 126 h 193"/>
                <a:gd name="T48" fmla="*/ 155 w 162"/>
                <a:gd name="T49" fmla="*/ 114 h 193"/>
                <a:gd name="T50" fmla="*/ 161 w 162"/>
                <a:gd name="T51" fmla="*/ 102 h 193"/>
                <a:gd name="T52" fmla="*/ 149 w 162"/>
                <a:gd name="T53" fmla="*/ 96 h 193"/>
                <a:gd name="T54" fmla="*/ 143 w 162"/>
                <a:gd name="T55" fmla="*/ 84 h 193"/>
                <a:gd name="T56" fmla="*/ 137 w 162"/>
                <a:gd name="T57" fmla="*/ 90 h 193"/>
                <a:gd name="T58" fmla="*/ 137 w 162"/>
                <a:gd name="T59" fmla="*/ 96 h 193"/>
                <a:gd name="T60" fmla="*/ 137 w 162"/>
                <a:gd name="T61" fmla="*/ 90 h 193"/>
                <a:gd name="T62" fmla="*/ 131 w 162"/>
                <a:gd name="T63" fmla="*/ 66 h 193"/>
                <a:gd name="T64" fmla="*/ 131 w 162"/>
                <a:gd name="T65" fmla="*/ 78 h 193"/>
                <a:gd name="T66" fmla="*/ 131 w 162"/>
                <a:gd name="T67" fmla="*/ 60 h 193"/>
                <a:gd name="T68" fmla="*/ 143 w 162"/>
                <a:gd name="T69" fmla="*/ 54 h 193"/>
                <a:gd name="T70" fmla="*/ 149 w 162"/>
                <a:gd name="T71" fmla="*/ 36 h 193"/>
                <a:gd name="T72" fmla="*/ 119 w 162"/>
                <a:gd name="T73" fmla="*/ 12 h 193"/>
                <a:gd name="T74" fmla="*/ 107 w 162"/>
                <a:gd name="T75" fmla="*/ 12 h 193"/>
                <a:gd name="T76" fmla="*/ 53 w 162"/>
                <a:gd name="T77" fmla="*/ 0 h 193"/>
                <a:gd name="T78" fmla="*/ 53 w 162"/>
                <a:gd name="T79" fmla="*/ 0 h 193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62"/>
                <a:gd name="T121" fmla="*/ 0 h 193"/>
                <a:gd name="T122" fmla="*/ 162 w 162"/>
                <a:gd name="T123" fmla="*/ 193 h 193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62" h="193">
                  <a:moveTo>
                    <a:pt x="53" y="0"/>
                  </a:moveTo>
                  <a:lnTo>
                    <a:pt x="12" y="24"/>
                  </a:lnTo>
                  <a:lnTo>
                    <a:pt x="0" y="42"/>
                  </a:lnTo>
                  <a:lnTo>
                    <a:pt x="12" y="48"/>
                  </a:lnTo>
                  <a:lnTo>
                    <a:pt x="30" y="60"/>
                  </a:lnTo>
                  <a:lnTo>
                    <a:pt x="42" y="60"/>
                  </a:lnTo>
                  <a:lnTo>
                    <a:pt x="36" y="78"/>
                  </a:lnTo>
                  <a:lnTo>
                    <a:pt x="30" y="96"/>
                  </a:lnTo>
                  <a:lnTo>
                    <a:pt x="36" y="114"/>
                  </a:lnTo>
                  <a:lnTo>
                    <a:pt x="36" y="126"/>
                  </a:lnTo>
                  <a:lnTo>
                    <a:pt x="83" y="120"/>
                  </a:lnTo>
                  <a:lnTo>
                    <a:pt x="83" y="126"/>
                  </a:lnTo>
                  <a:lnTo>
                    <a:pt x="89" y="132"/>
                  </a:lnTo>
                  <a:lnTo>
                    <a:pt x="89" y="150"/>
                  </a:lnTo>
                  <a:lnTo>
                    <a:pt x="83" y="156"/>
                  </a:lnTo>
                  <a:lnTo>
                    <a:pt x="83" y="168"/>
                  </a:lnTo>
                  <a:lnTo>
                    <a:pt x="95" y="180"/>
                  </a:lnTo>
                  <a:lnTo>
                    <a:pt x="113" y="180"/>
                  </a:lnTo>
                  <a:lnTo>
                    <a:pt x="131" y="192"/>
                  </a:lnTo>
                  <a:lnTo>
                    <a:pt x="137" y="186"/>
                  </a:lnTo>
                  <a:lnTo>
                    <a:pt x="149" y="180"/>
                  </a:lnTo>
                  <a:lnTo>
                    <a:pt x="155" y="156"/>
                  </a:lnTo>
                  <a:lnTo>
                    <a:pt x="161" y="126"/>
                  </a:lnTo>
                  <a:lnTo>
                    <a:pt x="155" y="114"/>
                  </a:lnTo>
                  <a:lnTo>
                    <a:pt x="161" y="102"/>
                  </a:lnTo>
                  <a:lnTo>
                    <a:pt x="149" y="96"/>
                  </a:lnTo>
                  <a:lnTo>
                    <a:pt x="143" y="84"/>
                  </a:lnTo>
                  <a:lnTo>
                    <a:pt x="137" y="90"/>
                  </a:lnTo>
                  <a:lnTo>
                    <a:pt x="137" y="96"/>
                  </a:lnTo>
                  <a:lnTo>
                    <a:pt x="137" y="90"/>
                  </a:lnTo>
                  <a:lnTo>
                    <a:pt x="131" y="66"/>
                  </a:lnTo>
                  <a:lnTo>
                    <a:pt x="131" y="78"/>
                  </a:lnTo>
                  <a:lnTo>
                    <a:pt x="131" y="60"/>
                  </a:lnTo>
                  <a:lnTo>
                    <a:pt x="143" y="54"/>
                  </a:lnTo>
                  <a:lnTo>
                    <a:pt x="149" y="36"/>
                  </a:lnTo>
                  <a:lnTo>
                    <a:pt x="119" y="12"/>
                  </a:lnTo>
                  <a:lnTo>
                    <a:pt x="107" y="12"/>
                  </a:lnTo>
                  <a:lnTo>
                    <a:pt x="53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1" name="Freeform 631"/>
            <p:cNvSpPr>
              <a:spLocks/>
            </p:cNvSpPr>
            <p:nvPr/>
          </p:nvSpPr>
          <p:spPr bwMode="auto">
            <a:xfrm>
              <a:off x="3640" y="2665"/>
              <a:ext cx="132" cy="181"/>
            </a:xfrm>
            <a:custGeom>
              <a:avLst/>
              <a:gdLst>
                <a:gd name="T0" fmla="*/ 36 w 132"/>
                <a:gd name="T1" fmla="*/ 0 h 181"/>
                <a:gd name="T2" fmla="*/ 24 w 132"/>
                <a:gd name="T3" fmla="*/ 12 h 181"/>
                <a:gd name="T4" fmla="*/ 18 w 132"/>
                <a:gd name="T5" fmla="*/ 30 h 181"/>
                <a:gd name="T6" fmla="*/ 18 w 132"/>
                <a:gd name="T7" fmla="*/ 36 h 181"/>
                <a:gd name="T8" fmla="*/ 12 w 132"/>
                <a:gd name="T9" fmla="*/ 48 h 181"/>
                <a:gd name="T10" fmla="*/ 12 w 132"/>
                <a:gd name="T11" fmla="*/ 54 h 181"/>
                <a:gd name="T12" fmla="*/ 0 w 132"/>
                <a:gd name="T13" fmla="*/ 72 h 181"/>
                <a:gd name="T14" fmla="*/ 6 w 132"/>
                <a:gd name="T15" fmla="*/ 78 h 181"/>
                <a:gd name="T16" fmla="*/ 12 w 132"/>
                <a:gd name="T17" fmla="*/ 84 h 181"/>
                <a:gd name="T18" fmla="*/ 12 w 132"/>
                <a:gd name="T19" fmla="*/ 90 h 181"/>
                <a:gd name="T20" fmla="*/ 18 w 132"/>
                <a:gd name="T21" fmla="*/ 84 h 181"/>
                <a:gd name="T22" fmla="*/ 18 w 132"/>
                <a:gd name="T23" fmla="*/ 84 h 181"/>
                <a:gd name="T24" fmla="*/ 18 w 132"/>
                <a:gd name="T25" fmla="*/ 84 h 181"/>
                <a:gd name="T26" fmla="*/ 12 w 132"/>
                <a:gd name="T27" fmla="*/ 90 h 181"/>
                <a:gd name="T28" fmla="*/ 12 w 132"/>
                <a:gd name="T29" fmla="*/ 84 h 181"/>
                <a:gd name="T30" fmla="*/ 12 w 132"/>
                <a:gd name="T31" fmla="*/ 90 h 181"/>
                <a:gd name="T32" fmla="*/ 24 w 132"/>
                <a:gd name="T33" fmla="*/ 114 h 181"/>
                <a:gd name="T34" fmla="*/ 12 w 132"/>
                <a:gd name="T35" fmla="*/ 108 h 181"/>
                <a:gd name="T36" fmla="*/ 12 w 132"/>
                <a:gd name="T37" fmla="*/ 114 h 181"/>
                <a:gd name="T38" fmla="*/ 12 w 132"/>
                <a:gd name="T39" fmla="*/ 114 h 181"/>
                <a:gd name="T40" fmla="*/ 12 w 132"/>
                <a:gd name="T41" fmla="*/ 120 h 181"/>
                <a:gd name="T42" fmla="*/ 24 w 132"/>
                <a:gd name="T43" fmla="*/ 144 h 181"/>
                <a:gd name="T44" fmla="*/ 42 w 132"/>
                <a:gd name="T45" fmla="*/ 150 h 181"/>
                <a:gd name="T46" fmla="*/ 66 w 132"/>
                <a:gd name="T47" fmla="*/ 150 h 181"/>
                <a:gd name="T48" fmla="*/ 72 w 132"/>
                <a:gd name="T49" fmla="*/ 150 h 181"/>
                <a:gd name="T50" fmla="*/ 60 w 132"/>
                <a:gd name="T51" fmla="*/ 156 h 181"/>
                <a:gd name="T52" fmla="*/ 60 w 132"/>
                <a:gd name="T53" fmla="*/ 162 h 181"/>
                <a:gd name="T54" fmla="*/ 66 w 132"/>
                <a:gd name="T55" fmla="*/ 168 h 181"/>
                <a:gd name="T56" fmla="*/ 72 w 132"/>
                <a:gd name="T57" fmla="*/ 174 h 181"/>
                <a:gd name="T58" fmla="*/ 72 w 132"/>
                <a:gd name="T59" fmla="*/ 180 h 181"/>
                <a:gd name="T60" fmla="*/ 125 w 132"/>
                <a:gd name="T61" fmla="*/ 144 h 181"/>
                <a:gd name="T62" fmla="*/ 131 w 132"/>
                <a:gd name="T63" fmla="*/ 132 h 181"/>
                <a:gd name="T64" fmla="*/ 119 w 132"/>
                <a:gd name="T65" fmla="*/ 132 h 181"/>
                <a:gd name="T66" fmla="*/ 107 w 132"/>
                <a:gd name="T67" fmla="*/ 120 h 181"/>
                <a:gd name="T68" fmla="*/ 107 w 132"/>
                <a:gd name="T69" fmla="*/ 108 h 181"/>
                <a:gd name="T70" fmla="*/ 113 w 132"/>
                <a:gd name="T71" fmla="*/ 102 h 181"/>
                <a:gd name="T72" fmla="*/ 113 w 132"/>
                <a:gd name="T73" fmla="*/ 102 h 181"/>
                <a:gd name="T74" fmla="*/ 113 w 132"/>
                <a:gd name="T75" fmla="*/ 96 h 181"/>
                <a:gd name="T76" fmla="*/ 113 w 132"/>
                <a:gd name="T77" fmla="*/ 84 h 181"/>
                <a:gd name="T78" fmla="*/ 107 w 132"/>
                <a:gd name="T79" fmla="*/ 78 h 181"/>
                <a:gd name="T80" fmla="*/ 107 w 132"/>
                <a:gd name="T81" fmla="*/ 108 h 181"/>
                <a:gd name="T82" fmla="*/ 83 w 132"/>
                <a:gd name="T83" fmla="*/ 120 h 181"/>
                <a:gd name="T84" fmla="*/ 83 w 132"/>
                <a:gd name="T85" fmla="*/ 114 h 181"/>
                <a:gd name="T86" fmla="*/ 83 w 132"/>
                <a:gd name="T87" fmla="*/ 120 h 181"/>
                <a:gd name="T88" fmla="*/ 107 w 132"/>
                <a:gd name="T89" fmla="*/ 108 h 181"/>
                <a:gd name="T90" fmla="*/ 107 w 132"/>
                <a:gd name="T91" fmla="*/ 78 h 181"/>
                <a:gd name="T92" fmla="*/ 101 w 132"/>
                <a:gd name="T93" fmla="*/ 84 h 181"/>
                <a:gd name="T94" fmla="*/ 101 w 132"/>
                <a:gd name="T95" fmla="*/ 96 h 181"/>
                <a:gd name="T96" fmla="*/ 95 w 132"/>
                <a:gd name="T97" fmla="*/ 102 h 181"/>
                <a:gd name="T98" fmla="*/ 101 w 132"/>
                <a:gd name="T99" fmla="*/ 96 h 181"/>
                <a:gd name="T100" fmla="*/ 101 w 132"/>
                <a:gd name="T101" fmla="*/ 84 h 181"/>
                <a:gd name="T102" fmla="*/ 107 w 132"/>
                <a:gd name="T103" fmla="*/ 78 h 181"/>
                <a:gd name="T104" fmla="*/ 107 w 132"/>
                <a:gd name="T105" fmla="*/ 72 h 181"/>
                <a:gd name="T106" fmla="*/ 60 w 132"/>
                <a:gd name="T107" fmla="*/ 78 h 181"/>
                <a:gd name="T108" fmla="*/ 60 w 132"/>
                <a:gd name="T109" fmla="*/ 66 h 181"/>
                <a:gd name="T110" fmla="*/ 54 w 132"/>
                <a:gd name="T111" fmla="*/ 48 h 181"/>
                <a:gd name="T112" fmla="*/ 60 w 132"/>
                <a:gd name="T113" fmla="*/ 36 h 181"/>
                <a:gd name="T114" fmla="*/ 66 w 132"/>
                <a:gd name="T115" fmla="*/ 12 h 181"/>
                <a:gd name="T116" fmla="*/ 54 w 132"/>
                <a:gd name="T117" fmla="*/ 12 h 181"/>
                <a:gd name="T118" fmla="*/ 36 w 132"/>
                <a:gd name="T119" fmla="*/ 0 h 181"/>
                <a:gd name="T120" fmla="*/ 36 w 132"/>
                <a:gd name="T121" fmla="*/ 0 h 18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2"/>
                <a:gd name="T184" fmla="*/ 0 h 181"/>
                <a:gd name="T185" fmla="*/ 132 w 132"/>
                <a:gd name="T186" fmla="*/ 181 h 18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2" h="181">
                  <a:moveTo>
                    <a:pt x="36" y="0"/>
                  </a:moveTo>
                  <a:lnTo>
                    <a:pt x="24" y="12"/>
                  </a:lnTo>
                  <a:lnTo>
                    <a:pt x="18" y="30"/>
                  </a:lnTo>
                  <a:lnTo>
                    <a:pt x="18" y="36"/>
                  </a:lnTo>
                  <a:lnTo>
                    <a:pt x="12" y="48"/>
                  </a:lnTo>
                  <a:lnTo>
                    <a:pt x="12" y="54"/>
                  </a:lnTo>
                  <a:lnTo>
                    <a:pt x="0" y="72"/>
                  </a:lnTo>
                  <a:lnTo>
                    <a:pt x="6" y="78"/>
                  </a:lnTo>
                  <a:lnTo>
                    <a:pt x="12" y="84"/>
                  </a:lnTo>
                  <a:lnTo>
                    <a:pt x="12" y="90"/>
                  </a:lnTo>
                  <a:lnTo>
                    <a:pt x="18" y="84"/>
                  </a:lnTo>
                  <a:lnTo>
                    <a:pt x="12" y="90"/>
                  </a:lnTo>
                  <a:lnTo>
                    <a:pt x="12" y="84"/>
                  </a:lnTo>
                  <a:lnTo>
                    <a:pt x="12" y="90"/>
                  </a:lnTo>
                  <a:lnTo>
                    <a:pt x="24" y="114"/>
                  </a:lnTo>
                  <a:lnTo>
                    <a:pt x="12" y="108"/>
                  </a:lnTo>
                  <a:lnTo>
                    <a:pt x="12" y="114"/>
                  </a:lnTo>
                  <a:lnTo>
                    <a:pt x="12" y="120"/>
                  </a:lnTo>
                  <a:lnTo>
                    <a:pt x="24" y="144"/>
                  </a:lnTo>
                  <a:lnTo>
                    <a:pt x="42" y="150"/>
                  </a:lnTo>
                  <a:lnTo>
                    <a:pt x="66" y="150"/>
                  </a:lnTo>
                  <a:lnTo>
                    <a:pt x="72" y="150"/>
                  </a:lnTo>
                  <a:lnTo>
                    <a:pt x="60" y="156"/>
                  </a:lnTo>
                  <a:lnTo>
                    <a:pt x="60" y="162"/>
                  </a:lnTo>
                  <a:lnTo>
                    <a:pt x="66" y="168"/>
                  </a:lnTo>
                  <a:lnTo>
                    <a:pt x="72" y="174"/>
                  </a:lnTo>
                  <a:lnTo>
                    <a:pt x="72" y="180"/>
                  </a:lnTo>
                  <a:lnTo>
                    <a:pt x="125" y="144"/>
                  </a:lnTo>
                  <a:lnTo>
                    <a:pt x="131" y="132"/>
                  </a:lnTo>
                  <a:lnTo>
                    <a:pt x="119" y="132"/>
                  </a:lnTo>
                  <a:lnTo>
                    <a:pt x="107" y="120"/>
                  </a:lnTo>
                  <a:lnTo>
                    <a:pt x="107" y="108"/>
                  </a:lnTo>
                  <a:lnTo>
                    <a:pt x="113" y="102"/>
                  </a:lnTo>
                  <a:lnTo>
                    <a:pt x="113" y="96"/>
                  </a:lnTo>
                  <a:lnTo>
                    <a:pt x="113" y="84"/>
                  </a:lnTo>
                  <a:lnTo>
                    <a:pt x="107" y="78"/>
                  </a:lnTo>
                  <a:lnTo>
                    <a:pt x="107" y="108"/>
                  </a:lnTo>
                  <a:lnTo>
                    <a:pt x="83" y="120"/>
                  </a:lnTo>
                  <a:lnTo>
                    <a:pt x="83" y="114"/>
                  </a:lnTo>
                  <a:lnTo>
                    <a:pt x="83" y="120"/>
                  </a:lnTo>
                  <a:lnTo>
                    <a:pt x="107" y="108"/>
                  </a:lnTo>
                  <a:lnTo>
                    <a:pt x="107" y="78"/>
                  </a:lnTo>
                  <a:lnTo>
                    <a:pt x="101" y="84"/>
                  </a:lnTo>
                  <a:lnTo>
                    <a:pt x="101" y="96"/>
                  </a:lnTo>
                  <a:lnTo>
                    <a:pt x="95" y="102"/>
                  </a:lnTo>
                  <a:lnTo>
                    <a:pt x="101" y="96"/>
                  </a:lnTo>
                  <a:lnTo>
                    <a:pt x="101" y="84"/>
                  </a:lnTo>
                  <a:lnTo>
                    <a:pt x="107" y="78"/>
                  </a:lnTo>
                  <a:lnTo>
                    <a:pt x="107" y="72"/>
                  </a:lnTo>
                  <a:lnTo>
                    <a:pt x="60" y="78"/>
                  </a:lnTo>
                  <a:lnTo>
                    <a:pt x="60" y="66"/>
                  </a:lnTo>
                  <a:lnTo>
                    <a:pt x="54" y="48"/>
                  </a:lnTo>
                  <a:lnTo>
                    <a:pt x="60" y="36"/>
                  </a:lnTo>
                  <a:lnTo>
                    <a:pt x="66" y="12"/>
                  </a:lnTo>
                  <a:lnTo>
                    <a:pt x="54" y="12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2" name="Freeform 632"/>
            <p:cNvSpPr>
              <a:spLocks/>
            </p:cNvSpPr>
            <p:nvPr/>
          </p:nvSpPr>
          <p:spPr bwMode="auto">
            <a:xfrm>
              <a:off x="3646" y="2749"/>
              <a:ext cx="19" cy="31"/>
            </a:xfrm>
            <a:custGeom>
              <a:avLst/>
              <a:gdLst>
                <a:gd name="T0" fmla="*/ 6 w 19"/>
                <a:gd name="T1" fmla="*/ 0 h 31"/>
                <a:gd name="T2" fmla="*/ 0 w 19"/>
                <a:gd name="T3" fmla="*/ 0 h 31"/>
                <a:gd name="T4" fmla="*/ 0 w 19"/>
                <a:gd name="T5" fmla="*/ 6 h 31"/>
                <a:gd name="T6" fmla="*/ 0 w 19"/>
                <a:gd name="T7" fmla="*/ 12 h 31"/>
                <a:gd name="T8" fmla="*/ 6 w 19"/>
                <a:gd name="T9" fmla="*/ 18 h 31"/>
                <a:gd name="T10" fmla="*/ 6 w 19"/>
                <a:gd name="T11" fmla="*/ 24 h 31"/>
                <a:gd name="T12" fmla="*/ 18 w 19"/>
                <a:gd name="T13" fmla="*/ 30 h 31"/>
                <a:gd name="T14" fmla="*/ 6 w 19"/>
                <a:gd name="T15" fmla="*/ 6 h 31"/>
                <a:gd name="T16" fmla="*/ 6 w 19"/>
                <a:gd name="T17" fmla="*/ 0 h 31"/>
                <a:gd name="T18" fmla="*/ 6 w 19"/>
                <a:gd name="T19" fmla="*/ 0 h 3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31"/>
                <a:gd name="T32" fmla="*/ 19 w 19"/>
                <a:gd name="T33" fmla="*/ 31 h 3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31">
                  <a:moveTo>
                    <a:pt x="6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6" y="24"/>
                  </a:lnTo>
                  <a:lnTo>
                    <a:pt x="18" y="30"/>
                  </a:lnTo>
                  <a:lnTo>
                    <a:pt x="6" y="6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3" name="Freeform 633"/>
            <p:cNvSpPr>
              <a:spLocks/>
            </p:cNvSpPr>
            <p:nvPr/>
          </p:nvSpPr>
          <p:spPr bwMode="auto">
            <a:xfrm>
              <a:off x="3652" y="2701"/>
              <a:ext cx="25" cy="25"/>
            </a:xfrm>
            <a:custGeom>
              <a:avLst/>
              <a:gdLst>
                <a:gd name="T0" fmla="*/ 0 w 25"/>
                <a:gd name="T1" fmla="*/ 0 h 25"/>
                <a:gd name="T2" fmla="*/ 0 w 25"/>
                <a:gd name="T3" fmla="*/ 12 h 25"/>
                <a:gd name="T4" fmla="*/ 0 w 25"/>
                <a:gd name="T5" fmla="*/ 18 h 25"/>
                <a:gd name="T6" fmla="*/ 12 w 25"/>
                <a:gd name="T7" fmla="*/ 24 h 25"/>
                <a:gd name="T8" fmla="*/ 24 w 25"/>
                <a:gd name="T9" fmla="*/ 24 h 25"/>
                <a:gd name="T10" fmla="*/ 18 w 25"/>
                <a:gd name="T11" fmla="*/ 18 h 25"/>
                <a:gd name="T12" fmla="*/ 6 w 25"/>
                <a:gd name="T13" fmla="*/ 6 h 25"/>
                <a:gd name="T14" fmla="*/ 0 w 25"/>
                <a:gd name="T15" fmla="*/ 0 h 25"/>
                <a:gd name="T16" fmla="*/ 0 w 25"/>
                <a:gd name="T17" fmla="*/ 0 h 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5"/>
                <a:gd name="T28" fmla="*/ 0 h 25"/>
                <a:gd name="T29" fmla="*/ 25 w 25"/>
                <a:gd name="T30" fmla="*/ 25 h 2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5" h="25">
                  <a:moveTo>
                    <a:pt x="0" y="0"/>
                  </a:moveTo>
                  <a:lnTo>
                    <a:pt x="0" y="12"/>
                  </a:lnTo>
                  <a:lnTo>
                    <a:pt x="0" y="18"/>
                  </a:lnTo>
                  <a:lnTo>
                    <a:pt x="12" y="24"/>
                  </a:lnTo>
                  <a:lnTo>
                    <a:pt x="24" y="24"/>
                  </a:lnTo>
                  <a:lnTo>
                    <a:pt x="18" y="18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4" name="Freeform 634"/>
            <p:cNvSpPr>
              <a:spLocks/>
            </p:cNvSpPr>
            <p:nvPr/>
          </p:nvSpPr>
          <p:spPr bwMode="auto">
            <a:xfrm>
              <a:off x="3723" y="2755"/>
              <a:ext cx="13" cy="7"/>
            </a:xfrm>
            <a:custGeom>
              <a:avLst/>
              <a:gdLst>
                <a:gd name="T0" fmla="*/ 12 w 13"/>
                <a:gd name="T1" fmla="*/ 0 h 7"/>
                <a:gd name="T2" fmla="*/ 6 w 13"/>
                <a:gd name="T3" fmla="*/ 0 h 7"/>
                <a:gd name="T4" fmla="*/ 0 w 13"/>
                <a:gd name="T5" fmla="*/ 6 h 7"/>
                <a:gd name="T6" fmla="*/ 0 w 13"/>
                <a:gd name="T7" fmla="*/ 6 h 7"/>
                <a:gd name="T8" fmla="*/ 12 w 13"/>
                <a:gd name="T9" fmla="*/ 0 h 7"/>
                <a:gd name="T10" fmla="*/ 12 w 13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7"/>
                <a:gd name="T20" fmla="*/ 13 w 13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7">
                  <a:moveTo>
                    <a:pt x="12" y="0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5" name="Freeform 635"/>
            <p:cNvSpPr>
              <a:spLocks/>
            </p:cNvSpPr>
            <p:nvPr/>
          </p:nvSpPr>
          <p:spPr bwMode="auto">
            <a:xfrm>
              <a:off x="3527" y="2797"/>
              <a:ext cx="328" cy="300"/>
            </a:xfrm>
            <a:custGeom>
              <a:avLst/>
              <a:gdLst>
                <a:gd name="T0" fmla="*/ 0 w 328"/>
                <a:gd name="T1" fmla="*/ 191 h 300"/>
                <a:gd name="T2" fmla="*/ 6 w 328"/>
                <a:gd name="T3" fmla="*/ 197 h 300"/>
                <a:gd name="T4" fmla="*/ 6 w 328"/>
                <a:gd name="T5" fmla="*/ 197 h 300"/>
                <a:gd name="T6" fmla="*/ 6 w 328"/>
                <a:gd name="T7" fmla="*/ 215 h 300"/>
                <a:gd name="T8" fmla="*/ 6 w 328"/>
                <a:gd name="T9" fmla="*/ 227 h 300"/>
                <a:gd name="T10" fmla="*/ 6 w 328"/>
                <a:gd name="T11" fmla="*/ 239 h 300"/>
                <a:gd name="T12" fmla="*/ 54 w 328"/>
                <a:gd name="T13" fmla="*/ 263 h 300"/>
                <a:gd name="T14" fmla="*/ 60 w 328"/>
                <a:gd name="T15" fmla="*/ 263 h 300"/>
                <a:gd name="T16" fmla="*/ 95 w 328"/>
                <a:gd name="T17" fmla="*/ 263 h 300"/>
                <a:gd name="T18" fmla="*/ 101 w 328"/>
                <a:gd name="T19" fmla="*/ 269 h 300"/>
                <a:gd name="T20" fmla="*/ 155 w 328"/>
                <a:gd name="T21" fmla="*/ 263 h 300"/>
                <a:gd name="T22" fmla="*/ 167 w 328"/>
                <a:gd name="T23" fmla="*/ 263 h 300"/>
                <a:gd name="T24" fmla="*/ 167 w 328"/>
                <a:gd name="T25" fmla="*/ 263 h 300"/>
                <a:gd name="T26" fmla="*/ 244 w 328"/>
                <a:gd name="T27" fmla="*/ 299 h 300"/>
                <a:gd name="T28" fmla="*/ 292 w 328"/>
                <a:gd name="T29" fmla="*/ 179 h 300"/>
                <a:gd name="T30" fmla="*/ 292 w 328"/>
                <a:gd name="T31" fmla="*/ 167 h 300"/>
                <a:gd name="T32" fmla="*/ 292 w 328"/>
                <a:gd name="T33" fmla="*/ 143 h 300"/>
                <a:gd name="T34" fmla="*/ 303 w 328"/>
                <a:gd name="T35" fmla="*/ 125 h 300"/>
                <a:gd name="T36" fmla="*/ 315 w 328"/>
                <a:gd name="T37" fmla="*/ 101 h 300"/>
                <a:gd name="T38" fmla="*/ 321 w 328"/>
                <a:gd name="T39" fmla="*/ 95 h 300"/>
                <a:gd name="T40" fmla="*/ 327 w 328"/>
                <a:gd name="T41" fmla="*/ 72 h 300"/>
                <a:gd name="T42" fmla="*/ 315 w 328"/>
                <a:gd name="T43" fmla="*/ 60 h 300"/>
                <a:gd name="T44" fmla="*/ 315 w 328"/>
                <a:gd name="T45" fmla="*/ 42 h 300"/>
                <a:gd name="T46" fmla="*/ 315 w 328"/>
                <a:gd name="T47" fmla="*/ 24 h 300"/>
                <a:gd name="T48" fmla="*/ 286 w 328"/>
                <a:gd name="T49" fmla="*/ 0 h 300"/>
                <a:gd name="T50" fmla="*/ 274 w 328"/>
                <a:gd name="T51" fmla="*/ 6 h 300"/>
                <a:gd name="T52" fmla="*/ 268 w 328"/>
                <a:gd name="T53" fmla="*/ 12 h 300"/>
                <a:gd name="T54" fmla="*/ 167 w 328"/>
                <a:gd name="T55" fmla="*/ 119 h 300"/>
                <a:gd name="T56" fmla="*/ 173 w 328"/>
                <a:gd name="T57" fmla="*/ 72 h 300"/>
                <a:gd name="T58" fmla="*/ 185 w 328"/>
                <a:gd name="T59" fmla="*/ 66 h 300"/>
                <a:gd name="T60" fmla="*/ 185 w 328"/>
                <a:gd name="T61" fmla="*/ 48 h 300"/>
                <a:gd name="T62" fmla="*/ 185 w 328"/>
                <a:gd name="T63" fmla="*/ 42 h 300"/>
                <a:gd name="T64" fmla="*/ 161 w 328"/>
                <a:gd name="T65" fmla="*/ 84 h 300"/>
                <a:gd name="T66" fmla="*/ 131 w 328"/>
                <a:gd name="T67" fmla="*/ 131 h 300"/>
                <a:gd name="T68" fmla="*/ 95 w 328"/>
                <a:gd name="T69" fmla="*/ 173 h 300"/>
                <a:gd name="T70" fmla="*/ 113 w 328"/>
                <a:gd name="T71" fmla="*/ 143 h 300"/>
                <a:gd name="T72" fmla="*/ 179 w 328"/>
                <a:gd name="T73" fmla="*/ 36 h 300"/>
                <a:gd name="T74" fmla="*/ 179 w 328"/>
                <a:gd name="T75" fmla="*/ 30 h 300"/>
                <a:gd name="T76" fmla="*/ 173 w 328"/>
                <a:gd name="T77" fmla="*/ 30 h 300"/>
                <a:gd name="T78" fmla="*/ 161 w 328"/>
                <a:gd name="T79" fmla="*/ 48 h 300"/>
                <a:gd name="T80" fmla="*/ 149 w 328"/>
                <a:gd name="T81" fmla="*/ 48 h 300"/>
                <a:gd name="T82" fmla="*/ 107 w 328"/>
                <a:gd name="T83" fmla="*/ 78 h 300"/>
                <a:gd name="T84" fmla="*/ 101 w 328"/>
                <a:gd name="T85" fmla="*/ 125 h 300"/>
                <a:gd name="T86" fmla="*/ 89 w 328"/>
                <a:gd name="T87" fmla="*/ 143 h 300"/>
                <a:gd name="T88" fmla="*/ 66 w 328"/>
                <a:gd name="T89" fmla="*/ 161 h 300"/>
                <a:gd name="T90" fmla="*/ 66 w 328"/>
                <a:gd name="T91" fmla="*/ 179 h 300"/>
                <a:gd name="T92" fmla="*/ 6 w 328"/>
                <a:gd name="T93" fmla="*/ 191 h 300"/>
                <a:gd name="T94" fmla="*/ 0 w 328"/>
                <a:gd name="T95" fmla="*/ 191 h 300"/>
                <a:gd name="T96" fmla="*/ 0 w 328"/>
                <a:gd name="T97" fmla="*/ 191 h 30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328"/>
                <a:gd name="T148" fmla="*/ 0 h 300"/>
                <a:gd name="T149" fmla="*/ 328 w 328"/>
                <a:gd name="T150" fmla="*/ 300 h 300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328" h="300">
                  <a:moveTo>
                    <a:pt x="0" y="191"/>
                  </a:moveTo>
                  <a:lnTo>
                    <a:pt x="6" y="197"/>
                  </a:lnTo>
                  <a:lnTo>
                    <a:pt x="6" y="215"/>
                  </a:lnTo>
                  <a:lnTo>
                    <a:pt x="6" y="227"/>
                  </a:lnTo>
                  <a:lnTo>
                    <a:pt x="6" y="239"/>
                  </a:lnTo>
                  <a:lnTo>
                    <a:pt x="54" y="263"/>
                  </a:lnTo>
                  <a:lnTo>
                    <a:pt x="60" y="263"/>
                  </a:lnTo>
                  <a:lnTo>
                    <a:pt x="95" y="263"/>
                  </a:lnTo>
                  <a:lnTo>
                    <a:pt x="101" y="269"/>
                  </a:lnTo>
                  <a:lnTo>
                    <a:pt x="155" y="263"/>
                  </a:lnTo>
                  <a:lnTo>
                    <a:pt x="167" y="263"/>
                  </a:lnTo>
                  <a:lnTo>
                    <a:pt x="244" y="299"/>
                  </a:lnTo>
                  <a:lnTo>
                    <a:pt x="292" y="179"/>
                  </a:lnTo>
                  <a:lnTo>
                    <a:pt x="292" y="167"/>
                  </a:lnTo>
                  <a:lnTo>
                    <a:pt x="292" y="143"/>
                  </a:lnTo>
                  <a:lnTo>
                    <a:pt x="303" y="125"/>
                  </a:lnTo>
                  <a:lnTo>
                    <a:pt x="315" y="101"/>
                  </a:lnTo>
                  <a:lnTo>
                    <a:pt x="321" y="95"/>
                  </a:lnTo>
                  <a:lnTo>
                    <a:pt x="327" y="72"/>
                  </a:lnTo>
                  <a:lnTo>
                    <a:pt x="315" y="60"/>
                  </a:lnTo>
                  <a:lnTo>
                    <a:pt x="315" y="42"/>
                  </a:lnTo>
                  <a:lnTo>
                    <a:pt x="315" y="24"/>
                  </a:lnTo>
                  <a:lnTo>
                    <a:pt x="286" y="0"/>
                  </a:lnTo>
                  <a:lnTo>
                    <a:pt x="274" y="6"/>
                  </a:lnTo>
                  <a:lnTo>
                    <a:pt x="268" y="12"/>
                  </a:lnTo>
                  <a:lnTo>
                    <a:pt x="167" y="119"/>
                  </a:lnTo>
                  <a:lnTo>
                    <a:pt x="173" y="72"/>
                  </a:lnTo>
                  <a:lnTo>
                    <a:pt x="185" y="66"/>
                  </a:lnTo>
                  <a:lnTo>
                    <a:pt x="185" y="48"/>
                  </a:lnTo>
                  <a:lnTo>
                    <a:pt x="185" y="42"/>
                  </a:lnTo>
                  <a:lnTo>
                    <a:pt x="161" y="84"/>
                  </a:lnTo>
                  <a:lnTo>
                    <a:pt x="131" y="131"/>
                  </a:lnTo>
                  <a:lnTo>
                    <a:pt x="95" y="173"/>
                  </a:lnTo>
                  <a:lnTo>
                    <a:pt x="113" y="143"/>
                  </a:lnTo>
                  <a:lnTo>
                    <a:pt x="179" y="36"/>
                  </a:lnTo>
                  <a:lnTo>
                    <a:pt x="179" y="30"/>
                  </a:lnTo>
                  <a:lnTo>
                    <a:pt x="173" y="30"/>
                  </a:lnTo>
                  <a:lnTo>
                    <a:pt x="161" y="48"/>
                  </a:lnTo>
                  <a:lnTo>
                    <a:pt x="149" y="48"/>
                  </a:lnTo>
                  <a:lnTo>
                    <a:pt x="107" y="78"/>
                  </a:lnTo>
                  <a:lnTo>
                    <a:pt x="101" y="125"/>
                  </a:lnTo>
                  <a:lnTo>
                    <a:pt x="89" y="143"/>
                  </a:lnTo>
                  <a:lnTo>
                    <a:pt x="66" y="161"/>
                  </a:lnTo>
                  <a:lnTo>
                    <a:pt x="66" y="179"/>
                  </a:lnTo>
                  <a:lnTo>
                    <a:pt x="6" y="191"/>
                  </a:lnTo>
                  <a:lnTo>
                    <a:pt x="0" y="19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6" name="Freeform 636"/>
            <p:cNvSpPr>
              <a:spLocks/>
            </p:cNvSpPr>
            <p:nvPr/>
          </p:nvSpPr>
          <p:spPr bwMode="auto">
            <a:xfrm>
              <a:off x="3622" y="2833"/>
              <a:ext cx="91" cy="138"/>
            </a:xfrm>
            <a:custGeom>
              <a:avLst/>
              <a:gdLst>
                <a:gd name="T0" fmla="*/ 84 w 91"/>
                <a:gd name="T1" fmla="*/ 0 h 138"/>
                <a:gd name="T2" fmla="*/ 18 w 91"/>
                <a:gd name="T3" fmla="*/ 107 h 138"/>
                <a:gd name="T4" fmla="*/ 0 w 91"/>
                <a:gd name="T5" fmla="*/ 137 h 138"/>
                <a:gd name="T6" fmla="*/ 36 w 91"/>
                <a:gd name="T7" fmla="*/ 95 h 138"/>
                <a:gd name="T8" fmla="*/ 66 w 91"/>
                <a:gd name="T9" fmla="*/ 48 h 138"/>
                <a:gd name="T10" fmla="*/ 90 w 91"/>
                <a:gd name="T11" fmla="*/ 6 h 138"/>
                <a:gd name="T12" fmla="*/ 84 w 91"/>
                <a:gd name="T13" fmla="*/ 0 h 138"/>
                <a:gd name="T14" fmla="*/ 84 w 91"/>
                <a:gd name="T15" fmla="*/ 0 h 1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1"/>
                <a:gd name="T25" fmla="*/ 0 h 138"/>
                <a:gd name="T26" fmla="*/ 91 w 91"/>
                <a:gd name="T27" fmla="*/ 138 h 1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1" h="138">
                  <a:moveTo>
                    <a:pt x="84" y="0"/>
                  </a:moveTo>
                  <a:lnTo>
                    <a:pt x="18" y="107"/>
                  </a:lnTo>
                  <a:lnTo>
                    <a:pt x="0" y="137"/>
                  </a:lnTo>
                  <a:lnTo>
                    <a:pt x="36" y="95"/>
                  </a:lnTo>
                  <a:lnTo>
                    <a:pt x="66" y="48"/>
                  </a:lnTo>
                  <a:lnTo>
                    <a:pt x="90" y="6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7" name="Freeform 637"/>
            <p:cNvSpPr>
              <a:spLocks/>
            </p:cNvSpPr>
            <p:nvPr/>
          </p:nvSpPr>
          <p:spPr bwMode="auto">
            <a:xfrm>
              <a:off x="3694" y="2797"/>
              <a:ext cx="102" cy="120"/>
            </a:xfrm>
            <a:custGeom>
              <a:avLst/>
              <a:gdLst>
                <a:gd name="T0" fmla="*/ 77 w 102"/>
                <a:gd name="T1" fmla="*/ 0 h 120"/>
                <a:gd name="T2" fmla="*/ 71 w 102"/>
                <a:gd name="T3" fmla="*/ 12 h 120"/>
                <a:gd name="T4" fmla="*/ 18 w 102"/>
                <a:gd name="T5" fmla="*/ 48 h 120"/>
                <a:gd name="T6" fmla="*/ 18 w 102"/>
                <a:gd name="T7" fmla="*/ 66 h 120"/>
                <a:gd name="T8" fmla="*/ 6 w 102"/>
                <a:gd name="T9" fmla="*/ 72 h 120"/>
                <a:gd name="T10" fmla="*/ 0 w 102"/>
                <a:gd name="T11" fmla="*/ 119 h 120"/>
                <a:gd name="T12" fmla="*/ 101 w 102"/>
                <a:gd name="T13" fmla="*/ 12 h 120"/>
                <a:gd name="T14" fmla="*/ 77 w 102"/>
                <a:gd name="T15" fmla="*/ 0 h 120"/>
                <a:gd name="T16" fmla="*/ 77 w 102"/>
                <a:gd name="T17" fmla="*/ 0 h 1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2"/>
                <a:gd name="T28" fmla="*/ 0 h 120"/>
                <a:gd name="T29" fmla="*/ 102 w 102"/>
                <a:gd name="T30" fmla="*/ 120 h 1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2" h="120">
                  <a:moveTo>
                    <a:pt x="77" y="0"/>
                  </a:moveTo>
                  <a:lnTo>
                    <a:pt x="71" y="12"/>
                  </a:lnTo>
                  <a:lnTo>
                    <a:pt x="18" y="48"/>
                  </a:lnTo>
                  <a:lnTo>
                    <a:pt x="18" y="66"/>
                  </a:lnTo>
                  <a:lnTo>
                    <a:pt x="6" y="72"/>
                  </a:lnTo>
                  <a:lnTo>
                    <a:pt x="0" y="119"/>
                  </a:lnTo>
                  <a:lnTo>
                    <a:pt x="101" y="1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8" name="Freeform 638"/>
            <p:cNvSpPr>
              <a:spLocks/>
            </p:cNvSpPr>
            <p:nvPr/>
          </p:nvSpPr>
          <p:spPr bwMode="auto">
            <a:xfrm>
              <a:off x="3480" y="2988"/>
              <a:ext cx="54" cy="49"/>
            </a:xfrm>
            <a:custGeom>
              <a:avLst/>
              <a:gdLst>
                <a:gd name="T0" fmla="*/ 47 w 54"/>
                <a:gd name="T1" fmla="*/ 0 h 49"/>
                <a:gd name="T2" fmla="*/ 0 w 54"/>
                <a:gd name="T3" fmla="*/ 6 h 49"/>
                <a:gd name="T4" fmla="*/ 0 w 54"/>
                <a:gd name="T5" fmla="*/ 6 h 49"/>
                <a:gd name="T6" fmla="*/ 5 w 54"/>
                <a:gd name="T7" fmla="*/ 6 h 49"/>
                <a:gd name="T8" fmla="*/ 11 w 54"/>
                <a:gd name="T9" fmla="*/ 18 h 49"/>
                <a:gd name="T10" fmla="*/ 11 w 54"/>
                <a:gd name="T11" fmla="*/ 24 h 49"/>
                <a:gd name="T12" fmla="*/ 53 w 54"/>
                <a:gd name="T13" fmla="*/ 48 h 49"/>
                <a:gd name="T14" fmla="*/ 53 w 54"/>
                <a:gd name="T15" fmla="*/ 36 h 49"/>
                <a:gd name="T16" fmla="*/ 53 w 54"/>
                <a:gd name="T17" fmla="*/ 24 h 49"/>
                <a:gd name="T18" fmla="*/ 53 w 54"/>
                <a:gd name="T19" fmla="*/ 18 h 49"/>
                <a:gd name="T20" fmla="*/ 53 w 54"/>
                <a:gd name="T21" fmla="*/ 6 h 49"/>
                <a:gd name="T22" fmla="*/ 47 w 54"/>
                <a:gd name="T23" fmla="*/ 0 h 49"/>
                <a:gd name="T24" fmla="*/ 47 w 54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4"/>
                <a:gd name="T40" fmla="*/ 0 h 49"/>
                <a:gd name="T41" fmla="*/ 54 w 54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4" h="49">
                  <a:moveTo>
                    <a:pt x="47" y="0"/>
                  </a:moveTo>
                  <a:lnTo>
                    <a:pt x="0" y="6"/>
                  </a:lnTo>
                  <a:lnTo>
                    <a:pt x="5" y="6"/>
                  </a:lnTo>
                  <a:lnTo>
                    <a:pt x="11" y="18"/>
                  </a:lnTo>
                  <a:lnTo>
                    <a:pt x="11" y="24"/>
                  </a:lnTo>
                  <a:lnTo>
                    <a:pt x="53" y="48"/>
                  </a:lnTo>
                  <a:lnTo>
                    <a:pt x="53" y="36"/>
                  </a:lnTo>
                  <a:lnTo>
                    <a:pt x="53" y="24"/>
                  </a:lnTo>
                  <a:lnTo>
                    <a:pt x="53" y="18"/>
                  </a:lnTo>
                  <a:lnTo>
                    <a:pt x="53" y="6"/>
                  </a:lnTo>
                  <a:lnTo>
                    <a:pt x="47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299" name="Freeform 639"/>
            <p:cNvSpPr>
              <a:spLocks/>
            </p:cNvSpPr>
            <p:nvPr/>
          </p:nvSpPr>
          <p:spPr bwMode="auto">
            <a:xfrm>
              <a:off x="3456" y="2994"/>
              <a:ext cx="36" cy="19"/>
            </a:xfrm>
            <a:custGeom>
              <a:avLst/>
              <a:gdLst>
                <a:gd name="T0" fmla="*/ 35 w 36"/>
                <a:gd name="T1" fmla="*/ 18 h 19"/>
                <a:gd name="T2" fmla="*/ 35 w 36"/>
                <a:gd name="T3" fmla="*/ 12 h 19"/>
                <a:gd name="T4" fmla="*/ 29 w 36"/>
                <a:gd name="T5" fmla="*/ 0 h 19"/>
                <a:gd name="T6" fmla="*/ 24 w 36"/>
                <a:gd name="T7" fmla="*/ 0 h 19"/>
                <a:gd name="T8" fmla="*/ 0 w 36"/>
                <a:gd name="T9" fmla="*/ 6 h 19"/>
                <a:gd name="T10" fmla="*/ 35 w 36"/>
                <a:gd name="T11" fmla="*/ 18 h 19"/>
                <a:gd name="T12" fmla="*/ 35 w 36"/>
                <a:gd name="T13" fmla="*/ 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6"/>
                <a:gd name="T22" fmla="*/ 0 h 19"/>
                <a:gd name="T23" fmla="*/ 36 w 36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6" h="19">
                  <a:moveTo>
                    <a:pt x="35" y="18"/>
                  </a:moveTo>
                  <a:lnTo>
                    <a:pt x="35" y="12"/>
                  </a:lnTo>
                  <a:lnTo>
                    <a:pt x="29" y="0"/>
                  </a:lnTo>
                  <a:lnTo>
                    <a:pt x="24" y="0"/>
                  </a:lnTo>
                  <a:lnTo>
                    <a:pt x="0" y="6"/>
                  </a:lnTo>
                  <a:lnTo>
                    <a:pt x="35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0" name="Freeform 640"/>
            <p:cNvSpPr>
              <a:spLocks/>
            </p:cNvSpPr>
            <p:nvPr/>
          </p:nvSpPr>
          <p:spPr bwMode="auto">
            <a:xfrm>
              <a:off x="3682" y="2815"/>
              <a:ext cx="31" cy="7"/>
            </a:xfrm>
            <a:custGeom>
              <a:avLst/>
              <a:gdLst>
                <a:gd name="T0" fmla="*/ 0 w 31"/>
                <a:gd name="T1" fmla="*/ 0 h 7"/>
                <a:gd name="T2" fmla="*/ 18 w 31"/>
                <a:gd name="T3" fmla="*/ 6 h 7"/>
                <a:gd name="T4" fmla="*/ 30 w 31"/>
                <a:gd name="T5" fmla="*/ 0 h 7"/>
                <a:gd name="T6" fmla="*/ 24 w 31"/>
                <a:gd name="T7" fmla="*/ 0 h 7"/>
                <a:gd name="T8" fmla="*/ 0 w 31"/>
                <a:gd name="T9" fmla="*/ 0 h 7"/>
                <a:gd name="T10" fmla="*/ 0 w 31"/>
                <a:gd name="T11" fmla="*/ 0 h 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7"/>
                <a:gd name="T20" fmla="*/ 31 w 31"/>
                <a:gd name="T21" fmla="*/ 7 h 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7">
                  <a:moveTo>
                    <a:pt x="0" y="0"/>
                  </a:moveTo>
                  <a:lnTo>
                    <a:pt x="18" y="6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1" name="Freeform 641"/>
            <p:cNvSpPr>
              <a:spLocks/>
            </p:cNvSpPr>
            <p:nvPr/>
          </p:nvSpPr>
          <p:spPr bwMode="auto">
            <a:xfrm>
              <a:off x="3926" y="2725"/>
              <a:ext cx="108" cy="61"/>
            </a:xfrm>
            <a:custGeom>
              <a:avLst/>
              <a:gdLst>
                <a:gd name="T0" fmla="*/ 107 w 108"/>
                <a:gd name="T1" fmla="*/ 48 h 61"/>
                <a:gd name="T2" fmla="*/ 101 w 108"/>
                <a:gd name="T3" fmla="*/ 42 h 61"/>
                <a:gd name="T4" fmla="*/ 95 w 108"/>
                <a:gd name="T5" fmla="*/ 36 h 61"/>
                <a:gd name="T6" fmla="*/ 71 w 108"/>
                <a:gd name="T7" fmla="*/ 30 h 61"/>
                <a:gd name="T8" fmla="*/ 53 w 108"/>
                <a:gd name="T9" fmla="*/ 24 h 61"/>
                <a:gd name="T10" fmla="*/ 29 w 108"/>
                <a:gd name="T11" fmla="*/ 24 h 61"/>
                <a:gd name="T12" fmla="*/ 12 w 108"/>
                <a:gd name="T13" fmla="*/ 24 h 61"/>
                <a:gd name="T14" fmla="*/ 12 w 108"/>
                <a:gd name="T15" fmla="*/ 12 h 61"/>
                <a:gd name="T16" fmla="*/ 18 w 108"/>
                <a:gd name="T17" fmla="*/ 6 h 61"/>
                <a:gd name="T18" fmla="*/ 18 w 108"/>
                <a:gd name="T19" fmla="*/ 0 h 61"/>
                <a:gd name="T20" fmla="*/ 0 w 108"/>
                <a:gd name="T21" fmla="*/ 18 h 61"/>
                <a:gd name="T22" fmla="*/ 0 w 108"/>
                <a:gd name="T23" fmla="*/ 30 h 61"/>
                <a:gd name="T24" fmla="*/ 6 w 108"/>
                <a:gd name="T25" fmla="*/ 48 h 61"/>
                <a:gd name="T26" fmla="*/ 12 w 108"/>
                <a:gd name="T27" fmla="*/ 54 h 61"/>
                <a:gd name="T28" fmla="*/ 18 w 108"/>
                <a:gd name="T29" fmla="*/ 60 h 61"/>
                <a:gd name="T30" fmla="*/ 29 w 108"/>
                <a:gd name="T31" fmla="*/ 60 h 61"/>
                <a:gd name="T32" fmla="*/ 35 w 108"/>
                <a:gd name="T33" fmla="*/ 54 h 61"/>
                <a:gd name="T34" fmla="*/ 35 w 108"/>
                <a:gd name="T35" fmla="*/ 42 h 61"/>
                <a:gd name="T36" fmla="*/ 35 w 108"/>
                <a:gd name="T37" fmla="*/ 36 h 61"/>
                <a:gd name="T38" fmla="*/ 35 w 108"/>
                <a:gd name="T39" fmla="*/ 54 h 61"/>
                <a:gd name="T40" fmla="*/ 29 w 108"/>
                <a:gd name="T41" fmla="*/ 54 h 61"/>
                <a:gd name="T42" fmla="*/ 12 w 108"/>
                <a:gd name="T43" fmla="*/ 36 h 61"/>
                <a:gd name="T44" fmla="*/ 35 w 108"/>
                <a:gd name="T45" fmla="*/ 36 h 61"/>
                <a:gd name="T46" fmla="*/ 59 w 108"/>
                <a:gd name="T47" fmla="*/ 36 h 61"/>
                <a:gd name="T48" fmla="*/ 71 w 108"/>
                <a:gd name="T49" fmla="*/ 42 h 61"/>
                <a:gd name="T50" fmla="*/ 83 w 108"/>
                <a:gd name="T51" fmla="*/ 48 h 61"/>
                <a:gd name="T52" fmla="*/ 107 w 108"/>
                <a:gd name="T53" fmla="*/ 48 h 61"/>
                <a:gd name="T54" fmla="*/ 107 w 108"/>
                <a:gd name="T55" fmla="*/ 48 h 61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08"/>
                <a:gd name="T85" fmla="*/ 0 h 61"/>
                <a:gd name="T86" fmla="*/ 108 w 108"/>
                <a:gd name="T87" fmla="*/ 61 h 61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08" h="61">
                  <a:moveTo>
                    <a:pt x="107" y="48"/>
                  </a:moveTo>
                  <a:lnTo>
                    <a:pt x="101" y="42"/>
                  </a:lnTo>
                  <a:lnTo>
                    <a:pt x="95" y="36"/>
                  </a:lnTo>
                  <a:lnTo>
                    <a:pt x="71" y="30"/>
                  </a:lnTo>
                  <a:lnTo>
                    <a:pt x="53" y="24"/>
                  </a:lnTo>
                  <a:lnTo>
                    <a:pt x="29" y="24"/>
                  </a:lnTo>
                  <a:lnTo>
                    <a:pt x="12" y="24"/>
                  </a:lnTo>
                  <a:lnTo>
                    <a:pt x="12" y="12"/>
                  </a:lnTo>
                  <a:lnTo>
                    <a:pt x="18" y="6"/>
                  </a:lnTo>
                  <a:lnTo>
                    <a:pt x="18" y="0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6" y="48"/>
                  </a:lnTo>
                  <a:lnTo>
                    <a:pt x="12" y="54"/>
                  </a:lnTo>
                  <a:lnTo>
                    <a:pt x="18" y="60"/>
                  </a:lnTo>
                  <a:lnTo>
                    <a:pt x="29" y="60"/>
                  </a:lnTo>
                  <a:lnTo>
                    <a:pt x="35" y="54"/>
                  </a:lnTo>
                  <a:lnTo>
                    <a:pt x="35" y="42"/>
                  </a:lnTo>
                  <a:lnTo>
                    <a:pt x="35" y="36"/>
                  </a:lnTo>
                  <a:lnTo>
                    <a:pt x="35" y="54"/>
                  </a:lnTo>
                  <a:lnTo>
                    <a:pt x="29" y="54"/>
                  </a:lnTo>
                  <a:lnTo>
                    <a:pt x="12" y="36"/>
                  </a:lnTo>
                  <a:lnTo>
                    <a:pt x="35" y="36"/>
                  </a:lnTo>
                  <a:lnTo>
                    <a:pt x="59" y="36"/>
                  </a:lnTo>
                  <a:lnTo>
                    <a:pt x="71" y="42"/>
                  </a:lnTo>
                  <a:lnTo>
                    <a:pt x="83" y="48"/>
                  </a:lnTo>
                  <a:lnTo>
                    <a:pt x="107" y="4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2" name="Freeform 642"/>
            <p:cNvSpPr>
              <a:spLocks/>
            </p:cNvSpPr>
            <p:nvPr/>
          </p:nvSpPr>
          <p:spPr bwMode="auto">
            <a:xfrm>
              <a:off x="4021" y="2791"/>
              <a:ext cx="7" cy="19"/>
            </a:xfrm>
            <a:custGeom>
              <a:avLst/>
              <a:gdLst>
                <a:gd name="T0" fmla="*/ 0 w 7"/>
                <a:gd name="T1" fmla="*/ 0 h 19"/>
                <a:gd name="T2" fmla="*/ 0 w 7"/>
                <a:gd name="T3" fmla="*/ 6 h 19"/>
                <a:gd name="T4" fmla="*/ 0 w 7"/>
                <a:gd name="T5" fmla="*/ 12 h 19"/>
                <a:gd name="T6" fmla="*/ 6 w 7"/>
                <a:gd name="T7" fmla="*/ 18 h 19"/>
                <a:gd name="T8" fmla="*/ 6 w 7"/>
                <a:gd name="T9" fmla="*/ 6 h 19"/>
                <a:gd name="T10" fmla="*/ 0 w 7"/>
                <a:gd name="T11" fmla="*/ 0 h 19"/>
                <a:gd name="T12" fmla="*/ 0 w 7"/>
                <a:gd name="T13" fmla="*/ 0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9"/>
                <a:gd name="T23" fmla="*/ 7 w 7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9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6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3" name="Freeform 643"/>
            <p:cNvSpPr>
              <a:spLocks/>
            </p:cNvSpPr>
            <p:nvPr/>
          </p:nvSpPr>
          <p:spPr bwMode="auto">
            <a:xfrm>
              <a:off x="4015" y="2773"/>
              <a:ext cx="13" cy="19"/>
            </a:xfrm>
            <a:custGeom>
              <a:avLst/>
              <a:gdLst>
                <a:gd name="T0" fmla="*/ 6 w 13"/>
                <a:gd name="T1" fmla="*/ 18 h 19"/>
                <a:gd name="T2" fmla="*/ 12 w 13"/>
                <a:gd name="T3" fmla="*/ 12 h 19"/>
                <a:gd name="T4" fmla="*/ 12 w 13"/>
                <a:gd name="T5" fmla="*/ 6 h 19"/>
                <a:gd name="T6" fmla="*/ 6 w 13"/>
                <a:gd name="T7" fmla="*/ 0 h 19"/>
                <a:gd name="T8" fmla="*/ 0 w 13"/>
                <a:gd name="T9" fmla="*/ 6 h 19"/>
                <a:gd name="T10" fmla="*/ 6 w 13"/>
                <a:gd name="T11" fmla="*/ 18 h 19"/>
                <a:gd name="T12" fmla="*/ 6 w 13"/>
                <a:gd name="T13" fmla="*/ 18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"/>
                <a:gd name="T22" fmla="*/ 0 h 19"/>
                <a:gd name="T23" fmla="*/ 13 w 13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" h="19">
                  <a:moveTo>
                    <a:pt x="6" y="18"/>
                  </a:moveTo>
                  <a:lnTo>
                    <a:pt x="12" y="12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6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4" name="Freeform 644"/>
            <p:cNvSpPr>
              <a:spLocks/>
            </p:cNvSpPr>
            <p:nvPr/>
          </p:nvSpPr>
          <p:spPr bwMode="auto">
            <a:xfrm>
              <a:off x="3944" y="2671"/>
              <a:ext cx="36" cy="79"/>
            </a:xfrm>
            <a:custGeom>
              <a:avLst/>
              <a:gdLst>
                <a:gd name="T0" fmla="*/ 11 w 36"/>
                <a:gd name="T1" fmla="*/ 78 h 79"/>
                <a:gd name="T2" fmla="*/ 35 w 36"/>
                <a:gd name="T3" fmla="*/ 78 h 79"/>
                <a:gd name="T4" fmla="*/ 23 w 36"/>
                <a:gd name="T5" fmla="*/ 66 h 79"/>
                <a:gd name="T6" fmla="*/ 17 w 36"/>
                <a:gd name="T7" fmla="*/ 54 h 79"/>
                <a:gd name="T8" fmla="*/ 17 w 36"/>
                <a:gd name="T9" fmla="*/ 12 h 79"/>
                <a:gd name="T10" fmla="*/ 29 w 36"/>
                <a:gd name="T11" fmla="*/ 0 h 79"/>
                <a:gd name="T12" fmla="*/ 11 w 36"/>
                <a:gd name="T13" fmla="*/ 0 h 79"/>
                <a:gd name="T14" fmla="*/ 5 w 36"/>
                <a:gd name="T15" fmla="*/ 6 h 79"/>
                <a:gd name="T16" fmla="*/ 0 w 36"/>
                <a:gd name="T17" fmla="*/ 54 h 79"/>
                <a:gd name="T18" fmla="*/ 0 w 36"/>
                <a:gd name="T19" fmla="*/ 60 h 79"/>
                <a:gd name="T20" fmla="*/ 11 w 36"/>
                <a:gd name="T21" fmla="*/ 78 h 79"/>
                <a:gd name="T22" fmla="*/ 11 w 36"/>
                <a:gd name="T23" fmla="*/ 78 h 7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6"/>
                <a:gd name="T37" fmla="*/ 0 h 79"/>
                <a:gd name="T38" fmla="*/ 36 w 36"/>
                <a:gd name="T39" fmla="*/ 79 h 7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6" h="79">
                  <a:moveTo>
                    <a:pt x="11" y="78"/>
                  </a:moveTo>
                  <a:lnTo>
                    <a:pt x="35" y="78"/>
                  </a:lnTo>
                  <a:lnTo>
                    <a:pt x="23" y="66"/>
                  </a:lnTo>
                  <a:lnTo>
                    <a:pt x="17" y="54"/>
                  </a:lnTo>
                  <a:lnTo>
                    <a:pt x="17" y="12"/>
                  </a:lnTo>
                  <a:lnTo>
                    <a:pt x="29" y="0"/>
                  </a:lnTo>
                  <a:lnTo>
                    <a:pt x="11" y="0"/>
                  </a:lnTo>
                  <a:lnTo>
                    <a:pt x="5" y="6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1" y="7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5" name="Freeform 645"/>
            <p:cNvSpPr>
              <a:spLocks/>
            </p:cNvSpPr>
            <p:nvPr/>
          </p:nvSpPr>
          <p:spPr bwMode="auto">
            <a:xfrm>
              <a:off x="3985" y="2761"/>
              <a:ext cx="25" cy="19"/>
            </a:xfrm>
            <a:custGeom>
              <a:avLst/>
              <a:gdLst>
                <a:gd name="T0" fmla="*/ 24 w 25"/>
                <a:gd name="T1" fmla="*/ 12 h 19"/>
                <a:gd name="T2" fmla="*/ 12 w 25"/>
                <a:gd name="T3" fmla="*/ 6 h 19"/>
                <a:gd name="T4" fmla="*/ 0 w 25"/>
                <a:gd name="T5" fmla="*/ 0 h 19"/>
                <a:gd name="T6" fmla="*/ 0 w 25"/>
                <a:gd name="T7" fmla="*/ 12 h 19"/>
                <a:gd name="T8" fmla="*/ 12 w 25"/>
                <a:gd name="T9" fmla="*/ 18 h 19"/>
                <a:gd name="T10" fmla="*/ 24 w 25"/>
                <a:gd name="T11" fmla="*/ 12 h 19"/>
                <a:gd name="T12" fmla="*/ 24 w 25"/>
                <a:gd name="T13" fmla="*/ 12 h 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19"/>
                <a:gd name="T23" fmla="*/ 25 w 25"/>
                <a:gd name="T24" fmla="*/ 19 h 1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19">
                  <a:moveTo>
                    <a:pt x="24" y="12"/>
                  </a:moveTo>
                  <a:lnTo>
                    <a:pt x="12" y="6"/>
                  </a:lnTo>
                  <a:lnTo>
                    <a:pt x="0" y="0"/>
                  </a:lnTo>
                  <a:lnTo>
                    <a:pt x="0" y="12"/>
                  </a:lnTo>
                  <a:lnTo>
                    <a:pt x="12" y="18"/>
                  </a:lnTo>
                  <a:lnTo>
                    <a:pt x="24" y="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6" name="Freeform 646"/>
            <p:cNvSpPr>
              <a:spLocks/>
            </p:cNvSpPr>
            <p:nvPr/>
          </p:nvSpPr>
          <p:spPr bwMode="auto">
            <a:xfrm>
              <a:off x="3938" y="2761"/>
              <a:ext cx="24" cy="19"/>
            </a:xfrm>
            <a:custGeom>
              <a:avLst/>
              <a:gdLst>
                <a:gd name="T0" fmla="*/ 23 w 24"/>
                <a:gd name="T1" fmla="*/ 0 h 19"/>
                <a:gd name="T2" fmla="*/ 0 w 24"/>
                <a:gd name="T3" fmla="*/ 0 h 19"/>
                <a:gd name="T4" fmla="*/ 17 w 24"/>
                <a:gd name="T5" fmla="*/ 18 h 19"/>
                <a:gd name="T6" fmla="*/ 23 w 24"/>
                <a:gd name="T7" fmla="*/ 18 h 19"/>
                <a:gd name="T8" fmla="*/ 23 w 24"/>
                <a:gd name="T9" fmla="*/ 0 h 19"/>
                <a:gd name="T10" fmla="*/ 23 w 24"/>
                <a:gd name="T11" fmla="*/ 0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4"/>
                <a:gd name="T19" fmla="*/ 0 h 19"/>
                <a:gd name="T20" fmla="*/ 24 w 24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4" h="19">
                  <a:moveTo>
                    <a:pt x="23" y="0"/>
                  </a:moveTo>
                  <a:lnTo>
                    <a:pt x="0" y="0"/>
                  </a:lnTo>
                  <a:lnTo>
                    <a:pt x="17" y="18"/>
                  </a:lnTo>
                  <a:lnTo>
                    <a:pt x="23" y="18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7" name="Freeform 647"/>
            <p:cNvSpPr>
              <a:spLocks/>
            </p:cNvSpPr>
            <p:nvPr/>
          </p:nvSpPr>
          <p:spPr bwMode="auto">
            <a:xfrm>
              <a:off x="3938" y="2731"/>
              <a:ext cx="18" cy="19"/>
            </a:xfrm>
            <a:custGeom>
              <a:avLst/>
              <a:gdLst>
                <a:gd name="T0" fmla="*/ 17 w 18"/>
                <a:gd name="T1" fmla="*/ 18 h 19"/>
                <a:gd name="T2" fmla="*/ 6 w 18"/>
                <a:gd name="T3" fmla="*/ 0 h 19"/>
                <a:gd name="T4" fmla="*/ 0 w 18"/>
                <a:gd name="T5" fmla="*/ 6 h 19"/>
                <a:gd name="T6" fmla="*/ 0 w 18"/>
                <a:gd name="T7" fmla="*/ 18 h 19"/>
                <a:gd name="T8" fmla="*/ 17 w 18"/>
                <a:gd name="T9" fmla="*/ 18 h 19"/>
                <a:gd name="T10" fmla="*/ 17 w 18"/>
                <a:gd name="T11" fmla="*/ 18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8"/>
                <a:gd name="T19" fmla="*/ 0 h 19"/>
                <a:gd name="T20" fmla="*/ 18 w 18"/>
                <a:gd name="T21" fmla="*/ 19 h 19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8" h="19">
                  <a:moveTo>
                    <a:pt x="17" y="18"/>
                  </a:moveTo>
                  <a:lnTo>
                    <a:pt x="6" y="0"/>
                  </a:lnTo>
                  <a:lnTo>
                    <a:pt x="0" y="6"/>
                  </a:lnTo>
                  <a:lnTo>
                    <a:pt x="0" y="18"/>
                  </a:lnTo>
                  <a:lnTo>
                    <a:pt x="17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8" name="Freeform 648"/>
            <p:cNvSpPr>
              <a:spLocks/>
            </p:cNvSpPr>
            <p:nvPr/>
          </p:nvSpPr>
          <p:spPr bwMode="auto">
            <a:xfrm>
              <a:off x="3253" y="2480"/>
              <a:ext cx="31" cy="7"/>
            </a:xfrm>
            <a:custGeom>
              <a:avLst/>
              <a:gdLst>
                <a:gd name="T0" fmla="*/ 30 w 31"/>
                <a:gd name="T1" fmla="*/ 0 h 7"/>
                <a:gd name="T2" fmla="*/ 18 w 31"/>
                <a:gd name="T3" fmla="*/ 0 h 7"/>
                <a:gd name="T4" fmla="*/ 0 w 31"/>
                <a:gd name="T5" fmla="*/ 6 h 7"/>
                <a:gd name="T6" fmla="*/ 6 w 31"/>
                <a:gd name="T7" fmla="*/ 0 h 7"/>
                <a:gd name="T8" fmla="*/ 18 w 31"/>
                <a:gd name="T9" fmla="*/ 0 h 7"/>
                <a:gd name="T10" fmla="*/ 24 w 31"/>
                <a:gd name="T11" fmla="*/ 0 h 7"/>
                <a:gd name="T12" fmla="*/ 30 w 31"/>
                <a:gd name="T13" fmla="*/ 0 h 7"/>
                <a:gd name="T14" fmla="*/ 30 w 31"/>
                <a:gd name="T15" fmla="*/ 0 h 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7"/>
                <a:gd name="T26" fmla="*/ 31 w 31"/>
                <a:gd name="T27" fmla="*/ 7 h 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7">
                  <a:moveTo>
                    <a:pt x="30" y="0"/>
                  </a:moveTo>
                  <a:lnTo>
                    <a:pt x="18" y="0"/>
                  </a:lnTo>
                  <a:lnTo>
                    <a:pt x="0" y="6"/>
                  </a:lnTo>
                  <a:lnTo>
                    <a:pt x="6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09" name="Freeform 649"/>
            <p:cNvSpPr>
              <a:spLocks/>
            </p:cNvSpPr>
            <p:nvPr/>
          </p:nvSpPr>
          <p:spPr bwMode="auto">
            <a:xfrm>
              <a:off x="3259" y="2534"/>
              <a:ext cx="31" cy="18"/>
            </a:xfrm>
            <a:custGeom>
              <a:avLst/>
              <a:gdLst>
                <a:gd name="T0" fmla="*/ 0 w 31"/>
                <a:gd name="T1" fmla="*/ 0 h 18"/>
                <a:gd name="T2" fmla="*/ 6 w 31"/>
                <a:gd name="T3" fmla="*/ 6 h 18"/>
                <a:gd name="T4" fmla="*/ 12 w 31"/>
                <a:gd name="T5" fmla="*/ 6 h 18"/>
                <a:gd name="T6" fmla="*/ 12 w 31"/>
                <a:gd name="T7" fmla="*/ 6 h 18"/>
                <a:gd name="T8" fmla="*/ 12 w 31"/>
                <a:gd name="T9" fmla="*/ 12 h 18"/>
                <a:gd name="T10" fmla="*/ 12 w 31"/>
                <a:gd name="T11" fmla="*/ 17 h 18"/>
                <a:gd name="T12" fmla="*/ 12 w 31"/>
                <a:gd name="T13" fmla="*/ 17 h 18"/>
                <a:gd name="T14" fmla="*/ 18 w 31"/>
                <a:gd name="T15" fmla="*/ 6 h 18"/>
                <a:gd name="T16" fmla="*/ 30 w 31"/>
                <a:gd name="T17" fmla="*/ 0 h 18"/>
                <a:gd name="T18" fmla="*/ 18 w 31"/>
                <a:gd name="T19" fmla="*/ 0 h 18"/>
                <a:gd name="T20" fmla="*/ 6 w 31"/>
                <a:gd name="T21" fmla="*/ 0 h 18"/>
                <a:gd name="T22" fmla="*/ 0 w 31"/>
                <a:gd name="T23" fmla="*/ 0 h 18"/>
                <a:gd name="T24" fmla="*/ 0 w 31"/>
                <a:gd name="T25" fmla="*/ 0 h 1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1"/>
                <a:gd name="T40" fmla="*/ 0 h 18"/>
                <a:gd name="T41" fmla="*/ 31 w 31"/>
                <a:gd name="T42" fmla="*/ 18 h 1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1" h="18">
                  <a:moveTo>
                    <a:pt x="0" y="0"/>
                  </a:moveTo>
                  <a:lnTo>
                    <a:pt x="6" y="6"/>
                  </a:lnTo>
                  <a:lnTo>
                    <a:pt x="12" y="6"/>
                  </a:lnTo>
                  <a:lnTo>
                    <a:pt x="12" y="12"/>
                  </a:lnTo>
                  <a:lnTo>
                    <a:pt x="12" y="17"/>
                  </a:lnTo>
                  <a:lnTo>
                    <a:pt x="18" y="6"/>
                  </a:lnTo>
                  <a:lnTo>
                    <a:pt x="30" y="0"/>
                  </a:lnTo>
                  <a:lnTo>
                    <a:pt x="18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0" name="Freeform 650"/>
            <p:cNvSpPr>
              <a:spLocks/>
            </p:cNvSpPr>
            <p:nvPr/>
          </p:nvSpPr>
          <p:spPr bwMode="auto">
            <a:xfrm>
              <a:off x="2801" y="2904"/>
              <a:ext cx="287" cy="283"/>
            </a:xfrm>
            <a:custGeom>
              <a:avLst/>
              <a:gdLst>
                <a:gd name="T0" fmla="*/ 6 w 287"/>
                <a:gd name="T1" fmla="*/ 108 h 283"/>
                <a:gd name="T2" fmla="*/ 18 w 287"/>
                <a:gd name="T3" fmla="*/ 144 h 283"/>
                <a:gd name="T4" fmla="*/ 42 w 287"/>
                <a:gd name="T5" fmla="*/ 192 h 283"/>
                <a:gd name="T6" fmla="*/ 42 w 287"/>
                <a:gd name="T7" fmla="*/ 282 h 283"/>
                <a:gd name="T8" fmla="*/ 161 w 287"/>
                <a:gd name="T9" fmla="*/ 276 h 283"/>
                <a:gd name="T10" fmla="*/ 191 w 287"/>
                <a:gd name="T11" fmla="*/ 282 h 283"/>
                <a:gd name="T12" fmla="*/ 197 w 287"/>
                <a:gd name="T13" fmla="*/ 276 h 283"/>
                <a:gd name="T14" fmla="*/ 215 w 287"/>
                <a:gd name="T15" fmla="*/ 270 h 283"/>
                <a:gd name="T16" fmla="*/ 232 w 287"/>
                <a:gd name="T17" fmla="*/ 270 h 283"/>
                <a:gd name="T18" fmla="*/ 250 w 287"/>
                <a:gd name="T19" fmla="*/ 270 h 283"/>
                <a:gd name="T20" fmla="*/ 268 w 287"/>
                <a:gd name="T21" fmla="*/ 264 h 283"/>
                <a:gd name="T22" fmla="*/ 274 w 287"/>
                <a:gd name="T23" fmla="*/ 264 h 283"/>
                <a:gd name="T24" fmla="*/ 286 w 287"/>
                <a:gd name="T25" fmla="*/ 258 h 283"/>
                <a:gd name="T26" fmla="*/ 268 w 287"/>
                <a:gd name="T27" fmla="*/ 258 h 283"/>
                <a:gd name="T28" fmla="*/ 262 w 287"/>
                <a:gd name="T29" fmla="*/ 240 h 283"/>
                <a:gd name="T30" fmla="*/ 262 w 287"/>
                <a:gd name="T31" fmla="*/ 222 h 283"/>
                <a:gd name="T32" fmla="*/ 268 w 287"/>
                <a:gd name="T33" fmla="*/ 210 h 283"/>
                <a:gd name="T34" fmla="*/ 274 w 287"/>
                <a:gd name="T35" fmla="*/ 204 h 283"/>
                <a:gd name="T36" fmla="*/ 274 w 287"/>
                <a:gd name="T37" fmla="*/ 204 h 283"/>
                <a:gd name="T38" fmla="*/ 173 w 287"/>
                <a:gd name="T39" fmla="*/ 186 h 283"/>
                <a:gd name="T40" fmla="*/ 161 w 287"/>
                <a:gd name="T41" fmla="*/ 186 h 283"/>
                <a:gd name="T42" fmla="*/ 149 w 287"/>
                <a:gd name="T43" fmla="*/ 192 h 283"/>
                <a:gd name="T44" fmla="*/ 137 w 287"/>
                <a:gd name="T45" fmla="*/ 174 h 283"/>
                <a:gd name="T46" fmla="*/ 119 w 287"/>
                <a:gd name="T47" fmla="*/ 162 h 283"/>
                <a:gd name="T48" fmla="*/ 84 w 287"/>
                <a:gd name="T49" fmla="*/ 168 h 283"/>
                <a:gd name="T50" fmla="*/ 84 w 287"/>
                <a:gd name="T51" fmla="*/ 162 h 283"/>
                <a:gd name="T52" fmla="*/ 72 w 287"/>
                <a:gd name="T53" fmla="*/ 156 h 283"/>
                <a:gd name="T54" fmla="*/ 78 w 287"/>
                <a:gd name="T55" fmla="*/ 144 h 283"/>
                <a:gd name="T56" fmla="*/ 54 w 287"/>
                <a:gd name="T57" fmla="*/ 114 h 283"/>
                <a:gd name="T58" fmla="*/ 36 w 287"/>
                <a:gd name="T59" fmla="*/ 90 h 283"/>
                <a:gd name="T60" fmla="*/ 30 w 287"/>
                <a:gd name="T61" fmla="*/ 72 h 283"/>
                <a:gd name="T62" fmla="*/ 30 w 287"/>
                <a:gd name="T63" fmla="*/ 54 h 283"/>
                <a:gd name="T64" fmla="*/ 30 w 287"/>
                <a:gd name="T65" fmla="*/ 36 h 283"/>
                <a:gd name="T66" fmla="*/ 6 w 287"/>
                <a:gd name="T67" fmla="*/ 0 h 283"/>
                <a:gd name="T68" fmla="*/ 0 w 287"/>
                <a:gd name="T69" fmla="*/ 18 h 283"/>
                <a:gd name="T70" fmla="*/ 0 w 287"/>
                <a:gd name="T71" fmla="*/ 42 h 283"/>
                <a:gd name="T72" fmla="*/ 0 w 287"/>
                <a:gd name="T73" fmla="*/ 90 h 283"/>
                <a:gd name="T74" fmla="*/ 6 w 287"/>
                <a:gd name="T75" fmla="*/ 108 h 283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287"/>
                <a:gd name="T115" fmla="*/ 0 h 283"/>
                <a:gd name="T116" fmla="*/ 287 w 287"/>
                <a:gd name="T117" fmla="*/ 283 h 283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287" h="283">
                  <a:moveTo>
                    <a:pt x="6" y="108"/>
                  </a:moveTo>
                  <a:lnTo>
                    <a:pt x="18" y="144"/>
                  </a:lnTo>
                  <a:lnTo>
                    <a:pt x="42" y="192"/>
                  </a:lnTo>
                  <a:lnTo>
                    <a:pt x="42" y="282"/>
                  </a:lnTo>
                  <a:lnTo>
                    <a:pt x="161" y="276"/>
                  </a:lnTo>
                  <a:lnTo>
                    <a:pt x="191" y="282"/>
                  </a:lnTo>
                  <a:lnTo>
                    <a:pt x="197" y="276"/>
                  </a:lnTo>
                  <a:lnTo>
                    <a:pt x="215" y="270"/>
                  </a:lnTo>
                  <a:lnTo>
                    <a:pt x="232" y="270"/>
                  </a:lnTo>
                  <a:lnTo>
                    <a:pt x="250" y="270"/>
                  </a:lnTo>
                  <a:lnTo>
                    <a:pt x="268" y="264"/>
                  </a:lnTo>
                  <a:lnTo>
                    <a:pt x="274" y="264"/>
                  </a:lnTo>
                  <a:lnTo>
                    <a:pt x="286" y="258"/>
                  </a:lnTo>
                  <a:lnTo>
                    <a:pt x="268" y="258"/>
                  </a:lnTo>
                  <a:lnTo>
                    <a:pt x="262" y="240"/>
                  </a:lnTo>
                  <a:lnTo>
                    <a:pt x="262" y="222"/>
                  </a:lnTo>
                  <a:lnTo>
                    <a:pt x="268" y="210"/>
                  </a:lnTo>
                  <a:lnTo>
                    <a:pt x="274" y="204"/>
                  </a:lnTo>
                  <a:lnTo>
                    <a:pt x="173" y="186"/>
                  </a:lnTo>
                  <a:lnTo>
                    <a:pt x="161" y="186"/>
                  </a:lnTo>
                  <a:lnTo>
                    <a:pt x="149" y="192"/>
                  </a:lnTo>
                  <a:lnTo>
                    <a:pt x="137" y="174"/>
                  </a:lnTo>
                  <a:lnTo>
                    <a:pt x="119" y="162"/>
                  </a:lnTo>
                  <a:lnTo>
                    <a:pt x="84" y="168"/>
                  </a:lnTo>
                  <a:lnTo>
                    <a:pt x="84" y="162"/>
                  </a:lnTo>
                  <a:lnTo>
                    <a:pt x="72" y="156"/>
                  </a:lnTo>
                  <a:lnTo>
                    <a:pt x="78" y="144"/>
                  </a:lnTo>
                  <a:lnTo>
                    <a:pt x="54" y="114"/>
                  </a:lnTo>
                  <a:lnTo>
                    <a:pt x="36" y="90"/>
                  </a:lnTo>
                  <a:lnTo>
                    <a:pt x="30" y="72"/>
                  </a:lnTo>
                  <a:lnTo>
                    <a:pt x="30" y="54"/>
                  </a:lnTo>
                  <a:lnTo>
                    <a:pt x="30" y="36"/>
                  </a:lnTo>
                  <a:lnTo>
                    <a:pt x="6" y="0"/>
                  </a:lnTo>
                  <a:lnTo>
                    <a:pt x="0" y="18"/>
                  </a:lnTo>
                  <a:lnTo>
                    <a:pt x="0" y="42"/>
                  </a:lnTo>
                  <a:lnTo>
                    <a:pt x="0" y="90"/>
                  </a:lnTo>
                  <a:lnTo>
                    <a:pt x="6" y="10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1" name="Freeform 651"/>
            <p:cNvSpPr>
              <a:spLocks/>
            </p:cNvSpPr>
            <p:nvPr/>
          </p:nvSpPr>
          <p:spPr bwMode="auto">
            <a:xfrm>
              <a:off x="2962" y="2863"/>
              <a:ext cx="66" cy="120"/>
            </a:xfrm>
            <a:custGeom>
              <a:avLst/>
              <a:gdLst>
                <a:gd name="T0" fmla="*/ 65 w 66"/>
                <a:gd name="T1" fmla="*/ 119 h 120"/>
                <a:gd name="T2" fmla="*/ 0 w 66"/>
                <a:gd name="T3" fmla="*/ 113 h 120"/>
                <a:gd name="T4" fmla="*/ 12 w 66"/>
                <a:gd name="T5" fmla="*/ 77 h 120"/>
                <a:gd name="T6" fmla="*/ 18 w 66"/>
                <a:gd name="T7" fmla="*/ 47 h 120"/>
                <a:gd name="T8" fmla="*/ 18 w 66"/>
                <a:gd name="T9" fmla="*/ 6 h 120"/>
                <a:gd name="T10" fmla="*/ 12 w 66"/>
                <a:gd name="T11" fmla="*/ 0 h 12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6"/>
                <a:gd name="T19" fmla="*/ 0 h 120"/>
                <a:gd name="T20" fmla="*/ 66 w 66"/>
                <a:gd name="T21" fmla="*/ 120 h 12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6" h="120">
                  <a:moveTo>
                    <a:pt x="65" y="119"/>
                  </a:moveTo>
                  <a:lnTo>
                    <a:pt x="0" y="113"/>
                  </a:lnTo>
                  <a:lnTo>
                    <a:pt x="12" y="77"/>
                  </a:lnTo>
                  <a:lnTo>
                    <a:pt x="18" y="47"/>
                  </a:lnTo>
                  <a:lnTo>
                    <a:pt x="18" y="6"/>
                  </a:lnTo>
                  <a:lnTo>
                    <a:pt x="12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2" name="Freeform 652"/>
            <p:cNvSpPr>
              <a:spLocks/>
            </p:cNvSpPr>
            <p:nvPr/>
          </p:nvSpPr>
          <p:spPr bwMode="auto">
            <a:xfrm>
              <a:off x="2980" y="2851"/>
              <a:ext cx="1" cy="19"/>
            </a:xfrm>
            <a:custGeom>
              <a:avLst/>
              <a:gdLst>
                <a:gd name="T0" fmla="*/ 0 w 1"/>
                <a:gd name="T1" fmla="*/ 18 h 19"/>
                <a:gd name="T2" fmla="*/ 0 w 1"/>
                <a:gd name="T3" fmla="*/ 0 h 19"/>
                <a:gd name="T4" fmla="*/ 0 60000 65536"/>
                <a:gd name="T5" fmla="*/ 0 60000 65536"/>
                <a:gd name="T6" fmla="*/ 0 w 1"/>
                <a:gd name="T7" fmla="*/ 0 h 19"/>
                <a:gd name="T8" fmla="*/ 1 w 1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9">
                  <a:moveTo>
                    <a:pt x="0" y="18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3" name="Freeform 653"/>
            <p:cNvSpPr>
              <a:spLocks/>
            </p:cNvSpPr>
            <p:nvPr/>
          </p:nvSpPr>
          <p:spPr bwMode="auto">
            <a:xfrm>
              <a:off x="2944" y="2970"/>
              <a:ext cx="19" cy="13"/>
            </a:xfrm>
            <a:custGeom>
              <a:avLst/>
              <a:gdLst>
                <a:gd name="T0" fmla="*/ 12 w 19"/>
                <a:gd name="T1" fmla="*/ 0 h 13"/>
                <a:gd name="T2" fmla="*/ 18 w 19"/>
                <a:gd name="T3" fmla="*/ 6 h 13"/>
                <a:gd name="T4" fmla="*/ 0 w 19"/>
                <a:gd name="T5" fmla="*/ 12 h 13"/>
                <a:gd name="T6" fmla="*/ 0 60000 65536"/>
                <a:gd name="T7" fmla="*/ 0 60000 65536"/>
                <a:gd name="T8" fmla="*/ 0 60000 65536"/>
                <a:gd name="T9" fmla="*/ 0 w 19"/>
                <a:gd name="T10" fmla="*/ 0 h 13"/>
                <a:gd name="T11" fmla="*/ 19 w 19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" h="13">
                  <a:moveTo>
                    <a:pt x="12" y="0"/>
                  </a:moveTo>
                  <a:lnTo>
                    <a:pt x="18" y="6"/>
                  </a:lnTo>
                  <a:lnTo>
                    <a:pt x="0" y="1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4314" name="Group 654"/>
            <p:cNvGrpSpPr>
              <a:grpSpLocks/>
            </p:cNvGrpSpPr>
            <p:nvPr/>
          </p:nvGrpSpPr>
          <p:grpSpPr bwMode="auto">
            <a:xfrm>
              <a:off x="4015" y="3275"/>
              <a:ext cx="78" cy="85"/>
              <a:chOff x="4015" y="3275"/>
              <a:chExt cx="78" cy="85"/>
            </a:xfrm>
          </p:grpSpPr>
          <p:sp>
            <p:nvSpPr>
              <p:cNvPr id="94336" name="Freeform 655"/>
              <p:cNvSpPr>
                <a:spLocks/>
              </p:cNvSpPr>
              <p:nvPr/>
            </p:nvSpPr>
            <p:spPr bwMode="auto">
              <a:xfrm>
                <a:off x="4021" y="3329"/>
                <a:ext cx="72" cy="31"/>
              </a:xfrm>
              <a:custGeom>
                <a:avLst/>
                <a:gdLst>
                  <a:gd name="T0" fmla="*/ 0 w 72"/>
                  <a:gd name="T1" fmla="*/ 30 h 31"/>
                  <a:gd name="T2" fmla="*/ 0 w 72"/>
                  <a:gd name="T3" fmla="*/ 24 h 31"/>
                  <a:gd name="T4" fmla="*/ 6 w 72"/>
                  <a:gd name="T5" fmla="*/ 12 h 31"/>
                  <a:gd name="T6" fmla="*/ 24 w 72"/>
                  <a:gd name="T7" fmla="*/ 6 h 31"/>
                  <a:gd name="T8" fmla="*/ 53 w 72"/>
                  <a:gd name="T9" fmla="*/ 0 h 31"/>
                  <a:gd name="T10" fmla="*/ 71 w 72"/>
                  <a:gd name="T11" fmla="*/ 0 h 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72"/>
                  <a:gd name="T19" fmla="*/ 0 h 31"/>
                  <a:gd name="T20" fmla="*/ 72 w 72"/>
                  <a:gd name="T21" fmla="*/ 31 h 31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72" h="31">
                    <a:moveTo>
                      <a:pt x="0" y="30"/>
                    </a:moveTo>
                    <a:lnTo>
                      <a:pt x="0" y="24"/>
                    </a:lnTo>
                    <a:lnTo>
                      <a:pt x="6" y="12"/>
                    </a:lnTo>
                    <a:lnTo>
                      <a:pt x="24" y="6"/>
                    </a:lnTo>
                    <a:lnTo>
                      <a:pt x="53" y="0"/>
                    </a:lnTo>
                    <a:lnTo>
                      <a:pt x="71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4337" name="Freeform 656"/>
              <p:cNvSpPr>
                <a:spLocks/>
              </p:cNvSpPr>
              <p:nvPr/>
            </p:nvSpPr>
            <p:spPr bwMode="auto">
              <a:xfrm>
                <a:off x="4015" y="3275"/>
                <a:ext cx="48" cy="19"/>
              </a:xfrm>
              <a:custGeom>
                <a:avLst/>
                <a:gdLst>
                  <a:gd name="T0" fmla="*/ 0 w 48"/>
                  <a:gd name="T1" fmla="*/ 18 h 19"/>
                  <a:gd name="T2" fmla="*/ 12 w 48"/>
                  <a:gd name="T3" fmla="*/ 12 h 19"/>
                  <a:gd name="T4" fmla="*/ 36 w 48"/>
                  <a:gd name="T5" fmla="*/ 12 h 19"/>
                  <a:gd name="T6" fmla="*/ 47 w 48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8"/>
                  <a:gd name="T13" fmla="*/ 0 h 19"/>
                  <a:gd name="T14" fmla="*/ 48 w 48"/>
                  <a:gd name="T15" fmla="*/ 19 h 19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8" h="19">
                    <a:moveTo>
                      <a:pt x="0" y="18"/>
                    </a:moveTo>
                    <a:lnTo>
                      <a:pt x="12" y="12"/>
                    </a:lnTo>
                    <a:lnTo>
                      <a:pt x="36" y="12"/>
                    </a:lnTo>
                    <a:lnTo>
                      <a:pt x="47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4315" name="Freeform 657"/>
            <p:cNvSpPr>
              <a:spLocks/>
            </p:cNvSpPr>
            <p:nvPr/>
          </p:nvSpPr>
          <p:spPr bwMode="auto">
            <a:xfrm>
              <a:off x="3991" y="3293"/>
              <a:ext cx="102" cy="49"/>
            </a:xfrm>
            <a:custGeom>
              <a:avLst/>
              <a:gdLst>
                <a:gd name="T0" fmla="*/ 101 w 102"/>
                <a:gd name="T1" fmla="*/ 0 h 49"/>
                <a:gd name="T2" fmla="*/ 66 w 102"/>
                <a:gd name="T3" fmla="*/ 12 h 49"/>
                <a:gd name="T4" fmla="*/ 36 w 102"/>
                <a:gd name="T5" fmla="*/ 24 h 49"/>
                <a:gd name="T6" fmla="*/ 24 w 102"/>
                <a:gd name="T7" fmla="*/ 36 h 49"/>
                <a:gd name="T8" fmla="*/ 0 w 102"/>
                <a:gd name="T9" fmla="*/ 48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2"/>
                <a:gd name="T16" fmla="*/ 0 h 49"/>
                <a:gd name="T17" fmla="*/ 102 w 102"/>
                <a:gd name="T18" fmla="*/ 49 h 4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2" h="49">
                  <a:moveTo>
                    <a:pt x="101" y="0"/>
                  </a:moveTo>
                  <a:lnTo>
                    <a:pt x="66" y="12"/>
                  </a:lnTo>
                  <a:lnTo>
                    <a:pt x="36" y="24"/>
                  </a:lnTo>
                  <a:lnTo>
                    <a:pt x="24" y="36"/>
                  </a:lnTo>
                  <a:lnTo>
                    <a:pt x="0" y="48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6" name="Freeform 658"/>
            <p:cNvSpPr>
              <a:spLocks/>
            </p:cNvSpPr>
            <p:nvPr/>
          </p:nvSpPr>
          <p:spPr bwMode="auto">
            <a:xfrm>
              <a:off x="3777" y="2934"/>
              <a:ext cx="197" cy="157"/>
            </a:xfrm>
            <a:custGeom>
              <a:avLst/>
              <a:gdLst>
                <a:gd name="T0" fmla="*/ 0 w 197"/>
                <a:gd name="T1" fmla="*/ 156 h 157"/>
                <a:gd name="T2" fmla="*/ 59 w 197"/>
                <a:gd name="T3" fmla="*/ 144 h 157"/>
                <a:gd name="T4" fmla="*/ 65 w 197"/>
                <a:gd name="T5" fmla="*/ 144 h 157"/>
                <a:gd name="T6" fmla="*/ 77 w 197"/>
                <a:gd name="T7" fmla="*/ 138 h 157"/>
                <a:gd name="T8" fmla="*/ 131 w 197"/>
                <a:gd name="T9" fmla="*/ 132 h 157"/>
                <a:gd name="T10" fmla="*/ 178 w 197"/>
                <a:gd name="T11" fmla="*/ 114 h 157"/>
                <a:gd name="T12" fmla="*/ 184 w 197"/>
                <a:gd name="T13" fmla="*/ 72 h 157"/>
                <a:gd name="T14" fmla="*/ 196 w 197"/>
                <a:gd name="T15" fmla="*/ 30 h 157"/>
                <a:gd name="T16" fmla="*/ 196 w 197"/>
                <a:gd name="T17" fmla="*/ 0 h 1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97"/>
                <a:gd name="T28" fmla="*/ 0 h 157"/>
                <a:gd name="T29" fmla="*/ 197 w 197"/>
                <a:gd name="T30" fmla="*/ 157 h 15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97" h="157">
                  <a:moveTo>
                    <a:pt x="0" y="156"/>
                  </a:moveTo>
                  <a:lnTo>
                    <a:pt x="59" y="144"/>
                  </a:lnTo>
                  <a:lnTo>
                    <a:pt x="65" y="144"/>
                  </a:lnTo>
                  <a:lnTo>
                    <a:pt x="77" y="138"/>
                  </a:lnTo>
                  <a:lnTo>
                    <a:pt x="131" y="132"/>
                  </a:lnTo>
                  <a:lnTo>
                    <a:pt x="178" y="114"/>
                  </a:lnTo>
                  <a:lnTo>
                    <a:pt x="184" y="72"/>
                  </a:lnTo>
                  <a:lnTo>
                    <a:pt x="196" y="30"/>
                  </a:lnTo>
                  <a:lnTo>
                    <a:pt x="196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7" name="Freeform 659"/>
            <p:cNvSpPr>
              <a:spLocks/>
            </p:cNvSpPr>
            <p:nvPr/>
          </p:nvSpPr>
          <p:spPr bwMode="auto">
            <a:xfrm>
              <a:off x="3961" y="3048"/>
              <a:ext cx="13" cy="19"/>
            </a:xfrm>
            <a:custGeom>
              <a:avLst/>
              <a:gdLst>
                <a:gd name="T0" fmla="*/ 12 w 13"/>
                <a:gd name="T1" fmla="*/ 6 h 19"/>
                <a:gd name="T2" fmla="*/ 12 w 13"/>
                <a:gd name="T3" fmla="*/ 0 h 19"/>
                <a:gd name="T4" fmla="*/ 0 w 13"/>
                <a:gd name="T5" fmla="*/ 0 h 19"/>
                <a:gd name="T6" fmla="*/ 6 w 13"/>
                <a:gd name="T7" fmla="*/ 18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9"/>
                <a:gd name="T14" fmla="*/ 13 w 13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9">
                  <a:moveTo>
                    <a:pt x="12" y="6"/>
                  </a:moveTo>
                  <a:lnTo>
                    <a:pt x="12" y="0"/>
                  </a:lnTo>
                  <a:lnTo>
                    <a:pt x="0" y="0"/>
                  </a:lnTo>
                  <a:lnTo>
                    <a:pt x="6" y="18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8" name="Freeform 660"/>
            <p:cNvSpPr>
              <a:spLocks/>
            </p:cNvSpPr>
            <p:nvPr/>
          </p:nvSpPr>
          <p:spPr bwMode="auto">
            <a:xfrm>
              <a:off x="3860" y="3000"/>
              <a:ext cx="13" cy="73"/>
            </a:xfrm>
            <a:custGeom>
              <a:avLst/>
              <a:gdLst>
                <a:gd name="T0" fmla="*/ 12 w 13"/>
                <a:gd name="T1" fmla="*/ 0 h 73"/>
                <a:gd name="T2" fmla="*/ 0 w 13"/>
                <a:gd name="T3" fmla="*/ 72 h 73"/>
                <a:gd name="T4" fmla="*/ 0 60000 65536"/>
                <a:gd name="T5" fmla="*/ 0 60000 65536"/>
                <a:gd name="T6" fmla="*/ 0 w 13"/>
                <a:gd name="T7" fmla="*/ 0 h 73"/>
                <a:gd name="T8" fmla="*/ 13 w 13"/>
                <a:gd name="T9" fmla="*/ 73 h 73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73">
                  <a:moveTo>
                    <a:pt x="12" y="0"/>
                  </a:moveTo>
                  <a:lnTo>
                    <a:pt x="0" y="7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19" name="Freeform 661"/>
            <p:cNvSpPr>
              <a:spLocks/>
            </p:cNvSpPr>
            <p:nvPr/>
          </p:nvSpPr>
          <p:spPr bwMode="auto">
            <a:xfrm>
              <a:off x="3271" y="2540"/>
              <a:ext cx="7" cy="1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6 w 7"/>
                <a:gd name="T5" fmla="*/ 0 h 1"/>
                <a:gd name="T6" fmla="*/ 0 w 7"/>
                <a:gd name="T7" fmla="*/ 0 h 1"/>
                <a:gd name="T8" fmla="*/ 0 w 7"/>
                <a:gd name="T9" fmla="*/ 0 h 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"/>
                <a:gd name="T17" fmla="*/ 7 w 7"/>
                <a:gd name="T18" fmla="*/ 1 h 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0" name="Freeform 662"/>
            <p:cNvSpPr>
              <a:spLocks/>
            </p:cNvSpPr>
            <p:nvPr/>
          </p:nvSpPr>
          <p:spPr bwMode="auto">
            <a:xfrm>
              <a:off x="3307" y="2557"/>
              <a:ext cx="13" cy="7"/>
            </a:xfrm>
            <a:custGeom>
              <a:avLst/>
              <a:gdLst>
                <a:gd name="T0" fmla="*/ 0 w 13"/>
                <a:gd name="T1" fmla="*/ 6 h 7"/>
                <a:gd name="T2" fmla="*/ 12 w 13"/>
                <a:gd name="T3" fmla="*/ 0 h 7"/>
                <a:gd name="T4" fmla="*/ 0 60000 65536"/>
                <a:gd name="T5" fmla="*/ 0 60000 65536"/>
                <a:gd name="T6" fmla="*/ 0 w 13"/>
                <a:gd name="T7" fmla="*/ 0 h 7"/>
                <a:gd name="T8" fmla="*/ 13 w 13"/>
                <a:gd name="T9" fmla="*/ 7 h 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7">
                  <a:moveTo>
                    <a:pt x="0" y="6"/>
                  </a:moveTo>
                  <a:lnTo>
                    <a:pt x="12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1" name="Freeform 663"/>
            <p:cNvSpPr>
              <a:spLocks/>
            </p:cNvSpPr>
            <p:nvPr/>
          </p:nvSpPr>
          <p:spPr bwMode="auto">
            <a:xfrm>
              <a:off x="3349" y="2504"/>
              <a:ext cx="13" cy="13"/>
            </a:xfrm>
            <a:custGeom>
              <a:avLst/>
              <a:gdLst>
                <a:gd name="T0" fmla="*/ 12 w 13"/>
                <a:gd name="T1" fmla="*/ 0 h 13"/>
                <a:gd name="T2" fmla="*/ 12 w 13"/>
                <a:gd name="T3" fmla="*/ 6 h 13"/>
                <a:gd name="T4" fmla="*/ 6 w 13"/>
                <a:gd name="T5" fmla="*/ 12 h 13"/>
                <a:gd name="T6" fmla="*/ 0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"/>
                <a:gd name="T13" fmla="*/ 0 h 13"/>
                <a:gd name="T14" fmla="*/ 13 w 13"/>
                <a:gd name="T15" fmla="*/ 13 h 1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" h="13">
                  <a:moveTo>
                    <a:pt x="12" y="0"/>
                  </a:moveTo>
                  <a:lnTo>
                    <a:pt x="12" y="6"/>
                  </a:lnTo>
                  <a:lnTo>
                    <a:pt x="6" y="12"/>
                  </a:lnTo>
                  <a:lnTo>
                    <a:pt x="0" y="1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2" name="Freeform 664"/>
            <p:cNvSpPr>
              <a:spLocks/>
            </p:cNvSpPr>
            <p:nvPr/>
          </p:nvSpPr>
          <p:spPr bwMode="auto">
            <a:xfrm>
              <a:off x="3182" y="2731"/>
              <a:ext cx="120" cy="252"/>
            </a:xfrm>
            <a:custGeom>
              <a:avLst/>
              <a:gdLst>
                <a:gd name="T0" fmla="*/ 0 w 120"/>
                <a:gd name="T1" fmla="*/ 227 h 252"/>
                <a:gd name="T2" fmla="*/ 83 w 120"/>
                <a:gd name="T3" fmla="*/ 251 h 252"/>
                <a:gd name="T4" fmla="*/ 113 w 120"/>
                <a:gd name="T5" fmla="*/ 114 h 252"/>
                <a:gd name="T6" fmla="*/ 119 w 120"/>
                <a:gd name="T7" fmla="*/ 0 h 25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20"/>
                <a:gd name="T13" fmla="*/ 0 h 252"/>
                <a:gd name="T14" fmla="*/ 120 w 120"/>
                <a:gd name="T15" fmla="*/ 252 h 25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20" h="252">
                  <a:moveTo>
                    <a:pt x="0" y="227"/>
                  </a:moveTo>
                  <a:lnTo>
                    <a:pt x="83" y="251"/>
                  </a:lnTo>
                  <a:lnTo>
                    <a:pt x="113" y="114"/>
                  </a:lnTo>
                  <a:lnTo>
                    <a:pt x="119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3" name="Freeform 665"/>
            <p:cNvSpPr>
              <a:spLocks/>
            </p:cNvSpPr>
            <p:nvPr/>
          </p:nvSpPr>
          <p:spPr bwMode="auto">
            <a:xfrm>
              <a:off x="3295" y="2845"/>
              <a:ext cx="156" cy="144"/>
            </a:xfrm>
            <a:custGeom>
              <a:avLst/>
              <a:gdLst>
                <a:gd name="T0" fmla="*/ 0 w 156"/>
                <a:gd name="T1" fmla="*/ 0 h 144"/>
                <a:gd name="T2" fmla="*/ 0 w 156"/>
                <a:gd name="T3" fmla="*/ 137 h 144"/>
                <a:gd name="T4" fmla="*/ 66 w 156"/>
                <a:gd name="T5" fmla="*/ 143 h 144"/>
                <a:gd name="T6" fmla="*/ 131 w 156"/>
                <a:gd name="T7" fmla="*/ 131 h 144"/>
                <a:gd name="T8" fmla="*/ 155 w 156"/>
                <a:gd name="T9" fmla="*/ 125 h 1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6"/>
                <a:gd name="T16" fmla="*/ 0 h 144"/>
                <a:gd name="T17" fmla="*/ 156 w 156"/>
                <a:gd name="T18" fmla="*/ 144 h 1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6" h="144">
                  <a:moveTo>
                    <a:pt x="0" y="0"/>
                  </a:moveTo>
                  <a:lnTo>
                    <a:pt x="0" y="137"/>
                  </a:lnTo>
                  <a:lnTo>
                    <a:pt x="66" y="143"/>
                  </a:lnTo>
                  <a:lnTo>
                    <a:pt x="131" y="131"/>
                  </a:lnTo>
                  <a:lnTo>
                    <a:pt x="155" y="125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4" name="Freeform 666"/>
            <p:cNvSpPr>
              <a:spLocks/>
            </p:cNvSpPr>
            <p:nvPr/>
          </p:nvSpPr>
          <p:spPr bwMode="auto">
            <a:xfrm>
              <a:off x="3224" y="2779"/>
              <a:ext cx="30" cy="85"/>
            </a:xfrm>
            <a:custGeom>
              <a:avLst/>
              <a:gdLst>
                <a:gd name="T0" fmla="*/ 0 w 30"/>
                <a:gd name="T1" fmla="*/ 84 h 85"/>
                <a:gd name="T2" fmla="*/ 18 w 30"/>
                <a:gd name="T3" fmla="*/ 42 h 85"/>
                <a:gd name="T4" fmla="*/ 29 w 30"/>
                <a:gd name="T5" fmla="*/ 0 h 85"/>
                <a:gd name="T6" fmla="*/ 0 60000 65536"/>
                <a:gd name="T7" fmla="*/ 0 60000 65536"/>
                <a:gd name="T8" fmla="*/ 0 60000 65536"/>
                <a:gd name="T9" fmla="*/ 0 w 30"/>
                <a:gd name="T10" fmla="*/ 0 h 85"/>
                <a:gd name="T11" fmla="*/ 30 w 30"/>
                <a:gd name="T12" fmla="*/ 85 h 8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0" h="85">
                  <a:moveTo>
                    <a:pt x="0" y="84"/>
                  </a:moveTo>
                  <a:lnTo>
                    <a:pt x="18" y="42"/>
                  </a:lnTo>
                  <a:lnTo>
                    <a:pt x="29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5" name="Freeform 667"/>
            <p:cNvSpPr>
              <a:spLocks/>
            </p:cNvSpPr>
            <p:nvPr/>
          </p:nvSpPr>
          <p:spPr bwMode="auto">
            <a:xfrm>
              <a:off x="3313" y="2659"/>
              <a:ext cx="168" cy="133"/>
            </a:xfrm>
            <a:custGeom>
              <a:avLst/>
              <a:gdLst>
                <a:gd name="T0" fmla="*/ 0 w 168"/>
                <a:gd name="T1" fmla="*/ 60 h 133"/>
                <a:gd name="T2" fmla="*/ 36 w 168"/>
                <a:gd name="T3" fmla="*/ 96 h 133"/>
                <a:gd name="T4" fmla="*/ 71 w 168"/>
                <a:gd name="T5" fmla="*/ 132 h 133"/>
                <a:gd name="T6" fmla="*/ 89 w 168"/>
                <a:gd name="T7" fmla="*/ 132 h 133"/>
                <a:gd name="T8" fmla="*/ 113 w 168"/>
                <a:gd name="T9" fmla="*/ 120 h 133"/>
                <a:gd name="T10" fmla="*/ 143 w 168"/>
                <a:gd name="T11" fmla="*/ 60 h 133"/>
                <a:gd name="T12" fmla="*/ 167 w 168"/>
                <a:gd name="T13" fmla="*/ 0 h 1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68"/>
                <a:gd name="T22" fmla="*/ 0 h 133"/>
                <a:gd name="T23" fmla="*/ 168 w 168"/>
                <a:gd name="T24" fmla="*/ 133 h 13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68" h="133">
                  <a:moveTo>
                    <a:pt x="0" y="60"/>
                  </a:moveTo>
                  <a:lnTo>
                    <a:pt x="36" y="96"/>
                  </a:lnTo>
                  <a:lnTo>
                    <a:pt x="71" y="132"/>
                  </a:lnTo>
                  <a:lnTo>
                    <a:pt x="89" y="132"/>
                  </a:lnTo>
                  <a:lnTo>
                    <a:pt x="113" y="120"/>
                  </a:lnTo>
                  <a:lnTo>
                    <a:pt x="143" y="60"/>
                  </a:lnTo>
                  <a:lnTo>
                    <a:pt x="167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6" name="Freeform 668"/>
            <p:cNvSpPr>
              <a:spLocks/>
            </p:cNvSpPr>
            <p:nvPr/>
          </p:nvSpPr>
          <p:spPr bwMode="auto">
            <a:xfrm>
              <a:off x="3325" y="2599"/>
              <a:ext cx="108" cy="115"/>
            </a:xfrm>
            <a:custGeom>
              <a:avLst/>
              <a:gdLst>
                <a:gd name="T0" fmla="*/ 0 w 108"/>
                <a:gd name="T1" fmla="*/ 42 h 115"/>
                <a:gd name="T2" fmla="*/ 36 w 108"/>
                <a:gd name="T3" fmla="*/ 84 h 115"/>
                <a:gd name="T4" fmla="*/ 59 w 108"/>
                <a:gd name="T5" fmla="*/ 114 h 115"/>
                <a:gd name="T6" fmla="*/ 77 w 108"/>
                <a:gd name="T7" fmla="*/ 60 h 115"/>
                <a:gd name="T8" fmla="*/ 107 w 108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8"/>
                <a:gd name="T16" fmla="*/ 0 h 115"/>
                <a:gd name="T17" fmla="*/ 108 w 108"/>
                <a:gd name="T18" fmla="*/ 115 h 1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8" h="115">
                  <a:moveTo>
                    <a:pt x="0" y="42"/>
                  </a:moveTo>
                  <a:lnTo>
                    <a:pt x="36" y="84"/>
                  </a:lnTo>
                  <a:lnTo>
                    <a:pt x="59" y="114"/>
                  </a:lnTo>
                  <a:lnTo>
                    <a:pt x="77" y="60"/>
                  </a:lnTo>
                  <a:lnTo>
                    <a:pt x="107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7" name="Freeform 669"/>
            <p:cNvSpPr>
              <a:spLocks/>
            </p:cNvSpPr>
            <p:nvPr/>
          </p:nvSpPr>
          <p:spPr bwMode="auto">
            <a:xfrm>
              <a:off x="3384" y="2713"/>
              <a:ext cx="13" cy="13"/>
            </a:xfrm>
            <a:custGeom>
              <a:avLst/>
              <a:gdLst>
                <a:gd name="T0" fmla="*/ 12 w 13"/>
                <a:gd name="T1" fmla="*/ 6 h 13"/>
                <a:gd name="T2" fmla="*/ 0 w 13"/>
                <a:gd name="T3" fmla="*/ 0 h 13"/>
                <a:gd name="T4" fmla="*/ 0 w 13"/>
                <a:gd name="T5" fmla="*/ 12 h 13"/>
                <a:gd name="T6" fmla="*/ 0 60000 65536"/>
                <a:gd name="T7" fmla="*/ 0 60000 65536"/>
                <a:gd name="T8" fmla="*/ 0 60000 65536"/>
                <a:gd name="T9" fmla="*/ 0 w 13"/>
                <a:gd name="T10" fmla="*/ 0 h 13"/>
                <a:gd name="T11" fmla="*/ 13 w 13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3">
                  <a:moveTo>
                    <a:pt x="12" y="6"/>
                  </a:moveTo>
                  <a:lnTo>
                    <a:pt x="0" y="0"/>
                  </a:lnTo>
                  <a:lnTo>
                    <a:pt x="0" y="1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8" name="Freeform 670"/>
            <p:cNvSpPr>
              <a:spLocks/>
            </p:cNvSpPr>
            <p:nvPr/>
          </p:nvSpPr>
          <p:spPr bwMode="auto">
            <a:xfrm>
              <a:off x="3331" y="2833"/>
              <a:ext cx="84" cy="19"/>
            </a:xfrm>
            <a:custGeom>
              <a:avLst/>
              <a:gdLst>
                <a:gd name="T0" fmla="*/ 0 w 84"/>
                <a:gd name="T1" fmla="*/ 0 h 19"/>
                <a:gd name="T2" fmla="*/ 36 w 84"/>
                <a:gd name="T3" fmla="*/ 18 h 19"/>
                <a:gd name="T4" fmla="*/ 83 w 84"/>
                <a:gd name="T5" fmla="*/ 12 h 19"/>
                <a:gd name="T6" fmla="*/ 0 60000 65536"/>
                <a:gd name="T7" fmla="*/ 0 60000 65536"/>
                <a:gd name="T8" fmla="*/ 0 60000 65536"/>
                <a:gd name="T9" fmla="*/ 0 w 84"/>
                <a:gd name="T10" fmla="*/ 0 h 19"/>
                <a:gd name="T11" fmla="*/ 84 w 84"/>
                <a:gd name="T12" fmla="*/ 19 h 19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4" h="19">
                  <a:moveTo>
                    <a:pt x="0" y="0"/>
                  </a:moveTo>
                  <a:lnTo>
                    <a:pt x="36" y="18"/>
                  </a:lnTo>
                  <a:lnTo>
                    <a:pt x="83" y="12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29" name="Freeform 671"/>
            <p:cNvSpPr>
              <a:spLocks/>
            </p:cNvSpPr>
            <p:nvPr/>
          </p:nvSpPr>
          <p:spPr bwMode="auto">
            <a:xfrm>
              <a:off x="3242" y="2833"/>
              <a:ext cx="48" cy="7"/>
            </a:xfrm>
            <a:custGeom>
              <a:avLst/>
              <a:gdLst>
                <a:gd name="T0" fmla="*/ 0 w 48"/>
                <a:gd name="T1" fmla="*/ 0 h 7"/>
                <a:gd name="T2" fmla="*/ 11 w 48"/>
                <a:gd name="T3" fmla="*/ 6 h 7"/>
                <a:gd name="T4" fmla="*/ 47 w 48"/>
                <a:gd name="T5" fmla="*/ 6 h 7"/>
                <a:gd name="T6" fmla="*/ 0 60000 65536"/>
                <a:gd name="T7" fmla="*/ 0 60000 65536"/>
                <a:gd name="T8" fmla="*/ 0 60000 65536"/>
                <a:gd name="T9" fmla="*/ 0 w 48"/>
                <a:gd name="T10" fmla="*/ 0 h 7"/>
                <a:gd name="T11" fmla="*/ 48 w 48"/>
                <a:gd name="T12" fmla="*/ 7 h 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8" h="7">
                  <a:moveTo>
                    <a:pt x="0" y="0"/>
                  </a:moveTo>
                  <a:lnTo>
                    <a:pt x="11" y="6"/>
                  </a:lnTo>
                  <a:lnTo>
                    <a:pt x="47" y="6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0" name="Freeform 672"/>
            <p:cNvSpPr>
              <a:spLocks/>
            </p:cNvSpPr>
            <p:nvPr/>
          </p:nvSpPr>
          <p:spPr bwMode="auto">
            <a:xfrm>
              <a:off x="3384" y="2713"/>
              <a:ext cx="13" cy="19"/>
            </a:xfrm>
            <a:custGeom>
              <a:avLst/>
              <a:gdLst>
                <a:gd name="T0" fmla="*/ 0 w 13"/>
                <a:gd name="T1" fmla="*/ 0 h 19"/>
                <a:gd name="T2" fmla="*/ 12 w 13"/>
                <a:gd name="T3" fmla="*/ 18 h 19"/>
                <a:gd name="T4" fmla="*/ 0 60000 65536"/>
                <a:gd name="T5" fmla="*/ 0 60000 65536"/>
                <a:gd name="T6" fmla="*/ 0 w 13"/>
                <a:gd name="T7" fmla="*/ 0 h 19"/>
                <a:gd name="T8" fmla="*/ 13 w 13"/>
                <a:gd name="T9" fmla="*/ 19 h 19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3" h="19">
                  <a:moveTo>
                    <a:pt x="0" y="0"/>
                  </a:moveTo>
                  <a:lnTo>
                    <a:pt x="12" y="18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1" name="Freeform 673"/>
            <p:cNvSpPr>
              <a:spLocks/>
            </p:cNvSpPr>
            <p:nvPr/>
          </p:nvSpPr>
          <p:spPr bwMode="auto">
            <a:xfrm>
              <a:off x="3414" y="2581"/>
              <a:ext cx="13" cy="37"/>
            </a:xfrm>
            <a:custGeom>
              <a:avLst/>
              <a:gdLst>
                <a:gd name="T0" fmla="*/ 0 w 13"/>
                <a:gd name="T1" fmla="*/ 36 h 37"/>
                <a:gd name="T2" fmla="*/ 0 w 13"/>
                <a:gd name="T3" fmla="*/ 12 h 37"/>
                <a:gd name="T4" fmla="*/ 12 w 13"/>
                <a:gd name="T5" fmla="*/ 0 h 37"/>
                <a:gd name="T6" fmla="*/ 0 60000 65536"/>
                <a:gd name="T7" fmla="*/ 0 60000 65536"/>
                <a:gd name="T8" fmla="*/ 0 60000 65536"/>
                <a:gd name="T9" fmla="*/ 0 w 13"/>
                <a:gd name="T10" fmla="*/ 0 h 37"/>
                <a:gd name="T11" fmla="*/ 13 w 13"/>
                <a:gd name="T12" fmla="*/ 37 h 3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37">
                  <a:moveTo>
                    <a:pt x="0" y="36"/>
                  </a:moveTo>
                  <a:lnTo>
                    <a:pt x="0" y="12"/>
                  </a:lnTo>
                  <a:lnTo>
                    <a:pt x="12" y="0"/>
                  </a:lnTo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2" name="Freeform 674"/>
            <p:cNvSpPr>
              <a:spLocks/>
            </p:cNvSpPr>
            <p:nvPr/>
          </p:nvSpPr>
          <p:spPr bwMode="auto">
            <a:xfrm>
              <a:off x="3795" y="2605"/>
              <a:ext cx="191" cy="265"/>
            </a:xfrm>
            <a:custGeom>
              <a:avLst/>
              <a:gdLst>
                <a:gd name="T0" fmla="*/ 154 w 191"/>
                <a:gd name="T1" fmla="*/ 180 h 265"/>
                <a:gd name="T2" fmla="*/ 131 w 191"/>
                <a:gd name="T3" fmla="*/ 150 h 265"/>
                <a:gd name="T4" fmla="*/ 149 w 191"/>
                <a:gd name="T5" fmla="*/ 120 h 265"/>
                <a:gd name="T6" fmla="*/ 160 w 191"/>
                <a:gd name="T7" fmla="*/ 66 h 265"/>
                <a:gd name="T8" fmla="*/ 143 w 191"/>
                <a:gd name="T9" fmla="*/ 48 h 265"/>
                <a:gd name="T10" fmla="*/ 160 w 191"/>
                <a:gd name="T11" fmla="*/ 6 h 265"/>
                <a:gd name="T12" fmla="*/ 101 w 191"/>
                <a:gd name="T13" fmla="*/ 0 h 265"/>
                <a:gd name="T14" fmla="*/ 53 w 191"/>
                <a:gd name="T15" fmla="*/ 6 h 265"/>
                <a:gd name="T16" fmla="*/ 47 w 191"/>
                <a:gd name="T17" fmla="*/ 0 h 265"/>
                <a:gd name="T18" fmla="*/ 41 w 191"/>
                <a:gd name="T19" fmla="*/ 6 h 265"/>
                <a:gd name="T20" fmla="*/ 24 w 191"/>
                <a:gd name="T21" fmla="*/ 24 h 265"/>
                <a:gd name="T22" fmla="*/ 12 w 191"/>
                <a:gd name="T23" fmla="*/ 54 h 265"/>
                <a:gd name="T24" fmla="*/ 0 w 191"/>
                <a:gd name="T25" fmla="*/ 90 h 265"/>
                <a:gd name="T26" fmla="*/ 6 w 191"/>
                <a:gd name="T27" fmla="*/ 102 h 265"/>
                <a:gd name="T28" fmla="*/ 6 w 191"/>
                <a:gd name="T29" fmla="*/ 102 h 265"/>
                <a:gd name="T30" fmla="*/ 18 w 191"/>
                <a:gd name="T31" fmla="*/ 108 h 265"/>
                <a:gd name="T32" fmla="*/ 30 w 191"/>
                <a:gd name="T33" fmla="*/ 114 h 265"/>
                <a:gd name="T34" fmla="*/ 47 w 191"/>
                <a:gd name="T35" fmla="*/ 144 h 265"/>
                <a:gd name="T36" fmla="*/ 47 w 191"/>
                <a:gd name="T37" fmla="*/ 204 h 265"/>
                <a:gd name="T38" fmla="*/ 47 w 191"/>
                <a:gd name="T39" fmla="*/ 234 h 265"/>
                <a:gd name="T40" fmla="*/ 59 w 191"/>
                <a:gd name="T41" fmla="*/ 264 h 265"/>
                <a:gd name="T42" fmla="*/ 77 w 191"/>
                <a:gd name="T43" fmla="*/ 258 h 265"/>
                <a:gd name="T44" fmla="*/ 71 w 191"/>
                <a:gd name="T45" fmla="*/ 246 h 265"/>
                <a:gd name="T46" fmla="*/ 71 w 191"/>
                <a:gd name="T47" fmla="*/ 240 h 265"/>
                <a:gd name="T48" fmla="*/ 89 w 191"/>
                <a:gd name="T49" fmla="*/ 252 h 265"/>
                <a:gd name="T50" fmla="*/ 107 w 191"/>
                <a:gd name="T51" fmla="*/ 264 h 265"/>
                <a:gd name="T52" fmla="*/ 119 w 191"/>
                <a:gd name="T53" fmla="*/ 252 h 265"/>
                <a:gd name="T54" fmla="*/ 119 w 191"/>
                <a:gd name="T55" fmla="*/ 252 h 265"/>
                <a:gd name="T56" fmla="*/ 119 w 191"/>
                <a:gd name="T57" fmla="*/ 264 h 265"/>
                <a:gd name="T58" fmla="*/ 131 w 191"/>
                <a:gd name="T59" fmla="*/ 258 h 265"/>
                <a:gd name="T60" fmla="*/ 131 w 191"/>
                <a:gd name="T61" fmla="*/ 246 h 265"/>
                <a:gd name="T62" fmla="*/ 137 w 191"/>
                <a:gd name="T63" fmla="*/ 246 h 265"/>
                <a:gd name="T64" fmla="*/ 154 w 191"/>
                <a:gd name="T65" fmla="*/ 252 h 265"/>
                <a:gd name="T66" fmla="*/ 166 w 191"/>
                <a:gd name="T67" fmla="*/ 240 h 265"/>
                <a:gd name="T68" fmla="*/ 160 w 191"/>
                <a:gd name="T69" fmla="*/ 234 h 265"/>
                <a:gd name="T70" fmla="*/ 190 w 191"/>
                <a:gd name="T71" fmla="*/ 216 h 265"/>
                <a:gd name="T72" fmla="*/ 166 w 191"/>
                <a:gd name="T73" fmla="*/ 174 h 265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91"/>
                <a:gd name="T112" fmla="*/ 0 h 265"/>
                <a:gd name="T113" fmla="*/ 191 w 191"/>
                <a:gd name="T114" fmla="*/ 265 h 265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91" h="265">
                  <a:moveTo>
                    <a:pt x="166" y="174"/>
                  </a:moveTo>
                  <a:lnTo>
                    <a:pt x="154" y="180"/>
                  </a:lnTo>
                  <a:lnTo>
                    <a:pt x="143" y="174"/>
                  </a:lnTo>
                  <a:lnTo>
                    <a:pt x="131" y="150"/>
                  </a:lnTo>
                  <a:lnTo>
                    <a:pt x="131" y="138"/>
                  </a:lnTo>
                  <a:lnTo>
                    <a:pt x="149" y="120"/>
                  </a:lnTo>
                  <a:lnTo>
                    <a:pt x="154" y="72"/>
                  </a:lnTo>
                  <a:lnTo>
                    <a:pt x="160" y="66"/>
                  </a:lnTo>
                  <a:lnTo>
                    <a:pt x="154" y="66"/>
                  </a:lnTo>
                  <a:lnTo>
                    <a:pt x="143" y="48"/>
                  </a:lnTo>
                  <a:lnTo>
                    <a:pt x="143" y="24"/>
                  </a:lnTo>
                  <a:lnTo>
                    <a:pt x="160" y="6"/>
                  </a:lnTo>
                  <a:lnTo>
                    <a:pt x="143" y="0"/>
                  </a:lnTo>
                  <a:lnTo>
                    <a:pt x="101" y="0"/>
                  </a:lnTo>
                  <a:lnTo>
                    <a:pt x="65" y="0"/>
                  </a:lnTo>
                  <a:lnTo>
                    <a:pt x="53" y="6"/>
                  </a:lnTo>
                  <a:lnTo>
                    <a:pt x="47" y="12"/>
                  </a:lnTo>
                  <a:lnTo>
                    <a:pt x="47" y="0"/>
                  </a:lnTo>
                  <a:lnTo>
                    <a:pt x="41" y="6"/>
                  </a:lnTo>
                  <a:lnTo>
                    <a:pt x="35" y="6"/>
                  </a:lnTo>
                  <a:lnTo>
                    <a:pt x="24" y="24"/>
                  </a:lnTo>
                  <a:lnTo>
                    <a:pt x="24" y="42"/>
                  </a:lnTo>
                  <a:lnTo>
                    <a:pt x="12" y="54"/>
                  </a:lnTo>
                  <a:lnTo>
                    <a:pt x="0" y="72"/>
                  </a:lnTo>
                  <a:lnTo>
                    <a:pt x="0" y="90"/>
                  </a:lnTo>
                  <a:lnTo>
                    <a:pt x="0" y="78"/>
                  </a:lnTo>
                  <a:lnTo>
                    <a:pt x="6" y="102"/>
                  </a:lnTo>
                  <a:lnTo>
                    <a:pt x="6" y="108"/>
                  </a:lnTo>
                  <a:lnTo>
                    <a:pt x="6" y="102"/>
                  </a:lnTo>
                  <a:lnTo>
                    <a:pt x="12" y="96"/>
                  </a:lnTo>
                  <a:lnTo>
                    <a:pt x="18" y="108"/>
                  </a:lnTo>
                  <a:lnTo>
                    <a:pt x="30" y="114"/>
                  </a:lnTo>
                  <a:lnTo>
                    <a:pt x="47" y="120"/>
                  </a:lnTo>
                  <a:lnTo>
                    <a:pt x="47" y="144"/>
                  </a:lnTo>
                  <a:lnTo>
                    <a:pt x="47" y="192"/>
                  </a:lnTo>
                  <a:lnTo>
                    <a:pt x="47" y="204"/>
                  </a:lnTo>
                  <a:lnTo>
                    <a:pt x="47" y="216"/>
                  </a:lnTo>
                  <a:lnTo>
                    <a:pt x="47" y="234"/>
                  </a:lnTo>
                  <a:lnTo>
                    <a:pt x="47" y="252"/>
                  </a:lnTo>
                  <a:lnTo>
                    <a:pt x="59" y="264"/>
                  </a:lnTo>
                  <a:lnTo>
                    <a:pt x="71" y="264"/>
                  </a:lnTo>
                  <a:lnTo>
                    <a:pt x="77" y="258"/>
                  </a:lnTo>
                  <a:lnTo>
                    <a:pt x="71" y="252"/>
                  </a:lnTo>
                  <a:lnTo>
                    <a:pt x="71" y="246"/>
                  </a:lnTo>
                  <a:lnTo>
                    <a:pt x="71" y="240"/>
                  </a:lnTo>
                  <a:lnTo>
                    <a:pt x="77" y="246"/>
                  </a:lnTo>
                  <a:lnTo>
                    <a:pt x="89" y="252"/>
                  </a:lnTo>
                  <a:lnTo>
                    <a:pt x="95" y="258"/>
                  </a:lnTo>
                  <a:lnTo>
                    <a:pt x="107" y="264"/>
                  </a:lnTo>
                  <a:lnTo>
                    <a:pt x="119" y="258"/>
                  </a:lnTo>
                  <a:lnTo>
                    <a:pt x="119" y="252"/>
                  </a:lnTo>
                  <a:lnTo>
                    <a:pt x="119" y="246"/>
                  </a:lnTo>
                  <a:lnTo>
                    <a:pt x="119" y="252"/>
                  </a:lnTo>
                  <a:lnTo>
                    <a:pt x="119" y="258"/>
                  </a:lnTo>
                  <a:lnTo>
                    <a:pt x="119" y="264"/>
                  </a:lnTo>
                  <a:lnTo>
                    <a:pt x="125" y="264"/>
                  </a:lnTo>
                  <a:lnTo>
                    <a:pt x="131" y="258"/>
                  </a:lnTo>
                  <a:lnTo>
                    <a:pt x="131" y="252"/>
                  </a:lnTo>
                  <a:lnTo>
                    <a:pt x="131" y="246"/>
                  </a:lnTo>
                  <a:lnTo>
                    <a:pt x="131" y="240"/>
                  </a:lnTo>
                  <a:lnTo>
                    <a:pt x="137" y="246"/>
                  </a:lnTo>
                  <a:lnTo>
                    <a:pt x="137" y="258"/>
                  </a:lnTo>
                  <a:lnTo>
                    <a:pt x="154" y="252"/>
                  </a:lnTo>
                  <a:lnTo>
                    <a:pt x="166" y="240"/>
                  </a:lnTo>
                  <a:lnTo>
                    <a:pt x="160" y="234"/>
                  </a:lnTo>
                  <a:lnTo>
                    <a:pt x="172" y="228"/>
                  </a:lnTo>
                  <a:lnTo>
                    <a:pt x="190" y="216"/>
                  </a:lnTo>
                  <a:lnTo>
                    <a:pt x="166" y="17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3" name="Freeform 675"/>
            <p:cNvSpPr>
              <a:spLocks/>
            </p:cNvSpPr>
            <p:nvPr/>
          </p:nvSpPr>
          <p:spPr bwMode="auto">
            <a:xfrm>
              <a:off x="3027" y="2707"/>
              <a:ext cx="7" cy="13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12 h 13"/>
                <a:gd name="T4" fmla="*/ 6 w 7"/>
                <a:gd name="T5" fmla="*/ 12 h 13"/>
                <a:gd name="T6" fmla="*/ 0 60000 65536"/>
                <a:gd name="T7" fmla="*/ 0 60000 65536"/>
                <a:gd name="T8" fmla="*/ 0 60000 65536"/>
                <a:gd name="T9" fmla="*/ 0 w 7"/>
                <a:gd name="T10" fmla="*/ 0 h 13"/>
                <a:gd name="T11" fmla="*/ 7 w 7"/>
                <a:gd name="T12" fmla="*/ 13 h 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3">
                  <a:moveTo>
                    <a:pt x="0" y="0"/>
                  </a:moveTo>
                  <a:lnTo>
                    <a:pt x="0" y="12"/>
                  </a:lnTo>
                  <a:lnTo>
                    <a:pt x="6" y="12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4" name="Freeform 676"/>
            <p:cNvSpPr>
              <a:spLocks/>
            </p:cNvSpPr>
            <p:nvPr/>
          </p:nvSpPr>
          <p:spPr bwMode="auto">
            <a:xfrm>
              <a:off x="2754" y="2857"/>
              <a:ext cx="60" cy="96"/>
            </a:xfrm>
            <a:custGeom>
              <a:avLst/>
              <a:gdLst>
                <a:gd name="T0" fmla="*/ 18 w 60"/>
                <a:gd name="T1" fmla="*/ 0 h 96"/>
                <a:gd name="T2" fmla="*/ 24 w 60"/>
                <a:gd name="T3" fmla="*/ 6 h 96"/>
                <a:gd name="T4" fmla="*/ 0 w 60"/>
                <a:gd name="T5" fmla="*/ 35 h 96"/>
                <a:gd name="T6" fmla="*/ 6 w 60"/>
                <a:gd name="T7" fmla="*/ 41 h 96"/>
                <a:gd name="T8" fmla="*/ 24 w 60"/>
                <a:gd name="T9" fmla="*/ 95 h 96"/>
                <a:gd name="T10" fmla="*/ 53 w 60"/>
                <a:gd name="T11" fmla="*/ 59 h 96"/>
                <a:gd name="T12" fmla="*/ 59 w 60"/>
                <a:gd name="T13" fmla="*/ 41 h 96"/>
                <a:gd name="T14" fmla="*/ 47 w 60"/>
                <a:gd name="T15" fmla="*/ 35 h 96"/>
                <a:gd name="T16" fmla="*/ 18 w 60"/>
                <a:gd name="T17" fmla="*/ 0 h 96"/>
                <a:gd name="T18" fmla="*/ 18 w 60"/>
                <a:gd name="T19" fmla="*/ 0 h 9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0"/>
                <a:gd name="T31" fmla="*/ 0 h 96"/>
                <a:gd name="T32" fmla="*/ 60 w 60"/>
                <a:gd name="T33" fmla="*/ 96 h 9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0" h="96">
                  <a:moveTo>
                    <a:pt x="18" y="0"/>
                  </a:moveTo>
                  <a:lnTo>
                    <a:pt x="24" y="6"/>
                  </a:lnTo>
                  <a:lnTo>
                    <a:pt x="0" y="35"/>
                  </a:lnTo>
                  <a:lnTo>
                    <a:pt x="6" y="41"/>
                  </a:lnTo>
                  <a:lnTo>
                    <a:pt x="24" y="95"/>
                  </a:lnTo>
                  <a:lnTo>
                    <a:pt x="53" y="59"/>
                  </a:lnTo>
                  <a:lnTo>
                    <a:pt x="59" y="41"/>
                  </a:lnTo>
                  <a:lnTo>
                    <a:pt x="47" y="35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4335" name="Freeform 677"/>
            <p:cNvSpPr>
              <a:spLocks/>
            </p:cNvSpPr>
            <p:nvPr/>
          </p:nvSpPr>
          <p:spPr bwMode="auto">
            <a:xfrm>
              <a:off x="2754" y="2857"/>
              <a:ext cx="60" cy="96"/>
            </a:xfrm>
            <a:custGeom>
              <a:avLst/>
              <a:gdLst>
                <a:gd name="T0" fmla="*/ 18 w 60"/>
                <a:gd name="T1" fmla="*/ 0 h 96"/>
                <a:gd name="T2" fmla="*/ 24 w 60"/>
                <a:gd name="T3" fmla="*/ 6 h 96"/>
                <a:gd name="T4" fmla="*/ 0 w 60"/>
                <a:gd name="T5" fmla="*/ 35 h 96"/>
                <a:gd name="T6" fmla="*/ 6 w 60"/>
                <a:gd name="T7" fmla="*/ 41 h 96"/>
                <a:gd name="T8" fmla="*/ 24 w 60"/>
                <a:gd name="T9" fmla="*/ 95 h 96"/>
                <a:gd name="T10" fmla="*/ 53 w 60"/>
                <a:gd name="T11" fmla="*/ 59 h 96"/>
                <a:gd name="T12" fmla="*/ 59 w 60"/>
                <a:gd name="T13" fmla="*/ 41 h 96"/>
                <a:gd name="T14" fmla="*/ 47 w 60"/>
                <a:gd name="T15" fmla="*/ 35 h 96"/>
                <a:gd name="T16" fmla="*/ 18 w 60"/>
                <a:gd name="T17" fmla="*/ 0 h 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0"/>
                <a:gd name="T28" fmla="*/ 0 h 96"/>
                <a:gd name="T29" fmla="*/ 60 w 60"/>
                <a:gd name="T30" fmla="*/ 96 h 9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0" h="96">
                  <a:moveTo>
                    <a:pt x="18" y="0"/>
                  </a:moveTo>
                  <a:lnTo>
                    <a:pt x="24" y="6"/>
                  </a:lnTo>
                  <a:lnTo>
                    <a:pt x="0" y="35"/>
                  </a:lnTo>
                  <a:lnTo>
                    <a:pt x="6" y="41"/>
                  </a:lnTo>
                  <a:lnTo>
                    <a:pt x="24" y="95"/>
                  </a:lnTo>
                  <a:lnTo>
                    <a:pt x="53" y="59"/>
                  </a:lnTo>
                  <a:lnTo>
                    <a:pt x="59" y="41"/>
                  </a:lnTo>
                  <a:lnTo>
                    <a:pt x="47" y="35"/>
                  </a:ln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4210" name="矩形 12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233" name="Group 380"/>
          <p:cNvGrpSpPr>
            <a:grpSpLocks/>
          </p:cNvGrpSpPr>
          <p:nvPr/>
        </p:nvGrpSpPr>
        <p:grpSpPr bwMode="auto">
          <a:xfrm>
            <a:off x="179388" y="476250"/>
            <a:ext cx="8713787" cy="6192838"/>
            <a:chOff x="2504" y="2321"/>
            <a:chExt cx="1729" cy="1153"/>
          </a:xfrm>
        </p:grpSpPr>
        <p:sp>
          <p:nvSpPr>
            <p:cNvPr id="95235" name="Rectangle 381"/>
            <p:cNvSpPr>
              <a:spLocks noChangeArrowheads="1"/>
            </p:cNvSpPr>
            <p:nvPr/>
          </p:nvSpPr>
          <p:spPr bwMode="auto">
            <a:xfrm>
              <a:off x="2504" y="3083"/>
              <a:ext cx="37" cy="69"/>
            </a:xfrm>
            <a:prstGeom prst="rect">
              <a:avLst/>
            </a:prstGeom>
            <a:solidFill>
              <a:srgbClr val="777777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5236" name="Freeform 382"/>
            <p:cNvSpPr>
              <a:spLocks/>
            </p:cNvSpPr>
            <p:nvPr/>
          </p:nvSpPr>
          <p:spPr bwMode="auto">
            <a:xfrm>
              <a:off x="2505" y="2984"/>
              <a:ext cx="858" cy="107"/>
            </a:xfrm>
            <a:custGeom>
              <a:avLst/>
              <a:gdLst>
                <a:gd name="T0" fmla="*/ 0 w 858"/>
                <a:gd name="T1" fmla="*/ 65 h 107"/>
                <a:gd name="T2" fmla="*/ 0 w 858"/>
                <a:gd name="T3" fmla="*/ 106 h 107"/>
                <a:gd name="T4" fmla="*/ 857 w 858"/>
                <a:gd name="T5" fmla="*/ 34 h 107"/>
                <a:gd name="T6" fmla="*/ 823 w 858"/>
                <a:gd name="T7" fmla="*/ 0 h 107"/>
                <a:gd name="T8" fmla="*/ 0 w 858"/>
                <a:gd name="T9" fmla="*/ 65 h 1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858"/>
                <a:gd name="T16" fmla="*/ 0 h 107"/>
                <a:gd name="T17" fmla="*/ 858 w 858"/>
                <a:gd name="T18" fmla="*/ 107 h 10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858" h="107">
                  <a:moveTo>
                    <a:pt x="0" y="65"/>
                  </a:moveTo>
                  <a:lnTo>
                    <a:pt x="0" y="106"/>
                  </a:lnTo>
                  <a:lnTo>
                    <a:pt x="857" y="34"/>
                  </a:lnTo>
                  <a:lnTo>
                    <a:pt x="823" y="0"/>
                  </a:lnTo>
                  <a:lnTo>
                    <a:pt x="0" y="65"/>
                  </a:lnTo>
                  <a:close/>
                </a:path>
              </a:pathLst>
            </a:custGeom>
            <a:solidFill>
              <a:srgbClr val="888888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37" name="Freeform 383"/>
            <p:cNvSpPr>
              <a:spLocks/>
            </p:cNvSpPr>
            <p:nvPr/>
          </p:nvSpPr>
          <p:spPr bwMode="auto">
            <a:xfrm>
              <a:off x="2507" y="3011"/>
              <a:ext cx="972" cy="461"/>
            </a:xfrm>
            <a:custGeom>
              <a:avLst/>
              <a:gdLst>
                <a:gd name="T0" fmla="*/ 0 w 972"/>
                <a:gd name="T1" fmla="*/ 81 h 461"/>
                <a:gd name="T2" fmla="*/ 0 w 972"/>
                <a:gd name="T3" fmla="*/ 460 h 461"/>
                <a:gd name="T4" fmla="*/ 971 w 972"/>
                <a:gd name="T5" fmla="*/ 460 h 461"/>
                <a:gd name="T6" fmla="*/ 971 w 972"/>
                <a:gd name="T7" fmla="*/ 0 h 461"/>
                <a:gd name="T8" fmla="*/ 0 w 972"/>
                <a:gd name="T9" fmla="*/ 81 h 4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972"/>
                <a:gd name="T16" fmla="*/ 0 h 461"/>
                <a:gd name="T17" fmla="*/ 972 w 972"/>
                <a:gd name="T18" fmla="*/ 461 h 461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972" h="461">
                  <a:moveTo>
                    <a:pt x="0" y="81"/>
                  </a:moveTo>
                  <a:lnTo>
                    <a:pt x="0" y="460"/>
                  </a:lnTo>
                  <a:lnTo>
                    <a:pt x="971" y="460"/>
                  </a:lnTo>
                  <a:lnTo>
                    <a:pt x="971" y="0"/>
                  </a:lnTo>
                  <a:lnTo>
                    <a:pt x="0" y="81"/>
                  </a:lnTo>
                  <a:close/>
                </a:path>
              </a:pathLst>
            </a:custGeom>
            <a:solidFill>
              <a:srgbClr val="EEEEEE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38" name="Rectangle 384"/>
            <p:cNvSpPr>
              <a:spLocks noChangeArrowheads="1"/>
            </p:cNvSpPr>
            <p:nvPr/>
          </p:nvSpPr>
          <p:spPr bwMode="auto">
            <a:xfrm>
              <a:off x="3473" y="2726"/>
              <a:ext cx="38" cy="70"/>
            </a:xfrm>
            <a:prstGeom prst="rect">
              <a:avLst/>
            </a:prstGeom>
            <a:solidFill>
              <a:srgbClr val="222222"/>
            </a:solidFill>
            <a:ln w="6350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5239" name="Freeform 385"/>
            <p:cNvSpPr>
              <a:spLocks/>
            </p:cNvSpPr>
            <p:nvPr/>
          </p:nvSpPr>
          <p:spPr bwMode="auto">
            <a:xfrm>
              <a:off x="3044" y="2468"/>
              <a:ext cx="548" cy="461"/>
            </a:xfrm>
            <a:custGeom>
              <a:avLst/>
              <a:gdLst>
                <a:gd name="T0" fmla="*/ 203 w 548"/>
                <a:gd name="T1" fmla="*/ 10 h 461"/>
                <a:gd name="T2" fmla="*/ 189 w 548"/>
                <a:gd name="T3" fmla="*/ 20 h 461"/>
                <a:gd name="T4" fmla="*/ 162 w 548"/>
                <a:gd name="T5" fmla="*/ 33 h 461"/>
                <a:gd name="T6" fmla="*/ 132 w 548"/>
                <a:gd name="T7" fmla="*/ 49 h 461"/>
                <a:gd name="T8" fmla="*/ 113 w 548"/>
                <a:gd name="T9" fmla="*/ 60 h 461"/>
                <a:gd name="T10" fmla="*/ 89 w 548"/>
                <a:gd name="T11" fmla="*/ 80 h 461"/>
                <a:gd name="T12" fmla="*/ 66 w 548"/>
                <a:gd name="T13" fmla="*/ 105 h 461"/>
                <a:gd name="T14" fmla="*/ 37 w 548"/>
                <a:gd name="T15" fmla="*/ 126 h 461"/>
                <a:gd name="T16" fmla="*/ 31 w 548"/>
                <a:gd name="T17" fmla="*/ 176 h 461"/>
                <a:gd name="T18" fmla="*/ 25 w 548"/>
                <a:gd name="T19" fmla="*/ 225 h 461"/>
                <a:gd name="T20" fmla="*/ 11 w 548"/>
                <a:gd name="T21" fmla="*/ 319 h 461"/>
                <a:gd name="T22" fmla="*/ 0 w 548"/>
                <a:gd name="T23" fmla="*/ 371 h 461"/>
                <a:gd name="T24" fmla="*/ 7 w 548"/>
                <a:gd name="T25" fmla="*/ 425 h 461"/>
                <a:gd name="T26" fmla="*/ 19 w 548"/>
                <a:gd name="T27" fmla="*/ 447 h 461"/>
                <a:gd name="T28" fmla="*/ 39 w 548"/>
                <a:gd name="T29" fmla="*/ 458 h 461"/>
                <a:gd name="T30" fmla="*/ 54 w 548"/>
                <a:gd name="T31" fmla="*/ 460 h 461"/>
                <a:gd name="T32" fmla="*/ 91 w 548"/>
                <a:gd name="T33" fmla="*/ 439 h 461"/>
                <a:gd name="T34" fmla="*/ 109 w 548"/>
                <a:gd name="T35" fmla="*/ 435 h 461"/>
                <a:gd name="T36" fmla="*/ 132 w 548"/>
                <a:gd name="T37" fmla="*/ 443 h 461"/>
                <a:gd name="T38" fmla="*/ 134 w 548"/>
                <a:gd name="T39" fmla="*/ 431 h 461"/>
                <a:gd name="T40" fmla="*/ 105 w 548"/>
                <a:gd name="T41" fmla="*/ 408 h 461"/>
                <a:gd name="T42" fmla="*/ 142 w 548"/>
                <a:gd name="T43" fmla="*/ 408 h 461"/>
                <a:gd name="T44" fmla="*/ 158 w 548"/>
                <a:gd name="T45" fmla="*/ 400 h 461"/>
                <a:gd name="T46" fmla="*/ 171 w 548"/>
                <a:gd name="T47" fmla="*/ 404 h 461"/>
                <a:gd name="T48" fmla="*/ 199 w 548"/>
                <a:gd name="T49" fmla="*/ 387 h 461"/>
                <a:gd name="T50" fmla="*/ 211 w 548"/>
                <a:gd name="T51" fmla="*/ 383 h 461"/>
                <a:gd name="T52" fmla="*/ 232 w 548"/>
                <a:gd name="T53" fmla="*/ 381 h 461"/>
                <a:gd name="T54" fmla="*/ 248 w 548"/>
                <a:gd name="T55" fmla="*/ 356 h 461"/>
                <a:gd name="T56" fmla="*/ 279 w 548"/>
                <a:gd name="T57" fmla="*/ 358 h 461"/>
                <a:gd name="T58" fmla="*/ 295 w 548"/>
                <a:gd name="T59" fmla="*/ 358 h 461"/>
                <a:gd name="T60" fmla="*/ 320 w 548"/>
                <a:gd name="T61" fmla="*/ 333 h 461"/>
                <a:gd name="T62" fmla="*/ 330 w 548"/>
                <a:gd name="T63" fmla="*/ 221 h 461"/>
                <a:gd name="T64" fmla="*/ 349 w 548"/>
                <a:gd name="T65" fmla="*/ 178 h 461"/>
                <a:gd name="T66" fmla="*/ 375 w 548"/>
                <a:gd name="T67" fmla="*/ 145 h 461"/>
                <a:gd name="T68" fmla="*/ 420 w 548"/>
                <a:gd name="T69" fmla="*/ 140 h 461"/>
                <a:gd name="T70" fmla="*/ 539 w 548"/>
                <a:gd name="T71" fmla="*/ 107 h 461"/>
                <a:gd name="T72" fmla="*/ 547 w 548"/>
                <a:gd name="T73" fmla="*/ 89 h 461"/>
                <a:gd name="T74" fmla="*/ 547 w 548"/>
                <a:gd name="T75" fmla="*/ 74 h 461"/>
                <a:gd name="T76" fmla="*/ 543 w 548"/>
                <a:gd name="T77" fmla="*/ 68 h 461"/>
                <a:gd name="T78" fmla="*/ 529 w 548"/>
                <a:gd name="T79" fmla="*/ 47 h 461"/>
                <a:gd name="T80" fmla="*/ 517 w 548"/>
                <a:gd name="T81" fmla="*/ 35 h 461"/>
                <a:gd name="T82" fmla="*/ 486 w 548"/>
                <a:gd name="T83" fmla="*/ 20 h 461"/>
                <a:gd name="T84" fmla="*/ 461 w 548"/>
                <a:gd name="T85" fmla="*/ 14 h 461"/>
                <a:gd name="T86" fmla="*/ 451 w 548"/>
                <a:gd name="T87" fmla="*/ 10 h 461"/>
                <a:gd name="T88" fmla="*/ 400 w 548"/>
                <a:gd name="T89" fmla="*/ 10 h 461"/>
                <a:gd name="T90" fmla="*/ 369 w 548"/>
                <a:gd name="T91" fmla="*/ 10 h 461"/>
                <a:gd name="T92" fmla="*/ 353 w 548"/>
                <a:gd name="T93" fmla="*/ 0 h 461"/>
                <a:gd name="T94" fmla="*/ 203 w 548"/>
                <a:gd name="T95" fmla="*/ 10 h 461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548"/>
                <a:gd name="T145" fmla="*/ 0 h 461"/>
                <a:gd name="T146" fmla="*/ 548 w 548"/>
                <a:gd name="T147" fmla="*/ 461 h 461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548" h="461">
                  <a:moveTo>
                    <a:pt x="203" y="10"/>
                  </a:moveTo>
                  <a:lnTo>
                    <a:pt x="189" y="20"/>
                  </a:lnTo>
                  <a:lnTo>
                    <a:pt x="162" y="33"/>
                  </a:lnTo>
                  <a:lnTo>
                    <a:pt x="132" y="49"/>
                  </a:lnTo>
                  <a:lnTo>
                    <a:pt x="113" y="60"/>
                  </a:lnTo>
                  <a:lnTo>
                    <a:pt x="89" y="80"/>
                  </a:lnTo>
                  <a:lnTo>
                    <a:pt x="66" y="105"/>
                  </a:lnTo>
                  <a:lnTo>
                    <a:pt x="37" y="126"/>
                  </a:lnTo>
                  <a:lnTo>
                    <a:pt x="31" y="176"/>
                  </a:lnTo>
                  <a:lnTo>
                    <a:pt x="25" y="225"/>
                  </a:lnTo>
                  <a:lnTo>
                    <a:pt x="11" y="319"/>
                  </a:lnTo>
                  <a:lnTo>
                    <a:pt x="0" y="371"/>
                  </a:lnTo>
                  <a:lnTo>
                    <a:pt x="7" y="425"/>
                  </a:lnTo>
                  <a:lnTo>
                    <a:pt x="19" y="447"/>
                  </a:lnTo>
                  <a:lnTo>
                    <a:pt x="39" y="458"/>
                  </a:lnTo>
                  <a:lnTo>
                    <a:pt x="54" y="460"/>
                  </a:lnTo>
                  <a:lnTo>
                    <a:pt x="91" y="439"/>
                  </a:lnTo>
                  <a:lnTo>
                    <a:pt x="109" y="435"/>
                  </a:lnTo>
                  <a:lnTo>
                    <a:pt x="132" y="443"/>
                  </a:lnTo>
                  <a:lnTo>
                    <a:pt x="134" y="431"/>
                  </a:lnTo>
                  <a:lnTo>
                    <a:pt x="105" y="408"/>
                  </a:lnTo>
                  <a:lnTo>
                    <a:pt x="142" y="408"/>
                  </a:lnTo>
                  <a:lnTo>
                    <a:pt x="158" y="400"/>
                  </a:lnTo>
                  <a:lnTo>
                    <a:pt x="171" y="404"/>
                  </a:lnTo>
                  <a:lnTo>
                    <a:pt x="199" y="387"/>
                  </a:lnTo>
                  <a:lnTo>
                    <a:pt x="211" y="383"/>
                  </a:lnTo>
                  <a:lnTo>
                    <a:pt x="232" y="381"/>
                  </a:lnTo>
                  <a:lnTo>
                    <a:pt x="248" y="356"/>
                  </a:lnTo>
                  <a:lnTo>
                    <a:pt x="279" y="358"/>
                  </a:lnTo>
                  <a:lnTo>
                    <a:pt x="295" y="358"/>
                  </a:lnTo>
                  <a:lnTo>
                    <a:pt x="320" y="333"/>
                  </a:lnTo>
                  <a:lnTo>
                    <a:pt x="330" y="221"/>
                  </a:lnTo>
                  <a:lnTo>
                    <a:pt x="349" y="178"/>
                  </a:lnTo>
                  <a:lnTo>
                    <a:pt x="375" y="145"/>
                  </a:lnTo>
                  <a:lnTo>
                    <a:pt x="420" y="140"/>
                  </a:lnTo>
                  <a:lnTo>
                    <a:pt x="539" y="107"/>
                  </a:lnTo>
                  <a:lnTo>
                    <a:pt x="547" y="89"/>
                  </a:lnTo>
                  <a:lnTo>
                    <a:pt x="547" y="74"/>
                  </a:lnTo>
                  <a:lnTo>
                    <a:pt x="543" y="68"/>
                  </a:lnTo>
                  <a:lnTo>
                    <a:pt x="529" y="47"/>
                  </a:lnTo>
                  <a:lnTo>
                    <a:pt x="517" y="35"/>
                  </a:lnTo>
                  <a:lnTo>
                    <a:pt x="486" y="20"/>
                  </a:lnTo>
                  <a:lnTo>
                    <a:pt x="461" y="14"/>
                  </a:lnTo>
                  <a:lnTo>
                    <a:pt x="451" y="10"/>
                  </a:lnTo>
                  <a:lnTo>
                    <a:pt x="400" y="10"/>
                  </a:lnTo>
                  <a:lnTo>
                    <a:pt x="369" y="10"/>
                  </a:lnTo>
                  <a:lnTo>
                    <a:pt x="353" y="0"/>
                  </a:lnTo>
                  <a:lnTo>
                    <a:pt x="203" y="10"/>
                  </a:lnTo>
                  <a:close/>
                </a:path>
              </a:pathLst>
            </a:custGeom>
            <a:solidFill>
              <a:srgbClr val="000000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0" name="Freeform 386"/>
            <p:cNvSpPr>
              <a:spLocks/>
            </p:cNvSpPr>
            <p:nvPr/>
          </p:nvSpPr>
          <p:spPr bwMode="auto">
            <a:xfrm>
              <a:off x="3506" y="3061"/>
              <a:ext cx="726" cy="412"/>
            </a:xfrm>
            <a:custGeom>
              <a:avLst/>
              <a:gdLst>
                <a:gd name="T0" fmla="*/ 0 w 726"/>
                <a:gd name="T1" fmla="*/ 0 h 412"/>
                <a:gd name="T2" fmla="*/ 0 w 726"/>
                <a:gd name="T3" fmla="*/ 411 h 412"/>
                <a:gd name="T4" fmla="*/ 725 w 726"/>
                <a:gd name="T5" fmla="*/ 411 h 412"/>
                <a:gd name="T6" fmla="*/ 725 w 726"/>
                <a:gd name="T7" fmla="*/ 46 h 412"/>
                <a:gd name="T8" fmla="*/ 0 w 726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26"/>
                <a:gd name="T16" fmla="*/ 0 h 412"/>
                <a:gd name="T17" fmla="*/ 726 w 726"/>
                <a:gd name="T18" fmla="*/ 412 h 4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26" h="412">
                  <a:moveTo>
                    <a:pt x="0" y="0"/>
                  </a:moveTo>
                  <a:lnTo>
                    <a:pt x="0" y="411"/>
                  </a:lnTo>
                  <a:lnTo>
                    <a:pt x="725" y="411"/>
                  </a:lnTo>
                  <a:lnTo>
                    <a:pt x="725" y="4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1" name="Freeform 387"/>
            <p:cNvSpPr>
              <a:spLocks/>
            </p:cNvSpPr>
            <p:nvPr/>
          </p:nvSpPr>
          <p:spPr bwMode="auto">
            <a:xfrm>
              <a:off x="3242" y="2321"/>
              <a:ext cx="167" cy="169"/>
            </a:xfrm>
            <a:custGeom>
              <a:avLst/>
              <a:gdLst>
                <a:gd name="T0" fmla="*/ 153 w 167"/>
                <a:gd name="T1" fmla="*/ 112 h 169"/>
                <a:gd name="T2" fmla="*/ 166 w 167"/>
                <a:gd name="T3" fmla="*/ 81 h 169"/>
                <a:gd name="T4" fmla="*/ 147 w 167"/>
                <a:gd name="T5" fmla="*/ 37 h 169"/>
                <a:gd name="T6" fmla="*/ 74 w 167"/>
                <a:gd name="T7" fmla="*/ 0 h 169"/>
                <a:gd name="T8" fmla="*/ 49 w 167"/>
                <a:gd name="T9" fmla="*/ 6 h 169"/>
                <a:gd name="T10" fmla="*/ 31 w 167"/>
                <a:gd name="T11" fmla="*/ 12 h 169"/>
                <a:gd name="T12" fmla="*/ 0 w 167"/>
                <a:gd name="T13" fmla="*/ 75 h 169"/>
                <a:gd name="T14" fmla="*/ 0 w 167"/>
                <a:gd name="T15" fmla="*/ 106 h 169"/>
                <a:gd name="T16" fmla="*/ 6 w 167"/>
                <a:gd name="T17" fmla="*/ 124 h 169"/>
                <a:gd name="T18" fmla="*/ 6 w 167"/>
                <a:gd name="T19" fmla="*/ 155 h 169"/>
                <a:gd name="T20" fmla="*/ 18 w 167"/>
                <a:gd name="T21" fmla="*/ 168 h 169"/>
                <a:gd name="T22" fmla="*/ 18 w 167"/>
                <a:gd name="T23" fmla="*/ 137 h 169"/>
                <a:gd name="T24" fmla="*/ 18 w 167"/>
                <a:gd name="T25" fmla="*/ 131 h 169"/>
                <a:gd name="T26" fmla="*/ 18 w 167"/>
                <a:gd name="T27" fmla="*/ 106 h 169"/>
                <a:gd name="T28" fmla="*/ 18 w 167"/>
                <a:gd name="T29" fmla="*/ 106 h 169"/>
                <a:gd name="T30" fmla="*/ 43 w 167"/>
                <a:gd name="T31" fmla="*/ 124 h 169"/>
                <a:gd name="T32" fmla="*/ 49 w 167"/>
                <a:gd name="T33" fmla="*/ 131 h 169"/>
                <a:gd name="T34" fmla="*/ 49 w 167"/>
                <a:gd name="T35" fmla="*/ 112 h 169"/>
                <a:gd name="T36" fmla="*/ 55 w 167"/>
                <a:gd name="T37" fmla="*/ 100 h 169"/>
                <a:gd name="T38" fmla="*/ 61 w 167"/>
                <a:gd name="T39" fmla="*/ 87 h 169"/>
                <a:gd name="T40" fmla="*/ 92 w 167"/>
                <a:gd name="T41" fmla="*/ 93 h 169"/>
                <a:gd name="T42" fmla="*/ 98 w 167"/>
                <a:gd name="T43" fmla="*/ 93 h 169"/>
                <a:gd name="T44" fmla="*/ 80 w 167"/>
                <a:gd name="T45" fmla="*/ 106 h 169"/>
                <a:gd name="T46" fmla="*/ 86 w 167"/>
                <a:gd name="T47" fmla="*/ 106 h 169"/>
                <a:gd name="T48" fmla="*/ 129 w 167"/>
                <a:gd name="T49" fmla="*/ 87 h 169"/>
                <a:gd name="T50" fmla="*/ 117 w 167"/>
                <a:gd name="T51" fmla="*/ 106 h 169"/>
                <a:gd name="T52" fmla="*/ 104 w 167"/>
                <a:gd name="T53" fmla="*/ 112 h 169"/>
                <a:gd name="T54" fmla="*/ 117 w 167"/>
                <a:gd name="T55" fmla="*/ 112 h 169"/>
                <a:gd name="T56" fmla="*/ 135 w 167"/>
                <a:gd name="T57" fmla="*/ 87 h 169"/>
                <a:gd name="T58" fmla="*/ 141 w 167"/>
                <a:gd name="T59" fmla="*/ 100 h 169"/>
                <a:gd name="T60" fmla="*/ 135 w 167"/>
                <a:gd name="T61" fmla="*/ 106 h 169"/>
                <a:gd name="T62" fmla="*/ 147 w 167"/>
                <a:gd name="T63" fmla="*/ 106 h 169"/>
                <a:gd name="T64" fmla="*/ 153 w 167"/>
                <a:gd name="T65" fmla="*/ 106 h 169"/>
                <a:gd name="T66" fmla="*/ 153 w 167"/>
                <a:gd name="T67" fmla="*/ 112 h 16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67"/>
                <a:gd name="T103" fmla="*/ 0 h 169"/>
                <a:gd name="T104" fmla="*/ 167 w 167"/>
                <a:gd name="T105" fmla="*/ 169 h 169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67" h="169">
                  <a:moveTo>
                    <a:pt x="153" y="112"/>
                  </a:moveTo>
                  <a:lnTo>
                    <a:pt x="153" y="112"/>
                  </a:lnTo>
                  <a:lnTo>
                    <a:pt x="166" y="93"/>
                  </a:lnTo>
                  <a:lnTo>
                    <a:pt x="166" y="81"/>
                  </a:lnTo>
                  <a:lnTo>
                    <a:pt x="153" y="56"/>
                  </a:lnTo>
                  <a:lnTo>
                    <a:pt x="147" y="37"/>
                  </a:lnTo>
                  <a:lnTo>
                    <a:pt x="98" y="6"/>
                  </a:lnTo>
                  <a:lnTo>
                    <a:pt x="74" y="0"/>
                  </a:lnTo>
                  <a:lnTo>
                    <a:pt x="55" y="6"/>
                  </a:lnTo>
                  <a:lnTo>
                    <a:pt x="49" y="6"/>
                  </a:lnTo>
                  <a:lnTo>
                    <a:pt x="37" y="6"/>
                  </a:lnTo>
                  <a:lnTo>
                    <a:pt x="31" y="12"/>
                  </a:lnTo>
                  <a:lnTo>
                    <a:pt x="6" y="62"/>
                  </a:lnTo>
                  <a:lnTo>
                    <a:pt x="0" y="75"/>
                  </a:lnTo>
                  <a:lnTo>
                    <a:pt x="0" y="81"/>
                  </a:lnTo>
                  <a:lnTo>
                    <a:pt x="0" y="106"/>
                  </a:lnTo>
                  <a:lnTo>
                    <a:pt x="0" y="112"/>
                  </a:lnTo>
                  <a:lnTo>
                    <a:pt x="6" y="124"/>
                  </a:lnTo>
                  <a:lnTo>
                    <a:pt x="6" y="149"/>
                  </a:lnTo>
                  <a:lnTo>
                    <a:pt x="6" y="155"/>
                  </a:lnTo>
                  <a:lnTo>
                    <a:pt x="6" y="162"/>
                  </a:lnTo>
                  <a:lnTo>
                    <a:pt x="18" y="168"/>
                  </a:lnTo>
                  <a:lnTo>
                    <a:pt x="18" y="162"/>
                  </a:lnTo>
                  <a:lnTo>
                    <a:pt x="18" y="137"/>
                  </a:lnTo>
                  <a:lnTo>
                    <a:pt x="18" y="131"/>
                  </a:lnTo>
                  <a:lnTo>
                    <a:pt x="18" y="106"/>
                  </a:lnTo>
                  <a:lnTo>
                    <a:pt x="24" y="106"/>
                  </a:lnTo>
                  <a:lnTo>
                    <a:pt x="43" y="124"/>
                  </a:lnTo>
                  <a:lnTo>
                    <a:pt x="49" y="131"/>
                  </a:lnTo>
                  <a:lnTo>
                    <a:pt x="49" y="124"/>
                  </a:lnTo>
                  <a:lnTo>
                    <a:pt x="49" y="112"/>
                  </a:lnTo>
                  <a:lnTo>
                    <a:pt x="49" y="106"/>
                  </a:lnTo>
                  <a:lnTo>
                    <a:pt x="55" y="100"/>
                  </a:lnTo>
                  <a:lnTo>
                    <a:pt x="55" y="87"/>
                  </a:lnTo>
                  <a:lnTo>
                    <a:pt x="61" y="87"/>
                  </a:lnTo>
                  <a:lnTo>
                    <a:pt x="86" y="93"/>
                  </a:lnTo>
                  <a:lnTo>
                    <a:pt x="92" y="93"/>
                  </a:lnTo>
                  <a:lnTo>
                    <a:pt x="98" y="87"/>
                  </a:lnTo>
                  <a:lnTo>
                    <a:pt x="98" y="93"/>
                  </a:lnTo>
                  <a:lnTo>
                    <a:pt x="80" y="106"/>
                  </a:lnTo>
                  <a:lnTo>
                    <a:pt x="86" y="106"/>
                  </a:lnTo>
                  <a:lnTo>
                    <a:pt x="110" y="106"/>
                  </a:lnTo>
                  <a:lnTo>
                    <a:pt x="129" y="87"/>
                  </a:lnTo>
                  <a:lnTo>
                    <a:pt x="123" y="100"/>
                  </a:lnTo>
                  <a:lnTo>
                    <a:pt x="117" y="106"/>
                  </a:lnTo>
                  <a:lnTo>
                    <a:pt x="110" y="106"/>
                  </a:lnTo>
                  <a:lnTo>
                    <a:pt x="104" y="112"/>
                  </a:lnTo>
                  <a:lnTo>
                    <a:pt x="110" y="112"/>
                  </a:lnTo>
                  <a:lnTo>
                    <a:pt x="117" y="112"/>
                  </a:lnTo>
                  <a:lnTo>
                    <a:pt x="129" y="106"/>
                  </a:lnTo>
                  <a:lnTo>
                    <a:pt x="135" y="87"/>
                  </a:lnTo>
                  <a:lnTo>
                    <a:pt x="141" y="100"/>
                  </a:lnTo>
                  <a:lnTo>
                    <a:pt x="141" y="106"/>
                  </a:lnTo>
                  <a:lnTo>
                    <a:pt x="135" y="106"/>
                  </a:lnTo>
                  <a:lnTo>
                    <a:pt x="147" y="106"/>
                  </a:lnTo>
                  <a:lnTo>
                    <a:pt x="153" y="106"/>
                  </a:lnTo>
                  <a:lnTo>
                    <a:pt x="153" y="1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2" name="Freeform 388"/>
            <p:cNvSpPr>
              <a:spLocks/>
            </p:cNvSpPr>
            <p:nvPr/>
          </p:nvSpPr>
          <p:spPr bwMode="auto">
            <a:xfrm>
              <a:off x="3260" y="2408"/>
              <a:ext cx="136" cy="144"/>
            </a:xfrm>
            <a:custGeom>
              <a:avLst/>
              <a:gdLst>
                <a:gd name="T0" fmla="*/ 80 w 136"/>
                <a:gd name="T1" fmla="*/ 143 h 144"/>
                <a:gd name="T2" fmla="*/ 86 w 136"/>
                <a:gd name="T3" fmla="*/ 137 h 144"/>
                <a:gd name="T4" fmla="*/ 86 w 136"/>
                <a:gd name="T5" fmla="*/ 131 h 144"/>
                <a:gd name="T6" fmla="*/ 86 w 136"/>
                <a:gd name="T7" fmla="*/ 124 h 144"/>
                <a:gd name="T8" fmla="*/ 80 w 136"/>
                <a:gd name="T9" fmla="*/ 124 h 144"/>
                <a:gd name="T10" fmla="*/ 74 w 136"/>
                <a:gd name="T11" fmla="*/ 112 h 144"/>
                <a:gd name="T12" fmla="*/ 68 w 136"/>
                <a:gd name="T13" fmla="*/ 118 h 144"/>
                <a:gd name="T14" fmla="*/ 80 w 136"/>
                <a:gd name="T15" fmla="*/ 100 h 144"/>
                <a:gd name="T16" fmla="*/ 86 w 136"/>
                <a:gd name="T17" fmla="*/ 93 h 144"/>
                <a:gd name="T18" fmla="*/ 86 w 136"/>
                <a:gd name="T19" fmla="*/ 93 h 144"/>
                <a:gd name="T20" fmla="*/ 92 w 136"/>
                <a:gd name="T21" fmla="*/ 100 h 144"/>
                <a:gd name="T22" fmla="*/ 111 w 136"/>
                <a:gd name="T23" fmla="*/ 106 h 144"/>
                <a:gd name="T24" fmla="*/ 111 w 136"/>
                <a:gd name="T25" fmla="*/ 100 h 144"/>
                <a:gd name="T26" fmla="*/ 111 w 136"/>
                <a:gd name="T27" fmla="*/ 93 h 144"/>
                <a:gd name="T28" fmla="*/ 111 w 136"/>
                <a:gd name="T29" fmla="*/ 68 h 144"/>
                <a:gd name="T30" fmla="*/ 117 w 136"/>
                <a:gd name="T31" fmla="*/ 62 h 144"/>
                <a:gd name="T32" fmla="*/ 129 w 136"/>
                <a:gd name="T33" fmla="*/ 56 h 144"/>
                <a:gd name="T34" fmla="*/ 135 w 136"/>
                <a:gd name="T35" fmla="*/ 44 h 144"/>
                <a:gd name="T36" fmla="*/ 135 w 136"/>
                <a:gd name="T37" fmla="*/ 19 h 144"/>
                <a:gd name="T38" fmla="*/ 129 w 136"/>
                <a:gd name="T39" fmla="*/ 19 h 144"/>
                <a:gd name="T40" fmla="*/ 117 w 136"/>
                <a:gd name="T41" fmla="*/ 19 h 144"/>
                <a:gd name="T42" fmla="*/ 123 w 136"/>
                <a:gd name="T43" fmla="*/ 6 h 144"/>
                <a:gd name="T44" fmla="*/ 117 w 136"/>
                <a:gd name="T45" fmla="*/ 0 h 144"/>
                <a:gd name="T46" fmla="*/ 111 w 136"/>
                <a:gd name="T47" fmla="*/ 19 h 144"/>
                <a:gd name="T48" fmla="*/ 99 w 136"/>
                <a:gd name="T49" fmla="*/ 19 h 144"/>
                <a:gd name="T50" fmla="*/ 86 w 136"/>
                <a:gd name="T51" fmla="*/ 19 h 144"/>
                <a:gd name="T52" fmla="*/ 80 w 136"/>
                <a:gd name="T53" fmla="*/ 6 h 144"/>
                <a:gd name="T54" fmla="*/ 80 w 136"/>
                <a:gd name="T55" fmla="*/ 0 h 144"/>
                <a:gd name="T56" fmla="*/ 68 w 136"/>
                <a:gd name="T57" fmla="*/ 6 h 144"/>
                <a:gd name="T58" fmla="*/ 37 w 136"/>
                <a:gd name="T59" fmla="*/ 0 h 144"/>
                <a:gd name="T60" fmla="*/ 31 w 136"/>
                <a:gd name="T61" fmla="*/ 19 h 144"/>
                <a:gd name="T62" fmla="*/ 31 w 136"/>
                <a:gd name="T63" fmla="*/ 37 h 144"/>
                <a:gd name="T64" fmla="*/ 31 w 136"/>
                <a:gd name="T65" fmla="*/ 44 h 144"/>
                <a:gd name="T66" fmla="*/ 6 w 136"/>
                <a:gd name="T67" fmla="*/ 19 h 144"/>
                <a:gd name="T68" fmla="*/ 0 w 136"/>
                <a:gd name="T69" fmla="*/ 19 h 144"/>
                <a:gd name="T70" fmla="*/ 0 w 136"/>
                <a:gd name="T71" fmla="*/ 44 h 144"/>
                <a:gd name="T72" fmla="*/ 0 w 136"/>
                <a:gd name="T73" fmla="*/ 50 h 144"/>
                <a:gd name="T74" fmla="*/ 0 w 136"/>
                <a:gd name="T75" fmla="*/ 68 h 144"/>
                <a:gd name="T76" fmla="*/ 6 w 136"/>
                <a:gd name="T77" fmla="*/ 68 h 144"/>
                <a:gd name="T78" fmla="*/ 13 w 136"/>
                <a:gd name="T79" fmla="*/ 81 h 144"/>
                <a:gd name="T80" fmla="*/ 37 w 136"/>
                <a:gd name="T81" fmla="*/ 118 h 144"/>
                <a:gd name="T82" fmla="*/ 74 w 136"/>
                <a:gd name="T83" fmla="*/ 143 h 144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136"/>
                <a:gd name="T127" fmla="*/ 0 h 144"/>
                <a:gd name="T128" fmla="*/ 136 w 136"/>
                <a:gd name="T129" fmla="*/ 144 h 144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136" h="144">
                  <a:moveTo>
                    <a:pt x="74" y="143"/>
                  </a:moveTo>
                  <a:lnTo>
                    <a:pt x="80" y="143"/>
                  </a:lnTo>
                  <a:lnTo>
                    <a:pt x="86" y="137"/>
                  </a:lnTo>
                  <a:lnTo>
                    <a:pt x="86" y="131"/>
                  </a:lnTo>
                  <a:lnTo>
                    <a:pt x="86" y="124"/>
                  </a:lnTo>
                  <a:lnTo>
                    <a:pt x="80" y="124"/>
                  </a:lnTo>
                  <a:lnTo>
                    <a:pt x="86" y="118"/>
                  </a:lnTo>
                  <a:lnTo>
                    <a:pt x="74" y="112"/>
                  </a:lnTo>
                  <a:lnTo>
                    <a:pt x="68" y="118"/>
                  </a:lnTo>
                  <a:lnTo>
                    <a:pt x="74" y="112"/>
                  </a:lnTo>
                  <a:lnTo>
                    <a:pt x="80" y="100"/>
                  </a:lnTo>
                  <a:lnTo>
                    <a:pt x="86" y="93"/>
                  </a:lnTo>
                  <a:lnTo>
                    <a:pt x="92" y="100"/>
                  </a:lnTo>
                  <a:lnTo>
                    <a:pt x="99" y="100"/>
                  </a:lnTo>
                  <a:lnTo>
                    <a:pt x="111" y="106"/>
                  </a:lnTo>
                  <a:lnTo>
                    <a:pt x="111" y="100"/>
                  </a:lnTo>
                  <a:lnTo>
                    <a:pt x="111" y="93"/>
                  </a:lnTo>
                  <a:lnTo>
                    <a:pt x="111" y="81"/>
                  </a:lnTo>
                  <a:lnTo>
                    <a:pt x="111" y="68"/>
                  </a:lnTo>
                  <a:lnTo>
                    <a:pt x="117" y="62"/>
                  </a:lnTo>
                  <a:lnTo>
                    <a:pt x="123" y="62"/>
                  </a:lnTo>
                  <a:lnTo>
                    <a:pt x="129" y="56"/>
                  </a:lnTo>
                  <a:lnTo>
                    <a:pt x="135" y="50"/>
                  </a:lnTo>
                  <a:lnTo>
                    <a:pt x="135" y="44"/>
                  </a:lnTo>
                  <a:lnTo>
                    <a:pt x="135" y="25"/>
                  </a:lnTo>
                  <a:lnTo>
                    <a:pt x="135" y="19"/>
                  </a:lnTo>
                  <a:lnTo>
                    <a:pt x="129" y="19"/>
                  </a:lnTo>
                  <a:lnTo>
                    <a:pt x="117" y="19"/>
                  </a:lnTo>
                  <a:lnTo>
                    <a:pt x="123" y="19"/>
                  </a:lnTo>
                  <a:lnTo>
                    <a:pt x="123" y="6"/>
                  </a:lnTo>
                  <a:lnTo>
                    <a:pt x="117" y="0"/>
                  </a:lnTo>
                  <a:lnTo>
                    <a:pt x="117" y="6"/>
                  </a:lnTo>
                  <a:lnTo>
                    <a:pt x="111" y="19"/>
                  </a:lnTo>
                  <a:lnTo>
                    <a:pt x="86" y="25"/>
                  </a:lnTo>
                  <a:lnTo>
                    <a:pt x="99" y="19"/>
                  </a:lnTo>
                  <a:lnTo>
                    <a:pt x="111" y="0"/>
                  </a:lnTo>
                  <a:lnTo>
                    <a:pt x="86" y="19"/>
                  </a:lnTo>
                  <a:lnTo>
                    <a:pt x="62" y="19"/>
                  </a:lnTo>
                  <a:lnTo>
                    <a:pt x="80" y="6"/>
                  </a:lnTo>
                  <a:lnTo>
                    <a:pt x="80" y="0"/>
                  </a:lnTo>
                  <a:lnTo>
                    <a:pt x="74" y="6"/>
                  </a:lnTo>
                  <a:lnTo>
                    <a:pt x="68" y="6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7" y="13"/>
                  </a:lnTo>
                  <a:lnTo>
                    <a:pt x="31" y="19"/>
                  </a:lnTo>
                  <a:lnTo>
                    <a:pt x="31" y="25"/>
                  </a:lnTo>
                  <a:lnTo>
                    <a:pt x="31" y="37"/>
                  </a:lnTo>
                  <a:lnTo>
                    <a:pt x="31" y="44"/>
                  </a:lnTo>
                  <a:lnTo>
                    <a:pt x="25" y="37"/>
                  </a:lnTo>
                  <a:lnTo>
                    <a:pt x="6" y="19"/>
                  </a:lnTo>
                  <a:lnTo>
                    <a:pt x="0" y="19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0" y="68"/>
                  </a:lnTo>
                  <a:lnTo>
                    <a:pt x="6" y="68"/>
                  </a:lnTo>
                  <a:lnTo>
                    <a:pt x="13" y="68"/>
                  </a:lnTo>
                  <a:lnTo>
                    <a:pt x="13" y="81"/>
                  </a:lnTo>
                  <a:lnTo>
                    <a:pt x="13" y="93"/>
                  </a:lnTo>
                  <a:lnTo>
                    <a:pt x="37" y="118"/>
                  </a:lnTo>
                  <a:lnTo>
                    <a:pt x="68" y="137"/>
                  </a:lnTo>
                  <a:lnTo>
                    <a:pt x="74" y="14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3" name="Freeform 389"/>
            <p:cNvSpPr>
              <a:spLocks/>
            </p:cNvSpPr>
            <p:nvPr/>
          </p:nvSpPr>
          <p:spPr bwMode="auto">
            <a:xfrm>
              <a:off x="3371" y="2458"/>
              <a:ext cx="25" cy="44"/>
            </a:xfrm>
            <a:custGeom>
              <a:avLst/>
              <a:gdLst>
                <a:gd name="T0" fmla="*/ 0 w 25"/>
                <a:gd name="T1" fmla="*/ 43 h 44"/>
                <a:gd name="T2" fmla="*/ 6 w 25"/>
                <a:gd name="T3" fmla="*/ 43 h 44"/>
                <a:gd name="T4" fmla="*/ 12 w 25"/>
                <a:gd name="T5" fmla="*/ 31 h 44"/>
                <a:gd name="T6" fmla="*/ 18 w 25"/>
                <a:gd name="T7" fmla="*/ 18 h 44"/>
                <a:gd name="T8" fmla="*/ 18 w 25"/>
                <a:gd name="T9" fmla="*/ 18 h 44"/>
                <a:gd name="T10" fmla="*/ 24 w 25"/>
                <a:gd name="T11" fmla="*/ 12 h 44"/>
                <a:gd name="T12" fmla="*/ 24 w 25"/>
                <a:gd name="T13" fmla="*/ 6 h 44"/>
                <a:gd name="T14" fmla="*/ 24 w 25"/>
                <a:gd name="T15" fmla="*/ 0 h 44"/>
                <a:gd name="T16" fmla="*/ 18 w 25"/>
                <a:gd name="T17" fmla="*/ 0 h 44"/>
                <a:gd name="T18" fmla="*/ 18 w 25"/>
                <a:gd name="T19" fmla="*/ 6 h 44"/>
                <a:gd name="T20" fmla="*/ 6 w 25"/>
                <a:gd name="T21" fmla="*/ 12 h 44"/>
                <a:gd name="T22" fmla="*/ 0 w 25"/>
                <a:gd name="T23" fmla="*/ 18 h 44"/>
                <a:gd name="T24" fmla="*/ 0 w 25"/>
                <a:gd name="T25" fmla="*/ 18 h 44"/>
                <a:gd name="T26" fmla="*/ 0 w 25"/>
                <a:gd name="T27" fmla="*/ 31 h 44"/>
                <a:gd name="T28" fmla="*/ 0 w 25"/>
                <a:gd name="T29" fmla="*/ 43 h 44"/>
                <a:gd name="T30" fmla="*/ 0 w 25"/>
                <a:gd name="T31" fmla="*/ 43 h 4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5"/>
                <a:gd name="T49" fmla="*/ 0 h 44"/>
                <a:gd name="T50" fmla="*/ 25 w 25"/>
                <a:gd name="T51" fmla="*/ 44 h 4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5" h="44">
                  <a:moveTo>
                    <a:pt x="0" y="43"/>
                  </a:moveTo>
                  <a:lnTo>
                    <a:pt x="6" y="43"/>
                  </a:lnTo>
                  <a:lnTo>
                    <a:pt x="12" y="31"/>
                  </a:lnTo>
                  <a:lnTo>
                    <a:pt x="18" y="18"/>
                  </a:lnTo>
                  <a:lnTo>
                    <a:pt x="24" y="12"/>
                  </a:lnTo>
                  <a:lnTo>
                    <a:pt x="24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8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4" name="Freeform 390"/>
            <p:cNvSpPr>
              <a:spLocks/>
            </p:cNvSpPr>
            <p:nvPr/>
          </p:nvSpPr>
          <p:spPr bwMode="auto">
            <a:xfrm>
              <a:off x="3322" y="2470"/>
              <a:ext cx="50" cy="20"/>
            </a:xfrm>
            <a:custGeom>
              <a:avLst/>
              <a:gdLst>
                <a:gd name="T0" fmla="*/ 49 w 50"/>
                <a:gd name="T1" fmla="*/ 0 h 20"/>
                <a:gd name="T2" fmla="*/ 43 w 50"/>
                <a:gd name="T3" fmla="*/ 0 h 20"/>
                <a:gd name="T4" fmla="*/ 37 w 50"/>
                <a:gd name="T5" fmla="*/ 0 h 20"/>
                <a:gd name="T6" fmla="*/ 30 w 50"/>
                <a:gd name="T7" fmla="*/ 0 h 20"/>
                <a:gd name="T8" fmla="*/ 6 w 50"/>
                <a:gd name="T9" fmla="*/ 0 h 20"/>
                <a:gd name="T10" fmla="*/ 0 w 50"/>
                <a:gd name="T11" fmla="*/ 0 h 20"/>
                <a:gd name="T12" fmla="*/ 0 w 50"/>
                <a:gd name="T13" fmla="*/ 0 h 20"/>
                <a:gd name="T14" fmla="*/ 0 w 50"/>
                <a:gd name="T15" fmla="*/ 6 h 20"/>
                <a:gd name="T16" fmla="*/ 6 w 50"/>
                <a:gd name="T17" fmla="*/ 6 h 20"/>
                <a:gd name="T18" fmla="*/ 6 w 50"/>
                <a:gd name="T19" fmla="*/ 6 h 20"/>
                <a:gd name="T20" fmla="*/ 12 w 50"/>
                <a:gd name="T21" fmla="*/ 6 h 20"/>
                <a:gd name="T22" fmla="*/ 12 w 50"/>
                <a:gd name="T23" fmla="*/ 13 h 20"/>
                <a:gd name="T24" fmla="*/ 12 w 50"/>
                <a:gd name="T25" fmla="*/ 19 h 20"/>
                <a:gd name="T26" fmla="*/ 12 w 50"/>
                <a:gd name="T27" fmla="*/ 13 h 20"/>
                <a:gd name="T28" fmla="*/ 24 w 50"/>
                <a:gd name="T29" fmla="*/ 13 h 20"/>
                <a:gd name="T30" fmla="*/ 24 w 50"/>
                <a:gd name="T31" fmla="*/ 6 h 20"/>
                <a:gd name="T32" fmla="*/ 37 w 50"/>
                <a:gd name="T33" fmla="*/ 6 h 20"/>
                <a:gd name="T34" fmla="*/ 49 w 50"/>
                <a:gd name="T35" fmla="*/ 0 h 20"/>
                <a:gd name="T36" fmla="*/ 49 w 50"/>
                <a:gd name="T37" fmla="*/ 0 h 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0"/>
                <a:gd name="T58" fmla="*/ 0 h 20"/>
                <a:gd name="T59" fmla="*/ 50 w 50"/>
                <a:gd name="T60" fmla="*/ 20 h 2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0" h="20">
                  <a:moveTo>
                    <a:pt x="49" y="0"/>
                  </a:moveTo>
                  <a:lnTo>
                    <a:pt x="43" y="0"/>
                  </a:lnTo>
                  <a:lnTo>
                    <a:pt x="37" y="0"/>
                  </a:lnTo>
                  <a:lnTo>
                    <a:pt x="30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6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2" y="19"/>
                  </a:lnTo>
                  <a:lnTo>
                    <a:pt x="12" y="13"/>
                  </a:lnTo>
                  <a:lnTo>
                    <a:pt x="24" y="13"/>
                  </a:lnTo>
                  <a:lnTo>
                    <a:pt x="24" y="6"/>
                  </a:lnTo>
                  <a:lnTo>
                    <a:pt x="37" y="6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5" name="Freeform 391"/>
            <p:cNvSpPr>
              <a:spLocks/>
            </p:cNvSpPr>
            <p:nvPr/>
          </p:nvSpPr>
          <p:spPr bwMode="auto">
            <a:xfrm>
              <a:off x="3328" y="2508"/>
              <a:ext cx="44" cy="44"/>
            </a:xfrm>
            <a:custGeom>
              <a:avLst/>
              <a:gdLst>
                <a:gd name="T0" fmla="*/ 12 w 44"/>
                <a:gd name="T1" fmla="*/ 43 h 44"/>
                <a:gd name="T2" fmla="*/ 18 w 44"/>
                <a:gd name="T3" fmla="*/ 43 h 44"/>
                <a:gd name="T4" fmla="*/ 18 w 44"/>
                <a:gd name="T5" fmla="*/ 43 h 44"/>
                <a:gd name="T6" fmla="*/ 24 w 44"/>
                <a:gd name="T7" fmla="*/ 37 h 44"/>
                <a:gd name="T8" fmla="*/ 24 w 44"/>
                <a:gd name="T9" fmla="*/ 31 h 44"/>
                <a:gd name="T10" fmla="*/ 31 w 44"/>
                <a:gd name="T11" fmla="*/ 24 h 44"/>
                <a:gd name="T12" fmla="*/ 37 w 44"/>
                <a:gd name="T13" fmla="*/ 18 h 44"/>
                <a:gd name="T14" fmla="*/ 37 w 44"/>
                <a:gd name="T15" fmla="*/ 18 h 44"/>
                <a:gd name="T16" fmla="*/ 37 w 44"/>
                <a:gd name="T17" fmla="*/ 18 h 44"/>
                <a:gd name="T18" fmla="*/ 43 w 44"/>
                <a:gd name="T19" fmla="*/ 6 h 44"/>
                <a:gd name="T20" fmla="*/ 24 w 44"/>
                <a:gd name="T21" fmla="*/ 0 h 44"/>
                <a:gd name="T22" fmla="*/ 18 w 44"/>
                <a:gd name="T23" fmla="*/ 0 h 44"/>
                <a:gd name="T24" fmla="*/ 12 w 44"/>
                <a:gd name="T25" fmla="*/ 0 h 44"/>
                <a:gd name="T26" fmla="*/ 12 w 44"/>
                <a:gd name="T27" fmla="*/ 0 h 44"/>
                <a:gd name="T28" fmla="*/ 6 w 44"/>
                <a:gd name="T29" fmla="*/ 12 h 44"/>
                <a:gd name="T30" fmla="*/ 0 w 44"/>
                <a:gd name="T31" fmla="*/ 18 h 44"/>
                <a:gd name="T32" fmla="*/ 6 w 44"/>
                <a:gd name="T33" fmla="*/ 12 h 44"/>
                <a:gd name="T34" fmla="*/ 6 w 44"/>
                <a:gd name="T35" fmla="*/ 12 h 44"/>
                <a:gd name="T36" fmla="*/ 18 w 44"/>
                <a:gd name="T37" fmla="*/ 18 h 44"/>
                <a:gd name="T38" fmla="*/ 12 w 44"/>
                <a:gd name="T39" fmla="*/ 24 h 44"/>
                <a:gd name="T40" fmla="*/ 18 w 44"/>
                <a:gd name="T41" fmla="*/ 24 h 44"/>
                <a:gd name="T42" fmla="*/ 18 w 44"/>
                <a:gd name="T43" fmla="*/ 24 h 44"/>
                <a:gd name="T44" fmla="*/ 18 w 44"/>
                <a:gd name="T45" fmla="*/ 24 h 44"/>
                <a:gd name="T46" fmla="*/ 18 w 44"/>
                <a:gd name="T47" fmla="*/ 24 h 44"/>
                <a:gd name="T48" fmla="*/ 18 w 44"/>
                <a:gd name="T49" fmla="*/ 31 h 44"/>
                <a:gd name="T50" fmla="*/ 18 w 44"/>
                <a:gd name="T51" fmla="*/ 31 h 44"/>
                <a:gd name="T52" fmla="*/ 18 w 44"/>
                <a:gd name="T53" fmla="*/ 37 h 44"/>
                <a:gd name="T54" fmla="*/ 12 w 44"/>
                <a:gd name="T55" fmla="*/ 43 h 44"/>
                <a:gd name="T56" fmla="*/ 12 w 44"/>
                <a:gd name="T57" fmla="*/ 43 h 4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44"/>
                <a:gd name="T88" fmla="*/ 0 h 44"/>
                <a:gd name="T89" fmla="*/ 44 w 44"/>
                <a:gd name="T90" fmla="*/ 44 h 4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44" h="44">
                  <a:moveTo>
                    <a:pt x="12" y="43"/>
                  </a:moveTo>
                  <a:lnTo>
                    <a:pt x="18" y="43"/>
                  </a:lnTo>
                  <a:lnTo>
                    <a:pt x="24" y="37"/>
                  </a:lnTo>
                  <a:lnTo>
                    <a:pt x="24" y="31"/>
                  </a:lnTo>
                  <a:lnTo>
                    <a:pt x="31" y="24"/>
                  </a:lnTo>
                  <a:lnTo>
                    <a:pt x="37" y="18"/>
                  </a:lnTo>
                  <a:lnTo>
                    <a:pt x="43" y="6"/>
                  </a:lnTo>
                  <a:lnTo>
                    <a:pt x="24" y="0"/>
                  </a:lnTo>
                  <a:lnTo>
                    <a:pt x="18" y="0"/>
                  </a:lnTo>
                  <a:lnTo>
                    <a:pt x="12" y="0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6" y="12"/>
                  </a:lnTo>
                  <a:lnTo>
                    <a:pt x="18" y="18"/>
                  </a:lnTo>
                  <a:lnTo>
                    <a:pt x="12" y="24"/>
                  </a:lnTo>
                  <a:lnTo>
                    <a:pt x="18" y="24"/>
                  </a:lnTo>
                  <a:lnTo>
                    <a:pt x="18" y="31"/>
                  </a:lnTo>
                  <a:lnTo>
                    <a:pt x="18" y="37"/>
                  </a:lnTo>
                  <a:lnTo>
                    <a:pt x="12" y="4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6" name="Freeform 392"/>
            <p:cNvSpPr>
              <a:spLocks/>
            </p:cNvSpPr>
            <p:nvPr/>
          </p:nvSpPr>
          <p:spPr bwMode="auto">
            <a:xfrm>
              <a:off x="3340" y="2501"/>
              <a:ext cx="20" cy="8"/>
            </a:xfrm>
            <a:custGeom>
              <a:avLst/>
              <a:gdLst>
                <a:gd name="T0" fmla="*/ 0 w 20"/>
                <a:gd name="T1" fmla="*/ 7 h 8"/>
                <a:gd name="T2" fmla="*/ 6 w 20"/>
                <a:gd name="T3" fmla="*/ 7 h 8"/>
                <a:gd name="T4" fmla="*/ 19 w 20"/>
                <a:gd name="T5" fmla="*/ 7 h 8"/>
                <a:gd name="T6" fmla="*/ 12 w 20"/>
                <a:gd name="T7" fmla="*/ 7 h 8"/>
                <a:gd name="T8" fmla="*/ 6 w 20"/>
                <a:gd name="T9" fmla="*/ 0 h 8"/>
                <a:gd name="T10" fmla="*/ 0 w 20"/>
                <a:gd name="T11" fmla="*/ 7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0"/>
                <a:gd name="T19" fmla="*/ 0 h 8"/>
                <a:gd name="T20" fmla="*/ 20 w 20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0" h="8">
                  <a:moveTo>
                    <a:pt x="0" y="7"/>
                  </a:moveTo>
                  <a:lnTo>
                    <a:pt x="6" y="7"/>
                  </a:lnTo>
                  <a:lnTo>
                    <a:pt x="19" y="7"/>
                  </a:lnTo>
                  <a:lnTo>
                    <a:pt x="12" y="7"/>
                  </a:lnTo>
                  <a:lnTo>
                    <a:pt x="6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7" name="Freeform 393"/>
            <p:cNvSpPr>
              <a:spLocks/>
            </p:cNvSpPr>
            <p:nvPr/>
          </p:nvSpPr>
          <p:spPr bwMode="auto">
            <a:xfrm>
              <a:off x="3273" y="2445"/>
              <a:ext cx="1" cy="8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7 h 8"/>
                <a:gd name="T4" fmla="*/ 0 w 1"/>
                <a:gd name="T5" fmla="*/ 7 h 8"/>
                <a:gd name="T6" fmla="*/ 0 w 1"/>
                <a:gd name="T7" fmla="*/ 7 h 8"/>
                <a:gd name="T8" fmla="*/ 0 w 1"/>
                <a:gd name="T9" fmla="*/ 0 h 8"/>
                <a:gd name="T10" fmla="*/ 0 w 1"/>
                <a:gd name="T11" fmla="*/ 0 h 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8"/>
                <a:gd name="T20" fmla="*/ 1 w 1"/>
                <a:gd name="T21" fmla="*/ 8 h 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8">
                  <a:moveTo>
                    <a:pt x="0" y="0"/>
                  </a:move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8" name="Freeform 394"/>
            <p:cNvSpPr>
              <a:spLocks/>
            </p:cNvSpPr>
            <p:nvPr/>
          </p:nvSpPr>
          <p:spPr bwMode="auto">
            <a:xfrm>
              <a:off x="3260" y="2458"/>
              <a:ext cx="44" cy="100"/>
            </a:xfrm>
            <a:custGeom>
              <a:avLst/>
              <a:gdLst>
                <a:gd name="T0" fmla="*/ 0 w 44"/>
                <a:gd name="T1" fmla="*/ 0 h 100"/>
                <a:gd name="T2" fmla="*/ 0 w 44"/>
                <a:gd name="T3" fmla="*/ 25 h 100"/>
                <a:gd name="T4" fmla="*/ 0 w 44"/>
                <a:gd name="T5" fmla="*/ 31 h 100"/>
                <a:gd name="T6" fmla="*/ 0 w 44"/>
                <a:gd name="T7" fmla="*/ 37 h 100"/>
                <a:gd name="T8" fmla="*/ 0 w 44"/>
                <a:gd name="T9" fmla="*/ 50 h 100"/>
                <a:gd name="T10" fmla="*/ 6 w 44"/>
                <a:gd name="T11" fmla="*/ 68 h 100"/>
                <a:gd name="T12" fmla="*/ 31 w 44"/>
                <a:gd name="T13" fmla="*/ 87 h 100"/>
                <a:gd name="T14" fmla="*/ 37 w 44"/>
                <a:gd name="T15" fmla="*/ 93 h 100"/>
                <a:gd name="T16" fmla="*/ 43 w 44"/>
                <a:gd name="T17" fmla="*/ 99 h 100"/>
                <a:gd name="T18" fmla="*/ 37 w 44"/>
                <a:gd name="T19" fmla="*/ 93 h 100"/>
                <a:gd name="T20" fmla="*/ 37 w 44"/>
                <a:gd name="T21" fmla="*/ 81 h 100"/>
                <a:gd name="T22" fmla="*/ 31 w 44"/>
                <a:gd name="T23" fmla="*/ 62 h 100"/>
                <a:gd name="T24" fmla="*/ 13 w 44"/>
                <a:gd name="T25" fmla="*/ 43 h 100"/>
                <a:gd name="T26" fmla="*/ 13 w 44"/>
                <a:gd name="T27" fmla="*/ 31 h 100"/>
                <a:gd name="T28" fmla="*/ 13 w 44"/>
                <a:gd name="T29" fmla="*/ 18 h 100"/>
                <a:gd name="T30" fmla="*/ 6 w 44"/>
                <a:gd name="T31" fmla="*/ 18 h 100"/>
                <a:gd name="T32" fmla="*/ 6 w 44"/>
                <a:gd name="T33" fmla="*/ 18 h 100"/>
                <a:gd name="T34" fmla="*/ 0 w 44"/>
                <a:gd name="T35" fmla="*/ 18 h 100"/>
                <a:gd name="T36" fmla="*/ 0 w 44"/>
                <a:gd name="T37" fmla="*/ 0 h 100"/>
                <a:gd name="T38" fmla="*/ 0 w 44"/>
                <a:gd name="T39" fmla="*/ 0 h 10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44"/>
                <a:gd name="T61" fmla="*/ 0 h 100"/>
                <a:gd name="T62" fmla="*/ 44 w 44"/>
                <a:gd name="T63" fmla="*/ 100 h 100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44" h="100">
                  <a:moveTo>
                    <a:pt x="0" y="0"/>
                  </a:moveTo>
                  <a:lnTo>
                    <a:pt x="0" y="25"/>
                  </a:lnTo>
                  <a:lnTo>
                    <a:pt x="0" y="31"/>
                  </a:lnTo>
                  <a:lnTo>
                    <a:pt x="0" y="37"/>
                  </a:lnTo>
                  <a:lnTo>
                    <a:pt x="0" y="50"/>
                  </a:lnTo>
                  <a:lnTo>
                    <a:pt x="6" y="68"/>
                  </a:lnTo>
                  <a:lnTo>
                    <a:pt x="31" y="87"/>
                  </a:lnTo>
                  <a:lnTo>
                    <a:pt x="37" y="93"/>
                  </a:lnTo>
                  <a:lnTo>
                    <a:pt x="43" y="99"/>
                  </a:lnTo>
                  <a:lnTo>
                    <a:pt x="37" y="93"/>
                  </a:lnTo>
                  <a:lnTo>
                    <a:pt x="37" y="81"/>
                  </a:lnTo>
                  <a:lnTo>
                    <a:pt x="31" y="62"/>
                  </a:lnTo>
                  <a:lnTo>
                    <a:pt x="13" y="43"/>
                  </a:lnTo>
                  <a:lnTo>
                    <a:pt x="13" y="31"/>
                  </a:lnTo>
                  <a:lnTo>
                    <a:pt x="13" y="18"/>
                  </a:lnTo>
                  <a:lnTo>
                    <a:pt x="6" y="18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49" name="Freeform 395"/>
            <p:cNvSpPr>
              <a:spLocks/>
            </p:cNvSpPr>
            <p:nvPr/>
          </p:nvSpPr>
          <p:spPr bwMode="auto">
            <a:xfrm>
              <a:off x="3273" y="2501"/>
              <a:ext cx="62" cy="70"/>
            </a:xfrm>
            <a:custGeom>
              <a:avLst/>
              <a:gdLst>
                <a:gd name="T0" fmla="*/ 43 w 62"/>
                <a:gd name="T1" fmla="*/ 69 h 70"/>
                <a:gd name="T2" fmla="*/ 55 w 62"/>
                <a:gd name="T3" fmla="*/ 69 h 70"/>
                <a:gd name="T4" fmla="*/ 55 w 62"/>
                <a:gd name="T5" fmla="*/ 56 h 70"/>
                <a:gd name="T6" fmla="*/ 61 w 62"/>
                <a:gd name="T7" fmla="*/ 50 h 70"/>
                <a:gd name="T8" fmla="*/ 55 w 62"/>
                <a:gd name="T9" fmla="*/ 44 h 70"/>
                <a:gd name="T10" fmla="*/ 24 w 62"/>
                <a:gd name="T11" fmla="*/ 25 h 70"/>
                <a:gd name="T12" fmla="*/ 0 w 62"/>
                <a:gd name="T13" fmla="*/ 0 h 70"/>
                <a:gd name="T14" fmla="*/ 18 w 62"/>
                <a:gd name="T15" fmla="*/ 19 h 70"/>
                <a:gd name="T16" fmla="*/ 24 w 62"/>
                <a:gd name="T17" fmla="*/ 38 h 70"/>
                <a:gd name="T18" fmla="*/ 30 w 62"/>
                <a:gd name="T19" fmla="*/ 50 h 70"/>
                <a:gd name="T20" fmla="*/ 36 w 62"/>
                <a:gd name="T21" fmla="*/ 63 h 70"/>
                <a:gd name="T22" fmla="*/ 43 w 62"/>
                <a:gd name="T23" fmla="*/ 69 h 70"/>
                <a:gd name="T24" fmla="*/ 43 w 62"/>
                <a:gd name="T25" fmla="*/ 69 h 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2"/>
                <a:gd name="T40" fmla="*/ 0 h 70"/>
                <a:gd name="T41" fmla="*/ 62 w 62"/>
                <a:gd name="T42" fmla="*/ 70 h 7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2" h="70">
                  <a:moveTo>
                    <a:pt x="43" y="69"/>
                  </a:moveTo>
                  <a:lnTo>
                    <a:pt x="55" y="69"/>
                  </a:lnTo>
                  <a:lnTo>
                    <a:pt x="55" y="56"/>
                  </a:lnTo>
                  <a:lnTo>
                    <a:pt x="61" y="50"/>
                  </a:lnTo>
                  <a:lnTo>
                    <a:pt x="55" y="44"/>
                  </a:lnTo>
                  <a:lnTo>
                    <a:pt x="24" y="25"/>
                  </a:lnTo>
                  <a:lnTo>
                    <a:pt x="0" y="0"/>
                  </a:lnTo>
                  <a:lnTo>
                    <a:pt x="18" y="19"/>
                  </a:lnTo>
                  <a:lnTo>
                    <a:pt x="24" y="38"/>
                  </a:lnTo>
                  <a:lnTo>
                    <a:pt x="30" y="50"/>
                  </a:lnTo>
                  <a:lnTo>
                    <a:pt x="36" y="63"/>
                  </a:lnTo>
                  <a:lnTo>
                    <a:pt x="43" y="6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0" name="Freeform 396"/>
            <p:cNvSpPr>
              <a:spLocks/>
            </p:cNvSpPr>
            <p:nvPr/>
          </p:nvSpPr>
          <p:spPr bwMode="auto">
            <a:xfrm>
              <a:off x="3371" y="2526"/>
              <a:ext cx="173" cy="119"/>
            </a:xfrm>
            <a:custGeom>
              <a:avLst/>
              <a:gdLst>
                <a:gd name="T0" fmla="*/ 166 w 173"/>
                <a:gd name="T1" fmla="*/ 50 h 119"/>
                <a:gd name="T2" fmla="*/ 172 w 173"/>
                <a:gd name="T3" fmla="*/ 38 h 119"/>
                <a:gd name="T4" fmla="*/ 172 w 173"/>
                <a:gd name="T5" fmla="*/ 25 h 119"/>
                <a:gd name="T6" fmla="*/ 166 w 173"/>
                <a:gd name="T7" fmla="*/ 19 h 119"/>
                <a:gd name="T8" fmla="*/ 160 w 173"/>
                <a:gd name="T9" fmla="*/ 13 h 119"/>
                <a:gd name="T10" fmla="*/ 117 w 173"/>
                <a:gd name="T11" fmla="*/ 6 h 119"/>
                <a:gd name="T12" fmla="*/ 111 w 173"/>
                <a:gd name="T13" fmla="*/ 0 h 119"/>
                <a:gd name="T14" fmla="*/ 98 w 173"/>
                <a:gd name="T15" fmla="*/ 13 h 119"/>
                <a:gd name="T16" fmla="*/ 92 w 173"/>
                <a:gd name="T17" fmla="*/ 25 h 119"/>
                <a:gd name="T18" fmla="*/ 61 w 173"/>
                <a:gd name="T19" fmla="*/ 38 h 119"/>
                <a:gd name="T20" fmla="*/ 18 w 173"/>
                <a:gd name="T21" fmla="*/ 56 h 119"/>
                <a:gd name="T22" fmla="*/ 6 w 173"/>
                <a:gd name="T23" fmla="*/ 62 h 119"/>
                <a:gd name="T24" fmla="*/ 0 w 173"/>
                <a:gd name="T25" fmla="*/ 75 h 119"/>
                <a:gd name="T26" fmla="*/ 0 w 173"/>
                <a:gd name="T27" fmla="*/ 69 h 119"/>
                <a:gd name="T28" fmla="*/ 6 w 173"/>
                <a:gd name="T29" fmla="*/ 69 h 119"/>
                <a:gd name="T30" fmla="*/ 12 w 173"/>
                <a:gd name="T31" fmla="*/ 75 h 119"/>
                <a:gd name="T32" fmla="*/ 18 w 173"/>
                <a:gd name="T33" fmla="*/ 75 h 119"/>
                <a:gd name="T34" fmla="*/ 24 w 173"/>
                <a:gd name="T35" fmla="*/ 75 h 119"/>
                <a:gd name="T36" fmla="*/ 24 w 173"/>
                <a:gd name="T37" fmla="*/ 94 h 119"/>
                <a:gd name="T38" fmla="*/ 24 w 173"/>
                <a:gd name="T39" fmla="*/ 106 h 119"/>
                <a:gd name="T40" fmla="*/ 18 w 173"/>
                <a:gd name="T41" fmla="*/ 100 h 119"/>
                <a:gd name="T42" fmla="*/ 12 w 173"/>
                <a:gd name="T43" fmla="*/ 118 h 119"/>
                <a:gd name="T44" fmla="*/ 24 w 173"/>
                <a:gd name="T45" fmla="*/ 118 h 119"/>
                <a:gd name="T46" fmla="*/ 37 w 173"/>
                <a:gd name="T47" fmla="*/ 100 h 119"/>
                <a:gd name="T48" fmla="*/ 49 w 173"/>
                <a:gd name="T49" fmla="*/ 81 h 119"/>
                <a:gd name="T50" fmla="*/ 74 w 173"/>
                <a:gd name="T51" fmla="*/ 75 h 119"/>
                <a:gd name="T52" fmla="*/ 98 w 173"/>
                <a:gd name="T53" fmla="*/ 62 h 119"/>
                <a:gd name="T54" fmla="*/ 98 w 173"/>
                <a:gd name="T55" fmla="*/ 50 h 119"/>
                <a:gd name="T56" fmla="*/ 166 w 173"/>
                <a:gd name="T57" fmla="*/ 50 h 119"/>
                <a:gd name="T58" fmla="*/ 166 w 173"/>
                <a:gd name="T59" fmla="*/ 50 h 119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73"/>
                <a:gd name="T91" fmla="*/ 0 h 119"/>
                <a:gd name="T92" fmla="*/ 173 w 173"/>
                <a:gd name="T93" fmla="*/ 119 h 119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73" h="119">
                  <a:moveTo>
                    <a:pt x="166" y="50"/>
                  </a:moveTo>
                  <a:lnTo>
                    <a:pt x="172" y="38"/>
                  </a:lnTo>
                  <a:lnTo>
                    <a:pt x="172" y="25"/>
                  </a:lnTo>
                  <a:lnTo>
                    <a:pt x="166" y="19"/>
                  </a:lnTo>
                  <a:lnTo>
                    <a:pt x="160" y="13"/>
                  </a:lnTo>
                  <a:lnTo>
                    <a:pt x="117" y="6"/>
                  </a:lnTo>
                  <a:lnTo>
                    <a:pt x="111" y="0"/>
                  </a:lnTo>
                  <a:lnTo>
                    <a:pt x="98" y="13"/>
                  </a:lnTo>
                  <a:lnTo>
                    <a:pt x="92" y="25"/>
                  </a:lnTo>
                  <a:lnTo>
                    <a:pt x="61" y="38"/>
                  </a:lnTo>
                  <a:lnTo>
                    <a:pt x="18" y="56"/>
                  </a:lnTo>
                  <a:lnTo>
                    <a:pt x="6" y="62"/>
                  </a:lnTo>
                  <a:lnTo>
                    <a:pt x="0" y="75"/>
                  </a:lnTo>
                  <a:lnTo>
                    <a:pt x="0" y="69"/>
                  </a:lnTo>
                  <a:lnTo>
                    <a:pt x="6" y="69"/>
                  </a:lnTo>
                  <a:lnTo>
                    <a:pt x="12" y="75"/>
                  </a:lnTo>
                  <a:lnTo>
                    <a:pt x="18" y="75"/>
                  </a:lnTo>
                  <a:lnTo>
                    <a:pt x="24" y="75"/>
                  </a:lnTo>
                  <a:lnTo>
                    <a:pt x="24" y="94"/>
                  </a:lnTo>
                  <a:lnTo>
                    <a:pt x="24" y="106"/>
                  </a:lnTo>
                  <a:lnTo>
                    <a:pt x="18" y="100"/>
                  </a:lnTo>
                  <a:lnTo>
                    <a:pt x="12" y="118"/>
                  </a:lnTo>
                  <a:lnTo>
                    <a:pt x="24" y="118"/>
                  </a:lnTo>
                  <a:lnTo>
                    <a:pt x="37" y="100"/>
                  </a:lnTo>
                  <a:lnTo>
                    <a:pt x="49" y="81"/>
                  </a:lnTo>
                  <a:lnTo>
                    <a:pt x="74" y="75"/>
                  </a:lnTo>
                  <a:lnTo>
                    <a:pt x="98" y="62"/>
                  </a:lnTo>
                  <a:lnTo>
                    <a:pt x="98" y="50"/>
                  </a:lnTo>
                  <a:lnTo>
                    <a:pt x="166" y="5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1" name="Freeform 397"/>
            <p:cNvSpPr>
              <a:spLocks/>
            </p:cNvSpPr>
            <p:nvPr/>
          </p:nvSpPr>
          <p:spPr bwMode="auto">
            <a:xfrm>
              <a:off x="3334" y="2595"/>
              <a:ext cx="62" cy="82"/>
            </a:xfrm>
            <a:custGeom>
              <a:avLst/>
              <a:gdLst>
                <a:gd name="T0" fmla="*/ 61 w 62"/>
                <a:gd name="T1" fmla="*/ 49 h 82"/>
                <a:gd name="T2" fmla="*/ 49 w 62"/>
                <a:gd name="T3" fmla="*/ 49 h 82"/>
                <a:gd name="T4" fmla="*/ 55 w 62"/>
                <a:gd name="T5" fmla="*/ 31 h 82"/>
                <a:gd name="T6" fmla="*/ 61 w 62"/>
                <a:gd name="T7" fmla="*/ 37 h 82"/>
                <a:gd name="T8" fmla="*/ 61 w 62"/>
                <a:gd name="T9" fmla="*/ 25 h 82"/>
                <a:gd name="T10" fmla="*/ 61 w 62"/>
                <a:gd name="T11" fmla="*/ 6 h 82"/>
                <a:gd name="T12" fmla="*/ 61 w 62"/>
                <a:gd name="T13" fmla="*/ 6 h 82"/>
                <a:gd name="T14" fmla="*/ 55 w 62"/>
                <a:gd name="T15" fmla="*/ 6 h 82"/>
                <a:gd name="T16" fmla="*/ 43 w 62"/>
                <a:gd name="T17" fmla="*/ 0 h 82"/>
                <a:gd name="T18" fmla="*/ 37 w 62"/>
                <a:gd name="T19" fmla="*/ 0 h 82"/>
                <a:gd name="T20" fmla="*/ 37 w 62"/>
                <a:gd name="T21" fmla="*/ 6 h 82"/>
                <a:gd name="T22" fmla="*/ 37 w 62"/>
                <a:gd name="T23" fmla="*/ 6 h 82"/>
                <a:gd name="T24" fmla="*/ 6 w 62"/>
                <a:gd name="T25" fmla="*/ 37 h 82"/>
                <a:gd name="T26" fmla="*/ 0 w 62"/>
                <a:gd name="T27" fmla="*/ 74 h 82"/>
                <a:gd name="T28" fmla="*/ 0 w 62"/>
                <a:gd name="T29" fmla="*/ 81 h 82"/>
                <a:gd name="T30" fmla="*/ 6 w 62"/>
                <a:gd name="T31" fmla="*/ 74 h 82"/>
                <a:gd name="T32" fmla="*/ 12 w 62"/>
                <a:gd name="T33" fmla="*/ 68 h 82"/>
                <a:gd name="T34" fmla="*/ 12 w 62"/>
                <a:gd name="T35" fmla="*/ 43 h 82"/>
                <a:gd name="T36" fmla="*/ 12 w 62"/>
                <a:gd name="T37" fmla="*/ 37 h 82"/>
                <a:gd name="T38" fmla="*/ 18 w 62"/>
                <a:gd name="T39" fmla="*/ 31 h 82"/>
                <a:gd name="T40" fmla="*/ 12 w 62"/>
                <a:gd name="T41" fmla="*/ 37 h 82"/>
                <a:gd name="T42" fmla="*/ 12 w 62"/>
                <a:gd name="T43" fmla="*/ 43 h 82"/>
                <a:gd name="T44" fmla="*/ 18 w 62"/>
                <a:gd name="T45" fmla="*/ 68 h 82"/>
                <a:gd name="T46" fmla="*/ 31 w 62"/>
                <a:gd name="T47" fmla="*/ 74 h 82"/>
                <a:gd name="T48" fmla="*/ 31 w 62"/>
                <a:gd name="T49" fmla="*/ 81 h 82"/>
                <a:gd name="T50" fmla="*/ 25 w 62"/>
                <a:gd name="T51" fmla="*/ 62 h 82"/>
                <a:gd name="T52" fmla="*/ 25 w 62"/>
                <a:gd name="T53" fmla="*/ 49 h 82"/>
                <a:gd name="T54" fmla="*/ 31 w 62"/>
                <a:gd name="T55" fmla="*/ 62 h 82"/>
                <a:gd name="T56" fmla="*/ 37 w 62"/>
                <a:gd name="T57" fmla="*/ 62 h 82"/>
                <a:gd name="T58" fmla="*/ 37 w 62"/>
                <a:gd name="T59" fmla="*/ 62 h 82"/>
                <a:gd name="T60" fmla="*/ 37 w 62"/>
                <a:gd name="T61" fmla="*/ 56 h 82"/>
                <a:gd name="T62" fmla="*/ 37 w 62"/>
                <a:gd name="T63" fmla="*/ 49 h 82"/>
                <a:gd name="T64" fmla="*/ 37 w 62"/>
                <a:gd name="T65" fmla="*/ 49 h 82"/>
                <a:gd name="T66" fmla="*/ 37 w 62"/>
                <a:gd name="T67" fmla="*/ 56 h 82"/>
                <a:gd name="T68" fmla="*/ 37 w 62"/>
                <a:gd name="T69" fmla="*/ 56 h 82"/>
                <a:gd name="T70" fmla="*/ 37 w 62"/>
                <a:gd name="T71" fmla="*/ 68 h 82"/>
                <a:gd name="T72" fmla="*/ 37 w 62"/>
                <a:gd name="T73" fmla="*/ 74 h 82"/>
                <a:gd name="T74" fmla="*/ 37 w 62"/>
                <a:gd name="T75" fmla="*/ 74 h 82"/>
                <a:gd name="T76" fmla="*/ 37 w 62"/>
                <a:gd name="T77" fmla="*/ 81 h 82"/>
                <a:gd name="T78" fmla="*/ 55 w 62"/>
                <a:gd name="T79" fmla="*/ 74 h 82"/>
                <a:gd name="T80" fmla="*/ 49 w 62"/>
                <a:gd name="T81" fmla="*/ 62 h 82"/>
                <a:gd name="T82" fmla="*/ 55 w 62"/>
                <a:gd name="T83" fmla="*/ 62 h 82"/>
                <a:gd name="T84" fmla="*/ 55 w 62"/>
                <a:gd name="T85" fmla="*/ 56 h 82"/>
                <a:gd name="T86" fmla="*/ 61 w 62"/>
                <a:gd name="T87" fmla="*/ 49 h 82"/>
                <a:gd name="T88" fmla="*/ 61 w 62"/>
                <a:gd name="T89" fmla="*/ 49 h 82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62"/>
                <a:gd name="T136" fmla="*/ 0 h 82"/>
                <a:gd name="T137" fmla="*/ 62 w 62"/>
                <a:gd name="T138" fmla="*/ 82 h 82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62" h="82">
                  <a:moveTo>
                    <a:pt x="61" y="49"/>
                  </a:moveTo>
                  <a:lnTo>
                    <a:pt x="49" y="49"/>
                  </a:lnTo>
                  <a:lnTo>
                    <a:pt x="55" y="31"/>
                  </a:lnTo>
                  <a:lnTo>
                    <a:pt x="61" y="37"/>
                  </a:lnTo>
                  <a:lnTo>
                    <a:pt x="61" y="25"/>
                  </a:lnTo>
                  <a:lnTo>
                    <a:pt x="61" y="6"/>
                  </a:lnTo>
                  <a:lnTo>
                    <a:pt x="55" y="6"/>
                  </a:lnTo>
                  <a:lnTo>
                    <a:pt x="43" y="0"/>
                  </a:lnTo>
                  <a:lnTo>
                    <a:pt x="37" y="0"/>
                  </a:lnTo>
                  <a:lnTo>
                    <a:pt x="37" y="6"/>
                  </a:lnTo>
                  <a:lnTo>
                    <a:pt x="6" y="37"/>
                  </a:lnTo>
                  <a:lnTo>
                    <a:pt x="0" y="74"/>
                  </a:lnTo>
                  <a:lnTo>
                    <a:pt x="0" y="81"/>
                  </a:lnTo>
                  <a:lnTo>
                    <a:pt x="6" y="74"/>
                  </a:lnTo>
                  <a:lnTo>
                    <a:pt x="12" y="68"/>
                  </a:lnTo>
                  <a:lnTo>
                    <a:pt x="12" y="43"/>
                  </a:lnTo>
                  <a:lnTo>
                    <a:pt x="12" y="37"/>
                  </a:lnTo>
                  <a:lnTo>
                    <a:pt x="18" y="31"/>
                  </a:lnTo>
                  <a:lnTo>
                    <a:pt x="12" y="37"/>
                  </a:lnTo>
                  <a:lnTo>
                    <a:pt x="12" y="43"/>
                  </a:lnTo>
                  <a:lnTo>
                    <a:pt x="18" y="68"/>
                  </a:lnTo>
                  <a:lnTo>
                    <a:pt x="31" y="74"/>
                  </a:lnTo>
                  <a:lnTo>
                    <a:pt x="31" y="81"/>
                  </a:lnTo>
                  <a:lnTo>
                    <a:pt x="25" y="62"/>
                  </a:lnTo>
                  <a:lnTo>
                    <a:pt x="25" y="49"/>
                  </a:lnTo>
                  <a:lnTo>
                    <a:pt x="31" y="62"/>
                  </a:lnTo>
                  <a:lnTo>
                    <a:pt x="37" y="62"/>
                  </a:lnTo>
                  <a:lnTo>
                    <a:pt x="37" y="56"/>
                  </a:lnTo>
                  <a:lnTo>
                    <a:pt x="37" y="49"/>
                  </a:lnTo>
                  <a:lnTo>
                    <a:pt x="37" y="56"/>
                  </a:lnTo>
                  <a:lnTo>
                    <a:pt x="37" y="68"/>
                  </a:lnTo>
                  <a:lnTo>
                    <a:pt x="37" y="74"/>
                  </a:lnTo>
                  <a:lnTo>
                    <a:pt x="37" y="81"/>
                  </a:lnTo>
                  <a:lnTo>
                    <a:pt x="55" y="74"/>
                  </a:lnTo>
                  <a:lnTo>
                    <a:pt x="49" y="62"/>
                  </a:lnTo>
                  <a:lnTo>
                    <a:pt x="55" y="62"/>
                  </a:lnTo>
                  <a:lnTo>
                    <a:pt x="55" y="56"/>
                  </a:lnTo>
                  <a:lnTo>
                    <a:pt x="61" y="4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2" name="Freeform 398"/>
            <p:cNvSpPr>
              <a:spLocks/>
            </p:cNvSpPr>
            <p:nvPr/>
          </p:nvSpPr>
          <p:spPr bwMode="auto">
            <a:xfrm>
              <a:off x="3334" y="2626"/>
              <a:ext cx="75" cy="63"/>
            </a:xfrm>
            <a:custGeom>
              <a:avLst/>
              <a:gdLst>
                <a:gd name="T0" fmla="*/ 61 w 75"/>
                <a:gd name="T1" fmla="*/ 18 h 63"/>
                <a:gd name="T2" fmla="*/ 61 w 75"/>
                <a:gd name="T3" fmla="*/ 18 h 63"/>
                <a:gd name="T4" fmla="*/ 55 w 75"/>
                <a:gd name="T5" fmla="*/ 25 h 63"/>
                <a:gd name="T6" fmla="*/ 55 w 75"/>
                <a:gd name="T7" fmla="*/ 25 h 63"/>
                <a:gd name="T8" fmla="*/ 49 w 75"/>
                <a:gd name="T9" fmla="*/ 31 h 63"/>
                <a:gd name="T10" fmla="*/ 55 w 75"/>
                <a:gd name="T11" fmla="*/ 43 h 63"/>
                <a:gd name="T12" fmla="*/ 37 w 75"/>
                <a:gd name="T13" fmla="*/ 50 h 63"/>
                <a:gd name="T14" fmla="*/ 37 w 75"/>
                <a:gd name="T15" fmla="*/ 43 h 63"/>
                <a:gd name="T16" fmla="*/ 37 w 75"/>
                <a:gd name="T17" fmla="*/ 43 h 63"/>
                <a:gd name="T18" fmla="*/ 37 w 75"/>
                <a:gd name="T19" fmla="*/ 37 h 63"/>
                <a:gd name="T20" fmla="*/ 37 w 75"/>
                <a:gd name="T21" fmla="*/ 25 h 63"/>
                <a:gd name="T22" fmla="*/ 37 w 75"/>
                <a:gd name="T23" fmla="*/ 25 h 63"/>
                <a:gd name="T24" fmla="*/ 37 w 75"/>
                <a:gd name="T25" fmla="*/ 18 h 63"/>
                <a:gd name="T26" fmla="*/ 37 w 75"/>
                <a:gd name="T27" fmla="*/ 25 h 63"/>
                <a:gd name="T28" fmla="*/ 37 w 75"/>
                <a:gd name="T29" fmla="*/ 31 h 63"/>
                <a:gd name="T30" fmla="*/ 37 w 75"/>
                <a:gd name="T31" fmla="*/ 31 h 63"/>
                <a:gd name="T32" fmla="*/ 31 w 75"/>
                <a:gd name="T33" fmla="*/ 31 h 63"/>
                <a:gd name="T34" fmla="*/ 25 w 75"/>
                <a:gd name="T35" fmla="*/ 18 h 63"/>
                <a:gd name="T36" fmla="*/ 25 w 75"/>
                <a:gd name="T37" fmla="*/ 31 h 63"/>
                <a:gd name="T38" fmla="*/ 31 w 75"/>
                <a:gd name="T39" fmla="*/ 50 h 63"/>
                <a:gd name="T40" fmla="*/ 31 w 75"/>
                <a:gd name="T41" fmla="*/ 43 h 63"/>
                <a:gd name="T42" fmla="*/ 18 w 75"/>
                <a:gd name="T43" fmla="*/ 37 h 63"/>
                <a:gd name="T44" fmla="*/ 12 w 75"/>
                <a:gd name="T45" fmla="*/ 12 h 63"/>
                <a:gd name="T46" fmla="*/ 12 w 75"/>
                <a:gd name="T47" fmla="*/ 6 h 63"/>
                <a:gd name="T48" fmla="*/ 18 w 75"/>
                <a:gd name="T49" fmla="*/ 0 h 63"/>
                <a:gd name="T50" fmla="*/ 12 w 75"/>
                <a:gd name="T51" fmla="*/ 6 h 63"/>
                <a:gd name="T52" fmla="*/ 12 w 75"/>
                <a:gd name="T53" fmla="*/ 12 h 63"/>
                <a:gd name="T54" fmla="*/ 12 w 75"/>
                <a:gd name="T55" fmla="*/ 37 h 63"/>
                <a:gd name="T56" fmla="*/ 6 w 75"/>
                <a:gd name="T57" fmla="*/ 43 h 63"/>
                <a:gd name="T58" fmla="*/ 0 w 75"/>
                <a:gd name="T59" fmla="*/ 50 h 63"/>
                <a:gd name="T60" fmla="*/ 12 w 75"/>
                <a:gd name="T61" fmla="*/ 50 h 63"/>
                <a:gd name="T62" fmla="*/ 12 w 75"/>
                <a:gd name="T63" fmla="*/ 43 h 63"/>
                <a:gd name="T64" fmla="*/ 18 w 75"/>
                <a:gd name="T65" fmla="*/ 56 h 63"/>
                <a:gd name="T66" fmla="*/ 31 w 75"/>
                <a:gd name="T67" fmla="*/ 50 h 63"/>
                <a:gd name="T68" fmla="*/ 37 w 75"/>
                <a:gd name="T69" fmla="*/ 56 h 63"/>
                <a:gd name="T70" fmla="*/ 55 w 75"/>
                <a:gd name="T71" fmla="*/ 62 h 63"/>
                <a:gd name="T72" fmla="*/ 55 w 75"/>
                <a:gd name="T73" fmla="*/ 56 h 63"/>
                <a:gd name="T74" fmla="*/ 61 w 75"/>
                <a:gd name="T75" fmla="*/ 56 h 63"/>
                <a:gd name="T76" fmla="*/ 68 w 75"/>
                <a:gd name="T77" fmla="*/ 50 h 63"/>
                <a:gd name="T78" fmla="*/ 61 w 75"/>
                <a:gd name="T79" fmla="*/ 50 h 63"/>
                <a:gd name="T80" fmla="*/ 74 w 75"/>
                <a:gd name="T81" fmla="*/ 37 h 63"/>
                <a:gd name="T82" fmla="*/ 61 w 75"/>
                <a:gd name="T83" fmla="*/ 31 h 63"/>
                <a:gd name="T84" fmla="*/ 61 w 75"/>
                <a:gd name="T85" fmla="*/ 37 h 63"/>
                <a:gd name="T86" fmla="*/ 61 w 75"/>
                <a:gd name="T87" fmla="*/ 18 h 63"/>
                <a:gd name="T88" fmla="*/ 61 w 75"/>
                <a:gd name="T89" fmla="*/ 18 h 63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75"/>
                <a:gd name="T136" fmla="*/ 0 h 63"/>
                <a:gd name="T137" fmla="*/ 75 w 75"/>
                <a:gd name="T138" fmla="*/ 63 h 63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75" h="63">
                  <a:moveTo>
                    <a:pt x="61" y="18"/>
                  </a:moveTo>
                  <a:lnTo>
                    <a:pt x="61" y="18"/>
                  </a:lnTo>
                  <a:lnTo>
                    <a:pt x="55" y="25"/>
                  </a:lnTo>
                  <a:lnTo>
                    <a:pt x="49" y="31"/>
                  </a:lnTo>
                  <a:lnTo>
                    <a:pt x="55" y="43"/>
                  </a:lnTo>
                  <a:lnTo>
                    <a:pt x="37" y="50"/>
                  </a:lnTo>
                  <a:lnTo>
                    <a:pt x="37" y="43"/>
                  </a:lnTo>
                  <a:lnTo>
                    <a:pt x="37" y="37"/>
                  </a:lnTo>
                  <a:lnTo>
                    <a:pt x="37" y="25"/>
                  </a:lnTo>
                  <a:lnTo>
                    <a:pt x="37" y="18"/>
                  </a:lnTo>
                  <a:lnTo>
                    <a:pt x="37" y="25"/>
                  </a:lnTo>
                  <a:lnTo>
                    <a:pt x="37" y="31"/>
                  </a:lnTo>
                  <a:lnTo>
                    <a:pt x="31" y="31"/>
                  </a:lnTo>
                  <a:lnTo>
                    <a:pt x="25" y="18"/>
                  </a:lnTo>
                  <a:lnTo>
                    <a:pt x="25" y="31"/>
                  </a:lnTo>
                  <a:lnTo>
                    <a:pt x="31" y="50"/>
                  </a:lnTo>
                  <a:lnTo>
                    <a:pt x="31" y="43"/>
                  </a:lnTo>
                  <a:lnTo>
                    <a:pt x="18" y="37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18" y="0"/>
                  </a:lnTo>
                  <a:lnTo>
                    <a:pt x="12" y="6"/>
                  </a:lnTo>
                  <a:lnTo>
                    <a:pt x="12" y="12"/>
                  </a:lnTo>
                  <a:lnTo>
                    <a:pt x="12" y="37"/>
                  </a:lnTo>
                  <a:lnTo>
                    <a:pt x="6" y="43"/>
                  </a:lnTo>
                  <a:lnTo>
                    <a:pt x="0" y="50"/>
                  </a:lnTo>
                  <a:lnTo>
                    <a:pt x="12" y="50"/>
                  </a:lnTo>
                  <a:lnTo>
                    <a:pt x="12" y="43"/>
                  </a:lnTo>
                  <a:lnTo>
                    <a:pt x="18" y="56"/>
                  </a:lnTo>
                  <a:lnTo>
                    <a:pt x="31" y="50"/>
                  </a:lnTo>
                  <a:lnTo>
                    <a:pt x="37" y="56"/>
                  </a:lnTo>
                  <a:lnTo>
                    <a:pt x="55" y="62"/>
                  </a:lnTo>
                  <a:lnTo>
                    <a:pt x="55" y="56"/>
                  </a:lnTo>
                  <a:lnTo>
                    <a:pt x="61" y="56"/>
                  </a:lnTo>
                  <a:lnTo>
                    <a:pt x="68" y="50"/>
                  </a:lnTo>
                  <a:lnTo>
                    <a:pt x="61" y="50"/>
                  </a:lnTo>
                  <a:lnTo>
                    <a:pt x="74" y="37"/>
                  </a:lnTo>
                  <a:lnTo>
                    <a:pt x="61" y="31"/>
                  </a:lnTo>
                  <a:lnTo>
                    <a:pt x="61" y="37"/>
                  </a:lnTo>
                  <a:lnTo>
                    <a:pt x="61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3" name="Freeform 399"/>
            <p:cNvSpPr>
              <a:spLocks/>
            </p:cNvSpPr>
            <p:nvPr/>
          </p:nvSpPr>
          <p:spPr bwMode="auto">
            <a:xfrm>
              <a:off x="3346" y="2669"/>
              <a:ext cx="7" cy="14"/>
            </a:xfrm>
            <a:custGeom>
              <a:avLst/>
              <a:gdLst>
                <a:gd name="T0" fmla="*/ 6 w 7"/>
                <a:gd name="T1" fmla="*/ 13 h 14"/>
                <a:gd name="T2" fmla="*/ 0 w 7"/>
                <a:gd name="T3" fmla="*/ 0 h 14"/>
                <a:gd name="T4" fmla="*/ 0 w 7"/>
                <a:gd name="T5" fmla="*/ 7 h 14"/>
                <a:gd name="T6" fmla="*/ 6 w 7"/>
                <a:gd name="T7" fmla="*/ 13 h 14"/>
                <a:gd name="T8" fmla="*/ 6 w 7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14"/>
                <a:gd name="T17" fmla="*/ 7 w 7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14">
                  <a:moveTo>
                    <a:pt x="6" y="13"/>
                  </a:moveTo>
                  <a:lnTo>
                    <a:pt x="0" y="0"/>
                  </a:lnTo>
                  <a:lnTo>
                    <a:pt x="0" y="7"/>
                  </a:lnTo>
                  <a:lnTo>
                    <a:pt x="6" y="1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4" name="Freeform 400"/>
            <p:cNvSpPr>
              <a:spLocks/>
            </p:cNvSpPr>
            <p:nvPr/>
          </p:nvSpPr>
          <p:spPr bwMode="auto">
            <a:xfrm>
              <a:off x="3309" y="2570"/>
              <a:ext cx="38" cy="293"/>
            </a:xfrm>
            <a:custGeom>
              <a:avLst/>
              <a:gdLst>
                <a:gd name="T0" fmla="*/ 0 w 38"/>
                <a:gd name="T1" fmla="*/ 255 h 293"/>
                <a:gd name="T2" fmla="*/ 0 w 38"/>
                <a:gd name="T3" fmla="*/ 261 h 293"/>
                <a:gd name="T4" fmla="*/ 13 w 38"/>
                <a:gd name="T5" fmla="*/ 292 h 293"/>
                <a:gd name="T6" fmla="*/ 37 w 38"/>
                <a:gd name="T7" fmla="*/ 261 h 293"/>
                <a:gd name="T8" fmla="*/ 37 w 38"/>
                <a:gd name="T9" fmla="*/ 255 h 293"/>
                <a:gd name="T10" fmla="*/ 37 w 38"/>
                <a:gd name="T11" fmla="*/ 249 h 293"/>
                <a:gd name="T12" fmla="*/ 31 w 38"/>
                <a:gd name="T13" fmla="*/ 137 h 293"/>
                <a:gd name="T14" fmla="*/ 19 w 38"/>
                <a:gd name="T15" fmla="*/ 25 h 293"/>
                <a:gd name="T16" fmla="*/ 25 w 38"/>
                <a:gd name="T17" fmla="*/ 12 h 293"/>
                <a:gd name="T18" fmla="*/ 25 w 38"/>
                <a:gd name="T19" fmla="*/ 6 h 293"/>
                <a:gd name="T20" fmla="*/ 19 w 38"/>
                <a:gd name="T21" fmla="*/ 0 h 293"/>
                <a:gd name="T22" fmla="*/ 19 w 38"/>
                <a:gd name="T23" fmla="*/ 0 h 293"/>
                <a:gd name="T24" fmla="*/ 7 w 38"/>
                <a:gd name="T25" fmla="*/ 0 h 293"/>
                <a:gd name="T26" fmla="*/ 0 w 38"/>
                <a:gd name="T27" fmla="*/ 0 h 293"/>
                <a:gd name="T28" fmla="*/ 7 w 38"/>
                <a:gd name="T29" fmla="*/ 12 h 293"/>
                <a:gd name="T30" fmla="*/ 13 w 38"/>
                <a:gd name="T31" fmla="*/ 25 h 293"/>
                <a:gd name="T32" fmla="*/ 13 w 38"/>
                <a:gd name="T33" fmla="*/ 25 h 293"/>
                <a:gd name="T34" fmla="*/ 7 w 38"/>
                <a:gd name="T35" fmla="*/ 161 h 293"/>
                <a:gd name="T36" fmla="*/ 0 w 38"/>
                <a:gd name="T37" fmla="*/ 255 h 293"/>
                <a:gd name="T38" fmla="*/ 0 w 38"/>
                <a:gd name="T39" fmla="*/ 255 h 29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8"/>
                <a:gd name="T61" fmla="*/ 0 h 293"/>
                <a:gd name="T62" fmla="*/ 38 w 38"/>
                <a:gd name="T63" fmla="*/ 293 h 29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8" h="293">
                  <a:moveTo>
                    <a:pt x="0" y="255"/>
                  </a:moveTo>
                  <a:lnTo>
                    <a:pt x="0" y="261"/>
                  </a:lnTo>
                  <a:lnTo>
                    <a:pt x="13" y="292"/>
                  </a:lnTo>
                  <a:lnTo>
                    <a:pt x="37" y="261"/>
                  </a:lnTo>
                  <a:lnTo>
                    <a:pt x="37" y="255"/>
                  </a:lnTo>
                  <a:lnTo>
                    <a:pt x="37" y="249"/>
                  </a:lnTo>
                  <a:lnTo>
                    <a:pt x="31" y="137"/>
                  </a:lnTo>
                  <a:lnTo>
                    <a:pt x="19" y="25"/>
                  </a:lnTo>
                  <a:lnTo>
                    <a:pt x="25" y="12"/>
                  </a:lnTo>
                  <a:lnTo>
                    <a:pt x="25" y="6"/>
                  </a:lnTo>
                  <a:lnTo>
                    <a:pt x="19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7" y="12"/>
                  </a:lnTo>
                  <a:lnTo>
                    <a:pt x="13" y="25"/>
                  </a:lnTo>
                  <a:lnTo>
                    <a:pt x="7" y="161"/>
                  </a:lnTo>
                  <a:lnTo>
                    <a:pt x="0" y="25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5" name="Freeform 401"/>
            <p:cNvSpPr>
              <a:spLocks/>
            </p:cNvSpPr>
            <p:nvPr/>
          </p:nvSpPr>
          <p:spPr bwMode="auto">
            <a:xfrm>
              <a:off x="3107" y="2825"/>
              <a:ext cx="377" cy="365"/>
            </a:xfrm>
            <a:custGeom>
              <a:avLst/>
              <a:gdLst>
                <a:gd name="T0" fmla="*/ 376 w 377"/>
                <a:gd name="T1" fmla="*/ 358 h 365"/>
                <a:gd name="T2" fmla="*/ 375 w 377"/>
                <a:gd name="T3" fmla="*/ 193 h 365"/>
                <a:gd name="T4" fmla="*/ 375 w 377"/>
                <a:gd name="T5" fmla="*/ 186 h 365"/>
                <a:gd name="T6" fmla="*/ 375 w 377"/>
                <a:gd name="T7" fmla="*/ 180 h 365"/>
                <a:gd name="T8" fmla="*/ 362 w 377"/>
                <a:gd name="T9" fmla="*/ 155 h 365"/>
                <a:gd name="T10" fmla="*/ 344 w 377"/>
                <a:gd name="T11" fmla="*/ 124 h 365"/>
                <a:gd name="T12" fmla="*/ 319 w 377"/>
                <a:gd name="T13" fmla="*/ 93 h 365"/>
                <a:gd name="T14" fmla="*/ 288 w 377"/>
                <a:gd name="T15" fmla="*/ 56 h 365"/>
                <a:gd name="T16" fmla="*/ 288 w 377"/>
                <a:gd name="T17" fmla="*/ 18 h 365"/>
                <a:gd name="T18" fmla="*/ 264 w 377"/>
                <a:gd name="T19" fmla="*/ 12 h 365"/>
                <a:gd name="T20" fmla="*/ 258 w 377"/>
                <a:gd name="T21" fmla="*/ 0 h 365"/>
                <a:gd name="T22" fmla="*/ 239 w 377"/>
                <a:gd name="T23" fmla="*/ 0 h 365"/>
                <a:gd name="T24" fmla="*/ 239 w 377"/>
                <a:gd name="T25" fmla="*/ 6 h 365"/>
                <a:gd name="T26" fmla="*/ 215 w 377"/>
                <a:gd name="T27" fmla="*/ 37 h 365"/>
                <a:gd name="T28" fmla="*/ 202 w 377"/>
                <a:gd name="T29" fmla="*/ 6 h 365"/>
                <a:gd name="T30" fmla="*/ 202 w 377"/>
                <a:gd name="T31" fmla="*/ 0 h 365"/>
                <a:gd name="T32" fmla="*/ 184 w 377"/>
                <a:gd name="T33" fmla="*/ 0 h 365"/>
                <a:gd name="T34" fmla="*/ 166 w 377"/>
                <a:gd name="T35" fmla="*/ 25 h 365"/>
                <a:gd name="T36" fmla="*/ 141 w 377"/>
                <a:gd name="T37" fmla="*/ 25 h 365"/>
                <a:gd name="T38" fmla="*/ 110 w 377"/>
                <a:gd name="T39" fmla="*/ 43 h 365"/>
                <a:gd name="T40" fmla="*/ 73 w 377"/>
                <a:gd name="T41" fmla="*/ 50 h 365"/>
                <a:gd name="T42" fmla="*/ 43 w 377"/>
                <a:gd name="T43" fmla="*/ 50 h 365"/>
                <a:gd name="T44" fmla="*/ 54 w 377"/>
                <a:gd name="T45" fmla="*/ 72 h 365"/>
                <a:gd name="T46" fmla="*/ 0 w 377"/>
                <a:gd name="T47" fmla="*/ 103 h 365"/>
                <a:gd name="T48" fmla="*/ 25 w 377"/>
                <a:gd name="T49" fmla="*/ 131 h 365"/>
                <a:gd name="T50" fmla="*/ 43 w 377"/>
                <a:gd name="T51" fmla="*/ 156 h 365"/>
                <a:gd name="T52" fmla="*/ 65 w 377"/>
                <a:gd name="T53" fmla="*/ 171 h 365"/>
                <a:gd name="T54" fmla="*/ 71 w 377"/>
                <a:gd name="T55" fmla="*/ 193 h 365"/>
                <a:gd name="T56" fmla="*/ 92 w 377"/>
                <a:gd name="T57" fmla="*/ 217 h 365"/>
                <a:gd name="T58" fmla="*/ 98 w 377"/>
                <a:gd name="T59" fmla="*/ 230 h 365"/>
                <a:gd name="T60" fmla="*/ 104 w 377"/>
                <a:gd name="T61" fmla="*/ 249 h 365"/>
                <a:gd name="T62" fmla="*/ 104 w 377"/>
                <a:gd name="T63" fmla="*/ 267 h 365"/>
                <a:gd name="T64" fmla="*/ 110 w 377"/>
                <a:gd name="T65" fmla="*/ 292 h 365"/>
                <a:gd name="T66" fmla="*/ 110 w 377"/>
                <a:gd name="T67" fmla="*/ 292 h 365"/>
                <a:gd name="T68" fmla="*/ 110 w 377"/>
                <a:gd name="T69" fmla="*/ 298 h 365"/>
                <a:gd name="T70" fmla="*/ 104 w 377"/>
                <a:gd name="T71" fmla="*/ 298 h 365"/>
                <a:gd name="T72" fmla="*/ 104 w 377"/>
                <a:gd name="T73" fmla="*/ 329 h 365"/>
                <a:gd name="T74" fmla="*/ 215 w 377"/>
                <a:gd name="T75" fmla="*/ 311 h 365"/>
                <a:gd name="T76" fmla="*/ 215 w 377"/>
                <a:gd name="T77" fmla="*/ 298 h 365"/>
                <a:gd name="T78" fmla="*/ 184 w 377"/>
                <a:gd name="T79" fmla="*/ 161 h 365"/>
                <a:gd name="T80" fmla="*/ 184 w 377"/>
                <a:gd name="T81" fmla="*/ 155 h 365"/>
                <a:gd name="T82" fmla="*/ 190 w 377"/>
                <a:gd name="T83" fmla="*/ 161 h 365"/>
                <a:gd name="T84" fmla="*/ 252 w 377"/>
                <a:gd name="T85" fmla="*/ 224 h 365"/>
                <a:gd name="T86" fmla="*/ 286 w 377"/>
                <a:gd name="T87" fmla="*/ 364 h 36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377"/>
                <a:gd name="T133" fmla="*/ 0 h 365"/>
                <a:gd name="T134" fmla="*/ 377 w 377"/>
                <a:gd name="T135" fmla="*/ 365 h 36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377" h="365">
                  <a:moveTo>
                    <a:pt x="376" y="358"/>
                  </a:moveTo>
                  <a:lnTo>
                    <a:pt x="375" y="193"/>
                  </a:lnTo>
                  <a:lnTo>
                    <a:pt x="375" y="186"/>
                  </a:lnTo>
                  <a:lnTo>
                    <a:pt x="375" y="180"/>
                  </a:lnTo>
                  <a:lnTo>
                    <a:pt x="362" y="155"/>
                  </a:lnTo>
                  <a:lnTo>
                    <a:pt x="344" y="124"/>
                  </a:lnTo>
                  <a:lnTo>
                    <a:pt x="319" y="93"/>
                  </a:lnTo>
                  <a:lnTo>
                    <a:pt x="288" y="56"/>
                  </a:lnTo>
                  <a:lnTo>
                    <a:pt x="288" y="18"/>
                  </a:lnTo>
                  <a:lnTo>
                    <a:pt x="264" y="12"/>
                  </a:lnTo>
                  <a:lnTo>
                    <a:pt x="258" y="0"/>
                  </a:lnTo>
                  <a:lnTo>
                    <a:pt x="239" y="0"/>
                  </a:lnTo>
                  <a:lnTo>
                    <a:pt x="239" y="6"/>
                  </a:lnTo>
                  <a:lnTo>
                    <a:pt x="215" y="37"/>
                  </a:lnTo>
                  <a:lnTo>
                    <a:pt x="202" y="6"/>
                  </a:lnTo>
                  <a:lnTo>
                    <a:pt x="202" y="0"/>
                  </a:lnTo>
                  <a:lnTo>
                    <a:pt x="184" y="0"/>
                  </a:lnTo>
                  <a:lnTo>
                    <a:pt x="166" y="25"/>
                  </a:lnTo>
                  <a:lnTo>
                    <a:pt x="141" y="25"/>
                  </a:lnTo>
                  <a:lnTo>
                    <a:pt x="110" y="43"/>
                  </a:lnTo>
                  <a:lnTo>
                    <a:pt x="73" y="50"/>
                  </a:lnTo>
                  <a:lnTo>
                    <a:pt x="43" y="50"/>
                  </a:lnTo>
                  <a:lnTo>
                    <a:pt x="54" y="72"/>
                  </a:lnTo>
                  <a:lnTo>
                    <a:pt x="0" y="103"/>
                  </a:lnTo>
                  <a:lnTo>
                    <a:pt x="25" y="131"/>
                  </a:lnTo>
                  <a:lnTo>
                    <a:pt x="43" y="156"/>
                  </a:lnTo>
                  <a:lnTo>
                    <a:pt x="65" y="171"/>
                  </a:lnTo>
                  <a:lnTo>
                    <a:pt x="71" y="193"/>
                  </a:lnTo>
                  <a:lnTo>
                    <a:pt x="92" y="217"/>
                  </a:lnTo>
                  <a:lnTo>
                    <a:pt x="98" y="230"/>
                  </a:lnTo>
                  <a:lnTo>
                    <a:pt x="104" y="249"/>
                  </a:lnTo>
                  <a:lnTo>
                    <a:pt x="104" y="267"/>
                  </a:lnTo>
                  <a:lnTo>
                    <a:pt x="110" y="292"/>
                  </a:lnTo>
                  <a:lnTo>
                    <a:pt x="110" y="298"/>
                  </a:lnTo>
                  <a:lnTo>
                    <a:pt x="104" y="298"/>
                  </a:lnTo>
                  <a:lnTo>
                    <a:pt x="104" y="329"/>
                  </a:lnTo>
                  <a:lnTo>
                    <a:pt x="215" y="311"/>
                  </a:lnTo>
                  <a:lnTo>
                    <a:pt x="215" y="298"/>
                  </a:lnTo>
                  <a:lnTo>
                    <a:pt x="184" y="161"/>
                  </a:lnTo>
                  <a:lnTo>
                    <a:pt x="184" y="155"/>
                  </a:lnTo>
                  <a:lnTo>
                    <a:pt x="190" y="161"/>
                  </a:lnTo>
                  <a:lnTo>
                    <a:pt x="252" y="224"/>
                  </a:lnTo>
                  <a:lnTo>
                    <a:pt x="286" y="364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6" name="Freeform 402"/>
            <p:cNvSpPr>
              <a:spLocks/>
            </p:cNvSpPr>
            <p:nvPr/>
          </p:nvSpPr>
          <p:spPr bwMode="auto">
            <a:xfrm>
              <a:off x="2996" y="2707"/>
              <a:ext cx="81" cy="156"/>
            </a:xfrm>
            <a:custGeom>
              <a:avLst/>
              <a:gdLst>
                <a:gd name="T0" fmla="*/ 18 w 81"/>
                <a:gd name="T1" fmla="*/ 155 h 156"/>
                <a:gd name="T2" fmla="*/ 25 w 81"/>
                <a:gd name="T3" fmla="*/ 143 h 156"/>
                <a:gd name="T4" fmla="*/ 31 w 81"/>
                <a:gd name="T5" fmla="*/ 124 h 156"/>
                <a:gd name="T6" fmla="*/ 49 w 81"/>
                <a:gd name="T7" fmla="*/ 118 h 156"/>
                <a:gd name="T8" fmla="*/ 55 w 81"/>
                <a:gd name="T9" fmla="*/ 118 h 156"/>
                <a:gd name="T10" fmla="*/ 55 w 81"/>
                <a:gd name="T11" fmla="*/ 118 h 156"/>
                <a:gd name="T12" fmla="*/ 55 w 81"/>
                <a:gd name="T13" fmla="*/ 118 h 156"/>
                <a:gd name="T14" fmla="*/ 55 w 81"/>
                <a:gd name="T15" fmla="*/ 99 h 156"/>
                <a:gd name="T16" fmla="*/ 55 w 81"/>
                <a:gd name="T17" fmla="*/ 93 h 156"/>
                <a:gd name="T18" fmla="*/ 61 w 81"/>
                <a:gd name="T19" fmla="*/ 93 h 156"/>
                <a:gd name="T20" fmla="*/ 61 w 81"/>
                <a:gd name="T21" fmla="*/ 93 h 156"/>
                <a:gd name="T22" fmla="*/ 61 w 81"/>
                <a:gd name="T23" fmla="*/ 87 h 156"/>
                <a:gd name="T24" fmla="*/ 61 w 81"/>
                <a:gd name="T25" fmla="*/ 87 h 156"/>
                <a:gd name="T26" fmla="*/ 68 w 81"/>
                <a:gd name="T27" fmla="*/ 74 h 156"/>
                <a:gd name="T28" fmla="*/ 61 w 81"/>
                <a:gd name="T29" fmla="*/ 68 h 156"/>
                <a:gd name="T30" fmla="*/ 61 w 81"/>
                <a:gd name="T31" fmla="*/ 62 h 156"/>
                <a:gd name="T32" fmla="*/ 74 w 81"/>
                <a:gd name="T33" fmla="*/ 56 h 156"/>
                <a:gd name="T34" fmla="*/ 80 w 81"/>
                <a:gd name="T35" fmla="*/ 49 h 156"/>
                <a:gd name="T36" fmla="*/ 74 w 81"/>
                <a:gd name="T37" fmla="*/ 43 h 156"/>
                <a:gd name="T38" fmla="*/ 68 w 81"/>
                <a:gd name="T39" fmla="*/ 31 h 156"/>
                <a:gd name="T40" fmla="*/ 80 w 81"/>
                <a:gd name="T41" fmla="*/ 18 h 156"/>
                <a:gd name="T42" fmla="*/ 80 w 81"/>
                <a:gd name="T43" fmla="*/ 12 h 156"/>
                <a:gd name="T44" fmla="*/ 74 w 81"/>
                <a:gd name="T45" fmla="*/ 0 h 156"/>
                <a:gd name="T46" fmla="*/ 68 w 81"/>
                <a:gd name="T47" fmla="*/ 12 h 156"/>
                <a:gd name="T48" fmla="*/ 55 w 81"/>
                <a:gd name="T49" fmla="*/ 18 h 156"/>
                <a:gd name="T50" fmla="*/ 55 w 81"/>
                <a:gd name="T51" fmla="*/ 18 h 156"/>
                <a:gd name="T52" fmla="*/ 55 w 81"/>
                <a:gd name="T53" fmla="*/ 18 h 156"/>
                <a:gd name="T54" fmla="*/ 55 w 81"/>
                <a:gd name="T55" fmla="*/ 12 h 156"/>
                <a:gd name="T56" fmla="*/ 55 w 81"/>
                <a:gd name="T57" fmla="*/ 12 h 156"/>
                <a:gd name="T58" fmla="*/ 55 w 81"/>
                <a:gd name="T59" fmla="*/ 18 h 156"/>
                <a:gd name="T60" fmla="*/ 49 w 81"/>
                <a:gd name="T61" fmla="*/ 24 h 156"/>
                <a:gd name="T62" fmla="*/ 25 w 81"/>
                <a:gd name="T63" fmla="*/ 56 h 156"/>
                <a:gd name="T64" fmla="*/ 25 w 81"/>
                <a:gd name="T65" fmla="*/ 49 h 156"/>
                <a:gd name="T66" fmla="*/ 25 w 81"/>
                <a:gd name="T67" fmla="*/ 43 h 156"/>
                <a:gd name="T68" fmla="*/ 12 w 81"/>
                <a:gd name="T69" fmla="*/ 68 h 156"/>
                <a:gd name="T70" fmla="*/ 6 w 81"/>
                <a:gd name="T71" fmla="*/ 80 h 156"/>
                <a:gd name="T72" fmla="*/ 6 w 81"/>
                <a:gd name="T73" fmla="*/ 93 h 156"/>
                <a:gd name="T74" fmla="*/ 12 w 81"/>
                <a:gd name="T75" fmla="*/ 93 h 156"/>
                <a:gd name="T76" fmla="*/ 25 w 81"/>
                <a:gd name="T77" fmla="*/ 68 h 156"/>
                <a:gd name="T78" fmla="*/ 31 w 81"/>
                <a:gd name="T79" fmla="*/ 87 h 156"/>
                <a:gd name="T80" fmla="*/ 12 w 81"/>
                <a:gd name="T81" fmla="*/ 93 h 156"/>
                <a:gd name="T82" fmla="*/ 6 w 81"/>
                <a:gd name="T83" fmla="*/ 93 h 156"/>
                <a:gd name="T84" fmla="*/ 6 w 81"/>
                <a:gd name="T85" fmla="*/ 93 h 156"/>
                <a:gd name="T86" fmla="*/ 0 w 81"/>
                <a:gd name="T87" fmla="*/ 118 h 156"/>
                <a:gd name="T88" fmla="*/ 6 w 81"/>
                <a:gd name="T89" fmla="*/ 143 h 156"/>
                <a:gd name="T90" fmla="*/ 12 w 81"/>
                <a:gd name="T91" fmla="*/ 149 h 156"/>
                <a:gd name="T92" fmla="*/ 12 w 81"/>
                <a:gd name="T93" fmla="*/ 149 h 156"/>
                <a:gd name="T94" fmla="*/ 18 w 81"/>
                <a:gd name="T95" fmla="*/ 155 h 156"/>
                <a:gd name="T96" fmla="*/ 18 w 81"/>
                <a:gd name="T97" fmla="*/ 155 h 15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81"/>
                <a:gd name="T148" fmla="*/ 0 h 156"/>
                <a:gd name="T149" fmla="*/ 81 w 81"/>
                <a:gd name="T150" fmla="*/ 156 h 15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81" h="156">
                  <a:moveTo>
                    <a:pt x="18" y="155"/>
                  </a:moveTo>
                  <a:lnTo>
                    <a:pt x="25" y="143"/>
                  </a:lnTo>
                  <a:lnTo>
                    <a:pt x="31" y="124"/>
                  </a:lnTo>
                  <a:lnTo>
                    <a:pt x="49" y="118"/>
                  </a:lnTo>
                  <a:lnTo>
                    <a:pt x="55" y="118"/>
                  </a:lnTo>
                  <a:lnTo>
                    <a:pt x="55" y="99"/>
                  </a:lnTo>
                  <a:lnTo>
                    <a:pt x="55" y="93"/>
                  </a:lnTo>
                  <a:lnTo>
                    <a:pt x="61" y="93"/>
                  </a:lnTo>
                  <a:lnTo>
                    <a:pt x="61" y="87"/>
                  </a:lnTo>
                  <a:lnTo>
                    <a:pt x="68" y="74"/>
                  </a:lnTo>
                  <a:lnTo>
                    <a:pt x="61" y="68"/>
                  </a:lnTo>
                  <a:lnTo>
                    <a:pt x="61" y="62"/>
                  </a:lnTo>
                  <a:lnTo>
                    <a:pt x="74" y="56"/>
                  </a:lnTo>
                  <a:lnTo>
                    <a:pt x="80" y="49"/>
                  </a:lnTo>
                  <a:lnTo>
                    <a:pt x="74" y="43"/>
                  </a:lnTo>
                  <a:lnTo>
                    <a:pt x="68" y="31"/>
                  </a:lnTo>
                  <a:lnTo>
                    <a:pt x="80" y="18"/>
                  </a:lnTo>
                  <a:lnTo>
                    <a:pt x="80" y="12"/>
                  </a:lnTo>
                  <a:lnTo>
                    <a:pt x="74" y="0"/>
                  </a:lnTo>
                  <a:lnTo>
                    <a:pt x="68" y="12"/>
                  </a:lnTo>
                  <a:lnTo>
                    <a:pt x="55" y="18"/>
                  </a:lnTo>
                  <a:lnTo>
                    <a:pt x="55" y="12"/>
                  </a:lnTo>
                  <a:lnTo>
                    <a:pt x="55" y="18"/>
                  </a:lnTo>
                  <a:lnTo>
                    <a:pt x="49" y="24"/>
                  </a:lnTo>
                  <a:lnTo>
                    <a:pt x="25" y="56"/>
                  </a:lnTo>
                  <a:lnTo>
                    <a:pt x="25" y="49"/>
                  </a:lnTo>
                  <a:lnTo>
                    <a:pt x="25" y="43"/>
                  </a:lnTo>
                  <a:lnTo>
                    <a:pt x="12" y="68"/>
                  </a:lnTo>
                  <a:lnTo>
                    <a:pt x="6" y="80"/>
                  </a:lnTo>
                  <a:lnTo>
                    <a:pt x="6" y="93"/>
                  </a:lnTo>
                  <a:lnTo>
                    <a:pt x="12" y="93"/>
                  </a:lnTo>
                  <a:lnTo>
                    <a:pt x="25" y="68"/>
                  </a:lnTo>
                  <a:lnTo>
                    <a:pt x="31" y="87"/>
                  </a:lnTo>
                  <a:lnTo>
                    <a:pt x="12" y="93"/>
                  </a:lnTo>
                  <a:lnTo>
                    <a:pt x="6" y="93"/>
                  </a:lnTo>
                  <a:lnTo>
                    <a:pt x="0" y="118"/>
                  </a:lnTo>
                  <a:lnTo>
                    <a:pt x="6" y="143"/>
                  </a:lnTo>
                  <a:lnTo>
                    <a:pt x="12" y="149"/>
                  </a:lnTo>
                  <a:lnTo>
                    <a:pt x="18" y="15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7" name="Freeform 403"/>
            <p:cNvSpPr>
              <a:spLocks/>
            </p:cNvSpPr>
            <p:nvPr/>
          </p:nvSpPr>
          <p:spPr bwMode="auto">
            <a:xfrm>
              <a:off x="3008" y="2775"/>
              <a:ext cx="20" cy="26"/>
            </a:xfrm>
            <a:custGeom>
              <a:avLst/>
              <a:gdLst>
                <a:gd name="T0" fmla="*/ 0 w 20"/>
                <a:gd name="T1" fmla="*/ 25 h 26"/>
                <a:gd name="T2" fmla="*/ 13 w 20"/>
                <a:gd name="T3" fmla="*/ 0 h 26"/>
                <a:gd name="T4" fmla="*/ 19 w 20"/>
                <a:gd name="T5" fmla="*/ 19 h 26"/>
                <a:gd name="T6" fmla="*/ 0 w 20"/>
                <a:gd name="T7" fmla="*/ 25 h 26"/>
                <a:gd name="T8" fmla="*/ 0 w 20"/>
                <a:gd name="T9" fmla="*/ 2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0"/>
                <a:gd name="T16" fmla="*/ 0 h 26"/>
                <a:gd name="T17" fmla="*/ 20 w 20"/>
                <a:gd name="T18" fmla="*/ 26 h 2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0" h="26">
                  <a:moveTo>
                    <a:pt x="0" y="25"/>
                  </a:moveTo>
                  <a:lnTo>
                    <a:pt x="13" y="0"/>
                  </a:lnTo>
                  <a:lnTo>
                    <a:pt x="19" y="19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8" name="Freeform 404"/>
            <p:cNvSpPr>
              <a:spLocks/>
            </p:cNvSpPr>
            <p:nvPr/>
          </p:nvSpPr>
          <p:spPr bwMode="auto">
            <a:xfrm>
              <a:off x="2891" y="3105"/>
              <a:ext cx="678" cy="368"/>
            </a:xfrm>
            <a:custGeom>
              <a:avLst/>
              <a:gdLst>
                <a:gd name="T0" fmla="*/ 578 w 678"/>
                <a:gd name="T1" fmla="*/ 174 h 368"/>
                <a:gd name="T2" fmla="*/ 578 w 678"/>
                <a:gd name="T3" fmla="*/ 236 h 368"/>
                <a:gd name="T4" fmla="*/ 591 w 678"/>
                <a:gd name="T5" fmla="*/ 311 h 368"/>
                <a:gd name="T6" fmla="*/ 646 w 678"/>
                <a:gd name="T7" fmla="*/ 286 h 368"/>
                <a:gd name="T8" fmla="*/ 658 w 678"/>
                <a:gd name="T9" fmla="*/ 211 h 368"/>
                <a:gd name="T10" fmla="*/ 603 w 678"/>
                <a:gd name="T11" fmla="*/ 68 h 368"/>
                <a:gd name="T12" fmla="*/ 480 w 678"/>
                <a:gd name="T13" fmla="*/ 93 h 368"/>
                <a:gd name="T14" fmla="*/ 259 w 678"/>
                <a:gd name="T15" fmla="*/ 124 h 368"/>
                <a:gd name="T16" fmla="*/ 234 w 678"/>
                <a:gd name="T17" fmla="*/ 118 h 368"/>
                <a:gd name="T18" fmla="*/ 259 w 678"/>
                <a:gd name="T19" fmla="*/ 62 h 368"/>
                <a:gd name="T20" fmla="*/ 234 w 678"/>
                <a:gd name="T21" fmla="*/ 49 h 368"/>
                <a:gd name="T22" fmla="*/ 246 w 678"/>
                <a:gd name="T23" fmla="*/ 43 h 368"/>
                <a:gd name="T24" fmla="*/ 240 w 678"/>
                <a:gd name="T25" fmla="*/ 31 h 368"/>
                <a:gd name="T26" fmla="*/ 216 w 678"/>
                <a:gd name="T27" fmla="*/ 37 h 368"/>
                <a:gd name="T28" fmla="*/ 191 w 678"/>
                <a:gd name="T29" fmla="*/ 31 h 368"/>
                <a:gd name="T30" fmla="*/ 185 w 678"/>
                <a:gd name="T31" fmla="*/ 18 h 368"/>
                <a:gd name="T32" fmla="*/ 185 w 678"/>
                <a:gd name="T33" fmla="*/ 12 h 368"/>
                <a:gd name="T34" fmla="*/ 173 w 678"/>
                <a:gd name="T35" fmla="*/ 0 h 368"/>
                <a:gd name="T36" fmla="*/ 160 w 678"/>
                <a:gd name="T37" fmla="*/ 12 h 368"/>
                <a:gd name="T38" fmla="*/ 154 w 678"/>
                <a:gd name="T39" fmla="*/ 25 h 368"/>
                <a:gd name="T40" fmla="*/ 154 w 678"/>
                <a:gd name="T41" fmla="*/ 37 h 368"/>
                <a:gd name="T42" fmla="*/ 142 w 678"/>
                <a:gd name="T43" fmla="*/ 43 h 368"/>
                <a:gd name="T44" fmla="*/ 136 w 678"/>
                <a:gd name="T45" fmla="*/ 31 h 368"/>
                <a:gd name="T46" fmla="*/ 130 w 678"/>
                <a:gd name="T47" fmla="*/ 25 h 368"/>
                <a:gd name="T48" fmla="*/ 123 w 678"/>
                <a:gd name="T49" fmla="*/ 18 h 368"/>
                <a:gd name="T50" fmla="*/ 111 w 678"/>
                <a:gd name="T51" fmla="*/ 18 h 368"/>
                <a:gd name="T52" fmla="*/ 62 w 678"/>
                <a:gd name="T53" fmla="*/ 6 h 368"/>
                <a:gd name="T54" fmla="*/ 13 w 678"/>
                <a:gd name="T55" fmla="*/ 37 h 368"/>
                <a:gd name="T56" fmla="*/ 50 w 678"/>
                <a:gd name="T57" fmla="*/ 87 h 368"/>
                <a:gd name="T58" fmla="*/ 93 w 678"/>
                <a:gd name="T59" fmla="*/ 93 h 368"/>
                <a:gd name="T60" fmla="*/ 154 w 678"/>
                <a:gd name="T61" fmla="*/ 81 h 368"/>
                <a:gd name="T62" fmla="*/ 203 w 678"/>
                <a:gd name="T63" fmla="*/ 68 h 368"/>
                <a:gd name="T64" fmla="*/ 160 w 678"/>
                <a:gd name="T65" fmla="*/ 87 h 368"/>
                <a:gd name="T66" fmla="*/ 87 w 678"/>
                <a:gd name="T67" fmla="*/ 112 h 368"/>
                <a:gd name="T68" fmla="*/ 105 w 678"/>
                <a:gd name="T69" fmla="*/ 174 h 368"/>
                <a:gd name="T70" fmla="*/ 130 w 678"/>
                <a:gd name="T71" fmla="*/ 217 h 368"/>
                <a:gd name="T72" fmla="*/ 259 w 678"/>
                <a:gd name="T73" fmla="*/ 217 h 368"/>
                <a:gd name="T74" fmla="*/ 332 w 678"/>
                <a:gd name="T75" fmla="*/ 242 h 368"/>
                <a:gd name="T76" fmla="*/ 388 w 678"/>
                <a:gd name="T77" fmla="*/ 367 h 368"/>
                <a:gd name="T78" fmla="*/ 591 w 678"/>
                <a:gd name="T79" fmla="*/ 348 h 368"/>
                <a:gd name="T80" fmla="*/ 584 w 678"/>
                <a:gd name="T81" fmla="*/ 311 h 368"/>
                <a:gd name="T82" fmla="*/ 572 w 678"/>
                <a:gd name="T83" fmla="*/ 161 h 368"/>
                <a:gd name="T84" fmla="*/ 578 w 678"/>
                <a:gd name="T85" fmla="*/ 136 h 36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678"/>
                <a:gd name="T130" fmla="*/ 0 h 368"/>
                <a:gd name="T131" fmla="*/ 678 w 678"/>
                <a:gd name="T132" fmla="*/ 368 h 36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678" h="368">
                  <a:moveTo>
                    <a:pt x="578" y="136"/>
                  </a:moveTo>
                  <a:lnTo>
                    <a:pt x="578" y="174"/>
                  </a:lnTo>
                  <a:lnTo>
                    <a:pt x="578" y="205"/>
                  </a:lnTo>
                  <a:lnTo>
                    <a:pt x="578" y="236"/>
                  </a:lnTo>
                  <a:lnTo>
                    <a:pt x="591" y="273"/>
                  </a:lnTo>
                  <a:lnTo>
                    <a:pt x="591" y="311"/>
                  </a:lnTo>
                  <a:lnTo>
                    <a:pt x="597" y="304"/>
                  </a:lnTo>
                  <a:lnTo>
                    <a:pt x="646" y="286"/>
                  </a:lnTo>
                  <a:lnTo>
                    <a:pt x="677" y="242"/>
                  </a:lnTo>
                  <a:lnTo>
                    <a:pt x="658" y="211"/>
                  </a:lnTo>
                  <a:lnTo>
                    <a:pt x="627" y="143"/>
                  </a:lnTo>
                  <a:lnTo>
                    <a:pt x="603" y="68"/>
                  </a:lnTo>
                  <a:lnTo>
                    <a:pt x="498" y="68"/>
                  </a:lnTo>
                  <a:lnTo>
                    <a:pt x="480" y="93"/>
                  </a:lnTo>
                  <a:lnTo>
                    <a:pt x="369" y="118"/>
                  </a:lnTo>
                  <a:lnTo>
                    <a:pt x="259" y="124"/>
                  </a:lnTo>
                  <a:lnTo>
                    <a:pt x="234" y="130"/>
                  </a:lnTo>
                  <a:lnTo>
                    <a:pt x="234" y="118"/>
                  </a:lnTo>
                  <a:lnTo>
                    <a:pt x="295" y="68"/>
                  </a:lnTo>
                  <a:lnTo>
                    <a:pt x="259" y="62"/>
                  </a:lnTo>
                  <a:lnTo>
                    <a:pt x="228" y="49"/>
                  </a:lnTo>
                  <a:lnTo>
                    <a:pt x="234" y="49"/>
                  </a:lnTo>
                  <a:lnTo>
                    <a:pt x="240" y="43"/>
                  </a:lnTo>
                  <a:lnTo>
                    <a:pt x="246" y="43"/>
                  </a:lnTo>
                  <a:lnTo>
                    <a:pt x="246" y="31"/>
                  </a:lnTo>
                  <a:lnTo>
                    <a:pt x="240" y="31"/>
                  </a:lnTo>
                  <a:lnTo>
                    <a:pt x="222" y="37"/>
                  </a:lnTo>
                  <a:lnTo>
                    <a:pt x="216" y="37"/>
                  </a:lnTo>
                  <a:lnTo>
                    <a:pt x="209" y="37"/>
                  </a:lnTo>
                  <a:lnTo>
                    <a:pt x="191" y="31"/>
                  </a:lnTo>
                  <a:lnTo>
                    <a:pt x="185" y="31"/>
                  </a:lnTo>
                  <a:lnTo>
                    <a:pt x="185" y="18"/>
                  </a:lnTo>
                  <a:lnTo>
                    <a:pt x="185" y="12"/>
                  </a:lnTo>
                  <a:lnTo>
                    <a:pt x="179" y="6"/>
                  </a:lnTo>
                  <a:lnTo>
                    <a:pt x="173" y="0"/>
                  </a:lnTo>
                  <a:lnTo>
                    <a:pt x="166" y="6"/>
                  </a:lnTo>
                  <a:lnTo>
                    <a:pt x="160" y="12"/>
                  </a:lnTo>
                  <a:lnTo>
                    <a:pt x="160" y="18"/>
                  </a:lnTo>
                  <a:lnTo>
                    <a:pt x="154" y="25"/>
                  </a:lnTo>
                  <a:lnTo>
                    <a:pt x="154" y="31"/>
                  </a:lnTo>
                  <a:lnTo>
                    <a:pt x="154" y="37"/>
                  </a:lnTo>
                  <a:lnTo>
                    <a:pt x="148" y="37"/>
                  </a:lnTo>
                  <a:lnTo>
                    <a:pt x="142" y="43"/>
                  </a:lnTo>
                  <a:lnTo>
                    <a:pt x="136" y="37"/>
                  </a:lnTo>
                  <a:lnTo>
                    <a:pt x="136" y="31"/>
                  </a:lnTo>
                  <a:lnTo>
                    <a:pt x="130" y="25"/>
                  </a:lnTo>
                  <a:lnTo>
                    <a:pt x="123" y="18"/>
                  </a:lnTo>
                  <a:lnTo>
                    <a:pt x="130" y="18"/>
                  </a:lnTo>
                  <a:lnTo>
                    <a:pt x="111" y="18"/>
                  </a:lnTo>
                  <a:lnTo>
                    <a:pt x="62" y="12"/>
                  </a:lnTo>
                  <a:lnTo>
                    <a:pt x="62" y="6"/>
                  </a:lnTo>
                  <a:lnTo>
                    <a:pt x="0" y="18"/>
                  </a:lnTo>
                  <a:lnTo>
                    <a:pt x="13" y="37"/>
                  </a:lnTo>
                  <a:lnTo>
                    <a:pt x="31" y="62"/>
                  </a:lnTo>
                  <a:lnTo>
                    <a:pt x="50" y="87"/>
                  </a:lnTo>
                  <a:lnTo>
                    <a:pt x="68" y="93"/>
                  </a:lnTo>
                  <a:lnTo>
                    <a:pt x="93" y="93"/>
                  </a:lnTo>
                  <a:lnTo>
                    <a:pt x="123" y="87"/>
                  </a:lnTo>
                  <a:lnTo>
                    <a:pt x="154" y="81"/>
                  </a:lnTo>
                  <a:lnTo>
                    <a:pt x="179" y="74"/>
                  </a:lnTo>
                  <a:lnTo>
                    <a:pt x="203" y="68"/>
                  </a:lnTo>
                  <a:lnTo>
                    <a:pt x="185" y="74"/>
                  </a:lnTo>
                  <a:lnTo>
                    <a:pt x="160" y="87"/>
                  </a:lnTo>
                  <a:lnTo>
                    <a:pt x="130" y="99"/>
                  </a:lnTo>
                  <a:lnTo>
                    <a:pt x="87" y="112"/>
                  </a:lnTo>
                  <a:lnTo>
                    <a:pt x="87" y="130"/>
                  </a:lnTo>
                  <a:lnTo>
                    <a:pt x="105" y="174"/>
                  </a:lnTo>
                  <a:lnTo>
                    <a:pt x="117" y="205"/>
                  </a:lnTo>
                  <a:lnTo>
                    <a:pt x="130" y="217"/>
                  </a:lnTo>
                  <a:lnTo>
                    <a:pt x="191" y="217"/>
                  </a:lnTo>
                  <a:lnTo>
                    <a:pt x="259" y="217"/>
                  </a:lnTo>
                  <a:lnTo>
                    <a:pt x="283" y="217"/>
                  </a:lnTo>
                  <a:lnTo>
                    <a:pt x="332" y="242"/>
                  </a:lnTo>
                  <a:lnTo>
                    <a:pt x="369" y="273"/>
                  </a:lnTo>
                  <a:lnTo>
                    <a:pt x="388" y="367"/>
                  </a:lnTo>
                  <a:lnTo>
                    <a:pt x="591" y="367"/>
                  </a:lnTo>
                  <a:lnTo>
                    <a:pt x="591" y="348"/>
                  </a:lnTo>
                  <a:lnTo>
                    <a:pt x="591" y="323"/>
                  </a:lnTo>
                  <a:lnTo>
                    <a:pt x="584" y="311"/>
                  </a:lnTo>
                  <a:lnTo>
                    <a:pt x="578" y="236"/>
                  </a:lnTo>
                  <a:lnTo>
                    <a:pt x="572" y="161"/>
                  </a:lnTo>
                  <a:lnTo>
                    <a:pt x="578" y="136"/>
                  </a:lnTo>
                  <a:close/>
                </a:path>
              </a:pathLst>
            </a:custGeom>
            <a:solidFill>
              <a:srgbClr val="111111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59" name="Freeform 405"/>
            <p:cNvSpPr>
              <a:spLocks/>
            </p:cNvSpPr>
            <p:nvPr/>
          </p:nvSpPr>
          <p:spPr bwMode="auto">
            <a:xfrm>
              <a:off x="3125" y="3123"/>
              <a:ext cx="296" cy="113"/>
            </a:xfrm>
            <a:custGeom>
              <a:avLst/>
              <a:gdLst>
                <a:gd name="T0" fmla="*/ 264 w 296"/>
                <a:gd name="T1" fmla="*/ 50 h 113"/>
                <a:gd name="T2" fmla="*/ 270 w 296"/>
                <a:gd name="T3" fmla="*/ 38 h 113"/>
                <a:gd name="T4" fmla="*/ 295 w 296"/>
                <a:gd name="T5" fmla="*/ 7 h 113"/>
                <a:gd name="T6" fmla="*/ 295 w 296"/>
                <a:gd name="T7" fmla="*/ 0 h 113"/>
                <a:gd name="T8" fmla="*/ 240 w 296"/>
                <a:gd name="T9" fmla="*/ 56 h 113"/>
                <a:gd name="T10" fmla="*/ 0 w 296"/>
                <a:gd name="T11" fmla="*/ 100 h 113"/>
                <a:gd name="T12" fmla="*/ 0 w 296"/>
                <a:gd name="T13" fmla="*/ 112 h 113"/>
                <a:gd name="T14" fmla="*/ 25 w 296"/>
                <a:gd name="T15" fmla="*/ 106 h 113"/>
                <a:gd name="T16" fmla="*/ 135 w 296"/>
                <a:gd name="T17" fmla="*/ 100 h 113"/>
                <a:gd name="T18" fmla="*/ 246 w 296"/>
                <a:gd name="T19" fmla="*/ 75 h 113"/>
                <a:gd name="T20" fmla="*/ 264 w 296"/>
                <a:gd name="T21" fmla="*/ 50 h 113"/>
                <a:gd name="T22" fmla="*/ 264 w 296"/>
                <a:gd name="T23" fmla="*/ 50 h 11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96"/>
                <a:gd name="T37" fmla="*/ 0 h 113"/>
                <a:gd name="T38" fmla="*/ 296 w 296"/>
                <a:gd name="T39" fmla="*/ 113 h 11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96" h="113">
                  <a:moveTo>
                    <a:pt x="264" y="50"/>
                  </a:moveTo>
                  <a:lnTo>
                    <a:pt x="270" y="38"/>
                  </a:lnTo>
                  <a:lnTo>
                    <a:pt x="295" y="7"/>
                  </a:lnTo>
                  <a:lnTo>
                    <a:pt x="295" y="0"/>
                  </a:lnTo>
                  <a:lnTo>
                    <a:pt x="240" y="56"/>
                  </a:lnTo>
                  <a:lnTo>
                    <a:pt x="0" y="100"/>
                  </a:lnTo>
                  <a:lnTo>
                    <a:pt x="0" y="112"/>
                  </a:lnTo>
                  <a:lnTo>
                    <a:pt x="25" y="106"/>
                  </a:lnTo>
                  <a:lnTo>
                    <a:pt x="135" y="100"/>
                  </a:lnTo>
                  <a:lnTo>
                    <a:pt x="246" y="75"/>
                  </a:lnTo>
                  <a:lnTo>
                    <a:pt x="264" y="5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0" name="Freeform 406"/>
            <p:cNvSpPr>
              <a:spLocks/>
            </p:cNvSpPr>
            <p:nvPr/>
          </p:nvSpPr>
          <p:spPr bwMode="auto">
            <a:xfrm>
              <a:off x="3125" y="3123"/>
              <a:ext cx="296" cy="101"/>
            </a:xfrm>
            <a:custGeom>
              <a:avLst/>
              <a:gdLst>
                <a:gd name="T0" fmla="*/ 0 w 296"/>
                <a:gd name="T1" fmla="*/ 100 h 101"/>
                <a:gd name="T2" fmla="*/ 240 w 296"/>
                <a:gd name="T3" fmla="*/ 56 h 101"/>
                <a:gd name="T4" fmla="*/ 295 w 296"/>
                <a:gd name="T5" fmla="*/ 0 h 101"/>
                <a:gd name="T6" fmla="*/ 252 w 296"/>
                <a:gd name="T7" fmla="*/ 0 h 101"/>
                <a:gd name="T8" fmla="*/ 246 w 296"/>
                <a:gd name="T9" fmla="*/ 7 h 101"/>
                <a:gd name="T10" fmla="*/ 203 w 296"/>
                <a:gd name="T11" fmla="*/ 13 h 101"/>
                <a:gd name="T12" fmla="*/ 197 w 296"/>
                <a:gd name="T13" fmla="*/ 13 h 101"/>
                <a:gd name="T14" fmla="*/ 86 w 296"/>
                <a:gd name="T15" fmla="*/ 31 h 101"/>
                <a:gd name="T16" fmla="*/ 80 w 296"/>
                <a:gd name="T17" fmla="*/ 31 h 101"/>
                <a:gd name="T18" fmla="*/ 80 w 296"/>
                <a:gd name="T19" fmla="*/ 38 h 101"/>
                <a:gd name="T20" fmla="*/ 74 w 296"/>
                <a:gd name="T21" fmla="*/ 50 h 101"/>
                <a:gd name="T22" fmla="*/ 61 w 296"/>
                <a:gd name="T23" fmla="*/ 50 h 101"/>
                <a:gd name="T24" fmla="*/ 0 w 296"/>
                <a:gd name="T25" fmla="*/ 100 h 101"/>
                <a:gd name="T26" fmla="*/ 0 w 296"/>
                <a:gd name="T27" fmla="*/ 100 h 10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96"/>
                <a:gd name="T43" fmla="*/ 0 h 101"/>
                <a:gd name="T44" fmla="*/ 296 w 296"/>
                <a:gd name="T45" fmla="*/ 101 h 10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96" h="101">
                  <a:moveTo>
                    <a:pt x="0" y="100"/>
                  </a:moveTo>
                  <a:lnTo>
                    <a:pt x="240" y="56"/>
                  </a:lnTo>
                  <a:lnTo>
                    <a:pt x="295" y="0"/>
                  </a:lnTo>
                  <a:lnTo>
                    <a:pt x="252" y="0"/>
                  </a:lnTo>
                  <a:lnTo>
                    <a:pt x="246" y="7"/>
                  </a:lnTo>
                  <a:lnTo>
                    <a:pt x="203" y="13"/>
                  </a:lnTo>
                  <a:lnTo>
                    <a:pt x="197" y="13"/>
                  </a:lnTo>
                  <a:lnTo>
                    <a:pt x="86" y="31"/>
                  </a:lnTo>
                  <a:lnTo>
                    <a:pt x="80" y="31"/>
                  </a:lnTo>
                  <a:lnTo>
                    <a:pt x="80" y="38"/>
                  </a:lnTo>
                  <a:lnTo>
                    <a:pt x="74" y="50"/>
                  </a:lnTo>
                  <a:lnTo>
                    <a:pt x="61" y="50"/>
                  </a:lnTo>
                  <a:lnTo>
                    <a:pt x="0" y="10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1" name="Freeform 407"/>
            <p:cNvSpPr>
              <a:spLocks/>
            </p:cNvSpPr>
            <p:nvPr/>
          </p:nvSpPr>
          <p:spPr bwMode="auto">
            <a:xfrm>
              <a:off x="3076" y="2663"/>
              <a:ext cx="19" cy="20"/>
            </a:xfrm>
            <a:custGeom>
              <a:avLst/>
              <a:gdLst>
                <a:gd name="T0" fmla="*/ 0 w 19"/>
                <a:gd name="T1" fmla="*/ 6 h 20"/>
                <a:gd name="T2" fmla="*/ 0 w 19"/>
                <a:gd name="T3" fmla="*/ 0 h 20"/>
                <a:gd name="T4" fmla="*/ 6 w 19"/>
                <a:gd name="T5" fmla="*/ 0 h 20"/>
                <a:gd name="T6" fmla="*/ 6 w 19"/>
                <a:gd name="T7" fmla="*/ 6 h 20"/>
                <a:gd name="T8" fmla="*/ 12 w 19"/>
                <a:gd name="T9" fmla="*/ 6 h 20"/>
                <a:gd name="T10" fmla="*/ 12 w 19"/>
                <a:gd name="T11" fmla="*/ 13 h 20"/>
                <a:gd name="T12" fmla="*/ 18 w 19"/>
                <a:gd name="T13" fmla="*/ 19 h 20"/>
                <a:gd name="T14" fmla="*/ 12 w 19"/>
                <a:gd name="T15" fmla="*/ 6 h 20"/>
                <a:gd name="T16" fmla="*/ 6 w 19"/>
                <a:gd name="T17" fmla="*/ 6 h 20"/>
                <a:gd name="T18" fmla="*/ 6 w 19"/>
                <a:gd name="T19" fmla="*/ 6 h 20"/>
                <a:gd name="T20" fmla="*/ 0 w 19"/>
                <a:gd name="T21" fmla="*/ 6 h 20"/>
                <a:gd name="T22" fmla="*/ 0 w 19"/>
                <a:gd name="T23" fmla="*/ 6 h 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9"/>
                <a:gd name="T37" fmla="*/ 0 h 20"/>
                <a:gd name="T38" fmla="*/ 19 w 19"/>
                <a:gd name="T39" fmla="*/ 20 h 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9" h="20">
                  <a:moveTo>
                    <a:pt x="0" y="6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8" y="19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2" name="Freeform 408"/>
            <p:cNvSpPr>
              <a:spLocks/>
            </p:cNvSpPr>
            <p:nvPr/>
          </p:nvSpPr>
          <p:spPr bwMode="auto">
            <a:xfrm>
              <a:off x="3076" y="2663"/>
              <a:ext cx="19" cy="20"/>
            </a:xfrm>
            <a:custGeom>
              <a:avLst/>
              <a:gdLst>
                <a:gd name="T0" fmla="*/ 0 w 19"/>
                <a:gd name="T1" fmla="*/ 6 h 20"/>
                <a:gd name="T2" fmla="*/ 0 w 19"/>
                <a:gd name="T3" fmla="*/ 0 h 20"/>
                <a:gd name="T4" fmla="*/ 6 w 19"/>
                <a:gd name="T5" fmla="*/ 0 h 20"/>
                <a:gd name="T6" fmla="*/ 6 w 19"/>
                <a:gd name="T7" fmla="*/ 6 h 20"/>
                <a:gd name="T8" fmla="*/ 12 w 19"/>
                <a:gd name="T9" fmla="*/ 6 h 20"/>
                <a:gd name="T10" fmla="*/ 12 w 19"/>
                <a:gd name="T11" fmla="*/ 13 h 20"/>
                <a:gd name="T12" fmla="*/ 18 w 19"/>
                <a:gd name="T13" fmla="*/ 19 h 20"/>
                <a:gd name="T14" fmla="*/ 12 w 19"/>
                <a:gd name="T15" fmla="*/ 6 h 20"/>
                <a:gd name="T16" fmla="*/ 6 w 19"/>
                <a:gd name="T17" fmla="*/ 6 h 20"/>
                <a:gd name="T18" fmla="*/ 0 w 19"/>
                <a:gd name="T19" fmla="*/ 6 h 2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9"/>
                <a:gd name="T31" fmla="*/ 0 h 20"/>
                <a:gd name="T32" fmla="*/ 19 w 19"/>
                <a:gd name="T33" fmla="*/ 20 h 2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9" h="20">
                  <a:moveTo>
                    <a:pt x="0" y="6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12" y="6"/>
                  </a:lnTo>
                  <a:lnTo>
                    <a:pt x="12" y="13"/>
                  </a:lnTo>
                  <a:lnTo>
                    <a:pt x="18" y="19"/>
                  </a:lnTo>
                  <a:lnTo>
                    <a:pt x="12" y="6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3" name="Freeform 409"/>
            <p:cNvSpPr>
              <a:spLocks/>
            </p:cNvSpPr>
            <p:nvPr/>
          </p:nvSpPr>
          <p:spPr bwMode="auto">
            <a:xfrm>
              <a:off x="3463" y="3241"/>
              <a:ext cx="20" cy="176"/>
            </a:xfrm>
            <a:custGeom>
              <a:avLst/>
              <a:gdLst>
                <a:gd name="T0" fmla="*/ 12 w 20"/>
                <a:gd name="T1" fmla="*/ 175 h 176"/>
                <a:gd name="T2" fmla="*/ 19 w 20"/>
                <a:gd name="T3" fmla="*/ 175 h 176"/>
                <a:gd name="T4" fmla="*/ 19 w 20"/>
                <a:gd name="T5" fmla="*/ 144 h 176"/>
                <a:gd name="T6" fmla="*/ 6 w 20"/>
                <a:gd name="T7" fmla="*/ 75 h 176"/>
                <a:gd name="T8" fmla="*/ 6 w 20"/>
                <a:gd name="T9" fmla="*/ 0 h 176"/>
                <a:gd name="T10" fmla="*/ 0 w 20"/>
                <a:gd name="T11" fmla="*/ 25 h 176"/>
                <a:gd name="T12" fmla="*/ 0 w 20"/>
                <a:gd name="T13" fmla="*/ 56 h 176"/>
                <a:gd name="T14" fmla="*/ 6 w 20"/>
                <a:gd name="T15" fmla="*/ 100 h 176"/>
                <a:gd name="T16" fmla="*/ 6 w 20"/>
                <a:gd name="T17" fmla="*/ 137 h 176"/>
                <a:gd name="T18" fmla="*/ 12 w 20"/>
                <a:gd name="T19" fmla="*/ 175 h 176"/>
                <a:gd name="T20" fmla="*/ 12 w 20"/>
                <a:gd name="T21" fmla="*/ 175 h 17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0"/>
                <a:gd name="T34" fmla="*/ 0 h 176"/>
                <a:gd name="T35" fmla="*/ 20 w 20"/>
                <a:gd name="T36" fmla="*/ 176 h 17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0" h="176">
                  <a:moveTo>
                    <a:pt x="12" y="175"/>
                  </a:moveTo>
                  <a:lnTo>
                    <a:pt x="19" y="175"/>
                  </a:lnTo>
                  <a:lnTo>
                    <a:pt x="19" y="144"/>
                  </a:lnTo>
                  <a:lnTo>
                    <a:pt x="6" y="75"/>
                  </a:lnTo>
                  <a:lnTo>
                    <a:pt x="6" y="0"/>
                  </a:lnTo>
                  <a:lnTo>
                    <a:pt x="0" y="25"/>
                  </a:lnTo>
                  <a:lnTo>
                    <a:pt x="0" y="56"/>
                  </a:lnTo>
                  <a:lnTo>
                    <a:pt x="6" y="100"/>
                  </a:lnTo>
                  <a:lnTo>
                    <a:pt x="6" y="137"/>
                  </a:lnTo>
                  <a:lnTo>
                    <a:pt x="12" y="17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4" name="Freeform 410"/>
            <p:cNvSpPr>
              <a:spLocks/>
            </p:cNvSpPr>
            <p:nvPr/>
          </p:nvSpPr>
          <p:spPr bwMode="auto">
            <a:xfrm>
              <a:off x="3475" y="3391"/>
              <a:ext cx="81" cy="82"/>
            </a:xfrm>
            <a:custGeom>
              <a:avLst/>
              <a:gdLst>
                <a:gd name="T0" fmla="*/ 62 w 81"/>
                <a:gd name="T1" fmla="*/ 0 h 82"/>
                <a:gd name="T2" fmla="*/ 62 w 81"/>
                <a:gd name="T3" fmla="*/ 0 h 82"/>
                <a:gd name="T4" fmla="*/ 43 w 81"/>
                <a:gd name="T5" fmla="*/ 6 h 82"/>
                <a:gd name="T6" fmla="*/ 0 w 81"/>
                <a:gd name="T7" fmla="*/ 25 h 82"/>
                <a:gd name="T8" fmla="*/ 7 w 81"/>
                <a:gd name="T9" fmla="*/ 37 h 82"/>
                <a:gd name="T10" fmla="*/ 7 w 81"/>
                <a:gd name="T11" fmla="*/ 62 h 82"/>
                <a:gd name="T12" fmla="*/ 7 w 81"/>
                <a:gd name="T13" fmla="*/ 81 h 82"/>
                <a:gd name="T14" fmla="*/ 80 w 81"/>
                <a:gd name="T15" fmla="*/ 81 h 82"/>
                <a:gd name="T16" fmla="*/ 62 w 81"/>
                <a:gd name="T17" fmla="*/ 0 h 82"/>
                <a:gd name="T18" fmla="*/ 62 w 81"/>
                <a:gd name="T19" fmla="*/ 0 h 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1"/>
                <a:gd name="T31" fmla="*/ 0 h 82"/>
                <a:gd name="T32" fmla="*/ 81 w 81"/>
                <a:gd name="T33" fmla="*/ 82 h 8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1" h="82">
                  <a:moveTo>
                    <a:pt x="62" y="0"/>
                  </a:moveTo>
                  <a:lnTo>
                    <a:pt x="62" y="0"/>
                  </a:lnTo>
                  <a:lnTo>
                    <a:pt x="43" y="6"/>
                  </a:lnTo>
                  <a:lnTo>
                    <a:pt x="0" y="25"/>
                  </a:lnTo>
                  <a:lnTo>
                    <a:pt x="7" y="37"/>
                  </a:lnTo>
                  <a:lnTo>
                    <a:pt x="7" y="62"/>
                  </a:lnTo>
                  <a:lnTo>
                    <a:pt x="7" y="81"/>
                  </a:lnTo>
                  <a:lnTo>
                    <a:pt x="80" y="81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5" name="Freeform 411"/>
            <p:cNvSpPr>
              <a:spLocks/>
            </p:cNvSpPr>
            <p:nvPr/>
          </p:nvSpPr>
          <p:spPr bwMode="auto">
            <a:xfrm>
              <a:off x="2978" y="3173"/>
              <a:ext cx="117" cy="45"/>
            </a:xfrm>
            <a:custGeom>
              <a:avLst/>
              <a:gdLst>
                <a:gd name="T0" fmla="*/ 0 w 117"/>
                <a:gd name="T1" fmla="*/ 44 h 45"/>
                <a:gd name="T2" fmla="*/ 24 w 117"/>
                <a:gd name="T3" fmla="*/ 37 h 45"/>
                <a:gd name="T4" fmla="*/ 49 w 117"/>
                <a:gd name="T5" fmla="*/ 31 h 45"/>
                <a:gd name="T6" fmla="*/ 79 w 117"/>
                <a:gd name="T7" fmla="*/ 19 h 45"/>
                <a:gd name="T8" fmla="*/ 116 w 117"/>
                <a:gd name="T9" fmla="*/ 0 h 45"/>
                <a:gd name="T10" fmla="*/ 61 w 117"/>
                <a:gd name="T11" fmla="*/ 13 h 45"/>
                <a:gd name="T12" fmla="*/ 6 w 117"/>
                <a:gd name="T13" fmla="*/ 25 h 45"/>
                <a:gd name="T14" fmla="*/ 0 w 117"/>
                <a:gd name="T15" fmla="*/ 44 h 45"/>
                <a:gd name="T16" fmla="*/ 0 w 117"/>
                <a:gd name="T17" fmla="*/ 44 h 4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17"/>
                <a:gd name="T28" fmla="*/ 0 h 45"/>
                <a:gd name="T29" fmla="*/ 117 w 117"/>
                <a:gd name="T30" fmla="*/ 45 h 4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17" h="45">
                  <a:moveTo>
                    <a:pt x="0" y="44"/>
                  </a:moveTo>
                  <a:lnTo>
                    <a:pt x="24" y="37"/>
                  </a:lnTo>
                  <a:lnTo>
                    <a:pt x="49" y="31"/>
                  </a:lnTo>
                  <a:lnTo>
                    <a:pt x="79" y="19"/>
                  </a:lnTo>
                  <a:lnTo>
                    <a:pt x="116" y="0"/>
                  </a:lnTo>
                  <a:lnTo>
                    <a:pt x="61" y="13"/>
                  </a:lnTo>
                  <a:lnTo>
                    <a:pt x="6" y="25"/>
                  </a:lnTo>
                  <a:lnTo>
                    <a:pt x="0" y="4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6" name="Freeform 412"/>
            <p:cNvSpPr>
              <a:spLocks/>
            </p:cNvSpPr>
            <p:nvPr/>
          </p:nvSpPr>
          <p:spPr bwMode="auto">
            <a:xfrm>
              <a:off x="2904" y="3266"/>
              <a:ext cx="31" cy="95"/>
            </a:xfrm>
            <a:custGeom>
              <a:avLst/>
              <a:gdLst>
                <a:gd name="T0" fmla="*/ 30 w 31"/>
                <a:gd name="T1" fmla="*/ 81 h 95"/>
                <a:gd name="T2" fmla="*/ 12 w 31"/>
                <a:gd name="T3" fmla="*/ 0 h 95"/>
                <a:gd name="T4" fmla="*/ 0 w 31"/>
                <a:gd name="T5" fmla="*/ 0 h 95"/>
                <a:gd name="T6" fmla="*/ 24 w 31"/>
                <a:gd name="T7" fmla="*/ 94 h 95"/>
                <a:gd name="T8" fmla="*/ 30 w 31"/>
                <a:gd name="T9" fmla="*/ 81 h 95"/>
                <a:gd name="T10" fmla="*/ 30 w 31"/>
                <a:gd name="T11" fmla="*/ 81 h 9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1"/>
                <a:gd name="T19" fmla="*/ 0 h 95"/>
                <a:gd name="T20" fmla="*/ 31 w 31"/>
                <a:gd name="T21" fmla="*/ 95 h 9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1" h="95">
                  <a:moveTo>
                    <a:pt x="30" y="81"/>
                  </a:moveTo>
                  <a:lnTo>
                    <a:pt x="12" y="0"/>
                  </a:lnTo>
                  <a:lnTo>
                    <a:pt x="0" y="0"/>
                  </a:lnTo>
                  <a:lnTo>
                    <a:pt x="24" y="94"/>
                  </a:lnTo>
                  <a:lnTo>
                    <a:pt x="30" y="8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7" name="Freeform 413"/>
            <p:cNvSpPr>
              <a:spLocks/>
            </p:cNvSpPr>
            <p:nvPr/>
          </p:nvSpPr>
          <p:spPr bwMode="auto">
            <a:xfrm>
              <a:off x="2916" y="3260"/>
              <a:ext cx="38" cy="88"/>
            </a:xfrm>
            <a:custGeom>
              <a:avLst/>
              <a:gdLst>
                <a:gd name="T0" fmla="*/ 18 w 38"/>
                <a:gd name="T1" fmla="*/ 87 h 88"/>
                <a:gd name="T2" fmla="*/ 31 w 38"/>
                <a:gd name="T3" fmla="*/ 87 h 88"/>
                <a:gd name="T4" fmla="*/ 37 w 38"/>
                <a:gd name="T5" fmla="*/ 75 h 88"/>
                <a:gd name="T6" fmla="*/ 18 w 38"/>
                <a:gd name="T7" fmla="*/ 0 h 88"/>
                <a:gd name="T8" fmla="*/ 0 w 38"/>
                <a:gd name="T9" fmla="*/ 6 h 88"/>
                <a:gd name="T10" fmla="*/ 18 w 38"/>
                <a:gd name="T11" fmla="*/ 87 h 88"/>
                <a:gd name="T12" fmla="*/ 18 w 38"/>
                <a:gd name="T13" fmla="*/ 87 h 8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8"/>
                <a:gd name="T22" fmla="*/ 0 h 88"/>
                <a:gd name="T23" fmla="*/ 38 w 38"/>
                <a:gd name="T24" fmla="*/ 88 h 8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8" h="88">
                  <a:moveTo>
                    <a:pt x="18" y="87"/>
                  </a:moveTo>
                  <a:lnTo>
                    <a:pt x="31" y="87"/>
                  </a:lnTo>
                  <a:lnTo>
                    <a:pt x="37" y="75"/>
                  </a:lnTo>
                  <a:lnTo>
                    <a:pt x="18" y="0"/>
                  </a:lnTo>
                  <a:lnTo>
                    <a:pt x="0" y="6"/>
                  </a:lnTo>
                  <a:lnTo>
                    <a:pt x="18" y="8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8" name="Freeform 414"/>
            <p:cNvSpPr>
              <a:spLocks/>
            </p:cNvSpPr>
            <p:nvPr/>
          </p:nvSpPr>
          <p:spPr bwMode="auto">
            <a:xfrm>
              <a:off x="2934" y="3260"/>
              <a:ext cx="32" cy="76"/>
            </a:xfrm>
            <a:custGeom>
              <a:avLst/>
              <a:gdLst>
                <a:gd name="T0" fmla="*/ 19 w 32"/>
                <a:gd name="T1" fmla="*/ 75 h 76"/>
                <a:gd name="T2" fmla="*/ 31 w 32"/>
                <a:gd name="T3" fmla="*/ 75 h 76"/>
                <a:gd name="T4" fmla="*/ 13 w 32"/>
                <a:gd name="T5" fmla="*/ 13 h 76"/>
                <a:gd name="T6" fmla="*/ 13 w 32"/>
                <a:gd name="T7" fmla="*/ 0 h 76"/>
                <a:gd name="T8" fmla="*/ 7 w 32"/>
                <a:gd name="T9" fmla="*/ 0 h 76"/>
                <a:gd name="T10" fmla="*/ 0 w 32"/>
                <a:gd name="T11" fmla="*/ 0 h 76"/>
                <a:gd name="T12" fmla="*/ 19 w 32"/>
                <a:gd name="T13" fmla="*/ 75 h 76"/>
                <a:gd name="T14" fmla="*/ 19 w 32"/>
                <a:gd name="T15" fmla="*/ 75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2"/>
                <a:gd name="T25" fmla="*/ 0 h 76"/>
                <a:gd name="T26" fmla="*/ 32 w 32"/>
                <a:gd name="T27" fmla="*/ 76 h 7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2" h="76">
                  <a:moveTo>
                    <a:pt x="19" y="75"/>
                  </a:moveTo>
                  <a:lnTo>
                    <a:pt x="31" y="75"/>
                  </a:lnTo>
                  <a:lnTo>
                    <a:pt x="13" y="13"/>
                  </a:lnTo>
                  <a:lnTo>
                    <a:pt x="13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19" y="7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69" name="Freeform 415"/>
            <p:cNvSpPr>
              <a:spLocks/>
            </p:cNvSpPr>
            <p:nvPr/>
          </p:nvSpPr>
          <p:spPr bwMode="auto">
            <a:xfrm>
              <a:off x="2934" y="3260"/>
              <a:ext cx="32" cy="76"/>
            </a:xfrm>
            <a:custGeom>
              <a:avLst/>
              <a:gdLst>
                <a:gd name="T0" fmla="*/ 19 w 32"/>
                <a:gd name="T1" fmla="*/ 75 h 76"/>
                <a:gd name="T2" fmla="*/ 31 w 32"/>
                <a:gd name="T3" fmla="*/ 75 h 76"/>
                <a:gd name="T4" fmla="*/ 13 w 32"/>
                <a:gd name="T5" fmla="*/ 13 h 76"/>
                <a:gd name="T6" fmla="*/ 13 w 32"/>
                <a:gd name="T7" fmla="*/ 0 h 76"/>
                <a:gd name="T8" fmla="*/ 7 w 32"/>
                <a:gd name="T9" fmla="*/ 0 h 76"/>
                <a:gd name="T10" fmla="*/ 0 w 32"/>
                <a:gd name="T11" fmla="*/ 0 h 76"/>
                <a:gd name="T12" fmla="*/ 19 w 32"/>
                <a:gd name="T13" fmla="*/ 75 h 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2"/>
                <a:gd name="T22" fmla="*/ 0 h 76"/>
                <a:gd name="T23" fmla="*/ 32 w 32"/>
                <a:gd name="T24" fmla="*/ 76 h 7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2" h="76">
                  <a:moveTo>
                    <a:pt x="19" y="75"/>
                  </a:moveTo>
                  <a:lnTo>
                    <a:pt x="31" y="75"/>
                  </a:lnTo>
                  <a:lnTo>
                    <a:pt x="13" y="13"/>
                  </a:lnTo>
                  <a:lnTo>
                    <a:pt x="13" y="0"/>
                  </a:lnTo>
                  <a:lnTo>
                    <a:pt x="7" y="0"/>
                  </a:lnTo>
                  <a:lnTo>
                    <a:pt x="0" y="0"/>
                  </a:lnTo>
                  <a:lnTo>
                    <a:pt x="19" y="7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0" name="Freeform 416"/>
            <p:cNvSpPr>
              <a:spLocks/>
            </p:cNvSpPr>
            <p:nvPr/>
          </p:nvSpPr>
          <p:spPr bwMode="auto">
            <a:xfrm>
              <a:off x="2947" y="3248"/>
              <a:ext cx="68" cy="88"/>
            </a:xfrm>
            <a:custGeom>
              <a:avLst/>
              <a:gdLst>
                <a:gd name="T0" fmla="*/ 18 w 68"/>
                <a:gd name="T1" fmla="*/ 87 h 88"/>
                <a:gd name="T2" fmla="*/ 31 w 68"/>
                <a:gd name="T3" fmla="*/ 81 h 88"/>
                <a:gd name="T4" fmla="*/ 55 w 68"/>
                <a:gd name="T5" fmla="*/ 81 h 88"/>
                <a:gd name="T6" fmla="*/ 67 w 68"/>
                <a:gd name="T7" fmla="*/ 81 h 88"/>
                <a:gd name="T8" fmla="*/ 43 w 68"/>
                <a:gd name="T9" fmla="*/ 43 h 88"/>
                <a:gd name="T10" fmla="*/ 24 w 68"/>
                <a:gd name="T11" fmla="*/ 0 h 88"/>
                <a:gd name="T12" fmla="*/ 0 w 68"/>
                <a:gd name="T13" fmla="*/ 12 h 88"/>
                <a:gd name="T14" fmla="*/ 0 w 68"/>
                <a:gd name="T15" fmla="*/ 25 h 88"/>
                <a:gd name="T16" fmla="*/ 18 w 68"/>
                <a:gd name="T17" fmla="*/ 87 h 88"/>
                <a:gd name="T18" fmla="*/ 18 w 68"/>
                <a:gd name="T19" fmla="*/ 87 h 8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8"/>
                <a:gd name="T31" fmla="*/ 0 h 88"/>
                <a:gd name="T32" fmla="*/ 68 w 68"/>
                <a:gd name="T33" fmla="*/ 88 h 8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8" h="88">
                  <a:moveTo>
                    <a:pt x="18" y="87"/>
                  </a:moveTo>
                  <a:lnTo>
                    <a:pt x="31" y="81"/>
                  </a:lnTo>
                  <a:lnTo>
                    <a:pt x="55" y="81"/>
                  </a:lnTo>
                  <a:lnTo>
                    <a:pt x="67" y="81"/>
                  </a:lnTo>
                  <a:lnTo>
                    <a:pt x="43" y="43"/>
                  </a:lnTo>
                  <a:lnTo>
                    <a:pt x="24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18" y="8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1" name="Freeform 417"/>
            <p:cNvSpPr>
              <a:spLocks/>
            </p:cNvSpPr>
            <p:nvPr/>
          </p:nvSpPr>
          <p:spPr bwMode="auto">
            <a:xfrm>
              <a:off x="2947" y="3248"/>
              <a:ext cx="68" cy="88"/>
            </a:xfrm>
            <a:custGeom>
              <a:avLst/>
              <a:gdLst>
                <a:gd name="T0" fmla="*/ 18 w 68"/>
                <a:gd name="T1" fmla="*/ 87 h 88"/>
                <a:gd name="T2" fmla="*/ 31 w 68"/>
                <a:gd name="T3" fmla="*/ 81 h 88"/>
                <a:gd name="T4" fmla="*/ 55 w 68"/>
                <a:gd name="T5" fmla="*/ 81 h 88"/>
                <a:gd name="T6" fmla="*/ 67 w 68"/>
                <a:gd name="T7" fmla="*/ 81 h 88"/>
                <a:gd name="T8" fmla="*/ 43 w 68"/>
                <a:gd name="T9" fmla="*/ 43 h 88"/>
                <a:gd name="T10" fmla="*/ 24 w 68"/>
                <a:gd name="T11" fmla="*/ 0 h 88"/>
                <a:gd name="T12" fmla="*/ 0 w 68"/>
                <a:gd name="T13" fmla="*/ 12 h 88"/>
                <a:gd name="T14" fmla="*/ 0 w 68"/>
                <a:gd name="T15" fmla="*/ 25 h 88"/>
                <a:gd name="T16" fmla="*/ 18 w 68"/>
                <a:gd name="T17" fmla="*/ 8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68"/>
                <a:gd name="T28" fmla="*/ 0 h 88"/>
                <a:gd name="T29" fmla="*/ 68 w 68"/>
                <a:gd name="T30" fmla="*/ 88 h 88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68" h="88">
                  <a:moveTo>
                    <a:pt x="18" y="87"/>
                  </a:moveTo>
                  <a:lnTo>
                    <a:pt x="31" y="81"/>
                  </a:lnTo>
                  <a:lnTo>
                    <a:pt x="55" y="81"/>
                  </a:lnTo>
                  <a:lnTo>
                    <a:pt x="67" y="81"/>
                  </a:lnTo>
                  <a:lnTo>
                    <a:pt x="43" y="43"/>
                  </a:lnTo>
                  <a:lnTo>
                    <a:pt x="24" y="0"/>
                  </a:lnTo>
                  <a:lnTo>
                    <a:pt x="0" y="12"/>
                  </a:lnTo>
                  <a:lnTo>
                    <a:pt x="0" y="25"/>
                  </a:lnTo>
                  <a:lnTo>
                    <a:pt x="18" y="8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2" name="Freeform 418"/>
            <p:cNvSpPr>
              <a:spLocks/>
            </p:cNvSpPr>
            <p:nvPr/>
          </p:nvSpPr>
          <p:spPr bwMode="auto">
            <a:xfrm>
              <a:off x="3691" y="3229"/>
              <a:ext cx="541" cy="163"/>
            </a:xfrm>
            <a:custGeom>
              <a:avLst/>
              <a:gdLst>
                <a:gd name="T0" fmla="*/ 540 w 541"/>
                <a:gd name="T1" fmla="*/ 0 h 163"/>
                <a:gd name="T2" fmla="*/ 0 w 541"/>
                <a:gd name="T3" fmla="*/ 106 h 163"/>
                <a:gd name="T4" fmla="*/ 540 w 541"/>
                <a:gd name="T5" fmla="*/ 162 h 163"/>
                <a:gd name="T6" fmla="*/ 540 w 541"/>
                <a:gd name="T7" fmla="*/ 0 h 163"/>
                <a:gd name="T8" fmla="*/ 540 w 541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1"/>
                <a:gd name="T16" fmla="*/ 0 h 163"/>
                <a:gd name="T17" fmla="*/ 541 w 541"/>
                <a:gd name="T18" fmla="*/ 163 h 1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1" h="163">
                  <a:moveTo>
                    <a:pt x="540" y="0"/>
                  </a:moveTo>
                  <a:lnTo>
                    <a:pt x="0" y="106"/>
                  </a:lnTo>
                  <a:lnTo>
                    <a:pt x="540" y="162"/>
                  </a:lnTo>
                  <a:lnTo>
                    <a:pt x="54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3" name="Freeform 419"/>
            <p:cNvSpPr>
              <a:spLocks/>
            </p:cNvSpPr>
            <p:nvPr/>
          </p:nvSpPr>
          <p:spPr bwMode="auto">
            <a:xfrm>
              <a:off x="3691" y="3335"/>
              <a:ext cx="541" cy="100"/>
            </a:xfrm>
            <a:custGeom>
              <a:avLst/>
              <a:gdLst>
                <a:gd name="T0" fmla="*/ 36 w 541"/>
                <a:gd name="T1" fmla="*/ 50 h 100"/>
                <a:gd name="T2" fmla="*/ 540 w 541"/>
                <a:gd name="T3" fmla="*/ 99 h 100"/>
                <a:gd name="T4" fmla="*/ 540 w 541"/>
                <a:gd name="T5" fmla="*/ 56 h 100"/>
                <a:gd name="T6" fmla="*/ 0 w 541"/>
                <a:gd name="T7" fmla="*/ 0 h 100"/>
                <a:gd name="T8" fmla="*/ 0 w 541"/>
                <a:gd name="T9" fmla="*/ 43 h 100"/>
                <a:gd name="T10" fmla="*/ 36 w 541"/>
                <a:gd name="T11" fmla="*/ 50 h 100"/>
                <a:gd name="T12" fmla="*/ 36 w 541"/>
                <a:gd name="T13" fmla="*/ 50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41"/>
                <a:gd name="T22" fmla="*/ 0 h 100"/>
                <a:gd name="T23" fmla="*/ 541 w 541"/>
                <a:gd name="T24" fmla="*/ 100 h 1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41" h="100">
                  <a:moveTo>
                    <a:pt x="36" y="50"/>
                  </a:moveTo>
                  <a:lnTo>
                    <a:pt x="540" y="99"/>
                  </a:lnTo>
                  <a:lnTo>
                    <a:pt x="540" y="56"/>
                  </a:lnTo>
                  <a:lnTo>
                    <a:pt x="0" y="0"/>
                  </a:lnTo>
                  <a:lnTo>
                    <a:pt x="0" y="43"/>
                  </a:lnTo>
                  <a:lnTo>
                    <a:pt x="36" y="5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4" name="Freeform 420"/>
            <p:cNvSpPr>
              <a:spLocks/>
            </p:cNvSpPr>
            <p:nvPr/>
          </p:nvSpPr>
          <p:spPr bwMode="auto">
            <a:xfrm>
              <a:off x="3727" y="3385"/>
              <a:ext cx="505" cy="63"/>
            </a:xfrm>
            <a:custGeom>
              <a:avLst/>
              <a:gdLst>
                <a:gd name="T0" fmla="*/ 0 w 505"/>
                <a:gd name="T1" fmla="*/ 0 h 63"/>
                <a:gd name="T2" fmla="*/ 0 w 505"/>
                <a:gd name="T3" fmla="*/ 12 h 63"/>
                <a:gd name="T4" fmla="*/ 504 w 505"/>
                <a:gd name="T5" fmla="*/ 62 h 63"/>
                <a:gd name="T6" fmla="*/ 504 w 505"/>
                <a:gd name="T7" fmla="*/ 49 h 63"/>
                <a:gd name="T8" fmla="*/ 0 w 505"/>
                <a:gd name="T9" fmla="*/ 0 h 63"/>
                <a:gd name="T10" fmla="*/ 0 w 505"/>
                <a:gd name="T11" fmla="*/ 0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63"/>
                <a:gd name="T20" fmla="*/ 505 w 505"/>
                <a:gd name="T21" fmla="*/ 63 h 6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63">
                  <a:moveTo>
                    <a:pt x="0" y="0"/>
                  </a:moveTo>
                  <a:lnTo>
                    <a:pt x="0" y="12"/>
                  </a:lnTo>
                  <a:lnTo>
                    <a:pt x="504" y="62"/>
                  </a:lnTo>
                  <a:lnTo>
                    <a:pt x="504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5" name="Freeform 421"/>
            <p:cNvSpPr>
              <a:spLocks/>
            </p:cNvSpPr>
            <p:nvPr/>
          </p:nvSpPr>
          <p:spPr bwMode="auto">
            <a:xfrm>
              <a:off x="3727" y="3385"/>
              <a:ext cx="505" cy="63"/>
            </a:xfrm>
            <a:custGeom>
              <a:avLst/>
              <a:gdLst>
                <a:gd name="T0" fmla="*/ 0 w 505"/>
                <a:gd name="T1" fmla="*/ 0 h 63"/>
                <a:gd name="T2" fmla="*/ 0 w 505"/>
                <a:gd name="T3" fmla="*/ 12 h 63"/>
                <a:gd name="T4" fmla="*/ 504 w 505"/>
                <a:gd name="T5" fmla="*/ 62 h 63"/>
                <a:gd name="T6" fmla="*/ 504 w 505"/>
                <a:gd name="T7" fmla="*/ 49 h 63"/>
                <a:gd name="T8" fmla="*/ 0 w 505"/>
                <a:gd name="T9" fmla="*/ 0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05"/>
                <a:gd name="T16" fmla="*/ 0 h 63"/>
                <a:gd name="T17" fmla="*/ 505 w 505"/>
                <a:gd name="T18" fmla="*/ 63 h 6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05" h="63">
                  <a:moveTo>
                    <a:pt x="0" y="0"/>
                  </a:moveTo>
                  <a:lnTo>
                    <a:pt x="0" y="12"/>
                  </a:lnTo>
                  <a:lnTo>
                    <a:pt x="504" y="62"/>
                  </a:lnTo>
                  <a:lnTo>
                    <a:pt x="504" y="4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6" name="Freeform 422"/>
            <p:cNvSpPr>
              <a:spLocks/>
            </p:cNvSpPr>
            <p:nvPr/>
          </p:nvSpPr>
          <p:spPr bwMode="auto">
            <a:xfrm>
              <a:off x="3727" y="3397"/>
              <a:ext cx="505" cy="76"/>
            </a:xfrm>
            <a:custGeom>
              <a:avLst/>
              <a:gdLst>
                <a:gd name="T0" fmla="*/ 0 w 505"/>
                <a:gd name="T1" fmla="*/ 0 h 76"/>
                <a:gd name="T2" fmla="*/ 0 w 505"/>
                <a:gd name="T3" fmla="*/ 75 h 76"/>
                <a:gd name="T4" fmla="*/ 504 w 505"/>
                <a:gd name="T5" fmla="*/ 75 h 76"/>
                <a:gd name="T6" fmla="*/ 504 w 505"/>
                <a:gd name="T7" fmla="*/ 50 h 76"/>
                <a:gd name="T8" fmla="*/ 0 w 505"/>
                <a:gd name="T9" fmla="*/ 0 h 76"/>
                <a:gd name="T10" fmla="*/ 0 w 505"/>
                <a:gd name="T11" fmla="*/ 0 h 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505"/>
                <a:gd name="T19" fmla="*/ 0 h 76"/>
                <a:gd name="T20" fmla="*/ 505 w 505"/>
                <a:gd name="T21" fmla="*/ 76 h 7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505" h="76">
                  <a:moveTo>
                    <a:pt x="0" y="0"/>
                  </a:moveTo>
                  <a:lnTo>
                    <a:pt x="0" y="75"/>
                  </a:lnTo>
                  <a:lnTo>
                    <a:pt x="504" y="75"/>
                  </a:lnTo>
                  <a:lnTo>
                    <a:pt x="504" y="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7" name="Freeform 423"/>
            <p:cNvSpPr>
              <a:spLocks/>
            </p:cNvSpPr>
            <p:nvPr/>
          </p:nvSpPr>
          <p:spPr bwMode="auto">
            <a:xfrm>
              <a:off x="3488" y="3011"/>
              <a:ext cx="744" cy="95"/>
            </a:xfrm>
            <a:custGeom>
              <a:avLst/>
              <a:gdLst>
                <a:gd name="T0" fmla="*/ 743 w 744"/>
                <a:gd name="T1" fmla="*/ 94 h 95"/>
                <a:gd name="T2" fmla="*/ 743 w 744"/>
                <a:gd name="T3" fmla="*/ 50 h 95"/>
                <a:gd name="T4" fmla="*/ 651 w 744"/>
                <a:gd name="T5" fmla="*/ 44 h 95"/>
                <a:gd name="T6" fmla="*/ 498 w 744"/>
                <a:gd name="T7" fmla="*/ 31 h 95"/>
                <a:gd name="T8" fmla="*/ 350 w 744"/>
                <a:gd name="T9" fmla="*/ 19 h 95"/>
                <a:gd name="T10" fmla="*/ 190 w 744"/>
                <a:gd name="T11" fmla="*/ 13 h 95"/>
                <a:gd name="T12" fmla="*/ 30 w 744"/>
                <a:gd name="T13" fmla="*/ 0 h 95"/>
                <a:gd name="T14" fmla="*/ 0 w 744"/>
                <a:gd name="T15" fmla="*/ 0 h 95"/>
                <a:gd name="T16" fmla="*/ 0 w 744"/>
                <a:gd name="T17" fmla="*/ 44 h 95"/>
                <a:gd name="T18" fmla="*/ 743 w 744"/>
                <a:gd name="T19" fmla="*/ 94 h 95"/>
                <a:gd name="T20" fmla="*/ 743 w 744"/>
                <a:gd name="T21" fmla="*/ 94 h 9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744"/>
                <a:gd name="T34" fmla="*/ 0 h 95"/>
                <a:gd name="T35" fmla="*/ 744 w 744"/>
                <a:gd name="T36" fmla="*/ 95 h 9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744" h="95">
                  <a:moveTo>
                    <a:pt x="743" y="94"/>
                  </a:moveTo>
                  <a:lnTo>
                    <a:pt x="743" y="50"/>
                  </a:lnTo>
                  <a:lnTo>
                    <a:pt x="651" y="44"/>
                  </a:lnTo>
                  <a:lnTo>
                    <a:pt x="498" y="31"/>
                  </a:lnTo>
                  <a:lnTo>
                    <a:pt x="350" y="19"/>
                  </a:lnTo>
                  <a:lnTo>
                    <a:pt x="190" y="13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743" y="9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8" name="Freeform 424"/>
            <p:cNvSpPr>
              <a:spLocks/>
            </p:cNvSpPr>
            <p:nvPr/>
          </p:nvSpPr>
          <p:spPr bwMode="auto">
            <a:xfrm>
              <a:off x="3488" y="3011"/>
              <a:ext cx="744" cy="95"/>
            </a:xfrm>
            <a:custGeom>
              <a:avLst/>
              <a:gdLst>
                <a:gd name="T0" fmla="*/ 743 w 744"/>
                <a:gd name="T1" fmla="*/ 94 h 95"/>
                <a:gd name="T2" fmla="*/ 743 w 744"/>
                <a:gd name="T3" fmla="*/ 50 h 95"/>
                <a:gd name="T4" fmla="*/ 651 w 744"/>
                <a:gd name="T5" fmla="*/ 44 h 95"/>
                <a:gd name="T6" fmla="*/ 498 w 744"/>
                <a:gd name="T7" fmla="*/ 31 h 95"/>
                <a:gd name="T8" fmla="*/ 350 w 744"/>
                <a:gd name="T9" fmla="*/ 19 h 95"/>
                <a:gd name="T10" fmla="*/ 190 w 744"/>
                <a:gd name="T11" fmla="*/ 13 h 95"/>
                <a:gd name="T12" fmla="*/ 30 w 744"/>
                <a:gd name="T13" fmla="*/ 0 h 95"/>
                <a:gd name="T14" fmla="*/ 0 w 744"/>
                <a:gd name="T15" fmla="*/ 0 h 95"/>
                <a:gd name="T16" fmla="*/ 0 w 744"/>
                <a:gd name="T17" fmla="*/ 44 h 95"/>
                <a:gd name="T18" fmla="*/ 743 w 744"/>
                <a:gd name="T19" fmla="*/ 94 h 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44"/>
                <a:gd name="T31" fmla="*/ 0 h 95"/>
                <a:gd name="T32" fmla="*/ 744 w 744"/>
                <a:gd name="T33" fmla="*/ 95 h 95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44" h="95">
                  <a:moveTo>
                    <a:pt x="743" y="94"/>
                  </a:moveTo>
                  <a:lnTo>
                    <a:pt x="743" y="50"/>
                  </a:lnTo>
                  <a:lnTo>
                    <a:pt x="651" y="44"/>
                  </a:lnTo>
                  <a:lnTo>
                    <a:pt x="498" y="31"/>
                  </a:lnTo>
                  <a:lnTo>
                    <a:pt x="350" y="19"/>
                  </a:lnTo>
                  <a:lnTo>
                    <a:pt x="190" y="13"/>
                  </a:lnTo>
                  <a:lnTo>
                    <a:pt x="30" y="0"/>
                  </a:lnTo>
                  <a:lnTo>
                    <a:pt x="0" y="0"/>
                  </a:lnTo>
                  <a:lnTo>
                    <a:pt x="0" y="44"/>
                  </a:lnTo>
                  <a:lnTo>
                    <a:pt x="743" y="9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79" name="Freeform 425"/>
            <p:cNvSpPr>
              <a:spLocks/>
            </p:cNvSpPr>
            <p:nvPr/>
          </p:nvSpPr>
          <p:spPr bwMode="auto">
            <a:xfrm>
              <a:off x="3518" y="2999"/>
              <a:ext cx="382" cy="38"/>
            </a:xfrm>
            <a:custGeom>
              <a:avLst/>
              <a:gdLst>
                <a:gd name="T0" fmla="*/ 381 w 382"/>
                <a:gd name="T1" fmla="*/ 37 h 38"/>
                <a:gd name="T2" fmla="*/ 381 w 382"/>
                <a:gd name="T3" fmla="*/ 25 h 38"/>
                <a:gd name="T4" fmla="*/ 0 w 382"/>
                <a:gd name="T5" fmla="*/ 0 h 38"/>
                <a:gd name="T6" fmla="*/ 0 w 382"/>
                <a:gd name="T7" fmla="*/ 12 h 38"/>
                <a:gd name="T8" fmla="*/ 381 w 382"/>
                <a:gd name="T9" fmla="*/ 37 h 38"/>
                <a:gd name="T10" fmla="*/ 381 w 382"/>
                <a:gd name="T11" fmla="*/ 37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82"/>
                <a:gd name="T19" fmla="*/ 0 h 38"/>
                <a:gd name="T20" fmla="*/ 382 w 382"/>
                <a:gd name="T21" fmla="*/ 38 h 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82" h="38">
                  <a:moveTo>
                    <a:pt x="381" y="37"/>
                  </a:moveTo>
                  <a:lnTo>
                    <a:pt x="381" y="25"/>
                  </a:lnTo>
                  <a:lnTo>
                    <a:pt x="0" y="0"/>
                  </a:lnTo>
                  <a:lnTo>
                    <a:pt x="0" y="12"/>
                  </a:lnTo>
                  <a:lnTo>
                    <a:pt x="381" y="3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0" name="Freeform 426"/>
            <p:cNvSpPr>
              <a:spLocks/>
            </p:cNvSpPr>
            <p:nvPr/>
          </p:nvSpPr>
          <p:spPr bwMode="auto">
            <a:xfrm>
              <a:off x="3518" y="2999"/>
              <a:ext cx="382" cy="38"/>
            </a:xfrm>
            <a:custGeom>
              <a:avLst/>
              <a:gdLst>
                <a:gd name="T0" fmla="*/ 381 w 382"/>
                <a:gd name="T1" fmla="*/ 37 h 38"/>
                <a:gd name="T2" fmla="*/ 381 w 382"/>
                <a:gd name="T3" fmla="*/ 25 h 38"/>
                <a:gd name="T4" fmla="*/ 0 w 382"/>
                <a:gd name="T5" fmla="*/ 0 h 38"/>
                <a:gd name="T6" fmla="*/ 0 w 382"/>
                <a:gd name="T7" fmla="*/ 12 h 38"/>
                <a:gd name="T8" fmla="*/ 381 w 382"/>
                <a:gd name="T9" fmla="*/ 37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82"/>
                <a:gd name="T16" fmla="*/ 0 h 38"/>
                <a:gd name="T17" fmla="*/ 382 w 382"/>
                <a:gd name="T18" fmla="*/ 38 h 3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82" h="38">
                  <a:moveTo>
                    <a:pt x="381" y="37"/>
                  </a:moveTo>
                  <a:lnTo>
                    <a:pt x="381" y="25"/>
                  </a:lnTo>
                  <a:lnTo>
                    <a:pt x="0" y="0"/>
                  </a:lnTo>
                  <a:lnTo>
                    <a:pt x="0" y="12"/>
                  </a:lnTo>
                  <a:lnTo>
                    <a:pt x="381" y="37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1" name="Freeform 427"/>
            <p:cNvSpPr>
              <a:spLocks/>
            </p:cNvSpPr>
            <p:nvPr/>
          </p:nvSpPr>
          <p:spPr bwMode="auto">
            <a:xfrm>
              <a:off x="3518" y="2974"/>
              <a:ext cx="438" cy="51"/>
            </a:xfrm>
            <a:custGeom>
              <a:avLst/>
              <a:gdLst>
                <a:gd name="T0" fmla="*/ 0 w 438"/>
                <a:gd name="T1" fmla="*/ 25 h 51"/>
                <a:gd name="T2" fmla="*/ 381 w 438"/>
                <a:gd name="T3" fmla="*/ 50 h 51"/>
                <a:gd name="T4" fmla="*/ 381 w 438"/>
                <a:gd name="T5" fmla="*/ 44 h 51"/>
                <a:gd name="T6" fmla="*/ 437 w 438"/>
                <a:gd name="T7" fmla="*/ 19 h 51"/>
                <a:gd name="T8" fmla="*/ 129 w 438"/>
                <a:gd name="T9" fmla="*/ 0 h 51"/>
                <a:gd name="T10" fmla="*/ 62 w 438"/>
                <a:gd name="T11" fmla="*/ 0 h 51"/>
                <a:gd name="T12" fmla="*/ 0 w 438"/>
                <a:gd name="T13" fmla="*/ 25 h 51"/>
                <a:gd name="T14" fmla="*/ 0 w 438"/>
                <a:gd name="T15" fmla="*/ 25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8"/>
                <a:gd name="T25" fmla="*/ 0 h 51"/>
                <a:gd name="T26" fmla="*/ 438 w 438"/>
                <a:gd name="T27" fmla="*/ 51 h 5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8" h="51">
                  <a:moveTo>
                    <a:pt x="0" y="25"/>
                  </a:moveTo>
                  <a:lnTo>
                    <a:pt x="381" y="50"/>
                  </a:lnTo>
                  <a:lnTo>
                    <a:pt x="381" y="44"/>
                  </a:lnTo>
                  <a:lnTo>
                    <a:pt x="437" y="19"/>
                  </a:lnTo>
                  <a:lnTo>
                    <a:pt x="129" y="0"/>
                  </a:lnTo>
                  <a:lnTo>
                    <a:pt x="62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2" name="Freeform 428"/>
            <p:cNvSpPr>
              <a:spLocks/>
            </p:cNvSpPr>
            <p:nvPr/>
          </p:nvSpPr>
          <p:spPr bwMode="auto">
            <a:xfrm>
              <a:off x="3518" y="2974"/>
              <a:ext cx="438" cy="51"/>
            </a:xfrm>
            <a:custGeom>
              <a:avLst/>
              <a:gdLst>
                <a:gd name="T0" fmla="*/ 0 w 438"/>
                <a:gd name="T1" fmla="*/ 25 h 51"/>
                <a:gd name="T2" fmla="*/ 381 w 438"/>
                <a:gd name="T3" fmla="*/ 50 h 51"/>
                <a:gd name="T4" fmla="*/ 381 w 438"/>
                <a:gd name="T5" fmla="*/ 44 h 51"/>
                <a:gd name="T6" fmla="*/ 437 w 438"/>
                <a:gd name="T7" fmla="*/ 19 h 51"/>
                <a:gd name="T8" fmla="*/ 129 w 438"/>
                <a:gd name="T9" fmla="*/ 0 h 51"/>
                <a:gd name="T10" fmla="*/ 62 w 438"/>
                <a:gd name="T11" fmla="*/ 0 h 51"/>
                <a:gd name="T12" fmla="*/ 0 w 438"/>
                <a:gd name="T13" fmla="*/ 2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8"/>
                <a:gd name="T22" fmla="*/ 0 h 51"/>
                <a:gd name="T23" fmla="*/ 438 w 438"/>
                <a:gd name="T24" fmla="*/ 51 h 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8" h="51">
                  <a:moveTo>
                    <a:pt x="0" y="25"/>
                  </a:moveTo>
                  <a:lnTo>
                    <a:pt x="381" y="50"/>
                  </a:lnTo>
                  <a:lnTo>
                    <a:pt x="381" y="44"/>
                  </a:lnTo>
                  <a:lnTo>
                    <a:pt x="437" y="19"/>
                  </a:lnTo>
                  <a:lnTo>
                    <a:pt x="129" y="0"/>
                  </a:lnTo>
                  <a:lnTo>
                    <a:pt x="62" y="0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3" name="Freeform 429"/>
            <p:cNvSpPr>
              <a:spLocks/>
            </p:cNvSpPr>
            <p:nvPr/>
          </p:nvSpPr>
          <p:spPr bwMode="auto">
            <a:xfrm>
              <a:off x="3482" y="2582"/>
              <a:ext cx="437" cy="356"/>
            </a:xfrm>
            <a:custGeom>
              <a:avLst/>
              <a:gdLst>
                <a:gd name="T0" fmla="*/ 24 w 437"/>
                <a:gd name="T1" fmla="*/ 317 h 356"/>
                <a:gd name="T2" fmla="*/ 24 w 437"/>
                <a:gd name="T3" fmla="*/ 38 h 356"/>
                <a:gd name="T4" fmla="*/ 411 w 437"/>
                <a:gd name="T5" fmla="*/ 38 h 356"/>
                <a:gd name="T6" fmla="*/ 436 w 437"/>
                <a:gd name="T7" fmla="*/ 0 h 356"/>
                <a:gd name="T8" fmla="*/ 0 w 437"/>
                <a:gd name="T9" fmla="*/ 0 h 356"/>
                <a:gd name="T10" fmla="*/ 0 w 437"/>
                <a:gd name="T11" fmla="*/ 280 h 356"/>
                <a:gd name="T12" fmla="*/ 0 w 437"/>
                <a:gd name="T13" fmla="*/ 355 h 356"/>
                <a:gd name="T14" fmla="*/ 24 w 437"/>
                <a:gd name="T15" fmla="*/ 317 h 356"/>
                <a:gd name="T16" fmla="*/ 24 w 437"/>
                <a:gd name="T17" fmla="*/ 317 h 35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437"/>
                <a:gd name="T28" fmla="*/ 0 h 356"/>
                <a:gd name="T29" fmla="*/ 437 w 437"/>
                <a:gd name="T30" fmla="*/ 356 h 35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437" h="356">
                  <a:moveTo>
                    <a:pt x="24" y="317"/>
                  </a:moveTo>
                  <a:lnTo>
                    <a:pt x="24" y="38"/>
                  </a:lnTo>
                  <a:lnTo>
                    <a:pt x="411" y="38"/>
                  </a:lnTo>
                  <a:lnTo>
                    <a:pt x="436" y="0"/>
                  </a:lnTo>
                  <a:lnTo>
                    <a:pt x="0" y="0"/>
                  </a:lnTo>
                  <a:lnTo>
                    <a:pt x="0" y="280"/>
                  </a:lnTo>
                  <a:lnTo>
                    <a:pt x="0" y="355"/>
                  </a:lnTo>
                  <a:lnTo>
                    <a:pt x="24" y="31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4" name="Freeform 430"/>
            <p:cNvSpPr>
              <a:spLocks/>
            </p:cNvSpPr>
            <p:nvPr/>
          </p:nvSpPr>
          <p:spPr bwMode="auto">
            <a:xfrm>
              <a:off x="3482" y="2582"/>
              <a:ext cx="437" cy="356"/>
            </a:xfrm>
            <a:custGeom>
              <a:avLst/>
              <a:gdLst>
                <a:gd name="T0" fmla="*/ 24 w 437"/>
                <a:gd name="T1" fmla="*/ 317 h 356"/>
                <a:gd name="T2" fmla="*/ 24 w 437"/>
                <a:gd name="T3" fmla="*/ 38 h 356"/>
                <a:gd name="T4" fmla="*/ 411 w 437"/>
                <a:gd name="T5" fmla="*/ 38 h 356"/>
                <a:gd name="T6" fmla="*/ 436 w 437"/>
                <a:gd name="T7" fmla="*/ 0 h 356"/>
                <a:gd name="T8" fmla="*/ 0 w 437"/>
                <a:gd name="T9" fmla="*/ 0 h 356"/>
                <a:gd name="T10" fmla="*/ 0 w 437"/>
                <a:gd name="T11" fmla="*/ 280 h 356"/>
                <a:gd name="T12" fmla="*/ 0 w 437"/>
                <a:gd name="T13" fmla="*/ 355 h 356"/>
                <a:gd name="T14" fmla="*/ 24 w 437"/>
                <a:gd name="T15" fmla="*/ 31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7"/>
                <a:gd name="T25" fmla="*/ 0 h 356"/>
                <a:gd name="T26" fmla="*/ 437 w 437"/>
                <a:gd name="T27" fmla="*/ 356 h 3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7" h="356">
                  <a:moveTo>
                    <a:pt x="24" y="317"/>
                  </a:moveTo>
                  <a:lnTo>
                    <a:pt x="24" y="38"/>
                  </a:lnTo>
                  <a:lnTo>
                    <a:pt x="411" y="38"/>
                  </a:lnTo>
                  <a:lnTo>
                    <a:pt x="436" y="0"/>
                  </a:lnTo>
                  <a:lnTo>
                    <a:pt x="0" y="0"/>
                  </a:lnTo>
                  <a:lnTo>
                    <a:pt x="0" y="280"/>
                  </a:lnTo>
                  <a:lnTo>
                    <a:pt x="0" y="355"/>
                  </a:lnTo>
                  <a:lnTo>
                    <a:pt x="24" y="31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5" name="Freeform 431"/>
            <p:cNvSpPr>
              <a:spLocks/>
            </p:cNvSpPr>
            <p:nvPr/>
          </p:nvSpPr>
          <p:spPr bwMode="auto">
            <a:xfrm>
              <a:off x="3482" y="2582"/>
              <a:ext cx="437" cy="356"/>
            </a:xfrm>
            <a:custGeom>
              <a:avLst/>
              <a:gdLst>
                <a:gd name="T0" fmla="*/ 24 w 437"/>
                <a:gd name="T1" fmla="*/ 317 h 356"/>
                <a:gd name="T2" fmla="*/ 0 w 437"/>
                <a:gd name="T3" fmla="*/ 355 h 356"/>
                <a:gd name="T4" fmla="*/ 436 w 437"/>
                <a:gd name="T5" fmla="*/ 355 h 356"/>
                <a:gd name="T6" fmla="*/ 436 w 437"/>
                <a:gd name="T7" fmla="*/ 0 h 356"/>
                <a:gd name="T8" fmla="*/ 411 w 437"/>
                <a:gd name="T9" fmla="*/ 38 h 356"/>
                <a:gd name="T10" fmla="*/ 411 w 437"/>
                <a:gd name="T11" fmla="*/ 317 h 356"/>
                <a:gd name="T12" fmla="*/ 24 w 437"/>
                <a:gd name="T13" fmla="*/ 317 h 356"/>
                <a:gd name="T14" fmla="*/ 24 w 437"/>
                <a:gd name="T15" fmla="*/ 317 h 3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37"/>
                <a:gd name="T25" fmla="*/ 0 h 356"/>
                <a:gd name="T26" fmla="*/ 437 w 437"/>
                <a:gd name="T27" fmla="*/ 356 h 35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37" h="356">
                  <a:moveTo>
                    <a:pt x="24" y="317"/>
                  </a:moveTo>
                  <a:lnTo>
                    <a:pt x="0" y="355"/>
                  </a:lnTo>
                  <a:lnTo>
                    <a:pt x="436" y="355"/>
                  </a:lnTo>
                  <a:lnTo>
                    <a:pt x="436" y="0"/>
                  </a:lnTo>
                  <a:lnTo>
                    <a:pt x="411" y="38"/>
                  </a:lnTo>
                  <a:lnTo>
                    <a:pt x="411" y="317"/>
                  </a:lnTo>
                  <a:lnTo>
                    <a:pt x="24" y="31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6" name="Freeform 432"/>
            <p:cNvSpPr>
              <a:spLocks/>
            </p:cNvSpPr>
            <p:nvPr/>
          </p:nvSpPr>
          <p:spPr bwMode="auto">
            <a:xfrm>
              <a:off x="3482" y="2582"/>
              <a:ext cx="437" cy="356"/>
            </a:xfrm>
            <a:custGeom>
              <a:avLst/>
              <a:gdLst>
                <a:gd name="T0" fmla="*/ 24 w 437"/>
                <a:gd name="T1" fmla="*/ 317 h 356"/>
                <a:gd name="T2" fmla="*/ 0 w 437"/>
                <a:gd name="T3" fmla="*/ 355 h 356"/>
                <a:gd name="T4" fmla="*/ 436 w 437"/>
                <a:gd name="T5" fmla="*/ 355 h 356"/>
                <a:gd name="T6" fmla="*/ 436 w 437"/>
                <a:gd name="T7" fmla="*/ 0 h 356"/>
                <a:gd name="T8" fmla="*/ 411 w 437"/>
                <a:gd name="T9" fmla="*/ 38 h 356"/>
                <a:gd name="T10" fmla="*/ 411 w 437"/>
                <a:gd name="T11" fmla="*/ 317 h 356"/>
                <a:gd name="T12" fmla="*/ 24 w 437"/>
                <a:gd name="T13" fmla="*/ 317 h 3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37"/>
                <a:gd name="T22" fmla="*/ 0 h 356"/>
                <a:gd name="T23" fmla="*/ 437 w 437"/>
                <a:gd name="T24" fmla="*/ 356 h 35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37" h="356">
                  <a:moveTo>
                    <a:pt x="24" y="317"/>
                  </a:moveTo>
                  <a:lnTo>
                    <a:pt x="0" y="355"/>
                  </a:lnTo>
                  <a:lnTo>
                    <a:pt x="436" y="355"/>
                  </a:lnTo>
                  <a:lnTo>
                    <a:pt x="436" y="0"/>
                  </a:lnTo>
                  <a:lnTo>
                    <a:pt x="411" y="38"/>
                  </a:lnTo>
                  <a:lnTo>
                    <a:pt x="411" y="317"/>
                  </a:lnTo>
                  <a:lnTo>
                    <a:pt x="24" y="317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7" name="Freeform 433"/>
            <p:cNvSpPr>
              <a:spLocks/>
            </p:cNvSpPr>
            <p:nvPr/>
          </p:nvSpPr>
          <p:spPr bwMode="auto">
            <a:xfrm>
              <a:off x="3518" y="2626"/>
              <a:ext cx="364" cy="268"/>
            </a:xfrm>
            <a:custGeom>
              <a:avLst/>
              <a:gdLst>
                <a:gd name="T0" fmla="*/ 0 w 364"/>
                <a:gd name="T1" fmla="*/ 0 h 268"/>
                <a:gd name="T2" fmla="*/ 363 w 364"/>
                <a:gd name="T3" fmla="*/ 0 h 268"/>
                <a:gd name="T4" fmla="*/ 363 w 364"/>
                <a:gd name="T5" fmla="*/ 267 h 268"/>
                <a:gd name="T6" fmla="*/ 0 w 364"/>
                <a:gd name="T7" fmla="*/ 267 h 268"/>
                <a:gd name="T8" fmla="*/ 0 w 364"/>
                <a:gd name="T9" fmla="*/ 0 h 268"/>
                <a:gd name="T10" fmla="*/ 0 w 364"/>
                <a:gd name="T11" fmla="*/ 0 h 2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64"/>
                <a:gd name="T19" fmla="*/ 0 h 268"/>
                <a:gd name="T20" fmla="*/ 364 w 364"/>
                <a:gd name="T21" fmla="*/ 268 h 2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64" h="268">
                  <a:moveTo>
                    <a:pt x="0" y="0"/>
                  </a:moveTo>
                  <a:lnTo>
                    <a:pt x="363" y="0"/>
                  </a:lnTo>
                  <a:lnTo>
                    <a:pt x="363" y="267"/>
                  </a:lnTo>
                  <a:lnTo>
                    <a:pt x="0" y="26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8" name="Freeform 434"/>
            <p:cNvSpPr>
              <a:spLocks/>
            </p:cNvSpPr>
            <p:nvPr/>
          </p:nvSpPr>
          <p:spPr bwMode="auto">
            <a:xfrm>
              <a:off x="3543" y="2949"/>
              <a:ext cx="314" cy="26"/>
            </a:xfrm>
            <a:custGeom>
              <a:avLst/>
              <a:gdLst>
                <a:gd name="T0" fmla="*/ 49 w 314"/>
                <a:gd name="T1" fmla="*/ 25 h 26"/>
                <a:gd name="T2" fmla="*/ 104 w 314"/>
                <a:gd name="T3" fmla="*/ 25 h 26"/>
                <a:gd name="T4" fmla="*/ 313 w 314"/>
                <a:gd name="T5" fmla="*/ 25 h 26"/>
                <a:gd name="T6" fmla="*/ 313 w 314"/>
                <a:gd name="T7" fmla="*/ 0 h 26"/>
                <a:gd name="T8" fmla="*/ 0 w 314"/>
                <a:gd name="T9" fmla="*/ 0 h 26"/>
                <a:gd name="T10" fmla="*/ 0 w 314"/>
                <a:gd name="T11" fmla="*/ 25 h 26"/>
                <a:gd name="T12" fmla="*/ 49 w 314"/>
                <a:gd name="T13" fmla="*/ 25 h 26"/>
                <a:gd name="T14" fmla="*/ 49 w 314"/>
                <a:gd name="T15" fmla="*/ 25 h 2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4"/>
                <a:gd name="T25" fmla="*/ 0 h 26"/>
                <a:gd name="T26" fmla="*/ 314 w 314"/>
                <a:gd name="T27" fmla="*/ 26 h 2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4" h="26">
                  <a:moveTo>
                    <a:pt x="49" y="25"/>
                  </a:moveTo>
                  <a:lnTo>
                    <a:pt x="104" y="25"/>
                  </a:lnTo>
                  <a:lnTo>
                    <a:pt x="313" y="25"/>
                  </a:lnTo>
                  <a:lnTo>
                    <a:pt x="313" y="0"/>
                  </a:lnTo>
                  <a:lnTo>
                    <a:pt x="0" y="0"/>
                  </a:lnTo>
                  <a:lnTo>
                    <a:pt x="0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89" name="Freeform 435"/>
            <p:cNvSpPr>
              <a:spLocks/>
            </p:cNvSpPr>
            <p:nvPr/>
          </p:nvSpPr>
          <p:spPr bwMode="auto">
            <a:xfrm>
              <a:off x="3543" y="2949"/>
              <a:ext cx="314" cy="26"/>
            </a:xfrm>
            <a:custGeom>
              <a:avLst/>
              <a:gdLst>
                <a:gd name="T0" fmla="*/ 49 w 314"/>
                <a:gd name="T1" fmla="*/ 25 h 26"/>
                <a:gd name="T2" fmla="*/ 104 w 314"/>
                <a:gd name="T3" fmla="*/ 25 h 26"/>
                <a:gd name="T4" fmla="*/ 313 w 314"/>
                <a:gd name="T5" fmla="*/ 25 h 26"/>
                <a:gd name="T6" fmla="*/ 313 w 314"/>
                <a:gd name="T7" fmla="*/ 0 h 26"/>
                <a:gd name="T8" fmla="*/ 0 w 314"/>
                <a:gd name="T9" fmla="*/ 0 h 26"/>
                <a:gd name="T10" fmla="*/ 0 w 314"/>
                <a:gd name="T11" fmla="*/ 25 h 26"/>
                <a:gd name="T12" fmla="*/ 49 w 314"/>
                <a:gd name="T13" fmla="*/ 2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14"/>
                <a:gd name="T22" fmla="*/ 0 h 26"/>
                <a:gd name="T23" fmla="*/ 314 w 314"/>
                <a:gd name="T24" fmla="*/ 26 h 2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14" h="26">
                  <a:moveTo>
                    <a:pt x="49" y="25"/>
                  </a:moveTo>
                  <a:lnTo>
                    <a:pt x="104" y="25"/>
                  </a:lnTo>
                  <a:lnTo>
                    <a:pt x="313" y="25"/>
                  </a:lnTo>
                  <a:lnTo>
                    <a:pt x="313" y="0"/>
                  </a:lnTo>
                  <a:lnTo>
                    <a:pt x="0" y="0"/>
                  </a:lnTo>
                  <a:lnTo>
                    <a:pt x="0" y="25"/>
                  </a:lnTo>
                  <a:lnTo>
                    <a:pt x="49" y="2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0" name="Freeform 436"/>
            <p:cNvSpPr>
              <a:spLocks/>
            </p:cNvSpPr>
            <p:nvPr/>
          </p:nvSpPr>
          <p:spPr bwMode="auto">
            <a:xfrm>
              <a:off x="2827" y="2623"/>
              <a:ext cx="278" cy="326"/>
            </a:xfrm>
            <a:custGeom>
              <a:avLst/>
              <a:gdLst>
                <a:gd name="T0" fmla="*/ 244 w 278"/>
                <a:gd name="T1" fmla="*/ 83 h 326"/>
                <a:gd name="T2" fmla="*/ 250 w 278"/>
                <a:gd name="T3" fmla="*/ 73 h 326"/>
                <a:gd name="T4" fmla="*/ 260 w 278"/>
                <a:gd name="T5" fmla="*/ 79 h 326"/>
                <a:gd name="T6" fmla="*/ 260 w 278"/>
                <a:gd name="T7" fmla="*/ 87 h 326"/>
                <a:gd name="T8" fmla="*/ 265 w 278"/>
                <a:gd name="T9" fmla="*/ 75 h 326"/>
                <a:gd name="T10" fmla="*/ 275 w 278"/>
                <a:gd name="T11" fmla="*/ 87 h 326"/>
                <a:gd name="T12" fmla="*/ 273 w 278"/>
                <a:gd name="T13" fmla="*/ 75 h 326"/>
                <a:gd name="T14" fmla="*/ 277 w 278"/>
                <a:gd name="T15" fmla="*/ 66 h 326"/>
                <a:gd name="T16" fmla="*/ 258 w 278"/>
                <a:gd name="T17" fmla="*/ 52 h 326"/>
                <a:gd name="T18" fmla="*/ 240 w 278"/>
                <a:gd name="T19" fmla="*/ 29 h 326"/>
                <a:gd name="T20" fmla="*/ 197 w 278"/>
                <a:gd name="T21" fmla="*/ 17 h 326"/>
                <a:gd name="T22" fmla="*/ 168 w 278"/>
                <a:gd name="T23" fmla="*/ 4 h 326"/>
                <a:gd name="T24" fmla="*/ 133 w 278"/>
                <a:gd name="T25" fmla="*/ 0 h 326"/>
                <a:gd name="T26" fmla="*/ 117 w 278"/>
                <a:gd name="T27" fmla="*/ 0 h 326"/>
                <a:gd name="T28" fmla="*/ 107 w 278"/>
                <a:gd name="T29" fmla="*/ 19 h 326"/>
                <a:gd name="T30" fmla="*/ 86 w 278"/>
                <a:gd name="T31" fmla="*/ 46 h 326"/>
                <a:gd name="T32" fmla="*/ 82 w 278"/>
                <a:gd name="T33" fmla="*/ 75 h 326"/>
                <a:gd name="T34" fmla="*/ 54 w 278"/>
                <a:gd name="T35" fmla="*/ 108 h 326"/>
                <a:gd name="T36" fmla="*/ 51 w 278"/>
                <a:gd name="T37" fmla="*/ 139 h 326"/>
                <a:gd name="T38" fmla="*/ 39 w 278"/>
                <a:gd name="T39" fmla="*/ 162 h 326"/>
                <a:gd name="T40" fmla="*/ 47 w 278"/>
                <a:gd name="T41" fmla="*/ 155 h 326"/>
                <a:gd name="T42" fmla="*/ 43 w 278"/>
                <a:gd name="T43" fmla="*/ 182 h 326"/>
                <a:gd name="T44" fmla="*/ 31 w 278"/>
                <a:gd name="T45" fmla="*/ 201 h 326"/>
                <a:gd name="T46" fmla="*/ 17 w 278"/>
                <a:gd name="T47" fmla="*/ 220 h 326"/>
                <a:gd name="T48" fmla="*/ 0 w 278"/>
                <a:gd name="T49" fmla="*/ 240 h 326"/>
                <a:gd name="T50" fmla="*/ 4 w 278"/>
                <a:gd name="T51" fmla="*/ 257 h 326"/>
                <a:gd name="T52" fmla="*/ 6 w 278"/>
                <a:gd name="T53" fmla="*/ 265 h 326"/>
                <a:gd name="T54" fmla="*/ 41 w 278"/>
                <a:gd name="T55" fmla="*/ 245 h 326"/>
                <a:gd name="T56" fmla="*/ 51 w 278"/>
                <a:gd name="T57" fmla="*/ 267 h 326"/>
                <a:gd name="T58" fmla="*/ 72 w 278"/>
                <a:gd name="T59" fmla="*/ 286 h 326"/>
                <a:gd name="T60" fmla="*/ 99 w 278"/>
                <a:gd name="T61" fmla="*/ 301 h 326"/>
                <a:gd name="T62" fmla="*/ 105 w 278"/>
                <a:gd name="T63" fmla="*/ 280 h 326"/>
                <a:gd name="T64" fmla="*/ 117 w 278"/>
                <a:gd name="T65" fmla="*/ 284 h 326"/>
                <a:gd name="T66" fmla="*/ 136 w 278"/>
                <a:gd name="T67" fmla="*/ 317 h 326"/>
                <a:gd name="T68" fmla="*/ 158 w 278"/>
                <a:gd name="T69" fmla="*/ 325 h 326"/>
                <a:gd name="T70" fmla="*/ 185 w 278"/>
                <a:gd name="T71" fmla="*/ 323 h 326"/>
                <a:gd name="T72" fmla="*/ 193 w 278"/>
                <a:gd name="T73" fmla="*/ 311 h 326"/>
                <a:gd name="T74" fmla="*/ 187 w 278"/>
                <a:gd name="T75" fmla="*/ 288 h 326"/>
                <a:gd name="T76" fmla="*/ 197 w 278"/>
                <a:gd name="T77" fmla="*/ 282 h 326"/>
                <a:gd name="T78" fmla="*/ 201 w 278"/>
                <a:gd name="T79" fmla="*/ 265 h 326"/>
                <a:gd name="T80" fmla="*/ 193 w 278"/>
                <a:gd name="T81" fmla="*/ 249 h 326"/>
                <a:gd name="T82" fmla="*/ 187 w 278"/>
                <a:gd name="T83" fmla="*/ 236 h 326"/>
                <a:gd name="T84" fmla="*/ 176 w 278"/>
                <a:gd name="T85" fmla="*/ 220 h 326"/>
                <a:gd name="T86" fmla="*/ 174 w 278"/>
                <a:gd name="T87" fmla="*/ 201 h 326"/>
                <a:gd name="T88" fmla="*/ 176 w 278"/>
                <a:gd name="T89" fmla="*/ 180 h 326"/>
                <a:gd name="T90" fmla="*/ 183 w 278"/>
                <a:gd name="T91" fmla="*/ 153 h 326"/>
                <a:gd name="T92" fmla="*/ 193 w 278"/>
                <a:gd name="T93" fmla="*/ 126 h 326"/>
                <a:gd name="T94" fmla="*/ 197 w 278"/>
                <a:gd name="T95" fmla="*/ 141 h 326"/>
                <a:gd name="T96" fmla="*/ 211 w 278"/>
                <a:gd name="T97" fmla="*/ 118 h 326"/>
                <a:gd name="T98" fmla="*/ 228 w 278"/>
                <a:gd name="T99" fmla="*/ 104 h 326"/>
                <a:gd name="T100" fmla="*/ 242 w 278"/>
                <a:gd name="T101" fmla="*/ 89 h 326"/>
                <a:gd name="T102" fmla="*/ 244 w 278"/>
                <a:gd name="T103" fmla="*/ 83 h 32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278"/>
                <a:gd name="T157" fmla="*/ 0 h 326"/>
                <a:gd name="T158" fmla="*/ 278 w 278"/>
                <a:gd name="T159" fmla="*/ 326 h 32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278" h="326">
                  <a:moveTo>
                    <a:pt x="244" y="83"/>
                  </a:moveTo>
                  <a:lnTo>
                    <a:pt x="250" y="73"/>
                  </a:lnTo>
                  <a:lnTo>
                    <a:pt x="260" y="79"/>
                  </a:lnTo>
                  <a:lnTo>
                    <a:pt x="260" y="87"/>
                  </a:lnTo>
                  <a:lnTo>
                    <a:pt x="265" y="75"/>
                  </a:lnTo>
                  <a:lnTo>
                    <a:pt x="275" y="87"/>
                  </a:lnTo>
                  <a:lnTo>
                    <a:pt x="273" y="75"/>
                  </a:lnTo>
                  <a:lnTo>
                    <a:pt x="277" y="66"/>
                  </a:lnTo>
                  <a:lnTo>
                    <a:pt x="258" y="52"/>
                  </a:lnTo>
                  <a:lnTo>
                    <a:pt x="240" y="29"/>
                  </a:lnTo>
                  <a:lnTo>
                    <a:pt x="197" y="17"/>
                  </a:lnTo>
                  <a:lnTo>
                    <a:pt x="168" y="4"/>
                  </a:lnTo>
                  <a:lnTo>
                    <a:pt x="133" y="0"/>
                  </a:lnTo>
                  <a:lnTo>
                    <a:pt x="117" y="0"/>
                  </a:lnTo>
                  <a:lnTo>
                    <a:pt x="107" y="19"/>
                  </a:lnTo>
                  <a:lnTo>
                    <a:pt x="86" y="46"/>
                  </a:lnTo>
                  <a:lnTo>
                    <a:pt x="82" y="75"/>
                  </a:lnTo>
                  <a:lnTo>
                    <a:pt x="54" y="108"/>
                  </a:lnTo>
                  <a:lnTo>
                    <a:pt x="51" y="139"/>
                  </a:lnTo>
                  <a:lnTo>
                    <a:pt x="39" y="162"/>
                  </a:lnTo>
                  <a:lnTo>
                    <a:pt x="47" y="155"/>
                  </a:lnTo>
                  <a:lnTo>
                    <a:pt x="43" y="182"/>
                  </a:lnTo>
                  <a:lnTo>
                    <a:pt x="31" y="201"/>
                  </a:lnTo>
                  <a:lnTo>
                    <a:pt x="17" y="220"/>
                  </a:lnTo>
                  <a:lnTo>
                    <a:pt x="0" y="240"/>
                  </a:lnTo>
                  <a:lnTo>
                    <a:pt x="4" y="257"/>
                  </a:lnTo>
                  <a:lnTo>
                    <a:pt x="6" y="265"/>
                  </a:lnTo>
                  <a:lnTo>
                    <a:pt x="41" y="245"/>
                  </a:lnTo>
                  <a:lnTo>
                    <a:pt x="51" y="267"/>
                  </a:lnTo>
                  <a:lnTo>
                    <a:pt x="72" y="286"/>
                  </a:lnTo>
                  <a:lnTo>
                    <a:pt x="99" y="301"/>
                  </a:lnTo>
                  <a:lnTo>
                    <a:pt x="105" y="280"/>
                  </a:lnTo>
                  <a:lnTo>
                    <a:pt x="117" y="284"/>
                  </a:lnTo>
                  <a:lnTo>
                    <a:pt x="136" y="317"/>
                  </a:lnTo>
                  <a:lnTo>
                    <a:pt x="158" y="325"/>
                  </a:lnTo>
                  <a:lnTo>
                    <a:pt x="185" y="323"/>
                  </a:lnTo>
                  <a:lnTo>
                    <a:pt x="193" y="311"/>
                  </a:lnTo>
                  <a:lnTo>
                    <a:pt x="187" y="288"/>
                  </a:lnTo>
                  <a:lnTo>
                    <a:pt x="197" y="282"/>
                  </a:lnTo>
                  <a:lnTo>
                    <a:pt x="201" y="265"/>
                  </a:lnTo>
                  <a:lnTo>
                    <a:pt x="193" y="249"/>
                  </a:lnTo>
                  <a:lnTo>
                    <a:pt x="187" y="236"/>
                  </a:lnTo>
                  <a:lnTo>
                    <a:pt x="176" y="220"/>
                  </a:lnTo>
                  <a:lnTo>
                    <a:pt x="174" y="201"/>
                  </a:lnTo>
                  <a:lnTo>
                    <a:pt x="176" y="180"/>
                  </a:lnTo>
                  <a:lnTo>
                    <a:pt x="183" y="153"/>
                  </a:lnTo>
                  <a:lnTo>
                    <a:pt x="193" y="126"/>
                  </a:lnTo>
                  <a:lnTo>
                    <a:pt x="197" y="141"/>
                  </a:lnTo>
                  <a:lnTo>
                    <a:pt x="211" y="118"/>
                  </a:lnTo>
                  <a:lnTo>
                    <a:pt x="228" y="104"/>
                  </a:lnTo>
                  <a:lnTo>
                    <a:pt x="242" y="89"/>
                  </a:lnTo>
                  <a:lnTo>
                    <a:pt x="244" y="83"/>
                  </a:lnTo>
                  <a:close/>
                </a:path>
              </a:pathLst>
            </a:custGeom>
            <a:solidFill>
              <a:srgbClr val="444444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1" name="Freeform 437"/>
            <p:cNvSpPr>
              <a:spLocks/>
            </p:cNvSpPr>
            <p:nvPr/>
          </p:nvSpPr>
          <p:spPr bwMode="auto">
            <a:xfrm>
              <a:off x="2956" y="3320"/>
              <a:ext cx="309" cy="150"/>
            </a:xfrm>
            <a:custGeom>
              <a:avLst/>
              <a:gdLst>
                <a:gd name="T0" fmla="*/ 308 w 309"/>
                <a:gd name="T1" fmla="*/ 71 h 150"/>
                <a:gd name="T2" fmla="*/ 176 w 309"/>
                <a:gd name="T3" fmla="*/ 71 h 150"/>
                <a:gd name="T4" fmla="*/ 176 w 309"/>
                <a:gd name="T5" fmla="*/ 149 h 150"/>
                <a:gd name="T6" fmla="*/ 166 w 309"/>
                <a:gd name="T7" fmla="*/ 149 h 150"/>
                <a:gd name="T8" fmla="*/ 166 w 309"/>
                <a:gd name="T9" fmla="*/ 68 h 150"/>
                <a:gd name="T10" fmla="*/ 139 w 309"/>
                <a:gd name="T11" fmla="*/ 68 h 150"/>
                <a:gd name="T12" fmla="*/ 139 w 309"/>
                <a:gd name="T13" fmla="*/ 149 h 150"/>
                <a:gd name="T14" fmla="*/ 123 w 309"/>
                <a:gd name="T15" fmla="*/ 149 h 150"/>
                <a:gd name="T16" fmla="*/ 123 w 309"/>
                <a:gd name="T17" fmla="*/ 68 h 150"/>
                <a:gd name="T18" fmla="*/ 0 w 309"/>
                <a:gd name="T19" fmla="*/ 68 h 150"/>
                <a:gd name="T20" fmla="*/ 19 w 309"/>
                <a:gd name="T21" fmla="*/ 28 h 150"/>
                <a:gd name="T22" fmla="*/ 43 w 309"/>
                <a:gd name="T23" fmla="*/ 6 h 150"/>
                <a:gd name="T24" fmla="*/ 62 w 309"/>
                <a:gd name="T25" fmla="*/ 0 h 150"/>
                <a:gd name="T26" fmla="*/ 222 w 309"/>
                <a:gd name="T27" fmla="*/ 0 h 150"/>
                <a:gd name="T28" fmla="*/ 262 w 309"/>
                <a:gd name="T29" fmla="*/ 21 h 150"/>
                <a:gd name="T30" fmla="*/ 286 w 309"/>
                <a:gd name="T31" fmla="*/ 40 h 150"/>
                <a:gd name="T32" fmla="*/ 308 w 309"/>
                <a:gd name="T33" fmla="*/ 71 h 15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09"/>
                <a:gd name="T52" fmla="*/ 0 h 150"/>
                <a:gd name="T53" fmla="*/ 309 w 309"/>
                <a:gd name="T54" fmla="*/ 150 h 15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09" h="150">
                  <a:moveTo>
                    <a:pt x="308" y="71"/>
                  </a:moveTo>
                  <a:lnTo>
                    <a:pt x="176" y="71"/>
                  </a:lnTo>
                  <a:lnTo>
                    <a:pt x="176" y="149"/>
                  </a:lnTo>
                  <a:lnTo>
                    <a:pt x="166" y="149"/>
                  </a:lnTo>
                  <a:lnTo>
                    <a:pt x="166" y="68"/>
                  </a:lnTo>
                  <a:lnTo>
                    <a:pt x="139" y="68"/>
                  </a:lnTo>
                  <a:lnTo>
                    <a:pt x="139" y="149"/>
                  </a:lnTo>
                  <a:lnTo>
                    <a:pt x="123" y="149"/>
                  </a:lnTo>
                  <a:lnTo>
                    <a:pt x="123" y="68"/>
                  </a:lnTo>
                  <a:lnTo>
                    <a:pt x="0" y="68"/>
                  </a:lnTo>
                  <a:lnTo>
                    <a:pt x="19" y="28"/>
                  </a:lnTo>
                  <a:lnTo>
                    <a:pt x="43" y="6"/>
                  </a:lnTo>
                  <a:lnTo>
                    <a:pt x="62" y="0"/>
                  </a:lnTo>
                  <a:lnTo>
                    <a:pt x="222" y="0"/>
                  </a:lnTo>
                  <a:lnTo>
                    <a:pt x="262" y="21"/>
                  </a:lnTo>
                  <a:lnTo>
                    <a:pt x="286" y="40"/>
                  </a:lnTo>
                  <a:lnTo>
                    <a:pt x="308" y="71"/>
                  </a:lnTo>
                  <a:close/>
                </a:path>
              </a:pathLst>
            </a:custGeom>
            <a:solidFill>
              <a:srgbClr val="000000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2" name="Freeform 438"/>
            <p:cNvSpPr>
              <a:spLocks/>
            </p:cNvSpPr>
            <p:nvPr/>
          </p:nvSpPr>
          <p:spPr bwMode="auto">
            <a:xfrm>
              <a:off x="3898" y="2951"/>
              <a:ext cx="335" cy="113"/>
            </a:xfrm>
            <a:custGeom>
              <a:avLst/>
              <a:gdLst>
                <a:gd name="T0" fmla="*/ 0 w 335"/>
                <a:gd name="T1" fmla="*/ 66 h 113"/>
                <a:gd name="T2" fmla="*/ 0 w 335"/>
                <a:gd name="T3" fmla="*/ 85 h 113"/>
                <a:gd name="T4" fmla="*/ 334 w 335"/>
                <a:gd name="T5" fmla="*/ 112 h 113"/>
                <a:gd name="T6" fmla="*/ 334 w 335"/>
                <a:gd name="T7" fmla="*/ 0 h 113"/>
                <a:gd name="T8" fmla="*/ 164 w 335"/>
                <a:gd name="T9" fmla="*/ 0 h 113"/>
                <a:gd name="T10" fmla="*/ 0 w 335"/>
                <a:gd name="T11" fmla="*/ 66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5"/>
                <a:gd name="T19" fmla="*/ 0 h 113"/>
                <a:gd name="T20" fmla="*/ 335 w 335"/>
                <a:gd name="T21" fmla="*/ 113 h 11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5" h="113">
                  <a:moveTo>
                    <a:pt x="0" y="66"/>
                  </a:moveTo>
                  <a:lnTo>
                    <a:pt x="0" y="85"/>
                  </a:lnTo>
                  <a:lnTo>
                    <a:pt x="334" y="112"/>
                  </a:lnTo>
                  <a:lnTo>
                    <a:pt x="334" y="0"/>
                  </a:lnTo>
                  <a:lnTo>
                    <a:pt x="164" y="0"/>
                  </a:lnTo>
                  <a:lnTo>
                    <a:pt x="0" y="6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5293" name="Group 439"/>
            <p:cNvGrpSpPr>
              <a:grpSpLocks/>
            </p:cNvGrpSpPr>
            <p:nvPr/>
          </p:nvGrpSpPr>
          <p:grpSpPr bwMode="auto">
            <a:xfrm>
              <a:off x="4091" y="2964"/>
              <a:ext cx="139" cy="97"/>
              <a:chOff x="4091" y="2964"/>
              <a:chExt cx="139" cy="97"/>
            </a:xfrm>
          </p:grpSpPr>
          <p:sp>
            <p:nvSpPr>
              <p:cNvPr id="95313" name="Freeform 440"/>
              <p:cNvSpPr>
                <a:spLocks/>
              </p:cNvSpPr>
              <p:nvPr/>
            </p:nvSpPr>
            <p:spPr bwMode="auto">
              <a:xfrm>
                <a:off x="4094" y="2964"/>
                <a:ext cx="56" cy="19"/>
              </a:xfrm>
              <a:custGeom>
                <a:avLst/>
                <a:gdLst>
                  <a:gd name="T0" fmla="*/ 55 w 56"/>
                  <a:gd name="T1" fmla="*/ 12 h 19"/>
                  <a:gd name="T2" fmla="*/ 49 w 56"/>
                  <a:gd name="T3" fmla="*/ 6 h 19"/>
                  <a:gd name="T4" fmla="*/ 25 w 56"/>
                  <a:gd name="T5" fmla="*/ 0 h 19"/>
                  <a:gd name="T6" fmla="*/ 0 w 56"/>
                  <a:gd name="T7" fmla="*/ 6 h 19"/>
                  <a:gd name="T8" fmla="*/ 25 w 56"/>
                  <a:gd name="T9" fmla="*/ 18 h 19"/>
                  <a:gd name="T10" fmla="*/ 55 w 56"/>
                  <a:gd name="T11" fmla="*/ 12 h 19"/>
                  <a:gd name="T12" fmla="*/ 55 w 56"/>
                  <a:gd name="T13" fmla="*/ 12 h 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6"/>
                  <a:gd name="T22" fmla="*/ 0 h 19"/>
                  <a:gd name="T23" fmla="*/ 56 w 56"/>
                  <a:gd name="T24" fmla="*/ 19 h 1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6" h="19">
                    <a:moveTo>
                      <a:pt x="55" y="12"/>
                    </a:moveTo>
                    <a:lnTo>
                      <a:pt x="49" y="6"/>
                    </a:lnTo>
                    <a:lnTo>
                      <a:pt x="25" y="0"/>
                    </a:lnTo>
                    <a:lnTo>
                      <a:pt x="0" y="6"/>
                    </a:lnTo>
                    <a:lnTo>
                      <a:pt x="25" y="18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5314" name="Freeform 441"/>
              <p:cNvSpPr>
                <a:spLocks/>
              </p:cNvSpPr>
              <p:nvPr/>
            </p:nvSpPr>
            <p:spPr bwMode="auto">
              <a:xfrm>
                <a:off x="4094" y="2964"/>
                <a:ext cx="56" cy="19"/>
              </a:xfrm>
              <a:custGeom>
                <a:avLst/>
                <a:gdLst>
                  <a:gd name="T0" fmla="*/ 55 w 56"/>
                  <a:gd name="T1" fmla="*/ 12 h 19"/>
                  <a:gd name="T2" fmla="*/ 49 w 56"/>
                  <a:gd name="T3" fmla="*/ 6 h 19"/>
                  <a:gd name="T4" fmla="*/ 25 w 56"/>
                  <a:gd name="T5" fmla="*/ 0 h 19"/>
                  <a:gd name="T6" fmla="*/ 0 w 56"/>
                  <a:gd name="T7" fmla="*/ 6 h 19"/>
                  <a:gd name="T8" fmla="*/ 25 w 56"/>
                  <a:gd name="T9" fmla="*/ 18 h 19"/>
                  <a:gd name="T10" fmla="*/ 55 w 56"/>
                  <a:gd name="T11" fmla="*/ 12 h 1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6"/>
                  <a:gd name="T19" fmla="*/ 0 h 19"/>
                  <a:gd name="T20" fmla="*/ 56 w 56"/>
                  <a:gd name="T21" fmla="*/ 19 h 1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6" h="19">
                    <a:moveTo>
                      <a:pt x="55" y="12"/>
                    </a:moveTo>
                    <a:lnTo>
                      <a:pt x="49" y="6"/>
                    </a:lnTo>
                    <a:lnTo>
                      <a:pt x="25" y="0"/>
                    </a:lnTo>
                    <a:lnTo>
                      <a:pt x="0" y="6"/>
                    </a:lnTo>
                    <a:lnTo>
                      <a:pt x="25" y="18"/>
                    </a:lnTo>
                    <a:lnTo>
                      <a:pt x="55" y="12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5315" name="Freeform 442"/>
              <p:cNvSpPr>
                <a:spLocks/>
              </p:cNvSpPr>
              <p:nvPr/>
            </p:nvSpPr>
            <p:spPr bwMode="auto">
              <a:xfrm>
                <a:off x="4094" y="2970"/>
                <a:ext cx="56" cy="26"/>
              </a:xfrm>
              <a:custGeom>
                <a:avLst/>
                <a:gdLst>
                  <a:gd name="T0" fmla="*/ 37 w 56"/>
                  <a:gd name="T1" fmla="*/ 25 h 26"/>
                  <a:gd name="T2" fmla="*/ 37 w 56"/>
                  <a:gd name="T3" fmla="*/ 19 h 26"/>
                  <a:gd name="T4" fmla="*/ 37 w 56"/>
                  <a:gd name="T5" fmla="*/ 19 h 26"/>
                  <a:gd name="T6" fmla="*/ 37 w 56"/>
                  <a:gd name="T7" fmla="*/ 19 h 26"/>
                  <a:gd name="T8" fmla="*/ 37 w 56"/>
                  <a:gd name="T9" fmla="*/ 25 h 26"/>
                  <a:gd name="T10" fmla="*/ 55 w 56"/>
                  <a:gd name="T11" fmla="*/ 19 h 26"/>
                  <a:gd name="T12" fmla="*/ 55 w 56"/>
                  <a:gd name="T13" fmla="*/ 6 h 26"/>
                  <a:gd name="T14" fmla="*/ 25 w 56"/>
                  <a:gd name="T15" fmla="*/ 12 h 26"/>
                  <a:gd name="T16" fmla="*/ 0 w 56"/>
                  <a:gd name="T17" fmla="*/ 0 h 26"/>
                  <a:gd name="T18" fmla="*/ 0 w 56"/>
                  <a:gd name="T19" fmla="*/ 6 h 26"/>
                  <a:gd name="T20" fmla="*/ 25 w 56"/>
                  <a:gd name="T21" fmla="*/ 25 h 26"/>
                  <a:gd name="T22" fmla="*/ 37 w 56"/>
                  <a:gd name="T23" fmla="*/ 25 h 26"/>
                  <a:gd name="T24" fmla="*/ 37 w 56"/>
                  <a:gd name="T25" fmla="*/ 25 h 2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6"/>
                  <a:gd name="T40" fmla="*/ 0 h 26"/>
                  <a:gd name="T41" fmla="*/ 56 w 56"/>
                  <a:gd name="T42" fmla="*/ 26 h 2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6" h="26">
                    <a:moveTo>
                      <a:pt x="37" y="25"/>
                    </a:moveTo>
                    <a:lnTo>
                      <a:pt x="37" y="19"/>
                    </a:lnTo>
                    <a:lnTo>
                      <a:pt x="37" y="25"/>
                    </a:lnTo>
                    <a:lnTo>
                      <a:pt x="55" y="19"/>
                    </a:lnTo>
                    <a:lnTo>
                      <a:pt x="55" y="6"/>
                    </a:lnTo>
                    <a:lnTo>
                      <a:pt x="25" y="12"/>
                    </a:lnTo>
                    <a:lnTo>
                      <a:pt x="0" y="0"/>
                    </a:lnTo>
                    <a:lnTo>
                      <a:pt x="0" y="6"/>
                    </a:lnTo>
                    <a:lnTo>
                      <a:pt x="25" y="25"/>
                    </a:lnTo>
                    <a:lnTo>
                      <a:pt x="37" y="25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5316" name="Freeform 443"/>
              <p:cNvSpPr>
                <a:spLocks/>
              </p:cNvSpPr>
              <p:nvPr/>
            </p:nvSpPr>
            <p:spPr bwMode="auto">
              <a:xfrm>
                <a:off x="4091" y="2992"/>
                <a:ext cx="139" cy="69"/>
              </a:xfrm>
              <a:custGeom>
                <a:avLst/>
                <a:gdLst>
                  <a:gd name="T0" fmla="*/ 39 w 139"/>
                  <a:gd name="T1" fmla="*/ 0 h 69"/>
                  <a:gd name="T2" fmla="*/ 33 w 139"/>
                  <a:gd name="T3" fmla="*/ 12 h 69"/>
                  <a:gd name="T4" fmla="*/ 0 w 139"/>
                  <a:gd name="T5" fmla="*/ 19 h 69"/>
                  <a:gd name="T6" fmla="*/ 39 w 139"/>
                  <a:gd name="T7" fmla="*/ 31 h 69"/>
                  <a:gd name="T8" fmla="*/ 82 w 139"/>
                  <a:gd name="T9" fmla="*/ 46 h 69"/>
                  <a:gd name="T10" fmla="*/ 93 w 139"/>
                  <a:gd name="T11" fmla="*/ 64 h 69"/>
                  <a:gd name="T12" fmla="*/ 138 w 139"/>
                  <a:gd name="T13" fmla="*/ 68 h 6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39"/>
                  <a:gd name="T22" fmla="*/ 0 h 69"/>
                  <a:gd name="T23" fmla="*/ 139 w 139"/>
                  <a:gd name="T24" fmla="*/ 69 h 69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39" h="69">
                    <a:moveTo>
                      <a:pt x="39" y="0"/>
                    </a:moveTo>
                    <a:lnTo>
                      <a:pt x="33" y="12"/>
                    </a:lnTo>
                    <a:lnTo>
                      <a:pt x="0" y="19"/>
                    </a:lnTo>
                    <a:lnTo>
                      <a:pt x="39" y="31"/>
                    </a:lnTo>
                    <a:lnTo>
                      <a:pt x="82" y="46"/>
                    </a:lnTo>
                    <a:lnTo>
                      <a:pt x="93" y="64"/>
                    </a:lnTo>
                    <a:lnTo>
                      <a:pt x="138" y="68"/>
                    </a:lnTo>
                  </a:path>
                </a:pathLst>
              </a:custGeom>
              <a:noFill/>
              <a:ln w="635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5294" name="Line 444"/>
            <p:cNvSpPr>
              <a:spLocks noChangeShapeType="1"/>
            </p:cNvSpPr>
            <p:nvPr/>
          </p:nvSpPr>
          <p:spPr bwMode="auto">
            <a:xfrm>
              <a:off x="3900" y="3017"/>
              <a:ext cx="331" cy="23"/>
            </a:xfrm>
            <a:prstGeom prst="line">
              <a:avLst/>
            </a:prstGeom>
            <a:noFill/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5" name="Freeform 445"/>
            <p:cNvSpPr>
              <a:spLocks/>
            </p:cNvSpPr>
            <p:nvPr/>
          </p:nvSpPr>
          <p:spPr bwMode="auto">
            <a:xfrm>
              <a:off x="3092" y="2900"/>
              <a:ext cx="114" cy="66"/>
            </a:xfrm>
            <a:custGeom>
              <a:avLst/>
              <a:gdLst>
                <a:gd name="T0" fmla="*/ 0 w 114"/>
                <a:gd name="T1" fmla="*/ 25 h 66"/>
                <a:gd name="T2" fmla="*/ 40 w 114"/>
                <a:gd name="T3" fmla="*/ 53 h 66"/>
                <a:gd name="T4" fmla="*/ 80 w 114"/>
                <a:gd name="T5" fmla="*/ 65 h 66"/>
                <a:gd name="T6" fmla="*/ 107 w 114"/>
                <a:gd name="T7" fmla="*/ 31 h 66"/>
                <a:gd name="T8" fmla="*/ 113 w 114"/>
                <a:gd name="T9" fmla="*/ 22 h 66"/>
                <a:gd name="T10" fmla="*/ 86 w 114"/>
                <a:gd name="T11" fmla="*/ 6 h 66"/>
                <a:gd name="T12" fmla="*/ 64 w 114"/>
                <a:gd name="T13" fmla="*/ 0 h 66"/>
                <a:gd name="T14" fmla="*/ 9 w 114"/>
                <a:gd name="T15" fmla="*/ 22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4"/>
                <a:gd name="T25" fmla="*/ 0 h 66"/>
                <a:gd name="T26" fmla="*/ 114 w 114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4" h="66">
                  <a:moveTo>
                    <a:pt x="0" y="25"/>
                  </a:moveTo>
                  <a:lnTo>
                    <a:pt x="40" y="53"/>
                  </a:lnTo>
                  <a:lnTo>
                    <a:pt x="80" y="65"/>
                  </a:lnTo>
                  <a:lnTo>
                    <a:pt x="107" y="31"/>
                  </a:lnTo>
                  <a:lnTo>
                    <a:pt x="113" y="22"/>
                  </a:lnTo>
                  <a:lnTo>
                    <a:pt x="86" y="6"/>
                  </a:lnTo>
                  <a:lnTo>
                    <a:pt x="64" y="0"/>
                  </a:lnTo>
                  <a:lnTo>
                    <a:pt x="9" y="22"/>
                  </a:lnTo>
                </a:path>
              </a:pathLst>
            </a:custGeom>
            <a:solidFill>
              <a:srgbClr val="FFFFFF"/>
            </a:solidFill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5296" name="Group 446"/>
            <p:cNvGrpSpPr>
              <a:grpSpLocks/>
            </p:cNvGrpSpPr>
            <p:nvPr/>
          </p:nvGrpSpPr>
          <p:grpSpPr bwMode="auto">
            <a:xfrm>
              <a:off x="2504" y="3110"/>
              <a:ext cx="524" cy="364"/>
              <a:chOff x="2504" y="3110"/>
              <a:chExt cx="524" cy="364"/>
            </a:xfrm>
          </p:grpSpPr>
          <p:sp>
            <p:nvSpPr>
              <p:cNvPr id="95310" name="Freeform 447"/>
              <p:cNvSpPr>
                <a:spLocks/>
              </p:cNvSpPr>
              <p:nvPr/>
            </p:nvSpPr>
            <p:spPr bwMode="auto">
              <a:xfrm>
                <a:off x="2682" y="3127"/>
                <a:ext cx="346" cy="346"/>
              </a:xfrm>
              <a:custGeom>
                <a:avLst/>
                <a:gdLst>
                  <a:gd name="T0" fmla="*/ 0 w 346"/>
                  <a:gd name="T1" fmla="*/ 83 h 346"/>
                  <a:gd name="T2" fmla="*/ 0 w 346"/>
                  <a:gd name="T3" fmla="*/ 345 h 346"/>
                  <a:gd name="T4" fmla="*/ 345 w 346"/>
                  <a:gd name="T5" fmla="*/ 345 h 346"/>
                  <a:gd name="T6" fmla="*/ 341 w 346"/>
                  <a:gd name="T7" fmla="*/ 0 h 346"/>
                  <a:gd name="T8" fmla="*/ 0 w 346"/>
                  <a:gd name="T9" fmla="*/ 83 h 34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46"/>
                  <a:gd name="T16" fmla="*/ 0 h 346"/>
                  <a:gd name="T17" fmla="*/ 346 w 346"/>
                  <a:gd name="T18" fmla="*/ 346 h 34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46" h="346">
                    <a:moveTo>
                      <a:pt x="0" y="83"/>
                    </a:moveTo>
                    <a:lnTo>
                      <a:pt x="0" y="345"/>
                    </a:lnTo>
                    <a:lnTo>
                      <a:pt x="345" y="345"/>
                    </a:lnTo>
                    <a:lnTo>
                      <a:pt x="341" y="0"/>
                    </a:lnTo>
                    <a:lnTo>
                      <a:pt x="0" y="83"/>
                    </a:lnTo>
                    <a:close/>
                  </a:path>
                </a:pathLst>
              </a:custGeom>
              <a:solidFill>
                <a:srgbClr val="888888"/>
              </a:solidFill>
              <a:ln w="635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5311" name="Freeform 448"/>
              <p:cNvSpPr>
                <a:spLocks/>
              </p:cNvSpPr>
              <p:nvPr/>
            </p:nvSpPr>
            <p:spPr bwMode="auto">
              <a:xfrm>
                <a:off x="2504" y="3185"/>
                <a:ext cx="181" cy="289"/>
              </a:xfrm>
              <a:custGeom>
                <a:avLst/>
                <a:gdLst>
                  <a:gd name="T0" fmla="*/ 0 w 181"/>
                  <a:gd name="T1" fmla="*/ 0 h 289"/>
                  <a:gd name="T2" fmla="*/ 0 w 181"/>
                  <a:gd name="T3" fmla="*/ 288 h 289"/>
                  <a:gd name="T4" fmla="*/ 180 w 181"/>
                  <a:gd name="T5" fmla="*/ 288 h 289"/>
                  <a:gd name="T6" fmla="*/ 180 w 181"/>
                  <a:gd name="T7" fmla="*/ 27 h 289"/>
                  <a:gd name="T8" fmla="*/ 0 w 181"/>
                  <a:gd name="T9" fmla="*/ 0 h 28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81"/>
                  <a:gd name="T16" fmla="*/ 0 h 289"/>
                  <a:gd name="T17" fmla="*/ 181 w 181"/>
                  <a:gd name="T18" fmla="*/ 289 h 28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81" h="289">
                    <a:moveTo>
                      <a:pt x="0" y="0"/>
                    </a:moveTo>
                    <a:lnTo>
                      <a:pt x="0" y="288"/>
                    </a:lnTo>
                    <a:lnTo>
                      <a:pt x="180" y="288"/>
                    </a:lnTo>
                    <a:lnTo>
                      <a:pt x="180" y="27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5312" name="Freeform 449"/>
              <p:cNvSpPr>
                <a:spLocks/>
              </p:cNvSpPr>
              <p:nvPr/>
            </p:nvSpPr>
            <p:spPr bwMode="auto">
              <a:xfrm>
                <a:off x="2506" y="3110"/>
                <a:ext cx="521" cy="109"/>
              </a:xfrm>
              <a:custGeom>
                <a:avLst/>
                <a:gdLst>
                  <a:gd name="T0" fmla="*/ 0 w 521"/>
                  <a:gd name="T1" fmla="*/ 60 h 109"/>
                  <a:gd name="T2" fmla="*/ 329 w 521"/>
                  <a:gd name="T3" fmla="*/ 0 h 109"/>
                  <a:gd name="T4" fmla="*/ 520 w 521"/>
                  <a:gd name="T5" fmla="*/ 17 h 109"/>
                  <a:gd name="T6" fmla="*/ 180 w 521"/>
                  <a:gd name="T7" fmla="*/ 108 h 109"/>
                  <a:gd name="T8" fmla="*/ 2 w 521"/>
                  <a:gd name="T9" fmla="*/ 79 h 109"/>
                  <a:gd name="T10" fmla="*/ 0 w 521"/>
                  <a:gd name="T11" fmla="*/ 60 h 10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21"/>
                  <a:gd name="T19" fmla="*/ 0 h 109"/>
                  <a:gd name="T20" fmla="*/ 521 w 521"/>
                  <a:gd name="T21" fmla="*/ 109 h 109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21" h="109">
                    <a:moveTo>
                      <a:pt x="0" y="60"/>
                    </a:moveTo>
                    <a:lnTo>
                      <a:pt x="329" y="0"/>
                    </a:lnTo>
                    <a:lnTo>
                      <a:pt x="520" y="17"/>
                    </a:lnTo>
                    <a:lnTo>
                      <a:pt x="180" y="108"/>
                    </a:lnTo>
                    <a:lnTo>
                      <a:pt x="2" y="79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rgbClr val="888888"/>
              </a:solidFill>
              <a:ln w="6350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5297" name="Freeform 450"/>
            <p:cNvSpPr>
              <a:spLocks/>
            </p:cNvSpPr>
            <p:nvPr/>
          </p:nvSpPr>
          <p:spPr bwMode="auto">
            <a:xfrm>
              <a:off x="2727" y="2848"/>
              <a:ext cx="428" cy="330"/>
            </a:xfrm>
            <a:custGeom>
              <a:avLst/>
              <a:gdLst>
                <a:gd name="T0" fmla="*/ 427 w 428"/>
                <a:gd name="T1" fmla="*/ 248 h 330"/>
                <a:gd name="T2" fmla="*/ 396 w 428"/>
                <a:gd name="T3" fmla="*/ 211 h 330"/>
                <a:gd name="T4" fmla="*/ 359 w 428"/>
                <a:gd name="T5" fmla="*/ 149 h 330"/>
                <a:gd name="T6" fmla="*/ 365 w 428"/>
                <a:gd name="T7" fmla="*/ 118 h 330"/>
                <a:gd name="T8" fmla="*/ 341 w 428"/>
                <a:gd name="T9" fmla="*/ 68 h 330"/>
                <a:gd name="T10" fmla="*/ 322 w 428"/>
                <a:gd name="T11" fmla="*/ 49 h 330"/>
                <a:gd name="T12" fmla="*/ 322 w 428"/>
                <a:gd name="T13" fmla="*/ 24 h 330"/>
                <a:gd name="T14" fmla="*/ 316 w 428"/>
                <a:gd name="T15" fmla="*/ 18 h 330"/>
                <a:gd name="T16" fmla="*/ 291 w 428"/>
                <a:gd name="T17" fmla="*/ 0 h 330"/>
                <a:gd name="T18" fmla="*/ 285 w 428"/>
                <a:gd name="T19" fmla="*/ 24 h 330"/>
                <a:gd name="T20" fmla="*/ 298 w 428"/>
                <a:gd name="T21" fmla="*/ 43 h 330"/>
                <a:gd name="T22" fmla="*/ 291 w 428"/>
                <a:gd name="T23" fmla="*/ 68 h 330"/>
                <a:gd name="T24" fmla="*/ 285 w 428"/>
                <a:gd name="T25" fmla="*/ 74 h 330"/>
                <a:gd name="T26" fmla="*/ 273 w 428"/>
                <a:gd name="T27" fmla="*/ 99 h 330"/>
                <a:gd name="T28" fmla="*/ 273 w 428"/>
                <a:gd name="T29" fmla="*/ 99 h 330"/>
                <a:gd name="T30" fmla="*/ 248 w 428"/>
                <a:gd name="T31" fmla="*/ 74 h 330"/>
                <a:gd name="T32" fmla="*/ 248 w 428"/>
                <a:gd name="T33" fmla="*/ 74 h 330"/>
                <a:gd name="T34" fmla="*/ 255 w 428"/>
                <a:gd name="T35" fmla="*/ 99 h 330"/>
                <a:gd name="T36" fmla="*/ 248 w 428"/>
                <a:gd name="T37" fmla="*/ 99 h 330"/>
                <a:gd name="T38" fmla="*/ 218 w 428"/>
                <a:gd name="T39" fmla="*/ 62 h 330"/>
                <a:gd name="T40" fmla="*/ 205 w 428"/>
                <a:gd name="T41" fmla="*/ 49 h 330"/>
                <a:gd name="T42" fmla="*/ 205 w 428"/>
                <a:gd name="T43" fmla="*/ 62 h 330"/>
                <a:gd name="T44" fmla="*/ 199 w 428"/>
                <a:gd name="T45" fmla="*/ 49 h 330"/>
                <a:gd name="T46" fmla="*/ 199 w 428"/>
                <a:gd name="T47" fmla="*/ 24 h 330"/>
                <a:gd name="T48" fmla="*/ 193 w 428"/>
                <a:gd name="T49" fmla="*/ 49 h 330"/>
                <a:gd name="T50" fmla="*/ 199 w 428"/>
                <a:gd name="T51" fmla="*/ 74 h 330"/>
                <a:gd name="T52" fmla="*/ 187 w 428"/>
                <a:gd name="T53" fmla="*/ 74 h 330"/>
                <a:gd name="T54" fmla="*/ 156 w 428"/>
                <a:gd name="T55" fmla="*/ 49 h 330"/>
                <a:gd name="T56" fmla="*/ 156 w 428"/>
                <a:gd name="T57" fmla="*/ 24 h 330"/>
                <a:gd name="T58" fmla="*/ 156 w 428"/>
                <a:gd name="T59" fmla="*/ 24 h 330"/>
                <a:gd name="T60" fmla="*/ 150 w 428"/>
                <a:gd name="T61" fmla="*/ 43 h 330"/>
                <a:gd name="T62" fmla="*/ 132 w 428"/>
                <a:gd name="T63" fmla="*/ 19 h 330"/>
                <a:gd name="T64" fmla="*/ 76 w 428"/>
                <a:gd name="T65" fmla="*/ 76 h 330"/>
                <a:gd name="T66" fmla="*/ 43 w 428"/>
                <a:gd name="T67" fmla="*/ 162 h 330"/>
                <a:gd name="T68" fmla="*/ 0 w 428"/>
                <a:gd name="T69" fmla="*/ 274 h 330"/>
                <a:gd name="T70" fmla="*/ 9 w 428"/>
                <a:gd name="T71" fmla="*/ 292 h 330"/>
                <a:gd name="T72" fmla="*/ 21 w 428"/>
                <a:gd name="T73" fmla="*/ 323 h 330"/>
                <a:gd name="T74" fmla="*/ 64 w 428"/>
                <a:gd name="T75" fmla="*/ 323 h 330"/>
                <a:gd name="T76" fmla="*/ 76 w 428"/>
                <a:gd name="T77" fmla="*/ 317 h 330"/>
                <a:gd name="T78" fmla="*/ 76 w 428"/>
                <a:gd name="T79" fmla="*/ 311 h 330"/>
                <a:gd name="T80" fmla="*/ 82 w 428"/>
                <a:gd name="T81" fmla="*/ 261 h 330"/>
                <a:gd name="T82" fmla="*/ 82 w 428"/>
                <a:gd name="T83" fmla="*/ 230 h 330"/>
                <a:gd name="T84" fmla="*/ 95 w 428"/>
                <a:gd name="T85" fmla="*/ 255 h 330"/>
                <a:gd name="T86" fmla="*/ 89 w 428"/>
                <a:gd name="T87" fmla="*/ 286 h 330"/>
                <a:gd name="T88" fmla="*/ 82 w 428"/>
                <a:gd name="T89" fmla="*/ 298 h 330"/>
                <a:gd name="T90" fmla="*/ 101 w 428"/>
                <a:gd name="T91" fmla="*/ 304 h 330"/>
                <a:gd name="T92" fmla="*/ 132 w 428"/>
                <a:gd name="T93" fmla="*/ 298 h 330"/>
                <a:gd name="T94" fmla="*/ 132 w 428"/>
                <a:gd name="T95" fmla="*/ 286 h 330"/>
                <a:gd name="T96" fmla="*/ 138 w 428"/>
                <a:gd name="T97" fmla="*/ 267 h 330"/>
                <a:gd name="T98" fmla="*/ 138 w 428"/>
                <a:gd name="T99" fmla="*/ 248 h 330"/>
                <a:gd name="T100" fmla="*/ 199 w 428"/>
                <a:gd name="T101" fmla="*/ 223 h 330"/>
                <a:gd name="T102" fmla="*/ 273 w 428"/>
                <a:gd name="T103" fmla="*/ 211 h 330"/>
                <a:gd name="T104" fmla="*/ 341 w 428"/>
                <a:gd name="T105" fmla="*/ 223 h 330"/>
                <a:gd name="T106" fmla="*/ 341 w 428"/>
                <a:gd name="T107" fmla="*/ 230 h 330"/>
                <a:gd name="T108" fmla="*/ 390 w 428"/>
                <a:gd name="T109" fmla="*/ 217 h 330"/>
                <a:gd name="T110" fmla="*/ 408 w 428"/>
                <a:gd name="T111" fmla="*/ 236 h 330"/>
                <a:gd name="T112" fmla="*/ 414 w 428"/>
                <a:gd name="T113" fmla="*/ 261 h 330"/>
                <a:gd name="T114" fmla="*/ 421 w 428"/>
                <a:gd name="T115" fmla="*/ 273 h 330"/>
                <a:gd name="T116" fmla="*/ 408 w 428"/>
                <a:gd name="T117" fmla="*/ 273 h 330"/>
                <a:gd name="T118" fmla="*/ 414 w 428"/>
                <a:gd name="T119" fmla="*/ 279 h 330"/>
                <a:gd name="T120" fmla="*/ 421 w 428"/>
                <a:gd name="T121" fmla="*/ 261 h 330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28"/>
                <a:gd name="T184" fmla="*/ 0 h 330"/>
                <a:gd name="T185" fmla="*/ 428 w 428"/>
                <a:gd name="T186" fmla="*/ 330 h 330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28" h="330">
                  <a:moveTo>
                    <a:pt x="421" y="261"/>
                  </a:moveTo>
                  <a:lnTo>
                    <a:pt x="427" y="248"/>
                  </a:lnTo>
                  <a:lnTo>
                    <a:pt x="408" y="223"/>
                  </a:lnTo>
                  <a:lnTo>
                    <a:pt x="396" y="211"/>
                  </a:lnTo>
                  <a:lnTo>
                    <a:pt x="378" y="186"/>
                  </a:lnTo>
                  <a:lnTo>
                    <a:pt x="359" y="149"/>
                  </a:lnTo>
                  <a:lnTo>
                    <a:pt x="365" y="143"/>
                  </a:lnTo>
                  <a:lnTo>
                    <a:pt x="365" y="118"/>
                  </a:lnTo>
                  <a:lnTo>
                    <a:pt x="341" y="74"/>
                  </a:lnTo>
                  <a:lnTo>
                    <a:pt x="341" y="68"/>
                  </a:lnTo>
                  <a:lnTo>
                    <a:pt x="335" y="62"/>
                  </a:lnTo>
                  <a:lnTo>
                    <a:pt x="322" y="49"/>
                  </a:lnTo>
                  <a:lnTo>
                    <a:pt x="322" y="31"/>
                  </a:lnTo>
                  <a:lnTo>
                    <a:pt x="322" y="24"/>
                  </a:lnTo>
                  <a:lnTo>
                    <a:pt x="316" y="18"/>
                  </a:lnTo>
                  <a:lnTo>
                    <a:pt x="310" y="0"/>
                  </a:lnTo>
                  <a:lnTo>
                    <a:pt x="291" y="0"/>
                  </a:lnTo>
                  <a:lnTo>
                    <a:pt x="285" y="12"/>
                  </a:lnTo>
                  <a:lnTo>
                    <a:pt x="285" y="24"/>
                  </a:lnTo>
                  <a:lnTo>
                    <a:pt x="291" y="31"/>
                  </a:lnTo>
                  <a:lnTo>
                    <a:pt x="298" y="43"/>
                  </a:lnTo>
                  <a:lnTo>
                    <a:pt x="291" y="68"/>
                  </a:lnTo>
                  <a:lnTo>
                    <a:pt x="273" y="62"/>
                  </a:lnTo>
                  <a:lnTo>
                    <a:pt x="285" y="74"/>
                  </a:lnTo>
                  <a:lnTo>
                    <a:pt x="291" y="87"/>
                  </a:lnTo>
                  <a:lnTo>
                    <a:pt x="273" y="99"/>
                  </a:lnTo>
                  <a:lnTo>
                    <a:pt x="273" y="105"/>
                  </a:lnTo>
                  <a:lnTo>
                    <a:pt x="273" y="99"/>
                  </a:lnTo>
                  <a:lnTo>
                    <a:pt x="255" y="87"/>
                  </a:lnTo>
                  <a:lnTo>
                    <a:pt x="248" y="74"/>
                  </a:lnTo>
                  <a:lnTo>
                    <a:pt x="242" y="62"/>
                  </a:lnTo>
                  <a:lnTo>
                    <a:pt x="248" y="74"/>
                  </a:lnTo>
                  <a:lnTo>
                    <a:pt x="248" y="99"/>
                  </a:lnTo>
                  <a:lnTo>
                    <a:pt x="255" y="99"/>
                  </a:lnTo>
                  <a:lnTo>
                    <a:pt x="267" y="105"/>
                  </a:lnTo>
                  <a:lnTo>
                    <a:pt x="248" y="99"/>
                  </a:lnTo>
                  <a:lnTo>
                    <a:pt x="224" y="93"/>
                  </a:lnTo>
                  <a:lnTo>
                    <a:pt x="218" y="62"/>
                  </a:lnTo>
                  <a:lnTo>
                    <a:pt x="205" y="31"/>
                  </a:lnTo>
                  <a:lnTo>
                    <a:pt x="205" y="49"/>
                  </a:lnTo>
                  <a:lnTo>
                    <a:pt x="205" y="56"/>
                  </a:lnTo>
                  <a:lnTo>
                    <a:pt x="205" y="62"/>
                  </a:lnTo>
                  <a:lnTo>
                    <a:pt x="199" y="56"/>
                  </a:lnTo>
                  <a:lnTo>
                    <a:pt x="199" y="49"/>
                  </a:lnTo>
                  <a:lnTo>
                    <a:pt x="199" y="37"/>
                  </a:lnTo>
                  <a:lnTo>
                    <a:pt x="199" y="24"/>
                  </a:lnTo>
                  <a:lnTo>
                    <a:pt x="199" y="37"/>
                  </a:lnTo>
                  <a:lnTo>
                    <a:pt x="193" y="49"/>
                  </a:lnTo>
                  <a:lnTo>
                    <a:pt x="199" y="49"/>
                  </a:lnTo>
                  <a:lnTo>
                    <a:pt x="199" y="74"/>
                  </a:lnTo>
                  <a:lnTo>
                    <a:pt x="193" y="80"/>
                  </a:lnTo>
                  <a:lnTo>
                    <a:pt x="187" y="74"/>
                  </a:lnTo>
                  <a:lnTo>
                    <a:pt x="175" y="62"/>
                  </a:lnTo>
                  <a:lnTo>
                    <a:pt x="156" y="49"/>
                  </a:lnTo>
                  <a:lnTo>
                    <a:pt x="156" y="43"/>
                  </a:lnTo>
                  <a:lnTo>
                    <a:pt x="156" y="24"/>
                  </a:lnTo>
                  <a:lnTo>
                    <a:pt x="150" y="24"/>
                  </a:lnTo>
                  <a:lnTo>
                    <a:pt x="150" y="43"/>
                  </a:lnTo>
                  <a:lnTo>
                    <a:pt x="150" y="49"/>
                  </a:lnTo>
                  <a:lnTo>
                    <a:pt x="132" y="19"/>
                  </a:lnTo>
                  <a:lnTo>
                    <a:pt x="107" y="37"/>
                  </a:lnTo>
                  <a:lnTo>
                    <a:pt x="76" y="76"/>
                  </a:lnTo>
                  <a:lnTo>
                    <a:pt x="53" y="123"/>
                  </a:lnTo>
                  <a:lnTo>
                    <a:pt x="43" y="162"/>
                  </a:lnTo>
                  <a:lnTo>
                    <a:pt x="9" y="248"/>
                  </a:lnTo>
                  <a:lnTo>
                    <a:pt x="0" y="274"/>
                  </a:lnTo>
                  <a:lnTo>
                    <a:pt x="3" y="286"/>
                  </a:lnTo>
                  <a:lnTo>
                    <a:pt x="9" y="292"/>
                  </a:lnTo>
                  <a:lnTo>
                    <a:pt x="15" y="304"/>
                  </a:lnTo>
                  <a:lnTo>
                    <a:pt x="21" y="323"/>
                  </a:lnTo>
                  <a:lnTo>
                    <a:pt x="46" y="329"/>
                  </a:lnTo>
                  <a:lnTo>
                    <a:pt x="64" y="323"/>
                  </a:lnTo>
                  <a:lnTo>
                    <a:pt x="70" y="323"/>
                  </a:lnTo>
                  <a:lnTo>
                    <a:pt x="76" y="317"/>
                  </a:lnTo>
                  <a:lnTo>
                    <a:pt x="76" y="311"/>
                  </a:lnTo>
                  <a:lnTo>
                    <a:pt x="82" y="286"/>
                  </a:lnTo>
                  <a:lnTo>
                    <a:pt x="82" y="261"/>
                  </a:lnTo>
                  <a:lnTo>
                    <a:pt x="76" y="236"/>
                  </a:lnTo>
                  <a:lnTo>
                    <a:pt x="82" y="230"/>
                  </a:lnTo>
                  <a:lnTo>
                    <a:pt x="89" y="236"/>
                  </a:lnTo>
                  <a:lnTo>
                    <a:pt x="95" y="255"/>
                  </a:lnTo>
                  <a:lnTo>
                    <a:pt x="95" y="273"/>
                  </a:lnTo>
                  <a:lnTo>
                    <a:pt x="89" y="286"/>
                  </a:lnTo>
                  <a:lnTo>
                    <a:pt x="82" y="298"/>
                  </a:lnTo>
                  <a:lnTo>
                    <a:pt x="76" y="317"/>
                  </a:lnTo>
                  <a:lnTo>
                    <a:pt x="101" y="304"/>
                  </a:lnTo>
                  <a:lnTo>
                    <a:pt x="119" y="304"/>
                  </a:lnTo>
                  <a:lnTo>
                    <a:pt x="132" y="298"/>
                  </a:lnTo>
                  <a:lnTo>
                    <a:pt x="132" y="286"/>
                  </a:lnTo>
                  <a:lnTo>
                    <a:pt x="132" y="273"/>
                  </a:lnTo>
                  <a:lnTo>
                    <a:pt x="138" y="267"/>
                  </a:lnTo>
                  <a:lnTo>
                    <a:pt x="138" y="255"/>
                  </a:lnTo>
                  <a:lnTo>
                    <a:pt x="138" y="248"/>
                  </a:lnTo>
                  <a:lnTo>
                    <a:pt x="144" y="236"/>
                  </a:lnTo>
                  <a:lnTo>
                    <a:pt x="199" y="223"/>
                  </a:lnTo>
                  <a:lnTo>
                    <a:pt x="255" y="217"/>
                  </a:lnTo>
                  <a:lnTo>
                    <a:pt x="273" y="211"/>
                  </a:lnTo>
                  <a:lnTo>
                    <a:pt x="298" y="211"/>
                  </a:lnTo>
                  <a:lnTo>
                    <a:pt x="341" y="223"/>
                  </a:lnTo>
                  <a:lnTo>
                    <a:pt x="341" y="230"/>
                  </a:lnTo>
                  <a:lnTo>
                    <a:pt x="371" y="223"/>
                  </a:lnTo>
                  <a:lnTo>
                    <a:pt x="390" y="217"/>
                  </a:lnTo>
                  <a:lnTo>
                    <a:pt x="402" y="223"/>
                  </a:lnTo>
                  <a:lnTo>
                    <a:pt x="408" y="236"/>
                  </a:lnTo>
                  <a:lnTo>
                    <a:pt x="414" y="242"/>
                  </a:lnTo>
                  <a:lnTo>
                    <a:pt x="414" y="261"/>
                  </a:lnTo>
                  <a:lnTo>
                    <a:pt x="414" y="267"/>
                  </a:lnTo>
                  <a:lnTo>
                    <a:pt x="421" y="273"/>
                  </a:lnTo>
                  <a:lnTo>
                    <a:pt x="408" y="273"/>
                  </a:lnTo>
                  <a:lnTo>
                    <a:pt x="408" y="286"/>
                  </a:lnTo>
                  <a:lnTo>
                    <a:pt x="414" y="279"/>
                  </a:lnTo>
                  <a:lnTo>
                    <a:pt x="421" y="273"/>
                  </a:lnTo>
                  <a:lnTo>
                    <a:pt x="421" y="261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8" name="Freeform 451"/>
            <p:cNvSpPr>
              <a:spLocks/>
            </p:cNvSpPr>
            <p:nvPr/>
          </p:nvSpPr>
          <p:spPr bwMode="auto">
            <a:xfrm>
              <a:off x="2859" y="3105"/>
              <a:ext cx="93" cy="32"/>
            </a:xfrm>
            <a:custGeom>
              <a:avLst/>
              <a:gdLst>
                <a:gd name="T0" fmla="*/ 92 w 93"/>
                <a:gd name="T1" fmla="*/ 6 h 32"/>
                <a:gd name="T2" fmla="*/ 92 w 93"/>
                <a:gd name="T3" fmla="*/ 0 h 32"/>
                <a:gd name="T4" fmla="*/ 18 w 93"/>
                <a:gd name="T5" fmla="*/ 12 h 32"/>
                <a:gd name="T6" fmla="*/ 6 w 93"/>
                <a:gd name="T7" fmla="*/ 12 h 32"/>
                <a:gd name="T8" fmla="*/ 0 w 93"/>
                <a:gd name="T9" fmla="*/ 18 h 32"/>
                <a:gd name="T10" fmla="*/ 0 w 93"/>
                <a:gd name="T11" fmla="*/ 31 h 32"/>
                <a:gd name="T12" fmla="*/ 24 w 93"/>
                <a:gd name="T13" fmla="*/ 25 h 32"/>
                <a:gd name="T14" fmla="*/ 30 w 93"/>
                <a:gd name="T15" fmla="*/ 18 h 32"/>
                <a:gd name="T16" fmla="*/ 92 w 93"/>
                <a:gd name="T17" fmla="*/ 6 h 32"/>
                <a:gd name="T18" fmla="*/ 92 w 93"/>
                <a:gd name="T19" fmla="*/ 6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93"/>
                <a:gd name="T31" fmla="*/ 0 h 32"/>
                <a:gd name="T32" fmla="*/ 93 w 93"/>
                <a:gd name="T33" fmla="*/ 32 h 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93" h="32">
                  <a:moveTo>
                    <a:pt x="92" y="6"/>
                  </a:moveTo>
                  <a:lnTo>
                    <a:pt x="92" y="0"/>
                  </a:lnTo>
                  <a:lnTo>
                    <a:pt x="18" y="12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24" y="25"/>
                  </a:lnTo>
                  <a:lnTo>
                    <a:pt x="30" y="18"/>
                  </a:lnTo>
                  <a:lnTo>
                    <a:pt x="92" y="6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299" name="Freeform 452"/>
            <p:cNvSpPr>
              <a:spLocks/>
            </p:cNvSpPr>
            <p:nvPr/>
          </p:nvSpPr>
          <p:spPr bwMode="auto">
            <a:xfrm>
              <a:off x="2865" y="3061"/>
              <a:ext cx="204" cy="88"/>
            </a:xfrm>
            <a:custGeom>
              <a:avLst/>
              <a:gdLst>
                <a:gd name="T0" fmla="*/ 160 w 204"/>
                <a:gd name="T1" fmla="*/ 75 h 88"/>
                <a:gd name="T2" fmla="*/ 160 w 204"/>
                <a:gd name="T3" fmla="*/ 81 h 88"/>
                <a:gd name="T4" fmla="*/ 166 w 204"/>
                <a:gd name="T5" fmla="*/ 87 h 88"/>
                <a:gd name="T6" fmla="*/ 172 w 204"/>
                <a:gd name="T7" fmla="*/ 81 h 88"/>
                <a:gd name="T8" fmla="*/ 178 w 204"/>
                <a:gd name="T9" fmla="*/ 81 h 88"/>
                <a:gd name="T10" fmla="*/ 178 w 204"/>
                <a:gd name="T11" fmla="*/ 75 h 88"/>
                <a:gd name="T12" fmla="*/ 178 w 204"/>
                <a:gd name="T13" fmla="*/ 69 h 88"/>
                <a:gd name="T14" fmla="*/ 184 w 204"/>
                <a:gd name="T15" fmla="*/ 62 h 88"/>
                <a:gd name="T16" fmla="*/ 184 w 204"/>
                <a:gd name="T17" fmla="*/ 56 h 88"/>
                <a:gd name="T18" fmla="*/ 190 w 204"/>
                <a:gd name="T19" fmla="*/ 50 h 88"/>
                <a:gd name="T20" fmla="*/ 197 w 204"/>
                <a:gd name="T21" fmla="*/ 44 h 88"/>
                <a:gd name="T22" fmla="*/ 190 w 204"/>
                <a:gd name="T23" fmla="*/ 37 h 88"/>
                <a:gd name="T24" fmla="*/ 172 w 204"/>
                <a:gd name="T25" fmla="*/ 19 h 88"/>
                <a:gd name="T26" fmla="*/ 172 w 204"/>
                <a:gd name="T27" fmla="*/ 13 h 88"/>
                <a:gd name="T28" fmla="*/ 197 w 204"/>
                <a:gd name="T29" fmla="*/ 37 h 88"/>
                <a:gd name="T30" fmla="*/ 190 w 204"/>
                <a:gd name="T31" fmla="*/ 37 h 88"/>
                <a:gd name="T32" fmla="*/ 197 w 204"/>
                <a:gd name="T33" fmla="*/ 44 h 88"/>
                <a:gd name="T34" fmla="*/ 197 w 204"/>
                <a:gd name="T35" fmla="*/ 44 h 88"/>
                <a:gd name="T36" fmla="*/ 203 w 204"/>
                <a:gd name="T37" fmla="*/ 44 h 88"/>
                <a:gd name="T38" fmla="*/ 203 w 204"/>
                <a:gd name="T39" fmla="*/ 37 h 88"/>
                <a:gd name="T40" fmla="*/ 203 w 204"/>
                <a:gd name="T41" fmla="*/ 37 h 88"/>
                <a:gd name="T42" fmla="*/ 203 w 204"/>
                <a:gd name="T43" fmla="*/ 31 h 88"/>
                <a:gd name="T44" fmla="*/ 203 w 204"/>
                <a:gd name="T45" fmla="*/ 19 h 88"/>
                <a:gd name="T46" fmla="*/ 203 w 204"/>
                <a:gd name="T47" fmla="*/ 13 h 88"/>
                <a:gd name="T48" fmla="*/ 203 w 204"/>
                <a:gd name="T49" fmla="*/ 13 h 88"/>
                <a:gd name="T50" fmla="*/ 203 w 204"/>
                <a:gd name="T51" fmla="*/ 13 h 88"/>
                <a:gd name="T52" fmla="*/ 160 w 204"/>
                <a:gd name="T53" fmla="*/ 0 h 88"/>
                <a:gd name="T54" fmla="*/ 135 w 204"/>
                <a:gd name="T55" fmla="*/ 0 h 88"/>
                <a:gd name="T56" fmla="*/ 117 w 204"/>
                <a:gd name="T57" fmla="*/ 6 h 88"/>
                <a:gd name="T58" fmla="*/ 80 w 204"/>
                <a:gd name="T59" fmla="*/ 13 h 88"/>
                <a:gd name="T60" fmla="*/ 37 w 204"/>
                <a:gd name="T61" fmla="*/ 13 h 88"/>
                <a:gd name="T62" fmla="*/ 6 w 204"/>
                <a:gd name="T63" fmla="*/ 25 h 88"/>
                <a:gd name="T64" fmla="*/ 0 w 204"/>
                <a:gd name="T65" fmla="*/ 37 h 88"/>
                <a:gd name="T66" fmla="*/ 0 w 204"/>
                <a:gd name="T67" fmla="*/ 56 h 88"/>
                <a:gd name="T68" fmla="*/ 12 w 204"/>
                <a:gd name="T69" fmla="*/ 56 h 88"/>
                <a:gd name="T70" fmla="*/ 86 w 204"/>
                <a:gd name="T71" fmla="*/ 44 h 88"/>
                <a:gd name="T72" fmla="*/ 86 w 204"/>
                <a:gd name="T73" fmla="*/ 50 h 88"/>
                <a:gd name="T74" fmla="*/ 86 w 204"/>
                <a:gd name="T75" fmla="*/ 56 h 88"/>
                <a:gd name="T76" fmla="*/ 135 w 204"/>
                <a:gd name="T77" fmla="*/ 62 h 88"/>
                <a:gd name="T78" fmla="*/ 153 w 204"/>
                <a:gd name="T79" fmla="*/ 62 h 88"/>
                <a:gd name="T80" fmla="*/ 160 w 204"/>
                <a:gd name="T81" fmla="*/ 62 h 88"/>
                <a:gd name="T82" fmla="*/ 160 w 204"/>
                <a:gd name="T83" fmla="*/ 75 h 88"/>
                <a:gd name="T84" fmla="*/ 160 w 204"/>
                <a:gd name="T85" fmla="*/ 75 h 88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204"/>
                <a:gd name="T130" fmla="*/ 0 h 88"/>
                <a:gd name="T131" fmla="*/ 204 w 204"/>
                <a:gd name="T132" fmla="*/ 88 h 88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204" h="88">
                  <a:moveTo>
                    <a:pt x="160" y="75"/>
                  </a:moveTo>
                  <a:lnTo>
                    <a:pt x="160" y="81"/>
                  </a:lnTo>
                  <a:lnTo>
                    <a:pt x="166" y="87"/>
                  </a:lnTo>
                  <a:lnTo>
                    <a:pt x="172" y="81"/>
                  </a:lnTo>
                  <a:lnTo>
                    <a:pt x="178" y="81"/>
                  </a:lnTo>
                  <a:lnTo>
                    <a:pt x="178" y="75"/>
                  </a:lnTo>
                  <a:lnTo>
                    <a:pt x="178" y="69"/>
                  </a:lnTo>
                  <a:lnTo>
                    <a:pt x="184" y="62"/>
                  </a:lnTo>
                  <a:lnTo>
                    <a:pt x="184" y="56"/>
                  </a:lnTo>
                  <a:lnTo>
                    <a:pt x="190" y="50"/>
                  </a:lnTo>
                  <a:lnTo>
                    <a:pt x="197" y="44"/>
                  </a:lnTo>
                  <a:lnTo>
                    <a:pt x="190" y="37"/>
                  </a:lnTo>
                  <a:lnTo>
                    <a:pt x="172" y="19"/>
                  </a:lnTo>
                  <a:lnTo>
                    <a:pt x="172" y="13"/>
                  </a:lnTo>
                  <a:lnTo>
                    <a:pt x="197" y="37"/>
                  </a:lnTo>
                  <a:lnTo>
                    <a:pt x="190" y="37"/>
                  </a:lnTo>
                  <a:lnTo>
                    <a:pt x="197" y="44"/>
                  </a:lnTo>
                  <a:lnTo>
                    <a:pt x="203" y="44"/>
                  </a:lnTo>
                  <a:lnTo>
                    <a:pt x="203" y="37"/>
                  </a:lnTo>
                  <a:lnTo>
                    <a:pt x="203" y="31"/>
                  </a:lnTo>
                  <a:lnTo>
                    <a:pt x="203" y="19"/>
                  </a:lnTo>
                  <a:lnTo>
                    <a:pt x="203" y="13"/>
                  </a:lnTo>
                  <a:lnTo>
                    <a:pt x="160" y="0"/>
                  </a:lnTo>
                  <a:lnTo>
                    <a:pt x="135" y="0"/>
                  </a:lnTo>
                  <a:lnTo>
                    <a:pt x="117" y="6"/>
                  </a:lnTo>
                  <a:lnTo>
                    <a:pt x="80" y="13"/>
                  </a:lnTo>
                  <a:lnTo>
                    <a:pt x="37" y="13"/>
                  </a:lnTo>
                  <a:lnTo>
                    <a:pt x="6" y="25"/>
                  </a:lnTo>
                  <a:lnTo>
                    <a:pt x="0" y="37"/>
                  </a:lnTo>
                  <a:lnTo>
                    <a:pt x="0" y="56"/>
                  </a:lnTo>
                  <a:lnTo>
                    <a:pt x="12" y="56"/>
                  </a:lnTo>
                  <a:lnTo>
                    <a:pt x="86" y="44"/>
                  </a:lnTo>
                  <a:lnTo>
                    <a:pt x="86" y="50"/>
                  </a:lnTo>
                  <a:lnTo>
                    <a:pt x="86" y="56"/>
                  </a:lnTo>
                  <a:lnTo>
                    <a:pt x="135" y="62"/>
                  </a:lnTo>
                  <a:lnTo>
                    <a:pt x="153" y="62"/>
                  </a:lnTo>
                  <a:lnTo>
                    <a:pt x="160" y="62"/>
                  </a:lnTo>
                  <a:lnTo>
                    <a:pt x="160" y="7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0" name="Freeform 453"/>
            <p:cNvSpPr>
              <a:spLocks/>
            </p:cNvSpPr>
            <p:nvPr/>
          </p:nvSpPr>
          <p:spPr bwMode="auto">
            <a:xfrm>
              <a:off x="3037" y="3074"/>
              <a:ext cx="26" cy="25"/>
            </a:xfrm>
            <a:custGeom>
              <a:avLst/>
              <a:gdLst>
                <a:gd name="T0" fmla="*/ 18 w 26"/>
                <a:gd name="T1" fmla="*/ 24 h 25"/>
                <a:gd name="T2" fmla="*/ 25 w 26"/>
                <a:gd name="T3" fmla="*/ 24 h 25"/>
                <a:gd name="T4" fmla="*/ 0 w 26"/>
                <a:gd name="T5" fmla="*/ 0 h 25"/>
                <a:gd name="T6" fmla="*/ 0 w 26"/>
                <a:gd name="T7" fmla="*/ 6 h 25"/>
                <a:gd name="T8" fmla="*/ 18 w 26"/>
                <a:gd name="T9" fmla="*/ 24 h 25"/>
                <a:gd name="T10" fmla="*/ 18 w 26"/>
                <a:gd name="T11" fmla="*/ 24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6"/>
                <a:gd name="T19" fmla="*/ 0 h 25"/>
                <a:gd name="T20" fmla="*/ 26 w 26"/>
                <a:gd name="T21" fmla="*/ 25 h 2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6" h="25">
                  <a:moveTo>
                    <a:pt x="18" y="24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0" y="6"/>
                  </a:lnTo>
                  <a:lnTo>
                    <a:pt x="18" y="2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1" name="Freeform 454"/>
            <p:cNvSpPr>
              <a:spLocks/>
            </p:cNvSpPr>
            <p:nvPr/>
          </p:nvSpPr>
          <p:spPr bwMode="auto">
            <a:xfrm>
              <a:off x="3037" y="3074"/>
              <a:ext cx="26" cy="25"/>
            </a:xfrm>
            <a:custGeom>
              <a:avLst/>
              <a:gdLst>
                <a:gd name="T0" fmla="*/ 18 w 26"/>
                <a:gd name="T1" fmla="*/ 24 h 25"/>
                <a:gd name="T2" fmla="*/ 25 w 26"/>
                <a:gd name="T3" fmla="*/ 24 h 25"/>
                <a:gd name="T4" fmla="*/ 0 w 26"/>
                <a:gd name="T5" fmla="*/ 0 h 25"/>
                <a:gd name="T6" fmla="*/ 0 w 26"/>
                <a:gd name="T7" fmla="*/ 6 h 25"/>
                <a:gd name="T8" fmla="*/ 18 w 26"/>
                <a:gd name="T9" fmla="*/ 2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6"/>
                <a:gd name="T16" fmla="*/ 0 h 25"/>
                <a:gd name="T17" fmla="*/ 26 w 26"/>
                <a:gd name="T18" fmla="*/ 25 h 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6" h="25">
                  <a:moveTo>
                    <a:pt x="18" y="24"/>
                  </a:moveTo>
                  <a:lnTo>
                    <a:pt x="25" y="24"/>
                  </a:lnTo>
                  <a:lnTo>
                    <a:pt x="0" y="0"/>
                  </a:lnTo>
                  <a:lnTo>
                    <a:pt x="0" y="6"/>
                  </a:lnTo>
                  <a:lnTo>
                    <a:pt x="18" y="24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2" name="Freeform 455"/>
            <p:cNvSpPr>
              <a:spLocks/>
            </p:cNvSpPr>
            <p:nvPr/>
          </p:nvSpPr>
          <p:spPr bwMode="auto">
            <a:xfrm>
              <a:off x="3031" y="3086"/>
              <a:ext cx="13" cy="20"/>
            </a:xfrm>
            <a:custGeom>
              <a:avLst/>
              <a:gdLst>
                <a:gd name="T0" fmla="*/ 12 w 13"/>
                <a:gd name="T1" fmla="*/ 19 h 20"/>
                <a:gd name="T2" fmla="*/ 12 w 13"/>
                <a:gd name="T3" fmla="*/ 12 h 20"/>
                <a:gd name="T4" fmla="*/ 12 w 13"/>
                <a:gd name="T5" fmla="*/ 12 h 20"/>
                <a:gd name="T6" fmla="*/ 6 w 13"/>
                <a:gd name="T7" fmla="*/ 6 h 20"/>
                <a:gd name="T8" fmla="*/ 0 w 13"/>
                <a:gd name="T9" fmla="*/ 0 h 20"/>
                <a:gd name="T10" fmla="*/ 0 w 13"/>
                <a:gd name="T11" fmla="*/ 6 h 20"/>
                <a:gd name="T12" fmla="*/ 6 w 13"/>
                <a:gd name="T13" fmla="*/ 12 h 20"/>
                <a:gd name="T14" fmla="*/ 12 w 13"/>
                <a:gd name="T15" fmla="*/ 19 h 20"/>
                <a:gd name="T16" fmla="*/ 12 w 13"/>
                <a:gd name="T17" fmla="*/ 19 h 2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"/>
                <a:gd name="T28" fmla="*/ 0 h 20"/>
                <a:gd name="T29" fmla="*/ 13 w 13"/>
                <a:gd name="T30" fmla="*/ 20 h 2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" h="20">
                  <a:moveTo>
                    <a:pt x="12" y="19"/>
                  </a:moveTo>
                  <a:lnTo>
                    <a:pt x="12" y="12"/>
                  </a:lnTo>
                  <a:lnTo>
                    <a:pt x="6" y="6"/>
                  </a:lnTo>
                  <a:lnTo>
                    <a:pt x="0" y="0"/>
                  </a:lnTo>
                  <a:lnTo>
                    <a:pt x="0" y="6"/>
                  </a:lnTo>
                  <a:lnTo>
                    <a:pt x="6" y="12"/>
                  </a:lnTo>
                  <a:lnTo>
                    <a:pt x="12" y="1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3" name="Freeform 456"/>
            <p:cNvSpPr>
              <a:spLocks/>
            </p:cNvSpPr>
            <p:nvPr/>
          </p:nvSpPr>
          <p:spPr bwMode="auto">
            <a:xfrm>
              <a:off x="3025" y="3098"/>
              <a:ext cx="13" cy="14"/>
            </a:xfrm>
            <a:custGeom>
              <a:avLst/>
              <a:gdLst>
                <a:gd name="T0" fmla="*/ 0 w 13"/>
                <a:gd name="T1" fmla="*/ 0 h 14"/>
                <a:gd name="T2" fmla="*/ 0 w 13"/>
                <a:gd name="T3" fmla="*/ 0 h 14"/>
                <a:gd name="T4" fmla="*/ 12 w 13"/>
                <a:gd name="T5" fmla="*/ 13 h 14"/>
                <a:gd name="T6" fmla="*/ 0 w 13"/>
                <a:gd name="T7" fmla="*/ 7 h 14"/>
                <a:gd name="T8" fmla="*/ 0 w 13"/>
                <a:gd name="T9" fmla="*/ 0 h 14"/>
                <a:gd name="T10" fmla="*/ 0 w 13"/>
                <a:gd name="T11" fmla="*/ 0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"/>
                <a:gd name="T19" fmla="*/ 0 h 14"/>
                <a:gd name="T20" fmla="*/ 13 w 13"/>
                <a:gd name="T21" fmla="*/ 14 h 14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" h="14">
                  <a:moveTo>
                    <a:pt x="0" y="0"/>
                  </a:moveTo>
                  <a:lnTo>
                    <a:pt x="0" y="0"/>
                  </a:lnTo>
                  <a:lnTo>
                    <a:pt x="12" y="13"/>
                  </a:lnTo>
                  <a:lnTo>
                    <a:pt x="0" y="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4" name="Freeform 457"/>
            <p:cNvSpPr>
              <a:spLocks/>
            </p:cNvSpPr>
            <p:nvPr/>
          </p:nvSpPr>
          <p:spPr bwMode="auto">
            <a:xfrm>
              <a:off x="3068" y="3067"/>
              <a:ext cx="81" cy="76"/>
            </a:xfrm>
            <a:custGeom>
              <a:avLst/>
              <a:gdLst>
                <a:gd name="T0" fmla="*/ 18 w 81"/>
                <a:gd name="T1" fmla="*/ 31 h 76"/>
                <a:gd name="T2" fmla="*/ 6 w 81"/>
                <a:gd name="T3" fmla="*/ 31 h 76"/>
                <a:gd name="T4" fmla="*/ 6 w 81"/>
                <a:gd name="T5" fmla="*/ 31 h 76"/>
                <a:gd name="T6" fmla="*/ 6 w 81"/>
                <a:gd name="T7" fmla="*/ 38 h 76"/>
                <a:gd name="T8" fmla="*/ 30 w 81"/>
                <a:gd name="T9" fmla="*/ 44 h 76"/>
                <a:gd name="T10" fmla="*/ 49 w 81"/>
                <a:gd name="T11" fmla="*/ 44 h 76"/>
                <a:gd name="T12" fmla="*/ 49 w 81"/>
                <a:gd name="T13" fmla="*/ 44 h 76"/>
                <a:gd name="T14" fmla="*/ 37 w 81"/>
                <a:gd name="T15" fmla="*/ 50 h 76"/>
                <a:gd name="T16" fmla="*/ 30 w 81"/>
                <a:gd name="T17" fmla="*/ 50 h 76"/>
                <a:gd name="T18" fmla="*/ 24 w 81"/>
                <a:gd name="T19" fmla="*/ 50 h 76"/>
                <a:gd name="T20" fmla="*/ 12 w 81"/>
                <a:gd name="T21" fmla="*/ 50 h 76"/>
                <a:gd name="T22" fmla="*/ 12 w 81"/>
                <a:gd name="T23" fmla="*/ 50 h 76"/>
                <a:gd name="T24" fmla="*/ 12 w 81"/>
                <a:gd name="T25" fmla="*/ 56 h 76"/>
                <a:gd name="T26" fmla="*/ 30 w 81"/>
                <a:gd name="T27" fmla="*/ 56 h 76"/>
                <a:gd name="T28" fmla="*/ 55 w 81"/>
                <a:gd name="T29" fmla="*/ 63 h 76"/>
                <a:gd name="T30" fmla="*/ 43 w 81"/>
                <a:gd name="T31" fmla="*/ 63 h 76"/>
                <a:gd name="T32" fmla="*/ 37 w 81"/>
                <a:gd name="T33" fmla="*/ 63 h 76"/>
                <a:gd name="T34" fmla="*/ 30 w 81"/>
                <a:gd name="T35" fmla="*/ 63 h 76"/>
                <a:gd name="T36" fmla="*/ 24 w 81"/>
                <a:gd name="T37" fmla="*/ 63 h 76"/>
                <a:gd name="T38" fmla="*/ 24 w 81"/>
                <a:gd name="T39" fmla="*/ 63 h 76"/>
                <a:gd name="T40" fmla="*/ 24 w 81"/>
                <a:gd name="T41" fmla="*/ 69 h 76"/>
                <a:gd name="T42" fmla="*/ 30 w 81"/>
                <a:gd name="T43" fmla="*/ 69 h 76"/>
                <a:gd name="T44" fmla="*/ 37 w 81"/>
                <a:gd name="T45" fmla="*/ 75 h 76"/>
                <a:gd name="T46" fmla="*/ 43 w 81"/>
                <a:gd name="T47" fmla="*/ 75 h 76"/>
                <a:gd name="T48" fmla="*/ 61 w 81"/>
                <a:gd name="T49" fmla="*/ 69 h 76"/>
                <a:gd name="T50" fmla="*/ 67 w 81"/>
                <a:gd name="T51" fmla="*/ 69 h 76"/>
                <a:gd name="T52" fmla="*/ 67 w 81"/>
                <a:gd name="T53" fmla="*/ 63 h 76"/>
                <a:gd name="T54" fmla="*/ 67 w 81"/>
                <a:gd name="T55" fmla="*/ 63 h 76"/>
                <a:gd name="T56" fmla="*/ 80 w 81"/>
                <a:gd name="T57" fmla="*/ 56 h 76"/>
                <a:gd name="T58" fmla="*/ 73 w 81"/>
                <a:gd name="T59" fmla="*/ 38 h 76"/>
                <a:gd name="T60" fmla="*/ 73 w 81"/>
                <a:gd name="T61" fmla="*/ 31 h 76"/>
                <a:gd name="T62" fmla="*/ 73 w 81"/>
                <a:gd name="T63" fmla="*/ 25 h 76"/>
                <a:gd name="T64" fmla="*/ 61 w 81"/>
                <a:gd name="T65" fmla="*/ 7 h 76"/>
                <a:gd name="T66" fmla="*/ 49 w 81"/>
                <a:gd name="T67" fmla="*/ 0 h 76"/>
                <a:gd name="T68" fmla="*/ 24 w 81"/>
                <a:gd name="T69" fmla="*/ 7 h 76"/>
                <a:gd name="T70" fmla="*/ 0 w 81"/>
                <a:gd name="T71" fmla="*/ 13 h 76"/>
                <a:gd name="T72" fmla="*/ 0 w 81"/>
                <a:gd name="T73" fmla="*/ 25 h 76"/>
                <a:gd name="T74" fmla="*/ 6 w 81"/>
                <a:gd name="T75" fmla="*/ 25 h 76"/>
                <a:gd name="T76" fmla="*/ 18 w 81"/>
                <a:gd name="T77" fmla="*/ 31 h 76"/>
                <a:gd name="T78" fmla="*/ 18 w 81"/>
                <a:gd name="T79" fmla="*/ 31 h 7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81"/>
                <a:gd name="T121" fmla="*/ 0 h 76"/>
                <a:gd name="T122" fmla="*/ 81 w 81"/>
                <a:gd name="T123" fmla="*/ 76 h 7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81" h="76">
                  <a:moveTo>
                    <a:pt x="18" y="31"/>
                  </a:moveTo>
                  <a:lnTo>
                    <a:pt x="6" y="31"/>
                  </a:lnTo>
                  <a:lnTo>
                    <a:pt x="6" y="38"/>
                  </a:lnTo>
                  <a:lnTo>
                    <a:pt x="30" y="44"/>
                  </a:lnTo>
                  <a:lnTo>
                    <a:pt x="49" y="44"/>
                  </a:lnTo>
                  <a:lnTo>
                    <a:pt x="37" y="50"/>
                  </a:lnTo>
                  <a:lnTo>
                    <a:pt x="30" y="50"/>
                  </a:lnTo>
                  <a:lnTo>
                    <a:pt x="24" y="50"/>
                  </a:lnTo>
                  <a:lnTo>
                    <a:pt x="12" y="50"/>
                  </a:lnTo>
                  <a:lnTo>
                    <a:pt x="12" y="56"/>
                  </a:lnTo>
                  <a:lnTo>
                    <a:pt x="30" y="56"/>
                  </a:lnTo>
                  <a:lnTo>
                    <a:pt x="55" y="63"/>
                  </a:lnTo>
                  <a:lnTo>
                    <a:pt x="43" y="63"/>
                  </a:lnTo>
                  <a:lnTo>
                    <a:pt x="37" y="63"/>
                  </a:lnTo>
                  <a:lnTo>
                    <a:pt x="30" y="63"/>
                  </a:lnTo>
                  <a:lnTo>
                    <a:pt x="24" y="63"/>
                  </a:lnTo>
                  <a:lnTo>
                    <a:pt x="24" y="69"/>
                  </a:lnTo>
                  <a:lnTo>
                    <a:pt x="30" y="69"/>
                  </a:lnTo>
                  <a:lnTo>
                    <a:pt x="37" y="75"/>
                  </a:lnTo>
                  <a:lnTo>
                    <a:pt x="43" y="75"/>
                  </a:lnTo>
                  <a:lnTo>
                    <a:pt x="61" y="69"/>
                  </a:lnTo>
                  <a:lnTo>
                    <a:pt x="67" y="69"/>
                  </a:lnTo>
                  <a:lnTo>
                    <a:pt x="67" y="63"/>
                  </a:lnTo>
                  <a:lnTo>
                    <a:pt x="80" y="56"/>
                  </a:lnTo>
                  <a:lnTo>
                    <a:pt x="73" y="38"/>
                  </a:lnTo>
                  <a:lnTo>
                    <a:pt x="73" y="31"/>
                  </a:lnTo>
                  <a:lnTo>
                    <a:pt x="73" y="25"/>
                  </a:lnTo>
                  <a:lnTo>
                    <a:pt x="61" y="7"/>
                  </a:lnTo>
                  <a:lnTo>
                    <a:pt x="49" y="0"/>
                  </a:lnTo>
                  <a:lnTo>
                    <a:pt x="24" y="7"/>
                  </a:lnTo>
                  <a:lnTo>
                    <a:pt x="0" y="13"/>
                  </a:lnTo>
                  <a:lnTo>
                    <a:pt x="0" y="25"/>
                  </a:lnTo>
                  <a:lnTo>
                    <a:pt x="6" y="25"/>
                  </a:lnTo>
                  <a:lnTo>
                    <a:pt x="18" y="3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5" name="Freeform 458"/>
            <p:cNvSpPr>
              <a:spLocks/>
            </p:cNvSpPr>
            <p:nvPr/>
          </p:nvSpPr>
          <p:spPr bwMode="auto">
            <a:xfrm>
              <a:off x="3062" y="3092"/>
              <a:ext cx="62" cy="51"/>
            </a:xfrm>
            <a:custGeom>
              <a:avLst/>
              <a:gdLst>
                <a:gd name="T0" fmla="*/ 43 w 62"/>
                <a:gd name="T1" fmla="*/ 50 h 51"/>
                <a:gd name="T2" fmla="*/ 36 w 62"/>
                <a:gd name="T3" fmla="*/ 44 h 51"/>
                <a:gd name="T4" fmla="*/ 30 w 62"/>
                <a:gd name="T5" fmla="*/ 38 h 51"/>
                <a:gd name="T6" fmla="*/ 36 w 62"/>
                <a:gd name="T7" fmla="*/ 38 h 51"/>
                <a:gd name="T8" fmla="*/ 36 w 62"/>
                <a:gd name="T9" fmla="*/ 38 h 51"/>
                <a:gd name="T10" fmla="*/ 43 w 62"/>
                <a:gd name="T11" fmla="*/ 38 h 51"/>
                <a:gd name="T12" fmla="*/ 49 w 62"/>
                <a:gd name="T13" fmla="*/ 38 h 51"/>
                <a:gd name="T14" fmla="*/ 61 w 62"/>
                <a:gd name="T15" fmla="*/ 38 h 51"/>
                <a:gd name="T16" fmla="*/ 36 w 62"/>
                <a:gd name="T17" fmla="*/ 31 h 51"/>
                <a:gd name="T18" fmla="*/ 18 w 62"/>
                <a:gd name="T19" fmla="*/ 25 h 51"/>
                <a:gd name="T20" fmla="*/ 30 w 62"/>
                <a:gd name="T21" fmla="*/ 25 h 51"/>
                <a:gd name="T22" fmla="*/ 36 w 62"/>
                <a:gd name="T23" fmla="*/ 25 h 51"/>
                <a:gd name="T24" fmla="*/ 43 w 62"/>
                <a:gd name="T25" fmla="*/ 25 h 51"/>
                <a:gd name="T26" fmla="*/ 55 w 62"/>
                <a:gd name="T27" fmla="*/ 19 h 51"/>
                <a:gd name="T28" fmla="*/ 55 w 62"/>
                <a:gd name="T29" fmla="*/ 19 h 51"/>
                <a:gd name="T30" fmla="*/ 36 w 62"/>
                <a:gd name="T31" fmla="*/ 19 h 51"/>
                <a:gd name="T32" fmla="*/ 12 w 62"/>
                <a:gd name="T33" fmla="*/ 13 h 51"/>
                <a:gd name="T34" fmla="*/ 12 w 62"/>
                <a:gd name="T35" fmla="*/ 6 h 51"/>
                <a:gd name="T36" fmla="*/ 12 w 62"/>
                <a:gd name="T37" fmla="*/ 6 h 51"/>
                <a:gd name="T38" fmla="*/ 24 w 62"/>
                <a:gd name="T39" fmla="*/ 6 h 51"/>
                <a:gd name="T40" fmla="*/ 12 w 62"/>
                <a:gd name="T41" fmla="*/ 0 h 51"/>
                <a:gd name="T42" fmla="*/ 6 w 62"/>
                <a:gd name="T43" fmla="*/ 0 h 51"/>
                <a:gd name="T44" fmla="*/ 6 w 62"/>
                <a:gd name="T45" fmla="*/ 6 h 51"/>
                <a:gd name="T46" fmla="*/ 6 w 62"/>
                <a:gd name="T47" fmla="*/ 6 h 51"/>
                <a:gd name="T48" fmla="*/ 6 w 62"/>
                <a:gd name="T49" fmla="*/ 13 h 51"/>
                <a:gd name="T50" fmla="*/ 0 w 62"/>
                <a:gd name="T51" fmla="*/ 13 h 51"/>
                <a:gd name="T52" fmla="*/ 0 w 62"/>
                <a:gd name="T53" fmla="*/ 13 h 51"/>
                <a:gd name="T54" fmla="*/ 6 w 62"/>
                <a:gd name="T55" fmla="*/ 19 h 51"/>
                <a:gd name="T56" fmla="*/ 12 w 62"/>
                <a:gd name="T57" fmla="*/ 25 h 51"/>
                <a:gd name="T58" fmla="*/ 12 w 62"/>
                <a:gd name="T59" fmla="*/ 31 h 51"/>
                <a:gd name="T60" fmla="*/ 12 w 62"/>
                <a:gd name="T61" fmla="*/ 31 h 51"/>
                <a:gd name="T62" fmla="*/ 12 w 62"/>
                <a:gd name="T63" fmla="*/ 44 h 51"/>
                <a:gd name="T64" fmla="*/ 18 w 62"/>
                <a:gd name="T65" fmla="*/ 44 h 51"/>
                <a:gd name="T66" fmla="*/ 36 w 62"/>
                <a:gd name="T67" fmla="*/ 50 h 51"/>
                <a:gd name="T68" fmla="*/ 43 w 62"/>
                <a:gd name="T69" fmla="*/ 50 h 51"/>
                <a:gd name="T70" fmla="*/ 43 w 62"/>
                <a:gd name="T71" fmla="*/ 50 h 51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2"/>
                <a:gd name="T109" fmla="*/ 0 h 51"/>
                <a:gd name="T110" fmla="*/ 62 w 62"/>
                <a:gd name="T111" fmla="*/ 51 h 51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2" h="51">
                  <a:moveTo>
                    <a:pt x="43" y="50"/>
                  </a:moveTo>
                  <a:lnTo>
                    <a:pt x="36" y="44"/>
                  </a:lnTo>
                  <a:lnTo>
                    <a:pt x="30" y="38"/>
                  </a:lnTo>
                  <a:lnTo>
                    <a:pt x="36" y="38"/>
                  </a:lnTo>
                  <a:lnTo>
                    <a:pt x="43" y="38"/>
                  </a:lnTo>
                  <a:lnTo>
                    <a:pt x="49" y="38"/>
                  </a:lnTo>
                  <a:lnTo>
                    <a:pt x="61" y="38"/>
                  </a:lnTo>
                  <a:lnTo>
                    <a:pt x="36" y="31"/>
                  </a:lnTo>
                  <a:lnTo>
                    <a:pt x="18" y="25"/>
                  </a:lnTo>
                  <a:lnTo>
                    <a:pt x="30" y="25"/>
                  </a:lnTo>
                  <a:lnTo>
                    <a:pt x="36" y="25"/>
                  </a:lnTo>
                  <a:lnTo>
                    <a:pt x="43" y="25"/>
                  </a:lnTo>
                  <a:lnTo>
                    <a:pt x="55" y="19"/>
                  </a:lnTo>
                  <a:lnTo>
                    <a:pt x="36" y="19"/>
                  </a:lnTo>
                  <a:lnTo>
                    <a:pt x="12" y="13"/>
                  </a:lnTo>
                  <a:lnTo>
                    <a:pt x="12" y="6"/>
                  </a:lnTo>
                  <a:lnTo>
                    <a:pt x="24" y="6"/>
                  </a:lnTo>
                  <a:lnTo>
                    <a:pt x="12" y="0"/>
                  </a:lnTo>
                  <a:lnTo>
                    <a:pt x="6" y="0"/>
                  </a:lnTo>
                  <a:lnTo>
                    <a:pt x="6" y="6"/>
                  </a:lnTo>
                  <a:lnTo>
                    <a:pt x="6" y="13"/>
                  </a:lnTo>
                  <a:lnTo>
                    <a:pt x="0" y="13"/>
                  </a:lnTo>
                  <a:lnTo>
                    <a:pt x="6" y="19"/>
                  </a:lnTo>
                  <a:lnTo>
                    <a:pt x="12" y="25"/>
                  </a:lnTo>
                  <a:lnTo>
                    <a:pt x="12" y="31"/>
                  </a:lnTo>
                  <a:lnTo>
                    <a:pt x="12" y="44"/>
                  </a:lnTo>
                  <a:lnTo>
                    <a:pt x="18" y="44"/>
                  </a:lnTo>
                  <a:lnTo>
                    <a:pt x="36" y="50"/>
                  </a:lnTo>
                  <a:lnTo>
                    <a:pt x="43" y="5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6" name="Freeform 459"/>
            <p:cNvSpPr>
              <a:spLocks/>
            </p:cNvSpPr>
            <p:nvPr/>
          </p:nvSpPr>
          <p:spPr bwMode="auto">
            <a:xfrm>
              <a:off x="3105" y="3086"/>
              <a:ext cx="7" cy="7"/>
            </a:xfrm>
            <a:custGeom>
              <a:avLst/>
              <a:gdLst>
                <a:gd name="T0" fmla="*/ 0 w 7"/>
                <a:gd name="T1" fmla="*/ 6 h 7"/>
                <a:gd name="T2" fmla="*/ 6 w 7"/>
                <a:gd name="T3" fmla="*/ 0 h 7"/>
                <a:gd name="T4" fmla="*/ 6 w 7"/>
                <a:gd name="T5" fmla="*/ 6 h 7"/>
                <a:gd name="T6" fmla="*/ 0 w 7"/>
                <a:gd name="T7" fmla="*/ 6 h 7"/>
                <a:gd name="T8" fmla="*/ 0 w 7"/>
                <a:gd name="T9" fmla="*/ 6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7"/>
                <a:gd name="T16" fmla="*/ 0 h 7"/>
                <a:gd name="T17" fmla="*/ 7 w 7"/>
                <a:gd name="T18" fmla="*/ 7 h 7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7" h="7">
                  <a:moveTo>
                    <a:pt x="0" y="6"/>
                  </a:moveTo>
                  <a:lnTo>
                    <a:pt x="6" y="0"/>
                  </a:lnTo>
                  <a:lnTo>
                    <a:pt x="6" y="6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7" name="Freeform 460"/>
            <p:cNvSpPr>
              <a:spLocks/>
            </p:cNvSpPr>
            <p:nvPr/>
          </p:nvSpPr>
          <p:spPr bwMode="auto">
            <a:xfrm>
              <a:off x="3012" y="3123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13 w 14"/>
                <a:gd name="T3" fmla="*/ 7 h 14"/>
                <a:gd name="T4" fmla="*/ 13 w 14"/>
                <a:gd name="T5" fmla="*/ 0 h 14"/>
                <a:gd name="T6" fmla="*/ 6 w 14"/>
                <a:gd name="T7" fmla="*/ 0 h 14"/>
                <a:gd name="T8" fmla="*/ 0 w 14"/>
                <a:gd name="T9" fmla="*/ 0 h 14"/>
                <a:gd name="T10" fmla="*/ 6 w 14"/>
                <a:gd name="T11" fmla="*/ 7 h 14"/>
                <a:gd name="T12" fmla="*/ 6 w 14"/>
                <a:gd name="T13" fmla="*/ 7 h 14"/>
                <a:gd name="T14" fmla="*/ 13 w 14"/>
                <a:gd name="T15" fmla="*/ 13 h 14"/>
                <a:gd name="T16" fmla="*/ 13 w 14"/>
                <a:gd name="T17" fmla="*/ 13 h 14"/>
                <a:gd name="T18" fmla="*/ 13 w 14"/>
                <a:gd name="T19" fmla="*/ 13 h 1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"/>
                <a:gd name="T31" fmla="*/ 0 h 14"/>
                <a:gd name="T32" fmla="*/ 14 w 14"/>
                <a:gd name="T33" fmla="*/ 14 h 1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" h="14">
                  <a:moveTo>
                    <a:pt x="13" y="13"/>
                  </a:moveTo>
                  <a:lnTo>
                    <a:pt x="13" y="7"/>
                  </a:lnTo>
                  <a:lnTo>
                    <a:pt x="13" y="0"/>
                  </a:lnTo>
                  <a:lnTo>
                    <a:pt x="6" y="0"/>
                  </a:lnTo>
                  <a:lnTo>
                    <a:pt x="0" y="0"/>
                  </a:lnTo>
                  <a:lnTo>
                    <a:pt x="6" y="7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8" name="Freeform 461"/>
            <p:cNvSpPr>
              <a:spLocks/>
            </p:cNvSpPr>
            <p:nvPr/>
          </p:nvSpPr>
          <p:spPr bwMode="auto">
            <a:xfrm>
              <a:off x="2803" y="3080"/>
              <a:ext cx="20" cy="69"/>
            </a:xfrm>
            <a:custGeom>
              <a:avLst/>
              <a:gdLst>
                <a:gd name="T0" fmla="*/ 6 w 20"/>
                <a:gd name="T1" fmla="*/ 68 h 69"/>
                <a:gd name="T2" fmla="*/ 6 w 20"/>
                <a:gd name="T3" fmla="*/ 43 h 69"/>
                <a:gd name="T4" fmla="*/ 6 w 20"/>
                <a:gd name="T5" fmla="*/ 31 h 69"/>
                <a:gd name="T6" fmla="*/ 6 w 20"/>
                <a:gd name="T7" fmla="*/ 18 h 69"/>
                <a:gd name="T8" fmla="*/ 0 w 20"/>
                <a:gd name="T9" fmla="*/ 6 h 69"/>
                <a:gd name="T10" fmla="*/ 6 w 20"/>
                <a:gd name="T11" fmla="*/ 0 h 69"/>
                <a:gd name="T12" fmla="*/ 13 w 20"/>
                <a:gd name="T13" fmla="*/ 6 h 69"/>
                <a:gd name="T14" fmla="*/ 19 w 20"/>
                <a:gd name="T15" fmla="*/ 25 h 69"/>
                <a:gd name="T16" fmla="*/ 19 w 20"/>
                <a:gd name="T17" fmla="*/ 43 h 69"/>
                <a:gd name="T18" fmla="*/ 13 w 20"/>
                <a:gd name="T19" fmla="*/ 56 h 69"/>
                <a:gd name="T20" fmla="*/ 6 w 20"/>
                <a:gd name="T21" fmla="*/ 68 h 69"/>
                <a:gd name="T22" fmla="*/ 6 w 20"/>
                <a:gd name="T23" fmla="*/ 68 h 6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0"/>
                <a:gd name="T37" fmla="*/ 0 h 69"/>
                <a:gd name="T38" fmla="*/ 20 w 20"/>
                <a:gd name="T39" fmla="*/ 69 h 69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0" h="69">
                  <a:moveTo>
                    <a:pt x="6" y="68"/>
                  </a:moveTo>
                  <a:lnTo>
                    <a:pt x="6" y="43"/>
                  </a:lnTo>
                  <a:lnTo>
                    <a:pt x="6" y="31"/>
                  </a:lnTo>
                  <a:lnTo>
                    <a:pt x="6" y="18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6"/>
                  </a:lnTo>
                  <a:lnTo>
                    <a:pt x="19" y="25"/>
                  </a:lnTo>
                  <a:lnTo>
                    <a:pt x="19" y="43"/>
                  </a:lnTo>
                  <a:lnTo>
                    <a:pt x="13" y="56"/>
                  </a:lnTo>
                  <a:lnTo>
                    <a:pt x="6" y="6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5309" name="Freeform 462"/>
            <p:cNvSpPr>
              <a:spLocks/>
            </p:cNvSpPr>
            <p:nvPr/>
          </p:nvSpPr>
          <p:spPr bwMode="auto">
            <a:xfrm>
              <a:off x="3165" y="2912"/>
              <a:ext cx="51" cy="57"/>
            </a:xfrm>
            <a:custGeom>
              <a:avLst/>
              <a:gdLst>
                <a:gd name="T0" fmla="*/ 0 w 51"/>
                <a:gd name="T1" fmla="*/ 56 h 57"/>
                <a:gd name="T2" fmla="*/ 50 w 51"/>
                <a:gd name="T3" fmla="*/ 0 h 57"/>
                <a:gd name="T4" fmla="*/ 0 60000 65536"/>
                <a:gd name="T5" fmla="*/ 0 60000 65536"/>
                <a:gd name="T6" fmla="*/ 0 w 51"/>
                <a:gd name="T7" fmla="*/ 0 h 57"/>
                <a:gd name="T8" fmla="*/ 51 w 51"/>
                <a:gd name="T9" fmla="*/ 57 h 5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" h="57">
                  <a:moveTo>
                    <a:pt x="0" y="56"/>
                  </a:moveTo>
                  <a:lnTo>
                    <a:pt x="50" y="0"/>
                  </a:ln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5234" name="矩形 8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05" name="Group 28"/>
          <p:cNvGrpSpPr>
            <a:grpSpLocks/>
          </p:cNvGrpSpPr>
          <p:nvPr/>
        </p:nvGrpSpPr>
        <p:grpSpPr bwMode="auto">
          <a:xfrm>
            <a:off x="179388" y="260350"/>
            <a:ext cx="2663825" cy="6264275"/>
            <a:chOff x="2861" y="2397"/>
            <a:chExt cx="400" cy="978"/>
          </a:xfrm>
        </p:grpSpPr>
        <p:sp>
          <p:nvSpPr>
            <p:cNvPr id="21541" name="Freeform 29"/>
            <p:cNvSpPr>
              <a:spLocks/>
            </p:cNvSpPr>
            <p:nvPr/>
          </p:nvSpPr>
          <p:spPr bwMode="auto">
            <a:xfrm>
              <a:off x="3051" y="2543"/>
              <a:ext cx="57" cy="62"/>
            </a:xfrm>
            <a:custGeom>
              <a:avLst/>
              <a:gdLst>
                <a:gd name="T0" fmla="*/ 49 w 57"/>
                <a:gd name="T1" fmla="*/ 6 h 62"/>
                <a:gd name="T2" fmla="*/ 43 w 57"/>
                <a:gd name="T3" fmla="*/ 30 h 62"/>
                <a:gd name="T4" fmla="*/ 31 w 57"/>
                <a:gd name="T5" fmla="*/ 43 h 62"/>
                <a:gd name="T6" fmla="*/ 25 w 57"/>
                <a:gd name="T7" fmla="*/ 43 h 62"/>
                <a:gd name="T8" fmla="*/ 13 w 57"/>
                <a:gd name="T9" fmla="*/ 36 h 62"/>
                <a:gd name="T10" fmla="*/ 0 w 57"/>
                <a:gd name="T11" fmla="*/ 43 h 62"/>
                <a:gd name="T12" fmla="*/ 13 w 57"/>
                <a:gd name="T13" fmla="*/ 49 h 62"/>
                <a:gd name="T14" fmla="*/ 49 w 57"/>
                <a:gd name="T15" fmla="*/ 49 h 62"/>
                <a:gd name="T16" fmla="*/ 49 w 57"/>
                <a:gd name="T17" fmla="*/ 55 h 62"/>
                <a:gd name="T18" fmla="*/ 56 w 57"/>
                <a:gd name="T19" fmla="*/ 61 h 62"/>
                <a:gd name="T20" fmla="*/ 56 w 57"/>
                <a:gd name="T21" fmla="*/ 43 h 62"/>
                <a:gd name="T22" fmla="*/ 56 w 57"/>
                <a:gd name="T23" fmla="*/ 24 h 62"/>
                <a:gd name="T24" fmla="*/ 56 w 57"/>
                <a:gd name="T25" fmla="*/ 18 h 62"/>
                <a:gd name="T26" fmla="*/ 56 w 57"/>
                <a:gd name="T27" fmla="*/ 12 h 62"/>
                <a:gd name="T28" fmla="*/ 49 w 57"/>
                <a:gd name="T29" fmla="*/ 6 h 62"/>
                <a:gd name="T30" fmla="*/ 49 w 57"/>
                <a:gd name="T31" fmla="*/ 0 h 62"/>
                <a:gd name="T32" fmla="*/ 49 w 57"/>
                <a:gd name="T33" fmla="*/ 6 h 62"/>
                <a:gd name="T34" fmla="*/ 49 w 57"/>
                <a:gd name="T35" fmla="*/ 6 h 62"/>
                <a:gd name="T36" fmla="*/ 49 w 57"/>
                <a:gd name="T37" fmla="*/ 6 h 6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7"/>
                <a:gd name="T58" fmla="*/ 0 h 62"/>
                <a:gd name="T59" fmla="*/ 57 w 57"/>
                <a:gd name="T60" fmla="*/ 62 h 62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7" h="62">
                  <a:moveTo>
                    <a:pt x="49" y="6"/>
                  </a:moveTo>
                  <a:lnTo>
                    <a:pt x="43" y="30"/>
                  </a:lnTo>
                  <a:lnTo>
                    <a:pt x="31" y="43"/>
                  </a:lnTo>
                  <a:lnTo>
                    <a:pt x="25" y="43"/>
                  </a:lnTo>
                  <a:lnTo>
                    <a:pt x="13" y="36"/>
                  </a:lnTo>
                  <a:lnTo>
                    <a:pt x="0" y="43"/>
                  </a:lnTo>
                  <a:lnTo>
                    <a:pt x="13" y="49"/>
                  </a:lnTo>
                  <a:lnTo>
                    <a:pt x="49" y="49"/>
                  </a:lnTo>
                  <a:lnTo>
                    <a:pt x="49" y="55"/>
                  </a:lnTo>
                  <a:lnTo>
                    <a:pt x="56" y="61"/>
                  </a:lnTo>
                  <a:lnTo>
                    <a:pt x="56" y="43"/>
                  </a:lnTo>
                  <a:lnTo>
                    <a:pt x="56" y="24"/>
                  </a:lnTo>
                  <a:lnTo>
                    <a:pt x="56" y="18"/>
                  </a:lnTo>
                  <a:lnTo>
                    <a:pt x="56" y="12"/>
                  </a:lnTo>
                  <a:lnTo>
                    <a:pt x="49" y="6"/>
                  </a:lnTo>
                  <a:lnTo>
                    <a:pt x="49" y="0"/>
                  </a:lnTo>
                  <a:lnTo>
                    <a:pt x="49" y="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2" name="Freeform 30"/>
            <p:cNvSpPr>
              <a:spLocks/>
            </p:cNvSpPr>
            <p:nvPr/>
          </p:nvSpPr>
          <p:spPr bwMode="auto">
            <a:xfrm>
              <a:off x="3027" y="2543"/>
              <a:ext cx="38" cy="56"/>
            </a:xfrm>
            <a:custGeom>
              <a:avLst/>
              <a:gdLst>
                <a:gd name="T0" fmla="*/ 24 w 38"/>
                <a:gd name="T1" fmla="*/ 36 h 56"/>
                <a:gd name="T2" fmla="*/ 6 w 38"/>
                <a:gd name="T3" fmla="*/ 0 h 56"/>
                <a:gd name="T4" fmla="*/ 0 w 38"/>
                <a:gd name="T5" fmla="*/ 18 h 56"/>
                <a:gd name="T6" fmla="*/ 0 w 38"/>
                <a:gd name="T7" fmla="*/ 55 h 56"/>
                <a:gd name="T8" fmla="*/ 24 w 38"/>
                <a:gd name="T9" fmla="*/ 49 h 56"/>
                <a:gd name="T10" fmla="*/ 24 w 38"/>
                <a:gd name="T11" fmla="*/ 49 h 56"/>
                <a:gd name="T12" fmla="*/ 37 w 38"/>
                <a:gd name="T13" fmla="*/ 42 h 56"/>
                <a:gd name="T14" fmla="*/ 24 w 38"/>
                <a:gd name="T15" fmla="*/ 36 h 56"/>
                <a:gd name="T16" fmla="*/ 24 w 38"/>
                <a:gd name="T17" fmla="*/ 36 h 56"/>
                <a:gd name="T18" fmla="*/ 24 w 38"/>
                <a:gd name="T19" fmla="*/ 36 h 5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8"/>
                <a:gd name="T31" fmla="*/ 0 h 56"/>
                <a:gd name="T32" fmla="*/ 38 w 38"/>
                <a:gd name="T33" fmla="*/ 56 h 5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8" h="56">
                  <a:moveTo>
                    <a:pt x="24" y="36"/>
                  </a:moveTo>
                  <a:lnTo>
                    <a:pt x="6" y="0"/>
                  </a:lnTo>
                  <a:lnTo>
                    <a:pt x="0" y="18"/>
                  </a:lnTo>
                  <a:lnTo>
                    <a:pt x="0" y="55"/>
                  </a:lnTo>
                  <a:lnTo>
                    <a:pt x="24" y="49"/>
                  </a:lnTo>
                  <a:lnTo>
                    <a:pt x="37" y="42"/>
                  </a:lnTo>
                  <a:lnTo>
                    <a:pt x="24" y="3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3" name="Freeform 31"/>
            <p:cNvSpPr>
              <a:spLocks/>
            </p:cNvSpPr>
            <p:nvPr/>
          </p:nvSpPr>
          <p:spPr bwMode="auto">
            <a:xfrm>
              <a:off x="3082" y="2561"/>
              <a:ext cx="112" cy="166"/>
            </a:xfrm>
            <a:custGeom>
              <a:avLst/>
              <a:gdLst>
                <a:gd name="T0" fmla="*/ 105 w 112"/>
                <a:gd name="T1" fmla="*/ 73 h 166"/>
                <a:gd name="T2" fmla="*/ 98 w 112"/>
                <a:gd name="T3" fmla="*/ 49 h 166"/>
                <a:gd name="T4" fmla="*/ 68 w 112"/>
                <a:gd name="T5" fmla="*/ 31 h 166"/>
                <a:gd name="T6" fmla="*/ 37 w 112"/>
                <a:gd name="T7" fmla="*/ 6 h 166"/>
                <a:gd name="T8" fmla="*/ 25 w 112"/>
                <a:gd name="T9" fmla="*/ 0 h 166"/>
                <a:gd name="T10" fmla="*/ 25 w 112"/>
                <a:gd name="T11" fmla="*/ 6 h 166"/>
                <a:gd name="T12" fmla="*/ 25 w 112"/>
                <a:gd name="T13" fmla="*/ 25 h 166"/>
                <a:gd name="T14" fmla="*/ 25 w 112"/>
                <a:gd name="T15" fmla="*/ 43 h 166"/>
                <a:gd name="T16" fmla="*/ 18 w 112"/>
                <a:gd name="T17" fmla="*/ 37 h 166"/>
                <a:gd name="T18" fmla="*/ 18 w 112"/>
                <a:gd name="T19" fmla="*/ 31 h 166"/>
                <a:gd name="T20" fmla="*/ 0 w 112"/>
                <a:gd name="T21" fmla="*/ 43 h 166"/>
                <a:gd name="T22" fmla="*/ 6 w 112"/>
                <a:gd name="T23" fmla="*/ 98 h 166"/>
                <a:gd name="T24" fmla="*/ 12 w 112"/>
                <a:gd name="T25" fmla="*/ 122 h 166"/>
                <a:gd name="T26" fmla="*/ 12 w 112"/>
                <a:gd name="T27" fmla="*/ 147 h 166"/>
                <a:gd name="T28" fmla="*/ 12 w 112"/>
                <a:gd name="T29" fmla="*/ 165 h 166"/>
                <a:gd name="T30" fmla="*/ 111 w 112"/>
                <a:gd name="T31" fmla="*/ 98 h 166"/>
                <a:gd name="T32" fmla="*/ 105 w 112"/>
                <a:gd name="T33" fmla="*/ 73 h 166"/>
                <a:gd name="T34" fmla="*/ 105 w 112"/>
                <a:gd name="T35" fmla="*/ 73 h 166"/>
                <a:gd name="T36" fmla="*/ 105 w 112"/>
                <a:gd name="T37" fmla="*/ 73 h 16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12"/>
                <a:gd name="T58" fmla="*/ 0 h 166"/>
                <a:gd name="T59" fmla="*/ 112 w 112"/>
                <a:gd name="T60" fmla="*/ 166 h 16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12" h="166">
                  <a:moveTo>
                    <a:pt x="105" y="73"/>
                  </a:moveTo>
                  <a:lnTo>
                    <a:pt x="98" y="49"/>
                  </a:lnTo>
                  <a:lnTo>
                    <a:pt x="68" y="31"/>
                  </a:lnTo>
                  <a:lnTo>
                    <a:pt x="37" y="6"/>
                  </a:lnTo>
                  <a:lnTo>
                    <a:pt x="25" y="0"/>
                  </a:lnTo>
                  <a:lnTo>
                    <a:pt x="25" y="6"/>
                  </a:lnTo>
                  <a:lnTo>
                    <a:pt x="25" y="25"/>
                  </a:lnTo>
                  <a:lnTo>
                    <a:pt x="25" y="43"/>
                  </a:lnTo>
                  <a:lnTo>
                    <a:pt x="18" y="37"/>
                  </a:lnTo>
                  <a:lnTo>
                    <a:pt x="18" y="31"/>
                  </a:lnTo>
                  <a:lnTo>
                    <a:pt x="0" y="43"/>
                  </a:lnTo>
                  <a:lnTo>
                    <a:pt x="6" y="98"/>
                  </a:lnTo>
                  <a:lnTo>
                    <a:pt x="12" y="122"/>
                  </a:lnTo>
                  <a:lnTo>
                    <a:pt x="12" y="147"/>
                  </a:lnTo>
                  <a:lnTo>
                    <a:pt x="12" y="165"/>
                  </a:lnTo>
                  <a:lnTo>
                    <a:pt x="111" y="98"/>
                  </a:lnTo>
                  <a:lnTo>
                    <a:pt x="105" y="7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4" name="Freeform 32"/>
            <p:cNvSpPr>
              <a:spLocks/>
            </p:cNvSpPr>
            <p:nvPr/>
          </p:nvSpPr>
          <p:spPr bwMode="auto">
            <a:xfrm>
              <a:off x="2882" y="2557"/>
              <a:ext cx="192" cy="245"/>
            </a:xfrm>
            <a:custGeom>
              <a:avLst/>
              <a:gdLst>
                <a:gd name="T0" fmla="*/ 148 w 192"/>
                <a:gd name="T1" fmla="*/ 37 h 245"/>
                <a:gd name="T2" fmla="*/ 172 w 192"/>
                <a:gd name="T3" fmla="*/ 31 h 245"/>
                <a:gd name="T4" fmla="*/ 191 w 192"/>
                <a:gd name="T5" fmla="*/ 55 h 245"/>
                <a:gd name="T6" fmla="*/ 191 w 192"/>
                <a:gd name="T7" fmla="*/ 116 h 245"/>
                <a:gd name="T8" fmla="*/ 191 w 192"/>
                <a:gd name="T9" fmla="*/ 153 h 245"/>
                <a:gd name="T10" fmla="*/ 191 w 192"/>
                <a:gd name="T11" fmla="*/ 189 h 245"/>
                <a:gd name="T12" fmla="*/ 148 w 192"/>
                <a:gd name="T13" fmla="*/ 220 h 245"/>
                <a:gd name="T14" fmla="*/ 123 w 192"/>
                <a:gd name="T15" fmla="*/ 226 h 245"/>
                <a:gd name="T16" fmla="*/ 105 w 192"/>
                <a:gd name="T17" fmla="*/ 226 h 245"/>
                <a:gd name="T18" fmla="*/ 99 w 192"/>
                <a:gd name="T19" fmla="*/ 208 h 245"/>
                <a:gd name="T20" fmla="*/ 99 w 192"/>
                <a:gd name="T21" fmla="*/ 189 h 245"/>
                <a:gd name="T22" fmla="*/ 99 w 192"/>
                <a:gd name="T23" fmla="*/ 171 h 245"/>
                <a:gd name="T24" fmla="*/ 92 w 192"/>
                <a:gd name="T25" fmla="*/ 153 h 245"/>
                <a:gd name="T26" fmla="*/ 86 w 192"/>
                <a:gd name="T27" fmla="*/ 165 h 245"/>
                <a:gd name="T28" fmla="*/ 74 w 192"/>
                <a:gd name="T29" fmla="*/ 177 h 245"/>
                <a:gd name="T30" fmla="*/ 74 w 192"/>
                <a:gd name="T31" fmla="*/ 183 h 245"/>
                <a:gd name="T32" fmla="*/ 74 w 192"/>
                <a:gd name="T33" fmla="*/ 189 h 245"/>
                <a:gd name="T34" fmla="*/ 68 w 192"/>
                <a:gd name="T35" fmla="*/ 189 h 245"/>
                <a:gd name="T36" fmla="*/ 74 w 192"/>
                <a:gd name="T37" fmla="*/ 202 h 245"/>
                <a:gd name="T38" fmla="*/ 68 w 192"/>
                <a:gd name="T39" fmla="*/ 202 h 245"/>
                <a:gd name="T40" fmla="*/ 68 w 192"/>
                <a:gd name="T41" fmla="*/ 214 h 245"/>
                <a:gd name="T42" fmla="*/ 74 w 192"/>
                <a:gd name="T43" fmla="*/ 220 h 245"/>
                <a:gd name="T44" fmla="*/ 74 w 192"/>
                <a:gd name="T45" fmla="*/ 226 h 245"/>
                <a:gd name="T46" fmla="*/ 68 w 192"/>
                <a:gd name="T47" fmla="*/ 226 h 245"/>
                <a:gd name="T48" fmla="*/ 43 w 192"/>
                <a:gd name="T49" fmla="*/ 232 h 245"/>
                <a:gd name="T50" fmla="*/ 19 w 192"/>
                <a:gd name="T51" fmla="*/ 244 h 245"/>
                <a:gd name="T52" fmla="*/ 6 w 192"/>
                <a:gd name="T53" fmla="*/ 238 h 245"/>
                <a:gd name="T54" fmla="*/ 0 w 192"/>
                <a:gd name="T55" fmla="*/ 226 h 245"/>
                <a:gd name="T56" fmla="*/ 0 w 192"/>
                <a:gd name="T57" fmla="*/ 214 h 245"/>
                <a:gd name="T58" fmla="*/ 0 w 192"/>
                <a:gd name="T59" fmla="*/ 208 h 245"/>
                <a:gd name="T60" fmla="*/ 0 w 192"/>
                <a:gd name="T61" fmla="*/ 202 h 245"/>
                <a:gd name="T62" fmla="*/ 0 w 192"/>
                <a:gd name="T63" fmla="*/ 196 h 245"/>
                <a:gd name="T64" fmla="*/ 19 w 192"/>
                <a:gd name="T65" fmla="*/ 189 h 245"/>
                <a:gd name="T66" fmla="*/ 25 w 192"/>
                <a:gd name="T67" fmla="*/ 153 h 245"/>
                <a:gd name="T68" fmla="*/ 37 w 192"/>
                <a:gd name="T69" fmla="*/ 122 h 245"/>
                <a:gd name="T70" fmla="*/ 49 w 192"/>
                <a:gd name="T71" fmla="*/ 79 h 245"/>
                <a:gd name="T72" fmla="*/ 74 w 192"/>
                <a:gd name="T73" fmla="*/ 49 h 245"/>
                <a:gd name="T74" fmla="*/ 148 w 192"/>
                <a:gd name="T75" fmla="*/ 0 h 245"/>
                <a:gd name="T76" fmla="*/ 148 w 192"/>
                <a:gd name="T77" fmla="*/ 37 h 245"/>
                <a:gd name="T78" fmla="*/ 148 w 192"/>
                <a:gd name="T79" fmla="*/ 37 h 245"/>
                <a:gd name="T80" fmla="*/ 148 w 192"/>
                <a:gd name="T81" fmla="*/ 37 h 245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192"/>
                <a:gd name="T124" fmla="*/ 0 h 245"/>
                <a:gd name="T125" fmla="*/ 192 w 192"/>
                <a:gd name="T126" fmla="*/ 245 h 245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192" h="245">
                  <a:moveTo>
                    <a:pt x="148" y="37"/>
                  </a:moveTo>
                  <a:lnTo>
                    <a:pt x="172" y="31"/>
                  </a:lnTo>
                  <a:lnTo>
                    <a:pt x="191" y="55"/>
                  </a:lnTo>
                  <a:lnTo>
                    <a:pt x="191" y="116"/>
                  </a:lnTo>
                  <a:lnTo>
                    <a:pt x="191" y="153"/>
                  </a:lnTo>
                  <a:lnTo>
                    <a:pt x="191" y="189"/>
                  </a:lnTo>
                  <a:lnTo>
                    <a:pt x="148" y="220"/>
                  </a:lnTo>
                  <a:lnTo>
                    <a:pt x="123" y="226"/>
                  </a:lnTo>
                  <a:lnTo>
                    <a:pt x="105" y="226"/>
                  </a:lnTo>
                  <a:lnTo>
                    <a:pt x="99" y="208"/>
                  </a:lnTo>
                  <a:lnTo>
                    <a:pt x="99" y="189"/>
                  </a:lnTo>
                  <a:lnTo>
                    <a:pt x="99" y="171"/>
                  </a:lnTo>
                  <a:lnTo>
                    <a:pt x="92" y="153"/>
                  </a:lnTo>
                  <a:lnTo>
                    <a:pt x="86" y="165"/>
                  </a:lnTo>
                  <a:lnTo>
                    <a:pt x="74" y="177"/>
                  </a:lnTo>
                  <a:lnTo>
                    <a:pt x="74" y="183"/>
                  </a:lnTo>
                  <a:lnTo>
                    <a:pt x="74" y="189"/>
                  </a:lnTo>
                  <a:lnTo>
                    <a:pt x="68" y="189"/>
                  </a:lnTo>
                  <a:lnTo>
                    <a:pt x="74" y="202"/>
                  </a:lnTo>
                  <a:lnTo>
                    <a:pt x="68" y="202"/>
                  </a:lnTo>
                  <a:lnTo>
                    <a:pt x="68" y="214"/>
                  </a:lnTo>
                  <a:lnTo>
                    <a:pt x="74" y="220"/>
                  </a:lnTo>
                  <a:lnTo>
                    <a:pt x="74" y="226"/>
                  </a:lnTo>
                  <a:lnTo>
                    <a:pt x="68" y="226"/>
                  </a:lnTo>
                  <a:lnTo>
                    <a:pt x="43" y="232"/>
                  </a:lnTo>
                  <a:lnTo>
                    <a:pt x="19" y="244"/>
                  </a:lnTo>
                  <a:lnTo>
                    <a:pt x="6" y="238"/>
                  </a:lnTo>
                  <a:lnTo>
                    <a:pt x="0" y="226"/>
                  </a:lnTo>
                  <a:lnTo>
                    <a:pt x="0" y="214"/>
                  </a:lnTo>
                  <a:lnTo>
                    <a:pt x="0" y="208"/>
                  </a:lnTo>
                  <a:lnTo>
                    <a:pt x="0" y="202"/>
                  </a:lnTo>
                  <a:lnTo>
                    <a:pt x="0" y="196"/>
                  </a:lnTo>
                  <a:lnTo>
                    <a:pt x="19" y="189"/>
                  </a:lnTo>
                  <a:lnTo>
                    <a:pt x="25" y="153"/>
                  </a:lnTo>
                  <a:lnTo>
                    <a:pt x="37" y="122"/>
                  </a:lnTo>
                  <a:lnTo>
                    <a:pt x="49" y="79"/>
                  </a:lnTo>
                  <a:lnTo>
                    <a:pt x="74" y="49"/>
                  </a:lnTo>
                  <a:lnTo>
                    <a:pt x="148" y="0"/>
                  </a:lnTo>
                  <a:lnTo>
                    <a:pt x="148" y="3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7" name="Freeform 33"/>
            <p:cNvSpPr>
              <a:spLocks/>
            </p:cNvSpPr>
            <p:nvPr/>
          </p:nvSpPr>
          <p:spPr bwMode="auto">
            <a:xfrm>
              <a:off x="3014" y="2610"/>
              <a:ext cx="247" cy="196"/>
            </a:xfrm>
            <a:custGeom>
              <a:avLst/>
              <a:gdLst>
                <a:gd name="T0" fmla="*/ 240 w 247"/>
                <a:gd name="T1" fmla="*/ 0 h 197"/>
                <a:gd name="T2" fmla="*/ 240 w 247"/>
                <a:gd name="T3" fmla="*/ 0 h 197"/>
                <a:gd name="T4" fmla="*/ 246 w 247"/>
                <a:gd name="T5" fmla="*/ 12 h 197"/>
                <a:gd name="T6" fmla="*/ 246 w 247"/>
                <a:gd name="T7" fmla="*/ 24 h 197"/>
                <a:gd name="T8" fmla="*/ 246 w 247"/>
                <a:gd name="T9" fmla="*/ 37 h 197"/>
                <a:gd name="T10" fmla="*/ 185 w 247"/>
                <a:gd name="T11" fmla="*/ 79 h 197"/>
                <a:gd name="T12" fmla="*/ 123 w 247"/>
                <a:gd name="T13" fmla="*/ 128 h 197"/>
                <a:gd name="T14" fmla="*/ 111 w 247"/>
                <a:gd name="T15" fmla="*/ 134 h 197"/>
                <a:gd name="T16" fmla="*/ 0 w 247"/>
                <a:gd name="T17" fmla="*/ 196 h 197"/>
                <a:gd name="T18" fmla="*/ 7 w 247"/>
                <a:gd name="T19" fmla="*/ 183 h 197"/>
                <a:gd name="T20" fmla="*/ 13 w 247"/>
                <a:gd name="T21" fmla="*/ 177 h 197"/>
                <a:gd name="T22" fmla="*/ 13 w 247"/>
                <a:gd name="T23" fmla="*/ 171 h 197"/>
                <a:gd name="T24" fmla="*/ 13 w 247"/>
                <a:gd name="T25" fmla="*/ 171 h 197"/>
                <a:gd name="T26" fmla="*/ 13 w 247"/>
                <a:gd name="T27" fmla="*/ 171 h 197"/>
                <a:gd name="T28" fmla="*/ 13 w 247"/>
                <a:gd name="T29" fmla="*/ 165 h 197"/>
                <a:gd name="T30" fmla="*/ 13 w 247"/>
                <a:gd name="T31" fmla="*/ 165 h 197"/>
                <a:gd name="T32" fmla="*/ 43 w 247"/>
                <a:gd name="T33" fmla="*/ 141 h 197"/>
                <a:gd name="T34" fmla="*/ 80 w 247"/>
                <a:gd name="T35" fmla="*/ 116 h 197"/>
                <a:gd name="T36" fmla="*/ 160 w 247"/>
                <a:gd name="T37" fmla="*/ 61 h 197"/>
                <a:gd name="T38" fmla="*/ 234 w 247"/>
                <a:gd name="T39" fmla="*/ 0 h 197"/>
                <a:gd name="T40" fmla="*/ 240 w 247"/>
                <a:gd name="T41" fmla="*/ 0 h 197"/>
                <a:gd name="T42" fmla="*/ 240 w 247"/>
                <a:gd name="T43" fmla="*/ 0 h 197"/>
                <a:gd name="T44" fmla="*/ 240 w 247"/>
                <a:gd name="T45" fmla="*/ 0 h 19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47"/>
                <a:gd name="T70" fmla="*/ 0 h 197"/>
                <a:gd name="T71" fmla="*/ 247 w 247"/>
                <a:gd name="T72" fmla="*/ 197 h 19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47" h="197">
                  <a:moveTo>
                    <a:pt x="240" y="0"/>
                  </a:moveTo>
                  <a:lnTo>
                    <a:pt x="240" y="0"/>
                  </a:lnTo>
                  <a:lnTo>
                    <a:pt x="246" y="12"/>
                  </a:lnTo>
                  <a:lnTo>
                    <a:pt x="246" y="24"/>
                  </a:lnTo>
                  <a:lnTo>
                    <a:pt x="246" y="37"/>
                  </a:lnTo>
                  <a:lnTo>
                    <a:pt x="185" y="79"/>
                  </a:lnTo>
                  <a:lnTo>
                    <a:pt x="123" y="128"/>
                  </a:lnTo>
                  <a:lnTo>
                    <a:pt x="111" y="134"/>
                  </a:lnTo>
                  <a:lnTo>
                    <a:pt x="0" y="196"/>
                  </a:lnTo>
                  <a:lnTo>
                    <a:pt x="7" y="183"/>
                  </a:lnTo>
                  <a:lnTo>
                    <a:pt x="13" y="177"/>
                  </a:lnTo>
                  <a:lnTo>
                    <a:pt x="13" y="171"/>
                  </a:lnTo>
                  <a:lnTo>
                    <a:pt x="13" y="165"/>
                  </a:lnTo>
                  <a:lnTo>
                    <a:pt x="43" y="141"/>
                  </a:lnTo>
                  <a:lnTo>
                    <a:pt x="80" y="116"/>
                  </a:lnTo>
                  <a:lnTo>
                    <a:pt x="160" y="61"/>
                  </a:lnTo>
                  <a:lnTo>
                    <a:pt x="234" y="0"/>
                  </a:lnTo>
                  <a:lnTo>
                    <a:pt x="240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46" name="Freeform 34"/>
            <p:cNvSpPr>
              <a:spLocks/>
            </p:cNvSpPr>
            <p:nvPr/>
          </p:nvSpPr>
          <p:spPr bwMode="auto">
            <a:xfrm>
              <a:off x="3014" y="2714"/>
              <a:ext cx="186" cy="99"/>
            </a:xfrm>
            <a:custGeom>
              <a:avLst/>
              <a:gdLst>
                <a:gd name="T0" fmla="*/ 7 w 186"/>
                <a:gd name="T1" fmla="*/ 92 h 99"/>
                <a:gd name="T2" fmla="*/ 0 w 186"/>
                <a:gd name="T3" fmla="*/ 92 h 99"/>
                <a:gd name="T4" fmla="*/ 111 w 186"/>
                <a:gd name="T5" fmla="*/ 30 h 99"/>
                <a:gd name="T6" fmla="*/ 123 w 186"/>
                <a:gd name="T7" fmla="*/ 24 h 99"/>
                <a:gd name="T8" fmla="*/ 179 w 186"/>
                <a:gd name="T9" fmla="*/ 0 h 99"/>
                <a:gd name="T10" fmla="*/ 179 w 186"/>
                <a:gd name="T11" fmla="*/ 0 h 99"/>
                <a:gd name="T12" fmla="*/ 185 w 186"/>
                <a:gd name="T13" fmla="*/ 0 h 99"/>
                <a:gd name="T14" fmla="*/ 185 w 186"/>
                <a:gd name="T15" fmla="*/ 6 h 99"/>
                <a:gd name="T16" fmla="*/ 185 w 186"/>
                <a:gd name="T17" fmla="*/ 6 h 99"/>
                <a:gd name="T18" fmla="*/ 185 w 186"/>
                <a:gd name="T19" fmla="*/ 12 h 99"/>
                <a:gd name="T20" fmla="*/ 185 w 186"/>
                <a:gd name="T21" fmla="*/ 12 h 99"/>
                <a:gd name="T22" fmla="*/ 185 w 186"/>
                <a:gd name="T23" fmla="*/ 18 h 99"/>
                <a:gd name="T24" fmla="*/ 62 w 186"/>
                <a:gd name="T25" fmla="*/ 79 h 99"/>
                <a:gd name="T26" fmla="*/ 25 w 186"/>
                <a:gd name="T27" fmla="*/ 98 h 99"/>
                <a:gd name="T28" fmla="*/ 7 w 186"/>
                <a:gd name="T29" fmla="*/ 92 h 99"/>
                <a:gd name="T30" fmla="*/ 7 w 186"/>
                <a:gd name="T31" fmla="*/ 92 h 99"/>
                <a:gd name="T32" fmla="*/ 7 w 186"/>
                <a:gd name="T33" fmla="*/ 92 h 9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6"/>
                <a:gd name="T52" fmla="*/ 0 h 99"/>
                <a:gd name="T53" fmla="*/ 186 w 186"/>
                <a:gd name="T54" fmla="*/ 99 h 9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6" h="99">
                  <a:moveTo>
                    <a:pt x="7" y="92"/>
                  </a:moveTo>
                  <a:lnTo>
                    <a:pt x="0" y="92"/>
                  </a:lnTo>
                  <a:lnTo>
                    <a:pt x="111" y="30"/>
                  </a:lnTo>
                  <a:lnTo>
                    <a:pt x="123" y="24"/>
                  </a:lnTo>
                  <a:lnTo>
                    <a:pt x="179" y="0"/>
                  </a:lnTo>
                  <a:lnTo>
                    <a:pt x="185" y="0"/>
                  </a:lnTo>
                  <a:lnTo>
                    <a:pt x="185" y="6"/>
                  </a:lnTo>
                  <a:lnTo>
                    <a:pt x="185" y="12"/>
                  </a:lnTo>
                  <a:lnTo>
                    <a:pt x="185" y="18"/>
                  </a:lnTo>
                  <a:lnTo>
                    <a:pt x="62" y="79"/>
                  </a:lnTo>
                  <a:lnTo>
                    <a:pt x="25" y="98"/>
                  </a:lnTo>
                  <a:lnTo>
                    <a:pt x="7" y="9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7" name="Freeform 35"/>
            <p:cNvSpPr>
              <a:spLocks/>
            </p:cNvSpPr>
            <p:nvPr/>
          </p:nvSpPr>
          <p:spPr bwMode="auto">
            <a:xfrm>
              <a:off x="3137" y="2696"/>
              <a:ext cx="63" cy="43"/>
            </a:xfrm>
            <a:custGeom>
              <a:avLst/>
              <a:gdLst>
                <a:gd name="T0" fmla="*/ 62 w 63"/>
                <a:gd name="T1" fmla="*/ 12 h 43"/>
                <a:gd name="T2" fmla="*/ 62 w 63"/>
                <a:gd name="T3" fmla="*/ 0 h 43"/>
                <a:gd name="T4" fmla="*/ 0 w 63"/>
                <a:gd name="T5" fmla="*/ 42 h 43"/>
                <a:gd name="T6" fmla="*/ 56 w 63"/>
                <a:gd name="T7" fmla="*/ 18 h 43"/>
                <a:gd name="T8" fmla="*/ 56 w 63"/>
                <a:gd name="T9" fmla="*/ 18 h 43"/>
                <a:gd name="T10" fmla="*/ 62 w 63"/>
                <a:gd name="T11" fmla="*/ 18 h 43"/>
                <a:gd name="T12" fmla="*/ 62 w 63"/>
                <a:gd name="T13" fmla="*/ 24 h 43"/>
                <a:gd name="T14" fmla="*/ 62 w 63"/>
                <a:gd name="T15" fmla="*/ 24 h 43"/>
                <a:gd name="T16" fmla="*/ 62 w 63"/>
                <a:gd name="T17" fmla="*/ 30 h 43"/>
                <a:gd name="T18" fmla="*/ 62 w 63"/>
                <a:gd name="T19" fmla="*/ 30 h 43"/>
                <a:gd name="T20" fmla="*/ 62 w 63"/>
                <a:gd name="T21" fmla="*/ 12 h 43"/>
                <a:gd name="T22" fmla="*/ 62 w 63"/>
                <a:gd name="T23" fmla="*/ 12 h 43"/>
                <a:gd name="T24" fmla="*/ 62 w 63"/>
                <a:gd name="T25" fmla="*/ 12 h 4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3"/>
                <a:gd name="T40" fmla="*/ 0 h 43"/>
                <a:gd name="T41" fmla="*/ 63 w 63"/>
                <a:gd name="T42" fmla="*/ 43 h 4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3" h="43">
                  <a:moveTo>
                    <a:pt x="62" y="12"/>
                  </a:moveTo>
                  <a:lnTo>
                    <a:pt x="62" y="0"/>
                  </a:lnTo>
                  <a:lnTo>
                    <a:pt x="0" y="42"/>
                  </a:lnTo>
                  <a:lnTo>
                    <a:pt x="56" y="18"/>
                  </a:lnTo>
                  <a:lnTo>
                    <a:pt x="62" y="18"/>
                  </a:lnTo>
                  <a:lnTo>
                    <a:pt x="62" y="24"/>
                  </a:lnTo>
                  <a:lnTo>
                    <a:pt x="62" y="30"/>
                  </a:lnTo>
                  <a:lnTo>
                    <a:pt x="62" y="1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8" name="Freeform 36"/>
            <p:cNvSpPr>
              <a:spLocks/>
            </p:cNvSpPr>
            <p:nvPr/>
          </p:nvSpPr>
          <p:spPr bwMode="auto">
            <a:xfrm>
              <a:off x="2904" y="2775"/>
              <a:ext cx="142" cy="80"/>
            </a:xfrm>
            <a:custGeom>
              <a:avLst/>
              <a:gdLst>
                <a:gd name="T0" fmla="*/ 92 w 142"/>
                <a:gd name="T1" fmla="*/ 79 h 80"/>
                <a:gd name="T2" fmla="*/ 67 w 142"/>
                <a:gd name="T3" fmla="*/ 67 h 80"/>
                <a:gd name="T4" fmla="*/ 49 w 142"/>
                <a:gd name="T5" fmla="*/ 55 h 80"/>
                <a:gd name="T6" fmla="*/ 30 w 142"/>
                <a:gd name="T7" fmla="*/ 43 h 80"/>
                <a:gd name="T8" fmla="*/ 18 w 142"/>
                <a:gd name="T9" fmla="*/ 31 h 80"/>
                <a:gd name="T10" fmla="*/ 0 w 142"/>
                <a:gd name="T11" fmla="*/ 24 h 80"/>
                <a:gd name="T12" fmla="*/ 18 w 142"/>
                <a:gd name="T13" fmla="*/ 12 h 80"/>
                <a:gd name="T14" fmla="*/ 24 w 142"/>
                <a:gd name="T15" fmla="*/ 6 h 80"/>
                <a:gd name="T16" fmla="*/ 43 w 142"/>
                <a:gd name="T17" fmla="*/ 6 h 80"/>
                <a:gd name="T18" fmla="*/ 49 w 142"/>
                <a:gd name="T19" fmla="*/ 6 h 80"/>
                <a:gd name="T20" fmla="*/ 61 w 142"/>
                <a:gd name="T21" fmla="*/ 24 h 80"/>
                <a:gd name="T22" fmla="*/ 67 w 142"/>
                <a:gd name="T23" fmla="*/ 24 h 80"/>
                <a:gd name="T24" fmla="*/ 74 w 142"/>
                <a:gd name="T25" fmla="*/ 18 h 80"/>
                <a:gd name="T26" fmla="*/ 86 w 142"/>
                <a:gd name="T27" fmla="*/ 12 h 80"/>
                <a:gd name="T28" fmla="*/ 98 w 142"/>
                <a:gd name="T29" fmla="*/ 6 h 80"/>
                <a:gd name="T30" fmla="*/ 123 w 142"/>
                <a:gd name="T31" fmla="*/ 0 h 80"/>
                <a:gd name="T32" fmla="*/ 123 w 142"/>
                <a:gd name="T33" fmla="*/ 6 h 80"/>
                <a:gd name="T34" fmla="*/ 123 w 142"/>
                <a:gd name="T35" fmla="*/ 12 h 80"/>
                <a:gd name="T36" fmla="*/ 117 w 142"/>
                <a:gd name="T37" fmla="*/ 18 h 80"/>
                <a:gd name="T38" fmla="*/ 110 w 142"/>
                <a:gd name="T39" fmla="*/ 31 h 80"/>
                <a:gd name="T40" fmla="*/ 117 w 142"/>
                <a:gd name="T41" fmla="*/ 31 h 80"/>
                <a:gd name="T42" fmla="*/ 135 w 142"/>
                <a:gd name="T43" fmla="*/ 37 h 80"/>
                <a:gd name="T44" fmla="*/ 141 w 142"/>
                <a:gd name="T45" fmla="*/ 37 h 80"/>
                <a:gd name="T46" fmla="*/ 141 w 142"/>
                <a:gd name="T47" fmla="*/ 43 h 80"/>
                <a:gd name="T48" fmla="*/ 135 w 142"/>
                <a:gd name="T49" fmla="*/ 55 h 80"/>
                <a:gd name="T50" fmla="*/ 123 w 142"/>
                <a:gd name="T51" fmla="*/ 55 h 80"/>
                <a:gd name="T52" fmla="*/ 123 w 142"/>
                <a:gd name="T53" fmla="*/ 61 h 80"/>
                <a:gd name="T54" fmla="*/ 110 w 142"/>
                <a:gd name="T55" fmla="*/ 61 h 80"/>
                <a:gd name="T56" fmla="*/ 98 w 142"/>
                <a:gd name="T57" fmla="*/ 79 h 80"/>
                <a:gd name="T58" fmla="*/ 92 w 142"/>
                <a:gd name="T59" fmla="*/ 79 h 80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42"/>
                <a:gd name="T91" fmla="*/ 0 h 80"/>
                <a:gd name="T92" fmla="*/ 142 w 142"/>
                <a:gd name="T93" fmla="*/ 80 h 80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42" h="80">
                  <a:moveTo>
                    <a:pt x="92" y="79"/>
                  </a:moveTo>
                  <a:lnTo>
                    <a:pt x="67" y="67"/>
                  </a:lnTo>
                  <a:lnTo>
                    <a:pt x="49" y="55"/>
                  </a:lnTo>
                  <a:lnTo>
                    <a:pt x="30" y="43"/>
                  </a:lnTo>
                  <a:lnTo>
                    <a:pt x="18" y="31"/>
                  </a:lnTo>
                  <a:lnTo>
                    <a:pt x="0" y="24"/>
                  </a:lnTo>
                  <a:lnTo>
                    <a:pt x="18" y="12"/>
                  </a:lnTo>
                  <a:lnTo>
                    <a:pt x="24" y="6"/>
                  </a:lnTo>
                  <a:lnTo>
                    <a:pt x="43" y="6"/>
                  </a:lnTo>
                  <a:lnTo>
                    <a:pt x="49" y="6"/>
                  </a:lnTo>
                  <a:lnTo>
                    <a:pt x="61" y="24"/>
                  </a:lnTo>
                  <a:lnTo>
                    <a:pt x="67" y="24"/>
                  </a:lnTo>
                  <a:lnTo>
                    <a:pt x="74" y="18"/>
                  </a:lnTo>
                  <a:lnTo>
                    <a:pt x="86" y="12"/>
                  </a:lnTo>
                  <a:lnTo>
                    <a:pt x="98" y="6"/>
                  </a:lnTo>
                  <a:lnTo>
                    <a:pt x="123" y="0"/>
                  </a:lnTo>
                  <a:lnTo>
                    <a:pt x="123" y="6"/>
                  </a:lnTo>
                  <a:lnTo>
                    <a:pt x="123" y="12"/>
                  </a:lnTo>
                  <a:lnTo>
                    <a:pt x="117" y="18"/>
                  </a:lnTo>
                  <a:lnTo>
                    <a:pt x="110" y="31"/>
                  </a:lnTo>
                  <a:lnTo>
                    <a:pt x="117" y="31"/>
                  </a:lnTo>
                  <a:lnTo>
                    <a:pt x="135" y="37"/>
                  </a:lnTo>
                  <a:lnTo>
                    <a:pt x="141" y="37"/>
                  </a:lnTo>
                  <a:lnTo>
                    <a:pt x="141" y="43"/>
                  </a:lnTo>
                  <a:lnTo>
                    <a:pt x="135" y="55"/>
                  </a:lnTo>
                  <a:lnTo>
                    <a:pt x="123" y="55"/>
                  </a:lnTo>
                  <a:lnTo>
                    <a:pt x="123" y="61"/>
                  </a:lnTo>
                  <a:lnTo>
                    <a:pt x="110" y="61"/>
                  </a:lnTo>
                  <a:lnTo>
                    <a:pt x="98" y="79"/>
                  </a:lnTo>
                  <a:lnTo>
                    <a:pt x="92" y="7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1" name="Freeform 37"/>
            <p:cNvSpPr>
              <a:spLocks/>
            </p:cNvSpPr>
            <p:nvPr/>
          </p:nvSpPr>
          <p:spPr bwMode="auto">
            <a:xfrm>
              <a:off x="2861" y="2842"/>
              <a:ext cx="136" cy="87"/>
            </a:xfrm>
            <a:custGeom>
              <a:avLst/>
              <a:gdLst>
                <a:gd name="T0" fmla="*/ 0 w 136"/>
                <a:gd name="T1" fmla="*/ 49 h 87"/>
                <a:gd name="T2" fmla="*/ 0 w 136"/>
                <a:gd name="T3" fmla="*/ 55 h 87"/>
                <a:gd name="T4" fmla="*/ 0 w 136"/>
                <a:gd name="T5" fmla="*/ 61 h 87"/>
                <a:gd name="T6" fmla="*/ 6 w 136"/>
                <a:gd name="T7" fmla="*/ 67 h 87"/>
                <a:gd name="T8" fmla="*/ 12 w 136"/>
                <a:gd name="T9" fmla="*/ 73 h 87"/>
                <a:gd name="T10" fmla="*/ 18 w 136"/>
                <a:gd name="T11" fmla="*/ 73 h 87"/>
                <a:gd name="T12" fmla="*/ 18 w 136"/>
                <a:gd name="T13" fmla="*/ 73 h 87"/>
                <a:gd name="T14" fmla="*/ 18 w 136"/>
                <a:gd name="T15" fmla="*/ 86 h 87"/>
                <a:gd name="T16" fmla="*/ 104 w 136"/>
                <a:gd name="T17" fmla="*/ 31 h 87"/>
                <a:gd name="T18" fmla="*/ 135 w 136"/>
                <a:gd name="T19" fmla="*/ 12 h 87"/>
                <a:gd name="T20" fmla="*/ 135 w 136"/>
                <a:gd name="T21" fmla="*/ 12 h 87"/>
                <a:gd name="T22" fmla="*/ 117 w 136"/>
                <a:gd name="T23" fmla="*/ 0 h 87"/>
                <a:gd name="T24" fmla="*/ 67 w 136"/>
                <a:gd name="T25" fmla="*/ 25 h 87"/>
                <a:gd name="T26" fmla="*/ 61 w 136"/>
                <a:gd name="T27" fmla="*/ 19 h 87"/>
                <a:gd name="T28" fmla="*/ 61 w 136"/>
                <a:gd name="T29" fmla="*/ 19 h 87"/>
                <a:gd name="T30" fmla="*/ 55 w 136"/>
                <a:gd name="T31" fmla="*/ 12 h 87"/>
                <a:gd name="T32" fmla="*/ 61 w 136"/>
                <a:gd name="T33" fmla="*/ 12 h 87"/>
                <a:gd name="T34" fmla="*/ 0 w 136"/>
                <a:gd name="T35" fmla="*/ 49 h 87"/>
                <a:gd name="T36" fmla="*/ 0 w 136"/>
                <a:gd name="T37" fmla="*/ 49 h 87"/>
                <a:gd name="T38" fmla="*/ 0 w 136"/>
                <a:gd name="T39" fmla="*/ 49 h 8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6"/>
                <a:gd name="T61" fmla="*/ 0 h 87"/>
                <a:gd name="T62" fmla="*/ 136 w 136"/>
                <a:gd name="T63" fmla="*/ 87 h 8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6" h="87">
                  <a:moveTo>
                    <a:pt x="0" y="49"/>
                  </a:moveTo>
                  <a:lnTo>
                    <a:pt x="0" y="55"/>
                  </a:lnTo>
                  <a:lnTo>
                    <a:pt x="0" y="61"/>
                  </a:lnTo>
                  <a:lnTo>
                    <a:pt x="6" y="67"/>
                  </a:lnTo>
                  <a:lnTo>
                    <a:pt x="12" y="73"/>
                  </a:lnTo>
                  <a:lnTo>
                    <a:pt x="18" y="73"/>
                  </a:lnTo>
                  <a:lnTo>
                    <a:pt x="18" y="86"/>
                  </a:lnTo>
                  <a:lnTo>
                    <a:pt x="104" y="31"/>
                  </a:lnTo>
                  <a:lnTo>
                    <a:pt x="135" y="12"/>
                  </a:lnTo>
                  <a:lnTo>
                    <a:pt x="117" y="0"/>
                  </a:lnTo>
                  <a:lnTo>
                    <a:pt x="67" y="25"/>
                  </a:lnTo>
                  <a:lnTo>
                    <a:pt x="61" y="19"/>
                  </a:lnTo>
                  <a:lnTo>
                    <a:pt x="55" y="12"/>
                  </a:lnTo>
                  <a:lnTo>
                    <a:pt x="61" y="12"/>
                  </a:lnTo>
                  <a:lnTo>
                    <a:pt x="0" y="4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50" name="Freeform 38"/>
            <p:cNvSpPr>
              <a:spLocks/>
            </p:cNvSpPr>
            <p:nvPr/>
          </p:nvSpPr>
          <p:spPr bwMode="auto">
            <a:xfrm>
              <a:off x="2916" y="2830"/>
              <a:ext cx="63" cy="38"/>
            </a:xfrm>
            <a:custGeom>
              <a:avLst/>
              <a:gdLst>
                <a:gd name="T0" fmla="*/ 6 w 63"/>
                <a:gd name="T1" fmla="*/ 18 h 38"/>
                <a:gd name="T2" fmla="*/ 37 w 63"/>
                <a:gd name="T3" fmla="*/ 0 h 38"/>
                <a:gd name="T4" fmla="*/ 43 w 63"/>
                <a:gd name="T5" fmla="*/ 6 h 38"/>
                <a:gd name="T6" fmla="*/ 62 w 63"/>
                <a:gd name="T7" fmla="*/ 12 h 38"/>
                <a:gd name="T8" fmla="*/ 12 w 63"/>
                <a:gd name="T9" fmla="*/ 37 h 38"/>
                <a:gd name="T10" fmla="*/ 6 w 63"/>
                <a:gd name="T11" fmla="*/ 31 h 38"/>
                <a:gd name="T12" fmla="*/ 6 w 63"/>
                <a:gd name="T13" fmla="*/ 31 h 38"/>
                <a:gd name="T14" fmla="*/ 0 w 63"/>
                <a:gd name="T15" fmla="*/ 24 h 38"/>
                <a:gd name="T16" fmla="*/ 6 w 63"/>
                <a:gd name="T17" fmla="*/ 24 h 38"/>
                <a:gd name="T18" fmla="*/ 6 w 63"/>
                <a:gd name="T19" fmla="*/ 18 h 38"/>
                <a:gd name="T20" fmla="*/ 6 w 63"/>
                <a:gd name="T21" fmla="*/ 18 h 38"/>
                <a:gd name="T22" fmla="*/ 6 w 63"/>
                <a:gd name="T23" fmla="*/ 18 h 3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3"/>
                <a:gd name="T37" fmla="*/ 0 h 38"/>
                <a:gd name="T38" fmla="*/ 63 w 63"/>
                <a:gd name="T39" fmla="*/ 38 h 38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3" h="38">
                  <a:moveTo>
                    <a:pt x="6" y="18"/>
                  </a:moveTo>
                  <a:lnTo>
                    <a:pt x="37" y="0"/>
                  </a:lnTo>
                  <a:lnTo>
                    <a:pt x="43" y="6"/>
                  </a:lnTo>
                  <a:lnTo>
                    <a:pt x="62" y="12"/>
                  </a:lnTo>
                  <a:lnTo>
                    <a:pt x="12" y="37"/>
                  </a:lnTo>
                  <a:lnTo>
                    <a:pt x="6" y="31"/>
                  </a:lnTo>
                  <a:lnTo>
                    <a:pt x="0" y="24"/>
                  </a:lnTo>
                  <a:lnTo>
                    <a:pt x="6" y="24"/>
                  </a:lnTo>
                  <a:lnTo>
                    <a:pt x="6" y="1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1" name="Freeform 39"/>
            <p:cNvSpPr>
              <a:spLocks/>
            </p:cNvSpPr>
            <p:nvPr/>
          </p:nvSpPr>
          <p:spPr bwMode="auto">
            <a:xfrm>
              <a:off x="3078" y="2732"/>
              <a:ext cx="129" cy="98"/>
            </a:xfrm>
            <a:custGeom>
              <a:avLst/>
              <a:gdLst>
                <a:gd name="T0" fmla="*/ 0 w 10000"/>
                <a:gd name="T1" fmla="*/ 0 h 10000"/>
                <a:gd name="T2" fmla="*/ 0 w 10000"/>
                <a:gd name="T3" fmla="*/ 0 h 10000"/>
                <a:gd name="T4" fmla="*/ 0 w 10000"/>
                <a:gd name="T5" fmla="*/ 0 h 10000"/>
                <a:gd name="T6" fmla="*/ 0 w 10000"/>
                <a:gd name="T7" fmla="*/ 0 h 10000"/>
                <a:gd name="T8" fmla="*/ 0 w 10000"/>
                <a:gd name="T9" fmla="*/ 0 h 10000"/>
                <a:gd name="T10" fmla="*/ 0 w 10000"/>
                <a:gd name="T11" fmla="*/ 0 h 10000"/>
                <a:gd name="T12" fmla="*/ 0 w 10000"/>
                <a:gd name="T13" fmla="*/ 0 h 10000"/>
                <a:gd name="T14" fmla="*/ 0 w 10000"/>
                <a:gd name="T15" fmla="*/ 0 h 10000"/>
                <a:gd name="T16" fmla="*/ 0 w 10000"/>
                <a:gd name="T17" fmla="*/ 0 h 10000"/>
                <a:gd name="T18" fmla="*/ 0 w 10000"/>
                <a:gd name="T19" fmla="*/ 0 h 10000"/>
                <a:gd name="T20" fmla="*/ 0 w 10000"/>
                <a:gd name="T21" fmla="*/ 0 h 10000"/>
                <a:gd name="T22" fmla="*/ 0 w 10000"/>
                <a:gd name="T23" fmla="*/ 0 h 10000"/>
                <a:gd name="T24" fmla="*/ 0 w 10000"/>
                <a:gd name="T25" fmla="*/ 0 h 1000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0000"/>
                <a:gd name="T40" fmla="*/ 0 h 10000"/>
                <a:gd name="T41" fmla="*/ 10000 w 10000"/>
                <a:gd name="T42" fmla="*/ 10000 h 1000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0000" h="10000">
                  <a:moveTo>
                    <a:pt x="6202" y="4999"/>
                  </a:moveTo>
                  <a:lnTo>
                    <a:pt x="5272" y="5613"/>
                  </a:lnTo>
                  <a:lnTo>
                    <a:pt x="4264" y="5613"/>
                  </a:lnTo>
                  <a:lnTo>
                    <a:pt x="1860" y="6225"/>
                  </a:lnTo>
                  <a:lnTo>
                    <a:pt x="0" y="6225"/>
                  </a:lnTo>
                  <a:cubicBezTo>
                    <a:pt x="3153" y="3583"/>
                    <a:pt x="5627" y="1148"/>
                    <a:pt x="9535" y="0"/>
                  </a:cubicBezTo>
                  <a:cubicBezTo>
                    <a:pt x="9691" y="1259"/>
                    <a:pt x="9845" y="2516"/>
                    <a:pt x="10000" y="3775"/>
                  </a:cubicBezTo>
                  <a:cubicBezTo>
                    <a:pt x="9845" y="5034"/>
                    <a:pt x="9691" y="6293"/>
                    <a:pt x="9535" y="7551"/>
                  </a:cubicBezTo>
                  <a:lnTo>
                    <a:pt x="9070" y="7551"/>
                  </a:lnTo>
                  <a:lnTo>
                    <a:pt x="8062" y="7551"/>
                  </a:lnTo>
                  <a:lnTo>
                    <a:pt x="7132" y="8776"/>
                  </a:lnTo>
                  <a:lnTo>
                    <a:pt x="6202" y="10000"/>
                  </a:lnTo>
                  <a:lnTo>
                    <a:pt x="6202" y="499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2" name="Freeform 40"/>
            <p:cNvSpPr>
              <a:spLocks/>
            </p:cNvSpPr>
            <p:nvPr/>
          </p:nvSpPr>
          <p:spPr bwMode="auto">
            <a:xfrm>
              <a:off x="3131" y="2795"/>
              <a:ext cx="74" cy="63"/>
            </a:xfrm>
            <a:custGeom>
              <a:avLst/>
              <a:gdLst>
                <a:gd name="T0" fmla="*/ 43 w 74"/>
                <a:gd name="T1" fmla="*/ 7 h 63"/>
                <a:gd name="T2" fmla="*/ 18 w 74"/>
                <a:gd name="T3" fmla="*/ 19 h 63"/>
                <a:gd name="T4" fmla="*/ 0 w 74"/>
                <a:gd name="T5" fmla="*/ 49 h 63"/>
                <a:gd name="T6" fmla="*/ 0 w 74"/>
                <a:gd name="T7" fmla="*/ 55 h 63"/>
                <a:gd name="T8" fmla="*/ 6 w 74"/>
                <a:gd name="T9" fmla="*/ 55 h 63"/>
                <a:gd name="T10" fmla="*/ 12 w 74"/>
                <a:gd name="T11" fmla="*/ 62 h 63"/>
                <a:gd name="T12" fmla="*/ 49 w 74"/>
                <a:gd name="T13" fmla="*/ 55 h 63"/>
                <a:gd name="T14" fmla="*/ 73 w 74"/>
                <a:gd name="T15" fmla="*/ 31 h 63"/>
                <a:gd name="T16" fmla="*/ 73 w 74"/>
                <a:gd name="T17" fmla="*/ 0 h 63"/>
                <a:gd name="T18" fmla="*/ 61 w 74"/>
                <a:gd name="T19" fmla="*/ 7 h 63"/>
                <a:gd name="T20" fmla="*/ 43 w 74"/>
                <a:gd name="T21" fmla="*/ 7 h 63"/>
                <a:gd name="T22" fmla="*/ 43 w 74"/>
                <a:gd name="T23" fmla="*/ 7 h 63"/>
                <a:gd name="T24" fmla="*/ 43 w 74"/>
                <a:gd name="T25" fmla="*/ 7 h 6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4"/>
                <a:gd name="T40" fmla="*/ 0 h 63"/>
                <a:gd name="T41" fmla="*/ 74 w 74"/>
                <a:gd name="T42" fmla="*/ 63 h 6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4" h="63">
                  <a:moveTo>
                    <a:pt x="43" y="7"/>
                  </a:moveTo>
                  <a:lnTo>
                    <a:pt x="18" y="19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6" y="55"/>
                  </a:lnTo>
                  <a:lnTo>
                    <a:pt x="12" y="62"/>
                  </a:lnTo>
                  <a:lnTo>
                    <a:pt x="49" y="55"/>
                  </a:lnTo>
                  <a:lnTo>
                    <a:pt x="73" y="31"/>
                  </a:lnTo>
                  <a:lnTo>
                    <a:pt x="73" y="0"/>
                  </a:lnTo>
                  <a:lnTo>
                    <a:pt x="61" y="7"/>
                  </a:lnTo>
                  <a:lnTo>
                    <a:pt x="43" y="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3" name="Freeform 41"/>
            <p:cNvSpPr>
              <a:spLocks/>
            </p:cNvSpPr>
            <p:nvPr/>
          </p:nvSpPr>
          <p:spPr bwMode="auto">
            <a:xfrm>
              <a:off x="3149" y="2835"/>
              <a:ext cx="50" cy="142"/>
            </a:xfrm>
            <a:custGeom>
              <a:avLst/>
              <a:gdLst>
                <a:gd name="T0" fmla="*/ 49 w 50"/>
                <a:gd name="T1" fmla="*/ 49 h 142"/>
                <a:gd name="T2" fmla="*/ 49 w 50"/>
                <a:gd name="T3" fmla="*/ 0 h 142"/>
                <a:gd name="T4" fmla="*/ 12 w 50"/>
                <a:gd name="T5" fmla="*/ 7 h 142"/>
                <a:gd name="T6" fmla="*/ 6 w 50"/>
                <a:gd name="T7" fmla="*/ 49 h 142"/>
                <a:gd name="T8" fmla="*/ 0 w 50"/>
                <a:gd name="T9" fmla="*/ 55 h 142"/>
                <a:gd name="T10" fmla="*/ 0 w 50"/>
                <a:gd name="T11" fmla="*/ 74 h 142"/>
                <a:gd name="T12" fmla="*/ 0 w 50"/>
                <a:gd name="T13" fmla="*/ 80 h 142"/>
                <a:gd name="T14" fmla="*/ 0 w 50"/>
                <a:gd name="T15" fmla="*/ 92 h 142"/>
                <a:gd name="T16" fmla="*/ 0 w 50"/>
                <a:gd name="T17" fmla="*/ 104 h 142"/>
                <a:gd name="T18" fmla="*/ 0 w 50"/>
                <a:gd name="T19" fmla="*/ 116 h 142"/>
                <a:gd name="T20" fmla="*/ 0 w 50"/>
                <a:gd name="T21" fmla="*/ 123 h 142"/>
                <a:gd name="T22" fmla="*/ 0 w 50"/>
                <a:gd name="T23" fmla="*/ 123 h 142"/>
                <a:gd name="T24" fmla="*/ 6 w 50"/>
                <a:gd name="T25" fmla="*/ 116 h 142"/>
                <a:gd name="T26" fmla="*/ 12 w 50"/>
                <a:gd name="T27" fmla="*/ 123 h 142"/>
                <a:gd name="T28" fmla="*/ 18 w 50"/>
                <a:gd name="T29" fmla="*/ 141 h 142"/>
                <a:gd name="T30" fmla="*/ 49 w 50"/>
                <a:gd name="T31" fmla="*/ 116 h 142"/>
                <a:gd name="T32" fmla="*/ 49 w 50"/>
                <a:gd name="T33" fmla="*/ 110 h 142"/>
                <a:gd name="T34" fmla="*/ 43 w 50"/>
                <a:gd name="T35" fmla="*/ 86 h 142"/>
                <a:gd name="T36" fmla="*/ 43 w 50"/>
                <a:gd name="T37" fmla="*/ 68 h 142"/>
                <a:gd name="T38" fmla="*/ 49 w 50"/>
                <a:gd name="T39" fmla="*/ 61 h 142"/>
                <a:gd name="T40" fmla="*/ 49 w 50"/>
                <a:gd name="T41" fmla="*/ 49 h 142"/>
                <a:gd name="T42" fmla="*/ 49 w 50"/>
                <a:gd name="T43" fmla="*/ 49 h 142"/>
                <a:gd name="T44" fmla="*/ 49 w 50"/>
                <a:gd name="T45" fmla="*/ 49 h 142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50"/>
                <a:gd name="T70" fmla="*/ 0 h 142"/>
                <a:gd name="T71" fmla="*/ 50 w 50"/>
                <a:gd name="T72" fmla="*/ 142 h 142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50" h="142">
                  <a:moveTo>
                    <a:pt x="49" y="49"/>
                  </a:moveTo>
                  <a:lnTo>
                    <a:pt x="49" y="0"/>
                  </a:lnTo>
                  <a:lnTo>
                    <a:pt x="12" y="7"/>
                  </a:lnTo>
                  <a:lnTo>
                    <a:pt x="6" y="49"/>
                  </a:lnTo>
                  <a:lnTo>
                    <a:pt x="0" y="55"/>
                  </a:lnTo>
                  <a:lnTo>
                    <a:pt x="0" y="74"/>
                  </a:lnTo>
                  <a:lnTo>
                    <a:pt x="0" y="80"/>
                  </a:lnTo>
                  <a:lnTo>
                    <a:pt x="0" y="92"/>
                  </a:lnTo>
                  <a:lnTo>
                    <a:pt x="0" y="104"/>
                  </a:lnTo>
                  <a:lnTo>
                    <a:pt x="0" y="116"/>
                  </a:lnTo>
                  <a:lnTo>
                    <a:pt x="0" y="123"/>
                  </a:lnTo>
                  <a:lnTo>
                    <a:pt x="6" y="116"/>
                  </a:lnTo>
                  <a:lnTo>
                    <a:pt x="12" y="123"/>
                  </a:lnTo>
                  <a:lnTo>
                    <a:pt x="18" y="141"/>
                  </a:lnTo>
                  <a:lnTo>
                    <a:pt x="49" y="116"/>
                  </a:lnTo>
                  <a:lnTo>
                    <a:pt x="49" y="110"/>
                  </a:lnTo>
                  <a:lnTo>
                    <a:pt x="43" y="86"/>
                  </a:lnTo>
                  <a:lnTo>
                    <a:pt x="43" y="68"/>
                  </a:lnTo>
                  <a:lnTo>
                    <a:pt x="49" y="61"/>
                  </a:lnTo>
                  <a:lnTo>
                    <a:pt x="49" y="4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4" name="Freeform 42"/>
            <p:cNvSpPr>
              <a:spLocks/>
            </p:cNvSpPr>
            <p:nvPr/>
          </p:nvSpPr>
          <p:spPr bwMode="auto">
            <a:xfrm>
              <a:off x="3066" y="2982"/>
              <a:ext cx="125" cy="259"/>
            </a:xfrm>
            <a:custGeom>
              <a:avLst/>
              <a:gdLst>
                <a:gd name="T0" fmla="*/ 0 w 12727"/>
                <a:gd name="T1" fmla="*/ 0 h 10497"/>
                <a:gd name="T2" fmla="*/ 0 w 12727"/>
                <a:gd name="T3" fmla="*/ 0 h 10497"/>
                <a:gd name="T4" fmla="*/ 0 w 12727"/>
                <a:gd name="T5" fmla="*/ 0 h 10497"/>
                <a:gd name="T6" fmla="*/ 0 w 12727"/>
                <a:gd name="T7" fmla="*/ 0 h 10497"/>
                <a:gd name="T8" fmla="*/ 0 w 12727"/>
                <a:gd name="T9" fmla="*/ 0 h 10497"/>
                <a:gd name="T10" fmla="*/ 0 w 12727"/>
                <a:gd name="T11" fmla="*/ 0 h 10497"/>
                <a:gd name="T12" fmla="*/ 0 w 12727"/>
                <a:gd name="T13" fmla="*/ 0 h 10497"/>
                <a:gd name="T14" fmla="*/ 0 w 12727"/>
                <a:gd name="T15" fmla="*/ 0 h 10497"/>
                <a:gd name="T16" fmla="*/ 0 w 12727"/>
                <a:gd name="T17" fmla="*/ 0 h 1049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2727"/>
                <a:gd name="T28" fmla="*/ 0 h 10497"/>
                <a:gd name="T29" fmla="*/ 12727 w 12727"/>
                <a:gd name="T30" fmla="*/ 10497 h 10497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2727" h="10497">
                  <a:moveTo>
                    <a:pt x="8372" y="0"/>
                  </a:moveTo>
                  <a:lnTo>
                    <a:pt x="9783" y="95"/>
                  </a:lnTo>
                  <a:lnTo>
                    <a:pt x="11512" y="913"/>
                  </a:lnTo>
                  <a:cubicBezTo>
                    <a:pt x="11344" y="3279"/>
                    <a:pt x="12727" y="5849"/>
                    <a:pt x="12559" y="8215"/>
                  </a:cubicBezTo>
                  <a:lnTo>
                    <a:pt x="9170" y="7768"/>
                  </a:lnTo>
                  <a:lnTo>
                    <a:pt x="6006" y="8011"/>
                  </a:lnTo>
                  <a:lnTo>
                    <a:pt x="3456" y="8255"/>
                  </a:lnTo>
                  <a:lnTo>
                    <a:pt x="0" y="10497"/>
                  </a:lnTo>
                  <a:lnTo>
                    <a:pt x="8372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5" name="Freeform 43"/>
            <p:cNvSpPr>
              <a:spLocks/>
            </p:cNvSpPr>
            <p:nvPr/>
          </p:nvSpPr>
          <p:spPr bwMode="auto">
            <a:xfrm>
              <a:off x="3066" y="2996"/>
              <a:ext cx="185" cy="300"/>
            </a:xfrm>
            <a:custGeom>
              <a:avLst/>
              <a:gdLst>
                <a:gd name="T0" fmla="*/ 104 w 185"/>
                <a:gd name="T1" fmla="*/ 0 h 300"/>
                <a:gd name="T2" fmla="*/ 110 w 185"/>
                <a:gd name="T3" fmla="*/ 177 h 300"/>
                <a:gd name="T4" fmla="*/ 92 w 185"/>
                <a:gd name="T5" fmla="*/ 171 h 300"/>
                <a:gd name="T6" fmla="*/ 61 w 185"/>
                <a:gd name="T7" fmla="*/ 177 h 300"/>
                <a:gd name="T8" fmla="*/ 36 w 185"/>
                <a:gd name="T9" fmla="*/ 183 h 300"/>
                <a:gd name="T10" fmla="*/ 12 w 185"/>
                <a:gd name="T11" fmla="*/ 226 h 300"/>
                <a:gd name="T12" fmla="*/ 0 w 185"/>
                <a:gd name="T13" fmla="*/ 269 h 300"/>
                <a:gd name="T14" fmla="*/ 12 w 185"/>
                <a:gd name="T15" fmla="*/ 287 h 300"/>
                <a:gd name="T16" fmla="*/ 36 w 185"/>
                <a:gd name="T17" fmla="*/ 299 h 300"/>
                <a:gd name="T18" fmla="*/ 73 w 185"/>
                <a:gd name="T19" fmla="*/ 269 h 300"/>
                <a:gd name="T20" fmla="*/ 116 w 185"/>
                <a:gd name="T21" fmla="*/ 232 h 300"/>
                <a:gd name="T22" fmla="*/ 147 w 185"/>
                <a:gd name="T23" fmla="*/ 202 h 300"/>
                <a:gd name="T24" fmla="*/ 184 w 185"/>
                <a:gd name="T25" fmla="*/ 183 h 300"/>
                <a:gd name="T26" fmla="*/ 159 w 185"/>
                <a:gd name="T27" fmla="*/ 153 h 300"/>
                <a:gd name="T28" fmla="*/ 135 w 185"/>
                <a:gd name="T29" fmla="*/ 104 h 300"/>
                <a:gd name="T30" fmla="*/ 104 w 185"/>
                <a:gd name="T31" fmla="*/ 0 h 300"/>
                <a:gd name="T32" fmla="*/ 104 w 185"/>
                <a:gd name="T33" fmla="*/ 0 h 30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85"/>
                <a:gd name="T52" fmla="*/ 0 h 300"/>
                <a:gd name="T53" fmla="*/ 185 w 185"/>
                <a:gd name="T54" fmla="*/ 300 h 300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85" h="300">
                  <a:moveTo>
                    <a:pt x="104" y="0"/>
                  </a:moveTo>
                  <a:lnTo>
                    <a:pt x="110" y="177"/>
                  </a:lnTo>
                  <a:lnTo>
                    <a:pt x="92" y="171"/>
                  </a:lnTo>
                  <a:lnTo>
                    <a:pt x="61" y="177"/>
                  </a:lnTo>
                  <a:lnTo>
                    <a:pt x="36" y="183"/>
                  </a:lnTo>
                  <a:lnTo>
                    <a:pt x="12" y="226"/>
                  </a:lnTo>
                  <a:lnTo>
                    <a:pt x="0" y="269"/>
                  </a:lnTo>
                  <a:lnTo>
                    <a:pt x="12" y="287"/>
                  </a:lnTo>
                  <a:lnTo>
                    <a:pt x="36" y="299"/>
                  </a:lnTo>
                  <a:lnTo>
                    <a:pt x="73" y="269"/>
                  </a:lnTo>
                  <a:lnTo>
                    <a:pt x="116" y="232"/>
                  </a:lnTo>
                  <a:lnTo>
                    <a:pt x="147" y="202"/>
                  </a:lnTo>
                  <a:lnTo>
                    <a:pt x="184" y="183"/>
                  </a:lnTo>
                  <a:lnTo>
                    <a:pt x="159" y="153"/>
                  </a:lnTo>
                  <a:lnTo>
                    <a:pt x="135" y="104"/>
                  </a:lnTo>
                  <a:lnTo>
                    <a:pt x="104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6" name="Freeform 44"/>
            <p:cNvSpPr>
              <a:spLocks/>
            </p:cNvSpPr>
            <p:nvPr/>
          </p:nvSpPr>
          <p:spPr bwMode="auto">
            <a:xfrm>
              <a:off x="3021" y="2397"/>
              <a:ext cx="99" cy="191"/>
            </a:xfrm>
            <a:custGeom>
              <a:avLst/>
              <a:gdLst>
                <a:gd name="T0" fmla="*/ 79 w 99"/>
                <a:gd name="T1" fmla="*/ 153 h 191"/>
                <a:gd name="T2" fmla="*/ 73 w 99"/>
                <a:gd name="T3" fmla="*/ 177 h 191"/>
                <a:gd name="T4" fmla="*/ 61 w 99"/>
                <a:gd name="T5" fmla="*/ 190 h 191"/>
                <a:gd name="T6" fmla="*/ 55 w 99"/>
                <a:gd name="T7" fmla="*/ 190 h 191"/>
                <a:gd name="T8" fmla="*/ 43 w 99"/>
                <a:gd name="T9" fmla="*/ 183 h 191"/>
                <a:gd name="T10" fmla="*/ 30 w 99"/>
                <a:gd name="T11" fmla="*/ 177 h 191"/>
                <a:gd name="T12" fmla="*/ 12 w 99"/>
                <a:gd name="T13" fmla="*/ 141 h 191"/>
                <a:gd name="T14" fmla="*/ 12 w 99"/>
                <a:gd name="T15" fmla="*/ 141 h 191"/>
                <a:gd name="T16" fmla="*/ 6 w 99"/>
                <a:gd name="T17" fmla="*/ 116 h 191"/>
                <a:gd name="T18" fmla="*/ 6 w 99"/>
                <a:gd name="T19" fmla="*/ 98 h 191"/>
                <a:gd name="T20" fmla="*/ 0 w 99"/>
                <a:gd name="T21" fmla="*/ 92 h 191"/>
                <a:gd name="T22" fmla="*/ 0 w 99"/>
                <a:gd name="T23" fmla="*/ 86 h 191"/>
                <a:gd name="T24" fmla="*/ 0 w 99"/>
                <a:gd name="T25" fmla="*/ 86 h 191"/>
                <a:gd name="T26" fmla="*/ 0 w 99"/>
                <a:gd name="T27" fmla="*/ 67 h 191"/>
                <a:gd name="T28" fmla="*/ 0 w 99"/>
                <a:gd name="T29" fmla="*/ 49 h 191"/>
                <a:gd name="T30" fmla="*/ 6 w 99"/>
                <a:gd name="T31" fmla="*/ 25 h 191"/>
                <a:gd name="T32" fmla="*/ 24 w 99"/>
                <a:gd name="T33" fmla="*/ 12 h 191"/>
                <a:gd name="T34" fmla="*/ 30 w 99"/>
                <a:gd name="T35" fmla="*/ 0 h 191"/>
                <a:gd name="T36" fmla="*/ 55 w 99"/>
                <a:gd name="T37" fmla="*/ 6 h 191"/>
                <a:gd name="T38" fmla="*/ 79 w 99"/>
                <a:gd name="T39" fmla="*/ 25 h 191"/>
                <a:gd name="T40" fmla="*/ 92 w 99"/>
                <a:gd name="T41" fmla="*/ 55 h 191"/>
                <a:gd name="T42" fmla="*/ 98 w 99"/>
                <a:gd name="T43" fmla="*/ 80 h 191"/>
                <a:gd name="T44" fmla="*/ 92 w 99"/>
                <a:gd name="T45" fmla="*/ 86 h 191"/>
                <a:gd name="T46" fmla="*/ 98 w 99"/>
                <a:gd name="T47" fmla="*/ 92 h 191"/>
                <a:gd name="T48" fmla="*/ 86 w 99"/>
                <a:gd name="T49" fmla="*/ 98 h 191"/>
                <a:gd name="T50" fmla="*/ 79 w 99"/>
                <a:gd name="T51" fmla="*/ 122 h 191"/>
                <a:gd name="T52" fmla="*/ 79 w 99"/>
                <a:gd name="T53" fmla="*/ 147 h 191"/>
                <a:gd name="T54" fmla="*/ 79 w 99"/>
                <a:gd name="T55" fmla="*/ 153 h 191"/>
                <a:gd name="T56" fmla="*/ 79 w 99"/>
                <a:gd name="T57" fmla="*/ 153 h 191"/>
                <a:gd name="T58" fmla="*/ 79 w 99"/>
                <a:gd name="T59" fmla="*/ 153 h 191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99"/>
                <a:gd name="T91" fmla="*/ 0 h 191"/>
                <a:gd name="T92" fmla="*/ 99 w 99"/>
                <a:gd name="T93" fmla="*/ 191 h 191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99" h="191">
                  <a:moveTo>
                    <a:pt x="79" y="153"/>
                  </a:moveTo>
                  <a:lnTo>
                    <a:pt x="73" y="177"/>
                  </a:lnTo>
                  <a:lnTo>
                    <a:pt x="61" y="190"/>
                  </a:lnTo>
                  <a:lnTo>
                    <a:pt x="55" y="190"/>
                  </a:lnTo>
                  <a:lnTo>
                    <a:pt x="43" y="183"/>
                  </a:lnTo>
                  <a:lnTo>
                    <a:pt x="30" y="177"/>
                  </a:lnTo>
                  <a:lnTo>
                    <a:pt x="12" y="141"/>
                  </a:lnTo>
                  <a:lnTo>
                    <a:pt x="6" y="116"/>
                  </a:lnTo>
                  <a:lnTo>
                    <a:pt x="6" y="98"/>
                  </a:lnTo>
                  <a:lnTo>
                    <a:pt x="0" y="92"/>
                  </a:lnTo>
                  <a:lnTo>
                    <a:pt x="0" y="86"/>
                  </a:lnTo>
                  <a:lnTo>
                    <a:pt x="0" y="67"/>
                  </a:lnTo>
                  <a:lnTo>
                    <a:pt x="0" y="49"/>
                  </a:lnTo>
                  <a:lnTo>
                    <a:pt x="6" y="25"/>
                  </a:lnTo>
                  <a:lnTo>
                    <a:pt x="24" y="12"/>
                  </a:lnTo>
                  <a:lnTo>
                    <a:pt x="30" y="0"/>
                  </a:lnTo>
                  <a:lnTo>
                    <a:pt x="55" y="6"/>
                  </a:lnTo>
                  <a:lnTo>
                    <a:pt x="79" y="25"/>
                  </a:lnTo>
                  <a:lnTo>
                    <a:pt x="92" y="55"/>
                  </a:lnTo>
                  <a:lnTo>
                    <a:pt x="98" y="80"/>
                  </a:lnTo>
                  <a:lnTo>
                    <a:pt x="92" y="86"/>
                  </a:lnTo>
                  <a:lnTo>
                    <a:pt x="98" y="92"/>
                  </a:lnTo>
                  <a:lnTo>
                    <a:pt x="86" y="98"/>
                  </a:lnTo>
                  <a:lnTo>
                    <a:pt x="79" y="122"/>
                  </a:lnTo>
                  <a:lnTo>
                    <a:pt x="79" y="147"/>
                  </a:lnTo>
                  <a:lnTo>
                    <a:pt x="79" y="15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57" name="Freeform 45"/>
            <p:cNvSpPr>
              <a:spLocks/>
            </p:cNvSpPr>
            <p:nvPr/>
          </p:nvSpPr>
          <p:spPr bwMode="auto">
            <a:xfrm>
              <a:off x="3051" y="2586"/>
              <a:ext cx="50" cy="159"/>
            </a:xfrm>
            <a:custGeom>
              <a:avLst/>
              <a:gdLst>
                <a:gd name="T0" fmla="*/ 0 w 50"/>
                <a:gd name="T1" fmla="*/ 0 h 159"/>
                <a:gd name="T2" fmla="*/ 19 w 50"/>
                <a:gd name="T3" fmla="*/ 24 h 159"/>
                <a:gd name="T4" fmla="*/ 19 w 50"/>
                <a:gd name="T5" fmla="*/ 85 h 159"/>
                <a:gd name="T6" fmla="*/ 19 w 50"/>
                <a:gd name="T7" fmla="*/ 122 h 159"/>
                <a:gd name="T8" fmla="*/ 19 w 50"/>
                <a:gd name="T9" fmla="*/ 158 h 159"/>
                <a:gd name="T10" fmla="*/ 43 w 50"/>
                <a:gd name="T11" fmla="*/ 140 h 159"/>
                <a:gd name="T12" fmla="*/ 43 w 50"/>
                <a:gd name="T13" fmla="*/ 122 h 159"/>
                <a:gd name="T14" fmla="*/ 43 w 50"/>
                <a:gd name="T15" fmla="*/ 110 h 159"/>
                <a:gd name="T16" fmla="*/ 37 w 50"/>
                <a:gd name="T17" fmla="*/ 67 h 159"/>
                <a:gd name="T18" fmla="*/ 31 w 50"/>
                <a:gd name="T19" fmla="*/ 18 h 159"/>
                <a:gd name="T20" fmla="*/ 49 w 50"/>
                <a:gd name="T21" fmla="*/ 6 h 159"/>
                <a:gd name="T22" fmla="*/ 13 w 50"/>
                <a:gd name="T23" fmla="*/ 6 h 159"/>
                <a:gd name="T24" fmla="*/ 0 w 50"/>
                <a:gd name="T25" fmla="*/ 0 h 159"/>
                <a:gd name="T26" fmla="*/ 0 w 50"/>
                <a:gd name="T27" fmla="*/ 0 h 159"/>
                <a:gd name="T28" fmla="*/ 0 w 50"/>
                <a:gd name="T29" fmla="*/ 0 h 159"/>
                <a:gd name="T30" fmla="*/ 0 w 50"/>
                <a:gd name="T31" fmla="*/ 0 h 15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0"/>
                <a:gd name="T49" fmla="*/ 0 h 159"/>
                <a:gd name="T50" fmla="*/ 50 w 50"/>
                <a:gd name="T51" fmla="*/ 159 h 15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0" h="159">
                  <a:moveTo>
                    <a:pt x="0" y="0"/>
                  </a:moveTo>
                  <a:lnTo>
                    <a:pt x="19" y="24"/>
                  </a:lnTo>
                  <a:lnTo>
                    <a:pt x="19" y="85"/>
                  </a:lnTo>
                  <a:lnTo>
                    <a:pt x="19" y="122"/>
                  </a:lnTo>
                  <a:lnTo>
                    <a:pt x="19" y="158"/>
                  </a:lnTo>
                  <a:lnTo>
                    <a:pt x="43" y="140"/>
                  </a:lnTo>
                  <a:lnTo>
                    <a:pt x="43" y="122"/>
                  </a:lnTo>
                  <a:lnTo>
                    <a:pt x="43" y="110"/>
                  </a:lnTo>
                  <a:lnTo>
                    <a:pt x="37" y="67"/>
                  </a:lnTo>
                  <a:lnTo>
                    <a:pt x="31" y="18"/>
                  </a:lnTo>
                  <a:lnTo>
                    <a:pt x="49" y="6"/>
                  </a:lnTo>
                  <a:lnTo>
                    <a:pt x="13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0" name="Freeform 46"/>
            <p:cNvSpPr>
              <a:spLocks/>
            </p:cNvSpPr>
            <p:nvPr/>
          </p:nvSpPr>
          <p:spPr bwMode="auto">
            <a:xfrm>
              <a:off x="3051" y="2586"/>
              <a:ext cx="50" cy="159"/>
            </a:xfrm>
            <a:custGeom>
              <a:avLst/>
              <a:gdLst>
                <a:gd name="T0" fmla="*/ 0 w 50"/>
                <a:gd name="T1" fmla="*/ 0 h 159"/>
                <a:gd name="T2" fmla="*/ 19 w 50"/>
                <a:gd name="T3" fmla="*/ 24 h 159"/>
                <a:gd name="T4" fmla="*/ 19 w 50"/>
                <a:gd name="T5" fmla="*/ 85 h 159"/>
                <a:gd name="T6" fmla="*/ 19 w 50"/>
                <a:gd name="T7" fmla="*/ 122 h 159"/>
                <a:gd name="T8" fmla="*/ 19 w 50"/>
                <a:gd name="T9" fmla="*/ 158 h 159"/>
                <a:gd name="T10" fmla="*/ 43 w 50"/>
                <a:gd name="T11" fmla="*/ 140 h 159"/>
                <a:gd name="T12" fmla="*/ 43 w 50"/>
                <a:gd name="T13" fmla="*/ 122 h 159"/>
                <a:gd name="T14" fmla="*/ 43 w 50"/>
                <a:gd name="T15" fmla="*/ 110 h 159"/>
                <a:gd name="T16" fmla="*/ 37 w 50"/>
                <a:gd name="T17" fmla="*/ 67 h 159"/>
                <a:gd name="T18" fmla="*/ 31 w 50"/>
                <a:gd name="T19" fmla="*/ 18 h 159"/>
                <a:gd name="T20" fmla="*/ 49 w 50"/>
                <a:gd name="T21" fmla="*/ 6 h 159"/>
                <a:gd name="T22" fmla="*/ 13 w 50"/>
                <a:gd name="T23" fmla="*/ 6 h 159"/>
                <a:gd name="T24" fmla="*/ 0 w 50"/>
                <a:gd name="T25" fmla="*/ 0 h 15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0"/>
                <a:gd name="T40" fmla="*/ 0 h 159"/>
                <a:gd name="T41" fmla="*/ 50 w 50"/>
                <a:gd name="T42" fmla="*/ 159 h 15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0" h="159">
                  <a:moveTo>
                    <a:pt x="0" y="0"/>
                  </a:moveTo>
                  <a:lnTo>
                    <a:pt x="19" y="24"/>
                  </a:lnTo>
                  <a:lnTo>
                    <a:pt x="19" y="85"/>
                  </a:lnTo>
                  <a:lnTo>
                    <a:pt x="19" y="122"/>
                  </a:lnTo>
                  <a:lnTo>
                    <a:pt x="19" y="158"/>
                  </a:lnTo>
                  <a:lnTo>
                    <a:pt x="43" y="140"/>
                  </a:lnTo>
                  <a:lnTo>
                    <a:pt x="43" y="122"/>
                  </a:lnTo>
                  <a:lnTo>
                    <a:pt x="43" y="110"/>
                  </a:lnTo>
                  <a:lnTo>
                    <a:pt x="37" y="67"/>
                  </a:lnTo>
                  <a:lnTo>
                    <a:pt x="31" y="18"/>
                  </a:lnTo>
                  <a:lnTo>
                    <a:pt x="49" y="6"/>
                  </a:lnTo>
                  <a:lnTo>
                    <a:pt x="13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tx2">
                <a:lumMod val="40000"/>
                <a:lumOff val="6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59" name="Freeform 47"/>
            <p:cNvSpPr>
              <a:spLocks/>
            </p:cNvSpPr>
            <p:nvPr/>
          </p:nvSpPr>
          <p:spPr bwMode="auto">
            <a:xfrm>
              <a:off x="3193" y="2720"/>
              <a:ext cx="7" cy="13"/>
            </a:xfrm>
            <a:custGeom>
              <a:avLst/>
              <a:gdLst>
                <a:gd name="T0" fmla="*/ 6 w 7"/>
                <a:gd name="T1" fmla="*/ 6 h 13"/>
                <a:gd name="T2" fmla="*/ 6 w 7"/>
                <a:gd name="T3" fmla="*/ 0 h 13"/>
                <a:gd name="T4" fmla="*/ 0 w 7"/>
                <a:gd name="T5" fmla="*/ 0 h 13"/>
                <a:gd name="T6" fmla="*/ 0 w 7"/>
                <a:gd name="T7" fmla="*/ 0 h 13"/>
                <a:gd name="T8" fmla="*/ 0 w 7"/>
                <a:gd name="T9" fmla="*/ 6 h 13"/>
                <a:gd name="T10" fmla="*/ 0 w 7"/>
                <a:gd name="T11" fmla="*/ 6 h 13"/>
                <a:gd name="T12" fmla="*/ 0 w 7"/>
                <a:gd name="T13" fmla="*/ 12 h 13"/>
                <a:gd name="T14" fmla="*/ 6 w 7"/>
                <a:gd name="T15" fmla="*/ 12 h 13"/>
                <a:gd name="T16" fmla="*/ 6 w 7"/>
                <a:gd name="T17" fmla="*/ 12 h 13"/>
                <a:gd name="T18" fmla="*/ 6 w 7"/>
                <a:gd name="T19" fmla="*/ 12 h 13"/>
                <a:gd name="T20" fmla="*/ 6 w 7"/>
                <a:gd name="T21" fmla="*/ 6 h 13"/>
                <a:gd name="T22" fmla="*/ 6 w 7"/>
                <a:gd name="T23" fmla="*/ 6 h 13"/>
                <a:gd name="T24" fmla="*/ 6 w 7"/>
                <a:gd name="T25" fmla="*/ 6 h 13"/>
                <a:gd name="T26" fmla="*/ 6 w 7"/>
                <a:gd name="T27" fmla="*/ 6 h 1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"/>
                <a:gd name="T43" fmla="*/ 0 h 13"/>
                <a:gd name="T44" fmla="*/ 7 w 7"/>
                <a:gd name="T45" fmla="*/ 13 h 1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" h="13">
                  <a:moveTo>
                    <a:pt x="6" y="6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0" name="Freeform 48"/>
            <p:cNvSpPr>
              <a:spLocks/>
            </p:cNvSpPr>
            <p:nvPr/>
          </p:nvSpPr>
          <p:spPr bwMode="auto">
            <a:xfrm>
              <a:off x="3193" y="2720"/>
              <a:ext cx="7" cy="13"/>
            </a:xfrm>
            <a:custGeom>
              <a:avLst/>
              <a:gdLst>
                <a:gd name="T0" fmla="*/ 6 w 7"/>
                <a:gd name="T1" fmla="*/ 6 h 13"/>
                <a:gd name="T2" fmla="*/ 6 w 7"/>
                <a:gd name="T3" fmla="*/ 0 h 13"/>
                <a:gd name="T4" fmla="*/ 0 w 7"/>
                <a:gd name="T5" fmla="*/ 0 h 13"/>
                <a:gd name="T6" fmla="*/ 0 w 7"/>
                <a:gd name="T7" fmla="*/ 6 h 13"/>
                <a:gd name="T8" fmla="*/ 0 w 7"/>
                <a:gd name="T9" fmla="*/ 12 h 13"/>
                <a:gd name="T10" fmla="*/ 6 w 7"/>
                <a:gd name="T11" fmla="*/ 12 h 13"/>
                <a:gd name="T12" fmla="*/ 6 w 7"/>
                <a:gd name="T13" fmla="*/ 6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7"/>
                <a:gd name="T22" fmla="*/ 0 h 13"/>
                <a:gd name="T23" fmla="*/ 7 w 7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7" h="13">
                  <a:moveTo>
                    <a:pt x="6" y="6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6" y="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1" name="Freeform 49"/>
            <p:cNvSpPr>
              <a:spLocks/>
            </p:cNvSpPr>
            <p:nvPr/>
          </p:nvSpPr>
          <p:spPr bwMode="auto">
            <a:xfrm>
              <a:off x="2978" y="2781"/>
              <a:ext cx="25" cy="13"/>
            </a:xfrm>
            <a:custGeom>
              <a:avLst/>
              <a:gdLst>
                <a:gd name="T0" fmla="*/ 6 w 25"/>
                <a:gd name="T1" fmla="*/ 0 h 13"/>
                <a:gd name="T2" fmla="*/ 0 w 25"/>
                <a:gd name="T3" fmla="*/ 12 h 13"/>
                <a:gd name="T4" fmla="*/ 12 w 25"/>
                <a:gd name="T5" fmla="*/ 6 h 13"/>
                <a:gd name="T6" fmla="*/ 24 w 25"/>
                <a:gd name="T7" fmla="*/ 0 h 13"/>
                <a:gd name="T8" fmla="*/ 6 w 25"/>
                <a:gd name="T9" fmla="*/ 0 h 13"/>
                <a:gd name="T10" fmla="*/ 6 w 25"/>
                <a:gd name="T11" fmla="*/ 0 h 13"/>
                <a:gd name="T12" fmla="*/ 6 w 25"/>
                <a:gd name="T13" fmla="*/ 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"/>
                <a:gd name="T22" fmla="*/ 0 h 13"/>
                <a:gd name="T23" fmla="*/ 25 w 25"/>
                <a:gd name="T24" fmla="*/ 13 h 13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" h="13">
                  <a:moveTo>
                    <a:pt x="6" y="0"/>
                  </a:moveTo>
                  <a:lnTo>
                    <a:pt x="0" y="12"/>
                  </a:lnTo>
                  <a:lnTo>
                    <a:pt x="12" y="6"/>
                  </a:lnTo>
                  <a:lnTo>
                    <a:pt x="2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2" name="Freeform 50"/>
            <p:cNvSpPr>
              <a:spLocks/>
            </p:cNvSpPr>
            <p:nvPr/>
          </p:nvSpPr>
          <p:spPr bwMode="auto">
            <a:xfrm>
              <a:off x="2978" y="2781"/>
              <a:ext cx="25" cy="13"/>
            </a:xfrm>
            <a:custGeom>
              <a:avLst/>
              <a:gdLst>
                <a:gd name="T0" fmla="*/ 6 w 25"/>
                <a:gd name="T1" fmla="*/ 0 h 13"/>
                <a:gd name="T2" fmla="*/ 0 w 25"/>
                <a:gd name="T3" fmla="*/ 12 h 13"/>
                <a:gd name="T4" fmla="*/ 12 w 25"/>
                <a:gd name="T5" fmla="*/ 6 h 13"/>
                <a:gd name="T6" fmla="*/ 24 w 25"/>
                <a:gd name="T7" fmla="*/ 0 h 13"/>
                <a:gd name="T8" fmla="*/ 6 w 25"/>
                <a:gd name="T9" fmla="*/ 0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5"/>
                <a:gd name="T16" fmla="*/ 0 h 13"/>
                <a:gd name="T17" fmla="*/ 25 w 25"/>
                <a:gd name="T18" fmla="*/ 13 h 1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5" h="13">
                  <a:moveTo>
                    <a:pt x="6" y="0"/>
                  </a:moveTo>
                  <a:lnTo>
                    <a:pt x="0" y="12"/>
                  </a:lnTo>
                  <a:lnTo>
                    <a:pt x="12" y="6"/>
                  </a:lnTo>
                  <a:lnTo>
                    <a:pt x="24" y="0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3" name="Freeform 51"/>
            <p:cNvSpPr>
              <a:spLocks/>
            </p:cNvSpPr>
            <p:nvPr/>
          </p:nvSpPr>
          <p:spPr bwMode="auto">
            <a:xfrm>
              <a:off x="3070" y="3264"/>
              <a:ext cx="87" cy="111"/>
            </a:xfrm>
            <a:custGeom>
              <a:avLst/>
              <a:gdLst>
                <a:gd name="T0" fmla="*/ 61 w 87"/>
                <a:gd name="T1" fmla="*/ 6 h 111"/>
                <a:gd name="T2" fmla="*/ 30 w 87"/>
                <a:gd name="T3" fmla="*/ 30 h 111"/>
                <a:gd name="T4" fmla="*/ 6 w 87"/>
                <a:gd name="T5" fmla="*/ 18 h 111"/>
                <a:gd name="T6" fmla="*/ 0 w 87"/>
                <a:gd name="T7" fmla="*/ 0 h 111"/>
                <a:gd name="T8" fmla="*/ 0 w 87"/>
                <a:gd name="T9" fmla="*/ 79 h 111"/>
                <a:gd name="T10" fmla="*/ 6 w 87"/>
                <a:gd name="T11" fmla="*/ 79 h 111"/>
                <a:gd name="T12" fmla="*/ 6 w 87"/>
                <a:gd name="T13" fmla="*/ 91 h 111"/>
                <a:gd name="T14" fmla="*/ 6 w 87"/>
                <a:gd name="T15" fmla="*/ 104 h 111"/>
                <a:gd name="T16" fmla="*/ 6 w 87"/>
                <a:gd name="T17" fmla="*/ 104 h 111"/>
                <a:gd name="T18" fmla="*/ 30 w 87"/>
                <a:gd name="T19" fmla="*/ 104 h 111"/>
                <a:gd name="T20" fmla="*/ 37 w 87"/>
                <a:gd name="T21" fmla="*/ 104 h 111"/>
                <a:gd name="T22" fmla="*/ 43 w 87"/>
                <a:gd name="T23" fmla="*/ 110 h 111"/>
                <a:gd name="T24" fmla="*/ 67 w 87"/>
                <a:gd name="T25" fmla="*/ 110 h 111"/>
                <a:gd name="T26" fmla="*/ 86 w 87"/>
                <a:gd name="T27" fmla="*/ 110 h 111"/>
                <a:gd name="T28" fmla="*/ 86 w 87"/>
                <a:gd name="T29" fmla="*/ 104 h 111"/>
                <a:gd name="T30" fmla="*/ 80 w 87"/>
                <a:gd name="T31" fmla="*/ 97 h 111"/>
                <a:gd name="T32" fmla="*/ 67 w 87"/>
                <a:gd name="T33" fmla="*/ 91 h 111"/>
                <a:gd name="T34" fmla="*/ 55 w 87"/>
                <a:gd name="T35" fmla="*/ 79 h 111"/>
                <a:gd name="T36" fmla="*/ 55 w 87"/>
                <a:gd name="T37" fmla="*/ 79 h 111"/>
                <a:gd name="T38" fmla="*/ 61 w 87"/>
                <a:gd name="T39" fmla="*/ 6 h 111"/>
                <a:gd name="T40" fmla="*/ 61 w 87"/>
                <a:gd name="T41" fmla="*/ 6 h 111"/>
                <a:gd name="T42" fmla="*/ 61 w 87"/>
                <a:gd name="T43" fmla="*/ 6 h 111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87"/>
                <a:gd name="T67" fmla="*/ 0 h 111"/>
                <a:gd name="T68" fmla="*/ 87 w 87"/>
                <a:gd name="T69" fmla="*/ 111 h 111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87" h="111">
                  <a:moveTo>
                    <a:pt x="61" y="6"/>
                  </a:moveTo>
                  <a:lnTo>
                    <a:pt x="30" y="30"/>
                  </a:lnTo>
                  <a:lnTo>
                    <a:pt x="6" y="18"/>
                  </a:lnTo>
                  <a:lnTo>
                    <a:pt x="0" y="0"/>
                  </a:lnTo>
                  <a:lnTo>
                    <a:pt x="0" y="79"/>
                  </a:lnTo>
                  <a:lnTo>
                    <a:pt x="6" y="79"/>
                  </a:lnTo>
                  <a:lnTo>
                    <a:pt x="6" y="91"/>
                  </a:lnTo>
                  <a:lnTo>
                    <a:pt x="6" y="104"/>
                  </a:lnTo>
                  <a:lnTo>
                    <a:pt x="30" y="104"/>
                  </a:lnTo>
                  <a:lnTo>
                    <a:pt x="37" y="104"/>
                  </a:lnTo>
                  <a:lnTo>
                    <a:pt x="43" y="110"/>
                  </a:lnTo>
                  <a:lnTo>
                    <a:pt x="67" y="110"/>
                  </a:lnTo>
                  <a:lnTo>
                    <a:pt x="86" y="110"/>
                  </a:lnTo>
                  <a:lnTo>
                    <a:pt x="86" y="104"/>
                  </a:lnTo>
                  <a:lnTo>
                    <a:pt x="80" y="97"/>
                  </a:lnTo>
                  <a:lnTo>
                    <a:pt x="67" y="91"/>
                  </a:lnTo>
                  <a:lnTo>
                    <a:pt x="55" y="79"/>
                  </a:lnTo>
                  <a:lnTo>
                    <a:pt x="61" y="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64" name="Freeform 53"/>
            <p:cNvSpPr>
              <a:spLocks/>
            </p:cNvSpPr>
            <p:nvPr/>
          </p:nvSpPr>
          <p:spPr bwMode="auto">
            <a:xfrm>
              <a:off x="2947" y="2775"/>
              <a:ext cx="216" cy="600"/>
            </a:xfrm>
            <a:custGeom>
              <a:avLst/>
              <a:gdLst>
                <a:gd name="T0" fmla="*/ 31 w 216"/>
                <a:gd name="T1" fmla="*/ 464 h 600"/>
                <a:gd name="T2" fmla="*/ 31 w 216"/>
                <a:gd name="T3" fmla="*/ 538 h 600"/>
                <a:gd name="T4" fmla="*/ 37 w 216"/>
                <a:gd name="T5" fmla="*/ 562 h 600"/>
                <a:gd name="T6" fmla="*/ 6 w 216"/>
                <a:gd name="T7" fmla="*/ 587 h 600"/>
                <a:gd name="T8" fmla="*/ 0 w 216"/>
                <a:gd name="T9" fmla="*/ 599 h 600"/>
                <a:gd name="T10" fmla="*/ 43 w 216"/>
                <a:gd name="T11" fmla="*/ 599 h 600"/>
                <a:gd name="T12" fmla="*/ 80 w 216"/>
                <a:gd name="T13" fmla="*/ 587 h 600"/>
                <a:gd name="T14" fmla="*/ 80 w 216"/>
                <a:gd name="T15" fmla="*/ 580 h 600"/>
                <a:gd name="T16" fmla="*/ 80 w 216"/>
                <a:gd name="T17" fmla="*/ 562 h 600"/>
                <a:gd name="T18" fmla="*/ 98 w 216"/>
                <a:gd name="T19" fmla="*/ 397 h 600"/>
                <a:gd name="T20" fmla="*/ 117 w 216"/>
                <a:gd name="T21" fmla="*/ 336 h 600"/>
                <a:gd name="T22" fmla="*/ 123 w 216"/>
                <a:gd name="T23" fmla="*/ 483 h 600"/>
                <a:gd name="T24" fmla="*/ 203 w 216"/>
                <a:gd name="T25" fmla="*/ 196 h 600"/>
                <a:gd name="T26" fmla="*/ 203 w 216"/>
                <a:gd name="T27" fmla="*/ 189 h 600"/>
                <a:gd name="T28" fmla="*/ 203 w 216"/>
                <a:gd name="T29" fmla="*/ 165 h 600"/>
                <a:gd name="T30" fmla="*/ 203 w 216"/>
                <a:gd name="T31" fmla="*/ 147 h 600"/>
                <a:gd name="T32" fmla="*/ 209 w 216"/>
                <a:gd name="T33" fmla="*/ 122 h 600"/>
                <a:gd name="T34" fmla="*/ 209 w 216"/>
                <a:gd name="T35" fmla="*/ 73 h 600"/>
                <a:gd name="T36" fmla="*/ 203 w 216"/>
                <a:gd name="T37" fmla="*/ 67 h 600"/>
                <a:gd name="T38" fmla="*/ 209 w 216"/>
                <a:gd name="T39" fmla="*/ 49 h 600"/>
                <a:gd name="T40" fmla="*/ 203 w 216"/>
                <a:gd name="T41" fmla="*/ 37 h 600"/>
                <a:gd name="T42" fmla="*/ 203 w 216"/>
                <a:gd name="T43" fmla="*/ 25 h 600"/>
                <a:gd name="T44" fmla="*/ 203 w 216"/>
                <a:gd name="T45" fmla="*/ 6 h 600"/>
                <a:gd name="T46" fmla="*/ 184 w 216"/>
                <a:gd name="T47" fmla="*/ 6 h 600"/>
                <a:gd name="T48" fmla="*/ 153 w 216"/>
                <a:gd name="T49" fmla="*/ 12 h 600"/>
                <a:gd name="T50" fmla="*/ 92 w 216"/>
                <a:gd name="T51" fmla="*/ 31 h 600"/>
                <a:gd name="T52" fmla="*/ 98 w 216"/>
                <a:gd name="T53" fmla="*/ 31 h 600"/>
                <a:gd name="T54" fmla="*/ 92 w 216"/>
                <a:gd name="T55" fmla="*/ 49 h 600"/>
                <a:gd name="T56" fmla="*/ 80 w 216"/>
                <a:gd name="T57" fmla="*/ 55 h 600"/>
                <a:gd name="T58" fmla="*/ 55 w 216"/>
                <a:gd name="T59" fmla="*/ 73 h 600"/>
                <a:gd name="T60" fmla="*/ 18 w 216"/>
                <a:gd name="T61" fmla="*/ 92 h 600"/>
                <a:gd name="T62" fmla="*/ 18 w 216"/>
                <a:gd name="T63" fmla="*/ 232 h 600"/>
                <a:gd name="T64" fmla="*/ 31 w 216"/>
                <a:gd name="T65" fmla="*/ 281 h 600"/>
                <a:gd name="T66" fmla="*/ 31 w 216"/>
                <a:gd name="T67" fmla="*/ 409 h 60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16"/>
                <a:gd name="T103" fmla="*/ 0 h 600"/>
                <a:gd name="T104" fmla="*/ 216 w 216"/>
                <a:gd name="T105" fmla="*/ 600 h 60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16" h="600">
                  <a:moveTo>
                    <a:pt x="31" y="409"/>
                  </a:moveTo>
                  <a:lnTo>
                    <a:pt x="31" y="464"/>
                  </a:lnTo>
                  <a:lnTo>
                    <a:pt x="31" y="513"/>
                  </a:lnTo>
                  <a:lnTo>
                    <a:pt x="31" y="538"/>
                  </a:lnTo>
                  <a:lnTo>
                    <a:pt x="31" y="550"/>
                  </a:lnTo>
                  <a:lnTo>
                    <a:pt x="37" y="562"/>
                  </a:lnTo>
                  <a:lnTo>
                    <a:pt x="12" y="580"/>
                  </a:lnTo>
                  <a:lnTo>
                    <a:pt x="6" y="587"/>
                  </a:lnTo>
                  <a:lnTo>
                    <a:pt x="0" y="593"/>
                  </a:lnTo>
                  <a:lnTo>
                    <a:pt x="0" y="599"/>
                  </a:lnTo>
                  <a:lnTo>
                    <a:pt x="24" y="599"/>
                  </a:lnTo>
                  <a:lnTo>
                    <a:pt x="43" y="599"/>
                  </a:lnTo>
                  <a:lnTo>
                    <a:pt x="61" y="587"/>
                  </a:lnTo>
                  <a:lnTo>
                    <a:pt x="80" y="587"/>
                  </a:lnTo>
                  <a:lnTo>
                    <a:pt x="80" y="580"/>
                  </a:lnTo>
                  <a:lnTo>
                    <a:pt x="80" y="574"/>
                  </a:lnTo>
                  <a:lnTo>
                    <a:pt x="80" y="562"/>
                  </a:lnTo>
                  <a:lnTo>
                    <a:pt x="86" y="562"/>
                  </a:lnTo>
                  <a:lnTo>
                    <a:pt x="98" y="397"/>
                  </a:lnTo>
                  <a:lnTo>
                    <a:pt x="104" y="238"/>
                  </a:lnTo>
                  <a:lnTo>
                    <a:pt x="117" y="336"/>
                  </a:lnTo>
                  <a:lnTo>
                    <a:pt x="123" y="348"/>
                  </a:lnTo>
                  <a:lnTo>
                    <a:pt x="123" y="483"/>
                  </a:lnTo>
                  <a:lnTo>
                    <a:pt x="209" y="189"/>
                  </a:lnTo>
                  <a:lnTo>
                    <a:pt x="203" y="196"/>
                  </a:lnTo>
                  <a:lnTo>
                    <a:pt x="203" y="189"/>
                  </a:lnTo>
                  <a:lnTo>
                    <a:pt x="203" y="177"/>
                  </a:lnTo>
                  <a:lnTo>
                    <a:pt x="203" y="165"/>
                  </a:lnTo>
                  <a:lnTo>
                    <a:pt x="203" y="153"/>
                  </a:lnTo>
                  <a:lnTo>
                    <a:pt x="203" y="147"/>
                  </a:lnTo>
                  <a:lnTo>
                    <a:pt x="203" y="128"/>
                  </a:lnTo>
                  <a:lnTo>
                    <a:pt x="209" y="122"/>
                  </a:lnTo>
                  <a:lnTo>
                    <a:pt x="215" y="80"/>
                  </a:lnTo>
                  <a:lnTo>
                    <a:pt x="209" y="73"/>
                  </a:lnTo>
                  <a:lnTo>
                    <a:pt x="203" y="73"/>
                  </a:lnTo>
                  <a:lnTo>
                    <a:pt x="203" y="67"/>
                  </a:lnTo>
                  <a:lnTo>
                    <a:pt x="203" y="55"/>
                  </a:lnTo>
                  <a:lnTo>
                    <a:pt x="209" y="49"/>
                  </a:lnTo>
                  <a:lnTo>
                    <a:pt x="203" y="49"/>
                  </a:lnTo>
                  <a:lnTo>
                    <a:pt x="203" y="37"/>
                  </a:lnTo>
                  <a:lnTo>
                    <a:pt x="203" y="31"/>
                  </a:lnTo>
                  <a:lnTo>
                    <a:pt x="203" y="25"/>
                  </a:lnTo>
                  <a:lnTo>
                    <a:pt x="203" y="12"/>
                  </a:lnTo>
                  <a:lnTo>
                    <a:pt x="203" y="6"/>
                  </a:lnTo>
                  <a:lnTo>
                    <a:pt x="203" y="0"/>
                  </a:lnTo>
                  <a:lnTo>
                    <a:pt x="184" y="6"/>
                  </a:lnTo>
                  <a:lnTo>
                    <a:pt x="172" y="12"/>
                  </a:lnTo>
                  <a:lnTo>
                    <a:pt x="153" y="12"/>
                  </a:lnTo>
                  <a:lnTo>
                    <a:pt x="129" y="12"/>
                  </a:lnTo>
                  <a:lnTo>
                    <a:pt x="92" y="31"/>
                  </a:lnTo>
                  <a:lnTo>
                    <a:pt x="98" y="31"/>
                  </a:lnTo>
                  <a:lnTo>
                    <a:pt x="98" y="37"/>
                  </a:lnTo>
                  <a:lnTo>
                    <a:pt x="92" y="49"/>
                  </a:lnTo>
                  <a:lnTo>
                    <a:pt x="80" y="49"/>
                  </a:lnTo>
                  <a:lnTo>
                    <a:pt x="80" y="55"/>
                  </a:lnTo>
                  <a:lnTo>
                    <a:pt x="67" y="55"/>
                  </a:lnTo>
                  <a:lnTo>
                    <a:pt x="55" y="73"/>
                  </a:lnTo>
                  <a:lnTo>
                    <a:pt x="49" y="73"/>
                  </a:lnTo>
                  <a:lnTo>
                    <a:pt x="18" y="92"/>
                  </a:lnTo>
                  <a:lnTo>
                    <a:pt x="18" y="159"/>
                  </a:lnTo>
                  <a:lnTo>
                    <a:pt x="18" y="232"/>
                  </a:lnTo>
                  <a:lnTo>
                    <a:pt x="24" y="251"/>
                  </a:lnTo>
                  <a:lnTo>
                    <a:pt x="31" y="281"/>
                  </a:lnTo>
                  <a:lnTo>
                    <a:pt x="31" y="40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506" name="Group 81"/>
          <p:cNvGrpSpPr>
            <a:grpSpLocks/>
          </p:cNvGrpSpPr>
          <p:nvPr/>
        </p:nvGrpSpPr>
        <p:grpSpPr bwMode="auto">
          <a:xfrm>
            <a:off x="4140200" y="260350"/>
            <a:ext cx="1873250" cy="6264275"/>
            <a:chOff x="3986" y="2421"/>
            <a:chExt cx="247" cy="960"/>
          </a:xfrm>
        </p:grpSpPr>
        <p:sp>
          <p:nvSpPr>
            <p:cNvPr id="21528" name="Freeform 82"/>
            <p:cNvSpPr>
              <a:spLocks/>
            </p:cNvSpPr>
            <p:nvPr/>
          </p:nvSpPr>
          <p:spPr bwMode="auto">
            <a:xfrm>
              <a:off x="4060" y="2891"/>
              <a:ext cx="1" cy="1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0 h 13"/>
                <a:gd name="T8" fmla="*/ 0 w 1"/>
                <a:gd name="T9" fmla="*/ 6 h 13"/>
                <a:gd name="T10" fmla="*/ 0 w 1"/>
                <a:gd name="T11" fmla="*/ 12 h 13"/>
                <a:gd name="T12" fmla="*/ 0 w 1"/>
                <a:gd name="T13" fmla="*/ 12 h 13"/>
                <a:gd name="T14" fmla="*/ 0 w 1"/>
                <a:gd name="T15" fmla="*/ 12 h 13"/>
                <a:gd name="T16" fmla="*/ 0 w 1"/>
                <a:gd name="T17" fmla="*/ 12 h 13"/>
                <a:gd name="T18" fmla="*/ 0 w 1"/>
                <a:gd name="T19" fmla="*/ 6 h 13"/>
                <a:gd name="T20" fmla="*/ 0 w 1"/>
                <a:gd name="T21" fmla="*/ 6 h 13"/>
                <a:gd name="T22" fmla="*/ 0 w 1"/>
                <a:gd name="T23" fmla="*/ 0 h 13"/>
                <a:gd name="T24" fmla="*/ 0 w 1"/>
                <a:gd name="T25" fmla="*/ 0 h 13"/>
                <a:gd name="T26" fmla="*/ 0 w 1"/>
                <a:gd name="T27" fmla="*/ 0 h 13"/>
                <a:gd name="T28" fmla="*/ 0 w 1"/>
                <a:gd name="T29" fmla="*/ 0 h 1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"/>
                <a:gd name="T46" fmla="*/ 0 h 13"/>
                <a:gd name="T47" fmla="*/ 1 w 1"/>
                <a:gd name="T48" fmla="*/ 13 h 13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6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0" name="Freeform 83"/>
            <p:cNvSpPr>
              <a:spLocks/>
            </p:cNvSpPr>
            <p:nvPr/>
          </p:nvSpPr>
          <p:spPr bwMode="auto">
            <a:xfrm>
              <a:off x="4060" y="2830"/>
              <a:ext cx="81" cy="123"/>
            </a:xfrm>
            <a:custGeom>
              <a:avLst/>
              <a:gdLst>
                <a:gd name="T0" fmla="*/ 18 w 81"/>
                <a:gd name="T1" fmla="*/ 79 h 123"/>
                <a:gd name="T2" fmla="*/ 6 w 81"/>
                <a:gd name="T3" fmla="*/ 92 h 123"/>
                <a:gd name="T4" fmla="*/ 6 w 81"/>
                <a:gd name="T5" fmla="*/ 122 h 123"/>
                <a:gd name="T6" fmla="*/ 74 w 81"/>
                <a:gd name="T7" fmla="*/ 122 h 123"/>
                <a:gd name="T8" fmla="*/ 74 w 81"/>
                <a:gd name="T9" fmla="*/ 116 h 123"/>
                <a:gd name="T10" fmla="*/ 74 w 81"/>
                <a:gd name="T11" fmla="*/ 104 h 123"/>
                <a:gd name="T12" fmla="*/ 74 w 81"/>
                <a:gd name="T13" fmla="*/ 98 h 123"/>
                <a:gd name="T14" fmla="*/ 74 w 81"/>
                <a:gd name="T15" fmla="*/ 98 h 123"/>
                <a:gd name="T16" fmla="*/ 74 w 81"/>
                <a:gd name="T17" fmla="*/ 92 h 123"/>
                <a:gd name="T18" fmla="*/ 80 w 81"/>
                <a:gd name="T19" fmla="*/ 79 h 123"/>
                <a:gd name="T20" fmla="*/ 74 w 81"/>
                <a:gd name="T21" fmla="*/ 79 h 123"/>
                <a:gd name="T22" fmla="*/ 74 w 81"/>
                <a:gd name="T23" fmla="*/ 0 h 123"/>
                <a:gd name="T24" fmla="*/ 0 w 81"/>
                <a:gd name="T25" fmla="*/ 0 h 123"/>
                <a:gd name="T26" fmla="*/ 0 w 81"/>
                <a:gd name="T27" fmla="*/ 49 h 123"/>
                <a:gd name="T28" fmla="*/ 18 w 81"/>
                <a:gd name="T29" fmla="*/ 49 h 123"/>
                <a:gd name="T30" fmla="*/ 12 w 81"/>
                <a:gd name="T31" fmla="*/ 49 h 123"/>
                <a:gd name="T32" fmla="*/ 6 w 81"/>
                <a:gd name="T33" fmla="*/ 49 h 123"/>
                <a:gd name="T34" fmla="*/ 0 w 81"/>
                <a:gd name="T35" fmla="*/ 55 h 123"/>
                <a:gd name="T36" fmla="*/ 0 w 81"/>
                <a:gd name="T37" fmla="*/ 61 h 123"/>
                <a:gd name="T38" fmla="*/ 0 w 81"/>
                <a:gd name="T39" fmla="*/ 61 h 123"/>
                <a:gd name="T40" fmla="*/ 0 w 81"/>
                <a:gd name="T41" fmla="*/ 61 h 123"/>
                <a:gd name="T42" fmla="*/ 6 w 81"/>
                <a:gd name="T43" fmla="*/ 67 h 123"/>
                <a:gd name="T44" fmla="*/ 12 w 81"/>
                <a:gd name="T45" fmla="*/ 67 h 123"/>
                <a:gd name="T46" fmla="*/ 18 w 81"/>
                <a:gd name="T47" fmla="*/ 67 h 123"/>
                <a:gd name="T48" fmla="*/ 18 w 81"/>
                <a:gd name="T49" fmla="*/ 79 h 123"/>
                <a:gd name="T50" fmla="*/ 18 w 81"/>
                <a:gd name="T51" fmla="*/ 79 h 123"/>
                <a:gd name="T52" fmla="*/ 18 w 81"/>
                <a:gd name="T53" fmla="*/ 79 h 123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81"/>
                <a:gd name="T82" fmla="*/ 0 h 123"/>
                <a:gd name="T83" fmla="*/ 81 w 81"/>
                <a:gd name="T84" fmla="*/ 123 h 123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81" h="123">
                  <a:moveTo>
                    <a:pt x="18" y="79"/>
                  </a:moveTo>
                  <a:lnTo>
                    <a:pt x="6" y="92"/>
                  </a:lnTo>
                  <a:lnTo>
                    <a:pt x="6" y="122"/>
                  </a:lnTo>
                  <a:lnTo>
                    <a:pt x="74" y="122"/>
                  </a:lnTo>
                  <a:lnTo>
                    <a:pt x="74" y="116"/>
                  </a:lnTo>
                  <a:lnTo>
                    <a:pt x="74" y="104"/>
                  </a:lnTo>
                  <a:lnTo>
                    <a:pt x="74" y="98"/>
                  </a:lnTo>
                  <a:lnTo>
                    <a:pt x="74" y="92"/>
                  </a:lnTo>
                  <a:lnTo>
                    <a:pt x="80" y="79"/>
                  </a:lnTo>
                  <a:lnTo>
                    <a:pt x="74" y="79"/>
                  </a:lnTo>
                  <a:lnTo>
                    <a:pt x="74" y="0"/>
                  </a:lnTo>
                  <a:lnTo>
                    <a:pt x="0" y="0"/>
                  </a:lnTo>
                  <a:lnTo>
                    <a:pt x="0" y="49"/>
                  </a:lnTo>
                  <a:lnTo>
                    <a:pt x="18" y="49"/>
                  </a:lnTo>
                  <a:lnTo>
                    <a:pt x="12" y="49"/>
                  </a:lnTo>
                  <a:lnTo>
                    <a:pt x="6" y="49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6" y="67"/>
                  </a:lnTo>
                  <a:lnTo>
                    <a:pt x="12" y="67"/>
                  </a:lnTo>
                  <a:lnTo>
                    <a:pt x="18" y="67"/>
                  </a:lnTo>
                  <a:lnTo>
                    <a:pt x="18" y="7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30" name="Freeform 84"/>
            <p:cNvSpPr>
              <a:spLocks/>
            </p:cNvSpPr>
            <p:nvPr/>
          </p:nvSpPr>
          <p:spPr bwMode="auto">
            <a:xfrm>
              <a:off x="4017" y="2543"/>
              <a:ext cx="118" cy="166"/>
            </a:xfrm>
            <a:custGeom>
              <a:avLst/>
              <a:gdLst>
                <a:gd name="T0" fmla="*/ 61 w 118"/>
                <a:gd name="T1" fmla="*/ 43 h 166"/>
                <a:gd name="T2" fmla="*/ 55 w 118"/>
                <a:gd name="T3" fmla="*/ 43 h 166"/>
                <a:gd name="T4" fmla="*/ 49 w 118"/>
                <a:gd name="T5" fmla="*/ 43 h 166"/>
                <a:gd name="T6" fmla="*/ 49 w 118"/>
                <a:gd name="T7" fmla="*/ 43 h 166"/>
                <a:gd name="T8" fmla="*/ 49 w 118"/>
                <a:gd name="T9" fmla="*/ 55 h 166"/>
                <a:gd name="T10" fmla="*/ 43 w 118"/>
                <a:gd name="T11" fmla="*/ 49 h 166"/>
                <a:gd name="T12" fmla="*/ 43 w 118"/>
                <a:gd name="T13" fmla="*/ 49 h 166"/>
                <a:gd name="T14" fmla="*/ 43 w 118"/>
                <a:gd name="T15" fmla="*/ 55 h 166"/>
                <a:gd name="T16" fmla="*/ 43 w 118"/>
                <a:gd name="T17" fmla="*/ 55 h 166"/>
                <a:gd name="T18" fmla="*/ 37 w 118"/>
                <a:gd name="T19" fmla="*/ 67 h 166"/>
                <a:gd name="T20" fmla="*/ 37 w 118"/>
                <a:gd name="T21" fmla="*/ 67 h 166"/>
                <a:gd name="T22" fmla="*/ 31 w 118"/>
                <a:gd name="T23" fmla="*/ 67 h 166"/>
                <a:gd name="T24" fmla="*/ 24 w 118"/>
                <a:gd name="T25" fmla="*/ 79 h 166"/>
                <a:gd name="T26" fmla="*/ 18 w 118"/>
                <a:gd name="T27" fmla="*/ 91 h 166"/>
                <a:gd name="T28" fmla="*/ 18 w 118"/>
                <a:gd name="T29" fmla="*/ 98 h 166"/>
                <a:gd name="T30" fmla="*/ 12 w 118"/>
                <a:gd name="T31" fmla="*/ 110 h 166"/>
                <a:gd name="T32" fmla="*/ 12 w 118"/>
                <a:gd name="T33" fmla="*/ 116 h 166"/>
                <a:gd name="T34" fmla="*/ 12 w 118"/>
                <a:gd name="T35" fmla="*/ 122 h 166"/>
                <a:gd name="T36" fmla="*/ 6 w 118"/>
                <a:gd name="T37" fmla="*/ 128 h 166"/>
                <a:gd name="T38" fmla="*/ 6 w 118"/>
                <a:gd name="T39" fmla="*/ 134 h 166"/>
                <a:gd name="T40" fmla="*/ 6 w 118"/>
                <a:gd name="T41" fmla="*/ 140 h 166"/>
                <a:gd name="T42" fmla="*/ 0 w 118"/>
                <a:gd name="T43" fmla="*/ 159 h 166"/>
                <a:gd name="T44" fmla="*/ 0 w 118"/>
                <a:gd name="T45" fmla="*/ 165 h 166"/>
                <a:gd name="T46" fmla="*/ 0 w 118"/>
                <a:gd name="T47" fmla="*/ 165 h 166"/>
                <a:gd name="T48" fmla="*/ 18 w 118"/>
                <a:gd name="T49" fmla="*/ 165 h 166"/>
                <a:gd name="T50" fmla="*/ 18 w 118"/>
                <a:gd name="T51" fmla="*/ 159 h 166"/>
                <a:gd name="T52" fmla="*/ 37 w 118"/>
                <a:gd name="T53" fmla="*/ 104 h 166"/>
                <a:gd name="T54" fmla="*/ 61 w 118"/>
                <a:gd name="T55" fmla="*/ 55 h 166"/>
                <a:gd name="T56" fmla="*/ 117 w 118"/>
                <a:gd name="T57" fmla="*/ 6 h 166"/>
                <a:gd name="T58" fmla="*/ 110 w 118"/>
                <a:gd name="T59" fmla="*/ 0 h 166"/>
                <a:gd name="T60" fmla="*/ 61 w 118"/>
                <a:gd name="T61" fmla="*/ 43 h 166"/>
                <a:gd name="T62" fmla="*/ 61 w 118"/>
                <a:gd name="T63" fmla="*/ 43 h 166"/>
                <a:gd name="T64" fmla="*/ 61 w 118"/>
                <a:gd name="T65" fmla="*/ 43 h 16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8"/>
                <a:gd name="T100" fmla="*/ 0 h 166"/>
                <a:gd name="T101" fmla="*/ 118 w 118"/>
                <a:gd name="T102" fmla="*/ 166 h 16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8" h="166">
                  <a:moveTo>
                    <a:pt x="61" y="43"/>
                  </a:moveTo>
                  <a:lnTo>
                    <a:pt x="55" y="43"/>
                  </a:lnTo>
                  <a:lnTo>
                    <a:pt x="49" y="43"/>
                  </a:lnTo>
                  <a:lnTo>
                    <a:pt x="49" y="55"/>
                  </a:lnTo>
                  <a:lnTo>
                    <a:pt x="43" y="49"/>
                  </a:lnTo>
                  <a:lnTo>
                    <a:pt x="43" y="55"/>
                  </a:lnTo>
                  <a:lnTo>
                    <a:pt x="37" y="67"/>
                  </a:lnTo>
                  <a:lnTo>
                    <a:pt x="31" y="67"/>
                  </a:lnTo>
                  <a:lnTo>
                    <a:pt x="24" y="79"/>
                  </a:lnTo>
                  <a:lnTo>
                    <a:pt x="18" y="91"/>
                  </a:lnTo>
                  <a:lnTo>
                    <a:pt x="18" y="98"/>
                  </a:lnTo>
                  <a:lnTo>
                    <a:pt x="12" y="110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6" y="128"/>
                  </a:lnTo>
                  <a:lnTo>
                    <a:pt x="6" y="134"/>
                  </a:lnTo>
                  <a:lnTo>
                    <a:pt x="6" y="140"/>
                  </a:lnTo>
                  <a:lnTo>
                    <a:pt x="0" y="159"/>
                  </a:lnTo>
                  <a:lnTo>
                    <a:pt x="0" y="165"/>
                  </a:lnTo>
                  <a:lnTo>
                    <a:pt x="18" y="165"/>
                  </a:lnTo>
                  <a:lnTo>
                    <a:pt x="18" y="159"/>
                  </a:lnTo>
                  <a:lnTo>
                    <a:pt x="37" y="104"/>
                  </a:lnTo>
                  <a:lnTo>
                    <a:pt x="61" y="55"/>
                  </a:lnTo>
                  <a:lnTo>
                    <a:pt x="117" y="6"/>
                  </a:lnTo>
                  <a:lnTo>
                    <a:pt x="110" y="0"/>
                  </a:lnTo>
                  <a:lnTo>
                    <a:pt x="61" y="4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32" name="Freeform 85"/>
            <p:cNvSpPr>
              <a:spLocks/>
            </p:cNvSpPr>
            <p:nvPr/>
          </p:nvSpPr>
          <p:spPr bwMode="auto">
            <a:xfrm>
              <a:off x="4183" y="2830"/>
              <a:ext cx="50" cy="123"/>
            </a:xfrm>
            <a:custGeom>
              <a:avLst/>
              <a:gdLst>
                <a:gd name="T0" fmla="*/ 49 w 50"/>
                <a:gd name="T1" fmla="*/ 122 h 123"/>
                <a:gd name="T2" fmla="*/ 0 w 50"/>
                <a:gd name="T3" fmla="*/ 122 h 123"/>
                <a:gd name="T4" fmla="*/ 0 w 50"/>
                <a:gd name="T5" fmla="*/ 122 h 123"/>
                <a:gd name="T6" fmla="*/ 0 w 50"/>
                <a:gd name="T7" fmla="*/ 116 h 123"/>
                <a:gd name="T8" fmla="*/ 0 w 50"/>
                <a:gd name="T9" fmla="*/ 104 h 123"/>
                <a:gd name="T10" fmla="*/ 6 w 50"/>
                <a:gd name="T11" fmla="*/ 92 h 123"/>
                <a:gd name="T12" fmla="*/ 6 w 50"/>
                <a:gd name="T13" fmla="*/ 92 h 123"/>
                <a:gd name="T14" fmla="*/ 12 w 50"/>
                <a:gd name="T15" fmla="*/ 92 h 123"/>
                <a:gd name="T16" fmla="*/ 12 w 50"/>
                <a:gd name="T17" fmla="*/ 73 h 123"/>
                <a:gd name="T18" fmla="*/ 18 w 50"/>
                <a:gd name="T19" fmla="*/ 43 h 123"/>
                <a:gd name="T20" fmla="*/ 18 w 50"/>
                <a:gd name="T21" fmla="*/ 18 h 123"/>
                <a:gd name="T22" fmla="*/ 18 w 50"/>
                <a:gd name="T23" fmla="*/ 0 h 123"/>
                <a:gd name="T24" fmla="*/ 49 w 50"/>
                <a:gd name="T25" fmla="*/ 0 h 123"/>
                <a:gd name="T26" fmla="*/ 49 w 50"/>
                <a:gd name="T27" fmla="*/ 122 h 123"/>
                <a:gd name="T28" fmla="*/ 49 w 50"/>
                <a:gd name="T29" fmla="*/ 122 h 123"/>
                <a:gd name="T30" fmla="*/ 49 w 50"/>
                <a:gd name="T31" fmla="*/ 122 h 12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50"/>
                <a:gd name="T49" fmla="*/ 0 h 123"/>
                <a:gd name="T50" fmla="*/ 50 w 50"/>
                <a:gd name="T51" fmla="*/ 123 h 12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50" h="123">
                  <a:moveTo>
                    <a:pt x="49" y="122"/>
                  </a:moveTo>
                  <a:lnTo>
                    <a:pt x="0" y="122"/>
                  </a:lnTo>
                  <a:lnTo>
                    <a:pt x="0" y="116"/>
                  </a:lnTo>
                  <a:lnTo>
                    <a:pt x="0" y="104"/>
                  </a:lnTo>
                  <a:lnTo>
                    <a:pt x="6" y="92"/>
                  </a:lnTo>
                  <a:lnTo>
                    <a:pt x="12" y="92"/>
                  </a:lnTo>
                  <a:lnTo>
                    <a:pt x="12" y="73"/>
                  </a:lnTo>
                  <a:lnTo>
                    <a:pt x="18" y="43"/>
                  </a:lnTo>
                  <a:lnTo>
                    <a:pt x="18" y="18"/>
                  </a:lnTo>
                  <a:lnTo>
                    <a:pt x="18" y="0"/>
                  </a:lnTo>
                  <a:lnTo>
                    <a:pt x="49" y="0"/>
                  </a:lnTo>
                  <a:lnTo>
                    <a:pt x="49" y="122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32" name="Freeform 86"/>
            <p:cNvSpPr>
              <a:spLocks/>
            </p:cNvSpPr>
            <p:nvPr/>
          </p:nvSpPr>
          <p:spPr bwMode="auto">
            <a:xfrm>
              <a:off x="4004" y="2915"/>
              <a:ext cx="14" cy="38"/>
            </a:xfrm>
            <a:custGeom>
              <a:avLst/>
              <a:gdLst>
                <a:gd name="T0" fmla="*/ 7 w 14"/>
                <a:gd name="T1" fmla="*/ 31 h 38"/>
                <a:gd name="T2" fmla="*/ 13 w 14"/>
                <a:gd name="T3" fmla="*/ 37 h 38"/>
                <a:gd name="T4" fmla="*/ 13 w 14"/>
                <a:gd name="T5" fmla="*/ 0 h 38"/>
                <a:gd name="T6" fmla="*/ 7 w 14"/>
                <a:gd name="T7" fmla="*/ 7 h 38"/>
                <a:gd name="T8" fmla="*/ 0 w 14"/>
                <a:gd name="T9" fmla="*/ 25 h 38"/>
                <a:gd name="T10" fmla="*/ 7 w 14"/>
                <a:gd name="T11" fmla="*/ 31 h 38"/>
                <a:gd name="T12" fmla="*/ 7 w 14"/>
                <a:gd name="T13" fmla="*/ 31 h 38"/>
                <a:gd name="T14" fmla="*/ 7 w 14"/>
                <a:gd name="T15" fmla="*/ 31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"/>
                <a:gd name="T25" fmla="*/ 0 h 38"/>
                <a:gd name="T26" fmla="*/ 14 w 14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" h="38">
                  <a:moveTo>
                    <a:pt x="7" y="31"/>
                  </a:moveTo>
                  <a:lnTo>
                    <a:pt x="13" y="37"/>
                  </a:lnTo>
                  <a:lnTo>
                    <a:pt x="13" y="0"/>
                  </a:lnTo>
                  <a:lnTo>
                    <a:pt x="7" y="7"/>
                  </a:lnTo>
                  <a:lnTo>
                    <a:pt x="0" y="25"/>
                  </a:lnTo>
                  <a:lnTo>
                    <a:pt x="7" y="3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3" name="Freeform 87"/>
            <p:cNvSpPr>
              <a:spLocks/>
            </p:cNvSpPr>
            <p:nvPr/>
          </p:nvSpPr>
          <p:spPr bwMode="auto">
            <a:xfrm>
              <a:off x="4109" y="2909"/>
              <a:ext cx="81" cy="93"/>
            </a:xfrm>
            <a:custGeom>
              <a:avLst/>
              <a:gdLst>
                <a:gd name="T0" fmla="*/ 74 w 81"/>
                <a:gd name="T1" fmla="*/ 43 h 93"/>
                <a:gd name="T2" fmla="*/ 74 w 81"/>
                <a:gd name="T3" fmla="*/ 43 h 93"/>
                <a:gd name="T4" fmla="*/ 74 w 81"/>
                <a:gd name="T5" fmla="*/ 37 h 93"/>
                <a:gd name="T6" fmla="*/ 74 w 81"/>
                <a:gd name="T7" fmla="*/ 25 h 93"/>
                <a:gd name="T8" fmla="*/ 80 w 81"/>
                <a:gd name="T9" fmla="*/ 13 h 93"/>
                <a:gd name="T10" fmla="*/ 80 w 81"/>
                <a:gd name="T11" fmla="*/ 13 h 93"/>
                <a:gd name="T12" fmla="*/ 31 w 81"/>
                <a:gd name="T13" fmla="*/ 0 h 93"/>
                <a:gd name="T14" fmla="*/ 25 w 81"/>
                <a:gd name="T15" fmla="*/ 13 h 93"/>
                <a:gd name="T16" fmla="*/ 25 w 81"/>
                <a:gd name="T17" fmla="*/ 19 h 93"/>
                <a:gd name="T18" fmla="*/ 25 w 81"/>
                <a:gd name="T19" fmla="*/ 19 h 93"/>
                <a:gd name="T20" fmla="*/ 25 w 81"/>
                <a:gd name="T21" fmla="*/ 31 h 93"/>
                <a:gd name="T22" fmla="*/ 25 w 81"/>
                <a:gd name="T23" fmla="*/ 43 h 93"/>
                <a:gd name="T24" fmla="*/ 12 w 81"/>
                <a:gd name="T25" fmla="*/ 61 h 93"/>
                <a:gd name="T26" fmla="*/ 18 w 81"/>
                <a:gd name="T27" fmla="*/ 68 h 93"/>
                <a:gd name="T28" fmla="*/ 6 w 81"/>
                <a:gd name="T29" fmla="*/ 80 h 93"/>
                <a:gd name="T30" fmla="*/ 0 w 81"/>
                <a:gd name="T31" fmla="*/ 92 h 93"/>
                <a:gd name="T32" fmla="*/ 6 w 81"/>
                <a:gd name="T33" fmla="*/ 86 h 93"/>
                <a:gd name="T34" fmla="*/ 18 w 81"/>
                <a:gd name="T35" fmla="*/ 68 h 93"/>
                <a:gd name="T36" fmla="*/ 25 w 81"/>
                <a:gd name="T37" fmla="*/ 68 h 93"/>
                <a:gd name="T38" fmla="*/ 25 w 81"/>
                <a:gd name="T39" fmla="*/ 61 h 93"/>
                <a:gd name="T40" fmla="*/ 31 w 81"/>
                <a:gd name="T41" fmla="*/ 61 h 93"/>
                <a:gd name="T42" fmla="*/ 37 w 81"/>
                <a:gd name="T43" fmla="*/ 55 h 93"/>
                <a:gd name="T44" fmla="*/ 43 w 81"/>
                <a:gd name="T45" fmla="*/ 61 h 93"/>
                <a:gd name="T46" fmla="*/ 49 w 81"/>
                <a:gd name="T47" fmla="*/ 61 h 93"/>
                <a:gd name="T48" fmla="*/ 49 w 81"/>
                <a:gd name="T49" fmla="*/ 61 h 93"/>
                <a:gd name="T50" fmla="*/ 55 w 81"/>
                <a:gd name="T51" fmla="*/ 61 h 93"/>
                <a:gd name="T52" fmla="*/ 62 w 81"/>
                <a:gd name="T53" fmla="*/ 55 h 93"/>
                <a:gd name="T54" fmla="*/ 68 w 81"/>
                <a:gd name="T55" fmla="*/ 55 h 93"/>
                <a:gd name="T56" fmla="*/ 68 w 81"/>
                <a:gd name="T57" fmla="*/ 49 h 93"/>
                <a:gd name="T58" fmla="*/ 68 w 81"/>
                <a:gd name="T59" fmla="*/ 43 h 93"/>
                <a:gd name="T60" fmla="*/ 74 w 81"/>
                <a:gd name="T61" fmla="*/ 43 h 93"/>
                <a:gd name="T62" fmla="*/ 74 w 81"/>
                <a:gd name="T63" fmla="*/ 43 h 93"/>
                <a:gd name="T64" fmla="*/ 74 w 81"/>
                <a:gd name="T65" fmla="*/ 43 h 93"/>
                <a:gd name="T66" fmla="*/ 74 w 81"/>
                <a:gd name="T67" fmla="*/ 43 h 93"/>
                <a:gd name="T68" fmla="*/ 74 w 81"/>
                <a:gd name="T69" fmla="*/ 43 h 9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81"/>
                <a:gd name="T106" fmla="*/ 0 h 93"/>
                <a:gd name="T107" fmla="*/ 81 w 81"/>
                <a:gd name="T108" fmla="*/ 93 h 9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81" h="93">
                  <a:moveTo>
                    <a:pt x="74" y="43"/>
                  </a:moveTo>
                  <a:lnTo>
                    <a:pt x="74" y="43"/>
                  </a:lnTo>
                  <a:lnTo>
                    <a:pt x="74" y="37"/>
                  </a:lnTo>
                  <a:lnTo>
                    <a:pt x="74" y="25"/>
                  </a:lnTo>
                  <a:lnTo>
                    <a:pt x="80" y="13"/>
                  </a:lnTo>
                  <a:lnTo>
                    <a:pt x="31" y="0"/>
                  </a:lnTo>
                  <a:lnTo>
                    <a:pt x="25" y="13"/>
                  </a:lnTo>
                  <a:lnTo>
                    <a:pt x="25" y="19"/>
                  </a:lnTo>
                  <a:lnTo>
                    <a:pt x="25" y="31"/>
                  </a:lnTo>
                  <a:lnTo>
                    <a:pt x="25" y="43"/>
                  </a:lnTo>
                  <a:lnTo>
                    <a:pt x="12" y="61"/>
                  </a:lnTo>
                  <a:lnTo>
                    <a:pt x="18" y="68"/>
                  </a:lnTo>
                  <a:lnTo>
                    <a:pt x="6" y="80"/>
                  </a:lnTo>
                  <a:lnTo>
                    <a:pt x="0" y="92"/>
                  </a:lnTo>
                  <a:lnTo>
                    <a:pt x="6" y="86"/>
                  </a:lnTo>
                  <a:lnTo>
                    <a:pt x="18" y="68"/>
                  </a:lnTo>
                  <a:lnTo>
                    <a:pt x="25" y="68"/>
                  </a:lnTo>
                  <a:lnTo>
                    <a:pt x="25" y="61"/>
                  </a:lnTo>
                  <a:lnTo>
                    <a:pt x="31" y="61"/>
                  </a:lnTo>
                  <a:lnTo>
                    <a:pt x="37" y="55"/>
                  </a:lnTo>
                  <a:lnTo>
                    <a:pt x="43" y="61"/>
                  </a:lnTo>
                  <a:lnTo>
                    <a:pt x="49" y="61"/>
                  </a:lnTo>
                  <a:lnTo>
                    <a:pt x="55" y="61"/>
                  </a:lnTo>
                  <a:lnTo>
                    <a:pt x="62" y="55"/>
                  </a:lnTo>
                  <a:lnTo>
                    <a:pt x="68" y="55"/>
                  </a:lnTo>
                  <a:lnTo>
                    <a:pt x="68" y="49"/>
                  </a:lnTo>
                  <a:lnTo>
                    <a:pt x="68" y="43"/>
                  </a:lnTo>
                  <a:lnTo>
                    <a:pt x="74" y="4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4" name="Freeform 88"/>
            <p:cNvSpPr>
              <a:spLocks/>
            </p:cNvSpPr>
            <p:nvPr/>
          </p:nvSpPr>
          <p:spPr bwMode="auto">
            <a:xfrm>
              <a:off x="4060" y="3154"/>
              <a:ext cx="75" cy="190"/>
            </a:xfrm>
            <a:custGeom>
              <a:avLst/>
              <a:gdLst>
                <a:gd name="T0" fmla="*/ 0 w 75"/>
                <a:gd name="T1" fmla="*/ 189 h 190"/>
                <a:gd name="T2" fmla="*/ 18 w 75"/>
                <a:gd name="T3" fmla="*/ 189 h 190"/>
                <a:gd name="T4" fmla="*/ 37 w 75"/>
                <a:gd name="T5" fmla="*/ 189 h 190"/>
                <a:gd name="T6" fmla="*/ 43 w 75"/>
                <a:gd name="T7" fmla="*/ 189 h 190"/>
                <a:gd name="T8" fmla="*/ 49 w 75"/>
                <a:gd name="T9" fmla="*/ 189 h 190"/>
                <a:gd name="T10" fmla="*/ 55 w 75"/>
                <a:gd name="T11" fmla="*/ 183 h 190"/>
                <a:gd name="T12" fmla="*/ 74 w 75"/>
                <a:gd name="T13" fmla="*/ 165 h 190"/>
                <a:gd name="T14" fmla="*/ 74 w 75"/>
                <a:gd name="T15" fmla="*/ 165 h 190"/>
                <a:gd name="T16" fmla="*/ 74 w 75"/>
                <a:gd name="T17" fmla="*/ 152 h 190"/>
                <a:gd name="T18" fmla="*/ 74 w 75"/>
                <a:gd name="T19" fmla="*/ 134 h 190"/>
                <a:gd name="T20" fmla="*/ 74 w 75"/>
                <a:gd name="T21" fmla="*/ 110 h 190"/>
                <a:gd name="T22" fmla="*/ 74 w 75"/>
                <a:gd name="T23" fmla="*/ 24 h 190"/>
                <a:gd name="T24" fmla="*/ 74 w 75"/>
                <a:gd name="T25" fmla="*/ 6 h 190"/>
                <a:gd name="T26" fmla="*/ 55 w 75"/>
                <a:gd name="T27" fmla="*/ 6 h 190"/>
                <a:gd name="T28" fmla="*/ 43 w 75"/>
                <a:gd name="T29" fmla="*/ 6 h 190"/>
                <a:gd name="T30" fmla="*/ 37 w 75"/>
                <a:gd name="T31" fmla="*/ 0 h 190"/>
                <a:gd name="T32" fmla="*/ 49 w 75"/>
                <a:gd name="T33" fmla="*/ 43 h 190"/>
                <a:gd name="T34" fmla="*/ 55 w 75"/>
                <a:gd name="T35" fmla="*/ 91 h 190"/>
                <a:gd name="T36" fmla="*/ 55 w 75"/>
                <a:gd name="T37" fmla="*/ 116 h 190"/>
                <a:gd name="T38" fmla="*/ 55 w 75"/>
                <a:gd name="T39" fmla="*/ 140 h 190"/>
                <a:gd name="T40" fmla="*/ 37 w 75"/>
                <a:gd name="T41" fmla="*/ 165 h 190"/>
                <a:gd name="T42" fmla="*/ 6 w 75"/>
                <a:gd name="T43" fmla="*/ 177 h 190"/>
                <a:gd name="T44" fmla="*/ 0 w 75"/>
                <a:gd name="T45" fmla="*/ 183 h 190"/>
                <a:gd name="T46" fmla="*/ 0 w 75"/>
                <a:gd name="T47" fmla="*/ 189 h 190"/>
                <a:gd name="T48" fmla="*/ 0 w 75"/>
                <a:gd name="T49" fmla="*/ 189 h 190"/>
                <a:gd name="T50" fmla="*/ 0 w 75"/>
                <a:gd name="T51" fmla="*/ 189 h 190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75"/>
                <a:gd name="T79" fmla="*/ 0 h 190"/>
                <a:gd name="T80" fmla="*/ 75 w 75"/>
                <a:gd name="T81" fmla="*/ 190 h 190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75" h="190">
                  <a:moveTo>
                    <a:pt x="0" y="189"/>
                  </a:moveTo>
                  <a:lnTo>
                    <a:pt x="18" y="189"/>
                  </a:lnTo>
                  <a:lnTo>
                    <a:pt x="37" y="189"/>
                  </a:lnTo>
                  <a:lnTo>
                    <a:pt x="43" y="189"/>
                  </a:lnTo>
                  <a:lnTo>
                    <a:pt x="49" y="189"/>
                  </a:lnTo>
                  <a:lnTo>
                    <a:pt x="55" y="183"/>
                  </a:lnTo>
                  <a:lnTo>
                    <a:pt x="74" y="165"/>
                  </a:lnTo>
                  <a:lnTo>
                    <a:pt x="74" y="152"/>
                  </a:lnTo>
                  <a:lnTo>
                    <a:pt x="74" y="134"/>
                  </a:lnTo>
                  <a:lnTo>
                    <a:pt x="74" y="110"/>
                  </a:lnTo>
                  <a:lnTo>
                    <a:pt x="74" y="24"/>
                  </a:lnTo>
                  <a:lnTo>
                    <a:pt x="74" y="6"/>
                  </a:lnTo>
                  <a:lnTo>
                    <a:pt x="55" y="6"/>
                  </a:lnTo>
                  <a:lnTo>
                    <a:pt x="43" y="6"/>
                  </a:lnTo>
                  <a:lnTo>
                    <a:pt x="37" y="0"/>
                  </a:lnTo>
                  <a:lnTo>
                    <a:pt x="49" y="43"/>
                  </a:lnTo>
                  <a:lnTo>
                    <a:pt x="55" y="91"/>
                  </a:lnTo>
                  <a:lnTo>
                    <a:pt x="55" y="116"/>
                  </a:lnTo>
                  <a:lnTo>
                    <a:pt x="55" y="140"/>
                  </a:lnTo>
                  <a:lnTo>
                    <a:pt x="37" y="165"/>
                  </a:lnTo>
                  <a:lnTo>
                    <a:pt x="6" y="177"/>
                  </a:lnTo>
                  <a:lnTo>
                    <a:pt x="0" y="183"/>
                  </a:lnTo>
                  <a:lnTo>
                    <a:pt x="0" y="189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5" name="Freeform 89"/>
            <p:cNvSpPr>
              <a:spLocks/>
            </p:cNvSpPr>
            <p:nvPr/>
          </p:nvSpPr>
          <p:spPr bwMode="auto">
            <a:xfrm>
              <a:off x="4097" y="3160"/>
              <a:ext cx="87" cy="196"/>
            </a:xfrm>
            <a:custGeom>
              <a:avLst/>
              <a:gdLst>
                <a:gd name="T0" fmla="*/ 74 w 87"/>
                <a:gd name="T1" fmla="*/ 146 h 196"/>
                <a:gd name="T2" fmla="*/ 74 w 87"/>
                <a:gd name="T3" fmla="*/ 134 h 196"/>
                <a:gd name="T4" fmla="*/ 74 w 87"/>
                <a:gd name="T5" fmla="*/ 116 h 196"/>
                <a:gd name="T6" fmla="*/ 80 w 87"/>
                <a:gd name="T7" fmla="*/ 79 h 196"/>
                <a:gd name="T8" fmla="*/ 86 w 87"/>
                <a:gd name="T9" fmla="*/ 43 h 196"/>
                <a:gd name="T10" fmla="*/ 86 w 87"/>
                <a:gd name="T11" fmla="*/ 6 h 196"/>
                <a:gd name="T12" fmla="*/ 61 w 87"/>
                <a:gd name="T13" fmla="*/ 6 h 196"/>
                <a:gd name="T14" fmla="*/ 37 w 87"/>
                <a:gd name="T15" fmla="*/ 6 h 196"/>
                <a:gd name="T16" fmla="*/ 37 w 87"/>
                <a:gd name="T17" fmla="*/ 0 h 196"/>
                <a:gd name="T18" fmla="*/ 37 w 87"/>
                <a:gd name="T19" fmla="*/ 18 h 196"/>
                <a:gd name="T20" fmla="*/ 37 w 87"/>
                <a:gd name="T21" fmla="*/ 104 h 196"/>
                <a:gd name="T22" fmla="*/ 37 w 87"/>
                <a:gd name="T23" fmla="*/ 128 h 196"/>
                <a:gd name="T24" fmla="*/ 37 w 87"/>
                <a:gd name="T25" fmla="*/ 146 h 196"/>
                <a:gd name="T26" fmla="*/ 37 w 87"/>
                <a:gd name="T27" fmla="*/ 159 h 196"/>
                <a:gd name="T28" fmla="*/ 37 w 87"/>
                <a:gd name="T29" fmla="*/ 159 h 196"/>
                <a:gd name="T30" fmla="*/ 18 w 87"/>
                <a:gd name="T31" fmla="*/ 171 h 196"/>
                <a:gd name="T32" fmla="*/ 12 w 87"/>
                <a:gd name="T33" fmla="*/ 183 h 196"/>
                <a:gd name="T34" fmla="*/ 0 w 87"/>
                <a:gd name="T35" fmla="*/ 189 h 196"/>
                <a:gd name="T36" fmla="*/ 0 w 87"/>
                <a:gd name="T37" fmla="*/ 195 h 196"/>
                <a:gd name="T38" fmla="*/ 37 w 87"/>
                <a:gd name="T39" fmla="*/ 183 h 196"/>
                <a:gd name="T40" fmla="*/ 74 w 87"/>
                <a:gd name="T41" fmla="*/ 159 h 196"/>
                <a:gd name="T42" fmla="*/ 80 w 87"/>
                <a:gd name="T43" fmla="*/ 159 h 196"/>
                <a:gd name="T44" fmla="*/ 74 w 87"/>
                <a:gd name="T45" fmla="*/ 146 h 196"/>
                <a:gd name="T46" fmla="*/ 74 w 87"/>
                <a:gd name="T47" fmla="*/ 146 h 196"/>
                <a:gd name="T48" fmla="*/ 74 w 87"/>
                <a:gd name="T49" fmla="*/ 146 h 19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87"/>
                <a:gd name="T76" fmla="*/ 0 h 196"/>
                <a:gd name="T77" fmla="*/ 87 w 87"/>
                <a:gd name="T78" fmla="*/ 196 h 19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87" h="196">
                  <a:moveTo>
                    <a:pt x="74" y="146"/>
                  </a:moveTo>
                  <a:lnTo>
                    <a:pt x="74" y="134"/>
                  </a:lnTo>
                  <a:lnTo>
                    <a:pt x="74" y="116"/>
                  </a:lnTo>
                  <a:lnTo>
                    <a:pt x="80" y="79"/>
                  </a:lnTo>
                  <a:lnTo>
                    <a:pt x="86" y="43"/>
                  </a:lnTo>
                  <a:lnTo>
                    <a:pt x="86" y="6"/>
                  </a:lnTo>
                  <a:lnTo>
                    <a:pt x="61" y="6"/>
                  </a:lnTo>
                  <a:lnTo>
                    <a:pt x="37" y="6"/>
                  </a:lnTo>
                  <a:lnTo>
                    <a:pt x="37" y="0"/>
                  </a:lnTo>
                  <a:lnTo>
                    <a:pt x="37" y="18"/>
                  </a:lnTo>
                  <a:lnTo>
                    <a:pt x="37" y="104"/>
                  </a:lnTo>
                  <a:lnTo>
                    <a:pt x="37" y="128"/>
                  </a:lnTo>
                  <a:lnTo>
                    <a:pt x="37" y="146"/>
                  </a:lnTo>
                  <a:lnTo>
                    <a:pt x="37" y="159"/>
                  </a:lnTo>
                  <a:lnTo>
                    <a:pt x="18" y="171"/>
                  </a:lnTo>
                  <a:lnTo>
                    <a:pt x="12" y="183"/>
                  </a:lnTo>
                  <a:lnTo>
                    <a:pt x="0" y="189"/>
                  </a:lnTo>
                  <a:lnTo>
                    <a:pt x="0" y="195"/>
                  </a:lnTo>
                  <a:lnTo>
                    <a:pt x="37" y="183"/>
                  </a:lnTo>
                  <a:lnTo>
                    <a:pt x="74" y="159"/>
                  </a:lnTo>
                  <a:lnTo>
                    <a:pt x="80" y="159"/>
                  </a:lnTo>
                  <a:lnTo>
                    <a:pt x="74" y="14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6" name="Freeform 90"/>
            <p:cNvSpPr>
              <a:spLocks/>
            </p:cNvSpPr>
            <p:nvPr/>
          </p:nvSpPr>
          <p:spPr bwMode="auto">
            <a:xfrm>
              <a:off x="4066" y="2891"/>
              <a:ext cx="13" cy="1"/>
            </a:xfrm>
            <a:custGeom>
              <a:avLst/>
              <a:gdLst>
                <a:gd name="T0" fmla="*/ 12 w 13"/>
                <a:gd name="T1" fmla="*/ 0 h 1"/>
                <a:gd name="T2" fmla="*/ 6 w 13"/>
                <a:gd name="T3" fmla="*/ 0 h 1"/>
                <a:gd name="T4" fmla="*/ 6 w 13"/>
                <a:gd name="T5" fmla="*/ 0 h 1"/>
                <a:gd name="T6" fmla="*/ 0 w 13"/>
                <a:gd name="T7" fmla="*/ 0 h 1"/>
                <a:gd name="T8" fmla="*/ 0 w 13"/>
                <a:gd name="T9" fmla="*/ 0 h 1"/>
                <a:gd name="T10" fmla="*/ 0 w 13"/>
                <a:gd name="T11" fmla="*/ 0 h 1"/>
                <a:gd name="T12" fmla="*/ 6 w 13"/>
                <a:gd name="T13" fmla="*/ 0 h 1"/>
                <a:gd name="T14" fmla="*/ 6 w 13"/>
                <a:gd name="T15" fmla="*/ 0 h 1"/>
                <a:gd name="T16" fmla="*/ 12 w 13"/>
                <a:gd name="T17" fmla="*/ 0 h 1"/>
                <a:gd name="T18" fmla="*/ 12 w 13"/>
                <a:gd name="T19" fmla="*/ 0 h 1"/>
                <a:gd name="T20" fmla="*/ 12 w 13"/>
                <a:gd name="T21" fmla="*/ 0 h 1"/>
                <a:gd name="T22" fmla="*/ 12 w 13"/>
                <a:gd name="T23" fmla="*/ 0 h 1"/>
                <a:gd name="T24" fmla="*/ 12 w 13"/>
                <a:gd name="T25" fmla="*/ 0 h 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1"/>
                <a:gd name="T41" fmla="*/ 13 w 13"/>
                <a:gd name="T42" fmla="*/ 1 h 1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1">
                  <a:moveTo>
                    <a:pt x="12" y="0"/>
                  </a:moveTo>
                  <a:lnTo>
                    <a:pt x="6" y="0"/>
                  </a:lnTo>
                  <a:lnTo>
                    <a:pt x="0" y="0"/>
                  </a:lnTo>
                  <a:lnTo>
                    <a:pt x="6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7" name="Freeform 91"/>
            <p:cNvSpPr>
              <a:spLocks/>
            </p:cNvSpPr>
            <p:nvPr/>
          </p:nvSpPr>
          <p:spPr bwMode="auto">
            <a:xfrm>
              <a:off x="4097" y="2616"/>
              <a:ext cx="19" cy="38"/>
            </a:xfrm>
            <a:custGeom>
              <a:avLst/>
              <a:gdLst>
                <a:gd name="T0" fmla="*/ 12 w 19"/>
                <a:gd name="T1" fmla="*/ 18 h 38"/>
                <a:gd name="T2" fmla="*/ 12 w 19"/>
                <a:gd name="T3" fmla="*/ 25 h 38"/>
                <a:gd name="T4" fmla="*/ 6 w 19"/>
                <a:gd name="T5" fmla="*/ 25 h 38"/>
                <a:gd name="T6" fmla="*/ 0 w 19"/>
                <a:gd name="T7" fmla="*/ 18 h 38"/>
                <a:gd name="T8" fmla="*/ 0 w 19"/>
                <a:gd name="T9" fmla="*/ 18 h 38"/>
                <a:gd name="T10" fmla="*/ 6 w 19"/>
                <a:gd name="T11" fmla="*/ 18 h 38"/>
                <a:gd name="T12" fmla="*/ 6 w 19"/>
                <a:gd name="T13" fmla="*/ 0 h 38"/>
                <a:gd name="T14" fmla="*/ 12 w 19"/>
                <a:gd name="T15" fmla="*/ 0 h 38"/>
                <a:gd name="T16" fmla="*/ 12 w 19"/>
                <a:gd name="T17" fmla="*/ 0 h 38"/>
                <a:gd name="T18" fmla="*/ 12 w 19"/>
                <a:gd name="T19" fmla="*/ 0 h 38"/>
                <a:gd name="T20" fmla="*/ 12 w 19"/>
                <a:gd name="T21" fmla="*/ 12 h 38"/>
                <a:gd name="T22" fmla="*/ 12 w 19"/>
                <a:gd name="T23" fmla="*/ 18 h 38"/>
                <a:gd name="T24" fmla="*/ 18 w 19"/>
                <a:gd name="T25" fmla="*/ 25 h 38"/>
                <a:gd name="T26" fmla="*/ 18 w 19"/>
                <a:gd name="T27" fmla="*/ 37 h 38"/>
                <a:gd name="T28" fmla="*/ 18 w 19"/>
                <a:gd name="T29" fmla="*/ 37 h 38"/>
                <a:gd name="T30" fmla="*/ 12 w 19"/>
                <a:gd name="T31" fmla="*/ 37 h 38"/>
                <a:gd name="T32" fmla="*/ 12 w 19"/>
                <a:gd name="T33" fmla="*/ 6 h 38"/>
                <a:gd name="T34" fmla="*/ 12 w 19"/>
                <a:gd name="T35" fmla="*/ 18 h 38"/>
                <a:gd name="T36" fmla="*/ 12 w 19"/>
                <a:gd name="T37" fmla="*/ 18 h 38"/>
                <a:gd name="T38" fmla="*/ 12 w 19"/>
                <a:gd name="T39" fmla="*/ 18 h 38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9"/>
                <a:gd name="T61" fmla="*/ 0 h 38"/>
                <a:gd name="T62" fmla="*/ 19 w 19"/>
                <a:gd name="T63" fmla="*/ 38 h 38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9" h="38">
                  <a:moveTo>
                    <a:pt x="12" y="18"/>
                  </a:moveTo>
                  <a:lnTo>
                    <a:pt x="12" y="25"/>
                  </a:lnTo>
                  <a:lnTo>
                    <a:pt x="6" y="25"/>
                  </a:lnTo>
                  <a:lnTo>
                    <a:pt x="0" y="18"/>
                  </a:lnTo>
                  <a:lnTo>
                    <a:pt x="6" y="18"/>
                  </a:lnTo>
                  <a:lnTo>
                    <a:pt x="6" y="0"/>
                  </a:lnTo>
                  <a:lnTo>
                    <a:pt x="12" y="0"/>
                  </a:lnTo>
                  <a:lnTo>
                    <a:pt x="12" y="12"/>
                  </a:lnTo>
                  <a:lnTo>
                    <a:pt x="12" y="18"/>
                  </a:lnTo>
                  <a:lnTo>
                    <a:pt x="18" y="25"/>
                  </a:lnTo>
                  <a:lnTo>
                    <a:pt x="18" y="37"/>
                  </a:lnTo>
                  <a:lnTo>
                    <a:pt x="12" y="37"/>
                  </a:lnTo>
                  <a:lnTo>
                    <a:pt x="12" y="6"/>
                  </a:lnTo>
                  <a:lnTo>
                    <a:pt x="12" y="1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8" name="Freeform 92"/>
            <p:cNvSpPr>
              <a:spLocks/>
            </p:cNvSpPr>
            <p:nvPr/>
          </p:nvSpPr>
          <p:spPr bwMode="auto">
            <a:xfrm>
              <a:off x="3986" y="2421"/>
              <a:ext cx="222" cy="746"/>
            </a:xfrm>
            <a:custGeom>
              <a:avLst/>
              <a:gdLst>
                <a:gd name="T0" fmla="*/ 25 w 222"/>
                <a:gd name="T1" fmla="*/ 281 h 746"/>
                <a:gd name="T2" fmla="*/ 62 w 222"/>
                <a:gd name="T3" fmla="*/ 165 h 746"/>
                <a:gd name="T4" fmla="*/ 55 w 222"/>
                <a:gd name="T5" fmla="*/ 116 h 746"/>
                <a:gd name="T6" fmla="*/ 49 w 222"/>
                <a:gd name="T7" fmla="*/ 85 h 746"/>
                <a:gd name="T8" fmla="*/ 49 w 222"/>
                <a:gd name="T9" fmla="*/ 67 h 746"/>
                <a:gd name="T10" fmla="*/ 49 w 222"/>
                <a:gd name="T11" fmla="*/ 49 h 746"/>
                <a:gd name="T12" fmla="*/ 98 w 222"/>
                <a:gd name="T13" fmla="*/ 0 h 746"/>
                <a:gd name="T14" fmla="*/ 135 w 222"/>
                <a:gd name="T15" fmla="*/ 6 h 746"/>
                <a:gd name="T16" fmla="*/ 148 w 222"/>
                <a:gd name="T17" fmla="*/ 24 h 746"/>
                <a:gd name="T18" fmla="*/ 160 w 222"/>
                <a:gd name="T19" fmla="*/ 55 h 746"/>
                <a:gd name="T20" fmla="*/ 148 w 222"/>
                <a:gd name="T21" fmla="*/ 110 h 746"/>
                <a:gd name="T22" fmla="*/ 86 w 222"/>
                <a:gd name="T23" fmla="*/ 165 h 746"/>
                <a:gd name="T24" fmla="*/ 80 w 222"/>
                <a:gd name="T25" fmla="*/ 177 h 746"/>
                <a:gd name="T26" fmla="*/ 74 w 222"/>
                <a:gd name="T27" fmla="*/ 177 h 746"/>
                <a:gd name="T28" fmla="*/ 68 w 222"/>
                <a:gd name="T29" fmla="*/ 189 h 746"/>
                <a:gd name="T30" fmla="*/ 49 w 222"/>
                <a:gd name="T31" fmla="*/ 213 h 746"/>
                <a:gd name="T32" fmla="*/ 43 w 222"/>
                <a:gd name="T33" fmla="*/ 238 h 746"/>
                <a:gd name="T34" fmla="*/ 37 w 222"/>
                <a:gd name="T35" fmla="*/ 256 h 746"/>
                <a:gd name="T36" fmla="*/ 31 w 222"/>
                <a:gd name="T37" fmla="*/ 287 h 746"/>
                <a:gd name="T38" fmla="*/ 49 w 222"/>
                <a:gd name="T39" fmla="*/ 281 h 746"/>
                <a:gd name="T40" fmla="*/ 117 w 222"/>
                <a:gd name="T41" fmla="*/ 220 h 746"/>
                <a:gd name="T42" fmla="*/ 123 w 222"/>
                <a:gd name="T43" fmla="*/ 232 h 746"/>
                <a:gd name="T44" fmla="*/ 129 w 222"/>
                <a:gd name="T45" fmla="*/ 220 h 746"/>
                <a:gd name="T46" fmla="*/ 123 w 222"/>
                <a:gd name="T47" fmla="*/ 195 h 746"/>
                <a:gd name="T48" fmla="*/ 117 w 222"/>
                <a:gd name="T49" fmla="*/ 195 h 746"/>
                <a:gd name="T50" fmla="*/ 111 w 222"/>
                <a:gd name="T51" fmla="*/ 213 h 746"/>
                <a:gd name="T52" fmla="*/ 148 w 222"/>
                <a:gd name="T53" fmla="*/ 128 h 746"/>
                <a:gd name="T54" fmla="*/ 197 w 222"/>
                <a:gd name="T55" fmla="*/ 171 h 746"/>
                <a:gd name="T56" fmla="*/ 221 w 222"/>
                <a:gd name="T57" fmla="*/ 305 h 746"/>
                <a:gd name="T58" fmla="*/ 221 w 222"/>
                <a:gd name="T59" fmla="*/ 372 h 746"/>
                <a:gd name="T60" fmla="*/ 215 w 222"/>
                <a:gd name="T61" fmla="*/ 427 h 746"/>
                <a:gd name="T62" fmla="*/ 209 w 222"/>
                <a:gd name="T63" fmla="*/ 501 h 746"/>
                <a:gd name="T64" fmla="*/ 148 w 222"/>
                <a:gd name="T65" fmla="*/ 488 h 746"/>
                <a:gd name="T66" fmla="*/ 74 w 222"/>
                <a:gd name="T67" fmla="*/ 458 h 746"/>
                <a:gd name="T68" fmla="*/ 80 w 222"/>
                <a:gd name="T69" fmla="*/ 458 h 746"/>
                <a:gd name="T70" fmla="*/ 74 w 222"/>
                <a:gd name="T71" fmla="*/ 470 h 746"/>
                <a:gd name="T72" fmla="*/ 74 w 222"/>
                <a:gd name="T73" fmla="*/ 482 h 746"/>
                <a:gd name="T74" fmla="*/ 74 w 222"/>
                <a:gd name="T75" fmla="*/ 482 h 746"/>
                <a:gd name="T76" fmla="*/ 74 w 222"/>
                <a:gd name="T77" fmla="*/ 470 h 746"/>
                <a:gd name="T78" fmla="*/ 92 w 222"/>
                <a:gd name="T79" fmla="*/ 476 h 746"/>
                <a:gd name="T80" fmla="*/ 80 w 222"/>
                <a:gd name="T81" fmla="*/ 531 h 746"/>
                <a:gd name="T82" fmla="*/ 135 w 222"/>
                <a:gd name="T83" fmla="*/ 549 h 746"/>
                <a:gd name="T84" fmla="*/ 123 w 222"/>
                <a:gd name="T85" fmla="*/ 580 h 746"/>
                <a:gd name="T86" fmla="*/ 148 w 222"/>
                <a:gd name="T87" fmla="*/ 556 h 746"/>
                <a:gd name="T88" fmla="*/ 154 w 222"/>
                <a:gd name="T89" fmla="*/ 549 h 746"/>
                <a:gd name="T90" fmla="*/ 172 w 222"/>
                <a:gd name="T91" fmla="*/ 549 h 746"/>
                <a:gd name="T92" fmla="*/ 185 w 222"/>
                <a:gd name="T93" fmla="*/ 543 h 746"/>
                <a:gd name="T94" fmla="*/ 191 w 222"/>
                <a:gd name="T95" fmla="*/ 531 h 746"/>
                <a:gd name="T96" fmla="*/ 197 w 222"/>
                <a:gd name="T97" fmla="*/ 580 h 746"/>
                <a:gd name="T98" fmla="*/ 203 w 222"/>
                <a:gd name="T99" fmla="*/ 745 h 746"/>
                <a:gd name="T100" fmla="*/ 148 w 222"/>
                <a:gd name="T101" fmla="*/ 739 h 746"/>
                <a:gd name="T102" fmla="*/ 111 w 222"/>
                <a:gd name="T103" fmla="*/ 733 h 746"/>
                <a:gd name="T104" fmla="*/ 55 w 222"/>
                <a:gd name="T105" fmla="*/ 733 h 746"/>
                <a:gd name="T106" fmla="*/ 31 w 222"/>
                <a:gd name="T107" fmla="*/ 494 h 746"/>
                <a:gd name="T108" fmla="*/ 18 w 222"/>
                <a:gd name="T109" fmla="*/ 470 h 746"/>
                <a:gd name="T110" fmla="*/ 25 w 222"/>
                <a:gd name="T111" fmla="*/ 317 h 74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22"/>
                <a:gd name="T169" fmla="*/ 0 h 746"/>
                <a:gd name="T170" fmla="*/ 222 w 222"/>
                <a:gd name="T171" fmla="*/ 746 h 746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22" h="746">
                  <a:moveTo>
                    <a:pt x="25" y="317"/>
                  </a:moveTo>
                  <a:lnTo>
                    <a:pt x="18" y="299"/>
                  </a:lnTo>
                  <a:lnTo>
                    <a:pt x="25" y="281"/>
                  </a:lnTo>
                  <a:lnTo>
                    <a:pt x="37" y="220"/>
                  </a:lnTo>
                  <a:lnTo>
                    <a:pt x="62" y="165"/>
                  </a:lnTo>
                  <a:lnTo>
                    <a:pt x="74" y="152"/>
                  </a:lnTo>
                  <a:lnTo>
                    <a:pt x="68" y="134"/>
                  </a:lnTo>
                  <a:lnTo>
                    <a:pt x="55" y="116"/>
                  </a:lnTo>
                  <a:lnTo>
                    <a:pt x="49" y="91"/>
                  </a:lnTo>
                  <a:lnTo>
                    <a:pt x="49" y="85"/>
                  </a:lnTo>
                  <a:lnTo>
                    <a:pt x="49" y="73"/>
                  </a:lnTo>
                  <a:lnTo>
                    <a:pt x="49" y="67"/>
                  </a:lnTo>
                  <a:lnTo>
                    <a:pt x="49" y="61"/>
                  </a:lnTo>
                  <a:lnTo>
                    <a:pt x="49" y="49"/>
                  </a:lnTo>
                  <a:lnTo>
                    <a:pt x="49" y="30"/>
                  </a:lnTo>
                  <a:lnTo>
                    <a:pt x="68" y="18"/>
                  </a:lnTo>
                  <a:lnTo>
                    <a:pt x="98" y="0"/>
                  </a:lnTo>
                  <a:lnTo>
                    <a:pt x="129" y="0"/>
                  </a:lnTo>
                  <a:lnTo>
                    <a:pt x="129" y="6"/>
                  </a:lnTo>
                  <a:lnTo>
                    <a:pt x="135" y="6"/>
                  </a:lnTo>
                  <a:lnTo>
                    <a:pt x="141" y="18"/>
                  </a:lnTo>
                  <a:lnTo>
                    <a:pt x="148" y="18"/>
                  </a:lnTo>
                  <a:lnTo>
                    <a:pt x="148" y="24"/>
                  </a:lnTo>
                  <a:lnTo>
                    <a:pt x="148" y="30"/>
                  </a:lnTo>
                  <a:lnTo>
                    <a:pt x="148" y="36"/>
                  </a:lnTo>
                  <a:lnTo>
                    <a:pt x="160" y="55"/>
                  </a:lnTo>
                  <a:lnTo>
                    <a:pt x="148" y="85"/>
                  </a:lnTo>
                  <a:lnTo>
                    <a:pt x="148" y="97"/>
                  </a:lnTo>
                  <a:lnTo>
                    <a:pt x="148" y="110"/>
                  </a:lnTo>
                  <a:lnTo>
                    <a:pt x="141" y="122"/>
                  </a:lnTo>
                  <a:lnTo>
                    <a:pt x="92" y="165"/>
                  </a:lnTo>
                  <a:lnTo>
                    <a:pt x="86" y="165"/>
                  </a:lnTo>
                  <a:lnTo>
                    <a:pt x="80" y="165"/>
                  </a:lnTo>
                  <a:lnTo>
                    <a:pt x="80" y="177"/>
                  </a:lnTo>
                  <a:lnTo>
                    <a:pt x="74" y="171"/>
                  </a:lnTo>
                  <a:lnTo>
                    <a:pt x="74" y="177"/>
                  </a:lnTo>
                  <a:lnTo>
                    <a:pt x="68" y="189"/>
                  </a:lnTo>
                  <a:lnTo>
                    <a:pt x="62" y="189"/>
                  </a:lnTo>
                  <a:lnTo>
                    <a:pt x="55" y="201"/>
                  </a:lnTo>
                  <a:lnTo>
                    <a:pt x="49" y="213"/>
                  </a:lnTo>
                  <a:lnTo>
                    <a:pt x="49" y="220"/>
                  </a:lnTo>
                  <a:lnTo>
                    <a:pt x="43" y="232"/>
                  </a:lnTo>
                  <a:lnTo>
                    <a:pt x="43" y="238"/>
                  </a:lnTo>
                  <a:lnTo>
                    <a:pt x="43" y="244"/>
                  </a:lnTo>
                  <a:lnTo>
                    <a:pt x="37" y="250"/>
                  </a:lnTo>
                  <a:lnTo>
                    <a:pt x="37" y="256"/>
                  </a:lnTo>
                  <a:lnTo>
                    <a:pt x="37" y="262"/>
                  </a:lnTo>
                  <a:lnTo>
                    <a:pt x="31" y="281"/>
                  </a:lnTo>
                  <a:lnTo>
                    <a:pt x="31" y="287"/>
                  </a:lnTo>
                  <a:lnTo>
                    <a:pt x="49" y="287"/>
                  </a:lnTo>
                  <a:lnTo>
                    <a:pt x="49" y="281"/>
                  </a:lnTo>
                  <a:lnTo>
                    <a:pt x="68" y="226"/>
                  </a:lnTo>
                  <a:lnTo>
                    <a:pt x="111" y="213"/>
                  </a:lnTo>
                  <a:lnTo>
                    <a:pt x="117" y="220"/>
                  </a:lnTo>
                  <a:lnTo>
                    <a:pt x="123" y="220"/>
                  </a:lnTo>
                  <a:lnTo>
                    <a:pt x="123" y="201"/>
                  </a:lnTo>
                  <a:lnTo>
                    <a:pt x="123" y="232"/>
                  </a:lnTo>
                  <a:lnTo>
                    <a:pt x="129" y="232"/>
                  </a:lnTo>
                  <a:lnTo>
                    <a:pt x="129" y="220"/>
                  </a:lnTo>
                  <a:lnTo>
                    <a:pt x="123" y="213"/>
                  </a:lnTo>
                  <a:lnTo>
                    <a:pt x="123" y="207"/>
                  </a:lnTo>
                  <a:lnTo>
                    <a:pt x="123" y="195"/>
                  </a:lnTo>
                  <a:lnTo>
                    <a:pt x="117" y="195"/>
                  </a:lnTo>
                  <a:lnTo>
                    <a:pt x="117" y="213"/>
                  </a:lnTo>
                  <a:lnTo>
                    <a:pt x="111" y="213"/>
                  </a:lnTo>
                  <a:lnTo>
                    <a:pt x="68" y="226"/>
                  </a:lnTo>
                  <a:lnTo>
                    <a:pt x="92" y="177"/>
                  </a:lnTo>
                  <a:lnTo>
                    <a:pt x="148" y="128"/>
                  </a:lnTo>
                  <a:lnTo>
                    <a:pt x="148" y="140"/>
                  </a:lnTo>
                  <a:lnTo>
                    <a:pt x="191" y="171"/>
                  </a:lnTo>
                  <a:lnTo>
                    <a:pt x="197" y="171"/>
                  </a:lnTo>
                  <a:lnTo>
                    <a:pt x="215" y="189"/>
                  </a:lnTo>
                  <a:lnTo>
                    <a:pt x="221" y="305"/>
                  </a:lnTo>
                  <a:lnTo>
                    <a:pt x="215" y="323"/>
                  </a:lnTo>
                  <a:lnTo>
                    <a:pt x="221" y="336"/>
                  </a:lnTo>
                  <a:lnTo>
                    <a:pt x="221" y="372"/>
                  </a:lnTo>
                  <a:lnTo>
                    <a:pt x="221" y="403"/>
                  </a:lnTo>
                  <a:lnTo>
                    <a:pt x="215" y="409"/>
                  </a:lnTo>
                  <a:lnTo>
                    <a:pt x="215" y="427"/>
                  </a:lnTo>
                  <a:lnTo>
                    <a:pt x="215" y="452"/>
                  </a:lnTo>
                  <a:lnTo>
                    <a:pt x="209" y="482"/>
                  </a:lnTo>
                  <a:lnTo>
                    <a:pt x="209" y="501"/>
                  </a:lnTo>
                  <a:lnTo>
                    <a:pt x="203" y="501"/>
                  </a:lnTo>
                  <a:lnTo>
                    <a:pt x="154" y="488"/>
                  </a:lnTo>
                  <a:lnTo>
                    <a:pt x="148" y="488"/>
                  </a:lnTo>
                  <a:lnTo>
                    <a:pt x="148" y="409"/>
                  </a:lnTo>
                  <a:lnTo>
                    <a:pt x="74" y="409"/>
                  </a:lnTo>
                  <a:lnTo>
                    <a:pt x="74" y="458"/>
                  </a:lnTo>
                  <a:lnTo>
                    <a:pt x="92" y="458"/>
                  </a:lnTo>
                  <a:lnTo>
                    <a:pt x="86" y="458"/>
                  </a:lnTo>
                  <a:lnTo>
                    <a:pt x="80" y="458"/>
                  </a:lnTo>
                  <a:lnTo>
                    <a:pt x="74" y="464"/>
                  </a:lnTo>
                  <a:lnTo>
                    <a:pt x="74" y="470"/>
                  </a:lnTo>
                  <a:lnTo>
                    <a:pt x="74" y="476"/>
                  </a:lnTo>
                  <a:lnTo>
                    <a:pt x="74" y="482"/>
                  </a:lnTo>
                  <a:lnTo>
                    <a:pt x="74" y="476"/>
                  </a:lnTo>
                  <a:lnTo>
                    <a:pt x="74" y="470"/>
                  </a:lnTo>
                  <a:lnTo>
                    <a:pt x="80" y="476"/>
                  </a:lnTo>
                  <a:lnTo>
                    <a:pt x="86" y="476"/>
                  </a:lnTo>
                  <a:lnTo>
                    <a:pt x="92" y="476"/>
                  </a:lnTo>
                  <a:lnTo>
                    <a:pt x="92" y="488"/>
                  </a:lnTo>
                  <a:lnTo>
                    <a:pt x="80" y="501"/>
                  </a:lnTo>
                  <a:lnTo>
                    <a:pt x="80" y="531"/>
                  </a:lnTo>
                  <a:lnTo>
                    <a:pt x="148" y="531"/>
                  </a:lnTo>
                  <a:lnTo>
                    <a:pt x="141" y="537"/>
                  </a:lnTo>
                  <a:lnTo>
                    <a:pt x="135" y="549"/>
                  </a:lnTo>
                  <a:lnTo>
                    <a:pt x="141" y="556"/>
                  </a:lnTo>
                  <a:lnTo>
                    <a:pt x="129" y="568"/>
                  </a:lnTo>
                  <a:lnTo>
                    <a:pt x="123" y="580"/>
                  </a:lnTo>
                  <a:lnTo>
                    <a:pt x="129" y="574"/>
                  </a:lnTo>
                  <a:lnTo>
                    <a:pt x="141" y="556"/>
                  </a:lnTo>
                  <a:lnTo>
                    <a:pt x="148" y="556"/>
                  </a:lnTo>
                  <a:lnTo>
                    <a:pt x="148" y="549"/>
                  </a:lnTo>
                  <a:lnTo>
                    <a:pt x="154" y="549"/>
                  </a:lnTo>
                  <a:lnTo>
                    <a:pt x="160" y="543"/>
                  </a:lnTo>
                  <a:lnTo>
                    <a:pt x="166" y="549"/>
                  </a:lnTo>
                  <a:lnTo>
                    <a:pt x="172" y="549"/>
                  </a:lnTo>
                  <a:lnTo>
                    <a:pt x="178" y="549"/>
                  </a:lnTo>
                  <a:lnTo>
                    <a:pt x="185" y="543"/>
                  </a:lnTo>
                  <a:lnTo>
                    <a:pt x="191" y="543"/>
                  </a:lnTo>
                  <a:lnTo>
                    <a:pt x="191" y="537"/>
                  </a:lnTo>
                  <a:lnTo>
                    <a:pt x="191" y="531"/>
                  </a:lnTo>
                  <a:lnTo>
                    <a:pt x="197" y="531"/>
                  </a:lnTo>
                  <a:lnTo>
                    <a:pt x="197" y="580"/>
                  </a:lnTo>
                  <a:lnTo>
                    <a:pt x="197" y="629"/>
                  </a:lnTo>
                  <a:lnTo>
                    <a:pt x="197" y="684"/>
                  </a:lnTo>
                  <a:lnTo>
                    <a:pt x="203" y="745"/>
                  </a:lnTo>
                  <a:lnTo>
                    <a:pt x="172" y="745"/>
                  </a:lnTo>
                  <a:lnTo>
                    <a:pt x="148" y="745"/>
                  </a:lnTo>
                  <a:lnTo>
                    <a:pt x="148" y="739"/>
                  </a:lnTo>
                  <a:lnTo>
                    <a:pt x="135" y="739"/>
                  </a:lnTo>
                  <a:lnTo>
                    <a:pt x="117" y="739"/>
                  </a:lnTo>
                  <a:lnTo>
                    <a:pt x="111" y="733"/>
                  </a:lnTo>
                  <a:lnTo>
                    <a:pt x="80" y="733"/>
                  </a:lnTo>
                  <a:lnTo>
                    <a:pt x="55" y="733"/>
                  </a:lnTo>
                  <a:lnTo>
                    <a:pt x="31" y="733"/>
                  </a:lnTo>
                  <a:lnTo>
                    <a:pt x="31" y="531"/>
                  </a:lnTo>
                  <a:lnTo>
                    <a:pt x="31" y="494"/>
                  </a:lnTo>
                  <a:lnTo>
                    <a:pt x="25" y="482"/>
                  </a:lnTo>
                  <a:lnTo>
                    <a:pt x="25" y="470"/>
                  </a:lnTo>
                  <a:lnTo>
                    <a:pt x="18" y="470"/>
                  </a:lnTo>
                  <a:lnTo>
                    <a:pt x="6" y="464"/>
                  </a:lnTo>
                  <a:lnTo>
                    <a:pt x="0" y="458"/>
                  </a:lnTo>
                  <a:lnTo>
                    <a:pt x="25" y="31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39" name="Freeform 93"/>
            <p:cNvSpPr>
              <a:spLocks/>
            </p:cNvSpPr>
            <p:nvPr/>
          </p:nvSpPr>
          <p:spPr bwMode="auto">
            <a:xfrm>
              <a:off x="4029" y="3337"/>
              <a:ext cx="81" cy="32"/>
            </a:xfrm>
            <a:custGeom>
              <a:avLst/>
              <a:gdLst>
                <a:gd name="T0" fmla="*/ 80 w 81"/>
                <a:gd name="T1" fmla="*/ 6 h 32"/>
                <a:gd name="T2" fmla="*/ 80 w 81"/>
                <a:gd name="T3" fmla="*/ 6 h 32"/>
                <a:gd name="T4" fmla="*/ 74 w 81"/>
                <a:gd name="T5" fmla="*/ 6 h 32"/>
                <a:gd name="T6" fmla="*/ 68 w 81"/>
                <a:gd name="T7" fmla="*/ 6 h 32"/>
                <a:gd name="T8" fmla="*/ 49 w 81"/>
                <a:gd name="T9" fmla="*/ 6 h 32"/>
                <a:gd name="T10" fmla="*/ 31 w 81"/>
                <a:gd name="T11" fmla="*/ 6 h 32"/>
                <a:gd name="T12" fmla="*/ 31 w 81"/>
                <a:gd name="T13" fmla="*/ 0 h 32"/>
                <a:gd name="T14" fmla="*/ 19 w 81"/>
                <a:gd name="T15" fmla="*/ 6 h 32"/>
                <a:gd name="T16" fmla="*/ 6 w 81"/>
                <a:gd name="T17" fmla="*/ 12 h 32"/>
                <a:gd name="T18" fmla="*/ 0 w 81"/>
                <a:gd name="T19" fmla="*/ 18 h 32"/>
                <a:gd name="T20" fmla="*/ 6 w 81"/>
                <a:gd name="T21" fmla="*/ 24 h 32"/>
                <a:gd name="T22" fmla="*/ 43 w 81"/>
                <a:gd name="T23" fmla="*/ 31 h 32"/>
                <a:gd name="T24" fmla="*/ 55 w 81"/>
                <a:gd name="T25" fmla="*/ 18 h 32"/>
                <a:gd name="T26" fmla="*/ 80 w 81"/>
                <a:gd name="T27" fmla="*/ 6 h 32"/>
                <a:gd name="T28" fmla="*/ 80 w 81"/>
                <a:gd name="T29" fmla="*/ 6 h 3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81"/>
                <a:gd name="T46" fmla="*/ 0 h 32"/>
                <a:gd name="T47" fmla="*/ 81 w 81"/>
                <a:gd name="T48" fmla="*/ 32 h 32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81" h="32">
                  <a:moveTo>
                    <a:pt x="80" y="6"/>
                  </a:moveTo>
                  <a:lnTo>
                    <a:pt x="80" y="6"/>
                  </a:lnTo>
                  <a:lnTo>
                    <a:pt x="74" y="6"/>
                  </a:lnTo>
                  <a:lnTo>
                    <a:pt x="68" y="6"/>
                  </a:lnTo>
                  <a:lnTo>
                    <a:pt x="49" y="6"/>
                  </a:lnTo>
                  <a:lnTo>
                    <a:pt x="31" y="6"/>
                  </a:lnTo>
                  <a:lnTo>
                    <a:pt x="31" y="0"/>
                  </a:lnTo>
                  <a:lnTo>
                    <a:pt x="19" y="6"/>
                  </a:lnTo>
                  <a:lnTo>
                    <a:pt x="6" y="12"/>
                  </a:lnTo>
                  <a:lnTo>
                    <a:pt x="0" y="18"/>
                  </a:lnTo>
                  <a:lnTo>
                    <a:pt x="6" y="24"/>
                  </a:lnTo>
                  <a:lnTo>
                    <a:pt x="43" y="31"/>
                  </a:lnTo>
                  <a:lnTo>
                    <a:pt x="55" y="18"/>
                  </a:lnTo>
                  <a:lnTo>
                    <a:pt x="80" y="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40" name="Freeform 94"/>
            <p:cNvSpPr>
              <a:spLocks/>
            </p:cNvSpPr>
            <p:nvPr/>
          </p:nvSpPr>
          <p:spPr bwMode="auto">
            <a:xfrm>
              <a:off x="4060" y="3319"/>
              <a:ext cx="124" cy="62"/>
            </a:xfrm>
            <a:custGeom>
              <a:avLst/>
              <a:gdLst>
                <a:gd name="T0" fmla="*/ 111 w 124"/>
                <a:gd name="T1" fmla="*/ 61 h 62"/>
                <a:gd name="T2" fmla="*/ 117 w 124"/>
                <a:gd name="T3" fmla="*/ 36 h 62"/>
                <a:gd name="T4" fmla="*/ 123 w 124"/>
                <a:gd name="T5" fmla="*/ 30 h 62"/>
                <a:gd name="T6" fmla="*/ 123 w 124"/>
                <a:gd name="T7" fmla="*/ 24 h 62"/>
                <a:gd name="T8" fmla="*/ 123 w 124"/>
                <a:gd name="T9" fmla="*/ 6 h 62"/>
                <a:gd name="T10" fmla="*/ 117 w 124"/>
                <a:gd name="T11" fmla="*/ 0 h 62"/>
                <a:gd name="T12" fmla="*/ 117 w 124"/>
                <a:gd name="T13" fmla="*/ 0 h 62"/>
                <a:gd name="T14" fmla="*/ 111 w 124"/>
                <a:gd name="T15" fmla="*/ 0 h 62"/>
                <a:gd name="T16" fmla="*/ 74 w 124"/>
                <a:gd name="T17" fmla="*/ 24 h 62"/>
                <a:gd name="T18" fmla="*/ 37 w 124"/>
                <a:gd name="T19" fmla="*/ 36 h 62"/>
                <a:gd name="T20" fmla="*/ 37 w 124"/>
                <a:gd name="T21" fmla="*/ 30 h 62"/>
                <a:gd name="T22" fmla="*/ 0 w 124"/>
                <a:gd name="T23" fmla="*/ 49 h 62"/>
                <a:gd name="T24" fmla="*/ 0 w 124"/>
                <a:gd name="T25" fmla="*/ 55 h 62"/>
                <a:gd name="T26" fmla="*/ 0 w 124"/>
                <a:gd name="T27" fmla="*/ 61 h 62"/>
                <a:gd name="T28" fmla="*/ 0 w 124"/>
                <a:gd name="T29" fmla="*/ 61 h 62"/>
                <a:gd name="T30" fmla="*/ 0 w 124"/>
                <a:gd name="T31" fmla="*/ 61 h 62"/>
                <a:gd name="T32" fmla="*/ 55 w 124"/>
                <a:gd name="T33" fmla="*/ 61 h 62"/>
                <a:gd name="T34" fmla="*/ 98 w 124"/>
                <a:gd name="T35" fmla="*/ 42 h 62"/>
                <a:gd name="T36" fmla="*/ 98 w 124"/>
                <a:gd name="T37" fmla="*/ 61 h 62"/>
                <a:gd name="T38" fmla="*/ 111 w 124"/>
                <a:gd name="T39" fmla="*/ 61 h 62"/>
                <a:gd name="T40" fmla="*/ 111 w 124"/>
                <a:gd name="T41" fmla="*/ 61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24"/>
                <a:gd name="T64" fmla="*/ 0 h 62"/>
                <a:gd name="T65" fmla="*/ 124 w 124"/>
                <a:gd name="T66" fmla="*/ 62 h 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24" h="62">
                  <a:moveTo>
                    <a:pt x="111" y="61"/>
                  </a:moveTo>
                  <a:lnTo>
                    <a:pt x="117" y="36"/>
                  </a:lnTo>
                  <a:lnTo>
                    <a:pt x="123" y="30"/>
                  </a:lnTo>
                  <a:lnTo>
                    <a:pt x="123" y="24"/>
                  </a:lnTo>
                  <a:lnTo>
                    <a:pt x="123" y="6"/>
                  </a:lnTo>
                  <a:lnTo>
                    <a:pt x="117" y="0"/>
                  </a:lnTo>
                  <a:lnTo>
                    <a:pt x="111" y="0"/>
                  </a:lnTo>
                  <a:lnTo>
                    <a:pt x="74" y="24"/>
                  </a:lnTo>
                  <a:lnTo>
                    <a:pt x="37" y="36"/>
                  </a:lnTo>
                  <a:lnTo>
                    <a:pt x="37" y="30"/>
                  </a:lnTo>
                  <a:lnTo>
                    <a:pt x="0" y="49"/>
                  </a:lnTo>
                  <a:lnTo>
                    <a:pt x="0" y="55"/>
                  </a:lnTo>
                  <a:lnTo>
                    <a:pt x="0" y="61"/>
                  </a:lnTo>
                  <a:lnTo>
                    <a:pt x="55" y="61"/>
                  </a:lnTo>
                  <a:lnTo>
                    <a:pt x="98" y="42"/>
                  </a:lnTo>
                  <a:lnTo>
                    <a:pt x="98" y="61"/>
                  </a:lnTo>
                  <a:lnTo>
                    <a:pt x="111" y="6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21507" name="Group 54"/>
          <p:cNvGrpSpPr>
            <a:grpSpLocks/>
          </p:cNvGrpSpPr>
          <p:nvPr/>
        </p:nvGrpSpPr>
        <p:grpSpPr bwMode="auto">
          <a:xfrm>
            <a:off x="6626225" y="333375"/>
            <a:ext cx="2266950" cy="6243638"/>
            <a:chOff x="3290" y="2433"/>
            <a:chExt cx="303" cy="946"/>
          </a:xfrm>
        </p:grpSpPr>
        <p:sp>
          <p:nvSpPr>
            <p:cNvPr id="21509" name="Freeform 55"/>
            <p:cNvSpPr>
              <a:spLocks/>
            </p:cNvSpPr>
            <p:nvPr/>
          </p:nvSpPr>
          <p:spPr bwMode="auto">
            <a:xfrm>
              <a:off x="3408" y="2598"/>
              <a:ext cx="38" cy="117"/>
            </a:xfrm>
            <a:custGeom>
              <a:avLst/>
              <a:gdLst>
                <a:gd name="T0" fmla="*/ 37 w 38"/>
                <a:gd name="T1" fmla="*/ 36 h 117"/>
                <a:gd name="T2" fmla="*/ 37 w 38"/>
                <a:gd name="T3" fmla="*/ 30 h 117"/>
                <a:gd name="T4" fmla="*/ 37 w 38"/>
                <a:gd name="T5" fmla="*/ 24 h 117"/>
                <a:gd name="T6" fmla="*/ 37 w 38"/>
                <a:gd name="T7" fmla="*/ 18 h 117"/>
                <a:gd name="T8" fmla="*/ 37 w 38"/>
                <a:gd name="T9" fmla="*/ 12 h 117"/>
                <a:gd name="T10" fmla="*/ 37 w 38"/>
                <a:gd name="T11" fmla="*/ 6 h 117"/>
                <a:gd name="T12" fmla="*/ 37 w 38"/>
                <a:gd name="T13" fmla="*/ 0 h 117"/>
                <a:gd name="T14" fmla="*/ 31 w 38"/>
                <a:gd name="T15" fmla="*/ 0 h 117"/>
                <a:gd name="T16" fmla="*/ 18 w 38"/>
                <a:gd name="T17" fmla="*/ 12 h 117"/>
                <a:gd name="T18" fmla="*/ 12 w 38"/>
                <a:gd name="T19" fmla="*/ 24 h 117"/>
                <a:gd name="T20" fmla="*/ 6 w 38"/>
                <a:gd name="T21" fmla="*/ 36 h 117"/>
                <a:gd name="T22" fmla="*/ 6 w 38"/>
                <a:gd name="T23" fmla="*/ 49 h 117"/>
                <a:gd name="T24" fmla="*/ 0 w 38"/>
                <a:gd name="T25" fmla="*/ 49 h 117"/>
                <a:gd name="T26" fmla="*/ 0 w 38"/>
                <a:gd name="T27" fmla="*/ 49 h 117"/>
                <a:gd name="T28" fmla="*/ 0 w 38"/>
                <a:gd name="T29" fmla="*/ 49 h 117"/>
                <a:gd name="T30" fmla="*/ 6 w 38"/>
                <a:gd name="T31" fmla="*/ 116 h 117"/>
                <a:gd name="T32" fmla="*/ 37 w 38"/>
                <a:gd name="T33" fmla="*/ 49 h 117"/>
                <a:gd name="T34" fmla="*/ 37 w 38"/>
                <a:gd name="T35" fmla="*/ 36 h 117"/>
                <a:gd name="T36" fmla="*/ 37 w 38"/>
                <a:gd name="T37" fmla="*/ 36 h 117"/>
                <a:gd name="T38" fmla="*/ 37 w 38"/>
                <a:gd name="T39" fmla="*/ 36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38"/>
                <a:gd name="T61" fmla="*/ 0 h 117"/>
                <a:gd name="T62" fmla="*/ 38 w 38"/>
                <a:gd name="T63" fmla="*/ 117 h 117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38" h="117">
                  <a:moveTo>
                    <a:pt x="37" y="36"/>
                  </a:moveTo>
                  <a:lnTo>
                    <a:pt x="37" y="30"/>
                  </a:lnTo>
                  <a:lnTo>
                    <a:pt x="37" y="24"/>
                  </a:lnTo>
                  <a:lnTo>
                    <a:pt x="37" y="18"/>
                  </a:lnTo>
                  <a:lnTo>
                    <a:pt x="37" y="12"/>
                  </a:lnTo>
                  <a:lnTo>
                    <a:pt x="37" y="6"/>
                  </a:lnTo>
                  <a:lnTo>
                    <a:pt x="37" y="0"/>
                  </a:lnTo>
                  <a:lnTo>
                    <a:pt x="31" y="0"/>
                  </a:lnTo>
                  <a:lnTo>
                    <a:pt x="18" y="12"/>
                  </a:lnTo>
                  <a:lnTo>
                    <a:pt x="12" y="24"/>
                  </a:lnTo>
                  <a:lnTo>
                    <a:pt x="6" y="36"/>
                  </a:lnTo>
                  <a:lnTo>
                    <a:pt x="6" y="49"/>
                  </a:lnTo>
                  <a:lnTo>
                    <a:pt x="0" y="49"/>
                  </a:lnTo>
                  <a:lnTo>
                    <a:pt x="6" y="116"/>
                  </a:lnTo>
                  <a:lnTo>
                    <a:pt x="37" y="49"/>
                  </a:lnTo>
                  <a:lnTo>
                    <a:pt x="37" y="3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0" name="Freeform 56"/>
            <p:cNvSpPr>
              <a:spLocks/>
            </p:cNvSpPr>
            <p:nvPr/>
          </p:nvSpPr>
          <p:spPr bwMode="auto">
            <a:xfrm>
              <a:off x="3390" y="2579"/>
              <a:ext cx="87" cy="75"/>
            </a:xfrm>
            <a:custGeom>
              <a:avLst/>
              <a:gdLst>
                <a:gd name="T0" fmla="*/ 18 w 87"/>
                <a:gd name="T1" fmla="*/ 19 h 75"/>
                <a:gd name="T2" fmla="*/ 6 w 87"/>
                <a:gd name="T3" fmla="*/ 37 h 75"/>
                <a:gd name="T4" fmla="*/ 0 w 87"/>
                <a:gd name="T5" fmla="*/ 55 h 75"/>
                <a:gd name="T6" fmla="*/ 6 w 87"/>
                <a:gd name="T7" fmla="*/ 62 h 75"/>
                <a:gd name="T8" fmla="*/ 12 w 87"/>
                <a:gd name="T9" fmla="*/ 62 h 75"/>
                <a:gd name="T10" fmla="*/ 12 w 87"/>
                <a:gd name="T11" fmla="*/ 68 h 75"/>
                <a:gd name="T12" fmla="*/ 18 w 87"/>
                <a:gd name="T13" fmla="*/ 68 h 75"/>
                <a:gd name="T14" fmla="*/ 18 w 87"/>
                <a:gd name="T15" fmla="*/ 68 h 75"/>
                <a:gd name="T16" fmla="*/ 18 w 87"/>
                <a:gd name="T17" fmla="*/ 68 h 75"/>
                <a:gd name="T18" fmla="*/ 24 w 87"/>
                <a:gd name="T19" fmla="*/ 68 h 75"/>
                <a:gd name="T20" fmla="*/ 24 w 87"/>
                <a:gd name="T21" fmla="*/ 55 h 75"/>
                <a:gd name="T22" fmla="*/ 30 w 87"/>
                <a:gd name="T23" fmla="*/ 43 h 75"/>
                <a:gd name="T24" fmla="*/ 36 w 87"/>
                <a:gd name="T25" fmla="*/ 31 h 75"/>
                <a:gd name="T26" fmla="*/ 49 w 87"/>
                <a:gd name="T27" fmla="*/ 19 h 75"/>
                <a:gd name="T28" fmla="*/ 55 w 87"/>
                <a:gd name="T29" fmla="*/ 19 h 75"/>
                <a:gd name="T30" fmla="*/ 55 w 87"/>
                <a:gd name="T31" fmla="*/ 31 h 75"/>
                <a:gd name="T32" fmla="*/ 55 w 87"/>
                <a:gd name="T33" fmla="*/ 37 h 75"/>
                <a:gd name="T34" fmla="*/ 55 w 87"/>
                <a:gd name="T35" fmla="*/ 43 h 75"/>
                <a:gd name="T36" fmla="*/ 55 w 87"/>
                <a:gd name="T37" fmla="*/ 49 h 75"/>
                <a:gd name="T38" fmla="*/ 55 w 87"/>
                <a:gd name="T39" fmla="*/ 55 h 75"/>
                <a:gd name="T40" fmla="*/ 55 w 87"/>
                <a:gd name="T41" fmla="*/ 68 h 75"/>
                <a:gd name="T42" fmla="*/ 61 w 87"/>
                <a:gd name="T43" fmla="*/ 74 h 75"/>
                <a:gd name="T44" fmla="*/ 61 w 87"/>
                <a:gd name="T45" fmla="*/ 74 h 75"/>
                <a:gd name="T46" fmla="*/ 67 w 87"/>
                <a:gd name="T47" fmla="*/ 68 h 75"/>
                <a:gd name="T48" fmla="*/ 67 w 87"/>
                <a:gd name="T49" fmla="*/ 68 h 75"/>
                <a:gd name="T50" fmla="*/ 67 w 87"/>
                <a:gd name="T51" fmla="*/ 68 h 75"/>
                <a:gd name="T52" fmla="*/ 61 w 87"/>
                <a:gd name="T53" fmla="*/ 68 h 75"/>
                <a:gd name="T54" fmla="*/ 61 w 87"/>
                <a:gd name="T55" fmla="*/ 55 h 75"/>
                <a:gd name="T56" fmla="*/ 67 w 87"/>
                <a:gd name="T57" fmla="*/ 55 h 75"/>
                <a:gd name="T58" fmla="*/ 67 w 87"/>
                <a:gd name="T59" fmla="*/ 37 h 75"/>
                <a:gd name="T60" fmla="*/ 67 w 87"/>
                <a:gd name="T61" fmla="*/ 31 h 75"/>
                <a:gd name="T62" fmla="*/ 67 w 87"/>
                <a:gd name="T63" fmla="*/ 31 h 75"/>
                <a:gd name="T64" fmla="*/ 61 w 87"/>
                <a:gd name="T65" fmla="*/ 25 h 75"/>
                <a:gd name="T66" fmla="*/ 61 w 87"/>
                <a:gd name="T67" fmla="*/ 19 h 75"/>
                <a:gd name="T68" fmla="*/ 55 w 87"/>
                <a:gd name="T69" fmla="*/ 19 h 75"/>
                <a:gd name="T70" fmla="*/ 86 w 87"/>
                <a:gd name="T71" fmla="*/ 7 h 75"/>
                <a:gd name="T72" fmla="*/ 79 w 87"/>
                <a:gd name="T73" fmla="*/ 0 h 75"/>
                <a:gd name="T74" fmla="*/ 49 w 87"/>
                <a:gd name="T75" fmla="*/ 13 h 75"/>
                <a:gd name="T76" fmla="*/ 24 w 87"/>
                <a:gd name="T77" fmla="*/ 0 h 75"/>
                <a:gd name="T78" fmla="*/ 24 w 87"/>
                <a:gd name="T79" fmla="*/ 13 h 75"/>
                <a:gd name="T80" fmla="*/ 18 w 87"/>
                <a:gd name="T81" fmla="*/ 19 h 75"/>
                <a:gd name="T82" fmla="*/ 18 w 87"/>
                <a:gd name="T83" fmla="*/ 19 h 75"/>
                <a:gd name="T84" fmla="*/ 18 w 87"/>
                <a:gd name="T85" fmla="*/ 19 h 75"/>
                <a:gd name="T86" fmla="*/ 18 w 87"/>
                <a:gd name="T87" fmla="*/ 19 h 7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87"/>
                <a:gd name="T133" fmla="*/ 0 h 75"/>
                <a:gd name="T134" fmla="*/ 87 w 87"/>
                <a:gd name="T135" fmla="*/ 75 h 7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87" h="75">
                  <a:moveTo>
                    <a:pt x="18" y="19"/>
                  </a:moveTo>
                  <a:lnTo>
                    <a:pt x="6" y="37"/>
                  </a:lnTo>
                  <a:lnTo>
                    <a:pt x="0" y="55"/>
                  </a:lnTo>
                  <a:lnTo>
                    <a:pt x="6" y="62"/>
                  </a:lnTo>
                  <a:lnTo>
                    <a:pt x="12" y="62"/>
                  </a:lnTo>
                  <a:lnTo>
                    <a:pt x="12" y="68"/>
                  </a:lnTo>
                  <a:lnTo>
                    <a:pt x="18" y="68"/>
                  </a:lnTo>
                  <a:lnTo>
                    <a:pt x="24" y="68"/>
                  </a:lnTo>
                  <a:lnTo>
                    <a:pt x="24" y="55"/>
                  </a:lnTo>
                  <a:lnTo>
                    <a:pt x="30" y="43"/>
                  </a:lnTo>
                  <a:lnTo>
                    <a:pt x="36" y="31"/>
                  </a:lnTo>
                  <a:lnTo>
                    <a:pt x="49" y="19"/>
                  </a:lnTo>
                  <a:lnTo>
                    <a:pt x="55" y="19"/>
                  </a:lnTo>
                  <a:lnTo>
                    <a:pt x="55" y="31"/>
                  </a:lnTo>
                  <a:lnTo>
                    <a:pt x="55" y="37"/>
                  </a:lnTo>
                  <a:lnTo>
                    <a:pt x="55" y="43"/>
                  </a:lnTo>
                  <a:lnTo>
                    <a:pt x="55" y="49"/>
                  </a:lnTo>
                  <a:lnTo>
                    <a:pt x="55" y="55"/>
                  </a:lnTo>
                  <a:lnTo>
                    <a:pt x="55" y="68"/>
                  </a:lnTo>
                  <a:lnTo>
                    <a:pt x="61" y="74"/>
                  </a:lnTo>
                  <a:lnTo>
                    <a:pt x="67" y="68"/>
                  </a:lnTo>
                  <a:lnTo>
                    <a:pt x="61" y="68"/>
                  </a:lnTo>
                  <a:lnTo>
                    <a:pt x="61" y="55"/>
                  </a:lnTo>
                  <a:lnTo>
                    <a:pt x="67" y="55"/>
                  </a:lnTo>
                  <a:lnTo>
                    <a:pt x="67" y="37"/>
                  </a:lnTo>
                  <a:lnTo>
                    <a:pt x="67" y="31"/>
                  </a:lnTo>
                  <a:lnTo>
                    <a:pt x="61" y="25"/>
                  </a:lnTo>
                  <a:lnTo>
                    <a:pt x="61" y="19"/>
                  </a:lnTo>
                  <a:lnTo>
                    <a:pt x="55" y="19"/>
                  </a:lnTo>
                  <a:lnTo>
                    <a:pt x="86" y="7"/>
                  </a:lnTo>
                  <a:lnTo>
                    <a:pt x="79" y="0"/>
                  </a:lnTo>
                  <a:lnTo>
                    <a:pt x="49" y="13"/>
                  </a:lnTo>
                  <a:lnTo>
                    <a:pt x="24" y="0"/>
                  </a:lnTo>
                  <a:lnTo>
                    <a:pt x="24" y="13"/>
                  </a:lnTo>
                  <a:lnTo>
                    <a:pt x="18" y="19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1" name="Freeform 57"/>
            <p:cNvSpPr>
              <a:spLocks/>
            </p:cNvSpPr>
            <p:nvPr/>
          </p:nvSpPr>
          <p:spPr bwMode="auto">
            <a:xfrm>
              <a:off x="3445" y="2586"/>
              <a:ext cx="32" cy="49"/>
            </a:xfrm>
            <a:custGeom>
              <a:avLst/>
              <a:gdLst>
                <a:gd name="T0" fmla="*/ 31 w 32"/>
                <a:gd name="T1" fmla="*/ 0 h 49"/>
                <a:gd name="T2" fmla="*/ 0 w 32"/>
                <a:gd name="T3" fmla="*/ 12 h 49"/>
                <a:gd name="T4" fmla="*/ 6 w 32"/>
                <a:gd name="T5" fmla="*/ 12 h 49"/>
                <a:gd name="T6" fmla="*/ 6 w 32"/>
                <a:gd name="T7" fmla="*/ 18 h 49"/>
                <a:gd name="T8" fmla="*/ 12 w 32"/>
                <a:gd name="T9" fmla="*/ 24 h 49"/>
                <a:gd name="T10" fmla="*/ 12 w 32"/>
                <a:gd name="T11" fmla="*/ 24 h 49"/>
                <a:gd name="T12" fmla="*/ 12 w 32"/>
                <a:gd name="T13" fmla="*/ 30 h 49"/>
                <a:gd name="T14" fmla="*/ 12 w 32"/>
                <a:gd name="T15" fmla="*/ 48 h 49"/>
                <a:gd name="T16" fmla="*/ 6 w 32"/>
                <a:gd name="T17" fmla="*/ 48 h 49"/>
                <a:gd name="T18" fmla="*/ 6 w 32"/>
                <a:gd name="T19" fmla="*/ 48 h 49"/>
                <a:gd name="T20" fmla="*/ 31 w 32"/>
                <a:gd name="T21" fmla="*/ 0 h 49"/>
                <a:gd name="T22" fmla="*/ 31 w 32"/>
                <a:gd name="T23" fmla="*/ 0 h 49"/>
                <a:gd name="T24" fmla="*/ 31 w 32"/>
                <a:gd name="T25" fmla="*/ 0 h 4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2"/>
                <a:gd name="T40" fmla="*/ 0 h 49"/>
                <a:gd name="T41" fmla="*/ 32 w 32"/>
                <a:gd name="T42" fmla="*/ 49 h 4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2" h="49">
                  <a:moveTo>
                    <a:pt x="31" y="0"/>
                  </a:moveTo>
                  <a:lnTo>
                    <a:pt x="0" y="12"/>
                  </a:lnTo>
                  <a:lnTo>
                    <a:pt x="6" y="12"/>
                  </a:lnTo>
                  <a:lnTo>
                    <a:pt x="6" y="18"/>
                  </a:lnTo>
                  <a:lnTo>
                    <a:pt x="12" y="24"/>
                  </a:lnTo>
                  <a:lnTo>
                    <a:pt x="12" y="30"/>
                  </a:lnTo>
                  <a:lnTo>
                    <a:pt x="12" y="48"/>
                  </a:lnTo>
                  <a:lnTo>
                    <a:pt x="6" y="48"/>
                  </a:lnTo>
                  <a:lnTo>
                    <a:pt x="31" y="0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2" name="Freeform 58"/>
            <p:cNvSpPr>
              <a:spLocks/>
            </p:cNvSpPr>
            <p:nvPr/>
          </p:nvSpPr>
          <p:spPr bwMode="auto">
            <a:xfrm>
              <a:off x="3433" y="2763"/>
              <a:ext cx="13" cy="19"/>
            </a:xfrm>
            <a:custGeom>
              <a:avLst/>
              <a:gdLst>
                <a:gd name="T0" fmla="*/ 12 w 13"/>
                <a:gd name="T1" fmla="*/ 0 h 19"/>
                <a:gd name="T2" fmla="*/ 12 w 13"/>
                <a:gd name="T3" fmla="*/ 6 h 19"/>
                <a:gd name="T4" fmla="*/ 12 w 13"/>
                <a:gd name="T5" fmla="*/ 12 h 19"/>
                <a:gd name="T6" fmla="*/ 12 w 13"/>
                <a:gd name="T7" fmla="*/ 12 h 19"/>
                <a:gd name="T8" fmla="*/ 12 w 13"/>
                <a:gd name="T9" fmla="*/ 18 h 19"/>
                <a:gd name="T10" fmla="*/ 12 w 13"/>
                <a:gd name="T11" fmla="*/ 18 h 19"/>
                <a:gd name="T12" fmla="*/ 12 w 13"/>
                <a:gd name="T13" fmla="*/ 18 h 19"/>
                <a:gd name="T14" fmla="*/ 12 w 13"/>
                <a:gd name="T15" fmla="*/ 18 h 19"/>
                <a:gd name="T16" fmla="*/ 6 w 13"/>
                <a:gd name="T17" fmla="*/ 18 h 19"/>
                <a:gd name="T18" fmla="*/ 6 w 13"/>
                <a:gd name="T19" fmla="*/ 18 h 19"/>
                <a:gd name="T20" fmla="*/ 6 w 13"/>
                <a:gd name="T21" fmla="*/ 12 h 19"/>
                <a:gd name="T22" fmla="*/ 6 w 13"/>
                <a:gd name="T23" fmla="*/ 12 h 19"/>
                <a:gd name="T24" fmla="*/ 6 w 13"/>
                <a:gd name="T25" fmla="*/ 6 h 19"/>
                <a:gd name="T26" fmla="*/ 0 w 13"/>
                <a:gd name="T27" fmla="*/ 0 h 19"/>
                <a:gd name="T28" fmla="*/ 12 w 13"/>
                <a:gd name="T29" fmla="*/ 0 h 19"/>
                <a:gd name="T30" fmla="*/ 12 w 13"/>
                <a:gd name="T31" fmla="*/ 0 h 19"/>
                <a:gd name="T32" fmla="*/ 12 w 13"/>
                <a:gd name="T33" fmla="*/ 0 h 1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19"/>
                <a:gd name="T53" fmla="*/ 13 w 13"/>
                <a:gd name="T54" fmla="*/ 19 h 19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19">
                  <a:moveTo>
                    <a:pt x="12" y="0"/>
                  </a:moveTo>
                  <a:lnTo>
                    <a:pt x="12" y="6"/>
                  </a:lnTo>
                  <a:lnTo>
                    <a:pt x="12" y="12"/>
                  </a:lnTo>
                  <a:lnTo>
                    <a:pt x="12" y="18"/>
                  </a:lnTo>
                  <a:lnTo>
                    <a:pt x="6" y="18"/>
                  </a:lnTo>
                  <a:lnTo>
                    <a:pt x="6" y="12"/>
                  </a:lnTo>
                  <a:lnTo>
                    <a:pt x="6" y="6"/>
                  </a:lnTo>
                  <a:lnTo>
                    <a:pt x="0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3" name="Freeform 59"/>
            <p:cNvSpPr>
              <a:spLocks/>
            </p:cNvSpPr>
            <p:nvPr/>
          </p:nvSpPr>
          <p:spPr bwMode="auto">
            <a:xfrm>
              <a:off x="3396" y="2714"/>
              <a:ext cx="50" cy="50"/>
            </a:xfrm>
            <a:custGeom>
              <a:avLst/>
              <a:gdLst>
                <a:gd name="T0" fmla="*/ 49 w 50"/>
                <a:gd name="T1" fmla="*/ 18 h 50"/>
                <a:gd name="T2" fmla="*/ 49 w 50"/>
                <a:gd name="T3" fmla="*/ 37 h 50"/>
                <a:gd name="T4" fmla="*/ 49 w 50"/>
                <a:gd name="T5" fmla="*/ 49 h 50"/>
                <a:gd name="T6" fmla="*/ 37 w 50"/>
                <a:gd name="T7" fmla="*/ 49 h 50"/>
                <a:gd name="T8" fmla="*/ 37 w 50"/>
                <a:gd name="T9" fmla="*/ 49 h 50"/>
                <a:gd name="T10" fmla="*/ 30 w 50"/>
                <a:gd name="T11" fmla="*/ 43 h 50"/>
                <a:gd name="T12" fmla="*/ 24 w 50"/>
                <a:gd name="T13" fmla="*/ 43 h 50"/>
                <a:gd name="T14" fmla="*/ 24 w 50"/>
                <a:gd name="T15" fmla="*/ 43 h 50"/>
                <a:gd name="T16" fmla="*/ 12 w 50"/>
                <a:gd name="T17" fmla="*/ 43 h 50"/>
                <a:gd name="T18" fmla="*/ 6 w 50"/>
                <a:gd name="T19" fmla="*/ 37 h 50"/>
                <a:gd name="T20" fmla="*/ 0 w 50"/>
                <a:gd name="T21" fmla="*/ 30 h 50"/>
                <a:gd name="T22" fmla="*/ 0 w 50"/>
                <a:gd name="T23" fmla="*/ 30 h 50"/>
                <a:gd name="T24" fmla="*/ 0 w 50"/>
                <a:gd name="T25" fmla="*/ 24 h 50"/>
                <a:gd name="T26" fmla="*/ 0 w 50"/>
                <a:gd name="T27" fmla="*/ 24 h 50"/>
                <a:gd name="T28" fmla="*/ 0 w 50"/>
                <a:gd name="T29" fmla="*/ 18 h 50"/>
                <a:gd name="T30" fmla="*/ 0 w 50"/>
                <a:gd name="T31" fmla="*/ 18 h 50"/>
                <a:gd name="T32" fmla="*/ 0 w 50"/>
                <a:gd name="T33" fmla="*/ 18 h 50"/>
                <a:gd name="T34" fmla="*/ 0 w 50"/>
                <a:gd name="T35" fmla="*/ 12 h 50"/>
                <a:gd name="T36" fmla="*/ 0 w 50"/>
                <a:gd name="T37" fmla="*/ 6 h 50"/>
                <a:gd name="T38" fmla="*/ 0 w 50"/>
                <a:gd name="T39" fmla="*/ 6 h 50"/>
                <a:gd name="T40" fmla="*/ 0 w 50"/>
                <a:gd name="T41" fmla="*/ 0 h 50"/>
                <a:gd name="T42" fmla="*/ 12 w 50"/>
                <a:gd name="T43" fmla="*/ 0 h 50"/>
                <a:gd name="T44" fmla="*/ 18 w 50"/>
                <a:gd name="T45" fmla="*/ 0 h 50"/>
                <a:gd name="T46" fmla="*/ 18 w 50"/>
                <a:gd name="T47" fmla="*/ 0 h 50"/>
                <a:gd name="T48" fmla="*/ 24 w 50"/>
                <a:gd name="T49" fmla="*/ 0 h 50"/>
                <a:gd name="T50" fmla="*/ 37 w 50"/>
                <a:gd name="T51" fmla="*/ 12 h 50"/>
                <a:gd name="T52" fmla="*/ 49 w 50"/>
                <a:gd name="T53" fmla="*/ 18 h 50"/>
                <a:gd name="T54" fmla="*/ 49 w 50"/>
                <a:gd name="T55" fmla="*/ 18 h 50"/>
                <a:gd name="T56" fmla="*/ 49 w 50"/>
                <a:gd name="T57" fmla="*/ 18 h 5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50"/>
                <a:gd name="T88" fmla="*/ 0 h 50"/>
                <a:gd name="T89" fmla="*/ 50 w 50"/>
                <a:gd name="T90" fmla="*/ 50 h 5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50" h="50">
                  <a:moveTo>
                    <a:pt x="49" y="18"/>
                  </a:moveTo>
                  <a:lnTo>
                    <a:pt x="49" y="37"/>
                  </a:lnTo>
                  <a:lnTo>
                    <a:pt x="49" y="49"/>
                  </a:lnTo>
                  <a:lnTo>
                    <a:pt x="37" y="49"/>
                  </a:lnTo>
                  <a:lnTo>
                    <a:pt x="30" y="43"/>
                  </a:lnTo>
                  <a:lnTo>
                    <a:pt x="24" y="43"/>
                  </a:lnTo>
                  <a:lnTo>
                    <a:pt x="12" y="43"/>
                  </a:lnTo>
                  <a:lnTo>
                    <a:pt x="6" y="37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0" y="6"/>
                  </a:lnTo>
                  <a:lnTo>
                    <a:pt x="0" y="0"/>
                  </a:lnTo>
                  <a:lnTo>
                    <a:pt x="12" y="0"/>
                  </a:lnTo>
                  <a:lnTo>
                    <a:pt x="18" y="0"/>
                  </a:lnTo>
                  <a:lnTo>
                    <a:pt x="24" y="0"/>
                  </a:lnTo>
                  <a:lnTo>
                    <a:pt x="37" y="12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4" name="Freeform 60"/>
            <p:cNvSpPr>
              <a:spLocks/>
            </p:cNvSpPr>
            <p:nvPr/>
          </p:nvSpPr>
          <p:spPr bwMode="auto">
            <a:xfrm>
              <a:off x="3408" y="2781"/>
              <a:ext cx="13" cy="129"/>
            </a:xfrm>
            <a:custGeom>
              <a:avLst/>
              <a:gdLst>
                <a:gd name="T0" fmla="*/ 6 w 13"/>
                <a:gd name="T1" fmla="*/ 25 h 129"/>
                <a:gd name="T2" fmla="*/ 6 w 13"/>
                <a:gd name="T3" fmla="*/ 0 h 129"/>
                <a:gd name="T4" fmla="*/ 12 w 13"/>
                <a:gd name="T5" fmla="*/ 122 h 129"/>
                <a:gd name="T6" fmla="*/ 12 w 13"/>
                <a:gd name="T7" fmla="*/ 122 h 129"/>
                <a:gd name="T8" fmla="*/ 12 w 13"/>
                <a:gd name="T9" fmla="*/ 122 h 129"/>
                <a:gd name="T10" fmla="*/ 12 w 13"/>
                <a:gd name="T11" fmla="*/ 128 h 129"/>
                <a:gd name="T12" fmla="*/ 12 w 13"/>
                <a:gd name="T13" fmla="*/ 128 h 129"/>
                <a:gd name="T14" fmla="*/ 6 w 13"/>
                <a:gd name="T15" fmla="*/ 128 h 129"/>
                <a:gd name="T16" fmla="*/ 6 w 13"/>
                <a:gd name="T17" fmla="*/ 128 h 129"/>
                <a:gd name="T18" fmla="*/ 0 w 13"/>
                <a:gd name="T19" fmla="*/ 128 h 129"/>
                <a:gd name="T20" fmla="*/ 6 w 13"/>
                <a:gd name="T21" fmla="*/ 25 h 129"/>
                <a:gd name="T22" fmla="*/ 6 w 13"/>
                <a:gd name="T23" fmla="*/ 25 h 129"/>
                <a:gd name="T24" fmla="*/ 6 w 13"/>
                <a:gd name="T25" fmla="*/ 25 h 12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3"/>
                <a:gd name="T40" fmla="*/ 0 h 129"/>
                <a:gd name="T41" fmla="*/ 13 w 13"/>
                <a:gd name="T42" fmla="*/ 129 h 129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3" h="129">
                  <a:moveTo>
                    <a:pt x="6" y="25"/>
                  </a:moveTo>
                  <a:lnTo>
                    <a:pt x="6" y="0"/>
                  </a:lnTo>
                  <a:lnTo>
                    <a:pt x="12" y="122"/>
                  </a:lnTo>
                  <a:lnTo>
                    <a:pt x="12" y="128"/>
                  </a:lnTo>
                  <a:lnTo>
                    <a:pt x="6" y="128"/>
                  </a:lnTo>
                  <a:lnTo>
                    <a:pt x="0" y="128"/>
                  </a:lnTo>
                  <a:lnTo>
                    <a:pt x="6" y="2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49" name="Freeform 61"/>
            <p:cNvSpPr>
              <a:spLocks/>
            </p:cNvSpPr>
            <p:nvPr/>
          </p:nvSpPr>
          <p:spPr bwMode="auto">
            <a:xfrm>
              <a:off x="3290" y="2604"/>
              <a:ext cx="130" cy="325"/>
            </a:xfrm>
            <a:custGeom>
              <a:avLst/>
              <a:gdLst>
                <a:gd name="T0" fmla="*/ 6 w 130"/>
                <a:gd name="T1" fmla="*/ 299 h 325"/>
                <a:gd name="T2" fmla="*/ 31 w 130"/>
                <a:gd name="T3" fmla="*/ 153 h 325"/>
                <a:gd name="T4" fmla="*/ 31 w 130"/>
                <a:gd name="T5" fmla="*/ 153 h 325"/>
                <a:gd name="T6" fmla="*/ 43 w 130"/>
                <a:gd name="T7" fmla="*/ 128 h 325"/>
                <a:gd name="T8" fmla="*/ 43 w 130"/>
                <a:gd name="T9" fmla="*/ 128 h 325"/>
                <a:gd name="T10" fmla="*/ 43 w 130"/>
                <a:gd name="T11" fmla="*/ 128 h 325"/>
                <a:gd name="T12" fmla="*/ 49 w 130"/>
                <a:gd name="T13" fmla="*/ 128 h 325"/>
                <a:gd name="T14" fmla="*/ 49 w 130"/>
                <a:gd name="T15" fmla="*/ 128 h 325"/>
                <a:gd name="T16" fmla="*/ 49 w 130"/>
                <a:gd name="T17" fmla="*/ 128 h 325"/>
                <a:gd name="T18" fmla="*/ 43 w 130"/>
                <a:gd name="T19" fmla="*/ 116 h 325"/>
                <a:gd name="T20" fmla="*/ 37 w 130"/>
                <a:gd name="T21" fmla="*/ 110 h 325"/>
                <a:gd name="T22" fmla="*/ 37 w 130"/>
                <a:gd name="T23" fmla="*/ 104 h 325"/>
                <a:gd name="T24" fmla="*/ 37 w 130"/>
                <a:gd name="T25" fmla="*/ 104 h 325"/>
                <a:gd name="T26" fmla="*/ 37 w 130"/>
                <a:gd name="T27" fmla="*/ 104 h 325"/>
                <a:gd name="T28" fmla="*/ 37 w 130"/>
                <a:gd name="T29" fmla="*/ 104 h 325"/>
                <a:gd name="T30" fmla="*/ 37 w 130"/>
                <a:gd name="T31" fmla="*/ 104 h 325"/>
                <a:gd name="T32" fmla="*/ 37 w 130"/>
                <a:gd name="T33" fmla="*/ 98 h 325"/>
                <a:gd name="T34" fmla="*/ 37 w 130"/>
                <a:gd name="T35" fmla="*/ 98 h 325"/>
                <a:gd name="T36" fmla="*/ 37 w 130"/>
                <a:gd name="T37" fmla="*/ 98 h 325"/>
                <a:gd name="T38" fmla="*/ 31 w 130"/>
                <a:gd name="T39" fmla="*/ 98 h 325"/>
                <a:gd name="T40" fmla="*/ 25 w 130"/>
                <a:gd name="T41" fmla="*/ 79 h 325"/>
                <a:gd name="T42" fmla="*/ 12 w 130"/>
                <a:gd name="T43" fmla="*/ 67 h 325"/>
                <a:gd name="T44" fmla="*/ 6 w 130"/>
                <a:gd name="T45" fmla="*/ 55 h 325"/>
                <a:gd name="T46" fmla="*/ 0 w 130"/>
                <a:gd name="T47" fmla="*/ 55 h 325"/>
                <a:gd name="T48" fmla="*/ 12 w 130"/>
                <a:gd name="T49" fmla="*/ 37 h 325"/>
                <a:gd name="T50" fmla="*/ 25 w 130"/>
                <a:gd name="T51" fmla="*/ 30 h 325"/>
                <a:gd name="T52" fmla="*/ 37 w 130"/>
                <a:gd name="T53" fmla="*/ 18 h 325"/>
                <a:gd name="T54" fmla="*/ 43 w 130"/>
                <a:gd name="T55" fmla="*/ 24 h 325"/>
                <a:gd name="T56" fmla="*/ 55 w 130"/>
                <a:gd name="T57" fmla="*/ 18 h 325"/>
                <a:gd name="T58" fmla="*/ 61 w 130"/>
                <a:gd name="T59" fmla="*/ 18 h 325"/>
                <a:gd name="T60" fmla="*/ 68 w 130"/>
                <a:gd name="T61" fmla="*/ 12 h 325"/>
                <a:gd name="T62" fmla="*/ 74 w 130"/>
                <a:gd name="T63" fmla="*/ 6 h 325"/>
                <a:gd name="T64" fmla="*/ 80 w 130"/>
                <a:gd name="T65" fmla="*/ 6 h 325"/>
                <a:gd name="T66" fmla="*/ 86 w 130"/>
                <a:gd name="T67" fmla="*/ 0 h 325"/>
                <a:gd name="T68" fmla="*/ 129 w 130"/>
                <a:gd name="T69" fmla="*/ 110 h 325"/>
                <a:gd name="T70" fmla="*/ 123 w 130"/>
                <a:gd name="T71" fmla="*/ 110 h 325"/>
                <a:gd name="T72" fmla="*/ 111 w 130"/>
                <a:gd name="T73" fmla="*/ 110 h 325"/>
                <a:gd name="T74" fmla="*/ 111 w 130"/>
                <a:gd name="T75" fmla="*/ 116 h 325"/>
                <a:gd name="T76" fmla="*/ 111 w 130"/>
                <a:gd name="T77" fmla="*/ 116 h 325"/>
                <a:gd name="T78" fmla="*/ 111 w 130"/>
                <a:gd name="T79" fmla="*/ 122 h 325"/>
                <a:gd name="T80" fmla="*/ 111 w 130"/>
                <a:gd name="T81" fmla="*/ 128 h 325"/>
                <a:gd name="T82" fmla="*/ 111 w 130"/>
                <a:gd name="T83" fmla="*/ 128 h 325"/>
                <a:gd name="T84" fmla="*/ 111 w 130"/>
                <a:gd name="T85" fmla="*/ 128 h 325"/>
                <a:gd name="T86" fmla="*/ 111 w 130"/>
                <a:gd name="T87" fmla="*/ 134 h 325"/>
                <a:gd name="T88" fmla="*/ 111 w 130"/>
                <a:gd name="T89" fmla="*/ 134 h 325"/>
                <a:gd name="T90" fmla="*/ 111 w 130"/>
                <a:gd name="T91" fmla="*/ 140 h 325"/>
                <a:gd name="T92" fmla="*/ 111 w 130"/>
                <a:gd name="T93" fmla="*/ 140 h 325"/>
                <a:gd name="T94" fmla="*/ 117 w 130"/>
                <a:gd name="T95" fmla="*/ 147 h 325"/>
                <a:gd name="T96" fmla="*/ 123 w 130"/>
                <a:gd name="T97" fmla="*/ 153 h 325"/>
                <a:gd name="T98" fmla="*/ 129 w 130"/>
                <a:gd name="T99" fmla="*/ 153 h 325"/>
                <a:gd name="T100" fmla="*/ 129 w 130"/>
                <a:gd name="T101" fmla="*/ 177 h 325"/>
                <a:gd name="T102" fmla="*/ 129 w 130"/>
                <a:gd name="T103" fmla="*/ 202 h 325"/>
                <a:gd name="T104" fmla="*/ 123 w 130"/>
                <a:gd name="T105" fmla="*/ 305 h 325"/>
                <a:gd name="T106" fmla="*/ 123 w 130"/>
                <a:gd name="T107" fmla="*/ 311 h 325"/>
                <a:gd name="T108" fmla="*/ 117 w 130"/>
                <a:gd name="T109" fmla="*/ 324 h 325"/>
                <a:gd name="T110" fmla="*/ 111 w 130"/>
                <a:gd name="T111" fmla="*/ 324 h 325"/>
                <a:gd name="T112" fmla="*/ 111 w 130"/>
                <a:gd name="T113" fmla="*/ 318 h 325"/>
                <a:gd name="T114" fmla="*/ 55 w 130"/>
                <a:gd name="T115" fmla="*/ 311 h 325"/>
                <a:gd name="T116" fmla="*/ 6 w 130"/>
                <a:gd name="T117" fmla="*/ 299 h 325"/>
                <a:gd name="T118" fmla="*/ 6 w 130"/>
                <a:gd name="T119" fmla="*/ 299 h 325"/>
                <a:gd name="T120" fmla="*/ 6 w 130"/>
                <a:gd name="T121" fmla="*/ 299 h 325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130"/>
                <a:gd name="T184" fmla="*/ 0 h 325"/>
                <a:gd name="T185" fmla="*/ 130 w 130"/>
                <a:gd name="T186" fmla="*/ 325 h 325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130" h="325">
                  <a:moveTo>
                    <a:pt x="6" y="299"/>
                  </a:moveTo>
                  <a:lnTo>
                    <a:pt x="31" y="153"/>
                  </a:lnTo>
                  <a:lnTo>
                    <a:pt x="43" y="128"/>
                  </a:lnTo>
                  <a:lnTo>
                    <a:pt x="49" y="128"/>
                  </a:lnTo>
                  <a:lnTo>
                    <a:pt x="43" y="116"/>
                  </a:lnTo>
                  <a:lnTo>
                    <a:pt x="37" y="110"/>
                  </a:lnTo>
                  <a:lnTo>
                    <a:pt x="37" y="104"/>
                  </a:lnTo>
                  <a:lnTo>
                    <a:pt x="37" y="98"/>
                  </a:lnTo>
                  <a:lnTo>
                    <a:pt x="31" y="98"/>
                  </a:lnTo>
                  <a:lnTo>
                    <a:pt x="25" y="79"/>
                  </a:lnTo>
                  <a:lnTo>
                    <a:pt x="12" y="67"/>
                  </a:lnTo>
                  <a:lnTo>
                    <a:pt x="6" y="55"/>
                  </a:lnTo>
                  <a:lnTo>
                    <a:pt x="0" y="55"/>
                  </a:lnTo>
                  <a:lnTo>
                    <a:pt x="12" y="37"/>
                  </a:lnTo>
                  <a:lnTo>
                    <a:pt x="25" y="30"/>
                  </a:lnTo>
                  <a:lnTo>
                    <a:pt x="37" y="18"/>
                  </a:lnTo>
                  <a:lnTo>
                    <a:pt x="43" y="24"/>
                  </a:lnTo>
                  <a:lnTo>
                    <a:pt x="55" y="18"/>
                  </a:lnTo>
                  <a:lnTo>
                    <a:pt x="61" y="18"/>
                  </a:lnTo>
                  <a:lnTo>
                    <a:pt x="68" y="12"/>
                  </a:lnTo>
                  <a:lnTo>
                    <a:pt x="74" y="6"/>
                  </a:lnTo>
                  <a:lnTo>
                    <a:pt x="80" y="6"/>
                  </a:lnTo>
                  <a:lnTo>
                    <a:pt x="86" y="0"/>
                  </a:lnTo>
                  <a:lnTo>
                    <a:pt x="129" y="110"/>
                  </a:lnTo>
                  <a:lnTo>
                    <a:pt x="123" y="110"/>
                  </a:lnTo>
                  <a:lnTo>
                    <a:pt x="111" y="110"/>
                  </a:lnTo>
                  <a:lnTo>
                    <a:pt x="111" y="116"/>
                  </a:lnTo>
                  <a:lnTo>
                    <a:pt x="111" y="122"/>
                  </a:lnTo>
                  <a:lnTo>
                    <a:pt x="111" y="128"/>
                  </a:lnTo>
                  <a:lnTo>
                    <a:pt x="111" y="134"/>
                  </a:lnTo>
                  <a:lnTo>
                    <a:pt x="111" y="140"/>
                  </a:lnTo>
                  <a:lnTo>
                    <a:pt x="117" y="147"/>
                  </a:lnTo>
                  <a:lnTo>
                    <a:pt x="123" y="153"/>
                  </a:lnTo>
                  <a:lnTo>
                    <a:pt x="129" y="153"/>
                  </a:lnTo>
                  <a:lnTo>
                    <a:pt x="129" y="177"/>
                  </a:lnTo>
                  <a:lnTo>
                    <a:pt x="129" y="202"/>
                  </a:lnTo>
                  <a:lnTo>
                    <a:pt x="123" y="305"/>
                  </a:lnTo>
                  <a:lnTo>
                    <a:pt x="123" y="311"/>
                  </a:lnTo>
                  <a:lnTo>
                    <a:pt x="117" y="324"/>
                  </a:lnTo>
                  <a:lnTo>
                    <a:pt x="111" y="324"/>
                  </a:lnTo>
                  <a:lnTo>
                    <a:pt x="111" y="318"/>
                  </a:lnTo>
                  <a:lnTo>
                    <a:pt x="55" y="311"/>
                  </a:lnTo>
                  <a:lnTo>
                    <a:pt x="6" y="299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16" name="Freeform 62"/>
            <p:cNvSpPr>
              <a:spLocks/>
            </p:cNvSpPr>
            <p:nvPr/>
          </p:nvSpPr>
          <p:spPr bwMode="auto">
            <a:xfrm>
              <a:off x="3359" y="3166"/>
              <a:ext cx="75" cy="190"/>
            </a:xfrm>
            <a:custGeom>
              <a:avLst/>
              <a:gdLst>
                <a:gd name="T0" fmla="*/ 0 w 75"/>
                <a:gd name="T1" fmla="*/ 183 h 190"/>
                <a:gd name="T2" fmla="*/ 6 w 75"/>
                <a:gd name="T3" fmla="*/ 189 h 190"/>
                <a:gd name="T4" fmla="*/ 12 w 75"/>
                <a:gd name="T5" fmla="*/ 189 h 190"/>
                <a:gd name="T6" fmla="*/ 12 w 75"/>
                <a:gd name="T7" fmla="*/ 189 h 190"/>
                <a:gd name="T8" fmla="*/ 43 w 75"/>
                <a:gd name="T9" fmla="*/ 171 h 190"/>
                <a:gd name="T10" fmla="*/ 61 w 75"/>
                <a:gd name="T11" fmla="*/ 147 h 190"/>
                <a:gd name="T12" fmla="*/ 61 w 75"/>
                <a:gd name="T13" fmla="*/ 140 h 190"/>
                <a:gd name="T14" fmla="*/ 61 w 75"/>
                <a:gd name="T15" fmla="*/ 128 h 190"/>
                <a:gd name="T16" fmla="*/ 61 w 75"/>
                <a:gd name="T17" fmla="*/ 104 h 190"/>
                <a:gd name="T18" fmla="*/ 61 w 75"/>
                <a:gd name="T19" fmla="*/ 92 h 190"/>
                <a:gd name="T20" fmla="*/ 61 w 75"/>
                <a:gd name="T21" fmla="*/ 79 h 190"/>
                <a:gd name="T22" fmla="*/ 67 w 75"/>
                <a:gd name="T23" fmla="*/ 61 h 190"/>
                <a:gd name="T24" fmla="*/ 74 w 75"/>
                <a:gd name="T25" fmla="*/ 49 h 190"/>
                <a:gd name="T26" fmla="*/ 74 w 75"/>
                <a:gd name="T27" fmla="*/ 31 h 190"/>
                <a:gd name="T28" fmla="*/ 74 w 75"/>
                <a:gd name="T29" fmla="*/ 12 h 190"/>
                <a:gd name="T30" fmla="*/ 67 w 75"/>
                <a:gd name="T31" fmla="*/ 6 h 190"/>
                <a:gd name="T32" fmla="*/ 49 w 75"/>
                <a:gd name="T33" fmla="*/ 6 h 190"/>
                <a:gd name="T34" fmla="*/ 24 w 75"/>
                <a:gd name="T35" fmla="*/ 0 h 190"/>
                <a:gd name="T36" fmla="*/ 12 w 75"/>
                <a:gd name="T37" fmla="*/ 0 h 190"/>
                <a:gd name="T38" fmla="*/ 18 w 75"/>
                <a:gd name="T39" fmla="*/ 31 h 190"/>
                <a:gd name="T40" fmla="*/ 24 w 75"/>
                <a:gd name="T41" fmla="*/ 79 h 190"/>
                <a:gd name="T42" fmla="*/ 31 w 75"/>
                <a:gd name="T43" fmla="*/ 147 h 190"/>
                <a:gd name="T44" fmla="*/ 31 w 75"/>
                <a:gd name="T45" fmla="*/ 153 h 190"/>
                <a:gd name="T46" fmla="*/ 24 w 75"/>
                <a:gd name="T47" fmla="*/ 153 h 190"/>
                <a:gd name="T48" fmla="*/ 24 w 75"/>
                <a:gd name="T49" fmla="*/ 159 h 190"/>
                <a:gd name="T50" fmla="*/ 12 w 75"/>
                <a:gd name="T51" fmla="*/ 177 h 190"/>
                <a:gd name="T52" fmla="*/ 6 w 75"/>
                <a:gd name="T53" fmla="*/ 177 h 190"/>
                <a:gd name="T54" fmla="*/ 0 w 75"/>
                <a:gd name="T55" fmla="*/ 183 h 190"/>
                <a:gd name="T56" fmla="*/ 0 w 75"/>
                <a:gd name="T57" fmla="*/ 183 h 190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75"/>
                <a:gd name="T88" fmla="*/ 0 h 190"/>
                <a:gd name="T89" fmla="*/ 75 w 75"/>
                <a:gd name="T90" fmla="*/ 190 h 190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75" h="190">
                  <a:moveTo>
                    <a:pt x="0" y="183"/>
                  </a:moveTo>
                  <a:lnTo>
                    <a:pt x="6" y="189"/>
                  </a:lnTo>
                  <a:lnTo>
                    <a:pt x="12" y="189"/>
                  </a:lnTo>
                  <a:lnTo>
                    <a:pt x="43" y="171"/>
                  </a:lnTo>
                  <a:lnTo>
                    <a:pt x="61" y="147"/>
                  </a:lnTo>
                  <a:lnTo>
                    <a:pt x="61" y="140"/>
                  </a:lnTo>
                  <a:lnTo>
                    <a:pt x="61" y="128"/>
                  </a:lnTo>
                  <a:lnTo>
                    <a:pt x="61" y="104"/>
                  </a:lnTo>
                  <a:lnTo>
                    <a:pt x="61" y="92"/>
                  </a:lnTo>
                  <a:lnTo>
                    <a:pt x="61" y="79"/>
                  </a:lnTo>
                  <a:lnTo>
                    <a:pt x="67" y="61"/>
                  </a:lnTo>
                  <a:lnTo>
                    <a:pt x="74" y="49"/>
                  </a:lnTo>
                  <a:lnTo>
                    <a:pt x="74" y="31"/>
                  </a:lnTo>
                  <a:lnTo>
                    <a:pt x="74" y="12"/>
                  </a:lnTo>
                  <a:lnTo>
                    <a:pt x="67" y="6"/>
                  </a:lnTo>
                  <a:lnTo>
                    <a:pt x="49" y="6"/>
                  </a:lnTo>
                  <a:lnTo>
                    <a:pt x="24" y="0"/>
                  </a:lnTo>
                  <a:lnTo>
                    <a:pt x="12" y="0"/>
                  </a:lnTo>
                  <a:lnTo>
                    <a:pt x="18" y="31"/>
                  </a:lnTo>
                  <a:lnTo>
                    <a:pt x="24" y="79"/>
                  </a:lnTo>
                  <a:lnTo>
                    <a:pt x="31" y="147"/>
                  </a:lnTo>
                  <a:lnTo>
                    <a:pt x="31" y="153"/>
                  </a:lnTo>
                  <a:lnTo>
                    <a:pt x="24" y="153"/>
                  </a:lnTo>
                  <a:lnTo>
                    <a:pt x="24" y="159"/>
                  </a:lnTo>
                  <a:lnTo>
                    <a:pt x="12" y="177"/>
                  </a:lnTo>
                  <a:lnTo>
                    <a:pt x="6" y="177"/>
                  </a:lnTo>
                  <a:lnTo>
                    <a:pt x="0" y="18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7" name="Freeform 63"/>
            <p:cNvSpPr>
              <a:spLocks/>
            </p:cNvSpPr>
            <p:nvPr/>
          </p:nvSpPr>
          <p:spPr bwMode="auto">
            <a:xfrm>
              <a:off x="3445" y="3164"/>
              <a:ext cx="50" cy="197"/>
            </a:xfrm>
            <a:custGeom>
              <a:avLst/>
              <a:gdLst>
                <a:gd name="T0" fmla="*/ 0 w 50"/>
                <a:gd name="T1" fmla="*/ 61 h 197"/>
                <a:gd name="T2" fmla="*/ 0 w 50"/>
                <a:gd name="T3" fmla="*/ 25 h 197"/>
                <a:gd name="T4" fmla="*/ 0 w 50"/>
                <a:gd name="T5" fmla="*/ 0 h 197"/>
                <a:gd name="T6" fmla="*/ 18 w 50"/>
                <a:gd name="T7" fmla="*/ 0 h 197"/>
                <a:gd name="T8" fmla="*/ 37 w 50"/>
                <a:gd name="T9" fmla="*/ 0 h 197"/>
                <a:gd name="T10" fmla="*/ 49 w 50"/>
                <a:gd name="T11" fmla="*/ 0 h 197"/>
                <a:gd name="T12" fmla="*/ 37 w 50"/>
                <a:gd name="T13" fmla="*/ 61 h 197"/>
                <a:gd name="T14" fmla="*/ 31 w 50"/>
                <a:gd name="T15" fmla="*/ 134 h 197"/>
                <a:gd name="T16" fmla="*/ 31 w 50"/>
                <a:gd name="T17" fmla="*/ 141 h 197"/>
                <a:gd name="T18" fmla="*/ 24 w 50"/>
                <a:gd name="T19" fmla="*/ 147 h 197"/>
                <a:gd name="T20" fmla="*/ 31 w 50"/>
                <a:gd name="T21" fmla="*/ 147 h 197"/>
                <a:gd name="T22" fmla="*/ 37 w 50"/>
                <a:gd name="T23" fmla="*/ 183 h 197"/>
                <a:gd name="T24" fmla="*/ 43 w 50"/>
                <a:gd name="T25" fmla="*/ 189 h 197"/>
                <a:gd name="T26" fmla="*/ 37 w 50"/>
                <a:gd name="T27" fmla="*/ 196 h 197"/>
                <a:gd name="T28" fmla="*/ 24 w 50"/>
                <a:gd name="T29" fmla="*/ 196 h 197"/>
                <a:gd name="T30" fmla="*/ 24 w 50"/>
                <a:gd name="T31" fmla="*/ 196 h 197"/>
                <a:gd name="T32" fmla="*/ 18 w 50"/>
                <a:gd name="T33" fmla="*/ 189 h 197"/>
                <a:gd name="T34" fmla="*/ 12 w 50"/>
                <a:gd name="T35" fmla="*/ 177 h 197"/>
                <a:gd name="T36" fmla="*/ 0 w 50"/>
                <a:gd name="T37" fmla="*/ 159 h 197"/>
                <a:gd name="T38" fmla="*/ 0 w 50"/>
                <a:gd name="T39" fmla="*/ 147 h 197"/>
                <a:gd name="T40" fmla="*/ 6 w 50"/>
                <a:gd name="T41" fmla="*/ 141 h 197"/>
                <a:gd name="T42" fmla="*/ 6 w 50"/>
                <a:gd name="T43" fmla="*/ 122 h 197"/>
                <a:gd name="T44" fmla="*/ 6 w 50"/>
                <a:gd name="T45" fmla="*/ 110 h 197"/>
                <a:gd name="T46" fmla="*/ 6 w 50"/>
                <a:gd name="T47" fmla="*/ 98 h 197"/>
                <a:gd name="T48" fmla="*/ 6 w 50"/>
                <a:gd name="T49" fmla="*/ 92 h 197"/>
                <a:gd name="T50" fmla="*/ 0 w 50"/>
                <a:gd name="T51" fmla="*/ 61 h 197"/>
                <a:gd name="T52" fmla="*/ 0 w 50"/>
                <a:gd name="T53" fmla="*/ 61 h 197"/>
                <a:gd name="T54" fmla="*/ 0 w 50"/>
                <a:gd name="T55" fmla="*/ 61 h 19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50"/>
                <a:gd name="T85" fmla="*/ 0 h 197"/>
                <a:gd name="T86" fmla="*/ 50 w 50"/>
                <a:gd name="T87" fmla="*/ 197 h 19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50" h="197">
                  <a:moveTo>
                    <a:pt x="0" y="61"/>
                  </a:moveTo>
                  <a:lnTo>
                    <a:pt x="0" y="25"/>
                  </a:lnTo>
                  <a:lnTo>
                    <a:pt x="0" y="0"/>
                  </a:lnTo>
                  <a:lnTo>
                    <a:pt x="18" y="0"/>
                  </a:lnTo>
                  <a:lnTo>
                    <a:pt x="37" y="0"/>
                  </a:lnTo>
                  <a:lnTo>
                    <a:pt x="49" y="0"/>
                  </a:lnTo>
                  <a:lnTo>
                    <a:pt x="37" y="61"/>
                  </a:lnTo>
                  <a:lnTo>
                    <a:pt x="31" y="134"/>
                  </a:lnTo>
                  <a:lnTo>
                    <a:pt x="31" y="141"/>
                  </a:lnTo>
                  <a:lnTo>
                    <a:pt x="24" y="147"/>
                  </a:lnTo>
                  <a:lnTo>
                    <a:pt x="31" y="147"/>
                  </a:lnTo>
                  <a:lnTo>
                    <a:pt x="37" y="183"/>
                  </a:lnTo>
                  <a:lnTo>
                    <a:pt x="43" y="189"/>
                  </a:lnTo>
                  <a:lnTo>
                    <a:pt x="37" y="196"/>
                  </a:lnTo>
                  <a:lnTo>
                    <a:pt x="24" y="196"/>
                  </a:lnTo>
                  <a:lnTo>
                    <a:pt x="18" y="189"/>
                  </a:lnTo>
                  <a:lnTo>
                    <a:pt x="12" y="177"/>
                  </a:lnTo>
                  <a:lnTo>
                    <a:pt x="0" y="159"/>
                  </a:lnTo>
                  <a:lnTo>
                    <a:pt x="0" y="147"/>
                  </a:lnTo>
                  <a:lnTo>
                    <a:pt x="6" y="141"/>
                  </a:lnTo>
                  <a:lnTo>
                    <a:pt x="6" y="122"/>
                  </a:lnTo>
                  <a:lnTo>
                    <a:pt x="6" y="110"/>
                  </a:lnTo>
                  <a:lnTo>
                    <a:pt x="6" y="98"/>
                  </a:lnTo>
                  <a:lnTo>
                    <a:pt x="6" y="92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8" name="Freeform 64"/>
            <p:cNvSpPr>
              <a:spLocks/>
            </p:cNvSpPr>
            <p:nvPr/>
          </p:nvSpPr>
          <p:spPr bwMode="auto">
            <a:xfrm>
              <a:off x="3305" y="2696"/>
              <a:ext cx="38" cy="62"/>
            </a:xfrm>
            <a:custGeom>
              <a:avLst/>
              <a:gdLst>
                <a:gd name="T0" fmla="*/ 25 w 38"/>
                <a:gd name="T1" fmla="*/ 6 h 62"/>
                <a:gd name="T2" fmla="*/ 25 w 38"/>
                <a:gd name="T3" fmla="*/ 6 h 62"/>
                <a:gd name="T4" fmla="*/ 25 w 38"/>
                <a:gd name="T5" fmla="*/ 12 h 62"/>
                <a:gd name="T6" fmla="*/ 25 w 38"/>
                <a:gd name="T7" fmla="*/ 12 h 62"/>
                <a:gd name="T8" fmla="*/ 25 w 38"/>
                <a:gd name="T9" fmla="*/ 12 h 62"/>
                <a:gd name="T10" fmla="*/ 25 w 38"/>
                <a:gd name="T11" fmla="*/ 12 h 62"/>
                <a:gd name="T12" fmla="*/ 25 w 38"/>
                <a:gd name="T13" fmla="*/ 12 h 62"/>
                <a:gd name="T14" fmla="*/ 31 w 38"/>
                <a:gd name="T15" fmla="*/ 18 h 62"/>
                <a:gd name="T16" fmla="*/ 37 w 38"/>
                <a:gd name="T17" fmla="*/ 36 h 62"/>
                <a:gd name="T18" fmla="*/ 37 w 38"/>
                <a:gd name="T19" fmla="*/ 36 h 62"/>
                <a:gd name="T20" fmla="*/ 37 w 38"/>
                <a:gd name="T21" fmla="*/ 36 h 62"/>
                <a:gd name="T22" fmla="*/ 31 w 38"/>
                <a:gd name="T23" fmla="*/ 36 h 62"/>
                <a:gd name="T24" fmla="*/ 31 w 38"/>
                <a:gd name="T25" fmla="*/ 36 h 62"/>
                <a:gd name="T26" fmla="*/ 31 w 38"/>
                <a:gd name="T27" fmla="*/ 36 h 62"/>
                <a:gd name="T28" fmla="*/ 19 w 38"/>
                <a:gd name="T29" fmla="*/ 61 h 62"/>
                <a:gd name="T30" fmla="*/ 13 w 38"/>
                <a:gd name="T31" fmla="*/ 61 h 62"/>
                <a:gd name="T32" fmla="*/ 0 w 38"/>
                <a:gd name="T33" fmla="*/ 48 h 62"/>
                <a:gd name="T34" fmla="*/ 0 w 38"/>
                <a:gd name="T35" fmla="*/ 42 h 62"/>
                <a:gd name="T36" fmla="*/ 0 w 38"/>
                <a:gd name="T37" fmla="*/ 42 h 62"/>
                <a:gd name="T38" fmla="*/ 0 w 38"/>
                <a:gd name="T39" fmla="*/ 36 h 62"/>
                <a:gd name="T40" fmla="*/ 6 w 38"/>
                <a:gd name="T41" fmla="*/ 36 h 62"/>
                <a:gd name="T42" fmla="*/ 0 w 38"/>
                <a:gd name="T43" fmla="*/ 36 h 62"/>
                <a:gd name="T44" fmla="*/ 0 w 38"/>
                <a:gd name="T45" fmla="*/ 30 h 62"/>
                <a:gd name="T46" fmla="*/ 0 w 38"/>
                <a:gd name="T47" fmla="*/ 24 h 62"/>
                <a:gd name="T48" fmla="*/ 6 w 38"/>
                <a:gd name="T49" fmla="*/ 24 h 62"/>
                <a:gd name="T50" fmla="*/ 0 w 38"/>
                <a:gd name="T51" fmla="*/ 18 h 62"/>
                <a:gd name="T52" fmla="*/ 0 w 38"/>
                <a:gd name="T53" fmla="*/ 12 h 62"/>
                <a:gd name="T54" fmla="*/ 0 w 38"/>
                <a:gd name="T55" fmla="*/ 12 h 62"/>
                <a:gd name="T56" fmla="*/ 6 w 38"/>
                <a:gd name="T57" fmla="*/ 12 h 62"/>
                <a:gd name="T58" fmla="*/ 0 w 38"/>
                <a:gd name="T59" fmla="*/ 6 h 62"/>
                <a:gd name="T60" fmla="*/ 0 w 38"/>
                <a:gd name="T61" fmla="*/ 6 h 62"/>
                <a:gd name="T62" fmla="*/ 6 w 38"/>
                <a:gd name="T63" fmla="*/ 0 h 62"/>
                <a:gd name="T64" fmla="*/ 6 w 38"/>
                <a:gd name="T65" fmla="*/ 0 h 62"/>
                <a:gd name="T66" fmla="*/ 13 w 38"/>
                <a:gd name="T67" fmla="*/ 6 h 62"/>
                <a:gd name="T68" fmla="*/ 25 w 38"/>
                <a:gd name="T69" fmla="*/ 6 h 62"/>
                <a:gd name="T70" fmla="*/ 25 w 38"/>
                <a:gd name="T71" fmla="*/ 6 h 62"/>
                <a:gd name="T72" fmla="*/ 25 w 38"/>
                <a:gd name="T73" fmla="*/ 6 h 62"/>
                <a:gd name="T74" fmla="*/ 25 w 38"/>
                <a:gd name="T75" fmla="*/ 6 h 62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38"/>
                <a:gd name="T115" fmla="*/ 0 h 62"/>
                <a:gd name="T116" fmla="*/ 38 w 38"/>
                <a:gd name="T117" fmla="*/ 62 h 62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38" h="62">
                  <a:moveTo>
                    <a:pt x="25" y="6"/>
                  </a:moveTo>
                  <a:lnTo>
                    <a:pt x="25" y="6"/>
                  </a:lnTo>
                  <a:lnTo>
                    <a:pt x="25" y="12"/>
                  </a:lnTo>
                  <a:lnTo>
                    <a:pt x="31" y="18"/>
                  </a:lnTo>
                  <a:lnTo>
                    <a:pt x="37" y="36"/>
                  </a:lnTo>
                  <a:lnTo>
                    <a:pt x="31" y="36"/>
                  </a:lnTo>
                  <a:lnTo>
                    <a:pt x="19" y="61"/>
                  </a:lnTo>
                  <a:lnTo>
                    <a:pt x="13" y="61"/>
                  </a:lnTo>
                  <a:lnTo>
                    <a:pt x="0" y="48"/>
                  </a:lnTo>
                  <a:lnTo>
                    <a:pt x="0" y="42"/>
                  </a:lnTo>
                  <a:lnTo>
                    <a:pt x="0" y="36"/>
                  </a:lnTo>
                  <a:lnTo>
                    <a:pt x="6" y="36"/>
                  </a:lnTo>
                  <a:lnTo>
                    <a:pt x="0" y="36"/>
                  </a:lnTo>
                  <a:lnTo>
                    <a:pt x="0" y="30"/>
                  </a:lnTo>
                  <a:lnTo>
                    <a:pt x="0" y="24"/>
                  </a:lnTo>
                  <a:lnTo>
                    <a:pt x="6" y="24"/>
                  </a:lnTo>
                  <a:lnTo>
                    <a:pt x="0" y="18"/>
                  </a:lnTo>
                  <a:lnTo>
                    <a:pt x="0" y="12"/>
                  </a:lnTo>
                  <a:lnTo>
                    <a:pt x="6" y="12"/>
                  </a:lnTo>
                  <a:lnTo>
                    <a:pt x="0" y="6"/>
                  </a:lnTo>
                  <a:lnTo>
                    <a:pt x="6" y="0"/>
                  </a:lnTo>
                  <a:lnTo>
                    <a:pt x="13" y="6"/>
                  </a:lnTo>
                  <a:lnTo>
                    <a:pt x="25" y="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19" name="Freeform 65"/>
            <p:cNvSpPr>
              <a:spLocks/>
            </p:cNvSpPr>
            <p:nvPr/>
          </p:nvSpPr>
          <p:spPr bwMode="auto">
            <a:xfrm>
              <a:off x="3445" y="3319"/>
              <a:ext cx="1" cy="31"/>
            </a:xfrm>
            <a:custGeom>
              <a:avLst/>
              <a:gdLst>
                <a:gd name="T0" fmla="*/ 0 w 1"/>
                <a:gd name="T1" fmla="*/ 0 h 31"/>
                <a:gd name="T2" fmla="*/ 0 w 1"/>
                <a:gd name="T3" fmla="*/ 0 h 31"/>
                <a:gd name="T4" fmla="*/ 0 w 1"/>
                <a:gd name="T5" fmla="*/ 0 h 31"/>
                <a:gd name="T6" fmla="*/ 0 w 1"/>
                <a:gd name="T7" fmla="*/ 12 h 31"/>
                <a:gd name="T8" fmla="*/ 0 w 1"/>
                <a:gd name="T9" fmla="*/ 18 h 31"/>
                <a:gd name="T10" fmla="*/ 0 w 1"/>
                <a:gd name="T11" fmla="*/ 30 h 31"/>
                <a:gd name="T12" fmla="*/ 0 w 1"/>
                <a:gd name="T13" fmla="*/ 30 h 31"/>
                <a:gd name="T14" fmla="*/ 0 w 1"/>
                <a:gd name="T15" fmla="*/ 18 h 31"/>
                <a:gd name="T16" fmla="*/ 0 w 1"/>
                <a:gd name="T17" fmla="*/ 0 h 31"/>
                <a:gd name="T18" fmla="*/ 0 w 1"/>
                <a:gd name="T19" fmla="*/ 0 h 31"/>
                <a:gd name="T20" fmla="*/ 0 w 1"/>
                <a:gd name="T21" fmla="*/ 0 h 31"/>
                <a:gd name="T22" fmla="*/ 0 w 1"/>
                <a:gd name="T23" fmla="*/ 0 h 3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"/>
                <a:gd name="T37" fmla="*/ 0 h 31"/>
                <a:gd name="T38" fmla="*/ 1 w 1"/>
                <a:gd name="T39" fmla="*/ 31 h 3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" h="31">
                  <a:moveTo>
                    <a:pt x="0" y="0"/>
                  </a:moveTo>
                  <a:lnTo>
                    <a:pt x="0" y="0"/>
                  </a:lnTo>
                  <a:lnTo>
                    <a:pt x="0" y="12"/>
                  </a:lnTo>
                  <a:lnTo>
                    <a:pt x="0" y="18"/>
                  </a:lnTo>
                  <a:lnTo>
                    <a:pt x="0" y="30"/>
                  </a:lnTo>
                  <a:lnTo>
                    <a:pt x="0" y="1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0" name="Freeform 66"/>
            <p:cNvSpPr>
              <a:spLocks/>
            </p:cNvSpPr>
            <p:nvPr/>
          </p:nvSpPr>
          <p:spPr bwMode="auto">
            <a:xfrm>
              <a:off x="3430" y="2586"/>
              <a:ext cx="13" cy="32"/>
            </a:xfrm>
            <a:custGeom>
              <a:avLst/>
              <a:gdLst>
                <a:gd name="T0" fmla="*/ 0 w 13"/>
                <a:gd name="T1" fmla="*/ 0 h 32"/>
                <a:gd name="T2" fmla="*/ 0 w 13"/>
                <a:gd name="T3" fmla="*/ 6 h 32"/>
                <a:gd name="T4" fmla="*/ 0 w 13"/>
                <a:gd name="T5" fmla="*/ 12 h 32"/>
                <a:gd name="T6" fmla="*/ 6 w 13"/>
                <a:gd name="T7" fmla="*/ 18 h 32"/>
                <a:gd name="T8" fmla="*/ 6 w 13"/>
                <a:gd name="T9" fmla="*/ 25 h 32"/>
                <a:gd name="T10" fmla="*/ 12 w 13"/>
                <a:gd name="T11" fmla="*/ 31 h 32"/>
                <a:gd name="T12" fmla="*/ 12 w 13"/>
                <a:gd name="T13" fmla="*/ 31 h 32"/>
                <a:gd name="T14" fmla="*/ 12 w 13"/>
                <a:gd name="T15" fmla="*/ 18 h 32"/>
                <a:gd name="T16" fmla="*/ 12 w 13"/>
                <a:gd name="T17" fmla="*/ 18 h 32"/>
                <a:gd name="T18" fmla="*/ 12 w 13"/>
                <a:gd name="T19" fmla="*/ 18 h 32"/>
                <a:gd name="T20" fmla="*/ 12 w 13"/>
                <a:gd name="T21" fmla="*/ 12 h 32"/>
                <a:gd name="T22" fmla="*/ 12 w 13"/>
                <a:gd name="T23" fmla="*/ 6 h 32"/>
                <a:gd name="T24" fmla="*/ 6 w 13"/>
                <a:gd name="T25" fmla="*/ 0 h 32"/>
                <a:gd name="T26" fmla="*/ 6 w 13"/>
                <a:gd name="T27" fmla="*/ 0 h 32"/>
                <a:gd name="T28" fmla="*/ 0 w 13"/>
                <a:gd name="T29" fmla="*/ 0 h 32"/>
                <a:gd name="T30" fmla="*/ 0 w 13"/>
                <a:gd name="T31" fmla="*/ 0 h 32"/>
                <a:gd name="T32" fmla="*/ 0 w 13"/>
                <a:gd name="T33" fmla="*/ 0 h 3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3"/>
                <a:gd name="T52" fmla="*/ 0 h 32"/>
                <a:gd name="T53" fmla="*/ 13 w 13"/>
                <a:gd name="T54" fmla="*/ 32 h 32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3" h="32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6" y="25"/>
                  </a:lnTo>
                  <a:lnTo>
                    <a:pt x="12" y="31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1" name="Freeform 67"/>
            <p:cNvSpPr>
              <a:spLocks/>
            </p:cNvSpPr>
            <p:nvPr/>
          </p:nvSpPr>
          <p:spPr bwMode="auto">
            <a:xfrm>
              <a:off x="3437" y="2577"/>
              <a:ext cx="13" cy="32"/>
            </a:xfrm>
            <a:custGeom>
              <a:avLst/>
              <a:gdLst>
                <a:gd name="T0" fmla="*/ 0 w 13"/>
                <a:gd name="T1" fmla="*/ 0 h 32"/>
                <a:gd name="T2" fmla="*/ 0 w 13"/>
                <a:gd name="T3" fmla="*/ 6 h 32"/>
                <a:gd name="T4" fmla="*/ 0 w 13"/>
                <a:gd name="T5" fmla="*/ 12 h 32"/>
                <a:gd name="T6" fmla="*/ 6 w 13"/>
                <a:gd name="T7" fmla="*/ 18 h 32"/>
                <a:gd name="T8" fmla="*/ 6 w 13"/>
                <a:gd name="T9" fmla="*/ 25 h 32"/>
                <a:gd name="T10" fmla="*/ 12 w 13"/>
                <a:gd name="T11" fmla="*/ 31 h 32"/>
                <a:gd name="T12" fmla="*/ 12 w 13"/>
                <a:gd name="T13" fmla="*/ 18 h 32"/>
                <a:gd name="T14" fmla="*/ 12 w 13"/>
                <a:gd name="T15" fmla="*/ 12 h 32"/>
                <a:gd name="T16" fmla="*/ 12 w 13"/>
                <a:gd name="T17" fmla="*/ 6 h 32"/>
                <a:gd name="T18" fmla="*/ 6 w 13"/>
                <a:gd name="T19" fmla="*/ 0 h 32"/>
                <a:gd name="T20" fmla="*/ 0 w 13"/>
                <a:gd name="T21" fmla="*/ 0 h 3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3"/>
                <a:gd name="T34" fmla="*/ 0 h 32"/>
                <a:gd name="T35" fmla="*/ 13 w 13"/>
                <a:gd name="T36" fmla="*/ 32 h 3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3" h="32">
                  <a:moveTo>
                    <a:pt x="0" y="0"/>
                  </a:moveTo>
                  <a:lnTo>
                    <a:pt x="0" y="6"/>
                  </a:lnTo>
                  <a:lnTo>
                    <a:pt x="0" y="12"/>
                  </a:lnTo>
                  <a:lnTo>
                    <a:pt x="6" y="18"/>
                  </a:lnTo>
                  <a:lnTo>
                    <a:pt x="6" y="25"/>
                  </a:lnTo>
                  <a:lnTo>
                    <a:pt x="12" y="31"/>
                  </a:lnTo>
                  <a:lnTo>
                    <a:pt x="12" y="18"/>
                  </a:lnTo>
                  <a:lnTo>
                    <a:pt x="12" y="12"/>
                  </a:lnTo>
                  <a:lnTo>
                    <a:pt x="12" y="6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56" name="Freeform 68"/>
            <p:cNvSpPr>
              <a:spLocks/>
            </p:cNvSpPr>
            <p:nvPr/>
          </p:nvSpPr>
          <p:spPr bwMode="auto">
            <a:xfrm>
              <a:off x="3469" y="3233"/>
              <a:ext cx="124" cy="142"/>
            </a:xfrm>
            <a:custGeom>
              <a:avLst/>
              <a:gdLst>
                <a:gd name="T0" fmla="*/ 74 w 124"/>
                <a:gd name="T1" fmla="*/ 141 h 142"/>
                <a:gd name="T2" fmla="*/ 123 w 124"/>
                <a:gd name="T3" fmla="*/ 141 h 142"/>
                <a:gd name="T4" fmla="*/ 123 w 124"/>
                <a:gd name="T5" fmla="*/ 25 h 142"/>
                <a:gd name="T6" fmla="*/ 74 w 124"/>
                <a:gd name="T7" fmla="*/ 18 h 142"/>
                <a:gd name="T8" fmla="*/ 74 w 124"/>
                <a:gd name="T9" fmla="*/ 0 h 142"/>
                <a:gd name="T10" fmla="*/ 50 w 124"/>
                <a:gd name="T11" fmla="*/ 0 h 142"/>
                <a:gd name="T12" fmla="*/ 25 w 124"/>
                <a:gd name="T13" fmla="*/ 0 h 142"/>
                <a:gd name="T14" fmla="*/ 25 w 124"/>
                <a:gd name="T15" fmla="*/ 6 h 142"/>
                <a:gd name="T16" fmla="*/ 19 w 124"/>
                <a:gd name="T17" fmla="*/ 12 h 142"/>
                <a:gd name="T18" fmla="*/ 13 w 124"/>
                <a:gd name="T19" fmla="*/ 12 h 142"/>
                <a:gd name="T20" fmla="*/ 13 w 124"/>
                <a:gd name="T21" fmla="*/ 25 h 142"/>
                <a:gd name="T22" fmla="*/ 13 w 124"/>
                <a:gd name="T23" fmla="*/ 37 h 142"/>
                <a:gd name="T24" fmla="*/ 31 w 124"/>
                <a:gd name="T25" fmla="*/ 12 h 142"/>
                <a:gd name="T26" fmla="*/ 31 w 124"/>
                <a:gd name="T27" fmla="*/ 6 h 142"/>
                <a:gd name="T28" fmla="*/ 62 w 124"/>
                <a:gd name="T29" fmla="*/ 12 h 142"/>
                <a:gd name="T30" fmla="*/ 62 w 124"/>
                <a:gd name="T31" fmla="*/ 18 h 142"/>
                <a:gd name="T32" fmla="*/ 31 w 124"/>
                <a:gd name="T33" fmla="*/ 12 h 142"/>
                <a:gd name="T34" fmla="*/ 13 w 124"/>
                <a:gd name="T35" fmla="*/ 37 h 142"/>
                <a:gd name="T36" fmla="*/ 7 w 124"/>
                <a:gd name="T37" fmla="*/ 73 h 142"/>
                <a:gd name="T38" fmla="*/ 7 w 124"/>
                <a:gd name="T39" fmla="*/ 80 h 142"/>
                <a:gd name="T40" fmla="*/ 0 w 124"/>
                <a:gd name="T41" fmla="*/ 86 h 142"/>
                <a:gd name="T42" fmla="*/ 7 w 124"/>
                <a:gd name="T43" fmla="*/ 86 h 142"/>
                <a:gd name="T44" fmla="*/ 19 w 124"/>
                <a:gd name="T45" fmla="*/ 128 h 142"/>
                <a:gd name="T46" fmla="*/ 74 w 124"/>
                <a:gd name="T47" fmla="*/ 141 h 142"/>
                <a:gd name="T48" fmla="*/ 74 w 124"/>
                <a:gd name="T49" fmla="*/ 141 h 142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24"/>
                <a:gd name="T76" fmla="*/ 0 h 142"/>
                <a:gd name="T77" fmla="*/ 124 w 124"/>
                <a:gd name="T78" fmla="*/ 142 h 142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24" h="142">
                  <a:moveTo>
                    <a:pt x="74" y="141"/>
                  </a:moveTo>
                  <a:lnTo>
                    <a:pt x="123" y="141"/>
                  </a:lnTo>
                  <a:lnTo>
                    <a:pt x="123" y="25"/>
                  </a:lnTo>
                  <a:lnTo>
                    <a:pt x="74" y="18"/>
                  </a:lnTo>
                  <a:lnTo>
                    <a:pt x="74" y="0"/>
                  </a:lnTo>
                  <a:lnTo>
                    <a:pt x="50" y="0"/>
                  </a:lnTo>
                  <a:lnTo>
                    <a:pt x="25" y="0"/>
                  </a:lnTo>
                  <a:lnTo>
                    <a:pt x="25" y="6"/>
                  </a:lnTo>
                  <a:lnTo>
                    <a:pt x="19" y="12"/>
                  </a:lnTo>
                  <a:lnTo>
                    <a:pt x="13" y="12"/>
                  </a:lnTo>
                  <a:lnTo>
                    <a:pt x="13" y="25"/>
                  </a:lnTo>
                  <a:lnTo>
                    <a:pt x="13" y="37"/>
                  </a:lnTo>
                  <a:lnTo>
                    <a:pt x="31" y="12"/>
                  </a:lnTo>
                  <a:lnTo>
                    <a:pt x="31" y="6"/>
                  </a:lnTo>
                  <a:lnTo>
                    <a:pt x="62" y="12"/>
                  </a:lnTo>
                  <a:lnTo>
                    <a:pt x="62" y="18"/>
                  </a:lnTo>
                  <a:lnTo>
                    <a:pt x="31" y="12"/>
                  </a:lnTo>
                  <a:lnTo>
                    <a:pt x="13" y="37"/>
                  </a:lnTo>
                  <a:lnTo>
                    <a:pt x="7" y="73"/>
                  </a:lnTo>
                  <a:lnTo>
                    <a:pt x="7" y="80"/>
                  </a:lnTo>
                  <a:lnTo>
                    <a:pt x="0" y="86"/>
                  </a:lnTo>
                  <a:lnTo>
                    <a:pt x="7" y="86"/>
                  </a:lnTo>
                  <a:lnTo>
                    <a:pt x="19" y="128"/>
                  </a:lnTo>
                  <a:lnTo>
                    <a:pt x="74" y="141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pPr>
                <a:defRPr/>
              </a:pPr>
              <a:endParaRPr lang="zh-TW" altLang="en-US">
                <a:ea typeface="SimSun" pitchFamily="2" charset="-122"/>
              </a:endParaRPr>
            </a:p>
          </p:txBody>
        </p:sp>
        <p:sp>
          <p:nvSpPr>
            <p:cNvPr id="21523" name="Freeform 69"/>
            <p:cNvSpPr>
              <a:spLocks/>
            </p:cNvSpPr>
            <p:nvPr/>
          </p:nvSpPr>
          <p:spPr bwMode="auto">
            <a:xfrm>
              <a:off x="3340" y="3306"/>
              <a:ext cx="87" cy="69"/>
            </a:xfrm>
            <a:custGeom>
              <a:avLst/>
              <a:gdLst>
                <a:gd name="T0" fmla="*/ 19 w 87"/>
                <a:gd name="T1" fmla="*/ 43 h 69"/>
                <a:gd name="T2" fmla="*/ 25 w 87"/>
                <a:gd name="T3" fmla="*/ 49 h 69"/>
                <a:gd name="T4" fmla="*/ 31 w 87"/>
                <a:gd name="T5" fmla="*/ 49 h 69"/>
                <a:gd name="T6" fmla="*/ 31 w 87"/>
                <a:gd name="T7" fmla="*/ 49 h 69"/>
                <a:gd name="T8" fmla="*/ 62 w 87"/>
                <a:gd name="T9" fmla="*/ 31 h 69"/>
                <a:gd name="T10" fmla="*/ 80 w 87"/>
                <a:gd name="T11" fmla="*/ 7 h 69"/>
                <a:gd name="T12" fmla="*/ 80 w 87"/>
                <a:gd name="T13" fmla="*/ 0 h 69"/>
                <a:gd name="T14" fmla="*/ 86 w 87"/>
                <a:gd name="T15" fmla="*/ 7 h 69"/>
                <a:gd name="T16" fmla="*/ 86 w 87"/>
                <a:gd name="T17" fmla="*/ 13 h 69"/>
                <a:gd name="T18" fmla="*/ 86 w 87"/>
                <a:gd name="T19" fmla="*/ 19 h 69"/>
                <a:gd name="T20" fmla="*/ 80 w 87"/>
                <a:gd name="T21" fmla="*/ 25 h 69"/>
                <a:gd name="T22" fmla="*/ 80 w 87"/>
                <a:gd name="T23" fmla="*/ 43 h 69"/>
                <a:gd name="T24" fmla="*/ 80 w 87"/>
                <a:gd name="T25" fmla="*/ 43 h 69"/>
                <a:gd name="T26" fmla="*/ 74 w 87"/>
                <a:gd name="T27" fmla="*/ 31 h 69"/>
                <a:gd name="T28" fmla="*/ 68 w 87"/>
                <a:gd name="T29" fmla="*/ 37 h 69"/>
                <a:gd name="T30" fmla="*/ 68 w 87"/>
                <a:gd name="T31" fmla="*/ 37 h 69"/>
                <a:gd name="T32" fmla="*/ 68 w 87"/>
                <a:gd name="T33" fmla="*/ 43 h 69"/>
                <a:gd name="T34" fmla="*/ 68 w 87"/>
                <a:gd name="T35" fmla="*/ 49 h 69"/>
                <a:gd name="T36" fmla="*/ 68 w 87"/>
                <a:gd name="T37" fmla="*/ 55 h 69"/>
                <a:gd name="T38" fmla="*/ 56 w 87"/>
                <a:gd name="T39" fmla="*/ 62 h 69"/>
                <a:gd name="T40" fmla="*/ 31 w 87"/>
                <a:gd name="T41" fmla="*/ 68 h 69"/>
                <a:gd name="T42" fmla="*/ 6 w 87"/>
                <a:gd name="T43" fmla="*/ 68 h 69"/>
                <a:gd name="T44" fmla="*/ 6 w 87"/>
                <a:gd name="T45" fmla="*/ 68 h 69"/>
                <a:gd name="T46" fmla="*/ 0 w 87"/>
                <a:gd name="T47" fmla="*/ 68 h 69"/>
                <a:gd name="T48" fmla="*/ 0 w 87"/>
                <a:gd name="T49" fmla="*/ 62 h 69"/>
                <a:gd name="T50" fmla="*/ 6 w 87"/>
                <a:gd name="T51" fmla="*/ 62 h 69"/>
                <a:gd name="T52" fmla="*/ 19 w 87"/>
                <a:gd name="T53" fmla="*/ 43 h 69"/>
                <a:gd name="T54" fmla="*/ 19 w 87"/>
                <a:gd name="T55" fmla="*/ 43 h 69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87"/>
                <a:gd name="T85" fmla="*/ 0 h 69"/>
                <a:gd name="T86" fmla="*/ 87 w 87"/>
                <a:gd name="T87" fmla="*/ 69 h 69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87" h="69">
                  <a:moveTo>
                    <a:pt x="19" y="43"/>
                  </a:moveTo>
                  <a:lnTo>
                    <a:pt x="25" y="49"/>
                  </a:lnTo>
                  <a:lnTo>
                    <a:pt x="31" y="49"/>
                  </a:lnTo>
                  <a:lnTo>
                    <a:pt x="62" y="31"/>
                  </a:lnTo>
                  <a:lnTo>
                    <a:pt x="80" y="7"/>
                  </a:lnTo>
                  <a:lnTo>
                    <a:pt x="80" y="0"/>
                  </a:lnTo>
                  <a:lnTo>
                    <a:pt x="86" y="7"/>
                  </a:lnTo>
                  <a:lnTo>
                    <a:pt x="86" y="13"/>
                  </a:lnTo>
                  <a:lnTo>
                    <a:pt x="86" y="19"/>
                  </a:lnTo>
                  <a:lnTo>
                    <a:pt x="80" y="25"/>
                  </a:lnTo>
                  <a:lnTo>
                    <a:pt x="80" y="43"/>
                  </a:lnTo>
                  <a:lnTo>
                    <a:pt x="74" y="31"/>
                  </a:lnTo>
                  <a:lnTo>
                    <a:pt x="68" y="37"/>
                  </a:lnTo>
                  <a:lnTo>
                    <a:pt x="68" y="43"/>
                  </a:lnTo>
                  <a:lnTo>
                    <a:pt x="68" y="49"/>
                  </a:lnTo>
                  <a:lnTo>
                    <a:pt x="68" y="55"/>
                  </a:lnTo>
                  <a:lnTo>
                    <a:pt x="56" y="62"/>
                  </a:lnTo>
                  <a:lnTo>
                    <a:pt x="31" y="68"/>
                  </a:lnTo>
                  <a:lnTo>
                    <a:pt x="6" y="68"/>
                  </a:lnTo>
                  <a:lnTo>
                    <a:pt x="0" y="68"/>
                  </a:lnTo>
                  <a:lnTo>
                    <a:pt x="0" y="62"/>
                  </a:lnTo>
                  <a:lnTo>
                    <a:pt x="6" y="62"/>
                  </a:lnTo>
                  <a:lnTo>
                    <a:pt x="19" y="43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4" name="Freeform 70"/>
            <p:cNvSpPr>
              <a:spLocks/>
            </p:cNvSpPr>
            <p:nvPr/>
          </p:nvSpPr>
          <p:spPr bwMode="auto">
            <a:xfrm>
              <a:off x="3445" y="3317"/>
              <a:ext cx="56" cy="62"/>
            </a:xfrm>
            <a:custGeom>
              <a:avLst/>
              <a:gdLst>
                <a:gd name="T0" fmla="*/ 37 w 56"/>
                <a:gd name="T1" fmla="*/ 37 h 62"/>
                <a:gd name="T2" fmla="*/ 24 w 56"/>
                <a:gd name="T3" fmla="*/ 37 h 62"/>
                <a:gd name="T4" fmla="*/ 24 w 56"/>
                <a:gd name="T5" fmla="*/ 37 h 62"/>
                <a:gd name="T6" fmla="*/ 18 w 56"/>
                <a:gd name="T7" fmla="*/ 30 h 62"/>
                <a:gd name="T8" fmla="*/ 12 w 56"/>
                <a:gd name="T9" fmla="*/ 18 h 62"/>
                <a:gd name="T10" fmla="*/ 0 w 56"/>
                <a:gd name="T11" fmla="*/ 0 h 62"/>
                <a:gd name="T12" fmla="*/ 6 w 56"/>
                <a:gd name="T13" fmla="*/ 24 h 62"/>
                <a:gd name="T14" fmla="*/ 6 w 56"/>
                <a:gd name="T15" fmla="*/ 37 h 62"/>
                <a:gd name="T16" fmla="*/ 6 w 56"/>
                <a:gd name="T17" fmla="*/ 37 h 62"/>
                <a:gd name="T18" fmla="*/ 12 w 56"/>
                <a:gd name="T19" fmla="*/ 49 h 62"/>
                <a:gd name="T20" fmla="*/ 24 w 56"/>
                <a:gd name="T21" fmla="*/ 55 h 62"/>
                <a:gd name="T22" fmla="*/ 37 w 56"/>
                <a:gd name="T23" fmla="*/ 55 h 62"/>
                <a:gd name="T24" fmla="*/ 43 w 56"/>
                <a:gd name="T25" fmla="*/ 61 h 62"/>
                <a:gd name="T26" fmla="*/ 49 w 56"/>
                <a:gd name="T27" fmla="*/ 61 h 62"/>
                <a:gd name="T28" fmla="*/ 55 w 56"/>
                <a:gd name="T29" fmla="*/ 55 h 62"/>
                <a:gd name="T30" fmla="*/ 55 w 56"/>
                <a:gd name="T31" fmla="*/ 49 h 62"/>
                <a:gd name="T32" fmla="*/ 55 w 56"/>
                <a:gd name="T33" fmla="*/ 43 h 62"/>
                <a:gd name="T34" fmla="*/ 37 w 56"/>
                <a:gd name="T35" fmla="*/ 24 h 62"/>
                <a:gd name="T36" fmla="*/ 43 w 56"/>
                <a:gd name="T37" fmla="*/ 30 h 62"/>
                <a:gd name="T38" fmla="*/ 37 w 56"/>
                <a:gd name="T39" fmla="*/ 37 h 62"/>
                <a:gd name="T40" fmla="*/ 37 w 56"/>
                <a:gd name="T41" fmla="*/ 37 h 6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56"/>
                <a:gd name="T64" fmla="*/ 0 h 62"/>
                <a:gd name="T65" fmla="*/ 56 w 56"/>
                <a:gd name="T66" fmla="*/ 62 h 62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56" h="62">
                  <a:moveTo>
                    <a:pt x="37" y="37"/>
                  </a:moveTo>
                  <a:lnTo>
                    <a:pt x="24" y="37"/>
                  </a:lnTo>
                  <a:lnTo>
                    <a:pt x="18" y="30"/>
                  </a:lnTo>
                  <a:lnTo>
                    <a:pt x="12" y="18"/>
                  </a:lnTo>
                  <a:lnTo>
                    <a:pt x="0" y="0"/>
                  </a:lnTo>
                  <a:lnTo>
                    <a:pt x="6" y="24"/>
                  </a:lnTo>
                  <a:lnTo>
                    <a:pt x="6" y="37"/>
                  </a:lnTo>
                  <a:lnTo>
                    <a:pt x="12" y="49"/>
                  </a:lnTo>
                  <a:lnTo>
                    <a:pt x="24" y="55"/>
                  </a:lnTo>
                  <a:lnTo>
                    <a:pt x="37" y="55"/>
                  </a:lnTo>
                  <a:lnTo>
                    <a:pt x="43" y="61"/>
                  </a:lnTo>
                  <a:lnTo>
                    <a:pt x="49" y="61"/>
                  </a:lnTo>
                  <a:lnTo>
                    <a:pt x="55" y="55"/>
                  </a:lnTo>
                  <a:lnTo>
                    <a:pt x="55" y="49"/>
                  </a:lnTo>
                  <a:lnTo>
                    <a:pt x="55" y="43"/>
                  </a:lnTo>
                  <a:lnTo>
                    <a:pt x="37" y="24"/>
                  </a:lnTo>
                  <a:lnTo>
                    <a:pt x="43" y="30"/>
                  </a:lnTo>
                  <a:lnTo>
                    <a:pt x="37" y="37"/>
                  </a:lnTo>
                  <a:close/>
                </a:path>
              </a:pathLst>
            </a:custGeom>
            <a:solidFill>
              <a:schemeClr val="tx1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5" name="Freeform 71"/>
            <p:cNvSpPr>
              <a:spLocks/>
            </p:cNvSpPr>
            <p:nvPr/>
          </p:nvSpPr>
          <p:spPr bwMode="auto">
            <a:xfrm>
              <a:off x="3310" y="2757"/>
              <a:ext cx="7" cy="1"/>
            </a:xfrm>
            <a:custGeom>
              <a:avLst/>
              <a:gdLst>
                <a:gd name="T0" fmla="*/ 0 w 7"/>
                <a:gd name="T1" fmla="*/ 0 h 1"/>
                <a:gd name="T2" fmla="*/ 0 w 7"/>
                <a:gd name="T3" fmla="*/ 0 h 1"/>
                <a:gd name="T4" fmla="*/ 0 w 7"/>
                <a:gd name="T5" fmla="*/ 0 h 1"/>
                <a:gd name="T6" fmla="*/ 6 w 7"/>
                <a:gd name="T7" fmla="*/ 0 h 1"/>
                <a:gd name="T8" fmla="*/ 6 w 7"/>
                <a:gd name="T9" fmla="*/ 0 h 1"/>
                <a:gd name="T10" fmla="*/ 6 w 7"/>
                <a:gd name="T11" fmla="*/ 0 h 1"/>
                <a:gd name="T12" fmla="*/ 0 w 7"/>
                <a:gd name="T13" fmla="*/ 0 h 1"/>
                <a:gd name="T14" fmla="*/ 0 w 7"/>
                <a:gd name="T15" fmla="*/ 0 h 1"/>
                <a:gd name="T16" fmla="*/ 0 w 7"/>
                <a:gd name="T17" fmla="*/ 0 h 1"/>
                <a:gd name="T18" fmla="*/ 0 w 7"/>
                <a:gd name="T19" fmla="*/ 0 h 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7"/>
                <a:gd name="T31" fmla="*/ 0 h 1"/>
                <a:gd name="T32" fmla="*/ 7 w 7"/>
                <a:gd name="T33" fmla="*/ 1 h 1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7" h="1">
                  <a:moveTo>
                    <a:pt x="0" y="0"/>
                  </a:moveTo>
                  <a:lnTo>
                    <a:pt x="0" y="0"/>
                  </a:ln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6" name="Freeform 72"/>
            <p:cNvSpPr>
              <a:spLocks/>
            </p:cNvSpPr>
            <p:nvPr/>
          </p:nvSpPr>
          <p:spPr bwMode="auto">
            <a:xfrm>
              <a:off x="3310" y="2757"/>
              <a:ext cx="7" cy="1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  <a:gd name="T6" fmla="*/ 0 60000 65536"/>
                <a:gd name="T7" fmla="*/ 0 60000 65536"/>
                <a:gd name="T8" fmla="*/ 0 60000 65536"/>
                <a:gd name="T9" fmla="*/ 0 w 7"/>
                <a:gd name="T10" fmla="*/ 0 h 1"/>
                <a:gd name="T11" fmla="*/ 7 w 7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21527" name="Freeform 73"/>
            <p:cNvSpPr>
              <a:spLocks/>
            </p:cNvSpPr>
            <p:nvPr/>
          </p:nvSpPr>
          <p:spPr bwMode="auto">
            <a:xfrm>
              <a:off x="3314" y="2433"/>
              <a:ext cx="253" cy="740"/>
            </a:xfrm>
            <a:custGeom>
              <a:avLst/>
              <a:gdLst>
                <a:gd name="T0" fmla="*/ 98 w 253"/>
                <a:gd name="T1" fmla="*/ 146 h 740"/>
                <a:gd name="T2" fmla="*/ 92 w 253"/>
                <a:gd name="T3" fmla="*/ 165 h 740"/>
                <a:gd name="T4" fmla="*/ 80 w 253"/>
                <a:gd name="T5" fmla="*/ 208 h 740"/>
                <a:gd name="T6" fmla="*/ 92 w 253"/>
                <a:gd name="T7" fmla="*/ 214 h 740"/>
                <a:gd name="T8" fmla="*/ 55 w 253"/>
                <a:gd name="T9" fmla="*/ 171 h 740"/>
                <a:gd name="T10" fmla="*/ 55 w 253"/>
                <a:gd name="T11" fmla="*/ 146 h 740"/>
                <a:gd name="T12" fmla="*/ 74 w 253"/>
                <a:gd name="T13" fmla="*/ 122 h 740"/>
                <a:gd name="T14" fmla="*/ 74 w 253"/>
                <a:gd name="T15" fmla="*/ 104 h 740"/>
                <a:gd name="T16" fmla="*/ 80 w 253"/>
                <a:gd name="T17" fmla="*/ 55 h 740"/>
                <a:gd name="T18" fmla="*/ 104 w 253"/>
                <a:gd name="T19" fmla="*/ 18 h 740"/>
                <a:gd name="T20" fmla="*/ 135 w 253"/>
                <a:gd name="T21" fmla="*/ 6 h 740"/>
                <a:gd name="T22" fmla="*/ 166 w 253"/>
                <a:gd name="T23" fmla="*/ 18 h 740"/>
                <a:gd name="T24" fmla="*/ 178 w 253"/>
                <a:gd name="T25" fmla="*/ 37 h 740"/>
                <a:gd name="T26" fmla="*/ 184 w 253"/>
                <a:gd name="T27" fmla="*/ 55 h 740"/>
                <a:gd name="T28" fmla="*/ 190 w 253"/>
                <a:gd name="T29" fmla="*/ 98 h 740"/>
                <a:gd name="T30" fmla="*/ 184 w 253"/>
                <a:gd name="T31" fmla="*/ 128 h 740"/>
                <a:gd name="T32" fmla="*/ 184 w 253"/>
                <a:gd name="T33" fmla="*/ 146 h 740"/>
                <a:gd name="T34" fmla="*/ 197 w 253"/>
                <a:gd name="T35" fmla="*/ 165 h 740"/>
                <a:gd name="T36" fmla="*/ 252 w 253"/>
                <a:gd name="T37" fmla="*/ 238 h 740"/>
                <a:gd name="T38" fmla="*/ 252 w 253"/>
                <a:gd name="T39" fmla="*/ 311 h 740"/>
                <a:gd name="T40" fmla="*/ 233 w 253"/>
                <a:gd name="T41" fmla="*/ 354 h 740"/>
                <a:gd name="T42" fmla="*/ 203 w 253"/>
                <a:gd name="T43" fmla="*/ 397 h 740"/>
                <a:gd name="T44" fmla="*/ 215 w 253"/>
                <a:gd name="T45" fmla="*/ 458 h 740"/>
                <a:gd name="T46" fmla="*/ 215 w 253"/>
                <a:gd name="T47" fmla="*/ 470 h 740"/>
                <a:gd name="T48" fmla="*/ 221 w 253"/>
                <a:gd name="T49" fmla="*/ 721 h 740"/>
                <a:gd name="T50" fmla="*/ 110 w 253"/>
                <a:gd name="T51" fmla="*/ 739 h 740"/>
                <a:gd name="T52" fmla="*/ 43 w 253"/>
                <a:gd name="T53" fmla="*/ 727 h 740"/>
                <a:gd name="T54" fmla="*/ 30 w 253"/>
                <a:gd name="T55" fmla="*/ 482 h 740"/>
                <a:gd name="T56" fmla="*/ 86 w 253"/>
                <a:gd name="T57" fmla="*/ 495 h 740"/>
                <a:gd name="T58" fmla="*/ 98 w 253"/>
                <a:gd name="T59" fmla="*/ 476 h 740"/>
                <a:gd name="T60" fmla="*/ 104 w 253"/>
                <a:gd name="T61" fmla="*/ 476 h 740"/>
                <a:gd name="T62" fmla="*/ 104 w 253"/>
                <a:gd name="T63" fmla="*/ 470 h 740"/>
                <a:gd name="T64" fmla="*/ 104 w 253"/>
                <a:gd name="T65" fmla="*/ 324 h 740"/>
                <a:gd name="T66" fmla="*/ 117 w 253"/>
                <a:gd name="T67" fmla="*/ 330 h 740"/>
                <a:gd name="T68" fmla="*/ 123 w 253"/>
                <a:gd name="T69" fmla="*/ 342 h 740"/>
                <a:gd name="T70" fmla="*/ 123 w 253"/>
                <a:gd name="T71" fmla="*/ 348 h 740"/>
                <a:gd name="T72" fmla="*/ 129 w 253"/>
                <a:gd name="T73" fmla="*/ 348 h 740"/>
                <a:gd name="T74" fmla="*/ 129 w 253"/>
                <a:gd name="T75" fmla="*/ 342 h 740"/>
                <a:gd name="T76" fmla="*/ 129 w 253"/>
                <a:gd name="T77" fmla="*/ 330 h 740"/>
                <a:gd name="T78" fmla="*/ 123 w 253"/>
                <a:gd name="T79" fmla="*/ 293 h 740"/>
                <a:gd name="T80" fmla="*/ 129 w 253"/>
                <a:gd name="T81" fmla="*/ 214 h 740"/>
                <a:gd name="T82" fmla="*/ 141 w 253"/>
                <a:gd name="T83" fmla="*/ 214 h 740"/>
                <a:gd name="T84" fmla="*/ 135 w 253"/>
                <a:gd name="T85" fmla="*/ 214 h 740"/>
                <a:gd name="T86" fmla="*/ 160 w 253"/>
                <a:gd name="T87" fmla="*/ 153 h 740"/>
                <a:gd name="T88" fmla="*/ 153 w 253"/>
                <a:gd name="T89" fmla="*/ 146 h 74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3"/>
                <a:gd name="T136" fmla="*/ 0 h 740"/>
                <a:gd name="T137" fmla="*/ 253 w 253"/>
                <a:gd name="T138" fmla="*/ 740 h 74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3" h="740">
                  <a:moveTo>
                    <a:pt x="153" y="146"/>
                  </a:moveTo>
                  <a:lnTo>
                    <a:pt x="123" y="159"/>
                  </a:lnTo>
                  <a:lnTo>
                    <a:pt x="98" y="146"/>
                  </a:lnTo>
                  <a:lnTo>
                    <a:pt x="98" y="159"/>
                  </a:lnTo>
                  <a:lnTo>
                    <a:pt x="92" y="165"/>
                  </a:lnTo>
                  <a:lnTo>
                    <a:pt x="80" y="183"/>
                  </a:lnTo>
                  <a:lnTo>
                    <a:pt x="74" y="201"/>
                  </a:lnTo>
                  <a:lnTo>
                    <a:pt x="80" y="208"/>
                  </a:lnTo>
                  <a:lnTo>
                    <a:pt x="86" y="208"/>
                  </a:lnTo>
                  <a:lnTo>
                    <a:pt x="86" y="214"/>
                  </a:lnTo>
                  <a:lnTo>
                    <a:pt x="92" y="214"/>
                  </a:lnTo>
                  <a:lnTo>
                    <a:pt x="98" y="281"/>
                  </a:lnTo>
                  <a:lnTo>
                    <a:pt x="55" y="171"/>
                  </a:lnTo>
                  <a:lnTo>
                    <a:pt x="55" y="165"/>
                  </a:lnTo>
                  <a:lnTo>
                    <a:pt x="55" y="153"/>
                  </a:lnTo>
                  <a:lnTo>
                    <a:pt x="55" y="146"/>
                  </a:lnTo>
                  <a:lnTo>
                    <a:pt x="55" y="140"/>
                  </a:lnTo>
                  <a:lnTo>
                    <a:pt x="61" y="128"/>
                  </a:lnTo>
                  <a:lnTo>
                    <a:pt x="74" y="122"/>
                  </a:lnTo>
                  <a:lnTo>
                    <a:pt x="74" y="116"/>
                  </a:lnTo>
                  <a:lnTo>
                    <a:pt x="61" y="116"/>
                  </a:lnTo>
                  <a:lnTo>
                    <a:pt x="74" y="104"/>
                  </a:lnTo>
                  <a:lnTo>
                    <a:pt x="74" y="79"/>
                  </a:lnTo>
                  <a:lnTo>
                    <a:pt x="74" y="73"/>
                  </a:lnTo>
                  <a:lnTo>
                    <a:pt x="80" y="55"/>
                  </a:lnTo>
                  <a:lnTo>
                    <a:pt x="80" y="49"/>
                  </a:lnTo>
                  <a:lnTo>
                    <a:pt x="92" y="30"/>
                  </a:lnTo>
                  <a:lnTo>
                    <a:pt x="104" y="18"/>
                  </a:lnTo>
                  <a:lnTo>
                    <a:pt x="110" y="12"/>
                  </a:lnTo>
                  <a:lnTo>
                    <a:pt x="123" y="6"/>
                  </a:lnTo>
                  <a:lnTo>
                    <a:pt x="135" y="6"/>
                  </a:lnTo>
                  <a:lnTo>
                    <a:pt x="153" y="0"/>
                  </a:lnTo>
                  <a:lnTo>
                    <a:pt x="153" y="6"/>
                  </a:lnTo>
                  <a:lnTo>
                    <a:pt x="166" y="18"/>
                  </a:lnTo>
                  <a:lnTo>
                    <a:pt x="172" y="24"/>
                  </a:lnTo>
                  <a:lnTo>
                    <a:pt x="178" y="30"/>
                  </a:lnTo>
                  <a:lnTo>
                    <a:pt x="178" y="37"/>
                  </a:lnTo>
                  <a:lnTo>
                    <a:pt x="178" y="49"/>
                  </a:lnTo>
                  <a:lnTo>
                    <a:pt x="184" y="55"/>
                  </a:lnTo>
                  <a:lnTo>
                    <a:pt x="190" y="67"/>
                  </a:lnTo>
                  <a:lnTo>
                    <a:pt x="190" y="79"/>
                  </a:lnTo>
                  <a:lnTo>
                    <a:pt x="190" y="98"/>
                  </a:lnTo>
                  <a:lnTo>
                    <a:pt x="184" y="116"/>
                  </a:lnTo>
                  <a:lnTo>
                    <a:pt x="184" y="122"/>
                  </a:lnTo>
                  <a:lnTo>
                    <a:pt x="184" y="128"/>
                  </a:lnTo>
                  <a:lnTo>
                    <a:pt x="190" y="140"/>
                  </a:lnTo>
                  <a:lnTo>
                    <a:pt x="184" y="146"/>
                  </a:lnTo>
                  <a:lnTo>
                    <a:pt x="197" y="159"/>
                  </a:lnTo>
                  <a:lnTo>
                    <a:pt x="197" y="165"/>
                  </a:lnTo>
                  <a:lnTo>
                    <a:pt x="252" y="183"/>
                  </a:lnTo>
                  <a:lnTo>
                    <a:pt x="252" y="208"/>
                  </a:lnTo>
                  <a:lnTo>
                    <a:pt x="252" y="238"/>
                  </a:lnTo>
                  <a:lnTo>
                    <a:pt x="252" y="269"/>
                  </a:lnTo>
                  <a:lnTo>
                    <a:pt x="252" y="293"/>
                  </a:lnTo>
                  <a:lnTo>
                    <a:pt x="252" y="311"/>
                  </a:lnTo>
                  <a:lnTo>
                    <a:pt x="246" y="324"/>
                  </a:lnTo>
                  <a:lnTo>
                    <a:pt x="240" y="336"/>
                  </a:lnTo>
                  <a:lnTo>
                    <a:pt x="233" y="354"/>
                  </a:lnTo>
                  <a:lnTo>
                    <a:pt x="227" y="373"/>
                  </a:lnTo>
                  <a:lnTo>
                    <a:pt x="203" y="373"/>
                  </a:lnTo>
                  <a:lnTo>
                    <a:pt x="203" y="397"/>
                  </a:lnTo>
                  <a:lnTo>
                    <a:pt x="203" y="421"/>
                  </a:lnTo>
                  <a:lnTo>
                    <a:pt x="209" y="446"/>
                  </a:lnTo>
                  <a:lnTo>
                    <a:pt x="215" y="458"/>
                  </a:lnTo>
                  <a:lnTo>
                    <a:pt x="221" y="470"/>
                  </a:lnTo>
                  <a:lnTo>
                    <a:pt x="215" y="470"/>
                  </a:lnTo>
                  <a:lnTo>
                    <a:pt x="209" y="470"/>
                  </a:lnTo>
                  <a:lnTo>
                    <a:pt x="203" y="470"/>
                  </a:lnTo>
                  <a:lnTo>
                    <a:pt x="221" y="721"/>
                  </a:lnTo>
                  <a:lnTo>
                    <a:pt x="203" y="727"/>
                  </a:lnTo>
                  <a:lnTo>
                    <a:pt x="160" y="739"/>
                  </a:lnTo>
                  <a:lnTo>
                    <a:pt x="110" y="739"/>
                  </a:lnTo>
                  <a:lnTo>
                    <a:pt x="92" y="739"/>
                  </a:lnTo>
                  <a:lnTo>
                    <a:pt x="67" y="733"/>
                  </a:lnTo>
                  <a:lnTo>
                    <a:pt x="43" y="727"/>
                  </a:lnTo>
                  <a:lnTo>
                    <a:pt x="24" y="715"/>
                  </a:lnTo>
                  <a:lnTo>
                    <a:pt x="0" y="709"/>
                  </a:lnTo>
                  <a:lnTo>
                    <a:pt x="30" y="482"/>
                  </a:lnTo>
                  <a:lnTo>
                    <a:pt x="80" y="489"/>
                  </a:lnTo>
                  <a:lnTo>
                    <a:pt x="80" y="495"/>
                  </a:lnTo>
                  <a:lnTo>
                    <a:pt x="86" y="495"/>
                  </a:lnTo>
                  <a:lnTo>
                    <a:pt x="92" y="482"/>
                  </a:lnTo>
                  <a:lnTo>
                    <a:pt x="92" y="476"/>
                  </a:lnTo>
                  <a:lnTo>
                    <a:pt x="98" y="476"/>
                  </a:lnTo>
                  <a:lnTo>
                    <a:pt x="104" y="476"/>
                  </a:lnTo>
                  <a:lnTo>
                    <a:pt x="104" y="470"/>
                  </a:lnTo>
                  <a:lnTo>
                    <a:pt x="98" y="348"/>
                  </a:lnTo>
                  <a:lnTo>
                    <a:pt x="98" y="324"/>
                  </a:lnTo>
                  <a:lnTo>
                    <a:pt x="104" y="324"/>
                  </a:lnTo>
                  <a:lnTo>
                    <a:pt x="110" y="324"/>
                  </a:lnTo>
                  <a:lnTo>
                    <a:pt x="117" y="330"/>
                  </a:lnTo>
                  <a:lnTo>
                    <a:pt x="123" y="336"/>
                  </a:lnTo>
                  <a:lnTo>
                    <a:pt x="123" y="342"/>
                  </a:lnTo>
                  <a:lnTo>
                    <a:pt x="123" y="348"/>
                  </a:lnTo>
                  <a:lnTo>
                    <a:pt x="129" y="348"/>
                  </a:lnTo>
                  <a:lnTo>
                    <a:pt x="129" y="342"/>
                  </a:lnTo>
                  <a:lnTo>
                    <a:pt x="129" y="336"/>
                  </a:lnTo>
                  <a:lnTo>
                    <a:pt x="129" y="330"/>
                  </a:lnTo>
                  <a:lnTo>
                    <a:pt x="129" y="324"/>
                  </a:lnTo>
                  <a:lnTo>
                    <a:pt x="129" y="311"/>
                  </a:lnTo>
                  <a:lnTo>
                    <a:pt x="123" y="293"/>
                  </a:lnTo>
                  <a:lnTo>
                    <a:pt x="104" y="281"/>
                  </a:lnTo>
                  <a:lnTo>
                    <a:pt x="98" y="281"/>
                  </a:lnTo>
                  <a:lnTo>
                    <a:pt x="129" y="214"/>
                  </a:lnTo>
                  <a:lnTo>
                    <a:pt x="135" y="220"/>
                  </a:lnTo>
                  <a:lnTo>
                    <a:pt x="141" y="214"/>
                  </a:lnTo>
                  <a:lnTo>
                    <a:pt x="135" y="214"/>
                  </a:lnTo>
                  <a:lnTo>
                    <a:pt x="135" y="208"/>
                  </a:lnTo>
                  <a:lnTo>
                    <a:pt x="135" y="201"/>
                  </a:lnTo>
                  <a:lnTo>
                    <a:pt x="160" y="153"/>
                  </a:lnTo>
                  <a:lnTo>
                    <a:pt x="153" y="146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21508" name="矩形 6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257" name="Group 268"/>
          <p:cNvGrpSpPr>
            <a:grpSpLocks/>
          </p:cNvGrpSpPr>
          <p:nvPr/>
        </p:nvGrpSpPr>
        <p:grpSpPr bwMode="auto">
          <a:xfrm>
            <a:off x="468313" y="188913"/>
            <a:ext cx="7704137" cy="6335712"/>
            <a:chOff x="2792" y="2312"/>
            <a:chExt cx="1225" cy="1153"/>
          </a:xfrm>
        </p:grpSpPr>
        <p:sp>
          <p:nvSpPr>
            <p:cNvPr id="96259" name="Freeform 269"/>
            <p:cNvSpPr>
              <a:spLocks/>
            </p:cNvSpPr>
            <p:nvPr/>
          </p:nvSpPr>
          <p:spPr bwMode="auto">
            <a:xfrm>
              <a:off x="3449" y="2398"/>
              <a:ext cx="186" cy="263"/>
            </a:xfrm>
            <a:custGeom>
              <a:avLst/>
              <a:gdLst>
                <a:gd name="T0" fmla="*/ 14 w 186"/>
                <a:gd name="T1" fmla="*/ 162 h 263"/>
                <a:gd name="T2" fmla="*/ 5 w 186"/>
                <a:gd name="T3" fmla="*/ 140 h 263"/>
                <a:gd name="T4" fmla="*/ 0 w 186"/>
                <a:gd name="T5" fmla="*/ 126 h 263"/>
                <a:gd name="T6" fmla="*/ 0 w 186"/>
                <a:gd name="T7" fmla="*/ 108 h 263"/>
                <a:gd name="T8" fmla="*/ 5 w 186"/>
                <a:gd name="T9" fmla="*/ 86 h 263"/>
                <a:gd name="T10" fmla="*/ 14 w 186"/>
                <a:gd name="T11" fmla="*/ 68 h 263"/>
                <a:gd name="T12" fmla="*/ 27 w 186"/>
                <a:gd name="T13" fmla="*/ 63 h 263"/>
                <a:gd name="T14" fmla="*/ 36 w 186"/>
                <a:gd name="T15" fmla="*/ 54 h 263"/>
                <a:gd name="T16" fmla="*/ 54 w 186"/>
                <a:gd name="T17" fmla="*/ 27 h 263"/>
                <a:gd name="T18" fmla="*/ 68 w 186"/>
                <a:gd name="T19" fmla="*/ 0 h 263"/>
                <a:gd name="T20" fmla="*/ 135 w 186"/>
                <a:gd name="T21" fmla="*/ 9 h 263"/>
                <a:gd name="T22" fmla="*/ 158 w 186"/>
                <a:gd name="T23" fmla="*/ 9 h 263"/>
                <a:gd name="T24" fmla="*/ 176 w 186"/>
                <a:gd name="T25" fmla="*/ 27 h 263"/>
                <a:gd name="T26" fmla="*/ 180 w 186"/>
                <a:gd name="T27" fmla="*/ 50 h 263"/>
                <a:gd name="T28" fmla="*/ 185 w 186"/>
                <a:gd name="T29" fmla="*/ 68 h 263"/>
                <a:gd name="T30" fmla="*/ 185 w 186"/>
                <a:gd name="T31" fmla="*/ 90 h 263"/>
                <a:gd name="T32" fmla="*/ 185 w 186"/>
                <a:gd name="T33" fmla="*/ 113 h 263"/>
                <a:gd name="T34" fmla="*/ 180 w 186"/>
                <a:gd name="T35" fmla="*/ 131 h 263"/>
                <a:gd name="T36" fmla="*/ 176 w 186"/>
                <a:gd name="T37" fmla="*/ 158 h 263"/>
                <a:gd name="T38" fmla="*/ 158 w 186"/>
                <a:gd name="T39" fmla="*/ 199 h 263"/>
                <a:gd name="T40" fmla="*/ 144 w 186"/>
                <a:gd name="T41" fmla="*/ 226 h 263"/>
                <a:gd name="T42" fmla="*/ 122 w 186"/>
                <a:gd name="T43" fmla="*/ 244 h 263"/>
                <a:gd name="T44" fmla="*/ 108 w 186"/>
                <a:gd name="T45" fmla="*/ 257 h 263"/>
                <a:gd name="T46" fmla="*/ 99 w 186"/>
                <a:gd name="T47" fmla="*/ 262 h 263"/>
                <a:gd name="T48" fmla="*/ 72 w 186"/>
                <a:gd name="T49" fmla="*/ 262 h 263"/>
                <a:gd name="T50" fmla="*/ 59 w 186"/>
                <a:gd name="T51" fmla="*/ 262 h 263"/>
                <a:gd name="T52" fmla="*/ 59 w 186"/>
                <a:gd name="T53" fmla="*/ 262 h 263"/>
                <a:gd name="T54" fmla="*/ 41 w 186"/>
                <a:gd name="T55" fmla="*/ 244 h 263"/>
                <a:gd name="T56" fmla="*/ 27 w 186"/>
                <a:gd name="T57" fmla="*/ 221 h 263"/>
                <a:gd name="T58" fmla="*/ 14 w 186"/>
                <a:gd name="T59" fmla="*/ 162 h 263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86"/>
                <a:gd name="T91" fmla="*/ 0 h 263"/>
                <a:gd name="T92" fmla="*/ 186 w 186"/>
                <a:gd name="T93" fmla="*/ 263 h 263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86" h="263">
                  <a:moveTo>
                    <a:pt x="14" y="162"/>
                  </a:moveTo>
                  <a:lnTo>
                    <a:pt x="5" y="140"/>
                  </a:lnTo>
                  <a:lnTo>
                    <a:pt x="0" y="126"/>
                  </a:lnTo>
                  <a:lnTo>
                    <a:pt x="0" y="108"/>
                  </a:lnTo>
                  <a:lnTo>
                    <a:pt x="5" y="86"/>
                  </a:lnTo>
                  <a:lnTo>
                    <a:pt x="14" y="68"/>
                  </a:lnTo>
                  <a:lnTo>
                    <a:pt x="27" y="63"/>
                  </a:lnTo>
                  <a:lnTo>
                    <a:pt x="36" y="54"/>
                  </a:lnTo>
                  <a:lnTo>
                    <a:pt x="54" y="27"/>
                  </a:lnTo>
                  <a:lnTo>
                    <a:pt x="68" y="0"/>
                  </a:lnTo>
                  <a:lnTo>
                    <a:pt x="135" y="9"/>
                  </a:lnTo>
                  <a:lnTo>
                    <a:pt x="158" y="9"/>
                  </a:lnTo>
                  <a:lnTo>
                    <a:pt x="176" y="27"/>
                  </a:lnTo>
                  <a:lnTo>
                    <a:pt x="180" y="50"/>
                  </a:lnTo>
                  <a:lnTo>
                    <a:pt x="185" y="68"/>
                  </a:lnTo>
                  <a:lnTo>
                    <a:pt x="185" y="90"/>
                  </a:lnTo>
                  <a:lnTo>
                    <a:pt x="185" y="113"/>
                  </a:lnTo>
                  <a:lnTo>
                    <a:pt x="180" y="131"/>
                  </a:lnTo>
                  <a:lnTo>
                    <a:pt x="176" y="158"/>
                  </a:lnTo>
                  <a:lnTo>
                    <a:pt x="158" y="199"/>
                  </a:lnTo>
                  <a:lnTo>
                    <a:pt x="144" y="226"/>
                  </a:lnTo>
                  <a:lnTo>
                    <a:pt x="122" y="244"/>
                  </a:lnTo>
                  <a:lnTo>
                    <a:pt x="108" y="257"/>
                  </a:lnTo>
                  <a:lnTo>
                    <a:pt x="99" y="262"/>
                  </a:lnTo>
                  <a:lnTo>
                    <a:pt x="72" y="262"/>
                  </a:lnTo>
                  <a:lnTo>
                    <a:pt x="59" y="262"/>
                  </a:lnTo>
                  <a:lnTo>
                    <a:pt x="41" y="244"/>
                  </a:lnTo>
                  <a:lnTo>
                    <a:pt x="27" y="221"/>
                  </a:lnTo>
                  <a:lnTo>
                    <a:pt x="14" y="16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0" name="Freeform 270"/>
            <p:cNvSpPr>
              <a:spLocks/>
            </p:cNvSpPr>
            <p:nvPr/>
          </p:nvSpPr>
          <p:spPr bwMode="auto">
            <a:xfrm>
              <a:off x="3697" y="2809"/>
              <a:ext cx="167" cy="520"/>
            </a:xfrm>
            <a:custGeom>
              <a:avLst/>
              <a:gdLst>
                <a:gd name="T0" fmla="*/ 0 w 167"/>
                <a:gd name="T1" fmla="*/ 72 h 520"/>
                <a:gd name="T2" fmla="*/ 27 w 167"/>
                <a:gd name="T3" fmla="*/ 36 h 520"/>
                <a:gd name="T4" fmla="*/ 67 w 167"/>
                <a:gd name="T5" fmla="*/ 0 h 520"/>
                <a:gd name="T6" fmla="*/ 81 w 167"/>
                <a:gd name="T7" fmla="*/ 158 h 520"/>
                <a:gd name="T8" fmla="*/ 90 w 167"/>
                <a:gd name="T9" fmla="*/ 158 h 520"/>
                <a:gd name="T10" fmla="*/ 94 w 167"/>
                <a:gd name="T11" fmla="*/ 163 h 520"/>
                <a:gd name="T12" fmla="*/ 108 w 167"/>
                <a:gd name="T13" fmla="*/ 181 h 520"/>
                <a:gd name="T14" fmla="*/ 121 w 167"/>
                <a:gd name="T15" fmla="*/ 203 h 520"/>
                <a:gd name="T16" fmla="*/ 130 w 167"/>
                <a:gd name="T17" fmla="*/ 226 h 520"/>
                <a:gd name="T18" fmla="*/ 139 w 167"/>
                <a:gd name="T19" fmla="*/ 253 h 520"/>
                <a:gd name="T20" fmla="*/ 144 w 167"/>
                <a:gd name="T21" fmla="*/ 303 h 520"/>
                <a:gd name="T22" fmla="*/ 144 w 167"/>
                <a:gd name="T23" fmla="*/ 357 h 520"/>
                <a:gd name="T24" fmla="*/ 144 w 167"/>
                <a:gd name="T25" fmla="*/ 384 h 520"/>
                <a:gd name="T26" fmla="*/ 148 w 167"/>
                <a:gd name="T27" fmla="*/ 416 h 520"/>
                <a:gd name="T28" fmla="*/ 162 w 167"/>
                <a:gd name="T29" fmla="*/ 465 h 520"/>
                <a:gd name="T30" fmla="*/ 166 w 167"/>
                <a:gd name="T31" fmla="*/ 510 h 520"/>
                <a:gd name="T32" fmla="*/ 162 w 167"/>
                <a:gd name="T33" fmla="*/ 510 h 520"/>
                <a:gd name="T34" fmla="*/ 144 w 167"/>
                <a:gd name="T35" fmla="*/ 515 h 520"/>
                <a:gd name="T36" fmla="*/ 126 w 167"/>
                <a:gd name="T37" fmla="*/ 519 h 520"/>
                <a:gd name="T38" fmla="*/ 121 w 167"/>
                <a:gd name="T39" fmla="*/ 483 h 520"/>
                <a:gd name="T40" fmla="*/ 108 w 167"/>
                <a:gd name="T41" fmla="*/ 443 h 520"/>
                <a:gd name="T42" fmla="*/ 90 w 167"/>
                <a:gd name="T43" fmla="*/ 393 h 520"/>
                <a:gd name="T44" fmla="*/ 72 w 167"/>
                <a:gd name="T45" fmla="*/ 357 h 520"/>
                <a:gd name="T46" fmla="*/ 49 w 167"/>
                <a:gd name="T47" fmla="*/ 312 h 520"/>
                <a:gd name="T48" fmla="*/ 36 w 167"/>
                <a:gd name="T49" fmla="*/ 294 h 520"/>
                <a:gd name="T50" fmla="*/ 31 w 167"/>
                <a:gd name="T51" fmla="*/ 271 h 520"/>
                <a:gd name="T52" fmla="*/ 36 w 167"/>
                <a:gd name="T53" fmla="*/ 226 h 520"/>
                <a:gd name="T54" fmla="*/ 18 w 167"/>
                <a:gd name="T55" fmla="*/ 230 h 520"/>
                <a:gd name="T56" fmla="*/ 0 w 167"/>
                <a:gd name="T57" fmla="*/ 90 h 520"/>
                <a:gd name="T58" fmla="*/ 0 w 167"/>
                <a:gd name="T59" fmla="*/ 72 h 520"/>
                <a:gd name="T60" fmla="*/ 0 w 167"/>
                <a:gd name="T61" fmla="*/ 72 h 520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67"/>
                <a:gd name="T94" fmla="*/ 0 h 520"/>
                <a:gd name="T95" fmla="*/ 167 w 167"/>
                <a:gd name="T96" fmla="*/ 520 h 520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67" h="520">
                  <a:moveTo>
                    <a:pt x="0" y="72"/>
                  </a:moveTo>
                  <a:lnTo>
                    <a:pt x="27" y="36"/>
                  </a:lnTo>
                  <a:lnTo>
                    <a:pt x="67" y="0"/>
                  </a:lnTo>
                  <a:lnTo>
                    <a:pt x="81" y="158"/>
                  </a:lnTo>
                  <a:lnTo>
                    <a:pt x="90" y="158"/>
                  </a:lnTo>
                  <a:lnTo>
                    <a:pt x="94" y="163"/>
                  </a:lnTo>
                  <a:lnTo>
                    <a:pt x="108" y="181"/>
                  </a:lnTo>
                  <a:lnTo>
                    <a:pt x="121" y="203"/>
                  </a:lnTo>
                  <a:lnTo>
                    <a:pt x="130" y="226"/>
                  </a:lnTo>
                  <a:lnTo>
                    <a:pt x="139" y="253"/>
                  </a:lnTo>
                  <a:lnTo>
                    <a:pt x="144" y="303"/>
                  </a:lnTo>
                  <a:lnTo>
                    <a:pt x="144" y="357"/>
                  </a:lnTo>
                  <a:lnTo>
                    <a:pt x="144" y="384"/>
                  </a:lnTo>
                  <a:lnTo>
                    <a:pt x="148" y="416"/>
                  </a:lnTo>
                  <a:lnTo>
                    <a:pt x="162" y="465"/>
                  </a:lnTo>
                  <a:lnTo>
                    <a:pt x="166" y="510"/>
                  </a:lnTo>
                  <a:lnTo>
                    <a:pt x="162" y="510"/>
                  </a:lnTo>
                  <a:lnTo>
                    <a:pt x="144" y="515"/>
                  </a:lnTo>
                  <a:lnTo>
                    <a:pt x="126" y="519"/>
                  </a:lnTo>
                  <a:lnTo>
                    <a:pt x="121" y="483"/>
                  </a:lnTo>
                  <a:lnTo>
                    <a:pt x="108" y="443"/>
                  </a:lnTo>
                  <a:lnTo>
                    <a:pt x="90" y="393"/>
                  </a:lnTo>
                  <a:lnTo>
                    <a:pt x="72" y="357"/>
                  </a:lnTo>
                  <a:lnTo>
                    <a:pt x="49" y="312"/>
                  </a:lnTo>
                  <a:lnTo>
                    <a:pt x="36" y="294"/>
                  </a:lnTo>
                  <a:lnTo>
                    <a:pt x="31" y="271"/>
                  </a:lnTo>
                  <a:lnTo>
                    <a:pt x="36" y="226"/>
                  </a:lnTo>
                  <a:lnTo>
                    <a:pt x="18" y="230"/>
                  </a:lnTo>
                  <a:lnTo>
                    <a:pt x="0" y="90"/>
                  </a:lnTo>
                  <a:lnTo>
                    <a:pt x="0" y="7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1" name="Freeform 271"/>
            <p:cNvSpPr>
              <a:spLocks/>
            </p:cNvSpPr>
            <p:nvPr/>
          </p:nvSpPr>
          <p:spPr bwMode="auto">
            <a:xfrm>
              <a:off x="3467" y="3044"/>
              <a:ext cx="105" cy="51"/>
            </a:xfrm>
            <a:custGeom>
              <a:avLst/>
              <a:gdLst>
                <a:gd name="T0" fmla="*/ 104 w 105"/>
                <a:gd name="T1" fmla="*/ 22 h 51"/>
                <a:gd name="T2" fmla="*/ 9 w 105"/>
                <a:gd name="T3" fmla="*/ 0 h 51"/>
                <a:gd name="T4" fmla="*/ 0 w 105"/>
                <a:gd name="T5" fmla="*/ 41 h 51"/>
                <a:gd name="T6" fmla="*/ 14 w 105"/>
                <a:gd name="T7" fmla="*/ 45 h 51"/>
                <a:gd name="T8" fmla="*/ 32 w 105"/>
                <a:gd name="T9" fmla="*/ 50 h 51"/>
                <a:gd name="T10" fmla="*/ 41 w 105"/>
                <a:gd name="T11" fmla="*/ 45 h 51"/>
                <a:gd name="T12" fmla="*/ 50 w 105"/>
                <a:gd name="T13" fmla="*/ 36 h 51"/>
                <a:gd name="T14" fmla="*/ 77 w 105"/>
                <a:gd name="T15" fmla="*/ 27 h 51"/>
                <a:gd name="T16" fmla="*/ 104 w 105"/>
                <a:gd name="T17" fmla="*/ 22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05"/>
                <a:gd name="T28" fmla="*/ 0 h 51"/>
                <a:gd name="T29" fmla="*/ 105 w 105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05" h="51">
                  <a:moveTo>
                    <a:pt x="104" y="22"/>
                  </a:moveTo>
                  <a:lnTo>
                    <a:pt x="9" y="0"/>
                  </a:lnTo>
                  <a:lnTo>
                    <a:pt x="0" y="41"/>
                  </a:lnTo>
                  <a:lnTo>
                    <a:pt x="14" y="45"/>
                  </a:lnTo>
                  <a:lnTo>
                    <a:pt x="32" y="50"/>
                  </a:lnTo>
                  <a:lnTo>
                    <a:pt x="41" y="45"/>
                  </a:lnTo>
                  <a:lnTo>
                    <a:pt x="50" y="36"/>
                  </a:lnTo>
                  <a:lnTo>
                    <a:pt x="77" y="27"/>
                  </a:lnTo>
                  <a:lnTo>
                    <a:pt x="104" y="2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2" name="Freeform 272"/>
            <p:cNvSpPr>
              <a:spLocks/>
            </p:cNvSpPr>
            <p:nvPr/>
          </p:nvSpPr>
          <p:spPr bwMode="auto">
            <a:xfrm>
              <a:off x="3287" y="2850"/>
              <a:ext cx="118" cy="136"/>
            </a:xfrm>
            <a:custGeom>
              <a:avLst/>
              <a:gdLst>
                <a:gd name="T0" fmla="*/ 108 w 118"/>
                <a:gd name="T1" fmla="*/ 54 h 136"/>
                <a:gd name="T2" fmla="*/ 86 w 118"/>
                <a:gd name="T3" fmla="*/ 49 h 136"/>
                <a:gd name="T4" fmla="*/ 59 w 118"/>
                <a:gd name="T5" fmla="*/ 40 h 136"/>
                <a:gd name="T6" fmla="*/ 44 w 118"/>
                <a:gd name="T7" fmla="*/ 19 h 136"/>
                <a:gd name="T8" fmla="*/ 25 w 118"/>
                <a:gd name="T9" fmla="*/ 0 h 136"/>
                <a:gd name="T10" fmla="*/ 18 w 118"/>
                <a:gd name="T11" fmla="*/ 18 h 136"/>
                <a:gd name="T12" fmla="*/ 18 w 118"/>
                <a:gd name="T13" fmla="*/ 54 h 136"/>
                <a:gd name="T14" fmla="*/ 0 w 118"/>
                <a:gd name="T15" fmla="*/ 94 h 136"/>
                <a:gd name="T16" fmla="*/ 54 w 118"/>
                <a:gd name="T17" fmla="*/ 113 h 136"/>
                <a:gd name="T18" fmla="*/ 90 w 118"/>
                <a:gd name="T19" fmla="*/ 135 h 136"/>
                <a:gd name="T20" fmla="*/ 117 w 118"/>
                <a:gd name="T21" fmla="*/ 54 h 136"/>
                <a:gd name="T22" fmla="*/ 108 w 118"/>
                <a:gd name="T23" fmla="*/ 54 h 1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18"/>
                <a:gd name="T37" fmla="*/ 0 h 136"/>
                <a:gd name="T38" fmla="*/ 118 w 118"/>
                <a:gd name="T39" fmla="*/ 136 h 1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18" h="136">
                  <a:moveTo>
                    <a:pt x="108" y="54"/>
                  </a:moveTo>
                  <a:lnTo>
                    <a:pt x="86" y="49"/>
                  </a:lnTo>
                  <a:lnTo>
                    <a:pt x="59" y="40"/>
                  </a:lnTo>
                  <a:lnTo>
                    <a:pt x="44" y="19"/>
                  </a:lnTo>
                  <a:lnTo>
                    <a:pt x="25" y="0"/>
                  </a:lnTo>
                  <a:lnTo>
                    <a:pt x="18" y="18"/>
                  </a:lnTo>
                  <a:lnTo>
                    <a:pt x="18" y="54"/>
                  </a:lnTo>
                  <a:lnTo>
                    <a:pt x="0" y="94"/>
                  </a:lnTo>
                  <a:lnTo>
                    <a:pt x="54" y="113"/>
                  </a:lnTo>
                  <a:lnTo>
                    <a:pt x="90" y="135"/>
                  </a:lnTo>
                  <a:lnTo>
                    <a:pt x="117" y="54"/>
                  </a:lnTo>
                  <a:lnTo>
                    <a:pt x="108" y="5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6263" name="Group 273"/>
            <p:cNvGrpSpPr>
              <a:grpSpLocks/>
            </p:cNvGrpSpPr>
            <p:nvPr/>
          </p:nvGrpSpPr>
          <p:grpSpPr bwMode="auto">
            <a:xfrm>
              <a:off x="3467" y="3044"/>
              <a:ext cx="361" cy="304"/>
              <a:chOff x="3467" y="3044"/>
              <a:chExt cx="361" cy="304"/>
            </a:xfrm>
          </p:grpSpPr>
          <p:sp>
            <p:nvSpPr>
              <p:cNvPr id="96341" name="Freeform 274"/>
              <p:cNvSpPr>
                <a:spLocks/>
              </p:cNvSpPr>
              <p:nvPr/>
            </p:nvSpPr>
            <p:spPr bwMode="auto">
              <a:xfrm>
                <a:off x="3467" y="3044"/>
                <a:ext cx="105" cy="51"/>
              </a:xfrm>
              <a:custGeom>
                <a:avLst/>
                <a:gdLst>
                  <a:gd name="T0" fmla="*/ 104 w 105"/>
                  <a:gd name="T1" fmla="*/ 22 h 51"/>
                  <a:gd name="T2" fmla="*/ 9 w 105"/>
                  <a:gd name="T3" fmla="*/ 0 h 51"/>
                  <a:gd name="T4" fmla="*/ 0 w 105"/>
                  <a:gd name="T5" fmla="*/ 41 h 51"/>
                  <a:gd name="T6" fmla="*/ 14 w 105"/>
                  <a:gd name="T7" fmla="*/ 45 h 51"/>
                  <a:gd name="T8" fmla="*/ 32 w 105"/>
                  <a:gd name="T9" fmla="*/ 50 h 51"/>
                  <a:gd name="T10" fmla="*/ 41 w 105"/>
                  <a:gd name="T11" fmla="*/ 45 h 51"/>
                  <a:gd name="T12" fmla="*/ 50 w 105"/>
                  <a:gd name="T13" fmla="*/ 36 h 51"/>
                  <a:gd name="T14" fmla="*/ 77 w 105"/>
                  <a:gd name="T15" fmla="*/ 27 h 51"/>
                  <a:gd name="T16" fmla="*/ 104 w 105"/>
                  <a:gd name="T17" fmla="*/ 22 h 5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05"/>
                  <a:gd name="T28" fmla="*/ 0 h 51"/>
                  <a:gd name="T29" fmla="*/ 105 w 105"/>
                  <a:gd name="T30" fmla="*/ 51 h 5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05" h="51">
                    <a:moveTo>
                      <a:pt x="104" y="22"/>
                    </a:moveTo>
                    <a:lnTo>
                      <a:pt x="9" y="0"/>
                    </a:lnTo>
                    <a:lnTo>
                      <a:pt x="0" y="41"/>
                    </a:lnTo>
                    <a:lnTo>
                      <a:pt x="14" y="45"/>
                    </a:lnTo>
                    <a:lnTo>
                      <a:pt x="32" y="50"/>
                    </a:lnTo>
                    <a:lnTo>
                      <a:pt x="41" y="45"/>
                    </a:lnTo>
                    <a:lnTo>
                      <a:pt x="50" y="36"/>
                    </a:lnTo>
                    <a:lnTo>
                      <a:pt x="77" y="27"/>
                    </a:lnTo>
                    <a:lnTo>
                      <a:pt x="104" y="22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42" name="Freeform 275"/>
              <p:cNvSpPr>
                <a:spLocks/>
              </p:cNvSpPr>
              <p:nvPr/>
            </p:nvSpPr>
            <p:spPr bwMode="auto">
              <a:xfrm>
                <a:off x="3692" y="3075"/>
                <a:ext cx="136" cy="273"/>
              </a:xfrm>
              <a:custGeom>
                <a:avLst/>
                <a:gdLst>
                  <a:gd name="T0" fmla="*/ 36 w 136"/>
                  <a:gd name="T1" fmla="*/ 5 h 273"/>
                  <a:gd name="T2" fmla="*/ 41 w 136"/>
                  <a:gd name="T3" fmla="*/ 23 h 273"/>
                  <a:gd name="T4" fmla="*/ 68 w 136"/>
                  <a:gd name="T5" fmla="*/ 73 h 273"/>
                  <a:gd name="T6" fmla="*/ 95 w 136"/>
                  <a:gd name="T7" fmla="*/ 113 h 273"/>
                  <a:gd name="T8" fmla="*/ 135 w 136"/>
                  <a:gd name="T9" fmla="*/ 195 h 273"/>
                  <a:gd name="T10" fmla="*/ 131 w 136"/>
                  <a:gd name="T11" fmla="*/ 253 h 273"/>
                  <a:gd name="T12" fmla="*/ 131 w 136"/>
                  <a:gd name="T13" fmla="*/ 253 h 273"/>
                  <a:gd name="T14" fmla="*/ 122 w 136"/>
                  <a:gd name="T15" fmla="*/ 263 h 273"/>
                  <a:gd name="T16" fmla="*/ 117 w 136"/>
                  <a:gd name="T17" fmla="*/ 272 h 273"/>
                  <a:gd name="T18" fmla="*/ 36 w 136"/>
                  <a:gd name="T19" fmla="*/ 272 h 273"/>
                  <a:gd name="T20" fmla="*/ 36 w 136"/>
                  <a:gd name="T21" fmla="*/ 272 h 273"/>
                  <a:gd name="T22" fmla="*/ 36 w 136"/>
                  <a:gd name="T23" fmla="*/ 267 h 273"/>
                  <a:gd name="T24" fmla="*/ 32 w 136"/>
                  <a:gd name="T25" fmla="*/ 263 h 273"/>
                  <a:gd name="T26" fmla="*/ 36 w 136"/>
                  <a:gd name="T27" fmla="*/ 253 h 273"/>
                  <a:gd name="T28" fmla="*/ 36 w 136"/>
                  <a:gd name="T29" fmla="*/ 249 h 273"/>
                  <a:gd name="T30" fmla="*/ 36 w 136"/>
                  <a:gd name="T31" fmla="*/ 240 h 273"/>
                  <a:gd name="T32" fmla="*/ 32 w 136"/>
                  <a:gd name="T33" fmla="*/ 235 h 273"/>
                  <a:gd name="T34" fmla="*/ 32 w 136"/>
                  <a:gd name="T35" fmla="*/ 231 h 273"/>
                  <a:gd name="T36" fmla="*/ 27 w 136"/>
                  <a:gd name="T37" fmla="*/ 222 h 273"/>
                  <a:gd name="T38" fmla="*/ 32 w 136"/>
                  <a:gd name="T39" fmla="*/ 217 h 273"/>
                  <a:gd name="T40" fmla="*/ 32 w 136"/>
                  <a:gd name="T41" fmla="*/ 213 h 273"/>
                  <a:gd name="T42" fmla="*/ 32 w 136"/>
                  <a:gd name="T43" fmla="*/ 208 h 273"/>
                  <a:gd name="T44" fmla="*/ 18 w 136"/>
                  <a:gd name="T45" fmla="*/ 190 h 273"/>
                  <a:gd name="T46" fmla="*/ 0 w 136"/>
                  <a:gd name="T47" fmla="*/ 181 h 273"/>
                  <a:gd name="T48" fmla="*/ 36 w 136"/>
                  <a:gd name="T49" fmla="*/ 0 h 273"/>
                  <a:gd name="T50" fmla="*/ 36 w 136"/>
                  <a:gd name="T51" fmla="*/ 5 h 273"/>
                  <a:gd name="T52" fmla="*/ 36 w 136"/>
                  <a:gd name="T53" fmla="*/ 5 h 273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36"/>
                  <a:gd name="T82" fmla="*/ 0 h 273"/>
                  <a:gd name="T83" fmla="*/ 136 w 136"/>
                  <a:gd name="T84" fmla="*/ 273 h 273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36" h="273">
                    <a:moveTo>
                      <a:pt x="36" y="5"/>
                    </a:moveTo>
                    <a:lnTo>
                      <a:pt x="41" y="23"/>
                    </a:lnTo>
                    <a:lnTo>
                      <a:pt x="68" y="73"/>
                    </a:lnTo>
                    <a:lnTo>
                      <a:pt x="95" y="113"/>
                    </a:lnTo>
                    <a:lnTo>
                      <a:pt x="135" y="195"/>
                    </a:lnTo>
                    <a:lnTo>
                      <a:pt x="131" y="253"/>
                    </a:lnTo>
                    <a:lnTo>
                      <a:pt x="122" y="263"/>
                    </a:lnTo>
                    <a:lnTo>
                      <a:pt x="117" y="272"/>
                    </a:lnTo>
                    <a:lnTo>
                      <a:pt x="36" y="272"/>
                    </a:lnTo>
                    <a:lnTo>
                      <a:pt x="36" y="267"/>
                    </a:lnTo>
                    <a:lnTo>
                      <a:pt x="32" y="263"/>
                    </a:lnTo>
                    <a:lnTo>
                      <a:pt x="36" y="253"/>
                    </a:lnTo>
                    <a:lnTo>
                      <a:pt x="36" y="249"/>
                    </a:lnTo>
                    <a:lnTo>
                      <a:pt x="36" y="240"/>
                    </a:lnTo>
                    <a:lnTo>
                      <a:pt x="32" y="235"/>
                    </a:lnTo>
                    <a:lnTo>
                      <a:pt x="32" y="231"/>
                    </a:lnTo>
                    <a:lnTo>
                      <a:pt x="27" y="222"/>
                    </a:lnTo>
                    <a:lnTo>
                      <a:pt x="32" y="217"/>
                    </a:lnTo>
                    <a:lnTo>
                      <a:pt x="32" y="213"/>
                    </a:lnTo>
                    <a:lnTo>
                      <a:pt x="32" y="208"/>
                    </a:lnTo>
                    <a:lnTo>
                      <a:pt x="18" y="190"/>
                    </a:lnTo>
                    <a:lnTo>
                      <a:pt x="0" y="181"/>
                    </a:lnTo>
                    <a:lnTo>
                      <a:pt x="36" y="0"/>
                    </a:lnTo>
                    <a:lnTo>
                      <a:pt x="36" y="5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6264" name="Freeform 276"/>
            <p:cNvSpPr>
              <a:spLocks/>
            </p:cNvSpPr>
            <p:nvPr/>
          </p:nvSpPr>
          <p:spPr bwMode="auto">
            <a:xfrm>
              <a:off x="2999" y="2570"/>
              <a:ext cx="267" cy="213"/>
            </a:xfrm>
            <a:custGeom>
              <a:avLst/>
              <a:gdLst>
                <a:gd name="T0" fmla="*/ 14 w 267"/>
                <a:gd name="T1" fmla="*/ 198 h 213"/>
                <a:gd name="T2" fmla="*/ 9 w 267"/>
                <a:gd name="T3" fmla="*/ 189 h 213"/>
                <a:gd name="T4" fmla="*/ 0 w 267"/>
                <a:gd name="T5" fmla="*/ 162 h 213"/>
                <a:gd name="T6" fmla="*/ 0 w 267"/>
                <a:gd name="T7" fmla="*/ 126 h 213"/>
                <a:gd name="T8" fmla="*/ 5 w 267"/>
                <a:gd name="T9" fmla="*/ 94 h 213"/>
                <a:gd name="T10" fmla="*/ 14 w 267"/>
                <a:gd name="T11" fmla="*/ 72 h 213"/>
                <a:gd name="T12" fmla="*/ 23 w 267"/>
                <a:gd name="T13" fmla="*/ 49 h 213"/>
                <a:gd name="T14" fmla="*/ 41 w 267"/>
                <a:gd name="T15" fmla="*/ 27 h 213"/>
                <a:gd name="T16" fmla="*/ 63 w 267"/>
                <a:gd name="T17" fmla="*/ 13 h 213"/>
                <a:gd name="T18" fmla="*/ 86 w 267"/>
                <a:gd name="T19" fmla="*/ 0 h 213"/>
                <a:gd name="T20" fmla="*/ 113 w 267"/>
                <a:gd name="T21" fmla="*/ 0 h 213"/>
                <a:gd name="T22" fmla="*/ 140 w 267"/>
                <a:gd name="T23" fmla="*/ 4 h 213"/>
                <a:gd name="T24" fmla="*/ 176 w 267"/>
                <a:gd name="T25" fmla="*/ 13 h 213"/>
                <a:gd name="T26" fmla="*/ 203 w 267"/>
                <a:gd name="T27" fmla="*/ 27 h 213"/>
                <a:gd name="T28" fmla="*/ 207 w 267"/>
                <a:gd name="T29" fmla="*/ 27 h 213"/>
                <a:gd name="T30" fmla="*/ 212 w 267"/>
                <a:gd name="T31" fmla="*/ 27 h 213"/>
                <a:gd name="T32" fmla="*/ 225 w 267"/>
                <a:gd name="T33" fmla="*/ 36 h 213"/>
                <a:gd name="T34" fmla="*/ 234 w 267"/>
                <a:gd name="T35" fmla="*/ 49 h 213"/>
                <a:gd name="T36" fmla="*/ 248 w 267"/>
                <a:gd name="T37" fmla="*/ 63 h 213"/>
                <a:gd name="T38" fmla="*/ 252 w 267"/>
                <a:gd name="T39" fmla="*/ 76 h 213"/>
                <a:gd name="T40" fmla="*/ 257 w 267"/>
                <a:gd name="T41" fmla="*/ 90 h 213"/>
                <a:gd name="T42" fmla="*/ 266 w 267"/>
                <a:gd name="T43" fmla="*/ 108 h 213"/>
                <a:gd name="T44" fmla="*/ 266 w 267"/>
                <a:gd name="T45" fmla="*/ 121 h 213"/>
                <a:gd name="T46" fmla="*/ 266 w 267"/>
                <a:gd name="T47" fmla="*/ 135 h 213"/>
                <a:gd name="T48" fmla="*/ 266 w 267"/>
                <a:gd name="T49" fmla="*/ 149 h 213"/>
                <a:gd name="T50" fmla="*/ 266 w 267"/>
                <a:gd name="T51" fmla="*/ 162 h 213"/>
                <a:gd name="T52" fmla="*/ 252 w 267"/>
                <a:gd name="T53" fmla="*/ 167 h 213"/>
                <a:gd name="T54" fmla="*/ 243 w 267"/>
                <a:gd name="T55" fmla="*/ 135 h 213"/>
                <a:gd name="T56" fmla="*/ 239 w 267"/>
                <a:gd name="T57" fmla="*/ 131 h 213"/>
                <a:gd name="T58" fmla="*/ 239 w 267"/>
                <a:gd name="T59" fmla="*/ 126 h 213"/>
                <a:gd name="T60" fmla="*/ 234 w 267"/>
                <a:gd name="T61" fmla="*/ 117 h 213"/>
                <a:gd name="T62" fmla="*/ 230 w 267"/>
                <a:gd name="T63" fmla="*/ 108 h 213"/>
                <a:gd name="T64" fmla="*/ 230 w 267"/>
                <a:gd name="T65" fmla="*/ 108 h 213"/>
                <a:gd name="T66" fmla="*/ 230 w 267"/>
                <a:gd name="T67" fmla="*/ 108 h 213"/>
                <a:gd name="T68" fmla="*/ 225 w 267"/>
                <a:gd name="T69" fmla="*/ 103 h 213"/>
                <a:gd name="T70" fmla="*/ 221 w 267"/>
                <a:gd name="T71" fmla="*/ 99 h 213"/>
                <a:gd name="T72" fmla="*/ 212 w 267"/>
                <a:gd name="T73" fmla="*/ 94 h 213"/>
                <a:gd name="T74" fmla="*/ 207 w 267"/>
                <a:gd name="T75" fmla="*/ 94 h 213"/>
                <a:gd name="T76" fmla="*/ 207 w 267"/>
                <a:gd name="T77" fmla="*/ 94 h 213"/>
                <a:gd name="T78" fmla="*/ 198 w 267"/>
                <a:gd name="T79" fmla="*/ 94 h 213"/>
                <a:gd name="T80" fmla="*/ 194 w 267"/>
                <a:gd name="T81" fmla="*/ 99 h 213"/>
                <a:gd name="T82" fmla="*/ 180 w 267"/>
                <a:gd name="T83" fmla="*/ 112 h 213"/>
                <a:gd name="T84" fmla="*/ 158 w 267"/>
                <a:gd name="T85" fmla="*/ 131 h 213"/>
                <a:gd name="T86" fmla="*/ 126 w 267"/>
                <a:gd name="T87" fmla="*/ 144 h 213"/>
                <a:gd name="T88" fmla="*/ 99 w 267"/>
                <a:gd name="T89" fmla="*/ 144 h 213"/>
                <a:gd name="T90" fmla="*/ 81 w 267"/>
                <a:gd name="T91" fmla="*/ 144 h 213"/>
                <a:gd name="T92" fmla="*/ 77 w 267"/>
                <a:gd name="T93" fmla="*/ 144 h 213"/>
                <a:gd name="T94" fmla="*/ 86 w 267"/>
                <a:gd name="T95" fmla="*/ 153 h 213"/>
                <a:gd name="T96" fmla="*/ 90 w 267"/>
                <a:gd name="T97" fmla="*/ 167 h 213"/>
                <a:gd name="T98" fmla="*/ 72 w 267"/>
                <a:gd name="T99" fmla="*/ 185 h 213"/>
                <a:gd name="T100" fmla="*/ 54 w 267"/>
                <a:gd name="T101" fmla="*/ 194 h 213"/>
                <a:gd name="T102" fmla="*/ 50 w 267"/>
                <a:gd name="T103" fmla="*/ 207 h 213"/>
                <a:gd name="T104" fmla="*/ 54 w 267"/>
                <a:gd name="T105" fmla="*/ 212 h 213"/>
                <a:gd name="T106" fmla="*/ 36 w 267"/>
                <a:gd name="T107" fmla="*/ 198 h 213"/>
                <a:gd name="T108" fmla="*/ 14 w 267"/>
                <a:gd name="T109" fmla="*/ 198 h 213"/>
                <a:gd name="T110" fmla="*/ 14 w 267"/>
                <a:gd name="T111" fmla="*/ 198 h 213"/>
                <a:gd name="T112" fmla="*/ 14 w 267"/>
                <a:gd name="T113" fmla="*/ 198 h 213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67"/>
                <a:gd name="T172" fmla="*/ 0 h 213"/>
                <a:gd name="T173" fmla="*/ 267 w 267"/>
                <a:gd name="T174" fmla="*/ 213 h 213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67" h="213">
                  <a:moveTo>
                    <a:pt x="14" y="198"/>
                  </a:moveTo>
                  <a:lnTo>
                    <a:pt x="9" y="189"/>
                  </a:lnTo>
                  <a:lnTo>
                    <a:pt x="0" y="162"/>
                  </a:lnTo>
                  <a:lnTo>
                    <a:pt x="0" y="126"/>
                  </a:lnTo>
                  <a:lnTo>
                    <a:pt x="5" y="94"/>
                  </a:lnTo>
                  <a:lnTo>
                    <a:pt x="14" y="72"/>
                  </a:lnTo>
                  <a:lnTo>
                    <a:pt x="23" y="49"/>
                  </a:lnTo>
                  <a:lnTo>
                    <a:pt x="41" y="27"/>
                  </a:lnTo>
                  <a:lnTo>
                    <a:pt x="63" y="13"/>
                  </a:lnTo>
                  <a:lnTo>
                    <a:pt x="86" y="0"/>
                  </a:lnTo>
                  <a:lnTo>
                    <a:pt x="113" y="0"/>
                  </a:lnTo>
                  <a:lnTo>
                    <a:pt x="140" y="4"/>
                  </a:lnTo>
                  <a:lnTo>
                    <a:pt x="176" y="13"/>
                  </a:lnTo>
                  <a:lnTo>
                    <a:pt x="203" y="27"/>
                  </a:lnTo>
                  <a:lnTo>
                    <a:pt x="207" y="27"/>
                  </a:lnTo>
                  <a:lnTo>
                    <a:pt x="212" y="27"/>
                  </a:lnTo>
                  <a:lnTo>
                    <a:pt x="225" y="36"/>
                  </a:lnTo>
                  <a:lnTo>
                    <a:pt x="234" y="49"/>
                  </a:lnTo>
                  <a:lnTo>
                    <a:pt x="248" y="63"/>
                  </a:lnTo>
                  <a:lnTo>
                    <a:pt x="252" y="76"/>
                  </a:lnTo>
                  <a:lnTo>
                    <a:pt x="257" y="90"/>
                  </a:lnTo>
                  <a:lnTo>
                    <a:pt x="266" y="108"/>
                  </a:lnTo>
                  <a:lnTo>
                    <a:pt x="266" y="121"/>
                  </a:lnTo>
                  <a:lnTo>
                    <a:pt x="266" y="135"/>
                  </a:lnTo>
                  <a:lnTo>
                    <a:pt x="266" y="149"/>
                  </a:lnTo>
                  <a:lnTo>
                    <a:pt x="266" y="162"/>
                  </a:lnTo>
                  <a:lnTo>
                    <a:pt x="252" y="167"/>
                  </a:lnTo>
                  <a:lnTo>
                    <a:pt x="243" y="135"/>
                  </a:lnTo>
                  <a:lnTo>
                    <a:pt x="239" y="131"/>
                  </a:lnTo>
                  <a:lnTo>
                    <a:pt x="239" y="126"/>
                  </a:lnTo>
                  <a:lnTo>
                    <a:pt x="234" y="117"/>
                  </a:lnTo>
                  <a:lnTo>
                    <a:pt x="230" y="108"/>
                  </a:lnTo>
                  <a:lnTo>
                    <a:pt x="225" y="103"/>
                  </a:lnTo>
                  <a:lnTo>
                    <a:pt x="221" y="99"/>
                  </a:lnTo>
                  <a:lnTo>
                    <a:pt x="212" y="94"/>
                  </a:lnTo>
                  <a:lnTo>
                    <a:pt x="207" y="94"/>
                  </a:lnTo>
                  <a:lnTo>
                    <a:pt x="198" y="94"/>
                  </a:lnTo>
                  <a:lnTo>
                    <a:pt x="194" y="99"/>
                  </a:lnTo>
                  <a:lnTo>
                    <a:pt x="180" y="112"/>
                  </a:lnTo>
                  <a:lnTo>
                    <a:pt x="158" y="131"/>
                  </a:lnTo>
                  <a:lnTo>
                    <a:pt x="126" y="144"/>
                  </a:lnTo>
                  <a:lnTo>
                    <a:pt x="99" y="144"/>
                  </a:lnTo>
                  <a:lnTo>
                    <a:pt x="81" y="144"/>
                  </a:lnTo>
                  <a:lnTo>
                    <a:pt x="77" y="144"/>
                  </a:lnTo>
                  <a:lnTo>
                    <a:pt x="86" y="153"/>
                  </a:lnTo>
                  <a:lnTo>
                    <a:pt x="90" y="167"/>
                  </a:lnTo>
                  <a:lnTo>
                    <a:pt x="72" y="185"/>
                  </a:lnTo>
                  <a:lnTo>
                    <a:pt x="54" y="194"/>
                  </a:lnTo>
                  <a:lnTo>
                    <a:pt x="50" y="207"/>
                  </a:lnTo>
                  <a:lnTo>
                    <a:pt x="54" y="212"/>
                  </a:lnTo>
                  <a:lnTo>
                    <a:pt x="36" y="198"/>
                  </a:lnTo>
                  <a:lnTo>
                    <a:pt x="14" y="19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5" name="Freeform 277"/>
            <p:cNvSpPr>
              <a:spLocks/>
            </p:cNvSpPr>
            <p:nvPr/>
          </p:nvSpPr>
          <p:spPr bwMode="auto">
            <a:xfrm>
              <a:off x="3080" y="2664"/>
              <a:ext cx="150" cy="65"/>
            </a:xfrm>
            <a:custGeom>
              <a:avLst/>
              <a:gdLst>
                <a:gd name="T0" fmla="*/ 0 w 150"/>
                <a:gd name="T1" fmla="*/ 50 h 65"/>
                <a:gd name="T2" fmla="*/ 9 w 150"/>
                <a:gd name="T3" fmla="*/ 50 h 65"/>
                <a:gd name="T4" fmla="*/ 23 w 150"/>
                <a:gd name="T5" fmla="*/ 55 h 65"/>
                <a:gd name="T6" fmla="*/ 23 w 150"/>
                <a:gd name="T7" fmla="*/ 55 h 65"/>
                <a:gd name="T8" fmla="*/ 23 w 150"/>
                <a:gd name="T9" fmla="*/ 55 h 65"/>
                <a:gd name="T10" fmla="*/ 23 w 150"/>
                <a:gd name="T11" fmla="*/ 55 h 65"/>
                <a:gd name="T12" fmla="*/ 23 w 150"/>
                <a:gd name="T13" fmla="*/ 55 h 65"/>
                <a:gd name="T14" fmla="*/ 41 w 150"/>
                <a:gd name="T15" fmla="*/ 64 h 65"/>
                <a:gd name="T16" fmla="*/ 68 w 150"/>
                <a:gd name="T17" fmla="*/ 64 h 65"/>
                <a:gd name="T18" fmla="*/ 86 w 150"/>
                <a:gd name="T19" fmla="*/ 50 h 65"/>
                <a:gd name="T20" fmla="*/ 99 w 150"/>
                <a:gd name="T21" fmla="*/ 37 h 65"/>
                <a:gd name="T22" fmla="*/ 126 w 150"/>
                <a:gd name="T23" fmla="*/ 14 h 65"/>
                <a:gd name="T24" fmla="*/ 149 w 150"/>
                <a:gd name="T25" fmla="*/ 14 h 65"/>
                <a:gd name="T26" fmla="*/ 144 w 150"/>
                <a:gd name="T27" fmla="*/ 9 h 65"/>
                <a:gd name="T28" fmla="*/ 140 w 150"/>
                <a:gd name="T29" fmla="*/ 5 h 65"/>
                <a:gd name="T30" fmla="*/ 131 w 150"/>
                <a:gd name="T31" fmla="*/ 0 h 65"/>
                <a:gd name="T32" fmla="*/ 126 w 150"/>
                <a:gd name="T33" fmla="*/ 0 h 65"/>
                <a:gd name="T34" fmla="*/ 126 w 150"/>
                <a:gd name="T35" fmla="*/ 0 h 65"/>
                <a:gd name="T36" fmla="*/ 117 w 150"/>
                <a:gd name="T37" fmla="*/ 0 h 65"/>
                <a:gd name="T38" fmla="*/ 108 w 150"/>
                <a:gd name="T39" fmla="*/ 5 h 65"/>
                <a:gd name="T40" fmla="*/ 95 w 150"/>
                <a:gd name="T41" fmla="*/ 9 h 65"/>
                <a:gd name="T42" fmla="*/ 90 w 150"/>
                <a:gd name="T43" fmla="*/ 18 h 65"/>
                <a:gd name="T44" fmla="*/ 77 w 150"/>
                <a:gd name="T45" fmla="*/ 27 h 65"/>
                <a:gd name="T46" fmla="*/ 72 w 150"/>
                <a:gd name="T47" fmla="*/ 32 h 65"/>
                <a:gd name="T48" fmla="*/ 59 w 150"/>
                <a:gd name="T49" fmla="*/ 41 h 65"/>
                <a:gd name="T50" fmla="*/ 41 w 150"/>
                <a:gd name="T51" fmla="*/ 46 h 65"/>
                <a:gd name="T52" fmla="*/ 27 w 150"/>
                <a:gd name="T53" fmla="*/ 46 h 65"/>
                <a:gd name="T54" fmla="*/ 18 w 150"/>
                <a:gd name="T55" fmla="*/ 50 h 65"/>
                <a:gd name="T56" fmla="*/ 0 w 150"/>
                <a:gd name="T57" fmla="*/ 50 h 65"/>
                <a:gd name="T58" fmla="*/ 0 w 150"/>
                <a:gd name="T59" fmla="*/ 50 h 65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150"/>
                <a:gd name="T91" fmla="*/ 0 h 65"/>
                <a:gd name="T92" fmla="*/ 150 w 150"/>
                <a:gd name="T93" fmla="*/ 65 h 65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150" h="65">
                  <a:moveTo>
                    <a:pt x="0" y="50"/>
                  </a:moveTo>
                  <a:lnTo>
                    <a:pt x="9" y="50"/>
                  </a:lnTo>
                  <a:lnTo>
                    <a:pt x="23" y="55"/>
                  </a:lnTo>
                  <a:lnTo>
                    <a:pt x="41" y="64"/>
                  </a:lnTo>
                  <a:lnTo>
                    <a:pt x="68" y="64"/>
                  </a:lnTo>
                  <a:lnTo>
                    <a:pt x="86" y="50"/>
                  </a:lnTo>
                  <a:lnTo>
                    <a:pt x="99" y="37"/>
                  </a:lnTo>
                  <a:lnTo>
                    <a:pt x="126" y="14"/>
                  </a:lnTo>
                  <a:lnTo>
                    <a:pt x="149" y="14"/>
                  </a:lnTo>
                  <a:lnTo>
                    <a:pt x="144" y="9"/>
                  </a:lnTo>
                  <a:lnTo>
                    <a:pt x="140" y="5"/>
                  </a:lnTo>
                  <a:lnTo>
                    <a:pt x="131" y="0"/>
                  </a:lnTo>
                  <a:lnTo>
                    <a:pt x="126" y="0"/>
                  </a:lnTo>
                  <a:lnTo>
                    <a:pt x="117" y="0"/>
                  </a:lnTo>
                  <a:lnTo>
                    <a:pt x="108" y="5"/>
                  </a:lnTo>
                  <a:lnTo>
                    <a:pt x="95" y="9"/>
                  </a:lnTo>
                  <a:lnTo>
                    <a:pt x="90" y="18"/>
                  </a:lnTo>
                  <a:lnTo>
                    <a:pt x="77" y="27"/>
                  </a:lnTo>
                  <a:lnTo>
                    <a:pt x="72" y="32"/>
                  </a:lnTo>
                  <a:lnTo>
                    <a:pt x="59" y="41"/>
                  </a:lnTo>
                  <a:lnTo>
                    <a:pt x="41" y="46"/>
                  </a:lnTo>
                  <a:lnTo>
                    <a:pt x="27" y="46"/>
                  </a:lnTo>
                  <a:lnTo>
                    <a:pt x="18" y="5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6" name="Freeform 278"/>
            <p:cNvSpPr>
              <a:spLocks/>
            </p:cNvSpPr>
            <p:nvPr/>
          </p:nvSpPr>
          <p:spPr bwMode="auto">
            <a:xfrm>
              <a:off x="3004" y="2673"/>
              <a:ext cx="266" cy="313"/>
            </a:xfrm>
            <a:custGeom>
              <a:avLst/>
              <a:gdLst>
                <a:gd name="T0" fmla="*/ 184 w 266"/>
                <a:gd name="T1" fmla="*/ 312 h 313"/>
                <a:gd name="T2" fmla="*/ 198 w 266"/>
                <a:gd name="T3" fmla="*/ 303 h 313"/>
                <a:gd name="T4" fmla="*/ 207 w 266"/>
                <a:gd name="T5" fmla="*/ 285 h 313"/>
                <a:gd name="T6" fmla="*/ 216 w 266"/>
                <a:gd name="T7" fmla="*/ 271 h 313"/>
                <a:gd name="T8" fmla="*/ 225 w 266"/>
                <a:gd name="T9" fmla="*/ 253 h 313"/>
                <a:gd name="T10" fmla="*/ 225 w 266"/>
                <a:gd name="T11" fmla="*/ 244 h 313"/>
                <a:gd name="T12" fmla="*/ 243 w 266"/>
                <a:gd name="T13" fmla="*/ 186 h 313"/>
                <a:gd name="T14" fmla="*/ 256 w 266"/>
                <a:gd name="T15" fmla="*/ 127 h 313"/>
                <a:gd name="T16" fmla="*/ 265 w 266"/>
                <a:gd name="T17" fmla="*/ 73 h 313"/>
                <a:gd name="T18" fmla="*/ 261 w 266"/>
                <a:gd name="T19" fmla="*/ 59 h 313"/>
                <a:gd name="T20" fmla="*/ 247 w 266"/>
                <a:gd name="T21" fmla="*/ 64 h 313"/>
                <a:gd name="T22" fmla="*/ 238 w 266"/>
                <a:gd name="T23" fmla="*/ 32 h 313"/>
                <a:gd name="T24" fmla="*/ 234 w 266"/>
                <a:gd name="T25" fmla="*/ 23 h 313"/>
                <a:gd name="T26" fmla="*/ 234 w 266"/>
                <a:gd name="T27" fmla="*/ 23 h 313"/>
                <a:gd name="T28" fmla="*/ 229 w 266"/>
                <a:gd name="T29" fmla="*/ 14 h 313"/>
                <a:gd name="T30" fmla="*/ 225 w 266"/>
                <a:gd name="T31" fmla="*/ 5 h 313"/>
                <a:gd name="T32" fmla="*/ 225 w 266"/>
                <a:gd name="T33" fmla="*/ 5 h 313"/>
                <a:gd name="T34" fmla="*/ 225 w 266"/>
                <a:gd name="T35" fmla="*/ 5 h 313"/>
                <a:gd name="T36" fmla="*/ 211 w 266"/>
                <a:gd name="T37" fmla="*/ 0 h 313"/>
                <a:gd name="T38" fmla="*/ 198 w 266"/>
                <a:gd name="T39" fmla="*/ 5 h 313"/>
                <a:gd name="T40" fmla="*/ 189 w 266"/>
                <a:gd name="T41" fmla="*/ 9 h 313"/>
                <a:gd name="T42" fmla="*/ 184 w 266"/>
                <a:gd name="T43" fmla="*/ 18 h 313"/>
                <a:gd name="T44" fmla="*/ 175 w 266"/>
                <a:gd name="T45" fmla="*/ 23 h 313"/>
                <a:gd name="T46" fmla="*/ 171 w 266"/>
                <a:gd name="T47" fmla="*/ 32 h 313"/>
                <a:gd name="T48" fmla="*/ 153 w 266"/>
                <a:gd name="T49" fmla="*/ 46 h 313"/>
                <a:gd name="T50" fmla="*/ 135 w 266"/>
                <a:gd name="T51" fmla="*/ 55 h 313"/>
                <a:gd name="T52" fmla="*/ 117 w 266"/>
                <a:gd name="T53" fmla="*/ 55 h 313"/>
                <a:gd name="T54" fmla="*/ 99 w 266"/>
                <a:gd name="T55" fmla="*/ 46 h 313"/>
                <a:gd name="T56" fmla="*/ 94 w 266"/>
                <a:gd name="T57" fmla="*/ 41 h 313"/>
                <a:gd name="T58" fmla="*/ 85 w 266"/>
                <a:gd name="T59" fmla="*/ 41 h 313"/>
                <a:gd name="T60" fmla="*/ 81 w 266"/>
                <a:gd name="T61" fmla="*/ 41 h 313"/>
                <a:gd name="T62" fmla="*/ 76 w 266"/>
                <a:gd name="T63" fmla="*/ 41 h 313"/>
                <a:gd name="T64" fmla="*/ 72 w 266"/>
                <a:gd name="T65" fmla="*/ 41 h 313"/>
                <a:gd name="T66" fmla="*/ 76 w 266"/>
                <a:gd name="T67" fmla="*/ 46 h 313"/>
                <a:gd name="T68" fmla="*/ 81 w 266"/>
                <a:gd name="T69" fmla="*/ 55 h 313"/>
                <a:gd name="T70" fmla="*/ 81 w 266"/>
                <a:gd name="T71" fmla="*/ 64 h 313"/>
                <a:gd name="T72" fmla="*/ 72 w 266"/>
                <a:gd name="T73" fmla="*/ 73 h 313"/>
                <a:gd name="T74" fmla="*/ 58 w 266"/>
                <a:gd name="T75" fmla="*/ 82 h 313"/>
                <a:gd name="T76" fmla="*/ 49 w 266"/>
                <a:gd name="T77" fmla="*/ 91 h 313"/>
                <a:gd name="T78" fmla="*/ 45 w 266"/>
                <a:gd name="T79" fmla="*/ 104 h 313"/>
                <a:gd name="T80" fmla="*/ 49 w 266"/>
                <a:gd name="T81" fmla="*/ 109 h 313"/>
                <a:gd name="T82" fmla="*/ 31 w 266"/>
                <a:gd name="T83" fmla="*/ 95 h 313"/>
                <a:gd name="T84" fmla="*/ 9 w 266"/>
                <a:gd name="T85" fmla="*/ 95 h 313"/>
                <a:gd name="T86" fmla="*/ 0 w 266"/>
                <a:gd name="T87" fmla="*/ 104 h 313"/>
                <a:gd name="T88" fmla="*/ 0 w 266"/>
                <a:gd name="T89" fmla="*/ 113 h 313"/>
                <a:gd name="T90" fmla="*/ 4 w 266"/>
                <a:gd name="T91" fmla="*/ 122 h 313"/>
                <a:gd name="T92" fmla="*/ 9 w 266"/>
                <a:gd name="T93" fmla="*/ 131 h 313"/>
                <a:gd name="T94" fmla="*/ 27 w 266"/>
                <a:gd name="T95" fmla="*/ 159 h 313"/>
                <a:gd name="T96" fmla="*/ 54 w 266"/>
                <a:gd name="T97" fmla="*/ 186 h 313"/>
                <a:gd name="T98" fmla="*/ 63 w 266"/>
                <a:gd name="T99" fmla="*/ 181 h 313"/>
                <a:gd name="T100" fmla="*/ 63 w 266"/>
                <a:gd name="T101" fmla="*/ 213 h 313"/>
                <a:gd name="T102" fmla="*/ 72 w 266"/>
                <a:gd name="T103" fmla="*/ 235 h 313"/>
                <a:gd name="T104" fmla="*/ 94 w 266"/>
                <a:gd name="T105" fmla="*/ 267 h 313"/>
                <a:gd name="T106" fmla="*/ 130 w 266"/>
                <a:gd name="T107" fmla="*/ 303 h 313"/>
                <a:gd name="T108" fmla="*/ 153 w 266"/>
                <a:gd name="T109" fmla="*/ 312 h 313"/>
                <a:gd name="T110" fmla="*/ 171 w 266"/>
                <a:gd name="T111" fmla="*/ 312 h 313"/>
                <a:gd name="T112" fmla="*/ 184 w 266"/>
                <a:gd name="T113" fmla="*/ 312 h 313"/>
                <a:gd name="T114" fmla="*/ 184 w 266"/>
                <a:gd name="T115" fmla="*/ 312 h 31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66"/>
                <a:gd name="T175" fmla="*/ 0 h 313"/>
                <a:gd name="T176" fmla="*/ 266 w 266"/>
                <a:gd name="T177" fmla="*/ 313 h 31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66" h="313">
                  <a:moveTo>
                    <a:pt x="184" y="312"/>
                  </a:moveTo>
                  <a:lnTo>
                    <a:pt x="198" y="303"/>
                  </a:lnTo>
                  <a:lnTo>
                    <a:pt x="207" y="285"/>
                  </a:lnTo>
                  <a:lnTo>
                    <a:pt x="216" y="271"/>
                  </a:lnTo>
                  <a:lnTo>
                    <a:pt x="225" y="253"/>
                  </a:lnTo>
                  <a:lnTo>
                    <a:pt x="225" y="244"/>
                  </a:lnTo>
                  <a:lnTo>
                    <a:pt x="243" y="186"/>
                  </a:lnTo>
                  <a:lnTo>
                    <a:pt x="256" y="127"/>
                  </a:lnTo>
                  <a:lnTo>
                    <a:pt x="265" y="73"/>
                  </a:lnTo>
                  <a:lnTo>
                    <a:pt x="261" y="59"/>
                  </a:lnTo>
                  <a:lnTo>
                    <a:pt x="247" y="64"/>
                  </a:lnTo>
                  <a:lnTo>
                    <a:pt x="238" y="32"/>
                  </a:lnTo>
                  <a:lnTo>
                    <a:pt x="234" y="23"/>
                  </a:lnTo>
                  <a:lnTo>
                    <a:pt x="229" y="14"/>
                  </a:lnTo>
                  <a:lnTo>
                    <a:pt x="225" y="5"/>
                  </a:lnTo>
                  <a:lnTo>
                    <a:pt x="211" y="0"/>
                  </a:lnTo>
                  <a:lnTo>
                    <a:pt x="198" y="5"/>
                  </a:lnTo>
                  <a:lnTo>
                    <a:pt x="189" y="9"/>
                  </a:lnTo>
                  <a:lnTo>
                    <a:pt x="184" y="18"/>
                  </a:lnTo>
                  <a:lnTo>
                    <a:pt x="175" y="23"/>
                  </a:lnTo>
                  <a:lnTo>
                    <a:pt x="171" y="32"/>
                  </a:lnTo>
                  <a:lnTo>
                    <a:pt x="153" y="46"/>
                  </a:lnTo>
                  <a:lnTo>
                    <a:pt x="135" y="55"/>
                  </a:lnTo>
                  <a:lnTo>
                    <a:pt x="117" y="55"/>
                  </a:lnTo>
                  <a:lnTo>
                    <a:pt x="99" y="46"/>
                  </a:lnTo>
                  <a:lnTo>
                    <a:pt x="94" y="41"/>
                  </a:lnTo>
                  <a:lnTo>
                    <a:pt x="85" y="41"/>
                  </a:lnTo>
                  <a:lnTo>
                    <a:pt x="81" y="41"/>
                  </a:lnTo>
                  <a:lnTo>
                    <a:pt x="76" y="41"/>
                  </a:lnTo>
                  <a:lnTo>
                    <a:pt x="72" y="41"/>
                  </a:lnTo>
                  <a:lnTo>
                    <a:pt x="76" y="46"/>
                  </a:lnTo>
                  <a:lnTo>
                    <a:pt x="81" y="55"/>
                  </a:lnTo>
                  <a:lnTo>
                    <a:pt x="81" y="64"/>
                  </a:lnTo>
                  <a:lnTo>
                    <a:pt x="72" y="73"/>
                  </a:lnTo>
                  <a:lnTo>
                    <a:pt x="58" y="82"/>
                  </a:lnTo>
                  <a:lnTo>
                    <a:pt x="49" y="91"/>
                  </a:lnTo>
                  <a:lnTo>
                    <a:pt x="45" y="104"/>
                  </a:lnTo>
                  <a:lnTo>
                    <a:pt x="49" y="109"/>
                  </a:lnTo>
                  <a:lnTo>
                    <a:pt x="31" y="95"/>
                  </a:lnTo>
                  <a:lnTo>
                    <a:pt x="9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4" y="122"/>
                  </a:lnTo>
                  <a:lnTo>
                    <a:pt x="9" y="131"/>
                  </a:lnTo>
                  <a:lnTo>
                    <a:pt x="27" y="159"/>
                  </a:lnTo>
                  <a:lnTo>
                    <a:pt x="54" y="186"/>
                  </a:lnTo>
                  <a:lnTo>
                    <a:pt x="63" y="181"/>
                  </a:lnTo>
                  <a:lnTo>
                    <a:pt x="63" y="213"/>
                  </a:lnTo>
                  <a:lnTo>
                    <a:pt x="72" y="235"/>
                  </a:lnTo>
                  <a:lnTo>
                    <a:pt x="94" y="267"/>
                  </a:lnTo>
                  <a:lnTo>
                    <a:pt x="130" y="303"/>
                  </a:lnTo>
                  <a:lnTo>
                    <a:pt x="153" y="312"/>
                  </a:lnTo>
                  <a:lnTo>
                    <a:pt x="171" y="312"/>
                  </a:lnTo>
                  <a:lnTo>
                    <a:pt x="184" y="3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67" name="Freeform 279"/>
            <p:cNvSpPr>
              <a:spLocks/>
            </p:cNvSpPr>
            <p:nvPr/>
          </p:nvSpPr>
          <p:spPr bwMode="auto">
            <a:xfrm>
              <a:off x="3161" y="2804"/>
              <a:ext cx="15" cy="38"/>
            </a:xfrm>
            <a:custGeom>
              <a:avLst/>
              <a:gdLst>
                <a:gd name="T0" fmla="*/ 0 w 15"/>
                <a:gd name="T1" fmla="*/ 9 h 38"/>
                <a:gd name="T2" fmla="*/ 0 w 15"/>
                <a:gd name="T3" fmla="*/ 18 h 38"/>
                <a:gd name="T4" fmla="*/ 0 w 15"/>
                <a:gd name="T5" fmla="*/ 28 h 38"/>
                <a:gd name="T6" fmla="*/ 5 w 15"/>
                <a:gd name="T7" fmla="*/ 32 h 38"/>
                <a:gd name="T8" fmla="*/ 14 w 15"/>
                <a:gd name="T9" fmla="*/ 37 h 38"/>
                <a:gd name="T10" fmla="*/ 5 w 15"/>
                <a:gd name="T11" fmla="*/ 0 h 38"/>
                <a:gd name="T12" fmla="*/ 0 w 15"/>
                <a:gd name="T13" fmla="*/ 9 h 38"/>
                <a:gd name="T14" fmla="*/ 0 w 15"/>
                <a:gd name="T15" fmla="*/ 9 h 3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"/>
                <a:gd name="T25" fmla="*/ 0 h 38"/>
                <a:gd name="T26" fmla="*/ 15 w 15"/>
                <a:gd name="T27" fmla="*/ 38 h 3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" h="38">
                  <a:moveTo>
                    <a:pt x="0" y="9"/>
                  </a:moveTo>
                  <a:lnTo>
                    <a:pt x="0" y="18"/>
                  </a:lnTo>
                  <a:lnTo>
                    <a:pt x="0" y="28"/>
                  </a:lnTo>
                  <a:lnTo>
                    <a:pt x="5" y="32"/>
                  </a:lnTo>
                  <a:lnTo>
                    <a:pt x="14" y="37"/>
                  </a:lnTo>
                  <a:lnTo>
                    <a:pt x="5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6268" name="Group 280"/>
            <p:cNvGrpSpPr>
              <a:grpSpLocks/>
            </p:cNvGrpSpPr>
            <p:nvPr/>
          </p:nvGrpSpPr>
          <p:grpSpPr bwMode="auto">
            <a:xfrm>
              <a:off x="3103" y="2764"/>
              <a:ext cx="136" cy="132"/>
              <a:chOff x="3103" y="2764"/>
              <a:chExt cx="136" cy="132"/>
            </a:xfrm>
          </p:grpSpPr>
          <p:sp>
            <p:nvSpPr>
              <p:cNvPr id="96336" name="Freeform 281"/>
              <p:cNvSpPr>
                <a:spLocks/>
              </p:cNvSpPr>
              <p:nvPr/>
            </p:nvSpPr>
            <p:spPr bwMode="auto">
              <a:xfrm>
                <a:off x="3116" y="2804"/>
                <a:ext cx="37" cy="15"/>
              </a:xfrm>
              <a:custGeom>
                <a:avLst/>
                <a:gdLst>
                  <a:gd name="T0" fmla="*/ 36 w 37"/>
                  <a:gd name="T1" fmla="*/ 0 h 15"/>
                  <a:gd name="T2" fmla="*/ 18 w 37"/>
                  <a:gd name="T3" fmla="*/ 0 h 15"/>
                  <a:gd name="T4" fmla="*/ 0 w 37"/>
                  <a:gd name="T5" fmla="*/ 0 h 15"/>
                  <a:gd name="T6" fmla="*/ 5 w 37"/>
                  <a:gd name="T7" fmla="*/ 5 h 15"/>
                  <a:gd name="T8" fmla="*/ 5 w 37"/>
                  <a:gd name="T9" fmla="*/ 9 h 15"/>
                  <a:gd name="T10" fmla="*/ 23 w 37"/>
                  <a:gd name="T11" fmla="*/ 14 h 15"/>
                  <a:gd name="T12" fmla="*/ 36 w 37"/>
                  <a:gd name="T13" fmla="*/ 0 h 15"/>
                  <a:gd name="T14" fmla="*/ 36 w 37"/>
                  <a:gd name="T15" fmla="*/ 0 h 15"/>
                  <a:gd name="T16" fmla="*/ 36 w 37"/>
                  <a:gd name="T17" fmla="*/ 0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7"/>
                  <a:gd name="T28" fmla="*/ 0 h 15"/>
                  <a:gd name="T29" fmla="*/ 37 w 37"/>
                  <a:gd name="T30" fmla="*/ 15 h 1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7" h="15">
                    <a:moveTo>
                      <a:pt x="36" y="0"/>
                    </a:moveTo>
                    <a:lnTo>
                      <a:pt x="18" y="0"/>
                    </a:lnTo>
                    <a:lnTo>
                      <a:pt x="0" y="0"/>
                    </a:lnTo>
                    <a:lnTo>
                      <a:pt x="5" y="5"/>
                    </a:lnTo>
                    <a:lnTo>
                      <a:pt x="5" y="9"/>
                    </a:lnTo>
                    <a:lnTo>
                      <a:pt x="23" y="14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7" name="Freeform 282"/>
              <p:cNvSpPr>
                <a:spLocks/>
              </p:cNvSpPr>
              <p:nvPr/>
            </p:nvSpPr>
            <p:spPr bwMode="auto">
              <a:xfrm>
                <a:off x="3193" y="2791"/>
                <a:ext cx="37" cy="14"/>
              </a:xfrm>
              <a:custGeom>
                <a:avLst/>
                <a:gdLst>
                  <a:gd name="T0" fmla="*/ 36 w 37"/>
                  <a:gd name="T1" fmla="*/ 0 h 14"/>
                  <a:gd name="T2" fmla="*/ 18 w 37"/>
                  <a:gd name="T3" fmla="*/ 4 h 14"/>
                  <a:gd name="T4" fmla="*/ 0 w 37"/>
                  <a:gd name="T5" fmla="*/ 4 h 14"/>
                  <a:gd name="T6" fmla="*/ 4 w 37"/>
                  <a:gd name="T7" fmla="*/ 9 h 14"/>
                  <a:gd name="T8" fmla="*/ 9 w 37"/>
                  <a:gd name="T9" fmla="*/ 13 h 14"/>
                  <a:gd name="T10" fmla="*/ 22 w 37"/>
                  <a:gd name="T11" fmla="*/ 13 h 14"/>
                  <a:gd name="T12" fmla="*/ 36 w 37"/>
                  <a:gd name="T13" fmla="*/ 0 h 14"/>
                  <a:gd name="T14" fmla="*/ 36 w 37"/>
                  <a:gd name="T15" fmla="*/ 0 h 14"/>
                  <a:gd name="T16" fmla="*/ 36 w 37"/>
                  <a:gd name="T17" fmla="*/ 0 h 14"/>
                  <a:gd name="T18" fmla="*/ 36 w 37"/>
                  <a:gd name="T19" fmla="*/ 0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14"/>
                  <a:gd name="T32" fmla="*/ 37 w 3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14">
                    <a:moveTo>
                      <a:pt x="36" y="0"/>
                    </a:moveTo>
                    <a:lnTo>
                      <a:pt x="18" y="4"/>
                    </a:lnTo>
                    <a:lnTo>
                      <a:pt x="0" y="4"/>
                    </a:lnTo>
                    <a:lnTo>
                      <a:pt x="4" y="9"/>
                    </a:lnTo>
                    <a:lnTo>
                      <a:pt x="9" y="13"/>
                    </a:lnTo>
                    <a:lnTo>
                      <a:pt x="22" y="13"/>
                    </a:lnTo>
                    <a:lnTo>
                      <a:pt x="36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8" name="Freeform 283"/>
              <p:cNvSpPr>
                <a:spLocks/>
              </p:cNvSpPr>
              <p:nvPr/>
            </p:nvSpPr>
            <p:spPr bwMode="auto">
              <a:xfrm>
                <a:off x="3103" y="2768"/>
                <a:ext cx="46" cy="19"/>
              </a:xfrm>
              <a:custGeom>
                <a:avLst/>
                <a:gdLst>
                  <a:gd name="T0" fmla="*/ 4 w 46"/>
                  <a:gd name="T1" fmla="*/ 14 h 19"/>
                  <a:gd name="T2" fmla="*/ 27 w 46"/>
                  <a:gd name="T3" fmla="*/ 9 h 19"/>
                  <a:gd name="T4" fmla="*/ 45 w 46"/>
                  <a:gd name="T5" fmla="*/ 9 h 19"/>
                  <a:gd name="T6" fmla="*/ 40 w 46"/>
                  <a:gd name="T7" fmla="*/ 5 h 19"/>
                  <a:gd name="T8" fmla="*/ 36 w 46"/>
                  <a:gd name="T9" fmla="*/ 0 h 19"/>
                  <a:gd name="T10" fmla="*/ 13 w 46"/>
                  <a:gd name="T11" fmla="*/ 5 h 19"/>
                  <a:gd name="T12" fmla="*/ 0 w 46"/>
                  <a:gd name="T13" fmla="*/ 18 h 19"/>
                  <a:gd name="T14" fmla="*/ 4 w 46"/>
                  <a:gd name="T15" fmla="*/ 14 h 19"/>
                  <a:gd name="T16" fmla="*/ 4 w 46"/>
                  <a:gd name="T17" fmla="*/ 14 h 1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6"/>
                  <a:gd name="T28" fmla="*/ 0 h 19"/>
                  <a:gd name="T29" fmla="*/ 46 w 46"/>
                  <a:gd name="T30" fmla="*/ 19 h 1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6" h="19">
                    <a:moveTo>
                      <a:pt x="4" y="14"/>
                    </a:moveTo>
                    <a:lnTo>
                      <a:pt x="27" y="9"/>
                    </a:lnTo>
                    <a:lnTo>
                      <a:pt x="45" y="9"/>
                    </a:lnTo>
                    <a:lnTo>
                      <a:pt x="40" y="5"/>
                    </a:lnTo>
                    <a:lnTo>
                      <a:pt x="36" y="0"/>
                    </a:lnTo>
                    <a:lnTo>
                      <a:pt x="13" y="5"/>
                    </a:lnTo>
                    <a:lnTo>
                      <a:pt x="0" y="18"/>
                    </a:lnTo>
                    <a:lnTo>
                      <a:pt x="4" y="14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9" name="Freeform 284"/>
              <p:cNvSpPr>
                <a:spLocks/>
              </p:cNvSpPr>
              <p:nvPr/>
            </p:nvSpPr>
            <p:spPr bwMode="auto">
              <a:xfrm>
                <a:off x="3193" y="2764"/>
                <a:ext cx="46" cy="14"/>
              </a:xfrm>
              <a:custGeom>
                <a:avLst/>
                <a:gdLst>
                  <a:gd name="T0" fmla="*/ 4 w 46"/>
                  <a:gd name="T1" fmla="*/ 9 h 14"/>
                  <a:gd name="T2" fmla="*/ 22 w 46"/>
                  <a:gd name="T3" fmla="*/ 4 h 14"/>
                  <a:gd name="T4" fmla="*/ 45 w 46"/>
                  <a:gd name="T5" fmla="*/ 0 h 14"/>
                  <a:gd name="T6" fmla="*/ 40 w 46"/>
                  <a:gd name="T7" fmla="*/ 4 h 14"/>
                  <a:gd name="T8" fmla="*/ 36 w 46"/>
                  <a:gd name="T9" fmla="*/ 9 h 14"/>
                  <a:gd name="T10" fmla="*/ 31 w 46"/>
                  <a:gd name="T11" fmla="*/ 9 h 14"/>
                  <a:gd name="T12" fmla="*/ 18 w 46"/>
                  <a:gd name="T13" fmla="*/ 9 h 14"/>
                  <a:gd name="T14" fmla="*/ 13 w 46"/>
                  <a:gd name="T15" fmla="*/ 9 h 14"/>
                  <a:gd name="T16" fmla="*/ 0 w 46"/>
                  <a:gd name="T17" fmla="*/ 13 h 14"/>
                  <a:gd name="T18" fmla="*/ 4 w 46"/>
                  <a:gd name="T19" fmla="*/ 9 h 14"/>
                  <a:gd name="T20" fmla="*/ 4 w 46"/>
                  <a:gd name="T21" fmla="*/ 9 h 1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6"/>
                  <a:gd name="T34" fmla="*/ 0 h 14"/>
                  <a:gd name="T35" fmla="*/ 46 w 46"/>
                  <a:gd name="T36" fmla="*/ 14 h 14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6" h="14">
                    <a:moveTo>
                      <a:pt x="4" y="9"/>
                    </a:moveTo>
                    <a:lnTo>
                      <a:pt x="22" y="4"/>
                    </a:lnTo>
                    <a:lnTo>
                      <a:pt x="45" y="0"/>
                    </a:lnTo>
                    <a:lnTo>
                      <a:pt x="40" y="4"/>
                    </a:lnTo>
                    <a:lnTo>
                      <a:pt x="36" y="9"/>
                    </a:lnTo>
                    <a:lnTo>
                      <a:pt x="31" y="9"/>
                    </a:lnTo>
                    <a:lnTo>
                      <a:pt x="18" y="9"/>
                    </a:lnTo>
                    <a:lnTo>
                      <a:pt x="13" y="9"/>
                    </a:lnTo>
                    <a:lnTo>
                      <a:pt x="0" y="13"/>
                    </a:lnTo>
                    <a:lnTo>
                      <a:pt x="4" y="9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40" name="Freeform 285"/>
              <p:cNvSpPr>
                <a:spLocks/>
              </p:cNvSpPr>
              <p:nvPr/>
            </p:nvSpPr>
            <p:spPr bwMode="auto">
              <a:xfrm>
                <a:off x="3143" y="2877"/>
                <a:ext cx="73" cy="19"/>
              </a:xfrm>
              <a:custGeom>
                <a:avLst/>
                <a:gdLst>
                  <a:gd name="T0" fmla="*/ 72 w 73"/>
                  <a:gd name="T1" fmla="*/ 0 h 19"/>
                  <a:gd name="T2" fmla="*/ 68 w 73"/>
                  <a:gd name="T3" fmla="*/ 4 h 19"/>
                  <a:gd name="T4" fmla="*/ 63 w 73"/>
                  <a:gd name="T5" fmla="*/ 13 h 19"/>
                  <a:gd name="T6" fmla="*/ 32 w 73"/>
                  <a:gd name="T7" fmla="*/ 18 h 19"/>
                  <a:gd name="T8" fmla="*/ 0 w 73"/>
                  <a:gd name="T9" fmla="*/ 9 h 19"/>
                  <a:gd name="T10" fmla="*/ 36 w 73"/>
                  <a:gd name="T11" fmla="*/ 9 h 19"/>
                  <a:gd name="T12" fmla="*/ 72 w 73"/>
                  <a:gd name="T13" fmla="*/ 0 h 19"/>
                  <a:gd name="T14" fmla="*/ 72 w 73"/>
                  <a:gd name="T15" fmla="*/ 0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73"/>
                  <a:gd name="T25" fmla="*/ 0 h 19"/>
                  <a:gd name="T26" fmla="*/ 73 w 73"/>
                  <a:gd name="T27" fmla="*/ 19 h 1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73" h="19">
                    <a:moveTo>
                      <a:pt x="72" y="0"/>
                    </a:moveTo>
                    <a:lnTo>
                      <a:pt x="68" y="4"/>
                    </a:lnTo>
                    <a:lnTo>
                      <a:pt x="63" y="13"/>
                    </a:lnTo>
                    <a:lnTo>
                      <a:pt x="32" y="18"/>
                    </a:lnTo>
                    <a:lnTo>
                      <a:pt x="0" y="9"/>
                    </a:lnTo>
                    <a:lnTo>
                      <a:pt x="36" y="9"/>
                    </a:lnTo>
                    <a:lnTo>
                      <a:pt x="72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6269" name="Freeform 286"/>
            <p:cNvSpPr>
              <a:spLocks/>
            </p:cNvSpPr>
            <p:nvPr/>
          </p:nvSpPr>
          <p:spPr bwMode="auto">
            <a:xfrm>
              <a:off x="3152" y="2985"/>
              <a:ext cx="42" cy="91"/>
            </a:xfrm>
            <a:custGeom>
              <a:avLst/>
              <a:gdLst>
                <a:gd name="T0" fmla="*/ 0 w 42"/>
                <a:gd name="T1" fmla="*/ 18 h 91"/>
                <a:gd name="T2" fmla="*/ 5 w 42"/>
                <a:gd name="T3" fmla="*/ 23 h 91"/>
                <a:gd name="T4" fmla="*/ 14 w 42"/>
                <a:gd name="T5" fmla="*/ 54 h 91"/>
                <a:gd name="T6" fmla="*/ 9 w 42"/>
                <a:gd name="T7" fmla="*/ 90 h 91"/>
                <a:gd name="T8" fmla="*/ 41 w 42"/>
                <a:gd name="T9" fmla="*/ 90 h 91"/>
                <a:gd name="T10" fmla="*/ 36 w 42"/>
                <a:gd name="T11" fmla="*/ 63 h 91"/>
                <a:gd name="T12" fmla="*/ 41 w 42"/>
                <a:gd name="T13" fmla="*/ 9 h 91"/>
                <a:gd name="T14" fmla="*/ 36 w 42"/>
                <a:gd name="T15" fmla="*/ 0 h 91"/>
                <a:gd name="T16" fmla="*/ 23 w 42"/>
                <a:gd name="T17" fmla="*/ 0 h 91"/>
                <a:gd name="T18" fmla="*/ 9 w 42"/>
                <a:gd name="T19" fmla="*/ 0 h 91"/>
                <a:gd name="T20" fmla="*/ 0 w 42"/>
                <a:gd name="T21" fmla="*/ 18 h 91"/>
                <a:gd name="T22" fmla="*/ 0 w 42"/>
                <a:gd name="T23" fmla="*/ 18 h 9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2"/>
                <a:gd name="T37" fmla="*/ 0 h 91"/>
                <a:gd name="T38" fmla="*/ 42 w 42"/>
                <a:gd name="T39" fmla="*/ 91 h 9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2" h="91">
                  <a:moveTo>
                    <a:pt x="0" y="18"/>
                  </a:moveTo>
                  <a:lnTo>
                    <a:pt x="5" y="23"/>
                  </a:lnTo>
                  <a:lnTo>
                    <a:pt x="14" y="54"/>
                  </a:lnTo>
                  <a:lnTo>
                    <a:pt x="9" y="90"/>
                  </a:lnTo>
                  <a:lnTo>
                    <a:pt x="41" y="90"/>
                  </a:lnTo>
                  <a:lnTo>
                    <a:pt x="36" y="63"/>
                  </a:lnTo>
                  <a:lnTo>
                    <a:pt x="41" y="9"/>
                  </a:lnTo>
                  <a:lnTo>
                    <a:pt x="36" y="0"/>
                  </a:lnTo>
                  <a:lnTo>
                    <a:pt x="23" y="0"/>
                  </a:lnTo>
                  <a:lnTo>
                    <a:pt x="9" y="0"/>
                  </a:lnTo>
                  <a:lnTo>
                    <a:pt x="0" y="1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0" name="Freeform 287"/>
            <p:cNvSpPr>
              <a:spLocks/>
            </p:cNvSpPr>
            <p:nvPr/>
          </p:nvSpPr>
          <p:spPr bwMode="auto">
            <a:xfrm>
              <a:off x="3211" y="3342"/>
              <a:ext cx="28" cy="33"/>
            </a:xfrm>
            <a:custGeom>
              <a:avLst/>
              <a:gdLst>
                <a:gd name="T0" fmla="*/ 9 w 28"/>
                <a:gd name="T1" fmla="*/ 0 h 33"/>
                <a:gd name="T2" fmla="*/ 9 w 28"/>
                <a:gd name="T3" fmla="*/ 5 h 33"/>
                <a:gd name="T4" fmla="*/ 9 w 28"/>
                <a:gd name="T5" fmla="*/ 14 h 33"/>
                <a:gd name="T6" fmla="*/ 4 w 28"/>
                <a:gd name="T7" fmla="*/ 23 h 33"/>
                <a:gd name="T8" fmla="*/ 0 w 28"/>
                <a:gd name="T9" fmla="*/ 23 h 33"/>
                <a:gd name="T10" fmla="*/ 4 w 28"/>
                <a:gd name="T11" fmla="*/ 27 h 33"/>
                <a:gd name="T12" fmla="*/ 13 w 28"/>
                <a:gd name="T13" fmla="*/ 32 h 33"/>
                <a:gd name="T14" fmla="*/ 18 w 28"/>
                <a:gd name="T15" fmla="*/ 27 h 33"/>
                <a:gd name="T16" fmla="*/ 27 w 28"/>
                <a:gd name="T17" fmla="*/ 23 h 33"/>
                <a:gd name="T18" fmla="*/ 27 w 28"/>
                <a:gd name="T19" fmla="*/ 18 h 33"/>
                <a:gd name="T20" fmla="*/ 22 w 28"/>
                <a:gd name="T21" fmla="*/ 9 h 33"/>
                <a:gd name="T22" fmla="*/ 18 w 28"/>
                <a:gd name="T23" fmla="*/ 5 h 33"/>
                <a:gd name="T24" fmla="*/ 9 w 28"/>
                <a:gd name="T25" fmla="*/ 0 h 33"/>
                <a:gd name="T26" fmla="*/ 9 w 28"/>
                <a:gd name="T27" fmla="*/ 0 h 33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8"/>
                <a:gd name="T43" fmla="*/ 0 h 33"/>
                <a:gd name="T44" fmla="*/ 28 w 28"/>
                <a:gd name="T45" fmla="*/ 33 h 33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8" h="33">
                  <a:moveTo>
                    <a:pt x="9" y="0"/>
                  </a:moveTo>
                  <a:lnTo>
                    <a:pt x="9" y="5"/>
                  </a:lnTo>
                  <a:lnTo>
                    <a:pt x="9" y="14"/>
                  </a:lnTo>
                  <a:lnTo>
                    <a:pt x="4" y="23"/>
                  </a:lnTo>
                  <a:lnTo>
                    <a:pt x="0" y="23"/>
                  </a:lnTo>
                  <a:lnTo>
                    <a:pt x="4" y="27"/>
                  </a:lnTo>
                  <a:lnTo>
                    <a:pt x="13" y="32"/>
                  </a:lnTo>
                  <a:lnTo>
                    <a:pt x="18" y="27"/>
                  </a:lnTo>
                  <a:lnTo>
                    <a:pt x="27" y="23"/>
                  </a:lnTo>
                  <a:lnTo>
                    <a:pt x="27" y="18"/>
                  </a:lnTo>
                  <a:lnTo>
                    <a:pt x="22" y="9"/>
                  </a:lnTo>
                  <a:lnTo>
                    <a:pt x="18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1" name="Freeform 288"/>
            <p:cNvSpPr>
              <a:spLocks/>
            </p:cNvSpPr>
            <p:nvPr/>
          </p:nvSpPr>
          <p:spPr bwMode="auto">
            <a:xfrm>
              <a:off x="3211" y="3342"/>
              <a:ext cx="28" cy="33"/>
            </a:xfrm>
            <a:custGeom>
              <a:avLst/>
              <a:gdLst>
                <a:gd name="T0" fmla="*/ 9 w 28"/>
                <a:gd name="T1" fmla="*/ 0 h 33"/>
                <a:gd name="T2" fmla="*/ 9 w 28"/>
                <a:gd name="T3" fmla="*/ 5 h 33"/>
                <a:gd name="T4" fmla="*/ 9 w 28"/>
                <a:gd name="T5" fmla="*/ 14 h 33"/>
                <a:gd name="T6" fmla="*/ 4 w 28"/>
                <a:gd name="T7" fmla="*/ 23 h 33"/>
                <a:gd name="T8" fmla="*/ 0 w 28"/>
                <a:gd name="T9" fmla="*/ 23 h 33"/>
                <a:gd name="T10" fmla="*/ 4 w 28"/>
                <a:gd name="T11" fmla="*/ 27 h 33"/>
                <a:gd name="T12" fmla="*/ 13 w 28"/>
                <a:gd name="T13" fmla="*/ 32 h 33"/>
                <a:gd name="T14" fmla="*/ 18 w 28"/>
                <a:gd name="T15" fmla="*/ 27 h 33"/>
                <a:gd name="T16" fmla="*/ 27 w 28"/>
                <a:gd name="T17" fmla="*/ 23 h 33"/>
                <a:gd name="T18" fmla="*/ 27 w 28"/>
                <a:gd name="T19" fmla="*/ 18 h 33"/>
                <a:gd name="T20" fmla="*/ 22 w 28"/>
                <a:gd name="T21" fmla="*/ 9 h 33"/>
                <a:gd name="T22" fmla="*/ 18 w 28"/>
                <a:gd name="T23" fmla="*/ 5 h 33"/>
                <a:gd name="T24" fmla="*/ 9 w 28"/>
                <a:gd name="T25" fmla="*/ 0 h 3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8"/>
                <a:gd name="T40" fmla="*/ 0 h 33"/>
                <a:gd name="T41" fmla="*/ 28 w 28"/>
                <a:gd name="T42" fmla="*/ 33 h 3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8" h="33">
                  <a:moveTo>
                    <a:pt x="9" y="0"/>
                  </a:moveTo>
                  <a:lnTo>
                    <a:pt x="9" y="5"/>
                  </a:lnTo>
                  <a:lnTo>
                    <a:pt x="9" y="14"/>
                  </a:lnTo>
                  <a:lnTo>
                    <a:pt x="4" y="23"/>
                  </a:lnTo>
                  <a:lnTo>
                    <a:pt x="0" y="23"/>
                  </a:lnTo>
                  <a:lnTo>
                    <a:pt x="4" y="27"/>
                  </a:lnTo>
                  <a:lnTo>
                    <a:pt x="13" y="32"/>
                  </a:lnTo>
                  <a:lnTo>
                    <a:pt x="18" y="27"/>
                  </a:lnTo>
                  <a:lnTo>
                    <a:pt x="27" y="23"/>
                  </a:lnTo>
                  <a:lnTo>
                    <a:pt x="27" y="18"/>
                  </a:lnTo>
                  <a:lnTo>
                    <a:pt x="22" y="9"/>
                  </a:lnTo>
                  <a:lnTo>
                    <a:pt x="18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2" name="Freeform 289"/>
            <p:cNvSpPr>
              <a:spLocks/>
            </p:cNvSpPr>
            <p:nvPr/>
          </p:nvSpPr>
          <p:spPr bwMode="auto">
            <a:xfrm>
              <a:off x="3620" y="3252"/>
              <a:ext cx="78" cy="28"/>
            </a:xfrm>
            <a:custGeom>
              <a:avLst/>
              <a:gdLst>
                <a:gd name="T0" fmla="*/ 59 w 78"/>
                <a:gd name="T1" fmla="*/ 0 h 28"/>
                <a:gd name="T2" fmla="*/ 14 w 78"/>
                <a:gd name="T3" fmla="*/ 4 h 28"/>
                <a:gd name="T4" fmla="*/ 5 w 78"/>
                <a:gd name="T5" fmla="*/ 4 h 28"/>
                <a:gd name="T6" fmla="*/ 0 w 78"/>
                <a:gd name="T7" fmla="*/ 9 h 28"/>
                <a:gd name="T8" fmla="*/ 0 w 78"/>
                <a:gd name="T9" fmla="*/ 22 h 28"/>
                <a:gd name="T10" fmla="*/ 5 w 78"/>
                <a:gd name="T11" fmla="*/ 27 h 28"/>
                <a:gd name="T12" fmla="*/ 63 w 78"/>
                <a:gd name="T13" fmla="*/ 27 h 28"/>
                <a:gd name="T14" fmla="*/ 77 w 78"/>
                <a:gd name="T15" fmla="*/ 22 h 28"/>
                <a:gd name="T16" fmla="*/ 77 w 78"/>
                <a:gd name="T17" fmla="*/ 4 h 28"/>
                <a:gd name="T18" fmla="*/ 72 w 78"/>
                <a:gd name="T19" fmla="*/ 4 h 28"/>
                <a:gd name="T20" fmla="*/ 72 w 78"/>
                <a:gd name="T21" fmla="*/ 4 h 28"/>
                <a:gd name="T22" fmla="*/ 63 w 78"/>
                <a:gd name="T23" fmla="*/ 0 h 28"/>
                <a:gd name="T24" fmla="*/ 59 w 78"/>
                <a:gd name="T25" fmla="*/ 0 h 28"/>
                <a:gd name="T26" fmla="*/ 59 w 78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78"/>
                <a:gd name="T43" fmla="*/ 0 h 28"/>
                <a:gd name="T44" fmla="*/ 78 w 78"/>
                <a:gd name="T45" fmla="*/ 28 h 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78" h="28">
                  <a:moveTo>
                    <a:pt x="59" y="0"/>
                  </a:moveTo>
                  <a:lnTo>
                    <a:pt x="14" y="4"/>
                  </a:lnTo>
                  <a:lnTo>
                    <a:pt x="5" y="4"/>
                  </a:lnTo>
                  <a:lnTo>
                    <a:pt x="0" y="9"/>
                  </a:lnTo>
                  <a:lnTo>
                    <a:pt x="0" y="22"/>
                  </a:lnTo>
                  <a:lnTo>
                    <a:pt x="5" y="27"/>
                  </a:lnTo>
                  <a:lnTo>
                    <a:pt x="63" y="27"/>
                  </a:lnTo>
                  <a:lnTo>
                    <a:pt x="77" y="22"/>
                  </a:lnTo>
                  <a:lnTo>
                    <a:pt x="77" y="4"/>
                  </a:lnTo>
                  <a:lnTo>
                    <a:pt x="72" y="4"/>
                  </a:lnTo>
                  <a:lnTo>
                    <a:pt x="63" y="0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3" name="Freeform 290"/>
            <p:cNvSpPr>
              <a:spLocks/>
            </p:cNvSpPr>
            <p:nvPr/>
          </p:nvSpPr>
          <p:spPr bwMode="auto">
            <a:xfrm>
              <a:off x="3625" y="3256"/>
              <a:ext cx="109" cy="159"/>
            </a:xfrm>
            <a:custGeom>
              <a:avLst/>
              <a:gdLst>
                <a:gd name="T0" fmla="*/ 0 w 109"/>
                <a:gd name="T1" fmla="*/ 136 h 159"/>
                <a:gd name="T2" fmla="*/ 67 w 109"/>
                <a:gd name="T3" fmla="*/ 5 h 159"/>
                <a:gd name="T4" fmla="*/ 67 w 109"/>
                <a:gd name="T5" fmla="*/ 0 h 159"/>
                <a:gd name="T6" fmla="*/ 67 w 109"/>
                <a:gd name="T7" fmla="*/ 0 h 159"/>
                <a:gd name="T8" fmla="*/ 76 w 109"/>
                <a:gd name="T9" fmla="*/ 0 h 159"/>
                <a:gd name="T10" fmla="*/ 99 w 109"/>
                <a:gd name="T11" fmla="*/ 23 h 159"/>
                <a:gd name="T12" fmla="*/ 103 w 109"/>
                <a:gd name="T13" fmla="*/ 54 h 159"/>
                <a:gd name="T14" fmla="*/ 108 w 109"/>
                <a:gd name="T15" fmla="*/ 77 h 159"/>
                <a:gd name="T16" fmla="*/ 103 w 109"/>
                <a:gd name="T17" fmla="*/ 91 h 159"/>
                <a:gd name="T18" fmla="*/ 103 w 109"/>
                <a:gd name="T19" fmla="*/ 91 h 159"/>
                <a:gd name="T20" fmla="*/ 103 w 109"/>
                <a:gd name="T21" fmla="*/ 100 h 159"/>
                <a:gd name="T22" fmla="*/ 99 w 109"/>
                <a:gd name="T23" fmla="*/ 104 h 159"/>
                <a:gd name="T24" fmla="*/ 90 w 109"/>
                <a:gd name="T25" fmla="*/ 109 h 159"/>
                <a:gd name="T26" fmla="*/ 94 w 109"/>
                <a:gd name="T27" fmla="*/ 109 h 159"/>
                <a:gd name="T28" fmla="*/ 94 w 109"/>
                <a:gd name="T29" fmla="*/ 127 h 159"/>
                <a:gd name="T30" fmla="*/ 81 w 109"/>
                <a:gd name="T31" fmla="*/ 145 h 159"/>
                <a:gd name="T32" fmla="*/ 40 w 109"/>
                <a:gd name="T33" fmla="*/ 158 h 159"/>
                <a:gd name="T34" fmla="*/ 0 w 109"/>
                <a:gd name="T35" fmla="*/ 136 h 15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9"/>
                <a:gd name="T55" fmla="*/ 0 h 159"/>
                <a:gd name="T56" fmla="*/ 109 w 109"/>
                <a:gd name="T57" fmla="*/ 159 h 159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9" h="159">
                  <a:moveTo>
                    <a:pt x="0" y="136"/>
                  </a:moveTo>
                  <a:lnTo>
                    <a:pt x="67" y="5"/>
                  </a:lnTo>
                  <a:lnTo>
                    <a:pt x="67" y="0"/>
                  </a:lnTo>
                  <a:lnTo>
                    <a:pt x="76" y="0"/>
                  </a:lnTo>
                  <a:lnTo>
                    <a:pt x="99" y="23"/>
                  </a:lnTo>
                  <a:lnTo>
                    <a:pt x="103" y="54"/>
                  </a:lnTo>
                  <a:lnTo>
                    <a:pt x="108" y="77"/>
                  </a:lnTo>
                  <a:lnTo>
                    <a:pt x="103" y="91"/>
                  </a:lnTo>
                  <a:lnTo>
                    <a:pt x="103" y="100"/>
                  </a:lnTo>
                  <a:lnTo>
                    <a:pt x="99" y="104"/>
                  </a:lnTo>
                  <a:lnTo>
                    <a:pt x="90" y="109"/>
                  </a:lnTo>
                  <a:lnTo>
                    <a:pt x="94" y="109"/>
                  </a:lnTo>
                  <a:lnTo>
                    <a:pt x="94" y="127"/>
                  </a:lnTo>
                  <a:lnTo>
                    <a:pt x="81" y="145"/>
                  </a:lnTo>
                  <a:lnTo>
                    <a:pt x="40" y="158"/>
                  </a:lnTo>
                  <a:lnTo>
                    <a:pt x="0" y="13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4" name="Freeform 291"/>
            <p:cNvSpPr>
              <a:spLocks/>
            </p:cNvSpPr>
            <p:nvPr/>
          </p:nvSpPr>
          <p:spPr bwMode="auto">
            <a:xfrm>
              <a:off x="3593" y="3297"/>
              <a:ext cx="100" cy="28"/>
            </a:xfrm>
            <a:custGeom>
              <a:avLst/>
              <a:gdLst>
                <a:gd name="T0" fmla="*/ 95 w 100"/>
                <a:gd name="T1" fmla="*/ 0 h 28"/>
                <a:gd name="T2" fmla="*/ 99 w 100"/>
                <a:gd name="T3" fmla="*/ 4 h 28"/>
                <a:gd name="T4" fmla="*/ 99 w 100"/>
                <a:gd name="T5" fmla="*/ 13 h 28"/>
                <a:gd name="T6" fmla="*/ 99 w 100"/>
                <a:gd name="T7" fmla="*/ 18 h 28"/>
                <a:gd name="T8" fmla="*/ 95 w 100"/>
                <a:gd name="T9" fmla="*/ 22 h 28"/>
                <a:gd name="T10" fmla="*/ 86 w 100"/>
                <a:gd name="T11" fmla="*/ 27 h 28"/>
                <a:gd name="T12" fmla="*/ 86 w 100"/>
                <a:gd name="T13" fmla="*/ 27 h 28"/>
                <a:gd name="T14" fmla="*/ 9 w 100"/>
                <a:gd name="T15" fmla="*/ 27 h 28"/>
                <a:gd name="T16" fmla="*/ 5 w 100"/>
                <a:gd name="T17" fmla="*/ 27 h 28"/>
                <a:gd name="T18" fmla="*/ 0 w 100"/>
                <a:gd name="T19" fmla="*/ 13 h 28"/>
                <a:gd name="T20" fmla="*/ 0 w 100"/>
                <a:gd name="T21" fmla="*/ 9 h 28"/>
                <a:gd name="T22" fmla="*/ 9 w 100"/>
                <a:gd name="T23" fmla="*/ 0 h 28"/>
                <a:gd name="T24" fmla="*/ 14 w 100"/>
                <a:gd name="T25" fmla="*/ 0 h 28"/>
                <a:gd name="T26" fmla="*/ 86 w 100"/>
                <a:gd name="T27" fmla="*/ 0 h 28"/>
                <a:gd name="T28" fmla="*/ 95 w 100"/>
                <a:gd name="T29" fmla="*/ 0 h 28"/>
                <a:gd name="T30" fmla="*/ 95 w 100"/>
                <a:gd name="T31" fmla="*/ 0 h 2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00"/>
                <a:gd name="T49" fmla="*/ 0 h 28"/>
                <a:gd name="T50" fmla="*/ 100 w 100"/>
                <a:gd name="T51" fmla="*/ 28 h 2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00" h="28">
                  <a:moveTo>
                    <a:pt x="95" y="0"/>
                  </a:moveTo>
                  <a:lnTo>
                    <a:pt x="99" y="4"/>
                  </a:lnTo>
                  <a:lnTo>
                    <a:pt x="99" y="13"/>
                  </a:lnTo>
                  <a:lnTo>
                    <a:pt x="99" y="18"/>
                  </a:lnTo>
                  <a:lnTo>
                    <a:pt x="95" y="22"/>
                  </a:lnTo>
                  <a:lnTo>
                    <a:pt x="86" y="27"/>
                  </a:lnTo>
                  <a:lnTo>
                    <a:pt x="9" y="27"/>
                  </a:lnTo>
                  <a:lnTo>
                    <a:pt x="5" y="27"/>
                  </a:lnTo>
                  <a:lnTo>
                    <a:pt x="0" y="13"/>
                  </a:lnTo>
                  <a:lnTo>
                    <a:pt x="0" y="9"/>
                  </a:lnTo>
                  <a:lnTo>
                    <a:pt x="9" y="0"/>
                  </a:lnTo>
                  <a:lnTo>
                    <a:pt x="14" y="0"/>
                  </a:lnTo>
                  <a:lnTo>
                    <a:pt x="86" y="0"/>
                  </a:lnTo>
                  <a:lnTo>
                    <a:pt x="95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5" name="Freeform 292"/>
            <p:cNvSpPr>
              <a:spLocks/>
            </p:cNvSpPr>
            <p:nvPr/>
          </p:nvSpPr>
          <p:spPr bwMode="auto">
            <a:xfrm>
              <a:off x="3580" y="3333"/>
              <a:ext cx="86" cy="33"/>
            </a:xfrm>
            <a:custGeom>
              <a:avLst/>
              <a:gdLst>
                <a:gd name="T0" fmla="*/ 9 w 86"/>
                <a:gd name="T1" fmla="*/ 0 h 33"/>
                <a:gd name="T2" fmla="*/ 0 w 86"/>
                <a:gd name="T3" fmla="*/ 5 h 33"/>
                <a:gd name="T4" fmla="*/ 0 w 86"/>
                <a:gd name="T5" fmla="*/ 18 h 33"/>
                <a:gd name="T6" fmla="*/ 4 w 86"/>
                <a:gd name="T7" fmla="*/ 27 h 33"/>
                <a:gd name="T8" fmla="*/ 81 w 86"/>
                <a:gd name="T9" fmla="*/ 32 h 33"/>
                <a:gd name="T10" fmla="*/ 85 w 86"/>
                <a:gd name="T11" fmla="*/ 23 h 33"/>
                <a:gd name="T12" fmla="*/ 81 w 86"/>
                <a:gd name="T13" fmla="*/ 5 h 33"/>
                <a:gd name="T14" fmla="*/ 81 w 86"/>
                <a:gd name="T15" fmla="*/ 0 h 33"/>
                <a:gd name="T16" fmla="*/ 9 w 86"/>
                <a:gd name="T17" fmla="*/ 0 h 33"/>
                <a:gd name="T18" fmla="*/ 9 w 86"/>
                <a:gd name="T19" fmla="*/ 0 h 3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86"/>
                <a:gd name="T31" fmla="*/ 0 h 33"/>
                <a:gd name="T32" fmla="*/ 86 w 86"/>
                <a:gd name="T33" fmla="*/ 33 h 3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86" h="33">
                  <a:moveTo>
                    <a:pt x="9" y="0"/>
                  </a:moveTo>
                  <a:lnTo>
                    <a:pt x="0" y="5"/>
                  </a:lnTo>
                  <a:lnTo>
                    <a:pt x="0" y="18"/>
                  </a:lnTo>
                  <a:lnTo>
                    <a:pt x="4" y="27"/>
                  </a:lnTo>
                  <a:lnTo>
                    <a:pt x="81" y="32"/>
                  </a:lnTo>
                  <a:lnTo>
                    <a:pt x="85" y="23"/>
                  </a:lnTo>
                  <a:lnTo>
                    <a:pt x="81" y="5"/>
                  </a:lnTo>
                  <a:lnTo>
                    <a:pt x="81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6" name="Freeform 293"/>
            <p:cNvSpPr>
              <a:spLocks/>
            </p:cNvSpPr>
            <p:nvPr/>
          </p:nvSpPr>
          <p:spPr bwMode="auto">
            <a:xfrm>
              <a:off x="3584" y="3360"/>
              <a:ext cx="87" cy="28"/>
            </a:xfrm>
            <a:custGeom>
              <a:avLst/>
              <a:gdLst>
                <a:gd name="T0" fmla="*/ 9 w 87"/>
                <a:gd name="T1" fmla="*/ 0 h 28"/>
                <a:gd name="T2" fmla="*/ 0 w 87"/>
                <a:gd name="T3" fmla="*/ 5 h 28"/>
                <a:gd name="T4" fmla="*/ 0 w 87"/>
                <a:gd name="T5" fmla="*/ 18 h 28"/>
                <a:gd name="T6" fmla="*/ 9 w 87"/>
                <a:gd name="T7" fmla="*/ 23 h 28"/>
                <a:gd name="T8" fmla="*/ 14 w 87"/>
                <a:gd name="T9" fmla="*/ 23 h 28"/>
                <a:gd name="T10" fmla="*/ 41 w 87"/>
                <a:gd name="T11" fmla="*/ 23 h 28"/>
                <a:gd name="T12" fmla="*/ 63 w 87"/>
                <a:gd name="T13" fmla="*/ 27 h 28"/>
                <a:gd name="T14" fmla="*/ 77 w 87"/>
                <a:gd name="T15" fmla="*/ 27 h 28"/>
                <a:gd name="T16" fmla="*/ 86 w 87"/>
                <a:gd name="T17" fmla="*/ 14 h 28"/>
                <a:gd name="T18" fmla="*/ 81 w 87"/>
                <a:gd name="T19" fmla="*/ 9 h 28"/>
                <a:gd name="T20" fmla="*/ 77 w 87"/>
                <a:gd name="T21" fmla="*/ 5 h 28"/>
                <a:gd name="T22" fmla="*/ 77 w 87"/>
                <a:gd name="T23" fmla="*/ 5 h 28"/>
                <a:gd name="T24" fmla="*/ 9 w 87"/>
                <a:gd name="T25" fmla="*/ 0 h 28"/>
                <a:gd name="T26" fmla="*/ 9 w 87"/>
                <a:gd name="T27" fmla="*/ 0 h 28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87"/>
                <a:gd name="T43" fmla="*/ 0 h 28"/>
                <a:gd name="T44" fmla="*/ 87 w 87"/>
                <a:gd name="T45" fmla="*/ 28 h 28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87" h="28">
                  <a:moveTo>
                    <a:pt x="9" y="0"/>
                  </a:moveTo>
                  <a:lnTo>
                    <a:pt x="0" y="5"/>
                  </a:lnTo>
                  <a:lnTo>
                    <a:pt x="0" y="18"/>
                  </a:lnTo>
                  <a:lnTo>
                    <a:pt x="9" y="23"/>
                  </a:lnTo>
                  <a:lnTo>
                    <a:pt x="14" y="23"/>
                  </a:lnTo>
                  <a:lnTo>
                    <a:pt x="41" y="23"/>
                  </a:lnTo>
                  <a:lnTo>
                    <a:pt x="63" y="27"/>
                  </a:lnTo>
                  <a:lnTo>
                    <a:pt x="77" y="27"/>
                  </a:lnTo>
                  <a:lnTo>
                    <a:pt x="86" y="14"/>
                  </a:lnTo>
                  <a:lnTo>
                    <a:pt x="81" y="9"/>
                  </a:lnTo>
                  <a:lnTo>
                    <a:pt x="77" y="5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77" name="Freeform 294"/>
            <p:cNvSpPr>
              <a:spLocks/>
            </p:cNvSpPr>
            <p:nvPr/>
          </p:nvSpPr>
          <p:spPr bwMode="auto">
            <a:xfrm>
              <a:off x="3386" y="2312"/>
              <a:ext cx="325" cy="349"/>
            </a:xfrm>
            <a:custGeom>
              <a:avLst/>
              <a:gdLst>
                <a:gd name="T0" fmla="*/ 225 w 325"/>
                <a:gd name="T1" fmla="*/ 276 h 349"/>
                <a:gd name="T2" fmla="*/ 234 w 325"/>
                <a:gd name="T3" fmla="*/ 294 h 349"/>
                <a:gd name="T4" fmla="*/ 239 w 325"/>
                <a:gd name="T5" fmla="*/ 303 h 349"/>
                <a:gd name="T6" fmla="*/ 243 w 325"/>
                <a:gd name="T7" fmla="*/ 307 h 349"/>
                <a:gd name="T8" fmla="*/ 252 w 325"/>
                <a:gd name="T9" fmla="*/ 303 h 349"/>
                <a:gd name="T10" fmla="*/ 266 w 325"/>
                <a:gd name="T11" fmla="*/ 316 h 349"/>
                <a:gd name="T12" fmla="*/ 275 w 325"/>
                <a:gd name="T13" fmla="*/ 316 h 349"/>
                <a:gd name="T14" fmla="*/ 306 w 325"/>
                <a:gd name="T15" fmla="*/ 303 h 349"/>
                <a:gd name="T16" fmla="*/ 320 w 325"/>
                <a:gd name="T17" fmla="*/ 298 h 349"/>
                <a:gd name="T18" fmla="*/ 324 w 325"/>
                <a:gd name="T19" fmla="*/ 267 h 349"/>
                <a:gd name="T20" fmla="*/ 311 w 325"/>
                <a:gd name="T21" fmla="*/ 239 h 349"/>
                <a:gd name="T22" fmla="*/ 311 w 325"/>
                <a:gd name="T23" fmla="*/ 203 h 349"/>
                <a:gd name="T24" fmla="*/ 293 w 325"/>
                <a:gd name="T25" fmla="*/ 113 h 349"/>
                <a:gd name="T26" fmla="*/ 243 w 325"/>
                <a:gd name="T27" fmla="*/ 23 h 349"/>
                <a:gd name="T28" fmla="*/ 216 w 325"/>
                <a:gd name="T29" fmla="*/ 23 h 349"/>
                <a:gd name="T30" fmla="*/ 167 w 325"/>
                <a:gd name="T31" fmla="*/ 0 h 349"/>
                <a:gd name="T32" fmla="*/ 126 w 325"/>
                <a:gd name="T33" fmla="*/ 23 h 349"/>
                <a:gd name="T34" fmla="*/ 108 w 325"/>
                <a:gd name="T35" fmla="*/ 23 h 349"/>
                <a:gd name="T36" fmla="*/ 45 w 325"/>
                <a:gd name="T37" fmla="*/ 95 h 349"/>
                <a:gd name="T38" fmla="*/ 18 w 325"/>
                <a:gd name="T39" fmla="*/ 172 h 349"/>
                <a:gd name="T40" fmla="*/ 23 w 325"/>
                <a:gd name="T41" fmla="*/ 181 h 349"/>
                <a:gd name="T42" fmla="*/ 5 w 325"/>
                <a:gd name="T43" fmla="*/ 185 h 349"/>
                <a:gd name="T44" fmla="*/ 0 w 325"/>
                <a:gd name="T45" fmla="*/ 217 h 349"/>
                <a:gd name="T46" fmla="*/ 5 w 325"/>
                <a:gd name="T47" fmla="*/ 235 h 349"/>
                <a:gd name="T48" fmla="*/ 23 w 325"/>
                <a:gd name="T49" fmla="*/ 262 h 349"/>
                <a:gd name="T50" fmla="*/ 14 w 325"/>
                <a:gd name="T51" fmla="*/ 271 h 349"/>
                <a:gd name="T52" fmla="*/ 14 w 325"/>
                <a:gd name="T53" fmla="*/ 285 h 349"/>
                <a:gd name="T54" fmla="*/ 23 w 325"/>
                <a:gd name="T55" fmla="*/ 294 h 349"/>
                <a:gd name="T56" fmla="*/ 18 w 325"/>
                <a:gd name="T57" fmla="*/ 307 h 349"/>
                <a:gd name="T58" fmla="*/ 23 w 325"/>
                <a:gd name="T59" fmla="*/ 321 h 349"/>
                <a:gd name="T60" fmla="*/ 23 w 325"/>
                <a:gd name="T61" fmla="*/ 330 h 349"/>
                <a:gd name="T62" fmla="*/ 32 w 325"/>
                <a:gd name="T63" fmla="*/ 343 h 349"/>
                <a:gd name="T64" fmla="*/ 41 w 325"/>
                <a:gd name="T65" fmla="*/ 348 h 349"/>
                <a:gd name="T66" fmla="*/ 54 w 325"/>
                <a:gd name="T67" fmla="*/ 348 h 349"/>
                <a:gd name="T68" fmla="*/ 72 w 325"/>
                <a:gd name="T69" fmla="*/ 348 h 349"/>
                <a:gd name="T70" fmla="*/ 95 w 325"/>
                <a:gd name="T71" fmla="*/ 330 h 349"/>
                <a:gd name="T72" fmla="*/ 95 w 325"/>
                <a:gd name="T73" fmla="*/ 307 h 349"/>
                <a:gd name="T74" fmla="*/ 77 w 325"/>
                <a:gd name="T75" fmla="*/ 235 h 349"/>
                <a:gd name="T76" fmla="*/ 68 w 325"/>
                <a:gd name="T77" fmla="*/ 226 h 349"/>
                <a:gd name="T78" fmla="*/ 63 w 325"/>
                <a:gd name="T79" fmla="*/ 194 h 349"/>
                <a:gd name="T80" fmla="*/ 77 w 325"/>
                <a:gd name="T81" fmla="*/ 154 h 349"/>
                <a:gd name="T82" fmla="*/ 99 w 325"/>
                <a:gd name="T83" fmla="*/ 140 h 349"/>
                <a:gd name="T84" fmla="*/ 131 w 325"/>
                <a:gd name="T85" fmla="*/ 86 h 349"/>
                <a:gd name="T86" fmla="*/ 171 w 325"/>
                <a:gd name="T87" fmla="*/ 95 h 349"/>
                <a:gd name="T88" fmla="*/ 221 w 325"/>
                <a:gd name="T89" fmla="*/ 95 h 349"/>
                <a:gd name="T90" fmla="*/ 243 w 325"/>
                <a:gd name="T91" fmla="*/ 136 h 349"/>
                <a:gd name="T92" fmla="*/ 248 w 325"/>
                <a:gd name="T93" fmla="*/ 176 h 349"/>
                <a:gd name="T94" fmla="*/ 243 w 325"/>
                <a:gd name="T95" fmla="*/ 217 h 349"/>
                <a:gd name="T96" fmla="*/ 225 w 325"/>
                <a:gd name="T97" fmla="*/ 271 h 349"/>
                <a:gd name="T98" fmla="*/ 221 w 325"/>
                <a:gd name="T99" fmla="*/ 276 h 349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325"/>
                <a:gd name="T151" fmla="*/ 0 h 349"/>
                <a:gd name="T152" fmla="*/ 325 w 325"/>
                <a:gd name="T153" fmla="*/ 349 h 349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325" h="349">
                  <a:moveTo>
                    <a:pt x="221" y="276"/>
                  </a:moveTo>
                  <a:lnTo>
                    <a:pt x="225" y="276"/>
                  </a:lnTo>
                  <a:lnTo>
                    <a:pt x="234" y="285"/>
                  </a:lnTo>
                  <a:lnTo>
                    <a:pt x="234" y="294"/>
                  </a:lnTo>
                  <a:lnTo>
                    <a:pt x="234" y="303"/>
                  </a:lnTo>
                  <a:lnTo>
                    <a:pt x="239" y="303"/>
                  </a:lnTo>
                  <a:lnTo>
                    <a:pt x="239" y="307"/>
                  </a:lnTo>
                  <a:lnTo>
                    <a:pt x="243" y="307"/>
                  </a:lnTo>
                  <a:lnTo>
                    <a:pt x="248" y="303"/>
                  </a:lnTo>
                  <a:lnTo>
                    <a:pt x="252" y="303"/>
                  </a:lnTo>
                  <a:lnTo>
                    <a:pt x="261" y="312"/>
                  </a:lnTo>
                  <a:lnTo>
                    <a:pt x="266" y="316"/>
                  </a:lnTo>
                  <a:lnTo>
                    <a:pt x="270" y="316"/>
                  </a:lnTo>
                  <a:lnTo>
                    <a:pt x="275" y="316"/>
                  </a:lnTo>
                  <a:lnTo>
                    <a:pt x="297" y="307"/>
                  </a:lnTo>
                  <a:lnTo>
                    <a:pt x="306" y="303"/>
                  </a:lnTo>
                  <a:lnTo>
                    <a:pt x="311" y="298"/>
                  </a:lnTo>
                  <a:lnTo>
                    <a:pt x="320" y="298"/>
                  </a:lnTo>
                  <a:lnTo>
                    <a:pt x="320" y="285"/>
                  </a:lnTo>
                  <a:lnTo>
                    <a:pt x="324" y="267"/>
                  </a:lnTo>
                  <a:lnTo>
                    <a:pt x="315" y="253"/>
                  </a:lnTo>
                  <a:lnTo>
                    <a:pt x="311" y="239"/>
                  </a:lnTo>
                  <a:lnTo>
                    <a:pt x="311" y="221"/>
                  </a:lnTo>
                  <a:lnTo>
                    <a:pt x="311" y="203"/>
                  </a:lnTo>
                  <a:lnTo>
                    <a:pt x="311" y="185"/>
                  </a:lnTo>
                  <a:lnTo>
                    <a:pt x="293" y="113"/>
                  </a:lnTo>
                  <a:lnTo>
                    <a:pt x="261" y="45"/>
                  </a:lnTo>
                  <a:lnTo>
                    <a:pt x="243" y="23"/>
                  </a:lnTo>
                  <a:lnTo>
                    <a:pt x="221" y="18"/>
                  </a:lnTo>
                  <a:lnTo>
                    <a:pt x="216" y="23"/>
                  </a:lnTo>
                  <a:lnTo>
                    <a:pt x="203" y="14"/>
                  </a:lnTo>
                  <a:lnTo>
                    <a:pt x="167" y="0"/>
                  </a:lnTo>
                  <a:lnTo>
                    <a:pt x="126" y="18"/>
                  </a:lnTo>
                  <a:lnTo>
                    <a:pt x="126" y="23"/>
                  </a:lnTo>
                  <a:lnTo>
                    <a:pt x="117" y="23"/>
                  </a:lnTo>
                  <a:lnTo>
                    <a:pt x="108" y="23"/>
                  </a:lnTo>
                  <a:lnTo>
                    <a:pt x="99" y="27"/>
                  </a:lnTo>
                  <a:lnTo>
                    <a:pt x="45" y="95"/>
                  </a:lnTo>
                  <a:lnTo>
                    <a:pt x="18" y="167"/>
                  </a:lnTo>
                  <a:lnTo>
                    <a:pt x="18" y="172"/>
                  </a:lnTo>
                  <a:lnTo>
                    <a:pt x="23" y="176"/>
                  </a:lnTo>
                  <a:lnTo>
                    <a:pt x="23" y="181"/>
                  </a:lnTo>
                  <a:lnTo>
                    <a:pt x="14" y="185"/>
                  </a:lnTo>
                  <a:lnTo>
                    <a:pt x="5" y="185"/>
                  </a:lnTo>
                  <a:lnTo>
                    <a:pt x="5" y="203"/>
                  </a:lnTo>
                  <a:lnTo>
                    <a:pt x="0" y="217"/>
                  </a:lnTo>
                  <a:lnTo>
                    <a:pt x="5" y="221"/>
                  </a:lnTo>
                  <a:lnTo>
                    <a:pt x="5" y="235"/>
                  </a:lnTo>
                  <a:lnTo>
                    <a:pt x="14" y="248"/>
                  </a:lnTo>
                  <a:lnTo>
                    <a:pt x="23" y="262"/>
                  </a:lnTo>
                  <a:lnTo>
                    <a:pt x="18" y="262"/>
                  </a:lnTo>
                  <a:lnTo>
                    <a:pt x="14" y="271"/>
                  </a:lnTo>
                  <a:lnTo>
                    <a:pt x="14" y="276"/>
                  </a:lnTo>
                  <a:lnTo>
                    <a:pt x="14" y="285"/>
                  </a:lnTo>
                  <a:lnTo>
                    <a:pt x="18" y="289"/>
                  </a:lnTo>
                  <a:lnTo>
                    <a:pt x="23" y="294"/>
                  </a:lnTo>
                  <a:lnTo>
                    <a:pt x="18" y="298"/>
                  </a:lnTo>
                  <a:lnTo>
                    <a:pt x="18" y="307"/>
                  </a:lnTo>
                  <a:lnTo>
                    <a:pt x="18" y="316"/>
                  </a:lnTo>
                  <a:lnTo>
                    <a:pt x="23" y="321"/>
                  </a:lnTo>
                  <a:lnTo>
                    <a:pt x="23" y="325"/>
                  </a:lnTo>
                  <a:lnTo>
                    <a:pt x="23" y="330"/>
                  </a:lnTo>
                  <a:lnTo>
                    <a:pt x="27" y="339"/>
                  </a:lnTo>
                  <a:lnTo>
                    <a:pt x="32" y="343"/>
                  </a:lnTo>
                  <a:lnTo>
                    <a:pt x="36" y="348"/>
                  </a:lnTo>
                  <a:lnTo>
                    <a:pt x="41" y="348"/>
                  </a:lnTo>
                  <a:lnTo>
                    <a:pt x="45" y="348"/>
                  </a:lnTo>
                  <a:lnTo>
                    <a:pt x="54" y="348"/>
                  </a:lnTo>
                  <a:lnTo>
                    <a:pt x="63" y="348"/>
                  </a:lnTo>
                  <a:lnTo>
                    <a:pt x="72" y="348"/>
                  </a:lnTo>
                  <a:lnTo>
                    <a:pt x="77" y="343"/>
                  </a:lnTo>
                  <a:lnTo>
                    <a:pt x="95" y="330"/>
                  </a:lnTo>
                  <a:lnTo>
                    <a:pt x="95" y="316"/>
                  </a:lnTo>
                  <a:lnTo>
                    <a:pt x="95" y="307"/>
                  </a:lnTo>
                  <a:lnTo>
                    <a:pt x="86" y="280"/>
                  </a:lnTo>
                  <a:lnTo>
                    <a:pt x="77" y="235"/>
                  </a:lnTo>
                  <a:lnTo>
                    <a:pt x="72" y="230"/>
                  </a:lnTo>
                  <a:lnTo>
                    <a:pt x="68" y="226"/>
                  </a:lnTo>
                  <a:lnTo>
                    <a:pt x="63" y="212"/>
                  </a:lnTo>
                  <a:lnTo>
                    <a:pt x="63" y="194"/>
                  </a:lnTo>
                  <a:lnTo>
                    <a:pt x="68" y="172"/>
                  </a:lnTo>
                  <a:lnTo>
                    <a:pt x="77" y="154"/>
                  </a:lnTo>
                  <a:lnTo>
                    <a:pt x="90" y="149"/>
                  </a:lnTo>
                  <a:lnTo>
                    <a:pt x="99" y="140"/>
                  </a:lnTo>
                  <a:lnTo>
                    <a:pt x="122" y="113"/>
                  </a:lnTo>
                  <a:lnTo>
                    <a:pt x="131" y="86"/>
                  </a:lnTo>
                  <a:lnTo>
                    <a:pt x="153" y="90"/>
                  </a:lnTo>
                  <a:lnTo>
                    <a:pt x="171" y="95"/>
                  </a:lnTo>
                  <a:lnTo>
                    <a:pt x="198" y="95"/>
                  </a:lnTo>
                  <a:lnTo>
                    <a:pt x="221" y="95"/>
                  </a:lnTo>
                  <a:lnTo>
                    <a:pt x="239" y="113"/>
                  </a:lnTo>
                  <a:lnTo>
                    <a:pt x="243" y="136"/>
                  </a:lnTo>
                  <a:lnTo>
                    <a:pt x="248" y="154"/>
                  </a:lnTo>
                  <a:lnTo>
                    <a:pt x="248" y="176"/>
                  </a:lnTo>
                  <a:lnTo>
                    <a:pt x="248" y="199"/>
                  </a:lnTo>
                  <a:lnTo>
                    <a:pt x="243" y="217"/>
                  </a:lnTo>
                  <a:lnTo>
                    <a:pt x="239" y="244"/>
                  </a:lnTo>
                  <a:lnTo>
                    <a:pt x="225" y="271"/>
                  </a:lnTo>
                  <a:lnTo>
                    <a:pt x="221" y="27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6278" name="Group 295"/>
            <p:cNvGrpSpPr>
              <a:grpSpLocks/>
            </p:cNvGrpSpPr>
            <p:nvPr/>
          </p:nvGrpSpPr>
          <p:grpSpPr bwMode="auto">
            <a:xfrm>
              <a:off x="3481" y="2470"/>
              <a:ext cx="140" cy="137"/>
              <a:chOff x="3481" y="2470"/>
              <a:chExt cx="140" cy="137"/>
            </a:xfrm>
          </p:grpSpPr>
          <p:sp>
            <p:nvSpPr>
              <p:cNvPr id="96331" name="Freeform 296"/>
              <p:cNvSpPr>
                <a:spLocks/>
              </p:cNvSpPr>
              <p:nvPr/>
            </p:nvSpPr>
            <p:spPr bwMode="auto">
              <a:xfrm>
                <a:off x="3481" y="2470"/>
                <a:ext cx="55" cy="15"/>
              </a:xfrm>
              <a:custGeom>
                <a:avLst/>
                <a:gdLst>
                  <a:gd name="T0" fmla="*/ 54 w 55"/>
                  <a:gd name="T1" fmla="*/ 5 h 15"/>
                  <a:gd name="T2" fmla="*/ 45 w 55"/>
                  <a:gd name="T3" fmla="*/ 0 h 15"/>
                  <a:gd name="T4" fmla="*/ 22 w 55"/>
                  <a:gd name="T5" fmla="*/ 0 h 15"/>
                  <a:gd name="T6" fmla="*/ 0 w 55"/>
                  <a:gd name="T7" fmla="*/ 9 h 15"/>
                  <a:gd name="T8" fmla="*/ 31 w 55"/>
                  <a:gd name="T9" fmla="*/ 9 h 15"/>
                  <a:gd name="T10" fmla="*/ 54 w 55"/>
                  <a:gd name="T11" fmla="*/ 14 h 15"/>
                  <a:gd name="T12" fmla="*/ 54 w 55"/>
                  <a:gd name="T13" fmla="*/ 5 h 15"/>
                  <a:gd name="T14" fmla="*/ 54 w 55"/>
                  <a:gd name="T15" fmla="*/ 5 h 1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5"/>
                  <a:gd name="T25" fmla="*/ 0 h 15"/>
                  <a:gd name="T26" fmla="*/ 55 w 55"/>
                  <a:gd name="T27" fmla="*/ 15 h 1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5" h="15">
                    <a:moveTo>
                      <a:pt x="54" y="5"/>
                    </a:moveTo>
                    <a:lnTo>
                      <a:pt x="45" y="0"/>
                    </a:lnTo>
                    <a:lnTo>
                      <a:pt x="22" y="0"/>
                    </a:lnTo>
                    <a:lnTo>
                      <a:pt x="0" y="9"/>
                    </a:lnTo>
                    <a:lnTo>
                      <a:pt x="31" y="9"/>
                    </a:lnTo>
                    <a:lnTo>
                      <a:pt x="54" y="14"/>
                    </a:lnTo>
                    <a:lnTo>
                      <a:pt x="54" y="5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2" name="Freeform 297"/>
              <p:cNvSpPr>
                <a:spLocks/>
              </p:cNvSpPr>
              <p:nvPr/>
            </p:nvSpPr>
            <p:spPr bwMode="auto">
              <a:xfrm>
                <a:off x="3584" y="2484"/>
                <a:ext cx="37" cy="14"/>
              </a:xfrm>
              <a:custGeom>
                <a:avLst/>
                <a:gdLst>
                  <a:gd name="T0" fmla="*/ 36 w 37"/>
                  <a:gd name="T1" fmla="*/ 4 h 14"/>
                  <a:gd name="T2" fmla="*/ 23 w 37"/>
                  <a:gd name="T3" fmla="*/ 0 h 14"/>
                  <a:gd name="T4" fmla="*/ 14 w 37"/>
                  <a:gd name="T5" fmla="*/ 0 h 14"/>
                  <a:gd name="T6" fmla="*/ 0 w 37"/>
                  <a:gd name="T7" fmla="*/ 4 h 14"/>
                  <a:gd name="T8" fmla="*/ 0 w 37"/>
                  <a:gd name="T9" fmla="*/ 4 h 14"/>
                  <a:gd name="T10" fmla="*/ 14 w 37"/>
                  <a:gd name="T11" fmla="*/ 9 h 14"/>
                  <a:gd name="T12" fmla="*/ 23 w 37"/>
                  <a:gd name="T13" fmla="*/ 9 h 14"/>
                  <a:gd name="T14" fmla="*/ 36 w 37"/>
                  <a:gd name="T15" fmla="*/ 13 h 14"/>
                  <a:gd name="T16" fmla="*/ 36 w 37"/>
                  <a:gd name="T17" fmla="*/ 4 h 14"/>
                  <a:gd name="T18" fmla="*/ 36 w 37"/>
                  <a:gd name="T19" fmla="*/ 4 h 1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14"/>
                  <a:gd name="T32" fmla="*/ 37 w 37"/>
                  <a:gd name="T33" fmla="*/ 14 h 14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14">
                    <a:moveTo>
                      <a:pt x="36" y="4"/>
                    </a:moveTo>
                    <a:lnTo>
                      <a:pt x="23" y="0"/>
                    </a:lnTo>
                    <a:lnTo>
                      <a:pt x="14" y="0"/>
                    </a:lnTo>
                    <a:lnTo>
                      <a:pt x="0" y="4"/>
                    </a:lnTo>
                    <a:lnTo>
                      <a:pt x="14" y="9"/>
                    </a:lnTo>
                    <a:lnTo>
                      <a:pt x="23" y="9"/>
                    </a:lnTo>
                    <a:lnTo>
                      <a:pt x="36" y="13"/>
                    </a:lnTo>
                    <a:lnTo>
                      <a:pt x="36" y="4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3" name="Freeform 298"/>
              <p:cNvSpPr>
                <a:spLocks/>
              </p:cNvSpPr>
              <p:nvPr/>
            </p:nvSpPr>
            <p:spPr bwMode="auto">
              <a:xfrm>
                <a:off x="3490" y="2497"/>
                <a:ext cx="37" cy="19"/>
              </a:xfrm>
              <a:custGeom>
                <a:avLst/>
                <a:gdLst>
                  <a:gd name="T0" fmla="*/ 4 w 37"/>
                  <a:gd name="T1" fmla="*/ 5 h 19"/>
                  <a:gd name="T2" fmla="*/ 13 w 37"/>
                  <a:gd name="T3" fmla="*/ 18 h 19"/>
                  <a:gd name="T4" fmla="*/ 27 w 37"/>
                  <a:gd name="T5" fmla="*/ 18 h 19"/>
                  <a:gd name="T6" fmla="*/ 27 w 37"/>
                  <a:gd name="T7" fmla="*/ 14 h 19"/>
                  <a:gd name="T8" fmla="*/ 31 w 37"/>
                  <a:gd name="T9" fmla="*/ 9 h 19"/>
                  <a:gd name="T10" fmla="*/ 36 w 37"/>
                  <a:gd name="T11" fmla="*/ 5 h 19"/>
                  <a:gd name="T12" fmla="*/ 27 w 37"/>
                  <a:gd name="T13" fmla="*/ 5 h 19"/>
                  <a:gd name="T14" fmla="*/ 18 w 37"/>
                  <a:gd name="T15" fmla="*/ 5 h 19"/>
                  <a:gd name="T16" fmla="*/ 9 w 37"/>
                  <a:gd name="T17" fmla="*/ 0 h 19"/>
                  <a:gd name="T18" fmla="*/ 0 w 37"/>
                  <a:gd name="T19" fmla="*/ 0 h 19"/>
                  <a:gd name="T20" fmla="*/ 4 w 37"/>
                  <a:gd name="T21" fmla="*/ 5 h 19"/>
                  <a:gd name="T22" fmla="*/ 4 w 37"/>
                  <a:gd name="T23" fmla="*/ 5 h 19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37"/>
                  <a:gd name="T37" fmla="*/ 0 h 19"/>
                  <a:gd name="T38" fmla="*/ 37 w 37"/>
                  <a:gd name="T39" fmla="*/ 19 h 19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37" h="19">
                    <a:moveTo>
                      <a:pt x="4" y="5"/>
                    </a:moveTo>
                    <a:lnTo>
                      <a:pt x="13" y="18"/>
                    </a:lnTo>
                    <a:lnTo>
                      <a:pt x="27" y="18"/>
                    </a:lnTo>
                    <a:lnTo>
                      <a:pt x="27" y="14"/>
                    </a:lnTo>
                    <a:lnTo>
                      <a:pt x="31" y="9"/>
                    </a:lnTo>
                    <a:lnTo>
                      <a:pt x="36" y="5"/>
                    </a:lnTo>
                    <a:lnTo>
                      <a:pt x="27" y="5"/>
                    </a:lnTo>
                    <a:lnTo>
                      <a:pt x="18" y="5"/>
                    </a:lnTo>
                    <a:lnTo>
                      <a:pt x="9" y="0"/>
                    </a:lnTo>
                    <a:lnTo>
                      <a:pt x="0" y="0"/>
                    </a:lnTo>
                    <a:lnTo>
                      <a:pt x="4" y="5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4" name="Freeform 299"/>
              <p:cNvSpPr>
                <a:spLocks/>
              </p:cNvSpPr>
              <p:nvPr/>
            </p:nvSpPr>
            <p:spPr bwMode="auto">
              <a:xfrm>
                <a:off x="3575" y="2506"/>
                <a:ext cx="33" cy="19"/>
              </a:xfrm>
              <a:custGeom>
                <a:avLst/>
                <a:gdLst>
                  <a:gd name="T0" fmla="*/ 0 w 33"/>
                  <a:gd name="T1" fmla="*/ 0 h 19"/>
                  <a:gd name="T2" fmla="*/ 5 w 33"/>
                  <a:gd name="T3" fmla="*/ 9 h 19"/>
                  <a:gd name="T4" fmla="*/ 9 w 33"/>
                  <a:gd name="T5" fmla="*/ 9 h 19"/>
                  <a:gd name="T6" fmla="*/ 14 w 33"/>
                  <a:gd name="T7" fmla="*/ 14 h 19"/>
                  <a:gd name="T8" fmla="*/ 14 w 33"/>
                  <a:gd name="T9" fmla="*/ 14 h 19"/>
                  <a:gd name="T10" fmla="*/ 23 w 33"/>
                  <a:gd name="T11" fmla="*/ 18 h 19"/>
                  <a:gd name="T12" fmla="*/ 32 w 33"/>
                  <a:gd name="T13" fmla="*/ 14 h 19"/>
                  <a:gd name="T14" fmla="*/ 32 w 33"/>
                  <a:gd name="T15" fmla="*/ 9 h 19"/>
                  <a:gd name="T16" fmla="*/ 32 w 33"/>
                  <a:gd name="T17" fmla="*/ 5 h 19"/>
                  <a:gd name="T18" fmla="*/ 32 w 33"/>
                  <a:gd name="T19" fmla="*/ 9 h 19"/>
                  <a:gd name="T20" fmla="*/ 27 w 33"/>
                  <a:gd name="T21" fmla="*/ 9 h 19"/>
                  <a:gd name="T22" fmla="*/ 23 w 33"/>
                  <a:gd name="T23" fmla="*/ 9 h 19"/>
                  <a:gd name="T24" fmla="*/ 14 w 33"/>
                  <a:gd name="T25" fmla="*/ 5 h 19"/>
                  <a:gd name="T26" fmla="*/ 0 w 33"/>
                  <a:gd name="T27" fmla="*/ 0 h 19"/>
                  <a:gd name="T28" fmla="*/ 0 w 33"/>
                  <a:gd name="T29" fmla="*/ 0 h 19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33"/>
                  <a:gd name="T46" fmla="*/ 0 h 19"/>
                  <a:gd name="T47" fmla="*/ 33 w 33"/>
                  <a:gd name="T48" fmla="*/ 19 h 19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33" h="19">
                    <a:moveTo>
                      <a:pt x="0" y="0"/>
                    </a:moveTo>
                    <a:lnTo>
                      <a:pt x="5" y="9"/>
                    </a:lnTo>
                    <a:lnTo>
                      <a:pt x="9" y="9"/>
                    </a:lnTo>
                    <a:lnTo>
                      <a:pt x="14" y="14"/>
                    </a:lnTo>
                    <a:lnTo>
                      <a:pt x="23" y="18"/>
                    </a:lnTo>
                    <a:lnTo>
                      <a:pt x="32" y="14"/>
                    </a:lnTo>
                    <a:lnTo>
                      <a:pt x="32" y="9"/>
                    </a:lnTo>
                    <a:lnTo>
                      <a:pt x="32" y="5"/>
                    </a:lnTo>
                    <a:lnTo>
                      <a:pt x="32" y="9"/>
                    </a:lnTo>
                    <a:lnTo>
                      <a:pt x="27" y="9"/>
                    </a:lnTo>
                    <a:lnTo>
                      <a:pt x="23" y="9"/>
                    </a:lnTo>
                    <a:lnTo>
                      <a:pt x="14" y="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5" name="Freeform 300"/>
              <p:cNvSpPr>
                <a:spLocks/>
              </p:cNvSpPr>
              <p:nvPr/>
            </p:nvSpPr>
            <p:spPr bwMode="auto">
              <a:xfrm>
                <a:off x="3512" y="2592"/>
                <a:ext cx="60" cy="15"/>
              </a:xfrm>
              <a:custGeom>
                <a:avLst/>
                <a:gdLst>
                  <a:gd name="T0" fmla="*/ 0 w 60"/>
                  <a:gd name="T1" fmla="*/ 0 h 15"/>
                  <a:gd name="T2" fmla="*/ 27 w 60"/>
                  <a:gd name="T3" fmla="*/ 14 h 15"/>
                  <a:gd name="T4" fmla="*/ 59 w 60"/>
                  <a:gd name="T5" fmla="*/ 9 h 15"/>
                  <a:gd name="T6" fmla="*/ 41 w 60"/>
                  <a:gd name="T7" fmla="*/ 5 h 15"/>
                  <a:gd name="T8" fmla="*/ 14 w 60"/>
                  <a:gd name="T9" fmla="*/ 0 h 15"/>
                  <a:gd name="T10" fmla="*/ 0 w 60"/>
                  <a:gd name="T11" fmla="*/ 0 h 15"/>
                  <a:gd name="T12" fmla="*/ 0 w 60"/>
                  <a:gd name="T13" fmla="*/ 0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60"/>
                  <a:gd name="T22" fmla="*/ 0 h 15"/>
                  <a:gd name="T23" fmla="*/ 60 w 60"/>
                  <a:gd name="T24" fmla="*/ 15 h 15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60" h="15">
                    <a:moveTo>
                      <a:pt x="0" y="0"/>
                    </a:moveTo>
                    <a:lnTo>
                      <a:pt x="27" y="14"/>
                    </a:lnTo>
                    <a:lnTo>
                      <a:pt x="59" y="9"/>
                    </a:lnTo>
                    <a:lnTo>
                      <a:pt x="41" y="5"/>
                    </a:lnTo>
                    <a:lnTo>
                      <a:pt x="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6279" name="Group 301"/>
            <p:cNvGrpSpPr>
              <a:grpSpLocks/>
            </p:cNvGrpSpPr>
            <p:nvPr/>
          </p:nvGrpSpPr>
          <p:grpSpPr bwMode="auto">
            <a:xfrm>
              <a:off x="3481" y="2588"/>
              <a:ext cx="140" cy="195"/>
              <a:chOff x="3481" y="2588"/>
              <a:chExt cx="140" cy="195"/>
            </a:xfrm>
          </p:grpSpPr>
          <p:sp>
            <p:nvSpPr>
              <p:cNvPr id="96329" name="Freeform 302"/>
              <p:cNvSpPr>
                <a:spLocks/>
              </p:cNvSpPr>
              <p:nvPr/>
            </p:nvSpPr>
            <p:spPr bwMode="auto">
              <a:xfrm>
                <a:off x="3481" y="2642"/>
                <a:ext cx="50" cy="91"/>
              </a:xfrm>
              <a:custGeom>
                <a:avLst/>
                <a:gdLst>
                  <a:gd name="T0" fmla="*/ 13 w 50"/>
                  <a:gd name="T1" fmla="*/ 31 h 91"/>
                  <a:gd name="T2" fmla="*/ 18 w 50"/>
                  <a:gd name="T3" fmla="*/ 40 h 91"/>
                  <a:gd name="T4" fmla="*/ 27 w 50"/>
                  <a:gd name="T5" fmla="*/ 68 h 91"/>
                  <a:gd name="T6" fmla="*/ 40 w 50"/>
                  <a:gd name="T7" fmla="*/ 90 h 91"/>
                  <a:gd name="T8" fmla="*/ 49 w 50"/>
                  <a:gd name="T9" fmla="*/ 81 h 91"/>
                  <a:gd name="T10" fmla="*/ 22 w 50"/>
                  <a:gd name="T11" fmla="*/ 13 h 91"/>
                  <a:gd name="T12" fmla="*/ 13 w 50"/>
                  <a:gd name="T13" fmla="*/ 0 h 91"/>
                  <a:gd name="T14" fmla="*/ 13 w 50"/>
                  <a:gd name="T15" fmla="*/ 4 h 91"/>
                  <a:gd name="T16" fmla="*/ 0 w 50"/>
                  <a:gd name="T17" fmla="*/ 18 h 91"/>
                  <a:gd name="T18" fmla="*/ 4 w 50"/>
                  <a:gd name="T19" fmla="*/ 40 h 91"/>
                  <a:gd name="T20" fmla="*/ 13 w 50"/>
                  <a:gd name="T21" fmla="*/ 31 h 9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50"/>
                  <a:gd name="T34" fmla="*/ 0 h 91"/>
                  <a:gd name="T35" fmla="*/ 50 w 50"/>
                  <a:gd name="T36" fmla="*/ 91 h 9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50" h="91">
                    <a:moveTo>
                      <a:pt x="13" y="31"/>
                    </a:moveTo>
                    <a:lnTo>
                      <a:pt x="18" y="40"/>
                    </a:lnTo>
                    <a:lnTo>
                      <a:pt x="27" y="68"/>
                    </a:lnTo>
                    <a:lnTo>
                      <a:pt x="40" y="90"/>
                    </a:lnTo>
                    <a:lnTo>
                      <a:pt x="49" y="81"/>
                    </a:lnTo>
                    <a:lnTo>
                      <a:pt x="22" y="13"/>
                    </a:lnTo>
                    <a:lnTo>
                      <a:pt x="13" y="0"/>
                    </a:lnTo>
                    <a:lnTo>
                      <a:pt x="13" y="4"/>
                    </a:lnTo>
                    <a:lnTo>
                      <a:pt x="0" y="18"/>
                    </a:lnTo>
                    <a:lnTo>
                      <a:pt x="4" y="40"/>
                    </a:lnTo>
                    <a:lnTo>
                      <a:pt x="13" y="31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30" name="Freeform 303"/>
              <p:cNvSpPr>
                <a:spLocks/>
              </p:cNvSpPr>
              <p:nvPr/>
            </p:nvSpPr>
            <p:spPr bwMode="auto">
              <a:xfrm>
                <a:off x="3485" y="2588"/>
                <a:ext cx="136" cy="195"/>
              </a:xfrm>
              <a:custGeom>
                <a:avLst/>
                <a:gdLst>
                  <a:gd name="T0" fmla="*/ 23 w 136"/>
                  <a:gd name="T1" fmla="*/ 81 h 195"/>
                  <a:gd name="T2" fmla="*/ 32 w 136"/>
                  <a:gd name="T3" fmla="*/ 108 h 195"/>
                  <a:gd name="T4" fmla="*/ 45 w 136"/>
                  <a:gd name="T5" fmla="*/ 135 h 195"/>
                  <a:gd name="T6" fmla="*/ 36 w 136"/>
                  <a:gd name="T7" fmla="*/ 140 h 195"/>
                  <a:gd name="T8" fmla="*/ 23 w 136"/>
                  <a:gd name="T9" fmla="*/ 122 h 195"/>
                  <a:gd name="T10" fmla="*/ 17 w 136"/>
                  <a:gd name="T11" fmla="*/ 102 h 195"/>
                  <a:gd name="T12" fmla="*/ 9 w 136"/>
                  <a:gd name="T13" fmla="*/ 81 h 195"/>
                  <a:gd name="T14" fmla="*/ 0 w 136"/>
                  <a:gd name="T15" fmla="*/ 94 h 195"/>
                  <a:gd name="T16" fmla="*/ 5 w 136"/>
                  <a:gd name="T17" fmla="*/ 122 h 195"/>
                  <a:gd name="T18" fmla="*/ 14 w 136"/>
                  <a:gd name="T19" fmla="*/ 135 h 195"/>
                  <a:gd name="T20" fmla="*/ 18 w 136"/>
                  <a:gd name="T21" fmla="*/ 149 h 195"/>
                  <a:gd name="T22" fmla="*/ 36 w 136"/>
                  <a:gd name="T23" fmla="*/ 171 h 195"/>
                  <a:gd name="T24" fmla="*/ 54 w 136"/>
                  <a:gd name="T25" fmla="*/ 194 h 195"/>
                  <a:gd name="T26" fmla="*/ 68 w 136"/>
                  <a:gd name="T27" fmla="*/ 180 h 195"/>
                  <a:gd name="T28" fmla="*/ 77 w 136"/>
                  <a:gd name="T29" fmla="*/ 158 h 195"/>
                  <a:gd name="T30" fmla="*/ 90 w 136"/>
                  <a:gd name="T31" fmla="*/ 117 h 195"/>
                  <a:gd name="T32" fmla="*/ 104 w 136"/>
                  <a:gd name="T33" fmla="*/ 72 h 195"/>
                  <a:gd name="T34" fmla="*/ 108 w 136"/>
                  <a:gd name="T35" fmla="*/ 54 h 195"/>
                  <a:gd name="T36" fmla="*/ 113 w 136"/>
                  <a:gd name="T37" fmla="*/ 40 h 195"/>
                  <a:gd name="T38" fmla="*/ 122 w 136"/>
                  <a:gd name="T39" fmla="*/ 36 h 195"/>
                  <a:gd name="T40" fmla="*/ 122 w 136"/>
                  <a:gd name="T41" fmla="*/ 27 h 195"/>
                  <a:gd name="T42" fmla="*/ 135 w 136"/>
                  <a:gd name="T43" fmla="*/ 22 h 195"/>
                  <a:gd name="T44" fmla="*/ 135 w 136"/>
                  <a:gd name="T45" fmla="*/ 9 h 195"/>
                  <a:gd name="T46" fmla="*/ 126 w 136"/>
                  <a:gd name="T47" fmla="*/ 0 h 195"/>
                  <a:gd name="T48" fmla="*/ 122 w 136"/>
                  <a:gd name="T49" fmla="*/ 0 h 195"/>
                  <a:gd name="T50" fmla="*/ 113 w 136"/>
                  <a:gd name="T51" fmla="*/ 22 h 195"/>
                  <a:gd name="T52" fmla="*/ 97 w 136"/>
                  <a:gd name="T53" fmla="*/ 45 h 195"/>
                  <a:gd name="T54" fmla="*/ 81 w 136"/>
                  <a:gd name="T55" fmla="*/ 58 h 195"/>
                  <a:gd name="T56" fmla="*/ 54 w 136"/>
                  <a:gd name="T57" fmla="*/ 72 h 195"/>
                  <a:gd name="T58" fmla="*/ 32 w 136"/>
                  <a:gd name="T59" fmla="*/ 72 h 195"/>
                  <a:gd name="T60" fmla="*/ 18 w 136"/>
                  <a:gd name="T61" fmla="*/ 67 h 195"/>
                  <a:gd name="T62" fmla="*/ 23 w 136"/>
                  <a:gd name="T63" fmla="*/ 81 h 195"/>
                  <a:gd name="T64" fmla="*/ 23 w 136"/>
                  <a:gd name="T65" fmla="*/ 81 h 195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w 136"/>
                  <a:gd name="T100" fmla="*/ 0 h 195"/>
                  <a:gd name="T101" fmla="*/ 136 w 136"/>
                  <a:gd name="T102" fmla="*/ 195 h 195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T99" t="T100" r="T101" b="T102"/>
                <a:pathLst>
                  <a:path w="136" h="195">
                    <a:moveTo>
                      <a:pt x="23" y="81"/>
                    </a:moveTo>
                    <a:lnTo>
                      <a:pt x="32" y="108"/>
                    </a:lnTo>
                    <a:lnTo>
                      <a:pt x="45" y="135"/>
                    </a:lnTo>
                    <a:lnTo>
                      <a:pt x="36" y="140"/>
                    </a:lnTo>
                    <a:lnTo>
                      <a:pt x="23" y="122"/>
                    </a:lnTo>
                    <a:lnTo>
                      <a:pt x="17" y="102"/>
                    </a:lnTo>
                    <a:lnTo>
                      <a:pt x="9" y="81"/>
                    </a:lnTo>
                    <a:lnTo>
                      <a:pt x="0" y="94"/>
                    </a:lnTo>
                    <a:lnTo>
                      <a:pt x="5" y="122"/>
                    </a:lnTo>
                    <a:lnTo>
                      <a:pt x="14" y="135"/>
                    </a:lnTo>
                    <a:lnTo>
                      <a:pt x="18" y="149"/>
                    </a:lnTo>
                    <a:lnTo>
                      <a:pt x="36" y="171"/>
                    </a:lnTo>
                    <a:lnTo>
                      <a:pt x="54" y="194"/>
                    </a:lnTo>
                    <a:lnTo>
                      <a:pt x="68" y="180"/>
                    </a:lnTo>
                    <a:lnTo>
                      <a:pt x="77" y="158"/>
                    </a:lnTo>
                    <a:lnTo>
                      <a:pt x="90" y="117"/>
                    </a:lnTo>
                    <a:lnTo>
                      <a:pt x="104" y="72"/>
                    </a:lnTo>
                    <a:lnTo>
                      <a:pt x="108" y="54"/>
                    </a:lnTo>
                    <a:lnTo>
                      <a:pt x="113" y="40"/>
                    </a:lnTo>
                    <a:lnTo>
                      <a:pt x="122" y="36"/>
                    </a:lnTo>
                    <a:lnTo>
                      <a:pt x="122" y="27"/>
                    </a:lnTo>
                    <a:lnTo>
                      <a:pt x="135" y="22"/>
                    </a:lnTo>
                    <a:lnTo>
                      <a:pt x="135" y="9"/>
                    </a:lnTo>
                    <a:lnTo>
                      <a:pt x="126" y="0"/>
                    </a:lnTo>
                    <a:lnTo>
                      <a:pt x="122" y="0"/>
                    </a:lnTo>
                    <a:lnTo>
                      <a:pt x="113" y="22"/>
                    </a:lnTo>
                    <a:lnTo>
                      <a:pt x="97" y="45"/>
                    </a:lnTo>
                    <a:lnTo>
                      <a:pt x="81" y="58"/>
                    </a:lnTo>
                    <a:lnTo>
                      <a:pt x="54" y="72"/>
                    </a:lnTo>
                    <a:lnTo>
                      <a:pt x="32" y="72"/>
                    </a:lnTo>
                    <a:lnTo>
                      <a:pt x="18" y="67"/>
                    </a:lnTo>
                    <a:lnTo>
                      <a:pt x="23" y="81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6280" name="Freeform 304"/>
            <p:cNvSpPr>
              <a:spLocks/>
            </p:cNvSpPr>
            <p:nvPr/>
          </p:nvSpPr>
          <p:spPr bwMode="auto">
            <a:xfrm>
              <a:off x="3764" y="2791"/>
              <a:ext cx="132" cy="529"/>
            </a:xfrm>
            <a:custGeom>
              <a:avLst/>
              <a:gdLst>
                <a:gd name="T0" fmla="*/ 131 w 132"/>
                <a:gd name="T1" fmla="*/ 528 h 529"/>
                <a:gd name="T2" fmla="*/ 113 w 132"/>
                <a:gd name="T3" fmla="*/ 528 h 529"/>
                <a:gd name="T4" fmla="*/ 99 w 132"/>
                <a:gd name="T5" fmla="*/ 528 h 529"/>
                <a:gd name="T6" fmla="*/ 86 w 132"/>
                <a:gd name="T7" fmla="*/ 465 h 529"/>
                <a:gd name="T8" fmla="*/ 77 w 132"/>
                <a:gd name="T9" fmla="*/ 402 h 529"/>
                <a:gd name="T10" fmla="*/ 77 w 132"/>
                <a:gd name="T11" fmla="*/ 375 h 529"/>
                <a:gd name="T12" fmla="*/ 77 w 132"/>
                <a:gd name="T13" fmla="*/ 352 h 529"/>
                <a:gd name="T14" fmla="*/ 77 w 132"/>
                <a:gd name="T15" fmla="*/ 330 h 529"/>
                <a:gd name="T16" fmla="*/ 68 w 132"/>
                <a:gd name="T17" fmla="*/ 289 h 529"/>
                <a:gd name="T18" fmla="*/ 59 w 132"/>
                <a:gd name="T19" fmla="*/ 248 h 529"/>
                <a:gd name="T20" fmla="*/ 54 w 132"/>
                <a:gd name="T21" fmla="*/ 230 h 529"/>
                <a:gd name="T22" fmla="*/ 45 w 132"/>
                <a:gd name="T23" fmla="*/ 212 h 529"/>
                <a:gd name="T24" fmla="*/ 32 w 132"/>
                <a:gd name="T25" fmla="*/ 194 h 529"/>
                <a:gd name="T26" fmla="*/ 14 w 132"/>
                <a:gd name="T27" fmla="*/ 176 h 529"/>
                <a:gd name="T28" fmla="*/ 0 w 132"/>
                <a:gd name="T29" fmla="*/ 22 h 529"/>
                <a:gd name="T30" fmla="*/ 27 w 132"/>
                <a:gd name="T31" fmla="*/ 0 h 529"/>
                <a:gd name="T32" fmla="*/ 41 w 132"/>
                <a:gd name="T33" fmla="*/ 72 h 529"/>
                <a:gd name="T34" fmla="*/ 45 w 132"/>
                <a:gd name="T35" fmla="*/ 131 h 529"/>
                <a:gd name="T36" fmla="*/ 54 w 132"/>
                <a:gd name="T37" fmla="*/ 185 h 529"/>
                <a:gd name="T38" fmla="*/ 54 w 132"/>
                <a:gd name="T39" fmla="*/ 190 h 529"/>
                <a:gd name="T40" fmla="*/ 90 w 132"/>
                <a:gd name="T41" fmla="*/ 303 h 529"/>
                <a:gd name="T42" fmla="*/ 99 w 132"/>
                <a:gd name="T43" fmla="*/ 425 h 529"/>
                <a:gd name="T44" fmla="*/ 113 w 132"/>
                <a:gd name="T45" fmla="*/ 470 h 529"/>
                <a:gd name="T46" fmla="*/ 126 w 132"/>
                <a:gd name="T47" fmla="*/ 519 h 529"/>
                <a:gd name="T48" fmla="*/ 131 w 132"/>
                <a:gd name="T49" fmla="*/ 528 h 529"/>
                <a:gd name="T50" fmla="*/ 131 w 132"/>
                <a:gd name="T51" fmla="*/ 528 h 529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132"/>
                <a:gd name="T79" fmla="*/ 0 h 529"/>
                <a:gd name="T80" fmla="*/ 132 w 132"/>
                <a:gd name="T81" fmla="*/ 529 h 529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132" h="529">
                  <a:moveTo>
                    <a:pt x="131" y="528"/>
                  </a:moveTo>
                  <a:lnTo>
                    <a:pt x="113" y="528"/>
                  </a:lnTo>
                  <a:lnTo>
                    <a:pt x="99" y="528"/>
                  </a:lnTo>
                  <a:lnTo>
                    <a:pt x="86" y="465"/>
                  </a:lnTo>
                  <a:lnTo>
                    <a:pt x="77" y="402"/>
                  </a:lnTo>
                  <a:lnTo>
                    <a:pt x="77" y="375"/>
                  </a:lnTo>
                  <a:lnTo>
                    <a:pt x="77" y="352"/>
                  </a:lnTo>
                  <a:lnTo>
                    <a:pt x="77" y="330"/>
                  </a:lnTo>
                  <a:lnTo>
                    <a:pt x="68" y="289"/>
                  </a:lnTo>
                  <a:lnTo>
                    <a:pt x="59" y="248"/>
                  </a:lnTo>
                  <a:lnTo>
                    <a:pt x="54" y="230"/>
                  </a:lnTo>
                  <a:lnTo>
                    <a:pt x="45" y="212"/>
                  </a:lnTo>
                  <a:lnTo>
                    <a:pt x="32" y="194"/>
                  </a:lnTo>
                  <a:lnTo>
                    <a:pt x="14" y="176"/>
                  </a:lnTo>
                  <a:lnTo>
                    <a:pt x="0" y="22"/>
                  </a:lnTo>
                  <a:lnTo>
                    <a:pt x="27" y="0"/>
                  </a:lnTo>
                  <a:lnTo>
                    <a:pt x="41" y="72"/>
                  </a:lnTo>
                  <a:lnTo>
                    <a:pt x="45" y="131"/>
                  </a:lnTo>
                  <a:lnTo>
                    <a:pt x="54" y="185"/>
                  </a:lnTo>
                  <a:lnTo>
                    <a:pt x="54" y="190"/>
                  </a:lnTo>
                  <a:lnTo>
                    <a:pt x="90" y="303"/>
                  </a:lnTo>
                  <a:lnTo>
                    <a:pt x="99" y="425"/>
                  </a:lnTo>
                  <a:lnTo>
                    <a:pt x="113" y="470"/>
                  </a:lnTo>
                  <a:lnTo>
                    <a:pt x="126" y="519"/>
                  </a:lnTo>
                  <a:lnTo>
                    <a:pt x="131" y="52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1" name="Freeform 305"/>
            <p:cNvSpPr>
              <a:spLocks/>
            </p:cNvSpPr>
            <p:nvPr/>
          </p:nvSpPr>
          <p:spPr bwMode="auto">
            <a:xfrm>
              <a:off x="3809" y="3319"/>
              <a:ext cx="100" cy="33"/>
            </a:xfrm>
            <a:custGeom>
              <a:avLst/>
              <a:gdLst>
                <a:gd name="T0" fmla="*/ 14 w 100"/>
                <a:gd name="T1" fmla="*/ 32 h 33"/>
                <a:gd name="T2" fmla="*/ 5 w 100"/>
                <a:gd name="T3" fmla="*/ 32 h 33"/>
                <a:gd name="T4" fmla="*/ 0 w 100"/>
                <a:gd name="T5" fmla="*/ 28 h 33"/>
                <a:gd name="T6" fmla="*/ 5 w 100"/>
                <a:gd name="T7" fmla="*/ 19 h 33"/>
                <a:gd name="T8" fmla="*/ 14 w 100"/>
                <a:gd name="T9" fmla="*/ 9 h 33"/>
                <a:gd name="T10" fmla="*/ 27 w 100"/>
                <a:gd name="T11" fmla="*/ 5 h 33"/>
                <a:gd name="T12" fmla="*/ 45 w 100"/>
                <a:gd name="T13" fmla="*/ 0 h 33"/>
                <a:gd name="T14" fmla="*/ 68 w 100"/>
                <a:gd name="T15" fmla="*/ 0 h 33"/>
                <a:gd name="T16" fmla="*/ 86 w 100"/>
                <a:gd name="T17" fmla="*/ 0 h 33"/>
                <a:gd name="T18" fmla="*/ 99 w 100"/>
                <a:gd name="T19" fmla="*/ 9 h 33"/>
                <a:gd name="T20" fmla="*/ 99 w 100"/>
                <a:gd name="T21" fmla="*/ 9 h 33"/>
                <a:gd name="T22" fmla="*/ 95 w 100"/>
                <a:gd name="T23" fmla="*/ 9 h 33"/>
                <a:gd name="T24" fmla="*/ 86 w 100"/>
                <a:gd name="T25" fmla="*/ 9 h 33"/>
                <a:gd name="T26" fmla="*/ 54 w 100"/>
                <a:gd name="T27" fmla="*/ 14 h 33"/>
                <a:gd name="T28" fmla="*/ 32 w 100"/>
                <a:gd name="T29" fmla="*/ 19 h 33"/>
                <a:gd name="T30" fmla="*/ 23 w 100"/>
                <a:gd name="T31" fmla="*/ 28 h 33"/>
                <a:gd name="T32" fmla="*/ 14 w 100"/>
                <a:gd name="T33" fmla="*/ 32 h 33"/>
                <a:gd name="T34" fmla="*/ 14 w 100"/>
                <a:gd name="T35" fmla="*/ 32 h 3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00"/>
                <a:gd name="T55" fmla="*/ 0 h 33"/>
                <a:gd name="T56" fmla="*/ 100 w 100"/>
                <a:gd name="T57" fmla="*/ 33 h 3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00" h="33">
                  <a:moveTo>
                    <a:pt x="14" y="32"/>
                  </a:moveTo>
                  <a:lnTo>
                    <a:pt x="5" y="32"/>
                  </a:lnTo>
                  <a:lnTo>
                    <a:pt x="0" y="28"/>
                  </a:lnTo>
                  <a:lnTo>
                    <a:pt x="5" y="19"/>
                  </a:lnTo>
                  <a:lnTo>
                    <a:pt x="14" y="9"/>
                  </a:lnTo>
                  <a:lnTo>
                    <a:pt x="27" y="5"/>
                  </a:lnTo>
                  <a:lnTo>
                    <a:pt x="45" y="0"/>
                  </a:lnTo>
                  <a:lnTo>
                    <a:pt x="68" y="0"/>
                  </a:lnTo>
                  <a:lnTo>
                    <a:pt x="86" y="0"/>
                  </a:lnTo>
                  <a:lnTo>
                    <a:pt x="99" y="9"/>
                  </a:lnTo>
                  <a:lnTo>
                    <a:pt x="95" y="9"/>
                  </a:lnTo>
                  <a:lnTo>
                    <a:pt x="86" y="9"/>
                  </a:lnTo>
                  <a:lnTo>
                    <a:pt x="54" y="14"/>
                  </a:lnTo>
                  <a:lnTo>
                    <a:pt x="32" y="19"/>
                  </a:lnTo>
                  <a:lnTo>
                    <a:pt x="23" y="28"/>
                  </a:lnTo>
                  <a:lnTo>
                    <a:pt x="14" y="32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2" name="Freeform 306"/>
            <p:cNvSpPr>
              <a:spLocks/>
            </p:cNvSpPr>
            <p:nvPr/>
          </p:nvSpPr>
          <p:spPr bwMode="auto">
            <a:xfrm>
              <a:off x="3823" y="3328"/>
              <a:ext cx="194" cy="74"/>
            </a:xfrm>
            <a:custGeom>
              <a:avLst/>
              <a:gdLst>
                <a:gd name="T0" fmla="*/ 22 w 194"/>
                <a:gd name="T1" fmla="*/ 68 h 74"/>
                <a:gd name="T2" fmla="*/ 36 w 194"/>
                <a:gd name="T3" fmla="*/ 64 h 74"/>
                <a:gd name="T4" fmla="*/ 36 w 194"/>
                <a:gd name="T5" fmla="*/ 55 h 74"/>
                <a:gd name="T6" fmla="*/ 49 w 194"/>
                <a:gd name="T7" fmla="*/ 55 h 74"/>
                <a:gd name="T8" fmla="*/ 67 w 194"/>
                <a:gd name="T9" fmla="*/ 55 h 74"/>
                <a:gd name="T10" fmla="*/ 90 w 194"/>
                <a:gd name="T11" fmla="*/ 59 h 74"/>
                <a:gd name="T12" fmla="*/ 121 w 194"/>
                <a:gd name="T13" fmla="*/ 73 h 74"/>
                <a:gd name="T14" fmla="*/ 126 w 194"/>
                <a:gd name="T15" fmla="*/ 73 h 74"/>
                <a:gd name="T16" fmla="*/ 135 w 194"/>
                <a:gd name="T17" fmla="*/ 73 h 74"/>
                <a:gd name="T18" fmla="*/ 144 w 194"/>
                <a:gd name="T19" fmla="*/ 64 h 74"/>
                <a:gd name="T20" fmla="*/ 157 w 194"/>
                <a:gd name="T21" fmla="*/ 68 h 74"/>
                <a:gd name="T22" fmla="*/ 171 w 194"/>
                <a:gd name="T23" fmla="*/ 73 h 74"/>
                <a:gd name="T24" fmla="*/ 180 w 194"/>
                <a:gd name="T25" fmla="*/ 73 h 74"/>
                <a:gd name="T26" fmla="*/ 184 w 194"/>
                <a:gd name="T27" fmla="*/ 73 h 74"/>
                <a:gd name="T28" fmla="*/ 184 w 194"/>
                <a:gd name="T29" fmla="*/ 73 h 74"/>
                <a:gd name="T30" fmla="*/ 193 w 194"/>
                <a:gd name="T31" fmla="*/ 64 h 74"/>
                <a:gd name="T32" fmla="*/ 189 w 194"/>
                <a:gd name="T33" fmla="*/ 55 h 74"/>
                <a:gd name="T34" fmla="*/ 180 w 194"/>
                <a:gd name="T35" fmla="*/ 46 h 74"/>
                <a:gd name="T36" fmla="*/ 166 w 194"/>
                <a:gd name="T37" fmla="*/ 37 h 74"/>
                <a:gd name="T38" fmla="*/ 162 w 194"/>
                <a:gd name="T39" fmla="*/ 37 h 74"/>
                <a:gd name="T40" fmla="*/ 135 w 194"/>
                <a:gd name="T41" fmla="*/ 28 h 74"/>
                <a:gd name="T42" fmla="*/ 108 w 194"/>
                <a:gd name="T43" fmla="*/ 23 h 74"/>
                <a:gd name="T44" fmla="*/ 94 w 194"/>
                <a:gd name="T45" fmla="*/ 14 h 74"/>
                <a:gd name="T46" fmla="*/ 81 w 194"/>
                <a:gd name="T47" fmla="*/ 0 h 74"/>
                <a:gd name="T48" fmla="*/ 58 w 194"/>
                <a:gd name="T49" fmla="*/ 0 h 74"/>
                <a:gd name="T50" fmla="*/ 36 w 194"/>
                <a:gd name="T51" fmla="*/ 0 h 74"/>
                <a:gd name="T52" fmla="*/ 18 w 194"/>
                <a:gd name="T53" fmla="*/ 10 h 74"/>
                <a:gd name="T54" fmla="*/ 0 w 194"/>
                <a:gd name="T55" fmla="*/ 23 h 74"/>
                <a:gd name="T56" fmla="*/ 0 w 194"/>
                <a:gd name="T57" fmla="*/ 32 h 74"/>
                <a:gd name="T58" fmla="*/ 0 w 194"/>
                <a:gd name="T59" fmla="*/ 41 h 74"/>
                <a:gd name="T60" fmla="*/ 0 w 194"/>
                <a:gd name="T61" fmla="*/ 55 h 74"/>
                <a:gd name="T62" fmla="*/ 9 w 194"/>
                <a:gd name="T63" fmla="*/ 64 h 74"/>
                <a:gd name="T64" fmla="*/ 22 w 194"/>
                <a:gd name="T65" fmla="*/ 68 h 74"/>
                <a:gd name="T66" fmla="*/ 22 w 194"/>
                <a:gd name="T67" fmla="*/ 68 h 74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94"/>
                <a:gd name="T103" fmla="*/ 0 h 74"/>
                <a:gd name="T104" fmla="*/ 194 w 194"/>
                <a:gd name="T105" fmla="*/ 74 h 74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94" h="74">
                  <a:moveTo>
                    <a:pt x="22" y="68"/>
                  </a:moveTo>
                  <a:lnTo>
                    <a:pt x="36" y="64"/>
                  </a:lnTo>
                  <a:lnTo>
                    <a:pt x="36" y="55"/>
                  </a:lnTo>
                  <a:lnTo>
                    <a:pt x="49" y="55"/>
                  </a:lnTo>
                  <a:lnTo>
                    <a:pt x="67" y="55"/>
                  </a:lnTo>
                  <a:lnTo>
                    <a:pt x="90" y="59"/>
                  </a:lnTo>
                  <a:lnTo>
                    <a:pt x="121" y="73"/>
                  </a:lnTo>
                  <a:lnTo>
                    <a:pt x="126" y="73"/>
                  </a:lnTo>
                  <a:lnTo>
                    <a:pt x="135" y="73"/>
                  </a:lnTo>
                  <a:lnTo>
                    <a:pt x="144" y="64"/>
                  </a:lnTo>
                  <a:lnTo>
                    <a:pt x="157" y="68"/>
                  </a:lnTo>
                  <a:lnTo>
                    <a:pt x="171" y="73"/>
                  </a:lnTo>
                  <a:lnTo>
                    <a:pt x="180" y="73"/>
                  </a:lnTo>
                  <a:lnTo>
                    <a:pt x="184" y="73"/>
                  </a:lnTo>
                  <a:lnTo>
                    <a:pt x="193" y="64"/>
                  </a:lnTo>
                  <a:lnTo>
                    <a:pt x="189" y="55"/>
                  </a:lnTo>
                  <a:lnTo>
                    <a:pt x="180" y="46"/>
                  </a:lnTo>
                  <a:lnTo>
                    <a:pt x="166" y="37"/>
                  </a:lnTo>
                  <a:lnTo>
                    <a:pt x="162" y="37"/>
                  </a:lnTo>
                  <a:lnTo>
                    <a:pt x="135" y="28"/>
                  </a:lnTo>
                  <a:lnTo>
                    <a:pt x="108" y="23"/>
                  </a:lnTo>
                  <a:lnTo>
                    <a:pt x="94" y="14"/>
                  </a:lnTo>
                  <a:lnTo>
                    <a:pt x="81" y="0"/>
                  </a:lnTo>
                  <a:lnTo>
                    <a:pt x="58" y="0"/>
                  </a:lnTo>
                  <a:lnTo>
                    <a:pt x="36" y="0"/>
                  </a:lnTo>
                  <a:lnTo>
                    <a:pt x="18" y="10"/>
                  </a:lnTo>
                  <a:lnTo>
                    <a:pt x="0" y="23"/>
                  </a:lnTo>
                  <a:lnTo>
                    <a:pt x="0" y="32"/>
                  </a:lnTo>
                  <a:lnTo>
                    <a:pt x="0" y="41"/>
                  </a:lnTo>
                  <a:lnTo>
                    <a:pt x="0" y="55"/>
                  </a:lnTo>
                  <a:lnTo>
                    <a:pt x="9" y="64"/>
                  </a:lnTo>
                  <a:lnTo>
                    <a:pt x="22" y="6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3" name="Freeform 307"/>
            <p:cNvSpPr>
              <a:spLocks/>
            </p:cNvSpPr>
            <p:nvPr/>
          </p:nvSpPr>
          <p:spPr bwMode="auto">
            <a:xfrm>
              <a:off x="3683" y="3279"/>
              <a:ext cx="15" cy="10"/>
            </a:xfrm>
            <a:custGeom>
              <a:avLst/>
              <a:gdLst>
                <a:gd name="T0" fmla="*/ 0 w 15"/>
                <a:gd name="T1" fmla="*/ 0 h 10"/>
                <a:gd name="T2" fmla="*/ 0 w 15"/>
                <a:gd name="T3" fmla="*/ 9 h 10"/>
                <a:gd name="T4" fmla="*/ 14 w 15"/>
                <a:gd name="T5" fmla="*/ 9 h 10"/>
                <a:gd name="T6" fmla="*/ 0 w 15"/>
                <a:gd name="T7" fmla="*/ 0 h 10"/>
                <a:gd name="T8" fmla="*/ 0 w 15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10"/>
                <a:gd name="T17" fmla="*/ 15 w 15"/>
                <a:gd name="T18" fmla="*/ 10 h 1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10">
                  <a:moveTo>
                    <a:pt x="0" y="0"/>
                  </a:moveTo>
                  <a:lnTo>
                    <a:pt x="0" y="9"/>
                  </a:lnTo>
                  <a:lnTo>
                    <a:pt x="1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4" name="Freeform 308"/>
            <p:cNvSpPr>
              <a:spLocks/>
            </p:cNvSpPr>
            <p:nvPr/>
          </p:nvSpPr>
          <p:spPr bwMode="auto">
            <a:xfrm>
              <a:off x="3683" y="3279"/>
              <a:ext cx="15" cy="10"/>
            </a:xfrm>
            <a:custGeom>
              <a:avLst/>
              <a:gdLst>
                <a:gd name="T0" fmla="*/ 0 w 15"/>
                <a:gd name="T1" fmla="*/ 0 h 10"/>
                <a:gd name="T2" fmla="*/ 0 w 15"/>
                <a:gd name="T3" fmla="*/ 9 h 10"/>
                <a:gd name="T4" fmla="*/ 14 w 15"/>
                <a:gd name="T5" fmla="*/ 9 h 10"/>
                <a:gd name="T6" fmla="*/ 0 w 15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5"/>
                <a:gd name="T13" fmla="*/ 0 h 10"/>
                <a:gd name="T14" fmla="*/ 15 w 15"/>
                <a:gd name="T15" fmla="*/ 10 h 1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5" h="10">
                  <a:moveTo>
                    <a:pt x="0" y="0"/>
                  </a:moveTo>
                  <a:lnTo>
                    <a:pt x="0" y="9"/>
                  </a:lnTo>
                  <a:lnTo>
                    <a:pt x="14" y="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5" name="Freeform 309"/>
            <p:cNvSpPr>
              <a:spLocks/>
            </p:cNvSpPr>
            <p:nvPr/>
          </p:nvSpPr>
          <p:spPr bwMode="auto">
            <a:xfrm>
              <a:off x="3157" y="3053"/>
              <a:ext cx="523" cy="55"/>
            </a:xfrm>
            <a:custGeom>
              <a:avLst/>
              <a:gdLst>
                <a:gd name="T0" fmla="*/ 522 w 523"/>
                <a:gd name="T1" fmla="*/ 0 h 55"/>
                <a:gd name="T2" fmla="*/ 459 w 523"/>
                <a:gd name="T3" fmla="*/ 9 h 55"/>
                <a:gd name="T4" fmla="*/ 391 w 523"/>
                <a:gd name="T5" fmla="*/ 13 h 55"/>
                <a:gd name="T6" fmla="*/ 364 w 523"/>
                <a:gd name="T7" fmla="*/ 22 h 55"/>
                <a:gd name="T8" fmla="*/ 342 w 523"/>
                <a:gd name="T9" fmla="*/ 36 h 55"/>
                <a:gd name="T10" fmla="*/ 324 w 523"/>
                <a:gd name="T11" fmla="*/ 32 h 55"/>
                <a:gd name="T12" fmla="*/ 288 w 523"/>
                <a:gd name="T13" fmla="*/ 22 h 55"/>
                <a:gd name="T14" fmla="*/ 234 w 523"/>
                <a:gd name="T15" fmla="*/ 22 h 55"/>
                <a:gd name="T16" fmla="*/ 148 w 523"/>
                <a:gd name="T17" fmla="*/ 27 h 55"/>
                <a:gd name="T18" fmla="*/ 49 w 523"/>
                <a:gd name="T19" fmla="*/ 22 h 55"/>
                <a:gd name="T20" fmla="*/ 4 w 523"/>
                <a:gd name="T21" fmla="*/ 22 h 55"/>
                <a:gd name="T22" fmla="*/ 0 w 523"/>
                <a:gd name="T23" fmla="*/ 22 h 55"/>
                <a:gd name="T24" fmla="*/ 324 w 523"/>
                <a:gd name="T25" fmla="*/ 50 h 55"/>
                <a:gd name="T26" fmla="*/ 337 w 523"/>
                <a:gd name="T27" fmla="*/ 54 h 55"/>
                <a:gd name="T28" fmla="*/ 355 w 523"/>
                <a:gd name="T29" fmla="*/ 54 h 55"/>
                <a:gd name="T30" fmla="*/ 369 w 523"/>
                <a:gd name="T31" fmla="*/ 50 h 55"/>
                <a:gd name="T32" fmla="*/ 513 w 523"/>
                <a:gd name="T33" fmla="*/ 4 h 55"/>
                <a:gd name="T34" fmla="*/ 522 w 523"/>
                <a:gd name="T35" fmla="*/ 0 h 55"/>
                <a:gd name="T36" fmla="*/ 522 w 523"/>
                <a:gd name="T37" fmla="*/ 0 h 55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23"/>
                <a:gd name="T58" fmla="*/ 0 h 55"/>
                <a:gd name="T59" fmla="*/ 523 w 523"/>
                <a:gd name="T60" fmla="*/ 55 h 55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23" h="55">
                  <a:moveTo>
                    <a:pt x="522" y="0"/>
                  </a:moveTo>
                  <a:lnTo>
                    <a:pt x="459" y="9"/>
                  </a:lnTo>
                  <a:lnTo>
                    <a:pt x="391" y="13"/>
                  </a:lnTo>
                  <a:lnTo>
                    <a:pt x="364" y="22"/>
                  </a:lnTo>
                  <a:lnTo>
                    <a:pt x="342" y="36"/>
                  </a:lnTo>
                  <a:lnTo>
                    <a:pt x="324" y="32"/>
                  </a:lnTo>
                  <a:lnTo>
                    <a:pt x="288" y="22"/>
                  </a:lnTo>
                  <a:lnTo>
                    <a:pt x="234" y="22"/>
                  </a:lnTo>
                  <a:lnTo>
                    <a:pt x="148" y="27"/>
                  </a:lnTo>
                  <a:lnTo>
                    <a:pt x="49" y="22"/>
                  </a:lnTo>
                  <a:lnTo>
                    <a:pt x="4" y="22"/>
                  </a:lnTo>
                  <a:lnTo>
                    <a:pt x="0" y="22"/>
                  </a:lnTo>
                  <a:lnTo>
                    <a:pt x="324" y="50"/>
                  </a:lnTo>
                  <a:lnTo>
                    <a:pt x="337" y="54"/>
                  </a:lnTo>
                  <a:lnTo>
                    <a:pt x="355" y="54"/>
                  </a:lnTo>
                  <a:lnTo>
                    <a:pt x="369" y="50"/>
                  </a:lnTo>
                  <a:lnTo>
                    <a:pt x="513" y="4"/>
                  </a:lnTo>
                  <a:lnTo>
                    <a:pt x="522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6" name="Freeform 310"/>
            <p:cNvSpPr>
              <a:spLocks/>
            </p:cNvSpPr>
            <p:nvPr/>
          </p:nvSpPr>
          <p:spPr bwMode="auto">
            <a:xfrm>
              <a:off x="3089" y="2890"/>
              <a:ext cx="136" cy="65"/>
            </a:xfrm>
            <a:custGeom>
              <a:avLst/>
              <a:gdLst>
                <a:gd name="T0" fmla="*/ 0 w 136"/>
                <a:gd name="T1" fmla="*/ 0 h 65"/>
                <a:gd name="T2" fmla="*/ 41 w 136"/>
                <a:gd name="T3" fmla="*/ 41 h 65"/>
                <a:gd name="T4" fmla="*/ 63 w 136"/>
                <a:gd name="T5" fmla="*/ 59 h 65"/>
                <a:gd name="T6" fmla="*/ 86 w 136"/>
                <a:gd name="T7" fmla="*/ 64 h 65"/>
                <a:gd name="T8" fmla="*/ 113 w 136"/>
                <a:gd name="T9" fmla="*/ 59 h 65"/>
                <a:gd name="T10" fmla="*/ 135 w 136"/>
                <a:gd name="T11" fmla="*/ 41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6"/>
                <a:gd name="T19" fmla="*/ 0 h 65"/>
                <a:gd name="T20" fmla="*/ 136 w 136"/>
                <a:gd name="T21" fmla="*/ 65 h 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6" h="65">
                  <a:moveTo>
                    <a:pt x="0" y="0"/>
                  </a:moveTo>
                  <a:lnTo>
                    <a:pt x="41" y="41"/>
                  </a:lnTo>
                  <a:lnTo>
                    <a:pt x="63" y="59"/>
                  </a:lnTo>
                  <a:lnTo>
                    <a:pt x="86" y="64"/>
                  </a:lnTo>
                  <a:lnTo>
                    <a:pt x="113" y="59"/>
                  </a:lnTo>
                  <a:lnTo>
                    <a:pt x="135" y="41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7" name="Freeform 311"/>
            <p:cNvSpPr>
              <a:spLocks/>
            </p:cNvSpPr>
            <p:nvPr/>
          </p:nvSpPr>
          <p:spPr bwMode="auto">
            <a:xfrm>
              <a:off x="3166" y="2854"/>
              <a:ext cx="28" cy="6"/>
            </a:xfrm>
            <a:custGeom>
              <a:avLst/>
              <a:gdLst>
                <a:gd name="T0" fmla="*/ 0 w 28"/>
                <a:gd name="T1" fmla="*/ 5 h 6"/>
                <a:gd name="T2" fmla="*/ 9 w 28"/>
                <a:gd name="T3" fmla="*/ 5 h 6"/>
                <a:gd name="T4" fmla="*/ 13 w 28"/>
                <a:gd name="T5" fmla="*/ 5 h 6"/>
                <a:gd name="T6" fmla="*/ 22 w 28"/>
                <a:gd name="T7" fmla="*/ 5 h 6"/>
                <a:gd name="T8" fmla="*/ 27 w 28"/>
                <a:gd name="T9" fmla="*/ 0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6"/>
                <a:gd name="T17" fmla="*/ 28 w 28"/>
                <a:gd name="T18" fmla="*/ 6 h 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6">
                  <a:moveTo>
                    <a:pt x="0" y="5"/>
                  </a:moveTo>
                  <a:lnTo>
                    <a:pt x="9" y="5"/>
                  </a:lnTo>
                  <a:lnTo>
                    <a:pt x="13" y="5"/>
                  </a:lnTo>
                  <a:lnTo>
                    <a:pt x="22" y="5"/>
                  </a:lnTo>
                  <a:lnTo>
                    <a:pt x="27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88" name="Freeform 312"/>
            <p:cNvSpPr>
              <a:spLocks/>
            </p:cNvSpPr>
            <p:nvPr/>
          </p:nvSpPr>
          <p:spPr bwMode="auto">
            <a:xfrm>
              <a:off x="3152" y="2782"/>
              <a:ext cx="15" cy="23"/>
            </a:xfrm>
            <a:custGeom>
              <a:avLst/>
              <a:gdLst>
                <a:gd name="T0" fmla="*/ 14 w 15"/>
                <a:gd name="T1" fmla="*/ 22 h 23"/>
                <a:gd name="T2" fmla="*/ 14 w 15"/>
                <a:gd name="T3" fmla="*/ 9 h 23"/>
                <a:gd name="T4" fmla="*/ 9 w 15"/>
                <a:gd name="T5" fmla="*/ 4 h 23"/>
                <a:gd name="T6" fmla="*/ 5 w 15"/>
                <a:gd name="T7" fmla="*/ 0 h 23"/>
                <a:gd name="T8" fmla="*/ 0 w 15"/>
                <a:gd name="T9" fmla="*/ 4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5"/>
                <a:gd name="T16" fmla="*/ 0 h 23"/>
                <a:gd name="T17" fmla="*/ 15 w 15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5" h="23">
                  <a:moveTo>
                    <a:pt x="14" y="22"/>
                  </a:moveTo>
                  <a:lnTo>
                    <a:pt x="14" y="9"/>
                  </a:lnTo>
                  <a:lnTo>
                    <a:pt x="9" y="4"/>
                  </a:lnTo>
                  <a:lnTo>
                    <a:pt x="5" y="0"/>
                  </a:lnTo>
                  <a:lnTo>
                    <a:pt x="0" y="4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6289" name="Group 313"/>
            <p:cNvGrpSpPr>
              <a:grpSpLocks/>
            </p:cNvGrpSpPr>
            <p:nvPr/>
          </p:nvGrpSpPr>
          <p:grpSpPr bwMode="auto">
            <a:xfrm>
              <a:off x="2792" y="2886"/>
              <a:ext cx="654" cy="579"/>
              <a:chOff x="2792" y="2886"/>
              <a:chExt cx="654" cy="579"/>
            </a:xfrm>
          </p:grpSpPr>
          <p:sp>
            <p:nvSpPr>
              <p:cNvPr id="96319" name="Freeform 314"/>
              <p:cNvSpPr>
                <a:spLocks/>
              </p:cNvSpPr>
              <p:nvPr/>
            </p:nvSpPr>
            <p:spPr bwMode="auto">
              <a:xfrm>
                <a:off x="3188" y="2926"/>
                <a:ext cx="258" cy="155"/>
              </a:xfrm>
              <a:custGeom>
                <a:avLst/>
                <a:gdLst>
                  <a:gd name="T0" fmla="*/ 5 w 258"/>
                  <a:gd name="T1" fmla="*/ 149 h 155"/>
                  <a:gd name="T2" fmla="*/ 63 w 258"/>
                  <a:gd name="T3" fmla="*/ 154 h 155"/>
                  <a:gd name="T4" fmla="*/ 131 w 258"/>
                  <a:gd name="T5" fmla="*/ 154 h 155"/>
                  <a:gd name="T6" fmla="*/ 198 w 258"/>
                  <a:gd name="T7" fmla="*/ 149 h 155"/>
                  <a:gd name="T8" fmla="*/ 225 w 258"/>
                  <a:gd name="T9" fmla="*/ 149 h 155"/>
                  <a:gd name="T10" fmla="*/ 257 w 258"/>
                  <a:gd name="T11" fmla="*/ 154 h 155"/>
                  <a:gd name="T12" fmla="*/ 225 w 258"/>
                  <a:gd name="T13" fmla="*/ 104 h 155"/>
                  <a:gd name="T14" fmla="*/ 203 w 258"/>
                  <a:gd name="T15" fmla="*/ 73 h 155"/>
                  <a:gd name="T16" fmla="*/ 176 w 258"/>
                  <a:gd name="T17" fmla="*/ 46 h 155"/>
                  <a:gd name="T18" fmla="*/ 117 w 258"/>
                  <a:gd name="T19" fmla="*/ 18 h 155"/>
                  <a:gd name="T20" fmla="*/ 41 w 258"/>
                  <a:gd name="T21" fmla="*/ 0 h 155"/>
                  <a:gd name="T22" fmla="*/ 32 w 258"/>
                  <a:gd name="T23" fmla="*/ 14 h 155"/>
                  <a:gd name="T24" fmla="*/ 23 w 258"/>
                  <a:gd name="T25" fmla="*/ 28 h 155"/>
                  <a:gd name="T26" fmla="*/ 23 w 258"/>
                  <a:gd name="T27" fmla="*/ 37 h 155"/>
                  <a:gd name="T28" fmla="*/ 14 w 258"/>
                  <a:gd name="T29" fmla="*/ 46 h 155"/>
                  <a:gd name="T30" fmla="*/ 5 w 258"/>
                  <a:gd name="T31" fmla="*/ 55 h 155"/>
                  <a:gd name="T32" fmla="*/ 0 w 258"/>
                  <a:gd name="T33" fmla="*/ 59 h 155"/>
                  <a:gd name="T34" fmla="*/ 5 w 258"/>
                  <a:gd name="T35" fmla="*/ 68 h 155"/>
                  <a:gd name="T36" fmla="*/ 0 w 258"/>
                  <a:gd name="T37" fmla="*/ 122 h 155"/>
                  <a:gd name="T38" fmla="*/ 5 w 258"/>
                  <a:gd name="T39" fmla="*/ 149 h 155"/>
                  <a:gd name="T40" fmla="*/ 5 w 258"/>
                  <a:gd name="T41" fmla="*/ 149 h 1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258"/>
                  <a:gd name="T64" fmla="*/ 0 h 155"/>
                  <a:gd name="T65" fmla="*/ 258 w 258"/>
                  <a:gd name="T66" fmla="*/ 155 h 1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258" h="155">
                    <a:moveTo>
                      <a:pt x="5" y="149"/>
                    </a:moveTo>
                    <a:lnTo>
                      <a:pt x="63" y="154"/>
                    </a:lnTo>
                    <a:lnTo>
                      <a:pt x="131" y="154"/>
                    </a:lnTo>
                    <a:lnTo>
                      <a:pt x="198" y="149"/>
                    </a:lnTo>
                    <a:lnTo>
                      <a:pt x="225" y="149"/>
                    </a:lnTo>
                    <a:lnTo>
                      <a:pt x="257" y="154"/>
                    </a:lnTo>
                    <a:lnTo>
                      <a:pt x="225" y="104"/>
                    </a:lnTo>
                    <a:lnTo>
                      <a:pt x="203" y="73"/>
                    </a:lnTo>
                    <a:lnTo>
                      <a:pt x="176" y="46"/>
                    </a:lnTo>
                    <a:lnTo>
                      <a:pt x="117" y="18"/>
                    </a:lnTo>
                    <a:lnTo>
                      <a:pt x="41" y="0"/>
                    </a:lnTo>
                    <a:lnTo>
                      <a:pt x="32" y="14"/>
                    </a:lnTo>
                    <a:lnTo>
                      <a:pt x="23" y="28"/>
                    </a:lnTo>
                    <a:lnTo>
                      <a:pt x="23" y="37"/>
                    </a:lnTo>
                    <a:lnTo>
                      <a:pt x="14" y="46"/>
                    </a:lnTo>
                    <a:lnTo>
                      <a:pt x="5" y="55"/>
                    </a:lnTo>
                    <a:lnTo>
                      <a:pt x="0" y="59"/>
                    </a:lnTo>
                    <a:lnTo>
                      <a:pt x="5" y="68"/>
                    </a:lnTo>
                    <a:lnTo>
                      <a:pt x="0" y="122"/>
                    </a:lnTo>
                    <a:lnTo>
                      <a:pt x="5" y="149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0" name="Freeform 315"/>
              <p:cNvSpPr>
                <a:spLocks/>
              </p:cNvSpPr>
              <p:nvPr/>
            </p:nvSpPr>
            <p:spPr bwMode="auto">
              <a:xfrm>
                <a:off x="2792" y="2886"/>
                <a:ext cx="375" cy="579"/>
              </a:xfrm>
              <a:custGeom>
                <a:avLst/>
                <a:gdLst>
                  <a:gd name="T0" fmla="*/ 365 w 375"/>
                  <a:gd name="T1" fmla="*/ 189 h 579"/>
                  <a:gd name="T2" fmla="*/ 347 w 375"/>
                  <a:gd name="T3" fmla="*/ 388 h 579"/>
                  <a:gd name="T4" fmla="*/ 338 w 375"/>
                  <a:gd name="T5" fmla="*/ 384 h 579"/>
                  <a:gd name="T6" fmla="*/ 279 w 375"/>
                  <a:gd name="T7" fmla="*/ 406 h 579"/>
                  <a:gd name="T8" fmla="*/ 279 w 375"/>
                  <a:gd name="T9" fmla="*/ 406 h 579"/>
                  <a:gd name="T10" fmla="*/ 275 w 375"/>
                  <a:gd name="T11" fmla="*/ 415 h 579"/>
                  <a:gd name="T12" fmla="*/ 266 w 375"/>
                  <a:gd name="T13" fmla="*/ 424 h 579"/>
                  <a:gd name="T14" fmla="*/ 266 w 375"/>
                  <a:gd name="T15" fmla="*/ 438 h 579"/>
                  <a:gd name="T16" fmla="*/ 261 w 375"/>
                  <a:gd name="T17" fmla="*/ 442 h 579"/>
                  <a:gd name="T18" fmla="*/ 261 w 375"/>
                  <a:gd name="T19" fmla="*/ 456 h 579"/>
                  <a:gd name="T20" fmla="*/ 257 w 375"/>
                  <a:gd name="T21" fmla="*/ 470 h 579"/>
                  <a:gd name="T22" fmla="*/ 252 w 375"/>
                  <a:gd name="T23" fmla="*/ 479 h 579"/>
                  <a:gd name="T24" fmla="*/ 243 w 375"/>
                  <a:gd name="T25" fmla="*/ 483 h 579"/>
                  <a:gd name="T26" fmla="*/ 230 w 375"/>
                  <a:gd name="T27" fmla="*/ 510 h 579"/>
                  <a:gd name="T28" fmla="*/ 225 w 375"/>
                  <a:gd name="T29" fmla="*/ 533 h 579"/>
                  <a:gd name="T30" fmla="*/ 248 w 375"/>
                  <a:gd name="T31" fmla="*/ 569 h 579"/>
                  <a:gd name="T32" fmla="*/ 288 w 375"/>
                  <a:gd name="T33" fmla="*/ 569 h 579"/>
                  <a:gd name="T34" fmla="*/ 284 w 375"/>
                  <a:gd name="T35" fmla="*/ 573 h 579"/>
                  <a:gd name="T36" fmla="*/ 257 w 375"/>
                  <a:gd name="T37" fmla="*/ 578 h 579"/>
                  <a:gd name="T38" fmla="*/ 230 w 375"/>
                  <a:gd name="T39" fmla="*/ 578 h 579"/>
                  <a:gd name="T40" fmla="*/ 63 w 375"/>
                  <a:gd name="T41" fmla="*/ 573 h 579"/>
                  <a:gd name="T42" fmla="*/ 14 w 375"/>
                  <a:gd name="T43" fmla="*/ 533 h 579"/>
                  <a:gd name="T44" fmla="*/ 0 w 375"/>
                  <a:gd name="T45" fmla="*/ 461 h 579"/>
                  <a:gd name="T46" fmla="*/ 68 w 375"/>
                  <a:gd name="T47" fmla="*/ 113 h 579"/>
                  <a:gd name="T48" fmla="*/ 68 w 375"/>
                  <a:gd name="T49" fmla="*/ 108 h 579"/>
                  <a:gd name="T50" fmla="*/ 90 w 375"/>
                  <a:gd name="T51" fmla="*/ 81 h 579"/>
                  <a:gd name="T52" fmla="*/ 122 w 375"/>
                  <a:gd name="T53" fmla="*/ 72 h 579"/>
                  <a:gd name="T54" fmla="*/ 180 w 375"/>
                  <a:gd name="T55" fmla="*/ 45 h 579"/>
                  <a:gd name="T56" fmla="*/ 207 w 375"/>
                  <a:gd name="T57" fmla="*/ 36 h 579"/>
                  <a:gd name="T58" fmla="*/ 221 w 375"/>
                  <a:gd name="T59" fmla="*/ 31 h 579"/>
                  <a:gd name="T60" fmla="*/ 239 w 375"/>
                  <a:gd name="T61" fmla="*/ 27 h 579"/>
                  <a:gd name="T62" fmla="*/ 252 w 375"/>
                  <a:gd name="T63" fmla="*/ 22 h 579"/>
                  <a:gd name="T64" fmla="*/ 261 w 375"/>
                  <a:gd name="T65" fmla="*/ 13 h 579"/>
                  <a:gd name="T66" fmla="*/ 275 w 375"/>
                  <a:gd name="T67" fmla="*/ 0 h 579"/>
                  <a:gd name="T68" fmla="*/ 288 w 375"/>
                  <a:gd name="T69" fmla="*/ 22 h 579"/>
                  <a:gd name="T70" fmla="*/ 302 w 375"/>
                  <a:gd name="T71" fmla="*/ 45 h 579"/>
                  <a:gd name="T72" fmla="*/ 324 w 375"/>
                  <a:gd name="T73" fmla="*/ 68 h 579"/>
                  <a:gd name="T74" fmla="*/ 347 w 375"/>
                  <a:gd name="T75" fmla="*/ 90 h 579"/>
                  <a:gd name="T76" fmla="*/ 369 w 375"/>
                  <a:gd name="T77" fmla="*/ 99 h 579"/>
                  <a:gd name="T78" fmla="*/ 360 w 375"/>
                  <a:gd name="T79" fmla="*/ 117 h 579"/>
                  <a:gd name="T80" fmla="*/ 365 w 375"/>
                  <a:gd name="T81" fmla="*/ 122 h 579"/>
                  <a:gd name="T82" fmla="*/ 374 w 375"/>
                  <a:gd name="T83" fmla="*/ 153 h 579"/>
                  <a:gd name="T84" fmla="*/ 369 w 375"/>
                  <a:gd name="T85" fmla="*/ 189 h 579"/>
                  <a:gd name="T86" fmla="*/ 365 w 375"/>
                  <a:gd name="T87" fmla="*/ 189 h 579"/>
                  <a:gd name="T88" fmla="*/ 365 w 375"/>
                  <a:gd name="T89" fmla="*/ 189 h 579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375"/>
                  <a:gd name="T136" fmla="*/ 0 h 579"/>
                  <a:gd name="T137" fmla="*/ 375 w 375"/>
                  <a:gd name="T138" fmla="*/ 579 h 579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375" h="579">
                    <a:moveTo>
                      <a:pt x="365" y="189"/>
                    </a:moveTo>
                    <a:lnTo>
                      <a:pt x="347" y="388"/>
                    </a:lnTo>
                    <a:lnTo>
                      <a:pt x="338" y="384"/>
                    </a:lnTo>
                    <a:lnTo>
                      <a:pt x="279" y="406"/>
                    </a:lnTo>
                    <a:lnTo>
                      <a:pt x="275" y="415"/>
                    </a:lnTo>
                    <a:lnTo>
                      <a:pt x="266" y="424"/>
                    </a:lnTo>
                    <a:lnTo>
                      <a:pt x="266" y="438"/>
                    </a:lnTo>
                    <a:lnTo>
                      <a:pt x="261" y="442"/>
                    </a:lnTo>
                    <a:lnTo>
                      <a:pt x="261" y="456"/>
                    </a:lnTo>
                    <a:lnTo>
                      <a:pt x="257" y="470"/>
                    </a:lnTo>
                    <a:lnTo>
                      <a:pt x="252" y="479"/>
                    </a:lnTo>
                    <a:lnTo>
                      <a:pt x="243" y="483"/>
                    </a:lnTo>
                    <a:lnTo>
                      <a:pt x="230" y="510"/>
                    </a:lnTo>
                    <a:lnTo>
                      <a:pt x="225" y="533"/>
                    </a:lnTo>
                    <a:lnTo>
                      <a:pt x="248" y="569"/>
                    </a:lnTo>
                    <a:lnTo>
                      <a:pt x="288" y="569"/>
                    </a:lnTo>
                    <a:lnTo>
                      <a:pt x="284" y="573"/>
                    </a:lnTo>
                    <a:lnTo>
                      <a:pt x="257" y="578"/>
                    </a:lnTo>
                    <a:lnTo>
                      <a:pt x="230" y="578"/>
                    </a:lnTo>
                    <a:lnTo>
                      <a:pt x="63" y="573"/>
                    </a:lnTo>
                    <a:lnTo>
                      <a:pt x="14" y="533"/>
                    </a:lnTo>
                    <a:lnTo>
                      <a:pt x="0" y="461"/>
                    </a:lnTo>
                    <a:lnTo>
                      <a:pt x="68" y="113"/>
                    </a:lnTo>
                    <a:lnTo>
                      <a:pt x="68" y="108"/>
                    </a:lnTo>
                    <a:lnTo>
                      <a:pt x="90" y="81"/>
                    </a:lnTo>
                    <a:lnTo>
                      <a:pt x="122" y="72"/>
                    </a:lnTo>
                    <a:lnTo>
                      <a:pt x="180" y="45"/>
                    </a:lnTo>
                    <a:lnTo>
                      <a:pt x="207" y="36"/>
                    </a:lnTo>
                    <a:lnTo>
                      <a:pt x="221" y="31"/>
                    </a:lnTo>
                    <a:lnTo>
                      <a:pt x="239" y="27"/>
                    </a:lnTo>
                    <a:lnTo>
                      <a:pt x="252" y="22"/>
                    </a:lnTo>
                    <a:lnTo>
                      <a:pt x="261" y="13"/>
                    </a:lnTo>
                    <a:lnTo>
                      <a:pt x="275" y="0"/>
                    </a:lnTo>
                    <a:lnTo>
                      <a:pt x="288" y="22"/>
                    </a:lnTo>
                    <a:lnTo>
                      <a:pt x="302" y="45"/>
                    </a:lnTo>
                    <a:lnTo>
                      <a:pt x="324" y="68"/>
                    </a:lnTo>
                    <a:lnTo>
                      <a:pt x="347" y="90"/>
                    </a:lnTo>
                    <a:lnTo>
                      <a:pt x="369" y="99"/>
                    </a:lnTo>
                    <a:lnTo>
                      <a:pt x="360" y="117"/>
                    </a:lnTo>
                    <a:lnTo>
                      <a:pt x="365" y="122"/>
                    </a:lnTo>
                    <a:lnTo>
                      <a:pt x="374" y="153"/>
                    </a:lnTo>
                    <a:lnTo>
                      <a:pt x="369" y="189"/>
                    </a:lnTo>
                    <a:lnTo>
                      <a:pt x="365" y="189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1" name="Freeform 316"/>
              <p:cNvSpPr>
                <a:spLocks/>
              </p:cNvSpPr>
              <p:nvPr/>
            </p:nvSpPr>
            <p:spPr bwMode="auto">
              <a:xfrm>
                <a:off x="2824" y="3365"/>
                <a:ext cx="14" cy="46"/>
              </a:xfrm>
              <a:custGeom>
                <a:avLst/>
                <a:gdLst>
                  <a:gd name="T0" fmla="*/ 9 w 14"/>
                  <a:gd name="T1" fmla="*/ 0 h 46"/>
                  <a:gd name="T2" fmla="*/ 0 w 14"/>
                  <a:gd name="T3" fmla="*/ 0 h 46"/>
                  <a:gd name="T4" fmla="*/ 0 w 14"/>
                  <a:gd name="T5" fmla="*/ 9 h 46"/>
                  <a:gd name="T6" fmla="*/ 0 w 14"/>
                  <a:gd name="T7" fmla="*/ 18 h 46"/>
                  <a:gd name="T8" fmla="*/ 4 w 14"/>
                  <a:gd name="T9" fmla="*/ 22 h 46"/>
                  <a:gd name="T10" fmla="*/ 4 w 14"/>
                  <a:gd name="T11" fmla="*/ 31 h 46"/>
                  <a:gd name="T12" fmla="*/ 9 w 14"/>
                  <a:gd name="T13" fmla="*/ 36 h 46"/>
                  <a:gd name="T14" fmla="*/ 13 w 14"/>
                  <a:gd name="T15" fmla="*/ 40 h 46"/>
                  <a:gd name="T16" fmla="*/ 13 w 14"/>
                  <a:gd name="T17" fmla="*/ 45 h 46"/>
                  <a:gd name="T18" fmla="*/ 9 w 14"/>
                  <a:gd name="T19" fmla="*/ 0 h 46"/>
                  <a:gd name="T20" fmla="*/ 9 w 14"/>
                  <a:gd name="T21" fmla="*/ 0 h 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4"/>
                  <a:gd name="T34" fmla="*/ 0 h 46"/>
                  <a:gd name="T35" fmla="*/ 14 w 14"/>
                  <a:gd name="T36" fmla="*/ 46 h 4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4" h="46">
                    <a:moveTo>
                      <a:pt x="9" y="0"/>
                    </a:moveTo>
                    <a:lnTo>
                      <a:pt x="0" y="0"/>
                    </a:lnTo>
                    <a:lnTo>
                      <a:pt x="0" y="9"/>
                    </a:lnTo>
                    <a:lnTo>
                      <a:pt x="0" y="18"/>
                    </a:lnTo>
                    <a:lnTo>
                      <a:pt x="4" y="22"/>
                    </a:lnTo>
                    <a:lnTo>
                      <a:pt x="4" y="31"/>
                    </a:lnTo>
                    <a:lnTo>
                      <a:pt x="9" y="36"/>
                    </a:lnTo>
                    <a:lnTo>
                      <a:pt x="13" y="40"/>
                    </a:lnTo>
                    <a:lnTo>
                      <a:pt x="13" y="45"/>
                    </a:lnTo>
                    <a:lnTo>
                      <a:pt x="9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2" name="Freeform 317"/>
              <p:cNvSpPr>
                <a:spLocks/>
              </p:cNvSpPr>
              <p:nvPr/>
            </p:nvSpPr>
            <p:spPr bwMode="auto">
              <a:xfrm>
                <a:off x="2851" y="3392"/>
                <a:ext cx="14" cy="28"/>
              </a:xfrm>
              <a:custGeom>
                <a:avLst/>
                <a:gdLst>
                  <a:gd name="T0" fmla="*/ 13 w 14"/>
                  <a:gd name="T1" fmla="*/ 0 h 28"/>
                  <a:gd name="T2" fmla="*/ 0 w 14"/>
                  <a:gd name="T3" fmla="*/ 27 h 28"/>
                  <a:gd name="T4" fmla="*/ 0 w 14"/>
                  <a:gd name="T5" fmla="*/ 27 h 28"/>
                  <a:gd name="T6" fmla="*/ 0 w 14"/>
                  <a:gd name="T7" fmla="*/ 13 h 28"/>
                  <a:gd name="T8" fmla="*/ 0 w 14"/>
                  <a:gd name="T9" fmla="*/ 4 h 28"/>
                  <a:gd name="T10" fmla="*/ 13 w 14"/>
                  <a:gd name="T11" fmla="*/ 0 h 28"/>
                  <a:gd name="T12" fmla="*/ 13 w 14"/>
                  <a:gd name="T13" fmla="*/ 0 h 2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4"/>
                  <a:gd name="T22" fmla="*/ 0 h 28"/>
                  <a:gd name="T23" fmla="*/ 14 w 14"/>
                  <a:gd name="T24" fmla="*/ 28 h 28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4" h="28">
                    <a:moveTo>
                      <a:pt x="13" y="0"/>
                    </a:moveTo>
                    <a:lnTo>
                      <a:pt x="0" y="27"/>
                    </a:lnTo>
                    <a:lnTo>
                      <a:pt x="0" y="13"/>
                    </a:lnTo>
                    <a:lnTo>
                      <a:pt x="0" y="4"/>
                    </a:lnTo>
                    <a:lnTo>
                      <a:pt x="13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3" name="Freeform 318"/>
              <p:cNvSpPr>
                <a:spLocks/>
              </p:cNvSpPr>
              <p:nvPr/>
            </p:nvSpPr>
            <p:spPr bwMode="auto">
              <a:xfrm>
                <a:off x="2882" y="3419"/>
                <a:ext cx="42" cy="10"/>
              </a:xfrm>
              <a:custGeom>
                <a:avLst/>
                <a:gdLst>
                  <a:gd name="T0" fmla="*/ 0 w 42"/>
                  <a:gd name="T1" fmla="*/ 9 h 10"/>
                  <a:gd name="T2" fmla="*/ 41 w 42"/>
                  <a:gd name="T3" fmla="*/ 0 h 10"/>
                  <a:gd name="T4" fmla="*/ 5 w 42"/>
                  <a:gd name="T5" fmla="*/ 0 h 10"/>
                  <a:gd name="T6" fmla="*/ 0 w 42"/>
                  <a:gd name="T7" fmla="*/ 9 h 10"/>
                  <a:gd name="T8" fmla="*/ 0 w 42"/>
                  <a:gd name="T9" fmla="*/ 9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2"/>
                  <a:gd name="T16" fmla="*/ 0 h 10"/>
                  <a:gd name="T17" fmla="*/ 42 w 42"/>
                  <a:gd name="T18" fmla="*/ 10 h 10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2" h="10">
                    <a:moveTo>
                      <a:pt x="0" y="9"/>
                    </a:moveTo>
                    <a:lnTo>
                      <a:pt x="41" y="0"/>
                    </a:lnTo>
                    <a:lnTo>
                      <a:pt x="5" y="0"/>
                    </a:lnTo>
                    <a:lnTo>
                      <a:pt x="0" y="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4" name="Freeform 319"/>
              <p:cNvSpPr>
                <a:spLocks/>
              </p:cNvSpPr>
              <p:nvPr/>
            </p:nvSpPr>
            <p:spPr bwMode="auto">
              <a:xfrm>
                <a:off x="2968" y="3184"/>
                <a:ext cx="23" cy="91"/>
              </a:xfrm>
              <a:custGeom>
                <a:avLst/>
                <a:gdLst>
                  <a:gd name="T0" fmla="*/ 22 w 23"/>
                  <a:gd name="T1" fmla="*/ 90 h 91"/>
                  <a:gd name="T2" fmla="*/ 9 w 23"/>
                  <a:gd name="T3" fmla="*/ 77 h 91"/>
                  <a:gd name="T4" fmla="*/ 0 w 23"/>
                  <a:gd name="T5" fmla="*/ 59 h 91"/>
                  <a:gd name="T6" fmla="*/ 4 w 23"/>
                  <a:gd name="T7" fmla="*/ 59 h 91"/>
                  <a:gd name="T8" fmla="*/ 9 w 23"/>
                  <a:gd name="T9" fmla="*/ 54 h 91"/>
                  <a:gd name="T10" fmla="*/ 9 w 23"/>
                  <a:gd name="T11" fmla="*/ 54 h 91"/>
                  <a:gd name="T12" fmla="*/ 9 w 23"/>
                  <a:gd name="T13" fmla="*/ 59 h 91"/>
                  <a:gd name="T14" fmla="*/ 9 w 23"/>
                  <a:gd name="T15" fmla="*/ 54 h 91"/>
                  <a:gd name="T16" fmla="*/ 0 w 23"/>
                  <a:gd name="T17" fmla="*/ 36 h 91"/>
                  <a:gd name="T18" fmla="*/ 0 w 23"/>
                  <a:gd name="T19" fmla="*/ 9 h 91"/>
                  <a:gd name="T20" fmla="*/ 4 w 23"/>
                  <a:gd name="T21" fmla="*/ 0 h 91"/>
                  <a:gd name="T22" fmla="*/ 9 w 23"/>
                  <a:gd name="T23" fmla="*/ 4 h 91"/>
                  <a:gd name="T24" fmla="*/ 18 w 23"/>
                  <a:gd name="T25" fmla="*/ 50 h 91"/>
                  <a:gd name="T26" fmla="*/ 22 w 23"/>
                  <a:gd name="T27" fmla="*/ 90 h 91"/>
                  <a:gd name="T28" fmla="*/ 22 w 23"/>
                  <a:gd name="T29" fmla="*/ 90 h 9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3"/>
                  <a:gd name="T46" fmla="*/ 0 h 91"/>
                  <a:gd name="T47" fmla="*/ 23 w 23"/>
                  <a:gd name="T48" fmla="*/ 91 h 91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3" h="91">
                    <a:moveTo>
                      <a:pt x="22" y="90"/>
                    </a:moveTo>
                    <a:lnTo>
                      <a:pt x="9" y="77"/>
                    </a:lnTo>
                    <a:lnTo>
                      <a:pt x="0" y="59"/>
                    </a:lnTo>
                    <a:lnTo>
                      <a:pt x="4" y="59"/>
                    </a:lnTo>
                    <a:lnTo>
                      <a:pt x="9" y="54"/>
                    </a:lnTo>
                    <a:lnTo>
                      <a:pt x="9" y="59"/>
                    </a:lnTo>
                    <a:lnTo>
                      <a:pt x="9" y="54"/>
                    </a:lnTo>
                    <a:lnTo>
                      <a:pt x="0" y="36"/>
                    </a:lnTo>
                    <a:lnTo>
                      <a:pt x="0" y="9"/>
                    </a:lnTo>
                    <a:lnTo>
                      <a:pt x="4" y="0"/>
                    </a:lnTo>
                    <a:lnTo>
                      <a:pt x="9" y="4"/>
                    </a:lnTo>
                    <a:lnTo>
                      <a:pt x="18" y="50"/>
                    </a:lnTo>
                    <a:lnTo>
                      <a:pt x="22" y="9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5" name="Freeform 320"/>
              <p:cNvSpPr>
                <a:spLocks/>
              </p:cNvSpPr>
              <p:nvPr/>
            </p:nvSpPr>
            <p:spPr bwMode="auto">
              <a:xfrm>
                <a:off x="2950" y="3301"/>
                <a:ext cx="28" cy="28"/>
              </a:xfrm>
              <a:custGeom>
                <a:avLst/>
                <a:gdLst>
                  <a:gd name="T0" fmla="*/ 27 w 28"/>
                  <a:gd name="T1" fmla="*/ 9 h 28"/>
                  <a:gd name="T2" fmla="*/ 18 w 28"/>
                  <a:gd name="T3" fmla="*/ 5 h 28"/>
                  <a:gd name="T4" fmla="*/ 9 w 28"/>
                  <a:gd name="T5" fmla="*/ 0 h 28"/>
                  <a:gd name="T6" fmla="*/ 0 w 28"/>
                  <a:gd name="T7" fmla="*/ 5 h 28"/>
                  <a:gd name="T8" fmla="*/ 4 w 28"/>
                  <a:gd name="T9" fmla="*/ 14 h 28"/>
                  <a:gd name="T10" fmla="*/ 9 w 28"/>
                  <a:gd name="T11" fmla="*/ 27 h 28"/>
                  <a:gd name="T12" fmla="*/ 18 w 28"/>
                  <a:gd name="T13" fmla="*/ 27 h 28"/>
                  <a:gd name="T14" fmla="*/ 27 w 28"/>
                  <a:gd name="T15" fmla="*/ 9 h 28"/>
                  <a:gd name="T16" fmla="*/ 27 w 28"/>
                  <a:gd name="T17" fmla="*/ 9 h 2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28"/>
                  <a:gd name="T28" fmla="*/ 0 h 28"/>
                  <a:gd name="T29" fmla="*/ 28 w 28"/>
                  <a:gd name="T30" fmla="*/ 28 h 28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28" h="28">
                    <a:moveTo>
                      <a:pt x="27" y="9"/>
                    </a:moveTo>
                    <a:lnTo>
                      <a:pt x="18" y="5"/>
                    </a:lnTo>
                    <a:lnTo>
                      <a:pt x="9" y="0"/>
                    </a:lnTo>
                    <a:lnTo>
                      <a:pt x="0" y="5"/>
                    </a:lnTo>
                    <a:lnTo>
                      <a:pt x="4" y="14"/>
                    </a:lnTo>
                    <a:lnTo>
                      <a:pt x="9" y="27"/>
                    </a:lnTo>
                    <a:lnTo>
                      <a:pt x="18" y="27"/>
                    </a:lnTo>
                    <a:lnTo>
                      <a:pt x="27" y="9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6" name="Freeform 321"/>
              <p:cNvSpPr>
                <a:spLocks/>
              </p:cNvSpPr>
              <p:nvPr/>
            </p:nvSpPr>
            <p:spPr bwMode="auto">
              <a:xfrm>
                <a:off x="3071" y="2999"/>
                <a:ext cx="51" cy="77"/>
              </a:xfrm>
              <a:custGeom>
                <a:avLst/>
                <a:gdLst>
                  <a:gd name="T0" fmla="*/ 50 w 51"/>
                  <a:gd name="T1" fmla="*/ 76 h 77"/>
                  <a:gd name="T2" fmla="*/ 45 w 51"/>
                  <a:gd name="T3" fmla="*/ 63 h 77"/>
                  <a:gd name="T4" fmla="*/ 41 w 51"/>
                  <a:gd name="T5" fmla="*/ 49 h 77"/>
                  <a:gd name="T6" fmla="*/ 23 w 51"/>
                  <a:gd name="T7" fmla="*/ 22 h 77"/>
                  <a:gd name="T8" fmla="*/ 5 w 51"/>
                  <a:gd name="T9" fmla="*/ 4 h 77"/>
                  <a:gd name="T10" fmla="*/ 0 w 51"/>
                  <a:gd name="T11" fmla="*/ 0 h 7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51"/>
                  <a:gd name="T19" fmla="*/ 0 h 77"/>
                  <a:gd name="T20" fmla="*/ 51 w 51"/>
                  <a:gd name="T21" fmla="*/ 77 h 7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51" h="77">
                    <a:moveTo>
                      <a:pt x="50" y="76"/>
                    </a:moveTo>
                    <a:lnTo>
                      <a:pt x="45" y="63"/>
                    </a:lnTo>
                    <a:lnTo>
                      <a:pt x="41" y="49"/>
                    </a:lnTo>
                    <a:lnTo>
                      <a:pt x="23" y="22"/>
                    </a:lnTo>
                    <a:lnTo>
                      <a:pt x="5" y="4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7" name="Freeform 322"/>
              <p:cNvSpPr>
                <a:spLocks/>
              </p:cNvSpPr>
              <p:nvPr/>
            </p:nvSpPr>
            <p:spPr bwMode="auto">
              <a:xfrm>
                <a:off x="3193" y="2994"/>
                <a:ext cx="23" cy="55"/>
              </a:xfrm>
              <a:custGeom>
                <a:avLst/>
                <a:gdLst>
                  <a:gd name="T0" fmla="*/ 22 w 23"/>
                  <a:gd name="T1" fmla="*/ 54 h 55"/>
                  <a:gd name="T2" fmla="*/ 22 w 23"/>
                  <a:gd name="T3" fmla="*/ 45 h 55"/>
                  <a:gd name="T4" fmla="*/ 18 w 23"/>
                  <a:gd name="T5" fmla="*/ 32 h 55"/>
                  <a:gd name="T6" fmla="*/ 13 w 23"/>
                  <a:gd name="T7" fmla="*/ 14 h 55"/>
                  <a:gd name="T8" fmla="*/ 0 w 23"/>
                  <a:gd name="T9" fmla="*/ 0 h 5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3"/>
                  <a:gd name="T16" fmla="*/ 0 h 55"/>
                  <a:gd name="T17" fmla="*/ 23 w 23"/>
                  <a:gd name="T18" fmla="*/ 55 h 5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3" h="55">
                    <a:moveTo>
                      <a:pt x="22" y="54"/>
                    </a:moveTo>
                    <a:lnTo>
                      <a:pt x="22" y="45"/>
                    </a:lnTo>
                    <a:lnTo>
                      <a:pt x="18" y="32"/>
                    </a:lnTo>
                    <a:lnTo>
                      <a:pt x="13" y="14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28" name="Freeform 323"/>
              <p:cNvSpPr>
                <a:spLocks/>
              </p:cNvSpPr>
              <p:nvPr/>
            </p:nvSpPr>
            <p:spPr bwMode="auto">
              <a:xfrm>
                <a:off x="3130" y="3003"/>
                <a:ext cx="23" cy="69"/>
              </a:xfrm>
              <a:custGeom>
                <a:avLst/>
                <a:gdLst>
                  <a:gd name="T0" fmla="*/ 22 w 23"/>
                  <a:gd name="T1" fmla="*/ 0 h 69"/>
                  <a:gd name="T2" fmla="*/ 9 w 23"/>
                  <a:gd name="T3" fmla="*/ 32 h 69"/>
                  <a:gd name="T4" fmla="*/ 0 w 23"/>
                  <a:gd name="T5" fmla="*/ 68 h 69"/>
                  <a:gd name="T6" fmla="*/ 0 60000 65536"/>
                  <a:gd name="T7" fmla="*/ 0 60000 65536"/>
                  <a:gd name="T8" fmla="*/ 0 60000 65536"/>
                  <a:gd name="T9" fmla="*/ 0 w 23"/>
                  <a:gd name="T10" fmla="*/ 0 h 69"/>
                  <a:gd name="T11" fmla="*/ 23 w 23"/>
                  <a:gd name="T12" fmla="*/ 69 h 6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23" h="69">
                    <a:moveTo>
                      <a:pt x="22" y="0"/>
                    </a:moveTo>
                    <a:lnTo>
                      <a:pt x="9" y="32"/>
                    </a:lnTo>
                    <a:lnTo>
                      <a:pt x="0" y="68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6290" name="Freeform 324"/>
            <p:cNvSpPr>
              <a:spLocks/>
            </p:cNvSpPr>
            <p:nvPr/>
          </p:nvSpPr>
          <p:spPr bwMode="auto">
            <a:xfrm>
              <a:off x="2968" y="3274"/>
              <a:ext cx="82" cy="74"/>
            </a:xfrm>
            <a:custGeom>
              <a:avLst/>
              <a:gdLst>
                <a:gd name="T0" fmla="*/ 81 w 82"/>
                <a:gd name="T1" fmla="*/ 73 h 74"/>
                <a:gd name="T2" fmla="*/ 63 w 82"/>
                <a:gd name="T3" fmla="*/ 73 h 74"/>
                <a:gd name="T4" fmla="*/ 45 w 82"/>
                <a:gd name="T5" fmla="*/ 64 h 74"/>
                <a:gd name="T6" fmla="*/ 27 w 82"/>
                <a:gd name="T7" fmla="*/ 68 h 74"/>
                <a:gd name="T8" fmla="*/ 0 w 82"/>
                <a:gd name="T9" fmla="*/ 54 h 74"/>
                <a:gd name="T10" fmla="*/ 9 w 82"/>
                <a:gd name="T11" fmla="*/ 36 h 74"/>
                <a:gd name="T12" fmla="*/ 22 w 82"/>
                <a:gd name="T13" fmla="*/ 18 h 74"/>
                <a:gd name="T14" fmla="*/ 22 w 82"/>
                <a:gd name="T15" fmla="*/ 0 h 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2"/>
                <a:gd name="T25" fmla="*/ 0 h 74"/>
                <a:gd name="T26" fmla="*/ 82 w 82"/>
                <a:gd name="T27" fmla="*/ 74 h 7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2" h="74">
                  <a:moveTo>
                    <a:pt x="81" y="73"/>
                  </a:moveTo>
                  <a:lnTo>
                    <a:pt x="63" y="73"/>
                  </a:lnTo>
                  <a:lnTo>
                    <a:pt x="45" y="64"/>
                  </a:lnTo>
                  <a:lnTo>
                    <a:pt x="27" y="68"/>
                  </a:lnTo>
                  <a:lnTo>
                    <a:pt x="0" y="54"/>
                  </a:lnTo>
                  <a:lnTo>
                    <a:pt x="9" y="36"/>
                  </a:lnTo>
                  <a:lnTo>
                    <a:pt x="22" y="18"/>
                  </a:lnTo>
                  <a:lnTo>
                    <a:pt x="22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1" name="Freeform 325"/>
            <p:cNvSpPr>
              <a:spLocks/>
            </p:cNvSpPr>
            <p:nvPr/>
          </p:nvSpPr>
          <p:spPr bwMode="auto">
            <a:xfrm>
              <a:off x="3688" y="3297"/>
              <a:ext cx="19" cy="5"/>
            </a:xfrm>
            <a:custGeom>
              <a:avLst/>
              <a:gdLst>
                <a:gd name="T0" fmla="*/ 0 w 19"/>
                <a:gd name="T1" fmla="*/ 0 h 5"/>
                <a:gd name="T2" fmla="*/ 18 w 19"/>
                <a:gd name="T3" fmla="*/ 4 h 5"/>
                <a:gd name="T4" fmla="*/ 0 60000 65536"/>
                <a:gd name="T5" fmla="*/ 0 60000 65536"/>
                <a:gd name="T6" fmla="*/ 0 w 19"/>
                <a:gd name="T7" fmla="*/ 0 h 5"/>
                <a:gd name="T8" fmla="*/ 19 w 19"/>
                <a:gd name="T9" fmla="*/ 5 h 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" h="5">
                  <a:moveTo>
                    <a:pt x="0" y="0"/>
                  </a:moveTo>
                  <a:lnTo>
                    <a:pt x="18" y="4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2" name="Freeform 326"/>
            <p:cNvSpPr>
              <a:spLocks/>
            </p:cNvSpPr>
            <p:nvPr/>
          </p:nvSpPr>
          <p:spPr bwMode="auto">
            <a:xfrm>
              <a:off x="3665" y="3392"/>
              <a:ext cx="19" cy="1"/>
            </a:xfrm>
            <a:custGeom>
              <a:avLst/>
              <a:gdLst>
                <a:gd name="T0" fmla="*/ 18 w 19"/>
                <a:gd name="T1" fmla="*/ 0 h 1"/>
                <a:gd name="T2" fmla="*/ 0 w 19"/>
                <a:gd name="T3" fmla="*/ 0 h 1"/>
                <a:gd name="T4" fmla="*/ 0 60000 65536"/>
                <a:gd name="T5" fmla="*/ 0 60000 65536"/>
                <a:gd name="T6" fmla="*/ 0 w 19"/>
                <a:gd name="T7" fmla="*/ 0 h 1"/>
                <a:gd name="T8" fmla="*/ 19 w 19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9" h="1">
                  <a:moveTo>
                    <a:pt x="18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3" name="Freeform 327"/>
            <p:cNvSpPr>
              <a:spLocks/>
            </p:cNvSpPr>
            <p:nvPr/>
          </p:nvSpPr>
          <p:spPr bwMode="auto">
            <a:xfrm>
              <a:off x="3661" y="3365"/>
              <a:ext cx="32" cy="1"/>
            </a:xfrm>
            <a:custGeom>
              <a:avLst/>
              <a:gdLst>
                <a:gd name="T0" fmla="*/ 0 w 32"/>
                <a:gd name="T1" fmla="*/ 0 h 1"/>
                <a:gd name="T2" fmla="*/ 31 w 32"/>
                <a:gd name="T3" fmla="*/ 0 h 1"/>
                <a:gd name="T4" fmla="*/ 0 60000 65536"/>
                <a:gd name="T5" fmla="*/ 0 60000 65536"/>
                <a:gd name="T6" fmla="*/ 0 w 32"/>
                <a:gd name="T7" fmla="*/ 0 h 1"/>
                <a:gd name="T8" fmla="*/ 32 w 32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2" h="1">
                  <a:moveTo>
                    <a:pt x="0" y="0"/>
                  </a:moveTo>
                  <a:lnTo>
                    <a:pt x="31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4" name="Freeform 328"/>
            <p:cNvSpPr>
              <a:spLocks/>
            </p:cNvSpPr>
            <p:nvPr/>
          </p:nvSpPr>
          <p:spPr bwMode="auto">
            <a:xfrm>
              <a:off x="3517" y="2610"/>
              <a:ext cx="23" cy="10"/>
            </a:xfrm>
            <a:custGeom>
              <a:avLst/>
              <a:gdLst>
                <a:gd name="T0" fmla="*/ 0 w 23"/>
                <a:gd name="T1" fmla="*/ 0 h 10"/>
                <a:gd name="T2" fmla="*/ 18 w 23"/>
                <a:gd name="T3" fmla="*/ 9 h 10"/>
                <a:gd name="T4" fmla="*/ 22 w 23"/>
                <a:gd name="T5" fmla="*/ 9 h 10"/>
                <a:gd name="T6" fmla="*/ 0 60000 65536"/>
                <a:gd name="T7" fmla="*/ 0 60000 65536"/>
                <a:gd name="T8" fmla="*/ 0 60000 65536"/>
                <a:gd name="T9" fmla="*/ 0 w 23"/>
                <a:gd name="T10" fmla="*/ 0 h 10"/>
                <a:gd name="T11" fmla="*/ 23 w 23"/>
                <a:gd name="T12" fmla="*/ 10 h 1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" h="10">
                  <a:moveTo>
                    <a:pt x="0" y="0"/>
                  </a:moveTo>
                  <a:lnTo>
                    <a:pt x="18" y="9"/>
                  </a:lnTo>
                  <a:lnTo>
                    <a:pt x="22" y="9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5" name="Freeform 329"/>
            <p:cNvSpPr>
              <a:spLocks/>
            </p:cNvSpPr>
            <p:nvPr/>
          </p:nvSpPr>
          <p:spPr bwMode="auto">
            <a:xfrm>
              <a:off x="3530" y="2565"/>
              <a:ext cx="24" cy="6"/>
            </a:xfrm>
            <a:custGeom>
              <a:avLst/>
              <a:gdLst>
                <a:gd name="T0" fmla="*/ 0 w 24"/>
                <a:gd name="T1" fmla="*/ 0 h 6"/>
                <a:gd name="T2" fmla="*/ 23 w 24"/>
                <a:gd name="T3" fmla="*/ 5 h 6"/>
                <a:gd name="T4" fmla="*/ 0 60000 65536"/>
                <a:gd name="T5" fmla="*/ 0 60000 65536"/>
                <a:gd name="T6" fmla="*/ 0 w 24"/>
                <a:gd name="T7" fmla="*/ 0 h 6"/>
                <a:gd name="T8" fmla="*/ 24 w 24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24" h="6">
                  <a:moveTo>
                    <a:pt x="0" y="0"/>
                  </a:moveTo>
                  <a:lnTo>
                    <a:pt x="23" y="5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6" name="Freeform 330"/>
            <p:cNvSpPr>
              <a:spLocks/>
            </p:cNvSpPr>
            <p:nvPr/>
          </p:nvSpPr>
          <p:spPr bwMode="auto">
            <a:xfrm>
              <a:off x="3562" y="2497"/>
              <a:ext cx="10" cy="64"/>
            </a:xfrm>
            <a:custGeom>
              <a:avLst/>
              <a:gdLst>
                <a:gd name="T0" fmla="*/ 9 w 10"/>
                <a:gd name="T1" fmla="*/ 0 h 64"/>
                <a:gd name="T2" fmla="*/ 0 w 10"/>
                <a:gd name="T3" fmla="*/ 18 h 64"/>
                <a:gd name="T4" fmla="*/ 0 w 10"/>
                <a:gd name="T5" fmla="*/ 41 h 64"/>
                <a:gd name="T6" fmla="*/ 0 w 10"/>
                <a:gd name="T7" fmla="*/ 50 h 64"/>
                <a:gd name="T8" fmla="*/ 0 w 10"/>
                <a:gd name="T9" fmla="*/ 63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64"/>
                <a:gd name="T17" fmla="*/ 10 w 10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64">
                  <a:moveTo>
                    <a:pt x="9" y="0"/>
                  </a:moveTo>
                  <a:lnTo>
                    <a:pt x="0" y="18"/>
                  </a:lnTo>
                  <a:lnTo>
                    <a:pt x="0" y="41"/>
                  </a:lnTo>
                  <a:lnTo>
                    <a:pt x="0" y="50"/>
                  </a:lnTo>
                  <a:lnTo>
                    <a:pt x="0" y="63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6297" name="Group 331"/>
            <p:cNvGrpSpPr>
              <a:grpSpLocks/>
            </p:cNvGrpSpPr>
            <p:nvPr/>
          </p:nvGrpSpPr>
          <p:grpSpPr bwMode="auto">
            <a:xfrm>
              <a:off x="3287" y="2601"/>
              <a:ext cx="555" cy="466"/>
              <a:chOff x="3287" y="2601"/>
              <a:chExt cx="555" cy="466"/>
            </a:xfrm>
          </p:grpSpPr>
          <p:sp>
            <p:nvSpPr>
              <p:cNvPr id="96311" name="Freeform 332"/>
              <p:cNvSpPr>
                <a:spLocks/>
              </p:cNvSpPr>
              <p:nvPr/>
            </p:nvSpPr>
            <p:spPr bwMode="auto">
              <a:xfrm>
                <a:off x="3625" y="2601"/>
                <a:ext cx="131" cy="60"/>
              </a:xfrm>
              <a:custGeom>
                <a:avLst/>
                <a:gdLst>
                  <a:gd name="T0" fmla="*/ 0 w 131"/>
                  <a:gd name="T1" fmla="*/ 18 h 60"/>
                  <a:gd name="T2" fmla="*/ 9 w 131"/>
                  <a:gd name="T3" fmla="*/ 41 h 60"/>
                  <a:gd name="T4" fmla="*/ 4 w 131"/>
                  <a:gd name="T5" fmla="*/ 59 h 60"/>
                  <a:gd name="T6" fmla="*/ 49 w 131"/>
                  <a:gd name="T7" fmla="*/ 32 h 60"/>
                  <a:gd name="T8" fmla="*/ 49 w 131"/>
                  <a:gd name="T9" fmla="*/ 27 h 60"/>
                  <a:gd name="T10" fmla="*/ 90 w 131"/>
                  <a:gd name="T11" fmla="*/ 32 h 60"/>
                  <a:gd name="T12" fmla="*/ 130 w 131"/>
                  <a:gd name="T13" fmla="*/ 50 h 60"/>
                  <a:gd name="T14" fmla="*/ 121 w 131"/>
                  <a:gd name="T15" fmla="*/ 36 h 60"/>
                  <a:gd name="T16" fmla="*/ 108 w 131"/>
                  <a:gd name="T17" fmla="*/ 23 h 60"/>
                  <a:gd name="T18" fmla="*/ 81 w 131"/>
                  <a:gd name="T19" fmla="*/ 9 h 60"/>
                  <a:gd name="T20" fmla="*/ 76 w 131"/>
                  <a:gd name="T21" fmla="*/ 0 h 60"/>
                  <a:gd name="T22" fmla="*/ 9 w 131"/>
                  <a:gd name="T23" fmla="*/ 5 h 60"/>
                  <a:gd name="T24" fmla="*/ 0 w 131"/>
                  <a:gd name="T25" fmla="*/ 18 h 60"/>
                  <a:gd name="T26" fmla="*/ 0 w 131"/>
                  <a:gd name="T27" fmla="*/ 18 h 6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1"/>
                  <a:gd name="T43" fmla="*/ 0 h 60"/>
                  <a:gd name="T44" fmla="*/ 131 w 131"/>
                  <a:gd name="T45" fmla="*/ 60 h 6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1" h="60">
                    <a:moveTo>
                      <a:pt x="0" y="18"/>
                    </a:moveTo>
                    <a:lnTo>
                      <a:pt x="9" y="41"/>
                    </a:lnTo>
                    <a:lnTo>
                      <a:pt x="4" y="59"/>
                    </a:lnTo>
                    <a:lnTo>
                      <a:pt x="49" y="32"/>
                    </a:lnTo>
                    <a:lnTo>
                      <a:pt x="49" y="27"/>
                    </a:lnTo>
                    <a:lnTo>
                      <a:pt x="90" y="32"/>
                    </a:lnTo>
                    <a:lnTo>
                      <a:pt x="130" y="50"/>
                    </a:lnTo>
                    <a:lnTo>
                      <a:pt x="121" y="36"/>
                    </a:lnTo>
                    <a:lnTo>
                      <a:pt x="108" y="23"/>
                    </a:lnTo>
                    <a:lnTo>
                      <a:pt x="81" y="9"/>
                    </a:lnTo>
                    <a:lnTo>
                      <a:pt x="76" y="0"/>
                    </a:lnTo>
                    <a:lnTo>
                      <a:pt x="9" y="5"/>
                    </a:ln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2" name="Freeform 333"/>
              <p:cNvSpPr>
                <a:spLocks/>
              </p:cNvSpPr>
              <p:nvPr/>
            </p:nvSpPr>
            <p:spPr bwMode="auto">
              <a:xfrm>
                <a:off x="3287" y="2610"/>
                <a:ext cx="555" cy="457"/>
              </a:xfrm>
              <a:custGeom>
                <a:avLst/>
                <a:gdLst>
                  <a:gd name="T0" fmla="*/ 108 w 555"/>
                  <a:gd name="T1" fmla="*/ 45 h 457"/>
                  <a:gd name="T2" fmla="*/ 50 w 555"/>
                  <a:gd name="T3" fmla="*/ 122 h 457"/>
                  <a:gd name="T4" fmla="*/ 0 w 555"/>
                  <a:gd name="T5" fmla="*/ 185 h 457"/>
                  <a:gd name="T6" fmla="*/ 27 w 555"/>
                  <a:gd name="T7" fmla="*/ 249 h 457"/>
                  <a:gd name="T8" fmla="*/ 95 w 555"/>
                  <a:gd name="T9" fmla="*/ 294 h 457"/>
                  <a:gd name="T10" fmla="*/ 126 w 555"/>
                  <a:gd name="T11" fmla="*/ 298 h 457"/>
                  <a:gd name="T12" fmla="*/ 171 w 555"/>
                  <a:gd name="T13" fmla="*/ 411 h 457"/>
                  <a:gd name="T14" fmla="*/ 194 w 555"/>
                  <a:gd name="T15" fmla="*/ 438 h 457"/>
                  <a:gd name="T16" fmla="*/ 203 w 555"/>
                  <a:gd name="T17" fmla="*/ 443 h 457"/>
                  <a:gd name="T18" fmla="*/ 288 w 555"/>
                  <a:gd name="T19" fmla="*/ 456 h 457"/>
                  <a:gd name="T20" fmla="*/ 324 w 555"/>
                  <a:gd name="T21" fmla="*/ 456 h 457"/>
                  <a:gd name="T22" fmla="*/ 428 w 555"/>
                  <a:gd name="T23" fmla="*/ 429 h 457"/>
                  <a:gd name="T24" fmla="*/ 410 w 555"/>
                  <a:gd name="T25" fmla="*/ 271 h 457"/>
                  <a:gd name="T26" fmla="*/ 491 w 555"/>
                  <a:gd name="T27" fmla="*/ 194 h 457"/>
                  <a:gd name="T28" fmla="*/ 518 w 555"/>
                  <a:gd name="T29" fmla="*/ 176 h 457"/>
                  <a:gd name="T30" fmla="*/ 536 w 555"/>
                  <a:gd name="T31" fmla="*/ 185 h 457"/>
                  <a:gd name="T32" fmla="*/ 518 w 555"/>
                  <a:gd name="T33" fmla="*/ 249 h 457"/>
                  <a:gd name="T34" fmla="*/ 522 w 555"/>
                  <a:gd name="T35" fmla="*/ 312 h 457"/>
                  <a:gd name="T36" fmla="*/ 549 w 555"/>
                  <a:gd name="T37" fmla="*/ 267 h 457"/>
                  <a:gd name="T38" fmla="*/ 549 w 555"/>
                  <a:gd name="T39" fmla="*/ 222 h 457"/>
                  <a:gd name="T40" fmla="*/ 540 w 555"/>
                  <a:gd name="T41" fmla="*/ 185 h 457"/>
                  <a:gd name="T42" fmla="*/ 536 w 555"/>
                  <a:gd name="T43" fmla="*/ 154 h 457"/>
                  <a:gd name="T44" fmla="*/ 495 w 555"/>
                  <a:gd name="T45" fmla="*/ 68 h 457"/>
                  <a:gd name="T46" fmla="*/ 428 w 555"/>
                  <a:gd name="T47" fmla="*/ 18 h 457"/>
                  <a:gd name="T48" fmla="*/ 374 w 555"/>
                  <a:gd name="T49" fmla="*/ 23 h 457"/>
                  <a:gd name="T50" fmla="*/ 342 w 555"/>
                  <a:gd name="T51" fmla="*/ 50 h 457"/>
                  <a:gd name="T52" fmla="*/ 351 w 555"/>
                  <a:gd name="T53" fmla="*/ 27 h 457"/>
                  <a:gd name="T54" fmla="*/ 347 w 555"/>
                  <a:gd name="T55" fmla="*/ 14 h 457"/>
                  <a:gd name="T56" fmla="*/ 320 w 555"/>
                  <a:gd name="T57" fmla="*/ 0 h 457"/>
                  <a:gd name="T58" fmla="*/ 302 w 555"/>
                  <a:gd name="T59" fmla="*/ 41 h 457"/>
                  <a:gd name="T60" fmla="*/ 279 w 555"/>
                  <a:gd name="T61" fmla="*/ 113 h 457"/>
                  <a:gd name="T62" fmla="*/ 252 w 555"/>
                  <a:gd name="T63" fmla="*/ 172 h 457"/>
                  <a:gd name="T64" fmla="*/ 207 w 555"/>
                  <a:gd name="T65" fmla="*/ 109 h 457"/>
                  <a:gd name="T66" fmla="*/ 203 w 555"/>
                  <a:gd name="T67" fmla="*/ 50 h 457"/>
                  <a:gd name="T68" fmla="*/ 207 w 555"/>
                  <a:gd name="T69" fmla="*/ 32 h 457"/>
                  <a:gd name="T70" fmla="*/ 194 w 555"/>
                  <a:gd name="T71" fmla="*/ 23 h 457"/>
                  <a:gd name="T72" fmla="*/ 162 w 555"/>
                  <a:gd name="T73" fmla="*/ 50 h 457"/>
                  <a:gd name="T74" fmla="*/ 131 w 555"/>
                  <a:gd name="T75" fmla="*/ 45 h 457"/>
                  <a:gd name="T76" fmla="*/ 122 w 555"/>
                  <a:gd name="T77" fmla="*/ 32 h 45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55"/>
                  <a:gd name="T118" fmla="*/ 0 h 457"/>
                  <a:gd name="T119" fmla="*/ 555 w 555"/>
                  <a:gd name="T120" fmla="*/ 457 h 45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55" h="457">
                    <a:moveTo>
                      <a:pt x="122" y="32"/>
                    </a:moveTo>
                    <a:lnTo>
                      <a:pt x="108" y="45"/>
                    </a:lnTo>
                    <a:lnTo>
                      <a:pt x="72" y="81"/>
                    </a:lnTo>
                    <a:lnTo>
                      <a:pt x="50" y="122"/>
                    </a:lnTo>
                    <a:lnTo>
                      <a:pt x="27" y="154"/>
                    </a:lnTo>
                    <a:lnTo>
                      <a:pt x="0" y="185"/>
                    </a:lnTo>
                    <a:lnTo>
                      <a:pt x="5" y="199"/>
                    </a:lnTo>
                    <a:lnTo>
                      <a:pt x="27" y="249"/>
                    </a:lnTo>
                    <a:lnTo>
                      <a:pt x="68" y="285"/>
                    </a:lnTo>
                    <a:lnTo>
                      <a:pt x="95" y="294"/>
                    </a:lnTo>
                    <a:lnTo>
                      <a:pt x="122" y="294"/>
                    </a:lnTo>
                    <a:lnTo>
                      <a:pt x="126" y="298"/>
                    </a:lnTo>
                    <a:lnTo>
                      <a:pt x="153" y="353"/>
                    </a:lnTo>
                    <a:lnTo>
                      <a:pt x="171" y="411"/>
                    </a:lnTo>
                    <a:lnTo>
                      <a:pt x="176" y="429"/>
                    </a:lnTo>
                    <a:lnTo>
                      <a:pt x="194" y="438"/>
                    </a:lnTo>
                    <a:lnTo>
                      <a:pt x="198" y="443"/>
                    </a:lnTo>
                    <a:lnTo>
                      <a:pt x="203" y="443"/>
                    </a:lnTo>
                    <a:lnTo>
                      <a:pt x="284" y="456"/>
                    </a:lnTo>
                    <a:lnTo>
                      <a:pt x="288" y="456"/>
                    </a:lnTo>
                    <a:lnTo>
                      <a:pt x="311" y="456"/>
                    </a:lnTo>
                    <a:lnTo>
                      <a:pt x="324" y="456"/>
                    </a:lnTo>
                    <a:lnTo>
                      <a:pt x="378" y="447"/>
                    </a:lnTo>
                    <a:lnTo>
                      <a:pt x="428" y="429"/>
                    </a:lnTo>
                    <a:lnTo>
                      <a:pt x="410" y="289"/>
                    </a:lnTo>
                    <a:lnTo>
                      <a:pt x="410" y="271"/>
                    </a:lnTo>
                    <a:lnTo>
                      <a:pt x="437" y="235"/>
                    </a:lnTo>
                    <a:lnTo>
                      <a:pt x="491" y="194"/>
                    </a:lnTo>
                    <a:lnTo>
                      <a:pt x="504" y="181"/>
                    </a:lnTo>
                    <a:lnTo>
                      <a:pt x="518" y="176"/>
                    </a:lnTo>
                    <a:lnTo>
                      <a:pt x="531" y="176"/>
                    </a:lnTo>
                    <a:lnTo>
                      <a:pt x="536" y="185"/>
                    </a:lnTo>
                    <a:lnTo>
                      <a:pt x="522" y="217"/>
                    </a:lnTo>
                    <a:lnTo>
                      <a:pt x="518" y="249"/>
                    </a:lnTo>
                    <a:lnTo>
                      <a:pt x="509" y="303"/>
                    </a:lnTo>
                    <a:lnTo>
                      <a:pt x="522" y="312"/>
                    </a:lnTo>
                    <a:lnTo>
                      <a:pt x="536" y="298"/>
                    </a:lnTo>
                    <a:lnTo>
                      <a:pt x="549" y="267"/>
                    </a:lnTo>
                    <a:lnTo>
                      <a:pt x="554" y="235"/>
                    </a:lnTo>
                    <a:lnTo>
                      <a:pt x="549" y="222"/>
                    </a:lnTo>
                    <a:lnTo>
                      <a:pt x="545" y="212"/>
                    </a:lnTo>
                    <a:lnTo>
                      <a:pt x="540" y="185"/>
                    </a:lnTo>
                    <a:lnTo>
                      <a:pt x="545" y="163"/>
                    </a:lnTo>
                    <a:lnTo>
                      <a:pt x="536" y="154"/>
                    </a:lnTo>
                    <a:lnTo>
                      <a:pt x="513" y="113"/>
                    </a:lnTo>
                    <a:lnTo>
                      <a:pt x="495" y="68"/>
                    </a:lnTo>
                    <a:lnTo>
                      <a:pt x="464" y="36"/>
                    </a:lnTo>
                    <a:lnTo>
                      <a:pt x="428" y="18"/>
                    </a:lnTo>
                    <a:lnTo>
                      <a:pt x="396" y="14"/>
                    </a:lnTo>
                    <a:lnTo>
                      <a:pt x="374" y="23"/>
                    </a:lnTo>
                    <a:lnTo>
                      <a:pt x="360" y="32"/>
                    </a:lnTo>
                    <a:lnTo>
                      <a:pt x="342" y="50"/>
                    </a:lnTo>
                    <a:lnTo>
                      <a:pt x="347" y="45"/>
                    </a:lnTo>
                    <a:lnTo>
                      <a:pt x="351" y="27"/>
                    </a:lnTo>
                    <a:lnTo>
                      <a:pt x="347" y="14"/>
                    </a:lnTo>
                    <a:lnTo>
                      <a:pt x="333" y="0"/>
                    </a:lnTo>
                    <a:lnTo>
                      <a:pt x="320" y="0"/>
                    </a:lnTo>
                    <a:lnTo>
                      <a:pt x="311" y="18"/>
                    </a:lnTo>
                    <a:lnTo>
                      <a:pt x="302" y="41"/>
                    </a:lnTo>
                    <a:lnTo>
                      <a:pt x="297" y="68"/>
                    </a:lnTo>
                    <a:lnTo>
                      <a:pt x="279" y="113"/>
                    </a:lnTo>
                    <a:lnTo>
                      <a:pt x="266" y="149"/>
                    </a:lnTo>
                    <a:lnTo>
                      <a:pt x="252" y="172"/>
                    </a:lnTo>
                    <a:lnTo>
                      <a:pt x="225" y="136"/>
                    </a:lnTo>
                    <a:lnTo>
                      <a:pt x="207" y="109"/>
                    </a:lnTo>
                    <a:lnTo>
                      <a:pt x="198" y="68"/>
                    </a:lnTo>
                    <a:lnTo>
                      <a:pt x="203" y="50"/>
                    </a:lnTo>
                    <a:lnTo>
                      <a:pt x="207" y="36"/>
                    </a:lnTo>
                    <a:lnTo>
                      <a:pt x="207" y="32"/>
                    </a:lnTo>
                    <a:lnTo>
                      <a:pt x="194" y="18"/>
                    </a:lnTo>
                    <a:lnTo>
                      <a:pt x="194" y="23"/>
                    </a:lnTo>
                    <a:lnTo>
                      <a:pt x="180" y="41"/>
                    </a:lnTo>
                    <a:lnTo>
                      <a:pt x="162" y="50"/>
                    </a:lnTo>
                    <a:lnTo>
                      <a:pt x="144" y="50"/>
                    </a:lnTo>
                    <a:lnTo>
                      <a:pt x="131" y="45"/>
                    </a:lnTo>
                    <a:lnTo>
                      <a:pt x="122" y="32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3" name="Freeform 334"/>
              <p:cNvSpPr>
                <a:spLocks/>
              </p:cNvSpPr>
              <p:nvPr/>
            </p:nvSpPr>
            <p:spPr bwMode="auto">
              <a:xfrm>
                <a:off x="3539" y="2822"/>
                <a:ext cx="55" cy="182"/>
              </a:xfrm>
              <a:custGeom>
                <a:avLst/>
                <a:gdLst>
                  <a:gd name="T0" fmla="*/ 54 w 55"/>
                  <a:gd name="T1" fmla="*/ 0 h 182"/>
                  <a:gd name="T2" fmla="*/ 36 w 55"/>
                  <a:gd name="T3" fmla="*/ 59 h 182"/>
                  <a:gd name="T4" fmla="*/ 0 w 55"/>
                  <a:gd name="T5" fmla="*/ 150 h 182"/>
                  <a:gd name="T6" fmla="*/ 0 w 55"/>
                  <a:gd name="T7" fmla="*/ 181 h 182"/>
                  <a:gd name="T8" fmla="*/ 14 w 55"/>
                  <a:gd name="T9" fmla="*/ 150 h 182"/>
                  <a:gd name="T10" fmla="*/ 45 w 55"/>
                  <a:gd name="T11" fmla="*/ 55 h 182"/>
                  <a:gd name="T12" fmla="*/ 54 w 55"/>
                  <a:gd name="T13" fmla="*/ 0 h 182"/>
                  <a:gd name="T14" fmla="*/ 54 w 55"/>
                  <a:gd name="T15" fmla="*/ 0 h 18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5"/>
                  <a:gd name="T25" fmla="*/ 0 h 182"/>
                  <a:gd name="T26" fmla="*/ 55 w 55"/>
                  <a:gd name="T27" fmla="*/ 182 h 18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5" h="182">
                    <a:moveTo>
                      <a:pt x="54" y="0"/>
                    </a:moveTo>
                    <a:lnTo>
                      <a:pt x="36" y="59"/>
                    </a:lnTo>
                    <a:lnTo>
                      <a:pt x="0" y="150"/>
                    </a:lnTo>
                    <a:lnTo>
                      <a:pt x="0" y="181"/>
                    </a:lnTo>
                    <a:lnTo>
                      <a:pt x="14" y="150"/>
                    </a:lnTo>
                    <a:lnTo>
                      <a:pt x="45" y="55"/>
                    </a:lnTo>
                    <a:lnTo>
                      <a:pt x="54" y="0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4" name="Freeform 335"/>
              <p:cNvSpPr>
                <a:spLocks/>
              </p:cNvSpPr>
              <p:nvPr/>
            </p:nvSpPr>
            <p:spPr bwMode="auto">
              <a:xfrm>
                <a:off x="3544" y="2791"/>
                <a:ext cx="46" cy="64"/>
              </a:xfrm>
              <a:custGeom>
                <a:avLst/>
                <a:gdLst>
                  <a:gd name="T0" fmla="*/ 0 w 46"/>
                  <a:gd name="T1" fmla="*/ 45 h 64"/>
                  <a:gd name="T2" fmla="*/ 4 w 46"/>
                  <a:gd name="T3" fmla="*/ 63 h 64"/>
                  <a:gd name="T4" fmla="*/ 9 w 46"/>
                  <a:gd name="T5" fmla="*/ 50 h 64"/>
                  <a:gd name="T6" fmla="*/ 27 w 46"/>
                  <a:gd name="T7" fmla="*/ 27 h 64"/>
                  <a:gd name="T8" fmla="*/ 45 w 46"/>
                  <a:gd name="T9" fmla="*/ 0 h 64"/>
                  <a:gd name="T10" fmla="*/ 0 w 46"/>
                  <a:gd name="T11" fmla="*/ 45 h 64"/>
                  <a:gd name="T12" fmla="*/ 0 w 46"/>
                  <a:gd name="T13" fmla="*/ 45 h 6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6"/>
                  <a:gd name="T22" fmla="*/ 0 h 64"/>
                  <a:gd name="T23" fmla="*/ 46 w 46"/>
                  <a:gd name="T24" fmla="*/ 64 h 6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6" h="64">
                    <a:moveTo>
                      <a:pt x="0" y="45"/>
                    </a:moveTo>
                    <a:lnTo>
                      <a:pt x="4" y="63"/>
                    </a:lnTo>
                    <a:lnTo>
                      <a:pt x="9" y="50"/>
                    </a:lnTo>
                    <a:lnTo>
                      <a:pt x="27" y="27"/>
                    </a:lnTo>
                    <a:lnTo>
                      <a:pt x="45" y="0"/>
                    </a:lnTo>
                    <a:lnTo>
                      <a:pt x="0" y="45"/>
                    </a:lnTo>
                    <a:close/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5" name="Freeform 336"/>
              <p:cNvSpPr>
                <a:spLocks/>
              </p:cNvSpPr>
              <p:nvPr/>
            </p:nvSpPr>
            <p:spPr bwMode="auto">
              <a:xfrm>
                <a:off x="3791" y="2782"/>
                <a:ext cx="33" cy="109"/>
              </a:xfrm>
              <a:custGeom>
                <a:avLst/>
                <a:gdLst>
                  <a:gd name="T0" fmla="*/ 32 w 33"/>
                  <a:gd name="T1" fmla="*/ 13 h 109"/>
                  <a:gd name="T2" fmla="*/ 32 w 33"/>
                  <a:gd name="T3" fmla="*/ 4 h 109"/>
                  <a:gd name="T4" fmla="*/ 23 w 33"/>
                  <a:gd name="T5" fmla="*/ 0 h 109"/>
                  <a:gd name="T6" fmla="*/ 9 w 33"/>
                  <a:gd name="T7" fmla="*/ 0 h 109"/>
                  <a:gd name="T8" fmla="*/ 0 w 33"/>
                  <a:gd name="T9" fmla="*/ 9 h 109"/>
                  <a:gd name="T10" fmla="*/ 9 w 33"/>
                  <a:gd name="T11" fmla="*/ 108 h 109"/>
                  <a:gd name="T12" fmla="*/ 23 w 33"/>
                  <a:gd name="T13" fmla="*/ 36 h 109"/>
                  <a:gd name="T14" fmla="*/ 32 w 33"/>
                  <a:gd name="T15" fmla="*/ 13 h 109"/>
                  <a:gd name="T16" fmla="*/ 32 w 33"/>
                  <a:gd name="T17" fmla="*/ 13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3"/>
                  <a:gd name="T28" fmla="*/ 0 h 109"/>
                  <a:gd name="T29" fmla="*/ 33 w 33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3" h="109">
                    <a:moveTo>
                      <a:pt x="32" y="13"/>
                    </a:moveTo>
                    <a:lnTo>
                      <a:pt x="32" y="4"/>
                    </a:lnTo>
                    <a:lnTo>
                      <a:pt x="23" y="0"/>
                    </a:lnTo>
                    <a:lnTo>
                      <a:pt x="9" y="0"/>
                    </a:lnTo>
                    <a:lnTo>
                      <a:pt x="0" y="9"/>
                    </a:lnTo>
                    <a:lnTo>
                      <a:pt x="9" y="108"/>
                    </a:lnTo>
                    <a:lnTo>
                      <a:pt x="23" y="36"/>
                    </a:lnTo>
                    <a:lnTo>
                      <a:pt x="32" y="13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6" name="Freeform 337"/>
              <p:cNvSpPr>
                <a:spLocks/>
              </p:cNvSpPr>
              <p:nvPr/>
            </p:nvSpPr>
            <p:spPr bwMode="auto">
              <a:xfrm>
                <a:off x="3431" y="2655"/>
                <a:ext cx="105" cy="146"/>
              </a:xfrm>
              <a:custGeom>
                <a:avLst/>
                <a:gdLst>
                  <a:gd name="T0" fmla="*/ 104 w 105"/>
                  <a:gd name="T1" fmla="*/ 145 h 146"/>
                  <a:gd name="T2" fmla="*/ 95 w 105"/>
                  <a:gd name="T3" fmla="*/ 131 h 146"/>
                  <a:gd name="T4" fmla="*/ 86 w 105"/>
                  <a:gd name="T5" fmla="*/ 118 h 146"/>
                  <a:gd name="T6" fmla="*/ 50 w 105"/>
                  <a:gd name="T7" fmla="*/ 86 h 146"/>
                  <a:gd name="T8" fmla="*/ 0 w 105"/>
                  <a:gd name="T9" fmla="*/ 68 h 146"/>
                  <a:gd name="T10" fmla="*/ 32 w 105"/>
                  <a:gd name="T11" fmla="*/ 0 h 1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05"/>
                  <a:gd name="T19" fmla="*/ 0 h 146"/>
                  <a:gd name="T20" fmla="*/ 105 w 105"/>
                  <a:gd name="T21" fmla="*/ 146 h 14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05" h="146">
                    <a:moveTo>
                      <a:pt x="104" y="145"/>
                    </a:moveTo>
                    <a:lnTo>
                      <a:pt x="95" y="131"/>
                    </a:lnTo>
                    <a:lnTo>
                      <a:pt x="86" y="118"/>
                    </a:lnTo>
                    <a:lnTo>
                      <a:pt x="50" y="86"/>
                    </a:lnTo>
                    <a:lnTo>
                      <a:pt x="0" y="68"/>
                    </a:lnTo>
                    <a:lnTo>
                      <a:pt x="32" y="0"/>
                    </a:ln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7" name="Freeform 338"/>
              <p:cNvSpPr>
                <a:spLocks/>
              </p:cNvSpPr>
              <p:nvPr/>
            </p:nvSpPr>
            <p:spPr bwMode="auto">
              <a:xfrm>
                <a:off x="3620" y="2764"/>
                <a:ext cx="10" cy="91"/>
              </a:xfrm>
              <a:custGeom>
                <a:avLst/>
                <a:gdLst>
                  <a:gd name="T0" fmla="*/ 0 w 10"/>
                  <a:gd name="T1" fmla="*/ 90 h 91"/>
                  <a:gd name="T2" fmla="*/ 5 w 10"/>
                  <a:gd name="T3" fmla="*/ 40 h 91"/>
                  <a:gd name="T4" fmla="*/ 9 w 10"/>
                  <a:gd name="T5" fmla="*/ 0 h 91"/>
                  <a:gd name="T6" fmla="*/ 0 60000 65536"/>
                  <a:gd name="T7" fmla="*/ 0 60000 65536"/>
                  <a:gd name="T8" fmla="*/ 0 60000 65536"/>
                  <a:gd name="T9" fmla="*/ 0 w 10"/>
                  <a:gd name="T10" fmla="*/ 0 h 91"/>
                  <a:gd name="T11" fmla="*/ 10 w 10"/>
                  <a:gd name="T12" fmla="*/ 91 h 9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" h="91">
                    <a:moveTo>
                      <a:pt x="0" y="90"/>
                    </a:moveTo>
                    <a:lnTo>
                      <a:pt x="5" y="40"/>
                    </a:lnTo>
                    <a:lnTo>
                      <a:pt x="9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6318" name="Freeform 339"/>
              <p:cNvSpPr>
                <a:spLocks/>
              </p:cNvSpPr>
              <p:nvPr/>
            </p:nvSpPr>
            <p:spPr bwMode="auto">
              <a:xfrm>
                <a:off x="3616" y="2655"/>
                <a:ext cx="50" cy="132"/>
              </a:xfrm>
              <a:custGeom>
                <a:avLst/>
                <a:gdLst>
                  <a:gd name="T0" fmla="*/ 49 w 50"/>
                  <a:gd name="T1" fmla="*/ 0 h 132"/>
                  <a:gd name="T2" fmla="*/ 13 w 50"/>
                  <a:gd name="T3" fmla="*/ 64 h 132"/>
                  <a:gd name="T4" fmla="*/ 0 w 50"/>
                  <a:gd name="T5" fmla="*/ 131 h 132"/>
                  <a:gd name="T6" fmla="*/ 0 60000 65536"/>
                  <a:gd name="T7" fmla="*/ 0 60000 65536"/>
                  <a:gd name="T8" fmla="*/ 0 60000 65536"/>
                  <a:gd name="T9" fmla="*/ 0 w 50"/>
                  <a:gd name="T10" fmla="*/ 0 h 132"/>
                  <a:gd name="T11" fmla="*/ 50 w 50"/>
                  <a:gd name="T12" fmla="*/ 132 h 132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0" h="132">
                    <a:moveTo>
                      <a:pt x="49" y="0"/>
                    </a:moveTo>
                    <a:lnTo>
                      <a:pt x="13" y="64"/>
                    </a:lnTo>
                    <a:lnTo>
                      <a:pt x="0" y="131"/>
                    </a:ln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6298" name="Freeform 340"/>
            <p:cNvSpPr>
              <a:spLocks/>
            </p:cNvSpPr>
            <p:nvPr/>
          </p:nvSpPr>
          <p:spPr bwMode="auto">
            <a:xfrm>
              <a:off x="3139" y="3030"/>
              <a:ext cx="604" cy="412"/>
            </a:xfrm>
            <a:custGeom>
              <a:avLst/>
              <a:gdLst>
                <a:gd name="T0" fmla="*/ 342 w 604"/>
                <a:gd name="T1" fmla="*/ 73 h 412"/>
                <a:gd name="T2" fmla="*/ 18 w 604"/>
                <a:gd name="T3" fmla="*/ 45 h 412"/>
                <a:gd name="T4" fmla="*/ 0 w 604"/>
                <a:gd name="T5" fmla="*/ 244 h 412"/>
                <a:gd name="T6" fmla="*/ 49 w 604"/>
                <a:gd name="T7" fmla="*/ 258 h 412"/>
                <a:gd name="T8" fmla="*/ 36 w 604"/>
                <a:gd name="T9" fmla="*/ 294 h 412"/>
                <a:gd name="T10" fmla="*/ 27 w 604"/>
                <a:gd name="T11" fmla="*/ 389 h 412"/>
                <a:gd name="T12" fmla="*/ 0 w 604"/>
                <a:gd name="T13" fmla="*/ 389 h 412"/>
                <a:gd name="T14" fmla="*/ 0 w 604"/>
                <a:gd name="T15" fmla="*/ 402 h 412"/>
                <a:gd name="T16" fmla="*/ 297 w 604"/>
                <a:gd name="T17" fmla="*/ 402 h 412"/>
                <a:gd name="T18" fmla="*/ 292 w 604"/>
                <a:gd name="T19" fmla="*/ 411 h 412"/>
                <a:gd name="T20" fmla="*/ 324 w 604"/>
                <a:gd name="T21" fmla="*/ 411 h 412"/>
                <a:gd name="T22" fmla="*/ 328 w 604"/>
                <a:gd name="T23" fmla="*/ 407 h 412"/>
                <a:gd name="T24" fmla="*/ 459 w 604"/>
                <a:gd name="T25" fmla="*/ 353 h 412"/>
                <a:gd name="T26" fmla="*/ 454 w 604"/>
                <a:gd name="T27" fmla="*/ 353 h 412"/>
                <a:gd name="T28" fmla="*/ 450 w 604"/>
                <a:gd name="T29" fmla="*/ 348 h 412"/>
                <a:gd name="T30" fmla="*/ 445 w 604"/>
                <a:gd name="T31" fmla="*/ 344 h 412"/>
                <a:gd name="T32" fmla="*/ 445 w 604"/>
                <a:gd name="T33" fmla="*/ 335 h 412"/>
                <a:gd name="T34" fmla="*/ 450 w 604"/>
                <a:gd name="T35" fmla="*/ 335 h 412"/>
                <a:gd name="T36" fmla="*/ 454 w 604"/>
                <a:gd name="T37" fmla="*/ 330 h 412"/>
                <a:gd name="T38" fmla="*/ 445 w 604"/>
                <a:gd name="T39" fmla="*/ 326 h 412"/>
                <a:gd name="T40" fmla="*/ 441 w 604"/>
                <a:gd name="T41" fmla="*/ 317 h 412"/>
                <a:gd name="T42" fmla="*/ 441 w 604"/>
                <a:gd name="T43" fmla="*/ 312 h 412"/>
                <a:gd name="T44" fmla="*/ 445 w 604"/>
                <a:gd name="T45" fmla="*/ 308 h 412"/>
                <a:gd name="T46" fmla="*/ 450 w 604"/>
                <a:gd name="T47" fmla="*/ 303 h 412"/>
                <a:gd name="T48" fmla="*/ 522 w 604"/>
                <a:gd name="T49" fmla="*/ 303 h 412"/>
                <a:gd name="T50" fmla="*/ 535 w 604"/>
                <a:gd name="T51" fmla="*/ 303 h 412"/>
                <a:gd name="T52" fmla="*/ 540 w 604"/>
                <a:gd name="T53" fmla="*/ 294 h 412"/>
                <a:gd name="T54" fmla="*/ 463 w 604"/>
                <a:gd name="T55" fmla="*/ 294 h 412"/>
                <a:gd name="T56" fmla="*/ 459 w 604"/>
                <a:gd name="T57" fmla="*/ 294 h 412"/>
                <a:gd name="T58" fmla="*/ 454 w 604"/>
                <a:gd name="T59" fmla="*/ 280 h 412"/>
                <a:gd name="T60" fmla="*/ 454 w 604"/>
                <a:gd name="T61" fmla="*/ 276 h 412"/>
                <a:gd name="T62" fmla="*/ 463 w 604"/>
                <a:gd name="T63" fmla="*/ 267 h 412"/>
                <a:gd name="T64" fmla="*/ 468 w 604"/>
                <a:gd name="T65" fmla="*/ 267 h 412"/>
                <a:gd name="T66" fmla="*/ 540 w 604"/>
                <a:gd name="T67" fmla="*/ 267 h 412"/>
                <a:gd name="T68" fmla="*/ 544 w 604"/>
                <a:gd name="T69" fmla="*/ 258 h 412"/>
                <a:gd name="T70" fmla="*/ 544 w 604"/>
                <a:gd name="T71" fmla="*/ 249 h 412"/>
                <a:gd name="T72" fmla="*/ 486 w 604"/>
                <a:gd name="T73" fmla="*/ 249 h 412"/>
                <a:gd name="T74" fmla="*/ 481 w 604"/>
                <a:gd name="T75" fmla="*/ 244 h 412"/>
                <a:gd name="T76" fmla="*/ 481 w 604"/>
                <a:gd name="T77" fmla="*/ 231 h 412"/>
                <a:gd name="T78" fmla="*/ 490 w 604"/>
                <a:gd name="T79" fmla="*/ 226 h 412"/>
                <a:gd name="T80" fmla="*/ 495 w 604"/>
                <a:gd name="T81" fmla="*/ 226 h 412"/>
                <a:gd name="T82" fmla="*/ 540 w 604"/>
                <a:gd name="T83" fmla="*/ 222 h 412"/>
                <a:gd name="T84" fmla="*/ 553 w 604"/>
                <a:gd name="T85" fmla="*/ 226 h 412"/>
                <a:gd name="T86" fmla="*/ 589 w 604"/>
                <a:gd name="T87" fmla="*/ 50 h 412"/>
                <a:gd name="T88" fmla="*/ 603 w 604"/>
                <a:gd name="T89" fmla="*/ 0 h 412"/>
                <a:gd name="T90" fmla="*/ 387 w 604"/>
                <a:gd name="T91" fmla="*/ 73 h 412"/>
                <a:gd name="T92" fmla="*/ 378 w 604"/>
                <a:gd name="T93" fmla="*/ 73 h 412"/>
                <a:gd name="T94" fmla="*/ 373 w 604"/>
                <a:gd name="T95" fmla="*/ 77 h 412"/>
                <a:gd name="T96" fmla="*/ 355 w 604"/>
                <a:gd name="T97" fmla="*/ 77 h 412"/>
                <a:gd name="T98" fmla="*/ 342 w 604"/>
                <a:gd name="T99" fmla="*/ 73 h 412"/>
                <a:gd name="T100" fmla="*/ 342 w 604"/>
                <a:gd name="T101" fmla="*/ 73 h 412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604"/>
                <a:gd name="T154" fmla="*/ 0 h 412"/>
                <a:gd name="T155" fmla="*/ 604 w 604"/>
                <a:gd name="T156" fmla="*/ 412 h 412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604" h="412">
                  <a:moveTo>
                    <a:pt x="342" y="73"/>
                  </a:moveTo>
                  <a:lnTo>
                    <a:pt x="18" y="45"/>
                  </a:lnTo>
                  <a:lnTo>
                    <a:pt x="0" y="244"/>
                  </a:lnTo>
                  <a:lnTo>
                    <a:pt x="49" y="258"/>
                  </a:lnTo>
                  <a:lnTo>
                    <a:pt x="36" y="294"/>
                  </a:lnTo>
                  <a:lnTo>
                    <a:pt x="27" y="389"/>
                  </a:lnTo>
                  <a:lnTo>
                    <a:pt x="0" y="389"/>
                  </a:lnTo>
                  <a:lnTo>
                    <a:pt x="0" y="402"/>
                  </a:lnTo>
                  <a:lnTo>
                    <a:pt x="297" y="402"/>
                  </a:lnTo>
                  <a:lnTo>
                    <a:pt x="292" y="411"/>
                  </a:lnTo>
                  <a:lnTo>
                    <a:pt x="324" y="411"/>
                  </a:lnTo>
                  <a:lnTo>
                    <a:pt x="328" y="407"/>
                  </a:lnTo>
                  <a:lnTo>
                    <a:pt x="459" y="353"/>
                  </a:lnTo>
                  <a:lnTo>
                    <a:pt x="454" y="353"/>
                  </a:lnTo>
                  <a:lnTo>
                    <a:pt x="450" y="348"/>
                  </a:lnTo>
                  <a:lnTo>
                    <a:pt x="445" y="344"/>
                  </a:lnTo>
                  <a:lnTo>
                    <a:pt x="445" y="335"/>
                  </a:lnTo>
                  <a:lnTo>
                    <a:pt x="450" y="335"/>
                  </a:lnTo>
                  <a:lnTo>
                    <a:pt x="454" y="330"/>
                  </a:lnTo>
                  <a:lnTo>
                    <a:pt x="445" y="326"/>
                  </a:lnTo>
                  <a:lnTo>
                    <a:pt x="441" y="317"/>
                  </a:lnTo>
                  <a:lnTo>
                    <a:pt x="441" y="312"/>
                  </a:lnTo>
                  <a:lnTo>
                    <a:pt x="445" y="308"/>
                  </a:lnTo>
                  <a:lnTo>
                    <a:pt x="450" y="303"/>
                  </a:lnTo>
                  <a:lnTo>
                    <a:pt x="522" y="303"/>
                  </a:lnTo>
                  <a:lnTo>
                    <a:pt x="535" y="303"/>
                  </a:lnTo>
                  <a:lnTo>
                    <a:pt x="540" y="294"/>
                  </a:lnTo>
                  <a:lnTo>
                    <a:pt x="463" y="294"/>
                  </a:lnTo>
                  <a:lnTo>
                    <a:pt x="459" y="294"/>
                  </a:lnTo>
                  <a:lnTo>
                    <a:pt x="454" y="280"/>
                  </a:lnTo>
                  <a:lnTo>
                    <a:pt x="454" y="276"/>
                  </a:lnTo>
                  <a:lnTo>
                    <a:pt x="463" y="267"/>
                  </a:lnTo>
                  <a:lnTo>
                    <a:pt x="468" y="267"/>
                  </a:lnTo>
                  <a:lnTo>
                    <a:pt x="540" y="267"/>
                  </a:lnTo>
                  <a:lnTo>
                    <a:pt x="544" y="258"/>
                  </a:lnTo>
                  <a:lnTo>
                    <a:pt x="544" y="249"/>
                  </a:lnTo>
                  <a:lnTo>
                    <a:pt x="486" y="249"/>
                  </a:lnTo>
                  <a:lnTo>
                    <a:pt x="481" y="244"/>
                  </a:lnTo>
                  <a:lnTo>
                    <a:pt x="481" y="231"/>
                  </a:lnTo>
                  <a:lnTo>
                    <a:pt x="490" y="226"/>
                  </a:lnTo>
                  <a:lnTo>
                    <a:pt x="495" y="226"/>
                  </a:lnTo>
                  <a:lnTo>
                    <a:pt x="540" y="222"/>
                  </a:lnTo>
                  <a:lnTo>
                    <a:pt x="553" y="226"/>
                  </a:lnTo>
                  <a:lnTo>
                    <a:pt x="589" y="50"/>
                  </a:lnTo>
                  <a:lnTo>
                    <a:pt x="603" y="0"/>
                  </a:lnTo>
                  <a:lnTo>
                    <a:pt x="387" y="73"/>
                  </a:lnTo>
                  <a:lnTo>
                    <a:pt x="378" y="73"/>
                  </a:lnTo>
                  <a:lnTo>
                    <a:pt x="373" y="77"/>
                  </a:lnTo>
                  <a:lnTo>
                    <a:pt x="355" y="77"/>
                  </a:lnTo>
                  <a:lnTo>
                    <a:pt x="342" y="73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299" name="Freeform 341"/>
            <p:cNvSpPr>
              <a:spLocks/>
            </p:cNvSpPr>
            <p:nvPr/>
          </p:nvSpPr>
          <p:spPr bwMode="auto">
            <a:xfrm>
              <a:off x="3436" y="3103"/>
              <a:ext cx="46" cy="330"/>
            </a:xfrm>
            <a:custGeom>
              <a:avLst/>
              <a:gdLst>
                <a:gd name="T0" fmla="*/ 45 w 46"/>
                <a:gd name="T1" fmla="*/ 0 h 330"/>
                <a:gd name="T2" fmla="*/ 0 w 46"/>
                <a:gd name="T3" fmla="*/ 329 h 330"/>
                <a:gd name="T4" fmla="*/ 0 60000 65536"/>
                <a:gd name="T5" fmla="*/ 0 60000 65536"/>
                <a:gd name="T6" fmla="*/ 0 w 46"/>
                <a:gd name="T7" fmla="*/ 0 h 330"/>
                <a:gd name="T8" fmla="*/ 46 w 46"/>
                <a:gd name="T9" fmla="*/ 330 h 33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46" h="330">
                  <a:moveTo>
                    <a:pt x="45" y="0"/>
                  </a:moveTo>
                  <a:lnTo>
                    <a:pt x="0" y="329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0" name="Freeform 342"/>
            <p:cNvSpPr>
              <a:spLocks/>
            </p:cNvSpPr>
            <p:nvPr/>
          </p:nvSpPr>
          <p:spPr bwMode="auto">
            <a:xfrm>
              <a:off x="3467" y="3103"/>
              <a:ext cx="60" cy="335"/>
            </a:xfrm>
            <a:custGeom>
              <a:avLst/>
              <a:gdLst>
                <a:gd name="T0" fmla="*/ 0 w 60"/>
                <a:gd name="T1" fmla="*/ 334 h 335"/>
                <a:gd name="T2" fmla="*/ 59 w 60"/>
                <a:gd name="T3" fmla="*/ 0 h 335"/>
                <a:gd name="T4" fmla="*/ 0 60000 65536"/>
                <a:gd name="T5" fmla="*/ 0 60000 65536"/>
                <a:gd name="T6" fmla="*/ 0 w 60"/>
                <a:gd name="T7" fmla="*/ 0 h 335"/>
                <a:gd name="T8" fmla="*/ 60 w 60"/>
                <a:gd name="T9" fmla="*/ 335 h 33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0" h="335">
                  <a:moveTo>
                    <a:pt x="0" y="334"/>
                  </a:moveTo>
                  <a:lnTo>
                    <a:pt x="59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1" name="Freeform 343"/>
            <p:cNvSpPr>
              <a:spLocks/>
            </p:cNvSpPr>
            <p:nvPr/>
          </p:nvSpPr>
          <p:spPr bwMode="auto">
            <a:xfrm>
              <a:off x="3053" y="3270"/>
              <a:ext cx="141" cy="186"/>
            </a:xfrm>
            <a:custGeom>
              <a:avLst/>
              <a:gdLst>
                <a:gd name="T0" fmla="*/ 113 w 141"/>
                <a:gd name="T1" fmla="*/ 149 h 186"/>
                <a:gd name="T2" fmla="*/ 86 w 141"/>
                <a:gd name="T3" fmla="*/ 149 h 186"/>
                <a:gd name="T4" fmla="*/ 86 w 141"/>
                <a:gd name="T5" fmla="*/ 162 h 186"/>
                <a:gd name="T6" fmla="*/ 68 w 141"/>
                <a:gd name="T7" fmla="*/ 185 h 186"/>
                <a:gd name="T8" fmla="*/ 36 w 141"/>
                <a:gd name="T9" fmla="*/ 185 h 186"/>
                <a:gd name="T10" fmla="*/ 32 w 141"/>
                <a:gd name="T11" fmla="*/ 185 h 186"/>
                <a:gd name="T12" fmla="*/ 23 w 141"/>
                <a:gd name="T13" fmla="*/ 176 h 186"/>
                <a:gd name="T14" fmla="*/ 18 w 141"/>
                <a:gd name="T15" fmla="*/ 167 h 186"/>
                <a:gd name="T16" fmla="*/ 18 w 141"/>
                <a:gd name="T17" fmla="*/ 149 h 186"/>
                <a:gd name="T18" fmla="*/ 23 w 141"/>
                <a:gd name="T19" fmla="*/ 149 h 186"/>
                <a:gd name="T20" fmla="*/ 23 w 141"/>
                <a:gd name="T21" fmla="*/ 135 h 186"/>
                <a:gd name="T22" fmla="*/ 18 w 141"/>
                <a:gd name="T23" fmla="*/ 122 h 186"/>
                <a:gd name="T24" fmla="*/ 32 w 141"/>
                <a:gd name="T25" fmla="*/ 108 h 186"/>
                <a:gd name="T26" fmla="*/ 23 w 141"/>
                <a:gd name="T27" fmla="*/ 108 h 186"/>
                <a:gd name="T28" fmla="*/ 18 w 141"/>
                <a:gd name="T29" fmla="*/ 104 h 186"/>
                <a:gd name="T30" fmla="*/ 14 w 141"/>
                <a:gd name="T31" fmla="*/ 95 h 186"/>
                <a:gd name="T32" fmla="*/ 14 w 141"/>
                <a:gd name="T33" fmla="*/ 77 h 186"/>
                <a:gd name="T34" fmla="*/ 5 w 141"/>
                <a:gd name="T35" fmla="*/ 72 h 186"/>
                <a:gd name="T36" fmla="*/ 0 w 141"/>
                <a:gd name="T37" fmla="*/ 58 h 186"/>
                <a:gd name="T38" fmla="*/ 5 w 141"/>
                <a:gd name="T39" fmla="*/ 40 h 186"/>
                <a:gd name="T40" fmla="*/ 14 w 141"/>
                <a:gd name="T41" fmla="*/ 22 h 186"/>
                <a:gd name="T42" fmla="*/ 14 w 141"/>
                <a:gd name="T43" fmla="*/ 22 h 186"/>
                <a:gd name="T44" fmla="*/ 27 w 141"/>
                <a:gd name="T45" fmla="*/ 13 h 186"/>
                <a:gd name="T46" fmla="*/ 77 w 141"/>
                <a:gd name="T47" fmla="*/ 0 h 186"/>
                <a:gd name="T48" fmla="*/ 86 w 141"/>
                <a:gd name="T49" fmla="*/ 4 h 186"/>
                <a:gd name="T50" fmla="*/ 135 w 141"/>
                <a:gd name="T51" fmla="*/ 18 h 186"/>
                <a:gd name="T52" fmla="*/ 140 w 141"/>
                <a:gd name="T53" fmla="*/ 27 h 186"/>
                <a:gd name="T54" fmla="*/ 135 w 141"/>
                <a:gd name="T55" fmla="*/ 45 h 186"/>
                <a:gd name="T56" fmla="*/ 122 w 141"/>
                <a:gd name="T57" fmla="*/ 49 h 186"/>
                <a:gd name="T58" fmla="*/ 131 w 141"/>
                <a:gd name="T59" fmla="*/ 68 h 186"/>
                <a:gd name="T60" fmla="*/ 117 w 141"/>
                <a:gd name="T61" fmla="*/ 77 h 186"/>
                <a:gd name="T62" fmla="*/ 122 w 141"/>
                <a:gd name="T63" fmla="*/ 86 h 186"/>
                <a:gd name="T64" fmla="*/ 126 w 141"/>
                <a:gd name="T65" fmla="*/ 99 h 186"/>
                <a:gd name="T66" fmla="*/ 113 w 141"/>
                <a:gd name="T67" fmla="*/ 113 h 186"/>
                <a:gd name="T68" fmla="*/ 122 w 141"/>
                <a:gd name="T69" fmla="*/ 135 h 186"/>
                <a:gd name="T70" fmla="*/ 113 w 141"/>
                <a:gd name="T71" fmla="*/ 149 h 186"/>
                <a:gd name="T72" fmla="*/ 113 w 141"/>
                <a:gd name="T73" fmla="*/ 149 h 1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41"/>
                <a:gd name="T112" fmla="*/ 0 h 186"/>
                <a:gd name="T113" fmla="*/ 141 w 141"/>
                <a:gd name="T114" fmla="*/ 186 h 1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41" h="186">
                  <a:moveTo>
                    <a:pt x="113" y="149"/>
                  </a:moveTo>
                  <a:lnTo>
                    <a:pt x="86" y="149"/>
                  </a:lnTo>
                  <a:lnTo>
                    <a:pt x="86" y="162"/>
                  </a:lnTo>
                  <a:lnTo>
                    <a:pt x="68" y="185"/>
                  </a:lnTo>
                  <a:lnTo>
                    <a:pt x="36" y="185"/>
                  </a:lnTo>
                  <a:lnTo>
                    <a:pt x="32" y="185"/>
                  </a:lnTo>
                  <a:lnTo>
                    <a:pt x="23" y="176"/>
                  </a:lnTo>
                  <a:lnTo>
                    <a:pt x="18" y="167"/>
                  </a:lnTo>
                  <a:lnTo>
                    <a:pt x="18" y="149"/>
                  </a:lnTo>
                  <a:lnTo>
                    <a:pt x="23" y="149"/>
                  </a:lnTo>
                  <a:lnTo>
                    <a:pt x="23" y="135"/>
                  </a:lnTo>
                  <a:lnTo>
                    <a:pt x="18" y="122"/>
                  </a:lnTo>
                  <a:lnTo>
                    <a:pt x="32" y="108"/>
                  </a:lnTo>
                  <a:lnTo>
                    <a:pt x="23" y="108"/>
                  </a:lnTo>
                  <a:lnTo>
                    <a:pt x="18" y="104"/>
                  </a:lnTo>
                  <a:lnTo>
                    <a:pt x="14" y="95"/>
                  </a:lnTo>
                  <a:lnTo>
                    <a:pt x="14" y="77"/>
                  </a:lnTo>
                  <a:lnTo>
                    <a:pt x="5" y="72"/>
                  </a:lnTo>
                  <a:lnTo>
                    <a:pt x="0" y="58"/>
                  </a:lnTo>
                  <a:lnTo>
                    <a:pt x="5" y="40"/>
                  </a:lnTo>
                  <a:lnTo>
                    <a:pt x="14" y="22"/>
                  </a:lnTo>
                  <a:lnTo>
                    <a:pt x="27" y="13"/>
                  </a:lnTo>
                  <a:lnTo>
                    <a:pt x="77" y="0"/>
                  </a:lnTo>
                  <a:lnTo>
                    <a:pt x="86" y="4"/>
                  </a:lnTo>
                  <a:lnTo>
                    <a:pt x="135" y="18"/>
                  </a:lnTo>
                  <a:lnTo>
                    <a:pt x="140" y="27"/>
                  </a:lnTo>
                  <a:lnTo>
                    <a:pt x="135" y="45"/>
                  </a:lnTo>
                  <a:lnTo>
                    <a:pt x="122" y="49"/>
                  </a:lnTo>
                  <a:lnTo>
                    <a:pt x="131" y="68"/>
                  </a:lnTo>
                  <a:lnTo>
                    <a:pt x="117" y="77"/>
                  </a:lnTo>
                  <a:lnTo>
                    <a:pt x="122" y="86"/>
                  </a:lnTo>
                  <a:lnTo>
                    <a:pt x="126" y="99"/>
                  </a:lnTo>
                  <a:lnTo>
                    <a:pt x="113" y="113"/>
                  </a:lnTo>
                  <a:lnTo>
                    <a:pt x="122" y="135"/>
                  </a:lnTo>
                  <a:lnTo>
                    <a:pt x="113" y="14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2" name="Freeform 344"/>
            <p:cNvSpPr>
              <a:spLocks/>
            </p:cNvSpPr>
            <p:nvPr/>
          </p:nvSpPr>
          <p:spPr bwMode="auto">
            <a:xfrm>
              <a:off x="3017" y="3328"/>
              <a:ext cx="73" cy="128"/>
            </a:xfrm>
            <a:custGeom>
              <a:avLst/>
              <a:gdLst>
                <a:gd name="T0" fmla="*/ 72 w 73"/>
                <a:gd name="T1" fmla="*/ 127 h 128"/>
                <a:gd name="T2" fmla="*/ 68 w 73"/>
                <a:gd name="T3" fmla="*/ 122 h 128"/>
                <a:gd name="T4" fmla="*/ 59 w 73"/>
                <a:gd name="T5" fmla="*/ 104 h 128"/>
                <a:gd name="T6" fmla="*/ 59 w 73"/>
                <a:gd name="T7" fmla="*/ 91 h 128"/>
                <a:gd name="T8" fmla="*/ 63 w 73"/>
                <a:gd name="T9" fmla="*/ 82 h 128"/>
                <a:gd name="T10" fmla="*/ 59 w 73"/>
                <a:gd name="T11" fmla="*/ 73 h 128"/>
                <a:gd name="T12" fmla="*/ 59 w 73"/>
                <a:gd name="T13" fmla="*/ 64 h 128"/>
                <a:gd name="T14" fmla="*/ 68 w 73"/>
                <a:gd name="T15" fmla="*/ 50 h 128"/>
                <a:gd name="T16" fmla="*/ 54 w 73"/>
                <a:gd name="T17" fmla="*/ 41 h 128"/>
                <a:gd name="T18" fmla="*/ 54 w 73"/>
                <a:gd name="T19" fmla="*/ 19 h 128"/>
                <a:gd name="T20" fmla="*/ 45 w 73"/>
                <a:gd name="T21" fmla="*/ 14 h 128"/>
                <a:gd name="T22" fmla="*/ 36 w 73"/>
                <a:gd name="T23" fmla="*/ 0 h 128"/>
                <a:gd name="T24" fmla="*/ 32 w 73"/>
                <a:gd name="T25" fmla="*/ 19 h 128"/>
                <a:gd name="T26" fmla="*/ 32 w 73"/>
                <a:gd name="T27" fmla="*/ 28 h 128"/>
                <a:gd name="T28" fmla="*/ 27 w 73"/>
                <a:gd name="T29" fmla="*/ 37 h 128"/>
                <a:gd name="T30" fmla="*/ 18 w 73"/>
                <a:gd name="T31" fmla="*/ 41 h 128"/>
                <a:gd name="T32" fmla="*/ 5 w 73"/>
                <a:gd name="T33" fmla="*/ 68 h 128"/>
                <a:gd name="T34" fmla="*/ 0 w 73"/>
                <a:gd name="T35" fmla="*/ 91 h 128"/>
                <a:gd name="T36" fmla="*/ 23 w 73"/>
                <a:gd name="T37" fmla="*/ 127 h 128"/>
                <a:gd name="T38" fmla="*/ 63 w 73"/>
                <a:gd name="T39" fmla="*/ 127 h 128"/>
                <a:gd name="T40" fmla="*/ 72 w 73"/>
                <a:gd name="T41" fmla="*/ 127 h 128"/>
                <a:gd name="T42" fmla="*/ 72 w 73"/>
                <a:gd name="T43" fmla="*/ 127 h 12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73"/>
                <a:gd name="T67" fmla="*/ 0 h 128"/>
                <a:gd name="T68" fmla="*/ 73 w 73"/>
                <a:gd name="T69" fmla="*/ 128 h 12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73" h="128">
                  <a:moveTo>
                    <a:pt x="72" y="127"/>
                  </a:moveTo>
                  <a:lnTo>
                    <a:pt x="68" y="122"/>
                  </a:lnTo>
                  <a:lnTo>
                    <a:pt x="59" y="104"/>
                  </a:lnTo>
                  <a:lnTo>
                    <a:pt x="59" y="91"/>
                  </a:lnTo>
                  <a:lnTo>
                    <a:pt x="63" y="82"/>
                  </a:lnTo>
                  <a:lnTo>
                    <a:pt x="59" y="73"/>
                  </a:lnTo>
                  <a:lnTo>
                    <a:pt x="59" y="64"/>
                  </a:lnTo>
                  <a:lnTo>
                    <a:pt x="68" y="50"/>
                  </a:lnTo>
                  <a:lnTo>
                    <a:pt x="54" y="41"/>
                  </a:lnTo>
                  <a:lnTo>
                    <a:pt x="54" y="19"/>
                  </a:lnTo>
                  <a:lnTo>
                    <a:pt x="45" y="14"/>
                  </a:lnTo>
                  <a:lnTo>
                    <a:pt x="36" y="0"/>
                  </a:lnTo>
                  <a:lnTo>
                    <a:pt x="32" y="19"/>
                  </a:lnTo>
                  <a:lnTo>
                    <a:pt x="32" y="28"/>
                  </a:lnTo>
                  <a:lnTo>
                    <a:pt x="27" y="37"/>
                  </a:lnTo>
                  <a:lnTo>
                    <a:pt x="18" y="41"/>
                  </a:lnTo>
                  <a:lnTo>
                    <a:pt x="5" y="68"/>
                  </a:lnTo>
                  <a:lnTo>
                    <a:pt x="0" y="91"/>
                  </a:lnTo>
                  <a:lnTo>
                    <a:pt x="23" y="127"/>
                  </a:lnTo>
                  <a:lnTo>
                    <a:pt x="63" y="127"/>
                  </a:lnTo>
                  <a:lnTo>
                    <a:pt x="72" y="12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3" name="Freeform 345"/>
            <p:cNvSpPr>
              <a:spLocks/>
            </p:cNvSpPr>
            <p:nvPr/>
          </p:nvSpPr>
          <p:spPr bwMode="auto">
            <a:xfrm>
              <a:off x="3049" y="3356"/>
              <a:ext cx="1" cy="41"/>
            </a:xfrm>
            <a:custGeom>
              <a:avLst/>
              <a:gdLst>
                <a:gd name="T0" fmla="*/ 0 w 1"/>
                <a:gd name="T1" fmla="*/ 0 h 41"/>
                <a:gd name="T2" fmla="*/ 0 w 1"/>
                <a:gd name="T3" fmla="*/ 40 h 41"/>
                <a:gd name="T4" fmla="*/ 0 60000 65536"/>
                <a:gd name="T5" fmla="*/ 0 60000 65536"/>
                <a:gd name="T6" fmla="*/ 0 w 1"/>
                <a:gd name="T7" fmla="*/ 0 h 41"/>
                <a:gd name="T8" fmla="*/ 1 w 1"/>
                <a:gd name="T9" fmla="*/ 41 h 4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41">
                  <a:moveTo>
                    <a:pt x="0" y="0"/>
                  </a:moveTo>
                  <a:lnTo>
                    <a:pt x="0" y="4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4" name="Freeform 346"/>
            <p:cNvSpPr>
              <a:spLocks/>
            </p:cNvSpPr>
            <p:nvPr/>
          </p:nvSpPr>
          <p:spPr bwMode="auto">
            <a:xfrm>
              <a:off x="3116" y="3374"/>
              <a:ext cx="51" cy="10"/>
            </a:xfrm>
            <a:custGeom>
              <a:avLst/>
              <a:gdLst>
                <a:gd name="T0" fmla="*/ 50 w 51"/>
                <a:gd name="T1" fmla="*/ 9 h 10"/>
                <a:gd name="T2" fmla="*/ 0 w 51"/>
                <a:gd name="T3" fmla="*/ 0 h 10"/>
                <a:gd name="T4" fmla="*/ 0 60000 65536"/>
                <a:gd name="T5" fmla="*/ 0 60000 65536"/>
                <a:gd name="T6" fmla="*/ 0 w 51"/>
                <a:gd name="T7" fmla="*/ 0 h 10"/>
                <a:gd name="T8" fmla="*/ 51 w 51"/>
                <a:gd name="T9" fmla="*/ 10 h 1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" h="10">
                  <a:moveTo>
                    <a:pt x="50" y="9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5" name="Freeform 347"/>
            <p:cNvSpPr>
              <a:spLocks/>
            </p:cNvSpPr>
            <p:nvPr/>
          </p:nvSpPr>
          <p:spPr bwMode="auto">
            <a:xfrm>
              <a:off x="3116" y="3306"/>
              <a:ext cx="60" cy="14"/>
            </a:xfrm>
            <a:custGeom>
              <a:avLst/>
              <a:gdLst>
                <a:gd name="T0" fmla="*/ 59 w 60"/>
                <a:gd name="T1" fmla="*/ 13 h 14"/>
                <a:gd name="T2" fmla="*/ 0 w 60"/>
                <a:gd name="T3" fmla="*/ 0 h 14"/>
                <a:gd name="T4" fmla="*/ 0 60000 65536"/>
                <a:gd name="T5" fmla="*/ 0 60000 65536"/>
                <a:gd name="T6" fmla="*/ 0 w 60"/>
                <a:gd name="T7" fmla="*/ 0 h 14"/>
                <a:gd name="T8" fmla="*/ 60 w 60"/>
                <a:gd name="T9" fmla="*/ 14 h 1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0" h="14">
                  <a:moveTo>
                    <a:pt x="59" y="13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6" name="Freeform 348"/>
            <p:cNvSpPr>
              <a:spLocks/>
            </p:cNvSpPr>
            <p:nvPr/>
          </p:nvSpPr>
          <p:spPr bwMode="auto">
            <a:xfrm>
              <a:off x="3107" y="3333"/>
              <a:ext cx="64" cy="15"/>
            </a:xfrm>
            <a:custGeom>
              <a:avLst/>
              <a:gdLst>
                <a:gd name="T0" fmla="*/ 63 w 64"/>
                <a:gd name="T1" fmla="*/ 14 h 15"/>
                <a:gd name="T2" fmla="*/ 0 w 64"/>
                <a:gd name="T3" fmla="*/ 0 h 15"/>
                <a:gd name="T4" fmla="*/ 0 60000 65536"/>
                <a:gd name="T5" fmla="*/ 0 60000 65536"/>
                <a:gd name="T6" fmla="*/ 0 w 64"/>
                <a:gd name="T7" fmla="*/ 0 h 15"/>
                <a:gd name="T8" fmla="*/ 64 w 64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64" h="15">
                  <a:moveTo>
                    <a:pt x="63" y="14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7" name="Freeform 349"/>
            <p:cNvSpPr>
              <a:spLocks/>
            </p:cNvSpPr>
            <p:nvPr/>
          </p:nvSpPr>
          <p:spPr bwMode="auto">
            <a:xfrm>
              <a:off x="3170" y="3288"/>
              <a:ext cx="33" cy="37"/>
            </a:xfrm>
            <a:custGeom>
              <a:avLst/>
              <a:gdLst>
                <a:gd name="T0" fmla="*/ 23 w 33"/>
                <a:gd name="T1" fmla="*/ 36 h 37"/>
                <a:gd name="T2" fmla="*/ 32 w 33"/>
                <a:gd name="T3" fmla="*/ 27 h 37"/>
                <a:gd name="T4" fmla="*/ 32 w 33"/>
                <a:gd name="T5" fmla="*/ 18 h 37"/>
                <a:gd name="T6" fmla="*/ 18 w 33"/>
                <a:gd name="T7" fmla="*/ 0 h 37"/>
                <a:gd name="T8" fmla="*/ 23 w 33"/>
                <a:gd name="T9" fmla="*/ 9 h 37"/>
                <a:gd name="T10" fmla="*/ 14 w 33"/>
                <a:gd name="T11" fmla="*/ 27 h 37"/>
                <a:gd name="T12" fmla="*/ 0 w 33"/>
                <a:gd name="T13" fmla="*/ 31 h 37"/>
                <a:gd name="T14" fmla="*/ 23 w 33"/>
                <a:gd name="T15" fmla="*/ 36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37"/>
                <a:gd name="T26" fmla="*/ 33 w 33"/>
                <a:gd name="T27" fmla="*/ 37 h 3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37">
                  <a:moveTo>
                    <a:pt x="23" y="36"/>
                  </a:moveTo>
                  <a:lnTo>
                    <a:pt x="32" y="27"/>
                  </a:lnTo>
                  <a:lnTo>
                    <a:pt x="32" y="18"/>
                  </a:lnTo>
                  <a:lnTo>
                    <a:pt x="18" y="0"/>
                  </a:lnTo>
                  <a:lnTo>
                    <a:pt x="23" y="9"/>
                  </a:lnTo>
                  <a:lnTo>
                    <a:pt x="14" y="27"/>
                  </a:lnTo>
                  <a:lnTo>
                    <a:pt x="0" y="31"/>
                  </a:lnTo>
                  <a:lnTo>
                    <a:pt x="23" y="3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8" name="Freeform 350"/>
            <p:cNvSpPr>
              <a:spLocks/>
            </p:cNvSpPr>
            <p:nvPr/>
          </p:nvSpPr>
          <p:spPr bwMode="auto">
            <a:xfrm>
              <a:off x="3161" y="3383"/>
              <a:ext cx="60" cy="37"/>
            </a:xfrm>
            <a:custGeom>
              <a:avLst/>
              <a:gdLst>
                <a:gd name="T0" fmla="*/ 50 w 60"/>
                <a:gd name="T1" fmla="*/ 0 h 37"/>
                <a:gd name="T2" fmla="*/ 59 w 60"/>
                <a:gd name="T3" fmla="*/ 4 h 37"/>
                <a:gd name="T4" fmla="*/ 59 w 60"/>
                <a:gd name="T5" fmla="*/ 13 h 37"/>
                <a:gd name="T6" fmla="*/ 54 w 60"/>
                <a:gd name="T7" fmla="*/ 18 h 37"/>
                <a:gd name="T8" fmla="*/ 45 w 60"/>
                <a:gd name="T9" fmla="*/ 18 h 37"/>
                <a:gd name="T10" fmla="*/ 32 w 60"/>
                <a:gd name="T11" fmla="*/ 18 h 37"/>
                <a:gd name="T12" fmla="*/ 32 w 60"/>
                <a:gd name="T13" fmla="*/ 18 h 37"/>
                <a:gd name="T14" fmla="*/ 32 w 60"/>
                <a:gd name="T15" fmla="*/ 27 h 37"/>
                <a:gd name="T16" fmla="*/ 27 w 60"/>
                <a:gd name="T17" fmla="*/ 36 h 37"/>
                <a:gd name="T18" fmla="*/ 0 w 60"/>
                <a:gd name="T19" fmla="*/ 36 h 37"/>
                <a:gd name="T20" fmla="*/ 9 w 60"/>
                <a:gd name="T21" fmla="*/ 27 h 37"/>
                <a:gd name="T22" fmla="*/ 9 w 60"/>
                <a:gd name="T23" fmla="*/ 13 h 37"/>
                <a:gd name="T24" fmla="*/ 5 w 60"/>
                <a:gd name="T25" fmla="*/ 0 h 37"/>
                <a:gd name="T26" fmla="*/ 32 w 60"/>
                <a:gd name="T27" fmla="*/ 9 h 37"/>
                <a:gd name="T28" fmla="*/ 50 w 60"/>
                <a:gd name="T29" fmla="*/ 0 h 37"/>
                <a:gd name="T30" fmla="*/ 50 w 60"/>
                <a:gd name="T31" fmla="*/ 0 h 3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0"/>
                <a:gd name="T49" fmla="*/ 0 h 37"/>
                <a:gd name="T50" fmla="*/ 60 w 60"/>
                <a:gd name="T51" fmla="*/ 37 h 3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0" h="37">
                  <a:moveTo>
                    <a:pt x="50" y="0"/>
                  </a:moveTo>
                  <a:lnTo>
                    <a:pt x="59" y="4"/>
                  </a:lnTo>
                  <a:lnTo>
                    <a:pt x="59" y="13"/>
                  </a:lnTo>
                  <a:lnTo>
                    <a:pt x="54" y="18"/>
                  </a:lnTo>
                  <a:lnTo>
                    <a:pt x="45" y="18"/>
                  </a:lnTo>
                  <a:lnTo>
                    <a:pt x="32" y="18"/>
                  </a:lnTo>
                  <a:lnTo>
                    <a:pt x="32" y="27"/>
                  </a:lnTo>
                  <a:lnTo>
                    <a:pt x="27" y="36"/>
                  </a:lnTo>
                  <a:lnTo>
                    <a:pt x="0" y="36"/>
                  </a:lnTo>
                  <a:lnTo>
                    <a:pt x="9" y="27"/>
                  </a:lnTo>
                  <a:lnTo>
                    <a:pt x="9" y="13"/>
                  </a:lnTo>
                  <a:lnTo>
                    <a:pt x="5" y="0"/>
                  </a:lnTo>
                  <a:lnTo>
                    <a:pt x="32" y="9"/>
                  </a:lnTo>
                  <a:lnTo>
                    <a:pt x="5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09" name="Freeform 351"/>
            <p:cNvSpPr>
              <a:spLocks/>
            </p:cNvSpPr>
            <p:nvPr/>
          </p:nvSpPr>
          <p:spPr bwMode="auto">
            <a:xfrm>
              <a:off x="3170" y="3319"/>
              <a:ext cx="51" cy="47"/>
            </a:xfrm>
            <a:custGeom>
              <a:avLst/>
              <a:gdLst>
                <a:gd name="T0" fmla="*/ 41 w 51"/>
                <a:gd name="T1" fmla="*/ 46 h 47"/>
                <a:gd name="T2" fmla="*/ 45 w 51"/>
                <a:gd name="T3" fmla="*/ 46 h 47"/>
                <a:gd name="T4" fmla="*/ 50 w 51"/>
                <a:gd name="T5" fmla="*/ 32 h 47"/>
                <a:gd name="T6" fmla="*/ 41 w 51"/>
                <a:gd name="T7" fmla="*/ 19 h 47"/>
                <a:gd name="T8" fmla="*/ 5 w 51"/>
                <a:gd name="T9" fmla="*/ 0 h 47"/>
                <a:gd name="T10" fmla="*/ 5 w 51"/>
                <a:gd name="T11" fmla="*/ 0 h 47"/>
                <a:gd name="T12" fmla="*/ 5 w 51"/>
                <a:gd name="T13" fmla="*/ 5 h 47"/>
                <a:gd name="T14" fmla="*/ 5 w 51"/>
                <a:gd name="T15" fmla="*/ 14 h 47"/>
                <a:gd name="T16" fmla="*/ 5 w 51"/>
                <a:gd name="T17" fmla="*/ 23 h 47"/>
                <a:gd name="T18" fmla="*/ 0 w 51"/>
                <a:gd name="T19" fmla="*/ 28 h 47"/>
                <a:gd name="T20" fmla="*/ 41 w 51"/>
                <a:gd name="T21" fmla="*/ 46 h 47"/>
                <a:gd name="T22" fmla="*/ 41 w 51"/>
                <a:gd name="T23" fmla="*/ 46 h 4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51"/>
                <a:gd name="T37" fmla="*/ 0 h 47"/>
                <a:gd name="T38" fmla="*/ 51 w 51"/>
                <a:gd name="T39" fmla="*/ 47 h 47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51" h="47">
                  <a:moveTo>
                    <a:pt x="41" y="46"/>
                  </a:moveTo>
                  <a:lnTo>
                    <a:pt x="45" y="46"/>
                  </a:lnTo>
                  <a:lnTo>
                    <a:pt x="50" y="32"/>
                  </a:lnTo>
                  <a:lnTo>
                    <a:pt x="41" y="19"/>
                  </a:lnTo>
                  <a:lnTo>
                    <a:pt x="5" y="0"/>
                  </a:lnTo>
                  <a:lnTo>
                    <a:pt x="5" y="5"/>
                  </a:lnTo>
                  <a:lnTo>
                    <a:pt x="5" y="14"/>
                  </a:lnTo>
                  <a:lnTo>
                    <a:pt x="5" y="23"/>
                  </a:lnTo>
                  <a:lnTo>
                    <a:pt x="0" y="28"/>
                  </a:lnTo>
                  <a:lnTo>
                    <a:pt x="41" y="4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6310" name="Freeform 352"/>
            <p:cNvSpPr>
              <a:spLocks/>
            </p:cNvSpPr>
            <p:nvPr/>
          </p:nvSpPr>
          <p:spPr bwMode="auto">
            <a:xfrm>
              <a:off x="3166" y="3347"/>
              <a:ext cx="46" cy="46"/>
            </a:xfrm>
            <a:custGeom>
              <a:avLst/>
              <a:gdLst>
                <a:gd name="T0" fmla="*/ 45 w 46"/>
                <a:gd name="T1" fmla="*/ 36 h 46"/>
                <a:gd name="T2" fmla="*/ 45 w 46"/>
                <a:gd name="T3" fmla="*/ 36 h 46"/>
                <a:gd name="T4" fmla="*/ 45 w 46"/>
                <a:gd name="T5" fmla="*/ 40 h 46"/>
                <a:gd name="T6" fmla="*/ 40 w 46"/>
                <a:gd name="T7" fmla="*/ 45 h 46"/>
                <a:gd name="T8" fmla="*/ 31 w 46"/>
                <a:gd name="T9" fmla="*/ 45 h 46"/>
                <a:gd name="T10" fmla="*/ 27 w 46"/>
                <a:gd name="T11" fmla="*/ 45 h 46"/>
                <a:gd name="T12" fmla="*/ 0 w 46"/>
                <a:gd name="T13" fmla="*/ 36 h 46"/>
                <a:gd name="T14" fmla="*/ 9 w 46"/>
                <a:gd name="T15" fmla="*/ 27 h 46"/>
                <a:gd name="T16" fmla="*/ 9 w 46"/>
                <a:gd name="T17" fmla="*/ 13 h 46"/>
                <a:gd name="T18" fmla="*/ 9 w 46"/>
                <a:gd name="T19" fmla="*/ 4 h 46"/>
                <a:gd name="T20" fmla="*/ 4 w 46"/>
                <a:gd name="T21" fmla="*/ 0 h 46"/>
                <a:gd name="T22" fmla="*/ 45 w 46"/>
                <a:gd name="T23" fmla="*/ 22 h 46"/>
                <a:gd name="T24" fmla="*/ 45 w 46"/>
                <a:gd name="T25" fmla="*/ 31 h 46"/>
                <a:gd name="T26" fmla="*/ 45 w 46"/>
                <a:gd name="T27" fmla="*/ 36 h 46"/>
                <a:gd name="T28" fmla="*/ 45 w 46"/>
                <a:gd name="T29" fmla="*/ 36 h 46"/>
                <a:gd name="T30" fmla="*/ 45 w 46"/>
                <a:gd name="T31" fmla="*/ 36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6"/>
                <a:gd name="T49" fmla="*/ 0 h 46"/>
                <a:gd name="T50" fmla="*/ 46 w 46"/>
                <a:gd name="T51" fmla="*/ 46 h 4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6" h="46">
                  <a:moveTo>
                    <a:pt x="45" y="36"/>
                  </a:moveTo>
                  <a:lnTo>
                    <a:pt x="45" y="36"/>
                  </a:lnTo>
                  <a:lnTo>
                    <a:pt x="45" y="40"/>
                  </a:lnTo>
                  <a:lnTo>
                    <a:pt x="40" y="45"/>
                  </a:lnTo>
                  <a:lnTo>
                    <a:pt x="31" y="45"/>
                  </a:lnTo>
                  <a:lnTo>
                    <a:pt x="27" y="45"/>
                  </a:lnTo>
                  <a:lnTo>
                    <a:pt x="0" y="36"/>
                  </a:lnTo>
                  <a:lnTo>
                    <a:pt x="9" y="27"/>
                  </a:lnTo>
                  <a:lnTo>
                    <a:pt x="9" y="13"/>
                  </a:lnTo>
                  <a:lnTo>
                    <a:pt x="9" y="4"/>
                  </a:lnTo>
                  <a:lnTo>
                    <a:pt x="4" y="0"/>
                  </a:lnTo>
                  <a:lnTo>
                    <a:pt x="45" y="22"/>
                  </a:lnTo>
                  <a:lnTo>
                    <a:pt x="45" y="31"/>
                  </a:lnTo>
                  <a:lnTo>
                    <a:pt x="45" y="3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96258" name="矩形 8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81" name="Group 463"/>
          <p:cNvGrpSpPr>
            <a:grpSpLocks/>
          </p:cNvGrpSpPr>
          <p:nvPr/>
        </p:nvGrpSpPr>
        <p:grpSpPr bwMode="auto">
          <a:xfrm>
            <a:off x="468313" y="692150"/>
            <a:ext cx="8064500" cy="5905500"/>
            <a:chOff x="2576" y="2384"/>
            <a:chExt cx="1585" cy="1081"/>
          </a:xfrm>
        </p:grpSpPr>
        <p:sp>
          <p:nvSpPr>
            <p:cNvPr id="97283" name="Freeform 464"/>
            <p:cNvSpPr>
              <a:spLocks/>
            </p:cNvSpPr>
            <p:nvPr/>
          </p:nvSpPr>
          <p:spPr bwMode="auto">
            <a:xfrm>
              <a:off x="2842" y="2497"/>
              <a:ext cx="218" cy="239"/>
            </a:xfrm>
            <a:custGeom>
              <a:avLst/>
              <a:gdLst>
                <a:gd name="T0" fmla="*/ 194 w 218"/>
                <a:gd name="T1" fmla="*/ 166 h 239"/>
                <a:gd name="T2" fmla="*/ 203 w 218"/>
                <a:gd name="T3" fmla="*/ 162 h 239"/>
                <a:gd name="T4" fmla="*/ 217 w 218"/>
                <a:gd name="T5" fmla="*/ 162 h 239"/>
                <a:gd name="T6" fmla="*/ 208 w 218"/>
                <a:gd name="T7" fmla="*/ 126 h 239"/>
                <a:gd name="T8" fmla="*/ 203 w 218"/>
                <a:gd name="T9" fmla="*/ 94 h 239"/>
                <a:gd name="T10" fmla="*/ 208 w 218"/>
                <a:gd name="T11" fmla="*/ 85 h 239"/>
                <a:gd name="T12" fmla="*/ 208 w 218"/>
                <a:gd name="T13" fmla="*/ 81 h 239"/>
                <a:gd name="T14" fmla="*/ 217 w 218"/>
                <a:gd name="T15" fmla="*/ 63 h 239"/>
                <a:gd name="T16" fmla="*/ 217 w 218"/>
                <a:gd name="T17" fmla="*/ 54 h 239"/>
                <a:gd name="T18" fmla="*/ 208 w 218"/>
                <a:gd name="T19" fmla="*/ 18 h 239"/>
                <a:gd name="T20" fmla="*/ 199 w 218"/>
                <a:gd name="T21" fmla="*/ 4 h 239"/>
                <a:gd name="T22" fmla="*/ 194 w 218"/>
                <a:gd name="T23" fmla="*/ 0 h 239"/>
                <a:gd name="T24" fmla="*/ 181 w 218"/>
                <a:gd name="T25" fmla="*/ 4 h 239"/>
                <a:gd name="T26" fmla="*/ 176 w 218"/>
                <a:gd name="T27" fmla="*/ 4 h 239"/>
                <a:gd name="T28" fmla="*/ 149 w 218"/>
                <a:gd name="T29" fmla="*/ 9 h 239"/>
                <a:gd name="T30" fmla="*/ 127 w 218"/>
                <a:gd name="T31" fmla="*/ 13 h 239"/>
                <a:gd name="T32" fmla="*/ 118 w 218"/>
                <a:gd name="T33" fmla="*/ 13 h 239"/>
                <a:gd name="T34" fmla="*/ 109 w 218"/>
                <a:gd name="T35" fmla="*/ 18 h 239"/>
                <a:gd name="T36" fmla="*/ 86 w 218"/>
                <a:gd name="T37" fmla="*/ 58 h 239"/>
                <a:gd name="T38" fmla="*/ 72 w 218"/>
                <a:gd name="T39" fmla="*/ 72 h 239"/>
                <a:gd name="T40" fmla="*/ 77 w 218"/>
                <a:gd name="T41" fmla="*/ 85 h 239"/>
                <a:gd name="T42" fmla="*/ 77 w 218"/>
                <a:gd name="T43" fmla="*/ 94 h 239"/>
                <a:gd name="T44" fmla="*/ 72 w 218"/>
                <a:gd name="T45" fmla="*/ 99 h 239"/>
                <a:gd name="T46" fmla="*/ 63 w 218"/>
                <a:gd name="T47" fmla="*/ 103 h 239"/>
                <a:gd name="T48" fmla="*/ 41 w 218"/>
                <a:gd name="T49" fmla="*/ 126 h 239"/>
                <a:gd name="T50" fmla="*/ 27 w 218"/>
                <a:gd name="T51" fmla="*/ 157 h 239"/>
                <a:gd name="T52" fmla="*/ 18 w 218"/>
                <a:gd name="T53" fmla="*/ 166 h 239"/>
                <a:gd name="T54" fmla="*/ 0 w 218"/>
                <a:gd name="T55" fmla="*/ 157 h 239"/>
                <a:gd name="T56" fmla="*/ 23 w 218"/>
                <a:gd name="T57" fmla="*/ 180 h 239"/>
                <a:gd name="T58" fmla="*/ 23 w 218"/>
                <a:gd name="T59" fmla="*/ 180 h 239"/>
                <a:gd name="T60" fmla="*/ 27 w 218"/>
                <a:gd name="T61" fmla="*/ 193 h 239"/>
                <a:gd name="T62" fmla="*/ 95 w 218"/>
                <a:gd name="T63" fmla="*/ 225 h 239"/>
                <a:gd name="T64" fmla="*/ 163 w 218"/>
                <a:gd name="T65" fmla="*/ 238 h 239"/>
                <a:gd name="T66" fmla="*/ 185 w 218"/>
                <a:gd name="T67" fmla="*/ 225 h 239"/>
                <a:gd name="T68" fmla="*/ 181 w 218"/>
                <a:gd name="T69" fmla="*/ 211 h 239"/>
                <a:gd name="T70" fmla="*/ 190 w 218"/>
                <a:gd name="T71" fmla="*/ 198 h 239"/>
                <a:gd name="T72" fmla="*/ 190 w 218"/>
                <a:gd name="T73" fmla="*/ 189 h 239"/>
                <a:gd name="T74" fmla="*/ 154 w 218"/>
                <a:gd name="T75" fmla="*/ 189 h 239"/>
                <a:gd name="T76" fmla="*/ 163 w 218"/>
                <a:gd name="T77" fmla="*/ 189 h 239"/>
                <a:gd name="T78" fmla="*/ 190 w 218"/>
                <a:gd name="T79" fmla="*/ 180 h 239"/>
                <a:gd name="T80" fmla="*/ 199 w 218"/>
                <a:gd name="T81" fmla="*/ 175 h 239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218"/>
                <a:gd name="T124" fmla="*/ 0 h 239"/>
                <a:gd name="T125" fmla="*/ 218 w 218"/>
                <a:gd name="T126" fmla="*/ 239 h 239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218" h="239">
                  <a:moveTo>
                    <a:pt x="199" y="175"/>
                  </a:moveTo>
                  <a:lnTo>
                    <a:pt x="194" y="166"/>
                  </a:lnTo>
                  <a:lnTo>
                    <a:pt x="185" y="157"/>
                  </a:lnTo>
                  <a:lnTo>
                    <a:pt x="203" y="162"/>
                  </a:lnTo>
                  <a:lnTo>
                    <a:pt x="208" y="162"/>
                  </a:lnTo>
                  <a:lnTo>
                    <a:pt x="217" y="162"/>
                  </a:lnTo>
                  <a:lnTo>
                    <a:pt x="217" y="153"/>
                  </a:lnTo>
                  <a:lnTo>
                    <a:pt x="208" y="126"/>
                  </a:lnTo>
                  <a:lnTo>
                    <a:pt x="199" y="99"/>
                  </a:lnTo>
                  <a:lnTo>
                    <a:pt x="203" y="94"/>
                  </a:lnTo>
                  <a:lnTo>
                    <a:pt x="208" y="90"/>
                  </a:lnTo>
                  <a:lnTo>
                    <a:pt x="208" y="85"/>
                  </a:lnTo>
                  <a:lnTo>
                    <a:pt x="208" y="81"/>
                  </a:lnTo>
                  <a:lnTo>
                    <a:pt x="212" y="72"/>
                  </a:lnTo>
                  <a:lnTo>
                    <a:pt x="217" y="63"/>
                  </a:lnTo>
                  <a:lnTo>
                    <a:pt x="217" y="54"/>
                  </a:lnTo>
                  <a:lnTo>
                    <a:pt x="212" y="31"/>
                  </a:lnTo>
                  <a:lnTo>
                    <a:pt x="208" y="18"/>
                  </a:lnTo>
                  <a:lnTo>
                    <a:pt x="203" y="4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5" y="0"/>
                  </a:lnTo>
                  <a:lnTo>
                    <a:pt x="181" y="4"/>
                  </a:lnTo>
                  <a:lnTo>
                    <a:pt x="176" y="4"/>
                  </a:lnTo>
                  <a:lnTo>
                    <a:pt x="172" y="9"/>
                  </a:lnTo>
                  <a:lnTo>
                    <a:pt x="149" y="9"/>
                  </a:lnTo>
                  <a:lnTo>
                    <a:pt x="127" y="13"/>
                  </a:lnTo>
                  <a:lnTo>
                    <a:pt x="122" y="13"/>
                  </a:lnTo>
                  <a:lnTo>
                    <a:pt x="118" y="13"/>
                  </a:lnTo>
                  <a:lnTo>
                    <a:pt x="109" y="18"/>
                  </a:lnTo>
                  <a:lnTo>
                    <a:pt x="127" y="22"/>
                  </a:lnTo>
                  <a:lnTo>
                    <a:pt x="86" y="58"/>
                  </a:lnTo>
                  <a:lnTo>
                    <a:pt x="100" y="49"/>
                  </a:lnTo>
                  <a:lnTo>
                    <a:pt x="72" y="72"/>
                  </a:lnTo>
                  <a:lnTo>
                    <a:pt x="72" y="81"/>
                  </a:lnTo>
                  <a:lnTo>
                    <a:pt x="77" y="85"/>
                  </a:lnTo>
                  <a:lnTo>
                    <a:pt x="77" y="90"/>
                  </a:lnTo>
                  <a:lnTo>
                    <a:pt x="77" y="94"/>
                  </a:lnTo>
                  <a:lnTo>
                    <a:pt x="72" y="99"/>
                  </a:lnTo>
                  <a:lnTo>
                    <a:pt x="72" y="103"/>
                  </a:lnTo>
                  <a:lnTo>
                    <a:pt x="63" y="103"/>
                  </a:lnTo>
                  <a:lnTo>
                    <a:pt x="59" y="108"/>
                  </a:lnTo>
                  <a:lnTo>
                    <a:pt x="41" y="126"/>
                  </a:lnTo>
                  <a:lnTo>
                    <a:pt x="36" y="153"/>
                  </a:lnTo>
                  <a:lnTo>
                    <a:pt x="27" y="157"/>
                  </a:lnTo>
                  <a:lnTo>
                    <a:pt x="23" y="157"/>
                  </a:lnTo>
                  <a:lnTo>
                    <a:pt x="18" y="166"/>
                  </a:lnTo>
                  <a:lnTo>
                    <a:pt x="5" y="148"/>
                  </a:lnTo>
                  <a:lnTo>
                    <a:pt x="0" y="157"/>
                  </a:lnTo>
                  <a:lnTo>
                    <a:pt x="14" y="171"/>
                  </a:lnTo>
                  <a:lnTo>
                    <a:pt x="23" y="180"/>
                  </a:lnTo>
                  <a:lnTo>
                    <a:pt x="41" y="153"/>
                  </a:lnTo>
                  <a:lnTo>
                    <a:pt x="23" y="180"/>
                  </a:lnTo>
                  <a:lnTo>
                    <a:pt x="14" y="175"/>
                  </a:lnTo>
                  <a:lnTo>
                    <a:pt x="27" y="193"/>
                  </a:lnTo>
                  <a:lnTo>
                    <a:pt x="45" y="207"/>
                  </a:lnTo>
                  <a:lnTo>
                    <a:pt x="95" y="225"/>
                  </a:lnTo>
                  <a:lnTo>
                    <a:pt x="149" y="238"/>
                  </a:lnTo>
                  <a:lnTo>
                    <a:pt x="163" y="238"/>
                  </a:lnTo>
                  <a:lnTo>
                    <a:pt x="176" y="238"/>
                  </a:lnTo>
                  <a:lnTo>
                    <a:pt x="185" y="225"/>
                  </a:lnTo>
                  <a:lnTo>
                    <a:pt x="185" y="216"/>
                  </a:lnTo>
                  <a:lnTo>
                    <a:pt x="181" y="211"/>
                  </a:lnTo>
                  <a:lnTo>
                    <a:pt x="190" y="202"/>
                  </a:lnTo>
                  <a:lnTo>
                    <a:pt x="190" y="198"/>
                  </a:lnTo>
                  <a:lnTo>
                    <a:pt x="190" y="193"/>
                  </a:lnTo>
                  <a:lnTo>
                    <a:pt x="190" y="189"/>
                  </a:lnTo>
                  <a:lnTo>
                    <a:pt x="172" y="193"/>
                  </a:lnTo>
                  <a:lnTo>
                    <a:pt x="154" y="189"/>
                  </a:lnTo>
                  <a:lnTo>
                    <a:pt x="163" y="184"/>
                  </a:lnTo>
                  <a:lnTo>
                    <a:pt x="163" y="189"/>
                  </a:lnTo>
                  <a:lnTo>
                    <a:pt x="176" y="184"/>
                  </a:lnTo>
                  <a:lnTo>
                    <a:pt x="190" y="180"/>
                  </a:lnTo>
                  <a:lnTo>
                    <a:pt x="199" y="17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4" name="Freeform 465"/>
            <p:cNvSpPr>
              <a:spLocks/>
            </p:cNvSpPr>
            <p:nvPr/>
          </p:nvSpPr>
          <p:spPr bwMode="auto">
            <a:xfrm>
              <a:off x="3122" y="3185"/>
              <a:ext cx="218" cy="163"/>
            </a:xfrm>
            <a:custGeom>
              <a:avLst/>
              <a:gdLst>
                <a:gd name="T0" fmla="*/ 9 w 218"/>
                <a:gd name="T1" fmla="*/ 162 h 163"/>
                <a:gd name="T2" fmla="*/ 90 w 218"/>
                <a:gd name="T3" fmla="*/ 149 h 163"/>
                <a:gd name="T4" fmla="*/ 126 w 218"/>
                <a:gd name="T5" fmla="*/ 140 h 163"/>
                <a:gd name="T6" fmla="*/ 140 w 218"/>
                <a:gd name="T7" fmla="*/ 135 h 163"/>
                <a:gd name="T8" fmla="*/ 149 w 218"/>
                <a:gd name="T9" fmla="*/ 131 h 163"/>
                <a:gd name="T10" fmla="*/ 158 w 218"/>
                <a:gd name="T11" fmla="*/ 122 h 163"/>
                <a:gd name="T12" fmla="*/ 163 w 218"/>
                <a:gd name="T13" fmla="*/ 113 h 163"/>
                <a:gd name="T14" fmla="*/ 135 w 218"/>
                <a:gd name="T15" fmla="*/ 117 h 163"/>
                <a:gd name="T16" fmla="*/ 135 w 218"/>
                <a:gd name="T17" fmla="*/ 117 h 163"/>
                <a:gd name="T18" fmla="*/ 135 w 218"/>
                <a:gd name="T19" fmla="*/ 117 h 163"/>
                <a:gd name="T20" fmla="*/ 158 w 218"/>
                <a:gd name="T21" fmla="*/ 108 h 163"/>
                <a:gd name="T22" fmla="*/ 176 w 218"/>
                <a:gd name="T23" fmla="*/ 104 h 163"/>
                <a:gd name="T24" fmla="*/ 181 w 218"/>
                <a:gd name="T25" fmla="*/ 104 h 163"/>
                <a:gd name="T26" fmla="*/ 185 w 218"/>
                <a:gd name="T27" fmla="*/ 104 h 163"/>
                <a:gd name="T28" fmla="*/ 190 w 218"/>
                <a:gd name="T29" fmla="*/ 99 h 163"/>
                <a:gd name="T30" fmla="*/ 199 w 218"/>
                <a:gd name="T31" fmla="*/ 86 h 163"/>
                <a:gd name="T32" fmla="*/ 199 w 218"/>
                <a:gd name="T33" fmla="*/ 68 h 163"/>
                <a:gd name="T34" fmla="*/ 153 w 218"/>
                <a:gd name="T35" fmla="*/ 77 h 163"/>
                <a:gd name="T36" fmla="*/ 153 w 218"/>
                <a:gd name="T37" fmla="*/ 72 h 163"/>
                <a:gd name="T38" fmla="*/ 203 w 218"/>
                <a:gd name="T39" fmla="*/ 54 h 163"/>
                <a:gd name="T40" fmla="*/ 212 w 218"/>
                <a:gd name="T41" fmla="*/ 50 h 163"/>
                <a:gd name="T42" fmla="*/ 217 w 218"/>
                <a:gd name="T43" fmla="*/ 41 h 163"/>
                <a:gd name="T44" fmla="*/ 212 w 218"/>
                <a:gd name="T45" fmla="*/ 23 h 163"/>
                <a:gd name="T46" fmla="*/ 140 w 218"/>
                <a:gd name="T47" fmla="*/ 45 h 163"/>
                <a:gd name="T48" fmla="*/ 140 w 218"/>
                <a:gd name="T49" fmla="*/ 36 h 163"/>
                <a:gd name="T50" fmla="*/ 208 w 218"/>
                <a:gd name="T51" fmla="*/ 18 h 163"/>
                <a:gd name="T52" fmla="*/ 217 w 218"/>
                <a:gd name="T53" fmla="*/ 5 h 163"/>
                <a:gd name="T54" fmla="*/ 212 w 218"/>
                <a:gd name="T55" fmla="*/ 0 h 163"/>
                <a:gd name="T56" fmla="*/ 199 w 218"/>
                <a:gd name="T57" fmla="*/ 0 h 163"/>
                <a:gd name="T58" fmla="*/ 99 w 218"/>
                <a:gd name="T59" fmla="*/ 5 h 163"/>
                <a:gd name="T60" fmla="*/ 90 w 218"/>
                <a:gd name="T61" fmla="*/ 9 h 163"/>
                <a:gd name="T62" fmla="*/ 45 w 218"/>
                <a:gd name="T63" fmla="*/ 41 h 163"/>
                <a:gd name="T64" fmla="*/ 0 w 218"/>
                <a:gd name="T65" fmla="*/ 72 h 163"/>
                <a:gd name="T66" fmla="*/ 9 w 218"/>
                <a:gd name="T67" fmla="*/ 162 h 163"/>
                <a:gd name="T68" fmla="*/ 9 w 218"/>
                <a:gd name="T69" fmla="*/ 162 h 163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18"/>
                <a:gd name="T106" fmla="*/ 0 h 163"/>
                <a:gd name="T107" fmla="*/ 218 w 218"/>
                <a:gd name="T108" fmla="*/ 163 h 163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18" h="163">
                  <a:moveTo>
                    <a:pt x="9" y="162"/>
                  </a:moveTo>
                  <a:lnTo>
                    <a:pt x="90" y="149"/>
                  </a:lnTo>
                  <a:lnTo>
                    <a:pt x="126" y="140"/>
                  </a:lnTo>
                  <a:lnTo>
                    <a:pt x="140" y="135"/>
                  </a:lnTo>
                  <a:lnTo>
                    <a:pt x="149" y="131"/>
                  </a:lnTo>
                  <a:lnTo>
                    <a:pt x="158" y="122"/>
                  </a:lnTo>
                  <a:lnTo>
                    <a:pt x="163" y="113"/>
                  </a:lnTo>
                  <a:lnTo>
                    <a:pt x="135" y="117"/>
                  </a:lnTo>
                  <a:lnTo>
                    <a:pt x="158" y="108"/>
                  </a:lnTo>
                  <a:lnTo>
                    <a:pt x="176" y="104"/>
                  </a:lnTo>
                  <a:lnTo>
                    <a:pt x="181" y="104"/>
                  </a:lnTo>
                  <a:lnTo>
                    <a:pt x="185" y="104"/>
                  </a:lnTo>
                  <a:lnTo>
                    <a:pt x="190" y="99"/>
                  </a:lnTo>
                  <a:lnTo>
                    <a:pt x="199" y="86"/>
                  </a:lnTo>
                  <a:lnTo>
                    <a:pt x="199" y="68"/>
                  </a:lnTo>
                  <a:lnTo>
                    <a:pt x="153" y="77"/>
                  </a:lnTo>
                  <a:lnTo>
                    <a:pt x="153" y="72"/>
                  </a:lnTo>
                  <a:lnTo>
                    <a:pt x="203" y="54"/>
                  </a:lnTo>
                  <a:lnTo>
                    <a:pt x="212" y="50"/>
                  </a:lnTo>
                  <a:lnTo>
                    <a:pt x="217" y="41"/>
                  </a:lnTo>
                  <a:lnTo>
                    <a:pt x="212" y="23"/>
                  </a:lnTo>
                  <a:lnTo>
                    <a:pt x="140" y="45"/>
                  </a:lnTo>
                  <a:lnTo>
                    <a:pt x="140" y="36"/>
                  </a:lnTo>
                  <a:lnTo>
                    <a:pt x="208" y="18"/>
                  </a:lnTo>
                  <a:lnTo>
                    <a:pt x="217" y="5"/>
                  </a:lnTo>
                  <a:lnTo>
                    <a:pt x="212" y="0"/>
                  </a:lnTo>
                  <a:lnTo>
                    <a:pt x="199" y="0"/>
                  </a:lnTo>
                  <a:lnTo>
                    <a:pt x="99" y="5"/>
                  </a:lnTo>
                  <a:lnTo>
                    <a:pt x="90" y="9"/>
                  </a:lnTo>
                  <a:lnTo>
                    <a:pt x="45" y="41"/>
                  </a:lnTo>
                  <a:lnTo>
                    <a:pt x="0" y="72"/>
                  </a:lnTo>
                  <a:lnTo>
                    <a:pt x="9" y="16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5" name="Freeform 466"/>
            <p:cNvSpPr>
              <a:spLocks/>
            </p:cNvSpPr>
            <p:nvPr/>
          </p:nvSpPr>
          <p:spPr bwMode="auto">
            <a:xfrm>
              <a:off x="2901" y="3118"/>
              <a:ext cx="209" cy="136"/>
            </a:xfrm>
            <a:custGeom>
              <a:avLst/>
              <a:gdLst>
                <a:gd name="T0" fmla="*/ 0 w 209"/>
                <a:gd name="T1" fmla="*/ 67 h 136"/>
                <a:gd name="T2" fmla="*/ 22 w 209"/>
                <a:gd name="T3" fmla="*/ 58 h 136"/>
                <a:gd name="T4" fmla="*/ 50 w 209"/>
                <a:gd name="T5" fmla="*/ 18 h 136"/>
                <a:gd name="T6" fmla="*/ 86 w 209"/>
                <a:gd name="T7" fmla="*/ 0 h 136"/>
                <a:gd name="T8" fmla="*/ 117 w 209"/>
                <a:gd name="T9" fmla="*/ 9 h 136"/>
                <a:gd name="T10" fmla="*/ 158 w 209"/>
                <a:gd name="T11" fmla="*/ 31 h 136"/>
                <a:gd name="T12" fmla="*/ 189 w 209"/>
                <a:gd name="T13" fmla="*/ 49 h 136"/>
                <a:gd name="T14" fmla="*/ 208 w 209"/>
                <a:gd name="T15" fmla="*/ 117 h 136"/>
                <a:gd name="T16" fmla="*/ 171 w 209"/>
                <a:gd name="T17" fmla="*/ 99 h 136"/>
                <a:gd name="T18" fmla="*/ 140 w 209"/>
                <a:gd name="T19" fmla="*/ 135 h 136"/>
                <a:gd name="T20" fmla="*/ 90 w 209"/>
                <a:gd name="T21" fmla="*/ 135 h 136"/>
                <a:gd name="T22" fmla="*/ 54 w 209"/>
                <a:gd name="T23" fmla="*/ 130 h 136"/>
                <a:gd name="T24" fmla="*/ 36 w 209"/>
                <a:gd name="T25" fmla="*/ 130 h 136"/>
                <a:gd name="T26" fmla="*/ 18 w 209"/>
                <a:gd name="T27" fmla="*/ 103 h 136"/>
                <a:gd name="T28" fmla="*/ 0 w 209"/>
                <a:gd name="T29" fmla="*/ 67 h 1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09"/>
                <a:gd name="T46" fmla="*/ 0 h 136"/>
                <a:gd name="T47" fmla="*/ 209 w 209"/>
                <a:gd name="T48" fmla="*/ 136 h 1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09" h="136">
                  <a:moveTo>
                    <a:pt x="0" y="67"/>
                  </a:moveTo>
                  <a:lnTo>
                    <a:pt x="22" y="58"/>
                  </a:lnTo>
                  <a:lnTo>
                    <a:pt x="50" y="18"/>
                  </a:lnTo>
                  <a:lnTo>
                    <a:pt x="86" y="0"/>
                  </a:lnTo>
                  <a:lnTo>
                    <a:pt x="117" y="9"/>
                  </a:lnTo>
                  <a:lnTo>
                    <a:pt x="158" y="31"/>
                  </a:lnTo>
                  <a:lnTo>
                    <a:pt x="189" y="49"/>
                  </a:lnTo>
                  <a:lnTo>
                    <a:pt x="208" y="117"/>
                  </a:lnTo>
                  <a:lnTo>
                    <a:pt x="171" y="99"/>
                  </a:lnTo>
                  <a:lnTo>
                    <a:pt x="140" y="135"/>
                  </a:lnTo>
                  <a:lnTo>
                    <a:pt x="90" y="135"/>
                  </a:lnTo>
                  <a:lnTo>
                    <a:pt x="54" y="130"/>
                  </a:lnTo>
                  <a:lnTo>
                    <a:pt x="36" y="130"/>
                  </a:lnTo>
                  <a:lnTo>
                    <a:pt x="18" y="103"/>
                  </a:lnTo>
                  <a:lnTo>
                    <a:pt x="0" y="6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6" name="Freeform 467"/>
            <p:cNvSpPr>
              <a:spLocks/>
            </p:cNvSpPr>
            <p:nvPr/>
          </p:nvSpPr>
          <p:spPr bwMode="auto">
            <a:xfrm>
              <a:off x="3664" y="2749"/>
              <a:ext cx="77" cy="136"/>
            </a:xfrm>
            <a:custGeom>
              <a:avLst/>
              <a:gdLst>
                <a:gd name="T0" fmla="*/ 0 w 77"/>
                <a:gd name="T1" fmla="*/ 58 h 136"/>
                <a:gd name="T2" fmla="*/ 76 w 77"/>
                <a:gd name="T3" fmla="*/ 135 h 136"/>
                <a:gd name="T4" fmla="*/ 72 w 77"/>
                <a:gd name="T5" fmla="*/ 0 h 136"/>
                <a:gd name="T6" fmla="*/ 58 w 77"/>
                <a:gd name="T7" fmla="*/ 9 h 136"/>
                <a:gd name="T8" fmla="*/ 0 w 77"/>
                <a:gd name="T9" fmla="*/ 58 h 136"/>
                <a:gd name="T10" fmla="*/ 0 w 77"/>
                <a:gd name="T11" fmla="*/ 58 h 13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77"/>
                <a:gd name="T19" fmla="*/ 0 h 136"/>
                <a:gd name="T20" fmla="*/ 77 w 77"/>
                <a:gd name="T21" fmla="*/ 136 h 1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77" h="136">
                  <a:moveTo>
                    <a:pt x="0" y="58"/>
                  </a:moveTo>
                  <a:lnTo>
                    <a:pt x="76" y="135"/>
                  </a:lnTo>
                  <a:lnTo>
                    <a:pt x="72" y="0"/>
                  </a:lnTo>
                  <a:lnTo>
                    <a:pt x="58" y="9"/>
                  </a:lnTo>
                  <a:lnTo>
                    <a:pt x="0" y="5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7" name="Freeform 468"/>
            <p:cNvSpPr>
              <a:spLocks/>
            </p:cNvSpPr>
            <p:nvPr/>
          </p:nvSpPr>
          <p:spPr bwMode="auto">
            <a:xfrm>
              <a:off x="2576" y="2731"/>
              <a:ext cx="561" cy="671"/>
            </a:xfrm>
            <a:custGeom>
              <a:avLst/>
              <a:gdLst>
                <a:gd name="T0" fmla="*/ 555 w 561"/>
                <a:gd name="T1" fmla="*/ 616 h 671"/>
                <a:gd name="T2" fmla="*/ 514 w 561"/>
                <a:gd name="T3" fmla="*/ 526 h 671"/>
                <a:gd name="T4" fmla="*/ 501 w 561"/>
                <a:gd name="T5" fmla="*/ 495 h 671"/>
                <a:gd name="T6" fmla="*/ 487 w 561"/>
                <a:gd name="T7" fmla="*/ 504 h 671"/>
                <a:gd name="T8" fmla="*/ 465 w 561"/>
                <a:gd name="T9" fmla="*/ 526 h 671"/>
                <a:gd name="T10" fmla="*/ 397 w 561"/>
                <a:gd name="T11" fmla="*/ 522 h 671"/>
                <a:gd name="T12" fmla="*/ 384 w 561"/>
                <a:gd name="T13" fmla="*/ 522 h 671"/>
                <a:gd name="T14" fmla="*/ 357 w 561"/>
                <a:gd name="T15" fmla="*/ 522 h 671"/>
                <a:gd name="T16" fmla="*/ 347 w 561"/>
                <a:gd name="T17" fmla="*/ 499 h 671"/>
                <a:gd name="T18" fmla="*/ 329 w 561"/>
                <a:gd name="T19" fmla="*/ 486 h 671"/>
                <a:gd name="T20" fmla="*/ 320 w 561"/>
                <a:gd name="T21" fmla="*/ 459 h 671"/>
                <a:gd name="T22" fmla="*/ 343 w 561"/>
                <a:gd name="T23" fmla="*/ 441 h 671"/>
                <a:gd name="T24" fmla="*/ 375 w 561"/>
                <a:gd name="T25" fmla="*/ 396 h 671"/>
                <a:gd name="T26" fmla="*/ 393 w 561"/>
                <a:gd name="T27" fmla="*/ 373 h 671"/>
                <a:gd name="T28" fmla="*/ 370 w 561"/>
                <a:gd name="T29" fmla="*/ 315 h 671"/>
                <a:gd name="T30" fmla="*/ 357 w 561"/>
                <a:gd name="T31" fmla="*/ 225 h 671"/>
                <a:gd name="T32" fmla="*/ 316 w 561"/>
                <a:gd name="T33" fmla="*/ 67 h 671"/>
                <a:gd name="T34" fmla="*/ 343 w 561"/>
                <a:gd name="T35" fmla="*/ 99 h 671"/>
                <a:gd name="T36" fmla="*/ 298 w 561"/>
                <a:gd name="T37" fmla="*/ 36 h 671"/>
                <a:gd name="T38" fmla="*/ 253 w 561"/>
                <a:gd name="T39" fmla="*/ 4 h 671"/>
                <a:gd name="T40" fmla="*/ 226 w 561"/>
                <a:gd name="T41" fmla="*/ 9 h 671"/>
                <a:gd name="T42" fmla="*/ 171 w 561"/>
                <a:gd name="T43" fmla="*/ 40 h 671"/>
                <a:gd name="T44" fmla="*/ 117 w 561"/>
                <a:gd name="T45" fmla="*/ 36 h 671"/>
                <a:gd name="T46" fmla="*/ 68 w 561"/>
                <a:gd name="T47" fmla="*/ 72 h 671"/>
                <a:gd name="T48" fmla="*/ 50 w 561"/>
                <a:gd name="T49" fmla="*/ 99 h 671"/>
                <a:gd name="T50" fmla="*/ 23 w 561"/>
                <a:gd name="T51" fmla="*/ 175 h 671"/>
                <a:gd name="T52" fmla="*/ 9 w 561"/>
                <a:gd name="T53" fmla="*/ 216 h 671"/>
                <a:gd name="T54" fmla="*/ 0 w 561"/>
                <a:gd name="T55" fmla="*/ 247 h 671"/>
                <a:gd name="T56" fmla="*/ 9 w 561"/>
                <a:gd name="T57" fmla="*/ 346 h 671"/>
                <a:gd name="T58" fmla="*/ 5 w 561"/>
                <a:gd name="T59" fmla="*/ 544 h 671"/>
                <a:gd name="T60" fmla="*/ 108 w 561"/>
                <a:gd name="T61" fmla="*/ 598 h 671"/>
                <a:gd name="T62" fmla="*/ 171 w 561"/>
                <a:gd name="T63" fmla="*/ 648 h 671"/>
                <a:gd name="T64" fmla="*/ 361 w 561"/>
                <a:gd name="T65" fmla="*/ 670 h 671"/>
                <a:gd name="T66" fmla="*/ 560 w 561"/>
                <a:gd name="T67" fmla="*/ 657 h 671"/>
                <a:gd name="T68" fmla="*/ 560 w 561"/>
                <a:gd name="T69" fmla="*/ 630 h 6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561"/>
                <a:gd name="T106" fmla="*/ 0 h 671"/>
                <a:gd name="T107" fmla="*/ 561 w 561"/>
                <a:gd name="T108" fmla="*/ 671 h 67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561" h="671">
                  <a:moveTo>
                    <a:pt x="560" y="630"/>
                  </a:moveTo>
                  <a:lnTo>
                    <a:pt x="555" y="616"/>
                  </a:lnTo>
                  <a:lnTo>
                    <a:pt x="546" y="526"/>
                  </a:lnTo>
                  <a:lnTo>
                    <a:pt x="514" y="526"/>
                  </a:lnTo>
                  <a:lnTo>
                    <a:pt x="510" y="499"/>
                  </a:lnTo>
                  <a:lnTo>
                    <a:pt x="501" y="495"/>
                  </a:lnTo>
                  <a:lnTo>
                    <a:pt x="496" y="490"/>
                  </a:lnTo>
                  <a:lnTo>
                    <a:pt x="487" y="504"/>
                  </a:lnTo>
                  <a:lnTo>
                    <a:pt x="478" y="513"/>
                  </a:lnTo>
                  <a:lnTo>
                    <a:pt x="465" y="526"/>
                  </a:lnTo>
                  <a:lnTo>
                    <a:pt x="429" y="526"/>
                  </a:lnTo>
                  <a:lnTo>
                    <a:pt x="397" y="522"/>
                  </a:lnTo>
                  <a:lnTo>
                    <a:pt x="393" y="522"/>
                  </a:lnTo>
                  <a:lnTo>
                    <a:pt x="384" y="522"/>
                  </a:lnTo>
                  <a:lnTo>
                    <a:pt x="370" y="522"/>
                  </a:lnTo>
                  <a:lnTo>
                    <a:pt x="357" y="522"/>
                  </a:lnTo>
                  <a:lnTo>
                    <a:pt x="347" y="513"/>
                  </a:lnTo>
                  <a:lnTo>
                    <a:pt x="347" y="499"/>
                  </a:lnTo>
                  <a:lnTo>
                    <a:pt x="338" y="490"/>
                  </a:lnTo>
                  <a:lnTo>
                    <a:pt x="329" y="486"/>
                  </a:lnTo>
                  <a:lnTo>
                    <a:pt x="325" y="472"/>
                  </a:lnTo>
                  <a:lnTo>
                    <a:pt x="320" y="459"/>
                  </a:lnTo>
                  <a:lnTo>
                    <a:pt x="320" y="445"/>
                  </a:lnTo>
                  <a:lnTo>
                    <a:pt x="343" y="441"/>
                  </a:lnTo>
                  <a:lnTo>
                    <a:pt x="357" y="418"/>
                  </a:lnTo>
                  <a:lnTo>
                    <a:pt x="375" y="396"/>
                  </a:lnTo>
                  <a:lnTo>
                    <a:pt x="397" y="382"/>
                  </a:lnTo>
                  <a:lnTo>
                    <a:pt x="393" y="373"/>
                  </a:lnTo>
                  <a:lnTo>
                    <a:pt x="379" y="337"/>
                  </a:lnTo>
                  <a:lnTo>
                    <a:pt x="370" y="315"/>
                  </a:lnTo>
                  <a:lnTo>
                    <a:pt x="366" y="270"/>
                  </a:lnTo>
                  <a:lnTo>
                    <a:pt x="357" y="225"/>
                  </a:lnTo>
                  <a:lnTo>
                    <a:pt x="343" y="166"/>
                  </a:lnTo>
                  <a:lnTo>
                    <a:pt x="316" y="67"/>
                  </a:lnTo>
                  <a:lnTo>
                    <a:pt x="338" y="108"/>
                  </a:lnTo>
                  <a:lnTo>
                    <a:pt x="343" y="99"/>
                  </a:lnTo>
                  <a:lnTo>
                    <a:pt x="302" y="45"/>
                  </a:lnTo>
                  <a:lnTo>
                    <a:pt x="298" y="36"/>
                  </a:lnTo>
                  <a:lnTo>
                    <a:pt x="280" y="18"/>
                  </a:lnTo>
                  <a:lnTo>
                    <a:pt x="253" y="4"/>
                  </a:lnTo>
                  <a:lnTo>
                    <a:pt x="230" y="0"/>
                  </a:lnTo>
                  <a:lnTo>
                    <a:pt x="226" y="9"/>
                  </a:lnTo>
                  <a:lnTo>
                    <a:pt x="221" y="18"/>
                  </a:lnTo>
                  <a:lnTo>
                    <a:pt x="171" y="40"/>
                  </a:lnTo>
                  <a:lnTo>
                    <a:pt x="122" y="31"/>
                  </a:lnTo>
                  <a:lnTo>
                    <a:pt x="117" y="36"/>
                  </a:lnTo>
                  <a:lnTo>
                    <a:pt x="95" y="54"/>
                  </a:lnTo>
                  <a:lnTo>
                    <a:pt x="68" y="72"/>
                  </a:lnTo>
                  <a:lnTo>
                    <a:pt x="59" y="85"/>
                  </a:lnTo>
                  <a:lnTo>
                    <a:pt x="50" y="99"/>
                  </a:lnTo>
                  <a:lnTo>
                    <a:pt x="27" y="162"/>
                  </a:lnTo>
                  <a:lnTo>
                    <a:pt x="23" y="175"/>
                  </a:lnTo>
                  <a:lnTo>
                    <a:pt x="9" y="211"/>
                  </a:lnTo>
                  <a:lnTo>
                    <a:pt x="9" y="216"/>
                  </a:lnTo>
                  <a:lnTo>
                    <a:pt x="5" y="229"/>
                  </a:lnTo>
                  <a:lnTo>
                    <a:pt x="0" y="247"/>
                  </a:lnTo>
                  <a:lnTo>
                    <a:pt x="0" y="265"/>
                  </a:lnTo>
                  <a:lnTo>
                    <a:pt x="9" y="346"/>
                  </a:lnTo>
                  <a:lnTo>
                    <a:pt x="14" y="387"/>
                  </a:lnTo>
                  <a:lnTo>
                    <a:pt x="5" y="544"/>
                  </a:lnTo>
                  <a:lnTo>
                    <a:pt x="68" y="544"/>
                  </a:lnTo>
                  <a:lnTo>
                    <a:pt x="108" y="598"/>
                  </a:lnTo>
                  <a:lnTo>
                    <a:pt x="149" y="612"/>
                  </a:lnTo>
                  <a:lnTo>
                    <a:pt x="171" y="648"/>
                  </a:lnTo>
                  <a:lnTo>
                    <a:pt x="338" y="670"/>
                  </a:lnTo>
                  <a:lnTo>
                    <a:pt x="361" y="670"/>
                  </a:lnTo>
                  <a:lnTo>
                    <a:pt x="384" y="666"/>
                  </a:lnTo>
                  <a:lnTo>
                    <a:pt x="560" y="657"/>
                  </a:lnTo>
                  <a:lnTo>
                    <a:pt x="560" y="63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8" name="Freeform 469"/>
            <p:cNvSpPr>
              <a:spLocks/>
            </p:cNvSpPr>
            <p:nvPr/>
          </p:nvSpPr>
          <p:spPr bwMode="auto">
            <a:xfrm>
              <a:off x="2680" y="2384"/>
              <a:ext cx="439" cy="388"/>
            </a:xfrm>
            <a:custGeom>
              <a:avLst/>
              <a:gdLst>
                <a:gd name="T0" fmla="*/ 67 w 439"/>
                <a:gd name="T1" fmla="*/ 387 h 388"/>
                <a:gd name="T2" fmla="*/ 122 w 439"/>
                <a:gd name="T3" fmla="*/ 356 h 388"/>
                <a:gd name="T4" fmla="*/ 131 w 439"/>
                <a:gd name="T5" fmla="*/ 338 h 388"/>
                <a:gd name="T6" fmla="*/ 149 w 439"/>
                <a:gd name="T7" fmla="*/ 302 h 388"/>
                <a:gd name="T8" fmla="*/ 162 w 439"/>
                <a:gd name="T9" fmla="*/ 270 h 388"/>
                <a:gd name="T10" fmla="*/ 180 w 439"/>
                <a:gd name="T11" fmla="*/ 279 h 388"/>
                <a:gd name="T12" fmla="*/ 189 w 439"/>
                <a:gd name="T13" fmla="*/ 270 h 388"/>
                <a:gd name="T14" fmla="*/ 203 w 439"/>
                <a:gd name="T15" fmla="*/ 252 h 388"/>
                <a:gd name="T16" fmla="*/ 212 w 439"/>
                <a:gd name="T17" fmla="*/ 230 h 388"/>
                <a:gd name="T18" fmla="*/ 225 w 439"/>
                <a:gd name="T19" fmla="*/ 216 h 388"/>
                <a:gd name="T20" fmla="*/ 234 w 439"/>
                <a:gd name="T21" fmla="*/ 212 h 388"/>
                <a:gd name="T22" fmla="*/ 239 w 439"/>
                <a:gd name="T23" fmla="*/ 203 h 388"/>
                <a:gd name="T24" fmla="*/ 234 w 439"/>
                <a:gd name="T25" fmla="*/ 194 h 388"/>
                <a:gd name="T26" fmla="*/ 262 w 439"/>
                <a:gd name="T27" fmla="*/ 162 h 388"/>
                <a:gd name="T28" fmla="*/ 289 w 439"/>
                <a:gd name="T29" fmla="*/ 135 h 388"/>
                <a:gd name="T30" fmla="*/ 280 w 439"/>
                <a:gd name="T31" fmla="*/ 126 h 388"/>
                <a:gd name="T32" fmla="*/ 284 w 439"/>
                <a:gd name="T33" fmla="*/ 126 h 388"/>
                <a:gd name="T34" fmla="*/ 307 w 439"/>
                <a:gd name="T35" fmla="*/ 122 h 388"/>
                <a:gd name="T36" fmla="*/ 334 w 439"/>
                <a:gd name="T37" fmla="*/ 122 h 388"/>
                <a:gd name="T38" fmla="*/ 343 w 439"/>
                <a:gd name="T39" fmla="*/ 117 h 388"/>
                <a:gd name="T40" fmla="*/ 356 w 439"/>
                <a:gd name="T41" fmla="*/ 113 h 388"/>
                <a:gd name="T42" fmla="*/ 365 w 439"/>
                <a:gd name="T43" fmla="*/ 117 h 388"/>
                <a:gd name="T44" fmla="*/ 379 w 439"/>
                <a:gd name="T45" fmla="*/ 113 h 388"/>
                <a:gd name="T46" fmla="*/ 383 w 439"/>
                <a:gd name="T47" fmla="*/ 113 h 388"/>
                <a:gd name="T48" fmla="*/ 388 w 439"/>
                <a:gd name="T49" fmla="*/ 113 h 388"/>
                <a:gd name="T50" fmla="*/ 419 w 439"/>
                <a:gd name="T51" fmla="*/ 149 h 388"/>
                <a:gd name="T52" fmla="*/ 410 w 439"/>
                <a:gd name="T53" fmla="*/ 131 h 388"/>
                <a:gd name="T54" fmla="*/ 388 w 439"/>
                <a:gd name="T55" fmla="*/ 108 h 388"/>
                <a:gd name="T56" fmla="*/ 383 w 439"/>
                <a:gd name="T57" fmla="*/ 104 h 388"/>
                <a:gd name="T58" fmla="*/ 401 w 439"/>
                <a:gd name="T59" fmla="*/ 99 h 388"/>
                <a:gd name="T60" fmla="*/ 429 w 439"/>
                <a:gd name="T61" fmla="*/ 126 h 388"/>
                <a:gd name="T62" fmla="*/ 438 w 439"/>
                <a:gd name="T63" fmla="*/ 135 h 388"/>
                <a:gd name="T64" fmla="*/ 424 w 439"/>
                <a:gd name="T65" fmla="*/ 113 h 388"/>
                <a:gd name="T66" fmla="*/ 383 w 439"/>
                <a:gd name="T67" fmla="*/ 81 h 388"/>
                <a:gd name="T68" fmla="*/ 383 w 439"/>
                <a:gd name="T69" fmla="*/ 77 h 388"/>
                <a:gd name="T70" fmla="*/ 370 w 439"/>
                <a:gd name="T71" fmla="*/ 59 h 388"/>
                <a:gd name="T72" fmla="*/ 325 w 439"/>
                <a:gd name="T73" fmla="*/ 36 h 388"/>
                <a:gd name="T74" fmla="*/ 284 w 439"/>
                <a:gd name="T75" fmla="*/ 27 h 388"/>
                <a:gd name="T76" fmla="*/ 257 w 439"/>
                <a:gd name="T77" fmla="*/ 9 h 388"/>
                <a:gd name="T78" fmla="*/ 234 w 439"/>
                <a:gd name="T79" fmla="*/ 0 h 388"/>
                <a:gd name="T80" fmla="*/ 216 w 439"/>
                <a:gd name="T81" fmla="*/ 0 h 388"/>
                <a:gd name="T82" fmla="*/ 198 w 439"/>
                <a:gd name="T83" fmla="*/ 5 h 388"/>
                <a:gd name="T84" fmla="*/ 171 w 439"/>
                <a:gd name="T85" fmla="*/ 9 h 388"/>
                <a:gd name="T86" fmla="*/ 162 w 439"/>
                <a:gd name="T87" fmla="*/ 14 h 388"/>
                <a:gd name="T88" fmla="*/ 140 w 439"/>
                <a:gd name="T89" fmla="*/ 23 h 388"/>
                <a:gd name="T90" fmla="*/ 72 w 439"/>
                <a:gd name="T91" fmla="*/ 122 h 388"/>
                <a:gd name="T92" fmla="*/ 63 w 439"/>
                <a:gd name="T93" fmla="*/ 153 h 388"/>
                <a:gd name="T94" fmla="*/ 58 w 439"/>
                <a:gd name="T95" fmla="*/ 180 h 388"/>
                <a:gd name="T96" fmla="*/ 18 w 439"/>
                <a:gd name="T97" fmla="*/ 243 h 388"/>
                <a:gd name="T98" fmla="*/ 13 w 439"/>
                <a:gd name="T99" fmla="*/ 257 h 388"/>
                <a:gd name="T100" fmla="*/ 0 w 439"/>
                <a:gd name="T101" fmla="*/ 333 h 388"/>
                <a:gd name="T102" fmla="*/ 4 w 439"/>
                <a:gd name="T103" fmla="*/ 351 h 388"/>
                <a:gd name="T104" fmla="*/ 18 w 439"/>
                <a:gd name="T105" fmla="*/ 378 h 38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39"/>
                <a:gd name="T160" fmla="*/ 0 h 388"/>
                <a:gd name="T161" fmla="*/ 439 w 439"/>
                <a:gd name="T162" fmla="*/ 388 h 388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39" h="388">
                  <a:moveTo>
                    <a:pt x="18" y="378"/>
                  </a:moveTo>
                  <a:lnTo>
                    <a:pt x="67" y="387"/>
                  </a:lnTo>
                  <a:lnTo>
                    <a:pt x="117" y="365"/>
                  </a:lnTo>
                  <a:lnTo>
                    <a:pt x="122" y="356"/>
                  </a:lnTo>
                  <a:lnTo>
                    <a:pt x="126" y="347"/>
                  </a:lnTo>
                  <a:lnTo>
                    <a:pt x="131" y="338"/>
                  </a:lnTo>
                  <a:lnTo>
                    <a:pt x="131" y="329"/>
                  </a:lnTo>
                  <a:lnTo>
                    <a:pt x="149" y="302"/>
                  </a:lnTo>
                  <a:lnTo>
                    <a:pt x="176" y="284"/>
                  </a:lnTo>
                  <a:lnTo>
                    <a:pt x="162" y="270"/>
                  </a:lnTo>
                  <a:lnTo>
                    <a:pt x="167" y="261"/>
                  </a:lnTo>
                  <a:lnTo>
                    <a:pt x="180" y="279"/>
                  </a:lnTo>
                  <a:lnTo>
                    <a:pt x="185" y="270"/>
                  </a:lnTo>
                  <a:lnTo>
                    <a:pt x="189" y="270"/>
                  </a:lnTo>
                  <a:lnTo>
                    <a:pt x="198" y="266"/>
                  </a:lnTo>
                  <a:lnTo>
                    <a:pt x="203" y="252"/>
                  </a:lnTo>
                  <a:lnTo>
                    <a:pt x="203" y="239"/>
                  </a:lnTo>
                  <a:lnTo>
                    <a:pt x="212" y="230"/>
                  </a:lnTo>
                  <a:lnTo>
                    <a:pt x="221" y="221"/>
                  </a:lnTo>
                  <a:lnTo>
                    <a:pt x="225" y="216"/>
                  </a:lnTo>
                  <a:lnTo>
                    <a:pt x="234" y="216"/>
                  </a:lnTo>
                  <a:lnTo>
                    <a:pt x="234" y="212"/>
                  </a:lnTo>
                  <a:lnTo>
                    <a:pt x="239" y="207"/>
                  </a:lnTo>
                  <a:lnTo>
                    <a:pt x="239" y="203"/>
                  </a:lnTo>
                  <a:lnTo>
                    <a:pt x="239" y="198"/>
                  </a:lnTo>
                  <a:lnTo>
                    <a:pt x="234" y="194"/>
                  </a:lnTo>
                  <a:lnTo>
                    <a:pt x="234" y="185"/>
                  </a:lnTo>
                  <a:lnTo>
                    <a:pt x="262" y="162"/>
                  </a:lnTo>
                  <a:lnTo>
                    <a:pt x="248" y="171"/>
                  </a:lnTo>
                  <a:lnTo>
                    <a:pt x="289" y="135"/>
                  </a:lnTo>
                  <a:lnTo>
                    <a:pt x="271" y="131"/>
                  </a:lnTo>
                  <a:lnTo>
                    <a:pt x="280" y="126"/>
                  </a:lnTo>
                  <a:lnTo>
                    <a:pt x="284" y="126"/>
                  </a:lnTo>
                  <a:lnTo>
                    <a:pt x="289" y="126"/>
                  </a:lnTo>
                  <a:lnTo>
                    <a:pt x="307" y="122"/>
                  </a:lnTo>
                  <a:lnTo>
                    <a:pt x="325" y="122"/>
                  </a:lnTo>
                  <a:lnTo>
                    <a:pt x="334" y="122"/>
                  </a:lnTo>
                  <a:lnTo>
                    <a:pt x="343" y="117"/>
                  </a:lnTo>
                  <a:lnTo>
                    <a:pt x="347" y="113"/>
                  </a:lnTo>
                  <a:lnTo>
                    <a:pt x="356" y="113"/>
                  </a:lnTo>
                  <a:lnTo>
                    <a:pt x="361" y="117"/>
                  </a:lnTo>
                  <a:lnTo>
                    <a:pt x="365" y="117"/>
                  </a:lnTo>
                  <a:lnTo>
                    <a:pt x="374" y="113"/>
                  </a:lnTo>
                  <a:lnTo>
                    <a:pt x="379" y="113"/>
                  </a:lnTo>
                  <a:lnTo>
                    <a:pt x="401" y="162"/>
                  </a:lnTo>
                  <a:lnTo>
                    <a:pt x="383" y="113"/>
                  </a:lnTo>
                  <a:lnTo>
                    <a:pt x="388" y="113"/>
                  </a:lnTo>
                  <a:lnTo>
                    <a:pt x="406" y="126"/>
                  </a:lnTo>
                  <a:lnTo>
                    <a:pt x="419" y="149"/>
                  </a:lnTo>
                  <a:lnTo>
                    <a:pt x="415" y="140"/>
                  </a:lnTo>
                  <a:lnTo>
                    <a:pt x="410" y="131"/>
                  </a:lnTo>
                  <a:lnTo>
                    <a:pt x="401" y="117"/>
                  </a:lnTo>
                  <a:lnTo>
                    <a:pt x="388" y="108"/>
                  </a:lnTo>
                  <a:lnTo>
                    <a:pt x="383" y="104"/>
                  </a:lnTo>
                  <a:lnTo>
                    <a:pt x="392" y="99"/>
                  </a:lnTo>
                  <a:lnTo>
                    <a:pt x="401" y="99"/>
                  </a:lnTo>
                  <a:lnTo>
                    <a:pt x="415" y="108"/>
                  </a:lnTo>
                  <a:lnTo>
                    <a:pt x="429" y="126"/>
                  </a:lnTo>
                  <a:lnTo>
                    <a:pt x="429" y="117"/>
                  </a:lnTo>
                  <a:lnTo>
                    <a:pt x="438" y="135"/>
                  </a:lnTo>
                  <a:lnTo>
                    <a:pt x="433" y="122"/>
                  </a:lnTo>
                  <a:lnTo>
                    <a:pt x="424" y="113"/>
                  </a:lnTo>
                  <a:lnTo>
                    <a:pt x="406" y="95"/>
                  </a:lnTo>
                  <a:lnTo>
                    <a:pt x="383" y="81"/>
                  </a:lnTo>
                  <a:lnTo>
                    <a:pt x="379" y="59"/>
                  </a:lnTo>
                  <a:lnTo>
                    <a:pt x="383" y="77"/>
                  </a:lnTo>
                  <a:lnTo>
                    <a:pt x="379" y="72"/>
                  </a:lnTo>
                  <a:lnTo>
                    <a:pt x="370" y="59"/>
                  </a:lnTo>
                  <a:lnTo>
                    <a:pt x="356" y="50"/>
                  </a:lnTo>
                  <a:lnTo>
                    <a:pt x="325" y="36"/>
                  </a:lnTo>
                  <a:lnTo>
                    <a:pt x="293" y="32"/>
                  </a:lnTo>
                  <a:lnTo>
                    <a:pt x="284" y="27"/>
                  </a:lnTo>
                  <a:lnTo>
                    <a:pt x="275" y="18"/>
                  </a:lnTo>
                  <a:lnTo>
                    <a:pt x="257" y="9"/>
                  </a:lnTo>
                  <a:lnTo>
                    <a:pt x="234" y="0"/>
                  </a:lnTo>
                  <a:lnTo>
                    <a:pt x="216" y="0"/>
                  </a:lnTo>
                  <a:lnTo>
                    <a:pt x="203" y="5"/>
                  </a:lnTo>
                  <a:lnTo>
                    <a:pt x="198" y="5"/>
                  </a:lnTo>
                  <a:lnTo>
                    <a:pt x="176" y="9"/>
                  </a:lnTo>
                  <a:lnTo>
                    <a:pt x="171" y="9"/>
                  </a:lnTo>
                  <a:lnTo>
                    <a:pt x="162" y="14"/>
                  </a:lnTo>
                  <a:lnTo>
                    <a:pt x="153" y="14"/>
                  </a:lnTo>
                  <a:lnTo>
                    <a:pt x="140" y="23"/>
                  </a:lnTo>
                  <a:lnTo>
                    <a:pt x="104" y="68"/>
                  </a:lnTo>
                  <a:lnTo>
                    <a:pt x="72" y="122"/>
                  </a:lnTo>
                  <a:lnTo>
                    <a:pt x="67" y="131"/>
                  </a:lnTo>
                  <a:lnTo>
                    <a:pt x="63" y="153"/>
                  </a:lnTo>
                  <a:lnTo>
                    <a:pt x="58" y="176"/>
                  </a:lnTo>
                  <a:lnTo>
                    <a:pt x="58" y="180"/>
                  </a:lnTo>
                  <a:lnTo>
                    <a:pt x="40" y="212"/>
                  </a:lnTo>
                  <a:lnTo>
                    <a:pt x="18" y="243"/>
                  </a:lnTo>
                  <a:lnTo>
                    <a:pt x="13" y="248"/>
                  </a:lnTo>
                  <a:lnTo>
                    <a:pt x="13" y="257"/>
                  </a:lnTo>
                  <a:lnTo>
                    <a:pt x="0" y="297"/>
                  </a:lnTo>
                  <a:lnTo>
                    <a:pt x="0" y="333"/>
                  </a:lnTo>
                  <a:lnTo>
                    <a:pt x="0" y="347"/>
                  </a:lnTo>
                  <a:lnTo>
                    <a:pt x="4" y="351"/>
                  </a:lnTo>
                  <a:lnTo>
                    <a:pt x="13" y="374"/>
                  </a:lnTo>
                  <a:lnTo>
                    <a:pt x="18" y="37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89" name="Freeform 470"/>
            <p:cNvSpPr>
              <a:spLocks/>
            </p:cNvSpPr>
            <p:nvPr/>
          </p:nvSpPr>
          <p:spPr bwMode="auto">
            <a:xfrm>
              <a:off x="2914" y="2753"/>
              <a:ext cx="205" cy="429"/>
            </a:xfrm>
            <a:custGeom>
              <a:avLst/>
              <a:gdLst>
                <a:gd name="T0" fmla="*/ 23 w 205"/>
                <a:gd name="T1" fmla="*/ 0 h 429"/>
                <a:gd name="T2" fmla="*/ 0 w 205"/>
                <a:gd name="T3" fmla="*/ 5 h 429"/>
                <a:gd name="T4" fmla="*/ 23 w 205"/>
                <a:gd name="T5" fmla="*/ 14 h 429"/>
                <a:gd name="T6" fmla="*/ 46 w 205"/>
                <a:gd name="T7" fmla="*/ 32 h 429"/>
                <a:gd name="T8" fmla="*/ 28 w 205"/>
                <a:gd name="T9" fmla="*/ 63 h 429"/>
                <a:gd name="T10" fmla="*/ 5 w 205"/>
                <a:gd name="T11" fmla="*/ 77 h 429"/>
                <a:gd name="T12" fmla="*/ 5 w 205"/>
                <a:gd name="T13" fmla="*/ 77 h 429"/>
                <a:gd name="T14" fmla="*/ 0 w 205"/>
                <a:gd name="T15" fmla="*/ 86 h 429"/>
                <a:gd name="T16" fmla="*/ 5 w 205"/>
                <a:gd name="T17" fmla="*/ 81 h 429"/>
                <a:gd name="T18" fmla="*/ 28 w 205"/>
                <a:gd name="T19" fmla="*/ 117 h 429"/>
                <a:gd name="T20" fmla="*/ 19 w 205"/>
                <a:gd name="T21" fmla="*/ 203 h 429"/>
                <a:gd name="T22" fmla="*/ 32 w 205"/>
                <a:gd name="T23" fmla="*/ 293 h 429"/>
                <a:gd name="T24" fmla="*/ 41 w 205"/>
                <a:gd name="T25" fmla="*/ 320 h 429"/>
                <a:gd name="T26" fmla="*/ 55 w 205"/>
                <a:gd name="T27" fmla="*/ 351 h 429"/>
                <a:gd name="T28" fmla="*/ 59 w 205"/>
                <a:gd name="T29" fmla="*/ 360 h 429"/>
                <a:gd name="T30" fmla="*/ 82 w 205"/>
                <a:gd name="T31" fmla="*/ 360 h 429"/>
                <a:gd name="T32" fmla="*/ 95 w 205"/>
                <a:gd name="T33" fmla="*/ 360 h 429"/>
                <a:gd name="T34" fmla="*/ 113 w 205"/>
                <a:gd name="T35" fmla="*/ 369 h 429"/>
                <a:gd name="T36" fmla="*/ 131 w 205"/>
                <a:gd name="T37" fmla="*/ 378 h 429"/>
                <a:gd name="T38" fmla="*/ 154 w 205"/>
                <a:gd name="T39" fmla="*/ 396 h 429"/>
                <a:gd name="T40" fmla="*/ 176 w 205"/>
                <a:gd name="T41" fmla="*/ 405 h 429"/>
                <a:gd name="T42" fmla="*/ 190 w 205"/>
                <a:gd name="T43" fmla="*/ 419 h 429"/>
                <a:gd name="T44" fmla="*/ 204 w 205"/>
                <a:gd name="T45" fmla="*/ 428 h 429"/>
                <a:gd name="T46" fmla="*/ 190 w 205"/>
                <a:gd name="T47" fmla="*/ 396 h 429"/>
                <a:gd name="T48" fmla="*/ 185 w 205"/>
                <a:gd name="T49" fmla="*/ 387 h 429"/>
                <a:gd name="T50" fmla="*/ 185 w 205"/>
                <a:gd name="T51" fmla="*/ 383 h 429"/>
                <a:gd name="T52" fmla="*/ 185 w 205"/>
                <a:gd name="T53" fmla="*/ 365 h 429"/>
                <a:gd name="T54" fmla="*/ 181 w 205"/>
                <a:gd name="T55" fmla="*/ 360 h 429"/>
                <a:gd name="T56" fmla="*/ 172 w 205"/>
                <a:gd name="T57" fmla="*/ 347 h 429"/>
                <a:gd name="T58" fmla="*/ 131 w 205"/>
                <a:gd name="T59" fmla="*/ 288 h 429"/>
                <a:gd name="T60" fmla="*/ 109 w 205"/>
                <a:gd name="T61" fmla="*/ 216 h 429"/>
                <a:gd name="T62" fmla="*/ 95 w 205"/>
                <a:gd name="T63" fmla="*/ 198 h 429"/>
                <a:gd name="T64" fmla="*/ 91 w 205"/>
                <a:gd name="T65" fmla="*/ 185 h 429"/>
                <a:gd name="T66" fmla="*/ 86 w 205"/>
                <a:gd name="T67" fmla="*/ 176 h 429"/>
                <a:gd name="T68" fmla="*/ 82 w 205"/>
                <a:gd name="T69" fmla="*/ 167 h 429"/>
                <a:gd name="T70" fmla="*/ 77 w 205"/>
                <a:gd name="T71" fmla="*/ 162 h 429"/>
                <a:gd name="T72" fmla="*/ 77 w 205"/>
                <a:gd name="T73" fmla="*/ 153 h 429"/>
                <a:gd name="T74" fmla="*/ 73 w 205"/>
                <a:gd name="T75" fmla="*/ 135 h 429"/>
                <a:gd name="T76" fmla="*/ 73 w 205"/>
                <a:gd name="T77" fmla="*/ 77 h 429"/>
                <a:gd name="T78" fmla="*/ 73 w 205"/>
                <a:gd name="T79" fmla="*/ 50 h 429"/>
                <a:gd name="T80" fmla="*/ 73 w 205"/>
                <a:gd name="T81" fmla="*/ 45 h 429"/>
                <a:gd name="T82" fmla="*/ 68 w 205"/>
                <a:gd name="T83" fmla="*/ 32 h 429"/>
                <a:gd name="T84" fmla="*/ 64 w 205"/>
                <a:gd name="T85" fmla="*/ 23 h 429"/>
                <a:gd name="T86" fmla="*/ 55 w 205"/>
                <a:gd name="T87" fmla="*/ 14 h 429"/>
                <a:gd name="T88" fmla="*/ 23 w 205"/>
                <a:gd name="T89" fmla="*/ 0 h 429"/>
                <a:gd name="T90" fmla="*/ 23 w 205"/>
                <a:gd name="T91" fmla="*/ 0 h 429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205"/>
                <a:gd name="T139" fmla="*/ 0 h 429"/>
                <a:gd name="T140" fmla="*/ 205 w 205"/>
                <a:gd name="T141" fmla="*/ 429 h 429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205" h="429">
                  <a:moveTo>
                    <a:pt x="23" y="0"/>
                  </a:moveTo>
                  <a:lnTo>
                    <a:pt x="0" y="5"/>
                  </a:lnTo>
                  <a:lnTo>
                    <a:pt x="23" y="14"/>
                  </a:lnTo>
                  <a:lnTo>
                    <a:pt x="46" y="32"/>
                  </a:lnTo>
                  <a:lnTo>
                    <a:pt x="28" y="63"/>
                  </a:lnTo>
                  <a:lnTo>
                    <a:pt x="5" y="77"/>
                  </a:lnTo>
                  <a:lnTo>
                    <a:pt x="0" y="86"/>
                  </a:lnTo>
                  <a:lnTo>
                    <a:pt x="5" y="81"/>
                  </a:lnTo>
                  <a:lnTo>
                    <a:pt x="28" y="117"/>
                  </a:lnTo>
                  <a:lnTo>
                    <a:pt x="19" y="203"/>
                  </a:lnTo>
                  <a:lnTo>
                    <a:pt x="32" y="293"/>
                  </a:lnTo>
                  <a:lnTo>
                    <a:pt x="41" y="320"/>
                  </a:lnTo>
                  <a:lnTo>
                    <a:pt x="55" y="351"/>
                  </a:lnTo>
                  <a:lnTo>
                    <a:pt x="59" y="360"/>
                  </a:lnTo>
                  <a:lnTo>
                    <a:pt x="82" y="360"/>
                  </a:lnTo>
                  <a:lnTo>
                    <a:pt x="95" y="360"/>
                  </a:lnTo>
                  <a:lnTo>
                    <a:pt x="113" y="369"/>
                  </a:lnTo>
                  <a:lnTo>
                    <a:pt x="131" y="378"/>
                  </a:lnTo>
                  <a:lnTo>
                    <a:pt x="154" y="396"/>
                  </a:lnTo>
                  <a:lnTo>
                    <a:pt x="176" y="405"/>
                  </a:lnTo>
                  <a:lnTo>
                    <a:pt x="190" y="419"/>
                  </a:lnTo>
                  <a:lnTo>
                    <a:pt x="204" y="428"/>
                  </a:lnTo>
                  <a:lnTo>
                    <a:pt x="190" y="396"/>
                  </a:lnTo>
                  <a:lnTo>
                    <a:pt x="185" y="387"/>
                  </a:lnTo>
                  <a:lnTo>
                    <a:pt x="185" y="383"/>
                  </a:lnTo>
                  <a:lnTo>
                    <a:pt x="185" y="365"/>
                  </a:lnTo>
                  <a:lnTo>
                    <a:pt x="181" y="360"/>
                  </a:lnTo>
                  <a:lnTo>
                    <a:pt x="172" y="347"/>
                  </a:lnTo>
                  <a:lnTo>
                    <a:pt x="131" y="288"/>
                  </a:lnTo>
                  <a:lnTo>
                    <a:pt x="109" y="216"/>
                  </a:lnTo>
                  <a:lnTo>
                    <a:pt x="95" y="198"/>
                  </a:lnTo>
                  <a:lnTo>
                    <a:pt x="91" y="185"/>
                  </a:lnTo>
                  <a:lnTo>
                    <a:pt x="86" y="176"/>
                  </a:lnTo>
                  <a:lnTo>
                    <a:pt x="82" y="167"/>
                  </a:lnTo>
                  <a:lnTo>
                    <a:pt x="77" y="162"/>
                  </a:lnTo>
                  <a:lnTo>
                    <a:pt x="77" y="153"/>
                  </a:lnTo>
                  <a:lnTo>
                    <a:pt x="73" y="135"/>
                  </a:lnTo>
                  <a:lnTo>
                    <a:pt x="73" y="77"/>
                  </a:lnTo>
                  <a:lnTo>
                    <a:pt x="73" y="50"/>
                  </a:lnTo>
                  <a:lnTo>
                    <a:pt x="73" y="45"/>
                  </a:lnTo>
                  <a:lnTo>
                    <a:pt x="68" y="32"/>
                  </a:lnTo>
                  <a:lnTo>
                    <a:pt x="64" y="23"/>
                  </a:lnTo>
                  <a:lnTo>
                    <a:pt x="55" y="14"/>
                  </a:lnTo>
                  <a:lnTo>
                    <a:pt x="23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0" name="Freeform 471"/>
            <p:cNvSpPr>
              <a:spLocks/>
            </p:cNvSpPr>
            <p:nvPr/>
          </p:nvSpPr>
          <p:spPr bwMode="auto">
            <a:xfrm>
              <a:off x="2874" y="2497"/>
              <a:ext cx="195" cy="280"/>
            </a:xfrm>
            <a:custGeom>
              <a:avLst/>
              <a:gdLst>
                <a:gd name="T0" fmla="*/ 171 w 195"/>
                <a:gd name="T1" fmla="*/ 4 h 280"/>
                <a:gd name="T2" fmla="*/ 176 w 195"/>
                <a:gd name="T3" fmla="*/ 18 h 280"/>
                <a:gd name="T4" fmla="*/ 180 w 195"/>
                <a:gd name="T5" fmla="*/ 31 h 280"/>
                <a:gd name="T6" fmla="*/ 185 w 195"/>
                <a:gd name="T7" fmla="*/ 63 h 280"/>
                <a:gd name="T8" fmla="*/ 180 w 195"/>
                <a:gd name="T9" fmla="*/ 72 h 280"/>
                <a:gd name="T10" fmla="*/ 176 w 195"/>
                <a:gd name="T11" fmla="*/ 85 h 280"/>
                <a:gd name="T12" fmla="*/ 176 w 195"/>
                <a:gd name="T13" fmla="*/ 90 h 280"/>
                <a:gd name="T14" fmla="*/ 167 w 195"/>
                <a:gd name="T15" fmla="*/ 99 h 280"/>
                <a:gd name="T16" fmla="*/ 185 w 195"/>
                <a:gd name="T17" fmla="*/ 153 h 280"/>
                <a:gd name="T18" fmla="*/ 176 w 195"/>
                <a:gd name="T19" fmla="*/ 162 h 280"/>
                <a:gd name="T20" fmla="*/ 153 w 195"/>
                <a:gd name="T21" fmla="*/ 157 h 280"/>
                <a:gd name="T22" fmla="*/ 167 w 195"/>
                <a:gd name="T23" fmla="*/ 175 h 280"/>
                <a:gd name="T24" fmla="*/ 158 w 195"/>
                <a:gd name="T25" fmla="*/ 193 h 280"/>
                <a:gd name="T26" fmla="*/ 158 w 195"/>
                <a:gd name="T27" fmla="*/ 202 h 280"/>
                <a:gd name="T28" fmla="*/ 153 w 195"/>
                <a:gd name="T29" fmla="*/ 216 h 280"/>
                <a:gd name="T30" fmla="*/ 144 w 195"/>
                <a:gd name="T31" fmla="*/ 238 h 280"/>
                <a:gd name="T32" fmla="*/ 113 w 195"/>
                <a:gd name="T33" fmla="*/ 238 h 280"/>
                <a:gd name="T34" fmla="*/ 63 w 195"/>
                <a:gd name="T35" fmla="*/ 247 h 280"/>
                <a:gd name="T36" fmla="*/ 0 w 195"/>
                <a:gd name="T37" fmla="*/ 270 h 280"/>
                <a:gd name="T38" fmla="*/ 22 w 195"/>
                <a:gd name="T39" fmla="*/ 270 h 280"/>
                <a:gd name="T40" fmla="*/ 40 w 195"/>
                <a:gd name="T41" fmla="*/ 261 h 280"/>
                <a:gd name="T42" fmla="*/ 90 w 195"/>
                <a:gd name="T43" fmla="*/ 252 h 280"/>
                <a:gd name="T44" fmla="*/ 135 w 195"/>
                <a:gd name="T45" fmla="*/ 247 h 280"/>
                <a:gd name="T46" fmla="*/ 153 w 195"/>
                <a:gd name="T47" fmla="*/ 243 h 280"/>
                <a:gd name="T48" fmla="*/ 158 w 195"/>
                <a:gd name="T49" fmla="*/ 225 h 280"/>
                <a:gd name="T50" fmla="*/ 162 w 195"/>
                <a:gd name="T51" fmla="*/ 207 h 280"/>
                <a:gd name="T52" fmla="*/ 171 w 195"/>
                <a:gd name="T53" fmla="*/ 198 h 280"/>
                <a:gd name="T54" fmla="*/ 167 w 195"/>
                <a:gd name="T55" fmla="*/ 189 h 280"/>
                <a:gd name="T56" fmla="*/ 171 w 195"/>
                <a:gd name="T57" fmla="*/ 171 h 280"/>
                <a:gd name="T58" fmla="*/ 189 w 195"/>
                <a:gd name="T59" fmla="*/ 162 h 280"/>
                <a:gd name="T60" fmla="*/ 194 w 195"/>
                <a:gd name="T61" fmla="*/ 148 h 280"/>
                <a:gd name="T62" fmla="*/ 180 w 195"/>
                <a:gd name="T63" fmla="*/ 94 h 280"/>
                <a:gd name="T64" fmla="*/ 194 w 195"/>
                <a:gd name="T65" fmla="*/ 67 h 280"/>
                <a:gd name="T66" fmla="*/ 180 w 195"/>
                <a:gd name="T67" fmla="*/ 0 h 28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195"/>
                <a:gd name="T103" fmla="*/ 0 h 280"/>
                <a:gd name="T104" fmla="*/ 195 w 195"/>
                <a:gd name="T105" fmla="*/ 280 h 28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195" h="280">
                  <a:moveTo>
                    <a:pt x="180" y="0"/>
                  </a:moveTo>
                  <a:lnTo>
                    <a:pt x="171" y="4"/>
                  </a:lnTo>
                  <a:lnTo>
                    <a:pt x="176" y="9"/>
                  </a:lnTo>
                  <a:lnTo>
                    <a:pt x="176" y="18"/>
                  </a:lnTo>
                  <a:lnTo>
                    <a:pt x="180" y="27"/>
                  </a:lnTo>
                  <a:lnTo>
                    <a:pt x="180" y="31"/>
                  </a:lnTo>
                  <a:lnTo>
                    <a:pt x="185" y="54"/>
                  </a:lnTo>
                  <a:lnTo>
                    <a:pt x="185" y="63"/>
                  </a:lnTo>
                  <a:lnTo>
                    <a:pt x="180" y="72"/>
                  </a:lnTo>
                  <a:lnTo>
                    <a:pt x="176" y="81"/>
                  </a:lnTo>
                  <a:lnTo>
                    <a:pt x="176" y="85"/>
                  </a:lnTo>
                  <a:lnTo>
                    <a:pt x="176" y="90"/>
                  </a:lnTo>
                  <a:lnTo>
                    <a:pt x="171" y="94"/>
                  </a:lnTo>
                  <a:lnTo>
                    <a:pt x="167" y="99"/>
                  </a:lnTo>
                  <a:lnTo>
                    <a:pt x="176" y="126"/>
                  </a:lnTo>
                  <a:lnTo>
                    <a:pt x="185" y="153"/>
                  </a:lnTo>
                  <a:lnTo>
                    <a:pt x="185" y="162"/>
                  </a:lnTo>
                  <a:lnTo>
                    <a:pt x="176" y="162"/>
                  </a:lnTo>
                  <a:lnTo>
                    <a:pt x="171" y="162"/>
                  </a:lnTo>
                  <a:lnTo>
                    <a:pt x="153" y="157"/>
                  </a:lnTo>
                  <a:lnTo>
                    <a:pt x="162" y="166"/>
                  </a:lnTo>
                  <a:lnTo>
                    <a:pt x="167" y="175"/>
                  </a:lnTo>
                  <a:lnTo>
                    <a:pt x="158" y="189"/>
                  </a:lnTo>
                  <a:lnTo>
                    <a:pt x="158" y="193"/>
                  </a:lnTo>
                  <a:lnTo>
                    <a:pt x="158" y="198"/>
                  </a:lnTo>
                  <a:lnTo>
                    <a:pt x="158" y="202"/>
                  </a:lnTo>
                  <a:lnTo>
                    <a:pt x="149" y="211"/>
                  </a:lnTo>
                  <a:lnTo>
                    <a:pt x="153" y="216"/>
                  </a:lnTo>
                  <a:lnTo>
                    <a:pt x="153" y="220"/>
                  </a:lnTo>
                  <a:lnTo>
                    <a:pt x="144" y="238"/>
                  </a:lnTo>
                  <a:lnTo>
                    <a:pt x="140" y="238"/>
                  </a:lnTo>
                  <a:lnTo>
                    <a:pt x="113" y="238"/>
                  </a:lnTo>
                  <a:lnTo>
                    <a:pt x="86" y="243"/>
                  </a:lnTo>
                  <a:lnTo>
                    <a:pt x="63" y="247"/>
                  </a:lnTo>
                  <a:lnTo>
                    <a:pt x="36" y="252"/>
                  </a:lnTo>
                  <a:lnTo>
                    <a:pt x="0" y="270"/>
                  </a:lnTo>
                  <a:lnTo>
                    <a:pt x="4" y="279"/>
                  </a:lnTo>
                  <a:lnTo>
                    <a:pt x="22" y="270"/>
                  </a:lnTo>
                  <a:lnTo>
                    <a:pt x="36" y="261"/>
                  </a:lnTo>
                  <a:lnTo>
                    <a:pt x="40" y="261"/>
                  </a:lnTo>
                  <a:lnTo>
                    <a:pt x="68" y="256"/>
                  </a:lnTo>
                  <a:lnTo>
                    <a:pt x="90" y="252"/>
                  </a:lnTo>
                  <a:lnTo>
                    <a:pt x="113" y="247"/>
                  </a:lnTo>
                  <a:lnTo>
                    <a:pt x="135" y="247"/>
                  </a:lnTo>
                  <a:lnTo>
                    <a:pt x="144" y="243"/>
                  </a:lnTo>
                  <a:lnTo>
                    <a:pt x="153" y="243"/>
                  </a:lnTo>
                  <a:lnTo>
                    <a:pt x="158" y="234"/>
                  </a:lnTo>
                  <a:lnTo>
                    <a:pt x="158" y="225"/>
                  </a:lnTo>
                  <a:lnTo>
                    <a:pt x="158" y="211"/>
                  </a:lnTo>
                  <a:lnTo>
                    <a:pt x="162" y="207"/>
                  </a:lnTo>
                  <a:lnTo>
                    <a:pt x="167" y="202"/>
                  </a:lnTo>
                  <a:lnTo>
                    <a:pt x="171" y="198"/>
                  </a:lnTo>
                  <a:lnTo>
                    <a:pt x="171" y="189"/>
                  </a:lnTo>
                  <a:lnTo>
                    <a:pt x="167" y="189"/>
                  </a:lnTo>
                  <a:lnTo>
                    <a:pt x="176" y="180"/>
                  </a:lnTo>
                  <a:lnTo>
                    <a:pt x="171" y="171"/>
                  </a:lnTo>
                  <a:lnTo>
                    <a:pt x="185" y="171"/>
                  </a:lnTo>
                  <a:lnTo>
                    <a:pt x="189" y="162"/>
                  </a:lnTo>
                  <a:lnTo>
                    <a:pt x="194" y="157"/>
                  </a:lnTo>
                  <a:lnTo>
                    <a:pt x="194" y="148"/>
                  </a:lnTo>
                  <a:lnTo>
                    <a:pt x="176" y="103"/>
                  </a:lnTo>
                  <a:lnTo>
                    <a:pt x="180" y="94"/>
                  </a:lnTo>
                  <a:lnTo>
                    <a:pt x="185" y="81"/>
                  </a:lnTo>
                  <a:lnTo>
                    <a:pt x="194" y="67"/>
                  </a:lnTo>
                  <a:lnTo>
                    <a:pt x="194" y="63"/>
                  </a:lnTo>
                  <a:lnTo>
                    <a:pt x="18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1" name="Freeform 472"/>
            <p:cNvSpPr>
              <a:spLocks/>
            </p:cNvSpPr>
            <p:nvPr/>
          </p:nvSpPr>
          <p:spPr bwMode="auto">
            <a:xfrm>
              <a:off x="2896" y="3113"/>
              <a:ext cx="241" cy="145"/>
            </a:xfrm>
            <a:custGeom>
              <a:avLst/>
              <a:gdLst>
                <a:gd name="T0" fmla="*/ 208 w 241"/>
                <a:gd name="T1" fmla="*/ 59 h 145"/>
                <a:gd name="T2" fmla="*/ 181 w 241"/>
                <a:gd name="T3" fmla="*/ 41 h 145"/>
                <a:gd name="T4" fmla="*/ 140 w 241"/>
                <a:gd name="T5" fmla="*/ 14 h 145"/>
                <a:gd name="T6" fmla="*/ 95 w 241"/>
                <a:gd name="T7" fmla="*/ 0 h 145"/>
                <a:gd name="T8" fmla="*/ 41 w 241"/>
                <a:gd name="T9" fmla="*/ 23 h 145"/>
                <a:gd name="T10" fmla="*/ 0 w 241"/>
                <a:gd name="T11" fmla="*/ 63 h 145"/>
                <a:gd name="T12" fmla="*/ 5 w 241"/>
                <a:gd name="T13" fmla="*/ 90 h 145"/>
                <a:gd name="T14" fmla="*/ 18 w 241"/>
                <a:gd name="T15" fmla="*/ 108 h 145"/>
                <a:gd name="T16" fmla="*/ 27 w 241"/>
                <a:gd name="T17" fmla="*/ 131 h 145"/>
                <a:gd name="T18" fmla="*/ 64 w 241"/>
                <a:gd name="T19" fmla="*/ 140 h 145"/>
                <a:gd name="T20" fmla="*/ 104 w 241"/>
                <a:gd name="T21" fmla="*/ 144 h 145"/>
                <a:gd name="T22" fmla="*/ 145 w 241"/>
                <a:gd name="T23" fmla="*/ 144 h 145"/>
                <a:gd name="T24" fmla="*/ 176 w 241"/>
                <a:gd name="T25" fmla="*/ 108 h 145"/>
                <a:gd name="T26" fmla="*/ 190 w 241"/>
                <a:gd name="T27" fmla="*/ 117 h 145"/>
                <a:gd name="T28" fmla="*/ 226 w 241"/>
                <a:gd name="T29" fmla="*/ 144 h 145"/>
                <a:gd name="T30" fmla="*/ 203 w 241"/>
                <a:gd name="T31" fmla="*/ 131 h 145"/>
                <a:gd name="T32" fmla="*/ 185 w 241"/>
                <a:gd name="T33" fmla="*/ 104 h 145"/>
                <a:gd name="T34" fmla="*/ 172 w 241"/>
                <a:gd name="T35" fmla="*/ 90 h 145"/>
                <a:gd name="T36" fmla="*/ 158 w 241"/>
                <a:gd name="T37" fmla="*/ 113 h 145"/>
                <a:gd name="T38" fmla="*/ 136 w 241"/>
                <a:gd name="T39" fmla="*/ 131 h 145"/>
                <a:gd name="T40" fmla="*/ 145 w 241"/>
                <a:gd name="T41" fmla="*/ 72 h 145"/>
                <a:gd name="T42" fmla="*/ 140 w 241"/>
                <a:gd name="T43" fmla="*/ 77 h 145"/>
                <a:gd name="T44" fmla="*/ 131 w 241"/>
                <a:gd name="T45" fmla="*/ 90 h 145"/>
                <a:gd name="T46" fmla="*/ 122 w 241"/>
                <a:gd name="T47" fmla="*/ 131 h 145"/>
                <a:gd name="T48" fmla="*/ 109 w 241"/>
                <a:gd name="T49" fmla="*/ 131 h 145"/>
                <a:gd name="T50" fmla="*/ 95 w 241"/>
                <a:gd name="T51" fmla="*/ 131 h 145"/>
                <a:gd name="T52" fmla="*/ 109 w 241"/>
                <a:gd name="T53" fmla="*/ 59 h 145"/>
                <a:gd name="T54" fmla="*/ 95 w 241"/>
                <a:gd name="T55" fmla="*/ 90 h 145"/>
                <a:gd name="T56" fmla="*/ 91 w 241"/>
                <a:gd name="T57" fmla="*/ 122 h 145"/>
                <a:gd name="T58" fmla="*/ 86 w 241"/>
                <a:gd name="T59" fmla="*/ 126 h 145"/>
                <a:gd name="T60" fmla="*/ 64 w 241"/>
                <a:gd name="T61" fmla="*/ 126 h 145"/>
                <a:gd name="T62" fmla="*/ 68 w 241"/>
                <a:gd name="T63" fmla="*/ 113 h 145"/>
                <a:gd name="T64" fmla="*/ 73 w 241"/>
                <a:gd name="T65" fmla="*/ 63 h 145"/>
                <a:gd name="T66" fmla="*/ 86 w 241"/>
                <a:gd name="T67" fmla="*/ 36 h 145"/>
                <a:gd name="T68" fmla="*/ 68 w 241"/>
                <a:gd name="T69" fmla="*/ 59 h 145"/>
                <a:gd name="T70" fmla="*/ 59 w 241"/>
                <a:gd name="T71" fmla="*/ 99 h 145"/>
                <a:gd name="T72" fmla="*/ 55 w 241"/>
                <a:gd name="T73" fmla="*/ 126 h 145"/>
                <a:gd name="T74" fmla="*/ 41 w 241"/>
                <a:gd name="T75" fmla="*/ 126 h 145"/>
                <a:gd name="T76" fmla="*/ 37 w 241"/>
                <a:gd name="T77" fmla="*/ 113 h 145"/>
                <a:gd name="T78" fmla="*/ 32 w 241"/>
                <a:gd name="T79" fmla="*/ 99 h 145"/>
                <a:gd name="T80" fmla="*/ 27 w 241"/>
                <a:gd name="T81" fmla="*/ 99 h 145"/>
                <a:gd name="T82" fmla="*/ 18 w 241"/>
                <a:gd name="T83" fmla="*/ 90 h 145"/>
                <a:gd name="T84" fmla="*/ 14 w 241"/>
                <a:gd name="T85" fmla="*/ 77 h 145"/>
                <a:gd name="T86" fmla="*/ 18 w 241"/>
                <a:gd name="T87" fmla="*/ 72 h 145"/>
                <a:gd name="T88" fmla="*/ 32 w 241"/>
                <a:gd name="T89" fmla="*/ 72 h 145"/>
                <a:gd name="T90" fmla="*/ 37 w 241"/>
                <a:gd name="T91" fmla="*/ 63 h 145"/>
                <a:gd name="T92" fmla="*/ 64 w 241"/>
                <a:gd name="T93" fmla="*/ 27 h 145"/>
                <a:gd name="T94" fmla="*/ 100 w 241"/>
                <a:gd name="T95" fmla="*/ 14 h 145"/>
                <a:gd name="T96" fmla="*/ 127 w 241"/>
                <a:gd name="T97" fmla="*/ 23 h 145"/>
                <a:gd name="T98" fmla="*/ 154 w 241"/>
                <a:gd name="T99" fmla="*/ 36 h 145"/>
                <a:gd name="T100" fmla="*/ 181 w 241"/>
                <a:gd name="T101" fmla="*/ 54 h 145"/>
                <a:gd name="T102" fmla="*/ 199 w 241"/>
                <a:gd name="T103" fmla="*/ 72 h 145"/>
                <a:gd name="T104" fmla="*/ 213 w 241"/>
                <a:gd name="T105" fmla="*/ 77 h 145"/>
                <a:gd name="T106" fmla="*/ 226 w 241"/>
                <a:gd name="T107" fmla="*/ 113 h 145"/>
                <a:gd name="T108" fmla="*/ 226 w 241"/>
                <a:gd name="T109" fmla="*/ 122 h 145"/>
                <a:gd name="T110" fmla="*/ 222 w 241"/>
                <a:gd name="T111" fmla="*/ 135 h 145"/>
                <a:gd name="T112" fmla="*/ 222 w 241"/>
                <a:gd name="T113" fmla="*/ 68 h 145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241"/>
                <a:gd name="T172" fmla="*/ 0 h 145"/>
                <a:gd name="T173" fmla="*/ 241 w 241"/>
                <a:gd name="T174" fmla="*/ 145 h 145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241" h="145">
                  <a:moveTo>
                    <a:pt x="222" y="68"/>
                  </a:moveTo>
                  <a:lnTo>
                    <a:pt x="208" y="59"/>
                  </a:lnTo>
                  <a:lnTo>
                    <a:pt x="194" y="45"/>
                  </a:lnTo>
                  <a:lnTo>
                    <a:pt x="181" y="41"/>
                  </a:lnTo>
                  <a:lnTo>
                    <a:pt x="167" y="32"/>
                  </a:lnTo>
                  <a:lnTo>
                    <a:pt x="140" y="14"/>
                  </a:lnTo>
                  <a:lnTo>
                    <a:pt x="113" y="0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41" y="23"/>
                  </a:lnTo>
                  <a:lnTo>
                    <a:pt x="23" y="59"/>
                  </a:lnTo>
                  <a:lnTo>
                    <a:pt x="0" y="63"/>
                  </a:lnTo>
                  <a:lnTo>
                    <a:pt x="0" y="77"/>
                  </a:lnTo>
                  <a:lnTo>
                    <a:pt x="5" y="90"/>
                  </a:lnTo>
                  <a:lnTo>
                    <a:pt x="9" y="104"/>
                  </a:lnTo>
                  <a:lnTo>
                    <a:pt x="18" y="108"/>
                  </a:lnTo>
                  <a:lnTo>
                    <a:pt x="23" y="117"/>
                  </a:lnTo>
                  <a:lnTo>
                    <a:pt x="27" y="131"/>
                  </a:lnTo>
                  <a:lnTo>
                    <a:pt x="37" y="140"/>
                  </a:lnTo>
                  <a:lnTo>
                    <a:pt x="64" y="140"/>
                  </a:lnTo>
                  <a:lnTo>
                    <a:pt x="86" y="144"/>
                  </a:lnTo>
                  <a:lnTo>
                    <a:pt x="104" y="144"/>
                  </a:lnTo>
                  <a:lnTo>
                    <a:pt x="122" y="144"/>
                  </a:lnTo>
                  <a:lnTo>
                    <a:pt x="145" y="144"/>
                  </a:lnTo>
                  <a:lnTo>
                    <a:pt x="163" y="126"/>
                  </a:lnTo>
                  <a:lnTo>
                    <a:pt x="176" y="108"/>
                  </a:lnTo>
                  <a:lnTo>
                    <a:pt x="181" y="113"/>
                  </a:lnTo>
                  <a:lnTo>
                    <a:pt x="190" y="117"/>
                  </a:lnTo>
                  <a:lnTo>
                    <a:pt x="194" y="144"/>
                  </a:lnTo>
                  <a:lnTo>
                    <a:pt x="226" y="144"/>
                  </a:lnTo>
                  <a:lnTo>
                    <a:pt x="222" y="135"/>
                  </a:lnTo>
                  <a:lnTo>
                    <a:pt x="203" y="131"/>
                  </a:lnTo>
                  <a:lnTo>
                    <a:pt x="199" y="108"/>
                  </a:lnTo>
                  <a:lnTo>
                    <a:pt x="185" y="104"/>
                  </a:lnTo>
                  <a:lnTo>
                    <a:pt x="172" y="90"/>
                  </a:lnTo>
                  <a:lnTo>
                    <a:pt x="163" y="108"/>
                  </a:lnTo>
                  <a:lnTo>
                    <a:pt x="158" y="113"/>
                  </a:lnTo>
                  <a:lnTo>
                    <a:pt x="145" y="126"/>
                  </a:lnTo>
                  <a:lnTo>
                    <a:pt x="136" y="131"/>
                  </a:lnTo>
                  <a:lnTo>
                    <a:pt x="131" y="135"/>
                  </a:lnTo>
                  <a:lnTo>
                    <a:pt x="145" y="72"/>
                  </a:lnTo>
                  <a:lnTo>
                    <a:pt x="140" y="77"/>
                  </a:lnTo>
                  <a:lnTo>
                    <a:pt x="136" y="86"/>
                  </a:lnTo>
                  <a:lnTo>
                    <a:pt x="131" y="90"/>
                  </a:lnTo>
                  <a:lnTo>
                    <a:pt x="127" y="108"/>
                  </a:lnTo>
                  <a:lnTo>
                    <a:pt x="122" y="131"/>
                  </a:lnTo>
                  <a:lnTo>
                    <a:pt x="109" y="131"/>
                  </a:lnTo>
                  <a:lnTo>
                    <a:pt x="95" y="131"/>
                  </a:lnTo>
                  <a:lnTo>
                    <a:pt x="109" y="59"/>
                  </a:lnTo>
                  <a:lnTo>
                    <a:pt x="95" y="90"/>
                  </a:lnTo>
                  <a:lnTo>
                    <a:pt x="91" y="108"/>
                  </a:lnTo>
                  <a:lnTo>
                    <a:pt x="91" y="122"/>
                  </a:lnTo>
                  <a:lnTo>
                    <a:pt x="91" y="126"/>
                  </a:lnTo>
                  <a:lnTo>
                    <a:pt x="86" y="126"/>
                  </a:lnTo>
                  <a:lnTo>
                    <a:pt x="82" y="131"/>
                  </a:lnTo>
                  <a:lnTo>
                    <a:pt x="64" y="126"/>
                  </a:lnTo>
                  <a:lnTo>
                    <a:pt x="68" y="113"/>
                  </a:lnTo>
                  <a:lnTo>
                    <a:pt x="68" y="77"/>
                  </a:lnTo>
                  <a:lnTo>
                    <a:pt x="73" y="63"/>
                  </a:lnTo>
                  <a:lnTo>
                    <a:pt x="82" y="41"/>
                  </a:lnTo>
                  <a:lnTo>
                    <a:pt x="86" y="36"/>
                  </a:lnTo>
                  <a:lnTo>
                    <a:pt x="82" y="36"/>
                  </a:lnTo>
                  <a:lnTo>
                    <a:pt x="68" y="59"/>
                  </a:lnTo>
                  <a:lnTo>
                    <a:pt x="64" y="72"/>
                  </a:lnTo>
                  <a:lnTo>
                    <a:pt x="59" y="99"/>
                  </a:lnTo>
                  <a:lnTo>
                    <a:pt x="55" y="126"/>
                  </a:lnTo>
                  <a:lnTo>
                    <a:pt x="50" y="126"/>
                  </a:lnTo>
                  <a:lnTo>
                    <a:pt x="41" y="126"/>
                  </a:lnTo>
                  <a:lnTo>
                    <a:pt x="37" y="122"/>
                  </a:lnTo>
                  <a:lnTo>
                    <a:pt x="37" y="113"/>
                  </a:lnTo>
                  <a:lnTo>
                    <a:pt x="32" y="104"/>
                  </a:lnTo>
                  <a:lnTo>
                    <a:pt x="32" y="99"/>
                  </a:lnTo>
                  <a:lnTo>
                    <a:pt x="27" y="99"/>
                  </a:lnTo>
                  <a:lnTo>
                    <a:pt x="23" y="95"/>
                  </a:lnTo>
                  <a:lnTo>
                    <a:pt x="18" y="90"/>
                  </a:lnTo>
                  <a:lnTo>
                    <a:pt x="14" y="86"/>
                  </a:lnTo>
                  <a:lnTo>
                    <a:pt x="14" y="77"/>
                  </a:lnTo>
                  <a:lnTo>
                    <a:pt x="18" y="72"/>
                  </a:lnTo>
                  <a:lnTo>
                    <a:pt x="23" y="72"/>
                  </a:lnTo>
                  <a:lnTo>
                    <a:pt x="32" y="72"/>
                  </a:lnTo>
                  <a:lnTo>
                    <a:pt x="37" y="63"/>
                  </a:lnTo>
                  <a:lnTo>
                    <a:pt x="46" y="45"/>
                  </a:lnTo>
                  <a:lnTo>
                    <a:pt x="64" y="2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3" y="14"/>
                  </a:lnTo>
                  <a:lnTo>
                    <a:pt x="127" y="23"/>
                  </a:lnTo>
                  <a:lnTo>
                    <a:pt x="140" y="27"/>
                  </a:lnTo>
                  <a:lnTo>
                    <a:pt x="154" y="36"/>
                  </a:lnTo>
                  <a:lnTo>
                    <a:pt x="163" y="50"/>
                  </a:lnTo>
                  <a:lnTo>
                    <a:pt x="181" y="54"/>
                  </a:lnTo>
                  <a:lnTo>
                    <a:pt x="185" y="59"/>
                  </a:lnTo>
                  <a:lnTo>
                    <a:pt x="199" y="72"/>
                  </a:lnTo>
                  <a:lnTo>
                    <a:pt x="208" y="72"/>
                  </a:lnTo>
                  <a:lnTo>
                    <a:pt x="213" y="77"/>
                  </a:lnTo>
                  <a:lnTo>
                    <a:pt x="222" y="95"/>
                  </a:lnTo>
                  <a:lnTo>
                    <a:pt x="226" y="113"/>
                  </a:lnTo>
                  <a:lnTo>
                    <a:pt x="226" y="117"/>
                  </a:lnTo>
                  <a:lnTo>
                    <a:pt x="226" y="122"/>
                  </a:lnTo>
                  <a:lnTo>
                    <a:pt x="226" y="126"/>
                  </a:lnTo>
                  <a:lnTo>
                    <a:pt x="222" y="135"/>
                  </a:lnTo>
                  <a:lnTo>
                    <a:pt x="240" y="113"/>
                  </a:lnTo>
                  <a:lnTo>
                    <a:pt x="222" y="6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2" name="Freeform 473"/>
            <p:cNvSpPr>
              <a:spLocks/>
            </p:cNvSpPr>
            <p:nvPr/>
          </p:nvSpPr>
          <p:spPr bwMode="auto">
            <a:xfrm>
              <a:off x="2896" y="3113"/>
              <a:ext cx="241" cy="145"/>
            </a:xfrm>
            <a:custGeom>
              <a:avLst/>
              <a:gdLst>
                <a:gd name="T0" fmla="*/ 208 w 241"/>
                <a:gd name="T1" fmla="*/ 59 h 145"/>
                <a:gd name="T2" fmla="*/ 181 w 241"/>
                <a:gd name="T3" fmla="*/ 41 h 145"/>
                <a:gd name="T4" fmla="*/ 140 w 241"/>
                <a:gd name="T5" fmla="*/ 14 h 145"/>
                <a:gd name="T6" fmla="*/ 95 w 241"/>
                <a:gd name="T7" fmla="*/ 0 h 145"/>
                <a:gd name="T8" fmla="*/ 41 w 241"/>
                <a:gd name="T9" fmla="*/ 23 h 145"/>
                <a:gd name="T10" fmla="*/ 0 w 241"/>
                <a:gd name="T11" fmla="*/ 63 h 145"/>
                <a:gd name="T12" fmla="*/ 5 w 241"/>
                <a:gd name="T13" fmla="*/ 90 h 145"/>
                <a:gd name="T14" fmla="*/ 18 w 241"/>
                <a:gd name="T15" fmla="*/ 108 h 145"/>
                <a:gd name="T16" fmla="*/ 27 w 241"/>
                <a:gd name="T17" fmla="*/ 131 h 145"/>
                <a:gd name="T18" fmla="*/ 64 w 241"/>
                <a:gd name="T19" fmla="*/ 140 h 145"/>
                <a:gd name="T20" fmla="*/ 104 w 241"/>
                <a:gd name="T21" fmla="*/ 144 h 145"/>
                <a:gd name="T22" fmla="*/ 145 w 241"/>
                <a:gd name="T23" fmla="*/ 144 h 145"/>
                <a:gd name="T24" fmla="*/ 176 w 241"/>
                <a:gd name="T25" fmla="*/ 108 h 145"/>
                <a:gd name="T26" fmla="*/ 190 w 241"/>
                <a:gd name="T27" fmla="*/ 117 h 145"/>
                <a:gd name="T28" fmla="*/ 226 w 241"/>
                <a:gd name="T29" fmla="*/ 144 h 145"/>
                <a:gd name="T30" fmla="*/ 203 w 241"/>
                <a:gd name="T31" fmla="*/ 131 h 145"/>
                <a:gd name="T32" fmla="*/ 185 w 241"/>
                <a:gd name="T33" fmla="*/ 104 h 145"/>
                <a:gd name="T34" fmla="*/ 163 w 241"/>
                <a:gd name="T35" fmla="*/ 108 h 145"/>
                <a:gd name="T36" fmla="*/ 145 w 241"/>
                <a:gd name="T37" fmla="*/ 126 h 145"/>
                <a:gd name="T38" fmla="*/ 131 w 241"/>
                <a:gd name="T39" fmla="*/ 135 h 145"/>
                <a:gd name="T40" fmla="*/ 140 w 241"/>
                <a:gd name="T41" fmla="*/ 77 h 145"/>
                <a:gd name="T42" fmla="*/ 131 w 241"/>
                <a:gd name="T43" fmla="*/ 90 h 145"/>
                <a:gd name="T44" fmla="*/ 122 w 241"/>
                <a:gd name="T45" fmla="*/ 131 h 145"/>
                <a:gd name="T46" fmla="*/ 95 w 241"/>
                <a:gd name="T47" fmla="*/ 131 h 145"/>
                <a:gd name="T48" fmla="*/ 95 w 241"/>
                <a:gd name="T49" fmla="*/ 90 h 145"/>
                <a:gd name="T50" fmla="*/ 91 w 241"/>
                <a:gd name="T51" fmla="*/ 122 h 145"/>
                <a:gd name="T52" fmla="*/ 86 w 241"/>
                <a:gd name="T53" fmla="*/ 126 h 145"/>
                <a:gd name="T54" fmla="*/ 64 w 241"/>
                <a:gd name="T55" fmla="*/ 126 h 145"/>
                <a:gd name="T56" fmla="*/ 68 w 241"/>
                <a:gd name="T57" fmla="*/ 77 h 145"/>
                <a:gd name="T58" fmla="*/ 82 w 241"/>
                <a:gd name="T59" fmla="*/ 41 h 145"/>
                <a:gd name="T60" fmla="*/ 82 w 241"/>
                <a:gd name="T61" fmla="*/ 36 h 145"/>
                <a:gd name="T62" fmla="*/ 64 w 241"/>
                <a:gd name="T63" fmla="*/ 72 h 145"/>
                <a:gd name="T64" fmla="*/ 55 w 241"/>
                <a:gd name="T65" fmla="*/ 126 h 145"/>
                <a:gd name="T66" fmla="*/ 41 w 241"/>
                <a:gd name="T67" fmla="*/ 126 h 145"/>
                <a:gd name="T68" fmla="*/ 37 w 241"/>
                <a:gd name="T69" fmla="*/ 113 h 145"/>
                <a:gd name="T70" fmla="*/ 32 w 241"/>
                <a:gd name="T71" fmla="*/ 99 h 145"/>
                <a:gd name="T72" fmla="*/ 23 w 241"/>
                <a:gd name="T73" fmla="*/ 95 h 145"/>
                <a:gd name="T74" fmla="*/ 14 w 241"/>
                <a:gd name="T75" fmla="*/ 86 h 145"/>
                <a:gd name="T76" fmla="*/ 18 w 241"/>
                <a:gd name="T77" fmla="*/ 72 h 145"/>
                <a:gd name="T78" fmla="*/ 32 w 241"/>
                <a:gd name="T79" fmla="*/ 72 h 145"/>
                <a:gd name="T80" fmla="*/ 46 w 241"/>
                <a:gd name="T81" fmla="*/ 45 h 145"/>
                <a:gd name="T82" fmla="*/ 86 w 241"/>
                <a:gd name="T83" fmla="*/ 14 h 145"/>
                <a:gd name="T84" fmla="*/ 113 w 241"/>
                <a:gd name="T85" fmla="*/ 14 h 145"/>
                <a:gd name="T86" fmla="*/ 140 w 241"/>
                <a:gd name="T87" fmla="*/ 27 h 145"/>
                <a:gd name="T88" fmla="*/ 163 w 241"/>
                <a:gd name="T89" fmla="*/ 50 h 145"/>
                <a:gd name="T90" fmla="*/ 185 w 241"/>
                <a:gd name="T91" fmla="*/ 59 h 145"/>
                <a:gd name="T92" fmla="*/ 208 w 241"/>
                <a:gd name="T93" fmla="*/ 72 h 145"/>
                <a:gd name="T94" fmla="*/ 222 w 241"/>
                <a:gd name="T95" fmla="*/ 95 h 145"/>
                <a:gd name="T96" fmla="*/ 226 w 241"/>
                <a:gd name="T97" fmla="*/ 117 h 145"/>
                <a:gd name="T98" fmla="*/ 226 w 241"/>
                <a:gd name="T99" fmla="*/ 126 h 145"/>
                <a:gd name="T100" fmla="*/ 240 w 241"/>
                <a:gd name="T101" fmla="*/ 113 h 145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41"/>
                <a:gd name="T154" fmla="*/ 0 h 145"/>
                <a:gd name="T155" fmla="*/ 241 w 241"/>
                <a:gd name="T156" fmla="*/ 145 h 145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41" h="145">
                  <a:moveTo>
                    <a:pt x="222" y="68"/>
                  </a:moveTo>
                  <a:lnTo>
                    <a:pt x="208" y="59"/>
                  </a:lnTo>
                  <a:lnTo>
                    <a:pt x="194" y="45"/>
                  </a:lnTo>
                  <a:lnTo>
                    <a:pt x="181" y="41"/>
                  </a:lnTo>
                  <a:lnTo>
                    <a:pt x="167" y="32"/>
                  </a:lnTo>
                  <a:lnTo>
                    <a:pt x="140" y="14"/>
                  </a:lnTo>
                  <a:lnTo>
                    <a:pt x="113" y="0"/>
                  </a:lnTo>
                  <a:lnTo>
                    <a:pt x="95" y="0"/>
                  </a:lnTo>
                  <a:lnTo>
                    <a:pt x="77" y="0"/>
                  </a:lnTo>
                  <a:lnTo>
                    <a:pt x="41" y="23"/>
                  </a:lnTo>
                  <a:lnTo>
                    <a:pt x="23" y="59"/>
                  </a:lnTo>
                  <a:lnTo>
                    <a:pt x="0" y="63"/>
                  </a:lnTo>
                  <a:lnTo>
                    <a:pt x="0" y="77"/>
                  </a:lnTo>
                  <a:lnTo>
                    <a:pt x="5" y="90"/>
                  </a:lnTo>
                  <a:lnTo>
                    <a:pt x="9" y="104"/>
                  </a:lnTo>
                  <a:lnTo>
                    <a:pt x="18" y="108"/>
                  </a:lnTo>
                  <a:lnTo>
                    <a:pt x="23" y="117"/>
                  </a:lnTo>
                  <a:lnTo>
                    <a:pt x="27" y="131"/>
                  </a:lnTo>
                  <a:lnTo>
                    <a:pt x="37" y="140"/>
                  </a:lnTo>
                  <a:lnTo>
                    <a:pt x="64" y="140"/>
                  </a:lnTo>
                  <a:lnTo>
                    <a:pt x="86" y="144"/>
                  </a:lnTo>
                  <a:lnTo>
                    <a:pt x="104" y="144"/>
                  </a:lnTo>
                  <a:lnTo>
                    <a:pt x="122" y="144"/>
                  </a:lnTo>
                  <a:lnTo>
                    <a:pt x="145" y="144"/>
                  </a:lnTo>
                  <a:lnTo>
                    <a:pt x="163" y="126"/>
                  </a:lnTo>
                  <a:lnTo>
                    <a:pt x="176" y="108"/>
                  </a:lnTo>
                  <a:lnTo>
                    <a:pt x="181" y="113"/>
                  </a:lnTo>
                  <a:lnTo>
                    <a:pt x="190" y="117"/>
                  </a:lnTo>
                  <a:lnTo>
                    <a:pt x="194" y="144"/>
                  </a:lnTo>
                  <a:lnTo>
                    <a:pt x="226" y="144"/>
                  </a:lnTo>
                  <a:lnTo>
                    <a:pt x="222" y="135"/>
                  </a:lnTo>
                  <a:lnTo>
                    <a:pt x="203" y="131"/>
                  </a:lnTo>
                  <a:lnTo>
                    <a:pt x="199" y="108"/>
                  </a:lnTo>
                  <a:lnTo>
                    <a:pt x="185" y="104"/>
                  </a:lnTo>
                  <a:lnTo>
                    <a:pt x="172" y="90"/>
                  </a:lnTo>
                  <a:lnTo>
                    <a:pt x="163" y="108"/>
                  </a:lnTo>
                  <a:lnTo>
                    <a:pt x="158" y="113"/>
                  </a:lnTo>
                  <a:lnTo>
                    <a:pt x="145" y="126"/>
                  </a:lnTo>
                  <a:lnTo>
                    <a:pt x="136" y="131"/>
                  </a:lnTo>
                  <a:lnTo>
                    <a:pt x="131" y="135"/>
                  </a:lnTo>
                  <a:lnTo>
                    <a:pt x="145" y="72"/>
                  </a:lnTo>
                  <a:lnTo>
                    <a:pt x="140" y="77"/>
                  </a:lnTo>
                  <a:lnTo>
                    <a:pt x="136" y="86"/>
                  </a:lnTo>
                  <a:lnTo>
                    <a:pt x="131" y="90"/>
                  </a:lnTo>
                  <a:lnTo>
                    <a:pt x="127" y="108"/>
                  </a:lnTo>
                  <a:lnTo>
                    <a:pt x="122" y="131"/>
                  </a:lnTo>
                  <a:lnTo>
                    <a:pt x="109" y="131"/>
                  </a:lnTo>
                  <a:lnTo>
                    <a:pt x="95" y="131"/>
                  </a:lnTo>
                  <a:lnTo>
                    <a:pt x="109" y="59"/>
                  </a:lnTo>
                  <a:lnTo>
                    <a:pt x="95" y="90"/>
                  </a:lnTo>
                  <a:lnTo>
                    <a:pt x="91" y="108"/>
                  </a:lnTo>
                  <a:lnTo>
                    <a:pt x="91" y="122"/>
                  </a:lnTo>
                  <a:lnTo>
                    <a:pt x="91" y="126"/>
                  </a:lnTo>
                  <a:lnTo>
                    <a:pt x="86" y="126"/>
                  </a:lnTo>
                  <a:lnTo>
                    <a:pt x="82" y="131"/>
                  </a:lnTo>
                  <a:lnTo>
                    <a:pt x="64" y="126"/>
                  </a:lnTo>
                  <a:lnTo>
                    <a:pt x="68" y="113"/>
                  </a:lnTo>
                  <a:lnTo>
                    <a:pt x="68" y="77"/>
                  </a:lnTo>
                  <a:lnTo>
                    <a:pt x="73" y="63"/>
                  </a:lnTo>
                  <a:lnTo>
                    <a:pt x="82" y="41"/>
                  </a:lnTo>
                  <a:lnTo>
                    <a:pt x="86" y="36"/>
                  </a:lnTo>
                  <a:lnTo>
                    <a:pt x="82" y="36"/>
                  </a:lnTo>
                  <a:lnTo>
                    <a:pt x="68" y="59"/>
                  </a:lnTo>
                  <a:lnTo>
                    <a:pt x="64" y="72"/>
                  </a:lnTo>
                  <a:lnTo>
                    <a:pt x="59" y="99"/>
                  </a:lnTo>
                  <a:lnTo>
                    <a:pt x="55" y="126"/>
                  </a:lnTo>
                  <a:lnTo>
                    <a:pt x="50" y="126"/>
                  </a:lnTo>
                  <a:lnTo>
                    <a:pt x="41" y="126"/>
                  </a:lnTo>
                  <a:lnTo>
                    <a:pt x="37" y="122"/>
                  </a:lnTo>
                  <a:lnTo>
                    <a:pt x="37" y="113"/>
                  </a:lnTo>
                  <a:lnTo>
                    <a:pt x="32" y="104"/>
                  </a:lnTo>
                  <a:lnTo>
                    <a:pt x="32" y="99"/>
                  </a:lnTo>
                  <a:lnTo>
                    <a:pt x="27" y="99"/>
                  </a:lnTo>
                  <a:lnTo>
                    <a:pt x="23" y="95"/>
                  </a:lnTo>
                  <a:lnTo>
                    <a:pt x="18" y="90"/>
                  </a:lnTo>
                  <a:lnTo>
                    <a:pt x="14" y="86"/>
                  </a:lnTo>
                  <a:lnTo>
                    <a:pt x="14" y="77"/>
                  </a:lnTo>
                  <a:lnTo>
                    <a:pt x="18" y="72"/>
                  </a:lnTo>
                  <a:lnTo>
                    <a:pt x="23" y="72"/>
                  </a:lnTo>
                  <a:lnTo>
                    <a:pt x="32" y="72"/>
                  </a:lnTo>
                  <a:lnTo>
                    <a:pt x="37" y="63"/>
                  </a:lnTo>
                  <a:lnTo>
                    <a:pt x="46" y="45"/>
                  </a:lnTo>
                  <a:lnTo>
                    <a:pt x="64" y="27"/>
                  </a:lnTo>
                  <a:lnTo>
                    <a:pt x="86" y="14"/>
                  </a:lnTo>
                  <a:lnTo>
                    <a:pt x="100" y="14"/>
                  </a:lnTo>
                  <a:lnTo>
                    <a:pt x="113" y="14"/>
                  </a:lnTo>
                  <a:lnTo>
                    <a:pt x="127" y="23"/>
                  </a:lnTo>
                  <a:lnTo>
                    <a:pt x="140" y="27"/>
                  </a:lnTo>
                  <a:lnTo>
                    <a:pt x="154" y="36"/>
                  </a:lnTo>
                  <a:lnTo>
                    <a:pt x="163" y="50"/>
                  </a:lnTo>
                  <a:lnTo>
                    <a:pt x="181" y="54"/>
                  </a:lnTo>
                  <a:lnTo>
                    <a:pt x="185" y="59"/>
                  </a:lnTo>
                  <a:lnTo>
                    <a:pt x="199" y="72"/>
                  </a:lnTo>
                  <a:lnTo>
                    <a:pt x="208" y="72"/>
                  </a:lnTo>
                  <a:lnTo>
                    <a:pt x="213" y="77"/>
                  </a:lnTo>
                  <a:lnTo>
                    <a:pt x="222" y="95"/>
                  </a:lnTo>
                  <a:lnTo>
                    <a:pt x="226" y="113"/>
                  </a:lnTo>
                  <a:lnTo>
                    <a:pt x="226" y="117"/>
                  </a:lnTo>
                  <a:lnTo>
                    <a:pt x="226" y="122"/>
                  </a:lnTo>
                  <a:lnTo>
                    <a:pt x="226" y="126"/>
                  </a:lnTo>
                  <a:lnTo>
                    <a:pt x="222" y="135"/>
                  </a:lnTo>
                  <a:lnTo>
                    <a:pt x="240" y="113"/>
                  </a:lnTo>
                  <a:lnTo>
                    <a:pt x="222" y="6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3" name="Freeform 474"/>
            <p:cNvSpPr>
              <a:spLocks/>
            </p:cNvSpPr>
            <p:nvPr/>
          </p:nvSpPr>
          <p:spPr bwMode="auto">
            <a:xfrm>
              <a:off x="2806" y="2667"/>
              <a:ext cx="209" cy="101"/>
            </a:xfrm>
            <a:custGeom>
              <a:avLst/>
              <a:gdLst>
                <a:gd name="T0" fmla="*/ 208 w 209"/>
                <a:gd name="T1" fmla="*/ 68 h 101"/>
                <a:gd name="T2" fmla="*/ 194 w 209"/>
                <a:gd name="T3" fmla="*/ 68 h 101"/>
                <a:gd name="T4" fmla="*/ 185 w 209"/>
                <a:gd name="T5" fmla="*/ 68 h 101"/>
                <a:gd name="T6" fmla="*/ 149 w 209"/>
                <a:gd name="T7" fmla="*/ 59 h 101"/>
                <a:gd name="T8" fmla="*/ 113 w 209"/>
                <a:gd name="T9" fmla="*/ 47 h 101"/>
                <a:gd name="T10" fmla="*/ 74 w 209"/>
                <a:gd name="T11" fmla="*/ 31 h 101"/>
                <a:gd name="T12" fmla="*/ 51 w 209"/>
                <a:gd name="T13" fmla="*/ 0 h 101"/>
                <a:gd name="T14" fmla="*/ 18 w 209"/>
                <a:gd name="T15" fmla="*/ 20 h 101"/>
                <a:gd name="T16" fmla="*/ 5 w 209"/>
                <a:gd name="T17" fmla="*/ 41 h 101"/>
                <a:gd name="T18" fmla="*/ 0 w 209"/>
                <a:gd name="T19" fmla="*/ 64 h 101"/>
                <a:gd name="T20" fmla="*/ 18 w 209"/>
                <a:gd name="T21" fmla="*/ 68 h 101"/>
                <a:gd name="T22" fmla="*/ 45 w 209"/>
                <a:gd name="T23" fmla="*/ 82 h 101"/>
                <a:gd name="T24" fmla="*/ 68 w 209"/>
                <a:gd name="T25" fmla="*/ 100 h 101"/>
                <a:gd name="T26" fmla="*/ 99 w 209"/>
                <a:gd name="T27" fmla="*/ 86 h 101"/>
                <a:gd name="T28" fmla="*/ 136 w 209"/>
                <a:gd name="T29" fmla="*/ 77 h 101"/>
                <a:gd name="T30" fmla="*/ 158 w 209"/>
                <a:gd name="T31" fmla="*/ 73 h 101"/>
                <a:gd name="T32" fmla="*/ 208 w 209"/>
                <a:gd name="T33" fmla="*/ 68 h 101"/>
                <a:gd name="T34" fmla="*/ 208 w 209"/>
                <a:gd name="T35" fmla="*/ 68 h 10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209"/>
                <a:gd name="T55" fmla="*/ 0 h 101"/>
                <a:gd name="T56" fmla="*/ 209 w 209"/>
                <a:gd name="T57" fmla="*/ 101 h 101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209" h="101">
                  <a:moveTo>
                    <a:pt x="208" y="68"/>
                  </a:moveTo>
                  <a:lnTo>
                    <a:pt x="194" y="68"/>
                  </a:lnTo>
                  <a:lnTo>
                    <a:pt x="185" y="68"/>
                  </a:lnTo>
                  <a:lnTo>
                    <a:pt x="149" y="59"/>
                  </a:lnTo>
                  <a:lnTo>
                    <a:pt x="113" y="47"/>
                  </a:lnTo>
                  <a:lnTo>
                    <a:pt x="74" y="31"/>
                  </a:lnTo>
                  <a:lnTo>
                    <a:pt x="51" y="0"/>
                  </a:lnTo>
                  <a:lnTo>
                    <a:pt x="18" y="20"/>
                  </a:lnTo>
                  <a:lnTo>
                    <a:pt x="5" y="41"/>
                  </a:lnTo>
                  <a:lnTo>
                    <a:pt x="0" y="64"/>
                  </a:lnTo>
                  <a:lnTo>
                    <a:pt x="18" y="68"/>
                  </a:lnTo>
                  <a:lnTo>
                    <a:pt x="45" y="82"/>
                  </a:lnTo>
                  <a:lnTo>
                    <a:pt x="68" y="100"/>
                  </a:lnTo>
                  <a:lnTo>
                    <a:pt x="99" y="86"/>
                  </a:lnTo>
                  <a:lnTo>
                    <a:pt x="136" y="77"/>
                  </a:lnTo>
                  <a:lnTo>
                    <a:pt x="158" y="73"/>
                  </a:lnTo>
                  <a:lnTo>
                    <a:pt x="208" y="6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4" name="Freeform 475"/>
            <p:cNvSpPr>
              <a:spLocks/>
            </p:cNvSpPr>
            <p:nvPr/>
          </p:nvSpPr>
          <p:spPr bwMode="auto">
            <a:xfrm>
              <a:off x="2892" y="2798"/>
              <a:ext cx="51" cy="159"/>
            </a:xfrm>
            <a:custGeom>
              <a:avLst/>
              <a:gdLst>
                <a:gd name="T0" fmla="*/ 41 w 51"/>
                <a:gd name="T1" fmla="*/ 158 h 159"/>
                <a:gd name="T2" fmla="*/ 50 w 51"/>
                <a:gd name="T3" fmla="*/ 72 h 159"/>
                <a:gd name="T4" fmla="*/ 27 w 51"/>
                <a:gd name="T5" fmla="*/ 36 h 159"/>
                <a:gd name="T6" fmla="*/ 22 w 51"/>
                <a:gd name="T7" fmla="*/ 41 h 159"/>
                <a:gd name="T8" fmla="*/ 0 w 51"/>
                <a:gd name="T9" fmla="*/ 0 h 159"/>
                <a:gd name="T10" fmla="*/ 41 w 51"/>
                <a:gd name="T11" fmla="*/ 158 h 159"/>
                <a:gd name="T12" fmla="*/ 41 w 51"/>
                <a:gd name="T13" fmla="*/ 158 h 1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1"/>
                <a:gd name="T22" fmla="*/ 0 h 159"/>
                <a:gd name="T23" fmla="*/ 51 w 51"/>
                <a:gd name="T24" fmla="*/ 159 h 159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1" h="159">
                  <a:moveTo>
                    <a:pt x="41" y="158"/>
                  </a:moveTo>
                  <a:lnTo>
                    <a:pt x="50" y="72"/>
                  </a:lnTo>
                  <a:lnTo>
                    <a:pt x="27" y="36"/>
                  </a:lnTo>
                  <a:lnTo>
                    <a:pt x="22" y="41"/>
                  </a:lnTo>
                  <a:lnTo>
                    <a:pt x="0" y="0"/>
                  </a:lnTo>
                  <a:lnTo>
                    <a:pt x="41" y="15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5" name="Freeform 476"/>
            <p:cNvSpPr>
              <a:spLocks/>
            </p:cNvSpPr>
            <p:nvPr/>
          </p:nvSpPr>
          <p:spPr bwMode="auto">
            <a:xfrm>
              <a:off x="2878" y="2758"/>
              <a:ext cx="83" cy="73"/>
            </a:xfrm>
            <a:custGeom>
              <a:avLst/>
              <a:gdLst>
                <a:gd name="T0" fmla="*/ 41 w 83"/>
                <a:gd name="T1" fmla="*/ 72 h 73"/>
                <a:gd name="T2" fmla="*/ 41 w 83"/>
                <a:gd name="T3" fmla="*/ 72 h 73"/>
                <a:gd name="T4" fmla="*/ 64 w 83"/>
                <a:gd name="T5" fmla="*/ 58 h 73"/>
                <a:gd name="T6" fmla="*/ 82 w 83"/>
                <a:gd name="T7" fmla="*/ 27 h 73"/>
                <a:gd name="T8" fmla="*/ 68 w 83"/>
                <a:gd name="T9" fmla="*/ 13 h 73"/>
                <a:gd name="T10" fmla="*/ 50 w 83"/>
                <a:gd name="T11" fmla="*/ 4 h 73"/>
                <a:gd name="T12" fmla="*/ 32 w 83"/>
                <a:gd name="T13" fmla="*/ 0 h 73"/>
                <a:gd name="T14" fmla="*/ 18 w 83"/>
                <a:gd name="T15" fmla="*/ 9 h 73"/>
                <a:gd name="T16" fmla="*/ 0 w 83"/>
                <a:gd name="T17" fmla="*/ 18 h 73"/>
                <a:gd name="T18" fmla="*/ 41 w 83"/>
                <a:gd name="T19" fmla="*/ 72 h 73"/>
                <a:gd name="T20" fmla="*/ 41 w 83"/>
                <a:gd name="T21" fmla="*/ 72 h 7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83"/>
                <a:gd name="T34" fmla="*/ 0 h 73"/>
                <a:gd name="T35" fmla="*/ 83 w 83"/>
                <a:gd name="T36" fmla="*/ 73 h 73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83" h="73">
                  <a:moveTo>
                    <a:pt x="41" y="72"/>
                  </a:moveTo>
                  <a:lnTo>
                    <a:pt x="41" y="72"/>
                  </a:lnTo>
                  <a:lnTo>
                    <a:pt x="64" y="58"/>
                  </a:lnTo>
                  <a:lnTo>
                    <a:pt x="82" y="27"/>
                  </a:lnTo>
                  <a:lnTo>
                    <a:pt x="68" y="13"/>
                  </a:lnTo>
                  <a:lnTo>
                    <a:pt x="50" y="4"/>
                  </a:lnTo>
                  <a:lnTo>
                    <a:pt x="32" y="0"/>
                  </a:lnTo>
                  <a:lnTo>
                    <a:pt x="18" y="9"/>
                  </a:lnTo>
                  <a:lnTo>
                    <a:pt x="0" y="18"/>
                  </a:lnTo>
                  <a:lnTo>
                    <a:pt x="41" y="72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6" name="Freeform 477"/>
            <p:cNvSpPr>
              <a:spLocks/>
            </p:cNvSpPr>
            <p:nvPr/>
          </p:nvSpPr>
          <p:spPr bwMode="auto">
            <a:xfrm>
              <a:off x="3095" y="3185"/>
              <a:ext cx="28" cy="64"/>
            </a:xfrm>
            <a:custGeom>
              <a:avLst/>
              <a:gdLst>
                <a:gd name="T0" fmla="*/ 23 w 28"/>
                <a:gd name="T1" fmla="*/ 63 h 64"/>
                <a:gd name="T2" fmla="*/ 27 w 28"/>
                <a:gd name="T3" fmla="*/ 50 h 64"/>
                <a:gd name="T4" fmla="*/ 23 w 28"/>
                <a:gd name="T5" fmla="*/ 18 h 64"/>
                <a:gd name="T6" fmla="*/ 9 w 28"/>
                <a:gd name="T7" fmla="*/ 0 h 64"/>
                <a:gd name="T8" fmla="*/ 0 w 28"/>
                <a:gd name="T9" fmla="*/ 0 h 64"/>
                <a:gd name="T10" fmla="*/ 0 w 28"/>
                <a:gd name="T11" fmla="*/ 32 h 64"/>
                <a:gd name="T12" fmla="*/ 4 w 28"/>
                <a:gd name="T13" fmla="*/ 59 h 64"/>
                <a:gd name="T14" fmla="*/ 23 w 28"/>
                <a:gd name="T15" fmla="*/ 63 h 64"/>
                <a:gd name="T16" fmla="*/ 23 w 28"/>
                <a:gd name="T17" fmla="*/ 63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8"/>
                <a:gd name="T28" fmla="*/ 0 h 64"/>
                <a:gd name="T29" fmla="*/ 28 w 28"/>
                <a:gd name="T30" fmla="*/ 64 h 6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8" h="64">
                  <a:moveTo>
                    <a:pt x="23" y="63"/>
                  </a:moveTo>
                  <a:lnTo>
                    <a:pt x="27" y="50"/>
                  </a:lnTo>
                  <a:lnTo>
                    <a:pt x="23" y="18"/>
                  </a:lnTo>
                  <a:lnTo>
                    <a:pt x="9" y="0"/>
                  </a:lnTo>
                  <a:lnTo>
                    <a:pt x="0" y="0"/>
                  </a:lnTo>
                  <a:lnTo>
                    <a:pt x="0" y="32"/>
                  </a:lnTo>
                  <a:lnTo>
                    <a:pt x="4" y="59"/>
                  </a:lnTo>
                  <a:lnTo>
                    <a:pt x="23" y="6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7" name="Freeform 478"/>
            <p:cNvSpPr>
              <a:spLocks/>
            </p:cNvSpPr>
            <p:nvPr/>
          </p:nvSpPr>
          <p:spPr bwMode="auto">
            <a:xfrm>
              <a:off x="2969" y="2578"/>
              <a:ext cx="59" cy="32"/>
            </a:xfrm>
            <a:custGeom>
              <a:avLst/>
              <a:gdLst>
                <a:gd name="T0" fmla="*/ 22 w 59"/>
                <a:gd name="T1" fmla="*/ 22 h 32"/>
                <a:gd name="T2" fmla="*/ 31 w 59"/>
                <a:gd name="T3" fmla="*/ 13 h 32"/>
                <a:gd name="T4" fmla="*/ 45 w 59"/>
                <a:gd name="T5" fmla="*/ 4 h 32"/>
                <a:gd name="T6" fmla="*/ 58 w 59"/>
                <a:gd name="T7" fmla="*/ 4 h 32"/>
                <a:gd name="T8" fmla="*/ 58 w 59"/>
                <a:gd name="T9" fmla="*/ 0 h 32"/>
                <a:gd name="T10" fmla="*/ 54 w 59"/>
                <a:gd name="T11" fmla="*/ 0 h 32"/>
                <a:gd name="T12" fmla="*/ 27 w 59"/>
                <a:gd name="T13" fmla="*/ 13 h 32"/>
                <a:gd name="T14" fmla="*/ 0 w 59"/>
                <a:gd name="T15" fmla="*/ 31 h 32"/>
                <a:gd name="T16" fmla="*/ 22 w 59"/>
                <a:gd name="T17" fmla="*/ 22 h 32"/>
                <a:gd name="T18" fmla="*/ 22 w 59"/>
                <a:gd name="T19" fmla="*/ 22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9"/>
                <a:gd name="T31" fmla="*/ 0 h 32"/>
                <a:gd name="T32" fmla="*/ 59 w 59"/>
                <a:gd name="T33" fmla="*/ 32 h 3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9" h="32">
                  <a:moveTo>
                    <a:pt x="22" y="22"/>
                  </a:moveTo>
                  <a:lnTo>
                    <a:pt x="31" y="13"/>
                  </a:lnTo>
                  <a:lnTo>
                    <a:pt x="45" y="4"/>
                  </a:lnTo>
                  <a:lnTo>
                    <a:pt x="58" y="4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27" y="13"/>
                  </a:lnTo>
                  <a:lnTo>
                    <a:pt x="0" y="31"/>
                  </a:lnTo>
                  <a:lnTo>
                    <a:pt x="22" y="22"/>
                  </a:lnTo>
                  <a:close/>
                </a:path>
              </a:pathLst>
            </a:custGeom>
            <a:solidFill>
              <a:srgbClr val="555555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8" name="Freeform 479"/>
            <p:cNvSpPr>
              <a:spLocks/>
            </p:cNvSpPr>
            <p:nvPr/>
          </p:nvSpPr>
          <p:spPr bwMode="auto">
            <a:xfrm>
              <a:off x="3081" y="3172"/>
              <a:ext cx="15" cy="50"/>
            </a:xfrm>
            <a:custGeom>
              <a:avLst/>
              <a:gdLst>
                <a:gd name="T0" fmla="*/ 14 w 15"/>
                <a:gd name="T1" fmla="*/ 49 h 50"/>
                <a:gd name="T2" fmla="*/ 14 w 15"/>
                <a:gd name="T3" fmla="*/ 13 h 50"/>
                <a:gd name="T4" fmla="*/ 0 w 15"/>
                <a:gd name="T5" fmla="*/ 0 h 50"/>
                <a:gd name="T6" fmla="*/ 5 w 15"/>
                <a:gd name="T7" fmla="*/ 13 h 50"/>
                <a:gd name="T8" fmla="*/ 14 w 15"/>
                <a:gd name="T9" fmla="*/ 31 h 50"/>
                <a:gd name="T10" fmla="*/ 0 w 15"/>
                <a:gd name="T11" fmla="*/ 45 h 50"/>
                <a:gd name="T12" fmla="*/ 14 w 15"/>
                <a:gd name="T13" fmla="*/ 49 h 50"/>
                <a:gd name="T14" fmla="*/ 14 w 15"/>
                <a:gd name="T15" fmla="*/ 49 h 5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"/>
                <a:gd name="T25" fmla="*/ 0 h 50"/>
                <a:gd name="T26" fmla="*/ 15 w 15"/>
                <a:gd name="T27" fmla="*/ 50 h 5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" h="50">
                  <a:moveTo>
                    <a:pt x="14" y="49"/>
                  </a:moveTo>
                  <a:lnTo>
                    <a:pt x="14" y="13"/>
                  </a:lnTo>
                  <a:lnTo>
                    <a:pt x="0" y="0"/>
                  </a:lnTo>
                  <a:lnTo>
                    <a:pt x="5" y="13"/>
                  </a:lnTo>
                  <a:lnTo>
                    <a:pt x="14" y="31"/>
                  </a:lnTo>
                  <a:lnTo>
                    <a:pt x="0" y="45"/>
                  </a:lnTo>
                  <a:lnTo>
                    <a:pt x="14" y="4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299" name="Freeform 480"/>
            <p:cNvSpPr>
              <a:spLocks/>
            </p:cNvSpPr>
            <p:nvPr/>
          </p:nvSpPr>
          <p:spPr bwMode="auto">
            <a:xfrm>
              <a:off x="2978" y="2614"/>
              <a:ext cx="46" cy="14"/>
            </a:xfrm>
            <a:custGeom>
              <a:avLst/>
              <a:gdLst>
                <a:gd name="T0" fmla="*/ 45 w 46"/>
                <a:gd name="T1" fmla="*/ 9 h 14"/>
                <a:gd name="T2" fmla="*/ 45 w 46"/>
                <a:gd name="T3" fmla="*/ 0 h 14"/>
                <a:gd name="T4" fmla="*/ 36 w 46"/>
                <a:gd name="T5" fmla="*/ 0 h 14"/>
                <a:gd name="T6" fmla="*/ 22 w 46"/>
                <a:gd name="T7" fmla="*/ 4 h 14"/>
                <a:gd name="T8" fmla="*/ 9 w 46"/>
                <a:gd name="T9" fmla="*/ 0 h 14"/>
                <a:gd name="T10" fmla="*/ 0 w 46"/>
                <a:gd name="T11" fmla="*/ 4 h 14"/>
                <a:gd name="T12" fmla="*/ 9 w 46"/>
                <a:gd name="T13" fmla="*/ 4 h 14"/>
                <a:gd name="T14" fmla="*/ 18 w 46"/>
                <a:gd name="T15" fmla="*/ 9 h 14"/>
                <a:gd name="T16" fmla="*/ 27 w 46"/>
                <a:gd name="T17" fmla="*/ 13 h 14"/>
                <a:gd name="T18" fmla="*/ 36 w 46"/>
                <a:gd name="T19" fmla="*/ 13 h 14"/>
                <a:gd name="T20" fmla="*/ 45 w 46"/>
                <a:gd name="T21" fmla="*/ 9 h 14"/>
                <a:gd name="T22" fmla="*/ 45 w 46"/>
                <a:gd name="T23" fmla="*/ 9 h 1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46"/>
                <a:gd name="T37" fmla="*/ 0 h 14"/>
                <a:gd name="T38" fmla="*/ 46 w 46"/>
                <a:gd name="T39" fmla="*/ 14 h 1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46" h="14">
                  <a:moveTo>
                    <a:pt x="45" y="9"/>
                  </a:moveTo>
                  <a:lnTo>
                    <a:pt x="45" y="0"/>
                  </a:lnTo>
                  <a:lnTo>
                    <a:pt x="36" y="0"/>
                  </a:lnTo>
                  <a:lnTo>
                    <a:pt x="22" y="4"/>
                  </a:lnTo>
                  <a:lnTo>
                    <a:pt x="9" y="0"/>
                  </a:lnTo>
                  <a:lnTo>
                    <a:pt x="0" y="4"/>
                  </a:lnTo>
                  <a:lnTo>
                    <a:pt x="9" y="4"/>
                  </a:lnTo>
                  <a:lnTo>
                    <a:pt x="18" y="9"/>
                  </a:lnTo>
                  <a:lnTo>
                    <a:pt x="27" y="13"/>
                  </a:lnTo>
                  <a:lnTo>
                    <a:pt x="36" y="13"/>
                  </a:lnTo>
                  <a:lnTo>
                    <a:pt x="45" y="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0" name="Freeform 481"/>
            <p:cNvSpPr>
              <a:spLocks/>
            </p:cNvSpPr>
            <p:nvPr/>
          </p:nvSpPr>
          <p:spPr bwMode="auto">
            <a:xfrm>
              <a:off x="2996" y="2672"/>
              <a:ext cx="46" cy="19"/>
            </a:xfrm>
            <a:custGeom>
              <a:avLst/>
              <a:gdLst>
                <a:gd name="T0" fmla="*/ 45 w 46"/>
                <a:gd name="T1" fmla="*/ 0 h 19"/>
                <a:gd name="T2" fmla="*/ 36 w 46"/>
                <a:gd name="T3" fmla="*/ 5 h 19"/>
                <a:gd name="T4" fmla="*/ 18 w 46"/>
                <a:gd name="T5" fmla="*/ 9 h 19"/>
                <a:gd name="T6" fmla="*/ 9 w 46"/>
                <a:gd name="T7" fmla="*/ 14 h 19"/>
                <a:gd name="T8" fmla="*/ 9 w 46"/>
                <a:gd name="T9" fmla="*/ 9 h 19"/>
                <a:gd name="T10" fmla="*/ 0 w 46"/>
                <a:gd name="T11" fmla="*/ 14 h 19"/>
                <a:gd name="T12" fmla="*/ 18 w 46"/>
                <a:gd name="T13" fmla="*/ 18 h 19"/>
                <a:gd name="T14" fmla="*/ 36 w 46"/>
                <a:gd name="T15" fmla="*/ 14 h 19"/>
                <a:gd name="T16" fmla="*/ 45 w 46"/>
                <a:gd name="T17" fmla="*/ 0 h 19"/>
                <a:gd name="T18" fmla="*/ 45 w 46"/>
                <a:gd name="T19" fmla="*/ 0 h 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46"/>
                <a:gd name="T31" fmla="*/ 0 h 19"/>
                <a:gd name="T32" fmla="*/ 46 w 46"/>
                <a:gd name="T33" fmla="*/ 19 h 1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46" h="19">
                  <a:moveTo>
                    <a:pt x="45" y="0"/>
                  </a:moveTo>
                  <a:lnTo>
                    <a:pt x="36" y="5"/>
                  </a:lnTo>
                  <a:lnTo>
                    <a:pt x="18" y="9"/>
                  </a:lnTo>
                  <a:lnTo>
                    <a:pt x="9" y="14"/>
                  </a:lnTo>
                  <a:lnTo>
                    <a:pt x="9" y="9"/>
                  </a:lnTo>
                  <a:lnTo>
                    <a:pt x="0" y="14"/>
                  </a:lnTo>
                  <a:lnTo>
                    <a:pt x="18" y="18"/>
                  </a:lnTo>
                  <a:lnTo>
                    <a:pt x="36" y="14"/>
                  </a:lnTo>
                  <a:lnTo>
                    <a:pt x="45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1" name="Freeform 482"/>
            <p:cNvSpPr>
              <a:spLocks/>
            </p:cNvSpPr>
            <p:nvPr/>
          </p:nvSpPr>
          <p:spPr bwMode="auto">
            <a:xfrm>
              <a:off x="3118" y="3154"/>
              <a:ext cx="253" cy="208"/>
            </a:xfrm>
            <a:custGeom>
              <a:avLst/>
              <a:gdLst>
                <a:gd name="T0" fmla="*/ 117 w 253"/>
                <a:gd name="T1" fmla="*/ 189 h 208"/>
                <a:gd name="T2" fmla="*/ 171 w 253"/>
                <a:gd name="T3" fmla="*/ 171 h 208"/>
                <a:gd name="T4" fmla="*/ 203 w 253"/>
                <a:gd name="T5" fmla="*/ 139 h 208"/>
                <a:gd name="T6" fmla="*/ 225 w 253"/>
                <a:gd name="T7" fmla="*/ 103 h 208"/>
                <a:gd name="T8" fmla="*/ 230 w 253"/>
                <a:gd name="T9" fmla="*/ 85 h 208"/>
                <a:gd name="T10" fmla="*/ 230 w 253"/>
                <a:gd name="T11" fmla="*/ 67 h 208"/>
                <a:gd name="T12" fmla="*/ 239 w 253"/>
                <a:gd name="T13" fmla="*/ 58 h 208"/>
                <a:gd name="T14" fmla="*/ 221 w 253"/>
                <a:gd name="T15" fmla="*/ 45 h 208"/>
                <a:gd name="T16" fmla="*/ 252 w 253"/>
                <a:gd name="T17" fmla="*/ 72 h 208"/>
                <a:gd name="T18" fmla="*/ 225 w 253"/>
                <a:gd name="T19" fmla="*/ 27 h 208"/>
                <a:gd name="T20" fmla="*/ 216 w 253"/>
                <a:gd name="T21" fmla="*/ 0 h 208"/>
                <a:gd name="T22" fmla="*/ 198 w 253"/>
                <a:gd name="T23" fmla="*/ 18 h 208"/>
                <a:gd name="T24" fmla="*/ 212 w 253"/>
                <a:gd name="T25" fmla="*/ 18 h 208"/>
                <a:gd name="T26" fmla="*/ 180 w 253"/>
                <a:gd name="T27" fmla="*/ 22 h 208"/>
                <a:gd name="T28" fmla="*/ 99 w 253"/>
                <a:gd name="T29" fmla="*/ 27 h 208"/>
                <a:gd name="T30" fmla="*/ 58 w 253"/>
                <a:gd name="T31" fmla="*/ 49 h 208"/>
                <a:gd name="T32" fmla="*/ 18 w 253"/>
                <a:gd name="T33" fmla="*/ 72 h 208"/>
                <a:gd name="T34" fmla="*/ 4 w 253"/>
                <a:gd name="T35" fmla="*/ 103 h 208"/>
                <a:gd name="T36" fmla="*/ 94 w 253"/>
                <a:gd name="T37" fmla="*/ 40 h 208"/>
                <a:gd name="T38" fmla="*/ 203 w 253"/>
                <a:gd name="T39" fmla="*/ 31 h 208"/>
                <a:gd name="T40" fmla="*/ 221 w 253"/>
                <a:gd name="T41" fmla="*/ 36 h 208"/>
                <a:gd name="T42" fmla="*/ 144 w 253"/>
                <a:gd name="T43" fmla="*/ 67 h 208"/>
                <a:gd name="T44" fmla="*/ 216 w 253"/>
                <a:gd name="T45" fmla="*/ 54 h 208"/>
                <a:gd name="T46" fmla="*/ 216 w 253"/>
                <a:gd name="T47" fmla="*/ 81 h 208"/>
                <a:gd name="T48" fmla="*/ 157 w 253"/>
                <a:gd name="T49" fmla="*/ 103 h 208"/>
                <a:gd name="T50" fmla="*/ 203 w 253"/>
                <a:gd name="T51" fmla="*/ 99 h 208"/>
                <a:gd name="T52" fmla="*/ 203 w 253"/>
                <a:gd name="T53" fmla="*/ 108 h 208"/>
                <a:gd name="T54" fmla="*/ 185 w 253"/>
                <a:gd name="T55" fmla="*/ 130 h 208"/>
                <a:gd name="T56" fmla="*/ 139 w 253"/>
                <a:gd name="T57" fmla="*/ 148 h 208"/>
                <a:gd name="T58" fmla="*/ 139 w 253"/>
                <a:gd name="T59" fmla="*/ 148 h 208"/>
                <a:gd name="T60" fmla="*/ 157 w 253"/>
                <a:gd name="T61" fmla="*/ 153 h 208"/>
                <a:gd name="T62" fmla="*/ 94 w 253"/>
                <a:gd name="T63" fmla="*/ 180 h 208"/>
                <a:gd name="T64" fmla="*/ 18 w 253"/>
                <a:gd name="T65" fmla="*/ 207 h 208"/>
                <a:gd name="T66" fmla="*/ 103 w 253"/>
                <a:gd name="T67" fmla="*/ 193 h 208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53"/>
                <a:gd name="T103" fmla="*/ 0 h 208"/>
                <a:gd name="T104" fmla="*/ 253 w 253"/>
                <a:gd name="T105" fmla="*/ 208 h 208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53" h="208">
                  <a:moveTo>
                    <a:pt x="103" y="193"/>
                  </a:moveTo>
                  <a:lnTo>
                    <a:pt x="117" y="189"/>
                  </a:lnTo>
                  <a:lnTo>
                    <a:pt x="135" y="184"/>
                  </a:lnTo>
                  <a:lnTo>
                    <a:pt x="171" y="171"/>
                  </a:lnTo>
                  <a:lnTo>
                    <a:pt x="185" y="153"/>
                  </a:lnTo>
                  <a:lnTo>
                    <a:pt x="203" y="139"/>
                  </a:lnTo>
                  <a:lnTo>
                    <a:pt x="225" y="112"/>
                  </a:lnTo>
                  <a:lnTo>
                    <a:pt x="225" y="103"/>
                  </a:lnTo>
                  <a:lnTo>
                    <a:pt x="216" y="99"/>
                  </a:lnTo>
                  <a:lnTo>
                    <a:pt x="230" y="85"/>
                  </a:lnTo>
                  <a:lnTo>
                    <a:pt x="234" y="76"/>
                  </a:lnTo>
                  <a:lnTo>
                    <a:pt x="230" y="67"/>
                  </a:lnTo>
                  <a:lnTo>
                    <a:pt x="252" y="72"/>
                  </a:lnTo>
                  <a:lnTo>
                    <a:pt x="239" y="58"/>
                  </a:lnTo>
                  <a:lnTo>
                    <a:pt x="221" y="49"/>
                  </a:lnTo>
                  <a:lnTo>
                    <a:pt x="221" y="45"/>
                  </a:lnTo>
                  <a:lnTo>
                    <a:pt x="234" y="58"/>
                  </a:lnTo>
                  <a:lnTo>
                    <a:pt x="252" y="72"/>
                  </a:lnTo>
                  <a:lnTo>
                    <a:pt x="230" y="31"/>
                  </a:lnTo>
                  <a:lnTo>
                    <a:pt x="225" y="27"/>
                  </a:lnTo>
                  <a:lnTo>
                    <a:pt x="225" y="13"/>
                  </a:lnTo>
                  <a:lnTo>
                    <a:pt x="216" y="0"/>
                  </a:lnTo>
                  <a:lnTo>
                    <a:pt x="180" y="9"/>
                  </a:lnTo>
                  <a:lnTo>
                    <a:pt x="198" y="18"/>
                  </a:lnTo>
                  <a:lnTo>
                    <a:pt x="207" y="13"/>
                  </a:lnTo>
                  <a:lnTo>
                    <a:pt x="212" y="18"/>
                  </a:lnTo>
                  <a:lnTo>
                    <a:pt x="216" y="22"/>
                  </a:lnTo>
                  <a:lnTo>
                    <a:pt x="180" y="22"/>
                  </a:lnTo>
                  <a:lnTo>
                    <a:pt x="148" y="22"/>
                  </a:lnTo>
                  <a:lnTo>
                    <a:pt x="99" y="27"/>
                  </a:lnTo>
                  <a:lnTo>
                    <a:pt x="90" y="27"/>
                  </a:lnTo>
                  <a:lnTo>
                    <a:pt x="58" y="49"/>
                  </a:lnTo>
                  <a:lnTo>
                    <a:pt x="31" y="67"/>
                  </a:lnTo>
                  <a:lnTo>
                    <a:pt x="18" y="72"/>
                  </a:lnTo>
                  <a:lnTo>
                    <a:pt x="0" y="94"/>
                  </a:lnTo>
                  <a:lnTo>
                    <a:pt x="4" y="103"/>
                  </a:lnTo>
                  <a:lnTo>
                    <a:pt x="49" y="76"/>
                  </a:lnTo>
                  <a:lnTo>
                    <a:pt x="94" y="40"/>
                  </a:lnTo>
                  <a:lnTo>
                    <a:pt x="103" y="36"/>
                  </a:lnTo>
                  <a:lnTo>
                    <a:pt x="203" y="31"/>
                  </a:lnTo>
                  <a:lnTo>
                    <a:pt x="216" y="31"/>
                  </a:lnTo>
                  <a:lnTo>
                    <a:pt x="221" y="36"/>
                  </a:lnTo>
                  <a:lnTo>
                    <a:pt x="212" y="49"/>
                  </a:lnTo>
                  <a:lnTo>
                    <a:pt x="144" y="67"/>
                  </a:lnTo>
                  <a:lnTo>
                    <a:pt x="144" y="76"/>
                  </a:lnTo>
                  <a:lnTo>
                    <a:pt x="216" y="54"/>
                  </a:lnTo>
                  <a:lnTo>
                    <a:pt x="221" y="72"/>
                  </a:lnTo>
                  <a:lnTo>
                    <a:pt x="216" y="81"/>
                  </a:lnTo>
                  <a:lnTo>
                    <a:pt x="207" y="85"/>
                  </a:lnTo>
                  <a:lnTo>
                    <a:pt x="157" y="103"/>
                  </a:lnTo>
                  <a:lnTo>
                    <a:pt x="157" y="108"/>
                  </a:lnTo>
                  <a:lnTo>
                    <a:pt x="203" y="99"/>
                  </a:lnTo>
                  <a:lnTo>
                    <a:pt x="203" y="108"/>
                  </a:lnTo>
                  <a:lnTo>
                    <a:pt x="198" y="121"/>
                  </a:lnTo>
                  <a:lnTo>
                    <a:pt x="185" y="130"/>
                  </a:lnTo>
                  <a:lnTo>
                    <a:pt x="171" y="130"/>
                  </a:lnTo>
                  <a:lnTo>
                    <a:pt x="139" y="148"/>
                  </a:lnTo>
                  <a:lnTo>
                    <a:pt x="167" y="144"/>
                  </a:lnTo>
                  <a:lnTo>
                    <a:pt x="157" y="153"/>
                  </a:lnTo>
                  <a:lnTo>
                    <a:pt x="153" y="157"/>
                  </a:lnTo>
                  <a:lnTo>
                    <a:pt x="94" y="180"/>
                  </a:lnTo>
                  <a:lnTo>
                    <a:pt x="13" y="193"/>
                  </a:lnTo>
                  <a:lnTo>
                    <a:pt x="18" y="207"/>
                  </a:lnTo>
                  <a:lnTo>
                    <a:pt x="58" y="198"/>
                  </a:lnTo>
                  <a:lnTo>
                    <a:pt x="103" y="193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2" name="Freeform 483"/>
            <p:cNvSpPr>
              <a:spLocks/>
            </p:cNvSpPr>
            <p:nvPr/>
          </p:nvSpPr>
          <p:spPr bwMode="auto">
            <a:xfrm>
              <a:off x="3158" y="3086"/>
              <a:ext cx="159" cy="91"/>
            </a:xfrm>
            <a:custGeom>
              <a:avLst/>
              <a:gdLst>
                <a:gd name="T0" fmla="*/ 108 w 159"/>
                <a:gd name="T1" fmla="*/ 90 h 91"/>
                <a:gd name="T2" fmla="*/ 127 w 159"/>
                <a:gd name="T3" fmla="*/ 90 h 91"/>
                <a:gd name="T4" fmla="*/ 14 w 159"/>
                <a:gd name="T5" fmla="*/ 14 h 91"/>
                <a:gd name="T6" fmla="*/ 18 w 159"/>
                <a:gd name="T7" fmla="*/ 9 h 91"/>
                <a:gd name="T8" fmla="*/ 149 w 159"/>
                <a:gd name="T9" fmla="*/ 90 h 91"/>
                <a:gd name="T10" fmla="*/ 158 w 159"/>
                <a:gd name="T11" fmla="*/ 86 h 91"/>
                <a:gd name="T12" fmla="*/ 140 w 159"/>
                <a:gd name="T13" fmla="*/ 77 h 91"/>
                <a:gd name="T14" fmla="*/ 18 w 159"/>
                <a:gd name="T15" fmla="*/ 0 h 91"/>
                <a:gd name="T16" fmla="*/ 14 w 159"/>
                <a:gd name="T17" fmla="*/ 0 h 91"/>
                <a:gd name="T18" fmla="*/ 5 w 159"/>
                <a:gd name="T19" fmla="*/ 5 h 91"/>
                <a:gd name="T20" fmla="*/ 0 w 159"/>
                <a:gd name="T21" fmla="*/ 14 h 91"/>
                <a:gd name="T22" fmla="*/ 0 w 159"/>
                <a:gd name="T23" fmla="*/ 18 h 91"/>
                <a:gd name="T24" fmla="*/ 108 w 159"/>
                <a:gd name="T25" fmla="*/ 90 h 91"/>
                <a:gd name="T26" fmla="*/ 108 w 159"/>
                <a:gd name="T27" fmla="*/ 90 h 9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59"/>
                <a:gd name="T43" fmla="*/ 0 h 91"/>
                <a:gd name="T44" fmla="*/ 159 w 159"/>
                <a:gd name="T45" fmla="*/ 91 h 9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59" h="91">
                  <a:moveTo>
                    <a:pt x="108" y="90"/>
                  </a:moveTo>
                  <a:lnTo>
                    <a:pt x="127" y="90"/>
                  </a:lnTo>
                  <a:lnTo>
                    <a:pt x="14" y="14"/>
                  </a:lnTo>
                  <a:lnTo>
                    <a:pt x="18" y="9"/>
                  </a:lnTo>
                  <a:lnTo>
                    <a:pt x="149" y="90"/>
                  </a:lnTo>
                  <a:lnTo>
                    <a:pt x="158" y="86"/>
                  </a:lnTo>
                  <a:lnTo>
                    <a:pt x="140" y="77"/>
                  </a:lnTo>
                  <a:lnTo>
                    <a:pt x="18" y="0"/>
                  </a:lnTo>
                  <a:lnTo>
                    <a:pt x="14" y="0"/>
                  </a:lnTo>
                  <a:lnTo>
                    <a:pt x="5" y="5"/>
                  </a:lnTo>
                  <a:lnTo>
                    <a:pt x="0" y="14"/>
                  </a:lnTo>
                  <a:lnTo>
                    <a:pt x="0" y="18"/>
                  </a:lnTo>
                  <a:lnTo>
                    <a:pt x="108" y="9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3" name="Freeform 484"/>
            <p:cNvSpPr>
              <a:spLocks/>
            </p:cNvSpPr>
            <p:nvPr/>
          </p:nvSpPr>
          <p:spPr bwMode="auto">
            <a:xfrm>
              <a:off x="3172" y="3095"/>
              <a:ext cx="136" cy="82"/>
            </a:xfrm>
            <a:custGeom>
              <a:avLst/>
              <a:gdLst>
                <a:gd name="T0" fmla="*/ 135 w 136"/>
                <a:gd name="T1" fmla="*/ 81 h 82"/>
                <a:gd name="T2" fmla="*/ 4 w 136"/>
                <a:gd name="T3" fmla="*/ 0 h 82"/>
                <a:gd name="T4" fmla="*/ 0 w 136"/>
                <a:gd name="T5" fmla="*/ 5 h 82"/>
                <a:gd name="T6" fmla="*/ 113 w 136"/>
                <a:gd name="T7" fmla="*/ 81 h 82"/>
                <a:gd name="T8" fmla="*/ 135 w 136"/>
                <a:gd name="T9" fmla="*/ 81 h 82"/>
                <a:gd name="T10" fmla="*/ 135 w 136"/>
                <a:gd name="T11" fmla="*/ 81 h 8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36"/>
                <a:gd name="T19" fmla="*/ 0 h 82"/>
                <a:gd name="T20" fmla="*/ 136 w 136"/>
                <a:gd name="T21" fmla="*/ 82 h 8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36" h="82">
                  <a:moveTo>
                    <a:pt x="135" y="81"/>
                  </a:moveTo>
                  <a:lnTo>
                    <a:pt x="4" y="0"/>
                  </a:lnTo>
                  <a:lnTo>
                    <a:pt x="0" y="5"/>
                  </a:lnTo>
                  <a:lnTo>
                    <a:pt x="113" y="81"/>
                  </a:lnTo>
                  <a:lnTo>
                    <a:pt x="135" y="81"/>
                  </a:lnTo>
                  <a:close/>
                </a:path>
              </a:pathLst>
            </a:custGeom>
            <a:solidFill>
              <a:srgbClr val="555555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4" name="Freeform 485"/>
            <p:cNvSpPr>
              <a:spLocks/>
            </p:cNvSpPr>
            <p:nvPr/>
          </p:nvSpPr>
          <p:spPr bwMode="auto">
            <a:xfrm>
              <a:off x="3664" y="2659"/>
              <a:ext cx="497" cy="698"/>
            </a:xfrm>
            <a:custGeom>
              <a:avLst/>
              <a:gdLst>
                <a:gd name="T0" fmla="*/ 162 w 497"/>
                <a:gd name="T1" fmla="*/ 688 h 698"/>
                <a:gd name="T2" fmla="*/ 171 w 497"/>
                <a:gd name="T3" fmla="*/ 697 h 698"/>
                <a:gd name="T4" fmla="*/ 194 w 497"/>
                <a:gd name="T5" fmla="*/ 693 h 698"/>
                <a:gd name="T6" fmla="*/ 216 w 497"/>
                <a:gd name="T7" fmla="*/ 693 h 698"/>
                <a:gd name="T8" fmla="*/ 297 w 497"/>
                <a:gd name="T9" fmla="*/ 675 h 698"/>
                <a:gd name="T10" fmla="*/ 334 w 497"/>
                <a:gd name="T11" fmla="*/ 670 h 698"/>
                <a:gd name="T12" fmla="*/ 388 w 497"/>
                <a:gd name="T13" fmla="*/ 666 h 698"/>
                <a:gd name="T14" fmla="*/ 487 w 497"/>
                <a:gd name="T15" fmla="*/ 580 h 698"/>
                <a:gd name="T16" fmla="*/ 496 w 497"/>
                <a:gd name="T17" fmla="*/ 571 h 698"/>
                <a:gd name="T18" fmla="*/ 496 w 497"/>
                <a:gd name="T19" fmla="*/ 558 h 698"/>
                <a:gd name="T20" fmla="*/ 491 w 497"/>
                <a:gd name="T21" fmla="*/ 544 h 698"/>
                <a:gd name="T22" fmla="*/ 469 w 497"/>
                <a:gd name="T23" fmla="*/ 522 h 698"/>
                <a:gd name="T24" fmla="*/ 442 w 497"/>
                <a:gd name="T25" fmla="*/ 504 h 698"/>
                <a:gd name="T26" fmla="*/ 455 w 497"/>
                <a:gd name="T27" fmla="*/ 486 h 698"/>
                <a:gd name="T28" fmla="*/ 406 w 497"/>
                <a:gd name="T29" fmla="*/ 382 h 698"/>
                <a:gd name="T30" fmla="*/ 419 w 497"/>
                <a:gd name="T31" fmla="*/ 333 h 698"/>
                <a:gd name="T32" fmla="*/ 383 w 497"/>
                <a:gd name="T33" fmla="*/ 252 h 698"/>
                <a:gd name="T34" fmla="*/ 379 w 497"/>
                <a:gd name="T35" fmla="*/ 148 h 698"/>
                <a:gd name="T36" fmla="*/ 279 w 497"/>
                <a:gd name="T37" fmla="*/ 63 h 698"/>
                <a:gd name="T38" fmla="*/ 162 w 497"/>
                <a:gd name="T39" fmla="*/ 9 h 698"/>
                <a:gd name="T40" fmla="*/ 149 w 497"/>
                <a:gd name="T41" fmla="*/ 0 h 698"/>
                <a:gd name="T42" fmla="*/ 139 w 497"/>
                <a:gd name="T43" fmla="*/ 22 h 698"/>
                <a:gd name="T44" fmla="*/ 130 w 497"/>
                <a:gd name="T45" fmla="*/ 45 h 698"/>
                <a:gd name="T46" fmla="*/ 112 w 497"/>
                <a:gd name="T47" fmla="*/ 67 h 698"/>
                <a:gd name="T48" fmla="*/ 90 w 497"/>
                <a:gd name="T49" fmla="*/ 76 h 698"/>
                <a:gd name="T50" fmla="*/ 72 w 497"/>
                <a:gd name="T51" fmla="*/ 90 h 698"/>
                <a:gd name="T52" fmla="*/ 76 w 497"/>
                <a:gd name="T53" fmla="*/ 225 h 698"/>
                <a:gd name="T54" fmla="*/ 0 w 497"/>
                <a:gd name="T55" fmla="*/ 148 h 698"/>
                <a:gd name="T56" fmla="*/ 0 w 497"/>
                <a:gd name="T57" fmla="*/ 157 h 698"/>
                <a:gd name="T58" fmla="*/ 67 w 497"/>
                <a:gd name="T59" fmla="*/ 238 h 698"/>
                <a:gd name="T60" fmla="*/ 72 w 497"/>
                <a:gd name="T61" fmla="*/ 261 h 698"/>
                <a:gd name="T62" fmla="*/ 81 w 497"/>
                <a:gd name="T63" fmla="*/ 355 h 698"/>
                <a:gd name="T64" fmla="*/ 85 w 497"/>
                <a:gd name="T65" fmla="*/ 369 h 698"/>
                <a:gd name="T66" fmla="*/ 90 w 497"/>
                <a:gd name="T67" fmla="*/ 382 h 698"/>
                <a:gd name="T68" fmla="*/ 108 w 497"/>
                <a:gd name="T69" fmla="*/ 553 h 698"/>
                <a:gd name="T70" fmla="*/ 94 w 497"/>
                <a:gd name="T71" fmla="*/ 558 h 698"/>
                <a:gd name="T72" fmla="*/ 112 w 497"/>
                <a:gd name="T73" fmla="*/ 558 h 698"/>
                <a:gd name="T74" fmla="*/ 135 w 497"/>
                <a:gd name="T75" fmla="*/ 558 h 698"/>
                <a:gd name="T76" fmla="*/ 176 w 497"/>
                <a:gd name="T77" fmla="*/ 553 h 698"/>
                <a:gd name="T78" fmla="*/ 225 w 497"/>
                <a:gd name="T79" fmla="*/ 580 h 698"/>
                <a:gd name="T80" fmla="*/ 239 w 497"/>
                <a:gd name="T81" fmla="*/ 634 h 698"/>
                <a:gd name="T82" fmla="*/ 216 w 497"/>
                <a:gd name="T83" fmla="*/ 666 h 698"/>
                <a:gd name="T84" fmla="*/ 176 w 497"/>
                <a:gd name="T85" fmla="*/ 675 h 698"/>
                <a:gd name="T86" fmla="*/ 162 w 497"/>
                <a:gd name="T87" fmla="*/ 688 h 698"/>
                <a:gd name="T88" fmla="*/ 162 w 497"/>
                <a:gd name="T89" fmla="*/ 688 h 69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497"/>
                <a:gd name="T136" fmla="*/ 0 h 698"/>
                <a:gd name="T137" fmla="*/ 497 w 497"/>
                <a:gd name="T138" fmla="*/ 698 h 69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497" h="698">
                  <a:moveTo>
                    <a:pt x="162" y="688"/>
                  </a:moveTo>
                  <a:lnTo>
                    <a:pt x="171" y="697"/>
                  </a:lnTo>
                  <a:lnTo>
                    <a:pt x="194" y="693"/>
                  </a:lnTo>
                  <a:lnTo>
                    <a:pt x="216" y="693"/>
                  </a:lnTo>
                  <a:lnTo>
                    <a:pt x="297" y="675"/>
                  </a:lnTo>
                  <a:lnTo>
                    <a:pt x="334" y="670"/>
                  </a:lnTo>
                  <a:lnTo>
                    <a:pt x="388" y="666"/>
                  </a:lnTo>
                  <a:lnTo>
                    <a:pt x="487" y="580"/>
                  </a:lnTo>
                  <a:lnTo>
                    <a:pt x="496" y="571"/>
                  </a:lnTo>
                  <a:lnTo>
                    <a:pt x="496" y="558"/>
                  </a:lnTo>
                  <a:lnTo>
                    <a:pt x="491" y="544"/>
                  </a:lnTo>
                  <a:lnTo>
                    <a:pt x="469" y="522"/>
                  </a:lnTo>
                  <a:lnTo>
                    <a:pt x="442" y="504"/>
                  </a:lnTo>
                  <a:lnTo>
                    <a:pt x="455" y="486"/>
                  </a:lnTo>
                  <a:lnTo>
                    <a:pt x="406" y="382"/>
                  </a:lnTo>
                  <a:lnTo>
                    <a:pt x="419" y="333"/>
                  </a:lnTo>
                  <a:lnTo>
                    <a:pt x="383" y="252"/>
                  </a:lnTo>
                  <a:lnTo>
                    <a:pt x="379" y="148"/>
                  </a:lnTo>
                  <a:lnTo>
                    <a:pt x="279" y="63"/>
                  </a:lnTo>
                  <a:lnTo>
                    <a:pt x="162" y="9"/>
                  </a:lnTo>
                  <a:lnTo>
                    <a:pt x="149" y="0"/>
                  </a:lnTo>
                  <a:lnTo>
                    <a:pt x="139" y="22"/>
                  </a:lnTo>
                  <a:lnTo>
                    <a:pt x="130" y="45"/>
                  </a:lnTo>
                  <a:lnTo>
                    <a:pt x="112" y="67"/>
                  </a:lnTo>
                  <a:lnTo>
                    <a:pt x="90" y="76"/>
                  </a:lnTo>
                  <a:lnTo>
                    <a:pt x="72" y="90"/>
                  </a:lnTo>
                  <a:lnTo>
                    <a:pt x="76" y="225"/>
                  </a:lnTo>
                  <a:lnTo>
                    <a:pt x="0" y="148"/>
                  </a:lnTo>
                  <a:lnTo>
                    <a:pt x="0" y="157"/>
                  </a:lnTo>
                  <a:lnTo>
                    <a:pt x="67" y="238"/>
                  </a:lnTo>
                  <a:lnTo>
                    <a:pt x="72" y="261"/>
                  </a:lnTo>
                  <a:lnTo>
                    <a:pt x="81" y="355"/>
                  </a:lnTo>
                  <a:lnTo>
                    <a:pt x="85" y="369"/>
                  </a:lnTo>
                  <a:lnTo>
                    <a:pt x="90" y="382"/>
                  </a:lnTo>
                  <a:lnTo>
                    <a:pt x="108" y="553"/>
                  </a:lnTo>
                  <a:lnTo>
                    <a:pt x="94" y="558"/>
                  </a:lnTo>
                  <a:lnTo>
                    <a:pt x="112" y="558"/>
                  </a:lnTo>
                  <a:lnTo>
                    <a:pt x="135" y="558"/>
                  </a:lnTo>
                  <a:lnTo>
                    <a:pt x="176" y="553"/>
                  </a:lnTo>
                  <a:lnTo>
                    <a:pt x="225" y="580"/>
                  </a:lnTo>
                  <a:lnTo>
                    <a:pt x="239" y="634"/>
                  </a:lnTo>
                  <a:lnTo>
                    <a:pt x="216" y="666"/>
                  </a:lnTo>
                  <a:lnTo>
                    <a:pt x="176" y="675"/>
                  </a:lnTo>
                  <a:lnTo>
                    <a:pt x="162" y="68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5" name="Freeform 486"/>
            <p:cNvSpPr>
              <a:spLocks/>
            </p:cNvSpPr>
            <p:nvPr/>
          </p:nvSpPr>
          <p:spPr bwMode="auto">
            <a:xfrm>
              <a:off x="3294" y="2614"/>
              <a:ext cx="316" cy="680"/>
            </a:xfrm>
            <a:custGeom>
              <a:avLst/>
              <a:gdLst>
                <a:gd name="T0" fmla="*/ 40 w 316"/>
                <a:gd name="T1" fmla="*/ 540 h 680"/>
                <a:gd name="T2" fmla="*/ 49 w 316"/>
                <a:gd name="T3" fmla="*/ 567 h 680"/>
                <a:gd name="T4" fmla="*/ 76 w 316"/>
                <a:gd name="T5" fmla="*/ 612 h 680"/>
                <a:gd name="T6" fmla="*/ 58 w 316"/>
                <a:gd name="T7" fmla="*/ 616 h 680"/>
                <a:gd name="T8" fmla="*/ 40 w 316"/>
                <a:gd name="T9" fmla="*/ 639 h 680"/>
                <a:gd name="T10" fmla="*/ 270 w 316"/>
                <a:gd name="T11" fmla="*/ 643 h 680"/>
                <a:gd name="T12" fmla="*/ 315 w 316"/>
                <a:gd name="T13" fmla="*/ 369 h 680"/>
                <a:gd name="T14" fmla="*/ 279 w 316"/>
                <a:gd name="T15" fmla="*/ 373 h 680"/>
                <a:gd name="T16" fmla="*/ 221 w 316"/>
                <a:gd name="T17" fmla="*/ 400 h 680"/>
                <a:gd name="T18" fmla="*/ 185 w 316"/>
                <a:gd name="T19" fmla="*/ 418 h 680"/>
                <a:gd name="T20" fmla="*/ 171 w 316"/>
                <a:gd name="T21" fmla="*/ 445 h 680"/>
                <a:gd name="T22" fmla="*/ 117 w 316"/>
                <a:gd name="T23" fmla="*/ 513 h 680"/>
                <a:gd name="T24" fmla="*/ 90 w 316"/>
                <a:gd name="T25" fmla="*/ 495 h 680"/>
                <a:gd name="T26" fmla="*/ 90 w 316"/>
                <a:gd name="T27" fmla="*/ 414 h 680"/>
                <a:gd name="T28" fmla="*/ 85 w 316"/>
                <a:gd name="T29" fmla="*/ 373 h 680"/>
                <a:gd name="T30" fmla="*/ 94 w 316"/>
                <a:gd name="T31" fmla="*/ 355 h 680"/>
                <a:gd name="T32" fmla="*/ 112 w 316"/>
                <a:gd name="T33" fmla="*/ 337 h 680"/>
                <a:gd name="T34" fmla="*/ 189 w 316"/>
                <a:gd name="T35" fmla="*/ 247 h 680"/>
                <a:gd name="T36" fmla="*/ 225 w 316"/>
                <a:gd name="T37" fmla="*/ 216 h 680"/>
                <a:gd name="T38" fmla="*/ 221 w 316"/>
                <a:gd name="T39" fmla="*/ 63 h 680"/>
                <a:gd name="T40" fmla="*/ 189 w 316"/>
                <a:gd name="T41" fmla="*/ 9 h 680"/>
                <a:gd name="T42" fmla="*/ 90 w 316"/>
                <a:gd name="T43" fmla="*/ 58 h 680"/>
                <a:gd name="T44" fmla="*/ 67 w 316"/>
                <a:gd name="T45" fmla="*/ 144 h 680"/>
                <a:gd name="T46" fmla="*/ 67 w 316"/>
                <a:gd name="T47" fmla="*/ 198 h 680"/>
                <a:gd name="T48" fmla="*/ 72 w 316"/>
                <a:gd name="T49" fmla="*/ 243 h 680"/>
                <a:gd name="T50" fmla="*/ 72 w 316"/>
                <a:gd name="T51" fmla="*/ 261 h 680"/>
                <a:gd name="T52" fmla="*/ 49 w 316"/>
                <a:gd name="T53" fmla="*/ 301 h 680"/>
                <a:gd name="T54" fmla="*/ 54 w 316"/>
                <a:gd name="T55" fmla="*/ 328 h 680"/>
                <a:gd name="T56" fmla="*/ 22 w 316"/>
                <a:gd name="T57" fmla="*/ 396 h 680"/>
                <a:gd name="T58" fmla="*/ 0 w 316"/>
                <a:gd name="T59" fmla="*/ 463 h 680"/>
                <a:gd name="T60" fmla="*/ 9 w 316"/>
                <a:gd name="T61" fmla="*/ 513 h 680"/>
                <a:gd name="T62" fmla="*/ 9 w 316"/>
                <a:gd name="T63" fmla="*/ 540 h 680"/>
                <a:gd name="T64" fmla="*/ 4 w 316"/>
                <a:gd name="T65" fmla="*/ 549 h 680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16"/>
                <a:gd name="T100" fmla="*/ 0 h 680"/>
                <a:gd name="T101" fmla="*/ 316 w 316"/>
                <a:gd name="T102" fmla="*/ 680 h 680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16" h="680">
                  <a:moveTo>
                    <a:pt x="4" y="549"/>
                  </a:moveTo>
                  <a:lnTo>
                    <a:pt x="40" y="540"/>
                  </a:lnTo>
                  <a:lnTo>
                    <a:pt x="49" y="553"/>
                  </a:lnTo>
                  <a:lnTo>
                    <a:pt x="49" y="567"/>
                  </a:lnTo>
                  <a:lnTo>
                    <a:pt x="54" y="571"/>
                  </a:lnTo>
                  <a:lnTo>
                    <a:pt x="76" y="612"/>
                  </a:lnTo>
                  <a:lnTo>
                    <a:pt x="54" y="607"/>
                  </a:lnTo>
                  <a:lnTo>
                    <a:pt x="58" y="616"/>
                  </a:lnTo>
                  <a:lnTo>
                    <a:pt x="54" y="625"/>
                  </a:lnTo>
                  <a:lnTo>
                    <a:pt x="40" y="639"/>
                  </a:lnTo>
                  <a:lnTo>
                    <a:pt x="49" y="643"/>
                  </a:lnTo>
                  <a:lnTo>
                    <a:pt x="270" y="643"/>
                  </a:lnTo>
                  <a:lnTo>
                    <a:pt x="297" y="679"/>
                  </a:lnTo>
                  <a:lnTo>
                    <a:pt x="315" y="369"/>
                  </a:lnTo>
                  <a:lnTo>
                    <a:pt x="297" y="369"/>
                  </a:lnTo>
                  <a:lnTo>
                    <a:pt x="279" y="373"/>
                  </a:lnTo>
                  <a:lnTo>
                    <a:pt x="252" y="391"/>
                  </a:lnTo>
                  <a:lnTo>
                    <a:pt x="221" y="400"/>
                  </a:lnTo>
                  <a:lnTo>
                    <a:pt x="180" y="409"/>
                  </a:lnTo>
                  <a:lnTo>
                    <a:pt x="185" y="418"/>
                  </a:lnTo>
                  <a:lnTo>
                    <a:pt x="180" y="427"/>
                  </a:lnTo>
                  <a:lnTo>
                    <a:pt x="171" y="445"/>
                  </a:lnTo>
                  <a:lnTo>
                    <a:pt x="130" y="508"/>
                  </a:lnTo>
                  <a:lnTo>
                    <a:pt x="117" y="513"/>
                  </a:lnTo>
                  <a:lnTo>
                    <a:pt x="103" y="508"/>
                  </a:lnTo>
                  <a:lnTo>
                    <a:pt x="90" y="495"/>
                  </a:lnTo>
                  <a:lnTo>
                    <a:pt x="76" y="477"/>
                  </a:lnTo>
                  <a:lnTo>
                    <a:pt x="90" y="414"/>
                  </a:lnTo>
                  <a:lnTo>
                    <a:pt x="85" y="387"/>
                  </a:lnTo>
                  <a:lnTo>
                    <a:pt x="85" y="373"/>
                  </a:lnTo>
                  <a:lnTo>
                    <a:pt x="85" y="364"/>
                  </a:lnTo>
                  <a:lnTo>
                    <a:pt x="94" y="355"/>
                  </a:lnTo>
                  <a:lnTo>
                    <a:pt x="108" y="351"/>
                  </a:lnTo>
                  <a:lnTo>
                    <a:pt x="112" y="337"/>
                  </a:lnTo>
                  <a:lnTo>
                    <a:pt x="153" y="297"/>
                  </a:lnTo>
                  <a:lnTo>
                    <a:pt x="189" y="247"/>
                  </a:lnTo>
                  <a:lnTo>
                    <a:pt x="203" y="229"/>
                  </a:lnTo>
                  <a:lnTo>
                    <a:pt x="225" y="216"/>
                  </a:lnTo>
                  <a:lnTo>
                    <a:pt x="248" y="184"/>
                  </a:lnTo>
                  <a:lnTo>
                    <a:pt x="221" y="63"/>
                  </a:lnTo>
                  <a:lnTo>
                    <a:pt x="225" y="0"/>
                  </a:lnTo>
                  <a:lnTo>
                    <a:pt x="189" y="9"/>
                  </a:lnTo>
                  <a:lnTo>
                    <a:pt x="153" y="27"/>
                  </a:lnTo>
                  <a:lnTo>
                    <a:pt x="90" y="58"/>
                  </a:lnTo>
                  <a:lnTo>
                    <a:pt x="76" y="99"/>
                  </a:lnTo>
                  <a:lnTo>
                    <a:pt x="67" y="144"/>
                  </a:lnTo>
                  <a:lnTo>
                    <a:pt x="76" y="162"/>
                  </a:lnTo>
                  <a:lnTo>
                    <a:pt x="67" y="198"/>
                  </a:lnTo>
                  <a:lnTo>
                    <a:pt x="67" y="220"/>
                  </a:lnTo>
                  <a:lnTo>
                    <a:pt x="72" y="243"/>
                  </a:lnTo>
                  <a:lnTo>
                    <a:pt x="72" y="252"/>
                  </a:lnTo>
                  <a:lnTo>
                    <a:pt x="72" y="261"/>
                  </a:lnTo>
                  <a:lnTo>
                    <a:pt x="72" y="270"/>
                  </a:lnTo>
                  <a:lnTo>
                    <a:pt x="49" y="301"/>
                  </a:lnTo>
                  <a:lnTo>
                    <a:pt x="54" y="319"/>
                  </a:lnTo>
                  <a:lnTo>
                    <a:pt x="54" y="328"/>
                  </a:lnTo>
                  <a:lnTo>
                    <a:pt x="49" y="342"/>
                  </a:lnTo>
                  <a:lnTo>
                    <a:pt x="22" y="396"/>
                  </a:lnTo>
                  <a:lnTo>
                    <a:pt x="4" y="450"/>
                  </a:lnTo>
                  <a:lnTo>
                    <a:pt x="0" y="463"/>
                  </a:lnTo>
                  <a:lnTo>
                    <a:pt x="0" y="477"/>
                  </a:lnTo>
                  <a:lnTo>
                    <a:pt x="9" y="513"/>
                  </a:lnTo>
                  <a:lnTo>
                    <a:pt x="9" y="526"/>
                  </a:lnTo>
                  <a:lnTo>
                    <a:pt x="9" y="540"/>
                  </a:lnTo>
                  <a:lnTo>
                    <a:pt x="4" y="54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6" name="Freeform 487"/>
            <p:cNvSpPr>
              <a:spLocks/>
            </p:cNvSpPr>
            <p:nvPr/>
          </p:nvSpPr>
          <p:spPr bwMode="auto">
            <a:xfrm>
              <a:off x="3605" y="2807"/>
              <a:ext cx="127" cy="474"/>
            </a:xfrm>
            <a:custGeom>
              <a:avLst/>
              <a:gdLst>
                <a:gd name="T0" fmla="*/ 59 w 127"/>
                <a:gd name="T1" fmla="*/ 0 h 474"/>
                <a:gd name="T2" fmla="*/ 45 w 127"/>
                <a:gd name="T3" fmla="*/ 5 h 474"/>
                <a:gd name="T4" fmla="*/ 36 w 127"/>
                <a:gd name="T5" fmla="*/ 14 h 474"/>
                <a:gd name="T6" fmla="*/ 18 w 127"/>
                <a:gd name="T7" fmla="*/ 23 h 474"/>
                <a:gd name="T8" fmla="*/ 41 w 127"/>
                <a:gd name="T9" fmla="*/ 36 h 474"/>
                <a:gd name="T10" fmla="*/ 41 w 127"/>
                <a:gd name="T11" fmla="*/ 54 h 474"/>
                <a:gd name="T12" fmla="*/ 50 w 127"/>
                <a:gd name="T13" fmla="*/ 72 h 474"/>
                <a:gd name="T14" fmla="*/ 50 w 127"/>
                <a:gd name="T15" fmla="*/ 86 h 474"/>
                <a:gd name="T16" fmla="*/ 45 w 127"/>
                <a:gd name="T17" fmla="*/ 99 h 474"/>
                <a:gd name="T18" fmla="*/ 50 w 127"/>
                <a:gd name="T19" fmla="*/ 117 h 474"/>
                <a:gd name="T20" fmla="*/ 45 w 127"/>
                <a:gd name="T21" fmla="*/ 131 h 474"/>
                <a:gd name="T22" fmla="*/ 50 w 127"/>
                <a:gd name="T23" fmla="*/ 135 h 474"/>
                <a:gd name="T24" fmla="*/ 68 w 127"/>
                <a:gd name="T25" fmla="*/ 140 h 474"/>
                <a:gd name="T26" fmla="*/ 63 w 127"/>
                <a:gd name="T27" fmla="*/ 158 h 474"/>
                <a:gd name="T28" fmla="*/ 54 w 127"/>
                <a:gd name="T29" fmla="*/ 171 h 474"/>
                <a:gd name="T30" fmla="*/ 36 w 127"/>
                <a:gd name="T31" fmla="*/ 176 h 474"/>
                <a:gd name="T32" fmla="*/ 13 w 127"/>
                <a:gd name="T33" fmla="*/ 176 h 474"/>
                <a:gd name="T34" fmla="*/ 18 w 127"/>
                <a:gd name="T35" fmla="*/ 360 h 474"/>
                <a:gd name="T36" fmla="*/ 9 w 127"/>
                <a:gd name="T37" fmla="*/ 428 h 474"/>
                <a:gd name="T38" fmla="*/ 4 w 127"/>
                <a:gd name="T39" fmla="*/ 446 h 474"/>
                <a:gd name="T40" fmla="*/ 0 w 127"/>
                <a:gd name="T41" fmla="*/ 464 h 474"/>
                <a:gd name="T42" fmla="*/ 0 w 127"/>
                <a:gd name="T43" fmla="*/ 473 h 474"/>
                <a:gd name="T44" fmla="*/ 36 w 127"/>
                <a:gd name="T45" fmla="*/ 441 h 474"/>
                <a:gd name="T46" fmla="*/ 77 w 127"/>
                <a:gd name="T47" fmla="*/ 414 h 474"/>
                <a:gd name="T48" fmla="*/ 99 w 127"/>
                <a:gd name="T49" fmla="*/ 405 h 474"/>
                <a:gd name="T50" fmla="*/ 122 w 127"/>
                <a:gd name="T51" fmla="*/ 405 h 474"/>
                <a:gd name="T52" fmla="*/ 126 w 127"/>
                <a:gd name="T53" fmla="*/ 333 h 474"/>
                <a:gd name="T54" fmla="*/ 117 w 127"/>
                <a:gd name="T55" fmla="*/ 293 h 474"/>
                <a:gd name="T56" fmla="*/ 99 w 127"/>
                <a:gd name="T57" fmla="*/ 243 h 474"/>
                <a:gd name="T58" fmla="*/ 95 w 127"/>
                <a:gd name="T59" fmla="*/ 230 h 474"/>
                <a:gd name="T60" fmla="*/ 90 w 127"/>
                <a:gd name="T61" fmla="*/ 216 h 474"/>
                <a:gd name="T62" fmla="*/ 86 w 127"/>
                <a:gd name="T63" fmla="*/ 216 h 474"/>
                <a:gd name="T64" fmla="*/ 68 w 127"/>
                <a:gd name="T65" fmla="*/ 86 h 474"/>
                <a:gd name="T66" fmla="*/ 59 w 127"/>
                <a:gd name="T67" fmla="*/ 63 h 474"/>
                <a:gd name="T68" fmla="*/ 54 w 127"/>
                <a:gd name="T69" fmla="*/ 41 h 474"/>
                <a:gd name="T70" fmla="*/ 54 w 127"/>
                <a:gd name="T71" fmla="*/ 32 h 474"/>
                <a:gd name="T72" fmla="*/ 59 w 127"/>
                <a:gd name="T73" fmla="*/ 18 h 474"/>
                <a:gd name="T74" fmla="*/ 59 w 127"/>
                <a:gd name="T75" fmla="*/ 0 h 474"/>
                <a:gd name="T76" fmla="*/ 59 w 127"/>
                <a:gd name="T77" fmla="*/ 0 h 47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127"/>
                <a:gd name="T118" fmla="*/ 0 h 474"/>
                <a:gd name="T119" fmla="*/ 127 w 127"/>
                <a:gd name="T120" fmla="*/ 474 h 47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127" h="474">
                  <a:moveTo>
                    <a:pt x="59" y="0"/>
                  </a:moveTo>
                  <a:lnTo>
                    <a:pt x="45" y="5"/>
                  </a:lnTo>
                  <a:lnTo>
                    <a:pt x="36" y="14"/>
                  </a:lnTo>
                  <a:lnTo>
                    <a:pt x="18" y="23"/>
                  </a:lnTo>
                  <a:lnTo>
                    <a:pt x="41" y="36"/>
                  </a:lnTo>
                  <a:lnTo>
                    <a:pt x="41" y="54"/>
                  </a:lnTo>
                  <a:lnTo>
                    <a:pt x="50" y="72"/>
                  </a:lnTo>
                  <a:lnTo>
                    <a:pt x="50" y="86"/>
                  </a:lnTo>
                  <a:lnTo>
                    <a:pt x="45" y="99"/>
                  </a:lnTo>
                  <a:lnTo>
                    <a:pt x="50" y="117"/>
                  </a:lnTo>
                  <a:lnTo>
                    <a:pt x="45" y="131"/>
                  </a:lnTo>
                  <a:lnTo>
                    <a:pt x="50" y="135"/>
                  </a:lnTo>
                  <a:lnTo>
                    <a:pt x="68" y="140"/>
                  </a:lnTo>
                  <a:lnTo>
                    <a:pt x="63" y="158"/>
                  </a:lnTo>
                  <a:lnTo>
                    <a:pt x="54" y="171"/>
                  </a:lnTo>
                  <a:lnTo>
                    <a:pt x="36" y="176"/>
                  </a:lnTo>
                  <a:lnTo>
                    <a:pt x="13" y="176"/>
                  </a:lnTo>
                  <a:lnTo>
                    <a:pt x="18" y="360"/>
                  </a:lnTo>
                  <a:lnTo>
                    <a:pt x="9" y="428"/>
                  </a:lnTo>
                  <a:lnTo>
                    <a:pt x="4" y="446"/>
                  </a:lnTo>
                  <a:lnTo>
                    <a:pt x="0" y="464"/>
                  </a:lnTo>
                  <a:lnTo>
                    <a:pt x="0" y="473"/>
                  </a:lnTo>
                  <a:lnTo>
                    <a:pt x="36" y="441"/>
                  </a:lnTo>
                  <a:lnTo>
                    <a:pt x="77" y="414"/>
                  </a:lnTo>
                  <a:lnTo>
                    <a:pt x="99" y="405"/>
                  </a:lnTo>
                  <a:lnTo>
                    <a:pt x="122" y="405"/>
                  </a:lnTo>
                  <a:lnTo>
                    <a:pt x="126" y="333"/>
                  </a:lnTo>
                  <a:lnTo>
                    <a:pt x="117" y="293"/>
                  </a:lnTo>
                  <a:lnTo>
                    <a:pt x="99" y="243"/>
                  </a:lnTo>
                  <a:lnTo>
                    <a:pt x="95" y="230"/>
                  </a:lnTo>
                  <a:lnTo>
                    <a:pt x="90" y="216"/>
                  </a:lnTo>
                  <a:lnTo>
                    <a:pt x="86" y="216"/>
                  </a:lnTo>
                  <a:lnTo>
                    <a:pt x="68" y="86"/>
                  </a:lnTo>
                  <a:lnTo>
                    <a:pt x="59" y="63"/>
                  </a:lnTo>
                  <a:lnTo>
                    <a:pt x="54" y="41"/>
                  </a:lnTo>
                  <a:lnTo>
                    <a:pt x="54" y="32"/>
                  </a:lnTo>
                  <a:lnTo>
                    <a:pt x="59" y="18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7" name="Freeform 488"/>
            <p:cNvSpPr>
              <a:spLocks/>
            </p:cNvSpPr>
            <p:nvPr/>
          </p:nvSpPr>
          <p:spPr bwMode="auto">
            <a:xfrm>
              <a:off x="3605" y="2807"/>
              <a:ext cx="127" cy="474"/>
            </a:xfrm>
            <a:custGeom>
              <a:avLst/>
              <a:gdLst>
                <a:gd name="T0" fmla="*/ 59 w 127"/>
                <a:gd name="T1" fmla="*/ 0 h 474"/>
                <a:gd name="T2" fmla="*/ 45 w 127"/>
                <a:gd name="T3" fmla="*/ 5 h 474"/>
                <a:gd name="T4" fmla="*/ 36 w 127"/>
                <a:gd name="T5" fmla="*/ 14 h 474"/>
                <a:gd name="T6" fmla="*/ 18 w 127"/>
                <a:gd name="T7" fmla="*/ 23 h 474"/>
                <a:gd name="T8" fmla="*/ 41 w 127"/>
                <a:gd name="T9" fmla="*/ 36 h 474"/>
                <a:gd name="T10" fmla="*/ 41 w 127"/>
                <a:gd name="T11" fmla="*/ 54 h 474"/>
                <a:gd name="T12" fmla="*/ 50 w 127"/>
                <a:gd name="T13" fmla="*/ 72 h 474"/>
                <a:gd name="T14" fmla="*/ 50 w 127"/>
                <a:gd name="T15" fmla="*/ 86 h 474"/>
                <a:gd name="T16" fmla="*/ 45 w 127"/>
                <a:gd name="T17" fmla="*/ 99 h 474"/>
                <a:gd name="T18" fmla="*/ 50 w 127"/>
                <a:gd name="T19" fmla="*/ 117 h 474"/>
                <a:gd name="T20" fmla="*/ 45 w 127"/>
                <a:gd name="T21" fmla="*/ 131 h 474"/>
                <a:gd name="T22" fmla="*/ 50 w 127"/>
                <a:gd name="T23" fmla="*/ 135 h 474"/>
                <a:gd name="T24" fmla="*/ 68 w 127"/>
                <a:gd name="T25" fmla="*/ 140 h 474"/>
                <a:gd name="T26" fmla="*/ 63 w 127"/>
                <a:gd name="T27" fmla="*/ 158 h 474"/>
                <a:gd name="T28" fmla="*/ 54 w 127"/>
                <a:gd name="T29" fmla="*/ 171 h 474"/>
                <a:gd name="T30" fmla="*/ 36 w 127"/>
                <a:gd name="T31" fmla="*/ 176 h 474"/>
                <a:gd name="T32" fmla="*/ 13 w 127"/>
                <a:gd name="T33" fmla="*/ 176 h 474"/>
                <a:gd name="T34" fmla="*/ 18 w 127"/>
                <a:gd name="T35" fmla="*/ 360 h 474"/>
                <a:gd name="T36" fmla="*/ 9 w 127"/>
                <a:gd name="T37" fmla="*/ 428 h 474"/>
                <a:gd name="T38" fmla="*/ 4 w 127"/>
                <a:gd name="T39" fmla="*/ 446 h 474"/>
                <a:gd name="T40" fmla="*/ 0 w 127"/>
                <a:gd name="T41" fmla="*/ 464 h 474"/>
                <a:gd name="T42" fmla="*/ 0 w 127"/>
                <a:gd name="T43" fmla="*/ 473 h 474"/>
                <a:gd name="T44" fmla="*/ 36 w 127"/>
                <a:gd name="T45" fmla="*/ 441 h 474"/>
                <a:gd name="T46" fmla="*/ 77 w 127"/>
                <a:gd name="T47" fmla="*/ 414 h 474"/>
                <a:gd name="T48" fmla="*/ 99 w 127"/>
                <a:gd name="T49" fmla="*/ 405 h 474"/>
                <a:gd name="T50" fmla="*/ 122 w 127"/>
                <a:gd name="T51" fmla="*/ 405 h 474"/>
                <a:gd name="T52" fmla="*/ 126 w 127"/>
                <a:gd name="T53" fmla="*/ 333 h 474"/>
                <a:gd name="T54" fmla="*/ 117 w 127"/>
                <a:gd name="T55" fmla="*/ 293 h 474"/>
                <a:gd name="T56" fmla="*/ 99 w 127"/>
                <a:gd name="T57" fmla="*/ 243 h 474"/>
                <a:gd name="T58" fmla="*/ 95 w 127"/>
                <a:gd name="T59" fmla="*/ 230 h 474"/>
                <a:gd name="T60" fmla="*/ 90 w 127"/>
                <a:gd name="T61" fmla="*/ 216 h 474"/>
                <a:gd name="T62" fmla="*/ 86 w 127"/>
                <a:gd name="T63" fmla="*/ 216 h 474"/>
                <a:gd name="T64" fmla="*/ 68 w 127"/>
                <a:gd name="T65" fmla="*/ 86 h 474"/>
                <a:gd name="T66" fmla="*/ 59 w 127"/>
                <a:gd name="T67" fmla="*/ 63 h 474"/>
                <a:gd name="T68" fmla="*/ 54 w 127"/>
                <a:gd name="T69" fmla="*/ 41 h 474"/>
                <a:gd name="T70" fmla="*/ 54 w 127"/>
                <a:gd name="T71" fmla="*/ 32 h 474"/>
                <a:gd name="T72" fmla="*/ 59 w 127"/>
                <a:gd name="T73" fmla="*/ 18 h 474"/>
                <a:gd name="T74" fmla="*/ 59 w 127"/>
                <a:gd name="T75" fmla="*/ 0 h 47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27"/>
                <a:gd name="T115" fmla="*/ 0 h 474"/>
                <a:gd name="T116" fmla="*/ 127 w 127"/>
                <a:gd name="T117" fmla="*/ 474 h 474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27" h="474">
                  <a:moveTo>
                    <a:pt x="59" y="0"/>
                  </a:moveTo>
                  <a:lnTo>
                    <a:pt x="45" y="5"/>
                  </a:lnTo>
                  <a:lnTo>
                    <a:pt x="36" y="14"/>
                  </a:lnTo>
                  <a:lnTo>
                    <a:pt x="18" y="23"/>
                  </a:lnTo>
                  <a:lnTo>
                    <a:pt x="41" y="36"/>
                  </a:lnTo>
                  <a:lnTo>
                    <a:pt x="41" y="54"/>
                  </a:lnTo>
                  <a:lnTo>
                    <a:pt x="50" y="72"/>
                  </a:lnTo>
                  <a:lnTo>
                    <a:pt x="50" y="86"/>
                  </a:lnTo>
                  <a:lnTo>
                    <a:pt x="45" y="99"/>
                  </a:lnTo>
                  <a:lnTo>
                    <a:pt x="50" y="117"/>
                  </a:lnTo>
                  <a:lnTo>
                    <a:pt x="45" y="131"/>
                  </a:lnTo>
                  <a:lnTo>
                    <a:pt x="50" y="135"/>
                  </a:lnTo>
                  <a:lnTo>
                    <a:pt x="68" y="140"/>
                  </a:lnTo>
                  <a:lnTo>
                    <a:pt x="63" y="158"/>
                  </a:lnTo>
                  <a:lnTo>
                    <a:pt x="54" y="171"/>
                  </a:lnTo>
                  <a:lnTo>
                    <a:pt x="36" y="176"/>
                  </a:lnTo>
                  <a:lnTo>
                    <a:pt x="13" y="176"/>
                  </a:lnTo>
                  <a:lnTo>
                    <a:pt x="18" y="360"/>
                  </a:lnTo>
                  <a:lnTo>
                    <a:pt x="9" y="428"/>
                  </a:lnTo>
                  <a:lnTo>
                    <a:pt x="4" y="446"/>
                  </a:lnTo>
                  <a:lnTo>
                    <a:pt x="0" y="464"/>
                  </a:lnTo>
                  <a:lnTo>
                    <a:pt x="0" y="473"/>
                  </a:lnTo>
                  <a:lnTo>
                    <a:pt x="36" y="441"/>
                  </a:lnTo>
                  <a:lnTo>
                    <a:pt x="77" y="414"/>
                  </a:lnTo>
                  <a:lnTo>
                    <a:pt x="99" y="405"/>
                  </a:lnTo>
                  <a:lnTo>
                    <a:pt x="122" y="405"/>
                  </a:lnTo>
                  <a:lnTo>
                    <a:pt x="126" y="333"/>
                  </a:lnTo>
                  <a:lnTo>
                    <a:pt x="117" y="293"/>
                  </a:lnTo>
                  <a:lnTo>
                    <a:pt x="99" y="243"/>
                  </a:lnTo>
                  <a:lnTo>
                    <a:pt x="95" y="230"/>
                  </a:lnTo>
                  <a:lnTo>
                    <a:pt x="90" y="216"/>
                  </a:lnTo>
                  <a:lnTo>
                    <a:pt x="86" y="216"/>
                  </a:lnTo>
                  <a:lnTo>
                    <a:pt x="68" y="86"/>
                  </a:lnTo>
                  <a:lnTo>
                    <a:pt x="59" y="63"/>
                  </a:lnTo>
                  <a:lnTo>
                    <a:pt x="54" y="41"/>
                  </a:lnTo>
                  <a:lnTo>
                    <a:pt x="54" y="32"/>
                  </a:lnTo>
                  <a:lnTo>
                    <a:pt x="59" y="18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8" name="Freeform 489"/>
            <p:cNvSpPr>
              <a:spLocks/>
            </p:cNvSpPr>
            <p:nvPr/>
          </p:nvSpPr>
          <p:spPr bwMode="auto">
            <a:xfrm>
              <a:off x="3659" y="2809"/>
              <a:ext cx="114" cy="409"/>
            </a:xfrm>
            <a:custGeom>
              <a:avLst/>
              <a:gdLst>
                <a:gd name="T0" fmla="*/ 99 w 114"/>
                <a:gd name="T1" fmla="*/ 408 h 409"/>
                <a:gd name="T2" fmla="*/ 113 w 114"/>
                <a:gd name="T3" fmla="*/ 403 h 409"/>
                <a:gd name="T4" fmla="*/ 95 w 114"/>
                <a:gd name="T5" fmla="*/ 232 h 409"/>
                <a:gd name="T6" fmla="*/ 90 w 114"/>
                <a:gd name="T7" fmla="*/ 219 h 409"/>
                <a:gd name="T8" fmla="*/ 86 w 114"/>
                <a:gd name="T9" fmla="*/ 205 h 409"/>
                <a:gd name="T10" fmla="*/ 77 w 114"/>
                <a:gd name="T11" fmla="*/ 111 h 409"/>
                <a:gd name="T12" fmla="*/ 69 w 114"/>
                <a:gd name="T13" fmla="*/ 57 h 409"/>
                <a:gd name="T14" fmla="*/ 6 w 114"/>
                <a:gd name="T15" fmla="*/ 0 h 409"/>
                <a:gd name="T16" fmla="*/ 0 w 114"/>
                <a:gd name="T17" fmla="*/ 30 h 409"/>
                <a:gd name="T18" fmla="*/ 0 w 114"/>
                <a:gd name="T19" fmla="*/ 43 h 409"/>
                <a:gd name="T20" fmla="*/ 5 w 114"/>
                <a:gd name="T21" fmla="*/ 57 h 409"/>
                <a:gd name="T22" fmla="*/ 14 w 114"/>
                <a:gd name="T23" fmla="*/ 84 h 409"/>
                <a:gd name="T24" fmla="*/ 32 w 114"/>
                <a:gd name="T25" fmla="*/ 214 h 409"/>
                <a:gd name="T26" fmla="*/ 36 w 114"/>
                <a:gd name="T27" fmla="*/ 214 h 409"/>
                <a:gd name="T28" fmla="*/ 41 w 114"/>
                <a:gd name="T29" fmla="*/ 228 h 409"/>
                <a:gd name="T30" fmla="*/ 45 w 114"/>
                <a:gd name="T31" fmla="*/ 241 h 409"/>
                <a:gd name="T32" fmla="*/ 59 w 114"/>
                <a:gd name="T33" fmla="*/ 282 h 409"/>
                <a:gd name="T34" fmla="*/ 68 w 114"/>
                <a:gd name="T35" fmla="*/ 327 h 409"/>
                <a:gd name="T36" fmla="*/ 68 w 114"/>
                <a:gd name="T37" fmla="*/ 403 h 409"/>
                <a:gd name="T38" fmla="*/ 99 w 114"/>
                <a:gd name="T39" fmla="*/ 408 h 409"/>
                <a:gd name="T40" fmla="*/ 99 w 114"/>
                <a:gd name="T41" fmla="*/ 408 h 409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14"/>
                <a:gd name="T64" fmla="*/ 0 h 409"/>
                <a:gd name="T65" fmla="*/ 114 w 114"/>
                <a:gd name="T66" fmla="*/ 409 h 409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14" h="409">
                  <a:moveTo>
                    <a:pt x="99" y="408"/>
                  </a:moveTo>
                  <a:lnTo>
                    <a:pt x="113" y="403"/>
                  </a:lnTo>
                  <a:lnTo>
                    <a:pt x="95" y="232"/>
                  </a:lnTo>
                  <a:lnTo>
                    <a:pt x="90" y="219"/>
                  </a:lnTo>
                  <a:lnTo>
                    <a:pt x="86" y="205"/>
                  </a:lnTo>
                  <a:lnTo>
                    <a:pt x="77" y="111"/>
                  </a:lnTo>
                  <a:lnTo>
                    <a:pt x="69" y="57"/>
                  </a:lnTo>
                  <a:lnTo>
                    <a:pt x="6" y="0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5" y="57"/>
                  </a:lnTo>
                  <a:lnTo>
                    <a:pt x="14" y="84"/>
                  </a:lnTo>
                  <a:lnTo>
                    <a:pt x="32" y="214"/>
                  </a:lnTo>
                  <a:lnTo>
                    <a:pt x="36" y="214"/>
                  </a:lnTo>
                  <a:lnTo>
                    <a:pt x="41" y="228"/>
                  </a:lnTo>
                  <a:lnTo>
                    <a:pt x="45" y="241"/>
                  </a:lnTo>
                  <a:lnTo>
                    <a:pt x="59" y="282"/>
                  </a:lnTo>
                  <a:lnTo>
                    <a:pt x="68" y="327"/>
                  </a:lnTo>
                  <a:lnTo>
                    <a:pt x="68" y="403"/>
                  </a:lnTo>
                  <a:lnTo>
                    <a:pt x="99" y="40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09" name="Freeform 490"/>
            <p:cNvSpPr>
              <a:spLocks/>
            </p:cNvSpPr>
            <p:nvPr/>
          </p:nvSpPr>
          <p:spPr bwMode="auto">
            <a:xfrm>
              <a:off x="3591" y="2983"/>
              <a:ext cx="33" cy="320"/>
            </a:xfrm>
            <a:custGeom>
              <a:avLst/>
              <a:gdLst>
                <a:gd name="T0" fmla="*/ 14 w 33"/>
                <a:gd name="T1" fmla="*/ 297 h 320"/>
                <a:gd name="T2" fmla="*/ 14 w 33"/>
                <a:gd name="T3" fmla="*/ 288 h 320"/>
                <a:gd name="T4" fmla="*/ 18 w 33"/>
                <a:gd name="T5" fmla="*/ 270 h 320"/>
                <a:gd name="T6" fmla="*/ 23 w 33"/>
                <a:gd name="T7" fmla="*/ 252 h 320"/>
                <a:gd name="T8" fmla="*/ 27 w 33"/>
                <a:gd name="T9" fmla="*/ 229 h 320"/>
                <a:gd name="T10" fmla="*/ 32 w 33"/>
                <a:gd name="T11" fmla="*/ 184 h 320"/>
                <a:gd name="T12" fmla="*/ 27 w 33"/>
                <a:gd name="T13" fmla="*/ 0 h 320"/>
                <a:gd name="T14" fmla="*/ 18 w 33"/>
                <a:gd name="T15" fmla="*/ 0 h 320"/>
                <a:gd name="T16" fmla="*/ 0 w 33"/>
                <a:gd name="T17" fmla="*/ 310 h 320"/>
                <a:gd name="T18" fmla="*/ 0 w 33"/>
                <a:gd name="T19" fmla="*/ 319 h 320"/>
                <a:gd name="T20" fmla="*/ 14 w 33"/>
                <a:gd name="T21" fmla="*/ 297 h 320"/>
                <a:gd name="T22" fmla="*/ 14 w 33"/>
                <a:gd name="T23" fmla="*/ 297 h 32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33"/>
                <a:gd name="T37" fmla="*/ 0 h 320"/>
                <a:gd name="T38" fmla="*/ 33 w 33"/>
                <a:gd name="T39" fmla="*/ 320 h 320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33" h="320">
                  <a:moveTo>
                    <a:pt x="14" y="297"/>
                  </a:moveTo>
                  <a:lnTo>
                    <a:pt x="14" y="288"/>
                  </a:lnTo>
                  <a:lnTo>
                    <a:pt x="18" y="270"/>
                  </a:lnTo>
                  <a:lnTo>
                    <a:pt x="23" y="252"/>
                  </a:lnTo>
                  <a:lnTo>
                    <a:pt x="27" y="229"/>
                  </a:lnTo>
                  <a:lnTo>
                    <a:pt x="32" y="184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0" y="310"/>
                  </a:lnTo>
                  <a:lnTo>
                    <a:pt x="0" y="319"/>
                  </a:lnTo>
                  <a:lnTo>
                    <a:pt x="14" y="29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0" name="Freeform 491"/>
            <p:cNvSpPr>
              <a:spLocks/>
            </p:cNvSpPr>
            <p:nvPr/>
          </p:nvSpPr>
          <p:spPr bwMode="auto">
            <a:xfrm>
              <a:off x="3591" y="2983"/>
              <a:ext cx="33" cy="320"/>
            </a:xfrm>
            <a:custGeom>
              <a:avLst/>
              <a:gdLst>
                <a:gd name="T0" fmla="*/ 14 w 33"/>
                <a:gd name="T1" fmla="*/ 297 h 320"/>
                <a:gd name="T2" fmla="*/ 14 w 33"/>
                <a:gd name="T3" fmla="*/ 288 h 320"/>
                <a:gd name="T4" fmla="*/ 18 w 33"/>
                <a:gd name="T5" fmla="*/ 270 h 320"/>
                <a:gd name="T6" fmla="*/ 23 w 33"/>
                <a:gd name="T7" fmla="*/ 252 h 320"/>
                <a:gd name="T8" fmla="*/ 27 w 33"/>
                <a:gd name="T9" fmla="*/ 229 h 320"/>
                <a:gd name="T10" fmla="*/ 32 w 33"/>
                <a:gd name="T11" fmla="*/ 184 h 320"/>
                <a:gd name="T12" fmla="*/ 27 w 33"/>
                <a:gd name="T13" fmla="*/ 0 h 320"/>
                <a:gd name="T14" fmla="*/ 18 w 33"/>
                <a:gd name="T15" fmla="*/ 0 h 320"/>
                <a:gd name="T16" fmla="*/ 0 w 33"/>
                <a:gd name="T17" fmla="*/ 310 h 320"/>
                <a:gd name="T18" fmla="*/ 0 w 33"/>
                <a:gd name="T19" fmla="*/ 319 h 320"/>
                <a:gd name="T20" fmla="*/ 14 w 33"/>
                <a:gd name="T21" fmla="*/ 297 h 32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33"/>
                <a:gd name="T34" fmla="*/ 0 h 320"/>
                <a:gd name="T35" fmla="*/ 33 w 33"/>
                <a:gd name="T36" fmla="*/ 320 h 32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33" h="320">
                  <a:moveTo>
                    <a:pt x="14" y="297"/>
                  </a:moveTo>
                  <a:lnTo>
                    <a:pt x="14" y="288"/>
                  </a:lnTo>
                  <a:lnTo>
                    <a:pt x="18" y="270"/>
                  </a:lnTo>
                  <a:lnTo>
                    <a:pt x="23" y="252"/>
                  </a:lnTo>
                  <a:lnTo>
                    <a:pt x="27" y="229"/>
                  </a:lnTo>
                  <a:lnTo>
                    <a:pt x="32" y="184"/>
                  </a:lnTo>
                  <a:lnTo>
                    <a:pt x="27" y="0"/>
                  </a:lnTo>
                  <a:lnTo>
                    <a:pt x="18" y="0"/>
                  </a:lnTo>
                  <a:lnTo>
                    <a:pt x="0" y="310"/>
                  </a:lnTo>
                  <a:lnTo>
                    <a:pt x="0" y="319"/>
                  </a:lnTo>
                  <a:lnTo>
                    <a:pt x="14" y="297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1" name="Freeform 492"/>
            <p:cNvSpPr>
              <a:spLocks/>
            </p:cNvSpPr>
            <p:nvPr/>
          </p:nvSpPr>
          <p:spPr bwMode="auto">
            <a:xfrm>
              <a:off x="3573" y="3212"/>
              <a:ext cx="268" cy="190"/>
            </a:xfrm>
            <a:custGeom>
              <a:avLst/>
              <a:gdLst>
                <a:gd name="T0" fmla="*/ 267 w 268"/>
                <a:gd name="T1" fmla="*/ 122 h 190"/>
                <a:gd name="T2" fmla="*/ 253 w 268"/>
                <a:gd name="T3" fmla="*/ 113 h 190"/>
                <a:gd name="T4" fmla="*/ 230 w 268"/>
                <a:gd name="T5" fmla="*/ 126 h 190"/>
                <a:gd name="T6" fmla="*/ 208 w 268"/>
                <a:gd name="T7" fmla="*/ 149 h 190"/>
                <a:gd name="T8" fmla="*/ 185 w 268"/>
                <a:gd name="T9" fmla="*/ 162 h 190"/>
                <a:gd name="T10" fmla="*/ 167 w 268"/>
                <a:gd name="T11" fmla="*/ 167 h 190"/>
                <a:gd name="T12" fmla="*/ 131 w 268"/>
                <a:gd name="T13" fmla="*/ 176 h 190"/>
                <a:gd name="T14" fmla="*/ 122 w 268"/>
                <a:gd name="T15" fmla="*/ 171 h 190"/>
                <a:gd name="T16" fmla="*/ 172 w 268"/>
                <a:gd name="T17" fmla="*/ 135 h 190"/>
                <a:gd name="T18" fmla="*/ 122 w 268"/>
                <a:gd name="T19" fmla="*/ 158 h 190"/>
                <a:gd name="T20" fmla="*/ 104 w 268"/>
                <a:gd name="T21" fmla="*/ 162 h 190"/>
                <a:gd name="T22" fmla="*/ 91 w 268"/>
                <a:gd name="T23" fmla="*/ 153 h 190"/>
                <a:gd name="T24" fmla="*/ 154 w 268"/>
                <a:gd name="T25" fmla="*/ 99 h 190"/>
                <a:gd name="T26" fmla="*/ 59 w 268"/>
                <a:gd name="T27" fmla="*/ 158 h 190"/>
                <a:gd name="T28" fmla="*/ 32 w 268"/>
                <a:gd name="T29" fmla="*/ 153 h 190"/>
                <a:gd name="T30" fmla="*/ 45 w 268"/>
                <a:gd name="T31" fmla="*/ 131 h 190"/>
                <a:gd name="T32" fmla="*/ 64 w 268"/>
                <a:gd name="T33" fmla="*/ 117 h 190"/>
                <a:gd name="T34" fmla="*/ 118 w 268"/>
                <a:gd name="T35" fmla="*/ 77 h 190"/>
                <a:gd name="T36" fmla="*/ 145 w 268"/>
                <a:gd name="T37" fmla="*/ 54 h 190"/>
                <a:gd name="T38" fmla="*/ 113 w 268"/>
                <a:gd name="T39" fmla="*/ 72 h 190"/>
                <a:gd name="T40" fmla="*/ 32 w 268"/>
                <a:gd name="T41" fmla="*/ 126 h 190"/>
                <a:gd name="T42" fmla="*/ 14 w 268"/>
                <a:gd name="T43" fmla="*/ 113 h 190"/>
                <a:gd name="T44" fmla="*/ 73 w 268"/>
                <a:gd name="T45" fmla="*/ 50 h 190"/>
                <a:gd name="T46" fmla="*/ 118 w 268"/>
                <a:gd name="T47" fmla="*/ 23 h 190"/>
                <a:gd name="T48" fmla="*/ 149 w 268"/>
                <a:gd name="T49" fmla="*/ 14 h 190"/>
                <a:gd name="T50" fmla="*/ 203 w 268"/>
                <a:gd name="T51" fmla="*/ 18 h 190"/>
                <a:gd name="T52" fmla="*/ 240 w 268"/>
                <a:gd name="T53" fmla="*/ 9 h 190"/>
                <a:gd name="T54" fmla="*/ 185 w 268"/>
                <a:gd name="T55" fmla="*/ 5 h 190"/>
                <a:gd name="T56" fmla="*/ 154 w 268"/>
                <a:gd name="T57" fmla="*/ 0 h 190"/>
                <a:gd name="T58" fmla="*/ 109 w 268"/>
                <a:gd name="T59" fmla="*/ 9 h 190"/>
                <a:gd name="T60" fmla="*/ 27 w 268"/>
                <a:gd name="T61" fmla="*/ 68 h 190"/>
                <a:gd name="T62" fmla="*/ 9 w 268"/>
                <a:gd name="T63" fmla="*/ 95 h 190"/>
                <a:gd name="T64" fmla="*/ 5 w 268"/>
                <a:gd name="T65" fmla="*/ 126 h 190"/>
                <a:gd name="T66" fmla="*/ 23 w 268"/>
                <a:gd name="T67" fmla="*/ 149 h 190"/>
                <a:gd name="T68" fmla="*/ 18 w 268"/>
                <a:gd name="T69" fmla="*/ 180 h 190"/>
                <a:gd name="T70" fmla="*/ 91 w 268"/>
                <a:gd name="T71" fmla="*/ 171 h 190"/>
                <a:gd name="T72" fmla="*/ 118 w 268"/>
                <a:gd name="T73" fmla="*/ 185 h 190"/>
                <a:gd name="T74" fmla="*/ 194 w 268"/>
                <a:gd name="T75" fmla="*/ 171 h 190"/>
                <a:gd name="T76" fmla="*/ 253 w 268"/>
                <a:gd name="T77" fmla="*/ 135 h 190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68"/>
                <a:gd name="T118" fmla="*/ 0 h 190"/>
                <a:gd name="T119" fmla="*/ 268 w 268"/>
                <a:gd name="T120" fmla="*/ 190 h 190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68" h="190">
                  <a:moveTo>
                    <a:pt x="253" y="135"/>
                  </a:moveTo>
                  <a:lnTo>
                    <a:pt x="267" y="122"/>
                  </a:lnTo>
                  <a:lnTo>
                    <a:pt x="262" y="117"/>
                  </a:lnTo>
                  <a:lnTo>
                    <a:pt x="253" y="113"/>
                  </a:lnTo>
                  <a:lnTo>
                    <a:pt x="249" y="113"/>
                  </a:lnTo>
                  <a:lnTo>
                    <a:pt x="230" y="126"/>
                  </a:lnTo>
                  <a:lnTo>
                    <a:pt x="217" y="144"/>
                  </a:lnTo>
                  <a:lnTo>
                    <a:pt x="208" y="149"/>
                  </a:lnTo>
                  <a:lnTo>
                    <a:pt x="194" y="158"/>
                  </a:lnTo>
                  <a:lnTo>
                    <a:pt x="185" y="162"/>
                  </a:lnTo>
                  <a:lnTo>
                    <a:pt x="172" y="162"/>
                  </a:lnTo>
                  <a:lnTo>
                    <a:pt x="167" y="167"/>
                  </a:lnTo>
                  <a:lnTo>
                    <a:pt x="149" y="171"/>
                  </a:lnTo>
                  <a:lnTo>
                    <a:pt x="131" y="176"/>
                  </a:lnTo>
                  <a:lnTo>
                    <a:pt x="127" y="176"/>
                  </a:lnTo>
                  <a:lnTo>
                    <a:pt x="122" y="171"/>
                  </a:lnTo>
                  <a:lnTo>
                    <a:pt x="122" y="167"/>
                  </a:lnTo>
                  <a:lnTo>
                    <a:pt x="172" y="135"/>
                  </a:lnTo>
                  <a:lnTo>
                    <a:pt x="172" y="131"/>
                  </a:lnTo>
                  <a:lnTo>
                    <a:pt x="122" y="158"/>
                  </a:lnTo>
                  <a:lnTo>
                    <a:pt x="113" y="162"/>
                  </a:lnTo>
                  <a:lnTo>
                    <a:pt x="104" y="162"/>
                  </a:lnTo>
                  <a:lnTo>
                    <a:pt x="91" y="153"/>
                  </a:lnTo>
                  <a:lnTo>
                    <a:pt x="158" y="99"/>
                  </a:lnTo>
                  <a:lnTo>
                    <a:pt x="154" y="99"/>
                  </a:lnTo>
                  <a:lnTo>
                    <a:pt x="104" y="131"/>
                  </a:lnTo>
                  <a:lnTo>
                    <a:pt x="59" y="158"/>
                  </a:lnTo>
                  <a:lnTo>
                    <a:pt x="45" y="162"/>
                  </a:lnTo>
                  <a:lnTo>
                    <a:pt x="32" y="153"/>
                  </a:lnTo>
                  <a:lnTo>
                    <a:pt x="32" y="149"/>
                  </a:lnTo>
                  <a:lnTo>
                    <a:pt x="45" y="131"/>
                  </a:lnTo>
                  <a:lnTo>
                    <a:pt x="64" y="117"/>
                  </a:lnTo>
                  <a:lnTo>
                    <a:pt x="91" y="90"/>
                  </a:lnTo>
                  <a:lnTo>
                    <a:pt x="118" y="77"/>
                  </a:lnTo>
                  <a:lnTo>
                    <a:pt x="140" y="59"/>
                  </a:lnTo>
                  <a:lnTo>
                    <a:pt x="145" y="54"/>
                  </a:lnTo>
                  <a:lnTo>
                    <a:pt x="113" y="72"/>
                  </a:lnTo>
                  <a:lnTo>
                    <a:pt x="73" y="99"/>
                  </a:lnTo>
                  <a:lnTo>
                    <a:pt x="32" y="126"/>
                  </a:lnTo>
                  <a:lnTo>
                    <a:pt x="23" y="126"/>
                  </a:lnTo>
                  <a:lnTo>
                    <a:pt x="14" y="113"/>
                  </a:lnTo>
                  <a:lnTo>
                    <a:pt x="45" y="77"/>
                  </a:lnTo>
                  <a:lnTo>
                    <a:pt x="73" y="50"/>
                  </a:lnTo>
                  <a:lnTo>
                    <a:pt x="113" y="23"/>
                  </a:lnTo>
                  <a:lnTo>
                    <a:pt x="118" y="23"/>
                  </a:lnTo>
                  <a:lnTo>
                    <a:pt x="136" y="14"/>
                  </a:lnTo>
                  <a:lnTo>
                    <a:pt x="149" y="14"/>
                  </a:lnTo>
                  <a:lnTo>
                    <a:pt x="190" y="18"/>
                  </a:lnTo>
                  <a:lnTo>
                    <a:pt x="203" y="18"/>
                  </a:lnTo>
                  <a:lnTo>
                    <a:pt x="226" y="14"/>
                  </a:lnTo>
                  <a:lnTo>
                    <a:pt x="240" y="9"/>
                  </a:lnTo>
                  <a:lnTo>
                    <a:pt x="203" y="5"/>
                  </a:lnTo>
                  <a:lnTo>
                    <a:pt x="185" y="5"/>
                  </a:lnTo>
                  <a:lnTo>
                    <a:pt x="167" y="0"/>
                  </a:lnTo>
                  <a:lnTo>
                    <a:pt x="154" y="0"/>
                  </a:lnTo>
                  <a:lnTo>
                    <a:pt x="122" y="0"/>
                  </a:lnTo>
                  <a:lnTo>
                    <a:pt x="109" y="9"/>
                  </a:lnTo>
                  <a:lnTo>
                    <a:pt x="86" y="23"/>
                  </a:lnTo>
                  <a:lnTo>
                    <a:pt x="27" y="68"/>
                  </a:lnTo>
                  <a:lnTo>
                    <a:pt x="18" y="90"/>
                  </a:lnTo>
                  <a:lnTo>
                    <a:pt x="9" y="95"/>
                  </a:lnTo>
                  <a:lnTo>
                    <a:pt x="0" y="117"/>
                  </a:lnTo>
                  <a:lnTo>
                    <a:pt x="5" y="126"/>
                  </a:lnTo>
                  <a:lnTo>
                    <a:pt x="23" y="144"/>
                  </a:lnTo>
                  <a:lnTo>
                    <a:pt x="23" y="149"/>
                  </a:lnTo>
                  <a:lnTo>
                    <a:pt x="9" y="162"/>
                  </a:lnTo>
                  <a:lnTo>
                    <a:pt x="18" y="180"/>
                  </a:lnTo>
                  <a:lnTo>
                    <a:pt x="59" y="185"/>
                  </a:lnTo>
                  <a:lnTo>
                    <a:pt x="91" y="171"/>
                  </a:lnTo>
                  <a:lnTo>
                    <a:pt x="113" y="176"/>
                  </a:lnTo>
                  <a:lnTo>
                    <a:pt x="118" y="185"/>
                  </a:lnTo>
                  <a:lnTo>
                    <a:pt x="131" y="189"/>
                  </a:lnTo>
                  <a:lnTo>
                    <a:pt x="194" y="171"/>
                  </a:lnTo>
                  <a:lnTo>
                    <a:pt x="249" y="135"/>
                  </a:lnTo>
                  <a:lnTo>
                    <a:pt x="253" y="13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2" name="Freeform 493"/>
            <p:cNvSpPr>
              <a:spLocks/>
            </p:cNvSpPr>
            <p:nvPr/>
          </p:nvSpPr>
          <p:spPr bwMode="auto">
            <a:xfrm>
              <a:off x="3587" y="3226"/>
              <a:ext cx="258" cy="163"/>
            </a:xfrm>
            <a:custGeom>
              <a:avLst/>
              <a:gdLst>
                <a:gd name="T0" fmla="*/ 248 w 258"/>
                <a:gd name="T1" fmla="*/ 103 h 163"/>
                <a:gd name="T2" fmla="*/ 257 w 258"/>
                <a:gd name="T3" fmla="*/ 81 h 163"/>
                <a:gd name="T4" fmla="*/ 257 w 258"/>
                <a:gd name="T5" fmla="*/ 58 h 163"/>
                <a:gd name="T6" fmla="*/ 253 w 258"/>
                <a:gd name="T7" fmla="*/ 40 h 163"/>
                <a:gd name="T8" fmla="*/ 244 w 258"/>
                <a:gd name="T9" fmla="*/ 22 h 163"/>
                <a:gd name="T10" fmla="*/ 226 w 258"/>
                <a:gd name="T11" fmla="*/ 4 h 163"/>
                <a:gd name="T12" fmla="*/ 207 w 258"/>
                <a:gd name="T13" fmla="*/ 0 h 163"/>
                <a:gd name="T14" fmla="*/ 189 w 258"/>
                <a:gd name="T15" fmla="*/ 4 h 163"/>
                <a:gd name="T16" fmla="*/ 176 w 258"/>
                <a:gd name="T17" fmla="*/ 4 h 163"/>
                <a:gd name="T18" fmla="*/ 135 w 258"/>
                <a:gd name="T19" fmla="*/ 0 h 163"/>
                <a:gd name="T20" fmla="*/ 117 w 258"/>
                <a:gd name="T21" fmla="*/ 0 h 163"/>
                <a:gd name="T22" fmla="*/ 99 w 258"/>
                <a:gd name="T23" fmla="*/ 9 h 163"/>
                <a:gd name="T24" fmla="*/ 45 w 258"/>
                <a:gd name="T25" fmla="*/ 45 h 163"/>
                <a:gd name="T26" fmla="*/ 0 w 258"/>
                <a:gd name="T27" fmla="*/ 99 h 163"/>
                <a:gd name="T28" fmla="*/ 9 w 258"/>
                <a:gd name="T29" fmla="*/ 112 h 163"/>
                <a:gd name="T30" fmla="*/ 18 w 258"/>
                <a:gd name="T31" fmla="*/ 112 h 163"/>
                <a:gd name="T32" fmla="*/ 59 w 258"/>
                <a:gd name="T33" fmla="*/ 85 h 163"/>
                <a:gd name="T34" fmla="*/ 99 w 258"/>
                <a:gd name="T35" fmla="*/ 58 h 163"/>
                <a:gd name="T36" fmla="*/ 131 w 258"/>
                <a:gd name="T37" fmla="*/ 40 h 163"/>
                <a:gd name="T38" fmla="*/ 131 w 258"/>
                <a:gd name="T39" fmla="*/ 40 h 163"/>
                <a:gd name="T40" fmla="*/ 126 w 258"/>
                <a:gd name="T41" fmla="*/ 45 h 163"/>
                <a:gd name="T42" fmla="*/ 104 w 258"/>
                <a:gd name="T43" fmla="*/ 63 h 163"/>
                <a:gd name="T44" fmla="*/ 77 w 258"/>
                <a:gd name="T45" fmla="*/ 76 h 163"/>
                <a:gd name="T46" fmla="*/ 50 w 258"/>
                <a:gd name="T47" fmla="*/ 103 h 163"/>
                <a:gd name="T48" fmla="*/ 50 w 258"/>
                <a:gd name="T49" fmla="*/ 103 h 163"/>
                <a:gd name="T50" fmla="*/ 31 w 258"/>
                <a:gd name="T51" fmla="*/ 117 h 163"/>
                <a:gd name="T52" fmla="*/ 18 w 258"/>
                <a:gd name="T53" fmla="*/ 135 h 163"/>
                <a:gd name="T54" fmla="*/ 18 w 258"/>
                <a:gd name="T55" fmla="*/ 144 h 163"/>
                <a:gd name="T56" fmla="*/ 27 w 258"/>
                <a:gd name="T57" fmla="*/ 153 h 163"/>
                <a:gd name="T58" fmla="*/ 36 w 258"/>
                <a:gd name="T59" fmla="*/ 153 h 163"/>
                <a:gd name="T60" fmla="*/ 45 w 258"/>
                <a:gd name="T61" fmla="*/ 148 h 163"/>
                <a:gd name="T62" fmla="*/ 95 w 258"/>
                <a:gd name="T63" fmla="*/ 117 h 163"/>
                <a:gd name="T64" fmla="*/ 140 w 258"/>
                <a:gd name="T65" fmla="*/ 85 h 163"/>
                <a:gd name="T66" fmla="*/ 144 w 258"/>
                <a:gd name="T67" fmla="*/ 85 h 163"/>
                <a:gd name="T68" fmla="*/ 77 w 258"/>
                <a:gd name="T69" fmla="*/ 139 h 163"/>
                <a:gd name="T70" fmla="*/ 77 w 258"/>
                <a:gd name="T71" fmla="*/ 139 h 163"/>
                <a:gd name="T72" fmla="*/ 90 w 258"/>
                <a:gd name="T73" fmla="*/ 148 h 163"/>
                <a:gd name="T74" fmla="*/ 99 w 258"/>
                <a:gd name="T75" fmla="*/ 148 h 163"/>
                <a:gd name="T76" fmla="*/ 108 w 258"/>
                <a:gd name="T77" fmla="*/ 144 h 163"/>
                <a:gd name="T78" fmla="*/ 158 w 258"/>
                <a:gd name="T79" fmla="*/ 117 h 163"/>
                <a:gd name="T80" fmla="*/ 158 w 258"/>
                <a:gd name="T81" fmla="*/ 121 h 163"/>
                <a:gd name="T82" fmla="*/ 108 w 258"/>
                <a:gd name="T83" fmla="*/ 153 h 163"/>
                <a:gd name="T84" fmla="*/ 108 w 258"/>
                <a:gd name="T85" fmla="*/ 157 h 163"/>
                <a:gd name="T86" fmla="*/ 113 w 258"/>
                <a:gd name="T87" fmla="*/ 162 h 163"/>
                <a:gd name="T88" fmla="*/ 117 w 258"/>
                <a:gd name="T89" fmla="*/ 162 h 163"/>
                <a:gd name="T90" fmla="*/ 135 w 258"/>
                <a:gd name="T91" fmla="*/ 157 h 163"/>
                <a:gd name="T92" fmla="*/ 153 w 258"/>
                <a:gd name="T93" fmla="*/ 153 h 163"/>
                <a:gd name="T94" fmla="*/ 180 w 258"/>
                <a:gd name="T95" fmla="*/ 144 h 163"/>
                <a:gd name="T96" fmla="*/ 203 w 258"/>
                <a:gd name="T97" fmla="*/ 130 h 163"/>
                <a:gd name="T98" fmla="*/ 212 w 258"/>
                <a:gd name="T99" fmla="*/ 121 h 163"/>
                <a:gd name="T100" fmla="*/ 221 w 258"/>
                <a:gd name="T101" fmla="*/ 112 h 163"/>
                <a:gd name="T102" fmla="*/ 230 w 258"/>
                <a:gd name="T103" fmla="*/ 103 h 163"/>
                <a:gd name="T104" fmla="*/ 235 w 258"/>
                <a:gd name="T105" fmla="*/ 99 h 163"/>
                <a:gd name="T106" fmla="*/ 239 w 258"/>
                <a:gd name="T107" fmla="*/ 99 h 163"/>
                <a:gd name="T108" fmla="*/ 248 w 258"/>
                <a:gd name="T109" fmla="*/ 103 h 163"/>
                <a:gd name="T110" fmla="*/ 248 w 258"/>
                <a:gd name="T111" fmla="*/ 103 h 163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58"/>
                <a:gd name="T169" fmla="*/ 0 h 163"/>
                <a:gd name="T170" fmla="*/ 258 w 258"/>
                <a:gd name="T171" fmla="*/ 163 h 163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58" h="163">
                  <a:moveTo>
                    <a:pt x="248" y="103"/>
                  </a:moveTo>
                  <a:lnTo>
                    <a:pt x="257" y="81"/>
                  </a:lnTo>
                  <a:lnTo>
                    <a:pt x="257" y="58"/>
                  </a:lnTo>
                  <a:lnTo>
                    <a:pt x="253" y="40"/>
                  </a:lnTo>
                  <a:lnTo>
                    <a:pt x="244" y="22"/>
                  </a:lnTo>
                  <a:lnTo>
                    <a:pt x="226" y="4"/>
                  </a:lnTo>
                  <a:lnTo>
                    <a:pt x="207" y="0"/>
                  </a:lnTo>
                  <a:lnTo>
                    <a:pt x="189" y="4"/>
                  </a:lnTo>
                  <a:lnTo>
                    <a:pt x="176" y="4"/>
                  </a:lnTo>
                  <a:lnTo>
                    <a:pt x="135" y="0"/>
                  </a:lnTo>
                  <a:lnTo>
                    <a:pt x="117" y="0"/>
                  </a:lnTo>
                  <a:lnTo>
                    <a:pt x="99" y="9"/>
                  </a:lnTo>
                  <a:lnTo>
                    <a:pt x="45" y="45"/>
                  </a:lnTo>
                  <a:lnTo>
                    <a:pt x="0" y="99"/>
                  </a:lnTo>
                  <a:lnTo>
                    <a:pt x="9" y="112"/>
                  </a:lnTo>
                  <a:lnTo>
                    <a:pt x="18" y="112"/>
                  </a:lnTo>
                  <a:lnTo>
                    <a:pt x="59" y="85"/>
                  </a:lnTo>
                  <a:lnTo>
                    <a:pt x="99" y="58"/>
                  </a:lnTo>
                  <a:lnTo>
                    <a:pt x="131" y="40"/>
                  </a:lnTo>
                  <a:lnTo>
                    <a:pt x="126" y="45"/>
                  </a:lnTo>
                  <a:lnTo>
                    <a:pt x="104" y="63"/>
                  </a:lnTo>
                  <a:lnTo>
                    <a:pt x="77" y="76"/>
                  </a:lnTo>
                  <a:lnTo>
                    <a:pt x="50" y="103"/>
                  </a:lnTo>
                  <a:lnTo>
                    <a:pt x="31" y="117"/>
                  </a:lnTo>
                  <a:lnTo>
                    <a:pt x="18" y="135"/>
                  </a:lnTo>
                  <a:lnTo>
                    <a:pt x="18" y="144"/>
                  </a:lnTo>
                  <a:lnTo>
                    <a:pt x="27" y="153"/>
                  </a:lnTo>
                  <a:lnTo>
                    <a:pt x="36" y="153"/>
                  </a:lnTo>
                  <a:lnTo>
                    <a:pt x="45" y="148"/>
                  </a:lnTo>
                  <a:lnTo>
                    <a:pt x="95" y="117"/>
                  </a:lnTo>
                  <a:lnTo>
                    <a:pt x="140" y="85"/>
                  </a:lnTo>
                  <a:lnTo>
                    <a:pt x="144" y="85"/>
                  </a:lnTo>
                  <a:lnTo>
                    <a:pt x="77" y="139"/>
                  </a:lnTo>
                  <a:lnTo>
                    <a:pt x="90" y="148"/>
                  </a:lnTo>
                  <a:lnTo>
                    <a:pt x="99" y="148"/>
                  </a:lnTo>
                  <a:lnTo>
                    <a:pt x="108" y="144"/>
                  </a:lnTo>
                  <a:lnTo>
                    <a:pt x="158" y="117"/>
                  </a:lnTo>
                  <a:lnTo>
                    <a:pt x="158" y="121"/>
                  </a:lnTo>
                  <a:lnTo>
                    <a:pt x="108" y="153"/>
                  </a:lnTo>
                  <a:lnTo>
                    <a:pt x="108" y="157"/>
                  </a:lnTo>
                  <a:lnTo>
                    <a:pt x="113" y="162"/>
                  </a:lnTo>
                  <a:lnTo>
                    <a:pt x="117" y="162"/>
                  </a:lnTo>
                  <a:lnTo>
                    <a:pt x="135" y="157"/>
                  </a:lnTo>
                  <a:lnTo>
                    <a:pt x="153" y="153"/>
                  </a:lnTo>
                  <a:lnTo>
                    <a:pt x="180" y="144"/>
                  </a:lnTo>
                  <a:lnTo>
                    <a:pt x="203" y="130"/>
                  </a:lnTo>
                  <a:lnTo>
                    <a:pt x="212" y="121"/>
                  </a:lnTo>
                  <a:lnTo>
                    <a:pt x="221" y="112"/>
                  </a:lnTo>
                  <a:lnTo>
                    <a:pt x="230" y="103"/>
                  </a:lnTo>
                  <a:lnTo>
                    <a:pt x="235" y="99"/>
                  </a:lnTo>
                  <a:lnTo>
                    <a:pt x="239" y="99"/>
                  </a:lnTo>
                  <a:lnTo>
                    <a:pt x="248" y="10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3" name="Freeform 494"/>
            <p:cNvSpPr>
              <a:spLocks/>
            </p:cNvSpPr>
            <p:nvPr/>
          </p:nvSpPr>
          <p:spPr bwMode="auto">
            <a:xfrm>
              <a:off x="3470" y="2830"/>
              <a:ext cx="204" cy="194"/>
            </a:xfrm>
            <a:custGeom>
              <a:avLst/>
              <a:gdLst>
                <a:gd name="T0" fmla="*/ 4 w 204"/>
                <a:gd name="T1" fmla="*/ 193 h 194"/>
                <a:gd name="T2" fmla="*/ 40 w 204"/>
                <a:gd name="T3" fmla="*/ 184 h 194"/>
                <a:gd name="T4" fmla="*/ 63 w 204"/>
                <a:gd name="T5" fmla="*/ 180 h 194"/>
                <a:gd name="T6" fmla="*/ 103 w 204"/>
                <a:gd name="T7" fmla="*/ 157 h 194"/>
                <a:gd name="T8" fmla="*/ 139 w 204"/>
                <a:gd name="T9" fmla="*/ 153 h 194"/>
                <a:gd name="T10" fmla="*/ 189 w 204"/>
                <a:gd name="T11" fmla="*/ 148 h 194"/>
                <a:gd name="T12" fmla="*/ 203 w 204"/>
                <a:gd name="T13" fmla="*/ 117 h 194"/>
                <a:gd name="T14" fmla="*/ 180 w 204"/>
                <a:gd name="T15" fmla="*/ 108 h 194"/>
                <a:gd name="T16" fmla="*/ 180 w 204"/>
                <a:gd name="T17" fmla="*/ 76 h 194"/>
                <a:gd name="T18" fmla="*/ 185 w 204"/>
                <a:gd name="T19" fmla="*/ 49 h 194"/>
                <a:gd name="T20" fmla="*/ 176 w 204"/>
                <a:gd name="T21" fmla="*/ 13 h 194"/>
                <a:gd name="T22" fmla="*/ 135 w 204"/>
                <a:gd name="T23" fmla="*/ 4 h 194"/>
                <a:gd name="T24" fmla="*/ 157 w 204"/>
                <a:gd name="T25" fmla="*/ 13 h 194"/>
                <a:gd name="T26" fmla="*/ 162 w 204"/>
                <a:gd name="T27" fmla="*/ 31 h 194"/>
                <a:gd name="T28" fmla="*/ 94 w 204"/>
                <a:gd name="T29" fmla="*/ 27 h 194"/>
                <a:gd name="T30" fmla="*/ 162 w 204"/>
                <a:gd name="T31" fmla="*/ 36 h 194"/>
                <a:gd name="T32" fmla="*/ 176 w 204"/>
                <a:gd name="T33" fmla="*/ 54 h 194"/>
                <a:gd name="T34" fmla="*/ 171 w 204"/>
                <a:gd name="T35" fmla="*/ 67 h 194"/>
                <a:gd name="T36" fmla="*/ 126 w 204"/>
                <a:gd name="T37" fmla="*/ 67 h 194"/>
                <a:gd name="T38" fmla="*/ 153 w 204"/>
                <a:gd name="T39" fmla="*/ 72 h 194"/>
                <a:gd name="T40" fmla="*/ 171 w 204"/>
                <a:gd name="T41" fmla="*/ 81 h 194"/>
                <a:gd name="T42" fmla="*/ 176 w 204"/>
                <a:gd name="T43" fmla="*/ 99 h 194"/>
                <a:gd name="T44" fmla="*/ 112 w 204"/>
                <a:gd name="T45" fmla="*/ 103 h 194"/>
                <a:gd name="T46" fmla="*/ 189 w 204"/>
                <a:gd name="T47" fmla="*/ 135 h 194"/>
                <a:gd name="T48" fmla="*/ 185 w 204"/>
                <a:gd name="T49" fmla="*/ 135 h 194"/>
                <a:gd name="T50" fmla="*/ 112 w 204"/>
                <a:gd name="T51" fmla="*/ 139 h 194"/>
                <a:gd name="T52" fmla="*/ 103 w 204"/>
                <a:gd name="T53" fmla="*/ 144 h 194"/>
                <a:gd name="T54" fmla="*/ 94 w 204"/>
                <a:gd name="T55" fmla="*/ 148 h 194"/>
                <a:gd name="T56" fmla="*/ 85 w 204"/>
                <a:gd name="T57" fmla="*/ 153 h 194"/>
                <a:gd name="T58" fmla="*/ 67 w 204"/>
                <a:gd name="T59" fmla="*/ 162 h 194"/>
                <a:gd name="T60" fmla="*/ 63 w 204"/>
                <a:gd name="T61" fmla="*/ 166 h 194"/>
                <a:gd name="T62" fmla="*/ 13 w 204"/>
                <a:gd name="T63" fmla="*/ 180 h 194"/>
                <a:gd name="T64" fmla="*/ 0 w 204"/>
                <a:gd name="T65" fmla="*/ 184 h 194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204"/>
                <a:gd name="T100" fmla="*/ 0 h 194"/>
                <a:gd name="T101" fmla="*/ 204 w 204"/>
                <a:gd name="T102" fmla="*/ 194 h 194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204" h="194">
                  <a:moveTo>
                    <a:pt x="0" y="184"/>
                  </a:moveTo>
                  <a:lnTo>
                    <a:pt x="4" y="193"/>
                  </a:lnTo>
                  <a:lnTo>
                    <a:pt x="22" y="189"/>
                  </a:lnTo>
                  <a:lnTo>
                    <a:pt x="40" y="184"/>
                  </a:lnTo>
                  <a:lnTo>
                    <a:pt x="54" y="184"/>
                  </a:lnTo>
                  <a:lnTo>
                    <a:pt x="63" y="180"/>
                  </a:lnTo>
                  <a:lnTo>
                    <a:pt x="76" y="175"/>
                  </a:lnTo>
                  <a:lnTo>
                    <a:pt x="103" y="157"/>
                  </a:lnTo>
                  <a:lnTo>
                    <a:pt x="121" y="153"/>
                  </a:lnTo>
                  <a:lnTo>
                    <a:pt x="139" y="153"/>
                  </a:lnTo>
                  <a:lnTo>
                    <a:pt x="167" y="153"/>
                  </a:lnTo>
                  <a:lnTo>
                    <a:pt x="189" y="148"/>
                  </a:lnTo>
                  <a:lnTo>
                    <a:pt x="198" y="135"/>
                  </a:lnTo>
                  <a:lnTo>
                    <a:pt x="203" y="117"/>
                  </a:lnTo>
                  <a:lnTo>
                    <a:pt x="189" y="112"/>
                  </a:lnTo>
                  <a:lnTo>
                    <a:pt x="180" y="108"/>
                  </a:lnTo>
                  <a:lnTo>
                    <a:pt x="185" y="94"/>
                  </a:lnTo>
                  <a:lnTo>
                    <a:pt x="180" y="76"/>
                  </a:lnTo>
                  <a:lnTo>
                    <a:pt x="185" y="63"/>
                  </a:lnTo>
                  <a:lnTo>
                    <a:pt x="185" y="49"/>
                  </a:lnTo>
                  <a:lnTo>
                    <a:pt x="176" y="31"/>
                  </a:lnTo>
                  <a:lnTo>
                    <a:pt x="176" y="13"/>
                  </a:lnTo>
                  <a:lnTo>
                    <a:pt x="153" y="0"/>
                  </a:lnTo>
                  <a:lnTo>
                    <a:pt x="135" y="4"/>
                  </a:lnTo>
                  <a:lnTo>
                    <a:pt x="153" y="13"/>
                  </a:lnTo>
                  <a:lnTo>
                    <a:pt x="157" y="13"/>
                  </a:lnTo>
                  <a:lnTo>
                    <a:pt x="162" y="18"/>
                  </a:lnTo>
                  <a:lnTo>
                    <a:pt x="162" y="31"/>
                  </a:lnTo>
                  <a:lnTo>
                    <a:pt x="94" y="27"/>
                  </a:lnTo>
                  <a:lnTo>
                    <a:pt x="94" y="31"/>
                  </a:lnTo>
                  <a:lnTo>
                    <a:pt x="162" y="36"/>
                  </a:lnTo>
                  <a:lnTo>
                    <a:pt x="171" y="45"/>
                  </a:lnTo>
                  <a:lnTo>
                    <a:pt x="176" y="54"/>
                  </a:lnTo>
                  <a:lnTo>
                    <a:pt x="176" y="67"/>
                  </a:lnTo>
                  <a:lnTo>
                    <a:pt x="171" y="67"/>
                  </a:lnTo>
                  <a:lnTo>
                    <a:pt x="135" y="67"/>
                  </a:lnTo>
                  <a:lnTo>
                    <a:pt x="126" y="67"/>
                  </a:lnTo>
                  <a:lnTo>
                    <a:pt x="121" y="67"/>
                  </a:lnTo>
                  <a:lnTo>
                    <a:pt x="153" y="72"/>
                  </a:lnTo>
                  <a:lnTo>
                    <a:pt x="162" y="76"/>
                  </a:lnTo>
                  <a:lnTo>
                    <a:pt x="171" y="81"/>
                  </a:lnTo>
                  <a:lnTo>
                    <a:pt x="176" y="90"/>
                  </a:lnTo>
                  <a:lnTo>
                    <a:pt x="176" y="99"/>
                  </a:lnTo>
                  <a:lnTo>
                    <a:pt x="171" y="108"/>
                  </a:lnTo>
                  <a:lnTo>
                    <a:pt x="112" y="103"/>
                  </a:lnTo>
                  <a:lnTo>
                    <a:pt x="194" y="126"/>
                  </a:lnTo>
                  <a:lnTo>
                    <a:pt x="189" y="135"/>
                  </a:lnTo>
                  <a:lnTo>
                    <a:pt x="185" y="135"/>
                  </a:lnTo>
                  <a:lnTo>
                    <a:pt x="148" y="139"/>
                  </a:lnTo>
                  <a:lnTo>
                    <a:pt x="112" y="139"/>
                  </a:lnTo>
                  <a:lnTo>
                    <a:pt x="103" y="144"/>
                  </a:lnTo>
                  <a:lnTo>
                    <a:pt x="94" y="148"/>
                  </a:lnTo>
                  <a:lnTo>
                    <a:pt x="85" y="153"/>
                  </a:lnTo>
                  <a:lnTo>
                    <a:pt x="76" y="157"/>
                  </a:lnTo>
                  <a:lnTo>
                    <a:pt x="67" y="162"/>
                  </a:lnTo>
                  <a:lnTo>
                    <a:pt x="63" y="162"/>
                  </a:lnTo>
                  <a:lnTo>
                    <a:pt x="63" y="166"/>
                  </a:lnTo>
                  <a:lnTo>
                    <a:pt x="36" y="171"/>
                  </a:lnTo>
                  <a:lnTo>
                    <a:pt x="13" y="180"/>
                  </a:lnTo>
                  <a:lnTo>
                    <a:pt x="0" y="18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4" name="Freeform 495"/>
            <p:cNvSpPr>
              <a:spLocks/>
            </p:cNvSpPr>
            <p:nvPr/>
          </p:nvSpPr>
          <p:spPr bwMode="auto">
            <a:xfrm>
              <a:off x="3402" y="2794"/>
              <a:ext cx="159" cy="176"/>
            </a:xfrm>
            <a:custGeom>
              <a:avLst/>
              <a:gdLst>
                <a:gd name="T0" fmla="*/ 0 w 159"/>
                <a:gd name="T1" fmla="*/ 171 h 176"/>
                <a:gd name="T2" fmla="*/ 9 w 159"/>
                <a:gd name="T3" fmla="*/ 175 h 176"/>
                <a:gd name="T4" fmla="*/ 13 w 159"/>
                <a:gd name="T5" fmla="*/ 171 h 176"/>
                <a:gd name="T6" fmla="*/ 59 w 159"/>
                <a:gd name="T7" fmla="*/ 126 h 176"/>
                <a:gd name="T8" fmla="*/ 95 w 159"/>
                <a:gd name="T9" fmla="*/ 72 h 176"/>
                <a:gd name="T10" fmla="*/ 117 w 159"/>
                <a:gd name="T11" fmla="*/ 54 h 176"/>
                <a:gd name="T12" fmla="*/ 144 w 159"/>
                <a:gd name="T13" fmla="*/ 40 h 176"/>
                <a:gd name="T14" fmla="*/ 153 w 159"/>
                <a:gd name="T15" fmla="*/ 40 h 176"/>
                <a:gd name="T16" fmla="*/ 158 w 159"/>
                <a:gd name="T17" fmla="*/ 36 h 176"/>
                <a:gd name="T18" fmla="*/ 153 w 159"/>
                <a:gd name="T19" fmla="*/ 31 h 176"/>
                <a:gd name="T20" fmla="*/ 126 w 159"/>
                <a:gd name="T21" fmla="*/ 40 h 176"/>
                <a:gd name="T22" fmla="*/ 140 w 159"/>
                <a:gd name="T23" fmla="*/ 13 h 176"/>
                <a:gd name="T24" fmla="*/ 135 w 159"/>
                <a:gd name="T25" fmla="*/ 0 h 176"/>
                <a:gd name="T26" fmla="*/ 117 w 159"/>
                <a:gd name="T27" fmla="*/ 36 h 176"/>
                <a:gd name="T28" fmla="*/ 95 w 159"/>
                <a:gd name="T29" fmla="*/ 49 h 176"/>
                <a:gd name="T30" fmla="*/ 81 w 159"/>
                <a:gd name="T31" fmla="*/ 67 h 176"/>
                <a:gd name="T32" fmla="*/ 45 w 159"/>
                <a:gd name="T33" fmla="*/ 117 h 176"/>
                <a:gd name="T34" fmla="*/ 4 w 159"/>
                <a:gd name="T35" fmla="*/ 157 h 176"/>
                <a:gd name="T36" fmla="*/ 0 w 159"/>
                <a:gd name="T37" fmla="*/ 171 h 176"/>
                <a:gd name="T38" fmla="*/ 0 w 159"/>
                <a:gd name="T39" fmla="*/ 171 h 17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59"/>
                <a:gd name="T61" fmla="*/ 0 h 176"/>
                <a:gd name="T62" fmla="*/ 159 w 159"/>
                <a:gd name="T63" fmla="*/ 176 h 17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59" h="176">
                  <a:moveTo>
                    <a:pt x="0" y="171"/>
                  </a:moveTo>
                  <a:lnTo>
                    <a:pt x="9" y="175"/>
                  </a:lnTo>
                  <a:lnTo>
                    <a:pt x="13" y="171"/>
                  </a:lnTo>
                  <a:lnTo>
                    <a:pt x="59" y="126"/>
                  </a:lnTo>
                  <a:lnTo>
                    <a:pt x="95" y="72"/>
                  </a:lnTo>
                  <a:lnTo>
                    <a:pt x="117" y="54"/>
                  </a:lnTo>
                  <a:lnTo>
                    <a:pt x="144" y="40"/>
                  </a:lnTo>
                  <a:lnTo>
                    <a:pt x="153" y="40"/>
                  </a:lnTo>
                  <a:lnTo>
                    <a:pt x="158" y="36"/>
                  </a:lnTo>
                  <a:lnTo>
                    <a:pt x="153" y="31"/>
                  </a:lnTo>
                  <a:lnTo>
                    <a:pt x="126" y="40"/>
                  </a:lnTo>
                  <a:lnTo>
                    <a:pt x="140" y="13"/>
                  </a:lnTo>
                  <a:lnTo>
                    <a:pt x="135" y="0"/>
                  </a:lnTo>
                  <a:lnTo>
                    <a:pt x="117" y="36"/>
                  </a:lnTo>
                  <a:lnTo>
                    <a:pt x="95" y="49"/>
                  </a:lnTo>
                  <a:lnTo>
                    <a:pt x="81" y="67"/>
                  </a:lnTo>
                  <a:lnTo>
                    <a:pt x="45" y="117"/>
                  </a:lnTo>
                  <a:lnTo>
                    <a:pt x="4" y="157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5" name="Freeform 496"/>
            <p:cNvSpPr>
              <a:spLocks/>
            </p:cNvSpPr>
            <p:nvPr/>
          </p:nvSpPr>
          <p:spPr bwMode="auto">
            <a:xfrm>
              <a:off x="3402" y="2794"/>
              <a:ext cx="159" cy="176"/>
            </a:xfrm>
            <a:custGeom>
              <a:avLst/>
              <a:gdLst>
                <a:gd name="T0" fmla="*/ 0 w 159"/>
                <a:gd name="T1" fmla="*/ 171 h 176"/>
                <a:gd name="T2" fmla="*/ 9 w 159"/>
                <a:gd name="T3" fmla="*/ 175 h 176"/>
                <a:gd name="T4" fmla="*/ 13 w 159"/>
                <a:gd name="T5" fmla="*/ 171 h 176"/>
                <a:gd name="T6" fmla="*/ 59 w 159"/>
                <a:gd name="T7" fmla="*/ 126 h 176"/>
                <a:gd name="T8" fmla="*/ 95 w 159"/>
                <a:gd name="T9" fmla="*/ 72 h 176"/>
                <a:gd name="T10" fmla="*/ 117 w 159"/>
                <a:gd name="T11" fmla="*/ 54 h 176"/>
                <a:gd name="T12" fmla="*/ 144 w 159"/>
                <a:gd name="T13" fmla="*/ 40 h 176"/>
                <a:gd name="T14" fmla="*/ 153 w 159"/>
                <a:gd name="T15" fmla="*/ 40 h 176"/>
                <a:gd name="T16" fmla="*/ 158 w 159"/>
                <a:gd name="T17" fmla="*/ 36 h 176"/>
                <a:gd name="T18" fmla="*/ 153 w 159"/>
                <a:gd name="T19" fmla="*/ 31 h 176"/>
                <a:gd name="T20" fmla="*/ 126 w 159"/>
                <a:gd name="T21" fmla="*/ 40 h 176"/>
                <a:gd name="T22" fmla="*/ 140 w 159"/>
                <a:gd name="T23" fmla="*/ 13 h 176"/>
                <a:gd name="T24" fmla="*/ 135 w 159"/>
                <a:gd name="T25" fmla="*/ 0 h 176"/>
                <a:gd name="T26" fmla="*/ 117 w 159"/>
                <a:gd name="T27" fmla="*/ 36 h 176"/>
                <a:gd name="T28" fmla="*/ 95 w 159"/>
                <a:gd name="T29" fmla="*/ 49 h 176"/>
                <a:gd name="T30" fmla="*/ 81 w 159"/>
                <a:gd name="T31" fmla="*/ 67 h 176"/>
                <a:gd name="T32" fmla="*/ 45 w 159"/>
                <a:gd name="T33" fmla="*/ 117 h 176"/>
                <a:gd name="T34" fmla="*/ 4 w 159"/>
                <a:gd name="T35" fmla="*/ 157 h 176"/>
                <a:gd name="T36" fmla="*/ 0 w 159"/>
                <a:gd name="T37" fmla="*/ 171 h 17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159"/>
                <a:gd name="T58" fmla="*/ 0 h 176"/>
                <a:gd name="T59" fmla="*/ 159 w 159"/>
                <a:gd name="T60" fmla="*/ 176 h 17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159" h="176">
                  <a:moveTo>
                    <a:pt x="0" y="171"/>
                  </a:moveTo>
                  <a:lnTo>
                    <a:pt x="9" y="175"/>
                  </a:lnTo>
                  <a:lnTo>
                    <a:pt x="13" y="171"/>
                  </a:lnTo>
                  <a:lnTo>
                    <a:pt x="59" y="126"/>
                  </a:lnTo>
                  <a:lnTo>
                    <a:pt x="95" y="72"/>
                  </a:lnTo>
                  <a:lnTo>
                    <a:pt x="117" y="54"/>
                  </a:lnTo>
                  <a:lnTo>
                    <a:pt x="144" y="40"/>
                  </a:lnTo>
                  <a:lnTo>
                    <a:pt x="153" y="40"/>
                  </a:lnTo>
                  <a:lnTo>
                    <a:pt x="158" y="36"/>
                  </a:lnTo>
                  <a:lnTo>
                    <a:pt x="153" y="31"/>
                  </a:lnTo>
                  <a:lnTo>
                    <a:pt x="126" y="40"/>
                  </a:lnTo>
                  <a:lnTo>
                    <a:pt x="140" y="13"/>
                  </a:lnTo>
                  <a:lnTo>
                    <a:pt x="135" y="0"/>
                  </a:lnTo>
                  <a:lnTo>
                    <a:pt x="117" y="36"/>
                  </a:lnTo>
                  <a:lnTo>
                    <a:pt x="95" y="49"/>
                  </a:lnTo>
                  <a:lnTo>
                    <a:pt x="81" y="67"/>
                  </a:lnTo>
                  <a:lnTo>
                    <a:pt x="45" y="117"/>
                  </a:lnTo>
                  <a:lnTo>
                    <a:pt x="4" y="157"/>
                  </a:lnTo>
                  <a:lnTo>
                    <a:pt x="0" y="171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6" name="Freeform 497"/>
            <p:cNvSpPr>
              <a:spLocks/>
            </p:cNvSpPr>
            <p:nvPr/>
          </p:nvSpPr>
          <p:spPr bwMode="auto">
            <a:xfrm>
              <a:off x="3790" y="3212"/>
              <a:ext cx="114" cy="123"/>
            </a:xfrm>
            <a:custGeom>
              <a:avLst/>
              <a:gdLst>
                <a:gd name="T0" fmla="*/ 50 w 114"/>
                <a:gd name="T1" fmla="*/ 122 h 123"/>
                <a:gd name="T2" fmla="*/ 95 w 114"/>
                <a:gd name="T3" fmla="*/ 117 h 123"/>
                <a:gd name="T4" fmla="*/ 113 w 114"/>
                <a:gd name="T5" fmla="*/ 90 h 123"/>
                <a:gd name="T6" fmla="*/ 113 w 114"/>
                <a:gd name="T7" fmla="*/ 77 h 123"/>
                <a:gd name="T8" fmla="*/ 104 w 114"/>
                <a:gd name="T9" fmla="*/ 23 h 123"/>
                <a:gd name="T10" fmla="*/ 90 w 114"/>
                <a:gd name="T11" fmla="*/ 18 h 123"/>
                <a:gd name="T12" fmla="*/ 50 w 114"/>
                <a:gd name="T13" fmla="*/ 0 h 123"/>
                <a:gd name="T14" fmla="*/ 9 w 114"/>
                <a:gd name="T15" fmla="*/ 5 h 123"/>
                <a:gd name="T16" fmla="*/ 0 w 114"/>
                <a:gd name="T17" fmla="*/ 14 h 123"/>
                <a:gd name="T18" fmla="*/ 0 w 114"/>
                <a:gd name="T19" fmla="*/ 5 h 123"/>
                <a:gd name="T20" fmla="*/ 27 w 114"/>
                <a:gd name="T21" fmla="*/ 9 h 123"/>
                <a:gd name="T22" fmla="*/ 63 w 114"/>
                <a:gd name="T23" fmla="*/ 45 h 123"/>
                <a:gd name="T24" fmla="*/ 68 w 114"/>
                <a:gd name="T25" fmla="*/ 90 h 123"/>
                <a:gd name="T26" fmla="*/ 63 w 114"/>
                <a:gd name="T27" fmla="*/ 104 h 123"/>
                <a:gd name="T28" fmla="*/ 50 w 114"/>
                <a:gd name="T29" fmla="*/ 113 h 123"/>
                <a:gd name="T30" fmla="*/ 45 w 114"/>
                <a:gd name="T31" fmla="*/ 117 h 123"/>
                <a:gd name="T32" fmla="*/ 50 w 114"/>
                <a:gd name="T33" fmla="*/ 122 h 123"/>
                <a:gd name="T34" fmla="*/ 50 w 114"/>
                <a:gd name="T35" fmla="*/ 122 h 12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114"/>
                <a:gd name="T55" fmla="*/ 0 h 123"/>
                <a:gd name="T56" fmla="*/ 114 w 114"/>
                <a:gd name="T57" fmla="*/ 123 h 123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114" h="123">
                  <a:moveTo>
                    <a:pt x="50" y="122"/>
                  </a:moveTo>
                  <a:lnTo>
                    <a:pt x="95" y="117"/>
                  </a:lnTo>
                  <a:lnTo>
                    <a:pt x="113" y="90"/>
                  </a:lnTo>
                  <a:lnTo>
                    <a:pt x="113" y="77"/>
                  </a:lnTo>
                  <a:lnTo>
                    <a:pt x="104" y="23"/>
                  </a:lnTo>
                  <a:lnTo>
                    <a:pt x="90" y="18"/>
                  </a:lnTo>
                  <a:lnTo>
                    <a:pt x="50" y="0"/>
                  </a:lnTo>
                  <a:lnTo>
                    <a:pt x="9" y="5"/>
                  </a:lnTo>
                  <a:lnTo>
                    <a:pt x="0" y="14"/>
                  </a:lnTo>
                  <a:lnTo>
                    <a:pt x="0" y="5"/>
                  </a:lnTo>
                  <a:lnTo>
                    <a:pt x="27" y="9"/>
                  </a:lnTo>
                  <a:lnTo>
                    <a:pt x="63" y="45"/>
                  </a:lnTo>
                  <a:lnTo>
                    <a:pt x="68" y="90"/>
                  </a:lnTo>
                  <a:lnTo>
                    <a:pt x="63" y="104"/>
                  </a:lnTo>
                  <a:lnTo>
                    <a:pt x="50" y="113"/>
                  </a:lnTo>
                  <a:lnTo>
                    <a:pt x="45" y="117"/>
                  </a:lnTo>
                  <a:lnTo>
                    <a:pt x="50" y="122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7" name="Freeform 498"/>
            <p:cNvSpPr>
              <a:spLocks/>
            </p:cNvSpPr>
            <p:nvPr/>
          </p:nvSpPr>
          <p:spPr bwMode="auto">
            <a:xfrm>
              <a:off x="3790" y="3217"/>
              <a:ext cx="73" cy="118"/>
            </a:xfrm>
            <a:custGeom>
              <a:avLst/>
              <a:gdLst>
                <a:gd name="T0" fmla="*/ 32 w 73"/>
                <a:gd name="T1" fmla="*/ 108 h 118"/>
                <a:gd name="T2" fmla="*/ 45 w 73"/>
                <a:gd name="T3" fmla="*/ 117 h 118"/>
                <a:gd name="T4" fmla="*/ 68 w 73"/>
                <a:gd name="T5" fmla="*/ 94 h 118"/>
                <a:gd name="T6" fmla="*/ 72 w 73"/>
                <a:gd name="T7" fmla="*/ 72 h 118"/>
                <a:gd name="T8" fmla="*/ 63 w 73"/>
                <a:gd name="T9" fmla="*/ 36 h 118"/>
                <a:gd name="T10" fmla="*/ 27 w 73"/>
                <a:gd name="T11" fmla="*/ 4 h 118"/>
                <a:gd name="T12" fmla="*/ 0 w 73"/>
                <a:gd name="T13" fmla="*/ 0 h 118"/>
                <a:gd name="T14" fmla="*/ 0 w 73"/>
                <a:gd name="T15" fmla="*/ 9 h 118"/>
                <a:gd name="T16" fmla="*/ 23 w 73"/>
                <a:gd name="T17" fmla="*/ 18 h 118"/>
                <a:gd name="T18" fmla="*/ 41 w 73"/>
                <a:gd name="T19" fmla="*/ 36 h 118"/>
                <a:gd name="T20" fmla="*/ 50 w 73"/>
                <a:gd name="T21" fmla="*/ 58 h 118"/>
                <a:gd name="T22" fmla="*/ 54 w 73"/>
                <a:gd name="T23" fmla="*/ 85 h 118"/>
                <a:gd name="T24" fmla="*/ 50 w 73"/>
                <a:gd name="T25" fmla="*/ 99 h 118"/>
                <a:gd name="T26" fmla="*/ 32 w 73"/>
                <a:gd name="T27" fmla="*/ 108 h 118"/>
                <a:gd name="T28" fmla="*/ 32 w 73"/>
                <a:gd name="T29" fmla="*/ 108 h 11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73"/>
                <a:gd name="T46" fmla="*/ 0 h 118"/>
                <a:gd name="T47" fmla="*/ 73 w 73"/>
                <a:gd name="T48" fmla="*/ 118 h 118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73" h="118">
                  <a:moveTo>
                    <a:pt x="32" y="108"/>
                  </a:moveTo>
                  <a:lnTo>
                    <a:pt x="45" y="117"/>
                  </a:lnTo>
                  <a:lnTo>
                    <a:pt x="68" y="94"/>
                  </a:lnTo>
                  <a:lnTo>
                    <a:pt x="72" y="72"/>
                  </a:lnTo>
                  <a:lnTo>
                    <a:pt x="63" y="36"/>
                  </a:lnTo>
                  <a:lnTo>
                    <a:pt x="27" y="4"/>
                  </a:lnTo>
                  <a:lnTo>
                    <a:pt x="0" y="0"/>
                  </a:lnTo>
                  <a:lnTo>
                    <a:pt x="0" y="9"/>
                  </a:lnTo>
                  <a:lnTo>
                    <a:pt x="23" y="18"/>
                  </a:lnTo>
                  <a:lnTo>
                    <a:pt x="41" y="36"/>
                  </a:lnTo>
                  <a:lnTo>
                    <a:pt x="50" y="58"/>
                  </a:lnTo>
                  <a:lnTo>
                    <a:pt x="54" y="85"/>
                  </a:lnTo>
                  <a:lnTo>
                    <a:pt x="50" y="99"/>
                  </a:lnTo>
                  <a:lnTo>
                    <a:pt x="32" y="10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8" name="Freeform 499"/>
            <p:cNvSpPr>
              <a:spLocks/>
            </p:cNvSpPr>
            <p:nvPr/>
          </p:nvSpPr>
          <p:spPr bwMode="auto">
            <a:xfrm>
              <a:off x="3384" y="2974"/>
              <a:ext cx="96" cy="91"/>
            </a:xfrm>
            <a:custGeom>
              <a:avLst/>
              <a:gdLst>
                <a:gd name="T0" fmla="*/ 86 w 96"/>
                <a:gd name="T1" fmla="*/ 40 h 91"/>
                <a:gd name="T2" fmla="*/ 49 w 96"/>
                <a:gd name="T3" fmla="*/ 58 h 91"/>
                <a:gd name="T4" fmla="*/ 40 w 96"/>
                <a:gd name="T5" fmla="*/ 49 h 91"/>
                <a:gd name="T6" fmla="*/ 31 w 96"/>
                <a:gd name="T7" fmla="*/ 45 h 91"/>
                <a:gd name="T8" fmla="*/ 36 w 96"/>
                <a:gd name="T9" fmla="*/ 40 h 91"/>
                <a:gd name="T10" fmla="*/ 36 w 96"/>
                <a:gd name="T11" fmla="*/ 31 h 91"/>
                <a:gd name="T12" fmla="*/ 31 w 96"/>
                <a:gd name="T13" fmla="*/ 13 h 91"/>
                <a:gd name="T14" fmla="*/ 18 w 96"/>
                <a:gd name="T15" fmla="*/ 0 h 91"/>
                <a:gd name="T16" fmla="*/ 13 w 96"/>
                <a:gd name="T17" fmla="*/ 0 h 91"/>
                <a:gd name="T18" fmla="*/ 4 w 96"/>
                <a:gd name="T19" fmla="*/ 4 h 91"/>
                <a:gd name="T20" fmla="*/ 9 w 96"/>
                <a:gd name="T21" fmla="*/ 4 h 91"/>
                <a:gd name="T22" fmla="*/ 13 w 96"/>
                <a:gd name="T23" fmla="*/ 4 h 91"/>
                <a:gd name="T24" fmla="*/ 22 w 96"/>
                <a:gd name="T25" fmla="*/ 18 h 91"/>
                <a:gd name="T26" fmla="*/ 27 w 96"/>
                <a:gd name="T27" fmla="*/ 40 h 91"/>
                <a:gd name="T28" fmla="*/ 22 w 96"/>
                <a:gd name="T29" fmla="*/ 49 h 91"/>
                <a:gd name="T30" fmla="*/ 18 w 96"/>
                <a:gd name="T31" fmla="*/ 49 h 91"/>
                <a:gd name="T32" fmla="*/ 13 w 96"/>
                <a:gd name="T33" fmla="*/ 49 h 91"/>
                <a:gd name="T34" fmla="*/ 4 w 96"/>
                <a:gd name="T35" fmla="*/ 31 h 91"/>
                <a:gd name="T36" fmla="*/ 4 w 96"/>
                <a:gd name="T37" fmla="*/ 13 h 91"/>
                <a:gd name="T38" fmla="*/ 4 w 96"/>
                <a:gd name="T39" fmla="*/ 9 h 91"/>
                <a:gd name="T40" fmla="*/ 9 w 96"/>
                <a:gd name="T41" fmla="*/ 4 h 91"/>
                <a:gd name="T42" fmla="*/ 4 w 96"/>
                <a:gd name="T43" fmla="*/ 4 h 91"/>
                <a:gd name="T44" fmla="*/ 0 w 96"/>
                <a:gd name="T45" fmla="*/ 13 h 91"/>
                <a:gd name="T46" fmla="*/ 0 w 96"/>
                <a:gd name="T47" fmla="*/ 18 h 91"/>
                <a:gd name="T48" fmla="*/ 0 w 96"/>
                <a:gd name="T49" fmla="*/ 31 h 91"/>
                <a:gd name="T50" fmla="*/ 4 w 96"/>
                <a:gd name="T51" fmla="*/ 45 h 91"/>
                <a:gd name="T52" fmla="*/ 9 w 96"/>
                <a:gd name="T53" fmla="*/ 54 h 91"/>
                <a:gd name="T54" fmla="*/ 18 w 96"/>
                <a:gd name="T55" fmla="*/ 67 h 91"/>
                <a:gd name="T56" fmla="*/ 27 w 96"/>
                <a:gd name="T57" fmla="*/ 76 h 91"/>
                <a:gd name="T58" fmla="*/ 45 w 96"/>
                <a:gd name="T59" fmla="*/ 85 h 91"/>
                <a:gd name="T60" fmla="*/ 63 w 96"/>
                <a:gd name="T61" fmla="*/ 90 h 91"/>
                <a:gd name="T62" fmla="*/ 77 w 96"/>
                <a:gd name="T63" fmla="*/ 85 h 91"/>
                <a:gd name="T64" fmla="*/ 77 w 96"/>
                <a:gd name="T65" fmla="*/ 85 h 91"/>
                <a:gd name="T66" fmla="*/ 81 w 96"/>
                <a:gd name="T67" fmla="*/ 81 h 91"/>
                <a:gd name="T68" fmla="*/ 86 w 96"/>
                <a:gd name="T69" fmla="*/ 76 h 91"/>
                <a:gd name="T70" fmla="*/ 95 w 96"/>
                <a:gd name="T71" fmla="*/ 58 h 91"/>
                <a:gd name="T72" fmla="*/ 95 w 96"/>
                <a:gd name="T73" fmla="*/ 58 h 91"/>
                <a:gd name="T74" fmla="*/ 86 w 96"/>
                <a:gd name="T75" fmla="*/ 40 h 91"/>
                <a:gd name="T76" fmla="*/ 86 w 96"/>
                <a:gd name="T77" fmla="*/ 40 h 91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96"/>
                <a:gd name="T118" fmla="*/ 0 h 91"/>
                <a:gd name="T119" fmla="*/ 96 w 96"/>
                <a:gd name="T120" fmla="*/ 91 h 91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96" h="91">
                  <a:moveTo>
                    <a:pt x="86" y="40"/>
                  </a:moveTo>
                  <a:lnTo>
                    <a:pt x="49" y="58"/>
                  </a:lnTo>
                  <a:lnTo>
                    <a:pt x="40" y="49"/>
                  </a:lnTo>
                  <a:lnTo>
                    <a:pt x="31" y="45"/>
                  </a:lnTo>
                  <a:lnTo>
                    <a:pt x="36" y="40"/>
                  </a:lnTo>
                  <a:lnTo>
                    <a:pt x="36" y="31"/>
                  </a:lnTo>
                  <a:lnTo>
                    <a:pt x="31" y="13"/>
                  </a:lnTo>
                  <a:lnTo>
                    <a:pt x="18" y="0"/>
                  </a:lnTo>
                  <a:lnTo>
                    <a:pt x="13" y="0"/>
                  </a:lnTo>
                  <a:lnTo>
                    <a:pt x="4" y="4"/>
                  </a:lnTo>
                  <a:lnTo>
                    <a:pt x="9" y="4"/>
                  </a:lnTo>
                  <a:lnTo>
                    <a:pt x="13" y="4"/>
                  </a:lnTo>
                  <a:lnTo>
                    <a:pt x="22" y="18"/>
                  </a:lnTo>
                  <a:lnTo>
                    <a:pt x="27" y="40"/>
                  </a:lnTo>
                  <a:lnTo>
                    <a:pt x="22" y="49"/>
                  </a:lnTo>
                  <a:lnTo>
                    <a:pt x="18" y="49"/>
                  </a:lnTo>
                  <a:lnTo>
                    <a:pt x="13" y="49"/>
                  </a:lnTo>
                  <a:lnTo>
                    <a:pt x="4" y="31"/>
                  </a:lnTo>
                  <a:lnTo>
                    <a:pt x="4" y="13"/>
                  </a:lnTo>
                  <a:lnTo>
                    <a:pt x="4" y="9"/>
                  </a:lnTo>
                  <a:lnTo>
                    <a:pt x="9" y="4"/>
                  </a:lnTo>
                  <a:lnTo>
                    <a:pt x="4" y="4"/>
                  </a:lnTo>
                  <a:lnTo>
                    <a:pt x="0" y="13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4" y="45"/>
                  </a:lnTo>
                  <a:lnTo>
                    <a:pt x="9" y="54"/>
                  </a:lnTo>
                  <a:lnTo>
                    <a:pt x="18" y="67"/>
                  </a:lnTo>
                  <a:lnTo>
                    <a:pt x="27" y="76"/>
                  </a:lnTo>
                  <a:lnTo>
                    <a:pt x="45" y="85"/>
                  </a:lnTo>
                  <a:lnTo>
                    <a:pt x="63" y="90"/>
                  </a:lnTo>
                  <a:lnTo>
                    <a:pt x="77" y="85"/>
                  </a:lnTo>
                  <a:lnTo>
                    <a:pt x="81" y="81"/>
                  </a:lnTo>
                  <a:lnTo>
                    <a:pt x="86" y="76"/>
                  </a:lnTo>
                  <a:lnTo>
                    <a:pt x="95" y="58"/>
                  </a:lnTo>
                  <a:lnTo>
                    <a:pt x="86" y="4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19" name="Freeform 500"/>
            <p:cNvSpPr>
              <a:spLocks/>
            </p:cNvSpPr>
            <p:nvPr/>
          </p:nvSpPr>
          <p:spPr bwMode="auto">
            <a:xfrm>
              <a:off x="3388" y="2978"/>
              <a:ext cx="24" cy="46"/>
            </a:xfrm>
            <a:custGeom>
              <a:avLst/>
              <a:gdLst>
                <a:gd name="T0" fmla="*/ 5 w 24"/>
                <a:gd name="T1" fmla="*/ 0 h 46"/>
                <a:gd name="T2" fmla="*/ 9 w 24"/>
                <a:gd name="T3" fmla="*/ 0 h 46"/>
                <a:gd name="T4" fmla="*/ 18 w 24"/>
                <a:gd name="T5" fmla="*/ 14 h 46"/>
                <a:gd name="T6" fmla="*/ 23 w 24"/>
                <a:gd name="T7" fmla="*/ 36 h 46"/>
                <a:gd name="T8" fmla="*/ 18 w 24"/>
                <a:gd name="T9" fmla="*/ 45 h 46"/>
                <a:gd name="T10" fmla="*/ 14 w 24"/>
                <a:gd name="T11" fmla="*/ 45 h 46"/>
                <a:gd name="T12" fmla="*/ 9 w 24"/>
                <a:gd name="T13" fmla="*/ 45 h 46"/>
                <a:gd name="T14" fmla="*/ 0 w 24"/>
                <a:gd name="T15" fmla="*/ 27 h 46"/>
                <a:gd name="T16" fmla="*/ 0 w 24"/>
                <a:gd name="T17" fmla="*/ 9 h 46"/>
                <a:gd name="T18" fmla="*/ 0 w 24"/>
                <a:gd name="T19" fmla="*/ 5 h 46"/>
                <a:gd name="T20" fmla="*/ 5 w 24"/>
                <a:gd name="T21" fmla="*/ 0 h 46"/>
                <a:gd name="T22" fmla="*/ 5 w 24"/>
                <a:gd name="T23" fmla="*/ 0 h 4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4"/>
                <a:gd name="T37" fmla="*/ 0 h 46"/>
                <a:gd name="T38" fmla="*/ 24 w 24"/>
                <a:gd name="T39" fmla="*/ 46 h 4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4" h="46">
                  <a:moveTo>
                    <a:pt x="5" y="0"/>
                  </a:moveTo>
                  <a:lnTo>
                    <a:pt x="9" y="0"/>
                  </a:lnTo>
                  <a:lnTo>
                    <a:pt x="18" y="14"/>
                  </a:lnTo>
                  <a:lnTo>
                    <a:pt x="23" y="36"/>
                  </a:lnTo>
                  <a:lnTo>
                    <a:pt x="18" y="45"/>
                  </a:lnTo>
                  <a:lnTo>
                    <a:pt x="14" y="45"/>
                  </a:lnTo>
                  <a:lnTo>
                    <a:pt x="9" y="45"/>
                  </a:lnTo>
                  <a:lnTo>
                    <a:pt x="0" y="27"/>
                  </a:lnTo>
                  <a:lnTo>
                    <a:pt x="0" y="9"/>
                  </a:lnTo>
                  <a:lnTo>
                    <a:pt x="0" y="5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0" name="Freeform 501"/>
            <p:cNvSpPr>
              <a:spLocks/>
            </p:cNvSpPr>
            <p:nvPr/>
          </p:nvSpPr>
          <p:spPr bwMode="auto">
            <a:xfrm>
              <a:off x="3722" y="3230"/>
              <a:ext cx="28" cy="15"/>
            </a:xfrm>
            <a:custGeom>
              <a:avLst/>
              <a:gdLst>
                <a:gd name="T0" fmla="*/ 27 w 28"/>
                <a:gd name="T1" fmla="*/ 14 h 15"/>
                <a:gd name="T2" fmla="*/ 0 w 28"/>
                <a:gd name="T3" fmla="*/ 0 h 15"/>
                <a:gd name="T4" fmla="*/ 27 w 28"/>
                <a:gd name="T5" fmla="*/ 14 h 15"/>
                <a:gd name="T6" fmla="*/ 27 w 28"/>
                <a:gd name="T7" fmla="*/ 14 h 15"/>
                <a:gd name="T8" fmla="*/ 27 w 28"/>
                <a:gd name="T9" fmla="*/ 1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15"/>
                <a:gd name="T17" fmla="*/ 28 w 28"/>
                <a:gd name="T18" fmla="*/ 15 h 1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15">
                  <a:moveTo>
                    <a:pt x="27" y="14"/>
                  </a:moveTo>
                  <a:lnTo>
                    <a:pt x="0" y="0"/>
                  </a:lnTo>
                  <a:lnTo>
                    <a:pt x="27" y="1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1" name="Freeform 502"/>
            <p:cNvSpPr>
              <a:spLocks/>
            </p:cNvSpPr>
            <p:nvPr/>
          </p:nvSpPr>
          <p:spPr bwMode="auto">
            <a:xfrm>
              <a:off x="3722" y="3230"/>
              <a:ext cx="28" cy="15"/>
            </a:xfrm>
            <a:custGeom>
              <a:avLst/>
              <a:gdLst>
                <a:gd name="T0" fmla="*/ 27 w 28"/>
                <a:gd name="T1" fmla="*/ 14 h 15"/>
                <a:gd name="T2" fmla="*/ 0 w 28"/>
                <a:gd name="T3" fmla="*/ 0 h 15"/>
                <a:gd name="T4" fmla="*/ 27 w 28"/>
                <a:gd name="T5" fmla="*/ 14 h 15"/>
                <a:gd name="T6" fmla="*/ 0 60000 65536"/>
                <a:gd name="T7" fmla="*/ 0 60000 65536"/>
                <a:gd name="T8" fmla="*/ 0 60000 65536"/>
                <a:gd name="T9" fmla="*/ 0 w 28"/>
                <a:gd name="T10" fmla="*/ 0 h 15"/>
                <a:gd name="T11" fmla="*/ 28 w 28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8" h="15">
                  <a:moveTo>
                    <a:pt x="27" y="14"/>
                  </a:moveTo>
                  <a:lnTo>
                    <a:pt x="0" y="0"/>
                  </a:lnTo>
                  <a:lnTo>
                    <a:pt x="27" y="1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2" name="Freeform 503"/>
            <p:cNvSpPr>
              <a:spLocks/>
            </p:cNvSpPr>
            <p:nvPr/>
          </p:nvSpPr>
          <p:spPr bwMode="auto">
            <a:xfrm>
              <a:off x="3749" y="3253"/>
              <a:ext cx="19" cy="23"/>
            </a:xfrm>
            <a:custGeom>
              <a:avLst/>
              <a:gdLst>
                <a:gd name="T0" fmla="*/ 18 w 19"/>
                <a:gd name="T1" fmla="*/ 18 h 23"/>
                <a:gd name="T2" fmla="*/ 0 w 19"/>
                <a:gd name="T3" fmla="*/ 0 h 23"/>
                <a:gd name="T4" fmla="*/ 18 w 19"/>
                <a:gd name="T5" fmla="*/ 22 h 23"/>
                <a:gd name="T6" fmla="*/ 18 w 19"/>
                <a:gd name="T7" fmla="*/ 18 h 23"/>
                <a:gd name="T8" fmla="*/ 18 w 19"/>
                <a:gd name="T9" fmla="*/ 18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"/>
                <a:gd name="T16" fmla="*/ 0 h 23"/>
                <a:gd name="T17" fmla="*/ 19 w 19"/>
                <a:gd name="T18" fmla="*/ 23 h 2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" h="23">
                  <a:moveTo>
                    <a:pt x="18" y="18"/>
                  </a:moveTo>
                  <a:lnTo>
                    <a:pt x="0" y="0"/>
                  </a:lnTo>
                  <a:lnTo>
                    <a:pt x="18" y="2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3" name="Freeform 504"/>
            <p:cNvSpPr>
              <a:spLocks/>
            </p:cNvSpPr>
            <p:nvPr/>
          </p:nvSpPr>
          <p:spPr bwMode="auto">
            <a:xfrm>
              <a:off x="3749" y="3253"/>
              <a:ext cx="19" cy="23"/>
            </a:xfrm>
            <a:custGeom>
              <a:avLst/>
              <a:gdLst>
                <a:gd name="T0" fmla="*/ 18 w 19"/>
                <a:gd name="T1" fmla="*/ 18 h 23"/>
                <a:gd name="T2" fmla="*/ 0 w 19"/>
                <a:gd name="T3" fmla="*/ 0 h 23"/>
                <a:gd name="T4" fmla="*/ 18 w 19"/>
                <a:gd name="T5" fmla="*/ 22 h 23"/>
                <a:gd name="T6" fmla="*/ 18 w 19"/>
                <a:gd name="T7" fmla="*/ 18 h 23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9"/>
                <a:gd name="T13" fmla="*/ 0 h 23"/>
                <a:gd name="T14" fmla="*/ 19 w 19"/>
                <a:gd name="T15" fmla="*/ 23 h 23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9" h="23">
                  <a:moveTo>
                    <a:pt x="18" y="18"/>
                  </a:moveTo>
                  <a:lnTo>
                    <a:pt x="0" y="0"/>
                  </a:lnTo>
                  <a:lnTo>
                    <a:pt x="18" y="22"/>
                  </a:lnTo>
                  <a:lnTo>
                    <a:pt x="18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4" name="Freeform 505"/>
            <p:cNvSpPr>
              <a:spLocks/>
            </p:cNvSpPr>
            <p:nvPr/>
          </p:nvSpPr>
          <p:spPr bwMode="auto">
            <a:xfrm>
              <a:off x="3763" y="3293"/>
              <a:ext cx="10" cy="15"/>
            </a:xfrm>
            <a:custGeom>
              <a:avLst/>
              <a:gdLst>
                <a:gd name="T0" fmla="*/ 9 w 10"/>
                <a:gd name="T1" fmla="*/ 9 h 15"/>
                <a:gd name="T2" fmla="*/ 0 w 10"/>
                <a:gd name="T3" fmla="*/ 0 h 15"/>
                <a:gd name="T4" fmla="*/ 9 w 10"/>
                <a:gd name="T5" fmla="*/ 14 h 15"/>
                <a:gd name="T6" fmla="*/ 9 w 10"/>
                <a:gd name="T7" fmla="*/ 14 h 15"/>
                <a:gd name="T8" fmla="*/ 9 w 10"/>
                <a:gd name="T9" fmla="*/ 14 h 15"/>
                <a:gd name="T10" fmla="*/ 9 w 10"/>
                <a:gd name="T11" fmla="*/ 9 h 15"/>
                <a:gd name="T12" fmla="*/ 9 w 10"/>
                <a:gd name="T13" fmla="*/ 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0"/>
                <a:gd name="T22" fmla="*/ 0 h 15"/>
                <a:gd name="T23" fmla="*/ 10 w 10"/>
                <a:gd name="T24" fmla="*/ 15 h 1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0" h="15">
                  <a:moveTo>
                    <a:pt x="9" y="9"/>
                  </a:moveTo>
                  <a:lnTo>
                    <a:pt x="0" y="0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5" name="Freeform 506"/>
            <p:cNvSpPr>
              <a:spLocks/>
            </p:cNvSpPr>
            <p:nvPr/>
          </p:nvSpPr>
          <p:spPr bwMode="auto">
            <a:xfrm>
              <a:off x="3763" y="3293"/>
              <a:ext cx="10" cy="15"/>
            </a:xfrm>
            <a:custGeom>
              <a:avLst/>
              <a:gdLst>
                <a:gd name="T0" fmla="*/ 9 w 10"/>
                <a:gd name="T1" fmla="*/ 9 h 15"/>
                <a:gd name="T2" fmla="*/ 0 w 10"/>
                <a:gd name="T3" fmla="*/ 0 h 15"/>
                <a:gd name="T4" fmla="*/ 9 w 10"/>
                <a:gd name="T5" fmla="*/ 14 h 15"/>
                <a:gd name="T6" fmla="*/ 9 w 10"/>
                <a:gd name="T7" fmla="*/ 9 h 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15"/>
                <a:gd name="T14" fmla="*/ 10 w 10"/>
                <a:gd name="T15" fmla="*/ 15 h 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15">
                  <a:moveTo>
                    <a:pt x="9" y="9"/>
                  </a:moveTo>
                  <a:lnTo>
                    <a:pt x="0" y="0"/>
                  </a:lnTo>
                  <a:lnTo>
                    <a:pt x="9" y="14"/>
                  </a:lnTo>
                  <a:lnTo>
                    <a:pt x="9" y="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6" name="Freeform 507"/>
            <p:cNvSpPr>
              <a:spLocks/>
            </p:cNvSpPr>
            <p:nvPr/>
          </p:nvSpPr>
          <p:spPr bwMode="auto">
            <a:xfrm>
              <a:off x="3781" y="3338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w 1"/>
                <a:gd name="T5" fmla="*/ 0 h 1"/>
                <a:gd name="T6" fmla="*/ 0 w 1"/>
                <a:gd name="T7" fmla="*/ 0 h 1"/>
                <a:gd name="T8" fmla="*/ 0 w 1"/>
                <a:gd name="T9" fmla="*/ 0 h 1"/>
                <a:gd name="T10" fmla="*/ 0 w 1"/>
                <a:gd name="T11" fmla="*/ 0 h 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"/>
                <a:gd name="T19" fmla="*/ 0 h 1"/>
                <a:gd name="T20" fmla="*/ 1 w 1"/>
                <a:gd name="T21" fmla="*/ 1 h 1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" h="1">
                  <a:moveTo>
                    <a:pt x="0" y="0"/>
                  </a:move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7" name="Freeform 508"/>
            <p:cNvSpPr>
              <a:spLocks/>
            </p:cNvSpPr>
            <p:nvPr/>
          </p:nvSpPr>
          <p:spPr bwMode="auto">
            <a:xfrm>
              <a:off x="3339" y="3199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0 w 14"/>
                <a:gd name="T3" fmla="*/ 0 h 14"/>
                <a:gd name="T4" fmla="*/ 0 w 14"/>
                <a:gd name="T5" fmla="*/ 4 h 14"/>
                <a:gd name="T6" fmla="*/ 13 w 14"/>
                <a:gd name="T7" fmla="*/ 13 h 14"/>
                <a:gd name="T8" fmla="*/ 13 w 14"/>
                <a:gd name="T9" fmla="*/ 1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14"/>
                <a:gd name="T17" fmla="*/ 14 w 14"/>
                <a:gd name="T18" fmla="*/ 14 h 1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14">
                  <a:moveTo>
                    <a:pt x="13" y="13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8" name="Freeform 509"/>
            <p:cNvSpPr>
              <a:spLocks/>
            </p:cNvSpPr>
            <p:nvPr/>
          </p:nvSpPr>
          <p:spPr bwMode="auto">
            <a:xfrm>
              <a:off x="3339" y="3199"/>
              <a:ext cx="14" cy="14"/>
            </a:xfrm>
            <a:custGeom>
              <a:avLst/>
              <a:gdLst>
                <a:gd name="T0" fmla="*/ 13 w 14"/>
                <a:gd name="T1" fmla="*/ 13 h 14"/>
                <a:gd name="T2" fmla="*/ 0 w 14"/>
                <a:gd name="T3" fmla="*/ 0 h 14"/>
                <a:gd name="T4" fmla="*/ 0 w 14"/>
                <a:gd name="T5" fmla="*/ 4 h 14"/>
                <a:gd name="T6" fmla="*/ 13 w 14"/>
                <a:gd name="T7" fmla="*/ 13 h 1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14"/>
                <a:gd name="T14" fmla="*/ 14 w 14"/>
                <a:gd name="T15" fmla="*/ 14 h 1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14">
                  <a:moveTo>
                    <a:pt x="13" y="13"/>
                  </a:moveTo>
                  <a:lnTo>
                    <a:pt x="0" y="0"/>
                  </a:lnTo>
                  <a:lnTo>
                    <a:pt x="0" y="4"/>
                  </a:lnTo>
                  <a:lnTo>
                    <a:pt x="13" y="1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29" name="Freeform 510"/>
            <p:cNvSpPr>
              <a:spLocks/>
            </p:cNvSpPr>
            <p:nvPr/>
          </p:nvSpPr>
          <p:spPr bwMode="auto">
            <a:xfrm>
              <a:off x="3307" y="3167"/>
              <a:ext cx="28" cy="10"/>
            </a:xfrm>
            <a:custGeom>
              <a:avLst/>
              <a:gdLst>
                <a:gd name="T0" fmla="*/ 0 w 28"/>
                <a:gd name="T1" fmla="*/ 9 h 10"/>
                <a:gd name="T2" fmla="*/ 27 w 28"/>
                <a:gd name="T3" fmla="*/ 9 h 10"/>
                <a:gd name="T4" fmla="*/ 23 w 28"/>
                <a:gd name="T5" fmla="*/ 5 h 10"/>
                <a:gd name="T6" fmla="*/ 18 w 28"/>
                <a:gd name="T7" fmla="*/ 0 h 10"/>
                <a:gd name="T8" fmla="*/ 9 w 28"/>
                <a:gd name="T9" fmla="*/ 5 h 10"/>
                <a:gd name="T10" fmla="*/ 0 w 28"/>
                <a:gd name="T11" fmla="*/ 9 h 10"/>
                <a:gd name="T12" fmla="*/ 0 w 28"/>
                <a:gd name="T13" fmla="*/ 9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10"/>
                <a:gd name="T23" fmla="*/ 28 w 28"/>
                <a:gd name="T24" fmla="*/ 10 h 1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10">
                  <a:moveTo>
                    <a:pt x="0" y="9"/>
                  </a:moveTo>
                  <a:lnTo>
                    <a:pt x="27" y="9"/>
                  </a:lnTo>
                  <a:lnTo>
                    <a:pt x="23" y="5"/>
                  </a:lnTo>
                  <a:lnTo>
                    <a:pt x="18" y="0"/>
                  </a:lnTo>
                  <a:lnTo>
                    <a:pt x="9" y="5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0" name="Freeform 511"/>
            <p:cNvSpPr>
              <a:spLocks/>
            </p:cNvSpPr>
            <p:nvPr/>
          </p:nvSpPr>
          <p:spPr bwMode="auto">
            <a:xfrm>
              <a:off x="3515" y="2407"/>
              <a:ext cx="330" cy="428"/>
            </a:xfrm>
            <a:custGeom>
              <a:avLst/>
              <a:gdLst>
                <a:gd name="T0" fmla="*/ 4 w 330"/>
                <a:gd name="T1" fmla="*/ 198 h 428"/>
                <a:gd name="T2" fmla="*/ 18 w 330"/>
                <a:gd name="T3" fmla="*/ 171 h 428"/>
                <a:gd name="T4" fmla="*/ 22 w 330"/>
                <a:gd name="T5" fmla="*/ 157 h 428"/>
                <a:gd name="T6" fmla="*/ 49 w 330"/>
                <a:gd name="T7" fmla="*/ 67 h 428"/>
                <a:gd name="T8" fmla="*/ 76 w 330"/>
                <a:gd name="T9" fmla="*/ 31 h 428"/>
                <a:gd name="T10" fmla="*/ 108 w 330"/>
                <a:gd name="T11" fmla="*/ 13 h 428"/>
                <a:gd name="T12" fmla="*/ 248 w 330"/>
                <a:gd name="T13" fmla="*/ 18 h 428"/>
                <a:gd name="T14" fmla="*/ 329 w 330"/>
                <a:gd name="T15" fmla="*/ 126 h 428"/>
                <a:gd name="T16" fmla="*/ 302 w 330"/>
                <a:gd name="T17" fmla="*/ 243 h 428"/>
                <a:gd name="T18" fmla="*/ 275 w 330"/>
                <a:gd name="T19" fmla="*/ 265 h 428"/>
                <a:gd name="T20" fmla="*/ 252 w 330"/>
                <a:gd name="T21" fmla="*/ 274 h 428"/>
                <a:gd name="T22" fmla="*/ 248 w 330"/>
                <a:gd name="T23" fmla="*/ 225 h 428"/>
                <a:gd name="T24" fmla="*/ 261 w 330"/>
                <a:gd name="T25" fmla="*/ 189 h 428"/>
                <a:gd name="T26" fmla="*/ 261 w 330"/>
                <a:gd name="T27" fmla="*/ 180 h 428"/>
                <a:gd name="T28" fmla="*/ 248 w 330"/>
                <a:gd name="T29" fmla="*/ 180 h 428"/>
                <a:gd name="T30" fmla="*/ 239 w 330"/>
                <a:gd name="T31" fmla="*/ 175 h 428"/>
                <a:gd name="T32" fmla="*/ 198 w 330"/>
                <a:gd name="T33" fmla="*/ 166 h 428"/>
                <a:gd name="T34" fmla="*/ 189 w 330"/>
                <a:gd name="T35" fmla="*/ 162 h 428"/>
                <a:gd name="T36" fmla="*/ 117 w 330"/>
                <a:gd name="T37" fmla="*/ 139 h 428"/>
                <a:gd name="T38" fmla="*/ 94 w 330"/>
                <a:gd name="T39" fmla="*/ 117 h 428"/>
                <a:gd name="T40" fmla="*/ 49 w 330"/>
                <a:gd name="T41" fmla="*/ 117 h 428"/>
                <a:gd name="T42" fmla="*/ 40 w 330"/>
                <a:gd name="T43" fmla="*/ 135 h 428"/>
                <a:gd name="T44" fmla="*/ 36 w 330"/>
                <a:gd name="T45" fmla="*/ 139 h 428"/>
                <a:gd name="T46" fmla="*/ 22 w 330"/>
                <a:gd name="T47" fmla="*/ 184 h 428"/>
                <a:gd name="T48" fmla="*/ 13 w 330"/>
                <a:gd name="T49" fmla="*/ 198 h 428"/>
                <a:gd name="T50" fmla="*/ 18 w 330"/>
                <a:gd name="T51" fmla="*/ 355 h 428"/>
                <a:gd name="T52" fmla="*/ 31 w 330"/>
                <a:gd name="T53" fmla="*/ 387 h 428"/>
                <a:gd name="T54" fmla="*/ 36 w 330"/>
                <a:gd name="T55" fmla="*/ 409 h 428"/>
                <a:gd name="T56" fmla="*/ 90 w 330"/>
                <a:gd name="T57" fmla="*/ 418 h 428"/>
                <a:gd name="T58" fmla="*/ 112 w 330"/>
                <a:gd name="T59" fmla="*/ 409 h 428"/>
                <a:gd name="T60" fmla="*/ 126 w 330"/>
                <a:gd name="T61" fmla="*/ 396 h 428"/>
                <a:gd name="T62" fmla="*/ 153 w 330"/>
                <a:gd name="T63" fmla="*/ 387 h 428"/>
                <a:gd name="T64" fmla="*/ 207 w 330"/>
                <a:gd name="T65" fmla="*/ 342 h 428"/>
                <a:gd name="T66" fmla="*/ 243 w 330"/>
                <a:gd name="T67" fmla="*/ 310 h 428"/>
                <a:gd name="T68" fmla="*/ 252 w 330"/>
                <a:gd name="T69" fmla="*/ 310 h 428"/>
                <a:gd name="T70" fmla="*/ 266 w 330"/>
                <a:gd name="T71" fmla="*/ 288 h 428"/>
                <a:gd name="T72" fmla="*/ 279 w 330"/>
                <a:gd name="T73" fmla="*/ 265 h 428"/>
                <a:gd name="T74" fmla="*/ 279 w 330"/>
                <a:gd name="T75" fmla="*/ 297 h 428"/>
                <a:gd name="T76" fmla="*/ 248 w 330"/>
                <a:gd name="T77" fmla="*/ 324 h 428"/>
                <a:gd name="T78" fmla="*/ 221 w 330"/>
                <a:gd name="T79" fmla="*/ 342 h 428"/>
                <a:gd name="T80" fmla="*/ 149 w 330"/>
                <a:gd name="T81" fmla="*/ 400 h 428"/>
                <a:gd name="T82" fmla="*/ 117 w 330"/>
                <a:gd name="T83" fmla="*/ 423 h 428"/>
                <a:gd name="T84" fmla="*/ 67 w 330"/>
                <a:gd name="T85" fmla="*/ 427 h 428"/>
                <a:gd name="T86" fmla="*/ 40 w 330"/>
                <a:gd name="T87" fmla="*/ 418 h 428"/>
                <a:gd name="T88" fmla="*/ 31 w 330"/>
                <a:gd name="T89" fmla="*/ 409 h 428"/>
                <a:gd name="T90" fmla="*/ 9 w 330"/>
                <a:gd name="T91" fmla="*/ 351 h 428"/>
                <a:gd name="T92" fmla="*/ 0 w 330"/>
                <a:gd name="T93" fmla="*/ 261 h 428"/>
                <a:gd name="T94" fmla="*/ 4 w 330"/>
                <a:gd name="T95" fmla="*/ 207 h 428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330"/>
                <a:gd name="T145" fmla="*/ 0 h 428"/>
                <a:gd name="T146" fmla="*/ 330 w 330"/>
                <a:gd name="T147" fmla="*/ 428 h 428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330" h="428">
                  <a:moveTo>
                    <a:pt x="4" y="207"/>
                  </a:moveTo>
                  <a:lnTo>
                    <a:pt x="4" y="198"/>
                  </a:lnTo>
                  <a:lnTo>
                    <a:pt x="4" y="189"/>
                  </a:lnTo>
                  <a:lnTo>
                    <a:pt x="18" y="171"/>
                  </a:lnTo>
                  <a:lnTo>
                    <a:pt x="22" y="166"/>
                  </a:lnTo>
                  <a:lnTo>
                    <a:pt x="22" y="157"/>
                  </a:lnTo>
                  <a:lnTo>
                    <a:pt x="45" y="76"/>
                  </a:lnTo>
                  <a:lnTo>
                    <a:pt x="49" y="67"/>
                  </a:lnTo>
                  <a:lnTo>
                    <a:pt x="58" y="54"/>
                  </a:lnTo>
                  <a:lnTo>
                    <a:pt x="76" y="31"/>
                  </a:lnTo>
                  <a:lnTo>
                    <a:pt x="94" y="22"/>
                  </a:lnTo>
                  <a:lnTo>
                    <a:pt x="108" y="13"/>
                  </a:lnTo>
                  <a:lnTo>
                    <a:pt x="180" y="0"/>
                  </a:lnTo>
                  <a:lnTo>
                    <a:pt x="248" y="18"/>
                  </a:lnTo>
                  <a:lnTo>
                    <a:pt x="302" y="58"/>
                  </a:lnTo>
                  <a:lnTo>
                    <a:pt x="329" y="126"/>
                  </a:lnTo>
                  <a:lnTo>
                    <a:pt x="325" y="184"/>
                  </a:lnTo>
                  <a:lnTo>
                    <a:pt x="302" y="243"/>
                  </a:lnTo>
                  <a:lnTo>
                    <a:pt x="298" y="252"/>
                  </a:lnTo>
                  <a:lnTo>
                    <a:pt x="275" y="265"/>
                  </a:lnTo>
                  <a:lnTo>
                    <a:pt x="252" y="279"/>
                  </a:lnTo>
                  <a:lnTo>
                    <a:pt x="252" y="274"/>
                  </a:lnTo>
                  <a:lnTo>
                    <a:pt x="248" y="225"/>
                  </a:lnTo>
                  <a:lnTo>
                    <a:pt x="252" y="207"/>
                  </a:lnTo>
                  <a:lnTo>
                    <a:pt x="261" y="189"/>
                  </a:lnTo>
                  <a:lnTo>
                    <a:pt x="266" y="184"/>
                  </a:lnTo>
                  <a:lnTo>
                    <a:pt x="261" y="180"/>
                  </a:lnTo>
                  <a:lnTo>
                    <a:pt x="248" y="180"/>
                  </a:lnTo>
                  <a:lnTo>
                    <a:pt x="239" y="175"/>
                  </a:lnTo>
                  <a:lnTo>
                    <a:pt x="216" y="171"/>
                  </a:lnTo>
                  <a:lnTo>
                    <a:pt x="198" y="166"/>
                  </a:lnTo>
                  <a:lnTo>
                    <a:pt x="189" y="162"/>
                  </a:lnTo>
                  <a:lnTo>
                    <a:pt x="126" y="144"/>
                  </a:lnTo>
                  <a:lnTo>
                    <a:pt x="117" y="139"/>
                  </a:lnTo>
                  <a:lnTo>
                    <a:pt x="103" y="126"/>
                  </a:lnTo>
                  <a:lnTo>
                    <a:pt x="94" y="117"/>
                  </a:lnTo>
                  <a:lnTo>
                    <a:pt x="81" y="76"/>
                  </a:lnTo>
                  <a:lnTo>
                    <a:pt x="49" y="117"/>
                  </a:lnTo>
                  <a:lnTo>
                    <a:pt x="45" y="126"/>
                  </a:lnTo>
                  <a:lnTo>
                    <a:pt x="40" y="135"/>
                  </a:lnTo>
                  <a:lnTo>
                    <a:pt x="40" y="139"/>
                  </a:lnTo>
                  <a:lnTo>
                    <a:pt x="36" y="139"/>
                  </a:lnTo>
                  <a:lnTo>
                    <a:pt x="31" y="166"/>
                  </a:lnTo>
                  <a:lnTo>
                    <a:pt x="22" y="184"/>
                  </a:lnTo>
                  <a:lnTo>
                    <a:pt x="18" y="193"/>
                  </a:lnTo>
                  <a:lnTo>
                    <a:pt x="13" y="198"/>
                  </a:lnTo>
                  <a:lnTo>
                    <a:pt x="13" y="274"/>
                  </a:lnTo>
                  <a:lnTo>
                    <a:pt x="18" y="355"/>
                  </a:lnTo>
                  <a:lnTo>
                    <a:pt x="22" y="373"/>
                  </a:lnTo>
                  <a:lnTo>
                    <a:pt x="31" y="387"/>
                  </a:lnTo>
                  <a:lnTo>
                    <a:pt x="36" y="400"/>
                  </a:lnTo>
                  <a:lnTo>
                    <a:pt x="36" y="409"/>
                  </a:lnTo>
                  <a:lnTo>
                    <a:pt x="63" y="418"/>
                  </a:lnTo>
                  <a:lnTo>
                    <a:pt x="90" y="418"/>
                  </a:lnTo>
                  <a:lnTo>
                    <a:pt x="103" y="418"/>
                  </a:lnTo>
                  <a:lnTo>
                    <a:pt x="112" y="409"/>
                  </a:lnTo>
                  <a:lnTo>
                    <a:pt x="117" y="405"/>
                  </a:lnTo>
                  <a:lnTo>
                    <a:pt x="126" y="396"/>
                  </a:lnTo>
                  <a:lnTo>
                    <a:pt x="131" y="396"/>
                  </a:lnTo>
                  <a:lnTo>
                    <a:pt x="153" y="387"/>
                  </a:lnTo>
                  <a:lnTo>
                    <a:pt x="176" y="373"/>
                  </a:lnTo>
                  <a:lnTo>
                    <a:pt x="207" y="342"/>
                  </a:lnTo>
                  <a:lnTo>
                    <a:pt x="239" y="310"/>
                  </a:lnTo>
                  <a:lnTo>
                    <a:pt x="243" y="310"/>
                  </a:lnTo>
                  <a:lnTo>
                    <a:pt x="248" y="310"/>
                  </a:lnTo>
                  <a:lnTo>
                    <a:pt x="252" y="310"/>
                  </a:lnTo>
                  <a:lnTo>
                    <a:pt x="257" y="306"/>
                  </a:lnTo>
                  <a:lnTo>
                    <a:pt x="266" y="288"/>
                  </a:lnTo>
                  <a:lnTo>
                    <a:pt x="270" y="279"/>
                  </a:lnTo>
                  <a:lnTo>
                    <a:pt x="279" y="265"/>
                  </a:lnTo>
                  <a:lnTo>
                    <a:pt x="298" y="252"/>
                  </a:lnTo>
                  <a:lnTo>
                    <a:pt x="279" y="297"/>
                  </a:lnTo>
                  <a:lnTo>
                    <a:pt x="261" y="319"/>
                  </a:lnTo>
                  <a:lnTo>
                    <a:pt x="248" y="324"/>
                  </a:lnTo>
                  <a:lnTo>
                    <a:pt x="234" y="333"/>
                  </a:lnTo>
                  <a:lnTo>
                    <a:pt x="221" y="342"/>
                  </a:lnTo>
                  <a:lnTo>
                    <a:pt x="189" y="373"/>
                  </a:lnTo>
                  <a:lnTo>
                    <a:pt x="149" y="400"/>
                  </a:lnTo>
                  <a:lnTo>
                    <a:pt x="135" y="405"/>
                  </a:lnTo>
                  <a:lnTo>
                    <a:pt x="117" y="423"/>
                  </a:lnTo>
                  <a:lnTo>
                    <a:pt x="90" y="427"/>
                  </a:lnTo>
                  <a:lnTo>
                    <a:pt x="67" y="427"/>
                  </a:lnTo>
                  <a:lnTo>
                    <a:pt x="45" y="423"/>
                  </a:lnTo>
                  <a:lnTo>
                    <a:pt x="40" y="418"/>
                  </a:lnTo>
                  <a:lnTo>
                    <a:pt x="36" y="414"/>
                  </a:lnTo>
                  <a:lnTo>
                    <a:pt x="31" y="409"/>
                  </a:lnTo>
                  <a:lnTo>
                    <a:pt x="22" y="387"/>
                  </a:lnTo>
                  <a:lnTo>
                    <a:pt x="9" y="351"/>
                  </a:lnTo>
                  <a:lnTo>
                    <a:pt x="4" y="337"/>
                  </a:lnTo>
                  <a:lnTo>
                    <a:pt x="0" y="261"/>
                  </a:lnTo>
                  <a:lnTo>
                    <a:pt x="4" y="207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1" name="Freeform 512"/>
            <p:cNvSpPr>
              <a:spLocks/>
            </p:cNvSpPr>
            <p:nvPr/>
          </p:nvSpPr>
          <p:spPr bwMode="auto">
            <a:xfrm>
              <a:off x="3528" y="2483"/>
              <a:ext cx="276" cy="343"/>
            </a:xfrm>
            <a:custGeom>
              <a:avLst/>
              <a:gdLst>
                <a:gd name="T0" fmla="*/ 275 w 276"/>
                <a:gd name="T1" fmla="*/ 180 h 343"/>
                <a:gd name="T2" fmla="*/ 253 w 276"/>
                <a:gd name="T3" fmla="*/ 212 h 343"/>
                <a:gd name="T4" fmla="*/ 244 w 276"/>
                <a:gd name="T5" fmla="*/ 230 h 343"/>
                <a:gd name="T6" fmla="*/ 239 w 276"/>
                <a:gd name="T7" fmla="*/ 234 h 343"/>
                <a:gd name="T8" fmla="*/ 235 w 276"/>
                <a:gd name="T9" fmla="*/ 234 h 343"/>
                <a:gd name="T10" fmla="*/ 230 w 276"/>
                <a:gd name="T11" fmla="*/ 234 h 343"/>
                <a:gd name="T12" fmla="*/ 226 w 276"/>
                <a:gd name="T13" fmla="*/ 234 h 343"/>
                <a:gd name="T14" fmla="*/ 194 w 276"/>
                <a:gd name="T15" fmla="*/ 266 h 343"/>
                <a:gd name="T16" fmla="*/ 163 w 276"/>
                <a:gd name="T17" fmla="*/ 297 h 343"/>
                <a:gd name="T18" fmla="*/ 140 w 276"/>
                <a:gd name="T19" fmla="*/ 311 h 343"/>
                <a:gd name="T20" fmla="*/ 118 w 276"/>
                <a:gd name="T21" fmla="*/ 320 h 343"/>
                <a:gd name="T22" fmla="*/ 113 w 276"/>
                <a:gd name="T23" fmla="*/ 320 h 343"/>
                <a:gd name="T24" fmla="*/ 104 w 276"/>
                <a:gd name="T25" fmla="*/ 329 h 343"/>
                <a:gd name="T26" fmla="*/ 99 w 276"/>
                <a:gd name="T27" fmla="*/ 333 h 343"/>
                <a:gd name="T28" fmla="*/ 90 w 276"/>
                <a:gd name="T29" fmla="*/ 342 h 343"/>
                <a:gd name="T30" fmla="*/ 77 w 276"/>
                <a:gd name="T31" fmla="*/ 342 h 343"/>
                <a:gd name="T32" fmla="*/ 50 w 276"/>
                <a:gd name="T33" fmla="*/ 342 h 343"/>
                <a:gd name="T34" fmla="*/ 23 w 276"/>
                <a:gd name="T35" fmla="*/ 333 h 343"/>
                <a:gd name="T36" fmla="*/ 23 w 276"/>
                <a:gd name="T37" fmla="*/ 324 h 343"/>
                <a:gd name="T38" fmla="*/ 18 w 276"/>
                <a:gd name="T39" fmla="*/ 311 h 343"/>
                <a:gd name="T40" fmla="*/ 9 w 276"/>
                <a:gd name="T41" fmla="*/ 297 h 343"/>
                <a:gd name="T42" fmla="*/ 5 w 276"/>
                <a:gd name="T43" fmla="*/ 279 h 343"/>
                <a:gd name="T44" fmla="*/ 0 w 276"/>
                <a:gd name="T45" fmla="*/ 198 h 343"/>
                <a:gd name="T46" fmla="*/ 0 w 276"/>
                <a:gd name="T47" fmla="*/ 122 h 343"/>
                <a:gd name="T48" fmla="*/ 5 w 276"/>
                <a:gd name="T49" fmla="*/ 117 h 343"/>
                <a:gd name="T50" fmla="*/ 9 w 276"/>
                <a:gd name="T51" fmla="*/ 108 h 343"/>
                <a:gd name="T52" fmla="*/ 18 w 276"/>
                <a:gd name="T53" fmla="*/ 90 h 343"/>
                <a:gd name="T54" fmla="*/ 23 w 276"/>
                <a:gd name="T55" fmla="*/ 63 h 343"/>
                <a:gd name="T56" fmla="*/ 27 w 276"/>
                <a:gd name="T57" fmla="*/ 63 h 343"/>
                <a:gd name="T58" fmla="*/ 27 w 276"/>
                <a:gd name="T59" fmla="*/ 59 h 343"/>
                <a:gd name="T60" fmla="*/ 32 w 276"/>
                <a:gd name="T61" fmla="*/ 50 h 343"/>
                <a:gd name="T62" fmla="*/ 36 w 276"/>
                <a:gd name="T63" fmla="*/ 41 h 343"/>
                <a:gd name="T64" fmla="*/ 68 w 276"/>
                <a:gd name="T65" fmla="*/ 0 h 343"/>
                <a:gd name="T66" fmla="*/ 81 w 276"/>
                <a:gd name="T67" fmla="*/ 41 h 343"/>
                <a:gd name="T68" fmla="*/ 90 w 276"/>
                <a:gd name="T69" fmla="*/ 50 h 343"/>
                <a:gd name="T70" fmla="*/ 104 w 276"/>
                <a:gd name="T71" fmla="*/ 63 h 343"/>
                <a:gd name="T72" fmla="*/ 113 w 276"/>
                <a:gd name="T73" fmla="*/ 68 h 343"/>
                <a:gd name="T74" fmla="*/ 176 w 276"/>
                <a:gd name="T75" fmla="*/ 86 h 343"/>
                <a:gd name="T76" fmla="*/ 185 w 276"/>
                <a:gd name="T77" fmla="*/ 90 h 343"/>
                <a:gd name="T78" fmla="*/ 185 w 276"/>
                <a:gd name="T79" fmla="*/ 90 h 343"/>
                <a:gd name="T80" fmla="*/ 203 w 276"/>
                <a:gd name="T81" fmla="*/ 95 h 343"/>
                <a:gd name="T82" fmla="*/ 226 w 276"/>
                <a:gd name="T83" fmla="*/ 99 h 343"/>
                <a:gd name="T84" fmla="*/ 226 w 276"/>
                <a:gd name="T85" fmla="*/ 99 h 343"/>
                <a:gd name="T86" fmla="*/ 235 w 276"/>
                <a:gd name="T87" fmla="*/ 104 h 343"/>
                <a:gd name="T88" fmla="*/ 248 w 276"/>
                <a:gd name="T89" fmla="*/ 104 h 343"/>
                <a:gd name="T90" fmla="*/ 248 w 276"/>
                <a:gd name="T91" fmla="*/ 104 h 343"/>
                <a:gd name="T92" fmla="*/ 253 w 276"/>
                <a:gd name="T93" fmla="*/ 108 h 343"/>
                <a:gd name="T94" fmla="*/ 248 w 276"/>
                <a:gd name="T95" fmla="*/ 113 h 343"/>
                <a:gd name="T96" fmla="*/ 239 w 276"/>
                <a:gd name="T97" fmla="*/ 131 h 343"/>
                <a:gd name="T98" fmla="*/ 235 w 276"/>
                <a:gd name="T99" fmla="*/ 149 h 343"/>
                <a:gd name="T100" fmla="*/ 239 w 276"/>
                <a:gd name="T101" fmla="*/ 198 h 343"/>
                <a:gd name="T102" fmla="*/ 239 w 276"/>
                <a:gd name="T103" fmla="*/ 198 h 343"/>
                <a:gd name="T104" fmla="*/ 239 w 276"/>
                <a:gd name="T105" fmla="*/ 203 h 343"/>
                <a:gd name="T106" fmla="*/ 275 w 276"/>
                <a:gd name="T107" fmla="*/ 180 h 343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276"/>
                <a:gd name="T163" fmla="*/ 0 h 343"/>
                <a:gd name="T164" fmla="*/ 276 w 276"/>
                <a:gd name="T165" fmla="*/ 343 h 343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276" h="343">
                  <a:moveTo>
                    <a:pt x="275" y="180"/>
                  </a:moveTo>
                  <a:lnTo>
                    <a:pt x="253" y="212"/>
                  </a:lnTo>
                  <a:lnTo>
                    <a:pt x="244" y="230"/>
                  </a:lnTo>
                  <a:lnTo>
                    <a:pt x="239" y="234"/>
                  </a:lnTo>
                  <a:lnTo>
                    <a:pt x="235" y="234"/>
                  </a:lnTo>
                  <a:lnTo>
                    <a:pt x="230" y="234"/>
                  </a:lnTo>
                  <a:lnTo>
                    <a:pt x="226" y="234"/>
                  </a:lnTo>
                  <a:lnTo>
                    <a:pt x="194" y="266"/>
                  </a:lnTo>
                  <a:lnTo>
                    <a:pt x="163" y="297"/>
                  </a:lnTo>
                  <a:lnTo>
                    <a:pt x="140" y="311"/>
                  </a:lnTo>
                  <a:lnTo>
                    <a:pt x="118" y="320"/>
                  </a:lnTo>
                  <a:lnTo>
                    <a:pt x="113" y="320"/>
                  </a:lnTo>
                  <a:lnTo>
                    <a:pt x="104" y="329"/>
                  </a:lnTo>
                  <a:lnTo>
                    <a:pt x="99" y="333"/>
                  </a:lnTo>
                  <a:lnTo>
                    <a:pt x="90" y="342"/>
                  </a:lnTo>
                  <a:lnTo>
                    <a:pt x="77" y="342"/>
                  </a:lnTo>
                  <a:lnTo>
                    <a:pt x="50" y="342"/>
                  </a:lnTo>
                  <a:lnTo>
                    <a:pt x="23" y="333"/>
                  </a:lnTo>
                  <a:lnTo>
                    <a:pt x="23" y="324"/>
                  </a:lnTo>
                  <a:lnTo>
                    <a:pt x="18" y="311"/>
                  </a:lnTo>
                  <a:lnTo>
                    <a:pt x="9" y="297"/>
                  </a:lnTo>
                  <a:lnTo>
                    <a:pt x="5" y="279"/>
                  </a:lnTo>
                  <a:lnTo>
                    <a:pt x="0" y="198"/>
                  </a:lnTo>
                  <a:lnTo>
                    <a:pt x="0" y="122"/>
                  </a:lnTo>
                  <a:lnTo>
                    <a:pt x="5" y="117"/>
                  </a:lnTo>
                  <a:lnTo>
                    <a:pt x="9" y="108"/>
                  </a:lnTo>
                  <a:lnTo>
                    <a:pt x="18" y="90"/>
                  </a:lnTo>
                  <a:lnTo>
                    <a:pt x="23" y="63"/>
                  </a:lnTo>
                  <a:lnTo>
                    <a:pt x="27" y="63"/>
                  </a:lnTo>
                  <a:lnTo>
                    <a:pt x="27" y="59"/>
                  </a:lnTo>
                  <a:lnTo>
                    <a:pt x="32" y="50"/>
                  </a:lnTo>
                  <a:lnTo>
                    <a:pt x="36" y="41"/>
                  </a:lnTo>
                  <a:lnTo>
                    <a:pt x="68" y="0"/>
                  </a:lnTo>
                  <a:lnTo>
                    <a:pt x="81" y="41"/>
                  </a:lnTo>
                  <a:lnTo>
                    <a:pt x="90" y="50"/>
                  </a:lnTo>
                  <a:lnTo>
                    <a:pt x="104" y="63"/>
                  </a:lnTo>
                  <a:lnTo>
                    <a:pt x="113" y="68"/>
                  </a:lnTo>
                  <a:lnTo>
                    <a:pt x="176" y="86"/>
                  </a:lnTo>
                  <a:lnTo>
                    <a:pt x="185" y="90"/>
                  </a:lnTo>
                  <a:lnTo>
                    <a:pt x="203" y="95"/>
                  </a:lnTo>
                  <a:lnTo>
                    <a:pt x="226" y="99"/>
                  </a:lnTo>
                  <a:lnTo>
                    <a:pt x="235" y="104"/>
                  </a:lnTo>
                  <a:lnTo>
                    <a:pt x="248" y="104"/>
                  </a:lnTo>
                  <a:lnTo>
                    <a:pt x="253" y="108"/>
                  </a:lnTo>
                  <a:lnTo>
                    <a:pt x="248" y="113"/>
                  </a:lnTo>
                  <a:lnTo>
                    <a:pt x="239" y="131"/>
                  </a:lnTo>
                  <a:lnTo>
                    <a:pt x="235" y="149"/>
                  </a:lnTo>
                  <a:lnTo>
                    <a:pt x="239" y="198"/>
                  </a:lnTo>
                  <a:lnTo>
                    <a:pt x="239" y="203"/>
                  </a:lnTo>
                  <a:lnTo>
                    <a:pt x="275" y="18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2" name="Freeform 513"/>
            <p:cNvSpPr>
              <a:spLocks/>
            </p:cNvSpPr>
            <p:nvPr/>
          </p:nvSpPr>
          <p:spPr bwMode="auto">
            <a:xfrm>
              <a:off x="3528" y="2807"/>
              <a:ext cx="28" cy="28"/>
            </a:xfrm>
            <a:custGeom>
              <a:avLst/>
              <a:gdLst>
                <a:gd name="T0" fmla="*/ 27 w 28"/>
                <a:gd name="T1" fmla="*/ 18 h 28"/>
                <a:gd name="T2" fmla="*/ 18 w 28"/>
                <a:gd name="T3" fmla="*/ 9 h 28"/>
                <a:gd name="T4" fmla="*/ 14 w 28"/>
                <a:gd name="T5" fmla="*/ 0 h 28"/>
                <a:gd name="T6" fmla="*/ 0 w 28"/>
                <a:gd name="T7" fmla="*/ 27 h 28"/>
                <a:gd name="T8" fmla="*/ 27 w 28"/>
                <a:gd name="T9" fmla="*/ 18 h 28"/>
                <a:gd name="T10" fmla="*/ 27 w 28"/>
                <a:gd name="T11" fmla="*/ 1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8"/>
                <a:gd name="T19" fmla="*/ 0 h 28"/>
                <a:gd name="T20" fmla="*/ 28 w 28"/>
                <a:gd name="T21" fmla="*/ 28 h 2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8" h="28">
                  <a:moveTo>
                    <a:pt x="27" y="18"/>
                  </a:moveTo>
                  <a:lnTo>
                    <a:pt x="18" y="9"/>
                  </a:lnTo>
                  <a:lnTo>
                    <a:pt x="14" y="0"/>
                  </a:lnTo>
                  <a:lnTo>
                    <a:pt x="0" y="27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3" name="Freeform 514"/>
            <p:cNvSpPr>
              <a:spLocks/>
            </p:cNvSpPr>
            <p:nvPr/>
          </p:nvSpPr>
          <p:spPr bwMode="auto">
            <a:xfrm>
              <a:off x="3528" y="2807"/>
              <a:ext cx="28" cy="28"/>
            </a:xfrm>
            <a:custGeom>
              <a:avLst/>
              <a:gdLst>
                <a:gd name="T0" fmla="*/ 27 w 28"/>
                <a:gd name="T1" fmla="*/ 18 h 28"/>
                <a:gd name="T2" fmla="*/ 18 w 28"/>
                <a:gd name="T3" fmla="*/ 9 h 28"/>
                <a:gd name="T4" fmla="*/ 14 w 28"/>
                <a:gd name="T5" fmla="*/ 0 h 28"/>
                <a:gd name="T6" fmla="*/ 0 w 28"/>
                <a:gd name="T7" fmla="*/ 27 h 28"/>
                <a:gd name="T8" fmla="*/ 27 w 28"/>
                <a:gd name="T9" fmla="*/ 1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8"/>
                <a:gd name="T16" fmla="*/ 0 h 28"/>
                <a:gd name="T17" fmla="*/ 28 w 28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8" h="28">
                  <a:moveTo>
                    <a:pt x="27" y="18"/>
                  </a:moveTo>
                  <a:lnTo>
                    <a:pt x="18" y="9"/>
                  </a:lnTo>
                  <a:lnTo>
                    <a:pt x="14" y="0"/>
                  </a:lnTo>
                  <a:lnTo>
                    <a:pt x="0" y="27"/>
                  </a:lnTo>
                  <a:lnTo>
                    <a:pt x="27" y="1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4" name="Freeform 515"/>
            <p:cNvSpPr>
              <a:spLocks/>
            </p:cNvSpPr>
            <p:nvPr/>
          </p:nvSpPr>
          <p:spPr bwMode="auto">
            <a:xfrm>
              <a:off x="3605" y="2663"/>
              <a:ext cx="123" cy="37"/>
            </a:xfrm>
            <a:custGeom>
              <a:avLst/>
              <a:gdLst>
                <a:gd name="T0" fmla="*/ 122 w 123"/>
                <a:gd name="T1" fmla="*/ 27 h 37"/>
                <a:gd name="T2" fmla="*/ 117 w 123"/>
                <a:gd name="T3" fmla="*/ 23 h 37"/>
                <a:gd name="T4" fmla="*/ 108 w 123"/>
                <a:gd name="T5" fmla="*/ 18 h 37"/>
                <a:gd name="T6" fmla="*/ 68 w 123"/>
                <a:gd name="T7" fmla="*/ 5 h 37"/>
                <a:gd name="T8" fmla="*/ 27 w 123"/>
                <a:gd name="T9" fmla="*/ 0 h 37"/>
                <a:gd name="T10" fmla="*/ 9 w 123"/>
                <a:gd name="T11" fmla="*/ 9 h 37"/>
                <a:gd name="T12" fmla="*/ 0 w 123"/>
                <a:gd name="T13" fmla="*/ 27 h 37"/>
                <a:gd name="T14" fmla="*/ 9 w 123"/>
                <a:gd name="T15" fmla="*/ 23 h 37"/>
                <a:gd name="T16" fmla="*/ 18 w 123"/>
                <a:gd name="T17" fmla="*/ 18 h 37"/>
                <a:gd name="T18" fmla="*/ 32 w 123"/>
                <a:gd name="T19" fmla="*/ 14 h 37"/>
                <a:gd name="T20" fmla="*/ 45 w 123"/>
                <a:gd name="T21" fmla="*/ 23 h 37"/>
                <a:gd name="T22" fmla="*/ 50 w 123"/>
                <a:gd name="T23" fmla="*/ 27 h 37"/>
                <a:gd name="T24" fmla="*/ 54 w 123"/>
                <a:gd name="T25" fmla="*/ 32 h 37"/>
                <a:gd name="T26" fmla="*/ 59 w 123"/>
                <a:gd name="T27" fmla="*/ 32 h 37"/>
                <a:gd name="T28" fmla="*/ 54 w 123"/>
                <a:gd name="T29" fmla="*/ 32 h 37"/>
                <a:gd name="T30" fmla="*/ 50 w 123"/>
                <a:gd name="T31" fmla="*/ 32 h 37"/>
                <a:gd name="T32" fmla="*/ 45 w 123"/>
                <a:gd name="T33" fmla="*/ 32 h 37"/>
                <a:gd name="T34" fmla="*/ 45 w 123"/>
                <a:gd name="T35" fmla="*/ 32 h 37"/>
                <a:gd name="T36" fmla="*/ 81 w 123"/>
                <a:gd name="T37" fmla="*/ 36 h 37"/>
                <a:gd name="T38" fmla="*/ 117 w 123"/>
                <a:gd name="T39" fmla="*/ 32 h 37"/>
                <a:gd name="T40" fmla="*/ 122 w 123"/>
                <a:gd name="T41" fmla="*/ 27 h 37"/>
                <a:gd name="T42" fmla="*/ 122 w 123"/>
                <a:gd name="T43" fmla="*/ 27 h 37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23"/>
                <a:gd name="T67" fmla="*/ 0 h 37"/>
                <a:gd name="T68" fmla="*/ 123 w 123"/>
                <a:gd name="T69" fmla="*/ 37 h 37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23" h="37">
                  <a:moveTo>
                    <a:pt x="122" y="27"/>
                  </a:moveTo>
                  <a:lnTo>
                    <a:pt x="117" y="23"/>
                  </a:lnTo>
                  <a:lnTo>
                    <a:pt x="108" y="18"/>
                  </a:lnTo>
                  <a:lnTo>
                    <a:pt x="68" y="5"/>
                  </a:lnTo>
                  <a:lnTo>
                    <a:pt x="27" y="0"/>
                  </a:lnTo>
                  <a:lnTo>
                    <a:pt x="9" y="9"/>
                  </a:lnTo>
                  <a:lnTo>
                    <a:pt x="0" y="27"/>
                  </a:lnTo>
                  <a:lnTo>
                    <a:pt x="9" y="23"/>
                  </a:lnTo>
                  <a:lnTo>
                    <a:pt x="18" y="18"/>
                  </a:lnTo>
                  <a:lnTo>
                    <a:pt x="32" y="14"/>
                  </a:lnTo>
                  <a:lnTo>
                    <a:pt x="45" y="23"/>
                  </a:lnTo>
                  <a:lnTo>
                    <a:pt x="50" y="27"/>
                  </a:lnTo>
                  <a:lnTo>
                    <a:pt x="54" y="32"/>
                  </a:lnTo>
                  <a:lnTo>
                    <a:pt x="59" y="32"/>
                  </a:lnTo>
                  <a:lnTo>
                    <a:pt x="54" y="32"/>
                  </a:lnTo>
                  <a:lnTo>
                    <a:pt x="50" y="32"/>
                  </a:lnTo>
                  <a:lnTo>
                    <a:pt x="45" y="32"/>
                  </a:lnTo>
                  <a:lnTo>
                    <a:pt x="81" y="36"/>
                  </a:lnTo>
                  <a:lnTo>
                    <a:pt x="117" y="32"/>
                  </a:lnTo>
                  <a:lnTo>
                    <a:pt x="122" y="2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5" name="Freeform 516"/>
            <p:cNvSpPr>
              <a:spLocks/>
            </p:cNvSpPr>
            <p:nvPr/>
          </p:nvSpPr>
          <p:spPr bwMode="auto">
            <a:xfrm>
              <a:off x="3533" y="2713"/>
              <a:ext cx="95" cy="73"/>
            </a:xfrm>
            <a:custGeom>
              <a:avLst/>
              <a:gdLst>
                <a:gd name="T0" fmla="*/ 94 w 95"/>
                <a:gd name="T1" fmla="*/ 58 h 73"/>
                <a:gd name="T2" fmla="*/ 67 w 95"/>
                <a:gd name="T3" fmla="*/ 36 h 73"/>
                <a:gd name="T4" fmla="*/ 72 w 95"/>
                <a:gd name="T5" fmla="*/ 36 h 73"/>
                <a:gd name="T6" fmla="*/ 76 w 95"/>
                <a:gd name="T7" fmla="*/ 36 h 73"/>
                <a:gd name="T8" fmla="*/ 81 w 95"/>
                <a:gd name="T9" fmla="*/ 36 h 73"/>
                <a:gd name="T10" fmla="*/ 85 w 95"/>
                <a:gd name="T11" fmla="*/ 31 h 73"/>
                <a:gd name="T12" fmla="*/ 90 w 95"/>
                <a:gd name="T13" fmla="*/ 22 h 73"/>
                <a:gd name="T14" fmla="*/ 85 w 95"/>
                <a:gd name="T15" fmla="*/ 22 h 73"/>
                <a:gd name="T16" fmla="*/ 85 w 95"/>
                <a:gd name="T17" fmla="*/ 27 h 73"/>
                <a:gd name="T18" fmla="*/ 81 w 95"/>
                <a:gd name="T19" fmla="*/ 31 h 73"/>
                <a:gd name="T20" fmla="*/ 76 w 95"/>
                <a:gd name="T21" fmla="*/ 31 h 73"/>
                <a:gd name="T22" fmla="*/ 72 w 95"/>
                <a:gd name="T23" fmla="*/ 31 h 73"/>
                <a:gd name="T24" fmla="*/ 67 w 95"/>
                <a:gd name="T25" fmla="*/ 31 h 73"/>
                <a:gd name="T26" fmla="*/ 58 w 95"/>
                <a:gd name="T27" fmla="*/ 31 h 73"/>
                <a:gd name="T28" fmla="*/ 49 w 95"/>
                <a:gd name="T29" fmla="*/ 31 h 73"/>
                <a:gd name="T30" fmla="*/ 40 w 95"/>
                <a:gd name="T31" fmla="*/ 31 h 73"/>
                <a:gd name="T32" fmla="*/ 31 w 95"/>
                <a:gd name="T33" fmla="*/ 27 h 73"/>
                <a:gd name="T34" fmla="*/ 31 w 95"/>
                <a:gd name="T35" fmla="*/ 22 h 73"/>
                <a:gd name="T36" fmla="*/ 27 w 95"/>
                <a:gd name="T37" fmla="*/ 18 h 73"/>
                <a:gd name="T38" fmla="*/ 22 w 95"/>
                <a:gd name="T39" fmla="*/ 9 h 73"/>
                <a:gd name="T40" fmla="*/ 18 w 95"/>
                <a:gd name="T41" fmla="*/ 0 h 73"/>
                <a:gd name="T42" fmla="*/ 18 w 95"/>
                <a:gd name="T43" fmla="*/ 9 h 73"/>
                <a:gd name="T44" fmla="*/ 22 w 95"/>
                <a:gd name="T45" fmla="*/ 18 h 73"/>
                <a:gd name="T46" fmla="*/ 27 w 95"/>
                <a:gd name="T47" fmla="*/ 27 h 73"/>
                <a:gd name="T48" fmla="*/ 0 w 95"/>
                <a:gd name="T49" fmla="*/ 31 h 73"/>
                <a:gd name="T50" fmla="*/ 0 w 95"/>
                <a:gd name="T51" fmla="*/ 31 h 73"/>
                <a:gd name="T52" fmla="*/ 4 w 95"/>
                <a:gd name="T53" fmla="*/ 45 h 73"/>
                <a:gd name="T54" fmla="*/ 18 w 95"/>
                <a:gd name="T55" fmla="*/ 49 h 73"/>
                <a:gd name="T56" fmla="*/ 18 w 95"/>
                <a:gd name="T57" fmla="*/ 49 h 73"/>
                <a:gd name="T58" fmla="*/ 27 w 95"/>
                <a:gd name="T59" fmla="*/ 54 h 73"/>
                <a:gd name="T60" fmla="*/ 36 w 95"/>
                <a:gd name="T61" fmla="*/ 58 h 73"/>
                <a:gd name="T62" fmla="*/ 40 w 95"/>
                <a:gd name="T63" fmla="*/ 63 h 73"/>
                <a:gd name="T64" fmla="*/ 45 w 95"/>
                <a:gd name="T65" fmla="*/ 63 h 73"/>
                <a:gd name="T66" fmla="*/ 49 w 95"/>
                <a:gd name="T67" fmla="*/ 67 h 73"/>
                <a:gd name="T68" fmla="*/ 54 w 95"/>
                <a:gd name="T69" fmla="*/ 67 h 73"/>
                <a:gd name="T70" fmla="*/ 58 w 95"/>
                <a:gd name="T71" fmla="*/ 67 h 73"/>
                <a:gd name="T72" fmla="*/ 63 w 95"/>
                <a:gd name="T73" fmla="*/ 67 h 73"/>
                <a:gd name="T74" fmla="*/ 67 w 95"/>
                <a:gd name="T75" fmla="*/ 72 h 73"/>
                <a:gd name="T76" fmla="*/ 67 w 95"/>
                <a:gd name="T77" fmla="*/ 72 h 73"/>
                <a:gd name="T78" fmla="*/ 72 w 95"/>
                <a:gd name="T79" fmla="*/ 72 h 73"/>
                <a:gd name="T80" fmla="*/ 85 w 95"/>
                <a:gd name="T81" fmla="*/ 72 h 73"/>
                <a:gd name="T82" fmla="*/ 90 w 95"/>
                <a:gd name="T83" fmla="*/ 72 h 73"/>
                <a:gd name="T84" fmla="*/ 90 w 95"/>
                <a:gd name="T85" fmla="*/ 72 h 73"/>
                <a:gd name="T86" fmla="*/ 94 w 95"/>
                <a:gd name="T87" fmla="*/ 67 h 73"/>
                <a:gd name="T88" fmla="*/ 90 w 95"/>
                <a:gd name="T89" fmla="*/ 63 h 73"/>
                <a:gd name="T90" fmla="*/ 94 w 95"/>
                <a:gd name="T91" fmla="*/ 58 h 73"/>
                <a:gd name="T92" fmla="*/ 94 w 95"/>
                <a:gd name="T93" fmla="*/ 58 h 73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w 95"/>
                <a:gd name="T142" fmla="*/ 0 h 73"/>
                <a:gd name="T143" fmla="*/ 95 w 95"/>
                <a:gd name="T144" fmla="*/ 73 h 73"/>
              </a:gdLst>
              <a:ahLst/>
              <a:cxnLst>
                <a:cxn ang="T94">
                  <a:pos x="T0" y="T1"/>
                </a:cxn>
                <a:cxn ang="T95">
                  <a:pos x="T2" y="T3"/>
                </a:cxn>
                <a:cxn ang="T96">
                  <a:pos x="T4" y="T5"/>
                </a:cxn>
                <a:cxn ang="T97">
                  <a:pos x="T6" y="T7"/>
                </a:cxn>
                <a:cxn ang="T98">
                  <a:pos x="T8" y="T9"/>
                </a:cxn>
                <a:cxn ang="T99">
                  <a:pos x="T10" y="T11"/>
                </a:cxn>
                <a:cxn ang="T100">
                  <a:pos x="T12" y="T13"/>
                </a:cxn>
                <a:cxn ang="T101">
                  <a:pos x="T14" y="T15"/>
                </a:cxn>
                <a:cxn ang="T102">
                  <a:pos x="T16" y="T17"/>
                </a:cxn>
                <a:cxn ang="T103">
                  <a:pos x="T18" y="T19"/>
                </a:cxn>
                <a:cxn ang="T104">
                  <a:pos x="T20" y="T21"/>
                </a:cxn>
                <a:cxn ang="T105">
                  <a:pos x="T22" y="T23"/>
                </a:cxn>
                <a:cxn ang="T106">
                  <a:pos x="T24" y="T25"/>
                </a:cxn>
                <a:cxn ang="T107">
                  <a:pos x="T26" y="T27"/>
                </a:cxn>
                <a:cxn ang="T108">
                  <a:pos x="T28" y="T29"/>
                </a:cxn>
                <a:cxn ang="T109">
                  <a:pos x="T30" y="T31"/>
                </a:cxn>
                <a:cxn ang="T110">
                  <a:pos x="T32" y="T33"/>
                </a:cxn>
                <a:cxn ang="T111">
                  <a:pos x="T34" y="T35"/>
                </a:cxn>
                <a:cxn ang="T112">
                  <a:pos x="T36" y="T37"/>
                </a:cxn>
                <a:cxn ang="T113">
                  <a:pos x="T38" y="T39"/>
                </a:cxn>
                <a:cxn ang="T114">
                  <a:pos x="T40" y="T41"/>
                </a:cxn>
                <a:cxn ang="T115">
                  <a:pos x="T42" y="T43"/>
                </a:cxn>
                <a:cxn ang="T116">
                  <a:pos x="T44" y="T45"/>
                </a:cxn>
                <a:cxn ang="T117">
                  <a:pos x="T46" y="T47"/>
                </a:cxn>
                <a:cxn ang="T118">
                  <a:pos x="T48" y="T49"/>
                </a:cxn>
                <a:cxn ang="T119">
                  <a:pos x="T50" y="T51"/>
                </a:cxn>
                <a:cxn ang="T120">
                  <a:pos x="T52" y="T53"/>
                </a:cxn>
                <a:cxn ang="T121">
                  <a:pos x="T54" y="T55"/>
                </a:cxn>
                <a:cxn ang="T122">
                  <a:pos x="T56" y="T57"/>
                </a:cxn>
                <a:cxn ang="T123">
                  <a:pos x="T58" y="T59"/>
                </a:cxn>
                <a:cxn ang="T124">
                  <a:pos x="T60" y="T61"/>
                </a:cxn>
                <a:cxn ang="T125">
                  <a:pos x="T62" y="T63"/>
                </a:cxn>
                <a:cxn ang="T126">
                  <a:pos x="T64" y="T65"/>
                </a:cxn>
                <a:cxn ang="T127">
                  <a:pos x="T66" y="T67"/>
                </a:cxn>
                <a:cxn ang="T128">
                  <a:pos x="T68" y="T69"/>
                </a:cxn>
                <a:cxn ang="T129">
                  <a:pos x="T70" y="T71"/>
                </a:cxn>
                <a:cxn ang="T130">
                  <a:pos x="T72" y="T73"/>
                </a:cxn>
                <a:cxn ang="T131">
                  <a:pos x="T74" y="T75"/>
                </a:cxn>
                <a:cxn ang="T132">
                  <a:pos x="T76" y="T77"/>
                </a:cxn>
                <a:cxn ang="T133">
                  <a:pos x="T78" y="T79"/>
                </a:cxn>
                <a:cxn ang="T134">
                  <a:pos x="T80" y="T81"/>
                </a:cxn>
                <a:cxn ang="T135">
                  <a:pos x="T82" y="T83"/>
                </a:cxn>
                <a:cxn ang="T136">
                  <a:pos x="T84" y="T85"/>
                </a:cxn>
                <a:cxn ang="T137">
                  <a:pos x="T86" y="T87"/>
                </a:cxn>
                <a:cxn ang="T138">
                  <a:pos x="T88" y="T89"/>
                </a:cxn>
                <a:cxn ang="T139">
                  <a:pos x="T90" y="T91"/>
                </a:cxn>
                <a:cxn ang="T140">
                  <a:pos x="T92" y="T93"/>
                </a:cxn>
              </a:cxnLst>
              <a:rect l="T141" t="T142" r="T143" b="T144"/>
              <a:pathLst>
                <a:path w="95" h="73">
                  <a:moveTo>
                    <a:pt x="94" y="58"/>
                  </a:moveTo>
                  <a:lnTo>
                    <a:pt x="67" y="36"/>
                  </a:lnTo>
                  <a:lnTo>
                    <a:pt x="72" y="36"/>
                  </a:lnTo>
                  <a:lnTo>
                    <a:pt x="76" y="36"/>
                  </a:lnTo>
                  <a:lnTo>
                    <a:pt x="81" y="36"/>
                  </a:lnTo>
                  <a:lnTo>
                    <a:pt x="85" y="31"/>
                  </a:lnTo>
                  <a:lnTo>
                    <a:pt x="90" y="22"/>
                  </a:lnTo>
                  <a:lnTo>
                    <a:pt x="85" y="22"/>
                  </a:lnTo>
                  <a:lnTo>
                    <a:pt x="85" y="27"/>
                  </a:lnTo>
                  <a:lnTo>
                    <a:pt x="81" y="31"/>
                  </a:lnTo>
                  <a:lnTo>
                    <a:pt x="76" y="31"/>
                  </a:lnTo>
                  <a:lnTo>
                    <a:pt x="72" y="31"/>
                  </a:lnTo>
                  <a:lnTo>
                    <a:pt x="67" y="31"/>
                  </a:lnTo>
                  <a:lnTo>
                    <a:pt x="58" y="31"/>
                  </a:lnTo>
                  <a:lnTo>
                    <a:pt x="49" y="31"/>
                  </a:lnTo>
                  <a:lnTo>
                    <a:pt x="40" y="31"/>
                  </a:lnTo>
                  <a:lnTo>
                    <a:pt x="31" y="27"/>
                  </a:lnTo>
                  <a:lnTo>
                    <a:pt x="31" y="22"/>
                  </a:lnTo>
                  <a:lnTo>
                    <a:pt x="27" y="18"/>
                  </a:lnTo>
                  <a:lnTo>
                    <a:pt x="22" y="9"/>
                  </a:lnTo>
                  <a:lnTo>
                    <a:pt x="18" y="0"/>
                  </a:lnTo>
                  <a:lnTo>
                    <a:pt x="18" y="9"/>
                  </a:lnTo>
                  <a:lnTo>
                    <a:pt x="22" y="18"/>
                  </a:lnTo>
                  <a:lnTo>
                    <a:pt x="27" y="27"/>
                  </a:lnTo>
                  <a:lnTo>
                    <a:pt x="0" y="31"/>
                  </a:lnTo>
                  <a:lnTo>
                    <a:pt x="4" y="45"/>
                  </a:lnTo>
                  <a:lnTo>
                    <a:pt x="18" y="49"/>
                  </a:lnTo>
                  <a:lnTo>
                    <a:pt x="27" y="54"/>
                  </a:lnTo>
                  <a:lnTo>
                    <a:pt x="36" y="58"/>
                  </a:lnTo>
                  <a:lnTo>
                    <a:pt x="40" y="63"/>
                  </a:lnTo>
                  <a:lnTo>
                    <a:pt x="45" y="63"/>
                  </a:lnTo>
                  <a:lnTo>
                    <a:pt x="49" y="67"/>
                  </a:lnTo>
                  <a:lnTo>
                    <a:pt x="54" y="67"/>
                  </a:lnTo>
                  <a:lnTo>
                    <a:pt x="58" y="67"/>
                  </a:lnTo>
                  <a:lnTo>
                    <a:pt x="63" y="67"/>
                  </a:lnTo>
                  <a:lnTo>
                    <a:pt x="67" y="72"/>
                  </a:lnTo>
                  <a:lnTo>
                    <a:pt x="72" y="72"/>
                  </a:lnTo>
                  <a:lnTo>
                    <a:pt x="85" y="72"/>
                  </a:lnTo>
                  <a:lnTo>
                    <a:pt x="90" y="72"/>
                  </a:lnTo>
                  <a:lnTo>
                    <a:pt x="94" y="67"/>
                  </a:lnTo>
                  <a:lnTo>
                    <a:pt x="90" y="63"/>
                  </a:lnTo>
                  <a:lnTo>
                    <a:pt x="94" y="5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6" name="Freeform 517"/>
            <p:cNvSpPr>
              <a:spLocks/>
            </p:cNvSpPr>
            <p:nvPr/>
          </p:nvSpPr>
          <p:spPr bwMode="auto">
            <a:xfrm>
              <a:off x="3542" y="2596"/>
              <a:ext cx="59" cy="82"/>
            </a:xfrm>
            <a:custGeom>
              <a:avLst/>
              <a:gdLst>
                <a:gd name="T0" fmla="*/ 58 w 59"/>
                <a:gd name="T1" fmla="*/ 67 h 82"/>
                <a:gd name="T2" fmla="*/ 54 w 59"/>
                <a:gd name="T3" fmla="*/ 58 h 82"/>
                <a:gd name="T4" fmla="*/ 54 w 59"/>
                <a:gd name="T5" fmla="*/ 49 h 82"/>
                <a:gd name="T6" fmla="*/ 49 w 59"/>
                <a:gd name="T7" fmla="*/ 49 h 82"/>
                <a:gd name="T8" fmla="*/ 45 w 59"/>
                <a:gd name="T9" fmla="*/ 40 h 82"/>
                <a:gd name="T10" fmla="*/ 36 w 59"/>
                <a:gd name="T11" fmla="*/ 36 h 82"/>
                <a:gd name="T12" fmla="*/ 31 w 59"/>
                <a:gd name="T13" fmla="*/ 31 h 82"/>
                <a:gd name="T14" fmla="*/ 13 w 59"/>
                <a:gd name="T15" fmla="*/ 18 h 82"/>
                <a:gd name="T16" fmla="*/ 0 w 59"/>
                <a:gd name="T17" fmla="*/ 0 h 82"/>
                <a:gd name="T18" fmla="*/ 4 w 59"/>
                <a:gd name="T19" fmla="*/ 49 h 82"/>
                <a:gd name="T20" fmla="*/ 22 w 59"/>
                <a:gd name="T21" fmla="*/ 63 h 82"/>
                <a:gd name="T22" fmla="*/ 9 w 59"/>
                <a:gd name="T23" fmla="*/ 49 h 82"/>
                <a:gd name="T24" fmla="*/ 13 w 59"/>
                <a:gd name="T25" fmla="*/ 49 h 82"/>
                <a:gd name="T26" fmla="*/ 18 w 59"/>
                <a:gd name="T27" fmla="*/ 49 h 82"/>
                <a:gd name="T28" fmla="*/ 22 w 59"/>
                <a:gd name="T29" fmla="*/ 54 h 82"/>
                <a:gd name="T30" fmla="*/ 27 w 59"/>
                <a:gd name="T31" fmla="*/ 54 h 82"/>
                <a:gd name="T32" fmla="*/ 40 w 59"/>
                <a:gd name="T33" fmla="*/ 67 h 82"/>
                <a:gd name="T34" fmla="*/ 49 w 59"/>
                <a:gd name="T35" fmla="*/ 81 h 82"/>
                <a:gd name="T36" fmla="*/ 58 w 59"/>
                <a:gd name="T37" fmla="*/ 67 h 82"/>
                <a:gd name="T38" fmla="*/ 58 w 59"/>
                <a:gd name="T39" fmla="*/ 67 h 8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9"/>
                <a:gd name="T61" fmla="*/ 0 h 82"/>
                <a:gd name="T62" fmla="*/ 59 w 59"/>
                <a:gd name="T63" fmla="*/ 82 h 8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9" h="82">
                  <a:moveTo>
                    <a:pt x="58" y="67"/>
                  </a:moveTo>
                  <a:lnTo>
                    <a:pt x="54" y="58"/>
                  </a:lnTo>
                  <a:lnTo>
                    <a:pt x="54" y="49"/>
                  </a:lnTo>
                  <a:lnTo>
                    <a:pt x="49" y="49"/>
                  </a:lnTo>
                  <a:lnTo>
                    <a:pt x="45" y="40"/>
                  </a:lnTo>
                  <a:lnTo>
                    <a:pt x="36" y="36"/>
                  </a:lnTo>
                  <a:lnTo>
                    <a:pt x="31" y="31"/>
                  </a:lnTo>
                  <a:lnTo>
                    <a:pt x="13" y="18"/>
                  </a:lnTo>
                  <a:lnTo>
                    <a:pt x="0" y="0"/>
                  </a:lnTo>
                  <a:lnTo>
                    <a:pt x="4" y="49"/>
                  </a:lnTo>
                  <a:lnTo>
                    <a:pt x="22" y="63"/>
                  </a:lnTo>
                  <a:lnTo>
                    <a:pt x="9" y="49"/>
                  </a:lnTo>
                  <a:lnTo>
                    <a:pt x="13" y="49"/>
                  </a:lnTo>
                  <a:lnTo>
                    <a:pt x="18" y="49"/>
                  </a:lnTo>
                  <a:lnTo>
                    <a:pt x="22" y="54"/>
                  </a:lnTo>
                  <a:lnTo>
                    <a:pt x="27" y="54"/>
                  </a:lnTo>
                  <a:lnTo>
                    <a:pt x="40" y="67"/>
                  </a:lnTo>
                  <a:lnTo>
                    <a:pt x="49" y="81"/>
                  </a:lnTo>
                  <a:lnTo>
                    <a:pt x="58" y="6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7" name="Freeform 518"/>
            <p:cNvSpPr>
              <a:spLocks/>
            </p:cNvSpPr>
            <p:nvPr/>
          </p:nvSpPr>
          <p:spPr bwMode="auto">
            <a:xfrm>
              <a:off x="3551" y="2780"/>
              <a:ext cx="37" cy="24"/>
            </a:xfrm>
            <a:custGeom>
              <a:avLst/>
              <a:gdLst>
                <a:gd name="T0" fmla="*/ 31 w 37"/>
                <a:gd name="T1" fmla="*/ 18 h 24"/>
                <a:gd name="T2" fmla="*/ 36 w 37"/>
                <a:gd name="T3" fmla="*/ 14 h 24"/>
                <a:gd name="T4" fmla="*/ 0 w 37"/>
                <a:gd name="T5" fmla="*/ 0 h 24"/>
                <a:gd name="T6" fmla="*/ 4 w 37"/>
                <a:gd name="T7" fmla="*/ 5 h 24"/>
                <a:gd name="T8" fmla="*/ 4 w 37"/>
                <a:gd name="T9" fmla="*/ 14 h 24"/>
                <a:gd name="T10" fmla="*/ 9 w 37"/>
                <a:gd name="T11" fmla="*/ 18 h 24"/>
                <a:gd name="T12" fmla="*/ 22 w 37"/>
                <a:gd name="T13" fmla="*/ 23 h 24"/>
                <a:gd name="T14" fmla="*/ 31 w 37"/>
                <a:gd name="T15" fmla="*/ 18 h 24"/>
                <a:gd name="T16" fmla="*/ 31 w 37"/>
                <a:gd name="T17" fmla="*/ 18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7"/>
                <a:gd name="T28" fmla="*/ 0 h 24"/>
                <a:gd name="T29" fmla="*/ 37 w 37"/>
                <a:gd name="T30" fmla="*/ 24 h 2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7" h="24">
                  <a:moveTo>
                    <a:pt x="31" y="18"/>
                  </a:moveTo>
                  <a:lnTo>
                    <a:pt x="36" y="14"/>
                  </a:lnTo>
                  <a:lnTo>
                    <a:pt x="0" y="0"/>
                  </a:lnTo>
                  <a:lnTo>
                    <a:pt x="4" y="5"/>
                  </a:lnTo>
                  <a:lnTo>
                    <a:pt x="4" y="14"/>
                  </a:lnTo>
                  <a:lnTo>
                    <a:pt x="9" y="18"/>
                  </a:lnTo>
                  <a:lnTo>
                    <a:pt x="22" y="23"/>
                  </a:lnTo>
                  <a:lnTo>
                    <a:pt x="31" y="1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8" name="Freeform 519"/>
            <p:cNvSpPr>
              <a:spLocks/>
            </p:cNvSpPr>
            <p:nvPr/>
          </p:nvSpPr>
          <p:spPr bwMode="auto">
            <a:xfrm>
              <a:off x="3343" y="3257"/>
              <a:ext cx="249" cy="51"/>
            </a:xfrm>
            <a:custGeom>
              <a:avLst/>
              <a:gdLst>
                <a:gd name="T0" fmla="*/ 0 w 249"/>
                <a:gd name="T1" fmla="*/ 9 h 51"/>
                <a:gd name="T2" fmla="*/ 217 w 249"/>
                <a:gd name="T3" fmla="*/ 9 h 51"/>
                <a:gd name="T4" fmla="*/ 239 w 249"/>
                <a:gd name="T5" fmla="*/ 50 h 51"/>
                <a:gd name="T6" fmla="*/ 248 w 249"/>
                <a:gd name="T7" fmla="*/ 45 h 51"/>
                <a:gd name="T8" fmla="*/ 248 w 249"/>
                <a:gd name="T9" fmla="*/ 36 h 51"/>
                <a:gd name="T10" fmla="*/ 221 w 249"/>
                <a:gd name="T11" fmla="*/ 0 h 51"/>
                <a:gd name="T12" fmla="*/ 0 w 249"/>
                <a:gd name="T13" fmla="*/ 0 h 51"/>
                <a:gd name="T14" fmla="*/ 0 w 249"/>
                <a:gd name="T15" fmla="*/ 9 h 51"/>
                <a:gd name="T16" fmla="*/ 0 w 249"/>
                <a:gd name="T17" fmla="*/ 9 h 5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49"/>
                <a:gd name="T28" fmla="*/ 0 h 51"/>
                <a:gd name="T29" fmla="*/ 249 w 249"/>
                <a:gd name="T30" fmla="*/ 51 h 5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49" h="51">
                  <a:moveTo>
                    <a:pt x="0" y="9"/>
                  </a:moveTo>
                  <a:lnTo>
                    <a:pt x="217" y="9"/>
                  </a:lnTo>
                  <a:lnTo>
                    <a:pt x="239" y="50"/>
                  </a:lnTo>
                  <a:lnTo>
                    <a:pt x="248" y="45"/>
                  </a:lnTo>
                  <a:lnTo>
                    <a:pt x="248" y="36"/>
                  </a:lnTo>
                  <a:lnTo>
                    <a:pt x="221" y="0"/>
                  </a:lnTo>
                  <a:lnTo>
                    <a:pt x="0" y="0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39" name="Freeform 520"/>
            <p:cNvSpPr>
              <a:spLocks/>
            </p:cNvSpPr>
            <p:nvPr/>
          </p:nvSpPr>
          <p:spPr bwMode="auto">
            <a:xfrm>
              <a:off x="3221" y="3343"/>
              <a:ext cx="507" cy="122"/>
            </a:xfrm>
            <a:custGeom>
              <a:avLst/>
              <a:gdLst>
                <a:gd name="T0" fmla="*/ 443 w 507"/>
                <a:gd name="T1" fmla="*/ 40 h 122"/>
                <a:gd name="T2" fmla="*/ 429 w 507"/>
                <a:gd name="T3" fmla="*/ 45 h 122"/>
                <a:gd name="T4" fmla="*/ 474 w 507"/>
                <a:gd name="T5" fmla="*/ 108 h 122"/>
                <a:gd name="T6" fmla="*/ 27 w 507"/>
                <a:gd name="T7" fmla="*/ 108 h 122"/>
                <a:gd name="T8" fmla="*/ 18 w 507"/>
                <a:gd name="T9" fmla="*/ 0 h 122"/>
                <a:gd name="T10" fmla="*/ 0 w 507"/>
                <a:gd name="T11" fmla="*/ 4 h 122"/>
                <a:gd name="T12" fmla="*/ 9 w 507"/>
                <a:gd name="T13" fmla="*/ 121 h 122"/>
                <a:gd name="T14" fmla="*/ 506 w 507"/>
                <a:gd name="T15" fmla="*/ 121 h 122"/>
                <a:gd name="T16" fmla="*/ 443 w 507"/>
                <a:gd name="T17" fmla="*/ 40 h 122"/>
                <a:gd name="T18" fmla="*/ 443 w 507"/>
                <a:gd name="T19" fmla="*/ 40 h 12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7"/>
                <a:gd name="T31" fmla="*/ 0 h 122"/>
                <a:gd name="T32" fmla="*/ 507 w 507"/>
                <a:gd name="T33" fmla="*/ 122 h 122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7" h="122">
                  <a:moveTo>
                    <a:pt x="443" y="40"/>
                  </a:moveTo>
                  <a:lnTo>
                    <a:pt x="429" y="45"/>
                  </a:lnTo>
                  <a:lnTo>
                    <a:pt x="474" y="108"/>
                  </a:lnTo>
                  <a:lnTo>
                    <a:pt x="27" y="108"/>
                  </a:lnTo>
                  <a:lnTo>
                    <a:pt x="18" y="0"/>
                  </a:lnTo>
                  <a:lnTo>
                    <a:pt x="0" y="4"/>
                  </a:lnTo>
                  <a:lnTo>
                    <a:pt x="9" y="121"/>
                  </a:lnTo>
                  <a:lnTo>
                    <a:pt x="506" y="121"/>
                  </a:lnTo>
                  <a:lnTo>
                    <a:pt x="443" y="4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0" name="Freeform 521"/>
            <p:cNvSpPr>
              <a:spLocks/>
            </p:cNvSpPr>
            <p:nvPr/>
          </p:nvSpPr>
          <p:spPr bwMode="auto">
            <a:xfrm>
              <a:off x="3239" y="3266"/>
              <a:ext cx="457" cy="186"/>
            </a:xfrm>
            <a:custGeom>
              <a:avLst/>
              <a:gdLst>
                <a:gd name="T0" fmla="*/ 0 w 457"/>
                <a:gd name="T1" fmla="*/ 77 h 186"/>
                <a:gd name="T2" fmla="*/ 9 w 457"/>
                <a:gd name="T3" fmla="*/ 185 h 186"/>
                <a:gd name="T4" fmla="*/ 456 w 457"/>
                <a:gd name="T5" fmla="*/ 185 h 186"/>
                <a:gd name="T6" fmla="*/ 411 w 457"/>
                <a:gd name="T7" fmla="*/ 122 h 186"/>
                <a:gd name="T8" fmla="*/ 398 w 457"/>
                <a:gd name="T9" fmla="*/ 126 h 186"/>
                <a:gd name="T10" fmla="*/ 379 w 457"/>
                <a:gd name="T11" fmla="*/ 126 h 186"/>
                <a:gd name="T12" fmla="*/ 361 w 457"/>
                <a:gd name="T13" fmla="*/ 122 h 186"/>
                <a:gd name="T14" fmla="*/ 352 w 457"/>
                <a:gd name="T15" fmla="*/ 113 h 186"/>
                <a:gd name="T16" fmla="*/ 357 w 457"/>
                <a:gd name="T17" fmla="*/ 95 h 186"/>
                <a:gd name="T18" fmla="*/ 357 w 457"/>
                <a:gd name="T19" fmla="*/ 90 h 186"/>
                <a:gd name="T20" fmla="*/ 339 w 457"/>
                <a:gd name="T21" fmla="*/ 72 h 186"/>
                <a:gd name="T22" fmla="*/ 334 w 457"/>
                <a:gd name="T23" fmla="*/ 63 h 186"/>
                <a:gd name="T24" fmla="*/ 343 w 457"/>
                <a:gd name="T25" fmla="*/ 41 h 186"/>
                <a:gd name="T26" fmla="*/ 321 w 457"/>
                <a:gd name="T27" fmla="*/ 0 h 186"/>
                <a:gd name="T28" fmla="*/ 104 w 457"/>
                <a:gd name="T29" fmla="*/ 0 h 186"/>
                <a:gd name="T30" fmla="*/ 91 w 457"/>
                <a:gd name="T31" fmla="*/ 14 h 186"/>
                <a:gd name="T32" fmla="*/ 68 w 457"/>
                <a:gd name="T33" fmla="*/ 36 h 186"/>
                <a:gd name="T34" fmla="*/ 55 w 457"/>
                <a:gd name="T35" fmla="*/ 50 h 186"/>
                <a:gd name="T36" fmla="*/ 50 w 457"/>
                <a:gd name="T37" fmla="*/ 59 h 186"/>
                <a:gd name="T38" fmla="*/ 14 w 457"/>
                <a:gd name="T39" fmla="*/ 72 h 186"/>
                <a:gd name="T40" fmla="*/ 0 w 457"/>
                <a:gd name="T41" fmla="*/ 77 h 186"/>
                <a:gd name="T42" fmla="*/ 0 w 457"/>
                <a:gd name="T43" fmla="*/ 77 h 18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57"/>
                <a:gd name="T67" fmla="*/ 0 h 186"/>
                <a:gd name="T68" fmla="*/ 457 w 457"/>
                <a:gd name="T69" fmla="*/ 186 h 18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57" h="186">
                  <a:moveTo>
                    <a:pt x="0" y="77"/>
                  </a:moveTo>
                  <a:lnTo>
                    <a:pt x="9" y="185"/>
                  </a:lnTo>
                  <a:lnTo>
                    <a:pt x="456" y="185"/>
                  </a:lnTo>
                  <a:lnTo>
                    <a:pt x="411" y="122"/>
                  </a:lnTo>
                  <a:lnTo>
                    <a:pt x="398" y="126"/>
                  </a:lnTo>
                  <a:lnTo>
                    <a:pt x="379" y="126"/>
                  </a:lnTo>
                  <a:lnTo>
                    <a:pt x="361" y="122"/>
                  </a:lnTo>
                  <a:lnTo>
                    <a:pt x="352" y="113"/>
                  </a:lnTo>
                  <a:lnTo>
                    <a:pt x="357" y="95"/>
                  </a:lnTo>
                  <a:lnTo>
                    <a:pt x="357" y="90"/>
                  </a:lnTo>
                  <a:lnTo>
                    <a:pt x="339" y="72"/>
                  </a:lnTo>
                  <a:lnTo>
                    <a:pt x="334" y="63"/>
                  </a:lnTo>
                  <a:lnTo>
                    <a:pt x="343" y="41"/>
                  </a:lnTo>
                  <a:lnTo>
                    <a:pt x="321" y="0"/>
                  </a:lnTo>
                  <a:lnTo>
                    <a:pt x="104" y="0"/>
                  </a:lnTo>
                  <a:lnTo>
                    <a:pt x="91" y="14"/>
                  </a:lnTo>
                  <a:lnTo>
                    <a:pt x="68" y="36"/>
                  </a:lnTo>
                  <a:lnTo>
                    <a:pt x="55" y="50"/>
                  </a:lnTo>
                  <a:lnTo>
                    <a:pt x="50" y="59"/>
                  </a:lnTo>
                  <a:lnTo>
                    <a:pt x="14" y="72"/>
                  </a:lnTo>
                  <a:lnTo>
                    <a:pt x="0" y="7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1" name="Freeform 522"/>
            <p:cNvSpPr>
              <a:spLocks/>
            </p:cNvSpPr>
            <p:nvPr/>
          </p:nvSpPr>
          <p:spPr bwMode="auto">
            <a:xfrm>
              <a:off x="3370" y="2965"/>
              <a:ext cx="101" cy="163"/>
            </a:xfrm>
            <a:custGeom>
              <a:avLst/>
              <a:gdLst>
                <a:gd name="T0" fmla="*/ 41 w 101"/>
                <a:gd name="T1" fmla="*/ 4 h 163"/>
                <a:gd name="T2" fmla="*/ 32 w 101"/>
                <a:gd name="T3" fmla="*/ 0 h 163"/>
                <a:gd name="T4" fmla="*/ 18 w 101"/>
                <a:gd name="T5" fmla="*/ 4 h 163"/>
                <a:gd name="T6" fmla="*/ 9 w 101"/>
                <a:gd name="T7" fmla="*/ 13 h 163"/>
                <a:gd name="T8" fmla="*/ 9 w 101"/>
                <a:gd name="T9" fmla="*/ 22 h 163"/>
                <a:gd name="T10" fmla="*/ 9 w 101"/>
                <a:gd name="T11" fmla="*/ 36 h 163"/>
                <a:gd name="T12" fmla="*/ 9 w 101"/>
                <a:gd name="T13" fmla="*/ 81 h 163"/>
                <a:gd name="T14" fmla="*/ 0 w 101"/>
                <a:gd name="T15" fmla="*/ 126 h 163"/>
                <a:gd name="T16" fmla="*/ 14 w 101"/>
                <a:gd name="T17" fmla="*/ 144 h 163"/>
                <a:gd name="T18" fmla="*/ 32 w 101"/>
                <a:gd name="T19" fmla="*/ 162 h 163"/>
                <a:gd name="T20" fmla="*/ 50 w 101"/>
                <a:gd name="T21" fmla="*/ 162 h 163"/>
                <a:gd name="T22" fmla="*/ 54 w 101"/>
                <a:gd name="T23" fmla="*/ 157 h 163"/>
                <a:gd name="T24" fmla="*/ 81 w 101"/>
                <a:gd name="T25" fmla="*/ 117 h 163"/>
                <a:gd name="T26" fmla="*/ 95 w 101"/>
                <a:gd name="T27" fmla="*/ 99 h 163"/>
                <a:gd name="T28" fmla="*/ 100 w 101"/>
                <a:gd name="T29" fmla="*/ 90 h 163"/>
                <a:gd name="T30" fmla="*/ 100 w 101"/>
                <a:gd name="T31" fmla="*/ 85 h 163"/>
                <a:gd name="T32" fmla="*/ 95 w 101"/>
                <a:gd name="T33" fmla="*/ 90 h 163"/>
                <a:gd name="T34" fmla="*/ 91 w 101"/>
                <a:gd name="T35" fmla="*/ 94 h 163"/>
                <a:gd name="T36" fmla="*/ 86 w 101"/>
                <a:gd name="T37" fmla="*/ 94 h 163"/>
                <a:gd name="T38" fmla="*/ 86 w 101"/>
                <a:gd name="T39" fmla="*/ 94 h 163"/>
                <a:gd name="T40" fmla="*/ 81 w 101"/>
                <a:gd name="T41" fmla="*/ 94 h 163"/>
                <a:gd name="T42" fmla="*/ 81 w 101"/>
                <a:gd name="T43" fmla="*/ 94 h 163"/>
                <a:gd name="T44" fmla="*/ 72 w 101"/>
                <a:gd name="T45" fmla="*/ 94 h 163"/>
                <a:gd name="T46" fmla="*/ 59 w 101"/>
                <a:gd name="T47" fmla="*/ 94 h 163"/>
                <a:gd name="T48" fmla="*/ 50 w 101"/>
                <a:gd name="T49" fmla="*/ 90 h 163"/>
                <a:gd name="T50" fmla="*/ 41 w 101"/>
                <a:gd name="T51" fmla="*/ 85 h 163"/>
                <a:gd name="T52" fmla="*/ 41 w 101"/>
                <a:gd name="T53" fmla="*/ 85 h 163"/>
                <a:gd name="T54" fmla="*/ 32 w 101"/>
                <a:gd name="T55" fmla="*/ 76 h 163"/>
                <a:gd name="T56" fmla="*/ 18 w 101"/>
                <a:gd name="T57" fmla="*/ 54 h 163"/>
                <a:gd name="T58" fmla="*/ 14 w 101"/>
                <a:gd name="T59" fmla="*/ 40 h 163"/>
                <a:gd name="T60" fmla="*/ 14 w 101"/>
                <a:gd name="T61" fmla="*/ 22 h 163"/>
                <a:gd name="T62" fmla="*/ 18 w 101"/>
                <a:gd name="T63" fmla="*/ 13 h 163"/>
                <a:gd name="T64" fmla="*/ 27 w 101"/>
                <a:gd name="T65" fmla="*/ 9 h 163"/>
                <a:gd name="T66" fmla="*/ 32 w 101"/>
                <a:gd name="T67" fmla="*/ 9 h 163"/>
                <a:gd name="T68" fmla="*/ 36 w 101"/>
                <a:gd name="T69" fmla="*/ 13 h 163"/>
                <a:gd name="T70" fmla="*/ 41 w 101"/>
                <a:gd name="T71" fmla="*/ 4 h 163"/>
                <a:gd name="T72" fmla="*/ 41 w 101"/>
                <a:gd name="T73" fmla="*/ 4 h 163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01"/>
                <a:gd name="T112" fmla="*/ 0 h 163"/>
                <a:gd name="T113" fmla="*/ 101 w 101"/>
                <a:gd name="T114" fmla="*/ 163 h 163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01" h="163">
                  <a:moveTo>
                    <a:pt x="41" y="4"/>
                  </a:moveTo>
                  <a:lnTo>
                    <a:pt x="32" y="0"/>
                  </a:lnTo>
                  <a:lnTo>
                    <a:pt x="18" y="4"/>
                  </a:lnTo>
                  <a:lnTo>
                    <a:pt x="9" y="13"/>
                  </a:lnTo>
                  <a:lnTo>
                    <a:pt x="9" y="22"/>
                  </a:lnTo>
                  <a:lnTo>
                    <a:pt x="9" y="36"/>
                  </a:lnTo>
                  <a:lnTo>
                    <a:pt x="9" y="81"/>
                  </a:lnTo>
                  <a:lnTo>
                    <a:pt x="0" y="126"/>
                  </a:lnTo>
                  <a:lnTo>
                    <a:pt x="14" y="144"/>
                  </a:lnTo>
                  <a:lnTo>
                    <a:pt x="32" y="162"/>
                  </a:lnTo>
                  <a:lnTo>
                    <a:pt x="50" y="162"/>
                  </a:lnTo>
                  <a:lnTo>
                    <a:pt x="54" y="157"/>
                  </a:lnTo>
                  <a:lnTo>
                    <a:pt x="81" y="117"/>
                  </a:lnTo>
                  <a:lnTo>
                    <a:pt x="95" y="99"/>
                  </a:lnTo>
                  <a:lnTo>
                    <a:pt x="100" y="90"/>
                  </a:lnTo>
                  <a:lnTo>
                    <a:pt x="100" y="85"/>
                  </a:lnTo>
                  <a:lnTo>
                    <a:pt x="95" y="90"/>
                  </a:lnTo>
                  <a:lnTo>
                    <a:pt x="91" y="94"/>
                  </a:lnTo>
                  <a:lnTo>
                    <a:pt x="86" y="94"/>
                  </a:lnTo>
                  <a:lnTo>
                    <a:pt x="81" y="94"/>
                  </a:lnTo>
                  <a:lnTo>
                    <a:pt x="72" y="94"/>
                  </a:lnTo>
                  <a:lnTo>
                    <a:pt x="59" y="94"/>
                  </a:lnTo>
                  <a:lnTo>
                    <a:pt x="50" y="90"/>
                  </a:lnTo>
                  <a:lnTo>
                    <a:pt x="41" y="85"/>
                  </a:lnTo>
                  <a:lnTo>
                    <a:pt x="32" y="76"/>
                  </a:lnTo>
                  <a:lnTo>
                    <a:pt x="18" y="54"/>
                  </a:lnTo>
                  <a:lnTo>
                    <a:pt x="14" y="40"/>
                  </a:lnTo>
                  <a:lnTo>
                    <a:pt x="14" y="22"/>
                  </a:lnTo>
                  <a:lnTo>
                    <a:pt x="18" y="13"/>
                  </a:lnTo>
                  <a:lnTo>
                    <a:pt x="27" y="9"/>
                  </a:lnTo>
                  <a:lnTo>
                    <a:pt x="32" y="9"/>
                  </a:lnTo>
                  <a:lnTo>
                    <a:pt x="36" y="13"/>
                  </a:lnTo>
                  <a:lnTo>
                    <a:pt x="41" y="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2" name="Freeform 523"/>
            <p:cNvSpPr>
              <a:spLocks/>
            </p:cNvSpPr>
            <p:nvPr/>
          </p:nvSpPr>
          <p:spPr bwMode="auto">
            <a:xfrm>
              <a:off x="3406" y="2830"/>
              <a:ext cx="259" cy="203"/>
            </a:xfrm>
            <a:custGeom>
              <a:avLst/>
              <a:gdLst>
                <a:gd name="T0" fmla="*/ 5 w 259"/>
                <a:gd name="T1" fmla="*/ 139 h 203"/>
                <a:gd name="T2" fmla="*/ 9 w 259"/>
                <a:gd name="T3" fmla="*/ 135 h 203"/>
                <a:gd name="T4" fmla="*/ 55 w 259"/>
                <a:gd name="T5" fmla="*/ 90 h 203"/>
                <a:gd name="T6" fmla="*/ 91 w 259"/>
                <a:gd name="T7" fmla="*/ 36 h 203"/>
                <a:gd name="T8" fmla="*/ 113 w 259"/>
                <a:gd name="T9" fmla="*/ 18 h 203"/>
                <a:gd name="T10" fmla="*/ 140 w 259"/>
                <a:gd name="T11" fmla="*/ 4 h 203"/>
                <a:gd name="T12" fmla="*/ 149 w 259"/>
                <a:gd name="T13" fmla="*/ 4 h 203"/>
                <a:gd name="T14" fmla="*/ 154 w 259"/>
                <a:gd name="T15" fmla="*/ 0 h 203"/>
                <a:gd name="T16" fmla="*/ 185 w 259"/>
                <a:gd name="T17" fmla="*/ 4 h 203"/>
                <a:gd name="T18" fmla="*/ 199 w 259"/>
                <a:gd name="T19" fmla="*/ 4 h 203"/>
                <a:gd name="T20" fmla="*/ 221 w 259"/>
                <a:gd name="T21" fmla="*/ 13 h 203"/>
                <a:gd name="T22" fmla="*/ 226 w 259"/>
                <a:gd name="T23" fmla="*/ 18 h 203"/>
                <a:gd name="T24" fmla="*/ 226 w 259"/>
                <a:gd name="T25" fmla="*/ 31 h 203"/>
                <a:gd name="T26" fmla="*/ 226 w 259"/>
                <a:gd name="T27" fmla="*/ 31 h 203"/>
                <a:gd name="T28" fmla="*/ 158 w 259"/>
                <a:gd name="T29" fmla="*/ 27 h 203"/>
                <a:gd name="T30" fmla="*/ 158 w 259"/>
                <a:gd name="T31" fmla="*/ 31 h 203"/>
                <a:gd name="T32" fmla="*/ 226 w 259"/>
                <a:gd name="T33" fmla="*/ 36 h 203"/>
                <a:gd name="T34" fmla="*/ 235 w 259"/>
                <a:gd name="T35" fmla="*/ 45 h 203"/>
                <a:gd name="T36" fmla="*/ 240 w 259"/>
                <a:gd name="T37" fmla="*/ 54 h 203"/>
                <a:gd name="T38" fmla="*/ 240 w 259"/>
                <a:gd name="T39" fmla="*/ 67 h 203"/>
                <a:gd name="T40" fmla="*/ 235 w 259"/>
                <a:gd name="T41" fmla="*/ 67 h 203"/>
                <a:gd name="T42" fmla="*/ 199 w 259"/>
                <a:gd name="T43" fmla="*/ 67 h 203"/>
                <a:gd name="T44" fmla="*/ 190 w 259"/>
                <a:gd name="T45" fmla="*/ 67 h 203"/>
                <a:gd name="T46" fmla="*/ 185 w 259"/>
                <a:gd name="T47" fmla="*/ 67 h 203"/>
                <a:gd name="T48" fmla="*/ 217 w 259"/>
                <a:gd name="T49" fmla="*/ 72 h 203"/>
                <a:gd name="T50" fmla="*/ 226 w 259"/>
                <a:gd name="T51" fmla="*/ 76 h 203"/>
                <a:gd name="T52" fmla="*/ 235 w 259"/>
                <a:gd name="T53" fmla="*/ 81 h 203"/>
                <a:gd name="T54" fmla="*/ 240 w 259"/>
                <a:gd name="T55" fmla="*/ 90 h 203"/>
                <a:gd name="T56" fmla="*/ 240 w 259"/>
                <a:gd name="T57" fmla="*/ 99 h 203"/>
                <a:gd name="T58" fmla="*/ 235 w 259"/>
                <a:gd name="T59" fmla="*/ 108 h 203"/>
                <a:gd name="T60" fmla="*/ 176 w 259"/>
                <a:gd name="T61" fmla="*/ 103 h 203"/>
                <a:gd name="T62" fmla="*/ 258 w 259"/>
                <a:gd name="T63" fmla="*/ 126 h 203"/>
                <a:gd name="T64" fmla="*/ 253 w 259"/>
                <a:gd name="T65" fmla="*/ 135 h 203"/>
                <a:gd name="T66" fmla="*/ 253 w 259"/>
                <a:gd name="T67" fmla="*/ 135 h 203"/>
                <a:gd name="T68" fmla="*/ 249 w 259"/>
                <a:gd name="T69" fmla="*/ 135 h 203"/>
                <a:gd name="T70" fmla="*/ 212 w 259"/>
                <a:gd name="T71" fmla="*/ 139 h 203"/>
                <a:gd name="T72" fmla="*/ 176 w 259"/>
                <a:gd name="T73" fmla="*/ 139 h 203"/>
                <a:gd name="T74" fmla="*/ 176 w 259"/>
                <a:gd name="T75" fmla="*/ 139 h 203"/>
                <a:gd name="T76" fmla="*/ 167 w 259"/>
                <a:gd name="T77" fmla="*/ 144 h 203"/>
                <a:gd name="T78" fmla="*/ 167 w 259"/>
                <a:gd name="T79" fmla="*/ 144 h 203"/>
                <a:gd name="T80" fmla="*/ 158 w 259"/>
                <a:gd name="T81" fmla="*/ 148 h 203"/>
                <a:gd name="T82" fmla="*/ 149 w 259"/>
                <a:gd name="T83" fmla="*/ 153 h 203"/>
                <a:gd name="T84" fmla="*/ 149 w 259"/>
                <a:gd name="T85" fmla="*/ 153 h 203"/>
                <a:gd name="T86" fmla="*/ 140 w 259"/>
                <a:gd name="T87" fmla="*/ 157 h 203"/>
                <a:gd name="T88" fmla="*/ 131 w 259"/>
                <a:gd name="T89" fmla="*/ 162 h 203"/>
                <a:gd name="T90" fmla="*/ 127 w 259"/>
                <a:gd name="T91" fmla="*/ 162 h 203"/>
                <a:gd name="T92" fmla="*/ 127 w 259"/>
                <a:gd name="T93" fmla="*/ 166 h 203"/>
                <a:gd name="T94" fmla="*/ 100 w 259"/>
                <a:gd name="T95" fmla="*/ 171 h 203"/>
                <a:gd name="T96" fmla="*/ 77 w 259"/>
                <a:gd name="T97" fmla="*/ 180 h 203"/>
                <a:gd name="T98" fmla="*/ 55 w 259"/>
                <a:gd name="T99" fmla="*/ 189 h 203"/>
                <a:gd name="T100" fmla="*/ 27 w 259"/>
                <a:gd name="T101" fmla="*/ 202 h 203"/>
                <a:gd name="T102" fmla="*/ 9 w 259"/>
                <a:gd name="T103" fmla="*/ 189 h 203"/>
                <a:gd name="T104" fmla="*/ 14 w 259"/>
                <a:gd name="T105" fmla="*/ 184 h 203"/>
                <a:gd name="T106" fmla="*/ 14 w 259"/>
                <a:gd name="T107" fmla="*/ 175 h 203"/>
                <a:gd name="T108" fmla="*/ 9 w 259"/>
                <a:gd name="T109" fmla="*/ 157 h 203"/>
                <a:gd name="T110" fmla="*/ 0 w 259"/>
                <a:gd name="T111" fmla="*/ 148 h 203"/>
                <a:gd name="T112" fmla="*/ 5 w 259"/>
                <a:gd name="T113" fmla="*/ 139 h 203"/>
                <a:gd name="T114" fmla="*/ 5 w 259"/>
                <a:gd name="T115" fmla="*/ 139 h 203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259"/>
                <a:gd name="T175" fmla="*/ 0 h 203"/>
                <a:gd name="T176" fmla="*/ 259 w 259"/>
                <a:gd name="T177" fmla="*/ 203 h 203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259" h="203">
                  <a:moveTo>
                    <a:pt x="5" y="139"/>
                  </a:moveTo>
                  <a:lnTo>
                    <a:pt x="9" y="135"/>
                  </a:lnTo>
                  <a:lnTo>
                    <a:pt x="55" y="90"/>
                  </a:lnTo>
                  <a:lnTo>
                    <a:pt x="91" y="36"/>
                  </a:lnTo>
                  <a:lnTo>
                    <a:pt x="113" y="18"/>
                  </a:lnTo>
                  <a:lnTo>
                    <a:pt x="140" y="4"/>
                  </a:lnTo>
                  <a:lnTo>
                    <a:pt x="149" y="4"/>
                  </a:lnTo>
                  <a:lnTo>
                    <a:pt x="154" y="0"/>
                  </a:lnTo>
                  <a:lnTo>
                    <a:pt x="185" y="4"/>
                  </a:lnTo>
                  <a:lnTo>
                    <a:pt x="199" y="4"/>
                  </a:lnTo>
                  <a:lnTo>
                    <a:pt x="221" y="13"/>
                  </a:lnTo>
                  <a:lnTo>
                    <a:pt x="226" y="18"/>
                  </a:lnTo>
                  <a:lnTo>
                    <a:pt x="226" y="31"/>
                  </a:lnTo>
                  <a:lnTo>
                    <a:pt x="158" y="27"/>
                  </a:lnTo>
                  <a:lnTo>
                    <a:pt x="158" y="31"/>
                  </a:lnTo>
                  <a:lnTo>
                    <a:pt x="226" y="36"/>
                  </a:lnTo>
                  <a:lnTo>
                    <a:pt x="235" y="45"/>
                  </a:lnTo>
                  <a:lnTo>
                    <a:pt x="240" y="54"/>
                  </a:lnTo>
                  <a:lnTo>
                    <a:pt x="240" y="67"/>
                  </a:lnTo>
                  <a:lnTo>
                    <a:pt x="235" y="67"/>
                  </a:lnTo>
                  <a:lnTo>
                    <a:pt x="199" y="67"/>
                  </a:lnTo>
                  <a:lnTo>
                    <a:pt x="190" y="67"/>
                  </a:lnTo>
                  <a:lnTo>
                    <a:pt x="185" y="67"/>
                  </a:lnTo>
                  <a:lnTo>
                    <a:pt x="217" y="72"/>
                  </a:lnTo>
                  <a:lnTo>
                    <a:pt x="226" y="76"/>
                  </a:lnTo>
                  <a:lnTo>
                    <a:pt x="235" y="81"/>
                  </a:lnTo>
                  <a:lnTo>
                    <a:pt x="240" y="90"/>
                  </a:lnTo>
                  <a:lnTo>
                    <a:pt x="240" y="99"/>
                  </a:lnTo>
                  <a:lnTo>
                    <a:pt x="235" y="108"/>
                  </a:lnTo>
                  <a:lnTo>
                    <a:pt x="176" y="103"/>
                  </a:lnTo>
                  <a:lnTo>
                    <a:pt x="258" y="126"/>
                  </a:lnTo>
                  <a:lnTo>
                    <a:pt x="253" y="135"/>
                  </a:lnTo>
                  <a:lnTo>
                    <a:pt x="249" y="135"/>
                  </a:lnTo>
                  <a:lnTo>
                    <a:pt x="212" y="139"/>
                  </a:lnTo>
                  <a:lnTo>
                    <a:pt x="176" y="139"/>
                  </a:lnTo>
                  <a:lnTo>
                    <a:pt x="167" y="144"/>
                  </a:lnTo>
                  <a:lnTo>
                    <a:pt x="158" y="148"/>
                  </a:lnTo>
                  <a:lnTo>
                    <a:pt x="149" y="153"/>
                  </a:lnTo>
                  <a:lnTo>
                    <a:pt x="140" y="157"/>
                  </a:lnTo>
                  <a:lnTo>
                    <a:pt x="131" y="162"/>
                  </a:lnTo>
                  <a:lnTo>
                    <a:pt x="127" y="162"/>
                  </a:lnTo>
                  <a:lnTo>
                    <a:pt x="127" y="166"/>
                  </a:lnTo>
                  <a:lnTo>
                    <a:pt x="100" y="171"/>
                  </a:lnTo>
                  <a:lnTo>
                    <a:pt x="77" y="180"/>
                  </a:lnTo>
                  <a:lnTo>
                    <a:pt x="55" y="189"/>
                  </a:lnTo>
                  <a:lnTo>
                    <a:pt x="27" y="202"/>
                  </a:lnTo>
                  <a:lnTo>
                    <a:pt x="9" y="189"/>
                  </a:lnTo>
                  <a:lnTo>
                    <a:pt x="14" y="184"/>
                  </a:lnTo>
                  <a:lnTo>
                    <a:pt x="14" y="175"/>
                  </a:lnTo>
                  <a:lnTo>
                    <a:pt x="9" y="157"/>
                  </a:lnTo>
                  <a:lnTo>
                    <a:pt x="0" y="148"/>
                  </a:lnTo>
                  <a:lnTo>
                    <a:pt x="5" y="139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3" name="Freeform 524"/>
            <p:cNvSpPr>
              <a:spLocks/>
            </p:cNvSpPr>
            <p:nvPr/>
          </p:nvSpPr>
          <p:spPr bwMode="auto">
            <a:xfrm>
              <a:off x="3542" y="2834"/>
              <a:ext cx="14" cy="28"/>
            </a:xfrm>
            <a:custGeom>
              <a:avLst/>
              <a:gdLst>
                <a:gd name="T0" fmla="*/ 4 w 14"/>
                <a:gd name="T1" fmla="*/ 0 h 28"/>
                <a:gd name="T2" fmla="*/ 0 w 14"/>
                <a:gd name="T3" fmla="*/ 27 h 28"/>
                <a:gd name="T4" fmla="*/ 13 w 14"/>
                <a:gd name="T5" fmla="*/ 0 h 28"/>
                <a:gd name="T6" fmla="*/ 4 w 14"/>
                <a:gd name="T7" fmla="*/ 0 h 28"/>
                <a:gd name="T8" fmla="*/ 4 w 14"/>
                <a:gd name="T9" fmla="*/ 0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4"/>
                <a:gd name="T16" fmla="*/ 0 h 28"/>
                <a:gd name="T17" fmla="*/ 14 w 14"/>
                <a:gd name="T18" fmla="*/ 28 h 28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4" h="28">
                  <a:moveTo>
                    <a:pt x="4" y="0"/>
                  </a:moveTo>
                  <a:lnTo>
                    <a:pt x="0" y="27"/>
                  </a:lnTo>
                  <a:lnTo>
                    <a:pt x="1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4" name="Freeform 525"/>
            <p:cNvSpPr>
              <a:spLocks/>
            </p:cNvSpPr>
            <p:nvPr/>
          </p:nvSpPr>
          <p:spPr bwMode="auto">
            <a:xfrm>
              <a:off x="3542" y="2834"/>
              <a:ext cx="14" cy="28"/>
            </a:xfrm>
            <a:custGeom>
              <a:avLst/>
              <a:gdLst>
                <a:gd name="T0" fmla="*/ 4 w 14"/>
                <a:gd name="T1" fmla="*/ 0 h 28"/>
                <a:gd name="T2" fmla="*/ 0 w 14"/>
                <a:gd name="T3" fmla="*/ 27 h 28"/>
                <a:gd name="T4" fmla="*/ 13 w 14"/>
                <a:gd name="T5" fmla="*/ 0 h 28"/>
                <a:gd name="T6" fmla="*/ 4 w 14"/>
                <a:gd name="T7" fmla="*/ 0 h 28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4"/>
                <a:gd name="T13" fmla="*/ 0 h 28"/>
                <a:gd name="T14" fmla="*/ 14 w 14"/>
                <a:gd name="T15" fmla="*/ 28 h 28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4" h="28">
                  <a:moveTo>
                    <a:pt x="4" y="0"/>
                  </a:moveTo>
                  <a:lnTo>
                    <a:pt x="0" y="27"/>
                  </a:lnTo>
                  <a:lnTo>
                    <a:pt x="13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5" name="Freeform 526"/>
            <p:cNvSpPr>
              <a:spLocks/>
            </p:cNvSpPr>
            <p:nvPr/>
          </p:nvSpPr>
          <p:spPr bwMode="auto">
            <a:xfrm>
              <a:off x="3546" y="2870"/>
              <a:ext cx="10" cy="24"/>
            </a:xfrm>
            <a:custGeom>
              <a:avLst/>
              <a:gdLst>
                <a:gd name="T0" fmla="*/ 9 w 10"/>
                <a:gd name="T1" fmla="*/ 0 h 24"/>
                <a:gd name="T2" fmla="*/ 5 w 10"/>
                <a:gd name="T3" fmla="*/ 0 h 24"/>
                <a:gd name="T4" fmla="*/ 0 w 10"/>
                <a:gd name="T5" fmla="*/ 23 h 24"/>
                <a:gd name="T6" fmla="*/ 9 w 10"/>
                <a:gd name="T7" fmla="*/ 0 h 24"/>
                <a:gd name="T8" fmla="*/ 9 w 10"/>
                <a:gd name="T9" fmla="*/ 0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"/>
                <a:gd name="T16" fmla="*/ 0 h 24"/>
                <a:gd name="T17" fmla="*/ 10 w 10"/>
                <a:gd name="T18" fmla="*/ 24 h 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" h="24">
                  <a:moveTo>
                    <a:pt x="9" y="0"/>
                  </a:moveTo>
                  <a:lnTo>
                    <a:pt x="5" y="0"/>
                  </a:lnTo>
                  <a:lnTo>
                    <a:pt x="0" y="2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6" name="Freeform 527"/>
            <p:cNvSpPr>
              <a:spLocks/>
            </p:cNvSpPr>
            <p:nvPr/>
          </p:nvSpPr>
          <p:spPr bwMode="auto">
            <a:xfrm>
              <a:off x="3546" y="2870"/>
              <a:ext cx="10" cy="24"/>
            </a:xfrm>
            <a:custGeom>
              <a:avLst/>
              <a:gdLst>
                <a:gd name="T0" fmla="*/ 9 w 10"/>
                <a:gd name="T1" fmla="*/ 0 h 24"/>
                <a:gd name="T2" fmla="*/ 5 w 10"/>
                <a:gd name="T3" fmla="*/ 0 h 24"/>
                <a:gd name="T4" fmla="*/ 0 w 10"/>
                <a:gd name="T5" fmla="*/ 23 h 24"/>
                <a:gd name="T6" fmla="*/ 9 w 10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"/>
                <a:gd name="T13" fmla="*/ 0 h 24"/>
                <a:gd name="T14" fmla="*/ 10 w 10"/>
                <a:gd name="T15" fmla="*/ 24 h 24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" h="24">
                  <a:moveTo>
                    <a:pt x="9" y="0"/>
                  </a:moveTo>
                  <a:lnTo>
                    <a:pt x="5" y="0"/>
                  </a:lnTo>
                  <a:lnTo>
                    <a:pt x="0" y="23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7" name="Freeform 528"/>
            <p:cNvSpPr>
              <a:spLocks/>
            </p:cNvSpPr>
            <p:nvPr/>
          </p:nvSpPr>
          <p:spPr bwMode="auto">
            <a:xfrm>
              <a:off x="3551" y="2906"/>
              <a:ext cx="5" cy="19"/>
            </a:xfrm>
            <a:custGeom>
              <a:avLst/>
              <a:gdLst>
                <a:gd name="T0" fmla="*/ 4 w 5"/>
                <a:gd name="T1" fmla="*/ 5 h 19"/>
                <a:gd name="T2" fmla="*/ 0 w 5"/>
                <a:gd name="T3" fmla="*/ 0 h 19"/>
                <a:gd name="T4" fmla="*/ 0 w 5"/>
                <a:gd name="T5" fmla="*/ 18 h 19"/>
                <a:gd name="T6" fmla="*/ 4 w 5"/>
                <a:gd name="T7" fmla="*/ 5 h 19"/>
                <a:gd name="T8" fmla="*/ 4 w 5"/>
                <a:gd name="T9" fmla="*/ 5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9"/>
                <a:gd name="T17" fmla="*/ 5 w 5"/>
                <a:gd name="T18" fmla="*/ 19 h 1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9">
                  <a:moveTo>
                    <a:pt x="4" y="5"/>
                  </a:moveTo>
                  <a:lnTo>
                    <a:pt x="0" y="0"/>
                  </a:lnTo>
                  <a:lnTo>
                    <a:pt x="0" y="18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8" name="Freeform 529"/>
            <p:cNvSpPr>
              <a:spLocks/>
            </p:cNvSpPr>
            <p:nvPr/>
          </p:nvSpPr>
          <p:spPr bwMode="auto">
            <a:xfrm>
              <a:off x="3551" y="2906"/>
              <a:ext cx="5" cy="19"/>
            </a:xfrm>
            <a:custGeom>
              <a:avLst/>
              <a:gdLst>
                <a:gd name="T0" fmla="*/ 4 w 5"/>
                <a:gd name="T1" fmla="*/ 5 h 19"/>
                <a:gd name="T2" fmla="*/ 0 w 5"/>
                <a:gd name="T3" fmla="*/ 0 h 19"/>
                <a:gd name="T4" fmla="*/ 0 w 5"/>
                <a:gd name="T5" fmla="*/ 18 h 19"/>
                <a:gd name="T6" fmla="*/ 4 w 5"/>
                <a:gd name="T7" fmla="*/ 5 h 19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"/>
                <a:gd name="T13" fmla="*/ 0 h 19"/>
                <a:gd name="T14" fmla="*/ 5 w 5"/>
                <a:gd name="T15" fmla="*/ 19 h 19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" h="19">
                  <a:moveTo>
                    <a:pt x="4" y="5"/>
                  </a:moveTo>
                  <a:lnTo>
                    <a:pt x="0" y="0"/>
                  </a:lnTo>
                  <a:lnTo>
                    <a:pt x="0" y="18"/>
                  </a:lnTo>
                  <a:lnTo>
                    <a:pt x="4" y="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49" name="Freeform 530"/>
            <p:cNvSpPr>
              <a:spLocks/>
            </p:cNvSpPr>
            <p:nvPr/>
          </p:nvSpPr>
          <p:spPr bwMode="auto">
            <a:xfrm>
              <a:off x="3542" y="2942"/>
              <a:ext cx="5" cy="1"/>
            </a:xfrm>
            <a:custGeom>
              <a:avLst/>
              <a:gdLst>
                <a:gd name="T0" fmla="*/ 4 w 5"/>
                <a:gd name="T1" fmla="*/ 0 h 1"/>
                <a:gd name="T2" fmla="*/ 4 w 5"/>
                <a:gd name="T3" fmla="*/ 0 h 1"/>
                <a:gd name="T4" fmla="*/ 4 w 5"/>
                <a:gd name="T5" fmla="*/ 0 h 1"/>
                <a:gd name="T6" fmla="*/ 0 w 5"/>
                <a:gd name="T7" fmla="*/ 0 h 1"/>
                <a:gd name="T8" fmla="*/ 0 w 5"/>
                <a:gd name="T9" fmla="*/ 0 h 1"/>
                <a:gd name="T10" fmla="*/ 4 w 5"/>
                <a:gd name="T11" fmla="*/ 0 h 1"/>
                <a:gd name="T12" fmla="*/ 4 w 5"/>
                <a:gd name="T13" fmla="*/ 0 h 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5"/>
                <a:gd name="T22" fmla="*/ 0 h 1"/>
                <a:gd name="T23" fmla="*/ 5 w 5"/>
                <a:gd name="T24" fmla="*/ 1 h 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5" h="1">
                  <a:moveTo>
                    <a:pt x="4" y="0"/>
                  </a:moveTo>
                  <a:lnTo>
                    <a:pt x="4" y="0"/>
                  </a:ln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0" name="Freeform 531"/>
            <p:cNvSpPr>
              <a:spLocks/>
            </p:cNvSpPr>
            <p:nvPr/>
          </p:nvSpPr>
          <p:spPr bwMode="auto">
            <a:xfrm>
              <a:off x="3542" y="2942"/>
              <a:ext cx="5" cy="1"/>
            </a:xfrm>
            <a:custGeom>
              <a:avLst/>
              <a:gdLst>
                <a:gd name="T0" fmla="*/ 4 w 5"/>
                <a:gd name="T1" fmla="*/ 0 h 1"/>
                <a:gd name="T2" fmla="*/ 0 w 5"/>
                <a:gd name="T3" fmla="*/ 0 h 1"/>
                <a:gd name="T4" fmla="*/ 4 w 5"/>
                <a:gd name="T5" fmla="*/ 0 h 1"/>
                <a:gd name="T6" fmla="*/ 0 60000 65536"/>
                <a:gd name="T7" fmla="*/ 0 60000 65536"/>
                <a:gd name="T8" fmla="*/ 0 60000 65536"/>
                <a:gd name="T9" fmla="*/ 0 w 5"/>
                <a:gd name="T10" fmla="*/ 0 h 1"/>
                <a:gd name="T11" fmla="*/ 5 w 5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" h="1">
                  <a:moveTo>
                    <a:pt x="4" y="0"/>
                  </a:moveTo>
                  <a:lnTo>
                    <a:pt x="0" y="0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1" name="Freeform 532"/>
            <p:cNvSpPr>
              <a:spLocks/>
            </p:cNvSpPr>
            <p:nvPr/>
          </p:nvSpPr>
          <p:spPr bwMode="auto">
            <a:xfrm>
              <a:off x="2878" y="2650"/>
              <a:ext cx="28" cy="46"/>
            </a:xfrm>
            <a:custGeom>
              <a:avLst/>
              <a:gdLst>
                <a:gd name="T0" fmla="*/ 0 w 28"/>
                <a:gd name="T1" fmla="*/ 31 h 46"/>
                <a:gd name="T2" fmla="*/ 0 w 28"/>
                <a:gd name="T3" fmla="*/ 45 h 46"/>
                <a:gd name="T4" fmla="*/ 27 w 28"/>
                <a:gd name="T5" fmla="*/ 22 h 46"/>
                <a:gd name="T6" fmla="*/ 5 w 28"/>
                <a:gd name="T7" fmla="*/ 0 h 46"/>
                <a:gd name="T8" fmla="*/ 0 w 28"/>
                <a:gd name="T9" fmla="*/ 31 h 46"/>
                <a:gd name="T10" fmla="*/ 0 w 28"/>
                <a:gd name="T11" fmla="*/ 31 h 46"/>
                <a:gd name="T12" fmla="*/ 0 w 28"/>
                <a:gd name="T13" fmla="*/ 31 h 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8"/>
                <a:gd name="T22" fmla="*/ 0 h 46"/>
                <a:gd name="T23" fmla="*/ 28 w 28"/>
                <a:gd name="T24" fmla="*/ 46 h 4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8" h="46">
                  <a:moveTo>
                    <a:pt x="0" y="31"/>
                  </a:moveTo>
                  <a:lnTo>
                    <a:pt x="0" y="45"/>
                  </a:lnTo>
                  <a:lnTo>
                    <a:pt x="27" y="22"/>
                  </a:lnTo>
                  <a:lnTo>
                    <a:pt x="5" y="0"/>
                  </a:lnTo>
                  <a:lnTo>
                    <a:pt x="0" y="31"/>
                  </a:lnTo>
                  <a:close/>
                </a:path>
              </a:pathLst>
            </a:custGeom>
            <a:solidFill>
              <a:srgbClr val="222222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2" name="Freeform 533" descr="深色下对角线"/>
            <p:cNvSpPr>
              <a:spLocks/>
            </p:cNvSpPr>
            <p:nvPr/>
          </p:nvSpPr>
          <p:spPr bwMode="auto">
            <a:xfrm>
              <a:off x="3794" y="3154"/>
              <a:ext cx="191" cy="64"/>
            </a:xfrm>
            <a:custGeom>
              <a:avLst/>
              <a:gdLst>
                <a:gd name="T0" fmla="*/ 5 w 191"/>
                <a:gd name="T1" fmla="*/ 63 h 64"/>
                <a:gd name="T2" fmla="*/ 0 w 191"/>
                <a:gd name="T3" fmla="*/ 54 h 64"/>
                <a:gd name="T4" fmla="*/ 0 w 191"/>
                <a:gd name="T5" fmla="*/ 49 h 64"/>
                <a:gd name="T6" fmla="*/ 9 w 191"/>
                <a:gd name="T7" fmla="*/ 40 h 64"/>
                <a:gd name="T8" fmla="*/ 190 w 191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91"/>
                <a:gd name="T16" fmla="*/ 0 h 64"/>
                <a:gd name="T17" fmla="*/ 191 w 191"/>
                <a:gd name="T18" fmla="*/ 64 h 6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91" h="64">
                  <a:moveTo>
                    <a:pt x="5" y="63"/>
                  </a:moveTo>
                  <a:lnTo>
                    <a:pt x="0" y="54"/>
                  </a:lnTo>
                  <a:lnTo>
                    <a:pt x="0" y="49"/>
                  </a:lnTo>
                  <a:lnTo>
                    <a:pt x="9" y="40"/>
                  </a:lnTo>
                  <a:lnTo>
                    <a:pt x="190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3" name="Freeform 534" descr="深色下对角线"/>
            <p:cNvSpPr>
              <a:spLocks/>
            </p:cNvSpPr>
            <p:nvPr/>
          </p:nvSpPr>
          <p:spPr bwMode="auto">
            <a:xfrm>
              <a:off x="3880" y="2821"/>
              <a:ext cx="33" cy="95"/>
            </a:xfrm>
            <a:custGeom>
              <a:avLst/>
              <a:gdLst>
                <a:gd name="T0" fmla="*/ 0 w 33"/>
                <a:gd name="T1" fmla="*/ 54 h 95"/>
                <a:gd name="T2" fmla="*/ 23 w 33"/>
                <a:gd name="T3" fmla="*/ 94 h 95"/>
                <a:gd name="T4" fmla="*/ 32 w 33"/>
                <a:gd name="T5" fmla="*/ 0 h 95"/>
                <a:gd name="T6" fmla="*/ 0 60000 65536"/>
                <a:gd name="T7" fmla="*/ 0 60000 65536"/>
                <a:gd name="T8" fmla="*/ 0 60000 65536"/>
                <a:gd name="T9" fmla="*/ 0 w 33"/>
                <a:gd name="T10" fmla="*/ 0 h 95"/>
                <a:gd name="T11" fmla="*/ 33 w 33"/>
                <a:gd name="T12" fmla="*/ 95 h 9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" h="95">
                  <a:moveTo>
                    <a:pt x="0" y="54"/>
                  </a:moveTo>
                  <a:lnTo>
                    <a:pt x="23" y="94"/>
                  </a:lnTo>
                  <a:lnTo>
                    <a:pt x="32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4" name="Freeform 535" descr="深色下对角线"/>
            <p:cNvSpPr>
              <a:spLocks/>
            </p:cNvSpPr>
            <p:nvPr/>
          </p:nvSpPr>
          <p:spPr bwMode="auto">
            <a:xfrm>
              <a:off x="3903" y="2911"/>
              <a:ext cx="100" cy="244"/>
            </a:xfrm>
            <a:custGeom>
              <a:avLst/>
              <a:gdLst>
                <a:gd name="T0" fmla="*/ 0 w 100"/>
                <a:gd name="T1" fmla="*/ 0 h 244"/>
                <a:gd name="T2" fmla="*/ 0 w 100"/>
                <a:gd name="T3" fmla="*/ 126 h 244"/>
                <a:gd name="T4" fmla="*/ 40 w 100"/>
                <a:gd name="T5" fmla="*/ 243 h 244"/>
                <a:gd name="T6" fmla="*/ 81 w 100"/>
                <a:gd name="T7" fmla="*/ 243 h 244"/>
                <a:gd name="T8" fmla="*/ 99 w 100"/>
                <a:gd name="T9" fmla="*/ 225 h 2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00"/>
                <a:gd name="T16" fmla="*/ 0 h 244"/>
                <a:gd name="T17" fmla="*/ 100 w 100"/>
                <a:gd name="T18" fmla="*/ 244 h 24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00" h="244">
                  <a:moveTo>
                    <a:pt x="0" y="0"/>
                  </a:moveTo>
                  <a:lnTo>
                    <a:pt x="0" y="126"/>
                  </a:lnTo>
                  <a:lnTo>
                    <a:pt x="40" y="243"/>
                  </a:lnTo>
                  <a:lnTo>
                    <a:pt x="81" y="243"/>
                  </a:lnTo>
                  <a:lnTo>
                    <a:pt x="99" y="225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5" name="Freeform 536" descr="深色下对角线"/>
            <p:cNvSpPr>
              <a:spLocks/>
            </p:cNvSpPr>
            <p:nvPr/>
          </p:nvSpPr>
          <p:spPr bwMode="auto">
            <a:xfrm>
              <a:off x="3776" y="2731"/>
              <a:ext cx="60" cy="451"/>
            </a:xfrm>
            <a:custGeom>
              <a:avLst/>
              <a:gdLst>
                <a:gd name="T0" fmla="*/ 0 w 60"/>
                <a:gd name="T1" fmla="*/ 0 h 451"/>
                <a:gd name="T2" fmla="*/ 50 w 60"/>
                <a:gd name="T3" fmla="*/ 90 h 451"/>
                <a:gd name="T4" fmla="*/ 27 w 60"/>
                <a:gd name="T5" fmla="*/ 112 h 451"/>
                <a:gd name="T6" fmla="*/ 59 w 60"/>
                <a:gd name="T7" fmla="*/ 148 h 451"/>
                <a:gd name="T8" fmla="*/ 27 w 60"/>
                <a:gd name="T9" fmla="*/ 252 h 451"/>
                <a:gd name="T10" fmla="*/ 14 w 60"/>
                <a:gd name="T11" fmla="*/ 351 h 451"/>
                <a:gd name="T12" fmla="*/ 0 w 60"/>
                <a:gd name="T13" fmla="*/ 450 h 4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60"/>
                <a:gd name="T22" fmla="*/ 0 h 451"/>
                <a:gd name="T23" fmla="*/ 60 w 60"/>
                <a:gd name="T24" fmla="*/ 451 h 45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60" h="451">
                  <a:moveTo>
                    <a:pt x="0" y="0"/>
                  </a:moveTo>
                  <a:lnTo>
                    <a:pt x="50" y="90"/>
                  </a:lnTo>
                  <a:lnTo>
                    <a:pt x="27" y="112"/>
                  </a:lnTo>
                  <a:lnTo>
                    <a:pt x="59" y="148"/>
                  </a:lnTo>
                  <a:lnTo>
                    <a:pt x="27" y="252"/>
                  </a:lnTo>
                  <a:lnTo>
                    <a:pt x="14" y="351"/>
                  </a:lnTo>
                  <a:lnTo>
                    <a:pt x="0" y="45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6" name="Freeform 537"/>
            <p:cNvSpPr>
              <a:spLocks/>
            </p:cNvSpPr>
            <p:nvPr/>
          </p:nvSpPr>
          <p:spPr bwMode="auto">
            <a:xfrm>
              <a:off x="3790" y="3104"/>
              <a:ext cx="91" cy="15"/>
            </a:xfrm>
            <a:custGeom>
              <a:avLst/>
              <a:gdLst>
                <a:gd name="T0" fmla="*/ 0 w 91"/>
                <a:gd name="T1" fmla="*/ 14 h 15"/>
                <a:gd name="T2" fmla="*/ 90 w 91"/>
                <a:gd name="T3" fmla="*/ 0 h 15"/>
                <a:gd name="T4" fmla="*/ 0 60000 65536"/>
                <a:gd name="T5" fmla="*/ 0 60000 65536"/>
                <a:gd name="T6" fmla="*/ 0 w 91"/>
                <a:gd name="T7" fmla="*/ 0 h 15"/>
                <a:gd name="T8" fmla="*/ 91 w 91"/>
                <a:gd name="T9" fmla="*/ 15 h 15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91" h="15">
                  <a:moveTo>
                    <a:pt x="0" y="14"/>
                  </a:moveTo>
                  <a:lnTo>
                    <a:pt x="9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7" name="Freeform 538" descr="深色下对角线"/>
            <p:cNvSpPr>
              <a:spLocks/>
            </p:cNvSpPr>
            <p:nvPr/>
          </p:nvSpPr>
          <p:spPr bwMode="auto">
            <a:xfrm>
              <a:off x="3803" y="3113"/>
              <a:ext cx="83" cy="33"/>
            </a:xfrm>
            <a:custGeom>
              <a:avLst/>
              <a:gdLst>
                <a:gd name="T0" fmla="*/ 0 w 83"/>
                <a:gd name="T1" fmla="*/ 32 h 33"/>
                <a:gd name="T2" fmla="*/ 82 w 83"/>
                <a:gd name="T3" fmla="*/ 23 h 33"/>
                <a:gd name="T4" fmla="*/ 77 w 83"/>
                <a:gd name="T5" fmla="*/ 0 h 33"/>
                <a:gd name="T6" fmla="*/ 0 60000 65536"/>
                <a:gd name="T7" fmla="*/ 0 60000 65536"/>
                <a:gd name="T8" fmla="*/ 0 60000 65536"/>
                <a:gd name="T9" fmla="*/ 0 w 83"/>
                <a:gd name="T10" fmla="*/ 0 h 33"/>
                <a:gd name="T11" fmla="*/ 83 w 83"/>
                <a:gd name="T12" fmla="*/ 33 h 3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83" h="33">
                  <a:moveTo>
                    <a:pt x="0" y="32"/>
                  </a:moveTo>
                  <a:lnTo>
                    <a:pt x="82" y="23"/>
                  </a:lnTo>
                  <a:lnTo>
                    <a:pt x="77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8" name="Freeform 539" descr="深色下对角线"/>
            <p:cNvSpPr>
              <a:spLocks/>
            </p:cNvSpPr>
            <p:nvPr/>
          </p:nvSpPr>
          <p:spPr bwMode="auto">
            <a:xfrm>
              <a:off x="3438" y="3032"/>
              <a:ext cx="46" cy="168"/>
            </a:xfrm>
            <a:custGeom>
              <a:avLst/>
              <a:gdLst>
                <a:gd name="T0" fmla="*/ 45 w 46"/>
                <a:gd name="T1" fmla="*/ 0 h 168"/>
                <a:gd name="T2" fmla="*/ 32 w 46"/>
                <a:gd name="T3" fmla="*/ 86 h 168"/>
                <a:gd name="T4" fmla="*/ 0 w 46"/>
                <a:gd name="T5" fmla="*/ 167 h 168"/>
                <a:gd name="T6" fmla="*/ 0 60000 65536"/>
                <a:gd name="T7" fmla="*/ 0 60000 65536"/>
                <a:gd name="T8" fmla="*/ 0 60000 65536"/>
                <a:gd name="T9" fmla="*/ 0 w 46"/>
                <a:gd name="T10" fmla="*/ 0 h 168"/>
                <a:gd name="T11" fmla="*/ 46 w 46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168">
                  <a:moveTo>
                    <a:pt x="45" y="0"/>
                  </a:moveTo>
                  <a:lnTo>
                    <a:pt x="32" y="86"/>
                  </a:lnTo>
                  <a:lnTo>
                    <a:pt x="0" y="167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59" name="Freeform 540" descr="深色下对角线"/>
            <p:cNvSpPr>
              <a:spLocks/>
            </p:cNvSpPr>
            <p:nvPr/>
          </p:nvSpPr>
          <p:spPr bwMode="auto">
            <a:xfrm>
              <a:off x="3451" y="2812"/>
              <a:ext cx="24" cy="67"/>
            </a:xfrm>
            <a:custGeom>
              <a:avLst/>
              <a:gdLst>
                <a:gd name="T0" fmla="*/ 0 w 24"/>
                <a:gd name="T1" fmla="*/ 0 h 67"/>
                <a:gd name="T2" fmla="*/ 19 w 24"/>
                <a:gd name="T3" fmla="*/ 29 h 67"/>
                <a:gd name="T4" fmla="*/ 23 w 24"/>
                <a:gd name="T5" fmla="*/ 66 h 67"/>
                <a:gd name="T6" fmla="*/ 0 60000 65536"/>
                <a:gd name="T7" fmla="*/ 0 60000 65536"/>
                <a:gd name="T8" fmla="*/ 0 60000 65536"/>
                <a:gd name="T9" fmla="*/ 0 w 24"/>
                <a:gd name="T10" fmla="*/ 0 h 67"/>
                <a:gd name="T11" fmla="*/ 24 w 24"/>
                <a:gd name="T12" fmla="*/ 67 h 6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4" h="67">
                  <a:moveTo>
                    <a:pt x="0" y="0"/>
                  </a:moveTo>
                  <a:lnTo>
                    <a:pt x="19" y="29"/>
                  </a:lnTo>
                  <a:lnTo>
                    <a:pt x="23" y="66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0" name="Freeform 541"/>
            <p:cNvSpPr>
              <a:spLocks/>
            </p:cNvSpPr>
            <p:nvPr/>
          </p:nvSpPr>
          <p:spPr bwMode="auto">
            <a:xfrm>
              <a:off x="3470" y="2803"/>
              <a:ext cx="5" cy="37"/>
            </a:xfrm>
            <a:custGeom>
              <a:avLst/>
              <a:gdLst>
                <a:gd name="T0" fmla="*/ 4 w 5"/>
                <a:gd name="T1" fmla="*/ 0 h 37"/>
                <a:gd name="T2" fmla="*/ 0 w 5"/>
                <a:gd name="T3" fmla="*/ 36 h 37"/>
                <a:gd name="T4" fmla="*/ 0 60000 65536"/>
                <a:gd name="T5" fmla="*/ 0 60000 65536"/>
                <a:gd name="T6" fmla="*/ 0 w 5"/>
                <a:gd name="T7" fmla="*/ 0 h 37"/>
                <a:gd name="T8" fmla="*/ 5 w 5"/>
                <a:gd name="T9" fmla="*/ 37 h 3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" h="37">
                  <a:moveTo>
                    <a:pt x="4" y="0"/>
                  </a:moveTo>
                  <a:lnTo>
                    <a:pt x="0" y="36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1" name="Freeform 542" descr="深色下对角线"/>
            <p:cNvSpPr>
              <a:spLocks/>
            </p:cNvSpPr>
            <p:nvPr/>
          </p:nvSpPr>
          <p:spPr bwMode="auto">
            <a:xfrm>
              <a:off x="3488" y="2717"/>
              <a:ext cx="37" cy="132"/>
            </a:xfrm>
            <a:custGeom>
              <a:avLst/>
              <a:gdLst>
                <a:gd name="T0" fmla="*/ 31 w 37"/>
                <a:gd name="T1" fmla="*/ 0 h 132"/>
                <a:gd name="T2" fmla="*/ 9 w 37"/>
                <a:gd name="T3" fmla="*/ 90 h 132"/>
                <a:gd name="T4" fmla="*/ 36 w 37"/>
                <a:gd name="T5" fmla="*/ 99 h 132"/>
                <a:gd name="T6" fmla="*/ 0 w 37"/>
                <a:gd name="T7" fmla="*/ 122 h 132"/>
                <a:gd name="T8" fmla="*/ 9 w 37"/>
                <a:gd name="T9" fmla="*/ 131 h 1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37"/>
                <a:gd name="T16" fmla="*/ 0 h 132"/>
                <a:gd name="T17" fmla="*/ 37 w 37"/>
                <a:gd name="T18" fmla="*/ 132 h 13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37" h="132">
                  <a:moveTo>
                    <a:pt x="31" y="0"/>
                  </a:moveTo>
                  <a:lnTo>
                    <a:pt x="9" y="90"/>
                  </a:lnTo>
                  <a:lnTo>
                    <a:pt x="36" y="99"/>
                  </a:lnTo>
                  <a:lnTo>
                    <a:pt x="0" y="122"/>
                  </a:lnTo>
                  <a:lnTo>
                    <a:pt x="9" y="131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2" name="Freeform 543" descr="深色下对角线"/>
            <p:cNvSpPr>
              <a:spLocks/>
            </p:cNvSpPr>
            <p:nvPr/>
          </p:nvSpPr>
          <p:spPr bwMode="auto">
            <a:xfrm>
              <a:off x="3546" y="3005"/>
              <a:ext cx="46" cy="213"/>
            </a:xfrm>
            <a:custGeom>
              <a:avLst/>
              <a:gdLst>
                <a:gd name="T0" fmla="*/ 0 w 46"/>
                <a:gd name="T1" fmla="*/ 0 h 213"/>
                <a:gd name="T2" fmla="*/ 27 w 46"/>
                <a:gd name="T3" fmla="*/ 104 h 213"/>
                <a:gd name="T4" fmla="*/ 45 w 46"/>
                <a:gd name="T5" fmla="*/ 212 h 213"/>
                <a:gd name="T6" fmla="*/ 0 60000 65536"/>
                <a:gd name="T7" fmla="*/ 0 60000 65536"/>
                <a:gd name="T8" fmla="*/ 0 60000 65536"/>
                <a:gd name="T9" fmla="*/ 0 w 46"/>
                <a:gd name="T10" fmla="*/ 0 h 213"/>
                <a:gd name="T11" fmla="*/ 46 w 46"/>
                <a:gd name="T12" fmla="*/ 213 h 21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46" h="213">
                  <a:moveTo>
                    <a:pt x="0" y="0"/>
                  </a:moveTo>
                  <a:lnTo>
                    <a:pt x="27" y="104"/>
                  </a:lnTo>
                  <a:lnTo>
                    <a:pt x="45" y="212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3" name="Freeform 544"/>
            <p:cNvSpPr>
              <a:spLocks/>
            </p:cNvSpPr>
            <p:nvPr/>
          </p:nvSpPr>
          <p:spPr bwMode="auto">
            <a:xfrm>
              <a:off x="2626" y="3109"/>
              <a:ext cx="100" cy="230"/>
            </a:xfrm>
            <a:custGeom>
              <a:avLst/>
              <a:gdLst>
                <a:gd name="T0" fmla="*/ 0 w 100"/>
                <a:gd name="T1" fmla="*/ 0 h 230"/>
                <a:gd name="T2" fmla="*/ 22 w 100"/>
                <a:gd name="T3" fmla="*/ 112 h 230"/>
                <a:gd name="T4" fmla="*/ 31 w 100"/>
                <a:gd name="T5" fmla="*/ 153 h 230"/>
                <a:gd name="T6" fmla="*/ 99 w 100"/>
                <a:gd name="T7" fmla="*/ 229 h 230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0"/>
                <a:gd name="T13" fmla="*/ 0 h 230"/>
                <a:gd name="T14" fmla="*/ 100 w 100"/>
                <a:gd name="T15" fmla="*/ 230 h 230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0" h="230">
                  <a:moveTo>
                    <a:pt x="0" y="0"/>
                  </a:moveTo>
                  <a:lnTo>
                    <a:pt x="22" y="112"/>
                  </a:lnTo>
                  <a:lnTo>
                    <a:pt x="31" y="153"/>
                  </a:lnTo>
                  <a:lnTo>
                    <a:pt x="99" y="229"/>
                  </a:lnTo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4" name="Freeform 545"/>
            <p:cNvSpPr>
              <a:spLocks/>
            </p:cNvSpPr>
            <p:nvPr/>
          </p:nvSpPr>
          <p:spPr bwMode="auto">
            <a:xfrm>
              <a:off x="2757" y="2920"/>
              <a:ext cx="167" cy="320"/>
            </a:xfrm>
            <a:custGeom>
              <a:avLst/>
              <a:gdLst>
                <a:gd name="T0" fmla="*/ 166 w 167"/>
                <a:gd name="T1" fmla="*/ 319 h 320"/>
                <a:gd name="T2" fmla="*/ 121 w 167"/>
                <a:gd name="T3" fmla="*/ 297 h 320"/>
                <a:gd name="T4" fmla="*/ 103 w 167"/>
                <a:gd name="T5" fmla="*/ 243 h 320"/>
                <a:gd name="T6" fmla="*/ 103 w 167"/>
                <a:gd name="T7" fmla="*/ 193 h 320"/>
                <a:gd name="T8" fmla="*/ 90 w 167"/>
                <a:gd name="T9" fmla="*/ 148 h 320"/>
                <a:gd name="T10" fmla="*/ 58 w 167"/>
                <a:gd name="T11" fmla="*/ 40 h 320"/>
                <a:gd name="T12" fmla="*/ 36 w 167"/>
                <a:gd name="T13" fmla="*/ 9 h 320"/>
                <a:gd name="T14" fmla="*/ 0 w 167"/>
                <a:gd name="T15" fmla="*/ 0 h 3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7"/>
                <a:gd name="T25" fmla="*/ 0 h 320"/>
                <a:gd name="T26" fmla="*/ 167 w 167"/>
                <a:gd name="T27" fmla="*/ 320 h 32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7" h="320">
                  <a:moveTo>
                    <a:pt x="166" y="319"/>
                  </a:moveTo>
                  <a:lnTo>
                    <a:pt x="121" y="297"/>
                  </a:lnTo>
                  <a:lnTo>
                    <a:pt x="103" y="243"/>
                  </a:lnTo>
                  <a:lnTo>
                    <a:pt x="103" y="193"/>
                  </a:lnTo>
                  <a:lnTo>
                    <a:pt x="90" y="148"/>
                  </a:lnTo>
                  <a:lnTo>
                    <a:pt x="58" y="40"/>
                  </a:lnTo>
                  <a:lnTo>
                    <a:pt x="36" y="9"/>
                  </a:lnTo>
                  <a:lnTo>
                    <a:pt x="0" y="0"/>
                  </a:lnTo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5" name="Freeform 546"/>
            <p:cNvSpPr>
              <a:spLocks/>
            </p:cNvSpPr>
            <p:nvPr/>
          </p:nvSpPr>
          <p:spPr bwMode="auto">
            <a:xfrm>
              <a:off x="2824" y="3208"/>
              <a:ext cx="55" cy="28"/>
            </a:xfrm>
            <a:custGeom>
              <a:avLst/>
              <a:gdLst>
                <a:gd name="T0" fmla="*/ 0 w 55"/>
                <a:gd name="T1" fmla="*/ 0 h 28"/>
                <a:gd name="T2" fmla="*/ 54 w 55"/>
                <a:gd name="T3" fmla="*/ 9 h 28"/>
                <a:gd name="T4" fmla="*/ 41 w 55"/>
                <a:gd name="T5" fmla="*/ 27 h 28"/>
                <a:gd name="T6" fmla="*/ 0 60000 65536"/>
                <a:gd name="T7" fmla="*/ 0 60000 65536"/>
                <a:gd name="T8" fmla="*/ 0 60000 65536"/>
                <a:gd name="T9" fmla="*/ 0 w 55"/>
                <a:gd name="T10" fmla="*/ 0 h 28"/>
                <a:gd name="T11" fmla="*/ 55 w 55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5" h="28">
                  <a:moveTo>
                    <a:pt x="0" y="0"/>
                  </a:moveTo>
                  <a:lnTo>
                    <a:pt x="54" y="9"/>
                  </a:lnTo>
                  <a:lnTo>
                    <a:pt x="41" y="27"/>
                  </a:lnTo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6" name="Freeform 547" descr="深色下对角线"/>
            <p:cNvSpPr>
              <a:spLocks/>
            </p:cNvSpPr>
            <p:nvPr/>
          </p:nvSpPr>
          <p:spPr bwMode="auto">
            <a:xfrm>
              <a:off x="2973" y="3059"/>
              <a:ext cx="15" cy="51"/>
            </a:xfrm>
            <a:custGeom>
              <a:avLst/>
              <a:gdLst>
                <a:gd name="T0" fmla="*/ 0 w 15"/>
                <a:gd name="T1" fmla="*/ 50 h 51"/>
                <a:gd name="T2" fmla="*/ 14 w 15"/>
                <a:gd name="T3" fmla="*/ 23 h 51"/>
                <a:gd name="T4" fmla="*/ 9 w 15"/>
                <a:gd name="T5" fmla="*/ 0 h 51"/>
                <a:gd name="T6" fmla="*/ 0 60000 65536"/>
                <a:gd name="T7" fmla="*/ 0 60000 65536"/>
                <a:gd name="T8" fmla="*/ 0 60000 65536"/>
                <a:gd name="T9" fmla="*/ 0 w 15"/>
                <a:gd name="T10" fmla="*/ 0 h 51"/>
                <a:gd name="T11" fmla="*/ 15 w 15"/>
                <a:gd name="T12" fmla="*/ 51 h 5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" h="51">
                  <a:moveTo>
                    <a:pt x="0" y="50"/>
                  </a:moveTo>
                  <a:lnTo>
                    <a:pt x="14" y="23"/>
                  </a:lnTo>
                  <a:lnTo>
                    <a:pt x="9" y="0"/>
                  </a:lnTo>
                </a:path>
              </a:pathLst>
            </a:custGeom>
            <a:noFill/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7" name="Freeform 548"/>
            <p:cNvSpPr>
              <a:spLocks/>
            </p:cNvSpPr>
            <p:nvPr/>
          </p:nvSpPr>
          <p:spPr bwMode="auto">
            <a:xfrm>
              <a:off x="2987" y="3055"/>
              <a:ext cx="32" cy="28"/>
            </a:xfrm>
            <a:custGeom>
              <a:avLst/>
              <a:gdLst>
                <a:gd name="T0" fmla="*/ 0 w 32"/>
                <a:gd name="T1" fmla="*/ 27 h 28"/>
                <a:gd name="T2" fmla="*/ 22 w 32"/>
                <a:gd name="T3" fmla="*/ 4 h 28"/>
                <a:gd name="T4" fmla="*/ 31 w 32"/>
                <a:gd name="T5" fmla="*/ 0 h 28"/>
                <a:gd name="T6" fmla="*/ 0 60000 65536"/>
                <a:gd name="T7" fmla="*/ 0 60000 65536"/>
                <a:gd name="T8" fmla="*/ 0 60000 65536"/>
                <a:gd name="T9" fmla="*/ 0 w 32"/>
                <a:gd name="T10" fmla="*/ 0 h 28"/>
                <a:gd name="T11" fmla="*/ 32 w 32"/>
                <a:gd name="T12" fmla="*/ 28 h 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2" h="28">
                  <a:moveTo>
                    <a:pt x="0" y="27"/>
                  </a:moveTo>
                  <a:lnTo>
                    <a:pt x="22" y="4"/>
                  </a:lnTo>
                  <a:lnTo>
                    <a:pt x="31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7368" name="Oval 549" descr="深色下对角线"/>
            <p:cNvSpPr>
              <a:spLocks noChangeArrowheads="1"/>
            </p:cNvSpPr>
            <p:nvPr/>
          </p:nvSpPr>
          <p:spPr bwMode="auto">
            <a:xfrm>
              <a:off x="2995" y="2576"/>
              <a:ext cx="37" cy="89"/>
            </a:xfrm>
            <a:prstGeom prst="ellipse">
              <a:avLst/>
            </a:prstGeom>
            <a:solidFill>
              <a:srgbClr val="000000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sp>
        <p:nvSpPr>
          <p:cNvPr id="97282" name="矩形 8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05" name="Group 727"/>
          <p:cNvGrpSpPr>
            <a:grpSpLocks/>
          </p:cNvGrpSpPr>
          <p:nvPr/>
        </p:nvGrpSpPr>
        <p:grpSpPr bwMode="auto">
          <a:xfrm>
            <a:off x="611188" y="549275"/>
            <a:ext cx="8088312" cy="5976938"/>
            <a:chOff x="2645" y="2312"/>
            <a:chExt cx="1431" cy="1153"/>
          </a:xfrm>
        </p:grpSpPr>
        <p:sp>
          <p:nvSpPr>
            <p:cNvPr id="98307" name="Rectangle 728"/>
            <p:cNvSpPr>
              <a:spLocks noChangeArrowheads="1"/>
            </p:cNvSpPr>
            <p:nvPr/>
          </p:nvSpPr>
          <p:spPr bwMode="auto">
            <a:xfrm>
              <a:off x="2645" y="2876"/>
              <a:ext cx="33" cy="71"/>
            </a:xfrm>
            <a:prstGeom prst="rect">
              <a:avLst/>
            </a:prstGeom>
            <a:solidFill>
              <a:srgbClr val="BBBBBB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98308" name="Freeform 729"/>
            <p:cNvSpPr>
              <a:spLocks/>
            </p:cNvSpPr>
            <p:nvPr/>
          </p:nvSpPr>
          <p:spPr bwMode="auto">
            <a:xfrm>
              <a:off x="3250" y="2710"/>
              <a:ext cx="594" cy="321"/>
            </a:xfrm>
            <a:custGeom>
              <a:avLst/>
              <a:gdLst>
                <a:gd name="T0" fmla="*/ 281 w 594"/>
                <a:gd name="T1" fmla="*/ 26 h 321"/>
                <a:gd name="T2" fmla="*/ 234 w 594"/>
                <a:gd name="T3" fmla="*/ 72 h 321"/>
                <a:gd name="T4" fmla="*/ 193 w 594"/>
                <a:gd name="T5" fmla="*/ 113 h 321"/>
                <a:gd name="T6" fmla="*/ 104 w 594"/>
                <a:gd name="T7" fmla="*/ 108 h 321"/>
                <a:gd name="T8" fmla="*/ 36 w 594"/>
                <a:gd name="T9" fmla="*/ 41 h 321"/>
                <a:gd name="T10" fmla="*/ 16 w 594"/>
                <a:gd name="T11" fmla="*/ 0 h 321"/>
                <a:gd name="T12" fmla="*/ 10 w 594"/>
                <a:gd name="T13" fmla="*/ 20 h 321"/>
                <a:gd name="T14" fmla="*/ 31 w 594"/>
                <a:gd name="T15" fmla="*/ 46 h 321"/>
                <a:gd name="T16" fmla="*/ 62 w 594"/>
                <a:gd name="T17" fmla="*/ 82 h 321"/>
                <a:gd name="T18" fmla="*/ 125 w 594"/>
                <a:gd name="T19" fmla="*/ 134 h 321"/>
                <a:gd name="T20" fmla="*/ 156 w 594"/>
                <a:gd name="T21" fmla="*/ 144 h 321"/>
                <a:gd name="T22" fmla="*/ 187 w 594"/>
                <a:gd name="T23" fmla="*/ 134 h 321"/>
                <a:gd name="T24" fmla="*/ 239 w 594"/>
                <a:gd name="T25" fmla="*/ 113 h 321"/>
                <a:gd name="T26" fmla="*/ 219 w 594"/>
                <a:gd name="T27" fmla="*/ 144 h 321"/>
                <a:gd name="T28" fmla="*/ 187 w 594"/>
                <a:gd name="T29" fmla="*/ 170 h 321"/>
                <a:gd name="T30" fmla="*/ 229 w 594"/>
                <a:gd name="T31" fmla="*/ 144 h 321"/>
                <a:gd name="T32" fmla="*/ 255 w 594"/>
                <a:gd name="T33" fmla="*/ 129 h 321"/>
                <a:gd name="T34" fmla="*/ 239 w 594"/>
                <a:gd name="T35" fmla="*/ 160 h 321"/>
                <a:gd name="T36" fmla="*/ 213 w 594"/>
                <a:gd name="T37" fmla="*/ 175 h 321"/>
                <a:gd name="T38" fmla="*/ 229 w 594"/>
                <a:gd name="T39" fmla="*/ 170 h 321"/>
                <a:gd name="T40" fmla="*/ 250 w 594"/>
                <a:gd name="T41" fmla="*/ 160 h 321"/>
                <a:gd name="T42" fmla="*/ 276 w 594"/>
                <a:gd name="T43" fmla="*/ 124 h 321"/>
                <a:gd name="T44" fmla="*/ 286 w 594"/>
                <a:gd name="T45" fmla="*/ 113 h 321"/>
                <a:gd name="T46" fmla="*/ 286 w 594"/>
                <a:gd name="T47" fmla="*/ 134 h 321"/>
                <a:gd name="T48" fmla="*/ 333 w 594"/>
                <a:gd name="T49" fmla="*/ 119 h 321"/>
                <a:gd name="T50" fmla="*/ 385 w 594"/>
                <a:gd name="T51" fmla="*/ 103 h 321"/>
                <a:gd name="T52" fmla="*/ 406 w 594"/>
                <a:gd name="T53" fmla="*/ 144 h 321"/>
                <a:gd name="T54" fmla="*/ 401 w 594"/>
                <a:gd name="T55" fmla="*/ 196 h 321"/>
                <a:gd name="T56" fmla="*/ 406 w 594"/>
                <a:gd name="T57" fmla="*/ 243 h 321"/>
                <a:gd name="T58" fmla="*/ 395 w 594"/>
                <a:gd name="T59" fmla="*/ 320 h 321"/>
                <a:gd name="T60" fmla="*/ 437 w 594"/>
                <a:gd name="T61" fmla="*/ 263 h 321"/>
                <a:gd name="T62" fmla="*/ 395 w 594"/>
                <a:gd name="T63" fmla="*/ 222 h 321"/>
                <a:gd name="T64" fmla="*/ 437 w 594"/>
                <a:gd name="T65" fmla="*/ 181 h 321"/>
                <a:gd name="T66" fmla="*/ 432 w 594"/>
                <a:gd name="T67" fmla="*/ 72 h 321"/>
                <a:gd name="T68" fmla="*/ 520 w 594"/>
                <a:gd name="T69" fmla="*/ 57 h 321"/>
                <a:gd name="T70" fmla="*/ 572 w 594"/>
                <a:gd name="T71" fmla="*/ 88 h 321"/>
                <a:gd name="T72" fmla="*/ 562 w 594"/>
                <a:gd name="T73" fmla="*/ 150 h 321"/>
                <a:gd name="T74" fmla="*/ 562 w 594"/>
                <a:gd name="T75" fmla="*/ 196 h 321"/>
                <a:gd name="T76" fmla="*/ 572 w 594"/>
                <a:gd name="T77" fmla="*/ 108 h 321"/>
                <a:gd name="T78" fmla="*/ 593 w 594"/>
                <a:gd name="T79" fmla="*/ 51 h 321"/>
                <a:gd name="T80" fmla="*/ 291 w 594"/>
                <a:gd name="T81" fmla="*/ 0 h 32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594"/>
                <a:gd name="T124" fmla="*/ 0 h 321"/>
                <a:gd name="T125" fmla="*/ 594 w 594"/>
                <a:gd name="T126" fmla="*/ 321 h 32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594" h="321">
                  <a:moveTo>
                    <a:pt x="291" y="0"/>
                  </a:moveTo>
                  <a:lnTo>
                    <a:pt x="281" y="26"/>
                  </a:lnTo>
                  <a:lnTo>
                    <a:pt x="260" y="46"/>
                  </a:lnTo>
                  <a:lnTo>
                    <a:pt x="234" y="72"/>
                  </a:lnTo>
                  <a:lnTo>
                    <a:pt x="208" y="98"/>
                  </a:lnTo>
                  <a:lnTo>
                    <a:pt x="193" y="113"/>
                  </a:lnTo>
                  <a:lnTo>
                    <a:pt x="177" y="124"/>
                  </a:lnTo>
                  <a:lnTo>
                    <a:pt x="104" y="108"/>
                  </a:lnTo>
                  <a:lnTo>
                    <a:pt x="42" y="57"/>
                  </a:lnTo>
                  <a:lnTo>
                    <a:pt x="36" y="41"/>
                  </a:lnTo>
                  <a:lnTo>
                    <a:pt x="21" y="31"/>
                  </a:lnTo>
                  <a:lnTo>
                    <a:pt x="16" y="0"/>
                  </a:lnTo>
                  <a:lnTo>
                    <a:pt x="0" y="0"/>
                  </a:lnTo>
                  <a:lnTo>
                    <a:pt x="10" y="20"/>
                  </a:lnTo>
                  <a:lnTo>
                    <a:pt x="21" y="41"/>
                  </a:lnTo>
                  <a:lnTo>
                    <a:pt x="31" y="46"/>
                  </a:lnTo>
                  <a:lnTo>
                    <a:pt x="42" y="67"/>
                  </a:lnTo>
                  <a:lnTo>
                    <a:pt x="62" y="82"/>
                  </a:lnTo>
                  <a:lnTo>
                    <a:pt x="94" y="108"/>
                  </a:lnTo>
                  <a:lnTo>
                    <a:pt x="125" y="134"/>
                  </a:lnTo>
                  <a:lnTo>
                    <a:pt x="130" y="139"/>
                  </a:lnTo>
                  <a:lnTo>
                    <a:pt x="156" y="144"/>
                  </a:lnTo>
                  <a:lnTo>
                    <a:pt x="151" y="139"/>
                  </a:lnTo>
                  <a:lnTo>
                    <a:pt x="187" y="134"/>
                  </a:lnTo>
                  <a:lnTo>
                    <a:pt x="219" y="124"/>
                  </a:lnTo>
                  <a:lnTo>
                    <a:pt x="239" y="113"/>
                  </a:lnTo>
                  <a:lnTo>
                    <a:pt x="229" y="124"/>
                  </a:lnTo>
                  <a:lnTo>
                    <a:pt x="219" y="144"/>
                  </a:lnTo>
                  <a:lnTo>
                    <a:pt x="198" y="165"/>
                  </a:lnTo>
                  <a:lnTo>
                    <a:pt x="187" y="170"/>
                  </a:lnTo>
                  <a:lnTo>
                    <a:pt x="193" y="170"/>
                  </a:lnTo>
                  <a:lnTo>
                    <a:pt x="229" y="144"/>
                  </a:lnTo>
                  <a:lnTo>
                    <a:pt x="260" y="113"/>
                  </a:lnTo>
                  <a:lnTo>
                    <a:pt x="255" y="129"/>
                  </a:lnTo>
                  <a:lnTo>
                    <a:pt x="250" y="144"/>
                  </a:lnTo>
                  <a:lnTo>
                    <a:pt x="239" y="160"/>
                  </a:lnTo>
                  <a:lnTo>
                    <a:pt x="224" y="170"/>
                  </a:lnTo>
                  <a:lnTo>
                    <a:pt x="213" y="175"/>
                  </a:lnTo>
                  <a:lnTo>
                    <a:pt x="208" y="181"/>
                  </a:lnTo>
                  <a:lnTo>
                    <a:pt x="229" y="170"/>
                  </a:lnTo>
                  <a:lnTo>
                    <a:pt x="234" y="170"/>
                  </a:lnTo>
                  <a:lnTo>
                    <a:pt x="250" y="160"/>
                  </a:lnTo>
                  <a:lnTo>
                    <a:pt x="265" y="155"/>
                  </a:lnTo>
                  <a:lnTo>
                    <a:pt x="276" y="124"/>
                  </a:lnTo>
                  <a:lnTo>
                    <a:pt x="286" y="103"/>
                  </a:lnTo>
                  <a:lnTo>
                    <a:pt x="286" y="113"/>
                  </a:lnTo>
                  <a:lnTo>
                    <a:pt x="286" y="124"/>
                  </a:lnTo>
                  <a:lnTo>
                    <a:pt x="286" y="134"/>
                  </a:lnTo>
                  <a:lnTo>
                    <a:pt x="281" y="144"/>
                  </a:lnTo>
                  <a:lnTo>
                    <a:pt x="333" y="119"/>
                  </a:lnTo>
                  <a:lnTo>
                    <a:pt x="380" y="98"/>
                  </a:lnTo>
                  <a:lnTo>
                    <a:pt x="385" y="103"/>
                  </a:lnTo>
                  <a:lnTo>
                    <a:pt x="390" y="113"/>
                  </a:lnTo>
                  <a:lnTo>
                    <a:pt x="406" y="144"/>
                  </a:lnTo>
                  <a:lnTo>
                    <a:pt x="422" y="175"/>
                  </a:lnTo>
                  <a:lnTo>
                    <a:pt x="401" y="196"/>
                  </a:lnTo>
                  <a:lnTo>
                    <a:pt x="380" y="217"/>
                  </a:lnTo>
                  <a:lnTo>
                    <a:pt x="406" y="243"/>
                  </a:lnTo>
                  <a:lnTo>
                    <a:pt x="427" y="268"/>
                  </a:lnTo>
                  <a:lnTo>
                    <a:pt x="395" y="320"/>
                  </a:lnTo>
                  <a:lnTo>
                    <a:pt x="422" y="320"/>
                  </a:lnTo>
                  <a:lnTo>
                    <a:pt x="437" y="263"/>
                  </a:lnTo>
                  <a:lnTo>
                    <a:pt x="411" y="232"/>
                  </a:lnTo>
                  <a:lnTo>
                    <a:pt x="395" y="222"/>
                  </a:lnTo>
                  <a:lnTo>
                    <a:pt x="406" y="206"/>
                  </a:lnTo>
                  <a:lnTo>
                    <a:pt x="437" y="181"/>
                  </a:lnTo>
                  <a:lnTo>
                    <a:pt x="411" y="124"/>
                  </a:lnTo>
                  <a:lnTo>
                    <a:pt x="432" y="72"/>
                  </a:lnTo>
                  <a:lnTo>
                    <a:pt x="463" y="46"/>
                  </a:lnTo>
                  <a:lnTo>
                    <a:pt x="520" y="57"/>
                  </a:lnTo>
                  <a:lnTo>
                    <a:pt x="567" y="77"/>
                  </a:lnTo>
                  <a:lnTo>
                    <a:pt x="572" y="88"/>
                  </a:lnTo>
                  <a:lnTo>
                    <a:pt x="567" y="103"/>
                  </a:lnTo>
                  <a:lnTo>
                    <a:pt x="562" y="150"/>
                  </a:lnTo>
                  <a:lnTo>
                    <a:pt x="557" y="201"/>
                  </a:lnTo>
                  <a:lnTo>
                    <a:pt x="562" y="196"/>
                  </a:lnTo>
                  <a:lnTo>
                    <a:pt x="567" y="150"/>
                  </a:lnTo>
                  <a:lnTo>
                    <a:pt x="572" y="108"/>
                  </a:lnTo>
                  <a:lnTo>
                    <a:pt x="583" y="82"/>
                  </a:lnTo>
                  <a:lnTo>
                    <a:pt x="593" y="51"/>
                  </a:lnTo>
                  <a:lnTo>
                    <a:pt x="515" y="41"/>
                  </a:lnTo>
                  <a:lnTo>
                    <a:pt x="291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09" name="Freeform 730"/>
            <p:cNvSpPr>
              <a:spLocks/>
            </p:cNvSpPr>
            <p:nvPr/>
          </p:nvSpPr>
          <p:spPr bwMode="auto">
            <a:xfrm>
              <a:off x="2729" y="2710"/>
              <a:ext cx="584" cy="662"/>
            </a:xfrm>
            <a:custGeom>
              <a:avLst/>
              <a:gdLst>
                <a:gd name="T0" fmla="*/ 552 w 584"/>
                <a:gd name="T1" fmla="*/ 46 h 662"/>
                <a:gd name="T2" fmla="*/ 521 w 584"/>
                <a:gd name="T3" fmla="*/ 0 h 662"/>
                <a:gd name="T4" fmla="*/ 282 w 584"/>
                <a:gd name="T5" fmla="*/ 98 h 662"/>
                <a:gd name="T6" fmla="*/ 266 w 584"/>
                <a:gd name="T7" fmla="*/ 181 h 662"/>
                <a:gd name="T8" fmla="*/ 229 w 584"/>
                <a:gd name="T9" fmla="*/ 263 h 662"/>
                <a:gd name="T10" fmla="*/ 157 w 584"/>
                <a:gd name="T11" fmla="*/ 336 h 662"/>
                <a:gd name="T12" fmla="*/ 110 w 584"/>
                <a:gd name="T13" fmla="*/ 413 h 662"/>
                <a:gd name="T14" fmla="*/ 47 w 584"/>
                <a:gd name="T15" fmla="*/ 511 h 662"/>
                <a:gd name="T16" fmla="*/ 11 w 584"/>
                <a:gd name="T17" fmla="*/ 568 h 662"/>
                <a:gd name="T18" fmla="*/ 26 w 584"/>
                <a:gd name="T19" fmla="*/ 553 h 662"/>
                <a:gd name="T20" fmla="*/ 63 w 584"/>
                <a:gd name="T21" fmla="*/ 537 h 662"/>
                <a:gd name="T22" fmla="*/ 84 w 584"/>
                <a:gd name="T23" fmla="*/ 511 h 662"/>
                <a:gd name="T24" fmla="*/ 120 w 584"/>
                <a:gd name="T25" fmla="*/ 568 h 662"/>
                <a:gd name="T26" fmla="*/ 136 w 584"/>
                <a:gd name="T27" fmla="*/ 558 h 662"/>
                <a:gd name="T28" fmla="*/ 105 w 584"/>
                <a:gd name="T29" fmla="*/ 522 h 662"/>
                <a:gd name="T30" fmla="*/ 146 w 584"/>
                <a:gd name="T31" fmla="*/ 537 h 662"/>
                <a:gd name="T32" fmla="*/ 120 w 584"/>
                <a:gd name="T33" fmla="*/ 516 h 662"/>
                <a:gd name="T34" fmla="*/ 146 w 584"/>
                <a:gd name="T35" fmla="*/ 516 h 662"/>
                <a:gd name="T36" fmla="*/ 115 w 584"/>
                <a:gd name="T37" fmla="*/ 496 h 662"/>
                <a:gd name="T38" fmla="*/ 136 w 584"/>
                <a:gd name="T39" fmla="*/ 496 h 662"/>
                <a:gd name="T40" fmla="*/ 162 w 584"/>
                <a:gd name="T41" fmla="*/ 496 h 662"/>
                <a:gd name="T42" fmla="*/ 141 w 584"/>
                <a:gd name="T43" fmla="*/ 480 h 662"/>
                <a:gd name="T44" fmla="*/ 136 w 584"/>
                <a:gd name="T45" fmla="*/ 475 h 662"/>
                <a:gd name="T46" fmla="*/ 193 w 584"/>
                <a:gd name="T47" fmla="*/ 506 h 662"/>
                <a:gd name="T48" fmla="*/ 209 w 584"/>
                <a:gd name="T49" fmla="*/ 511 h 662"/>
                <a:gd name="T50" fmla="*/ 167 w 584"/>
                <a:gd name="T51" fmla="*/ 475 h 662"/>
                <a:gd name="T52" fmla="*/ 282 w 584"/>
                <a:gd name="T53" fmla="*/ 491 h 662"/>
                <a:gd name="T54" fmla="*/ 115 w 584"/>
                <a:gd name="T55" fmla="*/ 449 h 662"/>
                <a:gd name="T56" fmla="*/ 214 w 584"/>
                <a:gd name="T57" fmla="*/ 454 h 662"/>
                <a:gd name="T58" fmla="*/ 209 w 584"/>
                <a:gd name="T59" fmla="*/ 444 h 662"/>
                <a:gd name="T60" fmla="*/ 172 w 584"/>
                <a:gd name="T61" fmla="*/ 434 h 662"/>
                <a:gd name="T62" fmla="*/ 276 w 584"/>
                <a:gd name="T63" fmla="*/ 454 h 662"/>
                <a:gd name="T64" fmla="*/ 240 w 584"/>
                <a:gd name="T65" fmla="*/ 372 h 662"/>
                <a:gd name="T66" fmla="*/ 292 w 584"/>
                <a:gd name="T67" fmla="*/ 434 h 662"/>
                <a:gd name="T68" fmla="*/ 308 w 584"/>
                <a:gd name="T69" fmla="*/ 387 h 662"/>
                <a:gd name="T70" fmla="*/ 292 w 584"/>
                <a:gd name="T71" fmla="*/ 372 h 662"/>
                <a:gd name="T72" fmla="*/ 292 w 584"/>
                <a:gd name="T73" fmla="*/ 372 h 662"/>
                <a:gd name="T74" fmla="*/ 198 w 584"/>
                <a:gd name="T75" fmla="*/ 320 h 662"/>
                <a:gd name="T76" fmla="*/ 318 w 584"/>
                <a:gd name="T77" fmla="*/ 341 h 662"/>
                <a:gd name="T78" fmla="*/ 354 w 584"/>
                <a:gd name="T79" fmla="*/ 511 h 662"/>
                <a:gd name="T80" fmla="*/ 516 w 584"/>
                <a:gd name="T81" fmla="*/ 661 h 662"/>
                <a:gd name="T82" fmla="*/ 583 w 584"/>
                <a:gd name="T83" fmla="*/ 103 h 662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584"/>
                <a:gd name="T127" fmla="*/ 0 h 662"/>
                <a:gd name="T128" fmla="*/ 584 w 584"/>
                <a:gd name="T129" fmla="*/ 662 h 662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584" h="662">
                  <a:moveTo>
                    <a:pt x="583" y="82"/>
                  </a:moveTo>
                  <a:lnTo>
                    <a:pt x="563" y="62"/>
                  </a:lnTo>
                  <a:lnTo>
                    <a:pt x="552" y="46"/>
                  </a:lnTo>
                  <a:lnTo>
                    <a:pt x="542" y="41"/>
                  </a:lnTo>
                  <a:lnTo>
                    <a:pt x="531" y="20"/>
                  </a:lnTo>
                  <a:lnTo>
                    <a:pt x="521" y="0"/>
                  </a:lnTo>
                  <a:lnTo>
                    <a:pt x="323" y="20"/>
                  </a:lnTo>
                  <a:lnTo>
                    <a:pt x="318" y="26"/>
                  </a:lnTo>
                  <a:lnTo>
                    <a:pt x="282" y="98"/>
                  </a:lnTo>
                  <a:lnTo>
                    <a:pt x="282" y="124"/>
                  </a:lnTo>
                  <a:lnTo>
                    <a:pt x="271" y="134"/>
                  </a:lnTo>
                  <a:lnTo>
                    <a:pt x="266" y="181"/>
                  </a:lnTo>
                  <a:lnTo>
                    <a:pt x="250" y="191"/>
                  </a:lnTo>
                  <a:lnTo>
                    <a:pt x="245" y="206"/>
                  </a:lnTo>
                  <a:lnTo>
                    <a:pt x="229" y="263"/>
                  </a:lnTo>
                  <a:lnTo>
                    <a:pt x="188" y="310"/>
                  </a:lnTo>
                  <a:lnTo>
                    <a:pt x="183" y="310"/>
                  </a:lnTo>
                  <a:lnTo>
                    <a:pt x="157" y="336"/>
                  </a:lnTo>
                  <a:lnTo>
                    <a:pt x="146" y="387"/>
                  </a:lnTo>
                  <a:lnTo>
                    <a:pt x="136" y="387"/>
                  </a:lnTo>
                  <a:lnTo>
                    <a:pt x="110" y="413"/>
                  </a:lnTo>
                  <a:lnTo>
                    <a:pt x="110" y="434"/>
                  </a:lnTo>
                  <a:lnTo>
                    <a:pt x="53" y="485"/>
                  </a:lnTo>
                  <a:lnTo>
                    <a:pt x="47" y="511"/>
                  </a:lnTo>
                  <a:lnTo>
                    <a:pt x="21" y="537"/>
                  </a:lnTo>
                  <a:lnTo>
                    <a:pt x="0" y="573"/>
                  </a:lnTo>
                  <a:lnTo>
                    <a:pt x="11" y="568"/>
                  </a:lnTo>
                  <a:lnTo>
                    <a:pt x="21" y="563"/>
                  </a:lnTo>
                  <a:lnTo>
                    <a:pt x="21" y="553"/>
                  </a:lnTo>
                  <a:lnTo>
                    <a:pt x="26" y="553"/>
                  </a:lnTo>
                  <a:lnTo>
                    <a:pt x="42" y="542"/>
                  </a:lnTo>
                  <a:lnTo>
                    <a:pt x="58" y="537"/>
                  </a:lnTo>
                  <a:lnTo>
                    <a:pt x="63" y="537"/>
                  </a:lnTo>
                  <a:lnTo>
                    <a:pt x="84" y="547"/>
                  </a:lnTo>
                  <a:lnTo>
                    <a:pt x="73" y="516"/>
                  </a:lnTo>
                  <a:lnTo>
                    <a:pt x="84" y="511"/>
                  </a:lnTo>
                  <a:lnTo>
                    <a:pt x="89" y="511"/>
                  </a:lnTo>
                  <a:lnTo>
                    <a:pt x="110" y="558"/>
                  </a:lnTo>
                  <a:lnTo>
                    <a:pt x="120" y="568"/>
                  </a:lnTo>
                  <a:lnTo>
                    <a:pt x="131" y="578"/>
                  </a:lnTo>
                  <a:lnTo>
                    <a:pt x="146" y="599"/>
                  </a:lnTo>
                  <a:lnTo>
                    <a:pt x="136" y="558"/>
                  </a:lnTo>
                  <a:lnTo>
                    <a:pt x="120" y="542"/>
                  </a:lnTo>
                  <a:lnTo>
                    <a:pt x="105" y="527"/>
                  </a:lnTo>
                  <a:lnTo>
                    <a:pt x="105" y="522"/>
                  </a:lnTo>
                  <a:lnTo>
                    <a:pt x="146" y="537"/>
                  </a:lnTo>
                  <a:lnTo>
                    <a:pt x="151" y="542"/>
                  </a:lnTo>
                  <a:lnTo>
                    <a:pt x="146" y="537"/>
                  </a:lnTo>
                  <a:lnTo>
                    <a:pt x="146" y="532"/>
                  </a:lnTo>
                  <a:lnTo>
                    <a:pt x="131" y="522"/>
                  </a:lnTo>
                  <a:lnTo>
                    <a:pt x="120" y="516"/>
                  </a:lnTo>
                  <a:lnTo>
                    <a:pt x="125" y="516"/>
                  </a:lnTo>
                  <a:lnTo>
                    <a:pt x="141" y="516"/>
                  </a:lnTo>
                  <a:lnTo>
                    <a:pt x="146" y="516"/>
                  </a:lnTo>
                  <a:lnTo>
                    <a:pt x="136" y="506"/>
                  </a:lnTo>
                  <a:lnTo>
                    <a:pt x="115" y="496"/>
                  </a:lnTo>
                  <a:lnTo>
                    <a:pt x="94" y="496"/>
                  </a:lnTo>
                  <a:lnTo>
                    <a:pt x="99" y="491"/>
                  </a:lnTo>
                  <a:lnTo>
                    <a:pt x="136" y="496"/>
                  </a:lnTo>
                  <a:lnTo>
                    <a:pt x="167" y="506"/>
                  </a:lnTo>
                  <a:lnTo>
                    <a:pt x="167" y="501"/>
                  </a:lnTo>
                  <a:lnTo>
                    <a:pt x="162" y="496"/>
                  </a:lnTo>
                  <a:lnTo>
                    <a:pt x="146" y="491"/>
                  </a:lnTo>
                  <a:lnTo>
                    <a:pt x="146" y="485"/>
                  </a:lnTo>
                  <a:lnTo>
                    <a:pt x="141" y="480"/>
                  </a:lnTo>
                  <a:lnTo>
                    <a:pt x="131" y="475"/>
                  </a:lnTo>
                  <a:lnTo>
                    <a:pt x="120" y="470"/>
                  </a:lnTo>
                  <a:lnTo>
                    <a:pt x="136" y="475"/>
                  </a:lnTo>
                  <a:lnTo>
                    <a:pt x="146" y="475"/>
                  </a:lnTo>
                  <a:lnTo>
                    <a:pt x="172" y="491"/>
                  </a:lnTo>
                  <a:lnTo>
                    <a:pt x="193" y="506"/>
                  </a:lnTo>
                  <a:lnTo>
                    <a:pt x="198" y="511"/>
                  </a:lnTo>
                  <a:lnTo>
                    <a:pt x="203" y="511"/>
                  </a:lnTo>
                  <a:lnTo>
                    <a:pt x="209" y="511"/>
                  </a:lnTo>
                  <a:lnTo>
                    <a:pt x="188" y="496"/>
                  </a:lnTo>
                  <a:lnTo>
                    <a:pt x="177" y="485"/>
                  </a:lnTo>
                  <a:lnTo>
                    <a:pt x="167" y="475"/>
                  </a:lnTo>
                  <a:lnTo>
                    <a:pt x="224" y="496"/>
                  </a:lnTo>
                  <a:lnTo>
                    <a:pt x="282" y="496"/>
                  </a:lnTo>
                  <a:lnTo>
                    <a:pt x="282" y="491"/>
                  </a:lnTo>
                  <a:lnTo>
                    <a:pt x="203" y="475"/>
                  </a:lnTo>
                  <a:lnTo>
                    <a:pt x="120" y="454"/>
                  </a:lnTo>
                  <a:lnTo>
                    <a:pt x="115" y="449"/>
                  </a:lnTo>
                  <a:lnTo>
                    <a:pt x="115" y="444"/>
                  </a:lnTo>
                  <a:lnTo>
                    <a:pt x="167" y="454"/>
                  </a:lnTo>
                  <a:lnTo>
                    <a:pt x="214" y="454"/>
                  </a:lnTo>
                  <a:lnTo>
                    <a:pt x="266" y="460"/>
                  </a:lnTo>
                  <a:lnTo>
                    <a:pt x="240" y="449"/>
                  </a:lnTo>
                  <a:lnTo>
                    <a:pt x="209" y="444"/>
                  </a:lnTo>
                  <a:lnTo>
                    <a:pt x="188" y="434"/>
                  </a:lnTo>
                  <a:lnTo>
                    <a:pt x="162" y="434"/>
                  </a:lnTo>
                  <a:lnTo>
                    <a:pt x="172" y="434"/>
                  </a:lnTo>
                  <a:lnTo>
                    <a:pt x="188" y="429"/>
                  </a:lnTo>
                  <a:lnTo>
                    <a:pt x="229" y="434"/>
                  </a:lnTo>
                  <a:lnTo>
                    <a:pt x="276" y="454"/>
                  </a:lnTo>
                  <a:lnTo>
                    <a:pt x="276" y="444"/>
                  </a:lnTo>
                  <a:lnTo>
                    <a:pt x="255" y="408"/>
                  </a:lnTo>
                  <a:lnTo>
                    <a:pt x="240" y="372"/>
                  </a:lnTo>
                  <a:lnTo>
                    <a:pt x="235" y="361"/>
                  </a:lnTo>
                  <a:lnTo>
                    <a:pt x="266" y="392"/>
                  </a:lnTo>
                  <a:lnTo>
                    <a:pt x="292" y="434"/>
                  </a:lnTo>
                  <a:lnTo>
                    <a:pt x="308" y="398"/>
                  </a:lnTo>
                  <a:lnTo>
                    <a:pt x="308" y="387"/>
                  </a:lnTo>
                  <a:lnTo>
                    <a:pt x="287" y="377"/>
                  </a:lnTo>
                  <a:lnTo>
                    <a:pt x="266" y="372"/>
                  </a:lnTo>
                  <a:lnTo>
                    <a:pt x="292" y="372"/>
                  </a:lnTo>
                  <a:lnTo>
                    <a:pt x="313" y="382"/>
                  </a:lnTo>
                  <a:lnTo>
                    <a:pt x="308" y="372"/>
                  </a:lnTo>
                  <a:lnTo>
                    <a:pt x="292" y="372"/>
                  </a:lnTo>
                  <a:lnTo>
                    <a:pt x="245" y="351"/>
                  </a:lnTo>
                  <a:lnTo>
                    <a:pt x="203" y="330"/>
                  </a:lnTo>
                  <a:lnTo>
                    <a:pt x="198" y="320"/>
                  </a:lnTo>
                  <a:lnTo>
                    <a:pt x="255" y="351"/>
                  </a:lnTo>
                  <a:lnTo>
                    <a:pt x="313" y="356"/>
                  </a:lnTo>
                  <a:lnTo>
                    <a:pt x="318" y="341"/>
                  </a:lnTo>
                  <a:lnTo>
                    <a:pt x="318" y="310"/>
                  </a:lnTo>
                  <a:lnTo>
                    <a:pt x="328" y="372"/>
                  </a:lnTo>
                  <a:lnTo>
                    <a:pt x="354" y="511"/>
                  </a:lnTo>
                  <a:lnTo>
                    <a:pt x="386" y="646"/>
                  </a:lnTo>
                  <a:lnTo>
                    <a:pt x="396" y="661"/>
                  </a:lnTo>
                  <a:lnTo>
                    <a:pt x="516" y="661"/>
                  </a:lnTo>
                  <a:lnTo>
                    <a:pt x="542" y="377"/>
                  </a:lnTo>
                  <a:lnTo>
                    <a:pt x="578" y="103"/>
                  </a:lnTo>
                  <a:lnTo>
                    <a:pt x="583" y="103"/>
                  </a:lnTo>
                  <a:lnTo>
                    <a:pt x="583" y="82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0" name="Freeform 731"/>
            <p:cNvSpPr>
              <a:spLocks/>
            </p:cNvSpPr>
            <p:nvPr/>
          </p:nvSpPr>
          <p:spPr bwMode="auto">
            <a:xfrm>
              <a:off x="3396" y="3040"/>
              <a:ext cx="615" cy="420"/>
            </a:xfrm>
            <a:custGeom>
              <a:avLst/>
              <a:gdLst>
                <a:gd name="T0" fmla="*/ 510 w 615"/>
                <a:gd name="T1" fmla="*/ 0 h 420"/>
                <a:gd name="T2" fmla="*/ 343 w 615"/>
                <a:gd name="T3" fmla="*/ 0 h 420"/>
                <a:gd name="T4" fmla="*/ 213 w 615"/>
                <a:gd name="T5" fmla="*/ 47 h 420"/>
                <a:gd name="T6" fmla="*/ 187 w 615"/>
                <a:gd name="T7" fmla="*/ 140 h 420"/>
                <a:gd name="T8" fmla="*/ 145 w 615"/>
                <a:gd name="T9" fmla="*/ 228 h 420"/>
                <a:gd name="T10" fmla="*/ 99 w 615"/>
                <a:gd name="T11" fmla="*/ 310 h 420"/>
                <a:gd name="T12" fmla="*/ 31 w 615"/>
                <a:gd name="T13" fmla="*/ 378 h 420"/>
                <a:gd name="T14" fmla="*/ 328 w 615"/>
                <a:gd name="T15" fmla="*/ 419 h 420"/>
                <a:gd name="T16" fmla="*/ 400 w 615"/>
                <a:gd name="T17" fmla="*/ 388 h 420"/>
                <a:gd name="T18" fmla="*/ 385 w 615"/>
                <a:gd name="T19" fmla="*/ 367 h 420"/>
                <a:gd name="T20" fmla="*/ 374 w 615"/>
                <a:gd name="T21" fmla="*/ 341 h 420"/>
                <a:gd name="T22" fmla="*/ 380 w 615"/>
                <a:gd name="T23" fmla="*/ 336 h 420"/>
                <a:gd name="T24" fmla="*/ 406 w 615"/>
                <a:gd name="T25" fmla="*/ 362 h 420"/>
                <a:gd name="T26" fmla="*/ 416 w 615"/>
                <a:gd name="T27" fmla="*/ 383 h 420"/>
                <a:gd name="T28" fmla="*/ 426 w 615"/>
                <a:gd name="T29" fmla="*/ 378 h 420"/>
                <a:gd name="T30" fmla="*/ 374 w 615"/>
                <a:gd name="T31" fmla="*/ 326 h 420"/>
                <a:gd name="T32" fmla="*/ 359 w 615"/>
                <a:gd name="T33" fmla="*/ 290 h 420"/>
                <a:gd name="T34" fmla="*/ 374 w 615"/>
                <a:gd name="T35" fmla="*/ 279 h 420"/>
                <a:gd name="T36" fmla="*/ 380 w 615"/>
                <a:gd name="T37" fmla="*/ 269 h 420"/>
                <a:gd name="T38" fmla="*/ 395 w 615"/>
                <a:gd name="T39" fmla="*/ 269 h 420"/>
                <a:gd name="T40" fmla="*/ 416 w 615"/>
                <a:gd name="T41" fmla="*/ 279 h 420"/>
                <a:gd name="T42" fmla="*/ 437 w 615"/>
                <a:gd name="T43" fmla="*/ 290 h 420"/>
                <a:gd name="T44" fmla="*/ 473 w 615"/>
                <a:gd name="T45" fmla="*/ 300 h 420"/>
                <a:gd name="T46" fmla="*/ 473 w 615"/>
                <a:gd name="T47" fmla="*/ 295 h 420"/>
                <a:gd name="T48" fmla="*/ 442 w 615"/>
                <a:gd name="T49" fmla="*/ 290 h 420"/>
                <a:gd name="T50" fmla="*/ 432 w 615"/>
                <a:gd name="T51" fmla="*/ 279 h 420"/>
                <a:gd name="T52" fmla="*/ 426 w 615"/>
                <a:gd name="T53" fmla="*/ 264 h 420"/>
                <a:gd name="T54" fmla="*/ 437 w 615"/>
                <a:gd name="T55" fmla="*/ 248 h 420"/>
                <a:gd name="T56" fmla="*/ 458 w 615"/>
                <a:gd name="T57" fmla="*/ 254 h 420"/>
                <a:gd name="T58" fmla="*/ 479 w 615"/>
                <a:gd name="T59" fmla="*/ 254 h 420"/>
                <a:gd name="T60" fmla="*/ 505 w 615"/>
                <a:gd name="T61" fmla="*/ 269 h 420"/>
                <a:gd name="T62" fmla="*/ 499 w 615"/>
                <a:gd name="T63" fmla="*/ 259 h 420"/>
                <a:gd name="T64" fmla="*/ 479 w 615"/>
                <a:gd name="T65" fmla="*/ 233 h 420"/>
                <a:gd name="T66" fmla="*/ 510 w 615"/>
                <a:gd name="T67" fmla="*/ 228 h 420"/>
                <a:gd name="T68" fmla="*/ 562 w 615"/>
                <a:gd name="T69" fmla="*/ 145 h 420"/>
                <a:gd name="T70" fmla="*/ 603 w 615"/>
                <a:gd name="T71" fmla="*/ 52 h 420"/>
                <a:gd name="T72" fmla="*/ 588 w 615"/>
                <a:gd name="T73" fmla="*/ 0 h 420"/>
                <a:gd name="T74" fmla="*/ 562 w 615"/>
                <a:gd name="T75" fmla="*/ 0 h 420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615"/>
                <a:gd name="T115" fmla="*/ 0 h 420"/>
                <a:gd name="T116" fmla="*/ 615 w 615"/>
                <a:gd name="T117" fmla="*/ 420 h 420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615" h="420">
                  <a:moveTo>
                    <a:pt x="562" y="0"/>
                  </a:moveTo>
                  <a:lnTo>
                    <a:pt x="510" y="0"/>
                  </a:lnTo>
                  <a:lnTo>
                    <a:pt x="458" y="0"/>
                  </a:lnTo>
                  <a:lnTo>
                    <a:pt x="343" y="0"/>
                  </a:lnTo>
                  <a:lnTo>
                    <a:pt x="229" y="0"/>
                  </a:lnTo>
                  <a:lnTo>
                    <a:pt x="213" y="47"/>
                  </a:lnTo>
                  <a:lnTo>
                    <a:pt x="203" y="93"/>
                  </a:lnTo>
                  <a:lnTo>
                    <a:pt x="187" y="140"/>
                  </a:lnTo>
                  <a:lnTo>
                    <a:pt x="166" y="186"/>
                  </a:lnTo>
                  <a:lnTo>
                    <a:pt x="145" y="228"/>
                  </a:lnTo>
                  <a:lnTo>
                    <a:pt x="125" y="269"/>
                  </a:lnTo>
                  <a:lnTo>
                    <a:pt x="99" y="310"/>
                  </a:lnTo>
                  <a:lnTo>
                    <a:pt x="62" y="347"/>
                  </a:lnTo>
                  <a:lnTo>
                    <a:pt x="31" y="378"/>
                  </a:lnTo>
                  <a:lnTo>
                    <a:pt x="0" y="414"/>
                  </a:lnTo>
                  <a:lnTo>
                    <a:pt x="328" y="419"/>
                  </a:lnTo>
                  <a:lnTo>
                    <a:pt x="369" y="414"/>
                  </a:lnTo>
                  <a:lnTo>
                    <a:pt x="400" y="388"/>
                  </a:lnTo>
                  <a:lnTo>
                    <a:pt x="395" y="388"/>
                  </a:lnTo>
                  <a:lnTo>
                    <a:pt x="385" y="367"/>
                  </a:lnTo>
                  <a:lnTo>
                    <a:pt x="374" y="352"/>
                  </a:lnTo>
                  <a:lnTo>
                    <a:pt x="374" y="341"/>
                  </a:lnTo>
                  <a:lnTo>
                    <a:pt x="380" y="336"/>
                  </a:lnTo>
                  <a:lnTo>
                    <a:pt x="395" y="352"/>
                  </a:lnTo>
                  <a:lnTo>
                    <a:pt x="406" y="362"/>
                  </a:lnTo>
                  <a:lnTo>
                    <a:pt x="411" y="372"/>
                  </a:lnTo>
                  <a:lnTo>
                    <a:pt x="416" y="383"/>
                  </a:lnTo>
                  <a:lnTo>
                    <a:pt x="421" y="383"/>
                  </a:lnTo>
                  <a:lnTo>
                    <a:pt x="426" y="378"/>
                  </a:lnTo>
                  <a:lnTo>
                    <a:pt x="395" y="347"/>
                  </a:lnTo>
                  <a:lnTo>
                    <a:pt x="374" y="326"/>
                  </a:lnTo>
                  <a:lnTo>
                    <a:pt x="359" y="310"/>
                  </a:lnTo>
                  <a:lnTo>
                    <a:pt x="359" y="290"/>
                  </a:lnTo>
                  <a:lnTo>
                    <a:pt x="364" y="285"/>
                  </a:lnTo>
                  <a:lnTo>
                    <a:pt x="374" y="279"/>
                  </a:lnTo>
                  <a:lnTo>
                    <a:pt x="380" y="269"/>
                  </a:lnTo>
                  <a:lnTo>
                    <a:pt x="385" y="269"/>
                  </a:lnTo>
                  <a:lnTo>
                    <a:pt x="395" y="269"/>
                  </a:lnTo>
                  <a:lnTo>
                    <a:pt x="406" y="274"/>
                  </a:lnTo>
                  <a:lnTo>
                    <a:pt x="416" y="279"/>
                  </a:lnTo>
                  <a:lnTo>
                    <a:pt x="432" y="290"/>
                  </a:lnTo>
                  <a:lnTo>
                    <a:pt x="437" y="290"/>
                  </a:lnTo>
                  <a:lnTo>
                    <a:pt x="458" y="295"/>
                  </a:lnTo>
                  <a:lnTo>
                    <a:pt x="473" y="300"/>
                  </a:lnTo>
                  <a:lnTo>
                    <a:pt x="479" y="300"/>
                  </a:lnTo>
                  <a:lnTo>
                    <a:pt x="473" y="295"/>
                  </a:lnTo>
                  <a:lnTo>
                    <a:pt x="452" y="290"/>
                  </a:lnTo>
                  <a:lnTo>
                    <a:pt x="442" y="290"/>
                  </a:lnTo>
                  <a:lnTo>
                    <a:pt x="437" y="285"/>
                  </a:lnTo>
                  <a:lnTo>
                    <a:pt x="432" y="279"/>
                  </a:lnTo>
                  <a:lnTo>
                    <a:pt x="426" y="269"/>
                  </a:lnTo>
                  <a:lnTo>
                    <a:pt x="426" y="264"/>
                  </a:lnTo>
                  <a:lnTo>
                    <a:pt x="426" y="254"/>
                  </a:lnTo>
                  <a:lnTo>
                    <a:pt x="437" y="248"/>
                  </a:lnTo>
                  <a:lnTo>
                    <a:pt x="442" y="248"/>
                  </a:lnTo>
                  <a:lnTo>
                    <a:pt x="458" y="254"/>
                  </a:lnTo>
                  <a:lnTo>
                    <a:pt x="468" y="254"/>
                  </a:lnTo>
                  <a:lnTo>
                    <a:pt x="479" y="254"/>
                  </a:lnTo>
                  <a:lnTo>
                    <a:pt x="494" y="264"/>
                  </a:lnTo>
                  <a:lnTo>
                    <a:pt x="505" y="269"/>
                  </a:lnTo>
                  <a:lnTo>
                    <a:pt x="499" y="259"/>
                  </a:lnTo>
                  <a:lnTo>
                    <a:pt x="484" y="248"/>
                  </a:lnTo>
                  <a:lnTo>
                    <a:pt x="479" y="233"/>
                  </a:lnTo>
                  <a:lnTo>
                    <a:pt x="484" y="228"/>
                  </a:lnTo>
                  <a:lnTo>
                    <a:pt x="510" y="228"/>
                  </a:lnTo>
                  <a:lnTo>
                    <a:pt x="531" y="228"/>
                  </a:lnTo>
                  <a:lnTo>
                    <a:pt x="562" y="145"/>
                  </a:lnTo>
                  <a:lnTo>
                    <a:pt x="598" y="62"/>
                  </a:lnTo>
                  <a:lnTo>
                    <a:pt x="603" y="52"/>
                  </a:lnTo>
                  <a:lnTo>
                    <a:pt x="614" y="0"/>
                  </a:lnTo>
                  <a:lnTo>
                    <a:pt x="588" y="0"/>
                  </a:lnTo>
                  <a:lnTo>
                    <a:pt x="562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1" name="Freeform 732"/>
            <p:cNvSpPr>
              <a:spLocks/>
            </p:cNvSpPr>
            <p:nvPr/>
          </p:nvSpPr>
          <p:spPr bwMode="auto">
            <a:xfrm>
              <a:off x="3461" y="2805"/>
              <a:ext cx="219" cy="564"/>
            </a:xfrm>
            <a:custGeom>
              <a:avLst/>
              <a:gdLst>
                <a:gd name="T0" fmla="*/ 5 w 219"/>
                <a:gd name="T1" fmla="*/ 563 h 564"/>
                <a:gd name="T2" fmla="*/ 5 w 219"/>
                <a:gd name="T3" fmla="*/ 563 h 564"/>
                <a:gd name="T4" fmla="*/ 31 w 219"/>
                <a:gd name="T5" fmla="*/ 532 h 564"/>
                <a:gd name="T6" fmla="*/ 52 w 219"/>
                <a:gd name="T7" fmla="*/ 501 h 564"/>
                <a:gd name="T8" fmla="*/ 119 w 219"/>
                <a:gd name="T9" fmla="*/ 367 h 564"/>
                <a:gd name="T10" fmla="*/ 151 w 219"/>
                <a:gd name="T11" fmla="*/ 279 h 564"/>
                <a:gd name="T12" fmla="*/ 161 w 219"/>
                <a:gd name="T13" fmla="*/ 222 h 564"/>
                <a:gd name="T14" fmla="*/ 187 w 219"/>
                <a:gd name="T15" fmla="*/ 222 h 564"/>
                <a:gd name="T16" fmla="*/ 218 w 219"/>
                <a:gd name="T17" fmla="*/ 171 h 564"/>
                <a:gd name="T18" fmla="*/ 198 w 219"/>
                <a:gd name="T19" fmla="*/ 145 h 564"/>
                <a:gd name="T20" fmla="*/ 171 w 219"/>
                <a:gd name="T21" fmla="*/ 119 h 564"/>
                <a:gd name="T22" fmla="*/ 192 w 219"/>
                <a:gd name="T23" fmla="*/ 99 h 564"/>
                <a:gd name="T24" fmla="*/ 213 w 219"/>
                <a:gd name="T25" fmla="*/ 78 h 564"/>
                <a:gd name="T26" fmla="*/ 198 w 219"/>
                <a:gd name="T27" fmla="*/ 42 h 564"/>
                <a:gd name="T28" fmla="*/ 182 w 219"/>
                <a:gd name="T29" fmla="*/ 16 h 564"/>
                <a:gd name="T30" fmla="*/ 182 w 219"/>
                <a:gd name="T31" fmla="*/ 11 h 564"/>
                <a:gd name="T32" fmla="*/ 177 w 219"/>
                <a:gd name="T33" fmla="*/ 6 h 564"/>
                <a:gd name="T34" fmla="*/ 171 w 219"/>
                <a:gd name="T35" fmla="*/ 0 h 564"/>
                <a:gd name="T36" fmla="*/ 125 w 219"/>
                <a:gd name="T37" fmla="*/ 21 h 564"/>
                <a:gd name="T38" fmla="*/ 73 w 219"/>
                <a:gd name="T39" fmla="*/ 47 h 564"/>
                <a:gd name="T40" fmla="*/ 78 w 219"/>
                <a:gd name="T41" fmla="*/ 37 h 564"/>
                <a:gd name="T42" fmla="*/ 78 w 219"/>
                <a:gd name="T43" fmla="*/ 26 h 564"/>
                <a:gd name="T44" fmla="*/ 78 w 219"/>
                <a:gd name="T45" fmla="*/ 16 h 564"/>
                <a:gd name="T46" fmla="*/ 78 w 219"/>
                <a:gd name="T47" fmla="*/ 6 h 564"/>
                <a:gd name="T48" fmla="*/ 73 w 219"/>
                <a:gd name="T49" fmla="*/ 21 h 564"/>
                <a:gd name="T50" fmla="*/ 62 w 219"/>
                <a:gd name="T51" fmla="*/ 37 h 564"/>
                <a:gd name="T52" fmla="*/ 57 w 219"/>
                <a:gd name="T53" fmla="*/ 52 h 564"/>
                <a:gd name="T54" fmla="*/ 57 w 219"/>
                <a:gd name="T55" fmla="*/ 57 h 564"/>
                <a:gd name="T56" fmla="*/ 57 w 219"/>
                <a:gd name="T57" fmla="*/ 68 h 564"/>
                <a:gd name="T58" fmla="*/ 57 w 219"/>
                <a:gd name="T59" fmla="*/ 68 h 564"/>
                <a:gd name="T60" fmla="*/ 52 w 219"/>
                <a:gd name="T61" fmla="*/ 78 h 564"/>
                <a:gd name="T62" fmla="*/ 31 w 219"/>
                <a:gd name="T63" fmla="*/ 274 h 564"/>
                <a:gd name="T64" fmla="*/ 0 w 219"/>
                <a:gd name="T65" fmla="*/ 465 h 564"/>
                <a:gd name="T66" fmla="*/ 0 w 219"/>
                <a:gd name="T67" fmla="*/ 476 h 564"/>
                <a:gd name="T68" fmla="*/ 0 w 219"/>
                <a:gd name="T69" fmla="*/ 532 h 564"/>
                <a:gd name="T70" fmla="*/ 0 w 219"/>
                <a:gd name="T71" fmla="*/ 543 h 564"/>
                <a:gd name="T72" fmla="*/ 0 w 219"/>
                <a:gd name="T73" fmla="*/ 558 h 564"/>
                <a:gd name="T74" fmla="*/ 5 w 219"/>
                <a:gd name="T75" fmla="*/ 563 h 564"/>
                <a:gd name="T76" fmla="*/ 5 w 219"/>
                <a:gd name="T77" fmla="*/ 563 h 564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w 219"/>
                <a:gd name="T118" fmla="*/ 0 h 564"/>
                <a:gd name="T119" fmla="*/ 219 w 219"/>
                <a:gd name="T120" fmla="*/ 564 h 564"/>
              </a:gdLst>
              <a:ahLst/>
              <a:cxnLst>
                <a:cxn ang="T78">
                  <a:pos x="T0" y="T1"/>
                </a:cxn>
                <a:cxn ang="T79">
                  <a:pos x="T2" y="T3"/>
                </a:cxn>
                <a:cxn ang="T80">
                  <a:pos x="T4" y="T5"/>
                </a:cxn>
                <a:cxn ang="T81">
                  <a:pos x="T6" y="T7"/>
                </a:cxn>
                <a:cxn ang="T82">
                  <a:pos x="T8" y="T9"/>
                </a:cxn>
                <a:cxn ang="T83">
                  <a:pos x="T10" y="T11"/>
                </a:cxn>
                <a:cxn ang="T84">
                  <a:pos x="T12" y="T13"/>
                </a:cxn>
                <a:cxn ang="T85">
                  <a:pos x="T14" y="T15"/>
                </a:cxn>
                <a:cxn ang="T86">
                  <a:pos x="T16" y="T17"/>
                </a:cxn>
                <a:cxn ang="T87">
                  <a:pos x="T18" y="T19"/>
                </a:cxn>
                <a:cxn ang="T88">
                  <a:pos x="T20" y="T21"/>
                </a:cxn>
                <a:cxn ang="T89">
                  <a:pos x="T22" y="T23"/>
                </a:cxn>
                <a:cxn ang="T90">
                  <a:pos x="T24" y="T25"/>
                </a:cxn>
                <a:cxn ang="T91">
                  <a:pos x="T26" y="T27"/>
                </a:cxn>
                <a:cxn ang="T92">
                  <a:pos x="T28" y="T29"/>
                </a:cxn>
                <a:cxn ang="T93">
                  <a:pos x="T30" y="T31"/>
                </a:cxn>
                <a:cxn ang="T94">
                  <a:pos x="T32" y="T33"/>
                </a:cxn>
                <a:cxn ang="T95">
                  <a:pos x="T34" y="T35"/>
                </a:cxn>
                <a:cxn ang="T96">
                  <a:pos x="T36" y="T37"/>
                </a:cxn>
                <a:cxn ang="T97">
                  <a:pos x="T38" y="T39"/>
                </a:cxn>
                <a:cxn ang="T98">
                  <a:pos x="T40" y="T41"/>
                </a:cxn>
                <a:cxn ang="T99">
                  <a:pos x="T42" y="T43"/>
                </a:cxn>
                <a:cxn ang="T100">
                  <a:pos x="T44" y="T45"/>
                </a:cxn>
                <a:cxn ang="T101">
                  <a:pos x="T46" y="T47"/>
                </a:cxn>
                <a:cxn ang="T102">
                  <a:pos x="T48" y="T49"/>
                </a:cxn>
                <a:cxn ang="T103">
                  <a:pos x="T50" y="T51"/>
                </a:cxn>
                <a:cxn ang="T104">
                  <a:pos x="T52" y="T53"/>
                </a:cxn>
                <a:cxn ang="T105">
                  <a:pos x="T54" y="T55"/>
                </a:cxn>
                <a:cxn ang="T106">
                  <a:pos x="T56" y="T57"/>
                </a:cxn>
                <a:cxn ang="T107">
                  <a:pos x="T58" y="T59"/>
                </a:cxn>
                <a:cxn ang="T108">
                  <a:pos x="T60" y="T61"/>
                </a:cxn>
                <a:cxn ang="T109">
                  <a:pos x="T62" y="T63"/>
                </a:cxn>
                <a:cxn ang="T110">
                  <a:pos x="T64" y="T65"/>
                </a:cxn>
                <a:cxn ang="T111">
                  <a:pos x="T66" y="T67"/>
                </a:cxn>
                <a:cxn ang="T112">
                  <a:pos x="T68" y="T69"/>
                </a:cxn>
                <a:cxn ang="T113">
                  <a:pos x="T70" y="T71"/>
                </a:cxn>
                <a:cxn ang="T114">
                  <a:pos x="T72" y="T73"/>
                </a:cxn>
                <a:cxn ang="T115">
                  <a:pos x="T74" y="T75"/>
                </a:cxn>
                <a:cxn ang="T116">
                  <a:pos x="T76" y="T77"/>
                </a:cxn>
              </a:cxnLst>
              <a:rect l="T117" t="T118" r="T119" b="T120"/>
              <a:pathLst>
                <a:path w="219" h="564">
                  <a:moveTo>
                    <a:pt x="5" y="563"/>
                  </a:moveTo>
                  <a:lnTo>
                    <a:pt x="5" y="563"/>
                  </a:lnTo>
                  <a:lnTo>
                    <a:pt x="31" y="532"/>
                  </a:lnTo>
                  <a:lnTo>
                    <a:pt x="52" y="501"/>
                  </a:lnTo>
                  <a:lnTo>
                    <a:pt x="119" y="367"/>
                  </a:lnTo>
                  <a:lnTo>
                    <a:pt x="151" y="279"/>
                  </a:lnTo>
                  <a:lnTo>
                    <a:pt x="161" y="222"/>
                  </a:lnTo>
                  <a:lnTo>
                    <a:pt x="187" y="222"/>
                  </a:lnTo>
                  <a:lnTo>
                    <a:pt x="218" y="171"/>
                  </a:lnTo>
                  <a:lnTo>
                    <a:pt x="198" y="145"/>
                  </a:lnTo>
                  <a:lnTo>
                    <a:pt x="171" y="119"/>
                  </a:lnTo>
                  <a:lnTo>
                    <a:pt x="192" y="99"/>
                  </a:lnTo>
                  <a:lnTo>
                    <a:pt x="213" y="78"/>
                  </a:lnTo>
                  <a:lnTo>
                    <a:pt x="198" y="42"/>
                  </a:lnTo>
                  <a:lnTo>
                    <a:pt x="182" y="16"/>
                  </a:lnTo>
                  <a:lnTo>
                    <a:pt x="182" y="11"/>
                  </a:lnTo>
                  <a:lnTo>
                    <a:pt x="177" y="6"/>
                  </a:lnTo>
                  <a:lnTo>
                    <a:pt x="171" y="0"/>
                  </a:lnTo>
                  <a:lnTo>
                    <a:pt x="125" y="21"/>
                  </a:lnTo>
                  <a:lnTo>
                    <a:pt x="73" y="47"/>
                  </a:lnTo>
                  <a:lnTo>
                    <a:pt x="78" y="37"/>
                  </a:lnTo>
                  <a:lnTo>
                    <a:pt x="78" y="26"/>
                  </a:lnTo>
                  <a:lnTo>
                    <a:pt x="78" y="16"/>
                  </a:lnTo>
                  <a:lnTo>
                    <a:pt x="78" y="6"/>
                  </a:lnTo>
                  <a:lnTo>
                    <a:pt x="73" y="21"/>
                  </a:lnTo>
                  <a:lnTo>
                    <a:pt x="62" y="37"/>
                  </a:lnTo>
                  <a:lnTo>
                    <a:pt x="57" y="52"/>
                  </a:lnTo>
                  <a:lnTo>
                    <a:pt x="57" y="57"/>
                  </a:lnTo>
                  <a:lnTo>
                    <a:pt x="57" y="68"/>
                  </a:lnTo>
                  <a:lnTo>
                    <a:pt x="52" y="78"/>
                  </a:lnTo>
                  <a:lnTo>
                    <a:pt x="31" y="274"/>
                  </a:lnTo>
                  <a:lnTo>
                    <a:pt x="0" y="465"/>
                  </a:lnTo>
                  <a:lnTo>
                    <a:pt x="0" y="476"/>
                  </a:lnTo>
                  <a:lnTo>
                    <a:pt x="0" y="532"/>
                  </a:lnTo>
                  <a:lnTo>
                    <a:pt x="0" y="543"/>
                  </a:lnTo>
                  <a:lnTo>
                    <a:pt x="0" y="558"/>
                  </a:lnTo>
                  <a:lnTo>
                    <a:pt x="5" y="56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2" name="Freeform 733"/>
            <p:cNvSpPr>
              <a:spLocks/>
            </p:cNvSpPr>
            <p:nvPr/>
          </p:nvSpPr>
          <p:spPr bwMode="auto">
            <a:xfrm>
              <a:off x="2943" y="2813"/>
              <a:ext cx="381" cy="559"/>
            </a:xfrm>
            <a:custGeom>
              <a:avLst/>
              <a:gdLst>
                <a:gd name="T0" fmla="*/ 380 w 381"/>
                <a:gd name="T1" fmla="*/ 558 h 559"/>
                <a:gd name="T2" fmla="*/ 369 w 381"/>
                <a:gd name="T3" fmla="*/ 558 h 559"/>
                <a:gd name="T4" fmla="*/ 333 w 381"/>
                <a:gd name="T5" fmla="*/ 558 h 559"/>
                <a:gd name="T6" fmla="*/ 333 w 381"/>
                <a:gd name="T7" fmla="*/ 413 h 559"/>
                <a:gd name="T8" fmla="*/ 343 w 381"/>
                <a:gd name="T9" fmla="*/ 274 h 559"/>
                <a:gd name="T10" fmla="*/ 369 w 381"/>
                <a:gd name="T11" fmla="*/ 0 h 559"/>
                <a:gd name="T12" fmla="*/ 364 w 381"/>
                <a:gd name="T13" fmla="*/ 0 h 559"/>
                <a:gd name="T14" fmla="*/ 328 w 381"/>
                <a:gd name="T15" fmla="*/ 264 h 559"/>
                <a:gd name="T16" fmla="*/ 302 w 381"/>
                <a:gd name="T17" fmla="*/ 558 h 559"/>
                <a:gd name="T18" fmla="*/ 151 w 381"/>
                <a:gd name="T19" fmla="*/ 558 h 559"/>
                <a:gd name="T20" fmla="*/ 0 w 381"/>
                <a:gd name="T21" fmla="*/ 558 h 559"/>
                <a:gd name="T22" fmla="*/ 0 w 381"/>
                <a:gd name="T23" fmla="*/ 558 h 559"/>
                <a:gd name="T24" fmla="*/ 380 w 381"/>
                <a:gd name="T25" fmla="*/ 558 h 559"/>
                <a:gd name="T26" fmla="*/ 380 w 381"/>
                <a:gd name="T27" fmla="*/ 558 h 55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81"/>
                <a:gd name="T43" fmla="*/ 0 h 559"/>
                <a:gd name="T44" fmla="*/ 381 w 381"/>
                <a:gd name="T45" fmla="*/ 559 h 55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81" h="559">
                  <a:moveTo>
                    <a:pt x="380" y="558"/>
                  </a:moveTo>
                  <a:lnTo>
                    <a:pt x="369" y="558"/>
                  </a:lnTo>
                  <a:lnTo>
                    <a:pt x="333" y="558"/>
                  </a:lnTo>
                  <a:lnTo>
                    <a:pt x="333" y="413"/>
                  </a:lnTo>
                  <a:lnTo>
                    <a:pt x="343" y="274"/>
                  </a:lnTo>
                  <a:lnTo>
                    <a:pt x="369" y="0"/>
                  </a:lnTo>
                  <a:lnTo>
                    <a:pt x="364" y="0"/>
                  </a:lnTo>
                  <a:lnTo>
                    <a:pt x="328" y="264"/>
                  </a:lnTo>
                  <a:lnTo>
                    <a:pt x="302" y="558"/>
                  </a:lnTo>
                  <a:lnTo>
                    <a:pt x="151" y="558"/>
                  </a:lnTo>
                  <a:lnTo>
                    <a:pt x="0" y="558"/>
                  </a:lnTo>
                  <a:lnTo>
                    <a:pt x="380" y="55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3" name="Freeform 734"/>
            <p:cNvSpPr>
              <a:spLocks/>
            </p:cNvSpPr>
            <p:nvPr/>
          </p:nvSpPr>
          <p:spPr bwMode="auto">
            <a:xfrm>
              <a:off x="3187" y="2312"/>
              <a:ext cx="371" cy="497"/>
            </a:xfrm>
            <a:custGeom>
              <a:avLst/>
              <a:gdLst>
                <a:gd name="T0" fmla="*/ 323 w 371"/>
                <a:gd name="T1" fmla="*/ 41 h 497"/>
                <a:gd name="T2" fmla="*/ 261 w 371"/>
                <a:gd name="T3" fmla="*/ 5 h 497"/>
                <a:gd name="T4" fmla="*/ 198 w 371"/>
                <a:gd name="T5" fmla="*/ 5 h 497"/>
                <a:gd name="T6" fmla="*/ 115 w 371"/>
                <a:gd name="T7" fmla="*/ 5 h 497"/>
                <a:gd name="T8" fmla="*/ 73 w 371"/>
                <a:gd name="T9" fmla="*/ 26 h 497"/>
                <a:gd name="T10" fmla="*/ 47 w 371"/>
                <a:gd name="T11" fmla="*/ 31 h 497"/>
                <a:gd name="T12" fmla="*/ 6 w 371"/>
                <a:gd name="T13" fmla="*/ 93 h 497"/>
                <a:gd name="T14" fmla="*/ 11 w 371"/>
                <a:gd name="T15" fmla="*/ 263 h 497"/>
                <a:gd name="T16" fmla="*/ 32 w 371"/>
                <a:gd name="T17" fmla="*/ 284 h 497"/>
                <a:gd name="T18" fmla="*/ 42 w 371"/>
                <a:gd name="T19" fmla="*/ 263 h 497"/>
                <a:gd name="T20" fmla="*/ 53 w 371"/>
                <a:gd name="T21" fmla="*/ 207 h 497"/>
                <a:gd name="T22" fmla="*/ 58 w 371"/>
                <a:gd name="T23" fmla="*/ 191 h 497"/>
                <a:gd name="T24" fmla="*/ 73 w 371"/>
                <a:gd name="T25" fmla="*/ 150 h 497"/>
                <a:gd name="T26" fmla="*/ 68 w 371"/>
                <a:gd name="T27" fmla="*/ 129 h 497"/>
                <a:gd name="T28" fmla="*/ 84 w 371"/>
                <a:gd name="T29" fmla="*/ 108 h 497"/>
                <a:gd name="T30" fmla="*/ 125 w 371"/>
                <a:gd name="T31" fmla="*/ 129 h 497"/>
                <a:gd name="T32" fmla="*/ 146 w 371"/>
                <a:gd name="T33" fmla="*/ 139 h 497"/>
                <a:gd name="T34" fmla="*/ 229 w 371"/>
                <a:gd name="T35" fmla="*/ 181 h 497"/>
                <a:gd name="T36" fmla="*/ 219 w 371"/>
                <a:gd name="T37" fmla="*/ 191 h 497"/>
                <a:gd name="T38" fmla="*/ 125 w 371"/>
                <a:gd name="T39" fmla="*/ 207 h 497"/>
                <a:gd name="T40" fmla="*/ 235 w 371"/>
                <a:gd name="T41" fmla="*/ 201 h 497"/>
                <a:gd name="T42" fmla="*/ 240 w 371"/>
                <a:gd name="T43" fmla="*/ 212 h 497"/>
                <a:gd name="T44" fmla="*/ 167 w 371"/>
                <a:gd name="T45" fmla="*/ 217 h 497"/>
                <a:gd name="T46" fmla="*/ 229 w 371"/>
                <a:gd name="T47" fmla="*/ 222 h 497"/>
                <a:gd name="T48" fmla="*/ 266 w 371"/>
                <a:gd name="T49" fmla="*/ 238 h 497"/>
                <a:gd name="T50" fmla="*/ 261 w 371"/>
                <a:gd name="T51" fmla="*/ 253 h 497"/>
                <a:gd name="T52" fmla="*/ 229 w 371"/>
                <a:gd name="T53" fmla="*/ 294 h 497"/>
                <a:gd name="T54" fmla="*/ 214 w 371"/>
                <a:gd name="T55" fmla="*/ 300 h 497"/>
                <a:gd name="T56" fmla="*/ 203 w 371"/>
                <a:gd name="T57" fmla="*/ 341 h 497"/>
                <a:gd name="T58" fmla="*/ 188 w 371"/>
                <a:gd name="T59" fmla="*/ 393 h 497"/>
                <a:gd name="T60" fmla="*/ 188 w 371"/>
                <a:gd name="T61" fmla="*/ 398 h 497"/>
                <a:gd name="T62" fmla="*/ 209 w 371"/>
                <a:gd name="T63" fmla="*/ 346 h 497"/>
                <a:gd name="T64" fmla="*/ 229 w 371"/>
                <a:gd name="T65" fmla="*/ 346 h 497"/>
                <a:gd name="T66" fmla="*/ 245 w 371"/>
                <a:gd name="T67" fmla="*/ 398 h 497"/>
                <a:gd name="T68" fmla="*/ 224 w 371"/>
                <a:gd name="T69" fmla="*/ 398 h 497"/>
                <a:gd name="T70" fmla="*/ 219 w 371"/>
                <a:gd name="T71" fmla="*/ 403 h 497"/>
                <a:gd name="T72" fmla="*/ 235 w 371"/>
                <a:gd name="T73" fmla="*/ 424 h 497"/>
                <a:gd name="T74" fmla="*/ 250 w 371"/>
                <a:gd name="T75" fmla="*/ 429 h 497"/>
                <a:gd name="T76" fmla="*/ 235 w 371"/>
                <a:gd name="T77" fmla="*/ 444 h 497"/>
                <a:gd name="T78" fmla="*/ 167 w 371"/>
                <a:gd name="T79" fmla="*/ 449 h 497"/>
                <a:gd name="T80" fmla="*/ 229 w 371"/>
                <a:gd name="T81" fmla="*/ 449 h 497"/>
                <a:gd name="T82" fmla="*/ 261 w 371"/>
                <a:gd name="T83" fmla="*/ 460 h 497"/>
                <a:gd name="T84" fmla="*/ 224 w 371"/>
                <a:gd name="T85" fmla="*/ 465 h 497"/>
                <a:gd name="T86" fmla="*/ 209 w 371"/>
                <a:gd name="T87" fmla="*/ 486 h 497"/>
                <a:gd name="T88" fmla="*/ 271 w 371"/>
                <a:gd name="T89" fmla="*/ 486 h 497"/>
                <a:gd name="T90" fmla="*/ 297 w 371"/>
                <a:gd name="T91" fmla="*/ 470 h 497"/>
                <a:gd name="T92" fmla="*/ 354 w 371"/>
                <a:gd name="T93" fmla="*/ 398 h 497"/>
                <a:gd name="T94" fmla="*/ 349 w 371"/>
                <a:gd name="T95" fmla="*/ 336 h 497"/>
                <a:gd name="T96" fmla="*/ 354 w 371"/>
                <a:gd name="T97" fmla="*/ 300 h 497"/>
                <a:gd name="T98" fmla="*/ 370 w 371"/>
                <a:gd name="T99" fmla="*/ 248 h 497"/>
                <a:gd name="T100" fmla="*/ 354 w 371"/>
                <a:gd name="T101" fmla="*/ 150 h 497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71"/>
                <a:gd name="T154" fmla="*/ 0 h 497"/>
                <a:gd name="T155" fmla="*/ 371 w 371"/>
                <a:gd name="T156" fmla="*/ 497 h 497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71" h="497">
                  <a:moveTo>
                    <a:pt x="354" y="150"/>
                  </a:moveTo>
                  <a:lnTo>
                    <a:pt x="344" y="93"/>
                  </a:lnTo>
                  <a:lnTo>
                    <a:pt x="323" y="41"/>
                  </a:lnTo>
                  <a:lnTo>
                    <a:pt x="308" y="10"/>
                  </a:lnTo>
                  <a:lnTo>
                    <a:pt x="271" y="10"/>
                  </a:lnTo>
                  <a:lnTo>
                    <a:pt x="261" y="5"/>
                  </a:lnTo>
                  <a:lnTo>
                    <a:pt x="250" y="0"/>
                  </a:lnTo>
                  <a:lnTo>
                    <a:pt x="240" y="0"/>
                  </a:lnTo>
                  <a:lnTo>
                    <a:pt x="198" y="5"/>
                  </a:lnTo>
                  <a:lnTo>
                    <a:pt x="151" y="0"/>
                  </a:lnTo>
                  <a:lnTo>
                    <a:pt x="136" y="5"/>
                  </a:lnTo>
                  <a:lnTo>
                    <a:pt x="115" y="5"/>
                  </a:lnTo>
                  <a:lnTo>
                    <a:pt x="99" y="5"/>
                  </a:lnTo>
                  <a:lnTo>
                    <a:pt x="84" y="21"/>
                  </a:lnTo>
                  <a:lnTo>
                    <a:pt x="73" y="26"/>
                  </a:lnTo>
                  <a:lnTo>
                    <a:pt x="58" y="36"/>
                  </a:lnTo>
                  <a:lnTo>
                    <a:pt x="53" y="36"/>
                  </a:lnTo>
                  <a:lnTo>
                    <a:pt x="47" y="31"/>
                  </a:lnTo>
                  <a:lnTo>
                    <a:pt x="42" y="31"/>
                  </a:lnTo>
                  <a:lnTo>
                    <a:pt x="21" y="67"/>
                  </a:lnTo>
                  <a:lnTo>
                    <a:pt x="6" y="93"/>
                  </a:lnTo>
                  <a:lnTo>
                    <a:pt x="0" y="98"/>
                  </a:lnTo>
                  <a:lnTo>
                    <a:pt x="6" y="155"/>
                  </a:lnTo>
                  <a:lnTo>
                    <a:pt x="11" y="263"/>
                  </a:lnTo>
                  <a:lnTo>
                    <a:pt x="16" y="263"/>
                  </a:lnTo>
                  <a:lnTo>
                    <a:pt x="21" y="269"/>
                  </a:lnTo>
                  <a:lnTo>
                    <a:pt x="32" y="284"/>
                  </a:lnTo>
                  <a:lnTo>
                    <a:pt x="42" y="300"/>
                  </a:lnTo>
                  <a:lnTo>
                    <a:pt x="42" y="289"/>
                  </a:lnTo>
                  <a:lnTo>
                    <a:pt x="42" y="263"/>
                  </a:lnTo>
                  <a:lnTo>
                    <a:pt x="42" y="232"/>
                  </a:lnTo>
                  <a:lnTo>
                    <a:pt x="53" y="207"/>
                  </a:lnTo>
                  <a:lnTo>
                    <a:pt x="47" y="196"/>
                  </a:lnTo>
                  <a:lnTo>
                    <a:pt x="53" y="191"/>
                  </a:lnTo>
                  <a:lnTo>
                    <a:pt x="58" y="191"/>
                  </a:lnTo>
                  <a:lnTo>
                    <a:pt x="63" y="176"/>
                  </a:lnTo>
                  <a:lnTo>
                    <a:pt x="68" y="165"/>
                  </a:lnTo>
                  <a:lnTo>
                    <a:pt x="73" y="150"/>
                  </a:lnTo>
                  <a:lnTo>
                    <a:pt x="63" y="145"/>
                  </a:lnTo>
                  <a:lnTo>
                    <a:pt x="63" y="139"/>
                  </a:lnTo>
                  <a:lnTo>
                    <a:pt x="68" y="129"/>
                  </a:lnTo>
                  <a:lnTo>
                    <a:pt x="73" y="119"/>
                  </a:lnTo>
                  <a:lnTo>
                    <a:pt x="79" y="108"/>
                  </a:lnTo>
                  <a:lnTo>
                    <a:pt x="84" y="108"/>
                  </a:lnTo>
                  <a:lnTo>
                    <a:pt x="99" y="119"/>
                  </a:lnTo>
                  <a:lnTo>
                    <a:pt x="105" y="114"/>
                  </a:lnTo>
                  <a:lnTo>
                    <a:pt x="125" y="129"/>
                  </a:lnTo>
                  <a:lnTo>
                    <a:pt x="131" y="129"/>
                  </a:lnTo>
                  <a:lnTo>
                    <a:pt x="136" y="129"/>
                  </a:lnTo>
                  <a:lnTo>
                    <a:pt x="146" y="139"/>
                  </a:lnTo>
                  <a:lnTo>
                    <a:pt x="151" y="139"/>
                  </a:lnTo>
                  <a:lnTo>
                    <a:pt x="209" y="165"/>
                  </a:lnTo>
                  <a:lnTo>
                    <a:pt x="229" y="181"/>
                  </a:lnTo>
                  <a:lnTo>
                    <a:pt x="229" y="186"/>
                  </a:lnTo>
                  <a:lnTo>
                    <a:pt x="229" y="191"/>
                  </a:lnTo>
                  <a:lnTo>
                    <a:pt x="219" y="191"/>
                  </a:lnTo>
                  <a:lnTo>
                    <a:pt x="188" y="196"/>
                  </a:lnTo>
                  <a:lnTo>
                    <a:pt x="146" y="196"/>
                  </a:lnTo>
                  <a:lnTo>
                    <a:pt x="125" y="207"/>
                  </a:lnTo>
                  <a:lnTo>
                    <a:pt x="177" y="201"/>
                  </a:lnTo>
                  <a:lnTo>
                    <a:pt x="229" y="196"/>
                  </a:lnTo>
                  <a:lnTo>
                    <a:pt x="235" y="201"/>
                  </a:lnTo>
                  <a:lnTo>
                    <a:pt x="240" y="207"/>
                  </a:lnTo>
                  <a:lnTo>
                    <a:pt x="245" y="212"/>
                  </a:lnTo>
                  <a:lnTo>
                    <a:pt x="240" y="212"/>
                  </a:lnTo>
                  <a:lnTo>
                    <a:pt x="229" y="217"/>
                  </a:lnTo>
                  <a:lnTo>
                    <a:pt x="209" y="217"/>
                  </a:lnTo>
                  <a:lnTo>
                    <a:pt x="167" y="217"/>
                  </a:lnTo>
                  <a:lnTo>
                    <a:pt x="125" y="227"/>
                  </a:lnTo>
                  <a:lnTo>
                    <a:pt x="177" y="222"/>
                  </a:lnTo>
                  <a:lnTo>
                    <a:pt x="229" y="222"/>
                  </a:lnTo>
                  <a:lnTo>
                    <a:pt x="245" y="222"/>
                  </a:lnTo>
                  <a:lnTo>
                    <a:pt x="261" y="232"/>
                  </a:lnTo>
                  <a:lnTo>
                    <a:pt x="266" y="238"/>
                  </a:lnTo>
                  <a:lnTo>
                    <a:pt x="271" y="243"/>
                  </a:lnTo>
                  <a:lnTo>
                    <a:pt x="261" y="253"/>
                  </a:lnTo>
                  <a:lnTo>
                    <a:pt x="250" y="263"/>
                  </a:lnTo>
                  <a:lnTo>
                    <a:pt x="245" y="274"/>
                  </a:lnTo>
                  <a:lnTo>
                    <a:pt x="229" y="294"/>
                  </a:lnTo>
                  <a:lnTo>
                    <a:pt x="224" y="294"/>
                  </a:lnTo>
                  <a:lnTo>
                    <a:pt x="214" y="294"/>
                  </a:lnTo>
                  <a:lnTo>
                    <a:pt x="214" y="300"/>
                  </a:lnTo>
                  <a:lnTo>
                    <a:pt x="214" y="315"/>
                  </a:lnTo>
                  <a:lnTo>
                    <a:pt x="209" y="325"/>
                  </a:lnTo>
                  <a:lnTo>
                    <a:pt x="203" y="341"/>
                  </a:lnTo>
                  <a:lnTo>
                    <a:pt x="198" y="356"/>
                  </a:lnTo>
                  <a:lnTo>
                    <a:pt x="188" y="377"/>
                  </a:lnTo>
                  <a:lnTo>
                    <a:pt x="188" y="393"/>
                  </a:lnTo>
                  <a:lnTo>
                    <a:pt x="183" y="398"/>
                  </a:lnTo>
                  <a:lnTo>
                    <a:pt x="183" y="403"/>
                  </a:lnTo>
                  <a:lnTo>
                    <a:pt x="188" y="398"/>
                  </a:lnTo>
                  <a:lnTo>
                    <a:pt x="188" y="377"/>
                  </a:lnTo>
                  <a:lnTo>
                    <a:pt x="193" y="377"/>
                  </a:lnTo>
                  <a:lnTo>
                    <a:pt x="209" y="346"/>
                  </a:lnTo>
                  <a:lnTo>
                    <a:pt x="219" y="320"/>
                  </a:lnTo>
                  <a:lnTo>
                    <a:pt x="224" y="320"/>
                  </a:lnTo>
                  <a:lnTo>
                    <a:pt x="229" y="346"/>
                  </a:lnTo>
                  <a:lnTo>
                    <a:pt x="240" y="367"/>
                  </a:lnTo>
                  <a:lnTo>
                    <a:pt x="245" y="382"/>
                  </a:lnTo>
                  <a:lnTo>
                    <a:pt x="245" y="398"/>
                  </a:lnTo>
                  <a:lnTo>
                    <a:pt x="240" y="398"/>
                  </a:lnTo>
                  <a:lnTo>
                    <a:pt x="235" y="403"/>
                  </a:lnTo>
                  <a:lnTo>
                    <a:pt x="224" y="398"/>
                  </a:lnTo>
                  <a:lnTo>
                    <a:pt x="209" y="398"/>
                  </a:lnTo>
                  <a:lnTo>
                    <a:pt x="219" y="403"/>
                  </a:lnTo>
                  <a:lnTo>
                    <a:pt x="229" y="408"/>
                  </a:lnTo>
                  <a:lnTo>
                    <a:pt x="229" y="418"/>
                  </a:lnTo>
                  <a:lnTo>
                    <a:pt x="235" y="424"/>
                  </a:lnTo>
                  <a:lnTo>
                    <a:pt x="245" y="408"/>
                  </a:lnTo>
                  <a:lnTo>
                    <a:pt x="250" y="418"/>
                  </a:lnTo>
                  <a:lnTo>
                    <a:pt x="250" y="429"/>
                  </a:lnTo>
                  <a:lnTo>
                    <a:pt x="256" y="439"/>
                  </a:lnTo>
                  <a:lnTo>
                    <a:pt x="250" y="444"/>
                  </a:lnTo>
                  <a:lnTo>
                    <a:pt x="235" y="444"/>
                  </a:lnTo>
                  <a:lnTo>
                    <a:pt x="219" y="439"/>
                  </a:lnTo>
                  <a:lnTo>
                    <a:pt x="198" y="444"/>
                  </a:lnTo>
                  <a:lnTo>
                    <a:pt x="167" y="449"/>
                  </a:lnTo>
                  <a:lnTo>
                    <a:pt x="167" y="460"/>
                  </a:lnTo>
                  <a:lnTo>
                    <a:pt x="203" y="449"/>
                  </a:lnTo>
                  <a:lnTo>
                    <a:pt x="229" y="449"/>
                  </a:lnTo>
                  <a:lnTo>
                    <a:pt x="250" y="449"/>
                  </a:lnTo>
                  <a:lnTo>
                    <a:pt x="266" y="449"/>
                  </a:lnTo>
                  <a:lnTo>
                    <a:pt x="261" y="460"/>
                  </a:lnTo>
                  <a:lnTo>
                    <a:pt x="256" y="460"/>
                  </a:lnTo>
                  <a:lnTo>
                    <a:pt x="240" y="465"/>
                  </a:lnTo>
                  <a:lnTo>
                    <a:pt x="224" y="465"/>
                  </a:lnTo>
                  <a:lnTo>
                    <a:pt x="229" y="480"/>
                  </a:lnTo>
                  <a:lnTo>
                    <a:pt x="219" y="480"/>
                  </a:lnTo>
                  <a:lnTo>
                    <a:pt x="209" y="486"/>
                  </a:lnTo>
                  <a:lnTo>
                    <a:pt x="209" y="496"/>
                  </a:lnTo>
                  <a:lnTo>
                    <a:pt x="245" y="486"/>
                  </a:lnTo>
                  <a:lnTo>
                    <a:pt x="271" y="486"/>
                  </a:lnTo>
                  <a:lnTo>
                    <a:pt x="271" y="491"/>
                  </a:lnTo>
                  <a:lnTo>
                    <a:pt x="271" y="496"/>
                  </a:lnTo>
                  <a:lnTo>
                    <a:pt x="297" y="470"/>
                  </a:lnTo>
                  <a:lnTo>
                    <a:pt x="323" y="444"/>
                  </a:lnTo>
                  <a:lnTo>
                    <a:pt x="344" y="424"/>
                  </a:lnTo>
                  <a:lnTo>
                    <a:pt x="354" y="398"/>
                  </a:lnTo>
                  <a:lnTo>
                    <a:pt x="354" y="377"/>
                  </a:lnTo>
                  <a:lnTo>
                    <a:pt x="354" y="356"/>
                  </a:lnTo>
                  <a:lnTo>
                    <a:pt x="349" y="336"/>
                  </a:lnTo>
                  <a:lnTo>
                    <a:pt x="349" y="331"/>
                  </a:lnTo>
                  <a:lnTo>
                    <a:pt x="354" y="315"/>
                  </a:lnTo>
                  <a:lnTo>
                    <a:pt x="354" y="300"/>
                  </a:lnTo>
                  <a:lnTo>
                    <a:pt x="354" y="279"/>
                  </a:lnTo>
                  <a:lnTo>
                    <a:pt x="365" y="263"/>
                  </a:lnTo>
                  <a:lnTo>
                    <a:pt x="370" y="248"/>
                  </a:lnTo>
                  <a:lnTo>
                    <a:pt x="365" y="212"/>
                  </a:lnTo>
                  <a:lnTo>
                    <a:pt x="360" y="181"/>
                  </a:lnTo>
                  <a:lnTo>
                    <a:pt x="354" y="15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4" name="Freeform 735"/>
            <p:cNvSpPr>
              <a:spLocks/>
            </p:cNvSpPr>
            <p:nvPr/>
          </p:nvSpPr>
          <p:spPr bwMode="auto">
            <a:xfrm>
              <a:off x="3370" y="3030"/>
              <a:ext cx="438" cy="435"/>
            </a:xfrm>
            <a:custGeom>
              <a:avLst/>
              <a:gdLst>
                <a:gd name="T0" fmla="*/ 437 w 438"/>
                <a:gd name="T1" fmla="*/ 403 h 435"/>
                <a:gd name="T2" fmla="*/ 426 w 438"/>
                <a:gd name="T3" fmla="*/ 398 h 435"/>
                <a:gd name="T4" fmla="*/ 421 w 438"/>
                <a:gd name="T5" fmla="*/ 403 h 435"/>
                <a:gd name="T6" fmla="*/ 411 w 438"/>
                <a:gd name="T7" fmla="*/ 413 h 435"/>
                <a:gd name="T8" fmla="*/ 380 w 438"/>
                <a:gd name="T9" fmla="*/ 424 h 435"/>
                <a:gd name="T10" fmla="*/ 354 w 438"/>
                <a:gd name="T11" fmla="*/ 429 h 435"/>
                <a:gd name="T12" fmla="*/ 26 w 438"/>
                <a:gd name="T13" fmla="*/ 424 h 435"/>
                <a:gd name="T14" fmla="*/ 62 w 438"/>
                <a:gd name="T15" fmla="*/ 393 h 435"/>
                <a:gd name="T16" fmla="*/ 93 w 438"/>
                <a:gd name="T17" fmla="*/ 357 h 435"/>
                <a:gd name="T18" fmla="*/ 125 w 438"/>
                <a:gd name="T19" fmla="*/ 320 h 435"/>
                <a:gd name="T20" fmla="*/ 171 w 438"/>
                <a:gd name="T21" fmla="*/ 243 h 435"/>
                <a:gd name="T22" fmla="*/ 197 w 438"/>
                <a:gd name="T23" fmla="*/ 186 h 435"/>
                <a:gd name="T24" fmla="*/ 218 w 438"/>
                <a:gd name="T25" fmla="*/ 129 h 435"/>
                <a:gd name="T26" fmla="*/ 239 w 438"/>
                <a:gd name="T27" fmla="*/ 72 h 435"/>
                <a:gd name="T28" fmla="*/ 255 w 438"/>
                <a:gd name="T29" fmla="*/ 10 h 435"/>
                <a:gd name="T30" fmla="*/ 374 w 438"/>
                <a:gd name="T31" fmla="*/ 10 h 435"/>
                <a:gd name="T32" fmla="*/ 374 w 438"/>
                <a:gd name="T33" fmla="*/ 0 h 435"/>
                <a:gd name="T34" fmla="*/ 302 w 438"/>
                <a:gd name="T35" fmla="*/ 0 h 435"/>
                <a:gd name="T36" fmla="*/ 275 w 438"/>
                <a:gd name="T37" fmla="*/ 0 h 435"/>
                <a:gd name="T38" fmla="*/ 249 w 438"/>
                <a:gd name="T39" fmla="*/ 0 h 435"/>
                <a:gd name="T40" fmla="*/ 239 w 438"/>
                <a:gd name="T41" fmla="*/ 47 h 435"/>
                <a:gd name="T42" fmla="*/ 218 w 438"/>
                <a:gd name="T43" fmla="*/ 109 h 435"/>
                <a:gd name="T44" fmla="*/ 192 w 438"/>
                <a:gd name="T45" fmla="*/ 171 h 435"/>
                <a:gd name="T46" fmla="*/ 161 w 438"/>
                <a:gd name="T47" fmla="*/ 233 h 435"/>
                <a:gd name="T48" fmla="*/ 130 w 438"/>
                <a:gd name="T49" fmla="*/ 284 h 435"/>
                <a:gd name="T50" fmla="*/ 93 w 438"/>
                <a:gd name="T51" fmla="*/ 341 h 435"/>
                <a:gd name="T52" fmla="*/ 88 w 438"/>
                <a:gd name="T53" fmla="*/ 346 h 435"/>
                <a:gd name="T54" fmla="*/ 83 w 438"/>
                <a:gd name="T55" fmla="*/ 357 h 435"/>
                <a:gd name="T56" fmla="*/ 46 w 438"/>
                <a:gd name="T57" fmla="*/ 398 h 435"/>
                <a:gd name="T58" fmla="*/ 0 w 438"/>
                <a:gd name="T59" fmla="*/ 429 h 435"/>
                <a:gd name="T60" fmla="*/ 156 w 438"/>
                <a:gd name="T61" fmla="*/ 434 h 435"/>
                <a:gd name="T62" fmla="*/ 182 w 438"/>
                <a:gd name="T63" fmla="*/ 434 h 435"/>
                <a:gd name="T64" fmla="*/ 208 w 438"/>
                <a:gd name="T65" fmla="*/ 434 h 435"/>
                <a:gd name="T66" fmla="*/ 234 w 438"/>
                <a:gd name="T67" fmla="*/ 434 h 435"/>
                <a:gd name="T68" fmla="*/ 255 w 438"/>
                <a:gd name="T69" fmla="*/ 434 h 435"/>
                <a:gd name="T70" fmla="*/ 281 w 438"/>
                <a:gd name="T71" fmla="*/ 434 h 435"/>
                <a:gd name="T72" fmla="*/ 307 w 438"/>
                <a:gd name="T73" fmla="*/ 434 h 435"/>
                <a:gd name="T74" fmla="*/ 338 w 438"/>
                <a:gd name="T75" fmla="*/ 434 h 435"/>
                <a:gd name="T76" fmla="*/ 359 w 438"/>
                <a:gd name="T77" fmla="*/ 434 h 435"/>
                <a:gd name="T78" fmla="*/ 400 w 438"/>
                <a:gd name="T79" fmla="*/ 424 h 435"/>
                <a:gd name="T80" fmla="*/ 432 w 438"/>
                <a:gd name="T81" fmla="*/ 403 h 435"/>
                <a:gd name="T82" fmla="*/ 437 w 438"/>
                <a:gd name="T83" fmla="*/ 403 h 435"/>
                <a:gd name="T84" fmla="*/ 437 w 438"/>
                <a:gd name="T85" fmla="*/ 403 h 43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w 438"/>
                <a:gd name="T130" fmla="*/ 0 h 435"/>
                <a:gd name="T131" fmla="*/ 438 w 438"/>
                <a:gd name="T132" fmla="*/ 435 h 435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T129" t="T130" r="T131" b="T132"/>
              <a:pathLst>
                <a:path w="438" h="435">
                  <a:moveTo>
                    <a:pt x="437" y="403"/>
                  </a:moveTo>
                  <a:lnTo>
                    <a:pt x="426" y="398"/>
                  </a:lnTo>
                  <a:lnTo>
                    <a:pt x="421" y="403"/>
                  </a:lnTo>
                  <a:lnTo>
                    <a:pt x="411" y="413"/>
                  </a:lnTo>
                  <a:lnTo>
                    <a:pt x="380" y="424"/>
                  </a:lnTo>
                  <a:lnTo>
                    <a:pt x="354" y="429"/>
                  </a:lnTo>
                  <a:lnTo>
                    <a:pt x="26" y="424"/>
                  </a:lnTo>
                  <a:lnTo>
                    <a:pt x="62" y="393"/>
                  </a:lnTo>
                  <a:lnTo>
                    <a:pt x="93" y="357"/>
                  </a:lnTo>
                  <a:lnTo>
                    <a:pt x="125" y="320"/>
                  </a:lnTo>
                  <a:lnTo>
                    <a:pt x="171" y="243"/>
                  </a:lnTo>
                  <a:lnTo>
                    <a:pt x="197" y="186"/>
                  </a:lnTo>
                  <a:lnTo>
                    <a:pt x="218" y="129"/>
                  </a:lnTo>
                  <a:lnTo>
                    <a:pt x="239" y="72"/>
                  </a:lnTo>
                  <a:lnTo>
                    <a:pt x="255" y="10"/>
                  </a:lnTo>
                  <a:lnTo>
                    <a:pt x="374" y="10"/>
                  </a:lnTo>
                  <a:lnTo>
                    <a:pt x="374" y="0"/>
                  </a:lnTo>
                  <a:lnTo>
                    <a:pt x="302" y="0"/>
                  </a:lnTo>
                  <a:lnTo>
                    <a:pt x="275" y="0"/>
                  </a:lnTo>
                  <a:lnTo>
                    <a:pt x="249" y="0"/>
                  </a:lnTo>
                  <a:lnTo>
                    <a:pt x="239" y="47"/>
                  </a:lnTo>
                  <a:lnTo>
                    <a:pt x="218" y="109"/>
                  </a:lnTo>
                  <a:lnTo>
                    <a:pt x="192" y="171"/>
                  </a:lnTo>
                  <a:lnTo>
                    <a:pt x="161" y="233"/>
                  </a:lnTo>
                  <a:lnTo>
                    <a:pt x="130" y="284"/>
                  </a:lnTo>
                  <a:lnTo>
                    <a:pt x="93" y="341"/>
                  </a:lnTo>
                  <a:lnTo>
                    <a:pt x="88" y="346"/>
                  </a:lnTo>
                  <a:lnTo>
                    <a:pt x="83" y="357"/>
                  </a:lnTo>
                  <a:lnTo>
                    <a:pt x="46" y="398"/>
                  </a:lnTo>
                  <a:lnTo>
                    <a:pt x="0" y="429"/>
                  </a:lnTo>
                  <a:lnTo>
                    <a:pt x="156" y="434"/>
                  </a:lnTo>
                  <a:lnTo>
                    <a:pt x="182" y="434"/>
                  </a:lnTo>
                  <a:lnTo>
                    <a:pt x="208" y="434"/>
                  </a:lnTo>
                  <a:lnTo>
                    <a:pt x="234" y="434"/>
                  </a:lnTo>
                  <a:lnTo>
                    <a:pt x="255" y="434"/>
                  </a:lnTo>
                  <a:lnTo>
                    <a:pt x="281" y="434"/>
                  </a:lnTo>
                  <a:lnTo>
                    <a:pt x="307" y="434"/>
                  </a:lnTo>
                  <a:lnTo>
                    <a:pt x="338" y="434"/>
                  </a:lnTo>
                  <a:lnTo>
                    <a:pt x="359" y="434"/>
                  </a:lnTo>
                  <a:lnTo>
                    <a:pt x="400" y="424"/>
                  </a:lnTo>
                  <a:lnTo>
                    <a:pt x="432" y="403"/>
                  </a:lnTo>
                  <a:lnTo>
                    <a:pt x="437" y="40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5" name="Freeform 736"/>
            <p:cNvSpPr>
              <a:spLocks/>
            </p:cNvSpPr>
            <p:nvPr/>
          </p:nvSpPr>
          <p:spPr bwMode="auto">
            <a:xfrm>
              <a:off x="3401" y="2823"/>
              <a:ext cx="115" cy="546"/>
            </a:xfrm>
            <a:custGeom>
              <a:avLst/>
              <a:gdLst>
                <a:gd name="T0" fmla="*/ 5 w 115"/>
                <a:gd name="T1" fmla="*/ 31 h 546"/>
                <a:gd name="T2" fmla="*/ 15 w 115"/>
                <a:gd name="T3" fmla="*/ 42 h 546"/>
                <a:gd name="T4" fmla="*/ 31 w 115"/>
                <a:gd name="T5" fmla="*/ 52 h 546"/>
                <a:gd name="T6" fmla="*/ 31 w 115"/>
                <a:gd name="T7" fmla="*/ 73 h 546"/>
                <a:gd name="T8" fmla="*/ 26 w 115"/>
                <a:gd name="T9" fmla="*/ 104 h 546"/>
                <a:gd name="T10" fmla="*/ 57 w 115"/>
                <a:gd name="T11" fmla="*/ 545 h 546"/>
                <a:gd name="T12" fmla="*/ 96 w 115"/>
                <a:gd name="T13" fmla="*/ 217 h 546"/>
                <a:gd name="T14" fmla="*/ 104 w 115"/>
                <a:gd name="T15" fmla="*/ 57 h 546"/>
                <a:gd name="T16" fmla="*/ 109 w 115"/>
                <a:gd name="T17" fmla="*/ 52 h 546"/>
                <a:gd name="T18" fmla="*/ 114 w 115"/>
                <a:gd name="T19" fmla="*/ 37 h 546"/>
                <a:gd name="T20" fmla="*/ 83 w 115"/>
                <a:gd name="T21" fmla="*/ 57 h 546"/>
                <a:gd name="T22" fmla="*/ 78 w 115"/>
                <a:gd name="T23" fmla="*/ 57 h 546"/>
                <a:gd name="T24" fmla="*/ 57 w 115"/>
                <a:gd name="T25" fmla="*/ 68 h 546"/>
                <a:gd name="T26" fmla="*/ 62 w 115"/>
                <a:gd name="T27" fmla="*/ 62 h 546"/>
                <a:gd name="T28" fmla="*/ 73 w 115"/>
                <a:gd name="T29" fmla="*/ 57 h 546"/>
                <a:gd name="T30" fmla="*/ 88 w 115"/>
                <a:gd name="T31" fmla="*/ 47 h 546"/>
                <a:gd name="T32" fmla="*/ 99 w 115"/>
                <a:gd name="T33" fmla="*/ 31 h 546"/>
                <a:gd name="T34" fmla="*/ 104 w 115"/>
                <a:gd name="T35" fmla="*/ 16 h 546"/>
                <a:gd name="T36" fmla="*/ 109 w 115"/>
                <a:gd name="T37" fmla="*/ 0 h 546"/>
                <a:gd name="T38" fmla="*/ 78 w 115"/>
                <a:gd name="T39" fmla="*/ 31 h 546"/>
                <a:gd name="T40" fmla="*/ 42 w 115"/>
                <a:gd name="T41" fmla="*/ 57 h 546"/>
                <a:gd name="T42" fmla="*/ 36 w 115"/>
                <a:gd name="T43" fmla="*/ 57 h 546"/>
                <a:gd name="T44" fmla="*/ 57 w 115"/>
                <a:gd name="T45" fmla="*/ 37 h 546"/>
                <a:gd name="T46" fmla="*/ 78 w 115"/>
                <a:gd name="T47" fmla="*/ 11 h 546"/>
                <a:gd name="T48" fmla="*/ 88 w 115"/>
                <a:gd name="T49" fmla="*/ 0 h 546"/>
                <a:gd name="T50" fmla="*/ 78 w 115"/>
                <a:gd name="T51" fmla="*/ 6 h 546"/>
                <a:gd name="T52" fmla="*/ 62 w 115"/>
                <a:gd name="T53" fmla="*/ 11 h 546"/>
                <a:gd name="T54" fmla="*/ 36 w 115"/>
                <a:gd name="T55" fmla="*/ 21 h 546"/>
                <a:gd name="T56" fmla="*/ 0 w 115"/>
                <a:gd name="T57" fmla="*/ 26 h 546"/>
                <a:gd name="T58" fmla="*/ 5 w 115"/>
                <a:gd name="T59" fmla="*/ 31 h 546"/>
                <a:gd name="T60" fmla="*/ 5 w 115"/>
                <a:gd name="T61" fmla="*/ 31 h 54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115"/>
                <a:gd name="T94" fmla="*/ 0 h 546"/>
                <a:gd name="T95" fmla="*/ 115 w 115"/>
                <a:gd name="T96" fmla="*/ 546 h 54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115" h="546">
                  <a:moveTo>
                    <a:pt x="5" y="31"/>
                  </a:moveTo>
                  <a:lnTo>
                    <a:pt x="15" y="42"/>
                  </a:lnTo>
                  <a:lnTo>
                    <a:pt x="31" y="52"/>
                  </a:lnTo>
                  <a:lnTo>
                    <a:pt x="31" y="73"/>
                  </a:lnTo>
                  <a:lnTo>
                    <a:pt x="26" y="104"/>
                  </a:lnTo>
                  <a:lnTo>
                    <a:pt x="57" y="545"/>
                  </a:lnTo>
                  <a:lnTo>
                    <a:pt x="96" y="217"/>
                  </a:lnTo>
                  <a:lnTo>
                    <a:pt x="104" y="57"/>
                  </a:lnTo>
                  <a:lnTo>
                    <a:pt x="109" y="52"/>
                  </a:lnTo>
                  <a:lnTo>
                    <a:pt x="114" y="37"/>
                  </a:lnTo>
                  <a:lnTo>
                    <a:pt x="83" y="57"/>
                  </a:lnTo>
                  <a:lnTo>
                    <a:pt x="78" y="57"/>
                  </a:lnTo>
                  <a:lnTo>
                    <a:pt x="57" y="68"/>
                  </a:lnTo>
                  <a:lnTo>
                    <a:pt x="62" y="62"/>
                  </a:lnTo>
                  <a:lnTo>
                    <a:pt x="73" y="57"/>
                  </a:lnTo>
                  <a:lnTo>
                    <a:pt x="88" y="47"/>
                  </a:lnTo>
                  <a:lnTo>
                    <a:pt x="99" y="31"/>
                  </a:lnTo>
                  <a:lnTo>
                    <a:pt x="104" y="16"/>
                  </a:lnTo>
                  <a:lnTo>
                    <a:pt x="109" y="0"/>
                  </a:lnTo>
                  <a:lnTo>
                    <a:pt x="78" y="31"/>
                  </a:lnTo>
                  <a:lnTo>
                    <a:pt x="42" y="57"/>
                  </a:lnTo>
                  <a:lnTo>
                    <a:pt x="36" y="57"/>
                  </a:lnTo>
                  <a:lnTo>
                    <a:pt x="57" y="37"/>
                  </a:lnTo>
                  <a:lnTo>
                    <a:pt x="78" y="11"/>
                  </a:lnTo>
                  <a:lnTo>
                    <a:pt x="88" y="0"/>
                  </a:lnTo>
                  <a:lnTo>
                    <a:pt x="78" y="6"/>
                  </a:lnTo>
                  <a:lnTo>
                    <a:pt x="62" y="11"/>
                  </a:lnTo>
                  <a:lnTo>
                    <a:pt x="36" y="21"/>
                  </a:lnTo>
                  <a:lnTo>
                    <a:pt x="0" y="26"/>
                  </a:lnTo>
                  <a:lnTo>
                    <a:pt x="5" y="31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6" name="Freeform 737"/>
            <p:cNvSpPr>
              <a:spLocks/>
            </p:cNvSpPr>
            <p:nvPr/>
          </p:nvSpPr>
          <p:spPr bwMode="auto">
            <a:xfrm>
              <a:off x="3187" y="2420"/>
              <a:ext cx="272" cy="420"/>
            </a:xfrm>
            <a:custGeom>
              <a:avLst/>
              <a:gdLst>
                <a:gd name="T0" fmla="*/ 214 w 272"/>
                <a:gd name="T1" fmla="*/ 186 h 420"/>
                <a:gd name="T2" fmla="*/ 245 w 272"/>
                <a:gd name="T3" fmla="*/ 171 h 420"/>
                <a:gd name="T4" fmla="*/ 261 w 272"/>
                <a:gd name="T5" fmla="*/ 145 h 420"/>
                <a:gd name="T6" fmla="*/ 261 w 272"/>
                <a:gd name="T7" fmla="*/ 124 h 420"/>
                <a:gd name="T8" fmla="*/ 177 w 272"/>
                <a:gd name="T9" fmla="*/ 114 h 420"/>
                <a:gd name="T10" fmla="*/ 209 w 272"/>
                <a:gd name="T11" fmla="*/ 109 h 420"/>
                <a:gd name="T12" fmla="*/ 245 w 272"/>
                <a:gd name="T13" fmla="*/ 104 h 420"/>
                <a:gd name="T14" fmla="*/ 229 w 272"/>
                <a:gd name="T15" fmla="*/ 88 h 420"/>
                <a:gd name="T16" fmla="*/ 151 w 272"/>
                <a:gd name="T17" fmla="*/ 88 h 420"/>
                <a:gd name="T18" fmla="*/ 219 w 272"/>
                <a:gd name="T19" fmla="*/ 83 h 420"/>
                <a:gd name="T20" fmla="*/ 229 w 272"/>
                <a:gd name="T21" fmla="*/ 73 h 420"/>
                <a:gd name="T22" fmla="*/ 146 w 272"/>
                <a:gd name="T23" fmla="*/ 31 h 420"/>
                <a:gd name="T24" fmla="*/ 125 w 272"/>
                <a:gd name="T25" fmla="*/ 21 h 420"/>
                <a:gd name="T26" fmla="*/ 84 w 272"/>
                <a:gd name="T27" fmla="*/ 0 h 420"/>
                <a:gd name="T28" fmla="*/ 68 w 272"/>
                <a:gd name="T29" fmla="*/ 21 h 420"/>
                <a:gd name="T30" fmla="*/ 73 w 272"/>
                <a:gd name="T31" fmla="*/ 42 h 420"/>
                <a:gd name="T32" fmla="*/ 58 w 272"/>
                <a:gd name="T33" fmla="*/ 83 h 420"/>
                <a:gd name="T34" fmla="*/ 53 w 272"/>
                <a:gd name="T35" fmla="*/ 99 h 420"/>
                <a:gd name="T36" fmla="*/ 42 w 272"/>
                <a:gd name="T37" fmla="*/ 145 h 420"/>
                <a:gd name="T38" fmla="*/ 42 w 272"/>
                <a:gd name="T39" fmla="*/ 192 h 420"/>
                <a:gd name="T40" fmla="*/ 16 w 272"/>
                <a:gd name="T41" fmla="*/ 155 h 420"/>
                <a:gd name="T42" fmla="*/ 0 w 272"/>
                <a:gd name="T43" fmla="*/ 166 h 420"/>
                <a:gd name="T44" fmla="*/ 37 w 272"/>
                <a:gd name="T45" fmla="*/ 254 h 420"/>
                <a:gd name="T46" fmla="*/ 79 w 272"/>
                <a:gd name="T47" fmla="*/ 290 h 420"/>
                <a:gd name="T48" fmla="*/ 105 w 272"/>
                <a:gd name="T49" fmla="*/ 347 h 420"/>
                <a:gd name="T50" fmla="*/ 157 w 272"/>
                <a:gd name="T51" fmla="*/ 393 h 420"/>
                <a:gd name="T52" fmla="*/ 219 w 272"/>
                <a:gd name="T53" fmla="*/ 419 h 420"/>
                <a:gd name="T54" fmla="*/ 271 w 272"/>
                <a:gd name="T55" fmla="*/ 388 h 420"/>
                <a:gd name="T56" fmla="*/ 250 w 272"/>
                <a:gd name="T57" fmla="*/ 372 h 420"/>
                <a:gd name="T58" fmla="*/ 209 w 272"/>
                <a:gd name="T59" fmla="*/ 388 h 420"/>
                <a:gd name="T60" fmla="*/ 229 w 272"/>
                <a:gd name="T61" fmla="*/ 372 h 420"/>
                <a:gd name="T62" fmla="*/ 256 w 272"/>
                <a:gd name="T63" fmla="*/ 352 h 420"/>
                <a:gd name="T64" fmla="*/ 240 w 272"/>
                <a:gd name="T65" fmla="*/ 341 h 420"/>
                <a:gd name="T66" fmla="*/ 167 w 272"/>
                <a:gd name="T67" fmla="*/ 352 h 420"/>
                <a:gd name="T68" fmla="*/ 219 w 272"/>
                <a:gd name="T69" fmla="*/ 331 h 420"/>
                <a:gd name="T70" fmla="*/ 256 w 272"/>
                <a:gd name="T71" fmla="*/ 331 h 420"/>
                <a:gd name="T72" fmla="*/ 245 w 272"/>
                <a:gd name="T73" fmla="*/ 300 h 420"/>
                <a:gd name="T74" fmla="*/ 229 w 272"/>
                <a:gd name="T75" fmla="*/ 300 h 420"/>
                <a:gd name="T76" fmla="*/ 224 w 272"/>
                <a:gd name="T77" fmla="*/ 290 h 420"/>
                <a:gd name="T78" fmla="*/ 245 w 272"/>
                <a:gd name="T79" fmla="*/ 290 h 420"/>
                <a:gd name="T80" fmla="*/ 224 w 272"/>
                <a:gd name="T81" fmla="*/ 212 h 420"/>
                <a:gd name="T82" fmla="*/ 193 w 272"/>
                <a:gd name="T83" fmla="*/ 269 h 420"/>
                <a:gd name="T84" fmla="*/ 183 w 272"/>
                <a:gd name="T85" fmla="*/ 295 h 420"/>
                <a:gd name="T86" fmla="*/ 188 w 272"/>
                <a:gd name="T87" fmla="*/ 269 h 420"/>
                <a:gd name="T88" fmla="*/ 214 w 272"/>
                <a:gd name="T89" fmla="*/ 207 h 42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72"/>
                <a:gd name="T136" fmla="*/ 0 h 420"/>
                <a:gd name="T137" fmla="*/ 272 w 272"/>
                <a:gd name="T138" fmla="*/ 420 h 42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72" h="420">
                  <a:moveTo>
                    <a:pt x="214" y="207"/>
                  </a:moveTo>
                  <a:lnTo>
                    <a:pt x="214" y="192"/>
                  </a:lnTo>
                  <a:lnTo>
                    <a:pt x="214" y="186"/>
                  </a:lnTo>
                  <a:lnTo>
                    <a:pt x="224" y="186"/>
                  </a:lnTo>
                  <a:lnTo>
                    <a:pt x="229" y="186"/>
                  </a:lnTo>
                  <a:lnTo>
                    <a:pt x="245" y="171"/>
                  </a:lnTo>
                  <a:lnTo>
                    <a:pt x="245" y="166"/>
                  </a:lnTo>
                  <a:lnTo>
                    <a:pt x="250" y="155"/>
                  </a:lnTo>
                  <a:lnTo>
                    <a:pt x="261" y="145"/>
                  </a:lnTo>
                  <a:lnTo>
                    <a:pt x="271" y="135"/>
                  </a:lnTo>
                  <a:lnTo>
                    <a:pt x="266" y="130"/>
                  </a:lnTo>
                  <a:lnTo>
                    <a:pt x="261" y="124"/>
                  </a:lnTo>
                  <a:lnTo>
                    <a:pt x="245" y="114"/>
                  </a:lnTo>
                  <a:lnTo>
                    <a:pt x="229" y="114"/>
                  </a:lnTo>
                  <a:lnTo>
                    <a:pt x="177" y="114"/>
                  </a:lnTo>
                  <a:lnTo>
                    <a:pt x="125" y="119"/>
                  </a:lnTo>
                  <a:lnTo>
                    <a:pt x="167" y="109"/>
                  </a:lnTo>
                  <a:lnTo>
                    <a:pt x="209" y="109"/>
                  </a:lnTo>
                  <a:lnTo>
                    <a:pt x="229" y="109"/>
                  </a:lnTo>
                  <a:lnTo>
                    <a:pt x="240" y="104"/>
                  </a:lnTo>
                  <a:lnTo>
                    <a:pt x="245" y="104"/>
                  </a:lnTo>
                  <a:lnTo>
                    <a:pt x="240" y="99"/>
                  </a:lnTo>
                  <a:lnTo>
                    <a:pt x="235" y="93"/>
                  </a:lnTo>
                  <a:lnTo>
                    <a:pt x="229" y="88"/>
                  </a:lnTo>
                  <a:lnTo>
                    <a:pt x="177" y="93"/>
                  </a:lnTo>
                  <a:lnTo>
                    <a:pt x="125" y="99"/>
                  </a:lnTo>
                  <a:lnTo>
                    <a:pt x="151" y="88"/>
                  </a:lnTo>
                  <a:lnTo>
                    <a:pt x="177" y="88"/>
                  </a:lnTo>
                  <a:lnTo>
                    <a:pt x="198" y="88"/>
                  </a:lnTo>
                  <a:lnTo>
                    <a:pt x="219" y="83"/>
                  </a:lnTo>
                  <a:lnTo>
                    <a:pt x="229" y="83"/>
                  </a:lnTo>
                  <a:lnTo>
                    <a:pt x="229" y="78"/>
                  </a:lnTo>
                  <a:lnTo>
                    <a:pt x="229" y="73"/>
                  </a:lnTo>
                  <a:lnTo>
                    <a:pt x="209" y="57"/>
                  </a:lnTo>
                  <a:lnTo>
                    <a:pt x="151" y="31"/>
                  </a:lnTo>
                  <a:lnTo>
                    <a:pt x="146" y="31"/>
                  </a:lnTo>
                  <a:lnTo>
                    <a:pt x="141" y="21"/>
                  </a:lnTo>
                  <a:lnTo>
                    <a:pt x="125" y="21"/>
                  </a:lnTo>
                  <a:lnTo>
                    <a:pt x="105" y="6"/>
                  </a:lnTo>
                  <a:lnTo>
                    <a:pt x="99" y="11"/>
                  </a:lnTo>
                  <a:lnTo>
                    <a:pt x="84" y="0"/>
                  </a:lnTo>
                  <a:lnTo>
                    <a:pt x="79" y="0"/>
                  </a:lnTo>
                  <a:lnTo>
                    <a:pt x="73" y="11"/>
                  </a:lnTo>
                  <a:lnTo>
                    <a:pt x="68" y="21"/>
                  </a:lnTo>
                  <a:lnTo>
                    <a:pt x="63" y="31"/>
                  </a:lnTo>
                  <a:lnTo>
                    <a:pt x="63" y="37"/>
                  </a:lnTo>
                  <a:lnTo>
                    <a:pt x="73" y="42"/>
                  </a:lnTo>
                  <a:lnTo>
                    <a:pt x="68" y="57"/>
                  </a:lnTo>
                  <a:lnTo>
                    <a:pt x="63" y="68"/>
                  </a:lnTo>
                  <a:lnTo>
                    <a:pt x="58" y="83"/>
                  </a:lnTo>
                  <a:lnTo>
                    <a:pt x="53" y="83"/>
                  </a:lnTo>
                  <a:lnTo>
                    <a:pt x="47" y="88"/>
                  </a:lnTo>
                  <a:lnTo>
                    <a:pt x="53" y="99"/>
                  </a:lnTo>
                  <a:lnTo>
                    <a:pt x="42" y="124"/>
                  </a:lnTo>
                  <a:lnTo>
                    <a:pt x="42" y="145"/>
                  </a:lnTo>
                  <a:lnTo>
                    <a:pt x="42" y="161"/>
                  </a:lnTo>
                  <a:lnTo>
                    <a:pt x="42" y="176"/>
                  </a:lnTo>
                  <a:lnTo>
                    <a:pt x="42" y="192"/>
                  </a:lnTo>
                  <a:lnTo>
                    <a:pt x="32" y="171"/>
                  </a:lnTo>
                  <a:lnTo>
                    <a:pt x="21" y="161"/>
                  </a:lnTo>
                  <a:lnTo>
                    <a:pt x="16" y="155"/>
                  </a:lnTo>
                  <a:lnTo>
                    <a:pt x="11" y="155"/>
                  </a:lnTo>
                  <a:lnTo>
                    <a:pt x="6" y="161"/>
                  </a:lnTo>
                  <a:lnTo>
                    <a:pt x="0" y="166"/>
                  </a:lnTo>
                  <a:lnTo>
                    <a:pt x="6" y="192"/>
                  </a:lnTo>
                  <a:lnTo>
                    <a:pt x="21" y="228"/>
                  </a:lnTo>
                  <a:lnTo>
                    <a:pt x="37" y="254"/>
                  </a:lnTo>
                  <a:lnTo>
                    <a:pt x="63" y="269"/>
                  </a:lnTo>
                  <a:lnTo>
                    <a:pt x="68" y="269"/>
                  </a:lnTo>
                  <a:lnTo>
                    <a:pt x="79" y="290"/>
                  </a:lnTo>
                  <a:lnTo>
                    <a:pt x="84" y="321"/>
                  </a:lnTo>
                  <a:lnTo>
                    <a:pt x="99" y="331"/>
                  </a:lnTo>
                  <a:lnTo>
                    <a:pt x="105" y="347"/>
                  </a:lnTo>
                  <a:lnTo>
                    <a:pt x="125" y="362"/>
                  </a:lnTo>
                  <a:lnTo>
                    <a:pt x="141" y="378"/>
                  </a:lnTo>
                  <a:lnTo>
                    <a:pt x="157" y="393"/>
                  </a:lnTo>
                  <a:lnTo>
                    <a:pt x="177" y="409"/>
                  </a:lnTo>
                  <a:lnTo>
                    <a:pt x="198" y="414"/>
                  </a:lnTo>
                  <a:lnTo>
                    <a:pt x="219" y="419"/>
                  </a:lnTo>
                  <a:lnTo>
                    <a:pt x="240" y="414"/>
                  </a:lnTo>
                  <a:lnTo>
                    <a:pt x="256" y="403"/>
                  </a:lnTo>
                  <a:lnTo>
                    <a:pt x="271" y="388"/>
                  </a:lnTo>
                  <a:lnTo>
                    <a:pt x="271" y="383"/>
                  </a:lnTo>
                  <a:lnTo>
                    <a:pt x="271" y="378"/>
                  </a:lnTo>
                  <a:lnTo>
                    <a:pt x="250" y="372"/>
                  </a:lnTo>
                  <a:lnTo>
                    <a:pt x="229" y="378"/>
                  </a:lnTo>
                  <a:lnTo>
                    <a:pt x="219" y="378"/>
                  </a:lnTo>
                  <a:lnTo>
                    <a:pt x="209" y="388"/>
                  </a:lnTo>
                  <a:lnTo>
                    <a:pt x="209" y="378"/>
                  </a:lnTo>
                  <a:lnTo>
                    <a:pt x="219" y="372"/>
                  </a:lnTo>
                  <a:lnTo>
                    <a:pt x="229" y="372"/>
                  </a:lnTo>
                  <a:lnTo>
                    <a:pt x="224" y="357"/>
                  </a:lnTo>
                  <a:lnTo>
                    <a:pt x="240" y="357"/>
                  </a:lnTo>
                  <a:lnTo>
                    <a:pt x="256" y="352"/>
                  </a:lnTo>
                  <a:lnTo>
                    <a:pt x="261" y="352"/>
                  </a:lnTo>
                  <a:lnTo>
                    <a:pt x="266" y="341"/>
                  </a:lnTo>
                  <a:lnTo>
                    <a:pt x="240" y="341"/>
                  </a:lnTo>
                  <a:lnTo>
                    <a:pt x="219" y="336"/>
                  </a:lnTo>
                  <a:lnTo>
                    <a:pt x="193" y="341"/>
                  </a:lnTo>
                  <a:lnTo>
                    <a:pt x="167" y="352"/>
                  </a:lnTo>
                  <a:lnTo>
                    <a:pt x="167" y="341"/>
                  </a:lnTo>
                  <a:lnTo>
                    <a:pt x="193" y="336"/>
                  </a:lnTo>
                  <a:lnTo>
                    <a:pt x="219" y="331"/>
                  </a:lnTo>
                  <a:lnTo>
                    <a:pt x="235" y="336"/>
                  </a:lnTo>
                  <a:lnTo>
                    <a:pt x="250" y="336"/>
                  </a:lnTo>
                  <a:lnTo>
                    <a:pt x="256" y="331"/>
                  </a:lnTo>
                  <a:lnTo>
                    <a:pt x="250" y="316"/>
                  </a:lnTo>
                  <a:lnTo>
                    <a:pt x="250" y="310"/>
                  </a:lnTo>
                  <a:lnTo>
                    <a:pt x="245" y="300"/>
                  </a:lnTo>
                  <a:lnTo>
                    <a:pt x="235" y="316"/>
                  </a:lnTo>
                  <a:lnTo>
                    <a:pt x="235" y="310"/>
                  </a:lnTo>
                  <a:lnTo>
                    <a:pt x="229" y="300"/>
                  </a:lnTo>
                  <a:lnTo>
                    <a:pt x="219" y="295"/>
                  </a:lnTo>
                  <a:lnTo>
                    <a:pt x="209" y="290"/>
                  </a:lnTo>
                  <a:lnTo>
                    <a:pt x="224" y="290"/>
                  </a:lnTo>
                  <a:lnTo>
                    <a:pt x="235" y="295"/>
                  </a:lnTo>
                  <a:lnTo>
                    <a:pt x="240" y="290"/>
                  </a:lnTo>
                  <a:lnTo>
                    <a:pt x="245" y="290"/>
                  </a:lnTo>
                  <a:lnTo>
                    <a:pt x="245" y="269"/>
                  </a:lnTo>
                  <a:lnTo>
                    <a:pt x="235" y="248"/>
                  </a:lnTo>
                  <a:lnTo>
                    <a:pt x="224" y="212"/>
                  </a:lnTo>
                  <a:lnTo>
                    <a:pt x="219" y="212"/>
                  </a:lnTo>
                  <a:lnTo>
                    <a:pt x="209" y="238"/>
                  </a:lnTo>
                  <a:lnTo>
                    <a:pt x="193" y="269"/>
                  </a:lnTo>
                  <a:lnTo>
                    <a:pt x="188" y="269"/>
                  </a:lnTo>
                  <a:lnTo>
                    <a:pt x="188" y="290"/>
                  </a:lnTo>
                  <a:lnTo>
                    <a:pt x="183" y="295"/>
                  </a:lnTo>
                  <a:lnTo>
                    <a:pt x="183" y="290"/>
                  </a:lnTo>
                  <a:lnTo>
                    <a:pt x="188" y="285"/>
                  </a:lnTo>
                  <a:lnTo>
                    <a:pt x="188" y="269"/>
                  </a:lnTo>
                  <a:lnTo>
                    <a:pt x="198" y="248"/>
                  </a:lnTo>
                  <a:lnTo>
                    <a:pt x="209" y="228"/>
                  </a:lnTo>
                  <a:lnTo>
                    <a:pt x="214" y="20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7" name="Freeform 738"/>
            <p:cNvSpPr>
              <a:spLocks/>
            </p:cNvSpPr>
            <p:nvPr/>
          </p:nvSpPr>
          <p:spPr bwMode="auto">
            <a:xfrm>
              <a:off x="2823" y="3020"/>
              <a:ext cx="261" cy="373"/>
            </a:xfrm>
            <a:custGeom>
              <a:avLst/>
              <a:gdLst>
                <a:gd name="T0" fmla="*/ 234 w 261"/>
                <a:gd name="T1" fmla="*/ 67 h 373"/>
                <a:gd name="T2" fmla="*/ 224 w 261"/>
                <a:gd name="T3" fmla="*/ 31 h 373"/>
                <a:gd name="T4" fmla="*/ 193 w 261"/>
                <a:gd name="T5" fmla="*/ 41 h 373"/>
                <a:gd name="T6" fmla="*/ 104 w 261"/>
                <a:gd name="T7" fmla="*/ 10 h 373"/>
                <a:gd name="T8" fmla="*/ 151 w 261"/>
                <a:gd name="T9" fmla="*/ 41 h 373"/>
                <a:gd name="T10" fmla="*/ 214 w 261"/>
                <a:gd name="T11" fmla="*/ 62 h 373"/>
                <a:gd name="T12" fmla="*/ 198 w 261"/>
                <a:gd name="T13" fmla="*/ 62 h 373"/>
                <a:gd name="T14" fmla="*/ 193 w 261"/>
                <a:gd name="T15" fmla="*/ 67 h 373"/>
                <a:gd name="T16" fmla="*/ 214 w 261"/>
                <a:gd name="T17" fmla="*/ 88 h 373"/>
                <a:gd name="T18" fmla="*/ 198 w 261"/>
                <a:gd name="T19" fmla="*/ 124 h 373"/>
                <a:gd name="T20" fmla="*/ 141 w 261"/>
                <a:gd name="T21" fmla="*/ 51 h 373"/>
                <a:gd name="T22" fmla="*/ 156 w 261"/>
                <a:gd name="T23" fmla="*/ 82 h 373"/>
                <a:gd name="T24" fmla="*/ 182 w 261"/>
                <a:gd name="T25" fmla="*/ 134 h 373"/>
                <a:gd name="T26" fmla="*/ 135 w 261"/>
                <a:gd name="T27" fmla="*/ 124 h 373"/>
                <a:gd name="T28" fmla="*/ 78 w 261"/>
                <a:gd name="T29" fmla="*/ 124 h 373"/>
                <a:gd name="T30" fmla="*/ 94 w 261"/>
                <a:gd name="T31" fmla="*/ 124 h 373"/>
                <a:gd name="T32" fmla="*/ 146 w 261"/>
                <a:gd name="T33" fmla="*/ 139 h 373"/>
                <a:gd name="T34" fmla="*/ 21 w 261"/>
                <a:gd name="T35" fmla="*/ 134 h 373"/>
                <a:gd name="T36" fmla="*/ 26 w 261"/>
                <a:gd name="T37" fmla="*/ 144 h 373"/>
                <a:gd name="T38" fmla="*/ 188 w 261"/>
                <a:gd name="T39" fmla="*/ 181 h 373"/>
                <a:gd name="T40" fmla="*/ 120 w 261"/>
                <a:gd name="T41" fmla="*/ 186 h 373"/>
                <a:gd name="T42" fmla="*/ 89 w 261"/>
                <a:gd name="T43" fmla="*/ 181 h 373"/>
                <a:gd name="T44" fmla="*/ 115 w 261"/>
                <a:gd name="T45" fmla="*/ 201 h 373"/>
                <a:gd name="T46" fmla="*/ 104 w 261"/>
                <a:gd name="T47" fmla="*/ 201 h 373"/>
                <a:gd name="T48" fmla="*/ 89 w 261"/>
                <a:gd name="T49" fmla="*/ 186 h 373"/>
                <a:gd name="T50" fmla="*/ 52 w 261"/>
                <a:gd name="T51" fmla="*/ 165 h 373"/>
                <a:gd name="T52" fmla="*/ 37 w 261"/>
                <a:gd name="T53" fmla="*/ 165 h 373"/>
                <a:gd name="T54" fmla="*/ 52 w 261"/>
                <a:gd name="T55" fmla="*/ 181 h 373"/>
                <a:gd name="T56" fmla="*/ 73 w 261"/>
                <a:gd name="T57" fmla="*/ 191 h 373"/>
                <a:gd name="T58" fmla="*/ 52 w 261"/>
                <a:gd name="T59" fmla="*/ 191 h 373"/>
                <a:gd name="T60" fmla="*/ 5 w 261"/>
                <a:gd name="T61" fmla="*/ 181 h 373"/>
                <a:gd name="T62" fmla="*/ 21 w 261"/>
                <a:gd name="T63" fmla="*/ 186 h 373"/>
                <a:gd name="T64" fmla="*/ 52 w 261"/>
                <a:gd name="T65" fmla="*/ 206 h 373"/>
                <a:gd name="T66" fmla="*/ 42 w 261"/>
                <a:gd name="T67" fmla="*/ 206 h 373"/>
                <a:gd name="T68" fmla="*/ 26 w 261"/>
                <a:gd name="T69" fmla="*/ 206 h 373"/>
                <a:gd name="T70" fmla="*/ 57 w 261"/>
                <a:gd name="T71" fmla="*/ 232 h 373"/>
                <a:gd name="T72" fmla="*/ 11 w 261"/>
                <a:gd name="T73" fmla="*/ 212 h 373"/>
                <a:gd name="T74" fmla="*/ 26 w 261"/>
                <a:gd name="T75" fmla="*/ 232 h 373"/>
                <a:gd name="T76" fmla="*/ 52 w 261"/>
                <a:gd name="T77" fmla="*/ 289 h 373"/>
                <a:gd name="T78" fmla="*/ 63 w 261"/>
                <a:gd name="T79" fmla="*/ 299 h 373"/>
                <a:gd name="T80" fmla="*/ 57 w 261"/>
                <a:gd name="T81" fmla="*/ 310 h 373"/>
                <a:gd name="T82" fmla="*/ 47 w 261"/>
                <a:gd name="T83" fmla="*/ 315 h 373"/>
                <a:gd name="T84" fmla="*/ 57 w 261"/>
                <a:gd name="T85" fmla="*/ 336 h 373"/>
                <a:gd name="T86" fmla="*/ 73 w 261"/>
                <a:gd name="T87" fmla="*/ 330 h 373"/>
                <a:gd name="T88" fmla="*/ 68 w 261"/>
                <a:gd name="T89" fmla="*/ 346 h 373"/>
                <a:gd name="T90" fmla="*/ 52 w 261"/>
                <a:gd name="T91" fmla="*/ 356 h 373"/>
                <a:gd name="T92" fmla="*/ 120 w 261"/>
                <a:gd name="T93" fmla="*/ 351 h 373"/>
                <a:gd name="T94" fmla="*/ 151 w 261"/>
                <a:gd name="T95" fmla="*/ 268 h 373"/>
                <a:gd name="T96" fmla="*/ 182 w 261"/>
                <a:gd name="T97" fmla="*/ 253 h 373"/>
                <a:gd name="T98" fmla="*/ 198 w 261"/>
                <a:gd name="T99" fmla="*/ 237 h 373"/>
                <a:gd name="T100" fmla="*/ 208 w 261"/>
                <a:gd name="T101" fmla="*/ 217 h 373"/>
                <a:gd name="T102" fmla="*/ 229 w 261"/>
                <a:gd name="T103" fmla="*/ 201 h 373"/>
                <a:gd name="T104" fmla="*/ 250 w 261"/>
                <a:gd name="T105" fmla="*/ 201 h 373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261"/>
                <a:gd name="T160" fmla="*/ 0 h 373"/>
                <a:gd name="T161" fmla="*/ 261 w 261"/>
                <a:gd name="T162" fmla="*/ 373 h 373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261" h="373">
                  <a:moveTo>
                    <a:pt x="260" y="201"/>
                  </a:moveTo>
                  <a:lnTo>
                    <a:pt x="234" y="67"/>
                  </a:lnTo>
                  <a:lnTo>
                    <a:pt x="224" y="0"/>
                  </a:lnTo>
                  <a:lnTo>
                    <a:pt x="224" y="31"/>
                  </a:lnTo>
                  <a:lnTo>
                    <a:pt x="219" y="46"/>
                  </a:lnTo>
                  <a:lnTo>
                    <a:pt x="193" y="41"/>
                  </a:lnTo>
                  <a:lnTo>
                    <a:pt x="151" y="36"/>
                  </a:lnTo>
                  <a:lnTo>
                    <a:pt x="104" y="10"/>
                  </a:lnTo>
                  <a:lnTo>
                    <a:pt x="109" y="20"/>
                  </a:lnTo>
                  <a:lnTo>
                    <a:pt x="151" y="41"/>
                  </a:lnTo>
                  <a:lnTo>
                    <a:pt x="198" y="62"/>
                  </a:lnTo>
                  <a:lnTo>
                    <a:pt x="214" y="62"/>
                  </a:lnTo>
                  <a:lnTo>
                    <a:pt x="219" y="72"/>
                  </a:lnTo>
                  <a:lnTo>
                    <a:pt x="198" y="62"/>
                  </a:lnTo>
                  <a:lnTo>
                    <a:pt x="172" y="62"/>
                  </a:lnTo>
                  <a:lnTo>
                    <a:pt x="193" y="67"/>
                  </a:lnTo>
                  <a:lnTo>
                    <a:pt x="214" y="77"/>
                  </a:lnTo>
                  <a:lnTo>
                    <a:pt x="214" y="88"/>
                  </a:lnTo>
                  <a:lnTo>
                    <a:pt x="198" y="124"/>
                  </a:lnTo>
                  <a:lnTo>
                    <a:pt x="172" y="82"/>
                  </a:lnTo>
                  <a:lnTo>
                    <a:pt x="141" y="51"/>
                  </a:lnTo>
                  <a:lnTo>
                    <a:pt x="146" y="62"/>
                  </a:lnTo>
                  <a:lnTo>
                    <a:pt x="156" y="82"/>
                  </a:lnTo>
                  <a:lnTo>
                    <a:pt x="161" y="103"/>
                  </a:lnTo>
                  <a:lnTo>
                    <a:pt x="182" y="134"/>
                  </a:lnTo>
                  <a:lnTo>
                    <a:pt x="182" y="144"/>
                  </a:lnTo>
                  <a:lnTo>
                    <a:pt x="135" y="124"/>
                  </a:lnTo>
                  <a:lnTo>
                    <a:pt x="94" y="119"/>
                  </a:lnTo>
                  <a:lnTo>
                    <a:pt x="78" y="124"/>
                  </a:lnTo>
                  <a:lnTo>
                    <a:pt x="68" y="124"/>
                  </a:lnTo>
                  <a:lnTo>
                    <a:pt x="94" y="124"/>
                  </a:lnTo>
                  <a:lnTo>
                    <a:pt x="115" y="134"/>
                  </a:lnTo>
                  <a:lnTo>
                    <a:pt x="146" y="139"/>
                  </a:lnTo>
                  <a:lnTo>
                    <a:pt x="172" y="150"/>
                  </a:lnTo>
                  <a:lnTo>
                    <a:pt x="21" y="134"/>
                  </a:lnTo>
                  <a:lnTo>
                    <a:pt x="21" y="139"/>
                  </a:lnTo>
                  <a:lnTo>
                    <a:pt x="26" y="144"/>
                  </a:lnTo>
                  <a:lnTo>
                    <a:pt x="109" y="165"/>
                  </a:lnTo>
                  <a:lnTo>
                    <a:pt x="188" y="181"/>
                  </a:lnTo>
                  <a:lnTo>
                    <a:pt x="188" y="186"/>
                  </a:lnTo>
                  <a:lnTo>
                    <a:pt x="120" y="186"/>
                  </a:lnTo>
                  <a:lnTo>
                    <a:pt x="73" y="165"/>
                  </a:lnTo>
                  <a:lnTo>
                    <a:pt x="89" y="181"/>
                  </a:lnTo>
                  <a:lnTo>
                    <a:pt x="99" y="196"/>
                  </a:lnTo>
                  <a:lnTo>
                    <a:pt x="115" y="201"/>
                  </a:lnTo>
                  <a:lnTo>
                    <a:pt x="109" y="201"/>
                  </a:lnTo>
                  <a:lnTo>
                    <a:pt x="104" y="201"/>
                  </a:lnTo>
                  <a:lnTo>
                    <a:pt x="99" y="191"/>
                  </a:lnTo>
                  <a:lnTo>
                    <a:pt x="89" y="186"/>
                  </a:lnTo>
                  <a:lnTo>
                    <a:pt x="73" y="175"/>
                  </a:lnTo>
                  <a:lnTo>
                    <a:pt x="52" y="165"/>
                  </a:lnTo>
                  <a:lnTo>
                    <a:pt x="26" y="160"/>
                  </a:lnTo>
                  <a:lnTo>
                    <a:pt x="37" y="165"/>
                  </a:lnTo>
                  <a:lnTo>
                    <a:pt x="52" y="175"/>
                  </a:lnTo>
                  <a:lnTo>
                    <a:pt x="52" y="181"/>
                  </a:lnTo>
                  <a:lnTo>
                    <a:pt x="63" y="186"/>
                  </a:lnTo>
                  <a:lnTo>
                    <a:pt x="73" y="191"/>
                  </a:lnTo>
                  <a:lnTo>
                    <a:pt x="73" y="196"/>
                  </a:lnTo>
                  <a:lnTo>
                    <a:pt x="52" y="191"/>
                  </a:lnTo>
                  <a:lnTo>
                    <a:pt x="21" y="181"/>
                  </a:lnTo>
                  <a:lnTo>
                    <a:pt x="5" y="181"/>
                  </a:lnTo>
                  <a:lnTo>
                    <a:pt x="0" y="186"/>
                  </a:lnTo>
                  <a:lnTo>
                    <a:pt x="21" y="186"/>
                  </a:lnTo>
                  <a:lnTo>
                    <a:pt x="42" y="196"/>
                  </a:lnTo>
                  <a:lnTo>
                    <a:pt x="52" y="206"/>
                  </a:lnTo>
                  <a:lnTo>
                    <a:pt x="42" y="206"/>
                  </a:lnTo>
                  <a:lnTo>
                    <a:pt x="31" y="206"/>
                  </a:lnTo>
                  <a:lnTo>
                    <a:pt x="26" y="206"/>
                  </a:lnTo>
                  <a:lnTo>
                    <a:pt x="42" y="217"/>
                  </a:lnTo>
                  <a:lnTo>
                    <a:pt x="57" y="232"/>
                  </a:lnTo>
                  <a:lnTo>
                    <a:pt x="52" y="227"/>
                  </a:lnTo>
                  <a:lnTo>
                    <a:pt x="11" y="212"/>
                  </a:lnTo>
                  <a:lnTo>
                    <a:pt x="11" y="217"/>
                  </a:lnTo>
                  <a:lnTo>
                    <a:pt x="26" y="232"/>
                  </a:lnTo>
                  <a:lnTo>
                    <a:pt x="42" y="248"/>
                  </a:lnTo>
                  <a:lnTo>
                    <a:pt x="52" y="289"/>
                  </a:lnTo>
                  <a:lnTo>
                    <a:pt x="57" y="289"/>
                  </a:lnTo>
                  <a:lnTo>
                    <a:pt x="63" y="299"/>
                  </a:lnTo>
                  <a:lnTo>
                    <a:pt x="63" y="310"/>
                  </a:lnTo>
                  <a:lnTo>
                    <a:pt x="57" y="310"/>
                  </a:lnTo>
                  <a:lnTo>
                    <a:pt x="52" y="310"/>
                  </a:lnTo>
                  <a:lnTo>
                    <a:pt x="47" y="315"/>
                  </a:lnTo>
                  <a:lnTo>
                    <a:pt x="52" y="330"/>
                  </a:lnTo>
                  <a:lnTo>
                    <a:pt x="57" y="336"/>
                  </a:lnTo>
                  <a:lnTo>
                    <a:pt x="63" y="336"/>
                  </a:lnTo>
                  <a:lnTo>
                    <a:pt x="73" y="330"/>
                  </a:lnTo>
                  <a:lnTo>
                    <a:pt x="73" y="336"/>
                  </a:lnTo>
                  <a:lnTo>
                    <a:pt x="68" y="346"/>
                  </a:lnTo>
                  <a:lnTo>
                    <a:pt x="57" y="351"/>
                  </a:lnTo>
                  <a:lnTo>
                    <a:pt x="52" y="356"/>
                  </a:lnTo>
                  <a:lnTo>
                    <a:pt x="52" y="372"/>
                  </a:lnTo>
                  <a:lnTo>
                    <a:pt x="120" y="351"/>
                  </a:lnTo>
                  <a:lnTo>
                    <a:pt x="135" y="310"/>
                  </a:lnTo>
                  <a:lnTo>
                    <a:pt x="151" y="268"/>
                  </a:lnTo>
                  <a:lnTo>
                    <a:pt x="177" y="258"/>
                  </a:lnTo>
                  <a:lnTo>
                    <a:pt x="182" y="253"/>
                  </a:lnTo>
                  <a:lnTo>
                    <a:pt x="188" y="248"/>
                  </a:lnTo>
                  <a:lnTo>
                    <a:pt x="198" y="237"/>
                  </a:lnTo>
                  <a:lnTo>
                    <a:pt x="193" y="217"/>
                  </a:lnTo>
                  <a:lnTo>
                    <a:pt x="208" y="217"/>
                  </a:lnTo>
                  <a:lnTo>
                    <a:pt x="214" y="212"/>
                  </a:lnTo>
                  <a:lnTo>
                    <a:pt x="229" y="201"/>
                  </a:lnTo>
                  <a:lnTo>
                    <a:pt x="240" y="186"/>
                  </a:lnTo>
                  <a:lnTo>
                    <a:pt x="250" y="201"/>
                  </a:lnTo>
                  <a:lnTo>
                    <a:pt x="260" y="201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8" name="Freeform 739"/>
            <p:cNvSpPr>
              <a:spLocks/>
            </p:cNvSpPr>
            <p:nvPr/>
          </p:nvSpPr>
          <p:spPr bwMode="auto">
            <a:xfrm>
              <a:off x="3744" y="2761"/>
              <a:ext cx="220" cy="280"/>
            </a:xfrm>
            <a:custGeom>
              <a:avLst/>
              <a:gdLst>
                <a:gd name="T0" fmla="*/ 68 w 220"/>
                <a:gd name="T1" fmla="*/ 145 h 280"/>
                <a:gd name="T2" fmla="*/ 63 w 220"/>
                <a:gd name="T3" fmla="*/ 150 h 280"/>
                <a:gd name="T4" fmla="*/ 47 w 220"/>
                <a:gd name="T5" fmla="*/ 176 h 280"/>
                <a:gd name="T6" fmla="*/ 32 w 220"/>
                <a:gd name="T7" fmla="*/ 202 h 280"/>
                <a:gd name="T8" fmla="*/ 16 w 220"/>
                <a:gd name="T9" fmla="*/ 238 h 280"/>
                <a:gd name="T10" fmla="*/ 0 w 220"/>
                <a:gd name="T11" fmla="*/ 269 h 280"/>
                <a:gd name="T12" fmla="*/ 0 w 220"/>
                <a:gd name="T13" fmla="*/ 279 h 280"/>
                <a:gd name="T14" fmla="*/ 110 w 220"/>
                <a:gd name="T15" fmla="*/ 279 h 280"/>
                <a:gd name="T16" fmla="*/ 136 w 220"/>
                <a:gd name="T17" fmla="*/ 248 h 280"/>
                <a:gd name="T18" fmla="*/ 136 w 220"/>
                <a:gd name="T19" fmla="*/ 248 h 280"/>
                <a:gd name="T20" fmla="*/ 99 w 220"/>
                <a:gd name="T21" fmla="*/ 259 h 280"/>
                <a:gd name="T22" fmla="*/ 68 w 220"/>
                <a:gd name="T23" fmla="*/ 274 h 280"/>
                <a:gd name="T24" fmla="*/ 58 w 220"/>
                <a:gd name="T25" fmla="*/ 274 h 280"/>
                <a:gd name="T26" fmla="*/ 58 w 220"/>
                <a:gd name="T27" fmla="*/ 269 h 280"/>
                <a:gd name="T28" fmla="*/ 58 w 220"/>
                <a:gd name="T29" fmla="*/ 264 h 280"/>
                <a:gd name="T30" fmla="*/ 58 w 220"/>
                <a:gd name="T31" fmla="*/ 259 h 280"/>
                <a:gd name="T32" fmla="*/ 78 w 220"/>
                <a:gd name="T33" fmla="*/ 217 h 280"/>
                <a:gd name="T34" fmla="*/ 110 w 220"/>
                <a:gd name="T35" fmla="*/ 197 h 280"/>
                <a:gd name="T36" fmla="*/ 146 w 220"/>
                <a:gd name="T37" fmla="*/ 176 h 280"/>
                <a:gd name="T38" fmla="*/ 141 w 220"/>
                <a:gd name="T39" fmla="*/ 186 h 280"/>
                <a:gd name="T40" fmla="*/ 120 w 220"/>
                <a:gd name="T41" fmla="*/ 202 h 280"/>
                <a:gd name="T42" fmla="*/ 104 w 220"/>
                <a:gd name="T43" fmla="*/ 217 h 280"/>
                <a:gd name="T44" fmla="*/ 94 w 220"/>
                <a:gd name="T45" fmla="*/ 223 h 280"/>
                <a:gd name="T46" fmla="*/ 89 w 220"/>
                <a:gd name="T47" fmla="*/ 228 h 280"/>
                <a:gd name="T48" fmla="*/ 73 w 220"/>
                <a:gd name="T49" fmla="*/ 254 h 280"/>
                <a:gd name="T50" fmla="*/ 73 w 220"/>
                <a:gd name="T51" fmla="*/ 259 h 280"/>
                <a:gd name="T52" fmla="*/ 110 w 220"/>
                <a:gd name="T53" fmla="*/ 243 h 280"/>
                <a:gd name="T54" fmla="*/ 131 w 220"/>
                <a:gd name="T55" fmla="*/ 238 h 280"/>
                <a:gd name="T56" fmla="*/ 151 w 220"/>
                <a:gd name="T57" fmla="*/ 238 h 280"/>
                <a:gd name="T58" fmla="*/ 157 w 220"/>
                <a:gd name="T59" fmla="*/ 238 h 280"/>
                <a:gd name="T60" fmla="*/ 157 w 220"/>
                <a:gd name="T61" fmla="*/ 238 h 280"/>
                <a:gd name="T62" fmla="*/ 151 w 220"/>
                <a:gd name="T63" fmla="*/ 259 h 280"/>
                <a:gd name="T64" fmla="*/ 141 w 220"/>
                <a:gd name="T65" fmla="*/ 279 h 280"/>
                <a:gd name="T66" fmla="*/ 214 w 220"/>
                <a:gd name="T67" fmla="*/ 279 h 280"/>
                <a:gd name="T68" fmla="*/ 219 w 220"/>
                <a:gd name="T69" fmla="*/ 254 h 280"/>
                <a:gd name="T70" fmla="*/ 193 w 220"/>
                <a:gd name="T71" fmla="*/ 233 h 280"/>
                <a:gd name="T72" fmla="*/ 193 w 220"/>
                <a:gd name="T73" fmla="*/ 207 h 280"/>
                <a:gd name="T74" fmla="*/ 188 w 220"/>
                <a:gd name="T75" fmla="*/ 186 h 280"/>
                <a:gd name="T76" fmla="*/ 193 w 220"/>
                <a:gd name="T77" fmla="*/ 176 h 280"/>
                <a:gd name="T78" fmla="*/ 188 w 220"/>
                <a:gd name="T79" fmla="*/ 161 h 280"/>
                <a:gd name="T80" fmla="*/ 183 w 220"/>
                <a:gd name="T81" fmla="*/ 155 h 280"/>
                <a:gd name="T82" fmla="*/ 172 w 220"/>
                <a:gd name="T83" fmla="*/ 114 h 280"/>
                <a:gd name="T84" fmla="*/ 162 w 220"/>
                <a:gd name="T85" fmla="*/ 114 h 280"/>
                <a:gd name="T86" fmla="*/ 172 w 220"/>
                <a:gd name="T87" fmla="*/ 83 h 280"/>
                <a:gd name="T88" fmla="*/ 172 w 220"/>
                <a:gd name="T89" fmla="*/ 68 h 280"/>
                <a:gd name="T90" fmla="*/ 146 w 220"/>
                <a:gd name="T91" fmla="*/ 37 h 280"/>
                <a:gd name="T92" fmla="*/ 120 w 220"/>
                <a:gd name="T93" fmla="*/ 11 h 280"/>
                <a:gd name="T94" fmla="*/ 99 w 220"/>
                <a:gd name="T95" fmla="*/ 0 h 280"/>
                <a:gd name="T96" fmla="*/ 78 w 220"/>
                <a:gd name="T97" fmla="*/ 52 h 280"/>
                <a:gd name="T98" fmla="*/ 68 w 220"/>
                <a:gd name="T99" fmla="*/ 145 h 280"/>
                <a:gd name="T100" fmla="*/ 68 w 220"/>
                <a:gd name="T101" fmla="*/ 145 h 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220"/>
                <a:gd name="T154" fmla="*/ 0 h 280"/>
                <a:gd name="T155" fmla="*/ 220 w 220"/>
                <a:gd name="T156" fmla="*/ 280 h 28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220" h="280">
                  <a:moveTo>
                    <a:pt x="68" y="145"/>
                  </a:moveTo>
                  <a:lnTo>
                    <a:pt x="63" y="150"/>
                  </a:lnTo>
                  <a:lnTo>
                    <a:pt x="47" y="176"/>
                  </a:lnTo>
                  <a:lnTo>
                    <a:pt x="32" y="202"/>
                  </a:lnTo>
                  <a:lnTo>
                    <a:pt x="16" y="238"/>
                  </a:lnTo>
                  <a:lnTo>
                    <a:pt x="0" y="269"/>
                  </a:lnTo>
                  <a:lnTo>
                    <a:pt x="0" y="279"/>
                  </a:lnTo>
                  <a:lnTo>
                    <a:pt x="110" y="279"/>
                  </a:lnTo>
                  <a:lnTo>
                    <a:pt x="136" y="248"/>
                  </a:lnTo>
                  <a:lnTo>
                    <a:pt x="99" y="259"/>
                  </a:lnTo>
                  <a:lnTo>
                    <a:pt x="68" y="274"/>
                  </a:lnTo>
                  <a:lnTo>
                    <a:pt x="58" y="274"/>
                  </a:lnTo>
                  <a:lnTo>
                    <a:pt x="58" y="269"/>
                  </a:lnTo>
                  <a:lnTo>
                    <a:pt x="58" y="264"/>
                  </a:lnTo>
                  <a:lnTo>
                    <a:pt x="58" y="259"/>
                  </a:lnTo>
                  <a:lnTo>
                    <a:pt x="78" y="217"/>
                  </a:lnTo>
                  <a:lnTo>
                    <a:pt x="110" y="197"/>
                  </a:lnTo>
                  <a:lnTo>
                    <a:pt x="146" y="176"/>
                  </a:lnTo>
                  <a:lnTo>
                    <a:pt x="141" y="186"/>
                  </a:lnTo>
                  <a:lnTo>
                    <a:pt x="120" y="202"/>
                  </a:lnTo>
                  <a:lnTo>
                    <a:pt x="104" y="217"/>
                  </a:lnTo>
                  <a:lnTo>
                    <a:pt x="94" y="223"/>
                  </a:lnTo>
                  <a:lnTo>
                    <a:pt x="89" y="228"/>
                  </a:lnTo>
                  <a:lnTo>
                    <a:pt x="73" y="254"/>
                  </a:lnTo>
                  <a:lnTo>
                    <a:pt x="73" y="259"/>
                  </a:lnTo>
                  <a:lnTo>
                    <a:pt x="110" y="243"/>
                  </a:lnTo>
                  <a:lnTo>
                    <a:pt x="131" y="238"/>
                  </a:lnTo>
                  <a:lnTo>
                    <a:pt x="151" y="238"/>
                  </a:lnTo>
                  <a:lnTo>
                    <a:pt x="157" y="238"/>
                  </a:lnTo>
                  <a:lnTo>
                    <a:pt x="151" y="259"/>
                  </a:lnTo>
                  <a:lnTo>
                    <a:pt x="141" y="279"/>
                  </a:lnTo>
                  <a:lnTo>
                    <a:pt x="214" y="279"/>
                  </a:lnTo>
                  <a:lnTo>
                    <a:pt x="219" y="254"/>
                  </a:lnTo>
                  <a:lnTo>
                    <a:pt x="193" y="233"/>
                  </a:lnTo>
                  <a:lnTo>
                    <a:pt x="193" y="207"/>
                  </a:lnTo>
                  <a:lnTo>
                    <a:pt x="188" y="186"/>
                  </a:lnTo>
                  <a:lnTo>
                    <a:pt x="193" y="176"/>
                  </a:lnTo>
                  <a:lnTo>
                    <a:pt x="188" y="161"/>
                  </a:lnTo>
                  <a:lnTo>
                    <a:pt x="183" y="155"/>
                  </a:lnTo>
                  <a:lnTo>
                    <a:pt x="172" y="114"/>
                  </a:lnTo>
                  <a:lnTo>
                    <a:pt x="162" y="114"/>
                  </a:lnTo>
                  <a:lnTo>
                    <a:pt x="172" y="83"/>
                  </a:lnTo>
                  <a:lnTo>
                    <a:pt x="172" y="68"/>
                  </a:lnTo>
                  <a:lnTo>
                    <a:pt x="146" y="37"/>
                  </a:lnTo>
                  <a:lnTo>
                    <a:pt x="120" y="11"/>
                  </a:lnTo>
                  <a:lnTo>
                    <a:pt x="99" y="0"/>
                  </a:lnTo>
                  <a:lnTo>
                    <a:pt x="78" y="52"/>
                  </a:lnTo>
                  <a:lnTo>
                    <a:pt x="68" y="14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19" name="Freeform 740"/>
            <p:cNvSpPr>
              <a:spLocks/>
            </p:cNvSpPr>
            <p:nvPr/>
          </p:nvSpPr>
          <p:spPr bwMode="auto">
            <a:xfrm>
              <a:off x="3645" y="2756"/>
              <a:ext cx="178" cy="275"/>
            </a:xfrm>
            <a:custGeom>
              <a:avLst/>
              <a:gdLst>
                <a:gd name="T0" fmla="*/ 162 w 178"/>
                <a:gd name="T1" fmla="*/ 155 h 275"/>
                <a:gd name="T2" fmla="*/ 167 w 178"/>
                <a:gd name="T3" fmla="*/ 104 h 275"/>
                <a:gd name="T4" fmla="*/ 172 w 178"/>
                <a:gd name="T5" fmla="*/ 57 h 275"/>
                <a:gd name="T6" fmla="*/ 177 w 178"/>
                <a:gd name="T7" fmla="*/ 42 h 275"/>
                <a:gd name="T8" fmla="*/ 172 w 178"/>
                <a:gd name="T9" fmla="*/ 31 h 275"/>
                <a:gd name="T10" fmla="*/ 125 w 178"/>
                <a:gd name="T11" fmla="*/ 11 h 275"/>
                <a:gd name="T12" fmla="*/ 68 w 178"/>
                <a:gd name="T13" fmla="*/ 0 h 275"/>
                <a:gd name="T14" fmla="*/ 32 w 178"/>
                <a:gd name="T15" fmla="*/ 31 h 275"/>
                <a:gd name="T16" fmla="*/ 16 w 178"/>
                <a:gd name="T17" fmla="*/ 78 h 275"/>
                <a:gd name="T18" fmla="*/ 42 w 178"/>
                <a:gd name="T19" fmla="*/ 135 h 275"/>
                <a:gd name="T20" fmla="*/ 11 w 178"/>
                <a:gd name="T21" fmla="*/ 160 h 275"/>
                <a:gd name="T22" fmla="*/ 0 w 178"/>
                <a:gd name="T23" fmla="*/ 176 h 275"/>
                <a:gd name="T24" fmla="*/ 16 w 178"/>
                <a:gd name="T25" fmla="*/ 186 h 275"/>
                <a:gd name="T26" fmla="*/ 42 w 178"/>
                <a:gd name="T27" fmla="*/ 217 h 275"/>
                <a:gd name="T28" fmla="*/ 37 w 178"/>
                <a:gd name="T29" fmla="*/ 243 h 275"/>
                <a:gd name="T30" fmla="*/ 27 w 178"/>
                <a:gd name="T31" fmla="*/ 274 h 275"/>
                <a:gd name="T32" fmla="*/ 99 w 178"/>
                <a:gd name="T33" fmla="*/ 274 h 275"/>
                <a:gd name="T34" fmla="*/ 115 w 178"/>
                <a:gd name="T35" fmla="*/ 243 h 275"/>
                <a:gd name="T36" fmla="*/ 131 w 178"/>
                <a:gd name="T37" fmla="*/ 207 h 275"/>
                <a:gd name="T38" fmla="*/ 146 w 178"/>
                <a:gd name="T39" fmla="*/ 181 h 275"/>
                <a:gd name="T40" fmla="*/ 162 w 178"/>
                <a:gd name="T41" fmla="*/ 155 h 275"/>
                <a:gd name="T42" fmla="*/ 162 w 178"/>
                <a:gd name="T43" fmla="*/ 155 h 27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78"/>
                <a:gd name="T67" fmla="*/ 0 h 275"/>
                <a:gd name="T68" fmla="*/ 178 w 178"/>
                <a:gd name="T69" fmla="*/ 275 h 275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78" h="275">
                  <a:moveTo>
                    <a:pt x="162" y="155"/>
                  </a:moveTo>
                  <a:lnTo>
                    <a:pt x="167" y="104"/>
                  </a:lnTo>
                  <a:lnTo>
                    <a:pt x="172" y="57"/>
                  </a:lnTo>
                  <a:lnTo>
                    <a:pt x="177" y="42"/>
                  </a:lnTo>
                  <a:lnTo>
                    <a:pt x="172" y="31"/>
                  </a:lnTo>
                  <a:lnTo>
                    <a:pt x="125" y="11"/>
                  </a:lnTo>
                  <a:lnTo>
                    <a:pt x="68" y="0"/>
                  </a:lnTo>
                  <a:lnTo>
                    <a:pt x="32" y="31"/>
                  </a:lnTo>
                  <a:lnTo>
                    <a:pt x="16" y="78"/>
                  </a:lnTo>
                  <a:lnTo>
                    <a:pt x="42" y="135"/>
                  </a:lnTo>
                  <a:lnTo>
                    <a:pt x="11" y="160"/>
                  </a:lnTo>
                  <a:lnTo>
                    <a:pt x="0" y="176"/>
                  </a:lnTo>
                  <a:lnTo>
                    <a:pt x="16" y="186"/>
                  </a:lnTo>
                  <a:lnTo>
                    <a:pt x="42" y="217"/>
                  </a:lnTo>
                  <a:lnTo>
                    <a:pt x="37" y="243"/>
                  </a:lnTo>
                  <a:lnTo>
                    <a:pt x="27" y="274"/>
                  </a:lnTo>
                  <a:lnTo>
                    <a:pt x="99" y="274"/>
                  </a:lnTo>
                  <a:lnTo>
                    <a:pt x="115" y="243"/>
                  </a:lnTo>
                  <a:lnTo>
                    <a:pt x="131" y="207"/>
                  </a:lnTo>
                  <a:lnTo>
                    <a:pt x="146" y="181"/>
                  </a:lnTo>
                  <a:lnTo>
                    <a:pt x="162" y="15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0" name="Freeform 741"/>
            <p:cNvSpPr>
              <a:spLocks/>
            </p:cNvSpPr>
            <p:nvPr/>
          </p:nvSpPr>
          <p:spPr bwMode="auto">
            <a:xfrm>
              <a:off x="2875" y="3371"/>
              <a:ext cx="189" cy="68"/>
            </a:xfrm>
            <a:custGeom>
              <a:avLst/>
              <a:gdLst>
                <a:gd name="T0" fmla="*/ 68 w 189"/>
                <a:gd name="T1" fmla="*/ 0 h 68"/>
                <a:gd name="T2" fmla="*/ 68 w 189"/>
                <a:gd name="T3" fmla="*/ 0 h 68"/>
                <a:gd name="T4" fmla="*/ 0 w 189"/>
                <a:gd name="T5" fmla="*/ 21 h 68"/>
                <a:gd name="T6" fmla="*/ 11 w 189"/>
                <a:gd name="T7" fmla="*/ 67 h 68"/>
                <a:gd name="T8" fmla="*/ 99 w 189"/>
                <a:gd name="T9" fmla="*/ 62 h 68"/>
                <a:gd name="T10" fmla="*/ 188 w 189"/>
                <a:gd name="T11" fmla="*/ 41 h 68"/>
                <a:gd name="T12" fmla="*/ 182 w 189"/>
                <a:gd name="T13" fmla="*/ 36 h 68"/>
                <a:gd name="T14" fmla="*/ 162 w 189"/>
                <a:gd name="T15" fmla="*/ 31 h 68"/>
                <a:gd name="T16" fmla="*/ 141 w 189"/>
                <a:gd name="T17" fmla="*/ 31 h 68"/>
                <a:gd name="T18" fmla="*/ 120 w 189"/>
                <a:gd name="T19" fmla="*/ 31 h 68"/>
                <a:gd name="T20" fmla="*/ 99 w 189"/>
                <a:gd name="T21" fmla="*/ 26 h 68"/>
                <a:gd name="T22" fmla="*/ 68 w 189"/>
                <a:gd name="T23" fmla="*/ 0 h 68"/>
                <a:gd name="T24" fmla="*/ 68 w 189"/>
                <a:gd name="T25" fmla="*/ 0 h 6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189"/>
                <a:gd name="T40" fmla="*/ 0 h 68"/>
                <a:gd name="T41" fmla="*/ 189 w 189"/>
                <a:gd name="T42" fmla="*/ 68 h 6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189" h="68">
                  <a:moveTo>
                    <a:pt x="68" y="0"/>
                  </a:moveTo>
                  <a:lnTo>
                    <a:pt x="68" y="0"/>
                  </a:lnTo>
                  <a:lnTo>
                    <a:pt x="0" y="21"/>
                  </a:lnTo>
                  <a:lnTo>
                    <a:pt x="11" y="67"/>
                  </a:lnTo>
                  <a:lnTo>
                    <a:pt x="99" y="62"/>
                  </a:lnTo>
                  <a:lnTo>
                    <a:pt x="188" y="41"/>
                  </a:lnTo>
                  <a:lnTo>
                    <a:pt x="182" y="36"/>
                  </a:lnTo>
                  <a:lnTo>
                    <a:pt x="162" y="31"/>
                  </a:lnTo>
                  <a:lnTo>
                    <a:pt x="141" y="31"/>
                  </a:lnTo>
                  <a:lnTo>
                    <a:pt x="120" y="31"/>
                  </a:lnTo>
                  <a:lnTo>
                    <a:pt x="99" y="26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1" name="Freeform 742"/>
            <p:cNvSpPr>
              <a:spLocks/>
            </p:cNvSpPr>
            <p:nvPr/>
          </p:nvSpPr>
          <p:spPr bwMode="auto">
            <a:xfrm>
              <a:off x="2703" y="3257"/>
              <a:ext cx="173" cy="182"/>
            </a:xfrm>
            <a:custGeom>
              <a:avLst/>
              <a:gdLst>
                <a:gd name="T0" fmla="*/ 115 w 173"/>
                <a:gd name="T1" fmla="*/ 26 h 182"/>
                <a:gd name="T2" fmla="*/ 105 w 173"/>
                <a:gd name="T3" fmla="*/ 11 h 182"/>
                <a:gd name="T4" fmla="*/ 89 w 173"/>
                <a:gd name="T5" fmla="*/ 6 h 182"/>
                <a:gd name="T6" fmla="*/ 73 w 173"/>
                <a:gd name="T7" fmla="*/ 0 h 182"/>
                <a:gd name="T8" fmla="*/ 68 w 173"/>
                <a:gd name="T9" fmla="*/ 6 h 182"/>
                <a:gd name="T10" fmla="*/ 58 w 173"/>
                <a:gd name="T11" fmla="*/ 11 h 182"/>
                <a:gd name="T12" fmla="*/ 47 w 173"/>
                <a:gd name="T13" fmla="*/ 26 h 182"/>
                <a:gd name="T14" fmla="*/ 37 w 173"/>
                <a:gd name="T15" fmla="*/ 31 h 182"/>
                <a:gd name="T16" fmla="*/ 26 w 173"/>
                <a:gd name="T17" fmla="*/ 31 h 182"/>
                <a:gd name="T18" fmla="*/ 21 w 173"/>
                <a:gd name="T19" fmla="*/ 42 h 182"/>
                <a:gd name="T20" fmla="*/ 16 w 173"/>
                <a:gd name="T21" fmla="*/ 47 h 182"/>
                <a:gd name="T22" fmla="*/ 6 w 173"/>
                <a:gd name="T23" fmla="*/ 62 h 182"/>
                <a:gd name="T24" fmla="*/ 6 w 173"/>
                <a:gd name="T25" fmla="*/ 78 h 182"/>
                <a:gd name="T26" fmla="*/ 0 w 173"/>
                <a:gd name="T27" fmla="*/ 88 h 182"/>
                <a:gd name="T28" fmla="*/ 0 w 173"/>
                <a:gd name="T29" fmla="*/ 104 h 182"/>
                <a:gd name="T30" fmla="*/ 6 w 173"/>
                <a:gd name="T31" fmla="*/ 119 h 182"/>
                <a:gd name="T32" fmla="*/ 21 w 173"/>
                <a:gd name="T33" fmla="*/ 155 h 182"/>
                <a:gd name="T34" fmla="*/ 52 w 173"/>
                <a:gd name="T35" fmla="*/ 176 h 182"/>
                <a:gd name="T36" fmla="*/ 68 w 173"/>
                <a:gd name="T37" fmla="*/ 176 h 182"/>
                <a:gd name="T38" fmla="*/ 79 w 173"/>
                <a:gd name="T39" fmla="*/ 176 h 182"/>
                <a:gd name="T40" fmla="*/ 89 w 173"/>
                <a:gd name="T41" fmla="*/ 181 h 182"/>
                <a:gd name="T42" fmla="*/ 105 w 173"/>
                <a:gd name="T43" fmla="*/ 176 h 182"/>
                <a:gd name="T44" fmla="*/ 120 w 173"/>
                <a:gd name="T45" fmla="*/ 176 h 182"/>
                <a:gd name="T46" fmla="*/ 125 w 173"/>
                <a:gd name="T47" fmla="*/ 166 h 182"/>
                <a:gd name="T48" fmla="*/ 131 w 173"/>
                <a:gd name="T49" fmla="*/ 176 h 182"/>
                <a:gd name="T50" fmla="*/ 136 w 173"/>
                <a:gd name="T51" fmla="*/ 176 h 182"/>
                <a:gd name="T52" fmla="*/ 157 w 173"/>
                <a:gd name="T53" fmla="*/ 176 h 182"/>
                <a:gd name="T54" fmla="*/ 146 w 173"/>
                <a:gd name="T55" fmla="*/ 150 h 182"/>
                <a:gd name="T56" fmla="*/ 141 w 173"/>
                <a:gd name="T57" fmla="*/ 155 h 182"/>
                <a:gd name="T58" fmla="*/ 136 w 173"/>
                <a:gd name="T59" fmla="*/ 161 h 182"/>
                <a:gd name="T60" fmla="*/ 131 w 173"/>
                <a:gd name="T61" fmla="*/ 161 h 182"/>
                <a:gd name="T62" fmla="*/ 131 w 173"/>
                <a:gd name="T63" fmla="*/ 145 h 182"/>
                <a:gd name="T64" fmla="*/ 131 w 173"/>
                <a:gd name="T65" fmla="*/ 135 h 182"/>
                <a:gd name="T66" fmla="*/ 131 w 173"/>
                <a:gd name="T67" fmla="*/ 135 h 182"/>
                <a:gd name="T68" fmla="*/ 120 w 173"/>
                <a:gd name="T69" fmla="*/ 119 h 182"/>
                <a:gd name="T70" fmla="*/ 89 w 173"/>
                <a:gd name="T71" fmla="*/ 83 h 182"/>
                <a:gd name="T72" fmla="*/ 84 w 173"/>
                <a:gd name="T73" fmla="*/ 73 h 182"/>
                <a:gd name="T74" fmla="*/ 79 w 173"/>
                <a:gd name="T75" fmla="*/ 62 h 182"/>
                <a:gd name="T76" fmla="*/ 73 w 173"/>
                <a:gd name="T77" fmla="*/ 57 h 182"/>
                <a:gd name="T78" fmla="*/ 52 w 173"/>
                <a:gd name="T79" fmla="*/ 52 h 182"/>
                <a:gd name="T80" fmla="*/ 58 w 173"/>
                <a:gd name="T81" fmla="*/ 42 h 182"/>
                <a:gd name="T82" fmla="*/ 58 w 173"/>
                <a:gd name="T83" fmla="*/ 37 h 182"/>
                <a:gd name="T84" fmla="*/ 73 w 173"/>
                <a:gd name="T85" fmla="*/ 52 h 182"/>
                <a:gd name="T86" fmla="*/ 89 w 173"/>
                <a:gd name="T87" fmla="*/ 62 h 182"/>
                <a:gd name="T88" fmla="*/ 89 w 173"/>
                <a:gd name="T89" fmla="*/ 73 h 182"/>
                <a:gd name="T90" fmla="*/ 99 w 173"/>
                <a:gd name="T91" fmla="*/ 83 h 182"/>
                <a:gd name="T92" fmla="*/ 110 w 173"/>
                <a:gd name="T93" fmla="*/ 93 h 182"/>
                <a:gd name="T94" fmla="*/ 131 w 173"/>
                <a:gd name="T95" fmla="*/ 114 h 182"/>
                <a:gd name="T96" fmla="*/ 146 w 173"/>
                <a:gd name="T97" fmla="*/ 145 h 182"/>
                <a:gd name="T98" fmla="*/ 162 w 173"/>
                <a:gd name="T99" fmla="*/ 140 h 182"/>
                <a:gd name="T100" fmla="*/ 172 w 173"/>
                <a:gd name="T101" fmla="*/ 124 h 182"/>
                <a:gd name="T102" fmla="*/ 172 w 173"/>
                <a:gd name="T103" fmla="*/ 119 h 182"/>
                <a:gd name="T104" fmla="*/ 172 w 173"/>
                <a:gd name="T105" fmla="*/ 114 h 182"/>
                <a:gd name="T106" fmla="*/ 157 w 173"/>
                <a:gd name="T107" fmla="*/ 93 h 182"/>
                <a:gd name="T108" fmla="*/ 146 w 173"/>
                <a:gd name="T109" fmla="*/ 68 h 182"/>
                <a:gd name="T110" fmla="*/ 131 w 173"/>
                <a:gd name="T111" fmla="*/ 47 h 182"/>
                <a:gd name="T112" fmla="*/ 115 w 173"/>
                <a:gd name="T113" fmla="*/ 26 h 182"/>
                <a:gd name="T114" fmla="*/ 115 w 173"/>
                <a:gd name="T115" fmla="*/ 26 h 182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73"/>
                <a:gd name="T175" fmla="*/ 0 h 182"/>
                <a:gd name="T176" fmla="*/ 173 w 173"/>
                <a:gd name="T177" fmla="*/ 182 h 182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73" h="182">
                  <a:moveTo>
                    <a:pt x="115" y="26"/>
                  </a:moveTo>
                  <a:lnTo>
                    <a:pt x="105" y="11"/>
                  </a:lnTo>
                  <a:lnTo>
                    <a:pt x="89" y="6"/>
                  </a:lnTo>
                  <a:lnTo>
                    <a:pt x="73" y="0"/>
                  </a:lnTo>
                  <a:lnTo>
                    <a:pt x="68" y="6"/>
                  </a:lnTo>
                  <a:lnTo>
                    <a:pt x="58" y="11"/>
                  </a:lnTo>
                  <a:lnTo>
                    <a:pt x="47" y="26"/>
                  </a:lnTo>
                  <a:lnTo>
                    <a:pt x="37" y="31"/>
                  </a:lnTo>
                  <a:lnTo>
                    <a:pt x="26" y="31"/>
                  </a:lnTo>
                  <a:lnTo>
                    <a:pt x="21" y="42"/>
                  </a:lnTo>
                  <a:lnTo>
                    <a:pt x="16" y="47"/>
                  </a:lnTo>
                  <a:lnTo>
                    <a:pt x="6" y="62"/>
                  </a:lnTo>
                  <a:lnTo>
                    <a:pt x="6" y="78"/>
                  </a:lnTo>
                  <a:lnTo>
                    <a:pt x="0" y="88"/>
                  </a:lnTo>
                  <a:lnTo>
                    <a:pt x="0" y="104"/>
                  </a:lnTo>
                  <a:lnTo>
                    <a:pt x="6" y="119"/>
                  </a:lnTo>
                  <a:lnTo>
                    <a:pt x="21" y="155"/>
                  </a:lnTo>
                  <a:lnTo>
                    <a:pt x="52" y="176"/>
                  </a:lnTo>
                  <a:lnTo>
                    <a:pt x="68" y="176"/>
                  </a:lnTo>
                  <a:lnTo>
                    <a:pt x="79" y="176"/>
                  </a:lnTo>
                  <a:lnTo>
                    <a:pt x="89" y="181"/>
                  </a:lnTo>
                  <a:lnTo>
                    <a:pt x="105" y="176"/>
                  </a:lnTo>
                  <a:lnTo>
                    <a:pt x="120" y="176"/>
                  </a:lnTo>
                  <a:lnTo>
                    <a:pt x="125" y="166"/>
                  </a:lnTo>
                  <a:lnTo>
                    <a:pt x="131" y="176"/>
                  </a:lnTo>
                  <a:lnTo>
                    <a:pt x="136" y="176"/>
                  </a:lnTo>
                  <a:lnTo>
                    <a:pt x="157" y="176"/>
                  </a:lnTo>
                  <a:lnTo>
                    <a:pt x="146" y="150"/>
                  </a:lnTo>
                  <a:lnTo>
                    <a:pt x="141" y="155"/>
                  </a:lnTo>
                  <a:lnTo>
                    <a:pt x="136" y="161"/>
                  </a:lnTo>
                  <a:lnTo>
                    <a:pt x="131" y="161"/>
                  </a:lnTo>
                  <a:lnTo>
                    <a:pt x="131" y="145"/>
                  </a:lnTo>
                  <a:lnTo>
                    <a:pt x="131" y="135"/>
                  </a:lnTo>
                  <a:lnTo>
                    <a:pt x="120" y="119"/>
                  </a:lnTo>
                  <a:lnTo>
                    <a:pt x="89" y="83"/>
                  </a:lnTo>
                  <a:lnTo>
                    <a:pt x="84" y="73"/>
                  </a:lnTo>
                  <a:lnTo>
                    <a:pt x="79" y="62"/>
                  </a:lnTo>
                  <a:lnTo>
                    <a:pt x="73" y="57"/>
                  </a:lnTo>
                  <a:lnTo>
                    <a:pt x="52" y="52"/>
                  </a:lnTo>
                  <a:lnTo>
                    <a:pt x="58" y="42"/>
                  </a:lnTo>
                  <a:lnTo>
                    <a:pt x="58" y="37"/>
                  </a:lnTo>
                  <a:lnTo>
                    <a:pt x="73" y="52"/>
                  </a:lnTo>
                  <a:lnTo>
                    <a:pt x="89" y="62"/>
                  </a:lnTo>
                  <a:lnTo>
                    <a:pt x="89" y="73"/>
                  </a:lnTo>
                  <a:lnTo>
                    <a:pt x="99" y="83"/>
                  </a:lnTo>
                  <a:lnTo>
                    <a:pt x="110" y="93"/>
                  </a:lnTo>
                  <a:lnTo>
                    <a:pt x="131" y="114"/>
                  </a:lnTo>
                  <a:lnTo>
                    <a:pt x="146" y="145"/>
                  </a:lnTo>
                  <a:lnTo>
                    <a:pt x="162" y="140"/>
                  </a:lnTo>
                  <a:lnTo>
                    <a:pt x="172" y="124"/>
                  </a:lnTo>
                  <a:lnTo>
                    <a:pt x="172" y="119"/>
                  </a:lnTo>
                  <a:lnTo>
                    <a:pt x="172" y="114"/>
                  </a:lnTo>
                  <a:lnTo>
                    <a:pt x="157" y="93"/>
                  </a:lnTo>
                  <a:lnTo>
                    <a:pt x="146" y="68"/>
                  </a:lnTo>
                  <a:lnTo>
                    <a:pt x="131" y="47"/>
                  </a:lnTo>
                  <a:lnTo>
                    <a:pt x="115" y="2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2" name="Freeform 743"/>
            <p:cNvSpPr>
              <a:spLocks/>
            </p:cNvSpPr>
            <p:nvPr/>
          </p:nvSpPr>
          <p:spPr bwMode="auto">
            <a:xfrm>
              <a:off x="2755" y="3294"/>
              <a:ext cx="132" cy="161"/>
            </a:xfrm>
            <a:custGeom>
              <a:avLst/>
              <a:gdLst>
                <a:gd name="T0" fmla="*/ 131 w 132"/>
                <a:gd name="T1" fmla="*/ 144 h 161"/>
                <a:gd name="T2" fmla="*/ 120 w 132"/>
                <a:gd name="T3" fmla="*/ 98 h 161"/>
                <a:gd name="T4" fmla="*/ 120 w 132"/>
                <a:gd name="T5" fmla="*/ 82 h 161"/>
                <a:gd name="T6" fmla="*/ 115 w 132"/>
                <a:gd name="T7" fmla="*/ 93 h 161"/>
                <a:gd name="T8" fmla="*/ 110 w 132"/>
                <a:gd name="T9" fmla="*/ 98 h 161"/>
                <a:gd name="T10" fmla="*/ 120 w 132"/>
                <a:gd name="T11" fmla="*/ 139 h 161"/>
                <a:gd name="T12" fmla="*/ 120 w 132"/>
                <a:gd name="T13" fmla="*/ 144 h 161"/>
                <a:gd name="T14" fmla="*/ 110 w 132"/>
                <a:gd name="T15" fmla="*/ 139 h 161"/>
                <a:gd name="T16" fmla="*/ 99 w 132"/>
                <a:gd name="T17" fmla="*/ 103 h 161"/>
                <a:gd name="T18" fmla="*/ 68 w 132"/>
                <a:gd name="T19" fmla="*/ 67 h 161"/>
                <a:gd name="T20" fmla="*/ 37 w 132"/>
                <a:gd name="T21" fmla="*/ 36 h 161"/>
                <a:gd name="T22" fmla="*/ 37 w 132"/>
                <a:gd name="T23" fmla="*/ 25 h 161"/>
                <a:gd name="T24" fmla="*/ 21 w 132"/>
                <a:gd name="T25" fmla="*/ 15 h 161"/>
                <a:gd name="T26" fmla="*/ 6 w 132"/>
                <a:gd name="T27" fmla="*/ 0 h 161"/>
                <a:gd name="T28" fmla="*/ 6 w 132"/>
                <a:gd name="T29" fmla="*/ 5 h 161"/>
                <a:gd name="T30" fmla="*/ 0 w 132"/>
                <a:gd name="T31" fmla="*/ 15 h 161"/>
                <a:gd name="T32" fmla="*/ 21 w 132"/>
                <a:gd name="T33" fmla="*/ 20 h 161"/>
                <a:gd name="T34" fmla="*/ 27 w 132"/>
                <a:gd name="T35" fmla="*/ 25 h 161"/>
                <a:gd name="T36" fmla="*/ 32 w 132"/>
                <a:gd name="T37" fmla="*/ 36 h 161"/>
                <a:gd name="T38" fmla="*/ 37 w 132"/>
                <a:gd name="T39" fmla="*/ 46 h 161"/>
                <a:gd name="T40" fmla="*/ 68 w 132"/>
                <a:gd name="T41" fmla="*/ 82 h 161"/>
                <a:gd name="T42" fmla="*/ 79 w 132"/>
                <a:gd name="T43" fmla="*/ 98 h 161"/>
                <a:gd name="T44" fmla="*/ 79 w 132"/>
                <a:gd name="T45" fmla="*/ 98 h 161"/>
                <a:gd name="T46" fmla="*/ 79 w 132"/>
                <a:gd name="T47" fmla="*/ 108 h 161"/>
                <a:gd name="T48" fmla="*/ 79 w 132"/>
                <a:gd name="T49" fmla="*/ 124 h 161"/>
                <a:gd name="T50" fmla="*/ 84 w 132"/>
                <a:gd name="T51" fmla="*/ 124 h 161"/>
                <a:gd name="T52" fmla="*/ 89 w 132"/>
                <a:gd name="T53" fmla="*/ 118 h 161"/>
                <a:gd name="T54" fmla="*/ 94 w 132"/>
                <a:gd name="T55" fmla="*/ 113 h 161"/>
                <a:gd name="T56" fmla="*/ 105 w 132"/>
                <a:gd name="T57" fmla="*/ 139 h 161"/>
                <a:gd name="T58" fmla="*/ 110 w 132"/>
                <a:gd name="T59" fmla="*/ 144 h 161"/>
                <a:gd name="T60" fmla="*/ 120 w 132"/>
                <a:gd name="T61" fmla="*/ 160 h 161"/>
                <a:gd name="T62" fmla="*/ 131 w 132"/>
                <a:gd name="T63" fmla="*/ 144 h 161"/>
                <a:gd name="T64" fmla="*/ 131 w 132"/>
                <a:gd name="T65" fmla="*/ 144 h 16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32"/>
                <a:gd name="T100" fmla="*/ 0 h 161"/>
                <a:gd name="T101" fmla="*/ 132 w 132"/>
                <a:gd name="T102" fmla="*/ 161 h 161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32" h="161">
                  <a:moveTo>
                    <a:pt x="131" y="144"/>
                  </a:moveTo>
                  <a:lnTo>
                    <a:pt x="120" y="98"/>
                  </a:lnTo>
                  <a:lnTo>
                    <a:pt x="120" y="82"/>
                  </a:lnTo>
                  <a:lnTo>
                    <a:pt x="115" y="93"/>
                  </a:lnTo>
                  <a:lnTo>
                    <a:pt x="110" y="98"/>
                  </a:lnTo>
                  <a:lnTo>
                    <a:pt x="120" y="139"/>
                  </a:lnTo>
                  <a:lnTo>
                    <a:pt x="120" y="144"/>
                  </a:lnTo>
                  <a:lnTo>
                    <a:pt x="110" y="139"/>
                  </a:lnTo>
                  <a:lnTo>
                    <a:pt x="99" y="103"/>
                  </a:lnTo>
                  <a:lnTo>
                    <a:pt x="68" y="67"/>
                  </a:lnTo>
                  <a:lnTo>
                    <a:pt x="37" y="36"/>
                  </a:lnTo>
                  <a:lnTo>
                    <a:pt x="37" y="25"/>
                  </a:lnTo>
                  <a:lnTo>
                    <a:pt x="21" y="15"/>
                  </a:lnTo>
                  <a:lnTo>
                    <a:pt x="6" y="0"/>
                  </a:lnTo>
                  <a:lnTo>
                    <a:pt x="6" y="5"/>
                  </a:lnTo>
                  <a:lnTo>
                    <a:pt x="0" y="15"/>
                  </a:lnTo>
                  <a:lnTo>
                    <a:pt x="21" y="20"/>
                  </a:lnTo>
                  <a:lnTo>
                    <a:pt x="27" y="25"/>
                  </a:lnTo>
                  <a:lnTo>
                    <a:pt x="32" y="36"/>
                  </a:lnTo>
                  <a:lnTo>
                    <a:pt x="37" y="46"/>
                  </a:lnTo>
                  <a:lnTo>
                    <a:pt x="68" y="82"/>
                  </a:lnTo>
                  <a:lnTo>
                    <a:pt x="79" y="98"/>
                  </a:lnTo>
                  <a:lnTo>
                    <a:pt x="79" y="108"/>
                  </a:lnTo>
                  <a:lnTo>
                    <a:pt x="79" y="124"/>
                  </a:lnTo>
                  <a:lnTo>
                    <a:pt x="84" y="124"/>
                  </a:lnTo>
                  <a:lnTo>
                    <a:pt x="89" y="118"/>
                  </a:lnTo>
                  <a:lnTo>
                    <a:pt x="94" y="113"/>
                  </a:lnTo>
                  <a:lnTo>
                    <a:pt x="105" y="139"/>
                  </a:lnTo>
                  <a:lnTo>
                    <a:pt x="110" y="144"/>
                  </a:lnTo>
                  <a:lnTo>
                    <a:pt x="120" y="160"/>
                  </a:lnTo>
                  <a:lnTo>
                    <a:pt x="131" y="144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3" name="Freeform 744"/>
            <p:cNvSpPr>
              <a:spLocks/>
            </p:cNvSpPr>
            <p:nvPr/>
          </p:nvSpPr>
          <p:spPr bwMode="auto">
            <a:xfrm>
              <a:off x="2729" y="3221"/>
              <a:ext cx="147" cy="151"/>
            </a:xfrm>
            <a:custGeom>
              <a:avLst/>
              <a:gdLst>
                <a:gd name="T0" fmla="*/ 146 w 147"/>
                <a:gd name="T1" fmla="*/ 88 h 151"/>
                <a:gd name="T2" fmla="*/ 131 w 147"/>
                <a:gd name="T3" fmla="*/ 67 h 151"/>
                <a:gd name="T4" fmla="*/ 120 w 147"/>
                <a:gd name="T5" fmla="*/ 57 h 151"/>
                <a:gd name="T6" fmla="*/ 110 w 147"/>
                <a:gd name="T7" fmla="*/ 47 h 151"/>
                <a:gd name="T8" fmla="*/ 89 w 147"/>
                <a:gd name="T9" fmla="*/ 0 h 151"/>
                <a:gd name="T10" fmla="*/ 84 w 147"/>
                <a:gd name="T11" fmla="*/ 0 h 151"/>
                <a:gd name="T12" fmla="*/ 73 w 147"/>
                <a:gd name="T13" fmla="*/ 5 h 151"/>
                <a:gd name="T14" fmla="*/ 84 w 147"/>
                <a:gd name="T15" fmla="*/ 36 h 151"/>
                <a:gd name="T16" fmla="*/ 63 w 147"/>
                <a:gd name="T17" fmla="*/ 26 h 151"/>
                <a:gd name="T18" fmla="*/ 58 w 147"/>
                <a:gd name="T19" fmla="*/ 26 h 151"/>
                <a:gd name="T20" fmla="*/ 42 w 147"/>
                <a:gd name="T21" fmla="*/ 31 h 151"/>
                <a:gd name="T22" fmla="*/ 26 w 147"/>
                <a:gd name="T23" fmla="*/ 42 h 151"/>
                <a:gd name="T24" fmla="*/ 21 w 147"/>
                <a:gd name="T25" fmla="*/ 42 h 151"/>
                <a:gd name="T26" fmla="*/ 21 w 147"/>
                <a:gd name="T27" fmla="*/ 52 h 151"/>
                <a:gd name="T28" fmla="*/ 11 w 147"/>
                <a:gd name="T29" fmla="*/ 57 h 151"/>
                <a:gd name="T30" fmla="*/ 0 w 147"/>
                <a:gd name="T31" fmla="*/ 62 h 151"/>
                <a:gd name="T32" fmla="*/ 0 w 147"/>
                <a:gd name="T33" fmla="*/ 67 h 151"/>
                <a:gd name="T34" fmla="*/ 11 w 147"/>
                <a:gd name="T35" fmla="*/ 67 h 151"/>
                <a:gd name="T36" fmla="*/ 21 w 147"/>
                <a:gd name="T37" fmla="*/ 62 h 151"/>
                <a:gd name="T38" fmla="*/ 32 w 147"/>
                <a:gd name="T39" fmla="*/ 47 h 151"/>
                <a:gd name="T40" fmla="*/ 42 w 147"/>
                <a:gd name="T41" fmla="*/ 42 h 151"/>
                <a:gd name="T42" fmla="*/ 47 w 147"/>
                <a:gd name="T43" fmla="*/ 36 h 151"/>
                <a:gd name="T44" fmla="*/ 63 w 147"/>
                <a:gd name="T45" fmla="*/ 42 h 151"/>
                <a:gd name="T46" fmla="*/ 79 w 147"/>
                <a:gd name="T47" fmla="*/ 47 h 151"/>
                <a:gd name="T48" fmla="*/ 89 w 147"/>
                <a:gd name="T49" fmla="*/ 62 h 151"/>
                <a:gd name="T50" fmla="*/ 79 w 147"/>
                <a:gd name="T51" fmla="*/ 5 h 151"/>
                <a:gd name="T52" fmla="*/ 89 w 147"/>
                <a:gd name="T53" fmla="*/ 5 h 151"/>
                <a:gd name="T54" fmla="*/ 120 w 147"/>
                <a:gd name="T55" fmla="*/ 104 h 151"/>
                <a:gd name="T56" fmla="*/ 131 w 147"/>
                <a:gd name="T57" fmla="*/ 129 h 151"/>
                <a:gd name="T58" fmla="*/ 146 w 147"/>
                <a:gd name="T59" fmla="*/ 150 h 151"/>
                <a:gd name="T60" fmla="*/ 146 w 147"/>
                <a:gd name="T61" fmla="*/ 145 h 151"/>
                <a:gd name="T62" fmla="*/ 146 w 147"/>
                <a:gd name="T63" fmla="*/ 140 h 151"/>
                <a:gd name="T64" fmla="*/ 136 w 147"/>
                <a:gd name="T65" fmla="*/ 124 h 151"/>
                <a:gd name="T66" fmla="*/ 131 w 147"/>
                <a:gd name="T67" fmla="*/ 104 h 151"/>
                <a:gd name="T68" fmla="*/ 131 w 147"/>
                <a:gd name="T69" fmla="*/ 98 h 151"/>
                <a:gd name="T70" fmla="*/ 136 w 147"/>
                <a:gd name="T71" fmla="*/ 88 h 151"/>
                <a:gd name="T72" fmla="*/ 146 w 147"/>
                <a:gd name="T73" fmla="*/ 88 h 151"/>
                <a:gd name="T74" fmla="*/ 146 w 147"/>
                <a:gd name="T75" fmla="*/ 88 h 151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47"/>
                <a:gd name="T115" fmla="*/ 0 h 151"/>
                <a:gd name="T116" fmla="*/ 147 w 147"/>
                <a:gd name="T117" fmla="*/ 151 h 151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47" h="151">
                  <a:moveTo>
                    <a:pt x="146" y="88"/>
                  </a:moveTo>
                  <a:lnTo>
                    <a:pt x="131" y="67"/>
                  </a:lnTo>
                  <a:lnTo>
                    <a:pt x="120" y="57"/>
                  </a:lnTo>
                  <a:lnTo>
                    <a:pt x="110" y="47"/>
                  </a:lnTo>
                  <a:lnTo>
                    <a:pt x="89" y="0"/>
                  </a:lnTo>
                  <a:lnTo>
                    <a:pt x="84" y="0"/>
                  </a:lnTo>
                  <a:lnTo>
                    <a:pt x="73" y="5"/>
                  </a:lnTo>
                  <a:lnTo>
                    <a:pt x="84" y="36"/>
                  </a:lnTo>
                  <a:lnTo>
                    <a:pt x="63" y="26"/>
                  </a:lnTo>
                  <a:lnTo>
                    <a:pt x="58" y="26"/>
                  </a:lnTo>
                  <a:lnTo>
                    <a:pt x="42" y="31"/>
                  </a:lnTo>
                  <a:lnTo>
                    <a:pt x="26" y="42"/>
                  </a:lnTo>
                  <a:lnTo>
                    <a:pt x="21" y="42"/>
                  </a:lnTo>
                  <a:lnTo>
                    <a:pt x="21" y="52"/>
                  </a:lnTo>
                  <a:lnTo>
                    <a:pt x="11" y="57"/>
                  </a:lnTo>
                  <a:lnTo>
                    <a:pt x="0" y="62"/>
                  </a:lnTo>
                  <a:lnTo>
                    <a:pt x="0" y="67"/>
                  </a:lnTo>
                  <a:lnTo>
                    <a:pt x="11" y="67"/>
                  </a:lnTo>
                  <a:lnTo>
                    <a:pt x="21" y="62"/>
                  </a:lnTo>
                  <a:lnTo>
                    <a:pt x="32" y="47"/>
                  </a:lnTo>
                  <a:lnTo>
                    <a:pt x="42" y="42"/>
                  </a:lnTo>
                  <a:lnTo>
                    <a:pt x="47" y="36"/>
                  </a:lnTo>
                  <a:lnTo>
                    <a:pt x="63" y="42"/>
                  </a:lnTo>
                  <a:lnTo>
                    <a:pt x="79" y="47"/>
                  </a:lnTo>
                  <a:lnTo>
                    <a:pt x="89" y="62"/>
                  </a:lnTo>
                  <a:lnTo>
                    <a:pt x="79" y="5"/>
                  </a:lnTo>
                  <a:lnTo>
                    <a:pt x="89" y="5"/>
                  </a:lnTo>
                  <a:lnTo>
                    <a:pt x="120" y="104"/>
                  </a:lnTo>
                  <a:lnTo>
                    <a:pt x="131" y="129"/>
                  </a:lnTo>
                  <a:lnTo>
                    <a:pt x="146" y="150"/>
                  </a:lnTo>
                  <a:lnTo>
                    <a:pt x="146" y="145"/>
                  </a:lnTo>
                  <a:lnTo>
                    <a:pt x="146" y="140"/>
                  </a:lnTo>
                  <a:lnTo>
                    <a:pt x="136" y="124"/>
                  </a:lnTo>
                  <a:lnTo>
                    <a:pt x="131" y="104"/>
                  </a:lnTo>
                  <a:lnTo>
                    <a:pt x="131" y="98"/>
                  </a:lnTo>
                  <a:lnTo>
                    <a:pt x="136" y="88"/>
                  </a:lnTo>
                  <a:lnTo>
                    <a:pt x="146" y="8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4" name="Freeform 745"/>
            <p:cNvSpPr>
              <a:spLocks/>
            </p:cNvSpPr>
            <p:nvPr/>
          </p:nvSpPr>
          <p:spPr bwMode="auto">
            <a:xfrm>
              <a:off x="2808" y="3226"/>
              <a:ext cx="42" cy="100"/>
            </a:xfrm>
            <a:custGeom>
              <a:avLst/>
              <a:gdLst>
                <a:gd name="T0" fmla="*/ 10 w 42"/>
                <a:gd name="T1" fmla="*/ 57 h 100"/>
                <a:gd name="T2" fmla="*/ 26 w 42"/>
                <a:gd name="T3" fmla="*/ 78 h 100"/>
                <a:gd name="T4" fmla="*/ 41 w 42"/>
                <a:gd name="T5" fmla="*/ 99 h 100"/>
                <a:gd name="T6" fmla="*/ 10 w 42"/>
                <a:gd name="T7" fmla="*/ 0 h 100"/>
                <a:gd name="T8" fmla="*/ 0 w 42"/>
                <a:gd name="T9" fmla="*/ 0 h 100"/>
                <a:gd name="T10" fmla="*/ 10 w 42"/>
                <a:gd name="T11" fmla="*/ 57 h 100"/>
                <a:gd name="T12" fmla="*/ 10 w 42"/>
                <a:gd name="T13" fmla="*/ 57 h 10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42"/>
                <a:gd name="T22" fmla="*/ 0 h 100"/>
                <a:gd name="T23" fmla="*/ 42 w 42"/>
                <a:gd name="T24" fmla="*/ 100 h 100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42" h="100">
                  <a:moveTo>
                    <a:pt x="10" y="57"/>
                  </a:moveTo>
                  <a:lnTo>
                    <a:pt x="26" y="78"/>
                  </a:lnTo>
                  <a:lnTo>
                    <a:pt x="41" y="99"/>
                  </a:lnTo>
                  <a:lnTo>
                    <a:pt x="10" y="0"/>
                  </a:lnTo>
                  <a:lnTo>
                    <a:pt x="0" y="0"/>
                  </a:lnTo>
                  <a:lnTo>
                    <a:pt x="10" y="5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5" name="Freeform 746"/>
            <p:cNvSpPr>
              <a:spLocks/>
            </p:cNvSpPr>
            <p:nvPr/>
          </p:nvSpPr>
          <p:spPr bwMode="auto">
            <a:xfrm>
              <a:off x="3802" y="2937"/>
              <a:ext cx="100" cy="104"/>
            </a:xfrm>
            <a:custGeom>
              <a:avLst/>
              <a:gdLst>
                <a:gd name="T0" fmla="*/ 83 w 100"/>
                <a:gd name="T1" fmla="*/ 103 h 104"/>
                <a:gd name="T2" fmla="*/ 93 w 100"/>
                <a:gd name="T3" fmla="*/ 83 h 104"/>
                <a:gd name="T4" fmla="*/ 99 w 100"/>
                <a:gd name="T5" fmla="*/ 62 h 104"/>
                <a:gd name="T6" fmla="*/ 99 w 100"/>
                <a:gd name="T7" fmla="*/ 62 h 104"/>
                <a:gd name="T8" fmla="*/ 93 w 100"/>
                <a:gd name="T9" fmla="*/ 62 h 104"/>
                <a:gd name="T10" fmla="*/ 52 w 100"/>
                <a:gd name="T11" fmla="*/ 67 h 104"/>
                <a:gd name="T12" fmla="*/ 15 w 100"/>
                <a:gd name="T13" fmla="*/ 83 h 104"/>
                <a:gd name="T14" fmla="*/ 15 w 100"/>
                <a:gd name="T15" fmla="*/ 78 h 104"/>
                <a:gd name="T16" fmla="*/ 31 w 100"/>
                <a:gd name="T17" fmla="*/ 52 h 104"/>
                <a:gd name="T18" fmla="*/ 36 w 100"/>
                <a:gd name="T19" fmla="*/ 47 h 104"/>
                <a:gd name="T20" fmla="*/ 46 w 100"/>
                <a:gd name="T21" fmla="*/ 41 h 104"/>
                <a:gd name="T22" fmla="*/ 62 w 100"/>
                <a:gd name="T23" fmla="*/ 26 h 104"/>
                <a:gd name="T24" fmla="*/ 83 w 100"/>
                <a:gd name="T25" fmla="*/ 10 h 104"/>
                <a:gd name="T26" fmla="*/ 88 w 100"/>
                <a:gd name="T27" fmla="*/ 0 h 104"/>
                <a:gd name="T28" fmla="*/ 52 w 100"/>
                <a:gd name="T29" fmla="*/ 21 h 104"/>
                <a:gd name="T30" fmla="*/ 41 w 100"/>
                <a:gd name="T31" fmla="*/ 26 h 104"/>
                <a:gd name="T32" fmla="*/ 31 w 100"/>
                <a:gd name="T33" fmla="*/ 36 h 104"/>
                <a:gd name="T34" fmla="*/ 10 w 100"/>
                <a:gd name="T35" fmla="*/ 57 h 104"/>
                <a:gd name="T36" fmla="*/ 0 w 100"/>
                <a:gd name="T37" fmla="*/ 83 h 104"/>
                <a:gd name="T38" fmla="*/ 0 w 100"/>
                <a:gd name="T39" fmla="*/ 88 h 104"/>
                <a:gd name="T40" fmla="*/ 0 w 100"/>
                <a:gd name="T41" fmla="*/ 93 h 104"/>
                <a:gd name="T42" fmla="*/ 0 w 100"/>
                <a:gd name="T43" fmla="*/ 98 h 104"/>
                <a:gd name="T44" fmla="*/ 31 w 100"/>
                <a:gd name="T45" fmla="*/ 88 h 104"/>
                <a:gd name="T46" fmla="*/ 67 w 100"/>
                <a:gd name="T47" fmla="*/ 78 h 104"/>
                <a:gd name="T48" fmla="*/ 78 w 100"/>
                <a:gd name="T49" fmla="*/ 72 h 104"/>
                <a:gd name="T50" fmla="*/ 78 w 100"/>
                <a:gd name="T51" fmla="*/ 72 h 104"/>
                <a:gd name="T52" fmla="*/ 52 w 100"/>
                <a:gd name="T53" fmla="*/ 103 h 104"/>
                <a:gd name="T54" fmla="*/ 83 w 100"/>
                <a:gd name="T55" fmla="*/ 103 h 104"/>
                <a:gd name="T56" fmla="*/ 83 w 100"/>
                <a:gd name="T57" fmla="*/ 103 h 10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100"/>
                <a:gd name="T88" fmla="*/ 0 h 104"/>
                <a:gd name="T89" fmla="*/ 100 w 100"/>
                <a:gd name="T90" fmla="*/ 104 h 10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100" h="104">
                  <a:moveTo>
                    <a:pt x="83" y="103"/>
                  </a:moveTo>
                  <a:lnTo>
                    <a:pt x="93" y="83"/>
                  </a:lnTo>
                  <a:lnTo>
                    <a:pt x="99" y="62"/>
                  </a:lnTo>
                  <a:lnTo>
                    <a:pt x="93" y="62"/>
                  </a:lnTo>
                  <a:lnTo>
                    <a:pt x="52" y="67"/>
                  </a:lnTo>
                  <a:lnTo>
                    <a:pt x="15" y="83"/>
                  </a:lnTo>
                  <a:lnTo>
                    <a:pt x="15" y="78"/>
                  </a:lnTo>
                  <a:lnTo>
                    <a:pt x="31" y="52"/>
                  </a:lnTo>
                  <a:lnTo>
                    <a:pt x="36" y="47"/>
                  </a:lnTo>
                  <a:lnTo>
                    <a:pt x="46" y="41"/>
                  </a:lnTo>
                  <a:lnTo>
                    <a:pt x="62" y="26"/>
                  </a:lnTo>
                  <a:lnTo>
                    <a:pt x="83" y="10"/>
                  </a:lnTo>
                  <a:lnTo>
                    <a:pt x="88" y="0"/>
                  </a:lnTo>
                  <a:lnTo>
                    <a:pt x="52" y="21"/>
                  </a:lnTo>
                  <a:lnTo>
                    <a:pt x="41" y="26"/>
                  </a:lnTo>
                  <a:lnTo>
                    <a:pt x="31" y="36"/>
                  </a:lnTo>
                  <a:lnTo>
                    <a:pt x="10" y="57"/>
                  </a:lnTo>
                  <a:lnTo>
                    <a:pt x="0" y="83"/>
                  </a:lnTo>
                  <a:lnTo>
                    <a:pt x="0" y="88"/>
                  </a:lnTo>
                  <a:lnTo>
                    <a:pt x="0" y="93"/>
                  </a:lnTo>
                  <a:lnTo>
                    <a:pt x="0" y="98"/>
                  </a:lnTo>
                  <a:lnTo>
                    <a:pt x="31" y="88"/>
                  </a:lnTo>
                  <a:lnTo>
                    <a:pt x="67" y="78"/>
                  </a:lnTo>
                  <a:lnTo>
                    <a:pt x="78" y="72"/>
                  </a:lnTo>
                  <a:lnTo>
                    <a:pt x="52" y="103"/>
                  </a:lnTo>
                  <a:lnTo>
                    <a:pt x="83" y="103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6" name="Freeform 747"/>
            <p:cNvSpPr>
              <a:spLocks/>
            </p:cNvSpPr>
            <p:nvPr/>
          </p:nvSpPr>
          <p:spPr bwMode="auto">
            <a:xfrm>
              <a:off x="2860" y="3309"/>
              <a:ext cx="37" cy="68"/>
            </a:xfrm>
            <a:custGeom>
              <a:avLst/>
              <a:gdLst>
                <a:gd name="T0" fmla="*/ 15 w 37"/>
                <a:gd name="T1" fmla="*/ 0 h 68"/>
                <a:gd name="T2" fmla="*/ 5 w 37"/>
                <a:gd name="T3" fmla="*/ 0 h 68"/>
                <a:gd name="T4" fmla="*/ 0 w 37"/>
                <a:gd name="T5" fmla="*/ 10 h 68"/>
                <a:gd name="T6" fmla="*/ 0 w 37"/>
                <a:gd name="T7" fmla="*/ 16 h 68"/>
                <a:gd name="T8" fmla="*/ 5 w 37"/>
                <a:gd name="T9" fmla="*/ 36 h 68"/>
                <a:gd name="T10" fmla="*/ 15 w 37"/>
                <a:gd name="T11" fmla="*/ 52 h 68"/>
                <a:gd name="T12" fmla="*/ 15 w 37"/>
                <a:gd name="T13" fmla="*/ 57 h 68"/>
                <a:gd name="T14" fmla="*/ 15 w 37"/>
                <a:gd name="T15" fmla="*/ 62 h 68"/>
                <a:gd name="T16" fmla="*/ 15 w 37"/>
                <a:gd name="T17" fmla="*/ 67 h 68"/>
                <a:gd name="T18" fmla="*/ 20 w 37"/>
                <a:gd name="T19" fmla="*/ 62 h 68"/>
                <a:gd name="T20" fmla="*/ 26 w 37"/>
                <a:gd name="T21" fmla="*/ 62 h 68"/>
                <a:gd name="T22" fmla="*/ 31 w 37"/>
                <a:gd name="T23" fmla="*/ 57 h 68"/>
                <a:gd name="T24" fmla="*/ 36 w 37"/>
                <a:gd name="T25" fmla="*/ 47 h 68"/>
                <a:gd name="T26" fmla="*/ 36 w 37"/>
                <a:gd name="T27" fmla="*/ 41 h 68"/>
                <a:gd name="T28" fmla="*/ 26 w 37"/>
                <a:gd name="T29" fmla="*/ 47 h 68"/>
                <a:gd name="T30" fmla="*/ 20 w 37"/>
                <a:gd name="T31" fmla="*/ 47 h 68"/>
                <a:gd name="T32" fmla="*/ 15 w 37"/>
                <a:gd name="T33" fmla="*/ 41 h 68"/>
                <a:gd name="T34" fmla="*/ 10 w 37"/>
                <a:gd name="T35" fmla="*/ 26 h 68"/>
                <a:gd name="T36" fmla="*/ 15 w 37"/>
                <a:gd name="T37" fmla="*/ 21 h 68"/>
                <a:gd name="T38" fmla="*/ 20 w 37"/>
                <a:gd name="T39" fmla="*/ 21 h 68"/>
                <a:gd name="T40" fmla="*/ 26 w 37"/>
                <a:gd name="T41" fmla="*/ 21 h 68"/>
                <a:gd name="T42" fmla="*/ 26 w 37"/>
                <a:gd name="T43" fmla="*/ 10 h 68"/>
                <a:gd name="T44" fmla="*/ 20 w 37"/>
                <a:gd name="T45" fmla="*/ 0 h 68"/>
                <a:gd name="T46" fmla="*/ 15 w 37"/>
                <a:gd name="T47" fmla="*/ 0 h 68"/>
                <a:gd name="T48" fmla="*/ 15 w 37"/>
                <a:gd name="T49" fmla="*/ 0 h 68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37"/>
                <a:gd name="T76" fmla="*/ 0 h 68"/>
                <a:gd name="T77" fmla="*/ 37 w 37"/>
                <a:gd name="T78" fmla="*/ 68 h 68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37" h="68">
                  <a:moveTo>
                    <a:pt x="15" y="0"/>
                  </a:moveTo>
                  <a:lnTo>
                    <a:pt x="5" y="0"/>
                  </a:lnTo>
                  <a:lnTo>
                    <a:pt x="0" y="10"/>
                  </a:lnTo>
                  <a:lnTo>
                    <a:pt x="0" y="16"/>
                  </a:lnTo>
                  <a:lnTo>
                    <a:pt x="5" y="36"/>
                  </a:lnTo>
                  <a:lnTo>
                    <a:pt x="15" y="52"/>
                  </a:lnTo>
                  <a:lnTo>
                    <a:pt x="15" y="57"/>
                  </a:lnTo>
                  <a:lnTo>
                    <a:pt x="15" y="62"/>
                  </a:lnTo>
                  <a:lnTo>
                    <a:pt x="15" y="67"/>
                  </a:lnTo>
                  <a:lnTo>
                    <a:pt x="20" y="62"/>
                  </a:lnTo>
                  <a:lnTo>
                    <a:pt x="26" y="62"/>
                  </a:lnTo>
                  <a:lnTo>
                    <a:pt x="31" y="57"/>
                  </a:lnTo>
                  <a:lnTo>
                    <a:pt x="36" y="47"/>
                  </a:lnTo>
                  <a:lnTo>
                    <a:pt x="36" y="41"/>
                  </a:lnTo>
                  <a:lnTo>
                    <a:pt x="26" y="47"/>
                  </a:lnTo>
                  <a:lnTo>
                    <a:pt x="20" y="47"/>
                  </a:lnTo>
                  <a:lnTo>
                    <a:pt x="15" y="41"/>
                  </a:lnTo>
                  <a:lnTo>
                    <a:pt x="10" y="26"/>
                  </a:lnTo>
                  <a:lnTo>
                    <a:pt x="15" y="21"/>
                  </a:lnTo>
                  <a:lnTo>
                    <a:pt x="20" y="21"/>
                  </a:lnTo>
                  <a:lnTo>
                    <a:pt x="26" y="21"/>
                  </a:lnTo>
                  <a:lnTo>
                    <a:pt x="26" y="10"/>
                  </a:lnTo>
                  <a:lnTo>
                    <a:pt x="20" y="0"/>
                  </a:lnTo>
                  <a:lnTo>
                    <a:pt x="15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7" name="Freeform 748"/>
            <p:cNvSpPr>
              <a:spLocks/>
            </p:cNvSpPr>
            <p:nvPr/>
          </p:nvSpPr>
          <p:spPr bwMode="auto">
            <a:xfrm>
              <a:off x="2854" y="3392"/>
              <a:ext cx="22" cy="47"/>
            </a:xfrm>
            <a:custGeom>
              <a:avLst/>
              <a:gdLst>
                <a:gd name="T0" fmla="*/ 11 w 22"/>
                <a:gd name="T1" fmla="*/ 0 h 47"/>
                <a:gd name="T2" fmla="*/ 0 w 22"/>
                <a:gd name="T3" fmla="*/ 5 h 47"/>
                <a:gd name="T4" fmla="*/ 0 w 22"/>
                <a:gd name="T5" fmla="*/ 5 h 47"/>
                <a:gd name="T6" fmla="*/ 11 w 22"/>
                <a:gd name="T7" fmla="*/ 41 h 47"/>
                <a:gd name="T8" fmla="*/ 21 w 22"/>
                <a:gd name="T9" fmla="*/ 46 h 47"/>
                <a:gd name="T10" fmla="*/ 21 w 22"/>
                <a:gd name="T11" fmla="*/ 41 h 47"/>
                <a:gd name="T12" fmla="*/ 11 w 22"/>
                <a:gd name="T13" fmla="*/ 0 h 47"/>
                <a:gd name="T14" fmla="*/ 11 w 22"/>
                <a:gd name="T15" fmla="*/ 0 h 4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2"/>
                <a:gd name="T25" fmla="*/ 0 h 47"/>
                <a:gd name="T26" fmla="*/ 22 w 22"/>
                <a:gd name="T27" fmla="*/ 47 h 47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2" h="47">
                  <a:moveTo>
                    <a:pt x="11" y="0"/>
                  </a:moveTo>
                  <a:lnTo>
                    <a:pt x="0" y="5"/>
                  </a:lnTo>
                  <a:lnTo>
                    <a:pt x="11" y="41"/>
                  </a:lnTo>
                  <a:lnTo>
                    <a:pt x="21" y="46"/>
                  </a:lnTo>
                  <a:lnTo>
                    <a:pt x="21" y="41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8" name="Freeform 749"/>
            <p:cNvSpPr>
              <a:spLocks/>
            </p:cNvSpPr>
            <p:nvPr/>
          </p:nvSpPr>
          <p:spPr bwMode="auto">
            <a:xfrm>
              <a:off x="2719" y="3335"/>
              <a:ext cx="22" cy="27"/>
            </a:xfrm>
            <a:custGeom>
              <a:avLst/>
              <a:gdLst>
                <a:gd name="T0" fmla="*/ 0 w 22"/>
                <a:gd name="T1" fmla="*/ 10 h 27"/>
                <a:gd name="T2" fmla="*/ 0 w 22"/>
                <a:gd name="T3" fmla="*/ 0 h 27"/>
                <a:gd name="T4" fmla="*/ 10 w 22"/>
                <a:gd name="T5" fmla="*/ 15 h 27"/>
                <a:gd name="T6" fmla="*/ 21 w 22"/>
                <a:gd name="T7" fmla="*/ 26 h 27"/>
                <a:gd name="T8" fmla="*/ 5 w 22"/>
                <a:gd name="T9" fmla="*/ 15 h 27"/>
                <a:gd name="T10" fmla="*/ 0 w 22"/>
                <a:gd name="T11" fmla="*/ 10 h 27"/>
                <a:gd name="T12" fmla="*/ 0 w 22"/>
                <a:gd name="T13" fmla="*/ 10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2"/>
                <a:gd name="T22" fmla="*/ 0 h 27"/>
                <a:gd name="T23" fmla="*/ 22 w 22"/>
                <a:gd name="T24" fmla="*/ 27 h 27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2" h="27">
                  <a:moveTo>
                    <a:pt x="0" y="10"/>
                  </a:moveTo>
                  <a:lnTo>
                    <a:pt x="0" y="0"/>
                  </a:lnTo>
                  <a:lnTo>
                    <a:pt x="10" y="15"/>
                  </a:lnTo>
                  <a:lnTo>
                    <a:pt x="21" y="26"/>
                  </a:lnTo>
                  <a:lnTo>
                    <a:pt x="5" y="1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29" name="Freeform 750"/>
            <p:cNvSpPr>
              <a:spLocks/>
            </p:cNvSpPr>
            <p:nvPr/>
          </p:nvSpPr>
          <p:spPr bwMode="auto">
            <a:xfrm>
              <a:off x="2719" y="3335"/>
              <a:ext cx="22" cy="27"/>
            </a:xfrm>
            <a:custGeom>
              <a:avLst/>
              <a:gdLst>
                <a:gd name="T0" fmla="*/ 0 w 22"/>
                <a:gd name="T1" fmla="*/ 10 h 27"/>
                <a:gd name="T2" fmla="*/ 0 w 22"/>
                <a:gd name="T3" fmla="*/ 0 h 27"/>
                <a:gd name="T4" fmla="*/ 10 w 22"/>
                <a:gd name="T5" fmla="*/ 15 h 27"/>
                <a:gd name="T6" fmla="*/ 21 w 22"/>
                <a:gd name="T7" fmla="*/ 26 h 27"/>
                <a:gd name="T8" fmla="*/ 5 w 22"/>
                <a:gd name="T9" fmla="*/ 15 h 27"/>
                <a:gd name="T10" fmla="*/ 0 w 22"/>
                <a:gd name="T11" fmla="*/ 1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2"/>
                <a:gd name="T19" fmla="*/ 0 h 27"/>
                <a:gd name="T20" fmla="*/ 22 w 22"/>
                <a:gd name="T21" fmla="*/ 27 h 27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2" h="27">
                  <a:moveTo>
                    <a:pt x="0" y="10"/>
                  </a:moveTo>
                  <a:lnTo>
                    <a:pt x="0" y="0"/>
                  </a:lnTo>
                  <a:lnTo>
                    <a:pt x="10" y="15"/>
                  </a:lnTo>
                  <a:lnTo>
                    <a:pt x="21" y="26"/>
                  </a:lnTo>
                  <a:lnTo>
                    <a:pt x="5" y="15"/>
                  </a:lnTo>
                  <a:lnTo>
                    <a:pt x="0" y="1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30" name="Freeform 751"/>
            <p:cNvSpPr>
              <a:spLocks/>
            </p:cNvSpPr>
            <p:nvPr/>
          </p:nvSpPr>
          <p:spPr bwMode="auto">
            <a:xfrm>
              <a:off x="3276" y="2792"/>
              <a:ext cx="105" cy="580"/>
            </a:xfrm>
            <a:custGeom>
              <a:avLst/>
              <a:gdLst>
                <a:gd name="T0" fmla="*/ 104 w 105"/>
                <a:gd name="T1" fmla="*/ 57 h 580"/>
                <a:gd name="T2" fmla="*/ 99 w 105"/>
                <a:gd name="T3" fmla="*/ 52 h 580"/>
                <a:gd name="T4" fmla="*/ 68 w 105"/>
                <a:gd name="T5" fmla="*/ 26 h 580"/>
                <a:gd name="T6" fmla="*/ 36 w 105"/>
                <a:gd name="T7" fmla="*/ 0 h 580"/>
                <a:gd name="T8" fmla="*/ 36 w 105"/>
                <a:gd name="T9" fmla="*/ 21 h 580"/>
                <a:gd name="T10" fmla="*/ 16 w 105"/>
                <a:gd name="T11" fmla="*/ 217 h 580"/>
                <a:gd name="T12" fmla="*/ 0 w 105"/>
                <a:gd name="T13" fmla="*/ 414 h 580"/>
                <a:gd name="T14" fmla="*/ 0 w 105"/>
                <a:gd name="T15" fmla="*/ 579 h 580"/>
                <a:gd name="T16" fmla="*/ 36 w 105"/>
                <a:gd name="T17" fmla="*/ 579 h 580"/>
                <a:gd name="T18" fmla="*/ 78 w 105"/>
                <a:gd name="T19" fmla="*/ 295 h 580"/>
                <a:gd name="T20" fmla="*/ 88 w 105"/>
                <a:gd name="T21" fmla="*/ 192 h 580"/>
                <a:gd name="T22" fmla="*/ 94 w 105"/>
                <a:gd name="T23" fmla="*/ 155 h 580"/>
                <a:gd name="T24" fmla="*/ 94 w 105"/>
                <a:gd name="T25" fmla="*/ 150 h 580"/>
                <a:gd name="T26" fmla="*/ 94 w 105"/>
                <a:gd name="T27" fmla="*/ 140 h 580"/>
                <a:gd name="T28" fmla="*/ 99 w 105"/>
                <a:gd name="T29" fmla="*/ 124 h 580"/>
                <a:gd name="T30" fmla="*/ 78 w 105"/>
                <a:gd name="T31" fmla="*/ 109 h 580"/>
                <a:gd name="T32" fmla="*/ 78 w 105"/>
                <a:gd name="T33" fmla="*/ 104 h 580"/>
                <a:gd name="T34" fmla="*/ 57 w 105"/>
                <a:gd name="T35" fmla="*/ 78 h 580"/>
                <a:gd name="T36" fmla="*/ 78 w 105"/>
                <a:gd name="T37" fmla="*/ 68 h 580"/>
                <a:gd name="T38" fmla="*/ 104 w 105"/>
                <a:gd name="T39" fmla="*/ 57 h 580"/>
                <a:gd name="T40" fmla="*/ 104 w 105"/>
                <a:gd name="T41" fmla="*/ 57 h 580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05"/>
                <a:gd name="T64" fmla="*/ 0 h 580"/>
                <a:gd name="T65" fmla="*/ 105 w 105"/>
                <a:gd name="T66" fmla="*/ 580 h 580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05" h="580">
                  <a:moveTo>
                    <a:pt x="104" y="57"/>
                  </a:moveTo>
                  <a:lnTo>
                    <a:pt x="99" y="52"/>
                  </a:lnTo>
                  <a:lnTo>
                    <a:pt x="68" y="26"/>
                  </a:lnTo>
                  <a:lnTo>
                    <a:pt x="36" y="0"/>
                  </a:lnTo>
                  <a:lnTo>
                    <a:pt x="36" y="21"/>
                  </a:lnTo>
                  <a:lnTo>
                    <a:pt x="16" y="217"/>
                  </a:lnTo>
                  <a:lnTo>
                    <a:pt x="0" y="414"/>
                  </a:lnTo>
                  <a:lnTo>
                    <a:pt x="0" y="579"/>
                  </a:lnTo>
                  <a:lnTo>
                    <a:pt x="36" y="579"/>
                  </a:lnTo>
                  <a:lnTo>
                    <a:pt x="78" y="295"/>
                  </a:lnTo>
                  <a:lnTo>
                    <a:pt x="88" y="192"/>
                  </a:lnTo>
                  <a:lnTo>
                    <a:pt x="94" y="155"/>
                  </a:lnTo>
                  <a:lnTo>
                    <a:pt x="94" y="150"/>
                  </a:lnTo>
                  <a:lnTo>
                    <a:pt x="94" y="140"/>
                  </a:lnTo>
                  <a:lnTo>
                    <a:pt x="99" y="124"/>
                  </a:lnTo>
                  <a:lnTo>
                    <a:pt x="78" y="109"/>
                  </a:lnTo>
                  <a:lnTo>
                    <a:pt x="78" y="104"/>
                  </a:lnTo>
                  <a:lnTo>
                    <a:pt x="57" y="78"/>
                  </a:lnTo>
                  <a:lnTo>
                    <a:pt x="78" y="68"/>
                  </a:lnTo>
                  <a:lnTo>
                    <a:pt x="104" y="5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31" name="Freeform 752"/>
            <p:cNvSpPr>
              <a:spLocks/>
            </p:cNvSpPr>
            <p:nvPr/>
          </p:nvSpPr>
          <p:spPr bwMode="auto">
            <a:xfrm>
              <a:off x="3316" y="2846"/>
              <a:ext cx="143" cy="528"/>
            </a:xfrm>
            <a:custGeom>
              <a:avLst/>
              <a:gdLst>
                <a:gd name="T0" fmla="*/ 62 w 143"/>
                <a:gd name="T1" fmla="*/ 0 h 528"/>
                <a:gd name="T2" fmla="*/ 21 w 143"/>
                <a:gd name="T3" fmla="*/ 24 h 528"/>
                <a:gd name="T4" fmla="*/ 55 w 143"/>
                <a:gd name="T5" fmla="*/ 76 h 528"/>
                <a:gd name="T6" fmla="*/ 0 w 143"/>
                <a:gd name="T7" fmla="*/ 527 h 528"/>
                <a:gd name="T8" fmla="*/ 142 w 143"/>
                <a:gd name="T9" fmla="*/ 527 h 528"/>
                <a:gd name="T10" fmla="*/ 132 w 143"/>
                <a:gd name="T11" fmla="*/ 293 h 528"/>
                <a:gd name="T12" fmla="*/ 114 w 143"/>
                <a:gd name="T13" fmla="*/ 79 h 528"/>
                <a:gd name="T14" fmla="*/ 114 w 143"/>
                <a:gd name="T15" fmla="*/ 31 h 528"/>
                <a:gd name="T16" fmla="*/ 94 w 143"/>
                <a:gd name="T17" fmla="*/ 14 h 528"/>
                <a:gd name="T18" fmla="*/ 62 w 143"/>
                <a:gd name="T19" fmla="*/ 0 h 5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43"/>
                <a:gd name="T31" fmla="*/ 0 h 528"/>
                <a:gd name="T32" fmla="*/ 143 w 143"/>
                <a:gd name="T33" fmla="*/ 528 h 528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43" h="528">
                  <a:moveTo>
                    <a:pt x="62" y="0"/>
                  </a:moveTo>
                  <a:lnTo>
                    <a:pt x="21" y="24"/>
                  </a:lnTo>
                  <a:lnTo>
                    <a:pt x="55" y="76"/>
                  </a:lnTo>
                  <a:lnTo>
                    <a:pt x="0" y="527"/>
                  </a:lnTo>
                  <a:lnTo>
                    <a:pt x="142" y="527"/>
                  </a:lnTo>
                  <a:lnTo>
                    <a:pt x="132" y="293"/>
                  </a:lnTo>
                  <a:lnTo>
                    <a:pt x="114" y="79"/>
                  </a:lnTo>
                  <a:lnTo>
                    <a:pt x="114" y="31"/>
                  </a:lnTo>
                  <a:lnTo>
                    <a:pt x="94" y="1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32" name="Freeform 753"/>
            <p:cNvSpPr>
              <a:spLocks/>
            </p:cNvSpPr>
            <p:nvPr/>
          </p:nvSpPr>
          <p:spPr bwMode="auto">
            <a:xfrm>
              <a:off x="3125" y="2786"/>
              <a:ext cx="184" cy="586"/>
            </a:xfrm>
            <a:custGeom>
              <a:avLst/>
              <a:gdLst>
                <a:gd name="T0" fmla="*/ 125 w 184"/>
                <a:gd name="T1" fmla="*/ 585 h 586"/>
                <a:gd name="T2" fmla="*/ 125 w 184"/>
                <a:gd name="T3" fmla="*/ 585 h 586"/>
                <a:gd name="T4" fmla="*/ 107 w 184"/>
                <a:gd name="T5" fmla="*/ 549 h 586"/>
                <a:gd name="T6" fmla="*/ 93 w 184"/>
                <a:gd name="T7" fmla="*/ 515 h 586"/>
                <a:gd name="T8" fmla="*/ 55 w 184"/>
                <a:gd name="T9" fmla="*/ 369 h 586"/>
                <a:gd name="T10" fmla="*/ 43 w 184"/>
                <a:gd name="T11" fmla="*/ 277 h 586"/>
                <a:gd name="T12" fmla="*/ 45 w 184"/>
                <a:gd name="T13" fmla="*/ 219 h 586"/>
                <a:gd name="T14" fmla="*/ 20 w 184"/>
                <a:gd name="T15" fmla="*/ 214 h 586"/>
                <a:gd name="T16" fmla="*/ 0 w 184"/>
                <a:gd name="T17" fmla="*/ 157 h 586"/>
                <a:gd name="T18" fmla="*/ 26 w 184"/>
                <a:gd name="T19" fmla="*/ 136 h 586"/>
                <a:gd name="T20" fmla="*/ 57 w 184"/>
                <a:gd name="T21" fmla="*/ 116 h 586"/>
                <a:gd name="T22" fmla="*/ 41 w 184"/>
                <a:gd name="T23" fmla="*/ 91 h 586"/>
                <a:gd name="T24" fmla="*/ 25 w 184"/>
                <a:gd name="T25" fmla="*/ 67 h 586"/>
                <a:gd name="T26" fmla="*/ 48 w 184"/>
                <a:gd name="T27" fmla="*/ 35 h 586"/>
                <a:gd name="T28" fmla="*/ 68 w 184"/>
                <a:gd name="T29" fmla="*/ 13 h 586"/>
                <a:gd name="T30" fmla="*/ 70 w 184"/>
                <a:gd name="T31" fmla="*/ 8 h 586"/>
                <a:gd name="T32" fmla="*/ 76 w 184"/>
                <a:gd name="T33" fmla="*/ 4 h 586"/>
                <a:gd name="T34" fmla="*/ 82 w 184"/>
                <a:gd name="T35" fmla="*/ 0 h 586"/>
                <a:gd name="T36" fmla="*/ 123 w 184"/>
                <a:gd name="T37" fmla="*/ 30 h 586"/>
                <a:gd name="T38" fmla="*/ 169 w 184"/>
                <a:gd name="T39" fmla="*/ 66 h 586"/>
                <a:gd name="T40" fmla="*/ 166 w 184"/>
                <a:gd name="T41" fmla="*/ 55 h 586"/>
                <a:gd name="T42" fmla="*/ 168 w 184"/>
                <a:gd name="T43" fmla="*/ 45 h 586"/>
                <a:gd name="T44" fmla="*/ 170 w 184"/>
                <a:gd name="T45" fmla="*/ 34 h 586"/>
                <a:gd name="T46" fmla="*/ 172 w 184"/>
                <a:gd name="T47" fmla="*/ 24 h 586"/>
                <a:gd name="T48" fmla="*/ 174 w 184"/>
                <a:gd name="T49" fmla="*/ 41 h 586"/>
                <a:gd name="T50" fmla="*/ 181 w 184"/>
                <a:gd name="T51" fmla="*/ 58 h 586"/>
                <a:gd name="T52" fmla="*/ 183 w 184"/>
                <a:gd name="T53" fmla="*/ 74 h 586"/>
                <a:gd name="T54" fmla="*/ 182 w 184"/>
                <a:gd name="T55" fmla="*/ 79 h 586"/>
                <a:gd name="T56" fmla="*/ 180 w 184"/>
                <a:gd name="T57" fmla="*/ 89 h 586"/>
                <a:gd name="T58" fmla="*/ 180 w 184"/>
                <a:gd name="T59" fmla="*/ 89 h 586"/>
                <a:gd name="T60" fmla="*/ 183 w 184"/>
                <a:gd name="T61" fmla="*/ 100 h 586"/>
                <a:gd name="T62" fmla="*/ 161 w 184"/>
                <a:gd name="T63" fmla="*/ 297 h 586"/>
                <a:gd name="T64" fmla="*/ 151 w 184"/>
                <a:gd name="T65" fmla="*/ 490 h 586"/>
                <a:gd name="T66" fmla="*/ 149 w 184"/>
                <a:gd name="T67" fmla="*/ 500 h 586"/>
                <a:gd name="T68" fmla="*/ 151 w 184"/>
                <a:gd name="T69" fmla="*/ 582 h 586"/>
                <a:gd name="T70" fmla="*/ 125 w 184"/>
                <a:gd name="T71" fmla="*/ 585 h 586"/>
                <a:gd name="T72" fmla="*/ 125 w 184"/>
                <a:gd name="T73" fmla="*/ 585 h 58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w 184"/>
                <a:gd name="T112" fmla="*/ 0 h 586"/>
                <a:gd name="T113" fmla="*/ 184 w 184"/>
                <a:gd name="T114" fmla="*/ 586 h 58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T111" t="T112" r="T113" b="T114"/>
              <a:pathLst>
                <a:path w="184" h="586">
                  <a:moveTo>
                    <a:pt x="125" y="585"/>
                  </a:moveTo>
                  <a:lnTo>
                    <a:pt x="125" y="585"/>
                  </a:lnTo>
                  <a:lnTo>
                    <a:pt x="107" y="549"/>
                  </a:lnTo>
                  <a:lnTo>
                    <a:pt x="93" y="515"/>
                  </a:lnTo>
                  <a:lnTo>
                    <a:pt x="55" y="369"/>
                  </a:lnTo>
                  <a:lnTo>
                    <a:pt x="43" y="277"/>
                  </a:lnTo>
                  <a:lnTo>
                    <a:pt x="45" y="219"/>
                  </a:lnTo>
                  <a:lnTo>
                    <a:pt x="20" y="214"/>
                  </a:lnTo>
                  <a:lnTo>
                    <a:pt x="0" y="157"/>
                  </a:lnTo>
                  <a:lnTo>
                    <a:pt x="26" y="136"/>
                  </a:lnTo>
                  <a:lnTo>
                    <a:pt x="57" y="116"/>
                  </a:lnTo>
                  <a:lnTo>
                    <a:pt x="41" y="91"/>
                  </a:lnTo>
                  <a:lnTo>
                    <a:pt x="25" y="67"/>
                  </a:lnTo>
                  <a:lnTo>
                    <a:pt x="48" y="35"/>
                  </a:lnTo>
                  <a:lnTo>
                    <a:pt x="68" y="13"/>
                  </a:lnTo>
                  <a:lnTo>
                    <a:pt x="70" y="8"/>
                  </a:lnTo>
                  <a:lnTo>
                    <a:pt x="76" y="4"/>
                  </a:lnTo>
                  <a:lnTo>
                    <a:pt x="82" y="0"/>
                  </a:lnTo>
                  <a:lnTo>
                    <a:pt x="123" y="30"/>
                  </a:lnTo>
                  <a:lnTo>
                    <a:pt x="169" y="66"/>
                  </a:lnTo>
                  <a:lnTo>
                    <a:pt x="166" y="55"/>
                  </a:lnTo>
                  <a:lnTo>
                    <a:pt x="168" y="45"/>
                  </a:lnTo>
                  <a:lnTo>
                    <a:pt x="170" y="34"/>
                  </a:lnTo>
                  <a:lnTo>
                    <a:pt x="172" y="24"/>
                  </a:lnTo>
                  <a:lnTo>
                    <a:pt x="174" y="41"/>
                  </a:lnTo>
                  <a:lnTo>
                    <a:pt x="181" y="58"/>
                  </a:lnTo>
                  <a:lnTo>
                    <a:pt x="183" y="74"/>
                  </a:lnTo>
                  <a:lnTo>
                    <a:pt x="182" y="79"/>
                  </a:lnTo>
                  <a:lnTo>
                    <a:pt x="180" y="89"/>
                  </a:lnTo>
                  <a:lnTo>
                    <a:pt x="183" y="100"/>
                  </a:lnTo>
                  <a:lnTo>
                    <a:pt x="161" y="297"/>
                  </a:lnTo>
                  <a:lnTo>
                    <a:pt x="151" y="490"/>
                  </a:lnTo>
                  <a:lnTo>
                    <a:pt x="149" y="500"/>
                  </a:lnTo>
                  <a:lnTo>
                    <a:pt x="151" y="582"/>
                  </a:lnTo>
                  <a:lnTo>
                    <a:pt x="125" y="585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33" name="Freeform 754"/>
            <p:cNvSpPr>
              <a:spLocks/>
            </p:cNvSpPr>
            <p:nvPr/>
          </p:nvSpPr>
          <p:spPr bwMode="auto">
            <a:xfrm>
              <a:off x="3906" y="3110"/>
              <a:ext cx="170" cy="334"/>
            </a:xfrm>
            <a:custGeom>
              <a:avLst/>
              <a:gdLst>
                <a:gd name="T0" fmla="*/ 88 w 170"/>
                <a:gd name="T1" fmla="*/ 0 h 334"/>
                <a:gd name="T2" fmla="*/ 101 w 170"/>
                <a:gd name="T3" fmla="*/ 47 h 334"/>
                <a:gd name="T4" fmla="*/ 99 w 170"/>
                <a:gd name="T5" fmla="*/ 98 h 334"/>
                <a:gd name="T6" fmla="*/ 130 w 170"/>
                <a:gd name="T7" fmla="*/ 168 h 334"/>
                <a:gd name="T8" fmla="*/ 114 w 170"/>
                <a:gd name="T9" fmla="*/ 215 h 334"/>
                <a:gd name="T10" fmla="*/ 169 w 170"/>
                <a:gd name="T11" fmla="*/ 266 h 334"/>
                <a:gd name="T12" fmla="*/ 145 w 170"/>
                <a:gd name="T13" fmla="*/ 320 h 334"/>
                <a:gd name="T14" fmla="*/ 70 w 170"/>
                <a:gd name="T15" fmla="*/ 320 h 334"/>
                <a:gd name="T16" fmla="*/ 0 w 170"/>
                <a:gd name="T17" fmla="*/ 333 h 334"/>
                <a:gd name="T18" fmla="*/ 21 w 170"/>
                <a:gd name="T19" fmla="*/ 155 h 334"/>
                <a:gd name="T20" fmla="*/ 88 w 170"/>
                <a:gd name="T21" fmla="*/ 0 h 33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0"/>
                <a:gd name="T34" fmla="*/ 0 h 334"/>
                <a:gd name="T35" fmla="*/ 170 w 170"/>
                <a:gd name="T36" fmla="*/ 334 h 334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0" h="334">
                  <a:moveTo>
                    <a:pt x="88" y="0"/>
                  </a:moveTo>
                  <a:lnTo>
                    <a:pt x="101" y="47"/>
                  </a:lnTo>
                  <a:lnTo>
                    <a:pt x="99" y="98"/>
                  </a:lnTo>
                  <a:lnTo>
                    <a:pt x="130" y="168"/>
                  </a:lnTo>
                  <a:lnTo>
                    <a:pt x="114" y="215"/>
                  </a:lnTo>
                  <a:lnTo>
                    <a:pt x="169" y="266"/>
                  </a:lnTo>
                  <a:lnTo>
                    <a:pt x="145" y="320"/>
                  </a:lnTo>
                  <a:lnTo>
                    <a:pt x="70" y="320"/>
                  </a:lnTo>
                  <a:lnTo>
                    <a:pt x="0" y="333"/>
                  </a:lnTo>
                  <a:lnTo>
                    <a:pt x="21" y="155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8334" name="Freeform 755"/>
            <p:cNvSpPr>
              <a:spLocks/>
            </p:cNvSpPr>
            <p:nvPr/>
          </p:nvSpPr>
          <p:spPr bwMode="auto">
            <a:xfrm>
              <a:off x="3755" y="3268"/>
              <a:ext cx="251" cy="176"/>
            </a:xfrm>
            <a:custGeom>
              <a:avLst/>
              <a:gdLst>
                <a:gd name="T0" fmla="*/ 161 w 251"/>
                <a:gd name="T1" fmla="*/ 0 h 176"/>
                <a:gd name="T2" fmla="*/ 125 w 251"/>
                <a:gd name="T3" fmla="*/ 0 h 176"/>
                <a:gd name="T4" fmla="*/ 125 w 251"/>
                <a:gd name="T5" fmla="*/ 20 h 176"/>
                <a:gd name="T6" fmla="*/ 146 w 251"/>
                <a:gd name="T7" fmla="*/ 41 h 176"/>
                <a:gd name="T8" fmla="*/ 125 w 251"/>
                <a:gd name="T9" fmla="*/ 26 h 176"/>
                <a:gd name="T10" fmla="*/ 83 w 251"/>
                <a:gd name="T11" fmla="*/ 20 h 176"/>
                <a:gd name="T12" fmla="*/ 67 w 251"/>
                <a:gd name="T13" fmla="*/ 26 h 176"/>
                <a:gd name="T14" fmla="*/ 67 w 251"/>
                <a:gd name="T15" fmla="*/ 41 h 176"/>
                <a:gd name="T16" fmla="*/ 78 w 251"/>
                <a:gd name="T17" fmla="*/ 57 h 176"/>
                <a:gd name="T18" fmla="*/ 114 w 251"/>
                <a:gd name="T19" fmla="*/ 67 h 176"/>
                <a:gd name="T20" fmla="*/ 114 w 251"/>
                <a:gd name="T21" fmla="*/ 72 h 176"/>
                <a:gd name="T22" fmla="*/ 83 w 251"/>
                <a:gd name="T23" fmla="*/ 62 h 176"/>
                <a:gd name="T24" fmla="*/ 57 w 251"/>
                <a:gd name="T25" fmla="*/ 51 h 176"/>
                <a:gd name="T26" fmla="*/ 36 w 251"/>
                <a:gd name="T27" fmla="*/ 41 h 176"/>
                <a:gd name="T28" fmla="*/ 21 w 251"/>
                <a:gd name="T29" fmla="*/ 41 h 176"/>
                <a:gd name="T30" fmla="*/ 21 w 251"/>
                <a:gd name="T31" fmla="*/ 67 h 176"/>
                <a:gd name="T32" fmla="*/ 52 w 251"/>
                <a:gd name="T33" fmla="*/ 88 h 176"/>
                <a:gd name="T34" fmla="*/ 135 w 251"/>
                <a:gd name="T35" fmla="*/ 134 h 176"/>
                <a:gd name="T36" fmla="*/ 120 w 251"/>
                <a:gd name="T37" fmla="*/ 139 h 176"/>
                <a:gd name="T38" fmla="*/ 99 w 251"/>
                <a:gd name="T39" fmla="*/ 124 h 176"/>
                <a:gd name="T40" fmla="*/ 57 w 251"/>
                <a:gd name="T41" fmla="*/ 103 h 176"/>
                <a:gd name="T42" fmla="*/ 36 w 251"/>
                <a:gd name="T43" fmla="*/ 82 h 176"/>
                <a:gd name="T44" fmla="*/ 21 w 251"/>
                <a:gd name="T45" fmla="*/ 72 h 176"/>
                <a:gd name="T46" fmla="*/ 15 w 251"/>
                <a:gd name="T47" fmla="*/ 51 h 176"/>
                <a:gd name="T48" fmla="*/ 0 w 251"/>
                <a:gd name="T49" fmla="*/ 62 h 176"/>
                <a:gd name="T50" fmla="*/ 5 w 251"/>
                <a:gd name="T51" fmla="*/ 88 h 176"/>
                <a:gd name="T52" fmla="*/ 36 w 251"/>
                <a:gd name="T53" fmla="*/ 119 h 176"/>
                <a:gd name="T54" fmla="*/ 62 w 251"/>
                <a:gd name="T55" fmla="*/ 155 h 176"/>
                <a:gd name="T56" fmla="*/ 47 w 251"/>
                <a:gd name="T57" fmla="*/ 139 h 176"/>
                <a:gd name="T58" fmla="*/ 21 w 251"/>
                <a:gd name="T59" fmla="*/ 108 h 176"/>
                <a:gd name="T60" fmla="*/ 15 w 251"/>
                <a:gd name="T61" fmla="*/ 113 h 176"/>
                <a:gd name="T62" fmla="*/ 26 w 251"/>
                <a:gd name="T63" fmla="*/ 139 h 176"/>
                <a:gd name="T64" fmla="*/ 67 w 251"/>
                <a:gd name="T65" fmla="*/ 170 h 176"/>
                <a:gd name="T66" fmla="*/ 120 w 251"/>
                <a:gd name="T67" fmla="*/ 175 h 176"/>
                <a:gd name="T68" fmla="*/ 161 w 251"/>
                <a:gd name="T69" fmla="*/ 170 h 176"/>
                <a:gd name="T70" fmla="*/ 172 w 251"/>
                <a:gd name="T71" fmla="*/ 150 h 176"/>
                <a:gd name="T72" fmla="*/ 203 w 251"/>
                <a:gd name="T73" fmla="*/ 129 h 176"/>
                <a:gd name="T74" fmla="*/ 218 w 251"/>
                <a:gd name="T75" fmla="*/ 103 h 176"/>
                <a:gd name="T76" fmla="*/ 224 w 251"/>
                <a:gd name="T77" fmla="*/ 88 h 176"/>
                <a:gd name="T78" fmla="*/ 224 w 251"/>
                <a:gd name="T79" fmla="*/ 51 h 176"/>
                <a:gd name="T80" fmla="*/ 244 w 251"/>
                <a:gd name="T81" fmla="*/ 41 h 176"/>
                <a:gd name="T82" fmla="*/ 244 w 251"/>
                <a:gd name="T83" fmla="*/ 20 h 176"/>
                <a:gd name="T84" fmla="*/ 229 w 251"/>
                <a:gd name="T85" fmla="*/ 0 h 176"/>
                <a:gd name="T86" fmla="*/ 203 w 251"/>
                <a:gd name="T87" fmla="*/ 0 h 176"/>
                <a:gd name="T88" fmla="*/ 187 w 251"/>
                <a:gd name="T89" fmla="*/ 0 h 17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251"/>
                <a:gd name="T136" fmla="*/ 0 h 176"/>
                <a:gd name="T137" fmla="*/ 251 w 251"/>
                <a:gd name="T138" fmla="*/ 176 h 176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251" h="176">
                  <a:moveTo>
                    <a:pt x="187" y="0"/>
                  </a:moveTo>
                  <a:lnTo>
                    <a:pt x="161" y="0"/>
                  </a:lnTo>
                  <a:lnTo>
                    <a:pt x="140" y="0"/>
                  </a:lnTo>
                  <a:lnTo>
                    <a:pt x="125" y="0"/>
                  </a:lnTo>
                  <a:lnTo>
                    <a:pt x="120" y="5"/>
                  </a:lnTo>
                  <a:lnTo>
                    <a:pt x="125" y="20"/>
                  </a:lnTo>
                  <a:lnTo>
                    <a:pt x="135" y="26"/>
                  </a:lnTo>
                  <a:lnTo>
                    <a:pt x="146" y="41"/>
                  </a:lnTo>
                  <a:lnTo>
                    <a:pt x="159" y="38"/>
                  </a:lnTo>
                  <a:lnTo>
                    <a:pt x="125" y="26"/>
                  </a:lnTo>
                  <a:lnTo>
                    <a:pt x="99" y="26"/>
                  </a:lnTo>
                  <a:lnTo>
                    <a:pt x="83" y="20"/>
                  </a:lnTo>
                  <a:lnTo>
                    <a:pt x="78" y="20"/>
                  </a:lnTo>
                  <a:lnTo>
                    <a:pt x="67" y="26"/>
                  </a:lnTo>
                  <a:lnTo>
                    <a:pt x="67" y="36"/>
                  </a:lnTo>
                  <a:lnTo>
                    <a:pt x="67" y="41"/>
                  </a:lnTo>
                  <a:lnTo>
                    <a:pt x="73" y="51"/>
                  </a:lnTo>
                  <a:lnTo>
                    <a:pt x="78" y="57"/>
                  </a:lnTo>
                  <a:lnTo>
                    <a:pt x="93" y="62"/>
                  </a:lnTo>
                  <a:lnTo>
                    <a:pt x="114" y="67"/>
                  </a:lnTo>
                  <a:lnTo>
                    <a:pt x="120" y="72"/>
                  </a:lnTo>
                  <a:lnTo>
                    <a:pt x="114" y="72"/>
                  </a:lnTo>
                  <a:lnTo>
                    <a:pt x="99" y="72"/>
                  </a:lnTo>
                  <a:lnTo>
                    <a:pt x="83" y="62"/>
                  </a:lnTo>
                  <a:lnTo>
                    <a:pt x="73" y="62"/>
                  </a:lnTo>
                  <a:lnTo>
                    <a:pt x="57" y="51"/>
                  </a:lnTo>
                  <a:lnTo>
                    <a:pt x="47" y="46"/>
                  </a:lnTo>
                  <a:lnTo>
                    <a:pt x="36" y="41"/>
                  </a:lnTo>
                  <a:lnTo>
                    <a:pt x="26" y="41"/>
                  </a:lnTo>
                  <a:lnTo>
                    <a:pt x="21" y="41"/>
                  </a:lnTo>
                  <a:lnTo>
                    <a:pt x="15" y="51"/>
                  </a:lnTo>
                  <a:lnTo>
                    <a:pt x="21" y="67"/>
                  </a:lnTo>
                  <a:lnTo>
                    <a:pt x="31" y="77"/>
                  </a:lnTo>
                  <a:lnTo>
                    <a:pt x="52" y="88"/>
                  </a:lnTo>
                  <a:lnTo>
                    <a:pt x="73" y="98"/>
                  </a:lnTo>
                  <a:lnTo>
                    <a:pt x="135" y="134"/>
                  </a:lnTo>
                  <a:lnTo>
                    <a:pt x="125" y="139"/>
                  </a:lnTo>
                  <a:lnTo>
                    <a:pt x="120" y="139"/>
                  </a:lnTo>
                  <a:lnTo>
                    <a:pt x="99" y="124"/>
                  </a:lnTo>
                  <a:lnTo>
                    <a:pt x="73" y="103"/>
                  </a:lnTo>
                  <a:lnTo>
                    <a:pt x="57" y="103"/>
                  </a:lnTo>
                  <a:lnTo>
                    <a:pt x="52" y="98"/>
                  </a:lnTo>
                  <a:lnTo>
                    <a:pt x="36" y="82"/>
                  </a:lnTo>
                  <a:lnTo>
                    <a:pt x="21" y="72"/>
                  </a:lnTo>
                  <a:lnTo>
                    <a:pt x="15" y="51"/>
                  </a:lnTo>
                  <a:lnTo>
                    <a:pt x="5" y="57"/>
                  </a:lnTo>
                  <a:lnTo>
                    <a:pt x="0" y="62"/>
                  </a:lnTo>
                  <a:lnTo>
                    <a:pt x="0" y="82"/>
                  </a:lnTo>
                  <a:lnTo>
                    <a:pt x="5" y="88"/>
                  </a:lnTo>
                  <a:lnTo>
                    <a:pt x="21" y="103"/>
                  </a:lnTo>
                  <a:lnTo>
                    <a:pt x="36" y="119"/>
                  </a:lnTo>
                  <a:lnTo>
                    <a:pt x="67" y="150"/>
                  </a:lnTo>
                  <a:lnTo>
                    <a:pt x="62" y="155"/>
                  </a:lnTo>
                  <a:lnTo>
                    <a:pt x="57" y="155"/>
                  </a:lnTo>
                  <a:lnTo>
                    <a:pt x="47" y="139"/>
                  </a:lnTo>
                  <a:lnTo>
                    <a:pt x="36" y="124"/>
                  </a:lnTo>
                  <a:lnTo>
                    <a:pt x="21" y="108"/>
                  </a:lnTo>
                  <a:lnTo>
                    <a:pt x="15" y="113"/>
                  </a:lnTo>
                  <a:lnTo>
                    <a:pt x="15" y="124"/>
                  </a:lnTo>
                  <a:lnTo>
                    <a:pt x="26" y="139"/>
                  </a:lnTo>
                  <a:lnTo>
                    <a:pt x="36" y="160"/>
                  </a:lnTo>
                  <a:lnTo>
                    <a:pt x="67" y="170"/>
                  </a:lnTo>
                  <a:lnTo>
                    <a:pt x="99" y="170"/>
                  </a:lnTo>
                  <a:lnTo>
                    <a:pt x="120" y="175"/>
                  </a:lnTo>
                  <a:lnTo>
                    <a:pt x="140" y="175"/>
                  </a:lnTo>
                  <a:lnTo>
                    <a:pt x="161" y="170"/>
                  </a:lnTo>
                  <a:lnTo>
                    <a:pt x="166" y="165"/>
                  </a:lnTo>
                  <a:lnTo>
                    <a:pt x="172" y="150"/>
                  </a:lnTo>
                  <a:lnTo>
                    <a:pt x="187" y="144"/>
                  </a:lnTo>
                  <a:lnTo>
                    <a:pt x="203" y="129"/>
                  </a:lnTo>
                  <a:lnTo>
                    <a:pt x="208" y="113"/>
                  </a:lnTo>
                  <a:lnTo>
                    <a:pt x="218" y="103"/>
                  </a:lnTo>
                  <a:lnTo>
                    <a:pt x="229" y="98"/>
                  </a:lnTo>
                  <a:lnTo>
                    <a:pt x="224" y="88"/>
                  </a:lnTo>
                  <a:lnTo>
                    <a:pt x="224" y="67"/>
                  </a:lnTo>
                  <a:lnTo>
                    <a:pt x="224" y="51"/>
                  </a:lnTo>
                  <a:lnTo>
                    <a:pt x="244" y="41"/>
                  </a:lnTo>
                  <a:lnTo>
                    <a:pt x="250" y="26"/>
                  </a:lnTo>
                  <a:lnTo>
                    <a:pt x="244" y="20"/>
                  </a:lnTo>
                  <a:lnTo>
                    <a:pt x="239" y="0"/>
                  </a:lnTo>
                  <a:lnTo>
                    <a:pt x="229" y="0"/>
                  </a:lnTo>
                  <a:lnTo>
                    <a:pt x="218" y="0"/>
                  </a:lnTo>
                  <a:lnTo>
                    <a:pt x="203" y="0"/>
                  </a:lnTo>
                  <a:lnTo>
                    <a:pt x="187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8335" name="Group 756"/>
            <p:cNvGrpSpPr>
              <a:grpSpLocks/>
            </p:cNvGrpSpPr>
            <p:nvPr/>
          </p:nvGrpSpPr>
          <p:grpSpPr bwMode="auto">
            <a:xfrm>
              <a:off x="3219" y="2555"/>
              <a:ext cx="326" cy="120"/>
              <a:chOff x="3219" y="2555"/>
              <a:chExt cx="326" cy="120"/>
            </a:xfrm>
          </p:grpSpPr>
          <p:sp>
            <p:nvSpPr>
              <p:cNvPr id="98336" name="Freeform 757"/>
              <p:cNvSpPr>
                <a:spLocks/>
              </p:cNvSpPr>
              <p:nvPr/>
            </p:nvSpPr>
            <p:spPr bwMode="auto">
              <a:xfrm>
                <a:off x="3292" y="2586"/>
                <a:ext cx="105" cy="52"/>
              </a:xfrm>
              <a:custGeom>
                <a:avLst/>
                <a:gdLst>
                  <a:gd name="T0" fmla="*/ 10 w 105"/>
                  <a:gd name="T1" fmla="*/ 15 h 52"/>
                  <a:gd name="T2" fmla="*/ 0 w 105"/>
                  <a:gd name="T3" fmla="*/ 15 h 52"/>
                  <a:gd name="T4" fmla="*/ 0 w 105"/>
                  <a:gd name="T5" fmla="*/ 20 h 52"/>
                  <a:gd name="T6" fmla="*/ 0 w 105"/>
                  <a:gd name="T7" fmla="*/ 26 h 52"/>
                  <a:gd name="T8" fmla="*/ 0 w 105"/>
                  <a:gd name="T9" fmla="*/ 36 h 52"/>
                  <a:gd name="T10" fmla="*/ 5 w 105"/>
                  <a:gd name="T11" fmla="*/ 41 h 52"/>
                  <a:gd name="T12" fmla="*/ 10 w 105"/>
                  <a:gd name="T13" fmla="*/ 46 h 52"/>
                  <a:gd name="T14" fmla="*/ 20 w 105"/>
                  <a:gd name="T15" fmla="*/ 41 h 52"/>
                  <a:gd name="T16" fmla="*/ 20 w 105"/>
                  <a:gd name="T17" fmla="*/ 41 h 52"/>
                  <a:gd name="T18" fmla="*/ 26 w 105"/>
                  <a:gd name="T19" fmla="*/ 31 h 52"/>
                  <a:gd name="T20" fmla="*/ 36 w 105"/>
                  <a:gd name="T21" fmla="*/ 26 h 52"/>
                  <a:gd name="T22" fmla="*/ 46 w 105"/>
                  <a:gd name="T23" fmla="*/ 36 h 52"/>
                  <a:gd name="T24" fmla="*/ 46 w 105"/>
                  <a:gd name="T25" fmla="*/ 26 h 52"/>
                  <a:gd name="T26" fmla="*/ 41 w 105"/>
                  <a:gd name="T27" fmla="*/ 26 h 52"/>
                  <a:gd name="T28" fmla="*/ 41 w 105"/>
                  <a:gd name="T29" fmla="*/ 26 h 52"/>
                  <a:gd name="T30" fmla="*/ 41 w 105"/>
                  <a:gd name="T31" fmla="*/ 20 h 52"/>
                  <a:gd name="T32" fmla="*/ 41 w 105"/>
                  <a:gd name="T33" fmla="*/ 20 h 52"/>
                  <a:gd name="T34" fmla="*/ 41 w 105"/>
                  <a:gd name="T35" fmla="*/ 20 h 52"/>
                  <a:gd name="T36" fmla="*/ 46 w 105"/>
                  <a:gd name="T37" fmla="*/ 20 h 52"/>
                  <a:gd name="T38" fmla="*/ 52 w 105"/>
                  <a:gd name="T39" fmla="*/ 20 h 52"/>
                  <a:gd name="T40" fmla="*/ 52 w 105"/>
                  <a:gd name="T41" fmla="*/ 20 h 52"/>
                  <a:gd name="T42" fmla="*/ 52 w 105"/>
                  <a:gd name="T43" fmla="*/ 20 h 52"/>
                  <a:gd name="T44" fmla="*/ 52 w 105"/>
                  <a:gd name="T45" fmla="*/ 26 h 52"/>
                  <a:gd name="T46" fmla="*/ 52 w 105"/>
                  <a:gd name="T47" fmla="*/ 26 h 52"/>
                  <a:gd name="T48" fmla="*/ 46 w 105"/>
                  <a:gd name="T49" fmla="*/ 26 h 52"/>
                  <a:gd name="T50" fmla="*/ 46 w 105"/>
                  <a:gd name="T51" fmla="*/ 36 h 52"/>
                  <a:gd name="T52" fmla="*/ 62 w 105"/>
                  <a:gd name="T53" fmla="*/ 26 h 52"/>
                  <a:gd name="T54" fmla="*/ 67 w 105"/>
                  <a:gd name="T55" fmla="*/ 20 h 52"/>
                  <a:gd name="T56" fmla="*/ 67 w 105"/>
                  <a:gd name="T57" fmla="*/ 31 h 52"/>
                  <a:gd name="T58" fmla="*/ 72 w 105"/>
                  <a:gd name="T59" fmla="*/ 41 h 52"/>
                  <a:gd name="T60" fmla="*/ 67 w 105"/>
                  <a:gd name="T61" fmla="*/ 46 h 52"/>
                  <a:gd name="T62" fmla="*/ 72 w 105"/>
                  <a:gd name="T63" fmla="*/ 51 h 52"/>
                  <a:gd name="T64" fmla="*/ 78 w 105"/>
                  <a:gd name="T65" fmla="*/ 51 h 52"/>
                  <a:gd name="T66" fmla="*/ 83 w 105"/>
                  <a:gd name="T67" fmla="*/ 46 h 52"/>
                  <a:gd name="T68" fmla="*/ 83 w 105"/>
                  <a:gd name="T69" fmla="*/ 41 h 52"/>
                  <a:gd name="T70" fmla="*/ 83 w 105"/>
                  <a:gd name="T71" fmla="*/ 41 h 52"/>
                  <a:gd name="T72" fmla="*/ 104 w 105"/>
                  <a:gd name="T73" fmla="*/ 20 h 52"/>
                  <a:gd name="T74" fmla="*/ 104 w 105"/>
                  <a:gd name="T75" fmla="*/ 10 h 52"/>
                  <a:gd name="T76" fmla="*/ 104 w 105"/>
                  <a:gd name="T77" fmla="*/ 0 h 52"/>
                  <a:gd name="T78" fmla="*/ 93 w 105"/>
                  <a:gd name="T79" fmla="*/ 0 h 52"/>
                  <a:gd name="T80" fmla="*/ 83 w 105"/>
                  <a:gd name="T81" fmla="*/ 0 h 52"/>
                  <a:gd name="T82" fmla="*/ 78 w 105"/>
                  <a:gd name="T83" fmla="*/ 0 h 52"/>
                  <a:gd name="T84" fmla="*/ 20 w 105"/>
                  <a:gd name="T85" fmla="*/ 15 h 52"/>
                  <a:gd name="T86" fmla="*/ 10 w 105"/>
                  <a:gd name="T87" fmla="*/ 15 h 52"/>
                  <a:gd name="T88" fmla="*/ 10 w 105"/>
                  <a:gd name="T89" fmla="*/ 15 h 52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5"/>
                  <a:gd name="T136" fmla="*/ 0 h 52"/>
                  <a:gd name="T137" fmla="*/ 105 w 105"/>
                  <a:gd name="T138" fmla="*/ 52 h 52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5" h="52">
                    <a:moveTo>
                      <a:pt x="10" y="15"/>
                    </a:moveTo>
                    <a:lnTo>
                      <a:pt x="0" y="15"/>
                    </a:lnTo>
                    <a:lnTo>
                      <a:pt x="0" y="20"/>
                    </a:lnTo>
                    <a:lnTo>
                      <a:pt x="0" y="26"/>
                    </a:lnTo>
                    <a:lnTo>
                      <a:pt x="0" y="36"/>
                    </a:lnTo>
                    <a:lnTo>
                      <a:pt x="5" y="41"/>
                    </a:lnTo>
                    <a:lnTo>
                      <a:pt x="10" y="46"/>
                    </a:lnTo>
                    <a:lnTo>
                      <a:pt x="20" y="41"/>
                    </a:lnTo>
                    <a:lnTo>
                      <a:pt x="26" y="31"/>
                    </a:lnTo>
                    <a:lnTo>
                      <a:pt x="36" y="26"/>
                    </a:lnTo>
                    <a:lnTo>
                      <a:pt x="46" y="36"/>
                    </a:lnTo>
                    <a:lnTo>
                      <a:pt x="46" y="26"/>
                    </a:lnTo>
                    <a:lnTo>
                      <a:pt x="41" y="26"/>
                    </a:lnTo>
                    <a:lnTo>
                      <a:pt x="41" y="20"/>
                    </a:lnTo>
                    <a:lnTo>
                      <a:pt x="46" y="20"/>
                    </a:lnTo>
                    <a:lnTo>
                      <a:pt x="52" y="20"/>
                    </a:lnTo>
                    <a:lnTo>
                      <a:pt x="52" y="26"/>
                    </a:lnTo>
                    <a:lnTo>
                      <a:pt x="46" y="26"/>
                    </a:lnTo>
                    <a:lnTo>
                      <a:pt x="46" y="36"/>
                    </a:lnTo>
                    <a:lnTo>
                      <a:pt x="62" y="26"/>
                    </a:lnTo>
                    <a:lnTo>
                      <a:pt x="67" y="20"/>
                    </a:lnTo>
                    <a:lnTo>
                      <a:pt x="67" y="31"/>
                    </a:lnTo>
                    <a:lnTo>
                      <a:pt x="72" y="41"/>
                    </a:lnTo>
                    <a:lnTo>
                      <a:pt x="67" y="46"/>
                    </a:lnTo>
                    <a:lnTo>
                      <a:pt x="72" y="51"/>
                    </a:lnTo>
                    <a:lnTo>
                      <a:pt x="78" y="51"/>
                    </a:lnTo>
                    <a:lnTo>
                      <a:pt x="83" y="46"/>
                    </a:lnTo>
                    <a:lnTo>
                      <a:pt x="83" y="41"/>
                    </a:lnTo>
                    <a:lnTo>
                      <a:pt x="104" y="20"/>
                    </a:lnTo>
                    <a:lnTo>
                      <a:pt x="104" y="10"/>
                    </a:lnTo>
                    <a:lnTo>
                      <a:pt x="104" y="0"/>
                    </a:lnTo>
                    <a:lnTo>
                      <a:pt x="93" y="0"/>
                    </a:lnTo>
                    <a:lnTo>
                      <a:pt x="83" y="0"/>
                    </a:lnTo>
                    <a:lnTo>
                      <a:pt x="78" y="0"/>
                    </a:lnTo>
                    <a:lnTo>
                      <a:pt x="20" y="15"/>
                    </a:lnTo>
                    <a:lnTo>
                      <a:pt x="10" y="15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8337" name="Freeform 758"/>
              <p:cNvSpPr>
                <a:spLocks/>
              </p:cNvSpPr>
              <p:nvPr/>
            </p:nvSpPr>
            <p:spPr bwMode="auto">
              <a:xfrm>
                <a:off x="3333" y="2606"/>
                <a:ext cx="12" cy="7"/>
              </a:xfrm>
              <a:custGeom>
                <a:avLst/>
                <a:gdLst>
                  <a:gd name="T0" fmla="*/ 5 w 12"/>
                  <a:gd name="T1" fmla="*/ 6 h 7"/>
                  <a:gd name="T2" fmla="*/ 0 w 12"/>
                  <a:gd name="T3" fmla="*/ 6 h 7"/>
                  <a:gd name="T4" fmla="*/ 0 w 12"/>
                  <a:gd name="T5" fmla="*/ 6 h 7"/>
                  <a:gd name="T6" fmla="*/ 0 w 12"/>
                  <a:gd name="T7" fmla="*/ 0 h 7"/>
                  <a:gd name="T8" fmla="*/ 0 w 12"/>
                  <a:gd name="T9" fmla="*/ 0 h 7"/>
                  <a:gd name="T10" fmla="*/ 0 w 12"/>
                  <a:gd name="T11" fmla="*/ 0 h 7"/>
                  <a:gd name="T12" fmla="*/ 5 w 12"/>
                  <a:gd name="T13" fmla="*/ 0 h 7"/>
                  <a:gd name="T14" fmla="*/ 11 w 12"/>
                  <a:gd name="T15" fmla="*/ 0 h 7"/>
                  <a:gd name="T16" fmla="*/ 11 w 12"/>
                  <a:gd name="T17" fmla="*/ 0 h 7"/>
                  <a:gd name="T18" fmla="*/ 11 w 12"/>
                  <a:gd name="T19" fmla="*/ 0 h 7"/>
                  <a:gd name="T20" fmla="*/ 11 w 12"/>
                  <a:gd name="T21" fmla="*/ 6 h 7"/>
                  <a:gd name="T22" fmla="*/ 11 w 12"/>
                  <a:gd name="T23" fmla="*/ 6 h 7"/>
                  <a:gd name="T24" fmla="*/ 5 w 12"/>
                  <a:gd name="T25" fmla="*/ 6 h 7"/>
                  <a:gd name="T26" fmla="*/ 5 w 12"/>
                  <a:gd name="T27" fmla="*/ 6 h 7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7"/>
                  <a:gd name="T44" fmla="*/ 12 w 12"/>
                  <a:gd name="T45" fmla="*/ 7 h 7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7">
                    <a:moveTo>
                      <a:pt x="5" y="6"/>
                    </a:moveTo>
                    <a:lnTo>
                      <a:pt x="0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1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8338" name="Freeform 759"/>
              <p:cNvSpPr>
                <a:spLocks/>
              </p:cNvSpPr>
              <p:nvPr/>
            </p:nvSpPr>
            <p:spPr bwMode="auto">
              <a:xfrm>
                <a:off x="3333" y="2606"/>
                <a:ext cx="12" cy="7"/>
              </a:xfrm>
              <a:custGeom>
                <a:avLst/>
                <a:gdLst>
                  <a:gd name="T0" fmla="*/ 5 w 12"/>
                  <a:gd name="T1" fmla="*/ 6 h 7"/>
                  <a:gd name="T2" fmla="*/ 0 w 12"/>
                  <a:gd name="T3" fmla="*/ 6 h 7"/>
                  <a:gd name="T4" fmla="*/ 0 w 12"/>
                  <a:gd name="T5" fmla="*/ 0 h 7"/>
                  <a:gd name="T6" fmla="*/ 5 w 12"/>
                  <a:gd name="T7" fmla="*/ 0 h 7"/>
                  <a:gd name="T8" fmla="*/ 11 w 12"/>
                  <a:gd name="T9" fmla="*/ 0 h 7"/>
                  <a:gd name="T10" fmla="*/ 11 w 12"/>
                  <a:gd name="T11" fmla="*/ 6 h 7"/>
                  <a:gd name="T12" fmla="*/ 5 w 12"/>
                  <a:gd name="T13" fmla="*/ 6 h 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2"/>
                  <a:gd name="T22" fmla="*/ 0 h 7"/>
                  <a:gd name="T23" fmla="*/ 12 w 12"/>
                  <a:gd name="T24" fmla="*/ 7 h 7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2" h="7">
                    <a:moveTo>
                      <a:pt x="5" y="6"/>
                    </a:moveTo>
                    <a:lnTo>
                      <a:pt x="0" y="6"/>
                    </a:lnTo>
                    <a:lnTo>
                      <a:pt x="0" y="0"/>
                    </a:lnTo>
                    <a:lnTo>
                      <a:pt x="5" y="0"/>
                    </a:lnTo>
                    <a:lnTo>
                      <a:pt x="11" y="0"/>
                    </a:lnTo>
                    <a:lnTo>
                      <a:pt x="11" y="6"/>
                    </a:lnTo>
                    <a:lnTo>
                      <a:pt x="5" y="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8339" name="Freeform 760"/>
              <p:cNvSpPr>
                <a:spLocks/>
              </p:cNvSpPr>
              <p:nvPr/>
            </p:nvSpPr>
            <p:spPr bwMode="auto">
              <a:xfrm>
                <a:off x="3219" y="2565"/>
                <a:ext cx="183" cy="110"/>
              </a:xfrm>
              <a:custGeom>
                <a:avLst/>
                <a:gdLst>
                  <a:gd name="T0" fmla="*/ 0 w 183"/>
                  <a:gd name="T1" fmla="*/ 0 h 110"/>
                  <a:gd name="T2" fmla="*/ 49 w 183"/>
                  <a:gd name="T3" fmla="*/ 47 h 110"/>
                  <a:gd name="T4" fmla="*/ 60 w 183"/>
                  <a:gd name="T5" fmla="*/ 70 h 110"/>
                  <a:gd name="T6" fmla="*/ 80 w 183"/>
                  <a:gd name="T7" fmla="*/ 101 h 110"/>
                  <a:gd name="T8" fmla="*/ 99 w 183"/>
                  <a:gd name="T9" fmla="*/ 109 h 110"/>
                  <a:gd name="T10" fmla="*/ 145 w 183"/>
                  <a:gd name="T11" fmla="*/ 109 h 110"/>
                  <a:gd name="T12" fmla="*/ 177 w 183"/>
                  <a:gd name="T13" fmla="*/ 67 h 110"/>
                  <a:gd name="T14" fmla="*/ 182 w 183"/>
                  <a:gd name="T15" fmla="*/ 41 h 110"/>
                  <a:gd name="T16" fmla="*/ 177 w 183"/>
                  <a:gd name="T17" fmla="*/ 16 h 110"/>
                  <a:gd name="T18" fmla="*/ 130 w 183"/>
                  <a:gd name="T19" fmla="*/ 10 h 110"/>
                  <a:gd name="T20" fmla="*/ 78 w 183"/>
                  <a:gd name="T21" fmla="*/ 10 h 110"/>
                  <a:gd name="T22" fmla="*/ 62 w 183"/>
                  <a:gd name="T23" fmla="*/ 36 h 110"/>
                  <a:gd name="T24" fmla="*/ 47 w 183"/>
                  <a:gd name="T25" fmla="*/ 39 h 110"/>
                  <a:gd name="T26" fmla="*/ 10 w 183"/>
                  <a:gd name="T27" fmla="*/ 10 h 11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83"/>
                  <a:gd name="T43" fmla="*/ 0 h 110"/>
                  <a:gd name="T44" fmla="*/ 183 w 183"/>
                  <a:gd name="T45" fmla="*/ 110 h 11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83" h="110">
                    <a:moveTo>
                      <a:pt x="0" y="0"/>
                    </a:moveTo>
                    <a:lnTo>
                      <a:pt x="49" y="47"/>
                    </a:lnTo>
                    <a:lnTo>
                      <a:pt x="60" y="70"/>
                    </a:lnTo>
                    <a:lnTo>
                      <a:pt x="80" y="101"/>
                    </a:lnTo>
                    <a:lnTo>
                      <a:pt x="99" y="109"/>
                    </a:lnTo>
                    <a:lnTo>
                      <a:pt x="145" y="109"/>
                    </a:lnTo>
                    <a:lnTo>
                      <a:pt x="177" y="67"/>
                    </a:lnTo>
                    <a:lnTo>
                      <a:pt x="182" y="41"/>
                    </a:lnTo>
                    <a:lnTo>
                      <a:pt x="177" y="16"/>
                    </a:lnTo>
                    <a:lnTo>
                      <a:pt x="130" y="10"/>
                    </a:lnTo>
                    <a:lnTo>
                      <a:pt x="78" y="10"/>
                    </a:lnTo>
                    <a:lnTo>
                      <a:pt x="62" y="36"/>
                    </a:lnTo>
                    <a:lnTo>
                      <a:pt x="47" y="39"/>
                    </a:lnTo>
                    <a:lnTo>
                      <a:pt x="10" y="10"/>
                    </a:lnTo>
                  </a:path>
                </a:pathLst>
              </a:custGeom>
              <a:noFill/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8340" name="Freeform 761"/>
              <p:cNvSpPr>
                <a:spLocks/>
              </p:cNvSpPr>
              <p:nvPr/>
            </p:nvSpPr>
            <p:spPr bwMode="auto">
              <a:xfrm>
                <a:off x="3406" y="2555"/>
                <a:ext cx="139" cy="120"/>
              </a:xfrm>
              <a:custGeom>
                <a:avLst/>
                <a:gdLst>
                  <a:gd name="T0" fmla="*/ 138 w 139"/>
                  <a:gd name="T1" fmla="*/ 0 h 120"/>
                  <a:gd name="T2" fmla="*/ 128 w 139"/>
                  <a:gd name="T3" fmla="*/ 54 h 120"/>
                  <a:gd name="T4" fmla="*/ 120 w 139"/>
                  <a:gd name="T5" fmla="*/ 70 h 120"/>
                  <a:gd name="T6" fmla="*/ 102 w 139"/>
                  <a:gd name="T7" fmla="*/ 108 h 120"/>
                  <a:gd name="T8" fmla="*/ 81 w 139"/>
                  <a:gd name="T9" fmla="*/ 119 h 120"/>
                  <a:gd name="T10" fmla="*/ 37 w 139"/>
                  <a:gd name="T11" fmla="*/ 119 h 120"/>
                  <a:gd name="T12" fmla="*/ 5 w 139"/>
                  <a:gd name="T13" fmla="*/ 75 h 120"/>
                  <a:gd name="T14" fmla="*/ 0 w 139"/>
                  <a:gd name="T15" fmla="*/ 49 h 120"/>
                  <a:gd name="T16" fmla="*/ 5 w 139"/>
                  <a:gd name="T17" fmla="*/ 23 h 120"/>
                  <a:gd name="T18" fmla="*/ 52 w 139"/>
                  <a:gd name="T19" fmla="*/ 18 h 120"/>
                  <a:gd name="T20" fmla="*/ 104 w 139"/>
                  <a:gd name="T21" fmla="*/ 18 h 120"/>
                  <a:gd name="T22" fmla="*/ 120 w 139"/>
                  <a:gd name="T23" fmla="*/ 44 h 120"/>
                  <a:gd name="T24" fmla="*/ 122 w 139"/>
                  <a:gd name="T25" fmla="*/ 41 h 120"/>
                  <a:gd name="T26" fmla="*/ 135 w 139"/>
                  <a:gd name="T27" fmla="*/ 13 h 120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39"/>
                  <a:gd name="T43" fmla="*/ 0 h 120"/>
                  <a:gd name="T44" fmla="*/ 139 w 139"/>
                  <a:gd name="T45" fmla="*/ 120 h 120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39" h="120">
                    <a:moveTo>
                      <a:pt x="138" y="0"/>
                    </a:moveTo>
                    <a:lnTo>
                      <a:pt x="128" y="54"/>
                    </a:lnTo>
                    <a:lnTo>
                      <a:pt x="120" y="70"/>
                    </a:lnTo>
                    <a:lnTo>
                      <a:pt x="102" y="108"/>
                    </a:lnTo>
                    <a:lnTo>
                      <a:pt x="81" y="119"/>
                    </a:lnTo>
                    <a:lnTo>
                      <a:pt x="37" y="119"/>
                    </a:lnTo>
                    <a:lnTo>
                      <a:pt x="5" y="75"/>
                    </a:lnTo>
                    <a:lnTo>
                      <a:pt x="0" y="49"/>
                    </a:lnTo>
                    <a:lnTo>
                      <a:pt x="5" y="23"/>
                    </a:lnTo>
                    <a:lnTo>
                      <a:pt x="52" y="18"/>
                    </a:lnTo>
                    <a:lnTo>
                      <a:pt x="104" y="18"/>
                    </a:lnTo>
                    <a:lnTo>
                      <a:pt x="120" y="44"/>
                    </a:lnTo>
                    <a:lnTo>
                      <a:pt x="122" y="41"/>
                    </a:lnTo>
                    <a:lnTo>
                      <a:pt x="135" y="13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8341" name="Freeform 762"/>
              <p:cNvSpPr>
                <a:spLocks/>
              </p:cNvSpPr>
              <p:nvPr/>
            </p:nvSpPr>
            <p:spPr bwMode="auto">
              <a:xfrm>
                <a:off x="3416" y="2583"/>
                <a:ext cx="106" cy="53"/>
              </a:xfrm>
              <a:custGeom>
                <a:avLst/>
                <a:gdLst>
                  <a:gd name="T0" fmla="*/ 94 w 106"/>
                  <a:gd name="T1" fmla="*/ 16 h 53"/>
                  <a:gd name="T2" fmla="*/ 105 w 106"/>
                  <a:gd name="T3" fmla="*/ 16 h 53"/>
                  <a:gd name="T4" fmla="*/ 105 w 106"/>
                  <a:gd name="T5" fmla="*/ 21 h 53"/>
                  <a:gd name="T6" fmla="*/ 105 w 106"/>
                  <a:gd name="T7" fmla="*/ 26 h 53"/>
                  <a:gd name="T8" fmla="*/ 105 w 106"/>
                  <a:gd name="T9" fmla="*/ 36 h 53"/>
                  <a:gd name="T10" fmla="*/ 99 w 106"/>
                  <a:gd name="T11" fmla="*/ 42 h 53"/>
                  <a:gd name="T12" fmla="*/ 94 w 106"/>
                  <a:gd name="T13" fmla="*/ 47 h 53"/>
                  <a:gd name="T14" fmla="*/ 84 w 106"/>
                  <a:gd name="T15" fmla="*/ 42 h 53"/>
                  <a:gd name="T16" fmla="*/ 84 w 106"/>
                  <a:gd name="T17" fmla="*/ 42 h 53"/>
                  <a:gd name="T18" fmla="*/ 79 w 106"/>
                  <a:gd name="T19" fmla="*/ 31 h 53"/>
                  <a:gd name="T20" fmla="*/ 68 w 106"/>
                  <a:gd name="T21" fmla="*/ 26 h 53"/>
                  <a:gd name="T22" fmla="*/ 58 w 106"/>
                  <a:gd name="T23" fmla="*/ 36 h 53"/>
                  <a:gd name="T24" fmla="*/ 58 w 106"/>
                  <a:gd name="T25" fmla="*/ 26 h 53"/>
                  <a:gd name="T26" fmla="*/ 63 w 106"/>
                  <a:gd name="T27" fmla="*/ 26 h 53"/>
                  <a:gd name="T28" fmla="*/ 63 w 106"/>
                  <a:gd name="T29" fmla="*/ 26 h 53"/>
                  <a:gd name="T30" fmla="*/ 63 w 106"/>
                  <a:gd name="T31" fmla="*/ 21 h 53"/>
                  <a:gd name="T32" fmla="*/ 63 w 106"/>
                  <a:gd name="T33" fmla="*/ 21 h 53"/>
                  <a:gd name="T34" fmla="*/ 63 w 106"/>
                  <a:gd name="T35" fmla="*/ 21 h 53"/>
                  <a:gd name="T36" fmla="*/ 58 w 106"/>
                  <a:gd name="T37" fmla="*/ 21 h 53"/>
                  <a:gd name="T38" fmla="*/ 53 w 106"/>
                  <a:gd name="T39" fmla="*/ 21 h 53"/>
                  <a:gd name="T40" fmla="*/ 53 w 106"/>
                  <a:gd name="T41" fmla="*/ 21 h 53"/>
                  <a:gd name="T42" fmla="*/ 53 w 106"/>
                  <a:gd name="T43" fmla="*/ 21 h 53"/>
                  <a:gd name="T44" fmla="*/ 53 w 106"/>
                  <a:gd name="T45" fmla="*/ 26 h 53"/>
                  <a:gd name="T46" fmla="*/ 53 w 106"/>
                  <a:gd name="T47" fmla="*/ 26 h 53"/>
                  <a:gd name="T48" fmla="*/ 58 w 106"/>
                  <a:gd name="T49" fmla="*/ 26 h 53"/>
                  <a:gd name="T50" fmla="*/ 58 w 106"/>
                  <a:gd name="T51" fmla="*/ 36 h 53"/>
                  <a:gd name="T52" fmla="*/ 42 w 106"/>
                  <a:gd name="T53" fmla="*/ 26 h 53"/>
                  <a:gd name="T54" fmla="*/ 37 w 106"/>
                  <a:gd name="T55" fmla="*/ 21 h 53"/>
                  <a:gd name="T56" fmla="*/ 37 w 106"/>
                  <a:gd name="T57" fmla="*/ 31 h 53"/>
                  <a:gd name="T58" fmla="*/ 32 w 106"/>
                  <a:gd name="T59" fmla="*/ 42 h 53"/>
                  <a:gd name="T60" fmla="*/ 37 w 106"/>
                  <a:gd name="T61" fmla="*/ 47 h 53"/>
                  <a:gd name="T62" fmla="*/ 32 w 106"/>
                  <a:gd name="T63" fmla="*/ 52 h 53"/>
                  <a:gd name="T64" fmla="*/ 27 w 106"/>
                  <a:gd name="T65" fmla="*/ 52 h 53"/>
                  <a:gd name="T66" fmla="*/ 21 w 106"/>
                  <a:gd name="T67" fmla="*/ 47 h 53"/>
                  <a:gd name="T68" fmla="*/ 21 w 106"/>
                  <a:gd name="T69" fmla="*/ 42 h 53"/>
                  <a:gd name="T70" fmla="*/ 21 w 106"/>
                  <a:gd name="T71" fmla="*/ 42 h 53"/>
                  <a:gd name="T72" fmla="*/ 0 w 106"/>
                  <a:gd name="T73" fmla="*/ 21 h 53"/>
                  <a:gd name="T74" fmla="*/ 0 w 106"/>
                  <a:gd name="T75" fmla="*/ 11 h 53"/>
                  <a:gd name="T76" fmla="*/ 0 w 106"/>
                  <a:gd name="T77" fmla="*/ 0 h 53"/>
                  <a:gd name="T78" fmla="*/ 11 w 106"/>
                  <a:gd name="T79" fmla="*/ 0 h 53"/>
                  <a:gd name="T80" fmla="*/ 21 w 106"/>
                  <a:gd name="T81" fmla="*/ 0 h 53"/>
                  <a:gd name="T82" fmla="*/ 27 w 106"/>
                  <a:gd name="T83" fmla="*/ 0 h 53"/>
                  <a:gd name="T84" fmla="*/ 84 w 106"/>
                  <a:gd name="T85" fmla="*/ 16 h 53"/>
                  <a:gd name="T86" fmla="*/ 94 w 106"/>
                  <a:gd name="T87" fmla="*/ 16 h 53"/>
                  <a:gd name="T88" fmla="*/ 94 w 106"/>
                  <a:gd name="T89" fmla="*/ 16 h 53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6"/>
                  <a:gd name="T136" fmla="*/ 0 h 53"/>
                  <a:gd name="T137" fmla="*/ 106 w 106"/>
                  <a:gd name="T138" fmla="*/ 53 h 53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6" h="53">
                    <a:moveTo>
                      <a:pt x="94" y="16"/>
                    </a:moveTo>
                    <a:lnTo>
                      <a:pt x="105" y="16"/>
                    </a:lnTo>
                    <a:lnTo>
                      <a:pt x="105" y="21"/>
                    </a:lnTo>
                    <a:lnTo>
                      <a:pt x="105" y="26"/>
                    </a:lnTo>
                    <a:lnTo>
                      <a:pt x="105" y="36"/>
                    </a:lnTo>
                    <a:lnTo>
                      <a:pt x="99" y="42"/>
                    </a:lnTo>
                    <a:lnTo>
                      <a:pt x="94" y="47"/>
                    </a:lnTo>
                    <a:lnTo>
                      <a:pt x="84" y="42"/>
                    </a:lnTo>
                    <a:lnTo>
                      <a:pt x="79" y="31"/>
                    </a:lnTo>
                    <a:lnTo>
                      <a:pt x="68" y="26"/>
                    </a:lnTo>
                    <a:lnTo>
                      <a:pt x="58" y="36"/>
                    </a:lnTo>
                    <a:lnTo>
                      <a:pt x="58" y="26"/>
                    </a:lnTo>
                    <a:lnTo>
                      <a:pt x="63" y="26"/>
                    </a:lnTo>
                    <a:lnTo>
                      <a:pt x="63" y="21"/>
                    </a:lnTo>
                    <a:lnTo>
                      <a:pt x="58" y="21"/>
                    </a:lnTo>
                    <a:lnTo>
                      <a:pt x="53" y="21"/>
                    </a:lnTo>
                    <a:lnTo>
                      <a:pt x="53" y="26"/>
                    </a:lnTo>
                    <a:lnTo>
                      <a:pt x="58" y="26"/>
                    </a:lnTo>
                    <a:lnTo>
                      <a:pt x="58" y="36"/>
                    </a:lnTo>
                    <a:lnTo>
                      <a:pt x="42" y="26"/>
                    </a:lnTo>
                    <a:lnTo>
                      <a:pt x="37" y="21"/>
                    </a:lnTo>
                    <a:lnTo>
                      <a:pt x="37" y="31"/>
                    </a:lnTo>
                    <a:lnTo>
                      <a:pt x="32" y="42"/>
                    </a:lnTo>
                    <a:lnTo>
                      <a:pt x="37" y="47"/>
                    </a:lnTo>
                    <a:lnTo>
                      <a:pt x="32" y="52"/>
                    </a:lnTo>
                    <a:lnTo>
                      <a:pt x="27" y="52"/>
                    </a:lnTo>
                    <a:lnTo>
                      <a:pt x="21" y="47"/>
                    </a:lnTo>
                    <a:lnTo>
                      <a:pt x="21" y="42"/>
                    </a:lnTo>
                    <a:lnTo>
                      <a:pt x="0" y="21"/>
                    </a:lnTo>
                    <a:lnTo>
                      <a:pt x="0" y="11"/>
                    </a:lnTo>
                    <a:lnTo>
                      <a:pt x="0" y="0"/>
                    </a:lnTo>
                    <a:lnTo>
                      <a:pt x="11" y="0"/>
                    </a:lnTo>
                    <a:lnTo>
                      <a:pt x="21" y="0"/>
                    </a:lnTo>
                    <a:lnTo>
                      <a:pt x="27" y="0"/>
                    </a:lnTo>
                    <a:lnTo>
                      <a:pt x="84" y="16"/>
                    </a:lnTo>
                    <a:lnTo>
                      <a:pt x="94" y="16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sp>
        <p:nvSpPr>
          <p:cNvPr id="98306" name="矩形 3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29" name="Group 678"/>
          <p:cNvGrpSpPr>
            <a:grpSpLocks/>
          </p:cNvGrpSpPr>
          <p:nvPr/>
        </p:nvGrpSpPr>
        <p:grpSpPr bwMode="auto">
          <a:xfrm>
            <a:off x="395288" y="333375"/>
            <a:ext cx="3960812" cy="2951163"/>
            <a:chOff x="2720" y="2312"/>
            <a:chExt cx="1297" cy="1153"/>
          </a:xfrm>
        </p:grpSpPr>
        <p:grpSp>
          <p:nvGrpSpPr>
            <p:cNvPr id="99394" name="Group 679"/>
            <p:cNvGrpSpPr>
              <a:grpSpLocks/>
            </p:cNvGrpSpPr>
            <p:nvPr/>
          </p:nvGrpSpPr>
          <p:grpSpPr bwMode="auto">
            <a:xfrm>
              <a:off x="2720" y="2464"/>
              <a:ext cx="1297" cy="1001"/>
              <a:chOff x="2720" y="2464"/>
              <a:chExt cx="1297" cy="1001"/>
            </a:xfrm>
          </p:grpSpPr>
          <p:sp>
            <p:nvSpPr>
              <p:cNvPr id="99404" name="Freeform 680"/>
              <p:cNvSpPr>
                <a:spLocks/>
              </p:cNvSpPr>
              <p:nvPr/>
            </p:nvSpPr>
            <p:spPr bwMode="auto">
              <a:xfrm>
                <a:off x="3368" y="3119"/>
                <a:ext cx="649" cy="346"/>
              </a:xfrm>
              <a:custGeom>
                <a:avLst/>
                <a:gdLst>
                  <a:gd name="T0" fmla="*/ 79 w 649"/>
                  <a:gd name="T1" fmla="*/ 345 h 346"/>
                  <a:gd name="T2" fmla="*/ 0 w 649"/>
                  <a:gd name="T3" fmla="*/ 263 h 346"/>
                  <a:gd name="T4" fmla="*/ 29 w 649"/>
                  <a:gd name="T5" fmla="*/ 260 h 346"/>
                  <a:gd name="T6" fmla="*/ 54 w 649"/>
                  <a:gd name="T7" fmla="*/ 256 h 346"/>
                  <a:gd name="T8" fmla="*/ 79 w 649"/>
                  <a:gd name="T9" fmla="*/ 252 h 346"/>
                  <a:gd name="T10" fmla="*/ 108 w 649"/>
                  <a:gd name="T11" fmla="*/ 249 h 346"/>
                  <a:gd name="T12" fmla="*/ 115 w 649"/>
                  <a:gd name="T13" fmla="*/ 256 h 346"/>
                  <a:gd name="T14" fmla="*/ 130 w 649"/>
                  <a:gd name="T15" fmla="*/ 134 h 346"/>
                  <a:gd name="T16" fmla="*/ 94 w 649"/>
                  <a:gd name="T17" fmla="*/ 123 h 346"/>
                  <a:gd name="T18" fmla="*/ 58 w 649"/>
                  <a:gd name="T19" fmla="*/ 115 h 346"/>
                  <a:gd name="T20" fmla="*/ 94 w 649"/>
                  <a:gd name="T21" fmla="*/ 108 h 346"/>
                  <a:gd name="T22" fmla="*/ 245 w 649"/>
                  <a:gd name="T23" fmla="*/ 15 h 346"/>
                  <a:gd name="T24" fmla="*/ 245 w 649"/>
                  <a:gd name="T25" fmla="*/ 0 h 346"/>
                  <a:gd name="T26" fmla="*/ 490 w 649"/>
                  <a:gd name="T27" fmla="*/ 0 h 346"/>
                  <a:gd name="T28" fmla="*/ 648 w 649"/>
                  <a:gd name="T29" fmla="*/ 167 h 346"/>
                  <a:gd name="T30" fmla="*/ 648 w 649"/>
                  <a:gd name="T31" fmla="*/ 345 h 346"/>
                  <a:gd name="T32" fmla="*/ 79 w 649"/>
                  <a:gd name="T33" fmla="*/ 345 h 346"/>
                  <a:gd name="T34" fmla="*/ 79 w 649"/>
                  <a:gd name="T35" fmla="*/ 345 h 34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649"/>
                  <a:gd name="T55" fmla="*/ 0 h 346"/>
                  <a:gd name="T56" fmla="*/ 649 w 649"/>
                  <a:gd name="T57" fmla="*/ 346 h 34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649" h="346">
                    <a:moveTo>
                      <a:pt x="79" y="345"/>
                    </a:moveTo>
                    <a:lnTo>
                      <a:pt x="0" y="263"/>
                    </a:lnTo>
                    <a:lnTo>
                      <a:pt x="29" y="260"/>
                    </a:lnTo>
                    <a:lnTo>
                      <a:pt x="54" y="256"/>
                    </a:lnTo>
                    <a:lnTo>
                      <a:pt x="79" y="252"/>
                    </a:lnTo>
                    <a:lnTo>
                      <a:pt x="108" y="249"/>
                    </a:lnTo>
                    <a:lnTo>
                      <a:pt x="115" y="256"/>
                    </a:lnTo>
                    <a:lnTo>
                      <a:pt x="130" y="134"/>
                    </a:lnTo>
                    <a:lnTo>
                      <a:pt x="94" y="123"/>
                    </a:lnTo>
                    <a:lnTo>
                      <a:pt x="58" y="115"/>
                    </a:lnTo>
                    <a:lnTo>
                      <a:pt x="94" y="108"/>
                    </a:lnTo>
                    <a:lnTo>
                      <a:pt x="245" y="15"/>
                    </a:lnTo>
                    <a:lnTo>
                      <a:pt x="245" y="0"/>
                    </a:lnTo>
                    <a:lnTo>
                      <a:pt x="490" y="0"/>
                    </a:lnTo>
                    <a:lnTo>
                      <a:pt x="648" y="167"/>
                    </a:lnTo>
                    <a:lnTo>
                      <a:pt x="648" y="345"/>
                    </a:lnTo>
                    <a:lnTo>
                      <a:pt x="79" y="345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5" name="Freeform 681"/>
              <p:cNvSpPr>
                <a:spLocks/>
              </p:cNvSpPr>
              <p:nvPr/>
            </p:nvSpPr>
            <p:spPr bwMode="auto">
              <a:xfrm>
                <a:off x="3004" y="2464"/>
                <a:ext cx="289" cy="227"/>
              </a:xfrm>
              <a:custGeom>
                <a:avLst/>
                <a:gdLst>
                  <a:gd name="T0" fmla="*/ 270 w 289"/>
                  <a:gd name="T1" fmla="*/ 100 h 227"/>
                  <a:gd name="T2" fmla="*/ 281 w 289"/>
                  <a:gd name="T3" fmla="*/ 115 h 227"/>
                  <a:gd name="T4" fmla="*/ 288 w 289"/>
                  <a:gd name="T5" fmla="*/ 100 h 227"/>
                  <a:gd name="T6" fmla="*/ 274 w 289"/>
                  <a:gd name="T7" fmla="*/ 85 h 227"/>
                  <a:gd name="T8" fmla="*/ 256 w 289"/>
                  <a:gd name="T9" fmla="*/ 63 h 227"/>
                  <a:gd name="T10" fmla="*/ 234 w 289"/>
                  <a:gd name="T11" fmla="*/ 44 h 227"/>
                  <a:gd name="T12" fmla="*/ 209 w 289"/>
                  <a:gd name="T13" fmla="*/ 26 h 227"/>
                  <a:gd name="T14" fmla="*/ 180 w 289"/>
                  <a:gd name="T15" fmla="*/ 11 h 227"/>
                  <a:gd name="T16" fmla="*/ 155 w 289"/>
                  <a:gd name="T17" fmla="*/ 4 h 227"/>
                  <a:gd name="T18" fmla="*/ 126 w 289"/>
                  <a:gd name="T19" fmla="*/ 0 h 227"/>
                  <a:gd name="T20" fmla="*/ 98 w 289"/>
                  <a:gd name="T21" fmla="*/ 4 h 227"/>
                  <a:gd name="T22" fmla="*/ 72 w 289"/>
                  <a:gd name="T23" fmla="*/ 15 h 227"/>
                  <a:gd name="T24" fmla="*/ 54 w 289"/>
                  <a:gd name="T25" fmla="*/ 37 h 227"/>
                  <a:gd name="T26" fmla="*/ 40 w 289"/>
                  <a:gd name="T27" fmla="*/ 59 h 227"/>
                  <a:gd name="T28" fmla="*/ 29 w 289"/>
                  <a:gd name="T29" fmla="*/ 85 h 227"/>
                  <a:gd name="T30" fmla="*/ 22 w 289"/>
                  <a:gd name="T31" fmla="*/ 111 h 227"/>
                  <a:gd name="T32" fmla="*/ 11 w 289"/>
                  <a:gd name="T33" fmla="*/ 137 h 227"/>
                  <a:gd name="T34" fmla="*/ 8 w 289"/>
                  <a:gd name="T35" fmla="*/ 167 h 227"/>
                  <a:gd name="T36" fmla="*/ 4 w 289"/>
                  <a:gd name="T37" fmla="*/ 192 h 227"/>
                  <a:gd name="T38" fmla="*/ 0 w 289"/>
                  <a:gd name="T39" fmla="*/ 218 h 227"/>
                  <a:gd name="T40" fmla="*/ 0 w 289"/>
                  <a:gd name="T41" fmla="*/ 222 h 227"/>
                  <a:gd name="T42" fmla="*/ 18 w 289"/>
                  <a:gd name="T43" fmla="*/ 226 h 227"/>
                  <a:gd name="T44" fmla="*/ 26 w 289"/>
                  <a:gd name="T45" fmla="*/ 218 h 227"/>
                  <a:gd name="T46" fmla="*/ 36 w 289"/>
                  <a:gd name="T47" fmla="*/ 215 h 227"/>
                  <a:gd name="T48" fmla="*/ 54 w 289"/>
                  <a:gd name="T49" fmla="*/ 207 h 227"/>
                  <a:gd name="T50" fmla="*/ 54 w 289"/>
                  <a:gd name="T51" fmla="*/ 196 h 227"/>
                  <a:gd name="T52" fmla="*/ 54 w 289"/>
                  <a:gd name="T53" fmla="*/ 192 h 227"/>
                  <a:gd name="T54" fmla="*/ 54 w 289"/>
                  <a:gd name="T55" fmla="*/ 185 h 227"/>
                  <a:gd name="T56" fmla="*/ 54 w 289"/>
                  <a:gd name="T57" fmla="*/ 178 h 227"/>
                  <a:gd name="T58" fmla="*/ 54 w 289"/>
                  <a:gd name="T59" fmla="*/ 170 h 227"/>
                  <a:gd name="T60" fmla="*/ 65 w 289"/>
                  <a:gd name="T61" fmla="*/ 144 h 227"/>
                  <a:gd name="T62" fmla="*/ 87 w 289"/>
                  <a:gd name="T63" fmla="*/ 144 h 227"/>
                  <a:gd name="T64" fmla="*/ 98 w 289"/>
                  <a:gd name="T65" fmla="*/ 155 h 227"/>
                  <a:gd name="T66" fmla="*/ 105 w 289"/>
                  <a:gd name="T67" fmla="*/ 178 h 227"/>
                  <a:gd name="T68" fmla="*/ 123 w 289"/>
                  <a:gd name="T69" fmla="*/ 181 h 227"/>
                  <a:gd name="T70" fmla="*/ 137 w 289"/>
                  <a:gd name="T71" fmla="*/ 170 h 227"/>
                  <a:gd name="T72" fmla="*/ 137 w 289"/>
                  <a:gd name="T73" fmla="*/ 118 h 227"/>
                  <a:gd name="T74" fmla="*/ 148 w 289"/>
                  <a:gd name="T75" fmla="*/ 118 h 227"/>
                  <a:gd name="T76" fmla="*/ 166 w 289"/>
                  <a:gd name="T77" fmla="*/ 118 h 227"/>
                  <a:gd name="T78" fmla="*/ 180 w 289"/>
                  <a:gd name="T79" fmla="*/ 115 h 227"/>
                  <a:gd name="T80" fmla="*/ 180 w 289"/>
                  <a:gd name="T81" fmla="*/ 107 h 227"/>
                  <a:gd name="T82" fmla="*/ 180 w 289"/>
                  <a:gd name="T83" fmla="*/ 96 h 227"/>
                  <a:gd name="T84" fmla="*/ 206 w 289"/>
                  <a:gd name="T85" fmla="*/ 74 h 227"/>
                  <a:gd name="T86" fmla="*/ 238 w 289"/>
                  <a:gd name="T87" fmla="*/ 74 h 227"/>
                  <a:gd name="T88" fmla="*/ 256 w 289"/>
                  <a:gd name="T89" fmla="*/ 85 h 227"/>
                  <a:gd name="T90" fmla="*/ 270 w 289"/>
                  <a:gd name="T91" fmla="*/ 100 h 227"/>
                  <a:gd name="T92" fmla="*/ 270 w 289"/>
                  <a:gd name="T93" fmla="*/ 100 h 22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289"/>
                  <a:gd name="T142" fmla="*/ 0 h 227"/>
                  <a:gd name="T143" fmla="*/ 289 w 289"/>
                  <a:gd name="T144" fmla="*/ 227 h 22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289" h="227">
                    <a:moveTo>
                      <a:pt x="270" y="100"/>
                    </a:moveTo>
                    <a:lnTo>
                      <a:pt x="281" y="115"/>
                    </a:lnTo>
                    <a:lnTo>
                      <a:pt x="288" y="100"/>
                    </a:lnTo>
                    <a:lnTo>
                      <a:pt x="274" y="85"/>
                    </a:lnTo>
                    <a:lnTo>
                      <a:pt x="256" y="63"/>
                    </a:lnTo>
                    <a:lnTo>
                      <a:pt x="234" y="44"/>
                    </a:lnTo>
                    <a:lnTo>
                      <a:pt x="209" y="26"/>
                    </a:lnTo>
                    <a:lnTo>
                      <a:pt x="180" y="11"/>
                    </a:lnTo>
                    <a:lnTo>
                      <a:pt x="155" y="4"/>
                    </a:lnTo>
                    <a:lnTo>
                      <a:pt x="126" y="0"/>
                    </a:lnTo>
                    <a:lnTo>
                      <a:pt x="98" y="4"/>
                    </a:lnTo>
                    <a:lnTo>
                      <a:pt x="72" y="15"/>
                    </a:lnTo>
                    <a:lnTo>
                      <a:pt x="54" y="37"/>
                    </a:lnTo>
                    <a:lnTo>
                      <a:pt x="40" y="59"/>
                    </a:lnTo>
                    <a:lnTo>
                      <a:pt x="29" y="85"/>
                    </a:lnTo>
                    <a:lnTo>
                      <a:pt x="22" y="111"/>
                    </a:lnTo>
                    <a:lnTo>
                      <a:pt x="11" y="137"/>
                    </a:lnTo>
                    <a:lnTo>
                      <a:pt x="8" y="167"/>
                    </a:lnTo>
                    <a:lnTo>
                      <a:pt x="4" y="192"/>
                    </a:lnTo>
                    <a:lnTo>
                      <a:pt x="0" y="218"/>
                    </a:lnTo>
                    <a:lnTo>
                      <a:pt x="0" y="222"/>
                    </a:lnTo>
                    <a:lnTo>
                      <a:pt x="18" y="226"/>
                    </a:lnTo>
                    <a:lnTo>
                      <a:pt x="26" y="218"/>
                    </a:lnTo>
                    <a:lnTo>
                      <a:pt x="36" y="215"/>
                    </a:lnTo>
                    <a:lnTo>
                      <a:pt x="54" y="207"/>
                    </a:lnTo>
                    <a:lnTo>
                      <a:pt x="54" y="196"/>
                    </a:lnTo>
                    <a:lnTo>
                      <a:pt x="54" y="192"/>
                    </a:lnTo>
                    <a:lnTo>
                      <a:pt x="54" y="185"/>
                    </a:lnTo>
                    <a:lnTo>
                      <a:pt x="54" y="178"/>
                    </a:lnTo>
                    <a:lnTo>
                      <a:pt x="54" y="170"/>
                    </a:lnTo>
                    <a:lnTo>
                      <a:pt x="65" y="144"/>
                    </a:lnTo>
                    <a:lnTo>
                      <a:pt x="87" y="144"/>
                    </a:lnTo>
                    <a:lnTo>
                      <a:pt x="98" y="155"/>
                    </a:lnTo>
                    <a:lnTo>
                      <a:pt x="105" y="178"/>
                    </a:lnTo>
                    <a:lnTo>
                      <a:pt x="123" y="181"/>
                    </a:lnTo>
                    <a:lnTo>
                      <a:pt x="137" y="170"/>
                    </a:lnTo>
                    <a:lnTo>
                      <a:pt x="137" y="118"/>
                    </a:lnTo>
                    <a:lnTo>
                      <a:pt x="148" y="118"/>
                    </a:lnTo>
                    <a:lnTo>
                      <a:pt x="166" y="118"/>
                    </a:lnTo>
                    <a:lnTo>
                      <a:pt x="180" y="115"/>
                    </a:lnTo>
                    <a:lnTo>
                      <a:pt x="180" y="107"/>
                    </a:lnTo>
                    <a:lnTo>
                      <a:pt x="180" y="96"/>
                    </a:lnTo>
                    <a:lnTo>
                      <a:pt x="206" y="74"/>
                    </a:lnTo>
                    <a:lnTo>
                      <a:pt x="238" y="74"/>
                    </a:lnTo>
                    <a:lnTo>
                      <a:pt x="256" y="85"/>
                    </a:lnTo>
                    <a:lnTo>
                      <a:pt x="270" y="10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6" name="Freeform 682"/>
              <p:cNvSpPr>
                <a:spLocks/>
              </p:cNvSpPr>
              <p:nvPr/>
            </p:nvSpPr>
            <p:spPr bwMode="auto">
              <a:xfrm>
                <a:off x="2997" y="2538"/>
                <a:ext cx="296" cy="312"/>
              </a:xfrm>
              <a:custGeom>
                <a:avLst/>
                <a:gdLst>
                  <a:gd name="T0" fmla="*/ 277 w 296"/>
                  <a:gd name="T1" fmla="*/ 156 h 312"/>
                  <a:gd name="T2" fmla="*/ 267 w 296"/>
                  <a:gd name="T3" fmla="*/ 167 h 312"/>
                  <a:gd name="T4" fmla="*/ 274 w 296"/>
                  <a:gd name="T5" fmla="*/ 207 h 312"/>
                  <a:gd name="T6" fmla="*/ 270 w 296"/>
                  <a:gd name="T7" fmla="*/ 215 h 312"/>
                  <a:gd name="T8" fmla="*/ 267 w 296"/>
                  <a:gd name="T9" fmla="*/ 218 h 312"/>
                  <a:gd name="T10" fmla="*/ 256 w 296"/>
                  <a:gd name="T11" fmla="*/ 222 h 312"/>
                  <a:gd name="T12" fmla="*/ 231 w 296"/>
                  <a:gd name="T13" fmla="*/ 222 h 312"/>
                  <a:gd name="T14" fmla="*/ 223 w 296"/>
                  <a:gd name="T15" fmla="*/ 222 h 312"/>
                  <a:gd name="T16" fmla="*/ 216 w 296"/>
                  <a:gd name="T17" fmla="*/ 222 h 312"/>
                  <a:gd name="T18" fmla="*/ 202 w 296"/>
                  <a:gd name="T19" fmla="*/ 226 h 312"/>
                  <a:gd name="T20" fmla="*/ 202 w 296"/>
                  <a:gd name="T21" fmla="*/ 237 h 312"/>
                  <a:gd name="T22" fmla="*/ 216 w 296"/>
                  <a:gd name="T23" fmla="*/ 241 h 312"/>
                  <a:gd name="T24" fmla="*/ 213 w 296"/>
                  <a:gd name="T25" fmla="*/ 244 h 312"/>
                  <a:gd name="T26" fmla="*/ 216 w 296"/>
                  <a:gd name="T27" fmla="*/ 252 h 312"/>
                  <a:gd name="T28" fmla="*/ 223 w 296"/>
                  <a:gd name="T29" fmla="*/ 259 h 312"/>
                  <a:gd name="T30" fmla="*/ 231 w 296"/>
                  <a:gd name="T31" fmla="*/ 267 h 312"/>
                  <a:gd name="T32" fmla="*/ 223 w 296"/>
                  <a:gd name="T33" fmla="*/ 285 h 312"/>
                  <a:gd name="T34" fmla="*/ 220 w 296"/>
                  <a:gd name="T35" fmla="*/ 296 h 312"/>
                  <a:gd name="T36" fmla="*/ 216 w 296"/>
                  <a:gd name="T37" fmla="*/ 304 h 312"/>
                  <a:gd name="T38" fmla="*/ 191 w 296"/>
                  <a:gd name="T39" fmla="*/ 311 h 312"/>
                  <a:gd name="T40" fmla="*/ 173 w 296"/>
                  <a:gd name="T41" fmla="*/ 304 h 312"/>
                  <a:gd name="T42" fmla="*/ 159 w 296"/>
                  <a:gd name="T43" fmla="*/ 300 h 312"/>
                  <a:gd name="T44" fmla="*/ 144 w 296"/>
                  <a:gd name="T45" fmla="*/ 300 h 312"/>
                  <a:gd name="T46" fmla="*/ 126 w 296"/>
                  <a:gd name="T47" fmla="*/ 307 h 312"/>
                  <a:gd name="T48" fmla="*/ 108 w 296"/>
                  <a:gd name="T49" fmla="*/ 270 h 312"/>
                  <a:gd name="T50" fmla="*/ 87 w 296"/>
                  <a:gd name="T51" fmla="*/ 237 h 312"/>
                  <a:gd name="T52" fmla="*/ 51 w 296"/>
                  <a:gd name="T53" fmla="*/ 200 h 312"/>
                  <a:gd name="T54" fmla="*/ 4 w 296"/>
                  <a:gd name="T55" fmla="*/ 167 h 312"/>
                  <a:gd name="T56" fmla="*/ 0 w 296"/>
                  <a:gd name="T57" fmla="*/ 163 h 312"/>
                  <a:gd name="T58" fmla="*/ 7 w 296"/>
                  <a:gd name="T59" fmla="*/ 148 h 312"/>
                  <a:gd name="T60" fmla="*/ 25 w 296"/>
                  <a:gd name="T61" fmla="*/ 152 h 312"/>
                  <a:gd name="T62" fmla="*/ 33 w 296"/>
                  <a:gd name="T63" fmla="*/ 144 h 312"/>
                  <a:gd name="T64" fmla="*/ 43 w 296"/>
                  <a:gd name="T65" fmla="*/ 141 h 312"/>
                  <a:gd name="T66" fmla="*/ 61 w 296"/>
                  <a:gd name="T67" fmla="*/ 133 h 312"/>
                  <a:gd name="T68" fmla="*/ 61 w 296"/>
                  <a:gd name="T69" fmla="*/ 122 h 312"/>
                  <a:gd name="T70" fmla="*/ 61 w 296"/>
                  <a:gd name="T71" fmla="*/ 118 h 312"/>
                  <a:gd name="T72" fmla="*/ 61 w 296"/>
                  <a:gd name="T73" fmla="*/ 111 h 312"/>
                  <a:gd name="T74" fmla="*/ 61 w 296"/>
                  <a:gd name="T75" fmla="*/ 104 h 312"/>
                  <a:gd name="T76" fmla="*/ 61 w 296"/>
                  <a:gd name="T77" fmla="*/ 96 h 312"/>
                  <a:gd name="T78" fmla="*/ 72 w 296"/>
                  <a:gd name="T79" fmla="*/ 70 h 312"/>
                  <a:gd name="T80" fmla="*/ 94 w 296"/>
                  <a:gd name="T81" fmla="*/ 70 h 312"/>
                  <a:gd name="T82" fmla="*/ 105 w 296"/>
                  <a:gd name="T83" fmla="*/ 81 h 312"/>
                  <a:gd name="T84" fmla="*/ 112 w 296"/>
                  <a:gd name="T85" fmla="*/ 104 h 312"/>
                  <a:gd name="T86" fmla="*/ 130 w 296"/>
                  <a:gd name="T87" fmla="*/ 107 h 312"/>
                  <a:gd name="T88" fmla="*/ 144 w 296"/>
                  <a:gd name="T89" fmla="*/ 96 h 312"/>
                  <a:gd name="T90" fmla="*/ 144 w 296"/>
                  <a:gd name="T91" fmla="*/ 44 h 312"/>
                  <a:gd name="T92" fmla="*/ 155 w 296"/>
                  <a:gd name="T93" fmla="*/ 44 h 312"/>
                  <a:gd name="T94" fmla="*/ 173 w 296"/>
                  <a:gd name="T95" fmla="*/ 44 h 312"/>
                  <a:gd name="T96" fmla="*/ 187 w 296"/>
                  <a:gd name="T97" fmla="*/ 41 h 312"/>
                  <a:gd name="T98" fmla="*/ 187 w 296"/>
                  <a:gd name="T99" fmla="*/ 33 h 312"/>
                  <a:gd name="T100" fmla="*/ 187 w 296"/>
                  <a:gd name="T101" fmla="*/ 22 h 312"/>
                  <a:gd name="T102" fmla="*/ 213 w 296"/>
                  <a:gd name="T103" fmla="*/ 0 h 312"/>
                  <a:gd name="T104" fmla="*/ 245 w 296"/>
                  <a:gd name="T105" fmla="*/ 0 h 312"/>
                  <a:gd name="T106" fmla="*/ 263 w 296"/>
                  <a:gd name="T107" fmla="*/ 11 h 312"/>
                  <a:gd name="T108" fmla="*/ 281 w 296"/>
                  <a:gd name="T109" fmla="*/ 30 h 312"/>
                  <a:gd name="T110" fmla="*/ 292 w 296"/>
                  <a:gd name="T111" fmla="*/ 52 h 312"/>
                  <a:gd name="T112" fmla="*/ 295 w 296"/>
                  <a:gd name="T113" fmla="*/ 74 h 312"/>
                  <a:gd name="T114" fmla="*/ 288 w 296"/>
                  <a:gd name="T115" fmla="*/ 148 h 312"/>
                  <a:gd name="T116" fmla="*/ 277 w 296"/>
                  <a:gd name="T117" fmla="*/ 141 h 312"/>
                  <a:gd name="T118" fmla="*/ 274 w 296"/>
                  <a:gd name="T119" fmla="*/ 144 h 312"/>
                  <a:gd name="T120" fmla="*/ 277 w 296"/>
                  <a:gd name="T121" fmla="*/ 156 h 312"/>
                  <a:gd name="T122" fmla="*/ 277 w 296"/>
                  <a:gd name="T123" fmla="*/ 156 h 312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w 296"/>
                  <a:gd name="T187" fmla="*/ 0 h 312"/>
                  <a:gd name="T188" fmla="*/ 296 w 296"/>
                  <a:gd name="T189" fmla="*/ 312 h 312"/>
                </a:gdLst>
                <a:ahLst/>
                <a:cxnLst>
                  <a:cxn ang="T124">
                    <a:pos x="T0" y="T1"/>
                  </a:cxn>
                  <a:cxn ang="T125">
                    <a:pos x="T2" y="T3"/>
                  </a:cxn>
                  <a:cxn ang="T126">
                    <a:pos x="T4" y="T5"/>
                  </a:cxn>
                  <a:cxn ang="T127">
                    <a:pos x="T6" y="T7"/>
                  </a:cxn>
                  <a:cxn ang="T128">
                    <a:pos x="T8" y="T9"/>
                  </a:cxn>
                  <a:cxn ang="T129">
                    <a:pos x="T10" y="T11"/>
                  </a:cxn>
                  <a:cxn ang="T130">
                    <a:pos x="T12" y="T13"/>
                  </a:cxn>
                  <a:cxn ang="T131">
                    <a:pos x="T14" y="T15"/>
                  </a:cxn>
                  <a:cxn ang="T132">
                    <a:pos x="T16" y="T17"/>
                  </a:cxn>
                  <a:cxn ang="T133">
                    <a:pos x="T18" y="T19"/>
                  </a:cxn>
                  <a:cxn ang="T134">
                    <a:pos x="T20" y="T21"/>
                  </a:cxn>
                  <a:cxn ang="T135">
                    <a:pos x="T22" y="T23"/>
                  </a:cxn>
                  <a:cxn ang="T136">
                    <a:pos x="T24" y="T25"/>
                  </a:cxn>
                  <a:cxn ang="T137">
                    <a:pos x="T26" y="T27"/>
                  </a:cxn>
                  <a:cxn ang="T138">
                    <a:pos x="T28" y="T29"/>
                  </a:cxn>
                  <a:cxn ang="T139">
                    <a:pos x="T30" y="T31"/>
                  </a:cxn>
                  <a:cxn ang="T140">
                    <a:pos x="T32" y="T33"/>
                  </a:cxn>
                  <a:cxn ang="T141">
                    <a:pos x="T34" y="T35"/>
                  </a:cxn>
                  <a:cxn ang="T142">
                    <a:pos x="T36" y="T37"/>
                  </a:cxn>
                  <a:cxn ang="T143">
                    <a:pos x="T38" y="T39"/>
                  </a:cxn>
                  <a:cxn ang="T144">
                    <a:pos x="T40" y="T41"/>
                  </a:cxn>
                  <a:cxn ang="T145">
                    <a:pos x="T42" y="T43"/>
                  </a:cxn>
                  <a:cxn ang="T146">
                    <a:pos x="T44" y="T45"/>
                  </a:cxn>
                  <a:cxn ang="T147">
                    <a:pos x="T46" y="T47"/>
                  </a:cxn>
                  <a:cxn ang="T148">
                    <a:pos x="T48" y="T49"/>
                  </a:cxn>
                  <a:cxn ang="T149">
                    <a:pos x="T50" y="T51"/>
                  </a:cxn>
                  <a:cxn ang="T150">
                    <a:pos x="T52" y="T53"/>
                  </a:cxn>
                  <a:cxn ang="T151">
                    <a:pos x="T54" y="T55"/>
                  </a:cxn>
                  <a:cxn ang="T152">
                    <a:pos x="T56" y="T57"/>
                  </a:cxn>
                  <a:cxn ang="T153">
                    <a:pos x="T58" y="T59"/>
                  </a:cxn>
                  <a:cxn ang="T154">
                    <a:pos x="T60" y="T61"/>
                  </a:cxn>
                  <a:cxn ang="T155">
                    <a:pos x="T62" y="T63"/>
                  </a:cxn>
                  <a:cxn ang="T156">
                    <a:pos x="T64" y="T65"/>
                  </a:cxn>
                  <a:cxn ang="T157">
                    <a:pos x="T66" y="T67"/>
                  </a:cxn>
                  <a:cxn ang="T158">
                    <a:pos x="T68" y="T69"/>
                  </a:cxn>
                  <a:cxn ang="T159">
                    <a:pos x="T70" y="T71"/>
                  </a:cxn>
                  <a:cxn ang="T160">
                    <a:pos x="T72" y="T73"/>
                  </a:cxn>
                  <a:cxn ang="T161">
                    <a:pos x="T74" y="T75"/>
                  </a:cxn>
                  <a:cxn ang="T162">
                    <a:pos x="T76" y="T77"/>
                  </a:cxn>
                  <a:cxn ang="T163">
                    <a:pos x="T78" y="T79"/>
                  </a:cxn>
                  <a:cxn ang="T164">
                    <a:pos x="T80" y="T81"/>
                  </a:cxn>
                  <a:cxn ang="T165">
                    <a:pos x="T82" y="T83"/>
                  </a:cxn>
                  <a:cxn ang="T166">
                    <a:pos x="T84" y="T85"/>
                  </a:cxn>
                  <a:cxn ang="T167">
                    <a:pos x="T86" y="T87"/>
                  </a:cxn>
                  <a:cxn ang="T168">
                    <a:pos x="T88" y="T89"/>
                  </a:cxn>
                  <a:cxn ang="T169">
                    <a:pos x="T90" y="T91"/>
                  </a:cxn>
                  <a:cxn ang="T170">
                    <a:pos x="T92" y="T93"/>
                  </a:cxn>
                  <a:cxn ang="T171">
                    <a:pos x="T94" y="T95"/>
                  </a:cxn>
                  <a:cxn ang="T172">
                    <a:pos x="T96" y="T97"/>
                  </a:cxn>
                  <a:cxn ang="T173">
                    <a:pos x="T98" y="T99"/>
                  </a:cxn>
                  <a:cxn ang="T174">
                    <a:pos x="T100" y="T101"/>
                  </a:cxn>
                  <a:cxn ang="T175">
                    <a:pos x="T102" y="T103"/>
                  </a:cxn>
                  <a:cxn ang="T176">
                    <a:pos x="T104" y="T105"/>
                  </a:cxn>
                  <a:cxn ang="T177">
                    <a:pos x="T106" y="T107"/>
                  </a:cxn>
                  <a:cxn ang="T178">
                    <a:pos x="T108" y="T109"/>
                  </a:cxn>
                  <a:cxn ang="T179">
                    <a:pos x="T110" y="T111"/>
                  </a:cxn>
                  <a:cxn ang="T180">
                    <a:pos x="T112" y="T113"/>
                  </a:cxn>
                  <a:cxn ang="T181">
                    <a:pos x="T114" y="T115"/>
                  </a:cxn>
                  <a:cxn ang="T182">
                    <a:pos x="T116" y="T117"/>
                  </a:cxn>
                  <a:cxn ang="T183">
                    <a:pos x="T118" y="T119"/>
                  </a:cxn>
                  <a:cxn ang="T184">
                    <a:pos x="T120" y="T121"/>
                  </a:cxn>
                  <a:cxn ang="T185">
                    <a:pos x="T122" y="T123"/>
                  </a:cxn>
                </a:cxnLst>
                <a:rect l="T186" t="T187" r="T188" b="T189"/>
                <a:pathLst>
                  <a:path w="296" h="312">
                    <a:moveTo>
                      <a:pt x="277" y="156"/>
                    </a:moveTo>
                    <a:lnTo>
                      <a:pt x="267" y="167"/>
                    </a:lnTo>
                    <a:lnTo>
                      <a:pt x="274" y="207"/>
                    </a:lnTo>
                    <a:lnTo>
                      <a:pt x="270" y="215"/>
                    </a:lnTo>
                    <a:lnTo>
                      <a:pt x="267" y="218"/>
                    </a:lnTo>
                    <a:lnTo>
                      <a:pt x="256" y="222"/>
                    </a:lnTo>
                    <a:lnTo>
                      <a:pt x="231" y="222"/>
                    </a:lnTo>
                    <a:lnTo>
                      <a:pt x="223" y="222"/>
                    </a:lnTo>
                    <a:lnTo>
                      <a:pt x="216" y="222"/>
                    </a:lnTo>
                    <a:lnTo>
                      <a:pt x="202" y="226"/>
                    </a:lnTo>
                    <a:lnTo>
                      <a:pt x="202" y="237"/>
                    </a:lnTo>
                    <a:lnTo>
                      <a:pt x="216" y="241"/>
                    </a:lnTo>
                    <a:lnTo>
                      <a:pt x="213" y="244"/>
                    </a:lnTo>
                    <a:lnTo>
                      <a:pt x="216" y="252"/>
                    </a:lnTo>
                    <a:lnTo>
                      <a:pt x="223" y="259"/>
                    </a:lnTo>
                    <a:lnTo>
                      <a:pt x="231" y="267"/>
                    </a:lnTo>
                    <a:lnTo>
                      <a:pt x="223" y="285"/>
                    </a:lnTo>
                    <a:lnTo>
                      <a:pt x="220" y="296"/>
                    </a:lnTo>
                    <a:lnTo>
                      <a:pt x="216" y="304"/>
                    </a:lnTo>
                    <a:lnTo>
                      <a:pt x="191" y="311"/>
                    </a:lnTo>
                    <a:lnTo>
                      <a:pt x="173" y="304"/>
                    </a:lnTo>
                    <a:lnTo>
                      <a:pt x="159" y="300"/>
                    </a:lnTo>
                    <a:lnTo>
                      <a:pt x="144" y="300"/>
                    </a:lnTo>
                    <a:lnTo>
                      <a:pt x="126" y="307"/>
                    </a:lnTo>
                    <a:lnTo>
                      <a:pt x="108" y="270"/>
                    </a:lnTo>
                    <a:lnTo>
                      <a:pt x="87" y="237"/>
                    </a:lnTo>
                    <a:lnTo>
                      <a:pt x="51" y="200"/>
                    </a:lnTo>
                    <a:lnTo>
                      <a:pt x="4" y="167"/>
                    </a:lnTo>
                    <a:lnTo>
                      <a:pt x="0" y="163"/>
                    </a:lnTo>
                    <a:lnTo>
                      <a:pt x="7" y="148"/>
                    </a:lnTo>
                    <a:lnTo>
                      <a:pt x="25" y="152"/>
                    </a:lnTo>
                    <a:lnTo>
                      <a:pt x="33" y="144"/>
                    </a:lnTo>
                    <a:lnTo>
                      <a:pt x="43" y="141"/>
                    </a:lnTo>
                    <a:lnTo>
                      <a:pt x="61" y="133"/>
                    </a:lnTo>
                    <a:lnTo>
                      <a:pt x="61" y="122"/>
                    </a:lnTo>
                    <a:lnTo>
                      <a:pt x="61" y="118"/>
                    </a:lnTo>
                    <a:lnTo>
                      <a:pt x="61" y="111"/>
                    </a:lnTo>
                    <a:lnTo>
                      <a:pt x="61" y="104"/>
                    </a:lnTo>
                    <a:lnTo>
                      <a:pt x="61" y="96"/>
                    </a:lnTo>
                    <a:lnTo>
                      <a:pt x="72" y="70"/>
                    </a:lnTo>
                    <a:lnTo>
                      <a:pt x="94" y="70"/>
                    </a:lnTo>
                    <a:lnTo>
                      <a:pt x="105" y="81"/>
                    </a:lnTo>
                    <a:lnTo>
                      <a:pt x="112" y="104"/>
                    </a:lnTo>
                    <a:lnTo>
                      <a:pt x="130" y="107"/>
                    </a:lnTo>
                    <a:lnTo>
                      <a:pt x="144" y="96"/>
                    </a:lnTo>
                    <a:lnTo>
                      <a:pt x="144" y="44"/>
                    </a:lnTo>
                    <a:lnTo>
                      <a:pt x="155" y="44"/>
                    </a:lnTo>
                    <a:lnTo>
                      <a:pt x="173" y="44"/>
                    </a:lnTo>
                    <a:lnTo>
                      <a:pt x="187" y="41"/>
                    </a:lnTo>
                    <a:lnTo>
                      <a:pt x="187" y="33"/>
                    </a:lnTo>
                    <a:lnTo>
                      <a:pt x="187" y="22"/>
                    </a:lnTo>
                    <a:lnTo>
                      <a:pt x="213" y="0"/>
                    </a:lnTo>
                    <a:lnTo>
                      <a:pt x="245" y="0"/>
                    </a:lnTo>
                    <a:lnTo>
                      <a:pt x="263" y="11"/>
                    </a:lnTo>
                    <a:lnTo>
                      <a:pt x="281" y="30"/>
                    </a:lnTo>
                    <a:lnTo>
                      <a:pt x="292" y="52"/>
                    </a:lnTo>
                    <a:lnTo>
                      <a:pt x="295" y="74"/>
                    </a:lnTo>
                    <a:lnTo>
                      <a:pt x="288" y="148"/>
                    </a:lnTo>
                    <a:lnTo>
                      <a:pt x="277" y="141"/>
                    </a:lnTo>
                    <a:lnTo>
                      <a:pt x="274" y="144"/>
                    </a:lnTo>
                    <a:lnTo>
                      <a:pt x="277" y="156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7" name="Freeform 683"/>
              <p:cNvSpPr>
                <a:spLocks/>
              </p:cNvSpPr>
              <p:nvPr/>
            </p:nvSpPr>
            <p:spPr bwMode="auto">
              <a:xfrm>
                <a:off x="3271" y="2679"/>
                <a:ext cx="15" cy="16"/>
              </a:xfrm>
              <a:custGeom>
                <a:avLst/>
                <a:gdLst>
                  <a:gd name="T0" fmla="*/ 0 w 15"/>
                  <a:gd name="T1" fmla="*/ 3 h 16"/>
                  <a:gd name="T2" fmla="*/ 3 w 15"/>
                  <a:gd name="T3" fmla="*/ 0 h 16"/>
                  <a:gd name="T4" fmla="*/ 14 w 15"/>
                  <a:gd name="T5" fmla="*/ 7 h 16"/>
                  <a:gd name="T6" fmla="*/ 14 w 15"/>
                  <a:gd name="T7" fmla="*/ 11 h 16"/>
                  <a:gd name="T8" fmla="*/ 11 w 15"/>
                  <a:gd name="T9" fmla="*/ 15 h 16"/>
                  <a:gd name="T10" fmla="*/ 7 w 15"/>
                  <a:gd name="T11" fmla="*/ 15 h 16"/>
                  <a:gd name="T12" fmla="*/ 3 w 15"/>
                  <a:gd name="T13" fmla="*/ 15 h 16"/>
                  <a:gd name="T14" fmla="*/ 0 w 15"/>
                  <a:gd name="T15" fmla="*/ 3 h 16"/>
                  <a:gd name="T16" fmla="*/ 0 w 15"/>
                  <a:gd name="T17" fmla="*/ 3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5"/>
                  <a:gd name="T28" fmla="*/ 0 h 16"/>
                  <a:gd name="T29" fmla="*/ 15 w 15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5" h="16">
                    <a:moveTo>
                      <a:pt x="0" y="3"/>
                    </a:moveTo>
                    <a:lnTo>
                      <a:pt x="3" y="0"/>
                    </a:lnTo>
                    <a:lnTo>
                      <a:pt x="14" y="7"/>
                    </a:lnTo>
                    <a:lnTo>
                      <a:pt x="14" y="11"/>
                    </a:lnTo>
                    <a:lnTo>
                      <a:pt x="11" y="15"/>
                    </a:lnTo>
                    <a:lnTo>
                      <a:pt x="7" y="15"/>
                    </a:lnTo>
                    <a:lnTo>
                      <a:pt x="3" y="15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8" name="Freeform 684"/>
              <p:cNvSpPr>
                <a:spLocks/>
              </p:cNvSpPr>
              <p:nvPr/>
            </p:nvSpPr>
            <p:spPr bwMode="auto">
              <a:xfrm>
                <a:off x="3199" y="2760"/>
                <a:ext cx="58" cy="31"/>
              </a:xfrm>
              <a:custGeom>
                <a:avLst/>
                <a:gdLst>
                  <a:gd name="T0" fmla="*/ 47 w 58"/>
                  <a:gd name="T1" fmla="*/ 19 h 31"/>
                  <a:gd name="T2" fmla="*/ 32 w 58"/>
                  <a:gd name="T3" fmla="*/ 19 h 31"/>
                  <a:gd name="T4" fmla="*/ 14 w 58"/>
                  <a:gd name="T5" fmla="*/ 19 h 31"/>
                  <a:gd name="T6" fmla="*/ 0 w 58"/>
                  <a:gd name="T7" fmla="*/ 19 h 31"/>
                  <a:gd name="T8" fmla="*/ 0 w 58"/>
                  <a:gd name="T9" fmla="*/ 8 h 31"/>
                  <a:gd name="T10" fmla="*/ 11 w 58"/>
                  <a:gd name="T11" fmla="*/ 0 h 31"/>
                  <a:gd name="T12" fmla="*/ 29 w 58"/>
                  <a:gd name="T13" fmla="*/ 0 h 31"/>
                  <a:gd name="T14" fmla="*/ 54 w 58"/>
                  <a:gd name="T15" fmla="*/ 0 h 31"/>
                  <a:gd name="T16" fmla="*/ 57 w 58"/>
                  <a:gd name="T17" fmla="*/ 8 h 31"/>
                  <a:gd name="T18" fmla="*/ 57 w 58"/>
                  <a:gd name="T19" fmla="*/ 19 h 31"/>
                  <a:gd name="T20" fmla="*/ 54 w 58"/>
                  <a:gd name="T21" fmla="*/ 30 h 31"/>
                  <a:gd name="T22" fmla="*/ 47 w 58"/>
                  <a:gd name="T23" fmla="*/ 19 h 31"/>
                  <a:gd name="T24" fmla="*/ 47 w 58"/>
                  <a:gd name="T25" fmla="*/ 19 h 3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58"/>
                  <a:gd name="T40" fmla="*/ 0 h 31"/>
                  <a:gd name="T41" fmla="*/ 58 w 58"/>
                  <a:gd name="T42" fmla="*/ 31 h 3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58" h="31">
                    <a:moveTo>
                      <a:pt x="47" y="19"/>
                    </a:moveTo>
                    <a:lnTo>
                      <a:pt x="32" y="19"/>
                    </a:lnTo>
                    <a:lnTo>
                      <a:pt x="14" y="19"/>
                    </a:lnTo>
                    <a:lnTo>
                      <a:pt x="0" y="19"/>
                    </a:lnTo>
                    <a:lnTo>
                      <a:pt x="0" y="8"/>
                    </a:lnTo>
                    <a:lnTo>
                      <a:pt x="11" y="0"/>
                    </a:lnTo>
                    <a:lnTo>
                      <a:pt x="29" y="0"/>
                    </a:lnTo>
                    <a:lnTo>
                      <a:pt x="54" y="0"/>
                    </a:lnTo>
                    <a:lnTo>
                      <a:pt x="57" y="8"/>
                    </a:lnTo>
                    <a:lnTo>
                      <a:pt x="57" y="19"/>
                    </a:lnTo>
                    <a:lnTo>
                      <a:pt x="54" y="30"/>
                    </a:lnTo>
                    <a:lnTo>
                      <a:pt x="47" y="1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9" name="Freeform 685"/>
              <p:cNvSpPr>
                <a:spLocks/>
              </p:cNvSpPr>
              <p:nvPr/>
            </p:nvSpPr>
            <p:spPr bwMode="auto">
              <a:xfrm>
                <a:off x="3213" y="2779"/>
                <a:ext cx="41" cy="12"/>
              </a:xfrm>
              <a:custGeom>
                <a:avLst/>
                <a:gdLst>
                  <a:gd name="T0" fmla="*/ 40 w 41"/>
                  <a:gd name="T1" fmla="*/ 7 h 12"/>
                  <a:gd name="T2" fmla="*/ 40 w 41"/>
                  <a:gd name="T3" fmla="*/ 7 h 12"/>
                  <a:gd name="T4" fmla="*/ 33 w 41"/>
                  <a:gd name="T5" fmla="*/ 0 h 12"/>
                  <a:gd name="T6" fmla="*/ 15 w 41"/>
                  <a:gd name="T7" fmla="*/ 0 h 12"/>
                  <a:gd name="T8" fmla="*/ 0 w 41"/>
                  <a:gd name="T9" fmla="*/ 0 h 12"/>
                  <a:gd name="T10" fmla="*/ 11 w 41"/>
                  <a:gd name="T11" fmla="*/ 3 h 12"/>
                  <a:gd name="T12" fmla="*/ 33 w 41"/>
                  <a:gd name="T13" fmla="*/ 11 h 12"/>
                  <a:gd name="T14" fmla="*/ 40 w 41"/>
                  <a:gd name="T15" fmla="*/ 7 h 12"/>
                  <a:gd name="T16" fmla="*/ 40 w 41"/>
                  <a:gd name="T17" fmla="*/ 7 h 1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1"/>
                  <a:gd name="T28" fmla="*/ 0 h 12"/>
                  <a:gd name="T29" fmla="*/ 41 w 41"/>
                  <a:gd name="T30" fmla="*/ 12 h 12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1" h="12">
                    <a:moveTo>
                      <a:pt x="40" y="7"/>
                    </a:moveTo>
                    <a:lnTo>
                      <a:pt x="40" y="7"/>
                    </a:lnTo>
                    <a:lnTo>
                      <a:pt x="33" y="0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11" y="3"/>
                    </a:lnTo>
                    <a:lnTo>
                      <a:pt x="33" y="11"/>
                    </a:lnTo>
                    <a:lnTo>
                      <a:pt x="40" y="7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0" name="Freeform 686"/>
              <p:cNvSpPr>
                <a:spLocks/>
              </p:cNvSpPr>
              <p:nvPr/>
            </p:nvSpPr>
            <p:spPr bwMode="auto">
              <a:xfrm>
                <a:off x="3210" y="2779"/>
                <a:ext cx="29" cy="27"/>
              </a:xfrm>
              <a:custGeom>
                <a:avLst/>
                <a:gdLst>
                  <a:gd name="T0" fmla="*/ 25 w 29"/>
                  <a:gd name="T1" fmla="*/ 7 h 27"/>
                  <a:gd name="T2" fmla="*/ 28 w 29"/>
                  <a:gd name="T3" fmla="*/ 15 h 27"/>
                  <a:gd name="T4" fmla="*/ 28 w 29"/>
                  <a:gd name="T5" fmla="*/ 22 h 27"/>
                  <a:gd name="T6" fmla="*/ 18 w 29"/>
                  <a:gd name="T7" fmla="*/ 26 h 27"/>
                  <a:gd name="T8" fmla="*/ 7 w 29"/>
                  <a:gd name="T9" fmla="*/ 18 h 27"/>
                  <a:gd name="T10" fmla="*/ 0 w 29"/>
                  <a:gd name="T11" fmla="*/ 3 h 27"/>
                  <a:gd name="T12" fmla="*/ 3 w 29"/>
                  <a:gd name="T13" fmla="*/ 0 h 27"/>
                  <a:gd name="T14" fmla="*/ 14 w 29"/>
                  <a:gd name="T15" fmla="*/ 0 h 27"/>
                  <a:gd name="T16" fmla="*/ 25 w 29"/>
                  <a:gd name="T17" fmla="*/ 7 h 27"/>
                  <a:gd name="T18" fmla="*/ 25 w 29"/>
                  <a:gd name="T19" fmla="*/ 7 h 2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9"/>
                  <a:gd name="T31" fmla="*/ 0 h 27"/>
                  <a:gd name="T32" fmla="*/ 29 w 29"/>
                  <a:gd name="T33" fmla="*/ 27 h 2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9" h="27">
                    <a:moveTo>
                      <a:pt x="25" y="7"/>
                    </a:moveTo>
                    <a:lnTo>
                      <a:pt x="28" y="15"/>
                    </a:lnTo>
                    <a:lnTo>
                      <a:pt x="28" y="22"/>
                    </a:lnTo>
                    <a:lnTo>
                      <a:pt x="18" y="26"/>
                    </a:lnTo>
                    <a:lnTo>
                      <a:pt x="7" y="18"/>
                    </a:lnTo>
                    <a:lnTo>
                      <a:pt x="0" y="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25" y="7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1" name="Freeform 687"/>
              <p:cNvSpPr>
                <a:spLocks/>
              </p:cNvSpPr>
              <p:nvPr/>
            </p:nvSpPr>
            <p:spPr bwMode="auto">
              <a:xfrm>
                <a:off x="2720" y="2701"/>
                <a:ext cx="779" cy="764"/>
              </a:xfrm>
              <a:custGeom>
                <a:avLst/>
                <a:gdLst>
                  <a:gd name="T0" fmla="*/ 418 w 779"/>
                  <a:gd name="T1" fmla="*/ 185 h 764"/>
                  <a:gd name="T2" fmla="*/ 403 w 779"/>
                  <a:gd name="T3" fmla="*/ 144 h 764"/>
                  <a:gd name="T4" fmla="*/ 396 w 779"/>
                  <a:gd name="T5" fmla="*/ 122 h 764"/>
                  <a:gd name="T6" fmla="*/ 371 w 779"/>
                  <a:gd name="T7" fmla="*/ 81 h 764"/>
                  <a:gd name="T8" fmla="*/ 342 w 779"/>
                  <a:gd name="T9" fmla="*/ 48 h 764"/>
                  <a:gd name="T10" fmla="*/ 324 w 779"/>
                  <a:gd name="T11" fmla="*/ 33 h 764"/>
                  <a:gd name="T12" fmla="*/ 306 w 779"/>
                  <a:gd name="T13" fmla="*/ 18 h 764"/>
                  <a:gd name="T14" fmla="*/ 281 w 779"/>
                  <a:gd name="T15" fmla="*/ 4 h 764"/>
                  <a:gd name="T16" fmla="*/ 277 w 779"/>
                  <a:gd name="T17" fmla="*/ 0 h 764"/>
                  <a:gd name="T18" fmla="*/ 238 w 779"/>
                  <a:gd name="T19" fmla="*/ 41 h 764"/>
                  <a:gd name="T20" fmla="*/ 234 w 779"/>
                  <a:gd name="T21" fmla="*/ 48 h 764"/>
                  <a:gd name="T22" fmla="*/ 166 w 779"/>
                  <a:gd name="T23" fmla="*/ 93 h 764"/>
                  <a:gd name="T24" fmla="*/ 97 w 779"/>
                  <a:gd name="T25" fmla="*/ 148 h 764"/>
                  <a:gd name="T26" fmla="*/ 54 w 779"/>
                  <a:gd name="T27" fmla="*/ 211 h 764"/>
                  <a:gd name="T28" fmla="*/ 25 w 779"/>
                  <a:gd name="T29" fmla="*/ 289 h 764"/>
                  <a:gd name="T30" fmla="*/ 7 w 779"/>
                  <a:gd name="T31" fmla="*/ 374 h 764"/>
                  <a:gd name="T32" fmla="*/ 0 w 779"/>
                  <a:gd name="T33" fmla="*/ 452 h 764"/>
                  <a:gd name="T34" fmla="*/ 0 w 779"/>
                  <a:gd name="T35" fmla="*/ 522 h 764"/>
                  <a:gd name="T36" fmla="*/ 4 w 779"/>
                  <a:gd name="T37" fmla="*/ 589 h 764"/>
                  <a:gd name="T38" fmla="*/ 7 w 779"/>
                  <a:gd name="T39" fmla="*/ 648 h 764"/>
                  <a:gd name="T40" fmla="*/ 14 w 779"/>
                  <a:gd name="T41" fmla="*/ 715 h 764"/>
                  <a:gd name="T42" fmla="*/ 65 w 779"/>
                  <a:gd name="T43" fmla="*/ 763 h 764"/>
                  <a:gd name="T44" fmla="*/ 277 w 779"/>
                  <a:gd name="T45" fmla="*/ 763 h 764"/>
                  <a:gd name="T46" fmla="*/ 338 w 779"/>
                  <a:gd name="T47" fmla="*/ 737 h 764"/>
                  <a:gd name="T48" fmla="*/ 392 w 779"/>
                  <a:gd name="T49" fmla="*/ 685 h 764"/>
                  <a:gd name="T50" fmla="*/ 392 w 779"/>
                  <a:gd name="T51" fmla="*/ 685 h 764"/>
                  <a:gd name="T52" fmla="*/ 396 w 779"/>
                  <a:gd name="T53" fmla="*/ 693 h 764"/>
                  <a:gd name="T54" fmla="*/ 396 w 779"/>
                  <a:gd name="T55" fmla="*/ 693 h 764"/>
                  <a:gd name="T56" fmla="*/ 425 w 779"/>
                  <a:gd name="T57" fmla="*/ 711 h 764"/>
                  <a:gd name="T58" fmla="*/ 461 w 779"/>
                  <a:gd name="T59" fmla="*/ 711 h 764"/>
                  <a:gd name="T60" fmla="*/ 536 w 779"/>
                  <a:gd name="T61" fmla="*/ 707 h 764"/>
                  <a:gd name="T62" fmla="*/ 612 w 779"/>
                  <a:gd name="T63" fmla="*/ 693 h 764"/>
                  <a:gd name="T64" fmla="*/ 634 w 779"/>
                  <a:gd name="T65" fmla="*/ 693 h 764"/>
                  <a:gd name="T66" fmla="*/ 648 w 779"/>
                  <a:gd name="T67" fmla="*/ 681 h 764"/>
                  <a:gd name="T68" fmla="*/ 677 w 779"/>
                  <a:gd name="T69" fmla="*/ 678 h 764"/>
                  <a:gd name="T70" fmla="*/ 702 w 779"/>
                  <a:gd name="T71" fmla="*/ 674 h 764"/>
                  <a:gd name="T72" fmla="*/ 727 w 779"/>
                  <a:gd name="T73" fmla="*/ 670 h 764"/>
                  <a:gd name="T74" fmla="*/ 756 w 779"/>
                  <a:gd name="T75" fmla="*/ 667 h 764"/>
                  <a:gd name="T76" fmla="*/ 756 w 779"/>
                  <a:gd name="T77" fmla="*/ 644 h 764"/>
                  <a:gd name="T78" fmla="*/ 756 w 779"/>
                  <a:gd name="T79" fmla="*/ 622 h 764"/>
                  <a:gd name="T80" fmla="*/ 763 w 779"/>
                  <a:gd name="T81" fmla="*/ 585 h 764"/>
                  <a:gd name="T82" fmla="*/ 778 w 779"/>
                  <a:gd name="T83" fmla="*/ 552 h 764"/>
                  <a:gd name="T84" fmla="*/ 742 w 779"/>
                  <a:gd name="T85" fmla="*/ 541 h 764"/>
                  <a:gd name="T86" fmla="*/ 706 w 779"/>
                  <a:gd name="T87" fmla="*/ 533 h 764"/>
                  <a:gd name="T88" fmla="*/ 691 w 779"/>
                  <a:gd name="T89" fmla="*/ 533 h 764"/>
                  <a:gd name="T90" fmla="*/ 680 w 779"/>
                  <a:gd name="T91" fmla="*/ 530 h 764"/>
                  <a:gd name="T92" fmla="*/ 583 w 779"/>
                  <a:gd name="T93" fmla="*/ 515 h 764"/>
                  <a:gd name="T94" fmla="*/ 547 w 779"/>
                  <a:gd name="T95" fmla="*/ 522 h 764"/>
                  <a:gd name="T96" fmla="*/ 536 w 779"/>
                  <a:gd name="T97" fmla="*/ 522 h 764"/>
                  <a:gd name="T98" fmla="*/ 536 w 779"/>
                  <a:gd name="T99" fmla="*/ 522 h 764"/>
                  <a:gd name="T100" fmla="*/ 547 w 779"/>
                  <a:gd name="T101" fmla="*/ 522 h 764"/>
                  <a:gd name="T102" fmla="*/ 493 w 779"/>
                  <a:gd name="T103" fmla="*/ 474 h 764"/>
                  <a:gd name="T104" fmla="*/ 439 w 779"/>
                  <a:gd name="T105" fmla="*/ 433 h 764"/>
                  <a:gd name="T106" fmla="*/ 410 w 779"/>
                  <a:gd name="T107" fmla="*/ 415 h 764"/>
                  <a:gd name="T108" fmla="*/ 403 w 779"/>
                  <a:gd name="T109" fmla="*/ 356 h 764"/>
                  <a:gd name="T110" fmla="*/ 396 w 779"/>
                  <a:gd name="T111" fmla="*/ 326 h 764"/>
                  <a:gd name="T112" fmla="*/ 392 w 779"/>
                  <a:gd name="T113" fmla="*/ 293 h 764"/>
                  <a:gd name="T114" fmla="*/ 385 w 779"/>
                  <a:gd name="T115" fmla="*/ 256 h 764"/>
                  <a:gd name="T116" fmla="*/ 403 w 779"/>
                  <a:gd name="T117" fmla="*/ 218 h 764"/>
                  <a:gd name="T118" fmla="*/ 418 w 779"/>
                  <a:gd name="T119" fmla="*/ 185 h 764"/>
                  <a:gd name="T120" fmla="*/ 418 w 779"/>
                  <a:gd name="T121" fmla="*/ 185 h 76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779"/>
                  <a:gd name="T184" fmla="*/ 0 h 764"/>
                  <a:gd name="T185" fmla="*/ 779 w 779"/>
                  <a:gd name="T186" fmla="*/ 764 h 76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779" h="764">
                    <a:moveTo>
                      <a:pt x="418" y="185"/>
                    </a:moveTo>
                    <a:lnTo>
                      <a:pt x="403" y="144"/>
                    </a:lnTo>
                    <a:lnTo>
                      <a:pt x="396" y="122"/>
                    </a:lnTo>
                    <a:lnTo>
                      <a:pt x="371" y="81"/>
                    </a:lnTo>
                    <a:lnTo>
                      <a:pt x="342" y="48"/>
                    </a:lnTo>
                    <a:lnTo>
                      <a:pt x="324" y="33"/>
                    </a:lnTo>
                    <a:lnTo>
                      <a:pt x="306" y="18"/>
                    </a:lnTo>
                    <a:lnTo>
                      <a:pt x="281" y="4"/>
                    </a:lnTo>
                    <a:lnTo>
                      <a:pt x="277" y="0"/>
                    </a:lnTo>
                    <a:lnTo>
                      <a:pt x="238" y="41"/>
                    </a:lnTo>
                    <a:lnTo>
                      <a:pt x="234" y="48"/>
                    </a:lnTo>
                    <a:lnTo>
                      <a:pt x="166" y="93"/>
                    </a:lnTo>
                    <a:lnTo>
                      <a:pt x="97" y="148"/>
                    </a:lnTo>
                    <a:lnTo>
                      <a:pt x="54" y="211"/>
                    </a:lnTo>
                    <a:lnTo>
                      <a:pt x="25" y="289"/>
                    </a:lnTo>
                    <a:lnTo>
                      <a:pt x="7" y="374"/>
                    </a:lnTo>
                    <a:lnTo>
                      <a:pt x="0" y="452"/>
                    </a:lnTo>
                    <a:lnTo>
                      <a:pt x="0" y="522"/>
                    </a:lnTo>
                    <a:lnTo>
                      <a:pt x="4" y="589"/>
                    </a:lnTo>
                    <a:lnTo>
                      <a:pt x="7" y="648"/>
                    </a:lnTo>
                    <a:lnTo>
                      <a:pt x="14" y="715"/>
                    </a:lnTo>
                    <a:lnTo>
                      <a:pt x="65" y="763"/>
                    </a:lnTo>
                    <a:lnTo>
                      <a:pt x="277" y="763"/>
                    </a:lnTo>
                    <a:lnTo>
                      <a:pt x="338" y="737"/>
                    </a:lnTo>
                    <a:lnTo>
                      <a:pt x="392" y="685"/>
                    </a:lnTo>
                    <a:lnTo>
                      <a:pt x="396" y="693"/>
                    </a:lnTo>
                    <a:lnTo>
                      <a:pt x="425" y="711"/>
                    </a:lnTo>
                    <a:lnTo>
                      <a:pt x="461" y="711"/>
                    </a:lnTo>
                    <a:lnTo>
                      <a:pt x="536" y="707"/>
                    </a:lnTo>
                    <a:lnTo>
                      <a:pt x="612" y="693"/>
                    </a:lnTo>
                    <a:lnTo>
                      <a:pt x="634" y="693"/>
                    </a:lnTo>
                    <a:lnTo>
                      <a:pt x="648" y="681"/>
                    </a:lnTo>
                    <a:lnTo>
                      <a:pt x="677" y="678"/>
                    </a:lnTo>
                    <a:lnTo>
                      <a:pt x="702" y="674"/>
                    </a:lnTo>
                    <a:lnTo>
                      <a:pt x="727" y="670"/>
                    </a:lnTo>
                    <a:lnTo>
                      <a:pt x="756" y="667"/>
                    </a:lnTo>
                    <a:lnTo>
                      <a:pt x="756" y="644"/>
                    </a:lnTo>
                    <a:lnTo>
                      <a:pt x="756" y="622"/>
                    </a:lnTo>
                    <a:lnTo>
                      <a:pt x="763" y="585"/>
                    </a:lnTo>
                    <a:lnTo>
                      <a:pt x="778" y="552"/>
                    </a:lnTo>
                    <a:lnTo>
                      <a:pt x="742" y="541"/>
                    </a:lnTo>
                    <a:lnTo>
                      <a:pt x="706" y="533"/>
                    </a:lnTo>
                    <a:lnTo>
                      <a:pt x="691" y="533"/>
                    </a:lnTo>
                    <a:lnTo>
                      <a:pt x="680" y="530"/>
                    </a:lnTo>
                    <a:lnTo>
                      <a:pt x="583" y="515"/>
                    </a:lnTo>
                    <a:lnTo>
                      <a:pt x="547" y="522"/>
                    </a:lnTo>
                    <a:lnTo>
                      <a:pt x="536" y="522"/>
                    </a:lnTo>
                    <a:lnTo>
                      <a:pt x="547" y="522"/>
                    </a:lnTo>
                    <a:lnTo>
                      <a:pt x="493" y="474"/>
                    </a:lnTo>
                    <a:lnTo>
                      <a:pt x="439" y="433"/>
                    </a:lnTo>
                    <a:lnTo>
                      <a:pt x="410" y="415"/>
                    </a:lnTo>
                    <a:lnTo>
                      <a:pt x="403" y="356"/>
                    </a:lnTo>
                    <a:lnTo>
                      <a:pt x="396" y="326"/>
                    </a:lnTo>
                    <a:lnTo>
                      <a:pt x="392" y="293"/>
                    </a:lnTo>
                    <a:lnTo>
                      <a:pt x="385" y="256"/>
                    </a:lnTo>
                    <a:lnTo>
                      <a:pt x="403" y="218"/>
                    </a:lnTo>
                    <a:lnTo>
                      <a:pt x="418" y="185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2" name="Freeform 688"/>
              <p:cNvSpPr>
                <a:spLocks/>
              </p:cNvSpPr>
              <p:nvPr/>
            </p:nvSpPr>
            <p:spPr bwMode="auto">
              <a:xfrm>
                <a:off x="2860" y="3031"/>
                <a:ext cx="257" cy="364"/>
              </a:xfrm>
              <a:custGeom>
                <a:avLst/>
                <a:gdLst>
                  <a:gd name="T0" fmla="*/ 256 w 257"/>
                  <a:gd name="T1" fmla="*/ 363 h 364"/>
                  <a:gd name="T2" fmla="*/ 202 w 257"/>
                  <a:gd name="T3" fmla="*/ 292 h 364"/>
                  <a:gd name="T4" fmla="*/ 148 w 257"/>
                  <a:gd name="T5" fmla="*/ 218 h 364"/>
                  <a:gd name="T6" fmla="*/ 141 w 257"/>
                  <a:gd name="T7" fmla="*/ 203 h 364"/>
                  <a:gd name="T8" fmla="*/ 137 w 257"/>
                  <a:gd name="T9" fmla="*/ 189 h 364"/>
                  <a:gd name="T10" fmla="*/ 80 w 257"/>
                  <a:gd name="T11" fmla="*/ 92 h 364"/>
                  <a:gd name="T12" fmla="*/ 15 w 257"/>
                  <a:gd name="T13" fmla="*/ 3 h 364"/>
                  <a:gd name="T14" fmla="*/ 11 w 257"/>
                  <a:gd name="T15" fmla="*/ 3 h 364"/>
                  <a:gd name="T16" fmla="*/ 8 w 257"/>
                  <a:gd name="T17" fmla="*/ 0 h 364"/>
                  <a:gd name="T18" fmla="*/ 0 w 257"/>
                  <a:gd name="T19" fmla="*/ 0 h 364"/>
                  <a:gd name="T20" fmla="*/ 4 w 257"/>
                  <a:gd name="T21" fmla="*/ 7 h 364"/>
                  <a:gd name="T22" fmla="*/ 4 w 257"/>
                  <a:gd name="T23" fmla="*/ 14 h 364"/>
                  <a:gd name="T24" fmla="*/ 126 w 257"/>
                  <a:gd name="T25" fmla="*/ 192 h 364"/>
                  <a:gd name="T26" fmla="*/ 256 w 257"/>
                  <a:gd name="T27" fmla="*/ 363 h 364"/>
                  <a:gd name="T28" fmla="*/ 256 w 257"/>
                  <a:gd name="T29" fmla="*/ 363 h 36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257"/>
                  <a:gd name="T46" fmla="*/ 0 h 364"/>
                  <a:gd name="T47" fmla="*/ 257 w 257"/>
                  <a:gd name="T48" fmla="*/ 364 h 364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257" h="364">
                    <a:moveTo>
                      <a:pt x="256" y="363"/>
                    </a:moveTo>
                    <a:lnTo>
                      <a:pt x="202" y="292"/>
                    </a:lnTo>
                    <a:lnTo>
                      <a:pt x="148" y="218"/>
                    </a:lnTo>
                    <a:lnTo>
                      <a:pt x="141" y="203"/>
                    </a:lnTo>
                    <a:lnTo>
                      <a:pt x="137" y="189"/>
                    </a:lnTo>
                    <a:lnTo>
                      <a:pt x="80" y="92"/>
                    </a:lnTo>
                    <a:lnTo>
                      <a:pt x="15" y="3"/>
                    </a:lnTo>
                    <a:lnTo>
                      <a:pt x="11" y="3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4" y="7"/>
                    </a:lnTo>
                    <a:lnTo>
                      <a:pt x="4" y="14"/>
                    </a:lnTo>
                    <a:lnTo>
                      <a:pt x="126" y="192"/>
                    </a:lnTo>
                    <a:lnTo>
                      <a:pt x="256" y="363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888888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3" name="Freeform 689"/>
              <p:cNvSpPr>
                <a:spLocks/>
              </p:cNvSpPr>
              <p:nvPr/>
            </p:nvSpPr>
            <p:spPr bwMode="auto">
              <a:xfrm>
                <a:off x="2814" y="3038"/>
                <a:ext cx="299" cy="349"/>
              </a:xfrm>
              <a:custGeom>
                <a:avLst/>
                <a:gdLst>
                  <a:gd name="T0" fmla="*/ 36 w 299"/>
                  <a:gd name="T1" fmla="*/ 52 h 349"/>
                  <a:gd name="T2" fmla="*/ 93 w 299"/>
                  <a:gd name="T3" fmla="*/ 133 h 349"/>
                  <a:gd name="T4" fmla="*/ 154 w 299"/>
                  <a:gd name="T5" fmla="*/ 215 h 349"/>
                  <a:gd name="T6" fmla="*/ 298 w 299"/>
                  <a:gd name="T7" fmla="*/ 348 h 349"/>
                  <a:gd name="T8" fmla="*/ 187 w 299"/>
                  <a:gd name="T9" fmla="*/ 248 h 349"/>
                  <a:gd name="T10" fmla="*/ 82 w 299"/>
                  <a:gd name="T11" fmla="*/ 141 h 349"/>
                  <a:gd name="T12" fmla="*/ 39 w 299"/>
                  <a:gd name="T13" fmla="*/ 167 h 349"/>
                  <a:gd name="T14" fmla="*/ 32 w 299"/>
                  <a:gd name="T15" fmla="*/ 152 h 349"/>
                  <a:gd name="T16" fmla="*/ 75 w 299"/>
                  <a:gd name="T17" fmla="*/ 130 h 349"/>
                  <a:gd name="T18" fmla="*/ 10 w 299"/>
                  <a:gd name="T19" fmla="*/ 137 h 349"/>
                  <a:gd name="T20" fmla="*/ 25 w 299"/>
                  <a:gd name="T21" fmla="*/ 122 h 349"/>
                  <a:gd name="T22" fmla="*/ 64 w 299"/>
                  <a:gd name="T23" fmla="*/ 115 h 349"/>
                  <a:gd name="T24" fmla="*/ 36 w 299"/>
                  <a:gd name="T25" fmla="*/ 74 h 349"/>
                  <a:gd name="T26" fmla="*/ 3 w 299"/>
                  <a:gd name="T27" fmla="*/ 33 h 349"/>
                  <a:gd name="T28" fmla="*/ 3 w 299"/>
                  <a:gd name="T29" fmla="*/ 30 h 349"/>
                  <a:gd name="T30" fmla="*/ 0 w 299"/>
                  <a:gd name="T31" fmla="*/ 0 h 349"/>
                  <a:gd name="T32" fmla="*/ 36 w 299"/>
                  <a:gd name="T33" fmla="*/ 52 h 349"/>
                  <a:gd name="T34" fmla="*/ 36 w 299"/>
                  <a:gd name="T35" fmla="*/ 52 h 349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w 299"/>
                  <a:gd name="T55" fmla="*/ 0 h 349"/>
                  <a:gd name="T56" fmla="*/ 299 w 299"/>
                  <a:gd name="T57" fmla="*/ 349 h 349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T54" t="T55" r="T56" b="T57"/>
                <a:pathLst>
                  <a:path w="299" h="349">
                    <a:moveTo>
                      <a:pt x="36" y="52"/>
                    </a:moveTo>
                    <a:lnTo>
                      <a:pt x="93" y="133"/>
                    </a:lnTo>
                    <a:lnTo>
                      <a:pt x="154" y="215"/>
                    </a:lnTo>
                    <a:lnTo>
                      <a:pt x="298" y="348"/>
                    </a:lnTo>
                    <a:lnTo>
                      <a:pt x="187" y="248"/>
                    </a:lnTo>
                    <a:lnTo>
                      <a:pt x="82" y="141"/>
                    </a:lnTo>
                    <a:lnTo>
                      <a:pt x="39" y="167"/>
                    </a:lnTo>
                    <a:lnTo>
                      <a:pt x="32" y="152"/>
                    </a:lnTo>
                    <a:lnTo>
                      <a:pt x="75" y="130"/>
                    </a:lnTo>
                    <a:lnTo>
                      <a:pt x="10" y="137"/>
                    </a:lnTo>
                    <a:lnTo>
                      <a:pt x="25" y="122"/>
                    </a:lnTo>
                    <a:lnTo>
                      <a:pt x="64" y="115"/>
                    </a:lnTo>
                    <a:lnTo>
                      <a:pt x="36" y="74"/>
                    </a:lnTo>
                    <a:lnTo>
                      <a:pt x="3" y="33"/>
                    </a:lnTo>
                    <a:lnTo>
                      <a:pt x="3" y="30"/>
                    </a:lnTo>
                    <a:lnTo>
                      <a:pt x="0" y="0"/>
                    </a:lnTo>
                    <a:lnTo>
                      <a:pt x="36" y="52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888888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4" name="Freeform 690"/>
              <p:cNvSpPr>
                <a:spLocks/>
              </p:cNvSpPr>
              <p:nvPr/>
            </p:nvSpPr>
            <p:spPr bwMode="auto">
              <a:xfrm>
                <a:off x="2886" y="2938"/>
                <a:ext cx="231" cy="412"/>
              </a:xfrm>
              <a:custGeom>
                <a:avLst/>
                <a:gdLst>
                  <a:gd name="T0" fmla="*/ 216 w 231"/>
                  <a:gd name="T1" fmla="*/ 404 h 412"/>
                  <a:gd name="T2" fmla="*/ 187 w 231"/>
                  <a:gd name="T3" fmla="*/ 359 h 412"/>
                  <a:gd name="T4" fmla="*/ 169 w 231"/>
                  <a:gd name="T5" fmla="*/ 307 h 412"/>
                  <a:gd name="T6" fmla="*/ 104 w 231"/>
                  <a:gd name="T7" fmla="*/ 170 h 412"/>
                  <a:gd name="T8" fmla="*/ 14 w 231"/>
                  <a:gd name="T9" fmla="*/ 44 h 412"/>
                  <a:gd name="T10" fmla="*/ 3 w 231"/>
                  <a:gd name="T11" fmla="*/ 26 h 412"/>
                  <a:gd name="T12" fmla="*/ 0 w 231"/>
                  <a:gd name="T13" fmla="*/ 7 h 412"/>
                  <a:gd name="T14" fmla="*/ 3 w 231"/>
                  <a:gd name="T15" fmla="*/ 4 h 412"/>
                  <a:gd name="T16" fmla="*/ 7 w 231"/>
                  <a:gd name="T17" fmla="*/ 0 h 412"/>
                  <a:gd name="T18" fmla="*/ 25 w 231"/>
                  <a:gd name="T19" fmla="*/ 11 h 412"/>
                  <a:gd name="T20" fmla="*/ 39 w 231"/>
                  <a:gd name="T21" fmla="*/ 30 h 412"/>
                  <a:gd name="T22" fmla="*/ 82 w 231"/>
                  <a:gd name="T23" fmla="*/ 107 h 412"/>
                  <a:gd name="T24" fmla="*/ 118 w 231"/>
                  <a:gd name="T25" fmla="*/ 185 h 412"/>
                  <a:gd name="T26" fmla="*/ 180 w 231"/>
                  <a:gd name="T27" fmla="*/ 300 h 412"/>
                  <a:gd name="T28" fmla="*/ 230 w 231"/>
                  <a:gd name="T29" fmla="*/ 411 h 412"/>
                  <a:gd name="T30" fmla="*/ 216 w 231"/>
                  <a:gd name="T31" fmla="*/ 404 h 412"/>
                  <a:gd name="T32" fmla="*/ 216 w 231"/>
                  <a:gd name="T33" fmla="*/ 404 h 412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231"/>
                  <a:gd name="T52" fmla="*/ 0 h 412"/>
                  <a:gd name="T53" fmla="*/ 231 w 231"/>
                  <a:gd name="T54" fmla="*/ 412 h 412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231" h="412">
                    <a:moveTo>
                      <a:pt x="216" y="404"/>
                    </a:moveTo>
                    <a:lnTo>
                      <a:pt x="187" y="359"/>
                    </a:lnTo>
                    <a:lnTo>
                      <a:pt x="169" y="307"/>
                    </a:lnTo>
                    <a:lnTo>
                      <a:pt x="104" y="170"/>
                    </a:lnTo>
                    <a:lnTo>
                      <a:pt x="14" y="44"/>
                    </a:lnTo>
                    <a:lnTo>
                      <a:pt x="3" y="26"/>
                    </a:lnTo>
                    <a:lnTo>
                      <a:pt x="0" y="7"/>
                    </a:lnTo>
                    <a:lnTo>
                      <a:pt x="3" y="4"/>
                    </a:lnTo>
                    <a:lnTo>
                      <a:pt x="7" y="0"/>
                    </a:lnTo>
                    <a:lnTo>
                      <a:pt x="25" y="11"/>
                    </a:lnTo>
                    <a:lnTo>
                      <a:pt x="39" y="30"/>
                    </a:lnTo>
                    <a:lnTo>
                      <a:pt x="82" y="107"/>
                    </a:lnTo>
                    <a:lnTo>
                      <a:pt x="118" y="185"/>
                    </a:lnTo>
                    <a:lnTo>
                      <a:pt x="180" y="300"/>
                    </a:lnTo>
                    <a:lnTo>
                      <a:pt x="230" y="411"/>
                    </a:lnTo>
                    <a:lnTo>
                      <a:pt x="216" y="404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888888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5" name="Freeform 691"/>
              <p:cNvSpPr>
                <a:spLocks/>
              </p:cNvSpPr>
              <p:nvPr/>
            </p:nvSpPr>
            <p:spPr bwMode="auto">
              <a:xfrm>
                <a:off x="3156" y="3264"/>
                <a:ext cx="101" cy="60"/>
              </a:xfrm>
              <a:custGeom>
                <a:avLst/>
                <a:gdLst>
                  <a:gd name="T0" fmla="*/ 0 w 101"/>
                  <a:gd name="T1" fmla="*/ 59 h 60"/>
                  <a:gd name="T2" fmla="*/ 14 w 101"/>
                  <a:gd name="T3" fmla="*/ 56 h 60"/>
                  <a:gd name="T4" fmla="*/ 25 w 101"/>
                  <a:gd name="T5" fmla="*/ 56 h 60"/>
                  <a:gd name="T6" fmla="*/ 61 w 101"/>
                  <a:gd name="T7" fmla="*/ 44 h 60"/>
                  <a:gd name="T8" fmla="*/ 93 w 101"/>
                  <a:gd name="T9" fmla="*/ 30 h 60"/>
                  <a:gd name="T10" fmla="*/ 100 w 101"/>
                  <a:gd name="T11" fmla="*/ 18 h 60"/>
                  <a:gd name="T12" fmla="*/ 100 w 101"/>
                  <a:gd name="T13" fmla="*/ 4 h 60"/>
                  <a:gd name="T14" fmla="*/ 100 w 101"/>
                  <a:gd name="T15" fmla="*/ 0 h 60"/>
                  <a:gd name="T16" fmla="*/ 0 w 101"/>
                  <a:gd name="T17" fmla="*/ 59 h 60"/>
                  <a:gd name="T18" fmla="*/ 0 w 101"/>
                  <a:gd name="T19" fmla="*/ 59 h 6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1"/>
                  <a:gd name="T31" fmla="*/ 0 h 60"/>
                  <a:gd name="T32" fmla="*/ 101 w 101"/>
                  <a:gd name="T33" fmla="*/ 60 h 6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1" h="60">
                    <a:moveTo>
                      <a:pt x="0" y="59"/>
                    </a:moveTo>
                    <a:lnTo>
                      <a:pt x="14" y="56"/>
                    </a:lnTo>
                    <a:lnTo>
                      <a:pt x="25" y="56"/>
                    </a:lnTo>
                    <a:lnTo>
                      <a:pt x="61" y="44"/>
                    </a:lnTo>
                    <a:lnTo>
                      <a:pt x="93" y="30"/>
                    </a:lnTo>
                    <a:lnTo>
                      <a:pt x="100" y="18"/>
                    </a:lnTo>
                    <a:lnTo>
                      <a:pt x="100" y="4"/>
                    </a:lnTo>
                    <a:lnTo>
                      <a:pt x="100" y="0"/>
                    </a:lnTo>
                    <a:lnTo>
                      <a:pt x="0" y="59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888888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6" name="Freeform 692"/>
              <p:cNvSpPr>
                <a:spLocks/>
              </p:cNvSpPr>
              <p:nvPr/>
            </p:nvSpPr>
            <p:spPr bwMode="auto">
              <a:xfrm>
                <a:off x="3199" y="3212"/>
                <a:ext cx="58" cy="46"/>
              </a:xfrm>
              <a:custGeom>
                <a:avLst/>
                <a:gdLst>
                  <a:gd name="T0" fmla="*/ 57 w 58"/>
                  <a:gd name="T1" fmla="*/ 11 h 46"/>
                  <a:gd name="T2" fmla="*/ 50 w 58"/>
                  <a:gd name="T3" fmla="*/ 4 h 46"/>
                  <a:gd name="T4" fmla="*/ 39 w 58"/>
                  <a:gd name="T5" fmla="*/ 0 h 46"/>
                  <a:gd name="T6" fmla="*/ 14 w 58"/>
                  <a:gd name="T7" fmla="*/ 4 h 46"/>
                  <a:gd name="T8" fmla="*/ 0 w 58"/>
                  <a:gd name="T9" fmla="*/ 30 h 46"/>
                  <a:gd name="T10" fmla="*/ 36 w 58"/>
                  <a:gd name="T11" fmla="*/ 45 h 46"/>
                  <a:gd name="T12" fmla="*/ 43 w 58"/>
                  <a:gd name="T13" fmla="*/ 15 h 46"/>
                  <a:gd name="T14" fmla="*/ 57 w 58"/>
                  <a:gd name="T15" fmla="*/ 11 h 46"/>
                  <a:gd name="T16" fmla="*/ 57 w 58"/>
                  <a:gd name="T17" fmla="*/ 11 h 4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8"/>
                  <a:gd name="T28" fmla="*/ 0 h 46"/>
                  <a:gd name="T29" fmla="*/ 58 w 58"/>
                  <a:gd name="T30" fmla="*/ 46 h 4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8" h="46">
                    <a:moveTo>
                      <a:pt x="57" y="11"/>
                    </a:moveTo>
                    <a:lnTo>
                      <a:pt x="50" y="4"/>
                    </a:lnTo>
                    <a:lnTo>
                      <a:pt x="39" y="0"/>
                    </a:lnTo>
                    <a:lnTo>
                      <a:pt x="14" y="4"/>
                    </a:lnTo>
                    <a:lnTo>
                      <a:pt x="0" y="30"/>
                    </a:lnTo>
                    <a:lnTo>
                      <a:pt x="36" y="45"/>
                    </a:lnTo>
                    <a:lnTo>
                      <a:pt x="43" y="15"/>
                    </a:lnTo>
                    <a:lnTo>
                      <a:pt x="57" y="11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888888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7" name="Freeform 693"/>
              <p:cNvSpPr>
                <a:spLocks/>
              </p:cNvSpPr>
              <p:nvPr/>
            </p:nvSpPr>
            <p:spPr bwMode="auto">
              <a:xfrm>
                <a:off x="3141" y="3394"/>
                <a:ext cx="260" cy="71"/>
              </a:xfrm>
              <a:custGeom>
                <a:avLst/>
                <a:gdLst>
                  <a:gd name="T0" fmla="*/ 0 w 260"/>
                  <a:gd name="T1" fmla="*/ 70 h 71"/>
                  <a:gd name="T2" fmla="*/ 22 w 260"/>
                  <a:gd name="T3" fmla="*/ 18 h 71"/>
                  <a:gd name="T4" fmla="*/ 40 w 260"/>
                  <a:gd name="T5" fmla="*/ 18 h 71"/>
                  <a:gd name="T6" fmla="*/ 115 w 260"/>
                  <a:gd name="T7" fmla="*/ 14 h 71"/>
                  <a:gd name="T8" fmla="*/ 191 w 260"/>
                  <a:gd name="T9" fmla="*/ 0 h 71"/>
                  <a:gd name="T10" fmla="*/ 259 w 260"/>
                  <a:gd name="T11" fmla="*/ 70 h 71"/>
                  <a:gd name="T12" fmla="*/ 0 w 260"/>
                  <a:gd name="T13" fmla="*/ 70 h 71"/>
                  <a:gd name="T14" fmla="*/ 0 w 260"/>
                  <a:gd name="T15" fmla="*/ 70 h 7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60"/>
                  <a:gd name="T25" fmla="*/ 0 h 71"/>
                  <a:gd name="T26" fmla="*/ 260 w 260"/>
                  <a:gd name="T27" fmla="*/ 71 h 71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60" h="71">
                    <a:moveTo>
                      <a:pt x="0" y="70"/>
                    </a:moveTo>
                    <a:lnTo>
                      <a:pt x="22" y="18"/>
                    </a:lnTo>
                    <a:lnTo>
                      <a:pt x="40" y="18"/>
                    </a:lnTo>
                    <a:lnTo>
                      <a:pt x="115" y="14"/>
                    </a:lnTo>
                    <a:lnTo>
                      <a:pt x="191" y="0"/>
                    </a:lnTo>
                    <a:lnTo>
                      <a:pt x="259" y="70"/>
                    </a:lnTo>
                    <a:lnTo>
                      <a:pt x="0" y="70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8" name="Freeform 694"/>
              <p:cNvSpPr>
                <a:spLocks/>
              </p:cNvSpPr>
              <p:nvPr/>
            </p:nvSpPr>
            <p:spPr bwMode="auto">
              <a:xfrm>
                <a:off x="3116" y="3394"/>
                <a:ext cx="48" cy="71"/>
              </a:xfrm>
              <a:custGeom>
                <a:avLst/>
                <a:gdLst>
                  <a:gd name="T0" fmla="*/ 4 w 48"/>
                  <a:gd name="T1" fmla="*/ 70 h 71"/>
                  <a:gd name="T2" fmla="*/ 0 w 48"/>
                  <a:gd name="T3" fmla="*/ 0 h 71"/>
                  <a:gd name="T4" fmla="*/ 22 w 48"/>
                  <a:gd name="T5" fmla="*/ 14 h 71"/>
                  <a:gd name="T6" fmla="*/ 47 w 48"/>
                  <a:gd name="T7" fmla="*/ 18 h 71"/>
                  <a:gd name="T8" fmla="*/ 25 w 48"/>
                  <a:gd name="T9" fmla="*/ 70 h 71"/>
                  <a:gd name="T10" fmla="*/ 4 w 48"/>
                  <a:gd name="T11" fmla="*/ 70 h 71"/>
                  <a:gd name="T12" fmla="*/ 4 w 48"/>
                  <a:gd name="T13" fmla="*/ 70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48"/>
                  <a:gd name="T22" fmla="*/ 0 h 71"/>
                  <a:gd name="T23" fmla="*/ 48 w 48"/>
                  <a:gd name="T24" fmla="*/ 71 h 71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48" h="71">
                    <a:moveTo>
                      <a:pt x="4" y="70"/>
                    </a:moveTo>
                    <a:lnTo>
                      <a:pt x="0" y="0"/>
                    </a:lnTo>
                    <a:lnTo>
                      <a:pt x="22" y="14"/>
                    </a:lnTo>
                    <a:lnTo>
                      <a:pt x="47" y="18"/>
                    </a:lnTo>
                    <a:lnTo>
                      <a:pt x="25" y="70"/>
                    </a:lnTo>
                    <a:lnTo>
                      <a:pt x="4" y="70"/>
                    </a:lnTo>
                    <a:close/>
                  </a:path>
                </a:pathLst>
              </a:custGeom>
              <a:solidFill>
                <a:srgbClr val="444444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19" name="Freeform 695"/>
              <p:cNvSpPr>
                <a:spLocks/>
              </p:cNvSpPr>
              <p:nvPr/>
            </p:nvSpPr>
            <p:spPr bwMode="auto">
              <a:xfrm>
                <a:off x="2997" y="3386"/>
                <a:ext cx="124" cy="79"/>
              </a:xfrm>
              <a:custGeom>
                <a:avLst/>
                <a:gdLst>
                  <a:gd name="T0" fmla="*/ 123 w 124"/>
                  <a:gd name="T1" fmla="*/ 78 h 79"/>
                  <a:gd name="T2" fmla="*/ 119 w 124"/>
                  <a:gd name="T3" fmla="*/ 8 h 79"/>
                  <a:gd name="T4" fmla="*/ 115 w 124"/>
                  <a:gd name="T5" fmla="*/ 0 h 79"/>
                  <a:gd name="T6" fmla="*/ 108 w 124"/>
                  <a:gd name="T7" fmla="*/ 11 h 79"/>
                  <a:gd name="T8" fmla="*/ 61 w 124"/>
                  <a:gd name="T9" fmla="*/ 52 h 79"/>
                  <a:gd name="T10" fmla="*/ 0 w 124"/>
                  <a:gd name="T11" fmla="*/ 78 h 79"/>
                  <a:gd name="T12" fmla="*/ 123 w 124"/>
                  <a:gd name="T13" fmla="*/ 78 h 79"/>
                  <a:gd name="T14" fmla="*/ 123 w 124"/>
                  <a:gd name="T15" fmla="*/ 78 h 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24"/>
                  <a:gd name="T25" fmla="*/ 0 h 79"/>
                  <a:gd name="T26" fmla="*/ 124 w 124"/>
                  <a:gd name="T27" fmla="*/ 79 h 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24" h="79">
                    <a:moveTo>
                      <a:pt x="123" y="78"/>
                    </a:moveTo>
                    <a:lnTo>
                      <a:pt x="119" y="8"/>
                    </a:lnTo>
                    <a:lnTo>
                      <a:pt x="115" y="0"/>
                    </a:lnTo>
                    <a:lnTo>
                      <a:pt x="108" y="11"/>
                    </a:lnTo>
                    <a:lnTo>
                      <a:pt x="61" y="52"/>
                    </a:lnTo>
                    <a:lnTo>
                      <a:pt x="0" y="78"/>
                    </a:lnTo>
                    <a:lnTo>
                      <a:pt x="123" y="78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0" name="Freeform 696"/>
              <p:cNvSpPr>
                <a:spLocks/>
              </p:cNvSpPr>
              <p:nvPr/>
            </p:nvSpPr>
            <p:spPr bwMode="auto">
              <a:xfrm>
                <a:off x="3123" y="2886"/>
                <a:ext cx="37" cy="249"/>
              </a:xfrm>
              <a:custGeom>
                <a:avLst/>
                <a:gdLst>
                  <a:gd name="T0" fmla="*/ 0 w 37"/>
                  <a:gd name="T1" fmla="*/ 33 h 249"/>
                  <a:gd name="T2" fmla="*/ 4 w 37"/>
                  <a:gd name="T3" fmla="*/ 67 h 249"/>
                  <a:gd name="T4" fmla="*/ 4 w 37"/>
                  <a:gd name="T5" fmla="*/ 100 h 249"/>
                  <a:gd name="T6" fmla="*/ 0 w 37"/>
                  <a:gd name="T7" fmla="*/ 137 h 249"/>
                  <a:gd name="T8" fmla="*/ 0 w 37"/>
                  <a:gd name="T9" fmla="*/ 185 h 249"/>
                  <a:gd name="T10" fmla="*/ 7 w 37"/>
                  <a:gd name="T11" fmla="*/ 230 h 249"/>
                  <a:gd name="T12" fmla="*/ 36 w 37"/>
                  <a:gd name="T13" fmla="*/ 248 h 249"/>
                  <a:gd name="T14" fmla="*/ 36 w 37"/>
                  <a:gd name="T15" fmla="*/ 204 h 249"/>
                  <a:gd name="T16" fmla="*/ 36 w 37"/>
                  <a:gd name="T17" fmla="*/ 193 h 249"/>
                  <a:gd name="T18" fmla="*/ 25 w 37"/>
                  <a:gd name="T19" fmla="*/ 115 h 249"/>
                  <a:gd name="T20" fmla="*/ 18 w 37"/>
                  <a:gd name="T21" fmla="*/ 41 h 249"/>
                  <a:gd name="T22" fmla="*/ 15 w 37"/>
                  <a:gd name="T23" fmla="*/ 0 h 249"/>
                  <a:gd name="T24" fmla="*/ 0 w 37"/>
                  <a:gd name="T25" fmla="*/ 33 h 249"/>
                  <a:gd name="T26" fmla="*/ 0 w 37"/>
                  <a:gd name="T27" fmla="*/ 33 h 24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37"/>
                  <a:gd name="T43" fmla="*/ 0 h 249"/>
                  <a:gd name="T44" fmla="*/ 37 w 37"/>
                  <a:gd name="T45" fmla="*/ 249 h 24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37" h="249">
                    <a:moveTo>
                      <a:pt x="0" y="33"/>
                    </a:moveTo>
                    <a:lnTo>
                      <a:pt x="4" y="67"/>
                    </a:lnTo>
                    <a:lnTo>
                      <a:pt x="4" y="100"/>
                    </a:lnTo>
                    <a:lnTo>
                      <a:pt x="0" y="137"/>
                    </a:lnTo>
                    <a:lnTo>
                      <a:pt x="0" y="185"/>
                    </a:lnTo>
                    <a:lnTo>
                      <a:pt x="7" y="230"/>
                    </a:lnTo>
                    <a:lnTo>
                      <a:pt x="36" y="248"/>
                    </a:lnTo>
                    <a:lnTo>
                      <a:pt x="36" y="204"/>
                    </a:lnTo>
                    <a:lnTo>
                      <a:pt x="36" y="193"/>
                    </a:lnTo>
                    <a:lnTo>
                      <a:pt x="25" y="115"/>
                    </a:lnTo>
                    <a:lnTo>
                      <a:pt x="18" y="41"/>
                    </a:lnTo>
                    <a:lnTo>
                      <a:pt x="15" y="0"/>
                    </a:lnTo>
                    <a:lnTo>
                      <a:pt x="0" y="33"/>
                    </a:lnTo>
                    <a:close/>
                  </a:path>
                </a:pathLst>
              </a:custGeom>
              <a:solidFill>
                <a:srgbClr val="444444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1" name="Freeform 697"/>
              <p:cNvSpPr>
                <a:spLocks/>
              </p:cNvSpPr>
              <p:nvPr/>
            </p:nvSpPr>
            <p:spPr bwMode="auto">
              <a:xfrm>
                <a:off x="3105" y="2919"/>
                <a:ext cx="23" cy="142"/>
              </a:xfrm>
              <a:custGeom>
                <a:avLst/>
                <a:gdLst>
                  <a:gd name="T0" fmla="*/ 0 w 23"/>
                  <a:gd name="T1" fmla="*/ 38 h 142"/>
                  <a:gd name="T2" fmla="*/ 7 w 23"/>
                  <a:gd name="T3" fmla="*/ 75 h 142"/>
                  <a:gd name="T4" fmla="*/ 11 w 23"/>
                  <a:gd name="T5" fmla="*/ 108 h 142"/>
                  <a:gd name="T6" fmla="*/ 18 w 23"/>
                  <a:gd name="T7" fmla="*/ 141 h 142"/>
                  <a:gd name="T8" fmla="*/ 18 w 23"/>
                  <a:gd name="T9" fmla="*/ 104 h 142"/>
                  <a:gd name="T10" fmla="*/ 22 w 23"/>
                  <a:gd name="T11" fmla="*/ 67 h 142"/>
                  <a:gd name="T12" fmla="*/ 22 w 23"/>
                  <a:gd name="T13" fmla="*/ 34 h 142"/>
                  <a:gd name="T14" fmla="*/ 18 w 23"/>
                  <a:gd name="T15" fmla="*/ 0 h 142"/>
                  <a:gd name="T16" fmla="*/ 0 w 23"/>
                  <a:gd name="T17" fmla="*/ 38 h 142"/>
                  <a:gd name="T18" fmla="*/ 0 w 23"/>
                  <a:gd name="T19" fmla="*/ 38 h 14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23"/>
                  <a:gd name="T31" fmla="*/ 0 h 142"/>
                  <a:gd name="T32" fmla="*/ 23 w 23"/>
                  <a:gd name="T33" fmla="*/ 142 h 14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23" h="142">
                    <a:moveTo>
                      <a:pt x="0" y="38"/>
                    </a:moveTo>
                    <a:lnTo>
                      <a:pt x="7" y="75"/>
                    </a:lnTo>
                    <a:lnTo>
                      <a:pt x="11" y="108"/>
                    </a:lnTo>
                    <a:lnTo>
                      <a:pt x="18" y="141"/>
                    </a:lnTo>
                    <a:lnTo>
                      <a:pt x="18" y="104"/>
                    </a:lnTo>
                    <a:lnTo>
                      <a:pt x="22" y="67"/>
                    </a:lnTo>
                    <a:lnTo>
                      <a:pt x="22" y="34"/>
                    </a:lnTo>
                    <a:lnTo>
                      <a:pt x="18" y="0"/>
                    </a:lnTo>
                    <a:lnTo>
                      <a:pt x="0" y="38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2" name="Freeform 698"/>
              <p:cNvSpPr>
                <a:spLocks/>
              </p:cNvSpPr>
              <p:nvPr/>
            </p:nvSpPr>
            <p:spPr bwMode="auto">
              <a:xfrm>
                <a:off x="3159" y="3090"/>
                <a:ext cx="311" cy="145"/>
              </a:xfrm>
              <a:custGeom>
                <a:avLst/>
                <a:gdLst>
                  <a:gd name="T0" fmla="*/ 0 w 311"/>
                  <a:gd name="T1" fmla="*/ 0 h 145"/>
                  <a:gd name="T2" fmla="*/ 0 w 311"/>
                  <a:gd name="T3" fmla="*/ 44 h 145"/>
                  <a:gd name="T4" fmla="*/ 54 w 311"/>
                  <a:gd name="T5" fmla="*/ 85 h 145"/>
                  <a:gd name="T6" fmla="*/ 108 w 311"/>
                  <a:gd name="T7" fmla="*/ 133 h 145"/>
                  <a:gd name="T8" fmla="*/ 141 w 311"/>
                  <a:gd name="T9" fmla="*/ 130 h 145"/>
                  <a:gd name="T10" fmla="*/ 173 w 311"/>
                  <a:gd name="T11" fmla="*/ 133 h 145"/>
                  <a:gd name="T12" fmla="*/ 205 w 311"/>
                  <a:gd name="T13" fmla="*/ 137 h 145"/>
                  <a:gd name="T14" fmla="*/ 241 w 311"/>
                  <a:gd name="T15" fmla="*/ 141 h 145"/>
                  <a:gd name="T16" fmla="*/ 252 w 311"/>
                  <a:gd name="T17" fmla="*/ 144 h 145"/>
                  <a:gd name="T18" fmla="*/ 267 w 311"/>
                  <a:gd name="T19" fmla="*/ 144 h 145"/>
                  <a:gd name="T20" fmla="*/ 303 w 311"/>
                  <a:gd name="T21" fmla="*/ 137 h 145"/>
                  <a:gd name="T22" fmla="*/ 295 w 311"/>
                  <a:gd name="T23" fmla="*/ 130 h 145"/>
                  <a:gd name="T24" fmla="*/ 292 w 311"/>
                  <a:gd name="T25" fmla="*/ 100 h 145"/>
                  <a:gd name="T26" fmla="*/ 292 w 311"/>
                  <a:gd name="T27" fmla="*/ 78 h 145"/>
                  <a:gd name="T28" fmla="*/ 295 w 311"/>
                  <a:gd name="T29" fmla="*/ 67 h 145"/>
                  <a:gd name="T30" fmla="*/ 299 w 311"/>
                  <a:gd name="T31" fmla="*/ 55 h 145"/>
                  <a:gd name="T32" fmla="*/ 310 w 311"/>
                  <a:gd name="T33" fmla="*/ 52 h 145"/>
                  <a:gd name="T34" fmla="*/ 303 w 311"/>
                  <a:gd name="T35" fmla="*/ 48 h 145"/>
                  <a:gd name="T36" fmla="*/ 245 w 311"/>
                  <a:gd name="T37" fmla="*/ 44 h 145"/>
                  <a:gd name="T38" fmla="*/ 238 w 311"/>
                  <a:gd name="T39" fmla="*/ 41 h 145"/>
                  <a:gd name="T40" fmla="*/ 227 w 311"/>
                  <a:gd name="T41" fmla="*/ 37 h 145"/>
                  <a:gd name="T42" fmla="*/ 209 w 311"/>
                  <a:gd name="T43" fmla="*/ 33 h 145"/>
                  <a:gd name="T44" fmla="*/ 198 w 311"/>
                  <a:gd name="T45" fmla="*/ 37 h 145"/>
                  <a:gd name="T46" fmla="*/ 187 w 311"/>
                  <a:gd name="T47" fmla="*/ 33 h 145"/>
                  <a:gd name="T48" fmla="*/ 180 w 311"/>
                  <a:gd name="T49" fmla="*/ 29 h 145"/>
                  <a:gd name="T50" fmla="*/ 159 w 311"/>
                  <a:gd name="T51" fmla="*/ 26 h 145"/>
                  <a:gd name="T52" fmla="*/ 137 w 311"/>
                  <a:gd name="T53" fmla="*/ 26 h 145"/>
                  <a:gd name="T54" fmla="*/ 130 w 311"/>
                  <a:gd name="T55" fmla="*/ 22 h 145"/>
                  <a:gd name="T56" fmla="*/ 123 w 311"/>
                  <a:gd name="T57" fmla="*/ 18 h 145"/>
                  <a:gd name="T58" fmla="*/ 105 w 311"/>
                  <a:gd name="T59" fmla="*/ 11 h 145"/>
                  <a:gd name="T60" fmla="*/ 87 w 311"/>
                  <a:gd name="T61" fmla="*/ 7 h 145"/>
                  <a:gd name="T62" fmla="*/ 40 w 311"/>
                  <a:gd name="T63" fmla="*/ 0 h 145"/>
                  <a:gd name="T64" fmla="*/ 0 w 311"/>
                  <a:gd name="T65" fmla="*/ 0 h 145"/>
                  <a:gd name="T66" fmla="*/ 0 w 311"/>
                  <a:gd name="T67" fmla="*/ 0 h 145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311"/>
                  <a:gd name="T103" fmla="*/ 0 h 145"/>
                  <a:gd name="T104" fmla="*/ 311 w 311"/>
                  <a:gd name="T105" fmla="*/ 145 h 145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311" h="145">
                    <a:moveTo>
                      <a:pt x="0" y="0"/>
                    </a:moveTo>
                    <a:lnTo>
                      <a:pt x="0" y="44"/>
                    </a:lnTo>
                    <a:lnTo>
                      <a:pt x="54" y="85"/>
                    </a:lnTo>
                    <a:lnTo>
                      <a:pt x="108" y="133"/>
                    </a:lnTo>
                    <a:lnTo>
                      <a:pt x="141" y="130"/>
                    </a:lnTo>
                    <a:lnTo>
                      <a:pt x="173" y="133"/>
                    </a:lnTo>
                    <a:lnTo>
                      <a:pt x="205" y="137"/>
                    </a:lnTo>
                    <a:lnTo>
                      <a:pt x="241" y="141"/>
                    </a:lnTo>
                    <a:lnTo>
                      <a:pt x="252" y="144"/>
                    </a:lnTo>
                    <a:lnTo>
                      <a:pt x="267" y="144"/>
                    </a:lnTo>
                    <a:lnTo>
                      <a:pt x="303" y="137"/>
                    </a:lnTo>
                    <a:lnTo>
                      <a:pt x="295" y="130"/>
                    </a:lnTo>
                    <a:lnTo>
                      <a:pt x="292" y="100"/>
                    </a:lnTo>
                    <a:lnTo>
                      <a:pt x="292" y="78"/>
                    </a:lnTo>
                    <a:lnTo>
                      <a:pt x="295" y="67"/>
                    </a:lnTo>
                    <a:lnTo>
                      <a:pt x="299" y="55"/>
                    </a:lnTo>
                    <a:lnTo>
                      <a:pt x="310" y="52"/>
                    </a:lnTo>
                    <a:lnTo>
                      <a:pt x="303" y="48"/>
                    </a:lnTo>
                    <a:lnTo>
                      <a:pt x="245" y="44"/>
                    </a:lnTo>
                    <a:lnTo>
                      <a:pt x="238" y="41"/>
                    </a:lnTo>
                    <a:lnTo>
                      <a:pt x="227" y="37"/>
                    </a:lnTo>
                    <a:lnTo>
                      <a:pt x="209" y="33"/>
                    </a:lnTo>
                    <a:lnTo>
                      <a:pt x="198" y="37"/>
                    </a:lnTo>
                    <a:lnTo>
                      <a:pt x="187" y="33"/>
                    </a:lnTo>
                    <a:lnTo>
                      <a:pt x="180" y="29"/>
                    </a:lnTo>
                    <a:lnTo>
                      <a:pt x="159" y="26"/>
                    </a:lnTo>
                    <a:lnTo>
                      <a:pt x="137" y="26"/>
                    </a:lnTo>
                    <a:lnTo>
                      <a:pt x="130" y="22"/>
                    </a:lnTo>
                    <a:lnTo>
                      <a:pt x="123" y="18"/>
                    </a:lnTo>
                    <a:lnTo>
                      <a:pt x="105" y="11"/>
                    </a:lnTo>
                    <a:lnTo>
                      <a:pt x="87" y="7"/>
                    </a:lnTo>
                    <a:lnTo>
                      <a:pt x="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3" name="Freeform 699"/>
              <p:cNvSpPr>
                <a:spLocks/>
              </p:cNvSpPr>
              <p:nvPr/>
            </p:nvSpPr>
            <p:spPr bwMode="auto">
              <a:xfrm>
                <a:off x="3332" y="3382"/>
                <a:ext cx="116" cy="83"/>
              </a:xfrm>
              <a:custGeom>
                <a:avLst/>
                <a:gdLst>
                  <a:gd name="T0" fmla="*/ 68 w 116"/>
                  <a:gd name="T1" fmla="*/ 82 h 83"/>
                  <a:gd name="T2" fmla="*/ 0 w 116"/>
                  <a:gd name="T3" fmla="*/ 12 h 83"/>
                  <a:gd name="T4" fmla="*/ 22 w 116"/>
                  <a:gd name="T5" fmla="*/ 12 h 83"/>
                  <a:gd name="T6" fmla="*/ 36 w 116"/>
                  <a:gd name="T7" fmla="*/ 0 h 83"/>
                  <a:gd name="T8" fmla="*/ 115 w 116"/>
                  <a:gd name="T9" fmla="*/ 82 h 83"/>
                  <a:gd name="T10" fmla="*/ 68 w 116"/>
                  <a:gd name="T11" fmla="*/ 82 h 83"/>
                  <a:gd name="T12" fmla="*/ 68 w 116"/>
                  <a:gd name="T13" fmla="*/ 82 h 8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116"/>
                  <a:gd name="T22" fmla="*/ 0 h 83"/>
                  <a:gd name="T23" fmla="*/ 116 w 116"/>
                  <a:gd name="T24" fmla="*/ 83 h 83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116" h="83">
                    <a:moveTo>
                      <a:pt x="68" y="82"/>
                    </a:moveTo>
                    <a:lnTo>
                      <a:pt x="0" y="12"/>
                    </a:lnTo>
                    <a:lnTo>
                      <a:pt x="22" y="12"/>
                    </a:lnTo>
                    <a:lnTo>
                      <a:pt x="36" y="0"/>
                    </a:lnTo>
                    <a:lnTo>
                      <a:pt x="115" y="82"/>
                    </a:lnTo>
                    <a:lnTo>
                      <a:pt x="68" y="82"/>
                    </a:lnTo>
                    <a:close/>
                  </a:path>
                </a:pathLst>
              </a:custGeom>
              <a:solidFill>
                <a:srgbClr val="222222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4" name="Freeform 700"/>
              <p:cNvSpPr>
                <a:spLocks/>
              </p:cNvSpPr>
              <p:nvPr/>
            </p:nvSpPr>
            <p:spPr bwMode="auto">
              <a:xfrm>
                <a:off x="3339" y="3119"/>
                <a:ext cx="167" cy="24"/>
              </a:xfrm>
              <a:custGeom>
                <a:avLst/>
                <a:gdLst>
                  <a:gd name="T0" fmla="*/ 166 w 167"/>
                  <a:gd name="T1" fmla="*/ 0 h 24"/>
                  <a:gd name="T2" fmla="*/ 148 w 167"/>
                  <a:gd name="T3" fmla="*/ 12 h 24"/>
                  <a:gd name="T4" fmla="*/ 130 w 167"/>
                  <a:gd name="T5" fmla="*/ 23 h 24"/>
                  <a:gd name="T6" fmla="*/ 123 w 167"/>
                  <a:gd name="T7" fmla="*/ 19 h 24"/>
                  <a:gd name="T8" fmla="*/ 65 w 167"/>
                  <a:gd name="T9" fmla="*/ 15 h 24"/>
                  <a:gd name="T10" fmla="*/ 58 w 167"/>
                  <a:gd name="T11" fmla="*/ 12 h 24"/>
                  <a:gd name="T12" fmla="*/ 47 w 167"/>
                  <a:gd name="T13" fmla="*/ 8 h 24"/>
                  <a:gd name="T14" fmla="*/ 29 w 167"/>
                  <a:gd name="T15" fmla="*/ 4 h 24"/>
                  <a:gd name="T16" fmla="*/ 18 w 167"/>
                  <a:gd name="T17" fmla="*/ 8 h 24"/>
                  <a:gd name="T18" fmla="*/ 7 w 167"/>
                  <a:gd name="T19" fmla="*/ 4 h 24"/>
                  <a:gd name="T20" fmla="*/ 0 w 167"/>
                  <a:gd name="T21" fmla="*/ 0 h 24"/>
                  <a:gd name="T22" fmla="*/ 166 w 167"/>
                  <a:gd name="T23" fmla="*/ 0 h 24"/>
                  <a:gd name="T24" fmla="*/ 166 w 167"/>
                  <a:gd name="T25" fmla="*/ 0 h 2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167"/>
                  <a:gd name="T40" fmla="*/ 0 h 24"/>
                  <a:gd name="T41" fmla="*/ 167 w 167"/>
                  <a:gd name="T42" fmla="*/ 24 h 24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167" h="24">
                    <a:moveTo>
                      <a:pt x="166" y="0"/>
                    </a:moveTo>
                    <a:lnTo>
                      <a:pt x="148" y="12"/>
                    </a:lnTo>
                    <a:lnTo>
                      <a:pt x="130" y="23"/>
                    </a:lnTo>
                    <a:lnTo>
                      <a:pt x="123" y="19"/>
                    </a:lnTo>
                    <a:lnTo>
                      <a:pt x="65" y="15"/>
                    </a:lnTo>
                    <a:lnTo>
                      <a:pt x="58" y="12"/>
                    </a:lnTo>
                    <a:lnTo>
                      <a:pt x="47" y="8"/>
                    </a:lnTo>
                    <a:lnTo>
                      <a:pt x="29" y="4"/>
                    </a:lnTo>
                    <a:lnTo>
                      <a:pt x="18" y="8"/>
                    </a:lnTo>
                    <a:lnTo>
                      <a:pt x="7" y="4"/>
                    </a:lnTo>
                    <a:lnTo>
                      <a:pt x="0" y="0"/>
                    </a:lnTo>
                    <a:lnTo>
                      <a:pt x="166" y="0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5" name="Freeform 701"/>
              <p:cNvSpPr>
                <a:spLocks/>
              </p:cNvSpPr>
              <p:nvPr/>
            </p:nvSpPr>
            <p:spPr bwMode="auto">
              <a:xfrm>
                <a:off x="3210" y="2645"/>
                <a:ext cx="47" cy="27"/>
              </a:xfrm>
              <a:custGeom>
                <a:avLst/>
                <a:gdLst>
                  <a:gd name="T0" fmla="*/ 0 w 47"/>
                  <a:gd name="T1" fmla="*/ 4 h 27"/>
                  <a:gd name="T2" fmla="*/ 7 w 47"/>
                  <a:gd name="T3" fmla="*/ 8 h 27"/>
                  <a:gd name="T4" fmla="*/ 28 w 47"/>
                  <a:gd name="T5" fmla="*/ 15 h 27"/>
                  <a:gd name="T6" fmla="*/ 43 w 47"/>
                  <a:gd name="T7" fmla="*/ 26 h 27"/>
                  <a:gd name="T8" fmla="*/ 46 w 47"/>
                  <a:gd name="T9" fmla="*/ 23 h 27"/>
                  <a:gd name="T10" fmla="*/ 43 w 47"/>
                  <a:gd name="T11" fmla="*/ 15 h 27"/>
                  <a:gd name="T12" fmla="*/ 36 w 47"/>
                  <a:gd name="T13" fmla="*/ 11 h 27"/>
                  <a:gd name="T14" fmla="*/ 28 w 47"/>
                  <a:gd name="T15" fmla="*/ 8 h 27"/>
                  <a:gd name="T16" fmla="*/ 3 w 47"/>
                  <a:gd name="T17" fmla="*/ 0 h 27"/>
                  <a:gd name="T18" fmla="*/ 0 w 47"/>
                  <a:gd name="T19" fmla="*/ 4 h 27"/>
                  <a:gd name="T20" fmla="*/ 0 w 47"/>
                  <a:gd name="T21" fmla="*/ 4 h 27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7"/>
                  <a:gd name="T34" fmla="*/ 0 h 27"/>
                  <a:gd name="T35" fmla="*/ 47 w 47"/>
                  <a:gd name="T36" fmla="*/ 27 h 27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7" h="27">
                    <a:moveTo>
                      <a:pt x="0" y="4"/>
                    </a:moveTo>
                    <a:lnTo>
                      <a:pt x="7" y="8"/>
                    </a:lnTo>
                    <a:lnTo>
                      <a:pt x="28" y="15"/>
                    </a:lnTo>
                    <a:lnTo>
                      <a:pt x="43" y="26"/>
                    </a:lnTo>
                    <a:lnTo>
                      <a:pt x="46" y="23"/>
                    </a:lnTo>
                    <a:lnTo>
                      <a:pt x="43" y="15"/>
                    </a:lnTo>
                    <a:lnTo>
                      <a:pt x="36" y="11"/>
                    </a:lnTo>
                    <a:lnTo>
                      <a:pt x="28" y="8"/>
                    </a:lnTo>
                    <a:lnTo>
                      <a:pt x="3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6" name="Freeform 702"/>
              <p:cNvSpPr>
                <a:spLocks/>
              </p:cNvSpPr>
              <p:nvPr/>
            </p:nvSpPr>
            <p:spPr bwMode="auto">
              <a:xfrm>
                <a:off x="3220" y="2679"/>
                <a:ext cx="16" cy="16"/>
              </a:xfrm>
              <a:custGeom>
                <a:avLst/>
                <a:gdLst>
                  <a:gd name="T0" fmla="*/ 15 w 16"/>
                  <a:gd name="T1" fmla="*/ 3 h 16"/>
                  <a:gd name="T2" fmla="*/ 11 w 16"/>
                  <a:gd name="T3" fmla="*/ 11 h 16"/>
                  <a:gd name="T4" fmla="*/ 8 w 16"/>
                  <a:gd name="T5" fmla="*/ 15 h 16"/>
                  <a:gd name="T6" fmla="*/ 4 w 16"/>
                  <a:gd name="T7" fmla="*/ 15 h 16"/>
                  <a:gd name="T8" fmla="*/ 0 w 16"/>
                  <a:gd name="T9" fmla="*/ 11 h 16"/>
                  <a:gd name="T10" fmla="*/ 0 w 16"/>
                  <a:gd name="T11" fmla="*/ 3 h 16"/>
                  <a:gd name="T12" fmla="*/ 4 w 16"/>
                  <a:gd name="T13" fmla="*/ 0 h 16"/>
                  <a:gd name="T14" fmla="*/ 15 w 16"/>
                  <a:gd name="T15" fmla="*/ 3 h 16"/>
                  <a:gd name="T16" fmla="*/ 15 w 16"/>
                  <a:gd name="T17" fmla="*/ 3 h 1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6"/>
                  <a:gd name="T28" fmla="*/ 0 h 16"/>
                  <a:gd name="T29" fmla="*/ 16 w 16"/>
                  <a:gd name="T30" fmla="*/ 16 h 1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6" h="16">
                    <a:moveTo>
                      <a:pt x="15" y="3"/>
                    </a:moveTo>
                    <a:lnTo>
                      <a:pt x="11" y="11"/>
                    </a:lnTo>
                    <a:lnTo>
                      <a:pt x="8" y="15"/>
                    </a:lnTo>
                    <a:lnTo>
                      <a:pt x="4" y="15"/>
                    </a:lnTo>
                    <a:lnTo>
                      <a:pt x="0" y="11"/>
                    </a:lnTo>
                    <a:lnTo>
                      <a:pt x="0" y="3"/>
                    </a:lnTo>
                    <a:lnTo>
                      <a:pt x="4" y="0"/>
                    </a:lnTo>
                    <a:lnTo>
                      <a:pt x="15" y="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7" name="Freeform 703"/>
              <p:cNvSpPr>
                <a:spLocks/>
              </p:cNvSpPr>
              <p:nvPr/>
            </p:nvSpPr>
            <p:spPr bwMode="auto">
              <a:xfrm>
                <a:off x="3073" y="2619"/>
                <a:ext cx="19" cy="46"/>
              </a:xfrm>
              <a:custGeom>
                <a:avLst/>
                <a:gdLst>
                  <a:gd name="T0" fmla="*/ 11 w 19"/>
                  <a:gd name="T1" fmla="*/ 0 h 46"/>
                  <a:gd name="T2" fmla="*/ 11 w 19"/>
                  <a:gd name="T3" fmla="*/ 8 h 46"/>
                  <a:gd name="T4" fmla="*/ 11 w 19"/>
                  <a:gd name="T5" fmla="*/ 12 h 46"/>
                  <a:gd name="T6" fmla="*/ 11 w 19"/>
                  <a:gd name="T7" fmla="*/ 26 h 46"/>
                  <a:gd name="T8" fmla="*/ 7 w 19"/>
                  <a:gd name="T9" fmla="*/ 23 h 46"/>
                  <a:gd name="T10" fmla="*/ 3 w 19"/>
                  <a:gd name="T11" fmla="*/ 26 h 46"/>
                  <a:gd name="T12" fmla="*/ 0 w 19"/>
                  <a:gd name="T13" fmla="*/ 30 h 46"/>
                  <a:gd name="T14" fmla="*/ 0 w 19"/>
                  <a:gd name="T15" fmla="*/ 34 h 46"/>
                  <a:gd name="T16" fmla="*/ 3 w 19"/>
                  <a:gd name="T17" fmla="*/ 37 h 46"/>
                  <a:gd name="T18" fmla="*/ 7 w 19"/>
                  <a:gd name="T19" fmla="*/ 41 h 46"/>
                  <a:gd name="T20" fmla="*/ 14 w 19"/>
                  <a:gd name="T21" fmla="*/ 45 h 46"/>
                  <a:gd name="T22" fmla="*/ 11 w 19"/>
                  <a:gd name="T23" fmla="*/ 41 h 46"/>
                  <a:gd name="T24" fmla="*/ 11 w 19"/>
                  <a:gd name="T25" fmla="*/ 41 h 46"/>
                  <a:gd name="T26" fmla="*/ 11 w 19"/>
                  <a:gd name="T27" fmla="*/ 37 h 46"/>
                  <a:gd name="T28" fmla="*/ 14 w 19"/>
                  <a:gd name="T29" fmla="*/ 30 h 46"/>
                  <a:gd name="T30" fmla="*/ 18 w 19"/>
                  <a:gd name="T31" fmla="*/ 30 h 46"/>
                  <a:gd name="T32" fmla="*/ 18 w 19"/>
                  <a:gd name="T33" fmla="*/ 26 h 46"/>
                  <a:gd name="T34" fmla="*/ 14 w 19"/>
                  <a:gd name="T35" fmla="*/ 0 h 46"/>
                  <a:gd name="T36" fmla="*/ 11 w 19"/>
                  <a:gd name="T37" fmla="*/ 0 h 46"/>
                  <a:gd name="T38" fmla="*/ 11 w 19"/>
                  <a:gd name="T39" fmla="*/ 0 h 4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w 19"/>
                  <a:gd name="T61" fmla="*/ 0 h 46"/>
                  <a:gd name="T62" fmla="*/ 19 w 19"/>
                  <a:gd name="T63" fmla="*/ 46 h 46"/>
                </a:gdLst>
                <a:ahLst/>
                <a:cxnLst>
                  <a:cxn ang="T40">
                    <a:pos x="T0" y="T1"/>
                  </a:cxn>
                  <a:cxn ang="T41">
                    <a:pos x="T2" y="T3"/>
                  </a:cxn>
                  <a:cxn ang="T42">
                    <a:pos x="T4" y="T5"/>
                  </a:cxn>
                  <a:cxn ang="T43">
                    <a:pos x="T6" y="T7"/>
                  </a:cxn>
                  <a:cxn ang="T44">
                    <a:pos x="T8" y="T9"/>
                  </a:cxn>
                  <a:cxn ang="T45">
                    <a:pos x="T10" y="T11"/>
                  </a:cxn>
                  <a:cxn ang="T46">
                    <a:pos x="T12" y="T13"/>
                  </a:cxn>
                  <a:cxn ang="T47">
                    <a:pos x="T14" y="T15"/>
                  </a:cxn>
                  <a:cxn ang="T48">
                    <a:pos x="T16" y="T17"/>
                  </a:cxn>
                  <a:cxn ang="T49">
                    <a:pos x="T18" y="T19"/>
                  </a:cxn>
                  <a:cxn ang="T50">
                    <a:pos x="T20" y="T21"/>
                  </a:cxn>
                  <a:cxn ang="T51">
                    <a:pos x="T22" y="T23"/>
                  </a:cxn>
                  <a:cxn ang="T52">
                    <a:pos x="T24" y="T25"/>
                  </a:cxn>
                  <a:cxn ang="T53">
                    <a:pos x="T26" y="T27"/>
                  </a:cxn>
                  <a:cxn ang="T54">
                    <a:pos x="T28" y="T29"/>
                  </a:cxn>
                  <a:cxn ang="T55">
                    <a:pos x="T30" y="T31"/>
                  </a:cxn>
                  <a:cxn ang="T56">
                    <a:pos x="T32" y="T33"/>
                  </a:cxn>
                  <a:cxn ang="T57">
                    <a:pos x="T34" y="T35"/>
                  </a:cxn>
                  <a:cxn ang="T58">
                    <a:pos x="T36" y="T37"/>
                  </a:cxn>
                  <a:cxn ang="T59">
                    <a:pos x="T38" y="T39"/>
                  </a:cxn>
                </a:cxnLst>
                <a:rect l="T60" t="T61" r="T62" b="T63"/>
                <a:pathLst>
                  <a:path w="19" h="46">
                    <a:moveTo>
                      <a:pt x="11" y="0"/>
                    </a:moveTo>
                    <a:lnTo>
                      <a:pt x="11" y="8"/>
                    </a:lnTo>
                    <a:lnTo>
                      <a:pt x="11" y="12"/>
                    </a:lnTo>
                    <a:lnTo>
                      <a:pt x="11" y="26"/>
                    </a:lnTo>
                    <a:lnTo>
                      <a:pt x="7" y="23"/>
                    </a:lnTo>
                    <a:lnTo>
                      <a:pt x="3" y="26"/>
                    </a:lnTo>
                    <a:lnTo>
                      <a:pt x="0" y="30"/>
                    </a:lnTo>
                    <a:lnTo>
                      <a:pt x="0" y="34"/>
                    </a:lnTo>
                    <a:lnTo>
                      <a:pt x="3" y="37"/>
                    </a:lnTo>
                    <a:lnTo>
                      <a:pt x="7" y="41"/>
                    </a:lnTo>
                    <a:lnTo>
                      <a:pt x="14" y="45"/>
                    </a:lnTo>
                    <a:lnTo>
                      <a:pt x="11" y="41"/>
                    </a:lnTo>
                    <a:lnTo>
                      <a:pt x="11" y="37"/>
                    </a:lnTo>
                    <a:lnTo>
                      <a:pt x="14" y="30"/>
                    </a:lnTo>
                    <a:lnTo>
                      <a:pt x="18" y="30"/>
                    </a:lnTo>
                    <a:lnTo>
                      <a:pt x="18" y="26"/>
                    </a:lnTo>
                    <a:lnTo>
                      <a:pt x="14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8" name="Freeform 704"/>
              <p:cNvSpPr>
                <a:spLocks/>
              </p:cNvSpPr>
              <p:nvPr/>
            </p:nvSpPr>
            <p:spPr bwMode="auto">
              <a:xfrm>
                <a:off x="3451" y="3097"/>
                <a:ext cx="166" cy="131"/>
              </a:xfrm>
              <a:custGeom>
                <a:avLst/>
                <a:gdLst>
                  <a:gd name="T0" fmla="*/ 129 w 166"/>
                  <a:gd name="T1" fmla="*/ 74 h 131"/>
                  <a:gd name="T2" fmla="*/ 140 w 166"/>
                  <a:gd name="T3" fmla="*/ 97 h 131"/>
                  <a:gd name="T4" fmla="*/ 144 w 166"/>
                  <a:gd name="T5" fmla="*/ 108 h 131"/>
                  <a:gd name="T6" fmla="*/ 137 w 166"/>
                  <a:gd name="T7" fmla="*/ 115 h 131"/>
                  <a:gd name="T8" fmla="*/ 115 w 166"/>
                  <a:gd name="T9" fmla="*/ 123 h 131"/>
                  <a:gd name="T10" fmla="*/ 97 w 166"/>
                  <a:gd name="T11" fmla="*/ 119 h 131"/>
                  <a:gd name="T12" fmla="*/ 86 w 166"/>
                  <a:gd name="T13" fmla="*/ 123 h 131"/>
                  <a:gd name="T14" fmla="*/ 72 w 166"/>
                  <a:gd name="T15" fmla="*/ 126 h 131"/>
                  <a:gd name="T16" fmla="*/ 57 w 166"/>
                  <a:gd name="T17" fmla="*/ 126 h 131"/>
                  <a:gd name="T18" fmla="*/ 47 w 166"/>
                  <a:gd name="T19" fmla="*/ 126 h 131"/>
                  <a:gd name="T20" fmla="*/ 11 w 166"/>
                  <a:gd name="T21" fmla="*/ 130 h 131"/>
                  <a:gd name="T22" fmla="*/ 3 w 166"/>
                  <a:gd name="T23" fmla="*/ 123 h 131"/>
                  <a:gd name="T24" fmla="*/ 0 w 166"/>
                  <a:gd name="T25" fmla="*/ 93 h 131"/>
                  <a:gd name="T26" fmla="*/ 0 w 166"/>
                  <a:gd name="T27" fmla="*/ 71 h 131"/>
                  <a:gd name="T28" fmla="*/ 3 w 166"/>
                  <a:gd name="T29" fmla="*/ 60 h 131"/>
                  <a:gd name="T30" fmla="*/ 7 w 166"/>
                  <a:gd name="T31" fmla="*/ 48 h 131"/>
                  <a:gd name="T32" fmla="*/ 21 w 166"/>
                  <a:gd name="T33" fmla="*/ 41 h 131"/>
                  <a:gd name="T34" fmla="*/ 36 w 166"/>
                  <a:gd name="T35" fmla="*/ 34 h 131"/>
                  <a:gd name="T36" fmla="*/ 61 w 166"/>
                  <a:gd name="T37" fmla="*/ 19 h 131"/>
                  <a:gd name="T38" fmla="*/ 83 w 166"/>
                  <a:gd name="T39" fmla="*/ 4 h 131"/>
                  <a:gd name="T40" fmla="*/ 90 w 166"/>
                  <a:gd name="T41" fmla="*/ 0 h 131"/>
                  <a:gd name="T42" fmla="*/ 97 w 166"/>
                  <a:gd name="T43" fmla="*/ 0 h 131"/>
                  <a:gd name="T44" fmla="*/ 104 w 166"/>
                  <a:gd name="T45" fmla="*/ 19 h 131"/>
                  <a:gd name="T46" fmla="*/ 111 w 166"/>
                  <a:gd name="T47" fmla="*/ 37 h 131"/>
                  <a:gd name="T48" fmla="*/ 129 w 166"/>
                  <a:gd name="T49" fmla="*/ 41 h 131"/>
                  <a:gd name="T50" fmla="*/ 115 w 166"/>
                  <a:gd name="T51" fmla="*/ 22 h 131"/>
                  <a:gd name="T52" fmla="*/ 108 w 166"/>
                  <a:gd name="T53" fmla="*/ 0 h 131"/>
                  <a:gd name="T54" fmla="*/ 119 w 166"/>
                  <a:gd name="T55" fmla="*/ 0 h 131"/>
                  <a:gd name="T56" fmla="*/ 133 w 166"/>
                  <a:gd name="T57" fmla="*/ 0 h 131"/>
                  <a:gd name="T58" fmla="*/ 147 w 166"/>
                  <a:gd name="T59" fmla="*/ 8 h 131"/>
                  <a:gd name="T60" fmla="*/ 162 w 166"/>
                  <a:gd name="T61" fmla="*/ 15 h 131"/>
                  <a:gd name="T62" fmla="*/ 162 w 166"/>
                  <a:gd name="T63" fmla="*/ 22 h 131"/>
                  <a:gd name="T64" fmla="*/ 162 w 166"/>
                  <a:gd name="T65" fmla="*/ 37 h 131"/>
                  <a:gd name="T66" fmla="*/ 162 w 166"/>
                  <a:gd name="T67" fmla="*/ 63 h 131"/>
                  <a:gd name="T68" fmla="*/ 162 w 166"/>
                  <a:gd name="T69" fmla="*/ 67 h 131"/>
                  <a:gd name="T70" fmla="*/ 165 w 166"/>
                  <a:gd name="T71" fmla="*/ 67 h 131"/>
                  <a:gd name="T72" fmla="*/ 165 w 166"/>
                  <a:gd name="T73" fmla="*/ 71 h 131"/>
                  <a:gd name="T74" fmla="*/ 165 w 166"/>
                  <a:gd name="T75" fmla="*/ 78 h 131"/>
                  <a:gd name="T76" fmla="*/ 158 w 166"/>
                  <a:gd name="T77" fmla="*/ 89 h 131"/>
                  <a:gd name="T78" fmla="*/ 151 w 166"/>
                  <a:gd name="T79" fmla="*/ 97 h 131"/>
                  <a:gd name="T80" fmla="*/ 144 w 166"/>
                  <a:gd name="T81" fmla="*/ 78 h 131"/>
                  <a:gd name="T82" fmla="*/ 144 w 166"/>
                  <a:gd name="T83" fmla="*/ 74 h 131"/>
                  <a:gd name="T84" fmla="*/ 137 w 166"/>
                  <a:gd name="T85" fmla="*/ 74 h 131"/>
                  <a:gd name="T86" fmla="*/ 133 w 166"/>
                  <a:gd name="T87" fmla="*/ 74 h 131"/>
                  <a:gd name="T88" fmla="*/ 133 w 166"/>
                  <a:gd name="T89" fmla="*/ 74 h 131"/>
                  <a:gd name="T90" fmla="*/ 129 w 166"/>
                  <a:gd name="T91" fmla="*/ 74 h 131"/>
                  <a:gd name="T92" fmla="*/ 129 w 166"/>
                  <a:gd name="T93" fmla="*/ 74 h 131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166"/>
                  <a:gd name="T142" fmla="*/ 0 h 131"/>
                  <a:gd name="T143" fmla="*/ 166 w 166"/>
                  <a:gd name="T144" fmla="*/ 131 h 131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166" h="131">
                    <a:moveTo>
                      <a:pt x="129" y="74"/>
                    </a:moveTo>
                    <a:lnTo>
                      <a:pt x="140" y="97"/>
                    </a:lnTo>
                    <a:lnTo>
                      <a:pt x="144" y="108"/>
                    </a:lnTo>
                    <a:lnTo>
                      <a:pt x="137" y="115"/>
                    </a:lnTo>
                    <a:lnTo>
                      <a:pt x="115" y="123"/>
                    </a:lnTo>
                    <a:lnTo>
                      <a:pt x="97" y="119"/>
                    </a:lnTo>
                    <a:lnTo>
                      <a:pt x="86" y="123"/>
                    </a:lnTo>
                    <a:lnTo>
                      <a:pt x="72" y="126"/>
                    </a:lnTo>
                    <a:lnTo>
                      <a:pt x="57" y="126"/>
                    </a:lnTo>
                    <a:lnTo>
                      <a:pt x="47" y="126"/>
                    </a:lnTo>
                    <a:lnTo>
                      <a:pt x="11" y="130"/>
                    </a:lnTo>
                    <a:lnTo>
                      <a:pt x="3" y="123"/>
                    </a:lnTo>
                    <a:lnTo>
                      <a:pt x="0" y="93"/>
                    </a:lnTo>
                    <a:lnTo>
                      <a:pt x="0" y="71"/>
                    </a:lnTo>
                    <a:lnTo>
                      <a:pt x="3" y="60"/>
                    </a:lnTo>
                    <a:lnTo>
                      <a:pt x="7" y="48"/>
                    </a:lnTo>
                    <a:lnTo>
                      <a:pt x="21" y="41"/>
                    </a:lnTo>
                    <a:lnTo>
                      <a:pt x="36" y="34"/>
                    </a:lnTo>
                    <a:lnTo>
                      <a:pt x="61" y="19"/>
                    </a:lnTo>
                    <a:lnTo>
                      <a:pt x="83" y="4"/>
                    </a:lnTo>
                    <a:lnTo>
                      <a:pt x="90" y="0"/>
                    </a:lnTo>
                    <a:lnTo>
                      <a:pt x="97" y="0"/>
                    </a:lnTo>
                    <a:lnTo>
                      <a:pt x="104" y="19"/>
                    </a:lnTo>
                    <a:lnTo>
                      <a:pt x="111" y="37"/>
                    </a:lnTo>
                    <a:lnTo>
                      <a:pt x="129" y="41"/>
                    </a:lnTo>
                    <a:lnTo>
                      <a:pt x="115" y="22"/>
                    </a:lnTo>
                    <a:lnTo>
                      <a:pt x="108" y="0"/>
                    </a:lnTo>
                    <a:lnTo>
                      <a:pt x="119" y="0"/>
                    </a:lnTo>
                    <a:lnTo>
                      <a:pt x="133" y="0"/>
                    </a:lnTo>
                    <a:lnTo>
                      <a:pt x="147" y="8"/>
                    </a:lnTo>
                    <a:lnTo>
                      <a:pt x="162" y="15"/>
                    </a:lnTo>
                    <a:lnTo>
                      <a:pt x="162" y="22"/>
                    </a:lnTo>
                    <a:lnTo>
                      <a:pt x="162" y="37"/>
                    </a:lnTo>
                    <a:lnTo>
                      <a:pt x="162" y="63"/>
                    </a:lnTo>
                    <a:lnTo>
                      <a:pt x="162" y="67"/>
                    </a:lnTo>
                    <a:lnTo>
                      <a:pt x="165" y="67"/>
                    </a:lnTo>
                    <a:lnTo>
                      <a:pt x="165" y="71"/>
                    </a:lnTo>
                    <a:lnTo>
                      <a:pt x="165" y="78"/>
                    </a:lnTo>
                    <a:lnTo>
                      <a:pt x="158" y="89"/>
                    </a:lnTo>
                    <a:lnTo>
                      <a:pt x="151" y="97"/>
                    </a:lnTo>
                    <a:lnTo>
                      <a:pt x="144" y="78"/>
                    </a:lnTo>
                    <a:lnTo>
                      <a:pt x="144" y="74"/>
                    </a:lnTo>
                    <a:lnTo>
                      <a:pt x="137" y="74"/>
                    </a:lnTo>
                    <a:lnTo>
                      <a:pt x="133" y="74"/>
                    </a:lnTo>
                    <a:lnTo>
                      <a:pt x="129" y="74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29" name="Freeform 705"/>
              <p:cNvSpPr>
                <a:spLocks/>
              </p:cNvSpPr>
              <p:nvPr/>
            </p:nvSpPr>
            <p:spPr bwMode="auto">
              <a:xfrm>
                <a:off x="3606" y="3186"/>
                <a:ext cx="253" cy="179"/>
              </a:xfrm>
              <a:custGeom>
                <a:avLst/>
                <a:gdLst>
                  <a:gd name="T0" fmla="*/ 226 w 253"/>
                  <a:gd name="T1" fmla="*/ 156 h 179"/>
                  <a:gd name="T2" fmla="*/ 208 w 253"/>
                  <a:gd name="T3" fmla="*/ 163 h 179"/>
                  <a:gd name="T4" fmla="*/ 187 w 253"/>
                  <a:gd name="T5" fmla="*/ 167 h 179"/>
                  <a:gd name="T6" fmla="*/ 180 w 253"/>
                  <a:gd name="T7" fmla="*/ 163 h 179"/>
                  <a:gd name="T8" fmla="*/ 176 w 253"/>
                  <a:gd name="T9" fmla="*/ 159 h 179"/>
                  <a:gd name="T10" fmla="*/ 169 w 253"/>
                  <a:gd name="T11" fmla="*/ 163 h 179"/>
                  <a:gd name="T12" fmla="*/ 147 w 253"/>
                  <a:gd name="T13" fmla="*/ 163 h 179"/>
                  <a:gd name="T14" fmla="*/ 133 w 253"/>
                  <a:gd name="T15" fmla="*/ 167 h 179"/>
                  <a:gd name="T16" fmla="*/ 86 w 253"/>
                  <a:gd name="T17" fmla="*/ 178 h 179"/>
                  <a:gd name="T18" fmla="*/ 36 w 253"/>
                  <a:gd name="T19" fmla="*/ 171 h 179"/>
                  <a:gd name="T20" fmla="*/ 39 w 253"/>
                  <a:gd name="T21" fmla="*/ 163 h 179"/>
                  <a:gd name="T22" fmla="*/ 43 w 253"/>
                  <a:gd name="T23" fmla="*/ 156 h 179"/>
                  <a:gd name="T24" fmla="*/ 43 w 253"/>
                  <a:gd name="T25" fmla="*/ 145 h 179"/>
                  <a:gd name="T26" fmla="*/ 43 w 253"/>
                  <a:gd name="T27" fmla="*/ 134 h 179"/>
                  <a:gd name="T28" fmla="*/ 46 w 253"/>
                  <a:gd name="T29" fmla="*/ 111 h 179"/>
                  <a:gd name="T30" fmla="*/ 50 w 253"/>
                  <a:gd name="T31" fmla="*/ 108 h 179"/>
                  <a:gd name="T32" fmla="*/ 50 w 253"/>
                  <a:gd name="T33" fmla="*/ 100 h 179"/>
                  <a:gd name="T34" fmla="*/ 50 w 253"/>
                  <a:gd name="T35" fmla="*/ 96 h 179"/>
                  <a:gd name="T36" fmla="*/ 32 w 253"/>
                  <a:gd name="T37" fmla="*/ 78 h 179"/>
                  <a:gd name="T38" fmla="*/ 10 w 253"/>
                  <a:gd name="T39" fmla="*/ 78 h 179"/>
                  <a:gd name="T40" fmla="*/ 3 w 253"/>
                  <a:gd name="T41" fmla="*/ 78 h 179"/>
                  <a:gd name="T42" fmla="*/ 0 w 253"/>
                  <a:gd name="T43" fmla="*/ 82 h 179"/>
                  <a:gd name="T44" fmla="*/ 0 w 253"/>
                  <a:gd name="T45" fmla="*/ 74 h 179"/>
                  <a:gd name="T46" fmla="*/ 3 w 253"/>
                  <a:gd name="T47" fmla="*/ 74 h 179"/>
                  <a:gd name="T48" fmla="*/ 14 w 253"/>
                  <a:gd name="T49" fmla="*/ 74 h 179"/>
                  <a:gd name="T50" fmla="*/ 25 w 253"/>
                  <a:gd name="T51" fmla="*/ 71 h 179"/>
                  <a:gd name="T52" fmla="*/ 115 w 253"/>
                  <a:gd name="T53" fmla="*/ 4 h 179"/>
                  <a:gd name="T54" fmla="*/ 136 w 253"/>
                  <a:gd name="T55" fmla="*/ 0 h 179"/>
                  <a:gd name="T56" fmla="*/ 162 w 253"/>
                  <a:gd name="T57" fmla="*/ 8 h 179"/>
                  <a:gd name="T58" fmla="*/ 169 w 253"/>
                  <a:gd name="T59" fmla="*/ 11 h 179"/>
                  <a:gd name="T60" fmla="*/ 176 w 253"/>
                  <a:gd name="T61" fmla="*/ 19 h 179"/>
                  <a:gd name="T62" fmla="*/ 198 w 253"/>
                  <a:gd name="T63" fmla="*/ 30 h 179"/>
                  <a:gd name="T64" fmla="*/ 216 w 253"/>
                  <a:gd name="T65" fmla="*/ 45 h 179"/>
                  <a:gd name="T66" fmla="*/ 219 w 253"/>
                  <a:gd name="T67" fmla="*/ 48 h 179"/>
                  <a:gd name="T68" fmla="*/ 223 w 253"/>
                  <a:gd name="T69" fmla="*/ 56 h 179"/>
                  <a:gd name="T70" fmla="*/ 226 w 253"/>
                  <a:gd name="T71" fmla="*/ 59 h 179"/>
                  <a:gd name="T72" fmla="*/ 234 w 253"/>
                  <a:gd name="T73" fmla="*/ 63 h 179"/>
                  <a:gd name="T74" fmla="*/ 237 w 253"/>
                  <a:gd name="T75" fmla="*/ 71 h 179"/>
                  <a:gd name="T76" fmla="*/ 237 w 253"/>
                  <a:gd name="T77" fmla="*/ 82 h 179"/>
                  <a:gd name="T78" fmla="*/ 244 w 253"/>
                  <a:gd name="T79" fmla="*/ 85 h 179"/>
                  <a:gd name="T80" fmla="*/ 248 w 253"/>
                  <a:gd name="T81" fmla="*/ 89 h 179"/>
                  <a:gd name="T82" fmla="*/ 248 w 253"/>
                  <a:gd name="T83" fmla="*/ 93 h 179"/>
                  <a:gd name="T84" fmla="*/ 252 w 253"/>
                  <a:gd name="T85" fmla="*/ 96 h 179"/>
                  <a:gd name="T86" fmla="*/ 252 w 253"/>
                  <a:gd name="T87" fmla="*/ 104 h 179"/>
                  <a:gd name="T88" fmla="*/ 248 w 253"/>
                  <a:gd name="T89" fmla="*/ 111 h 179"/>
                  <a:gd name="T90" fmla="*/ 241 w 253"/>
                  <a:gd name="T91" fmla="*/ 126 h 179"/>
                  <a:gd name="T92" fmla="*/ 241 w 253"/>
                  <a:gd name="T93" fmla="*/ 134 h 179"/>
                  <a:gd name="T94" fmla="*/ 241 w 253"/>
                  <a:gd name="T95" fmla="*/ 137 h 179"/>
                  <a:gd name="T96" fmla="*/ 237 w 253"/>
                  <a:gd name="T97" fmla="*/ 145 h 179"/>
                  <a:gd name="T98" fmla="*/ 234 w 253"/>
                  <a:gd name="T99" fmla="*/ 152 h 179"/>
                  <a:gd name="T100" fmla="*/ 226 w 253"/>
                  <a:gd name="T101" fmla="*/ 156 h 179"/>
                  <a:gd name="T102" fmla="*/ 226 w 253"/>
                  <a:gd name="T103" fmla="*/ 156 h 179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253"/>
                  <a:gd name="T157" fmla="*/ 0 h 179"/>
                  <a:gd name="T158" fmla="*/ 253 w 253"/>
                  <a:gd name="T159" fmla="*/ 179 h 179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253" h="179">
                    <a:moveTo>
                      <a:pt x="226" y="156"/>
                    </a:moveTo>
                    <a:lnTo>
                      <a:pt x="208" y="163"/>
                    </a:lnTo>
                    <a:lnTo>
                      <a:pt x="187" y="167"/>
                    </a:lnTo>
                    <a:lnTo>
                      <a:pt x="180" y="163"/>
                    </a:lnTo>
                    <a:lnTo>
                      <a:pt x="176" y="159"/>
                    </a:lnTo>
                    <a:lnTo>
                      <a:pt x="169" y="163"/>
                    </a:lnTo>
                    <a:lnTo>
                      <a:pt x="147" y="163"/>
                    </a:lnTo>
                    <a:lnTo>
                      <a:pt x="133" y="167"/>
                    </a:lnTo>
                    <a:lnTo>
                      <a:pt x="86" y="178"/>
                    </a:lnTo>
                    <a:lnTo>
                      <a:pt x="36" y="171"/>
                    </a:lnTo>
                    <a:lnTo>
                      <a:pt x="39" y="163"/>
                    </a:lnTo>
                    <a:lnTo>
                      <a:pt x="43" y="156"/>
                    </a:lnTo>
                    <a:lnTo>
                      <a:pt x="43" y="145"/>
                    </a:lnTo>
                    <a:lnTo>
                      <a:pt x="43" y="134"/>
                    </a:lnTo>
                    <a:lnTo>
                      <a:pt x="46" y="111"/>
                    </a:lnTo>
                    <a:lnTo>
                      <a:pt x="50" y="108"/>
                    </a:lnTo>
                    <a:lnTo>
                      <a:pt x="50" y="100"/>
                    </a:lnTo>
                    <a:lnTo>
                      <a:pt x="50" y="96"/>
                    </a:lnTo>
                    <a:lnTo>
                      <a:pt x="32" y="78"/>
                    </a:lnTo>
                    <a:lnTo>
                      <a:pt x="10" y="78"/>
                    </a:lnTo>
                    <a:lnTo>
                      <a:pt x="3" y="78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3" y="74"/>
                    </a:lnTo>
                    <a:lnTo>
                      <a:pt x="14" y="74"/>
                    </a:lnTo>
                    <a:lnTo>
                      <a:pt x="25" y="71"/>
                    </a:lnTo>
                    <a:lnTo>
                      <a:pt x="115" y="4"/>
                    </a:lnTo>
                    <a:lnTo>
                      <a:pt x="136" y="0"/>
                    </a:lnTo>
                    <a:lnTo>
                      <a:pt x="162" y="8"/>
                    </a:lnTo>
                    <a:lnTo>
                      <a:pt x="169" y="11"/>
                    </a:lnTo>
                    <a:lnTo>
                      <a:pt x="176" y="19"/>
                    </a:lnTo>
                    <a:lnTo>
                      <a:pt x="198" y="30"/>
                    </a:lnTo>
                    <a:lnTo>
                      <a:pt x="216" y="45"/>
                    </a:lnTo>
                    <a:lnTo>
                      <a:pt x="219" y="48"/>
                    </a:lnTo>
                    <a:lnTo>
                      <a:pt x="223" y="56"/>
                    </a:lnTo>
                    <a:lnTo>
                      <a:pt x="226" y="59"/>
                    </a:lnTo>
                    <a:lnTo>
                      <a:pt x="234" y="63"/>
                    </a:lnTo>
                    <a:lnTo>
                      <a:pt x="237" y="71"/>
                    </a:lnTo>
                    <a:lnTo>
                      <a:pt x="237" y="82"/>
                    </a:lnTo>
                    <a:lnTo>
                      <a:pt x="244" y="85"/>
                    </a:lnTo>
                    <a:lnTo>
                      <a:pt x="248" y="89"/>
                    </a:lnTo>
                    <a:lnTo>
                      <a:pt x="248" y="93"/>
                    </a:lnTo>
                    <a:lnTo>
                      <a:pt x="252" y="96"/>
                    </a:lnTo>
                    <a:lnTo>
                      <a:pt x="252" y="104"/>
                    </a:lnTo>
                    <a:lnTo>
                      <a:pt x="248" y="111"/>
                    </a:lnTo>
                    <a:lnTo>
                      <a:pt x="241" y="126"/>
                    </a:lnTo>
                    <a:lnTo>
                      <a:pt x="241" y="134"/>
                    </a:lnTo>
                    <a:lnTo>
                      <a:pt x="241" y="137"/>
                    </a:lnTo>
                    <a:lnTo>
                      <a:pt x="237" y="145"/>
                    </a:lnTo>
                    <a:lnTo>
                      <a:pt x="234" y="152"/>
                    </a:lnTo>
                    <a:lnTo>
                      <a:pt x="226" y="156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0" name="Freeform 706"/>
              <p:cNvSpPr>
                <a:spLocks/>
              </p:cNvSpPr>
              <p:nvPr/>
            </p:nvSpPr>
            <p:spPr bwMode="auto">
              <a:xfrm>
                <a:off x="3426" y="3153"/>
                <a:ext cx="458" cy="145"/>
              </a:xfrm>
              <a:custGeom>
                <a:avLst/>
                <a:gdLst>
                  <a:gd name="T0" fmla="*/ 428 w 458"/>
                  <a:gd name="T1" fmla="*/ 144 h 145"/>
                  <a:gd name="T2" fmla="*/ 417 w 458"/>
                  <a:gd name="T3" fmla="*/ 115 h 145"/>
                  <a:gd name="T4" fmla="*/ 295 w 458"/>
                  <a:gd name="T5" fmla="*/ 37 h 145"/>
                  <a:gd name="T6" fmla="*/ 194 w 458"/>
                  <a:gd name="T7" fmla="*/ 115 h 145"/>
                  <a:gd name="T8" fmla="*/ 72 w 458"/>
                  <a:gd name="T9" fmla="*/ 100 h 145"/>
                  <a:gd name="T10" fmla="*/ 36 w 458"/>
                  <a:gd name="T11" fmla="*/ 89 h 145"/>
                  <a:gd name="T12" fmla="*/ 0 w 458"/>
                  <a:gd name="T13" fmla="*/ 81 h 145"/>
                  <a:gd name="T14" fmla="*/ 36 w 458"/>
                  <a:gd name="T15" fmla="*/ 74 h 145"/>
                  <a:gd name="T16" fmla="*/ 72 w 458"/>
                  <a:gd name="T17" fmla="*/ 70 h 145"/>
                  <a:gd name="T18" fmla="*/ 82 w 458"/>
                  <a:gd name="T19" fmla="*/ 70 h 145"/>
                  <a:gd name="T20" fmla="*/ 129 w 458"/>
                  <a:gd name="T21" fmla="*/ 63 h 145"/>
                  <a:gd name="T22" fmla="*/ 169 w 458"/>
                  <a:gd name="T23" fmla="*/ 52 h 145"/>
                  <a:gd name="T24" fmla="*/ 176 w 458"/>
                  <a:gd name="T25" fmla="*/ 41 h 145"/>
                  <a:gd name="T26" fmla="*/ 187 w 458"/>
                  <a:gd name="T27" fmla="*/ 11 h 145"/>
                  <a:gd name="T28" fmla="*/ 187 w 458"/>
                  <a:gd name="T29" fmla="*/ 7 h 145"/>
                  <a:gd name="T30" fmla="*/ 374 w 458"/>
                  <a:gd name="T31" fmla="*/ 0 h 145"/>
                  <a:gd name="T32" fmla="*/ 457 w 458"/>
                  <a:gd name="T33" fmla="*/ 144 h 145"/>
                  <a:gd name="T34" fmla="*/ 428 w 458"/>
                  <a:gd name="T35" fmla="*/ 144 h 145"/>
                  <a:gd name="T36" fmla="*/ 428 w 458"/>
                  <a:gd name="T37" fmla="*/ 144 h 145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w 458"/>
                  <a:gd name="T58" fmla="*/ 0 h 145"/>
                  <a:gd name="T59" fmla="*/ 458 w 458"/>
                  <a:gd name="T60" fmla="*/ 145 h 145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T57" t="T58" r="T59" b="T60"/>
                <a:pathLst>
                  <a:path w="458" h="145">
                    <a:moveTo>
                      <a:pt x="428" y="144"/>
                    </a:moveTo>
                    <a:lnTo>
                      <a:pt x="417" y="115"/>
                    </a:lnTo>
                    <a:lnTo>
                      <a:pt x="295" y="37"/>
                    </a:lnTo>
                    <a:lnTo>
                      <a:pt x="194" y="115"/>
                    </a:lnTo>
                    <a:lnTo>
                      <a:pt x="72" y="100"/>
                    </a:lnTo>
                    <a:lnTo>
                      <a:pt x="36" y="89"/>
                    </a:lnTo>
                    <a:lnTo>
                      <a:pt x="0" y="81"/>
                    </a:lnTo>
                    <a:lnTo>
                      <a:pt x="36" y="74"/>
                    </a:lnTo>
                    <a:lnTo>
                      <a:pt x="72" y="70"/>
                    </a:lnTo>
                    <a:lnTo>
                      <a:pt x="82" y="70"/>
                    </a:lnTo>
                    <a:lnTo>
                      <a:pt x="129" y="63"/>
                    </a:lnTo>
                    <a:lnTo>
                      <a:pt x="169" y="52"/>
                    </a:lnTo>
                    <a:lnTo>
                      <a:pt x="176" y="41"/>
                    </a:lnTo>
                    <a:lnTo>
                      <a:pt x="187" y="11"/>
                    </a:lnTo>
                    <a:lnTo>
                      <a:pt x="187" y="7"/>
                    </a:lnTo>
                    <a:lnTo>
                      <a:pt x="374" y="0"/>
                    </a:lnTo>
                    <a:lnTo>
                      <a:pt x="457" y="144"/>
                    </a:lnTo>
                    <a:lnTo>
                      <a:pt x="428" y="144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1" name="Freeform 707"/>
              <p:cNvSpPr>
                <a:spLocks/>
              </p:cNvSpPr>
              <p:nvPr/>
            </p:nvSpPr>
            <p:spPr bwMode="auto">
              <a:xfrm>
                <a:off x="3130" y="2797"/>
                <a:ext cx="41" cy="46"/>
              </a:xfrm>
              <a:custGeom>
                <a:avLst/>
                <a:gdLst>
                  <a:gd name="T0" fmla="*/ 40 w 41"/>
                  <a:gd name="T1" fmla="*/ 45 h 46"/>
                  <a:gd name="T2" fmla="*/ 18 w 41"/>
                  <a:gd name="T3" fmla="*/ 26 h 46"/>
                  <a:gd name="T4" fmla="*/ 0 w 41"/>
                  <a:gd name="T5" fmla="*/ 0 h 46"/>
                  <a:gd name="T6" fmla="*/ 0 60000 65536"/>
                  <a:gd name="T7" fmla="*/ 0 60000 65536"/>
                  <a:gd name="T8" fmla="*/ 0 60000 65536"/>
                  <a:gd name="T9" fmla="*/ 0 w 41"/>
                  <a:gd name="T10" fmla="*/ 0 h 46"/>
                  <a:gd name="T11" fmla="*/ 41 w 41"/>
                  <a:gd name="T12" fmla="*/ 46 h 4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41" h="46">
                    <a:moveTo>
                      <a:pt x="40" y="45"/>
                    </a:moveTo>
                    <a:lnTo>
                      <a:pt x="18" y="26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2" name="Freeform 708"/>
              <p:cNvSpPr>
                <a:spLocks/>
              </p:cNvSpPr>
              <p:nvPr/>
            </p:nvSpPr>
            <p:spPr bwMode="auto">
              <a:xfrm>
                <a:off x="2997" y="2764"/>
                <a:ext cx="109" cy="194"/>
              </a:xfrm>
              <a:custGeom>
                <a:avLst/>
                <a:gdLst>
                  <a:gd name="T0" fmla="*/ 0 w 109"/>
                  <a:gd name="T1" fmla="*/ 0 h 194"/>
                  <a:gd name="T2" fmla="*/ 76 w 109"/>
                  <a:gd name="T3" fmla="*/ 89 h 194"/>
                  <a:gd name="T4" fmla="*/ 108 w 109"/>
                  <a:gd name="T5" fmla="*/ 193 h 194"/>
                  <a:gd name="T6" fmla="*/ 0 60000 65536"/>
                  <a:gd name="T7" fmla="*/ 0 60000 65536"/>
                  <a:gd name="T8" fmla="*/ 0 60000 65536"/>
                  <a:gd name="T9" fmla="*/ 0 w 109"/>
                  <a:gd name="T10" fmla="*/ 0 h 194"/>
                  <a:gd name="T11" fmla="*/ 109 w 109"/>
                  <a:gd name="T12" fmla="*/ 194 h 194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09" h="194">
                    <a:moveTo>
                      <a:pt x="0" y="0"/>
                    </a:moveTo>
                    <a:lnTo>
                      <a:pt x="76" y="89"/>
                    </a:lnTo>
                    <a:lnTo>
                      <a:pt x="108" y="193"/>
                    </a:lnTo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3" name="Freeform 709"/>
              <p:cNvSpPr>
                <a:spLocks/>
              </p:cNvSpPr>
              <p:nvPr/>
            </p:nvSpPr>
            <p:spPr bwMode="auto">
              <a:xfrm>
                <a:off x="3202" y="2675"/>
                <a:ext cx="23" cy="16"/>
              </a:xfrm>
              <a:custGeom>
                <a:avLst/>
                <a:gdLst>
                  <a:gd name="T0" fmla="*/ 22 w 23"/>
                  <a:gd name="T1" fmla="*/ 4 h 16"/>
                  <a:gd name="T2" fmla="*/ 0 w 23"/>
                  <a:gd name="T3" fmla="*/ 0 h 16"/>
                  <a:gd name="T4" fmla="*/ 11 w 23"/>
                  <a:gd name="T5" fmla="*/ 7 h 16"/>
                  <a:gd name="T6" fmla="*/ 15 w 23"/>
                  <a:gd name="T7" fmla="*/ 15 h 1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23"/>
                  <a:gd name="T13" fmla="*/ 0 h 16"/>
                  <a:gd name="T14" fmla="*/ 23 w 23"/>
                  <a:gd name="T15" fmla="*/ 16 h 1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23" h="16">
                    <a:moveTo>
                      <a:pt x="22" y="4"/>
                    </a:moveTo>
                    <a:lnTo>
                      <a:pt x="0" y="0"/>
                    </a:lnTo>
                    <a:lnTo>
                      <a:pt x="11" y="7"/>
                    </a:lnTo>
                    <a:lnTo>
                      <a:pt x="15" y="15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4" name="Freeform 710"/>
              <p:cNvSpPr>
                <a:spLocks/>
              </p:cNvSpPr>
              <p:nvPr/>
            </p:nvSpPr>
            <p:spPr bwMode="auto">
              <a:xfrm>
                <a:off x="3235" y="2682"/>
                <a:ext cx="8" cy="5"/>
              </a:xfrm>
              <a:custGeom>
                <a:avLst/>
                <a:gdLst>
                  <a:gd name="T0" fmla="*/ 0 w 8"/>
                  <a:gd name="T1" fmla="*/ 0 h 5"/>
                  <a:gd name="T2" fmla="*/ 7 w 8"/>
                  <a:gd name="T3" fmla="*/ 4 h 5"/>
                  <a:gd name="T4" fmla="*/ 0 60000 65536"/>
                  <a:gd name="T5" fmla="*/ 0 60000 65536"/>
                  <a:gd name="T6" fmla="*/ 0 w 8"/>
                  <a:gd name="T7" fmla="*/ 0 h 5"/>
                  <a:gd name="T8" fmla="*/ 8 w 8"/>
                  <a:gd name="T9" fmla="*/ 5 h 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8" h="5">
                    <a:moveTo>
                      <a:pt x="0" y="0"/>
                    </a:moveTo>
                    <a:lnTo>
                      <a:pt x="7" y="4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5" name="Freeform 711"/>
              <p:cNvSpPr>
                <a:spLocks/>
              </p:cNvSpPr>
              <p:nvPr/>
            </p:nvSpPr>
            <p:spPr bwMode="auto">
              <a:xfrm>
                <a:off x="3260" y="2694"/>
                <a:ext cx="5" cy="12"/>
              </a:xfrm>
              <a:custGeom>
                <a:avLst/>
                <a:gdLst>
                  <a:gd name="T0" fmla="*/ 4 w 5"/>
                  <a:gd name="T1" fmla="*/ 11 h 12"/>
                  <a:gd name="T2" fmla="*/ 0 w 5"/>
                  <a:gd name="T3" fmla="*/ 0 h 12"/>
                  <a:gd name="T4" fmla="*/ 0 60000 65536"/>
                  <a:gd name="T5" fmla="*/ 0 60000 65536"/>
                  <a:gd name="T6" fmla="*/ 0 w 5"/>
                  <a:gd name="T7" fmla="*/ 0 h 12"/>
                  <a:gd name="T8" fmla="*/ 5 w 5"/>
                  <a:gd name="T9" fmla="*/ 12 h 12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" h="12">
                    <a:moveTo>
                      <a:pt x="4" y="11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6" name="Freeform 712"/>
              <p:cNvSpPr>
                <a:spLocks/>
              </p:cNvSpPr>
              <p:nvPr/>
            </p:nvSpPr>
            <p:spPr bwMode="auto">
              <a:xfrm>
                <a:off x="3224" y="2719"/>
                <a:ext cx="15" cy="24"/>
              </a:xfrm>
              <a:custGeom>
                <a:avLst/>
                <a:gdLst>
                  <a:gd name="T0" fmla="*/ 4 w 15"/>
                  <a:gd name="T1" fmla="*/ 23 h 24"/>
                  <a:gd name="T2" fmla="*/ 0 w 15"/>
                  <a:gd name="T3" fmla="*/ 19 h 24"/>
                  <a:gd name="T4" fmla="*/ 4 w 15"/>
                  <a:gd name="T5" fmla="*/ 15 h 24"/>
                  <a:gd name="T6" fmla="*/ 7 w 15"/>
                  <a:gd name="T7" fmla="*/ 8 h 24"/>
                  <a:gd name="T8" fmla="*/ 14 w 15"/>
                  <a:gd name="T9" fmla="*/ 0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5"/>
                  <a:gd name="T16" fmla="*/ 0 h 24"/>
                  <a:gd name="T17" fmla="*/ 15 w 15"/>
                  <a:gd name="T18" fmla="*/ 24 h 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5" h="24">
                    <a:moveTo>
                      <a:pt x="4" y="23"/>
                    </a:moveTo>
                    <a:lnTo>
                      <a:pt x="0" y="19"/>
                    </a:lnTo>
                    <a:lnTo>
                      <a:pt x="4" y="15"/>
                    </a:lnTo>
                    <a:lnTo>
                      <a:pt x="7" y="8"/>
                    </a:lnTo>
                    <a:lnTo>
                      <a:pt x="14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7" name="Freeform 713"/>
              <p:cNvSpPr>
                <a:spLocks/>
              </p:cNvSpPr>
              <p:nvPr/>
            </p:nvSpPr>
            <p:spPr bwMode="auto">
              <a:xfrm>
                <a:off x="3235" y="2749"/>
                <a:ext cx="19" cy="1"/>
              </a:xfrm>
              <a:custGeom>
                <a:avLst/>
                <a:gdLst>
                  <a:gd name="T0" fmla="*/ 0 w 19"/>
                  <a:gd name="T1" fmla="*/ 0 h 1"/>
                  <a:gd name="T2" fmla="*/ 7 w 19"/>
                  <a:gd name="T3" fmla="*/ 0 h 1"/>
                  <a:gd name="T4" fmla="*/ 11 w 19"/>
                  <a:gd name="T5" fmla="*/ 0 h 1"/>
                  <a:gd name="T6" fmla="*/ 18 w 19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9"/>
                  <a:gd name="T13" fmla="*/ 0 h 1"/>
                  <a:gd name="T14" fmla="*/ 19 w 19"/>
                  <a:gd name="T15" fmla="*/ 1 h 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9" h="1">
                    <a:moveTo>
                      <a:pt x="0" y="0"/>
                    </a:moveTo>
                    <a:lnTo>
                      <a:pt x="7" y="0"/>
                    </a:lnTo>
                    <a:lnTo>
                      <a:pt x="11" y="0"/>
                    </a:lnTo>
                    <a:lnTo>
                      <a:pt x="18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8" name="Freeform 714"/>
              <p:cNvSpPr>
                <a:spLocks/>
              </p:cNvSpPr>
              <p:nvPr/>
            </p:nvSpPr>
            <p:spPr bwMode="auto">
              <a:xfrm>
                <a:off x="3530" y="3127"/>
                <a:ext cx="33" cy="8"/>
              </a:xfrm>
              <a:custGeom>
                <a:avLst/>
                <a:gdLst>
                  <a:gd name="T0" fmla="*/ 32 w 33"/>
                  <a:gd name="T1" fmla="*/ 7 h 8"/>
                  <a:gd name="T2" fmla="*/ 0 w 33"/>
                  <a:gd name="T3" fmla="*/ 0 h 8"/>
                  <a:gd name="T4" fmla="*/ 0 60000 65536"/>
                  <a:gd name="T5" fmla="*/ 0 60000 65536"/>
                  <a:gd name="T6" fmla="*/ 0 w 33"/>
                  <a:gd name="T7" fmla="*/ 0 h 8"/>
                  <a:gd name="T8" fmla="*/ 33 w 33"/>
                  <a:gd name="T9" fmla="*/ 8 h 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33" h="8">
                    <a:moveTo>
                      <a:pt x="32" y="7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39" name="Freeform 715"/>
              <p:cNvSpPr>
                <a:spLocks/>
              </p:cNvSpPr>
              <p:nvPr/>
            </p:nvSpPr>
            <p:spPr bwMode="auto">
              <a:xfrm>
                <a:off x="3476" y="3253"/>
                <a:ext cx="185" cy="123"/>
              </a:xfrm>
              <a:custGeom>
                <a:avLst/>
                <a:gdLst>
                  <a:gd name="T0" fmla="*/ 22 w 185"/>
                  <a:gd name="T1" fmla="*/ 0 h 123"/>
                  <a:gd name="T2" fmla="*/ 148 w 185"/>
                  <a:gd name="T3" fmla="*/ 4 h 123"/>
                  <a:gd name="T4" fmla="*/ 180 w 185"/>
                  <a:gd name="T5" fmla="*/ 22 h 123"/>
                  <a:gd name="T6" fmla="*/ 184 w 185"/>
                  <a:gd name="T7" fmla="*/ 63 h 123"/>
                  <a:gd name="T8" fmla="*/ 176 w 185"/>
                  <a:gd name="T9" fmla="*/ 100 h 123"/>
                  <a:gd name="T10" fmla="*/ 151 w 185"/>
                  <a:gd name="T11" fmla="*/ 122 h 123"/>
                  <a:gd name="T12" fmla="*/ 7 w 185"/>
                  <a:gd name="T13" fmla="*/ 122 h 123"/>
                  <a:gd name="T14" fmla="*/ 0 w 185"/>
                  <a:gd name="T15" fmla="*/ 118 h 123"/>
                  <a:gd name="T16" fmla="*/ 0 w 185"/>
                  <a:gd name="T17" fmla="*/ 70 h 123"/>
                  <a:gd name="T18" fmla="*/ 7 w 185"/>
                  <a:gd name="T19" fmla="*/ 33 h 123"/>
                  <a:gd name="T20" fmla="*/ 22 w 185"/>
                  <a:gd name="T21" fmla="*/ 0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85"/>
                  <a:gd name="T34" fmla="*/ 0 h 123"/>
                  <a:gd name="T35" fmla="*/ 185 w 185"/>
                  <a:gd name="T36" fmla="*/ 123 h 123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85" h="123">
                    <a:moveTo>
                      <a:pt x="22" y="0"/>
                    </a:moveTo>
                    <a:lnTo>
                      <a:pt x="148" y="4"/>
                    </a:lnTo>
                    <a:lnTo>
                      <a:pt x="180" y="22"/>
                    </a:lnTo>
                    <a:lnTo>
                      <a:pt x="184" y="63"/>
                    </a:lnTo>
                    <a:lnTo>
                      <a:pt x="176" y="100"/>
                    </a:lnTo>
                    <a:lnTo>
                      <a:pt x="151" y="122"/>
                    </a:lnTo>
                    <a:lnTo>
                      <a:pt x="7" y="122"/>
                    </a:lnTo>
                    <a:lnTo>
                      <a:pt x="0" y="118"/>
                    </a:lnTo>
                    <a:lnTo>
                      <a:pt x="0" y="70"/>
                    </a:lnTo>
                    <a:lnTo>
                      <a:pt x="7" y="33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40" name="Freeform 716"/>
              <p:cNvSpPr>
                <a:spLocks/>
              </p:cNvSpPr>
              <p:nvPr/>
            </p:nvSpPr>
            <p:spPr bwMode="auto">
              <a:xfrm>
                <a:off x="3530" y="3057"/>
                <a:ext cx="48" cy="82"/>
              </a:xfrm>
              <a:custGeom>
                <a:avLst/>
                <a:gdLst>
                  <a:gd name="T0" fmla="*/ 0 w 48"/>
                  <a:gd name="T1" fmla="*/ 3 h 82"/>
                  <a:gd name="T2" fmla="*/ 32 w 48"/>
                  <a:gd name="T3" fmla="*/ 77 h 82"/>
                  <a:gd name="T4" fmla="*/ 47 w 48"/>
                  <a:gd name="T5" fmla="*/ 81 h 82"/>
                  <a:gd name="T6" fmla="*/ 14 w 48"/>
                  <a:gd name="T7" fmla="*/ 0 h 82"/>
                  <a:gd name="T8" fmla="*/ 14 w 48"/>
                  <a:gd name="T9" fmla="*/ 0 h 82"/>
                  <a:gd name="T10" fmla="*/ 0 w 48"/>
                  <a:gd name="T11" fmla="*/ 3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8"/>
                  <a:gd name="T19" fmla="*/ 0 h 82"/>
                  <a:gd name="T20" fmla="*/ 48 w 48"/>
                  <a:gd name="T21" fmla="*/ 82 h 8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8" h="82">
                    <a:moveTo>
                      <a:pt x="0" y="3"/>
                    </a:moveTo>
                    <a:lnTo>
                      <a:pt x="32" y="77"/>
                    </a:lnTo>
                    <a:lnTo>
                      <a:pt x="47" y="81"/>
                    </a:lnTo>
                    <a:lnTo>
                      <a:pt x="14" y="0"/>
                    </a:lnTo>
                    <a:lnTo>
                      <a:pt x="0" y="3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41" name="Freeform 717"/>
              <p:cNvSpPr>
                <a:spLocks/>
              </p:cNvSpPr>
              <p:nvPr/>
            </p:nvSpPr>
            <p:spPr bwMode="auto">
              <a:xfrm>
                <a:off x="3577" y="3171"/>
                <a:ext cx="37" cy="57"/>
              </a:xfrm>
              <a:custGeom>
                <a:avLst/>
                <a:gdLst>
                  <a:gd name="T0" fmla="*/ 0 w 37"/>
                  <a:gd name="T1" fmla="*/ 0 h 57"/>
                  <a:gd name="T2" fmla="*/ 21 w 37"/>
                  <a:gd name="T3" fmla="*/ 41 h 57"/>
                  <a:gd name="T4" fmla="*/ 36 w 37"/>
                  <a:gd name="T5" fmla="*/ 56 h 57"/>
                  <a:gd name="T6" fmla="*/ 14 w 37"/>
                  <a:gd name="T7" fmla="*/ 0 h 57"/>
                  <a:gd name="T8" fmla="*/ 14 w 37"/>
                  <a:gd name="T9" fmla="*/ 0 h 57"/>
                  <a:gd name="T10" fmla="*/ 0 w 37"/>
                  <a:gd name="T11" fmla="*/ 0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37"/>
                  <a:gd name="T19" fmla="*/ 0 h 57"/>
                  <a:gd name="T20" fmla="*/ 37 w 37"/>
                  <a:gd name="T21" fmla="*/ 57 h 57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37" h="57">
                    <a:moveTo>
                      <a:pt x="0" y="0"/>
                    </a:moveTo>
                    <a:lnTo>
                      <a:pt x="21" y="41"/>
                    </a:lnTo>
                    <a:lnTo>
                      <a:pt x="36" y="56"/>
                    </a:lnTo>
                    <a:lnTo>
                      <a:pt x="1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9395" name="Group 718"/>
            <p:cNvGrpSpPr>
              <a:grpSpLocks/>
            </p:cNvGrpSpPr>
            <p:nvPr/>
          </p:nvGrpSpPr>
          <p:grpSpPr bwMode="auto">
            <a:xfrm>
              <a:off x="3598" y="2312"/>
              <a:ext cx="365" cy="383"/>
              <a:chOff x="3598" y="2312"/>
              <a:chExt cx="365" cy="383"/>
            </a:xfrm>
          </p:grpSpPr>
          <p:sp>
            <p:nvSpPr>
              <p:cNvPr id="99396" name="Freeform 719"/>
              <p:cNvSpPr>
                <a:spLocks/>
              </p:cNvSpPr>
              <p:nvPr/>
            </p:nvSpPr>
            <p:spPr bwMode="auto">
              <a:xfrm>
                <a:off x="3598" y="2312"/>
                <a:ext cx="365" cy="383"/>
              </a:xfrm>
              <a:custGeom>
                <a:avLst/>
                <a:gdLst>
                  <a:gd name="T0" fmla="*/ 180 w 365"/>
                  <a:gd name="T1" fmla="*/ 382 h 383"/>
                  <a:gd name="T2" fmla="*/ 238 w 365"/>
                  <a:gd name="T3" fmla="*/ 330 h 383"/>
                  <a:gd name="T4" fmla="*/ 274 w 365"/>
                  <a:gd name="T5" fmla="*/ 289 h 383"/>
                  <a:gd name="T6" fmla="*/ 303 w 365"/>
                  <a:gd name="T7" fmla="*/ 252 h 383"/>
                  <a:gd name="T8" fmla="*/ 324 w 365"/>
                  <a:gd name="T9" fmla="*/ 215 h 383"/>
                  <a:gd name="T10" fmla="*/ 346 w 365"/>
                  <a:gd name="T11" fmla="*/ 152 h 383"/>
                  <a:gd name="T12" fmla="*/ 364 w 365"/>
                  <a:gd name="T13" fmla="*/ 89 h 383"/>
                  <a:gd name="T14" fmla="*/ 364 w 365"/>
                  <a:gd name="T15" fmla="*/ 89 h 383"/>
                  <a:gd name="T16" fmla="*/ 346 w 365"/>
                  <a:gd name="T17" fmla="*/ 70 h 383"/>
                  <a:gd name="T18" fmla="*/ 332 w 365"/>
                  <a:gd name="T19" fmla="*/ 52 h 383"/>
                  <a:gd name="T20" fmla="*/ 324 w 365"/>
                  <a:gd name="T21" fmla="*/ 30 h 383"/>
                  <a:gd name="T22" fmla="*/ 324 w 365"/>
                  <a:gd name="T23" fmla="*/ 7 h 383"/>
                  <a:gd name="T24" fmla="*/ 288 w 365"/>
                  <a:gd name="T25" fmla="*/ 4 h 383"/>
                  <a:gd name="T26" fmla="*/ 231 w 365"/>
                  <a:gd name="T27" fmla="*/ 0 h 383"/>
                  <a:gd name="T28" fmla="*/ 148 w 365"/>
                  <a:gd name="T29" fmla="*/ 0 h 383"/>
                  <a:gd name="T30" fmla="*/ 83 w 365"/>
                  <a:gd name="T31" fmla="*/ 4 h 383"/>
                  <a:gd name="T32" fmla="*/ 44 w 365"/>
                  <a:gd name="T33" fmla="*/ 7 h 383"/>
                  <a:gd name="T34" fmla="*/ 40 w 365"/>
                  <a:gd name="T35" fmla="*/ 26 h 383"/>
                  <a:gd name="T36" fmla="*/ 29 w 365"/>
                  <a:gd name="T37" fmla="*/ 52 h 383"/>
                  <a:gd name="T38" fmla="*/ 15 w 365"/>
                  <a:gd name="T39" fmla="*/ 74 h 383"/>
                  <a:gd name="T40" fmla="*/ 0 w 365"/>
                  <a:gd name="T41" fmla="*/ 89 h 383"/>
                  <a:gd name="T42" fmla="*/ 0 w 365"/>
                  <a:gd name="T43" fmla="*/ 89 h 383"/>
                  <a:gd name="T44" fmla="*/ 11 w 365"/>
                  <a:gd name="T45" fmla="*/ 144 h 383"/>
                  <a:gd name="T46" fmla="*/ 29 w 365"/>
                  <a:gd name="T47" fmla="*/ 189 h 383"/>
                  <a:gd name="T48" fmla="*/ 51 w 365"/>
                  <a:gd name="T49" fmla="*/ 230 h 383"/>
                  <a:gd name="T50" fmla="*/ 72 w 365"/>
                  <a:gd name="T51" fmla="*/ 263 h 383"/>
                  <a:gd name="T52" fmla="*/ 98 w 365"/>
                  <a:gd name="T53" fmla="*/ 296 h 383"/>
                  <a:gd name="T54" fmla="*/ 137 w 365"/>
                  <a:gd name="T55" fmla="*/ 341 h 383"/>
                  <a:gd name="T56" fmla="*/ 180 w 365"/>
                  <a:gd name="T57" fmla="*/ 382 h 383"/>
                  <a:gd name="T58" fmla="*/ 180 w 365"/>
                  <a:gd name="T59" fmla="*/ 382 h 383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65"/>
                  <a:gd name="T91" fmla="*/ 0 h 383"/>
                  <a:gd name="T92" fmla="*/ 365 w 365"/>
                  <a:gd name="T93" fmla="*/ 383 h 383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65" h="383">
                    <a:moveTo>
                      <a:pt x="180" y="382"/>
                    </a:moveTo>
                    <a:lnTo>
                      <a:pt x="238" y="330"/>
                    </a:lnTo>
                    <a:lnTo>
                      <a:pt x="274" y="289"/>
                    </a:lnTo>
                    <a:lnTo>
                      <a:pt x="303" y="252"/>
                    </a:lnTo>
                    <a:lnTo>
                      <a:pt x="324" y="215"/>
                    </a:lnTo>
                    <a:lnTo>
                      <a:pt x="346" y="152"/>
                    </a:lnTo>
                    <a:lnTo>
                      <a:pt x="364" y="89"/>
                    </a:lnTo>
                    <a:lnTo>
                      <a:pt x="346" y="70"/>
                    </a:lnTo>
                    <a:lnTo>
                      <a:pt x="332" y="52"/>
                    </a:lnTo>
                    <a:lnTo>
                      <a:pt x="324" y="30"/>
                    </a:lnTo>
                    <a:lnTo>
                      <a:pt x="324" y="7"/>
                    </a:lnTo>
                    <a:lnTo>
                      <a:pt x="288" y="4"/>
                    </a:lnTo>
                    <a:lnTo>
                      <a:pt x="231" y="0"/>
                    </a:lnTo>
                    <a:lnTo>
                      <a:pt x="148" y="0"/>
                    </a:lnTo>
                    <a:lnTo>
                      <a:pt x="83" y="4"/>
                    </a:lnTo>
                    <a:lnTo>
                      <a:pt x="44" y="7"/>
                    </a:lnTo>
                    <a:lnTo>
                      <a:pt x="40" y="26"/>
                    </a:lnTo>
                    <a:lnTo>
                      <a:pt x="29" y="52"/>
                    </a:lnTo>
                    <a:lnTo>
                      <a:pt x="15" y="74"/>
                    </a:lnTo>
                    <a:lnTo>
                      <a:pt x="0" y="89"/>
                    </a:lnTo>
                    <a:lnTo>
                      <a:pt x="11" y="144"/>
                    </a:lnTo>
                    <a:lnTo>
                      <a:pt x="29" y="189"/>
                    </a:lnTo>
                    <a:lnTo>
                      <a:pt x="51" y="230"/>
                    </a:lnTo>
                    <a:lnTo>
                      <a:pt x="72" y="263"/>
                    </a:lnTo>
                    <a:lnTo>
                      <a:pt x="98" y="296"/>
                    </a:lnTo>
                    <a:lnTo>
                      <a:pt x="137" y="341"/>
                    </a:lnTo>
                    <a:lnTo>
                      <a:pt x="180" y="382"/>
                    </a:lnTo>
                    <a:close/>
                  </a:path>
                </a:pathLst>
              </a:custGeom>
              <a:solidFill>
                <a:srgbClr val="444444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7" name="Freeform 720"/>
              <p:cNvSpPr>
                <a:spLocks/>
              </p:cNvSpPr>
              <p:nvPr/>
            </p:nvSpPr>
            <p:spPr bwMode="auto">
              <a:xfrm>
                <a:off x="3620" y="2334"/>
                <a:ext cx="321" cy="335"/>
              </a:xfrm>
              <a:custGeom>
                <a:avLst/>
                <a:gdLst>
                  <a:gd name="T0" fmla="*/ 158 w 321"/>
                  <a:gd name="T1" fmla="*/ 334 h 335"/>
                  <a:gd name="T2" fmla="*/ 209 w 321"/>
                  <a:gd name="T3" fmla="*/ 289 h 335"/>
                  <a:gd name="T4" fmla="*/ 241 w 321"/>
                  <a:gd name="T5" fmla="*/ 256 h 335"/>
                  <a:gd name="T6" fmla="*/ 263 w 321"/>
                  <a:gd name="T7" fmla="*/ 222 h 335"/>
                  <a:gd name="T8" fmla="*/ 284 w 321"/>
                  <a:gd name="T9" fmla="*/ 189 h 335"/>
                  <a:gd name="T10" fmla="*/ 302 w 321"/>
                  <a:gd name="T11" fmla="*/ 134 h 335"/>
                  <a:gd name="T12" fmla="*/ 320 w 321"/>
                  <a:gd name="T13" fmla="*/ 78 h 335"/>
                  <a:gd name="T14" fmla="*/ 320 w 321"/>
                  <a:gd name="T15" fmla="*/ 78 h 335"/>
                  <a:gd name="T16" fmla="*/ 302 w 321"/>
                  <a:gd name="T17" fmla="*/ 63 h 335"/>
                  <a:gd name="T18" fmla="*/ 292 w 321"/>
                  <a:gd name="T19" fmla="*/ 45 h 335"/>
                  <a:gd name="T20" fmla="*/ 284 w 321"/>
                  <a:gd name="T21" fmla="*/ 26 h 335"/>
                  <a:gd name="T22" fmla="*/ 284 w 321"/>
                  <a:gd name="T23" fmla="*/ 4 h 335"/>
                  <a:gd name="T24" fmla="*/ 252 w 321"/>
                  <a:gd name="T25" fmla="*/ 0 h 335"/>
                  <a:gd name="T26" fmla="*/ 202 w 321"/>
                  <a:gd name="T27" fmla="*/ 0 h 335"/>
                  <a:gd name="T28" fmla="*/ 130 w 321"/>
                  <a:gd name="T29" fmla="*/ 0 h 335"/>
                  <a:gd name="T30" fmla="*/ 72 w 321"/>
                  <a:gd name="T31" fmla="*/ 0 h 335"/>
                  <a:gd name="T32" fmla="*/ 40 w 321"/>
                  <a:gd name="T33" fmla="*/ 4 h 335"/>
                  <a:gd name="T34" fmla="*/ 36 w 321"/>
                  <a:gd name="T35" fmla="*/ 22 h 335"/>
                  <a:gd name="T36" fmla="*/ 25 w 321"/>
                  <a:gd name="T37" fmla="*/ 45 h 335"/>
                  <a:gd name="T38" fmla="*/ 14 w 321"/>
                  <a:gd name="T39" fmla="*/ 63 h 335"/>
                  <a:gd name="T40" fmla="*/ 0 w 321"/>
                  <a:gd name="T41" fmla="*/ 78 h 335"/>
                  <a:gd name="T42" fmla="*/ 0 w 321"/>
                  <a:gd name="T43" fmla="*/ 78 h 335"/>
                  <a:gd name="T44" fmla="*/ 11 w 321"/>
                  <a:gd name="T45" fmla="*/ 126 h 335"/>
                  <a:gd name="T46" fmla="*/ 25 w 321"/>
                  <a:gd name="T47" fmla="*/ 163 h 335"/>
                  <a:gd name="T48" fmla="*/ 47 w 321"/>
                  <a:gd name="T49" fmla="*/ 200 h 335"/>
                  <a:gd name="T50" fmla="*/ 65 w 321"/>
                  <a:gd name="T51" fmla="*/ 230 h 335"/>
                  <a:gd name="T52" fmla="*/ 86 w 321"/>
                  <a:gd name="T53" fmla="*/ 260 h 335"/>
                  <a:gd name="T54" fmla="*/ 122 w 321"/>
                  <a:gd name="T55" fmla="*/ 297 h 335"/>
                  <a:gd name="T56" fmla="*/ 158 w 321"/>
                  <a:gd name="T57" fmla="*/ 334 h 335"/>
                  <a:gd name="T58" fmla="*/ 158 w 321"/>
                  <a:gd name="T59" fmla="*/ 334 h 335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321"/>
                  <a:gd name="T91" fmla="*/ 0 h 335"/>
                  <a:gd name="T92" fmla="*/ 321 w 321"/>
                  <a:gd name="T93" fmla="*/ 335 h 335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321" h="335">
                    <a:moveTo>
                      <a:pt x="158" y="334"/>
                    </a:moveTo>
                    <a:lnTo>
                      <a:pt x="209" y="289"/>
                    </a:lnTo>
                    <a:lnTo>
                      <a:pt x="241" y="256"/>
                    </a:lnTo>
                    <a:lnTo>
                      <a:pt x="263" y="222"/>
                    </a:lnTo>
                    <a:lnTo>
                      <a:pt x="284" y="189"/>
                    </a:lnTo>
                    <a:lnTo>
                      <a:pt x="302" y="134"/>
                    </a:lnTo>
                    <a:lnTo>
                      <a:pt x="320" y="78"/>
                    </a:lnTo>
                    <a:lnTo>
                      <a:pt x="302" y="63"/>
                    </a:lnTo>
                    <a:lnTo>
                      <a:pt x="292" y="45"/>
                    </a:lnTo>
                    <a:lnTo>
                      <a:pt x="284" y="26"/>
                    </a:lnTo>
                    <a:lnTo>
                      <a:pt x="284" y="4"/>
                    </a:lnTo>
                    <a:lnTo>
                      <a:pt x="252" y="0"/>
                    </a:lnTo>
                    <a:lnTo>
                      <a:pt x="202" y="0"/>
                    </a:lnTo>
                    <a:lnTo>
                      <a:pt x="130" y="0"/>
                    </a:lnTo>
                    <a:lnTo>
                      <a:pt x="72" y="0"/>
                    </a:lnTo>
                    <a:lnTo>
                      <a:pt x="40" y="4"/>
                    </a:lnTo>
                    <a:lnTo>
                      <a:pt x="36" y="22"/>
                    </a:lnTo>
                    <a:lnTo>
                      <a:pt x="25" y="45"/>
                    </a:lnTo>
                    <a:lnTo>
                      <a:pt x="14" y="63"/>
                    </a:lnTo>
                    <a:lnTo>
                      <a:pt x="0" y="78"/>
                    </a:lnTo>
                    <a:lnTo>
                      <a:pt x="11" y="126"/>
                    </a:lnTo>
                    <a:lnTo>
                      <a:pt x="25" y="163"/>
                    </a:lnTo>
                    <a:lnTo>
                      <a:pt x="47" y="200"/>
                    </a:lnTo>
                    <a:lnTo>
                      <a:pt x="65" y="230"/>
                    </a:lnTo>
                    <a:lnTo>
                      <a:pt x="86" y="260"/>
                    </a:lnTo>
                    <a:lnTo>
                      <a:pt x="122" y="297"/>
                    </a:lnTo>
                    <a:lnTo>
                      <a:pt x="158" y="334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8" name="Freeform 721"/>
              <p:cNvSpPr>
                <a:spLocks/>
              </p:cNvSpPr>
              <p:nvPr/>
            </p:nvSpPr>
            <p:spPr bwMode="auto">
              <a:xfrm>
                <a:off x="3739" y="2568"/>
                <a:ext cx="80" cy="45"/>
              </a:xfrm>
              <a:custGeom>
                <a:avLst/>
                <a:gdLst>
                  <a:gd name="T0" fmla="*/ 79 w 80"/>
                  <a:gd name="T1" fmla="*/ 40 h 45"/>
                  <a:gd name="T2" fmla="*/ 68 w 80"/>
                  <a:gd name="T3" fmla="*/ 44 h 45"/>
                  <a:gd name="T4" fmla="*/ 7 w 80"/>
                  <a:gd name="T5" fmla="*/ 44 h 45"/>
                  <a:gd name="T6" fmla="*/ 0 w 80"/>
                  <a:gd name="T7" fmla="*/ 40 h 45"/>
                  <a:gd name="T8" fmla="*/ 7 w 80"/>
                  <a:gd name="T9" fmla="*/ 37 h 45"/>
                  <a:gd name="T10" fmla="*/ 0 w 80"/>
                  <a:gd name="T11" fmla="*/ 29 h 45"/>
                  <a:gd name="T12" fmla="*/ 7 w 80"/>
                  <a:gd name="T13" fmla="*/ 29 h 45"/>
                  <a:gd name="T14" fmla="*/ 7 w 80"/>
                  <a:gd name="T15" fmla="*/ 26 h 45"/>
                  <a:gd name="T16" fmla="*/ 3 w 80"/>
                  <a:gd name="T17" fmla="*/ 22 h 45"/>
                  <a:gd name="T18" fmla="*/ 11 w 80"/>
                  <a:gd name="T19" fmla="*/ 22 h 45"/>
                  <a:gd name="T20" fmla="*/ 7 w 80"/>
                  <a:gd name="T21" fmla="*/ 18 h 45"/>
                  <a:gd name="T22" fmla="*/ 14 w 80"/>
                  <a:gd name="T23" fmla="*/ 18 h 45"/>
                  <a:gd name="T24" fmla="*/ 11 w 80"/>
                  <a:gd name="T25" fmla="*/ 11 h 45"/>
                  <a:gd name="T26" fmla="*/ 18 w 80"/>
                  <a:gd name="T27" fmla="*/ 14 h 45"/>
                  <a:gd name="T28" fmla="*/ 18 w 80"/>
                  <a:gd name="T29" fmla="*/ 7 h 45"/>
                  <a:gd name="T30" fmla="*/ 25 w 80"/>
                  <a:gd name="T31" fmla="*/ 11 h 45"/>
                  <a:gd name="T32" fmla="*/ 25 w 80"/>
                  <a:gd name="T33" fmla="*/ 7 h 45"/>
                  <a:gd name="T34" fmla="*/ 25 w 80"/>
                  <a:gd name="T35" fmla="*/ 3 h 45"/>
                  <a:gd name="T36" fmla="*/ 29 w 80"/>
                  <a:gd name="T37" fmla="*/ 7 h 45"/>
                  <a:gd name="T38" fmla="*/ 32 w 80"/>
                  <a:gd name="T39" fmla="*/ 0 h 45"/>
                  <a:gd name="T40" fmla="*/ 36 w 80"/>
                  <a:gd name="T41" fmla="*/ 7 h 45"/>
                  <a:gd name="T42" fmla="*/ 39 w 80"/>
                  <a:gd name="T43" fmla="*/ 0 h 45"/>
                  <a:gd name="T44" fmla="*/ 43 w 80"/>
                  <a:gd name="T45" fmla="*/ 7 h 45"/>
                  <a:gd name="T46" fmla="*/ 47 w 80"/>
                  <a:gd name="T47" fmla="*/ 0 h 45"/>
                  <a:gd name="T48" fmla="*/ 47 w 80"/>
                  <a:gd name="T49" fmla="*/ 7 h 45"/>
                  <a:gd name="T50" fmla="*/ 54 w 80"/>
                  <a:gd name="T51" fmla="*/ 0 h 45"/>
                  <a:gd name="T52" fmla="*/ 54 w 80"/>
                  <a:gd name="T53" fmla="*/ 11 h 45"/>
                  <a:gd name="T54" fmla="*/ 61 w 80"/>
                  <a:gd name="T55" fmla="*/ 7 h 45"/>
                  <a:gd name="T56" fmla="*/ 61 w 80"/>
                  <a:gd name="T57" fmla="*/ 14 h 45"/>
                  <a:gd name="T58" fmla="*/ 68 w 80"/>
                  <a:gd name="T59" fmla="*/ 11 h 45"/>
                  <a:gd name="T60" fmla="*/ 65 w 80"/>
                  <a:gd name="T61" fmla="*/ 18 h 45"/>
                  <a:gd name="T62" fmla="*/ 72 w 80"/>
                  <a:gd name="T63" fmla="*/ 18 h 45"/>
                  <a:gd name="T64" fmla="*/ 68 w 80"/>
                  <a:gd name="T65" fmla="*/ 22 h 45"/>
                  <a:gd name="T66" fmla="*/ 75 w 80"/>
                  <a:gd name="T67" fmla="*/ 22 h 45"/>
                  <a:gd name="T68" fmla="*/ 68 w 80"/>
                  <a:gd name="T69" fmla="*/ 29 h 45"/>
                  <a:gd name="T70" fmla="*/ 79 w 80"/>
                  <a:gd name="T71" fmla="*/ 33 h 45"/>
                  <a:gd name="T72" fmla="*/ 72 w 80"/>
                  <a:gd name="T73" fmla="*/ 37 h 45"/>
                  <a:gd name="T74" fmla="*/ 79 w 80"/>
                  <a:gd name="T75" fmla="*/ 40 h 45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80"/>
                  <a:gd name="T115" fmla="*/ 0 h 45"/>
                  <a:gd name="T116" fmla="*/ 80 w 80"/>
                  <a:gd name="T117" fmla="*/ 45 h 45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80" h="45">
                    <a:moveTo>
                      <a:pt x="79" y="40"/>
                    </a:moveTo>
                    <a:lnTo>
                      <a:pt x="68" y="44"/>
                    </a:lnTo>
                    <a:lnTo>
                      <a:pt x="7" y="44"/>
                    </a:lnTo>
                    <a:lnTo>
                      <a:pt x="0" y="40"/>
                    </a:lnTo>
                    <a:lnTo>
                      <a:pt x="7" y="37"/>
                    </a:lnTo>
                    <a:lnTo>
                      <a:pt x="0" y="29"/>
                    </a:lnTo>
                    <a:lnTo>
                      <a:pt x="7" y="29"/>
                    </a:lnTo>
                    <a:lnTo>
                      <a:pt x="7" y="26"/>
                    </a:lnTo>
                    <a:lnTo>
                      <a:pt x="3" y="22"/>
                    </a:lnTo>
                    <a:lnTo>
                      <a:pt x="11" y="22"/>
                    </a:lnTo>
                    <a:lnTo>
                      <a:pt x="7" y="18"/>
                    </a:lnTo>
                    <a:lnTo>
                      <a:pt x="14" y="18"/>
                    </a:lnTo>
                    <a:lnTo>
                      <a:pt x="11" y="11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25" y="11"/>
                    </a:lnTo>
                    <a:lnTo>
                      <a:pt x="25" y="7"/>
                    </a:lnTo>
                    <a:lnTo>
                      <a:pt x="25" y="3"/>
                    </a:lnTo>
                    <a:lnTo>
                      <a:pt x="29" y="7"/>
                    </a:lnTo>
                    <a:lnTo>
                      <a:pt x="32" y="0"/>
                    </a:lnTo>
                    <a:lnTo>
                      <a:pt x="36" y="7"/>
                    </a:lnTo>
                    <a:lnTo>
                      <a:pt x="39" y="0"/>
                    </a:lnTo>
                    <a:lnTo>
                      <a:pt x="43" y="7"/>
                    </a:lnTo>
                    <a:lnTo>
                      <a:pt x="47" y="0"/>
                    </a:lnTo>
                    <a:lnTo>
                      <a:pt x="47" y="7"/>
                    </a:lnTo>
                    <a:lnTo>
                      <a:pt x="54" y="0"/>
                    </a:lnTo>
                    <a:lnTo>
                      <a:pt x="54" y="11"/>
                    </a:lnTo>
                    <a:lnTo>
                      <a:pt x="61" y="7"/>
                    </a:lnTo>
                    <a:lnTo>
                      <a:pt x="61" y="14"/>
                    </a:lnTo>
                    <a:lnTo>
                      <a:pt x="68" y="11"/>
                    </a:lnTo>
                    <a:lnTo>
                      <a:pt x="65" y="18"/>
                    </a:lnTo>
                    <a:lnTo>
                      <a:pt x="72" y="18"/>
                    </a:lnTo>
                    <a:lnTo>
                      <a:pt x="68" y="22"/>
                    </a:lnTo>
                    <a:lnTo>
                      <a:pt x="75" y="22"/>
                    </a:lnTo>
                    <a:lnTo>
                      <a:pt x="68" y="29"/>
                    </a:lnTo>
                    <a:lnTo>
                      <a:pt x="79" y="33"/>
                    </a:lnTo>
                    <a:lnTo>
                      <a:pt x="72" y="37"/>
                    </a:lnTo>
                    <a:lnTo>
                      <a:pt x="79" y="40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9" name="Line 722"/>
              <p:cNvSpPr>
                <a:spLocks noChangeShapeType="1"/>
              </p:cNvSpPr>
              <p:nvPr/>
            </p:nvSpPr>
            <p:spPr bwMode="auto">
              <a:xfrm>
                <a:off x="3706" y="2379"/>
                <a:ext cx="141" cy="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0" name="Line 723"/>
              <p:cNvSpPr>
                <a:spLocks noChangeShapeType="1"/>
              </p:cNvSpPr>
              <p:nvPr/>
            </p:nvSpPr>
            <p:spPr bwMode="auto">
              <a:xfrm>
                <a:off x="3685" y="2423"/>
                <a:ext cx="183" cy="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1" name="Line 724"/>
              <p:cNvSpPr>
                <a:spLocks noChangeShapeType="1"/>
              </p:cNvSpPr>
              <p:nvPr/>
            </p:nvSpPr>
            <p:spPr bwMode="auto">
              <a:xfrm>
                <a:off x="3685" y="2453"/>
                <a:ext cx="187" cy="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2" name="Line 725"/>
              <p:cNvSpPr>
                <a:spLocks noChangeShapeType="1"/>
              </p:cNvSpPr>
              <p:nvPr/>
            </p:nvSpPr>
            <p:spPr bwMode="auto">
              <a:xfrm>
                <a:off x="3685" y="2479"/>
                <a:ext cx="187" cy="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403" name="Line 726"/>
              <p:cNvSpPr>
                <a:spLocks noChangeShapeType="1"/>
              </p:cNvSpPr>
              <p:nvPr/>
            </p:nvSpPr>
            <p:spPr bwMode="auto">
              <a:xfrm>
                <a:off x="3685" y="2508"/>
                <a:ext cx="187" cy="0"/>
              </a:xfrm>
              <a:prstGeom prst="line">
                <a:avLst/>
              </a:prstGeom>
              <a:noFill/>
              <a:ln w="31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99330" name="Group 148"/>
          <p:cNvGrpSpPr>
            <a:grpSpLocks/>
          </p:cNvGrpSpPr>
          <p:nvPr/>
        </p:nvGrpSpPr>
        <p:grpSpPr bwMode="auto">
          <a:xfrm>
            <a:off x="539750" y="3573463"/>
            <a:ext cx="3671888" cy="3140075"/>
            <a:chOff x="2828" y="2312"/>
            <a:chExt cx="1081" cy="1153"/>
          </a:xfrm>
        </p:grpSpPr>
        <p:sp>
          <p:nvSpPr>
            <p:cNvPr id="99367" name="Freeform 149"/>
            <p:cNvSpPr>
              <a:spLocks/>
            </p:cNvSpPr>
            <p:nvPr/>
          </p:nvSpPr>
          <p:spPr bwMode="auto">
            <a:xfrm>
              <a:off x="2892" y="2588"/>
              <a:ext cx="868" cy="220"/>
            </a:xfrm>
            <a:custGeom>
              <a:avLst/>
              <a:gdLst>
                <a:gd name="T0" fmla="*/ 17 w 868"/>
                <a:gd name="T1" fmla="*/ 170 h 220"/>
                <a:gd name="T2" fmla="*/ 49 w 868"/>
                <a:gd name="T3" fmla="*/ 170 h 220"/>
                <a:gd name="T4" fmla="*/ 85 w 868"/>
                <a:gd name="T5" fmla="*/ 170 h 220"/>
                <a:gd name="T6" fmla="*/ 133 w 868"/>
                <a:gd name="T7" fmla="*/ 170 h 220"/>
                <a:gd name="T8" fmla="*/ 202 w 868"/>
                <a:gd name="T9" fmla="*/ 166 h 220"/>
                <a:gd name="T10" fmla="*/ 291 w 868"/>
                <a:gd name="T11" fmla="*/ 162 h 220"/>
                <a:gd name="T12" fmla="*/ 331 w 868"/>
                <a:gd name="T13" fmla="*/ 162 h 220"/>
                <a:gd name="T14" fmla="*/ 355 w 868"/>
                <a:gd name="T15" fmla="*/ 170 h 220"/>
                <a:gd name="T16" fmla="*/ 367 w 868"/>
                <a:gd name="T17" fmla="*/ 178 h 220"/>
                <a:gd name="T18" fmla="*/ 379 w 868"/>
                <a:gd name="T19" fmla="*/ 190 h 220"/>
                <a:gd name="T20" fmla="*/ 383 w 868"/>
                <a:gd name="T21" fmla="*/ 195 h 220"/>
                <a:gd name="T22" fmla="*/ 395 w 868"/>
                <a:gd name="T23" fmla="*/ 166 h 220"/>
                <a:gd name="T24" fmla="*/ 416 w 868"/>
                <a:gd name="T25" fmla="*/ 146 h 220"/>
                <a:gd name="T26" fmla="*/ 448 w 868"/>
                <a:gd name="T27" fmla="*/ 122 h 220"/>
                <a:gd name="T28" fmla="*/ 460 w 868"/>
                <a:gd name="T29" fmla="*/ 113 h 220"/>
                <a:gd name="T30" fmla="*/ 484 w 868"/>
                <a:gd name="T31" fmla="*/ 101 h 220"/>
                <a:gd name="T32" fmla="*/ 512 w 868"/>
                <a:gd name="T33" fmla="*/ 89 h 220"/>
                <a:gd name="T34" fmla="*/ 573 w 868"/>
                <a:gd name="T35" fmla="*/ 73 h 220"/>
                <a:gd name="T36" fmla="*/ 625 w 868"/>
                <a:gd name="T37" fmla="*/ 61 h 220"/>
                <a:gd name="T38" fmla="*/ 673 w 868"/>
                <a:gd name="T39" fmla="*/ 57 h 220"/>
                <a:gd name="T40" fmla="*/ 730 w 868"/>
                <a:gd name="T41" fmla="*/ 40 h 220"/>
                <a:gd name="T42" fmla="*/ 802 w 868"/>
                <a:gd name="T43" fmla="*/ 12 h 220"/>
                <a:gd name="T44" fmla="*/ 839 w 868"/>
                <a:gd name="T45" fmla="*/ 0 h 220"/>
                <a:gd name="T46" fmla="*/ 851 w 868"/>
                <a:gd name="T47" fmla="*/ 8 h 220"/>
                <a:gd name="T48" fmla="*/ 867 w 868"/>
                <a:gd name="T49" fmla="*/ 8 h 220"/>
                <a:gd name="T50" fmla="*/ 416 w 868"/>
                <a:gd name="T51" fmla="*/ 170 h 220"/>
                <a:gd name="T52" fmla="*/ 420 w 868"/>
                <a:gd name="T53" fmla="*/ 195 h 220"/>
                <a:gd name="T54" fmla="*/ 339 w 868"/>
                <a:gd name="T55" fmla="*/ 219 h 220"/>
                <a:gd name="T56" fmla="*/ 335 w 868"/>
                <a:gd name="T57" fmla="*/ 186 h 220"/>
                <a:gd name="T58" fmla="*/ 0 w 868"/>
                <a:gd name="T59" fmla="*/ 186 h 220"/>
                <a:gd name="T60" fmla="*/ 17 w 868"/>
                <a:gd name="T61" fmla="*/ 170 h 220"/>
                <a:gd name="T62" fmla="*/ 17 w 868"/>
                <a:gd name="T63" fmla="*/ 170 h 22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868"/>
                <a:gd name="T97" fmla="*/ 0 h 220"/>
                <a:gd name="T98" fmla="*/ 868 w 868"/>
                <a:gd name="T99" fmla="*/ 220 h 22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868" h="220">
                  <a:moveTo>
                    <a:pt x="17" y="170"/>
                  </a:moveTo>
                  <a:lnTo>
                    <a:pt x="49" y="170"/>
                  </a:lnTo>
                  <a:lnTo>
                    <a:pt x="85" y="170"/>
                  </a:lnTo>
                  <a:lnTo>
                    <a:pt x="133" y="170"/>
                  </a:lnTo>
                  <a:lnTo>
                    <a:pt x="202" y="166"/>
                  </a:lnTo>
                  <a:lnTo>
                    <a:pt x="291" y="162"/>
                  </a:lnTo>
                  <a:lnTo>
                    <a:pt x="331" y="162"/>
                  </a:lnTo>
                  <a:lnTo>
                    <a:pt x="355" y="170"/>
                  </a:lnTo>
                  <a:lnTo>
                    <a:pt x="367" y="178"/>
                  </a:lnTo>
                  <a:lnTo>
                    <a:pt x="379" y="190"/>
                  </a:lnTo>
                  <a:lnTo>
                    <a:pt x="383" y="195"/>
                  </a:lnTo>
                  <a:lnTo>
                    <a:pt x="395" y="166"/>
                  </a:lnTo>
                  <a:lnTo>
                    <a:pt x="416" y="146"/>
                  </a:lnTo>
                  <a:lnTo>
                    <a:pt x="448" y="122"/>
                  </a:lnTo>
                  <a:lnTo>
                    <a:pt x="460" y="113"/>
                  </a:lnTo>
                  <a:lnTo>
                    <a:pt x="484" y="101"/>
                  </a:lnTo>
                  <a:lnTo>
                    <a:pt x="512" y="89"/>
                  </a:lnTo>
                  <a:lnTo>
                    <a:pt x="573" y="73"/>
                  </a:lnTo>
                  <a:lnTo>
                    <a:pt x="625" y="61"/>
                  </a:lnTo>
                  <a:lnTo>
                    <a:pt x="673" y="57"/>
                  </a:lnTo>
                  <a:lnTo>
                    <a:pt x="730" y="40"/>
                  </a:lnTo>
                  <a:lnTo>
                    <a:pt x="802" y="12"/>
                  </a:lnTo>
                  <a:lnTo>
                    <a:pt x="839" y="0"/>
                  </a:lnTo>
                  <a:lnTo>
                    <a:pt x="851" y="8"/>
                  </a:lnTo>
                  <a:lnTo>
                    <a:pt x="867" y="8"/>
                  </a:lnTo>
                  <a:lnTo>
                    <a:pt x="416" y="170"/>
                  </a:lnTo>
                  <a:lnTo>
                    <a:pt x="420" y="195"/>
                  </a:lnTo>
                  <a:lnTo>
                    <a:pt x="339" y="219"/>
                  </a:lnTo>
                  <a:lnTo>
                    <a:pt x="335" y="186"/>
                  </a:lnTo>
                  <a:lnTo>
                    <a:pt x="0" y="186"/>
                  </a:lnTo>
                  <a:lnTo>
                    <a:pt x="17" y="17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68" name="Freeform 150"/>
            <p:cNvSpPr>
              <a:spLocks/>
            </p:cNvSpPr>
            <p:nvPr/>
          </p:nvSpPr>
          <p:spPr bwMode="auto">
            <a:xfrm>
              <a:off x="2836" y="2588"/>
              <a:ext cx="996" cy="832"/>
            </a:xfrm>
            <a:custGeom>
              <a:avLst/>
              <a:gdLst>
                <a:gd name="T0" fmla="*/ 391 w 996"/>
                <a:gd name="T1" fmla="*/ 186 h 832"/>
                <a:gd name="T2" fmla="*/ 476 w 996"/>
                <a:gd name="T3" fmla="*/ 195 h 832"/>
                <a:gd name="T4" fmla="*/ 923 w 996"/>
                <a:gd name="T5" fmla="*/ 8 h 832"/>
                <a:gd name="T6" fmla="*/ 995 w 996"/>
                <a:gd name="T7" fmla="*/ 641 h 832"/>
                <a:gd name="T8" fmla="*/ 895 w 996"/>
                <a:gd name="T9" fmla="*/ 629 h 832"/>
                <a:gd name="T10" fmla="*/ 826 w 996"/>
                <a:gd name="T11" fmla="*/ 629 h 832"/>
                <a:gd name="T12" fmla="*/ 814 w 996"/>
                <a:gd name="T13" fmla="*/ 625 h 832"/>
                <a:gd name="T14" fmla="*/ 822 w 996"/>
                <a:gd name="T15" fmla="*/ 645 h 832"/>
                <a:gd name="T16" fmla="*/ 774 w 996"/>
                <a:gd name="T17" fmla="*/ 649 h 832"/>
                <a:gd name="T18" fmla="*/ 754 w 996"/>
                <a:gd name="T19" fmla="*/ 661 h 832"/>
                <a:gd name="T20" fmla="*/ 766 w 996"/>
                <a:gd name="T21" fmla="*/ 693 h 832"/>
                <a:gd name="T22" fmla="*/ 729 w 996"/>
                <a:gd name="T23" fmla="*/ 702 h 832"/>
                <a:gd name="T24" fmla="*/ 725 w 996"/>
                <a:gd name="T25" fmla="*/ 722 h 832"/>
                <a:gd name="T26" fmla="*/ 746 w 996"/>
                <a:gd name="T27" fmla="*/ 738 h 832"/>
                <a:gd name="T28" fmla="*/ 758 w 996"/>
                <a:gd name="T29" fmla="*/ 746 h 832"/>
                <a:gd name="T30" fmla="*/ 729 w 996"/>
                <a:gd name="T31" fmla="*/ 750 h 832"/>
                <a:gd name="T32" fmla="*/ 725 w 996"/>
                <a:gd name="T33" fmla="*/ 771 h 832"/>
                <a:gd name="T34" fmla="*/ 637 w 996"/>
                <a:gd name="T35" fmla="*/ 807 h 832"/>
                <a:gd name="T36" fmla="*/ 572 w 996"/>
                <a:gd name="T37" fmla="*/ 831 h 832"/>
                <a:gd name="T38" fmla="*/ 238 w 996"/>
                <a:gd name="T39" fmla="*/ 819 h 832"/>
                <a:gd name="T40" fmla="*/ 202 w 996"/>
                <a:gd name="T41" fmla="*/ 657 h 832"/>
                <a:gd name="T42" fmla="*/ 234 w 996"/>
                <a:gd name="T43" fmla="*/ 657 h 832"/>
                <a:gd name="T44" fmla="*/ 262 w 996"/>
                <a:gd name="T45" fmla="*/ 657 h 832"/>
                <a:gd name="T46" fmla="*/ 302 w 996"/>
                <a:gd name="T47" fmla="*/ 653 h 832"/>
                <a:gd name="T48" fmla="*/ 326 w 996"/>
                <a:gd name="T49" fmla="*/ 633 h 832"/>
                <a:gd name="T50" fmla="*/ 347 w 996"/>
                <a:gd name="T51" fmla="*/ 625 h 832"/>
                <a:gd name="T52" fmla="*/ 351 w 996"/>
                <a:gd name="T53" fmla="*/ 612 h 832"/>
                <a:gd name="T54" fmla="*/ 343 w 996"/>
                <a:gd name="T55" fmla="*/ 600 h 832"/>
                <a:gd name="T56" fmla="*/ 326 w 996"/>
                <a:gd name="T57" fmla="*/ 584 h 832"/>
                <a:gd name="T58" fmla="*/ 310 w 996"/>
                <a:gd name="T59" fmla="*/ 572 h 832"/>
                <a:gd name="T60" fmla="*/ 314 w 996"/>
                <a:gd name="T61" fmla="*/ 572 h 832"/>
                <a:gd name="T62" fmla="*/ 326 w 996"/>
                <a:gd name="T63" fmla="*/ 556 h 832"/>
                <a:gd name="T64" fmla="*/ 326 w 996"/>
                <a:gd name="T65" fmla="*/ 543 h 832"/>
                <a:gd name="T66" fmla="*/ 314 w 996"/>
                <a:gd name="T67" fmla="*/ 531 h 832"/>
                <a:gd name="T68" fmla="*/ 161 w 996"/>
                <a:gd name="T69" fmla="*/ 446 h 832"/>
                <a:gd name="T70" fmla="*/ 109 w 996"/>
                <a:gd name="T71" fmla="*/ 446 h 832"/>
                <a:gd name="T72" fmla="*/ 121 w 996"/>
                <a:gd name="T73" fmla="*/ 401 h 832"/>
                <a:gd name="T74" fmla="*/ 141 w 996"/>
                <a:gd name="T75" fmla="*/ 397 h 832"/>
                <a:gd name="T76" fmla="*/ 141 w 996"/>
                <a:gd name="T77" fmla="*/ 373 h 832"/>
                <a:gd name="T78" fmla="*/ 65 w 996"/>
                <a:gd name="T79" fmla="*/ 332 h 832"/>
                <a:gd name="T80" fmla="*/ 8 w 996"/>
                <a:gd name="T81" fmla="*/ 186 h 832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996"/>
                <a:gd name="T124" fmla="*/ 0 h 832"/>
                <a:gd name="T125" fmla="*/ 996 w 996"/>
                <a:gd name="T126" fmla="*/ 832 h 832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996" h="832">
                  <a:moveTo>
                    <a:pt x="8" y="186"/>
                  </a:moveTo>
                  <a:lnTo>
                    <a:pt x="391" y="186"/>
                  </a:lnTo>
                  <a:lnTo>
                    <a:pt x="395" y="219"/>
                  </a:lnTo>
                  <a:lnTo>
                    <a:pt x="476" y="195"/>
                  </a:lnTo>
                  <a:lnTo>
                    <a:pt x="472" y="170"/>
                  </a:lnTo>
                  <a:lnTo>
                    <a:pt x="923" y="8"/>
                  </a:lnTo>
                  <a:lnTo>
                    <a:pt x="947" y="0"/>
                  </a:lnTo>
                  <a:lnTo>
                    <a:pt x="995" y="641"/>
                  </a:lnTo>
                  <a:lnTo>
                    <a:pt x="943" y="633"/>
                  </a:lnTo>
                  <a:lnTo>
                    <a:pt x="895" y="629"/>
                  </a:lnTo>
                  <a:lnTo>
                    <a:pt x="834" y="625"/>
                  </a:lnTo>
                  <a:lnTo>
                    <a:pt x="826" y="629"/>
                  </a:lnTo>
                  <a:lnTo>
                    <a:pt x="818" y="620"/>
                  </a:lnTo>
                  <a:lnTo>
                    <a:pt x="814" y="625"/>
                  </a:lnTo>
                  <a:lnTo>
                    <a:pt x="814" y="637"/>
                  </a:lnTo>
                  <a:lnTo>
                    <a:pt x="822" y="645"/>
                  </a:lnTo>
                  <a:lnTo>
                    <a:pt x="830" y="653"/>
                  </a:lnTo>
                  <a:lnTo>
                    <a:pt x="774" y="649"/>
                  </a:lnTo>
                  <a:lnTo>
                    <a:pt x="766" y="653"/>
                  </a:lnTo>
                  <a:lnTo>
                    <a:pt x="754" y="661"/>
                  </a:lnTo>
                  <a:lnTo>
                    <a:pt x="754" y="681"/>
                  </a:lnTo>
                  <a:lnTo>
                    <a:pt x="766" y="693"/>
                  </a:lnTo>
                  <a:lnTo>
                    <a:pt x="746" y="689"/>
                  </a:lnTo>
                  <a:lnTo>
                    <a:pt x="729" y="702"/>
                  </a:lnTo>
                  <a:lnTo>
                    <a:pt x="725" y="710"/>
                  </a:lnTo>
                  <a:lnTo>
                    <a:pt x="725" y="722"/>
                  </a:lnTo>
                  <a:lnTo>
                    <a:pt x="742" y="734"/>
                  </a:lnTo>
                  <a:lnTo>
                    <a:pt x="746" y="738"/>
                  </a:lnTo>
                  <a:lnTo>
                    <a:pt x="758" y="746"/>
                  </a:lnTo>
                  <a:lnTo>
                    <a:pt x="750" y="750"/>
                  </a:lnTo>
                  <a:lnTo>
                    <a:pt x="729" y="750"/>
                  </a:lnTo>
                  <a:lnTo>
                    <a:pt x="725" y="758"/>
                  </a:lnTo>
                  <a:lnTo>
                    <a:pt x="725" y="771"/>
                  </a:lnTo>
                  <a:lnTo>
                    <a:pt x="729" y="779"/>
                  </a:lnTo>
                  <a:lnTo>
                    <a:pt x="637" y="807"/>
                  </a:lnTo>
                  <a:lnTo>
                    <a:pt x="637" y="819"/>
                  </a:lnTo>
                  <a:lnTo>
                    <a:pt x="572" y="831"/>
                  </a:lnTo>
                  <a:lnTo>
                    <a:pt x="572" y="819"/>
                  </a:lnTo>
                  <a:lnTo>
                    <a:pt x="238" y="819"/>
                  </a:lnTo>
                  <a:lnTo>
                    <a:pt x="185" y="657"/>
                  </a:lnTo>
                  <a:lnTo>
                    <a:pt x="202" y="657"/>
                  </a:lnTo>
                  <a:lnTo>
                    <a:pt x="218" y="657"/>
                  </a:lnTo>
                  <a:lnTo>
                    <a:pt x="234" y="657"/>
                  </a:lnTo>
                  <a:lnTo>
                    <a:pt x="242" y="653"/>
                  </a:lnTo>
                  <a:lnTo>
                    <a:pt x="262" y="657"/>
                  </a:lnTo>
                  <a:lnTo>
                    <a:pt x="282" y="661"/>
                  </a:lnTo>
                  <a:lnTo>
                    <a:pt x="302" y="653"/>
                  </a:lnTo>
                  <a:lnTo>
                    <a:pt x="322" y="633"/>
                  </a:lnTo>
                  <a:lnTo>
                    <a:pt x="326" y="633"/>
                  </a:lnTo>
                  <a:lnTo>
                    <a:pt x="335" y="629"/>
                  </a:lnTo>
                  <a:lnTo>
                    <a:pt x="347" y="625"/>
                  </a:lnTo>
                  <a:lnTo>
                    <a:pt x="347" y="620"/>
                  </a:lnTo>
                  <a:lnTo>
                    <a:pt x="351" y="612"/>
                  </a:lnTo>
                  <a:lnTo>
                    <a:pt x="343" y="604"/>
                  </a:lnTo>
                  <a:lnTo>
                    <a:pt x="343" y="600"/>
                  </a:lnTo>
                  <a:lnTo>
                    <a:pt x="335" y="592"/>
                  </a:lnTo>
                  <a:lnTo>
                    <a:pt x="326" y="584"/>
                  </a:lnTo>
                  <a:lnTo>
                    <a:pt x="294" y="572"/>
                  </a:lnTo>
                  <a:lnTo>
                    <a:pt x="310" y="572"/>
                  </a:lnTo>
                  <a:lnTo>
                    <a:pt x="314" y="572"/>
                  </a:lnTo>
                  <a:lnTo>
                    <a:pt x="322" y="560"/>
                  </a:lnTo>
                  <a:lnTo>
                    <a:pt x="326" y="556"/>
                  </a:lnTo>
                  <a:lnTo>
                    <a:pt x="326" y="547"/>
                  </a:lnTo>
                  <a:lnTo>
                    <a:pt x="326" y="543"/>
                  </a:lnTo>
                  <a:lnTo>
                    <a:pt x="322" y="539"/>
                  </a:lnTo>
                  <a:lnTo>
                    <a:pt x="314" y="531"/>
                  </a:lnTo>
                  <a:lnTo>
                    <a:pt x="310" y="527"/>
                  </a:lnTo>
                  <a:lnTo>
                    <a:pt x="161" y="446"/>
                  </a:lnTo>
                  <a:lnTo>
                    <a:pt x="137" y="446"/>
                  </a:lnTo>
                  <a:lnTo>
                    <a:pt x="109" y="446"/>
                  </a:lnTo>
                  <a:lnTo>
                    <a:pt x="97" y="410"/>
                  </a:lnTo>
                  <a:lnTo>
                    <a:pt x="121" y="401"/>
                  </a:lnTo>
                  <a:lnTo>
                    <a:pt x="137" y="405"/>
                  </a:lnTo>
                  <a:lnTo>
                    <a:pt x="141" y="397"/>
                  </a:lnTo>
                  <a:lnTo>
                    <a:pt x="149" y="381"/>
                  </a:lnTo>
                  <a:lnTo>
                    <a:pt x="141" y="373"/>
                  </a:lnTo>
                  <a:lnTo>
                    <a:pt x="133" y="361"/>
                  </a:lnTo>
                  <a:lnTo>
                    <a:pt x="65" y="332"/>
                  </a:lnTo>
                  <a:lnTo>
                    <a:pt x="0" y="186"/>
                  </a:lnTo>
                  <a:lnTo>
                    <a:pt x="8" y="186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9369" name="Group 151"/>
            <p:cNvGrpSpPr>
              <a:grpSpLocks/>
            </p:cNvGrpSpPr>
            <p:nvPr/>
          </p:nvGrpSpPr>
          <p:grpSpPr bwMode="auto">
            <a:xfrm>
              <a:off x="3561" y="3200"/>
              <a:ext cx="348" cy="265"/>
              <a:chOff x="3561" y="3200"/>
              <a:chExt cx="348" cy="265"/>
            </a:xfrm>
          </p:grpSpPr>
          <p:sp>
            <p:nvSpPr>
              <p:cNvPr id="99390" name="Freeform 152"/>
              <p:cNvSpPr>
                <a:spLocks/>
              </p:cNvSpPr>
              <p:nvPr/>
            </p:nvSpPr>
            <p:spPr bwMode="auto">
              <a:xfrm>
                <a:off x="3561" y="3200"/>
                <a:ext cx="348" cy="265"/>
              </a:xfrm>
              <a:custGeom>
                <a:avLst/>
                <a:gdLst>
                  <a:gd name="T0" fmla="*/ 343 w 348"/>
                  <a:gd name="T1" fmla="*/ 126 h 265"/>
                  <a:gd name="T2" fmla="*/ 347 w 348"/>
                  <a:gd name="T3" fmla="*/ 94 h 265"/>
                  <a:gd name="T4" fmla="*/ 347 w 348"/>
                  <a:gd name="T5" fmla="*/ 65 h 265"/>
                  <a:gd name="T6" fmla="*/ 339 w 348"/>
                  <a:gd name="T7" fmla="*/ 57 h 265"/>
                  <a:gd name="T8" fmla="*/ 331 w 348"/>
                  <a:gd name="T9" fmla="*/ 49 h 265"/>
                  <a:gd name="T10" fmla="*/ 226 w 348"/>
                  <a:gd name="T11" fmla="*/ 13 h 265"/>
                  <a:gd name="T12" fmla="*/ 109 w 348"/>
                  <a:gd name="T13" fmla="*/ 0 h 265"/>
                  <a:gd name="T14" fmla="*/ 101 w 348"/>
                  <a:gd name="T15" fmla="*/ 4 h 265"/>
                  <a:gd name="T16" fmla="*/ 93 w 348"/>
                  <a:gd name="T17" fmla="*/ 8 h 265"/>
                  <a:gd name="T18" fmla="*/ 89 w 348"/>
                  <a:gd name="T19" fmla="*/ 13 h 265"/>
                  <a:gd name="T20" fmla="*/ 89 w 348"/>
                  <a:gd name="T21" fmla="*/ 25 h 265"/>
                  <a:gd name="T22" fmla="*/ 97 w 348"/>
                  <a:gd name="T23" fmla="*/ 33 h 265"/>
                  <a:gd name="T24" fmla="*/ 105 w 348"/>
                  <a:gd name="T25" fmla="*/ 41 h 265"/>
                  <a:gd name="T26" fmla="*/ 49 w 348"/>
                  <a:gd name="T27" fmla="*/ 37 h 265"/>
                  <a:gd name="T28" fmla="*/ 41 w 348"/>
                  <a:gd name="T29" fmla="*/ 41 h 265"/>
                  <a:gd name="T30" fmla="*/ 29 w 348"/>
                  <a:gd name="T31" fmla="*/ 49 h 265"/>
                  <a:gd name="T32" fmla="*/ 29 w 348"/>
                  <a:gd name="T33" fmla="*/ 69 h 265"/>
                  <a:gd name="T34" fmla="*/ 41 w 348"/>
                  <a:gd name="T35" fmla="*/ 81 h 265"/>
                  <a:gd name="T36" fmla="*/ 21 w 348"/>
                  <a:gd name="T37" fmla="*/ 77 h 265"/>
                  <a:gd name="T38" fmla="*/ 4 w 348"/>
                  <a:gd name="T39" fmla="*/ 90 h 265"/>
                  <a:gd name="T40" fmla="*/ 0 w 348"/>
                  <a:gd name="T41" fmla="*/ 98 h 265"/>
                  <a:gd name="T42" fmla="*/ 0 w 348"/>
                  <a:gd name="T43" fmla="*/ 110 h 265"/>
                  <a:gd name="T44" fmla="*/ 4 w 348"/>
                  <a:gd name="T45" fmla="*/ 118 h 265"/>
                  <a:gd name="T46" fmla="*/ 13 w 348"/>
                  <a:gd name="T47" fmla="*/ 126 h 265"/>
                  <a:gd name="T48" fmla="*/ 21 w 348"/>
                  <a:gd name="T49" fmla="*/ 130 h 265"/>
                  <a:gd name="T50" fmla="*/ 13 w 348"/>
                  <a:gd name="T51" fmla="*/ 134 h 265"/>
                  <a:gd name="T52" fmla="*/ 4 w 348"/>
                  <a:gd name="T53" fmla="*/ 138 h 265"/>
                  <a:gd name="T54" fmla="*/ 0 w 348"/>
                  <a:gd name="T55" fmla="*/ 146 h 265"/>
                  <a:gd name="T56" fmla="*/ 0 w 348"/>
                  <a:gd name="T57" fmla="*/ 159 h 265"/>
                  <a:gd name="T58" fmla="*/ 4 w 348"/>
                  <a:gd name="T59" fmla="*/ 167 h 265"/>
                  <a:gd name="T60" fmla="*/ 101 w 348"/>
                  <a:gd name="T61" fmla="*/ 207 h 265"/>
                  <a:gd name="T62" fmla="*/ 97 w 348"/>
                  <a:gd name="T63" fmla="*/ 211 h 265"/>
                  <a:gd name="T64" fmla="*/ 93 w 348"/>
                  <a:gd name="T65" fmla="*/ 223 h 265"/>
                  <a:gd name="T66" fmla="*/ 97 w 348"/>
                  <a:gd name="T67" fmla="*/ 240 h 265"/>
                  <a:gd name="T68" fmla="*/ 158 w 348"/>
                  <a:gd name="T69" fmla="*/ 264 h 265"/>
                  <a:gd name="T70" fmla="*/ 190 w 348"/>
                  <a:gd name="T71" fmla="*/ 264 h 265"/>
                  <a:gd name="T72" fmla="*/ 218 w 348"/>
                  <a:gd name="T73" fmla="*/ 252 h 265"/>
                  <a:gd name="T74" fmla="*/ 262 w 348"/>
                  <a:gd name="T75" fmla="*/ 232 h 265"/>
                  <a:gd name="T76" fmla="*/ 299 w 348"/>
                  <a:gd name="T77" fmla="*/ 203 h 265"/>
                  <a:gd name="T78" fmla="*/ 319 w 348"/>
                  <a:gd name="T79" fmla="*/ 175 h 265"/>
                  <a:gd name="T80" fmla="*/ 343 w 348"/>
                  <a:gd name="T81" fmla="*/ 126 h 265"/>
                  <a:gd name="T82" fmla="*/ 343 w 348"/>
                  <a:gd name="T83" fmla="*/ 126 h 265"/>
                  <a:gd name="T84" fmla="*/ 343 w 348"/>
                  <a:gd name="T85" fmla="*/ 126 h 265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48"/>
                  <a:gd name="T130" fmla="*/ 0 h 265"/>
                  <a:gd name="T131" fmla="*/ 348 w 348"/>
                  <a:gd name="T132" fmla="*/ 265 h 265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48" h="265">
                    <a:moveTo>
                      <a:pt x="343" y="126"/>
                    </a:moveTo>
                    <a:lnTo>
                      <a:pt x="347" y="94"/>
                    </a:lnTo>
                    <a:lnTo>
                      <a:pt x="347" y="65"/>
                    </a:lnTo>
                    <a:lnTo>
                      <a:pt x="339" y="57"/>
                    </a:lnTo>
                    <a:lnTo>
                      <a:pt x="331" y="49"/>
                    </a:lnTo>
                    <a:lnTo>
                      <a:pt x="226" y="13"/>
                    </a:lnTo>
                    <a:lnTo>
                      <a:pt x="109" y="0"/>
                    </a:lnTo>
                    <a:lnTo>
                      <a:pt x="101" y="4"/>
                    </a:lnTo>
                    <a:lnTo>
                      <a:pt x="93" y="8"/>
                    </a:lnTo>
                    <a:lnTo>
                      <a:pt x="89" y="13"/>
                    </a:lnTo>
                    <a:lnTo>
                      <a:pt x="89" y="25"/>
                    </a:lnTo>
                    <a:lnTo>
                      <a:pt x="97" y="33"/>
                    </a:lnTo>
                    <a:lnTo>
                      <a:pt x="105" y="41"/>
                    </a:lnTo>
                    <a:lnTo>
                      <a:pt x="49" y="37"/>
                    </a:lnTo>
                    <a:lnTo>
                      <a:pt x="41" y="41"/>
                    </a:lnTo>
                    <a:lnTo>
                      <a:pt x="29" y="49"/>
                    </a:lnTo>
                    <a:lnTo>
                      <a:pt x="29" y="69"/>
                    </a:lnTo>
                    <a:lnTo>
                      <a:pt x="41" y="81"/>
                    </a:lnTo>
                    <a:lnTo>
                      <a:pt x="21" y="77"/>
                    </a:lnTo>
                    <a:lnTo>
                      <a:pt x="4" y="90"/>
                    </a:lnTo>
                    <a:lnTo>
                      <a:pt x="0" y="98"/>
                    </a:lnTo>
                    <a:lnTo>
                      <a:pt x="0" y="110"/>
                    </a:lnTo>
                    <a:lnTo>
                      <a:pt x="4" y="118"/>
                    </a:lnTo>
                    <a:lnTo>
                      <a:pt x="13" y="126"/>
                    </a:lnTo>
                    <a:lnTo>
                      <a:pt x="21" y="130"/>
                    </a:lnTo>
                    <a:lnTo>
                      <a:pt x="13" y="134"/>
                    </a:lnTo>
                    <a:lnTo>
                      <a:pt x="4" y="138"/>
                    </a:lnTo>
                    <a:lnTo>
                      <a:pt x="0" y="146"/>
                    </a:lnTo>
                    <a:lnTo>
                      <a:pt x="0" y="159"/>
                    </a:lnTo>
                    <a:lnTo>
                      <a:pt x="4" y="167"/>
                    </a:lnTo>
                    <a:lnTo>
                      <a:pt x="101" y="207"/>
                    </a:lnTo>
                    <a:lnTo>
                      <a:pt x="97" y="211"/>
                    </a:lnTo>
                    <a:lnTo>
                      <a:pt x="93" y="223"/>
                    </a:lnTo>
                    <a:lnTo>
                      <a:pt x="97" y="240"/>
                    </a:lnTo>
                    <a:lnTo>
                      <a:pt x="158" y="264"/>
                    </a:lnTo>
                    <a:lnTo>
                      <a:pt x="190" y="264"/>
                    </a:lnTo>
                    <a:lnTo>
                      <a:pt x="218" y="252"/>
                    </a:lnTo>
                    <a:lnTo>
                      <a:pt x="262" y="232"/>
                    </a:lnTo>
                    <a:lnTo>
                      <a:pt x="299" y="203"/>
                    </a:lnTo>
                    <a:lnTo>
                      <a:pt x="319" y="175"/>
                    </a:lnTo>
                    <a:lnTo>
                      <a:pt x="343" y="126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1" name="Freeform 153"/>
              <p:cNvSpPr>
                <a:spLocks/>
              </p:cNvSpPr>
              <p:nvPr/>
            </p:nvSpPr>
            <p:spPr bwMode="auto">
              <a:xfrm>
                <a:off x="3690" y="3249"/>
                <a:ext cx="163" cy="54"/>
              </a:xfrm>
              <a:custGeom>
                <a:avLst/>
                <a:gdLst>
                  <a:gd name="T0" fmla="*/ 0 w 163"/>
                  <a:gd name="T1" fmla="*/ 0 h 54"/>
                  <a:gd name="T2" fmla="*/ 93 w 163"/>
                  <a:gd name="T3" fmla="*/ 24 h 54"/>
                  <a:gd name="T4" fmla="*/ 129 w 163"/>
                  <a:gd name="T5" fmla="*/ 37 h 54"/>
                  <a:gd name="T6" fmla="*/ 162 w 163"/>
                  <a:gd name="T7" fmla="*/ 53 h 54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63"/>
                  <a:gd name="T13" fmla="*/ 0 h 54"/>
                  <a:gd name="T14" fmla="*/ 163 w 163"/>
                  <a:gd name="T15" fmla="*/ 54 h 54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63" h="54">
                    <a:moveTo>
                      <a:pt x="0" y="0"/>
                    </a:moveTo>
                    <a:lnTo>
                      <a:pt x="93" y="24"/>
                    </a:lnTo>
                    <a:lnTo>
                      <a:pt x="129" y="37"/>
                    </a:lnTo>
                    <a:lnTo>
                      <a:pt x="162" y="53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2" name="Freeform 154"/>
              <p:cNvSpPr>
                <a:spLocks/>
              </p:cNvSpPr>
              <p:nvPr/>
            </p:nvSpPr>
            <p:spPr bwMode="auto">
              <a:xfrm>
                <a:off x="3626" y="3294"/>
                <a:ext cx="162" cy="49"/>
              </a:xfrm>
              <a:custGeom>
                <a:avLst/>
                <a:gdLst>
                  <a:gd name="T0" fmla="*/ 0 w 162"/>
                  <a:gd name="T1" fmla="*/ 0 h 49"/>
                  <a:gd name="T2" fmla="*/ 85 w 162"/>
                  <a:gd name="T3" fmla="*/ 20 h 49"/>
                  <a:gd name="T4" fmla="*/ 161 w 162"/>
                  <a:gd name="T5" fmla="*/ 48 h 49"/>
                  <a:gd name="T6" fmla="*/ 0 60000 65536"/>
                  <a:gd name="T7" fmla="*/ 0 60000 65536"/>
                  <a:gd name="T8" fmla="*/ 0 60000 65536"/>
                  <a:gd name="T9" fmla="*/ 0 w 162"/>
                  <a:gd name="T10" fmla="*/ 0 h 49"/>
                  <a:gd name="T11" fmla="*/ 162 w 162"/>
                  <a:gd name="T12" fmla="*/ 49 h 49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2" h="49">
                    <a:moveTo>
                      <a:pt x="0" y="0"/>
                    </a:moveTo>
                    <a:lnTo>
                      <a:pt x="85" y="20"/>
                    </a:lnTo>
                    <a:lnTo>
                      <a:pt x="161" y="48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93" name="Freeform 155"/>
              <p:cNvSpPr>
                <a:spLocks/>
              </p:cNvSpPr>
              <p:nvPr/>
            </p:nvSpPr>
            <p:spPr bwMode="auto">
              <a:xfrm>
                <a:off x="3630" y="3346"/>
                <a:ext cx="118" cy="38"/>
              </a:xfrm>
              <a:custGeom>
                <a:avLst/>
                <a:gdLst>
                  <a:gd name="T0" fmla="*/ 0 w 118"/>
                  <a:gd name="T1" fmla="*/ 0 h 38"/>
                  <a:gd name="T2" fmla="*/ 60 w 118"/>
                  <a:gd name="T3" fmla="*/ 17 h 38"/>
                  <a:gd name="T4" fmla="*/ 113 w 118"/>
                  <a:gd name="T5" fmla="*/ 37 h 38"/>
                  <a:gd name="T6" fmla="*/ 117 w 118"/>
                  <a:gd name="T7" fmla="*/ 37 h 38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8"/>
                  <a:gd name="T13" fmla="*/ 0 h 38"/>
                  <a:gd name="T14" fmla="*/ 118 w 118"/>
                  <a:gd name="T15" fmla="*/ 38 h 38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8" h="38">
                    <a:moveTo>
                      <a:pt x="0" y="0"/>
                    </a:moveTo>
                    <a:lnTo>
                      <a:pt x="60" y="17"/>
                    </a:lnTo>
                    <a:lnTo>
                      <a:pt x="113" y="37"/>
                    </a:lnTo>
                    <a:lnTo>
                      <a:pt x="117" y="37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grpSp>
          <p:nvGrpSpPr>
            <p:cNvPr id="99370" name="Group 156"/>
            <p:cNvGrpSpPr>
              <a:grpSpLocks/>
            </p:cNvGrpSpPr>
            <p:nvPr/>
          </p:nvGrpSpPr>
          <p:grpSpPr bwMode="auto">
            <a:xfrm>
              <a:off x="2828" y="2920"/>
              <a:ext cx="360" cy="379"/>
              <a:chOff x="2828" y="2920"/>
              <a:chExt cx="360" cy="379"/>
            </a:xfrm>
          </p:grpSpPr>
          <p:sp>
            <p:nvSpPr>
              <p:cNvPr id="99385" name="Freeform 157"/>
              <p:cNvSpPr>
                <a:spLocks/>
              </p:cNvSpPr>
              <p:nvPr/>
            </p:nvSpPr>
            <p:spPr bwMode="auto">
              <a:xfrm>
                <a:off x="2828" y="2920"/>
                <a:ext cx="360" cy="379"/>
              </a:xfrm>
              <a:custGeom>
                <a:avLst/>
                <a:gdLst>
                  <a:gd name="T0" fmla="*/ 32 w 360"/>
                  <a:gd name="T1" fmla="*/ 9 h 379"/>
                  <a:gd name="T2" fmla="*/ 0 w 360"/>
                  <a:gd name="T3" fmla="*/ 61 h 379"/>
                  <a:gd name="T4" fmla="*/ 20 w 360"/>
                  <a:gd name="T5" fmla="*/ 82 h 379"/>
                  <a:gd name="T6" fmla="*/ 36 w 360"/>
                  <a:gd name="T7" fmla="*/ 102 h 379"/>
                  <a:gd name="T8" fmla="*/ 24 w 360"/>
                  <a:gd name="T9" fmla="*/ 126 h 379"/>
                  <a:gd name="T10" fmla="*/ 8 w 360"/>
                  <a:gd name="T11" fmla="*/ 151 h 379"/>
                  <a:gd name="T12" fmla="*/ 20 w 360"/>
                  <a:gd name="T13" fmla="*/ 195 h 379"/>
                  <a:gd name="T14" fmla="*/ 24 w 360"/>
                  <a:gd name="T15" fmla="*/ 220 h 379"/>
                  <a:gd name="T16" fmla="*/ 28 w 360"/>
                  <a:gd name="T17" fmla="*/ 244 h 379"/>
                  <a:gd name="T18" fmla="*/ 48 w 360"/>
                  <a:gd name="T19" fmla="*/ 256 h 379"/>
                  <a:gd name="T20" fmla="*/ 60 w 360"/>
                  <a:gd name="T21" fmla="*/ 317 h 379"/>
                  <a:gd name="T22" fmla="*/ 89 w 360"/>
                  <a:gd name="T23" fmla="*/ 329 h 379"/>
                  <a:gd name="T24" fmla="*/ 141 w 360"/>
                  <a:gd name="T25" fmla="*/ 378 h 379"/>
                  <a:gd name="T26" fmla="*/ 177 w 360"/>
                  <a:gd name="T27" fmla="*/ 378 h 379"/>
                  <a:gd name="T28" fmla="*/ 210 w 360"/>
                  <a:gd name="T29" fmla="*/ 361 h 379"/>
                  <a:gd name="T30" fmla="*/ 177 w 360"/>
                  <a:gd name="T31" fmla="*/ 325 h 379"/>
                  <a:gd name="T32" fmla="*/ 230 w 360"/>
                  <a:gd name="T33" fmla="*/ 325 h 379"/>
                  <a:gd name="T34" fmla="*/ 258 w 360"/>
                  <a:gd name="T35" fmla="*/ 325 h 379"/>
                  <a:gd name="T36" fmla="*/ 306 w 360"/>
                  <a:gd name="T37" fmla="*/ 329 h 379"/>
                  <a:gd name="T38" fmla="*/ 326 w 360"/>
                  <a:gd name="T39" fmla="*/ 309 h 379"/>
                  <a:gd name="T40" fmla="*/ 129 w 360"/>
                  <a:gd name="T41" fmla="*/ 260 h 379"/>
                  <a:gd name="T42" fmla="*/ 339 w 360"/>
                  <a:gd name="T43" fmla="*/ 301 h 379"/>
                  <a:gd name="T44" fmla="*/ 359 w 360"/>
                  <a:gd name="T45" fmla="*/ 280 h 379"/>
                  <a:gd name="T46" fmla="*/ 347 w 360"/>
                  <a:gd name="T47" fmla="*/ 256 h 379"/>
                  <a:gd name="T48" fmla="*/ 302 w 360"/>
                  <a:gd name="T49" fmla="*/ 240 h 379"/>
                  <a:gd name="T50" fmla="*/ 314 w 360"/>
                  <a:gd name="T51" fmla="*/ 240 h 379"/>
                  <a:gd name="T52" fmla="*/ 334 w 360"/>
                  <a:gd name="T53" fmla="*/ 228 h 379"/>
                  <a:gd name="T54" fmla="*/ 339 w 360"/>
                  <a:gd name="T55" fmla="*/ 211 h 379"/>
                  <a:gd name="T56" fmla="*/ 326 w 360"/>
                  <a:gd name="T57" fmla="*/ 195 h 379"/>
                  <a:gd name="T58" fmla="*/ 169 w 360"/>
                  <a:gd name="T59" fmla="*/ 114 h 379"/>
                  <a:gd name="T60" fmla="*/ 117 w 360"/>
                  <a:gd name="T61" fmla="*/ 114 h 379"/>
                  <a:gd name="T62" fmla="*/ 77 w 360"/>
                  <a:gd name="T63" fmla="*/ 98 h 379"/>
                  <a:gd name="T64" fmla="*/ 56 w 360"/>
                  <a:gd name="T65" fmla="*/ 86 h 379"/>
                  <a:gd name="T66" fmla="*/ 52 w 360"/>
                  <a:gd name="T67" fmla="*/ 82 h 379"/>
                  <a:gd name="T68" fmla="*/ 56 w 360"/>
                  <a:gd name="T69" fmla="*/ 78 h 379"/>
                  <a:gd name="T70" fmla="*/ 77 w 360"/>
                  <a:gd name="T71" fmla="*/ 78 h 379"/>
                  <a:gd name="T72" fmla="*/ 145 w 360"/>
                  <a:gd name="T73" fmla="*/ 73 h 379"/>
                  <a:gd name="T74" fmla="*/ 157 w 360"/>
                  <a:gd name="T75" fmla="*/ 49 h 379"/>
                  <a:gd name="T76" fmla="*/ 141 w 360"/>
                  <a:gd name="T77" fmla="*/ 29 h 379"/>
                  <a:gd name="T78" fmla="*/ 73 w 360"/>
                  <a:gd name="T79" fmla="*/ 0 h 379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360"/>
                  <a:gd name="T121" fmla="*/ 0 h 379"/>
                  <a:gd name="T122" fmla="*/ 360 w 360"/>
                  <a:gd name="T123" fmla="*/ 379 h 379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360" h="379">
                    <a:moveTo>
                      <a:pt x="73" y="0"/>
                    </a:moveTo>
                    <a:lnTo>
                      <a:pt x="32" y="9"/>
                    </a:lnTo>
                    <a:lnTo>
                      <a:pt x="0" y="33"/>
                    </a:lnTo>
                    <a:lnTo>
                      <a:pt x="0" y="61"/>
                    </a:lnTo>
                    <a:lnTo>
                      <a:pt x="8" y="73"/>
                    </a:lnTo>
                    <a:lnTo>
                      <a:pt x="20" y="82"/>
                    </a:lnTo>
                    <a:lnTo>
                      <a:pt x="32" y="90"/>
                    </a:lnTo>
                    <a:lnTo>
                      <a:pt x="36" y="102"/>
                    </a:lnTo>
                    <a:lnTo>
                      <a:pt x="32" y="118"/>
                    </a:lnTo>
                    <a:lnTo>
                      <a:pt x="24" y="126"/>
                    </a:lnTo>
                    <a:lnTo>
                      <a:pt x="16" y="138"/>
                    </a:lnTo>
                    <a:lnTo>
                      <a:pt x="8" y="151"/>
                    </a:lnTo>
                    <a:lnTo>
                      <a:pt x="12" y="179"/>
                    </a:lnTo>
                    <a:lnTo>
                      <a:pt x="20" y="195"/>
                    </a:lnTo>
                    <a:lnTo>
                      <a:pt x="32" y="199"/>
                    </a:lnTo>
                    <a:lnTo>
                      <a:pt x="24" y="220"/>
                    </a:lnTo>
                    <a:lnTo>
                      <a:pt x="24" y="236"/>
                    </a:lnTo>
                    <a:lnTo>
                      <a:pt x="28" y="244"/>
                    </a:lnTo>
                    <a:lnTo>
                      <a:pt x="36" y="252"/>
                    </a:lnTo>
                    <a:lnTo>
                      <a:pt x="48" y="256"/>
                    </a:lnTo>
                    <a:lnTo>
                      <a:pt x="48" y="288"/>
                    </a:lnTo>
                    <a:lnTo>
                      <a:pt x="60" y="317"/>
                    </a:lnTo>
                    <a:lnTo>
                      <a:pt x="77" y="325"/>
                    </a:lnTo>
                    <a:lnTo>
                      <a:pt x="89" y="329"/>
                    </a:lnTo>
                    <a:lnTo>
                      <a:pt x="113" y="361"/>
                    </a:lnTo>
                    <a:lnTo>
                      <a:pt x="141" y="378"/>
                    </a:lnTo>
                    <a:lnTo>
                      <a:pt x="157" y="378"/>
                    </a:lnTo>
                    <a:lnTo>
                      <a:pt x="177" y="378"/>
                    </a:lnTo>
                    <a:lnTo>
                      <a:pt x="193" y="374"/>
                    </a:lnTo>
                    <a:lnTo>
                      <a:pt x="210" y="361"/>
                    </a:lnTo>
                    <a:lnTo>
                      <a:pt x="193" y="325"/>
                    </a:lnTo>
                    <a:lnTo>
                      <a:pt x="177" y="325"/>
                    </a:lnTo>
                    <a:lnTo>
                      <a:pt x="197" y="325"/>
                    </a:lnTo>
                    <a:lnTo>
                      <a:pt x="230" y="325"/>
                    </a:lnTo>
                    <a:lnTo>
                      <a:pt x="242" y="325"/>
                    </a:lnTo>
                    <a:lnTo>
                      <a:pt x="258" y="325"/>
                    </a:lnTo>
                    <a:lnTo>
                      <a:pt x="290" y="329"/>
                    </a:lnTo>
                    <a:lnTo>
                      <a:pt x="306" y="329"/>
                    </a:lnTo>
                    <a:lnTo>
                      <a:pt x="322" y="321"/>
                    </a:lnTo>
                    <a:lnTo>
                      <a:pt x="326" y="309"/>
                    </a:lnTo>
                    <a:lnTo>
                      <a:pt x="330" y="301"/>
                    </a:lnTo>
                    <a:lnTo>
                      <a:pt x="129" y="260"/>
                    </a:lnTo>
                    <a:lnTo>
                      <a:pt x="330" y="301"/>
                    </a:lnTo>
                    <a:lnTo>
                      <a:pt x="339" y="301"/>
                    </a:lnTo>
                    <a:lnTo>
                      <a:pt x="355" y="293"/>
                    </a:lnTo>
                    <a:lnTo>
                      <a:pt x="359" y="280"/>
                    </a:lnTo>
                    <a:lnTo>
                      <a:pt x="355" y="264"/>
                    </a:lnTo>
                    <a:lnTo>
                      <a:pt x="347" y="256"/>
                    </a:lnTo>
                    <a:lnTo>
                      <a:pt x="334" y="248"/>
                    </a:lnTo>
                    <a:lnTo>
                      <a:pt x="302" y="240"/>
                    </a:lnTo>
                    <a:lnTo>
                      <a:pt x="306" y="240"/>
                    </a:lnTo>
                    <a:lnTo>
                      <a:pt x="314" y="240"/>
                    </a:lnTo>
                    <a:lnTo>
                      <a:pt x="322" y="240"/>
                    </a:lnTo>
                    <a:lnTo>
                      <a:pt x="334" y="228"/>
                    </a:lnTo>
                    <a:lnTo>
                      <a:pt x="339" y="220"/>
                    </a:lnTo>
                    <a:lnTo>
                      <a:pt x="339" y="211"/>
                    </a:lnTo>
                    <a:lnTo>
                      <a:pt x="334" y="203"/>
                    </a:lnTo>
                    <a:lnTo>
                      <a:pt x="326" y="195"/>
                    </a:lnTo>
                    <a:lnTo>
                      <a:pt x="310" y="187"/>
                    </a:lnTo>
                    <a:lnTo>
                      <a:pt x="169" y="114"/>
                    </a:lnTo>
                    <a:lnTo>
                      <a:pt x="145" y="114"/>
                    </a:lnTo>
                    <a:lnTo>
                      <a:pt x="117" y="114"/>
                    </a:lnTo>
                    <a:lnTo>
                      <a:pt x="97" y="102"/>
                    </a:lnTo>
                    <a:lnTo>
                      <a:pt x="77" y="98"/>
                    </a:lnTo>
                    <a:lnTo>
                      <a:pt x="64" y="94"/>
                    </a:lnTo>
                    <a:lnTo>
                      <a:pt x="56" y="86"/>
                    </a:lnTo>
                    <a:lnTo>
                      <a:pt x="52" y="82"/>
                    </a:lnTo>
                    <a:lnTo>
                      <a:pt x="56" y="78"/>
                    </a:lnTo>
                    <a:lnTo>
                      <a:pt x="64" y="78"/>
                    </a:lnTo>
                    <a:lnTo>
                      <a:pt x="77" y="78"/>
                    </a:lnTo>
                    <a:lnTo>
                      <a:pt x="113" y="78"/>
                    </a:lnTo>
                    <a:lnTo>
                      <a:pt x="145" y="73"/>
                    </a:lnTo>
                    <a:lnTo>
                      <a:pt x="149" y="65"/>
                    </a:lnTo>
                    <a:lnTo>
                      <a:pt x="157" y="49"/>
                    </a:lnTo>
                    <a:lnTo>
                      <a:pt x="149" y="37"/>
                    </a:lnTo>
                    <a:lnTo>
                      <a:pt x="141" y="29"/>
                    </a:lnTo>
                    <a:lnTo>
                      <a:pt x="73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6" name="Freeform 158"/>
              <p:cNvSpPr>
                <a:spLocks/>
              </p:cNvSpPr>
              <p:nvPr/>
            </p:nvSpPr>
            <p:spPr bwMode="auto">
              <a:xfrm>
                <a:off x="2949" y="3107"/>
                <a:ext cx="158" cy="50"/>
              </a:xfrm>
              <a:custGeom>
                <a:avLst/>
                <a:gdLst>
                  <a:gd name="T0" fmla="*/ 8 w 158"/>
                  <a:gd name="T1" fmla="*/ 12 h 50"/>
                  <a:gd name="T2" fmla="*/ 0 w 158"/>
                  <a:gd name="T3" fmla="*/ 0 h 50"/>
                  <a:gd name="T4" fmla="*/ 40 w 158"/>
                  <a:gd name="T5" fmla="*/ 4 h 50"/>
                  <a:gd name="T6" fmla="*/ 72 w 158"/>
                  <a:gd name="T7" fmla="*/ 12 h 50"/>
                  <a:gd name="T8" fmla="*/ 117 w 158"/>
                  <a:gd name="T9" fmla="*/ 28 h 50"/>
                  <a:gd name="T10" fmla="*/ 157 w 158"/>
                  <a:gd name="T11" fmla="*/ 49 h 50"/>
                  <a:gd name="T12" fmla="*/ 80 w 158"/>
                  <a:gd name="T13" fmla="*/ 24 h 50"/>
                  <a:gd name="T14" fmla="*/ 8 w 158"/>
                  <a:gd name="T15" fmla="*/ 16 h 50"/>
                  <a:gd name="T16" fmla="*/ 8 w 158"/>
                  <a:gd name="T17" fmla="*/ 12 h 50"/>
                  <a:gd name="T18" fmla="*/ 8 w 158"/>
                  <a:gd name="T19" fmla="*/ 12 h 5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58"/>
                  <a:gd name="T31" fmla="*/ 0 h 50"/>
                  <a:gd name="T32" fmla="*/ 158 w 158"/>
                  <a:gd name="T33" fmla="*/ 50 h 5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58" h="50">
                    <a:moveTo>
                      <a:pt x="8" y="12"/>
                    </a:moveTo>
                    <a:lnTo>
                      <a:pt x="0" y="0"/>
                    </a:lnTo>
                    <a:lnTo>
                      <a:pt x="40" y="4"/>
                    </a:lnTo>
                    <a:lnTo>
                      <a:pt x="72" y="12"/>
                    </a:lnTo>
                    <a:lnTo>
                      <a:pt x="117" y="28"/>
                    </a:lnTo>
                    <a:lnTo>
                      <a:pt x="157" y="49"/>
                    </a:lnTo>
                    <a:lnTo>
                      <a:pt x="80" y="24"/>
                    </a:lnTo>
                    <a:lnTo>
                      <a:pt x="8" y="16"/>
                    </a:lnTo>
                    <a:lnTo>
                      <a:pt x="8" y="12"/>
                    </a:lnTo>
                    <a:close/>
                  </a:path>
                </a:pathLst>
              </a:custGeom>
              <a:solidFill>
                <a:srgbClr val="444444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7" name="Freeform 159"/>
              <p:cNvSpPr>
                <a:spLocks/>
              </p:cNvSpPr>
              <p:nvPr/>
            </p:nvSpPr>
            <p:spPr bwMode="auto">
              <a:xfrm>
                <a:off x="2901" y="2998"/>
                <a:ext cx="45" cy="37"/>
              </a:xfrm>
              <a:custGeom>
                <a:avLst/>
                <a:gdLst>
                  <a:gd name="T0" fmla="*/ 0 w 45"/>
                  <a:gd name="T1" fmla="*/ 8 h 37"/>
                  <a:gd name="T2" fmla="*/ 8 w 45"/>
                  <a:gd name="T3" fmla="*/ 0 h 37"/>
                  <a:gd name="T4" fmla="*/ 32 w 45"/>
                  <a:gd name="T5" fmla="*/ 0 h 37"/>
                  <a:gd name="T6" fmla="*/ 44 w 45"/>
                  <a:gd name="T7" fmla="*/ 36 h 37"/>
                  <a:gd name="T8" fmla="*/ 28 w 45"/>
                  <a:gd name="T9" fmla="*/ 28 h 37"/>
                  <a:gd name="T10" fmla="*/ 12 w 45"/>
                  <a:gd name="T11" fmla="*/ 20 h 37"/>
                  <a:gd name="T12" fmla="*/ 4 w 45"/>
                  <a:gd name="T13" fmla="*/ 20 h 37"/>
                  <a:gd name="T14" fmla="*/ 0 w 45"/>
                  <a:gd name="T15" fmla="*/ 8 h 37"/>
                  <a:gd name="T16" fmla="*/ 0 w 45"/>
                  <a:gd name="T17" fmla="*/ 8 h 3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45"/>
                  <a:gd name="T28" fmla="*/ 0 h 37"/>
                  <a:gd name="T29" fmla="*/ 45 w 45"/>
                  <a:gd name="T30" fmla="*/ 37 h 3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45" h="37">
                    <a:moveTo>
                      <a:pt x="0" y="8"/>
                    </a:moveTo>
                    <a:lnTo>
                      <a:pt x="8" y="0"/>
                    </a:lnTo>
                    <a:lnTo>
                      <a:pt x="32" y="0"/>
                    </a:lnTo>
                    <a:lnTo>
                      <a:pt x="44" y="36"/>
                    </a:lnTo>
                    <a:lnTo>
                      <a:pt x="28" y="28"/>
                    </a:lnTo>
                    <a:lnTo>
                      <a:pt x="12" y="20"/>
                    </a:lnTo>
                    <a:lnTo>
                      <a:pt x="4" y="20"/>
                    </a:lnTo>
                    <a:lnTo>
                      <a:pt x="0" y="8"/>
                    </a:lnTo>
                    <a:close/>
                  </a:path>
                </a:pathLst>
              </a:custGeom>
              <a:solidFill>
                <a:srgbClr val="777777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8" name="Freeform 160"/>
              <p:cNvSpPr>
                <a:spLocks/>
              </p:cNvSpPr>
              <p:nvPr/>
            </p:nvSpPr>
            <p:spPr bwMode="auto">
              <a:xfrm>
                <a:off x="2880" y="2998"/>
                <a:ext cx="30" cy="21"/>
              </a:xfrm>
              <a:custGeom>
                <a:avLst/>
                <a:gdLst>
                  <a:gd name="T0" fmla="*/ 29 w 30"/>
                  <a:gd name="T1" fmla="*/ 0 h 21"/>
                  <a:gd name="T2" fmla="*/ 12 w 30"/>
                  <a:gd name="T3" fmla="*/ 0 h 21"/>
                  <a:gd name="T4" fmla="*/ 4 w 30"/>
                  <a:gd name="T5" fmla="*/ 0 h 21"/>
                  <a:gd name="T6" fmla="*/ 0 w 30"/>
                  <a:gd name="T7" fmla="*/ 4 h 21"/>
                  <a:gd name="T8" fmla="*/ 0 w 30"/>
                  <a:gd name="T9" fmla="*/ 4 h 21"/>
                  <a:gd name="T10" fmla="*/ 0 w 30"/>
                  <a:gd name="T11" fmla="*/ 8 h 21"/>
                  <a:gd name="T12" fmla="*/ 12 w 30"/>
                  <a:gd name="T13" fmla="*/ 16 h 21"/>
                  <a:gd name="T14" fmla="*/ 25 w 30"/>
                  <a:gd name="T15" fmla="*/ 20 h 21"/>
                  <a:gd name="T16" fmla="*/ 21 w 30"/>
                  <a:gd name="T17" fmla="*/ 8 h 21"/>
                  <a:gd name="T18" fmla="*/ 29 w 30"/>
                  <a:gd name="T19" fmla="*/ 4 h 21"/>
                  <a:gd name="T20" fmla="*/ 29 w 30"/>
                  <a:gd name="T21" fmla="*/ 0 h 21"/>
                  <a:gd name="T22" fmla="*/ 29 w 30"/>
                  <a:gd name="T23" fmla="*/ 0 h 21"/>
                  <a:gd name="T24" fmla="*/ 29 w 30"/>
                  <a:gd name="T25" fmla="*/ 0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0"/>
                  <a:gd name="T40" fmla="*/ 0 h 21"/>
                  <a:gd name="T41" fmla="*/ 30 w 30"/>
                  <a:gd name="T42" fmla="*/ 21 h 21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0" h="21">
                    <a:moveTo>
                      <a:pt x="29" y="0"/>
                    </a:moveTo>
                    <a:lnTo>
                      <a:pt x="12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12" y="16"/>
                    </a:lnTo>
                    <a:lnTo>
                      <a:pt x="25" y="20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9" name="Freeform 161"/>
              <p:cNvSpPr>
                <a:spLocks/>
              </p:cNvSpPr>
              <p:nvPr/>
            </p:nvSpPr>
            <p:spPr bwMode="auto">
              <a:xfrm>
                <a:off x="2880" y="2998"/>
                <a:ext cx="30" cy="21"/>
              </a:xfrm>
              <a:custGeom>
                <a:avLst/>
                <a:gdLst>
                  <a:gd name="T0" fmla="*/ 29 w 30"/>
                  <a:gd name="T1" fmla="*/ 0 h 21"/>
                  <a:gd name="T2" fmla="*/ 12 w 30"/>
                  <a:gd name="T3" fmla="*/ 0 h 21"/>
                  <a:gd name="T4" fmla="*/ 4 w 30"/>
                  <a:gd name="T5" fmla="*/ 0 h 21"/>
                  <a:gd name="T6" fmla="*/ 0 w 30"/>
                  <a:gd name="T7" fmla="*/ 4 h 21"/>
                  <a:gd name="T8" fmla="*/ 0 w 30"/>
                  <a:gd name="T9" fmla="*/ 8 h 21"/>
                  <a:gd name="T10" fmla="*/ 12 w 30"/>
                  <a:gd name="T11" fmla="*/ 16 h 21"/>
                  <a:gd name="T12" fmla="*/ 25 w 30"/>
                  <a:gd name="T13" fmla="*/ 20 h 21"/>
                  <a:gd name="T14" fmla="*/ 21 w 30"/>
                  <a:gd name="T15" fmla="*/ 8 h 21"/>
                  <a:gd name="T16" fmla="*/ 29 w 30"/>
                  <a:gd name="T17" fmla="*/ 4 h 21"/>
                  <a:gd name="T18" fmla="*/ 29 w 30"/>
                  <a:gd name="T19" fmla="*/ 0 h 2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0"/>
                  <a:gd name="T31" fmla="*/ 0 h 21"/>
                  <a:gd name="T32" fmla="*/ 30 w 30"/>
                  <a:gd name="T33" fmla="*/ 21 h 21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0" h="21">
                    <a:moveTo>
                      <a:pt x="29" y="0"/>
                    </a:moveTo>
                    <a:lnTo>
                      <a:pt x="12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8"/>
                    </a:lnTo>
                    <a:lnTo>
                      <a:pt x="12" y="16"/>
                    </a:lnTo>
                    <a:lnTo>
                      <a:pt x="25" y="20"/>
                    </a:lnTo>
                    <a:lnTo>
                      <a:pt x="21" y="8"/>
                    </a:lnTo>
                    <a:lnTo>
                      <a:pt x="29" y="4"/>
                    </a:ln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9371" name="Freeform 162"/>
            <p:cNvSpPr>
              <a:spLocks/>
            </p:cNvSpPr>
            <p:nvPr/>
          </p:nvSpPr>
          <p:spPr bwMode="auto">
            <a:xfrm>
              <a:off x="3066" y="2312"/>
              <a:ext cx="388" cy="330"/>
            </a:xfrm>
            <a:custGeom>
              <a:avLst/>
              <a:gdLst>
                <a:gd name="T0" fmla="*/ 20 w 388"/>
                <a:gd name="T1" fmla="*/ 316 h 330"/>
                <a:gd name="T2" fmla="*/ 24 w 388"/>
                <a:gd name="T3" fmla="*/ 300 h 330"/>
                <a:gd name="T4" fmla="*/ 44 w 388"/>
                <a:gd name="T5" fmla="*/ 316 h 330"/>
                <a:gd name="T6" fmla="*/ 40 w 388"/>
                <a:gd name="T7" fmla="*/ 300 h 330"/>
                <a:gd name="T8" fmla="*/ 52 w 388"/>
                <a:gd name="T9" fmla="*/ 300 h 330"/>
                <a:gd name="T10" fmla="*/ 52 w 388"/>
                <a:gd name="T11" fmla="*/ 276 h 330"/>
                <a:gd name="T12" fmla="*/ 56 w 388"/>
                <a:gd name="T13" fmla="*/ 260 h 330"/>
                <a:gd name="T14" fmla="*/ 52 w 388"/>
                <a:gd name="T15" fmla="*/ 231 h 330"/>
                <a:gd name="T16" fmla="*/ 52 w 388"/>
                <a:gd name="T17" fmla="*/ 215 h 330"/>
                <a:gd name="T18" fmla="*/ 60 w 388"/>
                <a:gd name="T19" fmla="*/ 154 h 330"/>
                <a:gd name="T20" fmla="*/ 60 w 388"/>
                <a:gd name="T21" fmla="*/ 138 h 330"/>
                <a:gd name="T22" fmla="*/ 68 w 388"/>
                <a:gd name="T23" fmla="*/ 122 h 330"/>
                <a:gd name="T24" fmla="*/ 72 w 388"/>
                <a:gd name="T25" fmla="*/ 130 h 330"/>
                <a:gd name="T26" fmla="*/ 88 w 388"/>
                <a:gd name="T27" fmla="*/ 138 h 330"/>
                <a:gd name="T28" fmla="*/ 113 w 388"/>
                <a:gd name="T29" fmla="*/ 126 h 330"/>
                <a:gd name="T30" fmla="*/ 137 w 388"/>
                <a:gd name="T31" fmla="*/ 138 h 330"/>
                <a:gd name="T32" fmla="*/ 173 w 388"/>
                <a:gd name="T33" fmla="*/ 146 h 330"/>
                <a:gd name="T34" fmla="*/ 193 w 388"/>
                <a:gd name="T35" fmla="*/ 150 h 330"/>
                <a:gd name="T36" fmla="*/ 238 w 388"/>
                <a:gd name="T37" fmla="*/ 154 h 330"/>
                <a:gd name="T38" fmla="*/ 278 w 388"/>
                <a:gd name="T39" fmla="*/ 150 h 330"/>
                <a:gd name="T40" fmla="*/ 314 w 388"/>
                <a:gd name="T41" fmla="*/ 142 h 330"/>
                <a:gd name="T42" fmla="*/ 330 w 388"/>
                <a:gd name="T43" fmla="*/ 142 h 330"/>
                <a:gd name="T44" fmla="*/ 342 w 388"/>
                <a:gd name="T45" fmla="*/ 211 h 330"/>
                <a:gd name="T46" fmla="*/ 358 w 388"/>
                <a:gd name="T47" fmla="*/ 276 h 330"/>
                <a:gd name="T48" fmla="*/ 383 w 388"/>
                <a:gd name="T49" fmla="*/ 207 h 330"/>
                <a:gd name="T50" fmla="*/ 387 w 388"/>
                <a:gd name="T51" fmla="*/ 219 h 330"/>
                <a:gd name="T52" fmla="*/ 387 w 388"/>
                <a:gd name="T53" fmla="*/ 183 h 330"/>
                <a:gd name="T54" fmla="*/ 379 w 388"/>
                <a:gd name="T55" fmla="*/ 146 h 330"/>
                <a:gd name="T56" fmla="*/ 371 w 388"/>
                <a:gd name="T57" fmla="*/ 110 h 330"/>
                <a:gd name="T58" fmla="*/ 362 w 388"/>
                <a:gd name="T59" fmla="*/ 73 h 330"/>
                <a:gd name="T60" fmla="*/ 342 w 388"/>
                <a:gd name="T61" fmla="*/ 41 h 330"/>
                <a:gd name="T62" fmla="*/ 310 w 388"/>
                <a:gd name="T63" fmla="*/ 16 h 330"/>
                <a:gd name="T64" fmla="*/ 278 w 388"/>
                <a:gd name="T65" fmla="*/ 8 h 330"/>
                <a:gd name="T66" fmla="*/ 185 w 388"/>
                <a:gd name="T67" fmla="*/ 0 h 330"/>
                <a:gd name="T68" fmla="*/ 165 w 388"/>
                <a:gd name="T69" fmla="*/ 4 h 330"/>
                <a:gd name="T70" fmla="*/ 145 w 388"/>
                <a:gd name="T71" fmla="*/ 12 h 330"/>
                <a:gd name="T72" fmla="*/ 68 w 388"/>
                <a:gd name="T73" fmla="*/ 69 h 330"/>
                <a:gd name="T74" fmla="*/ 52 w 388"/>
                <a:gd name="T75" fmla="*/ 85 h 330"/>
                <a:gd name="T76" fmla="*/ 52 w 388"/>
                <a:gd name="T77" fmla="*/ 93 h 330"/>
                <a:gd name="T78" fmla="*/ 60 w 388"/>
                <a:gd name="T79" fmla="*/ 114 h 330"/>
                <a:gd name="T80" fmla="*/ 52 w 388"/>
                <a:gd name="T81" fmla="*/ 105 h 330"/>
                <a:gd name="T82" fmla="*/ 52 w 388"/>
                <a:gd name="T83" fmla="*/ 105 h 330"/>
                <a:gd name="T84" fmla="*/ 44 w 388"/>
                <a:gd name="T85" fmla="*/ 105 h 330"/>
                <a:gd name="T86" fmla="*/ 36 w 388"/>
                <a:gd name="T87" fmla="*/ 105 h 330"/>
                <a:gd name="T88" fmla="*/ 4 w 388"/>
                <a:gd name="T89" fmla="*/ 183 h 330"/>
                <a:gd name="T90" fmla="*/ 0 w 388"/>
                <a:gd name="T91" fmla="*/ 203 h 330"/>
                <a:gd name="T92" fmla="*/ 0 w 388"/>
                <a:gd name="T93" fmla="*/ 252 h 330"/>
                <a:gd name="T94" fmla="*/ 12 w 388"/>
                <a:gd name="T95" fmla="*/ 316 h 330"/>
                <a:gd name="T96" fmla="*/ 20 w 388"/>
                <a:gd name="T97" fmla="*/ 329 h 330"/>
                <a:gd name="T98" fmla="*/ 20 w 388"/>
                <a:gd name="T99" fmla="*/ 316 h 330"/>
                <a:gd name="T100" fmla="*/ 20 w 388"/>
                <a:gd name="T101" fmla="*/ 316 h 33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388"/>
                <a:gd name="T154" fmla="*/ 0 h 330"/>
                <a:gd name="T155" fmla="*/ 388 w 388"/>
                <a:gd name="T156" fmla="*/ 330 h 330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388" h="330">
                  <a:moveTo>
                    <a:pt x="20" y="316"/>
                  </a:moveTo>
                  <a:lnTo>
                    <a:pt x="24" y="300"/>
                  </a:lnTo>
                  <a:lnTo>
                    <a:pt x="44" y="316"/>
                  </a:lnTo>
                  <a:lnTo>
                    <a:pt x="40" y="300"/>
                  </a:lnTo>
                  <a:lnTo>
                    <a:pt x="52" y="300"/>
                  </a:lnTo>
                  <a:lnTo>
                    <a:pt x="52" y="276"/>
                  </a:lnTo>
                  <a:lnTo>
                    <a:pt x="56" y="260"/>
                  </a:lnTo>
                  <a:lnTo>
                    <a:pt x="52" y="231"/>
                  </a:lnTo>
                  <a:lnTo>
                    <a:pt x="52" y="215"/>
                  </a:lnTo>
                  <a:lnTo>
                    <a:pt x="60" y="154"/>
                  </a:lnTo>
                  <a:lnTo>
                    <a:pt x="60" y="138"/>
                  </a:lnTo>
                  <a:lnTo>
                    <a:pt x="68" y="122"/>
                  </a:lnTo>
                  <a:lnTo>
                    <a:pt x="72" y="130"/>
                  </a:lnTo>
                  <a:lnTo>
                    <a:pt x="88" y="138"/>
                  </a:lnTo>
                  <a:lnTo>
                    <a:pt x="113" y="126"/>
                  </a:lnTo>
                  <a:lnTo>
                    <a:pt x="137" y="138"/>
                  </a:lnTo>
                  <a:lnTo>
                    <a:pt x="173" y="146"/>
                  </a:lnTo>
                  <a:lnTo>
                    <a:pt x="193" y="150"/>
                  </a:lnTo>
                  <a:lnTo>
                    <a:pt x="238" y="154"/>
                  </a:lnTo>
                  <a:lnTo>
                    <a:pt x="278" y="150"/>
                  </a:lnTo>
                  <a:lnTo>
                    <a:pt x="314" y="142"/>
                  </a:lnTo>
                  <a:lnTo>
                    <a:pt x="330" y="142"/>
                  </a:lnTo>
                  <a:lnTo>
                    <a:pt x="342" y="211"/>
                  </a:lnTo>
                  <a:lnTo>
                    <a:pt x="358" y="276"/>
                  </a:lnTo>
                  <a:lnTo>
                    <a:pt x="383" y="207"/>
                  </a:lnTo>
                  <a:lnTo>
                    <a:pt x="387" y="219"/>
                  </a:lnTo>
                  <a:lnTo>
                    <a:pt x="387" y="183"/>
                  </a:lnTo>
                  <a:lnTo>
                    <a:pt x="379" y="146"/>
                  </a:lnTo>
                  <a:lnTo>
                    <a:pt x="371" y="110"/>
                  </a:lnTo>
                  <a:lnTo>
                    <a:pt x="362" y="73"/>
                  </a:lnTo>
                  <a:lnTo>
                    <a:pt x="342" y="41"/>
                  </a:lnTo>
                  <a:lnTo>
                    <a:pt x="310" y="16"/>
                  </a:lnTo>
                  <a:lnTo>
                    <a:pt x="278" y="8"/>
                  </a:lnTo>
                  <a:lnTo>
                    <a:pt x="185" y="0"/>
                  </a:lnTo>
                  <a:lnTo>
                    <a:pt x="165" y="4"/>
                  </a:lnTo>
                  <a:lnTo>
                    <a:pt x="145" y="12"/>
                  </a:lnTo>
                  <a:lnTo>
                    <a:pt x="68" y="69"/>
                  </a:lnTo>
                  <a:lnTo>
                    <a:pt x="52" y="85"/>
                  </a:lnTo>
                  <a:lnTo>
                    <a:pt x="52" y="93"/>
                  </a:lnTo>
                  <a:lnTo>
                    <a:pt x="60" y="114"/>
                  </a:lnTo>
                  <a:lnTo>
                    <a:pt x="52" y="105"/>
                  </a:lnTo>
                  <a:lnTo>
                    <a:pt x="44" y="105"/>
                  </a:lnTo>
                  <a:lnTo>
                    <a:pt x="36" y="105"/>
                  </a:lnTo>
                  <a:lnTo>
                    <a:pt x="4" y="183"/>
                  </a:lnTo>
                  <a:lnTo>
                    <a:pt x="0" y="203"/>
                  </a:lnTo>
                  <a:lnTo>
                    <a:pt x="0" y="252"/>
                  </a:lnTo>
                  <a:lnTo>
                    <a:pt x="12" y="316"/>
                  </a:lnTo>
                  <a:lnTo>
                    <a:pt x="20" y="329"/>
                  </a:lnTo>
                  <a:lnTo>
                    <a:pt x="20" y="316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72" name="Freeform 163"/>
            <p:cNvSpPr>
              <a:spLocks/>
            </p:cNvSpPr>
            <p:nvPr/>
          </p:nvSpPr>
          <p:spPr bwMode="auto">
            <a:xfrm>
              <a:off x="3086" y="2434"/>
              <a:ext cx="372" cy="358"/>
            </a:xfrm>
            <a:custGeom>
              <a:avLst/>
              <a:gdLst>
                <a:gd name="T0" fmla="*/ 32 w 372"/>
                <a:gd name="T1" fmla="*/ 162 h 358"/>
                <a:gd name="T2" fmla="*/ 36 w 372"/>
                <a:gd name="T3" fmla="*/ 134 h 358"/>
                <a:gd name="T4" fmla="*/ 32 w 372"/>
                <a:gd name="T5" fmla="*/ 109 h 358"/>
                <a:gd name="T6" fmla="*/ 32 w 372"/>
                <a:gd name="T7" fmla="*/ 85 h 358"/>
                <a:gd name="T8" fmla="*/ 36 w 372"/>
                <a:gd name="T9" fmla="*/ 56 h 358"/>
                <a:gd name="T10" fmla="*/ 40 w 372"/>
                <a:gd name="T11" fmla="*/ 32 h 358"/>
                <a:gd name="T12" fmla="*/ 40 w 372"/>
                <a:gd name="T13" fmla="*/ 12 h 358"/>
                <a:gd name="T14" fmla="*/ 48 w 372"/>
                <a:gd name="T15" fmla="*/ 0 h 358"/>
                <a:gd name="T16" fmla="*/ 52 w 372"/>
                <a:gd name="T17" fmla="*/ 8 h 358"/>
                <a:gd name="T18" fmla="*/ 68 w 372"/>
                <a:gd name="T19" fmla="*/ 16 h 358"/>
                <a:gd name="T20" fmla="*/ 93 w 372"/>
                <a:gd name="T21" fmla="*/ 4 h 358"/>
                <a:gd name="T22" fmla="*/ 113 w 372"/>
                <a:gd name="T23" fmla="*/ 12 h 358"/>
                <a:gd name="T24" fmla="*/ 141 w 372"/>
                <a:gd name="T25" fmla="*/ 20 h 358"/>
                <a:gd name="T26" fmla="*/ 177 w 372"/>
                <a:gd name="T27" fmla="*/ 28 h 358"/>
                <a:gd name="T28" fmla="*/ 218 w 372"/>
                <a:gd name="T29" fmla="*/ 32 h 358"/>
                <a:gd name="T30" fmla="*/ 258 w 372"/>
                <a:gd name="T31" fmla="*/ 28 h 358"/>
                <a:gd name="T32" fmla="*/ 294 w 372"/>
                <a:gd name="T33" fmla="*/ 20 h 358"/>
                <a:gd name="T34" fmla="*/ 310 w 372"/>
                <a:gd name="T35" fmla="*/ 20 h 358"/>
                <a:gd name="T36" fmla="*/ 322 w 372"/>
                <a:gd name="T37" fmla="*/ 101 h 358"/>
                <a:gd name="T38" fmla="*/ 338 w 372"/>
                <a:gd name="T39" fmla="*/ 154 h 358"/>
                <a:gd name="T40" fmla="*/ 363 w 372"/>
                <a:gd name="T41" fmla="*/ 85 h 358"/>
                <a:gd name="T42" fmla="*/ 371 w 372"/>
                <a:gd name="T43" fmla="*/ 105 h 358"/>
                <a:gd name="T44" fmla="*/ 371 w 372"/>
                <a:gd name="T45" fmla="*/ 130 h 358"/>
                <a:gd name="T46" fmla="*/ 371 w 372"/>
                <a:gd name="T47" fmla="*/ 150 h 358"/>
                <a:gd name="T48" fmla="*/ 367 w 372"/>
                <a:gd name="T49" fmla="*/ 178 h 358"/>
                <a:gd name="T50" fmla="*/ 359 w 372"/>
                <a:gd name="T51" fmla="*/ 203 h 358"/>
                <a:gd name="T52" fmla="*/ 355 w 372"/>
                <a:gd name="T53" fmla="*/ 211 h 358"/>
                <a:gd name="T54" fmla="*/ 355 w 372"/>
                <a:gd name="T55" fmla="*/ 227 h 358"/>
                <a:gd name="T56" fmla="*/ 342 w 372"/>
                <a:gd name="T57" fmla="*/ 235 h 358"/>
                <a:gd name="T58" fmla="*/ 322 w 372"/>
                <a:gd name="T59" fmla="*/ 243 h 358"/>
                <a:gd name="T60" fmla="*/ 302 w 372"/>
                <a:gd name="T61" fmla="*/ 251 h 358"/>
                <a:gd name="T62" fmla="*/ 282 w 372"/>
                <a:gd name="T63" fmla="*/ 259 h 358"/>
                <a:gd name="T64" fmla="*/ 266 w 372"/>
                <a:gd name="T65" fmla="*/ 267 h 358"/>
                <a:gd name="T66" fmla="*/ 226 w 372"/>
                <a:gd name="T67" fmla="*/ 296 h 358"/>
                <a:gd name="T68" fmla="*/ 205 w 372"/>
                <a:gd name="T69" fmla="*/ 324 h 358"/>
                <a:gd name="T70" fmla="*/ 189 w 372"/>
                <a:gd name="T71" fmla="*/ 357 h 358"/>
                <a:gd name="T72" fmla="*/ 165 w 372"/>
                <a:gd name="T73" fmla="*/ 336 h 358"/>
                <a:gd name="T74" fmla="*/ 153 w 372"/>
                <a:gd name="T75" fmla="*/ 324 h 358"/>
                <a:gd name="T76" fmla="*/ 125 w 372"/>
                <a:gd name="T77" fmla="*/ 316 h 358"/>
                <a:gd name="T78" fmla="*/ 105 w 372"/>
                <a:gd name="T79" fmla="*/ 316 h 358"/>
                <a:gd name="T80" fmla="*/ 85 w 372"/>
                <a:gd name="T81" fmla="*/ 316 h 358"/>
                <a:gd name="T82" fmla="*/ 76 w 372"/>
                <a:gd name="T83" fmla="*/ 292 h 358"/>
                <a:gd name="T84" fmla="*/ 64 w 372"/>
                <a:gd name="T85" fmla="*/ 292 h 358"/>
                <a:gd name="T86" fmla="*/ 60 w 372"/>
                <a:gd name="T87" fmla="*/ 288 h 358"/>
                <a:gd name="T88" fmla="*/ 48 w 372"/>
                <a:gd name="T89" fmla="*/ 276 h 358"/>
                <a:gd name="T90" fmla="*/ 40 w 372"/>
                <a:gd name="T91" fmla="*/ 259 h 358"/>
                <a:gd name="T92" fmla="*/ 32 w 372"/>
                <a:gd name="T93" fmla="*/ 255 h 358"/>
                <a:gd name="T94" fmla="*/ 16 w 372"/>
                <a:gd name="T95" fmla="*/ 235 h 358"/>
                <a:gd name="T96" fmla="*/ 0 w 372"/>
                <a:gd name="T97" fmla="*/ 207 h 358"/>
                <a:gd name="T98" fmla="*/ 0 w 372"/>
                <a:gd name="T99" fmla="*/ 194 h 358"/>
                <a:gd name="T100" fmla="*/ 0 w 372"/>
                <a:gd name="T101" fmla="*/ 194 h 358"/>
                <a:gd name="T102" fmla="*/ 4 w 372"/>
                <a:gd name="T103" fmla="*/ 178 h 358"/>
                <a:gd name="T104" fmla="*/ 24 w 372"/>
                <a:gd name="T105" fmla="*/ 194 h 358"/>
                <a:gd name="T106" fmla="*/ 20 w 372"/>
                <a:gd name="T107" fmla="*/ 178 h 358"/>
                <a:gd name="T108" fmla="*/ 32 w 372"/>
                <a:gd name="T109" fmla="*/ 178 h 358"/>
                <a:gd name="T110" fmla="*/ 32 w 372"/>
                <a:gd name="T111" fmla="*/ 162 h 358"/>
                <a:gd name="T112" fmla="*/ 32 w 372"/>
                <a:gd name="T113" fmla="*/ 162 h 358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372"/>
                <a:gd name="T172" fmla="*/ 0 h 358"/>
                <a:gd name="T173" fmla="*/ 372 w 372"/>
                <a:gd name="T174" fmla="*/ 358 h 358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372" h="358">
                  <a:moveTo>
                    <a:pt x="32" y="162"/>
                  </a:moveTo>
                  <a:lnTo>
                    <a:pt x="36" y="134"/>
                  </a:lnTo>
                  <a:lnTo>
                    <a:pt x="32" y="109"/>
                  </a:lnTo>
                  <a:lnTo>
                    <a:pt x="32" y="85"/>
                  </a:lnTo>
                  <a:lnTo>
                    <a:pt x="36" y="56"/>
                  </a:lnTo>
                  <a:lnTo>
                    <a:pt x="40" y="32"/>
                  </a:lnTo>
                  <a:lnTo>
                    <a:pt x="40" y="12"/>
                  </a:lnTo>
                  <a:lnTo>
                    <a:pt x="48" y="0"/>
                  </a:lnTo>
                  <a:lnTo>
                    <a:pt x="52" y="8"/>
                  </a:lnTo>
                  <a:lnTo>
                    <a:pt x="68" y="16"/>
                  </a:lnTo>
                  <a:lnTo>
                    <a:pt x="93" y="4"/>
                  </a:lnTo>
                  <a:lnTo>
                    <a:pt x="113" y="12"/>
                  </a:lnTo>
                  <a:lnTo>
                    <a:pt x="141" y="20"/>
                  </a:lnTo>
                  <a:lnTo>
                    <a:pt x="177" y="28"/>
                  </a:lnTo>
                  <a:lnTo>
                    <a:pt x="218" y="32"/>
                  </a:lnTo>
                  <a:lnTo>
                    <a:pt x="258" y="28"/>
                  </a:lnTo>
                  <a:lnTo>
                    <a:pt x="294" y="20"/>
                  </a:lnTo>
                  <a:lnTo>
                    <a:pt x="310" y="20"/>
                  </a:lnTo>
                  <a:lnTo>
                    <a:pt x="322" y="101"/>
                  </a:lnTo>
                  <a:lnTo>
                    <a:pt x="338" y="154"/>
                  </a:lnTo>
                  <a:lnTo>
                    <a:pt x="363" y="85"/>
                  </a:lnTo>
                  <a:lnTo>
                    <a:pt x="371" y="105"/>
                  </a:lnTo>
                  <a:lnTo>
                    <a:pt x="371" y="130"/>
                  </a:lnTo>
                  <a:lnTo>
                    <a:pt x="371" y="150"/>
                  </a:lnTo>
                  <a:lnTo>
                    <a:pt x="367" y="178"/>
                  </a:lnTo>
                  <a:lnTo>
                    <a:pt x="359" y="203"/>
                  </a:lnTo>
                  <a:lnTo>
                    <a:pt x="355" y="211"/>
                  </a:lnTo>
                  <a:lnTo>
                    <a:pt x="355" y="227"/>
                  </a:lnTo>
                  <a:lnTo>
                    <a:pt x="342" y="235"/>
                  </a:lnTo>
                  <a:lnTo>
                    <a:pt x="322" y="243"/>
                  </a:lnTo>
                  <a:lnTo>
                    <a:pt x="302" y="251"/>
                  </a:lnTo>
                  <a:lnTo>
                    <a:pt x="282" y="259"/>
                  </a:lnTo>
                  <a:lnTo>
                    <a:pt x="266" y="267"/>
                  </a:lnTo>
                  <a:lnTo>
                    <a:pt x="226" y="296"/>
                  </a:lnTo>
                  <a:lnTo>
                    <a:pt x="205" y="324"/>
                  </a:lnTo>
                  <a:lnTo>
                    <a:pt x="189" y="357"/>
                  </a:lnTo>
                  <a:lnTo>
                    <a:pt x="165" y="336"/>
                  </a:lnTo>
                  <a:lnTo>
                    <a:pt x="153" y="324"/>
                  </a:lnTo>
                  <a:lnTo>
                    <a:pt x="125" y="316"/>
                  </a:lnTo>
                  <a:lnTo>
                    <a:pt x="105" y="316"/>
                  </a:lnTo>
                  <a:lnTo>
                    <a:pt x="85" y="316"/>
                  </a:lnTo>
                  <a:lnTo>
                    <a:pt x="76" y="292"/>
                  </a:lnTo>
                  <a:lnTo>
                    <a:pt x="64" y="292"/>
                  </a:lnTo>
                  <a:lnTo>
                    <a:pt x="60" y="288"/>
                  </a:lnTo>
                  <a:lnTo>
                    <a:pt x="48" y="276"/>
                  </a:lnTo>
                  <a:lnTo>
                    <a:pt x="40" y="259"/>
                  </a:lnTo>
                  <a:lnTo>
                    <a:pt x="32" y="255"/>
                  </a:lnTo>
                  <a:lnTo>
                    <a:pt x="16" y="235"/>
                  </a:lnTo>
                  <a:lnTo>
                    <a:pt x="0" y="207"/>
                  </a:lnTo>
                  <a:lnTo>
                    <a:pt x="0" y="194"/>
                  </a:lnTo>
                  <a:lnTo>
                    <a:pt x="4" y="178"/>
                  </a:lnTo>
                  <a:lnTo>
                    <a:pt x="24" y="194"/>
                  </a:lnTo>
                  <a:lnTo>
                    <a:pt x="20" y="178"/>
                  </a:lnTo>
                  <a:lnTo>
                    <a:pt x="32" y="178"/>
                  </a:lnTo>
                  <a:lnTo>
                    <a:pt x="32" y="162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73" name="Freeform 164"/>
            <p:cNvSpPr>
              <a:spLocks/>
            </p:cNvSpPr>
            <p:nvPr/>
          </p:nvSpPr>
          <p:spPr bwMode="auto">
            <a:xfrm>
              <a:off x="3106" y="2547"/>
              <a:ext cx="303" cy="131"/>
            </a:xfrm>
            <a:custGeom>
              <a:avLst/>
              <a:gdLst>
                <a:gd name="T0" fmla="*/ 165 w 303"/>
                <a:gd name="T1" fmla="*/ 41 h 131"/>
                <a:gd name="T2" fmla="*/ 173 w 303"/>
                <a:gd name="T3" fmla="*/ 25 h 131"/>
                <a:gd name="T4" fmla="*/ 266 w 303"/>
                <a:gd name="T5" fmla="*/ 4 h 131"/>
                <a:gd name="T6" fmla="*/ 298 w 303"/>
                <a:gd name="T7" fmla="*/ 0 h 131"/>
                <a:gd name="T8" fmla="*/ 294 w 303"/>
                <a:gd name="T9" fmla="*/ 17 h 131"/>
                <a:gd name="T10" fmla="*/ 290 w 303"/>
                <a:gd name="T11" fmla="*/ 65 h 131"/>
                <a:gd name="T12" fmla="*/ 254 w 303"/>
                <a:gd name="T13" fmla="*/ 98 h 131"/>
                <a:gd name="T14" fmla="*/ 198 w 303"/>
                <a:gd name="T15" fmla="*/ 98 h 131"/>
                <a:gd name="T16" fmla="*/ 226 w 303"/>
                <a:gd name="T17" fmla="*/ 98 h 131"/>
                <a:gd name="T18" fmla="*/ 270 w 303"/>
                <a:gd name="T19" fmla="*/ 77 h 131"/>
                <a:gd name="T20" fmla="*/ 286 w 303"/>
                <a:gd name="T21" fmla="*/ 33 h 131"/>
                <a:gd name="T22" fmla="*/ 274 w 303"/>
                <a:gd name="T23" fmla="*/ 21 h 131"/>
                <a:gd name="T24" fmla="*/ 222 w 303"/>
                <a:gd name="T25" fmla="*/ 17 h 131"/>
                <a:gd name="T26" fmla="*/ 173 w 303"/>
                <a:gd name="T27" fmla="*/ 41 h 131"/>
                <a:gd name="T28" fmla="*/ 173 w 303"/>
                <a:gd name="T29" fmla="*/ 73 h 131"/>
                <a:gd name="T30" fmla="*/ 173 w 303"/>
                <a:gd name="T31" fmla="*/ 81 h 131"/>
                <a:gd name="T32" fmla="*/ 165 w 303"/>
                <a:gd name="T33" fmla="*/ 65 h 131"/>
                <a:gd name="T34" fmla="*/ 141 w 303"/>
                <a:gd name="T35" fmla="*/ 61 h 131"/>
                <a:gd name="T36" fmla="*/ 137 w 303"/>
                <a:gd name="T37" fmla="*/ 94 h 131"/>
                <a:gd name="T38" fmla="*/ 117 w 303"/>
                <a:gd name="T39" fmla="*/ 110 h 131"/>
                <a:gd name="T40" fmla="*/ 129 w 303"/>
                <a:gd name="T41" fmla="*/ 65 h 131"/>
                <a:gd name="T42" fmla="*/ 121 w 303"/>
                <a:gd name="T43" fmla="*/ 49 h 131"/>
                <a:gd name="T44" fmla="*/ 69 w 303"/>
                <a:gd name="T45" fmla="*/ 49 h 131"/>
                <a:gd name="T46" fmla="*/ 24 w 303"/>
                <a:gd name="T47" fmla="*/ 69 h 131"/>
                <a:gd name="T48" fmla="*/ 28 w 303"/>
                <a:gd name="T49" fmla="*/ 102 h 131"/>
                <a:gd name="T50" fmla="*/ 52 w 303"/>
                <a:gd name="T51" fmla="*/ 122 h 131"/>
                <a:gd name="T52" fmla="*/ 105 w 303"/>
                <a:gd name="T53" fmla="*/ 118 h 131"/>
                <a:gd name="T54" fmla="*/ 73 w 303"/>
                <a:gd name="T55" fmla="*/ 130 h 131"/>
                <a:gd name="T56" fmla="*/ 32 w 303"/>
                <a:gd name="T57" fmla="*/ 118 h 131"/>
                <a:gd name="T58" fmla="*/ 12 w 303"/>
                <a:gd name="T59" fmla="*/ 81 h 131"/>
                <a:gd name="T60" fmla="*/ 0 w 303"/>
                <a:gd name="T61" fmla="*/ 65 h 131"/>
                <a:gd name="T62" fmla="*/ 20 w 303"/>
                <a:gd name="T63" fmla="*/ 53 h 131"/>
                <a:gd name="T64" fmla="*/ 52 w 303"/>
                <a:gd name="T65" fmla="*/ 41 h 131"/>
                <a:gd name="T66" fmla="*/ 117 w 303"/>
                <a:gd name="T67" fmla="*/ 33 h 131"/>
                <a:gd name="T68" fmla="*/ 133 w 303"/>
                <a:gd name="T69" fmla="*/ 45 h 13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03"/>
                <a:gd name="T106" fmla="*/ 0 h 131"/>
                <a:gd name="T107" fmla="*/ 303 w 303"/>
                <a:gd name="T108" fmla="*/ 131 h 13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03" h="131">
                  <a:moveTo>
                    <a:pt x="133" y="45"/>
                  </a:moveTo>
                  <a:lnTo>
                    <a:pt x="165" y="41"/>
                  </a:lnTo>
                  <a:lnTo>
                    <a:pt x="169" y="33"/>
                  </a:lnTo>
                  <a:lnTo>
                    <a:pt x="173" y="25"/>
                  </a:lnTo>
                  <a:lnTo>
                    <a:pt x="222" y="12"/>
                  </a:lnTo>
                  <a:lnTo>
                    <a:pt x="266" y="4"/>
                  </a:lnTo>
                  <a:lnTo>
                    <a:pt x="282" y="4"/>
                  </a:lnTo>
                  <a:lnTo>
                    <a:pt x="298" y="0"/>
                  </a:lnTo>
                  <a:lnTo>
                    <a:pt x="302" y="17"/>
                  </a:lnTo>
                  <a:lnTo>
                    <a:pt x="294" y="17"/>
                  </a:lnTo>
                  <a:lnTo>
                    <a:pt x="294" y="45"/>
                  </a:lnTo>
                  <a:lnTo>
                    <a:pt x="290" y="65"/>
                  </a:lnTo>
                  <a:lnTo>
                    <a:pt x="274" y="90"/>
                  </a:lnTo>
                  <a:lnTo>
                    <a:pt x="254" y="98"/>
                  </a:lnTo>
                  <a:lnTo>
                    <a:pt x="230" y="106"/>
                  </a:lnTo>
                  <a:lnTo>
                    <a:pt x="198" y="98"/>
                  </a:lnTo>
                  <a:lnTo>
                    <a:pt x="189" y="94"/>
                  </a:lnTo>
                  <a:lnTo>
                    <a:pt x="226" y="98"/>
                  </a:lnTo>
                  <a:lnTo>
                    <a:pt x="250" y="94"/>
                  </a:lnTo>
                  <a:lnTo>
                    <a:pt x="270" y="77"/>
                  </a:lnTo>
                  <a:lnTo>
                    <a:pt x="286" y="53"/>
                  </a:lnTo>
                  <a:lnTo>
                    <a:pt x="286" y="33"/>
                  </a:lnTo>
                  <a:lnTo>
                    <a:pt x="278" y="25"/>
                  </a:lnTo>
                  <a:lnTo>
                    <a:pt x="274" y="21"/>
                  </a:lnTo>
                  <a:lnTo>
                    <a:pt x="258" y="17"/>
                  </a:lnTo>
                  <a:lnTo>
                    <a:pt x="222" y="17"/>
                  </a:lnTo>
                  <a:lnTo>
                    <a:pt x="185" y="33"/>
                  </a:lnTo>
                  <a:lnTo>
                    <a:pt x="173" y="41"/>
                  </a:lnTo>
                  <a:lnTo>
                    <a:pt x="173" y="57"/>
                  </a:lnTo>
                  <a:lnTo>
                    <a:pt x="173" y="73"/>
                  </a:lnTo>
                  <a:lnTo>
                    <a:pt x="181" y="85"/>
                  </a:lnTo>
                  <a:lnTo>
                    <a:pt x="173" y="81"/>
                  </a:lnTo>
                  <a:lnTo>
                    <a:pt x="169" y="73"/>
                  </a:lnTo>
                  <a:lnTo>
                    <a:pt x="165" y="65"/>
                  </a:lnTo>
                  <a:lnTo>
                    <a:pt x="165" y="53"/>
                  </a:lnTo>
                  <a:lnTo>
                    <a:pt x="141" y="61"/>
                  </a:lnTo>
                  <a:lnTo>
                    <a:pt x="141" y="81"/>
                  </a:lnTo>
                  <a:lnTo>
                    <a:pt x="137" y="94"/>
                  </a:lnTo>
                  <a:lnTo>
                    <a:pt x="125" y="102"/>
                  </a:lnTo>
                  <a:lnTo>
                    <a:pt x="117" y="110"/>
                  </a:lnTo>
                  <a:lnTo>
                    <a:pt x="129" y="85"/>
                  </a:lnTo>
                  <a:lnTo>
                    <a:pt x="129" y="65"/>
                  </a:lnTo>
                  <a:lnTo>
                    <a:pt x="129" y="53"/>
                  </a:lnTo>
                  <a:lnTo>
                    <a:pt x="121" y="49"/>
                  </a:lnTo>
                  <a:lnTo>
                    <a:pt x="105" y="45"/>
                  </a:lnTo>
                  <a:lnTo>
                    <a:pt x="69" y="49"/>
                  </a:lnTo>
                  <a:lnTo>
                    <a:pt x="32" y="61"/>
                  </a:lnTo>
                  <a:lnTo>
                    <a:pt x="24" y="69"/>
                  </a:lnTo>
                  <a:lnTo>
                    <a:pt x="24" y="85"/>
                  </a:lnTo>
                  <a:lnTo>
                    <a:pt x="28" y="102"/>
                  </a:lnTo>
                  <a:lnTo>
                    <a:pt x="40" y="114"/>
                  </a:lnTo>
                  <a:lnTo>
                    <a:pt x="52" y="122"/>
                  </a:lnTo>
                  <a:lnTo>
                    <a:pt x="73" y="126"/>
                  </a:lnTo>
                  <a:lnTo>
                    <a:pt x="105" y="118"/>
                  </a:lnTo>
                  <a:lnTo>
                    <a:pt x="89" y="126"/>
                  </a:lnTo>
                  <a:lnTo>
                    <a:pt x="73" y="130"/>
                  </a:lnTo>
                  <a:lnTo>
                    <a:pt x="44" y="126"/>
                  </a:lnTo>
                  <a:lnTo>
                    <a:pt x="32" y="118"/>
                  </a:lnTo>
                  <a:lnTo>
                    <a:pt x="24" y="110"/>
                  </a:lnTo>
                  <a:lnTo>
                    <a:pt x="12" y="81"/>
                  </a:lnTo>
                  <a:lnTo>
                    <a:pt x="4" y="81"/>
                  </a:lnTo>
                  <a:lnTo>
                    <a:pt x="0" y="65"/>
                  </a:lnTo>
                  <a:lnTo>
                    <a:pt x="16" y="61"/>
                  </a:lnTo>
                  <a:lnTo>
                    <a:pt x="20" y="53"/>
                  </a:lnTo>
                  <a:lnTo>
                    <a:pt x="28" y="49"/>
                  </a:lnTo>
                  <a:lnTo>
                    <a:pt x="52" y="41"/>
                  </a:lnTo>
                  <a:lnTo>
                    <a:pt x="85" y="33"/>
                  </a:lnTo>
                  <a:lnTo>
                    <a:pt x="117" y="33"/>
                  </a:lnTo>
                  <a:lnTo>
                    <a:pt x="129" y="37"/>
                  </a:lnTo>
                  <a:lnTo>
                    <a:pt x="133" y="4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74" name="Freeform 165"/>
            <p:cNvSpPr>
              <a:spLocks/>
            </p:cNvSpPr>
            <p:nvPr/>
          </p:nvSpPr>
          <p:spPr bwMode="auto">
            <a:xfrm>
              <a:off x="3239" y="2645"/>
              <a:ext cx="9" cy="41"/>
            </a:xfrm>
            <a:custGeom>
              <a:avLst/>
              <a:gdLst>
                <a:gd name="T0" fmla="*/ 0 w 9"/>
                <a:gd name="T1" fmla="*/ 40 h 41"/>
                <a:gd name="T2" fmla="*/ 8 w 9"/>
                <a:gd name="T3" fmla="*/ 20 h 41"/>
                <a:gd name="T4" fmla="*/ 8 w 9"/>
                <a:gd name="T5" fmla="*/ 0 h 41"/>
                <a:gd name="T6" fmla="*/ 8 w 9"/>
                <a:gd name="T7" fmla="*/ 36 h 41"/>
                <a:gd name="T8" fmla="*/ 0 w 9"/>
                <a:gd name="T9" fmla="*/ 40 h 41"/>
                <a:gd name="T10" fmla="*/ 0 w 9"/>
                <a:gd name="T11" fmla="*/ 40 h 41"/>
                <a:gd name="T12" fmla="*/ 0 w 9"/>
                <a:gd name="T13" fmla="*/ 40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9"/>
                <a:gd name="T22" fmla="*/ 0 h 41"/>
                <a:gd name="T23" fmla="*/ 9 w 9"/>
                <a:gd name="T24" fmla="*/ 41 h 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9" h="41">
                  <a:moveTo>
                    <a:pt x="0" y="40"/>
                  </a:moveTo>
                  <a:lnTo>
                    <a:pt x="8" y="20"/>
                  </a:lnTo>
                  <a:lnTo>
                    <a:pt x="8" y="0"/>
                  </a:lnTo>
                  <a:lnTo>
                    <a:pt x="8" y="36"/>
                  </a:lnTo>
                  <a:lnTo>
                    <a:pt x="0" y="4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75" name="Freeform 166"/>
            <p:cNvSpPr>
              <a:spLocks/>
            </p:cNvSpPr>
            <p:nvPr/>
          </p:nvSpPr>
          <p:spPr bwMode="auto">
            <a:xfrm>
              <a:off x="3235" y="2693"/>
              <a:ext cx="78" cy="34"/>
            </a:xfrm>
            <a:custGeom>
              <a:avLst/>
              <a:gdLst>
                <a:gd name="T0" fmla="*/ 0 w 78"/>
                <a:gd name="T1" fmla="*/ 21 h 34"/>
                <a:gd name="T2" fmla="*/ 0 w 78"/>
                <a:gd name="T3" fmla="*/ 17 h 34"/>
                <a:gd name="T4" fmla="*/ 12 w 78"/>
                <a:gd name="T5" fmla="*/ 17 h 34"/>
                <a:gd name="T6" fmla="*/ 20 w 78"/>
                <a:gd name="T7" fmla="*/ 17 h 34"/>
                <a:gd name="T8" fmla="*/ 28 w 78"/>
                <a:gd name="T9" fmla="*/ 21 h 34"/>
                <a:gd name="T10" fmla="*/ 44 w 78"/>
                <a:gd name="T11" fmla="*/ 17 h 34"/>
                <a:gd name="T12" fmla="*/ 60 w 78"/>
                <a:gd name="T13" fmla="*/ 0 h 34"/>
                <a:gd name="T14" fmla="*/ 77 w 78"/>
                <a:gd name="T15" fmla="*/ 0 h 34"/>
                <a:gd name="T16" fmla="*/ 60 w 78"/>
                <a:gd name="T17" fmla="*/ 8 h 34"/>
                <a:gd name="T18" fmla="*/ 56 w 78"/>
                <a:gd name="T19" fmla="*/ 12 h 34"/>
                <a:gd name="T20" fmla="*/ 52 w 78"/>
                <a:gd name="T21" fmla="*/ 21 h 34"/>
                <a:gd name="T22" fmla="*/ 44 w 78"/>
                <a:gd name="T23" fmla="*/ 29 h 34"/>
                <a:gd name="T24" fmla="*/ 28 w 78"/>
                <a:gd name="T25" fmla="*/ 33 h 34"/>
                <a:gd name="T26" fmla="*/ 12 w 78"/>
                <a:gd name="T27" fmla="*/ 33 h 34"/>
                <a:gd name="T28" fmla="*/ 4 w 78"/>
                <a:gd name="T29" fmla="*/ 29 h 34"/>
                <a:gd name="T30" fmla="*/ 4 w 78"/>
                <a:gd name="T31" fmla="*/ 29 h 34"/>
                <a:gd name="T32" fmla="*/ 4 w 78"/>
                <a:gd name="T33" fmla="*/ 29 h 34"/>
                <a:gd name="T34" fmla="*/ 0 w 78"/>
                <a:gd name="T35" fmla="*/ 21 h 34"/>
                <a:gd name="T36" fmla="*/ 0 w 78"/>
                <a:gd name="T37" fmla="*/ 21 h 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78"/>
                <a:gd name="T58" fmla="*/ 0 h 34"/>
                <a:gd name="T59" fmla="*/ 78 w 78"/>
                <a:gd name="T60" fmla="*/ 34 h 3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78" h="34">
                  <a:moveTo>
                    <a:pt x="0" y="21"/>
                  </a:moveTo>
                  <a:lnTo>
                    <a:pt x="0" y="17"/>
                  </a:lnTo>
                  <a:lnTo>
                    <a:pt x="12" y="17"/>
                  </a:lnTo>
                  <a:lnTo>
                    <a:pt x="20" y="17"/>
                  </a:lnTo>
                  <a:lnTo>
                    <a:pt x="28" y="21"/>
                  </a:lnTo>
                  <a:lnTo>
                    <a:pt x="44" y="17"/>
                  </a:lnTo>
                  <a:lnTo>
                    <a:pt x="60" y="0"/>
                  </a:lnTo>
                  <a:lnTo>
                    <a:pt x="77" y="0"/>
                  </a:lnTo>
                  <a:lnTo>
                    <a:pt x="60" y="8"/>
                  </a:lnTo>
                  <a:lnTo>
                    <a:pt x="56" y="12"/>
                  </a:lnTo>
                  <a:lnTo>
                    <a:pt x="52" y="21"/>
                  </a:lnTo>
                  <a:lnTo>
                    <a:pt x="44" y="29"/>
                  </a:lnTo>
                  <a:lnTo>
                    <a:pt x="28" y="33"/>
                  </a:lnTo>
                  <a:lnTo>
                    <a:pt x="12" y="33"/>
                  </a:lnTo>
                  <a:lnTo>
                    <a:pt x="4" y="29"/>
                  </a:lnTo>
                  <a:lnTo>
                    <a:pt x="0" y="21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76" name="Freeform 167"/>
            <p:cNvSpPr>
              <a:spLocks/>
            </p:cNvSpPr>
            <p:nvPr/>
          </p:nvSpPr>
          <p:spPr bwMode="auto">
            <a:xfrm>
              <a:off x="3437" y="2564"/>
              <a:ext cx="9" cy="65"/>
            </a:xfrm>
            <a:custGeom>
              <a:avLst/>
              <a:gdLst>
                <a:gd name="T0" fmla="*/ 8 w 9"/>
                <a:gd name="T1" fmla="*/ 0 h 65"/>
                <a:gd name="T2" fmla="*/ 8 w 9"/>
                <a:gd name="T3" fmla="*/ 16 h 65"/>
                <a:gd name="T4" fmla="*/ 8 w 9"/>
                <a:gd name="T5" fmla="*/ 36 h 65"/>
                <a:gd name="T6" fmla="*/ 4 w 9"/>
                <a:gd name="T7" fmla="*/ 48 h 65"/>
                <a:gd name="T8" fmla="*/ 4 w 9"/>
                <a:gd name="T9" fmla="*/ 64 h 65"/>
                <a:gd name="T10" fmla="*/ 4 w 9"/>
                <a:gd name="T11" fmla="*/ 48 h 65"/>
                <a:gd name="T12" fmla="*/ 4 w 9"/>
                <a:gd name="T13" fmla="*/ 32 h 65"/>
                <a:gd name="T14" fmla="*/ 4 w 9"/>
                <a:gd name="T15" fmla="*/ 20 h 65"/>
                <a:gd name="T16" fmla="*/ 0 w 9"/>
                <a:gd name="T17" fmla="*/ 12 h 65"/>
                <a:gd name="T18" fmla="*/ 8 w 9"/>
                <a:gd name="T19" fmla="*/ 0 h 65"/>
                <a:gd name="T20" fmla="*/ 8 w 9"/>
                <a:gd name="T21" fmla="*/ 0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9"/>
                <a:gd name="T34" fmla="*/ 0 h 65"/>
                <a:gd name="T35" fmla="*/ 9 w 9"/>
                <a:gd name="T36" fmla="*/ 65 h 65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9" h="65">
                  <a:moveTo>
                    <a:pt x="8" y="0"/>
                  </a:moveTo>
                  <a:lnTo>
                    <a:pt x="8" y="16"/>
                  </a:lnTo>
                  <a:lnTo>
                    <a:pt x="8" y="36"/>
                  </a:lnTo>
                  <a:lnTo>
                    <a:pt x="4" y="48"/>
                  </a:lnTo>
                  <a:lnTo>
                    <a:pt x="4" y="64"/>
                  </a:lnTo>
                  <a:lnTo>
                    <a:pt x="4" y="48"/>
                  </a:lnTo>
                  <a:lnTo>
                    <a:pt x="4" y="32"/>
                  </a:lnTo>
                  <a:lnTo>
                    <a:pt x="4" y="20"/>
                  </a:lnTo>
                  <a:lnTo>
                    <a:pt x="0" y="12"/>
                  </a:lnTo>
                  <a:lnTo>
                    <a:pt x="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99377" name="Group 168"/>
            <p:cNvGrpSpPr>
              <a:grpSpLocks/>
            </p:cNvGrpSpPr>
            <p:nvPr/>
          </p:nvGrpSpPr>
          <p:grpSpPr bwMode="auto">
            <a:xfrm>
              <a:off x="3154" y="2588"/>
              <a:ext cx="199" cy="58"/>
              <a:chOff x="3154" y="2588"/>
              <a:chExt cx="199" cy="58"/>
            </a:xfrm>
          </p:grpSpPr>
          <p:sp>
            <p:nvSpPr>
              <p:cNvPr id="99378" name="Freeform 169"/>
              <p:cNvSpPr>
                <a:spLocks/>
              </p:cNvSpPr>
              <p:nvPr/>
            </p:nvSpPr>
            <p:spPr bwMode="auto">
              <a:xfrm>
                <a:off x="3162" y="2616"/>
                <a:ext cx="58" cy="26"/>
              </a:xfrm>
              <a:custGeom>
                <a:avLst/>
                <a:gdLst>
                  <a:gd name="T0" fmla="*/ 57 w 58"/>
                  <a:gd name="T1" fmla="*/ 0 h 26"/>
                  <a:gd name="T2" fmla="*/ 45 w 58"/>
                  <a:gd name="T3" fmla="*/ 4 h 26"/>
                  <a:gd name="T4" fmla="*/ 37 w 58"/>
                  <a:gd name="T5" fmla="*/ 4 h 26"/>
                  <a:gd name="T6" fmla="*/ 25 w 58"/>
                  <a:gd name="T7" fmla="*/ 4 h 26"/>
                  <a:gd name="T8" fmla="*/ 17 w 58"/>
                  <a:gd name="T9" fmla="*/ 12 h 26"/>
                  <a:gd name="T10" fmla="*/ 5 w 58"/>
                  <a:gd name="T11" fmla="*/ 21 h 26"/>
                  <a:gd name="T12" fmla="*/ 0 w 58"/>
                  <a:gd name="T13" fmla="*/ 21 h 26"/>
                  <a:gd name="T14" fmla="*/ 0 w 58"/>
                  <a:gd name="T15" fmla="*/ 25 h 2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58"/>
                  <a:gd name="T25" fmla="*/ 0 h 26"/>
                  <a:gd name="T26" fmla="*/ 58 w 58"/>
                  <a:gd name="T27" fmla="*/ 26 h 2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58" h="26">
                    <a:moveTo>
                      <a:pt x="57" y="0"/>
                    </a:moveTo>
                    <a:lnTo>
                      <a:pt x="45" y="4"/>
                    </a:lnTo>
                    <a:lnTo>
                      <a:pt x="37" y="4"/>
                    </a:lnTo>
                    <a:lnTo>
                      <a:pt x="25" y="4"/>
                    </a:lnTo>
                    <a:lnTo>
                      <a:pt x="17" y="12"/>
                    </a:lnTo>
                    <a:lnTo>
                      <a:pt x="5" y="21"/>
                    </a:lnTo>
                    <a:lnTo>
                      <a:pt x="0" y="21"/>
                    </a:lnTo>
                    <a:lnTo>
                      <a:pt x="0" y="25"/>
                    </a:lnTo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79" name="Freeform 170"/>
              <p:cNvSpPr>
                <a:spLocks/>
              </p:cNvSpPr>
              <p:nvPr/>
            </p:nvSpPr>
            <p:spPr bwMode="auto">
              <a:xfrm>
                <a:off x="3154" y="2624"/>
                <a:ext cx="26" cy="18"/>
              </a:xfrm>
              <a:custGeom>
                <a:avLst/>
                <a:gdLst>
                  <a:gd name="T0" fmla="*/ 0 w 26"/>
                  <a:gd name="T1" fmla="*/ 17 h 18"/>
                  <a:gd name="T2" fmla="*/ 25 w 26"/>
                  <a:gd name="T3" fmla="*/ 0 h 18"/>
                  <a:gd name="T4" fmla="*/ 0 60000 65536"/>
                  <a:gd name="T5" fmla="*/ 0 60000 65536"/>
                  <a:gd name="T6" fmla="*/ 0 w 26"/>
                  <a:gd name="T7" fmla="*/ 0 h 18"/>
                  <a:gd name="T8" fmla="*/ 26 w 26"/>
                  <a:gd name="T9" fmla="*/ 18 h 18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26" h="18">
                    <a:moveTo>
                      <a:pt x="0" y="17"/>
                    </a:moveTo>
                    <a:lnTo>
                      <a:pt x="25" y="0"/>
                    </a:lnTo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0" name="Freeform 171"/>
              <p:cNvSpPr>
                <a:spLocks/>
              </p:cNvSpPr>
              <p:nvPr/>
            </p:nvSpPr>
            <p:spPr bwMode="auto">
              <a:xfrm>
                <a:off x="3175" y="2616"/>
                <a:ext cx="37" cy="30"/>
              </a:xfrm>
              <a:custGeom>
                <a:avLst/>
                <a:gdLst>
                  <a:gd name="T0" fmla="*/ 32 w 37"/>
                  <a:gd name="T1" fmla="*/ 12 h 30"/>
                  <a:gd name="T2" fmla="*/ 28 w 37"/>
                  <a:gd name="T3" fmla="*/ 21 h 30"/>
                  <a:gd name="T4" fmla="*/ 28 w 37"/>
                  <a:gd name="T5" fmla="*/ 25 h 30"/>
                  <a:gd name="T6" fmla="*/ 12 w 37"/>
                  <a:gd name="T7" fmla="*/ 29 h 30"/>
                  <a:gd name="T8" fmla="*/ 0 w 37"/>
                  <a:gd name="T9" fmla="*/ 25 h 30"/>
                  <a:gd name="T10" fmla="*/ 0 w 37"/>
                  <a:gd name="T11" fmla="*/ 21 h 30"/>
                  <a:gd name="T12" fmla="*/ 0 w 37"/>
                  <a:gd name="T13" fmla="*/ 21 h 30"/>
                  <a:gd name="T14" fmla="*/ 0 w 37"/>
                  <a:gd name="T15" fmla="*/ 12 h 30"/>
                  <a:gd name="T16" fmla="*/ 0 w 37"/>
                  <a:gd name="T17" fmla="*/ 12 h 30"/>
                  <a:gd name="T18" fmla="*/ 8 w 37"/>
                  <a:gd name="T19" fmla="*/ 8 h 30"/>
                  <a:gd name="T20" fmla="*/ 36 w 37"/>
                  <a:gd name="T21" fmla="*/ 0 h 30"/>
                  <a:gd name="T22" fmla="*/ 32 w 37"/>
                  <a:gd name="T23" fmla="*/ 12 h 30"/>
                  <a:gd name="T24" fmla="*/ 32 w 37"/>
                  <a:gd name="T25" fmla="*/ 12 h 3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37"/>
                  <a:gd name="T40" fmla="*/ 0 h 30"/>
                  <a:gd name="T41" fmla="*/ 37 w 37"/>
                  <a:gd name="T42" fmla="*/ 30 h 30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37" h="30">
                    <a:moveTo>
                      <a:pt x="32" y="12"/>
                    </a:moveTo>
                    <a:lnTo>
                      <a:pt x="28" y="21"/>
                    </a:lnTo>
                    <a:lnTo>
                      <a:pt x="28" y="25"/>
                    </a:lnTo>
                    <a:lnTo>
                      <a:pt x="12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2"/>
                    </a:lnTo>
                    <a:lnTo>
                      <a:pt x="8" y="8"/>
                    </a:lnTo>
                    <a:lnTo>
                      <a:pt x="36" y="0"/>
                    </a:lnTo>
                    <a:lnTo>
                      <a:pt x="32" y="12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1" name="Freeform 172"/>
              <p:cNvSpPr>
                <a:spLocks/>
              </p:cNvSpPr>
              <p:nvPr/>
            </p:nvSpPr>
            <p:spPr bwMode="auto">
              <a:xfrm>
                <a:off x="3175" y="2616"/>
                <a:ext cx="37" cy="30"/>
              </a:xfrm>
              <a:custGeom>
                <a:avLst/>
                <a:gdLst>
                  <a:gd name="T0" fmla="*/ 32 w 37"/>
                  <a:gd name="T1" fmla="*/ 12 h 30"/>
                  <a:gd name="T2" fmla="*/ 28 w 37"/>
                  <a:gd name="T3" fmla="*/ 21 h 30"/>
                  <a:gd name="T4" fmla="*/ 28 w 37"/>
                  <a:gd name="T5" fmla="*/ 25 h 30"/>
                  <a:gd name="T6" fmla="*/ 12 w 37"/>
                  <a:gd name="T7" fmla="*/ 29 h 30"/>
                  <a:gd name="T8" fmla="*/ 0 w 37"/>
                  <a:gd name="T9" fmla="*/ 25 h 30"/>
                  <a:gd name="T10" fmla="*/ 0 w 37"/>
                  <a:gd name="T11" fmla="*/ 21 h 30"/>
                  <a:gd name="T12" fmla="*/ 0 w 37"/>
                  <a:gd name="T13" fmla="*/ 12 h 30"/>
                  <a:gd name="T14" fmla="*/ 8 w 37"/>
                  <a:gd name="T15" fmla="*/ 8 h 30"/>
                  <a:gd name="T16" fmla="*/ 36 w 37"/>
                  <a:gd name="T17" fmla="*/ 0 h 30"/>
                  <a:gd name="T18" fmla="*/ 32 w 37"/>
                  <a:gd name="T19" fmla="*/ 12 h 3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37"/>
                  <a:gd name="T31" fmla="*/ 0 h 30"/>
                  <a:gd name="T32" fmla="*/ 37 w 37"/>
                  <a:gd name="T33" fmla="*/ 30 h 30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37" h="30">
                    <a:moveTo>
                      <a:pt x="32" y="12"/>
                    </a:moveTo>
                    <a:lnTo>
                      <a:pt x="28" y="21"/>
                    </a:lnTo>
                    <a:lnTo>
                      <a:pt x="28" y="25"/>
                    </a:lnTo>
                    <a:lnTo>
                      <a:pt x="12" y="29"/>
                    </a:lnTo>
                    <a:lnTo>
                      <a:pt x="0" y="25"/>
                    </a:lnTo>
                    <a:lnTo>
                      <a:pt x="0" y="21"/>
                    </a:lnTo>
                    <a:lnTo>
                      <a:pt x="0" y="12"/>
                    </a:lnTo>
                    <a:lnTo>
                      <a:pt x="8" y="8"/>
                    </a:lnTo>
                    <a:lnTo>
                      <a:pt x="36" y="0"/>
                    </a:lnTo>
                    <a:lnTo>
                      <a:pt x="32" y="12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2" name="Freeform 173"/>
              <p:cNvSpPr>
                <a:spLocks/>
              </p:cNvSpPr>
              <p:nvPr/>
            </p:nvSpPr>
            <p:spPr bwMode="auto">
              <a:xfrm>
                <a:off x="3295" y="2588"/>
                <a:ext cx="58" cy="17"/>
              </a:xfrm>
              <a:custGeom>
                <a:avLst/>
                <a:gdLst>
                  <a:gd name="T0" fmla="*/ 57 w 58"/>
                  <a:gd name="T1" fmla="*/ 8 h 17"/>
                  <a:gd name="T2" fmla="*/ 49 w 58"/>
                  <a:gd name="T3" fmla="*/ 4 h 17"/>
                  <a:gd name="T4" fmla="*/ 37 w 58"/>
                  <a:gd name="T5" fmla="*/ 0 h 17"/>
                  <a:gd name="T6" fmla="*/ 33 w 58"/>
                  <a:gd name="T7" fmla="*/ 0 h 17"/>
                  <a:gd name="T8" fmla="*/ 25 w 58"/>
                  <a:gd name="T9" fmla="*/ 0 h 17"/>
                  <a:gd name="T10" fmla="*/ 21 w 58"/>
                  <a:gd name="T11" fmla="*/ 4 h 17"/>
                  <a:gd name="T12" fmla="*/ 13 w 58"/>
                  <a:gd name="T13" fmla="*/ 8 h 17"/>
                  <a:gd name="T14" fmla="*/ 4 w 58"/>
                  <a:gd name="T15" fmla="*/ 12 h 17"/>
                  <a:gd name="T16" fmla="*/ 0 w 58"/>
                  <a:gd name="T17" fmla="*/ 16 h 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8"/>
                  <a:gd name="T28" fmla="*/ 0 h 17"/>
                  <a:gd name="T29" fmla="*/ 58 w 58"/>
                  <a:gd name="T30" fmla="*/ 17 h 17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8" h="17">
                    <a:moveTo>
                      <a:pt x="57" y="8"/>
                    </a:moveTo>
                    <a:lnTo>
                      <a:pt x="49" y="4"/>
                    </a:lnTo>
                    <a:lnTo>
                      <a:pt x="37" y="0"/>
                    </a:lnTo>
                    <a:lnTo>
                      <a:pt x="33" y="0"/>
                    </a:lnTo>
                    <a:lnTo>
                      <a:pt x="25" y="0"/>
                    </a:lnTo>
                    <a:lnTo>
                      <a:pt x="21" y="4"/>
                    </a:lnTo>
                    <a:lnTo>
                      <a:pt x="13" y="8"/>
                    </a:lnTo>
                    <a:lnTo>
                      <a:pt x="4" y="12"/>
                    </a:lnTo>
                    <a:lnTo>
                      <a:pt x="0" y="16"/>
                    </a:lnTo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3" name="Freeform 174"/>
              <p:cNvSpPr>
                <a:spLocks/>
              </p:cNvSpPr>
              <p:nvPr/>
            </p:nvSpPr>
            <p:spPr bwMode="auto">
              <a:xfrm>
                <a:off x="3304" y="2588"/>
                <a:ext cx="41" cy="25"/>
              </a:xfrm>
              <a:custGeom>
                <a:avLst/>
                <a:gdLst>
                  <a:gd name="T0" fmla="*/ 36 w 41"/>
                  <a:gd name="T1" fmla="*/ 12 h 25"/>
                  <a:gd name="T2" fmla="*/ 36 w 41"/>
                  <a:gd name="T3" fmla="*/ 16 h 25"/>
                  <a:gd name="T4" fmla="*/ 32 w 41"/>
                  <a:gd name="T5" fmla="*/ 20 h 25"/>
                  <a:gd name="T6" fmla="*/ 20 w 41"/>
                  <a:gd name="T7" fmla="*/ 24 h 25"/>
                  <a:gd name="T8" fmla="*/ 8 w 41"/>
                  <a:gd name="T9" fmla="*/ 20 h 25"/>
                  <a:gd name="T10" fmla="*/ 4 w 41"/>
                  <a:gd name="T11" fmla="*/ 16 h 25"/>
                  <a:gd name="T12" fmla="*/ 4 w 41"/>
                  <a:gd name="T13" fmla="*/ 16 h 25"/>
                  <a:gd name="T14" fmla="*/ 0 w 41"/>
                  <a:gd name="T15" fmla="*/ 8 h 25"/>
                  <a:gd name="T16" fmla="*/ 0 w 41"/>
                  <a:gd name="T17" fmla="*/ 8 h 25"/>
                  <a:gd name="T18" fmla="*/ 16 w 41"/>
                  <a:gd name="T19" fmla="*/ 0 h 25"/>
                  <a:gd name="T20" fmla="*/ 32 w 41"/>
                  <a:gd name="T21" fmla="*/ 0 h 25"/>
                  <a:gd name="T22" fmla="*/ 40 w 41"/>
                  <a:gd name="T23" fmla="*/ 4 h 25"/>
                  <a:gd name="T24" fmla="*/ 36 w 41"/>
                  <a:gd name="T25" fmla="*/ 12 h 25"/>
                  <a:gd name="T26" fmla="*/ 36 w 41"/>
                  <a:gd name="T27" fmla="*/ 12 h 2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41"/>
                  <a:gd name="T43" fmla="*/ 0 h 25"/>
                  <a:gd name="T44" fmla="*/ 41 w 41"/>
                  <a:gd name="T45" fmla="*/ 25 h 25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41" h="25">
                    <a:moveTo>
                      <a:pt x="36" y="12"/>
                    </a:moveTo>
                    <a:lnTo>
                      <a:pt x="36" y="16"/>
                    </a:lnTo>
                    <a:lnTo>
                      <a:pt x="32" y="20"/>
                    </a:lnTo>
                    <a:lnTo>
                      <a:pt x="20" y="24"/>
                    </a:lnTo>
                    <a:lnTo>
                      <a:pt x="8" y="20"/>
                    </a:lnTo>
                    <a:lnTo>
                      <a:pt x="4" y="16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32" y="0"/>
                    </a:lnTo>
                    <a:lnTo>
                      <a:pt x="40" y="4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84" name="Freeform 175"/>
              <p:cNvSpPr>
                <a:spLocks/>
              </p:cNvSpPr>
              <p:nvPr/>
            </p:nvSpPr>
            <p:spPr bwMode="auto">
              <a:xfrm>
                <a:off x="3304" y="2588"/>
                <a:ext cx="41" cy="25"/>
              </a:xfrm>
              <a:custGeom>
                <a:avLst/>
                <a:gdLst>
                  <a:gd name="T0" fmla="*/ 36 w 41"/>
                  <a:gd name="T1" fmla="*/ 12 h 25"/>
                  <a:gd name="T2" fmla="*/ 36 w 41"/>
                  <a:gd name="T3" fmla="*/ 16 h 25"/>
                  <a:gd name="T4" fmla="*/ 32 w 41"/>
                  <a:gd name="T5" fmla="*/ 20 h 25"/>
                  <a:gd name="T6" fmla="*/ 20 w 41"/>
                  <a:gd name="T7" fmla="*/ 24 h 25"/>
                  <a:gd name="T8" fmla="*/ 8 w 41"/>
                  <a:gd name="T9" fmla="*/ 20 h 25"/>
                  <a:gd name="T10" fmla="*/ 4 w 41"/>
                  <a:gd name="T11" fmla="*/ 16 h 25"/>
                  <a:gd name="T12" fmla="*/ 0 w 41"/>
                  <a:gd name="T13" fmla="*/ 8 h 25"/>
                  <a:gd name="T14" fmla="*/ 16 w 41"/>
                  <a:gd name="T15" fmla="*/ 0 h 25"/>
                  <a:gd name="T16" fmla="*/ 32 w 41"/>
                  <a:gd name="T17" fmla="*/ 0 h 25"/>
                  <a:gd name="T18" fmla="*/ 40 w 41"/>
                  <a:gd name="T19" fmla="*/ 4 h 25"/>
                  <a:gd name="T20" fmla="*/ 36 w 41"/>
                  <a:gd name="T21" fmla="*/ 12 h 2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41"/>
                  <a:gd name="T34" fmla="*/ 0 h 25"/>
                  <a:gd name="T35" fmla="*/ 41 w 41"/>
                  <a:gd name="T36" fmla="*/ 25 h 25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41" h="25">
                    <a:moveTo>
                      <a:pt x="36" y="12"/>
                    </a:moveTo>
                    <a:lnTo>
                      <a:pt x="36" y="16"/>
                    </a:lnTo>
                    <a:lnTo>
                      <a:pt x="32" y="20"/>
                    </a:lnTo>
                    <a:lnTo>
                      <a:pt x="20" y="24"/>
                    </a:lnTo>
                    <a:lnTo>
                      <a:pt x="8" y="20"/>
                    </a:lnTo>
                    <a:lnTo>
                      <a:pt x="4" y="16"/>
                    </a:lnTo>
                    <a:lnTo>
                      <a:pt x="0" y="8"/>
                    </a:lnTo>
                    <a:lnTo>
                      <a:pt x="16" y="0"/>
                    </a:lnTo>
                    <a:lnTo>
                      <a:pt x="32" y="0"/>
                    </a:lnTo>
                    <a:lnTo>
                      <a:pt x="40" y="4"/>
                    </a:lnTo>
                    <a:lnTo>
                      <a:pt x="36" y="12"/>
                    </a:lnTo>
                    <a:close/>
                  </a:path>
                </a:pathLst>
              </a:custGeom>
              <a:solidFill>
                <a:srgbClr val="888888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99331" name="Group 176"/>
          <p:cNvGrpSpPr>
            <a:grpSpLocks/>
          </p:cNvGrpSpPr>
          <p:nvPr/>
        </p:nvGrpSpPr>
        <p:grpSpPr bwMode="auto">
          <a:xfrm>
            <a:off x="4572000" y="3429000"/>
            <a:ext cx="4248150" cy="3095625"/>
            <a:chOff x="2684" y="2312"/>
            <a:chExt cx="1369" cy="1153"/>
          </a:xfrm>
        </p:grpSpPr>
        <p:grpSp>
          <p:nvGrpSpPr>
            <p:cNvPr id="99340" name="Group 177"/>
            <p:cNvGrpSpPr>
              <a:grpSpLocks/>
            </p:cNvGrpSpPr>
            <p:nvPr/>
          </p:nvGrpSpPr>
          <p:grpSpPr bwMode="auto">
            <a:xfrm>
              <a:off x="3281" y="2574"/>
              <a:ext cx="772" cy="762"/>
              <a:chOff x="3281" y="2574"/>
              <a:chExt cx="772" cy="762"/>
            </a:xfrm>
          </p:grpSpPr>
          <p:sp>
            <p:nvSpPr>
              <p:cNvPr id="99361" name="Freeform 178"/>
              <p:cNvSpPr>
                <a:spLocks/>
              </p:cNvSpPr>
              <p:nvPr/>
            </p:nvSpPr>
            <p:spPr bwMode="auto">
              <a:xfrm>
                <a:off x="3281" y="2574"/>
                <a:ext cx="729" cy="762"/>
              </a:xfrm>
              <a:custGeom>
                <a:avLst/>
                <a:gdLst>
                  <a:gd name="T0" fmla="*/ 0 w 729"/>
                  <a:gd name="T1" fmla="*/ 663 h 762"/>
                  <a:gd name="T2" fmla="*/ 34 w 729"/>
                  <a:gd name="T3" fmla="*/ 514 h 762"/>
                  <a:gd name="T4" fmla="*/ 126 w 729"/>
                  <a:gd name="T5" fmla="*/ 99 h 762"/>
                  <a:gd name="T6" fmla="*/ 111 w 729"/>
                  <a:gd name="T7" fmla="*/ 99 h 762"/>
                  <a:gd name="T8" fmla="*/ 101 w 729"/>
                  <a:gd name="T9" fmla="*/ 89 h 762"/>
                  <a:gd name="T10" fmla="*/ 97 w 729"/>
                  <a:gd name="T11" fmla="*/ 69 h 762"/>
                  <a:gd name="T12" fmla="*/ 97 w 729"/>
                  <a:gd name="T13" fmla="*/ 45 h 762"/>
                  <a:gd name="T14" fmla="*/ 101 w 729"/>
                  <a:gd name="T15" fmla="*/ 25 h 762"/>
                  <a:gd name="T16" fmla="*/ 116 w 729"/>
                  <a:gd name="T17" fmla="*/ 10 h 762"/>
                  <a:gd name="T18" fmla="*/ 140 w 729"/>
                  <a:gd name="T19" fmla="*/ 0 h 762"/>
                  <a:gd name="T20" fmla="*/ 728 w 729"/>
                  <a:gd name="T21" fmla="*/ 45 h 762"/>
                  <a:gd name="T22" fmla="*/ 694 w 729"/>
                  <a:gd name="T23" fmla="*/ 64 h 762"/>
                  <a:gd name="T24" fmla="*/ 684 w 729"/>
                  <a:gd name="T25" fmla="*/ 109 h 762"/>
                  <a:gd name="T26" fmla="*/ 684 w 729"/>
                  <a:gd name="T27" fmla="*/ 119 h 762"/>
                  <a:gd name="T28" fmla="*/ 694 w 729"/>
                  <a:gd name="T29" fmla="*/ 138 h 762"/>
                  <a:gd name="T30" fmla="*/ 704 w 729"/>
                  <a:gd name="T31" fmla="*/ 148 h 762"/>
                  <a:gd name="T32" fmla="*/ 617 w 729"/>
                  <a:gd name="T33" fmla="*/ 574 h 762"/>
                  <a:gd name="T34" fmla="*/ 602 w 729"/>
                  <a:gd name="T35" fmla="*/ 613 h 762"/>
                  <a:gd name="T36" fmla="*/ 559 w 729"/>
                  <a:gd name="T37" fmla="*/ 638 h 762"/>
                  <a:gd name="T38" fmla="*/ 578 w 729"/>
                  <a:gd name="T39" fmla="*/ 608 h 762"/>
                  <a:gd name="T40" fmla="*/ 583 w 729"/>
                  <a:gd name="T41" fmla="*/ 598 h 762"/>
                  <a:gd name="T42" fmla="*/ 578 w 729"/>
                  <a:gd name="T43" fmla="*/ 583 h 762"/>
                  <a:gd name="T44" fmla="*/ 574 w 729"/>
                  <a:gd name="T45" fmla="*/ 579 h 762"/>
                  <a:gd name="T46" fmla="*/ 569 w 729"/>
                  <a:gd name="T47" fmla="*/ 579 h 762"/>
                  <a:gd name="T48" fmla="*/ 549 w 729"/>
                  <a:gd name="T49" fmla="*/ 593 h 762"/>
                  <a:gd name="T50" fmla="*/ 521 w 729"/>
                  <a:gd name="T51" fmla="*/ 613 h 762"/>
                  <a:gd name="T52" fmla="*/ 496 w 729"/>
                  <a:gd name="T53" fmla="*/ 623 h 762"/>
                  <a:gd name="T54" fmla="*/ 477 w 729"/>
                  <a:gd name="T55" fmla="*/ 633 h 762"/>
                  <a:gd name="T56" fmla="*/ 463 w 729"/>
                  <a:gd name="T57" fmla="*/ 653 h 762"/>
                  <a:gd name="T58" fmla="*/ 448 w 729"/>
                  <a:gd name="T59" fmla="*/ 677 h 762"/>
                  <a:gd name="T60" fmla="*/ 439 w 729"/>
                  <a:gd name="T61" fmla="*/ 722 h 762"/>
                  <a:gd name="T62" fmla="*/ 434 w 729"/>
                  <a:gd name="T63" fmla="*/ 722 h 762"/>
                  <a:gd name="T64" fmla="*/ 405 w 729"/>
                  <a:gd name="T65" fmla="*/ 752 h 762"/>
                  <a:gd name="T66" fmla="*/ 390 w 729"/>
                  <a:gd name="T67" fmla="*/ 757 h 762"/>
                  <a:gd name="T68" fmla="*/ 386 w 729"/>
                  <a:gd name="T69" fmla="*/ 761 h 762"/>
                  <a:gd name="T70" fmla="*/ 24 w 729"/>
                  <a:gd name="T71" fmla="*/ 717 h 762"/>
                  <a:gd name="T72" fmla="*/ 10 w 729"/>
                  <a:gd name="T73" fmla="*/ 692 h 762"/>
                  <a:gd name="T74" fmla="*/ 0 w 729"/>
                  <a:gd name="T75" fmla="*/ 663 h 762"/>
                  <a:gd name="T76" fmla="*/ 0 w 729"/>
                  <a:gd name="T77" fmla="*/ 663 h 762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729"/>
                  <a:gd name="T118" fmla="*/ 0 h 762"/>
                  <a:gd name="T119" fmla="*/ 729 w 729"/>
                  <a:gd name="T120" fmla="*/ 762 h 762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729" h="762">
                    <a:moveTo>
                      <a:pt x="0" y="663"/>
                    </a:moveTo>
                    <a:lnTo>
                      <a:pt x="34" y="514"/>
                    </a:lnTo>
                    <a:lnTo>
                      <a:pt x="126" y="99"/>
                    </a:lnTo>
                    <a:lnTo>
                      <a:pt x="111" y="99"/>
                    </a:lnTo>
                    <a:lnTo>
                      <a:pt x="101" y="89"/>
                    </a:lnTo>
                    <a:lnTo>
                      <a:pt x="97" y="69"/>
                    </a:lnTo>
                    <a:lnTo>
                      <a:pt x="97" y="45"/>
                    </a:lnTo>
                    <a:lnTo>
                      <a:pt x="101" y="25"/>
                    </a:lnTo>
                    <a:lnTo>
                      <a:pt x="116" y="10"/>
                    </a:lnTo>
                    <a:lnTo>
                      <a:pt x="140" y="0"/>
                    </a:lnTo>
                    <a:lnTo>
                      <a:pt x="728" y="45"/>
                    </a:lnTo>
                    <a:lnTo>
                      <a:pt x="694" y="64"/>
                    </a:lnTo>
                    <a:lnTo>
                      <a:pt x="684" y="109"/>
                    </a:lnTo>
                    <a:lnTo>
                      <a:pt x="684" y="119"/>
                    </a:lnTo>
                    <a:lnTo>
                      <a:pt x="694" y="138"/>
                    </a:lnTo>
                    <a:lnTo>
                      <a:pt x="704" y="148"/>
                    </a:lnTo>
                    <a:lnTo>
                      <a:pt x="617" y="574"/>
                    </a:lnTo>
                    <a:lnTo>
                      <a:pt x="602" y="613"/>
                    </a:lnTo>
                    <a:lnTo>
                      <a:pt x="559" y="638"/>
                    </a:lnTo>
                    <a:lnTo>
                      <a:pt x="578" y="608"/>
                    </a:lnTo>
                    <a:lnTo>
                      <a:pt x="583" y="598"/>
                    </a:lnTo>
                    <a:lnTo>
                      <a:pt x="578" y="583"/>
                    </a:lnTo>
                    <a:lnTo>
                      <a:pt x="574" y="579"/>
                    </a:lnTo>
                    <a:lnTo>
                      <a:pt x="569" y="579"/>
                    </a:lnTo>
                    <a:lnTo>
                      <a:pt x="549" y="593"/>
                    </a:lnTo>
                    <a:lnTo>
                      <a:pt x="521" y="613"/>
                    </a:lnTo>
                    <a:lnTo>
                      <a:pt x="496" y="623"/>
                    </a:lnTo>
                    <a:lnTo>
                      <a:pt x="477" y="633"/>
                    </a:lnTo>
                    <a:lnTo>
                      <a:pt x="463" y="653"/>
                    </a:lnTo>
                    <a:lnTo>
                      <a:pt x="448" y="677"/>
                    </a:lnTo>
                    <a:lnTo>
                      <a:pt x="439" y="722"/>
                    </a:lnTo>
                    <a:lnTo>
                      <a:pt x="434" y="722"/>
                    </a:lnTo>
                    <a:lnTo>
                      <a:pt x="405" y="752"/>
                    </a:lnTo>
                    <a:lnTo>
                      <a:pt x="390" y="757"/>
                    </a:lnTo>
                    <a:lnTo>
                      <a:pt x="386" y="761"/>
                    </a:lnTo>
                    <a:lnTo>
                      <a:pt x="24" y="717"/>
                    </a:lnTo>
                    <a:lnTo>
                      <a:pt x="10" y="692"/>
                    </a:lnTo>
                    <a:lnTo>
                      <a:pt x="0" y="663"/>
                    </a:lnTo>
                    <a:close/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62" name="Freeform 179"/>
              <p:cNvSpPr>
                <a:spLocks/>
              </p:cNvSpPr>
              <p:nvPr/>
            </p:nvSpPr>
            <p:spPr bwMode="auto">
              <a:xfrm>
                <a:off x="3898" y="2623"/>
                <a:ext cx="155" cy="560"/>
              </a:xfrm>
              <a:custGeom>
                <a:avLst/>
                <a:gdLst>
                  <a:gd name="T0" fmla="*/ 24 w 155"/>
                  <a:gd name="T1" fmla="*/ 544 h 560"/>
                  <a:gd name="T2" fmla="*/ 19 w 155"/>
                  <a:gd name="T3" fmla="*/ 539 h 560"/>
                  <a:gd name="T4" fmla="*/ 0 w 155"/>
                  <a:gd name="T5" fmla="*/ 525 h 560"/>
                  <a:gd name="T6" fmla="*/ 87 w 155"/>
                  <a:gd name="T7" fmla="*/ 99 h 560"/>
                  <a:gd name="T8" fmla="*/ 82 w 155"/>
                  <a:gd name="T9" fmla="*/ 94 h 560"/>
                  <a:gd name="T10" fmla="*/ 67 w 155"/>
                  <a:gd name="T11" fmla="*/ 70 h 560"/>
                  <a:gd name="T12" fmla="*/ 67 w 155"/>
                  <a:gd name="T13" fmla="*/ 40 h 560"/>
                  <a:gd name="T14" fmla="*/ 82 w 155"/>
                  <a:gd name="T15" fmla="*/ 10 h 560"/>
                  <a:gd name="T16" fmla="*/ 120 w 155"/>
                  <a:gd name="T17" fmla="*/ 0 h 560"/>
                  <a:gd name="T18" fmla="*/ 140 w 155"/>
                  <a:gd name="T19" fmla="*/ 10 h 560"/>
                  <a:gd name="T20" fmla="*/ 149 w 155"/>
                  <a:gd name="T21" fmla="*/ 35 h 560"/>
                  <a:gd name="T22" fmla="*/ 154 w 155"/>
                  <a:gd name="T23" fmla="*/ 65 h 560"/>
                  <a:gd name="T24" fmla="*/ 154 w 155"/>
                  <a:gd name="T25" fmla="*/ 89 h 560"/>
                  <a:gd name="T26" fmla="*/ 149 w 155"/>
                  <a:gd name="T27" fmla="*/ 119 h 560"/>
                  <a:gd name="T28" fmla="*/ 144 w 155"/>
                  <a:gd name="T29" fmla="*/ 149 h 560"/>
                  <a:gd name="T30" fmla="*/ 135 w 155"/>
                  <a:gd name="T31" fmla="*/ 193 h 560"/>
                  <a:gd name="T32" fmla="*/ 120 w 155"/>
                  <a:gd name="T33" fmla="*/ 243 h 560"/>
                  <a:gd name="T34" fmla="*/ 111 w 155"/>
                  <a:gd name="T35" fmla="*/ 272 h 560"/>
                  <a:gd name="T36" fmla="*/ 101 w 155"/>
                  <a:gd name="T37" fmla="*/ 312 h 560"/>
                  <a:gd name="T38" fmla="*/ 101 w 155"/>
                  <a:gd name="T39" fmla="*/ 366 h 560"/>
                  <a:gd name="T40" fmla="*/ 101 w 155"/>
                  <a:gd name="T41" fmla="*/ 426 h 560"/>
                  <a:gd name="T42" fmla="*/ 115 w 155"/>
                  <a:gd name="T43" fmla="*/ 485 h 560"/>
                  <a:gd name="T44" fmla="*/ 144 w 155"/>
                  <a:gd name="T45" fmla="*/ 544 h 560"/>
                  <a:gd name="T46" fmla="*/ 135 w 155"/>
                  <a:gd name="T47" fmla="*/ 544 h 560"/>
                  <a:gd name="T48" fmla="*/ 144 w 155"/>
                  <a:gd name="T49" fmla="*/ 559 h 560"/>
                  <a:gd name="T50" fmla="*/ 24 w 155"/>
                  <a:gd name="T51" fmla="*/ 544 h 560"/>
                  <a:gd name="T52" fmla="*/ 24 w 155"/>
                  <a:gd name="T53" fmla="*/ 544 h 5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155"/>
                  <a:gd name="T82" fmla="*/ 0 h 560"/>
                  <a:gd name="T83" fmla="*/ 155 w 155"/>
                  <a:gd name="T84" fmla="*/ 560 h 5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155" h="560">
                    <a:moveTo>
                      <a:pt x="24" y="544"/>
                    </a:moveTo>
                    <a:lnTo>
                      <a:pt x="19" y="539"/>
                    </a:lnTo>
                    <a:lnTo>
                      <a:pt x="0" y="525"/>
                    </a:lnTo>
                    <a:lnTo>
                      <a:pt x="87" y="99"/>
                    </a:lnTo>
                    <a:lnTo>
                      <a:pt x="82" y="94"/>
                    </a:lnTo>
                    <a:lnTo>
                      <a:pt x="67" y="70"/>
                    </a:lnTo>
                    <a:lnTo>
                      <a:pt x="67" y="40"/>
                    </a:lnTo>
                    <a:lnTo>
                      <a:pt x="82" y="10"/>
                    </a:lnTo>
                    <a:lnTo>
                      <a:pt x="120" y="0"/>
                    </a:lnTo>
                    <a:lnTo>
                      <a:pt x="140" y="10"/>
                    </a:lnTo>
                    <a:lnTo>
                      <a:pt x="149" y="35"/>
                    </a:lnTo>
                    <a:lnTo>
                      <a:pt x="154" y="65"/>
                    </a:lnTo>
                    <a:lnTo>
                      <a:pt x="154" y="89"/>
                    </a:lnTo>
                    <a:lnTo>
                      <a:pt x="149" y="119"/>
                    </a:lnTo>
                    <a:lnTo>
                      <a:pt x="144" y="149"/>
                    </a:lnTo>
                    <a:lnTo>
                      <a:pt x="135" y="193"/>
                    </a:lnTo>
                    <a:lnTo>
                      <a:pt x="120" y="243"/>
                    </a:lnTo>
                    <a:lnTo>
                      <a:pt x="111" y="272"/>
                    </a:lnTo>
                    <a:lnTo>
                      <a:pt x="101" y="312"/>
                    </a:lnTo>
                    <a:lnTo>
                      <a:pt x="101" y="366"/>
                    </a:lnTo>
                    <a:lnTo>
                      <a:pt x="101" y="426"/>
                    </a:lnTo>
                    <a:lnTo>
                      <a:pt x="115" y="485"/>
                    </a:lnTo>
                    <a:lnTo>
                      <a:pt x="144" y="544"/>
                    </a:lnTo>
                    <a:lnTo>
                      <a:pt x="135" y="544"/>
                    </a:lnTo>
                    <a:lnTo>
                      <a:pt x="144" y="559"/>
                    </a:lnTo>
                    <a:lnTo>
                      <a:pt x="24" y="544"/>
                    </a:lnTo>
                    <a:close/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63" name="Freeform 180"/>
              <p:cNvSpPr>
                <a:spLocks/>
              </p:cNvSpPr>
              <p:nvPr/>
            </p:nvSpPr>
            <p:spPr bwMode="auto">
              <a:xfrm>
                <a:off x="3411" y="2673"/>
                <a:ext cx="579" cy="45"/>
              </a:xfrm>
              <a:custGeom>
                <a:avLst/>
                <a:gdLst>
                  <a:gd name="T0" fmla="*/ 0 w 579"/>
                  <a:gd name="T1" fmla="*/ 0 h 45"/>
                  <a:gd name="T2" fmla="*/ 578 w 579"/>
                  <a:gd name="T3" fmla="*/ 44 h 45"/>
                  <a:gd name="T4" fmla="*/ 0 60000 65536"/>
                  <a:gd name="T5" fmla="*/ 0 60000 65536"/>
                  <a:gd name="T6" fmla="*/ 0 w 579"/>
                  <a:gd name="T7" fmla="*/ 0 h 45"/>
                  <a:gd name="T8" fmla="*/ 579 w 579"/>
                  <a:gd name="T9" fmla="*/ 45 h 4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79" h="45">
                    <a:moveTo>
                      <a:pt x="0" y="0"/>
                    </a:moveTo>
                    <a:lnTo>
                      <a:pt x="578" y="44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64" name="Freeform 181"/>
              <p:cNvSpPr>
                <a:spLocks/>
              </p:cNvSpPr>
              <p:nvPr/>
            </p:nvSpPr>
            <p:spPr bwMode="auto">
              <a:xfrm>
                <a:off x="3965" y="2643"/>
                <a:ext cx="59" cy="70"/>
              </a:xfrm>
              <a:custGeom>
                <a:avLst/>
                <a:gdLst>
                  <a:gd name="T0" fmla="*/ 10 w 59"/>
                  <a:gd name="T1" fmla="*/ 69 h 70"/>
                  <a:gd name="T2" fmla="*/ 5 w 59"/>
                  <a:gd name="T3" fmla="*/ 45 h 70"/>
                  <a:gd name="T4" fmla="*/ 0 w 59"/>
                  <a:gd name="T5" fmla="*/ 25 h 70"/>
                  <a:gd name="T6" fmla="*/ 20 w 59"/>
                  <a:gd name="T7" fmla="*/ 5 h 70"/>
                  <a:gd name="T8" fmla="*/ 39 w 59"/>
                  <a:gd name="T9" fmla="*/ 0 h 70"/>
                  <a:gd name="T10" fmla="*/ 44 w 59"/>
                  <a:gd name="T11" fmla="*/ 0 h 70"/>
                  <a:gd name="T12" fmla="*/ 48 w 59"/>
                  <a:gd name="T13" fmla="*/ 5 h 70"/>
                  <a:gd name="T14" fmla="*/ 53 w 59"/>
                  <a:gd name="T15" fmla="*/ 10 h 70"/>
                  <a:gd name="T16" fmla="*/ 58 w 59"/>
                  <a:gd name="T17" fmla="*/ 20 h 7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59"/>
                  <a:gd name="T28" fmla="*/ 0 h 70"/>
                  <a:gd name="T29" fmla="*/ 59 w 59"/>
                  <a:gd name="T30" fmla="*/ 70 h 70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59" h="70">
                    <a:moveTo>
                      <a:pt x="10" y="69"/>
                    </a:moveTo>
                    <a:lnTo>
                      <a:pt x="5" y="45"/>
                    </a:lnTo>
                    <a:lnTo>
                      <a:pt x="0" y="25"/>
                    </a:lnTo>
                    <a:lnTo>
                      <a:pt x="20" y="5"/>
                    </a:lnTo>
                    <a:lnTo>
                      <a:pt x="39" y="0"/>
                    </a:lnTo>
                    <a:lnTo>
                      <a:pt x="44" y="0"/>
                    </a:lnTo>
                    <a:lnTo>
                      <a:pt x="48" y="5"/>
                    </a:lnTo>
                    <a:lnTo>
                      <a:pt x="53" y="10"/>
                    </a:lnTo>
                    <a:lnTo>
                      <a:pt x="58" y="20"/>
                    </a:lnTo>
                  </a:path>
                </a:pathLst>
              </a:custGeom>
              <a:solidFill>
                <a:srgbClr val="BBBBBB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65" name="Freeform 182"/>
              <p:cNvSpPr>
                <a:spLocks/>
              </p:cNvSpPr>
              <p:nvPr/>
            </p:nvSpPr>
            <p:spPr bwMode="auto">
              <a:xfrm>
                <a:off x="3989" y="2851"/>
                <a:ext cx="11" cy="36"/>
              </a:xfrm>
              <a:custGeom>
                <a:avLst/>
                <a:gdLst>
                  <a:gd name="T0" fmla="*/ 10 w 11"/>
                  <a:gd name="T1" fmla="*/ 0 h 36"/>
                  <a:gd name="T2" fmla="*/ 0 w 11"/>
                  <a:gd name="T3" fmla="*/ 35 h 36"/>
                  <a:gd name="T4" fmla="*/ 0 60000 65536"/>
                  <a:gd name="T5" fmla="*/ 0 60000 65536"/>
                  <a:gd name="T6" fmla="*/ 0 w 11"/>
                  <a:gd name="T7" fmla="*/ 0 h 36"/>
                  <a:gd name="T8" fmla="*/ 11 w 11"/>
                  <a:gd name="T9" fmla="*/ 36 h 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11" h="36">
                    <a:moveTo>
                      <a:pt x="10" y="0"/>
                    </a:moveTo>
                    <a:lnTo>
                      <a:pt x="0" y="35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99366" name="Freeform 183"/>
              <p:cNvSpPr>
                <a:spLocks/>
              </p:cNvSpPr>
              <p:nvPr/>
            </p:nvSpPr>
            <p:spPr bwMode="auto">
              <a:xfrm>
                <a:off x="3985" y="3044"/>
                <a:ext cx="39" cy="119"/>
              </a:xfrm>
              <a:custGeom>
                <a:avLst/>
                <a:gdLst>
                  <a:gd name="T0" fmla="*/ 0 w 39"/>
                  <a:gd name="T1" fmla="*/ 0 h 119"/>
                  <a:gd name="T2" fmla="*/ 0 w 39"/>
                  <a:gd name="T3" fmla="*/ 5 h 119"/>
                  <a:gd name="T4" fmla="*/ 0 w 39"/>
                  <a:gd name="T5" fmla="*/ 20 h 119"/>
                  <a:gd name="T6" fmla="*/ 14 w 39"/>
                  <a:gd name="T7" fmla="*/ 74 h 119"/>
                  <a:gd name="T8" fmla="*/ 38 w 39"/>
                  <a:gd name="T9" fmla="*/ 118 h 1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39"/>
                  <a:gd name="T16" fmla="*/ 0 h 119"/>
                  <a:gd name="T17" fmla="*/ 39 w 39"/>
                  <a:gd name="T18" fmla="*/ 119 h 11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39" h="119">
                    <a:moveTo>
                      <a:pt x="0" y="0"/>
                    </a:moveTo>
                    <a:lnTo>
                      <a:pt x="0" y="5"/>
                    </a:lnTo>
                    <a:lnTo>
                      <a:pt x="0" y="20"/>
                    </a:lnTo>
                    <a:lnTo>
                      <a:pt x="14" y="74"/>
                    </a:lnTo>
                    <a:lnTo>
                      <a:pt x="38" y="118"/>
                    </a:lnTo>
                  </a:path>
                </a:pathLst>
              </a:custGeom>
              <a:solidFill>
                <a:srgbClr val="FFFFFF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  <p:sp>
          <p:nvSpPr>
            <p:cNvPr id="99341" name="Freeform 184"/>
            <p:cNvSpPr>
              <a:spLocks/>
            </p:cNvSpPr>
            <p:nvPr/>
          </p:nvSpPr>
          <p:spPr bwMode="auto">
            <a:xfrm>
              <a:off x="2684" y="2777"/>
              <a:ext cx="666" cy="688"/>
            </a:xfrm>
            <a:custGeom>
              <a:avLst/>
              <a:gdLst>
                <a:gd name="T0" fmla="*/ 72 w 666"/>
                <a:gd name="T1" fmla="*/ 687 h 688"/>
                <a:gd name="T2" fmla="*/ 665 w 666"/>
                <a:gd name="T3" fmla="*/ 687 h 688"/>
                <a:gd name="T4" fmla="*/ 650 w 666"/>
                <a:gd name="T5" fmla="*/ 608 h 688"/>
                <a:gd name="T6" fmla="*/ 621 w 666"/>
                <a:gd name="T7" fmla="*/ 529 h 688"/>
                <a:gd name="T8" fmla="*/ 612 w 666"/>
                <a:gd name="T9" fmla="*/ 494 h 688"/>
                <a:gd name="T10" fmla="*/ 597 w 666"/>
                <a:gd name="T11" fmla="*/ 460 h 688"/>
                <a:gd name="T12" fmla="*/ 631 w 666"/>
                <a:gd name="T13" fmla="*/ 311 h 688"/>
                <a:gd name="T14" fmla="*/ 544 w 666"/>
                <a:gd name="T15" fmla="*/ 351 h 688"/>
                <a:gd name="T16" fmla="*/ 535 w 666"/>
                <a:gd name="T17" fmla="*/ 331 h 688"/>
                <a:gd name="T18" fmla="*/ 515 w 666"/>
                <a:gd name="T19" fmla="*/ 277 h 688"/>
                <a:gd name="T20" fmla="*/ 434 w 666"/>
                <a:gd name="T21" fmla="*/ 153 h 688"/>
                <a:gd name="T22" fmla="*/ 385 w 666"/>
                <a:gd name="T23" fmla="*/ 94 h 688"/>
                <a:gd name="T24" fmla="*/ 318 w 666"/>
                <a:gd name="T25" fmla="*/ 49 h 688"/>
                <a:gd name="T26" fmla="*/ 265 w 666"/>
                <a:gd name="T27" fmla="*/ 24 h 688"/>
                <a:gd name="T28" fmla="*/ 236 w 666"/>
                <a:gd name="T29" fmla="*/ 20 h 688"/>
                <a:gd name="T30" fmla="*/ 241 w 666"/>
                <a:gd name="T31" fmla="*/ 10 h 688"/>
                <a:gd name="T32" fmla="*/ 222 w 666"/>
                <a:gd name="T33" fmla="*/ 0 h 688"/>
                <a:gd name="T34" fmla="*/ 207 w 666"/>
                <a:gd name="T35" fmla="*/ 0 h 688"/>
                <a:gd name="T36" fmla="*/ 193 w 666"/>
                <a:gd name="T37" fmla="*/ 5 h 688"/>
                <a:gd name="T38" fmla="*/ 159 w 666"/>
                <a:gd name="T39" fmla="*/ 54 h 688"/>
                <a:gd name="T40" fmla="*/ 169 w 666"/>
                <a:gd name="T41" fmla="*/ 64 h 688"/>
                <a:gd name="T42" fmla="*/ 101 w 666"/>
                <a:gd name="T43" fmla="*/ 89 h 688"/>
                <a:gd name="T44" fmla="*/ 72 w 666"/>
                <a:gd name="T45" fmla="*/ 109 h 688"/>
                <a:gd name="T46" fmla="*/ 48 w 666"/>
                <a:gd name="T47" fmla="*/ 128 h 688"/>
                <a:gd name="T48" fmla="*/ 19 w 666"/>
                <a:gd name="T49" fmla="*/ 173 h 688"/>
                <a:gd name="T50" fmla="*/ 5 w 666"/>
                <a:gd name="T51" fmla="*/ 217 h 688"/>
                <a:gd name="T52" fmla="*/ 0 w 666"/>
                <a:gd name="T53" fmla="*/ 311 h 688"/>
                <a:gd name="T54" fmla="*/ 5 w 666"/>
                <a:gd name="T55" fmla="*/ 351 h 688"/>
                <a:gd name="T56" fmla="*/ 5 w 666"/>
                <a:gd name="T57" fmla="*/ 385 h 688"/>
                <a:gd name="T58" fmla="*/ 72 w 666"/>
                <a:gd name="T59" fmla="*/ 687 h 688"/>
                <a:gd name="T60" fmla="*/ 72 w 666"/>
                <a:gd name="T61" fmla="*/ 687 h 688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666"/>
                <a:gd name="T94" fmla="*/ 0 h 688"/>
                <a:gd name="T95" fmla="*/ 666 w 666"/>
                <a:gd name="T96" fmla="*/ 688 h 688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666" h="688">
                  <a:moveTo>
                    <a:pt x="72" y="687"/>
                  </a:moveTo>
                  <a:lnTo>
                    <a:pt x="665" y="687"/>
                  </a:lnTo>
                  <a:lnTo>
                    <a:pt x="650" y="608"/>
                  </a:lnTo>
                  <a:lnTo>
                    <a:pt x="621" y="529"/>
                  </a:lnTo>
                  <a:lnTo>
                    <a:pt x="612" y="494"/>
                  </a:lnTo>
                  <a:lnTo>
                    <a:pt x="597" y="460"/>
                  </a:lnTo>
                  <a:lnTo>
                    <a:pt x="631" y="311"/>
                  </a:lnTo>
                  <a:lnTo>
                    <a:pt x="544" y="351"/>
                  </a:lnTo>
                  <a:lnTo>
                    <a:pt x="535" y="331"/>
                  </a:lnTo>
                  <a:lnTo>
                    <a:pt x="515" y="277"/>
                  </a:lnTo>
                  <a:lnTo>
                    <a:pt x="434" y="153"/>
                  </a:lnTo>
                  <a:lnTo>
                    <a:pt x="385" y="94"/>
                  </a:lnTo>
                  <a:lnTo>
                    <a:pt x="318" y="49"/>
                  </a:lnTo>
                  <a:lnTo>
                    <a:pt x="265" y="24"/>
                  </a:lnTo>
                  <a:lnTo>
                    <a:pt x="236" y="20"/>
                  </a:lnTo>
                  <a:lnTo>
                    <a:pt x="241" y="10"/>
                  </a:lnTo>
                  <a:lnTo>
                    <a:pt x="222" y="0"/>
                  </a:lnTo>
                  <a:lnTo>
                    <a:pt x="207" y="0"/>
                  </a:lnTo>
                  <a:lnTo>
                    <a:pt x="193" y="5"/>
                  </a:lnTo>
                  <a:lnTo>
                    <a:pt x="159" y="54"/>
                  </a:lnTo>
                  <a:lnTo>
                    <a:pt x="169" y="64"/>
                  </a:lnTo>
                  <a:lnTo>
                    <a:pt x="101" y="89"/>
                  </a:lnTo>
                  <a:lnTo>
                    <a:pt x="72" y="109"/>
                  </a:lnTo>
                  <a:lnTo>
                    <a:pt x="48" y="128"/>
                  </a:lnTo>
                  <a:lnTo>
                    <a:pt x="19" y="173"/>
                  </a:lnTo>
                  <a:lnTo>
                    <a:pt x="5" y="217"/>
                  </a:lnTo>
                  <a:lnTo>
                    <a:pt x="0" y="311"/>
                  </a:lnTo>
                  <a:lnTo>
                    <a:pt x="5" y="351"/>
                  </a:lnTo>
                  <a:lnTo>
                    <a:pt x="5" y="385"/>
                  </a:lnTo>
                  <a:lnTo>
                    <a:pt x="72" y="68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2" name="Freeform 185"/>
            <p:cNvSpPr>
              <a:spLocks/>
            </p:cNvSpPr>
            <p:nvPr/>
          </p:nvSpPr>
          <p:spPr bwMode="auto">
            <a:xfrm>
              <a:off x="3190" y="2940"/>
              <a:ext cx="30" cy="169"/>
            </a:xfrm>
            <a:custGeom>
              <a:avLst/>
              <a:gdLst>
                <a:gd name="T0" fmla="*/ 29 w 30"/>
                <a:gd name="T1" fmla="*/ 168 h 169"/>
                <a:gd name="T2" fmla="*/ 0 w 30"/>
                <a:gd name="T3" fmla="*/ 99 h 169"/>
                <a:gd name="T4" fmla="*/ 0 w 30"/>
                <a:gd name="T5" fmla="*/ 0 h 169"/>
                <a:gd name="T6" fmla="*/ 19 w 30"/>
                <a:gd name="T7" fmla="*/ 39 h 169"/>
                <a:gd name="T8" fmla="*/ 19 w 30"/>
                <a:gd name="T9" fmla="*/ 49 h 169"/>
                <a:gd name="T10" fmla="*/ 19 w 30"/>
                <a:gd name="T11" fmla="*/ 64 h 169"/>
                <a:gd name="T12" fmla="*/ 19 w 30"/>
                <a:gd name="T13" fmla="*/ 69 h 169"/>
                <a:gd name="T14" fmla="*/ 14 w 30"/>
                <a:gd name="T15" fmla="*/ 79 h 169"/>
                <a:gd name="T16" fmla="*/ 29 w 30"/>
                <a:gd name="T17" fmla="*/ 168 h 169"/>
                <a:gd name="T18" fmla="*/ 29 w 30"/>
                <a:gd name="T19" fmla="*/ 168 h 16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30"/>
                <a:gd name="T31" fmla="*/ 0 h 169"/>
                <a:gd name="T32" fmla="*/ 30 w 30"/>
                <a:gd name="T33" fmla="*/ 169 h 169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30" h="169">
                  <a:moveTo>
                    <a:pt x="29" y="168"/>
                  </a:moveTo>
                  <a:lnTo>
                    <a:pt x="0" y="99"/>
                  </a:lnTo>
                  <a:lnTo>
                    <a:pt x="0" y="0"/>
                  </a:lnTo>
                  <a:lnTo>
                    <a:pt x="19" y="39"/>
                  </a:lnTo>
                  <a:lnTo>
                    <a:pt x="19" y="49"/>
                  </a:lnTo>
                  <a:lnTo>
                    <a:pt x="19" y="64"/>
                  </a:lnTo>
                  <a:lnTo>
                    <a:pt x="19" y="69"/>
                  </a:lnTo>
                  <a:lnTo>
                    <a:pt x="14" y="79"/>
                  </a:lnTo>
                  <a:lnTo>
                    <a:pt x="29" y="16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3" name="Freeform 186"/>
            <p:cNvSpPr>
              <a:spLocks/>
            </p:cNvSpPr>
            <p:nvPr/>
          </p:nvSpPr>
          <p:spPr bwMode="auto">
            <a:xfrm>
              <a:off x="2934" y="2421"/>
              <a:ext cx="396" cy="446"/>
            </a:xfrm>
            <a:custGeom>
              <a:avLst/>
              <a:gdLst>
                <a:gd name="T0" fmla="*/ 0 w 396"/>
                <a:gd name="T1" fmla="*/ 336 h 446"/>
                <a:gd name="T2" fmla="*/ 53 w 396"/>
                <a:gd name="T3" fmla="*/ 351 h 446"/>
                <a:gd name="T4" fmla="*/ 102 w 396"/>
                <a:gd name="T5" fmla="*/ 366 h 446"/>
                <a:gd name="T6" fmla="*/ 121 w 396"/>
                <a:gd name="T7" fmla="*/ 371 h 446"/>
                <a:gd name="T8" fmla="*/ 135 w 396"/>
                <a:gd name="T9" fmla="*/ 380 h 446"/>
                <a:gd name="T10" fmla="*/ 150 w 396"/>
                <a:gd name="T11" fmla="*/ 390 h 446"/>
                <a:gd name="T12" fmla="*/ 198 w 396"/>
                <a:gd name="T13" fmla="*/ 415 h 446"/>
                <a:gd name="T14" fmla="*/ 227 w 396"/>
                <a:gd name="T15" fmla="*/ 445 h 446"/>
                <a:gd name="T16" fmla="*/ 251 w 396"/>
                <a:gd name="T17" fmla="*/ 410 h 446"/>
                <a:gd name="T18" fmla="*/ 270 w 396"/>
                <a:gd name="T19" fmla="*/ 410 h 446"/>
                <a:gd name="T20" fmla="*/ 289 w 396"/>
                <a:gd name="T21" fmla="*/ 410 h 446"/>
                <a:gd name="T22" fmla="*/ 304 w 396"/>
                <a:gd name="T23" fmla="*/ 405 h 446"/>
                <a:gd name="T24" fmla="*/ 323 w 396"/>
                <a:gd name="T25" fmla="*/ 405 h 446"/>
                <a:gd name="T26" fmla="*/ 342 w 396"/>
                <a:gd name="T27" fmla="*/ 395 h 446"/>
                <a:gd name="T28" fmla="*/ 347 w 396"/>
                <a:gd name="T29" fmla="*/ 390 h 446"/>
                <a:gd name="T30" fmla="*/ 352 w 396"/>
                <a:gd name="T31" fmla="*/ 371 h 446"/>
                <a:gd name="T32" fmla="*/ 352 w 396"/>
                <a:gd name="T33" fmla="*/ 361 h 446"/>
                <a:gd name="T34" fmla="*/ 352 w 396"/>
                <a:gd name="T35" fmla="*/ 351 h 446"/>
                <a:gd name="T36" fmla="*/ 352 w 396"/>
                <a:gd name="T37" fmla="*/ 346 h 446"/>
                <a:gd name="T38" fmla="*/ 362 w 396"/>
                <a:gd name="T39" fmla="*/ 331 h 446"/>
                <a:gd name="T40" fmla="*/ 367 w 396"/>
                <a:gd name="T41" fmla="*/ 311 h 446"/>
                <a:gd name="T42" fmla="*/ 367 w 396"/>
                <a:gd name="T43" fmla="*/ 301 h 446"/>
                <a:gd name="T44" fmla="*/ 338 w 396"/>
                <a:gd name="T45" fmla="*/ 291 h 446"/>
                <a:gd name="T46" fmla="*/ 352 w 396"/>
                <a:gd name="T47" fmla="*/ 291 h 446"/>
                <a:gd name="T48" fmla="*/ 371 w 396"/>
                <a:gd name="T49" fmla="*/ 282 h 446"/>
                <a:gd name="T50" fmla="*/ 371 w 396"/>
                <a:gd name="T51" fmla="*/ 277 h 446"/>
                <a:gd name="T52" fmla="*/ 371 w 396"/>
                <a:gd name="T53" fmla="*/ 272 h 446"/>
                <a:gd name="T54" fmla="*/ 371 w 396"/>
                <a:gd name="T55" fmla="*/ 272 h 446"/>
                <a:gd name="T56" fmla="*/ 371 w 396"/>
                <a:gd name="T57" fmla="*/ 257 h 446"/>
                <a:gd name="T58" fmla="*/ 371 w 396"/>
                <a:gd name="T59" fmla="*/ 252 h 446"/>
                <a:gd name="T60" fmla="*/ 381 w 396"/>
                <a:gd name="T61" fmla="*/ 242 h 446"/>
                <a:gd name="T62" fmla="*/ 391 w 396"/>
                <a:gd name="T63" fmla="*/ 237 h 446"/>
                <a:gd name="T64" fmla="*/ 395 w 396"/>
                <a:gd name="T65" fmla="*/ 227 h 446"/>
                <a:gd name="T66" fmla="*/ 391 w 396"/>
                <a:gd name="T67" fmla="*/ 217 h 446"/>
                <a:gd name="T68" fmla="*/ 357 w 396"/>
                <a:gd name="T69" fmla="*/ 153 h 446"/>
                <a:gd name="T70" fmla="*/ 371 w 396"/>
                <a:gd name="T71" fmla="*/ 133 h 446"/>
                <a:gd name="T72" fmla="*/ 367 w 396"/>
                <a:gd name="T73" fmla="*/ 113 h 446"/>
                <a:gd name="T74" fmla="*/ 342 w 396"/>
                <a:gd name="T75" fmla="*/ 113 h 446"/>
                <a:gd name="T76" fmla="*/ 371 w 396"/>
                <a:gd name="T77" fmla="*/ 99 h 446"/>
                <a:gd name="T78" fmla="*/ 371 w 396"/>
                <a:gd name="T79" fmla="*/ 79 h 446"/>
                <a:gd name="T80" fmla="*/ 357 w 396"/>
                <a:gd name="T81" fmla="*/ 64 h 446"/>
                <a:gd name="T82" fmla="*/ 347 w 396"/>
                <a:gd name="T83" fmla="*/ 49 h 446"/>
                <a:gd name="T84" fmla="*/ 289 w 396"/>
                <a:gd name="T85" fmla="*/ 0 h 446"/>
                <a:gd name="T86" fmla="*/ 275 w 396"/>
                <a:gd name="T87" fmla="*/ 10 h 446"/>
                <a:gd name="T88" fmla="*/ 275 w 396"/>
                <a:gd name="T89" fmla="*/ 39 h 446"/>
                <a:gd name="T90" fmla="*/ 275 w 396"/>
                <a:gd name="T91" fmla="*/ 79 h 446"/>
                <a:gd name="T92" fmla="*/ 265 w 396"/>
                <a:gd name="T93" fmla="*/ 113 h 446"/>
                <a:gd name="T94" fmla="*/ 241 w 396"/>
                <a:gd name="T95" fmla="*/ 133 h 446"/>
                <a:gd name="T96" fmla="*/ 217 w 396"/>
                <a:gd name="T97" fmla="*/ 94 h 446"/>
                <a:gd name="T98" fmla="*/ 203 w 396"/>
                <a:gd name="T99" fmla="*/ 84 h 446"/>
                <a:gd name="T100" fmla="*/ 193 w 396"/>
                <a:gd name="T101" fmla="*/ 74 h 446"/>
                <a:gd name="T102" fmla="*/ 169 w 396"/>
                <a:gd name="T103" fmla="*/ 84 h 446"/>
                <a:gd name="T104" fmla="*/ 159 w 396"/>
                <a:gd name="T105" fmla="*/ 118 h 446"/>
                <a:gd name="T106" fmla="*/ 164 w 396"/>
                <a:gd name="T107" fmla="*/ 163 h 446"/>
                <a:gd name="T108" fmla="*/ 116 w 396"/>
                <a:gd name="T109" fmla="*/ 252 h 446"/>
                <a:gd name="T110" fmla="*/ 15 w 396"/>
                <a:gd name="T111" fmla="*/ 301 h 446"/>
                <a:gd name="T112" fmla="*/ 0 w 396"/>
                <a:gd name="T113" fmla="*/ 296 h 446"/>
                <a:gd name="T114" fmla="*/ 0 w 396"/>
                <a:gd name="T115" fmla="*/ 336 h 446"/>
                <a:gd name="T116" fmla="*/ 0 w 396"/>
                <a:gd name="T117" fmla="*/ 336 h 44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396"/>
                <a:gd name="T178" fmla="*/ 0 h 446"/>
                <a:gd name="T179" fmla="*/ 396 w 396"/>
                <a:gd name="T180" fmla="*/ 446 h 446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396" h="446">
                  <a:moveTo>
                    <a:pt x="0" y="336"/>
                  </a:moveTo>
                  <a:lnTo>
                    <a:pt x="53" y="351"/>
                  </a:lnTo>
                  <a:lnTo>
                    <a:pt x="102" y="366"/>
                  </a:lnTo>
                  <a:lnTo>
                    <a:pt x="121" y="371"/>
                  </a:lnTo>
                  <a:lnTo>
                    <a:pt x="135" y="380"/>
                  </a:lnTo>
                  <a:lnTo>
                    <a:pt x="150" y="390"/>
                  </a:lnTo>
                  <a:lnTo>
                    <a:pt x="198" y="415"/>
                  </a:lnTo>
                  <a:lnTo>
                    <a:pt x="227" y="445"/>
                  </a:lnTo>
                  <a:lnTo>
                    <a:pt x="251" y="410"/>
                  </a:lnTo>
                  <a:lnTo>
                    <a:pt x="270" y="410"/>
                  </a:lnTo>
                  <a:lnTo>
                    <a:pt x="289" y="410"/>
                  </a:lnTo>
                  <a:lnTo>
                    <a:pt x="304" y="405"/>
                  </a:lnTo>
                  <a:lnTo>
                    <a:pt x="323" y="405"/>
                  </a:lnTo>
                  <a:lnTo>
                    <a:pt x="342" y="395"/>
                  </a:lnTo>
                  <a:lnTo>
                    <a:pt x="347" y="390"/>
                  </a:lnTo>
                  <a:lnTo>
                    <a:pt x="352" y="371"/>
                  </a:lnTo>
                  <a:lnTo>
                    <a:pt x="352" y="361"/>
                  </a:lnTo>
                  <a:lnTo>
                    <a:pt x="352" y="351"/>
                  </a:lnTo>
                  <a:lnTo>
                    <a:pt x="352" y="346"/>
                  </a:lnTo>
                  <a:lnTo>
                    <a:pt x="362" y="331"/>
                  </a:lnTo>
                  <a:lnTo>
                    <a:pt x="367" y="311"/>
                  </a:lnTo>
                  <a:lnTo>
                    <a:pt x="367" y="301"/>
                  </a:lnTo>
                  <a:lnTo>
                    <a:pt x="338" y="291"/>
                  </a:lnTo>
                  <a:lnTo>
                    <a:pt x="352" y="291"/>
                  </a:lnTo>
                  <a:lnTo>
                    <a:pt x="371" y="282"/>
                  </a:lnTo>
                  <a:lnTo>
                    <a:pt x="371" y="277"/>
                  </a:lnTo>
                  <a:lnTo>
                    <a:pt x="371" y="272"/>
                  </a:lnTo>
                  <a:lnTo>
                    <a:pt x="371" y="257"/>
                  </a:lnTo>
                  <a:lnTo>
                    <a:pt x="371" y="252"/>
                  </a:lnTo>
                  <a:lnTo>
                    <a:pt x="381" y="242"/>
                  </a:lnTo>
                  <a:lnTo>
                    <a:pt x="391" y="237"/>
                  </a:lnTo>
                  <a:lnTo>
                    <a:pt x="395" y="227"/>
                  </a:lnTo>
                  <a:lnTo>
                    <a:pt x="391" y="217"/>
                  </a:lnTo>
                  <a:lnTo>
                    <a:pt x="357" y="153"/>
                  </a:lnTo>
                  <a:lnTo>
                    <a:pt x="371" y="133"/>
                  </a:lnTo>
                  <a:lnTo>
                    <a:pt x="367" y="113"/>
                  </a:lnTo>
                  <a:lnTo>
                    <a:pt x="342" y="113"/>
                  </a:lnTo>
                  <a:lnTo>
                    <a:pt x="371" y="99"/>
                  </a:lnTo>
                  <a:lnTo>
                    <a:pt x="371" y="79"/>
                  </a:lnTo>
                  <a:lnTo>
                    <a:pt x="357" y="64"/>
                  </a:lnTo>
                  <a:lnTo>
                    <a:pt x="347" y="49"/>
                  </a:lnTo>
                  <a:lnTo>
                    <a:pt x="289" y="0"/>
                  </a:lnTo>
                  <a:lnTo>
                    <a:pt x="275" y="10"/>
                  </a:lnTo>
                  <a:lnTo>
                    <a:pt x="275" y="39"/>
                  </a:lnTo>
                  <a:lnTo>
                    <a:pt x="275" y="79"/>
                  </a:lnTo>
                  <a:lnTo>
                    <a:pt x="265" y="113"/>
                  </a:lnTo>
                  <a:lnTo>
                    <a:pt x="241" y="133"/>
                  </a:lnTo>
                  <a:lnTo>
                    <a:pt x="217" y="94"/>
                  </a:lnTo>
                  <a:lnTo>
                    <a:pt x="203" y="84"/>
                  </a:lnTo>
                  <a:lnTo>
                    <a:pt x="193" y="74"/>
                  </a:lnTo>
                  <a:lnTo>
                    <a:pt x="169" y="84"/>
                  </a:lnTo>
                  <a:lnTo>
                    <a:pt x="159" y="118"/>
                  </a:lnTo>
                  <a:lnTo>
                    <a:pt x="164" y="163"/>
                  </a:lnTo>
                  <a:lnTo>
                    <a:pt x="116" y="252"/>
                  </a:lnTo>
                  <a:lnTo>
                    <a:pt x="15" y="301"/>
                  </a:lnTo>
                  <a:lnTo>
                    <a:pt x="0" y="296"/>
                  </a:lnTo>
                  <a:lnTo>
                    <a:pt x="0" y="33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4" name="Freeform 187"/>
            <p:cNvSpPr>
              <a:spLocks/>
            </p:cNvSpPr>
            <p:nvPr/>
          </p:nvSpPr>
          <p:spPr bwMode="auto">
            <a:xfrm>
              <a:off x="3276" y="2520"/>
              <a:ext cx="30" cy="35"/>
            </a:xfrm>
            <a:custGeom>
              <a:avLst/>
              <a:gdLst>
                <a:gd name="T0" fmla="*/ 0 w 30"/>
                <a:gd name="T1" fmla="*/ 14 h 35"/>
                <a:gd name="T2" fmla="*/ 25 w 30"/>
                <a:gd name="T3" fmla="*/ 14 h 35"/>
                <a:gd name="T4" fmla="*/ 29 w 30"/>
                <a:gd name="T5" fmla="*/ 34 h 35"/>
                <a:gd name="T6" fmla="*/ 29 w 30"/>
                <a:gd name="T7" fmla="*/ 19 h 35"/>
                <a:gd name="T8" fmla="*/ 29 w 30"/>
                <a:gd name="T9" fmla="*/ 0 h 35"/>
                <a:gd name="T10" fmla="*/ 0 w 30"/>
                <a:gd name="T11" fmla="*/ 14 h 35"/>
                <a:gd name="T12" fmla="*/ 0 w 30"/>
                <a:gd name="T13" fmla="*/ 14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30"/>
                <a:gd name="T22" fmla="*/ 0 h 35"/>
                <a:gd name="T23" fmla="*/ 30 w 30"/>
                <a:gd name="T24" fmla="*/ 35 h 3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30" h="35">
                  <a:moveTo>
                    <a:pt x="0" y="14"/>
                  </a:moveTo>
                  <a:lnTo>
                    <a:pt x="25" y="14"/>
                  </a:lnTo>
                  <a:lnTo>
                    <a:pt x="29" y="34"/>
                  </a:lnTo>
                  <a:lnTo>
                    <a:pt x="29" y="19"/>
                  </a:lnTo>
                  <a:lnTo>
                    <a:pt x="29" y="0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5" name="Freeform 188"/>
            <p:cNvSpPr>
              <a:spLocks/>
            </p:cNvSpPr>
            <p:nvPr/>
          </p:nvSpPr>
          <p:spPr bwMode="auto">
            <a:xfrm>
              <a:off x="2857" y="2312"/>
              <a:ext cx="449" cy="411"/>
            </a:xfrm>
            <a:custGeom>
              <a:avLst/>
              <a:gdLst>
                <a:gd name="T0" fmla="*/ 77 w 449"/>
                <a:gd name="T1" fmla="*/ 405 h 411"/>
                <a:gd name="T2" fmla="*/ 97 w 449"/>
                <a:gd name="T3" fmla="*/ 410 h 411"/>
                <a:gd name="T4" fmla="*/ 183 w 449"/>
                <a:gd name="T5" fmla="*/ 386 h 411"/>
                <a:gd name="T6" fmla="*/ 208 w 449"/>
                <a:gd name="T7" fmla="*/ 371 h 411"/>
                <a:gd name="T8" fmla="*/ 241 w 449"/>
                <a:gd name="T9" fmla="*/ 282 h 411"/>
                <a:gd name="T10" fmla="*/ 241 w 449"/>
                <a:gd name="T11" fmla="*/ 252 h 411"/>
                <a:gd name="T12" fmla="*/ 241 w 449"/>
                <a:gd name="T13" fmla="*/ 222 h 411"/>
                <a:gd name="T14" fmla="*/ 246 w 449"/>
                <a:gd name="T15" fmla="*/ 208 h 411"/>
                <a:gd name="T16" fmla="*/ 251 w 449"/>
                <a:gd name="T17" fmla="*/ 198 h 411"/>
                <a:gd name="T18" fmla="*/ 261 w 449"/>
                <a:gd name="T19" fmla="*/ 188 h 411"/>
                <a:gd name="T20" fmla="*/ 280 w 449"/>
                <a:gd name="T21" fmla="*/ 193 h 411"/>
                <a:gd name="T22" fmla="*/ 294 w 449"/>
                <a:gd name="T23" fmla="*/ 203 h 411"/>
                <a:gd name="T24" fmla="*/ 318 w 449"/>
                <a:gd name="T25" fmla="*/ 242 h 411"/>
                <a:gd name="T26" fmla="*/ 342 w 449"/>
                <a:gd name="T27" fmla="*/ 232 h 411"/>
                <a:gd name="T28" fmla="*/ 352 w 449"/>
                <a:gd name="T29" fmla="*/ 198 h 411"/>
                <a:gd name="T30" fmla="*/ 357 w 449"/>
                <a:gd name="T31" fmla="*/ 158 h 411"/>
                <a:gd name="T32" fmla="*/ 352 w 449"/>
                <a:gd name="T33" fmla="*/ 119 h 411"/>
                <a:gd name="T34" fmla="*/ 366 w 449"/>
                <a:gd name="T35" fmla="*/ 109 h 411"/>
                <a:gd name="T36" fmla="*/ 424 w 449"/>
                <a:gd name="T37" fmla="*/ 158 h 411"/>
                <a:gd name="T38" fmla="*/ 448 w 449"/>
                <a:gd name="T39" fmla="*/ 148 h 411"/>
                <a:gd name="T40" fmla="*/ 429 w 449"/>
                <a:gd name="T41" fmla="*/ 104 h 411"/>
                <a:gd name="T42" fmla="*/ 405 w 449"/>
                <a:gd name="T43" fmla="*/ 69 h 411"/>
                <a:gd name="T44" fmla="*/ 338 w 449"/>
                <a:gd name="T45" fmla="*/ 25 h 411"/>
                <a:gd name="T46" fmla="*/ 265 w 449"/>
                <a:gd name="T47" fmla="*/ 0 h 411"/>
                <a:gd name="T48" fmla="*/ 179 w 449"/>
                <a:gd name="T49" fmla="*/ 10 h 411"/>
                <a:gd name="T50" fmla="*/ 121 w 449"/>
                <a:gd name="T51" fmla="*/ 25 h 411"/>
                <a:gd name="T52" fmla="*/ 116 w 449"/>
                <a:gd name="T53" fmla="*/ 25 h 411"/>
                <a:gd name="T54" fmla="*/ 106 w 449"/>
                <a:gd name="T55" fmla="*/ 30 h 411"/>
                <a:gd name="T56" fmla="*/ 77 w 449"/>
                <a:gd name="T57" fmla="*/ 45 h 411"/>
                <a:gd name="T58" fmla="*/ 49 w 449"/>
                <a:gd name="T59" fmla="*/ 69 h 411"/>
                <a:gd name="T60" fmla="*/ 10 w 449"/>
                <a:gd name="T61" fmla="*/ 129 h 411"/>
                <a:gd name="T62" fmla="*/ 0 w 449"/>
                <a:gd name="T63" fmla="*/ 203 h 411"/>
                <a:gd name="T64" fmla="*/ 5 w 449"/>
                <a:gd name="T65" fmla="*/ 242 h 411"/>
                <a:gd name="T66" fmla="*/ 5 w 449"/>
                <a:gd name="T67" fmla="*/ 272 h 411"/>
                <a:gd name="T68" fmla="*/ 20 w 449"/>
                <a:gd name="T69" fmla="*/ 311 h 411"/>
                <a:gd name="T70" fmla="*/ 34 w 449"/>
                <a:gd name="T71" fmla="*/ 351 h 411"/>
                <a:gd name="T72" fmla="*/ 34 w 449"/>
                <a:gd name="T73" fmla="*/ 361 h 411"/>
                <a:gd name="T74" fmla="*/ 34 w 449"/>
                <a:gd name="T75" fmla="*/ 376 h 411"/>
                <a:gd name="T76" fmla="*/ 53 w 449"/>
                <a:gd name="T77" fmla="*/ 396 h 411"/>
                <a:gd name="T78" fmla="*/ 77 w 449"/>
                <a:gd name="T79" fmla="*/ 405 h 411"/>
                <a:gd name="T80" fmla="*/ 77 w 449"/>
                <a:gd name="T81" fmla="*/ 405 h 411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w 449"/>
                <a:gd name="T124" fmla="*/ 0 h 411"/>
                <a:gd name="T125" fmla="*/ 449 w 449"/>
                <a:gd name="T126" fmla="*/ 411 h 411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T123" t="T124" r="T125" b="T126"/>
              <a:pathLst>
                <a:path w="449" h="411">
                  <a:moveTo>
                    <a:pt x="77" y="405"/>
                  </a:moveTo>
                  <a:lnTo>
                    <a:pt x="97" y="410"/>
                  </a:lnTo>
                  <a:lnTo>
                    <a:pt x="183" y="386"/>
                  </a:lnTo>
                  <a:lnTo>
                    <a:pt x="208" y="371"/>
                  </a:lnTo>
                  <a:lnTo>
                    <a:pt x="241" y="282"/>
                  </a:lnTo>
                  <a:lnTo>
                    <a:pt x="241" y="252"/>
                  </a:lnTo>
                  <a:lnTo>
                    <a:pt x="241" y="222"/>
                  </a:lnTo>
                  <a:lnTo>
                    <a:pt x="246" y="208"/>
                  </a:lnTo>
                  <a:lnTo>
                    <a:pt x="251" y="198"/>
                  </a:lnTo>
                  <a:lnTo>
                    <a:pt x="261" y="188"/>
                  </a:lnTo>
                  <a:lnTo>
                    <a:pt x="280" y="193"/>
                  </a:lnTo>
                  <a:lnTo>
                    <a:pt x="294" y="203"/>
                  </a:lnTo>
                  <a:lnTo>
                    <a:pt x="318" y="242"/>
                  </a:lnTo>
                  <a:lnTo>
                    <a:pt x="342" y="232"/>
                  </a:lnTo>
                  <a:lnTo>
                    <a:pt x="352" y="198"/>
                  </a:lnTo>
                  <a:lnTo>
                    <a:pt x="357" y="158"/>
                  </a:lnTo>
                  <a:lnTo>
                    <a:pt x="352" y="119"/>
                  </a:lnTo>
                  <a:lnTo>
                    <a:pt x="366" y="109"/>
                  </a:lnTo>
                  <a:lnTo>
                    <a:pt x="424" y="158"/>
                  </a:lnTo>
                  <a:lnTo>
                    <a:pt x="448" y="148"/>
                  </a:lnTo>
                  <a:lnTo>
                    <a:pt x="429" y="104"/>
                  </a:lnTo>
                  <a:lnTo>
                    <a:pt x="405" y="69"/>
                  </a:lnTo>
                  <a:lnTo>
                    <a:pt x="338" y="25"/>
                  </a:lnTo>
                  <a:lnTo>
                    <a:pt x="265" y="0"/>
                  </a:lnTo>
                  <a:lnTo>
                    <a:pt x="179" y="10"/>
                  </a:lnTo>
                  <a:lnTo>
                    <a:pt x="121" y="25"/>
                  </a:lnTo>
                  <a:lnTo>
                    <a:pt x="116" y="25"/>
                  </a:lnTo>
                  <a:lnTo>
                    <a:pt x="106" y="30"/>
                  </a:lnTo>
                  <a:lnTo>
                    <a:pt x="77" y="45"/>
                  </a:lnTo>
                  <a:lnTo>
                    <a:pt x="49" y="69"/>
                  </a:lnTo>
                  <a:lnTo>
                    <a:pt x="10" y="129"/>
                  </a:lnTo>
                  <a:lnTo>
                    <a:pt x="0" y="203"/>
                  </a:lnTo>
                  <a:lnTo>
                    <a:pt x="5" y="242"/>
                  </a:lnTo>
                  <a:lnTo>
                    <a:pt x="5" y="272"/>
                  </a:lnTo>
                  <a:lnTo>
                    <a:pt x="20" y="311"/>
                  </a:lnTo>
                  <a:lnTo>
                    <a:pt x="34" y="351"/>
                  </a:lnTo>
                  <a:lnTo>
                    <a:pt x="34" y="361"/>
                  </a:lnTo>
                  <a:lnTo>
                    <a:pt x="34" y="376"/>
                  </a:lnTo>
                  <a:lnTo>
                    <a:pt x="53" y="396"/>
                  </a:lnTo>
                  <a:lnTo>
                    <a:pt x="77" y="405"/>
                  </a:lnTo>
                  <a:close/>
                </a:path>
              </a:pathLst>
            </a:custGeom>
            <a:solidFill>
              <a:srgbClr val="444444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6" name="Freeform 189"/>
            <p:cNvSpPr>
              <a:spLocks/>
            </p:cNvSpPr>
            <p:nvPr/>
          </p:nvSpPr>
          <p:spPr bwMode="auto">
            <a:xfrm>
              <a:off x="3272" y="2569"/>
              <a:ext cx="5" cy="16"/>
            </a:xfrm>
            <a:custGeom>
              <a:avLst/>
              <a:gdLst>
                <a:gd name="T0" fmla="*/ 4 w 5"/>
                <a:gd name="T1" fmla="*/ 0 h 16"/>
                <a:gd name="T2" fmla="*/ 0 w 5"/>
                <a:gd name="T3" fmla="*/ 15 h 16"/>
                <a:gd name="T4" fmla="*/ 0 w 5"/>
                <a:gd name="T5" fmla="*/ 5 h 16"/>
                <a:gd name="T6" fmla="*/ 4 w 5"/>
                <a:gd name="T7" fmla="*/ 0 h 16"/>
                <a:gd name="T8" fmla="*/ 4 w 5"/>
                <a:gd name="T9" fmla="*/ 0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16"/>
                <a:gd name="T17" fmla="*/ 5 w 5"/>
                <a:gd name="T18" fmla="*/ 16 h 1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16">
                  <a:moveTo>
                    <a:pt x="4" y="0"/>
                  </a:moveTo>
                  <a:lnTo>
                    <a:pt x="0" y="15"/>
                  </a:lnTo>
                  <a:lnTo>
                    <a:pt x="0" y="5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7" name="Freeform 190"/>
            <p:cNvSpPr>
              <a:spLocks/>
            </p:cNvSpPr>
            <p:nvPr/>
          </p:nvSpPr>
          <p:spPr bwMode="auto">
            <a:xfrm>
              <a:off x="3272" y="2554"/>
              <a:ext cx="15" cy="1"/>
            </a:xfrm>
            <a:custGeom>
              <a:avLst/>
              <a:gdLst>
                <a:gd name="T0" fmla="*/ 14 w 15"/>
                <a:gd name="T1" fmla="*/ 0 h 1"/>
                <a:gd name="T2" fmla="*/ 0 w 15"/>
                <a:gd name="T3" fmla="*/ 0 h 1"/>
                <a:gd name="T4" fmla="*/ 0 60000 65536"/>
                <a:gd name="T5" fmla="*/ 0 60000 65536"/>
                <a:gd name="T6" fmla="*/ 0 w 15"/>
                <a:gd name="T7" fmla="*/ 0 h 1"/>
                <a:gd name="T8" fmla="*/ 15 w 15"/>
                <a:gd name="T9" fmla="*/ 1 h 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" h="1">
                  <a:moveTo>
                    <a:pt x="14" y="0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8" name="Freeform 191"/>
            <p:cNvSpPr>
              <a:spLocks/>
            </p:cNvSpPr>
            <p:nvPr/>
          </p:nvSpPr>
          <p:spPr bwMode="auto">
            <a:xfrm>
              <a:off x="3262" y="2564"/>
              <a:ext cx="35" cy="6"/>
            </a:xfrm>
            <a:custGeom>
              <a:avLst/>
              <a:gdLst>
                <a:gd name="T0" fmla="*/ 34 w 35"/>
                <a:gd name="T1" fmla="*/ 5 h 6"/>
                <a:gd name="T2" fmla="*/ 0 w 35"/>
                <a:gd name="T3" fmla="*/ 0 h 6"/>
                <a:gd name="T4" fmla="*/ 0 60000 65536"/>
                <a:gd name="T5" fmla="*/ 0 60000 65536"/>
                <a:gd name="T6" fmla="*/ 0 w 35"/>
                <a:gd name="T7" fmla="*/ 0 h 6"/>
                <a:gd name="T8" fmla="*/ 35 w 35"/>
                <a:gd name="T9" fmla="*/ 6 h 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35" h="6">
                  <a:moveTo>
                    <a:pt x="34" y="5"/>
                  </a:move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49" name="Freeform 192"/>
            <p:cNvSpPr>
              <a:spLocks/>
            </p:cNvSpPr>
            <p:nvPr/>
          </p:nvSpPr>
          <p:spPr bwMode="auto">
            <a:xfrm>
              <a:off x="3276" y="2643"/>
              <a:ext cx="1" cy="11"/>
            </a:xfrm>
            <a:custGeom>
              <a:avLst/>
              <a:gdLst>
                <a:gd name="T0" fmla="*/ 0 w 1"/>
                <a:gd name="T1" fmla="*/ 0 h 11"/>
                <a:gd name="T2" fmla="*/ 0 w 1"/>
                <a:gd name="T3" fmla="*/ 10 h 11"/>
                <a:gd name="T4" fmla="*/ 0 60000 65536"/>
                <a:gd name="T5" fmla="*/ 0 60000 65536"/>
                <a:gd name="T6" fmla="*/ 0 w 1"/>
                <a:gd name="T7" fmla="*/ 0 h 11"/>
                <a:gd name="T8" fmla="*/ 1 w 1"/>
                <a:gd name="T9" fmla="*/ 11 h 1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" h="11">
                  <a:moveTo>
                    <a:pt x="0" y="0"/>
                  </a:moveTo>
                  <a:lnTo>
                    <a:pt x="0" y="1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0" name="Freeform 193"/>
            <p:cNvSpPr>
              <a:spLocks/>
            </p:cNvSpPr>
            <p:nvPr/>
          </p:nvSpPr>
          <p:spPr bwMode="auto">
            <a:xfrm>
              <a:off x="3286" y="2658"/>
              <a:ext cx="25" cy="6"/>
            </a:xfrm>
            <a:custGeom>
              <a:avLst/>
              <a:gdLst>
                <a:gd name="T0" fmla="*/ 24 w 25"/>
                <a:gd name="T1" fmla="*/ 0 h 6"/>
                <a:gd name="T2" fmla="*/ 10 w 25"/>
                <a:gd name="T3" fmla="*/ 0 h 6"/>
                <a:gd name="T4" fmla="*/ 0 w 25"/>
                <a:gd name="T5" fmla="*/ 5 h 6"/>
                <a:gd name="T6" fmla="*/ 0 60000 65536"/>
                <a:gd name="T7" fmla="*/ 0 60000 65536"/>
                <a:gd name="T8" fmla="*/ 0 60000 65536"/>
                <a:gd name="T9" fmla="*/ 0 w 25"/>
                <a:gd name="T10" fmla="*/ 0 h 6"/>
                <a:gd name="T11" fmla="*/ 25 w 25"/>
                <a:gd name="T12" fmla="*/ 6 h 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5" h="6">
                  <a:moveTo>
                    <a:pt x="24" y="0"/>
                  </a:moveTo>
                  <a:lnTo>
                    <a:pt x="10" y="0"/>
                  </a:lnTo>
                  <a:lnTo>
                    <a:pt x="0" y="5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1" name="Freeform 194"/>
            <p:cNvSpPr>
              <a:spLocks/>
            </p:cNvSpPr>
            <p:nvPr/>
          </p:nvSpPr>
          <p:spPr bwMode="auto">
            <a:xfrm>
              <a:off x="3113" y="2525"/>
              <a:ext cx="30" cy="90"/>
            </a:xfrm>
            <a:custGeom>
              <a:avLst/>
              <a:gdLst>
                <a:gd name="T0" fmla="*/ 0 w 30"/>
                <a:gd name="T1" fmla="*/ 0 h 90"/>
                <a:gd name="T2" fmla="*/ 5 w 30"/>
                <a:gd name="T3" fmla="*/ 0 h 90"/>
                <a:gd name="T4" fmla="*/ 14 w 30"/>
                <a:gd name="T5" fmla="*/ 0 h 90"/>
                <a:gd name="T6" fmla="*/ 24 w 30"/>
                <a:gd name="T7" fmla="*/ 0 h 90"/>
                <a:gd name="T8" fmla="*/ 24 w 30"/>
                <a:gd name="T9" fmla="*/ 5 h 90"/>
                <a:gd name="T10" fmla="*/ 29 w 30"/>
                <a:gd name="T11" fmla="*/ 19 h 90"/>
                <a:gd name="T12" fmla="*/ 24 w 30"/>
                <a:gd name="T13" fmla="*/ 29 h 90"/>
                <a:gd name="T14" fmla="*/ 24 w 30"/>
                <a:gd name="T15" fmla="*/ 34 h 90"/>
                <a:gd name="T16" fmla="*/ 24 w 30"/>
                <a:gd name="T17" fmla="*/ 39 h 90"/>
                <a:gd name="T18" fmla="*/ 24 w 30"/>
                <a:gd name="T19" fmla="*/ 44 h 90"/>
                <a:gd name="T20" fmla="*/ 24 w 30"/>
                <a:gd name="T21" fmla="*/ 54 h 90"/>
                <a:gd name="T22" fmla="*/ 24 w 30"/>
                <a:gd name="T23" fmla="*/ 64 h 90"/>
                <a:gd name="T24" fmla="*/ 29 w 30"/>
                <a:gd name="T25" fmla="*/ 74 h 90"/>
                <a:gd name="T26" fmla="*/ 29 w 30"/>
                <a:gd name="T27" fmla="*/ 79 h 90"/>
                <a:gd name="T28" fmla="*/ 24 w 30"/>
                <a:gd name="T29" fmla="*/ 89 h 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30"/>
                <a:gd name="T46" fmla="*/ 0 h 90"/>
                <a:gd name="T47" fmla="*/ 30 w 30"/>
                <a:gd name="T48" fmla="*/ 90 h 90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30" h="90">
                  <a:moveTo>
                    <a:pt x="0" y="0"/>
                  </a:moveTo>
                  <a:lnTo>
                    <a:pt x="5" y="0"/>
                  </a:lnTo>
                  <a:lnTo>
                    <a:pt x="14" y="0"/>
                  </a:lnTo>
                  <a:lnTo>
                    <a:pt x="24" y="0"/>
                  </a:lnTo>
                  <a:lnTo>
                    <a:pt x="24" y="5"/>
                  </a:lnTo>
                  <a:lnTo>
                    <a:pt x="29" y="19"/>
                  </a:lnTo>
                  <a:lnTo>
                    <a:pt x="24" y="29"/>
                  </a:lnTo>
                  <a:lnTo>
                    <a:pt x="24" y="34"/>
                  </a:lnTo>
                  <a:lnTo>
                    <a:pt x="24" y="39"/>
                  </a:lnTo>
                  <a:lnTo>
                    <a:pt x="24" y="44"/>
                  </a:lnTo>
                  <a:lnTo>
                    <a:pt x="24" y="54"/>
                  </a:lnTo>
                  <a:lnTo>
                    <a:pt x="24" y="64"/>
                  </a:lnTo>
                  <a:lnTo>
                    <a:pt x="29" y="74"/>
                  </a:lnTo>
                  <a:lnTo>
                    <a:pt x="29" y="79"/>
                  </a:lnTo>
                  <a:lnTo>
                    <a:pt x="24" y="89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2" name="Freeform 195"/>
            <p:cNvSpPr>
              <a:spLocks/>
            </p:cNvSpPr>
            <p:nvPr/>
          </p:nvSpPr>
          <p:spPr bwMode="auto">
            <a:xfrm>
              <a:off x="3098" y="2564"/>
              <a:ext cx="54" cy="85"/>
            </a:xfrm>
            <a:custGeom>
              <a:avLst/>
              <a:gdLst>
                <a:gd name="T0" fmla="*/ 53 w 54"/>
                <a:gd name="T1" fmla="*/ 79 h 85"/>
                <a:gd name="T2" fmla="*/ 44 w 54"/>
                <a:gd name="T3" fmla="*/ 84 h 85"/>
                <a:gd name="T4" fmla="*/ 39 w 54"/>
                <a:gd name="T5" fmla="*/ 79 h 85"/>
                <a:gd name="T6" fmla="*/ 10 w 54"/>
                <a:gd name="T7" fmla="*/ 40 h 85"/>
                <a:gd name="T8" fmla="*/ 0 w 54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4"/>
                <a:gd name="T16" fmla="*/ 0 h 85"/>
                <a:gd name="T17" fmla="*/ 54 w 54"/>
                <a:gd name="T18" fmla="*/ 85 h 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4" h="85">
                  <a:moveTo>
                    <a:pt x="53" y="79"/>
                  </a:moveTo>
                  <a:lnTo>
                    <a:pt x="44" y="84"/>
                  </a:lnTo>
                  <a:lnTo>
                    <a:pt x="39" y="79"/>
                  </a:lnTo>
                  <a:lnTo>
                    <a:pt x="10" y="40"/>
                  </a:lnTo>
                  <a:lnTo>
                    <a:pt x="0" y="0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3" name="Freeform 196"/>
            <p:cNvSpPr>
              <a:spLocks/>
            </p:cNvSpPr>
            <p:nvPr/>
          </p:nvSpPr>
          <p:spPr bwMode="auto">
            <a:xfrm>
              <a:off x="3093" y="2614"/>
              <a:ext cx="26" cy="15"/>
            </a:xfrm>
            <a:custGeom>
              <a:avLst/>
              <a:gdLst>
                <a:gd name="T0" fmla="*/ 0 w 26"/>
                <a:gd name="T1" fmla="*/ 0 h 15"/>
                <a:gd name="T2" fmla="*/ 10 w 26"/>
                <a:gd name="T3" fmla="*/ 5 h 15"/>
                <a:gd name="T4" fmla="*/ 25 w 26"/>
                <a:gd name="T5" fmla="*/ 14 h 15"/>
                <a:gd name="T6" fmla="*/ 0 60000 65536"/>
                <a:gd name="T7" fmla="*/ 0 60000 65536"/>
                <a:gd name="T8" fmla="*/ 0 60000 65536"/>
                <a:gd name="T9" fmla="*/ 0 w 26"/>
                <a:gd name="T10" fmla="*/ 0 h 15"/>
                <a:gd name="T11" fmla="*/ 26 w 26"/>
                <a:gd name="T12" fmla="*/ 15 h 15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" h="15">
                  <a:moveTo>
                    <a:pt x="0" y="0"/>
                  </a:moveTo>
                  <a:lnTo>
                    <a:pt x="10" y="5"/>
                  </a:lnTo>
                  <a:lnTo>
                    <a:pt x="25" y="14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4" name="Freeform 197"/>
            <p:cNvSpPr>
              <a:spLocks/>
            </p:cNvSpPr>
            <p:nvPr/>
          </p:nvSpPr>
          <p:spPr bwMode="auto">
            <a:xfrm>
              <a:off x="2934" y="2876"/>
              <a:ext cx="266" cy="223"/>
            </a:xfrm>
            <a:custGeom>
              <a:avLst/>
              <a:gdLst>
                <a:gd name="T0" fmla="*/ 0 w 266"/>
                <a:gd name="T1" fmla="*/ 0 h 223"/>
                <a:gd name="T2" fmla="*/ 155 w 266"/>
                <a:gd name="T3" fmla="*/ 84 h 223"/>
                <a:gd name="T4" fmla="*/ 265 w 266"/>
                <a:gd name="T5" fmla="*/ 222 h 223"/>
                <a:gd name="T6" fmla="*/ 0 60000 65536"/>
                <a:gd name="T7" fmla="*/ 0 60000 65536"/>
                <a:gd name="T8" fmla="*/ 0 60000 65536"/>
                <a:gd name="T9" fmla="*/ 0 w 266"/>
                <a:gd name="T10" fmla="*/ 0 h 223"/>
                <a:gd name="T11" fmla="*/ 266 w 266"/>
                <a:gd name="T12" fmla="*/ 223 h 223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66" h="223">
                  <a:moveTo>
                    <a:pt x="0" y="0"/>
                  </a:moveTo>
                  <a:lnTo>
                    <a:pt x="155" y="84"/>
                  </a:lnTo>
                  <a:lnTo>
                    <a:pt x="265" y="222"/>
                  </a:lnTo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5" name="Freeform 198"/>
            <p:cNvSpPr>
              <a:spLocks/>
            </p:cNvSpPr>
            <p:nvPr/>
          </p:nvSpPr>
          <p:spPr bwMode="auto">
            <a:xfrm>
              <a:off x="3031" y="3078"/>
              <a:ext cx="251" cy="165"/>
            </a:xfrm>
            <a:custGeom>
              <a:avLst/>
              <a:gdLst>
                <a:gd name="T0" fmla="*/ 0 w 251"/>
                <a:gd name="T1" fmla="*/ 0 h 165"/>
                <a:gd name="T2" fmla="*/ 38 w 251"/>
                <a:gd name="T3" fmla="*/ 0 h 165"/>
                <a:gd name="T4" fmla="*/ 72 w 251"/>
                <a:gd name="T5" fmla="*/ 0 h 165"/>
                <a:gd name="T6" fmla="*/ 168 w 251"/>
                <a:gd name="T7" fmla="*/ 40 h 165"/>
                <a:gd name="T8" fmla="*/ 231 w 251"/>
                <a:gd name="T9" fmla="*/ 134 h 165"/>
                <a:gd name="T10" fmla="*/ 250 w 251"/>
                <a:gd name="T11" fmla="*/ 164 h 1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51"/>
                <a:gd name="T19" fmla="*/ 0 h 165"/>
                <a:gd name="T20" fmla="*/ 251 w 251"/>
                <a:gd name="T21" fmla="*/ 165 h 165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51" h="165">
                  <a:moveTo>
                    <a:pt x="0" y="0"/>
                  </a:moveTo>
                  <a:lnTo>
                    <a:pt x="38" y="0"/>
                  </a:lnTo>
                  <a:lnTo>
                    <a:pt x="72" y="0"/>
                  </a:lnTo>
                  <a:lnTo>
                    <a:pt x="168" y="40"/>
                  </a:lnTo>
                  <a:lnTo>
                    <a:pt x="231" y="134"/>
                  </a:lnTo>
                  <a:lnTo>
                    <a:pt x="250" y="164"/>
                  </a:lnTo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6" name="Freeform 199"/>
            <p:cNvSpPr>
              <a:spLocks/>
            </p:cNvSpPr>
            <p:nvPr/>
          </p:nvSpPr>
          <p:spPr bwMode="auto">
            <a:xfrm>
              <a:off x="3228" y="3138"/>
              <a:ext cx="11" cy="30"/>
            </a:xfrm>
            <a:custGeom>
              <a:avLst/>
              <a:gdLst>
                <a:gd name="T0" fmla="*/ 0 w 11"/>
                <a:gd name="T1" fmla="*/ 0 h 30"/>
                <a:gd name="T2" fmla="*/ 10 w 11"/>
                <a:gd name="T3" fmla="*/ 29 h 30"/>
                <a:gd name="T4" fmla="*/ 0 60000 65536"/>
                <a:gd name="T5" fmla="*/ 0 60000 65536"/>
                <a:gd name="T6" fmla="*/ 0 w 11"/>
                <a:gd name="T7" fmla="*/ 0 h 30"/>
                <a:gd name="T8" fmla="*/ 11 w 11"/>
                <a:gd name="T9" fmla="*/ 30 h 3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" h="30">
                  <a:moveTo>
                    <a:pt x="0" y="0"/>
                  </a:moveTo>
                  <a:lnTo>
                    <a:pt x="10" y="29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7" name="Freeform 200"/>
            <p:cNvSpPr>
              <a:spLocks/>
            </p:cNvSpPr>
            <p:nvPr/>
          </p:nvSpPr>
          <p:spPr bwMode="auto">
            <a:xfrm>
              <a:off x="2915" y="2752"/>
              <a:ext cx="285" cy="313"/>
            </a:xfrm>
            <a:custGeom>
              <a:avLst/>
              <a:gdLst>
                <a:gd name="T0" fmla="*/ 284 w 285"/>
                <a:gd name="T1" fmla="*/ 312 h 313"/>
                <a:gd name="T2" fmla="*/ 246 w 285"/>
                <a:gd name="T3" fmla="*/ 242 h 313"/>
                <a:gd name="T4" fmla="*/ 198 w 285"/>
                <a:gd name="T5" fmla="*/ 173 h 313"/>
                <a:gd name="T6" fmla="*/ 159 w 285"/>
                <a:gd name="T7" fmla="*/ 129 h 313"/>
                <a:gd name="T8" fmla="*/ 97 w 285"/>
                <a:gd name="T9" fmla="*/ 84 h 313"/>
                <a:gd name="T10" fmla="*/ 44 w 285"/>
                <a:gd name="T11" fmla="*/ 59 h 313"/>
                <a:gd name="T12" fmla="*/ 0 w 285"/>
                <a:gd name="T13" fmla="*/ 49 h 313"/>
                <a:gd name="T14" fmla="*/ 5 w 285"/>
                <a:gd name="T15" fmla="*/ 30 h 313"/>
                <a:gd name="T16" fmla="*/ 10 w 285"/>
                <a:gd name="T17" fmla="*/ 0 h 313"/>
                <a:gd name="T18" fmla="*/ 39 w 285"/>
                <a:gd name="T19" fmla="*/ 5 h 313"/>
                <a:gd name="T20" fmla="*/ 97 w 285"/>
                <a:gd name="T21" fmla="*/ 20 h 313"/>
                <a:gd name="T22" fmla="*/ 135 w 285"/>
                <a:gd name="T23" fmla="*/ 35 h 313"/>
                <a:gd name="T24" fmla="*/ 164 w 285"/>
                <a:gd name="T25" fmla="*/ 54 h 313"/>
                <a:gd name="T26" fmla="*/ 203 w 285"/>
                <a:gd name="T27" fmla="*/ 69 h 313"/>
                <a:gd name="T28" fmla="*/ 236 w 285"/>
                <a:gd name="T29" fmla="*/ 94 h 313"/>
                <a:gd name="T30" fmla="*/ 270 w 285"/>
                <a:gd name="T31" fmla="*/ 134 h 313"/>
                <a:gd name="T32" fmla="*/ 275 w 285"/>
                <a:gd name="T33" fmla="*/ 213 h 313"/>
                <a:gd name="T34" fmla="*/ 284 w 285"/>
                <a:gd name="T35" fmla="*/ 312 h 313"/>
                <a:gd name="T36" fmla="*/ 284 w 285"/>
                <a:gd name="T37" fmla="*/ 312 h 31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5"/>
                <a:gd name="T58" fmla="*/ 0 h 313"/>
                <a:gd name="T59" fmla="*/ 285 w 285"/>
                <a:gd name="T60" fmla="*/ 313 h 313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5" h="313">
                  <a:moveTo>
                    <a:pt x="284" y="312"/>
                  </a:moveTo>
                  <a:lnTo>
                    <a:pt x="246" y="242"/>
                  </a:lnTo>
                  <a:lnTo>
                    <a:pt x="198" y="173"/>
                  </a:lnTo>
                  <a:lnTo>
                    <a:pt x="159" y="129"/>
                  </a:lnTo>
                  <a:lnTo>
                    <a:pt x="97" y="84"/>
                  </a:lnTo>
                  <a:lnTo>
                    <a:pt x="44" y="59"/>
                  </a:lnTo>
                  <a:lnTo>
                    <a:pt x="0" y="49"/>
                  </a:lnTo>
                  <a:lnTo>
                    <a:pt x="5" y="30"/>
                  </a:lnTo>
                  <a:lnTo>
                    <a:pt x="10" y="0"/>
                  </a:lnTo>
                  <a:lnTo>
                    <a:pt x="39" y="5"/>
                  </a:lnTo>
                  <a:lnTo>
                    <a:pt x="97" y="20"/>
                  </a:lnTo>
                  <a:lnTo>
                    <a:pt x="135" y="35"/>
                  </a:lnTo>
                  <a:lnTo>
                    <a:pt x="164" y="54"/>
                  </a:lnTo>
                  <a:lnTo>
                    <a:pt x="203" y="69"/>
                  </a:lnTo>
                  <a:lnTo>
                    <a:pt x="236" y="94"/>
                  </a:lnTo>
                  <a:lnTo>
                    <a:pt x="270" y="134"/>
                  </a:lnTo>
                  <a:lnTo>
                    <a:pt x="275" y="213"/>
                  </a:lnTo>
                  <a:lnTo>
                    <a:pt x="284" y="312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8" name="Freeform 201"/>
            <p:cNvSpPr>
              <a:spLocks/>
            </p:cNvSpPr>
            <p:nvPr/>
          </p:nvSpPr>
          <p:spPr bwMode="auto">
            <a:xfrm>
              <a:off x="3720" y="3148"/>
              <a:ext cx="203" cy="228"/>
            </a:xfrm>
            <a:custGeom>
              <a:avLst/>
              <a:gdLst>
                <a:gd name="T0" fmla="*/ 48 w 203"/>
                <a:gd name="T1" fmla="*/ 227 h 228"/>
                <a:gd name="T2" fmla="*/ 48 w 203"/>
                <a:gd name="T3" fmla="*/ 212 h 228"/>
                <a:gd name="T4" fmla="*/ 48 w 203"/>
                <a:gd name="T5" fmla="*/ 197 h 228"/>
                <a:gd name="T6" fmla="*/ 38 w 203"/>
                <a:gd name="T7" fmla="*/ 178 h 228"/>
                <a:gd name="T8" fmla="*/ 24 w 203"/>
                <a:gd name="T9" fmla="*/ 158 h 228"/>
                <a:gd name="T10" fmla="*/ 0 w 203"/>
                <a:gd name="T11" fmla="*/ 148 h 228"/>
                <a:gd name="T12" fmla="*/ 9 w 203"/>
                <a:gd name="T13" fmla="*/ 103 h 228"/>
                <a:gd name="T14" fmla="*/ 19 w 203"/>
                <a:gd name="T15" fmla="*/ 84 h 228"/>
                <a:gd name="T16" fmla="*/ 29 w 203"/>
                <a:gd name="T17" fmla="*/ 69 h 228"/>
                <a:gd name="T18" fmla="*/ 38 w 203"/>
                <a:gd name="T19" fmla="*/ 59 h 228"/>
                <a:gd name="T20" fmla="*/ 53 w 203"/>
                <a:gd name="T21" fmla="*/ 49 h 228"/>
                <a:gd name="T22" fmla="*/ 101 w 203"/>
                <a:gd name="T23" fmla="*/ 24 h 228"/>
                <a:gd name="T24" fmla="*/ 139 w 203"/>
                <a:gd name="T25" fmla="*/ 0 h 228"/>
                <a:gd name="T26" fmla="*/ 144 w 203"/>
                <a:gd name="T27" fmla="*/ 0 h 228"/>
                <a:gd name="T28" fmla="*/ 149 w 203"/>
                <a:gd name="T29" fmla="*/ 14 h 228"/>
                <a:gd name="T30" fmla="*/ 144 w 203"/>
                <a:gd name="T31" fmla="*/ 29 h 228"/>
                <a:gd name="T32" fmla="*/ 135 w 203"/>
                <a:gd name="T33" fmla="*/ 44 h 228"/>
                <a:gd name="T34" fmla="*/ 120 w 203"/>
                <a:gd name="T35" fmla="*/ 64 h 228"/>
                <a:gd name="T36" fmla="*/ 163 w 203"/>
                <a:gd name="T37" fmla="*/ 39 h 228"/>
                <a:gd name="T38" fmla="*/ 178 w 203"/>
                <a:gd name="T39" fmla="*/ 0 h 228"/>
                <a:gd name="T40" fmla="*/ 197 w 203"/>
                <a:gd name="T41" fmla="*/ 14 h 228"/>
                <a:gd name="T42" fmla="*/ 202 w 203"/>
                <a:gd name="T43" fmla="*/ 19 h 228"/>
                <a:gd name="T44" fmla="*/ 202 w 203"/>
                <a:gd name="T45" fmla="*/ 24 h 228"/>
                <a:gd name="T46" fmla="*/ 202 w 203"/>
                <a:gd name="T47" fmla="*/ 39 h 228"/>
                <a:gd name="T48" fmla="*/ 197 w 203"/>
                <a:gd name="T49" fmla="*/ 54 h 228"/>
                <a:gd name="T50" fmla="*/ 192 w 203"/>
                <a:gd name="T51" fmla="*/ 69 h 228"/>
                <a:gd name="T52" fmla="*/ 183 w 203"/>
                <a:gd name="T53" fmla="*/ 84 h 228"/>
                <a:gd name="T54" fmla="*/ 178 w 203"/>
                <a:gd name="T55" fmla="*/ 108 h 228"/>
                <a:gd name="T56" fmla="*/ 168 w 203"/>
                <a:gd name="T57" fmla="*/ 133 h 228"/>
                <a:gd name="T58" fmla="*/ 159 w 203"/>
                <a:gd name="T59" fmla="*/ 148 h 228"/>
                <a:gd name="T60" fmla="*/ 154 w 203"/>
                <a:gd name="T61" fmla="*/ 158 h 228"/>
                <a:gd name="T62" fmla="*/ 144 w 203"/>
                <a:gd name="T63" fmla="*/ 178 h 228"/>
                <a:gd name="T64" fmla="*/ 57 w 203"/>
                <a:gd name="T65" fmla="*/ 222 h 228"/>
                <a:gd name="T66" fmla="*/ 48 w 203"/>
                <a:gd name="T67" fmla="*/ 227 h 228"/>
                <a:gd name="T68" fmla="*/ 48 w 203"/>
                <a:gd name="T69" fmla="*/ 227 h 228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03"/>
                <a:gd name="T106" fmla="*/ 0 h 228"/>
                <a:gd name="T107" fmla="*/ 203 w 203"/>
                <a:gd name="T108" fmla="*/ 228 h 228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03" h="228">
                  <a:moveTo>
                    <a:pt x="48" y="227"/>
                  </a:moveTo>
                  <a:lnTo>
                    <a:pt x="48" y="212"/>
                  </a:lnTo>
                  <a:lnTo>
                    <a:pt x="48" y="197"/>
                  </a:lnTo>
                  <a:lnTo>
                    <a:pt x="38" y="178"/>
                  </a:lnTo>
                  <a:lnTo>
                    <a:pt x="24" y="158"/>
                  </a:lnTo>
                  <a:lnTo>
                    <a:pt x="0" y="148"/>
                  </a:lnTo>
                  <a:lnTo>
                    <a:pt x="9" y="103"/>
                  </a:lnTo>
                  <a:lnTo>
                    <a:pt x="19" y="84"/>
                  </a:lnTo>
                  <a:lnTo>
                    <a:pt x="29" y="69"/>
                  </a:lnTo>
                  <a:lnTo>
                    <a:pt x="38" y="59"/>
                  </a:lnTo>
                  <a:lnTo>
                    <a:pt x="53" y="49"/>
                  </a:lnTo>
                  <a:lnTo>
                    <a:pt x="101" y="24"/>
                  </a:lnTo>
                  <a:lnTo>
                    <a:pt x="139" y="0"/>
                  </a:lnTo>
                  <a:lnTo>
                    <a:pt x="144" y="0"/>
                  </a:lnTo>
                  <a:lnTo>
                    <a:pt x="149" y="14"/>
                  </a:lnTo>
                  <a:lnTo>
                    <a:pt x="144" y="29"/>
                  </a:lnTo>
                  <a:lnTo>
                    <a:pt x="135" y="44"/>
                  </a:lnTo>
                  <a:lnTo>
                    <a:pt x="120" y="64"/>
                  </a:lnTo>
                  <a:lnTo>
                    <a:pt x="163" y="39"/>
                  </a:lnTo>
                  <a:lnTo>
                    <a:pt x="178" y="0"/>
                  </a:lnTo>
                  <a:lnTo>
                    <a:pt x="197" y="14"/>
                  </a:lnTo>
                  <a:lnTo>
                    <a:pt x="202" y="19"/>
                  </a:lnTo>
                  <a:lnTo>
                    <a:pt x="202" y="24"/>
                  </a:lnTo>
                  <a:lnTo>
                    <a:pt x="202" y="39"/>
                  </a:lnTo>
                  <a:lnTo>
                    <a:pt x="197" y="54"/>
                  </a:lnTo>
                  <a:lnTo>
                    <a:pt x="192" y="69"/>
                  </a:lnTo>
                  <a:lnTo>
                    <a:pt x="183" y="84"/>
                  </a:lnTo>
                  <a:lnTo>
                    <a:pt x="178" y="108"/>
                  </a:lnTo>
                  <a:lnTo>
                    <a:pt x="168" y="133"/>
                  </a:lnTo>
                  <a:lnTo>
                    <a:pt x="159" y="148"/>
                  </a:lnTo>
                  <a:lnTo>
                    <a:pt x="154" y="158"/>
                  </a:lnTo>
                  <a:lnTo>
                    <a:pt x="144" y="178"/>
                  </a:lnTo>
                  <a:lnTo>
                    <a:pt x="57" y="222"/>
                  </a:lnTo>
                  <a:lnTo>
                    <a:pt x="48" y="22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59" name="Freeform 202"/>
            <p:cNvSpPr>
              <a:spLocks/>
            </p:cNvSpPr>
            <p:nvPr/>
          </p:nvSpPr>
          <p:spPr bwMode="auto">
            <a:xfrm>
              <a:off x="3681" y="3296"/>
              <a:ext cx="88" cy="134"/>
            </a:xfrm>
            <a:custGeom>
              <a:avLst/>
              <a:gdLst>
                <a:gd name="T0" fmla="*/ 0 w 88"/>
                <a:gd name="T1" fmla="*/ 30 h 134"/>
                <a:gd name="T2" fmla="*/ 29 w 88"/>
                <a:gd name="T3" fmla="*/ 30 h 134"/>
                <a:gd name="T4" fmla="*/ 43 w 88"/>
                <a:gd name="T5" fmla="*/ 35 h 134"/>
                <a:gd name="T6" fmla="*/ 58 w 88"/>
                <a:gd name="T7" fmla="*/ 44 h 134"/>
                <a:gd name="T8" fmla="*/ 68 w 88"/>
                <a:gd name="T9" fmla="*/ 59 h 134"/>
                <a:gd name="T10" fmla="*/ 72 w 88"/>
                <a:gd name="T11" fmla="*/ 84 h 134"/>
                <a:gd name="T12" fmla="*/ 77 w 88"/>
                <a:gd name="T13" fmla="*/ 104 h 134"/>
                <a:gd name="T14" fmla="*/ 68 w 88"/>
                <a:gd name="T15" fmla="*/ 133 h 134"/>
                <a:gd name="T16" fmla="*/ 77 w 88"/>
                <a:gd name="T17" fmla="*/ 114 h 134"/>
                <a:gd name="T18" fmla="*/ 87 w 88"/>
                <a:gd name="T19" fmla="*/ 94 h 134"/>
                <a:gd name="T20" fmla="*/ 87 w 88"/>
                <a:gd name="T21" fmla="*/ 79 h 134"/>
                <a:gd name="T22" fmla="*/ 87 w 88"/>
                <a:gd name="T23" fmla="*/ 64 h 134"/>
                <a:gd name="T24" fmla="*/ 87 w 88"/>
                <a:gd name="T25" fmla="*/ 49 h 134"/>
                <a:gd name="T26" fmla="*/ 82 w 88"/>
                <a:gd name="T27" fmla="*/ 30 h 134"/>
                <a:gd name="T28" fmla="*/ 68 w 88"/>
                <a:gd name="T29" fmla="*/ 10 h 134"/>
                <a:gd name="T30" fmla="*/ 63 w 88"/>
                <a:gd name="T31" fmla="*/ 5 h 134"/>
                <a:gd name="T32" fmla="*/ 34 w 88"/>
                <a:gd name="T33" fmla="*/ 0 h 134"/>
                <a:gd name="T34" fmla="*/ 0 w 88"/>
                <a:gd name="T35" fmla="*/ 30 h 134"/>
                <a:gd name="T36" fmla="*/ 0 w 88"/>
                <a:gd name="T37" fmla="*/ 30 h 134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88"/>
                <a:gd name="T58" fmla="*/ 0 h 134"/>
                <a:gd name="T59" fmla="*/ 88 w 88"/>
                <a:gd name="T60" fmla="*/ 134 h 134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88" h="134">
                  <a:moveTo>
                    <a:pt x="0" y="30"/>
                  </a:moveTo>
                  <a:lnTo>
                    <a:pt x="29" y="30"/>
                  </a:lnTo>
                  <a:lnTo>
                    <a:pt x="43" y="35"/>
                  </a:lnTo>
                  <a:lnTo>
                    <a:pt x="58" y="44"/>
                  </a:lnTo>
                  <a:lnTo>
                    <a:pt x="68" y="59"/>
                  </a:lnTo>
                  <a:lnTo>
                    <a:pt x="72" y="84"/>
                  </a:lnTo>
                  <a:lnTo>
                    <a:pt x="77" y="104"/>
                  </a:lnTo>
                  <a:lnTo>
                    <a:pt x="68" y="133"/>
                  </a:lnTo>
                  <a:lnTo>
                    <a:pt x="77" y="114"/>
                  </a:lnTo>
                  <a:lnTo>
                    <a:pt x="87" y="94"/>
                  </a:lnTo>
                  <a:lnTo>
                    <a:pt x="87" y="79"/>
                  </a:lnTo>
                  <a:lnTo>
                    <a:pt x="87" y="64"/>
                  </a:lnTo>
                  <a:lnTo>
                    <a:pt x="87" y="49"/>
                  </a:lnTo>
                  <a:lnTo>
                    <a:pt x="82" y="30"/>
                  </a:lnTo>
                  <a:lnTo>
                    <a:pt x="68" y="10"/>
                  </a:lnTo>
                  <a:lnTo>
                    <a:pt x="63" y="5"/>
                  </a:lnTo>
                  <a:lnTo>
                    <a:pt x="34" y="0"/>
                  </a:lnTo>
                  <a:lnTo>
                    <a:pt x="0" y="3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60" name="Freeform 203"/>
            <p:cNvSpPr>
              <a:spLocks/>
            </p:cNvSpPr>
            <p:nvPr/>
          </p:nvSpPr>
          <p:spPr bwMode="auto">
            <a:xfrm>
              <a:off x="3556" y="3321"/>
              <a:ext cx="208" cy="144"/>
            </a:xfrm>
            <a:custGeom>
              <a:avLst/>
              <a:gdLst>
                <a:gd name="T0" fmla="*/ 0 w 208"/>
                <a:gd name="T1" fmla="*/ 143 h 144"/>
                <a:gd name="T2" fmla="*/ 193 w 208"/>
                <a:gd name="T3" fmla="*/ 143 h 144"/>
                <a:gd name="T4" fmla="*/ 207 w 208"/>
                <a:gd name="T5" fmla="*/ 69 h 144"/>
                <a:gd name="T6" fmla="*/ 188 w 208"/>
                <a:gd name="T7" fmla="*/ 14 h 144"/>
                <a:gd name="T8" fmla="*/ 159 w 208"/>
                <a:gd name="T9" fmla="*/ 0 h 144"/>
                <a:gd name="T10" fmla="*/ 115 w 208"/>
                <a:gd name="T11" fmla="*/ 5 h 144"/>
                <a:gd name="T12" fmla="*/ 111 w 208"/>
                <a:gd name="T13" fmla="*/ 14 h 144"/>
                <a:gd name="T14" fmla="*/ 0 w 208"/>
                <a:gd name="T15" fmla="*/ 143 h 144"/>
                <a:gd name="T16" fmla="*/ 0 w 208"/>
                <a:gd name="T17" fmla="*/ 143 h 1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208"/>
                <a:gd name="T28" fmla="*/ 0 h 144"/>
                <a:gd name="T29" fmla="*/ 208 w 208"/>
                <a:gd name="T30" fmla="*/ 144 h 144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208" h="144">
                  <a:moveTo>
                    <a:pt x="0" y="143"/>
                  </a:moveTo>
                  <a:lnTo>
                    <a:pt x="193" y="143"/>
                  </a:lnTo>
                  <a:lnTo>
                    <a:pt x="207" y="69"/>
                  </a:lnTo>
                  <a:lnTo>
                    <a:pt x="188" y="14"/>
                  </a:lnTo>
                  <a:lnTo>
                    <a:pt x="159" y="0"/>
                  </a:lnTo>
                  <a:lnTo>
                    <a:pt x="115" y="5"/>
                  </a:lnTo>
                  <a:lnTo>
                    <a:pt x="111" y="14"/>
                  </a:lnTo>
                  <a:lnTo>
                    <a:pt x="0" y="14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99332" name="Group 65"/>
          <p:cNvGrpSpPr>
            <a:grpSpLocks/>
          </p:cNvGrpSpPr>
          <p:nvPr/>
        </p:nvGrpSpPr>
        <p:grpSpPr bwMode="auto">
          <a:xfrm>
            <a:off x="5292725" y="333375"/>
            <a:ext cx="3630613" cy="2951163"/>
            <a:chOff x="2792" y="2312"/>
            <a:chExt cx="1153" cy="1153"/>
          </a:xfrm>
        </p:grpSpPr>
        <p:sp>
          <p:nvSpPr>
            <p:cNvPr id="99334" name="Freeform 66"/>
            <p:cNvSpPr>
              <a:spLocks/>
            </p:cNvSpPr>
            <p:nvPr/>
          </p:nvSpPr>
          <p:spPr bwMode="auto">
            <a:xfrm>
              <a:off x="3256" y="2752"/>
              <a:ext cx="256" cy="186"/>
            </a:xfrm>
            <a:custGeom>
              <a:avLst/>
              <a:gdLst>
                <a:gd name="T0" fmla="*/ 255 w 256"/>
                <a:gd name="T1" fmla="*/ 0 h 186"/>
                <a:gd name="T2" fmla="*/ 117 w 256"/>
                <a:gd name="T3" fmla="*/ 118 h 186"/>
                <a:gd name="T4" fmla="*/ 117 w 256"/>
                <a:gd name="T5" fmla="*/ 113 h 186"/>
                <a:gd name="T6" fmla="*/ 102 w 256"/>
                <a:gd name="T7" fmla="*/ 113 h 186"/>
                <a:gd name="T8" fmla="*/ 87 w 256"/>
                <a:gd name="T9" fmla="*/ 128 h 186"/>
                <a:gd name="T10" fmla="*/ 46 w 256"/>
                <a:gd name="T11" fmla="*/ 128 h 186"/>
                <a:gd name="T12" fmla="*/ 36 w 256"/>
                <a:gd name="T13" fmla="*/ 174 h 186"/>
                <a:gd name="T14" fmla="*/ 36 w 256"/>
                <a:gd name="T15" fmla="*/ 180 h 186"/>
                <a:gd name="T16" fmla="*/ 36 w 256"/>
                <a:gd name="T17" fmla="*/ 180 h 186"/>
                <a:gd name="T18" fmla="*/ 25 w 256"/>
                <a:gd name="T19" fmla="*/ 185 h 186"/>
                <a:gd name="T20" fmla="*/ 20 w 256"/>
                <a:gd name="T21" fmla="*/ 185 h 186"/>
                <a:gd name="T22" fmla="*/ 0 w 256"/>
                <a:gd name="T23" fmla="*/ 180 h 186"/>
                <a:gd name="T24" fmla="*/ 0 w 256"/>
                <a:gd name="T25" fmla="*/ 0 h 186"/>
                <a:gd name="T26" fmla="*/ 255 w 256"/>
                <a:gd name="T27" fmla="*/ 0 h 186"/>
                <a:gd name="T28" fmla="*/ 255 w 256"/>
                <a:gd name="T29" fmla="*/ 0 h 18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256"/>
                <a:gd name="T46" fmla="*/ 0 h 186"/>
                <a:gd name="T47" fmla="*/ 256 w 256"/>
                <a:gd name="T48" fmla="*/ 186 h 18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256" h="186">
                  <a:moveTo>
                    <a:pt x="255" y="0"/>
                  </a:moveTo>
                  <a:lnTo>
                    <a:pt x="117" y="118"/>
                  </a:lnTo>
                  <a:lnTo>
                    <a:pt x="117" y="113"/>
                  </a:lnTo>
                  <a:lnTo>
                    <a:pt x="102" y="113"/>
                  </a:lnTo>
                  <a:lnTo>
                    <a:pt x="87" y="128"/>
                  </a:lnTo>
                  <a:lnTo>
                    <a:pt x="46" y="128"/>
                  </a:lnTo>
                  <a:lnTo>
                    <a:pt x="36" y="174"/>
                  </a:lnTo>
                  <a:lnTo>
                    <a:pt x="36" y="180"/>
                  </a:lnTo>
                  <a:lnTo>
                    <a:pt x="25" y="185"/>
                  </a:lnTo>
                  <a:lnTo>
                    <a:pt x="20" y="185"/>
                  </a:lnTo>
                  <a:lnTo>
                    <a:pt x="0" y="180"/>
                  </a:lnTo>
                  <a:lnTo>
                    <a:pt x="0" y="0"/>
                  </a:lnTo>
                  <a:lnTo>
                    <a:pt x="255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35" name="Freeform 67"/>
            <p:cNvSpPr>
              <a:spLocks/>
            </p:cNvSpPr>
            <p:nvPr/>
          </p:nvSpPr>
          <p:spPr bwMode="auto">
            <a:xfrm>
              <a:off x="3256" y="2312"/>
              <a:ext cx="256" cy="441"/>
            </a:xfrm>
            <a:custGeom>
              <a:avLst/>
              <a:gdLst>
                <a:gd name="T0" fmla="*/ 255 w 256"/>
                <a:gd name="T1" fmla="*/ 440 h 441"/>
                <a:gd name="T2" fmla="*/ 0 w 256"/>
                <a:gd name="T3" fmla="*/ 440 h 441"/>
                <a:gd name="T4" fmla="*/ 0 w 256"/>
                <a:gd name="T5" fmla="*/ 440 h 441"/>
                <a:gd name="T6" fmla="*/ 0 w 256"/>
                <a:gd name="T7" fmla="*/ 0 h 441"/>
                <a:gd name="T8" fmla="*/ 255 w 256"/>
                <a:gd name="T9" fmla="*/ 0 h 441"/>
                <a:gd name="T10" fmla="*/ 255 w 256"/>
                <a:gd name="T11" fmla="*/ 440 h 441"/>
                <a:gd name="T12" fmla="*/ 255 w 256"/>
                <a:gd name="T13" fmla="*/ 440 h 4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256"/>
                <a:gd name="T22" fmla="*/ 0 h 441"/>
                <a:gd name="T23" fmla="*/ 256 w 256"/>
                <a:gd name="T24" fmla="*/ 441 h 441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256" h="441">
                  <a:moveTo>
                    <a:pt x="255" y="440"/>
                  </a:moveTo>
                  <a:lnTo>
                    <a:pt x="0" y="440"/>
                  </a:lnTo>
                  <a:lnTo>
                    <a:pt x="0" y="0"/>
                  </a:lnTo>
                  <a:lnTo>
                    <a:pt x="255" y="0"/>
                  </a:lnTo>
                  <a:lnTo>
                    <a:pt x="255" y="44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36" name="Freeform 68"/>
            <p:cNvSpPr>
              <a:spLocks/>
            </p:cNvSpPr>
            <p:nvPr/>
          </p:nvSpPr>
          <p:spPr bwMode="auto">
            <a:xfrm>
              <a:off x="2792" y="2379"/>
              <a:ext cx="1056" cy="1086"/>
            </a:xfrm>
            <a:custGeom>
              <a:avLst/>
              <a:gdLst>
                <a:gd name="T0" fmla="*/ 816 w 1056"/>
                <a:gd name="T1" fmla="*/ 619 h 1086"/>
                <a:gd name="T2" fmla="*/ 428 w 1056"/>
                <a:gd name="T3" fmla="*/ 701 h 1086"/>
                <a:gd name="T4" fmla="*/ 275 w 1056"/>
                <a:gd name="T5" fmla="*/ 993 h 1086"/>
                <a:gd name="T6" fmla="*/ 255 w 1056"/>
                <a:gd name="T7" fmla="*/ 998 h 1086"/>
                <a:gd name="T8" fmla="*/ 240 w 1056"/>
                <a:gd name="T9" fmla="*/ 1085 h 1086"/>
                <a:gd name="T10" fmla="*/ 0 w 1056"/>
                <a:gd name="T11" fmla="*/ 1044 h 1086"/>
                <a:gd name="T12" fmla="*/ 102 w 1056"/>
                <a:gd name="T13" fmla="*/ 1029 h 1086"/>
                <a:gd name="T14" fmla="*/ 122 w 1056"/>
                <a:gd name="T15" fmla="*/ 1008 h 1086"/>
                <a:gd name="T16" fmla="*/ 138 w 1056"/>
                <a:gd name="T17" fmla="*/ 998 h 1086"/>
                <a:gd name="T18" fmla="*/ 148 w 1056"/>
                <a:gd name="T19" fmla="*/ 1008 h 1086"/>
                <a:gd name="T20" fmla="*/ 168 w 1056"/>
                <a:gd name="T21" fmla="*/ 983 h 1086"/>
                <a:gd name="T22" fmla="*/ 133 w 1056"/>
                <a:gd name="T23" fmla="*/ 942 h 1086"/>
                <a:gd name="T24" fmla="*/ 224 w 1056"/>
                <a:gd name="T25" fmla="*/ 716 h 1086"/>
                <a:gd name="T26" fmla="*/ 194 w 1056"/>
                <a:gd name="T27" fmla="*/ 711 h 1086"/>
                <a:gd name="T28" fmla="*/ 173 w 1056"/>
                <a:gd name="T29" fmla="*/ 701 h 1086"/>
                <a:gd name="T30" fmla="*/ 158 w 1056"/>
                <a:gd name="T31" fmla="*/ 686 h 1086"/>
                <a:gd name="T32" fmla="*/ 153 w 1056"/>
                <a:gd name="T33" fmla="*/ 660 h 1086"/>
                <a:gd name="T34" fmla="*/ 158 w 1056"/>
                <a:gd name="T35" fmla="*/ 645 h 1086"/>
                <a:gd name="T36" fmla="*/ 199 w 1056"/>
                <a:gd name="T37" fmla="*/ 634 h 1086"/>
                <a:gd name="T38" fmla="*/ 240 w 1056"/>
                <a:gd name="T39" fmla="*/ 517 h 1086"/>
                <a:gd name="T40" fmla="*/ 245 w 1056"/>
                <a:gd name="T41" fmla="*/ 501 h 1086"/>
                <a:gd name="T42" fmla="*/ 301 w 1056"/>
                <a:gd name="T43" fmla="*/ 471 h 1086"/>
                <a:gd name="T44" fmla="*/ 484 w 1056"/>
                <a:gd name="T45" fmla="*/ 558 h 1086"/>
                <a:gd name="T46" fmla="*/ 500 w 1056"/>
                <a:gd name="T47" fmla="*/ 553 h 1086"/>
                <a:gd name="T48" fmla="*/ 500 w 1056"/>
                <a:gd name="T49" fmla="*/ 547 h 1086"/>
                <a:gd name="T50" fmla="*/ 551 w 1056"/>
                <a:gd name="T51" fmla="*/ 501 h 1086"/>
                <a:gd name="T52" fmla="*/ 581 w 1056"/>
                <a:gd name="T53" fmla="*/ 486 h 1086"/>
                <a:gd name="T54" fmla="*/ 709 w 1056"/>
                <a:gd name="T55" fmla="*/ 378 h 1086"/>
                <a:gd name="T56" fmla="*/ 821 w 1056"/>
                <a:gd name="T57" fmla="*/ 291 h 1086"/>
                <a:gd name="T58" fmla="*/ 831 w 1056"/>
                <a:gd name="T59" fmla="*/ 286 h 1086"/>
                <a:gd name="T60" fmla="*/ 856 w 1056"/>
                <a:gd name="T61" fmla="*/ 271 h 1086"/>
                <a:gd name="T62" fmla="*/ 836 w 1056"/>
                <a:gd name="T63" fmla="*/ 235 h 1086"/>
                <a:gd name="T64" fmla="*/ 810 w 1056"/>
                <a:gd name="T65" fmla="*/ 215 h 1086"/>
                <a:gd name="T66" fmla="*/ 816 w 1056"/>
                <a:gd name="T67" fmla="*/ 194 h 1086"/>
                <a:gd name="T68" fmla="*/ 816 w 1056"/>
                <a:gd name="T69" fmla="*/ 184 h 1086"/>
                <a:gd name="T70" fmla="*/ 816 w 1056"/>
                <a:gd name="T71" fmla="*/ 163 h 1086"/>
                <a:gd name="T72" fmla="*/ 800 w 1056"/>
                <a:gd name="T73" fmla="*/ 148 h 1086"/>
                <a:gd name="T74" fmla="*/ 831 w 1056"/>
                <a:gd name="T75" fmla="*/ 107 h 1086"/>
                <a:gd name="T76" fmla="*/ 841 w 1056"/>
                <a:gd name="T77" fmla="*/ 56 h 1086"/>
                <a:gd name="T78" fmla="*/ 836 w 1056"/>
                <a:gd name="T79" fmla="*/ 41 h 1086"/>
                <a:gd name="T80" fmla="*/ 846 w 1056"/>
                <a:gd name="T81" fmla="*/ 15 h 1086"/>
                <a:gd name="T82" fmla="*/ 979 w 1056"/>
                <a:gd name="T83" fmla="*/ 0 h 1086"/>
                <a:gd name="T84" fmla="*/ 1055 w 1056"/>
                <a:gd name="T85" fmla="*/ 61 h 1086"/>
                <a:gd name="T86" fmla="*/ 1014 w 1056"/>
                <a:gd name="T87" fmla="*/ 225 h 108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056"/>
                <a:gd name="T133" fmla="*/ 0 h 1086"/>
                <a:gd name="T134" fmla="*/ 1056 w 1056"/>
                <a:gd name="T135" fmla="*/ 1086 h 108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056" h="1086">
                  <a:moveTo>
                    <a:pt x="1014" y="225"/>
                  </a:moveTo>
                  <a:lnTo>
                    <a:pt x="816" y="619"/>
                  </a:lnTo>
                  <a:lnTo>
                    <a:pt x="438" y="583"/>
                  </a:lnTo>
                  <a:lnTo>
                    <a:pt x="428" y="701"/>
                  </a:lnTo>
                  <a:lnTo>
                    <a:pt x="403" y="701"/>
                  </a:lnTo>
                  <a:lnTo>
                    <a:pt x="275" y="993"/>
                  </a:lnTo>
                  <a:lnTo>
                    <a:pt x="265" y="998"/>
                  </a:lnTo>
                  <a:lnTo>
                    <a:pt x="255" y="998"/>
                  </a:lnTo>
                  <a:lnTo>
                    <a:pt x="240" y="1018"/>
                  </a:lnTo>
                  <a:lnTo>
                    <a:pt x="240" y="1085"/>
                  </a:lnTo>
                  <a:lnTo>
                    <a:pt x="5" y="1085"/>
                  </a:lnTo>
                  <a:lnTo>
                    <a:pt x="0" y="1044"/>
                  </a:lnTo>
                  <a:lnTo>
                    <a:pt x="102" y="1034"/>
                  </a:lnTo>
                  <a:lnTo>
                    <a:pt x="102" y="1029"/>
                  </a:lnTo>
                  <a:lnTo>
                    <a:pt x="112" y="1018"/>
                  </a:lnTo>
                  <a:lnTo>
                    <a:pt x="122" y="1008"/>
                  </a:lnTo>
                  <a:lnTo>
                    <a:pt x="127" y="1008"/>
                  </a:lnTo>
                  <a:lnTo>
                    <a:pt x="138" y="998"/>
                  </a:lnTo>
                  <a:lnTo>
                    <a:pt x="143" y="1008"/>
                  </a:lnTo>
                  <a:lnTo>
                    <a:pt x="148" y="1008"/>
                  </a:lnTo>
                  <a:lnTo>
                    <a:pt x="163" y="983"/>
                  </a:lnTo>
                  <a:lnTo>
                    <a:pt x="168" y="983"/>
                  </a:lnTo>
                  <a:lnTo>
                    <a:pt x="148" y="962"/>
                  </a:lnTo>
                  <a:lnTo>
                    <a:pt x="133" y="942"/>
                  </a:lnTo>
                  <a:lnTo>
                    <a:pt x="138" y="942"/>
                  </a:lnTo>
                  <a:lnTo>
                    <a:pt x="224" y="716"/>
                  </a:lnTo>
                  <a:lnTo>
                    <a:pt x="219" y="727"/>
                  </a:lnTo>
                  <a:lnTo>
                    <a:pt x="194" y="711"/>
                  </a:lnTo>
                  <a:lnTo>
                    <a:pt x="189" y="711"/>
                  </a:lnTo>
                  <a:lnTo>
                    <a:pt x="173" y="701"/>
                  </a:lnTo>
                  <a:lnTo>
                    <a:pt x="163" y="686"/>
                  </a:lnTo>
                  <a:lnTo>
                    <a:pt x="158" y="686"/>
                  </a:lnTo>
                  <a:lnTo>
                    <a:pt x="153" y="675"/>
                  </a:lnTo>
                  <a:lnTo>
                    <a:pt x="153" y="660"/>
                  </a:lnTo>
                  <a:lnTo>
                    <a:pt x="158" y="655"/>
                  </a:lnTo>
                  <a:lnTo>
                    <a:pt x="158" y="645"/>
                  </a:lnTo>
                  <a:lnTo>
                    <a:pt x="184" y="634"/>
                  </a:lnTo>
                  <a:lnTo>
                    <a:pt x="199" y="634"/>
                  </a:lnTo>
                  <a:lnTo>
                    <a:pt x="240" y="512"/>
                  </a:lnTo>
                  <a:lnTo>
                    <a:pt x="240" y="517"/>
                  </a:lnTo>
                  <a:lnTo>
                    <a:pt x="240" y="512"/>
                  </a:lnTo>
                  <a:lnTo>
                    <a:pt x="245" y="501"/>
                  </a:lnTo>
                  <a:lnTo>
                    <a:pt x="265" y="476"/>
                  </a:lnTo>
                  <a:lnTo>
                    <a:pt x="301" y="471"/>
                  </a:lnTo>
                  <a:lnTo>
                    <a:pt x="464" y="553"/>
                  </a:lnTo>
                  <a:lnTo>
                    <a:pt x="484" y="558"/>
                  </a:lnTo>
                  <a:lnTo>
                    <a:pt x="489" y="558"/>
                  </a:lnTo>
                  <a:lnTo>
                    <a:pt x="500" y="553"/>
                  </a:lnTo>
                  <a:lnTo>
                    <a:pt x="500" y="547"/>
                  </a:lnTo>
                  <a:lnTo>
                    <a:pt x="510" y="501"/>
                  </a:lnTo>
                  <a:lnTo>
                    <a:pt x="551" y="501"/>
                  </a:lnTo>
                  <a:lnTo>
                    <a:pt x="566" y="486"/>
                  </a:lnTo>
                  <a:lnTo>
                    <a:pt x="581" y="486"/>
                  </a:lnTo>
                  <a:lnTo>
                    <a:pt x="581" y="491"/>
                  </a:lnTo>
                  <a:lnTo>
                    <a:pt x="709" y="378"/>
                  </a:lnTo>
                  <a:lnTo>
                    <a:pt x="810" y="302"/>
                  </a:lnTo>
                  <a:lnTo>
                    <a:pt x="821" y="291"/>
                  </a:lnTo>
                  <a:lnTo>
                    <a:pt x="831" y="286"/>
                  </a:lnTo>
                  <a:lnTo>
                    <a:pt x="836" y="276"/>
                  </a:lnTo>
                  <a:lnTo>
                    <a:pt x="856" y="271"/>
                  </a:lnTo>
                  <a:lnTo>
                    <a:pt x="867" y="235"/>
                  </a:lnTo>
                  <a:lnTo>
                    <a:pt x="836" y="235"/>
                  </a:lnTo>
                  <a:lnTo>
                    <a:pt x="810" y="220"/>
                  </a:lnTo>
                  <a:lnTo>
                    <a:pt x="810" y="215"/>
                  </a:lnTo>
                  <a:lnTo>
                    <a:pt x="810" y="199"/>
                  </a:lnTo>
                  <a:lnTo>
                    <a:pt x="816" y="194"/>
                  </a:lnTo>
                  <a:lnTo>
                    <a:pt x="810" y="189"/>
                  </a:lnTo>
                  <a:lnTo>
                    <a:pt x="816" y="184"/>
                  </a:lnTo>
                  <a:lnTo>
                    <a:pt x="810" y="174"/>
                  </a:lnTo>
                  <a:lnTo>
                    <a:pt x="816" y="163"/>
                  </a:lnTo>
                  <a:lnTo>
                    <a:pt x="810" y="153"/>
                  </a:lnTo>
                  <a:lnTo>
                    <a:pt x="800" y="148"/>
                  </a:lnTo>
                  <a:lnTo>
                    <a:pt x="800" y="143"/>
                  </a:lnTo>
                  <a:lnTo>
                    <a:pt x="831" y="107"/>
                  </a:lnTo>
                  <a:lnTo>
                    <a:pt x="846" y="61"/>
                  </a:lnTo>
                  <a:lnTo>
                    <a:pt x="841" y="56"/>
                  </a:lnTo>
                  <a:lnTo>
                    <a:pt x="836" y="51"/>
                  </a:lnTo>
                  <a:lnTo>
                    <a:pt x="836" y="41"/>
                  </a:lnTo>
                  <a:lnTo>
                    <a:pt x="836" y="30"/>
                  </a:lnTo>
                  <a:lnTo>
                    <a:pt x="846" y="15"/>
                  </a:lnTo>
                  <a:lnTo>
                    <a:pt x="861" y="5"/>
                  </a:lnTo>
                  <a:lnTo>
                    <a:pt x="979" y="0"/>
                  </a:lnTo>
                  <a:lnTo>
                    <a:pt x="1019" y="25"/>
                  </a:lnTo>
                  <a:lnTo>
                    <a:pt x="1055" y="61"/>
                  </a:lnTo>
                  <a:lnTo>
                    <a:pt x="1014" y="225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37" name="Freeform 69"/>
            <p:cNvSpPr>
              <a:spLocks/>
            </p:cNvSpPr>
            <p:nvPr/>
          </p:nvSpPr>
          <p:spPr bwMode="auto">
            <a:xfrm>
              <a:off x="3256" y="3264"/>
              <a:ext cx="353" cy="196"/>
            </a:xfrm>
            <a:custGeom>
              <a:avLst/>
              <a:gdLst>
                <a:gd name="T0" fmla="*/ 352 w 353"/>
                <a:gd name="T1" fmla="*/ 36 h 196"/>
                <a:gd name="T2" fmla="*/ 352 w 353"/>
                <a:gd name="T3" fmla="*/ 180 h 196"/>
                <a:gd name="T4" fmla="*/ 346 w 353"/>
                <a:gd name="T5" fmla="*/ 195 h 196"/>
                <a:gd name="T6" fmla="*/ 0 w 353"/>
                <a:gd name="T7" fmla="*/ 195 h 196"/>
                <a:gd name="T8" fmla="*/ 0 w 353"/>
                <a:gd name="T9" fmla="*/ 190 h 196"/>
                <a:gd name="T10" fmla="*/ 0 w 353"/>
                <a:gd name="T11" fmla="*/ 0 h 196"/>
                <a:gd name="T12" fmla="*/ 352 w 353"/>
                <a:gd name="T13" fmla="*/ 36 h 196"/>
                <a:gd name="T14" fmla="*/ 352 w 353"/>
                <a:gd name="T15" fmla="*/ 36 h 19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3"/>
                <a:gd name="T25" fmla="*/ 0 h 196"/>
                <a:gd name="T26" fmla="*/ 353 w 353"/>
                <a:gd name="T27" fmla="*/ 196 h 19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3" h="196">
                  <a:moveTo>
                    <a:pt x="352" y="36"/>
                  </a:moveTo>
                  <a:lnTo>
                    <a:pt x="352" y="180"/>
                  </a:lnTo>
                  <a:lnTo>
                    <a:pt x="346" y="195"/>
                  </a:lnTo>
                  <a:lnTo>
                    <a:pt x="0" y="195"/>
                  </a:lnTo>
                  <a:lnTo>
                    <a:pt x="0" y="190"/>
                  </a:lnTo>
                  <a:lnTo>
                    <a:pt x="0" y="0"/>
                  </a:lnTo>
                  <a:lnTo>
                    <a:pt x="352" y="36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38" name="Freeform 70"/>
            <p:cNvSpPr>
              <a:spLocks/>
            </p:cNvSpPr>
            <p:nvPr/>
          </p:nvSpPr>
          <p:spPr bwMode="auto">
            <a:xfrm>
              <a:off x="3205" y="2379"/>
              <a:ext cx="740" cy="922"/>
            </a:xfrm>
            <a:custGeom>
              <a:avLst/>
              <a:gdLst>
                <a:gd name="T0" fmla="*/ 0 w 740"/>
                <a:gd name="T1" fmla="*/ 880 h 922"/>
                <a:gd name="T2" fmla="*/ 15 w 740"/>
                <a:gd name="T3" fmla="*/ 732 h 922"/>
                <a:gd name="T4" fmla="*/ 25 w 740"/>
                <a:gd name="T5" fmla="*/ 583 h 922"/>
                <a:gd name="T6" fmla="*/ 403 w 740"/>
                <a:gd name="T7" fmla="*/ 619 h 922"/>
                <a:gd name="T8" fmla="*/ 601 w 740"/>
                <a:gd name="T9" fmla="*/ 225 h 922"/>
                <a:gd name="T10" fmla="*/ 632 w 740"/>
                <a:gd name="T11" fmla="*/ 107 h 922"/>
                <a:gd name="T12" fmla="*/ 657 w 740"/>
                <a:gd name="T13" fmla="*/ 0 h 922"/>
                <a:gd name="T14" fmla="*/ 739 w 740"/>
                <a:gd name="T15" fmla="*/ 20 h 922"/>
                <a:gd name="T16" fmla="*/ 708 w 740"/>
                <a:gd name="T17" fmla="*/ 291 h 922"/>
                <a:gd name="T18" fmla="*/ 403 w 740"/>
                <a:gd name="T19" fmla="*/ 921 h 922"/>
                <a:gd name="T20" fmla="*/ 51 w 740"/>
                <a:gd name="T21" fmla="*/ 885 h 922"/>
                <a:gd name="T22" fmla="*/ 0 w 740"/>
                <a:gd name="T23" fmla="*/ 880 h 922"/>
                <a:gd name="T24" fmla="*/ 0 w 740"/>
                <a:gd name="T25" fmla="*/ 880 h 92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740"/>
                <a:gd name="T40" fmla="*/ 0 h 922"/>
                <a:gd name="T41" fmla="*/ 740 w 740"/>
                <a:gd name="T42" fmla="*/ 922 h 92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740" h="922">
                  <a:moveTo>
                    <a:pt x="0" y="880"/>
                  </a:moveTo>
                  <a:lnTo>
                    <a:pt x="15" y="732"/>
                  </a:lnTo>
                  <a:lnTo>
                    <a:pt x="25" y="583"/>
                  </a:lnTo>
                  <a:lnTo>
                    <a:pt x="403" y="619"/>
                  </a:lnTo>
                  <a:lnTo>
                    <a:pt x="601" y="225"/>
                  </a:lnTo>
                  <a:lnTo>
                    <a:pt x="632" y="107"/>
                  </a:lnTo>
                  <a:lnTo>
                    <a:pt x="657" y="0"/>
                  </a:lnTo>
                  <a:lnTo>
                    <a:pt x="739" y="20"/>
                  </a:lnTo>
                  <a:lnTo>
                    <a:pt x="708" y="291"/>
                  </a:lnTo>
                  <a:lnTo>
                    <a:pt x="403" y="921"/>
                  </a:lnTo>
                  <a:lnTo>
                    <a:pt x="51" y="885"/>
                  </a:lnTo>
                  <a:lnTo>
                    <a:pt x="0" y="88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99339" name="AutoShape 71" descr="深色下对角线"/>
            <p:cNvSpPr>
              <a:spLocks noChangeArrowheads="1"/>
            </p:cNvSpPr>
            <p:nvPr/>
          </p:nvSpPr>
          <p:spPr bwMode="auto">
            <a:xfrm>
              <a:off x="3303" y="2504"/>
              <a:ext cx="59" cy="144"/>
            </a:xfrm>
            <a:prstGeom prst="roundRect">
              <a:avLst>
                <a:gd name="adj" fmla="val 27412"/>
              </a:avLst>
            </a:prstGeom>
            <a:solidFill>
              <a:srgbClr val="FFFFFF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sp>
        <p:nvSpPr>
          <p:cNvPr id="99333" name="矩形 11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3" name="Group 763"/>
          <p:cNvGrpSpPr>
            <a:grpSpLocks/>
          </p:cNvGrpSpPr>
          <p:nvPr/>
        </p:nvGrpSpPr>
        <p:grpSpPr bwMode="auto">
          <a:xfrm>
            <a:off x="2124075" y="692150"/>
            <a:ext cx="5040313" cy="2665413"/>
            <a:chOff x="2576" y="2528"/>
            <a:chExt cx="1585" cy="721"/>
          </a:xfrm>
        </p:grpSpPr>
        <p:sp>
          <p:nvSpPr>
            <p:cNvPr id="100411" name="Freeform 764"/>
            <p:cNvSpPr>
              <a:spLocks/>
            </p:cNvSpPr>
            <p:nvPr/>
          </p:nvSpPr>
          <p:spPr bwMode="auto">
            <a:xfrm>
              <a:off x="3084" y="3033"/>
              <a:ext cx="312" cy="180"/>
            </a:xfrm>
            <a:custGeom>
              <a:avLst/>
              <a:gdLst>
                <a:gd name="T0" fmla="*/ 0 w 312"/>
                <a:gd name="T1" fmla="*/ 0 h 180"/>
                <a:gd name="T2" fmla="*/ 5 w 312"/>
                <a:gd name="T3" fmla="*/ 0 h 180"/>
                <a:gd name="T4" fmla="*/ 14 w 312"/>
                <a:gd name="T5" fmla="*/ 9 h 180"/>
                <a:gd name="T6" fmla="*/ 18 w 312"/>
                <a:gd name="T7" fmla="*/ 18 h 180"/>
                <a:gd name="T8" fmla="*/ 23 w 312"/>
                <a:gd name="T9" fmla="*/ 27 h 180"/>
                <a:gd name="T10" fmla="*/ 23 w 312"/>
                <a:gd name="T11" fmla="*/ 41 h 180"/>
                <a:gd name="T12" fmla="*/ 63 w 312"/>
                <a:gd name="T13" fmla="*/ 41 h 180"/>
                <a:gd name="T14" fmla="*/ 95 w 312"/>
                <a:gd name="T15" fmla="*/ 67 h 180"/>
                <a:gd name="T16" fmla="*/ 95 w 312"/>
                <a:gd name="T17" fmla="*/ 76 h 180"/>
                <a:gd name="T18" fmla="*/ 90 w 312"/>
                <a:gd name="T19" fmla="*/ 90 h 180"/>
                <a:gd name="T20" fmla="*/ 135 w 312"/>
                <a:gd name="T21" fmla="*/ 85 h 180"/>
                <a:gd name="T22" fmla="*/ 167 w 312"/>
                <a:gd name="T23" fmla="*/ 117 h 180"/>
                <a:gd name="T24" fmla="*/ 167 w 312"/>
                <a:gd name="T25" fmla="*/ 126 h 180"/>
                <a:gd name="T26" fmla="*/ 185 w 312"/>
                <a:gd name="T27" fmla="*/ 126 h 180"/>
                <a:gd name="T28" fmla="*/ 203 w 312"/>
                <a:gd name="T29" fmla="*/ 130 h 180"/>
                <a:gd name="T30" fmla="*/ 216 w 312"/>
                <a:gd name="T31" fmla="*/ 135 h 180"/>
                <a:gd name="T32" fmla="*/ 230 w 312"/>
                <a:gd name="T33" fmla="*/ 143 h 180"/>
                <a:gd name="T34" fmla="*/ 239 w 312"/>
                <a:gd name="T35" fmla="*/ 152 h 180"/>
                <a:gd name="T36" fmla="*/ 243 w 312"/>
                <a:gd name="T37" fmla="*/ 161 h 180"/>
                <a:gd name="T38" fmla="*/ 243 w 312"/>
                <a:gd name="T39" fmla="*/ 166 h 180"/>
                <a:gd name="T40" fmla="*/ 243 w 312"/>
                <a:gd name="T41" fmla="*/ 179 h 180"/>
                <a:gd name="T42" fmla="*/ 311 w 312"/>
                <a:gd name="T43" fmla="*/ 157 h 180"/>
                <a:gd name="T44" fmla="*/ 306 w 312"/>
                <a:gd name="T45" fmla="*/ 157 h 180"/>
                <a:gd name="T46" fmla="*/ 297 w 312"/>
                <a:gd name="T47" fmla="*/ 152 h 180"/>
                <a:gd name="T48" fmla="*/ 261 w 312"/>
                <a:gd name="T49" fmla="*/ 139 h 180"/>
                <a:gd name="T50" fmla="*/ 203 w 312"/>
                <a:gd name="T51" fmla="*/ 108 h 180"/>
                <a:gd name="T52" fmla="*/ 189 w 312"/>
                <a:gd name="T53" fmla="*/ 99 h 180"/>
                <a:gd name="T54" fmla="*/ 171 w 312"/>
                <a:gd name="T55" fmla="*/ 85 h 180"/>
                <a:gd name="T56" fmla="*/ 140 w 312"/>
                <a:gd name="T57" fmla="*/ 63 h 180"/>
                <a:gd name="T58" fmla="*/ 108 w 312"/>
                <a:gd name="T59" fmla="*/ 41 h 180"/>
                <a:gd name="T60" fmla="*/ 90 w 312"/>
                <a:gd name="T61" fmla="*/ 36 h 180"/>
                <a:gd name="T62" fmla="*/ 72 w 312"/>
                <a:gd name="T63" fmla="*/ 27 h 180"/>
                <a:gd name="T64" fmla="*/ 36 w 312"/>
                <a:gd name="T65" fmla="*/ 14 h 180"/>
                <a:gd name="T66" fmla="*/ 0 w 312"/>
                <a:gd name="T67" fmla="*/ 0 h 180"/>
                <a:gd name="T68" fmla="*/ 0 w 312"/>
                <a:gd name="T69" fmla="*/ 0 h 1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312"/>
                <a:gd name="T106" fmla="*/ 0 h 180"/>
                <a:gd name="T107" fmla="*/ 312 w 312"/>
                <a:gd name="T108" fmla="*/ 180 h 1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312" h="180">
                  <a:moveTo>
                    <a:pt x="0" y="0"/>
                  </a:moveTo>
                  <a:lnTo>
                    <a:pt x="5" y="0"/>
                  </a:lnTo>
                  <a:lnTo>
                    <a:pt x="14" y="9"/>
                  </a:lnTo>
                  <a:lnTo>
                    <a:pt x="18" y="18"/>
                  </a:lnTo>
                  <a:lnTo>
                    <a:pt x="23" y="27"/>
                  </a:lnTo>
                  <a:lnTo>
                    <a:pt x="23" y="41"/>
                  </a:lnTo>
                  <a:lnTo>
                    <a:pt x="63" y="41"/>
                  </a:lnTo>
                  <a:lnTo>
                    <a:pt x="95" y="67"/>
                  </a:lnTo>
                  <a:lnTo>
                    <a:pt x="95" y="76"/>
                  </a:lnTo>
                  <a:lnTo>
                    <a:pt x="90" y="90"/>
                  </a:lnTo>
                  <a:lnTo>
                    <a:pt x="135" y="85"/>
                  </a:lnTo>
                  <a:lnTo>
                    <a:pt x="167" y="117"/>
                  </a:lnTo>
                  <a:lnTo>
                    <a:pt x="167" y="126"/>
                  </a:lnTo>
                  <a:lnTo>
                    <a:pt x="185" y="126"/>
                  </a:lnTo>
                  <a:lnTo>
                    <a:pt x="203" y="130"/>
                  </a:lnTo>
                  <a:lnTo>
                    <a:pt x="216" y="135"/>
                  </a:lnTo>
                  <a:lnTo>
                    <a:pt x="230" y="143"/>
                  </a:lnTo>
                  <a:lnTo>
                    <a:pt x="239" y="152"/>
                  </a:lnTo>
                  <a:lnTo>
                    <a:pt x="243" y="161"/>
                  </a:lnTo>
                  <a:lnTo>
                    <a:pt x="243" y="166"/>
                  </a:lnTo>
                  <a:lnTo>
                    <a:pt x="243" y="179"/>
                  </a:lnTo>
                  <a:lnTo>
                    <a:pt x="311" y="157"/>
                  </a:lnTo>
                  <a:lnTo>
                    <a:pt x="306" y="157"/>
                  </a:lnTo>
                  <a:lnTo>
                    <a:pt x="297" y="152"/>
                  </a:lnTo>
                  <a:lnTo>
                    <a:pt x="261" y="139"/>
                  </a:lnTo>
                  <a:lnTo>
                    <a:pt x="203" y="108"/>
                  </a:lnTo>
                  <a:lnTo>
                    <a:pt x="189" y="99"/>
                  </a:lnTo>
                  <a:lnTo>
                    <a:pt x="171" y="85"/>
                  </a:lnTo>
                  <a:lnTo>
                    <a:pt x="140" y="63"/>
                  </a:lnTo>
                  <a:lnTo>
                    <a:pt x="108" y="41"/>
                  </a:lnTo>
                  <a:lnTo>
                    <a:pt x="90" y="36"/>
                  </a:lnTo>
                  <a:lnTo>
                    <a:pt x="72" y="27"/>
                  </a:lnTo>
                  <a:lnTo>
                    <a:pt x="36" y="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2" name="Freeform 765"/>
            <p:cNvSpPr>
              <a:spLocks/>
            </p:cNvSpPr>
            <p:nvPr/>
          </p:nvSpPr>
          <p:spPr bwMode="auto">
            <a:xfrm>
              <a:off x="3035" y="3011"/>
              <a:ext cx="50" cy="23"/>
            </a:xfrm>
            <a:custGeom>
              <a:avLst/>
              <a:gdLst>
                <a:gd name="T0" fmla="*/ 40 w 50"/>
                <a:gd name="T1" fmla="*/ 18 h 23"/>
                <a:gd name="T2" fmla="*/ 49 w 50"/>
                <a:gd name="T3" fmla="*/ 22 h 23"/>
                <a:gd name="T4" fmla="*/ 27 w 50"/>
                <a:gd name="T5" fmla="*/ 13 h 23"/>
                <a:gd name="T6" fmla="*/ 0 w 50"/>
                <a:gd name="T7" fmla="*/ 18 h 23"/>
                <a:gd name="T8" fmla="*/ 0 w 50"/>
                <a:gd name="T9" fmla="*/ 18 h 23"/>
                <a:gd name="T10" fmla="*/ 9 w 50"/>
                <a:gd name="T11" fmla="*/ 9 h 23"/>
                <a:gd name="T12" fmla="*/ 18 w 50"/>
                <a:gd name="T13" fmla="*/ 0 h 23"/>
                <a:gd name="T14" fmla="*/ 40 w 50"/>
                <a:gd name="T15" fmla="*/ 18 h 23"/>
                <a:gd name="T16" fmla="*/ 40 w 50"/>
                <a:gd name="T17" fmla="*/ 18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"/>
                <a:gd name="T28" fmla="*/ 0 h 23"/>
                <a:gd name="T29" fmla="*/ 50 w 50"/>
                <a:gd name="T30" fmla="*/ 23 h 23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" h="23">
                  <a:moveTo>
                    <a:pt x="40" y="18"/>
                  </a:moveTo>
                  <a:lnTo>
                    <a:pt x="49" y="22"/>
                  </a:lnTo>
                  <a:lnTo>
                    <a:pt x="27" y="13"/>
                  </a:lnTo>
                  <a:lnTo>
                    <a:pt x="0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40" y="1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3" name="Freeform 766"/>
            <p:cNvSpPr>
              <a:spLocks/>
            </p:cNvSpPr>
            <p:nvPr/>
          </p:nvSpPr>
          <p:spPr bwMode="auto">
            <a:xfrm>
              <a:off x="3003" y="3024"/>
              <a:ext cx="325" cy="225"/>
            </a:xfrm>
            <a:custGeom>
              <a:avLst/>
              <a:gdLst>
                <a:gd name="T0" fmla="*/ 324 w 325"/>
                <a:gd name="T1" fmla="*/ 188 h 225"/>
                <a:gd name="T2" fmla="*/ 324 w 325"/>
                <a:gd name="T3" fmla="*/ 175 h 225"/>
                <a:gd name="T4" fmla="*/ 324 w 325"/>
                <a:gd name="T5" fmla="*/ 170 h 225"/>
                <a:gd name="T6" fmla="*/ 320 w 325"/>
                <a:gd name="T7" fmla="*/ 161 h 225"/>
                <a:gd name="T8" fmla="*/ 311 w 325"/>
                <a:gd name="T9" fmla="*/ 152 h 225"/>
                <a:gd name="T10" fmla="*/ 297 w 325"/>
                <a:gd name="T11" fmla="*/ 144 h 225"/>
                <a:gd name="T12" fmla="*/ 284 w 325"/>
                <a:gd name="T13" fmla="*/ 139 h 225"/>
                <a:gd name="T14" fmla="*/ 266 w 325"/>
                <a:gd name="T15" fmla="*/ 135 h 225"/>
                <a:gd name="T16" fmla="*/ 248 w 325"/>
                <a:gd name="T17" fmla="*/ 135 h 225"/>
                <a:gd name="T18" fmla="*/ 248 w 325"/>
                <a:gd name="T19" fmla="*/ 126 h 225"/>
                <a:gd name="T20" fmla="*/ 216 w 325"/>
                <a:gd name="T21" fmla="*/ 94 h 225"/>
                <a:gd name="T22" fmla="*/ 171 w 325"/>
                <a:gd name="T23" fmla="*/ 99 h 225"/>
                <a:gd name="T24" fmla="*/ 176 w 325"/>
                <a:gd name="T25" fmla="*/ 85 h 225"/>
                <a:gd name="T26" fmla="*/ 176 w 325"/>
                <a:gd name="T27" fmla="*/ 76 h 225"/>
                <a:gd name="T28" fmla="*/ 144 w 325"/>
                <a:gd name="T29" fmla="*/ 50 h 225"/>
                <a:gd name="T30" fmla="*/ 104 w 325"/>
                <a:gd name="T31" fmla="*/ 50 h 225"/>
                <a:gd name="T32" fmla="*/ 104 w 325"/>
                <a:gd name="T33" fmla="*/ 36 h 225"/>
                <a:gd name="T34" fmla="*/ 99 w 325"/>
                <a:gd name="T35" fmla="*/ 27 h 225"/>
                <a:gd name="T36" fmla="*/ 95 w 325"/>
                <a:gd name="T37" fmla="*/ 18 h 225"/>
                <a:gd name="T38" fmla="*/ 86 w 325"/>
                <a:gd name="T39" fmla="*/ 9 h 225"/>
                <a:gd name="T40" fmla="*/ 81 w 325"/>
                <a:gd name="T41" fmla="*/ 9 h 225"/>
                <a:gd name="T42" fmla="*/ 59 w 325"/>
                <a:gd name="T43" fmla="*/ 0 h 225"/>
                <a:gd name="T44" fmla="*/ 32 w 325"/>
                <a:gd name="T45" fmla="*/ 5 h 225"/>
                <a:gd name="T46" fmla="*/ 27 w 325"/>
                <a:gd name="T47" fmla="*/ 14 h 225"/>
                <a:gd name="T48" fmla="*/ 27 w 325"/>
                <a:gd name="T49" fmla="*/ 23 h 225"/>
                <a:gd name="T50" fmla="*/ 32 w 325"/>
                <a:gd name="T51" fmla="*/ 36 h 225"/>
                <a:gd name="T52" fmla="*/ 36 w 325"/>
                <a:gd name="T53" fmla="*/ 45 h 225"/>
                <a:gd name="T54" fmla="*/ 50 w 325"/>
                <a:gd name="T55" fmla="*/ 50 h 225"/>
                <a:gd name="T56" fmla="*/ 63 w 325"/>
                <a:gd name="T57" fmla="*/ 54 h 225"/>
                <a:gd name="T58" fmla="*/ 27 w 325"/>
                <a:gd name="T59" fmla="*/ 72 h 225"/>
                <a:gd name="T60" fmla="*/ 0 w 325"/>
                <a:gd name="T61" fmla="*/ 108 h 225"/>
                <a:gd name="T62" fmla="*/ 0 w 325"/>
                <a:gd name="T63" fmla="*/ 117 h 225"/>
                <a:gd name="T64" fmla="*/ 5 w 325"/>
                <a:gd name="T65" fmla="*/ 126 h 225"/>
                <a:gd name="T66" fmla="*/ 36 w 325"/>
                <a:gd name="T67" fmla="*/ 152 h 225"/>
                <a:gd name="T68" fmla="*/ 72 w 325"/>
                <a:gd name="T69" fmla="*/ 152 h 225"/>
                <a:gd name="T70" fmla="*/ 68 w 325"/>
                <a:gd name="T71" fmla="*/ 166 h 225"/>
                <a:gd name="T72" fmla="*/ 68 w 325"/>
                <a:gd name="T73" fmla="*/ 175 h 225"/>
                <a:gd name="T74" fmla="*/ 72 w 325"/>
                <a:gd name="T75" fmla="*/ 188 h 225"/>
                <a:gd name="T76" fmla="*/ 122 w 325"/>
                <a:gd name="T77" fmla="*/ 206 h 225"/>
                <a:gd name="T78" fmla="*/ 171 w 325"/>
                <a:gd name="T79" fmla="*/ 193 h 225"/>
                <a:gd name="T80" fmla="*/ 176 w 325"/>
                <a:gd name="T81" fmla="*/ 206 h 225"/>
                <a:gd name="T82" fmla="*/ 203 w 325"/>
                <a:gd name="T83" fmla="*/ 224 h 225"/>
                <a:gd name="T84" fmla="*/ 239 w 325"/>
                <a:gd name="T85" fmla="*/ 215 h 225"/>
                <a:gd name="T86" fmla="*/ 252 w 325"/>
                <a:gd name="T87" fmla="*/ 211 h 225"/>
                <a:gd name="T88" fmla="*/ 324 w 325"/>
                <a:gd name="T89" fmla="*/ 188 h 225"/>
                <a:gd name="T90" fmla="*/ 324 w 325"/>
                <a:gd name="T91" fmla="*/ 188 h 225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325"/>
                <a:gd name="T139" fmla="*/ 0 h 225"/>
                <a:gd name="T140" fmla="*/ 325 w 325"/>
                <a:gd name="T141" fmla="*/ 225 h 225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325" h="225">
                  <a:moveTo>
                    <a:pt x="324" y="188"/>
                  </a:moveTo>
                  <a:lnTo>
                    <a:pt x="324" y="175"/>
                  </a:lnTo>
                  <a:lnTo>
                    <a:pt x="324" y="170"/>
                  </a:lnTo>
                  <a:lnTo>
                    <a:pt x="320" y="161"/>
                  </a:lnTo>
                  <a:lnTo>
                    <a:pt x="311" y="152"/>
                  </a:lnTo>
                  <a:lnTo>
                    <a:pt x="297" y="144"/>
                  </a:lnTo>
                  <a:lnTo>
                    <a:pt x="284" y="139"/>
                  </a:lnTo>
                  <a:lnTo>
                    <a:pt x="266" y="135"/>
                  </a:lnTo>
                  <a:lnTo>
                    <a:pt x="248" y="135"/>
                  </a:lnTo>
                  <a:lnTo>
                    <a:pt x="248" y="126"/>
                  </a:lnTo>
                  <a:lnTo>
                    <a:pt x="216" y="94"/>
                  </a:lnTo>
                  <a:lnTo>
                    <a:pt x="171" y="99"/>
                  </a:lnTo>
                  <a:lnTo>
                    <a:pt x="176" y="85"/>
                  </a:lnTo>
                  <a:lnTo>
                    <a:pt x="176" y="76"/>
                  </a:lnTo>
                  <a:lnTo>
                    <a:pt x="144" y="50"/>
                  </a:lnTo>
                  <a:lnTo>
                    <a:pt x="104" y="50"/>
                  </a:lnTo>
                  <a:lnTo>
                    <a:pt x="104" y="36"/>
                  </a:lnTo>
                  <a:lnTo>
                    <a:pt x="99" y="27"/>
                  </a:lnTo>
                  <a:lnTo>
                    <a:pt x="95" y="18"/>
                  </a:lnTo>
                  <a:lnTo>
                    <a:pt x="86" y="9"/>
                  </a:lnTo>
                  <a:lnTo>
                    <a:pt x="81" y="9"/>
                  </a:lnTo>
                  <a:lnTo>
                    <a:pt x="59" y="0"/>
                  </a:lnTo>
                  <a:lnTo>
                    <a:pt x="32" y="5"/>
                  </a:lnTo>
                  <a:lnTo>
                    <a:pt x="27" y="14"/>
                  </a:lnTo>
                  <a:lnTo>
                    <a:pt x="27" y="23"/>
                  </a:lnTo>
                  <a:lnTo>
                    <a:pt x="32" y="36"/>
                  </a:lnTo>
                  <a:lnTo>
                    <a:pt x="36" y="45"/>
                  </a:lnTo>
                  <a:lnTo>
                    <a:pt x="50" y="50"/>
                  </a:lnTo>
                  <a:lnTo>
                    <a:pt x="63" y="54"/>
                  </a:lnTo>
                  <a:lnTo>
                    <a:pt x="27" y="72"/>
                  </a:lnTo>
                  <a:lnTo>
                    <a:pt x="0" y="108"/>
                  </a:lnTo>
                  <a:lnTo>
                    <a:pt x="0" y="117"/>
                  </a:lnTo>
                  <a:lnTo>
                    <a:pt x="5" y="126"/>
                  </a:lnTo>
                  <a:lnTo>
                    <a:pt x="36" y="152"/>
                  </a:lnTo>
                  <a:lnTo>
                    <a:pt x="72" y="152"/>
                  </a:lnTo>
                  <a:lnTo>
                    <a:pt x="68" y="166"/>
                  </a:lnTo>
                  <a:lnTo>
                    <a:pt x="68" y="175"/>
                  </a:lnTo>
                  <a:lnTo>
                    <a:pt x="72" y="188"/>
                  </a:lnTo>
                  <a:lnTo>
                    <a:pt x="122" y="206"/>
                  </a:lnTo>
                  <a:lnTo>
                    <a:pt x="171" y="193"/>
                  </a:lnTo>
                  <a:lnTo>
                    <a:pt x="176" y="206"/>
                  </a:lnTo>
                  <a:lnTo>
                    <a:pt x="203" y="224"/>
                  </a:lnTo>
                  <a:lnTo>
                    <a:pt x="239" y="215"/>
                  </a:lnTo>
                  <a:lnTo>
                    <a:pt x="252" y="211"/>
                  </a:lnTo>
                  <a:lnTo>
                    <a:pt x="324" y="18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4" name="Freeform 767"/>
            <p:cNvSpPr>
              <a:spLocks/>
            </p:cNvSpPr>
            <p:nvPr/>
          </p:nvSpPr>
          <p:spPr bwMode="auto">
            <a:xfrm>
              <a:off x="3309" y="3051"/>
              <a:ext cx="163" cy="131"/>
            </a:xfrm>
            <a:custGeom>
              <a:avLst/>
              <a:gdLst>
                <a:gd name="T0" fmla="*/ 162 w 163"/>
                <a:gd name="T1" fmla="*/ 117 h 131"/>
                <a:gd name="T2" fmla="*/ 117 w 163"/>
                <a:gd name="T3" fmla="*/ 130 h 131"/>
                <a:gd name="T4" fmla="*/ 113 w 163"/>
                <a:gd name="T5" fmla="*/ 121 h 131"/>
                <a:gd name="T6" fmla="*/ 113 w 163"/>
                <a:gd name="T7" fmla="*/ 112 h 131"/>
                <a:gd name="T8" fmla="*/ 104 w 163"/>
                <a:gd name="T9" fmla="*/ 103 h 131"/>
                <a:gd name="T10" fmla="*/ 99 w 163"/>
                <a:gd name="T11" fmla="*/ 94 h 131"/>
                <a:gd name="T12" fmla="*/ 90 w 163"/>
                <a:gd name="T13" fmla="*/ 85 h 131"/>
                <a:gd name="T14" fmla="*/ 86 w 163"/>
                <a:gd name="T15" fmla="*/ 76 h 131"/>
                <a:gd name="T16" fmla="*/ 18 w 163"/>
                <a:gd name="T17" fmla="*/ 23 h 131"/>
                <a:gd name="T18" fmla="*/ 0 w 163"/>
                <a:gd name="T19" fmla="*/ 0 h 131"/>
                <a:gd name="T20" fmla="*/ 41 w 163"/>
                <a:gd name="T21" fmla="*/ 27 h 131"/>
                <a:gd name="T22" fmla="*/ 149 w 163"/>
                <a:gd name="T23" fmla="*/ 103 h 131"/>
                <a:gd name="T24" fmla="*/ 162 w 163"/>
                <a:gd name="T25" fmla="*/ 117 h 131"/>
                <a:gd name="T26" fmla="*/ 162 w 163"/>
                <a:gd name="T27" fmla="*/ 117 h 131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163"/>
                <a:gd name="T43" fmla="*/ 0 h 131"/>
                <a:gd name="T44" fmla="*/ 163 w 163"/>
                <a:gd name="T45" fmla="*/ 131 h 131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163" h="131">
                  <a:moveTo>
                    <a:pt x="162" y="117"/>
                  </a:moveTo>
                  <a:lnTo>
                    <a:pt x="117" y="130"/>
                  </a:lnTo>
                  <a:lnTo>
                    <a:pt x="113" y="121"/>
                  </a:lnTo>
                  <a:lnTo>
                    <a:pt x="113" y="112"/>
                  </a:lnTo>
                  <a:lnTo>
                    <a:pt x="104" y="103"/>
                  </a:lnTo>
                  <a:lnTo>
                    <a:pt x="99" y="94"/>
                  </a:lnTo>
                  <a:lnTo>
                    <a:pt x="90" y="85"/>
                  </a:lnTo>
                  <a:lnTo>
                    <a:pt x="86" y="76"/>
                  </a:lnTo>
                  <a:lnTo>
                    <a:pt x="18" y="23"/>
                  </a:lnTo>
                  <a:lnTo>
                    <a:pt x="0" y="0"/>
                  </a:lnTo>
                  <a:lnTo>
                    <a:pt x="41" y="27"/>
                  </a:lnTo>
                  <a:lnTo>
                    <a:pt x="149" y="103"/>
                  </a:lnTo>
                  <a:lnTo>
                    <a:pt x="162" y="117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5" name="Freeform 768"/>
            <p:cNvSpPr>
              <a:spLocks/>
            </p:cNvSpPr>
            <p:nvPr/>
          </p:nvSpPr>
          <p:spPr bwMode="auto">
            <a:xfrm>
              <a:off x="2576" y="2532"/>
              <a:ext cx="820" cy="511"/>
            </a:xfrm>
            <a:custGeom>
              <a:avLst/>
              <a:gdLst>
                <a:gd name="T0" fmla="*/ 270 w 820"/>
                <a:gd name="T1" fmla="*/ 363 h 511"/>
                <a:gd name="T2" fmla="*/ 283 w 820"/>
                <a:gd name="T3" fmla="*/ 358 h 511"/>
                <a:gd name="T4" fmla="*/ 297 w 820"/>
                <a:gd name="T5" fmla="*/ 354 h 511"/>
                <a:gd name="T6" fmla="*/ 387 w 820"/>
                <a:gd name="T7" fmla="*/ 385 h 511"/>
                <a:gd name="T8" fmla="*/ 459 w 820"/>
                <a:gd name="T9" fmla="*/ 457 h 511"/>
                <a:gd name="T10" fmla="*/ 481 w 820"/>
                <a:gd name="T11" fmla="*/ 479 h 511"/>
                <a:gd name="T12" fmla="*/ 508 w 820"/>
                <a:gd name="T13" fmla="*/ 501 h 511"/>
                <a:gd name="T14" fmla="*/ 544 w 820"/>
                <a:gd name="T15" fmla="*/ 510 h 511"/>
                <a:gd name="T16" fmla="*/ 580 w 820"/>
                <a:gd name="T17" fmla="*/ 510 h 511"/>
                <a:gd name="T18" fmla="*/ 603 w 820"/>
                <a:gd name="T19" fmla="*/ 497 h 511"/>
                <a:gd name="T20" fmla="*/ 616 w 820"/>
                <a:gd name="T21" fmla="*/ 479 h 511"/>
                <a:gd name="T22" fmla="*/ 648 w 820"/>
                <a:gd name="T23" fmla="*/ 448 h 511"/>
                <a:gd name="T24" fmla="*/ 693 w 820"/>
                <a:gd name="T25" fmla="*/ 434 h 511"/>
                <a:gd name="T26" fmla="*/ 706 w 820"/>
                <a:gd name="T27" fmla="*/ 421 h 511"/>
                <a:gd name="T28" fmla="*/ 720 w 820"/>
                <a:gd name="T29" fmla="*/ 407 h 511"/>
                <a:gd name="T30" fmla="*/ 742 w 820"/>
                <a:gd name="T31" fmla="*/ 390 h 511"/>
                <a:gd name="T32" fmla="*/ 769 w 820"/>
                <a:gd name="T33" fmla="*/ 385 h 511"/>
                <a:gd name="T34" fmla="*/ 774 w 820"/>
                <a:gd name="T35" fmla="*/ 376 h 511"/>
                <a:gd name="T36" fmla="*/ 778 w 820"/>
                <a:gd name="T37" fmla="*/ 372 h 511"/>
                <a:gd name="T38" fmla="*/ 787 w 820"/>
                <a:gd name="T39" fmla="*/ 349 h 511"/>
                <a:gd name="T40" fmla="*/ 787 w 820"/>
                <a:gd name="T41" fmla="*/ 322 h 511"/>
                <a:gd name="T42" fmla="*/ 783 w 820"/>
                <a:gd name="T43" fmla="*/ 314 h 511"/>
                <a:gd name="T44" fmla="*/ 783 w 820"/>
                <a:gd name="T45" fmla="*/ 305 h 511"/>
                <a:gd name="T46" fmla="*/ 783 w 820"/>
                <a:gd name="T47" fmla="*/ 296 h 511"/>
                <a:gd name="T48" fmla="*/ 796 w 820"/>
                <a:gd name="T49" fmla="*/ 282 h 511"/>
                <a:gd name="T50" fmla="*/ 810 w 820"/>
                <a:gd name="T51" fmla="*/ 264 h 511"/>
                <a:gd name="T52" fmla="*/ 819 w 820"/>
                <a:gd name="T53" fmla="*/ 246 h 511"/>
                <a:gd name="T54" fmla="*/ 819 w 820"/>
                <a:gd name="T55" fmla="*/ 220 h 511"/>
                <a:gd name="T56" fmla="*/ 814 w 820"/>
                <a:gd name="T57" fmla="*/ 206 h 511"/>
                <a:gd name="T58" fmla="*/ 756 w 820"/>
                <a:gd name="T59" fmla="*/ 161 h 511"/>
                <a:gd name="T60" fmla="*/ 693 w 820"/>
                <a:gd name="T61" fmla="*/ 117 h 511"/>
                <a:gd name="T62" fmla="*/ 688 w 820"/>
                <a:gd name="T63" fmla="*/ 112 h 511"/>
                <a:gd name="T64" fmla="*/ 684 w 820"/>
                <a:gd name="T65" fmla="*/ 108 h 511"/>
                <a:gd name="T66" fmla="*/ 670 w 820"/>
                <a:gd name="T67" fmla="*/ 103 h 511"/>
                <a:gd name="T68" fmla="*/ 661 w 820"/>
                <a:gd name="T69" fmla="*/ 59 h 511"/>
                <a:gd name="T70" fmla="*/ 657 w 820"/>
                <a:gd name="T71" fmla="*/ 45 h 511"/>
                <a:gd name="T72" fmla="*/ 652 w 820"/>
                <a:gd name="T73" fmla="*/ 36 h 511"/>
                <a:gd name="T74" fmla="*/ 648 w 820"/>
                <a:gd name="T75" fmla="*/ 27 h 511"/>
                <a:gd name="T76" fmla="*/ 639 w 820"/>
                <a:gd name="T77" fmla="*/ 18 h 511"/>
                <a:gd name="T78" fmla="*/ 625 w 820"/>
                <a:gd name="T79" fmla="*/ 9 h 511"/>
                <a:gd name="T80" fmla="*/ 612 w 820"/>
                <a:gd name="T81" fmla="*/ 5 h 511"/>
                <a:gd name="T82" fmla="*/ 594 w 820"/>
                <a:gd name="T83" fmla="*/ 0 h 511"/>
                <a:gd name="T84" fmla="*/ 576 w 820"/>
                <a:gd name="T85" fmla="*/ 5 h 511"/>
                <a:gd name="T86" fmla="*/ 571 w 820"/>
                <a:gd name="T87" fmla="*/ 9 h 511"/>
                <a:gd name="T88" fmla="*/ 531 w 820"/>
                <a:gd name="T89" fmla="*/ 14 h 511"/>
                <a:gd name="T90" fmla="*/ 495 w 820"/>
                <a:gd name="T91" fmla="*/ 23 h 511"/>
                <a:gd name="T92" fmla="*/ 423 w 820"/>
                <a:gd name="T93" fmla="*/ 45 h 511"/>
                <a:gd name="T94" fmla="*/ 346 w 820"/>
                <a:gd name="T95" fmla="*/ 59 h 511"/>
                <a:gd name="T96" fmla="*/ 279 w 820"/>
                <a:gd name="T97" fmla="*/ 63 h 511"/>
                <a:gd name="T98" fmla="*/ 207 w 820"/>
                <a:gd name="T99" fmla="*/ 85 h 511"/>
                <a:gd name="T100" fmla="*/ 0 w 820"/>
                <a:gd name="T101" fmla="*/ 108 h 511"/>
                <a:gd name="T102" fmla="*/ 0 w 820"/>
                <a:gd name="T103" fmla="*/ 430 h 511"/>
                <a:gd name="T104" fmla="*/ 270 w 820"/>
                <a:gd name="T105" fmla="*/ 363 h 511"/>
                <a:gd name="T106" fmla="*/ 270 w 820"/>
                <a:gd name="T107" fmla="*/ 363 h 511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w 820"/>
                <a:gd name="T163" fmla="*/ 0 h 511"/>
                <a:gd name="T164" fmla="*/ 820 w 820"/>
                <a:gd name="T165" fmla="*/ 511 h 511"/>
              </a:gdLst>
              <a:ahLst/>
              <a:cxnLst>
                <a:cxn ang="T108">
                  <a:pos x="T0" y="T1"/>
                </a:cxn>
                <a:cxn ang="T109">
                  <a:pos x="T2" y="T3"/>
                </a:cxn>
                <a:cxn ang="T110">
                  <a:pos x="T4" y="T5"/>
                </a:cxn>
                <a:cxn ang="T111">
                  <a:pos x="T6" y="T7"/>
                </a:cxn>
                <a:cxn ang="T112">
                  <a:pos x="T8" y="T9"/>
                </a:cxn>
                <a:cxn ang="T113">
                  <a:pos x="T10" y="T11"/>
                </a:cxn>
                <a:cxn ang="T114">
                  <a:pos x="T12" y="T13"/>
                </a:cxn>
                <a:cxn ang="T115">
                  <a:pos x="T14" y="T15"/>
                </a:cxn>
                <a:cxn ang="T116">
                  <a:pos x="T16" y="T17"/>
                </a:cxn>
                <a:cxn ang="T117">
                  <a:pos x="T18" y="T19"/>
                </a:cxn>
                <a:cxn ang="T118">
                  <a:pos x="T20" y="T21"/>
                </a:cxn>
                <a:cxn ang="T119">
                  <a:pos x="T22" y="T23"/>
                </a:cxn>
                <a:cxn ang="T120">
                  <a:pos x="T24" y="T25"/>
                </a:cxn>
                <a:cxn ang="T121">
                  <a:pos x="T26" y="T27"/>
                </a:cxn>
                <a:cxn ang="T122">
                  <a:pos x="T28" y="T29"/>
                </a:cxn>
                <a:cxn ang="T123">
                  <a:pos x="T30" y="T31"/>
                </a:cxn>
                <a:cxn ang="T124">
                  <a:pos x="T32" y="T33"/>
                </a:cxn>
                <a:cxn ang="T125">
                  <a:pos x="T34" y="T35"/>
                </a:cxn>
                <a:cxn ang="T126">
                  <a:pos x="T36" y="T37"/>
                </a:cxn>
                <a:cxn ang="T127">
                  <a:pos x="T38" y="T39"/>
                </a:cxn>
                <a:cxn ang="T128">
                  <a:pos x="T40" y="T41"/>
                </a:cxn>
                <a:cxn ang="T129">
                  <a:pos x="T42" y="T43"/>
                </a:cxn>
                <a:cxn ang="T130">
                  <a:pos x="T44" y="T45"/>
                </a:cxn>
                <a:cxn ang="T131">
                  <a:pos x="T46" y="T47"/>
                </a:cxn>
                <a:cxn ang="T132">
                  <a:pos x="T48" y="T49"/>
                </a:cxn>
                <a:cxn ang="T133">
                  <a:pos x="T50" y="T51"/>
                </a:cxn>
                <a:cxn ang="T134">
                  <a:pos x="T52" y="T53"/>
                </a:cxn>
                <a:cxn ang="T135">
                  <a:pos x="T54" y="T55"/>
                </a:cxn>
                <a:cxn ang="T136">
                  <a:pos x="T56" y="T57"/>
                </a:cxn>
                <a:cxn ang="T137">
                  <a:pos x="T58" y="T59"/>
                </a:cxn>
                <a:cxn ang="T138">
                  <a:pos x="T60" y="T61"/>
                </a:cxn>
                <a:cxn ang="T139">
                  <a:pos x="T62" y="T63"/>
                </a:cxn>
                <a:cxn ang="T140">
                  <a:pos x="T64" y="T65"/>
                </a:cxn>
                <a:cxn ang="T141">
                  <a:pos x="T66" y="T67"/>
                </a:cxn>
                <a:cxn ang="T142">
                  <a:pos x="T68" y="T69"/>
                </a:cxn>
                <a:cxn ang="T143">
                  <a:pos x="T70" y="T71"/>
                </a:cxn>
                <a:cxn ang="T144">
                  <a:pos x="T72" y="T73"/>
                </a:cxn>
                <a:cxn ang="T145">
                  <a:pos x="T74" y="T75"/>
                </a:cxn>
                <a:cxn ang="T146">
                  <a:pos x="T76" y="T77"/>
                </a:cxn>
                <a:cxn ang="T147">
                  <a:pos x="T78" y="T79"/>
                </a:cxn>
                <a:cxn ang="T148">
                  <a:pos x="T80" y="T81"/>
                </a:cxn>
                <a:cxn ang="T149">
                  <a:pos x="T82" y="T83"/>
                </a:cxn>
                <a:cxn ang="T150">
                  <a:pos x="T84" y="T85"/>
                </a:cxn>
                <a:cxn ang="T151">
                  <a:pos x="T86" y="T87"/>
                </a:cxn>
                <a:cxn ang="T152">
                  <a:pos x="T88" y="T89"/>
                </a:cxn>
                <a:cxn ang="T153">
                  <a:pos x="T90" y="T91"/>
                </a:cxn>
                <a:cxn ang="T154">
                  <a:pos x="T92" y="T93"/>
                </a:cxn>
                <a:cxn ang="T155">
                  <a:pos x="T94" y="T95"/>
                </a:cxn>
                <a:cxn ang="T156">
                  <a:pos x="T96" y="T97"/>
                </a:cxn>
                <a:cxn ang="T157">
                  <a:pos x="T98" y="T99"/>
                </a:cxn>
                <a:cxn ang="T158">
                  <a:pos x="T100" y="T101"/>
                </a:cxn>
                <a:cxn ang="T159">
                  <a:pos x="T102" y="T103"/>
                </a:cxn>
                <a:cxn ang="T160">
                  <a:pos x="T104" y="T105"/>
                </a:cxn>
                <a:cxn ang="T161">
                  <a:pos x="T106" y="T107"/>
                </a:cxn>
              </a:cxnLst>
              <a:rect l="T162" t="T163" r="T164" b="T165"/>
              <a:pathLst>
                <a:path w="820" h="511">
                  <a:moveTo>
                    <a:pt x="270" y="363"/>
                  </a:moveTo>
                  <a:lnTo>
                    <a:pt x="283" y="358"/>
                  </a:lnTo>
                  <a:lnTo>
                    <a:pt x="297" y="354"/>
                  </a:lnTo>
                  <a:lnTo>
                    <a:pt x="387" y="385"/>
                  </a:lnTo>
                  <a:lnTo>
                    <a:pt x="459" y="457"/>
                  </a:lnTo>
                  <a:lnTo>
                    <a:pt x="481" y="479"/>
                  </a:lnTo>
                  <a:lnTo>
                    <a:pt x="508" y="501"/>
                  </a:lnTo>
                  <a:lnTo>
                    <a:pt x="544" y="510"/>
                  </a:lnTo>
                  <a:lnTo>
                    <a:pt x="580" y="510"/>
                  </a:lnTo>
                  <a:lnTo>
                    <a:pt x="603" y="497"/>
                  </a:lnTo>
                  <a:lnTo>
                    <a:pt x="616" y="479"/>
                  </a:lnTo>
                  <a:lnTo>
                    <a:pt x="648" y="448"/>
                  </a:lnTo>
                  <a:lnTo>
                    <a:pt x="693" y="434"/>
                  </a:lnTo>
                  <a:lnTo>
                    <a:pt x="706" y="421"/>
                  </a:lnTo>
                  <a:lnTo>
                    <a:pt x="720" y="407"/>
                  </a:lnTo>
                  <a:lnTo>
                    <a:pt x="742" y="390"/>
                  </a:lnTo>
                  <a:lnTo>
                    <a:pt x="769" y="385"/>
                  </a:lnTo>
                  <a:lnTo>
                    <a:pt x="774" y="376"/>
                  </a:lnTo>
                  <a:lnTo>
                    <a:pt x="778" y="372"/>
                  </a:lnTo>
                  <a:lnTo>
                    <a:pt x="787" y="349"/>
                  </a:lnTo>
                  <a:lnTo>
                    <a:pt x="787" y="322"/>
                  </a:lnTo>
                  <a:lnTo>
                    <a:pt x="783" y="314"/>
                  </a:lnTo>
                  <a:lnTo>
                    <a:pt x="783" y="305"/>
                  </a:lnTo>
                  <a:lnTo>
                    <a:pt x="783" y="296"/>
                  </a:lnTo>
                  <a:lnTo>
                    <a:pt x="796" y="282"/>
                  </a:lnTo>
                  <a:lnTo>
                    <a:pt x="810" y="264"/>
                  </a:lnTo>
                  <a:lnTo>
                    <a:pt x="819" y="246"/>
                  </a:lnTo>
                  <a:lnTo>
                    <a:pt x="819" y="220"/>
                  </a:lnTo>
                  <a:lnTo>
                    <a:pt x="814" y="206"/>
                  </a:lnTo>
                  <a:lnTo>
                    <a:pt x="756" y="161"/>
                  </a:lnTo>
                  <a:lnTo>
                    <a:pt x="693" y="117"/>
                  </a:lnTo>
                  <a:lnTo>
                    <a:pt x="688" y="112"/>
                  </a:lnTo>
                  <a:lnTo>
                    <a:pt x="684" y="108"/>
                  </a:lnTo>
                  <a:lnTo>
                    <a:pt x="670" y="103"/>
                  </a:lnTo>
                  <a:lnTo>
                    <a:pt x="661" y="59"/>
                  </a:lnTo>
                  <a:lnTo>
                    <a:pt x="657" y="45"/>
                  </a:lnTo>
                  <a:lnTo>
                    <a:pt x="652" y="36"/>
                  </a:lnTo>
                  <a:lnTo>
                    <a:pt x="648" y="27"/>
                  </a:lnTo>
                  <a:lnTo>
                    <a:pt x="639" y="18"/>
                  </a:lnTo>
                  <a:lnTo>
                    <a:pt x="625" y="9"/>
                  </a:lnTo>
                  <a:lnTo>
                    <a:pt x="612" y="5"/>
                  </a:lnTo>
                  <a:lnTo>
                    <a:pt x="594" y="0"/>
                  </a:lnTo>
                  <a:lnTo>
                    <a:pt x="576" y="5"/>
                  </a:lnTo>
                  <a:lnTo>
                    <a:pt x="571" y="9"/>
                  </a:lnTo>
                  <a:lnTo>
                    <a:pt x="531" y="14"/>
                  </a:lnTo>
                  <a:lnTo>
                    <a:pt x="495" y="23"/>
                  </a:lnTo>
                  <a:lnTo>
                    <a:pt x="423" y="45"/>
                  </a:lnTo>
                  <a:lnTo>
                    <a:pt x="346" y="59"/>
                  </a:lnTo>
                  <a:lnTo>
                    <a:pt x="279" y="63"/>
                  </a:lnTo>
                  <a:lnTo>
                    <a:pt x="207" y="85"/>
                  </a:lnTo>
                  <a:lnTo>
                    <a:pt x="0" y="108"/>
                  </a:lnTo>
                  <a:lnTo>
                    <a:pt x="0" y="430"/>
                  </a:lnTo>
                  <a:lnTo>
                    <a:pt x="270" y="363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6" name="Freeform 769"/>
            <p:cNvSpPr>
              <a:spLocks/>
            </p:cNvSpPr>
            <p:nvPr/>
          </p:nvSpPr>
          <p:spPr bwMode="auto">
            <a:xfrm>
              <a:off x="2846" y="2886"/>
              <a:ext cx="239" cy="148"/>
            </a:xfrm>
            <a:custGeom>
              <a:avLst/>
              <a:gdLst>
                <a:gd name="T0" fmla="*/ 0 w 239"/>
                <a:gd name="T1" fmla="*/ 9 h 148"/>
                <a:gd name="T2" fmla="*/ 13 w 239"/>
                <a:gd name="T3" fmla="*/ 4 h 148"/>
                <a:gd name="T4" fmla="*/ 27 w 239"/>
                <a:gd name="T5" fmla="*/ 0 h 148"/>
                <a:gd name="T6" fmla="*/ 117 w 239"/>
                <a:gd name="T7" fmla="*/ 31 h 148"/>
                <a:gd name="T8" fmla="*/ 189 w 239"/>
                <a:gd name="T9" fmla="*/ 103 h 148"/>
                <a:gd name="T10" fmla="*/ 211 w 239"/>
                <a:gd name="T11" fmla="*/ 125 h 148"/>
                <a:gd name="T12" fmla="*/ 238 w 239"/>
                <a:gd name="T13" fmla="*/ 147 h 148"/>
                <a:gd name="T14" fmla="*/ 229 w 239"/>
                <a:gd name="T15" fmla="*/ 143 h 148"/>
                <a:gd name="T16" fmla="*/ 144 w 239"/>
                <a:gd name="T17" fmla="*/ 85 h 148"/>
                <a:gd name="T18" fmla="*/ 63 w 239"/>
                <a:gd name="T19" fmla="*/ 18 h 148"/>
                <a:gd name="T20" fmla="*/ 27 w 239"/>
                <a:gd name="T21" fmla="*/ 9 h 148"/>
                <a:gd name="T22" fmla="*/ 0 w 239"/>
                <a:gd name="T23" fmla="*/ 9 h 148"/>
                <a:gd name="T24" fmla="*/ 0 w 239"/>
                <a:gd name="T25" fmla="*/ 9 h 1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9"/>
                <a:gd name="T40" fmla="*/ 0 h 148"/>
                <a:gd name="T41" fmla="*/ 239 w 239"/>
                <a:gd name="T42" fmla="*/ 148 h 148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9" h="148">
                  <a:moveTo>
                    <a:pt x="0" y="9"/>
                  </a:moveTo>
                  <a:lnTo>
                    <a:pt x="13" y="4"/>
                  </a:lnTo>
                  <a:lnTo>
                    <a:pt x="27" y="0"/>
                  </a:lnTo>
                  <a:lnTo>
                    <a:pt x="117" y="31"/>
                  </a:lnTo>
                  <a:lnTo>
                    <a:pt x="189" y="103"/>
                  </a:lnTo>
                  <a:lnTo>
                    <a:pt x="211" y="125"/>
                  </a:lnTo>
                  <a:lnTo>
                    <a:pt x="238" y="147"/>
                  </a:lnTo>
                  <a:lnTo>
                    <a:pt x="229" y="143"/>
                  </a:lnTo>
                  <a:lnTo>
                    <a:pt x="144" y="85"/>
                  </a:lnTo>
                  <a:lnTo>
                    <a:pt x="63" y="18"/>
                  </a:lnTo>
                  <a:lnTo>
                    <a:pt x="27" y="9"/>
                  </a:lnTo>
                  <a:lnTo>
                    <a:pt x="0" y="9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7" name="Freeform 770"/>
            <p:cNvSpPr>
              <a:spLocks/>
            </p:cNvSpPr>
            <p:nvPr/>
          </p:nvSpPr>
          <p:spPr bwMode="auto">
            <a:xfrm>
              <a:off x="3174" y="2532"/>
              <a:ext cx="163" cy="113"/>
            </a:xfrm>
            <a:custGeom>
              <a:avLst/>
              <a:gdLst>
                <a:gd name="T0" fmla="*/ 0 w 163"/>
                <a:gd name="T1" fmla="*/ 0 h 113"/>
                <a:gd name="T2" fmla="*/ 41 w 163"/>
                <a:gd name="T3" fmla="*/ 18 h 113"/>
                <a:gd name="T4" fmla="*/ 63 w 163"/>
                <a:gd name="T5" fmla="*/ 59 h 113"/>
                <a:gd name="T6" fmla="*/ 72 w 163"/>
                <a:gd name="T7" fmla="*/ 103 h 113"/>
                <a:gd name="T8" fmla="*/ 81 w 163"/>
                <a:gd name="T9" fmla="*/ 108 h 113"/>
                <a:gd name="T10" fmla="*/ 90 w 163"/>
                <a:gd name="T11" fmla="*/ 112 h 113"/>
                <a:gd name="T12" fmla="*/ 126 w 163"/>
                <a:gd name="T13" fmla="*/ 94 h 113"/>
                <a:gd name="T14" fmla="*/ 158 w 163"/>
                <a:gd name="T15" fmla="*/ 59 h 113"/>
                <a:gd name="T16" fmla="*/ 162 w 163"/>
                <a:gd name="T17" fmla="*/ 50 h 113"/>
                <a:gd name="T18" fmla="*/ 162 w 163"/>
                <a:gd name="T19" fmla="*/ 36 h 113"/>
                <a:gd name="T20" fmla="*/ 153 w 163"/>
                <a:gd name="T21" fmla="*/ 36 h 113"/>
                <a:gd name="T22" fmla="*/ 131 w 163"/>
                <a:gd name="T23" fmla="*/ 32 h 113"/>
                <a:gd name="T24" fmla="*/ 113 w 163"/>
                <a:gd name="T25" fmla="*/ 32 h 113"/>
                <a:gd name="T26" fmla="*/ 104 w 163"/>
                <a:gd name="T27" fmla="*/ 27 h 113"/>
                <a:gd name="T28" fmla="*/ 104 w 163"/>
                <a:gd name="T29" fmla="*/ 18 h 113"/>
                <a:gd name="T30" fmla="*/ 77 w 163"/>
                <a:gd name="T31" fmla="*/ 14 h 113"/>
                <a:gd name="T32" fmla="*/ 50 w 163"/>
                <a:gd name="T33" fmla="*/ 9 h 113"/>
                <a:gd name="T34" fmla="*/ 36 w 163"/>
                <a:gd name="T35" fmla="*/ 5 h 113"/>
                <a:gd name="T36" fmla="*/ 23 w 163"/>
                <a:gd name="T37" fmla="*/ 0 h 113"/>
                <a:gd name="T38" fmla="*/ 9 w 163"/>
                <a:gd name="T39" fmla="*/ 0 h 113"/>
                <a:gd name="T40" fmla="*/ 0 w 163"/>
                <a:gd name="T41" fmla="*/ 0 h 113"/>
                <a:gd name="T42" fmla="*/ 0 w 163"/>
                <a:gd name="T43" fmla="*/ 0 h 113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163"/>
                <a:gd name="T67" fmla="*/ 0 h 113"/>
                <a:gd name="T68" fmla="*/ 163 w 163"/>
                <a:gd name="T69" fmla="*/ 113 h 113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163" h="113">
                  <a:moveTo>
                    <a:pt x="0" y="0"/>
                  </a:moveTo>
                  <a:lnTo>
                    <a:pt x="41" y="18"/>
                  </a:lnTo>
                  <a:lnTo>
                    <a:pt x="63" y="59"/>
                  </a:lnTo>
                  <a:lnTo>
                    <a:pt x="72" y="103"/>
                  </a:lnTo>
                  <a:lnTo>
                    <a:pt x="81" y="108"/>
                  </a:lnTo>
                  <a:lnTo>
                    <a:pt x="90" y="112"/>
                  </a:lnTo>
                  <a:lnTo>
                    <a:pt x="126" y="94"/>
                  </a:lnTo>
                  <a:lnTo>
                    <a:pt x="158" y="59"/>
                  </a:lnTo>
                  <a:lnTo>
                    <a:pt x="162" y="50"/>
                  </a:lnTo>
                  <a:lnTo>
                    <a:pt x="162" y="36"/>
                  </a:lnTo>
                  <a:lnTo>
                    <a:pt x="153" y="36"/>
                  </a:lnTo>
                  <a:lnTo>
                    <a:pt x="131" y="32"/>
                  </a:lnTo>
                  <a:lnTo>
                    <a:pt x="113" y="32"/>
                  </a:lnTo>
                  <a:lnTo>
                    <a:pt x="104" y="27"/>
                  </a:lnTo>
                  <a:lnTo>
                    <a:pt x="104" y="18"/>
                  </a:lnTo>
                  <a:lnTo>
                    <a:pt x="77" y="14"/>
                  </a:lnTo>
                  <a:lnTo>
                    <a:pt x="50" y="9"/>
                  </a:lnTo>
                  <a:lnTo>
                    <a:pt x="36" y="5"/>
                  </a:lnTo>
                  <a:lnTo>
                    <a:pt x="23" y="0"/>
                  </a:lnTo>
                  <a:lnTo>
                    <a:pt x="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8" name="Freeform 771"/>
            <p:cNvSpPr>
              <a:spLocks/>
            </p:cNvSpPr>
            <p:nvPr/>
          </p:nvSpPr>
          <p:spPr bwMode="auto">
            <a:xfrm>
              <a:off x="3278" y="2546"/>
              <a:ext cx="73" cy="23"/>
            </a:xfrm>
            <a:custGeom>
              <a:avLst/>
              <a:gdLst>
                <a:gd name="T0" fmla="*/ 58 w 73"/>
                <a:gd name="T1" fmla="*/ 22 h 23"/>
                <a:gd name="T2" fmla="*/ 67 w 73"/>
                <a:gd name="T3" fmla="*/ 18 h 23"/>
                <a:gd name="T4" fmla="*/ 72 w 73"/>
                <a:gd name="T5" fmla="*/ 9 h 23"/>
                <a:gd name="T6" fmla="*/ 72 w 73"/>
                <a:gd name="T7" fmla="*/ 4 h 23"/>
                <a:gd name="T8" fmla="*/ 54 w 73"/>
                <a:gd name="T9" fmla="*/ 0 h 23"/>
                <a:gd name="T10" fmla="*/ 27 w 73"/>
                <a:gd name="T11" fmla="*/ 0 h 23"/>
                <a:gd name="T12" fmla="*/ 0 w 73"/>
                <a:gd name="T13" fmla="*/ 4 h 23"/>
                <a:gd name="T14" fmla="*/ 0 w 73"/>
                <a:gd name="T15" fmla="*/ 13 h 23"/>
                <a:gd name="T16" fmla="*/ 9 w 73"/>
                <a:gd name="T17" fmla="*/ 18 h 23"/>
                <a:gd name="T18" fmla="*/ 31 w 73"/>
                <a:gd name="T19" fmla="*/ 22 h 23"/>
                <a:gd name="T20" fmla="*/ 58 w 73"/>
                <a:gd name="T21" fmla="*/ 22 h 23"/>
                <a:gd name="T22" fmla="*/ 58 w 73"/>
                <a:gd name="T23" fmla="*/ 22 h 23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73"/>
                <a:gd name="T37" fmla="*/ 0 h 23"/>
                <a:gd name="T38" fmla="*/ 73 w 73"/>
                <a:gd name="T39" fmla="*/ 23 h 23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73" h="23">
                  <a:moveTo>
                    <a:pt x="58" y="22"/>
                  </a:moveTo>
                  <a:lnTo>
                    <a:pt x="67" y="18"/>
                  </a:lnTo>
                  <a:lnTo>
                    <a:pt x="72" y="9"/>
                  </a:lnTo>
                  <a:lnTo>
                    <a:pt x="72" y="4"/>
                  </a:lnTo>
                  <a:lnTo>
                    <a:pt x="54" y="0"/>
                  </a:lnTo>
                  <a:lnTo>
                    <a:pt x="27" y="0"/>
                  </a:lnTo>
                  <a:lnTo>
                    <a:pt x="0" y="4"/>
                  </a:lnTo>
                  <a:lnTo>
                    <a:pt x="0" y="13"/>
                  </a:lnTo>
                  <a:lnTo>
                    <a:pt x="9" y="18"/>
                  </a:lnTo>
                  <a:lnTo>
                    <a:pt x="31" y="22"/>
                  </a:lnTo>
                  <a:lnTo>
                    <a:pt x="58" y="22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9" name="Freeform 772"/>
            <p:cNvSpPr>
              <a:spLocks/>
            </p:cNvSpPr>
            <p:nvPr/>
          </p:nvSpPr>
          <p:spPr bwMode="auto">
            <a:xfrm>
              <a:off x="3084" y="2738"/>
              <a:ext cx="456" cy="381"/>
            </a:xfrm>
            <a:custGeom>
              <a:avLst/>
              <a:gdLst>
                <a:gd name="T0" fmla="*/ 338 w 456"/>
                <a:gd name="T1" fmla="*/ 282 h 381"/>
                <a:gd name="T2" fmla="*/ 351 w 456"/>
                <a:gd name="T3" fmla="*/ 286 h 381"/>
                <a:gd name="T4" fmla="*/ 351 w 456"/>
                <a:gd name="T5" fmla="*/ 286 h 381"/>
                <a:gd name="T6" fmla="*/ 351 w 456"/>
                <a:gd name="T7" fmla="*/ 286 h 381"/>
                <a:gd name="T8" fmla="*/ 351 w 456"/>
                <a:gd name="T9" fmla="*/ 286 h 381"/>
                <a:gd name="T10" fmla="*/ 351 w 456"/>
                <a:gd name="T11" fmla="*/ 291 h 381"/>
                <a:gd name="T12" fmla="*/ 374 w 456"/>
                <a:gd name="T13" fmla="*/ 295 h 381"/>
                <a:gd name="T14" fmla="*/ 414 w 456"/>
                <a:gd name="T15" fmla="*/ 291 h 381"/>
                <a:gd name="T16" fmla="*/ 428 w 456"/>
                <a:gd name="T17" fmla="*/ 264 h 381"/>
                <a:gd name="T18" fmla="*/ 428 w 456"/>
                <a:gd name="T19" fmla="*/ 251 h 381"/>
                <a:gd name="T20" fmla="*/ 428 w 456"/>
                <a:gd name="T21" fmla="*/ 237 h 381"/>
                <a:gd name="T22" fmla="*/ 383 w 456"/>
                <a:gd name="T23" fmla="*/ 197 h 381"/>
                <a:gd name="T24" fmla="*/ 419 w 456"/>
                <a:gd name="T25" fmla="*/ 206 h 381"/>
                <a:gd name="T26" fmla="*/ 446 w 456"/>
                <a:gd name="T27" fmla="*/ 188 h 381"/>
                <a:gd name="T28" fmla="*/ 450 w 456"/>
                <a:gd name="T29" fmla="*/ 179 h 381"/>
                <a:gd name="T30" fmla="*/ 455 w 456"/>
                <a:gd name="T31" fmla="*/ 170 h 381"/>
                <a:gd name="T32" fmla="*/ 455 w 456"/>
                <a:gd name="T33" fmla="*/ 161 h 381"/>
                <a:gd name="T34" fmla="*/ 455 w 456"/>
                <a:gd name="T35" fmla="*/ 152 h 381"/>
                <a:gd name="T36" fmla="*/ 405 w 456"/>
                <a:gd name="T37" fmla="*/ 94 h 381"/>
                <a:gd name="T38" fmla="*/ 356 w 456"/>
                <a:gd name="T39" fmla="*/ 49 h 381"/>
                <a:gd name="T40" fmla="*/ 306 w 456"/>
                <a:gd name="T41" fmla="*/ 0 h 381"/>
                <a:gd name="T42" fmla="*/ 306 w 456"/>
                <a:gd name="T43" fmla="*/ 5 h 381"/>
                <a:gd name="T44" fmla="*/ 311 w 456"/>
                <a:gd name="T45" fmla="*/ 14 h 381"/>
                <a:gd name="T46" fmla="*/ 311 w 456"/>
                <a:gd name="T47" fmla="*/ 40 h 381"/>
                <a:gd name="T48" fmla="*/ 302 w 456"/>
                <a:gd name="T49" fmla="*/ 58 h 381"/>
                <a:gd name="T50" fmla="*/ 288 w 456"/>
                <a:gd name="T51" fmla="*/ 76 h 381"/>
                <a:gd name="T52" fmla="*/ 275 w 456"/>
                <a:gd name="T53" fmla="*/ 90 h 381"/>
                <a:gd name="T54" fmla="*/ 275 w 456"/>
                <a:gd name="T55" fmla="*/ 99 h 381"/>
                <a:gd name="T56" fmla="*/ 275 w 456"/>
                <a:gd name="T57" fmla="*/ 108 h 381"/>
                <a:gd name="T58" fmla="*/ 279 w 456"/>
                <a:gd name="T59" fmla="*/ 116 h 381"/>
                <a:gd name="T60" fmla="*/ 279 w 456"/>
                <a:gd name="T61" fmla="*/ 143 h 381"/>
                <a:gd name="T62" fmla="*/ 270 w 456"/>
                <a:gd name="T63" fmla="*/ 166 h 381"/>
                <a:gd name="T64" fmla="*/ 266 w 456"/>
                <a:gd name="T65" fmla="*/ 170 h 381"/>
                <a:gd name="T66" fmla="*/ 261 w 456"/>
                <a:gd name="T67" fmla="*/ 179 h 381"/>
                <a:gd name="T68" fmla="*/ 234 w 456"/>
                <a:gd name="T69" fmla="*/ 184 h 381"/>
                <a:gd name="T70" fmla="*/ 212 w 456"/>
                <a:gd name="T71" fmla="*/ 201 h 381"/>
                <a:gd name="T72" fmla="*/ 198 w 456"/>
                <a:gd name="T73" fmla="*/ 215 h 381"/>
                <a:gd name="T74" fmla="*/ 185 w 456"/>
                <a:gd name="T75" fmla="*/ 228 h 381"/>
                <a:gd name="T76" fmla="*/ 140 w 456"/>
                <a:gd name="T77" fmla="*/ 242 h 381"/>
                <a:gd name="T78" fmla="*/ 108 w 456"/>
                <a:gd name="T79" fmla="*/ 273 h 381"/>
                <a:gd name="T80" fmla="*/ 95 w 456"/>
                <a:gd name="T81" fmla="*/ 291 h 381"/>
                <a:gd name="T82" fmla="*/ 72 w 456"/>
                <a:gd name="T83" fmla="*/ 304 h 381"/>
                <a:gd name="T84" fmla="*/ 36 w 456"/>
                <a:gd name="T85" fmla="*/ 304 h 381"/>
                <a:gd name="T86" fmla="*/ 0 w 456"/>
                <a:gd name="T87" fmla="*/ 295 h 381"/>
                <a:gd name="T88" fmla="*/ 18 w 456"/>
                <a:gd name="T89" fmla="*/ 304 h 381"/>
                <a:gd name="T90" fmla="*/ 45 w 456"/>
                <a:gd name="T91" fmla="*/ 313 h 381"/>
                <a:gd name="T92" fmla="*/ 72 w 456"/>
                <a:gd name="T93" fmla="*/ 322 h 381"/>
                <a:gd name="T94" fmla="*/ 113 w 456"/>
                <a:gd name="T95" fmla="*/ 340 h 381"/>
                <a:gd name="T96" fmla="*/ 149 w 456"/>
                <a:gd name="T97" fmla="*/ 367 h 381"/>
                <a:gd name="T98" fmla="*/ 171 w 456"/>
                <a:gd name="T99" fmla="*/ 380 h 381"/>
                <a:gd name="T100" fmla="*/ 207 w 456"/>
                <a:gd name="T101" fmla="*/ 380 h 381"/>
                <a:gd name="T102" fmla="*/ 243 w 456"/>
                <a:gd name="T103" fmla="*/ 358 h 381"/>
                <a:gd name="T104" fmla="*/ 243 w 456"/>
                <a:gd name="T105" fmla="*/ 345 h 381"/>
                <a:gd name="T106" fmla="*/ 243 w 456"/>
                <a:gd name="T107" fmla="*/ 336 h 381"/>
                <a:gd name="T108" fmla="*/ 225 w 456"/>
                <a:gd name="T109" fmla="*/ 313 h 381"/>
                <a:gd name="T110" fmla="*/ 266 w 456"/>
                <a:gd name="T111" fmla="*/ 340 h 381"/>
                <a:gd name="T112" fmla="*/ 311 w 456"/>
                <a:gd name="T113" fmla="*/ 340 h 381"/>
                <a:gd name="T114" fmla="*/ 342 w 456"/>
                <a:gd name="T115" fmla="*/ 318 h 381"/>
                <a:gd name="T116" fmla="*/ 342 w 456"/>
                <a:gd name="T117" fmla="*/ 300 h 381"/>
                <a:gd name="T118" fmla="*/ 338 w 456"/>
                <a:gd name="T119" fmla="*/ 282 h 381"/>
                <a:gd name="T120" fmla="*/ 338 w 456"/>
                <a:gd name="T121" fmla="*/ 282 h 381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w 456"/>
                <a:gd name="T184" fmla="*/ 0 h 381"/>
                <a:gd name="T185" fmla="*/ 456 w 456"/>
                <a:gd name="T186" fmla="*/ 381 h 381"/>
              </a:gdLst>
              <a:ahLst/>
              <a:cxnLst>
                <a:cxn ang="T122">
                  <a:pos x="T0" y="T1"/>
                </a:cxn>
                <a:cxn ang="T123">
                  <a:pos x="T2" y="T3"/>
                </a:cxn>
                <a:cxn ang="T124">
                  <a:pos x="T4" y="T5"/>
                </a:cxn>
                <a:cxn ang="T125">
                  <a:pos x="T6" y="T7"/>
                </a:cxn>
                <a:cxn ang="T126">
                  <a:pos x="T8" y="T9"/>
                </a:cxn>
                <a:cxn ang="T127">
                  <a:pos x="T10" y="T11"/>
                </a:cxn>
                <a:cxn ang="T128">
                  <a:pos x="T12" y="T13"/>
                </a:cxn>
                <a:cxn ang="T129">
                  <a:pos x="T14" y="T15"/>
                </a:cxn>
                <a:cxn ang="T130">
                  <a:pos x="T16" y="T17"/>
                </a:cxn>
                <a:cxn ang="T131">
                  <a:pos x="T18" y="T19"/>
                </a:cxn>
                <a:cxn ang="T132">
                  <a:pos x="T20" y="T21"/>
                </a:cxn>
                <a:cxn ang="T133">
                  <a:pos x="T22" y="T23"/>
                </a:cxn>
                <a:cxn ang="T134">
                  <a:pos x="T24" y="T25"/>
                </a:cxn>
                <a:cxn ang="T135">
                  <a:pos x="T26" y="T27"/>
                </a:cxn>
                <a:cxn ang="T136">
                  <a:pos x="T28" y="T29"/>
                </a:cxn>
                <a:cxn ang="T137">
                  <a:pos x="T30" y="T31"/>
                </a:cxn>
                <a:cxn ang="T138">
                  <a:pos x="T32" y="T33"/>
                </a:cxn>
                <a:cxn ang="T139">
                  <a:pos x="T34" y="T35"/>
                </a:cxn>
                <a:cxn ang="T140">
                  <a:pos x="T36" y="T37"/>
                </a:cxn>
                <a:cxn ang="T141">
                  <a:pos x="T38" y="T39"/>
                </a:cxn>
                <a:cxn ang="T142">
                  <a:pos x="T40" y="T41"/>
                </a:cxn>
                <a:cxn ang="T143">
                  <a:pos x="T42" y="T43"/>
                </a:cxn>
                <a:cxn ang="T144">
                  <a:pos x="T44" y="T45"/>
                </a:cxn>
                <a:cxn ang="T145">
                  <a:pos x="T46" y="T47"/>
                </a:cxn>
                <a:cxn ang="T146">
                  <a:pos x="T48" y="T49"/>
                </a:cxn>
                <a:cxn ang="T147">
                  <a:pos x="T50" y="T51"/>
                </a:cxn>
                <a:cxn ang="T148">
                  <a:pos x="T52" y="T53"/>
                </a:cxn>
                <a:cxn ang="T149">
                  <a:pos x="T54" y="T55"/>
                </a:cxn>
                <a:cxn ang="T150">
                  <a:pos x="T56" y="T57"/>
                </a:cxn>
                <a:cxn ang="T151">
                  <a:pos x="T58" y="T59"/>
                </a:cxn>
                <a:cxn ang="T152">
                  <a:pos x="T60" y="T61"/>
                </a:cxn>
                <a:cxn ang="T153">
                  <a:pos x="T62" y="T63"/>
                </a:cxn>
                <a:cxn ang="T154">
                  <a:pos x="T64" y="T65"/>
                </a:cxn>
                <a:cxn ang="T155">
                  <a:pos x="T66" y="T67"/>
                </a:cxn>
                <a:cxn ang="T156">
                  <a:pos x="T68" y="T69"/>
                </a:cxn>
                <a:cxn ang="T157">
                  <a:pos x="T70" y="T71"/>
                </a:cxn>
                <a:cxn ang="T158">
                  <a:pos x="T72" y="T73"/>
                </a:cxn>
                <a:cxn ang="T159">
                  <a:pos x="T74" y="T75"/>
                </a:cxn>
                <a:cxn ang="T160">
                  <a:pos x="T76" y="T77"/>
                </a:cxn>
                <a:cxn ang="T161">
                  <a:pos x="T78" y="T79"/>
                </a:cxn>
                <a:cxn ang="T162">
                  <a:pos x="T80" y="T81"/>
                </a:cxn>
                <a:cxn ang="T163">
                  <a:pos x="T82" y="T83"/>
                </a:cxn>
                <a:cxn ang="T164">
                  <a:pos x="T84" y="T85"/>
                </a:cxn>
                <a:cxn ang="T165">
                  <a:pos x="T86" y="T87"/>
                </a:cxn>
                <a:cxn ang="T166">
                  <a:pos x="T88" y="T89"/>
                </a:cxn>
                <a:cxn ang="T167">
                  <a:pos x="T90" y="T91"/>
                </a:cxn>
                <a:cxn ang="T168">
                  <a:pos x="T92" y="T93"/>
                </a:cxn>
                <a:cxn ang="T169">
                  <a:pos x="T94" y="T95"/>
                </a:cxn>
                <a:cxn ang="T170">
                  <a:pos x="T96" y="T97"/>
                </a:cxn>
                <a:cxn ang="T171">
                  <a:pos x="T98" y="T99"/>
                </a:cxn>
                <a:cxn ang="T172">
                  <a:pos x="T100" y="T101"/>
                </a:cxn>
                <a:cxn ang="T173">
                  <a:pos x="T102" y="T103"/>
                </a:cxn>
                <a:cxn ang="T174">
                  <a:pos x="T104" y="T105"/>
                </a:cxn>
                <a:cxn ang="T175">
                  <a:pos x="T106" y="T107"/>
                </a:cxn>
                <a:cxn ang="T176">
                  <a:pos x="T108" y="T109"/>
                </a:cxn>
                <a:cxn ang="T177">
                  <a:pos x="T110" y="T111"/>
                </a:cxn>
                <a:cxn ang="T178">
                  <a:pos x="T112" y="T113"/>
                </a:cxn>
                <a:cxn ang="T179">
                  <a:pos x="T114" y="T115"/>
                </a:cxn>
                <a:cxn ang="T180">
                  <a:pos x="T116" y="T117"/>
                </a:cxn>
                <a:cxn ang="T181">
                  <a:pos x="T118" y="T119"/>
                </a:cxn>
                <a:cxn ang="T182">
                  <a:pos x="T120" y="T121"/>
                </a:cxn>
              </a:cxnLst>
              <a:rect l="T183" t="T184" r="T185" b="T186"/>
              <a:pathLst>
                <a:path w="456" h="381">
                  <a:moveTo>
                    <a:pt x="338" y="282"/>
                  </a:moveTo>
                  <a:lnTo>
                    <a:pt x="351" y="286"/>
                  </a:lnTo>
                  <a:lnTo>
                    <a:pt x="351" y="291"/>
                  </a:lnTo>
                  <a:lnTo>
                    <a:pt x="374" y="295"/>
                  </a:lnTo>
                  <a:lnTo>
                    <a:pt x="414" y="291"/>
                  </a:lnTo>
                  <a:lnTo>
                    <a:pt x="428" y="264"/>
                  </a:lnTo>
                  <a:lnTo>
                    <a:pt x="428" y="251"/>
                  </a:lnTo>
                  <a:lnTo>
                    <a:pt x="428" y="237"/>
                  </a:lnTo>
                  <a:lnTo>
                    <a:pt x="383" y="197"/>
                  </a:lnTo>
                  <a:lnTo>
                    <a:pt x="419" y="206"/>
                  </a:lnTo>
                  <a:lnTo>
                    <a:pt x="446" y="188"/>
                  </a:lnTo>
                  <a:lnTo>
                    <a:pt x="450" y="179"/>
                  </a:lnTo>
                  <a:lnTo>
                    <a:pt x="455" y="170"/>
                  </a:lnTo>
                  <a:lnTo>
                    <a:pt x="455" y="161"/>
                  </a:lnTo>
                  <a:lnTo>
                    <a:pt x="455" y="152"/>
                  </a:lnTo>
                  <a:lnTo>
                    <a:pt x="405" y="94"/>
                  </a:lnTo>
                  <a:lnTo>
                    <a:pt x="356" y="49"/>
                  </a:lnTo>
                  <a:lnTo>
                    <a:pt x="306" y="0"/>
                  </a:lnTo>
                  <a:lnTo>
                    <a:pt x="306" y="5"/>
                  </a:lnTo>
                  <a:lnTo>
                    <a:pt x="311" y="14"/>
                  </a:lnTo>
                  <a:lnTo>
                    <a:pt x="311" y="40"/>
                  </a:lnTo>
                  <a:lnTo>
                    <a:pt x="302" y="58"/>
                  </a:lnTo>
                  <a:lnTo>
                    <a:pt x="288" y="76"/>
                  </a:lnTo>
                  <a:lnTo>
                    <a:pt x="275" y="90"/>
                  </a:lnTo>
                  <a:lnTo>
                    <a:pt x="275" y="99"/>
                  </a:lnTo>
                  <a:lnTo>
                    <a:pt x="275" y="108"/>
                  </a:lnTo>
                  <a:lnTo>
                    <a:pt x="279" y="116"/>
                  </a:lnTo>
                  <a:lnTo>
                    <a:pt x="279" y="143"/>
                  </a:lnTo>
                  <a:lnTo>
                    <a:pt x="270" y="166"/>
                  </a:lnTo>
                  <a:lnTo>
                    <a:pt x="266" y="170"/>
                  </a:lnTo>
                  <a:lnTo>
                    <a:pt x="261" y="179"/>
                  </a:lnTo>
                  <a:lnTo>
                    <a:pt x="234" y="184"/>
                  </a:lnTo>
                  <a:lnTo>
                    <a:pt x="212" y="201"/>
                  </a:lnTo>
                  <a:lnTo>
                    <a:pt x="198" y="215"/>
                  </a:lnTo>
                  <a:lnTo>
                    <a:pt x="185" y="228"/>
                  </a:lnTo>
                  <a:lnTo>
                    <a:pt x="140" y="242"/>
                  </a:lnTo>
                  <a:lnTo>
                    <a:pt x="108" y="273"/>
                  </a:lnTo>
                  <a:lnTo>
                    <a:pt x="95" y="291"/>
                  </a:lnTo>
                  <a:lnTo>
                    <a:pt x="72" y="304"/>
                  </a:lnTo>
                  <a:lnTo>
                    <a:pt x="36" y="304"/>
                  </a:lnTo>
                  <a:lnTo>
                    <a:pt x="0" y="295"/>
                  </a:lnTo>
                  <a:lnTo>
                    <a:pt x="18" y="304"/>
                  </a:lnTo>
                  <a:lnTo>
                    <a:pt x="45" y="313"/>
                  </a:lnTo>
                  <a:lnTo>
                    <a:pt x="72" y="322"/>
                  </a:lnTo>
                  <a:lnTo>
                    <a:pt x="113" y="340"/>
                  </a:lnTo>
                  <a:lnTo>
                    <a:pt x="149" y="367"/>
                  </a:lnTo>
                  <a:lnTo>
                    <a:pt x="171" y="380"/>
                  </a:lnTo>
                  <a:lnTo>
                    <a:pt x="207" y="380"/>
                  </a:lnTo>
                  <a:lnTo>
                    <a:pt x="243" y="358"/>
                  </a:lnTo>
                  <a:lnTo>
                    <a:pt x="243" y="345"/>
                  </a:lnTo>
                  <a:lnTo>
                    <a:pt x="243" y="336"/>
                  </a:lnTo>
                  <a:lnTo>
                    <a:pt x="225" y="313"/>
                  </a:lnTo>
                  <a:lnTo>
                    <a:pt x="266" y="340"/>
                  </a:lnTo>
                  <a:lnTo>
                    <a:pt x="311" y="340"/>
                  </a:lnTo>
                  <a:lnTo>
                    <a:pt x="342" y="318"/>
                  </a:lnTo>
                  <a:lnTo>
                    <a:pt x="342" y="300"/>
                  </a:lnTo>
                  <a:lnTo>
                    <a:pt x="338" y="282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0" name="Freeform 773"/>
            <p:cNvSpPr>
              <a:spLocks/>
            </p:cNvSpPr>
            <p:nvPr/>
          </p:nvSpPr>
          <p:spPr bwMode="auto">
            <a:xfrm>
              <a:off x="3350" y="2890"/>
              <a:ext cx="280" cy="292"/>
            </a:xfrm>
            <a:custGeom>
              <a:avLst/>
              <a:gdLst>
                <a:gd name="T0" fmla="*/ 72 w 280"/>
                <a:gd name="T1" fmla="*/ 130 h 292"/>
                <a:gd name="T2" fmla="*/ 112 w 280"/>
                <a:gd name="T3" fmla="*/ 143 h 292"/>
                <a:gd name="T4" fmla="*/ 148 w 280"/>
                <a:gd name="T5" fmla="*/ 134 h 292"/>
                <a:gd name="T6" fmla="*/ 162 w 280"/>
                <a:gd name="T7" fmla="*/ 112 h 292"/>
                <a:gd name="T8" fmla="*/ 162 w 280"/>
                <a:gd name="T9" fmla="*/ 85 h 292"/>
                <a:gd name="T10" fmla="*/ 117 w 280"/>
                <a:gd name="T11" fmla="*/ 45 h 292"/>
                <a:gd name="T12" fmla="*/ 153 w 280"/>
                <a:gd name="T13" fmla="*/ 49 h 292"/>
                <a:gd name="T14" fmla="*/ 184 w 280"/>
                <a:gd name="T15" fmla="*/ 27 h 292"/>
                <a:gd name="T16" fmla="*/ 189 w 280"/>
                <a:gd name="T17" fmla="*/ 18 h 292"/>
                <a:gd name="T18" fmla="*/ 189 w 280"/>
                <a:gd name="T19" fmla="*/ 5 h 292"/>
                <a:gd name="T20" fmla="*/ 189 w 280"/>
                <a:gd name="T21" fmla="*/ 0 h 292"/>
                <a:gd name="T22" fmla="*/ 211 w 280"/>
                <a:gd name="T23" fmla="*/ 27 h 292"/>
                <a:gd name="T24" fmla="*/ 238 w 280"/>
                <a:gd name="T25" fmla="*/ 58 h 292"/>
                <a:gd name="T26" fmla="*/ 261 w 280"/>
                <a:gd name="T27" fmla="*/ 90 h 292"/>
                <a:gd name="T28" fmla="*/ 279 w 280"/>
                <a:gd name="T29" fmla="*/ 125 h 292"/>
                <a:gd name="T30" fmla="*/ 279 w 280"/>
                <a:gd name="T31" fmla="*/ 125 h 292"/>
                <a:gd name="T32" fmla="*/ 270 w 280"/>
                <a:gd name="T33" fmla="*/ 121 h 292"/>
                <a:gd name="T34" fmla="*/ 256 w 280"/>
                <a:gd name="T35" fmla="*/ 121 h 292"/>
                <a:gd name="T36" fmla="*/ 247 w 280"/>
                <a:gd name="T37" fmla="*/ 125 h 292"/>
                <a:gd name="T38" fmla="*/ 243 w 280"/>
                <a:gd name="T39" fmla="*/ 143 h 292"/>
                <a:gd name="T40" fmla="*/ 243 w 280"/>
                <a:gd name="T41" fmla="*/ 161 h 292"/>
                <a:gd name="T42" fmla="*/ 247 w 280"/>
                <a:gd name="T43" fmla="*/ 170 h 292"/>
                <a:gd name="T44" fmla="*/ 256 w 280"/>
                <a:gd name="T45" fmla="*/ 179 h 292"/>
                <a:gd name="T46" fmla="*/ 243 w 280"/>
                <a:gd name="T47" fmla="*/ 179 h 292"/>
                <a:gd name="T48" fmla="*/ 229 w 280"/>
                <a:gd name="T49" fmla="*/ 175 h 292"/>
                <a:gd name="T50" fmla="*/ 216 w 280"/>
                <a:gd name="T51" fmla="*/ 166 h 292"/>
                <a:gd name="T52" fmla="*/ 229 w 280"/>
                <a:gd name="T53" fmla="*/ 193 h 292"/>
                <a:gd name="T54" fmla="*/ 247 w 280"/>
                <a:gd name="T55" fmla="*/ 219 h 292"/>
                <a:gd name="T56" fmla="*/ 229 w 280"/>
                <a:gd name="T57" fmla="*/ 210 h 292"/>
                <a:gd name="T58" fmla="*/ 211 w 280"/>
                <a:gd name="T59" fmla="*/ 219 h 292"/>
                <a:gd name="T60" fmla="*/ 211 w 280"/>
                <a:gd name="T61" fmla="*/ 237 h 292"/>
                <a:gd name="T62" fmla="*/ 211 w 280"/>
                <a:gd name="T63" fmla="*/ 251 h 292"/>
                <a:gd name="T64" fmla="*/ 216 w 280"/>
                <a:gd name="T65" fmla="*/ 260 h 292"/>
                <a:gd name="T66" fmla="*/ 225 w 280"/>
                <a:gd name="T67" fmla="*/ 269 h 292"/>
                <a:gd name="T68" fmla="*/ 216 w 280"/>
                <a:gd name="T69" fmla="*/ 269 h 292"/>
                <a:gd name="T70" fmla="*/ 211 w 280"/>
                <a:gd name="T71" fmla="*/ 269 h 292"/>
                <a:gd name="T72" fmla="*/ 202 w 280"/>
                <a:gd name="T73" fmla="*/ 269 h 292"/>
                <a:gd name="T74" fmla="*/ 193 w 280"/>
                <a:gd name="T75" fmla="*/ 264 h 292"/>
                <a:gd name="T76" fmla="*/ 189 w 280"/>
                <a:gd name="T77" fmla="*/ 251 h 292"/>
                <a:gd name="T78" fmla="*/ 184 w 280"/>
                <a:gd name="T79" fmla="*/ 242 h 292"/>
                <a:gd name="T80" fmla="*/ 166 w 280"/>
                <a:gd name="T81" fmla="*/ 233 h 292"/>
                <a:gd name="T82" fmla="*/ 148 w 280"/>
                <a:gd name="T83" fmla="*/ 242 h 292"/>
                <a:gd name="T84" fmla="*/ 144 w 280"/>
                <a:gd name="T85" fmla="*/ 251 h 292"/>
                <a:gd name="T86" fmla="*/ 144 w 280"/>
                <a:gd name="T87" fmla="*/ 264 h 292"/>
                <a:gd name="T88" fmla="*/ 153 w 280"/>
                <a:gd name="T89" fmla="*/ 278 h 292"/>
                <a:gd name="T90" fmla="*/ 166 w 280"/>
                <a:gd name="T91" fmla="*/ 291 h 292"/>
                <a:gd name="T92" fmla="*/ 148 w 280"/>
                <a:gd name="T93" fmla="*/ 286 h 292"/>
                <a:gd name="T94" fmla="*/ 135 w 280"/>
                <a:gd name="T95" fmla="*/ 282 h 292"/>
                <a:gd name="T96" fmla="*/ 121 w 280"/>
                <a:gd name="T97" fmla="*/ 278 h 292"/>
                <a:gd name="T98" fmla="*/ 108 w 280"/>
                <a:gd name="T99" fmla="*/ 264 h 292"/>
                <a:gd name="T100" fmla="*/ 0 w 280"/>
                <a:gd name="T101" fmla="*/ 188 h 292"/>
                <a:gd name="T102" fmla="*/ 45 w 280"/>
                <a:gd name="T103" fmla="*/ 188 h 292"/>
                <a:gd name="T104" fmla="*/ 76 w 280"/>
                <a:gd name="T105" fmla="*/ 166 h 292"/>
                <a:gd name="T106" fmla="*/ 76 w 280"/>
                <a:gd name="T107" fmla="*/ 148 h 292"/>
                <a:gd name="T108" fmla="*/ 72 w 280"/>
                <a:gd name="T109" fmla="*/ 130 h 292"/>
                <a:gd name="T110" fmla="*/ 72 w 280"/>
                <a:gd name="T111" fmla="*/ 130 h 29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280"/>
                <a:gd name="T169" fmla="*/ 0 h 292"/>
                <a:gd name="T170" fmla="*/ 280 w 280"/>
                <a:gd name="T171" fmla="*/ 292 h 29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280" h="292">
                  <a:moveTo>
                    <a:pt x="72" y="130"/>
                  </a:moveTo>
                  <a:lnTo>
                    <a:pt x="112" y="143"/>
                  </a:lnTo>
                  <a:lnTo>
                    <a:pt x="148" y="134"/>
                  </a:lnTo>
                  <a:lnTo>
                    <a:pt x="162" y="112"/>
                  </a:lnTo>
                  <a:lnTo>
                    <a:pt x="162" y="85"/>
                  </a:lnTo>
                  <a:lnTo>
                    <a:pt x="117" y="45"/>
                  </a:lnTo>
                  <a:lnTo>
                    <a:pt x="153" y="49"/>
                  </a:lnTo>
                  <a:lnTo>
                    <a:pt x="184" y="27"/>
                  </a:lnTo>
                  <a:lnTo>
                    <a:pt x="189" y="18"/>
                  </a:lnTo>
                  <a:lnTo>
                    <a:pt x="189" y="5"/>
                  </a:lnTo>
                  <a:lnTo>
                    <a:pt x="189" y="0"/>
                  </a:lnTo>
                  <a:lnTo>
                    <a:pt x="211" y="27"/>
                  </a:lnTo>
                  <a:lnTo>
                    <a:pt x="238" y="58"/>
                  </a:lnTo>
                  <a:lnTo>
                    <a:pt x="261" y="90"/>
                  </a:lnTo>
                  <a:lnTo>
                    <a:pt x="279" y="125"/>
                  </a:lnTo>
                  <a:lnTo>
                    <a:pt x="270" y="121"/>
                  </a:lnTo>
                  <a:lnTo>
                    <a:pt x="256" y="121"/>
                  </a:lnTo>
                  <a:lnTo>
                    <a:pt x="247" y="125"/>
                  </a:lnTo>
                  <a:lnTo>
                    <a:pt x="243" y="143"/>
                  </a:lnTo>
                  <a:lnTo>
                    <a:pt x="243" y="161"/>
                  </a:lnTo>
                  <a:lnTo>
                    <a:pt x="247" y="170"/>
                  </a:lnTo>
                  <a:lnTo>
                    <a:pt x="256" y="179"/>
                  </a:lnTo>
                  <a:lnTo>
                    <a:pt x="243" y="179"/>
                  </a:lnTo>
                  <a:lnTo>
                    <a:pt x="229" y="175"/>
                  </a:lnTo>
                  <a:lnTo>
                    <a:pt x="216" y="166"/>
                  </a:lnTo>
                  <a:lnTo>
                    <a:pt x="229" y="193"/>
                  </a:lnTo>
                  <a:lnTo>
                    <a:pt x="247" y="219"/>
                  </a:lnTo>
                  <a:lnTo>
                    <a:pt x="229" y="210"/>
                  </a:lnTo>
                  <a:lnTo>
                    <a:pt x="211" y="219"/>
                  </a:lnTo>
                  <a:lnTo>
                    <a:pt x="211" y="237"/>
                  </a:lnTo>
                  <a:lnTo>
                    <a:pt x="211" y="251"/>
                  </a:lnTo>
                  <a:lnTo>
                    <a:pt x="216" y="260"/>
                  </a:lnTo>
                  <a:lnTo>
                    <a:pt x="225" y="269"/>
                  </a:lnTo>
                  <a:lnTo>
                    <a:pt x="216" y="269"/>
                  </a:lnTo>
                  <a:lnTo>
                    <a:pt x="211" y="269"/>
                  </a:lnTo>
                  <a:lnTo>
                    <a:pt x="202" y="269"/>
                  </a:lnTo>
                  <a:lnTo>
                    <a:pt x="193" y="264"/>
                  </a:lnTo>
                  <a:lnTo>
                    <a:pt x="189" y="251"/>
                  </a:lnTo>
                  <a:lnTo>
                    <a:pt x="184" y="242"/>
                  </a:lnTo>
                  <a:lnTo>
                    <a:pt x="166" y="233"/>
                  </a:lnTo>
                  <a:lnTo>
                    <a:pt x="148" y="242"/>
                  </a:lnTo>
                  <a:lnTo>
                    <a:pt x="144" y="251"/>
                  </a:lnTo>
                  <a:lnTo>
                    <a:pt x="144" y="264"/>
                  </a:lnTo>
                  <a:lnTo>
                    <a:pt x="153" y="278"/>
                  </a:lnTo>
                  <a:lnTo>
                    <a:pt x="166" y="291"/>
                  </a:lnTo>
                  <a:lnTo>
                    <a:pt x="148" y="286"/>
                  </a:lnTo>
                  <a:lnTo>
                    <a:pt x="135" y="282"/>
                  </a:lnTo>
                  <a:lnTo>
                    <a:pt x="121" y="278"/>
                  </a:lnTo>
                  <a:lnTo>
                    <a:pt x="108" y="264"/>
                  </a:lnTo>
                  <a:lnTo>
                    <a:pt x="0" y="188"/>
                  </a:lnTo>
                  <a:lnTo>
                    <a:pt x="45" y="188"/>
                  </a:lnTo>
                  <a:lnTo>
                    <a:pt x="76" y="166"/>
                  </a:lnTo>
                  <a:lnTo>
                    <a:pt x="76" y="148"/>
                  </a:lnTo>
                  <a:lnTo>
                    <a:pt x="72" y="13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1" name="Freeform 774"/>
            <p:cNvSpPr>
              <a:spLocks/>
            </p:cNvSpPr>
            <p:nvPr/>
          </p:nvSpPr>
          <p:spPr bwMode="auto">
            <a:xfrm>
              <a:off x="3255" y="3074"/>
              <a:ext cx="163" cy="112"/>
            </a:xfrm>
            <a:custGeom>
              <a:avLst/>
              <a:gdLst>
                <a:gd name="T0" fmla="*/ 72 w 163"/>
                <a:gd name="T1" fmla="*/ 0 h 112"/>
                <a:gd name="T2" fmla="*/ 72 w 163"/>
                <a:gd name="T3" fmla="*/ 9 h 112"/>
                <a:gd name="T4" fmla="*/ 72 w 163"/>
                <a:gd name="T5" fmla="*/ 22 h 112"/>
                <a:gd name="T6" fmla="*/ 36 w 163"/>
                <a:gd name="T7" fmla="*/ 44 h 112"/>
                <a:gd name="T8" fmla="*/ 0 w 163"/>
                <a:gd name="T9" fmla="*/ 44 h 112"/>
                <a:gd name="T10" fmla="*/ 27 w 163"/>
                <a:gd name="T11" fmla="*/ 67 h 112"/>
                <a:gd name="T12" fmla="*/ 90 w 163"/>
                <a:gd name="T13" fmla="*/ 98 h 112"/>
                <a:gd name="T14" fmla="*/ 126 w 163"/>
                <a:gd name="T15" fmla="*/ 111 h 112"/>
                <a:gd name="T16" fmla="*/ 122 w 163"/>
                <a:gd name="T17" fmla="*/ 102 h 112"/>
                <a:gd name="T18" fmla="*/ 117 w 163"/>
                <a:gd name="T19" fmla="*/ 98 h 112"/>
                <a:gd name="T20" fmla="*/ 117 w 163"/>
                <a:gd name="T21" fmla="*/ 89 h 112"/>
                <a:gd name="T22" fmla="*/ 122 w 163"/>
                <a:gd name="T23" fmla="*/ 76 h 112"/>
                <a:gd name="T24" fmla="*/ 131 w 163"/>
                <a:gd name="T25" fmla="*/ 71 h 112"/>
                <a:gd name="T26" fmla="*/ 149 w 163"/>
                <a:gd name="T27" fmla="*/ 76 h 112"/>
                <a:gd name="T28" fmla="*/ 162 w 163"/>
                <a:gd name="T29" fmla="*/ 80 h 112"/>
                <a:gd name="T30" fmla="*/ 153 w 163"/>
                <a:gd name="T31" fmla="*/ 67 h 112"/>
                <a:gd name="T32" fmla="*/ 144 w 163"/>
                <a:gd name="T33" fmla="*/ 58 h 112"/>
                <a:gd name="T34" fmla="*/ 140 w 163"/>
                <a:gd name="T35" fmla="*/ 53 h 112"/>
                <a:gd name="T36" fmla="*/ 72 w 163"/>
                <a:gd name="T37" fmla="*/ 0 h 112"/>
                <a:gd name="T38" fmla="*/ 72 w 163"/>
                <a:gd name="T39" fmla="*/ 0 h 112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63"/>
                <a:gd name="T61" fmla="*/ 0 h 112"/>
                <a:gd name="T62" fmla="*/ 163 w 163"/>
                <a:gd name="T63" fmla="*/ 112 h 112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63" h="112">
                  <a:moveTo>
                    <a:pt x="72" y="0"/>
                  </a:moveTo>
                  <a:lnTo>
                    <a:pt x="72" y="9"/>
                  </a:lnTo>
                  <a:lnTo>
                    <a:pt x="72" y="22"/>
                  </a:lnTo>
                  <a:lnTo>
                    <a:pt x="36" y="44"/>
                  </a:lnTo>
                  <a:lnTo>
                    <a:pt x="0" y="44"/>
                  </a:lnTo>
                  <a:lnTo>
                    <a:pt x="27" y="67"/>
                  </a:lnTo>
                  <a:lnTo>
                    <a:pt x="90" y="98"/>
                  </a:lnTo>
                  <a:lnTo>
                    <a:pt x="126" y="111"/>
                  </a:lnTo>
                  <a:lnTo>
                    <a:pt x="122" y="102"/>
                  </a:lnTo>
                  <a:lnTo>
                    <a:pt x="117" y="98"/>
                  </a:lnTo>
                  <a:lnTo>
                    <a:pt x="117" y="89"/>
                  </a:lnTo>
                  <a:lnTo>
                    <a:pt x="122" y="76"/>
                  </a:lnTo>
                  <a:lnTo>
                    <a:pt x="131" y="71"/>
                  </a:lnTo>
                  <a:lnTo>
                    <a:pt x="149" y="76"/>
                  </a:lnTo>
                  <a:lnTo>
                    <a:pt x="162" y="80"/>
                  </a:lnTo>
                  <a:lnTo>
                    <a:pt x="153" y="67"/>
                  </a:lnTo>
                  <a:lnTo>
                    <a:pt x="144" y="58"/>
                  </a:lnTo>
                  <a:lnTo>
                    <a:pt x="140" y="53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2" name="Freeform 775"/>
            <p:cNvSpPr>
              <a:spLocks/>
            </p:cNvSpPr>
            <p:nvPr/>
          </p:nvSpPr>
          <p:spPr bwMode="auto">
            <a:xfrm>
              <a:off x="3593" y="3011"/>
              <a:ext cx="50" cy="64"/>
            </a:xfrm>
            <a:custGeom>
              <a:avLst/>
              <a:gdLst>
                <a:gd name="T0" fmla="*/ 13 w 50"/>
                <a:gd name="T1" fmla="*/ 58 h 64"/>
                <a:gd name="T2" fmla="*/ 22 w 50"/>
                <a:gd name="T3" fmla="*/ 63 h 64"/>
                <a:gd name="T4" fmla="*/ 49 w 50"/>
                <a:gd name="T5" fmla="*/ 63 h 64"/>
                <a:gd name="T6" fmla="*/ 49 w 50"/>
                <a:gd name="T7" fmla="*/ 54 h 64"/>
                <a:gd name="T8" fmla="*/ 49 w 50"/>
                <a:gd name="T9" fmla="*/ 36 h 64"/>
                <a:gd name="T10" fmla="*/ 49 w 50"/>
                <a:gd name="T11" fmla="*/ 22 h 64"/>
                <a:gd name="T12" fmla="*/ 36 w 50"/>
                <a:gd name="T13" fmla="*/ 4 h 64"/>
                <a:gd name="T14" fmla="*/ 27 w 50"/>
                <a:gd name="T15" fmla="*/ 0 h 64"/>
                <a:gd name="T16" fmla="*/ 13 w 50"/>
                <a:gd name="T17" fmla="*/ 0 h 64"/>
                <a:gd name="T18" fmla="*/ 4 w 50"/>
                <a:gd name="T19" fmla="*/ 4 h 64"/>
                <a:gd name="T20" fmla="*/ 0 w 50"/>
                <a:gd name="T21" fmla="*/ 22 h 64"/>
                <a:gd name="T22" fmla="*/ 0 w 50"/>
                <a:gd name="T23" fmla="*/ 40 h 64"/>
                <a:gd name="T24" fmla="*/ 4 w 50"/>
                <a:gd name="T25" fmla="*/ 49 h 64"/>
                <a:gd name="T26" fmla="*/ 13 w 50"/>
                <a:gd name="T27" fmla="*/ 58 h 64"/>
                <a:gd name="T28" fmla="*/ 13 w 50"/>
                <a:gd name="T29" fmla="*/ 58 h 6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0"/>
                <a:gd name="T46" fmla="*/ 0 h 64"/>
                <a:gd name="T47" fmla="*/ 50 w 50"/>
                <a:gd name="T48" fmla="*/ 64 h 64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0" h="64">
                  <a:moveTo>
                    <a:pt x="13" y="58"/>
                  </a:moveTo>
                  <a:lnTo>
                    <a:pt x="22" y="63"/>
                  </a:lnTo>
                  <a:lnTo>
                    <a:pt x="49" y="63"/>
                  </a:lnTo>
                  <a:lnTo>
                    <a:pt x="49" y="54"/>
                  </a:lnTo>
                  <a:lnTo>
                    <a:pt x="49" y="36"/>
                  </a:lnTo>
                  <a:lnTo>
                    <a:pt x="49" y="22"/>
                  </a:lnTo>
                  <a:lnTo>
                    <a:pt x="36" y="4"/>
                  </a:lnTo>
                  <a:lnTo>
                    <a:pt x="27" y="0"/>
                  </a:lnTo>
                  <a:lnTo>
                    <a:pt x="13" y="0"/>
                  </a:lnTo>
                  <a:lnTo>
                    <a:pt x="4" y="4"/>
                  </a:lnTo>
                  <a:lnTo>
                    <a:pt x="0" y="22"/>
                  </a:lnTo>
                  <a:lnTo>
                    <a:pt x="0" y="40"/>
                  </a:lnTo>
                  <a:lnTo>
                    <a:pt x="4" y="49"/>
                  </a:lnTo>
                  <a:lnTo>
                    <a:pt x="13" y="5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3" name="Freeform 776"/>
            <p:cNvSpPr>
              <a:spLocks/>
            </p:cNvSpPr>
            <p:nvPr/>
          </p:nvSpPr>
          <p:spPr bwMode="auto">
            <a:xfrm>
              <a:off x="3561" y="3100"/>
              <a:ext cx="46" cy="69"/>
            </a:xfrm>
            <a:custGeom>
              <a:avLst/>
              <a:gdLst>
                <a:gd name="T0" fmla="*/ 14 w 46"/>
                <a:gd name="T1" fmla="*/ 59 h 69"/>
                <a:gd name="T2" fmla="*/ 27 w 46"/>
                <a:gd name="T3" fmla="*/ 68 h 69"/>
                <a:gd name="T4" fmla="*/ 41 w 46"/>
                <a:gd name="T5" fmla="*/ 68 h 69"/>
                <a:gd name="T6" fmla="*/ 45 w 46"/>
                <a:gd name="T7" fmla="*/ 63 h 69"/>
                <a:gd name="T8" fmla="*/ 45 w 46"/>
                <a:gd name="T9" fmla="*/ 45 h 69"/>
                <a:gd name="T10" fmla="*/ 45 w 46"/>
                <a:gd name="T11" fmla="*/ 27 h 69"/>
                <a:gd name="T12" fmla="*/ 41 w 46"/>
                <a:gd name="T13" fmla="*/ 18 h 69"/>
                <a:gd name="T14" fmla="*/ 32 w 46"/>
                <a:gd name="T15" fmla="*/ 5 h 69"/>
                <a:gd name="T16" fmla="*/ 18 w 46"/>
                <a:gd name="T17" fmla="*/ 0 h 69"/>
                <a:gd name="T18" fmla="*/ 9 w 46"/>
                <a:gd name="T19" fmla="*/ 5 h 69"/>
                <a:gd name="T20" fmla="*/ 0 w 46"/>
                <a:gd name="T21" fmla="*/ 9 h 69"/>
                <a:gd name="T22" fmla="*/ 0 w 46"/>
                <a:gd name="T23" fmla="*/ 27 h 69"/>
                <a:gd name="T24" fmla="*/ 0 w 46"/>
                <a:gd name="T25" fmla="*/ 41 h 69"/>
                <a:gd name="T26" fmla="*/ 5 w 46"/>
                <a:gd name="T27" fmla="*/ 50 h 69"/>
                <a:gd name="T28" fmla="*/ 14 w 46"/>
                <a:gd name="T29" fmla="*/ 59 h 69"/>
                <a:gd name="T30" fmla="*/ 14 w 46"/>
                <a:gd name="T31" fmla="*/ 59 h 6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46"/>
                <a:gd name="T49" fmla="*/ 0 h 69"/>
                <a:gd name="T50" fmla="*/ 46 w 46"/>
                <a:gd name="T51" fmla="*/ 69 h 69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46" h="69">
                  <a:moveTo>
                    <a:pt x="14" y="59"/>
                  </a:moveTo>
                  <a:lnTo>
                    <a:pt x="27" y="68"/>
                  </a:lnTo>
                  <a:lnTo>
                    <a:pt x="41" y="68"/>
                  </a:lnTo>
                  <a:lnTo>
                    <a:pt x="45" y="63"/>
                  </a:lnTo>
                  <a:lnTo>
                    <a:pt x="45" y="45"/>
                  </a:lnTo>
                  <a:lnTo>
                    <a:pt x="45" y="27"/>
                  </a:lnTo>
                  <a:lnTo>
                    <a:pt x="41" y="18"/>
                  </a:lnTo>
                  <a:lnTo>
                    <a:pt x="32" y="5"/>
                  </a:lnTo>
                  <a:lnTo>
                    <a:pt x="18" y="0"/>
                  </a:lnTo>
                  <a:lnTo>
                    <a:pt x="9" y="5"/>
                  </a:lnTo>
                  <a:lnTo>
                    <a:pt x="0" y="9"/>
                  </a:lnTo>
                  <a:lnTo>
                    <a:pt x="0" y="27"/>
                  </a:lnTo>
                  <a:lnTo>
                    <a:pt x="0" y="41"/>
                  </a:lnTo>
                  <a:lnTo>
                    <a:pt x="5" y="50"/>
                  </a:lnTo>
                  <a:lnTo>
                    <a:pt x="14" y="5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4" name="Freeform 777"/>
            <p:cNvSpPr>
              <a:spLocks/>
            </p:cNvSpPr>
            <p:nvPr/>
          </p:nvSpPr>
          <p:spPr bwMode="auto">
            <a:xfrm>
              <a:off x="3494" y="3123"/>
              <a:ext cx="50" cy="59"/>
            </a:xfrm>
            <a:custGeom>
              <a:avLst/>
              <a:gdLst>
                <a:gd name="T0" fmla="*/ 40 w 50"/>
                <a:gd name="T1" fmla="*/ 9 h 59"/>
                <a:gd name="T2" fmla="*/ 22 w 50"/>
                <a:gd name="T3" fmla="*/ 0 h 59"/>
                <a:gd name="T4" fmla="*/ 13 w 50"/>
                <a:gd name="T5" fmla="*/ 0 h 59"/>
                <a:gd name="T6" fmla="*/ 4 w 50"/>
                <a:gd name="T7" fmla="*/ 9 h 59"/>
                <a:gd name="T8" fmla="*/ 0 w 50"/>
                <a:gd name="T9" fmla="*/ 18 h 59"/>
                <a:gd name="T10" fmla="*/ 0 w 50"/>
                <a:gd name="T11" fmla="*/ 31 h 59"/>
                <a:gd name="T12" fmla="*/ 9 w 50"/>
                <a:gd name="T13" fmla="*/ 45 h 59"/>
                <a:gd name="T14" fmla="*/ 22 w 50"/>
                <a:gd name="T15" fmla="*/ 58 h 59"/>
                <a:gd name="T16" fmla="*/ 31 w 50"/>
                <a:gd name="T17" fmla="*/ 58 h 59"/>
                <a:gd name="T18" fmla="*/ 49 w 50"/>
                <a:gd name="T19" fmla="*/ 53 h 59"/>
                <a:gd name="T20" fmla="*/ 49 w 50"/>
                <a:gd name="T21" fmla="*/ 36 h 59"/>
                <a:gd name="T22" fmla="*/ 49 w 50"/>
                <a:gd name="T23" fmla="*/ 31 h 59"/>
                <a:gd name="T24" fmla="*/ 45 w 50"/>
                <a:gd name="T25" fmla="*/ 18 h 59"/>
                <a:gd name="T26" fmla="*/ 40 w 50"/>
                <a:gd name="T27" fmla="*/ 9 h 59"/>
                <a:gd name="T28" fmla="*/ 40 w 50"/>
                <a:gd name="T29" fmla="*/ 9 h 5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50"/>
                <a:gd name="T46" fmla="*/ 0 h 59"/>
                <a:gd name="T47" fmla="*/ 50 w 50"/>
                <a:gd name="T48" fmla="*/ 59 h 59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50" h="59">
                  <a:moveTo>
                    <a:pt x="40" y="9"/>
                  </a:moveTo>
                  <a:lnTo>
                    <a:pt x="22" y="0"/>
                  </a:lnTo>
                  <a:lnTo>
                    <a:pt x="13" y="0"/>
                  </a:lnTo>
                  <a:lnTo>
                    <a:pt x="4" y="9"/>
                  </a:lnTo>
                  <a:lnTo>
                    <a:pt x="0" y="18"/>
                  </a:lnTo>
                  <a:lnTo>
                    <a:pt x="0" y="31"/>
                  </a:lnTo>
                  <a:lnTo>
                    <a:pt x="9" y="45"/>
                  </a:lnTo>
                  <a:lnTo>
                    <a:pt x="22" y="58"/>
                  </a:lnTo>
                  <a:lnTo>
                    <a:pt x="31" y="58"/>
                  </a:lnTo>
                  <a:lnTo>
                    <a:pt x="49" y="53"/>
                  </a:lnTo>
                  <a:lnTo>
                    <a:pt x="49" y="36"/>
                  </a:lnTo>
                  <a:lnTo>
                    <a:pt x="49" y="31"/>
                  </a:lnTo>
                  <a:lnTo>
                    <a:pt x="45" y="18"/>
                  </a:lnTo>
                  <a:lnTo>
                    <a:pt x="40" y="9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5" name="Freeform 778"/>
            <p:cNvSpPr>
              <a:spLocks/>
            </p:cNvSpPr>
            <p:nvPr/>
          </p:nvSpPr>
          <p:spPr bwMode="auto">
            <a:xfrm>
              <a:off x="3372" y="3145"/>
              <a:ext cx="55" cy="50"/>
            </a:xfrm>
            <a:custGeom>
              <a:avLst/>
              <a:gdLst>
                <a:gd name="T0" fmla="*/ 9 w 55"/>
                <a:gd name="T1" fmla="*/ 40 h 50"/>
                <a:gd name="T2" fmla="*/ 0 w 55"/>
                <a:gd name="T3" fmla="*/ 27 h 50"/>
                <a:gd name="T4" fmla="*/ 0 w 55"/>
                <a:gd name="T5" fmla="*/ 18 h 50"/>
                <a:gd name="T6" fmla="*/ 5 w 55"/>
                <a:gd name="T7" fmla="*/ 5 h 50"/>
                <a:gd name="T8" fmla="*/ 14 w 55"/>
                <a:gd name="T9" fmla="*/ 0 h 50"/>
                <a:gd name="T10" fmla="*/ 45 w 55"/>
                <a:gd name="T11" fmla="*/ 9 h 50"/>
                <a:gd name="T12" fmla="*/ 54 w 55"/>
                <a:gd name="T13" fmla="*/ 31 h 50"/>
                <a:gd name="T14" fmla="*/ 54 w 55"/>
                <a:gd name="T15" fmla="*/ 40 h 50"/>
                <a:gd name="T16" fmla="*/ 50 w 55"/>
                <a:gd name="T17" fmla="*/ 49 h 50"/>
                <a:gd name="T18" fmla="*/ 36 w 55"/>
                <a:gd name="T19" fmla="*/ 49 h 50"/>
                <a:gd name="T20" fmla="*/ 18 w 55"/>
                <a:gd name="T21" fmla="*/ 45 h 50"/>
                <a:gd name="T22" fmla="*/ 9 w 55"/>
                <a:gd name="T23" fmla="*/ 40 h 50"/>
                <a:gd name="T24" fmla="*/ 9 w 55"/>
                <a:gd name="T25" fmla="*/ 40 h 5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55"/>
                <a:gd name="T40" fmla="*/ 0 h 50"/>
                <a:gd name="T41" fmla="*/ 55 w 55"/>
                <a:gd name="T42" fmla="*/ 50 h 50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55" h="50">
                  <a:moveTo>
                    <a:pt x="9" y="40"/>
                  </a:moveTo>
                  <a:lnTo>
                    <a:pt x="0" y="27"/>
                  </a:lnTo>
                  <a:lnTo>
                    <a:pt x="0" y="18"/>
                  </a:lnTo>
                  <a:lnTo>
                    <a:pt x="5" y="5"/>
                  </a:lnTo>
                  <a:lnTo>
                    <a:pt x="14" y="0"/>
                  </a:lnTo>
                  <a:lnTo>
                    <a:pt x="45" y="9"/>
                  </a:lnTo>
                  <a:lnTo>
                    <a:pt x="54" y="31"/>
                  </a:lnTo>
                  <a:lnTo>
                    <a:pt x="54" y="40"/>
                  </a:lnTo>
                  <a:lnTo>
                    <a:pt x="50" y="49"/>
                  </a:lnTo>
                  <a:lnTo>
                    <a:pt x="36" y="49"/>
                  </a:lnTo>
                  <a:lnTo>
                    <a:pt x="18" y="45"/>
                  </a:lnTo>
                  <a:lnTo>
                    <a:pt x="9" y="4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6" name="Freeform 779"/>
            <p:cNvSpPr>
              <a:spLocks/>
            </p:cNvSpPr>
            <p:nvPr/>
          </p:nvSpPr>
          <p:spPr bwMode="auto">
            <a:xfrm>
              <a:off x="3764" y="2528"/>
              <a:ext cx="397" cy="502"/>
            </a:xfrm>
            <a:custGeom>
              <a:avLst/>
              <a:gdLst>
                <a:gd name="T0" fmla="*/ 396 w 397"/>
                <a:gd name="T1" fmla="*/ 282 h 502"/>
                <a:gd name="T2" fmla="*/ 396 w 397"/>
                <a:gd name="T3" fmla="*/ 9 h 502"/>
                <a:gd name="T4" fmla="*/ 382 w 397"/>
                <a:gd name="T5" fmla="*/ 4 h 502"/>
                <a:gd name="T6" fmla="*/ 364 w 397"/>
                <a:gd name="T7" fmla="*/ 0 h 502"/>
                <a:gd name="T8" fmla="*/ 301 w 397"/>
                <a:gd name="T9" fmla="*/ 13 h 502"/>
                <a:gd name="T10" fmla="*/ 261 w 397"/>
                <a:gd name="T11" fmla="*/ 58 h 502"/>
                <a:gd name="T12" fmla="*/ 225 w 397"/>
                <a:gd name="T13" fmla="*/ 89 h 502"/>
                <a:gd name="T14" fmla="*/ 0 w 397"/>
                <a:gd name="T15" fmla="*/ 170 h 502"/>
                <a:gd name="T16" fmla="*/ 27 w 397"/>
                <a:gd name="T17" fmla="*/ 183 h 502"/>
                <a:gd name="T18" fmla="*/ 63 w 397"/>
                <a:gd name="T19" fmla="*/ 188 h 502"/>
                <a:gd name="T20" fmla="*/ 85 w 397"/>
                <a:gd name="T21" fmla="*/ 188 h 502"/>
                <a:gd name="T22" fmla="*/ 108 w 397"/>
                <a:gd name="T23" fmla="*/ 255 h 502"/>
                <a:gd name="T24" fmla="*/ 126 w 397"/>
                <a:gd name="T25" fmla="*/ 318 h 502"/>
                <a:gd name="T26" fmla="*/ 135 w 397"/>
                <a:gd name="T27" fmla="*/ 376 h 502"/>
                <a:gd name="T28" fmla="*/ 139 w 397"/>
                <a:gd name="T29" fmla="*/ 434 h 502"/>
                <a:gd name="T30" fmla="*/ 135 w 397"/>
                <a:gd name="T31" fmla="*/ 447 h 502"/>
                <a:gd name="T32" fmla="*/ 130 w 397"/>
                <a:gd name="T33" fmla="*/ 465 h 502"/>
                <a:gd name="T34" fmla="*/ 126 w 397"/>
                <a:gd name="T35" fmla="*/ 479 h 502"/>
                <a:gd name="T36" fmla="*/ 117 w 397"/>
                <a:gd name="T37" fmla="*/ 483 h 502"/>
                <a:gd name="T38" fmla="*/ 112 w 397"/>
                <a:gd name="T39" fmla="*/ 483 h 502"/>
                <a:gd name="T40" fmla="*/ 103 w 397"/>
                <a:gd name="T41" fmla="*/ 479 h 502"/>
                <a:gd name="T42" fmla="*/ 103 w 397"/>
                <a:gd name="T43" fmla="*/ 470 h 502"/>
                <a:gd name="T44" fmla="*/ 85 w 397"/>
                <a:gd name="T45" fmla="*/ 483 h 502"/>
                <a:gd name="T46" fmla="*/ 94 w 397"/>
                <a:gd name="T47" fmla="*/ 492 h 502"/>
                <a:gd name="T48" fmla="*/ 99 w 397"/>
                <a:gd name="T49" fmla="*/ 501 h 502"/>
                <a:gd name="T50" fmla="*/ 139 w 397"/>
                <a:gd name="T51" fmla="*/ 501 h 502"/>
                <a:gd name="T52" fmla="*/ 175 w 397"/>
                <a:gd name="T53" fmla="*/ 470 h 502"/>
                <a:gd name="T54" fmla="*/ 216 w 397"/>
                <a:gd name="T55" fmla="*/ 465 h 502"/>
                <a:gd name="T56" fmla="*/ 256 w 397"/>
                <a:gd name="T57" fmla="*/ 461 h 502"/>
                <a:gd name="T58" fmla="*/ 328 w 397"/>
                <a:gd name="T59" fmla="*/ 434 h 502"/>
                <a:gd name="T60" fmla="*/ 396 w 397"/>
                <a:gd name="T61" fmla="*/ 407 h 502"/>
                <a:gd name="T62" fmla="*/ 396 w 397"/>
                <a:gd name="T63" fmla="*/ 282 h 502"/>
                <a:gd name="T64" fmla="*/ 396 w 397"/>
                <a:gd name="T65" fmla="*/ 282 h 50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397"/>
                <a:gd name="T100" fmla="*/ 0 h 502"/>
                <a:gd name="T101" fmla="*/ 397 w 397"/>
                <a:gd name="T102" fmla="*/ 502 h 50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397" h="502">
                  <a:moveTo>
                    <a:pt x="396" y="282"/>
                  </a:moveTo>
                  <a:lnTo>
                    <a:pt x="396" y="9"/>
                  </a:lnTo>
                  <a:lnTo>
                    <a:pt x="382" y="4"/>
                  </a:lnTo>
                  <a:lnTo>
                    <a:pt x="364" y="0"/>
                  </a:lnTo>
                  <a:lnTo>
                    <a:pt x="301" y="13"/>
                  </a:lnTo>
                  <a:lnTo>
                    <a:pt x="261" y="58"/>
                  </a:lnTo>
                  <a:lnTo>
                    <a:pt x="225" y="89"/>
                  </a:lnTo>
                  <a:lnTo>
                    <a:pt x="0" y="170"/>
                  </a:lnTo>
                  <a:lnTo>
                    <a:pt x="27" y="183"/>
                  </a:lnTo>
                  <a:lnTo>
                    <a:pt x="63" y="188"/>
                  </a:lnTo>
                  <a:lnTo>
                    <a:pt x="85" y="188"/>
                  </a:lnTo>
                  <a:lnTo>
                    <a:pt x="108" y="255"/>
                  </a:lnTo>
                  <a:lnTo>
                    <a:pt x="126" y="318"/>
                  </a:lnTo>
                  <a:lnTo>
                    <a:pt x="135" y="376"/>
                  </a:lnTo>
                  <a:lnTo>
                    <a:pt x="139" y="434"/>
                  </a:lnTo>
                  <a:lnTo>
                    <a:pt x="135" y="447"/>
                  </a:lnTo>
                  <a:lnTo>
                    <a:pt x="130" y="465"/>
                  </a:lnTo>
                  <a:lnTo>
                    <a:pt x="126" y="479"/>
                  </a:lnTo>
                  <a:lnTo>
                    <a:pt x="117" y="483"/>
                  </a:lnTo>
                  <a:lnTo>
                    <a:pt x="112" y="483"/>
                  </a:lnTo>
                  <a:lnTo>
                    <a:pt x="103" y="479"/>
                  </a:lnTo>
                  <a:lnTo>
                    <a:pt x="103" y="470"/>
                  </a:lnTo>
                  <a:lnTo>
                    <a:pt x="85" y="483"/>
                  </a:lnTo>
                  <a:lnTo>
                    <a:pt x="94" y="492"/>
                  </a:lnTo>
                  <a:lnTo>
                    <a:pt x="99" y="501"/>
                  </a:lnTo>
                  <a:lnTo>
                    <a:pt x="139" y="501"/>
                  </a:lnTo>
                  <a:lnTo>
                    <a:pt x="175" y="470"/>
                  </a:lnTo>
                  <a:lnTo>
                    <a:pt x="216" y="465"/>
                  </a:lnTo>
                  <a:lnTo>
                    <a:pt x="256" y="461"/>
                  </a:lnTo>
                  <a:lnTo>
                    <a:pt x="328" y="434"/>
                  </a:lnTo>
                  <a:lnTo>
                    <a:pt x="396" y="407"/>
                  </a:lnTo>
                  <a:lnTo>
                    <a:pt x="396" y="282"/>
                  </a:lnTo>
                  <a:close/>
                </a:path>
              </a:pathLst>
            </a:custGeom>
            <a:solidFill>
              <a:srgbClr val="777777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7" name="Freeform 780"/>
            <p:cNvSpPr>
              <a:spLocks/>
            </p:cNvSpPr>
            <p:nvPr/>
          </p:nvSpPr>
          <p:spPr bwMode="auto">
            <a:xfrm>
              <a:off x="3867" y="2984"/>
              <a:ext cx="33" cy="28"/>
            </a:xfrm>
            <a:custGeom>
              <a:avLst/>
              <a:gdLst>
                <a:gd name="T0" fmla="*/ 0 w 33"/>
                <a:gd name="T1" fmla="*/ 14 h 28"/>
                <a:gd name="T2" fmla="*/ 14 w 33"/>
                <a:gd name="T3" fmla="*/ 5 h 28"/>
                <a:gd name="T4" fmla="*/ 32 w 33"/>
                <a:gd name="T5" fmla="*/ 0 h 28"/>
                <a:gd name="T6" fmla="*/ 27 w 33"/>
                <a:gd name="T7" fmla="*/ 23 h 28"/>
                <a:gd name="T8" fmla="*/ 9 w 33"/>
                <a:gd name="T9" fmla="*/ 27 h 28"/>
                <a:gd name="T10" fmla="*/ 0 w 33"/>
                <a:gd name="T11" fmla="*/ 23 h 28"/>
                <a:gd name="T12" fmla="*/ 0 w 33"/>
                <a:gd name="T13" fmla="*/ 14 h 28"/>
                <a:gd name="T14" fmla="*/ 0 w 33"/>
                <a:gd name="T15" fmla="*/ 14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3"/>
                <a:gd name="T25" fmla="*/ 0 h 28"/>
                <a:gd name="T26" fmla="*/ 33 w 33"/>
                <a:gd name="T27" fmla="*/ 28 h 28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3" h="28">
                  <a:moveTo>
                    <a:pt x="0" y="14"/>
                  </a:moveTo>
                  <a:lnTo>
                    <a:pt x="14" y="5"/>
                  </a:lnTo>
                  <a:lnTo>
                    <a:pt x="32" y="0"/>
                  </a:lnTo>
                  <a:lnTo>
                    <a:pt x="27" y="23"/>
                  </a:lnTo>
                  <a:lnTo>
                    <a:pt x="9" y="27"/>
                  </a:lnTo>
                  <a:lnTo>
                    <a:pt x="0" y="23"/>
                  </a:lnTo>
                  <a:lnTo>
                    <a:pt x="0" y="1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8" name="Freeform 781"/>
            <p:cNvSpPr>
              <a:spLocks/>
            </p:cNvSpPr>
            <p:nvPr/>
          </p:nvSpPr>
          <p:spPr bwMode="auto">
            <a:xfrm>
              <a:off x="3341" y="2564"/>
              <a:ext cx="563" cy="546"/>
            </a:xfrm>
            <a:custGeom>
              <a:avLst/>
              <a:gdLst>
                <a:gd name="T0" fmla="*/ 562 w 563"/>
                <a:gd name="T1" fmla="*/ 371 h 546"/>
                <a:gd name="T2" fmla="*/ 540 w 563"/>
                <a:gd name="T3" fmla="*/ 380 h 546"/>
                <a:gd name="T4" fmla="*/ 517 w 563"/>
                <a:gd name="T5" fmla="*/ 398 h 546"/>
                <a:gd name="T6" fmla="*/ 481 w 563"/>
                <a:gd name="T7" fmla="*/ 438 h 546"/>
                <a:gd name="T8" fmla="*/ 409 w 563"/>
                <a:gd name="T9" fmla="*/ 492 h 546"/>
                <a:gd name="T10" fmla="*/ 256 w 563"/>
                <a:gd name="T11" fmla="*/ 545 h 546"/>
                <a:gd name="T12" fmla="*/ 243 w 563"/>
                <a:gd name="T13" fmla="*/ 527 h 546"/>
                <a:gd name="T14" fmla="*/ 261 w 563"/>
                <a:gd name="T15" fmla="*/ 532 h 546"/>
                <a:gd name="T16" fmla="*/ 279 w 563"/>
                <a:gd name="T17" fmla="*/ 527 h 546"/>
                <a:gd name="T18" fmla="*/ 288 w 563"/>
                <a:gd name="T19" fmla="*/ 523 h 546"/>
                <a:gd name="T20" fmla="*/ 292 w 563"/>
                <a:gd name="T21" fmla="*/ 510 h 546"/>
                <a:gd name="T22" fmla="*/ 301 w 563"/>
                <a:gd name="T23" fmla="*/ 510 h 546"/>
                <a:gd name="T24" fmla="*/ 301 w 563"/>
                <a:gd name="T25" fmla="*/ 501 h 546"/>
                <a:gd name="T26" fmla="*/ 301 w 563"/>
                <a:gd name="T27" fmla="*/ 483 h 546"/>
                <a:gd name="T28" fmla="*/ 297 w 563"/>
                <a:gd name="T29" fmla="*/ 469 h 546"/>
                <a:gd name="T30" fmla="*/ 288 w 563"/>
                <a:gd name="T31" fmla="*/ 451 h 546"/>
                <a:gd name="T32" fmla="*/ 270 w 563"/>
                <a:gd name="T33" fmla="*/ 416 h 546"/>
                <a:gd name="T34" fmla="*/ 247 w 563"/>
                <a:gd name="T35" fmla="*/ 384 h 546"/>
                <a:gd name="T36" fmla="*/ 198 w 563"/>
                <a:gd name="T37" fmla="*/ 326 h 546"/>
                <a:gd name="T38" fmla="*/ 148 w 563"/>
                <a:gd name="T39" fmla="*/ 268 h 546"/>
                <a:gd name="T40" fmla="*/ 99 w 563"/>
                <a:gd name="T41" fmla="*/ 223 h 546"/>
                <a:gd name="T42" fmla="*/ 49 w 563"/>
                <a:gd name="T43" fmla="*/ 174 h 546"/>
                <a:gd name="T44" fmla="*/ 175 w 563"/>
                <a:gd name="T45" fmla="*/ 147 h 546"/>
                <a:gd name="T46" fmla="*/ 220 w 563"/>
                <a:gd name="T47" fmla="*/ 134 h 546"/>
                <a:gd name="T48" fmla="*/ 207 w 563"/>
                <a:gd name="T49" fmla="*/ 129 h 546"/>
                <a:gd name="T50" fmla="*/ 193 w 563"/>
                <a:gd name="T51" fmla="*/ 121 h 546"/>
                <a:gd name="T52" fmla="*/ 184 w 563"/>
                <a:gd name="T53" fmla="*/ 121 h 546"/>
                <a:gd name="T54" fmla="*/ 171 w 563"/>
                <a:gd name="T55" fmla="*/ 121 h 546"/>
                <a:gd name="T56" fmla="*/ 153 w 563"/>
                <a:gd name="T57" fmla="*/ 112 h 546"/>
                <a:gd name="T58" fmla="*/ 139 w 563"/>
                <a:gd name="T59" fmla="*/ 98 h 546"/>
                <a:gd name="T60" fmla="*/ 126 w 563"/>
                <a:gd name="T61" fmla="*/ 98 h 546"/>
                <a:gd name="T62" fmla="*/ 108 w 563"/>
                <a:gd name="T63" fmla="*/ 98 h 546"/>
                <a:gd name="T64" fmla="*/ 54 w 563"/>
                <a:gd name="T65" fmla="*/ 85 h 546"/>
                <a:gd name="T66" fmla="*/ 9 w 563"/>
                <a:gd name="T67" fmla="*/ 53 h 546"/>
                <a:gd name="T68" fmla="*/ 0 w 563"/>
                <a:gd name="T69" fmla="*/ 36 h 546"/>
                <a:gd name="T70" fmla="*/ 4 w 563"/>
                <a:gd name="T71" fmla="*/ 22 h 546"/>
                <a:gd name="T72" fmla="*/ 9 w 563"/>
                <a:gd name="T73" fmla="*/ 13 h 546"/>
                <a:gd name="T74" fmla="*/ 18 w 563"/>
                <a:gd name="T75" fmla="*/ 4 h 546"/>
                <a:gd name="T76" fmla="*/ 36 w 563"/>
                <a:gd name="T77" fmla="*/ 13 h 546"/>
                <a:gd name="T78" fmla="*/ 58 w 563"/>
                <a:gd name="T79" fmla="*/ 18 h 546"/>
                <a:gd name="T80" fmla="*/ 103 w 563"/>
                <a:gd name="T81" fmla="*/ 13 h 546"/>
                <a:gd name="T82" fmla="*/ 144 w 563"/>
                <a:gd name="T83" fmla="*/ 0 h 546"/>
                <a:gd name="T84" fmla="*/ 189 w 563"/>
                <a:gd name="T85" fmla="*/ 4 h 546"/>
                <a:gd name="T86" fmla="*/ 229 w 563"/>
                <a:gd name="T87" fmla="*/ 9 h 546"/>
                <a:gd name="T88" fmla="*/ 337 w 563"/>
                <a:gd name="T89" fmla="*/ 49 h 546"/>
                <a:gd name="T90" fmla="*/ 423 w 563"/>
                <a:gd name="T91" fmla="*/ 134 h 546"/>
                <a:gd name="T92" fmla="*/ 463 w 563"/>
                <a:gd name="T93" fmla="*/ 147 h 546"/>
                <a:gd name="T94" fmla="*/ 508 w 563"/>
                <a:gd name="T95" fmla="*/ 152 h 546"/>
                <a:gd name="T96" fmla="*/ 549 w 563"/>
                <a:gd name="T97" fmla="*/ 259 h 546"/>
                <a:gd name="T98" fmla="*/ 562 w 563"/>
                <a:gd name="T99" fmla="*/ 371 h 546"/>
                <a:gd name="T100" fmla="*/ 562 w 563"/>
                <a:gd name="T101" fmla="*/ 371 h 54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563"/>
                <a:gd name="T154" fmla="*/ 0 h 546"/>
                <a:gd name="T155" fmla="*/ 563 w 563"/>
                <a:gd name="T156" fmla="*/ 546 h 54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563" h="546">
                  <a:moveTo>
                    <a:pt x="562" y="371"/>
                  </a:moveTo>
                  <a:lnTo>
                    <a:pt x="540" y="380"/>
                  </a:lnTo>
                  <a:lnTo>
                    <a:pt x="517" y="398"/>
                  </a:lnTo>
                  <a:lnTo>
                    <a:pt x="481" y="438"/>
                  </a:lnTo>
                  <a:lnTo>
                    <a:pt x="409" y="492"/>
                  </a:lnTo>
                  <a:lnTo>
                    <a:pt x="256" y="545"/>
                  </a:lnTo>
                  <a:lnTo>
                    <a:pt x="243" y="527"/>
                  </a:lnTo>
                  <a:lnTo>
                    <a:pt x="261" y="532"/>
                  </a:lnTo>
                  <a:lnTo>
                    <a:pt x="279" y="527"/>
                  </a:lnTo>
                  <a:lnTo>
                    <a:pt x="288" y="523"/>
                  </a:lnTo>
                  <a:lnTo>
                    <a:pt x="292" y="510"/>
                  </a:lnTo>
                  <a:lnTo>
                    <a:pt x="301" y="510"/>
                  </a:lnTo>
                  <a:lnTo>
                    <a:pt x="301" y="501"/>
                  </a:lnTo>
                  <a:lnTo>
                    <a:pt x="301" y="483"/>
                  </a:lnTo>
                  <a:lnTo>
                    <a:pt x="297" y="469"/>
                  </a:lnTo>
                  <a:lnTo>
                    <a:pt x="288" y="451"/>
                  </a:lnTo>
                  <a:lnTo>
                    <a:pt x="270" y="416"/>
                  </a:lnTo>
                  <a:lnTo>
                    <a:pt x="247" y="384"/>
                  </a:lnTo>
                  <a:lnTo>
                    <a:pt x="198" y="326"/>
                  </a:lnTo>
                  <a:lnTo>
                    <a:pt x="148" y="268"/>
                  </a:lnTo>
                  <a:lnTo>
                    <a:pt x="99" y="223"/>
                  </a:lnTo>
                  <a:lnTo>
                    <a:pt x="49" y="174"/>
                  </a:lnTo>
                  <a:lnTo>
                    <a:pt x="175" y="147"/>
                  </a:lnTo>
                  <a:lnTo>
                    <a:pt x="220" y="134"/>
                  </a:lnTo>
                  <a:lnTo>
                    <a:pt x="207" y="129"/>
                  </a:lnTo>
                  <a:lnTo>
                    <a:pt x="193" y="121"/>
                  </a:lnTo>
                  <a:lnTo>
                    <a:pt x="184" y="121"/>
                  </a:lnTo>
                  <a:lnTo>
                    <a:pt x="171" y="121"/>
                  </a:lnTo>
                  <a:lnTo>
                    <a:pt x="153" y="112"/>
                  </a:lnTo>
                  <a:lnTo>
                    <a:pt x="139" y="98"/>
                  </a:lnTo>
                  <a:lnTo>
                    <a:pt x="126" y="98"/>
                  </a:lnTo>
                  <a:lnTo>
                    <a:pt x="108" y="98"/>
                  </a:lnTo>
                  <a:lnTo>
                    <a:pt x="54" y="85"/>
                  </a:lnTo>
                  <a:lnTo>
                    <a:pt x="9" y="53"/>
                  </a:lnTo>
                  <a:lnTo>
                    <a:pt x="0" y="36"/>
                  </a:lnTo>
                  <a:lnTo>
                    <a:pt x="4" y="22"/>
                  </a:lnTo>
                  <a:lnTo>
                    <a:pt x="9" y="13"/>
                  </a:lnTo>
                  <a:lnTo>
                    <a:pt x="18" y="4"/>
                  </a:lnTo>
                  <a:lnTo>
                    <a:pt x="36" y="13"/>
                  </a:lnTo>
                  <a:lnTo>
                    <a:pt x="58" y="18"/>
                  </a:lnTo>
                  <a:lnTo>
                    <a:pt x="103" y="13"/>
                  </a:lnTo>
                  <a:lnTo>
                    <a:pt x="144" y="0"/>
                  </a:lnTo>
                  <a:lnTo>
                    <a:pt x="189" y="4"/>
                  </a:lnTo>
                  <a:lnTo>
                    <a:pt x="229" y="9"/>
                  </a:lnTo>
                  <a:lnTo>
                    <a:pt x="337" y="49"/>
                  </a:lnTo>
                  <a:lnTo>
                    <a:pt x="423" y="134"/>
                  </a:lnTo>
                  <a:lnTo>
                    <a:pt x="463" y="147"/>
                  </a:lnTo>
                  <a:lnTo>
                    <a:pt x="508" y="152"/>
                  </a:lnTo>
                  <a:lnTo>
                    <a:pt x="549" y="259"/>
                  </a:lnTo>
                  <a:lnTo>
                    <a:pt x="562" y="371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29" name="Freeform 782"/>
            <p:cNvSpPr>
              <a:spLocks/>
            </p:cNvSpPr>
            <p:nvPr/>
          </p:nvSpPr>
          <p:spPr bwMode="auto">
            <a:xfrm>
              <a:off x="3597" y="2935"/>
              <a:ext cx="307" cy="175"/>
            </a:xfrm>
            <a:custGeom>
              <a:avLst/>
              <a:gdLst>
                <a:gd name="T0" fmla="*/ 306 w 307"/>
                <a:gd name="T1" fmla="*/ 0 h 175"/>
                <a:gd name="T2" fmla="*/ 306 w 307"/>
                <a:gd name="T3" fmla="*/ 22 h 175"/>
                <a:gd name="T4" fmla="*/ 302 w 307"/>
                <a:gd name="T5" fmla="*/ 49 h 175"/>
                <a:gd name="T6" fmla="*/ 284 w 307"/>
                <a:gd name="T7" fmla="*/ 54 h 175"/>
                <a:gd name="T8" fmla="*/ 270 w 307"/>
                <a:gd name="T9" fmla="*/ 63 h 175"/>
                <a:gd name="T10" fmla="*/ 257 w 307"/>
                <a:gd name="T11" fmla="*/ 76 h 175"/>
                <a:gd name="T12" fmla="*/ 230 w 307"/>
                <a:gd name="T13" fmla="*/ 94 h 175"/>
                <a:gd name="T14" fmla="*/ 117 w 307"/>
                <a:gd name="T15" fmla="*/ 143 h 175"/>
                <a:gd name="T16" fmla="*/ 0 w 307"/>
                <a:gd name="T17" fmla="*/ 174 h 175"/>
                <a:gd name="T18" fmla="*/ 149 w 307"/>
                <a:gd name="T19" fmla="*/ 121 h 175"/>
                <a:gd name="T20" fmla="*/ 270 w 307"/>
                <a:gd name="T21" fmla="*/ 18 h 175"/>
                <a:gd name="T22" fmla="*/ 288 w 307"/>
                <a:gd name="T23" fmla="*/ 4 h 175"/>
                <a:gd name="T24" fmla="*/ 306 w 307"/>
                <a:gd name="T25" fmla="*/ 0 h 175"/>
                <a:gd name="T26" fmla="*/ 306 w 307"/>
                <a:gd name="T27" fmla="*/ 0 h 17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07"/>
                <a:gd name="T43" fmla="*/ 0 h 175"/>
                <a:gd name="T44" fmla="*/ 307 w 307"/>
                <a:gd name="T45" fmla="*/ 175 h 175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07" h="175">
                  <a:moveTo>
                    <a:pt x="306" y="0"/>
                  </a:moveTo>
                  <a:lnTo>
                    <a:pt x="306" y="22"/>
                  </a:lnTo>
                  <a:lnTo>
                    <a:pt x="302" y="49"/>
                  </a:lnTo>
                  <a:lnTo>
                    <a:pt x="284" y="54"/>
                  </a:lnTo>
                  <a:lnTo>
                    <a:pt x="270" y="63"/>
                  </a:lnTo>
                  <a:lnTo>
                    <a:pt x="257" y="76"/>
                  </a:lnTo>
                  <a:lnTo>
                    <a:pt x="230" y="94"/>
                  </a:lnTo>
                  <a:lnTo>
                    <a:pt x="117" y="143"/>
                  </a:lnTo>
                  <a:lnTo>
                    <a:pt x="0" y="174"/>
                  </a:lnTo>
                  <a:lnTo>
                    <a:pt x="149" y="121"/>
                  </a:lnTo>
                  <a:lnTo>
                    <a:pt x="270" y="18"/>
                  </a:lnTo>
                  <a:lnTo>
                    <a:pt x="288" y="4"/>
                  </a:lnTo>
                  <a:lnTo>
                    <a:pt x="306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30" name="Freeform 783"/>
            <p:cNvSpPr>
              <a:spLocks/>
            </p:cNvSpPr>
            <p:nvPr/>
          </p:nvSpPr>
          <p:spPr bwMode="auto">
            <a:xfrm>
              <a:off x="3800" y="2716"/>
              <a:ext cx="68" cy="117"/>
            </a:xfrm>
            <a:custGeom>
              <a:avLst/>
              <a:gdLst>
                <a:gd name="T0" fmla="*/ 58 w 68"/>
                <a:gd name="T1" fmla="*/ 112 h 117"/>
                <a:gd name="T2" fmla="*/ 67 w 68"/>
                <a:gd name="T3" fmla="*/ 89 h 117"/>
                <a:gd name="T4" fmla="*/ 63 w 68"/>
                <a:gd name="T5" fmla="*/ 67 h 117"/>
                <a:gd name="T6" fmla="*/ 40 w 68"/>
                <a:gd name="T7" fmla="*/ 31 h 117"/>
                <a:gd name="T8" fmla="*/ 0 w 68"/>
                <a:gd name="T9" fmla="*/ 0 h 117"/>
                <a:gd name="T10" fmla="*/ 31 w 68"/>
                <a:gd name="T11" fmla="*/ 49 h 117"/>
                <a:gd name="T12" fmla="*/ 31 w 68"/>
                <a:gd name="T13" fmla="*/ 103 h 117"/>
                <a:gd name="T14" fmla="*/ 27 w 68"/>
                <a:gd name="T15" fmla="*/ 116 h 117"/>
                <a:gd name="T16" fmla="*/ 45 w 68"/>
                <a:gd name="T17" fmla="*/ 116 h 117"/>
                <a:gd name="T18" fmla="*/ 45 w 68"/>
                <a:gd name="T19" fmla="*/ 94 h 117"/>
                <a:gd name="T20" fmla="*/ 49 w 68"/>
                <a:gd name="T21" fmla="*/ 67 h 117"/>
                <a:gd name="T22" fmla="*/ 45 w 68"/>
                <a:gd name="T23" fmla="*/ 62 h 117"/>
                <a:gd name="T24" fmla="*/ 54 w 68"/>
                <a:gd name="T25" fmla="*/ 80 h 117"/>
                <a:gd name="T26" fmla="*/ 58 w 68"/>
                <a:gd name="T27" fmla="*/ 94 h 117"/>
                <a:gd name="T28" fmla="*/ 58 w 68"/>
                <a:gd name="T29" fmla="*/ 112 h 117"/>
                <a:gd name="T30" fmla="*/ 58 w 68"/>
                <a:gd name="T31" fmla="*/ 112 h 11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68"/>
                <a:gd name="T49" fmla="*/ 0 h 117"/>
                <a:gd name="T50" fmla="*/ 68 w 68"/>
                <a:gd name="T51" fmla="*/ 117 h 11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68" h="117">
                  <a:moveTo>
                    <a:pt x="58" y="112"/>
                  </a:moveTo>
                  <a:lnTo>
                    <a:pt x="67" y="89"/>
                  </a:lnTo>
                  <a:lnTo>
                    <a:pt x="63" y="67"/>
                  </a:lnTo>
                  <a:lnTo>
                    <a:pt x="40" y="31"/>
                  </a:lnTo>
                  <a:lnTo>
                    <a:pt x="0" y="0"/>
                  </a:lnTo>
                  <a:lnTo>
                    <a:pt x="31" y="49"/>
                  </a:lnTo>
                  <a:lnTo>
                    <a:pt x="31" y="103"/>
                  </a:lnTo>
                  <a:lnTo>
                    <a:pt x="27" y="116"/>
                  </a:lnTo>
                  <a:lnTo>
                    <a:pt x="45" y="116"/>
                  </a:lnTo>
                  <a:lnTo>
                    <a:pt x="45" y="94"/>
                  </a:lnTo>
                  <a:lnTo>
                    <a:pt x="49" y="67"/>
                  </a:lnTo>
                  <a:lnTo>
                    <a:pt x="45" y="62"/>
                  </a:lnTo>
                  <a:lnTo>
                    <a:pt x="54" y="80"/>
                  </a:lnTo>
                  <a:lnTo>
                    <a:pt x="58" y="94"/>
                  </a:lnTo>
                  <a:lnTo>
                    <a:pt x="58" y="112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31" name="Freeform 784"/>
            <p:cNvSpPr>
              <a:spLocks/>
            </p:cNvSpPr>
            <p:nvPr/>
          </p:nvSpPr>
          <p:spPr bwMode="auto">
            <a:xfrm>
              <a:off x="3480" y="2653"/>
              <a:ext cx="276" cy="287"/>
            </a:xfrm>
            <a:custGeom>
              <a:avLst/>
              <a:gdLst>
                <a:gd name="T0" fmla="*/ 36 w 276"/>
                <a:gd name="T1" fmla="*/ 58 h 287"/>
                <a:gd name="T2" fmla="*/ 81 w 276"/>
                <a:gd name="T3" fmla="*/ 45 h 287"/>
                <a:gd name="T4" fmla="*/ 68 w 276"/>
                <a:gd name="T5" fmla="*/ 40 h 287"/>
                <a:gd name="T6" fmla="*/ 54 w 276"/>
                <a:gd name="T7" fmla="*/ 32 h 287"/>
                <a:gd name="T8" fmla="*/ 45 w 276"/>
                <a:gd name="T9" fmla="*/ 32 h 287"/>
                <a:gd name="T10" fmla="*/ 32 w 276"/>
                <a:gd name="T11" fmla="*/ 32 h 287"/>
                <a:gd name="T12" fmla="*/ 14 w 276"/>
                <a:gd name="T13" fmla="*/ 23 h 287"/>
                <a:gd name="T14" fmla="*/ 0 w 276"/>
                <a:gd name="T15" fmla="*/ 9 h 287"/>
                <a:gd name="T16" fmla="*/ 14 w 276"/>
                <a:gd name="T17" fmla="*/ 5 h 287"/>
                <a:gd name="T18" fmla="*/ 32 w 276"/>
                <a:gd name="T19" fmla="*/ 0 h 287"/>
                <a:gd name="T20" fmla="*/ 41 w 276"/>
                <a:gd name="T21" fmla="*/ 9 h 287"/>
                <a:gd name="T22" fmla="*/ 54 w 276"/>
                <a:gd name="T23" fmla="*/ 14 h 287"/>
                <a:gd name="T24" fmla="*/ 72 w 276"/>
                <a:gd name="T25" fmla="*/ 18 h 287"/>
                <a:gd name="T26" fmla="*/ 86 w 276"/>
                <a:gd name="T27" fmla="*/ 23 h 287"/>
                <a:gd name="T28" fmla="*/ 113 w 276"/>
                <a:gd name="T29" fmla="*/ 40 h 287"/>
                <a:gd name="T30" fmla="*/ 113 w 276"/>
                <a:gd name="T31" fmla="*/ 67 h 287"/>
                <a:gd name="T32" fmla="*/ 104 w 276"/>
                <a:gd name="T33" fmla="*/ 81 h 287"/>
                <a:gd name="T34" fmla="*/ 95 w 276"/>
                <a:gd name="T35" fmla="*/ 99 h 287"/>
                <a:gd name="T36" fmla="*/ 86 w 276"/>
                <a:gd name="T37" fmla="*/ 121 h 287"/>
                <a:gd name="T38" fmla="*/ 86 w 276"/>
                <a:gd name="T39" fmla="*/ 148 h 287"/>
                <a:gd name="T40" fmla="*/ 99 w 276"/>
                <a:gd name="T41" fmla="*/ 175 h 287"/>
                <a:gd name="T42" fmla="*/ 113 w 276"/>
                <a:gd name="T43" fmla="*/ 197 h 287"/>
                <a:gd name="T44" fmla="*/ 135 w 276"/>
                <a:gd name="T45" fmla="*/ 224 h 287"/>
                <a:gd name="T46" fmla="*/ 158 w 276"/>
                <a:gd name="T47" fmla="*/ 246 h 287"/>
                <a:gd name="T48" fmla="*/ 185 w 276"/>
                <a:gd name="T49" fmla="*/ 260 h 287"/>
                <a:gd name="T50" fmla="*/ 207 w 276"/>
                <a:gd name="T51" fmla="*/ 273 h 287"/>
                <a:gd name="T52" fmla="*/ 239 w 276"/>
                <a:gd name="T53" fmla="*/ 277 h 287"/>
                <a:gd name="T54" fmla="*/ 275 w 276"/>
                <a:gd name="T55" fmla="*/ 273 h 287"/>
                <a:gd name="T56" fmla="*/ 261 w 276"/>
                <a:gd name="T57" fmla="*/ 282 h 287"/>
                <a:gd name="T58" fmla="*/ 225 w 276"/>
                <a:gd name="T59" fmla="*/ 286 h 287"/>
                <a:gd name="T60" fmla="*/ 189 w 276"/>
                <a:gd name="T61" fmla="*/ 282 h 287"/>
                <a:gd name="T62" fmla="*/ 158 w 276"/>
                <a:gd name="T63" fmla="*/ 273 h 287"/>
                <a:gd name="T64" fmla="*/ 122 w 276"/>
                <a:gd name="T65" fmla="*/ 255 h 287"/>
                <a:gd name="T66" fmla="*/ 90 w 276"/>
                <a:gd name="T67" fmla="*/ 233 h 287"/>
                <a:gd name="T68" fmla="*/ 63 w 276"/>
                <a:gd name="T69" fmla="*/ 206 h 287"/>
                <a:gd name="T70" fmla="*/ 36 w 276"/>
                <a:gd name="T71" fmla="*/ 179 h 287"/>
                <a:gd name="T72" fmla="*/ 14 w 276"/>
                <a:gd name="T73" fmla="*/ 157 h 287"/>
                <a:gd name="T74" fmla="*/ 9 w 276"/>
                <a:gd name="T75" fmla="*/ 139 h 287"/>
                <a:gd name="T76" fmla="*/ 5 w 276"/>
                <a:gd name="T77" fmla="*/ 121 h 287"/>
                <a:gd name="T78" fmla="*/ 5 w 276"/>
                <a:gd name="T79" fmla="*/ 116 h 287"/>
                <a:gd name="T80" fmla="*/ 5 w 276"/>
                <a:gd name="T81" fmla="*/ 103 h 287"/>
                <a:gd name="T82" fmla="*/ 14 w 276"/>
                <a:gd name="T83" fmla="*/ 76 h 287"/>
                <a:gd name="T84" fmla="*/ 36 w 276"/>
                <a:gd name="T85" fmla="*/ 58 h 287"/>
                <a:gd name="T86" fmla="*/ 36 w 276"/>
                <a:gd name="T87" fmla="*/ 58 h 287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276"/>
                <a:gd name="T133" fmla="*/ 0 h 287"/>
                <a:gd name="T134" fmla="*/ 276 w 276"/>
                <a:gd name="T135" fmla="*/ 287 h 287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276" h="287">
                  <a:moveTo>
                    <a:pt x="36" y="58"/>
                  </a:moveTo>
                  <a:lnTo>
                    <a:pt x="81" y="45"/>
                  </a:lnTo>
                  <a:lnTo>
                    <a:pt x="68" y="40"/>
                  </a:lnTo>
                  <a:lnTo>
                    <a:pt x="54" y="32"/>
                  </a:lnTo>
                  <a:lnTo>
                    <a:pt x="45" y="32"/>
                  </a:lnTo>
                  <a:lnTo>
                    <a:pt x="32" y="32"/>
                  </a:lnTo>
                  <a:lnTo>
                    <a:pt x="14" y="23"/>
                  </a:lnTo>
                  <a:lnTo>
                    <a:pt x="0" y="9"/>
                  </a:lnTo>
                  <a:lnTo>
                    <a:pt x="14" y="5"/>
                  </a:lnTo>
                  <a:lnTo>
                    <a:pt x="32" y="0"/>
                  </a:lnTo>
                  <a:lnTo>
                    <a:pt x="41" y="9"/>
                  </a:lnTo>
                  <a:lnTo>
                    <a:pt x="54" y="14"/>
                  </a:lnTo>
                  <a:lnTo>
                    <a:pt x="72" y="18"/>
                  </a:lnTo>
                  <a:lnTo>
                    <a:pt x="86" y="23"/>
                  </a:lnTo>
                  <a:lnTo>
                    <a:pt x="113" y="40"/>
                  </a:lnTo>
                  <a:lnTo>
                    <a:pt x="113" y="67"/>
                  </a:lnTo>
                  <a:lnTo>
                    <a:pt x="104" y="81"/>
                  </a:lnTo>
                  <a:lnTo>
                    <a:pt x="95" y="99"/>
                  </a:lnTo>
                  <a:lnTo>
                    <a:pt x="86" y="121"/>
                  </a:lnTo>
                  <a:lnTo>
                    <a:pt x="86" y="148"/>
                  </a:lnTo>
                  <a:lnTo>
                    <a:pt x="99" y="175"/>
                  </a:lnTo>
                  <a:lnTo>
                    <a:pt x="113" y="197"/>
                  </a:lnTo>
                  <a:lnTo>
                    <a:pt x="135" y="224"/>
                  </a:lnTo>
                  <a:lnTo>
                    <a:pt x="158" y="246"/>
                  </a:lnTo>
                  <a:lnTo>
                    <a:pt x="185" y="260"/>
                  </a:lnTo>
                  <a:lnTo>
                    <a:pt x="207" y="273"/>
                  </a:lnTo>
                  <a:lnTo>
                    <a:pt x="239" y="277"/>
                  </a:lnTo>
                  <a:lnTo>
                    <a:pt x="275" y="273"/>
                  </a:lnTo>
                  <a:lnTo>
                    <a:pt x="261" y="282"/>
                  </a:lnTo>
                  <a:lnTo>
                    <a:pt x="225" y="286"/>
                  </a:lnTo>
                  <a:lnTo>
                    <a:pt x="189" y="282"/>
                  </a:lnTo>
                  <a:lnTo>
                    <a:pt x="158" y="273"/>
                  </a:lnTo>
                  <a:lnTo>
                    <a:pt x="122" y="255"/>
                  </a:lnTo>
                  <a:lnTo>
                    <a:pt x="90" y="233"/>
                  </a:lnTo>
                  <a:lnTo>
                    <a:pt x="63" y="206"/>
                  </a:lnTo>
                  <a:lnTo>
                    <a:pt x="36" y="179"/>
                  </a:lnTo>
                  <a:lnTo>
                    <a:pt x="14" y="157"/>
                  </a:lnTo>
                  <a:lnTo>
                    <a:pt x="9" y="139"/>
                  </a:lnTo>
                  <a:lnTo>
                    <a:pt x="5" y="121"/>
                  </a:lnTo>
                  <a:lnTo>
                    <a:pt x="5" y="116"/>
                  </a:lnTo>
                  <a:lnTo>
                    <a:pt x="5" y="103"/>
                  </a:lnTo>
                  <a:lnTo>
                    <a:pt x="14" y="76"/>
                  </a:lnTo>
                  <a:lnTo>
                    <a:pt x="36" y="58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32" name="Freeform 785"/>
            <p:cNvSpPr>
              <a:spLocks/>
            </p:cNvSpPr>
            <p:nvPr/>
          </p:nvSpPr>
          <p:spPr bwMode="auto">
            <a:xfrm>
              <a:off x="3566" y="3056"/>
              <a:ext cx="68" cy="41"/>
            </a:xfrm>
            <a:custGeom>
              <a:avLst/>
              <a:gdLst>
                <a:gd name="T0" fmla="*/ 40 w 68"/>
                <a:gd name="T1" fmla="*/ 13 h 41"/>
                <a:gd name="T2" fmla="*/ 49 w 68"/>
                <a:gd name="T3" fmla="*/ 18 h 41"/>
                <a:gd name="T4" fmla="*/ 58 w 68"/>
                <a:gd name="T5" fmla="*/ 18 h 41"/>
                <a:gd name="T6" fmla="*/ 67 w 68"/>
                <a:gd name="T7" fmla="*/ 18 h 41"/>
                <a:gd name="T8" fmla="*/ 63 w 68"/>
                <a:gd name="T9" fmla="*/ 31 h 41"/>
                <a:gd name="T10" fmla="*/ 54 w 68"/>
                <a:gd name="T11" fmla="*/ 35 h 41"/>
                <a:gd name="T12" fmla="*/ 36 w 68"/>
                <a:gd name="T13" fmla="*/ 40 h 41"/>
                <a:gd name="T14" fmla="*/ 18 w 68"/>
                <a:gd name="T15" fmla="*/ 35 h 41"/>
                <a:gd name="T16" fmla="*/ 0 w 68"/>
                <a:gd name="T17" fmla="*/ 0 h 41"/>
                <a:gd name="T18" fmla="*/ 18 w 68"/>
                <a:gd name="T19" fmla="*/ 9 h 41"/>
                <a:gd name="T20" fmla="*/ 40 w 68"/>
                <a:gd name="T21" fmla="*/ 13 h 41"/>
                <a:gd name="T22" fmla="*/ 40 w 68"/>
                <a:gd name="T23" fmla="*/ 13 h 4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68"/>
                <a:gd name="T37" fmla="*/ 0 h 41"/>
                <a:gd name="T38" fmla="*/ 68 w 68"/>
                <a:gd name="T39" fmla="*/ 41 h 41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68" h="41">
                  <a:moveTo>
                    <a:pt x="40" y="13"/>
                  </a:moveTo>
                  <a:lnTo>
                    <a:pt x="49" y="18"/>
                  </a:lnTo>
                  <a:lnTo>
                    <a:pt x="58" y="18"/>
                  </a:lnTo>
                  <a:lnTo>
                    <a:pt x="67" y="18"/>
                  </a:lnTo>
                  <a:lnTo>
                    <a:pt x="63" y="31"/>
                  </a:lnTo>
                  <a:lnTo>
                    <a:pt x="54" y="35"/>
                  </a:lnTo>
                  <a:lnTo>
                    <a:pt x="36" y="40"/>
                  </a:lnTo>
                  <a:lnTo>
                    <a:pt x="18" y="35"/>
                  </a:lnTo>
                  <a:lnTo>
                    <a:pt x="0" y="0"/>
                  </a:lnTo>
                  <a:lnTo>
                    <a:pt x="18" y="9"/>
                  </a:lnTo>
                  <a:lnTo>
                    <a:pt x="40" y="13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grpSp>
          <p:nvGrpSpPr>
            <p:cNvPr id="100433" name="Group 786"/>
            <p:cNvGrpSpPr>
              <a:grpSpLocks/>
            </p:cNvGrpSpPr>
            <p:nvPr/>
          </p:nvGrpSpPr>
          <p:grpSpPr bwMode="auto">
            <a:xfrm>
              <a:off x="2972" y="2586"/>
              <a:ext cx="595" cy="547"/>
              <a:chOff x="2972" y="2586"/>
              <a:chExt cx="595" cy="547"/>
            </a:xfrm>
          </p:grpSpPr>
          <p:sp>
            <p:nvSpPr>
              <p:cNvPr id="100434" name="Freeform 787"/>
              <p:cNvSpPr>
                <a:spLocks/>
              </p:cNvSpPr>
              <p:nvPr/>
            </p:nvSpPr>
            <p:spPr bwMode="auto">
              <a:xfrm>
                <a:off x="2972" y="2586"/>
                <a:ext cx="275" cy="122"/>
              </a:xfrm>
              <a:custGeom>
                <a:avLst/>
                <a:gdLst>
                  <a:gd name="T0" fmla="*/ 274 w 275"/>
                  <a:gd name="T1" fmla="*/ 121 h 122"/>
                  <a:gd name="T2" fmla="*/ 252 w 275"/>
                  <a:gd name="T3" fmla="*/ 94 h 122"/>
                  <a:gd name="T4" fmla="*/ 225 w 275"/>
                  <a:gd name="T5" fmla="*/ 72 h 122"/>
                  <a:gd name="T6" fmla="*/ 121 w 275"/>
                  <a:gd name="T7" fmla="*/ 14 h 122"/>
                  <a:gd name="T8" fmla="*/ 9 w 275"/>
                  <a:gd name="T9" fmla="*/ 0 h 122"/>
                  <a:gd name="T10" fmla="*/ 0 w 275"/>
                  <a:gd name="T11" fmla="*/ 0 h 12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75"/>
                  <a:gd name="T19" fmla="*/ 0 h 122"/>
                  <a:gd name="T20" fmla="*/ 275 w 275"/>
                  <a:gd name="T21" fmla="*/ 122 h 122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75" h="122">
                    <a:moveTo>
                      <a:pt x="274" y="121"/>
                    </a:moveTo>
                    <a:lnTo>
                      <a:pt x="252" y="94"/>
                    </a:lnTo>
                    <a:lnTo>
                      <a:pt x="225" y="72"/>
                    </a:lnTo>
                    <a:lnTo>
                      <a:pt x="121" y="14"/>
                    </a:lnTo>
                    <a:lnTo>
                      <a:pt x="9" y="0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35" name="Freeform 788"/>
              <p:cNvSpPr>
                <a:spLocks/>
              </p:cNvSpPr>
              <p:nvPr/>
            </p:nvSpPr>
            <p:spPr bwMode="auto">
              <a:xfrm>
                <a:off x="3206" y="2613"/>
                <a:ext cx="41" cy="23"/>
              </a:xfrm>
              <a:custGeom>
                <a:avLst/>
                <a:gdLst>
                  <a:gd name="T0" fmla="*/ 40 w 41"/>
                  <a:gd name="T1" fmla="*/ 22 h 23"/>
                  <a:gd name="T2" fmla="*/ 27 w 41"/>
                  <a:gd name="T3" fmla="*/ 13 h 23"/>
                  <a:gd name="T4" fmla="*/ 13 w 41"/>
                  <a:gd name="T5" fmla="*/ 4 h 23"/>
                  <a:gd name="T6" fmla="*/ 0 w 41"/>
                  <a:gd name="T7" fmla="*/ 0 h 2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1"/>
                  <a:gd name="T13" fmla="*/ 0 h 23"/>
                  <a:gd name="T14" fmla="*/ 41 w 41"/>
                  <a:gd name="T15" fmla="*/ 23 h 2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1" h="23">
                    <a:moveTo>
                      <a:pt x="40" y="22"/>
                    </a:moveTo>
                    <a:lnTo>
                      <a:pt x="27" y="13"/>
                    </a:lnTo>
                    <a:lnTo>
                      <a:pt x="13" y="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36" name="Freeform 789"/>
              <p:cNvSpPr>
                <a:spLocks/>
              </p:cNvSpPr>
              <p:nvPr/>
            </p:nvSpPr>
            <p:spPr bwMode="auto">
              <a:xfrm>
                <a:off x="3251" y="3015"/>
                <a:ext cx="59" cy="37"/>
              </a:xfrm>
              <a:custGeom>
                <a:avLst/>
                <a:gdLst>
                  <a:gd name="T0" fmla="*/ 58 w 59"/>
                  <a:gd name="T1" fmla="*/ 36 h 37"/>
                  <a:gd name="T2" fmla="*/ 0 w 59"/>
                  <a:gd name="T3" fmla="*/ 0 h 37"/>
                  <a:gd name="T4" fmla="*/ 0 60000 65536"/>
                  <a:gd name="T5" fmla="*/ 0 60000 65536"/>
                  <a:gd name="T6" fmla="*/ 0 w 59"/>
                  <a:gd name="T7" fmla="*/ 0 h 37"/>
                  <a:gd name="T8" fmla="*/ 59 w 59"/>
                  <a:gd name="T9" fmla="*/ 37 h 37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9" h="37">
                    <a:moveTo>
                      <a:pt x="58" y="36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37" name="Freeform 790"/>
              <p:cNvSpPr>
                <a:spLocks/>
              </p:cNvSpPr>
              <p:nvPr/>
            </p:nvSpPr>
            <p:spPr bwMode="auto">
              <a:xfrm>
                <a:off x="3368" y="2966"/>
                <a:ext cx="55" cy="55"/>
              </a:xfrm>
              <a:custGeom>
                <a:avLst/>
                <a:gdLst>
                  <a:gd name="T0" fmla="*/ 54 w 55"/>
                  <a:gd name="T1" fmla="*/ 54 h 55"/>
                  <a:gd name="T2" fmla="*/ 0 w 55"/>
                  <a:gd name="T3" fmla="*/ 0 h 55"/>
                  <a:gd name="T4" fmla="*/ 0 60000 65536"/>
                  <a:gd name="T5" fmla="*/ 0 60000 65536"/>
                  <a:gd name="T6" fmla="*/ 0 w 55"/>
                  <a:gd name="T7" fmla="*/ 0 h 55"/>
                  <a:gd name="T8" fmla="*/ 55 w 55"/>
                  <a:gd name="T9" fmla="*/ 55 h 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55" h="55">
                    <a:moveTo>
                      <a:pt x="54" y="54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38" name="Freeform 791"/>
              <p:cNvSpPr>
                <a:spLocks/>
              </p:cNvSpPr>
              <p:nvPr/>
            </p:nvSpPr>
            <p:spPr bwMode="auto">
              <a:xfrm>
                <a:off x="3404" y="2881"/>
                <a:ext cx="64" cy="55"/>
              </a:xfrm>
              <a:custGeom>
                <a:avLst/>
                <a:gdLst>
                  <a:gd name="T0" fmla="*/ 63 w 64"/>
                  <a:gd name="T1" fmla="*/ 54 h 55"/>
                  <a:gd name="T2" fmla="*/ 0 w 64"/>
                  <a:gd name="T3" fmla="*/ 0 h 55"/>
                  <a:gd name="T4" fmla="*/ 0 60000 65536"/>
                  <a:gd name="T5" fmla="*/ 0 60000 65536"/>
                  <a:gd name="T6" fmla="*/ 0 w 64"/>
                  <a:gd name="T7" fmla="*/ 0 h 55"/>
                  <a:gd name="T8" fmla="*/ 64 w 64"/>
                  <a:gd name="T9" fmla="*/ 55 h 55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T6" t="T7" r="T8" b="T9"/>
                <a:pathLst>
                  <a:path w="64" h="55">
                    <a:moveTo>
                      <a:pt x="63" y="54"/>
                    </a:move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39" name="Freeform 792"/>
              <p:cNvSpPr>
                <a:spLocks/>
              </p:cNvSpPr>
              <p:nvPr/>
            </p:nvSpPr>
            <p:spPr bwMode="auto">
              <a:xfrm>
                <a:off x="3512" y="2975"/>
                <a:ext cx="55" cy="82"/>
              </a:xfrm>
              <a:custGeom>
                <a:avLst/>
                <a:gdLst>
                  <a:gd name="T0" fmla="*/ 54 w 55"/>
                  <a:gd name="T1" fmla="*/ 81 h 82"/>
                  <a:gd name="T2" fmla="*/ 31 w 55"/>
                  <a:gd name="T3" fmla="*/ 40 h 82"/>
                  <a:gd name="T4" fmla="*/ 22 w 55"/>
                  <a:gd name="T5" fmla="*/ 27 h 82"/>
                  <a:gd name="T6" fmla="*/ 13 w 55"/>
                  <a:gd name="T7" fmla="*/ 14 h 82"/>
                  <a:gd name="T8" fmla="*/ 0 w 55"/>
                  <a:gd name="T9" fmla="*/ 0 h 8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55"/>
                  <a:gd name="T16" fmla="*/ 0 h 82"/>
                  <a:gd name="T17" fmla="*/ 55 w 55"/>
                  <a:gd name="T18" fmla="*/ 82 h 8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55" h="82">
                    <a:moveTo>
                      <a:pt x="54" y="81"/>
                    </a:moveTo>
                    <a:lnTo>
                      <a:pt x="31" y="40"/>
                    </a:lnTo>
                    <a:lnTo>
                      <a:pt x="22" y="27"/>
                    </a:lnTo>
                    <a:lnTo>
                      <a:pt x="13" y="14"/>
                    </a:lnTo>
                    <a:lnTo>
                      <a:pt x="0" y="0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0440" name="Freeform 793"/>
              <p:cNvSpPr>
                <a:spLocks/>
              </p:cNvSpPr>
              <p:nvPr/>
            </p:nvSpPr>
            <p:spPr bwMode="auto">
              <a:xfrm>
                <a:off x="3422" y="3020"/>
                <a:ext cx="113" cy="113"/>
              </a:xfrm>
              <a:custGeom>
                <a:avLst/>
                <a:gdLst>
                  <a:gd name="T0" fmla="*/ 0 w 113"/>
                  <a:gd name="T1" fmla="*/ 0 h 113"/>
                  <a:gd name="T2" fmla="*/ 94 w 113"/>
                  <a:gd name="T3" fmla="*/ 94 h 113"/>
                  <a:gd name="T4" fmla="*/ 103 w 113"/>
                  <a:gd name="T5" fmla="*/ 103 h 113"/>
                  <a:gd name="T6" fmla="*/ 112 w 113"/>
                  <a:gd name="T7" fmla="*/ 112 h 113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13"/>
                  <a:gd name="T13" fmla="*/ 0 h 113"/>
                  <a:gd name="T14" fmla="*/ 113 w 113"/>
                  <a:gd name="T15" fmla="*/ 113 h 113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13" h="113">
                    <a:moveTo>
                      <a:pt x="0" y="0"/>
                    </a:moveTo>
                    <a:lnTo>
                      <a:pt x="94" y="94"/>
                    </a:lnTo>
                    <a:lnTo>
                      <a:pt x="103" y="103"/>
                    </a:lnTo>
                    <a:lnTo>
                      <a:pt x="112" y="112"/>
                    </a:lnTo>
                  </a:path>
                </a:pathLst>
              </a:custGeom>
              <a:solidFill>
                <a:srgbClr val="EEEEEE"/>
              </a:solidFill>
              <a:ln w="3175" cap="flat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</p:grpSp>
      </p:grpSp>
      <p:grpSp>
        <p:nvGrpSpPr>
          <p:cNvPr id="100354" name="Group 794"/>
          <p:cNvGrpSpPr>
            <a:grpSpLocks/>
          </p:cNvGrpSpPr>
          <p:nvPr/>
        </p:nvGrpSpPr>
        <p:grpSpPr bwMode="auto">
          <a:xfrm>
            <a:off x="755650" y="3716338"/>
            <a:ext cx="3240088" cy="2957512"/>
            <a:chOff x="2936" y="2456"/>
            <a:chExt cx="865" cy="865"/>
          </a:xfrm>
        </p:grpSpPr>
        <p:sp>
          <p:nvSpPr>
            <p:cNvPr id="100392" name="Freeform 795"/>
            <p:cNvSpPr>
              <a:spLocks/>
            </p:cNvSpPr>
            <p:nvPr/>
          </p:nvSpPr>
          <p:spPr bwMode="auto">
            <a:xfrm>
              <a:off x="3220" y="2665"/>
              <a:ext cx="118" cy="155"/>
            </a:xfrm>
            <a:custGeom>
              <a:avLst/>
              <a:gdLst>
                <a:gd name="T0" fmla="*/ 0 w 118"/>
                <a:gd name="T1" fmla="*/ 123 h 155"/>
                <a:gd name="T2" fmla="*/ 17 w 118"/>
                <a:gd name="T3" fmla="*/ 154 h 155"/>
                <a:gd name="T4" fmla="*/ 117 w 118"/>
                <a:gd name="T5" fmla="*/ 36 h 155"/>
                <a:gd name="T6" fmla="*/ 92 w 118"/>
                <a:gd name="T7" fmla="*/ 42 h 155"/>
                <a:gd name="T8" fmla="*/ 92 w 118"/>
                <a:gd name="T9" fmla="*/ 0 h 155"/>
                <a:gd name="T10" fmla="*/ 0 w 118"/>
                <a:gd name="T11" fmla="*/ 123 h 155"/>
                <a:gd name="T12" fmla="*/ 0 w 118"/>
                <a:gd name="T13" fmla="*/ 123 h 15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18"/>
                <a:gd name="T22" fmla="*/ 0 h 155"/>
                <a:gd name="T23" fmla="*/ 118 w 118"/>
                <a:gd name="T24" fmla="*/ 155 h 155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18" h="155">
                  <a:moveTo>
                    <a:pt x="0" y="123"/>
                  </a:moveTo>
                  <a:lnTo>
                    <a:pt x="17" y="154"/>
                  </a:lnTo>
                  <a:lnTo>
                    <a:pt x="117" y="36"/>
                  </a:lnTo>
                  <a:lnTo>
                    <a:pt x="92" y="42"/>
                  </a:lnTo>
                  <a:lnTo>
                    <a:pt x="92" y="0"/>
                  </a:lnTo>
                  <a:lnTo>
                    <a:pt x="0" y="123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3" name="Freeform 796"/>
            <p:cNvSpPr>
              <a:spLocks/>
            </p:cNvSpPr>
            <p:nvPr/>
          </p:nvSpPr>
          <p:spPr bwMode="auto">
            <a:xfrm>
              <a:off x="3535" y="2649"/>
              <a:ext cx="266" cy="314"/>
            </a:xfrm>
            <a:custGeom>
              <a:avLst/>
              <a:gdLst>
                <a:gd name="T0" fmla="*/ 114 w 266"/>
                <a:gd name="T1" fmla="*/ 110 h 314"/>
                <a:gd name="T2" fmla="*/ 114 w 266"/>
                <a:gd name="T3" fmla="*/ 78 h 314"/>
                <a:gd name="T4" fmla="*/ 92 w 266"/>
                <a:gd name="T5" fmla="*/ 68 h 314"/>
                <a:gd name="T6" fmla="*/ 67 w 266"/>
                <a:gd name="T7" fmla="*/ 68 h 314"/>
                <a:gd name="T8" fmla="*/ 101 w 266"/>
                <a:gd name="T9" fmla="*/ 11 h 314"/>
                <a:gd name="T10" fmla="*/ 176 w 266"/>
                <a:gd name="T11" fmla="*/ 0 h 314"/>
                <a:gd name="T12" fmla="*/ 195 w 266"/>
                <a:gd name="T13" fmla="*/ 11 h 314"/>
                <a:gd name="T14" fmla="*/ 206 w 266"/>
                <a:gd name="T15" fmla="*/ 26 h 314"/>
                <a:gd name="T16" fmla="*/ 206 w 266"/>
                <a:gd name="T17" fmla="*/ 45 h 314"/>
                <a:gd name="T18" fmla="*/ 193 w 266"/>
                <a:gd name="T19" fmla="*/ 63 h 314"/>
                <a:gd name="T20" fmla="*/ 226 w 266"/>
                <a:gd name="T21" fmla="*/ 58 h 314"/>
                <a:gd name="T22" fmla="*/ 248 w 266"/>
                <a:gd name="T23" fmla="*/ 63 h 314"/>
                <a:gd name="T24" fmla="*/ 265 w 266"/>
                <a:gd name="T25" fmla="*/ 81 h 314"/>
                <a:gd name="T26" fmla="*/ 265 w 266"/>
                <a:gd name="T27" fmla="*/ 105 h 314"/>
                <a:gd name="T28" fmla="*/ 251 w 266"/>
                <a:gd name="T29" fmla="*/ 118 h 314"/>
                <a:gd name="T30" fmla="*/ 209 w 266"/>
                <a:gd name="T31" fmla="*/ 131 h 314"/>
                <a:gd name="T32" fmla="*/ 226 w 266"/>
                <a:gd name="T33" fmla="*/ 149 h 314"/>
                <a:gd name="T34" fmla="*/ 226 w 266"/>
                <a:gd name="T35" fmla="*/ 172 h 314"/>
                <a:gd name="T36" fmla="*/ 215 w 266"/>
                <a:gd name="T37" fmla="*/ 188 h 314"/>
                <a:gd name="T38" fmla="*/ 195 w 266"/>
                <a:gd name="T39" fmla="*/ 199 h 314"/>
                <a:gd name="T40" fmla="*/ 140 w 266"/>
                <a:gd name="T41" fmla="*/ 214 h 314"/>
                <a:gd name="T42" fmla="*/ 151 w 266"/>
                <a:gd name="T43" fmla="*/ 225 h 314"/>
                <a:gd name="T44" fmla="*/ 151 w 266"/>
                <a:gd name="T45" fmla="*/ 246 h 314"/>
                <a:gd name="T46" fmla="*/ 140 w 266"/>
                <a:gd name="T47" fmla="*/ 266 h 314"/>
                <a:gd name="T48" fmla="*/ 140 w 266"/>
                <a:gd name="T49" fmla="*/ 266 h 314"/>
                <a:gd name="T50" fmla="*/ 123 w 266"/>
                <a:gd name="T51" fmla="*/ 277 h 314"/>
                <a:gd name="T52" fmla="*/ 0 w 266"/>
                <a:gd name="T53" fmla="*/ 313 h 314"/>
                <a:gd name="T54" fmla="*/ 114 w 266"/>
                <a:gd name="T55" fmla="*/ 110 h 314"/>
                <a:gd name="T56" fmla="*/ 114 w 266"/>
                <a:gd name="T57" fmla="*/ 110 h 314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66"/>
                <a:gd name="T88" fmla="*/ 0 h 314"/>
                <a:gd name="T89" fmla="*/ 266 w 266"/>
                <a:gd name="T90" fmla="*/ 314 h 314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66" h="314">
                  <a:moveTo>
                    <a:pt x="114" y="110"/>
                  </a:moveTo>
                  <a:lnTo>
                    <a:pt x="114" y="78"/>
                  </a:lnTo>
                  <a:lnTo>
                    <a:pt x="92" y="68"/>
                  </a:lnTo>
                  <a:lnTo>
                    <a:pt x="67" y="68"/>
                  </a:lnTo>
                  <a:lnTo>
                    <a:pt x="101" y="11"/>
                  </a:lnTo>
                  <a:lnTo>
                    <a:pt x="176" y="0"/>
                  </a:lnTo>
                  <a:lnTo>
                    <a:pt x="195" y="11"/>
                  </a:lnTo>
                  <a:lnTo>
                    <a:pt x="206" y="26"/>
                  </a:lnTo>
                  <a:lnTo>
                    <a:pt x="206" y="45"/>
                  </a:lnTo>
                  <a:lnTo>
                    <a:pt x="193" y="63"/>
                  </a:lnTo>
                  <a:lnTo>
                    <a:pt x="226" y="58"/>
                  </a:lnTo>
                  <a:lnTo>
                    <a:pt x="248" y="63"/>
                  </a:lnTo>
                  <a:lnTo>
                    <a:pt x="265" y="81"/>
                  </a:lnTo>
                  <a:lnTo>
                    <a:pt x="265" y="105"/>
                  </a:lnTo>
                  <a:lnTo>
                    <a:pt x="251" y="118"/>
                  </a:lnTo>
                  <a:lnTo>
                    <a:pt x="209" y="131"/>
                  </a:lnTo>
                  <a:lnTo>
                    <a:pt x="226" y="149"/>
                  </a:lnTo>
                  <a:lnTo>
                    <a:pt x="226" y="172"/>
                  </a:lnTo>
                  <a:lnTo>
                    <a:pt x="215" y="188"/>
                  </a:lnTo>
                  <a:lnTo>
                    <a:pt x="195" y="199"/>
                  </a:lnTo>
                  <a:lnTo>
                    <a:pt x="140" y="214"/>
                  </a:lnTo>
                  <a:lnTo>
                    <a:pt x="151" y="225"/>
                  </a:lnTo>
                  <a:lnTo>
                    <a:pt x="151" y="246"/>
                  </a:lnTo>
                  <a:lnTo>
                    <a:pt x="140" y="266"/>
                  </a:lnTo>
                  <a:lnTo>
                    <a:pt x="123" y="277"/>
                  </a:lnTo>
                  <a:lnTo>
                    <a:pt x="0" y="313"/>
                  </a:lnTo>
                  <a:lnTo>
                    <a:pt x="114" y="11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4" name="Freeform 797"/>
            <p:cNvSpPr>
              <a:spLocks/>
            </p:cNvSpPr>
            <p:nvPr/>
          </p:nvSpPr>
          <p:spPr bwMode="auto">
            <a:xfrm>
              <a:off x="3092" y="2743"/>
              <a:ext cx="35" cy="215"/>
            </a:xfrm>
            <a:custGeom>
              <a:avLst/>
              <a:gdLst>
                <a:gd name="T0" fmla="*/ 34 w 35"/>
                <a:gd name="T1" fmla="*/ 0 h 215"/>
                <a:gd name="T2" fmla="*/ 34 w 35"/>
                <a:gd name="T3" fmla="*/ 214 h 215"/>
                <a:gd name="T4" fmla="*/ 14 w 35"/>
                <a:gd name="T5" fmla="*/ 170 h 215"/>
                <a:gd name="T6" fmla="*/ 3 w 35"/>
                <a:gd name="T7" fmla="*/ 125 h 215"/>
                <a:gd name="T8" fmla="*/ 0 w 35"/>
                <a:gd name="T9" fmla="*/ 73 h 215"/>
                <a:gd name="T10" fmla="*/ 11 w 35"/>
                <a:gd name="T11" fmla="*/ 31 h 215"/>
                <a:gd name="T12" fmla="*/ 34 w 35"/>
                <a:gd name="T13" fmla="*/ 0 h 215"/>
                <a:gd name="T14" fmla="*/ 34 w 35"/>
                <a:gd name="T15" fmla="*/ 0 h 2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5"/>
                <a:gd name="T25" fmla="*/ 0 h 215"/>
                <a:gd name="T26" fmla="*/ 35 w 35"/>
                <a:gd name="T27" fmla="*/ 215 h 21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5" h="215">
                  <a:moveTo>
                    <a:pt x="34" y="0"/>
                  </a:moveTo>
                  <a:lnTo>
                    <a:pt x="34" y="214"/>
                  </a:lnTo>
                  <a:lnTo>
                    <a:pt x="14" y="170"/>
                  </a:lnTo>
                  <a:lnTo>
                    <a:pt x="3" y="125"/>
                  </a:lnTo>
                  <a:lnTo>
                    <a:pt x="0" y="73"/>
                  </a:lnTo>
                  <a:lnTo>
                    <a:pt x="11" y="31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5" name="Freeform 798"/>
            <p:cNvSpPr>
              <a:spLocks/>
            </p:cNvSpPr>
            <p:nvPr/>
          </p:nvSpPr>
          <p:spPr bwMode="auto">
            <a:xfrm>
              <a:off x="3192" y="2490"/>
              <a:ext cx="208" cy="299"/>
            </a:xfrm>
            <a:custGeom>
              <a:avLst/>
              <a:gdLst>
                <a:gd name="T0" fmla="*/ 28 w 208"/>
                <a:gd name="T1" fmla="*/ 298 h 299"/>
                <a:gd name="T2" fmla="*/ 9 w 208"/>
                <a:gd name="T3" fmla="*/ 269 h 299"/>
                <a:gd name="T4" fmla="*/ 12 w 208"/>
                <a:gd name="T5" fmla="*/ 248 h 299"/>
                <a:gd name="T6" fmla="*/ 12 w 208"/>
                <a:gd name="T7" fmla="*/ 227 h 299"/>
                <a:gd name="T8" fmla="*/ 0 w 208"/>
                <a:gd name="T9" fmla="*/ 185 h 299"/>
                <a:gd name="T10" fmla="*/ 190 w 208"/>
                <a:gd name="T11" fmla="*/ 0 h 299"/>
                <a:gd name="T12" fmla="*/ 204 w 208"/>
                <a:gd name="T13" fmla="*/ 29 h 299"/>
                <a:gd name="T14" fmla="*/ 207 w 208"/>
                <a:gd name="T15" fmla="*/ 52 h 299"/>
                <a:gd name="T16" fmla="*/ 198 w 208"/>
                <a:gd name="T17" fmla="*/ 78 h 299"/>
                <a:gd name="T18" fmla="*/ 184 w 208"/>
                <a:gd name="T19" fmla="*/ 99 h 299"/>
                <a:gd name="T20" fmla="*/ 151 w 208"/>
                <a:gd name="T21" fmla="*/ 130 h 299"/>
                <a:gd name="T22" fmla="*/ 120 w 208"/>
                <a:gd name="T23" fmla="*/ 175 h 299"/>
                <a:gd name="T24" fmla="*/ 28 w 208"/>
                <a:gd name="T25" fmla="*/ 298 h 299"/>
                <a:gd name="T26" fmla="*/ 28 w 208"/>
                <a:gd name="T27" fmla="*/ 298 h 29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208"/>
                <a:gd name="T43" fmla="*/ 0 h 299"/>
                <a:gd name="T44" fmla="*/ 208 w 208"/>
                <a:gd name="T45" fmla="*/ 299 h 299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208" h="299">
                  <a:moveTo>
                    <a:pt x="28" y="298"/>
                  </a:moveTo>
                  <a:lnTo>
                    <a:pt x="9" y="269"/>
                  </a:lnTo>
                  <a:lnTo>
                    <a:pt x="12" y="248"/>
                  </a:lnTo>
                  <a:lnTo>
                    <a:pt x="12" y="227"/>
                  </a:lnTo>
                  <a:lnTo>
                    <a:pt x="0" y="185"/>
                  </a:lnTo>
                  <a:lnTo>
                    <a:pt x="190" y="0"/>
                  </a:lnTo>
                  <a:lnTo>
                    <a:pt x="204" y="29"/>
                  </a:lnTo>
                  <a:lnTo>
                    <a:pt x="207" y="52"/>
                  </a:lnTo>
                  <a:lnTo>
                    <a:pt x="198" y="78"/>
                  </a:lnTo>
                  <a:lnTo>
                    <a:pt x="184" y="99"/>
                  </a:lnTo>
                  <a:lnTo>
                    <a:pt x="151" y="130"/>
                  </a:lnTo>
                  <a:lnTo>
                    <a:pt x="120" y="175"/>
                  </a:lnTo>
                  <a:lnTo>
                    <a:pt x="28" y="29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6" name="Freeform 799"/>
            <p:cNvSpPr>
              <a:spLocks/>
            </p:cNvSpPr>
            <p:nvPr/>
          </p:nvSpPr>
          <p:spPr bwMode="auto">
            <a:xfrm>
              <a:off x="3017" y="3051"/>
              <a:ext cx="338" cy="270"/>
            </a:xfrm>
            <a:custGeom>
              <a:avLst/>
              <a:gdLst>
                <a:gd name="T0" fmla="*/ 67 w 338"/>
                <a:gd name="T1" fmla="*/ 0 h 270"/>
                <a:gd name="T2" fmla="*/ 337 w 338"/>
                <a:gd name="T3" fmla="*/ 159 h 270"/>
                <a:gd name="T4" fmla="*/ 259 w 338"/>
                <a:gd name="T5" fmla="*/ 269 h 270"/>
                <a:gd name="T6" fmla="*/ 0 w 338"/>
                <a:gd name="T7" fmla="*/ 120 h 270"/>
                <a:gd name="T8" fmla="*/ 67 w 338"/>
                <a:gd name="T9" fmla="*/ 0 h 270"/>
                <a:gd name="T10" fmla="*/ 67 w 338"/>
                <a:gd name="T11" fmla="*/ 0 h 2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338"/>
                <a:gd name="T19" fmla="*/ 0 h 270"/>
                <a:gd name="T20" fmla="*/ 338 w 338"/>
                <a:gd name="T21" fmla="*/ 270 h 270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338" h="270">
                  <a:moveTo>
                    <a:pt x="67" y="0"/>
                  </a:moveTo>
                  <a:lnTo>
                    <a:pt x="337" y="159"/>
                  </a:lnTo>
                  <a:lnTo>
                    <a:pt x="259" y="269"/>
                  </a:lnTo>
                  <a:lnTo>
                    <a:pt x="0" y="120"/>
                  </a:lnTo>
                  <a:lnTo>
                    <a:pt x="67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7" name="Freeform 800"/>
            <p:cNvSpPr>
              <a:spLocks/>
            </p:cNvSpPr>
            <p:nvPr/>
          </p:nvSpPr>
          <p:spPr bwMode="auto">
            <a:xfrm>
              <a:off x="2936" y="2764"/>
              <a:ext cx="177" cy="283"/>
            </a:xfrm>
            <a:custGeom>
              <a:avLst/>
              <a:gdLst>
                <a:gd name="T0" fmla="*/ 117 w 177"/>
                <a:gd name="T1" fmla="*/ 0 h 283"/>
                <a:gd name="T2" fmla="*/ 0 w 177"/>
                <a:gd name="T3" fmla="*/ 26 h 283"/>
                <a:gd name="T4" fmla="*/ 59 w 177"/>
                <a:gd name="T5" fmla="*/ 282 h 283"/>
                <a:gd name="T6" fmla="*/ 176 w 177"/>
                <a:gd name="T7" fmla="*/ 251 h 283"/>
                <a:gd name="T8" fmla="*/ 117 w 177"/>
                <a:gd name="T9" fmla="*/ 0 h 283"/>
                <a:gd name="T10" fmla="*/ 117 w 177"/>
                <a:gd name="T11" fmla="*/ 0 h 2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7"/>
                <a:gd name="T19" fmla="*/ 0 h 283"/>
                <a:gd name="T20" fmla="*/ 177 w 177"/>
                <a:gd name="T21" fmla="*/ 283 h 28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7" h="283">
                  <a:moveTo>
                    <a:pt x="117" y="0"/>
                  </a:moveTo>
                  <a:lnTo>
                    <a:pt x="0" y="26"/>
                  </a:lnTo>
                  <a:lnTo>
                    <a:pt x="59" y="282"/>
                  </a:lnTo>
                  <a:lnTo>
                    <a:pt x="176" y="251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8" name="Freeform 801"/>
            <p:cNvSpPr>
              <a:spLocks/>
            </p:cNvSpPr>
            <p:nvPr/>
          </p:nvSpPr>
          <p:spPr bwMode="auto">
            <a:xfrm>
              <a:off x="3126" y="2513"/>
              <a:ext cx="530" cy="633"/>
            </a:xfrm>
            <a:custGeom>
              <a:avLst/>
              <a:gdLst>
                <a:gd name="T0" fmla="*/ 515 w 530"/>
                <a:gd name="T1" fmla="*/ 118 h 633"/>
                <a:gd name="T2" fmla="*/ 507 w 530"/>
                <a:gd name="T3" fmla="*/ 100 h 633"/>
                <a:gd name="T4" fmla="*/ 484 w 530"/>
                <a:gd name="T5" fmla="*/ 92 h 633"/>
                <a:gd name="T6" fmla="*/ 465 w 530"/>
                <a:gd name="T7" fmla="*/ 94 h 633"/>
                <a:gd name="T8" fmla="*/ 496 w 530"/>
                <a:gd name="T9" fmla="*/ 50 h 633"/>
                <a:gd name="T10" fmla="*/ 501 w 530"/>
                <a:gd name="T11" fmla="*/ 27 h 633"/>
                <a:gd name="T12" fmla="*/ 487 w 530"/>
                <a:gd name="T13" fmla="*/ 6 h 633"/>
                <a:gd name="T14" fmla="*/ 471 w 530"/>
                <a:gd name="T15" fmla="*/ 0 h 633"/>
                <a:gd name="T16" fmla="*/ 448 w 530"/>
                <a:gd name="T17" fmla="*/ 3 h 633"/>
                <a:gd name="T18" fmla="*/ 429 w 530"/>
                <a:gd name="T19" fmla="*/ 19 h 633"/>
                <a:gd name="T20" fmla="*/ 404 w 530"/>
                <a:gd name="T21" fmla="*/ 53 h 633"/>
                <a:gd name="T22" fmla="*/ 401 w 530"/>
                <a:gd name="T23" fmla="*/ 40 h 633"/>
                <a:gd name="T24" fmla="*/ 387 w 530"/>
                <a:gd name="T25" fmla="*/ 24 h 633"/>
                <a:gd name="T26" fmla="*/ 367 w 530"/>
                <a:gd name="T27" fmla="*/ 19 h 633"/>
                <a:gd name="T28" fmla="*/ 345 w 530"/>
                <a:gd name="T29" fmla="*/ 24 h 633"/>
                <a:gd name="T30" fmla="*/ 111 w 530"/>
                <a:gd name="T31" fmla="*/ 306 h 633"/>
                <a:gd name="T32" fmla="*/ 80 w 530"/>
                <a:gd name="T33" fmla="*/ 248 h 633"/>
                <a:gd name="T34" fmla="*/ 78 w 530"/>
                <a:gd name="T35" fmla="*/ 225 h 633"/>
                <a:gd name="T36" fmla="*/ 78 w 530"/>
                <a:gd name="T37" fmla="*/ 204 h 633"/>
                <a:gd name="T38" fmla="*/ 66 w 530"/>
                <a:gd name="T39" fmla="*/ 162 h 633"/>
                <a:gd name="T40" fmla="*/ 52 w 530"/>
                <a:gd name="T41" fmla="*/ 141 h 633"/>
                <a:gd name="T42" fmla="*/ 30 w 530"/>
                <a:gd name="T43" fmla="*/ 131 h 633"/>
                <a:gd name="T44" fmla="*/ 0 w 530"/>
                <a:gd name="T45" fmla="*/ 126 h 633"/>
                <a:gd name="T46" fmla="*/ 0 w 530"/>
                <a:gd name="T47" fmla="*/ 470 h 633"/>
                <a:gd name="T48" fmla="*/ 5 w 530"/>
                <a:gd name="T49" fmla="*/ 509 h 633"/>
                <a:gd name="T50" fmla="*/ 22 w 530"/>
                <a:gd name="T51" fmla="*/ 541 h 633"/>
                <a:gd name="T52" fmla="*/ 41 w 530"/>
                <a:gd name="T53" fmla="*/ 564 h 633"/>
                <a:gd name="T54" fmla="*/ 64 w 530"/>
                <a:gd name="T55" fmla="*/ 588 h 633"/>
                <a:gd name="T56" fmla="*/ 97 w 530"/>
                <a:gd name="T57" fmla="*/ 606 h 633"/>
                <a:gd name="T58" fmla="*/ 144 w 530"/>
                <a:gd name="T59" fmla="*/ 624 h 633"/>
                <a:gd name="T60" fmla="*/ 181 w 530"/>
                <a:gd name="T61" fmla="*/ 632 h 633"/>
                <a:gd name="T62" fmla="*/ 214 w 530"/>
                <a:gd name="T63" fmla="*/ 632 h 633"/>
                <a:gd name="T64" fmla="*/ 270 w 530"/>
                <a:gd name="T65" fmla="*/ 619 h 633"/>
                <a:gd name="T66" fmla="*/ 320 w 530"/>
                <a:gd name="T67" fmla="*/ 588 h 633"/>
                <a:gd name="T68" fmla="*/ 351 w 530"/>
                <a:gd name="T69" fmla="*/ 551 h 633"/>
                <a:gd name="T70" fmla="*/ 523 w 530"/>
                <a:gd name="T71" fmla="*/ 251 h 633"/>
                <a:gd name="T72" fmla="*/ 529 w 530"/>
                <a:gd name="T73" fmla="*/ 233 h 633"/>
                <a:gd name="T74" fmla="*/ 523 w 530"/>
                <a:gd name="T75" fmla="*/ 212 h 633"/>
                <a:gd name="T76" fmla="*/ 512 w 530"/>
                <a:gd name="T77" fmla="*/ 201 h 633"/>
                <a:gd name="T78" fmla="*/ 496 w 530"/>
                <a:gd name="T79" fmla="*/ 199 h 633"/>
                <a:gd name="T80" fmla="*/ 476 w 530"/>
                <a:gd name="T81" fmla="*/ 204 h 633"/>
                <a:gd name="T82" fmla="*/ 510 w 530"/>
                <a:gd name="T83" fmla="*/ 147 h 633"/>
                <a:gd name="T84" fmla="*/ 515 w 530"/>
                <a:gd name="T85" fmla="*/ 118 h 633"/>
                <a:gd name="T86" fmla="*/ 515 w 530"/>
                <a:gd name="T87" fmla="*/ 118 h 633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530"/>
                <a:gd name="T133" fmla="*/ 0 h 633"/>
                <a:gd name="T134" fmla="*/ 530 w 530"/>
                <a:gd name="T135" fmla="*/ 633 h 633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530" h="633">
                  <a:moveTo>
                    <a:pt x="515" y="118"/>
                  </a:moveTo>
                  <a:lnTo>
                    <a:pt x="507" y="100"/>
                  </a:lnTo>
                  <a:lnTo>
                    <a:pt x="484" y="92"/>
                  </a:lnTo>
                  <a:lnTo>
                    <a:pt x="465" y="94"/>
                  </a:lnTo>
                  <a:lnTo>
                    <a:pt x="496" y="50"/>
                  </a:lnTo>
                  <a:lnTo>
                    <a:pt x="501" y="27"/>
                  </a:lnTo>
                  <a:lnTo>
                    <a:pt x="487" y="6"/>
                  </a:lnTo>
                  <a:lnTo>
                    <a:pt x="471" y="0"/>
                  </a:lnTo>
                  <a:lnTo>
                    <a:pt x="448" y="3"/>
                  </a:lnTo>
                  <a:lnTo>
                    <a:pt x="429" y="19"/>
                  </a:lnTo>
                  <a:lnTo>
                    <a:pt x="404" y="53"/>
                  </a:lnTo>
                  <a:lnTo>
                    <a:pt x="401" y="40"/>
                  </a:lnTo>
                  <a:lnTo>
                    <a:pt x="387" y="24"/>
                  </a:lnTo>
                  <a:lnTo>
                    <a:pt x="367" y="19"/>
                  </a:lnTo>
                  <a:lnTo>
                    <a:pt x="345" y="24"/>
                  </a:lnTo>
                  <a:lnTo>
                    <a:pt x="111" y="306"/>
                  </a:lnTo>
                  <a:lnTo>
                    <a:pt x="80" y="248"/>
                  </a:lnTo>
                  <a:lnTo>
                    <a:pt x="78" y="225"/>
                  </a:lnTo>
                  <a:lnTo>
                    <a:pt x="78" y="204"/>
                  </a:lnTo>
                  <a:lnTo>
                    <a:pt x="66" y="162"/>
                  </a:lnTo>
                  <a:lnTo>
                    <a:pt x="52" y="141"/>
                  </a:lnTo>
                  <a:lnTo>
                    <a:pt x="30" y="131"/>
                  </a:lnTo>
                  <a:lnTo>
                    <a:pt x="0" y="126"/>
                  </a:lnTo>
                  <a:lnTo>
                    <a:pt x="0" y="470"/>
                  </a:lnTo>
                  <a:lnTo>
                    <a:pt x="5" y="509"/>
                  </a:lnTo>
                  <a:lnTo>
                    <a:pt x="22" y="541"/>
                  </a:lnTo>
                  <a:lnTo>
                    <a:pt x="41" y="564"/>
                  </a:lnTo>
                  <a:lnTo>
                    <a:pt x="64" y="588"/>
                  </a:lnTo>
                  <a:lnTo>
                    <a:pt x="97" y="606"/>
                  </a:lnTo>
                  <a:lnTo>
                    <a:pt x="144" y="624"/>
                  </a:lnTo>
                  <a:lnTo>
                    <a:pt x="181" y="632"/>
                  </a:lnTo>
                  <a:lnTo>
                    <a:pt x="214" y="632"/>
                  </a:lnTo>
                  <a:lnTo>
                    <a:pt x="270" y="619"/>
                  </a:lnTo>
                  <a:lnTo>
                    <a:pt x="320" y="588"/>
                  </a:lnTo>
                  <a:lnTo>
                    <a:pt x="351" y="551"/>
                  </a:lnTo>
                  <a:lnTo>
                    <a:pt x="523" y="251"/>
                  </a:lnTo>
                  <a:lnTo>
                    <a:pt x="529" y="233"/>
                  </a:lnTo>
                  <a:lnTo>
                    <a:pt x="523" y="212"/>
                  </a:lnTo>
                  <a:lnTo>
                    <a:pt x="512" y="201"/>
                  </a:lnTo>
                  <a:lnTo>
                    <a:pt x="496" y="199"/>
                  </a:lnTo>
                  <a:lnTo>
                    <a:pt x="476" y="204"/>
                  </a:lnTo>
                  <a:lnTo>
                    <a:pt x="510" y="147"/>
                  </a:lnTo>
                  <a:lnTo>
                    <a:pt x="515" y="118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9" name="Freeform 802"/>
            <p:cNvSpPr>
              <a:spLocks/>
            </p:cNvSpPr>
            <p:nvPr/>
          </p:nvSpPr>
          <p:spPr bwMode="auto">
            <a:xfrm>
              <a:off x="3649" y="2712"/>
              <a:ext cx="80" cy="16"/>
            </a:xfrm>
            <a:custGeom>
              <a:avLst/>
              <a:gdLst>
                <a:gd name="T0" fmla="*/ 79 w 80"/>
                <a:gd name="T1" fmla="*/ 0 h 16"/>
                <a:gd name="T2" fmla="*/ 0 w 80"/>
                <a:gd name="T3" fmla="*/ 15 h 16"/>
                <a:gd name="T4" fmla="*/ 0 60000 65536"/>
                <a:gd name="T5" fmla="*/ 0 60000 65536"/>
                <a:gd name="T6" fmla="*/ 0 w 80"/>
                <a:gd name="T7" fmla="*/ 0 h 16"/>
                <a:gd name="T8" fmla="*/ 80 w 80"/>
                <a:gd name="T9" fmla="*/ 16 h 1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0" h="16">
                  <a:moveTo>
                    <a:pt x="79" y="0"/>
                  </a:moveTo>
                  <a:lnTo>
                    <a:pt x="0" y="15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0" name="Freeform 803"/>
            <p:cNvSpPr>
              <a:spLocks/>
            </p:cNvSpPr>
            <p:nvPr/>
          </p:nvSpPr>
          <p:spPr bwMode="auto">
            <a:xfrm>
              <a:off x="3622" y="2780"/>
              <a:ext cx="123" cy="32"/>
            </a:xfrm>
            <a:custGeom>
              <a:avLst/>
              <a:gdLst>
                <a:gd name="T0" fmla="*/ 122 w 123"/>
                <a:gd name="T1" fmla="*/ 0 h 32"/>
                <a:gd name="T2" fmla="*/ 0 w 123"/>
                <a:gd name="T3" fmla="*/ 31 h 32"/>
                <a:gd name="T4" fmla="*/ 0 60000 65536"/>
                <a:gd name="T5" fmla="*/ 0 60000 65536"/>
                <a:gd name="T6" fmla="*/ 0 w 123"/>
                <a:gd name="T7" fmla="*/ 0 h 32"/>
                <a:gd name="T8" fmla="*/ 123 w 123"/>
                <a:gd name="T9" fmla="*/ 32 h 32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23" h="32">
                  <a:moveTo>
                    <a:pt x="122" y="0"/>
                  </a:moveTo>
                  <a:lnTo>
                    <a:pt x="0" y="31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1" name="Freeform 804"/>
            <p:cNvSpPr>
              <a:spLocks/>
            </p:cNvSpPr>
            <p:nvPr/>
          </p:nvSpPr>
          <p:spPr bwMode="auto">
            <a:xfrm>
              <a:off x="3583" y="2863"/>
              <a:ext cx="87" cy="27"/>
            </a:xfrm>
            <a:custGeom>
              <a:avLst/>
              <a:gdLst>
                <a:gd name="T0" fmla="*/ 86 w 87"/>
                <a:gd name="T1" fmla="*/ 0 h 27"/>
                <a:gd name="T2" fmla="*/ 0 w 87"/>
                <a:gd name="T3" fmla="*/ 26 h 27"/>
                <a:gd name="T4" fmla="*/ 0 60000 65536"/>
                <a:gd name="T5" fmla="*/ 0 60000 65536"/>
                <a:gd name="T6" fmla="*/ 0 w 87"/>
                <a:gd name="T7" fmla="*/ 0 h 27"/>
                <a:gd name="T8" fmla="*/ 87 w 87"/>
                <a:gd name="T9" fmla="*/ 27 h 2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87" h="27">
                  <a:moveTo>
                    <a:pt x="86" y="0"/>
                  </a:moveTo>
                  <a:lnTo>
                    <a:pt x="0" y="26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2" name="Freeform 805"/>
            <p:cNvSpPr>
              <a:spLocks/>
            </p:cNvSpPr>
            <p:nvPr/>
          </p:nvSpPr>
          <p:spPr bwMode="auto">
            <a:xfrm>
              <a:off x="3234" y="2456"/>
              <a:ext cx="102" cy="90"/>
            </a:xfrm>
            <a:custGeom>
              <a:avLst/>
              <a:gdLst>
                <a:gd name="T0" fmla="*/ 0 w 102"/>
                <a:gd name="T1" fmla="*/ 89 h 90"/>
                <a:gd name="T2" fmla="*/ 101 w 102"/>
                <a:gd name="T3" fmla="*/ 0 h 90"/>
                <a:gd name="T4" fmla="*/ 0 60000 65536"/>
                <a:gd name="T5" fmla="*/ 0 60000 65536"/>
                <a:gd name="T6" fmla="*/ 0 w 102"/>
                <a:gd name="T7" fmla="*/ 0 h 90"/>
                <a:gd name="T8" fmla="*/ 102 w 102"/>
                <a:gd name="T9" fmla="*/ 90 h 9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90">
                  <a:moveTo>
                    <a:pt x="0" y="89"/>
                  </a:moveTo>
                  <a:lnTo>
                    <a:pt x="101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3" name="Freeform 806"/>
            <p:cNvSpPr>
              <a:spLocks/>
            </p:cNvSpPr>
            <p:nvPr/>
          </p:nvSpPr>
          <p:spPr bwMode="auto">
            <a:xfrm>
              <a:off x="3234" y="2500"/>
              <a:ext cx="102" cy="90"/>
            </a:xfrm>
            <a:custGeom>
              <a:avLst/>
              <a:gdLst>
                <a:gd name="T0" fmla="*/ 0 w 102"/>
                <a:gd name="T1" fmla="*/ 89 h 90"/>
                <a:gd name="T2" fmla="*/ 101 w 102"/>
                <a:gd name="T3" fmla="*/ 0 h 90"/>
                <a:gd name="T4" fmla="*/ 0 60000 65536"/>
                <a:gd name="T5" fmla="*/ 0 60000 65536"/>
                <a:gd name="T6" fmla="*/ 0 w 102"/>
                <a:gd name="T7" fmla="*/ 0 h 90"/>
                <a:gd name="T8" fmla="*/ 102 w 102"/>
                <a:gd name="T9" fmla="*/ 90 h 90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02" h="90">
                  <a:moveTo>
                    <a:pt x="0" y="89"/>
                  </a:moveTo>
                  <a:lnTo>
                    <a:pt x="101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4" name="Freeform 807"/>
            <p:cNvSpPr>
              <a:spLocks/>
            </p:cNvSpPr>
            <p:nvPr/>
          </p:nvSpPr>
          <p:spPr bwMode="auto">
            <a:xfrm>
              <a:off x="3507" y="2962"/>
              <a:ext cx="130" cy="106"/>
            </a:xfrm>
            <a:custGeom>
              <a:avLst/>
              <a:gdLst>
                <a:gd name="T0" fmla="*/ 129 w 130"/>
                <a:gd name="T1" fmla="*/ 0 h 106"/>
                <a:gd name="T2" fmla="*/ 42 w 130"/>
                <a:gd name="T3" fmla="*/ 21 h 106"/>
                <a:gd name="T4" fmla="*/ 0 w 130"/>
                <a:gd name="T5" fmla="*/ 105 h 106"/>
                <a:gd name="T6" fmla="*/ 0 60000 65536"/>
                <a:gd name="T7" fmla="*/ 0 60000 65536"/>
                <a:gd name="T8" fmla="*/ 0 60000 65536"/>
                <a:gd name="T9" fmla="*/ 0 w 130"/>
                <a:gd name="T10" fmla="*/ 0 h 106"/>
                <a:gd name="T11" fmla="*/ 130 w 130"/>
                <a:gd name="T12" fmla="*/ 106 h 10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0" h="106">
                  <a:moveTo>
                    <a:pt x="129" y="0"/>
                  </a:moveTo>
                  <a:lnTo>
                    <a:pt x="42" y="21"/>
                  </a:lnTo>
                  <a:lnTo>
                    <a:pt x="0" y="105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5" name="Freeform 808"/>
            <p:cNvSpPr>
              <a:spLocks/>
            </p:cNvSpPr>
            <p:nvPr/>
          </p:nvSpPr>
          <p:spPr bwMode="auto">
            <a:xfrm>
              <a:off x="3549" y="2994"/>
              <a:ext cx="76" cy="58"/>
            </a:xfrm>
            <a:custGeom>
              <a:avLst/>
              <a:gdLst>
                <a:gd name="T0" fmla="*/ 75 w 76"/>
                <a:gd name="T1" fmla="*/ 0 h 58"/>
                <a:gd name="T2" fmla="*/ 17 w 76"/>
                <a:gd name="T3" fmla="*/ 15 h 58"/>
                <a:gd name="T4" fmla="*/ 0 w 76"/>
                <a:gd name="T5" fmla="*/ 57 h 58"/>
                <a:gd name="T6" fmla="*/ 0 60000 65536"/>
                <a:gd name="T7" fmla="*/ 0 60000 65536"/>
                <a:gd name="T8" fmla="*/ 0 60000 65536"/>
                <a:gd name="T9" fmla="*/ 0 w 76"/>
                <a:gd name="T10" fmla="*/ 0 h 58"/>
                <a:gd name="T11" fmla="*/ 76 w 76"/>
                <a:gd name="T12" fmla="*/ 58 h 5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76" h="58">
                  <a:moveTo>
                    <a:pt x="75" y="0"/>
                  </a:moveTo>
                  <a:lnTo>
                    <a:pt x="17" y="15"/>
                  </a:lnTo>
                  <a:lnTo>
                    <a:pt x="0" y="57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6" name="Freeform 809"/>
            <p:cNvSpPr>
              <a:spLocks/>
            </p:cNvSpPr>
            <p:nvPr/>
          </p:nvSpPr>
          <p:spPr bwMode="auto">
            <a:xfrm>
              <a:off x="3700" y="2620"/>
              <a:ext cx="68" cy="38"/>
            </a:xfrm>
            <a:custGeom>
              <a:avLst/>
              <a:gdLst>
                <a:gd name="T0" fmla="*/ 67 w 68"/>
                <a:gd name="T1" fmla="*/ 37 h 38"/>
                <a:gd name="T2" fmla="*/ 64 w 68"/>
                <a:gd name="T3" fmla="*/ 24 h 38"/>
                <a:gd name="T4" fmla="*/ 53 w 68"/>
                <a:gd name="T5" fmla="*/ 13 h 38"/>
                <a:gd name="T6" fmla="*/ 30 w 68"/>
                <a:gd name="T7" fmla="*/ 0 h 38"/>
                <a:gd name="T8" fmla="*/ 2 w 68"/>
                <a:gd name="T9" fmla="*/ 0 h 38"/>
                <a:gd name="T10" fmla="*/ 0 w 68"/>
                <a:gd name="T11" fmla="*/ 0 h 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8"/>
                <a:gd name="T19" fmla="*/ 0 h 38"/>
                <a:gd name="T20" fmla="*/ 68 w 68"/>
                <a:gd name="T21" fmla="*/ 38 h 3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8" h="38">
                  <a:moveTo>
                    <a:pt x="67" y="37"/>
                  </a:moveTo>
                  <a:lnTo>
                    <a:pt x="64" y="24"/>
                  </a:lnTo>
                  <a:lnTo>
                    <a:pt x="53" y="13"/>
                  </a:lnTo>
                  <a:lnTo>
                    <a:pt x="30" y="0"/>
                  </a:lnTo>
                  <a:lnTo>
                    <a:pt x="2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7" name="Freeform 810"/>
            <p:cNvSpPr>
              <a:spLocks/>
            </p:cNvSpPr>
            <p:nvPr/>
          </p:nvSpPr>
          <p:spPr bwMode="auto">
            <a:xfrm>
              <a:off x="3705" y="2589"/>
              <a:ext cx="88" cy="48"/>
            </a:xfrm>
            <a:custGeom>
              <a:avLst/>
              <a:gdLst>
                <a:gd name="T0" fmla="*/ 87 w 88"/>
                <a:gd name="T1" fmla="*/ 47 h 48"/>
                <a:gd name="T2" fmla="*/ 81 w 88"/>
                <a:gd name="T3" fmla="*/ 31 h 48"/>
                <a:gd name="T4" fmla="*/ 70 w 88"/>
                <a:gd name="T5" fmla="*/ 18 h 48"/>
                <a:gd name="T6" fmla="*/ 39 w 88"/>
                <a:gd name="T7" fmla="*/ 0 h 48"/>
                <a:gd name="T8" fmla="*/ 3 w 88"/>
                <a:gd name="T9" fmla="*/ 0 h 48"/>
                <a:gd name="T10" fmla="*/ 0 w 88"/>
                <a:gd name="T11" fmla="*/ 0 h 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88"/>
                <a:gd name="T19" fmla="*/ 0 h 48"/>
                <a:gd name="T20" fmla="*/ 88 w 88"/>
                <a:gd name="T21" fmla="*/ 48 h 4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88" h="48">
                  <a:moveTo>
                    <a:pt x="87" y="47"/>
                  </a:moveTo>
                  <a:lnTo>
                    <a:pt x="81" y="31"/>
                  </a:lnTo>
                  <a:lnTo>
                    <a:pt x="70" y="18"/>
                  </a:lnTo>
                  <a:lnTo>
                    <a:pt x="39" y="0"/>
                  </a:lnTo>
                  <a:lnTo>
                    <a:pt x="3" y="0"/>
                  </a:lnTo>
                  <a:lnTo>
                    <a:pt x="0" y="0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8" name="Freeform 811"/>
            <p:cNvSpPr>
              <a:spLocks/>
            </p:cNvSpPr>
            <p:nvPr/>
          </p:nvSpPr>
          <p:spPr bwMode="auto">
            <a:xfrm>
              <a:off x="3374" y="2571"/>
              <a:ext cx="154" cy="204"/>
            </a:xfrm>
            <a:custGeom>
              <a:avLst/>
              <a:gdLst>
                <a:gd name="T0" fmla="*/ 153 w 154"/>
                <a:gd name="T1" fmla="*/ 0 h 204"/>
                <a:gd name="T2" fmla="*/ 0 w 154"/>
                <a:gd name="T3" fmla="*/ 203 h 204"/>
                <a:gd name="T4" fmla="*/ 0 60000 65536"/>
                <a:gd name="T5" fmla="*/ 0 60000 65536"/>
                <a:gd name="T6" fmla="*/ 0 w 154"/>
                <a:gd name="T7" fmla="*/ 0 h 204"/>
                <a:gd name="T8" fmla="*/ 154 w 154"/>
                <a:gd name="T9" fmla="*/ 204 h 204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54" h="204">
                  <a:moveTo>
                    <a:pt x="153" y="0"/>
                  </a:moveTo>
                  <a:lnTo>
                    <a:pt x="0" y="203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09" name="Freeform 812"/>
            <p:cNvSpPr>
              <a:spLocks/>
            </p:cNvSpPr>
            <p:nvPr/>
          </p:nvSpPr>
          <p:spPr bwMode="auto">
            <a:xfrm>
              <a:off x="3440" y="2613"/>
              <a:ext cx="149" cy="217"/>
            </a:xfrm>
            <a:custGeom>
              <a:avLst/>
              <a:gdLst>
                <a:gd name="T0" fmla="*/ 148 w 149"/>
                <a:gd name="T1" fmla="*/ 0 h 217"/>
                <a:gd name="T2" fmla="*/ 0 w 149"/>
                <a:gd name="T3" fmla="*/ 216 h 217"/>
                <a:gd name="T4" fmla="*/ 0 60000 65536"/>
                <a:gd name="T5" fmla="*/ 0 60000 65536"/>
                <a:gd name="T6" fmla="*/ 0 w 149"/>
                <a:gd name="T7" fmla="*/ 0 h 217"/>
                <a:gd name="T8" fmla="*/ 149 w 149"/>
                <a:gd name="T9" fmla="*/ 217 h 217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49" h="217">
                  <a:moveTo>
                    <a:pt x="148" y="0"/>
                  </a:moveTo>
                  <a:lnTo>
                    <a:pt x="0" y="216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410" name="Freeform 813"/>
            <p:cNvSpPr>
              <a:spLocks/>
            </p:cNvSpPr>
            <p:nvPr/>
          </p:nvSpPr>
          <p:spPr bwMode="auto">
            <a:xfrm>
              <a:off x="3488" y="2725"/>
              <a:ext cx="112" cy="176"/>
            </a:xfrm>
            <a:custGeom>
              <a:avLst/>
              <a:gdLst>
                <a:gd name="T0" fmla="*/ 111 w 112"/>
                <a:gd name="T1" fmla="*/ 0 h 176"/>
                <a:gd name="T2" fmla="*/ 0 w 112"/>
                <a:gd name="T3" fmla="*/ 175 h 176"/>
                <a:gd name="T4" fmla="*/ 0 60000 65536"/>
                <a:gd name="T5" fmla="*/ 0 60000 65536"/>
                <a:gd name="T6" fmla="*/ 0 w 112"/>
                <a:gd name="T7" fmla="*/ 0 h 176"/>
                <a:gd name="T8" fmla="*/ 112 w 112"/>
                <a:gd name="T9" fmla="*/ 176 h 17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112" h="176">
                  <a:moveTo>
                    <a:pt x="111" y="0"/>
                  </a:moveTo>
                  <a:lnTo>
                    <a:pt x="0" y="175"/>
                  </a:lnTo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grpSp>
        <p:nvGrpSpPr>
          <p:cNvPr id="100355" name="Group 814"/>
          <p:cNvGrpSpPr>
            <a:grpSpLocks/>
          </p:cNvGrpSpPr>
          <p:nvPr/>
        </p:nvGrpSpPr>
        <p:grpSpPr bwMode="auto">
          <a:xfrm>
            <a:off x="4932363" y="3644900"/>
            <a:ext cx="3846512" cy="2873375"/>
            <a:chOff x="2792" y="2528"/>
            <a:chExt cx="1153" cy="721"/>
          </a:xfrm>
        </p:grpSpPr>
        <p:sp>
          <p:nvSpPr>
            <p:cNvPr id="100357" name="Freeform 815"/>
            <p:cNvSpPr>
              <a:spLocks/>
            </p:cNvSpPr>
            <p:nvPr/>
          </p:nvSpPr>
          <p:spPr bwMode="auto">
            <a:xfrm>
              <a:off x="3206" y="2874"/>
              <a:ext cx="739" cy="363"/>
            </a:xfrm>
            <a:custGeom>
              <a:avLst/>
              <a:gdLst>
                <a:gd name="T0" fmla="*/ 164 w 739"/>
                <a:gd name="T1" fmla="*/ 179 h 363"/>
                <a:gd name="T2" fmla="*/ 213 w 739"/>
                <a:gd name="T3" fmla="*/ 191 h 363"/>
                <a:gd name="T4" fmla="*/ 308 w 739"/>
                <a:gd name="T5" fmla="*/ 203 h 363"/>
                <a:gd name="T6" fmla="*/ 472 w 739"/>
                <a:gd name="T7" fmla="*/ 142 h 363"/>
                <a:gd name="T8" fmla="*/ 566 w 739"/>
                <a:gd name="T9" fmla="*/ 134 h 363"/>
                <a:gd name="T10" fmla="*/ 595 w 739"/>
                <a:gd name="T11" fmla="*/ 146 h 363"/>
                <a:gd name="T12" fmla="*/ 582 w 739"/>
                <a:gd name="T13" fmla="*/ 142 h 363"/>
                <a:gd name="T14" fmla="*/ 529 w 739"/>
                <a:gd name="T15" fmla="*/ 138 h 363"/>
                <a:gd name="T16" fmla="*/ 443 w 739"/>
                <a:gd name="T17" fmla="*/ 179 h 363"/>
                <a:gd name="T18" fmla="*/ 299 w 739"/>
                <a:gd name="T19" fmla="*/ 211 h 363"/>
                <a:gd name="T20" fmla="*/ 238 w 739"/>
                <a:gd name="T21" fmla="*/ 219 h 363"/>
                <a:gd name="T22" fmla="*/ 193 w 739"/>
                <a:gd name="T23" fmla="*/ 219 h 363"/>
                <a:gd name="T24" fmla="*/ 156 w 739"/>
                <a:gd name="T25" fmla="*/ 215 h 363"/>
                <a:gd name="T26" fmla="*/ 123 w 739"/>
                <a:gd name="T27" fmla="*/ 203 h 363"/>
                <a:gd name="T28" fmla="*/ 82 w 739"/>
                <a:gd name="T29" fmla="*/ 179 h 363"/>
                <a:gd name="T30" fmla="*/ 66 w 739"/>
                <a:gd name="T31" fmla="*/ 171 h 363"/>
                <a:gd name="T32" fmla="*/ 37 w 739"/>
                <a:gd name="T33" fmla="*/ 158 h 363"/>
                <a:gd name="T34" fmla="*/ 4 w 739"/>
                <a:gd name="T35" fmla="*/ 162 h 363"/>
                <a:gd name="T36" fmla="*/ 0 w 739"/>
                <a:gd name="T37" fmla="*/ 175 h 363"/>
                <a:gd name="T38" fmla="*/ 4 w 739"/>
                <a:gd name="T39" fmla="*/ 187 h 363"/>
                <a:gd name="T40" fmla="*/ 33 w 739"/>
                <a:gd name="T41" fmla="*/ 211 h 363"/>
                <a:gd name="T42" fmla="*/ 66 w 739"/>
                <a:gd name="T43" fmla="*/ 244 h 363"/>
                <a:gd name="T44" fmla="*/ 90 w 739"/>
                <a:gd name="T45" fmla="*/ 252 h 363"/>
                <a:gd name="T46" fmla="*/ 131 w 739"/>
                <a:gd name="T47" fmla="*/ 276 h 363"/>
                <a:gd name="T48" fmla="*/ 148 w 739"/>
                <a:gd name="T49" fmla="*/ 289 h 363"/>
                <a:gd name="T50" fmla="*/ 180 w 739"/>
                <a:gd name="T51" fmla="*/ 293 h 363"/>
                <a:gd name="T52" fmla="*/ 353 w 739"/>
                <a:gd name="T53" fmla="*/ 297 h 363"/>
                <a:gd name="T54" fmla="*/ 611 w 739"/>
                <a:gd name="T55" fmla="*/ 280 h 363"/>
                <a:gd name="T56" fmla="*/ 722 w 739"/>
                <a:gd name="T57" fmla="*/ 346 h 363"/>
                <a:gd name="T58" fmla="*/ 738 w 739"/>
                <a:gd name="T59" fmla="*/ 195 h 363"/>
                <a:gd name="T60" fmla="*/ 554 w 739"/>
                <a:gd name="T61" fmla="*/ 85 h 363"/>
                <a:gd name="T62" fmla="*/ 513 w 739"/>
                <a:gd name="T63" fmla="*/ 73 h 363"/>
                <a:gd name="T64" fmla="*/ 476 w 739"/>
                <a:gd name="T65" fmla="*/ 65 h 363"/>
                <a:gd name="T66" fmla="*/ 414 w 739"/>
                <a:gd name="T67" fmla="*/ 49 h 363"/>
                <a:gd name="T68" fmla="*/ 385 w 739"/>
                <a:gd name="T69" fmla="*/ 49 h 363"/>
                <a:gd name="T70" fmla="*/ 271 w 739"/>
                <a:gd name="T71" fmla="*/ 16 h 363"/>
                <a:gd name="T72" fmla="*/ 246 w 739"/>
                <a:gd name="T73" fmla="*/ 0 h 363"/>
                <a:gd name="T74" fmla="*/ 180 w 739"/>
                <a:gd name="T75" fmla="*/ 16 h 363"/>
                <a:gd name="T76" fmla="*/ 316 w 739"/>
                <a:gd name="T77" fmla="*/ 101 h 363"/>
                <a:gd name="T78" fmla="*/ 365 w 739"/>
                <a:gd name="T79" fmla="*/ 110 h 363"/>
                <a:gd name="T80" fmla="*/ 365 w 739"/>
                <a:gd name="T81" fmla="*/ 114 h 363"/>
                <a:gd name="T82" fmla="*/ 357 w 739"/>
                <a:gd name="T83" fmla="*/ 118 h 363"/>
                <a:gd name="T84" fmla="*/ 332 w 739"/>
                <a:gd name="T85" fmla="*/ 134 h 363"/>
                <a:gd name="T86" fmla="*/ 308 w 739"/>
                <a:gd name="T87" fmla="*/ 154 h 363"/>
                <a:gd name="T88" fmla="*/ 262 w 739"/>
                <a:gd name="T89" fmla="*/ 158 h 363"/>
                <a:gd name="T90" fmla="*/ 230 w 739"/>
                <a:gd name="T91" fmla="*/ 171 h 363"/>
                <a:gd name="T92" fmla="*/ 189 w 739"/>
                <a:gd name="T93" fmla="*/ 162 h 363"/>
                <a:gd name="T94" fmla="*/ 148 w 739"/>
                <a:gd name="T95" fmla="*/ 167 h 363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739"/>
                <a:gd name="T145" fmla="*/ 0 h 363"/>
                <a:gd name="T146" fmla="*/ 739 w 739"/>
                <a:gd name="T147" fmla="*/ 363 h 363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739" h="363">
                  <a:moveTo>
                    <a:pt x="148" y="167"/>
                  </a:moveTo>
                  <a:lnTo>
                    <a:pt x="164" y="179"/>
                  </a:lnTo>
                  <a:lnTo>
                    <a:pt x="197" y="187"/>
                  </a:lnTo>
                  <a:lnTo>
                    <a:pt x="213" y="191"/>
                  </a:lnTo>
                  <a:lnTo>
                    <a:pt x="234" y="195"/>
                  </a:lnTo>
                  <a:lnTo>
                    <a:pt x="308" y="203"/>
                  </a:lnTo>
                  <a:lnTo>
                    <a:pt x="377" y="183"/>
                  </a:lnTo>
                  <a:lnTo>
                    <a:pt x="472" y="142"/>
                  </a:lnTo>
                  <a:lnTo>
                    <a:pt x="545" y="130"/>
                  </a:lnTo>
                  <a:lnTo>
                    <a:pt x="566" y="134"/>
                  </a:lnTo>
                  <a:lnTo>
                    <a:pt x="590" y="142"/>
                  </a:lnTo>
                  <a:lnTo>
                    <a:pt x="595" y="146"/>
                  </a:lnTo>
                  <a:lnTo>
                    <a:pt x="603" y="158"/>
                  </a:lnTo>
                  <a:lnTo>
                    <a:pt x="582" y="142"/>
                  </a:lnTo>
                  <a:lnTo>
                    <a:pt x="558" y="138"/>
                  </a:lnTo>
                  <a:lnTo>
                    <a:pt x="529" y="138"/>
                  </a:lnTo>
                  <a:lnTo>
                    <a:pt x="500" y="146"/>
                  </a:lnTo>
                  <a:lnTo>
                    <a:pt x="443" y="179"/>
                  </a:lnTo>
                  <a:lnTo>
                    <a:pt x="377" y="195"/>
                  </a:lnTo>
                  <a:lnTo>
                    <a:pt x="299" y="211"/>
                  </a:lnTo>
                  <a:lnTo>
                    <a:pt x="267" y="215"/>
                  </a:lnTo>
                  <a:lnTo>
                    <a:pt x="238" y="219"/>
                  </a:lnTo>
                  <a:lnTo>
                    <a:pt x="213" y="219"/>
                  </a:lnTo>
                  <a:lnTo>
                    <a:pt x="193" y="219"/>
                  </a:lnTo>
                  <a:lnTo>
                    <a:pt x="168" y="219"/>
                  </a:lnTo>
                  <a:lnTo>
                    <a:pt x="156" y="215"/>
                  </a:lnTo>
                  <a:lnTo>
                    <a:pt x="139" y="211"/>
                  </a:lnTo>
                  <a:lnTo>
                    <a:pt x="123" y="203"/>
                  </a:lnTo>
                  <a:lnTo>
                    <a:pt x="103" y="203"/>
                  </a:lnTo>
                  <a:lnTo>
                    <a:pt x="82" y="179"/>
                  </a:lnTo>
                  <a:lnTo>
                    <a:pt x="66" y="171"/>
                  </a:lnTo>
                  <a:lnTo>
                    <a:pt x="53" y="162"/>
                  </a:lnTo>
                  <a:lnTo>
                    <a:pt x="37" y="158"/>
                  </a:lnTo>
                  <a:lnTo>
                    <a:pt x="21" y="158"/>
                  </a:lnTo>
                  <a:lnTo>
                    <a:pt x="4" y="162"/>
                  </a:lnTo>
                  <a:lnTo>
                    <a:pt x="0" y="167"/>
                  </a:lnTo>
                  <a:lnTo>
                    <a:pt x="0" y="175"/>
                  </a:lnTo>
                  <a:lnTo>
                    <a:pt x="0" y="179"/>
                  </a:lnTo>
                  <a:lnTo>
                    <a:pt x="4" y="187"/>
                  </a:lnTo>
                  <a:lnTo>
                    <a:pt x="16" y="195"/>
                  </a:lnTo>
                  <a:lnTo>
                    <a:pt x="33" y="211"/>
                  </a:lnTo>
                  <a:lnTo>
                    <a:pt x="53" y="228"/>
                  </a:lnTo>
                  <a:lnTo>
                    <a:pt x="66" y="244"/>
                  </a:lnTo>
                  <a:lnTo>
                    <a:pt x="70" y="244"/>
                  </a:lnTo>
                  <a:lnTo>
                    <a:pt x="90" y="252"/>
                  </a:lnTo>
                  <a:lnTo>
                    <a:pt x="111" y="264"/>
                  </a:lnTo>
                  <a:lnTo>
                    <a:pt x="131" y="276"/>
                  </a:lnTo>
                  <a:lnTo>
                    <a:pt x="139" y="280"/>
                  </a:lnTo>
                  <a:lnTo>
                    <a:pt x="148" y="289"/>
                  </a:lnTo>
                  <a:lnTo>
                    <a:pt x="164" y="293"/>
                  </a:lnTo>
                  <a:lnTo>
                    <a:pt x="180" y="293"/>
                  </a:lnTo>
                  <a:lnTo>
                    <a:pt x="197" y="289"/>
                  </a:lnTo>
                  <a:lnTo>
                    <a:pt x="353" y="297"/>
                  </a:lnTo>
                  <a:lnTo>
                    <a:pt x="508" y="285"/>
                  </a:lnTo>
                  <a:lnTo>
                    <a:pt x="611" y="280"/>
                  </a:lnTo>
                  <a:lnTo>
                    <a:pt x="701" y="325"/>
                  </a:lnTo>
                  <a:lnTo>
                    <a:pt x="722" y="346"/>
                  </a:lnTo>
                  <a:lnTo>
                    <a:pt x="738" y="362"/>
                  </a:lnTo>
                  <a:lnTo>
                    <a:pt x="738" y="195"/>
                  </a:lnTo>
                  <a:lnTo>
                    <a:pt x="590" y="110"/>
                  </a:lnTo>
                  <a:lnTo>
                    <a:pt x="554" y="85"/>
                  </a:lnTo>
                  <a:lnTo>
                    <a:pt x="517" y="73"/>
                  </a:lnTo>
                  <a:lnTo>
                    <a:pt x="513" y="73"/>
                  </a:lnTo>
                  <a:lnTo>
                    <a:pt x="492" y="73"/>
                  </a:lnTo>
                  <a:lnTo>
                    <a:pt x="476" y="65"/>
                  </a:lnTo>
                  <a:lnTo>
                    <a:pt x="443" y="57"/>
                  </a:lnTo>
                  <a:lnTo>
                    <a:pt x="414" y="49"/>
                  </a:lnTo>
                  <a:lnTo>
                    <a:pt x="398" y="49"/>
                  </a:lnTo>
                  <a:lnTo>
                    <a:pt x="385" y="49"/>
                  </a:lnTo>
                  <a:lnTo>
                    <a:pt x="328" y="32"/>
                  </a:lnTo>
                  <a:lnTo>
                    <a:pt x="271" y="16"/>
                  </a:lnTo>
                  <a:lnTo>
                    <a:pt x="262" y="12"/>
                  </a:lnTo>
                  <a:lnTo>
                    <a:pt x="246" y="0"/>
                  </a:lnTo>
                  <a:lnTo>
                    <a:pt x="180" y="16"/>
                  </a:lnTo>
                  <a:lnTo>
                    <a:pt x="238" y="73"/>
                  </a:lnTo>
                  <a:lnTo>
                    <a:pt x="316" y="101"/>
                  </a:lnTo>
                  <a:lnTo>
                    <a:pt x="340" y="97"/>
                  </a:lnTo>
                  <a:lnTo>
                    <a:pt x="365" y="110"/>
                  </a:lnTo>
                  <a:lnTo>
                    <a:pt x="365" y="114"/>
                  </a:lnTo>
                  <a:lnTo>
                    <a:pt x="361" y="118"/>
                  </a:lnTo>
                  <a:lnTo>
                    <a:pt x="357" y="118"/>
                  </a:lnTo>
                  <a:lnTo>
                    <a:pt x="353" y="122"/>
                  </a:lnTo>
                  <a:lnTo>
                    <a:pt x="332" y="134"/>
                  </a:lnTo>
                  <a:lnTo>
                    <a:pt x="320" y="146"/>
                  </a:lnTo>
                  <a:lnTo>
                    <a:pt x="308" y="154"/>
                  </a:lnTo>
                  <a:lnTo>
                    <a:pt x="287" y="154"/>
                  </a:lnTo>
                  <a:lnTo>
                    <a:pt x="262" y="158"/>
                  </a:lnTo>
                  <a:lnTo>
                    <a:pt x="246" y="162"/>
                  </a:lnTo>
                  <a:lnTo>
                    <a:pt x="230" y="171"/>
                  </a:lnTo>
                  <a:lnTo>
                    <a:pt x="213" y="162"/>
                  </a:lnTo>
                  <a:lnTo>
                    <a:pt x="189" y="162"/>
                  </a:lnTo>
                  <a:lnTo>
                    <a:pt x="168" y="162"/>
                  </a:lnTo>
                  <a:lnTo>
                    <a:pt x="148" y="16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58" name="Freeform 816"/>
            <p:cNvSpPr>
              <a:spLocks/>
            </p:cNvSpPr>
            <p:nvPr/>
          </p:nvSpPr>
          <p:spPr bwMode="auto">
            <a:xfrm>
              <a:off x="3181" y="2971"/>
              <a:ext cx="18" cy="18"/>
            </a:xfrm>
            <a:custGeom>
              <a:avLst/>
              <a:gdLst>
                <a:gd name="T0" fmla="*/ 9 w 18"/>
                <a:gd name="T1" fmla="*/ 17 h 18"/>
                <a:gd name="T2" fmla="*/ 17 w 18"/>
                <a:gd name="T3" fmla="*/ 9 h 18"/>
                <a:gd name="T4" fmla="*/ 17 w 18"/>
                <a:gd name="T5" fmla="*/ 0 h 18"/>
                <a:gd name="T6" fmla="*/ 9 w 18"/>
                <a:gd name="T7" fmla="*/ 0 h 18"/>
                <a:gd name="T8" fmla="*/ 0 w 18"/>
                <a:gd name="T9" fmla="*/ 4 h 18"/>
                <a:gd name="T10" fmla="*/ 9 w 18"/>
                <a:gd name="T11" fmla="*/ 17 h 18"/>
                <a:gd name="T12" fmla="*/ 9 w 18"/>
                <a:gd name="T13" fmla="*/ 17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8"/>
                <a:gd name="T22" fmla="*/ 0 h 18"/>
                <a:gd name="T23" fmla="*/ 18 w 18"/>
                <a:gd name="T24" fmla="*/ 18 h 18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8" h="18">
                  <a:moveTo>
                    <a:pt x="9" y="17"/>
                  </a:moveTo>
                  <a:lnTo>
                    <a:pt x="17" y="9"/>
                  </a:lnTo>
                  <a:lnTo>
                    <a:pt x="17" y="0"/>
                  </a:lnTo>
                  <a:lnTo>
                    <a:pt x="9" y="0"/>
                  </a:lnTo>
                  <a:lnTo>
                    <a:pt x="0" y="4"/>
                  </a:lnTo>
                  <a:lnTo>
                    <a:pt x="9" y="1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59" name="Freeform 817"/>
            <p:cNvSpPr>
              <a:spLocks/>
            </p:cNvSpPr>
            <p:nvPr/>
          </p:nvSpPr>
          <p:spPr bwMode="auto">
            <a:xfrm>
              <a:off x="3165" y="2980"/>
              <a:ext cx="17" cy="21"/>
            </a:xfrm>
            <a:custGeom>
              <a:avLst/>
              <a:gdLst>
                <a:gd name="T0" fmla="*/ 4 w 17"/>
                <a:gd name="T1" fmla="*/ 20 h 21"/>
                <a:gd name="T2" fmla="*/ 16 w 17"/>
                <a:gd name="T3" fmla="*/ 8 h 21"/>
                <a:gd name="T4" fmla="*/ 8 w 17"/>
                <a:gd name="T5" fmla="*/ 0 h 21"/>
                <a:gd name="T6" fmla="*/ 0 w 17"/>
                <a:gd name="T7" fmla="*/ 4 h 21"/>
                <a:gd name="T8" fmla="*/ 0 w 17"/>
                <a:gd name="T9" fmla="*/ 4 h 21"/>
                <a:gd name="T10" fmla="*/ 0 w 17"/>
                <a:gd name="T11" fmla="*/ 12 h 21"/>
                <a:gd name="T12" fmla="*/ 4 w 17"/>
                <a:gd name="T13" fmla="*/ 20 h 21"/>
                <a:gd name="T14" fmla="*/ 4 w 17"/>
                <a:gd name="T15" fmla="*/ 20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7"/>
                <a:gd name="T25" fmla="*/ 0 h 21"/>
                <a:gd name="T26" fmla="*/ 17 w 17"/>
                <a:gd name="T27" fmla="*/ 21 h 2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7" h="21">
                  <a:moveTo>
                    <a:pt x="4" y="20"/>
                  </a:moveTo>
                  <a:lnTo>
                    <a:pt x="16" y="8"/>
                  </a:lnTo>
                  <a:lnTo>
                    <a:pt x="8" y="0"/>
                  </a:lnTo>
                  <a:lnTo>
                    <a:pt x="0" y="4"/>
                  </a:lnTo>
                  <a:lnTo>
                    <a:pt x="0" y="12"/>
                  </a:lnTo>
                  <a:lnTo>
                    <a:pt x="4" y="2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0" name="Freeform 818"/>
            <p:cNvSpPr>
              <a:spLocks/>
            </p:cNvSpPr>
            <p:nvPr/>
          </p:nvSpPr>
          <p:spPr bwMode="auto">
            <a:xfrm>
              <a:off x="3522" y="2971"/>
              <a:ext cx="50" cy="22"/>
            </a:xfrm>
            <a:custGeom>
              <a:avLst/>
              <a:gdLst>
                <a:gd name="T0" fmla="*/ 0 w 50"/>
                <a:gd name="T1" fmla="*/ 4 h 22"/>
                <a:gd name="T2" fmla="*/ 24 w 50"/>
                <a:gd name="T3" fmla="*/ 13 h 22"/>
                <a:gd name="T4" fmla="*/ 45 w 50"/>
                <a:gd name="T5" fmla="*/ 21 h 22"/>
                <a:gd name="T6" fmla="*/ 49 w 50"/>
                <a:gd name="T7" fmla="*/ 17 h 22"/>
                <a:gd name="T8" fmla="*/ 49 w 50"/>
                <a:gd name="T9" fmla="*/ 17 h 22"/>
                <a:gd name="T10" fmla="*/ 49 w 50"/>
                <a:gd name="T11" fmla="*/ 13 h 22"/>
                <a:gd name="T12" fmla="*/ 24 w 50"/>
                <a:gd name="T13" fmla="*/ 0 h 22"/>
                <a:gd name="T14" fmla="*/ 0 w 50"/>
                <a:gd name="T15" fmla="*/ 4 h 22"/>
                <a:gd name="T16" fmla="*/ 0 w 50"/>
                <a:gd name="T17" fmla="*/ 4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50"/>
                <a:gd name="T28" fmla="*/ 0 h 22"/>
                <a:gd name="T29" fmla="*/ 50 w 50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50" h="22">
                  <a:moveTo>
                    <a:pt x="0" y="4"/>
                  </a:moveTo>
                  <a:lnTo>
                    <a:pt x="24" y="13"/>
                  </a:lnTo>
                  <a:lnTo>
                    <a:pt x="45" y="21"/>
                  </a:lnTo>
                  <a:lnTo>
                    <a:pt x="49" y="17"/>
                  </a:lnTo>
                  <a:lnTo>
                    <a:pt x="49" y="13"/>
                  </a:lnTo>
                  <a:lnTo>
                    <a:pt x="24" y="0"/>
                  </a:lnTo>
                  <a:lnTo>
                    <a:pt x="0" y="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1" name="Freeform 819"/>
            <p:cNvSpPr>
              <a:spLocks/>
            </p:cNvSpPr>
            <p:nvPr/>
          </p:nvSpPr>
          <p:spPr bwMode="auto">
            <a:xfrm>
              <a:off x="3436" y="3004"/>
              <a:ext cx="374" cy="86"/>
            </a:xfrm>
            <a:custGeom>
              <a:avLst/>
              <a:gdLst>
                <a:gd name="T0" fmla="*/ 61 w 374"/>
                <a:gd name="T1" fmla="*/ 85 h 86"/>
                <a:gd name="T2" fmla="*/ 110 w 374"/>
                <a:gd name="T3" fmla="*/ 77 h 86"/>
                <a:gd name="T4" fmla="*/ 147 w 374"/>
                <a:gd name="T5" fmla="*/ 65 h 86"/>
                <a:gd name="T6" fmla="*/ 213 w 374"/>
                <a:gd name="T7" fmla="*/ 49 h 86"/>
                <a:gd name="T8" fmla="*/ 270 w 374"/>
                <a:gd name="T9" fmla="*/ 16 h 86"/>
                <a:gd name="T10" fmla="*/ 299 w 374"/>
                <a:gd name="T11" fmla="*/ 8 h 86"/>
                <a:gd name="T12" fmla="*/ 328 w 374"/>
                <a:gd name="T13" fmla="*/ 8 h 86"/>
                <a:gd name="T14" fmla="*/ 352 w 374"/>
                <a:gd name="T15" fmla="*/ 12 h 86"/>
                <a:gd name="T16" fmla="*/ 373 w 374"/>
                <a:gd name="T17" fmla="*/ 28 h 86"/>
                <a:gd name="T18" fmla="*/ 365 w 374"/>
                <a:gd name="T19" fmla="*/ 16 h 86"/>
                <a:gd name="T20" fmla="*/ 360 w 374"/>
                <a:gd name="T21" fmla="*/ 12 h 86"/>
                <a:gd name="T22" fmla="*/ 336 w 374"/>
                <a:gd name="T23" fmla="*/ 4 h 86"/>
                <a:gd name="T24" fmla="*/ 315 w 374"/>
                <a:gd name="T25" fmla="*/ 0 h 86"/>
                <a:gd name="T26" fmla="*/ 229 w 374"/>
                <a:gd name="T27" fmla="*/ 16 h 86"/>
                <a:gd name="T28" fmla="*/ 147 w 374"/>
                <a:gd name="T29" fmla="*/ 53 h 86"/>
                <a:gd name="T30" fmla="*/ 78 w 374"/>
                <a:gd name="T31" fmla="*/ 69 h 86"/>
                <a:gd name="T32" fmla="*/ 0 w 374"/>
                <a:gd name="T33" fmla="*/ 65 h 86"/>
                <a:gd name="T34" fmla="*/ 16 w 374"/>
                <a:gd name="T35" fmla="*/ 73 h 86"/>
                <a:gd name="T36" fmla="*/ 37 w 374"/>
                <a:gd name="T37" fmla="*/ 85 h 86"/>
                <a:gd name="T38" fmla="*/ 61 w 374"/>
                <a:gd name="T39" fmla="*/ 85 h 86"/>
                <a:gd name="T40" fmla="*/ 61 w 374"/>
                <a:gd name="T41" fmla="*/ 85 h 8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74"/>
                <a:gd name="T64" fmla="*/ 0 h 86"/>
                <a:gd name="T65" fmla="*/ 374 w 374"/>
                <a:gd name="T66" fmla="*/ 86 h 8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74" h="86">
                  <a:moveTo>
                    <a:pt x="61" y="85"/>
                  </a:moveTo>
                  <a:lnTo>
                    <a:pt x="110" y="77"/>
                  </a:lnTo>
                  <a:lnTo>
                    <a:pt x="147" y="65"/>
                  </a:lnTo>
                  <a:lnTo>
                    <a:pt x="213" y="49"/>
                  </a:lnTo>
                  <a:lnTo>
                    <a:pt x="270" y="16"/>
                  </a:lnTo>
                  <a:lnTo>
                    <a:pt x="299" y="8"/>
                  </a:lnTo>
                  <a:lnTo>
                    <a:pt x="328" y="8"/>
                  </a:lnTo>
                  <a:lnTo>
                    <a:pt x="352" y="12"/>
                  </a:lnTo>
                  <a:lnTo>
                    <a:pt x="373" y="28"/>
                  </a:lnTo>
                  <a:lnTo>
                    <a:pt x="365" y="16"/>
                  </a:lnTo>
                  <a:lnTo>
                    <a:pt x="360" y="12"/>
                  </a:lnTo>
                  <a:lnTo>
                    <a:pt x="336" y="4"/>
                  </a:lnTo>
                  <a:lnTo>
                    <a:pt x="315" y="0"/>
                  </a:lnTo>
                  <a:lnTo>
                    <a:pt x="229" y="16"/>
                  </a:lnTo>
                  <a:lnTo>
                    <a:pt x="147" y="53"/>
                  </a:lnTo>
                  <a:lnTo>
                    <a:pt x="78" y="69"/>
                  </a:lnTo>
                  <a:lnTo>
                    <a:pt x="0" y="65"/>
                  </a:lnTo>
                  <a:lnTo>
                    <a:pt x="16" y="73"/>
                  </a:lnTo>
                  <a:lnTo>
                    <a:pt x="37" y="85"/>
                  </a:lnTo>
                  <a:lnTo>
                    <a:pt x="61" y="8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2" name="Freeform 820"/>
            <p:cNvSpPr>
              <a:spLocks/>
            </p:cNvSpPr>
            <p:nvPr/>
          </p:nvSpPr>
          <p:spPr bwMode="auto">
            <a:xfrm>
              <a:off x="3813" y="3036"/>
              <a:ext cx="25" cy="18"/>
            </a:xfrm>
            <a:custGeom>
              <a:avLst/>
              <a:gdLst>
                <a:gd name="T0" fmla="*/ 16 w 25"/>
                <a:gd name="T1" fmla="*/ 5 h 18"/>
                <a:gd name="T2" fmla="*/ 12 w 25"/>
                <a:gd name="T3" fmla="*/ 0 h 18"/>
                <a:gd name="T4" fmla="*/ 4 w 25"/>
                <a:gd name="T5" fmla="*/ 0 h 18"/>
                <a:gd name="T6" fmla="*/ 0 w 25"/>
                <a:gd name="T7" fmla="*/ 0 h 18"/>
                <a:gd name="T8" fmla="*/ 0 w 25"/>
                <a:gd name="T9" fmla="*/ 5 h 18"/>
                <a:gd name="T10" fmla="*/ 8 w 25"/>
                <a:gd name="T11" fmla="*/ 17 h 18"/>
                <a:gd name="T12" fmla="*/ 20 w 25"/>
                <a:gd name="T13" fmla="*/ 17 h 18"/>
                <a:gd name="T14" fmla="*/ 24 w 25"/>
                <a:gd name="T15" fmla="*/ 17 h 18"/>
                <a:gd name="T16" fmla="*/ 20 w 25"/>
                <a:gd name="T17" fmla="*/ 9 h 18"/>
                <a:gd name="T18" fmla="*/ 16 w 25"/>
                <a:gd name="T19" fmla="*/ 5 h 18"/>
                <a:gd name="T20" fmla="*/ 16 w 25"/>
                <a:gd name="T21" fmla="*/ 5 h 1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"/>
                <a:gd name="T34" fmla="*/ 0 h 18"/>
                <a:gd name="T35" fmla="*/ 25 w 25"/>
                <a:gd name="T36" fmla="*/ 18 h 1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" h="18">
                  <a:moveTo>
                    <a:pt x="16" y="5"/>
                  </a:moveTo>
                  <a:lnTo>
                    <a:pt x="12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5"/>
                  </a:lnTo>
                  <a:lnTo>
                    <a:pt x="8" y="17"/>
                  </a:lnTo>
                  <a:lnTo>
                    <a:pt x="20" y="17"/>
                  </a:lnTo>
                  <a:lnTo>
                    <a:pt x="24" y="17"/>
                  </a:lnTo>
                  <a:lnTo>
                    <a:pt x="20" y="9"/>
                  </a:lnTo>
                  <a:lnTo>
                    <a:pt x="16" y="5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3" name="Freeform 821"/>
            <p:cNvSpPr>
              <a:spLocks/>
            </p:cNvSpPr>
            <p:nvPr/>
          </p:nvSpPr>
          <p:spPr bwMode="auto">
            <a:xfrm>
              <a:off x="3714" y="3142"/>
              <a:ext cx="231" cy="107"/>
            </a:xfrm>
            <a:custGeom>
              <a:avLst/>
              <a:gdLst>
                <a:gd name="T0" fmla="*/ 230 w 231"/>
                <a:gd name="T1" fmla="*/ 94 h 107"/>
                <a:gd name="T2" fmla="*/ 230 w 231"/>
                <a:gd name="T3" fmla="*/ 106 h 107"/>
                <a:gd name="T4" fmla="*/ 152 w 231"/>
                <a:gd name="T5" fmla="*/ 61 h 107"/>
                <a:gd name="T6" fmla="*/ 70 w 231"/>
                <a:gd name="T7" fmla="*/ 25 h 107"/>
                <a:gd name="T8" fmla="*/ 33 w 231"/>
                <a:gd name="T9" fmla="*/ 17 h 107"/>
                <a:gd name="T10" fmla="*/ 0 w 231"/>
                <a:gd name="T11" fmla="*/ 17 h 107"/>
                <a:gd name="T12" fmla="*/ 17 w 231"/>
                <a:gd name="T13" fmla="*/ 8 h 107"/>
                <a:gd name="T14" fmla="*/ 29 w 231"/>
                <a:gd name="T15" fmla="*/ 8 h 107"/>
                <a:gd name="T16" fmla="*/ 91 w 231"/>
                <a:gd name="T17" fmla="*/ 0 h 107"/>
                <a:gd name="T18" fmla="*/ 148 w 231"/>
                <a:gd name="T19" fmla="*/ 21 h 107"/>
                <a:gd name="T20" fmla="*/ 197 w 231"/>
                <a:gd name="T21" fmla="*/ 57 h 107"/>
                <a:gd name="T22" fmla="*/ 230 w 231"/>
                <a:gd name="T23" fmla="*/ 94 h 107"/>
                <a:gd name="T24" fmla="*/ 230 w 231"/>
                <a:gd name="T25" fmla="*/ 94 h 10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31"/>
                <a:gd name="T40" fmla="*/ 0 h 107"/>
                <a:gd name="T41" fmla="*/ 231 w 231"/>
                <a:gd name="T42" fmla="*/ 107 h 107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31" h="107">
                  <a:moveTo>
                    <a:pt x="230" y="94"/>
                  </a:moveTo>
                  <a:lnTo>
                    <a:pt x="230" y="106"/>
                  </a:lnTo>
                  <a:lnTo>
                    <a:pt x="152" y="61"/>
                  </a:lnTo>
                  <a:lnTo>
                    <a:pt x="70" y="25"/>
                  </a:lnTo>
                  <a:lnTo>
                    <a:pt x="33" y="17"/>
                  </a:lnTo>
                  <a:lnTo>
                    <a:pt x="0" y="17"/>
                  </a:lnTo>
                  <a:lnTo>
                    <a:pt x="17" y="8"/>
                  </a:lnTo>
                  <a:lnTo>
                    <a:pt x="29" y="8"/>
                  </a:lnTo>
                  <a:lnTo>
                    <a:pt x="91" y="0"/>
                  </a:lnTo>
                  <a:lnTo>
                    <a:pt x="148" y="21"/>
                  </a:lnTo>
                  <a:lnTo>
                    <a:pt x="197" y="57"/>
                  </a:lnTo>
                  <a:lnTo>
                    <a:pt x="230" y="94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4" name="Freeform 822"/>
            <p:cNvSpPr>
              <a:spLocks/>
            </p:cNvSpPr>
            <p:nvPr/>
          </p:nvSpPr>
          <p:spPr bwMode="auto">
            <a:xfrm>
              <a:off x="3190" y="2971"/>
              <a:ext cx="181" cy="83"/>
            </a:xfrm>
            <a:custGeom>
              <a:avLst/>
              <a:gdLst>
                <a:gd name="T0" fmla="*/ 164 w 181"/>
                <a:gd name="T1" fmla="*/ 70 h 83"/>
                <a:gd name="T2" fmla="*/ 180 w 181"/>
                <a:gd name="T3" fmla="*/ 82 h 83"/>
                <a:gd name="T4" fmla="*/ 49 w 181"/>
                <a:gd name="T5" fmla="*/ 53 h 83"/>
                <a:gd name="T6" fmla="*/ 41 w 181"/>
                <a:gd name="T7" fmla="*/ 45 h 83"/>
                <a:gd name="T8" fmla="*/ 32 w 181"/>
                <a:gd name="T9" fmla="*/ 33 h 83"/>
                <a:gd name="T10" fmla="*/ 16 w 181"/>
                <a:gd name="T11" fmla="*/ 21 h 83"/>
                <a:gd name="T12" fmla="*/ 0 w 181"/>
                <a:gd name="T13" fmla="*/ 17 h 83"/>
                <a:gd name="T14" fmla="*/ 0 w 181"/>
                <a:gd name="T15" fmla="*/ 17 h 83"/>
                <a:gd name="T16" fmla="*/ 8 w 181"/>
                <a:gd name="T17" fmla="*/ 0 h 83"/>
                <a:gd name="T18" fmla="*/ 16 w 181"/>
                <a:gd name="T19" fmla="*/ 0 h 83"/>
                <a:gd name="T20" fmla="*/ 37 w 181"/>
                <a:gd name="T21" fmla="*/ 4 h 83"/>
                <a:gd name="T22" fmla="*/ 57 w 181"/>
                <a:gd name="T23" fmla="*/ 13 h 83"/>
                <a:gd name="T24" fmla="*/ 82 w 181"/>
                <a:gd name="T25" fmla="*/ 29 h 83"/>
                <a:gd name="T26" fmla="*/ 106 w 181"/>
                <a:gd name="T27" fmla="*/ 41 h 83"/>
                <a:gd name="T28" fmla="*/ 164 w 181"/>
                <a:gd name="T29" fmla="*/ 70 h 83"/>
                <a:gd name="T30" fmla="*/ 164 w 181"/>
                <a:gd name="T31" fmla="*/ 70 h 83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81"/>
                <a:gd name="T49" fmla="*/ 0 h 83"/>
                <a:gd name="T50" fmla="*/ 181 w 181"/>
                <a:gd name="T51" fmla="*/ 83 h 83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81" h="83">
                  <a:moveTo>
                    <a:pt x="164" y="70"/>
                  </a:moveTo>
                  <a:lnTo>
                    <a:pt x="180" y="82"/>
                  </a:lnTo>
                  <a:lnTo>
                    <a:pt x="49" y="53"/>
                  </a:lnTo>
                  <a:lnTo>
                    <a:pt x="41" y="45"/>
                  </a:lnTo>
                  <a:lnTo>
                    <a:pt x="32" y="33"/>
                  </a:lnTo>
                  <a:lnTo>
                    <a:pt x="16" y="21"/>
                  </a:lnTo>
                  <a:lnTo>
                    <a:pt x="0" y="17"/>
                  </a:lnTo>
                  <a:lnTo>
                    <a:pt x="8" y="0"/>
                  </a:lnTo>
                  <a:lnTo>
                    <a:pt x="16" y="0"/>
                  </a:lnTo>
                  <a:lnTo>
                    <a:pt x="37" y="4"/>
                  </a:lnTo>
                  <a:lnTo>
                    <a:pt x="57" y="13"/>
                  </a:lnTo>
                  <a:lnTo>
                    <a:pt x="82" y="29"/>
                  </a:lnTo>
                  <a:lnTo>
                    <a:pt x="106" y="41"/>
                  </a:lnTo>
                  <a:lnTo>
                    <a:pt x="164" y="7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5" name="Freeform 823"/>
            <p:cNvSpPr>
              <a:spLocks/>
            </p:cNvSpPr>
            <p:nvPr/>
          </p:nvSpPr>
          <p:spPr bwMode="auto">
            <a:xfrm>
              <a:off x="3239" y="3020"/>
              <a:ext cx="235" cy="74"/>
            </a:xfrm>
            <a:custGeom>
              <a:avLst/>
              <a:gdLst>
                <a:gd name="T0" fmla="*/ 197 w 235"/>
                <a:gd name="T1" fmla="*/ 49 h 74"/>
                <a:gd name="T2" fmla="*/ 164 w 235"/>
                <a:gd name="T3" fmla="*/ 41 h 74"/>
                <a:gd name="T4" fmla="*/ 131 w 235"/>
                <a:gd name="T5" fmla="*/ 33 h 74"/>
                <a:gd name="T6" fmla="*/ 0 w 235"/>
                <a:gd name="T7" fmla="*/ 0 h 74"/>
                <a:gd name="T8" fmla="*/ 0 w 235"/>
                <a:gd name="T9" fmla="*/ 4 h 74"/>
                <a:gd name="T10" fmla="*/ 8 w 235"/>
                <a:gd name="T11" fmla="*/ 8 h 74"/>
                <a:gd name="T12" fmla="*/ 16 w 235"/>
                <a:gd name="T13" fmla="*/ 16 h 74"/>
                <a:gd name="T14" fmla="*/ 33 w 235"/>
                <a:gd name="T15" fmla="*/ 29 h 74"/>
                <a:gd name="T16" fmla="*/ 49 w 235"/>
                <a:gd name="T17" fmla="*/ 33 h 74"/>
                <a:gd name="T18" fmla="*/ 57 w 235"/>
                <a:gd name="T19" fmla="*/ 45 h 74"/>
                <a:gd name="T20" fmla="*/ 70 w 235"/>
                <a:gd name="T21" fmla="*/ 57 h 74"/>
                <a:gd name="T22" fmla="*/ 90 w 235"/>
                <a:gd name="T23" fmla="*/ 57 h 74"/>
                <a:gd name="T24" fmla="*/ 106 w 235"/>
                <a:gd name="T25" fmla="*/ 65 h 74"/>
                <a:gd name="T26" fmla="*/ 123 w 235"/>
                <a:gd name="T27" fmla="*/ 69 h 74"/>
                <a:gd name="T28" fmla="*/ 135 w 235"/>
                <a:gd name="T29" fmla="*/ 73 h 74"/>
                <a:gd name="T30" fmla="*/ 160 w 235"/>
                <a:gd name="T31" fmla="*/ 73 h 74"/>
                <a:gd name="T32" fmla="*/ 180 w 235"/>
                <a:gd name="T33" fmla="*/ 73 h 74"/>
                <a:gd name="T34" fmla="*/ 205 w 235"/>
                <a:gd name="T35" fmla="*/ 73 h 74"/>
                <a:gd name="T36" fmla="*/ 234 w 235"/>
                <a:gd name="T37" fmla="*/ 69 h 74"/>
                <a:gd name="T38" fmla="*/ 221 w 235"/>
                <a:gd name="T39" fmla="*/ 61 h 74"/>
                <a:gd name="T40" fmla="*/ 205 w 235"/>
                <a:gd name="T41" fmla="*/ 49 h 74"/>
                <a:gd name="T42" fmla="*/ 197 w 235"/>
                <a:gd name="T43" fmla="*/ 49 h 74"/>
                <a:gd name="T44" fmla="*/ 197 w 235"/>
                <a:gd name="T45" fmla="*/ 49 h 74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235"/>
                <a:gd name="T70" fmla="*/ 0 h 74"/>
                <a:gd name="T71" fmla="*/ 235 w 235"/>
                <a:gd name="T72" fmla="*/ 74 h 74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235" h="74">
                  <a:moveTo>
                    <a:pt x="197" y="49"/>
                  </a:moveTo>
                  <a:lnTo>
                    <a:pt x="164" y="41"/>
                  </a:lnTo>
                  <a:lnTo>
                    <a:pt x="131" y="33"/>
                  </a:lnTo>
                  <a:lnTo>
                    <a:pt x="0" y="0"/>
                  </a:lnTo>
                  <a:lnTo>
                    <a:pt x="0" y="4"/>
                  </a:lnTo>
                  <a:lnTo>
                    <a:pt x="8" y="8"/>
                  </a:lnTo>
                  <a:lnTo>
                    <a:pt x="16" y="16"/>
                  </a:lnTo>
                  <a:lnTo>
                    <a:pt x="33" y="29"/>
                  </a:lnTo>
                  <a:lnTo>
                    <a:pt x="49" y="33"/>
                  </a:lnTo>
                  <a:lnTo>
                    <a:pt x="57" y="45"/>
                  </a:lnTo>
                  <a:lnTo>
                    <a:pt x="70" y="57"/>
                  </a:lnTo>
                  <a:lnTo>
                    <a:pt x="90" y="57"/>
                  </a:lnTo>
                  <a:lnTo>
                    <a:pt x="106" y="65"/>
                  </a:lnTo>
                  <a:lnTo>
                    <a:pt x="123" y="69"/>
                  </a:lnTo>
                  <a:lnTo>
                    <a:pt x="135" y="73"/>
                  </a:lnTo>
                  <a:lnTo>
                    <a:pt x="160" y="73"/>
                  </a:lnTo>
                  <a:lnTo>
                    <a:pt x="180" y="73"/>
                  </a:lnTo>
                  <a:lnTo>
                    <a:pt x="205" y="73"/>
                  </a:lnTo>
                  <a:lnTo>
                    <a:pt x="234" y="69"/>
                  </a:lnTo>
                  <a:lnTo>
                    <a:pt x="221" y="61"/>
                  </a:lnTo>
                  <a:lnTo>
                    <a:pt x="205" y="49"/>
                  </a:lnTo>
                  <a:lnTo>
                    <a:pt x="197" y="49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6" name="Freeform 824"/>
            <p:cNvSpPr>
              <a:spLocks/>
            </p:cNvSpPr>
            <p:nvPr/>
          </p:nvSpPr>
          <p:spPr bwMode="auto">
            <a:xfrm>
              <a:off x="3198" y="3032"/>
              <a:ext cx="17" cy="22"/>
            </a:xfrm>
            <a:custGeom>
              <a:avLst/>
              <a:gdLst>
                <a:gd name="T0" fmla="*/ 8 w 17"/>
                <a:gd name="T1" fmla="*/ 17 h 22"/>
                <a:gd name="T2" fmla="*/ 8 w 17"/>
                <a:gd name="T3" fmla="*/ 9 h 22"/>
                <a:gd name="T4" fmla="*/ 12 w 17"/>
                <a:gd name="T5" fmla="*/ 4 h 22"/>
                <a:gd name="T6" fmla="*/ 16 w 17"/>
                <a:gd name="T7" fmla="*/ 4 h 22"/>
                <a:gd name="T8" fmla="*/ 8 w 17"/>
                <a:gd name="T9" fmla="*/ 0 h 22"/>
                <a:gd name="T10" fmla="*/ 4 w 17"/>
                <a:gd name="T11" fmla="*/ 4 h 22"/>
                <a:gd name="T12" fmla="*/ 0 w 17"/>
                <a:gd name="T13" fmla="*/ 4 h 22"/>
                <a:gd name="T14" fmla="*/ 0 w 17"/>
                <a:gd name="T15" fmla="*/ 13 h 22"/>
                <a:gd name="T16" fmla="*/ 4 w 17"/>
                <a:gd name="T17" fmla="*/ 17 h 22"/>
                <a:gd name="T18" fmla="*/ 8 w 17"/>
                <a:gd name="T19" fmla="*/ 21 h 22"/>
                <a:gd name="T20" fmla="*/ 8 w 17"/>
                <a:gd name="T21" fmla="*/ 17 h 22"/>
                <a:gd name="T22" fmla="*/ 8 w 17"/>
                <a:gd name="T23" fmla="*/ 17 h 2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17"/>
                <a:gd name="T37" fmla="*/ 0 h 22"/>
                <a:gd name="T38" fmla="*/ 17 w 17"/>
                <a:gd name="T39" fmla="*/ 22 h 22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17" h="22">
                  <a:moveTo>
                    <a:pt x="8" y="17"/>
                  </a:moveTo>
                  <a:lnTo>
                    <a:pt x="8" y="9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3"/>
                  </a:lnTo>
                  <a:lnTo>
                    <a:pt x="4" y="17"/>
                  </a:lnTo>
                  <a:lnTo>
                    <a:pt x="8" y="21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7" name="Freeform 825"/>
            <p:cNvSpPr>
              <a:spLocks/>
            </p:cNvSpPr>
            <p:nvPr/>
          </p:nvSpPr>
          <p:spPr bwMode="auto">
            <a:xfrm>
              <a:off x="3198" y="3032"/>
              <a:ext cx="17" cy="22"/>
            </a:xfrm>
            <a:custGeom>
              <a:avLst/>
              <a:gdLst>
                <a:gd name="T0" fmla="*/ 8 w 17"/>
                <a:gd name="T1" fmla="*/ 17 h 22"/>
                <a:gd name="T2" fmla="*/ 8 w 17"/>
                <a:gd name="T3" fmla="*/ 9 h 22"/>
                <a:gd name="T4" fmla="*/ 12 w 17"/>
                <a:gd name="T5" fmla="*/ 4 h 22"/>
                <a:gd name="T6" fmla="*/ 16 w 17"/>
                <a:gd name="T7" fmla="*/ 4 h 22"/>
                <a:gd name="T8" fmla="*/ 8 w 17"/>
                <a:gd name="T9" fmla="*/ 0 h 22"/>
                <a:gd name="T10" fmla="*/ 4 w 17"/>
                <a:gd name="T11" fmla="*/ 4 h 22"/>
                <a:gd name="T12" fmla="*/ 0 w 17"/>
                <a:gd name="T13" fmla="*/ 4 h 22"/>
                <a:gd name="T14" fmla="*/ 0 w 17"/>
                <a:gd name="T15" fmla="*/ 13 h 22"/>
                <a:gd name="T16" fmla="*/ 4 w 17"/>
                <a:gd name="T17" fmla="*/ 17 h 22"/>
                <a:gd name="T18" fmla="*/ 8 w 17"/>
                <a:gd name="T19" fmla="*/ 21 h 22"/>
                <a:gd name="T20" fmla="*/ 8 w 17"/>
                <a:gd name="T21" fmla="*/ 17 h 2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7"/>
                <a:gd name="T34" fmla="*/ 0 h 22"/>
                <a:gd name="T35" fmla="*/ 17 w 17"/>
                <a:gd name="T36" fmla="*/ 22 h 2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7" h="22">
                  <a:moveTo>
                    <a:pt x="8" y="17"/>
                  </a:moveTo>
                  <a:lnTo>
                    <a:pt x="8" y="9"/>
                  </a:lnTo>
                  <a:lnTo>
                    <a:pt x="12" y="4"/>
                  </a:lnTo>
                  <a:lnTo>
                    <a:pt x="16" y="4"/>
                  </a:lnTo>
                  <a:lnTo>
                    <a:pt x="8" y="0"/>
                  </a:lnTo>
                  <a:lnTo>
                    <a:pt x="4" y="4"/>
                  </a:lnTo>
                  <a:lnTo>
                    <a:pt x="0" y="4"/>
                  </a:lnTo>
                  <a:lnTo>
                    <a:pt x="0" y="13"/>
                  </a:lnTo>
                  <a:lnTo>
                    <a:pt x="4" y="17"/>
                  </a:lnTo>
                  <a:lnTo>
                    <a:pt x="8" y="21"/>
                  </a:lnTo>
                  <a:lnTo>
                    <a:pt x="8" y="17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8" name="Freeform 826"/>
            <p:cNvSpPr>
              <a:spLocks/>
            </p:cNvSpPr>
            <p:nvPr/>
          </p:nvSpPr>
          <p:spPr bwMode="auto">
            <a:xfrm>
              <a:off x="3169" y="2988"/>
              <a:ext cx="186" cy="180"/>
            </a:xfrm>
            <a:custGeom>
              <a:avLst/>
              <a:gdLst>
                <a:gd name="T0" fmla="*/ 12 w 186"/>
                <a:gd name="T1" fmla="*/ 0 h 180"/>
                <a:gd name="T2" fmla="*/ 4 w 186"/>
                <a:gd name="T3" fmla="*/ 0 h 180"/>
                <a:gd name="T4" fmla="*/ 4 w 186"/>
                <a:gd name="T5" fmla="*/ 0 h 180"/>
                <a:gd name="T6" fmla="*/ 0 w 186"/>
                <a:gd name="T7" fmla="*/ 4 h 180"/>
                <a:gd name="T8" fmla="*/ 0 w 186"/>
                <a:gd name="T9" fmla="*/ 16 h 180"/>
                <a:gd name="T10" fmla="*/ 4 w 186"/>
                <a:gd name="T11" fmla="*/ 28 h 180"/>
                <a:gd name="T12" fmla="*/ 29 w 186"/>
                <a:gd name="T13" fmla="*/ 73 h 180"/>
                <a:gd name="T14" fmla="*/ 37 w 186"/>
                <a:gd name="T15" fmla="*/ 89 h 180"/>
                <a:gd name="T16" fmla="*/ 86 w 186"/>
                <a:gd name="T17" fmla="*/ 138 h 180"/>
                <a:gd name="T18" fmla="*/ 107 w 186"/>
                <a:gd name="T19" fmla="*/ 146 h 180"/>
                <a:gd name="T20" fmla="*/ 131 w 186"/>
                <a:gd name="T21" fmla="*/ 162 h 180"/>
                <a:gd name="T22" fmla="*/ 160 w 186"/>
                <a:gd name="T23" fmla="*/ 179 h 180"/>
                <a:gd name="T24" fmla="*/ 168 w 186"/>
                <a:gd name="T25" fmla="*/ 179 h 180"/>
                <a:gd name="T26" fmla="*/ 185 w 186"/>
                <a:gd name="T27" fmla="*/ 175 h 180"/>
                <a:gd name="T28" fmla="*/ 176 w 186"/>
                <a:gd name="T29" fmla="*/ 166 h 180"/>
                <a:gd name="T30" fmla="*/ 135 w 186"/>
                <a:gd name="T31" fmla="*/ 138 h 180"/>
                <a:gd name="T32" fmla="*/ 99 w 186"/>
                <a:gd name="T33" fmla="*/ 114 h 180"/>
                <a:gd name="T34" fmla="*/ 58 w 186"/>
                <a:gd name="T35" fmla="*/ 85 h 180"/>
                <a:gd name="T36" fmla="*/ 37 w 186"/>
                <a:gd name="T37" fmla="*/ 69 h 180"/>
                <a:gd name="T38" fmla="*/ 29 w 186"/>
                <a:gd name="T39" fmla="*/ 57 h 180"/>
                <a:gd name="T40" fmla="*/ 29 w 186"/>
                <a:gd name="T41" fmla="*/ 48 h 180"/>
                <a:gd name="T42" fmla="*/ 33 w 186"/>
                <a:gd name="T43" fmla="*/ 48 h 180"/>
                <a:gd name="T44" fmla="*/ 41 w 186"/>
                <a:gd name="T45" fmla="*/ 48 h 180"/>
                <a:gd name="T46" fmla="*/ 45 w 186"/>
                <a:gd name="T47" fmla="*/ 48 h 180"/>
                <a:gd name="T48" fmla="*/ 70 w 186"/>
                <a:gd name="T49" fmla="*/ 44 h 180"/>
                <a:gd name="T50" fmla="*/ 86 w 186"/>
                <a:gd name="T51" fmla="*/ 48 h 180"/>
                <a:gd name="T52" fmla="*/ 82 w 186"/>
                <a:gd name="T53" fmla="*/ 44 h 180"/>
                <a:gd name="T54" fmla="*/ 78 w 186"/>
                <a:gd name="T55" fmla="*/ 40 h 180"/>
                <a:gd name="T56" fmla="*/ 70 w 186"/>
                <a:gd name="T57" fmla="*/ 32 h 180"/>
                <a:gd name="T58" fmla="*/ 53 w 186"/>
                <a:gd name="T59" fmla="*/ 16 h 180"/>
                <a:gd name="T60" fmla="*/ 37 w 186"/>
                <a:gd name="T61" fmla="*/ 4 h 180"/>
                <a:gd name="T62" fmla="*/ 21 w 186"/>
                <a:gd name="T63" fmla="*/ 0 h 180"/>
                <a:gd name="T64" fmla="*/ 21 w 186"/>
                <a:gd name="T65" fmla="*/ 0 h 180"/>
                <a:gd name="T66" fmla="*/ 12 w 186"/>
                <a:gd name="T67" fmla="*/ 0 h 180"/>
                <a:gd name="T68" fmla="*/ 12 w 186"/>
                <a:gd name="T69" fmla="*/ 0 h 180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86"/>
                <a:gd name="T106" fmla="*/ 0 h 180"/>
                <a:gd name="T107" fmla="*/ 186 w 186"/>
                <a:gd name="T108" fmla="*/ 180 h 180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86" h="180">
                  <a:moveTo>
                    <a:pt x="12" y="0"/>
                  </a:moveTo>
                  <a:lnTo>
                    <a:pt x="4" y="0"/>
                  </a:lnTo>
                  <a:lnTo>
                    <a:pt x="0" y="4"/>
                  </a:lnTo>
                  <a:lnTo>
                    <a:pt x="0" y="16"/>
                  </a:lnTo>
                  <a:lnTo>
                    <a:pt x="4" y="28"/>
                  </a:lnTo>
                  <a:lnTo>
                    <a:pt x="29" y="73"/>
                  </a:lnTo>
                  <a:lnTo>
                    <a:pt x="37" y="89"/>
                  </a:lnTo>
                  <a:lnTo>
                    <a:pt x="86" y="138"/>
                  </a:lnTo>
                  <a:lnTo>
                    <a:pt x="107" y="146"/>
                  </a:lnTo>
                  <a:lnTo>
                    <a:pt x="131" y="162"/>
                  </a:lnTo>
                  <a:lnTo>
                    <a:pt x="160" y="179"/>
                  </a:lnTo>
                  <a:lnTo>
                    <a:pt x="168" y="179"/>
                  </a:lnTo>
                  <a:lnTo>
                    <a:pt x="185" y="175"/>
                  </a:lnTo>
                  <a:lnTo>
                    <a:pt x="176" y="166"/>
                  </a:lnTo>
                  <a:lnTo>
                    <a:pt x="135" y="138"/>
                  </a:lnTo>
                  <a:lnTo>
                    <a:pt x="99" y="114"/>
                  </a:lnTo>
                  <a:lnTo>
                    <a:pt x="58" y="85"/>
                  </a:lnTo>
                  <a:lnTo>
                    <a:pt x="37" y="69"/>
                  </a:lnTo>
                  <a:lnTo>
                    <a:pt x="29" y="57"/>
                  </a:lnTo>
                  <a:lnTo>
                    <a:pt x="29" y="48"/>
                  </a:lnTo>
                  <a:lnTo>
                    <a:pt x="33" y="48"/>
                  </a:lnTo>
                  <a:lnTo>
                    <a:pt x="41" y="48"/>
                  </a:lnTo>
                  <a:lnTo>
                    <a:pt x="45" y="48"/>
                  </a:lnTo>
                  <a:lnTo>
                    <a:pt x="70" y="44"/>
                  </a:lnTo>
                  <a:lnTo>
                    <a:pt x="86" y="48"/>
                  </a:lnTo>
                  <a:lnTo>
                    <a:pt x="82" y="44"/>
                  </a:lnTo>
                  <a:lnTo>
                    <a:pt x="78" y="40"/>
                  </a:lnTo>
                  <a:lnTo>
                    <a:pt x="70" y="32"/>
                  </a:lnTo>
                  <a:lnTo>
                    <a:pt x="53" y="16"/>
                  </a:lnTo>
                  <a:lnTo>
                    <a:pt x="37" y="4"/>
                  </a:lnTo>
                  <a:lnTo>
                    <a:pt x="21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69" name="Freeform 827"/>
            <p:cNvSpPr>
              <a:spLocks/>
            </p:cNvSpPr>
            <p:nvPr/>
          </p:nvSpPr>
          <p:spPr bwMode="auto">
            <a:xfrm>
              <a:off x="3153" y="2984"/>
              <a:ext cx="46" cy="78"/>
            </a:xfrm>
            <a:custGeom>
              <a:avLst/>
              <a:gdLst>
                <a:gd name="T0" fmla="*/ 0 w 46"/>
                <a:gd name="T1" fmla="*/ 16 h 78"/>
                <a:gd name="T2" fmla="*/ 4 w 46"/>
                <a:gd name="T3" fmla="*/ 0 h 78"/>
                <a:gd name="T4" fmla="*/ 12 w 46"/>
                <a:gd name="T5" fmla="*/ 0 h 78"/>
                <a:gd name="T6" fmla="*/ 12 w 46"/>
                <a:gd name="T7" fmla="*/ 4 h 78"/>
                <a:gd name="T8" fmla="*/ 16 w 46"/>
                <a:gd name="T9" fmla="*/ 16 h 78"/>
                <a:gd name="T10" fmla="*/ 20 w 46"/>
                <a:gd name="T11" fmla="*/ 28 h 78"/>
                <a:gd name="T12" fmla="*/ 45 w 46"/>
                <a:gd name="T13" fmla="*/ 77 h 78"/>
                <a:gd name="T14" fmla="*/ 20 w 46"/>
                <a:gd name="T15" fmla="*/ 69 h 78"/>
                <a:gd name="T16" fmla="*/ 8 w 46"/>
                <a:gd name="T17" fmla="*/ 52 h 78"/>
                <a:gd name="T18" fmla="*/ 4 w 46"/>
                <a:gd name="T19" fmla="*/ 36 h 78"/>
                <a:gd name="T20" fmla="*/ 0 w 46"/>
                <a:gd name="T21" fmla="*/ 16 h 7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46"/>
                <a:gd name="T34" fmla="*/ 0 h 78"/>
                <a:gd name="T35" fmla="*/ 46 w 46"/>
                <a:gd name="T36" fmla="*/ 78 h 78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46" h="78">
                  <a:moveTo>
                    <a:pt x="0" y="16"/>
                  </a:moveTo>
                  <a:lnTo>
                    <a:pt x="4" y="0"/>
                  </a:lnTo>
                  <a:lnTo>
                    <a:pt x="12" y="0"/>
                  </a:lnTo>
                  <a:lnTo>
                    <a:pt x="12" y="4"/>
                  </a:lnTo>
                  <a:lnTo>
                    <a:pt x="16" y="16"/>
                  </a:lnTo>
                  <a:lnTo>
                    <a:pt x="20" y="28"/>
                  </a:lnTo>
                  <a:lnTo>
                    <a:pt x="45" y="77"/>
                  </a:lnTo>
                  <a:lnTo>
                    <a:pt x="20" y="69"/>
                  </a:lnTo>
                  <a:lnTo>
                    <a:pt x="8" y="52"/>
                  </a:lnTo>
                  <a:lnTo>
                    <a:pt x="4" y="36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0" name="Freeform 828"/>
            <p:cNvSpPr>
              <a:spLocks/>
            </p:cNvSpPr>
            <p:nvPr/>
          </p:nvSpPr>
          <p:spPr bwMode="auto">
            <a:xfrm>
              <a:off x="3108" y="2980"/>
              <a:ext cx="66" cy="74"/>
            </a:xfrm>
            <a:custGeom>
              <a:avLst/>
              <a:gdLst>
                <a:gd name="T0" fmla="*/ 12 w 66"/>
                <a:gd name="T1" fmla="*/ 4 h 74"/>
                <a:gd name="T2" fmla="*/ 28 w 66"/>
                <a:gd name="T3" fmla="*/ 0 h 74"/>
                <a:gd name="T4" fmla="*/ 49 w 66"/>
                <a:gd name="T5" fmla="*/ 4 h 74"/>
                <a:gd name="T6" fmla="*/ 49 w 66"/>
                <a:gd name="T7" fmla="*/ 20 h 74"/>
                <a:gd name="T8" fmla="*/ 53 w 66"/>
                <a:gd name="T9" fmla="*/ 40 h 74"/>
                <a:gd name="T10" fmla="*/ 57 w 66"/>
                <a:gd name="T11" fmla="*/ 56 h 74"/>
                <a:gd name="T12" fmla="*/ 65 w 66"/>
                <a:gd name="T13" fmla="*/ 73 h 74"/>
                <a:gd name="T14" fmla="*/ 32 w 66"/>
                <a:gd name="T15" fmla="*/ 48 h 74"/>
                <a:gd name="T16" fmla="*/ 4 w 66"/>
                <a:gd name="T17" fmla="*/ 32 h 74"/>
                <a:gd name="T18" fmla="*/ 0 w 66"/>
                <a:gd name="T19" fmla="*/ 24 h 74"/>
                <a:gd name="T20" fmla="*/ 0 w 66"/>
                <a:gd name="T21" fmla="*/ 16 h 74"/>
                <a:gd name="T22" fmla="*/ 12 w 66"/>
                <a:gd name="T23" fmla="*/ 4 h 74"/>
                <a:gd name="T24" fmla="*/ 12 w 66"/>
                <a:gd name="T25" fmla="*/ 4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66"/>
                <a:gd name="T40" fmla="*/ 0 h 74"/>
                <a:gd name="T41" fmla="*/ 66 w 66"/>
                <a:gd name="T42" fmla="*/ 74 h 74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66" h="74">
                  <a:moveTo>
                    <a:pt x="12" y="4"/>
                  </a:moveTo>
                  <a:lnTo>
                    <a:pt x="28" y="0"/>
                  </a:lnTo>
                  <a:lnTo>
                    <a:pt x="49" y="4"/>
                  </a:lnTo>
                  <a:lnTo>
                    <a:pt x="49" y="20"/>
                  </a:lnTo>
                  <a:lnTo>
                    <a:pt x="53" y="40"/>
                  </a:lnTo>
                  <a:lnTo>
                    <a:pt x="57" y="56"/>
                  </a:lnTo>
                  <a:lnTo>
                    <a:pt x="65" y="73"/>
                  </a:lnTo>
                  <a:lnTo>
                    <a:pt x="32" y="48"/>
                  </a:lnTo>
                  <a:lnTo>
                    <a:pt x="4" y="32"/>
                  </a:lnTo>
                  <a:lnTo>
                    <a:pt x="0" y="24"/>
                  </a:lnTo>
                  <a:lnTo>
                    <a:pt x="0" y="16"/>
                  </a:lnTo>
                  <a:lnTo>
                    <a:pt x="12" y="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1" name="Freeform 829"/>
            <p:cNvSpPr>
              <a:spLocks/>
            </p:cNvSpPr>
            <p:nvPr/>
          </p:nvSpPr>
          <p:spPr bwMode="auto">
            <a:xfrm>
              <a:off x="3099" y="2992"/>
              <a:ext cx="14" cy="21"/>
            </a:xfrm>
            <a:custGeom>
              <a:avLst/>
              <a:gdLst>
                <a:gd name="T0" fmla="*/ 13 w 14"/>
                <a:gd name="T1" fmla="*/ 20 h 21"/>
                <a:gd name="T2" fmla="*/ 9 w 14"/>
                <a:gd name="T3" fmla="*/ 12 h 21"/>
                <a:gd name="T4" fmla="*/ 9 w 14"/>
                <a:gd name="T5" fmla="*/ 4 h 21"/>
                <a:gd name="T6" fmla="*/ 13 w 14"/>
                <a:gd name="T7" fmla="*/ 0 h 21"/>
                <a:gd name="T8" fmla="*/ 9 w 14"/>
                <a:gd name="T9" fmla="*/ 0 h 21"/>
                <a:gd name="T10" fmla="*/ 0 w 14"/>
                <a:gd name="T11" fmla="*/ 8 h 21"/>
                <a:gd name="T12" fmla="*/ 5 w 14"/>
                <a:gd name="T13" fmla="*/ 12 h 21"/>
                <a:gd name="T14" fmla="*/ 13 w 14"/>
                <a:gd name="T15" fmla="*/ 20 h 21"/>
                <a:gd name="T16" fmla="*/ 13 w 14"/>
                <a:gd name="T17" fmla="*/ 20 h 2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4"/>
                <a:gd name="T28" fmla="*/ 0 h 21"/>
                <a:gd name="T29" fmla="*/ 14 w 14"/>
                <a:gd name="T30" fmla="*/ 21 h 2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4" h="21">
                  <a:moveTo>
                    <a:pt x="13" y="20"/>
                  </a:moveTo>
                  <a:lnTo>
                    <a:pt x="9" y="12"/>
                  </a:lnTo>
                  <a:lnTo>
                    <a:pt x="9" y="4"/>
                  </a:lnTo>
                  <a:lnTo>
                    <a:pt x="13" y="0"/>
                  </a:lnTo>
                  <a:lnTo>
                    <a:pt x="9" y="0"/>
                  </a:lnTo>
                  <a:lnTo>
                    <a:pt x="0" y="8"/>
                  </a:lnTo>
                  <a:lnTo>
                    <a:pt x="5" y="12"/>
                  </a:lnTo>
                  <a:lnTo>
                    <a:pt x="13" y="2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2" name="Freeform 830"/>
            <p:cNvSpPr>
              <a:spLocks/>
            </p:cNvSpPr>
            <p:nvPr/>
          </p:nvSpPr>
          <p:spPr bwMode="auto">
            <a:xfrm>
              <a:off x="3001" y="2845"/>
              <a:ext cx="149" cy="95"/>
            </a:xfrm>
            <a:custGeom>
              <a:avLst/>
              <a:gdLst>
                <a:gd name="T0" fmla="*/ 148 w 149"/>
                <a:gd name="T1" fmla="*/ 0 h 95"/>
                <a:gd name="T2" fmla="*/ 123 w 149"/>
                <a:gd name="T3" fmla="*/ 12 h 95"/>
                <a:gd name="T4" fmla="*/ 90 w 149"/>
                <a:gd name="T5" fmla="*/ 33 h 95"/>
                <a:gd name="T6" fmla="*/ 78 w 149"/>
                <a:gd name="T7" fmla="*/ 45 h 95"/>
                <a:gd name="T8" fmla="*/ 57 w 149"/>
                <a:gd name="T9" fmla="*/ 45 h 95"/>
                <a:gd name="T10" fmla="*/ 41 w 149"/>
                <a:gd name="T11" fmla="*/ 49 h 95"/>
                <a:gd name="T12" fmla="*/ 21 w 149"/>
                <a:gd name="T13" fmla="*/ 53 h 95"/>
                <a:gd name="T14" fmla="*/ 0 w 149"/>
                <a:gd name="T15" fmla="*/ 57 h 95"/>
                <a:gd name="T16" fmla="*/ 16 w 149"/>
                <a:gd name="T17" fmla="*/ 65 h 95"/>
                <a:gd name="T18" fmla="*/ 16 w 149"/>
                <a:gd name="T19" fmla="*/ 78 h 95"/>
                <a:gd name="T20" fmla="*/ 8 w 149"/>
                <a:gd name="T21" fmla="*/ 94 h 95"/>
                <a:gd name="T22" fmla="*/ 41 w 149"/>
                <a:gd name="T23" fmla="*/ 78 h 95"/>
                <a:gd name="T24" fmla="*/ 74 w 149"/>
                <a:gd name="T25" fmla="*/ 61 h 95"/>
                <a:gd name="T26" fmla="*/ 103 w 149"/>
                <a:gd name="T27" fmla="*/ 45 h 95"/>
                <a:gd name="T28" fmla="*/ 103 w 149"/>
                <a:gd name="T29" fmla="*/ 45 h 95"/>
                <a:gd name="T30" fmla="*/ 111 w 149"/>
                <a:gd name="T31" fmla="*/ 41 h 95"/>
                <a:gd name="T32" fmla="*/ 119 w 149"/>
                <a:gd name="T33" fmla="*/ 41 h 95"/>
                <a:gd name="T34" fmla="*/ 119 w 149"/>
                <a:gd name="T35" fmla="*/ 29 h 95"/>
                <a:gd name="T36" fmla="*/ 131 w 149"/>
                <a:gd name="T37" fmla="*/ 12 h 95"/>
                <a:gd name="T38" fmla="*/ 148 w 149"/>
                <a:gd name="T39" fmla="*/ 0 h 95"/>
                <a:gd name="T40" fmla="*/ 148 w 149"/>
                <a:gd name="T41" fmla="*/ 0 h 9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149"/>
                <a:gd name="T64" fmla="*/ 0 h 95"/>
                <a:gd name="T65" fmla="*/ 149 w 149"/>
                <a:gd name="T66" fmla="*/ 95 h 95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149" h="95">
                  <a:moveTo>
                    <a:pt x="148" y="0"/>
                  </a:moveTo>
                  <a:lnTo>
                    <a:pt x="123" y="12"/>
                  </a:lnTo>
                  <a:lnTo>
                    <a:pt x="90" y="33"/>
                  </a:lnTo>
                  <a:lnTo>
                    <a:pt x="78" y="45"/>
                  </a:lnTo>
                  <a:lnTo>
                    <a:pt x="57" y="45"/>
                  </a:lnTo>
                  <a:lnTo>
                    <a:pt x="41" y="49"/>
                  </a:lnTo>
                  <a:lnTo>
                    <a:pt x="21" y="53"/>
                  </a:lnTo>
                  <a:lnTo>
                    <a:pt x="0" y="57"/>
                  </a:lnTo>
                  <a:lnTo>
                    <a:pt x="16" y="65"/>
                  </a:lnTo>
                  <a:lnTo>
                    <a:pt x="16" y="78"/>
                  </a:lnTo>
                  <a:lnTo>
                    <a:pt x="8" y="94"/>
                  </a:lnTo>
                  <a:lnTo>
                    <a:pt x="41" y="78"/>
                  </a:lnTo>
                  <a:lnTo>
                    <a:pt x="74" y="61"/>
                  </a:lnTo>
                  <a:lnTo>
                    <a:pt x="103" y="45"/>
                  </a:lnTo>
                  <a:lnTo>
                    <a:pt x="111" y="41"/>
                  </a:lnTo>
                  <a:lnTo>
                    <a:pt x="119" y="41"/>
                  </a:lnTo>
                  <a:lnTo>
                    <a:pt x="119" y="29"/>
                  </a:lnTo>
                  <a:lnTo>
                    <a:pt x="131" y="12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3" name="Freeform 831"/>
            <p:cNvSpPr>
              <a:spLocks/>
            </p:cNvSpPr>
            <p:nvPr/>
          </p:nvSpPr>
          <p:spPr bwMode="auto">
            <a:xfrm>
              <a:off x="3206" y="2841"/>
              <a:ext cx="50" cy="50"/>
            </a:xfrm>
            <a:custGeom>
              <a:avLst/>
              <a:gdLst>
                <a:gd name="T0" fmla="*/ 33 w 50"/>
                <a:gd name="T1" fmla="*/ 0 h 50"/>
                <a:gd name="T2" fmla="*/ 29 w 50"/>
                <a:gd name="T3" fmla="*/ 12 h 50"/>
                <a:gd name="T4" fmla="*/ 0 w 50"/>
                <a:gd name="T5" fmla="*/ 49 h 50"/>
                <a:gd name="T6" fmla="*/ 16 w 50"/>
                <a:gd name="T7" fmla="*/ 49 h 50"/>
                <a:gd name="T8" fmla="*/ 25 w 50"/>
                <a:gd name="T9" fmla="*/ 49 h 50"/>
                <a:gd name="T10" fmla="*/ 45 w 50"/>
                <a:gd name="T11" fmla="*/ 29 h 50"/>
                <a:gd name="T12" fmla="*/ 49 w 50"/>
                <a:gd name="T13" fmla="*/ 0 h 50"/>
                <a:gd name="T14" fmla="*/ 41 w 50"/>
                <a:gd name="T15" fmla="*/ 0 h 50"/>
                <a:gd name="T16" fmla="*/ 33 w 50"/>
                <a:gd name="T17" fmla="*/ 0 h 50"/>
                <a:gd name="T18" fmla="*/ 33 w 50"/>
                <a:gd name="T19" fmla="*/ 0 h 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0"/>
                <a:gd name="T31" fmla="*/ 0 h 50"/>
                <a:gd name="T32" fmla="*/ 50 w 50"/>
                <a:gd name="T33" fmla="*/ 50 h 5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0" h="50">
                  <a:moveTo>
                    <a:pt x="33" y="0"/>
                  </a:moveTo>
                  <a:lnTo>
                    <a:pt x="29" y="12"/>
                  </a:lnTo>
                  <a:lnTo>
                    <a:pt x="0" y="49"/>
                  </a:lnTo>
                  <a:lnTo>
                    <a:pt x="16" y="49"/>
                  </a:lnTo>
                  <a:lnTo>
                    <a:pt x="25" y="49"/>
                  </a:lnTo>
                  <a:lnTo>
                    <a:pt x="45" y="29"/>
                  </a:lnTo>
                  <a:lnTo>
                    <a:pt x="49" y="0"/>
                  </a:lnTo>
                  <a:lnTo>
                    <a:pt x="41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BBBBBB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4" name="Oval 832" descr="深色下对角线"/>
            <p:cNvSpPr>
              <a:spLocks noChangeArrowheads="1"/>
            </p:cNvSpPr>
            <p:nvPr/>
          </p:nvSpPr>
          <p:spPr bwMode="auto">
            <a:xfrm>
              <a:off x="3334" y="2742"/>
              <a:ext cx="56" cy="121"/>
            </a:xfrm>
            <a:prstGeom prst="ellipse">
              <a:avLst/>
            </a:prstGeom>
            <a:solidFill>
              <a:srgbClr val="BBBBBB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100375" name="Oval 833" descr="深色下对角线"/>
            <p:cNvSpPr>
              <a:spLocks noChangeArrowheads="1"/>
            </p:cNvSpPr>
            <p:nvPr/>
          </p:nvSpPr>
          <p:spPr bwMode="auto">
            <a:xfrm>
              <a:off x="3338" y="2730"/>
              <a:ext cx="56" cy="121"/>
            </a:xfrm>
            <a:prstGeom prst="ellipse">
              <a:avLst/>
            </a:prstGeom>
            <a:solidFill>
              <a:srgbClr val="888888"/>
            </a:solidFill>
            <a:ln w="3175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100376" name="Freeform 834"/>
            <p:cNvSpPr>
              <a:spLocks/>
            </p:cNvSpPr>
            <p:nvPr/>
          </p:nvSpPr>
          <p:spPr bwMode="auto">
            <a:xfrm>
              <a:off x="2792" y="2528"/>
              <a:ext cx="612" cy="428"/>
            </a:xfrm>
            <a:custGeom>
              <a:avLst/>
              <a:gdLst>
                <a:gd name="T0" fmla="*/ 230 w 612"/>
                <a:gd name="T1" fmla="*/ 378 h 428"/>
                <a:gd name="T2" fmla="*/ 234 w 612"/>
                <a:gd name="T3" fmla="*/ 395 h 428"/>
                <a:gd name="T4" fmla="*/ 217 w 612"/>
                <a:gd name="T5" fmla="*/ 411 h 428"/>
                <a:gd name="T6" fmla="*/ 115 w 612"/>
                <a:gd name="T7" fmla="*/ 427 h 428"/>
                <a:gd name="T8" fmla="*/ 86 w 612"/>
                <a:gd name="T9" fmla="*/ 415 h 428"/>
                <a:gd name="T10" fmla="*/ 53 w 612"/>
                <a:gd name="T11" fmla="*/ 423 h 428"/>
                <a:gd name="T12" fmla="*/ 0 w 612"/>
                <a:gd name="T13" fmla="*/ 419 h 428"/>
                <a:gd name="T14" fmla="*/ 74 w 612"/>
                <a:gd name="T15" fmla="*/ 163 h 428"/>
                <a:gd name="T16" fmla="*/ 176 w 612"/>
                <a:gd name="T17" fmla="*/ 102 h 428"/>
                <a:gd name="T18" fmla="*/ 234 w 612"/>
                <a:gd name="T19" fmla="*/ 53 h 428"/>
                <a:gd name="T20" fmla="*/ 299 w 612"/>
                <a:gd name="T21" fmla="*/ 8 h 428"/>
                <a:gd name="T22" fmla="*/ 344 w 612"/>
                <a:gd name="T23" fmla="*/ 4 h 428"/>
                <a:gd name="T24" fmla="*/ 500 w 612"/>
                <a:gd name="T25" fmla="*/ 61 h 428"/>
                <a:gd name="T26" fmla="*/ 537 w 612"/>
                <a:gd name="T27" fmla="*/ 85 h 428"/>
                <a:gd name="T28" fmla="*/ 594 w 612"/>
                <a:gd name="T29" fmla="*/ 179 h 428"/>
                <a:gd name="T30" fmla="*/ 578 w 612"/>
                <a:gd name="T31" fmla="*/ 183 h 428"/>
                <a:gd name="T32" fmla="*/ 562 w 612"/>
                <a:gd name="T33" fmla="*/ 187 h 428"/>
                <a:gd name="T34" fmla="*/ 566 w 612"/>
                <a:gd name="T35" fmla="*/ 232 h 428"/>
                <a:gd name="T36" fmla="*/ 611 w 612"/>
                <a:gd name="T37" fmla="*/ 248 h 428"/>
                <a:gd name="T38" fmla="*/ 594 w 612"/>
                <a:gd name="T39" fmla="*/ 260 h 428"/>
                <a:gd name="T40" fmla="*/ 529 w 612"/>
                <a:gd name="T41" fmla="*/ 268 h 428"/>
                <a:gd name="T42" fmla="*/ 496 w 612"/>
                <a:gd name="T43" fmla="*/ 260 h 428"/>
                <a:gd name="T44" fmla="*/ 435 w 612"/>
                <a:gd name="T45" fmla="*/ 248 h 428"/>
                <a:gd name="T46" fmla="*/ 389 w 612"/>
                <a:gd name="T47" fmla="*/ 264 h 428"/>
                <a:gd name="T48" fmla="*/ 373 w 612"/>
                <a:gd name="T49" fmla="*/ 264 h 428"/>
                <a:gd name="T50" fmla="*/ 353 w 612"/>
                <a:gd name="T51" fmla="*/ 268 h 428"/>
                <a:gd name="T52" fmla="*/ 365 w 612"/>
                <a:gd name="T53" fmla="*/ 281 h 428"/>
                <a:gd name="T54" fmla="*/ 332 w 612"/>
                <a:gd name="T55" fmla="*/ 293 h 428"/>
                <a:gd name="T56" fmla="*/ 344 w 612"/>
                <a:gd name="T57" fmla="*/ 305 h 428"/>
                <a:gd name="T58" fmla="*/ 299 w 612"/>
                <a:gd name="T59" fmla="*/ 338 h 428"/>
                <a:gd name="T60" fmla="*/ 217 w 612"/>
                <a:gd name="T61" fmla="*/ 362 h 428"/>
                <a:gd name="T62" fmla="*/ 184 w 612"/>
                <a:gd name="T63" fmla="*/ 350 h 428"/>
                <a:gd name="T64" fmla="*/ 184 w 612"/>
                <a:gd name="T65" fmla="*/ 362 h 428"/>
                <a:gd name="T66" fmla="*/ 201 w 612"/>
                <a:gd name="T67" fmla="*/ 374 h 428"/>
                <a:gd name="T68" fmla="*/ 221 w 612"/>
                <a:gd name="T69" fmla="*/ 378 h 428"/>
                <a:gd name="T70" fmla="*/ 221 w 612"/>
                <a:gd name="T71" fmla="*/ 378 h 428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612"/>
                <a:gd name="T109" fmla="*/ 0 h 428"/>
                <a:gd name="T110" fmla="*/ 612 w 612"/>
                <a:gd name="T111" fmla="*/ 428 h 428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612" h="428">
                  <a:moveTo>
                    <a:pt x="221" y="378"/>
                  </a:moveTo>
                  <a:lnTo>
                    <a:pt x="230" y="378"/>
                  </a:lnTo>
                  <a:lnTo>
                    <a:pt x="234" y="382"/>
                  </a:lnTo>
                  <a:lnTo>
                    <a:pt x="234" y="395"/>
                  </a:lnTo>
                  <a:lnTo>
                    <a:pt x="225" y="403"/>
                  </a:lnTo>
                  <a:lnTo>
                    <a:pt x="217" y="411"/>
                  </a:lnTo>
                  <a:lnTo>
                    <a:pt x="168" y="427"/>
                  </a:lnTo>
                  <a:lnTo>
                    <a:pt x="115" y="427"/>
                  </a:lnTo>
                  <a:lnTo>
                    <a:pt x="102" y="423"/>
                  </a:lnTo>
                  <a:lnTo>
                    <a:pt x="86" y="415"/>
                  </a:lnTo>
                  <a:lnTo>
                    <a:pt x="78" y="419"/>
                  </a:lnTo>
                  <a:lnTo>
                    <a:pt x="53" y="423"/>
                  </a:lnTo>
                  <a:lnTo>
                    <a:pt x="29" y="423"/>
                  </a:lnTo>
                  <a:lnTo>
                    <a:pt x="0" y="419"/>
                  </a:lnTo>
                  <a:lnTo>
                    <a:pt x="0" y="179"/>
                  </a:lnTo>
                  <a:lnTo>
                    <a:pt x="74" y="163"/>
                  </a:lnTo>
                  <a:lnTo>
                    <a:pt x="148" y="130"/>
                  </a:lnTo>
                  <a:lnTo>
                    <a:pt x="176" y="102"/>
                  </a:lnTo>
                  <a:lnTo>
                    <a:pt x="205" y="81"/>
                  </a:lnTo>
                  <a:lnTo>
                    <a:pt x="234" y="53"/>
                  </a:lnTo>
                  <a:lnTo>
                    <a:pt x="266" y="37"/>
                  </a:lnTo>
                  <a:lnTo>
                    <a:pt x="299" y="8"/>
                  </a:lnTo>
                  <a:lnTo>
                    <a:pt x="332" y="0"/>
                  </a:lnTo>
                  <a:lnTo>
                    <a:pt x="344" y="4"/>
                  </a:lnTo>
                  <a:lnTo>
                    <a:pt x="353" y="4"/>
                  </a:lnTo>
                  <a:lnTo>
                    <a:pt x="500" y="61"/>
                  </a:lnTo>
                  <a:lnTo>
                    <a:pt x="537" y="85"/>
                  </a:lnTo>
                  <a:lnTo>
                    <a:pt x="562" y="118"/>
                  </a:lnTo>
                  <a:lnTo>
                    <a:pt x="594" y="179"/>
                  </a:lnTo>
                  <a:lnTo>
                    <a:pt x="578" y="183"/>
                  </a:lnTo>
                  <a:lnTo>
                    <a:pt x="590" y="187"/>
                  </a:lnTo>
                  <a:lnTo>
                    <a:pt x="562" y="187"/>
                  </a:lnTo>
                  <a:lnTo>
                    <a:pt x="562" y="212"/>
                  </a:lnTo>
                  <a:lnTo>
                    <a:pt x="566" y="232"/>
                  </a:lnTo>
                  <a:lnTo>
                    <a:pt x="566" y="240"/>
                  </a:lnTo>
                  <a:lnTo>
                    <a:pt x="611" y="248"/>
                  </a:lnTo>
                  <a:lnTo>
                    <a:pt x="607" y="252"/>
                  </a:lnTo>
                  <a:lnTo>
                    <a:pt x="594" y="260"/>
                  </a:lnTo>
                  <a:lnTo>
                    <a:pt x="562" y="268"/>
                  </a:lnTo>
                  <a:lnTo>
                    <a:pt x="529" y="268"/>
                  </a:lnTo>
                  <a:lnTo>
                    <a:pt x="512" y="264"/>
                  </a:lnTo>
                  <a:lnTo>
                    <a:pt x="496" y="260"/>
                  </a:lnTo>
                  <a:lnTo>
                    <a:pt x="476" y="256"/>
                  </a:lnTo>
                  <a:lnTo>
                    <a:pt x="435" y="248"/>
                  </a:lnTo>
                  <a:lnTo>
                    <a:pt x="394" y="256"/>
                  </a:lnTo>
                  <a:lnTo>
                    <a:pt x="389" y="264"/>
                  </a:lnTo>
                  <a:lnTo>
                    <a:pt x="385" y="264"/>
                  </a:lnTo>
                  <a:lnTo>
                    <a:pt x="373" y="264"/>
                  </a:lnTo>
                  <a:lnTo>
                    <a:pt x="365" y="268"/>
                  </a:lnTo>
                  <a:lnTo>
                    <a:pt x="353" y="268"/>
                  </a:lnTo>
                  <a:lnTo>
                    <a:pt x="361" y="277"/>
                  </a:lnTo>
                  <a:lnTo>
                    <a:pt x="365" y="281"/>
                  </a:lnTo>
                  <a:lnTo>
                    <a:pt x="348" y="289"/>
                  </a:lnTo>
                  <a:lnTo>
                    <a:pt x="332" y="293"/>
                  </a:lnTo>
                  <a:lnTo>
                    <a:pt x="336" y="297"/>
                  </a:lnTo>
                  <a:lnTo>
                    <a:pt x="344" y="305"/>
                  </a:lnTo>
                  <a:lnTo>
                    <a:pt x="340" y="309"/>
                  </a:lnTo>
                  <a:lnTo>
                    <a:pt x="299" y="338"/>
                  </a:lnTo>
                  <a:lnTo>
                    <a:pt x="250" y="354"/>
                  </a:lnTo>
                  <a:lnTo>
                    <a:pt x="217" y="362"/>
                  </a:lnTo>
                  <a:lnTo>
                    <a:pt x="193" y="358"/>
                  </a:lnTo>
                  <a:lnTo>
                    <a:pt x="184" y="350"/>
                  </a:lnTo>
                  <a:lnTo>
                    <a:pt x="184" y="354"/>
                  </a:lnTo>
                  <a:lnTo>
                    <a:pt x="184" y="362"/>
                  </a:lnTo>
                  <a:lnTo>
                    <a:pt x="184" y="370"/>
                  </a:lnTo>
                  <a:lnTo>
                    <a:pt x="201" y="374"/>
                  </a:lnTo>
                  <a:lnTo>
                    <a:pt x="213" y="374"/>
                  </a:lnTo>
                  <a:lnTo>
                    <a:pt x="221" y="378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7" name="Freeform 835"/>
            <p:cNvSpPr>
              <a:spLocks/>
            </p:cNvSpPr>
            <p:nvPr/>
          </p:nvSpPr>
          <p:spPr bwMode="auto">
            <a:xfrm>
              <a:off x="3108" y="2658"/>
              <a:ext cx="33" cy="22"/>
            </a:xfrm>
            <a:custGeom>
              <a:avLst/>
              <a:gdLst>
                <a:gd name="T0" fmla="*/ 0 w 33"/>
                <a:gd name="T1" fmla="*/ 16 h 22"/>
                <a:gd name="T2" fmla="*/ 16 w 33"/>
                <a:gd name="T3" fmla="*/ 16 h 22"/>
                <a:gd name="T4" fmla="*/ 32 w 33"/>
                <a:gd name="T5" fmla="*/ 21 h 22"/>
                <a:gd name="T6" fmla="*/ 24 w 33"/>
                <a:gd name="T7" fmla="*/ 8 h 22"/>
                <a:gd name="T8" fmla="*/ 16 w 33"/>
                <a:gd name="T9" fmla="*/ 0 h 22"/>
                <a:gd name="T10" fmla="*/ 16 w 33"/>
                <a:gd name="T11" fmla="*/ 4 h 22"/>
                <a:gd name="T12" fmla="*/ 8 w 33"/>
                <a:gd name="T13" fmla="*/ 12 h 22"/>
                <a:gd name="T14" fmla="*/ 0 w 33"/>
                <a:gd name="T15" fmla="*/ 16 h 22"/>
                <a:gd name="T16" fmla="*/ 0 w 33"/>
                <a:gd name="T17" fmla="*/ 16 h 2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33"/>
                <a:gd name="T28" fmla="*/ 0 h 22"/>
                <a:gd name="T29" fmla="*/ 33 w 33"/>
                <a:gd name="T30" fmla="*/ 22 h 22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33" h="22">
                  <a:moveTo>
                    <a:pt x="0" y="16"/>
                  </a:moveTo>
                  <a:lnTo>
                    <a:pt x="16" y="16"/>
                  </a:lnTo>
                  <a:lnTo>
                    <a:pt x="32" y="21"/>
                  </a:lnTo>
                  <a:lnTo>
                    <a:pt x="24" y="8"/>
                  </a:lnTo>
                  <a:lnTo>
                    <a:pt x="16" y="0"/>
                  </a:lnTo>
                  <a:lnTo>
                    <a:pt x="16" y="4"/>
                  </a:lnTo>
                  <a:lnTo>
                    <a:pt x="8" y="12"/>
                  </a:lnTo>
                  <a:lnTo>
                    <a:pt x="0" y="16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8" name="Freeform 836"/>
            <p:cNvSpPr>
              <a:spLocks/>
            </p:cNvSpPr>
            <p:nvPr/>
          </p:nvSpPr>
          <p:spPr bwMode="auto">
            <a:xfrm>
              <a:off x="3173" y="2674"/>
              <a:ext cx="96" cy="14"/>
            </a:xfrm>
            <a:custGeom>
              <a:avLst/>
              <a:gdLst>
                <a:gd name="T0" fmla="*/ 49 w 96"/>
                <a:gd name="T1" fmla="*/ 0 h 14"/>
                <a:gd name="T2" fmla="*/ 29 w 96"/>
                <a:gd name="T3" fmla="*/ 5 h 14"/>
                <a:gd name="T4" fmla="*/ 0 w 96"/>
                <a:gd name="T5" fmla="*/ 13 h 14"/>
                <a:gd name="T6" fmla="*/ 66 w 96"/>
                <a:gd name="T7" fmla="*/ 13 h 14"/>
                <a:gd name="T8" fmla="*/ 95 w 96"/>
                <a:gd name="T9" fmla="*/ 13 h 14"/>
                <a:gd name="T10" fmla="*/ 70 w 96"/>
                <a:gd name="T11" fmla="*/ 9 h 14"/>
                <a:gd name="T12" fmla="*/ 49 w 96"/>
                <a:gd name="T13" fmla="*/ 0 h 14"/>
                <a:gd name="T14" fmla="*/ 49 w 96"/>
                <a:gd name="T15" fmla="*/ 0 h 1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6"/>
                <a:gd name="T25" fmla="*/ 0 h 14"/>
                <a:gd name="T26" fmla="*/ 96 w 96"/>
                <a:gd name="T27" fmla="*/ 14 h 1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6" h="14">
                  <a:moveTo>
                    <a:pt x="49" y="0"/>
                  </a:moveTo>
                  <a:lnTo>
                    <a:pt x="29" y="5"/>
                  </a:lnTo>
                  <a:lnTo>
                    <a:pt x="0" y="13"/>
                  </a:lnTo>
                  <a:lnTo>
                    <a:pt x="66" y="13"/>
                  </a:lnTo>
                  <a:lnTo>
                    <a:pt x="95" y="13"/>
                  </a:lnTo>
                  <a:lnTo>
                    <a:pt x="70" y="9"/>
                  </a:lnTo>
                  <a:lnTo>
                    <a:pt x="49" y="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79" name="Freeform 837"/>
            <p:cNvSpPr>
              <a:spLocks/>
            </p:cNvSpPr>
            <p:nvPr/>
          </p:nvSpPr>
          <p:spPr bwMode="auto">
            <a:xfrm>
              <a:off x="3288" y="2654"/>
              <a:ext cx="22" cy="34"/>
            </a:xfrm>
            <a:custGeom>
              <a:avLst/>
              <a:gdLst>
                <a:gd name="T0" fmla="*/ 21 w 22"/>
                <a:gd name="T1" fmla="*/ 33 h 34"/>
                <a:gd name="T2" fmla="*/ 4 w 22"/>
                <a:gd name="T3" fmla="*/ 33 h 34"/>
                <a:gd name="T4" fmla="*/ 0 w 22"/>
                <a:gd name="T5" fmla="*/ 25 h 34"/>
                <a:gd name="T6" fmla="*/ 0 w 22"/>
                <a:gd name="T7" fmla="*/ 16 h 34"/>
                <a:gd name="T8" fmla="*/ 8 w 22"/>
                <a:gd name="T9" fmla="*/ 8 h 34"/>
                <a:gd name="T10" fmla="*/ 12 w 22"/>
                <a:gd name="T11" fmla="*/ 0 h 34"/>
                <a:gd name="T12" fmla="*/ 12 w 22"/>
                <a:gd name="T13" fmla="*/ 8 h 34"/>
                <a:gd name="T14" fmla="*/ 12 w 22"/>
                <a:gd name="T15" fmla="*/ 20 h 34"/>
                <a:gd name="T16" fmla="*/ 16 w 22"/>
                <a:gd name="T17" fmla="*/ 25 h 34"/>
                <a:gd name="T18" fmla="*/ 16 w 22"/>
                <a:gd name="T19" fmla="*/ 33 h 34"/>
                <a:gd name="T20" fmla="*/ 21 w 22"/>
                <a:gd name="T21" fmla="*/ 33 h 34"/>
                <a:gd name="T22" fmla="*/ 21 w 22"/>
                <a:gd name="T23" fmla="*/ 33 h 3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"/>
                <a:gd name="T37" fmla="*/ 0 h 34"/>
                <a:gd name="T38" fmla="*/ 22 w 22"/>
                <a:gd name="T39" fmla="*/ 34 h 34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" h="34">
                  <a:moveTo>
                    <a:pt x="21" y="33"/>
                  </a:moveTo>
                  <a:lnTo>
                    <a:pt x="4" y="33"/>
                  </a:lnTo>
                  <a:lnTo>
                    <a:pt x="0" y="25"/>
                  </a:lnTo>
                  <a:lnTo>
                    <a:pt x="0" y="16"/>
                  </a:lnTo>
                  <a:lnTo>
                    <a:pt x="8" y="8"/>
                  </a:lnTo>
                  <a:lnTo>
                    <a:pt x="12" y="0"/>
                  </a:lnTo>
                  <a:lnTo>
                    <a:pt x="12" y="8"/>
                  </a:lnTo>
                  <a:lnTo>
                    <a:pt x="12" y="20"/>
                  </a:lnTo>
                  <a:lnTo>
                    <a:pt x="16" y="25"/>
                  </a:lnTo>
                  <a:lnTo>
                    <a:pt x="16" y="33"/>
                  </a:lnTo>
                  <a:lnTo>
                    <a:pt x="21" y="33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0" name="Freeform 838"/>
            <p:cNvSpPr>
              <a:spLocks/>
            </p:cNvSpPr>
            <p:nvPr/>
          </p:nvSpPr>
          <p:spPr bwMode="auto">
            <a:xfrm>
              <a:off x="2976" y="2776"/>
              <a:ext cx="293" cy="131"/>
            </a:xfrm>
            <a:custGeom>
              <a:avLst/>
              <a:gdLst>
                <a:gd name="T0" fmla="*/ 29 w 293"/>
                <a:gd name="T1" fmla="*/ 130 h 131"/>
                <a:gd name="T2" fmla="*/ 17 w 293"/>
                <a:gd name="T3" fmla="*/ 126 h 131"/>
                <a:gd name="T4" fmla="*/ 0 w 293"/>
                <a:gd name="T5" fmla="*/ 122 h 131"/>
                <a:gd name="T6" fmla="*/ 0 w 293"/>
                <a:gd name="T7" fmla="*/ 114 h 131"/>
                <a:gd name="T8" fmla="*/ 0 w 293"/>
                <a:gd name="T9" fmla="*/ 106 h 131"/>
                <a:gd name="T10" fmla="*/ 0 w 293"/>
                <a:gd name="T11" fmla="*/ 102 h 131"/>
                <a:gd name="T12" fmla="*/ 9 w 293"/>
                <a:gd name="T13" fmla="*/ 110 h 131"/>
                <a:gd name="T14" fmla="*/ 33 w 293"/>
                <a:gd name="T15" fmla="*/ 114 h 131"/>
                <a:gd name="T16" fmla="*/ 66 w 293"/>
                <a:gd name="T17" fmla="*/ 106 h 131"/>
                <a:gd name="T18" fmla="*/ 115 w 293"/>
                <a:gd name="T19" fmla="*/ 90 h 131"/>
                <a:gd name="T20" fmla="*/ 156 w 293"/>
                <a:gd name="T21" fmla="*/ 61 h 131"/>
                <a:gd name="T22" fmla="*/ 160 w 293"/>
                <a:gd name="T23" fmla="*/ 57 h 131"/>
                <a:gd name="T24" fmla="*/ 152 w 293"/>
                <a:gd name="T25" fmla="*/ 49 h 131"/>
                <a:gd name="T26" fmla="*/ 148 w 293"/>
                <a:gd name="T27" fmla="*/ 45 h 131"/>
                <a:gd name="T28" fmla="*/ 164 w 293"/>
                <a:gd name="T29" fmla="*/ 41 h 131"/>
                <a:gd name="T30" fmla="*/ 181 w 293"/>
                <a:gd name="T31" fmla="*/ 33 h 131"/>
                <a:gd name="T32" fmla="*/ 177 w 293"/>
                <a:gd name="T33" fmla="*/ 29 h 131"/>
                <a:gd name="T34" fmla="*/ 169 w 293"/>
                <a:gd name="T35" fmla="*/ 20 h 131"/>
                <a:gd name="T36" fmla="*/ 181 w 293"/>
                <a:gd name="T37" fmla="*/ 20 h 131"/>
                <a:gd name="T38" fmla="*/ 189 w 293"/>
                <a:gd name="T39" fmla="*/ 16 h 131"/>
                <a:gd name="T40" fmla="*/ 201 w 293"/>
                <a:gd name="T41" fmla="*/ 16 h 131"/>
                <a:gd name="T42" fmla="*/ 205 w 293"/>
                <a:gd name="T43" fmla="*/ 16 h 131"/>
                <a:gd name="T44" fmla="*/ 210 w 293"/>
                <a:gd name="T45" fmla="*/ 8 h 131"/>
                <a:gd name="T46" fmla="*/ 251 w 293"/>
                <a:gd name="T47" fmla="*/ 0 h 131"/>
                <a:gd name="T48" fmla="*/ 292 w 293"/>
                <a:gd name="T49" fmla="*/ 8 h 131"/>
                <a:gd name="T50" fmla="*/ 234 w 293"/>
                <a:gd name="T51" fmla="*/ 16 h 131"/>
                <a:gd name="T52" fmla="*/ 197 w 293"/>
                <a:gd name="T53" fmla="*/ 41 h 131"/>
                <a:gd name="T54" fmla="*/ 189 w 293"/>
                <a:gd name="T55" fmla="*/ 45 h 131"/>
                <a:gd name="T56" fmla="*/ 185 w 293"/>
                <a:gd name="T57" fmla="*/ 49 h 131"/>
                <a:gd name="T58" fmla="*/ 181 w 293"/>
                <a:gd name="T59" fmla="*/ 53 h 131"/>
                <a:gd name="T60" fmla="*/ 173 w 293"/>
                <a:gd name="T61" fmla="*/ 65 h 131"/>
                <a:gd name="T62" fmla="*/ 103 w 293"/>
                <a:gd name="T63" fmla="*/ 114 h 131"/>
                <a:gd name="T64" fmla="*/ 29 w 293"/>
                <a:gd name="T65" fmla="*/ 130 h 131"/>
                <a:gd name="T66" fmla="*/ 29 w 293"/>
                <a:gd name="T67" fmla="*/ 130 h 131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293"/>
                <a:gd name="T103" fmla="*/ 0 h 131"/>
                <a:gd name="T104" fmla="*/ 293 w 293"/>
                <a:gd name="T105" fmla="*/ 131 h 131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293" h="131">
                  <a:moveTo>
                    <a:pt x="29" y="130"/>
                  </a:moveTo>
                  <a:lnTo>
                    <a:pt x="17" y="126"/>
                  </a:lnTo>
                  <a:lnTo>
                    <a:pt x="0" y="122"/>
                  </a:lnTo>
                  <a:lnTo>
                    <a:pt x="0" y="114"/>
                  </a:lnTo>
                  <a:lnTo>
                    <a:pt x="0" y="106"/>
                  </a:lnTo>
                  <a:lnTo>
                    <a:pt x="0" y="102"/>
                  </a:lnTo>
                  <a:lnTo>
                    <a:pt x="9" y="110"/>
                  </a:lnTo>
                  <a:lnTo>
                    <a:pt x="33" y="114"/>
                  </a:lnTo>
                  <a:lnTo>
                    <a:pt x="66" y="106"/>
                  </a:lnTo>
                  <a:lnTo>
                    <a:pt x="115" y="90"/>
                  </a:lnTo>
                  <a:lnTo>
                    <a:pt x="156" y="61"/>
                  </a:lnTo>
                  <a:lnTo>
                    <a:pt x="160" y="57"/>
                  </a:lnTo>
                  <a:lnTo>
                    <a:pt x="152" y="49"/>
                  </a:lnTo>
                  <a:lnTo>
                    <a:pt x="148" y="45"/>
                  </a:lnTo>
                  <a:lnTo>
                    <a:pt x="164" y="41"/>
                  </a:lnTo>
                  <a:lnTo>
                    <a:pt x="181" y="33"/>
                  </a:lnTo>
                  <a:lnTo>
                    <a:pt x="177" y="29"/>
                  </a:lnTo>
                  <a:lnTo>
                    <a:pt x="169" y="20"/>
                  </a:lnTo>
                  <a:lnTo>
                    <a:pt x="181" y="20"/>
                  </a:lnTo>
                  <a:lnTo>
                    <a:pt x="189" y="16"/>
                  </a:lnTo>
                  <a:lnTo>
                    <a:pt x="201" y="16"/>
                  </a:lnTo>
                  <a:lnTo>
                    <a:pt x="205" y="16"/>
                  </a:lnTo>
                  <a:lnTo>
                    <a:pt x="210" y="8"/>
                  </a:lnTo>
                  <a:lnTo>
                    <a:pt x="251" y="0"/>
                  </a:lnTo>
                  <a:lnTo>
                    <a:pt x="292" y="8"/>
                  </a:lnTo>
                  <a:lnTo>
                    <a:pt x="234" y="16"/>
                  </a:lnTo>
                  <a:lnTo>
                    <a:pt x="197" y="41"/>
                  </a:lnTo>
                  <a:lnTo>
                    <a:pt x="189" y="45"/>
                  </a:lnTo>
                  <a:lnTo>
                    <a:pt x="185" y="49"/>
                  </a:lnTo>
                  <a:lnTo>
                    <a:pt x="181" y="53"/>
                  </a:lnTo>
                  <a:lnTo>
                    <a:pt x="173" y="65"/>
                  </a:lnTo>
                  <a:lnTo>
                    <a:pt x="103" y="114"/>
                  </a:lnTo>
                  <a:lnTo>
                    <a:pt x="29" y="130"/>
                  </a:lnTo>
                  <a:close/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1" name="Freeform 839"/>
            <p:cNvSpPr>
              <a:spLocks/>
            </p:cNvSpPr>
            <p:nvPr/>
          </p:nvSpPr>
          <p:spPr bwMode="auto">
            <a:xfrm>
              <a:off x="3104" y="2837"/>
              <a:ext cx="136" cy="83"/>
            </a:xfrm>
            <a:custGeom>
              <a:avLst/>
              <a:gdLst>
                <a:gd name="T0" fmla="*/ 20 w 136"/>
                <a:gd name="T1" fmla="*/ 29 h 83"/>
                <a:gd name="T2" fmla="*/ 16 w 136"/>
                <a:gd name="T3" fmla="*/ 37 h 83"/>
                <a:gd name="T4" fmla="*/ 16 w 136"/>
                <a:gd name="T5" fmla="*/ 49 h 83"/>
                <a:gd name="T6" fmla="*/ 8 w 136"/>
                <a:gd name="T7" fmla="*/ 45 h 83"/>
                <a:gd name="T8" fmla="*/ 4 w 136"/>
                <a:gd name="T9" fmla="*/ 45 h 83"/>
                <a:gd name="T10" fmla="*/ 4 w 136"/>
                <a:gd name="T11" fmla="*/ 49 h 83"/>
                <a:gd name="T12" fmla="*/ 0 w 136"/>
                <a:gd name="T13" fmla="*/ 53 h 83"/>
                <a:gd name="T14" fmla="*/ 0 w 136"/>
                <a:gd name="T15" fmla="*/ 53 h 83"/>
                <a:gd name="T16" fmla="*/ 28 w 136"/>
                <a:gd name="T17" fmla="*/ 82 h 83"/>
                <a:gd name="T18" fmla="*/ 61 w 136"/>
                <a:gd name="T19" fmla="*/ 77 h 83"/>
                <a:gd name="T20" fmla="*/ 77 w 136"/>
                <a:gd name="T21" fmla="*/ 69 h 83"/>
                <a:gd name="T22" fmla="*/ 94 w 136"/>
                <a:gd name="T23" fmla="*/ 61 h 83"/>
                <a:gd name="T24" fmla="*/ 102 w 136"/>
                <a:gd name="T25" fmla="*/ 53 h 83"/>
                <a:gd name="T26" fmla="*/ 114 w 136"/>
                <a:gd name="T27" fmla="*/ 53 h 83"/>
                <a:gd name="T28" fmla="*/ 131 w 136"/>
                <a:gd name="T29" fmla="*/ 33 h 83"/>
                <a:gd name="T30" fmla="*/ 135 w 136"/>
                <a:gd name="T31" fmla="*/ 4 h 83"/>
                <a:gd name="T32" fmla="*/ 49 w 136"/>
                <a:gd name="T33" fmla="*/ 0 h 83"/>
                <a:gd name="T34" fmla="*/ 45 w 136"/>
                <a:gd name="T35" fmla="*/ 4 h 83"/>
                <a:gd name="T36" fmla="*/ 20 w 136"/>
                <a:gd name="T37" fmla="*/ 29 h 83"/>
                <a:gd name="T38" fmla="*/ 20 w 136"/>
                <a:gd name="T39" fmla="*/ 29 h 8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136"/>
                <a:gd name="T61" fmla="*/ 0 h 83"/>
                <a:gd name="T62" fmla="*/ 136 w 136"/>
                <a:gd name="T63" fmla="*/ 83 h 83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136" h="83">
                  <a:moveTo>
                    <a:pt x="20" y="29"/>
                  </a:moveTo>
                  <a:lnTo>
                    <a:pt x="16" y="37"/>
                  </a:lnTo>
                  <a:lnTo>
                    <a:pt x="16" y="49"/>
                  </a:lnTo>
                  <a:lnTo>
                    <a:pt x="8" y="45"/>
                  </a:lnTo>
                  <a:lnTo>
                    <a:pt x="4" y="45"/>
                  </a:lnTo>
                  <a:lnTo>
                    <a:pt x="4" y="49"/>
                  </a:lnTo>
                  <a:lnTo>
                    <a:pt x="0" y="53"/>
                  </a:lnTo>
                  <a:lnTo>
                    <a:pt x="28" y="82"/>
                  </a:lnTo>
                  <a:lnTo>
                    <a:pt x="61" y="77"/>
                  </a:lnTo>
                  <a:lnTo>
                    <a:pt x="77" y="69"/>
                  </a:lnTo>
                  <a:lnTo>
                    <a:pt x="94" y="61"/>
                  </a:lnTo>
                  <a:lnTo>
                    <a:pt x="102" y="53"/>
                  </a:lnTo>
                  <a:lnTo>
                    <a:pt x="114" y="53"/>
                  </a:lnTo>
                  <a:lnTo>
                    <a:pt x="131" y="33"/>
                  </a:lnTo>
                  <a:lnTo>
                    <a:pt x="135" y="4"/>
                  </a:lnTo>
                  <a:lnTo>
                    <a:pt x="49" y="0"/>
                  </a:lnTo>
                  <a:lnTo>
                    <a:pt x="45" y="4"/>
                  </a:lnTo>
                  <a:lnTo>
                    <a:pt x="20" y="29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2" name="Freeform 840"/>
            <p:cNvSpPr>
              <a:spLocks/>
            </p:cNvSpPr>
            <p:nvPr/>
          </p:nvSpPr>
          <p:spPr bwMode="auto">
            <a:xfrm>
              <a:off x="3153" y="2796"/>
              <a:ext cx="144" cy="46"/>
            </a:xfrm>
            <a:custGeom>
              <a:avLst/>
              <a:gdLst>
                <a:gd name="T0" fmla="*/ 102 w 144"/>
                <a:gd name="T1" fmla="*/ 45 h 46"/>
                <a:gd name="T2" fmla="*/ 131 w 144"/>
                <a:gd name="T3" fmla="*/ 41 h 46"/>
                <a:gd name="T4" fmla="*/ 143 w 144"/>
                <a:gd name="T5" fmla="*/ 21 h 46"/>
                <a:gd name="T6" fmla="*/ 131 w 144"/>
                <a:gd name="T7" fmla="*/ 13 h 46"/>
                <a:gd name="T8" fmla="*/ 119 w 144"/>
                <a:gd name="T9" fmla="*/ 5 h 46"/>
                <a:gd name="T10" fmla="*/ 102 w 144"/>
                <a:gd name="T11" fmla="*/ 0 h 46"/>
                <a:gd name="T12" fmla="*/ 86 w 144"/>
                <a:gd name="T13" fmla="*/ 0 h 46"/>
                <a:gd name="T14" fmla="*/ 69 w 144"/>
                <a:gd name="T15" fmla="*/ 0 h 46"/>
                <a:gd name="T16" fmla="*/ 45 w 144"/>
                <a:gd name="T17" fmla="*/ 9 h 46"/>
                <a:gd name="T18" fmla="*/ 16 w 144"/>
                <a:gd name="T19" fmla="*/ 21 h 46"/>
                <a:gd name="T20" fmla="*/ 4 w 144"/>
                <a:gd name="T21" fmla="*/ 29 h 46"/>
                <a:gd name="T22" fmla="*/ 0 w 144"/>
                <a:gd name="T23" fmla="*/ 41 h 46"/>
                <a:gd name="T24" fmla="*/ 86 w 144"/>
                <a:gd name="T25" fmla="*/ 45 h 46"/>
                <a:gd name="T26" fmla="*/ 94 w 144"/>
                <a:gd name="T27" fmla="*/ 45 h 46"/>
                <a:gd name="T28" fmla="*/ 102 w 144"/>
                <a:gd name="T29" fmla="*/ 45 h 46"/>
                <a:gd name="T30" fmla="*/ 102 w 144"/>
                <a:gd name="T31" fmla="*/ 45 h 4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44"/>
                <a:gd name="T49" fmla="*/ 0 h 46"/>
                <a:gd name="T50" fmla="*/ 144 w 144"/>
                <a:gd name="T51" fmla="*/ 46 h 4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44" h="46">
                  <a:moveTo>
                    <a:pt x="102" y="45"/>
                  </a:moveTo>
                  <a:lnTo>
                    <a:pt x="131" y="41"/>
                  </a:lnTo>
                  <a:lnTo>
                    <a:pt x="143" y="21"/>
                  </a:lnTo>
                  <a:lnTo>
                    <a:pt x="131" y="13"/>
                  </a:lnTo>
                  <a:lnTo>
                    <a:pt x="119" y="5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69" y="0"/>
                  </a:lnTo>
                  <a:lnTo>
                    <a:pt x="45" y="9"/>
                  </a:lnTo>
                  <a:lnTo>
                    <a:pt x="16" y="21"/>
                  </a:lnTo>
                  <a:lnTo>
                    <a:pt x="4" y="29"/>
                  </a:lnTo>
                  <a:lnTo>
                    <a:pt x="0" y="41"/>
                  </a:lnTo>
                  <a:lnTo>
                    <a:pt x="86" y="45"/>
                  </a:lnTo>
                  <a:lnTo>
                    <a:pt x="94" y="45"/>
                  </a:lnTo>
                  <a:lnTo>
                    <a:pt x="102" y="4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3" name="Freeform 841"/>
            <p:cNvSpPr>
              <a:spLocks/>
            </p:cNvSpPr>
            <p:nvPr/>
          </p:nvSpPr>
          <p:spPr bwMode="auto">
            <a:xfrm>
              <a:off x="3153" y="2796"/>
              <a:ext cx="144" cy="46"/>
            </a:xfrm>
            <a:custGeom>
              <a:avLst/>
              <a:gdLst>
                <a:gd name="T0" fmla="*/ 102 w 144"/>
                <a:gd name="T1" fmla="*/ 45 h 46"/>
                <a:gd name="T2" fmla="*/ 131 w 144"/>
                <a:gd name="T3" fmla="*/ 41 h 46"/>
                <a:gd name="T4" fmla="*/ 143 w 144"/>
                <a:gd name="T5" fmla="*/ 21 h 46"/>
                <a:gd name="T6" fmla="*/ 131 w 144"/>
                <a:gd name="T7" fmla="*/ 13 h 46"/>
                <a:gd name="T8" fmla="*/ 119 w 144"/>
                <a:gd name="T9" fmla="*/ 5 h 46"/>
                <a:gd name="T10" fmla="*/ 102 w 144"/>
                <a:gd name="T11" fmla="*/ 0 h 46"/>
                <a:gd name="T12" fmla="*/ 86 w 144"/>
                <a:gd name="T13" fmla="*/ 0 h 46"/>
                <a:gd name="T14" fmla="*/ 69 w 144"/>
                <a:gd name="T15" fmla="*/ 0 h 46"/>
                <a:gd name="T16" fmla="*/ 45 w 144"/>
                <a:gd name="T17" fmla="*/ 9 h 46"/>
                <a:gd name="T18" fmla="*/ 16 w 144"/>
                <a:gd name="T19" fmla="*/ 21 h 46"/>
                <a:gd name="T20" fmla="*/ 4 w 144"/>
                <a:gd name="T21" fmla="*/ 29 h 46"/>
                <a:gd name="T22" fmla="*/ 0 w 144"/>
                <a:gd name="T23" fmla="*/ 41 h 46"/>
                <a:gd name="T24" fmla="*/ 86 w 144"/>
                <a:gd name="T25" fmla="*/ 45 h 46"/>
                <a:gd name="T26" fmla="*/ 94 w 144"/>
                <a:gd name="T27" fmla="*/ 45 h 46"/>
                <a:gd name="T28" fmla="*/ 102 w 144"/>
                <a:gd name="T29" fmla="*/ 45 h 4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144"/>
                <a:gd name="T46" fmla="*/ 0 h 46"/>
                <a:gd name="T47" fmla="*/ 144 w 144"/>
                <a:gd name="T48" fmla="*/ 46 h 4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144" h="46">
                  <a:moveTo>
                    <a:pt x="102" y="45"/>
                  </a:moveTo>
                  <a:lnTo>
                    <a:pt x="131" y="41"/>
                  </a:lnTo>
                  <a:lnTo>
                    <a:pt x="143" y="21"/>
                  </a:lnTo>
                  <a:lnTo>
                    <a:pt x="131" y="13"/>
                  </a:lnTo>
                  <a:lnTo>
                    <a:pt x="119" y="5"/>
                  </a:lnTo>
                  <a:lnTo>
                    <a:pt x="102" y="0"/>
                  </a:lnTo>
                  <a:lnTo>
                    <a:pt x="86" y="0"/>
                  </a:lnTo>
                  <a:lnTo>
                    <a:pt x="69" y="0"/>
                  </a:lnTo>
                  <a:lnTo>
                    <a:pt x="45" y="9"/>
                  </a:lnTo>
                  <a:lnTo>
                    <a:pt x="16" y="21"/>
                  </a:lnTo>
                  <a:lnTo>
                    <a:pt x="4" y="29"/>
                  </a:lnTo>
                  <a:lnTo>
                    <a:pt x="0" y="41"/>
                  </a:lnTo>
                  <a:lnTo>
                    <a:pt x="86" y="45"/>
                  </a:lnTo>
                  <a:lnTo>
                    <a:pt x="94" y="45"/>
                  </a:lnTo>
                  <a:lnTo>
                    <a:pt x="102" y="45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4" name="Freeform 842"/>
            <p:cNvSpPr>
              <a:spLocks/>
            </p:cNvSpPr>
            <p:nvPr/>
          </p:nvSpPr>
          <p:spPr bwMode="auto">
            <a:xfrm>
              <a:off x="3165" y="2784"/>
              <a:ext cx="140" cy="38"/>
            </a:xfrm>
            <a:custGeom>
              <a:avLst/>
              <a:gdLst>
                <a:gd name="T0" fmla="*/ 123 w 140"/>
                <a:gd name="T1" fmla="*/ 4 h 38"/>
                <a:gd name="T2" fmla="*/ 139 w 140"/>
                <a:gd name="T3" fmla="*/ 8 h 38"/>
                <a:gd name="T4" fmla="*/ 135 w 140"/>
                <a:gd name="T5" fmla="*/ 21 h 38"/>
                <a:gd name="T6" fmla="*/ 131 w 140"/>
                <a:gd name="T7" fmla="*/ 33 h 38"/>
                <a:gd name="T8" fmla="*/ 119 w 140"/>
                <a:gd name="T9" fmla="*/ 25 h 38"/>
                <a:gd name="T10" fmla="*/ 90 w 140"/>
                <a:gd name="T11" fmla="*/ 12 h 38"/>
                <a:gd name="T12" fmla="*/ 57 w 140"/>
                <a:gd name="T13" fmla="*/ 12 h 38"/>
                <a:gd name="T14" fmla="*/ 33 w 140"/>
                <a:gd name="T15" fmla="*/ 21 h 38"/>
                <a:gd name="T16" fmla="*/ 0 w 140"/>
                <a:gd name="T17" fmla="*/ 37 h 38"/>
                <a:gd name="T18" fmla="*/ 8 w 140"/>
                <a:gd name="T19" fmla="*/ 29 h 38"/>
                <a:gd name="T20" fmla="*/ 25 w 140"/>
                <a:gd name="T21" fmla="*/ 12 h 38"/>
                <a:gd name="T22" fmla="*/ 41 w 140"/>
                <a:gd name="T23" fmla="*/ 4 h 38"/>
                <a:gd name="T24" fmla="*/ 62 w 140"/>
                <a:gd name="T25" fmla="*/ 0 h 38"/>
                <a:gd name="T26" fmla="*/ 78 w 140"/>
                <a:gd name="T27" fmla="*/ 0 h 38"/>
                <a:gd name="T28" fmla="*/ 98 w 140"/>
                <a:gd name="T29" fmla="*/ 0 h 38"/>
                <a:gd name="T30" fmla="*/ 123 w 140"/>
                <a:gd name="T31" fmla="*/ 4 h 38"/>
                <a:gd name="T32" fmla="*/ 123 w 140"/>
                <a:gd name="T33" fmla="*/ 4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140"/>
                <a:gd name="T52" fmla="*/ 0 h 38"/>
                <a:gd name="T53" fmla="*/ 140 w 140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140" h="38">
                  <a:moveTo>
                    <a:pt x="123" y="4"/>
                  </a:moveTo>
                  <a:lnTo>
                    <a:pt x="139" y="8"/>
                  </a:lnTo>
                  <a:lnTo>
                    <a:pt x="135" y="21"/>
                  </a:lnTo>
                  <a:lnTo>
                    <a:pt x="131" y="33"/>
                  </a:lnTo>
                  <a:lnTo>
                    <a:pt x="119" y="25"/>
                  </a:lnTo>
                  <a:lnTo>
                    <a:pt x="90" y="12"/>
                  </a:lnTo>
                  <a:lnTo>
                    <a:pt x="57" y="12"/>
                  </a:lnTo>
                  <a:lnTo>
                    <a:pt x="33" y="21"/>
                  </a:lnTo>
                  <a:lnTo>
                    <a:pt x="0" y="37"/>
                  </a:lnTo>
                  <a:lnTo>
                    <a:pt x="8" y="29"/>
                  </a:lnTo>
                  <a:lnTo>
                    <a:pt x="25" y="12"/>
                  </a:lnTo>
                  <a:lnTo>
                    <a:pt x="41" y="4"/>
                  </a:lnTo>
                  <a:lnTo>
                    <a:pt x="62" y="0"/>
                  </a:lnTo>
                  <a:lnTo>
                    <a:pt x="78" y="0"/>
                  </a:lnTo>
                  <a:lnTo>
                    <a:pt x="98" y="0"/>
                  </a:lnTo>
                  <a:lnTo>
                    <a:pt x="123" y="4"/>
                  </a:lnTo>
                  <a:close/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5" name="Freeform 843"/>
            <p:cNvSpPr>
              <a:spLocks/>
            </p:cNvSpPr>
            <p:nvPr/>
          </p:nvSpPr>
          <p:spPr bwMode="auto">
            <a:xfrm>
              <a:off x="3354" y="2715"/>
              <a:ext cx="58" cy="62"/>
            </a:xfrm>
            <a:custGeom>
              <a:avLst/>
              <a:gdLst>
                <a:gd name="T0" fmla="*/ 28 w 58"/>
                <a:gd name="T1" fmla="*/ 0 h 62"/>
                <a:gd name="T2" fmla="*/ 0 w 58"/>
                <a:gd name="T3" fmla="*/ 0 h 62"/>
                <a:gd name="T4" fmla="*/ 0 w 58"/>
                <a:gd name="T5" fmla="*/ 25 h 62"/>
                <a:gd name="T6" fmla="*/ 4 w 58"/>
                <a:gd name="T7" fmla="*/ 45 h 62"/>
                <a:gd name="T8" fmla="*/ 4 w 58"/>
                <a:gd name="T9" fmla="*/ 53 h 62"/>
                <a:gd name="T10" fmla="*/ 49 w 58"/>
                <a:gd name="T11" fmla="*/ 61 h 62"/>
                <a:gd name="T12" fmla="*/ 57 w 58"/>
                <a:gd name="T13" fmla="*/ 49 h 62"/>
                <a:gd name="T14" fmla="*/ 57 w 58"/>
                <a:gd name="T15" fmla="*/ 25 h 62"/>
                <a:gd name="T16" fmla="*/ 49 w 58"/>
                <a:gd name="T17" fmla="*/ 12 h 62"/>
                <a:gd name="T18" fmla="*/ 28 w 58"/>
                <a:gd name="T19" fmla="*/ 0 h 62"/>
                <a:gd name="T20" fmla="*/ 28 w 58"/>
                <a:gd name="T21" fmla="*/ 0 h 6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8"/>
                <a:gd name="T34" fmla="*/ 0 h 62"/>
                <a:gd name="T35" fmla="*/ 58 w 58"/>
                <a:gd name="T36" fmla="*/ 62 h 62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8" h="62">
                  <a:moveTo>
                    <a:pt x="28" y="0"/>
                  </a:moveTo>
                  <a:lnTo>
                    <a:pt x="0" y="0"/>
                  </a:lnTo>
                  <a:lnTo>
                    <a:pt x="0" y="25"/>
                  </a:lnTo>
                  <a:lnTo>
                    <a:pt x="4" y="45"/>
                  </a:lnTo>
                  <a:lnTo>
                    <a:pt x="4" y="53"/>
                  </a:lnTo>
                  <a:lnTo>
                    <a:pt x="49" y="61"/>
                  </a:lnTo>
                  <a:lnTo>
                    <a:pt x="57" y="49"/>
                  </a:lnTo>
                  <a:lnTo>
                    <a:pt x="57" y="25"/>
                  </a:lnTo>
                  <a:lnTo>
                    <a:pt x="49" y="12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FFFFFF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6" name="Freeform 844"/>
            <p:cNvSpPr>
              <a:spLocks/>
            </p:cNvSpPr>
            <p:nvPr/>
          </p:nvSpPr>
          <p:spPr bwMode="auto">
            <a:xfrm>
              <a:off x="2878" y="2927"/>
              <a:ext cx="38" cy="17"/>
            </a:xfrm>
            <a:custGeom>
              <a:avLst/>
              <a:gdLst>
                <a:gd name="T0" fmla="*/ 37 w 38"/>
                <a:gd name="T1" fmla="*/ 0 h 17"/>
                <a:gd name="T2" fmla="*/ 16 w 38"/>
                <a:gd name="T3" fmla="*/ 12 h 17"/>
                <a:gd name="T4" fmla="*/ 0 w 38"/>
                <a:gd name="T5" fmla="*/ 16 h 17"/>
                <a:gd name="T6" fmla="*/ 0 60000 65536"/>
                <a:gd name="T7" fmla="*/ 0 60000 65536"/>
                <a:gd name="T8" fmla="*/ 0 60000 65536"/>
                <a:gd name="T9" fmla="*/ 0 w 38"/>
                <a:gd name="T10" fmla="*/ 0 h 17"/>
                <a:gd name="T11" fmla="*/ 38 w 38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8" h="17">
                  <a:moveTo>
                    <a:pt x="37" y="0"/>
                  </a:moveTo>
                  <a:lnTo>
                    <a:pt x="16" y="12"/>
                  </a:lnTo>
                  <a:lnTo>
                    <a:pt x="0" y="16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7" name="Freeform 845"/>
            <p:cNvSpPr>
              <a:spLocks/>
            </p:cNvSpPr>
            <p:nvPr/>
          </p:nvSpPr>
          <p:spPr bwMode="auto">
            <a:xfrm>
              <a:off x="2919" y="2857"/>
              <a:ext cx="58" cy="42"/>
            </a:xfrm>
            <a:custGeom>
              <a:avLst/>
              <a:gdLst>
                <a:gd name="T0" fmla="*/ 0 w 58"/>
                <a:gd name="T1" fmla="*/ 0 h 42"/>
                <a:gd name="T2" fmla="*/ 25 w 58"/>
                <a:gd name="T3" fmla="*/ 17 h 42"/>
                <a:gd name="T4" fmla="*/ 49 w 58"/>
                <a:gd name="T5" fmla="*/ 33 h 42"/>
                <a:gd name="T6" fmla="*/ 57 w 58"/>
                <a:gd name="T7" fmla="*/ 41 h 4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58"/>
                <a:gd name="T13" fmla="*/ 0 h 42"/>
                <a:gd name="T14" fmla="*/ 58 w 58"/>
                <a:gd name="T15" fmla="*/ 42 h 4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58" h="42">
                  <a:moveTo>
                    <a:pt x="0" y="0"/>
                  </a:moveTo>
                  <a:lnTo>
                    <a:pt x="25" y="17"/>
                  </a:lnTo>
                  <a:lnTo>
                    <a:pt x="49" y="33"/>
                  </a:lnTo>
                  <a:lnTo>
                    <a:pt x="57" y="41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8" name="Freeform 846"/>
            <p:cNvSpPr>
              <a:spLocks/>
            </p:cNvSpPr>
            <p:nvPr/>
          </p:nvSpPr>
          <p:spPr bwMode="auto">
            <a:xfrm>
              <a:off x="3112" y="2642"/>
              <a:ext cx="13" cy="17"/>
            </a:xfrm>
            <a:custGeom>
              <a:avLst/>
              <a:gdLst>
                <a:gd name="T0" fmla="*/ 12 w 13"/>
                <a:gd name="T1" fmla="*/ 16 h 17"/>
                <a:gd name="T2" fmla="*/ 8 w 13"/>
                <a:gd name="T3" fmla="*/ 4 h 17"/>
                <a:gd name="T4" fmla="*/ 0 w 13"/>
                <a:gd name="T5" fmla="*/ 0 h 17"/>
                <a:gd name="T6" fmla="*/ 0 60000 65536"/>
                <a:gd name="T7" fmla="*/ 0 60000 65536"/>
                <a:gd name="T8" fmla="*/ 0 60000 65536"/>
                <a:gd name="T9" fmla="*/ 0 w 13"/>
                <a:gd name="T10" fmla="*/ 0 h 17"/>
                <a:gd name="T11" fmla="*/ 13 w 13"/>
                <a:gd name="T12" fmla="*/ 17 h 17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3" h="17">
                  <a:moveTo>
                    <a:pt x="12" y="16"/>
                  </a:moveTo>
                  <a:lnTo>
                    <a:pt x="8" y="4"/>
                  </a:lnTo>
                  <a:lnTo>
                    <a:pt x="0" y="0"/>
                  </a:lnTo>
                </a:path>
              </a:pathLst>
            </a:custGeom>
            <a:solidFill>
              <a:srgbClr val="888888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89" name="Freeform 847"/>
            <p:cNvSpPr>
              <a:spLocks/>
            </p:cNvSpPr>
            <p:nvPr/>
          </p:nvSpPr>
          <p:spPr bwMode="auto">
            <a:xfrm>
              <a:off x="3218" y="2622"/>
              <a:ext cx="5" cy="53"/>
            </a:xfrm>
            <a:custGeom>
              <a:avLst/>
              <a:gdLst>
                <a:gd name="T0" fmla="*/ 4 w 5"/>
                <a:gd name="T1" fmla="*/ 52 h 53"/>
                <a:gd name="T2" fmla="*/ 4 w 5"/>
                <a:gd name="T3" fmla="*/ 40 h 53"/>
                <a:gd name="T4" fmla="*/ 4 w 5"/>
                <a:gd name="T5" fmla="*/ 24 h 53"/>
                <a:gd name="T6" fmla="*/ 4 w 5"/>
                <a:gd name="T7" fmla="*/ 8 h 53"/>
                <a:gd name="T8" fmla="*/ 0 w 5"/>
                <a:gd name="T9" fmla="*/ 0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5"/>
                <a:gd name="T16" fmla="*/ 0 h 53"/>
                <a:gd name="T17" fmla="*/ 5 w 5"/>
                <a:gd name="T18" fmla="*/ 53 h 5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5" h="53">
                  <a:moveTo>
                    <a:pt x="4" y="52"/>
                  </a:moveTo>
                  <a:lnTo>
                    <a:pt x="4" y="40"/>
                  </a:lnTo>
                  <a:lnTo>
                    <a:pt x="4" y="24"/>
                  </a:lnTo>
                  <a:lnTo>
                    <a:pt x="4" y="8"/>
                  </a:lnTo>
                  <a:lnTo>
                    <a:pt x="0" y="0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0" name="Freeform 848"/>
            <p:cNvSpPr>
              <a:spLocks/>
            </p:cNvSpPr>
            <p:nvPr/>
          </p:nvSpPr>
          <p:spPr bwMode="auto">
            <a:xfrm>
              <a:off x="3313" y="2687"/>
              <a:ext cx="13" cy="90"/>
            </a:xfrm>
            <a:custGeom>
              <a:avLst/>
              <a:gdLst>
                <a:gd name="T0" fmla="*/ 12 w 13"/>
                <a:gd name="T1" fmla="*/ 89 h 90"/>
                <a:gd name="T2" fmla="*/ 8 w 13"/>
                <a:gd name="T3" fmla="*/ 81 h 90"/>
                <a:gd name="T4" fmla="*/ 4 w 13"/>
                <a:gd name="T5" fmla="*/ 73 h 90"/>
                <a:gd name="T6" fmla="*/ 4 w 13"/>
                <a:gd name="T7" fmla="*/ 69 h 90"/>
                <a:gd name="T8" fmla="*/ 4 w 13"/>
                <a:gd name="T9" fmla="*/ 57 h 90"/>
                <a:gd name="T10" fmla="*/ 4 w 13"/>
                <a:gd name="T11" fmla="*/ 48 h 90"/>
                <a:gd name="T12" fmla="*/ 4 w 13"/>
                <a:gd name="T13" fmla="*/ 36 h 90"/>
                <a:gd name="T14" fmla="*/ 8 w 13"/>
                <a:gd name="T15" fmla="*/ 24 h 90"/>
                <a:gd name="T16" fmla="*/ 4 w 13"/>
                <a:gd name="T17" fmla="*/ 8 h 90"/>
                <a:gd name="T18" fmla="*/ 0 w 13"/>
                <a:gd name="T19" fmla="*/ 0 h 9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13"/>
                <a:gd name="T31" fmla="*/ 0 h 90"/>
                <a:gd name="T32" fmla="*/ 13 w 13"/>
                <a:gd name="T33" fmla="*/ 90 h 90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13" h="90">
                  <a:moveTo>
                    <a:pt x="12" y="89"/>
                  </a:moveTo>
                  <a:lnTo>
                    <a:pt x="8" y="81"/>
                  </a:lnTo>
                  <a:lnTo>
                    <a:pt x="4" y="73"/>
                  </a:lnTo>
                  <a:lnTo>
                    <a:pt x="4" y="69"/>
                  </a:lnTo>
                  <a:lnTo>
                    <a:pt x="4" y="57"/>
                  </a:lnTo>
                  <a:lnTo>
                    <a:pt x="4" y="48"/>
                  </a:lnTo>
                  <a:lnTo>
                    <a:pt x="4" y="36"/>
                  </a:lnTo>
                  <a:lnTo>
                    <a:pt x="8" y="24"/>
                  </a:lnTo>
                  <a:lnTo>
                    <a:pt x="4" y="8"/>
                  </a:lnTo>
                  <a:lnTo>
                    <a:pt x="0" y="0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0391" name="Freeform 849"/>
            <p:cNvSpPr>
              <a:spLocks/>
            </p:cNvSpPr>
            <p:nvPr/>
          </p:nvSpPr>
          <p:spPr bwMode="auto">
            <a:xfrm>
              <a:off x="3140" y="2679"/>
              <a:ext cx="235" cy="33"/>
            </a:xfrm>
            <a:custGeom>
              <a:avLst/>
              <a:gdLst>
                <a:gd name="T0" fmla="*/ 0 w 235"/>
                <a:gd name="T1" fmla="*/ 0 h 33"/>
                <a:gd name="T2" fmla="*/ 33 w 235"/>
                <a:gd name="T3" fmla="*/ 8 h 33"/>
                <a:gd name="T4" fmla="*/ 128 w 235"/>
                <a:gd name="T5" fmla="*/ 8 h 33"/>
                <a:gd name="T6" fmla="*/ 173 w 235"/>
                <a:gd name="T7" fmla="*/ 8 h 33"/>
                <a:gd name="T8" fmla="*/ 201 w 235"/>
                <a:gd name="T9" fmla="*/ 16 h 33"/>
                <a:gd name="T10" fmla="*/ 234 w 235"/>
                <a:gd name="T11" fmla="*/ 32 h 3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35"/>
                <a:gd name="T19" fmla="*/ 0 h 33"/>
                <a:gd name="T20" fmla="*/ 235 w 235"/>
                <a:gd name="T21" fmla="*/ 33 h 33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35" h="33">
                  <a:moveTo>
                    <a:pt x="0" y="0"/>
                  </a:moveTo>
                  <a:lnTo>
                    <a:pt x="33" y="8"/>
                  </a:lnTo>
                  <a:lnTo>
                    <a:pt x="128" y="8"/>
                  </a:lnTo>
                  <a:lnTo>
                    <a:pt x="173" y="8"/>
                  </a:lnTo>
                  <a:lnTo>
                    <a:pt x="201" y="16"/>
                  </a:lnTo>
                  <a:lnTo>
                    <a:pt x="234" y="32"/>
                  </a:lnTo>
                </a:path>
              </a:pathLst>
            </a:custGeom>
            <a:solidFill>
              <a:srgbClr val="EEEEEE"/>
            </a:solidFill>
            <a:ln w="3175" cap="flat">
              <a:solidFill>
                <a:srgbClr val="000000"/>
              </a:solidFill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</p:grpSp>
      <p:sp>
        <p:nvSpPr>
          <p:cNvPr id="100356" name="矩形 8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7" name="Group 114"/>
          <p:cNvGrpSpPr>
            <a:grpSpLocks/>
          </p:cNvGrpSpPr>
          <p:nvPr/>
        </p:nvGrpSpPr>
        <p:grpSpPr bwMode="auto">
          <a:xfrm>
            <a:off x="755650" y="260350"/>
            <a:ext cx="1871663" cy="2736850"/>
            <a:chOff x="1502" y="672"/>
            <a:chExt cx="789" cy="1093"/>
          </a:xfrm>
        </p:grpSpPr>
        <p:sp>
          <p:nvSpPr>
            <p:cNvPr id="101413" name="Freeform 115"/>
            <p:cNvSpPr>
              <a:spLocks/>
            </p:cNvSpPr>
            <p:nvPr/>
          </p:nvSpPr>
          <p:spPr bwMode="auto">
            <a:xfrm>
              <a:off x="1854" y="1080"/>
              <a:ext cx="90" cy="96"/>
            </a:xfrm>
            <a:custGeom>
              <a:avLst/>
              <a:gdLst>
                <a:gd name="T0" fmla="*/ 2 w 116"/>
                <a:gd name="T1" fmla="*/ 0 h 125"/>
                <a:gd name="T2" fmla="*/ 2 w 116"/>
                <a:gd name="T3" fmla="*/ 2 h 125"/>
                <a:gd name="T4" fmla="*/ 2 w 116"/>
                <a:gd name="T5" fmla="*/ 2 h 125"/>
                <a:gd name="T6" fmla="*/ 0 w 116"/>
                <a:gd name="T7" fmla="*/ 2 h 125"/>
                <a:gd name="T8" fmla="*/ 2 w 116"/>
                <a:gd name="T9" fmla="*/ 0 h 1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6"/>
                <a:gd name="T16" fmla="*/ 0 h 125"/>
                <a:gd name="T17" fmla="*/ 116 w 116"/>
                <a:gd name="T18" fmla="*/ 125 h 12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6" h="125">
                  <a:moveTo>
                    <a:pt x="60" y="0"/>
                  </a:moveTo>
                  <a:lnTo>
                    <a:pt x="116" y="26"/>
                  </a:lnTo>
                  <a:lnTo>
                    <a:pt x="58" y="125"/>
                  </a:lnTo>
                  <a:lnTo>
                    <a:pt x="0" y="27"/>
                  </a:lnTo>
                  <a:lnTo>
                    <a:pt x="6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4" name="Freeform 116"/>
            <p:cNvSpPr>
              <a:spLocks/>
            </p:cNvSpPr>
            <p:nvPr/>
          </p:nvSpPr>
          <p:spPr bwMode="auto">
            <a:xfrm>
              <a:off x="1502" y="1071"/>
              <a:ext cx="789" cy="694"/>
            </a:xfrm>
            <a:custGeom>
              <a:avLst/>
              <a:gdLst>
                <a:gd name="T0" fmla="*/ 2 w 1022"/>
                <a:gd name="T1" fmla="*/ 0 h 899"/>
                <a:gd name="T2" fmla="*/ 2 w 1022"/>
                <a:gd name="T3" fmla="*/ 1 h 899"/>
                <a:gd name="T4" fmla="*/ 2 w 1022"/>
                <a:gd name="T5" fmla="*/ 2 h 899"/>
                <a:gd name="T6" fmla="*/ 2 w 1022"/>
                <a:gd name="T7" fmla="*/ 2 h 899"/>
                <a:gd name="T8" fmla="*/ 2 w 1022"/>
                <a:gd name="T9" fmla="*/ 2 h 899"/>
                <a:gd name="T10" fmla="*/ 2 w 1022"/>
                <a:gd name="T11" fmla="*/ 2 h 899"/>
                <a:gd name="T12" fmla="*/ 2 w 1022"/>
                <a:gd name="T13" fmla="*/ 2 h 899"/>
                <a:gd name="T14" fmla="*/ 2 w 1022"/>
                <a:gd name="T15" fmla="*/ 2 h 899"/>
                <a:gd name="T16" fmla="*/ 0 w 1022"/>
                <a:gd name="T17" fmla="*/ 2 h 899"/>
                <a:gd name="T18" fmla="*/ 1 w 1022"/>
                <a:gd name="T19" fmla="*/ 2 h 899"/>
                <a:gd name="T20" fmla="*/ 2 w 1022"/>
                <a:gd name="T21" fmla="*/ 2 h 899"/>
                <a:gd name="T22" fmla="*/ 2 w 1022"/>
                <a:gd name="T23" fmla="*/ 2 h 899"/>
                <a:gd name="T24" fmla="*/ 2 w 1022"/>
                <a:gd name="T25" fmla="*/ 2 h 899"/>
                <a:gd name="T26" fmla="*/ 2 w 1022"/>
                <a:gd name="T27" fmla="*/ 2 h 899"/>
                <a:gd name="T28" fmla="*/ 2 w 1022"/>
                <a:gd name="T29" fmla="*/ 2 h 899"/>
                <a:gd name="T30" fmla="*/ 2 w 1022"/>
                <a:gd name="T31" fmla="*/ 2 h 899"/>
                <a:gd name="T32" fmla="*/ 2 w 1022"/>
                <a:gd name="T33" fmla="*/ 2 h 899"/>
                <a:gd name="T34" fmla="*/ 2 w 1022"/>
                <a:gd name="T35" fmla="*/ 2 h 899"/>
                <a:gd name="T36" fmla="*/ 2 w 1022"/>
                <a:gd name="T37" fmla="*/ 2 h 899"/>
                <a:gd name="T38" fmla="*/ 2 w 1022"/>
                <a:gd name="T39" fmla="*/ 2 h 899"/>
                <a:gd name="T40" fmla="*/ 2 w 1022"/>
                <a:gd name="T41" fmla="*/ 2 h 899"/>
                <a:gd name="T42" fmla="*/ 2 w 1022"/>
                <a:gd name="T43" fmla="*/ 2 h 899"/>
                <a:gd name="T44" fmla="*/ 2 w 1022"/>
                <a:gd name="T45" fmla="*/ 2 h 899"/>
                <a:gd name="T46" fmla="*/ 2 w 1022"/>
                <a:gd name="T47" fmla="*/ 2 h 899"/>
                <a:gd name="T48" fmla="*/ 2 w 1022"/>
                <a:gd name="T49" fmla="*/ 2 h 899"/>
                <a:gd name="T50" fmla="*/ 2 w 1022"/>
                <a:gd name="T51" fmla="*/ 2 h 899"/>
                <a:gd name="T52" fmla="*/ 2 w 1022"/>
                <a:gd name="T53" fmla="*/ 2 h 899"/>
                <a:gd name="T54" fmla="*/ 2 w 1022"/>
                <a:gd name="T55" fmla="*/ 2 h 899"/>
                <a:gd name="T56" fmla="*/ 2 w 1022"/>
                <a:gd name="T57" fmla="*/ 2 h 899"/>
                <a:gd name="T58" fmla="*/ 2 w 1022"/>
                <a:gd name="T59" fmla="*/ 2 h 899"/>
                <a:gd name="T60" fmla="*/ 2 w 1022"/>
                <a:gd name="T61" fmla="*/ 2 h 899"/>
                <a:gd name="T62" fmla="*/ 2 w 1022"/>
                <a:gd name="T63" fmla="*/ 2 h 899"/>
                <a:gd name="T64" fmla="*/ 2 w 1022"/>
                <a:gd name="T65" fmla="*/ 2 h 899"/>
                <a:gd name="T66" fmla="*/ 2 w 1022"/>
                <a:gd name="T67" fmla="*/ 2 h 899"/>
                <a:gd name="T68" fmla="*/ 2 w 1022"/>
                <a:gd name="T69" fmla="*/ 2 h 899"/>
                <a:gd name="T70" fmla="*/ 2 w 1022"/>
                <a:gd name="T71" fmla="*/ 2 h 899"/>
                <a:gd name="T72" fmla="*/ 2 w 1022"/>
                <a:gd name="T73" fmla="*/ 2 h 899"/>
                <a:gd name="T74" fmla="*/ 2 w 1022"/>
                <a:gd name="T75" fmla="*/ 2 h 899"/>
                <a:gd name="T76" fmla="*/ 2 w 1022"/>
                <a:gd name="T77" fmla="*/ 2 h 899"/>
                <a:gd name="T78" fmla="*/ 2 w 1022"/>
                <a:gd name="T79" fmla="*/ 2 h 899"/>
                <a:gd name="T80" fmla="*/ 2 w 1022"/>
                <a:gd name="T81" fmla="*/ 2 h 899"/>
                <a:gd name="T82" fmla="*/ 2 w 1022"/>
                <a:gd name="T83" fmla="*/ 2 h 899"/>
                <a:gd name="T84" fmla="*/ 2 w 1022"/>
                <a:gd name="T85" fmla="*/ 2 h 899"/>
                <a:gd name="T86" fmla="*/ 2 w 1022"/>
                <a:gd name="T87" fmla="*/ 2 h 899"/>
                <a:gd name="T88" fmla="*/ 2 w 1022"/>
                <a:gd name="T89" fmla="*/ 2 h 899"/>
                <a:gd name="T90" fmla="*/ 2 w 1022"/>
                <a:gd name="T91" fmla="*/ 2 h 899"/>
                <a:gd name="T92" fmla="*/ 2 w 1022"/>
                <a:gd name="T93" fmla="*/ 2 h 899"/>
                <a:gd name="T94" fmla="*/ 2 w 1022"/>
                <a:gd name="T95" fmla="*/ 2 h 899"/>
                <a:gd name="T96" fmla="*/ 2 w 1022"/>
                <a:gd name="T97" fmla="*/ 2 h 899"/>
                <a:gd name="T98" fmla="*/ 2 w 1022"/>
                <a:gd name="T99" fmla="*/ 2 h 899"/>
                <a:gd name="T100" fmla="*/ 2 w 1022"/>
                <a:gd name="T101" fmla="*/ 2 h 899"/>
                <a:gd name="T102" fmla="*/ 2 w 1022"/>
                <a:gd name="T103" fmla="*/ 0 h 899"/>
                <a:gd name="T104" fmla="*/ 2 w 1022"/>
                <a:gd name="T105" fmla="*/ 0 h 899"/>
                <a:gd name="T106" fmla="*/ 2 w 1022"/>
                <a:gd name="T107" fmla="*/ 0 h 899"/>
                <a:gd name="T108" fmla="*/ 2 w 1022"/>
                <a:gd name="T109" fmla="*/ 2 h 899"/>
                <a:gd name="T110" fmla="*/ 2 w 1022"/>
                <a:gd name="T111" fmla="*/ 2 h 899"/>
                <a:gd name="T112" fmla="*/ 2 w 1022"/>
                <a:gd name="T113" fmla="*/ 2 h 899"/>
                <a:gd name="T114" fmla="*/ 2 w 1022"/>
                <a:gd name="T115" fmla="*/ 0 h 89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w 1022"/>
                <a:gd name="T175" fmla="*/ 0 h 899"/>
                <a:gd name="T176" fmla="*/ 1022 w 1022"/>
                <a:gd name="T177" fmla="*/ 899 h 899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T174" t="T175" r="T176" b="T177"/>
              <a:pathLst>
                <a:path w="1022" h="899">
                  <a:moveTo>
                    <a:pt x="362" y="0"/>
                  </a:moveTo>
                  <a:lnTo>
                    <a:pt x="97" y="1"/>
                  </a:lnTo>
                  <a:lnTo>
                    <a:pt x="86" y="3"/>
                  </a:lnTo>
                  <a:lnTo>
                    <a:pt x="69" y="9"/>
                  </a:lnTo>
                  <a:lnTo>
                    <a:pt x="52" y="20"/>
                  </a:lnTo>
                  <a:lnTo>
                    <a:pt x="33" y="34"/>
                  </a:lnTo>
                  <a:lnTo>
                    <a:pt x="17" y="55"/>
                  </a:lnTo>
                  <a:lnTo>
                    <a:pt x="5" y="82"/>
                  </a:lnTo>
                  <a:lnTo>
                    <a:pt x="0" y="117"/>
                  </a:lnTo>
                  <a:lnTo>
                    <a:pt x="1" y="809"/>
                  </a:lnTo>
                  <a:lnTo>
                    <a:pt x="4" y="814"/>
                  </a:lnTo>
                  <a:lnTo>
                    <a:pt x="17" y="832"/>
                  </a:lnTo>
                  <a:lnTo>
                    <a:pt x="26" y="842"/>
                  </a:lnTo>
                  <a:lnTo>
                    <a:pt x="37" y="854"/>
                  </a:lnTo>
                  <a:lnTo>
                    <a:pt x="49" y="865"/>
                  </a:lnTo>
                  <a:lnTo>
                    <a:pt x="63" y="874"/>
                  </a:lnTo>
                  <a:lnTo>
                    <a:pt x="79" y="883"/>
                  </a:lnTo>
                  <a:lnTo>
                    <a:pt x="97" y="889"/>
                  </a:lnTo>
                  <a:lnTo>
                    <a:pt x="116" y="891"/>
                  </a:lnTo>
                  <a:lnTo>
                    <a:pt x="135" y="889"/>
                  </a:lnTo>
                  <a:lnTo>
                    <a:pt x="157" y="883"/>
                  </a:lnTo>
                  <a:lnTo>
                    <a:pt x="180" y="873"/>
                  </a:lnTo>
                  <a:lnTo>
                    <a:pt x="204" y="856"/>
                  </a:lnTo>
                  <a:lnTo>
                    <a:pt x="289" y="794"/>
                  </a:lnTo>
                  <a:lnTo>
                    <a:pt x="275" y="899"/>
                  </a:lnTo>
                  <a:lnTo>
                    <a:pt x="718" y="899"/>
                  </a:lnTo>
                  <a:lnTo>
                    <a:pt x="736" y="785"/>
                  </a:lnTo>
                  <a:lnTo>
                    <a:pt x="832" y="875"/>
                  </a:lnTo>
                  <a:lnTo>
                    <a:pt x="835" y="876"/>
                  </a:lnTo>
                  <a:lnTo>
                    <a:pt x="839" y="879"/>
                  </a:lnTo>
                  <a:lnTo>
                    <a:pt x="848" y="881"/>
                  </a:lnTo>
                  <a:lnTo>
                    <a:pt x="857" y="884"/>
                  </a:lnTo>
                  <a:lnTo>
                    <a:pt x="870" y="889"/>
                  </a:lnTo>
                  <a:lnTo>
                    <a:pt x="884" y="893"/>
                  </a:lnTo>
                  <a:lnTo>
                    <a:pt x="899" y="895"/>
                  </a:lnTo>
                  <a:lnTo>
                    <a:pt x="915" y="896"/>
                  </a:lnTo>
                  <a:lnTo>
                    <a:pt x="931" y="896"/>
                  </a:lnTo>
                  <a:lnTo>
                    <a:pt x="947" y="893"/>
                  </a:lnTo>
                  <a:lnTo>
                    <a:pt x="964" y="889"/>
                  </a:lnTo>
                  <a:lnTo>
                    <a:pt x="979" y="881"/>
                  </a:lnTo>
                  <a:lnTo>
                    <a:pt x="992" y="870"/>
                  </a:lnTo>
                  <a:lnTo>
                    <a:pt x="1005" y="855"/>
                  </a:lnTo>
                  <a:lnTo>
                    <a:pt x="1014" y="836"/>
                  </a:lnTo>
                  <a:lnTo>
                    <a:pt x="1022" y="812"/>
                  </a:lnTo>
                  <a:lnTo>
                    <a:pt x="1021" y="83"/>
                  </a:lnTo>
                  <a:lnTo>
                    <a:pt x="1019" y="74"/>
                  </a:lnTo>
                  <a:lnTo>
                    <a:pt x="1014" y="61"/>
                  </a:lnTo>
                  <a:lnTo>
                    <a:pt x="1005" y="45"/>
                  </a:lnTo>
                  <a:lnTo>
                    <a:pt x="992" y="30"/>
                  </a:lnTo>
                  <a:lnTo>
                    <a:pt x="976" y="16"/>
                  </a:lnTo>
                  <a:lnTo>
                    <a:pt x="953" y="5"/>
                  </a:lnTo>
                  <a:lnTo>
                    <a:pt x="925" y="0"/>
                  </a:lnTo>
                  <a:lnTo>
                    <a:pt x="667" y="0"/>
                  </a:lnTo>
                  <a:lnTo>
                    <a:pt x="666" y="0"/>
                  </a:lnTo>
                  <a:lnTo>
                    <a:pt x="591" y="365"/>
                  </a:lnTo>
                  <a:lnTo>
                    <a:pt x="515" y="151"/>
                  </a:lnTo>
                  <a:lnTo>
                    <a:pt x="441" y="368"/>
                  </a:lnTo>
                  <a:lnTo>
                    <a:pt x="362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5" name="Freeform 117"/>
            <p:cNvSpPr>
              <a:spLocks/>
            </p:cNvSpPr>
            <p:nvPr/>
          </p:nvSpPr>
          <p:spPr bwMode="auto">
            <a:xfrm>
              <a:off x="1661" y="1355"/>
              <a:ext cx="456" cy="398"/>
            </a:xfrm>
            <a:custGeom>
              <a:avLst/>
              <a:gdLst>
                <a:gd name="T0" fmla="*/ 2 w 590"/>
                <a:gd name="T1" fmla="*/ 2 h 516"/>
                <a:gd name="T2" fmla="*/ 0 w 590"/>
                <a:gd name="T3" fmla="*/ 2 h 516"/>
                <a:gd name="T4" fmla="*/ 2 w 590"/>
                <a:gd name="T5" fmla="*/ 0 h 516"/>
                <a:gd name="T6" fmla="*/ 2 w 590"/>
                <a:gd name="T7" fmla="*/ 2 h 516"/>
                <a:gd name="T8" fmla="*/ 2 w 590"/>
                <a:gd name="T9" fmla="*/ 2 h 516"/>
                <a:gd name="T10" fmla="*/ 2 w 590"/>
                <a:gd name="T11" fmla="*/ 2 h 516"/>
                <a:gd name="T12" fmla="*/ 2 w 590"/>
                <a:gd name="T13" fmla="*/ 2 h 516"/>
                <a:gd name="T14" fmla="*/ 2 w 590"/>
                <a:gd name="T15" fmla="*/ 2 h 516"/>
                <a:gd name="T16" fmla="*/ 2 w 590"/>
                <a:gd name="T17" fmla="*/ 2 h 516"/>
                <a:gd name="T18" fmla="*/ 2 w 590"/>
                <a:gd name="T19" fmla="*/ 2 h 516"/>
                <a:gd name="T20" fmla="*/ 2 w 590"/>
                <a:gd name="T21" fmla="*/ 2 h 516"/>
                <a:gd name="T22" fmla="*/ 2 w 590"/>
                <a:gd name="T23" fmla="*/ 2 h 516"/>
                <a:gd name="T24" fmla="*/ 2 w 590"/>
                <a:gd name="T25" fmla="*/ 2 h 516"/>
                <a:gd name="T26" fmla="*/ 2 w 590"/>
                <a:gd name="T27" fmla="*/ 2 h 516"/>
                <a:gd name="T28" fmla="*/ 2 w 590"/>
                <a:gd name="T29" fmla="*/ 2 h 516"/>
                <a:gd name="T30" fmla="*/ 2 w 590"/>
                <a:gd name="T31" fmla="*/ 2 h 516"/>
                <a:gd name="T32" fmla="*/ 2 w 590"/>
                <a:gd name="T33" fmla="*/ 2 h 516"/>
                <a:gd name="T34" fmla="*/ 2 w 590"/>
                <a:gd name="T35" fmla="*/ 2 h 516"/>
                <a:gd name="T36" fmla="*/ 2 w 590"/>
                <a:gd name="T37" fmla="*/ 2 h 516"/>
                <a:gd name="T38" fmla="*/ 2 w 590"/>
                <a:gd name="T39" fmla="*/ 2 h 516"/>
                <a:gd name="T40" fmla="*/ 2 w 590"/>
                <a:gd name="T41" fmla="*/ 2 h 516"/>
                <a:gd name="T42" fmla="*/ 2 w 590"/>
                <a:gd name="T43" fmla="*/ 2 h 516"/>
                <a:gd name="T44" fmla="*/ 2 w 590"/>
                <a:gd name="T45" fmla="*/ 2 h 516"/>
                <a:gd name="T46" fmla="*/ 2 w 590"/>
                <a:gd name="T47" fmla="*/ 2 h 516"/>
                <a:gd name="T48" fmla="*/ 2 w 590"/>
                <a:gd name="T49" fmla="*/ 2 h 516"/>
                <a:gd name="T50" fmla="*/ 2 w 590"/>
                <a:gd name="T51" fmla="*/ 2 h 51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590"/>
                <a:gd name="T79" fmla="*/ 0 h 516"/>
                <a:gd name="T80" fmla="*/ 590 w 590"/>
                <a:gd name="T81" fmla="*/ 516 h 51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590" h="516">
                  <a:moveTo>
                    <a:pt x="140" y="168"/>
                  </a:moveTo>
                  <a:lnTo>
                    <a:pt x="0" y="24"/>
                  </a:lnTo>
                  <a:lnTo>
                    <a:pt x="23" y="0"/>
                  </a:lnTo>
                  <a:lnTo>
                    <a:pt x="146" y="122"/>
                  </a:lnTo>
                  <a:lnTo>
                    <a:pt x="161" y="11"/>
                  </a:lnTo>
                  <a:lnTo>
                    <a:pt x="590" y="12"/>
                  </a:lnTo>
                  <a:lnTo>
                    <a:pt x="563" y="165"/>
                  </a:lnTo>
                  <a:lnTo>
                    <a:pt x="556" y="152"/>
                  </a:lnTo>
                  <a:lnTo>
                    <a:pt x="541" y="137"/>
                  </a:lnTo>
                  <a:lnTo>
                    <a:pt x="515" y="122"/>
                  </a:lnTo>
                  <a:lnTo>
                    <a:pt x="488" y="114"/>
                  </a:lnTo>
                  <a:lnTo>
                    <a:pt x="469" y="114"/>
                  </a:lnTo>
                  <a:lnTo>
                    <a:pt x="445" y="121"/>
                  </a:lnTo>
                  <a:lnTo>
                    <a:pt x="426" y="129"/>
                  </a:lnTo>
                  <a:lnTo>
                    <a:pt x="408" y="144"/>
                  </a:lnTo>
                  <a:lnTo>
                    <a:pt x="402" y="152"/>
                  </a:lnTo>
                  <a:lnTo>
                    <a:pt x="389" y="169"/>
                  </a:lnTo>
                  <a:lnTo>
                    <a:pt x="382" y="195"/>
                  </a:lnTo>
                  <a:lnTo>
                    <a:pt x="381" y="218"/>
                  </a:lnTo>
                  <a:lnTo>
                    <a:pt x="384" y="238"/>
                  </a:lnTo>
                  <a:lnTo>
                    <a:pt x="389" y="251"/>
                  </a:lnTo>
                  <a:lnTo>
                    <a:pt x="405" y="279"/>
                  </a:lnTo>
                  <a:lnTo>
                    <a:pt x="518" y="399"/>
                  </a:lnTo>
                  <a:lnTo>
                    <a:pt x="500" y="516"/>
                  </a:lnTo>
                  <a:lnTo>
                    <a:pt x="86" y="516"/>
                  </a:lnTo>
                  <a:lnTo>
                    <a:pt x="140" y="16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416" name="AutoShape 118"/>
            <p:cNvSpPr>
              <a:spLocks noChangeArrowheads="1"/>
            </p:cNvSpPr>
            <p:nvPr/>
          </p:nvSpPr>
          <p:spPr bwMode="auto">
            <a:xfrm>
              <a:off x="1733" y="672"/>
              <a:ext cx="327" cy="377"/>
            </a:xfrm>
            <a:prstGeom prst="roundRect">
              <a:avLst>
                <a:gd name="adj" fmla="val 44106"/>
              </a:avLst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zh-TW" altLang="en-US"/>
            </a:p>
          </p:txBody>
        </p:sp>
      </p:grpSp>
      <p:grpSp>
        <p:nvGrpSpPr>
          <p:cNvPr id="101378" name="Group 160"/>
          <p:cNvGrpSpPr>
            <a:grpSpLocks/>
          </p:cNvGrpSpPr>
          <p:nvPr/>
        </p:nvGrpSpPr>
        <p:grpSpPr bwMode="auto">
          <a:xfrm>
            <a:off x="3779838" y="260350"/>
            <a:ext cx="2232025" cy="2881313"/>
            <a:chOff x="1296" y="576"/>
            <a:chExt cx="1055" cy="1344"/>
          </a:xfrm>
        </p:grpSpPr>
        <p:grpSp>
          <p:nvGrpSpPr>
            <p:cNvPr id="101397" name="Group 161"/>
            <p:cNvGrpSpPr>
              <a:grpSpLocks/>
            </p:cNvGrpSpPr>
            <p:nvPr/>
          </p:nvGrpSpPr>
          <p:grpSpPr bwMode="auto">
            <a:xfrm>
              <a:off x="1318" y="600"/>
              <a:ext cx="1035" cy="1316"/>
              <a:chOff x="1632" y="872"/>
              <a:chExt cx="1776" cy="2268"/>
            </a:xfrm>
          </p:grpSpPr>
          <p:sp>
            <p:nvSpPr>
              <p:cNvPr id="101406" name="AutoShape 162"/>
              <p:cNvSpPr>
                <a:spLocks noChangeArrowheads="1"/>
              </p:cNvSpPr>
              <p:nvPr/>
            </p:nvSpPr>
            <p:spPr bwMode="auto">
              <a:xfrm rot="19647686" flipH="1">
                <a:off x="1632" y="1756"/>
                <a:ext cx="912" cy="224"/>
              </a:xfrm>
              <a:prstGeom prst="flowChartTerminator">
                <a:avLst/>
              </a:prstGeom>
              <a:solidFill>
                <a:srgbClr val="77777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7" name="AutoShape 163"/>
              <p:cNvSpPr>
                <a:spLocks noChangeArrowheads="1"/>
              </p:cNvSpPr>
              <p:nvPr/>
            </p:nvSpPr>
            <p:spPr bwMode="auto">
              <a:xfrm rot="5400000">
                <a:off x="2317" y="2596"/>
                <a:ext cx="816" cy="272"/>
              </a:xfrm>
              <a:prstGeom prst="flowChartTerminator">
                <a:avLst/>
              </a:prstGeom>
              <a:solidFill>
                <a:srgbClr val="77777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pPr algn="ctr"/>
                <a:endParaRPr kumimoji="1" lang="zh-TW" altLang="en-US" sz="2400">
                  <a:latin typeface="Times New Roman" pitchFamily="18" charset="0"/>
                  <a:ea typeface="MS PGothic" pitchFamily="34" charset="-128"/>
                </a:endParaRPr>
              </a:p>
            </p:txBody>
          </p:sp>
          <p:sp>
            <p:nvSpPr>
              <p:cNvPr id="101408" name="Oval 164"/>
              <p:cNvSpPr>
                <a:spLocks noChangeArrowheads="1"/>
              </p:cNvSpPr>
              <p:nvPr/>
            </p:nvSpPr>
            <p:spPr bwMode="auto">
              <a:xfrm>
                <a:off x="2196" y="872"/>
                <a:ext cx="648" cy="648"/>
              </a:xfrm>
              <a:prstGeom prst="ellipse">
                <a:avLst/>
              </a:prstGeom>
              <a:solidFill>
                <a:srgbClr val="77777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9" name="Oval 165"/>
              <p:cNvSpPr>
                <a:spLocks noChangeArrowheads="1"/>
              </p:cNvSpPr>
              <p:nvPr/>
            </p:nvSpPr>
            <p:spPr bwMode="auto">
              <a:xfrm>
                <a:off x="2184" y="1534"/>
                <a:ext cx="672" cy="672"/>
              </a:xfrm>
              <a:prstGeom prst="ellipse">
                <a:avLst/>
              </a:prstGeom>
              <a:solidFill>
                <a:srgbClr val="777777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10" name="AutoShape 166"/>
              <p:cNvSpPr>
                <a:spLocks noChangeArrowheads="1"/>
              </p:cNvSpPr>
              <p:nvPr/>
            </p:nvSpPr>
            <p:spPr bwMode="auto">
              <a:xfrm rot="5400000">
                <a:off x="1915" y="2596"/>
                <a:ext cx="816" cy="272"/>
              </a:xfrm>
              <a:prstGeom prst="flowChartTerminator">
                <a:avLst/>
              </a:prstGeom>
              <a:solidFill>
                <a:srgbClr val="77777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pPr algn="ctr"/>
                <a:endParaRPr kumimoji="1" lang="zh-TW" altLang="en-US" sz="2400">
                  <a:latin typeface="Times New Roman" pitchFamily="18" charset="0"/>
                  <a:ea typeface="MS PGothic" pitchFamily="34" charset="-128"/>
                </a:endParaRPr>
              </a:p>
            </p:txBody>
          </p:sp>
          <p:sp>
            <p:nvSpPr>
              <p:cNvPr id="101411" name="Rectangle 167"/>
              <p:cNvSpPr>
                <a:spLocks noChangeArrowheads="1"/>
              </p:cNvSpPr>
              <p:nvPr/>
            </p:nvSpPr>
            <p:spPr bwMode="auto">
              <a:xfrm>
                <a:off x="2191" y="1800"/>
                <a:ext cx="666" cy="648"/>
              </a:xfrm>
              <a:prstGeom prst="rect">
                <a:avLst/>
              </a:prstGeom>
              <a:solidFill>
                <a:srgbClr val="77777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12" name="AutoShape 168"/>
              <p:cNvSpPr>
                <a:spLocks noChangeArrowheads="1"/>
              </p:cNvSpPr>
              <p:nvPr/>
            </p:nvSpPr>
            <p:spPr bwMode="auto">
              <a:xfrm rot="1952314">
                <a:off x="2496" y="1756"/>
                <a:ext cx="912" cy="224"/>
              </a:xfrm>
              <a:prstGeom prst="flowChartTerminator">
                <a:avLst/>
              </a:prstGeom>
              <a:solidFill>
                <a:srgbClr val="777777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</p:grpSp>
        <p:grpSp>
          <p:nvGrpSpPr>
            <p:cNvPr id="101398" name="Group 169"/>
            <p:cNvGrpSpPr>
              <a:grpSpLocks/>
            </p:cNvGrpSpPr>
            <p:nvPr/>
          </p:nvGrpSpPr>
          <p:grpSpPr bwMode="auto">
            <a:xfrm>
              <a:off x="1297" y="575"/>
              <a:ext cx="1035" cy="1316"/>
              <a:chOff x="1632" y="872"/>
              <a:chExt cx="1776" cy="2268"/>
            </a:xfrm>
          </p:grpSpPr>
          <p:sp>
            <p:nvSpPr>
              <p:cNvPr id="101399" name="AutoShape 170"/>
              <p:cNvSpPr>
                <a:spLocks noChangeArrowheads="1"/>
              </p:cNvSpPr>
              <p:nvPr/>
            </p:nvSpPr>
            <p:spPr bwMode="auto">
              <a:xfrm rot="19647686" flipH="1">
                <a:off x="1632" y="1756"/>
                <a:ext cx="912" cy="224"/>
              </a:xfrm>
              <a:prstGeom prst="flowChartTerminator">
                <a:avLst/>
              </a:prstGeom>
              <a:solidFill>
                <a:srgbClr val="0000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0" name="AutoShape 171"/>
              <p:cNvSpPr>
                <a:spLocks noChangeArrowheads="1"/>
              </p:cNvSpPr>
              <p:nvPr/>
            </p:nvSpPr>
            <p:spPr bwMode="auto">
              <a:xfrm rot="5400000">
                <a:off x="2317" y="2596"/>
                <a:ext cx="816" cy="272"/>
              </a:xfrm>
              <a:prstGeom prst="flowChartTerminator">
                <a:avLst/>
              </a:prstGeom>
              <a:solidFill>
                <a:srgbClr val="0000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pPr algn="ctr"/>
                <a:endParaRPr kumimoji="1" lang="zh-TW" altLang="en-US" sz="2400">
                  <a:latin typeface="Times New Roman" pitchFamily="18" charset="0"/>
                  <a:ea typeface="MS PGothic" pitchFamily="34" charset="-128"/>
                </a:endParaRPr>
              </a:p>
            </p:txBody>
          </p:sp>
          <p:sp>
            <p:nvSpPr>
              <p:cNvPr id="101401" name="Oval 172"/>
              <p:cNvSpPr>
                <a:spLocks noChangeArrowheads="1"/>
              </p:cNvSpPr>
              <p:nvPr/>
            </p:nvSpPr>
            <p:spPr bwMode="auto">
              <a:xfrm>
                <a:off x="2196" y="872"/>
                <a:ext cx="648" cy="648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2" name="Oval 173"/>
              <p:cNvSpPr>
                <a:spLocks noChangeArrowheads="1"/>
              </p:cNvSpPr>
              <p:nvPr/>
            </p:nvSpPr>
            <p:spPr bwMode="auto">
              <a:xfrm>
                <a:off x="2184" y="1534"/>
                <a:ext cx="672" cy="672"/>
              </a:xfrm>
              <a:prstGeom prst="ellipse">
                <a:avLst/>
              </a:prstGeom>
              <a:solidFill>
                <a:srgbClr val="0000FF"/>
              </a:solidFill>
              <a:ln w="9525">
                <a:noFill/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3" name="AutoShape 174"/>
              <p:cNvSpPr>
                <a:spLocks noChangeArrowheads="1"/>
              </p:cNvSpPr>
              <p:nvPr/>
            </p:nvSpPr>
            <p:spPr bwMode="auto">
              <a:xfrm rot="5400000">
                <a:off x="1915" y="2596"/>
                <a:ext cx="816" cy="272"/>
              </a:xfrm>
              <a:prstGeom prst="flowChartTerminator">
                <a:avLst/>
              </a:prstGeom>
              <a:solidFill>
                <a:srgbClr val="0000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rot="10800000" vert="eaVert" wrap="none" anchor="ctr"/>
              <a:lstStyle/>
              <a:p>
                <a:pPr algn="ctr"/>
                <a:endParaRPr kumimoji="1" lang="zh-TW" altLang="en-US" sz="2400">
                  <a:latin typeface="Times New Roman" pitchFamily="18" charset="0"/>
                  <a:ea typeface="MS PGothic" pitchFamily="34" charset="-128"/>
                </a:endParaRPr>
              </a:p>
            </p:txBody>
          </p:sp>
          <p:sp>
            <p:nvSpPr>
              <p:cNvPr id="101404" name="Rectangle 175"/>
              <p:cNvSpPr>
                <a:spLocks noChangeArrowheads="1"/>
              </p:cNvSpPr>
              <p:nvPr/>
            </p:nvSpPr>
            <p:spPr bwMode="auto">
              <a:xfrm>
                <a:off x="2191" y="1800"/>
                <a:ext cx="666" cy="648"/>
              </a:xfrm>
              <a:prstGeom prst="rect">
                <a:avLst/>
              </a:prstGeom>
              <a:solidFill>
                <a:srgbClr val="0000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  <p:sp>
            <p:nvSpPr>
              <p:cNvPr id="101405" name="AutoShape 176"/>
              <p:cNvSpPr>
                <a:spLocks noChangeArrowheads="1"/>
              </p:cNvSpPr>
              <p:nvPr/>
            </p:nvSpPr>
            <p:spPr bwMode="auto">
              <a:xfrm rot="1952314">
                <a:off x="2496" y="1756"/>
                <a:ext cx="912" cy="224"/>
              </a:xfrm>
              <a:prstGeom prst="flowChartTerminator">
                <a:avLst/>
              </a:prstGeom>
              <a:solidFill>
                <a:srgbClr val="0000FF"/>
              </a:solidFill>
              <a:ln w="9525">
                <a:noFill/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endParaRPr lang="zh-TW" altLang="en-US"/>
              </a:p>
            </p:txBody>
          </p:sp>
        </p:grpSp>
      </p:grpSp>
      <p:grpSp>
        <p:nvGrpSpPr>
          <p:cNvPr id="101379" name="Group 177"/>
          <p:cNvGrpSpPr>
            <a:grpSpLocks/>
          </p:cNvGrpSpPr>
          <p:nvPr/>
        </p:nvGrpSpPr>
        <p:grpSpPr bwMode="auto">
          <a:xfrm>
            <a:off x="7092950" y="3284538"/>
            <a:ext cx="1611313" cy="3414712"/>
            <a:chOff x="1830" y="774"/>
            <a:chExt cx="1290" cy="3450"/>
          </a:xfrm>
        </p:grpSpPr>
        <p:sp>
          <p:nvSpPr>
            <p:cNvPr id="101394" name="Freeform 178"/>
            <p:cNvSpPr>
              <a:spLocks/>
            </p:cNvSpPr>
            <p:nvPr/>
          </p:nvSpPr>
          <p:spPr bwMode="auto">
            <a:xfrm>
              <a:off x="1830" y="1452"/>
              <a:ext cx="1290" cy="2772"/>
            </a:xfrm>
            <a:custGeom>
              <a:avLst/>
              <a:gdLst>
                <a:gd name="T0" fmla="*/ 258 w 1290"/>
                <a:gd name="T1" fmla="*/ 1512 h 2772"/>
                <a:gd name="T2" fmla="*/ 360 w 1290"/>
                <a:gd name="T3" fmla="*/ 2610 h 2772"/>
                <a:gd name="T4" fmla="*/ 186 w 1290"/>
                <a:gd name="T5" fmla="*/ 2694 h 2772"/>
                <a:gd name="T6" fmla="*/ 156 w 1290"/>
                <a:gd name="T7" fmla="*/ 2772 h 2772"/>
                <a:gd name="T8" fmla="*/ 618 w 1290"/>
                <a:gd name="T9" fmla="*/ 2772 h 2772"/>
                <a:gd name="T10" fmla="*/ 618 w 1290"/>
                <a:gd name="T11" fmla="*/ 1506 h 2772"/>
                <a:gd name="T12" fmla="*/ 684 w 1290"/>
                <a:gd name="T13" fmla="*/ 1506 h 2772"/>
                <a:gd name="T14" fmla="*/ 684 w 1290"/>
                <a:gd name="T15" fmla="*/ 2766 h 2772"/>
                <a:gd name="T16" fmla="*/ 1122 w 1290"/>
                <a:gd name="T17" fmla="*/ 2766 h 2772"/>
                <a:gd name="T18" fmla="*/ 1104 w 1290"/>
                <a:gd name="T19" fmla="*/ 2694 h 2772"/>
                <a:gd name="T20" fmla="*/ 936 w 1290"/>
                <a:gd name="T21" fmla="*/ 2610 h 2772"/>
                <a:gd name="T22" fmla="*/ 1020 w 1290"/>
                <a:gd name="T23" fmla="*/ 1506 h 2772"/>
                <a:gd name="T24" fmla="*/ 1164 w 1290"/>
                <a:gd name="T25" fmla="*/ 1500 h 2772"/>
                <a:gd name="T26" fmla="*/ 1200 w 1290"/>
                <a:gd name="T27" fmla="*/ 1422 h 2772"/>
                <a:gd name="T28" fmla="*/ 1290 w 1290"/>
                <a:gd name="T29" fmla="*/ 294 h 2772"/>
                <a:gd name="T30" fmla="*/ 1236 w 1290"/>
                <a:gd name="T31" fmla="*/ 202 h 2772"/>
                <a:gd name="T32" fmla="*/ 816 w 1290"/>
                <a:gd name="T33" fmla="*/ 6 h 2772"/>
                <a:gd name="T34" fmla="*/ 636 w 1290"/>
                <a:gd name="T35" fmla="*/ 1140 h 2772"/>
                <a:gd name="T36" fmla="*/ 456 w 1290"/>
                <a:gd name="T37" fmla="*/ 0 h 2772"/>
                <a:gd name="T38" fmla="*/ 40 w 1290"/>
                <a:gd name="T39" fmla="*/ 231 h 2772"/>
                <a:gd name="T40" fmla="*/ 0 w 1290"/>
                <a:gd name="T41" fmla="*/ 330 h 2772"/>
                <a:gd name="T42" fmla="*/ 73 w 1290"/>
                <a:gd name="T43" fmla="*/ 1433 h 2772"/>
                <a:gd name="T44" fmla="*/ 114 w 1290"/>
                <a:gd name="T45" fmla="*/ 1512 h 2772"/>
                <a:gd name="T46" fmla="*/ 258 w 1290"/>
                <a:gd name="T47" fmla="*/ 1512 h 277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290"/>
                <a:gd name="T73" fmla="*/ 0 h 2772"/>
                <a:gd name="T74" fmla="*/ 1290 w 1290"/>
                <a:gd name="T75" fmla="*/ 2772 h 277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290" h="2772">
                  <a:moveTo>
                    <a:pt x="258" y="1512"/>
                  </a:moveTo>
                  <a:lnTo>
                    <a:pt x="360" y="2610"/>
                  </a:lnTo>
                  <a:lnTo>
                    <a:pt x="186" y="2694"/>
                  </a:lnTo>
                  <a:lnTo>
                    <a:pt x="156" y="2772"/>
                  </a:lnTo>
                  <a:lnTo>
                    <a:pt x="618" y="2772"/>
                  </a:lnTo>
                  <a:lnTo>
                    <a:pt x="618" y="1506"/>
                  </a:lnTo>
                  <a:lnTo>
                    <a:pt x="684" y="1506"/>
                  </a:lnTo>
                  <a:lnTo>
                    <a:pt x="684" y="2766"/>
                  </a:lnTo>
                  <a:lnTo>
                    <a:pt x="1122" y="2766"/>
                  </a:lnTo>
                  <a:lnTo>
                    <a:pt x="1104" y="2694"/>
                  </a:lnTo>
                  <a:lnTo>
                    <a:pt x="936" y="2610"/>
                  </a:lnTo>
                  <a:lnTo>
                    <a:pt x="1020" y="1506"/>
                  </a:lnTo>
                  <a:lnTo>
                    <a:pt x="1164" y="1500"/>
                  </a:lnTo>
                  <a:lnTo>
                    <a:pt x="1200" y="1422"/>
                  </a:lnTo>
                  <a:lnTo>
                    <a:pt x="1290" y="294"/>
                  </a:lnTo>
                  <a:lnTo>
                    <a:pt x="1236" y="202"/>
                  </a:lnTo>
                  <a:lnTo>
                    <a:pt x="816" y="6"/>
                  </a:lnTo>
                  <a:lnTo>
                    <a:pt x="636" y="1140"/>
                  </a:lnTo>
                  <a:lnTo>
                    <a:pt x="456" y="0"/>
                  </a:lnTo>
                  <a:lnTo>
                    <a:pt x="40" y="231"/>
                  </a:lnTo>
                  <a:lnTo>
                    <a:pt x="0" y="330"/>
                  </a:lnTo>
                  <a:lnTo>
                    <a:pt x="73" y="1433"/>
                  </a:lnTo>
                  <a:lnTo>
                    <a:pt x="114" y="1512"/>
                  </a:lnTo>
                  <a:lnTo>
                    <a:pt x="258" y="1512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395" name="Oval 179"/>
            <p:cNvSpPr>
              <a:spLocks noChangeArrowheads="1"/>
            </p:cNvSpPr>
            <p:nvPr/>
          </p:nvSpPr>
          <p:spPr bwMode="auto">
            <a:xfrm>
              <a:off x="2130" y="774"/>
              <a:ext cx="678" cy="750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 wrap="none" anchor="ctr"/>
            <a:lstStyle/>
            <a:p>
              <a:endParaRPr lang="zh-TW" altLang="en-US"/>
            </a:p>
          </p:txBody>
        </p:sp>
        <p:sp>
          <p:nvSpPr>
            <p:cNvPr id="101396" name="Freeform 180"/>
            <p:cNvSpPr>
              <a:spLocks/>
            </p:cNvSpPr>
            <p:nvPr/>
          </p:nvSpPr>
          <p:spPr bwMode="auto">
            <a:xfrm>
              <a:off x="2388" y="1554"/>
              <a:ext cx="168" cy="852"/>
            </a:xfrm>
            <a:custGeom>
              <a:avLst/>
              <a:gdLst>
                <a:gd name="T0" fmla="*/ 0 w 168"/>
                <a:gd name="T1" fmla="*/ 0 h 852"/>
                <a:gd name="T2" fmla="*/ 168 w 168"/>
                <a:gd name="T3" fmla="*/ 0 h 852"/>
                <a:gd name="T4" fmla="*/ 102 w 168"/>
                <a:gd name="T5" fmla="*/ 120 h 852"/>
                <a:gd name="T6" fmla="*/ 162 w 168"/>
                <a:gd name="T7" fmla="*/ 318 h 852"/>
                <a:gd name="T8" fmla="*/ 72 w 168"/>
                <a:gd name="T9" fmla="*/ 852 h 852"/>
                <a:gd name="T10" fmla="*/ 12 w 168"/>
                <a:gd name="T11" fmla="*/ 318 h 852"/>
                <a:gd name="T12" fmla="*/ 60 w 168"/>
                <a:gd name="T13" fmla="*/ 120 h 852"/>
                <a:gd name="T14" fmla="*/ 0 w 168"/>
                <a:gd name="T15" fmla="*/ 0 h 8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68"/>
                <a:gd name="T25" fmla="*/ 0 h 852"/>
                <a:gd name="T26" fmla="*/ 168 w 168"/>
                <a:gd name="T27" fmla="*/ 852 h 85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68" h="852">
                  <a:moveTo>
                    <a:pt x="0" y="0"/>
                  </a:moveTo>
                  <a:lnTo>
                    <a:pt x="168" y="0"/>
                  </a:lnTo>
                  <a:lnTo>
                    <a:pt x="102" y="120"/>
                  </a:lnTo>
                  <a:lnTo>
                    <a:pt x="162" y="318"/>
                  </a:lnTo>
                  <a:lnTo>
                    <a:pt x="72" y="852"/>
                  </a:lnTo>
                  <a:lnTo>
                    <a:pt x="12" y="318"/>
                  </a:lnTo>
                  <a:lnTo>
                    <a:pt x="60" y="12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101380" name="Group 181"/>
          <p:cNvGrpSpPr>
            <a:grpSpLocks/>
          </p:cNvGrpSpPr>
          <p:nvPr/>
        </p:nvGrpSpPr>
        <p:grpSpPr bwMode="auto">
          <a:xfrm>
            <a:off x="3492500" y="3357563"/>
            <a:ext cx="2586038" cy="3208337"/>
            <a:chOff x="1704" y="720"/>
            <a:chExt cx="1768" cy="2304"/>
          </a:xfrm>
        </p:grpSpPr>
        <p:sp>
          <p:nvSpPr>
            <p:cNvPr id="101391" name="Oval 182"/>
            <p:cNvSpPr>
              <a:spLocks noChangeArrowheads="1"/>
            </p:cNvSpPr>
            <p:nvPr/>
          </p:nvSpPr>
          <p:spPr bwMode="auto">
            <a:xfrm>
              <a:off x="2508" y="720"/>
              <a:ext cx="554" cy="576"/>
            </a:xfrm>
            <a:prstGeom prst="ellipse">
              <a:avLst/>
            </a:pr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01392" name="Freeform 183"/>
            <p:cNvSpPr>
              <a:spLocks/>
            </p:cNvSpPr>
            <p:nvPr/>
          </p:nvSpPr>
          <p:spPr bwMode="auto">
            <a:xfrm>
              <a:off x="1704" y="1212"/>
              <a:ext cx="1768" cy="1812"/>
            </a:xfrm>
            <a:custGeom>
              <a:avLst/>
              <a:gdLst>
                <a:gd name="T0" fmla="*/ 1116 w 1768"/>
                <a:gd name="T1" fmla="*/ 460 h 1812"/>
                <a:gd name="T2" fmla="*/ 1244 w 1768"/>
                <a:gd name="T3" fmla="*/ 60 h 1812"/>
                <a:gd name="T4" fmla="*/ 1292 w 1768"/>
                <a:gd name="T5" fmla="*/ 60 h 1812"/>
                <a:gd name="T6" fmla="*/ 1334 w 1768"/>
                <a:gd name="T7" fmla="*/ 65 h 1812"/>
                <a:gd name="T8" fmla="*/ 1376 w 1768"/>
                <a:gd name="T9" fmla="*/ 80 h 1812"/>
                <a:gd name="T10" fmla="*/ 1416 w 1768"/>
                <a:gd name="T11" fmla="*/ 104 h 1812"/>
                <a:gd name="T12" fmla="*/ 1452 w 1768"/>
                <a:gd name="T13" fmla="*/ 136 h 1812"/>
                <a:gd name="T14" fmla="*/ 1516 w 1768"/>
                <a:gd name="T15" fmla="*/ 200 h 1812"/>
                <a:gd name="T16" fmla="*/ 1754 w 1768"/>
                <a:gd name="T17" fmla="*/ 562 h 1812"/>
                <a:gd name="T18" fmla="*/ 1768 w 1768"/>
                <a:gd name="T19" fmla="*/ 628 h 1812"/>
                <a:gd name="T20" fmla="*/ 1764 w 1768"/>
                <a:gd name="T21" fmla="*/ 692 h 1812"/>
                <a:gd name="T22" fmla="*/ 1736 w 1768"/>
                <a:gd name="T23" fmla="*/ 744 h 1812"/>
                <a:gd name="T24" fmla="*/ 1700 w 1768"/>
                <a:gd name="T25" fmla="*/ 780 h 1812"/>
                <a:gd name="T26" fmla="*/ 1549 w 1768"/>
                <a:gd name="T27" fmla="*/ 894 h 1812"/>
                <a:gd name="T28" fmla="*/ 1392 w 1768"/>
                <a:gd name="T29" fmla="*/ 1002 h 1812"/>
                <a:gd name="T30" fmla="*/ 1196 w 1768"/>
                <a:gd name="T31" fmla="*/ 772 h 1812"/>
                <a:gd name="T32" fmla="*/ 1276 w 1768"/>
                <a:gd name="T33" fmla="*/ 712 h 1812"/>
                <a:gd name="T34" fmla="*/ 1352 w 1768"/>
                <a:gd name="T35" fmla="*/ 656 h 1812"/>
                <a:gd name="T36" fmla="*/ 1200 w 1768"/>
                <a:gd name="T37" fmla="*/ 435 h 1812"/>
                <a:gd name="T38" fmla="*/ 817 w 1768"/>
                <a:gd name="T39" fmla="*/ 696 h 1812"/>
                <a:gd name="T40" fmla="*/ 1190 w 1768"/>
                <a:gd name="T41" fmla="*/ 1208 h 1812"/>
                <a:gd name="T42" fmla="*/ 1504 w 1768"/>
                <a:gd name="T43" fmla="*/ 973 h 1812"/>
                <a:gd name="T44" fmla="*/ 1524 w 1768"/>
                <a:gd name="T45" fmla="*/ 1328 h 1812"/>
                <a:gd name="T46" fmla="*/ 1452 w 1768"/>
                <a:gd name="T47" fmla="*/ 1352 h 1812"/>
                <a:gd name="T48" fmla="*/ 1448 w 1768"/>
                <a:gd name="T49" fmla="*/ 1808 h 1812"/>
                <a:gd name="T50" fmla="*/ 1164 w 1768"/>
                <a:gd name="T51" fmla="*/ 1812 h 1812"/>
                <a:gd name="T52" fmla="*/ 1152 w 1768"/>
                <a:gd name="T53" fmla="*/ 1364 h 1812"/>
                <a:gd name="T54" fmla="*/ 1060 w 1768"/>
                <a:gd name="T55" fmla="*/ 1364 h 1812"/>
                <a:gd name="T56" fmla="*/ 1050 w 1768"/>
                <a:gd name="T57" fmla="*/ 1808 h 1812"/>
                <a:gd name="T58" fmla="*/ 748 w 1768"/>
                <a:gd name="T59" fmla="*/ 1808 h 1812"/>
                <a:gd name="T60" fmla="*/ 744 w 1768"/>
                <a:gd name="T61" fmla="*/ 1348 h 1812"/>
                <a:gd name="T62" fmla="*/ 668 w 1768"/>
                <a:gd name="T63" fmla="*/ 1324 h 1812"/>
                <a:gd name="T64" fmla="*/ 700 w 1768"/>
                <a:gd name="T65" fmla="*/ 554 h 1812"/>
                <a:gd name="T66" fmla="*/ 560 w 1768"/>
                <a:gd name="T67" fmla="*/ 636 h 1812"/>
                <a:gd name="T68" fmla="*/ 516 w 1768"/>
                <a:gd name="T69" fmla="*/ 660 h 1812"/>
                <a:gd name="T70" fmla="*/ 452 w 1768"/>
                <a:gd name="T71" fmla="*/ 668 h 1812"/>
                <a:gd name="T72" fmla="*/ 396 w 1768"/>
                <a:gd name="T73" fmla="*/ 664 h 1812"/>
                <a:gd name="T74" fmla="*/ 348 w 1768"/>
                <a:gd name="T75" fmla="*/ 644 h 1812"/>
                <a:gd name="T76" fmla="*/ 296 w 1768"/>
                <a:gd name="T77" fmla="*/ 596 h 1812"/>
                <a:gd name="T78" fmla="*/ 214 w 1768"/>
                <a:gd name="T79" fmla="*/ 481 h 1812"/>
                <a:gd name="T80" fmla="*/ 0 w 1768"/>
                <a:gd name="T81" fmla="*/ 168 h 1812"/>
                <a:gd name="T82" fmla="*/ 245 w 1768"/>
                <a:gd name="T83" fmla="*/ 0 h 1812"/>
                <a:gd name="T84" fmla="*/ 410 w 1768"/>
                <a:gd name="T85" fmla="*/ 223 h 1812"/>
                <a:gd name="T86" fmla="*/ 474 w 1768"/>
                <a:gd name="T87" fmla="*/ 312 h 1812"/>
                <a:gd name="T88" fmla="*/ 714 w 1768"/>
                <a:gd name="T89" fmla="*/ 126 h 1812"/>
                <a:gd name="T90" fmla="*/ 792 w 1768"/>
                <a:gd name="T91" fmla="*/ 72 h 1812"/>
                <a:gd name="T92" fmla="*/ 904 w 1768"/>
                <a:gd name="T93" fmla="*/ 52 h 1812"/>
                <a:gd name="T94" fmla="*/ 1036 w 1768"/>
                <a:gd name="T95" fmla="*/ 512 h 1812"/>
                <a:gd name="T96" fmla="*/ 1116 w 1768"/>
                <a:gd name="T97" fmla="*/ 460 h 1812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w 1768"/>
                <a:gd name="T148" fmla="*/ 0 h 1812"/>
                <a:gd name="T149" fmla="*/ 1768 w 1768"/>
                <a:gd name="T150" fmla="*/ 1812 h 1812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T147" t="T148" r="T149" b="T150"/>
              <a:pathLst>
                <a:path w="1768" h="1812">
                  <a:moveTo>
                    <a:pt x="1116" y="460"/>
                  </a:moveTo>
                  <a:lnTo>
                    <a:pt x="1244" y="60"/>
                  </a:lnTo>
                  <a:lnTo>
                    <a:pt x="1292" y="60"/>
                  </a:lnTo>
                  <a:lnTo>
                    <a:pt x="1334" y="65"/>
                  </a:lnTo>
                  <a:lnTo>
                    <a:pt x="1376" y="80"/>
                  </a:lnTo>
                  <a:lnTo>
                    <a:pt x="1416" y="104"/>
                  </a:lnTo>
                  <a:lnTo>
                    <a:pt x="1452" y="136"/>
                  </a:lnTo>
                  <a:lnTo>
                    <a:pt x="1516" y="200"/>
                  </a:lnTo>
                  <a:lnTo>
                    <a:pt x="1754" y="562"/>
                  </a:lnTo>
                  <a:lnTo>
                    <a:pt x="1768" y="628"/>
                  </a:lnTo>
                  <a:lnTo>
                    <a:pt x="1764" y="692"/>
                  </a:lnTo>
                  <a:lnTo>
                    <a:pt x="1736" y="744"/>
                  </a:lnTo>
                  <a:lnTo>
                    <a:pt x="1700" y="780"/>
                  </a:lnTo>
                  <a:lnTo>
                    <a:pt x="1549" y="894"/>
                  </a:lnTo>
                  <a:lnTo>
                    <a:pt x="1392" y="1002"/>
                  </a:lnTo>
                  <a:lnTo>
                    <a:pt x="1196" y="772"/>
                  </a:lnTo>
                  <a:lnTo>
                    <a:pt x="1276" y="712"/>
                  </a:lnTo>
                  <a:lnTo>
                    <a:pt x="1352" y="656"/>
                  </a:lnTo>
                  <a:lnTo>
                    <a:pt x="1200" y="435"/>
                  </a:lnTo>
                  <a:lnTo>
                    <a:pt x="817" y="696"/>
                  </a:lnTo>
                  <a:lnTo>
                    <a:pt x="1190" y="1208"/>
                  </a:lnTo>
                  <a:lnTo>
                    <a:pt x="1504" y="973"/>
                  </a:lnTo>
                  <a:lnTo>
                    <a:pt x="1524" y="1328"/>
                  </a:lnTo>
                  <a:lnTo>
                    <a:pt x="1452" y="1352"/>
                  </a:lnTo>
                  <a:lnTo>
                    <a:pt x="1448" y="1808"/>
                  </a:lnTo>
                  <a:lnTo>
                    <a:pt x="1164" y="1812"/>
                  </a:lnTo>
                  <a:lnTo>
                    <a:pt x="1152" y="1364"/>
                  </a:lnTo>
                  <a:lnTo>
                    <a:pt x="1060" y="1364"/>
                  </a:lnTo>
                  <a:lnTo>
                    <a:pt x="1050" y="1808"/>
                  </a:lnTo>
                  <a:lnTo>
                    <a:pt x="748" y="1808"/>
                  </a:lnTo>
                  <a:lnTo>
                    <a:pt x="744" y="1348"/>
                  </a:lnTo>
                  <a:lnTo>
                    <a:pt x="668" y="1324"/>
                  </a:lnTo>
                  <a:lnTo>
                    <a:pt x="700" y="554"/>
                  </a:lnTo>
                  <a:lnTo>
                    <a:pt x="560" y="636"/>
                  </a:lnTo>
                  <a:lnTo>
                    <a:pt x="516" y="660"/>
                  </a:lnTo>
                  <a:lnTo>
                    <a:pt x="452" y="668"/>
                  </a:lnTo>
                  <a:lnTo>
                    <a:pt x="396" y="664"/>
                  </a:lnTo>
                  <a:lnTo>
                    <a:pt x="348" y="644"/>
                  </a:lnTo>
                  <a:lnTo>
                    <a:pt x="296" y="596"/>
                  </a:lnTo>
                  <a:lnTo>
                    <a:pt x="214" y="481"/>
                  </a:lnTo>
                  <a:lnTo>
                    <a:pt x="0" y="168"/>
                  </a:lnTo>
                  <a:lnTo>
                    <a:pt x="245" y="0"/>
                  </a:lnTo>
                  <a:lnTo>
                    <a:pt x="410" y="223"/>
                  </a:lnTo>
                  <a:lnTo>
                    <a:pt x="474" y="312"/>
                  </a:lnTo>
                  <a:lnTo>
                    <a:pt x="714" y="126"/>
                  </a:lnTo>
                  <a:lnTo>
                    <a:pt x="792" y="72"/>
                  </a:lnTo>
                  <a:lnTo>
                    <a:pt x="904" y="52"/>
                  </a:lnTo>
                  <a:lnTo>
                    <a:pt x="1036" y="512"/>
                  </a:lnTo>
                  <a:lnTo>
                    <a:pt x="1116" y="460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1393" name="Freeform 184"/>
            <p:cNvSpPr>
              <a:spLocks/>
            </p:cNvSpPr>
            <p:nvPr/>
          </p:nvSpPr>
          <p:spPr bwMode="auto">
            <a:xfrm>
              <a:off x="2696" y="1324"/>
              <a:ext cx="174" cy="326"/>
            </a:xfrm>
            <a:custGeom>
              <a:avLst/>
              <a:gdLst>
                <a:gd name="T0" fmla="*/ 174 w 174"/>
                <a:gd name="T1" fmla="*/ 2 h 326"/>
                <a:gd name="T2" fmla="*/ 80 w 174"/>
                <a:gd name="T3" fmla="*/ 326 h 326"/>
                <a:gd name="T4" fmla="*/ 0 w 174"/>
                <a:gd name="T5" fmla="*/ 0 h 326"/>
                <a:gd name="T6" fmla="*/ 76 w 174"/>
                <a:gd name="T7" fmla="*/ 16 h 326"/>
                <a:gd name="T8" fmla="*/ 112 w 174"/>
                <a:gd name="T9" fmla="*/ 14 h 326"/>
                <a:gd name="T10" fmla="*/ 174 w 174"/>
                <a:gd name="T11" fmla="*/ 2 h 32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74"/>
                <a:gd name="T19" fmla="*/ 0 h 326"/>
                <a:gd name="T20" fmla="*/ 174 w 174"/>
                <a:gd name="T21" fmla="*/ 326 h 32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74" h="326">
                  <a:moveTo>
                    <a:pt x="174" y="2"/>
                  </a:moveTo>
                  <a:lnTo>
                    <a:pt x="80" y="326"/>
                  </a:lnTo>
                  <a:lnTo>
                    <a:pt x="0" y="0"/>
                  </a:lnTo>
                  <a:lnTo>
                    <a:pt x="76" y="16"/>
                  </a:lnTo>
                  <a:lnTo>
                    <a:pt x="112" y="14"/>
                  </a:lnTo>
                  <a:lnTo>
                    <a:pt x="174" y="2"/>
                  </a:lnTo>
                  <a:close/>
                </a:path>
              </a:pathLst>
            </a:custGeom>
            <a:solidFill>
              <a:srgbClr val="0000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32" name="Freeform 281"/>
          <p:cNvSpPr>
            <a:spLocks noEditPoints="1"/>
          </p:cNvSpPr>
          <p:nvPr/>
        </p:nvSpPr>
        <p:spPr bwMode="auto">
          <a:xfrm>
            <a:off x="7164388" y="333375"/>
            <a:ext cx="1512887" cy="2735263"/>
          </a:xfrm>
          <a:custGeom>
            <a:avLst/>
            <a:gdLst>
              <a:gd name="T0" fmla="*/ 2147483647 w 892"/>
              <a:gd name="T1" fmla="*/ 2147483647 h 2223"/>
              <a:gd name="T2" fmla="*/ 2147483647 w 892"/>
              <a:gd name="T3" fmla="*/ 2147483647 h 2223"/>
              <a:gd name="T4" fmla="*/ 2147483647 w 892"/>
              <a:gd name="T5" fmla="*/ 2147483647 h 2223"/>
              <a:gd name="T6" fmla="*/ 2147483647 w 892"/>
              <a:gd name="T7" fmla="*/ 2147483647 h 2223"/>
              <a:gd name="T8" fmla="*/ 2147483647 w 892"/>
              <a:gd name="T9" fmla="*/ 2147483647 h 2223"/>
              <a:gd name="T10" fmla="*/ 2147483647 w 892"/>
              <a:gd name="T11" fmla="*/ 2147483647 h 2223"/>
              <a:gd name="T12" fmla="*/ 2147483647 w 892"/>
              <a:gd name="T13" fmla="*/ 2147483647 h 2223"/>
              <a:gd name="T14" fmla="*/ 2147483647 w 892"/>
              <a:gd name="T15" fmla="*/ 2147483647 h 2223"/>
              <a:gd name="T16" fmla="*/ 2147483647 w 892"/>
              <a:gd name="T17" fmla="*/ 2147483647 h 2223"/>
              <a:gd name="T18" fmla="*/ 2147483647 w 892"/>
              <a:gd name="T19" fmla="*/ 2147483647 h 2223"/>
              <a:gd name="T20" fmla="*/ 2147483647 w 892"/>
              <a:gd name="T21" fmla="*/ 2147483647 h 2223"/>
              <a:gd name="T22" fmla="*/ 2147483647 w 892"/>
              <a:gd name="T23" fmla="*/ 2147483647 h 2223"/>
              <a:gd name="T24" fmla="*/ 2147483647 w 892"/>
              <a:gd name="T25" fmla="*/ 2147483647 h 2223"/>
              <a:gd name="T26" fmla="*/ 2147483647 w 892"/>
              <a:gd name="T27" fmla="*/ 2147483647 h 2223"/>
              <a:gd name="T28" fmla="*/ 2147483647 w 892"/>
              <a:gd name="T29" fmla="*/ 2147483647 h 2223"/>
              <a:gd name="T30" fmla="*/ 2147483647 w 892"/>
              <a:gd name="T31" fmla="*/ 2147483647 h 2223"/>
              <a:gd name="T32" fmla="*/ 2147483647 w 892"/>
              <a:gd name="T33" fmla="*/ 2147483647 h 2223"/>
              <a:gd name="T34" fmla="*/ 2147483647 w 892"/>
              <a:gd name="T35" fmla="*/ 2147483647 h 2223"/>
              <a:gd name="T36" fmla="*/ 2147483647 w 892"/>
              <a:gd name="T37" fmla="*/ 2147483647 h 2223"/>
              <a:gd name="T38" fmla="*/ 2147483647 w 892"/>
              <a:gd name="T39" fmla="*/ 2147483647 h 2223"/>
              <a:gd name="T40" fmla="*/ 2147483647 w 892"/>
              <a:gd name="T41" fmla="*/ 2147483647 h 2223"/>
              <a:gd name="T42" fmla="*/ 2147483647 w 892"/>
              <a:gd name="T43" fmla="*/ 2147483647 h 2223"/>
              <a:gd name="T44" fmla="*/ 2147483647 w 892"/>
              <a:gd name="T45" fmla="*/ 2147483647 h 2223"/>
              <a:gd name="T46" fmla="*/ 2147483647 w 892"/>
              <a:gd name="T47" fmla="*/ 2147483647 h 2223"/>
              <a:gd name="T48" fmla="*/ 2147483647 w 892"/>
              <a:gd name="T49" fmla="*/ 2147483647 h 2223"/>
              <a:gd name="T50" fmla="*/ 2147483647 w 892"/>
              <a:gd name="T51" fmla="*/ 2147483647 h 2223"/>
              <a:gd name="T52" fmla="*/ 2147483647 w 892"/>
              <a:gd name="T53" fmla="*/ 2147483647 h 2223"/>
              <a:gd name="T54" fmla="*/ 2147483647 w 892"/>
              <a:gd name="T55" fmla="*/ 2147483647 h 2223"/>
              <a:gd name="T56" fmla="*/ 2147483647 w 892"/>
              <a:gd name="T57" fmla="*/ 2147483647 h 2223"/>
              <a:gd name="T58" fmla="*/ 2147483647 w 892"/>
              <a:gd name="T59" fmla="*/ 2147483647 h 2223"/>
              <a:gd name="T60" fmla="*/ 2147483647 w 892"/>
              <a:gd name="T61" fmla="*/ 2147483647 h 2223"/>
              <a:gd name="T62" fmla="*/ 2147483647 w 892"/>
              <a:gd name="T63" fmla="*/ 2147483647 h 2223"/>
              <a:gd name="T64" fmla="*/ 2147483647 w 892"/>
              <a:gd name="T65" fmla="*/ 2147483647 h 2223"/>
              <a:gd name="T66" fmla="*/ 2147483647 w 892"/>
              <a:gd name="T67" fmla="*/ 2147483647 h 2223"/>
              <a:gd name="T68" fmla="*/ 2147483647 w 892"/>
              <a:gd name="T69" fmla="*/ 2147483647 h 2223"/>
              <a:gd name="T70" fmla="*/ 2147483647 w 892"/>
              <a:gd name="T71" fmla="*/ 2147483647 h 2223"/>
              <a:gd name="T72" fmla="*/ 2147483647 w 892"/>
              <a:gd name="T73" fmla="*/ 2147483647 h 2223"/>
              <a:gd name="T74" fmla="*/ 2147483647 w 892"/>
              <a:gd name="T75" fmla="*/ 2147483647 h 2223"/>
              <a:gd name="T76" fmla="*/ 2147483647 w 892"/>
              <a:gd name="T77" fmla="*/ 2147483647 h 2223"/>
              <a:gd name="T78" fmla="*/ 2147483647 w 892"/>
              <a:gd name="T79" fmla="*/ 2147483647 h 2223"/>
              <a:gd name="T80" fmla="*/ 2147483647 w 892"/>
              <a:gd name="T81" fmla="*/ 2147483647 h 2223"/>
              <a:gd name="T82" fmla="*/ 2147483647 w 892"/>
              <a:gd name="T83" fmla="*/ 2147483647 h 2223"/>
              <a:gd name="T84" fmla="*/ 2147483647 w 892"/>
              <a:gd name="T85" fmla="*/ 2147483647 h 2223"/>
              <a:gd name="T86" fmla="*/ 2147483647 w 892"/>
              <a:gd name="T87" fmla="*/ 2147483647 h 2223"/>
              <a:gd name="T88" fmla="*/ 2147483647 w 892"/>
              <a:gd name="T89" fmla="*/ 2147483647 h 2223"/>
              <a:gd name="T90" fmla="*/ 2147483647 w 892"/>
              <a:gd name="T91" fmla="*/ 0 h 2223"/>
              <a:gd name="T92" fmla="*/ 2147483647 w 892"/>
              <a:gd name="T93" fmla="*/ 2147483647 h 2223"/>
              <a:gd name="T94" fmla="*/ 2147483647 w 892"/>
              <a:gd name="T95" fmla="*/ 2147483647 h 2223"/>
              <a:gd name="T96" fmla="*/ 2147483647 w 892"/>
              <a:gd name="T97" fmla="*/ 2147483647 h 2223"/>
              <a:gd name="T98" fmla="*/ 2147483647 w 892"/>
              <a:gd name="T99" fmla="*/ 2147483647 h 2223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892"/>
              <a:gd name="T151" fmla="*/ 0 h 2223"/>
              <a:gd name="T152" fmla="*/ 892 w 892"/>
              <a:gd name="T153" fmla="*/ 2223 h 2223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892" h="2223">
                <a:moveTo>
                  <a:pt x="491" y="2117"/>
                </a:moveTo>
                <a:cubicBezTo>
                  <a:pt x="489" y="2173"/>
                  <a:pt x="533" y="2221"/>
                  <a:pt x="590" y="2223"/>
                </a:cubicBezTo>
                <a:lnTo>
                  <a:pt x="614" y="2223"/>
                </a:lnTo>
                <a:cubicBezTo>
                  <a:pt x="671" y="2221"/>
                  <a:pt x="715" y="2173"/>
                  <a:pt x="713" y="2117"/>
                </a:cubicBezTo>
                <a:cubicBezTo>
                  <a:pt x="713" y="2117"/>
                  <a:pt x="713" y="2117"/>
                  <a:pt x="713" y="2117"/>
                </a:cubicBezTo>
                <a:lnTo>
                  <a:pt x="713" y="659"/>
                </a:lnTo>
                <a:cubicBezTo>
                  <a:pt x="713" y="646"/>
                  <a:pt x="723" y="635"/>
                  <a:pt x="735" y="635"/>
                </a:cubicBezTo>
                <a:cubicBezTo>
                  <a:pt x="748" y="635"/>
                  <a:pt x="758" y="646"/>
                  <a:pt x="757" y="659"/>
                </a:cubicBezTo>
                <a:cubicBezTo>
                  <a:pt x="757" y="659"/>
                  <a:pt x="757" y="659"/>
                  <a:pt x="757" y="659"/>
                </a:cubicBezTo>
                <a:lnTo>
                  <a:pt x="757" y="1251"/>
                </a:lnTo>
                <a:cubicBezTo>
                  <a:pt x="756" y="1289"/>
                  <a:pt x="786" y="1321"/>
                  <a:pt x="824" y="1323"/>
                </a:cubicBezTo>
                <a:cubicBezTo>
                  <a:pt x="862" y="1321"/>
                  <a:pt x="892" y="1289"/>
                  <a:pt x="891" y="1251"/>
                </a:cubicBezTo>
                <a:cubicBezTo>
                  <a:pt x="891" y="1251"/>
                  <a:pt x="891" y="1251"/>
                  <a:pt x="891" y="1251"/>
                </a:cubicBezTo>
                <a:lnTo>
                  <a:pt x="891" y="548"/>
                </a:lnTo>
                <a:cubicBezTo>
                  <a:pt x="892" y="510"/>
                  <a:pt x="862" y="478"/>
                  <a:pt x="824" y="476"/>
                </a:cubicBezTo>
                <a:cubicBezTo>
                  <a:pt x="824" y="476"/>
                  <a:pt x="824" y="476"/>
                  <a:pt x="824" y="476"/>
                </a:cubicBezTo>
                <a:lnTo>
                  <a:pt x="68" y="476"/>
                </a:lnTo>
                <a:cubicBezTo>
                  <a:pt x="30" y="478"/>
                  <a:pt x="0" y="510"/>
                  <a:pt x="2" y="548"/>
                </a:cubicBezTo>
                <a:lnTo>
                  <a:pt x="2" y="1251"/>
                </a:lnTo>
                <a:cubicBezTo>
                  <a:pt x="0" y="1289"/>
                  <a:pt x="30" y="1321"/>
                  <a:pt x="68" y="1323"/>
                </a:cubicBezTo>
                <a:cubicBezTo>
                  <a:pt x="107" y="1321"/>
                  <a:pt x="136" y="1289"/>
                  <a:pt x="135" y="1251"/>
                </a:cubicBezTo>
                <a:cubicBezTo>
                  <a:pt x="135" y="1251"/>
                  <a:pt x="135" y="1251"/>
                  <a:pt x="135" y="1251"/>
                </a:cubicBezTo>
                <a:lnTo>
                  <a:pt x="135" y="659"/>
                </a:lnTo>
                <a:cubicBezTo>
                  <a:pt x="135" y="646"/>
                  <a:pt x="145" y="635"/>
                  <a:pt x="157" y="635"/>
                </a:cubicBezTo>
                <a:cubicBezTo>
                  <a:pt x="170" y="635"/>
                  <a:pt x="180" y="646"/>
                  <a:pt x="180" y="659"/>
                </a:cubicBezTo>
                <a:cubicBezTo>
                  <a:pt x="180" y="659"/>
                  <a:pt x="180" y="659"/>
                  <a:pt x="180" y="659"/>
                </a:cubicBezTo>
                <a:lnTo>
                  <a:pt x="180" y="2116"/>
                </a:lnTo>
                <a:cubicBezTo>
                  <a:pt x="178" y="2172"/>
                  <a:pt x="222" y="2220"/>
                  <a:pt x="278" y="2222"/>
                </a:cubicBezTo>
                <a:lnTo>
                  <a:pt x="303" y="2222"/>
                </a:lnTo>
                <a:cubicBezTo>
                  <a:pt x="360" y="2220"/>
                  <a:pt x="404" y="2172"/>
                  <a:pt x="402" y="2116"/>
                </a:cubicBezTo>
                <a:cubicBezTo>
                  <a:pt x="402" y="2116"/>
                  <a:pt x="402" y="2116"/>
                  <a:pt x="402" y="2116"/>
                </a:cubicBezTo>
                <a:lnTo>
                  <a:pt x="402" y="1347"/>
                </a:lnTo>
                <a:cubicBezTo>
                  <a:pt x="401" y="1322"/>
                  <a:pt x="421" y="1300"/>
                  <a:pt x="446" y="1299"/>
                </a:cubicBezTo>
                <a:cubicBezTo>
                  <a:pt x="472" y="1300"/>
                  <a:pt x="492" y="1322"/>
                  <a:pt x="491" y="1347"/>
                </a:cubicBezTo>
                <a:cubicBezTo>
                  <a:pt x="491" y="1347"/>
                  <a:pt x="491" y="1347"/>
                  <a:pt x="491" y="1347"/>
                </a:cubicBezTo>
                <a:lnTo>
                  <a:pt x="491" y="2117"/>
                </a:lnTo>
                <a:close/>
                <a:moveTo>
                  <a:pt x="249" y="212"/>
                </a:moveTo>
                <a:cubicBezTo>
                  <a:pt x="249" y="95"/>
                  <a:pt x="337" y="0"/>
                  <a:pt x="446" y="0"/>
                </a:cubicBezTo>
                <a:cubicBezTo>
                  <a:pt x="555" y="0"/>
                  <a:pt x="644" y="95"/>
                  <a:pt x="644" y="212"/>
                </a:cubicBezTo>
                <a:cubicBezTo>
                  <a:pt x="644" y="212"/>
                  <a:pt x="644" y="212"/>
                  <a:pt x="644" y="212"/>
                </a:cubicBezTo>
                <a:cubicBezTo>
                  <a:pt x="644" y="329"/>
                  <a:pt x="555" y="423"/>
                  <a:pt x="446" y="423"/>
                </a:cubicBezTo>
                <a:cubicBezTo>
                  <a:pt x="337" y="423"/>
                  <a:pt x="249" y="329"/>
                  <a:pt x="249" y="212"/>
                </a:cubicBezTo>
                <a:close/>
              </a:path>
            </a:pathLst>
          </a:custGeom>
          <a:solidFill>
            <a:srgbClr val="0000FF"/>
          </a:solidFill>
          <a:ln w="0">
            <a:solidFill>
              <a:schemeClr val="tx2">
                <a:lumMod val="75000"/>
              </a:schemeClr>
            </a:solidFill>
            <a:prstDash val="solid"/>
            <a:round/>
            <a:headEnd/>
            <a:tailEnd/>
          </a:ln>
        </p:spPr>
        <p:txBody>
          <a:bodyPr/>
          <a:lstStyle/>
          <a:p>
            <a:pPr>
              <a:defRPr/>
            </a:pPr>
            <a:endParaRPr lang="zh-TW" altLang="en-US">
              <a:ea typeface="SimSun" pitchFamily="2" charset="-122"/>
            </a:endParaRPr>
          </a:p>
        </p:txBody>
      </p:sp>
      <p:grpSp>
        <p:nvGrpSpPr>
          <p:cNvPr id="101382" name="群組 191"/>
          <p:cNvGrpSpPr>
            <a:grpSpLocks/>
          </p:cNvGrpSpPr>
          <p:nvPr/>
        </p:nvGrpSpPr>
        <p:grpSpPr bwMode="auto">
          <a:xfrm>
            <a:off x="468313" y="3357563"/>
            <a:ext cx="3024187" cy="3211512"/>
            <a:chOff x="446088" y="1811338"/>
            <a:chExt cx="1958975" cy="2060574"/>
          </a:xfrm>
        </p:grpSpPr>
        <p:sp>
          <p:nvSpPr>
            <p:cNvPr id="34" name="Oval 8"/>
            <p:cNvSpPr/>
            <p:nvPr/>
          </p:nvSpPr>
          <p:spPr bwMode="auto">
            <a:xfrm rot="18768738">
              <a:off x="445463" y="1811963"/>
              <a:ext cx="513361" cy="512110"/>
            </a:xfrm>
            <a:prstGeom prst="ellipse">
              <a:avLst/>
            </a:prstGeom>
            <a:solidFill>
              <a:srgbClr val="0000FF"/>
            </a:solidFill>
            <a:ln>
              <a:solidFill>
                <a:schemeClr val="accent1"/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35" name="Rounded Rectangle 20"/>
            <p:cNvSpPr/>
            <p:nvPr/>
          </p:nvSpPr>
          <p:spPr bwMode="auto">
            <a:xfrm rot="16504494">
              <a:off x="1491042" y="1785037"/>
              <a:ext cx="249551" cy="1249425"/>
            </a:xfrm>
            <a:prstGeom prst="roundRect">
              <a:avLst>
                <a:gd name="adj" fmla="val 50000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36" name="Rounded Rectangle 10"/>
            <p:cNvSpPr/>
            <p:nvPr/>
          </p:nvSpPr>
          <p:spPr bwMode="auto">
            <a:xfrm rot="9867402" flipV="1">
              <a:off x="1535093" y="2826856"/>
              <a:ext cx="257083" cy="846435"/>
            </a:xfrm>
            <a:prstGeom prst="roundRect">
              <a:avLst>
                <a:gd name="adj" fmla="val 50000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37" name="Rounded Rectangle 11"/>
            <p:cNvSpPr/>
            <p:nvPr/>
          </p:nvSpPr>
          <p:spPr bwMode="auto">
            <a:xfrm rot="3719062" flipV="1">
              <a:off x="1338319" y="3258104"/>
              <a:ext cx="246495" cy="883338"/>
            </a:xfrm>
            <a:prstGeom prst="roundRect">
              <a:avLst>
                <a:gd name="adj" fmla="val 50000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38" name="Rounded Rectangle 13"/>
            <p:cNvSpPr/>
            <p:nvPr/>
          </p:nvSpPr>
          <p:spPr bwMode="auto">
            <a:xfrm rot="18768738">
              <a:off x="1168516" y="2143650"/>
              <a:ext cx="326962" cy="1019078"/>
            </a:xfrm>
            <a:prstGeom prst="roundRect">
              <a:avLst>
                <a:gd name="adj" fmla="val 41057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39" name="Rounded Rectangle 18"/>
            <p:cNvSpPr/>
            <p:nvPr/>
          </p:nvSpPr>
          <p:spPr bwMode="auto">
            <a:xfrm rot="20101103" flipV="1">
              <a:off x="2137696" y="3017329"/>
              <a:ext cx="267367" cy="854583"/>
            </a:xfrm>
            <a:prstGeom prst="roundRect">
              <a:avLst>
                <a:gd name="adj" fmla="val 50000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  <p:sp>
          <p:nvSpPr>
            <p:cNvPr id="40" name="Rounded Rectangle 16"/>
            <p:cNvSpPr/>
            <p:nvPr/>
          </p:nvSpPr>
          <p:spPr bwMode="auto">
            <a:xfrm rot="17726546" flipV="1">
              <a:off x="1774396" y="2654680"/>
              <a:ext cx="259737" cy="758910"/>
            </a:xfrm>
            <a:prstGeom prst="roundRect">
              <a:avLst>
                <a:gd name="adj" fmla="val 50000"/>
              </a:avLst>
            </a:prstGeom>
            <a:solidFill>
              <a:srgbClr val="0000FF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457200">
                <a:defRPr/>
              </a:pPr>
              <a:endParaRPr lang="zh-CN" altLang="zh-CN">
                <a:solidFill>
                  <a:srgbClr val="FFFFFF"/>
                </a:solidFill>
                <a:ea typeface="MS PGothic" pitchFamily="34" charset="-128"/>
              </a:endParaRPr>
            </a:p>
          </p:txBody>
        </p:sp>
      </p:grpSp>
      <p:sp>
        <p:nvSpPr>
          <p:cNvPr id="101383" name="矩形 4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7" name="Group 109"/>
          <p:cNvGrpSpPr>
            <a:grpSpLocks/>
          </p:cNvGrpSpPr>
          <p:nvPr/>
        </p:nvGrpSpPr>
        <p:grpSpPr bwMode="auto">
          <a:xfrm>
            <a:off x="468313" y="3860800"/>
            <a:ext cx="3959225" cy="2997200"/>
            <a:chOff x="113" y="1389"/>
            <a:chExt cx="2132" cy="1329"/>
          </a:xfrm>
        </p:grpSpPr>
        <p:sp>
          <p:nvSpPr>
            <p:cNvPr id="1030" name="AutoShape 110"/>
            <p:cNvSpPr>
              <a:spLocks noChangeAspect="1" noChangeArrowheads="1" noTextEdit="1"/>
            </p:cNvSpPr>
            <p:nvPr/>
          </p:nvSpPr>
          <p:spPr bwMode="auto">
            <a:xfrm>
              <a:off x="294" y="1389"/>
              <a:ext cx="1244" cy="1029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1031" name="Rectangle 111"/>
            <p:cNvSpPr>
              <a:spLocks noChangeArrowheads="1"/>
            </p:cNvSpPr>
            <p:nvPr/>
          </p:nvSpPr>
          <p:spPr bwMode="auto">
            <a:xfrm>
              <a:off x="817" y="1390"/>
              <a:ext cx="721" cy="451"/>
            </a:xfrm>
            <a:prstGeom prst="rect">
              <a:avLst/>
            </a:prstGeom>
            <a:solidFill>
              <a:srgbClr val="C0C0C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sp>
          <p:nvSpPr>
            <p:cNvPr id="1032" name="Rectangle 112"/>
            <p:cNvSpPr>
              <a:spLocks noChangeArrowheads="1"/>
            </p:cNvSpPr>
            <p:nvPr/>
          </p:nvSpPr>
          <p:spPr bwMode="auto">
            <a:xfrm>
              <a:off x="835" y="1407"/>
              <a:ext cx="677" cy="413"/>
            </a:xfrm>
            <a:prstGeom prst="rect">
              <a:avLst/>
            </a:prstGeom>
            <a:solidFill>
              <a:srgbClr val="80808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zh-TW" altLang="en-US"/>
            </a:p>
          </p:txBody>
        </p:sp>
        <p:grpSp>
          <p:nvGrpSpPr>
            <p:cNvPr id="1033" name="Group 113"/>
            <p:cNvGrpSpPr>
              <a:grpSpLocks/>
            </p:cNvGrpSpPr>
            <p:nvPr/>
          </p:nvGrpSpPr>
          <p:grpSpPr bwMode="auto">
            <a:xfrm>
              <a:off x="295" y="1456"/>
              <a:ext cx="841" cy="823"/>
              <a:chOff x="660" y="1328"/>
              <a:chExt cx="1050" cy="920"/>
            </a:xfrm>
          </p:grpSpPr>
          <p:sp>
            <p:nvSpPr>
              <p:cNvPr id="1063" name="Freeform 114"/>
              <p:cNvSpPr>
                <a:spLocks/>
              </p:cNvSpPr>
              <p:nvPr/>
            </p:nvSpPr>
            <p:spPr bwMode="auto">
              <a:xfrm>
                <a:off x="1341" y="1328"/>
                <a:ext cx="369" cy="425"/>
              </a:xfrm>
              <a:custGeom>
                <a:avLst/>
                <a:gdLst>
                  <a:gd name="T0" fmla="*/ 0 w 738"/>
                  <a:gd name="T1" fmla="*/ 1 h 850"/>
                  <a:gd name="T2" fmla="*/ 1 w 738"/>
                  <a:gd name="T3" fmla="*/ 0 h 850"/>
                  <a:gd name="T4" fmla="*/ 1 w 738"/>
                  <a:gd name="T5" fmla="*/ 0 h 850"/>
                  <a:gd name="T6" fmla="*/ 0 60000 65536"/>
                  <a:gd name="T7" fmla="*/ 0 60000 65536"/>
                  <a:gd name="T8" fmla="*/ 0 60000 65536"/>
                  <a:gd name="T9" fmla="*/ 0 w 738"/>
                  <a:gd name="T10" fmla="*/ 0 h 850"/>
                  <a:gd name="T11" fmla="*/ 738 w 738"/>
                  <a:gd name="T12" fmla="*/ 850 h 85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738" h="850">
                    <a:moveTo>
                      <a:pt x="0" y="850"/>
                    </a:moveTo>
                    <a:lnTo>
                      <a:pt x="738" y="0"/>
                    </a:lnTo>
                  </a:path>
                </a:pathLst>
              </a:custGeom>
              <a:noFill/>
              <a:ln w="38100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grpSp>
            <p:nvGrpSpPr>
              <p:cNvPr id="1064" name="Group 115"/>
              <p:cNvGrpSpPr>
                <a:grpSpLocks/>
              </p:cNvGrpSpPr>
              <p:nvPr/>
            </p:nvGrpSpPr>
            <p:grpSpPr bwMode="auto">
              <a:xfrm>
                <a:off x="660" y="1430"/>
                <a:ext cx="832" cy="818"/>
                <a:chOff x="660" y="1430"/>
                <a:chExt cx="832" cy="818"/>
              </a:xfrm>
            </p:grpSpPr>
            <p:sp>
              <p:nvSpPr>
                <p:cNvPr id="1065" name="Oval 116"/>
                <p:cNvSpPr>
                  <a:spLocks noChangeArrowheads="1"/>
                </p:cNvSpPr>
                <p:nvPr/>
              </p:nvSpPr>
              <p:spPr bwMode="auto">
                <a:xfrm>
                  <a:off x="874" y="1430"/>
                  <a:ext cx="236" cy="199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66" name="Freeform 117"/>
                <p:cNvSpPr>
                  <a:spLocks/>
                </p:cNvSpPr>
                <p:nvPr/>
              </p:nvSpPr>
              <p:spPr bwMode="auto">
                <a:xfrm>
                  <a:off x="673" y="1623"/>
                  <a:ext cx="819" cy="625"/>
                </a:xfrm>
                <a:custGeom>
                  <a:avLst/>
                  <a:gdLst>
                    <a:gd name="T0" fmla="*/ 1 w 1637"/>
                    <a:gd name="T1" fmla="*/ 1 h 1250"/>
                    <a:gd name="T2" fmla="*/ 1 w 1637"/>
                    <a:gd name="T3" fmla="*/ 1 h 1250"/>
                    <a:gd name="T4" fmla="*/ 1 w 1637"/>
                    <a:gd name="T5" fmla="*/ 1 h 1250"/>
                    <a:gd name="T6" fmla="*/ 0 w 1637"/>
                    <a:gd name="T7" fmla="*/ 1 h 1250"/>
                    <a:gd name="T8" fmla="*/ 1 w 1637"/>
                    <a:gd name="T9" fmla="*/ 1 h 1250"/>
                    <a:gd name="T10" fmla="*/ 1 w 1637"/>
                    <a:gd name="T11" fmla="*/ 1 h 1250"/>
                    <a:gd name="T12" fmla="*/ 1 w 1637"/>
                    <a:gd name="T13" fmla="*/ 1 h 1250"/>
                    <a:gd name="T14" fmla="*/ 1 w 1637"/>
                    <a:gd name="T15" fmla="*/ 1 h 1250"/>
                    <a:gd name="T16" fmla="*/ 1 w 1637"/>
                    <a:gd name="T17" fmla="*/ 1 h 1250"/>
                    <a:gd name="T18" fmla="*/ 1 w 1637"/>
                    <a:gd name="T19" fmla="*/ 1 h 1250"/>
                    <a:gd name="T20" fmla="*/ 1 w 1637"/>
                    <a:gd name="T21" fmla="*/ 1 h 1250"/>
                    <a:gd name="T22" fmla="*/ 1 w 1637"/>
                    <a:gd name="T23" fmla="*/ 1 h 1250"/>
                    <a:gd name="T24" fmla="*/ 1 w 1637"/>
                    <a:gd name="T25" fmla="*/ 1 h 1250"/>
                    <a:gd name="T26" fmla="*/ 1 w 1637"/>
                    <a:gd name="T27" fmla="*/ 1 h 1250"/>
                    <a:gd name="T28" fmla="*/ 1 w 1637"/>
                    <a:gd name="T29" fmla="*/ 1 h 1250"/>
                    <a:gd name="T30" fmla="*/ 1 w 1637"/>
                    <a:gd name="T31" fmla="*/ 1 h 1250"/>
                    <a:gd name="T32" fmla="*/ 1 w 1637"/>
                    <a:gd name="T33" fmla="*/ 1 h 1250"/>
                    <a:gd name="T34" fmla="*/ 1 w 1637"/>
                    <a:gd name="T35" fmla="*/ 1 h 1250"/>
                    <a:gd name="T36" fmla="*/ 1 w 1637"/>
                    <a:gd name="T37" fmla="*/ 1 h 1250"/>
                    <a:gd name="T38" fmla="*/ 1 w 1637"/>
                    <a:gd name="T39" fmla="*/ 1 h 1250"/>
                    <a:gd name="T40" fmla="*/ 1 w 1637"/>
                    <a:gd name="T41" fmla="*/ 1 h 1250"/>
                    <a:gd name="T42" fmla="*/ 1 w 1637"/>
                    <a:gd name="T43" fmla="*/ 1 h 1250"/>
                    <a:gd name="T44" fmla="*/ 1 w 1637"/>
                    <a:gd name="T45" fmla="*/ 1 h 1250"/>
                    <a:gd name="T46" fmla="*/ 1 w 1637"/>
                    <a:gd name="T47" fmla="*/ 1 h 1250"/>
                    <a:gd name="T48" fmla="*/ 1 w 1637"/>
                    <a:gd name="T49" fmla="*/ 1 h 1250"/>
                    <a:gd name="T50" fmla="*/ 1 w 1637"/>
                    <a:gd name="T51" fmla="*/ 1 h 1250"/>
                    <a:gd name="T52" fmla="*/ 1 w 1637"/>
                    <a:gd name="T53" fmla="*/ 0 h 1250"/>
                    <a:gd name="T54" fmla="*/ 1 w 1637"/>
                    <a:gd name="T55" fmla="*/ 1 h 1250"/>
                    <a:gd name="T56" fmla="*/ 1 w 1637"/>
                    <a:gd name="T57" fmla="*/ 1 h 1250"/>
                    <a:gd name="T58" fmla="*/ 1 w 1637"/>
                    <a:gd name="T59" fmla="*/ 1 h 1250"/>
                    <a:gd name="T60" fmla="*/ 1 w 1637"/>
                    <a:gd name="T61" fmla="*/ 1 h 1250"/>
                    <a:gd name="T62" fmla="*/ 1 w 1637"/>
                    <a:gd name="T63" fmla="*/ 1 h 1250"/>
                    <a:gd name="T64" fmla="*/ 1 w 1637"/>
                    <a:gd name="T65" fmla="*/ 1 h 1250"/>
                    <a:gd name="T66" fmla="*/ 1 w 1637"/>
                    <a:gd name="T67" fmla="*/ 1 h 1250"/>
                    <a:gd name="T68" fmla="*/ 1 w 1637"/>
                    <a:gd name="T69" fmla="*/ 1 h 1250"/>
                    <a:gd name="T70" fmla="*/ 1 w 1637"/>
                    <a:gd name="T71" fmla="*/ 1 h 1250"/>
                    <a:gd name="T72" fmla="*/ 1 w 1637"/>
                    <a:gd name="T73" fmla="*/ 1 h 1250"/>
                    <a:gd name="T74" fmla="*/ 1 w 1637"/>
                    <a:gd name="T75" fmla="*/ 1 h 1250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w 1637"/>
                    <a:gd name="T115" fmla="*/ 0 h 1250"/>
                    <a:gd name="T116" fmla="*/ 1637 w 1637"/>
                    <a:gd name="T117" fmla="*/ 1250 h 1250"/>
                  </a:gdLst>
                  <a:ahLst/>
                  <a:cxnLst>
                    <a:cxn ang="T76">
                      <a:pos x="T0" y="T1"/>
                    </a:cxn>
                    <a:cxn ang="T77">
                      <a:pos x="T2" y="T3"/>
                    </a:cxn>
                    <a:cxn ang="T78">
                      <a:pos x="T4" y="T5"/>
                    </a:cxn>
                    <a:cxn ang="T79">
                      <a:pos x="T6" y="T7"/>
                    </a:cxn>
                    <a:cxn ang="T80">
                      <a:pos x="T8" y="T9"/>
                    </a:cxn>
                    <a:cxn ang="T81">
                      <a:pos x="T10" y="T11"/>
                    </a:cxn>
                    <a:cxn ang="T82">
                      <a:pos x="T12" y="T13"/>
                    </a:cxn>
                    <a:cxn ang="T83">
                      <a:pos x="T14" y="T15"/>
                    </a:cxn>
                    <a:cxn ang="T84">
                      <a:pos x="T16" y="T17"/>
                    </a:cxn>
                    <a:cxn ang="T85">
                      <a:pos x="T18" y="T19"/>
                    </a:cxn>
                    <a:cxn ang="T86">
                      <a:pos x="T20" y="T21"/>
                    </a:cxn>
                    <a:cxn ang="T87">
                      <a:pos x="T22" y="T23"/>
                    </a:cxn>
                    <a:cxn ang="T88">
                      <a:pos x="T24" y="T25"/>
                    </a:cxn>
                    <a:cxn ang="T89">
                      <a:pos x="T26" y="T27"/>
                    </a:cxn>
                    <a:cxn ang="T90">
                      <a:pos x="T28" y="T29"/>
                    </a:cxn>
                    <a:cxn ang="T91">
                      <a:pos x="T30" y="T31"/>
                    </a:cxn>
                    <a:cxn ang="T92">
                      <a:pos x="T32" y="T33"/>
                    </a:cxn>
                    <a:cxn ang="T93">
                      <a:pos x="T34" y="T35"/>
                    </a:cxn>
                    <a:cxn ang="T94">
                      <a:pos x="T36" y="T37"/>
                    </a:cxn>
                    <a:cxn ang="T95">
                      <a:pos x="T38" y="T39"/>
                    </a:cxn>
                    <a:cxn ang="T96">
                      <a:pos x="T40" y="T41"/>
                    </a:cxn>
                    <a:cxn ang="T97">
                      <a:pos x="T42" y="T43"/>
                    </a:cxn>
                    <a:cxn ang="T98">
                      <a:pos x="T44" y="T45"/>
                    </a:cxn>
                    <a:cxn ang="T99">
                      <a:pos x="T46" y="T47"/>
                    </a:cxn>
                    <a:cxn ang="T100">
                      <a:pos x="T48" y="T49"/>
                    </a:cxn>
                    <a:cxn ang="T101">
                      <a:pos x="T50" y="T51"/>
                    </a:cxn>
                    <a:cxn ang="T102">
                      <a:pos x="T52" y="T53"/>
                    </a:cxn>
                    <a:cxn ang="T103">
                      <a:pos x="T54" y="T55"/>
                    </a:cxn>
                    <a:cxn ang="T104">
                      <a:pos x="T56" y="T57"/>
                    </a:cxn>
                    <a:cxn ang="T105">
                      <a:pos x="T58" y="T59"/>
                    </a:cxn>
                    <a:cxn ang="T106">
                      <a:pos x="T60" y="T61"/>
                    </a:cxn>
                    <a:cxn ang="T107">
                      <a:pos x="T62" y="T63"/>
                    </a:cxn>
                    <a:cxn ang="T108">
                      <a:pos x="T64" y="T65"/>
                    </a:cxn>
                    <a:cxn ang="T109">
                      <a:pos x="T66" y="T67"/>
                    </a:cxn>
                    <a:cxn ang="T110">
                      <a:pos x="T68" y="T69"/>
                    </a:cxn>
                    <a:cxn ang="T111">
                      <a:pos x="T70" y="T71"/>
                    </a:cxn>
                    <a:cxn ang="T112">
                      <a:pos x="T72" y="T73"/>
                    </a:cxn>
                    <a:cxn ang="T113">
                      <a:pos x="T74" y="T75"/>
                    </a:cxn>
                  </a:cxnLst>
                  <a:rect l="T114" t="T115" r="T116" b="T117"/>
                  <a:pathLst>
                    <a:path w="1637" h="1250">
                      <a:moveTo>
                        <a:pt x="485" y="49"/>
                      </a:moveTo>
                      <a:lnTo>
                        <a:pt x="390" y="49"/>
                      </a:lnTo>
                      <a:lnTo>
                        <a:pt x="265" y="110"/>
                      </a:lnTo>
                      <a:lnTo>
                        <a:pt x="0" y="431"/>
                      </a:lnTo>
                      <a:lnTo>
                        <a:pt x="12" y="578"/>
                      </a:lnTo>
                      <a:lnTo>
                        <a:pt x="192" y="692"/>
                      </a:lnTo>
                      <a:lnTo>
                        <a:pt x="338" y="774"/>
                      </a:lnTo>
                      <a:lnTo>
                        <a:pt x="518" y="587"/>
                      </a:lnTo>
                      <a:lnTo>
                        <a:pt x="446" y="539"/>
                      </a:lnTo>
                      <a:lnTo>
                        <a:pt x="392" y="494"/>
                      </a:lnTo>
                      <a:lnTo>
                        <a:pt x="511" y="334"/>
                      </a:lnTo>
                      <a:lnTo>
                        <a:pt x="864" y="536"/>
                      </a:lnTo>
                      <a:lnTo>
                        <a:pt x="521" y="934"/>
                      </a:lnTo>
                      <a:lnTo>
                        <a:pt x="185" y="731"/>
                      </a:lnTo>
                      <a:lnTo>
                        <a:pt x="185" y="978"/>
                      </a:lnTo>
                      <a:lnTo>
                        <a:pt x="236" y="978"/>
                      </a:lnTo>
                      <a:lnTo>
                        <a:pt x="236" y="1250"/>
                      </a:lnTo>
                      <a:lnTo>
                        <a:pt x="1016" y="1250"/>
                      </a:lnTo>
                      <a:lnTo>
                        <a:pt x="1016" y="979"/>
                      </a:lnTo>
                      <a:lnTo>
                        <a:pt x="1075" y="980"/>
                      </a:lnTo>
                      <a:lnTo>
                        <a:pt x="1075" y="475"/>
                      </a:lnTo>
                      <a:lnTo>
                        <a:pt x="1145" y="518"/>
                      </a:lnTo>
                      <a:lnTo>
                        <a:pt x="1294" y="518"/>
                      </a:lnTo>
                      <a:lnTo>
                        <a:pt x="1311" y="499"/>
                      </a:lnTo>
                      <a:lnTo>
                        <a:pt x="1423" y="367"/>
                      </a:lnTo>
                      <a:lnTo>
                        <a:pt x="1637" y="138"/>
                      </a:lnTo>
                      <a:lnTo>
                        <a:pt x="1394" y="0"/>
                      </a:lnTo>
                      <a:lnTo>
                        <a:pt x="1241" y="172"/>
                      </a:lnTo>
                      <a:lnTo>
                        <a:pt x="1202" y="207"/>
                      </a:lnTo>
                      <a:lnTo>
                        <a:pt x="889" y="49"/>
                      </a:lnTo>
                      <a:lnTo>
                        <a:pt x="764" y="49"/>
                      </a:lnTo>
                      <a:lnTo>
                        <a:pt x="685" y="199"/>
                      </a:lnTo>
                      <a:lnTo>
                        <a:pt x="649" y="140"/>
                      </a:lnTo>
                      <a:lnTo>
                        <a:pt x="688" y="47"/>
                      </a:lnTo>
                      <a:lnTo>
                        <a:pt x="573" y="47"/>
                      </a:lnTo>
                      <a:lnTo>
                        <a:pt x="612" y="141"/>
                      </a:lnTo>
                      <a:lnTo>
                        <a:pt x="573" y="199"/>
                      </a:lnTo>
                      <a:lnTo>
                        <a:pt x="485" y="49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67" name="Freeform 118"/>
                <p:cNvSpPr>
                  <a:spLocks/>
                </p:cNvSpPr>
                <p:nvPr/>
              </p:nvSpPr>
              <p:spPr bwMode="auto">
                <a:xfrm>
                  <a:off x="802" y="1649"/>
                  <a:ext cx="116" cy="74"/>
                </a:xfrm>
                <a:custGeom>
                  <a:avLst/>
                  <a:gdLst>
                    <a:gd name="T0" fmla="*/ 1 w 191"/>
                    <a:gd name="T1" fmla="*/ 1 h 144"/>
                    <a:gd name="T2" fmla="*/ 1 w 191"/>
                    <a:gd name="T3" fmla="*/ 0 h 144"/>
                    <a:gd name="T4" fmla="*/ 1 w 191"/>
                    <a:gd name="T5" fmla="*/ 1 h 144"/>
                    <a:gd name="T6" fmla="*/ 1 w 191"/>
                    <a:gd name="T7" fmla="*/ 1 h 144"/>
                    <a:gd name="T8" fmla="*/ 1 w 191"/>
                    <a:gd name="T9" fmla="*/ 1 h 144"/>
                    <a:gd name="T10" fmla="*/ 1 w 191"/>
                    <a:gd name="T11" fmla="*/ 1 h 14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91"/>
                    <a:gd name="T19" fmla="*/ 0 h 144"/>
                    <a:gd name="T20" fmla="*/ 191 w 191"/>
                    <a:gd name="T21" fmla="*/ 144 h 14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91" h="144">
                      <a:moveTo>
                        <a:pt x="191" y="24"/>
                      </a:moveTo>
                      <a:cubicBezTo>
                        <a:pt x="170" y="8"/>
                        <a:pt x="142" y="0"/>
                        <a:pt x="113" y="0"/>
                      </a:cubicBezTo>
                      <a:cubicBezTo>
                        <a:pt x="51" y="0"/>
                        <a:pt x="1" y="38"/>
                        <a:pt x="1" y="85"/>
                      </a:cubicBezTo>
                      <a:cubicBezTo>
                        <a:pt x="0" y="107"/>
                        <a:pt x="12" y="128"/>
                        <a:pt x="31" y="144"/>
                      </a:cubicBezTo>
                      <a:lnTo>
                        <a:pt x="113" y="86"/>
                      </a:lnTo>
                      <a:lnTo>
                        <a:pt x="191" y="24"/>
                      </a:lnTo>
                      <a:close/>
                    </a:path>
                  </a:pathLst>
                </a:custGeom>
                <a:noFill/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1068" name="Oval 119"/>
                <p:cNvSpPr>
                  <a:spLocks noChangeArrowheads="1"/>
                </p:cNvSpPr>
                <p:nvPr/>
              </p:nvSpPr>
              <p:spPr bwMode="auto">
                <a:xfrm>
                  <a:off x="660" y="1826"/>
                  <a:ext cx="94" cy="94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69" name="Oval 120"/>
                <p:cNvSpPr>
                  <a:spLocks noChangeArrowheads="1"/>
                </p:cNvSpPr>
                <p:nvPr/>
              </p:nvSpPr>
              <p:spPr bwMode="auto">
                <a:xfrm>
                  <a:off x="1232" y="1821"/>
                  <a:ext cx="104" cy="73"/>
                </a:xfrm>
                <a:prstGeom prst="ellipse">
                  <a:avLst/>
                </a:prstGeom>
                <a:solidFill>
                  <a:srgbClr val="FF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</p:grpSp>
        </p:grpSp>
        <p:grpSp>
          <p:nvGrpSpPr>
            <p:cNvPr id="1034" name="Group 121"/>
            <p:cNvGrpSpPr>
              <a:grpSpLocks/>
            </p:cNvGrpSpPr>
            <p:nvPr/>
          </p:nvGrpSpPr>
          <p:grpSpPr bwMode="auto">
            <a:xfrm>
              <a:off x="1523" y="1706"/>
              <a:ext cx="307" cy="513"/>
              <a:chOff x="1348" y="1829"/>
              <a:chExt cx="382" cy="574"/>
            </a:xfrm>
          </p:grpSpPr>
          <p:grpSp>
            <p:nvGrpSpPr>
              <p:cNvPr id="1057" name="Group 122"/>
              <p:cNvGrpSpPr>
                <a:grpSpLocks/>
              </p:cNvGrpSpPr>
              <p:nvPr/>
            </p:nvGrpSpPr>
            <p:grpSpPr bwMode="auto">
              <a:xfrm>
                <a:off x="1348" y="2047"/>
                <a:ext cx="382" cy="356"/>
                <a:chOff x="1348" y="2047"/>
                <a:chExt cx="382" cy="356"/>
              </a:xfrm>
            </p:grpSpPr>
            <p:sp>
              <p:nvSpPr>
                <p:cNvPr id="1059" name="Rectangle 123"/>
                <p:cNvSpPr>
                  <a:spLocks noChangeArrowheads="1"/>
                </p:cNvSpPr>
                <p:nvPr/>
              </p:nvSpPr>
              <p:spPr bwMode="auto">
                <a:xfrm>
                  <a:off x="1410" y="2048"/>
                  <a:ext cx="253" cy="102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60" name="Rectangle 124"/>
                <p:cNvSpPr>
                  <a:spLocks noChangeArrowheads="1"/>
                </p:cNvSpPr>
                <p:nvPr/>
              </p:nvSpPr>
              <p:spPr bwMode="auto">
                <a:xfrm>
                  <a:off x="1348" y="2114"/>
                  <a:ext cx="382" cy="289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61" name="Oval 125"/>
                <p:cNvSpPr>
                  <a:spLocks noChangeArrowheads="1"/>
                </p:cNvSpPr>
                <p:nvPr/>
              </p:nvSpPr>
              <p:spPr bwMode="auto">
                <a:xfrm>
                  <a:off x="1348" y="2047"/>
                  <a:ext cx="135" cy="134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62" name="Oval 126"/>
                <p:cNvSpPr>
                  <a:spLocks noChangeArrowheads="1"/>
                </p:cNvSpPr>
                <p:nvPr/>
              </p:nvSpPr>
              <p:spPr bwMode="auto">
                <a:xfrm>
                  <a:off x="1588" y="2047"/>
                  <a:ext cx="140" cy="129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</p:grpSp>
          <p:sp>
            <p:nvSpPr>
              <p:cNvPr id="1058" name="Oval 127"/>
              <p:cNvSpPr>
                <a:spLocks noChangeArrowheads="1"/>
              </p:cNvSpPr>
              <p:nvPr/>
            </p:nvSpPr>
            <p:spPr bwMode="auto">
              <a:xfrm>
                <a:off x="1423" y="1829"/>
                <a:ext cx="235" cy="199"/>
              </a:xfrm>
              <a:prstGeom prst="ellipse">
                <a:avLst/>
              </a:prstGeom>
              <a:solidFill>
                <a:srgbClr val="008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1035" name="Group 128"/>
            <p:cNvGrpSpPr>
              <a:grpSpLocks/>
            </p:cNvGrpSpPr>
            <p:nvPr/>
          </p:nvGrpSpPr>
          <p:grpSpPr bwMode="auto">
            <a:xfrm>
              <a:off x="1849" y="2024"/>
              <a:ext cx="305" cy="513"/>
              <a:chOff x="1759" y="1829"/>
              <a:chExt cx="381" cy="574"/>
            </a:xfrm>
          </p:grpSpPr>
          <p:sp>
            <p:nvSpPr>
              <p:cNvPr id="1051" name="Oval 129"/>
              <p:cNvSpPr>
                <a:spLocks noChangeArrowheads="1"/>
              </p:cNvSpPr>
              <p:nvPr/>
            </p:nvSpPr>
            <p:spPr bwMode="auto">
              <a:xfrm>
                <a:off x="1833" y="1829"/>
                <a:ext cx="236" cy="199"/>
              </a:xfrm>
              <a:prstGeom prst="ellipse">
                <a:avLst/>
              </a:prstGeom>
              <a:solidFill>
                <a:srgbClr val="0080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TW" altLang="en-US"/>
              </a:p>
            </p:txBody>
          </p:sp>
          <p:grpSp>
            <p:nvGrpSpPr>
              <p:cNvPr id="1052" name="Group 130"/>
              <p:cNvGrpSpPr>
                <a:grpSpLocks/>
              </p:cNvGrpSpPr>
              <p:nvPr/>
            </p:nvGrpSpPr>
            <p:grpSpPr bwMode="auto">
              <a:xfrm>
                <a:off x="1759" y="2047"/>
                <a:ext cx="381" cy="356"/>
                <a:chOff x="1759" y="2047"/>
                <a:chExt cx="381" cy="356"/>
              </a:xfrm>
            </p:grpSpPr>
            <p:sp>
              <p:nvSpPr>
                <p:cNvPr id="1053" name="Rectangle 131"/>
                <p:cNvSpPr>
                  <a:spLocks noChangeArrowheads="1"/>
                </p:cNvSpPr>
                <p:nvPr/>
              </p:nvSpPr>
              <p:spPr bwMode="auto">
                <a:xfrm>
                  <a:off x="1820" y="2048"/>
                  <a:ext cx="254" cy="102"/>
                </a:xfrm>
                <a:prstGeom prst="rect">
                  <a:avLst/>
                </a:prstGeom>
                <a:solidFill>
                  <a:srgbClr val="0080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54" name="Rectangle 132"/>
                <p:cNvSpPr>
                  <a:spLocks noChangeArrowheads="1"/>
                </p:cNvSpPr>
                <p:nvPr/>
              </p:nvSpPr>
              <p:spPr bwMode="auto">
                <a:xfrm>
                  <a:off x="1759" y="2114"/>
                  <a:ext cx="381" cy="289"/>
                </a:xfrm>
                <a:prstGeom prst="rect">
                  <a:avLst/>
                </a:prstGeom>
                <a:solidFill>
                  <a:srgbClr val="0080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55" name="Oval 133"/>
                <p:cNvSpPr>
                  <a:spLocks noChangeArrowheads="1"/>
                </p:cNvSpPr>
                <p:nvPr/>
              </p:nvSpPr>
              <p:spPr bwMode="auto">
                <a:xfrm>
                  <a:off x="1759" y="2047"/>
                  <a:ext cx="135" cy="134"/>
                </a:xfrm>
                <a:prstGeom prst="ellipse">
                  <a:avLst/>
                </a:prstGeom>
                <a:solidFill>
                  <a:srgbClr val="0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56" name="Oval 134"/>
                <p:cNvSpPr>
                  <a:spLocks noChangeArrowheads="1"/>
                </p:cNvSpPr>
                <p:nvPr/>
              </p:nvSpPr>
              <p:spPr bwMode="auto">
                <a:xfrm>
                  <a:off x="1999" y="2047"/>
                  <a:ext cx="141" cy="129"/>
                </a:xfrm>
                <a:prstGeom prst="ellipse">
                  <a:avLst/>
                </a:prstGeom>
                <a:solidFill>
                  <a:srgbClr val="0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</p:grpSp>
        </p:grpSp>
        <p:sp>
          <p:nvSpPr>
            <p:cNvPr id="1036" name="Freeform 135"/>
            <p:cNvSpPr>
              <a:spLocks/>
            </p:cNvSpPr>
            <p:nvPr/>
          </p:nvSpPr>
          <p:spPr bwMode="auto">
            <a:xfrm>
              <a:off x="113" y="1970"/>
              <a:ext cx="2132" cy="686"/>
            </a:xfrm>
            <a:custGeom>
              <a:avLst/>
              <a:gdLst>
                <a:gd name="T0" fmla="*/ 725 w 2132"/>
                <a:gd name="T1" fmla="*/ 0 h 590"/>
                <a:gd name="T2" fmla="*/ 1406 w 2132"/>
                <a:gd name="T3" fmla="*/ 0 h 590"/>
                <a:gd name="T4" fmla="*/ 2132 w 2132"/>
                <a:gd name="T5" fmla="*/ 331884 h 590"/>
                <a:gd name="T6" fmla="*/ 0 w 2132"/>
                <a:gd name="T7" fmla="*/ 331884 h 590"/>
                <a:gd name="T8" fmla="*/ 725 w 2132"/>
                <a:gd name="T9" fmla="*/ 0 h 5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32"/>
                <a:gd name="T16" fmla="*/ 0 h 590"/>
                <a:gd name="T17" fmla="*/ 2132 w 2132"/>
                <a:gd name="T18" fmla="*/ 590 h 59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32" h="590">
                  <a:moveTo>
                    <a:pt x="725" y="0"/>
                  </a:moveTo>
                  <a:lnTo>
                    <a:pt x="1406" y="0"/>
                  </a:lnTo>
                  <a:lnTo>
                    <a:pt x="2132" y="590"/>
                  </a:lnTo>
                  <a:lnTo>
                    <a:pt x="0" y="590"/>
                  </a:lnTo>
                  <a:lnTo>
                    <a:pt x="725" y="0"/>
                  </a:lnTo>
                  <a:close/>
                </a:path>
              </a:pathLst>
            </a:custGeom>
            <a:solidFill>
              <a:srgbClr val="80808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grpSp>
          <p:nvGrpSpPr>
            <p:cNvPr id="1037" name="Group 136"/>
            <p:cNvGrpSpPr>
              <a:grpSpLocks/>
            </p:cNvGrpSpPr>
            <p:nvPr/>
          </p:nvGrpSpPr>
          <p:grpSpPr bwMode="auto">
            <a:xfrm>
              <a:off x="735" y="2205"/>
              <a:ext cx="307" cy="513"/>
              <a:chOff x="1348" y="1829"/>
              <a:chExt cx="382" cy="574"/>
            </a:xfrm>
          </p:grpSpPr>
          <p:grpSp>
            <p:nvGrpSpPr>
              <p:cNvPr id="1045" name="Group 137"/>
              <p:cNvGrpSpPr>
                <a:grpSpLocks/>
              </p:cNvGrpSpPr>
              <p:nvPr/>
            </p:nvGrpSpPr>
            <p:grpSpPr bwMode="auto">
              <a:xfrm>
                <a:off x="1348" y="2047"/>
                <a:ext cx="382" cy="356"/>
                <a:chOff x="1348" y="2047"/>
                <a:chExt cx="382" cy="356"/>
              </a:xfrm>
            </p:grpSpPr>
            <p:sp>
              <p:nvSpPr>
                <p:cNvPr id="1047" name="Rectangle 138"/>
                <p:cNvSpPr>
                  <a:spLocks noChangeArrowheads="1"/>
                </p:cNvSpPr>
                <p:nvPr/>
              </p:nvSpPr>
              <p:spPr bwMode="auto">
                <a:xfrm>
                  <a:off x="1410" y="2048"/>
                  <a:ext cx="253" cy="102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48" name="Rectangle 139"/>
                <p:cNvSpPr>
                  <a:spLocks noChangeArrowheads="1"/>
                </p:cNvSpPr>
                <p:nvPr/>
              </p:nvSpPr>
              <p:spPr bwMode="auto">
                <a:xfrm>
                  <a:off x="1348" y="2114"/>
                  <a:ext cx="382" cy="289"/>
                </a:xfrm>
                <a:prstGeom prst="rect">
                  <a:avLst/>
                </a:prstGeom>
                <a:solidFill>
                  <a:srgbClr val="00800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49" name="Oval 140"/>
                <p:cNvSpPr>
                  <a:spLocks noChangeArrowheads="1"/>
                </p:cNvSpPr>
                <p:nvPr/>
              </p:nvSpPr>
              <p:spPr bwMode="auto">
                <a:xfrm>
                  <a:off x="1348" y="2047"/>
                  <a:ext cx="135" cy="134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50" name="Oval 141"/>
                <p:cNvSpPr>
                  <a:spLocks noChangeArrowheads="1"/>
                </p:cNvSpPr>
                <p:nvPr/>
              </p:nvSpPr>
              <p:spPr bwMode="auto">
                <a:xfrm>
                  <a:off x="1588" y="2047"/>
                  <a:ext cx="140" cy="129"/>
                </a:xfrm>
                <a:prstGeom prst="ellipse">
                  <a:avLst/>
                </a:prstGeom>
                <a:solidFill>
                  <a:srgbClr val="008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</p:grpSp>
          <p:sp>
            <p:nvSpPr>
              <p:cNvPr id="1046" name="Oval 142"/>
              <p:cNvSpPr>
                <a:spLocks noChangeArrowheads="1"/>
              </p:cNvSpPr>
              <p:nvPr/>
            </p:nvSpPr>
            <p:spPr bwMode="auto">
              <a:xfrm>
                <a:off x="1423" y="1829"/>
                <a:ext cx="235" cy="199"/>
              </a:xfrm>
              <a:prstGeom prst="ellipse">
                <a:avLst/>
              </a:prstGeom>
              <a:solidFill>
                <a:srgbClr val="008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TW" altLang="en-US"/>
              </a:p>
            </p:txBody>
          </p:sp>
        </p:grpSp>
        <p:grpSp>
          <p:nvGrpSpPr>
            <p:cNvPr id="1038" name="Group 143"/>
            <p:cNvGrpSpPr>
              <a:grpSpLocks/>
            </p:cNvGrpSpPr>
            <p:nvPr/>
          </p:nvGrpSpPr>
          <p:grpSpPr bwMode="auto">
            <a:xfrm>
              <a:off x="1312" y="2205"/>
              <a:ext cx="305" cy="513"/>
              <a:chOff x="1759" y="1829"/>
              <a:chExt cx="381" cy="574"/>
            </a:xfrm>
          </p:grpSpPr>
          <p:sp>
            <p:nvSpPr>
              <p:cNvPr id="1039" name="Oval 144"/>
              <p:cNvSpPr>
                <a:spLocks noChangeArrowheads="1"/>
              </p:cNvSpPr>
              <p:nvPr/>
            </p:nvSpPr>
            <p:spPr bwMode="auto">
              <a:xfrm>
                <a:off x="1833" y="1829"/>
                <a:ext cx="236" cy="199"/>
              </a:xfrm>
              <a:prstGeom prst="ellipse">
                <a:avLst/>
              </a:prstGeom>
              <a:solidFill>
                <a:srgbClr val="00808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TW" altLang="en-US"/>
              </a:p>
            </p:txBody>
          </p:sp>
          <p:grpSp>
            <p:nvGrpSpPr>
              <p:cNvPr id="1040" name="Group 145"/>
              <p:cNvGrpSpPr>
                <a:grpSpLocks/>
              </p:cNvGrpSpPr>
              <p:nvPr/>
            </p:nvGrpSpPr>
            <p:grpSpPr bwMode="auto">
              <a:xfrm>
                <a:off x="1759" y="2047"/>
                <a:ext cx="381" cy="356"/>
                <a:chOff x="1759" y="2047"/>
                <a:chExt cx="381" cy="356"/>
              </a:xfrm>
            </p:grpSpPr>
            <p:sp>
              <p:nvSpPr>
                <p:cNvPr id="1041" name="Rectangle 146"/>
                <p:cNvSpPr>
                  <a:spLocks noChangeArrowheads="1"/>
                </p:cNvSpPr>
                <p:nvPr/>
              </p:nvSpPr>
              <p:spPr bwMode="auto">
                <a:xfrm>
                  <a:off x="1820" y="2048"/>
                  <a:ext cx="254" cy="102"/>
                </a:xfrm>
                <a:prstGeom prst="rect">
                  <a:avLst/>
                </a:prstGeom>
                <a:solidFill>
                  <a:srgbClr val="0080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42" name="Rectangle 147"/>
                <p:cNvSpPr>
                  <a:spLocks noChangeArrowheads="1"/>
                </p:cNvSpPr>
                <p:nvPr/>
              </p:nvSpPr>
              <p:spPr bwMode="auto">
                <a:xfrm>
                  <a:off x="1759" y="2114"/>
                  <a:ext cx="381" cy="289"/>
                </a:xfrm>
                <a:prstGeom prst="rect">
                  <a:avLst/>
                </a:prstGeom>
                <a:solidFill>
                  <a:srgbClr val="008080"/>
                </a:solidFill>
                <a:ln w="9525">
                  <a:noFill/>
                  <a:miter lim="800000"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43" name="Oval 148"/>
                <p:cNvSpPr>
                  <a:spLocks noChangeArrowheads="1"/>
                </p:cNvSpPr>
                <p:nvPr/>
              </p:nvSpPr>
              <p:spPr bwMode="auto">
                <a:xfrm>
                  <a:off x="1759" y="2047"/>
                  <a:ext cx="135" cy="134"/>
                </a:xfrm>
                <a:prstGeom prst="ellipse">
                  <a:avLst/>
                </a:prstGeom>
                <a:solidFill>
                  <a:srgbClr val="0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  <p:sp>
              <p:nvSpPr>
                <p:cNvPr id="1044" name="Oval 149"/>
                <p:cNvSpPr>
                  <a:spLocks noChangeArrowheads="1"/>
                </p:cNvSpPr>
                <p:nvPr/>
              </p:nvSpPr>
              <p:spPr bwMode="auto">
                <a:xfrm>
                  <a:off x="1999" y="2047"/>
                  <a:ext cx="141" cy="129"/>
                </a:xfrm>
                <a:prstGeom prst="ellipse">
                  <a:avLst/>
                </a:prstGeom>
                <a:solidFill>
                  <a:srgbClr val="00808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TW" altLang="en-US"/>
                </a:p>
              </p:txBody>
            </p:sp>
          </p:grpSp>
        </p:grpSp>
      </p:grpSp>
      <p:pic>
        <p:nvPicPr>
          <p:cNvPr id="1028" name="Picture 150" descr="meeting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2484438" y="333375"/>
            <a:ext cx="4343400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graphicFrame>
        <p:nvGraphicFramePr>
          <p:cNvPr id="1026" name="Object 213">
            <a:hlinkClick r:id="" action="ppaction://ole?verb=0"/>
          </p:cNvPr>
          <p:cNvGraphicFramePr>
            <a:graphicFrameLocks/>
          </p:cNvGraphicFramePr>
          <p:nvPr/>
        </p:nvGraphicFramePr>
        <p:xfrm>
          <a:off x="4932363" y="3644900"/>
          <a:ext cx="3924300" cy="3213100"/>
        </p:xfrm>
        <a:graphic>
          <a:graphicData uri="http://schemas.openxmlformats.org/presentationml/2006/ole">
            <p:oleObj spid="_x0000_s1026" name="多媒體項目" r:id="rId4" imgW="4054475" imgH="3549650" progId="">
              <p:embed/>
            </p:oleObj>
          </a:graphicData>
        </a:graphic>
      </p:graphicFrame>
      <p:sp>
        <p:nvSpPr>
          <p:cNvPr id="1029" name="矩形 44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49" name="Group 19"/>
          <p:cNvGrpSpPr>
            <a:grpSpLocks/>
          </p:cNvGrpSpPr>
          <p:nvPr/>
        </p:nvGrpSpPr>
        <p:grpSpPr bwMode="auto">
          <a:xfrm>
            <a:off x="3348038" y="223838"/>
            <a:ext cx="1439862" cy="2341562"/>
            <a:chOff x="2792" y="2294"/>
            <a:chExt cx="1153" cy="1171"/>
          </a:xfrm>
        </p:grpSpPr>
        <p:sp>
          <p:nvSpPr>
            <p:cNvPr id="104493" name="Freeform 20"/>
            <p:cNvSpPr>
              <a:spLocks/>
            </p:cNvSpPr>
            <p:nvPr/>
          </p:nvSpPr>
          <p:spPr bwMode="auto">
            <a:xfrm>
              <a:off x="2914" y="2407"/>
              <a:ext cx="1027" cy="1058"/>
            </a:xfrm>
            <a:custGeom>
              <a:avLst/>
              <a:gdLst>
                <a:gd name="T0" fmla="*/ 476 w 1027"/>
                <a:gd name="T1" fmla="*/ 152 h 1058"/>
                <a:gd name="T2" fmla="*/ 41 w 1027"/>
                <a:gd name="T3" fmla="*/ 217 h 1058"/>
                <a:gd name="T4" fmla="*/ 41 w 1027"/>
                <a:gd name="T5" fmla="*/ 299 h 1058"/>
                <a:gd name="T6" fmla="*/ 366 w 1027"/>
                <a:gd name="T7" fmla="*/ 299 h 1058"/>
                <a:gd name="T8" fmla="*/ 383 w 1027"/>
                <a:gd name="T9" fmla="*/ 477 h 1058"/>
                <a:gd name="T10" fmla="*/ 244 w 1027"/>
                <a:gd name="T11" fmla="*/ 711 h 1058"/>
                <a:gd name="T12" fmla="*/ 102 w 1027"/>
                <a:gd name="T13" fmla="*/ 550 h 1058"/>
                <a:gd name="T14" fmla="*/ 0 w 1027"/>
                <a:gd name="T15" fmla="*/ 672 h 1058"/>
                <a:gd name="T16" fmla="*/ 29 w 1027"/>
                <a:gd name="T17" fmla="*/ 711 h 1058"/>
                <a:gd name="T18" fmla="*/ 98 w 1027"/>
                <a:gd name="T19" fmla="*/ 672 h 1058"/>
                <a:gd name="T20" fmla="*/ 228 w 1027"/>
                <a:gd name="T21" fmla="*/ 879 h 1058"/>
                <a:gd name="T22" fmla="*/ 326 w 1027"/>
                <a:gd name="T23" fmla="*/ 879 h 1058"/>
                <a:gd name="T24" fmla="*/ 476 w 1027"/>
                <a:gd name="T25" fmla="*/ 663 h 1058"/>
                <a:gd name="T26" fmla="*/ 900 w 1027"/>
                <a:gd name="T27" fmla="*/ 1057 h 1058"/>
                <a:gd name="T28" fmla="*/ 1026 w 1027"/>
                <a:gd name="T29" fmla="*/ 1057 h 1058"/>
                <a:gd name="T30" fmla="*/ 1026 w 1027"/>
                <a:gd name="T31" fmla="*/ 1005 h 1058"/>
                <a:gd name="T32" fmla="*/ 945 w 1027"/>
                <a:gd name="T33" fmla="*/ 983 h 1058"/>
                <a:gd name="T34" fmla="*/ 586 w 1027"/>
                <a:gd name="T35" fmla="*/ 511 h 1058"/>
                <a:gd name="T36" fmla="*/ 619 w 1027"/>
                <a:gd name="T37" fmla="*/ 286 h 1058"/>
                <a:gd name="T38" fmla="*/ 908 w 1027"/>
                <a:gd name="T39" fmla="*/ 65 h 1058"/>
                <a:gd name="T40" fmla="*/ 855 w 1027"/>
                <a:gd name="T41" fmla="*/ 0 h 1058"/>
                <a:gd name="T42" fmla="*/ 566 w 1027"/>
                <a:gd name="T43" fmla="*/ 152 h 1058"/>
                <a:gd name="T44" fmla="*/ 476 w 1027"/>
                <a:gd name="T45" fmla="*/ 152 h 1058"/>
                <a:gd name="T46" fmla="*/ 476 w 1027"/>
                <a:gd name="T47" fmla="*/ 152 h 105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1027"/>
                <a:gd name="T73" fmla="*/ 0 h 1058"/>
                <a:gd name="T74" fmla="*/ 1027 w 1027"/>
                <a:gd name="T75" fmla="*/ 1058 h 105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1027" h="1058">
                  <a:moveTo>
                    <a:pt x="476" y="152"/>
                  </a:moveTo>
                  <a:lnTo>
                    <a:pt x="41" y="217"/>
                  </a:lnTo>
                  <a:lnTo>
                    <a:pt x="41" y="299"/>
                  </a:lnTo>
                  <a:lnTo>
                    <a:pt x="366" y="299"/>
                  </a:lnTo>
                  <a:lnTo>
                    <a:pt x="383" y="477"/>
                  </a:lnTo>
                  <a:lnTo>
                    <a:pt x="244" y="711"/>
                  </a:lnTo>
                  <a:lnTo>
                    <a:pt x="102" y="550"/>
                  </a:lnTo>
                  <a:lnTo>
                    <a:pt x="0" y="672"/>
                  </a:lnTo>
                  <a:lnTo>
                    <a:pt x="29" y="711"/>
                  </a:lnTo>
                  <a:lnTo>
                    <a:pt x="98" y="672"/>
                  </a:lnTo>
                  <a:lnTo>
                    <a:pt x="228" y="879"/>
                  </a:lnTo>
                  <a:lnTo>
                    <a:pt x="326" y="879"/>
                  </a:lnTo>
                  <a:lnTo>
                    <a:pt x="476" y="663"/>
                  </a:lnTo>
                  <a:lnTo>
                    <a:pt x="900" y="1057"/>
                  </a:lnTo>
                  <a:lnTo>
                    <a:pt x="1026" y="1057"/>
                  </a:lnTo>
                  <a:lnTo>
                    <a:pt x="1026" y="1005"/>
                  </a:lnTo>
                  <a:lnTo>
                    <a:pt x="945" y="983"/>
                  </a:lnTo>
                  <a:lnTo>
                    <a:pt x="586" y="511"/>
                  </a:lnTo>
                  <a:lnTo>
                    <a:pt x="619" y="286"/>
                  </a:lnTo>
                  <a:lnTo>
                    <a:pt x="908" y="65"/>
                  </a:lnTo>
                  <a:lnTo>
                    <a:pt x="855" y="0"/>
                  </a:lnTo>
                  <a:lnTo>
                    <a:pt x="566" y="152"/>
                  </a:lnTo>
                  <a:lnTo>
                    <a:pt x="476" y="15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4" name="Freeform 21"/>
            <p:cNvSpPr>
              <a:spLocks/>
            </p:cNvSpPr>
            <p:nvPr/>
          </p:nvSpPr>
          <p:spPr bwMode="auto">
            <a:xfrm>
              <a:off x="2792" y="2598"/>
              <a:ext cx="123" cy="105"/>
            </a:xfrm>
            <a:custGeom>
              <a:avLst/>
              <a:gdLst>
                <a:gd name="T0" fmla="*/ 122 w 123"/>
                <a:gd name="T1" fmla="*/ 17 h 105"/>
                <a:gd name="T2" fmla="*/ 53 w 123"/>
                <a:gd name="T3" fmla="*/ 0 h 105"/>
                <a:gd name="T4" fmla="*/ 53 w 123"/>
                <a:gd name="T5" fmla="*/ 26 h 105"/>
                <a:gd name="T6" fmla="*/ 0 w 123"/>
                <a:gd name="T7" fmla="*/ 47 h 105"/>
                <a:gd name="T8" fmla="*/ 0 w 123"/>
                <a:gd name="T9" fmla="*/ 104 h 105"/>
                <a:gd name="T10" fmla="*/ 122 w 123"/>
                <a:gd name="T11" fmla="*/ 104 h 105"/>
                <a:gd name="T12" fmla="*/ 122 w 123"/>
                <a:gd name="T13" fmla="*/ 17 h 105"/>
                <a:gd name="T14" fmla="*/ 122 w 123"/>
                <a:gd name="T15" fmla="*/ 1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23"/>
                <a:gd name="T25" fmla="*/ 0 h 105"/>
                <a:gd name="T26" fmla="*/ 123 w 123"/>
                <a:gd name="T27" fmla="*/ 105 h 10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23" h="105">
                  <a:moveTo>
                    <a:pt x="122" y="17"/>
                  </a:moveTo>
                  <a:lnTo>
                    <a:pt x="53" y="0"/>
                  </a:lnTo>
                  <a:lnTo>
                    <a:pt x="53" y="26"/>
                  </a:lnTo>
                  <a:lnTo>
                    <a:pt x="0" y="47"/>
                  </a:lnTo>
                  <a:lnTo>
                    <a:pt x="0" y="104"/>
                  </a:lnTo>
                  <a:lnTo>
                    <a:pt x="122" y="104"/>
                  </a:lnTo>
                  <a:lnTo>
                    <a:pt x="122" y="17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5" name="Freeform 22"/>
            <p:cNvSpPr>
              <a:spLocks/>
            </p:cNvSpPr>
            <p:nvPr/>
          </p:nvSpPr>
          <p:spPr bwMode="auto">
            <a:xfrm>
              <a:off x="3797" y="2312"/>
              <a:ext cx="148" cy="131"/>
            </a:xfrm>
            <a:custGeom>
              <a:avLst/>
              <a:gdLst>
                <a:gd name="T0" fmla="*/ 0 w 148"/>
                <a:gd name="T1" fmla="*/ 61 h 131"/>
                <a:gd name="T2" fmla="*/ 45 w 148"/>
                <a:gd name="T3" fmla="*/ 0 h 131"/>
                <a:gd name="T4" fmla="*/ 62 w 148"/>
                <a:gd name="T5" fmla="*/ 22 h 131"/>
                <a:gd name="T6" fmla="*/ 110 w 148"/>
                <a:gd name="T7" fmla="*/ 4 h 131"/>
                <a:gd name="T8" fmla="*/ 147 w 148"/>
                <a:gd name="T9" fmla="*/ 56 h 131"/>
                <a:gd name="T10" fmla="*/ 57 w 148"/>
                <a:gd name="T11" fmla="*/ 130 h 131"/>
                <a:gd name="T12" fmla="*/ 0 w 148"/>
                <a:gd name="T13" fmla="*/ 61 h 131"/>
                <a:gd name="T14" fmla="*/ 0 w 148"/>
                <a:gd name="T15" fmla="*/ 61 h 1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8"/>
                <a:gd name="T25" fmla="*/ 0 h 131"/>
                <a:gd name="T26" fmla="*/ 148 w 148"/>
                <a:gd name="T27" fmla="*/ 131 h 1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8" h="131">
                  <a:moveTo>
                    <a:pt x="0" y="61"/>
                  </a:moveTo>
                  <a:lnTo>
                    <a:pt x="45" y="0"/>
                  </a:lnTo>
                  <a:lnTo>
                    <a:pt x="62" y="22"/>
                  </a:lnTo>
                  <a:lnTo>
                    <a:pt x="110" y="4"/>
                  </a:lnTo>
                  <a:lnTo>
                    <a:pt x="147" y="56"/>
                  </a:lnTo>
                  <a:lnTo>
                    <a:pt x="57" y="130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6" name="Oval 23"/>
            <p:cNvSpPr>
              <a:spLocks noChangeArrowheads="1"/>
            </p:cNvSpPr>
            <p:nvPr/>
          </p:nvSpPr>
          <p:spPr bwMode="auto">
            <a:xfrm>
              <a:off x="3307" y="2294"/>
              <a:ext cx="147" cy="240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0" name="Group 24"/>
          <p:cNvGrpSpPr>
            <a:grpSpLocks/>
          </p:cNvGrpSpPr>
          <p:nvPr/>
        </p:nvGrpSpPr>
        <p:grpSpPr bwMode="auto">
          <a:xfrm>
            <a:off x="4716463" y="1557338"/>
            <a:ext cx="1584325" cy="2016125"/>
            <a:chOff x="2720" y="2320"/>
            <a:chExt cx="1297" cy="1153"/>
          </a:xfrm>
        </p:grpSpPr>
        <p:sp>
          <p:nvSpPr>
            <p:cNvPr id="104489" name="Freeform 25"/>
            <p:cNvSpPr>
              <a:spLocks/>
            </p:cNvSpPr>
            <p:nvPr/>
          </p:nvSpPr>
          <p:spPr bwMode="auto">
            <a:xfrm>
              <a:off x="2720" y="2431"/>
              <a:ext cx="1297" cy="1042"/>
            </a:xfrm>
            <a:custGeom>
              <a:avLst/>
              <a:gdLst>
                <a:gd name="T0" fmla="*/ 1144 w 1297"/>
                <a:gd name="T1" fmla="*/ 1041 h 1042"/>
                <a:gd name="T2" fmla="*/ 1296 w 1297"/>
                <a:gd name="T3" fmla="*/ 1041 h 1042"/>
                <a:gd name="T4" fmla="*/ 1296 w 1297"/>
                <a:gd name="T5" fmla="*/ 986 h 1042"/>
                <a:gd name="T6" fmla="*/ 1186 w 1297"/>
                <a:gd name="T7" fmla="*/ 958 h 1042"/>
                <a:gd name="T8" fmla="*/ 763 w 1297"/>
                <a:gd name="T9" fmla="*/ 539 h 1042"/>
                <a:gd name="T10" fmla="*/ 763 w 1297"/>
                <a:gd name="T11" fmla="*/ 336 h 1042"/>
                <a:gd name="T12" fmla="*/ 1048 w 1297"/>
                <a:gd name="T13" fmla="*/ 59 h 1042"/>
                <a:gd name="T14" fmla="*/ 993 w 1297"/>
                <a:gd name="T15" fmla="*/ 4 h 1042"/>
                <a:gd name="T16" fmla="*/ 790 w 1297"/>
                <a:gd name="T17" fmla="*/ 161 h 1042"/>
                <a:gd name="T18" fmla="*/ 749 w 1297"/>
                <a:gd name="T19" fmla="*/ 189 h 1042"/>
                <a:gd name="T20" fmla="*/ 726 w 1297"/>
                <a:gd name="T21" fmla="*/ 202 h 1042"/>
                <a:gd name="T22" fmla="*/ 703 w 1297"/>
                <a:gd name="T23" fmla="*/ 212 h 1042"/>
                <a:gd name="T24" fmla="*/ 671 w 1297"/>
                <a:gd name="T25" fmla="*/ 216 h 1042"/>
                <a:gd name="T26" fmla="*/ 616 w 1297"/>
                <a:gd name="T27" fmla="*/ 212 h 1042"/>
                <a:gd name="T28" fmla="*/ 579 w 1297"/>
                <a:gd name="T29" fmla="*/ 202 h 1042"/>
                <a:gd name="T30" fmla="*/ 542 w 1297"/>
                <a:gd name="T31" fmla="*/ 184 h 1042"/>
                <a:gd name="T32" fmla="*/ 506 w 1297"/>
                <a:gd name="T33" fmla="*/ 161 h 1042"/>
                <a:gd name="T34" fmla="*/ 303 w 1297"/>
                <a:gd name="T35" fmla="*/ 0 h 1042"/>
                <a:gd name="T36" fmla="*/ 248 w 1297"/>
                <a:gd name="T37" fmla="*/ 59 h 1042"/>
                <a:gd name="T38" fmla="*/ 538 w 1297"/>
                <a:gd name="T39" fmla="*/ 336 h 1042"/>
                <a:gd name="T40" fmla="*/ 538 w 1297"/>
                <a:gd name="T41" fmla="*/ 534 h 1042"/>
                <a:gd name="T42" fmla="*/ 115 w 1297"/>
                <a:gd name="T43" fmla="*/ 958 h 1042"/>
                <a:gd name="T44" fmla="*/ 0 w 1297"/>
                <a:gd name="T45" fmla="*/ 986 h 1042"/>
                <a:gd name="T46" fmla="*/ 0 w 1297"/>
                <a:gd name="T47" fmla="*/ 1041 h 1042"/>
                <a:gd name="T48" fmla="*/ 156 w 1297"/>
                <a:gd name="T49" fmla="*/ 1041 h 1042"/>
                <a:gd name="T50" fmla="*/ 653 w 1297"/>
                <a:gd name="T51" fmla="*/ 668 h 1042"/>
                <a:gd name="T52" fmla="*/ 1144 w 1297"/>
                <a:gd name="T53" fmla="*/ 1041 h 1042"/>
                <a:gd name="T54" fmla="*/ 1144 w 1297"/>
                <a:gd name="T55" fmla="*/ 1041 h 1042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1297"/>
                <a:gd name="T85" fmla="*/ 0 h 1042"/>
                <a:gd name="T86" fmla="*/ 1297 w 1297"/>
                <a:gd name="T87" fmla="*/ 1042 h 1042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1297" h="1042">
                  <a:moveTo>
                    <a:pt x="1144" y="1041"/>
                  </a:moveTo>
                  <a:lnTo>
                    <a:pt x="1296" y="1041"/>
                  </a:lnTo>
                  <a:lnTo>
                    <a:pt x="1296" y="986"/>
                  </a:lnTo>
                  <a:lnTo>
                    <a:pt x="1186" y="958"/>
                  </a:lnTo>
                  <a:lnTo>
                    <a:pt x="763" y="539"/>
                  </a:lnTo>
                  <a:lnTo>
                    <a:pt x="763" y="336"/>
                  </a:lnTo>
                  <a:lnTo>
                    <a:pt x="1048" y="59"/>
                  </a:lnTo>
                  <a:lnTo>
                    <a:pt x="993" y="4"/>
                  </a:lnTo>
                  <a:lnTo>
                    <a:pt x="790" y="161"/>
                  </a:lnTo>
                  <a:lnTo>
                    <a:pt x="749" y="189"/>
                  </a:lnTo>
                  <a:lnTo>
                    <a:pt x="726" y="202"/>
                  </a:lnTo>
                  <a:lnTo>
                    <a:pt x="703" y="212"/>
                  </a:lnTo>
                  <a:lnTo>
                    <a:pt x="671" y="216"/>
                  </a:lnTo>
                  <a:lnTo>
                    <a:pt x="616" y="212"/>
                  </a:lnTo>
                  <a:lnTo>
                    <a:pt x="579" y="202"/>
                  </a:lnTo>
                  <a:lnTo>
                    <a:pt x="542" y="184"/>
                  </a:lnTo>
                  <a:lnTo>
                    <a:pt x="506" y="161"/>
                  </a:lnTo>
                  <a:lnTo>
                    <a:pt x="303" y="0"/>
                  </a:lnTo>
                  <a:lnTo>
                    <a:pt x="248" y="59"/>
                  </a:lnTo>
                  <a:lnTo>
                    <a:pt x="538" y="336"/>
                  </a:lnTo>
                  <a:lnTo>
                    <a:pt x="538" y="534"/>
                  </a:lnTo>
                  <a:lnTo>
                    <a:pt x="115" y="958"/>
                  </a:lnTo>
                  <a:lnTo>
                    <a:pt x="0" y="986"/>
                  </a:lnTo>
                  <a:lnTo>
                    <a:pt x="0" y="1041"/>
                  </a:lnTo>
                  <a:lnTo>
                    <a:pt x="156" y="1041"/>
                  </a:lnTo>
                  <a:lnTo>
                    <a:pt x="653" y="668"/>
                  </a:lnTo>
                  <a:lnTo>
                    <a:pt x="1144" y="104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0" name="Freeform 26"/>
            <p:cNvSpPr>
              <a:spLocks/>
            </p:cNvSpPr>
            <p:nvPr/>
          </p:nvSpPr>
          <p:spPr bwMode="auto">
            <a:xfrm>
              <a:off x="2839" y="2325"/>
              <a:ext cx="149" cy="130"/>
            </a:xfrm>
            <a:custGeom>
              <a:avLst/>
              <a:gdLst>
                <a:gd name="T0" fmla="*/ 148 w 149"/>
                <a:gd name="T1" fmla="*/ 73 h 130"/>
                <a:gd name="T2" fmla="*/ 111 w 149"/>
                <a:gd name="T3" fmla="*/ 4 h 130"/>
                <a:gd name="T4" fmla="*/ 92 w 149"/>
                <a:gd name="T5" fmla="*/ 32 h 130"/>
                <a:gd name="T6" fmla="*/ 42 w 149"/>
                <a:gd name="T7" fmla="*/ 0 h 130"/>
                <a:gd name="T8" fmla="*/ 0 w 149"/>
                <a:gd name="T9" fmla="*/ 41 h 130"/>
                <a:gd name="T10" fmla="*/ 92 w 149"/>
                <a:gd name="T11" fmla="*/ 129 h 130"/>
                <a:gd name="T12" fmla="*/ 148 w 149"/>
                <a:gd name="T13" fmla="*/ 73 h 130"/>
                <a:gd name="T14" fmla="*/ 148 w 149"/>
                <a:gd name="T15" fmla="*/ 73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9"/>
                <a:gd name="T25" fmla="*/ 0 h 130"/>
                <a:gd name="T26" fmla="*/ 149 w 149"/>
                <a:gd name="T27" fmla="*/ 130 h 130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9" h="130">
                  <a:moveTo>
                    <a:pt x="148" y="73"/>
                  </a:moveTo>
                  <a:lnTo>
                    <a:pt x="111" y="4"/>
                  </a:lnTo>
                  <a:lnTo>
                    <a:pt x="92" y="32"/>
                  </a:lnTo>
                  <a:lnTo>
                    <a:pt x="42" y="0"/>
                  </a:lnTo>
                  <a:lnTo>
                    <a:pt x="0" y="41"/>
                  </a:lnTo>
                  <a:lnTo>
                    <a:pt x="92" y="129"/>
                  </a:lnTo>
                  <a:lnTo>
                    <a:pt x="148" y="7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1" name="Freeform 27"/>
            <p:cNvSpPr>
              <a:spLocks/>
            </p:cNvSpPr>
            <p:nvPr/>
          </p:nvSpPr>
          <p:spPr bwMode="auto">
            <a:xfrm>
              <a:off x="3745" y="2320"/>
              <a:ext cx="143" cy="135"/>
            </a:xfrm>
            <a:custGeom>
              <a:avLst/>
              <a:gdLst>
                <a:gd name="T0" fmla="*/ 0 w 143"/>
                <a:gd name="T1" fmla="*/ 78 h 135"/>
                <a:gd name="T2" fmla="*/ 32 w 143"/>
                <a:gd name="T3" fmla="*/ 9 h 135"/>
                <a:gd name="T4" fmla="*/ 60 w 143"/>
                <a:gd name="T5" fmla="*/ 37 h 135"/>
                <a:gd name="T6" fmla="*/ 106 w 143"/>
                <a:gd name="T7" fmla="*/ 0 h 135"/>
                <a:gd name="T8" fmla="*/ 142 w 143"/>
                <a:gd name="T9" fmla="*/ 46 h 135"/>
                <a:gd name="T10" fmla="*/ 55 w 143"/>
                <a:gd name="T11" fmla="*/ 134 h 135"/>
                <a:gd name="T12" fmla="*/ 0 w 143"/>
                <a:gd name="T13" fmla="*/ 78 h 135"/>
                <a:gd name="T14" fmla="*/ 0 w 143"/>
                <a:gd name="T15" fmla="*/ 78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43"/>
                <a:gd name="T25" fmla="*/ 0 h 135"/>
                <a:gd name="T26" fmla="*/ 143 w 143"/>
                <a:gd name="T27" fmla="*/ 135 h 13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43" h="135">
                  <a:moveTo>
                    <a:pt x="0" y="78"/>
                  </a:moveTo>
                  <a:lnTo>
                    <a:pt x="32" y="9"/>
                  </a:lnTo>
                  <a:lnTo>
                    <a:pt x="60" y="37"/>
                  </a:lnTo>
                  <a:lnTo>
                    <a:pt x="106" y="0"/>
                  </a:lnTo>
                  <a:lnTo>
                    <a:pt x="142" y="46"/>
                  </a:lnTo>
                  <a:lnTo>
                    <a:pt x="55" y="134"/>
                  </a:lnTo>
                  <a:lnTo>
                    <a:pt x="0" y="78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92" name="Oval 28"/>
            <p:cNvSpPr>
              <a:spLocks noChangeArrowheads="1"/>
            </p:cNvSpPr>
            <p:nvPr/>
          </p:nvSpPr>
          <p:spPr bwMode="auto">
            <a:xfrm>
              <a:off x="3271" y="2340"/>
              <a:ext cx="151" cy="275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1" name="Group 4"/>
          <p:cNvGrpSpPr>
            <a:grpSpLocks/>
          </p:cNvGrpSpPr>
          <p:nvPr/>
        </p:nvGrpSpPr>
        <p:grpSpPr bwMode="auto">
          <a:xfrm>
            <a:off x="395288" y="304800"/>
            <a:ext cx="1093787" cy="2979738"/>
            <a:chOff x="2720" y="2470"/>
            <a:chExt cx="562" cy="923"/>
          </a:xfrm>
        </p:grpSpPr>
        <p:sp>
          <p:nvSpPr>
            <p:cNvPr id="104483" name="Rectangle 5"/>
            <p:cNvSpPr>
              <a:spLocks noChangeArrowheads="1"/>
            </p:cNvSpPr>
            <p:nvPr/>
          </p:nvSpPr>
          <p:spPr bwMode="auto">
            <a:xfrm>
              <a:off x="3058" y="2691"/>
              <a:ext cx="96" cy="115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000000"/>
              </a:solidFill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grpSp>
          <p:nvGrpSpPr>
            <p:cNvPr id="104484" name="Group 6"/>
            <p:cNvGrpSpPr>
              <a:grpSpLocks/>
            </p:cNvGrpSpPr>
            <p:nvPr/>
          </p:nvGrpSpPr>
          <p:grpSpPr bwMode="auto">
            <a:xfrm>
              <a:off x="2720" y="2470"/>
              <a:ext cx="562" cy="923"/>
              <a:chOff x="2720" y="2470"/>
              <a:chExt cx="562" cy="923"/>
            </a:xfrm>
          </p:grpSpPr>
          <p:sp>
            <p:nvSpPr>
              <p:cNvPr id="104486" name="Freeform 7"/>
              <p:cNvSpPr>
                <a:spLocks/>
              </p:cNvSpPr>
              <p:nvPr/>
            </p:nvSpPr>
            <p:spPr bwMode="auto">
              <a:xfrm>
                <a:off x="2720" y="2635"/>
                <a:ext cx="450" cy="758"/>
              </a:xfrm>
              <a:custGeom>
                <a:avLst/>
                <a:gdLst>
                  <a:gd name="T0" fmla="*/ 99 w 450"/>
                  <a:gd name="T1" fmla="*/ 0 h 758"/>
                  <a:gd name="T2" fmla="*/ 9 w 450"/>
                  <a:gd name="T3" fmla="*/ 207 h 758"/>
                  <a:gd name="T4" fmla="*/ 81 w 450"/>
                  <a:gd name="T5" fmla="*/ 287 h 758"/>
                  <a:gd name="T6" fmla="*/ 0 w 450"/>
                  <a:gd name="T7" fmla="*/ 748 h 758"/>
                  <a:gd name="T8" fmla="*/ 121 w 450"/>
                  <a:gd name="T9" fmla="*/ 757 h 758"/>
                  <a:gd name="T10" fmla="*/ 117 w 450"/>
                  <a:gd name="T11" fmla="*/ 715 h 758"/>
                  <a:gd name="T12" fmla="*/ 58 w 450"/>
                  <a:gd name="T13" fmla="*/ 696 h 758"/>
                  <a:gd name="T14" fmla="*/ 166 w 450"/>
                  <a:gd name="T15" fmla="*/ 376 h 758"/>
                  <a:gd name="T16" fmla="*/ 207 w 450"/>
                  <a:gd name="T17" fmla="*/ 752 h 758"/>
                  <a:gd name="T18" fmla="*/ 319 w 450"/>
                  <a:gd name="T19" fmla="*/ 757 h 758"/>
                  <a:gd name="T20" fmla="*/ 319 w 450"/>
                  <a:gd name="T21" fmla="*/ 729 h 758"/>
                  <a:gd name="T22" fmla="*/ 269 w 450"/>
                  <a:gd name="T23" fmla="*/ 701 h 758"/>
                  <a:gd name="T24" fmla="*/ 243 w 450"/>
                  <a:gd name="T25" fmla="*/ 146 h 758"/>
                  <a:gd name="T26" fmla="*/ 301 w 450"/>
                  <a:gd name="T27" fmla="*/ 150 h 758"/>
                  <a:gd name="T28" fmla="*/ 359 w 450"/>
                  <a:gd name="T29" fmla="*/ 155 h 758"/>
                  <a:gd name="T30" fmla="*/ 449 w 450"/>
                  <a:gd name="T31" fmla="*/ 75 h 758"/>
                  <a:gd name="T32" fmla="*/ 422 w 450"/>
                  <a:gd name="T33" fmla="*/ 33 h 758"/>
                  <a:gd name="T34" fmla="*/ 341 w 450"/>
                  <a:gd name="T35" fmla="*/ 66 h 758"/>
                  <a:gd name="T36" fmla="*/ 301 w 450"/>
                  <a:gd name="T37" fmla="*/ 47 h 758"/>
                  <a:gd name="T38" fmla="*/ 220 w 450"/>
                  <a:gd name="T39" fmla="*/ 9 h 758"/>
                  <a:gd name="T40" fmla="*/ 99 w 450"/>
                  <a:gd name="T41" fmla="*/ 0 h 758"/>
                  <a:gd name="T42" fmla="*/ 99 w 450"/>
                  <a:gd name="T43" fmla="*/ 0 h 75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50"/>
                  <a:gd name="T67" fmla="*/ 0 h 758"/>
                  <a:gd name="T68" fmla="*/ 450 w 450"/>
                  <a:gd name="T69" fmla="*/ 758 h 75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50" h="758">
                    <a:moveTo>
                      <a:pt x="99" y="0"/>
                    </a:moveTo>
                    <a:lnTo>
                      <a:pt x="9" y="207"/>
                    </a:lnTo>
                    <a:lnTo>
                      <a:pt x="81" y="287"/>
                    </a:lnTo>
                    <a:lnTo>
                      <a:pt x="0" y="748"/>
                    </a:lnTo>
                    <a:lnTo>
                      <a:pt x="121" y="757"/>
                    </a:lnTo>
                    <a:lnTo>
                      <a:pt x="117" y="715"/>
                    </a:lnTo>
                    <a:lnTo>
                      <a:pt x="58" y="696"/>
                    </a:lnTo>
                    <a:lnTo>
                      <a:pt x="166" y="376"/>
                    </a:lnTo>
                    <a:lnTo>
                      <a:pt x="207" y="752"/>
                    </a:lnTo>
                    <a:lnTo>
                      <a:pt x="319" y="757"/>
                    </a:lnTo>
                    <a:lnTo>
                      <a:pt x="319" y="729"/>
                    </a:lnTo>
                    <a:lnTo>
                      <a:pt x="269" y="701"/>
                    </a:lnTo>
                    <a:lnTo>
                      <a:pt x="243" y="146"/>
                    </a:lnTo>
                    <a:lnTo>
                      <a:pt x="301" y="150"/>
                    </a:lnTo>
                    <a:lnTo>
                      <a:pt x="359" y="155"/>
                    </a:lnTo>
                    <a:lnTo>
                      <a:pt x="449" y="75"/>
                    </a:lnTo>
                    <a:lnTo>
                      <a:pt x="422" y="33"/>
                    </a:lnTo>
                    <a:lnTo>
                      <a:pt x="341" y="66"/>
                    </a:lnTo>
                    <a:lnTo>
                      <a:pt x="301" y="47"/>
                    </a:lnTo>
                    <a:lnTo>
                      <a:pt x="220" y="9"/>
                    </a:lnTo>
                    <a:lnTo>
                      <a:pt x="99" y="0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4487" name="Freeform 8"/>
              <p:cNvSpPr>
                <a:spLocks/>
              </p:cNvSpPr>
              <p:nvPr/>
            </p:nvSpPr>
            <p:spPr bwMode="auto">
              <a:xfrm>
                <a:off x="3174" y="2578"/>
                <a:ext cx="108" cy="109"/>
              </a:xfrm>
              <a:custGeom>
                <a:avLst/>
                <a:gdLst>
                  <a:gd name="T0" fmla="*/ 22 w 108"/>
                  <a:gd name="T1" fmla="*/ 19 h 109"/>
                  <a:gd name="T2" fmla="*/ 40 w 108"/>
                  <a:gd name="T3" fmla="*/ 47 h 109"/>
                  <a:gd name="T4" fmla="*/ 94 w 108"/>
                  <a:gd name="T5" fmla="*/ 0 h 109"/>
                  <a:gd name="T6" fmla="*/ 107 w 108"/>
                  <a:gd name="T7" fmla="*/ 19 h 109"/>
                  <a:gd name="T8" fmla="*/ 76 w 108"/>
                  <a:gd name="T9" fmla="*/ 38 h 109"/>
                  <a:gd name="T10" fmla="*/ 85 w 108"/>
                  <a:gd name="T11" fmla="*/ 66 h 109"/>
                  <a:gd name="T12" fmla="*/ 22 w 108"/>
                  <a:gd name="T13" fmla="*/ 108 h 109"/>
                  <a:gd name="T14" fmla="*/ 0 w 108"/>
                  <a:gd name="T15" fmla="*/ 76 h 109"/>
                  <a:gd name="T16" fmla="*/ 22 w 108"/>
                  <a:gd name="T17" fmla="*/ 19 h 109"/>
                  <a:gd name="T18" fmla="*/ 22 w 108"/>
                  <a:gd name="T19" fmla="*/ 19 h 109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08"/>
                  <a:gd name="T31" fmla="*/ 0 h 109"/>
                  <a:gd name="T32" fmla="*/ 108 w 108"/>
                  <a:gd name="T33" fmla="*/ 109 h 109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08" h="109">
                    <a:moveTo>
                      <a:pt x="22" y="19"/>
                    </a:moveTo>
                    <a:lnTo>
                      <a:pt x="40" y="47"/>
                    </a:lnTo>
                    <a:lnTo>
                      <a:pt x="94" y="0"/>
                    </a:lnTo>
                    <a:lnTo>
                      <a:pt x="107" y="19"/>
                    </a:lnTo>
                    <a:lnTo>
                      <a:pt x="76" y="38"/>
                    </a:lnTo>
                    <a:lnTo>
                      <a:pt x="85" y="66"/>
                    </a:lnTo>
                    <a:lnTo>
                      <a:pt x="22" y="108"/>
                    </a:lnTo>
                    <a:lnTo>
                      <a:pt x="0" y="76"/>
                    </a:lnTo>
                    <a:lnTo>
                      <a:pt x="22" y="19"/>
                    </a:lnTo>
                    <a:close/>
                  </a:path>
                </a:pathLst>
              </a:custGeom>
              <a:solidFill>
                <a:srgbClr val="000000"/>
              </a:solidFill>
              <a:ln w="3175" cap="flat">
                <a:noFill/>
                <a:prstDash val="solid"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CN" altLang="en-US"/>
              </a:p>
            </p:txBody>
          </p:sp>
          <p:sp>
            <p:nvSpPr>
              <p:cNvPr id="104488" name="Oval 9"/>
              <p:cNvSpPr>
                <a:spLocks noChangeArrowheads="1"/>
              </p:cNvSpPr>
              <p:nvPr/>
            </p:nvSpPr>
            <p:spPr bwMode="auto">
              <a:xfrm>
                <a:off x="2840" y="2470"/>
                <a:ext cx="95" cy="149"/>
              </a:xfrm>
              <a:prstGeom prst="ellipse">
                <a:avLst/>
              </a:prstGeom>
              <a:solidFill>
                <a:srgbClr val="000000"/>
              </a:solidFill>
              <a:ln w="3175">
                <a:noFill/>
                <a:round/>
                <a:headEnd/>
                <a:tailEnd/>
              </a:ln>
            </p:spPr>
            <p:txBody>
              <a:bodyPr wrap="none" anchor="ctr">
                <a:spAutoFit/>
              </a:bodyPr>
              <a:lstStyle/>
              <a:p>
                <a:endParaRPr lang="zh-TW" altLang="en-US"/>
              </a:p>
            </p:txBody>
          </p:sp>
        </p:grpSp>
        <p:sp>
          <p:nvSpPr>
            <p:cNvPr id="104485" name="Rectangle 10"/>
            <p:cNvSpPr>
              <a:spLocks noChangeArrowheads="1"/>
            </p:cNvSpPr>
            <p:nvPr/>
          </p:nvSpPr>
          <p:spPr bwMode="auto">
            <a:xfrm>
              <a:off x="3058" y="2992"/>
              <a:ext cx="95" cy="114"/>
            </a:xfrm>
            <a:prstGeom prst="rect">
              <a:avLst/>
            </a:prstGeom>
            <a:solidFill>
              <a:srgbClr val="000000"/>
            </a:solidFill>
            <a:ln w="3175">
              <a:noFill/>
              <a:miter lim="800000"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2" name="Group 11"/>
          <p:cNvGrpSpPr>
            <a:grpSpLocks/>
          </p:cNvGrpSpPr>
          <p:nvPr/>
        </p:nvGrpSpPr>
        <p:grpSpPr bwMode="auto">
          <a:xfrm>
            <a:off x="3348038" y="3706813"/>
            <a:ext cx="2663825" cy="2817812"/>
            <a:chOff x="2864" y="2308"/>
            <a:chExt cx="1009" cy="1157"/>
          </a:xfrm>
        </p:grpSpPr>
        <p:sp>
          <p:nvSpPr>
            <p:cNvPr id="104476" name="Freeform 12"/>
            <p:cNvSpPr>
              <a:spLocks/>
            </p:cNvSpPr>
            <p:nvPr/>
          </p:nvSpPr>
          <p:spPr bwMode="auto">
            <a:xfrm>
              <a:off x="2864" y="2533"/>
              <a:ext cx="556" cy="932"/>
            </a:xfrm>
            <a:custGeom>
              <a:avLst/>
              <a:gdLst>
                <a:gd name="T0" fmla="*/ 413 w 556"/>
                <a:gd name="T1" fmla="*/ 140 h 932"/>
                <a:gd name="T2" fmla="*/ 280 w 556"/>
                <a:gd name="T3" fmla="*/ 0 h 932"/>
                <a:gd name="T4" fmla="*/ 98 w 556"/>
                <a:gd name="T5" fmla="*/ 0 h 932"/>
                <a:gd name="T6" fmla="*/ 71 w 556"/>
                <a:gd name="T7" fmla="*/ 164 h 932"/>
                <a:gd name="T8" fmla="*/ 98 w 556"/>
                <a:gd name="T9" fmla="*/ 345 h 932"/>
                <a:gd name="T10" fmla="*/ 0 w 556"/>
                <a:gd name="T11" fmla="*/ 931 h 932"/>
                <a:gd name="T12" fmla="*/ 158 w 556"/>
                <a:gd name="T13" fmla="*/ 931 h 932"/>
                <a:gd name="T14" fmla="*/ 158 w 556"/>
                <a:gd name="T15" fmla="*/ 878 h 932"/>
                <a:gd name="T16" fmla="*/ 79 w 556"/>
                <a:gd name="T17" fmla="*/ 861 h 932"/>
                <a:gd name="T18" fmla="*/ 209 w 556"/>
                <a:gd name="T19" fmla="*/ 476 h 932"/>
                <a:gd name="T20" fmla="*/ 240 w 556"/>
                <a:gd name="T21" fmla="*/ 931 h 932"/>
                <a:gd name="T22" fmla="*/ 413 w 556"/>
                <a:gd name="T23" fmla="*/ 931 h 932"/>
                <a:gd name="T24" fmla="*/ 413 w 556"/>
                <a:gd name="T25" fmla="*/ 886 h 932"/>
                <a:gd name="T26" fmla="*/ 335 w 556"/>
                <a:gd name="T27" fmla="*/ 853 h 932"/>
                <a:gd name="T28" fmla="*/ 331 w 556"/>
                <a:gd name="T29" fmla="*/ 332 h 932"/>
                <a:gd name="T30" fmla="*/ 398 w 556"/>
                <a:gd name="T31" fmla="*/ 345 h 932"/>
                <a:gd name="T32" fmla="*/ 402 w 556"/>
                <a:gd name="T33" fmla="*/ 283 h 932"/>
                <a:gd name="T34" fmla="*/ 307 w 556"/>
                <a:gd name="T35" fmla="*/ 246 h 932"/>
                <a:gd name="T36" fmla="*/ 291 w 556"/>
                <a:gd name="T37" fmla="*/ 181 h 932"/>
                <a:gd name="T38" fmla="*/ 413 w 556"/>
                <a:gd name="T39" fmla="*/ 242 h 932"/>
                <a:gd name="T40" fmla="*/ 555 w 556"/>
                <a:gd name="T41" fmla="*/ 197 h 932"/>
                <a:gd name="T42" fmla="*/ 543 w 556"/>
                <a:gd name="T43" fmla="*/ 123 h 932"/>
                <a:gd name="T44" fmla="*/ 413 w 556"/>
                <a:gd name="T45" fmla="*/ 140 h 932"/>
                <a:gd name="T46" fmla="*/ 413 w 556"/>
                <a:gd name="T47" fmla="*/ 140 h 93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556"/>
                <a:gd name="T73" fmla="*/ 0 h 932"/>
                <a:gd name="T74" fmla="*/ 556 w 556"/>
                <a:gd name="T75" fmla="*/ 932 h 932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556" h="932">
                  <a:moveTo>
                    <a:pt x="413" y="140"/>
                  </a:moveTo>
                  <a:lnTo>
                    <a:pt x="280" y="0"/>
                  </a:lnTo>
                  <a:lnTo>
                    <a:pt x="98" y="0"/>
                  </a:lnTo>
                  <a:lnTo>
                    <a:pt x="71" y="164"/>
                  </a:lnTo>
                  <a:lnTo>
                    <a:pt x="98" y="345"/>
                  </a:lnTo>
                  <a:lnTo>
                    <a:pt x="0" y="931"/>
                  </a:lnTo>
                  <a:lnTo>
                    <a:pt x="158" y="931"/>
                  </a:lnTo>
                  <a:lnTo>
                    <a:pt x="158" y="878"/>
                  </a:lnTo>
                  <a:lnTo>
                    <a:pt x="79" y="861"/>
                  </a:lnTo>
                  <a:lnTo>
                    <a:pt x="209" y="476"/>
                  </a:lnTo>
                  <a:lnTo>
                    <a:pt x="240" y="931"/>
                  </a:lnTo>
                  <a:lnTo>
                    <a:pt x="413" y="931"/>
                  </a:lnTo>
                  <a:lnTo>
                    <a:pt x="413" y="886"/>
                  </a:lnTo>
                  <a:lnTo>
                    <a:pt x="335" y="853"/>
                  </a:lnTo>
                  <a:lnTo>
                    <a:pt x="331" y="332"/>
                  </a:lnTo>
                  <a:lnTo>
                    <a:pt x="398" y="345"/>
                  </a:lnTo>
                  <a:lnTo>
                    <a:pt x="402" y="283"/>
                  </a:lnTo>
                  <a:lnTo>
                    <a:pt x="307" y="246"/>
                  </a:lnTo>
                  <a:lnTo>
                    <a:pt x="291" y="181"/>
                  </a:lnTo>
                  <a:lnTo>
                    <a:pt x="413" y="242"/>
                  </a:lnTo>
                  <a:lnTo>
                    <a:pt x="555" y="197"/>
                  </a:lnTo>
                  <a:lnTo>
                    <a:pt x="543" y="123"/>
                  </a:lnTo>
                  <a:lnTo>
                    <a:pt x="413" y="14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7" name="Freeform 13"/>
            <p:cNvSpPr>
              <a:spLocks/>
            </p:cNvSpPr>
            <p:nvPr/>
          </p:nvSpPr>
          <p:spPr bwMode="auto">
            <a:xfrm>
              <a:off x="3435" y="2611"/>
              <a:ext cx="95" cy="104"/>
            </a:xfrm>
            <a:custGeom>
              <a:avLst/>
              <a:gdLst>
                <a:gd name="T0" fmla="*/ 0 w 95"/>
                <a:gd name="T1" fmla="*/ 33 h 104"/>
                <a:gd name="T2" fmla="*/ 43 w 95"/>
                <a:gd name="T3" fmla="*/ 0 h 104"/>
                <a:gd name="T4" fmla="*/ 47 w 95"/>
                <a:gd name="T5" fmla="*/ 25 h 104"/>
                <a:gd name="T6" fmla="*/ 94 w 95"/>
                <a:gd name="T7" fmla="*/ 21 h 104"/>
                <a:gd name="T8" fmla="*/ 94 w 95"/>
                <a:gd name="T9" fmla="*/ 74 h 104"/>
                <a:gd name="T10" fmla="*/ 8 w 95"/>
                <a:gd name="T11" fmla="*/ 103 h 104"/>
                <a:gd name="T12" fmla="*/ 0 w 95"/>
                <a:gd name="T13" fmla="*/ 33 h 104"/>
                <a:gd name="T14" fmla="*/ 0 w 95"/>
                <a:gd name="T15" fmla="*/ 33 h 10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5"/>
                <a:gd name="T25" fmla="*/ 0 h 104"/>
                <a:gd name="T26" fmla="*/ 95 w 95"/>
                <a:gd name="T27" fmla="*/ 104 h 10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5" h="104">
                  <a:moveTo>
                    <a:pt x="0" y="33"/>
                  </a:moveTo>
                  <a:lnTo>
                    <a:pt x="43" y="0"/>
                  </a:lnTo>
                  <a:lnTo>
                    <a:pt x="47" y="25"/>
                  </a:lnTo>
                  <a:lnTo>
                    <a:pt x="94" y="21"/>
                  </a:lnTo>
                  <a:lnTo>
                    <a:pt x="94" y="74"/>
                  </a:lnTo>
                  <a:lnTo>
                    <a:pt x="8" y="103"/>
                  </a:lnTo>
                  <a:lnTo>
                    <a:pt x="0" y="33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8" name="Freeform 14"/>
            <p:cNvSpPr>
              <a:spLocks/>
            </p:cNvSpPr>
            <p:nvPr/>
          </p:nvSpPr>
          <p:spPr bwMode="auto">
            <a:xfrm>
              <a:off x="3293" y="2824"/>
              <a:ext cx="104" cy="116"/>
            </a:xfrm>
            <a:custGeom>
              <a:avLst/>
              <a:gdLst>
                <a:gd name="T0" fmla="*/ 103 w 104"/>
                <a:gd name="T1" fmla="*/ 70 h 116"/>
                <a:gd name="T2" fmla="*/ 51 w 104"/>
                <a:gd name="T3" fmla="*/ 33 h 116"/>
                <a:gd name="T4" fmla="*/ 79 w 104"/>
                <a:gd name="T5" fmla="*/ 21 h 116"/>
                <a:gd name="T6" fmla="*/ 79 w 104"/>
                <a:gd name="T7" fmla="*/ 17 h 116"/>
                <a:gd name="T8" fmla="*/ 71 w 104"/>
                <a:gd name="T9" fmla="*/ 0 h 116"/>
                <a:gd name="T10" fmla="*/ 16 w 104"/>
                <a:gd name="T11" fmla="*/ 0 h 116"/>
                <a:gd name="T12" fmla="*/ 0 w 104"/>
                <a:gd name="T13" fmla="*/ 66 h 116"/>
                <a:gd name="T14" fmla="*/ 32 w 104"/>
                <a:gd name="T15" fmla="*/ 115 h 116"/>
                <a:gd name="T16" fmla="*/ 103 w 104"/>
                <a:gd name="T17" fmla="*/ 70 h 116"/>
                <a:gd name="T18" fmla="*/ 103 w 104"/>
                <a:gd name="T19" fmla="*/ 70 h 116"/>
                <a:gd name="T20" fmla="*/ 103 w 104"/>
                <a:gd name="T21" fmla="*/ 70 h 11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104"/>
                <a:gd name="T34" fmla="*/ 0 h 116"/>
                <a:gd name="T35" fmla="*/ 104 w 104"/>
                <a:gd name="T36" fmla="*/ 116 h 11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104" h="116">
                  <a:moveTo>
                    <a:pt x="103" y="70"/>
                  </a:moveTo>
                  <a:lnTo>
                    <a:pt x="51" y="33"/>
                  </a:lnTo>
                  <a:lnTo>
                    <a:pt x="79" y="21"/>
                  </a:lnTo>
                  <a:lnTo>
                    <a:pt x="79" y="17"/>
                  </a:lnTo>
                  <a:lnTo>
                    <a:pt x="71" y="0"/>
                  </a:lnTo>
                  <a:lnTo>
                    <a:pt x="16" y="0"/>
                  </a:lnTo>
                  <a:lnTo>
                    <a:pt x="0" y="66"/>
                  </a:lnTo>
                  <a:lnTo>
                    <a:pt x="32" y="115"/>
                  </a:lnTo>
                  <a:lnTo>
                    <a:pt x="103" y="7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9" name="Freeform 15"/>
            <p:cNvSpPr>
              <a:spLocks/>
            </p:cNvSpPr>
            <p:nvPr/>
          </p:nvSpPr>
          <p:spPr bwMode="auto">
            <a:xfrm>
              <a:off x="3435" y="2525"/>
              <a:ext cx="438" cy="940"/>
            </a:xfrm>
            <a:custGeom>
              <a:avLst/>
              <a:gdLst>
                <a:gd name="T0" fmla="*/ 161 w 438"/>
                <a:gd name="T1" fmla="*/ 0 h 940"/>
                <a:gd name="T2" fmla="*/ 122 w 438"/>
                <a:gd name="T3" fmla="*/ 254 h 940"/>
                <a:gd name="T4" fmla="*/ 20 w 438"/>
                <a:gd name="T5" fmla="*/ 279 h 940"/>
                <a:gd name="T6" fmla="*/ 24 w 438"/>
                <a:gd name="T7" fmla="*/ 340 h 940"/>
                <a:gd name="T8" fmla="*/ 79 w 438"/>
                <a:gd name="T9" fmla="*/ 336 h 940"/>
                <a:gd name="T10" fmla="*/ 79 w 438"/>
                <a:gd name="T11" fmla="*/ 861 h 940"/>
                <a:gd name="T12" fmla="*/ 4 w 438"/>
                <a:gd name="T13" fmla="*/ 894 h 940"/>
                <a:gd name="T14" fmla="*/ 0 w 438"/>
                <a:gd name="T15" fmla="*/ 939 h 940"/>
                <a:gd name="T16" fmla="*/ 169 w 438"/>
                <a:gd name="T17" fmla="*/ 939 h 940"/>
                <a:gd name="T18" fmla="*/ 201 w 438"/>
                <a:gd name="T19" fmla="*/ 484 h 940"/>
                <a:gd name="T20" fmla="*/ 350 w 438"/>
                <a:gd name="T21" fmla="*/ 869 h 940"/>
                <a:gd name="T22" fmla="*/ 256 w 438"/>
                <a:gd name="T23" fmla="*/ 894 h 940"/>
                <a:gd name="T24" fmla="*/ 260 w 438"/>
                <a:gd name="T25" fmla="*/ 939 h 940"/>
                <a:gd name="T26" fmla="*/ 437 w 438"/>
                <a:gd name="T27" fmla="*/ 939 h 940"/>
                <a:gd name="T28" fmla="*/ 354 w 438"/>
                <a:gd name="T29" fmla="*/ 521 h 940"/>
                <a:gd name="T30" fmla="*/ 366 w 438"/>
                <a:gd name="T31" fmla="*/ 99 h 940"/>
                <a:gd name="T32" fmla="*/ 323 w 438"/>
                <a:gd name="T33" fmla="*/ 0 h 940"/>
                <a:gd name="T34" fmla="*/ 161 w 438"/>
                <a:gd name="T35" fmla="*/ 0 h 940"/>
                <a:gd name="T36" fmla="*/ 161 w 438"/>
                <a:gd name="T37" fmla="*/ 0 h 94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438"/>
                <a:gd name="T58" fmla="*/ 0 h 940"/>
                <a:gd name="T59" fmla="*/ 438 w 438"/>
                <a:gd name="T60" fmla="*/ 940 h 940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438" h="940">
                  <a:moveTo>
                    <a:pt x="161" y="0"/>
                  </a:moveTo>
                  <a:lnTo>
                    <a:pt x="122" y="254"/>
                  </a:lnTo>
                  <a:lnTo>
                    <a:pt x="20" y="279"/>
                  </a:lnTo>
                  <a:lnTo>
                    <a:pt x="24" y="340"/>
                  </a:lnTo>
                  <a:lnTo>
                    <a:pt x="79" y="336"/>
                  </a:lnTo>
                  <a:lnTo>
                    <a:pt x="79" y="861"/>
                  </a:lnTo>
                  <a:lnTo>
                    <a:pt x="4" y="894"/>
                  </a:lnTo>
                  <a:lnTo>
                    <a:pt x="0" y="939"/>
                  </a:lnTo>
                  <a:lnTo>
                    <a:pt x="169" y="939"/>
                  </a:lnTo>
                  <a:lnTo>
                    <a:pt x="201" y="484"/>
                  </a:lnTo>
                  <a:lnTo>
                    <a:pt x="350" y="869"/>
                  </a:lnTo>
                  <a:lnTo>
                    <a:pt x="256" y="894"/>
                  </a:lnTo>
                  <a:lnTo>
                    <a:pt x="260" y="939"/>
                  </a:lnTo>
                  <a:lnTo>
                    <a:pt x="437" y="939"/>
                  </a:lnTo>
                  <a:lnTo>
                    <a:pt x="354" y="521"/>
                  </a:lnTo>
                  <a:lnTo>
                    <a:pt x="366" y="99"/>
                  </a:lnTo>
                  <a:lnTo>
                    <a:pt x="323" y="0"/>
                  </a:lnTo>
                  <a:lnTo>
                    <a:pt x="161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80" name="Freeform 16"/>
            <p:cNvSpPr>
              <a:spLocks/>
            </p:cNvSpPr>
            <p:nvPr/>
          </p:nvSpPr>
          <p:spPr bwMode="auto">
            <a:xfrm>
              <a:off x="3344" y="2824"/>
              <a:ext cx="92" cy="71"/>
            </a:xfrm>
            <a:custGeom>
              <a:avLst/>
              <a:gdLst>
                <a:gd name="T0" fmla="*/ 52 w 92"/>
                <a:gd name="T1" fmla="*/ 70 h 71"/>
                <a:gd name="T2" fmla="*/ 91 w 92"/>
                <a:gd name="T3" fmla="*/ 58 h 71"/>
                <a:gd name="T4" fmla="*/ 71 w 92"/>
                <a:gd name="T5" fmla="*/ 0 h 71"/>
                <a:gd name="T6" fmla="*/ 28 w 92"/>
                <a:gd name="T7" fmla="*/ 17 h 71"/>
                <a:gd name="T8" fmla="*/ 28 w 92"/>
                <a:gd name="T9" fmla="*/ 21 h 71"/>
                <a:gd name="T10" fmla="*/ 0 w 92"/>
                <a:gd name="T11" fmla="*/ 33 h 71"/>
                <a:gd name="T12" fmla="*/ 52 w 92"/>
                <a:gd name="T13" fmla="*/ 70 h 71"/>
                <a:gd name="T14" fmla="*/ 52 w 92"/>
                <a:gd name="T15" fmla="*/ 70 h 71"/>
                <a:gd name="T16" fmla="*/ 52 w 92"/>
                <a:gd name="T17" fmla="*/ 70 h 7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92"/>
                <a:gd name="T28" fmla="*/ 0 h 71"/>
                <a:gd name="T29" fmla="*/ 92 w 92"/>
                <a:gd name="T30" fmla="*/ 71 h 71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92" h="71">
                  <a:moveTo>
                    <a:pt x="52" y="70"/>
                  </a:moveTo>
                  <a:lnTo>
                    <a:pt x="91" y="58"/>
                  </a:lnTo>
                  <a:lnTo>
                    <a:pt x="71" y="0"/>
                  </a:lnTo>
                  <a:lnTo>
                    <a:pt x="28" y="17"/>
                  </a:lnTo>
                  <a:lnTo>
                    <a:pt x="28" y="21"/>
                  </a:lnTo>
                  <a:lnTo>
                    <a:pt x="0" y="33"/>
                  </a:lnTo>
                  <a:lnTo>
                    <a:pt x="52" y="7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81" name="Oval 17"/>
            <p:cNvSpPr>
              <a:spLocks noChangeArrowheads="1"/>
            </p:cNvSpPr>
            <p:nvPr/>
          </p:nvSpPr>
          <p:spPr bwMode="auto">
            <a:xfrm>
              <a:off x="2986" y="2316"/>
              <a:ext cx="70" cy="197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104482" name="Oval 18"/>
            <p:cNvSpPr>
              <a:spLocks noChangeArrowheads="1"/>
            </p:cNvSpPr>
            <p:nvPr/>
          </p:nvSpPr>
          <p:spPr bwMode="auto">
            <a:xfrm>
              <a:off x="3597" y="2308"/>
              <a:ext cx="70" cy="198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3" name="Group 29"/>
          <p:cNvGrpSpPr>
            <a:grpSpLocks/>
          </p:cNvGrpSpPr>
          <p:nvPr/>
        </p:nvGrpSpPr>
        <p:grpSpPr bwMode="auto">
          <a:xfrm>
            <a:off x="395288" y="3911600"/>
            <a:ext cx="2736850" cy="2589213"/>
            <a:chOff x="2792" y="2448"/>
            <a:chExt cx="1153" cy="945"/>
          </a:xfrm>
        </p:grpSpPr>
        <p:sp>
          <p:nvSpPr>
            <p:cNvPr id="104466" name="Freeform 30"/>
            <p:cNvSpPr>
              <a:spLocks/>
            </p:cNvSpPr>
            <p:nvPr/>
          </p:nvSpPr>
          <p:spPr bwMode="auto">
            <a:xfrm>
              <a:off x="2849" y="2647"/>
              <a:ext cx="442" cy="746"/>
            </a:xfrm>
            <a:custGeom>
              <a:avLst/>
              <a:gdLst>
                <a:gd name="T0" fmla="*/ 37 w 442"/>
                <a:gd name="T1" fmla="*/ 0 h 746"/>
                <a:gd name="T2" fmla="*/ 139 w 442"/>
                <a:gd name="T3" fmla="*/ 0 h 746"/>
                <a:gd name="T4" fmla="*/ 192 w 442"/>
                <a:gd name="T5" fmla="*/ 121 h 746"/>
                <a:gd name="T6" fmla="*/ 356 w 442"/>
                <a:gd name="T7" fmla="*/ 143 h 746"/>
                <a:gd name="T8" fmla="*/ 352 w 442"/>
                <a:gd name="T9" fmla="*/ 199 h 746"/>
                <a:gd name="T10" fmla="*/ 160 w 442"/>
                <a:gd name="T11" fmla="*/ 199 h 746"/>
                <a:gd name="T12" fmla="*/ 164 w 442"/>
                <a:gd name="T13" fmla="*/ 290 h 746"/>
                <a:gd name="T14" fmla="*/ 392 w 442"/>
                <a:gd name="T15" fmla="*/ 320 h 746"/>
                <a:gd name="T16" fmla="*/ 372 w 442"/>
                <a:gd name="T17" fmla="*/ 693 h 746"/>
                <a:gd name="T18" fmla="*/ 441 w 442"/>
                <a:gd name="T19" fmla="*/ 706 h 746"/>
                <a:gd name="T20" fmla="*/ 441 w 442"/>
                <a:gd name="T21" fmla="*/ 745 h 746"/>
                <a:gd name="T22" fmla="*/ 298 w 442"/>
                <a:gd name="T23" fmla="*/ 745 h 746"/>
                <a:gd name="T24" fmla="*/ 298 w 442"/>
                <a:gd name="T25" fmla="*/ 411 h 746"/>
                <a:gd name="T26" fmla="*/ 25 w 442"/>
                <a:gd name="T27" fmla="*/ 411 h 746"/>
                <a:gd name="T28" fmla="*/ 0 w 442"/>
                <a:gd name="T29" fmla="*/ 69 h 746"/>
                <a:gd name="T30" fmla="*/ 37 w 442"/>
                <a:gd name="T31" fmla="*/ 0 h 746"/>
                <a:gd name="T32" fmla="*/ 37 w 442"/>
                <a:gd name="T33" fmla="*/ 0 h 74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442"/>
                <a:gd name="T52" fmla="*/ 0 h 746"/>
                <a:gd name="T53" fmla="*/ 442 w 442"/>
                <a:gd name="T54" fmla="*/ 746 h 74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442" h="746">
                  <a:moveTo>
                    <a:pt x="37" y="0"/>
                  </a:moveTo>
                  <a:lnTo>
                    <a:pt x="139" y="0"/>
                  </a:lnTo>
                  <a:lnTo>
                    <a:pt x="192" y="121"/>
                  </a:lnTo>
                  <a:lnTo>
                    <a:pt x="356" y="143"/>
                  </a:lnTo>
                  <a:lnTo>
                    <a:pt x="352" y="199"/>
                  </a:lnTo>
                  <a:lnTo>
                    <a:pt x="160" y="199"/>
                  </a:lnTo>
                  <a:lnTo>
                    <a:pt x="164" y="290"/>
                  </a:lnTo>
                  <a:lnTo>
                    <a:pt x="392" y="320"/>
                  </a:lnTo>
                  <a:lnTo>
                    <a:pt x="372" y="693"/>
                  </a:lnTo>
                  <a:lnTo>
                    <a:pt x="441" y="706"/>
                  </a:lnTo>
                  <a:lnTo>
                    <a:pt x="441" y="745"/>
                  </a:lnTo>
                  <a:lnTo>
                    <a:pt x="298" y="745"/>
                  </a:lnTo>
                  <a:lnTo>
                    <a:pt x="298" y="411"/>
                  </a:lnTo>
                  <a:lnTo>
                    <a:pt x="25" y="411"/>
                  </a:lnTo>
                  <a:lnTo>
                    <a:pt x="0" y="69"/>
                  </a:lnTo>
                  <a:lnTo>
                    <a:pt x="37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7" name="Freeform 31"/>
            <p:cNvSpPr>
              <a:spLocks/>
            </p:cNvSpPr>
            <p:nvPr/>
          </p:nvSpPr>
          <p:spPr bwMode="auto">
            <a:xfrm>
              <a:off x="3446" y="2647"/>
              <a:ext cx="438" cy="746"/>
            </a:xfrm>
            <a:custGeom>
              <a:avLst/>
              <a:gdLst>
                <a:gd name="T0" fmla="*/ 400 w 438"/>
                <a:gd name="T1" fmla="*/ 0 h 746"/>
                <a:gd name="T2" fmla="*/ 302 w 438"/>
                <a:gd name="T3" fmla="*/ 0 h 746"/>
                <a:gd name="T4" fmla="*/ 237 w 438"/>
                <a:gd name="T5" fmla="*/ 138 h 746"/>
                <a:gd name="T6" fmla="*/ 89 w 438"/>
                <a:gd name="T7" fmla="*/ 86 h 746"/>
                <a:gd name="T8" fmla="*/ 65 w 438"/>
                <a:gd name="T9" fmla="*/ 138 h 746"/>
                <a:gd name="T10" fmla="*/ 261 w 438"/>
                <a:gd name="T11" fmla="*/ 242 h 746"/>
                <a:gd name="T12" fmla="*/ 286 w 438"/>
                <a:gd name="T13" fmla="*/ 203 h 746"/>
                <a:gd name="T14" fmla="*/ 277 w 438"/>
                <a:gd name="T15" fmla="*/ 290 h 746"/>
                <a:gd name="T16" fmla="*/ 49 w 438"/>
                <a:gd name="T17" fmla="*/ 320 h 746"/>
                <a:gd name="T18" fmla="*/ 69 w 438"/>
                <a:gd name="T19" fmla="*/ 693 h 746"/>
                <a:gd name="T20" fmla="*/ 0 w 438"/>
                <a:gd name="T21" fmla="*/ 706 h 746"/>
                <a:gd name="T22" fmla="*/ 0 w 438"/>
                <a:gd name="T23" fmla="*/ 745 h 746"/>
                <a:gd name="T24" fmla="*/ 139 w 438"/>
                <a:gd name="T25" fmla="*/ 745 h 746"/>
                <a:gd name="T26" fmla="*/ 139 w 438"/>
                <a:gd name="T27" fmla="*/ 411 h 746"/>
                <a:gd name="T28" fmla="*/ 416 w 438"/>
                <a:gd name="T29" fmla="*/ 411 h 746"/>
                <a:gd name="T30" fmla="*/ 437 w 438"/>
                <a:gd name="T31" fmla="*/ 69 h 746"/>
                <a:gd name="T32" fmla="*/ 400 w 438"/>
                <a:gd name="T33" fmla="*/ 0 h 746"/>
                <a:gd name="T34" fmla="*/ 400 w 438"/>
                <a:gd name="T35" fmla="*/ 0 h 74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38"/>
                <a:gd name="T55" fmla="*/ 0 h 746"/>
                <a:gd name="T56" fmla="*/ 438 w 438"/>
                <a:gd name="T57" fmla="*/ 746 h 74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38" h="746">
                  <a:moveTo>
                    <a:pt x="400" y="0"/>
                  </a:moveTo>
                  <a:lnTo>
                    <a:pt x="302" y="0"/>
                  </a:lnTo>
                  <a:lnTo>
                    <a:pt x="237" y="138"/>
                  </a:lnTo>
                  <a:lnTo>
                    <a:pt x="89" y="86"/>
                  </a:lnTo>
                  <a:lnTo>
                    <a:pt x="65" y="138"/>
                  </a:lnTo>
                  <a:lnTo>
                    <a:pt x="261" y="242"/>
                  </a:lnTo>
                  <a:lnTo>
                    <a:pt x="286" y="203"/>
                  </a:lnTo>
                  <a:lnTo>
                    <a:pt x="277" y="290"/>
                  </a:lnTo>
                  <a:lnTo>
                    <a:pt x="49" y="320"/>
                  </a:lnTo>
                  <a:lnTo>
                    <a:pt x="69" y="693"/>
                  </a:lnTo>
                  <a:lnTo>
                    <a:pt x="0" y="706"/>
                  </a:lnTo>
                  <a:lnTo>
                    <a:pt x="0" y="745"/>
                  </a:lnTo>
                  <a:lnTo>
                    <a:pt x="139" y="745"/>
                  </a:lnTo>
                  <a:lnTo>
                    <a:pt x="139" y="411"/>
                  </a:lnTo>
                  <a:lnTo>
                    <a:pt x="416" y="411"/>
                  </a:lnTo>
                  <a:lnTo>
                    <a:pt x="437" y="69"/>
                  </a:lnTo>
                  <a:lnTo>
                    <a:pt x="40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8" name="Freeform 32"/>
            <p:cNvSpPr>
              <a:spLocks/>
            </p:cNvSpPr>
            <p:nvPr/>
          </p:nvSpPr>
          <p:spPr bwMode="auto">
            <a:xfrm>
              <a:off x="3221" y="2772"/>
              <a:ext cx="115" cy="75"/>
            </a:xfrm>
            <a:custGeom>
              <a:avLst/>
              <a:gdLst>
                <a:gd name="T0" fmla="*/ 0 w 115"/>
                <a:gd name="T1" fmla="*/ 74 h 75"/>
                <a:gd name="T2" fmla="*/ 90 w 115"/>
                <a:gd name="T3" fmla="*/ 74 h 75"/>
                <a:gd name="T4" fmla="*/ 114 w 115"/>
                <a:gd name="T5" fmla="*/ 26 h 75"/>
                <a:gd name="T6" fmla="*/ 57 w 115"/>
                <a:gd name="T7" fmla="*/ 13 h 75"/>
                <a:gd name="T8" fmla="*/ 57 w 115"/>
                <a:gd name="T9" fmla="*/ 0 h 75"/>
                <a:gd name="T10" fmla="*/ 4 w 115"/>
                <a:gd name="T11" fmla="*/ 18 h 75"/>
                <a:gd name="T12" fmla="*/ 0 w 115"/>
                <a:gd name="T13" fmla="*/ 74 h 75"/>
                <a:gd name="T14" fmla="*/ 0 w 115"/>
                <a:gd name="T15" fmla="*/ 7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15"/>
                <a:gd name="T25" fmla="*/ 0 h 75"/>
                <a:gd name="T26" fmla="*/ 115 w 115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15" h="75">
                  <a:moveTo>
                    <a:pt x="0" y="74"/>
                  </a:moveTo>
                  <a:lnTo>
                    <a:pt x="90" y="74"/>
                  </a:lnTo>
                  <a:lnTo>
                    <a:pt x="114" y="26"/>
                  </a:lnTo>
                  <a:lnTo>
                    <a:pt x="57" y="13"/>
                  </a:lnTo>
                  <a:lnTo>
                    <a:pt x="57" y="0"/>
                  </a:lnTo>
                  <a:lnTo>
                    <a:pt x="4" y="18"/>
                  </a:lnTo>
                  <a:lnTo>
                    <a:pt x="0" y="7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9" name="Freeform 33"/>
            <p:cNvSpPr>
              <a:spLocks/>
            </p:cNvSpPr>
            <p:nvPr/>
          </p:nvSpPr>
          <p:spPr bwMode="auto">
            <a:xfrm>
              <a:off x="3413" y="2668"/>
              <a:ext cx="107" cy="105"/>
            </a:xfrm>
            <a:custGeom>
              <a:avLst/>
              <a:gdLst>
                <a:gd name="T0" fmla="*/ 0 w 107"/>
                <a:gd name="T1" fmla="*/ 61 h 105"/>
                <a:gd name="T2" fmla="*/ 4 w 107"/>
                <a:gd name="T3" fmla="*/ 0 h 105"/>
                <a:gd name="T4" fmla="*/ 57 w 107"/>
                <a:gd name="T5" fmla="*/ 22 h 105"/>
                <a:gd name="T6" fmla="*/ 65 w 107"/>
                <a:gd name="T7" fmla="*/ 5 h 105"/>
                <a:gd name="T8" fmla="*/ 106 w 107"/>
                <a:gd name="T9" fmla="*/ 48 h 105"/>
                <a:gd name="T10" fmla="*/ 82 w 107"/>
                <a:gd name="T11" fmla="*/ 104 h 105"/>
                <a:gd name="T12" fmla="*/ 0 w 107"/>
                <a:gd name="T13" fmla="*/ 61 h 105"/>
                <a:gd name="T14" fmla="*/ 0 w 107"/>
                <a:gd name="T15" fmla="*/ 61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"/>
                <a:gd name="T25" fmla="*/ 0 h 105"/>
                <a:gd name="T26" fmla="*/ 107 w 107"/>
                <a:gd name="T27" fmla="*/ 105 h 10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" h="105">
                  <a:moveTo>
                    <a:pt x="0" y="61"/>
                  </a:moveTo>
                  <a:lnTo>
                    <a:pt x="4" y="0"/>
                  </a:lnTo>
                  <a:lnTo>
                    <a:pt x="57" y="22"/>
                  </a:lnTo>
                  <a:lnTo>
                    <a:pt x="65" y="5"/>
                  </a:lnTo>
                  <a:lnTo>
                    <a:pt x="106" y="48"/>
                  </a:lnTo>
                  <a:lnTo>
                    <a:pt x="82" y="104"/>
                  </a:lnTo>
                  <a:lnTo>
                    <a:pt x="0" y="6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0" name="Freeform 34"/>
            <p:cNvSpPr>
              <a:spLocks/>
            </p:cNvSpPr>
            <p:nvPr/>
          </p:nvSpPr>
          <p:spPr bwMode="auto">
            <a:xfrm>
              <a:off x="3107" y="2859"/>
              <a:ext cx="519" cy="534"/>
            </a:xfrm>
            <a:custGeom>
              <a:avLst/>
              <a:gdLst>
                <a:gd name="T0" fmla="*/ 0 w 519"/>
                <a:gd name="T1" fmla="*/ 0 h 534"/>
                <a:gd name="T2" fmla="*/ 518 w 519"/>
                <a:gd name="T3" fmla="*/ 0 h 534"/>
                <a:gd name="T4" fmla="*/ 518 w 519"/>
                <a:gd name="T5" fmla="*/ 48 h 534"/>
                <a:gd name="T6" fmla="*/ 281 w 519"/>
                <a:gd name="T7" fmla="*/ 48 h 534"/>
                <a:gd name="T8" fmla="*/ 281 w 519"/>
                <a:gd name="T9" fmla="*/ 533 h 534"/>
                <a:gd name="T10" fmla="*/ 241 w 519"/>
                <a:gd name="T11" fmla="*/ 533 h 534"/>
                <a:gd name="T12" fmla="*/ 241 w 519"/>
                <a:gd name="T13" fmla="*/ 48 h 534"/>
                <a:gd name="T14" fmla="*/ 0 w 519"/>
                <a:gd name="T15" fmla="*/ 48 h 534"/>
                <a:gd name="T16" fmla="*/ 0 w 519"/>
                <a:gd name="T17" fmla="*/ 0 h 534"/>
                <a:gd name="T18" fmla="*/ 0 w 519"/>
                <a:gd name="T19" fmla="*/ 0 h 53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519"/>
                <a:gd name="T31" fmla="*/ 0 h 534"/>
                <a:gd name="T32" fmla="*/ 519 w 519"/>
                <a:gd name="T33" fmla="*/ 534 h 534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519" h="534">
                  <a:moveTo>
                    <a:pt x="0" y="0"/>
                  </a:moveTo>
                  <a:lnTo>
                    <a:pt x="518" y="0"/>
                  </a:lnTo>
                  <a:lnTo>
                    <a:pt x="518" y="48"/>
                  </a:lnTo>
                  <a:lnTo>
                    <a:pt x="281" y="48"/>
                  </a:lnTo>
                  <a:lnTo>
                    <a:pt x="281" y="533"/>
                  </a:lnTo>
                  <a:lnTo>
                    <a:pt x="241" y="533"/>
                  </a:lnTo>
                  <a:lnTo>
                    <a:pt x="241" y="48"/>
                  </a:lnTo>
                  <a:lnTo>
                    <a:pt x="0" y="4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1" name="Freeform 35"/>
            <p:cNvSpPr>
              <a:spLocks/>
            </p:cNvSpPr>
            <p:nvPr/>
          </p:nvSpPr>
          <p:spPr bwMode="auto">
            <a:xfrm>
              <a:off x="2792" y="2720"/>
              <a:ext cx="340" cy="673"/>
            </a:xfrm>
            <a:custGeom>
              <a:avLst/>
              <a:gdLst>
                <a:gd name="T0" fmla="*/ 0 w 340"/>
                <a:gd name="T1" fmla="*/ 0 h 673"/>
                <a:gd name="T2" fmla="*/ 41 w 340"/>
                <a:gd name="T3" fmla="*/ 0 h 673"/>
                <a:gd name="T4" fmla="*/ 69 w 340"/>
                <a:gd name="T5" fmla="*/ 351 h 673"/>
                <a:gd name="T6" fmla="*/ 339 w 340"/>
                <a:gd name="T7" fmla="*/ 351 h 673"/>
                <a:gd name="T8" fmla="*/ 339 w 340"/>
                <a:gd name="T9" fmla="*/ 672 h 673"/>
                <a:gd name="T10" fmla="*/ 294 w 340"/>
                <a:gd name="T11" fmla="*/ 672 h 673"/>
                <a:gd name="T12" fmla="*/ 294 w 340"/>
                <a:gd name="T13" fmla="*/ 460 h 673"/>
                <a:gd name="T14" fmla="*/ 78 w 340"/>
                <a:gd name="T15" fmla="*/ 460 h 673"/>
                <a:gd name="T16" fmla="*/ 78 w 340"/>
                <a:gd name="T17" fmla="*/ 672 h 673"/>
                <a:gd name="T18" fmla="*/ 41 w 340"/>
                <a:gd name="T19" fmla="*/ 672 h 673"/>
                <a:gd name="T20" fmla="*/ 29 w 340"/>
                <a:gd name="T21" fmla="*/ 338 h 673"/>
                <a:gd name="T22" fmla="*/ 0 w 340"/>
                <a:gd name="T23" fmla="*/ 0 h 673"/>
                <a:gd name="T24" fmla="*/ 0 w 340"/>
                <a:gd name="T25" fmla="*/ 0 h 6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0"/>
                <a:gd name="T40" fmla="*/ 0 h 673"/>
                <a:gd name="T41" fmla="*/ 340 w 340"/>
                <a:gd name="T42" fmla="*/ 673 h 6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0" h="673">
                  <a:moveTo>
                    <a:pt x="0" y="0"/>
                  </a:moveTo>
                  <a:lnTo>
                    <a:pt x="41" y="0"/>
                  </a:lnTo>
                  <a:lnTo>
                    <a:pt x="69" y="351"/>
                  </a:lnTo>
                  <a:lnTo>
                    <a:pt x="339" y="351"/>
                  </a:lnTo>
                  <a:lnTo>
                    <a:pt x="339" y="672"/>
                  </a:lnTo>
                  <a:lnTo>
                    <a:pt x="294" y="672"/>
                  </a:lnTo>
                  <a:lnTo>
                    <a:pt x="294" y="460"/>
                  </a:lnTo>
                  <a:lnTo>
                    <a:pt x="78" y="460"/>
                  </a:lnTo>
                  <a:lnTo>
                    <a:pt x="78" y="672"/>
                  </a:lnTo>
                  <a:lnTo>
                    <a:pt x="41" y="672"/>
                  </a:lnTo>
                  <a:lnTo>
                    <a:pt x="29" y="3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2" name="Freeform 36"/>
            <p:cNvSpPr>
              <a:spLocks/>
            </p:cNvSpPr>
            <p:nvPr/>
          </p:nvSpPr>
          <p:spPr bwMode="auto">
            <a:xfrm>
              <a:off x="2939" y="3193"/>
              <a:ext cx="132" cy="200"/>
            </a:xfrm>
            <a:custGeom>
              <a:avLst/>
              <a:gdLst>
                <a:gd name="T0" fmla="*/ 70 w 132"/>
                <a:gd name="T1" fmla="*/ 0 h 200"/>
                <a:gd name="T2" fmla="*/ 131 w 132"/>
                <a:gd name="T3" fmla="*/ 0 h 200"/>
                <a:gd name="T4" fmla="*/ 131 w 132"/>
                <a:gd name="T5" fmla="*/ 52 h 200"/>
                <a:gd name="T6" fmla="*/ 74 w 132"/>
                <a:gd name="T7" fmla="*/ 112 h 200"/>
                <a:gd name="T8" fmla="*/ 74 w 132"/>
                <a:gd name="T9" fmla="*/ 199 h 200"/>
                <a:gd name="T10" fmla="*/ 37 w 132"/>
                <a:gd name="T11" fmla="*/ 199 h 200"/>
                <a:gd name="T12" fmla="*/ 0 w 132"/>
                <a:gd name="T13" fmla="*/ 99 h 200"/>
                <a:gd name="T14" fmla="*/ 70 w 132"/>
                <a:gd name="T15" fmla="*/ 0 h 200"/>
                <a:gd name="T16" fmla="*/ 70 w 132"/>
                <a:gd name="T17" fmla="*/ 0 h 2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2"/>
                <a:gd name="T28" fmla="*/ 0 h 200"/>
                <a:gd name="T29" fmla="*/ 132 w 132"/>
                <a:gd name="T30" fmla="*/ 200 h 200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2" h="200">
                  <a:moveTo>
                    <a:pt x="70" y="0"/>
                  </a:moveTo>
                  <a:lnTo>
                    <a:pt x="131" y="0"/>
                  </a:lnTo>
                  <a:lnTo>
                    <a:pt x="131" y="52"/>
                  </a:lnTo>
                  <a:lnTo>
                    <a:pt x="74" y="112"/>
                  </a:lnTo>
                  <a:lnTo>
                    <a:pt x="74" y="199"/>
                  </a:lnTo>
                  <a:lnTo>
                    <a:pt x="37" y="199"/>
                  </a:lnTo>
                  <a:lnTo>
                    <a:pt x="0" y="99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3" name="Freeform 37"/>
            <p:cNvSpPr>
              <a:spLocks/>
            </p:cNvSpPr>
            <p:nvPr/>
          </p:nvSpPr>
          <p:spPr bwMode="auto">
            <a:xfrm>
              <a:off x="3605" y="2720"/>
              <a:ext cx="340" cy="673"/>
            </a:xfrm>
            <a:custGeom>
              <a:avLst/>
              <a:gdLst>
                <a:gd name="T0" fmla="*/ 339 w 340"/>
                <a:gd name="T1" fmla="*/ 0 h 673"/>
                <a:gd name="T2" fmla="*/ 298 w 340"/>
                <a:gd name="T3" fmla="*/ 0 h 673"/>
                <a:gd name="T4" fmla="*/ 270 w 340"/>
                <a:gd name="T5" fmla="*/ 356 h 673"/>
                <a:gd name="T6" fmla="*/ 0 w 340"/>
                <a:gd name="T7" fmla="*/ 356 h 673"/>
                <a:gd name="T8" fmla="*/ 0 w 340"/>
                <a:gd name="T9" fmla="*/ 672 h 673"/>
                <a:gd name="T10" fmla="*/ 45 w 340"/>
                <a:gd name="T11" fmla="*/ 672 h 673"/>
                <a:gd name="T12" fmla="*/ 45 w 340"/>
                <a:gd name="T13" fmla="*/ 460 h 673"/>
                <a:gd name="T14" fmla="*/ 257 w 340"/>
                <a:gd name="T15" fmla="*/ 460 h 673"/>
                <a:gd name="T16" fmla="*/ 257 w 340"/>
                <a:gd name="T17" fmla="*/ 672 h 673"/>
                <a:gd name="T18" fmla="*/ 298 w 340"/>
                <a:gd name="T19" fmla="*/ 672 h 673"/>
                <a:gd name="T20" fmla="*/ 306 w 340"/>
                <a:gd name="T21" fmla="*/ 338 h 673"/>
                <a:gd name="T22" fmla="*/ 339 w 340"/>
                <a:gd name="T23" fmla="*/ 0 h 673"/>
                <a:gd name="T24" fmla="*/ 339 w 340"/>
                <a:gd name="T25" fmla="*/ 0 h 6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340"/>
                <a:gd name="T40" fmla="*/ 0 h 673"/>
                <a:gd name="T41" fmla="*/ 340 w 340"/>
                <a:gd name="T42" fmla="*/ 673 h 6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340" h="673">
                  <a:moveTo>
                    <a:pt x="339" y="0"/>
                  </a:moveTo>
                  <a:lnTo>
                    <a:pt x="298" y="0"/>
                  </a:lnTo>
                  <a:lnTo>
                    <a:pt x="270" y="356"/>
                  </a:lnTo>
                  <a:lnTo>
                    <a:pt x="0" y="356"/>
                  </a:lnTo>
                  <a:lnTo>
                    <a:pt x="0" y="672"/>
                  </a:lnTo>
                  <a:lnTo>
                    <a:pt x="45" y="672"/>
                  </a:lnTo>
                  <a:lnTo>
                    <a:pt x="45" y="460"/>
                  </a:lnTo>
                  <a:lnTo>
                    <a:pt x="257" y="460"/>
                  </a:lnTo>
                  <a:lnTo>
                    <a:pt x="257" y="672"/>
                  </a:lnTo>
                  <a:lnTo>
                    <a:pt x="298" y="672"/>
                  </a:lnTo>
                  <a:lnTo>
                    <a:pt x="306" y="338"/>
                  </a:lnTo>
                  <a:lnTo>
                    <a:pt x="339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74" name="Oval 38"/>
            <p:cNvSpPr>
              <a:spLocks noChangeArrowheads="1"/>
            </p:cNvSpPr>
            <p:nvPr/>
          </p:nvSpPr>
          <p:spPr bwMode="auto">
            <a:xfrm>
              <a:off x="2881" y="2449"/>
              <a:ext cx="78" cy="175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  <p:sp>
          <p:nvSpPr>
            <p:cNvPr id="104475" name="Oval 39"/>
            <p:cNvSpPr>
              <a:spLocks noChangeArrowheads="1"/>
            </p:cNvSpPr>
            <p:nvPr/>
          </p:nvSpPr>
          <p:spPr bwMode="auto">
            <a:xfrm>
              <a:off x="3734" y="2448"/>
              <a:ext cx="78" cy="176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4" name="Group 40"/>
          <p:cNvGrpSpPr>
            <a:grpSpLocks/>
          </p:cNvGrpSpPr>
          <p:nvPr/>
        </p:nvGrpSpPr>
        <p:grpSpPr bwMode="auto">
          <a:xfrm>
            <a:off x="6372225" y="3919538"/>
            <a:ext cx="2592388" cy="2635250"/>
            <a:chOff x="2756" y="2306"/>
            <a:chExt cx="1225" cy="1159"/>
          </a:xfrm>
        </p:grpSpPr>
        <p:sp>
          <p:nvSpPr>
            <p:cNvPr id="104461" name="Freeform 41"/>
            <p:cNvSpPr>
              <a:spLocks/>
            </p:cNvSpPr>
            <p:nvPr/>
          </p:nvSpPr>
          <p:spPr bwMode="auto">
            <a:xfrm>
              <a:off x="3302" y="2555"/>
              <a:ext cx="585" cy="910"/>
            </a:xfrm>
            <a:custGeom>
              <a:avLst/>
              <a:gdLst>
                <a:gd name="T0" fmla="*/ 584 w 585"/>
                <a:gd name="T1" fmla="*/ 284 h 910"/>
                <a:gd name="T2" fmla="*/ 570 w 585"/>
                <a:gd name="T3" fmla="*/ 500 h 910"/>
                <a:gd name="T4" fmla="*/ 219 w 585"/>
                <a:gd name="T5" fmla="*/ 500 h 910"/>
                <a:gd name="T6" fmla="*/ 219 w 585"/>
                <a:gd name="T7" fmla="*/ 909 h 910"/>
                <a:gd name="T8" fmla="*/ 66 w 585"/>
                <a:gd name="T9" fmla="*/ 909 h 910"/>
                <a:gd name="T10" fmla="*/ 66 w 585"/>
                <a:gd name="T11" fmla="*/ 853 h 910"/>
                <a:gd name="T12" fmla="*/ 125 w 585"/>
                <a:gd name="T13" fmla="*/ 843 h 910"/>
                <a:gd name="T14" fmla="*/ 101 w 585"/>
                <a:gd name="T15" fmla="*/ 392 h 910"/>
                <a:gd name="T16" fmla="*/ 403 w 585"/>
                <a:gd name="T17" fmla="*/ 354 h 910"/>
                <a:gd name="T18" fmla="*/ 344 w 585"/>
                <a:gd name="T19" fmla="*/ 170 h 910"/>
                <a:gd name="T20" fmla="*/ 202 w 585"/>
                <a:gd name="T21" fmla="*/ 232 h 910"/>
                <a:gd name="T22" fmla="*/ 10 w 585"/>
                <a:gd name="T23" fmla="*/ 232 h 910"/>
                <a:gd name="T24" fmla="*/ 0 w 585"/>
                <a:gd name="T25" fmla="*/ 166 h 910"/>
                <a:gd name="T26" fmla="*/ 188 w 585"/>
                <a:gd name="T27" fmla="*/ 142 h 910"/>
                <a:gd name="T28" fmla="*/ 289 w 585"/>
                <a:gd name="T29" fmla="*/ 0 h 910"/>
                <a:gd name="T30" fmla="*/ 497 w 585"/>
                <a:gd name="T31" fmla="*/ 0 h 910"/>
                <a:gd name="T32" fmla="*/ 584 w 585"/>
                <a:gd name="T33" fmla="*/ 284 h 910"/>
                <a:gd name="T34" fmla="*/ 584 w 585"/>
                <a:gd name="T35" fmla="*/ 284 h 910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585"/>
                <a:gd name="T55" fmla="*/ 0 h 910"/>
                <a:gd name="T56" fmla="*/ 585 w 585"/>
                <a:gd name="T57" fmla="*/ 910 h 910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585" h="910">
                  <a:moveTo>
                    <a:pt x="584" y="284"/>
                  </a:moveTo>
                  <a:lnTo>
                    <a:pt x="570" y="500"/>
                  </a:lnTo>
                  <a:lnTo>
                    <a:pt x="219" y="500"/>
                  </a:lnTo>
                  <a:lnTo>
                    <a:pt x="219" y="909"/>
                  </a:lnTo>
                  <a:lnTo>
                    <a:pt x="66" y="909"/>
                  </a:lnTo>
                  <a:lnTo>
                    <a:pt x="66" y="853"/>
                  </a:lnTo>
                  <a:lnTo>
                    <a:pt x="125" y="843"/>
                  </a:lnTo>
                  <a:lnTo>
                    <a:pt x="101" y="392"/>
                  </a:lnTo>
                  <a:lnTo>
                    <a:pt x="403" y="354"/>
                  </a:lnTo>
                  <a:lnTo>
                    <a:pt x="344" y="170"/>
                  </a:lnTo>
                  <a:lnTo>
                    <a:pt x="202" y="232"/>
                  </a:lnTo>
                  <a:lnTo>
                    <a:pt x="10" y="232"/>
                  </a:lnTo>
                  <a:lnTo>
                    <a:pt x="0" y="166"/>
                  </a:lnTo>
                  <a:lnTo>
                    <a:pt x="188" y="142"/>
                  </a:lnTo>
                  <a:lnTo>
                    <a:pt x="289" y="0"/>
                  </a:lnTo>
                  <a:lnTo>
                    <a:pt x="497" y="0"/>
                  </a:lnTo>
                  <a:lnTo>
                    <a:pt x="584" y="284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2" name="Freeform 42"/>
            <p:cNvSpPr>
              <a:spLocks/>
            </p:cNvSpPr>
            <p:nvPr/>
          </p:nvSpPr>
          <p:spPr bwMode="auto">
            <a:xfrm>
              <a:off x="3128" y="2697"/>
              <a:ext cx="151" cy="91"/>
            </a:xfrm>
            <a:custGeom>
              <a:avLst/>
              <a:gdLst>
                <a:gd name="T0" fmla="*/ 150 w 151"/>
                <a:gd name="T1" fmla="*/ 90 h 91"/>
                <a:gd name="T2" fmla="*/ 31 w 151"/>
                <a:gd name="T3" fmla="*/ 90 h 91"/>
                <a:gd name="T4" fmla="*/ 0 w 151"/>
                <a:gd name="T5" fmla="*/ 31 h 91"/>
                <a:gd name="T6" fmla="*/ 77 w 151"/>
                <a:gd name="T7" fmla="*/ 21 h 91"/>
                <a:gd name="T8" fmla="*/ 77 w 151"/>
                <a:gd name="T9" fmla="*/ 0 h 91"/>
                <a:gd name="T10" fmla="*/ 143 w 151"/>
                <a:gd name="T11" fmla="*/ 24 h 91"/>
                <a:gd name="T12" fmla="*/ 150 w 151"/>
                <a:gd name="T13" fmla="*/ 90 h 91"/>
                <a:gd name="T14" fmla="*/ 150 w 151"/>
                <a:gd name="T15" fmla="*/ 90 h 9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51"/>
                <a:gd name="T25" fmla="*/ 0 h 91"/>
                <a:gd name="T26" fmla="*/ 151 w 151"/>
                <a:gd name="T27" fmla="*/ 91 h 9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51" h="91">
                  <a:moveTo>
                    <a:pt x="150" y="90"/>
                  </a:moveTo>
                  <a:lnTo>
                    <a:pt x="31" y="90"/>
                  </a:lnTo>
                  <a:lnTo>
                    <a:pt x="0" y="31"/>
                  </a:lnTo>
                  <a:lnTo>
                    <a:pt x="77" y="21"/>
                  </a:lnTo>
                  <a:lnTo>
                    <a:pt x="77" y="0"/>
                  </a:lnTo>
                  <a:lnTo>
                    <a:pt x="143" y="24"/>
                  </a:lnTo>
                  <a:lnTo>
                    <a:pt x="150" y="9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3" name="Freeform 43"/>
            <p:cNvSpPr>
              <a:spLocks/>
            </p:cNvSpPr>
            <p:nvPr/>
          </p:nvSpPr>
          <p:spPr bwMode="auto">
            <a:xfrm>
              <a:off x="3542" y="2649"/>
              <a:ext cx="439" cy="816"/>
            </a:xfrm>
            <a:custGeom>
              <a:avLst/>
              <a:gdLst>
                <a:gd name="T0" fmla="*/ 438 w 439"/>
                <a:gd name="T1" fmla="*/ 0 h 816"/>
                <a:gd name="T2" fmla="*/ 386 w 439"/>
                <a:gd name="T3" fmla="*/ 0 h 816"/>
                <a:gd name="T4" fmla="*/ 355 w 439"/>
                <a:gd name="T5" fmla="*/ 430 h 816"/>
                <a:gd name="T6" fmla="*/ 3 w 439"/>
                <a:gd name="T7" fmla="*/ 430 h 816"/>
                <a:gd name="T8" fmla="*/ 3 w 439"/>
                <a:gd name="T9" fmla="*/ 558 h 816"/>
                <a:gd name="T10" fmla="*/ 160 w 439"/>
                <a:gd name="T11" fmla="*/ 558 h 816"/>
                <a:gd name="T12" fmla="*/ 160 w 439"/>
                <a:gd name="T13" fmla="*/ 714 h 816"/>
                <a:gd name="T14" fmla="*/ 0 w 439"/>
                <a:gd name="T15" fmla="*/ 766 h 816"/>
                <a:gd name="T16" fmla="*/ 0 w 439"/>
                <a:gd name="T17" fmla="*/ 815 h 816"/>
                <a:gd name="T18" fmla="*/ 160 w 439"/>
                <a:gd name="T19" fmla="*/ 766 h 816"/>
                <a:gd name="T20" fmla="*/ 219 w 439"/>
                <a:gd name="T21" fmla="*/ 766 h 816"/>
                <a:gd name="T22" fmla="*/ 375 w 439"/>
                <a:gd name="T23" fmla="*/ 815 h 816"/>
                <a:gd name="T24" fmla="*/ 375 w 439"/>
                <a:gd name="T25" fmla="*/ 766 h 816"/>
                <a:gd name="T26" fmla="*/ 219 w 439"/>
                <a:gd name="T27" fmla="*/ 714 h 816"/>
                <a:gd name="T28" fmla="*/ 219 w 439"/>
                <a:gd name="T29" fmla="*/ 558 h 816"/>
                <a:gd name="T30" fmla="*/ 389 w 439"/>
                <a:gd name="T31" fmla="*/ 558 h 816"/>
                <a:gd name="T32" fmla="*/ 438 w 439"/>
                <a:gd name="T33" fmla="*/ 0 h 816"/>
                <a:gd name="T34" fmla="*/ 438 w 439"/>
                <a:gd name="T35" fmla="*/ 0 h 81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w 439"/>
                <a:gd name="T55" fmla="*/ 0 h 816"/>
                <a:gd name="T56" fmla="*/ 439 w 439"/>
                <a:gd name="T57" fmla="*/ 816 h 81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T54" t="T55" r="T56" b="T57"/>
              <a:pathLst>
                <a:path w="439" h="816">
                  <a:moveTo>
                    <a:pt x="438" y="0"/>
                  </a:moveTo>
                  <a:lnTo>
                    <a:pt x="386" y="0"/>
                  </a:lnTo>
                  <a:lnTo>
                    <a:pt x="355" y="430"/>
                  </a:lnTo>
                  <a:lnTo>
                    <a:pt x="3" y="430"/>
                  </a:lnTo>
                  <a:lnTo>
                    <a:pt x="3" y="558"/>
                  </a:lnTo>
                  <a:lnTo>
                    <a:pt x="160" y="558"/>
                  </a:lnTo>
                  <a:lnTo>
                    <a:pt x="160" y="714"/>
                  </a:lnTo>
                  <a:lnTo>
                    <a:pt x="0" y="766"/>
                  </a:lnTo>
                  <a:lnTo>
                    <a:pt x="0" y="815"/>
                  </a:lnTo>
                  <a:lnTo>
                    <a:pt x="160" y="766"/>
                  </a:lnTo>
                  <a:lnTo>
                    <a:pt x="219" y="766"/>
                  </a:lnTo>
                  <a:lnTo>
                    <a:pt x="375" y="815"/>
                  </a:lnTo>
                  <a:lnTo>
                    <a:pt x="375" y="766"/>
                  </a:lnTo>
                  <a:lnTo>
                    <a:pt x="219" y="714"/>
                  </a:lnTo>
                  <a:lnTo>
                    <a:pt x="219" y="558"/>
                  </a:lnTo>
                  <a:lnTo>
                    <a:pt x="389" y="558"/>
                  </a:lnTo>
                  <a:lnTo>
                    <a:pt x="438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4" name="Freeform 44"/>
            <p:cNvSpPr>
              <a:spLocks/>
            </p:cNvSpPr>
            <p:nvPr/>
          </p:nvSpPr>
          <p:spPr bwMode="auto">
            <a:xfrm>
              <a:off x="2756" y="2812"/>
              <a:ext cx="693" cy="653"/>
            </a:xfrm>
            <a:custGeom>
              <a:avLst/>
              <a:gdLst>
                <a:gd name="T0" fmla="*/ 76 w 693"/>
                <a:gd name="T1" fmla="*/ 652 h 653"/>
                <a:gd name="T2" fmla="*/ 76 w 693"/>
                <a:gd name="T3" fmla="*/ 52 h 653"/>
                <a:gd name="T4" fmla="*/ 0 w 693"/>
                <a:gd name="T5" fmla="*/ 52 h 653"/>
                <a:gd name="T6" fmla="*/ 0 w 693"/>
                <a:gd name="T7" fmla="*/ 0 h 653"/>
                <a:gd name="T8" fmla="*/ 692 w 693"/>
                <a:gd name="T9" fmla="*/ 0 h 653"/>
                <a:gd name="T10" fmla="*/ 692 w 693"/>
                <a:gd name="T11" fmla="*/ 52 h 653"/>
                <a:gd name="T12" fmla="*/ 612 w 693"/>
                <a:gd name="T13" fmla="*/ 52 h 653"/>
                <a:gd name="T14" fmla="*/ 612 w 693"/>
                <a:gd name="T15" fmla="*/ 652 h 653"/>
                <a:gd name="T16" fmla="*/ 76 w 693"/>
                <a:gd name="T17" fmla="*/ 652 h 653"/>
                <a:gd name="T18" fmla="*/ 76 w 693"/>
                <a:gd name="T19" fmla="*/ 652 h 65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w 693"/>
                <a:gd name="T31" fmla="*/ 0 h 653"/>
                <a:gd name="T32" fmla="*/ 693 w 693"/>
                <a:gd name="T33" fmla="*/ 653 h 653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T30" t="T31" r="T32" b="T33"/>
              <a:pathLst>
                <a:path w="693" h="653">
                  <a:moveTo>
                    <a:pt x="76" y="652"/>
                  </a:moveTo>
                  <a:lnTo>
                    <a:pt x="76" y="52"/>
                  </a:lnTo>
                  <a:lnTo>
                    <a:pt x="0" y="52"/>
                  </a:lnTo>
                  <a:lnTo>
                    <a:pt x="0" y="0"/>
                  </a:lnTo>
                  <a:lnTo>
                    <a:pt x="692" y="0"/>
                  </a:lnTo>
                  <a:lnTo>
                    <a:pt x="692" y="52"/>
                  </a:lnTo>
                  <a:lnTo>
                    <a:pt x="612" y="52"/>
                  </a:lnTo>
                  <a:lnTo>
                    <a:pt x="612" y="652"/>
                  </a:lnTo>
                  <a:lnTo>
                    <a:pt x="76" y="652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5" name="Oval 45"/>
            <p:cNvSpPr>
              <a:spLocks noChangeArrowheads="1"/>
            </p:cNvSpPr>
            <p:nvPr/>
          </p:nvSpPr>
          <p:spPr bwMode="auto">
            <a:xfrm>
              <a:off x="3562" y="2306"/>
              <a:ext cx="87" cy="211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grpSp>
        <p:nvGrpSpPr>
          <p:cNvPr id="104455" name="Group 57"/>
          <p:cNvGrpSpPr>
            <a:grpSpLocks/>
          </p:cNvGrpSpPr>
          <p:nvPr/>
        </p:nvGrpSpPr>
        <p:grpSpPr bwMode="auto">
          <a:xfrm>
            <a:off x="6588125" y="347663"/>
            <a:ext cx="2555875" cy="2865437"/>
            <a:chOff x="2576" y="2318"/>
            <a:chExt cx="1585" cy="1147"/>
          </a:xfrm>
        </p:grpSpPr>
        <p:sp>
          <p:nvSpPr>
            <p:cNvPr id="104457" name="Freeform 58"/>
            <p:cNvSpPr>
              <a:spLocks/>
            </p:cNvSpPr>
            <p:nvPr/>
          </p:nvSpPr>
          <p:spPr bwMode="auto">
            <a:xfrm>
              <a:off x="2993" y="2388"/>
              <a:ext cx="1168" cy="682"/>
            </a:xfrm>
            <a:custGeom>
              <a:avLst/>
              <a:gdLst>
                <a:gd name="T0" fmla="*/ 0 w 1168"/>
                <a:gd name="T1" fmla="*/ 291 h 682"/>
                <a:gd name="T2" fmla="*/ 0 w 1168"/>
                <a:gd name="T3" fmla="*/ 99 h 682"/>
                <a:gd name="T4" fmla="*/ 57 w 1168"/>
                <a:gd name="T5" fmla="*/ 99 h 682"/>
                <a:gd name="T6" fmla="*/ 73 w 1168"/>
                <a:gd name="T7" fmla="*/ 204 h 682"/>
                <a:gd name="T8" fmla="*/ 113 w 1168"/>
                <a:gd name="T9" fmla="*/ 58 h 682"/>
                <a:gd name="T10" fmla="*/ 169 w 1168"/>
                <a:gd name="T11" fmla="*/ 58 h 682"/>
                <a:gd name="T12" fmla="*/ 152 w 1168"/>
                <a:gd name="T13" fmla="*/ 192 h 682"/>
                <a:gd name="T14" fmla="*/ 389 w 1168"/>
                <a:gd name="T15" fmla="*/ 372 h 682"/>
                <a:gd name="T16" fmla="*/ 682 w 1168"/>
                <a:gd name="T17" fmla="*/ 477 h 682"/>
                <a:gd name="T18" fmla="*/ 739 w 1168"/>
                <a:gd name="T19" fmla="*/ 250 h 682"/>
                <a:gd name="T20" fmla="*/ 671 w 1168"/>
                <a:gd name="T21" fmla="*/ 128 h 682"/>
                <a:gd name="T22" fmla="*/ 671 w 1168"/>
                <a:gd name="T23" fmla="*/ 58 h 682"/>
                <a:gd name="T24" fmla="*/ 767 w 1168"/>
                <a:gd name="T25" fmla="*/ 0 h 682"/>
                <a:gd name="T26" fmla="*/ 767 w 1168"/>
                <a:gd name="T27" fmla="*/ 70 h 682"/>
                <a:gd name="T28" fmla="*/ 744 w 1168"/>
                <a:gd name="T29" fmla="*/ 81 h 682"/>
                <a:gd name="T30" fmla="*/ 789 w 1168"/>
                <a:gd name="T31" fmla="*/ 140 h 682"/>
                <a:gd name="T32" fmla="*/ 902 w 1168"/>
                <a:gd name="T33" fmla="*/ 169 h 682"/>
                <a:gd name="T34" fmla="*/ 1020 w 1168"/>
                <a:gd name="T35" fmla="*/ 157 h 682"/>
                <a:gd name="T36" fmla="*/ 987 w 1168"/>
                <a:gd name="T37" fmla="*/ 116 h 682"/>
                <a:gd name="T38" fmla="*/ 1026 w 1168"/>
                <a:gd name="T39" fmla="*/ 47 h 682"/>
                <a:gd name="T40" fmla="*/ 1167 w 1168"/>
                <a:gd name="T41" fmla="*/ 163 h 682"/>
                <a:gd name="T42" fmla="*/ 1122 w 1168"/>
                <a:gd name="T43" fmla="*/ 239 h 682"/>
                <a:gd name="T44" fmla="*/ 1043 w 1168"/>
                <a:gd name="T45" fmla="*/ 268 h 682"/>
                <a:gd name="T46" fmla="*/ 953 w 1168"/>
                <a:gd name="T47" fmla="*/ 303 h 682"/>
                <a:gd name="T48" fmla="*/ 919 w 1168"/>
                <a:gd name="T49" fmla="*/ 314 h 682"/>
                <a:gd name="T50" fmla="*/ 829 w 1168"/>
                <a:gd name="T51" fmla="*/ 681 h 682"/>
                <a:gd name="T52" fmla="*/ 677 w 1168"/>
                <a:gd name="T53" fmla="*/ 657 h 682"/>
                <a:gd name="T54" fmla="*/ 536 w 1168"/>
                <a:gd name="T55" fmla="*/ 599 h 682"/>
                <a:gd name="T56" fmla="*/ 400 w 1168"/>
                <a:gd name="T57" fmla="*/ 524 h 682"/>
                <a:gd name="T58" fmla="*/ 271 w 1168"/>
                <a:gd name="T59" fmla="*/ 448 h 682"/>
                <a:gd name="T60" fmla="*/ 197 w 1168"/>
                <a:gd name="T61" fmla="*/ 407 h 682"/>
                <a:gd name="T62" fmla="*/ 0 w 1168"/>
                <a:gd name="T63" fmla="*/ 291 h 682"/>
                <a:gd name="T64" fmla="*/ 0 w 1168"/>
                <a:gd name="T65" fmla="*/ 291 h 682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w 1168"/>
                <a:gd name="T100" fmla="*/ 0 h 682"/>
                <a:gd name="T101" fmla="*/ 1168 w 1168"/>
                <a:gd name="T102" fmla="*/ 682 h 682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T99" t="T100" r="T101" b="T102"/>
              <a:pathLst>
                <a:path w="1168" h="682">
                  <a:moveTo>
                    <a:pt x="0" y="291"/>
                  </a:moveTo>
                  <a:lnTo>
                    <a:pt x="0" y="99"/>
                  </a:lnTo>
                  <a:lnTo>
                    <a:pt x="57" y="99"/>
                  </a:lnTo>
                  <a:lnTo>
                    <a:pt x="73" y="204"/>
                  </a:lnTo>
                  <a:lnTo>
                    <a:pt x="113" y="58"/>
                  </a:lnTo>
                  <a:lnTo>
                    <a:pt x="169" y="58"/>
                  </a:lnTo>
                  <a:lnTo>
                    <a:pt x="152" y="192"/>
                  </a:lnTo>
                  <a:lnTo>
                    <a:pt x="389" y="372"/>
                  </a:lnTo>
                  <a:lnTo>
                    <a:pt x="682" y="477"/>
                  </a:lnTo>
                  <a:lnTo>
                    <a:pt x="739" y="250"/>
                  </a:lnTo>
                  <a:lnTo>
                    <a:pt x="671" y="128"/>
                  </a:lnTo>
                  <a:lnTo>
                    <a:pt x="671" y="58"/>
                  </a:lnTo>
                  <a:lnTo>
                    <a:pt x="767" y="0"/>
                  </a:lnTo>
                  <a:lnTo>
                    <a:pt x="767" y="70"/>
                  </a:lnTo>
                  <a:lnTo>
                    <a:pt x="744" y="81"/>
                  </a:lnTo>
                  <a:lnTo>
                    <a:pt x="789" y="140"/>
                  </a:lnTo>
                  <a:lnTo>
                    <a:pt x="902" y="169"/>
                  </a:lnTo>
                  <a:lnTo>
                    <a:pt x="1020" y="157"/>
                  </a:lnTo>
                  <a:lnTo>
                    <a:pt x="987" y="116"/>
                  </a:lnTo>
                  <a:lnTo>
                    <a:pt x="1026" y="47"/>
                  </a:lnTo>
                  <a:lnTo>
                    <a:pt x="1167" y="163"/>
                  </a:lnTo>
                  <a:lnTo>
                    <a:pt x="1122" y="239"/>
                  </a:lnTo>
                  <a:lnTo>
                    <a:pt x="1043" y="268"/>
                  </a:lnTo>
                  <a:lnTo>
                    <a:pt x="953" y="303"/>
                  </a:lnTo>
                  <a:lnTo>
                    <a:pt x="919" y="314"/>
                  </a:lnTo>
                  <a:lnTo>
                    <a:pt x="829" y="681"/>
                  </a:lnTo>
                  <a:lnTo>
                    <a:pt x="677" y="657"/>
                  </a:lnTo>
                  <a:lnTo>
                    <a:pt x="536" y="599"/>
                  </a:lnTo>
                  <a:lnTo>
                    <a:pt x="400" y="524"/>
                  </a:lnTo>
                  <a:lnTo>
                    <a:pt x="271" y="448"/>
                  </a:lnTo>
                  <a:lnTo>
                    <a:pt x="197" y="407"/>
                  </a:lnTo>
                  <a:lnTo>
                    <a:pt x="0" y="29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58" name="Freeform 59"/>
            <p:cNvSpPr>
              <a:spLocks/>
            </p:cNvSpPr>
            <p:nvPr/>
          </p:nvSpPr>
          <p:spPr bwMode="auto">
            <a:xfrm>
              <a:off x="3472" y="2667"/>
              <a:ext cx="542" cy="798"/>
            </a:xfrm>
            <a:custGeom>
              <a:avLst/>
              <a:gdLst>
                <a:gd name="T0" fmla="*/ 541 w 542"/>
                <a:gd name="T1" fmla="*/ 0 h 798"/>
                <a:gd name="T2" fmla="*/ 536 w 542"/>
                <a:gd name="T3" fmla="*/ 6 h 798"/>
                <a:gd name="T4" fmla="*/ 384 w 542"/>
                <a:gd name="T5" fmla="*/ 565 h 798"/>
                <a:gd name="T6" fmla="*/ 214 w 542"/>
                <a:gd name="T7" fmla="*/ 524 h 798"/>
                <a:gd name="T8" fmla="*/ 214 w 542"/>
                <a:gd name="T9" fmla="*/ 687 h 798"/>
                <a:gd name="T10" fmla="*/ 372 w 542"/>
                <a:gd name="T11" fmla="*/ 745 h 798"/>
                <a:gd name="T12" fmla="*/ 372 w 542"/>
                <a:gd name="T13" fmla="*/ 797 h 798"/>
                <a:gd name="T14" fmla="*/ 214 w 542"/>
                <a:gd name="T15" fmla="*/ 745 h 798"/>
                <a:gd name="T16" fmla="*/ 158 w 542"/>
                <a:gd name="T17" fmla="*/ 745 h 798"/>
                <a:gd name="T18" fmla="*/ 0 w 542"/>
                <a:gd name="T19" fmla="*/ 797 h 798"/>
                <a:gd name="T20" fmla="*/ 0 w 542"/>
                <a:gd name="T21" fmla="*/ 745 h 798"/>
                <a:gd name="T22" fmla="*/ 158 w 542"/>
                <a:gd name="T23" fmla="*/ 687 h 798"/>
                <a:gd name="T24" fmla="*/ 158 w 542"/>
                <a:gd name="T25" fmla="*/ 512 h 798"/>
                <a:gd name="T26" fmla="*/ 0 w 542"/>
                <a:gd name="T27" fmla="*/ 489 h 798"/>
                <a:gd name="T28" fmla="*/ 23 w 542"/>
                <a:gd name="T29" fmla="*/ 361 h 798"/>
                <a:gd name="T30" fmla="*/ 372 w 542"/>
                <a:gd name="T31" fmla="*/ 431 h 798"/>
                <a:gd name="T32" fmla="*/ 474 w 542"/>
                <a:gd name="T33" fmla="*/ 24 h 798"/>
                <a:gd name="T34" fmla="*/ 541 w 542"/>
                <a:gd name="T35" fmla="*/ 0 h 798"/>
                <a:gd name="T36" fmla="*/ 541 w 542"/>
                <a:gd name="T37" fmla="*/ 0 h 798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542"/>
                <a:gd name="T58" fmla="*/ 0 h 798"/>
                <a:gd name="T59" fmla="*/ 542 w 542"/>
                <a:gd name="T60" fmla="*/ 798 h 798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542" h="798">
                  <a:moveTo>
                    <a:pt x="541" y="0"/>
                  </a:moveTo>
                  <a:lnTo>
                    <a:pt x="536" y="6"/>
                  </a:lnTo>
                  <a:lnTo>
                    <a:pt x="384" y="565"/>
                  </a:lnTo>
                  <a:lnTo>
                    <a:pt x="214" y="524"/>
                  </a:lnTo>
                  <a:lnTo>
                    <a:pt x="214" y="687"/>
                  </a:lnTo>
                  <a:lnTo>
                    <a:pt x="372" y="745"/>
                  </a:lnTo>
                  <a:lnTo>
                    <a:pt x="372" y="797"/>
                  </a:lnTo>
                  <a:lnTo>
                    <a:pt x="214" y="745"/>
                  </a:lnTo>
                  <a:lnTo>
                    <a:pt x="158" y="745"/>
                  </a:lnTo>
                  <a:lnTo>
                    <a:pt x="0" y="797"/>
                  </a:lnTo>
                  <a:lnTo>
                    <a:pt x="0" y="745"/>
                  </a:lnTo>
                  <a:lnTo>
                    <a:pt x="158" y="687"/>
                  </a:lnTo>
                  <a:lnTo>
                    <a:pt x="158" y="512"/>
                  </a:lnTo>
                  <a:lnTo>
                    <a:pt x="0" y="489"/>
                  </a:lnTo>
                  <a:lnTo>
                    <a:pt x="23" y="361"/>
                  </a:lnTo>
                  <a:lnTo>
                    <a:pt x="372" y="431"/>
                  </a:lnTo>
                  <a:lnTo>
                    <a:pt x="474" y="24"/>
                  </a:lnTo>
                  <a:lnTo>
                    <a:pt x="541" y="0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59" name="Freeform 60"/>
            <p:cNvSpPr>
              <a:spLocks/>
            </p:cNvSpPr>
            <p:nvPr/>
          </p:nvSpPr>
          <p:spPr bwMode="auto">
            <a:xfrm>
              <a:off x="2576" y="2795"/>
              <a:ext cx="689" cy="670"/>
            </a:xfrm>
            <a:custGeom>
              <a:avLst/>
              <a:gdLst>
                <a:gd name="T0" fmla="*/ 688 w 689"/>
                <a:gd name="T1" fmla="*/ 41 h 670"/>
                <a:gd name="T2" fmla="*/ 688 w 689"/>
                <a:gd name="T3" fmla="*/ 53 h 670"/>
                <a:gd name="T4" fmla="*/ 614 w 689"/>
                <a:gd name="T5" fmla="*/ 53 h 670"/>
                <a:gd name="T6" fmla="*/ 614 w 689"/>
                <a:gd name="T7" fmla="*/ 669 h 670"/>
                <a:gd name="T8" fmla="*/ 79 w 689"/>
                <a:gd name="T9" fmla="*/ 669 h 670"/>
                <a:gd name="T10" fmla="*/ 79 w 689"/>
                <a:gd name="T11" fmla="*/ 53 h 670"/>
                <a:gd name="T12" fmla="*/ 0 w 689"/>
                <a:gd name="T13" fmla="*/ 53 h 670"/>
                <a:gd name="T14" fmla="*/ 0 w 689"/>
                <a:gd name="T15" fmla="*/ 0 h 670"/>
                <a:gd name="T16" fmla="*/ 614 w 689"/>
                <a:gd name="T17" fmla="*/ 0 h 670"/>
                <a:gd name="T18" fmla="*/ 688 w 689"/>
                <a:gd name="T19" fmla="*/ 41 h 670"/>
                <a:gd name="T20" fmla="*/ 688 w 689"/>
                <a:gd name="T21" fmla="*/ 41 h 67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689"/>
                <a:gd name="T34" fmla="*/ 0 h 670"/>
                <a:gd name="T35" fmla="*/ 689 w 689"/>
                <a:gd name="T36" fmla="*/ 670 h 670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689" h="670">
                  <a:moveTo>
                    <a:pt x="688" y="41"/>
                  </a:moveTo>
                  <a:lnTo>
                    <a:pt x="688" y="53"/>
                  </a:lnTo>
                  <a:lnTo>
                    <a:pt x="614" y="53"/>
                  </a:lnTo>
                  <a:lnTo>
                    <a:pt x="614" y="669"/>
                  </a:lnTo>
                  <a:lnTo>
                    <a:pt x="79" y="669"/>
                  </a:lnTo>
                  <a:lnTo>
                    <a:pt x="79" y="53"/>
                  </a:lnTo>
                  <a:lnTo>
                    <a:pt x="0" y="53"/>
                  </a:lnTo>
                  <a:lnTo>
                    <a:pt x="0" y="0"/>
                  </a:lnTo>
                  <a:lnTo>
                    <a:pt x="614" y="0"/>
                  </a:lnTo>
                  <a:lnTo>
                    <a:pt x="688" y="41"/>
                  </a:lnTo>
                  <a:close/>
                </a:path>
              </a:pathLst>
            </a:custGeom>
            <a:solidFill>
              <a:srgbClr val="000000"/>
            </a:solidFill>
            <a:ln w="3175" cap="flat">
              <a:noFill/>
              <a:prstDash val="solid"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CN" altLang="en-US"/>
            </a:p>
          </p:txBody>
        </p:sp>
        <p:sp>
          <p:nvSpPr>
            <p:cNvPr id="104460" name="Oval 61"/>
            <p:cNvSpPr>
              <a:spLocks noChangeArrowheads="1"/>
            </p:cNvSpPr>
            <p:nvPr/>
          </p:nvSpPr>
          <p:spPr bwMode="auto">
            <a:xfrm>
              <a:off x="3806" y="2318"/>
              <a:ext cx="114" cy="192"/>
            </a:xfrm>
            <a:prstGeom prst="ellipse">
              <a:avLst/>
            </a:prstGeom>
            <a:solidFill>
              <a:srgbClr val="000000"/>
            </a:solidFill>
            <a:ln w="3175">
              <a:noFill/>
              <a:round/>
              <a:headEnd/>
              <a:tailEnd/>
            </a:ln>
          </p:spPr>
          <p:txBody>
            <a:bodyPr wrap="none" anchor="ctr">
              <a:spAutoFit/>
            </a:bodyPr>
            <a:lstStyle/>
            <a:p>
              <a:endParaRPr lang="zh-TW" altLang="en-US"/>
            </a:p>
          </p:txBody>
        </p:sp>
      </p:grpSp>
      <p:sp>
        <p:nvSpPr>
          <p:cNvPr id="104456" name="矩形 4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Freeform 110"/>
          <p:cNvSpPr>
            <a:spLocks noEditPoints="1"/>
          </p:cNvSpPr>
          <p:nvPr/>
        </p:nvSpPr>
        <p:spPr bwMode="auto">
          <a:xfrm>
            <a:off x="1187450" y="225425"/>
            <a:ext cx="1150938" cy="1908175"/>
          </a:xfrm>
          <a:custGeom>
            <a:avLst/>
            <a:gdLst>
              <a:gd name="T0" fmla="*/ 2147483647 w 883"/>
              <a:gd name="T1" fmla="*/ 2147483647 h 1379"/>
              <a:gd name="T2" fmla="*/ 2147483647 w 883"/>
              <a:gd name="T3" fmla="*/ 2147483647 h 1379"/>
              <a:gd name="T4" fmla="*/ 2147483647 w 883"/>
              <a:gd name="T5" fmla="*/ 2147483647 h 1379"/>
              <a:gd name="T6" fmla="*/ 2147483647 w 883"/>
              <a:gd name="T7" fmla="*/ 2147483647 h 1379"/>
              <a:gd name="T8" fmla="*/ 2147483647 w 883"/>
              <a:gd name="T9" fmla="*/ 2147483647 h 1379"/>
              <a:gd name="T10" fmla="*/ 2147483647 w 883"/>
              <a:gd name="T11" fmla="*/ 2147483647 h 1379"/>
              <a:gd name="T12" fmla="*/ 2147483647 w 883"/>
              <a:gd name="T13" fmla="*/ 2147483647 h 1379"/>
              <a:gd name="T14" fmla="*/ 2147483647 w 883"/>
              <a:gd name="T15" fmla="*/ 2147483647 h 1379"/>
              <a:gd name="T16" fmla="*/ 2147483647 w 883"/>
              <a:gd name="T17" fmla="*/ 2147483647 h 1379"/>
              <a:gd name="T18" fmla="*/ 2147483647 w 883"/>
              <a:gd name="T19" fmla="*/ 2147483647 h 1379"/>
              <a:gd name="T20" fmla="*/ 2147483647 w 883"/>
              <a:gd name="T21" fmla="*/ 2147483647 h 1379"/>
              <a:gd name="T22" fmla="*/ 2147483647 w 883"/>
              <a:gd name="T23" fmla="*/ 2147483647 h 1379"/>
              <a:gd name="T24" fmla="*/ 2147483647 w 883"/>
              <a:gd name="T25" fmla="*/ 2147483647 h 1379"/>
              <a:gd name="T26" fmla="*/ 2147483647 w 883"/>
              <a:gd name="T27" fmla="*/ 2147483647 h 1379"/>
              <a:gd name="T28" fmla="*/ 2147483647 w 883"/>
              <a:gd name="T29" fmla="*/ 0 h 1379"/>
              <a:gd name="T30" fmla="*/ 2147483647 w 883"/>
              <a:gd name="T31" fmla="*/ 2147483647 h 1379"/>
              <a:gd name="T32" fmla="*/ 2147483647 w 883"/>
              <a:gd name="T33" fmla="*/ 2147483647 h 1379"/>
              <a:gd name="T34" fmla="*/ 2147483647 w 883"/>
              <a:gd name="T35" fmla="*/ 2147483647 h 1379"/>
              <a:gd name="T36" fmla="*/ 2147483647 w 883"/>
              <a:gd name="T37" fmla="*/ 2147483647 h 1379"/>
              <a:gd name="T38" fmla="*/ 2147483647 w 883"/>
              <a:gd name="T39" fmla="*/ 2147483647 h 1379"/>
              <a:gd name="T40" fmla="*/ 2147483647 w 883"/>
              <a:gd name="T41" fmla="*/ 2147483647 h 1379"/>
              <a:gd name="T42" fmla="*/ 2147483647 w 883"/>
              <a:gd name="T43" fmla="*/ 2147483647 h 1379"/>
              <a:gd name="T44" fmla="*/ 2147483647 w 883"/>
              <a:gd name="T45" fmla="*/ 2147483647 h 1379"/>
              <a:gd name="T46" fmla="*/ 2147483647 w 883"/>
              <a:gd name="T47" fmla="*/ 2147483647 h 1379"/>
              <a:gd name="T48" fmla="*/ 2147483647 w 883"/>
              <a:gd name="T49" fmla="*/ 2147483647 h 1379"/>
              <a:gd name="T50" fmla="*/ 2147483647 w 883"/>
              <a:gd name="T51" fmla="*/ 2147483647 h 1379"/>
              <a:gd name="T52" fmla="*/ 2147483647 w 883"/>
              <a:gd name="T53" fmla="*/ 2147483647 h 1379"/>
              <a:gd name="T54" fmla="*/ 2147483647 w 883"/>
              <a:gd name="T55" fmla="*/ 2147483647 h 1379"/>
              <a:gd name="T56" fmla="*/ 2147483647 w 883"/>
              <a:gd name="T57" fmla="*/ 2147483647 h 1379"/>
              <a:gd name="T58" fmla="*/ 2147483647 w 883"/>
              <a:gd name="T59" fmla="*/ 2147483647 h 1379"/>
              <a:gd name="T60" fmla="*/ 2147483647 w 883"/>
              <a:gd name="T61" fmla="*/ 2147483647 h 1379"/>
              <a:gd name="T62" fmla="*/ 2147483647 w 883"/>
              <a:gd name="T63" fmla="*/ 2147483647 h 1379"/>
              <a:gd name="T64" fmla="*/ 2147483647 w 883"/>
              <a:gd name="T65" fmla="*/ 2147483647 h 1379"/>
              <a:gd name="T66" fmla="*/ 2147483647 w 883"/>
              <a:gd name="T67" fmla="*/ 2147483647 h 1379"/>
              <a:gd name="T68" fmla="*/ 2147483647 w 883"/>
              <a:gd name="T69" fmla="*/ 2147483647 h 1379"/>
              <a:gd name="T70" fmla="*/ 2147483647 w 883"/>
              <a:gd name="T71" fmla="*/ 2147483647 h 1379"/>
              <a:gd name="T72" fmla="*/ 2147483647 w 883"/>
              <a:gd name="T73" fmla="*/ 2147483647 h 1379"/>
              <a:gd name="T74" fmla="*/ 2147483647 w 883"/>
              <a:gd name="T75" fmla="*/ 2147483647 h 1379"/>
              <a:gd name="T76" fmla="*/ 2147483647 w 883"/>
              <a:gd name="T77" fmla="*/ 2147483647 h 1379"/>
              <a:gd name="T78" fmla="*/ 2147483647 w 883"/>
              <a:gd name="T79" fmla="*/ 2147483647 h 1379"/>
              <a:gd name="T80" fmla="*/ 2147483647 w 883"/>
              <a:gd name="T81" fmla="*/ 2147483647 h 1379"/>
              <a:gd name="T82" fmla="*/ 2147483647 w 883"/>
              <a:gd name="T83" fmla="*/ 2147483647 h 1379"/>
              <a:gd name="T84" fmla="*/ 2147483647 w 883"/>
              <a:gd name="T85" fmla="*/ 2147483647 h 1379"/>
              <a:gd name="T86" fmla="*/ 2147483647 w 883"/>
              <a:gd name="T87" fmla="*/ 2147483647 h 1379"/>
              <a:gd name="T88" fmla="*/ 2147483647 w 883"/>
              <a:gd name="T89" fmla="*/ 2147483647 h 1379"/>
              <a:gd name="T90" fmla="*/ 2147483647 w 883"/>
              <a:gd name="T91" fmla="*/ 2147483647 h 1379"/>
              <a:gd name="T92" fmla="*/ 2147483647 w 883"/>
              <a:gd name="T93" fmla="*/ 2147483647 h 1379"/>
              <a:gd name="T94" fmla="*/ 2147483647 w 883"/>
              <a:gd name="T95" fmla="*/ 2147483647 h 1379"/>
              <a:gd name="T96" fmla="*/ 2147483647 w 883"/>
              <a:gd name="T97" fmla="*/ 2147483647 h 1379"/>
              <a:gd name="T98" fmla="*/ 2147483647 w 883"/>
              <a:gd name="T99" fmla="*/ 2147483647 h 1379"/>
              <a:gd name="T100" fmla="*/ 2147483647 w 883"/>
              <a:gd name="T101" fmla="*/ 2147483647 h 1379"/>
              <a:gd name="T102" fmla="*/ 2147483647 w 883"/>
              <a:gd name="T103" fmla="*/ 2147483647 h 1379"/>
              <a:gd name="T104" fmla="*/ 2147483647 w 883"/>
              <a:gd name="T105" fmla="*/ 2147483647 h 1379"/>
              <a:gd name="T106" fmla="*/ 2147483647 w 883"/>
              <a:gd name="T107" fmla="*/ 2147483647 h 1379"/>
              <a:gd name="T108" fmla="*/ 2147483647 w 883"/>
              <a:gd name="T109" fmla="*/ 2147483647 h 1379"/>
              <a:gd name="T110" fmla="*/ 2147483647 w 883"/>
              <a:gd name="T111" fmla="*/ 2147483647 h 1379"/>
              <a:gd name="T112" fmla="*/ 2147483647 w 883"/>
              <a:gd name="T113" fmla="*/ 2147483647 h 1379"/>
              <a:gd name="T114" fmla="*/ 2147483647 w 883"/>
              <a:gd name="T115" fmla="*/ 2147483647 h 1379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83"/>
              <a:gd name="T175" fmla="*/ 0 h 1379"/>
              <a:gd name="T176" fmla="*/ 883 w 883"/>
              <a:gd name="T177" fmla="*/ 1379 h 1379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83" h="1379">
                <a:moveTo>
                  <a:pt x="853" y="392"/>
                </a:moveTo>
                <a:lnTo>
                  <a:pt x="853" y="392"/>
                </a:lnTo>
                <a:lnTo>
                  <a:pt x="852" y="385"/>
                </a:lnTo>
                <a:lnTo>
                  <a:pt x="846" y="378"/>
                </a:lnTo>
                <a:lnTo>
                  <a:pt x="836" y="364"/>
                </a:lnTo>
                <a:lnTo>
                  <a:pt x="825" y="351"/>
                </a:lnTo>
                <a:lnTo>
                  <a:pt x="822" y="343"/>
                </a:lnTo>
                <a:lnTo>
                  <a:pt x="822" y="339"/>
                </a:lnTo>
                <a:lnTo>
                  <a:pt x="823" y="336"/>
                </a:lnTo>
                <a:lnTo>
                  <a:pt x="823" y="337"/>
                </a:lnTo>
                <a:lnTo>
                  <a:pt x="825" y="332"/>
                </a:lnTo>
                <a:lnTo>
                  <a:pt x="829" y="329"/>
                </a:lnTo>
                <a:lnTo>
                  <a:pt x="830" y="329"/>
                </a:lnTo>
                <a:lnTo>
                  <a:pt x="832" y="325"/>
                </a:lnTo>
                <a:lnTo>
                  <a:pt x="830" y="327"/>
                </a:lnTo>
                <a:lnTo>
                  <a:pt x="834" y="320"/>
                </a:lnTo>
                <a:lnTo>
                  <a:pt x="839" y="315"/>
                </a:lnTo>
                <a:lnTo>
                  <a:pt x="838" y="313"/>
                </a:lnTo>
                <a:lnTo>
                  <a:pt x="839" y="306"/>
                </a:lnTo>
                <a:lnTo>
                  <a:pt x="839" y="299"/>
                </a:lnTo>
                <a:lnTo>
                  <a:pt x="838" y="285"/>
                </a:lnTo>
                <a:lnTo>
                  <a:pt x="830" y="255"/>
                </a:lnTo>
                <a:lnTo>
                  <a:pt x="834" y="262"/>
                </a:lnTo>
                <a:lnTo>
                  <a:pt x="836" y="260"/>
                </a:lnTo>
                <a:lnTo>
                  <a:pt x="838" y="260"/>
                </a:lnTo>
                <a:lnTo>
                  <a:pt x="841" y="262"/>
                </a:lnTo>
                <a:lnTo>
                  <a:pt x="841" y="260"/>
                </a:lnTo>
                <a:lnTo>
                  <a:pt x="841" y="258"/>
                </a:lnTo>
                <a:lnTo>
                  <a:pt x="845" y="257"/>
                </a:lnTo>
                <a:lnTo>
                  <a:pt x="843" y="257"/>
                </a:lnTo>
                <a:lnTo>
                  <a:pt x="843" y="255"/>
                </a:lnTo>
                <a:lnTo>
                  <a:pt x="843" y="253"/>
                </a:lnTo>
                <a:lnTo>
                  <a:pt x="846" y="251"/>
                </a:lnTo>
                <a:lnTo>
                  <a:pt x="848" y="243"/>
                </a:lnTo>
                <a:lnTo>
                  <a:pt x="852" y="236"/>
                </a:lnTo>
                <a:lnTo>
                  <a:pt x="853" y="232"/>
                </a:lnTo>
                <a:lnTo>
                  <a:pt x="853" y="229"/>
                </a:lnTo>
                <a:lnTo>
                  <a:pt x="850" y="209"/>
                </a:lnTo>
                <a:lnTo>
                  <a:pt x="850" y="199"/>
                </a:lnTo>
                <a:lnTo>
                  <a:pt x="852" y="190"/>
                </a:lnTo>
                <a:lnTo>
                  <a:pt x="853" y="190"/>
                </a:lnTo>
                <a:lnTo>
                  <a:pt x="855" y="188"/>
                </a:lnTo>
                <a:lnTo>
                  <a:pt x="853" y="183"/>
                </a:lnTo>
                <a:lnTo>
                  <a:pt x="853" y="179"/>
                </a:lnTo>
                <a:lnTo>
                  <a:pt x="853" y="176"/>
                </a:lnTo>
                <a:lnTo>
                  <a:pt x="839" y="158"/>
                </a:lnTo>
                <a:lnTo>
                  <a:pt x="830" y="141"/>
                </a:lnTo>
                <a:lnTo>
                  <a:pt x="823" y="132"/>
                </a:lnTo>
                <a:lnTo>
                  <a:pt x="820" y="128"/>
                </a:lnTo>
                <a:lnTo>
                  <a:pt x="816" y="128"/>
                </a:lnTo>
                <a:lnTo>
                  <a:pt x="816" y="130"/>
                </a:lnTo>
                <a:lnTo>
                  <a:pt x="815" y="130"/>
                </a:lnTo>
                <a:lnTo>
                  <a:pt x="813" y="132"/>
                </a:lnTo>
                <a:lnTo>
                  <a:pt x="813" y="134"/>
                </a:lnTo>
                <a:lnTo>
                  <a:pt x="809" y="135"/>
                </a:lnTo>
                <a:lnTo>
                  <a:pt x="808" y="134"/>
                </a:lnTo>
                <a:lnTo>
                  <a:pt x="802" y="125"/>
                </a:lnTo>
                <a:lnTo>
                  <a:pt x="788" y="106"/>
                </a:lnTo>
                <a:lnTo>
                  <a:pt x="797" y="111"/>
                </a:lnTo>
                <a:lnTo>
                  <a:pt x="804" y="120"/>
                </a:lnTo>
                <a:lnTo>
                  <a:pt x="806" y="116"/>
                </a:lnTo>
                <a:lnTo>
                  <a:pt x="808" y="127"/>
                </a:lnTo>
                <a:lnTo>
                  <a:pt x="809" y="132"/>
                </a:lnTo>
                <a:lnTo>
                  <a:pt x="811" y="135"/>
                </a:lnTo>
                <a:lnTo>
                  <a:pt x="813" y="134"/>
                </a:lnTo>
                <a:lnTo>
                  <a:pt x="815" y="132"/>
                </a:lnTo>
                <a:lnTo>
                  <a:pt x="820" y="132"/>
                </a:lnTo>
                <a:lnTo>
                  <a:pt x="818" y="125"/>
                </a:lnTo>
                <a:lnTo>
                  <a:pt x="815" y="120"/>
                </a:lnTo>
                <a:lnTo>
                  <a:pt x="811" y="114"/>
                </a:lnTo>
                <a:lnTo>
                  <a:pt x="806" y="109"/>
                </a:lnTo>
                <a:lnTo>
                  <a:pt x="804" y="106"/>
                </a:lnTo>
                <a:lnTo>
                  <a:pt x="802" y="100"/>
                </a:lnTo>
                <a:lnTo>
                  <a:pt x="787" y="86"/>
                </a:lnTo>
                <a:lnTo>
                  <a:pt x="771" y="71"/>
                </a:lnTo>
                <a:lnTo>
                  <a:pt x="767" y="65"/>
                </a:lnTo>
                <a:lnTo>
                  <a:pt x="764" y="62"/>
                </a:lnTo>
                <a:lnTo>
                  <a:pt x="758" y="55"/>
                </a:lnTo>
                <a:lnTo>
                  <a:pt x="755" y="53"/>
                </a:lnTo>
                <a:lnTo>
                  <a:pt x="751" y="51"/>
                </a:lnTo>
                <a:lnTo>
                  <a:pt x="750" y="49"/>
                </a:lnTo>
                <a:lnTo>
                  <a:pt x="748" y="48"/>
                </a:lnTo>
                <a:lnTo>
                  <a:pt x="741" y="46"/>
                </a:lnTo>
                <a:lnTo>
                  <a:pt x="734" y="42"/>
                </a:lnTo>
                <a:lnTo>
                  <a:pt x="727" y="41"/>
                </a:lnTo>
                <a:lnTo>
                  <a:pt x="711" y="39"/>
                </a:lnTo>
                <a:lnTo>
                  <a:pt x="695" y="34"/>
                </a:lnTo>
                <a:lnTo>
                  <a:pt x="681" y="30"/>
                </a:lnTo>
                <a:lnTo>
                  <a:pt x="667" y="27"/>
                </a:lnTo>
                <a:lnTo>
                  <a:pt x="653" y="21"/>
                </a:lnTo>
                <a:lnTo>
                  <a:pt x="639" y="18"/>
                </a:lnTo>
                <a:lnTo>
                  <a:pt x="623" y="14"/>
                </a:lnTo>
                <a:lnTo>
                  <a:pt x="607" y="14"/>
                </a:lnTo>
                <a:lnTo>
                  <a:pt x="593" y="14"/>
                </a:lnTo>
                <a:lnTo>
                  <a:pt x="578" y="13"/>
                </a:lnTo>
                <a:lnTo>
                  <a:pt x="565" y="11"/>
                </a:lnTo>
                <a:lnTo>
                  <a:pt x="551" y="7"/>
                </a:lnTo>
                <a:lnTo>
                  <a:pt x="535" y="6"/>
                </a:lnTo>
                <a:lnTo>
                  <a:pt x="520" y="2"/>
                </a:lnTo>
                <a:lnTo>
                  <a:pt x="506" y="0"/>
                </a:lnTo>
                <a:lnTo>
                  <a:pt x="491" y="0"/>
                </a:lnTo>
                <a:lnTo>
                  <a:pt x="476" y="0"/>
                </a:lnTo>
                <a:lnTo>
                  <a:pt x="460" y="0"/>
                </a:lnTo>
                <a:lnTo>
                  <a:pt x="444" y="2"/>
                </a:lnTo>
                <a:lnTo>
                  <a:pt x="428" y="6"/>
                </a:lnTo>
                <a:lnTo>
                  <a:pt x="412" y="7"/>
                </a:lnTo>
                <a:lnTo>
                  <a:pt x="405" y="9"/>
                </a:lnTo>
                <a:lnTo>
                  <a:pt x="398" y="11"/>
                </a:lnTo>
                <a:lnTo>
                  <a:pt x="397" y="13"/>
                </a:lnTo>
                <a:lnTo>
                  <a:pt x="397" y="9"/>
                </a:lnTo>
                <a:lnTo>
                  <a:pt x="388" y="11"/>
                </a:lnTo>
                <a:lnTo>
                  <a:pt x="379" y="14"/>
                </a:lnTo>
                <a:lnTo>
                  <a:pt x="370" y="18"/>
                </a:lnTo>
                <a:lnTo>
                  <a:pt x="361" y="21"/>
                </a:lnTo>
                <a:lnTo>
                  <a:pt x="342" y="23"/>
                </a:lnTo>
                <a:lnTo>
                  <a:pt x="335" y="23"/>
                </a:lnTo>
                <a:lnTo>
                  <a:pt x="330" y="25"/>
                </a:lnTo>
                <a:lnTo>
                  <a:pt x="330" y="27"/>
                </a:lnTo>
                <a:lnTo>
                  <a:pt x="332" y="27"/>
                </a:lnTo>
                <a:lnTo>
                  <a:pt x="333" y="27"/>
                </a:lnTo>
                <a:lnTo>
                  <a:pt x="332" y="28"/>
                </a:lnTo>
                <a:lnTo>
                  <a:pt x="332" y="30"/>
                </a:lnTo>
                <a:lnTo>
                  <a:pt x="330" y="30"/>
                </a:lnTo>
                <a:lnTo>
                  <a:pt x="325" y="30"/>
                </a:lnTo>
                <a:lnTo>
                  <a:pt x="325" y="32"/>
                </a:lnTo>
                <a:lnTo>
                  <a:pt x="326" y="34"/>
                </a:lnTo>
                <a:lnTo>
                  <a:pt x="323" y="35"/>
                </a:lnTo>
                <a:lnTo>
                  <a:pt x="319" y="37"/>
                </a:lnTo>
                <a:lnTo>
                  <a:pt x="319" y="35"/>
                </a:lnTo>
                <a:lnTo>
                  <a:pt x="311" y="39"/>
                </a:lnTo>
                <a:lnTo>
                  <a:pt x="312" y="41"/>
                </a:lnTo>
                <a:lnTo>
                  <a:pt x="312" y="42"/>
                </a:lnTo>
                <a:lnTo>
                  <a:pt x="309" y="48"/>
                </a:lnTo>
                <a:lnTo>
                  <a:pt x="307" y="49"/>
                </a:lnTo>
                <a:lnTo>
                  <a:pt x="304" y="51"/>
                </a:lnTo>
                <a:lnTo>
                  <a:pt x="304" y="53"/>
                </a:lnTo>
                <a:lnTo>
                  <a:pt x="300" y="53"/>
                </a:lnTo>
                <a:lnTo>
                  <a:pt x="298" y="55"/>
                </a:lnTo>
                <a:lnTo>
                  <a:pt x="297" y="55"/>
                </a:lnTo>
                <a:lnTo>
                  <a:pt x="291" y="60"/>
                </a:lnTo>
                <a:lnTo>
                  <a:pt x="288" y="62"/>
                </a:lnTo>
                <a:lnTo>
                  <a:pt x="286" y="65"/>
                </a:lnTo>
                <a:lnTo>
                  <a:pt x="282" y="67"/>
                </a:lnTo>
                <a:lnTo>
                  <a:pt x="281" y="69"/>
                </a:lnTo>
                <a:lnTo>
                  <a:pt x="281" y="74"/>
                </a:lnTo>
                <a:lnTo>
                  <a:pt x="277" y="81"/>
                </a:lnTo>
                <a:lnTo>
                  <a:pt x="272" y="86"/>
                </a:lnTo>
                <a:lnTo>
                  <a:pt x="265" y="90"/>
                </a:lnTo>
                <a:lnTo>
                  <a:pt x="265" y="92"/>
                </a:lnTo>
                <a:lnTo>
                  <a:pt x="261" y="92"/>
                </a:lnTo>
                <a:lnTo>
                  <a:pt x="258" y="93"/>
                </a:lnTo>
                <a:lnTo>
                  <a:pt x="254" y="93"/>
                </a:lnTo>
                <a:lnTo>
                  <a:pt x="253" y="97"/>
                </a:lnTo>
                <a:lnTo>
                  <a:pt x="249" y="99"/>
                </a:lnTo>
                <a:lnTo>
                  <a:pt x="247" y="99"/>
                </a:lnTo>
                <a:lnTo>
                  <a:pt x="247" y="100"/>
                </a:lnTo>
                <a:lnTo>
                  <a:pt x="247" y="104"/>
                </a:lnTo>
                <a:lnTo>
                  <a:pt x="240" y="106"/>
                </a:lnTo>
                <a:lnTo>
                  <a:pt x="240" y="107"/>
                </a:lnTo>
                <a:lnTo>
                  <a:pt x="239" y="109"/>
                </a:lnTo>
                <a:lnTo>
                  <a:pt x="235" y="111"/>
                </a:lnTo>
                <a:lnTo>
                  <a:pt x="230" y="118"/>
                </a:lnTo>
                <a:lnTo>
                  <a:pt x="228" y="118"/>
                </a:lnTo>
                <a:lnTo>
                  <a:pt x="224" y="116"/>
                </a:lnTo>
                <a:lnTo>
                  <a:pt x="223" y="116"/>
                </a:lnTo>
                <a:lnTo>
                  <a:pt x="221" y="120"/>
                </a:lnTo>
                <a:lnTo>
                  <a:pt x="223" y="118"/>
                </a:lnTo>
                <a:lnTo>
                  <a:pt x="224" y="123"/>
                </a:lnTo>
                <a:lnTo>
                  <a:pt x="223" y="127"/>
                </a:lnTo>
                <a:lnTo>
                  <a:pt x="223" y="132"/>
                </a:lnTo>
                <a:lnTo>
                  <a:pt x="221" y="128"/>
                </a:lnTo>
                <a:lnTo>
                  <a:pt x="217" y="132"/>
                </a:lnTo>
                <a:lnTo>
                  <a:pt x="216" y="137"/>
                </a:lnTo>
                <a:lnTo>
                  <a:pt x="214" y="139"/>
                </a:lnTo>
                <a:lnTo>
                  <a:pt x="212" y="139"/>
                </a:lnTo>
                <a:lnTo>
                  <a:pt x="210" y="137"/>
                </a:lnTo>
                <a:lnTo>
                  <a:pt x="209" y="139"/>
                </a:lnTo>
                <a:lnTo>
                  <a:pt x="207" y="141"/>
                </a:lnTo>
                <a:lnTo>
                  <a:pt x="207" y="148"/>
                </a:lnTo>
                <a:lnTo>
                  <a:pt x="205" y="157"/>
                </a:lnTo>
                <a:lnTo>
                  <a:pt x="205" y="162"/>
                </a:lnTo>
                <a:lnTo>
                  <a:pt x="202" y="167"/>
                </a:lnTo>
                <a:lnTo>
                  <a:pt x="198" y="172"/>
                </a:lnTo>
                <a:lnTo>
                  <a:pt x="196" y="179"/>
                </a:lnTo>
                <a:lnTo>
                  <a:pt x="195" y="185"/>
                </a:lnTo>
                <a:lnTo>
                  <a:pt x="193" y="188"/>
                </a:lnTo>
                <a:lnTo>
                  <a:pt x="191" y="195"/>
                </a:lnTo>
                <a:lnTo>
                  <a:pt x="188" y="207"/>
                </a:lnTo>
                <a:lnTo>
                  <a:pt x="186" y="213"/>
                </a:lnTo>
                <a:lnTo>
                  <a:pt x="182" y="216"/>
                </a:lnTo>
                <a:lnTo>
                  <a:pt x="181" y="220"/>
                </a:lnTo>
                <a:lnTo>
                  <a:pt x="179" y="223"/>
                </a:lnTo>
                <a:lnTo>
                  <a:pt x="177" y="229"/>
                </a:lnTo>
                <a:lnTo>
                  <a:pt x="175" y="236"/>
                </a:lnTo>
                <a:lnTo>
                  <a:pt x="174" y="239"/>
                </a:lnTo>
                <a:lnTo>
                  <a:pt x="174" y="243"/>
                </a:lnTo>
                <a:lnTo>
                  <a:pt x="174" y="250"/>
                </a:lnTo>
                <a:lnTo>
                  <a:pt x="172" y="257"/>
                </a:lnTo>
                <a:lnTo>
                  <a:pt x="172" y="269"/>
                </a:lnTo>
                <a:lnTo>
                  <a:pt x="170" y="281"/>
                </a:lnTo>
                <a:lnTo>
                  <a:pt x="170" y="288"/>
                </a:lnTo>
                <a:lnTo>
                  <a:pt x="170" y="295"/>
                </a:lnTo>
                <a:lnTo>
                  <a:pt x="168" y="302"/>
                </a:lnTo>
                <a:lnTo>
                  <a:pt x="168" y="304"/>
                </a:lnTo>
                <a:lnTo>
                  <a:pt x="172" y="306"/>
                </a:lnTo>
                <a:lnTo>
                  <a:pt x="170" y="313"/>
                </a:lnTo>
                <a:lnTo>
                  <a:pt x="172" y="320"/>
                </a:lnTo>
                <a:lnTo>
                  <a:pt x="175" y="336"/>
                </a:lnTo>
                <a:lnTo>
                  <a:pt x="179" y="350"/>
                </a:lnTo>
                <a:lnTo>
                  <a:pt x="181" y="357"/>
                </a:lnTo>
                <a:lnTo>
                  <a:pt x="179" y="364"/>
                </a:lnTo>
                <a:lnTo>
                  <a:pt x="181" y="371"/>
                </a:lnTo>
                <a:lnTo>
                  <a:pt x="181" y="378"/>
                </a:lnTo>
                <a:lnTo>
                  <a:pt x="181" y="394"/>
                </a:lnTo>
                <a:lnTo>
                  <a:pt x="182" y="395"/>
                </a:lnTo>
                <a:lnTo>
                  <a:pt x="182" y="397"/>
                </a:lnTo>
                <a:lnTo>
                  <a:pt x="182" y="399"/>
                </a:lnTo>
                <a:lnTo>
                  <a:pt x="182" y="402"/>
                </a:lnTo>
                <a:lnTo>
                  <a:pt x="184" y="406"/>
                </a:lnTo>
                <a:lnTo>
                  <a:pt x="186" y="413"/>
                </a:lnTo>
                <a:lnTo>
                  <a:pt x="191" y="427"/>
                </a:lnTo>
                <a:lnTo>
                  <a:pt x="196" y="441"/>
                </a:lnTo>
                <a:lnTo>
                  <a:pt x="200" y="457"/>
                </a:lnTo>
                <a:lnTo>
                  <a:pt x="203" y="464"/>
                </a:lnTo>
                <a:lnTo>
                  <a:pt x="209" y="469"/>
                </a:lnTo>
                <a:lnTo>
                  <a:pt x="217" y="481"/>
                </a:lnTo>
                <a:lnTo>
                  <a:pt x="219" y="487"/>
                </a:lnTo>
                <a:lnTo>
                  <a:pt x="223" y="488"/>
                </a:lnTo>
                <a:lnTo>
                  <a:pt x="226" y="490"/>
                </a:lnTo>
                <a:lnTo>
                  <a:pt x="230" y="496"/>
                </a:lnTo>
                <a:lnTo>
                  <a:pt x="233" y="501"/>
                </a:lnTo>
                <a:lnTo>
                  <a:pt x="242" y="511"/>
                </a:lnTo>
                <a:lnTo>
                  <a:pt x="246" y="515"/>
                </a:lnTo>
                <a:lnTo>
                  <a:pt x="246" y="520"/>
                </a:lnTo>
                <a:lnTo>
                  <a:pt x="247" y="522"/>
                </a:lnTo>
                <a:lnTo>
                  <a:pt x="249" y="525"/>
                </a:lnTo>
                <a:lnTo>
                  <a:pt x="254" y="529"/>
                </a:lnTo>
                <a:lnTo>
                  <a:pt x="258" y="534"/>
                </a:lnTo>
                <a:lnTo>
                  <a:pt x="261" y="539"/>
                </a:lnTo>
                <a:lnTo>
                  <a:pt x="267" y="550"/>
                </a:lnTo>
                <a:lnTo>
                  <a:pt x="272" y="560"/>
                </a:lnTo>
                <a:lnTo>
                  <a:pt x="274" y="568"/>
                </a:lnTo>
                <a:lnTo>
                  <a:pt x="275" y="573"/>
                </a:lnTo>
                <a:lnTo>
                  <a:pt x="281" y="578"/>
                </a:lnTo>
                <a:lnTo>
                  <a:pt x="284" y="583"/>
                </a:lnTo>
                <a:lnTo>
                  <a:pt x="286" y="587"/>
                </a:lnTo>
                <a:lnTo>
                  <a:pt x="288" y="587"/>
                </a:lnTo>
                <a:lnTo>
                  <a:pt x="289" y="589"/>
                </a:lnTo>
                <a:lnTo>
                  <a:pt x="289" y="592"/>
                </a:lnTo>
                <a:lnTo>
                  <a:pt x="291" y="592"/>
                </a:lnTo>
                <a:lnTo>
                  <a:pt x="295" y="594"/>
                </a:lnTo>
                <a:lnTo>
                  <a:pt x="300" y="601"/>
                </a:lnTo>
                <a:lnTo>
                  <a:pt x="307" y="613"/>
                </a:lnTo>
                <a:lnTo>
                  <a:pt x="314" y="627"/>
                </a:lnTo>
                <a:lnTo>
                  <a:pt x="316" y="634"/>
                </a:lnTo>
                <a:lnTo>
                  <a:pt x="316" y="641"/>
                </a:lnTo>
                <a:lnTo>
                  <a:pt x="318" y="657"/>
                </a:lnTo>
                <a:lnTo>
                  <a:pt x="318" y="673"/>
                </a:lnTo>
                <a:lnTo>
                  <a:pt x="314" y="689"/>
                </a:lnTo>
                <a:lnTo>
                  <a:pt x="311" y="704"/>
                </a:lnTo>
                <a:lnTo>
                  <a:pt x="305" y="719"/>
                </a:lnTo>
                <a:lnTo>
                  <a:pt x="300" y="733"/>
                </a:lnTo>
                <a:lnTo>
                  <a:pt x="286" y="761"/>
                </a:lnTo>
                <a:lnTo>
                  <a:pt x="267" y="785"/>
                </a:lnTo>
                <a:lnTo>
                  <a:pt x="247" y="810"/>
                </a:lnTo>
                <a:lnTo>
                  <a:pt x="200" y="857"/>
                </a:lnTo>
                <a:lnTo>
                  <a:pt x="156" y="908"/>
                </a:lnTo>
                <a:lnTo>
                  <a:pt x="137" y="931"/>
                </a:lnTo>
                <a:lnTo>
                  <a:pt x="117" y="956"/>
                </a:lnTo>
                <a:lnTo>
                  <a:pt x="100" y="980"/>
                </a:lnTo>
                <a:lnTo>
                  <a:pt x="84" y="1007"/>
                </a:lnTo>
                <a:lnTo>
                  <a:pt x="70" y="1035"/>
                </a:lnTo>
                <a:lnTo>
                  <a:pt x="58" y="1063"/>
                </a:lnTo>
                <a:lnTo>
                  <a:pt x="47" y="1094"/>
                </a:lnTo>
                <a:lnTo>
                  <a:pt x="38" y="1124"/>
                </a:lnTo>
                <a:lnTo>
                  <a:pt x="31" y="1156"/>
                </a:lnTo>
                <a:lnTo>
                  <a:pt x="24" y="1186"/>
                </a:lnTo>
                <a:lnTo>
                  <a:pt x="14" y="1249"/>
                </a:lnTo>
                <a:lnTo>
                  <a:pt x="5" y="1314"/>
                </a:lnTo>
                <a:lnTo>
                  <a:pt x="0" y="1377"/>
                </a:lnTo>
                <a:lnTo>
                  <a:pt x="188" y="1377"/>
                </a:lnTo>
                <a:lnTo>
                  <a:pt x="565" y="1379"/>
                </a:lnTo>
                <a:lnTo>
                  <a:pt x="853" y="1379"/>
                </a:lnTo>
                <a:lnTo>
                  <a:pt x="883" y="1379"/>
                </a:lnTo>
                <a:lnTo>
                  <a:pt x="883" y="1347"/>
                </a:lnTo>
                <a:lnTo>
                  <a:pt x="883" y="1316"/>
                </a:lnTo>
                <a:lnTo>
                  <a:pt x="878" y="1284"/>
                </a:lnTo>
                <a:lnTo>
                  <a:pt x="871" y="1252"/>
                </a:lnTo>
                <a:lnTo>
                  <a:pt x="862" y="1224"/>
                </a:lnTo>
                <a:lnTo>
                  <a:pt x="850" y="1194"/>
                </a:lnTo>
                <a:lnTo>
                  <a:pt x="836" y="1166"/>
                </a:lnTo>
                <a:lnTo>
                  <a:pt x="822" y="1140"/>
                </a:lnTo>
                <a:lnTo>
                  <a:pt x="804" y="1114"/>
                </a:lnTo>
                <a:lnTo>
                  <a:pt x="787" y="1087"/>
                </a:lnTo>
                <a:lnTo>
                  <a:pt x="767" y="1061"/>
                </a:lnTo>
                <a:lnTo>
                  <a:pt x="746" y="1036"/>
                </a:lnTo>
                <a:lnTo>
                  <a:pt x="744" y="1029"/>
                </a:lnTo>
                <a:lnTo>
                  <a:pt x="744" y="1022"/>
                </a:lnTo>
                <a:lnTo>
                  <a:pt x="743" y="1015"/>
                </a:lnTo>
                <a:lnTo>
                  <a:pt x="737" y="1008"/>
                </a:lnTo>
                <a:lnTo>
                  <a:pt x="734" y="1003"/>
                </a:lnTo>
                <a:lnTo>
                  <a:pt x="732" y="996"/>
                </a:lnTo>
                <a:lnTo>
                  <a:pt x="727" y="982"/>
                </a:lnTo>
                <a:lnTo>
                  <a:pt x="720" y="968"/>
                </a:lnTo>
                <a:lnTo>
                  <a:pt x="713" y="954"/>
                </a:lnTo>
                <a:lnTo>
                  <a:pt x="702" y="942"/>
                </a:lnTo>
                <a:lnTo>
                  <a:pt x="692" y="931"/>
                </a:lnTo>
                <a:lnTo>
                  <a:pt x="686" y="928"/>
                </a:lnTo>
                <a:lnTo>
                  <a:pt x="683" y="926"/>
                </a:lnTo>
                <a:lnTo>
                  <a:pt x="681" y="922"/>
                </a:lnTo>
                <a:lnTo>
                  <a:pt x="678" y="915"/>
                </a:lnTo>
                <a:lnTo>
                  <a:pt x="674" y="908"/>
                </a:lnTo>
                <a:lnTo>
                  <a:pt x="669" y="903"/>
                </a:lnTo>
                <a:lnTo>
                  <a:pt x="664" y="899"/>
                </a:lnTo>
                <a:lnTo>
                  <a:pt x="657" y="898"/>
                </a:lnTo>
                <a:lnTo>
                  <a:pt x="651" y="894"/>
                </a:lnTo>
                <a:lnTo>
                  <a:pt x="646" y="889"/>
                </a:lnTo>
                <a:lnTo>
                  <a:pt x="644" y="882"/>
                </a:lnTo>
                <a:lnTo>
                  <a:pt x="641" y="868"/>
                </a:lnTo>
                <a:lnTo>
                  <a:pt x="636" y="854"/>
                </a:lnTo>
                <a:lnTo>
                  <a:pt x="634" y="840"/>
                </a:lnTo>
                <a:lnTo>
                  <a:pt x="632" y="826"/>
                </a:lnTo>
                <a:lnTo>
                  <a:pt x="634" y="810"/>
                </a:lnTo>
                <a:lnTo>
                  <a:pt x="637" y="796"/>
                </a:lnTo>
                <a:lnTo>
                  <a:pt x="641" y="780"/>
                </a:lnTo>
                <a:lnTo>
                  <a:pt x="650" y="766"/>
                </a:lnTo>
                <a:lnTo>
                  <a:pt x="655" y="761"/>
                </a:lnTo>
                <a:lnTo>
                  <a:pt x="660" y="755"/>
                </a:lnTo>
                <a:lnTo>
                  <a:pt x="665" y="750"/>
                </a:lnTo>
                <a:lnTo>
                  <a:pt x="669" y="743"/>
                </a:lnTo>
                <a:lnTo>
                  <a:pt x="674" y="731"/>
                </a:lnTo>
                <a:lnTo>
                  <a:pt x="676" y="720"/>
                </a:lnTo>
                <a:lnTo>
                  <a:pt x="676" y="710"/>
                </a:lnTo>
                <a:lnTo>
                  <a:pt x="676" y="697"/>
                </a:lnTo>
                <a:lnTo>
                  <a:pt x="676" y="692"/>
                </a:lnTo>
                <a:lnTo>
                  <a:pt x="678" y="685"/>
                </a:lnTo>
                <a:lnTo>
                  <a:pt x="683" y="680"/>
                </a:lnTo>
                <a:lnTo>
                  <a:pt x="688" y="676"/>
                </a:lnTo>
                <a:lnTo>
                  <a:pt x="695" y="673"/>
                </a:lnTo>
                <a:lnTo>
                  <a:pt x="709" y="671"/>
                </a:lnTo>
                <a:lnTo>
                  <a:pt x="715" y="669"/>
                </a:lnTo>
                <a:lnTo>
                  <a:pt x="720" y="668"/>
                </a:lnTo>
                <a:lnTo>
                  <a:pt x="727" y="668"/>
                </a:lnTo>
                <a:lnTo>
                  <a:pt x="736" y="668"/>
                </a:lnTo>
                <a:lnTo>
                  <a:pt x="750" y="666"/>
                </a:lnTo>
                <a:lnTo>
                  <a:pt x="766" y="664"/>
                </a:lnTo>
                <a:lnTo>
                  <a:pt x="780" y="662"/>
                </a:lnTo>
                <a:lnTo>
                  <a:pt x="795" y="659"/>
                </a:lnTo>
                <a:lnTo>
                  <a:pt x="808" y="652"/>
                </a:lnTo>
                <a:lnTo>
                  <a:pt x="813" y="647"/>
                </a:lnTo>
                <a:lnTo>
                  <a:pt x="818" y="641"/>
                </a:lnTo>
                <a:lnTo>
                  <a:pt x="822" y="634"/>
                </a:lnTo>
                <a:lnTo>
                  <a:pt x="823" y="629"/>
                </a:lnTo>
                <a:lnTo>
                  <a:pt x="825" y="622"/>
                </a:lnTo>
                <a:lnTo>
                  <a:pt x="825" y="613"/>
                </a:lnTo>
                <a:lnTo>
                  <a:pt x="823" y="606"/>
                </a:lnTo>
                <a:lnTo>
                  <a:pt x="820" y="599"/>
                </a:lnTo>
                <a:lnTo>
                  <a:pt x="818" y="592"/>
                </a:lnTo>
                <a:lnTo>
                  <a:pt x="818" y="585"/>
                </a:lnTo>
                <a:lnTo>
                  <a:pt x="820" y="578"/>
                </a:lnTo>
                <a:lnTo>
                  <a:pt x="822" y="573"/>
                </a:lnTo>
                <a:lnTo>
                  <a:pt x="825" y="569"/>
                </a:lnTo>
                <a:lnTo>
                  <a:pt x="830" y="564"/>
                </a:lnTo>
                <a:lnTo>
                  <a:pt x="836" y="559"/>
                </a:lnTo>
                <a:lnTo>
                  <a:pt x="839" y="553"/>
                </a:lnTo>
                <a:lnTo>
                  <a:pt x="841" y="548"/>
                </a:lnTo>
                <a:lnTo>
                  <a:pt x="839" y="539"/>
                </a:lnTo>
                <a:lnTo>
                  <a:pt x="838" y="534"/>
                </a:lnTo>
                <a:lnTo>
                  <a:pt x="834" y="529"/>
                </a:lnTo>
                <a:lnTo>
                  <a:pt x="830" y="527"/>
                </a:lnTo>
                <a:lnTo>
                  <a:pt x="836" y="525"/>
                </a:lnTo>
                <a:lnTo>
                  <a:pt x="841" y="522"/>
                </a:lnTo>
                <a:lnTo>
                  <a:pt x="846" y="517"/>
                </a:lnTo>
                <a:lnTo>
                  <a:pt x="850" y="510"/>
                </a:lnTo>
                <a:lnTo>
                  <a:pt x="850" y="506"/>
                </a:lnTo>
                <a:lnTo>
                  <a:pt x="846" y="503"/>
                </a:lnTo>
                <a:lnTo>
                  <a:pt x="843" y="497"/>
                </a:lnTo>
                <a:lnTo>
                  <a:pt x="841" y="490"/>
                </a:lnTo>
                <a:lnTo>
                  <a:pt x="839" y="481"/>
                </a:lnTo>
                <a:lnTo>
                  <a:pt x="841" y="474"/>
                </a:lnTo>
                <a:lnTo>
                  <a:pt x="843" y="469"/>
                </a:lnTo>
                <a:lnTo>
                  <a:pt x="848" y="466"/>
                </a:lnTo>
                <a:lnTo>
                  <a:pt x="862" y="460"/>
                </a:lnTo>
                <a:lnTo>
                  <a:pt x="867" y="457"/>
                </a:lnTo>
                <a:lnTo>
                  <a:pt x="873" y="453"/>
                </a:lnTo>
                <a:lnTo>
                  <a:pt x="878" y="448"/>
                </a:lnTo>
                <a:lnTo>
                  <a:pt x="880" y="441"/>
                </a:lnTo>
                <a:lnTo>
                  <a:pt x="880" y="434"/>
                </a:lnTo>
                <a:lnTo>
                  <a:pt x="878" y="427"/>
                </a:lnTo>
                <a:lnTo>
                  <a:pt x="873" y="415"/>
                </a:lnTo>
                <a:lnTo>
                  <a:pt x="864" y="402"/>
                </a:lnTo>
                <a:lnTo>
                  <a:pt x="853" y="392"/>
                </a:lnTo>
                <a:close/>
                <a:moveTo>
                  <a:pt x="788" y="100"/>
                </a:moveTo>
                <a:lnTo>
                  <a:pt x="788" y="100"/>
                </a:lnTo>
                <a:lnTo>
                  <a:pt x="785" y="100"/>
                </a:lnTo>
                <a:lnTo>
                  <a:pt x="783" y="102"/>
                </a:lnTo>
                <a:lnTo>
                  <a:pt x="783" y="106"/>
                </a:lnTo>
                <a:lnTo>
                  <a:pt x="781" y="102"/>
                </a:lnTo>
                <a:lnTo>
                  <a:pt x="781" y="100"/>
                </a:lnTo>
                <a:lnTo>
                  <a:pt x="783" y="99"/>
                </a:lnTo>
                <a:lnTo>
                  <a:pt x="780" y="97"/>
                </a:lnTo>
                <a:lnTo>
                  <a:pt x="776" y="95"/>
                </a:lnTo>
                <a:lnTo>
                  <a:pt x="780" y="95"/>
                </a:lnTo>
                <a:lnTo>
                  <a:pt x="783" y="97"/>
                </a:lnTo>
                <a:lnTo>
                  <a:pt x="788" y="100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4" name="Freeform 111"/>
          <p:cNvSpPr>
            <a:spLocks noEditPoints="1"/>
          </p:cNvSpPr>
          <p:nvPr/>
        </p:nvSpPr>
        <p:spPr bwMode="auto">
          <a:xfrm>
            <a:off x="2484438" y="188913"/>
            <a:ext cx="1152525" cy="1944687"/>
          </a:xfrm>
          <a:custGeom>
            <a:avLst/>
            <a:gdLst>
              <a:gd name="T0" fmla="*/ 2147483647 w 1022"/>
              <a:gd name="T1" fmla="*/ 2147483647 h 1516"/>
              <a:gd name="T2" fmla="*/ 2147483647 w 1022"/>
              <a:gd name="T3" fmla="*/ 2147483647 h 1516"/>
              <a:gd name="T4" fmla="*/ 2147483647 w 1022"/>
              <a:gd name="T5" fmla="*/ 2147483647 h 1516"/>
              <a:gd name="T6" fmla="*/ 2147483647 w 1022"/>
              <a:gd name="T7" fmla="*/ 2147483647 h 1516"/>
              <a:gd name="T8" fmla="*/ 2147483647 w 1022"/>
              <a:gd name="T9" fmla="*/ 2147483647 h 1516"/>
              <a:gd name="T10" fmla="*/ 2147483647 w 1022"/>
              <a:gd name="T11" fmla="*/ 2147483647 h 1516"/>
              <a:gd name="T12" fmla="*/ 2147483647 w 1022"/>
              <a:gd name="T13" fmla="*/ 2147483647 h 1516"/>
              <a:gd name="T14" fmla="*/ 2147483647 w 1022"/>
              <a:gd name="T15" fmla="*/ 2147483647 h 1516"/>
              <a:gd name="T16" fmla="*/ 2147483647 w 1022"/>
              <a:gd name="T17" fmla="*/ 2147483647 h 1516"/>
              <a:gd name="T18" fmla="*/ 2147483647 w 1022"/>
              <a:gd name="T19" fmla="*/ 2147483647 h 1516"/>
              <a:gd name="T20" fmla="*/ 2147483647 w 1022"/>
              <a:gd name="T21" fmla="*/ 2147483647 h 1516"/>
              <a:gd name="T22" fmla="*/ 2147483647 w 1022"/>
              <a:gd name="T23" fmla="*/ 2147483647 h 1516"/>
              <a:gd name="T24" fmla="*/ 2147483647 w 1022"/>
              <a:gd name="T25" fmla="*/ 2147483647 h 1516"/>
              <a:gd name="T26" fmla="*/ 2147483647 w 1022"/>
              <a:gd name="T27" fmla="*/ 2147483647 h 1516"/>
              <a:gd name="T28" fmla="*/ 2147483647 w 1022"/>
              <a:gd name="T29" fmla="*/ 2147483647 h 1516"/>
              <a:gd name="T30" fmla="*/ 2147483647 w 1022"/>
              <a:gd name="T31" fmla="*/ 2147483647 h 1516"/>
              <a:gd name="T32" fmla="*/ 2147483647 w 1022"/>
              <a:gd name="T33" fmla="*/ 2147483647 h 1516"/>
              <a:gd name="T34" fmla="*/ 2147483647 w 1022"/>
              <a:gd name="T35" fmla="*/ 2147483647 h 1516"/>
              <a:gd name="T36" fmla="*/ 2147483647 w 1022"/>
              <a:gd name="T37" fmla="*/ 2147483647 h 1516"/>
              <a:gd name="T38" fmla="*/ 2147483647 w 1022"/>
              <a:gd name="T39" fmla="*/ 2147483647 h 1516"/>
              <a:gd name="T40" fmla="*/ 2147483647 w 1022"/>
              <a:gd name="T41" fmla="*/ 2147483647 h 1516"/>
              <a:gd name="T42" fmla="*/ 2147483647 w 1022"/>
              <a:gd name="T43" fmla="*/ 2147483647 h 1516"/>
              <a:gd name="T44" fmla="*/ 2147483647 w 1022"/>
              <a:gd name="T45" fmla="*/ 2147483647 h 1516"/>
              <a:gd name="T46" fmla="*/ 2147483647 w 1022"/>
              <a:gd name="T47" fmla="*/ 2147483647 h 1516"/>
              <a:gd name="T48" fmla="*/ 2147483647 w 1022"/>
              <a:gd name="T49" fmla="*/ 2147483647 h 1516"/>
              <a:gd name="T50" fmla="*/ 2147483647 w 1022"/>
              <a:gd name="T51" fmla="*/ 2147483647 h 1516"/>
              <a:gd name="T52" fmla="*/ 2147483647 w 1022"/>
              <a:gd name="T53" fmla="*/ 2147483647 h 1516"/>
              <a:gd name="T54" fmla="*/ 2147483647 w 1022"/>
              <a:gd name="T55" fmla="*/ 2147483647 h 1516"/>
              <a:gd name="T56" fmla="*/ 2147483647 w 1022"/>
              <a:gd name="T57" fmla="*/ 2147483647 h 1516"/>
              <a:gd name="T58" fmla="*/ 2147483647 w 1022"/>
              <a:gd name="T59" fmla="*/ 2147483647 h 1516"/>
              <a:gd name="T60" fmla="*/ 2147483647 w 1022"/>
              <a:gd name="T61" fmla="*/ 2147483647 h 1516"/>
              <a:gd name="T62" fmla="*/ 2147483647 w 1022"/>
              <a:gd name="T63" fmla="*/ 2147483647 h 1516"/>
              <a:gd name="T64" fmla="*/ 2147483647 w 1022"/>
              <a:gd name="T65" fmla="*/ 2147483647 h 1516"/>
              <a:gd name="T66" fmla="*/ 2147483647 w 1022"/>
              <a:gd name="T67" fmla="*/ 2147483647 h 1516"/>
              <a:gd name="T68" fmla="*/ 2147483647 w 1022"/>
              <a:gd name="T69" fmla="*/ 2147483647 h 1516"/>
              <a:gd name="T70" fmla="*/ 2147483647 w 1022"/>
              <a:gd name="T71" fmla="*/ 2147483647 h 1516"/>
              <a:gd name="T72" fmla="*/ 2147483647 w 1022"/>
              <a:gd name="T73" fmla="*/ 2147483647 h 1516"/>
              <a:gd name="T74" fmla="*/ 2147483647 w 1022"/>
              <a:gd name="T75" fmla="*/ 2147483647 h 1516"/>
              <a:gd name="T76" fmla="*/ 2147483647 w 1022"/>
              <a:gd name="T77" fmla="*/ 2147483647 h 1516"/>
              <a:gd name="T78" fmla="*/ 2147483647 w 1022"/>
              <a:gd name="T79" fmla="*/ 2147483647 h 1516"/>
              <a:gd name="T80" fmla="*/ 2147483647 w 1022"/>
              <a:gd name="T81" fmla="*/ 2147483647 h 1516"/>
              <a:gd name="T82" fmla="*/ 2147483647 w 1022"/>
              <a:gd name="T83" fmla="*/ 2147483647 h 1516"/>
              <a:gd name="T84" fmla="*/ 2147483647 w 1022"/>
              <a:gd name="T85" fmla="*/ 2147483647 h 1516"/>
              <a:gd name="T86" fmla="*/ 2147483647 w 1022"/>
              <a:gd name="T87" fmla="*/ 2147483647 h 1516"/>
              <a:gd name="T88" fmla="*/ 2147483647 w 1022"/>
              <a:gd name="T89" fmla="*/ 2147483647 h 1516"/>
              <a:gd name="T90" fmla="*/ 2147483647 w 1022"/>
              <a:gd name="T91" fmla="*/ 2147483647 h 1516"/>
              <a:gd name="T92" fmla="*/ 2147483647 w 1022"/>
              <a:gd name="T93" fmla="*/ 2147483647 h 1516"/>
              <a:gd name="T94" fmla="*/ 2147483647 w 1022"/>
              <a:gd name="T95" fmla="*/ 2147483647 h 1516"/>
              <a:gd name="T96" fmla="*/ 2147483647 w 1022"/>
              <a:gd name="T97" fmla="*/ 2147483647 h 1516"/>
              <a:gd name="T98" fmla="*/ 2147483647 w 1022"/>
              <a:gd name="T99" fmla="*/ 2147483647 h 1516"/>
              <a:gd name="T100" fmla="*/ 2147483647 w 1022"/>
              <a:gd name="T101" fmla="*/ 2147483647 h 1516"/>
              <a:gd name="T102" fmla="*/ 2147483647 w 1022"/>
              <a:gd name="T103" fmla="*/ 2147483647 h 1516"/>
              <a:gd name="T104" fmla="*/ 2147483647 w 1022"/>
              <a:gd name="T105" fmla="*/ 2147483647 h 1516"/>
              <a:gd name="T106" fmla="*/ 2147483647 w 1022"/>
              <a:gd name="T107" fmla="*/ 2147483647 h 1516"/>
              <a:gd name="T108" fmla="*/ 2147483647 w 1022"/>
              <a:gd name="T109" fmla="*/ 2147483647 h 1516"/>
              <a:gd name="T110" fmla="*/ 2147483647 w 1022"/>
              <a:gd name="T111" fmla="*/ 2147483647 h 1516"/>
              <a:gd name="T112" fmla="*/ 2147483647 w 1022"/>
              <a:gd name="T113" fmla="*/ 2147483647 h 1516"/>
              <a:gd name="T114" fmla="*/ 2147483647 w 1022"/>
              <a:gd name="T115" fmla="*/ 2147483647 h 1516"/>
              <a:gd name="T116" fmla="*/ 2147483647 w 1022"/>
              <a:gd name="T117" fmla="*/ 2147483647 h 1516"/>
              <a:gd name="T118" fmla="*/ 2147483647 w 1022"/>
              <a:gd name="T119" fmla="*/ 2147483647 h 151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1022"/>
              <a:gd name="T181" fmla="*/ 0 h 1516"/>
              <a:gd name="T182" fmla="*/ 1022 w 1022"/>
              <a:gd name="T183" fmla="*/ 1516 h 151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1022" h="1516">
                <a:moveTo>
                  <a:pt x="966" y="1198"/>
                </a:moveTo>
                <a:lnTo>
                  <a:pt x="966" y="1198"/>
                </a:lnTo>
                <a:lnTo>
                  <a:pt x="957" y="1168"/>
                </a:lnTo>
                <a:lnTo>
                  <a:pt x="946" y="1140"/>
                </a:lnTo>
                <a:lnTo>
                  <a:pt x="934" y="1112"/>
                </a:lnTo>
                <a:lnTo>
                  <a:pt x="918" y="1085"/>
                </a:lnTo>
                <a:lnTo>
                  <a:pt x="901" y="1059"/>
                </a:lnTo>
                <a:lnTo>
                  <a:pt x="881" y="1033"/>
                </a:lnTo>
                <a:lnTo>
                  <a:pt x="862" y="1008"/>
                </a:lnTo>
                <a:lnTo>
                  <a:pt x="841" y="983"/>
                </a:lnTo>
                <a:lnTo>
                  <a:pt x="811" y="952"/>
                </a:lnTo>
                <a:lnTo>
                  <a:pt x="780" y="922"/>
                </a:lnTo>
                <a:lnTo>
                  <a:pt x="746" y="890"/>
                </a:lnTo>
                <a:lnTo>
                  <a:pt x="741" y="883"/>
                </a:lnTo>
                <a:lnTo>
                  <a:pt x="734" y="876"/>
                </a:lnTo>
                <a:lnTo>
                  <a:pt x="729" y="871"/>
                </a:lnTo>
                <a:lnTo>
                  <a:pt x="725" y="868"/>
                </a:lnTo>
                <a:lnTo>
                  <a:pt x="723" y="864"/>
                </a:lnTo>
                <a:lnTo>
                  <a:pt x="741" y="841"/>
                </a:lnTo>
                <a:lnTo>
                  <a:pt x="750" y="831"/>
                </a:lnTo>
                <a:lnTo>
                  <a:pt x="760" y="820"/>
                </a:lnTo>
                <a:lnTo>
                  <a:pt x="765" y="815"/>
                </a:lnTo>
                <a:lnTo>
                  <a:pt x="771" y="808"/>
                </a:lnTo>
                <a:lnTo>
                  <a:pt x="781" y="792"/>
                </a:lnTo>
                <a:lnTo>
                  <a:pt x="790" y="778"/>
                </a:lnTo>
                <a:lnTo>
                  <a:pt x="795" y="771"/>
                </a:lnTo>
                <a:lnTo>
                  <a:pt x="802" y="764"/>
                </a:lnTo>
                <a:lnTo>
                  <a:pt x="918" y="702"/>
                </a:lnTo>
                <a:lnTo>
                  <a:pt x="929" y="697"/>
                </a:lnTo>
                <a:lnTo>
                  <a:pt x="938" y="690"/>
                </a:lnTo>
                <a:lnTo>
                  <a:pt x="948" y="681"/>
                </a:lnTo>
                <a:lnTo>
                  <a:pt x="955" y="673"/>
                </a:lnTo>
                <a:lnTo>
                  <a:pt x="959" y="667"/>
                </a:lnTo>
                <a:lnTo>
                  <a:pt x="960" y="662"/>
                </a:lnTo>
                <a:lnTo>
                  <a:pt x="964" y="652"/>
                </a:lnTo>
                <a:lnTo>
                  <a:pt x="962" y="639"/>
                </a:lnTo>
                <a:lnTo>
                  <a:pt x="960" y="629"/>
                </a:lnTo>
                <a:lnTo>
                  <a:pt x="955" y="616"/>
                </a:lnTo>
                <a:lnTo>
                  <a:pt x="946" y="608"/>
                </a:lnTo>
                <a:lnTo>
                  <a:pt x="939" y="602"/>
                </a:lnTo>
                <a:lnTo>
                  <a:pt x="936" y="599"/>
                </a:lnTo>
                <a:lnTo>
                  <a:pt x="932" y="594"/>
                </a:lnTo>
                <a:lnTo>
                  <a:pt x="931" y="588"/>
                </a:lnTo>
                <a:lnTo>
                  <a:pt x="931" y="581"/>
                </a:lnTo>
                <a:lnTo>
                  <a:pt x="931" y="569"/>
                </a:lnTo>
                <a:lnTo>
                  <a:pt x="929" y="564"/>
                </a:lnTo>
                <a:lnTo>
                  <a:pt x="927" y="560"/>
                </a:lnTo>
                <a:lnTo>
                  <a:pt x="922" y="558"/>
                </a:lnTo>
                <a:lnTo>
                  <a:pt x="917" y="557"/>
                </a:lnTo>
                <a:lnTo>
                  <a:pt x="924" y="553"/>
                </a:lnTo>
                <a:lnTo>
                  <a:pt x="929" y="550"/>
                </a:lnTo>
                <a:lnTo>
                  <a:pt x="932" y="546"/>
                </a:lnTo>
                <a:lnTo>
                  <a:pt x="932" y="543"/>
                </a:lnTo>
                <a:lnTo>
                  <a:pt x="931" y="539"/>
                </a:lnTo>
                <a:lnTo>
                  <a:pt x="929" y="534"/>
                </a:lnTo>
                <a:lnTo>
                  <a:pt x="924" y="529"/>
                </a:lnTo>
                <a:lnTo>
                  <a:pt x="922" y="522"/>
                </a:lnTo>
                <a:lnTo>
                  <a:pt x="920" y="515"/>
                </a:lnTo>
                <a:lnTo>
                  <a:pt x="920" y="508"/>
                </a:lnTo>
                <a:lnTo>
                  <a:pt x="922" y="501"/>
                </a:lnTo>
                <a:lnTo>
                  <a:pt x="925" y="495"/>
                </a:lnTo>
                <a:lnTo>
                  <a:pt x="931" y="492"/>
                </a:lnTo>
                <a:lnTo>
                  <a:pt x="945" y="486"/>
                </a:lnTo>
                <a:lnTo>
                  <a:pt x="959" y="479"/>
                </a:lnTo>
                <a:lnTo>
                  <a:pt x="969" y="472"/>
                </a:lnTo>
                <a:lnTo>
                  <a:pt x="973" y="467"/>
                </a:lnTo>
                <a:lnTo>
                  <a:pt x="976" y="460"/>
                </a:lnTo>
                <a:lnTo>
                  <a:pt x="976" y="453"/>
                </a:lnTo>
                <a:lnTo>
                  <a:pt x="975" y="446"/>
                </a:lnTo>
                <a:lnTo>
                  <a:pt x="971" y="439"/>
                </a:lnTo>
                <a:lnTo>
                  <a:pt x="967" y="432"/>
                </a:lnTo>
                <a:lnTo>
                  <a:pt x="957" y="420"/>
                </a:lnTo>
                <a:lnTo>
                  <a:pt x="946" y="407"/>
                </a:lnTo>
                <a:lnTo>
                  <a:pt x="938" y="393"/>
                </a:lnTo>
                <a:lnTo>
                  <a:pt x="927" y="381"/>
                </a:lnTo>
                <a:lnTo>
                  <a:pt x="910" y="358"/>
                </a:lnTo>
                <a:lnTo>
                  <a:pt x="901" y="348"/>
                </a:lnTo>
                <a:lnTo>
                  <a:pt x="892" y="335"/>
                </a:lnTo>
                <a:lnTo>
                  <a:pt x="888" y="328"/>
                </a:lnTo>
                <a:lnTo>
                  <a:pt x="888" y="325"/>
                </a:lnTo>
                <a:lnTo>
                  <a:pt x="888" y="323"/>
                </a:lnTo>
                <a:lnTo>
                  <a:pt x="892" y="318"/>
                </a:lnTo>
                <a:lnTo>
                  <a:pt x="897" y="313"/>
                </a:lnTo>
                <a:lnTo>
                  <a:pt x="899" y="306"/>
                </a:lnTo>
                <a:lnTo>
                  <a:pt x="901" y="299"/>
                </a:lnTo>
                <a:lnTo>
                  <a:pt x="901" y="292"/>
                </a:lnTo>
                <a:lnTo>
                  <a:pt x="899" y="285"/>
                </a:lnTo>
                <a:lnTo>
                  <a:pt x="897" y="277"/>
                </a:lnTo>
                <a:lnTo>
                  <a:pt x="895" y="274"/>
                </a:lnTo>
                <a:lnTo>
                  <a:pt x="895" y="270"/>
                </a:lnTo>
                <a:lnTo>
                  <a:pt x="895" y="263"/>
                </a:lnTo>
                <a:lnTo>
                  <a:pt x="894" y="256"/>
                </a:lnTo>
                <a:lnTo>
                  <a:pt x="888" y="242"/>
                </a:lnTo>
                <a:lnTo>
                  <a:pt x="880" y="230"/>
                </a:lnTo>
                <a:lnTo>
                  <a:pt x="859" y="207"/>
                </a:lnTo>
                <a:lnTo>
                  <a:pt x="839" y="184"/>
                </a:lnTo>
                <a:lnTo>
                  <a:pt x="825" y="163"/>
                </a:lnTo>
                <a:lnTo>
                  <a:pt x="811" y="142"/>
                </a:lnTo>
                <a:lnTo>
                  <a:pt x="795" y="121"/>
                </a:lnTo>
                <a:lnTo>
                  <a:pt x="778" y="102"/>
                </a:lnTo>
                <a:lnTo>
                  <a:pt x="771" y="95"/>
                </a:lnTo>
                <a:lnTo>
                  <a:pt x="760" y="86"/>
                </a:lnTo>
                <a:lnTo>
                  <a:pt x="751" y="83"/>
                </a:lnTo>
                <a:lnTo>
                  <a:pt x="743" y="79"/>
                </a:lnTo>
                <a:lnTo>
                  <a:pt x="736" y="76"/>
                </a:lnTo>
                <a:lnTo>
                  <a:pt x="734" y="70"/>
                </a:lnTo>
                <a:lnTo>
                  <a:pt x="732" y="67"/>
                </a:lnTo>
                <a:lnTo>
                  <a:pt x="730" y="63"/>
                </a:lnTo>
                <a:lnTo>
                  <a:pt x="725" y="33"/>
                </a:lnTo>
                <a:lnTo>
                  <a:pt x="723" y="33"/>
                </a:lnTo>
                <a:lnTo>
                  <a:pt x="723" y="35"/>
                </a:lnTo>
                <a:lnTo>
                  <a:pt x="722" y="32"/>
                </a:lnTo>
                <a:lnTo>
                  <a:pt x="720" y="26"/>
                </a:lnTo>
                <a:lnTo>
                  <a:pt x="718" y="25"/>
                </a:lnTo>
                <a:lnTo>
                  <a:pt x="715" y="23"/>
                </a:lnTo>
                <a:lnTo>
                  <a:pt x="718" y="35"/>
                </a:lnTo>
                <a:lnTo>
                  <a:pt x="720" y="42"/>
                </a:lnTo>
                <a:lnTo>
                  <a:pt x="720" y="47"/>
                </a:lnTo>
                <a:lnTo>
                  <a:pt x="716" y="47"/>
                </a:lnTo>
                <a:lnTo>
                  <a:pt x="715" y="46"/>
                </a:lnTo>
                <a:lnTo>
                  <a:pt x="711" y="42"/>
                </a:lnTo>
                <a:lnTo>
                  <a:pt x="706" y="32"/>
                </a:lnTo>
                <a:lnTo>
                  <a:pt x="704" y="33"/>
                </a:lnTo>
                <a:lnTo>
                  <a:pt x="706" y="35"/>
                </a:lnTo>
                <a:lnTo>
                  <a:pt x="706" y="37"/>
                </a:lnTo>
                <a:lnTo>
                  <a:pt x="706" y="39"/>
                </a:lnTo>
                <a:lnTo>
                  <a:pt x="704" y="40"/>
                </a:lnTo>
                <a:lnTo>
                  <a:pt x="702" y="39"/>
                </a:lnTo>
                <a:lnTo>
                  <a:pt x="702" y="37"/>
                </a:lnTo>
                <a:lnTo>
                  <a:pt x="702" y="35"/>
                </a:lnTo>
                <a:lnTo>
                  <a:pt x="697" y="33"/>
                </a:lnTo>
                <a:lnTo>
                  <a:pt x="685" y="19"/>
                </a:lnTo>
                <a:lnTo>
                  <a:pt x="678" y="16"/>
                </a:lnTo>
                <a:lnTo>
                  <a:pt x="672" y="14"/>
                </a:lnTo>
                <a:lnTo>
                  <a:pt x="669" y="16"/>
                </a:lnTo>
                <a:lnTo>
                  <a:pt x="669" y="12"/>
                </a:lnTo>
                <a:lnTo>
                  <a:pt x="667" y="14"/>
                </a:lnTo>
                <a:lnTo>
                  <a:pt x="665" y="14"/>
                </a:lnTo>
                <a:lnTo>
                  <a:pt x="665" y="11"/>
                </a:lnTo>
                <a:lnTo>
                  <a:pt x="667" y="11"/>
                </a:lnTo>
                <a:lnTo>
                  <a:pt x="664" y="9"/>
                </a:lnTo>
                <a:lnTo>
                  <a:pt x="658" y="9"/>
                </a:lnTo>
                <a:lnTo>
                  <a:pt x="660" y="14"/>
                </a:lnTo>
                <a:lnTo>
                  <a:pt x="660" y="16"/>
                </a:lnTo>
                <a:lnTo>
                  <a:pt x="657" y="16"/>
                </a:lnTo>
                <a:lnTo>
                  <a:pt x="658" y="12"/>
                </a:lnTo>
                <a:lnTo>
                  <a:pt x="655" y="12"/>
                </a:lnTo>
                <a:lnTo>
                  <a:pt x="655" y="11"/>
                </a:lnTo>
                <a:lnTo>
                  <a:pt x="655" y="9"/>
                </a:lnTo>
                <a:lnTo>
                  <a:pt x="646" y="12"/>
                </a:lnTo>
                <a:lnTo>
                  <a:pt x="646" y="11"/>
                </a:lnTo>
                <a:lnTo>
                  <a:pt x="646" y="9"/>
                </a:lnTo>
                <a:lnTo>
                  <a:pt x="643" y="9"/>
                </a:lnTo>
                <a:lnTo>
                  <a:pt x="641" y="7"/>
                </a:lnTo>
                <a:lnTo>
                  <a:pt x="639" y="5"/>
                </a:lnTo>
                <a:lnTo>
                  <a:pt x="632" y="2"/>
                </a:lnTo>
                <a:lnTo>
                  <a:pt x="628" y="0"/>
                </a:lnTo>
                <a:lnTo>
                  <a:pt x="627" y="0"/>
                </a:lnTo>
                <a:lnTo>
                  <a:pt x="625" y="7"/>
                </a:lnTo>
                <a:lnTo>
                  <a:pt x="623" y="7"/>
                </a:lnTo>
                <a:lnTo>
                  <a:pt x="623" y="12"/>
                </a:lnTo>
                <a:lnTo>
                  <a:pt x="621" y="12"/>
                </a:lnTo>
                <a:lnTo>
                  <a:pt x="618" y="7"/>
                </a:lnTo>
                <a:lnTo>
                  <a:pt x="607" y="11"/>
                </a:lnTo>
                <a:lnTo>
                  <a:pt x="597" y="14"/>
                </a:lnTo>
                <a:lnTo>
                  <a:pt x="611" y="14"/>
                </a:lnTo>
                <a:lnTo>
                  <a:pt x="625" y="14"/>
                </a:lnTo>
                <a:lnTo>
                  <a:pt x="616" y="2"/>
                </a:lnTo>
                <a:lnTo>
                  <a:pt x="618" y="2"/>
                </a:lnTo>
                <a:lnTo>
                  <a:pt x="620" y="4"/>
                </a:lnTo>
                <a:lnTo>
                  <a:pt x="623" y="7"/>
                </a:lnTo>
                <a:lnTo>
                  <a:pt x="625" y="5"/>
                </a:lnTo>
                <a:lnTo>
                  <a:pt x="627" y="7"/>
                </a:lnTo>
                <a:lnTo>
                  <a:pt x="627" y="9"/>
                </a:lnTo>
                <a:lnTo>
                  <a:pt x="625" y="7"/>
                </a:lnTo>
                <a:lnTo>
                  <a:pt x="627" y="9"/>
                </a:lnTo>
                <a:lnTo>
                  <a:pt x="628" y="12"/>
                </a:lnTo>
                <a:lnTo>
                  <a:pt x="630" y="12"/>
                </a:lnTo>
                <a:lnTo>
                  <a:pt x="636" y="12"/>
                </a:lnTo>
                <a:lnTo>
                  <a:pt x="636" y="11"/>
                </a:lnTo>
                <a:lnTo>
                  <a:pt x="634" y="9"/>
                </a:lnTo>
                <a:lnTo>
                  <a:pt x="639" y="9"/>
                </a:lnTo>
                <a:lnTo>
                  <a:pt x="637" y="12"/>
                </a:lnTo>
                <a:lnTo>
                  <a:pt x="639" y="16"/>
                </a:lnTo>
                <a:lnTo>
                  <a:pt x="634" y="12"/>
                </a:lnTo>
                <a:lnTo>
                  <a:pt x="630" y="12"/>
                </a:lnTo>
                <a:lnTo>
                  <a:pt x="627" y="14"/>
                </a:lnTo>
                <a:lnTo>
                  <a:pt x="628" y="16"/>
                </a:lnTo>
                <a:lnTo>
                  <a:pt x="627" y="16"/>
                </a:lnTo>
                <a:lnTo>
                  <a:pt x="625" y="16"/>
                </a:lnTo>
                <a:lnTo>
                  <a:pt x="625" y="14"/>
                </a:lnTo>
                <a:lnTo>
                  <a:pt x="620" y="14"/>
                </a:lnTo>
                <a:lnTo>
                  <a:pt x="616" y="12"/>
                </a:lnTo>
                <a:lnTo>
                  <a:pt x="614" y="11"/>
                </a:lnTo>
                <a:lnTo>
                  <a:pt x="614" y="12"/>
                </a:lnTo>
                <a:lnTo>
                  <a:pt x="614" y="11"/>
                </a:lnTo>
                <a:lnTo>
                  <a:pt x="613" y="11"/>
                </a:lnTo>
                <a:lnTo>
                  <a:pt x="613" y="12"/>
                </a:lnTo>
                <a:lnTo>
                  <a:pt x="611" y="12"/>
                </a:lnTo>
                <a:lnTo>
                  <a:pt x="606" y="9"/>
                </a:lnTo>
                <a:lnTo>
                  <a:pt x="606" y="14"/>
                </a:lnTo>
                <a:lnTo>
                  <a:pt x="602" y="18"/>
                </a:lnTo>
                <a:lnTo>
                  <a:pt x="599" y="16"/>
                </a:lnTo>
                <a:lnTo>
                  <a:pt x="597" y="14"/>
                </a:lnTo>
                <a:lnTo>
                  <a:pt x="595" y="16"/>
                </a:lnTo>
                <a:lnTo>
                  <a:pt x="593" y="16"/>
                </a:lnTo>
                <a:lnTo>
                  <a:pt x="592" y="16"/>
                </a:lnTo>
                <a:lnTo>
                  <a:pt x="592" y="19"/>
                </a:lnTo>
                <a:lnTo>
                  <a:pt x="593" y="19"/>
                </a:lnTo>
                <a:lnTo>
                  <a:pt x="595" y="19"/>
                </a:lnTo>
                <a:lnTo>
                  <a:pt x="595" y="23"/>
                </a:lnTo>
                <a:lnTo>
                  <a:pt x="593" y="23"/>
                </a:lnTo>
                <a:lnTo>
                  <a:pt x="593" y="25"/>
                </a:lnTo>
                <a:lnTo>
                  <a:pt x="593" y="21"/>
                </a:lnTo>
                <a:lnTo>
                  <a:pt x="590" y="18"/>
                </a:lnTo>
                <a:lnTo>
                  <a:pt x="588" y="18"/>
                </a:lnTo>
                <a:lnTo>
                  <a:pt x="585" y="18"/>
                </a:lnTo>
                <a:lnTo>
                  <a:pt x="583" y="19"/>
                </a:lnTo>
                <a:lnTo>
                  <a:pt x="583" y="18"/>
                </a:lnTo>
                <a:lnTo>
                  <a:pt x="581" y="18"/>
                </a:lnTo>
                <a:lnTo>
                  <a:pt x="578" y="21"/>
                </a:lnTo>
                <a:lnTo>
                  <a:pt x="578" y="23"/>
                </a:lnTo>
                <a:lnTo>
                  <a:pt x="576" y="23"/>
                </a:lnTo>
                <a:lnTo>
                  <a:pt x="572" y="19"/>
                </a:lnTo>
                <a:lnTo>
                  <a:pt x="571" y="21"/>
                </a:lnTo>
                <a:lnTo>
                  <a:pt x="567" y="21"/>
                </a:lnTo>
                <a:lnTo>
                  <a:pt x="560" y="21"/>
                </a:lnTo>
                <a:lnTo>
                  <a:pt x="558" y="21"/>
                </a:lnTo>
                <a:lnTo>
                  <a:pt x="558" y="19"/>
                </a:lnTo>
                <a:lnTo>
                  <a:pt x="553" y="19"/>
                </a:lnTo>
                <a:lnTo>
                  <a:pt x="549" y="19"/>
                </a:lnTo>
                <a:lnTo>
                  <a:pt x="548" y="18"/>
                </a:lnTo>
                <a:lnTo>
                  <a:pt x="544" y="18"/>
                </a:lnTo>
                <a:lnTo>
                  <a:pt x="541" y="18"/>
                </a:lnTo>
                <a:lnTo>
                  <a:pt x="535" y="16"/>
                </a:lnTo>
                <a:lnTo>
                  <a:pt x="530" y="14"/>
                </a:lnTo>
                <a:lnTo>
                  <a:pt x="530" y="12"/>
                </a:lnTo>
                <a:lnTo>
                  <a:pt x="528" y="12"/>
                </a:lnTo>
                <a:lnTo>
                  <a:pt x="525" y="9"/>
                </a:lnTo>
                <a:lnTo>
                  <a:pt x="520" y="9"/>
                </a:lnTo>
                <a:lnTo>
                  <a:pt x="516" y="9"/>
                </a:lnTo>
                <a:lnTo>
                  <a:pt x="516" y="7"/>
                </a:lnTo>
                <a:lnTo>
                  <a:pt x="509" y="11"/>
                </a:lnTo>
                <a:lnTo>
                  <a:pt x="506" y="11"/>
                </a:lnTo>
                <a:lnTo>
                  <a:pt x="504" y="7"/>
                </a:lnTo>
                <a:lnTo>
                  <a:pt x="500" y="5"/>
                </a:lnTo>
                <a:lnTo>
                  <a:pt x="498" y="5"/>
                </a:lnTo>
                <a:lnTo>
                  <a:pt x="498" y="7"/>
                </a:lnTo>
                <a:lnTo>
                  <a:pt x="497" y="9"/>
                </a:lnTo>
                <a:lnTo>
                  <a:pt x="495" y="9"/>
                </a:lnTo>
                <a:lnTo>
                  <a:pt x="497" y="7"/>
                </a:lnTo>
                <a:lnTo>
                  <a:pt x="495" y="5"/>
                </a:lnTo>
                <a:lnTo>
                  <a:pt x="497" y="4"/>
                </a:lnTo>
                <a:lnTo>
                  <a:pt x="483" y="4"/>
                </a:lnTo>
                <a:lnTo>
                  <a:pt x="469" y="4"/>
                </a:lnTo>
                <a:lnTo>
                  <a:pt x="469" y="2"/>
                </a:lnTo>
                <a:lnTo>
                  <a:pt x="467" y="2"/>
                </a:lnTo>
                <a:lnTo>
                  <a:pt x="465" y="4"/>
                </a:lnTo>
                <a:lnTo>
                  <a:pt x="465" y="5"/>
                </a:lnTo>
                <a:lnTo>
                  <a:pt x="463" y="5"/>
                </a:lnTo>
                <a:lnTo>
                  <a:pt x="462" y="4"/>
                </a:lnTo>
                <a:lnTo>
                  <a:pt x="460" y="4"/>
                </a:lnTo>
                <a:lnTo>
                  <a:pt x="449" y="4"/>
                </a:lnTo>
                <a:lnTo>
                  <a:pt x="444" y="4"/>
                </a:lnTo>
                <a:lnTo>
                  <a:pt x="441" y="2"/>
                </a:lnTo>
                <a:lnTo>
                  <a:pt x="435" y="4"/>
                </a:lnTo>
                <a:lnTo>
                  <a:pt x="428" y="5"/>
                </a:lnTo>
                <a:lnTo>
                  <a:pt x="423" y="7"/>
                </a:lnTo>
                <a:lnTo>
                  <a:pt x="418" y="11"/>
                </a:lnTo>
                <a:lnTo>
                  <a:pt x="404" y="18"/>
                </a:lnTo>
                <a:lnTo>
                  <a:pt x="397" y="21"/>
                </a:lnTo>
                <a:lnTo>
                  <a:pt x="391" y="25"/>
                </a:lnTo>
                <a:lnTo>
                  <a:pt x="379" y="35"/>
                </a:lnTo>
                <a:lnTo>
                  <a:pt x="365" y="42"/>
                </a:lnTo>
                <a:lnTo>
                  <a:pt x="351" y="46"/>
                </a:lnTo>
                <a:lnTo>
                  <a:pt x="344" y="47"/>
                </a:lnTo>
                <a:lnTo>
                  <a:pt x="340" y="49"/>
                </a:lnTo>
                <a:lnTo>
                  <a:pt x="332" y="51"/>
                </a:lnTo>
                <a:lnTo>
                  <a:pt x="325" y="56"/>
                </a:lnTo>
                <a:lnTo>
                  <a:pt x="309" y="65"/>
                </a:lnTo>
                <a:lnTo>
                  <a:pt x="300" y="70"/>
                </a:lnTo>
                <a:lnTo>
                  <a:pt x="293" y="74"/>
                </a:lnTo>
                <a:lnTo>
                  <a:pt x="284" y="83"/>
                </a:lnTo>
                <a:lnTo>
                  <a:pt x="286" y="84"/>
                </a:lnTo>
                <a:lnTo>
                  <a:pt x="284" y="86"/>
                </a:lnTo>
                <a:lnTo>
                  <a:pt x="282" y="84"/>
                </a:lnTo>
                <a:lnTo>
                  <a:pt x="279" y="86"/>
                </a:lnTo>
                <a:lnTo>
                  <a:pt x="275" y="91"/>
                </a:lnTo>
                <a:lnTo>
                  <a:pt x="270" y="104"/>
                </a:lnTo>
                <a:lnTo>
                  <a:pt x="268" y="111"/>
                </a:lnTo>
                <a:lnTo>
                  <a:pt x="267" y="116"/>
                </a:lnTo>
                <a:lnTo>
                  <a:pt x="267" y="118"/>
                </a:lnTo>
                <a:lnTo>
                  <a:pt x="265" y="119"/>
                </a:lnTo>
                <a:lnTo>
                  <a:pt x="265" y="121"/>
                </a:lnTo>
                <a:lnTo>
                  <a:pt x="263" y="123"/>
                </a:lnTo>
                <a:lnTo>
                  <a:pt x="261" y="123"/>
                </a:lnTo>
                <a:lnTo>
                  <a:pt x="260" y="123"/>
                </a:lnTo>
                <a:lnTo>
                  <a:pt x="258" y="125"/>
                </a:lnTo>
                <a:lnTo>
                  <a:pt x="256" y="125"/>
                </a:lnTo>
                <a:lnTo>
                  <a:pt x="253" y="126"/>
                </a:lnTo>
                <a:lnTo>
                  <a:pt x="249" y="125"/>
                </a:lnTo>
                <a:lnTo>
                  <a:pt x="251" y="125"/>
                </a:lnTo>
                <a:lnTo>
                  <a:pt x="249" y="126"/>
                </a:lnTo>
                <a:lnTo>
                  <a:pt x="251" y="128"/>
                </a:lnTo>
                <a:lnTo>
                  <a:pt x="251" y="130"/>
                </a:lnTo>
                <a:lnTo>
                  <a:pt x="251" y="133"/>
                </a:lnTo>
                <a:lnTo>
                  <a:pt x="249" y="135"/>
                </a:lnTo>
                <a:lnTo>
                  <a:pt x="251" y="137"/>
                </a:lnTo>
                <a:lnTo>
                  <a:pt x="251" y="139"/>
                </a:lnTo>
                <a:lnTo>
                  <a:pt x="246" y="140"/>
                </a:lnTo>
                <a:lnTo>
                  <a:pt x="247" y="144"/>
                </a:lnTo>
                <a:lnTo>
                  <a:pt x="249" y="144"/>
                </a:lnTo>
                <a:lnTo>
                  <a:pt x="251" y="146"/>
                </a:lnTo>
                <a:lnTo>
                  <a:pt x="249" y="149"/>
                </a:lnTo>
                <a:lnTo>
                  <a:pt x="246" y="149"/>
                </a:lnTo>
                <a:lnTo>
                  <a:pt x="244" y="149"/>
                </a:lnTo>
                <a:lnTo>
                  <a:pt x="240" y="153"/>
                </a:lnTo>
                <a:lnTo>
                  <a:pt x="240" y="158"/>
                </a:lnTo>
                <a:lnTo>
                  <a:pt x="239" y="160"/>
                </a:lnTo>
                <a:lnTo>
                  <a:pt x="237" y="162"/>
                </a:lnTo>
                <a:lnTo>
                  <a:pt x="231" y="163"/>
                </a:lnTo>
                <a:lnTo>
                  <a:pt x="228" y="169"/>
                </a:lnTo>
                <a:lnTo>
                  <a:pt x="224" y="172"/>
                </a:lnTo>
                <a:lnTo>
                  <a:pt x="223" y="183"/>
                </a:lnTo>
                <a:lnTo>
                  <a:pt x="223" y="188"/>
                </a:lnTo>
                <a:lnTo>
                  <a:pt x="223" y="191"/>
                </a:lnTo>
                <a:lnTo>
                  <a:pt x="224" y="190"/>
                </a:lnTo>
                <a:lnTo>
                  <a:pt x="219" y="207"/>
                </a:lnTo>
                <a:lnTo>
                  <a:pt x="214" y="216"/>
                </a:lnTo>
                <a:lnTo>
                  <a:pt x="207" y="221"/>
                </a:lnTo>
                <a:lnTo>
                  <a:pt x="212" y="220"/>
                </a:lnTo>
                <a:lnTo>
                  <a:pt x="207" y="225"/>
                </a:lnTo>
                <a:lnTo>
                  <a:pt x="205" y="232"/>
                </a:lnTo>
                <a:lnTo>
                  <a:pt x="200" y="244"/>
                </a:lnTo>
                <a:lnTo>
                  <a:pt x="202" y="242"/>
                </a:lnTo>
                <a:lnTo>
                  <a:pt x="200" y="251"/>
                </a:lnTo>
                <a:lnTo>
                  <a:pt x="198" y="258"/>
                </a:lnTo>
                <a:lnTo>
                  <a:pt x="196" y="267"/>
                </a:lnTo>
                <a:lnTo>
                  <a:pt x="196" y="274"/>
                </a:lnTo>
                <a:lnTo>
                  <a:pt x="196" y="285"/>
                </a:lnTo>
                <a:lnTo>
                  <a:pt x="195" y="293"/>
                </a:lnTo>
                <a:lnTo>
                  <a:pt x="196" y="302"/>
                </a:lnTo>
                <a:lnTo>
                  <a:pt x="195" y="307"/>
                </a:lnTo>
                <a:lnTo>
                  <a:pt x="193" y="311"/>
                </a:lnTo>
                <a:lnTo>
                  <a:pt x="195" y="311"/>
                </a:lnTo>
                <a:lnTo>
                  <a:pt x="195" y="314"/>
                </a:lnTo>
                <a:lnTo>
                  <a:pt x="195" y="318"/>
                </a:lnTo>
                <a:lnTo>
                  <a:pt x="193" y="325"/>
                </a:lnTo>
                <a:lnTo>
                  <a:pt x="195" y="332"/>
                </a:lnTo>
                <a:lnTo>
                  <a:pt x="195" y="335"/>
                </a:lnTo>
                <a:lnTo>
                  <a:pt x="195" y="339"/>
                </a:lnTo>
                <a:lnTo>
                  <a:pt x="196" y="346"/>
                </a:lnTo>
                <a:lnTo>
                  <a:pt x="196" y="353"/>
                </a:lnTo>
                <a:lnTo>
                  <a:pt x="200" y="360"/>
                </a:lnTo>
                <a:lnTo>
                  <a:pt x="202" y="364"/>
                </a:lnTo>
                <a:lnTo>
                  <a:pt x="202" y="367"/>
                </a:lnTo>
                <a:lnTo>
                  <a:pt x="202" y="369"/>
                </a:lnTo>
                <a:lnTo>
                  <a:pt x="203" y="369"/>
                </a:lnTo>
                <a:lnTo>
                  <a:pt x="203" y="372"/>
                </a:lnTo>
                <a:lnTo>
                  <a:pt x="205" y="376"/>
                </a:lnTo>
                <a:lnTo>
                  <a:pt x="207" y="376"/>
                </a:lnTo>
                <a:lnTo>
                  <a:pt x="209" y="374"/>
                </a:lnTo>
                <a:lnTo>
                  <a:pt x="210" y="378"/>
                </a:lnTo>
                <a:lnTo>
                  <a:pt x="212" y="383"/>
                </a:lnTo>
                <a:lnTo>
                  <a:pt x="212" y="381"/>
                </a:lnTo>
                <a:lnTo>
                  <a:pt x="214" y="385"/>
                </a:lnTo>
                <a:lnTo>
                  <a:pt x="214" y="390"/>
                </a:lnTo>
                <a:lnTo>
                  <a:pt x="216" y="388"/>
                </a:lnTo>
                <a:lnTo>
                  <a:pt x="216" y="392"/>
                </a:lnTo>
                <a:lnTo>
                  <a:pt x="216" y="395"/>
                </a:lnTo>
                <a:lnTo>
                  <a:pt x="214" y="399"/>
                </a:lnTo>
                <a:lnTo>
                  <a:pt x="214" y="400"/>
                </a:lnTo>
                <a:lnTo>
                  <a:pt x="216" y="404"/>
                </a:lnTo>
                <a:lnTo>
                  <a:pt x="217" y="407"/>
                </a:lnTo>
                <a:lnTo>
                  <a:pt x="219" y="409"/>
                </a:lnTo>
                <a:lnTo>
                  <a:pt x="221" y="409"/>
                </a:lnTo>
                <a:lnTo>
                  <a:pt x="223" y="418"/>
                </a:lnTo>
                <a:lnTo>
                  <a:pt x="224" y="425"/>
                </a:lnTo>
                <a:lnTo>
                  <a:pt x="224" y="427"/>
                </a:lnTo>
                <a:lnTo>
                  <a:pt x="226" y="429"/>
                </a:lnTo>
                <a:lnTo>
                  <a:pt x="226" y="430"/>
                </a:lnTo>
                <a:lnTo>
                  <a:pt x="230" y="437"/>
                </a:lnTo>
                <a:lnTo>
                  <a:pt x="230" y="444"/>
                </a:lnTo>
                <a:lnTo>
                  <a:pt x="230" y="446"/>
                </a:lnTo>
                <a:lnTo>
                  <a:pt x="231" y="448"/>
                </a:lnTo>
                <a:lnTo>
                  <a:pt x="233" y="448"/>
                </a:lnTo>
                <a:lnTo>
                  <a:pt x="233" y="451"/>
                </a:lnTo>
                <a:lnTo>
                  <a:pt x="233" y="457"/>
                </a:lnTo>
                <a:lnTo>
                  <a:pt x="235" y="462"/>
                </a:lnTo>
                <a:lnTo>
                  <a:pt x="239" y="467"/>
                </a:lnTo>
                <a:lnTo>
                  <a:pt x="240" y="471"/>
                </a:lnTo>
                <a:lnTo>
                  <a:pt x="240" y="469"/>
                </a:lnTo>
                <a:lnTo>
                  <a:pt x="242" y="476"/>
                </a:lnTo>
                <a:lnTo>
                  <a:pt x="244" y="481"/>
                </a:lnTo>
                <a:lnTo>
                  <a:pt x="244" y="492"/>
                </a:lnTo>
                <a:lnTo>
                  <a:pt x="244" y="495"/>
                </a:lnTo>
                <a:lnTo>
                  <a:pt x="246" y="501"/>
                </a:lnTo>
                <a:lnTo>
                  <a:pt x="247" y="504"/>
                </a:lnTo>
                <a:lnTo>
                  <a:pt x="247" y="508"/>
                </a:lnTo>
                <a:lnTo>
                  <a:pt x="249" y="511"/>
                </a:lnTo>
                <a:lnTo>
                  <a:pt x="249" y="515"/>
                </a:lnTo>
                <a:lnTo>
                  <a:pt x="253" y="522"/>
                </a:lnTo>
                <a:lnTo>
                  <a:pt x="253" y="527"/>
                </a:lnTo>
                <a:lnTo>
                  <a:pt x="253" y="530"/>
                </a:lnTo>
                <a:lnTo>
                  <a:pt x="256" y="529"/>
                </a:lnTo>
                <a:lnTo>
                  <a:pt x="258" y="529"/>
                </a:lnTo>
                <a:lnTo>
                  <a:pt x="256" y="532"/>
                </a:lnTo>
                <a:lnTo>
                  <a:pt x="258" y="532"/>
                </a:lnTo>
                <a:lnTo>
                  <a:pt x="258" y="536"/>
                </a:lnTo>
                <a:lnTo>
                  <a:pt x="258" y="539"/>
                </a:lnTo>
                <a:lnTo>
                  <a:pt x="260" y="543"/>
                </a:lnTo>
                <a:lnTo>
                  <a:pt x="260" y="544"/>
                </a:lnTo>
                <a:lnTo>
                  <a:pt x="260" y="548"/>
                </a:lnTo>
                <a:lnTo>
                  <a:pt x="261" y="548"/>
                </a:lnTo>
                <a:lnTo>
                  <a:pt x="261" y="551"/>
                </a:lnTo>
                <a:lnTo>
                  <a:pt x="263" y="557"/>
                </a:lnTo>
                <a:lnTo>
                  <a:pt x="267" y="564"/>
                </a:lnTo>
                <a:lnTo>
                  <a:pt x="272" y="573"/>
                </a:lnTo>
                <a:lnTo>
                  <a:pt x="272" y="576"/>
                </a:lnTo>
                <a:lnTo>
                  <a:pt x="272" y="580"/>
                </a:lnTo>
                <a:lnTo>
                  <a:pt x="274" y="581"/>
                </a:lnTo>
                <a:lnTo>
                  <a:pt x="274" y="585"/>
                </a:lnTo>
                <a:lnTo>
                  <a:pt x="274" y="590"/>
                </a:lnTo>
                <a:lnTo>
                  <a:pt x="275" y="595"/>
                </a:lnTo>
                <a:lnTo>
                  <a:pt x="277" y="601"/>
                </a:lnTo>
                <a:lnTo>
                  <a:pt x="279" y="615"/>
                </a:lnTo>
                <a:lnTo>
                  <a:pt x="281" y="627"/>
                </a:lnTo>
                <a:lnTo>
                  <a:pt x="288" y="639"/>
                </a:lnTo>
                <a:lnTo>
                  <a:pt x="295" y="650"/>
                </a:lnTo>
                <a:lnTo>
                  <a:pt x="300" y="655"/>
                </a:lnTo>
                <a:lnTo>
                  <a:pt x="300" y="657"/>
                </a:lnTo>
                <a:lnTo>
                  <a:pt x="300" y="659"/>
                </a:lnTo>
                <a:lnTo>
                  <a:pt x="298" y="660"/>
                </a:lnTo>
                <a:lnTo>
                  <a:pt x="300" y="662"/>
                </a:lnTo>
                <a:lnTo>
                  <a:pt x="302" y="666"/>
                </a:lnTo>
                <a:lnTo>
                  <a:pt x="300" y="678"/>
                </a:lnTo>
                <a:lnTo>
                  <a:pt x="300" y="690"/>
                </a:lnTo>
                <a:lnTo>
                  <a:pt x="300" y="695"/>
                </a:lnTo>
                <a:lnTo>
                  <a:pt x="295" y="699"/>
                </a:lnTo>
                <a:lnTo>
                  <a:pt x="282" y="708"/>
                </a:lnTo>
                <a:lnTo>
                  <a:pt x="279" y="711"/>
                </a:lnTo>
                <a:lnTo>
                  <a:pt x="275" y="717"/>
                </a:lnTo>
                <a:lnTo>
                  <a:pt x="274" y="722"/>
                </a:lnTo>
                <a:lnTo>
                  <a:pt x="272" y="727"/>
                </a:lnTo>
                <a:lnTo>
                  <a:pt x="270" y="732"/>
                </a:lnTo>
                <a:lnTo>
                  <a:pt x="267" y="738"/>
                </a:lnTo>
                <a:lnTo>
                  <a:pt x="260" y="748"/>
                </a:lnTo>
                <a:lnTo>
                  <a:pt x="258" y="748"/>
                </a:lnTo>
                <a:lnTo>
                  <a:pt x="256" y="750"/>
                </a:lnTo>
                <a:lnTo>
                  <a:pt x="249" y="755"/>
                </a:lnTo>
                <a:lnTo>
                  <a:pt x="239" y="767"/>
                </a:lnTo>
                <a:lnTo>
                  <a:pt x="235" y="774"/>
                </a:lnTo>
                <a:lnTo>
                  <a:pt x="233" y="780"/>
                </a:lnTo>
                <a:lnTo>
                  <a:pt x="228" y="783"/>
                </a:lnTo>
                <a:lnTo>
                  <a:pt x="224" y="792"/>
                </a:lnTo>
                <a:lnTo>
                  <a:pt x="221" y="796"/>
                </a:lnTo>
                <a:lnTo>
                  <a:pt x="217" y="801"/>
                </a:lnTo>
                <a:lnTo>
                  <a:pt x="210" y="815"/>
                </a:lnTo>
                <a:lnTo>
                  <a:pt x="202" y="825"/>
                </a:lnTo>
                <a:lnTo>
                  <a:pt x="200" y="829"/>
                </a:lnTo>
                <a:lnTo>
                  <a:pt x="198" y="831"/>
                </a:lnTo>
                <a:lnTo>
                  <a:pt x="196" y="832"/>
                </a:lnTo>
                <a:lnTo>
                  <a:pt x="186" y="845"/>
                </a:lnTo>
                <a:lnTo>
                  <a:pt x="181" y="852"/>
                </a:lnTo>
                <a:lnTo>
                  <a:pt x="175" y="855"/>
                </a:lnTo>
                <a:lnTo>
                  <a:pt x="170" y="861"/>
                </a:lnTo>
                <a:lnTo>
                  <a:pt x="167" y="866"/>
                </a:lnTo>
                <a:lnTo>
                  <a:pt x="165" y="880"/>
                </a:lnTo>
                <a:lnTo>
                  <a:pt x="163" y="887"/>
                </a:lnTo>
                <a:lnTo>
                  <a:pt x="158" y="892"/>
                </a:lnTo>
                <a:lnTo>
                  <a:pt x="154" y="897"/>
                </a:lnTo>
                <a:lnTo>
                  <a:pt x="151" y="904"/>
                </a:lnTo>
                <a:lnTo>
                  <a:pt x="145" y="917"/>
                </a:lnTo>
                <a:lnTo>
                  <a:pt x="142" y="924"/>
                </a:lnTo>
                <a:lnTo>
                  <a:pt x="138" y="931"/>
                </a:lnTo>
                <a:lnTo>
                  <a:pt x="137" y="945"/>
                </a:lnTo>
                <a:lnTo>
                  <a:pt x="135" y="950"/>
                </a:lnTo>
                <a:lnTo>
                  <a:pt x="131" y="957"/>
                </a:lnTo>
                <a:lnTo>
                  <a:pt x="123" y="971"/>
                </a:lnTo>
                <a:lnTo>
                  <a:pt x="114" y="987"/>
                </a:lnTo>
                <a:lnTo>
                  <a:pt x="102" y="1017"/>
                </a:lnTo>
                <a:lnTo>
                  <a:pt x="89" y="1047"/>
                </a:lnTo>
                <a:lnTo>
                  <a:pt x="66" y="1108"/>
                </a:lnTo>
                <a:lnTo>
                  <a:pt x="47" y="1170"/>
                </a:lnTo>
                <a:lnTo>
                  <a:pt x="31" y="1233"/>
                </a:lnTo>
                <a:lnTo>
                  <a:pt x="17" y="1296"/>
                </a:lnTo>
                <a:lnTo>
                  <a:pt x="8" y="1359"/>
                </a:lnTo>
                <a:lnTo>
                  <a:pt x="3" y="1424"/>
                </a:lnTo>
                <a:lnTo>
                  <a:pt x="1" y="1454"/>
                </a:lnTo>
                <a:lnTo>
                  <a:pt x="0" y="1486"/>
                </a:lnTo>
                <a:lnTo>
                  <a:pt x="0" y="1516"/>
                </a:lnTo>
                <a:lnTo>
                  <a:pt x="3" y="1516"/>
                </a:lnTo>
                <a:lnTo>
                  <a:pt x="72" y="1516"/>
                </a:lnTo>
                <a:lnTo>
                  <a:pt x="386" y="1516"/>
                </a:lnTo>
                <a:lnTo>
                  <a:pt x="767" y="1516"/>
                </a:lnTo>
                <a:lnTo>
                  <a:pt x="1008" y="1516"/>
                </a:lnTo>
                <a:lnTo>
                  <a:pt x="1022" y="1516"/>
                </a:lnTo>
                <a:lnTo>
                  <a:pt x="1022" y="1507"/>
                </a:lnTo>
                <a:lnTo>
                  <a:pt x="1022" y="1488"/>
                </a:lnTo>
                <a:lnTo>
                  <a:pt x="1020" y="1456"/>
                </a:lnTo>
                <a:lnTo>
                  <a:pt x="1015" y="1424"/>
                </a:lnTo>
                <a:lnTo>
                  <a:pt x="1011" y="1393"/>
                </a:lnTo>
                <a:lnTo>
                  <a:pt x="999" y="1329"/>
                </a:lnTo>
                <a:lnTo>
                  <a:pt x="983" y="1263"/>
                </a:lnTo>
                <a:lnTo>
                  <a:pt x="966" y="1198"/>
                </a:lnTo>
                <a:close/>
                <a:moveTo>
                  <a:pt x="249" y="156"/>
                </a:moveTo>
                <a:lnTo>
                  <a:pt x="249" y="156"/>
                </a:lnTo>
                <a:lnTo>
                  <a:pt x="244" y="158"/>
                </a:lnTo>
                <a:lnTo>
                  <a:pt x="246" y="156"/>
                </a:lnTo>
                <a:lnTo>
                  <a:pt x="247" y="155"/>
                </a:lnTo>
                <a:lnTo>
                  <a:pt x="249" y="155"/>
                </a:lnTo>
                <a:lnTo>
                  <a:pt x="249" y="156"/>
                </a:lnTo>
                <a:close/>
                <a:moveTo>
                  <a:pt x="674" y="39"/>
                </a:moveTo>
                <a:lnTo>
                  <a:pt x="674" y="39"/>
                </a:lnTo>
                <a:lnTo>
                  <a:pt x="676" y="37"/>
                </a:lnTo>
                <a:lnTo>
                  <a:pt x="678" y="37"/>
                </a:lnTo>
                <a:lnTo>
                  <a:pt x="674" y="39"/>
                </a:lnTo>
                <a:close/>
                <a:moveTo>
                  <a:pt x="511" y="30"/>
                </a:moveTo>
                <a:lnTo>
                  <a:pt x="511" y="30"/>
                </a:lnTo>
                <a:lnTo>
                  <a:pt x="514" y="30"/>
                </a:lnTo>
                <a:lnTo>
                  <a:pt x="520" y="28"/>
                </a:lnTo>
                <a:lnTo>
                  <a:pt x="518" y="30"/>
                </a:lnTo>
                <a:lnTo>
                  <a:pt x="516" y="30"/>
                </a:lnTo>
                <a:lnTo>
                  <a:pt x="511" y="30"/>
                </a:lnTo>
                <a:close/>
                <a:moveTo>
                  <a:pt x="725" y="56"/>
                </a:moveTo>
                <a:lnTo>
                  <a:pt x="725" y="56"/>
                </a:lnTo>
                <a:lnTo>
                  <a:pt x="722" y="53"/>
                </a:lnTo>
                <a:lnTo>
                  <a:pt x="722" y="49"/>
                </a:lnTo>
                <a:lnTo>
                  <a:pt x="725" y="56"/>
                </a:lnTo>
                <a:close/>
                <a:moveTo>
                  <a:pt x="722" y="72"/>
                </a:moveTo>
                <a:lnTo>
                  <a:pt x="722" y="72"/>
                </a:lnTo>
                <a:lnTo>
                  <a:pt x="718" y="70"/>
                </a:lnTo>
                <a:lnTo>
                  <a:pt x="720" y="70"/>
                </a:lnTo>
                <a:lnTo>
                  <a:pt x="722" y="72"/>
                </a:lnTo>
                <a:close/>
                <a:moveTo>
                  <a:pt x="695" y="61"/>
                </a:moveTo>
                <a:lnTo>
                  <a:pt x="695" y="61"/>
                </a:lnTo>
                <a:lnTo>
                  <a:pt x="697" y="63"/>
                </a:lnTo>
                <a:lnTo>
                  <a:pt x="699" y="61"/>
                </a:lnTo>
                <a:lnTo>
                  <a:pt x="700" y="63"/>
                </a:lnTo>
                <a:lnTo>
                  <a:pt x="699" y="60"/>
                </a:lnTo>
                <a:lnTo>
                  <a:pt x="702" y="61"/>
                </a:lnTo>
                <a:lnTo>
                  <a:pt x="704" y="63"/>
                </a:lnTo>
                <a:lnTo>
                  <a:pt x="706" y="63"/>
                </a:lnTo>
                <a:lnTo>
                  <a:pt x="709" y="63"/>
                </a:lnTo>
                <a:lnTo>
                  <a:pt x="713" y="67"/>
                </a:lnTo>
                <a:lnTo>
                  <a:pt x="711" y="67"/>
                </a:lnTo>
                <a:lnTo>
                  <a:pt x="711" y="65"/>
                </a:lnTo>
                <a:lnTo>
                  <a:pt x="709" y="63"/>
                </a:lnTo>
                <a:lnTo>
                  <a:pt x="708" y="65"/>
                </a:lnTo>
                <a:lnTo>
                  <a:pt x="706" y="63"/>
                </a:lnTo>
                <a:lnTo>
                  <a:pt x="704" y="63"/>
                </a:lnTo>
                <a:lnTo>
                  <a:pt x="699" y="63"/>
                </a:lnTo>
                <a:lnTo>
                  <a:pt x="692" y="61"/>
                </a:lnTo>
                <a:lnTo>
                  <a:pt x="693" y="61"/>
                </a:lnTo>
                <a:lnTo>
                  <a:pt x="695" y="61"/>
                </a:lnTo>
                <a:close/>
                <a:moveTo>
                  <a:pt x="690" y="35"/>
                </a:moveTo>
                <a:lnTo>
                  <a:pt x="690" y="35"/>
                </a:lnTo>
                <a:lnTo>
                  <a:pt x="686" y="37"/>
                </a:lnTo>
                <a:lnTo>
                  <a:pt x="683" y="37"/>
                </a:lnTo>
                <a:lnTo>
                  <a:pt x="683" y="35"/>
                </a:lnTo>
                <a:lnTo>
                  <a:pt x="683" y="32"/>
                </a:lnTo>
                <a:lnTo>
                  <a:pt x="686" y="35"/>
                </a:lnTo>
                <a:lnTo>
                  <a:pt x="688" y="35"/>
                </a:lnTo>
                <a:lnTo>
                  <a:pt x="690" y="35"/>
                </a:lnTo>
                <a:close/>
                <a:moveTo>
                  <a:pt x="676" y="23"/>
                </a:moveTo>
                <a:lnTo>
                  <a:pt x="676" y="23"/>
                </a:lnTo>
                <a:lnTo>
                  <a:pt x="678" y="25"/>
                </a:lnTo>
                <a:lnTo>
                  <a:pt x="679" y="26"/>
                </a:lnTo>
                <a:lnTo>
                  <a:pt x="676" y="23"/>
                </a:lnTo>
                <a:lnTo>
                  <a:pt x="672" y="19"/>
                </a:lnTo>
                <a:lnTo>
                  <a:pt x="676" y="23"/>
                </a:lnTo>
                <a:close/>
                <a:moveTo>
                  <a:pt x="671" y="40"/>
                </a:moveTo>
                <a:lnTo>
                  <a:pt x="671" y="40"/>
                </a:lnTo>
                <a:lnTo>
                  <a:pt x="669" y="40"/>
                </a:lnTo>
                <a:lnTo>
                  <a:pt x="667" y="42"/>
                </a:lnTo>
                <a:lnTo>
                  <a:pt x="667" y="40"/>
                </a:lnTo>
                <a:lnTo>
                  <a:pt x="671" y="40"/>
                </a:lnTo>
                <a:close/>
                <a:moveTo>
                  <a:pt x="657" y="49"/>
                </a:moveTo>
                <a:lnTo>
                  <a:pt x="657" y="49"/>
                </a:lnTo>
                <a:lnTo>
                  <a:pt x="657" y="51"/>
                </a:lnTo>
                <a:lnTo>
                  <a:pt x="653" y="51"/>
                </a:lnTo>
                <a:lnTo>
                  <a:pt x="653" y="49"/>
                </a:lnTo>
                <a:lnTo>
                  <a:pt x="657" y="49"/>
                </a:lnTo>
                <a:close/>
                <a:moveTo>
                  <a:pt x="655" y="19"/>
                </a:moveTo>
                <a:lnTo>
                  <a:pt x="655" y="19"/>
                </a:lnTo>
                <a:lnTo>
                  <a:pt x="653" y="19"/>
                </a:lnTo>
                <a:lnTo>
                  <a:pt x="655" y="19"/>
                </a:lnTo>
                <a:close/>
                <a:moveTo>
                  <a:pt x="646" y="47"/>
                </a:moveTo>
                <a:lnTo>
                  <a:pt x="646" y="47"/>
                </a:lnTo>
                <a:lnTo>
                  <a:pt x="646" y="49"/>
                </a:lnTo>
                <a:lnTo>
                  <a:pt x="653" y="49"/>
                </a:lnTo>
                <a:lnTo>
                  <a:pt x="648" y="49"/>
                </a:lnTo>
                <a:lnTo>
                  <a:pt x="641" y="47"/>
                </a:lnTo>
                <a:lnTo>
                  <a:pt x="646" y="47"/>
                </a:lnTo>
                <a:close/>
                <a:moveTo>
                  <a:pt x="634" y="46"/>
                </a:moveTo>
                <a:lnTo>
                  <a:pt x="634" y="46"/>
                </a:lnTo>
                <a:lnTo>
                  <a:pt x="632" y="46"/>
                </a:lnTo>
                <a:lnTo>
                  <a:pt x="634" y="46"/>
                </a:lnTo>
                <a:close/>
                <a:moveTo>
                  <a:pt x="628" y="39"/>
                </a:moveTo>
                <a:lnTo>
                  <a:pt x="628" y="39"/>
                </a:lnTo>
                <a:lnTo>
                  <a:pt x="623" y="40"/>
                </a:lnTo>
                <a:lnTo>
                  <a:pt x="628" y="39"/>
                </a:lnTo>
                <a:close/>
                <a:moveTo>
                  <a:pt x="525" y="14"/>
                </a:moveTo>
                <a:lnTo>
                  <a:pt x="525" y="14"/>
                </a:lnTo>
                <a:lnTo>
                  <a:pt x="521" y="16"/>
                </a:lnTo>
                <a:lnTo>
                  <a:pt x="520" y="18"/>
                </a:lnTo>
                <a:lnTo>
                  <a:pt x="513" y="23"/>
                </a:lnTo>
                <a:lnTo>
                  <a:pt x="514" y="23"/>
                </a:lnTo>
                <a:lnTo>
                  <a:pt x="511" y="23"/>
                </a:lnTo>
                <a:lnTo>
                  <a:pt x="509" y="25"/>
                </a:lnTo>
                <a:lnTo>
                  <a:pt x="507" y="26"/>
                </a:lnTo>
                <a:lnTo>
                  <a:pt x="506" y="28"/>
                </a:lnTo>
                <a:lnTo>
                  <a:pt x="514" y="19"/>
                </a:lnTo>
                <a:lnTo>
                  <a:pt x="525" y="14"/>
                </a:lnTo>
                <a:close/>
                <a:moveTo>
                  <a:pt x="498" y="26"/>
                </a:moveTo>
                <a:lnTo>
                  <a:pt x="498" y="26"/>
                </a:lnTo>
                <a:lnTo>
                  <a:pt x="502" y="30"/>
                </a:lnTo>
                <a:lnTo>
                  <a:pt x="500" y="30"/>
                </a:lnTo>
                <a:lnTo>
                  <a:pt x="498" y="28"/>
                </a:lnTo>
                <a:lnTo>
                  <a:pt x="498" y="25"/>
                </a:lnTo>
                <a:lnTo>
                  <a:pt x="498" y="26"/>
                </a:lnTo>
                <a:close/>
                <a:moveTo>
                  <a:pt x="491" y="9"/>
                </a:moveTo>
                <a:lnTo>
                  <a:pt x="491" y="9"/>
                </a:lnTo>
                <a:lnTo>
                  <a:pt x="490" y="7"/>
                </a:lnTo>
                <a:lnTo>
                  <a:pt x="491" y="9"/>
                </a:lnTo>
                <a:lnTo>
                  <a:pt x="490" y="9"/>
                </a:lnTo>
                <a:lnTo>
                  <a:pt x="491" y="9"/>
                </a:lnTo>
                <a:close/>
                <a:moveTo>
                  <a:pt x="486" y="9"/>
                </a:moveTo>
                <a:lnTo>
                  <a:pt x="486" y="9"/>
                </a:lnTo>
                <a:lnTo>
                  <a:pt x="484" y="7"/>
                </a:lnTo>
                <a:lnTo>
                  <a:pt x="481" y="7"/>
                </a:lnTo>
                <a:lnTo>
                  <a:pt x="481" y="5"/>
                </a:lnTo>
                <a:lnTo>
                  <a:pt x="484" y="5"/>
                </a:lnTo>
                <a:lnTo>
                  <a:pt x="486" y="9"/>
                </a:lnTo>
                <a:close/>
                <a:moveTo>
                  <a:pt x="476" y="11"/>
                </a:moveTo>
                <a:lnTo>
                  <a:pt x="476" y="11"/>
                </a:lnTo>
                <a:lnTo>
                  <a:pt x="477" y="11"/>
                </a:lnTo>
                <a:lnTo>
                  <a:pt x="477" y="12"/>
                </a:lnTo>
                <a:lnTo>
                  <a:pt x="476" y="12"/>
                </a:lnTo>
                <a:lnTo>
                  <a:pt x="476" y="11"/>
                </a:lnTo>
                <a:close/>
                <a:moveTo>
                  <a:pt x="463" y="14"/>
                </a:moveTo>
                <a:lnTo>
                  <a:pt x="463" y="14"/>
                </a:lnTo>
                <a:lnTo>
                  <a:pt x="463" y="16"/>
                </a:lnTo>
                <a:lnTo>
                  <a:pt x="462" y="18"/>
                </a:lnTo>
                <a:lnTo>
                  <a:pt x="463" y="1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5" name="Freeform 121"/>
          <p:cNvSpPr>
            <a:spLocks noEditPoints="1"/>
          </p:cNvSpPr>
          <p:nvPr/>
        </p:nvSpPr>
        <p:spPr bwMode="auto">
          <a:xfrm>
            <a:off x="3851275" y="136525"/>
            <a:ext cx="1225550" cy="1997075"/>
          </a:xfrm>
          <a:custGeom>
            <a:avLst/>
            <a:gdLst>
              <a:gd name="T0" fmla="*/ 2147483647 w 869"/>
              <a:gd name="T1" fmla="*/ 2147483647 h 1423"/>
              <a:gd name="T2" fmla="*/ 2147483647 w 869"/>
              <a:gd name="T3" fmla="*/ 2147483647 h 1423"/>
              <a:gd name="T4" fmla="*/ 2147483647 w 869"/>
              <a:gd name="T5" fmla="*/ 2147483647 h 1423"/>
              <a:gd name="T6" fmla="*/ 2147483647 w 869"/>
              <a:gd name="T7" fmla="*/ 2147483647 h 1423"/>
              <a:gd name="T8" fmla="*/ 2147483647 w 869"/>
              <a:gd name="T9" fmla="*/ 2147483647 h 1423"/>
              <a:gd name="T10" fmla="*/ 2147483647 w 869"/>
              <a:gd name="T11" fmla="*/ 2147483647 h 1423"/>
              <a:gd name="T12" fmla="*/ 2147483647 w 869"/>
              <a:gd name="T13" fmla="*/ 2147483647 h 1423"/>
              <a:gd name="T14" fmla="*/ 2147483647 w 869"/>
              <a:gd name="T15" fmla="*/ 2147483647 h 1423"/>
              <a:gd name="T16" fmla="*/ 2147483647 w 869"/>
              <a:gd name="T17" fmla="*/ 2147483647 h 1423"/>
              <a:gd name="T18" fmla="*/ 2147483647 w 869"/>
              <a:gd name="T19" fmla="*/ 2147483647 h 1423"/>
              <a:gd name="T20" fmla="*/ 2147483647 w 869"/>
              <a:gd name="T21" fmla="*/ 2147483647 h 1423"/>
              <a:gd name="T22" fmla="*/ 2147483647 w 869"/>
              <a:gd name="T23" fmla="*/ 2147483647 h 1423"/>
              <a:gd name="T24" fmla="*/ 2147483647 w 869"/>
              <a:gd name="T25" fmla="*/ 2147483647 h 1423"/>
              <a:gd name="T26" fmla="*/ 2147483647 w 869"/>
              <a:gd name="T27" fmla="*/ 2147483647 h 1423"/>
              <a:gd name="T28" fmla="*/ 2147483647 w 869"/>
              <a:gd name="T29" fmla="*/ 2147483647 h 1423"/>
              <a:gd name="T30" fmla="*/ 2147483647 w 869"/>
              <a:gd name="T31" fmla="*/ 2147483647 h 1423"/>
              <a:gd name="T32" fmla="*/ 2147483647 w 869"/>
              <a:gd name="T33" fmla="*/ 2147483647 h 1423"/>
              <a:gd name="T34" fmla="*/ 2147483647 w 869"/>
              <a:gd name="T35" fmla="*/ 2147483647 h 1423"/>
              <a:gd name="T36" fmla="*/ 2147483647 w 869"/>
              <a:gd name="T37" fmla="*/ 2147483647 h 1423"/>
              <a:gd name="T38" fmla="*/ 2147483647 w 869"/>
              <a:gd name="T39" fmla="*/ 2147483647 h 1423"/>
              <a:gd name="T40" fmla="*/ 2147483647 w 869"/>
              <a:gd name="T41" fmla="*/ 2147483647 h 1423"/>
              <a:gd name="T42" fmla="*/ 2147483647 w 869"/>
              <a:gd name="T43" fmla="*/ 2147483647 h 1423"/>
              <a:gd name="T44" fmla="*/ 2147483647 w 869"/>
              <a:gd name="T45" fmla="*/ 2147483647 h 1423"/>
              <a:gd name="T46" fmla="*/ 2147483647 w 869"/>
              <a:gd name="T47" fmla="*/ 2147483647 h 1423"/>
              <a:gd name="T48" fmla="*/ 2147483647 w 869"/>
              <a:gd name="T49" fmla="*/ 2147483647 h 1423"/>
              <a:gd name="T50" fmla="*/ 2147483647 w 869"/>
              <a:gd name="T51" fmla="*/ 2147483647 h 1423"/>
              <a:gd name="T52" fmla="*/ 2147483647 w 869"/>
              <a:gd name="T53" fmla="*/ 2147483647 h 1423"/>
              <a:gd name="T54" fmla="*/ 2147483647 w 869"/>
              <a:gd name="T55" fmla="*/ 2147483647 h 1423"/>
              <a:gd name="T56" fmla="*/ 2147483647 w 869"/>
              <a:gd name="T57" fmla="*/ 2147483647 h 1423"/>
              <a:gd name="T58" fmla="*/ 2147483647 w 869"/>
              <a:gd name="T59" fmla="*/ 2147483647 h 1423"/>
              <a:gd name="T60" fmla="*/ 2147483647 w 869"/>
              <a:gd name="T61" fmla="*/ 2147483647 h 1423"/>
              <a:gd name="T62" fmla="*/ 2147483647 w 869"/>
              <a:gd name="T63" fmla="*/ 2147483647 h 1423"/>
              <a:gd name="T64" fmla="*/ 2147483647 w 869"/>
              <a:gd name="T65" fmla="*/ 2147483647 h 1423"/>
              <a:gd name="T66" fmla="*/ 2147483647 w 869"/>
              <a:gd name="T67" fmla="*/ 2147483647 h 1423"/>
              <a:gd name="T68" fmla="*/ 2147483647 w 869"/>
              <a:gd name="T69" fmla="*/ 2147483647 h 1423"/>
              <a:gd name="T70" fmla="*/ 2147483647 w 869"/>
              <a:gd name="T71" fmla="*/ 2147483647 h 1423"/>
              <a:gd name="T72" fmla="*/ 2147483647 w 869"/>
              <a:gd name="T73" fmla="*/ 2147483647 h 1423"/>
              <a:gd name="T74" fmla="*/ 2147483647 w 869"/>
              <a:gd name="T75" fmla="*/ 2147483647 h 1423"/>
              <a:gd name="T76" fmla="*/ 2147483647 w 869"/>
              <a:gd name="T77" fmla="*/ 2147483647 h 1423"/>
              <a:gd name="T78" fmla="*/ 2147483647 w 869"/>
              <a:gd name="T79" fmla="*/ 2147483647 h 1423"/>
              <a:gd name="T80" fmla="*/ 2147483647 w 869"/>
              <a:gd name="T81" fmla="*/ 2147483647 h 1423"/>
              <a:gd name="T82" fmla="*/ 2147483647 w 869"/>
              <a:gd name="T83" fmla="*/ 2147483647 h 1423"/>
              <a:gd name="T84" fmla="*/ 2147483647 w 869"/>
              <a:gd name="T85" fmla="*/ 2147483647 h 1423"/>
              <a:gd name="T86" fmla="*/ 2147483647 w 869"/>
              <a:gd name="T87" fmla="*/ 2147483647 h 1423"/>
              <a:gd name="T88" fmla="*/ 0 w 869"/>
              <a:gd name="T89" fmla="*/ 2147483647 h 1423"/>
              <a:gd name="T90" fmla="*/ 2147483647 w 869"/>
              <a:gd name="T91" fmla="*/ 2147483647 h 1423"/>
              <a:gd name="T92" fmla="*/ 2147483647 w 869"/>
              <a:gd name="T93" fmla="*/ 2147483647 h 1423"/>
              <a:gd name="T94" fmla="*/ 2147483647 w 869"/>
              <a:gd name="T95" fmla="*/ 2147483647 h 1423"/>
              <a:gd name="T96" fmla="*/ 2147483647 w 869"/>
              <a:gd name="T97" fmla="*/ 2147483647 h 1423"/>
              <a:gd name="T98" fmla="*/ 2147483647 w 869"/>
              <a:gd name="T99" fmla="*/ 2147483647 h 1423"/>
              <a:gd name="T100" fmla="*/ 2147483647 w 869"/>
              <a:gd name="T101" fmla="*/ 2147483647 h 1423"/>
              <a:gd name="T102" fmla="*/ 2147483647 w 869"/>
              <a:gd name="T103" fmla="*/ 2147483647 h 1423"/>
              <a:gd name="T104" fmla="*/ 2147483647 w 869"/>
              <a:gd name="T105" fmla="*/ 2147483647 h 1423"/>
              <a:gd name="T106" fmla="*/ 2147483647 w 869"/>
              <a:gd name="T107" fmla="*/ 2147483647 h 1423"/>
              <a:gd name="T108" fmla="*/ 2147483647 w 869"/>
              <a:gd name="T109" fmla="*/ 2147483647 h 1423"/>
              <a:gd name="T110" fmla="*/ 2147483647 w 869"/>
              <a:gd name="T111" fmla="*/ 2147483647 h 1423"/>
              <a:gd name="T112" fmla="*/ 2147483647 w 869"/>
              <a:gd name="T113" fmla="*/ 2147483647 h 1423"/>
              <a:gd name="T114" fmla="*/ 2147483647 w 869"/>
              <a:gd name="T115" fmla="*/ 2147483647 h 1423"/>
              <a:gd name="T116" fmla="*/ 2147483647 w 869"/>
              <a:gd name="T117" fmla="*/ 2147483647 h 1423"/>
              <a:gd name="T118" fmla="*/ 2147483647 w 869"/>
              <a:gd name="T119" fmla="*/ 2147483647 h 1423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869"/>
              <a:gd name="T181" fmla="*/ 0 h 1423"/>
              <a:gd name="T182" fmla="*/ 869 w 869"/>
              <a:gd name="T183" fmla="*/ 1423 h 1423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869" h="1423">
                <a:moveTo>
                  <a:pt x="852" y="1170"/>
                </a:moveTo>
                <a:lnTo>
                  <a:pt x="852" y="1170"/>
                </a:lnTo>
                <a:lnTo>
                  <a:pt x="847" y="1156"/>
                </a:lnTo>
                <a:lnTo>
                  <a:pt x="840" y="1142"/>
                </a:lnTo>
                <a:lnTo>
                  <a:pt x="825" y="1113"/>
                </a:lnTo>
                <a:lnTo>
                  <a:pt x="808" y="1089"/>
                </a:lnTo>
                <a:lnTo>
                  <a:pt x="787" y="1066"/>
                </a:lnTo>
                <a:lnTo>
                  <a:pt x="766" y="1041"/>
                </a:lnTo>
                <a:lnTo>
                  <a:pt x="746" y="1015"/>
                </a:lnTo>
                <a:lnTo>
                  <a:pt x="711" y="962"/>
                </a:lnTo>
                <a:lnTo>
                  <a:pt x="694" y="931"/>
                </a:lnTo>
                <a:lnTo>
                  <a:pt x="674" y="899"/>
                </a:lnTo>
                <a:lnTo>
                  <a:pt x="659" y="868"/>
                </a:lnTo>
                <a:lnTo>
                  <a:pt x="650" y="855"/>
                </a:lnTo>
                <a:lnTo>
                  <a:pt x="648" y="850"/>
                </a:lnTo>
                <a:lnTo>
                  <a:pt x="646" y="848"/>
                </a:lnTo>
                <a:lnTo>
                  <a:pt x="641" y="843"/>
                </a:lnTo>
                <a:lnTo>
                  <a:pt x="641" y="841"/>
                </a:lnTo>
                <a:lnTo>
                  <a:pt x="641" y="840"/>
                </a:lnTo>
                <a:lnTo>
                  <a:pt x="638" y="836"/>
                </a:lnTo>
                <a:lnTo>
                  <a:pt x="636" y="833"/>
                </a:lnTo>
                <a:lnTo>
                  <a:pt x="636" y="829"/>
                </a:lnTo>
                <a:lnTo>
                  <a:pt x="638" y="822"/>
                </a:lnTo>
                <a:lnTo>
                  <a:pt x="639" y="825"/>
                </a:lnTo>
                <a:lnTo>
                  <a:pt x="639" y="831"/>
                </a:lnTo>
                <a:lnTo>
                  <a:pt x="639" y="834"/>
                </a:lnTo>
                <a:lnTo>
                  <a:pt x="641" y="838"/>
                </a:lnTo>
                <a:lnTo>
                  <a:pt x="643" y="825"/>
                </a:lnTo>
                <a:lnTo>
                  <a:pt x="645" y="827"/>
                </a:lnTo>
                <a:lnTo>
                  <a:pt x="646" y="827"/>
                </a:lnTo>
                <a:lnTo>
                  <a:pt x="648" y="825"/>
                </a:lnTo>
                <a:lnTo>
                  <a:pt x="648" y="824"/>
                </a:lnTo>
                <a:lnTo>
                  <a:pt x="646" y="822"/>
                </a:lnTo>
                <a:lnTo>
                  <a:pt x="646" y="818"/>
                </a:lnTo>
                <a:lnTo>
                  <a:pt x="646" y="813"/>
                </a:lnTo>
                <a:lnTo>
                  <a:pt x="648" y="815"/>
                </a:lnTo>
                <a:lnTo>
                  <a:pt x="652" y="811"/>
                </a:lnTo>
                <a:lnTo>
                  <a:pt x="650" y="817"/>
                </a:lnTo>
                <a:lnTo>
                  <a:pt x="650" y="818"/>
                </a:lnTo>
                <a:lnTo>
                  <a:pt x="652" y="820"/>
                </a:lnTo>
                <a:lnTo>
                  <a:pt x="652" y="815"/>
                </a:lnTo>
                <a:lnTo>
                  <a:pt x="653" y="813"/>
                </a:lnTo>
                <a:lnTo>
                  <a:pt x="655" y="813"/>
                </a:lnTo>
                <a:lnTo>
                  <a:pt x="652" y="804"/>
                </a:lnTo>
                <a:lnTo>
                  <a:pt x="650" y="801"/>
                </a:lnTo>
                <a:lnTo>
                  <a:pt x="650" y="796"/>
                </a:lnTo>
                <a:lnTo>
                  <a:pt x="652" y="792"/>
                </a:lnTo>
                <a:lnTo>
                  <a:pt x="653" y="792"/>
                </a:lnTo>
                <a:lnTo>
                  <a:pt x="657" y="796"/>
                </a:lnTo>
                <a:lnTo>
                  <a:pt x="655" y="789"/>
                </a:lnTo>
                <a:lnTo>
                  <a:pt x="653" y="783"/>
                </a:lnTo>
                <a:lnTo>
                  <a:pt x="655" y="783"/>
                </a:lnTo>
                <a:lnTo>
                  <a:pt x="655" y="780"/>
                </a:lnTo>
                <a:lnTo>
                  <a:pt x="657" y="771"/>
                </a:lnTo>
                <a:lnTo>
                  <a:pt x="655" y="760"/>
                </a:lnTo>
                <a:lnTo>
                  <a:pt x="650" y="753"/>
                </a:lnTo>
                <a:lnTo>
                  <a:pt x="646" y="746"/>
                </a:lnTo>
                <a:lnTo>
                  <a:pt x="645" y="741"/>
                </a:lnTo>
                <a:lnTo>
                  <a:pt x="643" y="738"/>
                </a:lnTo>
                <a:lnTo>
                  <a:pt x="639" y="732"/>
                </a:lnTo>
                <a:lnTo>
                  <a:pt x="638" y="725"/>
                </a:lnTo>
                <a:lnTo>
                  <a:pt x="638" y="724"/>
                </a:lnTo>
                <a:lnTo>
                  <a:pt x="639" y="720"/>
                </a:lnTo>
                <a:lnTo>
                  <a:pt x="638" y="718"/>
                </a:lnTo>
                <a:lnTo>
                  <a:pt x="638" y="717"/>
                </a:lnTo>
                <a:lnTo>
                  <a:pt x="639" y="713"/>
                </a:lnTo>
                <a:lnTo>
                  <a:pt x="638" y="710"/>
                </a:lnTo>
                <a:lnTo>
                  <a:pt x="634" y="708"/>
                </a:lnTo>
                <a:lnTo>
                  <a:pt x="629" y="704"/>
                </a:lnTo>
                <a:lnTo>
                  <a:pt x="629" y="699"/>
                </a:lnTo>
                <a:lnTo>
                  <a:pt x="627" y="687"/>
                </a:lnTo>
                <a:lnTo>
                  <a:pt x="629" y="671"/>
                </a:lnTo>
                <a:lnTo>
                  <a:pt x="631" y="653"/>
                </a:lnTo>
                <a:lnTo>
                  <a:pt x="634" y="636"/>
                </a:lnTo>
                <a:lnTo>
                  <a:pt x="639" y="618"/>
                </a:lnTo>
                <a:lnTo>
                  <a:pt x="648" y="604"/>
                </a:lnTo>
                <a:lnTo>
                  <a:pt x="652" y="599"/>
                </a:lnTo>
                <a:lnTo>
                  <a:pt x="657" y="594"/>
                </a:lnTo>
                <a:lnTo>
                  <a:pt x="667" y="587"/>
                </a:lnTo>
                <a:lnTo>
                  <a:pt x="680" y="578"/>
                </a:lnTo>
                <a:lnTo>
                  <a:pt x="708" y="564"/>
                </a:lnTo>
                <a:lnTo>
                  <a:pt x="720" y="557"/>
                </a:lnTo>
                <a:lnTo>
                  <a:pt x="729" y="546"/>
                </a:lnTo>
                <a:lnTo>
                  <a:pt x="734" y="536"/>
                </a:lnTo>
                <a:lnTo>
                  <a:pt x="736" y="529"/>
                </a:lnTo>
                <a:lnTo>
                  <a:pt x="736" y="522"/>
                </a:lnTo>
                <a:lnTo>
                  <a:pt x="736" y="515"/>
                </a:lnTo>
                <a:lnTo>
                  <a:pt x="732" y="508"/>
                </a:lnTo>
                <a:lnTo>
                  <a:pt x="724" y="497"/>
                </a:lnTo>
                <a:lnTo>
                  <a:pt x="720" y="492"/>
                </a:lnTo>
                <a:lnTo>
                  <a:pt x="720" y="487"/>
                </a:lnTo>
                <a:lnTo>
                  <a:pt x="722" y="481"/>
                </a:lnTo>
                <a:lnTo>
                  <a:pt x="727" y="476"/>
                </a:lnTo>
                <a:lnTo>
                  <a:pt x="731" y="471"/>
                </a:lnTo>
                <a:lnTo>
                  <a:pt x="732" y="464"/>
                </a:lnTo>
                <a:lnTo>
                  <a:pt x="731" y="457"/>
                </a:lnTo>
                <a:lnTo>
                  <a:pt x="729" y="455"/>
                </a:lnTo>
                <a:lnTo>
                  <a:pt x="727" y="453"/>
                </a:lnTo>
                <a:lnTo>
                  <a:pt x="724" y="450"/>
                </a:lnTo>
                <a:lnTo>
                  <a:pt x="722" y="448"/>
                </a:lnTo>
                <a:lnTo>
                  <a:pt x="725" y="443"/>
                </a:lnTo>
                <a:lnTo>
                  <a:pt x="727" y="437"/>
                </a:lnTo>
                <a:lnTo>
                  <a:pt x="727" y="430"/>
                </a:lnTo>
                <a:lnTo>
                  <a:pt x="720" y="418"/>
                </a:lnTo>
                <a:lnTo>
                  <a:pt x="718" y="413"/>
                </a:lnTo>
                <a:lnTo>
                  <a:pt x="718" y="406"/>
                </a:lnTo>
                <a:lnTo>
                  <a:pt x="720" y="399"/>
                </a:lnTo>
                <a:lnTo>
                  <a:pt x="724" y="393"/>
                </a:lnTo>
                <a:lnTo>
                  <a:pt x="736" y="385"/>
                </a:lnTo>
                <a:lnTo>
                  <a:pt x="746" y="374"/>
                </a:lnTo>
                <a:lnTo>
                  <a:pt x="750" y="369"/>
                </a:lnTo>
                <a:lnTo>
                  <a:pt x="755" y="364"/>
                </a:lnTo>
                <a:lnTo>
                  <a:pt x="757" y="357"/>
                </a:lnTo>
                <a:lnTo>
                  <a:pt x="757" y="351"/>
                </a:lnTo>
                <a:lnTo>
                  <a:pt x="755" y="344"/>
                </a:lnTo>
                <a:lnTo>
                  <a:pt x="750" y="337"/>
                </a:lnTo>
                <a:lnTo>
                  <a:pt x="745" y="332"/>
                </a:lnTo>
                <a:lnTo>
                  <a:pt x="739" y="327"/>
                </a:lnTo>
                <a:lnTo>
                  <a:pt x="725" y="318"/>
                </a:lnTo>
                <a:lnTo>
                  <a:pt x="713" y="309"/>
                </a:lnTo>
                <a:lnTo>
                  <a:pt x="703" y="299"/>
                </a:lnTo>
                <a:lnTo>
                  <a:pt x="697" y="293"/>
                </a:lnTo>
                <a:lnTo>
                  <a:pt x="694" y="286"/>
                </a:lnTo>
                <a:lnTo>
                  <a:pt x="690" y="281"/>
                </a:lnTo>
                <a:lnTo>
                  <a:pt x="690" y="274"/>
                </a:lnTo>
                <a:lnTo>
                  <a:pt x="690" y="262"/>
                </a:lnTo>
                <a:lnTo>
                  <a:pt x="692" y="248"/>
                </a:lnTo>
                <a:lnTo>
                  <a:pt x="692" y="239"/>
                </a:lnTo>
                <a:lnTo>
                  <a:pt x="690" y="232"/>
                </a:lnTo>
                <a:lnTo>
                  <a:pt x="687" y="218"/>
                </a:lnTo>
                <a:lnTo>
                  <a:pt x="676" y="190"/>
                </a:lnTo>
                <a:lnTo>
                  <a:pt x="671" y="176"/>
                </a:lnTo>
                <a:lnTo>
                  <a:pt x="666" y="163"/>
                </a:lnTo>
                <a:lnTo>
                  <a:pt x="657" y="151"/>
                </a:lnTo>
                <a:lnTo>
                  <a:pt x="648" y="139"/>
                </a:lnTo>
                <a:lnTo>
                  <a:pt x="643" y="132"/>
                </a:lnTo>
                <a:lnTo>
                  <a:pt x="641" y="125"/>
                </a:lnTo>
                <a:lnTo>
                  <a:pt x="641" y="118"/>
                </a:lnTo>
                <a:lnTo>
                  <a:pt x="643" y="111"/>
                </a:lnTo>
                <a:lnTo>
                  <a:pt x="646" y="95"/>
                </a:lnTo>
                <a:lnTo>
                  <a:pt x="648" y="88"/>
                </a:lnTo>
                <a:lnTo>
                  <a:pt x="646" y="81"/>
                </a:lnTo>
                <a:lnTo>
                  <a:pt x="645" y="74"/>
                </a:lnTo>
                <a:lnTo>
                  <a:pt x="641" y="69"/>
                </a:lnTo>
                <a:lnTo>
                  <a:pt x="632" y="58"/>
                </a:lnTo>
                <a:lnTo>
                  <a:pt x="620" y="49"/>
                </a:lnTo>
                <a:lnTo>
                  <a:pt x="609" y="40"/>
                </a:lnTo>
                <a:lnTo>
                  <a:pt x="599" y="32"/>
                </a:lnTo>
                <a:lnTo>
                  <a:pt x="588" y="23"/>
                </a:lnTo>
                <a:lnTo>
                  <a:pt x="574" y="14"/>
                </a:lnTo>
                <a:lnTo>
                  <a:pt x="560" y="9"/>
                </a:lnTo>
                <a:lnTo>
                  <a:pt x="548" y="5"/>
                </a:lnTo>
                <a:lnTo>
                  <a:pt x="534" y="5"/>
                </a:lnTo>
                <a:lnTo>
                  <a:pt x="522" y="7"/>
                </a:lnTo>
                <a:lnTo>
                  <a:pt x="508" y="9"/>
                </a:lnTo>
                <a:lnTo>
                  <a:pt x="481" y="9"/>
                </a:lnTo>
                <a:lnTo>
                  <a:pt x="460" y="9"/>
                </a:lnTo>
                <a:lnTo>
                  <a:pt x="457" y="9"/>
                </a:lnTo>
                <a:lnTo>
                  <a:pt x="406" y="2"/>
                </a:lnTo>
                <a:lnTo>
                  <a:pt x="400" y="0"/>
                </a:lnTo>
                <a:lnTo>
                  <a:pt x="367" y="2"/>
                </a:lnTo>
                <a:lnTo>
                  <a:pt x="337" y="7"/>
                </a:lnTo>
                <a:lnTo>
                  <a:pt x="307" y="16"/>
                </a:lnTo>
                <a:lnTo>
                  <a:pt x="291" y="19"/>
                </a:lnTo>
                <a:lnTo>
                  <a:pt x="277" y="23"/>
                </a:lnTo>
                <a:lnTo>
                  <a:pt x="262" y="28"/>
                </a:lnTo>
                <a:lnTo>
                  <a:pt x="248" y="35"/>
                </a:lnTo>
                <a:lnTo>
                  <a:pt x="234" y="42"/>
                </a:lnTo>
                <a:lnTo>
                  <a:pt x="221" y="53"/>
                </a:lnTo>
                <a:lnTo>
                  <a:pt x="209" y="62"/>
                </a:lnTo>
                <a:lnTo>
                  <a:pt x="198" y="74"/>
                </a:lnTo>
                <a:lnTo>
                  <a:pt x="184" y="93"/>
                </a:lnTo>
                <a:lnTo>
                  <a:pt x="172" y="114"/>
                </a:lnTo>
                <a:lnTo>
                  <a:pt x="163" y="128"/>
                </a:lnTo>
                <a:lnTo>
                  <a:pt x="156" y="142"/>
                </a:lnTo>
                <a:lnTo>
                  <a:pt x="151" y="148"/>
                </a:lnTo>
                <a:lnTo>
                  <a:pt x="151" y="149"/>
                </a:lnTo>
                <a:lnTo>
                  <a:pt x="153" y="151"/>
                </a:lnTo>
                <a:lnTo>
                  <a:pt x="151" y="151"/>
                </a:lnTo>
                <a:lnTo>
                  <a:pt x="149" y="153"/>
                </a:lnTo>
                <a:lnTo>
                  <a:pt x="149" y="156"/>
                </a:lnTo>
                <a:lnTo>
                  <a:pt x="151" y="155"/>
                </a:lnTo>
                <a:lnTo>
                  <a:pt x="153" y="153"/>
                </a:lnTo>
                <a:lnTo>
                  <a:pt x="153" y="155"/>
                </a:lnTo>
                <a:lnTo>
                  <a:pt x="153" y="158"/>
                </a:lnTo>
                <a:lnTo>
                  <a:pt x="151" y="158"/>
                </a:lnTo>
                <a:lnTo>
                  <a:pt x="149" y="160"/>
                </a:lnTo>
                <a:lnTo>
                  <a:pt x="149" y="163"/>
                </a:lnTo>
                <a:lnTo>
                  <a:pt x="149" y="170"/>
                </a:lnTo>
                <a:lnTo>
                  <a:pt x="151" y="169"/>
                </a:lnTo>
                <a:lnTo>
                  <a:pt x="153" y="167"/>
                </a:lnTo>
                <a:lnTo>
                  <a:pt x="151" y="172"/>
                </a:lnTo>
                <a:lnTo>
                  <a:pt x="151" y="174"/>
                </a:lnTo>
                <a:lnTo>
                  <a:pt x="149" y="172"/>
                </a:lnTo>
                <a:lnTo>
                  <a:pt x="146" y="179"/>
                </a:lnTo>
                <a:lnTo>
                  <a:pt x="142" y="183"/>
                </a:lnTo>
                <a:lnTo>
                  <a:pt x="139" y="181"/>
                </a:lnTo>
                <a:lnTo>
                  <a:pt x="139" y="184"/>
                </a:lnTo>
                <a:lnTo>
                  <a:pt x="135" y="186"/>
                </a:lnTo>
                <a:lnTo>
                  <a:pt x="132" y="186"/>
                </a:lnTo>
                <a:lnTo>
                  <a:pt x="128" y="190"/>
                </a:lnTo>
                <a:lnTo>
                  <a:pt x="125" y="193"/>
                </a:lnTo>
                <a:lnTo>
                  <a:pt x="123" y="195"/>
                </a:lnTo>
                <a:lnTo>
                  <a:pt x="123" y="197"/>
                </a:lnTo>
                <a:lnTo>
                  <a:pt x="121" y="199"/>
                </a:lnTo>
                <a:lnTo>
                  <a:pt x="119" y="200"/>
                </a:lnTo>
                <a:lnTo>
                  <a:pt x="118" y="200"/>
                </a:lnTo>
                <a:lnTo>
                  <a:pt x="119" y="195"/>
                </a:lnTo>
                <a:lnTo>
                  <a:pt x="123" y="191"/>
                </a:lnTo>
                <a:lnTo>
                  <a:pt x="119" y="191"/>
                </a:lnTo>
                <a:lnTo>
                  <a:pt x="116" y="193"/>
                </a:lnTo>
                <a:lnTo>
                  <a:pt x="112" y="199"/>
                </a:lnTo>
                <a:lnTo>
                  <a:pt x="111" y="199"/>
                </a:lnTo>
                <a:lnTo>
                  <a:pt x="107" y="202"/>
                </a:lnTo>
                <a:lnTo>
                  <a:pt x="105" y="206"/>
                </a:lnTo>
                <a:lnTo>
                  <a:pt x="105" y="207"/>
                </a:lnTo>
                <a:lnTo>
                  <a:pt x="109" y="209"/>
                </a:lnTo>
                <a:lnTo>
                  <a:pt x="111" y="204"/>
                </a:lnTo>
                <a:lnTo>
                  <a:pt x="112" y="204"/>
                </a:lnTo>
                <a:lnTo>
                  <a:pt x="114" y="206"/>
                </a:lnTo>
                <a:lnTo>
                  <a:pt x="112" y="207"/>
                </a:lnTo>
                <a:lnTo>
                  <a:pt x="109" y="211"/>
                </a:lnTo>
                <a:lnTo>
                  <a:pt x="104" y="216"/>
                </a:lnTo>
                <a:lnTo>
                  <a:pt x="102" y="220"/>
                </a:lnTo>
                <a:lnTo>
                  <a:pt x="102" y="223"/>
                </a:lnTo>
                <a:lnTo>
                  <a:pt x="102" y="227"/>
                </a:lnTo>
                <a:lnTo>
                  <a:pt x="102" y="228"/>
                </a:lnTo>
                <a:lnTo>
                  <a:pt x="98" y="230"/>
                </a:lnTo>
                <a:lnTo>
                  <a:pt x="98" y="234"/>
                </a:lnTo>
                <a:lnTo>
                  <a:pt x="97" y="232"/>
                </a:lnTo>
                <a:lnTo>
                  <a:pt x="95" y="235"/>
                </a:lnTo>
                <a:lnTo>
                  <a:pt x="91" y="241"/>
                </a:lnTo>
                <a:lnTo>
                  <a:pt x="88" y="242"/>
                </a:lnTo>
                <a:lnTo>
                  <a:pt x="84" y="244"/>
                </a:lnTo>
                <a:lnTo>
                  <a:pt x="86" y="246"/>
                </a:lnTo>
                <a:lnTo>
                  <a:pt x="89" y="248"/>
                </a:lnTo>
                <a:lnTo>
                  <a:pt x="86" y="249"/>
                </a:lnTo>
                <a:lnTo>
                  <a:pt x="86" y="251"/>
                </a:lnTo>
                <a:lnTo>
                  <a:pt x="88" y="255"/>
                </a:lnTo>
                <a:lnTo>
                  <a:pt x="86" y="255"/>
                </a:lnTo>
                <a:lnTo>
                  <a:pt x="84" y="255"/>
                </a:lnTo>
                <a:lnTo>
                  <a:pt x="82" y="251"/>
                </a:lnTo>
                <a:lnTo>
                  <a:pt x="82" y="258"/>
                </a:lnTo>
                <a:lnTo>
                  <a:pt x="81" y="260"/>
                </a:lnTo>
                <a:lnTo>
                  <a:pt x="79" y="256"/>
                </a:lnTo>
                <a:lnTo>
                  <a:pt x="77" y="260"/>
                </a:lnTo>
                <a:lnTo>
                  <a:pt x="77" y="262"/>
                </a:lnTo>
                <a:lnTo>
                  <a:pt x="79" y="267"/>
                </a:lnTo>
                <a:lnTo>
                  <a:pt x="77" y="267"/>
                </a:lnTo>
                <a:lnTo>
                  <a:pt x="75" y="267"/>
                </a:lnTo>
                <a:lnTo>
                  <a:pt x="74" y="263"/>
                </a:lnTo>
                <a:lnTo>
                  <a:pt x="72" y="262"/>
                </a:lnTo>
                <a:lnTo>
                  <a:pt x="72" y="265"/>
                </a:lnTo>
                <a:lnTo>
                  <a:pt x="70" y="263"/>
                </a:lnTo>
                <a:lnTo>
                  <a:pt x="68" y="262"/>
                </a:lnTo>
                <a:lnTo>
                  <a:pt x="67" y="260"/>
                </a:lnTo>
                <a:lnTo>
                  <a:pt x="65" y="258"/>
                </a:lnTo>
                <a:lnTo>
                  <a:pt x="63" y="262"/>
                </a:lnTo>
                <a:lnTo>
                  <a:pt x="65" y="265"/>
                </a:lnTo>
                <a:lnTo>
                  <a:pt x="67" y="269"/>
                </a:lnTo>
                <a:lnTo>
                  <a:pt x="67" y="272"/>
                </a:lnTo>
                <a:lnTo>
                  <a:pt x="67" y="276"/>
                </a:lnTo>
                <a:lnTo>
                  <a:pt x="65" y="276"/>
                </a:lnTo>
                <a:lnTo>
                  <a:pt x="63" y="276"/>
                </a:lnTo>
                <a:lnTo>
                  <a:pt x="61" y="278"/>
                </a:lnTo>
                <a:lnTo>
                  <a:pt x="60" y="278"/>
                </a:lnTo>
                <a:lnTo>
                  <a:pt x="58" y="279"/>
                </a:lnTo>
                <a:lnTo>
                  <a:pt x="56" y="283"/>
                </a:lnTo>
                <a:lnTo>
                  <a:pt x="54" y="285"/>
                </a:lnTo>
                <a:lnTo>
                  <a:pt x="56" y="285"/>
                </a:lnTo>
                <a:lnTo>
                  <a:pt x="56" y="286"/>
                </a:lnTo>
                <a:lnTo>
                  <a:pt x="56" y="288"/>
                </a:lnTo>
                <a:lnTo>
                  <a:pt x="54" y="288"/>
                </a:lnTo>
                <a:lnTo>
                  <a:pt x="51" y="285"/>
                </a:lnTo>
                <a:lnTo>
                  <a:pt x="51" y="286"/>
                </a:lnTo>
                <a:lnTo>
                  <a:pt x="49" y="288"/>
                </a:lnTo>
                <a:lnTo>
                  <a:pt x="51" y="290"/>
                </a:lnTo>
                <a:lnTo>
                  <a:pt x="53" y="293"/>
                </a:lnTo>
                <a:lnTo>
                  <a:pt x="51" y="299"/>
                </a:lnTo>
                <a:lnTo>
                  <a:pt x="58" y="300"/>
                </a:lnTo>
                <a:lnTo>
                  <a:pt x="63" y="302"/>
                </a:lnTo>
                <a:lnTo>
                  <a:pt x="65" y="304"/>
                </a:lnTo>
                <a:lnTo>
                  <a:pt x="65" y="307"/>
                </a:lnTo>
                <a:lnTo>
                  <a:pt x="61" y="307"/>
                </a:lnTo>
                <a:lnTo>
                  <a:pt x="58" y="306"/>
                </a:lnTo>
                <a:lnTo>
                  <a:pt x="54" y="306"/>
                </a:lnTo>
                <a:lnTo>
                  <a:pt x="54" y="304"/>
                </a:lnTo>
                <a:lnTo>
                  <a:pt x="53" y="300"/>
                </a:lnTo>
                <a:lnTo>
                  <a:pt x="53" y="304"/>
                </a:lnTo>
                <a:lnTo>
                  <a:pt x="53" y="306"/>
                </a:lnTo>
                <a:lnTo>
                  <a:pt x="49" y="309"/>
                </a:lnTo>
                <a:lnTo>
                  <a:pt x="51" y="311"/>
                </a:lnTo>
                <a:lnTo>
                  <a:pt x="51" y="313"/>
                </a:lnTo>
                <a:lnTo>
                  <a:pt x="53" y="316"/>
                </a:lnTo>
                <a:lnTo>
                  <a:pt x="49" y="314"/>
                </a:lnTo>
                <a:lnTo>
                  <a:pt x="49" y="320"/>
                </a:lnTo>
                <a:lnTo>
                  <a:pt x="49" y="323"/>
                </a:lnTo>
                <a:lnTo>
                  <a:pt x="44" y="321"/>
                </a:lnTo>
                <a:lnTo>
                  <a:pt x="40" y="323"/>
                </a:lnTo>
                <a:lnTo>
                  <a:pt x="40" y="327"/>
                </a:lnTo>
                <a:lnTo>
                  <a:pt x="40" y="334"/>
                </a:lnTo>
                <a:lnTo>
                  <a:pt x="42" y="332"/>
                </a:lnTo>
                <a:lnTo>
                  <a:pt x="42" y="334"/>
                </a:lnTo>
                <a:lnTo>
                  <a:pt x="40" y="341"/>
                </a:lnTo>
                <a:lnTo>
                  <a:pt x="40" y="346"/>
                </a:lnTo>
                <a:lnTo>
                  <a:pt x="40" y="355"/>
                </a:lnTo>
                <a:lnTo>
                  <a:pt x="35" y="355"/>
                </a:lnTo>
                <a:lnTo>
                  <a:pt x="33" y="362"/>
                </a:lnTo>
                <a:lnTo>
                  <a:pt x="35" y="364"/>
                </a:lnTo>
                <a:lnTo>
                  <a:pt x="35" y="365"/>
                </a:lnTo>
                <a:lnTo>
                  <a:pt x="35" y="369"/>
                </a:lnTo>
                <a:lnTo>
                  <a:pt x="37" y="367"/>
                </a:lnTo>
                <a:lnTo>
                  <a:pt x="39" y="369"/>
                </a:lnTo>
                <a:lnTo>
                  <a:pt x="39" y="371"/>
                </a:lnTo>
                <a:lnTo>
                  <a:pt x="37" y="372"/>
                </a:lnTo>
                <a:lnTo>
                  <a:pt x="35" y="371"/>
                </a:lnTo>
                <a:lnTo>
                  <a:pt x="33" y="379"/>
                </a:lnTo>
                <a:lnTo>
                  <a:pt x="35" y="381"/>
                </a:lnTo>
                <a:lnTo>
                  <a:pt x="37" y="381"/>
                </a:lnTo>
                <a:lnTo>
                  <a:pt x="39" y="379"/>
                </a:lnTo>
                <a:lnTo>
                  <a:pt x="39" y="385"/>
                </a:lnTo>
                <a:lnTo>
                  <a:pt x="37" y="390"/>
                </a:lnTo>
                <a:lnTo>
                  <a:pt x="39" y="395"/>
                </a:lnTo>
                <a:lnTo>
                  <a:pt x="39" y="400"/>
                </a:lnTo>
                <a:lnTo>
                  <a:pt x="39" y="407"/>
                </a:lnTo>
                <a:lnTo>
                  <a:pt x="35" y="413"/>
                </a:lnTo>
                <a:lnTo>
                  <a:pt x="32" y="416"/>
                </a:lnTo>
                <a:lnTo>
                  <a:pt x="26" y="420"/>
                </a:lnTo>
                <a:lnTo>
                  <a:pt x="24" y="423"/>
                </a:lnTo>
                <a:lnTo>
                  <a:pt x="24" y="425"/>
                </a:lnTo>
                <a:lnTo>
                  <a:pt x="26" y="427"/>
                </a:lnTo>
                <a:lnTo>
                  <a:pt x="23" y="429"/>
                </a:lnTo>
                <a:lnTo>
                  <a:pt x="19" y="430"/>
                </a:lnTo>
                <a:lnTo>
                  <a:pt x="14" y="436"/>
                </a:lnTo>
                <a:lnTo>
                  <a:pt x="12" y="441"/>
                </a:lnTo>
                <a:lnTo>
                  <a:pt x="12" y="446"/>
                </a:lnTo>
                <a:lnTo>
                  <a:pt x="10" y="455"/>
                </a:lnTo>
                <a:lnTo>
                  <a:pt x="10" y="457"/>
                </a:lnTo>
                <a:lnTo>
                  <a:pt x="9" y="457"/>
                </a:lnTo>
                <a:lnTo>
                  <a:pt x="10" y="460"/>
                </a:lnTo>
                <a:lnTo>
                  <a:pt x="12" y="460"/>
                </a:lnTo>
                <a:lnTo>
                  <a:pt x="12" y="458"/>
                </a:lnTo>
                <a:lnTo>
                  <a:pt x="14" y="458"/>
                </a:lnTo>
                <a:lnTo>
                  <a:pt x="17" y="462"/>
                </a:lnTo>
                <a:lnTo>
                  <a:pt x="19" y="467"/>
                </a:lnTo>
                <a:lnTo>
                  <a:pt x="21" y="471"/>
                </a:lnTo>
                <a:lnTo>
                  <a:pt x="19" y="476"/>
                </a:lnTo>
                <a:lnTo>
                  <a:pt x="16" y="480"/>
                </a:lnTo>
                <a:lnTo>
                  <a:pt x="12" y="481"/>
                </a:lnTo>
                <a:lnTo>
                  <a:pt x="19" y="480"/>
                </a:lnTo>
                <a:lnTo>
                  <a:pt x="17" y="485"/>
                </a:lnTo>
                <a:lnTo>
                  <a:pt x="17" y="492"/>
                </a:lnTo>
                <a:lnTo>
                  <a:pt x="21" y="499"/>
                </a:lnTo>
                <a:lnTo>
                  <a:pt x="23" y="499"/>
                </a:lnTo>
                <a:lnTo>
                  <a:pt x="26" y="501"/>
                </a:lnTo>
                <a:lnTo>
                  <a:pt x="23" y="499"/>
                </a:lnTo>
                <a:lnTo>
                  <a:pt x="24" y="495"/>
                </a:lnTo>
                <a:lnTo>
                  <a:pt x="26" y="495"/>
                </a:lnTo>
                <a:lnTo>
                  <a:pt x="26" y="497"/>
                </a:lnTo>
                <a:lnTo>
                  <a:pt x="28" y="497"/>
                </a:lnTo>
                <a:lnTo>
                  <a:pt x="30" y="495"/>
                </a:lnTo>
                <a:lnTo>
                  <a:pt x="30" y="501"/>
                </a:lnTo>
                <a:lnTo>
                  <a:pt x="30" y="502"/>
                </a:lnTo>
                <a:lnTo>
                  <a:pt x="28" y="501"/>
                </a:lnTo>
                <a:lnTo>
                  <a:pt x="28" y="504"/>
                </a:lnTo>
                <a:lnTo>
                  <a:pt x="26" y="506"/>
                </a:lnTo>
                <a:lnTo>
                  <a:pt x="24" y="504"/>
                </a:lnTo>
                <a:lnTo>
                  <a:pt x="23" y="508"/>
                </a:lnTo>
                <a:lnTo>
                  <a:pt x="19" y="511"/>
                </a:lnTo>
                <a:lnTo>
                  <a:pt x="23" y="513"/>
                </a:lnTo>
                <a:lnTo>
                  <a:pt x="26" y="511"/>
                </a:lnTo>
                <a:lnTo>
                  <a:pt x="30" y="508"/>
                </a:lnTo>
                <a:lnTo>
                  <a:pt x="33" y="513"/>
                </a:lnTo>
                <a:lnTo>
                  <a:pt x="35" y="509"/>
                </a:lnTo>
                <a:lnTo>
                  <a:pt x="37" y="513"/>
                </a:lnTo>
                <a:lnTo>
                  <a:pt x="37" y="516"/>
                </a:lnTo>
                <a:lnTo>
                  <a:pt x="33" y="522"/>
                </a:lnTo>
                <a:lnTo>
                  <a:pt x="28" y="525"/>
                </a:lnTo>
                <a:lnTo>
                  <a:pt x="21" y="525"/>
                </a:lnTo>
                <a:lnTo>
                  <a:pt x="26" y="529"/>
                </a:lnTo>
                <a:lnTo>
                  <a:pt x="32" y="529"/>
                </a:lnTo>
                <a:lnTo>
                  <a:pt x="35" y="532"/>
                </a:lnTo>
                <a:lnTo>
                  <a:pt x="35" y="534"/>
                </a:lnTo>
                <a:lnTo>
                  <a:pt x="33" y="536"/>
                </a:lnTo>
                <a:lnTo>
                  <a:pt x="35" y="537"/>
                </a:lnTo>
                <a:lnTo>
                  <a:pt x="37" y="541"/>
                </a:lnTo>
                <a:lnTo>
                  <a:pt x="32" y="543"/>
                </a:lnTo>
                <a:lnTo>
                  <a:pt x="26" y="541"/>
                </a:lnTo>
                <a:lnTo>
                  <a:pt x="28" y="543"/>
                </a:lnTo>
                <a:lnTo>
                  <a:pt x="28" y="544"/>
                </a:lnTo>
                <a:lnTo>
                  <a:pt x="30" y="546"/>
                </a:lnTo>
                <a:lnTo>
                  <a:pt x="32" y="546"/>
                </a:lnTo>
                <a:lnTo>
                  <a:pt x="35" y="544"/>
                </a:lnTo>
                <a:lnTo>
                  <a:pt x="37" y="543"/>
                </a:lnTo>
                <a:lnTo>
                  <a:pt x="39" y="544"/>
                </a:lnTo>
                <a:lnTo>
                  <a:pt x="35" y="546"/>
                </a:lnTo>
                <a:lnTo>
                  <a:pt x="35" y="550"/>
                </a:lnTo>
                <a:lnTo>
                  <a:pt x="33" y="548"/>
                </a:lnTo>
                <a:lnTo>
                  <a:pt x="30" y="548"/>
                </a:lnTo>
                <a:lnTo>
                  <a:pt x="28" y="555"/>
                </a:lnTo>
                <a:lnTo>
                  <a:pt x="26" y="562"/>
                </a:lnTo>
                <a:lnTo>
                  <a:pt x="30" y="560"/>
                </a:lnTo>
                <a:lnTo>
                  <a:pt x="32" y="559"/>
                </a:lnTo>
                <a:lnTo>
                  <a:pt x="35" y="553"/>
                </a:lnTo>
                <a:lnTo>
                  <a:pt x="33" y="553"/>
                </a:lnTo>
                <a:lnTo>
                  <a:pt x="32" y="553"/>
                </a:lnTo>
                <a:lnTo>
                  <a:pt x="32" y="552"/>
                </a:lnTo>
                <a:lnTo>
                  <a:pt x="39" y="552"/>
                </a:lnTo>
                <a:lnTo>
                  <a:pt x="42" y="552"/>
                </a:lnTo>
                <a:lnTo>
                  <a:pt x="44" y="553"/>
                </a:lnTo>
                <a:lnTo>
                  <a:pt x="40" y="553"/>
                </a:lnTo>
                <a:lnTo>
                  <a:pt x="39" y="553"/>
                </a:lnTo>
                <a:lnTo>
                  <a:pt x="39" y="557"/>
                </a:lnTo>
                <a:lnTo>
                  <a:pt x="39" y="560"/>
                </a:lnTo>
                <a:lnTo>
                  <a:pt x="42" y="562"/>
                </a:lnTo>
                <a:lnTo>
                  <a:pt x="42" y="560"/>
                </a:lnTo>
                <a:lnTo>
                  <a:pt x="42" y="559"/>
                </a:lnTo>
                <a:lnTo>
                  <a:pt x="44" y="564"/>
                </a:lnTo>
                <a:lnTo>
                  <a:pt x="42" y="566"/>
                </a:lnTo>
                <a:lnTo>
                  <a:pt x="39" y="569"/>
                </a:lnTo>
                <a:lnTo>
                  <a:pt x="37" y="576"/>
                </a:lnTo>
                <a:lnTo>
                  <a:pt x="33" y="581"/>
                </a:lnTo>
                <a:lnTo>
                  <a:pt x="32" y="581"/>
                </a:lnTo>
                <a:lnTo>
                  <a:pt x="30" y="585"/>
                </a:lnTo>
                <a:lnTo>
                  <a:pt x="28" y="590"/>
                </a:lnTo>
                <a:lnTo>
                  <a:pt x="24" y="595"/>
                </a:lnTo>
                <a:lnTo>
                  <a:pt x="26" y="597"/>
                </a:lnTo>
                <a:lnTo>
                  <a:pt x="26" y="599"/>
                </a:lnTo>
                <a:lnTo>
                  <a:pt x="24" y="601"/>
                </a:lnTo>
                <a:lnTo>
                  <a:pt x="26" y="604"/>
                </a:lnTo>
                <a:lnTo>
                  <a:pt x="26" y="608"/>
                </a:lnTo>
                <a:lnTo>
                  <a:pt x="24" y="616"/>
                </a:lnTo>
                <a:lnTo>
                  <a:pt x="24" y="615"/>
                </a:lnTo>
                <a:lnTo>
                  <a:pt x="23" y="624"/>
                </a:lnTo>
                <a:lnTo>
                  <a:pt x="19" y="631"/>
                </a:lnTo>
                <a:lnTo>
                  <a:pt x="19" y="636"/>
                </a:lnTo>
                <a:lnTo>
                  <a:pt x="21" y="638"/>
                </a:lnTo>
                <a:lnTo>
                  <a:pt x="23" y="636"/>
                </a:lnTo>
                <a:lnTo>
                  <a:pt x="23" y="639"/>
                </a:lnTo>
                <a:lnTo>
                  <a:pt x="23" y="643"/>
                </a:lnTo>
                <a:lnTo>
                  <a:pt x="21" y="645"/>
                </a:lnTo>
                <a:lnTo>
                  <a:pt x="16" y="645"/>
                </a:lnTo>
                <a:lnTo>
                  <a:pt x="16" y="650"/>
                </a:lnTo>
                <a:lnTo>
                  <a:pt x="14" y="652"/>
                </a:lnTo>
                <a:lnTo>
                  <a:pt x="10" y="653"/>
                </a:lnTo>
                <a:lnTo>
                  <a:pt x="10" y="650"/>
                </a:lnTo>
                <a:lnTo>
                  <a:pt x="7" y="650"/>
                </a:lnTo>
                <a:lnTo>
                  <a:pt x="9" y="655"/>
                </a:lnTo>
                <a:lnTo>
                  <a:pt x="10" y="659"/>
                </a:lnTo>
                <a:lnTo>
                  <a:pt x="7" y="660"/>
                </a:lnTo>
                <a:lnTo>
                  <a:pt x="5" y="659"/>
                </a:lnTo>
                <a:lnTo>
                  <a:pt x="3" y="657"/>
                </a:lnTo>
                <a:lnTo>
                  <a:pt x="3" y="659"/>
                </a:lnTo>
                <a:lnTo>
                  <a:pt x="3" y="662"/>
                </a:lnTo>
                <a:lnTo>
                  <a:pt x="3" y="664"/>
                </a:lnTo>
                <a:lnTo>
                  <a:pt x="3" y="666"/>
                </a:lnTo>
                <a:lnTo>
                  <a:pt x="3" y="664"/>
                </a:lnTo>
                <a:lnTo>
                  <a:pt x="3" y="666"/>
                </a:lnTo>
                <a:lnTo>
                  <a:pt x="3" y="667"/>
                </a:lnTo>
                <a:lnTo>
                  <a:pt x="7" y="669"/>
                </a:lnTo>
                <a:lnTo>
                  <a:pt x="7" y="673"/>
                </a:lnTo>
                <a:lnTo>
                  <a:pt x="5" y="673"/>
                </a:lnTo>
                <a:lnTo>
                  <a:pt x="3" y="676"/>
                </a:lnTo>
                <a:lnTo>
                  <a:pt x="2" y="685"/>
                </a:lnTo>
                <a:lnTo>
                  <a:pt x="3" y="696"/>
                </a:lnTo>
                <a:lnTo>
                  <a:pt x="5" y="703"/>
                </a:lnTo>
                <a:lnTo>
                  <a:pt x="7" y="703"/>
                </a:lnTo>
                <a:lnTo>
                  <a:pt x="9" y="703"/>
                </a:lnTo>
                <a:lnTo>
                  <a:pt x="10" y="706"/>
                </a:lnTo>
                <a:lnTo>
                  <a:pt x="7" y="706"/>
                </a:lnTo>
                <a:lnTo>
                  <a:pt x="5" y="704"/>
                </a:lnTo>
                <a:lnTo>
                  <a:pt x="7" y="708"/>
                </a:lnTo>
                <a:lnTo>
                  <a:pt x="9" y="708"/>
                </a:lnTo>
                <a:lnTo>
                  <a:pt x="7" y="708"/>
                </a:lnTo>
                <a:lnTo>
                  <a:pt x="5" y="708"/>
                </a:lnTo>
                <a:lnTo>
                  <a:pt x="3" y="708"/>
                </a:lnTo>
                <a:lnTo>
                  <a:pt x="3" y="710"/>
                </a:lnTo>
                <a:lnTo>
                  <a:pt x="3" y="711"/>
                </a:lnTo>
                <a:lnTo>
                  <a:pt x="0" y="717"/>
                </a:lnTo>
                <a:lnTo>
                  <a:pt x="0" y="718"/>
                </a:lnTo>
                <a:lnTo>
                  <a:pt x="2" y="718"/>
                </a:lnTo>
                <a:lnTo>
                  <a:pt x="5" y="718"/>
                </a:lnTo>
                <a:lnTo>
                  <a:pt x="7" y="720"/>
                </a:lnTo>
                <a:lnTo>
                  <a:pt x="7" y="724"/>
                </a:lnTo>
                <a:lnTo>
                  <a:pt x="7" y="727"/>
                </a:lnTo>
                <a:lnTo>
                  <a:pt x="7" y="731"/>
                </a:lnTo>
                <a:lnTo>
                  <a:pt x="10" y="738"/>
                </a:lnTo>
                <a:lnTo>
                  <a:pt x="10" y="745"/>
                </a:lnTo>
                <a:lnTo>
                  <a:pt x="10" y="752"/>
                </a:lnTo>
                <a:lnTo>
                  <a:pt x="12" y="760"/>
                </a:lnTo>
                <a:lnTo>
                  <a:pt x="14" y="764"/>
                </a:lnTo>
                <a:lnTo>
                  <a:pt x="16" y="764"/>
                </a:lnTo>
                <a:lnTo>
                  <a:pt x="17" y="762"/>
                </a:lnTo>
                <a:lnTo>
                  <a:pt x="17" y="760"/>
                </a:lnTo>
                <a:lnTo>
                  <a:pt x="16" y="759"/>
                </a:lnTo>
                <a:lnTo>
                  <a:pt x="21" y="759"/>
                </a:lnTo>
                <a:lnTo>
                  <a:pt x="19" y="760"/>
                </a:lnTo>
                <a:lnTo>
                  <a:pt x="17" y="764"/>
                </a:lnTo>
                <a:lnTo>
                  <a:pt x="16" y="768"/>
                </a:lnTo>
                <a:lnTo>
                  <a:pt x="14" y="768"/>
                </a:lnTo>
                <a:lnTo>
                  <a:pt x="12" y="769"/>
                </a:lnTo>
                <a:lnTo>
                  <a:pt x="14" y="771"/>
                </a:lnTo>
                <a:lnTo>
                  <a:pt x="16" y="775"/>
                </a:lnTo>
                <a:lnTo>
                  <a:pt x="10" y="775"/>
                </a:lnTo>
                <a:lnTo>
                  <a:pt x="9" y="776"/>
                </a:lnTo>
                <a:lnTo>
                  <a:pt x="10" y="778"/>
                </a:lnTo>
                <a:lnTo>
                  <a:pt x="10" y="783"/>
                </a:lnTo>
                <a:lnTo>
                  <a:pt x="12" y="785"/>
                </a:lnTo>
                <a:lnTo>
                  <a:pt x="16" y="783"/>
                </a:lnTo>
                <a:lnTo>
                  <a:pt x="12" y="787"/>
                </a:lnTo>
                <a:lnTo>
                  <a:pt x="12" y="789"/>
                </a:lnTo>
                <a:lnTo>
                  <a:pt x="14" y="790"/>
                </a:lnTo>
                <a:lnTo>
                  <a:pt x="19" y="792"/>
                </a:lnTo>
                <a:lnTo>
                  <a:pt x="19" y="790"/>
                </a:lnTo>
                <a:lnTo>
                  <a:pt x="23" y="790"/>
                </a:lnTo>
                <a:lnTo>
                  <a:pt x="24" y="790"/>
                </a:lnTo>
                <a:lnTo>
                  <a:pt x="28" y="790"/>
                </a:lnTo>
                <a:lnTo>
                  <a:pt x="24" y="790"/>
                </a:lnTo>
                <a:lnTo>
                  <a:pt x="26" y="789"/>
                </a:lnTo>
                <a:lnTo>
                  <a:pt x="32" y="792"/>
                </a:lnTo>
                <a:lnTo>
                  <a:pt x="37" y="796"/>
                </a:lnTo>
                <a:lnTo>
                  <a:pt x="37" y="792"/>
                </a:lnTo>
                <a:lnTo>
                  <a:pt x="39" y="792"/>
                </a:lnTo>
                <a:lnTo>
                  <a:pt x="39" y="794"/>
                </a:lnTo>
                <a:lnTo>
                  <a:pt x="39" y="799"/>
                </a:lnTo>
                <a:lnTo>
                  <a:pt x="37" y="804"/>
                </a:lnTo>
                <a:lnTo>
                  <a:pt x="33" y="806"/>
                </a:lnTo>
                <a:lnTo>
                  <a:pt x="30" y="808"/>
                </a:lnTo>
                <a:lnTo>
                  <a:pt x="28" y="808"/>
                </a:lnTo>
                <a:lnTo>
                  <a:pt x="26" y="810"/>
                </a:lnTo>
                <a:lnTo>
                  <a:pt x="24" y="808"/>
                </a:lnTo>
                <a:lnTo>
                  <a:pt x="21" y="808"/>
                </a:lnTo>
                <a:lnTo>
                  <a:pt x="23" y="811"/>
                </a:lnTo>
                <a:lnTo>
                  <a:pt x="24" y="813"/>
                </a:lnTo>
                <a:lnTo>
                  <a:pt x="24" y="815"/>
                </a:lnTo>
                <a:lnTo>
                  <a:pt x="21" y="817"/>
                </a:lnTo>
                <a:lnTo>
                  <a:pt x="17" y="822"/>
                </a:lnTo>
                <a:lnTo>
                  <a:pt x="21" y="822"/>
                </a:lnTo>
                <a:lnTo>
                  <a:pt x="17" y="827"/>
                </a:lnTo>
                <a:lnTo>
                  <a:pt x="17" y="831"/>
                </a:lnTo>
                <a:lnTo>
                  <a:pt x="19" y="834"/>
                </a:lnTo>
                <a:lnTo>
                  <a:pt x="17" y="834"/>
                </a:lnTo>
                <a:lnTo>
                  <a:pt x="17" y="836"/>
                </a:lnTo>
                <a:lnTo>
                  <a:pt x="21" y="834"/>
                </a:lnTo>
                <a:lnTo>
                  <a:pt x="23" y="834"/>
                </a:lnTo>
                <a:lnTo>
                  <a:pt x="26" y="836"/>
                </a:lnTo>
                <a:lnTo>
                  <a:pt x="26" y="840"/>
                </a:lnTo>
                <a:lnTo>
                  <a:pt x="24" y="845"/>
                </a:lnTo>
                <a:lnTo>
                  <a:pt x="21" y="847"/>
                </a:lnTo>
                <a:lnTo>
                  <a:pt x="19" y="848"/>
                </a:lnTo>
                <a:lnTo>
                  <a:pt x="21" y="848"/>
                </a:lnTo>
                <a:lnTo>
                  <a:pt x="24" y="847"/>
                </a:lnTo>
                <a:lnTo>
                  <a:pt x="26" y="848"/>
                </a:lnTo>
                <a:lnTo>
                  <a:pt x="26" y="850"/>
                </a:lnTo>
                <a:lnTo>
                  <a:pt x="28" y="847"/>
                </a:lnTo>
                <a:lnTo>
                  <a:pt x="30" y="847"/>
                </a:lnTo>
                <a:lnTo>
                  <a:pt x="32" y="850"/>
                </a:lnTo>
                <a:lnTo>
                  <a:pt x="33" y="852"/>
                </a:lnTo>
                <a:lnTo>
                  <a:pt x="32" y="854"/>
                </a:lnTo>
                <a:lnTo>
                  <a:pt x="30" y="854"/>
                </a:lnTo>
                <a:lnTo>
                  <a:pt x="28" y="852"/>
                </a:lnTo>
                <a:lnTo>
                  <a:pt x="26" y="854"/>
                </a:lnTo>
                <a:lnTo>
                  <a:pt x="28" y="855"/>
                </a:lnTo>
                <a:lnTo>
                  <a:pt x="30" y="857"/>
                </a:lnTo>
                <a:lnTo>
                  <a:pt x="28" y="861"/>
                </a:lnTo>
                <a:lnTo>
                  <a:pt x="28" y="864"/>
                </a:lnTo>
                <a:lnTo>
                  <a:pt x="26" y="868"/>
                </a:lnTo>
                <a:lnTo>
                  <a:pt x="23" y="869"/>
                </a:lnTo>
                <a:lnTo>
                  <a:pt x="21" y="871"/>
                </a:lnTo>
                <a:lnTo>
                  <a:pt x="24" y="875"/>
                </a:lnTo>
                <a:lnTo>
                  <a:pt x="23" y="878"/>
                </a:lnTo>
                <a:lnTo>
                  <a:pt x="24" y="883"/>
                </a:lnTo>
                <a:lnTo>
                  <a:pt x="26" y="889"/>
                </a:lnTo>
                <a:lnTo>
                  <a:pt x="28" y="889"/>
                </a:lnTo>
                <a:lnTo>
                  <a:pt x="30" y="887"/>
                </a:lnTo>
                <a:lnTo>
                  <a:pt x="32" y="887"/>
                </a:lnTo>
                <a:lnTo>
                  <a:pt x="37" y="887"/>
                </a:lnTo>
                <a:lnTo>
                  <a:pt x="40" y="890"/>
                </a:lnTo>
                <a:lnTo>
                  <a:pt x="44" y="890"/>
                </a:lnTo>
                <a:lnTo>
                  <a:pt x="46" y="890"/>
                </a:lnTo>
                <a:lnTo>
                  <a:pt x="47" y="892"/>
                </a:lnTo>
                <a:lnTo>
                  <a:pt x="51" y="894"/>
                </a:lnTo>
                <a:lnTo>
                  <a:pt x="51" y="896"/>
                </a:lnTo>
                <a:lnTo>
                  <a:pt x="51" y="897"/>
                </a:lnTo>
                <a:lnTo>
                  <a:pt x="49" y="899"/>
                </a:lnTo>
                <a:lnTo>
                  <a:pt x="47" y="899"/>
                </a:lnTo>
                <a:lnTo>
                  <a:pt x="46" y="901"/>
                </a:lnTo>
                <a:lnTo>
                  <a:pt x="44" y="908"/>
                </a:lnTo>
                <a:lnTo>
                  <a:pt x="40" y="906"/>
                </a:lnTo>
                <a:lnTo>
                  <a:pt x="37" y="908"/>
                </a:lnTo>
                <a:lnTo>
                  <a:pt x="35" y="912"/>
                </a:lnTo>
                <a:lnTo>
                  <a:pt x="35" y="913"/>
                </a:lnTo>
                <a:lnTo>
                  <a:pt x="37" y="913"/>
                </a:lnTo>
                <a:lnTo>
                  <a:pt x="33" y="915"/>
                </a:lnTo>
                <a:lnTo>
                  <a:pt x="32" y="917"/>
                </a:lnTo>
                <a:lnTo>
                  <a:pt x="30" y="924"/>
                </a:lnTo>
                <a:lnTo>
                  <a:pt x="30" y="926"/>
                </a:lnTo>
                <a:lnTo>
                  <a:pt x="32" y="926"/>
                </a:lnTo>
                <a:lnTo>
                  <a:pt x="35" y="926"/>
                </a:lnTo>
                <a:lnTo>
                  <a:pt x="40" y="924"/>
                </a:lnTo>
                <a:lnTo>
                  <a:pt x="42" y="922"/>
                </a:lnTo>
                <a:lnTo>
                  <a:pt x="53" y="927"/>
                </a:lnTo>
                <a:lnTo>
                  <a:pt x="56" y="931"/>
                </a:lnTo>
                <a:lnTo>
                  <a:pt x="60" y="936"/>
                </a:lnTo>
                <a:lnTo>
                  <a:pt x="63" y="938"/>
                </a:lnTo>
                <a:lnTo>
                  <a:pt x="70" y="938"/>
                </a:lnTo>
                <a:lnTo>
                  <a:pt x="84" y="938"/>
                </a:lnTo>
                <a:lnTo>
                  <a:pt x="72" y="968"/>
                </a:lnTo>
                <a:lnTo>
                  <a:pt x="63" y="998"/>
                </a:lnTo>
                <a:lnTo>
                  <a:pt x="49" y="1059"/>
                </a:lnTo>
                <a:lnTo>
                  <a:pt x="46" y="1085"/>
                </a:lnTo>
                <a:lnTo>
                  <a:pt x="44" y="1108"/>
                </a:lnTo>
                <a:lnTo>
                  <a:pt x="46" y="1138"/>
                </a:lnTo>
                <a:lnTo>
                  <a:pt x="46" y="1180"/>
                </a:lnTo>
                <a:lnTo>
                  <a:pt x="49" y="1236"/>
                </a:lnTo>
                <a:lnTo>
                  <a:pt x="56" y="1317"/>
                </a:lnTo>
                <a:lnTo>
                  <a:pt x="63" y="1391"/>
                </a:lnTo>
                <a:lnTo>
                  <a:pt x="68" y="1423"/>
                </a:lnTo>
                <a:lnTo>
                  <a:pt x="188" y="1421"/>
                </a:lnTo>
                <a:lnTo>
                  <a:pt x="307" y="1419"/>
                </a:lnTo>
                <a:lnTo>
                  <a:pt x="681" y="1421"/>
                </a:lnTo>
                <a:lnTo>
                  <a:pt x="831" y="1423"/>
                </a:lnTo>
                <a:lnTo>
                  <a:pt x="831" y="1410"/>
                </a:lnTo>
                <a:lnTo>
                  <a:pt x="834" y="1394"/>
                </a:lnTo>
                <a:lnTo>
                  <a:pt x="847" y="1359"/>
                </a:lnTo>
                <a:lnTo>
                  <a:pt x="857" y="1330"/>
                </a:lnTo>
                <a:lnTo>
                  <a:pt x="862" y="1315"/>
                </a:lnTo>
                <a:lnTo>
                  <a:pt x="866" y="1300"/>
                </a:lnTo>
                <a:lnTo>
                  <a:pt x="868" y="1286"/>
                </a:lnTo>
                <a:lnTo>
                  <a:pt x="869" y="1270"/>
                </a:lnTo>
                <a:lnTo>
                  <a:pt x="869" y="1254"/>
                </a:lnTo>
                <a:lnTo>
                  <a:pt x="869" y="1240"/>
                </a:lnTo>
                <a:lnTo>
                  <a:pt x="864" y="1208"/>
                </a:lnTo>
                <a:lnTo>
                  <a:pt x="861" y="1194"/>
                </a:lnTo>
                <a:lnTo>
                  <a:pt x="855" y="1180"/>
                </a:lnTo>
                <a:lnTo>
                  <a:pt x="852" y="1170"/>
                </a:lnTo>
                <a:close/>
                <a:moveTo>
                  <a:pt x="10" y="706"/>
                </a:moveTo>
                <a:lnTo>
                  <a:pt x="10" y="706"/>
                </a:lnTo>
                <a:lnTo>
                  <a:pt x="10" y="704"/>
                </a:lnTo>
                <a:lnTo>
                  <a:pt x="10" y="706"/>
                </a:lnTo>
                <a:close/>
                <a:moveTo>
                  <a:pt x="37" y="887"/>
                </a:moveTo>
                <a:lnTo>
                  <a:pt x="37" y="887"/>
                </a:lnTo>
                <a:lnTo>
                  <a:pt x="42" y="887"/>
                </a:lnTo>
                <a:lnTo>
                  <a:pt x="46" y="889"/>
                </a:lnTo>
                <a:lnTo>
                  <a:pt x="40" y="889"/>
                </a:lnTo>
                <a:lnTo>
                  <a:pt x="37" y="88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6" name="Freeform 122"/>
          <p:cNvSpPr>
            <a:spLocks noEditPoints="1"/>
          </p:cNvSpPr>
          <p:nvPr/>
        </p:nvSpPr>
        <p:spPr bwMode="auto">
          <a:xfrm>
            <a:off x="34925" y="117475"/>
            <a:ext cx="1073150" cy="2016125"/>
          </a:xfrm>
          <a:custGeom>
            <a:avLst/>
            <a:gdLst>
              <a:gd name="T0" fmla="*/ 2147483647 w 676"/>
              <a:gd name="T1" fmla="*/ 2147483647 h 1270"/>
              <a:gd name="T2" fmla="*/ 2147483647 w 676"/>
              <a:gd name="T3" fmla="*/ 2147483647 h 1270"/>
              <a:gd name="T4" fmla="*/ 2147483647 w 676"/>
              <a:gd name="T5" fmla="*/ 2147483647 h 1270"/>
              <a:gd name="T6" fmla="*/ 2147483647 w 676"/>
              <a:gd name="T7" fmla="*/ 2147483647 h 1270"/>
              <a:gd name="T8" fmla="*/ 2147483647 w 676"/>
              <a:gd name="T9" fmla="*/ 2147483647 h 1270"/>
              <a:gd name="T10" fmla="*/ 2147483647 w 676"/>
              <a:gd name="T11" fmla="*/ 2147483647 h 1270"/>
              <a:gd name="T12" fmla="*/ 2147483647 w 676"/>
              <a:gd name="T13" fmla="*/ 2147483647 h 1270"/>
              <a:gd name="T14" fmla="*/ 2147483647 w 676"/>
              <a:gd name="T15" fmla="*/ 2147483647 h 1270"/>
              <a:gd name="T16" fmla="*/ 2147483647 w 676"/>
              <a:gd name="T17" fmla="*/ 2147483647 h 1270"/>
              <a:gd name="T18" fmla="*/ 2147483647 w 676"/>
              <a:gd name="T19" fmla="*/ 2147483647 h 1270"/>
              <a:gd name="T20" fmla="*/ 2147483647 w 676"/>
              <a:gd name="T21" fmla="*/ 2147483647 h 1270"/>
              <a:gd name="T22" fmla="*/ 2147483647 w 676"/>
              <a:gd name="T23" fmla="*/ 2147483647 h 1270"/>
              <a:gd name="T24" fmla="*/ 2147483647 w 676"/>
              <a:gd name="T25" fmla="*/ 2147483647 h 1270"/>
              <a:gd name="T26" fmla="*/ 2147483647 w 676"/>
              <a:gd name="T27" fmla="*/ 2147483647 h 1270"/>
              <a:gd name="T28" fmla="*/ 2147483647 w 676"/>
              <a:gd name="T29" fmla="*/ 2147483647 h 1270"/>
              <a:gd name="T30" fmla="*/ 2147483647 w 676"/>
              <a:gd name="T31" fmla="*/ 2147483647 h 1270"/>
              <a:gd name="T32" fmla="*/ 2147483647 w 676"/>
              <a:gd name="T33" fmla="*/ 2147483647 h 1270"/>
              <a:gd name="T34" fmla="*/ 2147483647 w 676"/>
              <a:gd name="T35" fmla="*/ 2147483647 h 1270"/>
              <a:gd name="T36" fmla="*/ 2147483647 w 676"/>
              <a:gd name="T37" fmla="*/ 2147483647 h 1270"/>
              <a:gd name="T38" fmla="*/ 2147483647 w 676"/>
              <a:gd name="T39" fmla="*/ 2147483647 h 1270"/>
              <a:gd name="T40" fmla="*/ 2147483647 w 676"/>
              <a:gd name="T41" fmla="*/ 2147483647 h 1270"/>
              <a:gd name="T42" fmla="*/ 2147483647 w 676"/>
              <a:gd name="T43" fmla="*/ 2147483647 h 1270"/>
              <a:gd name="T44" fmla="*/ 2147483647 w 676"/>
              <a:gd name="T45" fmla="*/ 2147483647 h 1270"/>
              <a:gd name="T46" fmla="*/ 2147483647 w 676"/>
              <a:gd name="T47" fmla="*/ 2147483647 h 1270"/>
              <a:gd name="T48" fmla="*/ 2147483647 w 676"/>
              <a:gd name="T49" fmla="*/ 2147483647 h 1270"/>
              <a:gd name="T50" fmla="*/ 2147483647 w 676"/>
              <a:gd name="T51" fmla="*/ 2147483647 h 1270"/>
              <a:gd name="T52" fmla="*/ 2147483647 w 676"/>
              <a:gd name="T53" fmla="*/ 2147483647 h 1270"/>
              <a:gd name="T54" fmla="*/ 2147483647 w 676"/>
              <a:gd name="T55" fmla="*/ 2147483647 h 1270"/>
              <a:gd name="T56" fmla="*/ 2147483647 w 676"/>
              <a:gd name="T57" fmla="*/ 2147483647 h 1270"/>
              <a:gd name="T58" fmla="*/ 2147483647 w 676"/>
              <a:gd name="T59" fmla="*/ 2147483647 h 1270"/>
              <a:gd name="T60" fmla="*/ 2147483647 w 676"/>
              <a:gd name="T61" fmla="*/ 2147483647 h 1270"/>
              <a:gd name="T62" fmla="*/ 2147483647 w 676"/>
              <a:gd name="T63" fmla="*/ 2147483647 h 1270"/>
              <a:gd name="T64" fmla="*/ 2147483647 w 676"/>
              <a:gd name="T65" fmla="*/ 2147483647 h 1270"/>
              <a:gd name="T66" fmla="*/ 2147483647 w 676"/>
              <a:gd name="T67" fmla="*/ 2147483647 h 1270"/>
              <a:gd name="T68" fmla="*/ 2147483647 w 676"/>
              <a:gd name="T69" fmla="*/ 2147483647 h 1270"/>
              <a:gd name="T70" fmla="*/ 2147483647 w 676"/>
              <a:gd name="T71" fmla="*/ 2147483647 h 1270"/>
              <a:gd name="T72" fmla="*/ 2147483647 w 676"/>
              <a:gd name="T73" fmla="*/ 2147483647 h 1270"/>
              <a:gd name="T74" fmla="*/ 2147483647 w 676"/>
              <a:gd name="T75" fmla="*/ 2147483647 h 1270"/>
              <a:gd name="T76" fmla="*/ 2147483647 w 676"/>
              <a:gd name="T77" fmla="*/ 2147483647 h 1270"/>
              <a:gd name="T78" fmla="*/ 2147483647 w 676"/>
              <a:gd name="T79" fmla="*/ 2147483647 h 1270"/>
              <a:gd name="T80" fmla="*/ 2147483647 w 676"/>
              <a:gd name="T81" fmla="*/ 2147483647 h 1270"/>
              <a:gd name="T82" fmla="*/ 2147483647 w 676"/>
              <a:gd name="T83" fmla="*/ 2147483647 h 1270"/>
              <a:gd name="T84" fmla="*/ 2147483647 w 676"/>
              <a:gd name="T85" fmla="*/ 2147483647 h 1270"/>
              <a:gd name="T86" fmla="*/ 2147483647 w 676"/>
              <a:gd name="T87" fmla="*/ 2147483647 h 1270"/>
              <a:gd name="T88" fmla="*/ 2147483647 w 676"/>
              <a:gd name="T89" fmla="*/ 2147483647 h 1270"/>
              <a:gd name="T90" fmla="*/ 2147483647 w 676"/>
              <a:gd name="T91" fmla="*/ 2147483647 h 1270"/>
              <a:gd name="T92" fmla="*/ 2147483647 w 676"/>
              <a:gd name="T93" fmla="*/ 2147483647 h 1270"/>
              <a:gd name="T94" fmla="*/ 2147483647 w 676"/>
              <a:gd name="T95" fmla="*/ 2147483647 h 1270"/>
              <a:gd name="T96" fmla="*/ 2147483647 w 676"/>
              <a:gd name="T97" fmla="*/ 2147483647 h 1270"/>
              <a:gd name="T98" fmla="*/ 2147483647 w 676"/>
              <a:gd name="T99" fmla="*/ 2147483647 h 1270"/>
              <a:gd name="T100" fmla="*/ 2147483647 w 676"/>
              <a:gd name="T101" fmla="*/ 2147483647 h 1270"/>
              <a:gd name="T102" fmla="*/ 2147483647 w 676"/>
              <a:gd name="T103" fmla="*/ 2147483647 h 1270"/>
              <a:gd name="T104" fmla="*/ 2147483647 w 676"/>
              <a:gd name="T105" fmla="*/ 2147483647 h 1270"/>
              <a:gd name="T106" fmla="*/ 2147483647 w 676"/>
              <a:gd name="T107" fmla="*/ 2147483647 h 1270"/>
              <a:gd name="T108" fmla="*/ 2147483647 w 676"/>
              <a:gd name="T109" fmla="*/ 2147483647 h 1270"/>
              <a:gd name="T110" fmla="*/ 2147483647 w 676"/>
              <a:gd name="T111" fmla="*/ 2147483647 h 1270"/>
              <a:gd name="T112" fmla="*/ 2147483647 w 676"/>
              <a:gd name="T113" fmla="*/ 2147483647 h 1270"/>
              <a:gd name="T114" fmla="*/ 2147483647 w 676"/>
              <a:gd name="T115" fmla="*/ 2147483647 h 1270"/>
              <a:gd name="T116" fmla="*/ 2147483647 w 676"/>
              <a:gd name="T117" fmla="*/ 2147483647 h 1270"/>
              <a:gd name="T118" fmla="*/ 2147483647 w 676"/>
              <a:gd name="T119" fmla="*/ 2147483647 h 127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676"/>
              <a:gd name="T181" fmla="*/ 0 h 1270"/>
              <a:gd name="T182" fmla="*/ 676 w 676"/>
              <a:gd name="T183" fmla="*/ 1270 h 1270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676" h="1270">
                <a:moveTo>
                  <a:pt x="650" y="1270"/>
                </a:moveTo>
                <a:lnTo>
                  <a:pt x="650" y="1270"/>
                </a:lnTo>
                <a:lnTo>
                  <a:pt x="638" y="1242"/>
                </a:lnTo>
                <a:lnTo>
                  <a:pt x="627" y="1212"/>
                </a:lnTo>
                <a:lnTo>
                  <a:pt x="606" y="1154"/>
                </a:lnTo>
                <a:lnTo>
                  <a:pt x="559" y="1022"/>
                </a:lnTo>
                <a:lnTo>
                  <a:pt x="546" y="994"/>
                </a:lnTo>
                <a:lnTo>
                  <a:pt x="530" y="966"/>
                </a:lnTo>
                <a:lnTo>
                  <a:pt x="499" y="912"/>
                </a:lnTo>
                <a:lnTo>
                  <a:pt x="464" y="854"/>
                </a:lnTo>
                <a:lnTo>
                  <a:pt x="448" y="829"/>
                </a:lnTo>
                <a:lnTo>
                  <a:pt x="453" y="817"/>
                </a:lnTo>
                <a:lnTo>
                  <a:pt x="453" y="810"/>
                </a:lnTo>
                <a:lnTo>
                  <a:pt x="451" y="801"/>
                </a:lnTo>
                <a:lnTo>
                  <a:pt x="446" y="787"/>
                </a:lnTo>
                <a:lnTo>
                  <a:pt x="439" y="775"/>
                </a:lnTo>
                <a:lnTo>
                  <a:pt x="430" y="764"/>
                </a:lnTo>
                <a:lnTo>
                  <a:pt x="420" y="754"/>
                </a:lnTo>
                <a:lnTo>
                  <a:pt x="418" y="750"/>
                </a:lnTo>
                <a:lnTo>
                  <a:pt x="420" y="743"/>
                </a:lnTo>
                <a:lnTo>
                  <a:pt x="425" y="725"/>
                </a:lnTo>
                <a:lnTo>
                  <a:pt x="432" y="710"/>
                </a:lnTo>
                <a:lnTo>
                  <a:pt x="436" y="706"/>
                </a:lnTo>
                <a:lnTo>
                  <a:pt x="439" y="704"/>
                </a:lnTo>
                <a:lnTo>
                  <a:pt x="441" y="697"/>
                </a:lnTo>
                <a:lnTo>
                  <a:pt x="446" y="692"/>
                </a:lnTo>
                <a:lnTo>
                  <a:pt x="458" y="683"/>
                </a:lnTo>
                <a:lnTo>
                  <a:pt x="469" y="678"/>
                </a:lnTo>
                <a:lnTo>
                  <a:pt x="480" y="675"/>
                </a:lnTo>
                <a:lnTo>
                  <a:pt x="557" y="653"/>
                </a:lnTo>
                <a:lnTo>
                  <a:pt x="571" y="648"/>
                </a:lnTo>
                <a:lnTo>
                  <a:pt x="581" y="641"/>
                </a:lnTo>
                <a:lnTo>
                  <a:pt x="590" y="632"/>
                </a:lnTo>
                <a:lnTo>
                  <a:pt x="597" y="620"/>
                </a:lnTo>
                <a:lnTo>
                  <a:pt x="601" y="608"/>
                </a:lnTo>
                <a:lnTo>
                  <a:pt x="603" y="599"/>
                </a:lnTo>
                <a:lnTo>
                  <a:pt x="606" y="590"/>
                </a:lnTo>
                <a:lnTo>
                  <a:pt x="611" y="587"/>
                </a:lnTo>
                <a:lnTo>
                  <a:pt x="618" y="581"/>
                </a:lnTo>
                <a:lnTo>
                  <a:pt x="625" y="578"/>
                </a:lnTo>
                <a:lnTo>
                  <a:pt x="631" y="573"/>
                </a:lnTo>
                <a:lnTo>
                  <a:pt x="634" y="566"/>
                </a:lnTo>
                <a:lnTo>
                  <a:pt x="634" y="557"/>
                </a:lnTo>
                <a:lnTo>
                  <a:pt x="631" y="550"/>
                </a:lnTo>
                <a:lnTo>
                  <a:pt x="627" y="543"/>
                </a:lnTo>
                <a:lnTo>
                  <a:pt x="632" y="539"/>
                </a:lnTo>
                <a:lnTo>
                  <a:pt x="638" y="534"/>
                </a:lnTo>
                <a:lnTo>
                  <a:pt x="643" y="527"/>
                </a:lnTo>
                <a:lnTo>
                  <a:pt x="643" y="523"/>
                </a:lnTo>
                <a:lnTo>
                  <a:pt x="643" y="522"/>
                </a:lnTo>
                <a:lnTo>
                  <a:pt x="639" y="513"/>
                </a:lnTo>
                <a:lnTo>
                  <a:pt x="638" y="504"/>
                </a:lnTo>
                <a:lnTo>
                  <a:pt x="636" y="499"/>
                </a:lnTo>
                <a:lnTo>
                  <a:pt x="634" y="494"/>
                </a:lnTo>
                <a:lnTo>
                  <a:pt x="634" y="490"/>
                </a:lnTo>
                <a:lnTo>
                  <a:pt x="636" y="487"/>
                </a:lnTo>
                <a:lnTo>
                  <a:pt x="643" y="483"/>
                </a:lnTo>
                <a:lnTo>
                  <a:pt x="657" y="480"/>
                </a:lnTo>
                <a:lnTo>
                  <a:pt x="664" y="476"/>
                </a:lnTo>
                <a:lnTo>
                  <a:pt x="669" y="471"/>
                </a:lnTo>
                <a:lnTo>
                  <a:pt x="673" y="466"/>
                </a:lnTo>
                <a:lnTo>
                  <a:pt x="676" y="459"/>
                </a:lnTo>
                <a:lnTo>
                  <a:pt x="676" y="451"/>
                </a:lnTo>
                <a:lnTo>
                  <a:pt x="676" y="446"/>
                </a:lnTo>
                <a:lnTo>
                  <a:pt x="675" y="439"/>
                </a:lnTo>
                <a:lnTo>
                  <a:pt x="671" y="432"/>
                </a:lnTo>
                <a:lnTo>
                  <a:pt x="662" y="420"/>
                </a:lnTo>
                <a:lnTo>
                  <a:pt x="655" y="408"/>
                </a:lnTo>
                <a:lnTo>
                  <a:pt x="634" y="379"/>
                </a:lnTo>
                <a:lnTo>
                  <a:pt x="627" y="365"/>
                </a:lnTo>
                <a:lnTo>
                  <a:pt x="624" y="357"/>
                </a:lnTo>
                <a:lnTo>
                  <a:pt x="624" y="350"/>
                </a:lnTo>
                <a:lnTo>
                  <a:pt x="625" y="325"/>
                </a:lnTo>
                <a:lnTo>
                  <a:pt x="627" y="302"/>
                </a:lnTo>
                <a:lnTo>
                  <a:pt x="629" y="290"/>
                </a:lnTo>
                <a:lnTo>
                  <a:pt x="629" y="278"/>
                </a:lnTo>
                <a:lnTo>
                  <a:pt x="627" y="253"/>
                </a:lnTo>
                <a:lnTo>
                  <a:pt x="629" y="255"/>
                </a:lnTo>
                <a:lnTo>
                  <a:pt x="622" y="237"/>
                </a:lnTo>
                <a:lnTo>
                  <a:pt x="617" y="220"/>
                </a:lnTo>
                <a:lnTo>
                  <a:pt x="610" y="202"/>
                </a:lnTo>
                <a:lnTo>
                  <a:pt x="608" y="195"/>
                </a:lnTo>
                <a:lnTo>
                  <a:pt x="608" y="190"/>
                </a:lnTo>
                <a:lnTo>
                  <a:pt x="608" y="186"/>
                </a:lnTo>
                <a:lnTo>
                  <a:pt x="604" y="185"/>
                </a:lnTo>
                <a:lnTo>
                  <a:pt x="601" y="181"/>
                </a:lnTo>
                <a:lnTo>
                  <a:pt x="599" y="172"/>
                </a:lnTo>
                <a:lnTo>
                  <a:pt x="597" y="169"/>
                </a:lnTo>
                <a:lnTo>
                  <a:pt x="594" y="167"/>
                </a:lnTo>
                <a:lnTo>
                  <a:pt x="592" y="162"/>
                </a:lnTo>
                <a:lnTo>
                  <a:pt x="590" y="158"/>
                </a:lnTo>
                <a:lnTo>
                  <a:pt x="585" y="153"/>
                </a:lnTo>
                <a:lnTo>
                  <a:pt x="580" y="142"/>
                </a:lnTo>
                <a:lnTo>
                  <a:pt x="567" y="127"/>
                </a:lnTo>
                <a:lnTo>
                  <a:pt x="564" y="123"/>
                </a:lnTo>
                <a:lnTo>
                  <a:pt x="560" y="121"/>
                </a:lnTo>
                <a:lnTo>
                  <a:pt x="555" y="120"/>
                </a:lnTo>
                <a:lnTo>
                  <a:pt x="553" y="116"/>
                </a:lnTo>
                <a:lnTo>
                  <a:pt x="552" y="107"/>
                </a:lnTo>
                <a:lnTo>
                  <a:pt x="546" y="104"/>
                </a:lnTo>
                <a:lnTo>
                  <a:pt x="541" y="102"/>
                </a:lnTo>
                <a:lnTo>
                  <a:pt x="525" y="95"/>
                </a:lnTo>
                <a:lnTo>
                  <a:pt x="516" y="91"/>
                </a:lnTo>
                <a:lnTo>
                  <a:pt x="513" y="90"/>
                </a:lnTo>
                <a:lnTo>
                  <a:pt x="515" y="88"/>
                </a:lnTo>
                <a:lnTo>
                  <a:pt x="506" y="88"/>
                </a:lnTo>
                <a:lnTo>
                  <a:pt x="502" y="86"/>
                </a:lnTo>
                <a:lnTo>
                  <a:pt x="499" y="83"/>
                </a:lnTo>
                <a:lnTo>
                  <a:pt x="497" y="83"/>
                </a:lnTo>
                <a:lnTo>
                  <a:pt x="495" y="83"/>
                </a:lnTo>
                <a:lnTo>
                  <a:pt x="494" y="84"/>
                </a:lnTo>
                <a:lnTo>
                  <a:pt x="492" y="83"/>
                </a:lnTo>
                <a:lnTo>
                  <a:pt x="494" y="81"/>
                </a:lnTo>
                <a:lnTo>
                  <a:pt x="487" y="81"/>
                </a:lnTo>
                <a:lnTo>
                  <a:pt x="481" y="79"/>
                </a:lnTo>
                <a:lnTo>
                  <a:pt x="469" y="72"/>
                </a:lnTo>
                <a:lnTo>
                  <a:pt x="478" y="76"/>
                </a:lnTo>
                <a:lnTo>
                  <a:pt x="476" y="72"/>
                </a:lnTo>
                <a:lnTo>
                  <a:pt x="471" y="70"/>
                </a:lnTo>
                <a:lnTo>
                  <a:pt x="462" y="69"/>
                </a:lnTo>
                <a:lnTo>
                  <a:pt x="467" y="72"/>
                </a:lnTo>
                <a:lnTo>
                  <a:pt x="453" y="67"/>
                </a:lnTo>
                <a:lnTo>
                  <a:pt x="446" y="63"/>
                </a:lnTo>
                <a:lnTo>
                  <a:pt x="444" y="62"/>
                </a:lnTo>
                <a:lnTo>
                  <a:pt x="443" y="58"/>
                </a:lnTo>
                <a:lnTo>
                  <a:pt x="457" y="63"/>
                </a:lnTo>
                <a:lnTo>
                  <a:pt x="455" y="60"/>
                </a:lnTo>
                <a:lnTo>
                  <a:pt x="450" y="56"/>
                </a:lnTo>
                <a:lnTo>
                  <a:pt x="444" y="55"/>
                </a:lnTo>
                <a:lnTo>
                  <a:pt x="444" y="53"/>
                </a:lnTo>
                <a:lnTo>
                  <a:pt x="444" y="51"/>
                </a:lnTo>
                <a:lnTo>
                  <a:pt x="441" y="51"/>
                </a:lnTo>
                <a:lnTo>
                  <a:pt x="439" y="53"/>
                </a:lnTo>
                <a:lnTo>
                  <a:pt x="437" y="51"/>
                </a:lnTo>
                <a:lnTo>
                  <a:pt x="436" y="51"/>
                </a:lnTo>
                <a:lnTo>
                  <a:pt x="432" y="51"/>
                </a:lnTo>
                <a:lnTo>
                  <a:pt x="430" y="49"/>
                </a:lnTo>
                <a:lnTo>
                  <a:pt x="434" y="49"/>
                </a:lnTo>
                <a:lnTo>
                  <a:pt x="437" y="51"/>
                </a:lnTo>
                <a:lnTo>
                  <a:pt x="432" y="48"/>
                </a:lnTo>
                <a:lnTo>
                  <a:pt x="430" y="48"/>
                </a:lnTo>
                <a:lnTo>
                  <a:pt x="429" y="51"/>
                </a:lnTo>
                <a:lnTo>
                  <a:pt x="429" y="48"/>
                </a:lnTo>
                <a:lnTo>
                  <a:pt x="427" y="48"/>
                </a:lnTo>
                <a:lnTo>
                  <a:pt x="423" y="49"/>
                </a:lnTo>
                <a:lnTo>
                  <a:pt x="423" y="51"/>
                </a:lnTo>
                <a:lnTo>
                  <a:pt x="427" y="55"/>
                </a:lnTo>
                <a:lnTo>
                  <a:pt x="423" y="53"/>
                </a:lnTo>
                <a:lnTo>
                  <a:pt x="422" y="51"/>
                </a:lnTo>
                <a:lnTo>
                  <a:pt x="422" y="49"/>
                </a:lnTo>
                <a:lnTo>
                  <a:pt x="418" y="49"/>
                </a:lnTo>
                <a:lnTo>
                  <a:pt x="418" y="51"/>
                </a:lnTo>
                <a:lnTo>
                  <a:pt x="411" y="49"/>
                </a:lnTo>
                <a:lnTo>
                  <a:pt x="399" y="46"/>
                </a:lnTo>
                <a:lnTo>
                  <a:pt x="393" y="42"/>
                </a:lnTo>
                <a:lnTo>
                  <a:pt x="390" y="37"/>
                </a:lnTo>
                <a:lnTo>
                  <a:pt x="390" y="41"/>
                </a:lnTo>
                <a:lnTo>
                  <a:pt x="386" y="41"/>
                </a:lnTo>
                <a:lnTo>
                  <a:pt x="381" y="37"/>
                </a:lnTo>
                <a:lnTo>
                  <a:pt x="378" y="35"/>
                </a:lnTo>
                <a:lnTo>
                  <a:pt x="379" y="35"/>
                </a:lnTo>
                <a:lnTo>
                  <a:pt x="378" y="32"/>
                </a:lnTo>
                <a:lnTo>
                  <a:pt x="374" y="32"/>
                </a:lnTo>
                <a:lnTo>
                  <a:pt x="365" y="32"/>
                </a:lnTo>
                <a:lnTo>
                  <a:pt x="367" y="30"/>
                </a:lnTo>
                <a:lnTo>
                  <a:pt x="365" y="28"/>
                </a:lnTo>
                <a:lnTo>
                  <a:pt x="362" y="26"/>
                </a:lnTo>
                <a:lnTo>
                  <a:pt x="353" y="26"/>
                </a:lnTo>
                <a:lnTo>
                  <a:pt x="336" y="23"/>
                </a:lnTo>
                <a:lnTo>
                  <a:pt x="295" y="14"/>
                </a:lnTo>
                <a:lnTo>
                  <a:pt x="276" y="11"/>
                </a:lnTo>
                <a:lnTo>
                  <a:pt x="256" y="7"/>
                </a:lnTo>
                <a:lnTo>
                  <a:pt x="244" y="7"/>
                </a:lnTo>
                <a:lnTo>
                  <a:pt x="241" y="7"/>
                </a:lnTo>
                <a:lnTo>
                  <a:pt x="237" y="9"/>
                </a:lnTo>
                <a:lnTo>
                  <a:pt x="234" y="7"/>
                </a:lnTo>
                <a:lnTo>
                  <a:pt x="230" y="5"/>
                </a:lnTo>
                <a:lnTo>
                  <a:pt x="227" y="2"/>
                </a:lnTo>
                <a:lnTo>
                  <a:pt x="227" y="0"/>
                </a:lnTo>
                <a:lnTo>
                  <a:pt x="228" y="0"/>
                </a:lnTo>
                <a:lnTo>
                  <a:pt x="213" y="2"/>
                </a:lnTo>
                <a:lnTo>
                  <a:pt x="198" y="4"/>
                </a:lnTo>
                <a:lnTo>
                  <a:pt x="186" y="5"/>
                </a:lnTo>
                <a:lnTo>
                  <a:pt x="184" y="7"/>
                </a:lnTo>
                <a:lnTo>
                  <a:pt x="183" y="5"/>
                </a:lnTo>
                <a:lnTo>
                  <a:pt x="179" y="5"/>
                </a:lnTo>
                <a:lnTo>
                  <a:pt x="176" y="7"/>
                </a:lnTo>
                <a:lnTo>
                  <a:pt x="174" y="5"/>
                </a:lnTo>
                <a:lnTo>
                  <a:pt x="172" y="5"/>
                </a:lnTo>
                <a:lnTo>
                  <a:pt x="170" y="4"/>
                </a:lnTo>
                <a:lnTo>
                  <a:pt x="156" y="14"/>
                </a:lnTo>
                <a:lnTo>
                  <a:pt x="144" y="23"/>
                </a:lnTo>
                <a:lnTo>
                  <a:pt x="144" y="21"/>
                </a:lnTo>
                <a:lnTo>
                  <a:pt x="146" y="19"/>
                </a:lnTo>
                <a:lnTo>
                  <a:pt x="146" y="16"/>
                </a:lnTo>
                <a:lnTo>
                  <a:pt x="144" y="16"/>
                </a:lnTo>
                <a:lnTo>
                  <a:pt x="142" y="18"/>
                </a:lnTo>
                <a:lnTo>
                  <a:pt x="141" y="16"/>
                </a:lnTo>
                <a:lnTo>
                  <a:pt x="137" y="28"/>
                </a:lnTo>
                <a:lnTo>
                  <a:pt x="133" y="34"/>
                </a:lnTo>
                <a:lnTo>
                  <a:pt x="126" y="35"/>
                </a:lnTo>
                <a:lnTo>
                  <a:pt x="128" y="37"/>
                </a:lnTo>
                <a:lnTo>
                  <a:pt x="130" y="39"/>
                </a:lnTo>
                <a:lnTo>
                  <a:pt x="126" y="41"/>
                </a:lnTo>
                <a:lnTo>
                  <a:pt x="123" y="44"/>
                </a:lnTo>
                <a:lnTo>
                  <a:pt x="123" y="39"/>
                </a:lnTo>
                <a:lnTo>
                  <a:pt x="121" y="37"/>
                </a:lnTo>
                <a:lnTo>
                  <a:pt x="119" y="39"/>
                </a:lnTo>
                <a:lnTo>
                  <a:pt x="119" y="41"/>
                </a:lnTo>
                <a:lnTo>
                  <a:pt x="119" y="44"/>
                </a:lnTo>
                <a:lnTo>
                  <a:pt x="119" y="46"/>
                </a:lnTo>
                <a:lnTo>
                  <a:pt x="116" y="48"/>
                </a:lnTo>
                <a:lnTo>
                  <a:pt x="118" y="42"/>
                </a:lnTo>
                <a:lnTo>
                  <a:pt x="119" y="37"/>
                </a:lnTo>
                <a:lnTo>
                  <a:pt x="119" y="30"/>
                </a:lnTo>
                <a:lnTo>
                  <a:pt x="121" y="25"/>
                </a:lnTo>
                <a:lnTo>
                  <a:pt x="118" y="26"/>
                </a:lnTo>
                <a:lnTo>
                  <a:pt x="116" y="26"/>
                </a:lnTo>
                <a:lnTo>
                  <a:pt x="116" y="28"/>
                </a:lnTo>
                <a:lnTo>
                  <a:pt x="114" y="30"/>
                </a:lnTo>
                <a:lnTo>
                  <a:pt x="114" y="34"/>
                </a:lnTo>
                <a:lnTo>
                  <a:pt x="111" y="51"/>
                </a:lnTo>
                <a:lnTo>
                  <a:pt x="109" y="41"/>
                </a:lnTo>
                <a:lnTo>
                  <a:pt x="111" y="30"/>
                </a:lnTo>
                <a:lnTo>
                  <a:pt x="112" y="9"/>
                </a:lnTo>
                <a:lnTo>
                  <a:pt x="109" y="14"/>
                </a:lnTo>
                <a:lnTo>
                  <a:pt x="107" y="19"/>
                </a:lnTo>
                <a:lnTo>
                  <a:pt x="105" y="30"/>
                </a:lnTo>
                <a:lnTo>
                  <a:pt x="104" y="35"/>
                </a:lnTo>
                <a:lnTo>
                  <a:pt x="102" y="41"/>
                </a:lnTo>
                <a:lnTo>
                  <a:pt x="100" y="46"/>
                </a:lnTo>
                <a:lnTo>
                  <a:pt x="102" y="51"/>
                </a:lnTo>
                <a:lnTo>
                  <a:pt x="100" y="44"/>
                </a:lnTo>
                <a:lnTo>
                  <a:pt x="98" y="39"/>
                </a:lnTo>
                <a:lnTo>
                  <a:pt x="97" y="44"/>
                </a:lnTo>
                <a:lnTo>
                  <a:pt x="98" y="51"/>
                </a:lnTo>
                <a:lnTo>
                  <a:pt x="95" y="51"/>
                </a:lnTo>
                <a:lnTo>
                  <a:pt x="93" y="51"/>
                </a:lnTo>
                <a:lnTo>
                  <a:pt x="91" y="51"/>
                </a:lnTo>
                <a:lnTo>
                  <a:pt x="90" y="49"/>
                </a:lnTo>
                <a:lnTo>
                  <a:pt x="88" y="44"/>
                </a:lnTo>
                <a:lnTo>
                  <a:pt x="84" y="37"/>
                </a:lnTo>
                <a:lnTo>
                  <a:pt x="79" y="28"/>
                </a:lnTo>
                <a:lnTo>
                  <a:pt x="84" y="42"/>
                </a:lnTo>
                <a:lnTo>
                  <a:pt x="86" y="49"/>
                </a:lnTo>
                <a:lnTo>
                  <a:pt x="86" y="55"/>
                </a:lnTo>
                <a:lnTo>
                  <a:pt x="88" y="56"/>
                </a:lnTo>
                <a:lnTo>
                  <a:pt x="91" y="60"/>
                </a:lnTo>
                <a:lnTo>
                  <a:pt x="91" y="62"/>
                </a:lnTo>
                <a:lnTo>
                  <a:pt x="90" y="67"/>
                </a:lnTo>
                <a:lnTo>
                  <a:pt x="88" y="67"/>
                </a:lnTo>
                <a:lnTo>
                  <a:pt x="88" y="65"/>
                </a:lnTo>
                <a:lnTo>
                  <a:pt x="88" y="62"/>
                </a:lnTo>
                <a:lnTo>
                  <a:pt x="90" y="60"/>
                </a:lnTo>
                <a:lnTo>
                  <a:pt x="86" y="60"/>
                </a:lnTo>
                <a:lnTo>
                  <a:pt x="84" y="58"/>
                </a:lnTo>
                <a:lnTo>
                  <a:pt x="84" y="60"/>
                </a:lnTo>
                <a:lnTo>
                  <a:pt x="84" y="62"/>
                </a:lnTo>
                <a:lnTo>
                  <a:pt x="83" y="62"/>
                </a:lnTo>
                <a:lnTo>
                  <a:pt x="83" y="60"/>
                </a:lnTo>
                <a:lnTo>
                  <a:pt x="83" y="58"/>
                </a:lnTo>
                <a:lnTo>
                  <a:pt x="84" y="55"/>
                </a:lnTo>
                <a:lnTo>
                  <a:pt x="83" y="56"/>
                </a:lnTo>
                <a:lnTo>
                  <a:pt x="81" y="55"/>
                </a:lnTo>
                <a:lnTo>
                  <a:pt x="79" y="53"/>
                </a:lnTo>
                <a:lnTo>
                  <a:pt x="74" y="53"/>
                </a:lnTo>
                <a:lnTo>
                  <a:pt x="74" y="62"/>
                </a:lnTo>
                <a:lnTo>
                  <a:pt x="74" y="67"/>
                </a:lnTo>
                <a:lnTo>
                  <a:pt x="76" y="72"/>
                </a:lnTo>
                <a:lnTo>
                  <a:pt x="76" y="69"/>
                </a:lnTo>
                <a:lnTo>
                  <a:pt x="77" y="72"/>
                </a:lnTo>
                <a:lnTo>
                  <a:pt x="79" y="74"/>
                </a:lnTo>
                <a:lnTo>
                  <a:pt x="77" y="76"/>
                </a:lnTo>
                <a:lnTo>
                  <a:pt x="72" y="72"/>
                </a:lnTo>
                <a:lnTo>
                  <a:pt x="67" y="70"/>
                </a:lnTo>
                <a:lnTo>
                  <a:pt x="67" y="72"/>
                </a:lnTo>
                <a:lnTo>
                  <a:pt x="69" y="74"/>
                </a:lnTo>
                <a:lnTo>
                  <a:pt x="70" y="77"/>
                </a:lnTo>
                <a:lnTo>
                  <a:pt x="70" y="79"/>
                </a:lnTo>
                <a:lnTo>
                  <a:pt x="70" y="81"/>
                </a:lnTo>
                <a:lnTo>
                  <a:pt x="67" y="79"/>
                </a:lnTo>
                <a:lnTo>
                  <a:pt x="61" y="76"/>
                </a:lnTo>
                <a:lnTo>
                  <a:pt x="53" y="70"/>
                </a:lnTo>
                <a:lnTo>
                  <a:pt x="46" y="65"/>
                </a:lnTo>
                <a:lnTo>
                  <a:pt x="47" y="70"/>
                </a:lnTo>
                <a:lnTo>
                  <a:pt x="44" y="70"/>
                </a:lnTo>
                <a:lnTo>
                  <a:pt x="49" y="74"/>
                </a:lnTo>
                <a:lnTo>
                  <a:pt x="51" y="76"/>
                </a:lnTo>
                <a:lnTo>
                  <a:pt x="53" y="77"/>
                </a:lnTo>
                <a:lnTo>
                  <a:pt x="49" y="77"/>
                </a:lnTo>
                <a:lnTo>
                  <a:pt x="53" y="79"/>
                </a:lnTo>
                <a:lnTo>
                  <a:pt x="54" y="81"/>
                </a:lnTo>
                <a:lnTo>
                  <a:pt x="54" y="83"/>
                </a:lnTo>
                <a:lnTo>
                  <a:pt x="58" y="86"/>
                </a:lnTo>
                <a:lnTo>
                  <a:pt x="60" y="88"/>
                </a:lnTo>
                <a:lnTo>
                  <a:pt x="60" y="91"/>
                </a:lnTo>
                <a:lnTo>
                  <a:pt x="56" y="91"/>
                </a:lnTo>
                <a:lnTo>
                  <a:pt x="54" y="91"/>
                </a:lnTo>
                <a:lnTo>
                  <a:pt x="53" y="93"/>
                </a:lnTo>
                <a:lnTo>
                  <a:pt x="51" y="93"/>
                </a:lnTo>
                <a:lnTo>
                  <a:pt x="46" y="91"/>
                </a:lnTo>
                <a:lnTo>
                  <a:pt x="37" y="90"/>
                </a:lnTo>
                <a:lnTo>
                  <a:pt x="40" y="90"/>
                </a:lnTo>
                <a:lnTo>
                  <a:pt x="42" y="91"/>
                </a:lnTo>
                <a:lnTo>
                  <a:pt x="44" y="97"/>
                </a:lnTo>
                <a:lnTo>
                  <a:pt x="46" y="100"/>
                </a:lnTo>
                <a:lnTo>
                  <a:pt x="49" y="104"/>
                </a:lnTo>
                <a:lnTo>
                  <a:pt x="53" y="109"/>
                </a:lnTo>
                <a:lnTo>
                  <a:pt x="51" y="111"/>
                </a:lnTo>
                <a:lnTo>
                  <a:pt x="47" y="113"/>
                </a:lnTo>
                <a:lnTo>
                  <a:pt x="51" y="114"/>
                </a:lnTo>
                <a:lnTo>
                  <a:pt x="53" y="116"/>
                </a:lnTo>
                <a:lnTo>
                  <a:pt x="51" y="116"/>
                </a:lnTo>
                <a:lnTo>
                  <a:pt x="47" y="118"/>
                </a:lnTo>
                <a:lnTo>
                  <a:pt x="39" y="118"/>
                </a:lnTo>
                <a:lnTo>
                  <a:pt x="35" y="118"/>
                </a:lnTo>
                <a:lnTo>
                  <a:pt x="32" y="121"/>
                </a:lnTo>
                <a:lnTo>
                  <a:pt x="39" y="123"/>
                </a:lnTo>
                <a:lnTo>
                  <a:pt x="35" y="128"/>
                </a:lnTo>
                <a:lnTo>
                  <a:pt x="32" y="134"/>
                </a:lnTo>
                <a:lnTo>
                  <a:pt x="30" y="135"/>
                </a:lnTo>
                <a:lnTo>
                  <a:pt x="28" y="137"/>
                </a:lnTo>
                <a:lnTo>
                  <a:pt x="26" y="137"/>
                </a:lnTo>
                <a:lnTo>
                  <a:pt x="25" y="139"/>
                </a:lnTo>
                <a:lnTo>
                  <a:pt x="28" y="139"/>
                </a:lnTo>
                <a:lnTo>
                  <a:pt x="30" y="142"/>
                </a:lnTo>
                <a:lnTo>
                  <a:pt x="28" y="144"/>
                </a:lnTo>
                <a:lnTo>
                  <a:pt x="26" y="148"/>
                </a:lnTo>
                <a:lnTo>
                  <a:pt x="28" y="148"/>
                </a:lnTo>
                <a:lnTo>
                  <a:pt x="32" y="146"/>
                </a:lnTo>
                <a:lnTo>
                  <a:pt x="39" y="142"/>
                </a:lnTo>
                <a:lnTo>
                  <a:pt x="32" y="153"/>
                </a:lnTo>
                <a:lnTo>
                  <a:pt x="25" y="163"/>
                </a:lnTo>
                <a:lnTo>
                  <a:pt x="23" y="167"/>
                </a:lnTo>
                <a:lnTo>
                  <a:pt x="23" y="170"/>
                </a:lnTo>
                <a:lnTo>
                  <a:pt x="21" y="174"/>
                </a:lnTo>
                <a:lnTo>
                  <a:pt x="18" y="179"/>
                </a:lnTo>
                <a:lnTo>
                  <a:pt x="16" y="192"/>
                </a:lnTo>
                <a:lnTo>
                  <a:pt x="12" y="204"/>
                </a:lnTo>
                <a:lnTo>
                  <a:pt x="12" y="211"/>
                </a:lnTo>
                <a:lnTo>
                  <a:pt x="12" y="214"/>
                </a:lnTo>
                <a:lnTo>
                  <a:pt x="14" y="214"/>
                </a:lnTo>
                <a:lnTo>
                  <a:pt x="14" y="218"/>
                </a:lnTo>
                <a:lnTo>
                  <a:pt x="12" y="223"/>
                </a:lnTo>
                <a:lnTo>
                  <a:pt x="16" y="221"/>
                </a:lnTo>
                <a:lnTo>
                  <a:pt x="18" y="235"/>
                </a:lnTo>
                <a:lnTo>
                  <a:pt x="16" y="248"/>
                </a:lnTo>
                <a:lnTo>
                  <a:pt x="12" y="264"/>
                </a:lnTo>
                <a:lnTo>
                  <a:pt x="12" y="279"/>
                </a:lnTo>
                <a:lnTo>
                  <a:pt x="12" y="309"/>
                </a:lnTo>
                <a:lnTo>
                  <a:pt x="12" y="341"/>
                </a:lnTo>
                <a:lnTo>
                  <a:pt x="14" y="360"/>
                </a:lnTo>
                <a:lnTo>
                  <a:pt x="16" y="364"/>
                </a:lnTo>
                <a:lnTo>
                  <a:pt x="18" y="369"/>
                </a:lnTo>
                <a:lnTo>
                  <a:pt x="21" y="385"/>
                </a:lnTo>
                <a:lnTo>
                  <a:pt x="26" y="399"/>
                </a:lnTo>
                <a:lnTo>
                  <a:pt x="40" y="427"/>
                </a:lnTo>
                <a:lnTo>
                  <a:pt x="42" y="429"/>
                </a:lnTo>
                <a:lnTo>
                  <a:pt x="46" y="430"/>
                </a:lnTo>
                <a:lnTo>
                  <a:pt x="51" y="434"/>
                </a:lnTo>
                <a:lnTo>
                  <a:pt x="54" y="439"/>
                </a:lnTo>
                <a:lnTo>
                  <a:pt x="58" y="446"/>
                </a:lnTo>
                <a:lnTo>
                  <a:pt x="69" y="455"/>
                </a:lnTo>
                <a:lnTo>
                  <a:pt x="72" y="460"/>
                </a:lnTo>
                <a:lnTo>
                  <a:pt x="76" y="467"/>
                </a:lnTo>
                <a:lnTo>
                  <a:pt x="83" y="473"/>
                </a:lnTo>
                <a:lnTo>
                  <a:pt x="88" y="476"/>
                </a:lnTo>
                <a:lnTo>
                  <a:pt x="98" y="488"/>
                </a:lnTo>
                <a:lnTo>
                  <a:pt x="105" y="499"/>
                </a:lnTo>
                <a:lnTo>
                  <a:pt x="111" y="508"/>
                </a:lnTo>
                <a:lnTo>
                  <a:pt x="114" y="509"/>
                </a:lnTo>
                <a:lnTo>
                  <a:pt x="118" y="511"/>
                </a:lnTo>
                <a:lnTo>
                  <a:pt x="123" y="515"/>
                </a:lnTo>
                <a:lnTo>
                  <a:pt x="126" y="520"/>
                </a:lnTo>
                <a:lnTo>
                  <a:pt x="132" y="525"/>
                </a:lnTo>
                <a:lnTo>
                  <a:pt x="137" y="531"/>
                </a:lnTo>
                <a:lnTo>
                  <a:pt x="142" y="536"/>
                </a:lnTo>
                <a:lnTo>
                  <a:pt x="148" y="543"/>
                </a:lnTo>
                <a:lnTo>
                  <a:pt x="156" y="555"/>
                </a:lnTo>
                <a:lnTo>
                  <a:pt x="167" y="567"/>
                </a:lnTo>
                <a:lnTo>
                  <a:pt x="176" y="580"/>
                </a:lnTo>
                <a:lnTo>
                  <a:pt x="177" y="581"/>
                </a:lnTo>
                <a:lnTo>
                  <a:pt x="179" y="581"/>
                </a:lnTo>
                <a:lnTo>
                  <a:pt x="183" y="583"/>
                </a:lnTo>
                <a:lnTo>
                  <a:pt x="184" y="585"/>
                </a:lnTo>
                <a:lnTo>
                  <a:pt x="184" y="588"/>
                </a:lnTo>
                <a:lnTo>
                  <a:pt x="184" y="594"/>
                </a:lnTo>
                <a:lnTo>
                  <a:pt x="184" y="601"/>
                </a:lnTo>
                <a:lnTo>
                  <a:pt x="183" y="615"/>
                </a:lnTo>
                <a:lnTo>
                  <a:pt x="181" y="631"/>
                </a:lnTo>
                <a:lnTo>
                  <a:pt x="177" y="646"/>
                </a:lnTo>
                <a:lnTo>
                  <a:pt x="174" y="655"/>
                </a:lnTo>
                <a:lnTo>
                  <a:pt x="170" y="662"/>
                </a:lnTo>
                <a:lnTo>
                  <a:pt x="169" y="664"/>
                </a:lnTo>
                <a:lnTo>
                  <a:pt x="165" y="666"/>
                </a:lnTo>
                <a:lnTo>
                  <a:pt x="160" y="668"/>
                </a:lnTo>
                <a:lnTo>
                  <a:pt x="146" y="675"/>
                </a:lnTo>
                <a:lnTo>
                  <a:pt x="141" y="680"/>
                </a:lnTo>
                <a:lnTo>
                  <a:pt x="135" y="685"/>
                </a:lnTo>
                <a:lnTo>
                  <a:pt x="128" y="696"/>
                </a:lnTo>
                <a:lnTo>
                  <a:pt x="123" y="710"/>
                </a:lnTo>
                <a:lnTo>
                  <a:pt x="121" y="718"/>
                </a:lnTo>
                <a:lnTo>
                  <a:pt x="119" y="722"/>
                </a:lnTo>
                <a:lnTo>
                  <a:pt x="118" y="724"/>
                </a:lnTo>
                <a:lnTo>
                  <a:pt x="109" y="736"/>
                </a:lnTo>
                <a:lnTo>
                  <a:pt x="102" y="748"/>
                </a:lnTo>
                <a:lnTo>
                  <a:pt x="90" y="776"/>
                </a:lnTo>
                <a:lnTo>
                  <a:pt x="83" y="789"/>
                </a:lnTo>
                <a:lnTo>
                  <a:pt x="76" y="801"/>
                </a:lnTo>
                <a:lnTo>
                  <a:pt x="69" y="813"/>
                </a:lnTo>
                <a:lnTo>
                  <a:pt x="65" y="827"/>
                </a:lnTo>
                <a:lnTo>
                  <a:pt x="58" y="857"/>
                </a:lnTo>
                <a:lnTo>
                  <a:pt x="58" y="869"/>
                </a:lnTo>
                <a:lnTo>
                  <a:pt x="56" y="882"/>
                </a:lnTo>
                <a:lnTo>
                  <a:pt x="56" y="880"/>
                </a:lnTo>
                <a:lnTo>
                  <a:pt x="47" y="912"/>
                </a:lnTo>
                <a:lnTo>
                  <a:pt x="40" y="943"/>
                </a:lnTo>
                <a:lnTo>
                  <a:pt x="28" y="1006"/>
                </a:lnTo>
                <a:lnTo>
                  <a:pt x="14" y="1066"/>
                </a:lnTo>
                <a:lnTo>
                  <a:pt x="9" y="1096"/>
                </a:lnTo>
                <a:lnTo>
                  <a:pt x="5" y="1126"/>
                </a:lnTo>
                <a:lnTo>
                  <a:pt x="4" y="1159"/>
                </a:lnTo>
                <a:lnTo>
                  <a:pt x="2" y="1193"/>
                </a:lnTo>
                <a:lnTo>
                  <a:pt x="2" y="1259"/>
                </a:lnTo>
                <a:lnTo>
                  <a:pt x="0" y="1266"/>
                </a:lnTo>
                <a:lnTo>
                  <a:pt x="2" y="1268"/>
                </a:lnTo>
                <a:lnTo>
                  <a:pt x="4" y="1270"/>
                </a:lnTo>
                <a:lnTo>
                  <a:pt x="12" y="1270"/>
                </a:lnTo>
                <a:lnTo>
                  <a:pt x="58" y="1270"/>
                </a:lnTo>
                <a:lnTo>
                  <a:pt x="408" y="1270"/>
                </a:lnTo>
                <a:lnTo>
                  <a:pt x="650" y="1270"/>
                </a:lnTo>
                <a:close/>
                <a:moveTo>
                  <a:pt x="501" y="84"/>
                </a:moveTo>
                <a:lnTo>
                  <a:pt x="501" y="84"/>
                </a:lnTo>
                <a:lnTo>
                  <a:pt x="504" y="90"/>
                </a:lnTo>
                <a:lnTo>
                  <a:pt x="501" y="88"/>
                </a:lnTo>
                <a:lnTo>
                  <a:pt x="501" y="84"/>
                </a:lnTo>
                <a:close/>
                <a:moveTo>
                  <a:pt x="54" y="98"/>
                </a:moveTo>
                <a:lnTo>
                  <a:pt x="54" y="98"/>
                </a:lnTo>
                <a:lnTo>
                  <a:pt x="60" y="100"/>
                </a:lnTo>
                <a:lnTo>
                  <a:pt x="65" y="100"/>
                </a:lnTo>
                <a:lnTo>
                  <a:pt x="65" y="102"/>
                </a:lnTo>
                <a:lnTo>
                  <a:pt x="67" y="102"/>
                </a:lnTo>
                <a:lnTo>
                  <a:pt x="67" y="104"/>
                </a:lnTo>
                <a:lnTo>
                  <a:pt x="65" y="104"/>
                </a:lnTo>
                <a:lnTo>
                  <a:pt x="63" y="107"/>
                </a:lnTo>
                <a:lnTo>
                  <a:pt x="63" y="109"/>
                </a:lnTo>
                <a:lnTo>
                  <a:pt x="61" y="109"/>
                </a:lnTo>
                <a:lnTo>
                  <a:pt x="60" y="107"/>
                </a:lnTo>
                <a:lnTo>
                  <a:pt x="58" y="104"/>
                </a:lnTo>
                <a:lnTo>
                  <a:pt x="58" y="102"/>
                </a:lnTo>
                <a:lnTo>
                  <a:pt x="54" y="104"/>
                </a:lnTo>
                <a:lnTo>
                  <a:pt x="54" y="102"/>
                </a:lnTo>
                <a:lnTo>
                  <a:pt x="56" y="102"/>
                </a:lnTo>
                <a:lnTo>
                  <a:pt x="54" y="9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7" name="Freeform 123"/>
          <p:cNvSpPr>
            <a:spLocks noEditPoints="1"/>
          </p:cNvSpPr>
          <p:nvPr/>
        </p:nvSpPr>
        <p:spPr bwMode="auto">
          <a:xfrm>
            <a:off x="5219700" y="261938"/>
            <a:ext cx="1152525" cy="1871662"/>
          </a:xfrm>
          <a:custGeom>
            <a:avLst/>
            <a:gdLst>
              <a:gd name="T0" fmla="*/ 2147483647 w 769"/>
              <a:gd name="T1" fmla="*/ 2147483647 h 1256"/>
              <a:gd name="T2" fmla="*/ 2147483647 w 769"/>
              <a:gd name="T3" fmla="*/ 2147483647 h 1256"/>
              <a:gd name="T4" fmla="*/ 2147483647 w 769"/>
              <a:gd name="T5" fmla="*/ 2147483647 h 1256"/>
              <a:gd name="T6" fmla="*/ 2147483647 w 769"/>
              <a:gd name="T7" fmla="*/ 2147483647 h 1256"/>
              <a:gd name="T8" fmla="*/ 2147483647 w 769"/>
              <a:gd name="T9" fmla="*/ 2147483647 h 1256"/>
              <a:gd name="T10" fmla="*/ 2147483647 w 769"/>
              <a:gd name="T11" fmla="*/ 2147483647 h 1256"/>
              <a:gd name="T12" fmla="*/ 2147483647 w 769"/>
              <a:gd name="T13" fmla="*/ 2147483647 h 1256"/>
              <a:gd name="T14" fmla="*/ 2147483647 w 769"/>
              <a:gd name="T15" fmla="*/ 2147483647 h 1256"/>
              <a:gd name="T16" fmla="*/ 2147483647 w 769"/>
              <a:gd name="T17" fmla="*/ 2147483647 h 1256"/>
              <a:gd name="T18" fmla="*/ 2147483647 w 769"/>
              <a:gd name="T19" fmla="*/ 2147483647 h 1256"/>
              <a:gd name="T20" fmla="*/ 2147483647 w 769"/>
              <a:gd name="T21" fmla="*/ 2147483647 h 1256"/>
              <a:gd name="T22" fmla="*/ 2147483647 w 769"/>
              <a:gd name="T23" fmla="*/ 2147483647 h 1256"/>
              <a:gd name="T24" fmla="*/ 2147483647 w 769"/>
              <a:gd name="T25" fmla="*/ 2147483647 h 1256"/>
              <a:gd name="T26" fmla="*/ 2147483647 w 769"/>
              <a:gd name="T27" fmla="*/ 2147483647 h 1256"/>
              <a:gd name="T28" fmla="*/ 2147483647 w 769"/>
              <a:gd name="T29" fmla="*/ 2147483647 h 1256"/>
              <a:gd name="T30" fmla="*/ 2147483647 w 769"/>
              <a:gd name="T31" fmla="*/ 2147483647 h 1256"/>
              <a:gd name="T32" fmla="*/ 2147483647 w 769"/>
              <a:gd name="T33" fmla="*/ 2147483647 h 1256"/>
              <a:gd name="T34" fmla="*/ 2147483647 w 769"/>
              <a:gd name="T35" fmla="*/ 2147483647 h 1256"/>
              <a:gd name="T36" fmla="*/ 2147483647 w 769"/>
              <a:gd name="T37" fmla="*/ 2147483647 h 1256"/>
              <a:gd name="T38" fmla="*/ 2147483647 w 769"/>
              <a:gd name="T39" fmla="*/ 2147483647 h 1256"/>
              <a:gd name="T40" fmla="*/ 2147483647 w 769"/>
              <a:gd name="T41" fmla="*/ 2147483647 h 1256"/>
              <a:gd name="T42" fmla="*/ 2147483647 w 769"/>
              <a:gd name="T43" fmla="*/ 2147483647 h 1256"/>
              <a:gd name="T44" fmla="*/ 2147483647 w 769"/>
              <a:gd name="T45" fmla="*/ 2147483647 h 1256"/>
              <a:gd name="T46" fmla="*/ 2147483647 w 769"/>
              <a:gd name="T47" fmla="*/ 2147483647 h 1256"/>
              <a:gd name="T48" fmla="*/ 2147483647 w 769"/>
              <a:gd name="T49" fmla="*/ 2147483647 h 1256"/>
              <a:gd name="T50" fmla="*/ 2147483647 w 769"/>
              <a:gd name="T51" fmla="*/ 2147483647 h 1256"/>
              <a:gd name="T52" fmla="*/ 2147483647 w 769"/>
              <a:gd name="T53" fmla="*/ 2147483647 h 1256"/>
              <a:gd name="T54" fmla="*/ 2147483647 w 769"/>
              <a:gd name="T55" fmla="*/ 2147483647 h 1256"/>
              <a:gd name="T56" fmla="*/ 2147483647 w 769"/>
              <a:gd name="T57" fmla="*/ 2147483647 h 1256"/>
              <a:gd name="T58" fmla="*/ 2147483647 w 769"/>
              <a:gd name="T59" fmla="*/ 2147483647 h 1256"/>
              <a:gd name="T60" fmla="*/ 2147483647 w 769"/>
              <a:gd name="T61" fmla="*/ 2147483647 h 1256"/>
              <a:gd name="T62" fmla="*/ 2147483647 w 769"/>
              <a:gd name="T63" fmla="*/ 2147483647 h 1256"/>
              <a:gd name="T64" fmla="*/ 2147483647 w 769"/>
              <a:gd name="T65" fmla="*/ 2147483647 h 1256"/>
              <a:gd name="T66" fmla="*/ 2147483647 w 769"/>
              <a:gd name="T67" fmla="*/ 2147483647 h 1256"/>
              <a:gd name="T68" fmla="*/ 2147483647 w 769"/>
              <a:gd name="T69" fmla="*/ 2147483647 h 1256"/>
              <a:gd name="T70" fmla="*/ 2147483647 w 769"/>
              <a:gd name="T71" fmla="*/ 2147483647 h 1256"/>
              <a:gd name="T72" fmla="*/ 2147483647 w 769"/>
              <a:gd name="T73" fmla="*/ 2147483647 h 1256"/>
              <a:gd name="T74" fmla="*/ 2147483647 w 769"/>
              <a:gd name="T75" fmla="*/ 2147483647 h 1256"/>
              <a:gd name="T76" fmla="*/ 2147483647 w 769"/>
              <a:gd name="T77" fmla="*/ 2147483647 h 1256"/>
              <a:gd name="T78" fmla="*/ 2147483647 w 769"/>
              <a:gd name="T79" fmla="*/ 2147483647 h 1256"/>
              <a:gd name="T80" fmla="*/ 2147483647 w 769"/>
              <a:gd name="T81" fmla="*/ 2147483647 h 1256"/>
              <a:gd name="T82" fmla="*/ 2147483647 w 769"/>
              <a:gd name="T83" fmla="*/ 2147483647 h 1256"/>
              <a:gd name="T84" fmla="*/ 2147483647 w 769"/>
              <a:gd name="T85" fmla="*/ 2147483647 h 1256"/>
              <a:gd name="T86" fmla="*/ 2147483647 w 769"/>
              <a:gd name="T87" fmla="*/ 2147483647 h 1256"/>
              <a:gd name="T88" fmla="*/ 2147483647 w 769"/>
              <a:gd name="T89" fmla="*/ 2147483647 h 1256"/>
              <a:gd name="T90" fmla="*/ 2147483647 w 769"/>
              <a:gd name="T91" fmla="*/ 2147483647 h 1256"/>
              <a:gd name="T92" fmla="*/ 2147483647 w 769"/>
              <a:gd name="T93" fmla="*/ 2147483647 h 1256"/>
              <a:gd name="T94" fmla="*/ 2147483647 w 769"/>
              <a:gd name="T95" fmla="*/ 2147483647 h 1256"/>
              <a:gd name="T96" fmla="*/ 2147483647 w 769"/>
              <a:gd name="T97" fmla="*/ 2147483647 h 1256"/>
              <a:gd name="T98" fmla="*/ 2147483647 w 769"/>
              <a:gd name="T99" fmla="*/ 2147483647 h 1256"/>
              <a:gd name="T100" fmla="*/ 2147483647 w 769"/>
              <a:gd name="T101" fmla="*/ 2147483647 h 1256"/>
              <a:gd name="T102" fmla="*/ 2147483647 w 769"/>
              <a:gd name="T103" fmla="*/ 2147483647 h 1256"/>
              <a:gd name="T104" fmla="*/ 2147483647 w 769"/>
              <a:gd name="T105" fmla="*/ 2147483647 h 1256"/>
              <a:gd name="T106" fmla="*/ 2147483647 w 769"/>
              <a:gd name="T107" fmla="*/ 2147483647 h 1256"/>
              <a:gd name="T108" fmla="*/ 2147483647 w 769"/>
              <a:gd name="T109" fmla="*/ 2147483647 h 1256"/>
              <a:gd name="T110" fmla="*/ 2147483647 w 769"/>
              <a:gd name="T111" fmla="*/ 2147483647 h 1256"/>
              <a:gd name="T112" fmla="*/ 2147483647 w 769"/>
              <a:gd name="T113" fmla="*/ 2147483647 h 1256"/>
              <a:gd name="T114" fmla="*/ 2147483647 w 769"/>
              <a:gd name="T115" fmla="*/ 2147483647 h 1256"/>
              <a:gd name="T116" fmla="*/ 2147483647 w 769"/>
              <a:gd name="T117" fmla="*/ 2147483647 h 1256"/>
              <a:gd name="T118" fmla="*/ 2147483647 w 769"/>
              <a:gd name="T119" fmla="*/ 2147483647 h 1256"/>
              <a:gd name="T120" fmla="*/ 2147483647 w 769"/>
              <a:gd name="T121" fmla="*/ 2147483647 h 125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769"/>
              <a:gd name="T184" fmla="*/ 0 h 1256"/>
              <a:gd name="T185" fmla="*/ 769 w 769"/>
              <a:gd name="T186" fmla="*/ 1256 h 1256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769" h="1256">
                <a:moveTo>
                  <a:pt x="729" y="1140"/>
                </a:moveTo>
                <a:lnTo>
                  <a:pt x="729" y="1140"/>
                </a:lnTo>
                <a:lnTo>
                  <a:pt x="720" y="1075"/>
                </a:lnTo>
                <a:lnTo>
                  <a:pt x="713" y="1008"/>
                </a:lnTo>
                <a:lnTo>
                  <a:pt x="706" y="975"/>
                </a:lnTo>
                <a:lnTo>
                  <a:pt x="699" y="941"/>
                </a:lnTo>
                <a:lnTo>
                  <a:pt x="686" y="911"/>
                </a:lnTo>
                <a:lnTo>
                  <a:pt x="681" y="896"/>
                </a:lnTo>
                <a:lnTo>
                  <a:pt x="672" y="882"/>
                </a:lnTo>
                <a:lnTo>
                  <a:pt x="657" y="857"/>
                </a:lnTo>
                <a:lnTo>
                  <a:pt x="637" y="831"/>
                </a:lnTo>
                <a:lnTo>
                  <a:pt x="618" y="806"/>
                </a:lnTo>
                <a:lnTo>
                  <a:pt x="597" y="781"/>
                </a:lnTo>
                <a:lnTo>
                  <a:pt x="551" y="732"/>
                </a:lnTo>
                <a:lnTo>
                  <a:pt x="507" y="690"/>
                </a:lnTo>
                <a:lnTo>
                  <a:pt x="516" y="685"/>
                </a:lnTo>
                <a:lnTo>
                  <a:pt x="523" y="678"/>
                </a:lnTo>
                <a:lnTo>
                  <a:pt x="530" y="671"/>
                </a:lnTo>
                <a:lnTo>
                  <a:pt x="535" y="664"/>
                </a:lnTo>
                <a:lnTo>
                  <a:pt x="541" y="655"/>
                </a:lnTo>
                <a:lnTo>
                  <a:pt x="544" y="646"/>
                </a:lnTo>
                <a:lnTo>
                  <a:pt x="549" y="627"/>
                </a:lnTo>
                <a:lnTo>
                  <a:pt x="548" y="623"/>
                </a:lnTo>
                <a:lnTo>
                  <a:pt x="548" y="620"/>
                </a:lnTo>
                <a:lnTo>
                  <a:pt x="542" y="613"/>
                </a:lnTo>
                <a:lnTo>
                  <a:pt x="534" y="606"/>
                </a:lnTo>
                <a:lnTo>
                  <a:pt x="525" y="599"/>
                </a:lnTo>
                <a:lnTo>
                  <a:pt x="493" y="579"/>
                </a:lnTo>
                <a:lnTo>
                  <a:pt x="500" y="576"/>
                </a:lnTo>
                <a:lnTo>
                  <a:pt x="500" y="578"/>
                </a:lnTo>
                <a:lnTo>
                  <a:pt x="509" y="574"/>
                </a:lnTo>
                <a:lnTo>
                  <a:pt x="516" y="572"/>
                </a:lnTo>
                <a:lnTo>
                  <a:pt x="520" y="572"/>
                </a:lnTo>
                <a:lnTo>
                  <a:pt x="546" y="567"/>
                </a:lnTo>
                <a:lnTo>
                  <a:pt x="569" y="564"/>
                </a:lnTo>
                <a:lnTo>
                  <a:pt x="590" y="558"/>
                </a:lnTo>
                <a:lnTo>
                  <a:pt x="599" y="557"/>
                </a:lnTo>
                <a:lnTo>
                  <a:pt x="607" y="553"/>
                </a:lnTo>
                <a:lnTo>
                  <a:pt x="613" y="550"/>
                </a:lnTo>
                <a:lnTo>
                  <a:pt x="618" y="544"/>
                </a:lnTo>
                <a:lnTo>
                  <a:pt x="623" y="534"/>
                </a:lnTo>
                <a:lnTo>
                  <a:pt x="627" y="521"/>
                </a:lnTo>
                <a:lnTo>
                  <a:pt x="625" y="509"/>
                </a:lnTo>
                <a:lnTo>
                  <a:pt x="623" y="502"/>
                </a:lnTo>
                <a:lnTo>
                  <a:pt x="621" y="495"/>
                </a:lnTo>
                <a:lnTo>
                  <a:pt x="621" y="493"/>
                </a:lnTo>
                <a:lnTo>
                  <a:pt x="623" y="490"/>
                </a:lnTo>
                <a:lnTo>
                  <a:pt x="627" y="486"/>
                </a:lnTo>
                <a:lnTo>
                  <a:pt x="632" y="483"/>
                </a:lnTo>
                <a:lnTo>
                  <a:pt x="636" y="481"/>
                </a:lnTo>
                <a:lnTo>
                  <a:pt x="639" y="478"/>
                </a:lnTo>
                <a:lnTo>
                  <a:pt x="639" y="474"/>
                </a:lnTo>
                <a:lnTo>
                  <a:pt x="639" y="467"/>
                </a:lnTo>
                <a:lnTo>
                  <a:pt x="637" y="460"/>
                </a:lnTo>
                <a:lnTo>
                  <a:pt x="637" y="458"/>
                </a:lnTo>
                <a:lnTo>
                  <a:pt x="639" y="458"/>
                </a:lnTo>
                <a:lnTo>
                  <a:pt x="641" y="457"/>
                </a:lnTo>
                <a:lnTo>
                  <a:pt x="644" y="451"/>
                </a:lnTo>
                <a:lnTo>
                  <a:pt x="646" y="448"/>
                </a:lnTo>
                <a:lnTo>
                  <a:pt x="648" y="444"/>
                </a:lnTo>
                <a:lnTo>
                  <a:pt x="648" y="441"/>
                </a:lnTo>
                <a:lnTo>
                  <a:pt x="646" y="439"/>
                </a:lnTo>
                <a:lnTo>
                  <a:pt x="644" y="435"/>
                </a:lnTo>
                <a:lnTo>
                  <a:pt x="643" y="428"/>
                </a:lnTo>
                <a:lnTo>
                  <a:pt x="643" y="421"/>
                </a:lnTo>
                <a:lnTo>
                  <a:pt x="643" y="414"/>
                </a:lnTo>
                <a:lnTo>
                  <a:pt x="644" y="407"/>
                </a:lnTo>
                <a:lnTo>
                  <a:pt x="648" y="404"/>
                </a:lnTo>
                <a:lnTo>
                  <a:pt x="653" y="402"/>
                </a:lnTo>
                <a:lnTo>
                  <a:pt x="658" y="399"/>
                </a:lnTo>
                <a:lnTo>
                  <a:pt x="664" y="393"/>
                </a:lnTo>
                <a:lnTo>
                  <a:pt x="667" y="388"/>
                </a:lnTo>
                <a:lnTo>
                  <a:pt x="671" y="381"/>
                </a:lnTo>
                <a:lnTo>
                  <a:pt x="672" y="376"/>
                </a:lnTo>
                <a:lnTo>
                  <a:pt x="671" y="369"/>
                </a:lnTo>
                <a:lnTo>
                  <a:pt x="667" y="362"/>
                </a:lnTo>
                <a:lnTo>
                  <a:pt x="662" y="356"/>
                </a:lnTo>
                <a:lnTo>
                  <a:pt x="651" y="348"/>
                </a:lnTo>
                <a:lnTo>
                  <a:pt x="641" y="337"/>
                </a:lnTo>
                <a:lnTo>
                  <a:pt x="634" y="325"/>
                </a:lnTo>
                <a:lnTo>
                  <a:pt x="632" y="318"/>
                </a:lnTo>
                <a:lnTo>
                  <a:pt x="632" y="311"/>
                </a:lnTo>
                <a:lnTo>
                  <a:pt x="632" y="305"/>
                </a:lnTo>
                <a:lnTo>
                  <a:pt x="634" y="297"/>
                </a:lnTo>
                <a:lnTo>
                  <a:pt x="637" y="293"/>
                </a:lnTo>
                <a:lnTo>
                  <a:pt x="637" y="291"/>
                </a:lnTo>
                <a:lnTo>
                  <a:pt x="641" y="284"/>
                </a:lnTo>
                <a:lnTo>
                  <a:pt x="644" y="277"/>
                </a:lnTo>
                <a:lnTo>
                  <a:pt x="644" y="270"/>
                </a:lnTo>
                <a:lnTo>
                  <a:pt x="643" y="263"/>
                </a:lnTo>
                <a:lnTo>
                  <a:pt x="644" y="260"/>
                </a:lnTo>
                <a:lnTo>
                  <a:pt x="644" y="262"/>
                </a:lnTo>
                <a:lnTo>
                  <a:pt x="648" y="260"/>
                </a:lnTo>
                <a:lnTo>
                  <a:pt x="657" y="248"/>
                </a:lnTo>
                <a:lnTo>
                  <a:pt x="667" y="235"/>
                </a:lnTo>
                <a:lnTo>
                  <a:pt x="672" y="225"/>
                </a:lnTo>
                <a:lnTo>
                  <a:pt x="676" y="205"/>
                </a:lnTo>
                <a:lnTo>
                  <a:pt x="674" y="184"/>
                </a:lnTo>
                <a:lnTo>
                  <a:pt x="674" y="179"/>
                </a:lnTo>
                <a:lnTo>
                  <a:pt x="678" y="176"/>
                </a:lnTo>
                <a:lnTo>
                  <a:pt x="686" y="168"/>
                </a:lnTo>
                <a:lnTo>
                  <a:pt x="692" y="165"/>
                </a:lnTo>
                <a:lnTo>
                  <a:pt x="695" y="161"/>
                </a:lnTo>
                <a:lnTo>
                  <a:pt x="697" y="154"/>
                </a:lnTo>
                <a:lnTo>
                  <a:pt x="695" y="147"/>
                </a:lnTo>
                <a:lnTo>
                  <a:pt x="693" y="142"/>
                </a:lnTo>
                <a:lnTo>
                  <a:pt x="695" y="140"/>
                </a:lnTo>
                <a:lnTo>
                  <a:pt x="699" y="139"/>
                </a:lnTo>
                <a:lnTo>
                  <a:pt x="702" y="128"/>
                </a:lnTo>
                <a:lnTo>
                  <a:pt x="702" y="119"/>
                </a:lnTo>
                <a:lnTo>
                  <a:pt x="700" y="112"/>
                </a:lnTo>
                <a:lnTo>
                  <a:pt x="697" y="107"/>
                </a:lnTo>
                <a:lnTo>
                  <a:pt x="690" y="104"/>
                </a:lnTo>
                <a:lnTo>
                  <a:pt x="676" y="98"/>
                </a:lnTo>
                <a:lnTo>
                  <a:pt x="660" y="95"/>
                </a:lnTo>
                <a:lnTo>
                  <a:pt x="653" y="93"/>
                </a:lnTo>
                <a:lnTo>
                  <a:pt x="648" y="89"/>
                </a:lnTo>
                <a:lnTo>
                  <a:pt x="643" y="82"/>
                </a:lnTo>
                <a:lnTo>
                  <a:pt x="637" y="77"/>
                </a:lnTo>
                <a:lnTo>
                  <a:pt x="634" y="75"/>
                </a:lnTo>
                <a:lnTo>
                  <a:pt x="628" y="75"/>
                </a:lnTo>
                <a:lnTo>
                  <a:pt x="618" y="74"/>
                </a:lnTo>
                <a:lnTo>
                  <a:pt x="607" y="70"/>
                </a:lnTo>
                <a:lnTo>
                  <a:pt x="595" y="65"/>
                </a:lnTo>
                <a:lnTo>
                  <a:pt x="585" y="58"/>
                </a:lnTo>
                <a:lnTo>
                  <a:pt x="562" y="44"/>
                </a:lnTo>
                <a:lnTo>
                  <a:pt x="551" y="37"/>
                </a:lnTo>
                <a:lnTo>
                  <a:pt x="541" y="32"/>
                </a:lnTo>
                <a:lnTo>
                  <a:pt x="525" y="28"/>
                </a:lnTo>
                <a:lnTo>
                  <a:pt x="498" y="23"/>
                </a:lnTo>
                <a:lnTo>
                  <a:pt x="465" y="19"/>
                </a:lnTo>
                <a:lnTo>
                  <a:pt x="456" y="17"/>
                </a:lnTo>
                <a:lnTo>
                  <a:pt x="446" y="16"/>
                </a:lnTo>
                <a:lnTo>
                  <a:pt x="423" y="16"/>
                </a:lnTo>
                <a:lnTo>
                  <a:pt x="398" y="16"/>
                </a:lnTo>
                <a:lnTo>
                  <a:pt x="386" y="16"/>
                </a:lnTo>
                <a:lnTo>
                  <a:pt x="376" y="12"/>
                </a:lnTo>
                <a:lnTo>
                  <a:pt x="354" y="10"/>
                </a:lnTo>
                <a:lnTo>
                  <a:pt x="344" y="9"/>
                </a:lnTo>
                <a:lnTo>
                  <a:pt x="335" y="9"/>
                </a:lnTo>
                <a:lnTo>
                  <a:pt x="335" y="5"/>
                </a:lnTo>
                <a:lnTo>
                  <a:pt x="333" y="3"/>
                </a:lnTo>
                <a:lnTo>
                  <a:pt x="332" y="2"/>
                </a:lnTo>
                <a:lnTo>
                  <a:pt x="328" y="0"/>
                </a:lnTo>
                <a:lnTo>
                  <a:pt x="321" y="0"/>
                </a:lnTo>
                <a:lnTo>
                  <a:pt x="312" y="2"/>
                </a:lnTo>
                <a:lnTo>
                  <a:pt x="296" y="9"/>
                </a:lnTo>
                <a:lnTo>
                  <a:pt x="286" y="12"/>
                </a:lnTo>
                <a:lnTo>
                  <a:pt x="281" y="16"/>
                </a:lnTo>
                <a:lnTo>
                  <a:pt x="268" y="17"/>
                </a:lnTo>
                <a:lnTo>
                  <a:pt x="253" y="19"/>
                </a:lnTo>
                <a:lnTo>
                  <a:pt x="246" y="23"/>
                </a:lnTo>
                <a:lnTo>
                  <a:pt x="237" y="26"/>
                </a:lnTo>
                <a:lnTo>
                  <a:pt x="216" y="37"/>
                </a:lnTo>
                <a:lnTo>
                  <a:pt x="200" y="47"/>
                </a:lnTo>
                <a:lnTo>
                  <a:pt x="195" y="53"/>
                </a:lnTo>
                <a:lnTo>
                  <a:pt x="182" y="63"/>
                </a:lnTo>
                <a:lnTo>
                  <a:pt x="172" y="77"/>
                </a:lnTo>
                <a:lnTo>
                  <a:pt x="163" y="91"/>
                </a:lnTo>
                <a:lnTo>
                  <a:pt x="156" y="105"/>
                </a:lnTo>
                <a:lnTo>
                  <a:pt x="142" y="135"/>
                </a:lnTo>
                <a:lnTo>
                  <a:pt x="133" y="163"/>
                </a:lnTo>
                <a:lnTo>
                  <a:pt x="126" y="190"/>
                </a:lnTo>
                <a:lnTo>
                  <a:pt x="123" y="209"/>
                </a:lnTo>
                <a:lnTo>
                  <a:pt x="119" y="225"/>
                </a:lnTo>
                <a:lnTo>
                  <a:pt x="117" y="233"/>
                </a:lnTo>
                <a:lnTo>
                  <a:pt x="114" y="246"/>
                </a:lnTo>
                <a:lnTo>
                  <a:pt x="110" y="281"/>
                </a:lnTo>
                <a:lnTo>
                  <a:pt x="105" y="365"/>
                </a:lnTo>
                <a:lnTo>
                  <a:pt x="102" y="448"/>
                </a:lnTo>
                <a:lnTo>
                  <a:pt x="100" y="476"/>
                </a:lnTo>
                <a:lnTo>
                  <a:pt x="98" y="492"/>
                </a:lnTo>
                <a:lnTo>
                  <a:pt x="91" y="523"/>
                </a:lnTo>
                <a:lnTo>
                  <a:pt x="89" y="529"/>
                </a:lnTo>
                <a:lnTo>
                  <a:pt x="89" y="525"/>
                </a:lnTo>
                <a:lnTo>
                  <a:pt x="61" y="662"/>
                </a:lnTo>
                <a:lnTo>
                  <a:pt x="58" y="706"/>
                </a:lnTo>
                <a:lnTo>
                  <a:pt x="56" y="757"/>
                </a:lnTo>
                <a:lnTo>
                  <a:pt x="58" y="780"/>
                </a:lnTo>
                <a:lnTo>
                  <a:pt x="58" y="797"/>
                </a:lnTo>
                <a:lnTo>
                  <a:pt x="58" y="811"/>
                </a:lnTo>
                <a:lnTo>
                  <a:pt x="52" y="834"/>
                </a:lnTo>
                <a:lnTo>
                  <a:pt x="51" y="846"/>
                </a:lnTo>
                <a:lnTo>
                  <a:pt x="51" y="852"/>
                </a:lnTo>
                <a:lnTo>
                  <a:pt x="54" y="853"/>
                </a:lnTo>
                <a:lnTo>
                  <a:pt x="56" y="839"/>
                </a:lnTo>
                <a:lnTo>
                  <a:pt x="61" y="829"/>
                </a:lnTo>
                <a:lnTo>
                  <a:pt x="59" y="846"/>
                </a:lnTo>
                <a:lnTo>
                  <a:pt x="58" y="867"/>
                </a:lnTo>
                <a:lnTo>
                  <a:pt x="52" y="889"/>
                </a:lnTo>
                <a:lnTo>
                  <a:pt x="47" y="911"/>
                </a:lnTo>
                <a:lnTo>
                  <a:pt x="40" y="934"/>
                </a:lnTo>
                <a:lnTo>
                  <a:pt x="33" y="954"/>
                </a:lnTo>
                <a:lnTo>
                  <a:pt x="24" y="973"/>
                </a:lnTo>
                <a:lnTo>
                  <a:pt x="14" y="987"/>
                </a:lnTo>
                <a:lnTo>
                  <a:pt x="17" y="989"/>
                </a:lnTo>
                <a:lnTo>
                  <a:pt x="21" y="987"/>
                </a:lnTo>
                <a:lnTo>
                  <a:pt x="26" y="983"/>
                </a:lnTo>
                <a:lnTo>
                  <a:pt x="33" y="971"/>
                </a:lnTo>
                <a:lnTo>
                  <a:pt x="35" y="975"/>
                </a:lnTo>
                <a:lnTo>
                  <a:pt x="37" y="980"/>
                </a:lnTo>
                <a:lnTo>
                  <a:pt x="38" y="994"/>
                </a:lnTo>
                <a:lnTo>
                  <a:pt x="38" y="1013"/>
                </a:lnTo>
                <a:lnTo>
                  <a:pt x="35" y="1034"/>
                </a:lnTo>
                <a:lnTo>
                  <a:pt x="29" y="1076"/>
                </a:lnTo>
                <a:lnTo>
                  <a:pt x="24" y="1103"/>
                </a:lnTo>
                <a:lnTo>
                  <a:pt x="7" y="1136"/>
                </a:lnTo>
                <a:lnTo>
                  <a:pt x="3" y="1147"/>
                </a:lnTo>
                <a:lnTo>
                  <a:pt x="0" y="1155"/>
                </a:lnTo>
                <a:lnTo>
                  <a:pt x="0" y="1164"/>
                </a:lnTo>
                <a:lnTo>
                  <a:pt x="1" y="1166"/>
                </a:lnTo>
                <a:lnTo>
                  <a:pt x="5" y="1168"/>
                </a:lnTo>
                <a:lnTo>
                  <a:pt x="15" y="1170"/>
                </a:lnTo>
                <a:lnTo>
                  <a:pt x="21" y="1170"/>
                </a:lnTo>
                <a:lnTo>
                  <a:pt x="22" y="1166"/>
                </a:lnTo>
                <a:lnTo>
                  <a:pt x="19" y="1180"/>
                </a:lnTo>
                <a:lnTo>
                  <a:pt x="12" y="1198"/>
                </a:lnTo>
                <a:lnTo>
                  <a:pt x="8" y="1213"/>
                </a:lnTo>
                <a:lnTo>
                  <a:pt x="8" y="1219"/>
                </a:lnTo>
                <a:lnTo>
                  <a:pt x="10" y="1224"/>
                </a:lnTo>
                <a:lnTo>
                  <a:pt x="12" y="1215"/>
                </a:lnTo>
                <a:lnTo>
                  <a:pt x="14" y="1206"/>
                </a:lnTo>
                <a:lnTo>
                  <a:pt x="17" y="1203"/>
                </a:lnTo>
                <a:lnTo>
                  <a:pt x="19" y="1198"/>
                </a:lnTo>
                <a:lnTo>
                  <a:pt x="26" y="1194"/>
                </a:lnTo>
                <a:lnTo>
                  <a:pt x="29" y="1194"/>
                </a:lnTo>
                <a:lnTo>
                  <a:pt x="28" y="1203"/>
                </a:lnTo>
                <a:lnTo>
                  <a:pt x="24" y="1219"/>
                </a:lnTo>
                <a:lnTo>
                  <a:pt x="21" y="1233"/>
                </a:lnTo>
                <a:lnTo>
                  <a:pt x="17" y="1238"/>
                </a:lnTo>
                <a:lnTo>
                  <a:pt x="24" y="1240"/>
                </a:lnTo>
                <a:lnTo>
                  <a:pt x="29" y="1236"/>
                </a:lnTo>
                <a:lnTo>
                  <a:pt x="35" y="1233"/>
                </a:lnTo>
                <a:lnTo>
                  <a:pt x="40" y="1226"/>
                </a:lnTo>
                <a:lnTo>
                  <a:pt x="49" y="1213"/>
                </a:lnTo>
                <a:lnTo>
                  <a:pt x="58" y="1206"/>
                </a:lnTo>
                <a:lnTo>
                  <a:pt x="49" y="1229"/>
                </a:lnTo>
                <a:lnTo>
                  <a:pt x="44" y="1242"/>
                </a:lnTo>
                <a:lnTo>
                  <a:pt x="38" y="1250"/>
                </a:lnTo>
                <a:lnTo>
                  <a:pt x="58" y="1250"/>
                </a:lnTo>
                <a:lnTo>
                  <a:pt x="73" y="1249"/>
                </a:lnTo>
                <a:lnTo>
                  <a:pt x="89" y="1245"/>
                </a:lnTo>
                <a:lnTo>
                  <a:pt x="105" y="1240"/>
                </a:lnTo>
                <a:lnTo>
                  <a:pt x="105" y="1252"/>
                </a:lnTo>
                <a:lnTo>
                  <a:pt x="107" y="1249"/>
                </a:lnTo>
                <a:lnTo>
                  <a:pt x="110" y="1238"/>
                </a:lnTo>
                <a:lnTo>
                  <a:pt x="112" y="1235"/>
                </a:lnTo>
                <a:lnTo>
                  <a:pt x="114" y="1233"/>
                </a:lnTo>
                <a:lnTo>
                  <a:pt x="116" y="1235"/>
                </a:lnTo>
                <a:lnTo>
                  <a:pt x="116" y="1236"/>
                </a:lnTo>
                <a:lnTo>
                  <a:pt x="114" y="1242"/>
                </a:lnTo>
                <a:lnTo>
                  <a:pt x="110" y="1250"/>
                </a:lnTo>
                <a:lnTo>
                  <a:pt x="137" y="1250"/>
                </a:lnTo>
                <a:lnTo>
                  <a:pt x="151" y="1250"/>
                </a:lnTo>
                <a:lnTo>
                  <a:pt x="156" y="1249"/>
                </a:lnTo>
                <a:lnTo>
                  <a:pt x="158" y="1245"/>
                </a:lnTo>
                <a:lnTo>
                  <a:pt x="158" y="1235"/>
                </a:lnTo>
                <a:lnTo>
                  <a:pt x="156" y="1222"/>
                </a:lnTo>
                <a:lnTo>
                  <a:pt x="156" y="1212"/>
                </a:lnTo>
                <a:lnTo>
                  <a:pt x="158" y="1206"/>
                </a:lnTo>
                <a:lnTo>
                  <a:pt x="159" y="1203"/>
                </a:lnTo>
                <a:lnTo>
                  <a:pt x="159" y="1205"/>
                </a:lnTo>
                <a:lnTo>
                  <a:pt x="161" y="1205"/>
                </a:lnTo>
                <a:lnTo>
                  <a:pt x="163" y="1205"/>
                </a:lnTo>
                <a:lnTo>
                  <a:pt x="166" y="1203"/>
                </a:lnTo>
                <a:lnTo>
                  <a:pt x="170" y="1203"/>
                </a:lnTo>
                <a:lnTo>
                  <a:pt x="172" y="1205"/>
                </a:lnTo>
                <a:lnTo>
                  <a:pt x="179" y="1215"/>
                </a:lnTo>
                <a:lnTo>
                  <a:pt x="182" y="1226"/>
                </a:lnTo>
                <a:lnTo>
                  <a:pt x="186" y="1235"/>
                </a:lnTo>
                <a:lnTo>
                  <a:pt x="191" y="1245"/>
                </a:lnTo>
                <a:lnTo>
                  <a:pt x="195" y="1249"/>
                </a:lnTo>
                <a:lnTo>
                  <a:pt x="202" y="1250"/>
                </a:lnTo>
                <a:lnTo>
                  <a:pt x="221" y="1254"/>
                </a:lnTo>
                <a:lnTo>
                  <a:pt x="246" y="1256"/>
                </a:lnTo>
                <a:lnTo>
                  <a:pt x="274" y="1254"/>
                </a:lnTo>
                <a:lnTo>
                  <a:pt x="330" y="1250"/>
                </a:lnTo>
                <a:lnTo>
                  <a:pt x="367" y="1249"/>
                </a:lnTo>
                <a:lnTo>
                  <a:pt x="769" y="1247"/>
                </a:lnTo>
                <a:lnTo>
                  <a:pt x="758" y="1220"/>
                </a:lnTo>
                <a:lnTo>
                  <a:pt x="748" y="1194"/>
                </a:lnTo>
                <a:lnTo>
                  <a:pt x="737" y="1168"/>
                </a:lnTo>
                <a:lnTo>
                  <a:pt x="729" y="1140"/>
                </a:lnTo>
                <a:close/>
                <a:moveTo>
                  <a:pt x="669" y="109"/>
                </a:moveTo>
                <a:lnTo>
                  <a:pt x="669" y="109"/>
                </a:lnTo>
                <a:lnTo>
                  <a:pt x="671" y="111"/>
                </a:lnTo>
                <a:lnTo>
                  <a:pt x="674" y="111"/>
                </a:lnTo>
                <a:lnTo>
                  <a:pt x="681" y="111"/>
                </a:lnTo>
                <a:lnTo>
                  <a:pt x="690" y="111"/>
                </a:lnTo>
                <a:lnTo>
                  <a:pt x="692" y="111"/>
                </a:lnTo>
                <a:lnTo>
                  <a:pt x="693" y="114"/>
                </a:lnTo>
                <a:lnTo>
                  <a:pt x="688" y="112"/>
                </a:lnTo>
                <a:lnTo>
                  <a:pt x="681" y="112"/>
                </a:lnTo>
                <a:lnTo>
                  <a:pt x="669" y="114"/>
                </a:lnTo>
                <a:lnTo>
                  <a:pt x="671" y="112"/>
                </a:lnTo>
                <a:lnTo>
                  <a:pt x="671" y="111"/>
                </a:lnTo>
                <a:lnTo>
                  <a:pt x="667" y="109"/>
                </a:lnTo>
                <a:lnTo>
                  <a:pt x="669" y="109"/>
                </a:lnTo>
                <a:close/>
                <a:moveTo>
                  <a:pt x="667" y="161"/>
                </a:moveTo>
                <a:lnTo>
                  <a:pt x="667" y="161"/>
                </a:lnTo>
                <a:lnTo>
                  <a:pt x="678" y="158"/>
                </a:lnTo>
                <a:lnTo>
                  <a:pt x="683" y="154"/>
                </a:lnTo>
                <a:lnTo>
                  <a:pt x="683" y="153"/>
                </a:lnTo>
                <a:lnTo>
                  <a:pt x="683" y="151"/>
                </a:lnTo>
                <a:lnTo>
                  <a:pt x="686" y="153"/>
                </a:lnTo>
                <a:lnTo>
                  <a:pt x="688" y="156"/>
                </a:lnTo>
                <a:lnTo>
                  <a:pt x="688" y="160"/>
                </a:lnTo>
                <a:lnTo>
                  <a:pt x="686" y="161"/>
                </a:lnTo>
                <a:lnTo>
                  <a:pt x="685" y="163"/>
                </a:lnTo>
                <a:lnTo>
                  <a:pt x="679" y="172"/>
                </a:lnTo>
                <a:lnTo>
                  <a:pt x="678" y="172"/>
                </a:lnTo>
                <a:lnTo>
                  <a:pt x="671" y="170"/>
                </a:lnTo>
                <a:lnTo>
                  <a:pt x="667" y="168"/>
                </a:lnTo>
                <a:lnTo>
                  <a:pt x="664" y="167"/>
                </a:lnTo>
                <a:lnTo>
                  <a:pt x="664" y="163"/>
                </a:lnTo>
                <a:lnTo>
                  <a:pt x="667" y="161"/>
                </a:lnTo>
                <a:close/>
                <a:moveTo>
                  <a:pt x="643" y="233"/>
                </a:moveTo>
                <a:lnTo>
                  <a:pt x="643" y="233"/>
                </a:lnTo>
                <a:lnTo>
                  <a:pt x="643" y="239"/>
                </a:lnTo>
                <a:lnTo>
                  <a:pt x="644" y="242"/>
                </a:lnTo>
                <a:lnTo>
                  <a:pt x="650" y="239"/>
                </a:lnTo>
                <a:lnTo>
                  <a:pt x="651" y="232"/>
                </a:lnTo>
                <a:lnTo>
                  <a:pt x="655" y="216"/>
                </a:lnTo>
                <a:lnTo>
                  <a:pt x="657" y="200"/>
                </a:lnTo>
                <a:lnTo>
                  <a:pt x="660" y="193"/>
                </a:lnTo>
                <a:lnTo>
                  <a:pt x="665" y="188"/>
                </a:lnTo>
                <a:lnTo>
                  <a:pt x="667" y="197"/>
                </a:lnTo>
                <a:lnTo>
                  <a:pt x="667" y="207"/>
                </a:lnTo>
                <a:lnTo>
                  <a:pt x="665" y="216"/>
                </a:lnTo>
                <a:lnTo>
                  <a:pt x="664" y="226"/>
                </a:lnTo>
                <a:lnTo>
                  <a:pt x="660" y="235"/>
                </a:lnTo>
                <a:lnTo>
                  <a:pt x="655" y="244"/>
                </a:lnTo>
                <a:lnTo>
                  <a:pt x="643" y="258"/>
                </a:lnTo>
                <a:lnTo>
                  <a:pt x="643" y="246"/>
                </a:lnTo>
                <a:lnTo>
                  <a:pt x="643" y="233"/>
                </a:lnTo>
                <a:close/>
                <a:moveTo>
                  <a:pt x="8" y="1161"/>
                </a:moveTo>
                <a:lnTo>
                  <a:pt x="8" y="1161"/>
                </a:lnTo>
                <a:lnTo>
                  <a:pt x="5" y="1161"/>
                </a:lnTo>
                <a:lnTo>
                  <a:pt x="3" y="1159"/>
                </a:lnTo>
                <a:lnTo>
                  <a:pt x="5" y="1157"/>
                </a:lnTo>
                <a:lnTo>
                  <a:pt x="10" y="1152"/>
                </a:lnTo>
                <a:lnTo>
                  <a:pt x="8" y="1161"/>
                </a:lnTo>
                <a:close/>
                <a:moveTo>
                  <a:pt x="17" y="1150"/>
                </a:moveTo>
                <a:lnTo>
                  <a:pt x="17" y="1150"/>
                </a:lnTo>
                <a:lnTo>
                  <a:pt x="12" y="1148"/>
                </a:lnTo>
                <a:lnTo>
                  <a:pt x="10" y="1145"/>
                </a:lnTo>
                <a:lnTo>
                  <a:pt x="10" y="1143"/>
                </a:lnTo>
                <a:lnTo>
                  <a:pt x="10" y="1140"/>
                </a:lnTo>
                <a:lnTo>
                  <a:pt x="15" y="1133"/>
                </a:lnTo>
                <a:lnTo>
                  <a:pt x="22" y="1127"/>
                </a:lnTo>
                <a:lnTo>
                  <a:pt x="28" y="1126"/>
                </a:lnTo>
                <a:lnTo>
                  <a:pt x="29" y="1126"/>
                </a:lnTo>
                <a:lnTo>
                  <a:pt x="31" y="1127"/>
                </a:lnTo>
                <a:lnTo>
                  <a:pt x="29" y="1129"/>
                </a:lnTo>
                <a:lnTo>
                  <a:pt x="28" y="1134"/>
                </a:lnTo>
                <a:lnTo>
                  <a:pt x="17" y="1150"/>
                </a:lnTo>
                <a:close/>
                <a:moveTo>
                  <a:pt x="56" y="1180"/>
                </a:moveTo>
                <a:lnTo>
                  <a:pt x="56" y="1180"/>
                </a:lnTo>
                <a:lnTo>
                  <a:pt x="56" y="1184"/>
                </a:lnTo>
                <a:lnTo>
                  <a:pt x="56" y="1187"/>
                </a:lnTo>
                <a:lnTo>
                  <a:pt x="54" y="1191"/>
                </a:lnTo>
                <a:lnTo>
                  <a:pt x="51" y="1192"/>
                </a:lnTo>
                <a:lnTo>
                  <a:pt x="51" y="1187"/>
                </a:lnTo>
                <a:lnTo>
                  <a:pt x="52" y="1182"/>
                </a:lnTo>
                <a:lnTo>
                  <a:pt x="56" y="1177"/>
                </a:lnTo>
                <a:lnTo>
                  <a:pt x="59" y="1171"/>
                </a:lnTo>
                <a:lnTo>
                  <a:pt x="61" y="1175"/>
                </a:lnTo>
                <a:lnTo>
                  <a:pt x="61" y="1177"/>
                </a:lnTo>
                <a:lnTo>
                  <a:pt x="59" y="1178"/>
                </a:lnTo>
                <a:lnTo>
                  <a:pt x="56" y="1180"/>
                </a:lnTo>
                <a:close/>
                <a:moveTo>
                  <a:pt x="312" y="12"/>
                </a:moveTo>
                <a:lnTo>
                  <a:pt x="312" y="12"/>
                </a:lnTo>
                <a:lnTo>
                  <a:pt x="311" y="10"/>
                </a:lnTo>
                <a:lnTo>
                  <a:pt x="312" y="9"/>
                </a:lnTo>
                <a:lnTo>
                  <a:pt x="312" y="10"/>
                </a:lnTo>
                <a:lnTo>
                  <a:pt x="312" y="12"/>
                </a:lnTo>
                <a:close/>
                <a:moveTo>
                  <a:pt x="316" y="7"/>
                </a:moveTo>
                <a:lnTo>
                  <a:pt x="316" y="7"/>
                </a:lnTo>
                <a:lnTo>
                  <a:pt x="326" y="9"/>
                </a:lnTo>
                <a:lnTo>
                  <a:pt x="326" y="10"/>
                </a:lnTo>
                <a:lnTo>
                  <a:pt x="325" y="12"/>
                </a:lnTo>
                <a:lnTo>
                  <a:pt x="321" y="10"/>
                </a:lnTo>
                <a:lnTo>
                  <a:pt x="316" y="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8" name="Freeform 124"/>
          <p:cNvSpPr>
            <a:spLocks noEditPoints="1"/>
          </p:cNvSpPr>
          <p:nvPr/>
        </p:nvSpPr>
        <p:spPr bwMode="auto">
          <a:xfrm>
            <a:off x="6443663" y="288925"/>
            <a:ext cx="1152525" cy="1844675"/>
          </a:xfrm>
          <a:custGeom>
            <a:avLst/>
            <a:gdLst>
              <a:gd name="T0" fmla="*/ 2147483647 w 926"/>
              <a:gd name="T1" fmla="*/ 2147483647 h 1442"/>
              <a:gd name="T2" fmla="*/ 2147483647 w 926"/>
              <a:gd name="T3" fmla="*/ 2147483647 h 1442"/>
              <a:gd name="T4" fmla="*/ 2147483647 w 926"/>
              <a:gd name="T5" fmla="*/ 2147483647 h 1442"/>
              <a:gd name="T6" fmla="*/ 2147483647 w 926"/>
              <a:gd name="T7" fmla="*/ 2147483647 h 1442"/>
              <a:gd name="T8" fmla="*/ 2147483647 w 926"/>
              <a:gd name="T9" fmla="*/ 2147483647 h 1442"/>
              <a:gd name="T10" fmla="*/ 2147483647 w 926"/>
              <a:gd name="T11" fmla="*/ 2147483647 h 1442"/>
              <a:gd name="T12" fmla="*/ 2147483647 w 926"/>
              <a:gd name="T13" fmla="*/ 2147483647 h 1442"/>
              <a:gd name="T14" fmla="*/ 2147483647 w 926"/>
              <a:gd name="T15" fmla="*/ 2147483647 h 1442"/>
              <a:gd name="T16" fmla="*/ 2147483647 w 926"/>
              <a:gd name="T17" fmla="*/ 2147483647 h 1442"/>
              <a:gd name="T18" fmla="*/ 2147483647 w 926"/>
              <a:gd name="T19" fmla="*/ 2147483647 h 1442"/>
              <a:gd name="T20" fmla="*/ 2147483647 w 926"/>
              <a:gd name="T21" fmla="*/ 2147483647 h 1442"/>
              <a:gd name="T22" fmla="*/ 2147483647 w 926"/>
              <a:gd name="T23" fmla="*/ 2147483647 h 1442"/>
              <a:gd name="T24" fmla="*/ 2147483647 w 926"/>
              <a:gd name="T25" fmla="*/ 2147483647 h 1442"/>
              <a:gd name="T26" fmla="*/ 2147483647 w 926"/>
              <a:gd name="T27" fmla="*/ 2147483647 h 1442"/>
              <a:gd name="T28" fmla="*/ 2147483647 w 926"/>
              <a:gd name="T29" fmla="*/ 2147483647 h 1442"/>
              <a:gd name="T30" fmla="*/ 2147483647 w 926"/>
              <a:gd name="T31" fmla="*/ 2147483647 h 1442"/>
              <a:gd name="T32" fmla="*/ 2147483647 w 926"/>
              <a:gd name="T33" fmla="*/ 2147483647 h 1442"/>
              <a:gd name="T34" fmla="*/ 2147483647 w 926"/>
              <a:gd name="T35" fmla="*/ 2147483647 h 1442"/>
              <a:gd name="T36" fmla="*/ 2147483647 w 926"/>
              <a:gd name="T37" fmla="*/ 2147483647 h 1442"/>
              <a:gd name="T38" fmla="*/ 2147483647 w 926"/>
              <a:gd name="T39" fmla="*/ 2147483647 h 1442"/>
              <a:gd name="T40" fmla="*/ 2147483647 w 926"/>
              <a:gd name="T41" fmla="*/ 2147483647 h 1442"/>
              <a:gd name="T42" fmla="*/ 2147483647 w 926"/>
              <a:gd name="T43" fmla="*/ 2147483647 h 1442"/>
              <a:gd name="T44" fmla="*/ 2147483647 w 926"/>
              <a:gd name="T45" fmla="*/ 2147483647 h 1442"/>
              <a:gd name="T46" fmla="*/ 2147483647 w 926"/>
              <a:gd name="T47" fmla="*/ 2147483647 h 1442"/>
              <a:gd name="T48" fmla="*/ 2147483647 w 926"/>
              <a:gd name="T49" fmla="*/ 2147483647 h 1442"/>
              <a:gd name="T50" fmla="*/ 2147483647 w 926"/>
              <a:gd name="T51" fmla="*/ 2147483647 h 1442"/>
              <a:gd name="T52" fmla="*/ 2147483647 w 926"/>
              <a:gd name="T53" fmla="*/ 2147483647 h 1442"/>
              <a:gd name="T54" fmla="*/ 2147483647 w 926"/>
              <a:gd name="T55" fmla="*/ 2147483647 h 1442"/>
              <a:gd name="T56" fmla="*/ 2147483647 w 926"/>
              <a:gd name="T57" fmla="*/ 2147483647 h 1442"/>
              <a:gd name="T58" fmla="*/ 2147483647 w 926"/>
              <a:gd name="T59" fmla="*/ 2147483647 h 1442"/>
              <a:gd name="T60" fmla="*/ 2147483647 w 926"/>
              <a:gd name="T61" fmla="*/ 2147483647 h 1442"/>
              <a:gd name="T62" fmla="*/ 2147483647 w 926"/>
              <a:gd name="T63" fmla="*/ 2147483647 h 1442"/>
              <a:gd name="T64" fmla="*/ 2147483647 w 926"/>
              <a:gd name="T65" fmla="*/ 2147483647 h 1442"/>
              <a:gd name="T66" fmla="*/ 2147483647 w 926"/>
              <a:gd name="T67" fmla="*/ 2147483647 h 1442"/>
              <a:gd name="T68" fmla="*/ 2147483647 w 926"/>
              <a:gd name="T69" fmla="*/ 2147483647 h 1442"/>
              <a:gd name="T70" fmla="*/ 2147483647 w 926"/>
              <a:gd name="T71" fmla="*/ 2147483647 h 1442"/>
              <a:gd name="T72" fmla="*/ 2147483647 w 926"/>
              <a:gd name="T73" fmla="*/ 2147483647 h 1442"/>
              <a:gd name="T74" fmla="*/ 2147483647 w 926"/>
              <a:gd name="T75" fmla="*/ 2147483647 h 1442"/>
              <a:gd name="T76" fmla="*/ 2147483647 w 926"/>
              <a:gd name="T77" fmla="*/ 2147483647 h 1442"/>
              <a:gd name="T78" fmla="*/ 2147483647 w 926"/>
              <a:gd name="T79" fmla="*/ 2147483647 h 1442"/>
              <a:gd name="T80" fmla="*/ 2147483647 w 926"/>
              <a:gd name="T81" fmla="*/ 2147483647 h 1442"/>
              <a:gd name="T82" fmla="*/ 2147483647 w 926"/>
              <a:gd name="T83" fmla="*/ 2147483647 h 1442"/>
              <a:gd name="T84" fmla="*/ 2147483647 w 926"/>
              <a:gd name="T85" fmla="*/ 2147483647 h 1442"/>
              <a:gd name="T86" fmla="*/ 2147483647 w 926"/>
              <a:gd name="T87" fmla="*/ 2147483647 h 1442"/>
              <a:gd name="T88" fmla="*/ 2147483647 w 926"/>
              <a:gd name="T89" fmla="*/ 2147483647 h 1442"/>
              <a:gd name="T90" fmla="*/ 2147483647 w 926"/>
              <a:gd name="T91" fmla="*/ 2147483647 h 1442"/>
              <a:gd name="T92" fmla="*/ 2147483647 w 926"/>
              <a:gd name="T93" fmla="*/ 2147483647 h 1442"/>
              <a:gd name="T94" fmla="*/ 2147483647 w 926"/>
              <a:gd name="T95" fmla="*/ 2147483647 h 1442"/>
              <a:gd name="T96" fmla="*/ 2147483647 w 926"/>
              <a:gd name="T97" fmla="*/ 2147483647 h 1442"/>
              <a:gd name="T98" fmla="*/ 2147483647 w 926"/>
              <a:gd name="T99" fmla="*/ 2147483647 h 1442"/>
              <a:gd name="T100" fmla="*/ 2147483647 w 926"/>
              <a:gd name="T101" fmla="*/ 2147483647 h 1442"/>
              <a:gd name="T102" fmla="*/ 2147483647 w 926"/>
              <a:gd name="T103" fmla="*/ 2147483647 h 1442"/>
              <a:gd name="T104" fmla="*/ 2147483647 w 926"/>
              <a:gd name="T105" fmla="*/ 2147483647 h 1442"/>
              <a:gd name="T106" fmla="*/ 2147483647 w 926"/>
              <a:gd name="T107" fmla="*/ 2147483647 h 1442"/>
              <a:gd name="T108" fmla="*/ 2147483647 w 926"/>
              <a:gd name="T109" fmla="*/ 2147483647 h 1442"/>
              <a:gd name="T110" fmla="*/ 2147483647 w 926"/>
              <a:gd name="T111" fmla="*/ 2147483647 h 1442"/>
              <a:gd name="T112" fmla="*/ 2147483647 w 926"/>
              <a:gd name="T113" fmla="*/ 2147483647 h 1442"/>
              <a:gd name="T114" fmla="*/ 2147483647 w 926"/>
              <a:gd name="T115" fmla="*/ 2147483647 h 1442"/>
              <a:gd name="T116" fmla="*/ 2147483647 w 926"/>
              <a:gd name="T117" fmla="*/ 2147483647 h 1442"/>
              <a:gd name="T118" fmla="*/ 2147483647 w 926"/>
              <a:gd name="T119" fmla="*/ 2147483647 h 1442"/>
              <a:gd name="T120" fmla="*/ 2147483647 w 926"/>
              <a:gd name="T121" fmla="*/ 2147483647 h 1442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926"/>
              <a:gd name="T184" fmla="*/ 0 h 1442"/>
              <a:gd name="T185" fmla="*/ 926 w 926"/>
              <a:gd name="T186" fmla="*/ 1442 h 1442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926" h="1442">
                <a:moveTo>
                  <a:pt x="710" y="945"/>
                </a:moveTo>
                <a:lnTo>
                  <a:pt x="710" y="945"/>
                </a:lnTo>
                <a:lnTo>
                  <a:pt x="710" y="947"/>
                </a:lnTo>
                <a:lnTo>
                  <a:pt x="710" y="949"/>
                </a:lnTo>
                <a:lnTo>
                  <a:pt x="710" y="945"/>
                </a:lnTo>
                <a:close/>
                <a:moveTo>
                  <a:pt x="873" y="545"/>
                </a:moveTo>
                <a:lnTo>
                  <a:pt x="873" y="545"/>
                </a:lnTo>
                <a:lnTo>
                  <a:pt x="873" y="559"/>
                </a:lnTo>
                <a:lnTo>
                  <a:pt x="872" y="564"/>
                </a:lnTo>
                <a:lnTo>
                  <a:pt x="870" y="566"/>
                </a:lnTo>
                <a:lnTo>
                  <a:pt x="865" y="567"/>
                </a:lnTo>
                <a:lnTo>
                  <a:pt x="861" y="569"/>
                </a:lnTo>
                <a:lnTo>
                  <a:pt x="858" y="571"/>
                </a:lnTo>
                <a:lnTo>
                  <a:pt x="858" y="574"/>
                </a:lnTo>
                <a:lnTo>
                  <a:pt x="859" y="578"/>
                </a:lnTo>
                <a:lnTo>
                  <a:pt x="859" y="585"/>
                </a:lnTo>
                <a:lnTo>
                  <a:pt x="858" y="590"/>
                </a:lnTo>
                <a:lnTo>
                  <a:pt x="854" y="597"/>
                </a:lnTo>
                <a:lnTo>
                  <a:pt x="849" y="599"/>
                </a:lnTo>
                <a:lnTo>
                  <a:pt x="844" y="603"/>
                </a:lnTo>
                <a:lnTo>
                  <a:pt x="837" y="608"/>
                </a:lnTo>
                <a:lnTo>
                  <a:pt x="833" y="613"/>
                </a:lnTo>
                <a:lnTo>
                  <a:pt x="833" y="618"/>
                </a:lnTo>
                <a:lnTo>
                  <a:pt x="835" y="624"/>
                </a:lnTo>
                <a:lnTo>
                  <a:pt x="838" y="629"/>
                </a:lnTo>
                <a:lnTo>
                  <a:pt x="840" y="636"/>
                </a:lnTo>
                <a:lnTo>
                  <a:pt x="840" y="645"/>
                </a:lnTo>
                <a:lnTo>
                  <a:pt x="838" y="659"/>
                </a:lnTo>
                <a:lnTo>
                  <a:pt x="837" y="668"/>
                </a:lnTo>
                <a:lnTo>
                  <a:pt x="833" y="675"/>
                </a:lnTo>
                <a:lnTo>
                  <a:pt x="830" y="678"/>
                </a:lnTo>
                <a:lnTo>
                  <a:pt x="824" y="683"/>
                </a:lnTo>
                <a:lnTo>
                  <a:pt x="810" y="689"/>
                </a:lnTo>
                <a:lnTo>
                  <a:pt x="796" y="692"/>
                </a:lnTo>
                <a:lnTo>
                  <a:pt x="733" y="699"/>
                </a:lnTo>
                <a:lnTo>
                  <a:pt x="719" y="699"/>
                </a:lnTo>
                <a:lnTo>
                  <a:pt x="703" y="699"/>
                </a:lnTo>
                <a:lnTo>
                  <a:pt x="689" y="703"/>
                </a:lnTo>
                <a:lnTo>
                  <a:pt x="682" y="704"/>
                </a:lnTo>
                <a:lnTo>
                  <a:pt x="675" y="708"/>
                </a:lnTo>
                <a:lnTo>
                  <a:pt x="670" y="713"/>
                </a:lnTo>
                <a:lnTo>
                  <a:pt x="664" y="718"/>
                </a:lnTo>
                <a:lnTo>
                  <a:pt x="657" y="731"/>
                </a:lnTo>
                <a:lnTo>
                  <a:pt x="650" y="745"/>
                </a:lnTo>
                <a:lnTo>
                  <a:pt x="645" y="757"/>
                </a:lnTo>
                <a:lnTo>
                  <a:pt x="624" y="819"/>
                </a:lnTo>
                <a:lnTo>
                  <a:pt x="622" y="824"/>
                </a:lnTo>
                <a:lnTo>
                  <a:pt x="626" y="829"/>
                </a:lnTo>
                <a:lnTo>
                  <a:pt x="640" y="845"/>
                </a:lnTo>
                <a:lnTo>
                  <a:pt x="659" y="868"/>
                </a:lnTo>
                <a:lnTo>
                  <a:pt x="670" y="878"/>
                </a:lnTo>
                <a:lnTo>
                  <a:pt x="680" y="889"/>
                </a:lnTo>
                <a:lnTo>
                  <a:pt x="685" y="894"/>
                </a:lnTo>
                <a:lnTo>
                  <a:pt x="689" y="899"/>
                </a:lnTo>
                <a:lnTo>
                  <a:pt x="696" y="912"/>
                </a:lnTo>
                <a:lnTo>
                  <a:pt x="703" y="929"/>
                </a:lnTo>
                <a:lnTo>
                  <a:pt x="705" y="934"/>
                </a:lnTo>
                <a:lnTo>
                  <a:pt x="708" y="941"/>
                </a:lnTo>
                <a:lnTo>
                  <a:pt x="710" y="943"/>
                </a:lnTo>
                <a:lnTo>
                  <a:pt x="712" y="947"/>
                </a:lnTo>
                <a:lnTo>
                  <a:pt x="714" y="954"/>
                </a:lnTo>
                <a:lnTo>
                  <a:pt x="735" y="1001"/>
                </a:lnTo>
                <a:lnTo>
                  <a:pt x="754" y="1047"/>
                </a:lnTo>
                <a:lnTo>
                  <a:pt x="763" y="1068"/>
                </a:lnTo>
                <a:lnTo>
                  <a:pt x="772" y="1089"/>
                </a:lnTo>
                <a:lnTo>
                  <a:pt x="780" y="1107"/>
                </a:lnTo>
                <a:lnTo>
                  <a:pt x="786" y="1126"/>
                </a:lnTo>
                <a:lnTo>
                  <a:pt x="786" y="1124"/>
                </a:lnTo>
                <a:lnTo>
                  <a:pt x="801" y="1157"/>
                </a:lnTo>
                <a:lnTo>
                  <a:pt x="817" y="1189"/>
                </a:lnTo>
                <a:lnTo>
                  <a:pt x="854" y="1251"/>
                </a:lnTo>
                <a:lnTo>
                  <a:pt x="868" y="1277"/>
                </a:lnTo>
                <a:lnTo>
                  <a:pt x="880" y="1305"/>
                </a:lnTo>
                <a:lnTo>
                  <a:pt x="893" y="1333"/>
                </a:lnTo>
                <a:lnTo>
                  <a:pt x="903" y="1361"/>
                </a:lnTo>
                <a:lnTo>
                  <a:pt x="907" y="1377"/>
                </a:lnTo>
                <a:lnTo>
                  <a:pt x="910" y="1391"/>
                </a:lnTo>
                <a:lnTo>
                  <a:pt x="910" y="1407"/>
                </a:lnTo>
                <a:lnTo>
                  <a:pt x="910" y="1423"/>
                </a:lnTo>
                <a:lnTo>
                  <a:pt x="909" y="1433"/>
                </a:lnTo>
                <a:lnTo>
                  <a:pt x="907" y="1440"/>
                </a:lnTo>
                <a:lnTo>
                  <a:pt x="905" y="1442"/>
                </a:lnTo>
                <a:lnTo>
                  <a:pt x="898" y="1442"/>
                </a:lnTo>
                <a:lnTo>
                  <a:pt x="643" y="1442"/>
                </a:lnTo>
                <a:lnTo>
                  <a:pt x="276" y="1442"/>
                </a:lnTo>
                <a:lnTo>
                  <a:pt x="164" y="1442"/>
                </a:lnTo>
                <a:lnTo>
                  <a:pt x="144" y="1442"/>
                </a:lnTo>
                <a:lnTo>
                  <a:pt x="122" y="1442"/>
                </a:lnTo>
                <a:lnTo>
                  <a:pt x="99" y="1442"/>
                </a:lnTo>
                <a:lnTo>
                  <a:pt x="94" y="1442"/>
                </a:lnTo>
                <a:lnTo>
                  <a:pt x="94" y="1438"/>
                </a:lnTo>
                <a:lnTo>
                  <a:pt x="94" y="1407"/>
                </a:lnTo>
                <a:lnTo>
                  <a:pt x="94" y="1374"/>
                </a:lnTo>
                <a:lnTo>
                  <a:pt x="95" y="1344"/>
                </a:lnTo>
                <a:lnTo>
                  <a:pt x="95" y="1326"/>
                </a:lnTo>
                <a:lnTo>
                  <a:pt x="97" y="1319"/>
                </a:lnTo>
                <a:lnTo>
                  <a:pt x="99" y="1312"/>
                </a:lnTo>
                <a:lnTo>
                  <a:pt x="102" y="1282"/>
                </a:lnTo>
                <a:lnTo>
                  <a:pt x="106" y="1268"/>
                </a:lnTo>
                <a:lnTo>
                  <a:pt x="106" y="1261"/>
                </a:lnTo>
                <a:lnTo>
                  <a:pt x="102" y="1258"/>
                </a:lnTo>
                <a:lnTo>
                  <a:pt x="97" y="1252"/>
                </a:lnTo>
                <a:lnTo>
                  <a:pt x="94" y="1249"/>
                </a:lnTo>
                <a:lnTo>
                  <a:pt x="92" y="1247"/>
                </a:lnTo>
                <a:lnTo>
                  <a:pt x="85" y="1249"/>
                </a:lnTo>
                <a:lnTo>
                  <a:pt x="81" y="1247"/>
                </a:lnTo>
                <a:lnTo>
                  <a:pt x="79" y="1245"/>
                </a:lnTo>
                <a:lnTo>
                  <a:pt x="74" y="1240"/>
                </a:lnTo>
                <a:lnTo>
                  <a:pt x="72" y="1240"/>
                </a:lnTo>
                <a:lnTo>
                  <a:pt x="71" y="1238"/>
                </a:lnTo>
                <a:lnTo>
                  <a:pt x="69" y="1237"/>
                </a:lnTo>
                <a:lnTo>
                  <a:pt x="67" y="1235"/>
                </a:lnTo>
                <a:lnTo>
                  <a:pt x="64" y="1233"/>
                </a:lnTo>
                <a:lnTo>
                  <a:pt x="62" y="1229"/>
                </a:lnTo>
                <a:lnTo>
                  <a:pt x="78" y="1224"/>
                </a:lnTo>
                <a:lnTo>
                  <a:pt x="85" y="1221"/>
                </a:lnTo>
                <a:lnTo>
                  <a:pt x="90" y="1217"/>
                </a:lnTo>
                <a:lnTo>
                  <a:pt x="95" y="1212"/>
                </a:lnTo>
                <a:lnTo>
                  <a:pt x="101" y="1208"/>
                </a:lnTo>
                <a:lnTo>
                  <a:pt x="106" y="1205"/>
                </a:lnTo>
                <a:lnTo>
                  <a:pt x="109" y="1200"/>
                </a:lnTo>
                <a:lnTo>
                  <a:pt x="115" y="1194"/>
                </a:lnTo>
                <a:lnTo>
                  <a:pt x="116" y="1187"/>
                </a:lnTo>
                <a:lnTo>
                  <a:pt x="120" y="1175"/>
                </a:lnTo>
                <a:lnTo>
                  <a:pt x="120" y="1161"/>
                </a:lnTo>
                <a:lnTo>
                  <a:pt x="120" y="1122"/>
                </a:lnTo>
                <a:lnTo>
                  <a:pt x="115" y="1077"/>
                </a:lnTo>
                <a:lnTo>
                  <a:pt x="104" y="1026"/>
                </a:lnTo>
                <a:lnTo>
                  <a:pt x="92" y="971"/>
                </a:lnTo>
                <a:lnTo>
                  <a:pt x="83" y="945"/>
                </a:lnTo>
                <a:lnTo>
                  <a:pt x="74" y="920"/>
                </a:lnTo>
                <a:lnTo>
                  <a:pt x="65" y="894"/>
                </a:lnTo>
                <a:lnTo>
                  <a:pt x="53" y="871"/>
                </a:lnTo>
                <a:lnTo>
                  <a:pt x="37" y="834"/>
                </a:lnTo>
                <a:lnTo>
                  <a:pt x="25" y="794"/>
                </a:lnTo>
                <a:lnTo>
                  <a:pt x="14" y="757"/>
                </a:lnTo>
                <a:lnTo>
                  <a:pt x="7" y="720"/>
                </a:lnTo>
                <a:lnTo>
                  <a:pt x="4" y="689"/>
                </a:lnTo>
                <a:lnTo>
                  <a:pt x="0" y="662"/>
                </a:lnTo>
                <a:lnTo>
                  <a:pt x="0" y="645"/>
                </a:lnTo>
                <a:lnTo>
                  <a:pt x="2" y="634"/>
                </a:lnTo>
                <a:lnTo>
                  <a:pt x="7" y="615"/>
                </a:lnTo>
                <a:lnTo>
                  <a:pt x="13" y="596"/>
                </a:lnTo>
                <a:lnTo>
                  <a:pt x="21" y="571"/>
                </a:lnTo>
                <a:lnTo>
                  <a:pt x="34" y="546"/>
                </a:lnTo>
                <a:lnTo>
                  <a:pt x="43" y="534"/>
                </a:lnTo>
                <a:lnTo>
                  <a:pt x="51" y="522"/>
                </a:lnTo>
                <a:lnTo>
                  <a:pt x="62" y="509"/>
                </a:lnTo>
                <a:lnTo>
                  <a:pt x="76" y="499"/>
                </a:lnTo>
                <a:lnTo>
                  <a:pt x="90" y="488"/>
                </a:lnTo>
                <a:lnTo>
                  <a:pt x="106" y="480"/>
                </a:lnTo>
                <a:lnTo>
                  <a:pt x="115" y="478"/>
                </a:lnTo>
                <a:lnTo>
                  <a:pt x="137" y="474"/>
                </a:lnTo>
                <a:lnTo>
                  <a:pt x="169" y="471"/>
                </a:lnTo>
                <a:lnTo>
                  <a:pt x="188" y="471"/>
                </a:lnTo>
                <a:lnTo>
                  <a:pt x="202" y="473"/>
                </a:lnTo>
                <a:lnTo>
                  <a:pt x="216" y="474"/>
                </a:lnTo>
                <a:lnTo>
                  <a:pt x="216" y="409"/>
                </a:lnTo>
                <a:lnTo>
                  <a:pt x="216" y="406"/>
                </a:lnTo>
                <a:lnTo>
                  <a:pt x="222" y="348"/>
                </a:lnTo>
                <a:lnTo>
                  <a:pt x="218" y="348"/>
                </a:lnTo>
                <a:lnTo>
                  <a:pt x="222" y="348"/>
                </a:lnTo>
                <a:lnTo>
                  <a:pt x="225" y="318"/>
                </a:lnTo>
                <a:lnTo>
                  <a:pt x="229" y="290"/>
                </a:lnTo>
                <a:lnTo>
                  <a:pt x="234" y="265"/>
                </a:lnTo>
                <a:lnTo>
                  <a:pt x="241" y="241"/>
                </a:lnTo>
                <a:lnTo>
                  <a:pt x="248" y="218"/>
                </a:lnTo>
                <a:lnTo>
                  <a:pt x="255" y="195"/>
                </a:lnTo>
                <a:lnTo>
                  <a:pt x="264" y="176"/>
                </a:lnTo>
                <a:lnTo>
                  <a:pt x="273" y="156"/>
                </a:lnTo>
                <a:lnTo>
                  <a:pt x="281" y="139"/>
                </a:lnTo>
                <a:lnTo>
                  <a:pt x="292" y="123"/>
                </a:lnTo>
                <a:lnTo>
                  <a:pt x="303" y="109"/>
                </a:lnTo>
                <a:lnTo>
                  <a:pt x="313" y="95"/>
                </a:lnTo>
                <a:lnTo>
                  <a:pt x="336" y="72"/>
                </a:lnTo>
                <a:lnTo>
                  <a:pt x="361" y="51"/>
                </a:lnTo>
                <a:lnTo>
                  <a:pt x="361" y="49"/>
                </a:lnTo>
                <a:lnTo>
                  <a:pt x="371" y="41"/>
                </a:lnTo>
                <a:lnTo>
                  <a:pt x="383" y="32"/>
                </a:lnTo>
                <a:lnTo>
                  <a:pt x="396" y="25"/>
                </a:lnTo>
                <a:lnTo>
                  <a:pt x="410" y="19"/>
                </a:lnTo>
                <a:lnTo>
                  <a:pt x="496" y="0"/>
                </a:lnTo>
                <a:lnTo>
                  <a:pt x="510" y="0"/>
                </a:lnTo>
                <a:lnTo>
                  <a:pt x="524" y="0"/>
                </a:lnTo>
                <a:lnTo>
                  <a:pt x="529" y="0"/>
                </a:lnTo>
                <a:lnTo>
                  <a:pt x="534" y="2"/>
                </a:lnTo>
                <a:lnTo>
                  <a:pt x="554" y="2"/>
                </a:lnTo>
                <a:lnTo>
                  <a:pt x="573" y="4"/>
                </a:lnTo>
                <a:lnTo>
                  <a:pt x="599" y="9"/>
                </a:lnTo>
                <a:lnTo>
                  <a:pt x="615" y="12"/>
                </a:lnTo>
                <a:lnTo>
                  <a:pt x="629" y="16"/>
                </a:lnTo>
                <a:lnTo>
                  <a:pt x="643" y="19"/>
                </a:lnTo>
                <a:lnTo>
                  <a:pt x="659" y="23"/>
                </a:lnTo>
                <a:lnTo>
                  <a:pt x="670" y="28"/>
                </a:lnTo>
                <a:lnTo>
                  <a:pt x="684" y="35"/>
                </a:lnTo>
                <a:lnTo>
                  <a:pt x="700" y="44"/>
                </a:lnTo>
                <a:lnTo>
                  <a:pt x="710" y="48"/>
                </a:lnTo>
                <a:lnTo>
                  <a:pt x="719" y="49"/>
                </a:lnTo>
                <a:lnTo>
                  <a:pt x="726" y="51"/>
                </a:lnTo>
                <a:lnTo>
                  <a:pt x="740" y="56"/>
                </a:lnTo>
                <a:lnTo>
                  <a:pt x="747" y="58"/>
                </a:lnTo>
                <a:lnTo>
                  <a:pt x="752" y="62"/>
                </a:lnTo>
                <a:lnTo>
                  <a:pt x="757" y="65"/>
                </a:lnTo>
                <a:lnTo>
                  <a:pt x="763" y="69"/>
                </a:lnTo>
                <a:lnTo>
                  <a:pt x="775" y="77"/>
                </a:lnTo>
                <a:lnTo>
                  <a:pt x="780" y="81"/>
                </a:lnTo>
                <a:lnTo>
                  <a:pt x="787" y="83"/>
                </a:lnTo>
                <a:lnTo>
                  <a:pt x="798" y="90"/>
                </a:lnTo>
                <a:lnTo>
                  <a:pt x="808" y="97"/>
                </a:lnTo>
                <a:lnTo>
                  <a:pt x="821" y="104"/>
                </a:lnTo>
                <a:lnTo>
                  <a:pt x="835" y="109"/>
                </a:lnTo>
                <a:lnTo>
                  <a:pt x="849" y="118"/>
                </a:lnTo>
                <a:lnTo>
                  <a:pt x="854" y="123"/>
                </a:lnTo>
                <a:lnTo>
                  <a:pt x="859" y="128"/>
                </a:lnTo>
                <a:lnTo>
                  <a:pt x="861" y="130"/>
                </a:lnTo>
                <a:lnTo>
                  <a:pt x="865" y="130"/>
                </a:lnTo>
                <a:lnTo>
                  <a:pt x="868" y="130"/>
                </a:lnTo>
                <a:lnTo>
                  <a:pt x="872" y="132"/>
                </a:lnTo>
                <a:lnTo>
                  <a:pt x="873" y="137"/>
                </a:lnTo>
                <a:lnTo>
                  <a:pt x="880" y="141"/>
                </a:lnTo>
                <a:lnTo>
                  <a:pt x="887" y="144"/>
                </a:lnTo>
                <a:lnTo>
                  <a:pt x="889" y="148"/>
                </a:lnTo>
                <a:lnTo>
                  <a:pt x="891" y="149"/>
                </a:lnTo>
                <a:lnTo>
                  <a:pt x="887" y="156"/>
                </a:lnTo>
                <a:lnTo>
                  <a:pt x="884" y="163"/>
                </a:lnTo>
                <a:lnTo>
                  <a:pt x="887" y="165"/>
                </a:lnTo>
                <a:lnTo>
                  <a:pt x="891" y="167"/>
                </a:lnTo>
                <a:lnTo>
                  <a:pt x="886" y="172"/>
                </a:lnTo>
                <a:lnTo>
                  <a:pt x="886" y="174"/>
                </a:lnTo>
                <a:lnTo>
                  <a:pt x="884" y="176"/>
                </a:lnTo>
                <a:lnTo>
                  <a:pt x="879" y="178"/>
                </a:lnTo>
                <a:lnTo>
                  <a:pt x="873" y="183"/>
                </a:lnTo>
                <a:lnTo>
                  <a:pt x="870" y="188"/>
                </a:lnTo>
                <a:lnTo>
                  <a:pt x="865" y="192"/>
                </a:lnTo>
                <a:lnTo>
                  <a:pt x="865" y="188"/>
                </a:lnTo>
                <a:lnTo>
                  <a:pt x="863" y="190"/>
                </a:lnTo>
                <a:lnTo>
                  <a:pt x="865" y="193"/>
                </a:lnTo>
                <a:lnTo>
                  <a:pt x="863" y="195"/>
                </a:lnTo>
                <a:lnTo>
                  <a:pt x="863" y="197"/>
                </a:lnTo>
                <a:lnTo>
                  <a:pt x="865" y="202"/>
                </a:lnTo>
                <a:lnTo>
                  <a:pt x="870" y="227"/>
                </a:lnTo>
                <a:lnTo>
                  <a:pt x="873" y="248"/>
                </a:lnTo>
                <a:lnTo>
                  <a:pt x="877" y="269"/>
                </a:lnTo>
                <a:lnTo>
                  <a:pt x="879" y="292"/>
                </a:lnTo>
                <a:lnTo>
                  <a:pt x="877" y="313"/>
                </a:lnTo>
                <a:lnTo>
                  <a:pt x="873" y="334"/>
                </a:lnTo>
                <a:lnTo>
                  <a:pt x="870" y="344"/>
                </a:lnTo>
                <a:lnTo>
                  <a:pt x="865" y="355"/>
                </a:lnTo>
                <a:lnTo>
                  <a:pt x="866" y="358"/>
                </a:lnTo>
                <a:lnTo>
                  <a:pt x="866" y="360"/>
                </a:lnTo>
                <a:lnTo>
                  <a:pt x="865" y="360"/>
                </a:lnTo>
                <a:lnTo>
                  <a:pt x="865" y="362"/>
                </a:lnTo>
                <a:lnTo>
                  <a:pt x="866" y="362"/>
                </a:lnTo>
                <a:lnTo>
                  <a:pt x="865" y="365"/>
                </a:lnTo>
                <a:lnTo>
                  <a:pt x="863" y="372"/>
                </a:lnTo>
                <a:lnTo>
                  <a:pt x="863" y="385"/>
                </a:lnTo>
                <a:lnTo>
                  <a:pt x="865" y="388"/>
                </a:lnTo>
                <a:lnTo>
                  <a:pt x="868" y="394"/>
                </a:lnTo>
                <a:lnTo>
                  <a:pt x="875" y="402"/>
                </a:lnTo>
                <a:lnTo>
                  <a:pt x="891" y="425"/>
                </a:lnTo>
                <a:lnTo>
                  <a:pt x="907" y="448"/>
                </a:lnTo>
                <a:lnTo>
                  <a:pt x="914" y="457"/>
                </a:lnTo>
                <a:lnTo>
                  <a:pt x="921" y="466"/>
                </a:lnTo>
                <a:lnTo>
                  <a:pt x="924" y="476"/>
                </a:lnTo>
                <a:lnTo>
                  <a:pt x="926" y="488"/>
                </a:lnTo>
                <a:lnTo>
                  <a:pt x="926" y="495"/>
                </a:lnTo>
                <a:lnTo>
                  <a:pt x="923" y="501"/>
                </a:lnTo>
                <a:lnTo>
                  <a:pt x="917" y="506"/>
                </a:lnTo>
                <a:lnTo>
                  <a:pt x="910" y="509"/>
                </a:lnTo>
                <a:lnTo>
                  <a:pt x="896" y="516"/>
                </a:lnTo>
                <a:lnTo>
                  <a:pt x="884" y="523"/>
                </a:lnTo>
                <a:lnTo>
                  <a:pt x="880" y="527"/>
                </a:lnTo>
                <a:lnTo>
                  <a:pt x="877" y="532"/>
                </a:lnTo>
                <a:lnTo>
                  <a:pt x="873" y="539"/>
                </a:lnTo>
                <a:lnTo>
                  <a:pt x="873" y="545"/>
                </a:lnTo>
                <a:close/>
                <a:moveTo>
                  <a:pt x="710" y="949"/>
                </a:moveTo>
                <a:lnTo>
                  <a:pt x="710" y="949"/>
                </a:lnTo>
                <a:lnTo>
                  <a:pt x="710" y="945"/>
                </a:lnTo>
                <a:lnTo>
                  <a:pt x="710" y="947"/>
                </a:lnTo>
                <a:lnTo>
                  <a:pt x="710" y="949"/>
                </a:lnTo>
                <a:close/>
                <a:moveTo>
                  <a:pt x="215" y="567"/>
                </a:moveTo>
                <a:lnTo>
                  <a:pt x="197" y="576"/>
                </a:lnTo>
                <a:lnTo>
                  <a:pt x="187" y="588"/>
                </a:lnTo>
                <a:lnTo>
                  <a:pt x="180" y="597"/>
                </a:lnTo>
                <a:lnTo>
                  <a:pt x="176" y="601"/>
                </a:lnTo>
                <a:lnTo>
                  <a:pt x="176" y="603"/>
                </a:lnTo>
                <a:lnTo>
                  <a:pt x="174" y="608"/>
                </a:lnTo>
                <a:lnTo>
                  <a:pt x="174" y="615"/>
                </a:lnTo>
                <a:lnTo>
                  <a:pt x="178" y="629"/>
                </a:lnTo>
                <a:lnTo>
                  <a:pt x="183" y="641"/>
                </a:lnTo>
                <a:lnTo>
                  <a:pt x="187" y="646"/>
                </a:lnTo>
                <a:lnTo>
                  <a:pt x="232" y="687"/>
                </a:lnTo>
                <a:lnTo>
                  <a:pt x="262" y="710"/>
                </a:lnTo>
                <a:lnTo>
                  <a:pt x="276" y="720"/>
                </a:lnTo>
                <a:lnTo>
                  <a:pt x="281" y="720"/>
                </a:lnTo>
                <a:lnTo>
                  <a:pt x="285" y="717"/>
                </a:lnTo>
                <a:lnTo>
                  <a:pt x="292" y="711"/>
                </a:lnTo>
                <a:lnTo>
                  <a:pt x="296" y="703"/>
                </a:lnTo>
                <a:lnTo>
                  <a:pt x="297" y="694"/>
                </a:lnTo>
                <a:lnTo>
                  <a:pt x="297" y="678"/>
                </a:lnTo>
                <a:lnTo>
                  <a:pt x="296" y="673"/>
                </a:lnTo>
                <a:lnTo>
                  <a:pt x="255" y="631"/>
                </a:lnTo>
                <a:lnTo>
                  <a:pt x="248" y="622"/>
                </a:lnTo>
                <a:lnTo>
                  <a:pt x="241" y="613"/>
                </a:lnTo>
                <a:lnTo>
                  <a:pt x="238" y="603"/>
                </a:lnTo>
                <a:lnTo>
                  <a:pt x="232" y="587"/>
                </a:lnTo>
                <a:lnTo>
                  <a:pt x="227" y="566"/>
                </a:lnTo>
                <a:lnTo>
                  <a:pt x="215" y="56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79" name="Freeform 132"/>
          <p:cNvSpPr>
            <a:spLocks noEditPoints="1"/>
          </p:cNvSpPr>
          <p:nvPr/>
        </p:nvSpPr>
        <p:spPr bwMode="auto">
          <a:xfrm>
            <a:off x="7883525" y="144463"/>
            <a:ext cx="1081088" cy="1989137"/>
          </a:xfrm>
          <a:custGeom>
            <a:avLst/>
            <a:gdLst>
              <a:gd name="T0" fmla="*/ 2147483647 w 996"/>
              <a:gd name="T1" fmla="*/ 2147483647 h 1698"/>
              <a:gd name="T2" fmla="*/ 2147483647 w 996"/>
              <a:gd name="T3" fmla="*/ 2147483647 h 1698"/>
              <a:gd name="T4" fmla="*/ 2147483647 w 996"/>
              <a:gd name="T5" fmla="*/ 2147483647 h 1698"/>
              <a:gd name="T6" fmla="*/ 2147483647 w 996"/>
              <a:gd name="T7" fmla="*/ 2147483647 h 1698"/>
              <a:gd name="T8" fmla="*/ 2147483647 w 996"/>
              <a:gd name="T9" fmla="*/ 2147483647 h 1698"/>
              <a:gd name="T10" fmla="*/ 2147483647 w 996"/>
              <a:gd name="T11" fmla="*/ 2147483647 h 1698"/>
              <a:gd name="T12" fmla="*/ 2147483647 w 996"/>
              <a:gd name="T13" fmla="*/ 2147483647 h 1698"/>
              <a:gd name="T14" fmla="*/ 2147483647 w 996"/>
              <a:gd name="T15" fmla="*/ 2147483647 h 1698"/>
              <a:gd name="T16" fmla="*/ 2147483647 w 996"/>
              <a:gd name="T17" fmla="*/ 2147483647 h 1698"/>
              <a:gd name="T18" fmla="*/ 2147483647 w 996"/>
              <a:gd name="T19" fmla="*/ 2147483647 h 1698"/>
              <a:gd name="T20" fmla="*/ 2147483647 w 996"/>
              <a:gd name="T21" fmla="*/ 2147483647 h 1698"/>
              <a:gd name="T22" fmla="*/ 2147483647 w 996"/>
              <a:gd name="T23" fmla="*/ 2147483647 h 1698"/>
              <a:gd name="T24" fmla="*/ 2147483647 w 996"/>
              <a:gd name="T25" fmla="*/ 2147483647 h 1698"/>
              <a:gd name="T26" fmla="*/ 2147483647 w 996"/>
              <a:gd name="T27" fmla="*/ 2147483647 h 1698"/>
              <a:gd name="T28" fmla="*/ 2147483647 w 996"/>
              <a:gd name="T29" fmla="*/ 2147483647 h 1698"/>
              <a:gd name="T30" fmla="*/ 2147483647 w 996"/>
              <a:gd name="T31" fmla="*/ 2147483647 h 1698"/>
              <a:gd name="T32" fmla="*/ 2147483647 w 996"/>
              <a:gd name="T33" fmla="*/ 2147483647 h 1698"/>
              <a:gd name="T34" fmla="*/ 2147483647 w 996"/>
              <a:gd name="T35" fmla="*/ 2147483647 h 1698"/>
              <a:gd name="T36" fmla="*/ 2147483647 w 996"/>
              <a:gd name="T37" fmla="*/ 2147483647 h 1698"/>
              <a:gd name="T38" fmla="*/ 2147483647 w 996"/>
              <a:gd name="T39" fmla="*/ 2147483647 h 1698"/>
              <a:gd name="T40" fmla="*/ 2147483647 w 996"/>
              <a:gd name="T41" fmla="*/ 2147483647 h 1698"/>
              <a:gd name="T42" fmla="*/ 2147483647 w 996"/>
              <a:gd name="T43" fmla="*/ 2147483647 h 1698"/>
              <a:gd name="T44" fmla="*/ 2147483647 w 996"/>
              <a:gd name="T45" fmla="*/ 2147483647 h 1698"/>
              <a:gd name="T46" fmla="*/ 2147483647 w 996"/>
              <a:gd name="T47" fmla="*/ 2147483647 h 1698"/>
              <a:gd name="T48" fmla="*/ 2147483647 w 996"/>
              <a:gd name="T49" fmla="*/ 2147483647 h 1698"/>
              <a:gd name="T50" fmla="*/ 2147483647 w 996"/>
              <a:gd name="T51" fmla="*/ 2147483647 h 1698"/>
              <a:gd name="T52" fmla="*/ 2147483647 w 996"/>
              <a:gd name="T53" fmla="*/ 2147483647 h 1698"/>
              <a:gd name="T54" fmla="*/ 2147483647 w 996"/>
              <a:gd name="T55" fmla="*/ 2147483647 h 1698"/>
              <a:gd name="T56" fmla="*/ 2147483647 w 996"/>
              <a:gd name="T57" fmla="*/ 2147483647 h 1698"/>
              <a:gd name="T58" fmla="*/ 2147483647 w 996"/>
              <a:gd name="T59" fmla="*/ 2147483647 h 1698"/>
              <a:gd name="T60" fmla="*/ 2147483647 w 996"/>
              <a:gd name="T61" fmla="*/ 2147483647 h 1698"/>
              <a:gd name="T62" fmla="*/ 2147483647 w 996"/>
              <a:gd name="T63" fmla="*/ 2147483647 h 1698"/>
              <a:gd name="T64" fmla="*/ 2147483647 w 996"/>
              <a:gd name="T65" fmla="*/ 2147483647 h 1698"/>
              <a:gd name="T66" fmla="*/ 2147483647 w 996"/>
              <a:gd name="T67" fmla="*/ 2147483647 h 1698"/>
              <a:gd name="T68" fmla="*/ 2147483647 w 996"/>
              <a:gd name="T69" fmla="*/ 2147483647 h 1698"/>
              <a:gd name="T70" fmla="*/ 2147483647 w 996"/>
              <a:gd name="T71" fmla="*/ 2147483647 h 1698"/>
              <a:gd name="T72" fmla="*/ 2147483647 w 996"/>
              <a:gd name="T73" fmla="*/ 2147483647 h 1698"/>
              <a:gd name="T74" fmla="*/ 2147483647 w 996"/>
              <a:gd name="T75" fmla="*/ 2147483647 h 1698"/>
              <a:gd name="T76" fmla="*/ 2147483647 w 996"/>
              <a:gd name="T77" fmla="*/ 2147483647 h 1698"/>
              <a:gd name="T78" fmla="*/ 2147483647 w 996"/>
              <a:gd name="T79" fmla="*/ 2147483647 h 1698"/>
              <a:gd name="T80" fmla="*/ 2147483647 w 996"/>
              <a:gd name="T81" fmla="*/ 2147483647 h 1698"/>
              <a:gd name="T82" fmla="*/ 2147483647 w 996"/>
              <a:gd name="T83" fmla="*/ 2147483647 h 1698"/>
              <a:gd name="T84" fmla="*/ 2147483647 w 996"/>
              <a:gd name="T85" fmla="*/ 2147483647 h 1698"/>
              <a:gd name="T86" fmla="*/ 2147483647 w 996"/>
              <a:gd name="T87" fmla="*/ 2147483647 h 1698"/>
              <a:gd name="T88" fmla="*/ 2147483647 w 996"/>
              <a:gd name="T89" fmla="*/ 2147483647 h 1698"/>
              <a:gd name="T90" fmla="*/ 2147483647 w 996"/>
              <a:gd name="T91" fmla="*/ 2147483647 h 1698"/>
              <a:gd name="T92" fmla="*/ 2147483647 w 996"/>
              <a:gd name="T93" fmla="*/ 2147483647 h 1698"/>
              <a:gd name="T94" fmla="*/ 2147483647 w 996"/>
              <a:gd name="T95" fmla="*/ 2147483647 h 1698"/>
              <a:gd name="T96" fmla="*/ 2147483647 w 996"/>
              <a:gd name="T97" fmla="*/ 2147483647 h 1698"/>
              <a:gd name="T98" fmla="*/ 2147483647 w 996"/>
              <a:gd name="T99" fmla="*/ 2147483647 h 1698"/>
              <a:gd name="T100" fmla="*/ 2147483647 w 996"/>
              <a:gd name="T101" fmla="*/ 2147483647 h 1698"/>
              <a:gd name="T102" fmla="*/ 2147483647 w 996"/>
              <a:gd name="T103" fmla="*/ 2147483647 h 1698"/>
              <a:gd name="T104" fmla="*/ 2147483647 w 996"/>
              <a:gd name="T105" fmla="*/ 2147483647 h 1698"/>
              <a:gd name="T106" fmla="*/ 2147483647 w 996"/>
              <a:gd name="T107" fmla="*/ 2147483647 h 1698"/>
              <a:gd name="T108" fmla="*/ 2147483647 w 996"/>
              <a:gd name="T109" fmla="*/ 2147483647 h 1698"/>
              <a:gd name="T110" fmla="*/ 2147483647 w 996"/>
              <a:gd name="T111" fmla="*/ 2147483647 h 1698"/>
              <a:gd name="T112" fmla="*/ 2147483647 w 996"/>
              <a:gd name="T113" fmla="*/ 2147483647 h 1698"/>
              <a:gd name="T114" fmla="*/ 2147483647 w 996"/>
              <a:gd name="T115" fmla="*/ 2147483647 h 1698"/>
              <a:gd name="T116" fmla="*/ 2147483647 w 996"/>
              <a:gd name="T117" fmla="*/ 2147483647 h 1698"/>
              <a:gd name="T118" fmla="*/ 2147483647 w 996"/>
              <a:gd name="T119" fmla="*/ 2147483647 h 1698"/>
              <a:gd name="T120" fmla="*/ 2147483647 w 996"/>
              <a:gd name="T121" fmla="*/ 2147483647 h 169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996"/>
              <a:gd name="T184" fmla="*/ 0 h 1698"/>
              <a:gd name="T185" fmla="*/ 996 w 996"/>
              <a:gd name="T186" fmla="*/ 1698 h 169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996" h="1698">
                <a:moveTo>
                  <a:pt x="996" y="1698"/>
                </a:moveTo>
                <a:lnTo>
                  <a:pt x="992" y="1670"/>
                </a:lnTo>
                <a:lnTo>
                  <a:pt x="985" y="1605"/>
                </a:lnTo>
                <a:lnTo>
                  <a:pt x="984" y="1589"/>
                </a:lnTo>
                <a:lnTo>
                  <a:pt x="982" y="1575"/>
                </a:lnTo>
                <a:lnTo>
                  <a:pt x="982" y="1540"/>
                </a:lnTo>
                <a:lnTo>
                  <a:pt x="978" y="1477"/>
                </a:lnTo>
                <a:lnTo>
                  <a:pt x="973" y="1413"/>
                </a:lnTo>
                <a:lnTo>
                  <a:pt x="966" y="1352"/>
                </a:lnTo>
                <a:lnTo>
                  <a:pt x="961" y="1320"/>
                </a:lnTo>
                <a:lnTo>
                  <a:pt x="955" y="1291"/>
                </a:lnTo>
                <a:lnTo>
                  <a:pt x="948" y="1259"/>
                </a:lnTo>
                <a:lnTo>
                  <a:pt x="938" y="1229"/>
                </a:lnTo>
                <a:lnTo>
                  <a:pt x="933" y="1215"/>
                </a:lnTo>
                <a:lnTo>
                  <a:pt x="926" y="1199"/>
                </a:lnTo>
                <a:lnTo>
                  <a:pt x="917" y="1187"/>
                </a:lnTo>
                <a:lnTo>
                  <a:pt x="913" y="1180"/>
                </a:lnTo>
                <a:lnTo>
                  <a:pt x="912" y="1175"/>
                </a:lnTo>
                <a:lnTo>
                  <a:pt x="904" y="1143"/>
                </a:lnTo>
                <a:lnTo>
                  <a:pt x="896" y="1113"/>
                </a:lnTo>
                <a:lnTo>
                  <a:pt x="885" y="1085"/>
                </a:lnTo>
                <a:lnTo>
                  <a:pt x="873" y="1055"/>
                </a:lnTo>
                <a:lnTo>
                  <a:pt x="859" y="1025"/>
                </a:lnTo>
                <a:lnTo>
                  <a:pt x="841" y="997"/>
                </a:lnTo>
                <a:lnTo>
                  <a:pt x="825" y="971"/>
                </a:lnTo>
                <a:lnTo>
                  <a:pt x="810" y="946"/>
                </a:lnTo>
                <a:lnTo>
                  <a:pt x="792" y="920"/>
                </a:lnTo>
                <a:lnTo>
                  <a:pt x="771" y="897"/>
                </a:lnTo>
                <a:lnTo>
                  <a:pt x="760" y="888"/>
                </a:lnTo>
                <a:lnTo>
                  <a:pt x="760" y="873"/>
                </a:lnTo>
                <a:lnTo>
                  <a:pt x="760" y="841"/>
                </a:lnTo>
                <a:lnTo>
                  <a:pt x="760" y="827"/>
                </a:lnTo>
                <a:lnTo>
                  <a:pt x="759" y="811"/>
                </a:lnTo>
                <a:lnTo>
                  <a:pt x="753" y="795"/>
                </a:lnTo>
                <a:lnTo>
                  <a:pt x="750" y="790"/>
                </a:lnTo>
                <a:lnTo>
                  <a:pt x="745" y="783"/>
                </a:lnTo>
                <a:lnTo>
                  <a:pt x="739" y="779"/>
                </a:lnTo>
                <a:lnTo>
                  <a:pt x="732" y="776"/>
                </a:lnTo>
                <a:lnTo>
                  <a:pt x="718" y="771"/>
                </a:lnTo>
                <a:lnTo>
                  <a:pt x="702" y="765"/>
                </a:lnTo>
                <a:lnTo>
                  <a:pt x="687" y="762"/>
                </a:lnTo>
                <a:lnTo>
                  <a:pt x="681" y="762"/>
                </a:lnTo>
                <a:lnTo>
                  <a:pt x="678" y="762"/>
                </a:lnTo>
                <a:lnTo>
                  <a:pt x="676" y="762"/>
                </a:lnTo>
                <a:lnTo>
                  <a:pt x="671" y="755"/>
                </a:lnTo>
                <a:lnTo>
                  <a:pt x="671" y="751"/>
                </a:lnTo>
                <a:lnTo>
                  <a:pt x="671" y="748"/>
                </a:lnTo>
                <a:lnTo>
                  <a:pt x="671" y="746"/>
                </a:lnTo>
                <a:lnTo>
                  <a:pt x="674" y="746"/>
                </a:lnTo>
                <a:lnTo>
                  <a:pt x="678" y="746"/>
                </a:lnTo>
                <a:lnTo>
                  <a:pt x="692" y="741"/>
                </a:lnTo>
                <a:lnTo>
                  <a:pt x="702" y="732"/>
                </a:lnTo>
                <a:lnTo>
                  <a:pt x="713" y="720"/>
                </a:lnTo>
                <a:lnTo>
                  <a:pt x="722" y="706"/>
                </a:lnTo>
                <a:lnTo>
                  <a:pt x="729" y="693"/>
                </a:lnTo>
                <a:lnTo>
                  <a:pt x="734" y="679"/>
                </a:lnTo>
                <a:lnTo>
                  <a:pt x="736" y="664"/>
                </a:lnTo>
                <a:lnTo>
                  <a:pt x="738" y="657"/>
                </a:lnTo>
                <a:lnTo>
                  <a:pt x="738" y="651"/>
                </a:lnTo>
                <a:lnTo>
                  <a:pt x="739" y="650"/>
                </a:lnTo>
                <a:lnTo>
                  <a:pt x="745" y="643"/>
                </a:lnTo>
                <a:lnTo>
                  <a:pt x="748" y="637"/>
                </a:lnTo>
                <a:lnTo>
                  <a:pt x="753" y="623"/>
                </a:lnTo>
                <a:lnTo>
                  <a:pt x="755" y="618"/>
                </a:lnTo>
                <a:lnTo>
                  <a:pt x="755" y="614"/>
                </a:lnTo>
                <a:lnTo>
                  <a:pt x="753" y="607"/>
                </a:lnTo>
                <a:lnTo>
                  <a:pt x="753" y="606"/>
                </a:lnTo>
                <a:lnTo>
                  <a:pt x="753" y="602"/>
                </a:lnTo>
                <a:lnTo>
                  <a:pt x="755" y="600"/>
                </a:lnTo>
                <a:lnTo>
                  <a:pt x="755" y="597"/>
                </a:lnTo>
                <a:lnTo>
                  <a:pt x="755" y="590"/>
                </a:lnTo>
                <a:lnTo>
                  <a:pt x="759" y="583"/>
                </a:lnTo>
                <a:lnTo>
                  <a:pt x="762" y="579"/>
                </a:lnTo>
                <a:lnTo>
                  <a:pt x="764" y="576"/>
                </a:lnTo>
                <a:lnTo>
                  <a:pt x="764" y="572"/>
                </a:lnTo>
                <a:lnTo>
                  <a:pt x="764" y="569"/>
                </a:lnTo>
                <a:lnTo>
                  <a:pt x="762" y="567"/>
                </a:lnTo>
                <a:lnTo>
                  <a:pt x="762" y="563"/>
                </a:lnTo>
                <a:lnTo>
                  <a:pt x="764" y="553"/>
                </a:lnTo>
                <a:lnTo>
                  <a:pt x="766" y="544"/>
                </a:lnTo>
                <a:lnTo>
                  <a:pt x="766" y="541"/>
                </a:lnTo>
                <a:lnTo>
                  <a:pt x="766" y="539"/>
                </a:lnTo>
                <a:lnTo>
                  <a:pt x="766" y="534"/>
                </a:lnTo>
                <a:lnTo>
                  <a:pt x="767" y="532"/>
                </a:lnTo>
                <a:lnTo>
                  <a:pt x="771" y="532"/>
                </a:lnTo>
                <a:lnTo>
                  <a:pt x="771" y="534"/>
                </a:lnTo>
                <a:lnTo>
                  <a:pt x="773" y="523"/>
                </a:lnTo>
                <a:lnTo>
                  <a:pt x="775" y="513"/>
                </a:lnTo>
                <a:lnTo>
                  <a:pt x="775" y="500"/>
                </a:lnTo>
                <a:lnTo>
                  <a:pt x="776" y="484"/>
                </a:lnTo>
                <a:lnTo>
                  <a:pt x="778" y="453"/>
                </a:lnTo>
                <a:lnTo>
                  <a:pt x="778" y="434"/>
                </a:lnTo>
                <a:lnTo>
                  <a:pt x="778" y="414"/>
                </a:lnTo>
                <a:lnTo>
                  <a:pt x="773" y="395"/>
                </a:lnTo>
                <a:lnTo>
                  <a:pt x="769" y="386"/>
                </a:lnTo>
                <a:lnTo>
                  <a:pt x="766" y="377"/>
                </a:lnTo>
                <a:lnTo>
                  <a:pt x="762" y="374"/>
                </a:lnTo>
                <a:lnTo>
                  <a:pt x="759" y="374"/>
                </a:lnTo>
                <a:lnTo>
                  <a:pt x="760" y="372"/>
                </a:lnTo>
                <a:lnTo>
                  <a:pt x="757" y="372"/>
                </a:lnTo>
                <a:lnTo>
                  <a:pt x="755" y="370"/>
                </a:lnTo>
                <a:lnTo>
                  <a:pt x="755" y="369"/>
                </a:lnTo>
                <a:lnTo>
                  <a:pt x="753" y="367"/>
                </a:lnTo>
                <a:lnTo>
                  <a:pt x="750" y="365"/>
                </a:lnTo>
                <a:lnTo>
                  <a:pt x="759" y="362"/>
                </a:lnTo>
                <a:lnTo>
                  <a:pt x="757" y="360"/>
                </a:lnTo>
                <a:lnTo>
                  <a:pt x="753" y="362"/>
                </a:lnTo>
                <a:lnTo>
                  <a:pt x="757" y="358"/>
                </a:lnTo>
                <a:lnTo>
                  <a:pt x="759" y="353"/>
                </a:lnTo>
                <a:lnTo>
                  <a:pt x="759" y="349"/>
                </a:lnTo>
                <a:lnTo>
                  <a:pt x="755" y="347"/>
                </a:lnTo>
                <a:lnTo>
                  <a:pt x="753" y="346"/>
                </a:lnTo>
                <a:lnTo>
                  <a:pt x="755" y="342"/>
                </a:lnTo>
                <a:lnTo>
                  <a:pt x="755" y="335"/>
                </a:lnTo>
                <a:lnTo>
                  <a:pt x="757" y="332"/>
                </a:lnTo>
                <a:lnTo>
                  <a:pt x="755" y="323"/>
                </a:lnTo>
                <a:lnTo>
                  <a:pt x="748" y="325"/>
                </a:lnTo>
                <a:lnTo>
                  <a:pt x="746" y="325"/>
                </a:lnTo>
                <a:lnTo>
                  <a:pt x="745" y="325"/>
                </a:lnTo>
                <a:lnTo>
                  <a:pt x="746" y="323"/>
                </a:lnTo>
                <a:lnTo>
                  <a:pt x="748" y="318"/>
                </a:lnTo>
                <a:lnTo>
                  <a:pt x="752" y="318"/>
                </a:lnTo>
                <a:lnTo>
                  <a:pt x="748" y="316"/>
                </a:lnTo>
                <a:lnTo>
                  <a:pt x="752" y="314"/>
                </a:lnTo>
                <a:lnTo>
                  <a:pt x="753" y="316"/>
                </a:lnTo>
                <a:lnTo>
                  <a:pt x="755" y="316"/>
                </a:lnTo>
                <a:lnTo>
                  <a:pt x="757" y="318"/>
                </a:lnTo>
                <a:lnTo>
                  <a:pt x="755" y="316"/>
                </a:lnTo>
                <a:lnTo>
                  <a:pt x="750" y="316"/>
                </a:lnTo>
                <a:lnTo>
                  <a:pt x="753" y="318"/>
                </a:lnTo>
                <a:lnTo>
                  <a:pt x="752" y="318"/>
                </a:lnTo>
                <a:lnTo>
                  <a:pt x="753" y="318"/>
                </a:lnTo>
                <a:lnTo>
                  <a:pt x="755" y="323"/>
                </a:lnTo>
                <a:lnTo>
                  <a:pt x="759" y="321"/>
                </a:lnTo>
                <a:lnTo>
                  <a:pt x="759" y="319"/>
                </a:lnTo>
                <a:lnTo>
                  <a:pt x="757" y="319"/>
                </a:lnTo>
                <a:lnTo>
                  <a:pt x="759" y="319"/>
                </a:lnTo>
                <a:lnTo>
                  <a:pt x="757" y="318"/>
                </a:lnTo>
                <a:lnTo>
                  <a:pt x="760" y="319"/>
                </a:lnTo>
                <a:lnTo>
                  <a:pt x="759" y="319"/>
                </a:lnTo>
                <a:lnTo>
                  <a:pt x="760" y="321"/>
                </a:lnTo>
                <a:lnTo>
                  <a:pt x="760" y="316"/>
                </a:lnTo>
                <a:lnTo>
                  <a:pt x="762" y="312"/>
                </a:lnTo>
                <a:lnTo>
                  <a:pt x="760" y="311"/>
                </a:lnTo>
                <a:lnTo>
                  <a:pt x="760" y="309"/>
                </a:lnTo>
                <a:lnTo>
                  <a:pt x="760" y="305"/>
                </a:lnTo>
                <a:lnTo>
                  <a:pt x="759" y="302"/>
                </a:lnTo>
                <a:lnTo>
                  <a:pt x="755" y="300"/>
                </a:lnTo>
                <a:lnTo>
                  <a:pt x="752" y="295"/>
                </a:lnTo>
                <a:lnTo>
                  <a:pt x="753" y="295"/>
                </a:lnTo>
                <a:lnTo>
                  <a:pt x="753" y="293"/>
                </a:lnTo>
                <a:lnTo>
                  <a:pt x="753" y="290"/>
                </a:lnTo>
                <a:lnTo>
                  <a:pt x="755" y="286"/>
                </a:lnTo>
                <a:lnTo>
                  <a:pt x="757" y="286"/>
                </a:lnTo>
                <a:lnTo>
                  <a:pt x="755" y="279"/>
                </a:lnTo>
                <a:lnTo>
                  <a:pt x="755" y="277"/>
                </a:lnTo>
                <a:lnTo>
                  <a:pt x="757" y="274"/>
                </a:lnTo>
                <a:lnTo>
                  <a:pt x="755" y="274"/>
                </a:lnTo>
                <a:lnTo>
                  <a:pt x="755" y="272"/>
                </a:lnTo>
                <a:lnTo>
                  <a:pt x="753" y="270"/>
                </a:lnTo>
                <a:lnTo>
                  <a:pt x="753" y="268"/>
                </a:lnTo>
                <a:lnTo>
                  <a:pt x="755" y="263"/>
                </a:lnTo>
                <a:lnTo>
                  <a:pt x="753" y="260"/>
                </a:lnTo>
                <a:lnTo>
                  <a:pt x="752" y="260"/>
                </a:lnTo>
                <a:lnTo>
                  <a:pt x="748" y="260"/>
                </a:lnTo>
                <a:lnTo>
                  <a:pt x="746" y="260"/>
                </a:lnTo>
                <a:lnTo>
                  <a:pt x="746" y="256"/>
                </a:lnTo>
                <a:lnTo>
                  <a:pt x="745" y="256"/>
                </a:lnTo>
                <a:lnTo>
                  <a:pt x="743" y="256"/>
                </a:lnTo>
                <a:lnTo>
                  <a:pt x="743" y="253"/>
                </a:lnTo>
                <a:lnTo>
                  <a:pt x="745" y="249"/>
                </a:lnTo>
                <a:lnTo>
                  <a:pt x="745" y="244"/>
                </a:lnTo>
                <a:lnTo>
                  <a:pt x="743" y="244"/>
                </a:lnTo>
                <a:lnTo>
                  <a:pt x="741" y="244"/>
                </a:lnTo>
                <a:lnTo>
                  <a:pt x="745" y="239"/>
                </a:lnTo>
                <a:lnTo>
                  <a:pt x="746" y="239"/>
                </a:lnTo>
                <a:lnTo>
                  <a:pt x="748" y="239"/>
                </a:lnTo>
                <a:lnTo>
                  <a:pt x="748" y="235"/>
                </a:lnTo>
                <a:lnTo>
                  <a:pt x="746" y="232"/>
                </a:lnTo>
                <a:lnTo>
                  <a:pt x="745" y="228"/>
                </a:lnTo>
                <a:lnTo>
                  <a:pt x="746" y="219"/>
                </a:lnTo>
                <a:lnTo>
                  <a:pt x="745" y="221"/>
                </a:lnTo>
                <a:lnTo>
                  <a:pt x="745" y="219"/>
                </a:lnTo>
                <a:lnTo>
                  <a:pt x="741" y="218"/>
                </a:lnTo>
                <a:lnTo>
                  <a:pt x="741" y="214"/>
                </a:lnTo>
                <a:lnTo>
                  <a:pt x="741" y="210"/>
                </a:lnTo>
                <a:lnTo>
                  <a:pt x="739" y="209"/>
                </a:lnTo>
                <a:lnTo>
                  <a:pt x="738" y="210"/>
                </a:lnTo>
                <a:lnTo>
                  <a:pt x="736" y="209"/>
                </a:lnTo>
                <a:lnTo>
                  <a:pt x="732" y="228"/>
                </a:lnTo>
                <a:lnTo>
                  <a:pt x="731" y="226"/>
                </a:lnTo>
                <a:lnTo>
                  <a:pt x="729" y="230"/>
                </a:lnTo>
                <a:lnTo>
                  <a:pt x="727" y="232"/>
                </a:lnTo>
                <a:lnTo>
                  <a:pt x="725" y="232"/>
                </a:lnTo>
                <a:lnTo>
                  <a:pt x="727" y="228"/>
                </a:lnTo>
                <a:lnTo>
                  <a:pt x="727" y="223"/>
                </a:lnTo>
                <a:lnTo>
                  <a:pt x="731" y="212"/>
                </a:lnTo>
                <a:lnTo>
                  <a:pt x="732" y="207"/>
                </a:lnTo>
                <a:lnTo>
                  <a:pt x="732" y="203"/>
                </a:lnTo>
                <a:lnTo>
                  <a:pt x="727" y="177"/>
                </a:lnTo>
                <a:lnTo>
                  <a:pt x="724" y="165"/>
                </a:lnTo>
                <a:lnTo>
                  <a:pt x="724" y="163"/>
                </a:lnTo>
                <a:lnTo>
                  <a:pt x="724" y="161"/>
                </a:lnTo>
                <a:lnTo>
                  <a:pt x="725" y="160"/>
                </a:lnTo>
                <a:lnTo>
                  <a:pt x="725" y="158"/>
                </a:lnTo>
                <a:lnTo>
                  <a:pt x="722" y="160"/>
                </a:lnTo>
                <a:lnTo>
                  <a:pt x="722" y="156"/>
                </a:lnTo>
                <a:lnTo>
                  <a:pt x="720" y="153"/>
                </a:lnTo>
                <a:lnTo>
                  <a:pt x="718" y="146"/>
                </a:lnTo>
                <a:lnTo>
                  <a:pt x="717" y="147"/>
                </a:lnTo>
                <a:lnTo>
                  <a:pt x="715" y="147"/>
                </a:lnTo>
                <a:lnTo>
                  <a:pt x="711" y="146"/>
                </a:lnTo>
                <a:lnTo>
                  <a:pt x="704" y="142"/>
                </a:lnTo>
                <a:lnTo>
                  <a:pt x="702" y="142"/>
                </a:lnTo>
                <a:lnTo>
                  <a:pt x="702" y="146"/>
                </a:lnTo>
                <a:lnTo>
                  <a:pt x="701" y="144"/>
                </a:lnTo>
                <a:lnTo>
                  <a:pt x="701" y="147"/>
                </a:lnTo>
                <a:lnTo>
                  <a:pt x="699" y="146"/>
                </a:lnTo>
                <a:lnTo>
                  <a:pt x="697" y="144"/>
                </a:lnTo>
                <a:lnTo>
                  <a:pt x="695" y="144"/>
                </a:lnTo>
                <a:lnTo>
                  <a:pt x="695" y="146"/>
                </a:lnTo>
                <a:lnTo>
                  <a:pt x="694" y="151"/>
                </a:lnTo>
                <a:lnTo>
                  <a:pt x="692" y="151"/>
                </a:lnTo>
                <a:lnTo>
                  <a:pt x="692" y="149"/>
                </a:lnTo>
                <a:lnTo>
                  <a:pt x="692" y="146"/>
                </a:lnTo>
                <a:lnTo>
                  <a:pt x="687" y="144"/>
                </a:lnTo>
                <a:lnTo>
                  <a:pt x="680" y="142"/>
                </a:lnTo>
                <a:lnTo>
                  <a:pt x="664" y="121"/>
                </a:lnTo>
                <a:lnTo>
                  <a:pt x="666" y="114"/>
                </a:lnTo>
                <a:lnTo>
                  <a:pt x="667" y="110"/>
                </a:lnTo>
                <a:lnTo>
                  <a:pt x="671" y="110"/>
                </a:lnTo>
                <a:lnTo>
                  <a:pt x="666" y="103"/>
                </a:lnTo>
                <a:lnTo>
                  <a:pt x="662" y="102"/>
                </a:lnTo>
                <a:lnTo>
                  <a:pt x="659" y="103"/>
                </a:lnTo>
                <a:lnTo>
                  <a:pt x="655" y="98"/>
                </a:lnTo>
                <a:lnTo>
                  <a:pt x="650" y="93"/>
                </a:lnTo>
                <a:lnTo>
                  <a:pt x="639" y="84"/>
                </a:lnTo>
                <a:lnTo>
                  <a:pt x="639" y="86"/>
                </a:lnTo>
                <a:lnTo>
                  <a:pt x="637" y="86"/>
                </a:lnTo>
                <a:lnTo>
                  <a:pt x="636" y="88"/>
                </a:lnTo>
                <a:lnTo>
                  <a:pt x="634" y="91"/>
                </a:lnTo>
                <a:lnTo>
                  <a:pt x="632" y="91"/>
                </a:lnTo>
                <a:lnTo>
                  <a:pt x="630" y="91"/>
                </a:lnTo>
                <a:lnTo>
                  <a:pt x="629" y="91"/>
                </a:lnTo>
                <a:lnTo>
                  <a:pt x="627" y="89"/>
                </a:lnTo>
                <a:lnTo>
                  <a:pt x="622" y="88"/>
                </a:lnTo>
                <a:lnTo>
                  <a:pt x="622" y="84"/>
                </a:lnTo>
                <a:lnTo>
                  <a:pt x="622" y="82"/>
                </a:lnTo>
                <a:lnTo>
                  <a:pt x="623" y="82"/>
                </a:lnTo>
                <a:lnTo>
                  <a:pt x="625" y="86"/>
                </a:lnTo>
                <a:lnTo>
                  <a:pt x="627" y="86"/>
                </a:lnTo>
                <a:lnTo>
                  <a:pt x="629" y="84"/>
                </a:lnTo>
                <a:lnTo>
                  <a:pt x="630" y="84"/>
                </a:lnTo>
                <a:lnTo>
                  <a:pt x="630" y="82"/>
                </a:lnTo>
                <a:lnTo>
                  <a:pt x="629" y="82"/>
                </a:lnTo>
                <a:lnTo>
                  <a:pt x="629" y="81"/>
                </a:lnTo>
                <a:lnTo>
                  <a:pt x="629" y="77"/>
                </a:lnTo>
                <a:lnTo>
                  <a:pt x="623" y="73"/>
                </a:lnTo>
                <a:lnTo>
                  <a:pt x="613" y="66"/>
                </a:lnTo>
                <a:lnTo>
                  <a:pt x="604" y="63"/>
                </a:lnTo>
                <a:lnTo>
                  <a:pt x="601" y="61"/>
                </a:lnTo>
                <a:lnTo>
                  <a:pt x="599" y="59"/>
                </a:lnTo>
                <a:lnTo>
                  <a:pt x="601" y="58"/>
                </a:lnTo>
                <a:lnTo>
                  <a:pt x="599" y="56"/>
                </a:lnTo>
                <a:lnTo>
                  <a:pt x="599" y="54"/>
                </a:lnTo>
                <a:lnTo>
                  <a:pt x="594" y="52"/>
                </a:lnTo>
                <a:lnTo>
                  <a:pt x="583" y="49"/>
                </a:lnTo>
                <a:lnTo>
                  <a:pt x="580" y="45"/>
                </a:lnTo>
                <a:lnTo>
                  <a:pt x="574" y="45"/>
                </a:lnTo>
                <a:lnTo>
                  <a:pt x="569" y="45"/>
                </a:lnTo>
                <a:lnTo>
                  <a:pt x="564" y="44"/>
                </a:lnTo>
                <a:lnTo>
                  <a:pt x="562" y="45"/>
                </a:lnTo>
                <a:lnTo>
                  <a:pt x="560" y="45"/>
                </a:lnTo>
                <a:lnTo>
                  <a:pt x="560" y="47"/>
                </a:lnTo>
                <a:lnTo>
                  <a:pt x="558" y="47"/>
                </a:lnTo>
                <a:lnTo>
                  <a:pt x="558" y="51"/>
                </a:lnTo>
                <a:lnTo>
                  <a:pt x="558" y="54"/>
                </a:lnTo>
                <a:lnTo>
                  <a:pt x="558" y="58"/>
                </a:lnTo>
                <a:lnTo>
                  <a:pt x="555" y="58"/>
                </a:lnTo>
                <a:lnTo>
                  <a:pt x="555" y="56"/>
                </a:lnTo>
                <a:lnTo>
                  <a:pt x="557" y="54"/>
                </a:lnTo>
                <a:lnTo>
                  <a:pt x="557" y="52"/>
                </a:lnTo>
                <a:lnTo>
                  <a:pt x="558" y="49"/>
                </a:lnTo>
                <a:lnTo>
                  <a:pt x="557" y="47"/>
                </a:lnTo>
                <a:lnTo>
                  <a:pt x="555" y="47"/>
                </a:lnTo>
                <a:lnTo>
                  <a:pt x="555" y="45"/>
                </a:lnTo>
                <a:lnTo>
                  <a:pt x="551" y="42"/>
                </a:lnTo>
                <a:lnTo>
                  <a:pt x="551" y="40"/>
                </a:lnTo>
                <a:lnTo>
                  <a:pt x="551" y="38"/>
                </a:lnTo>
                <a:lnTo>
                  <a:pt x="548" y="38"/>
                </a:lnTo>
                <a:lnTo>
                  <a:pt x="544" y="37"/>
                </a:lnTo>
                <a:lnTo>
                  <a:pt x="543" y="38"/>
                </a:lnTo>
                <a:lnTo>
                  <a:pt x="543" y="40"/>
                </a:lnTo>
                <a:lnTo>
                  <a:pt x="541" y="40"/>
                </a:lnTo>
                <a:lnTo>
                  <a:pt x="543" y="44"/>
                </a:lnTo>
                <a:lnTo>
                  <a:pt x="546" y="44"/>
                </a:lnTo>
                <a:lnTo>
                  <a:pt x="546" y="54"/>
                </a:lnTo>
                <a:lnTo>
                  <a:pt x="543" y="54"/>
                </a:lnTo>
                <a:lnTo>
                  <a:pt x="537" y="52"/>
                </a:lnTo>
                <a:lnTo>
                  <a:pt x="536" y="49"/>
                </a:lnTo>
                <a:lnTo>
                  <a:pt x="536" y="47"/>
                </a:lnTo>
                <a:lnTo>
                  <a:pt x="537" y="45"/>
                </a:lnTo>
                <a:lnTo>
                  <a:pt x="529" y="40"/>
                </a:lnTo>
                <a:lnTo>
                  <a:pt x="525" y="38"/>
                </a:lnTo>
                <a:lnTo>
                  <a:pt x="522" y="37"/>
                </a:lnTo>
                <a:lnTo>
                  <a:pt x="516" y="38"/>
                </a:lnTo>
                <a:lnTo>
                  <a:pt x="513" y="37"/>
                </a:lnTo>
                <a:lnTo>
                  <a:pt x="506" y="30"/>
                </a:lnTo>
                <a:lnTo>
                  <a:pt x="506" y="31"/>
                </a:lnTo>
                <a:lnTo>
                  <a:pt x="504" y="33"/>
                </a:lnTo>
                <a:lnTo>
                  <a:pt x="500" y="33"/>
                </a:lnTo>
                <a:lnTo>
                  <a:pt x="495" y="31"/>
                </a:lnTo>
                <a:lnTo>
                  <a:pt x="492" y="31"/>
                </a:lnTo>
                <a:lnTo>
                  <a:pt x="492" y="30"/>
                </a:lnTo>
                <a:lnTo>
                  <a:pt x="465" y="31"/>
                </a:lnTo>
                <a:lnTo>
                  <a:pt x="451" y="31"/>
                </a:lnTo>
                <a:lnTo>
                  <a:pt x="439" y="26"/>
                </a:lnTo>
                <a:lnTo>
                  <a:pt x="437" y="28"/>
                </a:lnTo>
                <a:lnTo>
                  <a:pt x="434" y="30"/>
                </a:lnTo>
                <a:lnTo>
                  <a:pt x="427" y="31"/>
                </a:lnTo>
                <a:lnTo>
                  <a:pt x="425" y="30"/>
                </a:lnTo>
                <a:lnTo>
                  <a:pt x="423" y="28"/>
                </a:lnTo>
                <a:lnTo>
                  <a:pt x="421" y="21"/>
                </a:lnTo>
                <a:lnTo>
                  <a:pt x="420" y="24"/>
                </a:lnTo>
                <a:lnTo>
                  <a:pt x="402" y="9"/>
                </a:lnTo>
                <a:lnTo>
                  <a:pt x="395" y="1"/>
                </a:lnTo>
                <a:lnTo>
                  <a:pt x="392" y="0"/>
                </a:lnTo>
                <a:lnTo>
                  <a:pt x="385" y="0"/>
                </a:lnTo>
                <a:lnTo>
                  <a:pt x="374" y="1"/>
                </a:lnTo>
                <a:lnTo>
                  <a:pt x="363" y="5"/>
                </a:lnTo>
                <a:lnTo>
                  <a:pt x="360" y="9"/>
                </a:lnTo>
                <a:lnTo>
                  <a:pt x="356" y="10"/>
                </a:lnTo>
                <a:lnTo>
                  <a:pt x="353" y="16"/>
                </a:lnTo>
                <a:lnTo>
                  <a:pt x="351" y="19"/>
                </a:lnTo>
                <a:lnTo>
                  <a:pt x="360" y="21"/>
                </a:lnTo>
                <a:lnTo>
                  <a:pt x="363" y="16"/>
                </a:lnTo>
                <a:lnTo>
                  <a:pt x="365" y="14"/>
                </a:lnTo>
                <a:lnTo>
                  <a:pt x="367" y="14"/>
                </a:lnTo>
                <a:lnTo>
                  <a:pt x="363" y="19"/>
                </a:lnTo>
                <a:lnTo>
                  <a:pt x="363" y="24"/>
                </a:lnTo>
                <a:lnTo>
                  <a:pt x="358" y="28"/>
                </a:lnTo>
                <a:lnTo>
                  <a:pt x="353" y="30"/>
                </a:lnTo>
                <a:lnTo>
                  <a:pt x="353" y="24"/>
                </a:lnTo>
                <a:lnTo>
                  <a:pt x="351" y="21"/>
                </a:lnTo>
                <a:lnTo>
                  <a:pt x="351" y="16"/>
                </a:lnTo>
                <a:lnTo>
                  <a:pt x="351" y="12"/>
                </a:lnTo>
                <a:lnTo>
                  <a:pt x="351" y="9"/>
                </a:lnTo>
                <a:lnTo>
                  <a:pt x="346" y="10"/>
                </a:lnTo>
                <a:lnTo>
                  <a:pt x="342" y="14"/>
                </a:lnTo>
                <a:lnTo>
                  <a:pt x="337" y="16"/>
                </a:lnTo>
                <a:lnTo>
                  <a:pt x="332" y="17"/>
                </a:lnTo>
                <a:lnTo>
                  <a:pt x="328" y="21"/>
                </a:lnTo>
                <a:lnTo>
                  <a:pt x="327" y="26"/>
                </a:lnTo>
                <a:lnTo>
                  <a:pt x="323" y="30"/>
                </a:lnTo>
                <a:lnTo>
                  <a:pt x="313" y="35"/>
                </a:lnTo>
                <a:lnTo>
                  <a:pt x="300" y="38"/>
                </a:lnTo>
                <a:lnTo>
                  <a:pt x="300" y="40"/>
                </a:lnTo>
                <a:lnTo>
                  <a:pt x="298" y="40"/>
                </a:lnTo>
                <a:lnTo>
                  <a:pt x="298" y="42"/>
                </a:lnTo>
                <a:lnTo>
                  <a:pt x="297" y="42"/>
                </a:lnTo>
                <a:lnTo>
                  <a:pt x="295" y="42"/>
                </a:lnTo>
                <a:lnTo>
                  <a:pt x="293" y="42"/>
                </a:lnTo>
                <a:lnTo>
                  <a:pt x="290" y="40"/>
                </a:lnTo>
                <a:lnTo>
                  <a:pt x="283" y="44"/>
                </a:lnTo>
                <a:lnTo>
                  <a:pt x="270" y="51"/>
                </a:lnTo>
                <a:lnTo>
                  <a:pt x="256" y="58"/>
                </a:lnTo>
                <a:lnTo>
                  <a:pt x="255" y="58"/>
                </a:lnTo>
                <a:lnTo>
                  <a:pt x="253" y="59"/>
                </a:lnTo>
                <a:lnTo>
                  <a:pt x="253" y="61"/>
                </a:lnTo>
                <a:lnTo>
                  <a:pt x="255" y="63"/>
                </a:lnTo>
                <a:lnTo>
                  <a:pt x="256" y="63"/>
                </a:lnTo>
                <a:lnTo>
                  <a:pt x="256" y="65"/>
                </a:lnTo>
                <a:lnTo>
                  <a:pt x="258" y="65"/>
                </a:lnTo>
                <a:lnTo>
                  <a:pt x="255" y="66"/>
                </a:lnTo>
                <a:lnTo>
                  <a:pt x="255" y="65"/>
                </a:lnTo>
                <a:lnTo>
                  <a:pt x="246" y="63"/>
                </a:lnTo>
                <a:lnTo>
                  <a:pt x="235" y="59"/>
                </a:lnTo>
                <a:lnTo>
                  <a:pt x="235" y="63"/>
                </a:lnTo>
                <a:lnTo>
                  <a:pt x="235" y="65"/>
                </a:lnTo>
                <a:lnTo>
                  <a:pt x="230" y="68"/>
                </a:lnTo>
                <a:lnTo>
                  <a:pt x="225" y="70"/>
                </a:lnTo>
                <a:lnTo>
                  <a:pt x="214" y="70"/>
                </a:lnTo>
                <a:lnTo>
                  <a:pt x="207" y="72"/>
                </a:lnTo>
                <a:lnTo>
                  <a:pt x="202" y="75"/>
                </a:lnTo>
                <a:lnTo>
                  <a:pt x="197" y="75"/>
                </a:lnTo>
                <a:lnTo>
                  <a:pt x="191" y="77"/>
                </a:lnTo>
                <a:lnTo>
                  <a:pt x="183" y="88"/>
                </a:lnTo>
                <a:lnTo>
                  <a:pt x="176" y="98"/>
                </a:lnTo>
                <a:lnTo>
                  <a:pt x="174" y="100"/>
                </a:lnTo>
                <a:lnTo>
                  <a:pt x="172" y="100"/>
                </a:lnTo>
                <a:lnTo>
                  <a:pt x="168" y="96"/>
                </a:lnTo>
                <a:lnTo>
                  <a:pt x="167" y="96"/>
                </a:lnTo>
                <a:lnTo>
                  <a:pt x="165" y="98"/>
                </a:lnTo>
                <a:lnTo>
                  <a:pt x="165" y="100"/>
                </a:lnTo>
                <a:lnTo>
                  <a:pt x="163" y="100"/>
                </a:lnTo>
                <a:lnTo>
                  <a:pt x="161" y="98"/>
                </a:lnTo>
                <a:lnTo>
                  <a:pt x="160" y="95"/>
                </a:lnTo>
                <a:lnTo>
                  <a:pt x="158" y="89"/>
                </a:lnTo>
                <a:lnTo>
                  <a:pt x="156" y="89"/>
                </a:lnTo>
                <a:lnTo>
                  <a:pt x="154" y="89"/>
                </a:lnTo>
                <a:lnTo>
                  <a:pt x="153" y="89"/>
                </a:lnTo>
                <a:lnTo>
                  <a:pt x="151" y="91"/>
                </a:lnTo>
                <a:lnTo>
                  <a:pt x="149" y="89"/>
                </a:lnTo>
                <a:lnTo>
                  <a:pt x="147" y="89"/>
                </a:lnTo>
                <a:lnTo>
                  <a:pt x="144" y="91"/>
                </a:lnTo>
                <a:lnTo>
                  <a:pt x="142" y="91"/>
                </a:lnTo>
                <a:lnTo>
                  <a:pt x="140" y="93"/>
                </a:lnTo>
                <a:lnTo>
                  <a:pt x="139" y="95"/>
                </a:lnTo>
                <a:lnTo>
                  <a:pt x="133" y="95"/>
                </a:lnTo>
                <a:lnTo>
                  <a:pt x="130" y="95"/>
                </a:lnTo>
                <a:lnTo>
                  <a:pt x="132" y="95"/>
                </a:lnTo>
                <a:lnTo>
                  <a:pt x="132" y="96"/>
                </a:lnTo>
                <a:lnTo>
                  <a:pt x="123" y="95"/>
                </a:lnTo>
                <a:lnTo>
                  <a:pt x="118" y="95"/>
                </a:lnTo>
                <a:lnTo>
                  <a:pt x="112" y="96"/>
                </a:lnTo>
                <a:lnTo>
                  <a:pt x="107" y="100"/>
                </a:lnTo>
                <a:lnTo>
                  <a:pt x="105" y="93"/>
                </a:lnTo>
                <a:lnTo>
                  <a:pt x="102" y="89"/>
                </a:lnTo>
                <a:lnTo>
                  <a:pt x="98" y="105"/>
                </a:lnTo>
                <a:lnTo>
                  <a:pt x="95" y="117"/>
                </a:lnTo>
                <a:lnTo>
                  <a:pt x="88" y="117"/>
                </a:lnTo>
                <a:lnTo>
                  <a:pt x="89" y="119"/>
                </a:lnTo>
                <a:lnTo>
                  <a:pt x="88" y="119"/>
                </a:lnTo>
                <a:lnTo>
                  <a:pt x="86" y="121"/>
                </a:lnTo>
                <a:lnTo>
                  <a:pt x="88" y="123"/>
                </a:lnTo>
                <a:lnTo>
                  <a:pt x="89" y="124"/>
                </a:lnTo>
                <a:lnTo>
                  <a:pt x="91" y="123"/>
                </a:lnTo>
                <a:lnTo>
                  <a:pt x="93" y="123"/>
                </a:lnTo>
                <a:lnTo>
                  <a:pt x="91" y="124"/>
                </a:lnTo>
                <a:lnTo>
                  <a:pt x="93" y="126"/>
                </a:lnTo>
                <a:lnTo>
                  <a:pt x="91" y="124"/>
                </a:lnTo>
                <a:lnTo>
                  <a:pt x="91" y="126"/>
                </a:lnTo>
                <a:lnTo>
                  <a:pt x="88" y="130"/>
                </a:lnTo>
                <a:lnTo>
                  <a:pt x="86" y="131"/>
                </a:lnTo>
                <a:lnTo>
                  <a:pt x="88" y="137"/>
                </a:lnTo>
                <a:lnTo>
                  <a:pt x="88" y="140"/>
                </a:lnTo>
                <a:lnTo>
                  <a:pt x="86" y="144"/>
                </a:lnTo>
                <a:lnTo>
                  <a:pt x="82" y="144"/>
                </a:lnTo>
                <a:lnTo>
                  <a:pt x="77" y="144"/>
                </a:lnTo>
                <a:lnTo>
                  <a:pt x="70" y="144"/>
                </a:lnTo>
                <a:lnTo>
                  <a:pt x="63" y="140"/>
                </a:lnTo>
                <a:lnTo>
                  <a:pt x="60" y="140"/>
                </a:lnTo>
                <a:lnTo>
                  <a:pt x="58" y="140"/>
                </a:lnTo>
                <a:lnTo>
                  <a:pt x="53" y="142"/>
                </a:lnTo>
                <a:lnTo>
                  <a:pt x="53" y="144"/>
                </a:lnTo>
                <a:lnTo>
                  <a:pt x="51" y="146"/>
                </a:lnTo>
                <a:lnTo>
                  <a:pt x="54" y="151"/>
                </a:lnTo>
                <a:lnTo>
                  <a:pt x="56" y="154"/>
                </a:lnTo>
                <a:lnTo>
                  <a:pt x="56" y="156"/>
                </a:lnTo>
                <a:lnTo>
                  <a:pt x="60" y="156"/>
                </a:lnTo>
                <a:lnTo>
                  <a:pt x="61" y="154"/>
                </a:lnTo>
                <a:lnTo>
                  <a:pt x="63" y="156"/>
                </a:lnTo>
                <a:lnTo>
                  <a:pt x="67" y="156"/>
                </a:lnTo>
                <a:lnTo>
                  <a:pt x="72" y="156"/>
                </a:lnTo>
                <a:lnTo>
                  <a:pt x="75" y="156"/>
                </a:lnTo>
                <a:lnTo>
                  <a:pt x="67" y="158"/>
                </a:lnTo>
                <a:lnTo>
                  <a:pt x="63" y="158"/>
                </a:lnTo>
                <a:lnTo>
                  <a:pt x="61" y="160"/>
                </a:lnTo>
                <a:lnTo>
                  <a:pt x="61" y="158"/>
                </a:lnTo>
                <a:lnTo>
                  <a:pt x="58" y="161"/>
                </a:lnTo>
                <a:lnTo>
                  <a:pt x="54" y="163"/>
                </a:lnTo>
                <a:lnTo>
                  <a:pt x="56" y="165"/>
                </a:lnTo>
                <a:lnTo>
                  <a:pt x="56" y="167"/>
                </a:lnTo>
                <a:lnTo>
                  <a:pt x="51" y="168"/>
                </a:lnTo>
                <a:lnTo>
                  <a:pt x="47" y="174"/>
                </a:lnTo>
                <a:lnTo>
                  <a:pt x="44" y="175"/>
                </a:lnTo>
                <a:lnTo>
                  <a:pt x="40" y="174"/>
                </a:lnTo>
                <a:lnTo>
                  <a:pt x="40" y="177"/>
                </a:lnTo>
                <a:lnTo>
                  <a:pt x="37" y="179"/>
                </a:lnTo>
                <a:lnTo>
                  <a:pt x="30" y="181"/>
                </a:lnTo>
                <a:lnTo>
                  <a:pt x="33" y="186"/>
                </a:lnTo>
                <a:lnTo>
                  <a:pt x="31" y="188"/>
                </a:lnTo>
                <a:lnTo>
                  <a:pt x="30" y="188"/>
                </a:lnTo>
                <a:lnTo>
                  <a:pt x="26" y="186"/>
                </a:lnTo>
                <a:lnTo>
                  <a:pt x="21" y="189"/>
                </a:lnTo>
                <a:lnTo>
                  <a:pt x="19" y="191"/>
                </a:lnTo>
                <a:lnTo>
                  <a:pt x="23" y="193"/>
                </a:lnTo>
                <a:lnTo>
                  <a:pt x="21" y="195"/>
                </a:lnTo>
                <a:lnTo>
                  <a:pt x="23" y="196"/>
                </a:lnTo>
                <a:lnTo>
                  <a:pt x="23" y="198"/>
                </a:lnTo>
                <a:lnTo>
                  <a:pt x="21" y="203"/>
                </a:lnTo>
                <a:lnTo>
                  <a:pt x="21" y="205"/>
                </a:lnTo>
                <a:lnTo>
                  <a:pt x="23" y="207"/>
                </a:lnTo>
                <a:lnTo>
                  <a:pt x="24" y="209"/>
                </a:lnTo>
                <a:lnTo>
                  <a:pt x="24" y="210"/>
                </a:lnTo>
                <a:lnTo>
                  <a:pt x="28" y="210"/>
                </a:lnTo>
                <a:lnTo>
                  <a:pt x="28" y="219"/>
                </a:lnTo>
                <a:lnTo>
                  <a:pt x="26" y="218"/>
                </a:lnTo>
                <a:lnTo>
                  <a:pt x="23" y="218"/>
                </a:lnTo>
                <a:lnTo>
                  <a:pt x="24" y="216"/>
                </a:lnTo>
                <a:lnTo>
                  <a:pt x="21" y="219"/>
                </a:lnTo>
                <a:lnTo>
                  <a:pt x="21" y="223"/>
                </a:lnTo>
                <a:lnTo>
                  <a:pt x="23" y="226"/>
                </a:lnTo>
                <a:lnTo>
                  <a:pt x="21" y="232"/>
                </a:lnTo>
                <a:lnTo>
                  <a:pt x="24" y="230"/>
                </a:lnTo>
                <a:lnTo>
                  <a:pt x="24" y="233"/>
                </a:lnTo>
                <a:lnTo>
                  <a:pt x="21" y="235"/>
                </a:lnTo>
                <a:lnTo>
                  <a:pt x="24" y="237"/>
                </a:lnTo>
                <a:lnTo>
                  <a:pt x="28" y="239"/>
                </a:lnTo>
                <a:lnTo>
                  <a:pt x="28" y="242"/>
                </a:lnTo>
                <a:lnTo>
                  <a:pt x="26" y="240"/>
                </a:lnTo>
                <a:lnTo>
                  <a:pt x="24" y="244"/>
                </a:lnTo>
                <a:lnTo>
                  <a:pt x="28" y="247"/>
                </a:lnTo>
                <a:lnTo>
                  <a:pt x="31" y="253"/>
                </a:lnTo>
                <a:lnTo>
                  <a:pt x="35" y="256"/>
                </a:lnTo>
                <a:lnTo>
                  <a:pt x="33" y="258"/>
                </a:lnTo>
                <a:lnTo>
                  <a:pt x="35" y="260"/>
                </a:lnTo>
                <a:lnTo>
                  <a:pt x="37" y="260"/>
                </a:lnTo>
                <a:lnTo>
                  <a:pt x="37" y="261"/>
                </a:lnTo>
                <a:lnTo>
                  <a:pt x="42" y="258"/>
                </a:lnTo>
                <a:lnTo>
                  <a:pt x="47" y="258"/>
                </a:lnTo>
                <a:lnTo>
                  <a:pt x="60" y="260"/>
                </a:lnTo>
                <a:lnTo>
                  <a:pt x="67" y="260"/>
                </a:lnTo>
                <a:lnTo>
                  <a:pt x="74" y="256"/>
                </a:lnTo>
                <a:lnTo>
                  <a:pt x="77" y="253"/>
                </a:lnTo>
                <a:lnTo>
                  <a:pt x="82" y="251"/>
                </a:lnTo>
                <a:lnTo>
                  <a:pt x="82" y="254"/>
                </a:lnTo>
                <a:lnTo>
                  <a:pt x="82" y="258"/>
                </a:lnTo>
                <a:lnTo>
                  <a:pt x="86" y="256"/>
                </a:lnTo>
                <a:lnTo>
                  <a:pt x="77" y="284"/>
                </a:lnTo>
                <a:lnTo>
                  <a:pt x="75" y="298"/>
                </a:lnTo>
                <a:lnTo>
                  <a:pt x="75" y="305"/>
                </a:lnTo>
                <a:lnTo>
                  <a:pt x="77" y="311"/>
                </a:lnTo>
                <a:lnTo>
                  <a:pt x="77" y="309"/>
                </a:lnTo>
                <a:lnTo>
                  <a:pt x="77" y="312"/>
                </a:lnTo>
                <a:lnTo>
                  <a:pt x="75" y="314"/>
                </a:lnTo>
                <a:lnTo>
                  <a:pt x="74" y="314"/>
                </a:lnTo>
                <a:lnTo>
                  <a:pt x="70" y="332"/>
                </a:lnTo>
                <a:lnTo>
                  <a:pt x="72" y="332"/>
                </a:lnTo>
                <a:lnTo>
                  <a:pt x="70" y="335"/>
                </a:lnTo>
                <a:lnTo>
                  <a:pt x="72" y="335"/>
                </a:lnTo>
                <a:lnTo>
                  <a:pt x="72" y="340"/>
                </a:lnTo>
                <a:lnTo>
                  <a:pt x="70" y="342"/>
                </a:lnTo>
                <a:lnTo>
                  <a:pt x="68" y="344"/>
                </a:lnTo>
                <a:lnTo>
                  <a:pt x="70" y="346"/>
                </a:lnTo>
                <a:lnTo>
                  <a:pt x="68" y="346"/>
                </a:lnTo>
                <a:lnTo>
                  <a:pt x="67" y="347"/>
                </a:lnTo>
                <a:lnTo>
                  <a:pt x="65" y="354"/>
                </a:lnTo>
                <a:lnTo>
                  <a:pt x="63" y="367"/>
                </a:lnTo>
                <a:lnTo>
                  <a:pt x="60" y="379"/>
                </a:lnTo>
                <a:lnTo>
                  <a:pt x="58" y="390"/>
                </a:lnTo>
                <a:lnTo>
                  <a:pt x="56" y="393"/>
                </a:lnTo>
                <a:lnTo>
                  <a:pt x="54" y="395"/>
                </a:lnTo>
                <a:lnTo>
                  <a:pt x="54" y="398"/>
                </a:lnTo>
                <a:lnTo>
                  <a:pt x="56" y="402"/>
                </a:lnTo>
                <a:lnTo>
                  <a:pt x="56" y="414"/>
                </a:lnTo>
                <a:lnTo>
                  <a:pt x="54" y="419"/>
                </a:lnTo>
                <a:lnTo>
                  <a:pt x="51" y="425"/>
                </a:lnTo>
                <a:lnTo>
                  <a:pt x="49" y="428"/>
                </a:lnTo>
                <a:lnTo>
                  <a:pt x="49" y="434"/>
                </a:lnTo>
                <a:lnTo>
                  <a:pt x="49" y="446"/>
                </a:lnTo>
                <a:lnTo>
                  <a:pt x="54" y="467"/>
                </a:lnTo>
                <a:lnTo>
                  <a:pt x="54" y="474"/>
                </a:lnTo>
                <a:lnTo>
                  <a:pt x="53" y="477"/>
                </a:lnTo>
                <a:lnTo>
                  <a:pt x="44" y="484"/>
                </a:lnTo>
                <a:lnTo>
                  <a:pt x="35" y="495"/>
                </a:lnTo>
                <a:lnTo>
                  <a:pt x="31" y="499"/>
                </a:lnTo>
                <a:lnTo>
                  <a:pt x="14" y="525"/>
                </a:lnTo>
                <a:lnTo>
                  <a:pt x="3" y="544"/>
                </a:lnTo>
                <a:lnTo>
                  <a:pt x="0" y="553"/>
                </a:lnTo>
                <a:lnTo>
                  <a:pt x="0" y="560"/>
                </a:lnTo>
                <a:lnTo>
                  <a:pt x="2" y="565"/>
                </a:lnTo>
                <a:lnTo>
                  <a:pt x="5" y="569"/>
                </a:lnTo>
                <a:lnTo>
                  <a:pt x="10" y="574"/>
                </a:lnTo>
                <a:lnTo>
                  <a:pt x="16" y="579"/>
                </a:lnTo>
                <a:lnTo>
                  <a:pt x="28" y="583"/>
                </a:lnTo>
                <a:lnTo>
                  <a:pt x="39" y="588"/>
                </a:lnTo>
                <a:lnTo>
                  <a:pt x="40" y="592"/>
                </a:lnTo>
                <a:lnTo>
                  <a:pt x="42" y="599"/>
                </a:lnTo>
                <a:lnTo>
                  <a:pt x="42" y="606"/>
                </a:lnTo>
                <a:lnTo>
                  <a:pt x="40" y="611"/>
                </a:lnTo>
                <a:lnTo>
                  <a:pt x="37" y="614"/>
                </a:lnTo>
                <a:lnTo>
                  <a:pt x="37" y="616"/>
                </a:lnTo>
                <a:lnTo>
                  <a:pt x="37" y="620"/>
                </a:lnTo>
                <a:lnTo>
                  <a:pt x="39" y="623"/>
                </a:lnTo>
                <a:lnTo>
                  <a:pt x="37" y="625"/>
                </a:lnTo>
                <a:lnTo>
                  <a:pt x="35" y="627"/>
                </a:lnTo>
                <a:lnTo>
                  <a:pt x="31" y="628"/>
                </a:lnTo>
                <a:lnTo>
                  <a:pt x="30" y="632"/>
                </a:lnTo>
                <a:lnTo>
                  <a:pt x="30" y="634"/>
                </a:lnTo>
                <a:lnTo>
                  <a:pt x="30" y="639"/>
                </a:lnTo>
                <a:lnTo>
                  <a:pt x="31" y="646"/>
                </a:lnTo>
                <a:lnTo>
                  <a:pt x="37" y="651"/>
                </a:lnTo>
                <a:lnTo>
                  <a:pt x="40" y="657"/>
                </a:lnTo>
                <a:lnTo>
                  <a:pt x="44" y="662"/>
                </a:lnTo>
                <a:lnTo>
                  <a:pt x="46" y="664"/>
                </a:lnTo>
                <a:lnTo>
                  <a:pt x="49" y="665"/>
                </a:lnTo>
                <a:lnTo>
                  <a:pt x="51" y="664"/>
                </a:lnTo>
                <a:lnTo>
                  <a:pt x="51" y="662"/>
                </a:lnTo>
                <a:lnTo>
                  <a:pt x="49" y="660"/>
                </a:lnTo>
                <a:lnTo>
                  <a:pt x="49" y="658"/>
                </a:lnTo>
                <a:lnTo>
                  <a:pt x="51" y="660"/>
                </a:lnTo>
                <a:lnTo>
                  <a:pt x="53" y="660"/>
                </a:lnTo>
                <a:lnTo>
                  <a:pt x="56" y="658"/>
                </a:lnTo>
                <a:lnTo>
                  <a:pt x="54" y="664"/>
                </a:lnTo>
                <a:lnTo>
                  <a:pt x="58" y="667"/>
                </a:lnTo>
                <a:lnTo>
                  <a:pt x="61" y="671"/>
                </a:lnTo>
                <a:lnTo>
                  <a:pt x="65" y="671"/>
                </a:lnTo>
                <a:lnTo>
                  <a:pt x="67" y="665"/>
                </a:lnTo>
                <a:lnTo>
                  <a:pt x="68" y="664"/>
                </a:lnTo>
                <a:lnTo>
                  <a:pt x="68" y="665"/>
                </a:lnTo>
                <a:lnTo>
                  <a:pt x="68" y="671"/>
                </a:lnTo>
                <a:lnTo>
                  <a:pt x="68" y="672"/>
                </a:lnTo>
                <a:lnTo>
                  <a:pt x="72" y="674"/>
                </a:lnTo>
                <a:lnTo>
                  <a:pt x="70" y="676"/>
                </a:lnTo>
                <a:lnTo>
                  <a:pt x="68" y="679"/>
                </a:lnTo>
                <a:lnTo>
                  <a:pt x="68" y="688"/>
                </a:lnTo>
                <a:lnTo>
                  <a:pt x="63" y="702"/>
                </a:lnTo>
                <a:lnTo>
                  <a:pt x="61" y="713"/>
                </a:lnTo>
                <a:lnTo>
                  <a:pt x="60" y="720"/>
                </a:lnTo>
                <a:lnTo>
                  <a:pt x="61" y="729"/>
                </a:lnTo>
                <a:lnTo>
                  <a:pt x="67" y="736"/>
                </a:lnTo>
                <a:lnTo>
                  <a:pt x="72" y="741"/>
                </a:lnTo>
                <a:lnTo>
                  <a:pt x="74" y="744"/>
                </a:lnTo>
                <a:lnTo>
                  <a:pt x="74" y="748"/>
                </a:lnTo>
                <a:lnTo>
                  <a:pt x="74" y="753"/>
                </a:lnTo>
                <a:lnTo>
                  <a:pt x="75" y="755"/>
                </a:lnTo>
                <a:lnTo>
                  <a:pt x="77" y="753"/>
                </a:lnTo>
                <a:lnTo>
                  <a:pt x="79" y="751"/>
                </a:lnTo>
                <a:lnTo>
                  <a:pt x="81" y="750"/>
                </a:lnTo>
                <a:lnTo>
                  <a:pt x="82" y="751"/>
                </a:lnTo>
                <a:lnTo>
                  <a:pt x="81" y="753"/>
                </a:lnTo>
                <a:lnTo>
                  <a:pt x="70" y="769"/>
                </a:lnTo>
                <a:lnTo>
                  <a:pt x="72" y="769"/>
                </a:lnTo>
                <a:lnTo>
                  <a:pt x="74" y="771"/>
                </a:lnTo>
                <a:lnTo>
                  <a:pt x="74" y="772"/>
                </a:lnTo>
                <a:lnTo>
                  <a:pt x="72" y="774"/>
                </a:lnTo>
                <a:lnTo>
                  <a:pt x="70" y="776"/>
                </a:lnTo>
                <a:lnTo>
                  <a:pt x="68" y="774"/>
                </a:lnTo>
                <a:lnTo>
                  <a:pt x="67" y="779"/>
                </a:lnTo>
                <a:lnTo>
                  <a:pt x="67" y="781"/>
                </a:lnTo>
                <a:lnTo>
                  <a:pt x="70" y="783"/>
                </a:lnTo>
                <a:lnTo>
                  <a:pt x="68" y="785"/>
                </a:lnTo>
                <a:lnTo>
                  <a:pt x="70" y="785"/>
                </a:lnTo>
                <a:lnTo>
                  <a:pt x="68" y="795"/>
                </a:lnTo>
                <a:lnTo>
                  <a:pt x="68" y="806"/>
                </a:lnTo>
                <a:lnTo>
                  <a:pt x="70" y="813"/>
                </a:lnTo>
                <a:lnTo>
                  <a:pt x="72" y="816"/>
                </a:lnTo>
                <a:lnTo>
                  <a:pt x="70" y="820"/>
                </a:lnTo>
                <a:lnTo>
                  <a:pt x="74" y="820"/>
                </a:lnTo>
                <a:lnTo>
                  <a:pt x="75" y="827"/>
                </a:lnTo>
                <a:lnTo>
                  <a:pt x="77" y="827"/>
                </a:lnTo>
                <a:lnTo>
                  <a:pt x="81" y="825"/>
                </a:lnTo>
                <a:lnTo>
                  <a:pt x="82" y="830"/>
                </a:lnTo>
                <a:lnTo>
                  <a:pt x="84" y="832"/>
                </a:lnTo>
                <a:lnTo>
                  <a:pt x="88" y="836"/>
                </a:lnTo>
                <a:lnTo>
                  <a:pt x="89" y="839"/>
                </a:lnTo>
                <a:lnTo>
                  <a:pt x="91" y="837"/>
                </a:lnTo>
                <a:lnTo>
                  <a:pt x="93" y="837"/>
                </a:lnTo>
                <a:lnTo>
                  <a:pt x="96" y="841"/>
                </a:lnTo>
                <a:lnTo>
                  <a:pt x="100" y="844"/>
                </a:lnTo>
                <a:lnTo>
                  <a:pt x="105" y="846"/>
                </a:lnTo>
                <a:lnTo>
                  <a:pt x="109" y="846"/>
                </a:lnTo>
                <a:lnTo>
                  <a:pt x="114" y="848"/>
                </a:lnTo>
                <a:lnTo>
                  <a:pt x="118" y="850"/>
                </a:lnTo>
                <a:lnTo>
                  <a:pt x="121" y="852"/>
                </a:lnTo>
                <a:lnTo>
                  <a:pt x="123" y="852"/>
                </a:lnTo>
                <a:lnTo>
                  <a:pt x="126" y="852"/>
                </a:lnTo>
                <a:lnTo>
                  <a:pt x="132" y="860"/>
                </a:lnTo>
                <a:lnTo>
                  <a:pt x="133" y="864"/>
                </a:lnTo>
                <a:lnTo>
                  <a:pt x="135" y="866"/>
                </a:lnTo>
                <a:lnTo>
                  <a:pt x="139" y="864"/>
                </a:lnTo>
                <a:lnTo>
                  <a:pt x="144" y="860"/>
                </a:lnTo>
                <a:lnTo>
                  <a:pt x="146" y="866"/>
                </a:lnTo>
                <a:lnTo>
                  <a:pt x="149" y="867"/>
                </a:lnTo>
                <a:lnTo>
                  <a:pt x="151" y="869"/>
                </a:lnTo>
                <a:lnTo>
                  <a:pt x="153" y="867"/>
                </a:lnTo>
                <a:lnTo>
                  <a:pt x="153" y="866"/>
                </a:lnTo>
                <a:lnTo>
                  <a:pt x="154" y="866"/>
                </a:lnTo>
                <a:lnTo>
                  <a:pt x="158" y="867"/>
                </a:lnTo>
                <a:lnTo>
                  <a:pt x="160" y="867"/>
                </a:lnTo>
                <a:lnTo>
                  <a:pt x="160" y="869"/>
                </a:lnTo>
                <a:lnTo>
                  <a:pt x="161" y="871"/>
                </a:lnTo>
                <a:lnTo>
                  <a:pt x="163" y="871"/>
                </a:lnTo>
                <a:lnTo>
                  <a:pt x="165" y="871"/>
                </a:lnTo>
                <a:lnTo>
                  <a:pt x="165" y="873"/>
                </a:lnTo>
                <a:lnTo>
                  <a:pt x="170" y="874"/>
                </a:lnTo>
                <a:lnTo>
                  <a:pt x="174" y="876"/>
                </a:lnTo>
                <a:lnTo>
                  <a:pt x="174" y="878"/>
                </a:lnTo>
                <a:lnTo>
                  <a:pt x="176" y="880"/>
                </a:lnTo>
                <a:lnTo>
                  <a:pt x="179" y="878"/>
                </a:lnTo>
                <a:lnTo>
                  <a:pt x="183" y="878"/>
                </a:lnTo>
                <a:lnTo>
                  <a:pt x="184" y="880"/>
                </a:lnTo>
                <a:lnTo>
                  <a:pt x="186" y="883"/>
                </a:lnTo>
                <a:lnTo>
                  <a:pt x="188" y="881"/>
                </a:lnTo>
                <a:lnTo>
                  <a:pt x="191" y="881"/>
                </a:lnTo>
                <a:lnTo>
                  <a:pt x="197" y="881"/>
                </a:lnTo>
                <a:lnTo>
                  <a:pt x="200" y="881"/>
                </a:lnTo>
                <a:lnTo>
                  <a:pt x="202" y="883"/>
                </a:lnTo>
                <a:lnTo>
                  <a:pt x="202" y="881"/>
                </a:lnTo>
                <a:lnTo>
                  <a:pt x="202" y="883"/>
                </a:lnTo>
                <a:lnTo>
                  <a:pt x="205" y="881"/>
                </a:lnTo>
                <a:lnTo>
                  <a:pt x="211" y="883"/>
                </a:lnTo>
                <a:lnTo>
                  <a:pt x="219" y="885"/>
                </a:lnTo>
                <a:lnTo>
                  <a:pt x="223" y="887"/>
                </a:lnTo>
                <a:lnTo>
                  <a:pt x="228" y="885"/>
                </a:lnTo>
                <a:lnTo>
                  <a:pt x="237" y="885"/>
                </a:lnTo>
                <a:lnTo>
                  <a:pt x="246" y="887"/>
                </a:lnTo>
                <a:lnTo>
                  <a:pt x="253" y="888"/>
                </a:lnTo>
                <a:lnTo>
                  <a:pt x="260" y="892"/>
                </a:lnTo>
                <a:lnTo>
                  <a:pt x="263" y="895"/>
                </a:lnTo>
                <a:lnTo>
                  <a:pt x="267" y="901"/>
                </a:lnTo>
                <a:lnTo>
                  <a:pt x="270" y="904"/>
                </a:lnTo>
                <a:lnTo>
                  <a:pt x="277" y="911"/>
                </a:lnTo>
                <a:lnTo>
                  <a:pt x="283" y="918"/>
                </a:lnTo>
                <a:lnTo>
                  <a:pt x="288" y="925"/>
                </a:lnTo>
                <a:lnTo>
                  <a:pt x="288" y="927"/>
                </a:lnTo>
                <a:lnTo>
                  <a:pt x="288" y="929"/>
                </a:lnTo>
                <a:lnTo>
                  <a:pt x="286" y="932"/>
                </a:lnTo>
                <a:lnTo>
                  <a:pt x="288" y="934"/>
                </a:lnTo>
                <a:lnTo>
                  <a:pt x="288" y="938"/>
                </a:lnTo>
                <a:lnTo>
                  <a:pt x="290" y="941"/>
                </a:lnTo>
                <a:lnTo>
                  <a:pt x="291" y="943"/>
                </a:lnTo>
                <a:lnTo>
                  <a:pt x="291" y="945"/>
                </a:lnTo>
                <a:lnTo>
                  <a:pt x="290" y="948"/>
                </a:lnTo>
                <a:lnTo>
                  <a:pt x="291" y="950"/>
                </a:lnTo>
                <a:lnTo>
                  <a:pt x="290" y="952"/>
                </a:lnTo>
                <a:lnTo>
                  <a:pt x="288" y="952"/>
                </a:lnTo>
                <a:lnTo>
                  <a:pt x="288" y="953"/>
                </a:lnTo>
                <a:lnTo>
                  <a:pt x="288" y="955"/>
                </a:lnTo>
                <a:lnTo>
                  <a:pt x="288" y="957"/>
                </a:lnTo>
                <a:lnTo>
                  <a:pt x="284" y="960"/>
                </a:lnTo>
                <a:lnTo>
                  <a:pt x="281" y="966"/>
                </a:lnTo>
                <a:lnTo>
                  <a:pt x="276" y="969"/>
                </a:lnTo>
                <a:lnTo>
                  <a:pt x="256" y="985"/>
                </a:lnTo>
                <a:lnTo>
                  <a:pt x="248" y="992"/>
                </a:lnTo>
                <a:lnTo>
                  <a:pt x="242" y="1004"/>
                </a:lnTo>
                <a:lnTo>
                  <a:pt x="244" y="1004"/>
                </a:lnTo>
                <a:lnTo>
                  <a:pt x="228" y="1010"/>
                </a:lnTo>
                <a:lnTo>
                  <a:pt x="221" y="1011"/>
                </a:lnTo>
                <a:lnTo>
                  <a:pt x="216" y="1013"/>
                </a:lnTo>
                <a:lnTo>
                  <a:pt x="214" y="1015"/>
                </a:lnTo>
                <a:lnTo>
                  <a:pt x="212" y="1018"/>
                </a:lnTo>
                <a:lnTo>
                  <a:pt x="212" y="1020"/>
                </a:lnTo>
                <a:lnTo>
                  <a:pt x="216" y="1027"/>
                </a:lnTo>
                <a:lnTo>
                  <a:pt x="219" y="1031"/>
                </a:lnTo>
                <a:lnTo>
                  <a:pt x="223" y="1036"/>
                </a:lnTo>
                <a:lnTo>
                  <a:pt x="235" y="1075"/>
                </a:lnTo>
                <a:lnTo>
                  <a:pt x="242" y="1094"/>
                </a:lnTo>
                <a:lnTo>
                  <a:pt x="244" y="1099"/>
                </a:lnTo>
                <a:lnTo>
                  <a:pt x="246" y="1103"/>
                </a:lnTo>
                <a:lnTo>
                  <a:pt x="242" y="1108"/>
                </a:lnTo>
                <a:lnTo>
                  <a:pt x="237" y="1113"/>
                </a:lnTo>
                <a:lnTo>
                  <a:pt x="230" y="1117"/>
                </a:lnTo>
                <a:lnTo>
                  <a:pt x="223" y="1117"/>
                </a:lnTo>
                <a:lnTo>
                  <a:pt x="216" y="1120"/>
                </a:lnTo>
                <a:lnTo>
                  <a:pt x="211" y="1124"/>
                </a:lnTo>
                <a:lnTo>
                  <a:pt x="205" y="1131"/>
                </a:lnTo>
                <a:lnTo>
                  <a:pt x="204" y="1131"/>
                </a:lnTo>
                <a:lnTo>
                  <a:pt x="200" y="1132"/>
                </a:lnTo>
                <a:lnTo>
                  <a:pt x="195" y="1138"/>
                </a:lnTo>
                <a:lnTo>
                  <a:pt x="190" y="1143"/>
                </a:lnTo>
                <a:lnTo>
                  <a:pt x="183" y="1155"/>
                </a:lnTo>
                <a:lnTo>
                  <a:pt x="176" y="1171"/>
                </a:lnTo>
                <a:lnTo>
                  <a:pt x="172" y="1185"/>
                </a:lnTo>
                <a:lnTo>
                  <a:pt x="167" y="1201"/>
                </a:lnTo>
                <a:lnTo>
                  <a:pt x="161" y="1215"/>
                </a:lnTo>
                <a:lnTo>
                  <a:pt x="156" y="1226"/>
                </a:lnTo>
                <a:lnTo>
                  <a:pt x="149" y="1243"/>
                </a:lnTo>
                <a:lnTo>
                  <a:pt x="139" y="1269"/>
                </a:lnTo>
                <a:lnTo>
                  <a:pt x="135" y="1282"/>
                </a:lnTo>
                <a:lnTo>
                  <a:pt x="132" y="1291"/>
                </a:lnTo>
                <a:lnTo>
                  <a:pt x="126" y="1296"/>
                </a:lnTo>
                <a:lnTo>
                  <a:pt x="118" y="1308"/>
                </a:lnTo>
                <a:lnTo>
                  <a:pt x="109" y="1322"/>
                </a:lnTo>
                <a:lnTo>
                  <a:pt x="93" y="1349"/>
                </a:lnTo>
                <a:lnTo>
                  <a:pt x="79" y="1377"/>
                </a:lnTo>
                <a:lnTo>
                  <a:pt x="65" y="1406"/>
                </a:lnTo>
                <a:lnTo>
                  <a:pt x="58" y="1429"/>
                </a:lnTo>
                <a:lnTo>
                  <a:pt x="51" y="1454"/>
                </a:lnTo>
                <a:lnTo>
                  <a:pt x="47" y="1478"/>
                </a:lnTo>
                <a:lnTo>
                  <a:pt x="44" y="1503"/>
                </a:lnTo>
                <a:lnTo>
                  <a:pt x="40" y="1512"/>
                </a:lnTo>
                <a:lnTo>
                  <a:pt x="33" y="1528"/>
                </a:lnTo>
                <a:lnTo>
                  <a:pt x="28" y="1536"/>
                </a:lnTo>
                <a:lnTo>
                  <a:pt x="24" y="1545"/>
                </a:lnTo>
                <a:lnTo>
                  <a:pt x="19" y="1559"/>
                </a:lnTo>
                <a:lnTo>
                  <a:pt x="14" y="1575"/>
                </a:lnTo>
                <a:lnTo>
                  <a:pt x="10" y="1594"/>
                </a:lnTo>
                <a:lnTo>
                  <a:pt x="7" y="1615"/>
                </a:lnTo>
                <a:lnTo>
                  <a:pt x="3" y="1647"/>
                </a:lnTo>
                <a:lnTo>
                  <a:pt x="2" y="1661"/>
                </a:lnTo>
                <a:lnTo>
                  <a:pt x="0" y="1698"/>
                </a:lnTo>
                <a:lnTo>
                  <a:pt x="996" y="1698"/>
                </a:lnTo>
                <a:close/>
                <a:moveTo>
                  <a:pt x="739" y="304"/>
                </a:moveTo>
                <a:lnTo>
                  <a:pt x="739" y="304"/>
                </a:lnTo>
                <a:lnTo>
                  <a:pt x="739" y="302"/>
                </a:lnTo>
                <a:lnTo>
                  <a:pt x="741" y="302"/>
                </a:lnTo>
                <a:lnTo>
                  <a:pt x="739" y="304"/>
                </a:lnTo>
                <a:close/>
                <a:moveTo>
                  <a:pt x="739" y="288"/>
                </a:moveTo>
                <a:lnTo>
                  <a:pt x="739" y="288"/>
                </a:lnTo>
                <a:lnTo>
                  <a:pt x="741" y="288"/>
                </a:lnTo>
                <a:lnTo>
                  <a:pt x="743" y="288"/>
                </a:lnTo>
                <a:lnTo>
                  <a:pt x="746" y="291"/>
                </a:lnTo>
                <a:lnTo>
                  <a:pt x="746" y="293"/>
                </a:lnTo>
                <a:lnTo>
                  <a:pt x="746" y="295"/>
                </a:lnTo>
                <a:lnTo>
                  <a:pt x="746" y="297"/>
                </a:lnTo>
                <a:lnTo>
                  <a:pt x="745" y="295"/>
                </a:lnTo>
                <a:lnTo>
                  <a:pt x="743" y="293"/>
                </a:lnTo>
                <a:lnTo>
                  <a:pt x="743" y="291"/>
                </a:lnTo>
                <a:lnTo>
                  <a:pt x="738" y="291"/>
                </a:lnTo>
                <a:lnTo>
                  <a:pt x="738" y="290"/>
                </a:lnTo>
                <a:lnTo>
                  <a:pt x="739" y="288"/>
                </a:lnTo>
                <a:close/>
                <a:moveTo>
                  <a:pt x="717" y="186"/>
                </a:moveTo>
                <a:lnTo>
                  <a:pt x="717" y="186"/>
                </a:lnTo>
                <a:lnTo>
                  <a:pt x="717" y="189"/>
                </a:lnTo>
                <a:lnTo>
                  <a:pt x="717" y="191"/>
                </a:lnTo>
                <a:lnTo>
                  <a:pt x="715" y="193"/>
                </a:lnTo>
                <a:lnTo>
                  <a:pt x="715" y="188"/>
                </a:lnTo>
                <a:lnTo>
                  <a:pt x="715" y="186"/>
                </a:lnTo>
                <a:lnTo>
                  <a:pt x="717" y="186"/>
                </a:lnTo>
                <a:close/>
                <a:moveTo>
                  <a:pt x="715" y="198"/>
                </a:moveTo>
                <a:lnTo>
                  <a:pt x="715" y="198"/>
                </a:lnTo>
                <a:lnTo>
                  <a:pt x="713" y="198"/>
                </a:lnTo>
                <a:lnTo>
                  <a:pt x="713" y="195"/>
                </a:lnTo>
                <a:lnTo>
                  <a:pt x="715" y="195"/>
                </a:lnTo>
                <a:lnTo>
                  <a:pt x="715" y="198"/>
                </a:lnTo>
                <a:close/>
                <a:moveTo>
                  <a:pt x="708" y="189"/>
                </a:moveTo>
                <a:lnTo>
                  <a:pt x="708" y="189"/>
                </a:lnTo>
                <a:lnTo>
                  <a:pt x="706" y="184"/>
                </a:lnTo>
                <a:lnTo>
                  <a:pt x="708" y="186"/>
                </a:lnTo>
                <a:lnTo>
                  <a:pt x="708" y="189"/>
                </a:lnTo>
                <a:close/>
                <a:moveTo>
                  <a:pt x="44" y="218"/>
                </a:moveTo>
                <a:lnTo>
                  <a:pt x="44" y="218"/>
                </a:lnTo>
                <a:lnTo>
                  <a:pt x="42" y="219"/>
                </a:lnTo>
                <a:lnTo>
                  <a:pt x="44" y="218"/>
                </a:lnTo>
                <a:close/>
                <a:moveTo>
                  <a:pt x="47" y="198"/>
                </a:moveTo>
                <a:lnTo>
                  <a:pt x="47" y="198"/>
                </a:lnTo>
                <a:lnTo>
                  <a:pt x="49" y="195"/>
                </a:lnTo>
                <a:lnTo>
                  <a:pt x="51" y="191"/>
                </a:lnTo>
                <a:lnTo>
                  <a:pt x="49" y="195"/>
                </a:lnTo>
                <a:lnTo>
                  <a:pt x="47" y="198"/>
                </a:lnTo>
                <a:close/>
                <a:moveTo>
                  <a:pt x="61" y="202"/>
                </a:moveTo>
                <a:lnTo>
                  <a:pt x="61" y="202"/>
                </a:lnTo>
                <a:lnTo>
                  <a:pt x="56" y="202"/>
                </a:lnTo>
                <a:lnTo>
                  <a:pt x="56" y="200"/>
                </a:lnTo>
                <a:lnTo>
                  <a:pt x="58" y="200"/>
                </a:lnTo>
                <a:lnTo>
                  <a:pt x="60" y="200"/>
                </a:lnTo>
                <a:lnTo>
                  <a:pt x="61" y="202"/>
                </a:lnTo>
                <a:close/>
                <a:moveTo>
                  <a:pt x="61" y="216"/>
                </a:moveTo>
                <a:lnTo>
                  <a:pt x="61" y="216"/>
                </a:lnTo>
                <a:lnTo>
                  <a:pt x="60" y="216"/>
                </a:lnTo>
                <a:lnTo>
                  <a:pt x="58" y="214"/>
                </a:lnTo>
                <a:lnTo>
                  <a:pt x="56" y="210"/>
                </a:lnTo>
                <a:lnTo>
                  <a:pt x="65" y="218"/>
                </a:lnTo>
                <a:lnTo>
                  <a:pt x="65" y="219"/>
                </a:lnTo>
                <a:lnTo>
                  <a:pt x="63" y="219"/>
                </a:lnTo>
                <a:lnTo>
                  <a:pt x="61" y="218"/>
                </a:lnTo>
                <a:lnTo>
                  <a:pt x="61" y="216"/>
                </a:lnTo>
                <a:close/>
                <a:moveTo>
                  <a:pt x="70" y="205"/>
                </a:moveTo>
                <a:lnTo>
                  <a:pt x="70" y="205"/>
                </a:lnTo>
                <a:lnTo>
                  <a:pt x="68" y="205"/>
                </a:lnTo>
                <a:lnTo>
                  <a:pt x="68" y="203"/>
                </a:lnTo>
                <a:lnTo>
                  <a:pt x="68" y="202"/>
                </a:lnTo>
                <a:lnTo>
                  <a:pt x="68" y="200"/>
                </a:lnTo>
                <a:lnTo>
                  <a:pt x="72" y="203"/>
                </a:lnTo>
                <a:lnTo>
                  <a:pt x="70" y="205"/>
                </a:lnTo>
                <a:lnTo>
                  <a:pt x="74" y="207"/>
                </a:lnTo>
                <a:lnTo>
                  <a:pt x="74" y="210"/>
                </a:lnTo>
                <a:lnTo>
                  <a:pt x="72" y="210"/>
                </a:lnTo>
                <a:lnTo>
                  <a:pt x="70" y="205"/>
                </a:lnTo>
                <a:close/>
                <a:moveTo>
                  <a:pt x="75" y="188"/>
                </a:moveTo>
                <a:lnTo>
                  <a:pt x="75" y="188"/>
                </a:lnTo>
                <a:lnTo>
                  <a:pt x="75" y="186"/>
                </a:lnTo>
                <a:lnTo>
                  <a:pt x="75" y="184"/>
                </a:lnTo>
                <a:lnTo>
                  <a:pt x="77" y="184"/>
                </a:lnTo>
                <a:lnTo>
                  <a:pt x="79" y="188"/>
                </a:lnTo>
                <a:lnTo>
                  <a:pt x="77" y="188"/>
                </a:lnTo>
                <a:lnTo>
                  <a:pt x="75" y="188"/>
                </a:lnTo>
                <a:close/>
                <a:moveTo>
                  <a:pt x="82" y="223"/>
                </a:moveTo>
                <a:lnTo>
                  <a:pt x="82" y="223"/>
                </a:lnTo>
                <a:lnTo>
                  <a:pt x="82" y="225"/>
                </a:lnTo>
                <a:lnTo>
                  <a:pt x="81" y="225"/>
                </a:lnTo>
                <a:lnTo>
                  <a:pt x="79" y="223"/>
                </a:lnTo>
                <a:lnTo>
                  <a:pt x="82" y="223"/>
                </a:lnTo>
                <a:close/>
                <a:moveTo>
                  <a:pt x="82" y="240"/>
                </a:moveTo>
                <a:lnTo>
                  <a:pt x="82" y="240"/>
                </a:lnTo>
                <a:lnTo>
                  <a:pt x="84" y="237"/>
                </a:lnTo>
                <a:lnTo>
                  <a:pt x="86" y="237"/>
                </a:lnTo>
                <a:lnTo>
                  <a:pt x="86" y="239"/>
                </a:lnTo>
                <a:lnTo>
                  <a:pt x="82" y="240"/>
                </a:lnTo>
                <a:close/>
                <a:moveTo>
                  <a:pt x="91" y="191"/>
                </a:moveTo>
                <a:lnTo>
                  <a:pt x="91" y="191"/>
                </a:lnTo>
                <a:lnTo>
                  <a:pt x="89" y="195"/>
                </a:lnTo>
                <a:lnTo>
                  <a:pt x="88" y="195"/>
                </a:lnTo>
                <a:lnTo>
                  <a:pt x="86" y="195"/>
                </a:lnTo>
                <a:lnTo>
                  <a:pt x="84" y="191"/>
                </a:lnTo>
                <a:lnTo>
                  <a:pt x="84" y="189"/>
                </a:lnTo>
                <a:lnTo>
                  <a:pt x="86" y="188"/>
                </a:lnTo>
                <a:lnTo>
                  <a:pt x="89" y="186"/>
                </a:lnTo>
                <a:lnTo>
                  <a:pt x="89" y="188"/>
                </a:lnTo>
                <a:lnTo>
                  <a:pt x="91" y="186"/>
                </a:lnTo>
                <a:lnTo>
                  <a:pt x="91" y="188"/>
                </a:lnTo>
                <a:lnTo>
                  <a:pt x="93" y="191"/>
                </a:lnTo>
                <a:lnTo>
                  <a:pt x="91" y="191"/>
                </a:lnTo>
                <a:close/>
                <a:moveTo>
                  <a:pt x="98" y="119"/>
                </a:moveTo>
                <a:lnTo>
                  <a:pt x="98" y="119"/>
                </a:lnTo>
                <a:close/>
                <a:moveTo>
                  <a:pt x="107" y="102"/>
                </a:moveTo>
                <a:lnTo>
                  <a:pt x="107" y="102"/>
                </a:lnTo>
                <a:lnTo>
                  <a:pt x="105" y="96"/>
                </a:lnTo>
                <a:lnTo>
                  <a:pt x="107" y="102"/>
                </a:lnTo>
                <a:close/>
                <a:moveTo>
                  <a:pt x="112" y="137"/>
                </a:moveTo>
                <a:lnTo>
                  <a:pt x="112" y="137"/>
                </a:lnTo>
                <a:lnTo>
                  <a:pt x="109" y="137"/>
                </a:lnTo>
                <a:lnTo>
                  <a:pt x="107" y="135"/>
                </a:lnTo>
                <a:lnTo>
                  <a:pt x="109" y="119"/>
                </a:lnTo>
                <a:lnTo>
                  <a:pt x="112" y="137"/>
                </a:lnTo>
                <a:close/>
                <a:moveTo>
                  <a:pt x="109" y="112"/>
                </a:moveTo>
                <a:lnTo>
                  <a:pt x="109" y="112"/>
                </a:lnTo>
                <a:lnTo>
                  <a:pt x="112" y="112"/>
                </a:lnTo>
                <a:lnTo>
                  <a:pt x="114" y="109"/>
                </a:lnTo>
                <a:lnTo>
                  <a:pt x="118" y="124"/>
                </a:lnTo>
                <a:lnTo>
                  <a:pt x="118" y="128"/>
                </a:lnTo>
                <a:lnTo>
                  <a:pt x="116" y="128"/>
                </a:lnTo>
                <a:lnTo>
                  <a:pt x="112" y="123"/>
                </a:lnTo>
                <a:lnTo>
                  <a:pt x="109" y="112"/>
                </a:lnTo>
                <a:close/>
                <a:moveTo>
                  <a:pt x="147" y="89"/>
                </a:moveTo>
                <a:lnTo>
                  <a:pt x="147" y="89"/>
                </a:lnTo>
                <a:lnTo>
                  <a:pt x="147" y="91"/>
                </a:lnTo>
                <a:lnTo>
                  <a:pt x="149" y="95"/>
                </a:lnTo>
                <a:lnTo>
                  <a:pt x="147" y="89"/>
                </a:lnTo>
                <a:close/>
                <a:moveTo>
                  <a:pt x="615" y="81"/>
                </a:moveTo>
                <a:lnTo>
                  <a:pt x="615" y="81"/>
                </a:lnTo>
                <a:lnTo>
                  <a:pt x="611" y="77"/>
                </a:lnTo>
                <a:lnTo>
                  <a:pt x="613" y="77"/>
                </a:lnTo>
                <a:lnTo>
                  <a:pt x="615" y="77"/>
                </a:lnTo>
                <a:lnTo>
                  <a:pt x="615" y="79"/>
                </a:lnTo>
                <a:lnTo>
                  <a:pt x="615" y="81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0" name="Freeform 133"/>
          <p:cNvSpPr>
            <a:spLocks noEditPoints="1"/>
          </p:cNvSpPr>
          <p:nvPr/>
        </p:nvSpPr>
        <p:spPr bwMode="auto">
          <a:xfrm>
            <a:off x="323850" y="2924175"/>
            <a:ext cx="1368425" cy="2016125"/>
          </a:xfrm>
          <a:custGeom>
            <a:avLst/>
            <a:gdLst>
              <a:gd name="T0" fmla="*/ 2147483647 w 1154"/>
              <a:gd name="T1" fmla="*/ 2147483647 h 1498"/>
              <a:gd name="T2" fmla="*/ 2147483647 w 1154"/>
              <a:gd name="T3" fmla="*/ 2147483647 h 1498"/>
              <a:gd name="T4" fmla="*/ 2147483647 w 1154"/>
              <a:gd name="T5" fmla="*/ 2147483647 h 1498"/>
              <a:gd name="T6" fmla="*/ 2147483647 w 1154"/>
              <a:gd name="T7" fmla="*/ 2147483647 h 1498"/>
              <a:gd name="T8" fmla="*/ 2147483647 w 1154"/>
              <a:gd name="T9" fmla="*/ 2147483647 h 1498"/>
              <a:gd name="T10" fmla="*/ 2147483647 w 1154"/>
              <a:gd name="T11" fmla="*/ 2147483647 h 1498"/>
              <a:gd name="T12" fmla="*/ 2147483647 w 1154"/>
              <a:gd name="T13" fmla="*/ 2147483647 h 1498"/>
              <a:gd name="T14" fmla="*/ 2147483647 w 1154"/>
              <a:gd name="T15" fmla="*/ 2147483647 h 1498"/>
              <a:gd name="T16" fmla="*/ 2147483647 w 1154"/>
              <a:gd name="T17" fmla="*/ 2147483647 h 1498"/>
              <a:gd name="T18" fmla="*/ 2147483647 w 1154"/>
              <a:gd name="T19" fmla="*/ 2147483647 h 1498"/>
              <a:gd name="T20" fmla="*/ 2147483647 w 1154"/>
              <a:gd name="T21" fmla="*/ 2147483647 h 1498"/>
              <a:gd name="T22" fmla="*/ 2147483647 w 1154"/>
              <a:gd name="T23" fmla="*/ 2147483647 h 1498"/>
              <a:gd name="T24" fmla="*/ 2147483647 w 1154"/>
              <a:gd name="T25" fmla="*/ 2147483647 h 1498"/>
              <a:gd name="T26" fmla="*/ 2147483647 w 1154"/>
              <a:gd name="T27" fmla="*/ 2147483647 h 1498"/>
              <a:gd name="T28" fmla="*/ 2147483647 w 1154"/>
              <a:gd name="T29" fmla="*/ 2147483647 h 1498"/>
              <a:gd name="T30" fmla="*/ 2147483647 w 1154"/>
              <a:gd name="T31" fmla="*/ 2147483647 h 1498"/>
              <a:gd name="T32" fmla="*/ 2147483647 w 1154"/>
              <a:gd name="T33" fmla="*/ 2147483647 h 1498"/>
              <a:gd name="T34" fmla="*/ 2147483647 w 1154"/>
              <a:gd name="T35" fmla="*/ 2147483647 h 1498"/>
              <a:gd name="T36" fmla="*/ 2147483647 w 1154"/>
              <a:gd name="T37" fmla="*/ 2147483647 h 1498"/>
              <a:gd name="T38" fmla="*/ 2147483647 w 1154"/>
              <a:gd name="T39" fmla="*/ 2147483647 h 1498"/>
              <a:gd name="T40" fmla="*/ 2147483647 w 1154"/>
              <a:gd name="T41" fmla="*/ 2147483647 h 1498"/>
              <a:gd name="T42" fmla="*/ 2147483647 w 1154"/>
              <a:gd name="T43" fmla="*/ 2147483647 h 1498"/>
              <a:gd name="T44" fmla="*/ 2147483647 w 1154"/>
              <a:gd name="T45" fmla="*/ 2147483647 h 1498"/>
              <a:gd name="T46" fmla="*/ 2147483647 w 1154"/>
              <a:gd name="T47" fmla="*/ 2147483647 h 1498"/>
              <a:gd name="T48" fmla="*/ 2147483647 w 1154"/>
              <a:gd name="T49" fmla="*/ 2147483647 h 1498"/>
              <a:gd name="T50" fmla="*/ 2147483647 w 1154"/>
              <a:gd name="T51" fmla="*/ 2147483647 h 1498"/>
              <a:gd name="T52" fmla="*/ 2147483647 w 1154"/>
              <a:gd name="T53" fmla="*/ 2147483647 h 1498"/>
              <a:gd name="T54" fmla="*/ 2147483647 w 1154"/>
              <a:gd name="T55" fmla="*/ 2147483647 h 1498"/>
              <a:gd name="T56" fmla="*/ 2147483647 w 1154"/>
              <a:gd name="T57" fmla="*/ 2147483647 h 1498"/>
              <a:gd name="T58" fmla="*/ 2147483647 w 1154"/>
              <a:gd name="T59" fmla="*/ 2147483647 h 1498"/>
              <a:gd name="T60" fmla="*/ 2147483647 w 1154"/>
              <a:gd name="T61" fmla="*/ 2147483647 h 1498"/>
              <a:gd name="T62" fmla="*/ 2147483647 w 1154"/>
              <a:gd name="T63" fmla="*/ 2147483647 h 1498"/>
              <a:gd name="T64" fmla="*/ 2147483647 w 1154"/>
              <a:gd name="T65" fmla="*/ 2147483647 h 1498"/>
              <a:gd name="T66" fmla="*/ 2147483647 w 1154"/>
              <a:gd name="T67" fmla="*/ 2147483647 h 1498"/>
              <a:gd name="T68" fmla="*/ 2147483647 w 1154"/>
              <a:gd name="T69" fmla="*/ 2147483647 h 1498"/>
              <a:gd name="T70" fmla="*/ 2147483647 w 1154"/>
              <a:gd name="T71" fmla="*/ 2147483647 h 1498"/>
              <a:gd name="T72" fmla="*/ 2147483647 w 1154"/>
              <a:gd name="T73" fmla="*/ 2147483647 h 1498"/>
              <a:gd name="T74" fmla="*/ 2147483647 w 1154"/>
              <a:gd name="T75" fmla="*/ 2147483647 h 1498"/>
              <a:gd name="T76" fmla="*/ 2147483647 w 1154"/>
              <a:gd name="T77" fmla="*/ 2147483647 h 1498"/>
              <a:gd name="T78" fmla="*/ 2147483647 w 1154"/>
              <a:gd name="T79" fmla="*/ 2147483647 h 1498"/>
              <a:gd name="T80" fmla="*/ 2147483647 w 1154"/>
              <a:gd name="T81" fmla="*/ 2147483647 h 1498"/>
              <a:gd name="T82" fmla="*/ 2147483647 w 1154"/>
              <a:gd name="T83" fmla="*/ 2147483647 h 1498"/>
              <a:gd name="T84" fmla="*/ 2147483647 w 1154"/>
              <a:gd name="T85" fmla="*/ 2147483647 h 1498"/>
              <a:gd name="T86" fmla="*/ 2147483647 w 1154"/>
              <a:gd name="T87" fmla="*/ 2147483647 h 1498"/>
              <a:gd name="T88" fmla="*/ 2147483647 w 1154"/>
              <a:gd name="T89" fmla="*/ 2147483647 h 1498"/>
              <a:gd name="T90" fmla="*/ 2147483647 w 1154"/>
              <a:gd name="T91" fmla="*/ 2147483647 h 1498"/>
              <a:gd name="T92" fmla="*/ 2147483647 w 1154"/>
              <a:gd name="T93" fmla="*/ 2147483647 h 1498"/>
              <a:gd name="T94" fmla="*/ 2147483647 w 1154"/>
              <a:gd name="T95" fmla="*/ 2147483647 h 1498"/>
              <a:gd name="T96" fmla="*/ 2147483647 w 1154"/>
              <a:gd name="T97" fmla="*/ 2147483647 h 1498"/>
              <a:gd name="T98" fmla="*/ 2147483647 w 1154"/>
              <a:gd name="T99" fmla="*/ 2147483647 h 1498"/>
              <a:gd name="T100" fmla="*/ 2147483647 w 1154"/>
              <a:gd name="T101" fmla="*/ 2147483647 h 1498"/>
              <a:gd name="T102" fmla="*/ 2147483647 w 1154"/>
              <a:gd name="T103" fmla="*/ 2147483647 h 1498"/>
              <a:gd name="T104" fmla="*/ 2147483647 w 1154"/>
              <a:gd name="T105" fmla="*/ 2147483647 h 1498"/>
              <a:gd name="T106" fmla="*/ 2147483647 w 1154"/>
              <a:gd name="T107" fmla="*/ 2147483647 h 1498"/>
              <a:gd name="T108" fmla="*/ 2147483647 w 1154"/>
              <a:gd name="T109" fmla="*/ 2147483647 h 1498"/>
              <a:gd name="T110" fmla="*/ 2147483647 w 1154"/>
              <a:gd name="T111" fmla="*/ 2147483647 h 1498"/>
              <a:gd name="T112" fmla="*/ 2147483647 w 1154"/>
              <a:gd name="T113" fmla="*/ 2147483647 h 1498"/>
              <a:gd name="T114" fmla="*/ 2147483647 w 1154"/>
              <a:gd name="T115" fmla="*/ 2147483647 h 1498"/>
              <a:gd name="T116" fmla="*/ 2147483647 w 1154"/>
              <a:gd name="T117" fmla="*/ 2147483647 h 1498"/>
              <a:gd name="T118" fmla="*/ 2147483647 w 1154"/>
              <a:gd name="T119" fmla="*/ 2147483647 h 1498"/>
              <a:gd name="T120" fmla="*/ 2147483647 w 1154"/>
              <a:gd name="T121" fmla="*/ 2147483647 h 1498"/>
              <a:gd name="T122" fmla="*/ 2147483647 w 1154"/>
              <a:gd name="T123" fmla="*/ 2147483647 h 149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154"/>
              <a:gd name="T187" fmla="*/ 0 h 1498"/>
              <a:gd name="T188" fmla="*/ 1154 w 1154"/>
              <a:gd name="T189" fmla="*/ 1498 h 1498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154" h="1498">
                <a:moveTo>
                  <a:pt x="1154" y="1498"/>
                </a:moveTo>
                <a:lnTo>
                  <a:pt x="1154" y="1498"/>
                </a:lnTo>
                <a:lnTo>
                  <a:pt x="1149" y="1476"/>
                </a:lnTo>
                <a:lnTo>
                  <a:pt x="1144" y="1455"/>
                </a:lnTo>
                <a:lnTo>
                  <a:pt x="1137" y="1434"/>
                </a:lnTo>
                <a:lnTo>
                  <a:pt x="1128" y="1414"/>
                </a:lnTo>
                <a:lnTo>
                  <a:pt x="1117" y="1393"/>
                </a:lnTo>
                <a:lnTo>
                  <a:pt x="1107" y="1374"/>
                </a:lnTo>
                <a:lnTo>
                  <a:pt x="1096" y="1356"/>
                </a:lnTo>
                <a:lnTo>
                  <a:pt x="1082" y="1337"/>
                </a:lnTo>
                <a:lnTo>
                  <a:pt x="1061" y="1316"/>
                </a:lnTo>
                <a:lnTo>
                  <a:pt x="1040" y="1295"/>
                </a:lnTo>
                <a:lnTo>
                  <a:pt x="994" y="1254"/>
                </a:lnTo>
                <a:lnTo>
                  <a:pt x="889" y="1163"/>
                </a:lnTo>
                <a:lnTo>
                  <a:pt x="791" y="1079"/>
                </a:lnTo>
                <a:lnTo>
                  <a:pt x="743" y="1038"/>
                </a:lnTo>
                <a:lnTo>
                  <a:pt x="731" y="1030"/>
                </a:lnTo>
                <a:lnTo>
                  <a:pt x="720" y="1019"/>
                </a:lnTo>
                <a:lnTo>
                  <a:pt x="711" y="1009"/>
                </a:lnTo>
                <a:lnTo>
                  <a:pt x="708" y="1003"/>
                </a:lnTo>
                <a:lnTo>
                  <a:pt x="704" y="994"/>
                </a:lnTo>
                <a:lnTo>
                  <a:pt x="701" y="980"/>
                </a:lnTo>
                <a:lnTo>
                  <a:pt x="699" y="965"/>
                </a:lnTo>
                <a:lnTo>
                  <a:pt x="697" y="933"/>
                </a:lnTo>
                <a:lnTo>
                  <a:pt x="696" y="875"/>
                </a:lnTo>
                <a:lnTo>
                  <a:pt x="696" y="843"/>
                </a:lnTo>
                <a:lnTo>
                  <a:pt x="697" y="829"/>
                </a:lnTo>
                <a:lnTo>
                  <a:pt x="701" y="821"/>
                </a:lnTo>
                <a:lnTo>
                  <a:pt x="710" y="807"/>
                </a:lnTo>
                <a:lnTo>
                  <a:pt x="722" y="794"/>
                </a:lnTo>
                <a:lnTo>
                  <a:pt x="736" y="782"/>
                </a:lnTo>
                <a:lnTo>
                  <a:pt x="750" y="771"/>
                </a:lnTo>
                <a:lnTo>
                  <a:pt x="764" y="761"/>
                </a:lnTo>
                <a:lnTo>
                  <a:pt x="776" y="754"/>
                </a:lnTo>
                <a:lnTo>
                  <a:pt x="787" y="749"/>
                </a:lnTo>
                <a:lnTo>
                  <a:pt x="796" y="745"/>
                </a:lnTo>
                <a:lnTo>
                  <a:pt x="870" y="726"/>
                </a:lnTo>
                <a:lnTo>
                  <a:pt x="884" y="722"/>
                </a:lnTo>
                <a:lnTo>
                  <a:pt x="891" y="719"/>
                </a:lnTo>
                <a:lnTo>
                  <a:pt x="898" y="713"/>
                </a:lnTo>
                <a:lnTo>
                  <a:pt x="906" y="703"/>
                </a:lnTo>
                <a:lnTo>
                  <a:pt x="915" y="692"/>
                </a:lnTo>
                <a:lnTo>
                  <a:pt x="919" y="678"/>
                </a:lnTo>
                <a:lnTo>
                  <a:pt x="921" y="671"/>
                </a:lnTo>
                <a:lnTo>
                  <a:pt x="919" y="664"/>
                </a:lnTo>
                <a:lnTo>
                  <a:pt x="917" y="648"/>
                </a:lnTo>
                <a:lnTo>
                  <a:pt x="913" y="633"/>
                </a:lnTo>
                <a:lnTo>
                  <a:pt x="910" y="629"/>
                </a:lnTo>
                <a:lnTo>
                  <a:pt x="910" y="626"/>
                </a:lnTo>
                <a:lnTo>
                  <a:pt x="910" y="624"/>
                </a:lnTo>
                <a:lnTo>
                  <a:pt x="917" y="603"/>
                </a:lnTo>
                <a:lnTo>
                  <a:pt x="921" y="598"/>
                </a:lnTo>
                <a:lnTo>
                  <a:pt x="922" y="591"/>
                </a:lnTo>
                <a:lnTo>
                  <a:pt x="922" y="583"/>
                </a:lnTo>
                <a:lnTo>
                  <a:pt x="919" y="578"/>
                </a:lnTo>
                <a:lnTo>
                  <a:pt x="913" y="575"/>
                </a:lnTo>
                <a:lnTo>
                  <a:pt x="906" y="571"/>
                </a:lnTo>
                <a:lnTo>
                  <a:pt x="894" y="571"/>
                </a:lnTo>
                <a:lnTo>
                  <a:pt x="906" y="561"/>
                </a:lnTo>
                <a:lnTo>
                  <a:pt x="919" y="550"/>
                </a:lnTo>
                <a:lnTo>
                  <a:pt x="924" y="545"/>
                </a:lnTo>
                <a:lnTo>
                  <a:pt x="924" y="540"/>
                </a:lnTo>
                <a:lnTo>
                  <a:pt x="917" y="529"/>
                </a:lnTo>
                <a:lnTo>
                  <a:pt x="915" y="515"/>
                </a:lnTo>
                <a:lnTo>
                  <a:pt x="915" y="508"/>
                </a:lnTo>
                <a:lnTo>
                  <a:pt x="915" y="501"/>
                </a:lnTo>
                <a:lnTo>
                  <a:pt x="917" y="494"/>
                </a:lnTo>
                <a:lnTo>
                  <a:pt x="921" y="489"/>
                </a:lnTo>
                <a:lnTo>
                  <a:pt x="926" y="485"/>
                </a:lnTo>
                <a:lnTo>
                  <a:pt x="933" y="482"/>
                </a:lnTo>
                <a:lnTo>
                  <a:pt x="945" y="476"/>
                </a:lnTo>
                <a:lnTo>
                  <a:pt x="952" y="473"/>
                </a:lnTo>
                <a:lnTo>
                  <a:pt x="956" y="469"/>
                </a:lnTo>
                <a:lnTo>
                  <a:pt x="961" y="462"/>
                </a:lnTo>
                <a:lnTo>
                  <a:pt x="964" y="455"/>
                </a:lnTo>
                <a:lnTo>
                  <a:pt x="968" y="443"/>
                </a:lnTo>
                <a:lnTo>
                  <a:pt x="968" y="434"/>
                </a:lnTo>
                <a:lnTo>
                  <a:pt x="968" y="429"/>
                </a:lnTo>
                <a:lnTo>
                  <a:pt x="964" y="422"/>
                </a:lnTo>
                <a:lnTo>
                  <a:pt x="959" y="417"/>
                </a:lnTo>
                <a:lnTo>
                  <a:pt x="956" y="411"/>
                </a:lnTo>
                <a:lnTo>
                  <a:pt x="949" y="408"/>
                </a:lnTo>
                <a:lnTo>
                  <a:pt x="943" y="404"/>
                </a:lnTo>
                <a:lnTo>
                  <a:pt x="938" y="401"/>
                </a:lnTo>
                <a:lnTo>
                  <a:pt x="917" y="382"/>
                </a:lnTo>
                <a:lnTo>
                  <a:pt x="908" y="375"/>
                </a:lnTo>
                <a:lnTo>
                  <a:pt x="885" y="357"/>
                </a:lnTo>
                <a:lnTo>
                  <a:pt x="871" y="343"/>
                </a:lnTo>
                <a:lnTo>
                  <a:pt x="868" y="338"/>
                </a:lnTo>
                <a:lnTo>
                  <a:pt x="866" y="332"/>
                </a:lnTo>
                <a:lnTo>
                  <a:pt x="866" y="317"/>
                </a:lnTo>
                <a:lnTo>
                  <a:pt x="864" y="303"/>
                </a:lnTo>
                <a:lnTo>
                  <a:pt x="861" y="288"/>
                </a:lnTo>
                <a:lnTo>
                  <a:pt x="857" y="274"/>
                </a:lnTo>
                <a:lnTo>
                  <a:pt x="854" y="264"/>
                </a:lnTo>
                <a:lnTo>
                  <a:pt x="848" y="253"/>
                </a:lnTo>
                <a:lnTo>
                  <a:pt x="829" y="223"/>
                </a:lnTo>
                <a:lnTo>
                  <a:pt x="782" y="155"/>
                </a:lnTo>
                <a:lnTo>
                  <a:pt x="769" y="132"/>
                </a:lnTo>
                <a:lnTo>
                  <a:pt x="764" y="122"/>
                </a:lnTo>
                <a:lnTo>
                  <a:pt x="755" y="111"/>
                </a:lnTo>
                <a:lnTo>
                  <a:pt x="761" y="109"/>
                </a:lnTo>
                <a:lnTo>
                  <a:pt x="762" y="106"/>
                </a:lnTo>
                <a:lnTo>
                  <a:pt x="764" y="104"/>
                </a:lnTo>
                <a:lnTo>
                  <a:pt x="768" y="104"/>
                </a:lnTo>
                <a:lnTo>
                  <a:pt x="766" y="88"/>
                </a:lnTo>
                <a:lnTo>
                  <a:pt x="766" y="94"/>
                </a:lnTo>
                <a:lnTo>
                  <a:pt x="764" y="95"/>
                </a:lnTo>
                <a:lnTo>
                  <a:pt x="762" y="97"/>
                </a:lnTo>
                <a:lnTo>
                  <a:pt x="761" y="95"/>
                </a:lnTo>
                <a:lnTo>
                  <a:pt x="761" y="97"/>
                </a:lnTo>
                <a:lnTo>
                  <a:pt x="764" y="86"/>
                </a:lnTo>
                <a:lnTo>
                  <a:pt x="762" y="86"/>
                </a:lnTo>
                <a:lnTo>
                  <a:pt x="762" y="85"/>
                </a:lnTo>
                <a:lnTo>
                  <a:pt x="762" y="81"/>
                </a:lnTo>
                <a:lnTo>
                  <a:pt x="759" y="86"/>
                </a:lnTo>
                <a:lnTo>
                  <a:pt x="754" y="92"/>
                </a:lnTo>
                <a:lnTo>
                  <a:pt x="757" y="76"/>
                </a:lnTo>
                <a:lnTo>
                  <a:pt x="755" y="78"/>
                </a:lnTo>
                <a:lnTo>
                  <a:pt x="755" y="76"/>
                </a:lnTo>
                <a:lnTo>
                  <a:pt x="755" y="72"/>
                </a:lnTo>
                <a:lnTo>
                  <a:pt x="754" y="62"/>
                </a:lnTo>
                <a:lnTo>
                  <a:pt x="752" y="60"/>
                </a:lnTo>
                <a:lnTo>
                  <a:pt x="750" y="62"/>
                </a:lnTo>
                <a:lnTo>
                  <a:pt x="748" y="57"/>
                </a:lnTo>
                <a:lnTo>
                  <a:pt x="748" y="50"/>
                </a:lnTo>
                <a:lnTo>
                  <a:pt x="750" y="51"/>
                </a:lnTo>
                <a:lnTo>
                  <a:pt x="752" y="50"/>
                </a:lnTo>
                <a:lnTo>
                  <a:pt x="752" y="48"/>
                </a:lnTo>
                <a:lnTo>
                  <a:pt x="752" y="46"/>
                </a:lnTo>
                <a:lnTo>
                  <a:pt x="752" y="44"/>
                </a:lnTo>
                <a:lnTo>
                  <a:pt x="750" y="43"/>
                </a:lnTo>
                <a:lnTo>
                  <a:pt x="754" y="43"/>
                </a:lnTo>
                <a:lnTo>
                  <a:pt x="755" y="41"/>
                </a:lnTo>
                <a:lnTo>
                  <a:pt x="754" y="39"/>
                </a:lnTo>
                <a:lnTo>
                  <a:pt x="752" y="37"/>
                </a:lnTo>
                <a:lnTo>
                  <a:pt x="745" y="37"/>
                </a:lnTo>
                <a:lnTo>
                  <a:pt x="740" y="39"/>
                </a:lnTo>
                <a:lnTo>
                  <a:pt x="738" y="32"/>
                </a:lnTo>
                <a:lnTo>
                  <a:pt x="738" y="25"/>
                </a:lnTo>
                <a:lnTo>
                  <a:pt x="736" y="32"/>
                </a:lnTo>
                <a:lnTo>
                  <a:pt x="736" y="37"/>
                </a:lnTo>
                <a:lnTo>
                  <a:pt x="733" y="34"/>
                </a:lnTo>
                <a:lnTo>
                  <a:pt x="731" y="30"/>
                </a:lnTo>
                <a:lnTo>
                  <a:pt x="731" y="25"/>
                </a:lnTo>
                <a:lnTo>
                  <a:pt x="727" y="22"/>
                </a:lnTo>
                <a:lnTo>
                  <a:pt x="729" y="23"/>
                </a:lnTo>
                <a:lnTo>
                  <a:pt x="724" y="22"/>
                </a:lnTo>
                <a:lnTo>
                  <a:pt x="722" y="25"/>
                </a:lnTo>
                <a:lnTo>
                  <a:pt x="720" y="23"/>
                </a:lnTo>
                <a:lnTo>
                  <a:pt x="719" y="20"/>
                </a:lnTo>
                <a:lnTo>
                  <a:pt x="717" y="18"/>
                </a:lnTo>
                <a:lnTo>
                  <a:pt x="711" y="13"/>
                </a:lnTo>
                <a:lnTo>
                  <a:pt x="711" y="14"/>
                </a:lnTo>
                <a:lnTo>
                  <a:pt x="710" y="16"/>
                </a:lnTo>
                <a:lnTo>
                  <a:pt x="706" y="14"/>
                </a:lnTo>
                <a:lnTo>
                  <a:pt x="708" y="16"/>
                </a:lnTo>
                <a:lnTo>
                  <a:pt x="704" y="16"/>
                </a:lnTo>
                <a:lnTo>
                  <a:pt x="701" y="18"/>
                </a:lnTo>
                <a:lnTo>
                  <a:pt x="692" y="14"/>
                </a:lnTo>
                <a:lnTo>
                  <a:pt x="697" y="20"/>
                </a:lnTo>
                <a:lnTo>
                  <a:pt x="696" y="20"/>
                </a:lnTo>
                <a:lnTo>
                  <a:pt x="697" y="20"/>
                </a:lnTo>
                <a:lnTo>
                  <a:pt x="696" y="20"/>
                </a:lnTo>
                <a:lnTo>
                  <a:pt x="696" y="22"/>
                </a:lnTo>
                <a:lnTo>
                  <a:pt x="694" y="20"/>
                </a:lnTo>
                <a:lnTo>
                  <a:pt x="694" y="18"/>
                </a:lnTo>
                <a:lnTo>
                  <a:pt x="692" y="18"/>
                </a:lnTo>
                <a:lnTo>
                  <a:pt x="687" y="22"/>
                </a:lnTo>
                <a:lnTo>
                  <a:pt x="685" y="22"/>
                </a:lnTo>
                <a:lnTo>
                  <a:pt x="683" y="22"/>
                </a:lnTo>
                <a:lnTo>
                  <a:pt x="682" y="23"/>
                </a:lnTo>
                <a:lnTo>
                  <a:pt x="680" y="23"/>
                </a:lnTo>
                <a:lnTo>
                  <a:pt x="687" y="20"/>
                </a:lnTo>
                <a:lnTo>
                  <a:pt x="678" y="22"/>
                </a:lnTo>
                <a:lnTo>
                  <a:pt x="673" y="20"/>
                </a:lnTo>
                <a:lnTo>
                  <a:pt x="669" y="18"/>
                </a:lnTo>
                <a:lnTo>
                  <a:pt x="664" y="14"/>
                </a:lnTo>
                <a:lnTo>
                  <a:pt x="666" y="14"/>
                </a:lnTo>
                <a:lnTo>
                  <a:pt x="664" y="14"/>
                </a:lnTo>
                <a:lnTo>
                  <a:pt x="652" y="13"/>
                </a:lnTo>
                <a:lnTo>
                  <a:pt x="650" y="11"/>
                </a:lnTo>
                <a:lnTo>
                  <a:pt x="646" y="13"/>
                </a:lnTo>
                <a:lnTo>
                  <a:pt x="645" y="13"/>
                </a:lnTo>
                <a:lnTo>
                  <a:pt x="645" y="11"/>
                </a:lnTo>
                <a:lnTo>
                  <a:pt x="646" y="11"/>
                </a:lnTo>
                <a:lnTo>
                  <a:pt x="650" y="11"/>
                </a:lnTo>
                <a:lnTo>
                  <a:pt x="652" y="9"/>
                </a:lnTo>
                <a:lnTo>
                  <a:pt x="654" y="7"/>
                </a:lnTo>
                <a:lnTo>
                  <a:pt x="638" y="9"/>
                </a:lnTo>
                <a:lnTo>
                  <a:pt x="636" y="11"/>
                </a:lnTo>
                <a:lnTo>
                  <a:pt x="638" y="9"/>
                </a:lnTo>
                <a:lnTo>
                  <a:pt x="639" y="7"/>
                </a:lnTo>
                <a:lnTo>
                  <a:pt x="599" y="13"/>
                </a:lnTo>
                <a:lnTo>
                  <a:pt x="592" y="16"/>
                </a:lnTo>
                <a:lnTo>
                  <a:pt x="585" y="20"/>
                </a:lnTo>
                <a:lnTo>
                  <a:pt x="581" y="18"/>
                </a:lnTo>
                <a:lnTo>
                  <a:pt x="583" y="16"/>
                </a:lnTo>
                <a:lnTo>
                  <a:pt x="578" y="18"/>
                </a:lnTo>
                <a:lnTo>
                  <a:pt x="529" y="6"/>
                </a:lnTo>
                <a:lnTo>
                  <a:pt x="508" y="2"/>
                </a:lnTo>
                <a:lnTo>
                  <a:pt x="487" y="0"/>
                </a:lnTo>
                <a:lnTo>
                  <a:pt x="466" y="2"/>
                </a:lnTo>
                <a:lnTo>
                  <a:pt x="446" y="4"/>
                </a:lnTo>
                <a:lnTo>
                  <a:pt x="444" y="4"/>
                </a:lnTo>
                <a:lnTo>
                  <a:pt x="416" y="9"/>
                </a:lnTo>
                <a:lnTo>
                  <a:pt x="392" y="18"/>
                </a:lnTo>
                <a:lnTo>
                  <a:pt x="387" y="18"/>
                </a:lnTo>
                <a:lnTo>
                  <a:pt x="378" y="22"/>
                </a:lnTo>
                <a:lnTo>
                  <a:pt x="355" y="34"/>
                </a:lnTo>
                <a:lnTo>
                  <a:pt x="337" y="44"/>
                </a:lnTo>
                <a:lnTo>
                  <a:pt x="323" y="53"/>
                </a:lnTo>
                <a:lnTo>
                  <a:pt x="299" y="72"/>
                </a:lnTo>
                <a:lnTo>
                  <a:pt x="283" y="86"/>
                </a:lnTo>
                <a:lnTo>
                  <a:pt x="278" y="92"/>
                </a:lnTo>
                <a:lnTo>
                  <a:pt x="251" y="113"/>
                </a:lnTo>
                <a:lnTo>
                  <a:pt x="227" y="136"/>
                </a:lnTo>
                <a:lnTo>
                  <a:pt x="202" y="160"/>
                </a:lnTo>
                <a:lnTo>
                  <a:pt x="179" y="185"/>
                </a:lnTo>
                <a:lnTo>
                  <a:pt x="158" y="213"/>
                </a:lnTo>
                <a:lnTo>
                  <a:pt x="148" y="229"/>
                </a:lnTo>
                <a:lnTo>
                  <a:pt x="137" y="245"/>
                </a:lnTo>
                <a:lnTo>
                  <a:pt x="128" y="260"/>
                </a:lnTo>
                <a:lnTo>
                  <a:pt x="121" y="278"/>
                </a:lnTo>
                <a:lnTo>
                  <a:pt x="116" y="295"/>
                </a:lnTo>
                <a:lnTo>
                  <a:pt x="111" y="313"/>
                </a:lnTo>
                <a:lnTo>
                  <a:pt x="109" y="324"/>
                </a:lnTo>
                <a:lnTo>
                  <a:pt x="105" y="334"/>
                </a:lnTo>
                <a:lnTo>
                  <a:pt x="97" y="355"/>
                </a:lnTo>
                <a:lnTo>
                  <a:pt x="90" y="378"/>
                </a:lnTo>
                <a:lnTo>
                  <a:pt x="86" y="389"/>
                </a:lnTo>
                <a:lnTo>
                  <a:pt x="86" y="401"/>
                </a:lnTo>
                <a:lnTo>
                  <a:pt x="90" y="397"/>
                </a:lnTo>
                <a:lnTo>
                  <a:pt x="91" y="396"/>
                </a:lnTo>
                <a:lnTo>
                  <a:pt x="93" y="397"/>
                </a:lnTo>
                <a:lnTo>
                  <a:pt x="93" y="401"/>
                </a:lnTo>
                <a:lnTo>
                  <a:pt x="91" y="406"/>
                </a:lnTo>
                <a:lnTo>
                  <a:pt x="90" y="401"/>
                </a:lnTo>
                <a:lnTo>
                  <a:pt x="84" y="429"/>
                </a:lnTo>
                <a:lnTo>
                  <a:pt x="77" y="455"/>
                </a:lnTo>
                <a:lnTo>
                  <a:pt x="72" y="482"/>
                </a:lnTo>
                <a:lnTo>
                  <a:pt x="70" y="496"/>
                </a:lnTo>
                <a:lnTo>
                  <a:pt x="69" y="510"/>
                </a:lnTo>
                <a:lnTo>
                  <a:pt x="70" y="503"/>
                </a:lnTo>
                <a:lnTo>
                  <a:pt x="74" y="496"/>
                </a:lnTo>
                <a:lnTo>
                  <a:pt x="74" y="511"/>
                </a:lnTo>
                <a:lnTo>
                  <a:pt x="72" y="519"/>
                </a:lnTo>
                <a:lnTo>
                  <a:pt x="70" y="519"/>
                </a:lnTo>
                <a:lnTo>
                  <a:pt x="67" y="517"/>
                </a:lnTo>
                <a:lnTo>
                  <a:pt x="69" y="531"/>
                </a:lnTo>
                <a:lnTo>
                  <a:pt x="67" y="529"/>
                </a:lnTo>
                <a:lnTo>
                  <a:pt x="65" y="529"/>
                </a:lnTo>
                <a:lnTo>
                  <a:pt x="62" y="541"/>
                </a:lnTo>
                <a:lnTo>
                  <a:pt x="65" y="541"/>
                </a:lnTo>
                <a:lnTo>
                  <a:pt x="67" y="540"/>
                </a:lnTo>
                <a:lnTo>
                  <a:pt x="65" y="550"/>
                </a:lnTo>
                <a:lnTo>
                  <a:pt x="63" y="566"/>
                </a:lnTo>
                <a:lnTo>
                  <a:pt x="55" y="606"/>
                </a:lnTo>
                <a:lnTo>
                  <a:pt x="51" y="627"/>
                </a:lnTo>
                <a:lnTo>
                  <a:pt x="49" y="647"/>
                </a:lnTo>
                <a:lnTo>
                  <a:pt x="51" y="663"/>
                </a:lnTo>
                <a:lnTo>
                  <a:pt x="53" y="668"/>
                </a:lnTo>
                <a:lnTo>
                  <a:pt x="56" y="673"/>
                </a:lnTo>
                <a:lnTo>
                  <a:pt x="60" y="691"/>
                </a:lnTo>
                <a:lnTo>
                  <a:pt x="69" y="722"/>
                </a:lnTo>
                <a:lnTo>
                  <a:pt x="72" y="735"/>
                </a:lnTo>
                <a:lnTo>
                  <a:pt x="74" y="740"/>
                </a:lnTo>
                <a:lnTo>
                  <a:pt x="74" y="745"/>
                </a:lnTo>
                <a:lnTo>
                  <a:pt x="77" y="747"/>
                </a:lnTo>
                <a:lnTo>
                  <a:pt x="79" y="750"/>
                </a:lnTo>
                <a:lnTo>
                  <a:pt x="81" y="752"/>
                </a:lnTo>
                <a:lnTo>
                  <a:pt x="81" y="756"/>
                </a:lnTo>
                <a:lnTo>
                  <a:pt x="79" y="759"/>
                </a:lnTo>
                <a:lnTo>
                  <a:pt x="76" y="763"/>
                </a:lnTo>
                <a:lnTo>
                  <a:pt x="72" y="764"/>
                </a:lnTo>
                <a:lnTo>
                  <a:pt x="69" y="764"/>
                </a:lnTo>
                <a:lnTo>
                  <a:pt x="72" y="766"/>
                </a:lnTo>
                <a:lnTo>
                  <a:pt x="79" y="766"/>
                </a:lnTo>
                <a:lnTo>
                  <a:pt x="77" y="773"/>
                </a:lnTo>
                <a:lnTo>
                  <a:pt x="72" y="773"/>
                </a:lnTo>
                <a:lnTo>
                  <a:pt x="72" y="771"/>
                </a:lnTo>
                <a:lnTo>
                  <a:pt x="76" y="770"/>
                </a:lnTo>
                <a:lnTo>
                  <a:pt x="72" y="770"/>
                </a:lnTo>
                <a:lnTo>
                  <a:pt x="70" y="771"/>
                </a:lnTo>
                <a:lnTo>
                  <a:pt x="69" y="773"/>
                </a:lnTo>
                <a:lnTo>
                  <a:pt x="72" y="775"/>
                </a:lnTo>
                <a:lnTo>
                  <a:pt x="67" y="780"/>
                </a:lnTo>
                <a:lnTo>
                  <a:pt x="60" y="782"/>
                </a:lnTo>
                <a:lnTo>
                  <a:pt x="55" y="782"/>
                </a:lnTo>
                <a:lnTo>
                  <a:pt x="49" y="782"/>
                </a:lnTo>
                <a:lnTo>
                  <a:pt x="42" y="778"/>
                </a:lnTo>
                <a:lnTo>
                  <a:pt x="35" y="775"/>
                </a:lnTo>
                <a:lnTo>
                  <a:pt x="37" y="777"/>
                </a:lnTo>
                <a:lnTo>
                  <a:pt x="39" y="778"/>
                </a:lnTo>
                <a:lnTo>
                  <a:pt x="37" y="778"/>
                </a:lnTo>
                <a:lnTo>
                  <a:pt x="32" y="778"/>
                </a:lnTo>
                <a:lnTo>
                  <a:pt x="30" y="777"/>
                </a:lnTo>
                <a:lnTo>
                  <a:pt x="21" y="775"/>
                </a:lnTo>
                <a:lnTo>
                  <a:pt x="25" y="778"/>
                </a:lnTo>
                <a:lnTo>
                  <a:pt x="21" y="778"/>
                </a:lnTo>
                <a:lnTo>
                  <a:pt x="14" y="777"/>
                </a:lnTo>
                <a:lnTo>
                  <a:pt x="23" y="782"/>
                </a:lnTo>
                <a:lnTo>
                  <a:pt x="28" y="785"/>
                </a:lnTo>
                <a:lnTo>
                  <a:pt x="32" y="789"/>
                </a:lnTo>
                <a:lnTo>
                  <a:pt x="30" y="789"/>
                </a:lnTo>
                <a:lnTo>
                  <a:pt x="14" y="785"/>
                </a:lnTo>
                <a:lnTo>
                  <a:pt x="19" y="789"/>
                </a:lnTo>
                <a:lnTo>
                  <a:pt x="25" y="791"/>
                </a:lnTo>
                <a:lnTo>
                  <a:pt x="0" y="785"/>
                </a:lnTo>
                <a:lnTo>
                  <a:pt x="12" y="792"/>
                </a:lnTo>
                <a:lnTo>
                  <a:pt x="26" y="798"/>
                </a:lnTo>
                <a:lnTo>
                  <a:pt x="23" y="800"/>
                </a:lnTo>
                <a:lnTo>
                  <a:pt x="25" y="801"/>
                </a:lnTo>
                <a:lnTo>
                  <a:pt x="39" y="801"/>
                </a:lnTo>
                <a:lnTo>
                  <a:pt x="40" y="803"/>
                </a:lnTo>
                <a:lnTo>
                  <a:pt x="40" y="801"/>
                </a:lnTo>
                <a:lnTo>
                  <a:pt x="42" y="801"/>
                </a:lnTo>
                <a:lnTo>
                  <a:pt x="42" y="803"/>
                </a:lnTo>
                <a:lnTo>
                  <a:pt x="47" y="801"/>
                </a:lnTo>
                <a:lnTo>
                  <a:pt x="58" y="801"/>
                </a:lnTo>
                <a:lnTo>
                  <a:pt x="58" y="805"/>
                </a:lnTo>
                <a:lnTo>
                  <a:pt x="67" y="803"/>
                </a:lnTo>
                <a:lnTo>
                  <a:pt x="67" y="805"/>
                </a:lnTo>
                <a:lnTo>
                  <a:pt x="70" y="805"/>
                </a:lnTo>
                <a:lnTo>
                  <a:pt x="70" y="803"/>
                </a:lnTo>
                <a:lnTo>
                  <a:pt x="79" y="803"/>
                </a:lnTo>
                <a:lnTo>
                  <a:pt x="74" y="807"/>
                </a:lnTo>
                <a:lnTo>
                  <a:pt x="69" y="808"/>
                </a:lnTo>
                <a:lnTo>
                  <a:pt x="65" y="810"/>
                </a:lnTo>
                <a:lnTo>
                  <a:pt x="62" y="814"/>
                </a:lnTo>
                <a:lnTo>
                  <a:pt x="69" y="815"/>
                </a:lnTo>
                <a:lnTo>
                  <a:pt x="76" y="815"/>
                </a:lnTo>
                <a:lnTo>
                  <a:pt x="86" y="814"/>
                </a:lnTo>
                <a:lnTo>
                  <a:pt x="84" y="815"/>
                </a:lnTo>
                <a:lnTo>
                  <a:pt x="83" y="817"/>
                </a:lnTo>
                <a:lnTo>
                  <a:pt x="86" y="824"/>
                </a:lnTo>
                <a:lnTo>
                  <a:pt x="91" y="833"/>
                </a:lnTo>
                <a:lnTo>
                  <a:pt x="91" y="835"/>
                </a:lnTo>
                <a:lnTo>
                  <a:pt x="91" y="838"/>
                </a:lnTo>
                <a:lnTo>
                  <a:pt x="91" y="835"/>
                </a:lnTo>
                <a:lnTo>
                  <a:pt x="88" y="833"/>
                </a:lnTo>
                <a:lnTo>
                  <a:pt x="93" y="850"/>
                </a:lnTo>
                <a:lnTo>
                  <a:pt x="93" y="847"/>
                </a:lnTo>
                <a:lnTo>
                  <a:pt x="95" y="842"/>
                </a:lnTo>
                <a:lnTo>
                  <a:pt x="100" y="842"/>
                </a:lnTo>
                <a:lnTo>
                  <a:pt x="104" y="842"/>
                </a:lnTo>
                <a:lnTo>
                  <a:pt x="104" y="843"/>
                </a:lnTo>
                <a:lnTo>
                  <a:pt x="102" y="847"/>
                </a:lnTo>
                <a:lnTo>
                  <a:pt x="98" y="850"/>
                </a:lnTo>
                <a:lnTo>
                  <a:pt x="95" y="854"/>
                </a:lnTo>
                <a:lnTo>
                  <a:pt x="95" y="857"/>
                </a:lnTo>
                <a:lnTo>
                  <a:pt x="98" y="861"/>
                </a:lnTo>
                <a:lnTo>
                  <a:pt x="102" y="863"/>
                </a:lnTo>
                <a:lnTo>
                  <a:pt x="105" y="868"/>
                </a:lnTo>
                <a:lnTo>
                  <a:pt x="105" y="873"/>
                </a:lnTo>
                <a:lnTo>
                  <a:pt x="105" y="879"/>
                </a:lnTo>
                <a:lnTo>
                  <a:pt x="104" y="884"/>
                </a:lnTo>
                <a:lnTo>
                  <a:pt x="102" y="889"/>
                </a:lnTo>
                <a:lnTo>
                  <a:pt x="98" y="894"/>
                </a:lnTo>
                <a:lnTo>
                  <a:pt x="93" y="900"/>
                </a:lnTo>
                <a:lnTo>
                  <a:pt x="88" y="901"/>
                </a:lnTo>
                <a:lnTo>
                  <a:pt x="81" y="901"/>
                </a:lnTo>
                <a:lnTo>
                  <a:pt x="83" y="903"/>
                </a:lnTo>
                <a:lnTo>
                  <a:pt x="76" y="903"/>
                </a:lnTo>
                <a:lnTo>
                  <a:pt x="67" y="901"/>
                </a:lnTo>
                <a:lnTo>
                  <a:pt x="67" y="907"/>
                </a:lnTo>
                <a:lnTo>
                  <a:pt x="63" y="912"/>
                </a:lnTo>
                <a:lnTo>
                  <a:pt x="60" y="910"/>
                </a:lnTo>
                <a:lnTo>
                  <a:pt x="58" y="910"/>
                </a:lnTo>
                <a:lnTo>
                  <a:pt x="56" y="912"/>
                </a:lnTo>
                <a:lnTo>
                  <a:pt x="55" y="915"/>
                </a:lnTo>
                <a:lnTo>
                  <a:pt x="56" y="915"/>
                </a:lnTo>
                <a:lnTo>
                  <a:pt x="60" y="914"/>
                </a:lnTo>
                <a:lnTo>
                  <a:pt x="60" y="915"/>
                </a:lnTo>
                <a:lnTo>
                  <a:pt x="62" y="919"/>
                </a:lnTo>
                <a:lnTo>
                  <a:pt x="56" y="917"/>
                </a:lnTo>
                <a:lnTo>
                  <a:pt x="51" y="919"/>
                </a:lnTo>
                <a:lnTo>
                  <a:pt x="55" y="919"/>
                </a:lnTo>
                <a:lnTo>
                  <a:pt x="55" y="921"/>
                </a:lnTo>
                <a:lnTo>
                  <a:pt x="55" y="922"/>
                </a:lnTo>
                <a:lnTo>
                  <a:pt x="51" y="924"/>
                </a:lnTo>
                <a:lnTo>
                  <a:pt x="77" y="929"/>
                </a:lnTo>
                <a:lnTo>
                  <a:pt x="70" y="931"/>
                </a:lnTo>
                <a:lnTo>
                  <a:pt x="70" y="933"/>
                </a:lnTo>
                <a:lnTo>
                  <a:pt x="86" y="933"/>
                </a:lnTo>
                <a:lnTo>
                  <a:pt x="90" y="935"/>
                </a:lnTo>
                <a:lnTo>
                  <a:pt x="95" y="936"/>
                </a:lnTo>
                <a:lnTo>
                  <a:pt x="91" y="938"/>
                </a:lnTo>
                <a:lnTo>
                  <a:pt x="95" y="938"/>
                </a:lnTo>
                <a:lnTo>
                  <a:pt x="98" y="936"/>
                </a:lnTo>
                <a:lnTo>
                  <a:pt x="102" y="933"/>
                </a:lnTo>
                <a:lnTo>
                  <a:pt x="102" y="931"/>
                </a:lnTo>
                <a:lnTo>
                  <a:pt x="107" y="931"/>
                </a:lnTo>
                <a:lnTo>
                  <a:pt x="112" y="935"/>
                </a:lnTo>
                <a:lnTo>
                  <a:pt x="107" y="935"/>
                </a:lnTo>
                <a:lnTo>
                  <a:pt x="104" y="936"/>
                </a:lnTo>
                <a:lnTo>
                  <a:pt x="109" y="936"/>
                </a:lnTo>
                <a:lnTo>
                  <a:pt x="111" y="938"/>
                </a:lnTo>
                <a:lnTo>
                  <a:pt x="112" y="940"/>
                </a:lnTo>
                <a:lnTo>
                  <a:pt x="120" y="926"/>
                </a:lnTo>
                <a:lnTo>
                  <a:pt x="120" y="922"/>
                </a:lnTo>
                <a:lnTo>
                  <a:pt x="123" y="919"/>
                </a:lnTo>
                <a:lnTo>
                  <a:pt x="128" y="912"/>
                </a:lnTo>
                <a:lnTo>
                  <a:pt x="134" y="901"/>
                </a:lnTo>
                <a:lnTo>
                  <a:pt x="142" y="907"/>
                </a:lnTo>
                <a:lnTo>
                  <a:pt x="155" y="910"/>
                </a:lnTo>
                <a:lnTo>
                  <a:pt x="165" y="914"/>
                </a:lnTo>
                <a:lnTo>
                  <a:pt x="176" y="919"/>
                </a:lnTo>
                <a:lnTo>
                  <a:pt x="177" y="919"/>
                </a:lnTo>
                <a:lnTo>
                  <a:pt x="183" y="914"/>
                </a:lnTo>
                <a:lnTo>
                  <a:pt x="190" y="917"/>
                </a:lnTo>
                <a:lnTo>
                  <a:pt x="190" y="914"/>
                </a:lnTo>
                <a:lnTo>
                  <a:pt x="193" y="912"/>
                </a:lnTo>
                <a:lnTo>
                  <a:pt x="197" y="910"/>
                </a:lnTo>
                <a:lnTo>
                  <a:pt x="202" y="910"/>
                </a:lnTo>
                <a:lnTo>
                  <a:pt x="200" y="907"/>
                </a:lnTo>
                <a:lnTo>
                  <a:pt x="204" y="905"/>
                </a:lnTo>
                <a:lnTo>
                  <a:pt x="211" y="905"/>
                </a:lnTo>
                <a:lnTo>
                  <a:pt x="211" y="900"/>
                </a:lnTo>
                <a:lnTo>
                  <a:pt x="211" y="898"/>
                </a:lnTo>
                <a:lnTo>
                  <a:pt x="213" y="896"/>
                </a:lnTo>
                <a:lnTo>
                  <a:pt x="211" y="891"/>
                </a:lnTo>
                <a:lnTo>
                  <a:pt x="209" y="887"/>
                </a:lnTo>
                <a:lnTo>
                  <a:pt x="206" y="887"/>
                </a:lnTo>
                <a:lnTo>
                  <a:pt x="207" y="889"/>
                </a:lnTo>
                <a:lnTo>
                  <a:pt x="209" y="891"/>
                </a:lnTo>
                <a:lnTo>
                  <a:pt x="207" y="891"/>
                </a:lnTo>
                <a:lnTo>
                  <a:pt x="202" y="882"/>
                </a:lnTo>
                <a:lnTo>
                  <a:pt x="204" y="882"/>
                </a:lnTo>
                <a:lnTo>
                  <a:pt x="207" y="886"/>
                </a:lnTo>
                <a:lnTo>
                  <a:pt x="207" y="884"/>
                </a:lnTo>
                <a:lnTo>
                  <a:pt x="211" y="884"/>
                </a:lnTo>
                <a:lnTo>
                  <a:pt x="213" y="880"/>
                </a:lnTo>
                <a:lnTo>
                  <a:pt x="220" y="882"/>
                </a:lnTo>
                <a:lnTo>
                  <a:pt x="225" y="884"/>
                </a:lnTo>
                <a:lnTo>
                  <a:pt x="225" y="880"/>
                </a:lnTo>
                <a:lnTo>
                  <a:pt x="235" y="891"/>
                </a:lnTo>
                <a:lnTo>
                  <a:pt x="239" y="896"/>
                </a:lnTo>
                <a:lnTo>
                  <a:pt x="241" y="896"/>
                </a:lnTo>
                <a:lnTo>
                  <a:pt x="241" y="901"/>
                </a:lnTo>
                <a:lnTo>
                  <a:pt x="241" y="908"/>
                </a:lnTo>
                <a:lnTo>
                  <a:pt x="235" y="922"/>
                </a:lnTo>
                <a:lnTo>
                  <a:pt x="228" y="938"/>
                </a:lnTo>
                <a:lnTo>
                  <a:pt x="220" y="954"/>
                </a:lnTo>
                <a:lnTo>
                  <a:pt x="200" y="984"/>
                </a:lnTo>
                <a:lnTo>
                  <a:pt x="186" y="1009"/>
                </a:lnTo>
                <a:lnTo>
                  <a:pt x="146" y="1084"/>
                </a:lnTo>
                <a:lnTo>
                  <a:pt x="127" y="1121"/>
                </a:lnTo>
                <a:lnTo>
                  <a:pt x="107" y="1160"/>
                </a:lnTo>
                <a:lnTo>
                  <a:pt x="91" y="1198"/>
                </a:lnTo>
                <a:lnTo>
                  <a:pt x="77" y="1237"/>
                </a:lnTo>
                <a:lnTo>
                  <a:pt x="47" y="1316"/>
                </a:lnTo>
                <a:lnTo>
                  <a:pt x="40" y="1337"/>
                </a:lnTo>
                <a:lnTo>
                  <a:pt x="35" y="1360"/>
                </a:lnTo>
                <a:lnTo>
                  <a:pt x="32" y="1383"/>
                </a:lnTo>
                <a:lnTo>
                  <a:pt x="28" y="1405"/>
                </a:lnTo>
                <a:lnTo>
                  <a:pt x="23" y="1453"/>
                </a:lnTo>
                <a:lnTo>
                  <a:pt x="18" y="1498"/>
                </a:lnTo>
                <a:lnTo>
                  <a:pt x="1140" y="1498"/>
                </a:lnTo>
                <a:lnTo>
                  <a:pt x="1154" y="1498"/>
                </a:lnTo>
                <a:close/>
                <a:moveTo>
                  <a:pt x="72" y="601"/>
                </a:moveTo>
                <a:lnTo>
                  <a:pt x="72" y="601"/>
                </a:lnTo>
                <a:lnTo>
                  <a:pt x="74" y="603"/>
                </a:lnTo>
                <a:lnTo>
                  <a:pt x="72" y="610"/>
                </a:lnTo>
                <a:lnTo>
                  <a:pt x="72" y="606"/>
                </a:lnTo>
                <a:lnTo>
                  <a:pt x="72" y="601"/>
                </a:lnTo>
                <a:close/>
                <a:moveTo>
                  <a:pt x="69" y="533"/>
                </a:moveTo>
                <a:lnTo>
                  <a:pt x="69" y="533"/>
                </a:lnTo>
                <a:lnTo>
                  <a:pt x="70" y="534"/>
                </a:lnTo>
                <a:lnTo>
                  <a:pt x="70" y="536"/>
                </a:lnTo>
                <a:lnTo>
                  <a:pt x="69" y="541"/>
                </a:lnTo>
                <a:lnTo>
                  <a:pt x="69" y="540"/>
                </a:lnTo>
                <a:lnTo>
                  <a:pt x="69" y="538"/>
                </a:lnTo>
                <a:lnTo>
                  <a:pt x="69" y="533"/>
                </a:lnTo>
                <a:close/>
                <a:moveTo>
                  <a:pt x="67" y="619"/>
                </a:moveTo>
                <a:lnTo>
                  <a:pt x="67" y="619"/>
                </a:lnTo>
                <a:lnTo>
                  <a:pt x="69" y="629"/>
                </a:lnTo>
                <a:lnTo>
                  <a:pt x="69" y="640"/>
                </a:lnTo>
                <a:lnTo>
                  <a:pt x="69" y="643"/>
                </a:lnTo>
                <a:lnTo>
                  <a:pt x="69" y="652"/>
                </a:lnTo>
                <a:lnTo>
                  <a:pt x="65" y="648"/>
                </a:lnTo>
                <a:lnTo>
                  <a:pt x="65" y="645"/>
                </a:lnTo>
                <a:lnTo>
                  <a:pt x="65" y="641"/>
                </a:lnTo>
                <a:lnTo>
                  <a:pt x="65" y="633"/>
                </a:lnTo>
                <a:lnTo>
                  <a:pt x="67" y="619"/>
                </a:lnTo>
                <a:close/>
                <a:moveTo>
                  <a:pt x="70" y="664"/>
                </a:moveTo>
                <a:lnTo>
                  <a:pt x="70" y="664"/>
                </a:lnTo>
                <a:lnTo>
                  <a:pt x="69" y="666"/>
                </a:lnTo>
                <a:lnTo>
                  <a:pt x="67" y="664"/>
                </a:lnTo>
                <a:lnTo>
                  <a:pt x="65" y="663"/>
                </a:lnTo>
                <a:lnTo>
                  <a:pt x="65" y="657"/>
                </a:lnTo>
                <a:lnTo>
                  <a:pt x="67" y="659"/>
                </a:lnTo>
                <a:lnTo>
                  <a:pt x="69" y="661"/>
                </a:lnTo>
                <a:lnTo>
                  <a:pt x="70" y="664"/>
                </a:lnTo>
                <a:close/>
                <a:moveTo>
                  <a:pt x="67" y="666"/>
                </a:moveTo>
                <a:lnTo>
                  <a:pt x="67" y="666"/>
                </a:lnTo>
                <a:lnTo>
                  <a:pt x="69" y="670"/>
                </a:lnTo>
                <a:lnTo>
                  <a:pt x="70" y="673"/>
                </a:lnTo>
                <a:lnTo>
                  <a:pt x="72" y="678"/>
                </a:lnTo>
                <a:lnTo>
                  <a:pt x="74" y="685"/>
                </a:lnTo>
                <a:lnTo>
                  <a:pt x="69" y="677"/>
                </a:lnTo>
                <a:lnTo>
                  <a:pt x="67" y="666"/>
                </a:lnTo>
                <a:close/>
                <a:moveTo>
                  <a:pt x="79" y="763"/>
                </a:moveTo>
                <a:lnTo>
                  <a:pt x="79" y="763"/>
                </a:lnTo>
                <a:lnTo>
                  <a:pt x="81" y="759"/>
                </a:lnTo>
                <a:lnTo>
                  <a:pt x="84" y="759"/>
                </a:lnTo>
                <a:lnTo>
                  <a:pt x="83" y="761"/>
                </a:lnTo>
                <a:lnTo>
                  <a:pt x="79" y="763"/>
                </a:lnTo>
                <a:close/>
                <a:moveTo>
                  <a:pt x="90" y="452"/>
                </a:moveTo>
                <a:lnTo>
                  <a:pt x="90" y="452"/>
                </a:lnTo>
                <a:lnTo>
                  <a:pt x="90" y="448"/>
                </a:lnTo>
                <a:lnTo>
                  <a:pt x="90" y="445"/>
                </a:lnTo>
                <a:lnTo>
                  <a:pt x="91" y="445"/>
                </a:lnTo>
                <a:lnTo>
                  <a:pt x="91" y="447"/>
                </a:lnTo>
                <a:lnTo>
                  <a:pt x="90" y="452"/>
                </a:lnTo>
                <a:close/>
                <a:moveTo>
                  <a:pt x="95" y="394"/>
                </a:moveTo>
                <a:lnTo>
                  <a:pt x="95" y="394"/>
                </a:lnTo>
                <a:lnTo>
                  <a:pt x="91" y="392"/>
                </a:lnTo>
                <a:lnTo>
                  <a:pt x="91" y="390"/>
                </a:lnTo>
                <a:lnTo>
                  <a:pt x="91" y="385"/>
                </a:lnTo>
                <a:lnTo>
                  <a:pt x="93" y="382"/>
                </a:lnTo>
                <a:lnTo>
                  <a:pt x="95" y="376"/>
                </a:lnTo>
                <a:lnTo>
                  <a:pt x="97" y="380"/>
                </a:lnTo>
                <a:lnTo>
                  <a:pt x="97" y="385"/>
                </a:lnTo>
                <a:lnTo>
                  <a:pt x="95" y="389"/>
                </a:lnTo>
                <a:lnTo>
                  <a:pt x="95" y="394"/>
                </a:lnTo>
                <a:close/>
                <a:moveTo>
                  <a:pt x="98" y="378"/>
                </a:moveTo>
                <a:lnTo>
                  <a:pt x="98" y="378"/>
                </a:lnTo>
                <a:lnTo>
                  <a:pt x="98" y="375"/>
                </a:lnTo>
                <a:lnTo>
                  <a:pt x="98" y="371"/>
                </a:lnTo>
                <a:lnTo>
                  <a:pt x="100" y="373"/>
                </a:lnTo>
                <a:lnTo>
                  <a:pt x="100" y="375"/>
                </a:lnTo>
                <a:lnTo>
                  <a:pt x="98" y="378"/>
                </a:lnTo>
                <a:close/>
                <a:moveTo>
                  <a:pt x="65" y="912"/>
                </a:moveTo>
                <a:lnTo>
                  <a:pt x="65" y="912"/>
                </a:lnTo>
                <a:lnTo>
                  <a:pt x="67" y="912"/>
                </a:lnTo>
                <a:lnTo>
                  <a:pt x="67" y="914"/>
                </a:lnTo>
                <a:lnTo>
                  <a:pt x="65" y="912"/>
                </a:lnTo>
                <a:close/>
                <a:moveTo>
                  <a:pt x="97" y="935"/>
                </a:moveTo>
                <a:lnTo>
                  <a:pt x="97" y="935"/>
                </a:lnTo>
                <a:lnTo>
                  <a:pt x="95" y="933"/>
                </a:lnTo>
                <a:lnTo>
                  <a:pt x="97" y="935"/>
                </a:lnTo>
                <a:close/>
                <a:moveTo>
                  <a:pt x="105" y="371"/>
                </a:moveTo>
                <a:lnTo>
                  <a:pt x="105" y="371"/>
                </a:lnTo>
                <a:lnTo>
                  <a:pt x="105" y="367"/>
                </a:lnTo>
                <a:lnTo>
                  <a:pt x="105" y="364"/>
                </a:lnTo>
                <a:lnTo>
                  <a:pt x="109" y="359"/>
                </a:lnTo>
                <a:lnTo>
                  <a:pt x="109" y="362"/>
                </a:lnTo>
                <a:lnTo>
                  <a:pt x="109" y="364"/>
                </a:lnTo>
                <a:lnTo>
                  <a:pt x="107" y="367"/>
                </a:lnTo>
                <a:lnTo>
                  <a:pt x="105" y="371"/>
                </a:lnTo>
                <a:close/>
                <a:moveTo>
                  <a:pt x="237" y="889"/>
                </a:moveTo>
                <a:lnTo>
                  <a:pt x="237" y="889"/>
                </a:lnTo>
                <a:lnTo>
                  <a:pt x="239" y="891"/>
                </a:lnTo>
                <a:lnTo>
                  <a:pt x="239" y="894"/>
                </a:lnTo>
                <a:lnTo>
                  <a:pt x="237" y="893"/>
                </a:lnTo>
                <a:lnTo>
                  <a:pt x="237" y="889"/>
                </a:lnTo>
                <a:close/>
                <a:moveTo>
                  <a:pt x="743" y="95"/>
                </a:moveTo>
                <a:lnTo>
                  <a:pt x="743" y="95"/>
                </a:lnTo>
                <a:lnTo>
                  <a:pt x="743" y="97"/>
                </a:lnTo>
                <a:lnTo>
                  <a:pt x="743" y="95"/>
                </a:lnTo>
                <a:close/>
                <a:moveTo>
                  <a:pt x="761" y="106"/>
                </a:moveTo>
                <a:lnTo>
                  <a:pt x="761" y="106"/>
                </a:lnTo>
                <a:lnTo>
                  <a:pt x="757" y="109"/>
                </a:lnTo>
                <a:lnTo>
                  <a:pt x="754" y="109"/>
                </a:lnTo>
                <a:lnTo>
                  <a:pt x="752" y="108"/>
                </a:lnTo>
                <a:lnTo>
                  <a:pt x="761" y="106"/>
                </a:lnTo>
                <a:close/>
                <a:moveTo>
                  <a:pt x="755" y="99"/>
                </a:moveTo>
                <a:lnTo>
                  <a:pt x="755" y="99"/>
                </a:lnTo>
                <a:lnTo>
                  <a:pt x="757" y="97"/>
                </a:lnTo>
                <a:lnTo>
                  <a:pt x="759" y="95"/>
                </a:lnTo>
                <a:lnTo>
                  <a:pt x="754" y="102"/>
                </a:lnTo>
                <a:lnTo>
                  <a:pt x="754" y="101"/>
                </a:lnTo>
                <a:lnTo>
                  <a:pt x="755" y="99"/>
                </a:lnTo>
                <a:close/>
                <a:moveTo>
                  <a:pt x="729" y="32"/>
                </a:moveTo>
                <a:lnTo>
                  <a:pt x="729" y="32"/>
                </a:lnTo>
                <a:lnTo>
                  <a:pt x="733" y="36"/>
                </a:lnTo>
                <a:lnTo>
                  <a:pt x="733" y="39"/>
                </a:lnTo>
                <a:lnTo>
                  <a:pt x="727" y="41"/>
                </a:lnTo>
                <a:lnTo>
                  <a:pt x="726" y="39"/>
                </a:lnTo>
                <a:lnTo>
                  <a:pt x="726" y="37"/>
                </a:lnTo>
                <a:lnTo>
                  <a:pt x="729" y="37"/>
                </a:lnTo>
                <a:lnTo>
                  <a:pt x="729" y="32"/>
                </a:lnTo>
                <a:close/>
                <a:moveTo>
                  <a:pt x="631" y="11"/>
                </a:moveTo>
                <a:lnTo>
                  <a:pt x="631" y="11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1" name="Freeform 148"/>
          <p:cNvSpPr>
            <a:spLocks noEditPoints="1"/>
          </p:cNvSpPr>
          <p:nvPr/>
        </p:nvSpPr>
        <p:spPr bwMode="auto">
          <a:xfrm>
            <a:off x="1908175" y="2781300"/>
            <a:ext cx="1295400" cy="1905000"/>
          </a:xfrm>
          <a:custGeom>
            <a:avLst/>
            <a:gdLst>
              <a:gd name="T0" fmla="*/ 2147483647 w 940"/>
              <a:gd name="T1" fmla="*/ 2147483647 h 1524"/>
              <a:gd name="T2" fmla="*/ 2147483647 w 940"/>
              <a:gd name="T3" fmla="*/ 2147483647 h 1524"/>
              <a:gd name="T4" fmla="*/ 2147483647 w 940"/>
              <a:gd name="T5" fmla="*/ 2147483647 h 1524"/>
              <a:gd name="T6" fmla="*/ 2147483647 w 940"/>
              <a:gd name="T7" fmla="*/ 2147483647 h 1524"/>
              <a:gd name="T8" fmla="*/ 2147483647 w 940"/>
              <a:gd name="T9" fmla="*/ 2147483647 h 1524"/>
              <a:gd name="T10" fmla="*/ 2147483647 w 940"/>
              <a:gd name="T11" fmla="*/ 2147483647 h 1524"/>
              <a:gd name="T12" fmla="*/ 2147483647 w 940"/>
              <a:gd name="T13" fmla="*/ 2147483647 h 1524"/>
              <a:gd name="T14" fmla="*/ 2147483647 w 940"/>
              <a:gd name="T15" fmla="*/ 2147483647 h 1524"/>
              <a:gd name="T16" fmla="*/ 2147483647 w 940"/>
              <a:gd name="T17" fmla="*/ 2147483647 h 1524"/>
              <a:gd name="T18" fmla="*/ 2147483647 w 940"/>
              <a:gd name="T19" fmla="*/ 2147483647 h 1524"/>
              <a:gd name="T20" fmla="*/ 2147483647 w 940"/>
              <a:gd name="T21" fmla="*/ 2147483647 h 1524"/>
              <a:gd name="T22" fmla="*/ 2147483647 w 940"/>
              <a:gd name="T23" fmla="*/ 2147483647 h 1524"/>
              <a:gd name="T24" fmla="*/ 2147483647 w 940"/>
              <a:gd name="T25" fmla="*/ 2147483647 h 1524"/>
              <a:gd name="T26" fmla="*/ 2147483647 w 940"/>
              <a:gd name="T27" fmla="*/ 2147483647 h 1524"/>
              <a:gd name="T28" fmla="*/ 2147483647 w 940"/>
              <a:gd name="T29" fmla="*/ 2147483647 h 1524"/>
              <a:gd name="T30" fmla="*/ 2147483647 w 940"/>
              <a:gd name="T31" fmla="*/ 2147483647 h 1524"/>
              <a:gd name="T32" fmla="*/ 2147483647 w 940"/>
              <a:gd name="T33" fmla="*/ 2147483647 h 1524"/>
              <a:gd name="T34" fmla="*/ 2147483647 w 940"/>
              <a:gd name="T35" fmla="*/ 2147483647 h 1524"/>
              <a:gd name="T36" fmla="*/ 2147483647 w 940"/>
              <a:gd name="T37" fmla="*/ 2147483647 h 1524"/>
              <a:gd name="T38" fmla="*/ 2147483647 w 940"/>
              <a:gd name="T39" fmla="*/ 2147483647 h 1524"/>
              <a:gd name="T40" fmla="*/ 2147483647 w 940"/>
              <a:gd name="T41" fmla="*/ 2147483647 h 1524"/>
              <a:gd name="T42" fmla="*/ 2147483647 w 940"/>
              <a:gd name="T43" fmla="*/ 2147483647 h 1524"/>
              <a:gd name="T44" fmla="*/ 2147483647 w 940"/>
              <a:gd name="T45" fmla="*/ 2147483647 h 1524"/>
              <a:gd name="T46" fmla="*/ 2147483647 w 940"/>
              <a:gd name="T47" fmla="*/ 2147483647 h 1524"/>
              <a:gd name="T48" fmla="*/ 2147483647 w 940"/>
              <a:gd name="T49" fmla="*/ 2147483647 h 1524"/>
              <a:gd name="T50" fmla="*/ 2147483647 w 940"/>
              <a:gd name="T51" fmla="*/ 2147483647 h 1524"/>
              <a:gd name="T52" fmla="*/ 2147483647 w 940"/>
              <a:gd name="T53" fmla="*/ 2147483647 h 1524"/>
              <a:gd name="T54" fmla="*/ 2147483647 w 940"/>
              <a:gd name="T55" fmla="*/ 2147483647 h 1524"/>
              <a:gd name="T56" fmla="*/ 2147483647 w 940"/>
              <a:gd name="T57" fmla="*/ 2147483647 h 1524"/>
              <a:gd name="T58" fmla="*/ 2147483647 w 940"/>
              <a:gd name="T59" fmla="*/ 2147483647 h 1524"/>
              <a:gd name="T60" fmla="*/ 2147483647 w 940"/>
              <a:gd name="T61" fmla="*/ 2147483647 h 1524"/>
              <a:gd name="T62" fmla="*/ 2147483647 w 940"/>
              <a:gd name="T63" fmla="*/ 2147483647 h 1524"/>
              <a:gd name="T64" fmla="*/ 2147483647 w 940"/>
              <a:gd name="T65" fmla="*/ 2147483647 h 1524"/>
              <a:gd name="T66" fmla="*/ 2147483647 w 940"/>
              <a:gd name="T67" fmla="*/ 2147483647 h 1524"/>
              <a:gd name="T68" fmla="*/ 2147483647 w 940"/>
              <a:gd name="T69" fmla="*/ 2147483647 h 1524"/>
              <a:gd name="T70" fmla="*/ 2147483647 w 940"/>
              <a:gd name="T71" fmla="*/ 2147483647 h 1524"/>
              <a:gd name="T72" fmla="*/ 2147483647 w 940"/>
              <a:gd name="T73" fmla="*/ 2147483647 h 1524"/>
              <a:gd name="T74" fmla="*/ 2147483647 w 940"/>
              <a:gd name="T75" fmla="*/ 2147483647 h 1524"/>
              <a:gd name="T76" fmla="*/ 2147483647 w 940"/>
              <a:gd name="T77" fmla="*/ 2147483647 h 1524"/>
              <a:gd name="T78" fmla="*/ 2147483647 w 940"/>
              <a:gd name="T79" fmla="*/ 2147483647 h 1524"/>
              <a:gd name="T80" fmla="*/ 2147483647 w 940"/>
              <a:gd name="T81" fmla="*/ 2147483647 h 1524"/>
              <a:gd name="T82" fmla="*/ 2147483647 w 940"/>
              <a:gd name="T83" fmla="*/ 2147483647 h 1524"/>
              <a:gd name="T84" fmla="*/ 2147483647 w 940"/>
              <a:gd name="T85" fmla="*/ 2147483647 h 1524"/>
              <a:gd name="T86" fmla="*/ 2147483647 w 940"/>
              <a:gd name="T87" fmla="*/ 2147483647 h 1524"/>
              <a:gd name="T88" fmla="*/ 2147483647 w 940"/>
              <a:gd name="T89" fmla="*/ 2147483647 h 1524"/>
              <a:gd name="T90" fmla="*/ 2147483647 w 940"/>
              <a:gd name="T91" fmla="*/ 2147483647 h 1524"/>
              <a:gd name="T92" fmla="*/ 2147483647 w 940"/>
              <a:gd name="T93" fmla="*/ 2147483647 h 1524"/>
              <a:gd name="T94" fmla="*/ 2147483647 w 940"/>
              <a:gd name="T95" fmla="*/ 2147483647 h 1524"/>
              <a:gd name="T96" fmla="*/ 2147483647 w 940"/>
              <a:gd name="T97" fmla="*/ 2147483647 h 1524"/>
              <a:gd name="T98" fmla="*/ 2147483647 w 940"/>
              <a:gd name="T99" fmla="*/ 2147483647 h 1524"/>
              <a:gd name="T100" fmla="*/ 2147483647 w 940"/>
              <a:gd name="T101" fmla="*/ 2147483647 h 1524"/>
              <a:gd name="T102" fmla="*/ 2147483647 w 940"/>
              <a:gd name="T103" fmla="*/ 2147483647 h 1524"/>
              <a:gd name="T104" fmla="*/ 2147483647 w 940"/>
              <a:gd name="T105" fmla="*/ 2147483647 h 1524"/>
              <a:gd name="T106" fmla="*/ 2147483647 w 940"/>
              <a:gd name="T107" fmla="*/ 2147483647 h 1524"/>
              <a:gd name="T108" fmla="*/ 2147483647 w 940"/>
              <a:gd name="T109" fmla="*/ 2147483647 h 1524"/>
              <a:gd name="T110" fmla="*/ 2147483647 w 940"/>
              <a:gd name="T111" fmla="*/ 2147483647 h 1524"/>
              <a:gd name="T112" fmla="*/ 2147483647 w 940"/>
              <a:gd name="T113" fmla="*/ 2147483647 h 1524"/>
              <a:gd name="T114" fmla="*/ 2147483647 w 940"/>
              <a:gd name="T115" fmla="*/ 2147483647 h 1524"/>
              <a:gd name="T116" fmla="*/ 2147483647 w 940"/>
              <a:gd name="T117" fmla="*/ 2147483647 h 1524"/>
              <a:gd name="T118" fmla="*/ 2147483647 w 940"/>
              <a:gd name="T119" fmla="*/ 2147483647 h 1524"/>
              <a:gd name="T120" fmla="*/ 2147483647 w 940"/>
              <a:gd name="T121" fmla="*/ 2147483647 h 152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940"/>
              <a:gd name="T184" fmla="*/ 0 h 1524"/>
              <a:gd name="T185" fmla="*/ 940 w 940"/>
              <a:gd name="T186" fmla="*/ 1524 h 152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940" h="1524">
                <a:moveTo>
                  <a:pt x="894" y="1524"/>
                </a:moveTo>
                <a:lnTo>
                  <a:pt x="894" y="1524"/>
                </a:lnTo>
                <a:lnTo>
                  <a:pt x="914" y="1524"/>
                </a:lnTo>
                <a:lnTo>
                  <a:pt x="928" y="1524"/>
                </a:lnTo>
                <a:lnTo>
                  <a:pt x="935" y="1522"/>
                </a:lnTo>
                <a:lnTo>
                  <a:pt x="936" y="1519"/>
                </a:lnTo>
                <a:lnTo>
                  <a:pt x="940" y="1482"/>
                </a:lnTo>
                <a:lnTo>
                  <a:pt x="940" y="1447"/>
                </a:lnTo>
                <a:lnTo>
                  <a:pt x="938" y="1415"/>
                </a:lnTo>
                <a:lnTo>
                  <a:pt x="933" y="1386"/>
                </a:lnTo>
                <a:lnTo>
                  <a:pt x="928" y="1356"/>
                </a:lnTo>
                <a:lnTo>
                  <a:pt x="921" y="1329"/>
                </a:lnTo>
                <a:lnTo>
                  <a:pt x="912" y="1305"/>
                </a:lnTo>
                <a:lnTo>
                  <a:pt x="901" y="1282"/>
                </a:lnTo>
                <a:lnTo>
                  <a:pt x="892" y="1264"/>
                </a:lnTo>
                <a:lnTo>
                  <a:pt x="877" y="1245"/>
                </a:lnTo>
                <a:lnTo>
                  <a:pt x="859" y="1224"/>
                </a:lnTo>
                <a:lnTo>
                  <a:pt x="840" y="1203"/>
                </a:lnTo>
                <a:lnTo>
                  <a:pt x="805" y="1168"/>
                </a:lnTo>
                <a:lnTo>
                  <a:pt x="787" y="1148"/>
                </a:lnTo>
                <a:lnTo>
                  <a:pt x="777" y="1138"/>
                </a:lnTo>
                <a:lnTo>
                  <a:pt x="766" y="1126"/>
                </a:lnTo>
                <a:lnTo>
                  <a:pt x="748" y="1097"/>
                </a:lnTo>
                <a:lnTo>
                  <a:pt x="731" y="1064"/>
                </a:lnTo>
                <a:lnTo>
                  <a:pt x="713" y="1031"/>
                </a:lnTo>
                <a:lnTo>
                  <a:pt x="701" y="999"/>
                </a:lnTo>
                <a:lnTo>
                  <a:pt x="690" y="971"/>
                </a:lnTo>
                <a:lnTo>
                  <a:pt x="680" y="945"/>
                </a:lnTo>
                <a:lnTo>
                  <a:pt x="678" y="945"/>
                </a:lnTo>
                <a:lnTo>
                  <a:pt x="676" y="943"/>
                </a:lnTo>
                <a:lnTo>
                  <a:pt x="675" y="939"/>
                </a:lnTo>
                <a:lnTo>
                  <a:pt x="676" y="939"/>
                </a:lnTo>
                <a:lnTo>
                  <a:pt x="678" y="941"/>
                </a:lnTo>
                <a:lnTo>
                  <a:pt x="678" y="939"/>
                </a:lnTo>
                <a:lnTo>
                  <a:pt x="680" y="938"/>
                </a:lnTo>
                <a:lnTo>
                  <a:pt x="683" y="938"/>
                </a:lnTo>
                <a:lnTo>
                  <a:pt x="687" y="934"/>
                </a:lnTo>
                <a:lnTo>
                  <a:pt x="689" y="929"/>
                </a:lnTo>
                <a:lnTo>
                  <a:pt x="697" y="925"/>
                </a:lnTo>
                <a:lnTo>
                  <a:pt x="703" y="924"/>
                </a:lnTo>
                <a:lnTo>
                  <a:pt x="706" y="920"/>
                </a:lnTo>
                <a:lnTo>
                  <a:pt x="705" y="918"/>
                </a:lnTo>
                <a:lnTo>
                  <a:pt x="703" y="918"/>
                </a:lnTo>
                <a:lnTo>
                  <a:pt x="705" y="917"/>
                </a:lnTo>
                <a:lnTo>
                  <a:pt x="706" y="913"/>
                </a:lnTo>
                <a:lnTo>
                  <a:pt x="706" y="911"/>
                </a:lnTo>
                <a:lnTo>
                  <a:pt x="703" y="911"/>
                </a:lnTo>
                <a:lnTo>
                  <a:pt x="703" y="908"/>
                </a:lnTo>
                <a:lnTo>
                  <a:pt x="705" y="906"/>
                </a:lnTo>
                <a:lnTo>
                  <a:pt x="706" y="908"/>
                </a:lnTo>
                <a:lnTo>
                  <a:pt x="705" y="906"/>
                </a:lnTo>
                <a:lnTo>
                  <a:pt x="708" y="903"/>
                </a:lnTo>
                <a:lnTo>
                  <a:pt x="710" y="901"/>
                </a:lnTo>
                <a:lnTo>
                  <a:pt x="710" y="899"/>
                </a:lnTo>
                <a:lnTo>
                  <a:pt x="708" y="896"/>
                </a:lnTo>
                <a:lnTo>
                  <a:pt x="706" y="892"/>
                </a:lnTo>
                <a:lnTo>
                  <a:pt x="703" y="894"/>
                </a:lnTo>
                <a:lnTo>
                  <a:pt x="703" y="897"/>
                </a:lnTo>
                <a:lnTo>
                  <a:pt x="699" y="901"/>
                </a:lnTo>
                <a:lnTo>
                  <a:pt x="697" y="901"/>
                </a:lnTo>
                <a:lnTo>
                  <a:pt x="696" y="903"/>
                </a:lnTo>
                <a:lnTo>
                  <a:pt x="694" y="901"/>
                </a:lnTo>
                <a:lnTo>
                  <a:pt x="694" y="899"/>
                </a:lnTo>
                <a:lnTo>
                  <a:pt x="689" y="894"/>
                </a:lnTo>
                <a:lnTo>
                  <a:pt x="685" y="890"/>
                </a:lnTo>
                <a:lnTo>
                  <a:pt x="687" y="888"/>
                </a:lnTo>
                <a:lnTo>
                  <a:pt x="689" y="887"/>
                </a:lnTo>
                <a:lnTo>
                  <a:pt x="692" y="885"/>
                </a:lnTo>
                <a:lnTo>
                  <a:pt x="692" y="883"/>
                </a:lnTo>
                <a:lnTo>
                  <a:pt x="697" y="881"/>
                </a:lnTo>
                <a:lnTo>
                  <a:pt x="699" y="880"/>
                </a:lnTo>
                <a:lnTo>
                  <a:pt x="697" y="876"/>
                </a:lnTo>
                <a:lnTo>
                  <a:pt x="694" y="878"/>
                </a:lnTo>
                <a:lnTo>
                  <a:pt x="692" y="878"/>
                </a:lnTo>
                <a:lnTo>
                  <a:pt x="694" y="873"/>
                </a:lnTo>
                <a:lnTo>
                  <a:pt x="699" y="866"/>
                </a:lnTo>
                <a:lnTo>
                  <a:pt x="696" y="864"/>
                </a:lnTo>
                <a:lnTo>
                  <a:pt x="697" y="862"/>
                </a:lnTo>
                <a:lnTo>
                  <a:pt x="697" y="860"/>
                </a:lnTo>
                <a:lnTo>
                  <a:pt x="696" y="862"/>
                </a:lnTo>
                <a:lnTo>
                  <a:pt x="696" y="860"/>
                </a:lnTo>
                <a:lnTo>
                  <a:pt x="694" y="859"/>
                </a:lnTo>
                <a:lnTo>
                  <a:pt x="694" y="860"/>
                </a:lnTo>
                <a:lnTo>
                  <a:pt x="690" y="850"/>
                </a:lnTo>
                <a:lnTo>
                  <a:pt x="683" y="852"/>
                </a:lnTo>
                <a:lnTo>
                  <a:pt x="682" y="848"/>
                </a:lnTo>
                <a:lnTo>
                  <a:pt x="680" y="846"/>
                </a:lnTo>
                <a:lnTo>
                  <a:pt x="673" y="846"/>
                </a:lnTo>
                <a:lnTo>
                  <a:pt x="671" y="829"/>
                </a:lnTo>
                <a:lnTo>
                  <a:pt x="671" y="809"/>
                </a:lnTo>
                <a:lnTo>
                  <a:pt x="673" y="787"/>
                </a:lnTo>
                <a:lnTo>
                  <a:pt x="676" y="764"/>
                </a:lnTo>
                <a:lnTo>
                  <a:pt x="678" y="752"/>
                </a:lnTo>
                <a:lnTo>
                  <a:pt x="682" y="741"/>
                </a:lnTo>
                <a:lnTo>
                  <a:pt x="687" y="730"/>
                </a:lnTo>
                <a:lnTo>
                  <a:pt x="694" y="722"/>
                </a:lnTo>
                <a:lnTo>
                  <a:pt x="701" y="713"/>
                </a:lnTo>
                <a:lnTo>
                  <a:pt x="710" y="708"/>
                </a:lnTo>
                <a:lnTo>
                  <a:pt x="717" y="704"/>
                </a:lnTo>
                <a:lnTo>
                  <a:pt x="729" y="701"/>
                </a:lnTo>
                <a:lnTo>
                  <a:pt x="754" y="697"/>
                </a:lnTo>
                <a:lnTo>
                  <a:pt x="762" y="695"/>
                </a:lnTo>
                <a:lnTo>
                  <a:pt x="771" y="692"/>
                </a:lnTo>
                <a:lnTo>
                  <a:pt x="777" y="688"/>
                </a:lnTo>
                <a:lnTo>
                  <a:pt x="782" y="683"/>
                </a:lnTo>
                <a:lnTo>
                  <a:pt x="787" y="676"/>
                </a:lnTo>
                <a:lnTo>
                  <a:pt x="792" y="667"/>
                </a:lnTo>
                <a:lnTo>
                  <a:pt x="794" y="655"/>
                </a:lnTo>
                <a:lnTo>
                  <a:pt x="794" y="648"/>
                </a:lnTo>
                <a:lnTo>
                  <a:pt x="794" y="641"/>
                </a:lnTo>
                <a:lnTo>
                  <a:pt x="791" y="632"/>
                </a:lnTo>
                <a:lnTo>
                  <a:pt x="787" y="623"/>
                </a:lnTo>
                <a:lnTo>
                  <a:pt x="789" y="618"/>
                </a:lnTo>
                <a:lnTo>
                  <a:pt x="792" y="616"/>
                </a:lnTo>
                <a:lnTo>
                  <a:pt x="798" y="611"/>
                </a:lnTo>
                <a:lnTo>
                  <a:pt x="805" y="606"/>
                </a:lnTo>
                <a:lnTo>
                  <a:pt x="808" y="602"/>
                </a:lnTo>
                <a:lnTo>
                  <a:pt x="810" y="599"/>
                </a:lnTo>
                <a:lnTo>
                  <a:pt x="810" y="593"/>
                </a:lnTo>
                <a:lnTo>
                  <a:pt x="810" y="590"/>
                </a:lnTo>
                <a:lnTo>
                  <a:pt x="808" y="588"/>
                </a:lnTo>
                <a:lnTo>
                  <a:pt x="805" y="583"/>
                </a:lnTo>
                <a:lnTo>
                  <a:pt x="805" y="579"/>
                </a:lnTo>
                <a:lnTo>
                  <a:pt x="806" y="578"/>
                </a:lnTo>
                <a:lnTo>
                  <a:pt x="813" y="574"/>
                </a:lnTo>
                <a:lnTo>
                  <a:pt x="819" y="571"/>
                </a:lnTo>
                <a:lnTo>
                  <a:pt x="820" y="564"/>
                </a:lnTo>
                <a:lnTo>
                  <a:pt x="819" y="557"/>
                </a:lnTo>
                <a:lnTo>
                  <a:pt x="817" y="548"/>
                </a:lnTo>
                <a:lnTo>
                  <a:pt x="817" y="539"/>
                </a:lnTo>
                <a:lnTo>
                  <a:pt x="819" y="530"/>
                </a:lnTo>
                <a:lnTo>
                  <a:pt x="820" y="527"/>
                </a:lnTo>
                <a:lnTo>
                  <a:pt x="824" y="523"/>
                </a:lnTo>
                <a:lnTo>
                  <a:pt x="831" y="518"/>
                </a:lnTo>
                <a:lnTo>
                  <a:pt x="840" y="516"/>
                </a:lnTo>
                <a:lnTo>
                  <a:pt x="849" y="513"/>
                </a:lnTo>
                <a:lnTo>
                  <a:pt x="856" y="507"/>
                </a:lnTo>
                <a:lnTo>
                  <a:pt x="864" y="497"/>
                </a:lnTo>
                <a:lnTo>
                  <a:pt x="868" y="492"/>
                </a:lnTo>
                <a:lnTo>
                  <a:pt x="868" y="486"/>
                </a:lnTo>
                <a:lnTo>
                  <a:pt x="870" y="485"/>
                </a:lnTo>
                <a:lnTo>
                  <a:pt x="870" y="479"/>
                </a:lnTo>
                <a:lnTo>
                  <a:pt x="868" y="472"/>
                </a:lnTo>
                <a:lnTo>
                  <a:pt x="861" y="465"/>
                </a:lnTo>
                <a:lnTo>
                  <a:pt x="854" y="458"/>
                </a:lnTo>
                <a:lnTo>
                  <a:pt x="836" y="435"/>
                </a:lnTo>
                <a:lnTo>
                  <a:pt x="826" y="423"/>
                </a:lnTo>
                <a:lnTo>
                  <a:pt x="819" y="411"/>
                </a:lnTo>
                <a:lnTo>
                  <a:pt x="812" y="399"/>
                </a:lnTo>
                <a:lnTo>
                  <a:pt x="808" y="390"/>
                </a:lnTo>
                <a:lnTo>
                  <a:pt x="806" y="384"/>
                </a:lnTo>
                <a:lnTo>
                  <a:pt x="808" y="379"/>
                </a:lnTo>
                <a:lnTo>
                  <a:pt x="810" y="376"/>
                </a:lnTo>
                <a:lnTo>
                  <a:pt x="813" y="374"/>
                </a:lnTo>
                <a:lnTo>
                  <a:pt x="817" y="369"/>
                </a:lnTo>
                <a:lnTo>
                  <a:pt x="820" y="362"/>
                </a:lnTo>
                <a:lnTo>
                  <a:pt x="822" y="358"/>
                </a:lnTo>
                <a:lnTo>
                  <a:pt x="824" y="355"/>
                </a:lnTo>
                <a:lnTo>
                  <a:pt x="827" y="349"/>
                </a:lnTo>
                <a:lnTo>
                  <a:pt x="831" y="337"/>
                </a:lnTo>
                <a:lnTo>
                  <a:pt x="835" y="332"/>
                </a:lnTo>
                <a:lnTo>
                  <a:pt x="838" y="328"/>
                </a:lnTo>
                <a:lnTo>
                  <a:pt x="838" y="319"/>
                </a:lnTo>
                <a:lnTo>
                  <a:pt x="843" y="312"/>
                </a:lnTo>
                <a:lnTo>
                  <a:pt x="842" y="311"/>
                </a:lnTo>
                <a:lnTo>
                  <a:pt x="845" y="307"/>
                </a:lnTo>
                <a:lnTo>
                  <a:pt x="847" y="300"/>
                </a:lnTo>
                <a:lnTo>
                  <a:pt x="849" y="293"/>
                </a:lnTo>
                <a:lnTo>
                  <a:pt x="850" y="290"/>
                </a:lnTo>
                <a:lnTo>
                  <a:pt x="852" y="288"/>
                </a:lnTo>
                <a:lnTo>
                  <a:pt x="852" y="286"/>
                </a:lnTo>
                <a:lnTo>
                  <a:pt x="850" y="284"/>
                </a:lnTo>
                <a:lnTo>
                  <a:pt x="854" y="284"/>
                </a:lnTo>
                <a:lnTo>
                  <a:pt x="854" y="281"/>
                </a:lnTo>
                <a:lnTo>
                  <a:pt x="852" y="281"/>
                </a:lnTo>
                <a:lnTo>
                  <a:pt x="854" y="279"/>
                </a:lnTo>
                <a:lnTo>
                  <a:pt x="852" y="279"/>
                </a:lnTo>
                <a:lnTo>
                  <a:pt x="854" y="277"/>
                </a:lnTo>
                <a:lnTo>
                  <a:pt x="856" y="274"/>
                </a:lnTo>
                <a:lnTo>
                  <a:pt x="856" y="267"/>
                </a:lnTo>
                <a:lnTo>
                  <a:pt x="856" y="260"/>
                </a:lnTo>
                <a:lnTo>
                  <a:pt x="856" y="254"/>
                </a:lnTo>
                <a:lnTo>
                  <a:pt x="857" y="251"/>
                </a:lnTo>
                <a:lnTo>
                  <a:pt x="859" y="246"/>
                </a:lnTo>
                <a:lnTo>
                  <a:pt x="861" y="239"/>
                </a:lnTo>
                <a:lnTo>
                  <a:pt x="861" y="240"/>
                </a:lnTo>
                <a:lnTo>
                  <a:pt x="864" y="239"/>
                </a:lnTo>
                <a:lnTo>
                  <a:pt x="866" y="237"/>
                </a:lnTo>
                <a:lnTo>
                  <a:pt x="864" y="235"/>
                </a:lnTo>
                <a:lnTo>
                  <a:pt x="864" y="233"/>
                </a:lnTo>
                <a:lnTo>
                  <a:pt x="866" y="230"/>
                </a:lnTo>
                <a:lnTo>
                  <a:pt x="870" y="240"/>
                </a:lnTo>
                <a:lnTo>
                  <a:pt x="870" y="253"/>
                </a:lnTo>
                <a:lnTo>
                  <a:pt x="870" y="267"/>
                </a:lnTo>
                <a:lnTo>
                  <a:pt x="871" y="269"/>
                </a:lnTo>
                <a:lnTo>
                  <a:pt x="871" y="274"/>
                </a:lnTo>
                <a:lnTo>
                  <a:pt x="870" y="274"/>
                </a:lnTo>
                <a:lnTo>
                  <a:pt x="870" y="276"/>
                </a:lnTo>
                <a:lnTo>
                  <a:pt x="871" y="277"/>
                </a:lnTo>
                <a:lnTo>
                  <a:pt x="864" y="300"/>
                </a:lnTo>
                <a:lnTo>
                  <a:pt x="863" y="300"/>
                </a:lnTo>
                <a:lnTo>
                  <a:pt x="864" y="300"/>
                </a:lnTo>
                <a:lnTo>
                  <a:pt x="863" y="304"/>
                </a:lnTo>
                <a:lnTo>
                  <a:pt x="861" y="309"/>
                </a:lnTo>
                <a:lnTo>
                  <a:pt x="856" y="323"/>
                </a:lnTo>
                <a:lnTo>
                  <a:pt x="854" y="323"/>
                </a:lnTo>
                <a:lnTo>
                  <a:pt x="852" y="328"/>
                </a:lnTo>
                <a:lnTo>
                  <a:pt x="849" y="337"/>
                </a:lnTo>
                <a:lnTo>
                  <a:pt x="845" y="342"/>
                </a:lnTo>
                <a:lnTo>
                  <a:pt x="845" y="346"/>
                </a:lnTo>
                <a:lnTo>
                  <a:pt x="840" y="351"/>
                </a:lnTo>
                <a:lnTo>
                  <a:pt x="838" y="360"/>
                </a:lnTo>
                <a:lnTo>
                  <a:pt x="835" y="367"/>
                </a:lnTo>
                <a:lnTo>
                  <a:pt x="833" y="372"/>
                </a:lnTo>
                <a:lnTo>
                  <a:pt x="833" y="374"/>
                </a:lnTo>
                <a:lnTo>
                  <a:pt x="835" y="374"/>
                </a:lnTo>
                <a:lnTo>
                  <a:pt x="842" y="362"/>
                </a:lnTo>
                <a:lnTo>
                  <a:pt x="849" y="349"/>
                </a:lnTo>
                <a:lnTo>
                  <a:pt x="850" y="348"/>
                </a:lnTo>
                <a:lnTo>
                  <a:pt x="852" y="344"/>
                </a:lnTo>
                <a:lnTo>
                  <a:pt x="863" y="325"/>
                </a:lnTo>
                <a:lnTo>
                  <a:pt x="864" y="323"/>
                </a:lnTo>
                <a:lnTo>
                  <a:pt x="864" y="321"/>
                </a:lnTo>
                <a:lnTo>
                  <a:pt x="873" y="305"/>
                </a:lnTo>
                <a:lnTo>
                  <a:pt x="877" y="290"/>
                </a:lnTo>
                <a:lnTo>
                  <a:pt x="880" y="272"/>
                </a:lnTo>
                <a:lnTo>
                  <a:pt x="880" y="256"/>
                </a:lnTo>
                <a:lnTo>
                  <a:pt x="878" y="232"/>
                </a:lnTo>
                <a:lnTo>
                  <a:pt x="877" y="221"/>
                </a:lnTo>
                <a:lnTo>
                  <a:pt x="873" y="218"/>
                </a:lnTo>
                <a:lnTo>
                  <a:pt x="875" y="214"/>
                </a:lnTo>
                <a:lnTo>
                  <a:pt x="875" y="212"/>
                </a:lnTo>
                <a:lnTo>
                  <a:pt x="873" y="211"/>
                </a:lnTo>
                <a:lnTo>
                  <a:pt x="875" y="211"/>
                </a:lnTo>
                <a:lnTo>
                  <a:pt x="873" y="205"/>
                </a:lnTo>
                <a:lnTo>
                  <a:pt x="871" y="200"/>
                </a:lnTo>
                <a:lnTo>
                  <a:pt x="870" y="191"/>
                </a:lnTo>
                <a:lnTo>
                  <a:pt x="868" y="182"/>
                </a:lnTo>
                <a:lnTo>
                  <a:pt x="866" y="182"/>
                </a:lnTo>
                <a:lnTo>
                  <a:pt x="866" y="181"/>
                </a:lnTo>
                <a:lnTo>
                  <a:pt x="864" y="179"/>
                </a:lnTo>
                <a:lnTo>
                  <a:pt x="866" y="175"/>
                </a:lnTo>
                <a:lnTo>
                  <a:pt x="864" y="172"/>
                </a:lnTo>
                <a:lnTo>
                  <a:pt x="863" y="172"/>
                </a:lnTo>
                <a:lnTo>
                  <a:pt x="863" y="168"/>
                </a:lnTo>
                <a:lnTo>
                  <a:pt x="861" y="163"/>
                </a:lnTo>
                <a:lnTo>
                  <a:pt x="857" y="153"/>
                </a:lnTo>
                <a:lnTo>
                  <a:pt x="849" y="137"/>
                </a:lnTo>
                <a:lnTo>
                  <a:pt x="849" y="135"/>
                </a:lnTo>
                <a:lnTo>
                  <a:pt x="829" y="128"/>
                </a:lnTo>
                <a:lnTo>
                  <a:pt x="826" y="128"/>
                </a:lnTo>
                <a:lnTo>
                  <a:pt x="824" y="126"/>
                </a:lnTo>
                <a:lnTo>
                  <a:pt x="813" y="125"/>
                </a:lnTo>
                <a:lnTo>
                  <a:pt x="805" y="123"/>
                </a:lnTo>
                <a:lnTo>
                  <a:pt x="801" y="125"/>
                </a:lnTo>
                <a:lnTo>
                  <a:pt x="799" y="123"/>
                </a:lnTo>
                <a:lnTo>
                  <a:pt x="791" y="116"/>
                </a:lnTo>
                <a:lnTo>
                  <a:pt x="780" y="105"/>
                </a:lnTo>
                <a:lnTo>
                  <a:pt x="768" y="88"/>
                </a:lnTo>
                <a:lnTo>
                  <a:pt x="768" y="84"/>
                </a:lnTo>
                <a:lnTo>
                  <a:pt x="762" y="75"/>
                </a:lnTo>
                <a:lnTo>
                  <a:pt x="761" y="74"/>
                </a:lnTo>
                <a:lnTo>
                  <a:pt x="757" y="70"/>
                </a:lnTo>
                <a:lnTo>
                  <a:pt x="745" y="58"/>
                </a:lnTo>
                <a:lnTo>
                  <a:pt x="724" y="44"/>
                </a:lnTo>
                <a:lnTo>
                  <a:pt x="708" y="35"/>
                </a:lnTo>
                <a:lnTo>
                  <a:pt x="692" y="28"/>
                </a:lnTo>
                <a:lnTo>
                  <a:pt x="673" y="19"/>
                </a:lnTo>
                <a:lnTo>
                  <a:pt x="652" y="12"/>
                </a:lnTo>
                <a:lnTo>
                  <a:pt x="627" y="7"/>
                </a:lnTo>
                <a:lnTo>
                  <a:pt x="601" y="3"/>
                </a:lnTo>
                <a:lnTo>
                  <a:pt x="571" y="0"/>
                </a:lnTo>
                <a:lnTo>
                  <a:pt x="538" y="0"/>
                </a:lnTo>
                <a:lnTo>
                  <a:pt x="504" y="2"/>
                </a:lnTo>
                <a:lnTo>
                  <a:pt x="466" y="7"/>
                </a:lnTo>
                <a:lnTo>
                  <a:pt x="466" y="5"/>
                </a:lnTo>
                <a:lnTo>
                  <a:pt x="466" y="7"/>
                </a:lnTo>
                <a:lnTo>
                  <a:pt x="439" y="12"/>
                </a:lnTo>
                <a:lnTo>
                  <a:pt x="413" y="17"/>
                </a:lnTo>
                <a:lnTo>
                  <a:pt x="385" y="26"/>
                </a:lnTo>
                <a:lnTo>
                  <a:pt x="355" y="35"/>
                </a:lnTo>
                <a:lnTo>
                  <a:pt x="350" y="38"/>
                </a:lnTo>
                <a:lnTo>
                  <a:pt x="350" y="37"/>
                </a:lnTo>
                <a:lnTo>
                  <a:pt x="350" y="38"/>
                </a:lnTo>
                <a:lnTo>
                  <a:pt x="344" y="42"/>
                </a:lnTo>
                <a:lnTo>
                  <a:pt x="343" y="42"/>
                </a:lnTo>
                <a:lnTo>
                  <a:pt x="336" y="46"/>
                </a:lnTo>
                <a:lnTo>
                  <a:pt x="334" y="46"/>
                </a:lnTo>
                <a:lnTo>
                  <a:pt x="334" y="47"/>
                </a:lnTo>
                <a:lnTo>
                  <a:pt x="325" y="51"/>
                </a:lnTo>
                <a:lnTo>
                  <a:pt x="325" y="53"/>
                </a:lnTo>
                <a:lnTo>
                  <a:pt x="283" y="77"/>
                </a:lnTo>
                <a:lnTo>
                  <a:pt x="264" y="89"/>
                </a:lnTo>
                <a:lnTo>
                  <a:pt x="250" y="102"/>
                </a:lnTo>
                <a:lnTo>
                  <a:pt x="248" y="102"/>
                </a:lnTo>
                <a:lnTo>
                  <a:pt x="221" y="132"/>
                </a:lnTo>
                <a:lnTo>
                  <a:pt x="197" y="161"/>
                </a:lnTo>
                <a:lnTo>
                  <a:pt x="171" y="198"/>
                </a:lnTo>
                <a:lnTo>
                  <a:pt x="162" y="214"/>
                </a:lnTo>
                <a:lnTo>
                  <a:pt x="151" y="235"/>
                </a:lnTo>
                <a:lnTo>
                  <a:pt x="144" y="256"/>
                </a:lnTo>
                <a:lnTo>
                  <a:pt x="139" y="270"/>
                </a:lnTo>
                <a:lnTo>
                  <a:pt x="118" y="363"/>
                </a:lnTo>
                <a:lnTo>
                  <a:pt x="106" y="416"/>
                </a:lnTo>
                <a:lnTo>
                  <a:pt x="97" y="462"/>
                </a:lnTo>
                <a:lnTo>
                  <a:pt x="99" y="465"/>
                </a:lnTo>
                <a:lnTo>
                  <a:pt x="99" y="467"/>
                </a:lnTo>
                <a:lnTo>
                  <a:pt x="97" y="469"/>
                </a:lnTo>
                <a:lnTo>
                  <a:pt x="97" y="472"/>
                </a:lnTo>
                <a:lnTo>
                  <a:pt x="97" y="483"/>
                </a:lnTo>
                <a:lnTo>
                  <a:pt x="99" y="500"/>
                </a:lnTo>
                <a:lnTo>
                  <a:pt x="99" y="507"/>
                </a:lnTo>
                <a:lnTo>
                  <a:pt x="99" y="511"/>
                </a:lnTo>
                <a:lnTo>
                  <a:pt x="102" y="513"/>
                </a:lnTo>
                <a:lnTo>
                  <a:pt x="102" y="520"/>
                </a:lnTo>
                <a:lnTo>
                  <a:pt x="104" y="525"/>
                </a:lnTo>
                <a:lnTo>
                  <a:pt x="106" y="527"/>
                </a:lnTo>
                <a:lnTo>
                  <a:pt x="104" y="528"/>
                </a:lnTo>
                <a:lnTo>
                  <a:pt x="107" y="530"/>
                </a:lnTo>
                <a:lnTo>
                  <a:pt x="109" y="534"/>
                </a:lnTo>
                <a:lnTo>
                  <a:pt x="107" y="535"/>
                </a:lnTo>
                <a:lnTo>
                  <a:pt x="111" y="534"/>
                </a:lnTo>
                <a:lnTo>
                  <a:pt x="113" y="544"/>
                </a:lnTo>
                <a:lnTo>
                  <a:pt x="111" y="543"/>
                </a:lnTo>
                <a:lnTo>
                  <a:pt x="114" y="548"/>
                </a:lnTo>
                <a:lnTo>
                  <a:pt x="114" y="550"/>
                </a:lnTo>
                <a:lnTo>
                  <a:pt x="114" y="551"/>
                </a:lnTo>
                <a:lnTo>
                  <a:pt x="116" y="551"/>
                </a:lnTo>
                <a:lnTo>
                  <a:pt x="116" y="553"/>
                </a:lnTo>
                <a:lnTo>
                  <a:pt x="116" y="555"/>
                </a:lnTo>
                <a:lnTo>
                  <a:pt x="118" y="557"/>
                </a:lnTo>
                <a:lnTo>
                  <a:pt x="116" y="557"/>
                </a:lnTo>
                <a:lnTo>
                  <a:pt x="118" y="560"/>
                </a:lnTo>
                <a:lnTo>
                  <a:pt x="116" y="562"/>
                </a:lnTo>
                <a:lnTo>
                  <a:pt x="118" y="562"/>
                </a:lnTo>
                <a:lnTo>
                  <a:pt x="118" y="564"/>
                </a:lnTo>
                <a:lnTo>
                  <a:pt x="118" y="567"/>
                </a:lnTo>
                <a:lnTo>
                  <a:pt x="118" y="569"/>
                </a:lnTo>
                <a:lnTo>
                  <a:pt x="116" y="581"/>
                </a:lnTo>
                <a:lnTo>
                  <a:pt x="113" y="593"/>
                </a:lnTo>
                <a:lnTo>
                  <a:pt x="113" y="595"/>
                </a:lnTo>
                <a:lnTo>
                  <a:pt x="114" y="597"/>
                </a:lnTo>
                <a:lnTo>
                  <a:pt x="113" y="597"/>
                </a:lnTo>
                <a:lnTo>
                  <a:pt x="114" y="599"/>
                </a:lnTo>
                <a:lnTo>
                  <a:pt x="113" y="602"/>
                </a:lnTo>
                <a:lnTo>
                  <a:pt x="114" y="604"/>
                </a:lnTo>
                <a:lnTo>
                  <a:pt x="114" y="606"/>
                </a:lnTo>
                <a:lnTo>
                  <a:pt x="113" y="607"/>
                </a:lnTo>
                <a:lnTo>
                  <a:pt x="116" y="609"/>
                </a:lnTo>
                <a:lnTo>
                  <a:pt x="114" y="611"/>
                </a:lnTo>
                <a:lnTo>
                  <a:pt x="114" y="616"/>
                </a:lnTo>
                <a:lnTo>
                  <a:pt x="113" y="615"/>
                </a:lnTo>
                <a:lnTo>
                  <a:pt x="114" y="618"/>
                </a:lnTo>
                <a:lnTo>
                  <a:pt x="113" y="620"/>
                </a:lnTo>
                <a:lnTo>
                  <a:pt x="111" y="622"/>
                </a:lnTo>
                <a:lnTo>
                  <a:pt x="113" y="623"/>
                </a:lnTo>
                <a:lnTo>
                  <a:pt x="113" y="625"/>
                </a:lnTo>
                <a:lnTo>
                  <a:pt x="111" y="625"/>
                </a:lnTo>
                <a:lnTo>
                  <a:pt x="113" y="627"/>
                </a:lnTo>
                <a:lnTo>
                  <a:pt x="113" y="632"/>
                </a:lnTo>
                <a:lnTo>
                  <a:pt x="113" y="639"/>
                </a:lnTo>
                <a:lnTo>
                  <a:pt x="114" y="646"/>
                </a:lnTo>
                <a:lnTo>
                  <a:pt x="114" y="648"/>
                </a:lnTo>
                <a:lnTo>
                  <a:pt x="114" y="653"/>
                </a:lnTo>
                <a:lnTo>
                  <a:pt x="116" y="657"/>
                </a:lnTo>
                <a:lnTo>
                  <a:pt x="118" y="658"/>
                </a:lnTo>
                <a:lnTo>
                  <a:pt x="118" y="660"/>
                </a:lnTo>
                <a:lnTo>
                  <a:pt x="118" y="665"/>
                </a:lnTo>
                <a:lnTo>
                  <a:pt x="118" y="667"/>
                </a:lnTo>
                <a:lnTo>
                  <a:pt x="120" y="667"/>
                </a:lnTo>
                <a:lnTo>
                  <a:pt x="120" y="676"/>
                </a:lnTo>
                <a:lnTo>
                  <a:pt x="121" y="676"/>
                </a:lnTo>
                <a:lnTo>
                  <a:pt x="121" y="681"/>
                </a:lnTo>
                <a:lnTo>
                  <a:pt x="123" y="688"/>
                </a:lnTo>
                <a:lnTo>
                  <a:pt x="121" y="699"/>
                </a:lnTo>
                <a:lnTo>
                  <a:pt x="121" y="704"/>
                </a:lnTo>
                <a:lnTo>
                  <a:pt x="121" y="711"/>
                </a:lnTo>
                <a:lnTo>
                  <a:pt x="120" y="715"/>
                </a:lnTo>
                <a:lnTo>
                  <a:pt x="120" y="716"/>
                </a:lnTo>
                <a:lnTo>
                  <a:pt x="118" y="718"/>
                </a:lnTo>
                <a:lnTo>
                  <a:pt x="114" y="720"/>
                </a:lnTo>
                <a:lnTo>
                  <a:pt x="113" y="723"/>
                </a:lnTo>
                <a:lnTo>
                  <a:pt x="113" y="729"/>
                </a:lnTo>
                <a:lnTo>
                  <a:pt x="114" y="730"/>
                </a:lnTo>
                <a:lnTo>
                  <a:pt x="118" y="730"/>
                </a:lnTo>
                <a:lnTo>
                  <a:pt x="120" y="732"/>
                </a:lnTo>
                <a:lnTo>
                  <a:pt x="120" y="734"/>
                </a:lnTo>
                <a:lnTo>
                  <a:pt x="118" y="737"/>
                </a:lnTo>
                <a:lnTo>
                  <a:pt x="118" y="741"/>
                </a:lnTo>
                <a:lnTo>
                  <a:pt x="120" y="744"/>
                </a:lnTo>
                <a:lnTo>
                  <a:pt x="120" y="746"/>
                </a:lnTo>
                <a:lnTo>
                  <a:pt x="120" y="748"/>
                </a:lnTo>
                <a:lnTo>
                  <a:pt x="121" y="753"/>
                </a:lnTo>
                <a:lnTo>
                  <a:pt x="121" y="755"/>
                </a:lnTo>
                <a:lnTo>
                  <a:pt x="123" y="755"/>
                </a:lnTo>
                <a:lnTo>
                  <a:pt x="121" y="755"/>
                </a:lnTo>
                <a:lnTo>
                  <a:pt x="123" y="759"/>
                </a:lnTo>
                <a:lnTo>
                  <a:pt x="125" y="762"/>
                </a:lnTo>
                <a:lnTo>
                  <a:pt x="127" y="767"/>
                </a:lnTo>
                <a:lnTo>
                  <a:pt x="127" y="769"/>
                </a:lnTo>
                <a:lnTo>
                  <a:pt x="128" y="773"/>
                </a:lnTo>
                <a:lnTo>
                  <a:pt x="130" y="776"/>
                </a:lnTo>
                <a:lnTo>
                  <a:pt x="130" y="778"/>
                </a:lnTo>
                <a:lnTo>
                  <a:pt x="134" y="780"/>
                </a:lnTo>
                <a:lnTo>
                  <a:pt x="135" y="781"/>
                </a:lnTo>
                <a:lnTo>
                  <a:pt x="137" y="788"/>
                </a:lnTo>
                <a:lnTo>
                  <a:pt x="139" y="794"/>
                </a:lnTo>
                <a:lnTo>
                  <a:pt x="142" y="799"/>
                </a:lnTo>
                <a:lnTo>
                  <a:pt x="141" y="797"/>
                </a:lnTo>
                <a:lnTo>
                  <a:pt x="146" y="813"/>
                </a:lnTo>
                <a:lnTo>
                  <a:pt x="146" y="816"/>
                </a:lnTo>
                <a:lnTo>
                  <a:pt x="146" y="824"/>
                </a:lnTo>
                <a:lnTo>
                  <a:pt x="149" y="834"/>
                </a:lnTo>
                <a:lnTo>
                  <a:pt x="149" y="846"/>
                </a:lnTo>
                <a:lnTo>
                  <a:pt x="149" y="852"/>
                </a:lnTo>
                <a:lnTo>
                  <a:pt x="151" y="855"/>
                </a:lnTo>
                <a:lnTo>
                  <a:pt x="149" y="855"/>
                </a:lnTo>
                <a:lnTo>
                  <a:pt x="149" y="857"/>
                </a:lnTo>
                <a:lnTo>
                  <a:pt x="149" y="859"/>
                </a:lnTo>
                <a:lnTo>
                  <a:pt x="146" y="862"/>
                </a:lnTo>
                <a:lnTo>
                  <a:pt x="148" y="862"/>
                </a:lnTo>
                <a:lnTo>
                  <a:pt x="148" y="864"/>
                </a:lnTo>
                <a:lnTo>
                  <a:pt x="146" y="867"/>
                </a:lnTo>
                <a:lnTo>
                  <a:pt x="148" y="869"/>
                </a:lnTo>
                <a:lnTo>
                  <a:pt x="146" y="871"/>
                </a:lnTo>
                <a:lnTo>
                  <a:pt x="146" y="873"/>
                </a:lnTo>
                <a:lnTo>
                  <a:pt x="144" y="874"/>
                </a:lnTo>
                <a:lnTo>
                  <a:pt x="144" y="876"/>
                </a:lnTo>
                <a:lnTo>
                  <a:pt x="144" y="878"/>
                </a:lnTo>
                <a:lnTo>
                  <a:pt x="142" y="897"/>
                </a:lnTo>
                <a:lnTo>
                  <a:pt x="141" y="897"/>
                </a:lnTo>
                <a:lnTo>
                  <a:pt x="144" y="917"/>
                </a:lnTo>
                <a:lnTo>
                  <a:pt x="146" y="929"/>
                </a:lnTo>
                <a:lnTo>
                  <a:pt x="148" y="932"/>
                </a:lnTo>
                <a:lnTo>
                  <a:pt x="151" y="934"/>
                </a:lnTo>
                <a:lnTo>
                  <a:pt x="149" y="934"/>
                </a:lnTo>
                <a:lnTo>
                  <a:pt x="155" y="943"/>
                </a:lnTo>
                <a:lnTo>
                  <a:pt x="153" y="943"/>
                </a:lnTo>
                <a:lnTo>
                  <a:pt x="151" y="945"/>
                </a:lnTo>
                <a:lnTo>
                  <a:pt x="153" y="946"/>
                </a:lnTo>
                <a:lnTo>
                  <a:pt x="155" y="950"/>
                </a:lnTo>
                <a:lnTo>
                  <a:pt x="156" y="953"/>
                </a:lnTo>
                <a:lnTo>
                  <a:pt x="156" y="959"/>
                </a:lnTo>
                <a:lnTo>
                  <a:pt x="155" y="960"/>
                </a:lnTo>
                <a:lnTo>
                  <a:pt x="151" y="964"/>
                </a:lnTo>
                <a:lnTo>
                  <a:pt x="146" y="964"/>
                </a:lnTo>
                <a:lnTo>
                  <a:pt x="142" y="966"/>
                </a:lnTo>
                <a:lnTo>
                  <a:pt x="142" y="964"/>
                </a:lnTo>
                <a:lnTo>
                  <a:pt x="141" y="964"/>
                </a:lnTo>
                <a:lnTo>
                  <a:pt x="139" y="964"/>
                </a:lnTo>
                <a:lnTo>
                  <a:pt x="137" y="964"/>
                </a:lnTo>
                <a:lnTo>
                  <a:pt x="137" y="962"/>
                </a:lnTo>
                <a:lnTo>
                  <a:pt x="134" y="962"/>
                </a:lnTo>
                <a:lnTo>
                  <a:pt x="127" y="962"/>
                </a:lnTo>
                <a:lnTo>
                  <a:pt x="120" y="960"/>
                </a:lnTo>
                <a:lnTo>
                  <a:pt x="123" y="973"/>
                </a:lnTo>
                <a:lnTo>
                  <a:pt x="128" y="978"/>
                </a:lnTo>
                <a:lnTo>
                  <a:pt x="130" y="982"/>
                </a:lnTo>
                <a:lnTo>
                  <a:pt x="130" y="985"/>
                </a:lnTo>
                <a:lnTo>
                  <a:pt x="132" y="985"/>
                </a:lnTo>
                <a:lnTo>
                  <a:pt x="134" y="985"/>
                </a:lnTo>
                <a:lnTo>
                  <a:pt x="135" y="987"/>
                </a:lnTo>
                <a:lnTo>
                  <a:pt x="139" y="985"/>
                </a:lnTo>
                <a:lnTo>
                  <a:pt x="141" y="987"/>
                </a:lnTo>
                <a:lnTo>
                  <a:pt x="144" y="987"/>
                </a:lnTo>
                <a:lnTo>
                  <a:pt x="149" y="985"/>
                </a:lnTo>
                <a:lnTo>
                  <a:pt x="155" y="989"/>
                </a:lnTo>
                <a:lnTo>
                  <a:pt x="163" y="992"/>
                </a:lnTo>
                <a:lnTo>
                  <a:pt x="165" y="992"/>
                </a:lnTo>
                <a:lnTo>
                  <a:pt x="163" y="992"/>
                </a:lnTo>
                <a:lnTo>
                  <a:pt x="169" y="994"/>
                </a:lnTo>
                <a:lnTo>
                  <a:pt x="167" y="994"/>
                </a:lnTo>
                <a:lnTo>
                  <a:pt x="167" y="996"/>
                </a:lnTo>
                <a:lnTo>
                  <a:pt x="169" y="996"/>
                </a:lnTo>
                <a:lnTo>
                  <a:pt x="171" y="997"/>
                </a:lnTo>
                <a:lnTo>
                  <a:pt x="172" y="996"/>
                </a:lnTo>
                <a:lnTo>
                  <a:pt x="174" y="999"/>
                </a:lnTo>
                <a:lnTo>
                  <a:pt x="176" y="1004"/>
                </a:lnTo>
                <a:lnTo>
                  <a:pt x="172" y="1017"/>
                </a:lnTo>
                <a:lnTo>
                  <a:pt x="169" y="1024"/>
                </a:lnTo>
                <a:lnTo>
                  <a:pt x="167" y="1025"/>
                </a:lnTo>
                <a:lnTo>
                  <a:pt x="165" y="1036"/>
                </a:lnTo>
                <a:lnTo>
                  <a:pt x="162" y="1048"/>
                </a:lnTo>
                <a:lnTo>
                  <a:pt x="155" y="1059"/>
                </a:lnTo>
                <a:lnTo>
                  <a:pt x="151" y="1062"/>
                </a:lnTo>
                <a:lnTo>
                  <a:pt x="149" y="1064"/>
                </a:lnTo>
                <a:lnTo>
                  <a:pt x="146" y="1069"/>
                </a:lnTo>
                <a:lnTo>
                  <a:pt x="141" y="1076"/>
                </a:lnTo>
                <a:lnTo>
                  <a:pt x="135" y="1083"/>
                </a:lnTo>
                <a:lnTo>
                  <a:pt x="134" y="1085"/>
                </a:lnTo>
                <a:lnTo>
                  <a:pt x="132" y="1089"/>
                </a:lnTo>
                <a:lnTo>
                  <a:pt x="130" y="1087"/>
                </a:lnTo>
                <a:lnTo>
                  <a:pt x="128" y="1092"/>
                </a:lnTo>
                <a:lnTo>
                  <a:pt x="123" y="1099"/>
                </a:lnTo>
                <a:lnTo>
                  <a:pt x="107" y="1122"/>
                </a:lnTo>
                <a:lnTo>
                  <a:pt x="93" y="1143"/>
                </a:lnTo>
                <a:lnTo>
                  <a:pt x="90" y="1150"/>
                </a:lnTo>
                <a:lnTo>
                  <a:pt x="90" y="1152"/>
                </a:lnTo>
                <a:lnTo>
                  <a:pt x="90" y="1154"/>
                </a:lnTo>
                <a:lnTo>
                  <a:pt x="88" y="1154"/>
                </a:lnTo>
                <a:lnTo>
                  <a:pt x="88" y="1157"/>
                </a:lnTo>
                <a:lnTo>
                  <a:pt x="88" y="1159"/>
                </a:lnTo>
                <a:lnTo>
                  <a:pt x="84" y="1164"/>
                </a:lnTo>
                <a:lnTo>
                  <a:pt x="81" y="1169"/>
                </a:lnTo>
                <a:lnTo>
                  <a:pt x="81" y="1171"/>
                </a:lnTo>
                <a:lnTo>
                  <a:pt x="79" y="1173"/>
                </a:lnTo>
                <a:lnTo>
                  <a:pt x="77" y="1173"/>
                </a:lnTo>
                <a:lnTo>
                  <a:pt x="76" y="1182"/>
                </a:lnTo>
                <a:lnTo>
                  <a:pt x="70" y="1189"/>
                </a:lnTo>
                <a:lnTo>
                  <a:pt x="65" y="1198"/>
                </a:lnTo>
                <a:lnTo>
                  <a:pt x="65" y="1201"/>
                </a:lnTo>
                <a:lnTo>
                  <a:pt x="63" y="1205"/>
                </a:lnTo>
                <a:lnTo>
                  <a:pt x="62" y="1208"/>
                </a:lnTo>
                <a:lnTo>
                  <a:pt x="58" y="1213"/>
                </a:lnTo>
                <a:lnTo>
                  <a:pt x="56" y="1219"/>
                </a:lnTo>
                <a:lnTo>
                  <a:pt x="53" y="1220"/>
                </a:lnTo>
                <a:lnTo>
                  <a:pt x="53" y="1226"/>
                </a:lnTo>
                <a:lnTo>
                  <a:pt x="53" y="1229"/>
                </a:lnTo>
                <a:lnTo>
                  <a:pt x="48" y="1236"/>
                </a:lnTo>
                <a:lnTo>
                  <a:pt x="44" y="1245"/>
                </a:lnTo>
                <a:lnTo>
                  <a:pt x="41" y="1252"/>
                </a:lnTo>
                <a:lnTo>
                  <a:pt x="37" y="1263"/>
                </a:lnTo>
                <a:lnTo>
                  <a:pt x="32" y="1275"/>
                </a:lnTo>
                <a:lnTo>
                  <a:pt x="23" y="1294"/>
                </a:lnTo>
                <a:lnTo>
                  <a:pt x="16" y="1315"/>
                </a:lnTo>
                <a:lnTo>
                  <a:pt x="11" y="1335"/>
                </a:lnTo>
                <a:lnTo>
                  <a:pt x="7" y="1356"/>
                </a:lnTo>
                <a:lnTo>
                  <a:pt x="2" y="1394"/>
                </a:lnTo>
                <a:lnTo>
                  <a:pt x="2" y="1435"/>
                </a:lnTo>
                <a:lnTo>
                  <a:pt x="0" y="1524"/>
                </a:lnTo>
                <a:lnTo>
                  <a:pt x="894" y="1524"/>
                </a:lnTo>
                <a:close/>
                <a:moveTo>
                  <a:pt x="699" y="913"/>
                </a:moveTo>
                <a:lnTo>
                  <a:pt x="699" y="913"/>
                </a:lnTo>
                <a:close/>
                <a:moveTo>
                  <a:pt x="692" y="908"/>
                </a:moveTo>
                <a:lnTo>
                  <a:pt x="692" y="908"/>
                </a:lnTo>
                <a:lnTo>
                  <a:pt x="694" y="906"/>
                </a:lnTo>
                <a:lnTo>
                  <a:pt x="696" y="906"/>
                </a:lnTo>
                <a:lnTo>
                  <a:pt x="694" y="908"/>
                </a:lnTo>
                <a:lnTo>
                  <a:pt x="690" y="910"/>
                </a:lnTo>
                <a:lnTo>
                  <a:pt x="692" y="908"/>
                </a:lnTo>
                <a:close/>
                <a:moveTo>
                  <a:pt x="682" y="931"/>
                </a:moveTo>
                <a:lnTo>
                  <a:pt x="682" y="931"/>
                </a:lnTo>
                <a:lnTo>
                  <a:pt x="683" y="931"/>
                </a:lnTo>
                <a:lnTo>
                  <a:pt x="685" y="932"/>
                </a:lnTo>
                <a:lnTo>
                  <a:pt x="687" y="931"/>
                </a:lnTo>
                <a:lnTo>
                  <a:pt x="683" y="932"/>
                </a:lnTo>
                <a:lnTo>
                  <a:pt x="682" y="934"/>
                </a:lnTo>
                <a:lnTo>
                  <a:pt x="678" y="934"/>
                </a:lnTo>
                <a:lnTo>
                  <a:pt x="675" y="932"/>
                </a:lnTo>
                <a:lnTo>
                  <a:pt x="682" y="931"/>
                </a:lnTo>
                <a:close/>
                <a:moveTo>
                  <a:pt x="864" y="226"/>
                </a:moveTo>
                <a:lnTo>
                  <a:pt x="864" y="226"/>
                </a:lnTo>
                <a:lnTo>
                  <a:pt x="866" y="228"/>
                </a:lnTo>
                <a:lnTo>
                  <a:pt x="864" y="226"/>
                </a:lnTo>
                <a:close/>
                <a:moveTo>
                  <a:pt x="840" y="197"/>
                </a:moveTo>
                <a:lnTo>
                  <a:pt x="840" y="197"/>
                </a:lnTo>
                <a:lnTo>
                  <a:pt x="838" y="197"/>
                </a:lnTo>
                <a:lnTo>
                  <a:pt x="840" y="197"/>
                </a:lnTo>
                <a:lnTo>
                  <a:pt x="840" y="198"/>
                </a:lnTo>
                <a:lnTo>
                  <a:pt x="842" y="197"/>
                </a:lnTo>
                <a:lnTo>
                  <a:pt x="842" y="200"/>
                </a:lnTo>
                <a:lnTo>
                  <a:pt x="842" y="202"/>
                </a:lnTo>
                <a:lnTo>
                  <a:pt x="843" y="204"/>
                </a:lnTo>
                <a:lnTo>
                  <a:pt x="843" y="207"/>
                </a:lnTo>
                <a:lnTo>
                  <a:pt x="845" y="212"/>
                </a:lnTo>
                <a:lnTo>
                  <a:pt x="845" y="214"/>
                </a:lnTo>
                <a:lnTo>
                  <a:pt x="845" y="219"/>
                </a:lnTo>
                <a:lnTo>
                  <a:pt x="847" y="221"/>
                </a:lnTo>
                <a:lnTo>
                  <a:pt x="845" y="221"/>
                </a:lnTo>
                <a:lnTo>
                  <a:pt x="845" y="219"/>
                </a:lnTo>
                <a:lnTo>
                  <a:pt x="845" y="218"/>
                </a:lnTo>
                <a:lnTo>
                  <a:pt x="843" y="218"/>
                </a:lnTo>
                <a:lnTo>
                  <a:pt x="843" y="216"/>
                </a:lnTo>
                <a:lnTo>
                  <a:pt x="842" y="212"/>
                </a:lnTo>
                <a:lnTo>
                  <a:pt x="842" y="209"/>
                </a:lnTo>
                <a:lnTo>
                  <a:pt x="840" y="207"/>
                </a:lnTo>
                <a:lnTo>
                  <a:pt x="838" y="207"/>
                </a:lnTo>
                <a:lnTo>
                  <a:pt x="840" y="204"/>
                </a:lnTo>
                <a:lnTo>
                  <a:pt x="838" y="205"/>
                </a:lnTo>
                <a:lnTo>
                  <a:pt x="838" y="204"/>
                </a:lnTo>
                <a:lnTo>
                  <a:pt x="838" y="202"/>
                </a:lnTo>
                <a:lnTo>
                  <a:pt x="838" y="200"/>
                </a:lnTo>
                <a:lnTo>
                  <a:pt x="838" y="198"/>
                </a:lnTo>
                <a:lnTo>
                  <a:pt x="840" y="197"/>
                </a:lnTo>
                <a:close/>
                <a:moveTo>
                  <a:pt x="815" y="304"/>
                </a:moveTo>
                <a:lnTo>
                  <a:pt x="817" y="291"/>
                </a:lnTo>
                <a:lnTo>
                  <a:pt x="819" y="277"/>
                </a:lnTo>
                <a:lnTo>
                  <a:pt x="819" y="274"/>
                </a:lnTo>
                <a:lnTo>
                  <a:pt x="820" y="276"/>
                </a:lnTo>
                <a:lnTo>
                  <a:pt x="820" y="274"/>
                </a:lnTo>
                <a:lnTo>
                  <a:pt x="819" y="274"/>
                </a:lnTo>
                <a:lnTo>
                  <a:pt x="820" y="272"/>
                </a:lnTo>
                <a:lnTo>
                  <a:pt x="822" y="267"/>
                </a:lnTo>
                <a:lnTo>
                  <a:pt x="822" y="260"/>
                </a:lnTo>
                <a:lnTo>
                  <a:pt x="824" y="254"/>
                </a:lnTo>
                <a:lnTo>
                  <a:pt x="824" y="253"/>
                </a:lnTo>
                <a:lnTo>
                  <a:pt x="824" y="254"/>
                </a:lnTo>
                <a:lnTo>
                  <a:pt x="826" y="258"/>
                </a:lnTo>
                <a:lnTo>
                  <a:pt x="827" y="263"/>
                </a:lnTo>
                <a:lnTo>
                  <a:pt x="827" y="272"/>
                </a:lnTo>
                <a:lnTo>
                  <a:pt x="826" y="279"/>
                </a:lnTo>
                <a:lnTo>
                  <a:pt x="827" y="283"/>
                </a:lnTo>
                <a:lnTo>
                  <a:pt x="826" y="295"/>
                </a:lnTo>
                <a:lnTo>
                  <a:pt x="824" y="302"/>
                </a:lnTo>
                <a:lnTo>
                  <a:pt x="822" y="305"/>
                </a:lnTo>
                <a:lnTo>
                  <a:pt x="822" y="307"/>
                </a:lnTo>
                <a:lnTo>
                  <a:pt x="822" y="311"/>
                </a:lnTo>
                <a:lnTo>
                  <a:pt x="820" y="314"/>
                </a:lnTo>
                <a:lnTo>
                  <a:pt x="817" y="325"/>
                </a:lnTo>
                <a:lnTo>
                  <a:pt x="815" y="330"/>
                </a:lnTo>
                <a:lnTo>
                  <a:pt x="813" y="332"/>
                </a:lnTo>
                <a:lnTo>
                  <a:pt x="812" y="330"/>
                </a:lnTo>
                <a:lnTo>
                  <a:pt x="812" y="325"/>
                </a:lnTo>
                <a:lnTo>
                  <a:pt x="812" y="318"/>
                </a:lnTo>
                <a:lnTo>
                  <a:pt x="815" y="304"/>
                </a:lnTo>
                <a:close/>
                <a:moveTo>
                  <a:pt x="673" y="934"/>
                </a:moveTo>
                <a:lnTo>
                  <a:pt x="673" y="934"/>
                </a:lnTo>
                <a:lnTo>
                  <a:pt x="675" y="934"/>
                </a:lnTo>
                <a:lnTo>
                  <a:pt x="673" y="934"/>
                </a:lnTo>
                <a:lnTo>
                  <a:pt x="673" y="932"/>
                </a:lnTo>
                <a:lnTo>
                  <a:pt x="673" y="934"/>
                </a:lnTo>
                <a:lnTo>
                  <a:pt x="675" y="934"/>
                </a:lnTo>
                <a:lnTo>
                  <a:pt x="675" y="936"/>
                </a:lnTo>
                <a:lnTo>
                  <a:pt x="673" y="934"/>
                </a:lnTo>
                <a:lnTo>
                  <a:pt x="669" y="934"/>
                </a:lnTo>
                <a:lnTo>
                  <a:pt x="673" y="934"/>
                </a:lnTo>
                <a:close/>
                <a:moveTo>
                  <a:pt x="109" y="504"/>
                </a:moveTo>
                <a:lnTo>
                  <a:pt x="109" y="504"/>
                </a:lnTo>
                <a:close/>
                <a:moveTo>
                  <a:pt x="114" y="528"/>
                </a:moveTo>
                <a:lnTo>
                  <a:pt x="114" y="528"/>
                </a:lnTo>
                <a:lnTo>
                  <a:pt x="114" y="530"/>
                </a:lnTo>
                <a:lnTo>
                  <a:pt x="113" y="530"/>
                </a:lnTo>
                <a:lnTo>
                  <a:pt x="111" y="527"/>
                </a:lnTo>
                <a:lnTo>
                  <a:pt x="111" y="523"/>
                </a:lnTo>
                <a:lnTo>
                  <a:pt x="109" y="523"/>
                </a:lnTo>
                <a:lnTo>
                  <a:pt x="111" y="521"/>
                </a:lnTo>
                <a:lnTo>
                  <a:pt x="109" y="518"/>
                </a:lnTo>
                <a:lnTo>
                  <a:pt x="107" y="518"/>
                </a:lnTo>
                <a:lnTo>
                  <a:pt x="109" y="514"/>
                </a:lnTo>
                <a:lnTo>
                  <a:pt x="111" y="513"/>
                </a:lnTo>
                <a:lnTo>
                  <a:pt x="109" y="513"/>
                </a:lnTo>
                <a:lnTo>
                  <a:pt x="109" y="511"/>
                </a:lnTo>
                <a:lnTo>
                  <a:pt x="113" y="507"/>
                </a:lnTo>
                <a:lnTo>
                  <a:pt x="116" y="518"/>
                </a:lnTo>
                <a:lnTo>
                  <a:pt x="116" y="523"/>
                </a:lnTo>
                <a:lnTo>
                  <a:pt x="116" y="528"/>
                </a:lnTo>
                <a:lnTo>
                  <a:pt x="114" y="528"/>
                </a:lnTo>
                <a:close/>
                <a:moveTo>
                  <a:pt x="160" y="950"/>
                </a:moveTo>
                <a:lnTo>
                  <a:pt x="160" y="950"/>
                </a:lnTo>
                <a:lnTo>
                  <a:pt x="160" y="948"/>
                </a:lnTo>
                <a:lnTo>
                  <a:pt x="162" y="950"/>
                </a:lnTo>
                <a:lnTo>
                  <a:pt x="160" y="950"/>
                </a:lnTo>
                <a:close/>
                <a:moveTo>
                  <a:pt x="172" y="945"/>
                </a:moveTo>
                <a:lnTo>
                  <a:pt x="172" y="945"/>
                </a:lnTo>
                <a:lnTo>
                  <a:pt x="174" y="946"/>
                </a:lnTo>
                <a:lnTo>
                  <a:pt x="172" y="948"/>
                </a:lnTo>
                <a:lnTo>
                  <a:pt x="169" y="948"/>
                </a:lnTo>
                <a:lnTo>
                  <a:pt x="167" y="948"/>
                </a:lnTo>
                <a:lnTo>
                  <a:pt x="165" y="950"/>
                </a:lnTo>
                <a:lnTo>
                  <a:pt x="163" y="945"/>
                </a:lnTo>
                <a:lnTo>
                  <a:pt x="165" y="946"/>
                </a:lnTo>
                <a:lnTo>
                  <a:pt x="165" y="945"/>
                </a:lnTo>
                <a:lnTo>
                  <a:pt x="163" y="945"/>
                </a:lnTo>
                <a:lnTo>
                  <a:pt x="163" y="941"/>
                </a:lnTo>
                <a:lnTo>
                  <a:pt x="162" y="941"/>
                </a:lnTo>
                <a:lnTo>
                  <a:pt x="160" y="941"/>
                </a:lnTo>
                <a:lnTo>
                  <a:pt x="162" y="939"/>
                </a:lnTo>
                <a:lnTo>
                  <a:pt x="156" y="929"/>
                </a:lnTo>
                <a:lnTo>
                  <a:pt x="153" y="922"/>
                </a:lnTo>
                <a:lnTo>
                  <a:pt x="153" y="918"/>
                </a:lnTo>
                <a:lnTo>
                  <a:pt x="155" y="918"/>
                </a:lnTo>
                <a:lnTo>
                  <a:pt x="153" y="918"/>
                </a:lnTo>
                <a:lnTo>
                  <a:pt x="153" y="915"/>
                </a:lnTo>
                <a:lnTo>
                  <a:pt x="151" y="913"/>
                </a:lnTo>
                <a:lnTo>
                  <a:pt x="153" y="911"/>
                </a:lnTo>
                <a:lnTo>
                  <a:pt x="153" y="908"/>
                </a:lnTo>
                <a:lnTo>
                  <a:pt x="151" y="906"/>
                </a:lnTo>
                <a:lnTo>
                  <a:pt x="151" y="903"/>
                </a:lnTo>
                <a:lnTo>
                  <a:pt x="151" y="901"/>
                </a:lnTo>
                <a:lnTo>
                  <a:pt x="153" y="897"/>
                </a:lnTo>
                <a:lnTo>
                  <a:pt x="153" y="890"/>
                </a:lnTo>
                <a:lnTo>
                  <a:pt x="155" y="888"/>
                </a:lnTo>
                <a:lnTo>
                  <a:pt x="155" y="887"/>
                </a:lnTo>
                <a:lnTo>
                  <a:pt x="155" y="885"/>
                </a:lnTo>
                <a:lnTo>
                  <a:pt x="156" y="885"/>
                </a:lnTo>
                <a:lnTo>
                  <a:pt x="156" y="883"/>
                </a:lnTo>
                <a:lnTo>
                  <a:pt x="158" y="887"/>
                </a:lnTo>
                <a:lnTo>
                  <a:pt x="160" y="887"/>
                </a:lnTo>
                <a:lnTo>
                  <a:pt x="160" y="897"/>
                </a:lnTo>
                <a:lnTo>
                  <a:pt x="162" y="904"/>
                </a:lnTo>
                <a:lnTo>
                  <a:pt x="163" y="908"/>
                </a:lnTo>
                <a:lnTo>
                  <a:pt x="162" y="910"/>
                </a:lnTo>
                <a:lnTo>
                  <a:pt x="162" y="913"/>
                </a:lnTo>
                <a:lnTo>
                  <a:pt x="163" y="915"/>
                </a:lnTo>
                <a:lnTo>
                  <a:pt x="163" y="917"/>
                </a:lnTo>
                <a:lnTo>
                  <a:pt x="165" y="918"/>
                </a:lnTo>
                <a:lnTo>
                  <a:pt x="167" y="922"/>
                </a:lnTo>
                <a:lnTo>
                  <a:pt x="169" y="929"/>
                </a:lnTo>
                <a:lnTo>
                  <a:pt x="171" y="931"/>
                </a:lnTo>
                <a:lnTo>
                  <a:pt x="172" y="938"/>
                </a:lnTo>
                <a:lnTo>
                  <a:pt x="174" y="939"/>
                </a:lnTo>
                <a:lnTo>
                  <a:pt x="174" y="941"/>
                </a:lnTo>
                <a:lnTo>
                  <a:pt x="172" y="941"/>
                </a:lnTo>
                <a:lnTo>
                  <a:pt x="174" y="943"/>
                </a:lnTo>
                <a:lnTo>
                  <a:pt x="172" y="943"/>
                </a:lnTo>
                <a:lnTo>
                  <a:pt x="172" y="945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rgbClr val="000000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2" name="Freeform 15"/>
          <p:cNvSpPr>
            <a:spLocks noEditPoints="1"/>
          </p:cNvSpPr>
          <p:nvPr/>
        </p:nvSpPr>
        <p:spPr bwMode="auto">
          <a:xfrm>
            <a:off x="3779838" y="2781300"/>
            <a:ext cx="1223962" cy="2087563"/>
          </a:xfrm>
          <a:custGeom>
            <a:avLst/>
            <a:gdLst>
              <a:gd name="T0" fmla="*/ 2147483647 w 1458"/>
              <a:gd name="T1" fmla="*/ 2147483647 h 2862"/>
              <a:gd name="T2" fmla="*/ 2147483647 w 1458"/>
              <a:gd name="T3" fmla="*/ 2147483647 h 2862"/>
              <a:gd name="T4" fmla="*/ 2147483647 w 1458"/>
              <a:gd name="T5" fmla="*/ 2147483647 h 2862"/>
              <a:gd name="T6" fmla="*/ 2147483647 w 1458"/>
              <a:gd name="T7" fmla="*/ 2147483647 h 2862"/>
              <a:gd name="T8" fmla="*/ 2147483647 w 1458"/>
              <a:gd name="T9" fmla="*/ 2147483647 h 2862"/>
              <a:gd name="T10" fmla="*/ 2147483647 w 1458"/>
              <a:gd name="T11" fmla="*/ 2147483647 h 2862"/>
              <a:gd name="T12" fmla="*/ 2147483647 w 1458"/>
              <a:gd name="T13" fmla="*/ 2147483647 h 2862"/>
              <a:gd name="T14" fmla="*/ 2147483647 w 1458"/>
              <a:gd name="T15" fmla="*/ 2147483647 h 2862"/>
              <a:gd name="T16" fmla="*/ 2147483647 w 1458"/>
              <a:gd name="T17" fmla="*/ 2147483647 h 2862"/>
              <a:gd name="T18" fmla="*/ 2147483647 w 1458"/>
              <a:gd name="T19" fmla="*/ 2147483647 h 2862"/>
              <a:gd name="T20" fmla="*/ 2147483647 w 1458"/>
              <a:gd name="T21" fmla="*/ 2147483647 h 2862"/>
              <a:gd name="T22" fmla="*/ 2147483647 w 1458"/>
              <a:gd name="T23" fmla="*/ 2147483647 h 2862"/>
              <a:gd name="T24" fmla="*/ 2147483647 w 1458"/>
              <a:gd name="T25" fmla="*/ 2147483647 h 2862"/>
              <a:gd name="T26" fmla="*/ 2147483647 w 1458"/>
              <a:gd name="T27" fmla="*/ 2147483647 h 2862"/>
              <a:gd name="T28" fmla="*/ 2147483647 w 1458"/>
              <a:gd name="T29" fmla="*/ 2147483647 h 2862"/>
              <a:gd name="T30" fmla="*/ 2147483647 w 1458"/>
              <a:gd name="T31" fmla="*/ 2147483647 h 2862"/>
              <a:gd name="T32" fmla="*/ 2147483647 w 1458"/>
              <a:gd name="T33" fmla="*/ 2147483647 h 2862"/>
              <a:gd name="T34" fmla="*/ 2147483647 w 1458"/>
              <a:gd name="T35" fmla="*/ 2147483647 h 2862"/>
              <a:gd name="T36" fmla="*/ 2147483647 w 1458"/>
              <a:gd name="T37" fmla="*/ 2147483647 h 2862"/>
              <a:gd name="T38" fmla="*/ 2147483647 w 1458"/>
              <a:gd name="T39" fmla="*/ 2147483647 h 2862"/>
              <a:gd name="T40" fmla="*/ 2147483647 w 1458"/>
              <a:gd name="T41" fmla="*/ 2147483647 h 2862"/>
              <a:gd name="T42" fmla="*/ 2147483647 w 1458"/>
              <a:gd name="T43" fmla="*/ 2147483647 h 2862"/>
              <a:gd name="T44" fmla="*/ 2147483647 w 1458"/>
              <a:gd name="T45" fmla="*/ 2147483647 h 2862"/>
              <a:gd name="T46" fmla="*/ 2147483647 w 1458"/>
              <a:gd name="T47" fmla="*/ 2147483647 h 2862"/>
              <a:gd name="T48" fmla="*/ 2147483647 w 1458"/>
              <a:gd name="T49" fmla="*/ 2147483647 h 2862"/>
              <a:gd name="T50" fmla="*/ 2147483647 w 1458"/>
              <a:gd name="T51" fmla="*/ 2147483647 h 2862"/>
              <a:gd name="T52" fmla="*/ 2147483647 w 1458"/>
              <a:gd name="T53" fmla="*/ 2147483647 h 2862"/>
              <a:gd name="T54" fmla="*/ 2147483647 w 1458"/>
              <a:gd name="T55" fmla="*/ 2147483647 h 2862"/>
              <a:gd name="T56" fmla="*/ 2147483647 w 1458"/>
              <a:gd name="T57" fmla="*/ 2147483647 h 2862"/>
              <a:gd name="T58" fmla="*/ 2147483647 w 1458"/>
              <a:gd name="T59" fmla="*/ 2147483647 h 2862"/>
              <a:gd name="T60" fmla="*/ 2147483647 w 1458"/>
              <a:gd name="T61" fmla="*/ 2147483647 h 2862"/>
              <a:gd name="T62" fmla="*/ 2147483647 w 1458"/>
              <a:gd name="T63" fmla="*/ 2147483647 h 2862"/>
              <a:gd name="T64" fmla="*/ 2147483647 w 1458"/>
              <a:gd name="T65" fmla="*/ 2147483647 h 2862"/>
              <a:gd name="T66" fmla="*/ 2147483647 w 1458"/>
              <a:gd name="T67" fmla="*/ 2147483647 h 2862"/>
              <a:gd name="T68" fmla="*/ 2147483647 w 1458"/>
              <a:gd name="T69" fmla="*/ 2147483647 h 2862"/>
              <a:gd name="T70" fmla="*/ 2147483647 w 1458"/>
              <a:gd name="T71" fmla="*/ 2147483647 h 2862"/>
              <a:gd name="T72" fmla="*/ 2147483647 w 1458"/>
              <a:gd name="T73" fmla="*/ 2147483647 h 2862"/>
              <a:gd name="T74" fmla="*/ 2147483647 w 1458"/>
              <a:gd name="T75" fmla="*/ 2147483647 h 2862"/>
              <a:gd name="T76" fmla="*/ 2147483647 w 1458"/>
              <a:gd name="T77" fmla="*/ 2147483647 h 2862"/>
              <a:gd name="T78" fmla="*/ 2147483647 w 1458"/>
              <a:gd name="T79" fmla="*/ 2147483647 h 2862"/>
              <a:gd name="T80" fmla="*/ 2147483647 w 1458"/>
              <a:gd name="T81" fmla="*/ 2147483647 h 2862"/>
              <a:gd name="T82" fmla="*/ 2147483647 w 1458"/>
              <a:gd name="T83" fmla="*/ 2147483647 h 2862"/>
              <a:gd name="T84" fmla="*/ 2147483647 w 1458"/>
              <a:gd name="T85" fmla="*/ 2147483647 h 2862"/>
              <a:gd name="T86" fmla="*/ 2147483647 w 1458"/>
              <a:gd name="T87" fmla="*/ 2147483647 h 2862"/>
              <a:gd name="T88" fmla="*/ 2147483647 w 1458"/>
              <a:gd name="T89" fmla="*/ 2147483647 h 2862"/>
              <a:gd name="T90" fmla="*/ 2147483647 w 1458"/>
              <a:gd name="T91" fmla="*/ 2147483647 h 2862"/>
              <a:gd name="T92" fmla="*/ 2147483647 w 1458"/>
              <a:gd name="T93" fmla="*/ 2147483647 h 2862"/>
              <a:gd name="T94" fmla="*/ 2147483647 w 1458"/>
              <a:gd name="T95" fmla="*/ 2147483647 h 2862"/>
              <a:gd name="T96" fmla="*/ 2147483647 w 1458"/>
              <a:gd name="T97" fmla="*/ 2147483647 h 2862"/>
              <a:gd name="T98" fmla="*/ 2147483647 w 1458"/>
              <a:gd name="T99" fmla="*/ 2147483647 h 2862"/>
              <a:gd name="T100" fmla="*/ 2147483647 w 1458"/>
              <a:gd name="T101" fmla="*/ 2147483647 h 2862"/>
              <a:gd name="T102" fmla="*/ 2147483647 w 1458"/>
              <a:gd name="T103" fmla="*/ 2147483647 h 2862"/>
              <a:gd name="T104" fmla="*/ 2147483647 w 1458"/>
              <a:gd name="T105" fmla="*/ 2147483647 h 2862"/>
              <a:gd name="T106" fmla="*/ 2147483647 w 1458"/>
              <a:gd name="T107" fmla="*/ 2147483647 h 2862"/>
              <a:gd name="T108" fmla="*/ 2147483647 w 1458"/>
              <a:gd name="T109" fmla="*/ 2147483647 h 2862"/>
              <a:gd name="T110" fmla="*/ 2147483647 w 1458"/>
              <a:gd name="T111" fmla="*/ 2147483647 h 2862"/>
              <a:gd name="T112" fmla="*/ 2147483647 w 1458"/>
              <a:gd name="T113" fmla="*/ 2147483647 h 2862"/>
              <a:gd name="T114" fmla="*/ 2147483647 w 1458"/>
              <a:gd name="T115" fmla="*/ 2147483647 h 2862"/>
              <a:gd name="T116" fmla="*/ 2147483647 w 1458"/>
              <a:gd name="T117" fmla="*/ 2147483647 h 2862"/>
              <a:gd name="T118" fmla="*/ 2147483647 w 1458"/>
              <a:gd name="T119" fmla="*/ 2147483647 h 2862"/>
              <a:gd name="T120" fmla="*/ 2147483647 w 1458"/>
              <a:gd name="T121" fmla="*/ 2147483647 h 2862"/>
              <a:gd name="T122" fmla="*/ 2147483647 w 1458"/>
              <a:gd name="T123" fmla="*/ 2147483647 h 2862"/>
              <a:gd name="T124" fmla="*/ 2147483647 w 1458"/>
              <a:gd name="T125" fmla="*/ 2147483647 h 286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458"/>
              <a:gd name="T190" fmla="*/ 0 h 2862"/>
              <a:gd name="T191" fmla="*/ 1458 w 1458"/>
              <a:gd name="T192" fmla="*/ 2862 h 286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458" h="2862">
                <a:moveTo>
                  <a:pt x="1438" y="2526"/>
                </a:moveTo>
                <a:lnTo>
                  <a:pt x="1438" y="2526"/>
                </a:lnTo>
                <a:lnTo>
                  <a:pt x="1432" y="2490"/>
                </a:lnTo>
                <a:lnTo>
                  <a:pt x="1430" y="2452"/>
                </a:lnTo>
                <a:lnTo>
                  <a:pt x="1432" y="2412"/>
                </a:lnTo>
                <a:lnTo>
                  <a:pt x="1434" y="2368"/>
                </a:lnTo>
                <a:lnTo>
                  <a:pt x="1442" y="2278"/>
                </a:lnTo>
                <a:lnTo>
                  <a:pt x="1450" y="2184"/>
                </a:lnTo>
                <a:lnTo>
                  <a:pt x="1454" y="2138"/>
                </a:lnTo>
                <a:lnTo>
                  <a:pt x="1456" y="2092"/>
                </a:lnTo>
                <a:lnTo>
                  <a:pt x="1458" y="2046"/>
                </a:lnTo>
                <a:lnTo>
                  <a:pt x="1456" y="2004"/>
                </a:lnTo>
                <a:lnTo>
                  <a:pt x="1450" y="1962"/>
                </a:lnTo>
                <a:lnTo>
                  <a:pt x="1442" y="1924"/>
                </a:lnTo>
                <a:lnTo>
                  <a:pt x="1438" y="1906"/>
                </a:lnTo>
                <a:lnTo>
                  <a:pt x="1432" y="1890"/>
                </a:lnTo>
                <a:lnTo>
                  <a:pt x="1424" y="1874"/>
                </a:lnTo>
                <a:lnTo>
                  <a:pt x="1414" y="1858"/>
                </a:lnTo>
                <a:lnTo>
                  <a:pt x="1378" y="1804"/>
                </a:lnTo>
                <a:lnTo>
                  <a:pt x="1338" y="1752"/>
                </a:lnTo>
                <a:lnTo>
                  <a:pt x="1292" y="1698"/>
                </a:lnTo>
                <a:lnTo>
                  <a:pt x="1246" y="1646"/>
                </a:lnTo>
                <a:lnTo>
                  <a:pt x="1196" y="1596"/>
                </a:lnTo>
                <a:lnTo>
                  <a:pt x="1148" y="1548"/>
                </a:lnTo>
                <a:lnTo>
                  <a:pt x="1098" y="1502"/>
                </a:lnTo>
                <a:lnTo>
                  <a:pt x="1048" y="1460"/>
                </a:lnTo>
                <a:lnTo>
                  <a:pt x="1066" y="1448"/>
                </a:lnTo>
                <a:lnTo>
                  <a:pt x="1082" y="1434"/>
                </a:lnTo>
                <a:lnTo>
                  <a:pt x="1096" y="1418"/>
                </a:lnTo>
                <a:lnTo>
                  <a:pt x="1108" y="1402"/>
                </a:lnTo>
                <a:lnTo>
                  <a:pt x="1116" y="1384"/>
                </a:lnTo>
                <a:lnTo>
                  <a:pt x="1124" y="1364"/>
                </a:lnTo>
                <a:lnTo>
                  <a:pt x="1130" y="1344"/>
                </a:lnTo>
                <a:lnTo>
                  <a:pt x="1134" y="1322"/>
                </a:lnTo>
                <a:lnTo>
                  <a:pt x="1132" y="1316"/>
                </a:lnTo>
                <a:lnTo>
                  <a:pt x="1130" y="1308"/>
                </a:lnTo>
                <a:lnTo>
                  <a:pt x="1126" y="1302"/>
                </a:lnTo>
                <a:lnTo>
                  <a:pt x="1118" y="1294"/>
                </a:lnTo>
                <a:lnTo>
                  <a:pt x="1102" y="1280"/>
                </a:lnTo>
                <a:lnTo>
                  <a:pt x="1080" y="1264"/>
                </a:lnTo>
                <a:lnTo>
                  <a:pt x="1038" y="1240"/>
                </a:lnTo>
                <a:lnTo>
                  <a:pt x="1010" y="1224"/>
                </a:lnTo>
                <a:lnTo>
                  <a:pt x="1028" y="1216"/>
                </a:lnTo>
                <a:lnTo>
                  <a:pt x="1026" y="1220"/>
                </a:lnTo>
                <a:lnTo>
                  <a:pt x="1044" y="1212"/>
                </a:lnTo>
                <a:lnTo>
                  <a:pt x="1062" y="1208"/>
                </a:lnTo>
                <a:lnTo>
                  <a:pt x="1066" y="1206"/>
                </a:lnTo>
                <a:lnTo>
                  <a:pt x="1096" y="1202"/>
                </a:lnTo>
                <a:lnTo>
                  <a:pt x="1124" y="1196"/>
                </a:lnTo>
                <a:lnTo>
                  <a:pt x="1172" y="1186"/>
                </a:lnTo>
                <a:lnTo>
                  <a:pt x="1194" y="1182"/>
                </a:lnTo>
                <a:lnTo>
                  <a:pt x="1214" y="1174"/>
                </a:lnTo>
                <a:lnTo>
                  <a:pt x="1236" y="1170"/>
                </a:lnTo>
                <a:lnTo>
                  <a:pt x="1246" y="1166"/>
                </a:lnTo>
                <a:lnTo>
                  <a:pt x="1254" y="1162"/>
                </a:lnTo>
                <a:lnTo>
                  <a:pt x="1266" y="1154"/>
                </a:lnTo>
                <a:lnTo>
                  <a:pt x="1274" y="1144"/>
                </a:lnTo>
                <a:lnTo>
                  <a:pt x="1282" y="1132"/>
                </a:lnTo>
                <a:lnTo>
                  <a:pt x="1288" y="1120"/>
                </a:lnTo>
                <a:lnTo>
                  <a:pt x="1290" y="1108"/>
                </a:lnTo>
                <a:lnTo>
                  <a:pt x="1292" y="1094"/>
                </a:lnTo>
                <a:lnTo>
                  <a:pt x="1292" y="1080"/>
                </a:lnTo>
                <a:lnTo>
                  <a:pt x="1290" y="1066"/>
                </a:lnTo>
                <a:lnTo>
                  <a:pt x="1286" y="1052"/>
                </a:lnTo>
                <a:lnTo>
                  <a:pt x="1282" y="1044"/>
                </a:lnTo>
                <a:lnTo>
                  <a:pt x="1278" y="1038"/>
                </a:lnTo>
                <a:lnTo>
                  <a:pt x="1278" y="1036"/>
                </a:lnTo>
                <a:lnTo>
                  <a:pt x="1280" y="1032"/>
                </a:lnTo>
                <a:lnTo>
                  <a:pt x="1282" y="1026"/>
                </a:lnTo>
                <a:lnTo>
                  <a:pt x="1290" y="1016"/>
                </a:lnTo>
                <a:lnTo>
                  <a:pt x="1300" y="1010"/>
                </a:lnTo>
                <a:lnTo>
                  <a:pt x="1310" y="1004"/>
                </a:lnTo>
                <a:lnTo>
                  <a:pt x="1312" y="1000"/>
                </a:lnTo>
                <a:lnTo>
                  <a:pt x="1316" y="996"/>
                </a:lnTo>
                <a:lnTo>
                  <a:pt x="1316" y="990"/>
                </a:lnTo>
                <a:lnTo>
                  <a:pt x="1316" y="982"/>
                </a:lnTo>
                <a:lnTo>
                  <a:pt x="1316" y="974"/>
                </a:lnTo>
                <a:lnTo>
                  <a:pt x="1314" y="968"/>
                </a:lnTo>
                <a:lnTo>
                  <a:pt x="1310" y="960"/>
                </a:lnTo>
                <a:lnTo>
                  <a:pt x="1310" y="958"/>
                </a:lnTo>
                <a:lnTo>
                  <a:pt x="1312" y="956"/>
                </a:lnTo>
                <a:lnTo>
                  <a:pt x="1318" y="952"/>
                </a:lnTo>
                <a:lnTo>
                  <a:pt x="1326" y="942"/>
                </a:lnTo>
                <a:lnTo>
                  <a:pt x="1330" y="934"/>
                </a:lnTo>
                <a:lnTo>
                  <a:pt x="1332" y="926"/>
                </a:lnTo>
                <a:lnTo>
                  <a:pt x="1334" y="920"/>
                </a:lnTo>
                <a:lnTo>
                  <a:pt x="1332" y="918"/>
                </a:lnTo>
                <a:lnTo>
                  <a:pt x="1328" y="914"/>
                </a:lnTo>
                <a:lnTo>
                  <a:pt x="1324" y="908"/>
                </a:lnTo>
                <a:lnTo>
                  <a:pt x="1320" y="894"/>
                </a:lnTo>
                <a:lnTo>
                  <a:pt x="1318" y="878"/>
                </a:lnTo>
                <a:lnTo>
                  <a:pt x="1318" y="864"/>
                </a:lnTo>
                <a:lnTo>
                  <a:pt x="1322" y="848"/>
                </a:lnTo>
                <a:lnTo>
                  <a:pt x="1324" y="846"/>
                </a:lnTo>
                <a:lnTo>
                  <a:pt x="1328" y="842"/>
                </a:lnTo>
                <a:lnTo>
                  <a:pt x="1338" y="836"/>
                </a:lnTo>
                <a:lnTo>
                  <a:pt x="1350" y="828"/>
                </a:lnTo>
                <a:lnTo>
                  <a:pt x="1362" y="816"/>
                </a:lnTo>
                <a:lnTo>
                  <a:pt x="1370" y="804"/>
                </a:lnTo>
                <a:lnTo>
                  <a:pt x="1376" y="792"/>
                </a:lnTo>
                <a:lnTo>
                  <a:pt x="1378" y="784"/>
                </a:lnTo>
                <a:lnTo>
                  <a:pt x="1380" y="778"/>
                </a:lnTo>
                <a:lnTo>
                  <a:pt x="1378" y="770"/>
                </a:lnTo>
                <a:lnTo>
                  <a:pt x="1376" y="764"/>
                </a:lnTo>
                <a:lnTo>
                  <a:pt x="1368" y="750"/>
                </a:lnTo>
                <a:lnTo>
                  <a:pt x="1358" y="738"/>
                </a:lnTo>
                <a:lnTo>
                  <a:pt x="1334" y="718"/>
                </a:lnTo>
                <a:lnTo>
                  <a:pt x="1322" y="708"/>
                </a:lnTo>
                <a:lnTo>
                  <a:pt x="1312" y="698"/>
                </a:lnTo>
                <a:lnTo>
                  <a:pt x="1302" y="686"/>
                </a:lnTo>
                <a:lnTo>
                  <a:pt x="1296" y="672"/>
                </a:lnTo>
                <a:lnTo>
                  <a:pt x="1290" y="658"/>
                </a:lnTo>
                <a:lnTo>
                  <a:pt x="1288" y="644"/>
                </a:lnTo>
                <a:lnTo>
                  <a:pt x="1288" y="630"/>
                </a:lnTo>
                <a:lnTo>
                  <a:pt x="1292" y="614"/>
                </a:lnTo>
                <a:lnTo>
                  <a:pt x="1294" y="608"/>
                </a:lnTo>
                <a:lnTo>
                  <a:pt x="1298" y="604"/>
                </a:lnTo>
                <a:lnTo>
                  <a:pt x="1300" y="602"/>
                </a:lnTo>
                <a:lnTo>
                  <a:pt x="1304" y="594"/>
                </a:lnTo>
                <a:lnTo>
                  <a:pt x="1308" y="586"/>
                </a:lnTo>
                <a:lnTo>
                  <a:pt x="1312" y="572"/>
                </a:lnTo>
                <a:lnTo>
                  <a:pt x="1314" y="558"/>
                </a:lnTo>
                <a:lnTo>
                  <a:pt x="1312" y="550"/>
                </a:lnTo>
                <a:lnTo>
                  <a:pt x="1308" y="540"/>
                </a:lnTo>
                <a:lnTo>
                  <a:pt x="1312" y="534"/>
                </a:lnTo>
                <a:lnTo>
                  <a:pt x="1312" y="536"/>
                </a:lnTo>
                <a:lnTo>
                  <a:pt x="1314" y="536"/>
                </a:lnTo>
                <a:lnTo>
                  <a:pt x="1320" y="532"/>
                </a:lnTo>
                <a:lnTo>
                  <a:pt x="1340" y="508"/>
                </a:lnTo>
                <a:lnTo>
                  <a:pt x="1360" y="478"/>
                </a:lnTo>
                <a:lnTo>
                  <a:pt x="1366" y="466"/>
                </a:lnTo>
                <a:lnTo>
                  <a:pt x="1370" y="456"/>
                </a:lnTo>
                <a:lnTo>
                  <a:pt x="1374" y="434"/>
                </a:lnTo>
                <a:lnTo>
                  <a:pt x="1374" y="414"/>
                </a:lnTo>
                <a:lnTo>
                  <a:pt x="1374" y="394"/>
                </a:lnTo>
                <a:lnTo>
                  <a:pt x="1370" y="372"/>
                </a:lnTo>
                <a:lnTo>
                  <a:pt x="1370" y="366"/>
                </a:lnTo>
                <a:lnTo>
                  <a:pt x="1372" y="360"/>
                </a:lnTo>
                <a:lnTo>
                  <a:pt x="1374" y="356"/>
                </a:lnTo>
                <a:lnTo>
                  <a:pt x="1378" y="352"/>
                </a:lnTo>
                <a:lnTo>
                  <a:pt x="1386" y="344"/>
                </a:lnTo>
                <a:lnTo>
                  <a:pt x="1398" y="338"/>
                </a:lnTo>
                <a:lnTo>
                  <a:pt x="1408" y="330"/>
                </a:lnTo>
                <a:lnTo>
                  <a:pt x="1414" y="320"/>
                </a:lnTo>
                <a:lnTo>
                  <a:pt x="1416" y="314"/>
                </a:lnTo>
                <a:lnTo>
                  <a:pt x="1418" y="306"/>
                </a:lnTo>
                <a:lnTo>
                  <a:pt x="1416" y="298"/>
                </a:lnTo>
                <a:lnTo>
                  <a:pt x="1414" y="290"/>
                </a:lnTo>
                <a:lnTo>
                  <a:pt x="1410" y="280"/>
                </a:lnTo>
                <a:lnTo>
                  <a:pt x="1410" y="278"/>
                </a:lnTo>
                <a:lnTo>
                  <a:pt x="1412" y="276"/>
                </a:lnTo>
                <a:lnTo>
                  <a:pt x="1416" y="274"/>
                </a:lnTo>
                <a:lnTo>
                  <a:pt x="1418" y="270"/>
                </a:lnTo>
                <a:lnTo>
                  <a:pt x="1422" y="262"/>
                </a:lnTo>
                <a:lnTo>
                  <a:pt x="1426" y="250"/>
                </a:lnTo>
                <a:lnTo>
                  <a:pt x="1428" y="240"/>
                </a:lnTo>
                <a:lnTo>
                  <a:pt x="1428" y="230"/>
                </a:lnTo>
                <a:lnTo>
                  <a:pt x="1426" y="222"/>
                </a:lnTo>
                <a:lnTo>
                  <a:pt x="1422" y="216"/>
                </a:lnTo>
                <a:lnTo>
                  <a:pt x="1418" y="210"/>
                </a:lnTo>
                <a:lnTo>
                  <a:pt x="1412" y="204"/>
                </a:lnTo>
                <a:lnTo>
                  <a:pt x="1400" y="198"/>
                </a:lnTo>
                <a:lnTo>
                  <a:pt x="1384" y="192"/>
                </a:lnTo>
                <a:lnTo>
                  <a:pt x="1366" y="188"/>
                </a:lnTo>
                <a:lnTo>
                  <a:pt x="1336" y="182"/>
                </a:lnTo>
                <a:lnTo>
                  <a:pt x="1320" y="176"/>
                </a:lnTo>
                <a:lnTo>
                  <a:pt x="1308" y="168"/>
                </a:lnTo>
                <a:lnTo>
                  <a:pt x="1302" y="162"/>
                </a:lnTo>
                <a:lnTo>
                  <a:pt x="1296" y="154"/>
                </a:lnTo>
                <a:lnTo>
                  <a:pt x="1292" y="150"/>
                </a:lnTo>
                <a:lnTo>
                  <a:pt x="1286" y="144"/>
                </a:lnTo>
                <a:lnTo>
                  <a:pt x="1278" y="142"/>
                </a:lnTo>
                <a:lnTo>
                  <a:pt x="1268" y="142"/>
                </a:lnTo>
                <a:lnTo>
                  <a:pt x="1256" y="142"/>
                </a:lnTo>
                <a:lnTo>
                  <a:pt x="1244" y="140"/>
                </a:lnTo>
                <a:lnTo>
                  <a:pt x="1218" y="132"/>
                </a:lnTo>
                <a:lnTo>
                  <a:pt x="1194" y="120"/>
                </a:lnTo>
                <a:lnTo>
                  <a:pt x="1170" y="108"/>
                </a:lnTo>
                <a:lnTo>
                  <a:pt x="1120" y="78"/>
                </a:lnTo>
                <a:lnTo>
                  <a:pt x="1098" y="64"/>
                </a:lnTo>
                <a:lnTo>
                  <a:pt x="1076" y="54"/>
                </a:lnTo>
                <a:lnTo>
                  <a:pt x="1062" y="52"/>
                </a:lnTo>
                <a:lnTo>
                  <a:pt x="1040" y="46"/>
                </a:lnTo>
                <a:lnTo>
                  <a:pt x="986" y="38"/>
                </a:lnTo>
                <a:lnTo>
                  <a:pt x="938" y="32"/>
                </a:lnTo>
                <a:lnTo>
                  <a:pt x="916" y="30"/>
                </a:lnTo>
                <a:lnTo>
                  <a:pt x="894" y="28"/>
                </a:lnTo>
                <a:lnTo>
                  <a:pt x="872" y="26"/>
                </a:lnTo>
                <a:lnTo>
                  <a:pt x="822" y="28"/>
                </a:lnTo>
                <a:lnTo>
                  <a:pt x="770" y="30"/>
                </a:lnTo>
                <a:lnTo>
                  <a:pt x="744" y="28"/>
                </a:lnTo>
                <a:lnTo>
                  <a:pt x="720" y="26"/>
                </a:lnTo>
                <a:lnTo>
                  <a:pt x="702" y="22"/>
                </a:lnTo>
                <a:lnTo>
                  <a:pt x="678" y="20"/>
                </a:lnTo>
                <a:lnTo>
                  <a:pt x="654" y="18"/>
                </a:lnTo>
                <a:lnTo>
                  <a:pt x="636" y="20"/>
                </a:lnTo>
                <a:lnTo>
                  <a:pt x="634" y="12"/>
                </a:lnTo>
                <a:lnTo>
                  <a:pt x="632" y="6"/>
                </a:lnTo>
                <a:lnTo>
                  <a:pt x="626" y="2"/>
                </a:lnTo>
                <a:lnTo>
                  <a:pt x="620" y="0"/>
                </a:lnTo>
                <a:lnTo>
                  <a:pt x="614" y="0"/>
                </a:lnTo>
                <a:lnTo>
                  <a:pt x="606" y="2"/>
                </a:lnTo>
                <a:lnTo>
                  <a:pt x="588" y="6"/>
                </a:lnTo>
                <a:lnTo>
                  <a:pt x="570" y="14"/>
                </a:lnTo>
                <a:lnTo>
                  <a:pt x="554" y="22"/>
                </a:lnTo>
                <a:lnTo>
                  <a:pt x="540" y="28"/>
                </a:lnTo>
                <a:lnTo>
                  <a:pt x="534" y="30"/>
                </a:lnTo>
                <a:lnTo>
                  <a:pt x="528" y="34"/>
                </a:lnTo>
                <a:lnTo>
                  <a:pt x="520" y="36"/>
                </a:lnTo>
                <a:lnTo>
                  <a:pt x="496" y="42"/>
                </a:lnTo>
                <a:lnTo>
                  <a:pt x="472" y="46"/>
                </a:lnTo>
                <a:lnTo>
                  <a:pt x="462" y="48"/>
                </a:lnTo>
                <a:lnTo>
                  <a:pt x="446" y="54"/>
                </a:lnTo>
                <a:lnTo>
                  <a:pt x="426" y="62"/>
                </a:lnTo>
                <a:lnTo>
                  <a:pt x="384" y="86"/>
                </a:lnTo>
                <a:lnTo>
                  <a:pt x="350" y="110"/>
                </a:lnTo>
                <a:lnTo>
                  <a:pt x="340" y="118"/>
                </a:lnTo>
                <a:lnTo>
                  <a:pt x="338" y="120"/>
                </a:lnTo>
                <a:lnTo>
                  <a:pt x="314" y="148"/>
                </a:lnTo>
                <a:lnTo>
                  <a:pt x="294" y="176"/>
                </a:lnTo>
                <a:lnTo>
                  <a:pt x="276" y="206"/>
                </a:lnTo>
                <a:lnTo>
                  <a:pt x="260" y="238"/>
                </a:lnTo>
                <a:lnTo>
                  <a:pt x="246" y="270"/>
                </a:lnTo>
                <a:lnTo>
                  <a:pt x="234" y="302"/>
                </a:lnTo>
                <a:lnTo>
                  <a:pt x="224" y="332"/>
                </a:lnTo>
                <a:lnTo>
                  <a:pt x="216" y="362"/>
                </a:lnTo>
                <a:lnTo>
                  <a:pt x="204" y="418"/>
                </a:lnTo>
                <a:lnTo>
                  <a:pt x="198" y="460"/>
                </a:lnTo>
                <a:lnTo>
                  <a:pt x="194" y="486"/>
                </a:lnTo>
                <a:lnTo>
                  <a:pt x="192" y="492"/>
                </a:lnTo>
                <a:lnTo>
                  <a:pt x="192" y="494"/>
                </a:lnTo>
                <a:lnTo>
                  <a:pt x="192" y="492"/>
                </a:lnTo>
                <a:lnTo>
                  <a:pt x="186" y="514"/>
                </a:lnTo>
                <a:lnTo>
                  <a:pt x="182" y="542"/>
                </a:lnTo>
                <a:lnTo>
                  <a:pt x="176" y="614"/>
                </a:lnTo>
                <a:lnTo>
                  <a:pt x="172" y="702"/>
                </a:lnTo>
                <a:lnTo>
                  <a:pt x="170" y="796"/>
                </a:lnTo>
                <a:lnTo>
                  <a:pt x="168" y="970"/>
                </a:lnTo>
                <a:lnTo>
                  <a:pt x="166" y="1030"/>
                </a:lnTo>
                <a:lnTo>
                  <a:pt x="164" y="1064"/>
                </a:lnTo>
                <a:lnTo>
                  <a:pt x="150" y="1134"/>
                </a:lnTo>
                <a:lnTo>
                  <a:pt x="146" y="1142"/>
                </a:lnTo>
                <a:lnTo>
                  <a:pt x="148" y="1136"/>
                </a:lnTo>
                <a:lnTo>
                  <a:pt x="114" y="1316"/>
                </a:lnTo>
                <a:lnTo>
                  <a:pt x="96" y="1430"/>
                </a:lnTo>
                <a:lnTo>
                  <a:pt x="94" y="1458"/>
                </a:lnTo>
                <a:lnTo>
                  <a:pt x="92" y="1522"/>
                </a:lnTo>
                <a:lnTo>
                  <a:pt x="92" y="1592"/>
                </a:lnTo>
                <a:lnTo>
                  <a:pt x="90" y="1632"/>
                </a:lnTo>
                <a:lnTo>
                  <a:pt x="92" y="1650"/>
                </a:lnTo>
                <a:lnTo>
                  <a:pt x="96" y="1682"/>
                </a:lnTo>
                <a:lnTo>
                  <a:pt x="100" y="1718"/>
                </a:lnTo>
                <a:lnTo>
                  <a:pt x="100" y="1734"/>
                </a:lnTo>
                <a:lnTo>
                  <a:pt x="100" y="1748"/>
                </a:lnTo>
                <a:lnTo>
                  <a:pt x="96" y="1768"/>
                </a:lnTo>
                <a:lnTo>
                  <a:pt x="88" y="1798"/>
                </a:lnTo>
                <a:lnTo>
                  <a:pt x="86" y="1812"/>
                </a:lnTo>
                <a:lnTo>
                  <a:pt x="86" y="1824"/>
                </a:lnTo>
                <a:lnTo>
                  <a:pt x="86" y="1830"/>
                </a:lnTo>
                <a:lnTo>
                  <a:pt x="88" y="1834"/>
                </a:lnTo>
                <a:lnTo>
                  <a:pt x="90" y="1836"/>
                </a:lnTo>
                <a:lnTo>
                  <a:pt x="94" y="1838"/>
                </a:lnTo>
                <a:lnTo>
                  <a:pt x="96" y="1824"/>
                </a:lnTo>
                <a:lnTo>
                  <a:pt x="98" y="1810"/>
                </a:lnTo>
                <a:lnTo>
                  <a:pt x="102" y="1798"/>
                </a:lnTo>
                <a:lnTo>
                  <a:pt x="106" y="1786"/>
                </a:lnTo>
                <a:lnTo>
                  <a:pt x="106" y="1824"/>
                </a:lnTo>
                <a:lnTo>
                  <a:pt x="102" y="1868"/>
                </a:lnTo>
                <a:lnTo>
                  <a:pt x="94" y="1914"/>
                </a:lnTo>
                <a:lnTo>
                  <a:pt x="84" y="1962"/>
                </a:lnTo>
                <a:lnTo>
                  <a:pt x="70" y="2010"/>
                </a:lnTo>
                <a:lnTo>
                  <a:pt x="54" y="2056"/>
                </a:lnTo>
                <a:lnTo>
                  <a:pt x="38" y="2096"/>
                </a:lnTo>
                <a:lnTo>
                  <a:pt x="28" y="2112"/>
                </a:lnTo>
                <a:lnTo>
                  <a:pt x="18" y="2128"/>
                </a:lnTo>
                <a:lnTo>
                  <a:pt x="26" y="2128"/>
                </a:lnTo>
                <a:lnTo>
                  <a:pt x="32" y="2126"/>
                </a:lnTo>
                <a:lnTo>
                  <a:pt x="36" y="2122"/>
                </a:lnTo>
                <a:lnTo>
                  <a:pt x="42" y="2116"/>
                </a:lnTo>
                <a:lnTo>
                  <a:pt x="50" y="2104"/>
                </a:lnTo>
                <a:lnTo>
                  <a:pt x="56" y="2092"/>
                </a:lnTo>
                <a:lnTo>
                  <a:pt x="62" y="2100"/>
                </a:lnTo>
                <a:lnTo>
                  <a:pt x="66" y="2110"/>
                </a:lnTo>
                <a:lnTo>
                  <a:pt x="68" y="2124"/>
                </a:lnTo>
                <a:lnTo>
                  <a:pt x="70" y="2140"/>
                </a:lnTo>
                <a:lnTo>
                  <a:pt x="70" y="2182"/>
                </a:lnTo>
                <a:lnTo>
                  <a:pt x="66" y="2228"/>
                </a:lnTo>
                <a:lnTo>
                  <a:pt x="62" y="2274"/>
                </a:lnTo>
                <a:lnTo>
                  <a:pt x="56" y="2316"/>
                </a:lnTo>
                <a:lnTo>
                  <a:pt x="46" y="2372"/>
                </a:lnTo>
                <a:lnTo>
                  <a:pt x="34" y="2398"/>
                </a:lnTo>
                <a:lnTo>
                  <a:pt x="14" y="2444"/>
                </a:lnTo>
                <a:lnTo>
                  <a:pt x="4" y="2468"/>
                </a:lnTo>
                <a:lnTo>
                  <a:pt x="0" y="2488"/>
                </a:lnTo>
                <a:lnTo>
                  <a:pt x="0" y="2498"/>
                </a:lnTo>
                <a:lnTo>
                  <a:pt x="0" y="2504"/>
                </a:lnTo>
                <a:lnTo>
                  <a:pt x="4" y="2510"/>
                </a:lnTo>
                <a:lnTo>
                  <a:pt x="10" y="2514"/>
                </a:lnTo>
                <a:lnTo>
                  <a:pt x="20" y="2516"/>
                </a:lnTo>
                <a:lnTo>
                  <a:pt x="34" y="2516"/>
                </a:lnTo>
                <a:lnTo>
                  <a:pt x="44" y="2514"/>
                </a:lnTo>
                <a:lnTo>
                  <a:pt x="48" y="2512"/>
                </a:lnTo>
                <a:lnTo>
                  <a:pt x="50" y="2510"/>
                </a:lnTo>
                <a:lnTo>
                  <a:pt x="46" y="2522"/>
                </a:lnTo>
                <a:lnTo>
                  <a:pt x="42" y="2538"/>
                </a:lnTo>
                <a:lnTo>
                  <a:pt x="30" y="2574"/>
                </a:lnTo>
                <a:lnTo>
                  <a:pt x="24" y="2592"/>
                </a:lnTo>
                <a:lnTo>
                  <a:pt x="22" y="2608"/>
                </a:lnTo>
                <a:lnTo>
                  <a:pt x="22" y="2622"/>
                </a:lnTo>
                <a:lnTo>
                  <a:pt x="24" y="2626"/>
                </a:lnTo>
                <a:lnTo>
                  <a:pt x="26" y="2632"/>
                </a:lnTo>
                <a:lnTo>
                  <a:pt x="28" y="2612"/>
                </a:lnTo>
                <a:lnTo>
                  <a:pt x="32" y="2596"/>
                </a:lnTo>
                <a:lnTo>
                  <a:pt x="38" y="2584"/>
                </a:lnTo>
                <a:lnTo>
                  <a:pt x="44" y="2576"/>
                </a:lnTo>
                <a:lnTo>
                  <a:pt x="50" y="2572"/>
                </a:lnTo>
                <a:lnTo>
                  <a:pt x="56" y="2568"/>
                </a:lnTo>
                <a:lnTo>
                  <a:pt x="64" y="2566"/>
                </a:lnTo>
                <a:lnTo>
                  <a:pt x="64" y="2574"/>
                </a:lnTo>
                <a:lnTo>
                  <a:pt x="64" y="2588"/>
                </a:lnTo>
                <a:lnTo>
                  <a:pt x="56" y="2620"/>
                </a:lnTo>
                <a:lnTo>
                  <a:pt x="48" y="2650"/>
                </a:lnTo>
                <a:lnTo>
                  <a:pt x="44" y="2662"/>
                </a:lnTo>
                <a:lnTo>
                  <a:pt x="50" y="2664"/>
                </a:lnTo>
                <a:lnTo>
                  <a:pt x="56" y="2664"/>
                </a:lnTo>
                <a:lnTo>
                  <a:pt x="62" y="2660"/>
                </a:lnTo>
                <a:lnTo>
                  <a:pt x="68" y="2658"/>
                </a:lnTo>
                <a:lnTo>
                  <a:pt x="80" y="2648"/>
                </a:lnTo>
                <a:lnTo>
                  <a:pt x="90" y="2636"/>
                </a:lnTo>
                <a:lnTo>
                  <a:pt x="110" y="2608"/>
                </a:lnTo>
                <a:lnTo>
                  <a:pt x="118" y="2598"/>
                </a:lnTo>
                <a:lnTo>
                  <a:pt x="124" y="2590"/>
                </a:lnTo>
                <a:lnTo>
                  <a:pt x="118" y="2614"/>
                </a:lnTo>
                <a:lnTo>
                  <a:pt x="108" y="2642"/>
                </a:lnTo>
                <a:lnTo>
                  <a:pt x="98" y="2666"/>
                </a:lnTo>
                <a:lnTo>
                  <a:pt x="88" y="2684"/>
                </a:lnTo>
                <a:lnTo>
                  <a:pt x="128" y="2684"/>
                </a:lnTo>
                <a:lnTo>
                  <a:pt x="162" y="2680"/>
                </a:lnTo>
                <a:lnTo>
                  <a:pt x="180" y="2678"/>
                </a:lnTo>
                <a:lnTo>
                  <a:pt x="196" y="2672"/>
                </a:lnTo>
                <a:lnTo>
                  <a:pt x="212" y="2668"/>
                </a:lnTo>
                <a:lnTo>
                  <a:pt x="228" y="2660"/>
                </a:lnTo>
                <a:lnTo>
                  <a:pt x="230" y="2684"/>
                </a:lnTo>
                <a:lnTo>
                  <a:pt x="232" y="2676"/>
                </a:lnTo>
                <a:lnTo>
                  <a:pt x="240" y="2656"/>
                </a:lnTo>
                <a:lnTo>
                  <a:pt x="244" y="2648"/>
                </a:lnTo>
                <a:lnTo>
                  <a:pt x="246" y="2646"/>
                </a:lnTo>
                <a:lnTo>
                  <a:pt x="248" y="2644"/>
                </a:lnTo>
                <a:lnTo>
                  <a:pt x="252" y="2646"/>
                </a:lnTo>
                <a:lnTo>
                  <a:pt x="252" y="2650"/>
                </a:lnTo>
                <a:lnTo>
                  <a:pt x="250" y="2660"/>
                </a:lnTo>
                <a:lnTo>
                  <a:pt x="244" y="2672"/>
                </a:lnTo>
                <a:lnTo>
                  <a:pt x="242" y="2680"/>
                </a:lnTo>
                <a:lnTo>
                  <a:pt x="266" y="2680"/>
                </a:lnTo>
                <a:lnTo>
                  <a:pt x="298" y="2680"/>
                </a:lnTo>
                <a:lnTo>
                  <a:pt x="314" y="2680"/>
                </a:lnTo>
                <a:lnTo>
                  <a:pt x="326" y="2678"/>
                </a:lnTo>
                <a:lnTo>
                  <a:pt x="336" y="2674"/>
                </a:lnTo>
                <a:lnTo>
                  <a:pt x="340" y="2670"/>
                </a:lnTo>
                <a:lnTo>
                  <a:pt x="342" y="2666"/>
                </a:lnTo>
                <a:lnTo>
                  <a:pt x="342" y="2656"/>
                </a:lnTo>
                <a:lnTo>
                  <a:pt x="342" y="2644"/>
                </a:lnTo>
                <a:lnTo>
                  <a:pt x="338" y="2620"/>
                </a:lnTo>
                <a:lnTo>
                  <a:pt x="336" y="2608"/>
                </a:lnTo>
                <a:lnTo>
                  <a:pt x="336" y="2596"/>
                </a:lnTo>
                <a:lnTo>
                  <a:pt x="338" y="2586"/>
                </a:lnTo>
                <a:lnTo>
                  <a:pt x="342" y="2576"/>
                </a:lnTo>
                <a:lnTo>
                  <a:pt x="344" y="2580"/>
                </a:lnTo>
                <a:lnTo>
                  <a:pt x="346" y="2582"/>
                </a:lnTo>
                <a:lnTo>
                  <a:pt x="352" y="2578"/>
                </a:lnTo>
                <a:lnTo>
                  <a:pt x="356" y="2576"/>
                </a:lnTo>
                <a:lnTo>
                  <a:pt x="360" y="2576"/>
                </a:lnTo>
                <a:lnTo>
                  <a:pt x="364" y="2576"/>
                </a:lnTo>
                <a:lnTo>
                  <a:pt x="370" y="2580"/>
                </a:lnTo>
                <a:lnTo>
                  <a:pt x="382" y="2598"/>
                </a:lnTo>
                <a:lnTo>
                  <a:pt x="402" y="2632"/>
                </a:lnTo>
                <a:lnTo>
                  <a:pt x="418" y="2652"/>
                </a:lnTo>
                <a:lnTo>
                  <a:pt x="436" y="2674"/>
                </a:lnTo>
                <a:lnTo>
                  <a:pt x="458" y="2698"/>
                </a:lnTo>
                <a:lnTo>
                  <a:pt x="484" y="2722"/>
                </a:lnTo>
                <a:lnTo>
                  <a:pt x="516" y="2746"/>
                </a:lnTo>
                <a:lnTo>
                  <a:pt x="552" y="2770"/>
                </a:lnTo>
                <a:lnTo>
                  <a:pt x="594" y="2792"/>
                </a:lnTo>
                <a:lnTo>
                  <a:pt x="642" y="2812"/>
                </a:lnTo>
                <a:lnTo>
                  <a:pt x="668" y="2822"/>
                </a:lnTo>
                <a:lnTo>
                  <a:pt x="696" y="2830"/>
                </a:lnTo>
                <a:lnTo>
                  <a:pt x="724" y="2838"/>
                </a:lnTo>
                <a:lnTo>
                  <a:pt x="756" y="2844"/>
                </a:lnTo>
                <a:lnTo>
                  <a:pt x="788" y="2850"/>
                </a:lnTo>
                <a:lnTo>
                  <a:pt x="824" y="2856"/>
                </a:lnTo>
                <a:lnTo>
                  <a:pt x="860" y="2860"/>
                </a:lnTo>
                <a:lnTo>
                  <a:pt x="898" y="2862"/>
                </a:lnTo>
                <a:lnTo>
                  <a:pt x="922" y="2862"/>
                </a:lnTo>
                <a:lnTo>
                  <a:pt x="946" y="2860"/>
                </a:lnTo>
                <a:lnTo>
                  <a:pt x="972" y="2858"/>
                </a:lnTo>
                <a:lnTo>
                  <a:pt x="996" y="2854"/>
                </a:lnTo>
                <a:lnTo>
                  <a:pt x="1020" y="2848"/>
                </a:lnTo>
                <a:lnTo>
                  <a:pt x="1044" y="2840"/>
                </a:lnTo>
                <a:lnTo>
                  <a:pt x="1092" y="2824"/>
                </a:lnTo>
                <a:lnTo>
                  <a:pt x="1140" y="2802"/>
                </a:lnTo>
                <a:lnTo>
                  <a:pt x="1186" y="2778"/>
                </a:lnTo>
                <a:lnTo>
                  <a:pt x="1230" y="2752"/>
                </a:lnTo>
                <a:lnTo>
                  <a:pt x="1270" y="2722"/>
                </a:lnTo>
                <a:lnTo>
                  <a:pt x="1308" y="2694"/>
                </a:lnTo>
                <a:lnTo>
                  <a:pt x="1342" y="2664"/>
                </a:lnTo>
                <a:lnTo>
                  <a:pt x="1372" y="2634"/>
                </a:lnTo>
                <a:lnTo>
                  <a:pt x="1396" y="2608"/>
                </a:lnTo>
                <a:lnTo>
                  <a:pt x="1416" y="2582"/>
                </a:lnTo>
                <a:lnTo>
                  <a:pt x="1430" y="2560"/>
                </a:lnTo>
                <a:lnTo>
                  <a:pt x="1434" y="2550"/>
                </a:lnTo>
                <a:lnTo>
                  <a:pt x="1436" y="2540"/>
                </a:lnTo>
                <a:lnTo>
                  <a:pt x="1438" y="2532"/>
                </a:lnTo>
                <a:lnTo>
                  <a:pt x="1438" y="2526"/>
                </a:lnTo>
                <a:close/>
                <a:moveTo>
                  <a:pt x="1356" y="208"/>
                </a:moveTo>
                <a:lnTo>
                  <a:pt x="1356" y="208"/>
                </a:lnTo>
                <a:lnTo>
                  <a:pt x="1358" y="212"/>
                </a:lnTo>
                <a:lnTo>
                  <a:pt x="1366" y="214"/>
                </a:lnTo>
                <a:lnTo>
                  <a:pt x="1382" y="212"/>
                </a:lnTo>
                <a:lnTo>
                  <a:pt x="1398" y="212"/>
                </a:lnTo>
                <a:lnTo>
                  <a:pt x="1404" y="214"/>
                </a:lnTo>
                <a:lnTo>
                  <a:pt x="1406" y="218"/>
                </a:lnTo>
                <a:lnTo>
                  <a:pt x="1402" y="216"/>
                </a:lnTo>
                <a:lnTo>
                  <a:pt x="1396" y="216"/>
                </a:lnTo>
                <a:lnTo>
                  <a:pt x="1382" y="218"/>
                </a:lnTo>
                <a:lnTo>
                  <a:pt x="1354" y="222"/>
                </a:lnTo>
                <a:lnTo>
                  <a:pt x="1356" y="218"/>
                </a:lnTo>
                <a:lnTo>
                  <a:pt x="1356" y="214"/>
                </a:lnTo>
                <a:lnTo>
                  <a:pt x="1354" y="212"/>
                </a:lnTo>
                <a:lnTo>
                  <a:pt x="1352" y="210"/>
                </a:lnTo>
                <a:lnTo>
                  <a:pt x="1348" y="208"/>
                </a:lnTo>
                <a:lnTo>
                  <a:pt x="1356" y="208"/>
                </a:lnTo>
                <a:close/>
                <a:moveTo>
                  <a:pt x="1356" y="322"/>
                </a:moveTo>
                <a:lnTo>
                  <a:pt x="1356" y="322"/>
                </a:lnTo>
                <a:lnTo>
                  <a:pt x="1362" y="318"/>
                </a:lnTo>
                <a:lnTo>
                  <a:pt x="1376" y="314"/>
                </a:lnTo>
                <a:lnTo>
                  <a:pt x="1382" y="310"/>
                </a:lnTo>
                <a:lnTo>
                  <a:pt x="1386" y="308"/>
                </a:lnTo>
                <a:lnTo>
                  <a:pt x="1388" y="302"/>
                </a:lnTo>
                <a:lnTo>
                  <a:pt x="1388" y="298"/>
                </a:lnTo>
                <a:lnTo>
                  <a:pt x="1392" y="298"/>
                </a:lnTo>
                <a:lnTo>
                  <a:pt x="1394" y="300"/>
                </a:lnTo>
                <a:lnTo>
                  <a:pt x="1398" y="310"/>
                </a:lnTo>
                <a:lnTo>
                  <a:pt x="1400" y="314"/>
                </a:lnTo>
                <a:lnTo>
                  <a:pt x="1400" y="318"/>
                </a:lnTo>
                <a:lnTo>
                  <a:pt x="1398" y="322"/>
                </a:lnTo>
                <a:lnTo>
                  <a:pt x="1392" y="324"/>
                </a:lnTo>
                <a:lnTo>
                  <a:pt x="1382" y="344"/>
                </a:lnTo>
                <a:lnTo>
                  <a:pt x="1378" y="344"/>
                </a:lnTo>
                <a:lnTo>
                  <a:pt x="1362" y="340"/>
                </a:lnTo>
                <a:lnTo>
                  <a:pt x="1352" y="336"/>
                </a:lnTo>
                <a:lnTo>
                  <a:pt x="1348" y="332"/>
                </a:lnTo>
                <a:lnTo>
                  <a:pt x="1346" y="330"/>
                </a:lnTo>
                <a:lnTo>
                  <a:pt x="1348" y="326"/>
                </a:lnTo>
                <a:lnTo>
                  <a:pt x="1350" y="324"/>
                </a:lnTo>
                <a:lnTo>
                  <a:pt x="1356" y="322"/>
                </a:lnTo>
                <a:close/>
                <a:moveTo>
                  <a:pt x="1306" y="480"/>
                </a:moveTo>
                <a:lnTo>
                  <a:pt x="1306" y="480"/>
                </a:lnTo>
                <a:lnTo>
                  <a:pt x="1306" y="488"/>
                </a:lnTo>
                <a:lnTo>
                  <a:pt x="1310" y="494"/>
                </a:lnTo>
                <a:lnTo>
                  <a:pt x="1316" y="492"/>
                </a:lnTo>
                <a:lnTo>
                  <a:pt x="1320" y="486"/>
                </a:lnTo>
                <a:lnTo>
                  <a:pt x="1324" y="482"/>
                </a:lnTo>
                <a:lnTo>
                  <a:pt x="1326" y="474"/>
                </a:lnTo>
                <a:lnTo>
                  <a:pt x="1330" y="458"/>
                </a:lnTo>
                <a:lnTo>
                  <a:pt x="1330" y="440"/>
                </a:lnTo>
                <a:lnTo>
                  <a:pt x="1332" y="422"/>
                </a:lnTo>
                <a:lnTo>
                  <a:pt x="1336" y="404"/>
                </a:lnTo>
                <a:lnTo>
                  <a:pt x="1342" y="390"/>
                </a:lnTo>
                <a:lnTo>
                  <a:pt x="1346" y="382"/>
                </a:lnTo>
                <a:lnTo>
                  <a:pt x="1352" y="378"/>
                </a:lnTo>
                <a:lnTo>
                  <a:pt x="1356" y="398"/>
                </a:lnTo>
                <a:lnTo>
                  <a:pt x="1358" y="418"/>
                </a:lnTo>
                <a:lnTo>
                  <a:pt x="1356" y="438"/>
                </a:lnTo>
                <a:lnTo>
                  <a:pt x="1350" y="458"/>
                </a:lnTo>
                <a:lnTo>
                  <a:pt x="1342" y="478"/>
                </a:lnTo>
                <a:lnTo>
                  <a:pt x="1332" y="498"/>
                </a:lnTo>
                <a:lnTo>
                  <a:pt x="1322" y="516"/>
                </a:lnTo>
                <a:lnTo>
                  <a:pt x="1310" y="530"/>
                </a:lnTo>
                <a:lnTo>
                  <a:pt x="1306" y="506"/>
                </a:lnTo>
                <a:lnTo>
                  <a:pt x="1306" y="480"/>
                </a:lnTo>
                <a:close/>
                <a:moveTo>
                  <a:pt x="18" y="2496"/>
                </a:moveTo>
                <a:lnTo>
                  <a:pt x="18" y="2496"/>
                </a:lnTo>
                <a:lnTo>
                  <a:pt x="10" y="2496"/>
                </a:lnTo>
                <a:lnTo>
                  <a:pt x="8" y="2496"/>
                </a:lnTo>
                <a:lnTo>
                  <a:pt x="8" y="2494"/>
                </a:lnTo>
                <a:lnTo>
                  <a:pt x="10" y="2490"/>
                </a:lnTo>
                <a:lnTo>
                  <a:pt x="16" y="2482"/>
                </a:lnTo>
                <a:lnTo>
                  <a:pt x="20" y="2480"/>
                </a:lnTo>
                <a:lnTo>
                  <a:pt x="18" y="2496"/>
                </a:lnTo>
                <a:close/>
                <a:moveTo>
                  <a:pt x="34" y="2472"/>
                </a:moveTo>
                <a:lnTo>
                  <a:pt x="34" y="2472"/>
                </a:lnTo>
                <a:lnTo>
                  <a:pt x="26" y="2470"/>
                </a:lnTo>
                <a:lnTo>
                  <a:pt x="22" y="2464"/>
                </a:lnTo>
                <a:lnTo>
                  <a:pt x="20" y="2458"/>
                </a:lnTo>
                <a:lnTo>
                  <a:pt x="22" y="2452"/>
                </a:lnTo>
                <a:lnTo>
                  <a:pt x="26" y="2444"/>
                </a:lnTo>
                <a:lnTo>
                  <a:pt x="32" y="2438"/>
                </a:lnTo>
                <a:lnTo>
                  <a:pt x="46" y="2426"/>
                </a:lnTo>
                <a:lnTo>
                  <a:pt x="52" y="2422"/>
                </a:lnTo>
                <a:lnTo>
                  <a:pt x="58" y="2420"/>
                </a:lnTo>
                <a:lnTo>
                  <a:pt x="62" y="2420"/>
                </a:lnTo>
                <a:lnTo>
                  <a:pt x="64" y="2424"/>
                </a:lnTo>
                <a:lnTo>
                  <a:pt x="62" y="2430"/>
                </a:lnTo>
                <a:lnTo>
                  <a:pt x="58" y="2440"/>
                </a:lnTo>
                <a:lnTo>
                  <a:pt x="48" y="2454"/>
                </a:lnTo>
                <a:lnTo>
                  <a:pt x="34" y="2472"/>
                </a:lnTo>
                <a:close/>
                <a:moveTo>
                  <a:pt x="120" y="2536"/>
                </a:moveTo>
                <a:lnTo>
                  <a:pt x="120" y="2536"/>
                </a:lnTo>
                <a:lnTo>
                  <a:pt x="120" y="2544"/>
                </a:lnTo>
                <a:lnTo>
                  <a:pt x="120" y="2552"/>
                </a:lnTo>
                <a:lnTo>
                  <a:pt x="116" y="2558"/>
                </a:lnTo>
                <a:lnTo>
                  <a:pt x="110" y="2564"/>
                </a:lnTo>
                <a:lnTo>
                  <a:pt x="110" y="2550"/>
                </a:lnTo>
                <a:lnTo>
                  <a:pt x="114" y="2538"/>
                </a:lnTo>
                <a:lnTo>
                  <a:pt x="120" y="2526"/>
                </a:lnTo>
                <a:lnTo>
                  <a:pt x="128" y="2516"/>
                </a:lnTo>
                <a:lnTo>
                  <a:pt x="130" y="2524"/>
                </a:lnTo>
                <a:lnTo>
                  <a:pt x="130" y="2528"/>
                </a:lnTo>
                <a:lnTo>
                  <a:pt x="126" y="2534"/>
                </a:lnTo>
                <a:lnTo>
                  <a:pt x="120" y="2536"/>
                </a:lnTo>
                <a:close/>
                <a:moveTo>
                  <a:pt x="586" y="26"/>
                </a:moveTo>
                <a:lnTo>
                  <a:pt x="586" y="26"/>
                </a:lnTo>
                <a:lnTo>
                  <a:pt x="584" y="22"/>
                </a:lnTo>
                <a:lnTo>
                  <a:pt x="586" y="20"/>
                </a:lnTo>
                <a:lnTo>
                  <a:pt x="588" y="24"/>
                </a:lnTo>
                <a:lnTo>
                  <a:pt x="588" y="26"/>
                </a:lnTo>
                <a:lnTo>
                  <a:pt x="586" y="26"/>
                </a:lnTo>
                <a:close/>
                <a:moveTo>
                  <a:pt x="594" y="18"/>
                </a:moveTo>
                <a:lnTo>
                  <a:pt x="594" y="18"/>
                </a:lnTo>
                <a:lnTo>
                  <a:pt x="618" y="20"/>
                </a:lnTo>
                <a:lnTo>
                  <a:pt x="618" y="24"/>
                </a:lnTo>
                <a:lnTo>
                  <a:pt x="614" y="26"/>
                </a:lnTo>
                <a:lnTo>
                  <a:pt x="606" y="24"/>
                </a:lnTo>
                <a:lnTo>
                  <a:pt x="598" y="20"/>
                </a:lnTo>
                <a:lnTo>
                  <a:pt x="594" y="1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3" name="Freeform 194"/>
          <p:cNvSpPr>
            <a:spLocks noEditPoints="1"/>
          </p:cNvSpPr>
          <p:nvPr/>
        </p:nvSpPr>
        <p:spPr bwMode="auto">
          <a:xfrm>
            <a:off x="0" y="5373688"/>
            <a:ext cx="1835150" cy="1441450"/>
          </a:xfrm>
          <a:custGeom>
            <a:avLst/>
            <a:gdLst>
              <a:gd name="T0" fmla="*/ 2147483647 w 1891"/>
              <a:gd name="T1" fmla="*/ 2147483647 h 1484"/>
              <a:gd name="T2" fmla="*/ 2147483647 w 1891"/>
              <a:gd name="T3" fmla="*/ 2147483647 h 1484"/>
              <a:gd name="T4" fmla="*/ 2147483647 w 1891"/>
              <a:gd name="T5" fmla="*/ 2147483647 h 1484"/>
              <a:gd name="T6" fmla="*/ 2147483647 w 1891"/>
              <a:gd name="T7" fmla="*/ 2147483647 h 1484"/>
              <a:gd name="T8" fmla="*/ 2147483647 w 1891"/>
              <a:gd name="T9" fmla="*/ 2147483647 h 1484"/>
              <a:gd name="T10" fmla="*/ 2147483647 w 1891"/>
              <a:gd name="T11" fmla="*/ 2147483647 h 1484"/>
              <a:gd name="T12" fmla="*/ 2147483647 w 1891"/>
              <a:gd name="T13" fmla="*/ 2147483647 h 1484"/>
              <a:gd name="T14" fmla="*/ 2147483647 w 1891"/>
              <a:gd name="T15" fmla="*/ 2147483647 h 1484"/>
              <a:gd name="T16" fmla="*/ 2147483647 w 1891"/>
              <a:gd name="T17" fmla="*/ 2147483647 h 1484"/>
              <a:gd name="T18" fmla="*/ 2147483647 w 1891"/>
              <a:gd name="T19" fmla="*/ 2147483647 h 1484"/>
              <a:gd name="T20" fmla="*/ 2147483647 w 1891"/>
              <a:gd name="T21" fmla="*/ 2147483647 h 1484"/>
              <a:gd name="T22" fmla="*/ 2147483647 w 1891"/>
              <a:gd name="T23" fmla="*/ 2147483647 h 1484"/>
              <a:gd name="T24" fmla="*/ 2147483647 w 1891"/>
              <a:gd name="T25" fmla="*/ 2147483647 h 1484"/>
              <a:gd name="T26" fmla="*/ 2147483647 w 1891"/>
              <a:gd name="T27" fmla="*/ 2147483647 h 1484"/>
              <a:gd name="T28" fmla="*/ 2147483647 w 1891"/>
              <a:gd name="T29" fmla="*/ 2147483647 h 1484"/>
              <a:gd name="T30" fmla="*/ 2147483647 w 1891"/>
              <a:gd name="T31" fmla="*/ 2147483647 h 1484"/>
              <a:gd name="T32" fmla="*/ 2147483647 w 1891"/>
              <a:gd name="T33" fmla="*/ 2147483647 h 1484"/>
              <a:gd name="T34" fmla="*/ 2147483647 w 1891"/>
              <a:gd name="T35" fmla="*/ 2147483647 h 1484"/>
              <a:gd name="T36" fmla="*/ 2147483647 w 1891"/>
              <a:gd name="T37" fmla="*/ 2147483647 h 1484"/>
              <a:gd name="T38" fmla="*/ 2147483647 w 1891"/>
              <a:gd name="T39" fmla="*/ 2147483647 h 1484"/>
              <a:gd name="T40" fmla="*/ 2147483647 w 1891"/>
              <a:gd name="T41" fmla="*/ 2147483647 h 1484"/>
              <a:gd name="T42" fmla="*/ 2147483647 w 1891"/>
              <a:gd name="T43" fmla="*/ 2147483647 h 1484"/>
              <a:gd name="T44" fmla="*/ 2147483647 w 1891"/>
              <a:gd name="T45" fmla="*/ 2147483647 h 1484"/>
              <a:gd name="T46" fmla="*/ 2147483647 w 1891"/>
              <a:gd name="T47" fmla="*/ 2147483647 h 1484"/>
              <a:gd name="T48" fmla="*/ 2147483647 w 1891"/>
              <a:gd name="T49" fmla="*/ 2147483647 h 1484"/>
              <a:gd name="T50" fmla="*/ 2147483647 w 1891"/>
              <a:gd name="T51" fmla="*/ 2147483647 h 1484"/>
              <a:gd name="T52" fmla="*/ 2147483647 w 1891"/>
              <a:gd name="T53" fmla="*/ 2147483647 h 1484"/>
              <a:gd name="T54" fmla="*/ 2147483647 w 1891"/>
              <a:gd name="T55" fmla="*/ 2147483647 h 1484"/>
              <a:gd name="T56" fmla="*/ 2147483647 w 1891"/>
              <a:gd name="T57" fmla="*/ 2147483647 h 1484"/>
              <a:gd name="T58" fmla="*/ 2147483647 w 1891"/>
              <a:gd name="T59" fmla="*/ 2147483647 h 1484"/>
              <a:gd name="T60" fmla="*/ 2147483647 w 1891"/>
              <a:gd name="T61" fmla="*/ 2147483647 h 1484"/>
              <a:gd name="T62" fmla="*/ 2147483647 w 1891"/>
              <a:gd name="T63" fmla="*/ 2147483647 h 1484"/>
              <a:gd name="T64" fmla="*/ 2147483647 w 1891"/>
              <a:gd name="T65" fmla="*/ 2147483647 h 1484"/>
              <a:gd name="T66" fmla="*/ 2147483647 w 1891"/>
              <a:gd name="T67" fmla="*/ 2147483647 h 1484"/>
              <a:gd name="T68" fmla="*/ 2147483647 w 1891"/>
              <a:gd name="T69" fmla="*/ 2147483647 h 1484"/>
              <a:gd name="T70" fmla="*/ 2147483647 w 1891"/>
              <a:gd name="T71" fmla="*/ 2147483647 h 1484"/>
              <a:gd name="T72" fmla="*/ 2147483647 w 1891"/>
              <a:gd name="T73" fmla="*/ 2147483647 h 1484"/>
              <a:gd name="T74" fmla="*/ 2147483647 w 1891"/>
              <a:gd name="T75" fmla="*/ 2147483647 h 1484"/>
              <a:gd name="T76" fmla="*/ 2147483647 w 1891"/>
              <a:gd name="T77" fmla="*/ 2147483647 h 1484"/>
              <a:gd name="T78" fmla="*/ 2147483647 w 1891"/>
              <a:gd name="T79" fmla="*/ 2147483647 h 1484"/>
              <a:gd name="T80" fmla="*/ 2147483647 w 1891"/>
              <a:gd name="T81" fmla="*/ 2147483647 h 1484"/>
              <a:gd name="T82" fmla="*/ 2147483647 w 1891"/>
              <a:gd name="T83" fmla="*/ 2147483647 h 1484"/>
              <a:gd name="T84" fmla="*/ 2147483647 w 1891"/>
              <a:gd name="T85" fmla="*/ 2147483647 h 1484"/>
              <a:gd name="T86" fmla="*/ 2147483647 w 1891"/>
              <a:gd name="T87" fmla="*/ 2147483647 h 1484"/>
              <a:gd name="T88" fmla="*/ 2147483647 w 1891"/>
              <a:gd name="T89" fmla="*/ 2147483647 h 1484"/>
              <a:gd name="T90" fmla="*/ 2147483647 w 1891"/>
              <a:gd name="T91" fmla="*/ 2147483647 h 1484"/>
              <a:gd name="T92" fmla="*/ 2147483647 w 1891"/>
              <a:gd name="T93" fmla="*/ 2147483647 h 1484"/>
              <a:gd name="T94" fmla="*/ 2147483647 w 1891"/>
              <a:gd name="T95" fmla="*/ 2147483647 h 1484"/>
              <a:gd name="T96" fmla="*/ 2147483647 w 1891"/>
              <a:gd name="T97" fmla="*/ 2147483647 h 1484"/>
              <a:gd name="T98" fmla="*/ 2147483647 w 1891"/>
              <a:gd name="T99" fmla="*/ 2147483647 h 1484"/>
              <a:gd name="T100" fmla="*/ 2147483647 w 1891"/>
              <a:gd name="T101" fmla="*/ 2147483647 h 1484"/>
              <a:gd name="T102" fmla="*/ 2147483647 w 1891"/>
              <a:gd name="T103" fmla="*/ 2147483647 h 1484"/>
              <a:gd name="T104" fmla="*/ 2147483647 w 1891"/>
              <a:gd name="T105" fmla="*/ 2147483647 h 1484"/>
              <a:gd name="T106" fmla="*/ 2147483647 w 1891"/>
              <a:gd name="T107" fmla="*/ 2147483647 h 1484"/>
              <a:gd name="T108" fmla="*/ 2147483647 w 1891"/>
              <a:gd name="T109" fmla="*/ 2147483647 h 1484"/>
              <a:gd name="T110" fmla="*/ 2147483647 w 1891"/>
              <a:gd name="T111" fmla="*/ 2147483647 h 1484"/>
              <a:gd name="T112" fmla="*/ 2147483647 w 1891"/>
              <a:gd name="T113" fmla="*/ 2147483647 h 1484"/>
              <a:gd name="T114" fmla="*/ 2147483647 w 1891"/>
              <a:gd name="T115" fmla="*/ 2147483647 h 1484"/>
              <a:gd name="T116" fmla="*/ 2147483647 w 1891"/>
              <a:gd name="T117" fmla="*/ 2147483647 h 1484"/>
              <a:gd name="T118" fmla="*/ 2147483647 w 1891"/>
              <a:gd name="T119" fmla="*/ 2147483647 h 1484"/>
              <a:gd name="T120" fmla="*/ 2147483647 w 1891"/>
              <a:gd name="T121" fmla="*/ 2147483647 h 1484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891"/>
              <a:gd name="T184" fmla="*/ 0 h 1484"/>
              <a:gd name="T185" fmla="*/ 1891 w 1891"/>
              <a:gd name="T186" fmla="*/ 1484 h 1484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891" h="1484">
                <a:moveTo>
                  <a:pt x="562" y="480"/>
                </a:moveTo>
                <a:lnTo>
                  <a:pt x="562" y="485"/>
                </a:lnTo>
                <a:lnTo>
                  <a:pt x="563" y="482"/>
                </a:lnTo>
                <a:lnTo>
                  <a:pt x="563" y="480"/>
                </a:lnTo>
                <a:lnTo>
                  <a:pt x="562" y="480"/>
                </a:lnTo>
                <a:close/>
                <a:moveTo>
                  <a:pt x="563" y="487"/>
                </a:moveTo>
                <a:lnTo>
                  <a:pt x="562" y="485"/>
                </a:lnTo>
                <a:lnTo>
                  <a:pt x="562" y="486"/>
                </a:lnTo>
                <a:lnTo>
                  <a:pt x="563" y="487"/>
                </a:lnTo>
                <a:close/>
                <a:moveTo>
                  <a:pt x="1888" y="1481"/>
                </a:moveTo>
                <a:lnTo>
                  <a:pt x="1888" y="1481"/>
                </a:lnTo>
                <a:lnTo>
                  <a:pt x="1881" y="1473"/>
                </a:lnTo>
                <a:lnTo>
                  <a:pt x="1876" y="1465"/>
                </a:lnTo>
                <a:lnTo>
                  <a:pt x="1866" y="1452"/>
                </a:lnTo>
                <a:lnTo>
                  <a:pt x="1848" y="1429"/>
                </a:lnTo>
                <a:lnTo>
                  <a:pt x="1843" y="1423"/>
                </a:lnTo>
                <a:lnTo>
                  <a:pt x="1837" y="1418"/>
                </a:lnTo>
                <a:lnTo>
                  <a:pt x="1833" y="1412"/>
                </a:lnTo>
                <a:lnTo>
                  <a:pt x="1828" y="1406"/>
                </a:lnTo>
                <a:lnTo>
                  <a:pt x="1818" y="1393"/>
                </a:lnTo>
                <a:lnTo>
                  <a:pt x="1813" y="1385"/>
                </a:lnTo>
                <a:lnTo>
                  <a:pt x="1807" y="1378"/>
                </a:lnTo>
                <a:lnTo>
                  <a:pt x="1754" y="1311"/>
                </a:lnTo>
                <a:lnTo>
                  <a:pt x="1738" y="1294"/>
                </a:lnTo>
                <a:lnTo>
                  <a:pt x="1733" y="1286"/>
                </a:lnTo>
                <a:lnTo>
                  <a:pt x="1726" y="1278"/>
                </a:lnTo>
                <a:lnTo>
                  <a:pt x="1714" y="1265"/>
                </a:lnTo>
                <a:lnTo>
                  <a:pt x="1705" y="1258"/>
                </a:lnTo>
                <a:lnTo>
                  <a:pt x="1699" y="1253"/>
                </a:lnTo>
                <a:lnTo>
                  <a:pt x="1627" y="1220"/>
                </a:lnTo>
                <a:lnTo>
                  <a:pt x="1612" y="1209"/>
                </a:lnTo>
                <a:lnTo>
                  <a:pt x="1609" y="1206"/>
                </a:lnTo>
                <a:lnTo>
                  <a:pt x="1602" y="1200"/>
                </a:lnTo>
                <a:lnTo>
                  <a:pt x="1598" y="1199"/>
                </a:lnTo>
                <a:lnTo>
                  <a:pt x="1593" y="1198"/>
                </a:lnTo>
                <a:lnTo>
                  <a:pt x="1587" y="1196"/>
                </a:lnTo>
                <a:lnTo>
                  <a:pt x="1583" y="1194"/>
                </a:lnTo>
                <a:lnTo>
                  <a:pt x="1572" y="1189"/>
                </a:lnTo>
                <a:lnTo>
                  <a:pt x="1567" y="1188"/>
                </a:lnTo>
                <a:lnTo>
                  <a:pt x="1553" y="1181"/>
                </a:lnTo>
                <a:lnTo>
                  <a:pt x="1556" y="1180"/>
                </a:lnTo>
                <a:lnTo>
                  <a:pt x="1550" y="1177"/>
                </a:lnTo>
                <a:lnTo>
                  <a:pt x="1541" y="1174"/>
                </a:lnTo>
                <a:lnTo>
                  <a:pt x="1523" y="1169"/>
                </a:lnTo>
                <a:lnTo>
                  <a:pt x="1516" y="1167"/>
                </a:lnTo>
                <a:lnTo>
                  <a:pt x="1513" y="1167"/>
                </a:lnTo>
                <a:lnTo>
                  <a:pt x="1510" y="1167"/>
                </a:lnTo>
                <a:lnTo>
                  <a:pt x="1487" y="1156"/>
                </a:lnTo>
                <a:lnTo>
                  <a:pt x="1462" y="1147"/>
                </a:lnTo>
                <a:lnTo>
                  <a:pt x="1435" y="1136"/>
                </a:lnTo>
                <a:lnTo>
                  <a:pt x="1414" y="1129"/>
                </a:lnTo>
                <a:lnTo>
                  <a:pt x="1400" y="1125"/>
                </a:lnTo>
                <a:lnTo>
                  <a:pt x="1399" y="1123"/>
                </a:lnTo>
                <a:lnTo>
                  <a:pt x="1398" y="1122"/>
                </a:lnTo>
                <a:lnTo>
                  <a:pt x="1396" y="1119"/>
                </a:lnTo>
                <a:lnTo>
                  <a:pt x="1389" y="1118"/>
                </a:lnTo>
                <a:lnTo>
                  <a:pt x="1376" y="1115"/>
                </a:lnTo>
                <a:lnTo>
                  <a:pt x="1374" y="1114"/>
                </a:lnTo>
                <a:lnTo>
                  <a:pt x="1372" y="1111"/>
                </a:lnTo>
                <a:lnTo>
                  <a:pt x="1369" y="1107"/>
                </a:lnTo>
                <a:lnTo>
                  <a:pt x="1366" y="1108"/>
                </a:lnTo>
                <a:lnTo>
                  <a:pt x="1363" y="1108"/>
                </a:lnTo>
                <a:lnTo>
                  <a:pt x="1348" y="1104"/>
                </a:lnTo>
                <a:lnTo>
                  <a:pt x="1337" y="1100"/>
                </a:lnTo>
                <a:lnTo>
                  <a:pt x="1333" y="1097"/>
                </a:lnTo>
                <a:lnTo>
                  <a:pt x="1326" y="1094"/>
                </a:lnTo>
                <a:lnTo>
                  <a:pt x="1322" y="1094"/>
                </a:lnTo>
                <a:lnTo>
                  <a:pt x="1315" y="1090"/>
                </a:lnTo>
                <a:lnTo>
                  <a:pt x="1307" y="1086"/>
                </a:lnTo>
                <a:lnTo>
                  <a:pt x="1301" y="1083"/>
                </a:lnTo>
                <a:lnTo>
                  <a:pt x="1295" y="1081"/>
                </a:lnTo>
                <a:lnTo>
                  <a:pt x="1289" y="1077"/>
                </a:lnTo>
                <a:lnTo>
                  <a:pt x="1284" y="1074"/>
                </a:lnTo>
                <a:lnTo>
                  <a:pt x="1273" y="1064"/>
                </a:lnTo>
                <a:lnTo>
                  <a:pt x="1271" y="1061"/>
                </a:lnTo>
                <a:lnTo>
                  <a:pt x="1273" y="1059"/>
                </a:lnTo>
                <a:lnTo>
                  <a:pt x="1278" y="1056"/>
                </a:lnTo>
                <a:lnTo>
                  <a:pt x="1282" y="1053"/>
                </a:lnTo>
                <a:lnTo>
                  <a:pt x="1284" y="1049"/>
                </a:lnTo>
                <a:lnTo>
                  <a:pt x="1284" y="1048"/>
                </a:lnTo>
                <a:lnTo>
                  <a:pt x="1282" y="1046"/>
                </a:lnTo>
                <a:lnTo>
                  <a:pt x="1281" y="1045"/>
                </a:lnTo>
                <a:lnTo>
                  <a:pt x="1281" y="1042"/>
                </a:lnTo>
                <a:lnTo>
                  <a:pt x="1281" y="1039"/>
                </a:lnTo>
                <a:lnTo>
                  <a:pt x="1282" y="1037"/>
                </a:lnTo>
                <a:lnTo>
                  <a:pt x="1285" y="1032"/>
                </a:lnTo>
                <a:lnTo>
                  <a:pt x="1286" y="1031"/>
                </a:lnTo>
                <a:lnTo>
                  <a:pt x="1288" y="1031"/>
                </a:lnTo>
                <a:lnTo>
                  <a:pt x="1289" y="1031"/>
                </a:lnTo>
                <a:lnTo>
                  <a:pt x="1290" y="1032"/>
                </a:lnTo>
                <a:lnTo>
                  <a:pt x="1289" y="1032"/>
                </a:lnTo>
                <a:lnTo>
                  <a:pt x="1288" y="1034"/>
                </a:lnTo>
                <a:lnTo>
                  <a:pt x="1289" y="1034"/>
                </a:lnTo>
                <a:lnTo>
                  <a:pt x="1296" y="1037"/>
                </a:lnTo>
                <a:lnTo>
                  <a:pt x="1301" y="1039"/>
                </a:lnTo>
                <a:lnTo>
                  <a:pt x="1304" y="1039"/>
                </a:lnTo>
                <a:lnTo>
                  <a:pt x="1307" y="1041"/>
                </a:lnTo>
                <a:lnTo>
                  <a:pt x="1310" y="1041"/>
                </a:lnTo>
                <a:lnTo>
                  <a:pt x="1312" y="1042"/>
                </a:lnTo>
                <a:lnTo>
                  <a:pt x="1314" y="1042"/>
                </a:lnTo>
                <a:lnTo>
                  <a:pt x="1315" y="1041"/>
                </a:lnTo>
                <a:lnTo>
                  <a:pt x="1318" y="1041"/>
                </a:lnTo>
                <a:lnTo>
                  <a:pt x="1319" y="1041"/>
                </a:lnTo>
                <a:lnTo>
                  <a:pt x="1321" y="1041"/>
                </a:lnTo>
                <a:lnTo>
                  <a:pt x="1322" y="1043"/>
                </a:lnTo>
                <a:lnTo>
                  <a:pt x="1322" y="1042"/>
                </a:lnTo>
                <a:lnTo>
                  <a:pt x="1323" y="1041"/>
                </a:lnTo>
                <a:lnTo>
                  <a:pt x="1329" y="1041"/>
                </a:lnTo>
                <a:lnTo>
                  <a:pt x="1336" y="1041"/>
                </a:lnTo>
                <a:lnTo>
                  <a:pt x="1341" y="1041"/>
                </a:lnTo>
                <a:lnTo>
                  <a:pt x="1345" y="1038"/>
                </a:lnTo>
                <a:lnTo>
                  <a:pt x="1358" y="1035"/>
                </a:lnTo>
                <a:lnTo>
                  <a:pt x="1363" y="1034"/>
                </a:lnTo>
                <a:lnTo>
                  <a:pt x="1366" y="1034"/>
                </a:lnTo>
                <a:lnTo>
                  <a:pt x="1369" y="1031"/>
                </a:lnTo>
                <a:lnTo>
                  <a:pt x="1372" y="1028"/>
                </a:lnTo>
                <a:lnTo>
                  <a:pt x="1376" y="1027"/>
                </a:lnTo>
                <a:lnTo>
                  <a:pt x="1383" y="1027"/>
                </a:lnTo>
                <a:lnTo>
                  <a:pt x="1388" y="1027"/>
                </a:lnTo>
                <a:lnTo>
                  <a:pt x="1394" y="1027"/>
                </a:lnTo>
                <a:lnTo>
                  <a:pt x="1400" y="1027"/>
                </a:lnTo>
                <a:lnTo>
                  <a:pt x="1410" y="1026"/>
                </a:lnTo>
                <a:lnTo>
                  <a:pt x="1425" y="1023"/>
                </a:lnTo>
                <a:lnTo>
                  <a:pt x="1435" y="1020"/>
                </a:lnTo>
                <a:lnTo>
                  <a:pt x="1440" y="1017"/>
                </a:lnTo>
                <a:lnTo>
                  <a:pt x="1439" y="1016"/>
                </a:lnTo>
                <a:lnTo>
                  <a:pt x="1437" y="1013"/>
                </a:lnTo>
                <a:lnTo>
                  <a:pt x="1431" y="1013"/>
                </a:lnTo>
                <a:lnTo>
                  <a:pt x="1444" y="1013"/>
                </a:lnTo>
                <a:lnTo>
                  <a:pt x="1448" y="1010"/>
                </a:lnTo>
                <a:lnTo>
                  <a:pt x="1453" y="1008"/>
                </a:lnTo>
                <a:lnTo>
                  <a:pt x="1455" y="1005"/>
                </a:lnTo>
                <a:lnTo>
                  <a:pt x="1455" y="1004"/>
                </a:lnTo>
                <a:lnTo>
                  <a:pt x="1455" y="1002"/>
                </a:lnTo>
                <a:lnTo>
                  <a:pt x="1458" y="1002"/>
                </a:lnTo>
                <a:lnTo>
                  <a:pt x="1462" y="1001"/>
                </a:lnTo>
                <a:lnTo>
                  <a:pt x="1464" y="998"/>
                </a:lnTo>
                <a:lnTo>
                  <a:pt x="1465" y="997"/>
                </a:lnTo>
                <a:lnTo>
                  <a:pt x="1464" y="994"/>
                </a:lnTo>
                <a:lnTo>
                  <a:pt x="1464" y="993"/>
                </a:lnTo>
                <a:lnTo>
                  <a:pt x="1465" y="990"/>
                </a:lnTo>
                <a:lnTo>
                  <a:pt x="1470" y="988"/>
                </a:lnTo>
                <a:lnTo>
                  <a:pt x="1473" y="988"/>
                </a:lnTo>
                <a:lnTo>
                  <a:pt x="1476" y="986"/>
                </a:lnTo>
                <a:lnTo>
                  <a:pt x="1479" y="982"/>
                </a:lnTo>
                <a:lnTo>
                  <a:pt x="1480" y="976"/>
                </a:lnTo>
                <a:lnTo>
                  <a:pt x="1481" y="973"/>
                </a:lnTo>
                <a:lnTo>
                  <a:pt x="1483" y="972"/>
                </a:lnTo>
                <a:lnTo>
                  <a:pt x="1481" y="969"/>
                </a:lnTo>
                <a:lnTo>
                  <a:pt x="1480" y="966"/>
                </a:lnTo>
                <a:lnTo>
                  <a:pt x="1477" y="965"/>
                </a:lnTo>
                <a:lnTo>
                  <a:pt x="1468" y="965"/>
                </a:lnTo>
                <a:lnTo>
                  <a:pt x="1462" y="965"/>
                </a:lnTo>
                <a:lnTo>
                  <a:pt x="1464" y="961"/>
                </a:lnTo>
                <a:lnTo>
                  <a:pt x="1462" y="960"/>
                </a:lnTo>
                <a:lnTo>
                  <a:pt x="1461" y="958"/>
                </a:lnTo>
                <a:lnTo>
                  <a:pt x="1447" y="957"/>
                </a:lnTo>
                <a:lnTo>
                  <a:pt x="1446" y="954"/>
                </a:lnTo>
                <a:lnTo>
                  <a:pt x="1444" y="953"/>
                </a:lnTo>
                <a:lnTo>
                  <a:pt x="1443" y="951"/>
                </a:lnTo>
                <a:lnTo>
                  <a:pt x="1442" y="951"/>
                </a:lnTo>
                <a:lnTo>
                  <a:pt x="1444" y="950"/>
                </a:lnTo>
                <a:lnTo>
                  <a:pt x="1447" y="951"/>
                </a:lnTo>
                <a:lnTo>
                  <a:pt x="1450" y="951"/>
                </a:lnTo>
                <a:lnTo>
                  <a:pt x="1453" y="951"/>
                </a:lnTo>
                <a:lnTo>
                  <a:pt x="1457" y="947"/>
                </a:lnTo>
                <a:lnTo>
                  <a:pt x="1459" y="943"/>
                </a:lnTo>
                <a:lnTo>
                  <a:pt x="1461" y="940"/>
                </a:lnTo>
                <a:lnTo>
                  <a:pt x="1459" y="937"/>
                </a:lnTo>
                <a:lnTo>
                  <a:pt x="1455" y="936"/>
                </a:lnTo>
                <a:lnTo>
                  <a:pt x="1450" y="936"/>
                </a:lnTo>
                <a:lnTo>
                  <a:pt x="1447" y="936"/>
                </a:lnTo>
                <a:lnTo>
                  <a:pt x="1447" y="935"/>
                </a:lnTo>
                <a:lnTo>
                  <a:pt x="1448" y="933"/>
                </a:lnTo>
                <a:lnTo>
                  <a:pt x="1450" y="932"/>
                </a:lnTo>
                <a:lnTo>
                  <a:pt x="1455" y="933"/>
                </a:lnTo>
                <a:lnTo>
                  <a:pt x="1458" y="935"/>
                </a:lnTo>
                <a:lnTo>
                  <a:pt x="1461" y="933"/>
                </a:lnTo>
                <a:lnTo>
                  <a:pt x="1462" y="932"/>
                </a:lnTo>
                <a:lnTo>
                  <a:pt x="1462" y="931"/>
                </a:lnTo>
                <a:lnTo>
                  <a:pt x="1459" y="931"/>
                </a:lnTo>
                <a:lnTo>
                  <a:pt x="1453" y="929"/>
                </a:lnTo>
                <a:lnTo>
                  <a:pt x="1450" y="928"/>
                </a:lnTo>
                <a:lnTo>
                  <a:pt x="1451" y="926"/>
                </a:lnTo>
                <a:lnTo>
                  <a:pt x="1450" y="926"/>
                </a:lnTo>
                <a:lnTo>
                  <a:pt x="1448" y="925"/>
                </a:lnTo>
                <a:lnTo>
                  <a:pt x="1447" y="924"/>
                </a:lnTo>
                <a:lnTo>
                  <a:pt x="1447" y="922"/>
                </a:lnTo>
                <a:lnTo>
                  <a:pt x="1447" y="920"/>
                </a:lnTo>
                <a:lnTo>
                  <a:pt x="1443" y="917"/>
                </a:lnTo>
                <a:lnTo>
                  <a:pt x="1435" y="915"/>
                </a:lnTo>
                <a:lnTo>
                  <a:pt x="1431" y="914"/>
                </a:lnTo>
                <a:lnTo>
                  <a:pt x="1429" y="913"/>
                </a:lnTo>
                <a:lnTo>
                  <a:pt x="1426" y="910"/>
                </a:lnTo>
                <a:lnTo>
                  <a:pt x="1424" y="909"/>
                </a:lnTo>
                <a:lnTo>
                  <a:pt x="1421" y="907"/>
                </a:lnTo>
                <a:lnTo>
                  <a:pt x="1420" y="906"/>
                </a:lnTo>
                <a:lnTo>
                  <a:pt x="1410" y="906"/>
                </a:lnTo>
                <a:lnTo>
                  <a:pt x="1410" y="904"/>
                </a:lnTo>
                <a:lnTo>
                  <a:pt x="1405" y="902"/>
                </a:lnTo>
                <a:lnTo>
                  <a:pt x="1399" y="900"/>
                </a:lnTo>
                <a:lnTo>
                  <a:pt x="1395" y="899"/>
                </a:lnTo>
                <a:lnTo>
                  <a:pt x="1395" y="896"/>
                </a:lnTo>
                <a:lnTo>
                  <a:pt x="1392" y="893"/>
                </a:lnTo>
                <a:lnTo>
                  <a:pt x="1384" y="888"/>
                </a:lnTo>
                <a:lnTo>
                  <a:pt x="1377" y="884"/>
                </a:lnTo>
                <a:lnTo>
                  <a:pt x="1377" y="881"/>
                </a:lnTo>
                <a:lnTo>
                  <a:pt x="1378" y="878"/>
                </a:lnTo>
                <a:lnTo>
                  <a:pt x="1381" y="876"/>
                </a:lnTo>
                <a:lnTo>
                  <a:pt x="1383" y="873"/>
                </a:lnTo>
                <a:lnTo>
                  <a:pt x="1384" y="870"/>
                </a:lnTo>
                <a:lnTo>
                  <a:pt x="1384" y="860"/>
                </a:lnTo>
                <a:lnTo>
                  <a:pt x="1387" y="858"/>
                </a:lnTo>
                <a:lnTo>
                  <a:pt x="1389" y="854"/>
                </a:lnTo>
                <a:lnTo>
                  <a:pt x="1394" y="849"/>
                </a:lnTo>
                <a:lnTo>
                  <a:pt x="1395" y="847"/>
                </a:lnTo>
                <a:lnTo>
                  <a:pt x="1396" y="834"/>
                </a:lnTo>
                <a:lnTo>
                  <a:pt x="1399" y="830"/>
                </a:lnTo>
                <a:lnTo>
                  <a:pt x="1399" y="823"/>
                </a:lnTo>
                <a:lnTo>
                  <a:pt x="1399" y="818"/>
                </a:lnTo>
                <a:lnTo>
                  <a:pt x="1399" y="816"/>
                </a:lnTo>
                <a:lnTo>
                  <a:pt x="1399" y="815"/>
                </a:lnTo>
                <a:lnTo>
                  <a:pt x="1399" y="814"/>
                </a:lnTo>
                <a:lnTo>
                  <a:pt x="1400" y="812"/>
                </a:lnTo>
                <a:lnTo>
                  <a:pt x="1402" y="811"/>
                </a:lnTo>
                <a:lnTo>
                  <a:pt x="1399" y="809"/>
                </a:lnTo>
                <a:lnTo>
                  <a:pt x="1398" y="808"/>
                </a:lnTo>
                <a:lnTo>
                  <a:pt x="1399" y="807"/>
                </a:lnTo>
                <a:lnTo>
                  <a:pt x="1400" y="805"/>
                </a:lnTo>
                <a:lnTo>
                  <a:pt x="1402" y="804"/>
                </a:lnTo>
                <a:lnTo>
                  <a:pt x="1402" y="803"/>
                </a:lnTo>
                <a:lnTo>
                  <a:pt x="1400" y="801"/>
                </a:lnTo>
                <a:lnTo>
                  <a:pt x="1399" y="800"/>
                </a:lnTo>
                <a:lnTo>
                  <a:pt x="1399" y="796"/>
                </a:lnTo>
                <a:lnTo>
                  <a:pt x="1399" y="792"/>
                </a:lnTo>
                <a:lnTo>
                  <a:pt x="1400" y="790"/>
                </a:lnTo>
                <a:lnTo>
                  <a:pt x="1402" y="787"/>
                </a:lnTo>
                <a:lnTo>
                  <a:pt x="1402" y="785"/>
                </a:lnTo>
                <a:lnTo>
                  <a:pt x="1400" y="782"/>
                </a:lnTo>
                <a:lnTo>
                  <a:pt x="1402" y="781"/>
                </a:lnTo>
                <a:lnTo>
                  <a:pt x="1402" y="775"/>
                </a:lnTo>
                <a:lnTo>
                  <a:pt x="1403" y="771"/>
                </a:lnTo>
                <a:lnTo>
                  <a:pt x="1405" y="765"/>
                </a:lnTo>
                <a:lnTo>
                  <a:pt x="1407" y="759"/>
                </a:lnTo>
                <a:lnTo>
                  <a:pt x="1409" y="752"/>
                </a:lnTo>
                <a:lnTo>
                  <a:pt x="1409" y="732"/>
                </a:lnTo>
                <a:lnTo>
                  <a:pt x="1407" y="717"/>
                </a:lnTo>
                <a:lnTo>
                  <a:pt x="1410" y="714"/>
                </a:lnTo>
                <a:lnTo>
                  <a:pt x="1411" y="713"/>
                </a:lnTo>
                <a:lnTo>
                  <a:pt x="1410" y="710"/>
                </a:lnTo>
                <a:lnTo>
                  <a:pt x="1409" y="709"/>
                </a:lnTo>
                <a:lnTo>
                  <a:pt x="1409" y="706"/>
                </a:lnTo>
                <a:lnTo>
                  <a:pt x="1409" y="698"/>
                </a:lnTo>
                <a:lnTo>
                  <a:pt x="1409" y="686"/>
                </a:lnTo>
                <a:lnTo>
                  <a:pt x="1409" y="673"/>
                </a:lnTo>
                <a:lnTo>
                  <a:pt x="1409" y="664"/>
                </a:lnTo>
                <a:lnTo>
                  <a:pt x="1411" y="648"/>
                </a:lnTo>
                <a:lnTo>
                  <a:pt x="1416" y="633"/>
                </a:lnTo>
                <a:lnTo>
                  <a:pt x="1420" y="622"/>
                </a:lnTo>
                <a:lnTo>
                  <a:pt x="1424" y="621"/>
                </a:lnTo>
                <a:lnTo>
                  <a:pt x="1428" y="619"/>
                </a:lnTo>
                <a:lnTo>
                  <a:pt x="1428" y="618"/>
                </a:lnTo>
                <a:lnTo>
                  <a:pt x="1429" y="615"/>
                </a:lnTo>
                <a:lnTo>
                  <a:pt x="1426" y="610"/>
                </a:lnTo>
                <a:lnTo>
                  <a:pt x="1425" y="607"/>
                </a:lnTo>
                <a:lnTo>
                  <a:pt x="1425" y="606"/>
                </a:lnTo>
                <a:lnTo>
                  <a:pt x="1429" y="600"/>
                </a:lnTo>
                <a:lnTo>
                  <a:pt x="1431" y="597"/>
                </a:lnTo>
                <a:lnTo>
                  <a:pt x="1432" y="595"/>
                </a:lnTo>
                <a:lnTo>
                  <a:pt x="1431" y="589"/>
                </a:lnTo>
                <a:lnTo>
                  <a:pt x="1429" y="586"/>
                </a:lnTo>
                <a:lnTo>
                  <a:pt x="1431" y="582"/>
                </a:lnTo>
                <a:lnTo>
                  <a:pt x="1431" y="580"/>
                </a:lnTo>
                <a:lnTo>
                  <a:pt x="1429" y="578"/>
                </a:lnTo>
                <a:lnTo>
                  <a:pt x="1426" y="573"/>
                </a:lnTo>
                <a:lnTo>
                  <a:pt x="1424" y="567"/>
                </a:lnTo>
                <a:lnTo>
                  <a:pt x="1422" y="564"/>
                </a:lnTo>
                <a:lnTo>
                  <a:pt x="1422" y="559"/>
                </a:lnTo>
                <a:lnTo>
                  <a:pt x="1422" y="555"/>
                </a:lnTo>
                <a:lnTo>
                  <a:pt x="1424" y="549"/>
                </a:lnTo>
                <a:lnTo>
                  <a:pt x="1425" y="541"/>
                </a:lnTo>
                <a:lnTo>
                  <a:pt x="1422" y="529"/>
                </a:lnTo>
                <a:lnTo>
                  <a:pt x="1420" y="519"/>
                </a:lnTo>
                <a:lnTo>
                  <a:pt x="1421" y="515"/>
                </a:lnTo>
                <a:lnTo>
                  <a:pt x="1420" y="511"/>
                </a:lnTo>
                <a:lnTo>
                  <a:pt x="1420" y="505"/>
                </a:lnTo>
                <a:lnTo>
                  <a:pt x="1416" y="489"/>
                </a:lnTo>
                <a:lnTo>
                  <a:pt x="1414" y="479"/>
                </a:lnTo>
                <a:lnTo>
                  <a:pt x="1413" y="472"/>
                </a:lnTo>
                <a:lnTo>
                  <a:pt x="1410" y="465"/>
                </a:lnTo>
                <a:lnTo>
                  <a:pt x="1410" y="456"/>
                </a:lnTo>
                <a:lnTo>
                  <a:pt x="1407" y="443"/>
                </a:lnTo>
                <a:lnTo>
                  <a:pt x="1403" y="438"/>
                </a:lnTo>
                <a:lnTo>
                  <a:pt x="1400" y="434"/>
                </a:lnTo>
                <a:lnTo>
                  <a:pt x="1395" y="418"/>
                </a:lnTo>
                <a:lnTo>
                  <a:pt x="1365" y="357"/>
                </a:lnTo>
                <a:lnTo>
                  <a:pt x="1359" y="346"/>
                </a:lnTo>
                <a:lnTo>
                  <a:pt x="1358" y="340"/>
                </a:lnTo>
                <a:lnTo>
                  <a:pt x="1356" y="332"/>
                </a:lnTo>
                <a:lnTo>
                  <a:pt x="1352" y="319"/>
                </a:lnTo>
                <a:lnTo>
                  <a:pt x="1339" y="300"/>
                </a:lnTo>
                <a:lnTo>
                  <a:pt x="1333" y="289"/>
                </a:lnTo>
                <a:lnTo>
                  <a:pt x="1332" y="284"/>
                </a:lnTo>
                <a:lnTo>
                  <a:pt x="1332" y="279"/>
                </a:lnTo>
                <a:lnTo>
                  <a:pt x="1329" y="277"/>
                </a:lnTo>
                <a:lnTo>
                  <a:pt x="1328" y="278"/>
                </a:lnTo>
                <a:lnTo>
                  <a:pt x="1326" y="278"/>
                </a:lnTo>
                <a:lnTo>
                  <a:pt x="1323" y="274"/>
                </a:lnTo>
                <a:lnTo>
                  <a:pt x="1323" y="273"/>
                </a:lnTo>
                <a:lnTo>
                  <a:pt x="1323" y="268"/>
                </a:lnTo>
                <a:lnTo>
                  <a:pt x="1319" y="263"/>
                </a:lnTo>
                <a:lnTo>
                  <a:pt x="1317" y="257"/>
                </a:lnTo>
                <a:lnTo>
                  <a:pt x="1315" y="256"/>
                </a:lnTo>
                <a:lnTo>
                  <a:pt x="1314" y="253"/>
                </a:lnTo>
                <a:lnTo>
                  <a:pt x="1312" y="252"/>
                </a:lnTo>
                <a:lnTo>
                  <a:pt x="1312" y="249"/>
                </a:lnTo>
                <a:lnTo>
                  <a:pt x="1312" y="245"/>
                </a:lnTo>
                <a:lnTo>
                  <a:pt x="1312" y="241"/>
                </a:lnTo>
                <a:lnTo>
                  <a:pt x="1310" y="237"/>
                </a:lnTo>
                <a:lnTo>
                  <a:pt x="1307" y="234"/>
                </a:lnTo>
                <a:lnTo>
                  <a:pt x="1301" y="231"/>
                </a:lnTo>
                <a:lnTo>
                  <a:pt x="1304" y="230"/>
                </a:lnTo>
                <a:lnTo>
                  <a:pt x="1306" y="227"/>
                </a:lnTo>
                <a:lnTo>
                  <a:pt x="1303" y="224"/>
                </a:lnTo>
                <a:lnTo>
                  <a:pt x="1300" y="220"/>
                </a:lnTo>
                <a:lnTo>
                  <a:pt x="1299" y="219"/>
                </a:lnTo>
                <a:lnTo>
                  <a:pt x="1297" y="213"/>
                </a:lnTo>
                <a:lnTo>
                  <a:pt x="1296" y="209"/>
                </a:lnTo>
                <a:lnTo>
                  <a:pt x="1293" y="205"/>
                </a:lnTo>
                <a:lnTo>
                  <a:pt x="1292" y="202"/>
                </a:lnTo>
                <a:lnTo>
                  <a:pt x="1292" y="201"/>
                </a:lnTo>
                <a:lnTo>
                  <a:pt x="1292" y="198"/>
                </a:lnTo>
                <a:lnTo>
                  <a:pt x="1290" y="197"/>
                </a:lnTo>
                <a:lnTo>
                  <a:pt x="1289" y="197"/>
                </a:lnTo>
                <a:lnTo>
                  <a:pt x="1288" y="194"/>
                </a:lnTo>
                <a:lnTo>
                  <a:pt x="1286" y="190"/>
                </a:lnTo>
                <a:lnTo>
                  <a:pt x="1285" y="184"/>
                </a:lnTo>
                <a:lnTo>
                  <a:pt x="1284" y="184"/>
                </a:lnTo>
                <a:lnTo>
                  <a:pt x="1282" y="184"/>
                </a:lnTo>
                <a:lnTo>
                  <a:pt x="1284" y="183"/>
                </a:lnTo>
                <a:lnTo>
                  <a:pt x="1284" y="182"/>
                </a:lnTo>
                <a:lnTo>
                  <a:pt x="1279" y="179"/>
                </a:lnTo>
                <a:lnTo>
                  <a:pt x="1275" y="176"/>
                </a:lnTo>
                <a:lnTo>
                  <a:pt x="1275" y="172"/>
                </a:lnTo>
                <a:lnTo>
                  <a:pt x="1275" y="171"/>
                </a:lnTo>
                <a:lnTo>
                  <a:pt x="1275" y="169"/>
                </a:lnTo>
                <a:lnTo>
                  <a:pt x="1273" y="165"/>
                </a:lnTo>
                <a:lnTo>
                  <a:pt x="1273" y="164"/>
                </a:lnTo>
                <a:lnTo>
                  <a:pt x="1274" y="164"/>
                </a:lnTo>
                <a:lnTo>
                  <a:pt x="1274" y="161"/>
                </a:lnTo>
                <a:lnTo>
                  <a:pt x="1273" y="157"/>
                </a:lnTo>
                <a:lnTo>
                  <a:pt x="1270" y="154"/>
                </a:lnTo>
                <a:lnTo>
                  <a:pt x="1268" y="153"/>
                </a:lnTo>
                <a:lnTo>
                  <a:pt x="1270" y="153"/>
                </a:lnTo>
                <a:lnTo>
                  <a:pt x="1268" y="150"/>
                </a:lnTo>
                <a:lnTo>
                  <a:pt x="1264" y="147"/>
                </a:lnTo>
                <a:lnTo>
                  <a:pt x="1263" y="145"/>
                </a:lnTo>
                <a:lnTo>
                  <a:pt x="1263" y="140"/>
                </a:lnTo>
                <a:lnTo>
                  <a:pt x="1262" y="138"/>
                </a:lnTo>
                <a:lnTo>
                  <a:pt x="1255" y="131"/>
                </a:lnTo>
                <a:lnTo>
                  <a:pt x="1256" y="129"/>
                </a:lnTo>
                <a:lnTo>
                  <a:pt x="1255" y="123"/>
                </a:lnTo>
                <a:lnTo>
                  <a:pt x="1251" y="118"/>
                </a:lnTo>
                <a:lnTo>
                  <a:pt x="1246" y="114"/>
                </a:lnTo>
                <a:lnTo>
                  <a:pt x="1241" y="109"/>
                </a:lnTo>
                <a:lnTo>
                  <a:pt x="1241" y="105"/>
                </a:lnTo>
                <a:lnTo>
                  <a:pt x="1235" y="96"/>
                </a:lnTo>
                <a:lnTo>
                  <a:pt x="1226" y="85"/>
                </a:lnTo>
                <a:lnTo>
                  <a:pt x="1218" y="77"/>
                </a:lnTo>
                <a:lnTo>
                  <a:pt x="1219" y="77"/>
                </a:lnTo>
                <a:lnTo>
                  <a:pt x="1219" y="76"/>
                </a:lnTo>
                <a:lnTo>
                  <a:pt x="1212" y="72"/>
                </a:lnTo>
                <a:lnTo>
                  <a:pt x="1208" y="67"/>
                </a:lnTo>
                <a:lnTo>
                  <a:pt x="1205" y="66"/>
                </a:lnTo>
                <a:lnTo>
                  <a:pt x="1204" y="63"/>
                </a:lnTo>
                <a:lnTo>
                  <a:pt x="1201" y="58"/>
                </a:lnTo>
                <a:lnTo>
                  <a:pt x="1198" y="56"/>
                </a:lnTo>
                <a:lnTo>
                  <a:pt x="1194" y="54"/>
                </a:lnTo>
                <a:lnTo>
                  <a:pt x="1187" y="51"/>
                </a:lnTo>
                <a:lnTo>
                  <a:pt x="1182" y="47"/>
                </a:lnTo>
                <a:lnTo>
                  <a:pt x="1143" y="26"/>
                </a:lnTo>
                <a:lnTo>
                  <a:pt x="1124" y="21"/>
                </a:lnTo>
                <a:lnTo>
                  <a:pt x="1117" y="21"/>
                </a:lnTo>
                <a:lnTo>
                  <a:pt x="1115" y="21"/>
                </a:lnTo>
                <a:lnTo>
                  <a:pt x="1113" y="18"/>
                </a:lnTo>
                <a:lnTo>
                  <a:pt x="1106" y="17"/>
                </a:lnTo>
                <a:lnTo>
                  <a:pt x="1110" y="12"/>
                </a:lnTo>
                <a:lnTo>
                  <a:pt x="1109" y="14"/>
                </a:lnTo>
                <a:lnTo>
                  <a:pt x="1104" y="14"/>
                </a:lnTo>
                <a:lnTo>
                  <a:pt x="1102" y="12"/>
                </a:lnTo>
                <a:lnTo>
                  <a:pt x="1098" y="10"/>
                </a:lnTo>
                <a:lnTo>
                  <a:pt x="1090" y="7"/>
                </a:lnTo>
                <a:lnTo>
                  <a:pt x="1083" y="6"/>
                </a:lnTo>
                <a:lnTo>
                  <a:pt x="1072" y="6"/>
                </a:lnTo>
                <a:lnTo>
                  <a:pt x="1062" y="7"/>
                </a:lnTo>
                <a:lnTo>
                  <a:pt x="1054" y="8"/>
                </a:lnTo>
                <a:lnTo>
                  <a:pt x="1043" y="14"/>
                </a:lnTo>
                <a:lnTo>
                  <a:pt x="1038" y="15"/>
                </a:lnTo>
                <a:lnTo>
                  <a:pt x="1043" y="11"/>
                </a:lnTo>
                <a:lnTo>
                  <a:pt x="1044" y="8"/>
                </a:lnTo>
                <a:lnTo>
                  <a:pt x="1044" y="7"/>
                </a:lnTo>
                <a:lnTo>
                  <a:pt x="1042" y="6"/>
                </a:lnTo>
                <a:lnTo>
                  <a:pt x="1039" y="7"/>
                </a:lnTo>
                <a:lnTo>
                  <a:pt x="1038" y="8"/>
                </a:lnTo>
                <a:lnTo>
                  <a:pt x="1038" y="10"/>
                </a:lnTo>
                <a:lnTo>
                  <a:pt x="1038" y="11"/>
                </a:lnTo>
                <a:lnTo>
                  <a:pt x="1036" y="11"/>
                </a:lnTo>
                <a:lnTo>
                  <a:pt x="1033" y="12"/>
                </a:lnTo>
                <a:lnTo>
                  <a:pt x="1025" y="11"/>
                </a:lnTo>
                <a:lnTo>
                  <a:pt x="1020" y="10"/>
                </a:lnTo>
                <a:lnTo>
                  <a:pt x="1017" y="10"/>
                </a:lnTo>
                <a:lnTo>
                  <a:pt x="1016" y="10"/>
                </a:lnTo>
                <a:lnTo>
                  <a:pt x="1016" y="12"/>
                </a:lnTo>
                <a:lnTo>
                  <a:pt x="1017" y="12"/>
                </a:lnTo>
                <a:lnTo>
                  <a:pt x="1014" y="17"/>
                </a:lnTo>
                <a:lnTo>
                  <a:pt x="1011" y="19"/>
                </a:lnTo>
                <a:lnTo>
                  <a:pt x="1010" y="21"/>
                </a:lnTo>
                <a:lnTo>
                  <a:pt x="1009" y="21"/>
                </a:lnTo>
                <a:lnTo>
                  <a:pt x="1007" y="22"/>
                </a:lnTo>
                <a:lnTo>
                  <a:pt x="1006" y="23"/>
                </a:lnTo>
                <a:lnTo>
                  <a:pt x="1003" y="29"/>
                </a:lnTo>
                <a:lnTo>
                  <a:pt x="998" y="40"/>
                </a:lnTo>
                <a:lnTo>
                  <a:pt x="996" y="41"/>
                </a:lnTo>
                <a:lnTo>
                  <a:pt x="994" y="40"/>
                </a:lnTo>
                <a:lnTo>
                  <a:pt x="992" y="37"/>
                </a:lnTo>
                <a:lnTo>
                  <a:pt x="991" y="37"/>
                </a:lnTo>
                <a:lnTo>
                  <a:pt x="988" y="37"/>
                </a:lnTo>
                <a:lnTo>
                  <a:pt x="983" y="37"/>
                </a:lnTo>
                <a:lnTo>
                  <a:pt x="980" y="37"/>
                </a:lnTo>
                <a:lnTo>
                  <a:pt x="978" y="34"/>
                </a:lnTo>
                <a:lnTo>
                  <a:pt x="976" y="32"/>
                </a:lnTo>
                <a:lnTo>
                  <a:pt x="974" y="33"/>
                </a:lnTo>
                <a:lnTo>
                  <a:pt x="974" y="34"/>
                </a:lnTo>
                <a:lnTo>
                  <a:pt x="974" y="37"/>
                </a:lnTo>
                <a:lnTo>
                  <a:pt x="974" y="39"/>
                </a:lnTo>
                <a:lnTo>
                  <a:pt x="972" y="36"/>
                </a:lnTo>
                <a:lnTo>
                  <a:pt x="972" y="34"/>
                </a:lnTo>
                <a:lnTo>
                  <a:pt x="970" y="36"/>
                </a:lnTo>
                <a:lnTo>
                  <a:pt x="966" y="33"/>
                </a:lnTo>
                <a:lnTo>
                  <a:pt x="965" y="32"/>
                </a:lnTo>
                <a:lnTo>
                  <a:pt x="962" y="30"/>
                </a:lnTo>
                <a:lnTo>
                  <a:pt x="959" y="30"/>
                </a:lnTo>
                <a:lnTo>
                  <a:pt x="958" y="29"/>
                </a:lnTo>
                <a:lnTo>
                  <a:pt x="959" y="28"/>
                </a:lnTo>
                <a:lnTo>
                  <a:pt x="961" y="28"/>
                </a:lnTo>
                <a:lnTo>
                  <a:pt x="962" y="26"/>
                </a:lnTo>
                <a:lnTo>
                  <a:pt x="959" y="26"/>
                </a:lnTo>
                <a:lnTo>
                  <a:pt x="955" y="28"/>
                </a:lnTo>
                <a:lnTo>
                  <a:pt x="954" y="28"/>
                </a:lnTo>
                <a:lnTo>
                  <a:pt x="951" y="26"/>
                </a:lnTo>
                <a:lnTo>
                  <a:pt x="948" y="25"/>
                </a:lnTo>
                <a:lnTo>
                  <a:pt x="948" y="23"/>
                </a:lnTo>
                <a:lnTo>
                  <a:pt x="951" y="21"/>
                </a:lnTo>
                <a:lnTo>
                  <a:pt x="951" y="19"/>
                </a:lnTo>
                <a:lnTo>
                  <a:pt x="946" y="18"/>
                </a:lnTo>
                <a:lnTo>
                  <a:pt x="943" y="18"/>
                </a:lnTo>
                <a:lnTo>
                  <a:pt x="939" y="19"/>
                </a:lnTo>
                <a:lnTo>
                  <a:pt x="935" y="21"/>
                </a:lnTo>
                <a:lnTo>
                  <a:pt x="930" y="21"/>
                </a:lnTo>
                <a:lnTo>
                  <a:pt x="925" y="21"/>
                </a:lnTo>
                <a:lnTo>
                  <a:pt x="926" y="19"/>
                </a:lnTo>
                <a:lnTo>
                  <a:pt x="928" y="18"/>
                </a:lnTo>
                <a:lnTo>
                  <a:pt x="922" y="14"/>
                </a:lnTo>
                <a:lnTo>
                  <a:pt x="921" y="12"/>
                </a:lnTo>
                <a:lnTo>
                  <a:pt x="919" y="11"/>
                </a:lnTo>
                <a:lnTo>
                  <a:pt x="919" y="10"/>
                </a:lnTo>
                <a:lnTo>
                  <a:pt x="921" y="10"/>
                </a:lnTo>
                <a:lnTo>
                  <a:pt x="919" y="8"/>
                </a:lnTo>
                <a:lnTo>
                  <a:pt x="919" y="7"/>
                </a:lnTo>
                <a:lnTo>
                  <a:pt x="917" y="6"/>
                </a:lnTo>
                <a:lnTo>
                  <a:pt x="910" y="7"/>
                </a:lnTo>
                <a:lnTo>
                  <a:pt x="906" y="7"/>
                </a:lnTo>
                <a:lnTo>
                  <a:pt x="904" y="6"/>
                </a:lnTo>
                <a:lnTo>
                  <a:pt x="902" y="4"/>
                </a:lnTo>
                <a:lnTo>
                  <a:pt x="897" y="4"/>
                </a:lnTo>
                <a:lnTo>
                  <a:pt x="893" y="4"/>
                </a:lnTo>
                <a:lnTo>
                  <a:pt x="889" y="4"/>
                </a:lnTo>
                <a:lnTo>
                  <a:pt x="878" y="1"/>
                </a:lnTo>
                <a:lnTo>
                  <a:pt x="866" y="0"/>
                </a:lnTo>
                <a:lnTo>
                  <a:pt x="864" y="0"/>
                </a:lnTo>
                <a:lnTo>
                  <a:pt x="867" y="0"/>
                </a:lnTo>
                <a:lnTo>
                  <a:pt x="870" y="1"/>
                </a:lnTo>
                <a:lnTo>
                  <a:pt x="870" y="4"/>
                </a:lnTo>
                <a:lnTo>
                  <a:pt x="867" y="6"/>
                </a:lnTo>
                <a:lnTo>
                  <a:pt x="862" y="7"/>
                </a:lnTo>
                <a:lnTo>
                  <a:pt x="855" y="8"/>
                </a:lnTo>
                <a:lnTo>
                  <a:pt x="840" y="8"/>
                </a:lnTo>
                <a:lnTo>
                  <a:pt x="838" y="8"/>
                </a:lnTo>
                <a:lnTo>
                  <a:pt x="837" y="8"/>
                </a:lnTo>
                <a:lnTo>
                  <a:pt x="836" y="8"/>
                </a:lnTo>
                <a:lnTo>
                  <a:pt x="823" y="12"/>
                </a:lnTo>
                <a:lnTo>
                  <a:pt x="809" y="15"/>
                </a:lnTo>
                <a:lnTo>
                  <a:pt x="803" y="18"/>
                </a:lnTo>
                <a:lnTo>
                  <a:pt x="800" y="19"/>
                </a:lnTo>
                <a:lnTo>
                  <a:pt x="798" y="21"/>
                </a:lnTo>
                <a:lnTo>
                  <a:pt x="800" y="21"/>
                </a:lnTo>
                <a:lnTo>
                  <a:pt x="812" y="18"/>
                </a:lnTo>
                <a:lnTo>
                  <a:pt x="809" y="22"/>
                </a:lnTo>
                <a:lnTo>
                  <a:pt x="801" y="29"/>
                </a:lnTo>
                <a:lnTo>
                  <a:pt x="764" y="52"/>
                </a:lnTo>
                <a:lnTo>
                  <a:pt x="760" y="55"/>
                </a:lnTo>
                <a:lnTo>
                  <a:pt x="759" y="58"/>
                </a:lnTo>
                <a:lnTo>
                  <a:pt x="759" y="62"/>
                </a:lnTo>
                <a:lnTo>
                  <a:pt x="753" y="70"/>
                </a:lnTo>
                <a:lnTo>
                  <a:pt x="746" y="78"/>
                </a:lnTo>
                <a:lnTo>
                  <a:pt x="742" y="84"/>
                </a:lnTo>
                <a:lnTo>
                  <a:pt x="739" y="87"/>
                </a:lnTo>
                <a:lnTo>
                  <a:pt x="737" y="87"/>
                </a:lnTo>
                <a:lnTo>
                  <a:pt x="737" y="89"/>
                </a:lnTo>
                <a:lnTo>
                  <a:pt x="732" y="98"/>
                </a:lnTo>
                <a:lnTo>
                  <a:pt x="728" y="105"/>
                </a:lnTo>
                <a:lnTo>
                  <a:pt x="724" y="113"/>
                </a:lnTo>
                <a:lnTo>
                  <a:pt x="715" y="132"/>
                </a:lnTo>
                <a:lnTo>
                  <a:pt x="695" y="182"/>
                </a:lnTo>
                <a:lnTo>
                  <a:pt x="680" y="211"/>
                </a:lnTo>
                <a:lnTo>
                  <a:pt x="676" y="222"/>
                </a:lnTo>
                <a:lnTo>
                  <a:pt x="669" y="240"/>
                </a:lnTo>
                <a:lnTo>
                  <a:pt x="665" y="245"/>
                </a:lnTo>
                <a:lnTo>
                  <a:pt x="661" y="248"/>
                </a:lnTo>
                <a:lnTo>
                  <a:pt x="660" y="252"/>
                </a:lnTo>
                <a:lnTo>
                  <a:pt x="657" y="257"/>
                </a:lnTo>
                <a:lnTo>
                  <a:pt x="653" y="264"/>
                </a:lnTo>
                <a:lnTo>
                  <a:pt x="647" y="273"/>
                </a:lnTo>
                <a:lnTo>
                  <a:pt x="647" y="275"/>
                </a:lnTo>
                <a:lnTo>
                  <a:pt x="647" y="278"/>
                </a:lnTo>
                <a:lnTo>
                  <a:pt x="643" y="284"/>
                </a:lnTo>
                <a:lnTo>
                  <a:pt x="638" y="295"/>
                </a:lnTo>
                <a:lnTo>
                  <a:pt x="636" y="295"/>
                </a:lnTo>
                <a:lnTo>
                  <a:pt x="629" y="310"/>
                </a:lnTo>
                <a:lnTo>
                  <a:pt x="624" y="332"/>
                </a:lnTo>
                <a:lnTo>
                  <a:pt x="620" y="341"/>
                </a:lnTo>
                <a:lnTo>
                  <a:pt x="618" y="347"/>
                </a:lnTo>
                <a:lnTo>
                  <a:pt x="618" y="348"/>
                </a:lnTo>
                <a:lnTo>
                  <a:pt x="616" y="355"/>
                </a:lnTo>
                <a:lnTo>
                  <a:pt x="607" y="372"/>
                </a:lnTo>
                <a:lnTo>
                  <a:pt x="607" y="373"/>
                </a:lnTo>
                <a:lnTo>
                  <a:pt x="606" y="373"/>
                </a:lnTo>
                <a:lnTo>
                  <a:pt x="605" y="374"/>
                </a:lnTo>
                <a:lnTo>
                  <a:pt x="603" y="379"/>
                </a:lnTo>
                <a:lnTo>
                  <a:pt x="601" y="387"/>
                </a:lnTo>
                <a:lnTo>
                  <a:pt x="602" y="388"/>
                </a:lnTo>
                <a:lnTo>
                  <a:pt x="599" y="401"/>
                </a:lnTo>
                <a:lnTo>
                  <a:pt x="596" y="405"/>
                </a:lnTo>
                <a:lnTo>
                  <a:pt x="592" y="410"/>
                </a:lnTo>
                <a:lnTo>
                  <a:pt x="587" y="414"/>
                </a:lnTo>
                <a:lnTo>
                  <a:pt x="587" y="412"/>
                </a:lnTo>
                <a:lnTo>
                  <a:pt x="587" y="410"/>
                </a:lnTo>
                <a:lnTo>
                  <a:pt x="587" y="412"/>
                </a:lnTo>
                <a:lnTo>
                  <a:pt x="581" y="423"/>
                </a:lnTo>
                <a:lnTo>
                  <a:pt x="579" y="435"/>
                </a:lnTo>
                <a:lnTo>
                  <a:pt x="577" y="442"/>
                </a:lnTo>
                <a:lnTo>
                  <a:pt x="577" y="443"/>
                </a:lnTo>
                <a:lnTo>
                  <a:pt x="577" y="445"/>
                </a:lnTo>
                <a:lnTo>
                  <a:pt x="579" y="446"/>
                </a:lnTo>
                <a:lnTo>
                  <a:pt x="577" y="447"/>
                </a:lnTo>
                <a:lnTo>
                  <a:pt x="576" y="450"/>
                </a:lnTo>
                <a:lnTo>
                  <a:pt x="570" y="465"/>
                </a:lnTo>
                <a:lnTo>
                  <a:pt x="569" y="474"/>
                </a:lnTo>
                <a:lnTo>
                  <a:pt x="568" y="476"/>
                </a:lnTo>
                <a:lnTo>
                  <a:pt x="568" y="479"/>
                </a:lnTo>
                <a:lnTo>
                  <a:pt x="568" y="482"/>
                </a:lnTo>
                <a:lnTo>
                  <a:pt x="569" y="486"/>
                </a:lnTo>
                <a:lnTo>
                  <a:pt x="568" y="496"/>
                </a:lnTo>
                <a:lnTo>
                  <a:pt x="568" y="501"/>
                </a:lnTo>
                <a:lnTo>
                  <a:pt x="568" y="508"/>
                </a:lnTo>
                <a:lnTo>
                  <a:pt x="569" y="516"/>
                </a:lnTo>
                <a:lnTo>
                  <a:pt x="569" y="518"/>
                </a:lnTo>
                <a:lnTo>
                  <a:pt x="569" y="523"/>
                </a:lnTo>
                <a:lnTo>
                  <a:pt x="569" y="524"/>
                </a:lnTo>
                <a:lnTo>
                  <a:pt x="569" y="526"/>
                </a:lnTo>
                <a:lnTo>
                  <a:pt x="569" y="534"/>
                </a:lnTo>
                <a:lnTo>
                  <a:pt x="569" y="545"/>
                </a:lnTo>
                <a:lnTo>
                  <a:pt x="569" y="555"/>
                </a:lnTo>
                <a:lnTo>
                  <a:pt x="569" y="569"/>
                </a:lnTo>
                <a:lnTo>
                  <a:pt x="568" y="613"/>
                </a:lnTo>
                <a:lnTo>
                  <a:pt x="569" y="630"/>
                </a:lnTo>
                <a:lnTo>
                  <a:pt x="570" y="650"/>
                </a:lnTo>
                <a:lnTo>
                  <a:pt x="576" y="688"/>
                </a:lnTo>
                <a:lnTo>
                  <a:pt x="583" y="731"/>
                </a:lnTo>
                <a:lnTo>
                  <a:pt x="588" y="746"/>
                </a:lnTo>
                <a:lnTo>
                  <a:pt x="592" y="763"/>
                </a:lnTo>
                <a:lnTo>
                  <a:pt x="592" y="768"/>
                </a:lnTo>
                <a:lnTo>
                  <a:pt x="592" y="774"/>
                </a:lnTo>
                <a:lnTo>
                  <a:pt x="594" y="779"/>
                </a:lnTo>
                <a:lnTo>
                  <a:pt x="599" y="794"/>
                </a:lnTo>
                <a:lnTo>
                  <a:pt x="601" y="796"/>
                </a:lnTo>
                <a:lnTo>
                  <a:pt x="601" y="797"/>
                </a:lnTo>
                <a:lnTo>
                  <a:pt x="599" y="800"/>
                </a:lnTo>
                <a:lnTo>
                  <a:pt x="601" y="804"/>
                </a:lnTo>
                <a:lnTo>
                  <a:pt x="601" y="805"/>
                </a:lnTo>
                <a:lnTo>
                  <a:pt x="599" y="807"/>
                </a:lnTo>
                <a:lnTo>
                  <a:pt x="598" y="809"/>
                </a:lnTo>
                <a:lnTo>
                  <a:pt x="599" y="814"/>
                </a:lnTo>
                <a:lnTo>
                  <a:pt x="598" y="826"/>
                </a:lnTo>
                <a:lnTo>
                  <a:pt x="595" y="841"/>
                </a:lnTo>
                <a:lnTo>
                  <a:pt x="592" y="863"/>
                </a:lnTo>
                <a:lnTo>
                  <a:pt x="590" y="874"/>
                </a:lnTo>
                <a:lnTo>
                  <a:pt x="587" y="887"/>
                </a:lnTo>
                <a:lnTo>
                  <a:pt x="581" y="902"/>
                </a:lnTo>
                <a:lnTo>
                  <a:pt x="579" y="911"/>
                </a:lnTo>
                <a:lnTo>
                  <a:pt x="576" y="921"/>
                </a:lnTo>
                <a:lnTo>
                  <a:pt x="572" y="931"/>
                </a:lnTo>
                <a:lnTo>
                  <a:pt x="565" y="940"/>
                </a:lnTo>
                <a:lnTo>
                  <a:pt x="548" y="965"/>
                </a:lnTo>
                <a:lnTo>
                  <a:pt x="547" y="971"/>
                </a:lnTo>
                <a:lnTo>
                  <a:pt x="539" y="975"/>
                </a:lnTo>
                <a:lnTo>
                  <a:pt x="535" y="980"/>
                </a:lnTo>
                <a:lnTo>
                  <a:pt x="530" y="983"/>
                </a:lnTo>
                <a:lnTo>
                  <a:pt x="525" y="986"/>
                </a:lnTo>
                <a:lnTo>
                  <a:pt x="517" y="987"/>
                </a:lnTo>
                <a:lnTo>
                  <a:pt x="511" y="987"/>
                </a:lnTo>
                <a:lnTo>
                  <a:pt x="506" y="990"/>
                </a:lnTo>
                <a:lnTo>
                  <a:pt x="499" y="993"/>
                </a:lnTo>
                <a:lnTo>
                  <a:pt x="492" y="995"/>
                </a:lnTo>
                <a:lnTo>
                  <a:pt x="485" y="997"/>
                </a:lnTo>
                <a:lnTo>
                  <a:pt x="492" y="998"/>
                </a:lnTo>
                <a:lnTo>
                  <a:pt x="496" y="999"/>
                </a:lnTo>
                <a:lnTo>
                  <a:pt x="496" y="1001"/>
                </a:lnTo>
                <a:lnTo>
                  <a:pt x="495" y="1002"/>
                </a:lnTo>
                <a:lnTo>
                  <a:pt x="496" y="1002"/>
                </a:lnTo>
                <a:lnTo>
                  <a:pt x="497" y="1002"/>
                </a:lnTo>
                <a:lnTo>
                  <a:pt x="500" y="1004"/>
                </a:lnTo>
                <a:lnTo>
                  <a:pt x="503" y="1005"/>
                </a:lnTo>
                <a:lnTo>
                  <a:pt x="506" y="1008"/>
                </a:lnTo>
                <a:lnTo>
                  <a:pt x="506" y="1009"/>
                </a:lnTo>
                <a:lnTo>
                  <a:pt x="506" y="1012"/>
                </a:lnTo>
                <a:lnTo>
                  <a:pt x="506" y="1015"/>
                </a:lnTo>
                <a:lnTo>
                  <a:pt x="508" y="1017"/>
                </a:lnTo>
                <a:lnTo>
                  <a:pt x="513" y="1020"/>
                </a:lnTo>
                <a:lnTo>
                  <a:pt x="517" y="1020"/>
                </a:lnTo>
                <a:lnTo>
                  <a:pt x="518" y="1021"/>
                </a:lnTo>
                <a:lnTo>
                  <a:pt x="521" y="1026"/>
                </a:lnTo>
                <a:lnTo>
                  <a:pt x="522" y="1027"/>
                </a:lnTo>
                <a:lnTo>
                  <a:pt x="522" y="1028"/>
                </a:lnTo>
                <a:lnTo>
                  <a:pt x="524" y="1030"/>
                </a:lnTo>
                <a:lnTo>
                  <a:pt x="525" y="1031"/>
                </a:lnTo>
                <a:lnTo>
                  <a:pt x="528" y="1032"/>
                </a:lnTo>
                <a:lnTo>
                  <a:pt x="529" y="1034"/>
                </a:lnTo>
                <a:lnTo>
                  <a:pt x="530" y="1041"/>
                </a:lnTo>
                <a:lnTo>
                  <a:pt x="535" y="1048"/>
                </a:lnTo>
                <a:lnTo>
                  <a:pt x="536" y="1050"/>
                </a:lnTo>
                <a:lnTo>
                  <a:pt x="536" y="1053"/>
                </a:lnTo>
                <a:lnTo>
                  <a:pt x="529" y="1054"/>
                </a:lnTo>
                <a:lnTo>
                  <a:pt x="524" y="1056"/>
                </a:lnTo>
                <a:lnTo>
                  <a:pt x="521" y="1060"/>
                </a:lnTo>
                <a:lnTo>
                  <a:pt x="521" y="1064"/>
                </a:lnTo>
                <a:lnTo>
                  <a:pt x="524" y="1066"/>
                </a:lnTo>
                <a:lnTo>
                  <a:pt x="526" y="1067"/>
                </a:lnTo>
                <a:lnTo>
                  <a:pt x="525" y="1067"/>
                </a:lnTo>
                <a:lnTo>
                  <a:pt x="524" y="1070"/>
                </a:lnTo>
                <a:lnTo>
                  <a:pt x="525" y="1071"/>
                </a:lnTo>
                <a:lnTo>
                  <a:pt x="526" y="1072"/>
                </a:lnTo>
                <a:lnTo>
                  <a:pt x="528" y="1074"/>
                </a:lnTo>
                <a:lnTo>
                  <a:pt x="530" y="1074"/>
                </a:lnTo>
                <a:lnTo>
                  <a:pt x="547" y="1075"/>
                </a:lnTo>
                <a:lnTo>
                  <a:pt x="559" y="1072"/>
                </a:lnTo>
                <a:lnTo>
                  <a:pt x="573" y="1067"/>
                </a:lnTo>
                <a:lnTo>
                  <a:pt x="588" y="1061"/>
                </a:lnTo>
                <a:lnTo>
                  <a:pt x="588" y="1060"/>
                </a:lnTo>
                <a:lnTo>
                  <a:pt x="588" y="1061"/>
                </a:lnTo>
                <a:lnTo>
                  <a:pt x="588" y="1060"/>
                </a:lnTo>
                <a:lnTo>
                  <a:pt x="590" y="1060"/>
                </a:lnTo>
                <a:lnTo>
                  <a:pt x="594" y="1064"/>
                </a:lnTo>
                <a:lnTo>
                  <a:pt x="596" y="1064"/>
                </a:lnTo>
                <a:lnTo>
                  <a:pt x="602" y="1064"/>
                </a:lnTo>
                <a:lnTo>
                  <a:pt x="609" y="1064"/>
                </a:lnTo>
                <a:lnTo>
                  <a:pt x="612" y="1064"/>
                </a:lnTo>
                <a:lnTo>
                  <a:pt x="612" y="1066"/>
                </a:lnTo>
                <a:lnTo>
                  <a:pt x="610" y="1068"/>
                </a:lnTo>
                <a:lnTo>
                  <a:pt x="609" y="1071"/>
                </a:lnTo>
                <a:lnTo>
                  <a:pt x="605" y="1075"/>
                </a:lnTo>
                <a:lnTo>
                  <a:pt x="563" y="1107"/>
                </a:lnTo>
                <a:lnTo>
                  <a:pt x="548" y="1112"/>
                </a:lnTo>
                <a:lnTo>
                  <a:pt x="532" y="1116"/>
                </a:lnTo>
                <a:lnTo>
                  <a:pt x="478" y="1132"/>
                </a:lnTo>
                <a:lnTo>
                  <a:pt x="432" y="1145"/>
                </a:lnTo>
                <a:lnTo>
                  <a:pt x="394" y="1158"/>
                </a:lnTo>
                <a:lnTo>
                  <a:pt x="393" y="1158"/>
                </a:lnTo>
                <a:lnTo>
                  <a:pt x="390" y="1160"/>
                </a:lnTo>
                <a:lnTo>
                  <a:pt x="389" y="1163"/>
                </a:lnTo>
                <a:lnTo>
                  <a:pt x="381" y="1165"/>
                </a:lnTo>
                <a:lnTo>
                  <a:pt x="367" y="1167"/>
                </a:lnTo>
                <a:lnTo>
                  <a:pt x="348" y="1181"/>
                </a:lnTo>
                <a:lnTo>
                  <a:pt x="333" y="1185"/>
                </a:lnTo>
                <a:lnTo>
                  <a:pt x="317" y="1191"/>
                </a:lnTo>
                <a:lnTo>
                  <a:pt x="294" y="1194"/>
                </a:lnTo>
                <a:lnTo>
                  <a:pt x="268" y="1203"/>
                </a:lnTo>
                <a:lnTo>
                  <a:pt x="265" y="1205"/>
                </a:lnTo>
                <a:lnTo>
                  <a:pt x="256" y="1207"/>
                </a:lnTo>
                <a:lnTo>
                  <a:pt x="246" y="1213"/>
                </a:lnTo>
                <a:lnTo>
                  <a:pt x="227" y="1224"/>
                </a:lnTo>
                <a:lnTo>
                  <a:pt x="210" y="1232"/>
                </a:lnTo>
                <a:lnTo>
                  <a:pt x="195" y="1239"/>
                </a:lnTo>
                <a:lnTo>
                  <a:pt x="179" y="1244"/>
                </a:lnTo>
                <a:lnTo>
                  <a:pt x="161" y="1251"/>
                </a:lnTo>
                <a:lnTo>
                  <a:pt x="155" y="1257"/>
                </a:lnTo>
                <a:lnTo>
                  <a:pt x="147" y="1266"/>
                </a:lnTo>
                <a:lnTo>
                  <a:pt x="74" y="1355"/>
                </a:lnTo>
                <a:lnTo>
                  <a:pt x="49" y="1377"/>
                </a:lnTo>
                <a:lnTo>
                  <a:pt x="40" y="1390"/>
                </a:lnTo>
                <a:lnTo>
                  <a:pt x="36" y="1396"/>
                </a:lnTo>
                <a:lnTo>
                  <a:pt x="32" y="1401"/>
                </a:lnTo>
                <a:lnTo>
                  <a:pt x="29" y="1408"/>
                </a:lnTo>
                <a:lnTo>
                  <a:pt x="27" y="1415"/>
                </a:lnTo>
                <a:lnTo>
                  <a:pt x="0" y="1484"/>
                </a:lnTo>
                <a:lnTo>
                  <a:pt x="1891" y="1484"/>
                </a:lnTo>
                <a:lnTo>
                  <a:pt x="1888" y="1481"/>
                </a:lnTo>
                <a:close/>
                <a:moveTo>
                  <a:pt x="566" y="1068"/>
                </a:moveTo>
                <a:lnTo>
                  <a:pt x="566" y="1068"/>
                </a:lnTo>
                <a:lnTo>
                  <a:pt x="577" y="1066"/>
                </a:lnTo>
                <a:lnTo>
                  <a:pt x="588" y="1061"/>
                </a:lnTo>
                <a:lnTo>
                  <a:pt x="577" y="1066"/>
                </a:lnTo>
                <a:lnTo>
                  <a:pt x="566" y="1068"/>
                </a:lnTo>
                <a:close/>
                <a:moveTo>
                  <a:pt x="606" y="405"/>
                </a:moveTo>
                <a:lnTo>
                  <a:pt x="606" y="405"/>
                </a:lnTo>
                <a:close/>
                <a:moveTo>
                  <a:pt x="1264" y="1064"/>
                </a:moveTo>
                <a:lnTo>
                  <a:pt x="1264" y="1064"/>
                </a:lnTo>
                <a:close/>
                <a:moveTo>
                  <a:pt x="737" y="87"/>
                </a:moveTo>
                <a:lnTo>
                  <a:pt x="737" y="8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4" name="Freeform 195"/>
          <p:cNvSpPr>
            <a:spLocks noEditPoints="1"/>
          </p:cNvSpPr>
          <p:nvPr/>
        </p:nvSpPr>
        <p:spPr bwMode="auto">
          <a:xfrm>
            <a:off x="7273925" y="2205038"/>
            <a:ext cx="1835150" cy="1511300"/>
          </a:xfrm>
          <a:custGeom>
            <a:avLst/>
            <a:gdLst>
              <a:gd name="T0" fmla="*/ 2147483647 w 1458"/>
              <a:gd name="T1" fmla="*/ 2147483647 h 1323"/>
              <a:gd name="T2" fmla="*/ 2147483647 w 1458"/>
              <a:gd name="T3" fmla="*/ 2147483647 h 1323"/>
              <a:gd name="T4" fmla="*/ 2147483647 w 1458"/>
              <a:gd name="T5" fmla="*/ 2147483647 h 1323"/>
              <a:gd name="T6" fmla="*/ 2147483647 w 1458"/>
              <a:gd name="T7" fmla="*/ 2147483647 h 1323"/>
              <a:gd name="T8" fmla="*/ 2147483647 w 1458"/>
              <a:gd name="T9" fmla="*/ 2147483647 h 1323"/>
              <a:gd name="T10" fmla="*/ 2147483647 w 1458"/>
              <a:gd name="T11" fmla="*/ 2147483647 h 1323"/>
              <a:gd name="T12" fmla="*/ 2147483647 w 1458"/>
              <a:gd name="T13" fmla="*/ 2147483647 h 1323"/>
              <a:gd name="T14" fmla="*/ 2147483647 w 1458"/>
              <a:gd name="T15" fmla="*/ 2147483647 h 1323"/>
              <a:gd name="T16" fmla="*/ 2147483647 w 1458"/>
              <a:gd name="T17" fmla="*/ 2147483647 h 1323"/>
              <a:gd name="T18" fmla="*/ 2147483647 w 1458"/>
              <a:gd name="T19" fmla="*/ 2147483647 h 1323"/>
              <a:gd name="T20" fmla="*/ 2147483647 w 1458"/>
              <a:gd name="T21" fmla="*/ 2147483647 h 1323"/>
              <a:gd name="T22" fmla="*/ 2147483647 w 1458"/>
              <a:gd name="T23" fmla="*/ 2147483647 h 1323"/>
              <a:gd name="T24" fmla="*/ 2147483647 w 1458"/>
              <a:gd name="T25" fmla="*/ 2147483647 h 1323"/>
              <a:gd name="T26" fmla="*/ 2147483647 w 1458"/>
              <a:gd name="T27" fmla="*/ 2147483647 h 1323"/>
              <a:gd name="T28" fmla="*/ 2147483647 w 1458"/>
              <a:gd name="T29" fmla="*/ 2147483647 h 1323"/>
              <a:gd name="T30" fmla="*/ 2147483647 w 1458"/>
              <a:gd name="T31" fmla="*/ 2147483647 h 1323"/>
              <a:gd name="T32" fmla="*/ 2147483647 w 1458"/>
              <a:gd name="T33" fmla="*/ 2147483647 h 1323"/>
              <a:gd name="T34" fmla="*/ 2147483647 w 1458"/>
              <a:gd name="T35" fmla="*/ 2147483647 h 1323"/>
              <a:gd name="T36" fmla="*/ 2147483647 w 1458"/>
              <a:gd name="T37" fmla="*/ 2147483647 h 1323"/>
              <a:gd name="T38" fmla="*/ 2147483647 w 1458"/>
              <a:gd name="T39" fmla="*/ 2147483647 h 1323"/>
              <a:gd name="T40" fmla="*/ 2147483647 w 1458"/>
              <a:gd name="T41" fmla="*/ 2147483647 h 1323"/>
              <a:gd name="T42" fmla="*/ 2147483647 w 1458"/>
              <a:gd name="T43" fmla="*/ 2147483647 h 1323"/>
              <a:gd name="T44" fmla="*/ 2147483647 w 1458"/>
              <a:gd name="T45" fmla="*/ 2147483647 h 1323"/>
              <a:gd name="T46" fmla="*/ 2147483647 w 1458"/>
              <a:gd name="T47" fmla="*/ 2147483647 h 1323"/>
              <a:gd name="T48" fmla="*/ 2147483647 w 1458"/>
              <a:gd name="T49" fmla="*/ 2147483647 h 1323"/>
              <a:gd name="T50" fmla="*/ 2147483647 w 1458"/>
              <a:gd name="T51" fmla="*/ 2147483647 h 1323"/>
              <a:gd name="T52" fmla="*/ 2147483647 w 1458"/>
              <a:gd name="T53" fmla="*/ 2147483647 h 1323"/>
              <a:gd name="T54" fmla="*/ 2147483647 w 1458"/>
              <a:gd name="T55" fmla="*/ 2147483647 h 1323"/>
              <a:gd name="T56" fmla="*/ 2147483647 w 1458"/>
              <a:gd name="T57" fmla="*/ 2147483647 h 1323"/>
              <a:gd name="T58" fmla="*/ 2147483647 w 1458"/>
              <a:gd name="T59" fmla="*/ 2147483647 h 1323"/>
              <a:gd name="T60" fmla="*/ 2147483647 w 1458"/>
              <a:gd name="T61" fmla="*/ 2147483647 h 1323"/>
              <a:gd name="T62" fmla="*/ 2147483647 w 1458"/>
              <a:gd name="T63" fmla="*/ 2147483647 h 1323"/>
              <a:gd name="T64" fmla="*/ 2147483647 w 1458"/>
              <a:gd name="T65" fmla="*/ 2147483647 h 1323"/>
              <a:gd name="T66" fmla="*/ 2147483647 w 1458"/>
              <a:gd name="T67" fmla="*/ 2147483647 h 1323"/>
              <a:gd name="T68" fmla="*/ 2147483647 w 1458"/>
              <a:gd name="T69" fmla="*/ 2147483647 h 1323"/>
              <a:gd name="T70" fmla="*/ 2147483647 w 1458"/>
              <a:gd name="T71" fmla="*/ 2147483647 h 1323"/>
              <a:gd name="T72" fmla="*/ 2147483647 w 1458"/>
              <a:gd name="T73" fmla="*/ 2147483647 h 1323"/>
              <a:gd name="T74" fmla="*/ 2147483647 w 1458"/>
              <a:gd name="T75" fmla="*/ 2147483647 h 1323"/>
              <a:gd name="T76" fmla="*/ 2147483647 w 1458"/>
              <a:gd name="T77" fmla="*/ 2147483647 h 1323"/>
              <a:gd name="T78" fmla="*/ 2147483647 w 1458"/>
              <a:gd name="T79" fmla="*/ 2147483647 h 1323"/>
              <a:gd name="T80" fmla="*/ 2147483647 w 1458"/>
              <a:gd name="T81" fmla="*/ 2147483647 h 1323"/>
              <a:gd name="T82" fmla="*/ 2147483647 w 1458"/>
              <a:gd name="T83" fmla="*/ 2147483647 h 1323"/>
              <a:gd name="T84" fmla="*/ 2147483647 w 1458"/>
              <a:gd name="T85" fmla="*/ 2147483647 h 1323"/>
              <a:gd name="T86" fmla="*/ 2147483647 w 1458"/>
              <a:gd name="T87" fmla="*/ 2147483647 h 1323"/>
              <a:gd name="T88" fmla="*/ 2147483647 w 1458"/>
              <a:gd name="T89" fmla="*/ 2147483647 h 1323"/>
              <a:gd name="T90" fmla="*/ 2147483647 w 1458"/>
              <a:gd name="T91" fmla="*/ 2147483647 h 1323"/>
              <a:gd name="T92" fmla="*/ 2147483647 w 1458"/>
              <a:gd name="T93" fmla="*/ 2147483647 h 1323"/>
              <a:gd name="T94" fmla="*/ 2147483647 w 1458"/>
              <a:gd name="T95" fmla="*/ 2147483647 h 1323"/>
              <a:gd name="T96" fmla="*/ 2147483647 w 1458"/>
              <a:gd name="T97" fmla="*/ 2147483647 h 1323"/>
              <a:gd name="T98" fmla="*/ 2147483647 w 1458"/>
              <a:gd name="T99" fmla="*/ 2147483647 h 1323"/>
              <a:gd name="T100" fmla="*/ 2147483647 w 1458"/>
              <a:gd name="T101" fmla="*/ 2147483647 h 1323"/>
              <a:gd name="T102" fmla="*/ 2147483647 w 1458"/>
              <a:gd name="T103" fmla="*/ 2147483647 h 1323"/>
              <a:gd name="T104" fmla="*/ 2147483647 w 1458"/>
              <a:gd name="T105" fmla="*/ 2147483647 h 1323"/>
              <a:gd name="T106" fmla="*/ 2147483647 w 1458"/>
              <a:gd name="T107" fmla="*/ 2147483647 h 1323"/>
              <a:gd name="T108" fmla="*/ 2147483647 w 1458"/>
              <a:gd name="T109" fmla="*/ 2147483647 h 1323"/>
              <a:gd name="T110" fmla="*/ 2147483647 w 1458"/>
              <a:gd name="T111" fmla="*/ 2147483647 h 1323"/>
              <a:gd name="T112" fmla="*/ 2147483647 w 1458"/>
              <a:gd name="T113" fmla="*/ 2147483647 h 1323"/>
              <a:gd name="T114" fmla="*/ 2147483647 w 1458"/>
              <a:gd name="T115" fmla="*/ 2147483647 h 1323"/>
              <a:gd name="T116" fmla="*/ 2147483647 w 1458"/>
              <a:gd name="T117" fmla="*/ 2147483647 h 1323"/>
              <a:gd name="T118" fmla="*/ 2147483647 w 1458"/>
              <a:gd name="T119" fmla="*/ 2147483647 h 1323"/>
              <a:gd name="T120" fmla="*/ 2147483647 w 1458"/>
              <a:gd name="T121" fmla="*/ 2147483647 h 1323"/>
              <a:gd name="T122" fmla="*/ 2147483647 w 1458"/>
              <a:gd name="T123" fmla="*/ 2147483647 h 1323"/>
              <a:gd name="T124" fmla="*/ 2147483647 w 1458"/>
              <a:gd name="T125" fmla="*/ 2147483647 h 1323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458"/>
              <a:gd name="T190" fmla="*/ 0 h 1323"/>
              <a:gd name="T191" fmla="*/ 1458 w 1458"/>
              <a:gd name="T192" fmla="*/ 1323 h 1323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458" h="1323">
                <a:moveTo>
                  <a:pt x="1456" y="1316"/>
                </a:moveTo>
                <a:lnTo>
                  <a:pt x="1456" y="1316"/>
                </a:lnTo>
                <a:lnTo>
                  <a:pt x="1454" y="1313"/>
                </a:lnTo>
                <a:lnTo>
                  <a:pt x="1452" y="1306"/>
                </a:lnTo>
                <a:lnTo>
                  <a:pt x="1452" y="1302"/>
                </a:lnTo>
                <a:lnTo>
                  <a:pt x="1452" y="1294"/>
                </a:lnTo>
                <a:lnTo>
                  <a:pt x="1452" y="1291"/>
                </a:lnTo>
                <a:lnTo>
                  <a:pt x="1451" y="1286"/>
                </a:lnTo>
                <a:lnTo>
                  <a:pt x="1451" y="1283"/>
                </a:lnTo>
                <a:lnTo>
                  <a:pt x="1450" y="1278"/>
                </a:lnTo>
                <a:lnTo>
                  <a:pt x="1449" y="1275"/>
                </a:lnTo>
                <a:lnTo>
                  <a:pt x="1449" y="1273"/>
                </a:lnTo>
                <a:lnTo>
                  <a:pt x="1449" y="1271"/>
                </a:lnTo>
                <a:lnTo>
                  <a:pt x="1447" y="1270"/>
                </a:lnTo>
                <a:lnTo>
                  <a:pt x="1446" y="1268"/>
                </a:lnTo>
                <a:lnTo>
                  <a:pt x="1445" y="1271"/>
                </a:lnTo>
                <a:lnTo>
                  <a:pt x="1443" y="1268"/>
                </a:lnTo>
                <a:lnTo>
                  <a:pt x="1443" y="1264"/>
                </a:lnTo>
                <a:lnTo>
                  <a:pt x="1446" y="1264"/>
                </a:lnTo>
                <a:lnTo>
                  <a:pt x="1447" y="1261"/>
                </a:lnTo>
                <a:lnTo>
                  <a:pt x="1447" y="1257"/>
                </a:lnTo>
                <a:lnTo>
                  <a:pt x="1446" y="1254"/>
                </a:lnTo>
                <a:lnTo>
                  <a:pt x="1445" y="1254"/>
                </a:lnTo>
                <a:lnTo>
                  <a:pt x="1443" y="1254"/>
                </a:lnTo>
                <a:lnTo>
                  <a:pt x="1442" y="1255"/>
                </a:lnTo>
                <a:lnTo>
                  <a:pt x="1442" y="1252"/>
                </a:lnTo>
                <a:lnTo>
                  <a:pt x="1442" y="1248"/>
                </a:lnTo>
                <a:lnTo>
                  <a:pt x="1441" y="1246"/>
                </a:lnTo>
                <a:lnTo>
                  <a:pt x="1441" y="1243"/>
                </a:lnTo>
                <a:lnTo>
                  <a:pt x="1438" y="1237"/>
                </a:lnTo>
                <a:lnTo>
                  <a:pt x="1437" y="1229"/>
                </a:lnTo>
                <a:lnTo>
                  <a:pt x="1435" y="1225"/>
                </a:lnTo>
                <a:lnTo>
                  <a:pt x="1433" y="1219"/>
                </a:lnTo>
                <a:lnTo>
                  <a:pt x="1431" y="1216"/>
                </a:lnTo>
                <a:lnTo>
                  <a:pt x="1430" y="1214"/>
                </a:lnTo>
                <a:lnTo>
                  <a:pt x="1429" y="1212"/>
                </a:lnTo>
                <a:lnTo>
                  <a:pt x="1427" y="1205"/>
                </a:lnTo>
                <a:lnTo>
                  <a:pt x="1425" y="1199"/>
                </a:lnTo>
                <a:lnTo>
                  <a:pt x="1422" y="1198"/>
                </a:lnTo>
                <a:lnTo>
                  <a:pt x="1421" y="1197"/>
                </a:lnTo>
                <a:lnTo>
                  <a:pt x="1421" y="1198"/>
                </a:lnTo>
                <a:lnTo>
                  <a:pt x="1420" y="1198"/>
                </a:lnTo>
                <a:lnTo>
                  <a:pt x="1418" y="1196"/>
                </a:lnTo>
                <a:lnTo>
                  <a:pt x="1417" y="1193"/>
                </a:lnTo>
                <a:lnTo>
                  <a:pt x="1413" y="1189"/>
                </a:lnTo>
                <a:lnTo>
                  <a:pt x="1412" y="1188"/>
                </a:lnTo>
                <a:lnTo>
                  <a:pt x="1408" y="1181"/>
                </a:lnTo>
                <a:lnTo>
                  <a:pt x="1402" y="1175"/>
                </a:lnTo>
                <a:lnTo>
                  <a:pt x="1398" y="1170"/>
                </a:lnTo>
                <a:lnTo>
                  <a:pt x="1398" y="1169"/>
                </a:lnTo>
                <a:lnTo>
                  <a:pt x="1396" y="1166"/>
                </a:lnTo>
                <a:lnTo>
                  <a:pt x="1392" y="1163"/>
                </a:lnTo>
                <a:lnTo>
                  <a:pt x="1389" y="1158"/>
                </a:lnTo>
                <a:lnTo>
                  <a:pt x="1383" y="1152"/>
                </a:lnTo>
                <a:lnTo>
                  <a:pt x="1378" y="1148"/>
                </a:lnTo>
                <a:lnTo>
                  <a:pt x="1375" y="1146"/>
                </a:lnTo>
                <a:lnTo>
                  <a:pt x="1380" y="1149"/>
                </a:lnTo>
                <a:lnTo>
                  <a:pt x="1378" y="1145"/>
                </a:lnTo>
                <a:lnTo>
                  <a:pt x="1377" y="1144"/>
                </a:lnTo>
                <a:lnTo>
                  <a:pt x="1373" y="1140"/>
                </a:lnTo>
                <a:lnTo>
                  <a:pt x="1372" y="1138"/>
                </a:lnTo>
                <a:lnTo>
                  <a:pt x="1369" y="1136"/>
                </a:lnTo>
                <a:lnTo>
                  <a:pt x="1364" y="1135"/>
                </a:lnTo>
                <a:lnTo>
                  <a:pt x="1356" y="1130"/>
                </a:lnTo>
                <a:lnTo>
                  <a:pt x="1354" y="1128"/>
                </a:lnTo>
                <a:lnTo>
                  <a:pt x="1352" y="1126"/>
                </a:lnTo>
                <a:lnTo>
                  <a:pt x="1348" y="1125"/>
                </a:lnTo>
                <a:lnTo>
                  <a:pt x="1343" y="1120"/>
                </a:lnTo>
                <a:lnTo>
                  <a:pt x="1339" y="1118"/>
                </a:lnTo>
                <a:lnTo>
                  <a:pt x="1335" y="1116"/>
                </a:lnTo>
                <a:lnTo>
                  <a:pt x="1333" y="1115"/>
                </a:lnTo>
                <a:lnTo>
                  <a:pt x="1331" y="1115"/>
                </a:lnTo>
                <a:lnTo>
                  <a:pt x="1327" y="1113"/>
                </a:lnTo>
                <a:lnTo>
                  <a:pt x="1326" y="1112"/>
                </a:lnTo>
                <a:lnTo>
                  <a:pt x="1325" y="1110"/>
                </a:lnTo>
                <a:lnTo>
                  <a:pt x="1323" y="1109"/>
                </a:lnTo>
                <a:lnTo>
                  <a:pt x="1321" y="1109"/>
                </a:lnTo>
                <a:lnTo>
                  <a:pt x="1319" y="1108"/>
                </a:lnTo>
                <a:lnTo>
                  <a:pt x="1319" y="1107"/>
                </a:lnTo>
                <a:lnTo>
                  <a:pt x="1316" y="1107"/>
                </a:lnTo>
                <a:lnTo>
                  <a:pt x="1315" y="1107"/>
                </a:lnTo>
                <a:lnTo>
                  <a:pt x="1314" y="1106"/>
                </a:lnTo>
                <a:lnTo>
                  <a:pt x="1313" y="1102"/>
                </a:lnTo>
                <a:lnTo>
                  <a:pt x="1310" y="1106"/>
                </a:lnTo>
                <a:lnTo>
                  <a:pt x="1307" y="1107"/>
                </a:lnTo>
                <a:lnTo>
                  <a:pt x="1307" y="1106"/>
                </a:lnTo>
                <a:lnTo>
                  <a:pt x="1306" y="1105"/>
                </a:lnTo>
                <a:lnTo>
                  <a:pt x="1306" y="1103"/>
                </a:lnTo>
                <a:lnTo>
                  <a:pt x="1304" y="1101"/>
                </a:lnTo>
                <a:lnTo>
                  <a:pt x="1303" y="1100"/>
                </a:lnTo>
                <a:lnTo>
                  <a:pt x="1301" y="1101"/>
                </a:lnTo>
                <a:lnTo>
                  <a:pt x="1298" y="1101"/>
                </a:lnTo>
                <a:lnTo>
                  <a:pt x="1291" y="1098"/>
                </a:lnTo>
                <a:lnTo>
                  <a:pt x="1277" y="1089"/>
                </a:lnTo>
                <a:lnTo>
                  <a:pt x="1272" y="1087"/>
                </a:lnTo>
                <a:lnTo>
                  <a:pt x="1266" y="1082"/>
                </a:lnTo>
                <a:lnTo>
                  <a:pt x="1256" y="1077"/>
                </a:lnTo>
                <a:lnTo>
                  <a:pt x="1254" y="1076"/>
                </a:lnTo>
                <a:lnTo>
                  <a:pt x="1252" y="1074"/>
                </a:lnTo>
                <a:lnTo>
                  <a:pt x="1243" y="1071"/>
                </a:lnTo>
                <a:lnTo>
                  <a:pt x="1235" y="1066"/>
                </a:lnTo>
                <a:lnTo>
                  <a:pt x="1230" y="1063"/>
                </a:lnTo>
                <a:lnTo>
                  <a:pt x="1227" y="1062"/>
                </a:lnTo>
                <a:lnTo>
                  <a:pt x="1219" y="1058"/>
                </a:lnTo>
                <a:lnTo>
                  <a:pt x="1209" y="1053"/>
                </a:lnTo>
                <a:lnTo>
                  <a:pt x="1200" y="1050"/>
                </a:lnTo>
                <a:lnTo>
                  <a:pt x="1194" y="1045"/>
                </a:lnTo>
                <a:lnTo>
                  <a:pt x="1179" y="1040"/>
                </a:lnTo>
                <a:lnTo>
                  <a:pt x="1174" y="1038"/>
                </a:lnTo>
                <a:lnTo>
                  <a:pt x="1169" y="1035"/>
                </a:lnTo>
                <a:lnTo>
                  <a:pt x="1158" y="1031"/>
                </a:lnTo>
                <a:lnTo>
                  <a:pt x="1149" y="1027"/>
                </a:lnTo>
                <a:lnTo>
                  <a:pt x="1137" y="1022"/>
                </a:lnTo>
                <a:lnTo>
                  <a:pt x="1139" y="1021"/>
                </a:lnTo>
                <a:lnTo>
                  <a:pt x="1137" y="1019"/>
                </a:lnTo>
                <a:lnTo>
                  <a:pt x="1136" y="1019"/>
                </a:lnTo>
                <a:lnTo>
                  <a:pt x="1133" y="1019"/>
                </a:lnTo>
                <a:lnTo>
                  <a:pt x="1131" y="1019"/>
                </a:lnTo>
                <a:lnTo>
                  <a:pt x="1120" y="1011"/>
                </a:lnTo>
                <a:lnTo>
                  <a:pt x="1098" y="1001"/>
                </a:lnTo>
                <a:lnTo>
                  <a:pt x="1083" y="995"/>
                </a:lnTo>
                <a:lnTo>
                  <a:pt x="1081" y="994"/>
                </a:lnTo>
                <a:lnTo>
                  <a:pt x="1080" y="993"/>
                </a:lnTo>
                <a:lnTo>
                  <a:pt x="1076" y="991"/>
                </a:lnTo>
                <a:lnTo>
                  <a:pt x="1072" y="990"/>
                </a:lnTo>
                <a:lnTo>
                  <a:pt x="1071" y="989"/>
                </a:lnTo>
                <a:lnTo>
                  <a:pt x="1069" y="986"/>
                </a:lnTo>
                <a:lnTo>
                  <a:pt x="1068" y="986"/>
                </a:lnTo>
                <a:lnTo>
                  <a:pt x="1066" y="986"/>
                </a:lnTo>
                <a:lnTo>
                  <a:pt x="1063" y="985"/>
                </a:lnTo>
                <a:lnTo>
                  <a:pt x="1058" y="981"/>
                </a:lnTo>
                <a:lnTo>
                  <a:pt x="1054" y="976"/>
                </a:lnTo>
                <a:lnTo>
                  <a:pt x="1051" y="974"/>
                </a:lnTo>
                <a:lnTo>
                  <a:pt x="1050" y="973"/>
                </a:lnTo>
                <a:lnTo>
                  <a:pt x="1047" y="970"/>
                </a:lnTo>
                <a:lnTo>
                  <a:pt x="1041" y="962"/>
                </a:lnTo>
                <a:lnTo>
                  <a:pt x="1039" y="959"/>
                </a:lnTo>
                <a:lnTo>
                  <a:pt x="1031" y="952"/>
                </a:lnTo>
                <a:lnTo>
                  <a:pt x="1023" y="944"/>
                </a:lnTo>
                <a:lnTo>
                  <a:pt x="1016" y="937"/>
                </a:lnTo>
                <a:lnTo>
                  <a:pt x="1011" y="935"/>
                </a:lnTo>
                <a:lnTo>
                  <a:pt x="1006" y="933"/>
                </a:lnTo>
                <a:lnTo>
                  <a:pt x="1003" y="928"/>
                </a:lnTo>
                <a:lnTo>
                  <a:pt x="1002" y="928"/>
                </a:lnTo>
                <a:lnTo>
                  <a:pt x="1002" y="930"/>
                </a:lnTo>
                <a:lnTo>
                  <a:pt x="1000" y="928"/>
                </a:lnTo>
                <a:lnTo>
                  <a:pt x="997" y="923"/>
                </a:lnTo>
                <a:lnTo>
                  <a:pt x="995" y="920"/>
                </a:lnTo>
                <a:lnTo>
                  <a:pt x="993" y="917"/>
                </a:lnTo>
                <a:lnTo>
                  <a:pt x="988" y="913"/>
                </a:lnTo>
                <a:lnTo>
                  <a:pt x="984" y="910"/>
                </a:lnTo>
                <a:lnTo>
                  <a:pt x="983" y="908"/>
                </a:lnTo>
                <a:lnTo>
                  <a:pt x="983" y="905"/>
                </a:lnTo>
                <a:lnTo>
                  <a:pt x="985" y="888"/>
                </a:lnTo>
                <a:lnTo>
                  <a:pt x="987" y="863"/>
                </a:lnTo>
                <a:lnTo>
                  <a:pt x="989" y="849"/>
                </a:lnTo>
                <a:lnTo>
                  <a:pt x="989" y="847"/>
                </a:lnTo>
                <a:lnTo>
                  <a:pt x="991" y="839"/>
                </a:lnTo>
                <a:lnTo>
                  <a:pt x="991" y="835"/>
                </a:lnTo>
                <a:lnTo>
                  <a:pt x="993" y="832"/>
                </a:lnTo>
                <a:lnTo>
                  <a:pt x="996" y="824"/>
                </a:lnTo>
                <a:lnTo>
                  <a:pt x="1001" y="816"/>
                </a:lnTo>
                <a:lnTo>
                  <a:pt x="1003" y="811"/>
                </a:lnTo>
                <a:lnTo>
                  <a:pt x="1004" y="809"/>
                </a:lnTo>
                <a:lnTo>
                  <a:pt x="1006" y="804"/>
                </a:lnTo>
                <a:lnTo>
                  <a:pt x="1011" y="794"/>
                </a:lnTo>
                <a:lnTo>
                  <a:pt x="1013" y="790"/>
                </a:lnTo>
                <a:lnTo>
                  <a:pt x="1015" y="785"/>
                </a:lnTo>
                <a:lnTo>
                  <a:pt x="1017" y="779"/>
                </a:lnTo>
                <a:lnTo>
                  <a:pt x="1020" y="769"/>
                </a:lnTo>
                <a:lnTo>
                  <a:pt x="1022" y="768"/>
                </a:lnTo>
                <a:lnTo>
                  <a:pt x="1024" y="767"/>
                </a:lnTo>
                <a:lnTo>
                  <a:pt x="1024" y="759"/>
                </a:lnTo>
                <a:lnTo>
                  <a:pt x="1027" y="752"/>
                </a:lnTo>
                <a:lnTo>
                  <a:pt x="1032" y="736"/>
                </a:lnTo>
                <a:lnTo>
                  <a:pt x="1034" y="722"/>
                </a:lnTo>
                <a:lnTo>
                  <a:pt x="1035" y="716"/>
                </a:lnTo>
                <a:lnTo>
                  <a:pt x="1036" y="710"/>
                </a:lnTo>
                <a:lnTo>
                  <a:pt x="1036" y="709"/>
                </a:lnTo>
                <a:lnTo>
                  <a:pt x="1039" y="709"/>
                </a:lnTo>
                <a:lnTo>
                  <a:pt x="1041" y="709"/>
                </a:lnTo>
                <a:lnTo>
                  <a:pt x="1047" y="710"/>
                </a:lnTo>
                <a:lnTo>
                  <a:pt x="1055" y="709"/>
                </a:lnTo>
                <a:lnTo>
                  <a:pt x="1060" y="707"/>
                </a:lnTo>
                <a:lnTo>
                  <a:pt x="1064" y="703"/>
                </a:lnTo>
                <a:lnTo>
                  <a:pt x="1073" y="698"/>
                </a:lnTo>
                <a:lnTo>
                  <a:pt x="1089" y="683"/>
                </a:lnTo>
                <a:lnTo>
                  <a:pt x="1090" y="681"/>
                </a:lnTo>
                <a:lnTo>
                  <a:pt x="1099" y="664"/>
                </a:lnTo>
                <a:lnTo>
                  <a:pt x="1105" y="648"/>
                </a:lnTo>
                <a:lnTo>
                  <a:pt x="1113" y="630"/>
                </a:lnTo>
                <a:lnTo>
                  <a:pt x="1118" y="615"/>
                </a:lnTo>
                <a:lnTo>
                  <a:pt x="1119" y="605"/>
                </a:lnTo>
                <a:lnTo>
                  <a:pt x="1120" y="587"/>
                </a:lnTo>
                <a:lnTo>
                  <a:pt x="1120" y="585"/>
                </a:lnTo>
                <a:lnTo>
                  <a:pt x="1122" y="582"/>
                </a:lnTo>
                <a:lnTo>
                  <a:pt x="1123" y="574"/>
                </a:lnTo>
                <a:lnTo>
                  <a:pt x="1126" y="571"/>
                </a:lnTo>
                <a:lnTo>
                  <a:pt x="1127" y="566"/>
                </a:lnTo>
                <a:lnTo>
                  <a:pt x="1128" y="561"/>
                </a:lnTo>
                <a:lnTo>
                  <a:pt x="1131" y="557"/>
                </a:lnTo>
                <a:lnTo>
                  <a:pt x="1130" y="556"/>
                </a:lnTo>
                <a:lnTo>
                  <a:pt x="1130" y="555"/>
                </a:lnTo>
                <a:lnTo>
                  <a:pt x="1131" y="553"/>
                </a:lnTo>
                <a:lnTo>
                  <a:pt x="1132" y="551"/>
                </a:lnTo>
                <a:lnTo>
                  <a:pt x="1133" y="545"/>
                </a:lnTo>
                <a:lnTo>
                  <a:pt x="1136" y="531"/>
                </a:lnTo>
                <a:lnTo>
                  <a:pt x="1136" y="525"/>
                </a:lnTo>
                <a:lnTo>
                  <a:pt x="1136" y="519"/>
                </a:lnTo>
                <a:lnTo>
                  <a:pt x="1134" y="512"/>
                </a:lnTo>
                <a:lnTo>
                  <a:pt x="1132" y="509"/>
                </a:lnTo>
                <a:lnTo>
                  <a:pt x="1132" y="506"/>
                </a:lnTo>
                <a:lnTo>
                  <a:pt x="1131" y="503"/>
                </a:lnTo>
                <a:lnTo>
                  <a:pt x="1127" y="498"/>
                </a:lnTo>
                <a:lnTo>
                  <a:pt x="1124" y="497"/>
                </a:lnTo>
                <a:lnTo>
                  <a:pt x="1123" y="496"/>
                </a:lnTo>
                <a:lnTo>
                  <a:pt x="1119" y="495"/>
                </a:lnTo>
                <a:lnTo>
                  <a:pt x="1113" y="495"/>
                </a:lnTo>
                <a:lnTo>
                  <a:pt x="1109" y="494"/>
                </a:lnTo>
                <a:lnTo>
                  <a:pt x="1108" y="492"/>
                </a:lnTo>
                <a:lnTo>
                  <a:pt x="1107" y="488"/>
                </a:lnTo>
                <a:lnTo>
                  <a:pt x="1107" y="484"/>
                </a:lnTo>
                <a:lnTo>
                  <a:pt x="1107" y="478"/>
                </a:lnTo>
                <a:lnTo>
                  <a:pt x="1109" y="459"/>
                </a:lnTo>
                <a:lnTo>
                  <a:pt x="1112" y="443"/>
                </a:lnTo>
                <a:lnTo>
                  <a:pt x="1116" y="426"/>
                </a:lnTo>
                <a:lnTo>
                  <a:pt x="1116" y="421"/>
                </a:lnTo>
                <a:lnTo>
                  <a:pt x="1116" y="417"/>
                </a:lnTo>
                <a:lnTo>
                  <a:pt x="1116" y="411"/>
                </a:lnTo>
                <a:lnTo>
                  <a:pt x="1116" y="407"/>
                </a:lnTo>
                <a:lnTo>
                  <a:pt x="1117" y="397"/>
                </a:lnTo>
                <a:lnTo>
                  <a:pt x="1117" y="392"/>
                </a:lnTo>
                <a:lnTo>
                  <a:pt x="1113" y="369"/>
                </a:lnTo>
                <a:lnTo>
                  <a:pt x="1110" y="353"/>
                </a:lnTo>
                <a:lnTo>
                  <a:pt x="1112" y="349"/>
                </a:lnTo>
                <a:lnTo>
                  <a:pt x="1113" y="332"/>
                </a:lnTo>
                <a:lnTo>
                  <a:pt x="1116" y="298"/>
                </a:lnTo>
                <a:lnTo>
                  <a:pt x="1118" y="298"/>
                </a:lnTo>
                <a:lnTo>
                  <a:pt x="1120" y="298"/>
                </a:lnTo>
                <a:lnTo>
                  <a:pt x="1120" y="295"/>
                </a:lnTo>
                <a:lnTo>
                  <a:pt x="1120" y="293"/>
                </a:lnTo>
                <a:lnTo>
                  <a:pt x="1119" y="290"/>
                </a:lnTo>
                <a:lnTo>
                  <a:pt x="1120" y="288"/>
                </a:lnTo>
                <a:lnTo>
                  <a:pt x="1122" y="285"/>
                </a:lnTo>
                <a:lnTo>
                  <a:pt x="1126" y="284"/>
                </a:lnTo>
                <a:lnTo>
                  <a:pt x="1127" y="282"/>
                </a:lnTo>
                <a:lnTo>
                  <a:pt x="1127" y="279"/>
                </a:lnTo>
                <a:lnTo>
                  <a:pt x="1127" y="272"/>
                </a:lnTo>
                <a:lnTo>
                  <a:pt x="1128" y="266"/>
                </a:lnTo>
                <a:lnTo>
                  <a:pt x="1128" y="263"/>
                </a:lnTo>
                <a:lnTo>
                  <a:pt x="1126" y="258"/>
                </a:lnTo>
                <a:lnTo>
                  <a:pt x="1122" y="250"/>
                </a:lnTo>
                <a:lnTo>
                  <a:pt x="1120" y="243"/>
                </a:lnTo>
                <a:lnTo>
                  <a:pt x="1118" y="240"/>
                </a:lnTo>
                <a:lnTo>
                  <a:pt x="1114" y="237"/>
                </a:lnTo>
                <a:lnTo>
                  <a:pt x="1113" y="235"/>
                </a:lnTo>
                <a:lnTo>
                  <a:pt x="1112" y="233"/>
                </a:lnTo>
                <a:lnTo>
                  <a:pt x="1112" y="230"/>
                </a:lnTo>
                <a:lnTo>
                  <a:pt x="1112" y="229"/>
                </a:lnTo>
                <a:lnTo>
                  <a:pt x="1111" y="227"/>
                </a:lnTo>
                <a:lnTo>
                  <a:pt x="1111" y="224"/>
                </a:lnTo>
                <a:lnTo>
                  <a:pt x="1110" y="217"/>
                </a:lnTo>
                <a:lnTo>
                  <a:pt x="1110" y="211"/>
                </a:lnTo>
                <a:lnTo>
                  <a:pt x="1108" y="203"/>
                </a:lnTo>
                <a:lnTo>
                  <a:pt x="1105" y="193"/>
                </a:lnTo>
                <a:lnTo>
                  <a:pt x="1102" y="190"/>
                </a:lnTo>
                <a:lnTo>
                  <a:pt x="1095" y="183"/>
                </a:lnTo>
                <a:lnTo>
                  <a:pt x="1088" y="164"/>
                </a:lnTo>
                <a:lnTo>
                  <a:pt x="1083" y="156"/>
                </a:lnTo>
                <a:lnTo>
                  <a:pt x="1082" y="153"/>
                </a:lnTo>
                <a:lnTo>
                  <a:pt x="1082" y="152"/>
                </a:lnTo>
                <a:lnTo>
                  <a:pt x="1081" y="151"/>
                </a:lnTo>
                <a:lnTo>
                  <a:pt x="1080" y="149"/>
                </a:lnTo>
                <a:lnTo>
                  <a:pt x="1079" y="147"/>
                </a:lnTo>
                <a:lnTo>
                  <a:pt x="1076" y="145"/>
                </a:lnTo>
                <a:lnTo>
                  <a:pt x="1078" y="146"/>
                </a:lnTo>
                <a:lnTo>
                  <a:pt x="1080" y="146"/>
                </a:lnTo>
                <a:lnTo>
                  <a:pt x="1080" y="145"/>
                </a:lnTo>
                <a:lnTo>
                  <a:pt x="1076" y="144"/>
                </a:lnTo>
                <a:lnTo>
                  <a:pt x="1075" y="143"/>
                </a:lnTo>
                <a:lnTo>
                  <a:pt x="1074" y="141"/>
                </a:lnTo>
                <a:lnTo>
                  <a:pt x="1074" y="142"/>
                </a:lnTo>
                <a:lnTo>
                  <a:pt x="1072" y="142"/>
                </a:lnTo>
                <a:lnTo>
                  <a:pt x="1070" y="142"/>
                </a:lnTo>
                <a:lnTo>
                  <a:pt x="1069" y="141"/>
                </a:lnTo>
                <a:lnTo>
                  <a:pt x="1063" y="134"/>
                </a:lnTo>
                <a:lnTo>
                  <a:pt x="1059" y="129"/>
                </a:lnTo>
                <a:lnTo>
                  <a:pt x="1055" y="126"/>
                </a:lnTo>
                <a:lnTo>
                  <a:pt x="1053" y="126"/>
                </a:lnTo>
                <a:lnTo>
                  <a:pt x="1052" y="126"/>
                </a:lnTo>
                <a:lnTo>
                  <a:pt x="1046" y="123"/>
                </a:lnTo>
                <a:lnTo>
                  <a:pt x="1043" y="120"/>
                </a:lnTo>
                <a:lnTo>
                  <a:pt x="1042" y="116"/>
                </a:lnTo>
                <a:lnTo>
                  <a:pt x="1042" y="115"/>
                </a:lnTo>
                <a:lnTo>
                  <a:pt x="1041" y="115"/>
                </a:lnTo>
                <a:lnTo>
                  <a:pt x="1037" y="114"/>
                </a:lnTo>
                <a:lnTo>
                  <a:pt x="1037" y="113"/>
                </a:lnTo>
                <a:lnTo>
                  <a:pt x="1037" y="110"/>
                </a:lnTo>
                <a:lnTo>
                  <a:pt x="1035" y="108"/>
                </a:lnTo>
                <a:lnTo>
                  <a:pt x="1025" y="102"/>
                </a:lnTo>
                <a:lnTo>
                  <a:pt x="1023" y="102"/>
                </a:lnTo>
                <a:lnTo>
                  <a:pt x="1020" y="102"/>
                </a:lnTo>
                <a:lnTo>
                  <a:pt x="1016" y="100"/>
                </a:lnTo>
                <a:lnTo>
                  <a:pt x="1011" y="96"/>
                </a:lnTo>
                <a:lnTo>
                  <a:pt x="1012" y="95"/>
                </a:lnTo>
                <a:lnTo>
                  <a:pt x="1013" y="93"/>
                </a:lnTo>
                <a:lnTo>
                  <a:pt x="1012" y="90"/>
                </a:lnTo>
                <a:lnTo>
                  <a:pt x="1006" y="88"/>
                </a:lnTo>
                <a:lnTo>
                  <a:pt x="1004" y="88"/>
                </a:lnTo>
                <a:lnTo>
                  <a:pt x="1003" y="89"/>
                </a:lnTo>
                <a:lnTo>
                  <a:pt x="1001" y="88"/>
                </a:lnTo>
                <a:lnTo>
                  <a:pt x="1000" y="88"/>
                </a:lnTo>
                <a:lnTo>
                  <a:pt x="1000" y="87"/>
                </a:lnTo>
                <a:lnTo>
                  <a:pt x="998" y="85"/>
                </a:lnTo>
                <a:lnTo>
                  <a:pt x="996" y="87"/>
                </a:lnTo>
                <a:lnTo>
                  <a:pt x="994" y="86"/>
                </a:lnTo>
                <a:lnTo>
                  <a:pt x="992" y="81"/>
                </a:lnTo>
                <a:lnTo>
                  <a:pt x="989" y="77"/>
                </a:lnTo>
                <a:lnTo>
                  <a:pt x="987" y="74"/>
                </a:lnTo>
                <a:lnTo>
                  <a:pt x="985" y="73"/>
                </a:lnTo>
                <a:lnTo>
                  <a:pt x="985" y="71"/>
                </a:lnTo>
                <a:lnTo>
                  <a:pt x="985" y="69"/>
                </a:lnTo>
                <a:lnTo>
                  <a:pt x="984" y="68"/>
                </a:lnTo>
                <a:lnTo>
                  <a:pt x="982" y="67"/>
                </a:lnTo>
                <a:lnTo>
                  <a:pt x="981" y="61"/>
                </a:lnTo>
                <a:lnTo>
                  <a:pt x="979" y="60"/>
                </a:lnTo>
                <a:lnTo>
                  <a:pt x="977" y="58"/>
                </a:lnTo>
                <a:lnTo>
                  <a:pt x="973" y="56"/>
                </a:lnTo>
                <a:lnTo>
                  <a:pt x="972" y="52"/>
                </a:lnTo>
                <a:lnTo>
                  <a:pt x="972" y="50"/>
                </a:lnTo>
                <a:lnTo>
                  <a:pt x="971" y="48"/>
                </a:lnTo>
                <a:lnTo>
                  <a:pt x="969" y="46"/>
                </a:lnTo>
                <a:lnTo>
                  <a:pt x="968" y="46"/>
                </a:lnTo>
                <a:lnTo>
                  <a:pt x="967" y="45"/>
                </a:lnTo>
                <a:lnTo>
                  <a:pt x="966" y="46"/>
                </a:lnTo>
                <a:lnTo>
                  <a:pt x="965" y="47"/>
                </a:lnTo>
                <a:lnTo>
                  <a:pt x="962" y="49"/>
                </a:lnTo>
                <a:lnTo>
                  <a:pt x="956" y="50"/>
                </a:lnTo>
                <a:lnTo>
                  <a:pt x="955" y="48"/>
                </a:lnTo>
                <a:lnTo>
                  <a:pt x="952" y="45"/>
                </a:lnTo>
                <a:lnTo>
                  <a:pt x="949" y="44"/>
                </a:lnTo>
                <a:lnTo>
                  <a:pt x="946" y="40"/>
                </a:lnTo>
                <a:lnTo>
                  <a:pt x="940" y="36"/>
                </a:lnTo>
                <a:lnTo>
                  <a:pt x="940" y="35"/>
                </a:lnTo>
                <a:lnTo>
                  <a:pt x="940" y="34"/>
                </a:lnTo>
                <a:lnTo>
                  <a:pt x="938" y="31"/>
                </a:lnTo>
                <a:lnTo>
                  <a:pt x="934" y="28"/>
                </a:lnTo>
                <a:lnTo>
                  <a:pt x="930" y="22"/>
                </a:lnTo>
                <a:lnTo>
                  <a:pt x="926" y="19"/>
                </a:lnTo>
                <a:lnTo>
                  <a:pt x="924" y="17"/>
                </a:lnTo>
                <a:lnTo>
                  <a:pt x="921" y="13"/>
                </a:lnTo>
                <a:lnTo>
                  <a:pt x="919" y="12"/>
                </a:lnTo>
                <a:lnTo>
                  <a:pt x="917" y="11"/>
                </a:lnTo>
                <a:lnTo>
                  <a:pt x="916" y="11"/>
                </a:lnTo>
                <a:lnTo>
                  <a:pt x="914" y="17"/>
                </a:lnTo>
                <a:lnTo>
                  <a:pt x="913" y="18"/>
                </a:lnTo>
                <a:lnTo>
                  <a:pt x="909" y="18"/>
                </a:lnTo>
                <a:lnTo>
                  <a:pt x="904" y="17"/>
                </a:lnTo>
                <a:lnTo>
                  <a:pt x="898" y="15"/>
                </a:lnTo>
                <a:lnTo>
                  <a:pt x="894" y="11"/>
                </a:lnTo>
                <a:lnTo>
                  <a:pt x="889" y="9"/>
                </a:lnTo>
                <a:lnTo>
                  <a:pt x="888" y="8"/>
                </a:lnTo>
                <a:lnTo>
                  <a:pt x="887" y="8"/>
                </a:lnTo>
                <a:lnTo>
                  <a:pt x="886" y="9"/>
                </a:lnTo>
                <a:lnTo>
                  <a:pt x="885" y="11"/>
                </a:lnTo>
                <a:lnTo>
                  <a:pt x="882" y="12"/>
                </a:lnTo>
                <a:lnTo>
                  <a:pt x="881" y="11"/>
                </a:lnTo>
                <a:lnTo>
                  <a:pt x="880" y="8"/>
                </a:lnTo>
                <a:lnTo>
                  <a:pt x="880" y="7"/>
                </a:lnTo>
                <a:lnTo>
                  <a:pt x="879" y="7"/>
                </a:lnTo>
                <a:lnTo>
                  <a:pt x="878" y="9"/>
                </a:lnTo>
                <a:lnTo>
                  <a:pt x="877" y="10"/>
                </a:lnTo>
                <a:lnTo>
                  <a:pt x="876" y="10"/>
                </a:lnTo>
                <a:lnTo>
                  <a:pt x="872" y="9"/>
                </a:lnTo>
                <a:lnTo>
                  <a:pt x="871" y="10"/>
                </a:lnTo>
                <a:lnTo>
                  <a:pt x="870" y="10"/>
                </a:lnTo>
                <a:lnTo>
                  <a:pt x="868" y="12"/>
                </a:lnTo>
                <a:lnTo>
                  <a:pt x="866" y="10"/>
                </a:lnTo>
                <a:lnTo>
                  <a:pt x="863" y="9"/>
                </a:lnTo>
                <a:lnTo>
                  <a:pt x="861" y="9"/>
                </a:lnTo>
                <a:lnTo>
                  <a:pt x="859" y="6"/>
                </a:lnTo>
                <a:lnTo>
                  <a:pt x="858" y="3"/>
                </a:lnTo>
                <a:lnTo>
                  <a:pt x="857" y="3"/>
                </a:lnTo>
                <a:lnTo>
                  <a:pt x="854" y="3"/>
                </a:lnTo>
                <a:lnTo>
                  <a:pt x="854" y="5"/>
                </a:lnTo>
                <a:lnTo>
                  <a:pt x="853" y="3"/>
                </a:lnTo>
                <a:lnTo>
                  <a:pt x="852" y="3"/>
                </a:lnTo>
                <a:lnTo>
                  <a:pt x="851" y="3"/>
                </a:lnTo>
                <a:lnTo>
                  <a:pt x="850" y="5"/>
                </a:lnTo>
                <a:lnTo>
                  <a:pt x="846" y="5"/>
                </a:lnTo>
                <a:lnTo>
                  <a:pt x="842" y="7"/>
                </a:lnTo>
                <a:lnTo>
                  <a:pt x="840" y="8"/>
                </a:lnTo>
                <a:lnTo>
                  <a:pt x="838" y="8"/>
                </a:lnTo>
                <a:lnTo>
                  <a:pt x="837" y="8"/>
                </a:lnTo>
                <a:lnTo>
                  <a:pt x="836" y="8"/>
                </a:lnTo>
                <a:lnTo>
                  <a:pt x="834" y="7"/>
                </a:lnTo>
                <a:lnTo>
                  <a:pt x="832" y="7"/>
                </a:lnTo>
                <a:lnTo>
                  <a:pt x="830" y="8"/>
                </a:lnTo>
                <a:lnTo>
                  <a:pt x="828" y="6"/>
                </a:lnTo>
                <a:lnTo>
                  <a:pt x="823" y="3"/>
                </a:lnTo>
                <a:lnTo>
                  <a:pt x="822" y="0"/>
                </a:lnTo>
                <a:lnTo>
                  <a:pt x="821" y="0"/>
                </a:lnTo>
                <a:lnTo>
                  <a:pt x="820" y="0"/>
                </a:lnTo>
                <a:lnTo>
                  <a:pt x="819" y="1"/>
                </a:lnTo>
                <a:lnTo>
                  <a:pt x="817" y="2"/>
                </a:lnTo>
                <a:lnTo>
                  <a:pt x="814" y="5"/>
                </a:lnTo>
                <a:lnTo>
                  <a:pt x="813" y="6"/>
                </a:lnTo>
                <a:lnTo>
                  <a:pt x="811" y="5"/>
                </a:lnTo>
                <a:lnTo>
                  <a:pt x="809" y="2"/>
                </a:lnTo>
                <a:lnTo>
                  <a:pt x="805" y="1"/>
                </a:lnTo>
                <a:lnTo>
                  <a:pt x="803" y="1"/>
                </a:lnTo>
                <a:lnTo>
                  <a:pt x="802" y="2"/>
                </a:lnTo>
                <a:lnTo>
                  <a:pt x="801" y="3"/>
                </a:lnTo>
                <a:lnTo>
                  <a:pt x="795" y="3"/>
                </a:lnTo>
                <a:lnTo>
                  <a:pt x="792" y="3"/>
                </a:lnTo>
                <a:lnTo>
                  <a:pt x="789" y="5"/>
                </a:lnTo>
                <a:lnTo>
                  <a:pt x="782" y="5"/>
                </a:lnTo>
                <a:lnTo>
                  <a:pt x="779" y="6"/>
                </a:lnTo>
                <a:lnTo>
                  <a:pt x="776" y="7"/>
                </a:lnTo>
                <a:lnTo>
                  <a:pt x="774" y="8"/>
                </a:lnTo>
                <a:lnTo>
                  <a:pt x="769" y="10"/>
                </a:lnTo>
                <a:lnTo>
                  <a:pt x="764" y="10"/>
                </a:lnTo>
                <a:lnTo>
                  <a:pt x="761" y="10"/>
                </a:lnTo>
                <a:lnTo>
                  <a:pt x="757" y="10"/>
                </a:lnTo>
                <a:lnTo>
                  <a:pt x="756" y="10"/>
                </a:lnTo>
                <a:lnTo>
                  <a:pt x="755" y="10"/>
                </a:lnTo>
                <a:lnTo>
                  <a:pt x="751" y="11"/>
                </a:lnTo>
                <a:lnTo>
                  <a:pt x="746" y="10"/>
                </a:lnTo>
                <a:lnTo>
                  <a:pt x="742" y="11"/>
                </a:lnTo>
                <a:lnTo>
                  <a:pt x="737" y="10"/>
                </a:lnTo>
                <a:lnTo>
                  <a:pt x="733" y="10"/>
                </a:lnTo>
                <a:lnTo>
                  <a:pt x="731" y="10"/>
                </a:lnTo>
                <a:lnTo>
                  <a:pt x="727" y="9"/>
                </a:lnTo>
                <a:lnTo>
                  <a:pt x="724" y="8"/>
                </a:lnTo>
                <a:lnTo>
                  <a:pt x="723" y="8"/>
                </a:lnTo>
                <a:lnTo>
                  <a:pt x="722" y="8"/>
                </a:lnTo>
                <a:lnTo>
                  <a:pt x="720" y="9"/>
                </a:lnTo>
                <a:lnTo>
                  <a:pt x="714" y="8"/>
                </a:lnTo>
                <a:lnTo>
                  <a:pt x="706" y="8"/>
                </a:lnTo>
                <a:lnTo>
                  <a:pt x="705" y="8"/>
                </a:lnTo>
                <a:lnTo>
                  <a:pt x="705" y="9"/>
                </a:lnTo>
                <a:lnTo>
                  <a:pt x="704" y="11"/>
                </a:lnTo>
                <a:lnTo>
                  <a:pt x="703" y="10"/>
                </a:lnTo>
                <a:lnTo>
                  <a:pt x="702" y="9"/>
                </a:lnTo>
                <a:lnTo>
                  <a:pt x="701" y="9"/>
                </a:lnTo>
                <a:lnTo>
                  <a:pt x="697" y="11"/>
                </a:lnTo>
                <a:lnTo>
                  <a:pt x="688" y="11"/>
                </a:lnTo>
                <a:lnTo>
                  <a:pt x="686" y="12"/>
                </a:lnTo>
                <a:lnTo>
                  <a:pt x="685" y="13"/>
                </a:lnTo>
                <a:lnTo>
                  <a:pt x="684" y="15"/>
                </a:lnTo>
                <a:lnTo>
                  <a:pt x="683" y="16"/>
                </a:lnTo>
                <a:lnTo>
                  <a:pt x="679" y="17"/>
                </a:lnTo>
                <a:lnTo>
                  <a:pt x="678" y="16"/>
                </a:lnTo>
                <a:lnTo>
                  <a:pt x="677" y="15"/>
                </a:lnTo>
                <a:lnTo>
                  <a:pt x="663" y="17"/>
                </a:lnTo>
                <a:lnTo>
                  <a:pt x="660" y="18"/>
                </a:lnTo>
                <a:lnTo>
                  <a:pt x="657" y="19"/>
                </a:lnTo>
                <a:lnTo>
                  <a:pt x="653" y="24"/>
                </a:lnTo>
                <a:lnTo>
                  <a:pt x="648" y="30"/>
                </a:lnTo>
                <a:lnTo>
                  <a:pt x="645" y="30"/>
                </a:lnTo>
                <a:lnTo>
                  <a:pt x="644" y="30"/>
                </a:lnTo>
                <a:lnTo>
                  <a:pt x="644" y="31"/>
                </a:lnTo>
                <a:lnTo>
                  <a:pt x="643" y="32"/>
                </a:lnTo>
                <a:lnTo>
                  <a:pt x="641" y="32"/>
                </a:lnTo>
                <a:lnTo>
                  <a:pt x="641" y="34"/>
                </a:lnTo>
                <a:lnTo>
                  <a:pt x="640" y="32"/>
                </a:lnTo>
                <a:lnTo>
                  <a:pt x="639" y="32"/>
                </a:lnTo>
                <a:lnTo>
                  <a:pt x="639" y="34"/>
                </a:lnTo>
                <a:lnTo>
                  <a:pt x="638" y="36"/>
                </a:lnTo>
                <a:lnTo>
                  <a:pt x="637" y="36"/>
                </a:lnTo>
                <a:lnTo>
                  <a:pt x="634" y="36"/>
                </a:lnTo>
                <a:lnTo>
                  <a:pt x="629" y="34"/>
                </a:lnTo>
                <a:lnTo>
                  <a:pt x="628" y="34"/>
                </a:lnTo>
                <a:lnTo>
                  <a:pt x="628" y="35"/>
                </a:lnTo>
                <a:lnTo>
                  <a:pt x="627" y="36"/>
                </a:lnTo>
                <a:lnTo>
                  <a:pt x="626" y="38"/>
                </a:lnTo>
                <a:lnTo>
                  <a:pt x="625" y="39"/>
                </a:lnTo>
                <a:lnTo>
                  <a:pt x="618" y="40"/>
                </a:lnTo>
                <a:lnTo>
                  <a:pt x="616" y="41"/>
                </a:lnTo>
                <a:lnTo>
                  <a:pt x="615" y="42"/>
                </a:lnTo>
                <a:lnTo>
                  <a:pt x="612" y="44"/>
                </a:lnTo>
                <a:lnTo>
                  <a:pt x="610" y="45"/>
                </a:lnTo>
                <a:lnTo>
                  <a:pt x="609" y="45"/>
                </a:lnTo>
                <a:lnTo>
                  <a:pt x="607" y="46"/>
                </a:lnTo>
                <a:lnTo>
                  <a:pt x="606" y="47"/>
                </a:lnTo>
                <a:lnTo>
                  <a:pt x="605" y="50"/>
                </a:lnTo>
                <a:lnTo>
                  <a:pt x="605" y="51"/>
                </a:lnTo>
                <a:lnTo>
                  <a:pt x="604" y="51"/>
                </a:lnTo>
                <a:lnTo>
                  <a:pt x="602" y="51"/>
                </a:lnTo>
                <a:lnTo>
                  <a:pt x="601" y="52"/>
                </a:lnTo>
                <a:lnTo>
                  <a:pt x="597" y="52"/>
                </a:lnTo>
                <a:lnTo>
                  <a:pt x="593" y="54"/>
                </a:lnTo>
                <a:lnTo>
                  <a:pt x="591" y="55"/>
                </a:lnTo>
                <a:lnTo>
                  <a:pt x="589" y="56"/>
                </a:lnTo>
                <a:lnTo>
                  <a:pt x="588" y="56"/>
                </a:lnTo>
                <a:lnTo>
                  <a:pt x="587" y="56"/>
                </a:lnTo>
                <a:lnTo>
                  <a:pt x="586" y="57"/>
                </a:lnTo>
                <a:lnTo>
                  <a:pt x="585" y="59"/>
                </a:lnTo>
                <a:lnTo>
                  <a:pt x="581" y="61"/>
                </a:lnTo>
                <a:lnTo>
                  <a:pt x="580" y="64"/>
                </a:lnTo>
                <a:lnTo>
                  <a:pt x="578" y="67"/>
                </a:lnTo>
                <a:lnTo>
                  <a:pt x="578" y="70"/>
                </a:lnTo>
                <a:lnTo>
                  <a:pt x="577" y="70"/>
                </a:lnTo>
                <a:lnTo>
                  <a:pt x="574" y="71"/>
                </a:lnTo>
                <a:lnTo>
                  <a:pt x="572" y="71"/>
                </a:lnTo>
                <a:lnTo>
                  <a:pt x="570" y="74"/>
                </a:lnTo>
                <a:lnTo>
                  <a:pt x="570" y="77"/>
                </a:lnTo>
                <a:lnTo>
                  <a:pt x="570" y="78"/>
                </a:lnTo>
                <a:lnTo>
                  <a:pt x="570" y="79"/>
                </a:lnTo>
                <a:lnTo>
                  <a:pt x="567" y="84"/>
                </a:lnTo>
                <a:lnTo>
                  <a:pt x="566" y="87"/>
                </a:lnTo>
                <a:lnTo>
                  <a:pt x="564" y="89"/>
                </a:lnTo>
                <a:lnTo>
                  <a:pt x="560" y="88"/>
                </a:lnTo>
                <a:lnTo>
                  <a:pt x="557" y="88"/>
                </a:lnTo>
                <a:lnTo>
                  <a:pt x="553" y="88"/>
                </a:lnTo>
                <a:lnTo>
                  <a:pt x="552" y="90"/>
                </a:lnTo>
                <a:lnTo>
                  <a:pt x="551" y="93"/>
                </a:lnTo>
                <a:lnTo>
                  <a:pt x="549" y="94"/>
                </a:lnTo>
                <a:lnTo>
                  <a:pt x="548" y="95"/>
                </a:lnTo>
                <a:lnTo>
                  <a:pt x="545" y="98"/>
                </a:lnTo>
                <a:lnTo>
                  <a:pt x="542" y="100"/>
                </a:lnTo>
                <a:lnTo>
                  <a:pt x="539" y="100"/>
                </a:lnTo>
                <a:lnTo>
                  <a:pt x="534" y="102"/>
                </a:lnTo>
                <a:lnTo>
                  <a:pt x="533" y="102"/>
                </a:lnTo>
                <a:lnTo>
                  <a:pt x="531" y="104"/>
                </a:lnTo>
                <a:lnTo>
                  <a:pt x="530" y="106"/>
                </a:lnTo>
                <a:lnTo>
                  <a:pt x="528" y="106"/>
                </a:lnTo>
                <a:lnTo>
                  <a:pt x="525" y="105"/>
                </a:lnTo>
                <a:lnTo>
                  <a:pt x="523" y="104"/>
                </a:lnTo>
                <a:lnTo>
                  <a:pt x="522" y="103"/>
                </a:lnTo>
                <a:lnTo>
                  <a:pt x="519" y="105"/>
                </a:lnTo>
                <a:lnTo>
                  <a:pt x="518" y="106"/>
                </a:lnTo>
                <a:lnTo>
                  <a:pt x="518" y="108"/>
                </a:lnTo>
                <a:lnTo>
                  <a:pt x="520" y="116"/>
                </a:lnTo>
                <a:lnTo>
                  <a:pt x="521" y="120"/>
                </a:lnTo>
                <a:lnTo>
                  <a:pt x="522" y="119"/>
                </a:lnTo>
                <a:lnTo>
                  <a:pt x="521" y="125"/>
                </a:lnTo>
                <a:lnTo>
                  <a:pt x="518" y="134"/>
                </a:lnTo>
                <a:lnTo>
                  <a:pt x="514" y="138"/>
                </a:lnTo>
                <a:lnTo>
                  <a:pt x="509" y="144"/>
                </a:lnTo>
                <a:lnTo>
                  <a:pt x="501" y="149"/>
                </a:lnTo>
                <a:lnTo>
                  <a:pt x="499" y="149"/>
                </a:lnTo>
                <a:lnTo>
                  <a:pt x="498" y="149"/>
                </a:lnTo>
                <a:lnTo>
                  <a:pt x="492" y="146"/>
                </a:lnTo>
                <a:lnTo>
                  <a:pt x="486" y="143"/>
                </a:lnTo>
                <a:lnTo>
                  <a:pt x="486" y="142"/>
                </a:lnTo>
                <a:lnTo>
                  <a:pt x="484" y="142"/>
                </a:lnTo>
                <a:lnTo>
                  <a:pt x="483" y="143"/>
                </a:lnTo>
                <a:lnTo>
                  <a:pt x="482" y="143"/>
                </a:lnTo>
                <a:lnTo>
                  <a:pt x="480" y="144"/>
                </a:lnTo>
                <a:lnTo>
                  <a:pt x="480" y="145"/>
                </a:lnTo>
                <a:lnTo>
                  <a:pt x="481" y="146"/>
                </a:lnTo>
                <a:lnTo>
                  <a:pt x="484" y="148"/>
                </a:lnTo>
                <a:lnTo>
                  <a:pt x="485" y="152"/>
                </a:lnTo>
                <a:lnTo>
                  <a:pt x="486" y="155"/>
                </a:lnTo>
                <a:lnTo>
                  <a:pt x="484" y="155"/>
                </a:lnTo>
                <a:lnTo>
                  <a:pt x="483" y="155"/>
                </a:lnTo>
                <a:lnTo>
                  <a:pt x="483" y="154"/>
                </a:lnTo>
                <a:lnTo>
                  <a:pt x="482" y="153"/>
                </a:lnTo>
                <a:lnTo>
                  <a:pt x="481" y="153"/>
                </a:lnTo>
                <a:lnTo>
                  <a:pt x="480" y="154"/>
                </a:lnTo>
                <a:lnTo>
                  <a:pt x="477" y="155"/>
                </a:lnTo>
                <a:lnTo>
                  <a:pt x="473" y="156"/>
                </a:lnTo>
                <a:lnTo>
                  <a:pt x="470" y="157"/>
                </a:lnTo>
                <a:lnTo>
                  <a:pt x="466" y="159"/>
                </a:lnTo>
                <a:lnTo>
                  <a:pt x="464" y="163"/>
                </a:lnTo>
                <a:lnTo>
                  <a:pt x="463" y="165"/>
                </a:lnTo>
                <a:lnTo>
                  <a:pt x="466" y="170"/>
                </a:lnTo>
                <a:lnTo>
                  <a:pt x="467" y="172"/>
                </a:lnTo>
                <a:lnTo>
                  <a:pt x="467" y="173"/>
                </a:lnTo>
                <a:lnTo>
                  <a:pt x="466" y="174"/>
                </a:lnTo>
                <a:lnTo>
                  <a:pt x="460" y="178"/>
                </a:lnTo>
                <a:lnTo>
                  <a:pt x="455" y="181"/>
                </a:lnTo>
                <a:lnTo>
                  <a:pt x="453" y="182"/>
                </a:lnTo>
                <a:lnTo>
                  <a:pt x="451" y="183"/>
                </a:lnTo>
                <a:lnTo>
                  <a:pt x="452" y="183"/>
                </a:lnTo>
                <a:lnTo>
                  <a:pt x="453" y="184"/>
                </a:lnTo>
                <a:lnTo>
                  <a:pt x="453" y="187"/>
                </a:lnTo>
                <a:lnTo>
                  <a:pt x="452" y="191"/>
                </a:lnTo>
                <a:lnTo>
                  <a:pt x="450" y="193"/>
                </a:lnTo>
                <a:lnTo>
                  <a:pt x="447" y="195"/>
                </a:lnTo>
                <a:lnTo>
                  <a:pt x="446" y="200"/>
                </a:lnTo>
                <a:lnTo>
                  <a:pt x="444" y="206"/>
                </a:lnTo>
                <a:lnTo>
                  <a:pt x="443" y="212"/>
                </a:lnTo>
                <a:lnTo>
                  <a:pt x="442" y="219"/>
                </a:lnTo>
                <a:lnTo>
                  <a:pt x="440" y="223"/>
                </a:lnTo>
                <a:lnTo>
                  <a:pt x="438" y="227"/>
                </a:lnTo>
                <a:lnTo>
                  <a:pt x="440" y="230"/>
                </a:lnTo>
                <a:lnTo>
                  <a:pt x="437" y="234"/>
                </a:lnTo>
                <a:lnTo>
                  <a:pt x="435" y="239"/>
                </a:lnTo>
                <a:lnTo>
                  <a:pt x="435" y="243"/>
                </a:lnTo>
                <a:lnTo>
                  <a:pt x="437" y="243"/>
                </a:lnTo>
                <a:lnTo>
                  <a:pt x="438" y="245"/>
                </a:lnTo>
                <a:lnTo>
                  <a:pt x="438" y="246"/>
                </a:lnTo>
                <a:lnTo>
                  <a:pt x="438" y="248"/>
                </a:lnTo>
                <a:lnTo>
                  <a:pt x="436" y="249"/>
                </a:lnTo>
                <a:lnTo>
                  <a:pt x="436" y="250"/>
                </a:lnTo>
                <a:lnTo>
                  <a:pt x="436" y="251"/>
                </a:lnTo>
                <a:lnTo>
                  <a:pt x="435" y="252"/>
                </a:lnTo>
                <a:lnTo>
                  <a:pt x="435" y="254"/>
                </a:lnTo>
                <a:lnTo>
                  <a:pt x="435" y="256"/>
                </a:lnTo>
                <a:lnTo>
                  <a:pt x="432" y="256"/>
                </a:lnTo>
                <a:lnTo>
                  <a:pt x="431" y="259"/>
                </a:lnTo>
                <a:lnTo>
                  <a:pt x="428" y="260"/>
                </a:lnTo>
                <a:lnTo>
                  <a:pt x="427" y="262"/>
                </a:lnTo>
                <a:lnTo>
                  <a:pt x="427" y="264"/>
                </a:lnTo>
                <a:lnTo>
                  <a:pt x="428" y="265"/>
                </a:lnTo>
                <a:lnTo>
                  <a:pt x="431" y="264"/>
                </a:lnTo>
                <a:lnTo>
                  <a:pt x="433" y="262"/>
                </a:lnTo>
                <a:lnTo>
                  <a:pt x="434" y="263"/>
                </a:lnTo>
                <a:lnTo>
                  <a:pt x="434" y="268"/>
                </a:lnTo>
                <a:lnTo>
                  <a:pt x="433" y="273"/>
                </a:lnTo>
                <a:lnTo>
                  <a:pt x="432" y="278"/>
                </a:lnTo>
                <a:lnTo>
                  <a:pt x="429" y="281"/>
                </a:lnTo>
                <a:lnTo>
                  <a:pt x="428" y="283"/>
                </a:lnTo>
                <a:lnTo>
                  <a:pt x="428" y="284"/>
                </a:lnTo>
                <a:lnTo>
                  <a:pt x="429" y="288"/>
                </a:lnTo>
                <a:lnTo>
                  <a:pt x="429" y="291"/>
                </a:lnTo>
                <a:lnTo>
                  <a:pt x="431" y="292"/>
                </a:lnTo>
                <a:lnTo>
                  <a:pt x="431" y="293"/>
                </a:lnTo>
                <a:lnTo>
                  <a:pt x="429" y="295"/>
                </a:lnTo>
                <a:lnTo>
                  <a:pt x="429" y="297"/>
                </a:lnTo>
                <a:lnTo>
                  <a:pt x="431" y="299"/>
                </a:lnTo>
                <a:lnTo>
                  <a:pt x="433" y="302"/>
                </a:lnTo>
                <a:lnTo>
                  <a:pt x="434" y="311"/>
                </a:lnTo>
                <a:lnTo>
                  <a:pt x="435" y="317"/>
                </a:lnTo>
                <a:lnTo>
                  <a:pt x="436" y="320"/>
                </a:lnTo>
                <a:lnTo>
                  <a:pt x="438" y="323"/>
                </a:lnTo>
                <a:lnTo>
                  <a:pt x="438" y="330"/>
                </a:lnTo>
                <a:lnTo>
                  <a:pt x="437" y="334"/>
                </a:lnTo>
                <a:lnTo>
                  <a:pt x="438" y="340"/>
                </a:lnTo>
                <a:lnTo>
                  <a:pt x="440" y="343"/>
                </a:lnTo>
                <a:lnTo>
                  <a:pt x="440" y="344"/>
                </a:lnTo>
                <a:lnTo>
                  <a:pt x="440" y="347"/>
                </a:lnTo>
                <a:lnTo>
                  <a:pt x="438" y="351"/>
                </a:lnTo>
                <a:lnTo>
                  <a:pt x="440" y="361"/>
                </a:lnTo>
                <a:lnTo>
                  <a:pt x="442" y="373"/>
                </a:lnTo>
                <a:lnTo>
                  <a:pt x="444" y="382"/>
                </a:lnTo>
                <a:lnTo>
                  <a:pt x="448" y="383"/>
                </a:lnTo>
                <a:lnTo>
                  <a:pt x="450" y="385"/>
                </a:lnTo>
                <a:lnTo>
                  <a:pt x="451" y="387"/>
                </a:lnTo>
                <a:lnTo>
                  <a:pt x="450" y="392"/>
                </a:lnTo>
                <a:lnTo>
                  <a:pt x="451" y="395"/>
                </a:lnTo>
                <a:lnTo>
                  <a:pt x="452" y="396"/>
                </a:lnTo>
                <a:lnTo>
                  <a:pt x="452" y="398"/>
                </a:lnTo>
                <a:lnTo>
                  <a:pt x="453" y="401"/>
                </a:lnTo>
                <a:lnTo>
                  <a:pt x="454" y="401"/>
                </a:lnTo>
                <a:lnTo>
                  <a:pt x="454" y="402"/>
                </a:lnTo>
                <a:lnTo>
                  <a:pt x="454" y="409"/>
                </a:lnTo>
                <a:lnTo>
                  <a:pt x="453" y="416"/>
                </a:lnTo>
                <a:lnTo>
                  <a:pt x="454" y="420"/>
                </a:lnTo>
                <a:lnTo>
                  <a:pt x="455" y="423"/>
                </a:lnTo>
                <a:lnTo>
                  <a:pt x="455" y="427"/>
                </a:lnTo>
                <a:lnTo>
                  <a:pt x="457" y="434"/>
                </a:lnTo>
                <a:lnTo>
                  <a:pt x="457" y="440"/>
                </a:lnTo>
                <a:lnTo>
                  <a:pt x="457" y="447"/>
                </a:lnTo>
                <a:lnTo>
                  <a:pt x="461" y="455"/>
                </a:lnTo>
                <a:lnTo>
                  <a:pt x="461" y="457"/>
                </a:lnTo>
                <a:lnTo>
                  <a:pt x="461" y="465"/>
                </a:lnTo>
                <a:lnTo>
                  <a:pt x="461" y="470"/>
                </a:lnTo>
                <a:lnTo>
                  <a:pt x="461" y="478"/>
                </a:lnTo>
                <a:lnTo>
                  <a:pt x="461" y="486"/>
                </a:lnTo>
                <a:lnTo>
                  <a:pt x="460" y="489"/>
                </a:lnTo>
                <a:lnTo>
                  <a:pt x="456" y="494"/>
                </a:lnTo>
                <a:lnTo>
                  <a:pt x="453" y="503"/>
                </a:lnTo>
                <a:lnTo>
                  <a:pt x="452" y="509"/>
                </a:lnTo>
                <a:lnTo>
                  <a:pt x="452" y="511"/>
                </a:lnTo>
                <a:lnTo>
                  <a:pt x="452" y="514"/>
                </a:lnTo>
                <a:lnTo>
                  <a:pt x="452" y="516"/>
                </a:lnTo>
                <a:lnTo>
                  <a:pt x="452" y="527"/>
                </a:lnTo>
                <a:lnTo>
                  <a:pt x="451" y="538"/>
                </a:lnTo>
                <a:lnTo>
                  <a:pt x="451" y="543"/>
                </a:lnTo>
                <a:lnTo>
                  <a:pt x="452" y="553"/>
                </a:lnTo>
                <a:lnTo>
                  <a:pt x="452" y="571"/>
                </a:lnTo>
                <a:lnTo>
                  <a:pt x="453" y="587"/>
                </a:lnTo>
                <a:lnTo>
                  <a:pt x="454" y="603"/>
                </a:lnTo>
                <a:lnTo>
                  <a:pt x="455" y="610"/>
                </a:lnTo>
                <a:lnTo>
                  <a:pt x="457" y="613"/>
                </a:lnTo>
                <a:lnTo>
                  <a:pt x="457" y="615"/>
                </a:lnTo>
                <a:lnTo>
                  <a:pt x="458" y="616"/>
                </a:lnTo>
                <a:lnTo>
                  <a:pt x="458" y="620"/>
                </a:lnTo>
                <a:lnTo>
                  <a:pt x="462" y="630"/>
                </a:lnTo>
                <a:lnTo>
                  <a:pt x="464" y="634"/>
                </a:lnTo>
                <a:lnTo>
                  <a:pt x="465" y="636"/>
                </a:lnTo>
                <a:lnTo>
                  <a:pt x="465" y="638"/>
                </a:lnTo>
                <a:lnTo>
                  <a:pt x="469" y="644"/>
                </a:lnTo>
                <a:lnTo>
                  <a:pt x="472" y="653"/>
                </a:lnTo>
                <a:lnTo>
                  <a:pt x="474" y="661"/>
                </a:lnTo>
                <a:lnTo>
                  <a:pt x="476" y="664"/>
                </a:lnTo>
                <a:lnTo>
                  <a:pt x="477" y="667"/>
                </a:lnTo>
                <a:lnTo>
                  <a:pt x="479" y="670"/>
                </a:lnTo>
                <a:lnTo>
                  <a:pt x="481" y="673"/>
                </a:lnTo>
                <a:lnTo>
                  <a:pt x="484" y="678"/>
                </a:lnTo>
                <a:lnTo>
                  <a:pt x="486" y="682"/>
                </a:lnTo>
                <a:lnTo>
                  <a:pt x="491" y="687"/>
                </a:lnTo>
                <a:lnTo>
                  <a:pt x="494" y="691"/>
                </a:lnTo>
                <a:lnTo>
                  <a:pt x="496" y="693"/>
                </a:lnTo>
                <a:lnTo>
                  <a:pt x="499" y="696"/>
                </a:lnTo>
                <a:lnTo>
                  <a:pt x="500" y="699"/>
                </a:lnTo>
                <a:lnTo>
                  <a:pt x="506" y="704"/>
                </a:lnTo>
                <a:lnTo>
                  <a:pt x="510" y="708"/>
                </a:lnTo>
                <a:lnTo>
                  <a:pt x="513" y="710"/>
                </a:lnTo>
                <a:lnTo>
                  <a:pt x="520" y="714"/>
                </a:lnTo>
                <a:lnTo>
                  <a:pt x="522" y="717"/>
                </a:lnTo>
                <a:lnTo>
                  <a:pt x="525" y="718"/>
                </a:lnTo>
                <a:lnTo>
                  <a:pt x="528" y="718"/>
                </a:lnTo>
                <a:lnTo>
                  <a:pt x="532" y="732"/>
                </a:lnTo>
                <a:lnTo>
                  <a:pt x="533" y="736"/>
                </a:lnTo>
                <a:lnTo>
                  <a:pt x="537" y="751"/>
                </a:lnTo>
                <a:lnTo>
                  <a:pt x="539" y="757"/>
                </a:lnTo>
                <a:lnTo>
                  <a:pt x="540" y="761"/>
                </a:lnTo>
                <a:lnTo>
                  <a:pt x="540" y="762"/>
                </a:lnTo>
                <a:lnTo>
                  <a:pt x="541" y="766"/>
                </a:lnTo>
                <a:lnTo>
                  <a:pt x="544" y="776"/>
                </a:lnTo>
                <a:lnTo>
                  <a:pt x="545" y="779"/>
                </a:lnTo>
                <a:lnTo>
                  <a:pt x="545" y="782"/>
                </a:lnTo>
                <a:lnTo>
                  <a:pt x="548" y="788"/>
                </a:lnTo>
                <a:lnTo>
                  <a:pt x="550" y="791"/>
                </a:lnTo>
                <a:lnTo>
                  <a:pt x="551" y="793"/>
                </a:lnTo>
                <a:lnTo>
                  <a:pt x="551" y="794"/>
                </a:lnTo>
                <a:lnTo>
                  <a:pt x="551" y="795"/>
                </a:lnTo>
                <a:lnTo>
                  <a:pt x="553" y="797"/>
                </a:lnTo>
                <a:lnTo>
                  <a:pt x="554" y="798"/>
                </a:lnTo>
                <a:lnTo>
                  <a:pt x="553" y="798"/>
                </a:lnTo>
                <a:lnTo>
                  <a:pt x="554" y="804"/>
                </a:lnTo>
                <a:lnTo>
                  <a:pt x="557" y="809"/>
                </a:lnTo>
                <a:lnTo>
                  <a:pt x="560" y="815"/>
                </a:lnTo>
                <a:lnTo>
                  <a:pt x="566" y="827"/>
                </a:lnTo>
                <a:lnTo>
                  <a:pt x="568" y="832"/>
                </a:lnTo>
                <a:lnTo>
                  <a:pt x="573" y="840"/>
                </a:lnTo>
                <a:lnTo>
                  <a:pt x="577" y="845"/>
                </a:lnTo>
                <a:lnTo>
                  <a:pt x="578" y="847"/>
                </a:lnTo>
                <a:lnTo>
                  <a:pt x="578" y="850"/>
                </a:lnTo>
                <a:lnTo>
                  <a:pt x="579" y="856"/>
                </a:lnTo>
                <a:lnTo>
                  <a:pt x="578" y="864"/>
                </a:lnTo>
                <a:lnTo>
                  <a:pt x="579" y="871"/>
                </a:lnTo>
                <a:lnTo>
                  <a:pt x="580" y="877"/>
                </a:lnTo>
                <a:lnTo>
                  <a:pt x="580" y="901"/>
                </a:lnTo>
                <a:lnTo>
                  <a:pt x="579" y="907"/>
                </a:lnTo>
                <a:lnTo>
                  <a:pt x="578" y="910"/>
                </a:lnTo>
                <a:lnTo>
                  <a:pt x="577" y="911"/>
                </a:lnTo>
                <a:lnTo>
                  <a:pt x="573" y="911"/>
                </a:lnTo>
                <a:lnTo>
                  <a:pt x="571" y="912"/>
                </a:lnTo>
                <a:lnTo>
                  <a:pt x="569" y="913"/>
                </a:lnTo>
                <a:lnTo>
                  <a:pt x="566" y="913"/>
                </a:lnTo>
                <a:lnTo>
                  <a:pt x="561" y="914"/>
                </a:lnTo>
                <a:lnTo>
                  <a:pt x="554" y="915"/>
                </a:lnTo>
                <a:lnTo>
                  <a:pt x="552" y="915"/>
                </a:lnTo>
                <a:lnTo>
                  <a:pt x="551" y="916"/>
                </a:lnTo>
                <a:lnTo>
                  <a:pt x="549" y="917"/>
                </a:lnTo>
                <a:lnTo>
                  <a:pt x="545" y="916"/>
                </a:lnTo>
                <a:lnTo>
                  <a:pt x="543" y="917"/>
                </a:lnTo>
                <a:lnTo>
                  <a:pt x="541" y="918"/>
                </a:lnTo>
                <a:lnTo>
                  <a:pt x="532" y="921"/>
                </a:lnTo>
                <a:lnTo>
                  <a:pt x="531" y="923"/>
                </a:lnTo>
                <a:lnTo>
                  <a:pt x="530" y="924"/>
                </a:lnTo>
                <a:lnTo>
                  <a:pt x="527" y="925"/>
                </a:lnTo>
                <a:lnTo>
                  <a:pt x="522" y="927"/>
                </a:lnTo>
                <a:lnTo>
                  <a:pt x="519" y="930"/>
                </a:lnTo>
                <a:lnTo>
                  <a:pt x="518" y="931"/>
                </a:lnTo>
                <a:lnTo>
                  <a:pt x="511" y="936"/>
                </a:lnTo>
                <a:lnTo>
                  <a:pt x="508" y="939"/>
                </a:lnTo>
                <a:lnTo>
                  <a:pt x="505" y="942"/>
                </a:lnTo>
                <a:lnTo>
                  <a:pt x="503" y="947"/>
                </a:lnTo>
                <a:lnTo>
                  <a:pt x="501" y="950"/>
                </a:lnTo>
                <a:lnTo>
                  <a:pt x="498" y="951"/>
                </a:lnTo>
                <a:lnTo>
                  <a:pt x="495" y="954"/>
                </a:lnTo>
                <a:lnTo>
                  <a:pt x="494" y="956"/>
                </a:lnTo>
                <a:lnTo>
                  <a:pt x="492" y="956"/>
                </a:lnTo>
                <a:lnTo>
                  <a:pt x="490" y="955"/>
                </a:lnTo>
                <a:lnTo>
                  <a:pt x="489" y="955"/>
                </a:lnTo>
                <a:lnTo>
                  <a:pt x="487" y="956"/>
                </a:lnTo>
                <a:lnTo>
                  <a:pt x="485" y="957"/>
                </a:lnTo>
                <a:lnTo>
                  <a:pt x="484" y="959"/>
                </a:lnTo>
                <a:lnTo>
                  <a:pt x="482" y="960"/>
                </a:lnTo>
                <a:lnTo>
                  <a:pt x="479" y="961"/>
                </a:lnTo>
                <a:lnTo>
                  <a:pt x="472" y="964"/>
                </a:lnTo>
                <a:lnTo>
                  <a:pt x="469" y="965"/>
                </a:lnTo>
                <a:lnTo>
                  <a:pt x="465" y="964"/>
                </a:lnTo>
                <a:lnTo>
                  <a:pt x="464" y="965"/>
                </a:lnTo>
                <a:lnTo>
                  <a:pt x="463" y="965"/>
                </a:lnTo>
                <a:lnTo>
                  <a:pt x="461" y="965"/>
                </a:lnTo>
                <a:lnTo>
                  <a:pt x="455" y="963"/>
                </a:lnTo>
                <a:lnTo>
                  <a:pt x="454" y="964"/>
                </a:lnTo>
                <a:lnTo>
                  <a:pt x="453" y="964"/>
                </a:lnTo>
                <a:lnTo>
                  <a:pt x="451" y="964"/>
                </a:lnTo>
                <a:lnTo>
                  <a:pt x="447" y="965"/>
                </a:lnTo>
                <a:lnTo>
                  <a:pt x="445" y="966"/>
                </a:lnTo>
                <a:lnTo>
                  <a:pt x="444" y="967"/>
                </a:lnTo>
                <a:lnTo>
                  <a:pt x="443" y="967"/>
                </a:lnTo>
                <a:lnTo>
                  <a:pt x="438" y="969"/>
                </a:lnTo>
                <a:lnTo>
                  <a:pt x="437" y="970"/>
                </a:lnTo>
                <a:lnTo>
                  <a:pt x="436" y="971"/>
                </a:lnTo>
                <a:lnTo>
                  <a:pt x="433" y="972"/>
                </a:lnTo>
                <a:lnTo>
                  <a:pt x="425" y="974"/>
                </a:lnTo>
                <a:lnTo>
                  <a:pt x="422" y="976"/>
                </a:lnTo>
                <a:lnTo>
                  <a:pt x="419" y="978"/>
                </a:lnTo>
                <a:lnTo>
                  <a:pt x="416" y="980"/>
                </a:lnTo>
                <a:lnTo>
                  <a:pt x="412" y="981"/>
                </a:lnTo>
                <a:lnTo>
                  <a:pt x="406" y="984"/>
                </a:lnTo>
                <a:lnTo>
                  <a:pt x="403" y="986"/>
                </a:lnTo>
                <a:lnTo>
                  <a:pt x="400" y="988"/>
                </a:lnTo>
                <a:lnTo>
                  <a:pt x="395" y="989"/>
                </a:lnTo>
                <a:lnTo>
                  <a:pt x="388" y="992"/>
                </a:lnTo>
                <a:lnTo>
                  <a:pt x="377" y="999"/>
                </a:lnTo>
                <a:lnTo>
                  <a:pt x="374" y="1001"/>
                </a:lnTo>
                <a:lnTo>
                  <a:pt x="368" y="1002"/>
                </a:lnTo>
                <a:lnTo>
                  <a:pt x="361" y="1004"/>
                </a:lnTo>
                <a:lnTo>
                  <a:pt x="359" y="1006"/>
                </a:lnTo>
                <a:lnTo>
                  <a:pt x="357" y="1009"/>
                </a:lnTo>
                <a:lnTo>
                  <a:pt x="351" y="1011"/>
                </a:lnTo>
                <a:lnTo>
                  <a:pt x="348" y="1011"/>
                </a:lnTo>
                <a:lnTo>
                  <a:pt x="345" y="1013"/>
                </a:lnTo>
                <a:lnTo>
                  <a:pt x="342" y="1014"/>
                </a:lnTo>
                <a:lnTo>
                  <a:pt x="340" y="1018"/>
                </a:lnTo>
                <a:lnTo>
                  <a:pt x="338" y="1018"/>
                </a:lnTo>
                <a:lnTo>
                  <a:pt x="335" y="1018"/>
                </a:lnTo>
                <a:lnTo>
                  <a:pt x="331" y="1020"/>
                </a:lnTo>
                <a:lnTo>
                  <a:pt x="330" y="1021"/>
                </a:lnTo>
                <a:lnTo>
                  <a:pt x="329" y="1022"/>
                </a:lnTo>
                <a:lnTo>
                  <a:pt x="329" y="1023"/>
                </a:lnTo>
                <a:lnTo>
                  <a:pt x="324" y="1024"/>
                </a:lnTo>
                <a:lnTo>
                  <a:pt x="322" y="1024"/>
                </a:lnTo>
                <a:lnTo>
                  <a:pt x="324" y="1024"/>
                </a:lnTo>
                <a:lnTo>
                  <a:pt x="319" y="1028"/>
                </a:lnTo>
                <a:lnTo>
                  <a:pt x="309" y="1034"/>
                </a:lnTo>
                <a:lnTo>
                  <a:pt x="303" y="1037"/>
                </a:lnTo>
                <a:lnTo>
                  <a:pt x="299" y="1038"/>
                </a:lnTo>
                <a:lnTo>
                  <a:pt x="297" y="1039"/>
                </a:lnTo>
                <a:lnTo>
                  <a:pt x="297" y="1040"/>
                </a:lnTo>
                <a:lnTo>
                  <a:pt x="295" y="1041"/>
                </a:lnTo>
                <a:lnTo>
                  <a:pt x="291" y="1042"/>
                </a:lnTo>
                <a:lnTo>
                  <a:pt x="288" y="1043"/>
                </a:lnTo>
                <a:lnTo>
                  <a:pt x="287" y="1044"/>
                </a:lnTo>
                <a:lnTo>
                  <a:pt x="286" y="1045"/>
                </a:lnTo>
                <a:lnTo>
                  <a:pt x="283" y="1047"/>
                </a:lnTo>
                <a:lnTo>
                  <a:pt x="278" y="1048"/>
                </a:lnTo>
                <a:lnTo>
                  <a:pt x="276" y="1049"/>
                </a:lnTo>
                <a:lnTo>
                  <a:pt x="272" y="1051"/>
                </a:lnTo>
                <a:lnTo>
                  <a:pt x="260" y="1056"/>
                </a:lnTo>
                <a:lnTo>
                  <a:pt x="251" y="1059"/>
                </a:lnTo>
                <a:lnTo>
                  <a:pt x="242" y="1063"/>
                </a:lnTo>
                <a:lnTo>
                  <a:pt x="239" y="1063"/>
                </a:lnTo>
                <a:lnTo>
                  <a:pt x="233" y="1067"/>
                </a:lnTo>
                <a:lnTo>
                  <a:pt x="231" y="1068"/>
                </a:lnTo>
                <a:lnTo>
                  <a:pt x="229" y="1070"/>
                </a:lnTo>
                <a:lnTo>
                  <a:pt x="222" y="1072"/>
                </a:lnTo>
                <a:lnTo>
                  <a:pt x="215" y="1076"/>
                </a:lnTo>
                <a:lnTo>
                  <a:pt x="214" y="1077"/>
                </a:lnTo>
                <a:lnTo>
                  <a:pt x="215" y="1077"/>
                </a:lnTo>
                <a:lnTo>
                  <a:pt x="207" y="1079"/>
                </a:lnTo>
                <a:lnTo>
                  <a:pt x="195" y="1083"/>
                </a:lnTo>
                <a:lnTo>
                  <a:pt x="191" y="1086"/>
                </a:lnTo>
                <a:lnTo>
                  <a:pt x="187" y="1086"/>
                </a:lnTo>
                <a:lnTo>
                  <a:pt x="183" y="1088"/>
                </a:lnTo>
                <a:lnTo>
                  <a:pt x="181" y="1090"/>
                </a:lnTo>
                <a:lnTo>
                  <a:pt x="174" y="1092"/>
                </a:lnTo>
                <a:lnTo>
                  <a:pt x="168" y="1095"/>
                </a:lnTo>
                <a:lnTo>
                  <a:pt x="163" y="1098"/>
                </a:lnTo>
                <a:lnTo>
                  <a:pt x="151" y="1105"/>
                </a:lnTo>
                <a:lnTo>
                  <a:pt x="148" y="1107"/>
                </a:lnTo>
                <a:lnTo>
                  <a:pt x="146" y="1109"/>
                </a:lnTo>
                <a:lnTo>
                  <a:pt x="141" y="1113"/>
                </a:lnTo>
                <a:lnTo>
                  <a:pt x="134" y="1118"/>
                </a:lnTo>
                <a:lnTo>
                  <a:pt x="129" y="1122"/>
                </a:lnTo>
                <a:lnTo>
                  <a:pt x="126" y="1126"/>
                </a:lnTo>
                <a:lnTo>
                  <a:pt x="120" y="1130"/>
                </a:lnTo>
                <a:lnTo>
                  <a:pt x="118" y="1131"/>
                </a:lnTo>
                <a:lnTo>
                  <a:pt x="117" y="1135"/>
                </a:lnTo>
                <a:lnTo>
                  <a:pt x="115" y="1139"/>
                </a:lnTo>
                <a:lnTo>
                  <a:pt x="114" y="1141"/>
                </a:lnTo>
                <a:lnTo>
                  <a:pt x="112" y="1142"/>
                </a:lnTo>
                <a:lnTo>
                  <a:pt x="107" y="1148"/>
                </a:lnTo>
                <a:lnTo>
                  <a:pt x="105" y="1154"/>
                </a:lnTo>
                <a:lnTo>
                  <a:pt x="102" y="1159"/>
                </a:lnTo>
                <a:lnTo>
                  <a:pt x="93" y="1168"/>
                </a:lnTo>
                <a:lnTo>
                  <a:pt x="89" y="1175"/>
                </a:lnTo>
                <a:lnTo>
                  <a:pt x="86" y="1179"/>
                </a:lnTo>
                <a:lnTo>
                  <a:pt x="84" y="1181"/>
                </a:lnTo>
                <a:lnTo>
                  <a:pt x="81" y="1185"/>
                </a:lnTo>
                <a:lnTo>
                  <a:pt x="77" y="1189"/>
                </a:lnTo>
                <a:lnTo>
                  <a:pt x="75" y="1193"/>
                </a:lnTo>
                <a:lnTo>
                  <a:pt x="73" y="1195"/>
                </a:lnTo>
                <a:lnTo>
                  <a:pt x="67" y="1200"/>
                </a:lnTo>
                <a:lnTo>
                  <a:pt x="65" y="1205"/>
                </a:lnTo>
                <a:lnTo>
                  <a:pt x="62" y="1208"/>
                </a:lnTo>
                <a:lnTo>
                  <a:pt x="56" y="1213"/>
                </a:lnTo>
                <a:lnTo>
                  <a:pt x="50" y="1219"/>
                </a:lnTo>
                <a:lnTo>
                  <a:pt x="48" y="1223"/>
                </a:lnTo>
                <a:lnTo>
                  <a:pt x="44" y="1229"/>
                </a:lnTo>
                <a:lnTo>
                  <a:pt x="38" y="1234"/>
                </a:lnTo>
                <a:lnTo>
                  <a:pt x="37" y="1237"/>
                </a:lnTo>
                <a:lnTo>
                  <a:pt x="36" y="1242"/>
                </a:lnTo>
                <a:lnTo>
                  <a:pt x="35" y="1245"/>
                </a:lnTo>
                <a:lnTo>
                  <a:pt x="32" y="1249"/>
                </a:lnTo>
                <a:lnTo>
                  <a:pt x="26" y="1262"/>
                </a:lnTo>
                <a:lnTo>
                  <a:pt x="23" y="1267"/>
                </a:lnTo>
                <a:lnTo>
                  <a:pt x="22" y="1271"/>
                </a:lnTo>
                <a:lnTo>
                  <a:pt x="20" y="1273"/>
                </a:lnTo>
                <a:lnTo>
                  <a:pt x="19" y="1276"/>
                </a:lnTo>
                <a:lnTo>
                  <a:pt x="18" y="1280"/>
                </a:lnTo>
                <a:lnTo>
                  <a:pt x="11" y="1293"/>
                </a:lnTo>
                <a:lnTo>
                  <a:pt x="6" y="1310"/>
                </a:lnTo>
                <a:lnTo>
                  <a:pt x="0" y="1322"/>
                </a:lnTo>
                <a:lnTo>
                  <a:pt x="13" y="1323"/>
                </a:lnTo>
                <a:lnTo>
                  <a:pt x="1445" y="1323"/>
                </a:lnTo>
                <a:lnTo>
                  <a:pt x="1455" y="1322"/>
                </a:lnTo>
                <a:lnTo>
                  <a:pt x="1458" y="1322"/>
                </a:lnTo>
                <a:lnTo>
                  <a:pt x="1456" y="1316"/>
                </a:lnTo>
                <a:close/>
                <a:moveTo>
                  <a:pt x="544" y="775"/>
                </a:moveTo>
                <a:lnTo>
                  <a:pt x="544" y="775"/>
                </a:lnTo>
                <a:lnTo>
                  <a:pt x="544" y="774"/>
                </a:lnTo>
                <a:lnTo>
                  <a:pt x="544" y="772"/>
                </a:lnTo>
                <a:lnTo>
                  <a:pt x="544" y="774"/>
                </a:lnTo>
                <a:lnTo>
                  <a:pt x="544" y="775"/>
                </a:lnTo>
                <a:close/>
                <a:moveTo>
                  <a:pt x="548" y="782"/>
                </a:moveTo>
                <a:lnTo>
                  <a:pt x="548" y="782"/>
                </a:lnTo>
                <a:close/>
                <a:moveTo>
                  <a:pt x="550" y="789"/>
                </a:moveTo>
                <a:lnTo>
                  <a:pt x="550" y="789"/>
                </a:lnTo>
                <a:lnTo>
                  <a:pt x="549" y="788"/>
                </a:lnTo>
                <a:lnTo>
                  <a:pt x="549" y="785"/>
                </a:lnTo>
                <a:lnTo>
                  <a:pt x="550" y="787"/>
                </a:lnTo>
                <a:lnTo>
                  <a:pt x="550" y="789"/>
                </a:lnTo>
                <a:close/>
                <a:moveTo>
                  <a:pt x="554" y="801"/>
                </a:moveTo>
                <a:lnTo>
                  <a:pt x="554" y="801"/>
                </a:lnTo>
                <a:lnTo>
                  <a:pt x="554" y="800"/>
                </a:lnTo>
                <a:lnTo>
                  <a:pt x="556" y="801"/>
                </a:lnTo>
                <a:lnTo>
                  <a:pt x="554" y="801"/>
                </a:lnTo>
                <a:close/>
                <a:moveTo>
                  <a:pt x="574" y="839"/>
                </a:moveTo>
                <a:lnTo>
                  <a:pt x="574" y="839"/>
                </a:lnTo>
                <a:lnTo>
                  <a:pt x="574" y="840"/>
                </a:lnTo>
                <a:lnTo>
                  <a:pt x="574" y="839"/>
                </a:lnTo>
                <a:close/>
                <a:moveTo>
                  <a:pt x="578" y="845"/>
                </a:moveTo>
                <a:lnTo>
                  <a:pt x="579" y="847"/>
                </a:lnTo>
                <a:lnTo>
                  <a:pt x="578" y="847"/>
                </a:lnTo>
                <a:lnTo>
                  <a:pt x="578" y="845"/>
                </a:lnTo>
                <a:close/>
                <a:moveTo>
                  <a:pt x="581" y="874"/>
                </a:moveTo>
                <a:lnTo>
                  <a:pt x="581" y="87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5" name="Freeform 196"/>
          <p:cNvSpPr>
            <a:spLocks noEditPoints="1"/>
          </p:cNvSpPr>
          <p:nvPr/>
        </p:nvSpPr>
        <p:spPr bwMode="auto">
          <a:xfrm>
            <a:off x="7308850" y="5256213"/>
            <a:ext cx="1835150" cy="1557337"/>
          </a:xfrm>
          <a:custGeom>
            <a:avLst/>
            <a:gdLst>
              <a:gd name="T0" fmla="*/ 2147483647 w 1976"/>
              <a:gd name="T1" fmla="*/ 2147483647 h 1701"/>
              <a:gd name="T2" fmla="*/ 2147483647 w 1976"/>
              <a:gd name="T3" fmla="*/ 2147483647 h 1701"/>
              <a:gd name="T4" fmla="*/ 2147483647 w 1976"/>
              <a:gd name="T5" fmla="*/ 2147483647 h 1701"/>
              <a:gd name="T6" fmla="*/ 2147483647 w 1976"/>
              <a:gd name="T7" fmla="*/ 2147483647 h 1701"/>
              <a:gd name="T8" fmla="*/ 2147483647 w 1976"/>
              <a:gd name="T9" fmla="*/ 2147483647 h 1701"/>
              <a:gd name="T10" fmla="*/ 2147483647 w 1976"/>
              <a:gd name="T11" fmla="*/ 2147483647 h 1701"/>
              <a:gd name="T12" fmla="*/ 2147483647 w 1976"/>
              <a:gd name="T13" fmla="*/ 2147483647 h 1701"/>
              <a:gd name="T14" fmla="*/ 2147483647 w 1976"/>
              <a:gd name="T15" fmla="*/ 2147483647 h 1701"/>
              <a:gd name="T16" fmla="*/ 2147483647 w 1976"/>
              <a:gd name="T17" fmla="*/ 2147483647 h 1701"/>
              <a:gd name="T18" fmla="*/ 2147483647 w 1976"/>
              <a:gd name="T19" fmla="*/ 2147483647 h 1701"/>
              <a:gd name="T20" fmla="*/ 2147483647 w 1976"/>
              <a:gd name="T21" fmla="*/ 2147483647 h 1701"/>
              <a:gd name="T22" fmla="*/ 2147483647 w 1976"/>
              <a:gd name="T23" fmla="*/ 2147483647 h 1701"/>
              <a:gd name="T24" fmla="*/ 2147483647 w 1976"/>
              <a:gd name="T25" fmla="*/ 2147483647 h 1701"/>
              <a:gd name="T26" fmla="*/ 2147483647 w 1976"/>
              <a:gd name="T27" fmla="*/ 2147483647 h 1701"/>
              <a:gd name="T28" fmla="*/ 2147483647 w 1976"/>
              <a:gd name="T29" fmla="*/ 2147483647 h 1701"/>
              <a:gd name="T30" fmla="*/ 2147483647 w 1976"/>
              <a:gd name="T31" fmla="*/ 2147483647 h 1701"/>
              <a:gd name="T32" fmla="*/ 2147483647 w 1976"/>
              <a:gd name="T33" fmla="*/ 2147483647 h 1701"/>
              <a:gd name="T34" fmla="*/ 2147483647 w 1976"/>
              <a:gd name="T35" fmla="*/ 2147483647 h 1701"/>
              <a:gd name="T36" fmla="*/ 2147483647 w 1976"/>
              <a:gd name="T37" fmla="*/ 2147483647 h 1701"/>
              <a:gd name="T38" fmla="*/ 2147483647 w 1976"/>
              <a:gd name="T39" fmla="*/ 2147483647 h 1701"/>
              <a:gd name="T40" fmla="*/ 2147483647 w 1976"/>
              <a:gd name="T41" fmla="*/ 2147483647 h 1701"/>
              <a:gd name="T42" fmla="*/ 2147483647 w 1976"/>
              <a:gd name="T43" fmla="*/ 2147483647 h 1701"/>
              <a:gd name="T44" fmla="*/ 2147483647 w 1976"/>
              <a:gd name="T45" fmla="*/ 2147483647 h 1701"/>
              <a:gd name="T46" fmla="*/ 2147483647 w 1976"/>
              <a:gd name="T47" fmla="*/ 2147483647 h 1701"/>
              <a:gd name="T48" fmla="*/ 2147483647 w 1976"/>
              <a:gd name="T49" fmla="*/ 2147483647 h 1701"/>
              <a:gd name="T50" fmla="*/ 2147483647 w 1976"/>
              <a:gd name="T51" fmla="*/ 2147483647 h 1701"/>
              <a:gd name="T52" fmla="*/ 2147483647 w 1976"/>
              <a:gd name="T53" fmla="*/ 2147483647 h 1701"/>
              <a:gd name="T54" fmla="*/ 2147483647 w 1976"/>
              <a:gd name="T55" fmla="*/ 2147483647 h 1701"/>
              <a:gd name="T56" fmla="*/ 2147483647 w 1976"/>
              <a:gd name="T57" fmla="*/ 2147483647 h 1701"/>
              <a:gd name="T58" fmla="*/ 2147483647 w 1976"/>
              <a:gd name="T59" fmla="*/ 2147483647 h 1701"/>
              <a:gd name="T60" fmla="*/ 2147483647 w 1976"/>
              <a:gd name="T61" fmla="*/ 2147483647 h 1701"/>
              <a:gd name="T62" fmla="*/ 2147483647 w 1976"/>
              <a:gd name="T63" fmla="*/ 2147483647 h 1701"/>
              <a:gd name="T64" fmla="*/ 2147483647 w 1976"/>
              <a:gd name="T65" fmla="*/ 2147483647 h 1701"/>
              <a:gd name="T66" fmla="*/ 2147483647 w 1976"/>
              <a:gd name="T67" fmla="*/ 2147483647 h 1701"/>
              <a:gd name="T68" fmla="*/ 2147483647 w 1976"/>
              <a:gd name="T69" fmla="*/ 2147483647 h 1701"/>
              <a:gd name="T70" fmla="*/ 2147483647 w 1976"/>
              <a:gd name="T71" fmla="*/ 2147483647 h 1701"/>
              <a:gd name="T72" fmla="*/ 2147483647 w 1976"/>
              <a:gd name="T73" fmla="*/ 2147483647 h 1701"/>
              <a:gd name="T74" fmla="*/ 2147483647 w 1976"/>
              <a:gd name="T75" fmla="*/ 2147483647 h 1701"/>
              <a:gd name="T76" fmla="*/ 2147483647 w 1976"/>
              <a:gd name="T77" fmla="*/ 2147483647 h 1701"/>
              <a:gd name="T78" fmla="*/ 2147483647 w 1976"/>
              <a:gd name="T79" fmla="*/ 2147483647 h 1701"/>
              <a:gd name="T80" fmla="*/ 2147483647 w 1976"/>
              <a:gd name="T81" fmla="*/ 2147483647 h 1701"/>
              <a:gd name="T82" fmla="*/ 2147483647 w 1976"/>
              <a:gd name="T83" fmla="*/ 2147483647 h 1701"/>
              <a:gd name="T84" fmla="*/ 2147483647 w 1976"/>
              <a:gd name="T85" fmla="*/ 2147483647 h 1701"/>
              <a:gd name="T86" fmla="*/ 2147483647 w 1976"/>
              <a:gd name="T87" fmla="*/ 2147483647 h 1701"/>
              <a:gd name="T88" fmla="*/ 2147483647 w 1976"/>
              <a:gd name="T89" fmla="*/ 2147483647 h 1701"/>
              <a:gd name="T90" fmla="*/ 2147483647 w 1976"/>
              <a:gd name="T91" fmla="*/ 2147483647 h 1701"/>
              <a:gd name="T92" fmla="*/ 2147483647 w 1976"/>
              <a:gd name="T93" fmla="*/ 2147483647 h 1701"/>
              <a:gd name="T94" fmla="*/ 2147483647 w 1976"/>
              <a:gd name="T95" fmla="*/ 2147483647 h 1701"/>
              <a:gd name="T96" fmla="*/ 2147483647 w 1976"/>
              <a:gd name="T97" fmla="*/ 2147483647 h 1701"/>
              <a:gd name="T98" fmla="*/ 2147483647 w 1976"/>
              <a:gd name="T99" fmla="*/ 2147483647 h 1701"/>
              <a:gd name="T100" fmla="*/ 2147483647 w 1976"/>
              <a:gd name="T101" fmla="*/ 2147483647 h 1701"/>
              <a:gd name="T102" fmla="*/ 2147483647 w 1976"/>
              <a:gd name="T103" fmla="*/ 2147483647 h 1701"/>
              <a:gd name="T104" fmla="*/ 2147483647 w 1976"/>
              <a:gd name="T105" fmla="*/ 2147483647 h 1701"/>
              <a:gd name="T106" fmla="*/ 2147483647 w 1976"/>
              <a:gd name="T107" fmla="*/ 2147483647 h 1701"/>
              <a:gd name="T108" fmla="*/ 2147483647 w 1976"/>
              <a:gd name="T109" fmla="*/ 2147483647 h 1701"/>
              <a:gd name="T110" fmla="*/ 2147483647 w 1976"/>
              <a:gd name="T111" fmla="*/ 2147483647 h 1701"/>
              <a:gd name="T112" fmla="*/ 2147483647 w 1976"/>
              <a:gd name="T113" fmla="*/ 2147483647 h 1701"/>
              <a:gd name="T114" fmla="*/ 2147483647 w 1976"/>
              <a:gd name="T115" fmla="*/ 2147483647 h 1701"/>
              <a:gd name="T116" fmla="*/ 2147483647 w 1976"/>
              <a:gd name="T117" fmla="*/ 2147483647 h 1701"/>
              <a:gd name="T118" fmla="*/ 2147483647 w 1976"/>
              <a:gd name="T119" fmla="*/ 2147483647 h 1701"/>
              <a:gd name="T120" fmla="*/ 2147483647 w 1976"/>
              <a:gd name="T121" fmla="*/ 2147483647 h 1701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976"/>
              <a:gd name="T184" fmla="*/ 0 h 1701"/>
              <a:gd name="T185" fmla="*/ 1976 w 1976"/>
              <a:gd name="T186" fmla="*/ 1701 h 1701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976" h="1701">
                <a:moveTo>
                  <a:pt x="1882" y="1550"/>
                </a:moveTo>
                <a:lnTo>
                  <a:pt x="1882" y="1550"/>
                </a:lnTo>
                <a:lnTo>
                  <a:pt x="1854" y="1512"/>
                </a:lnTo>
                <a:lnTo>
                  <a:pt x="1823" y="1475"/>
                </a:lnTo>
                <a:lnTo>
                  <a:pt x="1791" y="1441"/>
                </a:lnTo>
                <a:lnTo>
                  <a:pt x="1755" y="1410"/>
                </a:lnTo>
                <a:lnTo>
                  <a:pt x="1714" y="1382"/>
                </a:lnTo>
                <a:lnTo>
                  <a:pt x="1672" y="1357"/>
                </a:lnTo>
                <a:lnTo>
                  <a:pt x="1630" y="1334"/>
                </a:lnTo>
                <a:lnTo>
                  <a:pt x="1585" y="1311"/>
                </a:lnTo>
                <a:lnTo>
                  <a:pt x="1497" y="1267"/>
                </a:lnTo>
                <a:lnTo>
                  <a:pt x="1453" y="1244"/>
                </a:lnTo>
                <a:lnTo>
                  <a:pt x="1407" y="1225"/>
                </a:lnTo>
                <a:lnTo>
                  <a:pt x="1405" y="1219"/>
                </a:lnTo>
                <a:lnTo>
                  <a:pt x="1403" y="1216"/>
                </a:lnTo>
                <a:lnTo>
                  <a:pt x="1401" y="1202"/>
                </a:lnTo>
                <a:lnTo>
                  <a:pt x="1384" y="1185"/>
                </a:lnTo>
                <a:lnTo>
                  <a:pt x="1371" y="1164"/>
                </a:lnTo>
                <a:lnTo>
                  <a:pt x="1346" y="1120"/>
                </a:lnTo>
                <a:lnTo>
                  <a:pt x="1333" y="1101"/>
                </a:lnTo>
                <a:lnTo>
                  <a:pt x="1325" y="1091"/>
                </a:lnTo>
                <a:lnTo>
                  <a:pt x="1317" y="1084"/>
                </a:lnTo>
                <a:lnTo>
                  <a:pt x="1306" y="1076"/>
                </a:lnTo>
                <a:lnTo>
                  <a:pt x="1296" y="1070"/>
                </a:lnTo>
                <a:lnTo>
                  <a:pt x="1283" y="1065"/>
                </a:lnTo>
                <a:lnTo>
                  <a:pt x="1270" y="1061"/>
                </a:lnTo>
                <a:lnTo>
                  <a:pt x="1273" y="1040"/>
                </a:lnTo>
                <a:lnTo>
                  <a:pt x="1275" y="1026"/>
                </a:lnTo>
                <a:lnTo>
                  <a:pt x="1275" y="1011"/>
                </a:lnTo>
                <a:lnTo>
                  <a:pt x="1283" y="1009"/>
                </a:lnTo>
                <a:lnTo>
                  <a:pt x="1289" y="1005"/>
                </a:lnTo>
                <a:lnTo>
                  <a:pt x="1296" y="1003"/>
                </a:lnTo>
                <a:lnTo>
                  <a:pt x="1298" y="1000"/>
                </a:lnTo>
                <a:lnTo>
                  <a:pt x="1300" y="998"/>
                </a:lnTo>
                <a:lnTo>
                  <a:pt x="1294" y="984"/>
                </a:lnTo>
                <a:lnTo>
                  <a:pt x="1289" y="969"/>
                </a:lnTo>
                <a:lnTo>
                  <a:pt x="1287" y="961"/>
                </a:lnTo>
                <a:lnTo>
                  <a:pt x="1287" y="956"/>
                </a:lnTo>
                <a:lnTo>
                  <a:pt x="1289" y="948"/>
                </a:lnTo>
                <a:lnTo>
                  <a:pt x="1296" y="944"/>
                </a:lnTo>
                <a:lnTo>
                  <a:pt x="1289" y="935"/>
                </a:lnTo>
                <a:lnTo>
                  <a:pt x="1287" y="929"/>
                </a:lnTo>
                <a:lnTo>
                  <a:pt x="1289" y="921"/>
                </a:lnTo>
                <a:lnTo>
                  <a:pt x="1294" y="923"/>
                </a:lnTo>
                <a:lnTo>
                  <a:pt x="1294" y="925"/>
                </a:lnTo>
                <a:lnTo>
                  <a:pt x="1294" y="929"/>
                </a:lnTo>
                <a:lnTo>
                  <a:pt x="1296" y="933"/>
                </a:lnTo>
                <a:lnTo>
                  <a:pt x="1302" y="929"/>
                </a:lnTo>
                <a:lnTo>
                  <a:pt x="1308" y="923"/>
                </a:lnTo>
                <a:lnTo>
                  <a:pt x="1315" y="910"/>
                </a:lnTo>
                <a:lnTo>
                  <a:pt x="1319" y="902"/>
                </a:lnTo>
                <a:lnTo>
                  <a:pt x="1321" y="894"/>
                </a:lnTo>
                <a:lnTo>
                  <a:pt x="1321" y="887"/>
                </a:lnTo>
                <a:lnTo>
                  <a:pt x="1319" y="879"/>
                </a:lnTo>
                <a:lnTo>
                  <a:pt x="1327" y="877"/>
                </a:lnTo>
                <a:lnTo>
                  <a:pt x="1335" y="872"/>
                </a:lnTo>
                <a:lnTo>
                  <a:pt x="1348" y="858"/>
                </a:lnTo>
                <a:lnTo>
                  <a:pt x="1348" y="835"/>
                </a:lnTo>
                <a:lnTo>
                  <a:pt x="1346" y="812"/>
                </a:lnTo>
                <a:lnTo>
                  <a:pt x="1344" y="770"/>
                </a:lnTo>
                <a:lnTo>
                  <a:pt x="1344" y="759"/>
                </a:lnTo>
                <a:lnTo>
                  <a:pt x="1346" y="755"/>
                </a:lnTo>
                <a:lnTo>
                  <a:pt x="1346" y="749"/>
                </a:lnTo>
                <a:lnTo>
                  <a:pt x="1344" y="743"/>
                </a:lnTo>
                <a:lnTo>
                  <a:pt x="1340" y="738"/>
                </a:lnTo>
                <a:lnTo>
                  <a:pt x="1336" y="726"/>
                </a:lnTo>
                <a:lnTo>
                  <a:pt x="1333" y="696"/>
                </a:lnTo>
                <a:lnTo>
                  <a:pt x="1331" y="678"/>
                </a:lnTo>
                <a:lnTo>
                  <a:pt x="1333" y="665"/>
                </a:lnTo>
                <a:lnTo>
                  <a:pt x="1335" y="659"/>
                </a:lnTo>
                <a:lnTo>
                  <a:pt x="1340" y="654"/>
                </a:lnTo>
                <a:lnTo>
                  <a:pt x="1352" y="642"/>
                </a:lnTo>
                <a:lnTo>
                  <a:pt x="1365" y="623"/>
                </a:lnTo>
                <a:lnTo>
                  <a:pt x="1378" y="598"/>
                </a:lnTo>
                <a:lnTo>
                  <a:pt x="1384" y="585"/>
                </a:lnTo>
                <a:lnTo>
                  <a:pt x="1388" y="571"/>
                </a:lnTo>
                <a:lnTo>
                  <a:pt x="1388" y="558"/>
                </a:lnTo>
                <a:lnTo>
                  <a:pt x="1386" y="547"/>
                </a:lnTo>
                <a:lnTo>
                  <a:pt x="1382" y="535"/>
                </a:lnTo>
                <a:lnTo>
                  <a:pt x="1382" y="520"/>
                </a:lnTo>
                <a:lnTo>
                  <a:pt x="1384" y="512"/>
                </a:lnTo>
                <a:lnTo>
                  <a:pt x="1386" y="503"/>
                </a:lnTo>
                <a:lnTo>
                  <a:pt x="1390" y="495"/>
                </a:lnTo>
                <a:lnTo>
                  <a:pt x="1392" y="485"/>
                </a:lnTo>
                <a:lnTo>
                  <a:pt x="1390" y="474"/>
                </a:lnTo>
                <a:lnTo>
                  <a:pt x="1388" y="468"/>
                </a:lnTo>
                <a:lnTo>
                  <a:pt x="1388" y="463"/>
                </a:lnTo>
                <a:lnTo>
                  <a:pt x="1390" y="445"/>
                </a:lnTo>
                <a:lnTo>
                  <a:pt x="1392" y="426"/>
                </a:lnTo>
                <a:lnTo>
                  <a:pt x="1394" y="407"/>
                </a:lnTo>
                <a:lnTo>
                  <a:pt x="1394" y="392"/>
                </a:lnTo>
                <a:lnTo>
                  <a:pt x="1388" y="378"/>
                </a:lnTo>
                <a:lnTo>
                  <a:pt x="1382" y="367"/>
                </a:lnTo>
                <a:lnTo>
                  <a:pt x="1375" y="355"/>
                </a:lnTo>
                <a:lnTo>
                  <a:pt x="1367" y="340"/>
                </a:lnTo>
                <a:lnTo>
                  <a:pt x="1367" y="336"/>
                </a:lnTo>
                <a:lnTo>
                  <a:pt x="1369" y="334"/>
                </a:lnTo>
                <a:lnTo>
                  <a:pt x="1371" y="331"/>
                </a:lnTo>
                <a:lnTo>
                  <a:pt x="1371" y="327"/>
                </a:lnTo>
                <a:lnTo>
                  <a:pt x="1367" y="310"/>
                </a:lnTo>
                <a:lnTo>
                  <a:pt x="1361" y="291"/>
                </a:lnTo>
                <a:lnTo>
                  <a:pt x="1356" y="283"/>
                </a:lnTo>
                <a:lnTo>
                  <a:pt x="1350" y="273"/>
                </a:lnTo>
                <a:lnTo>
                  <a:pt x="1346" y="269"/>
                </a:lnTo>
                <a:lnTo>
                  <a:pt x="1346" y="264"/>
                </a:lnTo>
                <a:lnTo>
                  <a:pt x="1346" y="260"/>
                </a:lnTo>
                <a:lnTo>
                  <a:pt x="1350" y="256"/>
                </a:lnTo>
                <a:lnTo>
                  <a:pt x="1354" y="248"/>
                </a:lnTo>
                <a:lnTo>
                  <a:pt x="1357" y="239"/>
                </a:lnTo>
                <a:lnTo>
                  <a:pt x="1361" y="218"/>
                </a:lnTo>
                <a:lnTo>
                  <a:pt x="1363" y="214"/>
                </a:lnTo>
                <a:lnTo>
                  <a:pt x="1365" y="212"/>
                </a:lnTo>
                <a:lnTo>
                  <a:pt x="1363" y="208"/>
                </a:lnTo>
                <a:lnTo>
                  <a:pt x="1359" y="206"/>
                </a:lnTo>
                <a:lnTo>
                  <a:pt x="1348" y="203"/>
                </a:lnTo>
                <a:lnTo>
                  <a:pt x="1338" y="197"/>
                </a:lnTo>
                <a:lnTo>
                  <a:pt x="1336" y="195"/>
                </a:lnTo>
                <a:lnTo>
                  <a:pt x="1335" y="189"/>
                </a:lnTo>
                <a:lnTo>
                  <a:pt x="1329" y="187"/>
                </a:lnTo>
                <a:lnTo>
                  <a:pt x="1321" y="187"/>
                </a:lnTo>
                <a:lnTo>
                  <a:pt x="1306" y="187"/>
                </a:lnTo>
                <a:lnTo>
                  <a:pt x="1289" y="187"/>
                </a:lnTo>
                <a:lnTo>
                  <a:pt x="1281" y="185"/>
                </a:lnTo>
                <a:lnTo>
                  <a:pt x="1273" y="183"/>
                </a:lnTo>
                <a:lnTo>
                  <a:pt x="1270" y="182"/>
                </a:lnTo>
                <a:lnTo>
                  <a:pt x="1266" y="180"/>
                </a:lnTo>
                <a:lnTo>
                  <a:pt x="1262" y="172"/>
                </a:lnTo>
                <a:lnTo>
                  <a:pt x="1258" y="164"/>
                </a:lnTo>
                <a:lnTo>
                  <a:pt x="1254" y="157"/>
                </a:lnTo>
                <a:lnTo>
                  <a:pt x="1245" y="157"/>
                </a:lnTo>
                <a:lnTo>
                  <a:pt x="1235" y="157"/>
                </a:lnTo>
                <a:lnTo>
                  <a:pt x="1228" y="153"/>
                </a:lnTo>
                <a:lnTo>
                  <a:pt x="1222" y="151"/>
                </a:lnTo>
                <a:lnTo>
                  <a:pt x="1210" y="143"/>
                </a:lnTo>
                <a:lnTo>
                  <a:pt x="1199" y="136"/>
                </a:lnTo>
                <a:lnTo>
                  <a:pt x="1195" y="120"/>
                </a:lnTo>
                <a:lnTo>
                  <a:pt x="1189" y="107"/>
                </a:lnTo>
                <a:lnTo>
                  <a:pt x="1180" y="96"/>
                </a:lnTo>
                <a:lnTo>
                  <a:pt x="1170" y="86"/>
                </a:lnTo>
                <a:lnTo>
                  <a:pt x="1157" y="73"/>
                </a:lnTo>
                <a:lnTo>
                  <a:pt x="1146" y="65"/>
                </a:lnTo>
                <a:lnTo>
                  <a:pt x="1138" y="61"/>
                </a:lnTo>
                <a:lnTo>
                  <a:pt x="1130" y="59"/>
                </a:lnTo>
                <a:lnTo>
                  <a:pt x="1109" y="57"/>
                </a:lnTo>
                <a:lnTo>
                  <a:pt x="1104" y="54"/>
                </a:lnTo>
                <a:lnTo>
                  <a:pt x="1102" y="46"/>
                </a:lnTo>
                <a:lnTo>
                  <a:pt x="1100" y="34"/>
                </a:lnTo>
                <a:lnTo>
                  <a:pt x="1094" y="38"/>
                </a:lnTo>
                <a:lnTo>
                  <a:pt x="1088" y="42"/>
                </a:lnTo>
                <a:lnTo>
                  <a:pt x="1081" y="52"/>
                </a:lnTo>
                <a:lnTo>
                  <a:pt x="1063" y="38"/>
                </a:lnTo>
                <a:lnTo>
                  <a:pt x="1042" y="23"/>
                </a:lnTo>
                <a:lnTo>
                  <a:pt x="1033" y="17"/>
                </a:lnTo>
                <a:lnTo>
                  <a:pt x="1021" y="13"/>
                </a:lnTo>
                <a:lnTo>
                  <a:pt x="1008" y="11"/>
                </a:lnTo>
                <a:lnTo>
                  <a:pt x="995" y="10"/>
                </a:lnTo>
                <a:lnTo>
                  <a:pt x="987" y="11"/>
                </a:lnTo>
                <a:lnTo>
                  <a:pt x="979" y="13"/>
                </a:lnTo>
                <a:lnTo>
                  <a:pt x="966" y="19"/>
                </a:lnTo>
                <a:lnTo>
                  <a:pt x="958" y="21"/>
                </a:lnTo>
                <a:lnTo>
                  <a:pt x="953" y="19"/>
                </a:lnTo>
                <a:lnTo>
                  <a:pt x="945" y="17"/>
                </a:lnTo>
                <a:lnTo>
                  <a:pt x="939" y="10"/>
                </a:lnTo>
                <a:lnTo>
                  <a:pt x="928" y="11"/>
                </a:lnTo>
                <a:lnTo>
                  <a:pt x="914" y="15"/>
                </a:lnTo>
                <a:lnTo>
                  <a:pt x="903" y="19"/>
                </a:lnTo>
                <a:lnTo>
                  <a:pt x="888" y="19"/>
                </a:lnTo>
                <a:lnTo>
                  <a:pt x="884" y="15"/>
                </a:lnTo>
                <a:lnTo>
                  <a:pt x="886" y="11"/>
                </a:lnTo>
                <a:lnTo>
                  <a:pt x="888" y="10"/>
                </a:lnTo>
                <a:lnTo>
                  <a:pt x="888" y="6"/>
                </a:lnTo>
                <a:lnTo>
                  <a:pt x="872" y="10"/>
                </a:lnTo>
                <a:lnTo>
                  <a:pt x="863" y="10"/>
                </a:lnTo>
                <a:lnTo>
                  <a:pt x="855" y="6"/>
                </a:lnTo>
                <a:lnTo>
                  <a:pt x="848" y="0"/>
                </a:lnTo>
                <a:lnTo>
                  <a:pt x="846" y="4"/>
                </a:lnTo>
                <a:lnTo>
                  <a:pt x="846" y="10"/>
                </a:lnTo>
                <a:lnTo>
                  <a:pt x="846" y="17"/>
                </a:lnTo>
                <a:lnTo>
                  <a:pt x="846" y="25"/>
                </a:lnTo>
                <a:lnTo>
                  <a:pt x="844" y="27"/>
                </a:lnTo>
                <a:lnTo>
                  <a:pt x="840" y="31"/>
                </a:lnTo>
                <a:lnTo>
                  <a:pt x="836" y="31"/>
                </a:lnTo>
                <a:lnTo>
                  <a:pt x="830" y="31"/>
                </a:lnTo>
                <a:lnTo>
                  <a:pt x="823" y="27"/>
                </a:lnTo>
                <a:lnTo>
                  <a:pt x="813" y="21"/>
                </a:lnTo>
                <a:lnTo>
                  <a:pt x="808" y="19"/>
                </a:lnTo>
                <a:lnTo>
                  <a:pt x="802" y="17"/>
                </a:lnTo>
                <a:lnTo>
                  <a:pt x="792" y="19"/>
                </a:lnTo>
                <a:lnTo>
                  <a:pt x="785" y="21"/>
                </a:lnTo>
                <a:lnTo>
                  <a:pt x="769" y="32"/>
                </a:lnTo>
                <a:lnTo>
                  <a:pt x="769" y="38"/>
                </a:lnTo>
                <a:lnTo>
                  <a:pt x="771" y="40"/>
                </a:lnTo>
                <a:lnTo>
                  <a:pt x="775" y="46"/>
                </a:lnTo>
                <a:lnTo>
                  <a:pt x="779" y="48"/>
                </a:lnTo>
                <a:lnTo>
                  <a:pt x="781" y="52"/>
                </a:lnTo>
                <a:lnTo>
                  <a:pt x="781" y="54"/>
                </a:lnTo>
                <a:lnTo>
                  <a:pt x="779" y="61"/>
                </a:lnTo>
                <a:lnTo>
                  <a:pt x="775" y="67"/>
                </a:lnTo>
                <a:lnTo>
                  <a:pt x="767" y="73"/>
                </a:lnTo>
                <a:lnTo>
                  <a:pt x="760" y="76"/>
                </a:lnTo>
                <a:lnTo>
                  <a:pt x="743" y="88"/>
                </a:lnTo>
                <a:lnTo>
                  <a:pt x="737" y="94"/>
                </a:lnTo>
                <a:lnTo>
                  <a:pt x="731" y="101"/>
                </a:lnTo>
                <a:lnTo>
                  <a:pt x="729" y="109"/>
                </a:lnTo>
                <a:lnTo>
                  <a:pt x="729" y="113"/>
                </a:lnTo>
                <a:lnTo>
                  <a:pt x="729" y="120"/>
                </a:lnTo>
                <a:lnTo>
                  <a:pt x="725" y="128"/>
                </a:lnTo>
                <a:lnTo>
                  <a:pt x="718" y="134"/>
                </a:lnTo>
                <a:lnTo>
                  <a:pt x="708" y="138"/>
                </a:lnTo>
                <a:lnTo>
                  <a:pt x="697" y="140"/>
                </a:lnTo>
                <a:lnTo>
                  <a:pt x="683" y="138"/>
                </a:lnTo>
                <a:lnTo>
                  <a:pt x="678" y="141"/>
                </a:lnTo>
                <a:lnTo>
                  <a:pt x="674" y="145"/>
                </a:lnTo>
                <a:lnTo>
                  <a:pt x="666" y="153"/>
                </a:lnTo>
                <a:lnTo>
                  <a:pt x="662" y="162"/>
                </a:lnTo>
                <a:lnTo>
                  <a:pt x="659" y="168"/>
                </a:lnTo>
                <a:lnTo>
                  <a:pt x="655" y="172"/>
                </a:lnTo>
                <a:lnTo>
                  <a:pt x="649" y="174"/>
                </a:lnTo>
                <a:lnTo>
                  <a:pt x="641" y="176"/>
                </a:lnTo>
                <a:lnTo>
                  <a:pt x="626" y="176"/>
                </a:lnTo>
                <a:lnTo>
                  <a:pt x="617" y="176"/>
                </a:lnTo>
                <a:lnTo>
                  <a:pt x="611" y="178"/>
                </a:lnTo>
                <a:lnTo>
                  <a:pt x="603" y="183"/>
                </a:lnTo>
                <a:lnTo>
                  <a:pt x="598" y="189"/>
                </a:lnTo>
                <a:lnTo>
                  <a:pt x="598" y="197"/>
                </a:lnTo>
                <a:lnTo>
                  <a:pt x="599" y="201"/>
                </a:lnTo>
                <a:lnTo>
                  <a:pt x="601" y="206"/>
                </a:lnTo>
                <a:lnTo>
                  <a:pt x="603" y="214"/>
                </a:lnTo>
                <a:lnTo>
                  <a:pt x="603" y="218"/>
                </a:lnTo>
                <a:lnTo>
                  <a:pt x="601" y="222"/>
                </a:lnTo>
                <a:lnTo>
                  <a:pt x="598" y="224"/>
                </a:lnTo>
                <a:lnTo>
                  <a:pt x="594" y="226"/>
                </a:lnTo>
                <a:lnTo>
                  <a:pt x="594" y="227"/>
                </a:lnTo>
                <a:lnTo>
                  <a:pt x="596" y="229"/>
                </a:lnTo>
                <a:lnTo>
                  <a:pt x="598" y="233"/>
                </a:lnTo>
                <a:lnTo>
                  <a:pt x="598" y="237"/>
                </a:lnTo>
                <a:lnTo>
                  <a:pt x="588" y="250"/>
                </a:lnTo>
                <a:lnTo>
                  <a:pt x="575" y="264"/>
                </a:lnTo>
                <a:lnTo>
                  <a:pt x="561" y="277"/>
                </a:lnTo>
                <a:lnTo>
                  <a:pt x="550" y="291"/>
                </a:lnTo>
                <a:lnTo>
                  <a:pt x="546" y="302"/>
                </a:lnTo>
                <a:lnTo>
                  <a:pt x="540" y="313"/>
                </a:lnTo>
                <a:lnTo>
                  <a:pt x="535" y="325"/>
                </a:lnTo>
                <a:lnTo>
                  <a:pt x="529" y="334"/>
                </a:lnTo>
                <a:lnTo>
                  <a:pt x="527" y="342"/>
                </a:lnTo>
                <a:lnTo>
                  <a:pt x="525" y="350"/>
                </a:lnTo>
                <a:lnTo>
                  <a:pt x="525" y="365"/>
                </a:lnTo>
                <a:lnTo>
                  <a:pt x="521" y="373"/>
                </a:lnTo>
                <a:lnTo>
                  <a:pt x="517" y="380"/>
                </a:lnTo>
                <a:lnTo>
                  <a:pt x="514" y="388"/>
                </a:lnTo>
                <a:lnTo>
                  <a:pt x="510" y="396"/>
                </a:lnTo>
                <a:lnTo>
                  <a:pt x="508" y="405"/>
                </a:lnTo>
                <a:lnTo>
                  <a:pt x="508" y="417"/>
                </a:lnTo>
                <a:lnTo>
                  <a:pt x="510" y="440"/>
                </a:lnTo>
                <a:lnTo>
                  <a:pt x="512" y="453"/>
                </a:lnTo>
                <a:lnTo>
                  <a:pt x="517" y="468"/>
                </a:lnTo>
                <a:lnTo>
                  <a:pt x="531" y="495"/>
                </a:lnTo>
                <a:lnTo>
                  <a:pt x="527" y="514"/>
                </a:lnTo>
                <a:lnTo>
                  <a:pt x="521" y="535"/>
                </a:lnTo>
                <a:lnTo>
                  <a:pt x="517" y="554"/>
                </a:lnTo>
                <a:lnTo>
                  <a:pt x="517" y="566"/>
                </a:lnTo>
                <a:lnTo>
                  <a:pt x="519" y="575"/>
                </a:lnTo>
                <a:lnTo>
                  <a:pt x="521" y="581"/>
                </a:lnTo>
                <a:lnTo>
                  <a:pt x="525" y="587"/>
                </a:lnTo>
                <a:lnTo>
                  <a:pt x="529" y="592"/>
                </a:lnTo>
                <a:lnTo>
                  <a:pt x="531" y="598"/>
                </a:lnTo>
                <a:lnTo>
                  <a:pt x="533" y="608"/>
                </a:lnTo>
                <a:lnTo>
                  <a:pt x="535" y="617"/>
                </a:lnTo>
                <a:lnTo>
                  <a:pt x="535" y="635"/>
                </a:lnTo>
                <a:lnTo>
                  <a:pt x="535" y="644"/>
                </a:lnTo>
                <a:lnTo>
                  <a:pt x="536" y="650"/>
                </a:lnTo>
                <a:lnTo>
                  <a:pt x="540" y="657"/>
                </a:lnTo>
                <a:lnTo>
                  <a:pt x="546" y="661"/>
                </a:lnTo>
                <a:lnTo>
                  <a:pt x="546" y="667"/>
                </a:lnTo>
                <a:lnTo>
                  <a:pt x="546" y="671"/>
                </a:lnTo>
                <a:lnTo>
                  <a:pt x="544" y="675"/>
                </a:lnTo>
                <a:lnTo>
                  <a:pt x="544" y="680"/>
                </a:lnTo>
                <a:lnTo>
                  <a:pt x="546" y="688"/>
                </a:lnTo>
                <a:lnTo>
                  <a:pt x="550" y="694"/>
                </a:lnTo>
                <a:lnTo>
                  <a:pt x="561" y="705"/>
                </a:lnTo>
                <a:lnTo>
                  <a:pt x="571" y="717"/>
                </a:lnTo>
                <a:lnTo>
                  <a:pt x="573" y="722"/>
                </a:lnTo>
                <a:lnTo>
                  <a:pt x="575" y="730"/>
                </a:lnTo>
                <a:lnTo>
                  <a:pt x="577" y="730"/>
                </a:lnTo>
                <a:lnTo>
                  <a:pt x="580" y="730"/>
                </a:lnTo>
                <a:lnTo>
                  <a:pt x="586" y="730"/>
                </a:lnTo>
                <a:lnTo>
                  <a:pt x="588" y="732"/>
                </a:lnTo>
                <a:lnTo>
                  <a:pt x="588" y="738"/>
                </a:lnTo>
                <a:lnTo>
                  <a:pt x="590" y="743"/>
                </a:lnTo>
                <a:lnTo>
                  <a:pt x="598" y="749"/>
                </a:lnTo>
                <a:lnTo>
                  <a:pt x="596" y="757"/>
                </a:lnTo>
                <a:lnTo>
                  <a:pt x="598" y="764"/>
                </a:lnTo>
                <a:lnTo>
                  <a:pt x="599" y="774"/>
                </a:lnTo>
                <a:lnTo>
                  <a:pt x="603" y="780"/>
                </a:lnTo>
                <a:lnTo>
                  <a:pt x="611" y="795"/>
                </a:lnTo>
                <a:lnTo>
                  <a:pt x="611" y="803"/>
                </a:lnTo>
                <a:lnTo>
                  <a:pt x="611" y="808"/>
                </a:lnTo>
                <a:lnTo>
                  <a:pt x="609" y="814"/>
                </a:lnTo>
                <a:lnTo>
                  <a:pt x="611" y="820"/>
                </a:lnTo>
                <a:lnTo>
                  <a:pt x="615" y="826"/>
                </a:lnTo>
                <a:lnTo>
                  <a:pt x="617" y="833"/>
                </a:lnTo>
                <a:lnTo>
                  <a:pt x="615" y="843"/>
                </a:lnTo>
                <a:lnTo>
                  <a:pt x="613" y="852"/>
                </a:lnTo>
                <a:lnTo>
                  <a:pt x="613" y="860"/>
                </a:lnTo>
                <a:lnTo>
                  <a:pt x="615" y="864"/>
                </a:lnTo>
                <a:lnTo>
                  <a:pt x="619" y="870"/>
                </a:lnTo>
                <a:lnTo>
                  <a:pt x="613" y="877"/>
                </a:lnTo>
                <a:lnTo>
                  <a:pt x="609" y="883"/>
                </a:lnTo>
                <a:lnTo>
                  <a:pt x="609" y="887"/>
                </a:lnTo>
                <a:lnTo>
                  <a:pt x="611" y="894"/>
                </a:lnTo>
                <a:lnTo>
                  <a:pt x="617" y="900"/>
                </a:lnTo>
                <a:lnTo>
                  <a:pt x="622" y="906"/>
                </a:lnTo>
                <a:lnTo>
                  <a:pt x="626" y="914"/>
                </a:lnTo>
                <a:lnTo>
                  <a:pt x="630" y="923"/>
                </a:lnTo>
                <a:lnTo>
                  <a:pt x="630" y="933"/>
                </a:lnTo>
                <a:lnTo>
                  <a:pt x="630" y="956"/>
                </a:lnTo>
                <a:lnTo>
                  <a:pt x="632" y="958"/>
                </a:lnTo>
                <a:lnTo>
                  <a:pt x="634" y="961"/>
                </a:lnTo>
                <a:lnTo>
                  <a:pt x="634" y="967"/>
                </a:lnTo>
                <a:lnTo>
                  <a:pt x="638" y="977"/>
                </a:lnTo>
                <a:lnTo>
                  <a:pt x="649" y="992"/>
                </a:lnTo>
                <a:lnTo>
                  <a:pt x="655" y="1001"/>
                </a:lnTo>
                <a:lnTo>
                  <a:pt x="662" y="1011"/>
                </a:lnTo>
                <a:lnTo>
                  <a:pt x="664" y="1023"/>
                </a:lnTo>
                <a:lnTo>
                  <a:pt x="666" y="1026"/>
                </a:lnTo>
                <a:lnTo>
                  <a:pt x="668" y="1026"/>
                </a:lnTo>
                <a:lnTo>
                  <a:pt x="672" y="1026"/>
                </a:lnTo>
                <a:lnTo>
                  <a:pt x="672" y="1028"/>
                </a:lnTo>
                <a:lnTo>
                  <a:pt x="674" y="1036"/>
                </a:lnTo>
                <a:lnTo>
                  <a:pt x="674" y="1047"/>
                </a:lnTo>
                <a:lnTo>
                  <a:pt x="680" y="1057"/>
                </a:lnTo>
                <a:lnTo>
                  <a:pt x="682" y="1061"/>
                </a:lnTo>
                <a:lnTo>
                  <a:pt x="682" y="1065"/>
                </a:lnTo>
                <a:lnTo>
                  <a:pt x="680" y="1070"/>
                </a:lnTo>
                <a:lnTo>
                  <a:pt x="678" y="1076"/>
                </a:lnTo>
                <a:lnTo>
                  <a:pt x="668" y="1084"/>
                </a:lnTo>
                <a:lnTo>
                  <a:pt x="657" y="1093"/>
                </a:lnTo>
                <a:lnTo>
                  <a:pt x="647" y="1101"/>
                </a:lnTo>
                <a:lnTo>
                  <a:pt x="640" y="1112"/>
                </a:lnTo>
                <a:lnTo>
                  <a:pt x="634" y="1124"/>
                </a:lnTo>
                <a:lnTo>
                  <a:pt x="628" y="1137"/>
                </a:lnTo>
                <a:lnTo>
                  <a:pt x="620" y="1147"/>
                </a:lnTo>
                <a:lnTo>
                  <a:pt x="615" y="1152"/>
                </a:lnTo>
                <a:lnTo>
                  <a:pt x="609" y="1156"/>
                </a:lnTo>
                <a:lnTo>
                  <a:pt x="603" y="1160"/>
                </a:lnTo>
                <a:lnTo>
                  <a:pt x="598" y="1164"/>
                </a:lnTo>
                <a:lnTo>
                  <a:pt x="592" y="1172"/>
                </a:lnTo>
                <a:lnTo>
                  <a:pt x="588" y="1179"/>
                </a:lnTo>
                <a:lnTo>
                  <a:pt x="582" y="1196"/>
                </a:lnTo>
                <a:lnTo>
                  <a:pt x="573" y="1231"/>
                </a:lnTo>
                <a:lnTo>
                  <a:pt x="466" y="1277"/>
                </a:lnTo>
                <a:lnTo>
                  <a:pt x="359" y="1324"/>
                </a:lnTo>
                <a:lnTo>
                  <a:pt x="307" y="1349"/>
                </a:lnTo>
                <a:lnTo>
                  <a:pt x="258" y="1376"/>
                </a:lnTo>
                <a:lnTo>
                  <a:pt x="208" y="1405"/>
                </a:lnTo>
                <a:lnTo>
                  <a:pt x="162" y="1433"/>
                </a:lnTo>
                <a:lnTo>
                  <a:pt x="139" y="1460"/>
                </a:lnTo>
                <a:lnTo>
                  <a:pt x="126" y="1474"/>
                </a:lnTo>
                <a:lnTo>
                  <a:pt x="113" y="1485"/>
                </a:lnTo>
                <a:lnTo>
                  <a:pt x="109" y="1496"/>
                </a:lnTo>
                <a:lnTo>
                  <a:pt x="103" y="1508"/>
                </a:lnTo>
                <a:lnTo>
                  <a:pt x="95" y="1516"/>
                </a:lnTo>
                <a:lnTo>
                  <a:pt x="86" y="1521"/>
                </a:lnTo>
                <a:lnTo>
                  <a:pt x="82" y="1540"/>
                </a:lnTo>
                <a:lnTo>
                  <a:pt x="76" y="1560"/>
                </a:lnTo>
                <a:lnTo>
                  <a:pt x="67" y="1577"/>
                </a:lnTo>
                <a:lnTo>
                  <a:pt x="57" y="1596"/>
                </a:lnTo>
                <a:lnTo>
                  <a:pt x="53" y="1600"/>
                </a:lnTo>
                <a:lnTo>
                  <a:pt x="48" y="1605"/>
                </a:lnTo>
                <a:lnTo>
                  <a:pt x="44" y="1609"/>
                </a:lnTo>
                <a:lnTo>
                  <a:pt x="40" y="1613"/>
                </a:lnTo>
                <a:lnTo>
                  <a:pt x="38" y="1619"/>
                </a:lnTo>
                <a:lnTo>
                  <a:pt x="36" y="1626"/>
                </a:lnTo>
                <a:lnTo>
                  <a:pt x="31" y="1642"/>
                </a:lnTo>
                <a:lnTo>
                  <a:pt x="15" y="1672"/>
                </a:lnTo>
                <a:lnTo>
                  <a:pt x="0" y="1701"/>
                </a:lnTo>
                <a:lnTo>
                  <a:pt x="1976" y="1701"/>
                </a:lnTo>
                <a:lnTo>
                  <a:pt x="1955" y="1661"/>
                </a:lnTo>
                <a:lnTo>
                  <a:pt x="1932" y="1623"/>
                </a:lnTo>
                <a:lnTo>
                  <a:pt x="1907" y="1586"/>
                </a:lnTo>
                <a:lnTo>
                  <a:pt x="1882" y="1550"/>
                </a:lnTo>
                <a:close/>
                <a:moveTo>
                  <a:pt x="1315" y="864"/>
                </a:moveTo>
                <a:lnTo>
                  <a:pt x="1315" y="864"/>
                </a:lnTo>
                <a:lnTo>
                  <a:pt x="1321" y="864"/>
                </a:lnTo>
                <a:lnTo>
                  <a:pt x="1321" y="866"/>
                </a:lnTo>
                <a:lnTo>
                  <a:pt x="1321" y="870"/>
                </a:lnTo>
                <a:lnTo>
                  <a:pt x="1317" y="872"/>
                </a:lnTo>
                <a:lnTo>
                  <a:pt x="1315" y="872"/>
                </a:lnTo>
                <a:lnTo>
                  <a:pt x="1315" y="870"/>
                </a:lnTo>
                <a:lnTo>
                  <a:pt x="1315" y="864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6" name="Freeform 197"/>
          <p:cNvSpPr>
            <a:spLocks noEditPoints="1"/>
          </p:cNvSpPr>
          <p:nvPr/>
        </p:nvSpPr>
        <p:spPr bwMode="auto">
          <a:xfrm>
            <a:off x="5219700" y="3840163"/>
            <a:ext cx="1920875" cy="1411287"/>
          </a:xfrm>
          <a:custGeom>
            <a:avLst/>
            <a:gdLst>
              <a:gd name="T0" fmla="*/ 2147483647 w 1641"/>
              <a:gd name="T1" fmla="*/ 2147483647 h 1503"/>
              <a:gd name="T2" fmla="*/ 2147483647 w 1641"/>
              <a:gd name="T3" fmla="*/ 2147483647 h 1503"/>
              <a:gd name="T4" fmla="*/ 2147483647 w 1641"/>
              <a:gd name="T5" fmla="*/ 2147483647 h 1503"/>
              <a:gd name="T6" fmla="*/ 2147483647 w 1641"/>
              <a:gd name="T7" fmla="*/ 2147483647 h 1503"/>
              <a:gd name="T8" fmla="*/ 2147483647 w 1641"/>
              <a:gd name="T9" fmla="*/ 2147483647 h 1503"/>
              <a:gd name="T10" fmla="*/ 2147483647 w 1641"/>
              <a:gd name="T11" fmla="*/ 2147483647 h 1503"/>
              <a:gd name="T12" fmla="*/ 2147483647 w 1641"/>
              <a:gd name="T13" fmla="*/ 2147483647 h 1503"/>
              <a:gd name="T14" fmla="*/ 2147483647 w 1641"/>
              <a:gd name="T15" fmla="*/ 2147483647 h 1503"/>
              <a:gd name="T16" fmla="*/ 2147483647 w 1641"/>
              <a:gd name="T17" fmla="*/ 2147483647 h 1503"/>
              <a:gd name="T18" fmla="*/ 2147483647 w 1641"/>
              <a:gd name="T19" fmla="*/ 2147483647 h 1503"/>
              <a:gd name="T20" fmla="*/ 2147483647 w 1641"/>
              <a:gd name="T21" fmla="*/ 2147483647 h 1503"/>
              <a:gd name="T22" fmla="*/ 2147483647 w 1641"/>
              <a:gd name="T23" fmla="*/ 2147483647 h 1503"/>
              <a:gd name="T24" fmla="*/ 2147483647 w 1641"/>
              <a:gd name="T25" fmla="*/ 2147483647 h 1503"/>
              <a:gd name="T26" fmla="*/ 2147483647 w 1641"/>
              <a:gd name="T27" fmla="*/ 2147483647 h 1503"/>
              <a:gd name="T28" fmla="*/ 2147483647 w 1641"/>
              <a:gd name="T29" fmla="*/ 2147483647 h 1503"/>
              <a:gd name="T30" fmla="*/ 2147483647 w 1641"/>
              <a:gd name="T31" fmla="*/ 2147483647 h 1503"/>
              <a:gd name="T32" fmla="*/ 2147483647 w 1641"/>
              <a:gd name="T33" fmla="*/ 2147483647 h 1503"/>
              <a:gd name="T34" fmla="*/ 2147483647 w 1641"/>
              <a:gd name="T35" fmla="*/ 2147483647 h 1503"/>
              <a:gd name="T36" fmla="*/ 2147483647 w 1641"/>
              <a:gd name="T37" fmla="*/ 2147483647 h 1503"/>
              <a:gd name="T38" fmla="*/ 2147483647 w 1641"/>
              <a:gd name="T39" fmla="*/ 2147483647 h 1503"/>
              <a:gd name="T40" fmla="*/ 2147483647 w 1641"/>
              <a:gd name="T41" fmla="*/ 2147483647 h 1503"/>
              <a:gd name="T42" fmla="*/ 2147483647 w 1641"/>
              <a:gd name="T43" fmla="*/ 2147483647 h 1503"/>
              <a:gd name="T44" fmla="*/ 2147483647 w 1641"/>
              <a:gd name="T45" fmla="*/ 2147483647 h 1503"/>
              <a:gd name="T46" fmla="*/ 2147483647 w 1641"/>
              <a:gd name="T47" fmla="*/ 2147483647 h 1503"/>
              <a:gd name="T48" fmla="*/ 2147483647 w 1641"/>
              <a:gd name="T49" fmla="*/ 2147483647 h 1503"/>
              <a:gd name="T50" fmla="*/ 2147483647 w 1641"/>
              <a:gd name="T51" fmla="*/ 2147483647 h 1503"/>
              <a:gd name="T52" fmla="*/ 2147483647 w 1641"/>
              <a:gd name="T53" fmla="*/ 2147483647 h 1503"/>
              <a:gd name="T54" fmla="*/ 2147483647 w 1641"/>
              <a:gd name="T55" fmla="*/ 2147483647 h 1503"/>
              <a:gd name="T56" fmla="*/ 2147483647 w 1641"/>
              <a:gd name="T57" fmla="*/ 2147483647 h 1503"/>
              <a:gd name="T58" fmla="*/ 2147483647 w 1641"/>
              <a:gd name="T59" fmla="*/ 2147483647 h 1503"/>
              <a:gd name="T60" fmla="*/ 2147483647 w 1641"/>
              <a:gd name="T61" fmla="*/ 2147483647 h 1503"/>
              <a:gd name="T62" fmla="*/ 2147483647 w 1641"/>
              <a:gd name="T63" fmla="*/ 2147483647 h 1503"/>
              <a:gd name="T64" fmla="*/ 2147483647 w 1641"/>
              <a:gd name="T65" fmla="*/ 2147483647 h 1503"/>
              <a:gd name="T66" fmla="*/ 2147483647 w 1641"/>
              <a:gd name="T67" fmla="*/ 2147483647 h 1503"/>
              <a:gd name="T68" fmla="*/ 2147483647 w 1641"/>
              <a:gd name="T69" fmla="*/ 2147483647 h 1503"/>
              <a:gd name="T70" fmla="*/ 2147483647 w 1641"/>
              <a:gd name="T71" fmla="*/ 2147483647 h 1503"/>
              <a:gd name="T72" fmla="*/ 2147483647 w 1641"/>
              <a:gd name="T73" fmla="*/ 2147483647 h 1503"/>
              <a:gd name="T74" fmla="*/ 2147483647 w 1641"/>
              <a:gd name="T75" fmla="*/ 2147483647 h 1503"/>
              <a:gd name="T76" fmla="*/ 2147483647 w 1641"/>
              <a:gd name="T77" fmla="*/ 2147483647 h 1503"/>
              <a:gd name="T78" fmla="*/ 2147483647 w 1641"/>
              <a:gd name="T79" fmla="*/ 2147483647 h 1503"/>
              <a:gd name="T80" fmla="*/ 2147483647 w 1641"/>
              <a:gd name="T81" fmla="*/ 2147483647 h 1503"/>
              <a:gd name="T82" fmla="*/ 2147483647 w 1641"/>
              <a:gd name="T83" fmla="*/ 2147483647 h 1503"/>
              <a:gd name="T84" fmla="*/ 2147483647 w 1641"/>
              <a:gd name="T85" fmla="*/ 2147483647 h 1503"/>
              <a:gd name="T86" fmla="*/ 2147483647 w 1641"/>
              <a:gd name="T87" fmla="*/ 2147483647 h 1503"/>
              <a:gd name="T88" fmla="*/ 2147483647 w 1641"/>
              <a:gd name="T89" fmla="*/ 2147483647 h 1503"/>
              <a:gd name="T90" fmla="*/ 2147483647 w 1641"/>
              <a:gd name="T91" fmla="*/ 2147483647 h 1503"/>
              <a:gd name="T92" fmla="*/ 2147483647 w 1641"/>
              <a:gd name="T93" fmla="*/ 2147483647 h 1503"/>
              <a:gd name="T94" fmla="*/ 2147483647 w 1641"/>
              <a:gd name="T95" fmla="*/ 2147483647 h 1503"/>
              <a:gd name="T96" fmla="*/ 2147483647 w 1641"/>
              <a:gd name="T97" fmla="*/ 2147483647 h 1503"/>
              <a:gd name="T98" fmla="*/ 2147483647 w 1641"/>
              <a:gd name="T99" fmla="*/ 2147483647 h 1503"/>
              <a:gd name="T100" fmla="*/ 2147483647 w 1641"/>
              <a:gd name="T101" fmla="*/ 2147483647 h 1503"/>
              <a:gd name="T102" fmla="*/ 2147483647 w 1641"/>
              <a:gd name="T103" fmla="*/ 2147483647 h 1503"/>
              <a:gd name="T104" fmla="*/ 2147483647 w 1641"/>
              <a:gd name="T105" fmla="*/ 2147483647 h 1503"/>
              <a:gd name="T106" fmla="*/ 2147483647 w 1641"/>
              <a:gd name="T107" fmla="*/ 2147483647 h 1503"/>
              <a:gd name="T108" fmla="*/ 2147483647 w 1641"/>
              <a:gd name="T109" fmla="*/ 2147483647 h 1503"/>
              <a:gd name="T110" fmla="*/ 2147483647 w 1641"/>
              <a:gd name="T111" fmla="*/ 2147483647 h 1503"/>
              <a:gd name="T112" fmla="*/ 2147483647 w 1641"/>
              <a:gd name="T113" fmla="*/ 2147483647 h 1503"/>
              <a:gd name="T114" fmla="*/ 2147483647 w 1641"/>
              <a:gd name="T115" fmla="*/ 2147483647 h 1503"/>
              <a:gd name="T116" fmla="*/ 2147483647 w 1641"/>
              <a:gd name="T117" fmla="*/ 2147483647 h 1503"/>
              <a:gd name="T118" fmla="*/ 2147483647 w 1641"/>
              <a:gd name="T119" fmla="*/ 2147483647 h 1503"/>
              <a:gd name="T120" fmla="*/ 2147483647 w 1641"/>
              <a:gd name="T121" fmla="*/ 2147483647 h 1503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1641"/>
              <a:gd name="T184" fmla="*/ 0 h 1503"/>
              <a:gd name="T185" fmla="*/ 1641 w 1641"/>
              <a:gd name="T186" fmla="*/ 1503 h 1503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1641" h="1503">
                <a:moveTo>
                  <a:pt x="1634" y="1456"/>
                </a:moveTo>
                <a:lnTo>
                  <a:pt x="1634" y="1456"/>
                </a:lnTo>
                <a:lnTo>
                  <a:pt x="1629" y="1446"/>
                </a:lnTo>
                <a:lnTo>
                  <a:pt x="1627" y="1437"/>
                </a:lnTo>
                <a:lnTo>
                  <a:pt x="1625" y="1416"/>
                </a:lnTo>
                <a:lnTo>
                  <a:pt x="1623" y="1407"/>
                </a:lnTo>
                <a:lnTo>
                  <a:pt x="1620" y="1398"/>
                </a:lnTo>
                <a:lnTo>
                  <a:pt x="1617" y="1391"/>
                </a:lnTo>
                <a:lnTo>
                  <a:pt x="1614" y="1388"/>
                </a:lnTo>
                <a:lnTo>
                  <a:pt x="1611" y="1385"/>
                </a:lnTo>
                <a:lnTo>
                  <a:pt x="1612" y="1384"/>
                </a:lnTo>
                <a:lnTo>
                  <a:pt x="1612" y="1382"/>
                </a:lnTo>
                <a:lnTo>
                  <a:pt x="1611" y="1378"/>
                </a:lnTo>
                <a:lnTo>
                  <a:pt x="1609" y="1375"/>
                </a:lnTo>
                <a:lnTo>
                  <a:pt x="1606" y="1373"/>
                </a:lnTo>
                <a:lnTo>
                  <a:pt x="1608" y="1373"/>
                </a:lnTo>
                <a:lnTo>
                  <a:pt x="1609" y="1372"/>
                </a:lnTo>
                <a:lnTo>
                  <a:pt x="1598" y="1352"/>
                </a:lnTo>
                <a:lnTo>
                  <a:pt x="1588" y="1333"/>
                </a:lnTo>
                <a:lnTo>
                  <a:pt x="1586" y="1333"/>
                </a:lnTo>
                <a:lnTo>
                  <a:pt x="1584" y="1335"/>
                </a:lnTo>
                <a:lnTo>
                  <a:pt x="1583" y="1332"/>
                </a:lnTo>
                <a:lnTo>
                  <a:pt x="1582" y="1330"/>
                </a:lnTo>
                <a:lnTo>
                  <a:pt x="1582" y="1328"/>
                </a:lnTo>
                <a:lnTo>
                  <a:pt x="1582" y="1327"/>
                </a:lnTo>
                <a:lnTo>
                  <a:pt x="1581" y="1325"/>
                </a:lnTo>
                <a:lnTo>
                  <a:pt x="1580" y="1325"/>
                </a:lnTo>
                <a:lnTo>
                  <a:pt x="1580" y="1324"/>
                </a:lnTo>
                <a:lnTo>
                  <a:pt x="1581" y="1323"/>
                </a:lnTo>
                <a:lnTo>
                  <a:pt x="1575" y="1318"/>
                </a:lnTo>
                <a:lnTo>
                  <a:pt x="1570" y="1312"/>
                </a:lnTo>
                <a:lnTo>
                  <a:pt x="1564" y="1303"/>
                </a:lnTo>
                <a:lnTo>
                  <a:pt x="1558" y="1299"/>
                </a:lnTo>
                <a:lnTo>
                  <a:pt x="1555" y="1298"/>
                </a:lnTo>
                <a:lnTo>
                  <a:pt x="1553" y="1294"/>
                </a:lnTo>
                <a:lnTo>
                  <a:pt x="1553" y="1291"/>
                </a:lnTo>
                <a:lnTo>
                  <a:pt x="1552" y="1288"/>
                </a:lnTo>
                <a:lnTo>
                  <a:pt x="1551" y="1287"/>
                </a:lnTo>
                <a:lnTo>
                  <a:pt x="1549" y="1287"/>
                </a:lnTo>
                <a:lnTo>
                  <a:pt x="1548" y="1287"/>
                </a:lnTo>
                <a:lnTo>
                  <a:pt x="1548" y="1286"/>
                </a:lnTo>
                <a:lnTo>
                  <a:pt x="1549" y="1284"/>
                </a:lnTo>
                <a:lnTo>
                  <a:pt x="1548" y="1283"/>
                </a:lnTo>
                <a:lnTo>
                  <a:pt x="1544" y="1279"/>
                </a:lnTo>
                <a:lnTo>
                  <a:pt x="1538" y="1272"/>
                </a:lnTo>
                <a:lnTo>
                  <a:pt x="1536" y="1269"/>
                </a:lnTo>
                <a:lnTo>
                  <a:pt x="1531" y="1267"/>
                </a:lnTo>
                <a:lnTo>
                  <a:pt x="1531" y="1263"/>
                </a:lnTo>
                <a:lnTo>
                  <a:pt x="1530" y="1262"/>
                </a:lnTo>
                <a:lnTo>
                  <a:pt x="1528" y="1262"/>
                </a:lnTo>
                <a:lnTo>
                  <a:pt x="1527" y="1260"/>
                </a:lnTo>
                <a:lnTo>
                  <a:pt x="1528" y="1258"/>
                </a:lnTo>
                <a:lnTo>
                  <a:pt x="1527" y="1256"/>
                </a:lnTo>
                <a:lnTo>
                  <a:pt x="1523" y="1252"/>
                </a:lnTo>
                <a:lnTo>
                  <a:pt x="1516" y="1248"/>
                </a:lnTo>
                <a:lnTo>
                  <a:pt x="1511" y="1245"/>
                </a:lnTo>
                <a:lnTo>
                  <a:pt x="1501" y="1234"/>
                </a:lnTo>
                <a:lnTo>
                  <a:pt x="1497" y="1230"/>
                </a:lnTo>
                <a:lnTo>
                  <a:pt x="1491" y="1226"/>
                </a:lnTo>
                <a:lnTo>
                  <a:pt x="1491" y="1225"/>
                </a:lnTo>
                <a:lnTo>
                  <a:pt x="1489" y="1223"/>
                </a:lnTo>
                <a:lnTo>
                  <a:pt x="1485" y="1220"/>
                </a:lnTo>
                <a:lnTo>
                  <a:pt x="1483" y="1220"/>
                </a:lnTo>
                <a:lnTo>
                  <a:pt x="1473" y="1213"/>
                </a:lnTo>
                <a:lnTo>
                  <a:pt x="1468" y="1211"/>
                </a:lnTo>
                <a:lnTo>
                  <a:pt x="1463" y="1210"/>
                </a:lnTo>
                <a:lnTo>
                  <a:pt x="1465" y="1209"/>
                </a:lnTo>
                <a:lnTo>
                  <a:pt x="1466" y="1209"/>
                </a:lnTo>
                <a:lnTo>
                  <a:pt x="1463" y="1208"/>
                </a:lnTo>
                <a:lnTo>
                  <a:pt x="1456" y="1205"/>
                </a:lnTo>
                <a:lnTo>
                  <a:pt x="1452" y="1203"/>
                </a:lnTo>
                <a:lnTo>
                  <a:pt x="1447" y="1200"/>
                </a:lnTo>
                <a:lnTo>
                  <a:pt x="1444" y="1198"/>
                </a:lnTo>
                <a:lnTo>
                  <a:pt x="1441" y="1197"/>
                </a:lnTo>
                <a:lnTo>
                  <a:pt x="1438" y="1195"/>
                </a:lnTo>
                <a:lnTo>
                  <a:pt x="1436" y="1196"/>
                </a:lnTo>
                <a:lnTo>
                  <a:pt x="1432" y="1194"/>
                </a:lnTo>
                <a:lnTo>
                  <a:pt x="1430" y="1192"/>
                </a:lnTo>
                <a:lnTo>
                  <a:pt x="1427" y="1189"/>
                </a:lnTo>
                <a:lnTo>
                  <a:pt x="1424" y="1188"/>
                </a:lnTo>
                <a:lnTo>
                  <a:pt x="1422" y="1186"/>
                </a:lnTo>
                <a:lnTo>
                  <a:pt x="1420" y="1183"/>
                </a:lnTo>
                <a:lnTo>
                  <a:pt x="1416" y="1183"/>
                </a:lnTo>
                <a:lnTo>
                  <a:pt x="1414" y="1183"/>
                </a:lnTo>
                <a:lnTo>
                  <a:pt x="1408" y="1179"/>
                </a:lnTo>
                <a:lnTo>
                  <a:pt x="1402" y="1175"/>
                </a:lnTo>
                <a:lnTo>
                  <a:pt x="1391" y="1171"/>
                </a:lnTo>
                <a:lnTo>
                  <a:pt x="1384" y="1170"/>
                </a:lnTo>
                <a:lnTo>
                  <a:pt x="1378" y="1166"/>
                </a:lnTo>
                <a:lnTo>
                  <a:pt x="1373" y="1164"/>
                </a:lnTo>
                <a:lnTo>
                  <a:pt x="1370" y="1163"/>
                </a:lnTo>
                <a:lnTo>
                  <a:pt x="1360" y="1159"/>
                </a:lnTo>
                <a:lnTo>
                  <a:pt x="1348" y="1156"/>
                </a:lnTo>
                <a:lnTo>
                  <a:pt x="1325" y="1151"/>
                </a:lnTo>
                <a:lnTo>
                  <a:pt x="1313" y="1147"/>
                </a:lnTo>
                <a:lnTo>
                  <a:pt x="1310" y="1147"/>
                </a:lnTo>
                <a:lnTo>
                  <a:pt x="1307" y="1144"/>
                </a:lnTo>
                <a:lnTo>
                  <a:pt x="1304" y="1143"/>
                </a:lnTo>
                <a:lnTo>
                  <a:pt x="1301" y="1143"/>
                </a:lnTo>
                <a:lnTo>
                  <a:pt x="1295" y="1140"/>
                </a:lnTo>
                <a:lnTo>
                  <a:pt x="1289" y="1137"/>
                </a:lnTo>
                <a:lnTo>
                  <a:pt x="1284" y="1135"/>
                </a:lnTo>
                <a:lnTo>
                  <a:pt x="1278" y="1132"/>
                </a:lnTo>
                <a:lnTo>
                  <a:pt x="1272" y="1128"/>
                </a:lnTo>
                <a:lnTo>
                  <a:pt x="1266" y="1126"/>
                </a:lnTo>
                <a:lnTo>
                  <a:pt x="1262" y="1122"/>
                </a:lnTo>
                <a:lnTo>
                  <a:pt x="1259" y="1121"/>
                </a:lnTo>
                <a:lnTo>
                  <a:pt x="1259" y="1119"/>
                </a:lnTo>
                <a:lnTo>
                  <a:pt x="1249" y="1117"/>
                </a:lnTo>
                <a:lnTo>
                  <a:pt x="1237" y="1113"/>
                </a:lnTo>
                <a:lnTo>
                  <a:pt x="1235" y="1110"/>
                </a:lnTo>
                <a:lnTo>
                  <a:pt x="1234" y="1109"/>
                </a:lnTo>
                <a:lnTo>
                  <a:pt x="1227" y="1107"/>
                </a:lnTo>
                <a:lnTo>
                  <a:pt x="1221" y="1106"/>
                </a:lnTo>
                <a:lnTo>
                  <a:pt x="1213" y="1102"/>
                </a:lnTo>
                <a:lnTo>
                  <a:pt x="1206" y="1096"/>
                </a:lnTo>
                <a:lnTo>
                  <a:pt x="1199" y="1091"/>
                </a:lnTo>
                <a:lnTo>
                  <a:pt x="1192" y="1087"/>
                </a:lnTo>
                <a:lnTo>
                  <a:pt x="1190" y="1083"/>
                </a:lnTo>
                <a:lnTo>
                  <a:pt x="1185" y="1080"/>
                </a:lnTo>
                <a:lnTo>
                  <a:pt x="1179" y="1076"/>
                </a:lnTo>
                <a:lnTo>
                  <a:pt x="1177" y="1075"/>
                </a:lnTo>
                <a:lnTo>
                  <a:pt x="1175" y="1074"/>
                </a:lnTo>
                <a:lnTo>
                  <a:pt x="1174" y="1073"/>
                </a:lnTo>
                <a:lnTo>
                  <a:pt x="1172" y="1072"/>
                </a:lnTo>
                <a:lnTo>
                  <a:pt x="1166" y="1068"/>
                </a:lnTo>
                <a:lnTo>
                  <a:pt x="1161" y="1065"/>
                </a:lnTo>
                <a:lnTo>
                  <a:pt x="1150" y="1059"/>
                </a:lnTo>
                <a:lnTo>
                  <a:pt x="1149" y="1058"/>
                </a:lnTo>
                <a:lnTo>
                  <a:pt x="1147" y="1058"/>
                </a:lnTo>
                <a:lnTo>
                  <a:pt x="1144" y="1057"/>
                </a:lnTo>
                <a:lnTo>
                  <a:pt x="1142" y="1055"/>
                </a:lnTo>
                <a:lnTo>
                  <a:pt x="1143" y="1054"/>
                </a:lnTo>
                <a:lnTo>
                  <a:pt x="1144" y="1053"/>
                </a:lnTo>
                <a:lnTo>
                  <a:pt x="1137" y="1052"/>
                </a:lnTo>
                <a:lnTo>
                  <a:pt x="1132" y="1051"/>
                </a:lnTo>
                <a:lnTo>
                  <a:pt x="1123" y="1047"/>
                </a:lnTo>
                <a:lnTo>
                  <a:pt x="1114" y="1044"/>
                </a:lnTo>
                <a:lnTo>
                  <a:pt x="1108" y="1043"/>
                </a:lnTo>
                <a:lnTo>
                  <a:pt x="1100" y="1042"/>
                </a:lnTo>
                <a:lnTo>
                  <a:pt x="1098" y="1040"/>
                </a:lnTo>
                <a:lnTo>
                  <a:pt x="1096" y="1040"/>
                </a:lnTo>
                <a:lnTo>
                  <a:pt x="1092" y="1040"/>
                </a:lnTo>
                <a:lnTo>
                  <a:pt x="1090" y="1039"/>
                </a:lnTo>
                <a:lnTo>
                  <a:pt x="1078" y="1032"/>
                </a:lnTo>
                <a:lnTo>
                  <a:pt x="1068" y="1023"/>
                </a:lnTo>
                <a:lnTo>
                  <a:pt x="1060" y="1013"/>
                </a:lnTo>
                <a:lnTo>
                  <a:pt x="1053" y="1000"/>
                </a:lnTo>
                <a:lnTo>
                  <a:pt x="1048" y="986"/>
                </a:lnTo>
                <a:lnTo>
                  <a:pt x="1046" y="970"/>
                </a:lnTo>
                <a:lnTo>
                  <a:pt x="1045" y="953"/>
                </a:lnTo>
                <a:lnTo>
                  <a:pt x="1045" y="933"/>
                </a:lnTo>
                <a:lnTo>
                  <a:pt x="1046" y="931"/>
                </a:lnTo>
                <a:lnTo>
                  <a:pt x="1046" y="926"/>
                </a:lnTo>
                <a:lnTo>
                  <a:pt x="1046" y="919"/>
                </a:lnTo>
                <a:lnTo>
                  <a:pt x="1046" y="895"/>
                </a:lnTo>
                <a:lnTo>
                  <a:pt x="1047" y="893"/>
                </a:lnTo>
                <a:lnTo>
                  <a:pt x="1047" y="888"/>
                </a:lnTo>
                <a:lnTo>
                  <a:pt x="1047" y="880"/>
                </a:lnTo>
                <a:lnTo>
                  <a:pt x="1047" y="857"/>
                </a:lnTo>
                <a:lnTo>
                  <a:pt x="1048" y="854"/>
                </a:lnTo>
                <a:lnTo>
                  <a:pt x="1048" y="850"/>
                </a:lnTo>
                <a:lnTo>
                  <a:pt x="1048" y="841"/>
                </a:lnTo>
                <a:lnTo>
                  <a:pt x="1048" y="834"/>
                </a:lnTo>
                <a:lnTo>
                  <a:pt x="1048" y="831"/>
                </a:lnTo>
                <a:lnTo>
                  <a:pt x="1049" y="827"/>
                </a:lnTo>
                <a:lnTo>
                  <a:pt x="1052" y="825"/>
                </a:lnTo>
                <a:lnTo>
                  <a:pt x="1052" y="822"/>
                </a:lnTo>
                <a:lnTo>
                  <a:pt x="1057" y="813"/>
                </a:lnTo>
                <a:lnTo>
                  <a:pt x="1063" y="804"/>
                </a:lnTo>
                <a:lnTo>
                  <a:pt x="1064" y="803"/>
                </a:lnTo>
                <a:lnTo>
                  <a:pt x="1066" y="801"/>
                </a:lnTo>
                <a:lnTo>
                  <a:pt x="1067" y="797"/>
                </a:lnTo>
                <a:lnTo>
                  <a:pt x="1067" y="796"/>
                </a:lnTo>
                <a:lnTo>
                  <a:pt x="1068" y="795"/>
                </a:lnTo>
                <a:lnTo>
                  <a:pt x="1075" y="781"/>
                </a:lnTo>
                <a:lnTo>
                  <a:pt x="1076" y="773"/>
                </a:lnTo>
                <a:lnTo>
                  <a:pt x="1077" y="764"/>
                </a:lnTo>
                <a:lnTo>
                  <a:pt x="1078" y="761"/>
                </a:lnTo>
                <a:lnTo>
                  <a:pt x="1079" y="758"/>
                </a:lnTo>
                <a:lnTo>
                  <a:pt x="1079" y="751"/>
                </a:lnTo>
                <a:lnTo>
                  <a:pt x="1081" y="750"/>
                </a:lnTo>
                <a:lnTo>
                  <a:pt x="1081" y="747"/>
                </a:lnTo>
                <a:lnTo>
                  <a:pt x="1081" y="746"/>
                </a:lnTo>
                <a:lnTo>
                  <a:pt x="1082" y="745"/>
                </a:lnTo>
                <a:lnTo>
                  <a:pt x="1082" y="739"/>
                </a:lnTo>
                <a:lnTo>
                  <a:pt x="1083" y="736"/>
                </a:lnTo>
                <a:lnTo>
                  <a:pt x="1084" y="734"/>
                </a:lnTo>
                <a:lnTo>
                  <a:pt x="1084" y="728"/>
                </a:lnTo>
                <a:lnTo>
                  <a:pt x="1085" y="728"/>
                </a:lnTo>
                <a:lnTo>
                  <a:pt x="1085" y="727"/>
                </a:lnTo>
                <a:lnTo>
                  <a:pt x="1085" y="723"/>
                </a:lnTo>
                <a:lnTo>
                  <a:pt x="1085" y="721"/>
                </a:lnTo>
                <a:lnTo>
                  <a:pt x="1086" y="719"/>
                </a:lnTo>
                <a:lnTo>
                  <a:pt x="1086" y="716"/>
                </a:lnTo>
                <a:lnTo>
                  <a:pt x="1086" y="715"/>
                </a:lnTo>
                <a:lnTo>
                  <a:pt x="1087" y="714"/>
                </a:lnTo>
                <a:lnTo>
                  <a:pt x="1087" y="712"/>
                </a:lnTo>
                <a:lnTo>
                  <a:pt x="1087" y="707"/>
                </a:lnTo>
                <a:lnTo>
                  <a:pt x="1087" y="697"/>
                </a:lnTo>
                <a:lnTo>
                  <a:pt x="1089" y="685"/>
                </a:lnTo>
                <a:lnTo>
                  <a:pt x="1089" y="674"/>
                </a:lnTo>
                <a:lnTo>
                  <a:pt x="1090" y="674"/>
                </a:lnTo>
                <a:lnTo>
                  <a:pt x="1091" y="674"/>
                </a:lnTo>
                <a:lnTo>
                  <a:pt x="1092" y="672"/>
                </a:lnTo>
                <a:lnTo>
                  <a:pt x="1093" y="671"/>
                </a:lnTo>
                <a:lnTo>
                  <a:pt x="1098" y="671"/>
                </a:lnTo>
                <a:lnTo>
                  <a:pt x="1102" y="670"/>
                </a:lnTo>
                <a:lnTo>
                  <a:pt x="1111" y="667"/>
                </a:lnTo>
                <a:lnTo>
                  <a:pt x="1117" y="662"/>
                </a:lnTo>
                <a:lnTo>
                  <a:pt x="1123" y="656"/>
                </a:lnTo>
                <a:lnTo>
                  <a:pt x="1129" y="640"/>
                </a:lnTo>
                <a:lnTo>
                  <a:pt x="1132" y="623"/>
                </a:lnTo>
                <a:lnTo>
                  <a:pt x="1139" y="587"/>
                </a:lnTo>
                <a:lnTo>
                  <a:pt x="1144" y="550"/>
                </a:lnTo>
                <a:lnTo>
                  <a:pt x="1151" y="513"/>
                </a:lnTo>
                <a:lnTo>
                  <a:pt x="1152" y="508"/>
                </a:lnTo>
                <a:lnTo>
                  <a:pt x="1152" y="501"/>
                </a:lnTo>
                <a:lnTo>
                  <a:pt x="1151" y="486"/>
                </a:lnTo>
                <a:lnTo>
                  <a:pt x="1154" y="486"/>
                </a:lnTo>
                <a:lnTo>
                  <a:pt x="1154" y="484"/>
                </a:lnTo>
                <a:lnTo>
                  <a:pt x="1152" y="481"/>
                </a:lnTo>
                <a:lnTo>
                  <a:pt x="1154" y="481"/>
                </a:lnTo>
                <a:lnTo>
                  <a:pt x="1156" y="484"/>
                </a:lnTo>
                <a:lnTo>
                  <a:pt x="1158" y="483"/>
                </a:lnTo>
                <a:lnTo>
                  <a:pt x="1160" y="481"/>
                </a:lnTo>
                <a:lnTo>
                  <a:pt x="1164" y="479"/>
                </a:lnTo>
                <a:lnTo>
                  <a:pt x="1168" y="480"/>
                </a:lnTo>
                <a:lnTo>
                  <a:pt x="1172" y="481"/>
                </a:lnTo>
                <a:lnTo>
                  <a:pt x="1174" y="480"/>
                </a:lnTo>
                <a:lnTo>
                  <a:pt x="1175" y="479"/>
                </a:lnTo>
                <a:lnTo>
                  <a:pt x="1176" y="476"/>
                </a:lnTo>
                <a:lnTo>
                  <a:pt x="1177" y="473"/>
                </a:lnTo>
                <a:lnTo>
                  <a:pt x="1177" y="472"/>
                </a:lnTo>
                <a:lnTo>
                  <a:pt x="1181" y="471"/>
                </a:lnTo>
                <a:lnTo>
                  <a:pt x="1183" y="472"/>
                </a:lnTo>
                <a:lnTo>
                  <a:pt x="1188" y="478"/>
                </a:lnTo>
                <a:lnTo>
                  <a:pt x="1190" y="478"/>
                </a:lnTo>
                <a:lnTo>
                  <a:pt x="1190" y="476"/>
                </a:lnTo>
                <a:lnTo>
                  <a:pt x="1190" y="478"/>
                </a:lnTo>
                <a:lnTo>
                  <a:pt x="1194" y="478"/>
                </a:lnTo>
                <a:lnTo>
                  <a:pt x="1197" y="476"/>
                </a:lnTo>
                <a:lnTo>
                  <a:pt x="1200" y="474"/>
                </a:lnTo>
                <a:lnTo>
                  <a:pt x="1203" y="472"/>
                </a:lnTo>
                <a:lnTo>
                  <a:pt x="1204" y="468"/>
                </a:lnTo>
                <a:lnTo>
                  <a:pt x="1205" y="465"/>
                </a:lnTo>
                <a:lnTo>
                  <a:pt x="1204" y="463"/>
                </a:lnTo>
                <a:lnTo>
                  <a:pt x="1200" y="460"/>
                </a:lnTo>
                <a:lnTo>
                  <a:pt x="1200" y="458"/>
                </a:lnTo>
                <a:lnTo>
                  <a:pt x="1205" y="457"/>
                </a:lnTo>
                <a:lnTo>
                  <a:pt x="1206" y="454"/>
                </a:lnTo>
                <a:lnTo>
                  <a:pt x="1206" y="453"/>
                </a:lnTo>
                <a:lnTo>
                  <a:pt x="1207" y="452"/>
                </a:lnTo>
                <a:lnTo>
                  <a:pt x="1207" y="451"/>
                </a:lnTo>
                <a:lnTo>
                  <a:pt x="1206" y="450"/>
                </a:lnTo>
                <a:lnTo>
                  <a:pt x="1206" y="448"/>
                </a:lnTo>
                <a:lnTo>
                  <a:pt x="1210" y="446"/>
                </a:lnTo>
                <a:lnTo>
                  <a:pt x="1211" y="446"/>
                </a:lnTo>
                <a:lnTo>
                  <a:pt x="1212" y="448"/>
                </a:lnTo>
                <a:lnTo>
                  <a:pt x="1213" y="438"/>
                </a:lnTo>
                <a:lnTo>
                  <a:pt x="1212" y="429"/>
                </a:lnTo>
                <a:lnTo>
                  <a:pt x="1212" y="421"/>
                </a:lnTo>
                <a:lnTo>
                  <a:pt x="1212" y="415"/>
                </a:lnTo>
                <a:lnTo>
                  <a:pt x="1213" y="414"/>
                </a:lnTo>
                <a:lnTo>
                  <a:pt x="1213" y="413"/>
                </a:lnTo>
                <a:lnTo>
                  <a:pt x="1203" y="411"/>
                </a:lnTo>
                <a:lnTo>
                  <a:pt x="1203" y="409"/>
                </a:lnTo>
                <a:lnTo>
                  <a:pt x="1203" y="400"/>
                </a:lnTo>
                <a:lnTo>
                  <a:pt x="1203" y="396"/>
                </a:lnTo>
                <a:lnTo>
                  <a:pt x="1202" y="392"/>
                </a:lnTo>
                <a:lnTo>
                  <a:pt x="1197" y="404"/>
                </a:lnTo>
                <a:lnTo>
                  <a:pt x="1194" y="408"/>
                </a:lnTo>
                <a:lnTo>
                  <a:pt x="1190" y="414"/>
                </a:lnTo>
                <a:lnTo>
                  <a:pt x="1190" y="412"/>
                </a:lnTo>
                <a:lnTo>
                  <a:pt x="1189" y="411"/>
                </a:lnTo>
                <a:lnTo>
                  <a:pt x="1187" y="408"/>
                </a:lnTo>
                <a:lnTo>
                  <a:pt x="1188" y="398"/>
                </a:lnTo>
                <a:lnTo>
                  <a:pt x="1189" y="389"/>
                </a:lnTo>
                <a:lnTo>
                  <a:pt x="1190" y="378"/>
                </a:lnTo>
                <a:lnTo>
                  <a:pt x="1191" y="366"/>
                </a:lnTo>
                <a:lnTo>
                  <a:pt x="1191" y="362"/>
                </a:lnTo>
                <a:lnTo>
                  <a:pt x="1191" y="358"/>
                </a:lnTo>
                <a:lnTo>
                  <a:pt x="1190" y="354"/>
                </a:lnTo>
                <a:lnTo>
                  <a:pt x="1191" y="353"/>
                </a:lnTo>
                <a:lnTo>
                  <a:pt x="1190" y="351"/>
                </a:lnTo>
                <a:lnTo>
                  <a:pt x="1190" y="347"/>
                </a:lnTo>
                <a:lnTo>
                  <a:pt x="1188" y="345"/>
                </a:lnTo>
                <a:lnTo>
                  <a:pt x="1190" y="338"/>
                </a:lnTo>
                <a:lnTo>
                  <a:pt x="1192" y="330"/>
                </a:lnTo>
                <a:lnTo>
                  <a:pt x="1194" y="322"/>
                </a:lnTo>
                <a:lnTo>
                  <a:pt x="1194" y="317"/>
                </a:lnTo>
                <a:lnTo>
                  <a:pt x="1192" y="311"/>
                </a:lnTo>
                <a:lnTo>
                  <a:pt x="1190" y="311"/>
                </a:lnTo>
                <a:lnTo>
                  <a:pt x="1189" y="314"/>
                </a:lnTo>
                <a:lnTo>
                  <a:pt x="1188" y="315"/>
                </a:lnTo>
                <a:lnTo>
                  <a:pt x="1187" y="316"/>
                </a:lnTo>
                <a:lnTo>
                  <a:pt x="1183" y="316"/>
                </a:lnTo>
                <a:lnTo>
                  <a:pt x="1183" y="313"/>
                </a:lnTo>
                <a:lnTo>
                  <a:pt x="1182" y="310"/>
                </a:lnTo>
                <a:lnTo>
                  <a:pt x="1179" y="307"/>
                </a:lnTo>
                <a:lnTo>
                  <a:pt x="1179" y="303"/>
                </a:lnTo>
                <a:lnTo>
                  <a:pt x="1176" y="293"/>
                </a:lnTo>
                <a:lnTo>
                  <a:pt x="1174" y="284"/>
                </a:lnTo>
                <a:lnTo>
                  <a:pt x="1174" y="283"/>
                </a:lnTo>
                <a:lnTo>
                  <a:pt x="1164" y="255"/>
                </a:lnTo>
                <a:lnTo>
                  <a:pt x="1151" y="230"/>
                </a:lnTo>
                <a:lnTo>
                  <a:pt x="1151" y="228"/>
                </a:lnTo>
                <a:lnTo>
                  <a:pt x="1147" y="220"/>
                </a:lnTo>
                <a:lnTo>
                  <a:pt x="1144" y="215"/>
                </a:lnTo>
                <a:lnTo>
                  <a:pt x="1144" y="213"/>
                </a:lnTo>
                <a:lnTo>
                  <a:pt x="1143" y="211"/>
                </a:lnTo>
                <a:lnTo>
                  <a:pt x="1139" y="206"/>
                </a:lnTo>
                <a:lnTo>
                  <a:pt x="1139" y="204"/>
                </a:lnTo>
                <a:lnTo>
                  <a:pt x="1138" y="203"/>
                </a:lnTo>
                <a:lnTo>
                  <a:pt x="1136" y="201"/>
                </a:lnTo>
                <a:lnTo>
                  <a:pt x="1131" y="193"/>
                </a:lnTo>
                <a:lnTo>
                  <a:pt x="1127" y="186"/>
                </a:lnTo>
                <a:lnTo>
                  <a:pt x="1120" y="170"/>
                </a:lnTo>
                <a:lnTo>
                  <a:pt x="1113" y="153"/>
                </a:lnTo>
                <a:lnTo>
                  <a:pt x="1108" y="145"/>
                </a:lnTo>
                <a:lnTo>
                  <a:pt x="1104" y="138"/>
                </a:lnTo>
                <a:lnTo>
                  <a:pt x="1100" y="135"/>
                </a:lnTo>
                <a:lnTo>
                  <a:pt x="1099" y="133"/>
                </a:lnTo>
                <a:lnTo>
                  <a:pt x="1098" y="130"/>
                </a:lnTo>
                <a:lnTo>
                  <a:pt x="1096" y="123"/>
                </a:lnTo>
                <a:lnTo>
                  <a:pt x="1091" y="117"/>
                </a:lnTo>
                <a:lnTo>
                  <a:pt x="1082" y="106"/>
                </a:lnTo>
                <a:lnTo>
                  <a:pt x="1079" y="106"/>
                </a:lnTo>
                <a:lnTo>
                  <a:pt x="1079" y="104"/>
                </a:lnTo>
                <a:lnTo>
                  <a:pt x="1071" y="95"/>
                </a:lnTo>
                <a:lnTo>
                  <a:pt x="1061" y="87"/>
                </a:lnTo>
                <a:lnTo>
                  <a:pt x="1040" y="74"/>
                </a:lnTo>
                <a:lnTo>
                  <a:pt x="1031" y="66"/>
                </a:lnTo>
                <a:lnTo>
                  <a:pt x="1025" y="62"/>
                </a:lnTo>
                <a:lnTo>
                  <a:pt x="1019" y="59"/>
                </a:lnTo>
                <a:lnTo>
                  <a:pt x="1013" y="53"/>
                </a:lnTo>
                <a:lnTo>
                  <a:pt x="1006" y="48"/>
                </a:lnTo>
                <a:lnTo>
                  <a:pt x="996" y="46"/>
                </a:lnTo>
                <a:lnTo>
                  <a:pt x="987" y="43"/>
                </a:lnTo>
                <a:lnTo>
                  <a:pt x="986" y="43"/>
                </a:lnTo>
                <a:lnTo>
                  <a:pt x="972" y="38"/>
                </a:lnTo>
                <a:lnTo>
                  <a:pt x="971" y="38"/>
                </a:lnTo>
                <a:lnTo>
                  <a:pt x="961" y="36"/>
                </a:lnTo>
                <a:lnTo>
                  <a:pt x="951" y="33"/>
                </a:lnTo>
                <a:lnTo>
                  <a:pt x="942" y="30"/>
                </a:lnTo>
                <a:lnTo>
                  <a:pt x="931" y="27"/>
                </a:lnTo>
                <a:lnTo>
                  <a:pt x="923" y="24"/>
                </a:lnTo>
                <a:lnTo>
                  <a:pt x="913" y="23"/>
                </a:lnTo>
                <a:lnTo>
                  <a:pt x="905" y="22"/>
                </a:lnTo>
                <a:lnTo>
                  <a:pt x="897" y="20"/>
                </a:lnTo>
                <a:lnTo>
                  <a:pt x="890" y="17"/>
                </a:lnTo>
                <a:lnTo>
                  <a:pt x="882" y="15"/>
                </a:lnTo>
                <a:lnTo>
                  <a:pt x="880" y="15"/>
                </a:lnTo>
                <a:lnTo>
                  <a:pt x="879" y="15"/>
                </a:lnTo>
                <a:lnTo>
                  <a:pt x="878" y="14"/>
                </a:lnTo>
                <a:lnTo>
                  <a:pt x="875" y="14"/>
                </a:lnTo>
                <a:lnTo>
                  <a:pt x="874" y="12"/>
                </a:lnTo>
                <a:lnTo>
                  <a:pt x="872" y="10"/>
                </a:lnTo>
                <a:lnTo>
                  <a:pt x="867" y="8"/>
                </a:lnTo>
                <a:lnTo>
                  <a:pt x="859" y="6"/>
                </a:lnTo>
                <a:lnTo>
                  <a:pt x="855" y="5"/>
                </a:lnTo>
                <a:lnTo>
                  <a:pt x="849" y="5"/>
                </a:lnTo>
                <a:lnTo>
                  <a:pt x="842" y="2"/>
                </a:lnTo>
                <a:lnTo>
                  <a:pt x="837" y="2"/>
                </a:lnTo>
                <a:lnTo>
                  <a:pt x="834" y="3"/>
                </a:lnTo>
                <a:lnTo>
                  <a:pt x="815" y="1"/>
                </a:lnTo>
                <a:lnTo>
                  <a:pt x="806" y="0"/>
                </a:lnTo>
                <a:lnTo>
                  <a:pt x="795" y="1"/>
                </a:lnTo>
                <a:lnTo>
                  <a:pt x="792" y="1"/>
                </a:lnTo>
                <a:lnTo>
                  <a:pt x="790" y="3"/>
                </a:lnTo>
                <a:lnTo>
                  <a:pt x="785" y="6"/>
                </a:lnTo>
                <a:lnTo>
                  <a:pt x="782" y="5"/>
                </a:lnTo>
                <a:lnTo>
                  <a:pt x="778" y="3"/>
                </a:lnTo>
                <a:lnTo>
                  <a:pt x="774" y="3"/>
                </a:lnTo>
                <a:lnTo>
                  <a:pt x="769" y="5"/>
                </a:lnTo>
                <a:lnTo>
                  <a:pt x="766" y="7"/>
                </a:lnTo>
                <a:lnTo>
                  <a:pt x="762" y="7"/>
                </a:lnTo>
                <a:lnTo>
                  <a:pt x="754" y="8"/>
                </a:lnTo>
                <a:lnTo>
                  <a:pt x="751" y="9"/>
                </a:lnTo>
                <a:lnTo>
                  <a:pt x="747" y="10"/>
                </a:lnTo>
                <a:lnTo>
                  <a:pt x="744" y="12"/>
                </a:lnTo>
                <a:lnTo>
                  <a:pt x="742" y="13"/>
                </a:lnTo>
                <a:lnTo>
                  <a:pt x="736" y="15"/>
                </a:lnTo>
                <a:lnTo>
                  <a:pt x="730" y="16"/>
                </a:lnTo>
                <a:lnTo>
                  <a:pt x="722" y="17"/>
                </a:lnTo>
                <a:lnTo>
                  <a:pt x="708" y="23"/>
                </a:lnTo>
                <a:lnTo>
                  <a:pt x="705" y="23"/>
                </a:lnTo>
                <a:lnTo>
                  <a:pt x="702" y="24"/>
                </a:lnTo>
                <a:lnTo>
                  <a:pt x="699" y="24"/>
                </a:lnTo>
                <a:lnTo>
                  <a:pt x="697" y="25"/>
                </a:lnTo>
                <a:lnTo>
                  <a:pt x="692" y="29"/>
                </a:lnTo>
                <a:lnTo>
                  <a:pt x="690" y="29"/>
                </a:lnTo>
                <a:lnTo>
                  <a:pt x="687" y="30"/>
                </a:lnTo>
                <a:lnTo>
                  <a:pt x="684" y="32"/>
                </a:lnTo>
                <a:lnTo>
                  <a:pt x="683" y="32"/>
                </a:lnTo>
                <a:lnTo>
                  <a:pt x="680" y="33"/>
                </a:lnTo>
                <a:lnTo>
                  <a:pt x="677" y="39"/>
                </a:lnTo>
                <a:lnTo>
                  <a:pt x="665" y="46"/>
                </a:lnTo>
                <a:lnTo>
                  <a:pt x="654" y="52"/>
                </a:lnTo>
                <a:lnTo>
                  <a:pt x="628" y="63"/>
                </a:lnTo>
                <a:lnTo>
                  <a:pt x="620" y="63"/>
                </a:lnTo>
                <a:lnTo>
                  <a:pt x="617" y="63"/>
                </a:lnTo>
                <a:lnTo>
                  <a:pt x="614" y="65"/>
                </a:lnTo>
                <a:lnTo>
                  <a:pt x="611" y="66"/>
                </a:lnTo>
                <a:lnTo>
                  <a:pt x="609" y="68"/>
                </a:lnTo>
                <a:lnTo>
                  <a:pt x="607" y="74"/>
                </a:lnTo>
                <a:lnTo>
                  <a:pt x="604" y="80"/>
                </a:lnTo>
                <a:lnTo>
                  <a:pt x="602" y="80"/>
                </a:lnTo>
                <a:lnTo>
                  <a:pt x="601" y="81"/>
                </a:lnTo>
                <a:lnTo>
                  <a:pt x="601" y="83"/>
                </a:lnTo>
                <a:lnTo>
                  <a:pt x="599" y="84"/>
                </a:lnTo>
                <a:lnTo>
                  <a:pt x="594" y="87"/>
                </a:lnTo>
                <a:lnTo>
                  <a:pt x="589" y="91"/>
                </a:lnTo>
                <a:lnTo>
                  <a:pt x="587" y="96"/>
                </a:lnTo>
                <a:lnTo>
                  <a:pt x="586" y="100"/>
                </a:lnTo>
                <a:lnTo>
                  <a:pt x="585" y="100"/>
                </a:lnTo>
                <a:lnTo>
                  <a:pt x="574" y="105"/>
                </a:lnTo>
                <a:lnTo>
                  <a:pt x="566" y="110"/>
                </a:lnTo>
                <a:lnTo>
                  <a:pt x="564" y="110"/>
                </a:lnTo>
                <a:lnTo>
                  <a:pt x="564" y="111"/>
                </a:lnTo>
                <a:lnTo>
                  <a:pt x="563" y="111"/>
                </a:lnTo>
                <a:lnTo>
                  <a:pt x="560" y="112"/>
                </a:lnTo>
                <a:lnTo>
                  <a:pt x="558" y="113"/>
                </a:lnTo>
                <a:lnTo>
                  <a:pt x="555" y="114"/>
                </a:lnTo>
                <a:lnTo>
                  <a:pt x="554" y="117"/>
                </a:lnTo>
                <a:lnTo>
                  <a:pt x="552" y="117"/>
                </a:lnTo>
                <a:lnTo>
                  <a:pt x="550" y="118"/>
                </a:lnTo>
                <a:lnTo>
                  <a:pt x="547" y="120"/>
                </a:lnTo>
                <a:lnTo>
                  <a:pt x="544" y="122"/>
                </a:lnTo>
                <a:lnTo>
                  <a:pt x="542" y="125"/>
                </a:lnTo>
                <a:lnTo>
                  <a:pt x="539" y="128"/>
                </a:lnTo>
                <a:lnTo>
                  <a:pt x="535" y="133"/>
                </a:lnTo>
                <a:lnTo>
                  <a:pt x="533" y="134"/>
                </a:lnTo>
                <a:lnTo>
                  <a:pt x="532" y="136"/>
                </a:lnTo>
                <a:lnTo>
                  <a:pt x="529" y="141"/>
                </a:lnTo>
                <a:lnTo>
                  <a:pt x="529" y="142"/>
                </a:lnTo>
                <a:lnTo>
                  <a:pt x="527" y="145"/>
                </a:lnTo>
                <a:lnTo>
                  <a:pt x="525" y="149"/>
                </a:lnTo>
                <a:lnTo>
                  <a:pt x="522" y="153"/>
                </a:lnTo>
                <a:lnTo>
                  <a:pt x="520" y="159"/>
                </a:lnTo>
                <a:lnTo>
                  <a:pt x="519" y="164"/>
                </a:lnTo>
                <a:lnTo>
                  <a:pt x="518" y="168"/>
                </a:lnTo>
                <a:lnTo>
                  <a:pt x="515" y="171"/>
                </a:lnTo>
                <a:lnTo>
                  <a:pt x="514" y="173"/>
                </a:lnTo>
                <a:lnTo>
                  <a:pt x="514" y="181"/>
                </a:lnTo>
                <a:lnTo>
                  <a:pt x="511" y="189"/>
                </a:lnTo>
                <a:lnTo>
                  <a:pt x="509" y="197"/>
                </a:lnTo>
                <a:lnTo>
                  <a:pt x="506" y="198"/>
                </a:lnTo>
                <a:lnTo>
                  <a:pt x="505" y="200"/>
                </a:lnTo>
                <a:lnTo>
                  <a:pt x="504" y="205"/>
                </a:lnTo>
                <a:lnTo>
                  <a:pt x="503" y="209"/>
                </a:lnTo>
                <a:lnTo>
                  <a:pt x="502" y="211"/>
                </a:lnTo>
                <a:lnTo>
                  <a:pt x="499" y="213"/>
                </a:lnTo>
                <a:lnTo>
                  <a:pt x="498" y="217"/>
                </a:lnTo>
                <a:lnTo>
                  <a:pt x="496" y="220"/>
                </a:lnTo>
                <a:lnTo>
                  <a:pt x="494" y="225"/>
                </a:lnTo>
                <a:lnTo>
                  <a:pt x="490" y="235"/>
                </a:lnTo>
                <a:lnTo>
                  <a:pt x="488" y="247"/>
                </a:lnTo>
                <a:lnTo>
                  <a:pt x="485" y="258"/>
                </a:lnTo>
                <a:lnTo>
                  <a:pt x="485" y="262"/>
                </a:lnTo>
                <a:lnTo>
                  <a:pt x="483" y="268"/>
                </a:lnTo>
                <a:lnTo>
                  <a:pt x="484" y="271"/>
                </a:lnTo>
                <a:lnTo>
                  <a:pt x="485" y="273"/>
                </a:lnTo>
                <a:lnTo>
                  <a:pt x="485" y="280"/>
                </a:lnTo>
                <a:lnTo>
                  <a:pt x="485" y="283"/>
                </a:lnTo>
                <a:lnTo>
                  <a:pt x="485" y="285"/>
                </a:lnTo>
                <a:lnTo>
                  <a:pt x="484" y="288"/>
                </a:lnTo>
                <a:lnTo>
                  <a:pt x="483" y="290"/>
                </a:lnTo>
                <a:lnTo>
                  <a:pt x="482" y="288"/>
                </a:lnTo>
                <a:lnTo>
                  <a:pt x="483" y="292"/>
                </a:lnTo>
                <a:lnTo>
                  <a:pt x="483" y="294"/>
                </a:lnTo>
                <a:lnTo>
                  <a:pt x="482" y="299"/>
                </a:lnTo>
                <a:lnTo>
                  <a:pt x="480" y="303"/>
                </a:lnTo>
                <a:lnTo>
                  <a:pt x="480" y="306"/>
                </a:lnTo>
                <a:lnTo>
                  <a:pt x="482" y="309"/>
                </a:lnTo>
                <a:lnTo>
                  <a:pt x="482" y="310"/>
                </a:lnTo>
                <a:lnTo>
                  <a:pt x="481" y="314"/>
                </a:lnTo>
                <a:lnTo>
                  <a:pt x="480" y="317"/>
                </a:lnTo>
                <a:lnTo>
                  <a:pt x="480" y="321"/>
                </a:lnTo>
                <a:lnTo>
                  <a:pt x="479" y="324"/>
                </a:lnTo>
                <a:lnTo>
                  <a:pt x="479" y="328"/>
                </a:lnTo>
                <a:lnTo>
                  <a:pt x="479" y="337"/>
                </a:lnTo>
                <a:lnTo>
                  <a:pt x="477" y="340"/>
                </a:lnTo>
                <a:lnTo>
                  <a:pt x="475" y="343"/>
                </a:lnTo>
                <a:lnTo>
                  <a:pt x="474" y="346"/>
                </a:lnTo>
                <a:lnTo>
                  <a:pt x="475" y="348"/>
                </a:lnTo>
                <a:lnTo>
                  <a:pt x="474" y="352"/>
                </a:lnTo>
                <a:lnTo>
                  <a:pt x="473" y="354"/>
                </a:lnTo>
                <a:lnTo>
                  <a:pt x="469" y="358"/>
                </a:lnTo>
                <a:lnTo>
                  <a:pt x="473" y="371"/>
                </a:lnTo>
                <a:lnTo>
                  <a:pt x="474" y="383"/>
                </a:lnTo>
                <a:lnTo>
                  <a:pt x="475" y="396"/>
                </a:lnTo>
                <a:lnTo>
                  <a:pt x="477" y="408"/>
                </a:lnTo>
                <a:lnTo>
                  <a:pt x="475" y="408"/>
                </a:lnTo>
                <a:lnTo>
                  <a:pt x="475" y="409"/>
                </a:lnTo>
                <a:lnTo>
                  <a:pt x="476" y="413"/>
                </a:lnTo>
                <a:lnTo>
                  <a:pt x="477" y="415"/>
                </a:lnTo>
                <a:lnTo>
                  <a:pt x="479" y="415"/>
                </a:lnTo>
                <a:lnTo>
                  <a:pt x="479" y="414"/>
                </a:lnTo>
                <a:lnTo>
                  <a:pt x="480" y="421"/>
                </a:lnTo>
                <a:lnTo>
                  <a:pt x="483" y="429"/>
                </a:lnTo>
                <a:lnTo>
                  <a:pt x="487" y="438"/>
                </a:lnTo>
                <a:lnTo>
                  <a:pt x="488" y="450"/>
                </a:lnTo>
                <a:lnTo>
                  <a:pt x="487" y="450"/>
                </a:lnTo>
                <a:lnTo>
                  <a:pt x="487" y="451"/>
                </a:lnTo>
                <a:lnTo>
                  <a:pt x="487" y="454"/>
                </a:lnTo>
                <a:lnTo>
                  <a:pt x="485" y="456"/>
                </a:lnTo>
                <a:lnTo>
                  <a:pt x="485" y="461"/>
                </a:lnTo>
                <a:lnTo>
                  <a:pt x="483" y="466"/>
                </a:lnTo>
                <a:lnTo>
                  <a:pt x="481" y="471"/>
                </a:lnTo>
                <a:lnTo>
                  <a:pt x="481" y="472"/>
                </a:lnTo>
                <a:lnTo>
                  <a:pt x="481" y="473"/>
                </a:lnTo>
                <a:lnTo>
                  <a:pt x="480" y="474"/>
                </a:lnTo>
                <a:lnTo>
                  <a:pt x="480" y="475"/>
                </a:lnTo>
                <a:lnTo>
                  <a:pt x="480" y="478"/>
                </a:lnTo>
                <a:lnTo>
                  <a:pt x="479" y="482"/>
                </a:lnTo>
                <a:lnTo>
                  <a:pt x="479" y="484"/>
                </a:lnTo>
                <a:lnTo>
                  <a:pt x="479" y="487"/>
                </a:lnTo>
                <a:lnTo>
                  <a:pt x="479" y="490"/>
                </a:lnTo>
                <a:lnTo>
                  <a:pt x="474" y="495"/>
                </a:lnTo>
                <a:lnTo>
                  <a:pt x="472" y="501"/>
                </a:lnTo>
                <a:lnTo>
                  <a:pt x="475" y="506"/>
                </a:lnTo>
                <a:lnTo>
                  <a:pt x="476" y="512"/>
                </a:lnTo>
                <a:lnTo>
                  <a:pt x="476" y="516"/>
                </a:lnTo>
                <a:lnTo>
                  <a:pt x="475" y="518"/>
                </a:lnTo>
                <a:lnTo>
                  <a:pt x="473" y="519"/>
                </a:lnTo>
                <a:lnTo>
                  <a:pt x="469" y="520"/>
                </a:lnTo>
                <a:lnTo>
                  <a:pt x="471" y="523"/>
                </a:lnTo>
                <a:lnTo>
                  <a:pt x="472" y="525"/>
                </a:lnTo>
                <a:lnTo>
                  <a:pt x="475" y="528"/>
                </a:lnTo>
                <a:lnTo>
                  <a:pt x="479" y="532"/>
                </a:lnTo>
                <a:lnTo>
                  <a:pt x="481" y="534"/>
                </a:lnTo>
                <a:lnTo>
                  <a:pt x="482" y="536"/>
                </a:lnTo>
                <a:lnTo>
                  <a:pt x="482" y="541"/>
                </a:lnTo>
                <a:lnTo>
                  <a:pt x="481" y="544"/>
                </a:lnTo>
                <a:lnTo>
                  <a:pt x="481" y="547"/>
                </a:lnTo>
                <a:lnTo>
                  <a:pt x="482" y="548"/>
                </a:lnTo>
                <a:lnTo>
                  <a:pt x="483" y="547"/>
                </a:lnTo>
                <a:lnTo>
                  <a:pt x="482" y="548"/>
                </a:lnTo>
                <a:lnTo>
                  <a:pt x="482" y="549"/>
                </a:lnTo>
                <a:lnTo>
                  <a:pt x="483" y="550"/>
                </a:lnTo>
                <a:lnTo>
                  <a:pt x="485" y="551"/>
                </a:lnTo>
                <a:lnTo>
                  <a:pt x="487" y="553"/>
                </a:lnTo>
                <a:lnTo>
                  <a:pt x="487" y="554"/>
                </a:lnTo>
                <a:lnTo>
                  <a:pt x="487" y="557"/>
                </a:lnTo>
                <a:lnTo>
                  <a:pt x="488" y="558"/>
                </a:lnTo>
                <a:lnTo>
                  <a:pt x="489" y="558"/>
                </a:lnTo>
                <a:lnTo>
                  <a:pt x="490" y="561"/>
                </a:lnTo>
                <a:lnTo>
                  <a:pt x="489" y="563"/>
                </a:lnTo>
                <a:lnTo>
                  <a:pt x="492" y="568"/>
                </a:lnTo>
                <a:lnTo>
                  <a:pt x="495" y="571"/>
                </a:lnTo>
                <a:lnTo>
                  <a:pt x="502" y="577"/>
                </a:lnTo>
                <a:lnTo>
                  <a:pt x="502" y="589"/>
                </a:lnTo>
                <a:lnTo>
                  <a:pt x="503" y="594"/>
                </a:lnTo>
                <a:lnTo>
                  <a:pt x="505" y="599"/>
                </a:lnTo>
                <a:lnTo>
                  <a:pt x="507" y="601"/>
                </a:lnTo>
                <a:lnTo>
                  <a:pt x="511" y="604"/>
                </a:lnTo>
                <a:lnTo>
                  <a:pt x="513" y="607"/>
                </a:lnTo>
                <a:lnTo>
                  <a:pt x="514" y="607"/>
                </a:lnTo>
                <a:lnTo>
                  <a:pt x="515" y="607"/>
                </a:lnTo>
                <a:lnTo>
                  <a:pt x="517" y="608"/>
                </a:lnTo>
                <a:lnTo>
                  <a:pt x="518" y="610"/>
                </a:lnTo>
                <a:lnTo>
                  <a:pt x="521" y="614"/>
                </a:lnTo>
                <a:lnTo>
                  <a:pt x="530" y="618"/>
                </a:lnTo>
                <a:lnTo>
                  <a:pt x="534" y="625"/>
                </a:lnTo>
                <a:lnTo>
                  <a:pt x="535" y="629"/>
                </a:lnTo>
                <a:lnTo>
                  <a:pt x="536" y="632"/>
                </a:lnTo>
                <a:lnTo>
                  <a:pt x="536" y="633"/>
                </a:lnTo>
                <a:lnTo>
                  <a:pt x="537" y="636"/>
                </a:lnTo>
                <a:lnTo>
                  <a:pt x="539" y="640"/>
                </a:lnTo>
                <a:lnTo>
                  <a:pt x="540" y="642"/>
                </a:lnTo>
                <a:lnTo>
                  <a:pt x="540" y="645"/>
                </a:lnTo>
                <a:lnTo>
                  <a:pt x="539" y="649"/>
                </a:lnTo>
                <a:lnTo>
                  <a:pt x="537" y="652"/>
                </a:lnTo>
                <a:lnTo>
                  <a:pt x="536" y="652"/>
                </a:lnTo>
                <a:lnTo>
                  <a:pt x="536" y="653"/>
                </a:lnTo>
                <a:lnTo>
                  <a:pt x="537" y="659"/>
                </a:lnTo>
                <a:lnTo>
                  <a:pt x="539" y="663"/>
                </a:lnTo>
                <a:lnTo>
                  <a:pt x="539" y="667"/>
                </a:lnTo>
                <a:lnTo>
                  <a:pt x="537" y="669"/>
                </a:lnTo>
                <a:lnTo>
                  <a:pt x="537" y="672"/>
                </a:lnTo>
                <a:lnTo>
                  <a:pt x="537" y="676"/>
                </a:lnTo>
                <a:lnTo>
                  <a:pt x="540" y="682"/>
                </a:lnTo>
                <a:lnTo>
                  <a:pt x="542" y="685"/>
                </a:lnTo>
                <a:lnTo>
                  <a:pt x="542" y="689"/>
                </a:lnTo>
                <a:lnTo>
                  <a:pt x="543" y="694"/>
                </a:lnTo>
                <a:lnTo>
                  <a:pt x="545" y="696"/>
                </a:lnTo>
                <a:lnTo>
                  <a:pt x="547" y="698"/>
                </a:lnTo>
                <a:lnTo>
                  <a:pt x="550" y="698"/>
                </a:lnTo>
                <a:lnTo>
                  <a:pt x="552" y="698"/>
                </a:lnTo>
                <a:lnTo>
                  <a:pt x="555" y="698"/>
                </a:lnTo>
                <a:lnTo>
                  <a:pt x="562" y="704"/>
                </a:lnTo>
                <a:lnTo>
                  <a:pt x="570" y="709"/>
                </a:lnTo>
                <a:lnTo>
                  <a:pt x="587" y="720"/>
                </a:lnTo>
                <a:lnTo>
                  <a:pt x="588" y="720"/>
                </a:lnTo>
                <a:lnTo>
                  <a:pt x="589" y="720"/>
                </a:lnTo>
                <a:lnTo>
                  <a:pt x="590" y="721"/>
                </a:lnTo>
                <a:lnTo>
                  <a:pt x="593" y="721"/>
                </a:lnTo>
                <a:lnTo>
                  <a:pt x="601" y="729"/>
                </a:lnTo>
                <a:lnTo>
                  <a:pt x="609" y="737"/>
                </a:lnTo>
                <a:lnTo>
                  <a:pt x="616" y="747"/>
                </a:lnTo>
                <a:lnTo>
                  <a:pt x="622" y="758"/>
                </a:lnTo>
                <a:lnTo>
                  <a:pt x="626" y="775"/>
                </a:lnTo>
                <a:lnTo>
                  <a:pt x="631" y="795"/>
                </a:lnTo>
                <a:lnTo>
                  <a:pt x="633" y="817"/>
                </a:lnTo>
                <a:lnTo>
                  <a:pt x="634" y="841"/>
                </a:lnTo>
                <a:lnTo>
                  <a:pt x="637" y="890"/>
                </a:lnTo>
                <a:lnTo>
                  <a:pt x="637" y="915"/>
                </a:lnTo>
                <a:lnTo>
                  <a:pt x="635" y="938"/>
                </a:lnTo>
                <a:lnTo>
                  <a:pt x="633" y="959"/>
                </a:lnTo>
                <a:lnTo>
                  <a:pt x="631" y="969"/>
                </a:lnTo>
                <a:lnTo>
                  <a:pt x="627" y="979"/>
                </a:lnTo>
                <a:lnTo>
                  <a:pt x="624" y="989"/>
                </a:lnTo>
                <a:lnTo>
                  <a:pt x="619" y="997"/>
                </a:lnTo>
                <a:lnTo>
                  <a:pt x="615" y="1005"/>
                </a:lnTo>
                <a:lnTo>
                  <a:pt x="608" y="1012"/>
                </a:lnTo>
                <a:lnTo>
                  <a:pt x="601" y="1012"/>
                </a:lnTo>
                <a:lnTo>
                  <a:pt x="594" y="1014"/>
                </a:lnTo>
                <a:lnTo>
                  <a:pt x="589" y="1017"/>
                </a:lnTo>
                <a:lnTo>
                  <a:pt x="584" y="1021"/>
                </a:lnTo>
                <a:lnTo>
                  <a:pt x="575" y="1030"/>
                </a:lnTo>
                <a:lnTo>
                  <a:pt x="571" y="1035"/>
                </a:lnTo>
                <a:lnTo>
                  <a:pt x="566" y="1037"/>
                </a:lnTo>
                <a:lnTo>
                  <a:pt x="558" y="1040"/>
                </a:lnTo>
                <a:lnTo>
                  <a:pt x="551" y="1042"/>
                </a:lnTo>
                <a:lnTo>
                  <a:pt x="544" y="1043"/>
                </a:lnTo>
                <a:lnTo>
                  <a:pt x="537" y="1044"/>
                </a:lnTo>
                <a:lnTo>
                  <a:pt x="537" y="1046"/>
                </a:lnTo>
                <a:lnTo>
                  <a:pt x="539" y="1045"/>
                </a:lnTo>
                <a:lnTo>
                  <a:pt x="540" y="1044"/>
                </a:lnTo>
                <a:lnTo>
                  <a:pt x="541" y="1044"/>
                </a:lnTo>
                <a:lnTo>
                  <a:pt x="541" y="1045"/>
                </a:lnTo>
                <a:lnTo>
                  <a:pt x="539" y="1047"/>
                </a:lnTo>
                <a:lnTo>
                  <a:pt x="535" y="1050"/>
                </a:lnTo>
                <a:lnTo>
                  <a:pt x="534" y="1051"/>
                </a:lnTo>
                <a:lnTo>
                  <a:pt x="534" y="1052"/>
                </a:lnTo>
                <a:lnTo>
                  <a:pt x="529" y="1057"/>
                </a:lnTo>
                <a:lnTo>
                  <a:pt x="528" y="1059"/>
                </a:lnTo>
                <a:lnTo>
                  <a:pt x="526" y="1061"/>
                </a:lnTo>
                <a:lnTo>
                  <a:pt x="521" y="1062"/>
                </a:lnTo>
                <a:lnTo>
                  <a:pt x="517" y="1065"/>
                </a:lnTo>
                <a:lnTo>
                  <a:pt x="512" y="1066"/>
                </a:lnTo>
                <a:lnTo>
                  <a:pt x="507" y="1066"/>
                </a:lnTo>
                <a:lnTo>
                  <a:pt x="495" y="1073"/>
                </a:lnTo>
                <a:lnTo>
                  <a:pt x="482" y="1080"/>
                </a:lnTo>
                <a:lnTo>
                  <a:pt x="476" y="1083"/>
                </a:lnTo>
                <a:lnTo>
                  <a:pt x="469" y="1087"/>
                </a:lnTo>
                <a:lnTo>
                  <a:pt x="461" y="1088"/>
                </a:lnTo>
                <a:lnTo>
                  <a:pt x="453" y="1089"/>
                </a:lnTo>
                <a:lnTo>
                  <a:pt x="436" y="1097"/>
                </a:lnTo>
                <a:lnTo>
                  <a:pt x="421" y="1106"/>
                </a:lnTo>
                <a:lnTo>
                  <a:pt x="413" y="1111"/>
                </a:lnTo>
                <a:lnTo>
                  <a:pt x="405" y="1114"/>
                </a:lnTo>
                <a:lnTo>
                  <a:pt x="386" y="1120"/>
                </a:lnTo>
                <a:lnTo>
                  <a:pt x="367" y="1125"/>
                </a:lnTo>
                <a:lnTo>
                  <a:pt x="345" y="1130"/>
                </a:lnTo>
                <a:lnTo>
                  <a:pt x="332" y="1135"/>
                </a:lnTo>
                <a:lnTo>
                  <a:pt x="321" y="1141"/>
                </a:lnTo>
                <a:lnTo>
                  <a:pt x="309" y="1147"/>
                </a:lnTo>
                <a:lnTo>
                  <a:pt x="296" y="1151"/>
                </a:lnTo>
                <a:lnTo>
                  <a:pt x="259" y="1164"/>
                </a:lnTo>
                <a:lnTo>
                  <a:pt x="221" y="1178"/>
                </a:lnTo>
                <a:lnTo>
                  <a:pt x="204" y="1185"/>
                </a:lnTo>
                <a:lnTo>
                  <a:pt x="186" y="1193"/>
                </a:lnTo>
                <a:lnTo>
                  <a:pt x="170" y="1201"/>
                </a:lnTo>
                <a:lnTo>
                  <a:pt x="155" y="1211"/>
                </a:lnTo>
                <a:lnTo>
                  <a:pt x="151" y="1211"/>
                </a:lnTo>
                <a:lnTo>
                  <a:pt x="150" y="1212"/>
                </a:lnTo>
                <a:lnTo>
                  <a:pt x="148" y="1215"/>
                </a:lnTo>
                <a:lnTo>
                  <a:pt x="148" y="1217"/>
                </a:lnTo>
                <a:lnTo>
                  <a:pt x="143" y="1219"/>
                </a:lnTo>
                <a:lnTo>
                  <a:pt x="140" y="1223"/>
                </a:lnTo>
                <a:lnTo>
                  <a:pt x="133" y="1230"/>
                </a:lnTo>
                <a:lnTo>
                  <a:pt x="127" y="1238"/>
                </a:lnTo>
                <a:lnTo>
                  <a:pt x="123" y="1241"/>
                </a:lnTo>
                <a:lnTo>
                  <a:pt x="119" y="1243"/>
                </a:lnTo>
                <a:lnTo>
                  <a:pt x="114" y="1245"/>
                </a:lnTo>
                <a:lnTo>
                  <a:pt x="113" y="1247"/>
                </a:lnTo>
                <a:lnTo>
                  <a:pt x="112" y="1249"/>
                </a:lnTo>
                <a:lnTo>
                  <a:pt x="103" y="1256"/>
                </a:lnTo>
                <a:lnTo>
                  <a:pt x="101" y="1256"/>
                </a:lnTo>
                <a:lnTo>
                  <a:pt x="100" y="1260"/>
                </a:lnTo>
                <a:lnTo>
                  <a:pt x="99" y="1262"/>
                </a:lnTo>
                <a:lnTo>
                  <a:pt x="96" y="1264"/>
                </a:lnTo>
                <a:lnTo>
                  <a:pt x="93" y="1267"/>
                </a:lnTo>
                <a:lnTo>
                  <a:pt x="88" y="1272"/>
                </a:lnTo>
                <a:lnTo>
                  <a:pt x="83" y="1279"/>
                </a:lnTo>
                <a:lnTo>
                  <a:pt x="77" y="1284"/>
                </a:lnTo>
                <a:lnTo>
                  <a:pt x="74" y="1293"/>
                </a:lnTo>
                <a:lnTo>
                  <a:pt x="69" y="1301"/>
                </a:lnTo>
                <a:lnTo>
                  <a:pt x="59" y="1316"/>
                </a:lnTo>
                <a:lnTo>
                  <a:pt x="51" y="1332"/>
                </a:lnTo>
                <a:lnTo>
                  <a:pt x="46" y="1340"/>
                </a:lnTo>
                <a:lnTo>
                  <a:pt x="42" y="1348"/>
                </a:lnTo>
                <a:lnTo>
                  <a:pt x="20" y="1425"/>
                </a:lnTo>
                <a:lnTo>
                  <a:pt x="9" y="1464"/>
                </a:lnTo>
                <a:lnTo>
                  <a:pt x="0" y="1503"/>
                </a:lnTo>
                <a:lnTo>
                  <a:pt x="1641" y="1503"/>
                </a:lnTo>
                <a:lnTo>
                  <a:pt x="1641" y="1497"/>
                </a:lnTo>
                <a:lnTo>
                  <a:pt x="1640" y="1490"/>
                </a:lnTo>
                <a:lnTo>
                  <a:pt x="1638" y="1479"/>
                </a:lnTo>
                <a:lnTo>
                  <a:pt x="1635" y="1467"/>
                </a:lnTo>
                <a:lnTo>
                  <a:pt x="1634" y="1461"/>
                </a:lnTo>
                <a:lnTo>
                  <a:pt x="1634" y="1456"/>
                </a:lnTo>
                <a:close/>
                <a:moveTo>
                  <a:pt x="661" y="454"/>
                </a:moveTo>
                <a:lnTo>
                  <a:pt x="661" y="454"/>
                </a:lnTo>
                <a:lnTo>
                  <a:pt x="660" y="454"/>
                </a:lnTo>
                <a:lnTo>
                  <a:pt x="661" y="454"/>
                </a:lnTo>
                <a:close/>
                <a:moveTo>
                  <a:pt x="984" y="624"/>
                </a:moveTo>
                <a:lnTo>
                  <a:pt x="984" y="624"/>
                </a:lnTo>
                <a:lnTo>
                  <a:pt x="985" y="625"/>
                </a:lnTo>
                <a:lnTo>
                  <a:pt x="985" y="626"/>
                </a:lnTo>
                <a:lnTo>
                  <a:pt x="983" y="630"/>
                </a:lnTo>
                <a:lnTo>
                  <a:pt x="985" y="626"/>
                </a:lnTo>
                <a:lnTo>
                  <a:pt x="985" y="625"/>
                </a:lnTo>
                <a:lnTo>
                  <a:pt x="984" y="624"/>
                </a:lnTo>
                <a:close/>
                <a:moveTo>
                  <a:pt x="928" y="742"/>
                </a:moveTo>
                <a:lnTo>
                  <a:pt x="928" y="742"/>
                </a:lnTo>
                <a:lnTo>
                  <a:pt x="929" y="743"/>
                </a:lnTo>
                <a:lnTo>
                  <a:pt x="928" y="742"/>
                </a:lnTo>
                <a:close/>
                <a:moveTo>
                  <a:pt x="914" y="736"/>
                </a:moveTo>
                <a:lnTo>
                  <a:pt x="914" y="736"/>
                </a:lnTo>
                <a:lnTo>
                  <a:pt x="909" y="736"/>
                </a:lnTo>
                <a:lnTo>
                  <a:pt x="914" y="736"/>
                </a:lnTo>
                <a:close/>
                <a:moveTo>
                  <a:pt x="867" y="721"/>
                </a:moveTo>
                <a:lnTo>
                  <a:pt x="867" y="721"/>
                </a:lnTo>
                <a:lnTo>
                  <a:pt x="867" y="722"/>
                </a:lnTo>
                <a:lnTo>
                  <a:pt x="867" y="721"/>
                </a:lnTo>
                <a:close/>
                <a:moveTo>
                  <a:pt x="867" y="722"/>
                </a:moveTo>
                <a:lnTo>
                  <a:pt x="867" y="722"/>
                </a:lnTo>
                <a:lnTo>
                  <a:pt x="867" y="723"/>
                </a:lnTo>
                <a:lnTo>
                  <a:pt x="867" y="722"/>
                </a:lnTo>
                <a:close/>
                <a:moveTo>
                  <a:pt x="886" y="719"/>
                </a:moveTo>
                <a:lnTo>
                  <a:pt x="886" y="719"/>
                </a:lnTo>
                <a:close/>
                <a:moveTo>
                  <a:pt x="885" y="720"/>
                </a:moveTo>
                <a:lnTo>
                  <a:pt x="885" y="720"/>
                </a:lnTo>
                <a:close/>
                <a:moveTo>
                  <a:pt x="872" y="719"/>
                </a:moveTo>
                <a:lnTo>
                  <a:pt x="872" y="719"/>
                </a:lnTo>
                <a:lnTo>
                  <a:pt x="878" y="721"/>
                </a:lnTo>
                <a:lnTo>
                  <a:pt x="882" y="721"/>
                </a:lnTo>
                <a:lnTo>
                  <a:pt x="878" y="721"/>
                </a:lnTo>
                <a:lnTo>
                  <a:pt x="872" y="719"/>
                </a:lnTo>
                <a:close/>
                <a:moveTo>
                  <a:pt x="882" y="721"/>
                </a:moveTo>
                <a:lnTo>
                  <a:pt x="882" y="721"/>
                </a:lnTo>
                <a:lnTo>
                  <a:pt x="883" y="720"/>
                </a:lnTo>
                <a:lnTo>
                  <a:pt x="882" y="721"/>
                </a:lnTo>
                <a:close/>
                <a:moveTo>
                  <a:pt x="789" y="656"/>
                </a:moveTo>
                <a:lnTo>
                  <a:pt x="789" y="656"/>
                </a:lnTo>
                <a:lnTo>
                  <a:pt x="788" y="659"/>
                </a:lnTo>
                <a:lnTo>
                  <a:pt x="786" y="660"/>
                </a:lnTo>
                <a:lnTo>
                  <a:pt x="788" y="659"/>
                </a:lnTo>
                <a:lnTo>
                  <a:pt x="789" y="656"/>
                </a:lnTo>
                <a:close/>
                <a:moveTo>
                  <a:pt x="788" y="663"/>
                </a:moveTo>
                <a:lnTo>
                  <a:pt x="788" y="663"/>
                </a:lnTo>
                <a:lnTo>
                  <a:pt x="789" y="663"/>
                </a:lnTo>
                <a:lnTo>
                  <a:pt x="788" y="663"/>
                </a:lnTo>
                <a:close/>
                <a:moveTo>
                  <a:pt x="788" y="662"/>
                </a:moveTo>
                <a:lnTo>
                  <a:pt x="788" y="662"/>
                </a:lnTo>
                <a:close/>
                <a:moveTo>
                  <a:pt x="786" y="661"/>
                </a:moveTo>
                <a:lnTo>
                  <a:pt x="786" y="661"/>
                </a:lnTo>
                <a:close/>
                <a:moveTo>
                  <a:pt x="790" y="664"/>
                </a:moveTo>
                <a:lnTo>
                  <a:pt x="790" y="664"/>
                </a:lnTo>
                <a:close/>
                <a:moveTo>
                  <a:pt x="790" y="664"/>
                </a:moveTo>
                <a:lnTo>
                  <a:pt x="790" y="664"/>
                </a:lnTo>
                <a:close/>
                <a:moveTo>
                  <a:pt x="790" y="664"/>
                </a:moveTo>
                <a:lnTo>
                  <a:pt x="790" y="664"/>
                </a:lnTo>
                <a:close/>
                <a:moveTo>
                  <a:pt x="790" y="663"/>
                </a:moveTo>
                <a:lnTo>
                  <a:pt x="790" y="663"/>
                </a:lnTo>
                <a:close/>
                <a:moveTo>
                  <a:pt x="789" y="656"/>
                </a:moveTo>
                <a:lnTo>
                  <a:pt x="789" y="656"/>
                </a:lnTo>
                <a:lnTo>
                  <a:pt x="790" y="661"/>
                </a:lnTo>
                <a:lnTo>
                  <a:pt x="789" y="656"/>
                </a:lnTo>
                <a:close/>
                <a:moveTo>
                  <a:pt x="790" y="661"/>
                </a:moveTo>
                <a:lnTo>
                  <a:pt x="790" y="661"/>
                </a:lnTo>
                <a:lnTo>
                  <a:pt x="790" y="662"/>
                </a:lnTo>
                <a:lnTo>
                  <a:pt x="790" y="661"/>
                </a:lnTo>
                <a:close/>
                <a:moveTo>
                  <a:pt x="789" y="656"/>
                </a:moveTo>
                <a:lnTo>
                  <a:pt x="789" y="656"/>
                </a:lnTo>
                <a:lnTo>
                  <a:pt x="789" y="655"/>
                </a:lnTo>
                <a:lnTo>
                  <a:pt x="789" y="656"/>
                </a:lnTo>
                <a:close/>
                <a:moveTo>
                  <a:pt x="785" y="654"/>
                </a:moveTo>
                <a:lnTo>
                  <a:pt x="785" y="654"/>
                </a:lnTo>
                <a:close/>
                <a:moveTo>
                  <a:pt x="785" y="655"/>
                </a:moveTo>
                <a:lnTo>
                  <a:pt x="785" y="655"/>
                </a:lnTo>
                <a:close/>
                <a:moveTo>
                  <a:pt x="785" y="655"/>
                </a:moveTo>
                <a:lnTo>
                  <a:pt x="785" y="655"/>
                </a:lnTo>
                <a:close/>
                <a:moveTo>
                  <a:pt x="789" y="655"/>
                </a:moveTo>
                <a:lnTo>
                  <a:pt x="789" y="655"/>
                </a:lnTo>
                <a:lnTo>
                  <a:pt x="789" y="654"/>
                </a:lnTo>
                <a:lnTo>
                  <a:pt x="789" y="655"/>
                </a:lnTo>
                <a:close/>
                <a:moveTo>
                  <a:pt x="789" y="622"/>
                </a:moveTo>
                <a:lnTo>
                  <a:pt x="789" y="622"/>
                </a:lnTo>
                <a:close/>
                <a:moveTo>
                  <a:pt x="806" y="622"/>
                </a:moveTo>
                <a:lnTo>
                  <a:pt x="806" y="622"/>
                </a:lnTo>
                <a:lnTo>
                  <a:pt x="808" y="622"/>
                </a:lnTo>
                <a:lnTo>
                  <a:pt x="806" y="622"/>
                </a:lnTo>
                <a:close/>
                <a:moveTo>
                  <a:pt x="805" y="621"/>
                </a:moveTo>
                <a:lnTo>
                  <a:pt x="805" y="621"/>
                </a:lnTo>
                <a:lnTo>
                  <a:pt x="806" y="622"/>
                </a:lnTo>
                <a:lnTo>
                  <a:pt x="805" y="621"/>
                </a:lnTo>
                <a:close/>
                <a:moveTo>
                  <a:pt x="792" y="622"/>
                </a:moveTo>
                <a:lnTo>
                  <a:pt x="792" y="622"/>
                </a:lnTo>
                <a:lnTo>
                  <a:pt x="793" y="622"/>
                </a:lnTo>
                <a:lnTo>
                  <a:pt x="792" y="622"/>
                </a:lnTo>
                <a:close/>
                <a:moveTo>
                  <a:pt x="790" y="622"/>
                </a:moveTo>
                <a:lnTo>
                  <a:pt x="790" y="622"/>
                </a:lnTo>
                <a:lnTo>
                  <a:pt x="791" y="622"/>
                </a:lnTo>
                <a:lnTo>
                  <a:pt x="790" y="622"/>
                </a:lnTo>
                <a:close/>
                <a:moveTo>
                  <a:pt x="791" y="622"/>
                </a:moveTo>
                <a:lnTo>
                  <a:pt x="791" y="622"/>
                </a:lnTo>
                <a:lnTo>
                  <a:pt x="792" y="622"/>
                </a:lnTo>
                <a:lnTo>
                  <a:pt x="791" y="622"/>
                </a:lnTo>
                <a:close/>
                <a:moveTo>
                  <a:pt x="790" y="622"/>
                </a:moveTo>
                <a:lnTo>
                  <a:pt x="790" y="622"/>
                </a:lnTo>
                <a:close/>
                <a:moveTo>
                  <a:pt x="789" y="622"/>
                </a:moveTo>
                <a:lnTo>
                  <a:pt x="789" y="622"/>
                </a:lnTo>
                <a:close/>
                <a:moveTo>
                  <a:pt x="1015" y="558"/>
                </a:moveTo>
                <a:lnTo>
                  <a:pt x="1015" y="558"/>
                </a:lnTo>
                <a:close/>
                <a:moveTo>
                  <a:pt x="1014" y="558"/>
                </a:moveTo>
                <a:lnTo>
                  <a:pt x="1014" y="558"/>
                </a:lnTo>
                <a:lnTo>
                  <a:pt x="1015" y="558"/>
                </a:lnTo>
                <a:lnTo>
                  <a:pt x="1014" y="558"/>
                </a:lnTo>
                <a:close/>
                <a:moveTo>
                  <a:pt x="1013" y="563"/>
                </a:moveTo>
                <a:lnTo>
                  <a:pt x="1013" y="563"/>
                </a:lnTo>
                <a:lnTo>
                  <a:pt x="1015" y="563"/>
                </a:lnTo>
                <a:lnTo>
                  <a:pt x="1016" y="564"/>
                </a:lnTo>
                <a:lnTo>
                  <a:pt x="1015" y="563"/>
                </a:lnTo>
                <a:lnTo>
                  <a:pt x="1013" y="563"/>
                </a:lnTo>
                <a:close/>
                <a:moveTo>
                  <a:pt x="885" y="715"/>
                </a:moveTo>
                <a:lnTo>
                  <a:pt x="885" y="715"/>
                </a:lnTo>
                <a:lnTo>
                  <a:pt x="888" y="715"/>
                </a:lnTo>
                <a:lnTo>
                  <a:pt x="885" y="715"/>
                </a:lnTo>
                <a:close/>
                <a:moveTo>
                  <a:pt x="880" y="716"/>
                </a:moveTo>
                <a:lnTo>
                  <a:pt x="880" y="716"/>
                </a:lnTo>
                <a:lnTo>
                  <a:pt x="883" y="715"/>
                </a:lnTo>
                <a:lnTo>
                  <a:pt x="880" y="716"/>
                </a:lnTo>
                <a:close/>
                <a:moveTo>
                  <a:pt x="872" y="719"/>
                </a:moveTo>
                <a:lnTo>
                  <a:pt x="872" y="719"/>
                </a:lnTo>
                <a:close/>
                <a:moveTo>
                  <a:pt x="871" y="719"/>
                </a:moveTo>
                <a:lnTo>
                  <a:pt x="871" y="719"/>
                </a:lnTo>
                <a:lnTo>
                  <a:pt x="870" y="720"/>
                </a:lnTo>
                <a:lnTo>
                  <a:pt x="867" y="721"/>
                </a:lnTo>
                <a:lnTo>
                  <a:pt x="870" y="720"/>
                </a:lnTo>
                <a:lnTo>
                  <a:pt x="871" y="719"/>
                </a:lnTo>
                <a:close/>
                <a:moveTo>
                  <a:pt x="867" y="719"/>
                </a:moveTo>
                <a:lnTo>
                  <a:pt x="867" y="719"/>
                </a:lnTo>
                <a:lnTo>
                  <a:pt x="868" y="719"/>
                </a:lnTo>
                <a:lnTo>
                  <a:pt x="867" y="719"/>
                </a:lnTo>
                <a:close/>
                <a:moveTo>
                  <a:pt x="860" y="717"/>
                </a:moveTo>
                <a:lnTo>
                  <a:pt x="860" y="717"/>
                </a:lnTo>
                <a:close/>
                <a:moveTo>
                  <a:pt x="864" y="719"/>
                </a:moveTo>
                <a:lnTo>
                  <a:pt x="864" y="719"/>
                </a:lnTo>
                <a:lnTo>
                  <a:pt x="865" y="719"/>
                </a:lnTo>
                <a:lnTo>
                  <a:pt x="864" y="719"/>
                </a:lnTo>
                <a:close/>
                <a:moveTo>
                  <a:pt x="805" y="621"/>
                </a:moveTo>
                <a:lnTo>
                  <a:pt x="805" y="621"/>
                </a:lnTo>
                <a:lnTo>
                  <a:pt x="803" y="621"/>
                </a:lnTo>
                <a:lnTo>
                  <a:pt x="805" y="621"/>
                </a:lnTo>
                <a:close/>
                <a:moveTo>
                  <a:pt x="803" y="621"/>
                </a:moveTo>
                <a:lnTo>
                  <a:pt x="803" y="621"/>
                </a:lnTo>
                <a:lnTo>
                  <a:pt x="801" y="622"/>
                </a:lnTo>
                <a:lnTo>
                  <a:pt x="803" y="621"/>
                </a:lnTo>
                <a:close/>
                <a:moveTo>
                  <a:pt x="796" y="622"/>
                </a:moveTo>
                <a:lnTo>
                  <a:pt x="796" y="622"/>
                </a:lnTo>
                <a:close/>
                <a:moveTo>
                  <a:pt x="793" y="622"/>
                </a:moveTo>
                <a:lnTo>
                  <a:pt x="793" y="622"/>
                </a:lnTo>
                <a:close/>
                <a:moveTo>
                  <a:pt x="793" y="622"/>
                </a:moveTo>
                <a:lnTo>
                  <a:pt x="793" y="622"/>
                </a:lnTo>
                <a:close/>
                <a:moveTo>
                  <a:pt x="791" y="622"/>
                </a:moveTo>
                <a:lnTo>
                  <a:pt x="791" y="622"/>
                </a:lnTo>
                <a:close/>
                <a:moveTo>
                  <a:pt x="902" y="735"/>
                </a:moveTo>
                <a:lnTo>
                  <a:pt x="902" y="735"/>
                </a:lnTo>
                <a:lnTo>
                  <a:pt x="909" y="738"/>
                </a:lnTo>
                <a:lnTo>
                  <a:pt x="911" y="738"/>
                </a:lnTo>
                <a:lnTo>
                  <a:pt x="913" y="737"/>
                </a:lnTo>
                <a:lnTo>
                  <a:pt x="911" y="738"/>
                </a:lnTo>
                <a:lnTo>
                  <a:pt x="909" y="738"/>
                </a:lnTo>
                <a:lnTo>
                  <a:pt x="902" y="735"/>
                </a:lnTo>
                <a:close/>
                <a:moveTo>
                  <a:pt x="914" y="736"/>
                </a:moveTo>
                <a:lnTo>
                  <a:pt x="914" y="736"/>
                </a:lnTo>
                <a:lnTo>
                  <a:pt x="913" y="737"/>
                </a:lnTo>
                <a:lnTo>
                  <a:pt x="914" y="736"/>
                </a:lnTo>
                <a:close/>
                <a:moveTo>
                  <a:pt x="914" y="736"/>
                </a:moveTo>
                <a:lnTo>
                  <a:pt x="914" y="736"/>
                </a:lnTo>
                <a:lnTo>
                  <a:pt x="916" y="738"/>
                </a:lnTo>
                <a:lnTo>
                  <a:pt x="917" y="738"/>
                </a:lnTo>
                <a:lnTo>
                  <a:pt x="919" y="739"/>
                </a:lnTo>
                <a:lnTo>
                  <a:pt x="923" y="739"/>
                </a:lnTo>
                <a:lnTo>
                  <a:pt x="926" y="739"/>
                </a:lnTo>
                <a:lnTo>
                  <a:pt x="923" y="739"/>
                </a:lnTo>
                <a:lnTo>
                  <a:pt x="919" y="739"/>
                </a:lnTo>
                <a:lnTo>
                  <a:pt x="917" y="738"/>
                </a:lnTo>
                <a:lnTo>
                  <a:pt x="916" y="738"/>
                </a:lnTo>
                <a:lnTo>
                  <a:pt x="914" y="736"/>
                </a:lnTo>
                <a:close/>
                <a:moveTo>
                  <a:pt x="914" y="736"/>
                </a:moveTo>
                <a:lnTo>
                  <a:pt x="914" y="736"/>
                </a:lnTo>
                <a:lnTo>
                  <a:pt x="929" y="738"/>
                </a:lnTo>
                <a:lnTo>
                  <a:pt x="914" y="736"/>
                </a:lnTo>
                <a:close/>
                <a:moveTo>
                  <a:pt x="927" y="741"/>
                </a:moveTo>
                <a:lnTo>
                  <a:pt x="927" y="741"/>
                </a:lnTo>
                <a:lnTo>
                  <a:pt x="927" y="739"/>
                </a:lnTo>
                <a:lnTo>
                  <a:pt x="927" y="741"/>
                </a:lnTo>
                <a:close/>
                <a:moveTo>
                  <a:pt x="927" y="739"/>
                </a:moveTo>
                <a:lnTo>
                  <a:pt x="927" y="739"/>
                </a:lnTo>
                <a:lnTo>
                  <a:pt x="926" y="739"/>
                </a:lnTo>
                <a:lnTo>
                  <a:pt x="927" y="739"/>
                </a:lnTo>
                <a:close/>
                <a:moveTo>
                  <a:pt x="928" y="742"/>
                </a:moveTo>
                <a:lnTo>
                  <a:pt x="928" y="742"/>
                </a:lnTo>
                <a:lnTo>
                  <a:pt x="928" y="741"/>
                </a:lnTo>
                <a:lnTo>
                  <a:pt x="928" y="742"/>
                </a:lnTo>
                <a:close/>
                <a:moveTo>
                  <a:pt x="933" y="738"/>
                </a:moveTo>
                <a:lnTo>
                  <a:pt x="933" y="738"/>
                </a:lnTo>
                <a:lnTo>
                  <a:pt x="938" y="738"/>
                </a:lnTo>
                <a:lnTo>
                  <a:pt x="933" y="738"/>
                </a:lnTo>
                <a:close/>
                <a:moveTo>
                  <a:pt x="929" y="738"/>
                </a:moveTo>
                <a:lnTo>
                  <a:pt x="929" y="738"/>
                </a:lnTo>
                <a:lnTo>
                  <a:pt x="933" y="738"/>
                </a:lnTo>
                <a:lnTo>
                  <a:pt x="929" y="738"/>
                </a:lnTo>
                <a:close/>
                <a:moveTo>
                  <a:pt x="944" y="737"/>
                </a:moveTo>
                <a:lnTo>
                  <a:pt x="944" y="737"/>
                </a:lnTo>
                <a:lnTo>
                  <a:pt x="943" y="737"/>
                </a:lnTo>
                <a:lnTo>
                  <a:pt x="944" y="737"/>
                </a:lnTo>
                <a:close/>
                <a:moveTo>
                  <a:pt x="942" y="737"/>
                </a:moveTo>
                <a:lnTo>
                  <a:pt x="942" y="737"/>
                </a:lnTo>
                <a:lnTo>
                  <a:pt x="941" y="738"/>
                </a:lnTo>
                <a:lnTo>
                  <a:pt x="942" y="737"/>
                </a:lnTo>
                <a:close/>
                <a:moveTo>
                  <a:pt x="940" y="738"/>
                </a:moveTo>
                <a:lnTo>
                  <a:pt x="940" y="738"/>
                </a:lnTo>
                <a:lnTo>
                  <a:pt x="939" y="738"/>
                </a:lnTo>
                <a:lnTo>
                  <a:pt x="940" y="738"/>
                </a:lnTo>
                <a:close/>
                <a:moveTo>
                  <a:pt x="950" y="734"/>
                </a:moveTo>
                <a:lnTo>
                  <a:pt x="950" y="734"/>
                </a:lnTo>
                <a:lnTo>
                  <a:pt x="948" y="735"/>
                </a:lnTo>
                <a:lnTo>
                  <a:pt x="950" y="734"/>
                </a:lnTo>
                <a:close/>
                <a:moveTo>
                  <a:pt x="947" y="736"/>
                </a:moveTo>
                <a:lnTo>
                  <a:pt x="947" y="736"/>
                </a:lnTo>
                <a:lnTo>
                  <a:pt x="946" y="736"/>
                </a:lnTo>
                <a:lnTo>
                  <a:pt x="947" y="736"/>
                </a:lnTo>
                <a:close/>
                <a:moveTo>
                  <a:pt x="984" y="622"/>
                </a:moveTo>
                <a:lnTo>
                  <a:pt x="984" y="622"/>
                </a:lnTo>
                <a:close/>
                <a:moveTo>
                  <a:pt x="984" y="632"/>
                </a:moveTo>
                <a:lnTo>
                  <a:pt x="984" y="632"/>
                </a:lnTo>
                <a:lnTo>
                  <a:pt x="985" y="632"/>
                </a:lnTo>
                <a:lnTo>
                  <a:pt x="984" y="632"/>
                </a:lnTo>
                <a:close/>
                <a:moveTo>
                  <a:pt x="979" y="627"/>
                </a:moveTo>
                <a:lnTo>
                  <a:pt x="979" y="627"/>
                </a:lnTo>
                <a:lnTo>
                  <a:pt x="977" y="627"/>
                </a:lnTo>
                <a:lnTo>
                  <a:pt x="979" y="627"/>
                </a:lnTo>
                <a:close/>
                <a:moveTo>
                  <a:pt x="981" y="626"/>
                </a:moveTo>
                <a:lnTo>
                  <a:pt x="981" y="626"/>
                </a:lnTo>
                <a:lnTo>
                  <a:pt x="979" y="627"/>
                </a:lnTo>
                <a:lnTo>
                  <a:pt x="981" y="626"/>
                </a:lnTo>
                <a:close/>
                <a:moveTo>
                  <a:pt x="983" y="626"/>
                </a:moveTo>
                <a:lnTo>
                  <a:pt x="983" y="626"/>
                </a:lnTo>
                <a:lnTo>
                  <a:pt x="981" y="626"/>
                </a:lnTo>
                <a:lnTo>
                  <a:pt x="983" y="626"/>
                </a:lnTo>
                <a:close/>
                <a:moveTo>
                  <a:pt x="984" y="625"/>
                </a:moveTo>
                <a:lnTo>
                  <a:pt x="984" y="625"/>
                </a:lnTo>
                <a:lnTo>
                  <a:pt x="983" y="625"/>
                </a:lnTo>
                <a:lnTo>
                  <a:pt x="984" y="625"/>
                </a:lnTo>
                <a:close/>
                <a:moveTo>
                  <a:pt x="983" y="630"/>
                </a:moveTo>
                <a:lnTo>
                  <a:pt x="983" y="630"/>
                </a:lnTo>
                <a:close/>
                <a:moveTo>
                  <a:pt x="984" y="631"/>
                </a:moveTo>
                <a:lnTo>
                  <a:pt x="984" y="631"/>
                </a:lnTo>
                <a:lnTo>
                  <a:pt x="983" y="631"/>
                </a:lnTo>
                <a:lnTo>
                  <a:pt x="984" y="631"/>
                </a:lnTo>
                <a:close/>
                <a:moveTo>
                  <a:pt x="983" y="631"/>
                </a:moveTo>
                <a:lnTo>
                  <a:pt x="983" y="631"/>
                </a:lnTo>
                <a:close/>
                <a:moveTo>
                  <a:pt x="668" y="453"/>
                </a:moveTo>
                <a:lnTo>
                  <a:pt x="668" y="453"/>
                </a:lnTo>
                <a:close/>
                <a:moveTo>
                  <a:pt x="667" y="453"/>
                </a:moveTo>
                <a:lnTo>
                  <a:pt x="667" y="453"/>
                </a:lnTo>
                <a:close/>
                <a:moveTo>
                  <a:pt x="665" y="454"/>
                </a:moveTo>
                <a:lnTo>
                  <a:pt x="665" y="454"/>
                </a:lnTo>
                <a:close/>
                <a:moveTo>
                  <a:pt x="661" y="454"/>
                </a:moveTo>
                <a:lnTo>
                  <a:pt x="661" y="454"/>
                </a:lnTo>
                <a:lnTo>
                  <a:pt x="661" y="453"/>
                </a:lnTo>
                <a:lnTo>
                  <a:pt x="662" y="451"/>
                </a:lnTo>
                <a:lnTo>
                  <a:pt x="661" y="453"/>
                </a:lnTo>
                <a:lnTo>
                  <a:pt x="661" y="454"/>
                </a:lnTo>
                <a:close/>
                <a:moveTo>
                  <a:pt x="660" y="456"/>
                </a:moveTo>
                <a:lnTo>
                  <a:pt x="660" y="456"/>
                </a:lnTo>
                <a:lnTo>
                  <a:pt x="658" y="456"/>
                </a:lnTo>
                <a:lnTo>
                  <a:pt x="660" y="456"/>
                </a:lnTo>
                <a:close/>
                <a:moveTo>
                  <a:pt x="768" y="415"/>
                </a:moveTo>
                <a:lnTo>
                  <a:pt x="768" y="415"/>
                </a:lnTo>
                <a:lnTo>
                  <a:pt x="767" y="415"/>
                </a:lnTo>
                <a:lnTo>
                  <a:pt x="768" y="415"/>
                </a:lnTo>
                <a:close/>
                <a:moveTo>
                  <a:pt x="765" y="419"/>
                </a:moveTo>
                <a:lnTo>
                  <a:pt x="765" y="419"/>
                </a:lnTo>
                <a:lnTo>
                  <a:pt x="766" y="419"/>
                </a:lnTo>
                <a:lnTo>
                  <a:pt x="765" y="419"/>
                </a:lnTo>
                <a:close/>
                <a:moveTo>
                  <a:pt x="767" y="421"/>
                </a:moveTo>
                <a:lnTo>
                  <a:pt x="767" y="421"/>
                </a:lnTo>
                <a:lnTo>
                  <a:pt x="768" y="422"/>
                </a:lnTo>
                <a:lnTo>
                  <a:pt x="767" y="421"/>
                </a:lnTo>
                <a:close/>
                <a:moveTo>
                  <a:pt x="762" y="416"/>
                </a:moveTo>
                <a:lnTo>
                  <a:pt x="762" y="416"/>
                </a:lnTo>
                <a:close/>
                <a:moveTo>
                  <a:pt x="759" y="414"/>
                </a:moveTo>
                <a:lnTo>
                  <a:pt x="759" y="414"/>
                </a:lnTo>
                <a:close/>
                <a:moveTo>
                  <a:pt x="744" y="409"/>
                </a:moveTo>
                <a:lnTo>
                  <a:pt x="744" y="409"/>
                </a:lnTo>
                <a:close/>
                <a:moveTo>
                  <a:pt x="752" y="411"/>
                </a:moveTo>
                <a:lnTo>
                  <a:pt x="752" y="411"/>
                </a:lnTo>
                <a:close/>
                <a:moveTo>
                  <a:pt x="755" y="412"/>
                </a:moveTo>
                <a:lnTo>
                  <a:pt x="755" y="412"/>
                </a:lnTo>
                <a:lnTo>
                  <a:pt x="755" y="413"/>
                </a:lnTo>
                <a:lnTo>
                  <a:pt x="755" y="412"/>
                </a:lnTo>
                <a:close/>
                <a:moveTo>
                  <a:pt x="743" y="408"/>
                </a:moveTo>
                <a:lnTo>
                  <a:pt x="743" y="408"/>
                </a:lnTo>
                <a:lnTo>
                  <a:pt x="742" y="407"/>
                </a:lnTo>
                <a:lnTo>
                  <a:pt x="743" y="408"/>
                </a:lnTo>
                <a:close/>
                <a:moveTo>
                  <a:pt x="742" y="406"/>
                </a:moveTo>
                <a:lnTo>
                  <a:pt x="742" y="406"/>
                </a:lnTo>
                <a:lnTo>
                  <a:pt x="742" y="405"/>
                </a:lnTo>
                <a:lnTo>
                  <a:pt x="742" y="406"/>
                </a:lnTo>
                <a:close/>
                <a:moveTo>
                  <a:pt x="733" y="407"/>
                </a:moveTo>
                <a:lnTo>
                  <a:pt x="733" y="407"/>
                </a:lnTo>
                <a:lnTo>
                  <a:pt x="725" y="406"/>
                </a:lnTo>
                <a:lnTo>
                  <a:pt x="733" y="407"/>
                </a:lnTo>
                <a:close/>
                <a:moveTo>
                  <a:pt x="766" y="414"/>
                </a:moveTo>
                <a:lnTo>
                  <a:pt x="766" y="414"/>
                </a:lnTo>
                <a:lnTo>
                  <a:pt x="755" y="409"/>
                </a:lnTo>
                <a:lnTo>
                  <a:pt x="748" y="407"/>
                </a:lnTo>
                <a:lnTo>
                  <a:pt x="746" y="408"/>
                </a:lnTo>
                <a:lnTo>
                  <a:pt x="744" y="409"/>
                </a:lnTo>
                <a:lnTo>
                  <a:pt x="746" y="408"/>
                </a:lnTo>
                <a:lnTo>
                  <a:pt x="748" y="407"/>
                </a:lnTo>
                <a:lnTo>
                  <a:pt x="755" y="409"/>
                </a:lnTo>
                <a:lnTo>
                  <a:pt x="766" y="414"/>
                </a:lnTo>
                <a:close/>
                <a:moveTo>
                  <a:pt x="767" y="415"/>
                </a:moveTo>
                <a:lnTo>
                  <a:pt x="767" y="415"/>
                </a:lnTo>
                <a:lnTo>
                  <a:pt x="766" y="414"/>
                </a:lnTo>
                <a:lnTo>
                  <a:pt x="767" y="415"/>
                </a:lnTo>
                <a:close/>
                <a:moveTo>
                  <a:pt x="1114" y="542"/>
                </a:moveTo>
                <a:lnTo>
                  <a:pt x="1114" y="542"/>
                </a:lnTo>
                <a:lnTo>
                  <a:pt x="1114" y="546"/>
                </a:lnTo>
                <a:lnTo>
                  <a:pt x="1114" y="542"/>
                </a:lnTo>
                <a:close/>
                <a:moveTo>
                  <a:pt x="1111" y="543"/>
                </a:moveTo>
                <a:lnTo>
                  <a:pt x="1111" y="543"/>
                </a:lnTo>
                <a:lnTo>
                  <a:pt x="1111" y="544"/>
                </a:lnTo>
                <a:lnTo>
                  <a:pt x="1111" y="543"/>
                </a:lnTo>
                <a:close/>
                <a:moveTo>
                  <a:pt x="1112" y="540"/>
                </a:moveTo>
                <a:lnTo>
                  <a:pt x="1112" y="540"/>
                </a:lnTo>
                <a:lnTo>
                  <a:pt x="1112" y="542"/>
                </a:lnTo>
                <a:lnTo>
                  <a:pt x="1112" y="540"/>
                </a:lnTo>
                <a:close/>
                <a:moveTo>
                  <a:pt x="1108" y="555"/>
                </a:moveTo>
                <a:lnTo>
                  <a:pt x="1108" y="555"/>
                </a:lnTo>
                <a:lnTo>
                  <a:pt x="1108" y="554"/>
                </a:lnTo>
                <a:lnTo>
                  <a:pt x="1108" y="555"/>
                </a:lnTo>
                <a:close/>
                <a:moveTo>
                  <a:pt x="1112" y="539"/>
                </a:moveTo>
                <a:lnTo>
                  <a:pt x="1112" y="539"/>
                </a:lnTo>
                <a:lnTo>
                  <a:pt x="1114" y="535"/>
                </a:lnTo>
                <a:lnTo>
                  <a:pt x="1115" y="533"/>
                </a:lnTo>
                <a:lnTo>
                  <a:pt x="1114" y="535"/>
                </a:lnTo>
                <a:lnTo>
                  <a:pt x="1112" y="539"/>
                </a:lnTo>
                <a:close/>
                <a:moveTo>
                  <a:pt x="1114" y="546"/>
                </a:moveTo>
                <a:lnTo>
                  <a:pt x="1114" y="546"/>
                </a:lnTo>
                <a:lnTo>
                  <a:pt x="1115" y="549"/>
                </a:lnTo>
                <a:lnTo>
                  <a:pt x="1114" y="546"/>
                </a:lnTo>
                <a:close/>
                <a:moveTo>
                  <a:pt x="1115" y="535"/>
                </a:moveTo>
                <a:lnTo>
                  <a:pt x="1115" y="535"/>
                </a:lnTo>
                <a:lnTo>
                  <a:pt x="1115" y="533"/>
                </a:lnTo>
                <a:lnTo>
                  <a:pt x="1115" y="535"/>
                </a:lnTo>
                <a:close/>
                <a:moveTo>
                  <a:pt x="1114" y="542"/>
                </a:moveTo>
                <a:lnTo>
                  <a:pt x="1114" y="542"/>
                </a:lnTo>
                <a:lnTo>
                  <a:pt x="1114" y="540"/>
                </a:lnTo>
                <a:lnTo>
                  <a:pt x="1114" y="542"/>
                </a:lnTo>
                <a:close/>
                <a:moveTo>
                  <a:pt x="1114" y="539"/>
                </a:moveTo>
                <a:lnTo>
                  <a:pt x="1114" y="539"/>
                </a:lnTo>
                <a:lnTo>
                  <a:pt x="1114" y="536"/>
                </a:lnTo>
                <a:lnTo>
                  <a:pt x="1114" y="539"/>
                </a:lnTo>
                <a:close/>
                <a:moveTo>
                  <a:pt x="1115" y="533"/>
                </a:moveTo>
                <a:lnTo>
                  <a:pt x="1115" y="533"/>
                </a:lnTo>
                <a:close/>
                <a:moveTo>
                  <a:pt x="1117" y="516"/>
                </a:moveTo>
                <a:lnTo>
                  <a:pt x="1117" y="516"/>
                </a:lnTo>
                <a:lnTo>
                  <a:pt x="1116" y="519"/>
                </a:lnTo>
                <a:lnTo>
                  <a:pt x="1116" y="524"/>
                </a:lnTo>
                <a:lnTo>
                  <a:pt x="1115" y="527"/>
                </a:lnTo>
                <a:lnTo>
                  <a:pt x="1116" y="532"/>
                </a:lnTo>
                <a:lnTo>
                  <a:pt x="1115" y="527"/>
                </a:lnTo>
                <a:lnTo>
                  <a:pt x="1116" y="524"/>
                </a:lnTo>
                <a:lnTo>
                  <a:pt x="1116" y="519"/>
                </a:lnTo>
                <a:lnTo>
                  <a:pt x="1117" y="516"/>
                </a:lnTo>
                <a:close/>
                <a:moveTo>
                  <a:pt x="1116" y="513"/>
                </a:moveTo>
                <a:lnTo>
                  <a:pt x="1116" y="513"/>
                </a:lnTo>
                <a:lnTo>
                  <a:pt x="1116" y="516"/>
                </a:lnTo>
                <a:lnTo>
                  <a:pt x="1116" y="513"/>
                </a:lnTo>
                <a:close/>
                <a:moveTo>
                  <a:pt x="1116" y="532"/>
                </a:moveTo>
                <a:lnTo>
                  <a:pt x="1116" y="532"/>
                </a:lnTo>
                <a:close/>
                <a:moveTo>
                  <a:pt x="1117" y="528"/>
                </a:moveTo>
                <a:lnTo>
                  <a:pt x="1117" y="528"/>
                </a:lnTo>
                <a:close/>
                <a:moveTo>
                  <a:pt x="1128" y="268"/>
                </a:moveTo>
                <a:lnTo>
                  <a:pt x="1128" y="268"/>
                </a:lnTo>
                <a:lnTo>
                  <a:pt x="1130" y="268"/>
                </a:lnTo>
                <a:lnTo>
                  <a:pt x="1128" y="268"/>
                </a:lnTo>
                <a:close/>
                <a:moveTo>
                  <a:pt x="1143" y="261"/>
                </a:moveTo>
                <a:lnTo>
                  <a:pt x="1143" y="261"/>
                </a:lnTo>
                <a:lnTo>
                  <a:pt x="1146" y="260"/>
                </a:lnTo>
                <a:lnTo>
                  <a:pt x="1143" y="261"/>
                </a:lnTo>
                <a:close/>
                <a:moveTo>
                  <a:pt x="1141" y="262"/>
                </a:moveTo>
                <a:lnTo>
                  <a:pt x="1141" y="262"/>
                </a:lnTo>
                <a:lnTo>
                  <a:pt x="1143" y="261"/>
                </a:lnTo>
                <a:lnTo>
                  <a:pt x="1141" y="262"/>
                </a:lnTo>
                <a:close/>
                <a:moveTo>
                  <a:pt x="1134" y="265"/>
                </a:moveTo>
                <a:lnTo>
                  <a:pt x="1134" y="265"/>
                </a:lnTo>
                <a:lnTo>
                  <a:pt x="1141" y="262"/>
                </a:lnTo>
                <a:lnTo>
                  <a:pt x="1134" y="265"/>
                </a:lnTo>
                <a:close/>
                <a:moveTo>
                  <a:pt x="1132" y="266"/>
                </a:moveTo>
                <a:lnTo>
                  <a:pt x="1132" y="266"/>
                </a:lnTo>
                <a:lnTo>
                  <a:pt x="1135" y="262"/>
                </a:lnTo>
                <a:lnTo>
                  <a:pt x="1132" y="266"/>
                </a:lnTo>
                <a:close/>
                <a:moveTo>
                  <a:pt x="1132" y="266"/>
                </a:moveTo>
                <a:lnTo>
                  <a:pt x="1132" y="266"/>
                </a:lnTo>
                <a:lnTo>
                  <a:pt x="1131" y="268"/>
                </a:lnTo>
                <a:lnTo>
                  <a:pt x="1132" y="266"/>
                </a:lnTo>
                <a:lnTo>
                  <a:pt x="1130" y="265"/>
                </a:lnTo>
                <a:lnTo>
                  <a:pt x="1132" y="266"/>
                </a:lnTo>
                <a:close/>
                <a:moveTo>
                  <a:pt x="1129" y="266"/>
                </a:moveTo>
                <a:lnTo>
                  <a:pt x="1129" y="266"/>
                </a:lnTo>
                <a:lnTo>
                  <a:pt x="1130" y="265"/>
                </a:lnTo>
                <a:lnTo>
                  <a:pt x="1129" y="266"/>
                </a:lnTo>
                <a:close/>
                <a:moveTo>
                  <a:pt x="1137" y="258"/>
                </a:moveTo>
                <a:lnTo>
                  <a:pt x="1137" y="258"/>
                </a:lnTo>
                <a:lnTo>
                  <a:pt x="1138" y="256"/>
                </a:lnTo>
                <a:lnTo>
                  <a:pt x="1137" y="258"/>
                </a:lnTo>
                <a:close/>
                <a:moveTo>
                  <a:pt x="1141" y="254"/>
                </a:moveTo>
                <a:lnTo>
                  <a:pt x="1141" y="254"/>
                </a:lnTo>
                <a:lnTo>
                  <a:pt x="1142" y="251"/>
                </a:lnTo>
                <a:lnTo>
                  <a:pt x="1141" y="254"/>
                </a:lnTo>
                <a:close/>
                <a:moveTo>
                  <a:pt x="1189" y="476"/>
                </a:moveTo>
                <a:lnTo>
                  <a:pt x="1189" y="476"/>
                </a:lnTo>
                <a:lnTo>
                  <a:pt x="1190" y="476"/>
                </a:lnTo>
                <a:lnTo>
                  <a:pt x="1189" y="476"/>
                </a:lnTo>
                <a:close/>
                <a:moveTo>
                  <a:pt x="1191" y="478"/>
                </a:moveTo>
                <a:lnTo>
                  <a:pt x="1191" y="478"/>
                </a:lnTo>
                <a:lnTo>
                  <a:pt x="1192" y="478"/>
                </a:lnTo>
                <a:lnTo>
                  <a:pt x="1191" y="478"/>
                </a:lnTo>
                <a:close/>
                <a:moveTo>
                  <a:pt x="1202" y="414"/>
                </a:moveTo>
                <a:lnTo>
                  <a:pt x="1202" y="414"/>
                </a:lnTo>
                <a:lnTo>
                  <a:pt x="1202" y="415"/>
                </a:lnTo>
                <a:lnTo>
                  <a:pt x="1202" y="414"/>
                </a:lnTo>
                <a:close/>
                <a:moveTo>
                  <a:pt x="1202" y="415"/>
                </a:moveTo>
                <a:lnTo>
                  <a:pt x="1202" y="415"/>
                </a:lnTo>
                <a:lnTo>
                  <a:pt x="1203" y="416"/>
                </a:lnTo>
                <a:lnTo>
                  <a:pt x="1202" y="415"/>
                </a:lnTo>
                <a:close/>
                <a:moveTo>
                  <a:pt x="1204" y="418"/>
                </a:moveTo>
                <a:lnTo>
                  <a:pt x="1204" y="418"/>
                </a:lnTo>
                <a:lnTo>
                  <a:pt x="1203" y="416"/>
                </a:lnTo>
                <a:lnTo>
                  <a:pt x="1204" y="418"/>
                </a:lnTo>
                <a:close/>
                <a:moveTo>
                  <a:pt x="1202" y="414"/>
                </a:moveTo>
                <a:lnTo>
                  <a:pt x="1202" y="414"/>
                </a:lnTo>
                <a:close/>
                <a:moveTo>
                  <a:pt x="1202" y="414"/>
                </a:moveTo>
                <a:lnTo>
                  <a:pt x="1202" y="414"/>
                </a:lnTo>
                <a:close/>
                <a:moveTo>
                  <a:pt x="1151" y="233"/>
                </a:moveTo>
                <a:lnTo>
                  <a:pt x="1151" y="233"/>
                </a:lnTo>
                <a:lnTo>
                  <a:pt x="1151" y="234"/>
                </a:lnTo>
                <a:lnTo>
                  <a:pt x="1151" y="233"/>
                </a:lnTo>
                <a:close/>
                <a:moveTo>
                  <a:pt x="134" y="1272"/>
                </a:moveTo>
                <a:lnTo>
                  <a:pt x="134" y="1272"/>
                </a:lnTo>
                <a:close/>
                <a:moveTo>
                  <a:pt x="136" y="1310"/>
                </a:moveTo>
                <a:lnTo>
                  <a:pt x="136" y="1310"/>
                </a:lnTo>
                <a:close/>
                <a:moveTo>
                  <a:pt x="137" y="1307"/>
                </a:moveTo>
                <a:lnTo>
                  <a:pt x="137" y="1307"/>
                </a:lnTo>
                <a:close/>
                <a:moveTo>
                  <a:pt x="133" y="1308"/>
                </a:moveTo>
                <a:lnTo>
                  <a:pt x="133" y="1308"/>
                </a:lnTo>
                <a:lnTo>
                  <a:pt x="131" y="1308"/>
                </a:lnTo>
                <a:lnTo>
                  <a:pt x="133" y="1308"/>
                </a:lnTo>
                <a:close/>
                <a:moveTo>
                  <a:pt x="137" y="1307"/>
                </a:moveTo>
                <a:lnTo>
                  <a:pt x="137" y="1307"/>
                </a:lnTo>
                <a:lnTo>
                  <a:pt x="136" y="1306"/>
                </a:lnTo>
                <a:lnTo>
                  <a:pt x="135" y="1306"/>
                </a:lnTo>
                <a:lnTo>
                  <a:pt x="133" y="1308"/>
                </a:lnTo>
                <a:lnTo>
                  <a:pt x="135" y="1306"/>
                </a:lnTo>
                <a:lnTo>
                  <a:pt x="136" y="1306"/>
                </a:lnTo>
                <a:lnTo>
                  <a:pt x="137" y="1307"/>
                </a:lnTo>
                <a:close/>
                <a:moveTo>
                  <a:pt x="137" y="1308"/>
                </a:moveTo>
                <a:lnTo>
                  <a:pt x="137" y="1308"/>
                </a:lnTo>
                <a:close/>
                <a:moveTo>
                  <a:pt x="136" y="1309"/>
                </a:moveTo>
                <a:lnTo>
                  <a:pt x="136" y="1309"/>
                </a:lnTo>
                <a:close/>
                <a:moveTo>
                  <a:pt x="136" y="1310"/>
                </a:moveTo>
                <a:lnTo>
                  <a:pt x="136" y="1310"/>
                </a:lnTo>
                <a:close/>
                <a:moveTo>
                  <a:pt x="136" y="1312"/>
                </a:moveTo>
                <a:lnTo>
                  <a:pt x="136" y="1312"/>
                </a:lnTo>
                <a:lnTo>
                  <a:pt x="135" y="1312"/>
                </a:lnTo>
                <a:lnTo>
                  <a:pt x="136" y="1312"/>
                </a:lnTo>
                <a:close/>
                <a:moveTo>
                  <a:pt x="137" y="1307"/>
                </a:moveTo>
                <a:lnTo>
                  <a:pt x="137" y="130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7" name="Freeform 198"/>
          <p:cNvSpPr>
            <a:spLocks/>
          </p:cNvSpPr>
          <p:nvPr/>
        </p:nvSpPr>
        <p:spPr bwMode="auto">
          <a:xfrm>
            <a:off x="3763963" y="5584825"/>
            <a:ext cx="1744662" cy="1228725"/>
          </a:xfrm>
          <a:custGeom>
            <a:avLst/>
            <a:gdLst>
              <a:gd name="T0" fmla="*/ 2147483647 w 3900"/>
              <a:gd name="T1" fmla="*/ 2147483647 h 2848"/>
              <a:gd name="T2" fmla="*/ 2147483647 w 3900"/>
              <a:gd name="T3" fmla="*/ 2147483647 h 2848"/>
              <a:gd name="T4" fmla="*/ 2147483647 w 3900"/>
              <a:gd name="T5" fmla="*/ 2147483647 h 2848"/>
              <a:gd name="T6" fmla="*/ 2147483647 w 3900"/>
              <a:gd name="T7" fmla="*/ 2147483647 h 2848"/>
              <a:gd name="T8" fmla="*/ 2147483647 w 3900"/>
              <a:gd name="T9" fmla="*/ 2147483647 h 2848"/>
              <a:gd name="T10" fmla="*/ 2147483647 w 3900"/>
              <a:gd name="T11" fmla="*/ 2147483647 h 2848"/>
              <a:gd name="T12" fmla="*/ 2147483647 w 3900"/>
              <a:gd name="T13" fmla="*/ 2147483647 h 2848"/>
              <a:gd name="T14" fmla="*/ 2147483647 w 3900"/>
              <a:gd name="T15" fmla="*/ 2147483647 h 2848"/>
              <a:gd name="T16" fmla="*/ 2147483647 w 3900"/>
              <a:gd name="T17" fmla="*/ 2147483647 h 2848"/>
              <a:gd name="T18" fmla="*/ 2147483647 w 3900"/>
              <a:gd name="T19" fmla="*/ 2147483647 h 2848"/>
              <a:gd name="T20" fmla="*/ 2147483647 w 3900"/>
              <a:gd name="T21" fmla="*/ 2147483647 h 2848"/>
              <a:gd name="T22" fmla="*/ 2147483647 w 3900"/>
              <a:gd name="T23" fmla="*/ 2147483647 h 2848"/>
              <a:gd name="T24" fmla="*/ 2147483647 w 3900"/>
              <a:gd name="T25" fmla="*/ 2147483647 h 2848"/>
              <a:gd name="T26" fmla="*/ 2147483647 w 3900"/>
              <a:gd name="T27" fmla="*/ 2147483647 h 2848"/>
              <a:gd name="T28" fmla="*/ 2147483647 w 3900"/>
              <a:gd name="T29" fmla="*/ 2147483647 h 2848"/>
              <a:gd name="T30" fmla="*/ 2147483647 w 3900"/>
              <a:gd name="T31" fmla="*/ 2147483647 h 2848"/>
              <a:gd name="T32" fmla="*/ 2147483647 w 3900"/>
              <a:gd name="T33" fmla="*/ 2147483647 h 2848"/>
              <a:gd name="T34" fmla="*/ 2147483647 w 3900"/>
              <a:gd name="T35" fmla="*/ 2147483647 h 2848"/>
              <a:gd name="T36" fmla="*/ 2147483647 w 3900"/>
              <a:gd name="T37" fmla="*/ 2147483647 h 2848"/>
              <a:gd name="T38" fmla="*/ 2147483647 w 3900"/>
              <a:gd name="T39" fmla="*/ 2147483647 h 2848"/>
              <a:gd name="T40" fmla="*/ 2147483647 w 3900"/>
              <a:gd name="T41" fmla="*/ 2147483647 h 2848"/>
              <a:gd name="T42" fmla="*/ 2147483647 w 3900"/>
              <a:gd name="T43" fmla="*/ 2147483647 h 2848"/>
              <a:gd name="T44" fmla="*/ 2147483647 w 3900"/>
              <a:gd name="T45" fmla="*/ 2147483647 h 2848"/>
              <a:gd name="T46" fmla="*/ 2147483647 w 3900"/>
              <a:gd name="T47" fmla="*/ 2147483647 h 2848"/>
              <a:gd name="T48" fmla="*/ 2147483647 w 3900"/>
              <a:gd name="T49" fmla="*/ 2147483647 h 2848"/>
              <a:gd name="T50" fmla="*/ 2147483647 w 3900"/>
              <a:gd name="T51" fmla="*/ 2147483647 h 2848"/>
              <a:gd name="T52" fmla="*/ 2147483647 w 3900"/>
              <a:gd name="T53" fmla="*/ 2147483647 h 2848"/>
              <a:gd name="T54" fmla="*/ 2147483647 w 3900"/>
              <a:gd name="T55" fmla="*/ 2147483647 h 2848"/>
              <a:gd name="T56" fmla="*/ 2147483647 w 3900"/>
              <a:gd name="T57" fmla="*/ 2147483647 h 2848"/>
              <a:gd name="T58" fmla="*/ 2147483647 w 3900"/>
              <a:gd name="T59" fmla="*/ 2147483647 h 2848"/>
              <a:gd name="T60" fmla="*/ 2147483647 w 3900"/>
              <a:gd name="T61" fmla="*/ 0 h 2848"/>
              <a:gd name="T62" fmla="*/ 2147483647 w 3900"/>
              <a:gd name="T63" fmla="*/ 2147483647 h 2848"/>
              <a:gd name="T64" fmla="*/ 2147483647 w 3900"/>
              <a:gd name="T65" fmla="*/ 2147483647 h 2848"/>
              <a:gd name="T66" fmla="*/ 2147483647 w 3900"/>
              <a:gd name="T67" fmla="*/ 2147483647 h 2848"/>
              <a:gd name="T68" fmla="*/ 2147483647 w 3900"/>
              <a:gd name="T69" fmla="*/ 2147483647 h 2848"/>
              <a:gd name="T70" fmla="*/ 2147483647 w 3900"/>
              <a:gd name="T71" fmla="*/ 2147483647 h 2848"/>
              <a:gd name="T72" fmla="*/ 2147483647 w 3900"/>
              <a:gd name="T73" fmla="*/ 2147483647 h 2848"/>
              <a:gd name="T74" fmla="*/ 2147483647 w 3900"/>
              <a:gd name="T75" fmla="*/ 2147483647 h 2848"/>
              <a:gd name="T76" fmla="*/ 2147483647 w 3900"/>
              <a:gd name="T77" fmla="*/ 2147483647 h 2848"/>
              <a:gd name="T78" fmla="*/ 2147483647 w 3900"/>
              <a:gd name="T79" fmla="*/ 2147483647 h 2848"/>
              <a:gd name="T80" fmla="*/ 2147483647 w 3900"/>
              <a:gd name="T81" fmla="*/ 2147483647 h 2848"/>
              <a:gd name="T82" fmla="*/ 2147483647 w 3900"/>
              <a:gd name="T83" fmla="*/ 2147483647 h 2848"/>
              <a:gd name="T84" fmla="*/ 2147483647 w 3900"/>
              <a:gd name="T85" fmla="*/ 2147483647 h 2848"/>
              <a:gd name="T86" fmla="*/ 2147483647 w 3900"/>
              <a:gd name="T87" fmla="*/ 2147483647 h 2848"/>
              <a:gd name="T88" fmla="*/ 2147483647 w 3900"/>
              <a:gd name="T89" fmla="*/ 2147483647 h 2848"/>
              <a:gd name="T90" fmla="*/ 2147483647 w 3900"/>
              <a:gd name="T91" fmla="*/ 2147483647 h 2848"/>
              <a:gd name="T92" fmla="*/ 2147483647 w 3900"/>
              <a:gd name="T93" fmla="*/ 2147483647 h 2848"/>
              <a:gd name="T94" fmla="*/ 2147483647 w 3900"/>
              <a:gd name="T95" fmla="*/ 2147483647 h 2848"/>
              <a:gd name="T96" fmla="*/ 2147483647 w 3900"/>
              <a:gd name="T97" fmla="*/ 2147483647 h 2848"/>
              <a:gd name="T98" fmla="*/ 2147483647 w 3900"/>
              <a:gd name="T99" fmla="*/ 2147483647 h 2848"/>
              <a:gd name="T100" fmla="*/ 2147483647 w 3900"/>
              <a:gd name="T101" fmla="*/ 2147483647 h 2848"/>
              <a:gd name="T102" fmla="*/ 2147483647 w 3900"/>
              <a:gd name="T103" fmla="*/ 2147483647 h 2848"/>
              <a:gd name="T104" fmla="*/ 2147483647 w 3900"/>
              <a:gd name="T105" fmla="*/ 2147483647 h 2848"/>
              <a:gd name="T106" fmla="*/ 2147483647 w 3900"/>
              <a:gd name="T107" fmla="*/ 2147483647 h 2848"/>
              <a:gd name="T108" fmla="*/ 2147483647 w 3900"/>
              <a:gd name="T109" fmla="*/ 2147483647 h 2848"/>
              <a:gd name="T110" fmla="*/ 2147483647 w 3900"/>
              <a:gd name="T111" fmla="*/ 2147483647 h 2848"/>
              <a:gd name="T112" fmla="*/ 2147483647 w 3900"/>
              <a:gd name="T113" fmla="*/ 2147483647 h 2848"/>
              <a:gd name="T114" fmla="*/ 2147483647 w 3900"/>
              <a:gd name="T115" fmla="*/ 2147483647 h 284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3900"/>
              <a:gd name="T175" fmla="*/ 0 h 2848"/>
              <a:gd name="T176" fmla="*/ 3900 w 3900"/>
              <a:gd name="T177" fmla="*/ 2848 h 2848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3900" h="2848">
                <a:moveTo>
                  <a:pt x="3900" y="2848"/>
                </a:moveTo>
                <a:lnTo>
                  <a:pt x="3900" y="2848"/>
                </a:lnTo>
                <a:lnTo>
                  <a:pt x="0" y="2848"/>
                </a:lnTo>
                <a:lnTo>
                  <a:pt x="9" y="2817"/>
                </a:lnTo>
                <a:lnTo>
                  <a:pt x="19" y="2785"/>
                </a:lnTo>
                <a:lnTo>
                  <a:pt x="30" y="2756"/>
                </a:lnTo>
                <a:lnTo>
                  <a:pt x="42" y="2728"/>
                </a:lnTo>
                <a:lnTo>
                  <a:pt x="68" y="2672"/>
                </a:lnTo>
                <a:lnTo>
                  <a:pt x="96" y="2618"/>
                </a:lnTo>
                <a:lnTo>
                  <a:pt x="125" y="2567"/>
                </a:lnTo>
                <a:lnTo>
                  <a:pt x="157" y="2519"/>
                </a:lnTo>
                <a:lnTo>
                  <a:pt x="216" y="2423"/>
                </a:lnTo>
                <a:lnTo>
                  <a:pt x="226" y="2404"/>
                </a:lnTo>
                <a:lnTo>
                  <a:pt x="235" y="2386"/>
                </a:lnTo>
                <a:lnTo>
                  <a:pt x="251" y="2348"/>
                </a:lnTo>
                <a:lnTo>
                  <a:pt x="266" y="2311"/>
                </a:lnTo>
                <a:lnTo>
                  <a:pt x="275" y="2294"/>
                </a:lnTo>
                <a:lnTo>
                  <a:pt x="286" y="2276"/>
                </a:lnTo>
                <a:lnTo>
                  <a:pt x="305" y="2248"/>
                </a:lnTo>
                <a:lnTo>
                  <a:pt x="327" y="2222"/>
                </a:lnTo>
                <a:lnTo>
                  <a:pt x="352" y="2194"/>
                </a:lnTo>
                <a:lnTo>
                  <a:pt x="380" y="2168"/>
                </a:lnTo>
                <a:lnTo>
                  <a:pt x="407" y="2142"/>
                </a:lnTo>
                <a:lnTo>
                  <a:pt x="437" y="2118"/>
                </a:lnTo>
                <a:lnTo>
                  <a:pt x="467" y="2093"/>
                </a:lnTo>
                <a:lnTo>
                  <a:pt x="494" y="2074"/>
                </a:lnTo>
                <a:lnTo>
                  <a:pt x="528" y="2051"/>
                </a:lnTo>
                <a:lnTo>
                  <a:pt x="561" y="2032"/>
                </a:lnTo>
                <a:lnTo>
                  <a:pt x="595" y="2011"/>
                </a:lnTo>
                <a:lnTo>
                  <a:pt x="632" y="1994"/>
                </a:lnTo>
                <a:lnTo>
                  <a:pt x="667" y="1977"/>
                </a:lnTo>
                <a:lnTo>
                  <a:pt x="703" y="1961"/>
                </a:lnTo>
                <a:lnTo>
                  <a:pt x="738" y="1947"/>
                </a:lnTo>
                <a:lnTo>
                  <a:pt x="773" y="1935"/>
                </a:lnTo>
                <a:lnTo>
                  <a:pt x="813" y="1922"/>
                </a:lnTo>
                <a:lnTo>
                  <a:pt x="851" y="1912"/>
                </a:lnTo>
                <a:lnTo>
                  <a:pt x="933" y="1893"/>
                </a:lnTo>
                <a:lnTo>
                  <a:pt x="1015" y="1875"/>
                </a:lnTo>
                <a:lnTo>
                  <a:pt x="1097" y="1856"/>
                </a:lnTo>
                <a:lnTo>
                  <a:pt x="1139" y="1846"/>
                </a:lnTo>
                <a:lnTo>
                  <a:pt x="1179" y="1834"/>
                </a:lnTo>
                <a:lnTo>
                  <a:pt x="1217" y="1821"/>
                </a:lnTo>
                <a:lnTo>
                  <a:pt x="1257" y="1806"/>
                </a:lnTo>
                <a:lnTo>
                  <a:pt x="1294" y="1790"/>
                </a:lnTo>
                <a:lnTo>
                  <a:pt x="1330" y="1771"/>
                </a:lnTo>
                <a:lnTo>
                  <a:pt x="1367" y="1750"/>
                </a:lnTo>
                <a:lnTo>
                  <a:pt x="1400" y="1726"/>
                </a:lnTo>
                <a:lnTo>
                  <a:pt x="1393" y="1710"/>
                </a:lnTo>
                <a:lnTo>
                  <a:pt x="1388" y="1694"/>
                </a:lnTo>
                <a:lnTo>
                  <a:pt x="1379" y="1661"/>
                </a:lnTo>
                <a:lnTo>
                  <a:pt x="1372" y="1630"/>
                </a:lnTo>
                <a:lnTo>
                  <a:pt x="1367" y="1597"/>
                </a:lnTo>
                <a:lnTo>
                  <a:pt x="1363" y="1563"/>
                </a:lnTo>
                <a:lnTo>
                  <a:pt x="1358" y="1532"/>
                </a:lnTo>
                <a:lnTo>
                  <a:pt x="1349" y="1499"/>
                </a:lnTo>
                <a:lnTo>
                  <a:pt x="1344" y="1483"/>
                </a:lnTo>
                <a:lnTo>
                  <a:pt x="1337" y="1468"/>
                </a:lnTo>
                <a:lnTo>
                  <a:pt x="1335" y="1455"/>
                </a:lnTo>
                <a:lnTo>
                  <a:pt x="1334" y="1447"/>
                </a:lnTo>
                <a:lnTo>
                  <a:pt x="1330" y="1440"/>
                </a:lnTo>
                <a:lnTo>
                  <a:pt x="1325" y="1429"/>
                </a:lnTo>
                <a:lnTo>
                  <a:pt x="1318" y="1424"/>
                </a:lnTo>
                <a:lnTo>
                  <a:pt x="1304" y="1414"/>
                </a:lnTo>
                <a:lnTo>
                  <a:pt x="1299" y="1410"/>
                </a:lnTo>
                <a:lnTo>
                  <a:pt x="1292" y="1403"/>
                </a:lnTo>
                <a:lnTo>
                  <a:pt x="1287" y="1396"/>
                </a:lnTo>
                <a:lnTo>
                  <a:pt x="1281" y="1384"/>
                </a:lnTo>
                <a:lnTo>
                  <a:pt x="1278" y="1361"/>
                </a:lnTo>
                <a:lnTo>
                  <a:pt x="1274" y="1339"/>
                </a:lnTo>
                <a:lnTo>
                  <a:pt x="1273" y="1312"/>
                </a:lnTo>
                <a:lnTo>
                  <a:pt x="1273" y="1286"/>
                </a:lnTo>
                <a:lnTo>
                  <a:pt x="1273" y="1236"/>
                </a:lnTo>
                <a:lnTo>
                  <a:pt x="1274" y="1189"/>
                </a:lnTo>
                <a:lnTo>
                  <a:pt x="1278" y="1159"/>
                </a:lnTo>
                <a:lnTo>
                  <a:pt x="1283" y="1131"/>
                </a:lnTo>
                <a:lnTo>
                  <a:pt x="1294" y="1075"/>
                </a:lnTo>
                <a:lnTo>
                  <a:pt x="1299" y="1049"/>
                </a:lnTo>
                <a:lnTo>
                  <a:pt x="1304" y="1021"/>
                </a:lnTo>
                <a:lnTo>
                  <a:pt x="1304" y="993"/>
                </a:lnTo>
                <a:lnTo>
                  <a:pt x="1302" y="966"/>
                </a:lnTo>
                <a:lnTo>
                  <a:pt x="1301" y="950"/>
                </a:lnTo>
                <a:lnTo>
                  <a:pt x="1295" y="936"/>
                </a:lnTo>
                <a:lnTo>
                  <a:pt x="1283" y="908"/>
                </a:lnTo>
                <a:lnTo>
                  <a:pt x="1271" y="882"/>
                </a:lnTo>
                <a:lnTo>
                  <a:pt x="1266" y="868"/>
                </a:lnTo>
                <a:lnTo>
                  <a:pt x="1261" y="854"/>
                </a:lnTo>
                <a:lnTo>
                  <a:pt x="1259" y="842"/>
                </a:lnTo>
                <a:lnTo>
                  <a:pt x="1259" y="828"/>
                </a:lnTo>
                <a:lnTo>
                  <a:pt x="1257" y="802"/>
                </a:lnTo>
                <a:lnTo>
                  <a:pt x="1257" y="776"/>
                </a:lnTo>
                <a:lnTo>
                  <a:pt x="1257" y="762"/>
                </a:lnTo>
                <a:lnTo>
                  <a:pt x="1254" y="749"/>
                </a:lnTo>
                <a:lnTo>
                  <a:pt x="1247" y="716"/>
                </a:lnTo>
                <a:lnTo>
                  <a:pt x="1236" y="687"/>
                </a:lnTo>
                <a:lnTo>
                  <a:pt x="1229" y="659"/>
                </a:lnTo>
                <a:lnTo>
                  <a:pt x="1227" y="645"/>
                </a:lnTo>
                <a:lnTo>
                  <a:pt x="1226" y="631"/>
                </a:lnTo>
                <a:lnTo>
                  <a:pt x="1229" y="603"/>
                </a:lnTo>
                <a:lnTo>
                  <a:pt x="1234" y="572"/>
                </a:lnTo>
                <a:lnTo>
                  <a:pt x="1243" y="537"/>
                </a:lnTo>
                <a:lnTo>
                  <a:pt x="1254" y="505"/>
                </a:lnTo>
                <a:lnTo>
                  <a:pt x="1261" y="492"/>
                </a:lnTo>
                <a:lnTo>
                  <a:pt x="1268" y="479"/>
                </a:lnTo>
                <a:lnTo>
                  <a:pt x="1287" y="455"/>
                </a:lnTo>
                <a:lnTo>
                  <a:pt x="1306" y="429"/>
                </a:lnTo>
                <a:lnTo>
                  <a:pt x="1315" y="415"/>
                </a:lnTo>
                <a:lnTo>
                  <a:pt x="1323" y="401"/>
                </a:lnTo>
                <a:lnTo>
                  <a:pt x="1330" y="385"/>
                </a:lnTo>
                <a:lnTo>
                  <a:pt x="1335" y="368"/>
                </a:lnTo>
                <a:lnTo>
                  <a:pt x="1339" y="352"/>
                </a:lnTo>
                <a:lnTo>
                  <a:pt x="1344" y="338"/>
                </a:lnTo>
                <a:lnTo>
                  <a:pt x="1363" y="307"/>
                </a:lnTo>
                <a:lnTo>
                  <a:pt x="1384" y="279"/>
                </a:lnTo>
                <a:lnTo>
                  <a:pt x="1407" y="254"/>
                </a:lnTo>
                <a:lnTo>
                  <a:pt x="1433" y="230"/>
                </a:lnTo>
                <a:lnTo>
                  <a:pt x="1459" y="209"/>
                </a:lnTo>
                <a:lnTo>
                  <a:pt x="1487" y="190"/>
                </a:lnTo>
                <a:lnTo>
                  <a:pt x="1546" y="150"/>
                </a:lnTo>
                <a:lnTo>
                  <a:pt x="1597" y="115"/>
                </a:lnTo>
                <a:lnTo>
                  <a:pt x="1647" y="80"/>
                </a:lnTo>
                <a:lnTo>
                  <a:pt x="1671" y="64"/>
                </a:lnTo>
                <a:lnTo>
                  <a:pt x="1694" y="51"/>
                </a:lnTo>
                <a:lnTo>
                  <a:pt x="1715" y="38"/>
                </a:lnTo>
                <a:lnTo>
                  <a:pt x="1734" y="31"/>
                </a:lnTo>
                <a:lnTo>
                  <a:pt x="1757" y="24"/>
                </a:lnTo>
                <a:lnTo>
                  <a:pt x="1778" y="21"/>
                </a:lnTo>
                <a:lnTo>
                  <a:pt x="1823" y="17"/>
                </a:lnTo>
                <a:lnTo>
                  <a:pt x="1866" y="16"/>
                </a:lnTo>
                <a:lnTo>
                  <a:pt x="1887" y="14"/>
                </a:lnTo>
                <a:lnTo>
                  <a:pt x="1908" y="10"/>
                </a:lnTo>
                <a:lnTo>
                  <a:pt x="1931" y="5"/>
                </a:lnTo>
                <a:lnTo>
                  <a:pt x="1952" y="3"/>
                </a:lnTo>
                <a:lnTo>
                  <a:pt x="1994" y="0"/>
                </a:lnTo>
                <a:lnTo>
                  <a:pt x="2034" y="0"/>
                </a:lnTo>
                <a:lnTo>
                  <a:pt x="2077" y="0"/>
                </a:lnTo>
                <a:lnTo>
                  <a:pt x="2098" y="10"/>
                </a:lnTo>
                <a:lnTo>
                  <a:pt x="2114" y="19"/>
                </a:lnTo>
                <a:lnTo>
                  <a:pt x="2129" y="30"/>
                </a:lnTo>
                <a:lnTo>
                  <a:pt x="2147" y="42"/>
                </a:lnTo>
                <a:lnTo>
                  <a:pt x="2162" y="54"/>
                </a:lnTo>
                <a:lnTo>
                  <a:pt x="2176" y="59"/>
                </a:lnTo>
                <a:lnTo>
                  <a:pt x="2208" y="66"/>
                </a:lnTo>
                <a:lnTo>
                  <a:pt x="2225" y="70"/>
                </a:lnTo>
                <a:lnTo>
                  <a:pt x="2243" y="71"/>
                </a:lnTo>
                <a:lnTo>
                  <a:pt x="2279" y="77"/>
                </a:lnTo>
                <a:lnTo>
                  <a:pt x="2316" y="80"/>
                </a:lnTo>
                <a:lnTo>
                  <a:pt x="2331" y="82"/>
                </a:lnTo>
                <a:lnTo>
                  <a:pt x="2345" y="85"/>
                </a:lnTo>
                <a:lnTo>
                  <a:pt x="2352" y="89"/>
                </a:lnTo>
                <a:lnTo>
                  <a:pt x="2359" y="96"/>
                </a:lnTo>
                <a:lnTo>
                  <a:pt x="2364" y="105"/>
                </a:lnTo>
                <a:lnTo>
                  <a:pt x="2371" y="115"/>
                </a:lnTo>
                <a:lnTo>
                  <a:pt x="2375" y="129"/>
                </a:lnTo>
                <a:lnTo>
                  <a:pt x="2378" y="143"/>
                </a:lnTo>
                <a:lnTo>
                  <a:pt x="2382" y="160"/>
                </a:lnTo>
                <a:lnTo>
                  <a:pt x="2382" y="178"/>
                </a:lnTo>
                <a:lnTo>
                  <a:pt x="2390" y="180"/>
                </a:lnTo>
                <a:lnTo>
                  <a:pt x="2397" y="183"/>
                </a:lnTo>
                <a:lnTo>
                  <a:pt x="2410" y="190"/>
                </a:lnTo>
                <a:lnTo>
                  <a:pt x="2420" y="200"/>
                </a:lnTo>
                <a:lnTo>
                  <a:pt x="2427" y="213"/>
                </a:lnTo>
                <a:lnTo>
                  <a:pt x="2434" y="227"/>
                </a:lnTo>
                <a:lnTo>
                  <a:pt x="2439" y="241"/>
                </a:lnTo>
                <a:lnTo>
                  <a:pt x="2451" y="268"/>
                </a:lnTo>
                <a:lnTo>
                  <a:pt x="2481" y="321"/>
                </a:lnTo>
                <a:lnTo>
                  <a:pt x="2495" y="345"/>
                </a:lnTo>
                <a:lnTo>
                  <a:pt x="2507" y="373"/>
                </a:lnTo>
                <a:lnTo>
                  <a:pt x="2523" y="404"/>
                </a:lnTo>
                <a:lnTo>
                  <a:pt x="2540" y="434"/>
                </a:lnTo>
                <a:lnTo>
                  <a:pt x="2573" y="497"/>
                </a:lnTo>
                <a:lnTo>
                  <a:pt x="2589" y="528"/>
                </a:lnTo>
                <a:lnTo>
                  <a:pt x="2601" y="561"/>
                </a:lnTo>
                <a:lnTo>
                  <a:pt x="2612" y="594"/>
                </a:lnTo>
                <a:lnTo>
                  <a:pt x="2617" y="612"/>
                </a:lnTo>
                <a:lnTo>
                  <a:pt x="2619" y="631"/>
                </a:lnTo>
                <a:lnTo>
                  <a:pt x="2622" y="662"/>
                </a:lnTo>
                <a:lnTo>
                  <a:pt x="2620" y="695"/>
                </a:lnTo>
                <a:lnTo>
                  <a:pt x="2617" y="727"/>
                </a:lnTo>
                <a:lnTo>
                  <a:pt x="2613" y="756"/>
                </a:lnTo>
                <a:lnTo>
                  <a:pt x="2603" y="816"/>
                </a:lnTo>
                <a:lnTo>
                  <a:pt x="2599" y="845"/>
                </a:lnTo>
                <a:lnTo>
                  <a:pt x="2598" y="875"/>
                </a:lnTo>
                <a:lnTo>
                  <a:pt x="2601" y="896"/>
                </a:lnTo>
                <a:lnTo>
                  <a:pt x="2606" y="917"/>
                </a:lnTo>
                <a:lnTo>
                  <a:pt x="2610" y="938"/>
                </a:lnTo>
                <a:lnTo>
                  <a:pt x="2612" y="948"/>
                </a:lnTo>
                <a:lnTo>
                  <a:pt x="2612" y="959"/>
                </a:lnTo>
                <a:lnTo>
                  <a:pt x="2610" y="980"/>
                </a:lnTo>
                <a:lnTo>
                  <a:pt x="2606" y="1000"/>
                </a:lnTo>
                <a:lnTo>
                  <a:pt x="2599" y="1023"/>
                </a:lnTo>
                <a:lnTo>
                  <a:pt x="2592" y="1048"/>
                </a:lnTo>
                <a:lnTo>
                  <a:pt x="2577" y="1095"/>
                </a:lnTo>
                <a:lnTo>
                  <a:pt x="2570" y="1121"/>
                </a:lnTo>
                <a:lnTo>
                  <a:pt x="2563" y="1147"/>
                </a:lnTo>
                <a:lnTo>
                  <a:pt x="2558" y="1183"/>
                </a:lnTo>
                <a:lnTo>
                  <a:pt x="2556" y="1220"/>
                </a:lnTo>
                <a:lnTo>
                  <a:pt x="2556" y="1257"/>
                </a:lnTo>
                <a:lnTo>
                  <a:pt x="2558" y="1293"/>
                </a:lnTo>
                <a:lnTo>
                  <a:pt x="2558" y="1330"/>
                </a:lnTo>
                <a:lnTo>
                  <a:pt x="2558" y="1363"/>
                </a:lnTo>
                <a:lnTo>
                  <a:pt x="2556" y="1396"/>
                </a:lnTo>
                <a:lnTo>
                  <a:pt x="2552" y="1410"/>
                </a:lnTo>
                <a:lnTo>
                  <a:pt x="2549" y="1426"/>
                </a:lnTo>
                <a:lnTo>
                  <a:pt x="2545" y="1440"/>
                </a:lnTo>
                <a:lnTo>
                  <a:pt x="2538" y="1454"/>
                </a:lnTo>
                <a:lnTo>
                  <a:pt x="2525" y="1482"/>
                </a:lnTo>
                <a:lnTo>
                  <a:pt x="2490" y="1539"/>
                </a:lnTo>
                <a:lnTo>
                  <a:pt x="2474" y="1569"/>
                </a:lnTo>
                <a:lnTo>
                  <a:pt x="2467" y="1584"/>
                </a:lnTo>
                <a:lnTo>
                  <a:pt x="2460" y="1598"/>
                </a:lnTo>
                <a:lnTo>
                  <a:pt x="2457" y="1614"/>
                </a:lnTo>
                <a:lnTo>
                  <a:pt x="2453" y="1630"/>
                </a:lnTo>
                <a:lnTo>
                  <a:pt x="2451" y="1645"/>
                </a:lnTo>
                <a:lnTo>
                  <a:pt x="2451" y="1663"/>
                </a:lnTo>
                <a:lnTo>
                  <a:pt x="2638" y="1759"/>
                </a:lnTo>
                <a:lnTo>
                  <a:pt x="2760" y="1821"/>
                </a:lnTo>
                <a:lnTo>
                  <a:pt x="2814" y="1846"/>
                </a:lnTo>
                <a:lnTo>
                  <a:pt x="2855" y="1865"/>
                </a:lnTo>
                <a:lnTo>
                  <a:pt x="2911" y="1886"/>
                </a:lnTo>
                <a:lnTo>
                  <a:pt x="2939" y="1896"/>
                </a:lnTo>
                <a:lnTo>
                  <a:pt x="2967" y="1907"/>
                </a:lnTo>
                <a:lnTo>
                  <a:pt x="3033" y="1928"/>
                </a:lnTo>
                <a:lnTo>
                  <a:pt x="3122" y="1959"/>
                </a:lnTo>
                <a:lnTo>
                  <a:pt x="3259" y="2011"/>
                </a:lnTo>
                <a:lnTo>
                  <a:pt x="3292" y="2022"/>
                </a:lnTo>
                <a:lnTo>
                  <a:pt x="3325" y="2031"/>
                </a:lnTo>
                <a:lnTo>
                  <a:pt x="3357" y="2041"/>
                </a:lnTo>
                <a:lnTo>
                  <a:pt x="3371" y="2046"/>
                </a:lnTo>
                <a:lnTo>
                  <a:pt x="3385" y="2053"/>
                </a:lnTo>
                <a:lnTo>
                  <a:pt x="3413" y="2065"/>
                </a:lnTo>
                <a:lnTo>
                  <a:pt x="3440" y="2081"/>
                </a:lnTo>
                <a:lnTo>
                  <a:pt x="3453" y="2092"/>
                </a:lnTo>
                <a:lnTo>
                  <a:pt x="3468" y="2105"/>
                </a:lnTo>
                <a:lnTo>
                  <a:pt x="3507" y="2144"/>
                </a:lnTo>
                <a:lnTo>
                  <a:pt x="3548" y="2191"/>
                </a:lnTo>
                <a:lnTo>
                  <a:pt x="3595" y="2243"/>
                </a:lnTo>
                <a:lnTo>
                  <a:pt x="3679" y="2339"/>
                </a:lnTo>
                <a:lnTo>
                  <a:pt x="3726" y="2395"/>
                </a:lnTo>
                <a:lnTo>
                  <a:pt x="3749" y="2417"/>
                </a:lnTo>
                <a:lnTo>
                  <a:pt x="3769" y="2440"/>
                </a:lnTo>
                <a:lnTo>
                  <a:pt x="3789" y="2465"/>
                </a:lnTo>
                <a:lnTo>
                  <a:pt x="3796" y="2478"/>
                </a:lnTo>
                <a:lnTo>
                  <a:pt x="3803" y="2492"/>
                </a:lnTo>
                <a:lnTo>
                  <a:pt x="3820" y="2533"/>
                </a:lnTo>
                <a:lnTo>
                  <a:pt x="3832" y="2576"/>
                </a:lnTo>
                <a:lnTo>
                  <a:pt x="3844" y="2623"/>
                </a:lnTo>
                <a:lnTo>
                  <a:pt x="3856" y="2668"/>
                </a:lnTo>
                <a:lnTo>
                  <a:pt x="3877" y="2763"/>
                </a:lnTo>
                <a:lnTo>
                  <a:pt x="3888" y="2806"/>
                </a:lnTo>
                <a:lnTo>
                  <a:pt x="3900" y="284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8" name="Freeform 199"/>
          <p:cNvSpPr>
            <a:spLocks noEditPoints="1"/>
          </p:cNvSpPr>
          <p:nvPr/>
        </p:nvSpPr>
        <p:spPr bwMode="auto">
          <a:xfrm>
            <a:off x="5364163" y="2168525"/>
            <a:ext cx="1746250" cy="1547813"/>
          </a:xfrm>
          <a:custGeom>
            <a:avLst/>
            <a:gdLst>
              <a:gd name="T0" fmla="*/ 2147483647 w 1528"/>
              <a:gd name="T1" fmla="*/ 2147483647 h 1376"/>
              <a:gd name="T2" fmla="*/ 2147483647 w 1528"/>
              <a:gd name="T3" fmla="*/ 2147483647 h 1376"/>
              <a:gd name="T4" fmla="*/ 2147483647 w 1528"/>
              <a:gd name="T5" fmla="*/ 2147483647 h 1376"/>
              <a:gd name="T6" fmla="*/ 2147483647 w 1528"/>
              <a:gd name="T7" fmla="*/ 2147483647 h 1376"/>
              <a:gd name="T8" fmla="*/ 2147483647 w 1528"/>
              <a:gd name="T9" fmla="*/ 2147483647 h 1376"/>
              <a:gd name="T10" fmla="*/ 2147483647 w 1528"/>
              <a:gd name="T11" fmla="*/ 2147483647 h 1376"/>
              <a:gd name="T12" fmla="*/ 2147483647 w 1528"/>
              <a:gd name="T13" fmla="*/ 2147483647 h 1376"/>
              <a:gd name="T14" fmla="*/ 2147483647 w 1528"/>
              <a:gd name="T15" fmla="*/ 2147483647 h 1376"/>
              <a:gd name="T16" fmla="*/ 2147483647 w 1528"/>
              <a:gd name="T17" fmla="*/ 2147483647 h 1376"/>
              <a:gd name="T18" fmla="*/ 2147483647 w 1528"/>
              <a:gd name="T19" fmla="*/ 2147483647 h 1376"/>
              <a:gd name="T20" fmla="*/ 2147483647 w 1528"/>
              <a:gd name="T21" fmla="*/ 2147483647 h 1376"/>
              <a:gd name="T22" fmla="*/ 2147483647 w 1528"/>
              <a:gd name="T23" fmla="*/ 2147483647 h 1376"/>
              <a:gd name="T24" fmla="*/ 2147483647 w 1528"/>
              <a:gd name="T25" fmla="*/ 2147483647 h 1376"/>
              <a:gd name="T26" fmla="*/ 2147483647 w 1528"/>
              <a:gd name="T27" fmla="*/ 2147483647 h 1376"/>
              <a:gd name="T28" fmla="*/ 2147483647 w 1528"/>
              <a:gd name="T29" fmla="*/ 2147483647 h 1376"/>
              <a:gd name="T30" fmla="*/ 2147483647 w 1528"/>
              <a:gd name="T31" fmla="*/ 2147483647 h 1376"/>
              <a:gd name="T32" fmla="*/ 2147483647 w 1528"/>
              <a:gd name="T33" fmla="*/ 2147483647 h 1376"/>
              <a:gd name="T34" fmla="*/ 2147483647 w 1528"/>
              <a:gd name="T35" fmla="*/ 2147483647 h 1376"/>
              <a:gd name="T36" fmla="*/ 2147483647 w 1528"/>
              <a:gd name="T37" fmla="*/ 2147483647 h 1376"/>
              <a:gd name="T38" fmla="*/ 2147483647 w 1528"/>
              <a:gd name="T39" fmla="*/ 2147483647 h 1376"/>
              <a:gd name="T40" fmla="*/ 2147483647 w 1528"/>
              <a:gd name="T41" fmla="*/ 2147483647 h 1376"/>
              <a:gd name="T42" fmla="*/ 2147483647 w 1528"/>
              <a:gd name="T43" fmla="*/ 2147483647 h 1376"/>
              <a:gd name="T44" fmla="*/ 2147483647 w 1528"/>
              <a:gd name="T45" fmla="*/ 2147483647 h 1376"/>
              <a:gd name="T46" fmla="*/ 2147483647 w 1528"/>
              <a:gd name="T47" fmla="*/ 2147483647 h 1376"/>
              <a:gd name="T48" fmla="*/ 2147483647 w 1528"/>
              <a:gd name="T49" fmla="*/ 2147483647 h 1376"/>
              <a:gd name="T50" fmla="*/ 2147483647 w 1528"/>
              <a:gd name="T51" fmla="*/ 2147483647 h 1376"/>
              <a:gd name="T52" fmla="*/ 2147483647 w 1528"/>
              <a:gd name="T53" fmla="*/ 2147483647 h 1376"/>
              <a:gd name="T54" fmla="*/ 2147483647 w 1528"/>
              <a:gd name="T55" fmla="*/ 2147483647 h 1376"/>
              <a:gd name="T56" fmla="*/ 2147483647 w 1528"/>
              <a:gd name="T57" fmla="*/ 2147483647 h 1376"/>
              <a:gd name="T58" fmla="*/ 2147483647 w 1528"/>
              <a:gd name="T59" fmla="*/ 2147483647 h 1376"/>
              <a:gd name="T60" fmla="*/ 2147483647 w 1528"/>
              <a:gd name="T61" fmla="*/ 2147483647 h 1376"/>
              <a:gd name="T62" fmla="*/ 2147483647 w 1528"/>
              <a:gd name="T63" fmla="*/ 2147483647 h 1376"/>
              <a:gd name="T64" fmla="*/ 2147483647 w 1528"/>
              <a:gd name="T65" fmla="*/ 2147483647 h 1376"/>
              <a:gd name="T66" fmla="*/ 2147483647 w 1528"/>
              <a:gd name="T67" fmla="*/ 2147483647 h 1376"/>
              <a:gd name="T68" fmla="*/ 2147483647 w 1528"/>
              <a:gd name="T69" fmla="*/ 2147483647 h 1376"/>
              <a:gd name="T70" fmla="*/ 2147483647 w 1528"/>
              <a:gd name="T71" fmla="*/ 2147483647 h 1376"/>
              <a:gd name="T72" fmla="*/ 2147483647 w 1528"/>
              <a:gd name="T73" fmla="*/ 2147483647 h 1376"/>
              <a:gd name="T74" fmla="*/ 2147483647 w 1528"/>
              <a:gd name="T75" fmla="*/ 2147483647 h 1376"/>
              <a:gd name="T76" fmla="*/ 2147483647 w 1528"/>
              <a:gd name="T77" fmla="*/ 2147483647 h 1376"/>
              <a:gd name="T78" fmla="*/ 2147483647 w 1528"/>
              <a:gd name="T79" fmla="*/ 2147483647 h 1376"/>
              <a:gd name="T80" fmla="*/ 2147483647 w 1528"/>
              <a:gd name="T81" fmla="*/ 2147483647 h 1376"/>
              <a:gd name="T82" fmla="*/ 2147483647 w 1528"/>
              <a:gd name="T83" fmla="*/ 2147483647 h 1376"/>
              <a:gd name="T84" fmla="*/ 2147483647 w 1528"/>
              <a:gd name="T85" fmla="*/ 2147483647 h 1376"/>
              <a:gd name="T86" fmla="*/ 2147483647 w 1528"/>
              <a:gd name="T87" fmla="*/ 2147483647 h 1376"/>
              <a:gd name="T88" fmla="*/ 2147483647 w 1528"/>
              <a:gd name="T89" fmla="*/ 2147483647 h 1376"/>
              <a:gd name="T90" fmla="*/ 2147483647 w 1528"/>
              <a:gd name="T91" fmla="*/ 2147483647 h 1376"/>
              <a:gd name="T92" fmla="*/ 2147483647 w 1528"/>
              <a:gd name="T93" fmla="*/ 2147483647 h 1376"/>
              <a:gd name="T94" fmla="*/ 2147483647 w 1528"/>
              <a:gd name="T95" fmla="*/ 2147483647 h 1376"/>
              <a:gd name="T96" fmla="*/ 2147483647 w 1528"/>
              <a:gd name="T97" fmla="*/ 2147483647 h 1376"/>
              <a:gd name="T98" fmla="*/ 2147483647 w 1528"/>
              <a:gd name="T99" fmla="*/ 2147483647 h 1376"/>
              <a:gd name="T100" fmla="*/ 2147483647 w 1528"/>
              <a:gd name="T101" fmla="*/ 2147483647 h 1376"/>
              <a:gd name="T102" fmla="*/ 2147483647 w 1528"/>
              <a:gd name="T103" fmla="*/ 2147483647 h 1376"/>
              <a:gd name="T104" fmla="*/ 2147483647 w 1528"/>
              <a:gd name="T105" fmla="*/ 2147483647 h 1376"/>
              <a:gd name="T106" fmla="*/ 2147483647 w 1528"/>
              <a:gd name="T107" fmla="*/ 2147483647 h 1376"/>
              <a:gd name="T108" fmla="*/ 2147483647 w 1528"/>
              <a:gd name="T109" fmla="*/ 2147483647 h 1376"/>
              <a:gd name="T110" fmla="*/ 2147483647 w 1528"/>
              <a:gd name="T111" fmla="*/ 2147483647 h 1376"/>
              <a:gd name="T112" fmla="*/ 2147483647 w 1528"/>
              <a:gd name="T113" fmla="*/ 2147483647 h 1376"/>
              <a:gd name="T114" fmla="*/ 2147483647 w 1528"/>
              <a:gd name="T115" fmla="*/ 2147483647 h 1376"/>
              <a:gd name="T116" fmla="*/ 2147483647 w 1528"/>
              <a:gd name="T117" fmla="*/ 2147483647 h 1376"/>
              <a:gd name="T118" fmla="*/ 2147483647 w 1528"/>
              <a:gd name="T119" fmla="*/ 2147483647 h 1376"/>
              <a:gd name="T120" fmla="*/ 2147483647 w 1528"/>
              <a:gd name="T121" fmla="*/ 2147483647 h 1376"/>
              <a:gd name="T122" fmla="*/ 2147483647 w 1528"/>
              <a:gd name="T123" fmla="*/ 2147483647 h 1376"/>
              <a:gd name="T124" fmla="*/ 2147483647 w 1528"/>
              <a:gd name="T125" fmla="*/ 2147483647 h 137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528"/>
              <a:gd name="T190" fmla="*/ 0 h 1376"/>
              <a:gd name="T191" fmla="*/ 1528 w 1528"/>
              <a:gd name="T192" fmla="*/ 1376 h 1376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528" h="1376">
                <a:moveTo>
                  <a:pt x="561" y="30"/>
                </a:moveTo>
                <a:lnTo>
                  <a:pt x="561" y="30"/>
                </a:lnTo>
                <a:lnTo>
                  <a:pt x="561" y="28"/>
                </a:lnTo>
                <a:lnTo>
                  <a:pt x="561" y="30"/>
                </a:lnTo>
                <a:close/>
                <a:moveTo>
                  <a:pt x="452" y="77"/>
                </a:moveTo>
                <a:lnTo>
                  <a:pt x="452" y="77"/>
                </a:lnTo>
                <a:lnTo>
                  <a:pt x="456" y="76"/>
                </a:lnTo>
                <a:lnTo>
                  <a:pt x="457" y="76"/>
                </a:lnTo>
                <a:lnTo>
                  <a:pt x="457" y="71"/>
                </a:lnTo>
                <a:lnTo>
                  <a:pt x="456" y="67"/>
                </a:lnTo>
                <a:lnTo>
                  <a:pt x="452" y="66"/>
                </a:lnTo>
                <a:lnTo>
                  <a:pt x="451" y="67"/>
                </a:lnTo>
                <a:lnTo>
                  <a:pt x="452" y="71"/>
                </a:lnTo>
                <a:lnTo>
                  <a:pt x="454" y="72"/>
                </a:lnTo>
                <a:lnTo>
                  <a:pt x="452" y="77"/>
                </a:lnTo>
                <a:close/>
                <a:moveTo>
                  <a:pt x="1456" y="1175"/>
                </a:moveTo>
                <a:lnTo>
                  <a:pt x="1456" y="1175"/>
                </a:lnTo>
                <a:lnTo>
                  <a:pt x="1442" y="1144"/>
                </a:lnTo>
                <a:lnTo>
                  <a:pt x="1436" y="1127"/>
                </a:lnTo>
                <a:lnTo>
                  <a:pt x="1426" y="1111"/>
                </a:lnTo>
                <a:lnTo>
                  <a:pt x="1416" y="1095"/>
                </a:lnTo>
                <a:lnTo>
                  <a:pt x="1405" y="1081"/>
                </a:lnTo>
                <a:lnTo>
                  <a:pt x="1391" y="1070"/>
                </a:lnTo>
                <a:lnTo>
                  <a:pt x="1385" y="1067"/>
                </a:lnTo>
                <a:lnTo>
                  <a:pt x="1377" y="1063"/>
                </a:lnTo>
                <a:lnTo>
                  <a:pt x="1359" y="1057"/>
                </a:lnTo>
                <a:lnTo>
                  <a:pt x="1340" y="1048"/>
                </a:lnTo>
                <a:lnTo>
                  <a:pt x="1301" y="1032"/>
                </a:lnTo>
                <a:lnTo>
                  <a:pt x="1273" y="1022"/>
                </a:lnTo>
                <a:lnTo>
                  <a:pt x="1258" y="1016"/>
                </a:lnTo>
                <a:lnTo>
                  <a:pt x="1247" y="1009"/>
                </a:lnTo>
                <a:lnTo>
                  <a:pt x="1243" y="1009"/>
                </a:lnTo>
                <a:lnTo>
                  <a:pt x="1240" y="1012"/>
                </a:lnTo>
                <a:lnTo>
                  <a:pt x="1237" y="1012"/>
                </a:lnTo>
                <a:lnTo>
                  <a:pt x="1235" y="1011"/>
                </a:lnTo>
                <a:lnTo>
                  <a:pt x="1237" y="1011"/>
                </a:lnTo>
                <a:lnTo>
                  <a:pt x="1239" y="1009"/>
                </a:lnTo>
                <a:lnTo>
                  <a:pt x="1239" y="1007"/>
                </a:lnTo>
                <a:lnTo>
                  <a:pt x="1240" y="1006"/>
                </a:lnTo>
                <a:lnTo>
                  <a:pt x="1248" y="1006"/>
                </a:lnTo>
                <a:lnTo>
                  <a:pt x="1255" y="1004"/>
                </a:lnTo>
                <a:lnTo>
                  <a:pt x="1255" y="1002"/>
                </a:lnTo>
                <a:lnTo>
                  <a:pt x="1253" y="999"/>
                </a:lnTo>
                <a:lnTo>
                  <a:pt x="1252" y="997"/>
                </a:lnTo>
                <a:lnTo>
                  <a:pt x="1252" y="994"/>
                </a:lnTo>
                <a:lnTo>
                  <a:pt x="1245" y="994"/>
                </a:lnTo>
                <a:lnTo>
                  <a:pt x="1245" y="997"/>
                </a:lnTo>
                <a:lnTo>
                  <a:pt x="1247" y="999"/>
                </a:lnTo>
                <a:lnTo>
                  <a:pt x="1248" y="1001"/>
                </a:lnTo>
                <a:lnTo>
                  <a:pt x="1247" y="1004"/>
                </a:lnTo>
                <a:lnTo>
                  <a:pt x="1245" y="1004"/>
                </a:lnTo>
                <a:lnTo>
                  <a:pt x="1242" y="1002"/>
                </a:lnTo>
                <a:lnTo>
                  <a:pt x="1240" y="1002"/>
                </a:lnTo>
                <a:lnTo>
                  <a:pt x="1239" y="1001"/>
                </a:lnTo>
                <a:lnTo>
                  <a:pt x="1237" y="1006"/>
                </a:lnTo>
                <a:lnTo>
                  <a:pt x="1235" y="1007"/>
                </a:lnTo>
                <a:lnTo>
                  <a:pt x="1234" y="1007"/>
                </a:lnTo>
                <a:lnTo>
                  <a:pt x="1229" y="994"/>
                </a:lnTo>
                <a:lnTo>
                  <a:pt x="1225" y="989"/>
                </a:lnTo>
                <a:lnTo>
                  <a:pt x="1219" y="986"/>
                </a:lnTo>
                <a:lnTo>
                  <a:pt x="1222" y="983"/>
                </a:lnTo>
                <a:lnTo>
                  <a:pt x="1227" y="983"/>
                </a:lnTo>
                <a:lnTo>
                  <a:pt x="1237" y="984"/>
                </a:lnTo>
                <a:lnTo>
                  <a:pt x="1237" y="974"/>
                </a:lnTo>
                <a:lnTo>
                  <a:pt x="1234" y="968"/>
                </a:lnTo>
                <a:lnTo>
                  <a:pt x="1237" y="968"/>
                </a:lnTo>
                <a:lnTo>
                  <a:pt x="1237" y="966"/>
                </a:lnTo>
                <a:lnTo>
                  <a:pt x="1237" y="963"/>
                </a:lnTo>
                <a:lnTo>
                  <a:pt x="1235" y="960"/>
                </a:lnTo>
                <a:lnTo>
                  <a:pt x="1234" y="963"/>
                </a:lnTo>
                <a:lnTo>
                  <a:pt x="1232" y="963"/>
                </a:lnTo>
                <a:lnTo>
                  <a:pt x="1232" y="961"/>
                </a:lnTo>
                <a:lnTo>
                  <a:pt x="1234" y="958"/>
                </a:lnTo>
                <a:lnTo>
                  <a:pt x="1229" y="958"/>
                </a:lnTo>
                <a:lnTo>
                  <a:pt x="1225" y="955"/>
                </a:lnTo>
                <a:lnTo>
                  <a:pt x="1220" y="948"/>
                </a:lnTo>
                <a:lnTo>
                  <a:pt x="1225" y="946"/>
                </a:lnTo>
                <a:lnTo>
                  <a:pt x="1230" y="945"/>
                </a:lnTo>
                <a:lnTo>
                  <a:pt x="1234" y="943"/>
                </a:lnTo>
                <a:lnTo>
                  <a:pt x="1237" y="945"/>
                </a:lnTo>
                <a:lnTo>
                  <a:pt x="1237" y="943"/>
                </a:lnTo>
                <a:lnTo>
                  <a:pt x="1235" y="941"/>
                </a:lnTo>
                <a:lnTo>
                  <a:pt x="1232" y="941"/>
                </a:lnTo>
                <a:lnTo>
                  <a:pt x="1230" y="940"/>
                </a:lnTo>
                <a:lnTo>
                  <a:pt x="1232" y="937"/>
                </a:lnTo>
                <a:lnTo>
                  <a:pt x="1227" y="935"/>
                </a:lnTo>
                <a:lnTo>
                  <a:pt x="1224" y="935"/>
                </a:lnTo>
                <a:lnTo>
                  <a:pt x="1217" y="930"/>
                </a:lnTo>
                <a:lnTo>
                  <a:pt x="1219" y="928"/>
                </a:lnTo>
                <a:lnTo>
                  <a:pt x="1217" y="925"/>
                </a:lnTo>
                <a:lnTo>
                  <a:pt x="1215" y="918"/>
                </a:lnTo>
                <a:lnTo>
                  <a:pt x="1215" y="910"/>
                </a:lnTo>
                <a:lnTo>
                  <a:pt x="1215" y="909"/>
                </a:lnTo>
                <a:lnTo>
                  <a:pt x="1219" y="907"/>
                </a:lnTo>
                <a:lnTo>
                  <a:pt x="1217" y="904"/>
                </a:lnTo>
                <a:lnTo>
                  <a:pt x="1215" y="902"/>
                </a:lnTo>
                <a:lnTo>
                  <a:pt x="1211" y="899"/>
                </a:lnTo>
                <a:lnTo>
                  <a:pt x="1207" y="907"/>
                </a:lnTo>
                <a:lnTo>
                  <a:pt x="1206" y="909"/>
                </a:lnTo>
                <a:lnTo>
                  <a:pt x="1202" y="912"/>
                </a:lnTo>
                <a:lnTo>
                  <a:pt x="1199" y="907"/>
                </a:lnTo>
                <a:lnTo>
                  <a:pt x="1196" y="904"/>
                </a:lnTo>
                <a:lnTo>
                  <a:pt x="1197" y="902"/>
                </a:lnTo>
                <a:lnTo>
                  <a:pt x="1199" y="899"/>
                </a:lnTo>
                <a:lnTo>
                  <a:pt x="1199" y="897"/>
                </a:lnTo>
                <a:lnTo>
                  <a:pt x="1202" y="895"/>
                </a:lnTo>
                <a:lnTo>
                  <a:pt x="1217" y="897"/>
                </a:lnTo>
                <a:lnTo>
                  <a:pt x="1224" y="897"/>
                </a:lnTo>
                <a:lnTo>
                  <a:pt x="1234" y="895"/>
                </a:lnTo>
                <a:lnTo>
                  <a:pt x="1234" y="892"/>
                </a:lnTo>
                <a:lnTo>
                  <a:pt x="1235" y="890"/>
                </a:lnTo>
                <a:lnTo>
                  <a:pt x="1227" y="886"/>
                </a:lnTo>
                <a:lnTo>
                  <a:pt x="1224" y="884"/>
                </a:lnTo>
                <a:lnTo>
                  <a:pt x="1224" y="879"/>
                </a:lnTo>
                <a:lnTo>
                  <a:pt x="1227" y="879"/>
                </a:lnTo>
                <a:lnTo>
                  <a:pt x="1230" y="879"/>
                </a:lnTo>
                <a:lnTo>
                  <a:pt x="1234" y="877"/>
                </a:lnTo>
                <a:lnTo>
                  <a:pt x="1235" y="876"/>
                </a:lnTo>
                <a:lnTo>
                  <a:pt x="1234" y="874"/>
                </a:lnTo>
                <a:lnTo>
                  <a:pt x="1229" y="877"/>
                </a:lnTo>
                <a:lnTo>
                  <a:pt x="1222" y="879"/>
                </a:lnTo>
                <a:lnTo>
                  <a:pt x="1217" y="877"/>
                </a:lnTo>
                <a:lnTo>
                  <a:pt x="1212" y="876"/>
                </a:lnTo>
                <a:lnTo>
                  <a:pt x="1215" y="871"/>
                </a:lnTo>
                <a:lnTo>
                  <a:pt x="1217" y="869"/>
                </a:lnTo>
                <a:lnTo>
                  <a:pt x="1214" y="867"/>
                </a:lnTo>
                <a:lnTo>
                  <a:pt x="1214" y="869"/>
                </a:lnTo>
                <a:lnTo>
                  <a:pt x="1212" y="871"/>
                </a:lnTo>
                <a:lnTo>
                  <a:pt x="1207" y="871"/>
                </a:lnTo>
                <a:lnTo>
                  <a:pt x="1204" y="869"/>
                </a:lnTo>
                <a:lnTo>
                  <a:pt x="1201" y="869"/>
                </a:lnTo>
                <a:lnTo>
                  <a:pt x="1206" y="864"/>
                </a:lnTo>
                <a:lnTo>
                  <a:pt x="1211" y="859"/>
                </a:lnTo>
                <a:lnTo>
                  <a:pt x="1209" y="856"/>
                </a:lnTo>
                <a:lnTo>
                  <a:pt x="1207" y="853"/>
                </a:lnTo>
                <a:lnTo>
                  <a:pt x="1209" y="851"/>
                </a:lnTo>
                <a:lnTo>
                  <a:pt x="1207" y="848"/>
                </a:lnTo>
                <a:lnTo>
                  <a:pt x="1206" y="849"/>
                </a:lnTo>
                <a:lnTo>
                  <a:pt x="1204" y="848"/>
                </a:lnTo>
                <a:lnTo>
                  <a:pt x="1202" y="844"/>
                </a:lnTo>
                <a:lnTo>
                  <a:pt x="1201" y="843"/>
                </a:lnTo>
                <a:lnTo>
                  <a:pt x="1199" y="846"/>
                </a:lnTo>
                <a:lnTo>
                  <a:pt x="1199" y="844"/>
                </a:lnTo>
                <a:lnTo>
                  <a:pt x="1199" y="843"/>
                </a:lnTo>
                <a:lnTo>
                  <a:pt x="1201" y="841"/>
                </a:lnTo>
                <a:lnTo>
                  <a:pt x="1202" y="841"/>
                </a:lnTo>
                <a:lnTo>
                  <a:pt x="1202" y="838"/>
                </a:lnTo>
                <a:lnTo>
                  <a:pt x="1202" y="834"/>
                </a:lnTo>
                <a:lnTo>
                  <a:pt x="1199" y="834"/>
                </a:lnTo>
                <a:lnTo>
                  <a:pt x="1197" y="834"/>
                </a:lnTo>
                <a:lnTo>
                  <a:pt x="1197" y="833"/>
                </a:lnTo>
                <a:lnTo>
                  <a:pt x="1199" y="831"/>
                </a:lnTo>
                <a:lnTo>
                  <a:pt x="1197" y="830"/>
                </a:lnTo>
                <a:lnTo>
                  <a:pt x="1197" y="828"/>
                </a:lnTo>
                <a:lnTo>
                  <a:pt x="1199" y="828"/>
                </a:lnTo>
                <a:lnTo>
                  <a:pt x="1204" y="826"/>
                </a:lnTo>
                <a:lnTo>
                  <a:pt x="1207" y="828"/>
                </a:lnTo>
                <a:lnTo>
                  <a:pt x="1215" y="831"/>
                </a:lnTo>
                <a:lnTo>
                  <a:pt x="1222" y="833"/>
                </a:lnTo>
                <a:lnTo>
                  <a:pt x="1225" y="833"/>
                </a:lnTo>
                <a:lnTo>
                  <a:pt x="1230" y="833"/>
                </a:lnTo>
                <a:lnTo>
                  <a:pt x="1225" y="830"/>
                </a:lnTo>
                <a:lnTo>
                  <a:pt x="1224" y="826"/>
                </a:lnTo>
                <a:lnTo>
                  <a:pt x="1229" y="816"/>
                </a:lnTo>
                <a:lnTo>
                  <a:pt x="1234" y="805"/>
                </a:lnTo>
                <a:lnTo>
                  <a:pt x="1232" y="805"/>
                </a:lnTo>
                <a:lnTo>
                  <a:pt x="1230" y="805"/>
                </a:lnTo>
                <a:lnTo>
                  <a:pt x="1229" y="802"/>
                </a:lnTo>
                <a:lnTo>
                  <a:pt x="1225" y="805"/>
                </a:lnTo>
                <a:lnTo>
                  <a:pt x="1222" y="808"/>
                </a:lnTo>
                <a:lnTo>
                  <a:pt x="1220" y="811"/>
                </a:lnTo>
                <a:lnTo>
                  <a:pt x="1215" y="813"/>
                </a:lnTo>
                <a:lnTo>
                  <a:pt x="1212" y="811"/>
                </a:lnTo>
                <a:lnTo>
                  <a:pt x="1211" y="811"/>
                </a:lnTo>
                <a:lnTo>
                  <a:pt x="1207" y="813"/>
                </a:lnTo>
                <a:lnTo>
                  <a:pt x="1202" y="813"/>
                </a:lnTo>
                <a:lnTo>
                  <a:pt x="1202" y="807"/>
                </a:lnTo>
                <a:lnTo>
                  <a:pt x="1202" y="802"/>
                </a:lnTo>
                <a:lnTo>
                  <a:pt x="1202" y="797"/>
                </a:lnTo>
                <a:lnTo>
                  <a:pt x="1201" y="795"/>
                </a:lnTo>
                <a:lnTo>
                  <a:pt x="1199" y="795"/>
                </a:lnTo>
                <a:lnTo>
                  <a:pt x="1197" y="803"/>
                </a:lnTo>
                <a:lnTo>
                  <a:pt x="1196" y="807"/>
                </a:lnTo>
                <a:lnTo>
                  <a:pt x="1192" y="808"/>
                </a:lnTo>
                <a:lnTo>
                  <a:pt x="1191" y="808"/>
                </a:lnTo>
                <a:lnTo>
                  <a:pt x="1192" y="803"/>
                </a:lnTo>
                <a:lnTo>
                  <a:pt x="1191" y="798"/>
                </a:lnTo>
                <a:lnTo>
                  <a:pt x="1191" y="793"/>
                </a:lnTo>
                <a:lnTo>
                  <a:pt x="1192" y="788"/>
                </a:lnTo>
                <a:lnTo>
                  <a:pt x="1192" y="790"/>
                </a:lnTo>
                <a:lnTo>
                  <a:pt x="1192" y="792"/>
                </a:lnTo>
                <a:lnTo>
                  <a:pt x="1197" y="793"/>
                </a:lnTo>
                <a:lnTo>
                  <a:pt x="1201" y="792"/>
                </a:lnTo>
                <a:lnTo>
                  <a:pt x="1201" y="790"/>
                </a:lnTo>
                <a:lnTo>
                  <a:pt x="1199" y="787"/>
                </a:lnTo>
                <a:lnTo>
                  <a:pt x="1197" y="783"/>
                </a:lnTo>
                <a:lnTo>
                  <a:pt x="1196" y="770"/>
                </a:lnTo>
                <a:lnTo>
                  <a:pt x="1196" y="747"/>
                </a:lnTo>
                <a:lnTo>
                  <a:pt x="1196" y="749"/>
                </a:lnTo>
                <a:lnTo>
                  <a:pt x="1199" y="751"/>
                </a:lnTo>
                <a:lnTo>
                  <a:pt x="1199" y="737"/>
                </a:lnTo>
                <a:lnTo>
                  <a:pt x="1202" y="724"/>
                </a:lnTo>
                <a:lnTo>
                  <a:pt x="1204" y="711"/>
                </a:lnTo>
                <a:lnTo>
                  <a:pt x="1202" y="698"/>
                </a:lnTo>
                <a:lnTo>
                  <a:pt x="1207" y="696"/>
                </a:lnTo>
                <a:lnTo>
                  <a:pt x="1209" y="695"/>
                </a:lnTo>
                <a:lnTo>
                  <a:pt x="1209" y="693"/>
                </a:lnTo>
                <a:lnTo>
                  <a:pt x="1206" y="693"/>
                </a:lnTo>
                <a:lnTo>
                  <a:pt x="1204" y="695"/>
                </a:lnTo>
                <a:lnTo>
                  <a:pt x="1202" y="696"/>
                </a:lnTo>
                <a:lnTo>
                  <a:pt x="1199" y="696"/>
                </a:lnTo>
                <a:lnTo>
                  <a:pt x="1194" y="690"/>
                </a:lnTo>
                <a:lnTo>
                  <a:pt x="1192" y="688"/>
                </a:lnTo>
                <a:lnTo>
                  <a:pt x="1191" y="683"/>
                </a:lnTo>
                <a:lnTo>
                  <a:pt x="1192" y="685"/>
                </a:lnTo>
                <a:lnTo>
                  <a:pt x="1194" y="685"/>
                </a:lnTo>
                <a:lnTo>
                  <a:pt x="1197" y="683"/>
                </a:lnTo>
                <a:lnTo>
                  <a:pt x="1201" y="685"/>
                </a:lnTo>
                <a:lnTo>
                  <a:pt x="1201" y="678"/>
                </a:lnTo>
                <a:lnTo>
                  <a:pt x="1201" y="676"/>
                </a:lnTo>
                <a:lnTo>
                  <a:pt x="1199" y="675"/>
                </a:lnTo>
                <a:lnTo>
                  <a:pt x="1197" y="678"/>
                </a:lnTo>
                <a:lnTo>
                  <a:pt x="1196" y="680"/>
                </a:lnTo>
                <a:lnTo>
                  <a:pt x="1194" y="668"/>
                </a:lnTo>
                <a:lnTo>
                  <a:pt x="1192" y="660"/>
                </a:lnTo>
                <a:lnTo>
                  <a:pt x="1189" y="652"/>
                </a:lnTo>
                <a:lnTo>
                  <a:pt x="1183" y="642"/>
                </a:lnTo>
                <a:lnTo>
                  <a:pt x="1186" y="644"/>
                </a:lnTo>
                <a:lnTo>
                  <a:pt x="1188" y="645"/>
                </a:lnTo>
                <a:lnTo>
                  <a:pt x="1189" y="647"/>
                </a:lnTo>
                <a:lnTo>
                  <a:pt x="1194" y="647"/>
                </a:lnTo>
                <a:lnTo>
                  <a:pt x="1192" y="644"/>
                </a:lnTo>
                <a:lnTo>
                  <a:pt x="1191" y="640"/>
                </a:lnTo>
                <a:lnTo>
                  <a:pt x="1189" y="637"/>
                </a:lnTo>
                <a:lnTo>
                  <a:pt x="1191" y="634"/>
                </a:lnTo>
                <a:lnTo>
                  <a:pt x="1196" y="634"/>
                </a:lnTo>
                <a:lnTo>
                  <a:pt x="1197" y="632"/>
                </a:lnTo>
                <a:lnTo>
                  <a:pt x="1197" y="630"/>
                </a:lnTo>
                <a:lnTo>
                  <a:pt x="1196" y="629"/>
                </a:lnTo>
                <a:lnTo>
                  <a:pt x="1196" y="625"/>
                </a:lnTo>
                <a:lnTo>
                  <a:pt x="1196" y="617"/>
                </a:lnTo>
                <a:lnTo>
                  <a:pt x="1194" y="611"/>
                </a:lnTo>
                <a:lnTo>
                  <a:pt x="1192" y="607"/>
                </a:lnTo>
                <a:lnTo>
                  <a:pt x="1191" y="606"/>
                </a:lnTo>
                <a:lnTo>
                  <a:pt x="1189" y="607"/>
                </a:lnTo>
                <a:lnTo>
                  <a:pt x="1189" y="609"/>
                </a:lnTo>
                <a:lnTo>
                  <a:pt x="1188" y="611"/>
                </a:lnTo>
                <a:lnTo>
                  <a:pt x="1188" y="612"/>
                </a:lnTo>
                <a:lnTo>
                  <a:pt x="1189" y="612"/>
                </a:lnTo>
                <a:lnTo>
                  <a:pt x="1191" y="614"/>
                </a:lnTo>
                <a:lnTo>
                  <a:pt x="1192" y="616"/>
                </a:lnTo>
                <a:lnTo>
                  <a:pt x="1191" y="621"/>
                </a:lnTo>
                <a:lnTo>
                  <a:pt x="1191" y="624"/>
                </a:lnTo>
                <a:lnTo>
                  <a:pt x="1178" y="611"/>
                </a:lnTo>
                <a:lnTo>
                  <a:pt x="1174" y="604"/>
                </a:lnTo>
                <a:lnTo>
                  <a:pt x="1174" y="602"/>
                </a:lnTo>
                <a:lnTo>
                  <a:pt x="1176" y="599"/>
                </a:lnTo>
                <a:lnTo>
                  <a:pt x="1174" y="597"/>
                </a:lnTo>
                <a:lnTo>
                  <a:pt x="1171" y="597"/>
                </a:lnTo>
                <a:lnTo>
                  <a:pt x="1169" y="596"/>
                </a:lnTo>
                <a:lnTo>
                  <a:pt x="1168" y="594"/>
                </a:lnTo>
                <a:lnTo>
                  <a:pt x="1171" y="593"/>
                </a:lnTo>
                <a:lnTo>
                  <a:pt x="1173" y="594"/>
                </a:lnTo>
                <a:lnTo>
                  <a:pt x="1176" y="596"/>
                </a:lnTo>
                <a:lnTo>
                  <a:pt x="1178" y="597"/>
                </a:lnTo>
                <a:lnTo>
                  <a:pt x="1179" y="597"/>
                </a:lnTo>
                <a:lnTo>
                  <a:pt x="1179" y="593"/>
                </a:lnTo>
                <a:lnTo>
                  <a:pt x="1178" y="591"/>
                </a:lnTo>
                <a:lnTo>
                  <a:pt x="1178" y="589"/>
                </a:lnTo>
                <a:lnTo>
                  <a:pt x="1176" y="586"/>
                </a:lnTo>
                <a:lnTo>
                  <a:pt x="1181" y="589"/>
                </a:lnTo>
                <a:lnTo>
                  <a:pt x="1184" y="593"/>
                </a:lnTo>
                <a:lnTo>
                  <a:pt x="1196" y="597"/>
                </a:lnTo>
                <a:lnTo>
                  <a:pt x="1204" y="602"/>
                </a:lnTo>
                <a:lnTo>
                  <a:pt x="1207" y="607"/>
                </a:lnTo>
                <a:lnTo>
                  <a:pt x="1209" y="612"/>
                </a:lnTo>
                <a:lnTo>
                  <a:pt x="1211" y="611"/>
                </a:lnTo>
                <a:lnTo>
                  <a:pt x="1209" y="609"/>
                </a:lnTo>
                <a:lnTo>
                  <a:pt x="1207" y="604"/>
                </a:lnTo>
                <a:lnTo>
                  <a:pt x="1207" y="599"/>
                </a:lnTo>
                <a:lnTo>
                  <a:pt x="1207" y="597"/>
                </a:lnTo>
                <a:lnTo>
                  <a:pt x="1209" y="596"/>
                </a:lnTo>
                <a:lnTo>
                  <a:pt x="1207" y="594"/>
                </a:lnTo>
                <a:lnTo>
                  <a:pt x="1206" y="594"/>
                </a:lnTo>
                <a:lnTo>
                  <a:pt x="1202" y="597"/>
                </a:lnTo>
                <a:lnTo>
                  <a:pt x="1201" y="591"/>
                </a:lnTo>
                <a:lnTo>
                  <a:pt x="1199" y="586"/>
                </a:lnTo>
                <a:lnTo>
                  <a:pt x="1202" y="588"/>
                </a:lnTo>
                <a:lnTo>
                  <a:pt x="1202" y="586"/>
                </a:lnTo>
                <a:lnTo>
                  <a:pt x="1204" y="583"/>
                </a:lnTo>
                <a:lnTo>
                  <a:pt x="1204" y="581"/>
                </a:lnTo>
                <a:lnTo>
                  <a:pt x="1206" y="583"/>
                </a:lnTo>
                <a:lnTo>
                  <a:pt x="1207" y="584"/>
                </a:lnTo>
                <a:lnTo>
                  <a:pt x="1209" y="584"/>
                </a:lnTo>
                <a:lnTo>
                  <a:pt x="1209" y="586"/>
                </a:lnTo>
                <a:lnTo>
                  <a:pt x="1212" y="607"/>
                </a:lnTo>
                <a:lnTo>
                  <a:pt x="1214" y="617"/>
                </a:lnTo>
                <a:lnTo>
                  <a:pt x="1217" y="624"/>
                </a:lnTo>
                <a:lnTo>
                  <a:pt x="1222" y="617"/>
                </a:lnTo>
                <a:lnTo>
                  <a:pt x="1224" y="611"/>
                </a:lnTo>
                <a:lnTo>
                  <a:pt x="1224" y="604"/>
                </a:lnTo>
                <a:lnTo>
                  <a:pt x="1224" y="602"/>
                </a:lnTo>
                <a:lnTo>
                  <a:pt x="1220" y="601"/>
                </a:lnTo>
                <a:lnTo>
                  <a:pt x="1220" y="599"/>
                </a:lnTo>
                <a:lnTo>
                  <a:pt x="1222" y="597"/>
                </a:lnTo>
                <a:lnTo>
                  <a:pt x="1224" y="596"/>
                </a:lnTo>
                <a:lnTo>
                  <a:pt x="1224" y="594"/>
                </a:lnTo>
                <a:lnTo>
                  <a:pt x="1220" y="593"/>
                </a:lnTo>
                <a:lnTo>
                  <a:pt x="1219" y="591"/>
                </a:lnTo>
                <a:lnTo>
                  <a:pt x="1219" y="583"/>
                </a:lnTo>
                <a:lnTo>
                  <a:pt x="1220" y="568"/>
                </a:lnTo>
                <a:lnTo>
                  <a:pt x="1215" y="565"/>
                </a:lnTo>
                <a:lnTo>
                  <a:pt x="1214" y="561"/>
                </a:lnTo>
                <a:lnTo>
                  <a:pt x="1211" y="548"/>
                </a:lnTo>
                <a:lnTo>
                  <a:pt x="1207" y="537"/>
                </a:lnTo>
                <a:lnTo>
                  <a:pt x="1204" y="532"/>
                </a:lnTo>
                <a:lnTo>
                  <a:pt x="1201" y="528"/>
                </a:lnTo>
                <a:lnTo>
                  <a:pt x="1201" y="523"/>
                </a:lnTo>
                <a:lnTo>
                  <a:pt x="1204" y="520"/>
                </a:lnTo>
                <a:lnTo>
                  <a:pt x="1211" y="523"/>
                </a:lnTo>
                <a:lnTo>
                  <a:pt x="1212" y="525"/>
                </a:lnTo>
                <a:lnTo>
                  <a:pt x="1214" y="523"/>
                </a:lnTo>
                <a:lnTo>
                  <a:pt x="1202" y="509"/>
                </a:lnTo>
                <a:lnTo>
                  <a:pt x="1196" y="502"/>
                </a:lnTo>
                <a:lnTo>
                  <a:pt x="1191" y="500"/>
                </a:lnTo>
                <a:lnTo>
                  <a:pt x="1186" y="499"/>
                </a:lnTo>
                <a:lnTo>
                  <a:pt x="1189" y="499"/>
                </a:lnTo>
                <a:lnTo>
                  <a:pt x="1191" y="497"/>
                </a:lnTo>
                <a:lnTo>
                  <a:pt x="1191" y="495"/>
                </a:lnTo>
                <a:lnTo>
                  <a:pt x="1186" y="497"/>
                </a:lnTo>
                <a:lnTo>
                  <a:pt x="1183" y="497"/>
                </a:lnTo>
                <a:lnTo>
                  <a:pt x="1179" y="497"/>
                </a:lnTo>
                <a:lnTo>
                  <a:pt x="1176" y="495"/>
                </a:lnTo>
                <a:lnTo>
                  <a:pt x="1179" y="494"/>
                </a:lnTo>
                <a:lnTo>
                  <a:pt x="1183" y="494"/>
                </a:lnTo>
                <a:lnTo>
                  <a:pt x="1184" y="492"/>
                </a:lnTo>
                <a:lnTo>
                  <a:pt x="1184" y="487"/>
                </a:lnTo>
                <a:lnTo>
                  <a:pt x="1181" y="489"/>
                </a:lnTo>
                <a:lnTo>
                  <a:pt x="1179" y="487"/>
                </a:lnTo>
                <a:lnTo>
                  <a:pt x="1178" y="481"/>
                </a:lnTo>
                <a:lnTo>
                  <a:pt x="1176" y="472"/>
                </a:lnTo>
                <a:lnTo>
                  <a:pt x="1173" y="466"/>
                </a:lnTo>
                <a:lnTo>
                  <a:pt x="1181" y="463"/>
                </a:lnTo>
                <a:lnTo>
                  <a:pt x="1184" y="461"/>
                </a:lnTo>
                <a:lnTo>
                  <a:pt x="1184" y="459"/>
                </a:lnTo>
                <a:lnTo>
                  <a:pt x="1183" y="458"/>
                </a:lnTo>
                <a:lnTo>
                  <a:pt x="1179" y="461"/>
                </a:lnTo>
                <a:lnTo>
                  <a:pt x="1174" y="461"/>
                </a:lnTo>
                <a:lnTo>
                  <a:pt x="1169" y="458"/>
                </a:lnTo>
                <a:lnTo>
                  <a:pt x="1168" y="454"/>
                </a:lnTo>
                <a:lnTo>
                  <a:pt x="1166" y="451"/>
                </a:lnTo>
                <a:lnTo>
                  <a:pt x="1169" y="453"/>
                </a:lnTo>
                <a:lnTo>
                  <a:pt x="1169" y="454"/>
                </a:lnTo>
                <a:lnTo>
                  <a:pt x="1169" y="456"/>
                </a:lnTo>
                <a:lnTo>
                  <a:pt x="1171" y="456"/>
                </a:lnTo>
                <a:lnTo>
                  <a:pt x="1171" y="448"/>
                </a:lnTo>
                <a:lnTo>
                  <a:pt x="1171" y="436"/>
                </a:lnTo>
                <a:lnTo>
                  <a:pt x="1171" y="431"/>
                </a:lnTo>
                <a:lnTo>
                  <a:pt x="1169" y="428"/>
                </a:lnTo>
                <a:lnTo>
                  <a:pt x="1168" y="425"/>
                </a:lnTo>
                <a:lnTo>
                  <a:pt x="1163" y="425"/>
                </a:lnTo>
                <a:lnTo>
                  <a:pt x="1168" y="428"/>
                </a:lnTo>
                <a:lnTo>
                  <a:pt x="1169" y="433"/>
                </a:lnTo>
                <a:lnTo>
                  <a:pt x="1168" y="436"/>
                </a:lnTo>
                <a:lnTo>
                  <a:pt x="1166" y="439"/>
                </a:lnTo>
                <a:lnTo>
                  <a:pt x="1163" y="443"/>
                </a:lnTo>
                <a:lnTo>
                  <a:pt x="1158" y="443"/>
                </a:lnTo>
                <a:lnTo>
                  <a:pt x="1155" y="443"/>
                </a:lnTo>
                <a:lnTo>
                  <a:pt x="1150" y="439"/>
                </a:lnTo>
                <a:lnTo>
                  <a:pt x="1151" y="436"/>
                </a:lnTo>
                <a:lnTo>
                  <a:pt x="1151" y="431"/>
                </a:lnTo>
                <a:lnTo>
                  <a:pt x="1151" y="428"/>
                </a:lnTo>
                <a:lnTo>
                  <a:pt x="1153" y="425"/>
                </a:lnTo>
                <a:lnTo>
                  <a:pt x="1156" y="425"/>
                </a:lnTo>
                <a:lnTo>
                  <a:pt x="1160" y="426"/>
                </a:lnTo>
                <a:lnTo>
                  <a:pt x="1156" y="421"/>
                </a:lnTo>
                <a:lnTo>
                  <a:pt x="1153" y="418"/>
                </a:lnTo>
                <a:lnTo>
                  <a:pt x="1150" y="416"/>
                </a:lnTo>
                <a:lnTo>
                  <a:pt x="1146" y="416"/>
                </a:lnTo>
                <a:lnTo>
                  <a:pt x="1148" y="413"/>
                </a:lnTo>
                <a:lnTo>
                  <a:pt x="1146" y="411"/>
                </a:lnTo>
                <a:lnTo>
                  <a:pt x="1145" y="407"/>
                </a:lnTo>
                <a:lnTo>
                  <a:pt x="1141" y="408"/>
                </a:lnTo>
                <a:lnTo>
                  <a:pt x="1141" y="410"/>
                </a:lnTo>
                <a:lnTo>
                  <a:pt x="1140" y="413"/>
                </a:lnTo>
                <a:lnTo>
                  <a:pt x="1138" y="415"/>
                </a:lnTo>
                <a:lnTo>
                  <a:pt x="1137" y="413"/>
                </a:lnTo>
                <a:lnTo>
                  <a:pt x="1133" y="411"/>
                </a:lnTo>
                <a:lnTo>
                  <a:pt x="1130" y="411"/>
                </a:lnTo>
                <a:lnTo>
                  <a:pt x="1127" y="407"/>
                </a:lnTo>
                <a:lnTo>
                  <a:pt x="1128" y="398"/>
                </a:lnTo>
                <a:lnTo>
                  <a:pt x="1128" y="392"/>
                </a:lnTo>
                <a:lnTo>
                  <a:pt x="1125" y="379"/>
                </a:lnTo>
                <a:lnTo>
                  <a:pt x="1123" y="379"/>
                </a:lnTo>
                <a:lnTo>
                  <a:pt x="1120" y="379"/>
                </a:lnTo>
                <a:lnTo>
                  <a:pt x="1118" y="377"/>
                </a:lnTo>
                <a:lnTo>
                  <a:pt x="1118" y="374"/>
                </a:lnTo>
                <a:lnTo>
                  <a:pt x="1120" y="375"/>
                </a:lnTo>
                <a:lnTo>
                  <a:pt x="1122" y="374"/>
                </a:lnTo>
                <a:lnTo>
                  <a:pt x="1123" y="372"/>
                </a:lnTo>
                <a:lnTo>
                  <a:pt x="1122" y="369"/>
                </a:lnTo>
                <a:lnTo>
                  <a:pt x="1118" y="367"/>
                </a:lnTo>
                <a:lnTo>
                  <a:pt x="1115" y="364"/>
                </a:lnTo>
                <a:lnTo>
                  <a:pt x="1117" y="359"/>
                </a:lnTo>
                <a:lnTo>
                  <a:pt x="1123" y="362"/>
                </a:lnTo>
                <a:lnTo>
                  <a:pt x="1127" y="364"/>
                </a:lnTo>
                <a:lnTo>
                  <a:pt x="1130" y="364"/>
                </a:lnTo>
                <a:lnTo>
                  <a:pt x="1130" y="360"/>
                </a:lnTo>
                <a:lnTo>
                  <a:pt x="1130" y="359"/>
                </a:lnTo>
                <a:lnTo>
                  <a:pt x="1127" y="359"/>
                </a:lnTo>
                <a:lnTo>
                  <a:pt x="1128" y="356"/>
                </a:lnTo>
                <a:lnTo>
                  <a:pt x="1132" y="356"/>
                </a:lnTo>
                <a:lnTo>
                  <a:pt x="1133" y="354"/>
                </a:lnTo>
                <a:lnTo>
                  <a:pt x="1133" y="351"/>
                </a:lnTo>
                <a:lnTo>
                  <a:pt x="1125" y="351"/>
                </a:lnTo>
                <a:lnTo>
                  <a:pt x="1122" y="351"/>
                </a:lnTo>
                <a:lnTo>
                  <a:pt x="1120" y="352"/>
                </a:lnTo>
                <a:lnTo>
                  <a:pt x="1120" y="354"/>
                </a:lnTo>
                <a:lnTo>
                  <a:pt x="1118" y="352"/>
                </a:lnTo>
                <a:lnTo>
                  <a:pt x="1117" y="352"/>
                </a:lnTo>
                <a:lnTo>
                  <a:pt x="1115" y="352"/>
                </a:lnTo>
                <a:lnTo>
                  <a:pt x="1115" y="351"/>
                </a:lnTo>
                <a:lnTo>
                  <a:pt x="1115" y="349"/>
                </a:lnTo>
                <a:lnTo>
                  <a:pt x="1117" y="347"/>
                </a:lnTo>
                <a:lnTo>
                  <a:pt x="1118" y="346"/>
                </a:lnTo>
                <a:lnTo>
                  <a:pt x="1117" y="346"/>
                </a:lnTo>
                <a:lnTo>
                  <a:pt x="1114" y="349"/>
                </a:lnTo>
                <a:lnTo>
                  <a:pt x="1112" y="351"/>
                </a:lnTo>
                <a:lnTo>
                  <a:pt x="1110" y="351"/>
                </a:lnTo>
                <a:lnTo>
                  <a:pt x="1110" y="347"/>
                </a:lnTo>
                <a:lnTo>
                  <a:pt x="1109" y="347"/>
                </a:lnTo>
                <a:lnTo>
                  <a:pt x="1105" y="346"/>
                </a:lnTo>
                <a:lnTo>
                  <a:pt x="1105" y="344"/>
                </a:lnTo>
                <a:lnTo>
                  <a:pt x="1105" y="339"/>
                </a:lnTo>
                <a:lnTo>
                  <a:pt x="1107" y="336"/>
                </a:lnTo>
                <a:lnTo>
                  <a:pt x="1102" y="332"/>
                </a:lnTo>
                <a:lnTo>
                  <a:pt x="1100" y="331"/>
                </a:lnTo>
                <a:lnTo>
                  <a:pt x="1099" y="329"/>
                </a:lnTo>
                <a:lnTo>
                  <a:pt x="1099" y="326"/>
                </a:lnTo>
                <a:lnTo>
                  <a:pt x="1100" y="324"/>
                </a:lnTo>
                <a:lnTo>
                  <a:pt x="1102" y="324"/>
                </a:lnTo>
                <a:lnTo>
                  <a:pt x="1104" y="326"/>
                </a:lnTo>
                <a:lnTo>
                  <a:pt x="1104" y="323"/>
                </a:lnTo>
                <a:lnTo>
                  <a:pt x="1102" y="319"/>
                </a:lnTo>
                <a:lnTo>
                  <a:pt x="1100" y="318"/>
                </a:lnTo>
                <a:lnTo>
                  <a:pt x="1104" y="316"/>
                </a:lnTo>
                <a:lnTo>
                  <a:pt x="1104" y="318"/>
                </a:lnTo>
                <a:lnTo>
                  <a:pt x="1105" y="319"/>
                </a:lnTo>
                <a:lnTo>
                  <a:pt x="1109" y="318"/>
                </a:lnTo>
                <a:lnTo>
                  <a:pt x="1107" y="321"/>
                </a:lnTo>
                <a:lnTo>
                  <a:pt x="1107" y="323"/>
                </a:lnTo>
                <a:lnTo>
                  <a:pt x="1109" y="324"/>
                </a:lnTo>
                <a:lnTo>
                  <a:pt x="1109" y="321"/>
                </a:lnTo>
                <a:lnTo>
                  <a:pt x="1109" y="319"/>
                </a:lnTo>
                <a:lnTo>
                  <a:pt x="1112" y="319"/>
                </a:lnTo>
                <a:lnTo>
                  <a:pt x="1115" y="318"/>
                </a:lnTo>
                <a:lnTo>
                  <a:pt x="1117" y="316"/>
                </a:lnTo>
                <a:lnTo>
                  <a:pt x="1110" y="314"/>
                </a:lnTo>
                <a:lnTo>
                  <a:pt x="1107" y="311"/>
                </a:lnTo>
                <a:lnTo>
                  <a:pt x="1100" y="304"/>
                </a:lnTo>
                <a:lnTo>
                  <a:pt x="1104" y="304"/>
                </a:lnTo>
                <a:lnTo>
                  <a:pt x="1105" y="306"/>
                </a:lnTo>
                <a:lnTo>
                  <a:pt x="1107" y="306"/>
                </a:lnTo>
                <a:lnTo>
                  <a:pt x="1107" y="303"/>
                </a:lnTo>
                <a:lnTo>
                  <a:pt x="1104" y="301"/>
                </a:lnTo>
                <a:lnTo>
                  <a:pt x="1100" y="301"/>
                </a:lnTo>
                <a:lnTo>
                  <a:pt x="1097" y="301"/>
                </a:lnTo>
                <a:lnTo>
                  <a:pt x="1095" y="300"/>
                </a:lnTo>
                <a:lnTo>
                  <a:pt x="1094" y="296"/>
                </a:lnTo>
                <a:lnTo>
                  <a:pt x="1094" y="293"/>
                </a:lnTo>
                <a:lnTo>
                  <a:pt x="1097" y="295"/>
                </a:lnTo>
                <a:lnTo>
                  <a:pt x="1100" y="295"/>
                </a:lnTo>
                <a:lnTo>
                  <a:pt x="1100" y="293"/>
                </a:lnTo>
                <a:lnTo>
                  <a:pt x="1099" y="291"/>
                </a:lnTo>
                <a:lnTo>
                  <a:pt x="1097" y="288"/>
                </a:lnTo>
                <a:lnTo>
                  <a:pt x="1097" y="280"/>
                </a:lnTo>
                <a:lnTo>
                  <a:pt x="1099" y="272"/>
                </a:lnTo>
                <a:lnTo>
                  <a:pt x="1097" y="268"/>
                </a:lnTo>
                <a:lnTo>
                  <a:pt x="1095" y="265"/>
                </a:lnTo>
                <a:lnTo>
                  <a:pt x="1095" y="268"/>
                </a:lnTo>
                <a:lnTo>
                  <a:pt x="1094" y="267"/>
                </a:lnTo>
                <a:lnTo>
                  <a:pt x="1092" y="267"/>
                </a:lnTo>
                <a:lnTo>
                  <a:pt x="1090" y="268"/>
                </a:lnTo>
                <a:lnTo>
                  <a:pt x="1094" y="270"/>
                </a:lnTo>
                <a:lnTo>
                  <a:pt x="1094" y="273"/>
                </a:lnTo>
                <a:lnTo>
                  <a:pt x="1094" y="278"/>
                </a:lnTo>
                <a:lnTo>
                  <a:pt x="1092" y="283"/>
                </a:lnTo>
                <a:lnTo>
                  <a:pt x="1092" y="277"/>
                </a:lnTo>
                <a:lnTo>
                  <a:pt x="1090" y="273"/>
                </a:lnTo>
                <a:lnTo>
                  <a:pt x="1087" y="265"/>
                </a:lnTo>
                <a:lnTo>
                  <a:pt x="1092" y="262"/>
                </a:lnTo>
                <a:lnTo>
                  <a:pt x="1087" y="257"/>
                </a:lnTo>
                <a:lnTo>
                  <a:pt x="1082" y="250"/>
                </a:lnTo>
                <a:lnTo>
                  <a:pt x="1074" y="239"/>
                </a:lnTo>
                <a:lnTo>
                  <a:pt x="1074" y="245"/>
                </a:lnTo>
                <a:lnTo>
                  <a:pt x="1077" y="252"/>
                </a:lnTo>
                <a:lnTo>
                  <a:pt x="1079" y="258"/>
                </a:lnTo>
                <a:lnTo>
                  <a:pt x="1079" y="260"/>
                </a:lnTo>
                <a:lnTo>
                  <a:pt x="1079" y="263"/>
                </a:lnTo>
                <a:lnTo>
                  <a:pt x="1071" y="255"/>
                </a:lnTo>
                <a:lnTo>
                  <a:pt x="1066" y="245"/>
                </a:lnTo>
                <a:lnTo>
                  <a:pt x="1066" y="249"/>
                </a:lnTo>
                <a:lnTo>
                  <a:pt x="1066" y="250"/>
                </a:lnTo>
                <a:lnTo>
                  <a:pt x="1067" y="252"/>
                </a:lnTo>
                <a:lnTo>
                  <a:pt x="1066" y="252"/>
                </a:lnTo>
                <a:lnTo>
                  <a:pt x="1064" y="250"/>
                </a:lnTo>
                <a:lnTo>
                  <a:pt x="1064" y="249"/>
                </a:lnTo>
                <a:lnTo>
                  <a:pt x="1063" y="249"/>
                </a:lnTo>
                <a:lnTo>
                  <a:pt x="1061" y="245"/>
                </a:lnTo>
                <a:lnTo>
                  <a:pt x="1064" y="245"/>
                </a:lnTo>
                <a:lnTo>
                  <a:pt x="1066" y="242"/>
                </a:lnTo>
                <a:lnTo>
                  <a:pt x="1064" y="242"/>
                </a:lnTo>
                <a:lnTo>
                  <a:pt x="1063" y="240"/>
                </a:lnTo>
                <a:lnTo>
                  <a:pt x="1061" y="237"/>
                </a:lnTo>
                <a:lnTo>
                  <a:pt x="1064" y="237"/>
                </a:lnTo>
                <a:lnTo>
                  <a:pt x="1066" y="239"/>
                </a:lnTo>
                <a:lnTo>
                  <a:pt x="1064" y="232"/>
                </a:lnTo>
                <a:lnTo>
                  <a:pt x="1066" y="227"/>
                </a:lnTo>
                <a:lnTo>
                  <a:pt x="1061" y="222"/>
                </a:lnTo>
                <a:lnTo>
                  <a:pt x="1054" y="219"/>
                </a:lnTo>
                <a:lnTo>
                  <a:pt x="1049" y="216"/>
                </a:lnTo>
                <a:lnTo>
                  <a:pt x="1048" y="212"/>
                </a:lnTo>
                <a:lnTo>
                  <a:pt x="1046" y="207"/>
                </a:lnTo>
                <a:lnTo>
                  <a:pt x="1041" y="209"/>
                </a:lnTo>
                <a:lnTo>
                  <a:pt x="1040" y="209"/>
                </a:lnTo>
                <a:lnTo>
                  <a:pt x="1038" y="206"/>
                </a:lnTo>
                <a:lnTo>
                  <a:pt x="1040" y="204"/>
                </a:lnTo>
                <a:lnTo>
                  <a:pt x="1041" y="204"/>
                </a:lnTo>
                <a:lnTo>
                  <a:pt x="1031" y="199"/>
                </a:lnTo>
                <a:lnTo>
                  <a:pt x="1028" y="198"/>
                </a:lnTo>
                <a:lnTo>
                  <a:pt x="1025" y="194"/>
                </a:lnTo>
                <a:lnTo>
                  <a:pt x="1023" y="199"/>
                </a:lnTo>
                <a:lnTo>
                  <a:pt x="1021" y="202"/>
                </a:lnTo>
                <a:lnTo>
                  <a:pt x="1018" y="196"/>
                </a:lnTo>
                <a:lnTo>
                  <a:pt x="1016" y="191"/>
                </a:lnTo>
                <a:lnTo>
                  <a:pt x="1015" y="189"/>
                </a:lnTo>
                <a:lnTo>
                  <a:pt x="1013" y="188"/>
                </a:lnTo>
                <a:lnTo>
                  <a:pt x="1012" y="188"/>
                </a:lnTo>
                <a:lnTo>
                  <a:pt x="1007" y="189"/>
                </a:lnTo>
                <a:lnTo>
                  <a:pt x="1008" y="181"/>
                </a:lnTo>
                <a:lnTo>
                  <a:pt x="1007" y="178"/>
                </a:lnTo>
                <a:lnTo>
                  <a:pt x="1005" y="176"/>
                </a:lnTo>
                <a:lnTo>
                  <a:pt x="1005" y="170"/>
                </a:lnTo>
                <a:lnTo>
                  <a:pt x="1003" y="170"/>
                </a:lnTo>
                <a:lnTo>
                  <a:pt x="1003" y="171"/>
                </a:lnTo>
                <a:lnTo>
                  <a:pt x="1003" y="174"/>
                </a:lnTo>
                <a:lnTo>
                  <a:pt x="1002" y="174"/>
                </a:lnTo>
                <a:lnTo>
                  <a:pt x="1003" y="166"/>
                </a:lnTo>
                <a:lnTo>
                  <a:pt x="1002" y="160"/>
                </a:lnTo>
                <a:lnTo>
                  <a:pt x="1002" y="151"/>
                </a:lnTo>
                <a:lnTo>
                  <a:pt x="1005" y="143"/>
                </a:lnTo>
                <a:lnTo>
                  <a:pt x="1002" y="142"/>
                </a:lnTo>
                <a:lnTo>
                  <a:pt x="998" y="138"/>
                </a:lnTo>
                <a:lnTo>
                  <a:pt x="997" y="135"/>
                </a:lnTo>
                <a:lnTo>
                  <a:pt x="993" y="133"/>
                </a:lnTo>
                <a:lnTo>
                  <a:pt x="992" y="135"/>
                </a:lnTo>
                <a:lnTo>
                  <a:pt x="992" y="137"/>
                </a:lnTo>
                <a:lnTo>
                  <a:pt x="993" y="138"/>
                </a:lnTo>
                <a:lnTo>
                  <a:pt x="995" y="142"/>
                </a:lnTo>
                <a:lnTo>
                  <a:pt x="993" y="143"/>
                </a:lnTo>
                <a:lnTo>
                  <a:pt x="990" y="140"/>
                </a:lnTo>
                <a:lnTo>
                  <a:pt x="987" y="138"/>
                </a:lnTo>
                <a:lnTo>
                  <a:pt x="984" y="137"/>
                </a:lnTo>
                <a:lnTo>
                  <a:pt x="980" y="132"/>
                </a:lnTo>
                <a:lnTo>
                  <a:pt x="984" y="132"/>
                </a:lnTo>
                <a:lnTo>
                  <a:pt x="985" y="130"/>
                </a:lnTo>
                <a:lnTo>
                  <a:pt x="984" y="127"/>
                </a:lnTo>
                <a:lnTo>
                  <a:pt x="980" y="122"/>
                </a:lnTo>
                <a:lnTo>
                  <a:pt x="977" y="115"/>
                </a:lnTo>
                <a:lnTo>
                  <a:pt x="974" y="114"/>
                </a:lnTo>
                <a:lnTo>
                  <a:pt x="972" y="115"/>
                </a:lnTo>
                <a:lnTo>
                  <a:pt x="970" y="114"/>
                </a:lnTo>
                <a:lnTo>
                  <a:pt x="967" y="112"/>
                </a:lnTo>
                <a:lnTo>
                  <a:pt x="967" y="109"/>
                </a:lnTo>
                <a:lnTo>
                  <a:pt x="969" y="107"/>
                </a:lnTo>
                <a:lnTo>
                  <a:pt x="970" y="104"/>
                </a:lnTo>
                <a:lnTo>
                  <a:pt x="967" y="100"/>
                </a:lnTo>
                <a:lnTo>
                  <a:pt x="962" y="99"/>
                </a:lnTo>
                <a:lnTo>
                  <a:pt x="956" y="99"/>
                </a:lnTo>
                <a:lnTo>
                  <a:pt x="954" y="99"/>
                </a:lnTo>
                <a:lnTo>
                  <a:pt x="951" y="102"/>
                </a:lnTo>
                <a:lnTo>
                  <a:pt x="944" y="95"/>
                </a:lnTo>
                <a:lnTo>
                  <a:pt x="938" y="91"/>
                </a:lnTo>
                <a:lnTo>
                  <a:pt x="934" y="95"/>
                </a:lnTo>
                <a:lnTo>
                  <a:pt x="931" y="91"/>
                </a:lnTo>
                <a:lnTo>
                  <a:pt x="929" y="89"/>
                </a:lnTo>
                <a:lnTo>
                  <a:pt x="926" y="87"/>
                </a:lnTo>
                <a:lnTo>
                  <a:pt x="924" y="81"/>
                </a:lnTo>
                <a:lnTo>
                  <a:pt x="921" y="76"/>
                </a:lnTo>
                <a:lnTo>
                  <a:pt x="916" y="71"/>
                </a:lnTo>
                <a:lnTo>
                  <a:pt x="910" y="67"/>
                </a:lnTo>
                <a:lnTo>
                  <a:pt x="896" y="61"/>
                </a:lnTo>
                <a:lnTo>
                  <a:pt x="883" y="54"/>
                </a:lnTo>
                <a:lnTo>
                  <a:pt x="882" y="56"/>
                </a:lnTo>
                <a:lnTo>
                  <a:pt x="882" y="58"/>
                </a:lnTo>
                <a:lnTo>
                  <a:pt x="882" y="61"/>
                </a:lnTo>
                <a:lnTo>
                  <a:pt x="880" y="61"/>
                </a:lnTo>
                <a:lnTo>
                  <a:pt x="878" y="58"/>
                </a:lnTo>
                <a:lnTo>
                  <a:pt x="875" y="54"/>
                </a:lnTo>
                <a:lnTo>
                  <a:pt x="872" y="54"/>
                </a:lnTo>
                <a:lnTo>
                  <a:pt x="870" y="56"/>
                </a:lnTo>
                <a:lnTo>
                  <a:pt x="868" y="53"/>
                </a:lnTo>
                <a:lnTo>
                  <a:pt x="867" y="51"/>
                </a:lnTo>
                <a:lnTo>
                  <a:pt x="865" y="51"/>
                </a:lnTo>
                <a:lnTo>
                  <a:pt x="862" y="51"/>
                </a:lnTo>
                <a:lnTo>
                  <a:pt x="862" y="49"/>
                </a:lnTo>
                <a:lnTo>
                  <a:pt x="860" y="48"/>
                </a:lnTo>
                <a:lnTo>
                  <a:pt x="860" y="46"/>
                </a:lnTo>
                <a:lnTo>
                  <a:pt x="860" y="44"/>
                </a:lnTo>
                <a:lnTo>
                  <a:pt x="852" y="41"/>
                </a:lnTo>
                <a:lnTo>
                  <a:pt x="845" y="38"/>
                </a:lnTo>
                <a:lnTo>
                  <a:pt x="834" y="31"/>
                </a:lnTo>
                <a:lnTo>
                  <a:pt x="822" y="25"/>
                </a:lnTo>
                <a:lnTo>
                  <a:pt x="816" y="21"/>
                </a:lnTo>
                <a:lnTo>
                  <a:pt x="809" y="20"/>
                </a:lnTo>
                <a:lnTo>
                  <a:pt x="803" y="20"/>
                </a:lnTo>
                <a:lnTo>
                  <a:pt x="794" y="21"/>
                </a:lnTo>
                <a:lnTo>
                  <a:pt x="778" y="25"/>
                </a:lnTo>
                <a:lnTo>
                  <a:pt x="776" y="25"/>
                </a:lnTo>
                <a:lnTo>
                  <a:pt x="776" y="23"/>
                </a:lnTo>
                <a:lnTo>
                  <a:pt x="773" y="21"/>
                </a:lnTo>
                <a:lnTo>
                  <a:pt x="765" y="23"/>
                </a:lnTo>
                <a:lnTo>
                  <a:pt x="757" y="25"/>
                </a:lnTo>
                <a:lnTo>
                  <a:pt x="752" y="25"/>
                </a:lnTo>
                <a:lnTo>
                  <a:pt x="748" y="23"/>
                </a:lnTo>
                <a:lnTo>
                  <a:pt x="745" y="20"/>
                </a:lnTo>
                <a:lnTo>
                  <a:pt x="742" y="15"/>
                </a:lnTo>
                <a:lnTo>
                  <a:pt x="735" y="15"/>
                </a:lnTo>
                <a:lnTo>
                  <a:pt x="727" y="13"/>
                </a:lnTo>
                <a:lnTo>
                  <a:pt x="720" y="10"/>
                </a:lnTo>
                <a:lnTo>
                  <a:pt x="719" y="7"/>
                </a:lnTo>
                <a:lnTo>
                  <a:pt x="717" y="3"/>
                </a:lnTo>
                <a:lnTo>
                  <a:pt x="712" y="3"/>
                </a:lnTo>
                <a:lnTo>
                  <a:pt x="709" y="5"/>
                </a:lnTo>
                <a:lnTo>
                  <a:pt x="706" y="8"/>
                </a:lnTo>
                <a:lnTo>
                  <a:pt x="702" y="8"/>
                </a:lnTo>
                <a:lnTo>
                  <a:pt x="696" y="5"/>
                </a:lnTo>
                <a:lnTo>
                  <a:pt x="691" y="2"/>
                </a:lnTo>
                <a:lnTo>
                  <a:pt x="684" y="0"/>
                </a:lnTo>
                <a:lnTo>
                  <a:pt x="679" y="0"/>
                </a:lnTo>
                <a:lnTo>
                  <a:pt x="668" y="2"/>
                </a:lnTo>
                <a:lnTo>
                  <a:pt x="658" y="5"/>
                </a:lnTo>
                <a:lnTo>
                  <a:pt x="648" y="10"/>
                </a:lnTo>
                <a:lnTo>
                  <a:pt x="637" y="13"/>
                </a:lnTo>
                <a:lnTo>
                  <a:pt x="625" y="16"/>
                </a:lnTo>
                <a:lnTo>
                  <a:pt x="620" y="15"/>
                </a:lnTo>
                <a:lnTo>
                  <a:pt x="614" y="13"/>
                </a:lnTo>
                <a:lnTo>
                  <a:pt x="614" y="16"/>
                </a:lnTo>
                <a:lnTo>
                  <a:pt x="612" y="18"/>
                </a:lnTo>
                <a:lnTo>
                  <a:pt x="607" y="18"/>
                </a:lnTo>
                <a:lnTo>
                  <a:pt x="600" y="18"/>
                </a:lnTo>
                <a:lnTo>
                  <a:pt x="599" y="20"/>
                </a:lnTo>
                <a:lnTo>
                  <a:pt x="599" y="21"/>
                </a:lnTo>
                <a:lnTo>
                  <a:pt x="594" y="18"/>
                </a:lnTo>
                <a:lnTo>
                  <a:pt x="589" y="16"/>
                </a:lnTo>
                <a:lnTo>
                  <a:pt x="584" y="16"/>
                </a:lnTo>
                <a:lnTo>
                  <a:pt x="579" y="16"/>
                </a:lnTo>
                <a:lnTo>
                  <a:pt x="569" y="21"/>
                </a:lnTo>
                <a:lnTo>
                  <a:pt x="561" y="28"/>
                </a:lnTo>
                <a:lnTo>
                  <a:pt x="563" y="28"/>
                </a:lnTo>
                <a:lnTo>
                  <a:pt x="564" y="30"/>
                </a:lnTo>
                <a:lnTo>
                  <a:pt x="563" y="31"/>
                </a:lnTo>
                <a:lnTo>
                  <a:pt x="558" y="33"/>
                </a:lnTo>
                <a:lnTo>
                  <a:pt x="554" y="33"/>
                </a:lnTo>
                <a:lnTo>
                  <a:pt x="553" y="35"/>
                </a:lnTo>
                <a:lnTo>
                  <a:pt x="553" y="36"/>
                </a:lnTo>
                <a:lnTo>
                  <a:pt x="549" y="33"/>
                </a:lnTo>
                <a:lnTo>
                  <a:pt x="546" y="33"/>
                </a:lnTo>
                <a:lnTo>
                  <a:pt x="541" y="33"/>
                </a:lnTo>
                <a:lnTo>
                  <a:pt x="539" y="31"/>
                </a:lnTo>
                <a:lnTo>
                  <a:pt x="538" y="30"/>
                </a:lnTo>
                <a:lnTo>
                  <a:pt x="535" y="35"/>
                </a:lnTo>
                <a:lnTo>
                  <a:pt x="530" y="40"/>
                </a:lnTo>
                <a:lnTo>
                  <a:pt x="526" y="43"/>
                </a:lnTo>
                <a:lnTo>
                  <a:pt x="523" y="48"/>
                </a:lnTo>
                <a:lnTo>
                  <a:pt x="520" y="48"/>
                </a:lnTo>
                <a:lnTo>
                  <a:pt x="518" y="48"/>
                </a:lnTo>
                <a:lnTo>
                  <a:pt x="520" y="49"/>
                </a:lnTo>
                <a:lnTo>
                  <a:pt x="521" y="49"/>
                </a:lnTo>
                <a:lnTo>
                  <a:pt x="523" y="48"/>
                </a:lnTo>
                <a:lnTo>
                  <a:pt x="525" y="49"/>
                </a:lnTo>
                <a:lnTo>
                  <a:pt x="520" y="54"/>
                </a:lnTo>
                <a:lnTo>
                  <a:pt x="515" y="56"/>
                </a:lnTo>
                <a:lnTo>
                  <a:pt x="505" y="59"/>
                </a:lnTo>
                <a:lnTo>
                  <a:pt x="503" y="59"/>
                </a:lnTo>
                <a:lnTo>
                  <a:pt x="503" y="56"/>
                </a:lnTo>
                <a:lnTo>
                  <a:pt x="500" y="54"/>
                </a:lnTo>
                <a:lnTo>
                  <a:pt x="497" y="61"/>
                </a:lnTo>
                <a:lnTo>
                  <a:pt x="495" y="63"/>
                </a:lnTo>
                <a:lnTo>
                  <a:pt x="493" y="63"/>
                </a:lnTo>
                <a:lnTo>
                  <a:pt x="492" y="61"/>
                </a:lnTo>
                <a:lnTo>
                  <a:pt x="495" y="56"/>
                </a:lnTo>
                <a:lnTo>
                  <a:pt x="498" y="49"/>
                </a:lnTo>
                <a:lnTo>
                  <a:pt x="492" y="49"/>
                </a:lnTo>
                <a:lnTo>
                  <a:pt x="487" y="48"/>
                </a:lnTo>
                <a:lnTo>
                  <a:pt x="482" y="48"/>
                </a:lnTo>
                <a:lnTo>
                  <a:pt x="482" y="49"/>
                </a:lnTo>
                <a:lnTo>
                  <a:pt x="482" y="51"/>
                </a:lnTo>
                <a:lnTo>
                  <a:pt x="484" y="49"/>
                </a:lnTo>
                <a:lnTo>
                  <a:pt x="485" y="51"/>
                </a:lnTo>
                <a:lnTo>
                  <a:pt x="490" y="53"/>
                </a:lnTo>
                <a:lnTo>
                  <a:pt x="488" y="58"/>
                </a:lnTo>
                <a:lnTo>
                  <a:pt x="487" y="59"/>
                </a:lnTo>
                <a:lnTo>
                  <a:pt x="484" y="56"/>
                </a:lnTo>
                <a:lnTo>
                  <a:pt x="482" y="56"/>
                </a:lnTo>
                <a:lnTo>
                  <a:pt x="480" y="54"/>
                </a:lnTo>
                <a:lnTo>
                  <a:pt x="480" y="63"/>
                </a:lnTo>
                <a:lnTo>
                  <a:pt x="480" y="71"/>
                </a:lnTo>
                <a:lnTo>
                  <a:pt x="480" y="77"/>
                </a:lnTo>
                <a:lnTo>
                  <a:pt x="477" y="79"/>
                </a:lnTo>
                <a:lnTo>
                  <a:pt x="475" y="82"/>
                </a:lnTo>
                <a:lnTo>
                  <a:pt x="475" y="81"/>
                </a:lnTo>
                <a:lnTo>
                  <a:pt x="477" y="79"/>
                </a:lnTo>
                <a:lnTo>
                  <a:pt x="479" y="77"/>
                </a:lnTo>
                <a:lnTo>
                  <a:pt x="477" y="76"/>
                </a:lnTo>
                <a:lnTo>
                  <a:pt x="474" y="77"/>
                </a:lnTo>
                <a:lnTo>
                  <a:pt x="470" y="77"/>
                </a:lnTo>
                <a:lnTo>
                  <a:pt x="467" y="76"/>
                </a:lnTo>
                <a:lnTo>
                  <a:pt x="464" y="77"/>
                </a:lnTo>
                <a:lnTo>
                  <a:pt x="464" y="82"/>
                </a:lnTo>
                <a:lnTo>
                  <a:pt x="462" y="84"/>
                </a:lnTo>
                <a:lnTo>
                  <a:pt x="457" y="84"/>
                </a:lnTo>
                <a:lnTo>
                  <a:pt x="454" y="82"/>
                </a:lnTo>
                <a:lnTo>
                  <a:pt x="454" y="86"/>
                </a:lnTo>
                <a:lnTo>
                  <a:pt x="452" y="86"/>
                </a:lnTo>
                <a:lnTo>
                  <a:pt x="451" y="86"/>
                </a:lnTo>
                <a:lnTo>
                  <a:pt x="449" y="84"/>
                </a:lnTo>
                <a:lnTo>
                  <a:pt x="446" y="91"/>
                </a:lnTo>
                <a:lnTo>
                  <a:pt x="442" y="97"/>
                </a:lnTo>
                <a:lnTo>
                  <a:pt x="434" y="107"/>
                </a:lnTo>
                <a:lnTo>
                  <a:pt x="421" y="110"/>
                </a:lnTo>
                <a:lnTo>
                  <a:pt x="406" y="115"/>
                </a:lnTo>
                <a:lnTo>
                  <a:pt x="395" y="122"/>
                </a:lnTo>
                <a:lnTo>
                  <a:pt x="388" y="127"/>
                </a:lnTo>
                <a:lnTo>
                  <a:pt x="383" y="132"/>
                </a:lnTo>
                <a:lnTo>
                  <a:pt x="382" y="130"/>
                </a:lnTo>
                <a:lnTo>
                  <a:pt x="380" y="128"/>
                </a:lnTo>
                <a:lnTo>
                  <a:pt x="373" y="135"/>
                </a:lnTo>
                <a:lnTo>
                  <a:pt x="367" y="145"/>
                </a:lnTo>
                <a:lnTo>
                  <a:pt x="357" y="165"/>
                </a:lnTo>
                <a:lnTo>
                  <a:pt x="352" y="174"/>
                </a:lnTo>
                <a:lnTo>
                  <a:pt x="347" y="183"/>
                </a:lnTo>
                <a:lnTo>
                  <a:pt x="340" y="189"/>
                </a:lnTo>
                <a:lnTo>
                  <a:pt x="334" y="194"/>
                </a:lnTo>
                <a:lnTo>
                  <a:pt x="332" y="198"/>
                </a:lnTo>
                <a:lnTo>
                  <a:pt x="329" y="201"/>
                </a:lnTo>
                <a:lnTo>
                  <a:pt x="322" y="204"/>
                </a:lnTo>
                <a:lnTo>
                  <a:pt x="316" y="207"/>
                </a:lnTo>
                <a:lnTo>
                  <a:pt x="313" y="209"/>
                </a:lnTo>
                <a:lnTo>
                  <a:pt x="311" y="212"/>
                </a:lnTo>
                <a:lnTo>
                  <a:pt x="314" y="212"/>
                </a:lnTo>
                <a:lnTo>
                  <a:pt x="317" y="211"/>
                </a:lnTo>
                <a:lnTo>
                  <a:pt x="317" y="216"/>
                </a:lnTo>
                <a:lnTo>
                  <a:pt x="319" y="219"/>
                </a:lnTo>
                <a:lnTo>
                  <a:pt x="314" y="219"/>
                </a:lnTo>
                <a:lnTo>
                  <a:pt x="313" y="222"/>
                </a:lnTo>
                <a:lnTo>
                  <a:pt x="316" y="222"/>
                </a:lnTo>
                <a:lnTo>
                  <a:pt x="317" y="222"/>
                </a:lnTo>
                <a:lnTo>
                  <a:pt x="319" y="224"/>
                </a:lnTo>
                <a:lnTo>
                  <a:pt x="316" y="225"/>
                </a:lnTo>
                <a:lnTo>
                  <a:pt x="314" y="229"/>
                </a:lnTo>
                <a:lnTo>
                  <a:pt x="313" y="237"/>
                </a:lnTo>
                <a:lnTo>
                  <a:pt x="316" y="235"/>
                </a:lnTo>
                <a:lnTo>
                  <a:pt x="317" y="234"/>
                </a:lnTo>
                <a:lnTo>
                  <a:pt x="321" y="227"/>
                </a:lnTo>
                <a:lnTo>
                  <a:pt x="324" y="221"/>
                </a:lnTo>
                <a:lnTo>
                  <a:pt x="327" y="219"/>
                </a:lnTo>
                <a:lnTo>
                  <a:pt x="331" y="219"/>
                </a:lnTo>
                <a:lnTo>
                  <a:pt x="327" y="229"/>
                </a:lnTo>
                <a:lnTo>
                  <a:pt x="324" y="235"/>
                </a:lnTo>
                <a:lnTo>
                  <a:pt x="321" y="244"/>
                </a:lnTo>
                <a:lnTo>
                  <a:pt x="317" y="245"/>
                </a:lnTo>
                <a:lnTo>
                  <a:pt x="314" y="247"/>
                </a:lnTo>
                <a:lnTo>
                  <a:pt x="311" y="249"/>
                </a:lnTo>
                <a:lnTo>
                  <a:pt x="311" y="245"/>
                </a:lnTo>
                <a:lnTo>
                  <a:pt x="311" y="244"/>
                </a:lnTo>
                <a:lnTo>
                  <a:pt x="309" y="244"/>
                </a:lnTo>
                <a:lnTo>
                  <a:pt x="308" y="245"/>
                </a:lnTo>
                <a:lnTo>
                  <a:pt x="308" y="247"/>
                </a:lnTo>
                <a:lnTo>
                  <a:pt x="311" y="250"/>
                </a:lnTo>
                <a:lnTo>
                  <a:pt x="313" y="252"/>
                </a:lnTo>
                <a:lnTo>
                  <a:pt x="309" y="252"/>
                </a:lnTo>
                <a:lnTo>
                  <a:pt x="308" y="252"/>
                </a:lnTo>
                <a:lnTo>
                  <a:pt x="304" y="257"/>
                </a:lnTo>
                <a:lnTo>
                  <a:pt x="301" y="263"/>
                </a:lnTo>
                <a:lnTo>
                  <a:pt x="299" y="265"/>
                </a:lnTo>
                <a:lnTo>
                  <a:pt x="294" y="265"/>
                </a:lnTo>
                <a:lnTo>
                  <a:pt x="296" y="255"/>
                </a:lnTo>
                <a:lnTo>
                  <a:pt x="298" y="245"/>
                </a:lnTo>
                <a:lnTo>
                  <a:pt x="301" y="247"/>
                </a:lnTo>
                <a:lnTo>
                  <a:pt x="303" y="245"/>
                </a:lnTo>
                <a:lnTo>
                  <a:pt x="304" y="242"/>
                </a:lnTo>
                <a:lnTo>
                  <a:pt x="308" y="242"/>
                </a:lnTo>
                <a:lnTo>
                  <a:pt x="308" y="234"/>
                </a:lnTo>
                <a:lnTo>
                  <a:pt x="304" y="230"/>
                </a:lnTo>
                <a:lnTo>
                  <a:pt x="301" y="230"/>
                </a:lnTo>
                <a:lnTo>
                  <a:pt x="299" y="242"/>
                </a:lnTo>
                <a:lnTo>
                  <a:pt x="294" y="252"/>
                </a:lnTo>
                <a:lnTo>
                  <a:pt x="288" y="260"/>
                </a:lnTo>
                <a:lnTo>
                  <a:pt x="278" y="267"/>
                </a:lnTo>
                <a:lnTo>
                  <a:pt x="278" y="272"/>
                </a:lnTo>
                <a:lnTo>
                  <a:pt x="276" y="277"/>
                </a:lnTo>
                <a:lnTo>
                  <a:pt x="271" y="285"/>
                </a:lnTo>
                <a:lnTo>
                  <a:pt x="273" y="288"/>
                </a:lnTo>
                <a:lnTo>
                  <a:pt x="273" y="293"/>
                </a:lnTo>
                <a:lnTo>
                  <a:pt x="271" y="300"/>
                </a:lnTo>
                <a:lnTo>
                  <a:pt x="266" y="308"/>
                </a:lnTo>
                <a:lnTo>
                  <a:pt x="263" y="316"/>
                </a:lnTo>
                <a:lnTo>
                  <a:pt x="265" y="316"/>
                </a:lnTo>
                <a:lnTo>
                  <a:pt x="266" y="314"/>
                </a:lnTo>
                <a:lnTo>
                  <a:pt x="270" y="311"/>
                </a:lnTo>
                <a:lnTo>
                  <a:pt x="271" y="309"/>
                </a:lnTo>
                <a:lnTo>
                  <a:pt x="273" y="309"/>
                </a:lnTo>
                <a:lnTo>
                  <a:pt x="275" y="311"/>
                </a:lnTo>
                <a:lnTo>
                  <a:pt x="270" y="318"/>
                </a:lnTo>
                <a:lnTo>
                  <a:pt x="266" y="324"/>
                </a:lnTo>
                <a:lnTo>
                  <a:pt x="263" y="332"/>
                </a:lnTo>
                <a:lnTo>
                  <a:pt x="257" y="337"/>
                </a:lnTo>
                <a:lnTo>
                  <a:pt x="258" y="331"/>
                </a:lnTo>
                <a:lnTo>
                  <a:pt x="257" y="328"/>
                </a:lnTo>
                <a:lnTo>
                  <a:pt x="255" y="326"/>
                </a:lnTo>
                <a:lnTo>
                  <a:pt x="253" y="329"/>
                </a:lnTo>
                <a:lnTo>
                  <a:pt x="253" y="334"/>
                </a:lnTo>
                <a:lnTo>
                  <a:pt x="255" y="341"/>
                </a:lnTo>
                <a:lnTo>
                  <a:pt x="250" y="342"/>
                </a:lnTo>
                <a:lnTo>
                  <a:pt x="247" y="346"/>
                </a:lnTo>
                <a:lnTo>
                  <a:pt x="250" y="346"/>
                </a:lnTo>
                <a:lnTo>
                  <a:pt x="252" y="344"/>
                </a:lnTo>
                <a:lnTo>
                  <a:pt x="253" y="342"/>
                </a:lnTo>
                <a:lnTo>
                  <a:pt x="255" y="342"/>
                </a:lnTo>
                <a:lnTo>
                  <a:pt x="257" y="347"/>
                </a:lnTo>
                <a:lnTo>
                  <a:pt x="258" y="351"/>
                </a:lnTo>
                <a:lnTo>
                  <a:pt x="258" y="354"/>
                </a:lnTo>
                <a:lnTo>
                  <a:pt x="255" y="357"/>
                </a:lnTo>
                <a:lnTo>
                  <a:pt x="255" y="354"/>
                </a:lnTo>
                <a:lnTo>
                  <a:pt x="255" y="352"/>
                </a:lnTo>
                <a:lnTo>
                  <a:pt x="252" y="354"/>
                </a:lnTo>
                <a:lnTo>
                  <a:pt x="250" y="357"/>
                </a:lnTo>
                <a:lnTo>
                  <a:pt x="250" y="360"/>
                </a:lnTo>
                <a:lnTo>
                  <a:pt x="248" y="364"/>
                </a:lnTo>
                <a:lnTo>
                  <a:pt x="247" y="364"/>
                </a:lnTo>
                <a:lnTo>
                  <a:pt x="245" y="362"/>
                </a:lnTo>
                <a:lnTo>
                  <a:pt x="247" y="359"/>
                </a:lnTo>
                <a:lnTo>
                  <a:pt x="248" y="356"/>
                </a:lnTo>
                <a:lnTo>
                  <a:pt x="245" y="357"/>
                </a:lnTo>
                <a:lnTo>
                  <a:pt x="245" y="356"/>
                </a:lnTo>
                <a:lnTo>
                  <a:pt x="245" y="351"/>
                </a:lnTo>
                <a:lnTo>
                  <a:pt x="243" y="349"/>
                </a:lnTo>
                <a:lnTo>
                  <a:pt x="242" y="349"/>
                </a:lnTo>
                <a:lnTo>
                  <a:pt x="243" y="354"/>
                </a:lnTo>
                <a:lnTo>
                  <a:pt x="242" y="357"/>
                </a:lnTo>
                <a:lnTo>
                  <a:pt x="242" y="362"/>
                </a:lnTo>
                <a:lnTo>
                  <a:pt x="243" y="364"/>
                </a:lnTo>
                <a:lnTo>
                  <a:pt x="245" y="365"/>
                </a:lnTo>
                <a:lnTo>
                  <a:pt x="247" y="370"/>
                </a:lnTo>
                <a:lnTo>
                  <a:pt x="248" y="370"/>
                </a:lnTo>
                <a:lnTo>
                  <a:pt x="250" y="369"/>
                </a:lnTo>
                <a:lnTo>
                  <a:pt x="250" y="367"/>
                </a:lnTo>
                <a:lnTo>
                  <a:pt x="253" y="367"/>
                </a:lnTo>
                <a:lnTo>
                  <a:pt x="250" y="377"/>
                </a:lnTo>
                <a:lnTo>
                  <a:pt x="250" y="379"/>
                </a:lnTo>
                <a:lnTo>
                  <a:pt x="255" y="380"/>
                </a:lnTo>
                <a:lnTo>
                  <a:pt x="250" y="382"/>
                </a:lnTo>
                <a:lnTo>
                  <a:pt x="248" y="385"/>
                </a:lnTo>
                <a:lnTo>
                  <a:pt x="245" y="392"/>
                </a:lnTo>
                <a:lnTo>
                  <a:pt x="243" y="398"/>
                </a:lnTo>
                <a:lnTo>
                  <a:pt x="242" y="402"/>
                </a:lnTo>
                <a:lnTo>
                  <a:pt x="238" y="403"/>
                </a:lnTo>
                <a:lnTo>
                  <a:pt x="237" y="397"/>
                </a:lnTo>
                <a:lnTo>
                  <a:pt x="235" y="395"/>
                </a:lnTo>
                <a:lnTo>
                  <a:pt x="234" y="397"/>
                </a:lnTo>
                <a:lnTo>
                  <a:pt x="237" y="390"/>
                </a:lnTo>
                <a:lnTo>
                  <a:pt x="237" y="387"/>
                </a:lnTo>
                <a:lnTo>
                  <a:pt x="235" y="384"/>
                </a:lnTo>
                <a:lnTo>
                  <a:pt x="235" y="388"/>
                </a:lnTo>
                <a:lnTo>
                  <a:pt x="234" y="390"/>
                </a:lnTo>
                <a:lnTo>
                  <a:pt x="230" y="392"/>
                </a:lnTo>
                <a:lnTo>
                  <a:pt x="229" y="395"/>
                </a:lnTo>
                <a:lnTo>
                  <a:pt x="234" y="400"/>
                </a:lnTo>
                <a:lnTo>
                  <a:pt x="234" y="403"/>
                </a:lnTo>
                <a:lnTo>
                  <a:pt x="232" y="405"/>
                </a:lnTo>
                <a:lnTo>
                  <a:pt x="230" y="405"/>
                </a:lnTo>
                <a:lnTo>
                  <a:pt x="229" y="403"/>
                </a:lnTo>
                <a:lnTo>
                  <a:pt x="229" y="402"/>
                </a:lnTo>
                <a:lnTo>
                  <a:pt x="225" y="403"/>
                </a:lnTo>
                <a:lnTo>
                  <a:pt x="227" y="407"/>
                </a:lnTo>
                <a:lnTo>
                  <a:pt x="229" y="408"/>
                </a:lnTo>
                <a:lnTo>
                  <a:pt x="237" y="408"/>
                </a:lnTo>
                <a:lnTo>
                  <a:pt x="238" y="418"/>
                </a:lnTo>
                <a:lnTo>
                  <a:pt x="238" y="428"/>
                </a:lnTo>
                <a:lnTo>
                  <a:pt x="235" y="430"/>
                </a:lnTo>
                <a:lnTo>
                  <a:pt x="232" y="428"/>
                </a:lnTo>
                <a:lnTo>
                  <a:pt x="232" y="430"/>
                </a:lnTo>
                <a:lnTo>
                  <a:pt x="234" y="431"/>
                </a:lnTo>
                <a:lnTo>
                  <a:pt x="235" y="433"/>
                </a:lnTo>
                <a:lnTo>
                  <a:pt x="234" y="435"/>
                </a:lnTo>
                <a:lnTo>
                  <a:pt x="232" y="433"/>
                </a:lnTo>
                <a:lnTo>
                  <a:pt x="230" y="435"/>
                </a:lnTo>
                <a:lnTo>
                  <a:pt x="227" y="438"/>
                </a:lnTo>
                <a:lnTo>
                  <a:pt x="225" y="439"/>
                </a:lnTo>
                <a:lnTo>
                  <a:pt x="222" y="438"/>
                </a:lnTo>
                <a:lnTo>
                  <a:pt x="217" y="436"/>
                </a:lnTo>
                <a:lnTo>
                  <a:pt x="207" y="433"/>
                </a:lnTo>
                <a:lnTo>
                  <a:pt x="212" y="441"/>
                </a:lnTo>
                <a:lnTo>
                  <a:pt x="215" y="444"/>
                </a:lnTo>
                <a:lnTo>
                  <a:pt x="219" y="446"/>
                </a:lnTo>
                <a:lnTo>
                  <a:pt x="217" y="454"/>
                </a:lnTo>
                <a:lnTo>
                  <a:pt x="215" y="461"/>
                </a:lnTo>
                <a:lnTo>
                  <a:pt x="214" y="459"/>
                </a:lnTo>
                <a:lnTo>
                  <a:pt x="212" y="458"/>
                </a:lnTo>
                <a:lnTo>
                  <a:pt x="212" y="464"/>
                </a:lnTo>
                <a:lnTo>
                  <a:pt x="211" y="471"/>
                </a:lnTo>
                <a:lnTo>
                  <a:pt x="211" y="476"/>
                </a:lnTo>
                <a:lnTo>
                  <a:pt x="212" y="479"/>
                </a:lnTo>
                <a:lnTo>
                  <a:pt x="215" y="482"/>
                </a:lnTo>
                <a:lnTo>
                  <a:pt x="219" y="479"/>
                </a:lnTo>
                <a:lnTo>
                  <a:pt x="224" y="476"/>
                </a:lnTo>
                <a:lnTo>
                  <a:pt x="225" y="479"/>
                </a:lnTo>
                <a:lnTo>
                  <a:pt x="227" y="481"/>
                </a:lnTo>
                <a:lnTo>
                  <a:pt x="232" y="486"/>
                </a:lnTo>
                <a:lnTo>
                  <a:pt x="247" y="492"/>
                </a:lnTo>
                <a:lnTo>
                  <a:pt x="243" y="492"/>
                </a:lnTo>
                <a:lnTo>
                  <a:pt x="243" y="494"/>
                </a:lnTo>
                <a:lnTo>
                  <a:pt x="242" y="497"/>
                </a:lnTo>
                <a:lnTo>
                  <a:pt x="240" y="497"/>
                </a:lnTo>
                <a:lnTo>
                  <a:pt x="232" y="490"/>
                </a:lnTo>
                <a:lnTo>
                  <a:pt x="229" y="487"/>
                </a:lnTo>
                <a:lnTo>
                  <a:pt x="224" y="487"/>
                </a:lnTo>
                <a:lnTo>
                  <a:pt x="230" y="495"/>
                </a:lnTo>
                <a:lnTo>
                  <a:pt x="237" y="502"/>
                </a:lnTo>
                <a:lnTo>
                  <a:pt x="234" y="505"/>
                </a:lnTo>
                <a:lnTo>
                  <a:pt x="235" y="507"/>
                </a:lnTo>
                <a:lnTo>
                  <a:pt x="237" y="510"/>
                </a:lnTo>
                <a:lnTo>
                  <a:pt x="238" y="514"/>
                </a:lnTo>
                <a:lnTo>
                  <a:pt x="237" y="517"/>
                </a:lnTo>
                <a:lnTo>
                  <a:pt x="235" y="522"/>
                </a:lnTo>
                <a:lnTo>
                  <a:pt x="234" y="520"/>
                </a:lnTo>
                <a:lnTo>
                  <a:pt x="234" y="518"/>
                </a:lnTo>
                <a:lnTo>
                  <a:pt x="232" y="518"/>
                </a:lnTo>
                <a:lnTo>
                  <a:pt x="230" y="518"/>
                </a:lnTo>
                <a:lnTo>
                  <a:pt x="232" y="522"/>
                </a:lnTo>
                <a:lnTo>
                  <a:pt x="232" y="523"/>
                </a:lnTo>
                <a:lnTo>
                  <a:pt x="229" y="527"/>
                </a:lnTo>
                <a:lnTo>
                  <a:pt x="224" y="530"/>
                </a:lnTo>
                <a:lnTo>
                  <a:pt x="224" y="532"/>
                </a:lnTo>
                <a:lnTo>
                  <a:pt x="222" y="535"/>
                </a:lnTo>
                <a:lnTo>
                  <a:pt x="227" y="535"/>
                </a:lnTo>
                <a:lnTo>
                  <a:pt x="229" y="538"/>
                </a:lnTo>
                <a:lnTo>
                  <a:pt x="230" y="543"/>
                </a:lnTo>
                <a:lnTo>
                  <a:pt x="230" y="548"/>
                </a:lnTo>
                <a:lnTo>
                  <a:pt x="230" y="561"/>
                </a:lnTo>
                <a:lnTo>
                  <a:pt x="232" y="566"/>
                </a:lnTo>
                <a:lnTo>
                  <a:pt x="235" y="568"/>
                </a:lnTo>
                <a:lnTo>
                  <a:pt x="234" y="555"/>
                </a:lnTo>
                <a:lnTo>
                  <a:pt x="235" y="548"/>
                </a:lnTo>
                <a:lnTo>
                  <a:pt x="237" y="546"/>
                </a:lnTo>
                <a:lnTo>
                  <a:pt x="238" y="545"/>
                </a:lnTo>
                <a:lnTo>
                  <a:pt x="238" y="551"/>
                </a:lnTo>
                <a:lnTo>
                  <a:pt x="238" y="556"/>
                </a:lnTo>
                <a:lnTo>
                  <a:pt x="240" y="568"/>
                </a:lnTo>
                <a:lnTo>
                  <a:pt x="237" y="568"/>
                </a:lnTo>
                <a:lnTo>
                  <a:pt x="234" y="569"/>
                </a:lnTo>
                <a:lnTo>
                  <a:pt x="235" y="576"/>
                </a:lnTo>
                <a:lnTo>
                  <a:pt x="234" y="581"/>
                </a:lnTo>
                <a:lnTo>
                  <a:pt x="227" y="589"/>
                </a:lnTo>
                <a:lnTo>
                  <a:pt x="229" y="593"/>
                </a:lnTo>
                <a:lnTo>
                  <a:pt x="229" y="597"/>
                </a:lnTo>
                <a:lnTo>
                  <a:pt x="225" y="602"/>
                </a:lnTo>
                <a:lnTo>
                  <a:pt x="222" y="604"/>
                </a:lnTo>
                <a:lnTo>
                  <a:pt x="222" y="602"/>
                </a:lnTo>
                <a:lnTo>
                  <a:pt x="220" y="601"/>
                </a:lnTo>
                <a:lnTo>
                  <a:pt x="222" y="604"/>
                </a:lnTo>
                <a:lnTo>
                  <a:pt x="224" y="606"/>
                </a:lnTo>
                <a:lnTo>
                  <a:pt x="225" y="609"/>
                </a:lnTo>
                <a:lnTo>
                  <a:pt x="225" y="611"/>
                </a:lnTo>
                <a:lnTo>
                  <a:pt x="224" y="624"/>
                </a:lnTo>
                <a:lnTo>
                  <a:pt x="224" y="635"/>
                </a:lnTo>
                <a:lnTo>
                  <a:pt x="225" y="648"/>
                </a:lnTo>
                <a:lnTo>
                  <a:pt x="229" y="660"/>
                </a:lnTo>
                <a:lnTo>
                  <a:pt x="235" y="681"/>
                </a:lnTo>
                <a:lnTo>
                  <a:pt x="237" y="691"/>
                </a:lnTo>
                <a:lnTo>
                  <a:pt x="235" y="700"/>
                </a:lnTo>
                <a:lnTo>
                  <a:pt x="237" y="701"/>
                </a:lnTo>
                <a:lnTo>
                  <a:pt x="238" y="708"/>
                </a:lnTo>
                <a:lnTo>
                  <a:pt x="238" y="714"/>
                </a:lnTo>
                <a:lnTo>
                  <a:pt x="237" y="719"/>
                </a:lnTo>
                <a:lnTo>
                  <a:pt x="238" y="719"/>
                </a:lnTo>
                <a:lnTo>
                  <a:pt x="240" y="721"/>
                </a:lnTo>
                <a:lnTo>
                  <a:pt x="240" y="726"/>
                </a:lnTo>
                <a:lnTo>
                  <a:pt x="243" y="726"/>
                </a:lnTo>
                <a:lnTo>
                  <a:pt x="245" y="728"/>
                </a:lnTo>
                <a:lnTo>
                  <a:pt x="248" y="731"/>
                </a:lnTo>
                <a:lnTo>
                  <a:pt x="250" y="729"/>
                </a:lnTo>
                <a:lnTo>
                  <a:pt x="253" y="728"/>
                </a:lnTo>
                <a:lnTo>
                  <a:pt x="253" y="732"/>
                </a:lnTo>
                <a:lnTo>
                  <a:pt x="257" y="739"/>
                </a:lnTo>
                <a:lnTo>
                  <a:pt x="262" y="749"/>
                </a:lnTo>
                <a:lnTo>
                  <a:pt x="265" y="754"/>
                </a:lnTo>
                <a:lnTo>
                  <a:pt x="265" y="759"/>
                </a:lnTo>
                <a:lnTo>
                  <a:pt x="265" y="762"/>
                </a:lnTo>
                <a:lnTo>
                  <a:pt x="260" y="765"/>
                </a:lnTo>
                <a:lnTo>
                  <a:pt x="257" y="767"/>
                </a:lnTo>
                <a:lnTo>
                  <a:pt x="253" y="767"/>
                </a:lnTo>
                <a:lnTo>
                  <a:pt x="245" y="765"/>
                </a:lnTo>
                <a:lnTo>
                  <a:pt x="238" y="759"/>
                </a:lnTo>
                <a:lnTo>
                  <a:pt x="234" y="754"/>
                </a:lnTo>
                <a:lnTo>
                  <a:pt x="234" y="757"/>
                </a:lnTo>
                <a:lnTo>
                  <a:pt x="235" y="759"/>
                </a:lnTo>
                <a:lnTo>
                  <a:pt x="235" y="760"/>
                </a:lnTo>
                <a:lnTo>
                  <a:pt x="232" y="760"/>
                </a:lnTo>
                <a:lnTo>
                  <a:pt x="222" y="757"/>
                </a:lnTo>
                <a:lnTo>
                  <a:pt x="215" y="757"/>
                </a:lnTo>
                <a:lnTo>
                  <a:pt x="212" y="759"/>
                </a:lnTo>
                <a:lnTo>
                  <a:pt x="209" y="764"/>
                </a:lnTo>
                <a:lnTo>
                  <a:pt x="207" y="765"/>
                </a:lnTo>
                <a:lnTo>
                  <a:pt x="202" y="769"/>
                </a:lnTo>
                <a:lnTo>
                  <a:pt x="199" y="772"/>
                </a:lnTo>
                <a:lnTo>
                  <a:pt x="199" y="782"/>
                </a:lnTo>
                <a:lnTo>
                  <a:pt x="197" y="792"/>
                </a:lnTo>
                <a:lnTo>
                  <a:pt x="191" y="811"/>
                </a:lnTo>
                <a:lnTo>
                  <a:pt x="188" y="830"/>
                </a:lnTo>
                <a:lnTo>
                  <a:pt x="186" y="839"/>
                </a:lnTo>
                <a:lnTo>
                  <a:pt x="186" y="849"/>
                </a:lnTo>
                <a:lnTo>
                  <a:pt x="189" y="838"/>
                </a:lnTo>
                <a:lnTo>
                  <a:pt x="191" y="828"/>
                </a:lnTo>
                <a:lnTo>
                  <a:pt x="194" y="818"/>
                </a:lnTo>
                <a:lnTo>
                  <a:pt x="196" y="815"/>
                </a:lnTo>
                <a:lnTo>
                  <a:pt x="199" y="813"/>
                </a:lnTo>
                <a:lnTo>
                  <a:pt x="199" y="825"/>
                </a:lnTo>
                <a:lnTo>
                  <a:pt x="199" y="836"/>
                </a:lnTo>
                <a:lnTo>
                  <a:pt x="199" y="839"/>
                </a:lnTo>
                <a:lnTo>
                  <a:pt x="197" y="844"/>
                </a:lnTo>
                <a:lnTo>
                  <a:pt x="194" y="846"/>
                </a:lnTo>
                <a:lnTo>
                  <a:pt x="191" y="846"/>
                </a:lnTo>
                <a:lnTo>
                  <a:pt x="194" y="858"/>
                </a:lnTo>
                <a:lnTo>
                  <a:pt x="197" y="871"/>
                </a:lnTo>
                <a:lnTo>
                  <a:pt x="197" y="884"/>
                </a:lnTo>
                <a:lnTo>
                  <a:pt x="197" y="889"/>
                </a:lnTo>
                <a:lnTo>
                  <a:pt x="194" y="894"/>
                </a:lnTo>
                <a:lnTo>
                  <a:pt x="196" y="897"/>
                </a:lnTo>
                <a:lnTo>
                  <a:pt x="196" y="902"/>
                </a:lnTo>
                <a:lnTo>
                  <a:pt x="194" y="912"/>
                </a:lnTo>
                <a:lnTo>
                  <a:pt x="191" y="923"/>
                </a:lnTo>
                <a:lnTo>
                  <a:pt x="188" y="935"/>
                </a:lnTo>
                <a:lnTo>
                  <a:pt x="183" y="935"/>
                </a:lnTo>
                <a:lnTo>
                  <a:pt x="183" y="950"/>
                </a:lnTo>
                <a:lnTo>
                  <a:pt x="184" y="963"/>
                </a:lnTo>
                <a:lnTo>
                  <a:pt x="189" y="989"/>
                </a:lnTo>
                <a:lnTo>
                  <a:pt x="192" y="983"/>
                </a:lnTo>
                <a:lnTo>
                  <a:pt x="196" y="983"/>
                </a:lnTo>
                <a:lnTo>
                  <a:pt x="197" y="986"/>
                </a:lnTo>
                <a:lnTo>
                  <a:pt x="201" y="991"/>
                </a:lnTo>
                <a:lnTo>
                  <a:pt x="197" y="996"/>
                </a:lnTo>
                <a:lnTo>
                  <a:pt x="196" y="992"/>
                </a:lnTo>
                <a:lnTo>
                  <a:pt x="192" y="991"/>
                </a:lnTo>
                <a:lnTo>
                  <a:pt x="192" y="994"/>
                </a:lnTo>
                <a:lnTo>
                  <a:pt x="194" y="997"/>
                </a:lnTo>
                <a:lnTo>
                  <a:pt x="196" y="1001"/>
                </a:lnTo>
                <a:lnTo>
                  <a:pt x="196" y="1006"/>
                </a:lnTo>
                <a:lnTo>
                  <a:pt x="192" y="1004"/>
                </a:lnTo>
                <a:lnTo>
                  <a:pt x="191" y="1006"/>
                </a:lnTo>
                <a:lnTo>
                  <a:pt x="191" y="1007"/>
                </a:lnTo>
                <a:lnTo>
                  <a:pt x="194" y="1011"/>
                </a:lnTo>
                <a:lnTo>
                  <a:pt x="199" y="1014"/>
                </a:lnTo>
                <a:lnTo>
                  <a:pt x="206" y="1017"/>
                </a:lnTo>
                <a:lnTo>
                  <a:pt x="211" y="1024"/>
                </a:lnTo>
                <a:lnTo>
                  <a:pt x="209" y="1027"/>
                </a:lnTo>
                <a:lnTo>
                  <a:pt x="207" y="1029"/>
                </a:lnTo>
                <a:lnTo>
                  <a:pt x="204" y="1032"/>
                </a:lnTo>
                <a:lnTo>
                  <a:pt x="206" y="1034"/>
                </a:lnTo>
                <a:lnTo>
                  <a:pt x="211" y="1034"/>
                </a:lnTo>
                <a:lnTo>
                  <a:pt x="206" y="1039"/>
                </a:lnTo>
                <a:lnTo>
                  <a:pt x="206" y="1042"/>
                </a:lnTo>
                <a:lnTo>
                  <a:pt x="207" y="1045"/>
                </a:lnTo>
                <a:lnTo>
                  <a:pt x="207" y="1042"/>
                </a:lnTo>
                <a:lnTo>
                  <a:pt x="211" y="1039"/>
                </a:lnTo>
                <a:lnTo>
                  <a:pt x="211" y="1044"/>
                </a:lnTo>
                <a:lnTo>
                  <a:pt x="211" y="1048"/>
                </a:lnTo>
                <a:lnTo>
                  <a:pt x="211" y="1052"/>
                </a:lnTo>
                <a:lnTo>
                  <a:pt x="209" y="1055"/>
                </a:lnTo>
                <a:lnTo>
                  <a:pt x="207" y="1053"/>
                </a:lnTo>
                <a:lnTo>
                  <a:pt x="206" y="1053"/>
                </a:lnTo>
                <a:lnTo>
                  <a:pt x="204" y="1052"/>
                </a:lnTo>
                <a:lnTo>
                  <a:pt x="202" y="1058"/>
                </a:lnTo>
                <a:lnTo>
                  <a:pt x="199" y="1063"/>
                </a:lnTo>
                <a:lnTo>
                  <a:pt x="194" y="1067"/>
                </a:lnTo>
                <a:lnTo>
                  <a:pt x="189" y="1070"/>
                </a:lnTo>
                <a:lnTo>
                  <a:pt x="176" y="1075"/>
                </a:lnTo>
                <a:lnTo>
                  <a:pt x="163" y="1081"/>
                </a:lnTo>
                <a:lnTo>
                  <a:pt x="151" y="1091"/>
                </a:lnTo>
                <a:lnTo>
                  <a:pt x="146" y="1095"/>
                </a:lnTo>
                <a:lnTo>
                  <a:pt x="140" y="1098"/>
                </a:lnTo>
                <a:lnTo>
                  <a:pt x="135" y="1104"/>
                </a:lnTo>
                <a:lnTo>
                  <a:pt x="128" y="1111"/>
                </a:lnTo>
                <a:lnTo>
                  <a:pt x="115" y="1121"/>
                </a:lnTo>
                <a:lnTo>
                  <a:pt x="100" y="1132"/>
                </a:lnTo>
                <a:lnTo>
                  <a:pt x="94" y="1139"/>
                </a:lnTo>
                <a:lnTo>
                  <a:pt x="89" y="1146"/>
                </a:lnTo>
                <a:lnTo>
                  <a:pt x="81" y="1159"/>
                </a:lnTo>
                <a:lnTo>
                  <a:pt x="74" y="1175"/>
                </a:lnTo>
                <a:lnTo>
                  <a:pt x="63" y="1208"/>
                </a:lnTo>
                <a:lnTo>
                  <a:pt x="58" y="1221"/>
                </a:lnTo>
                <a:lnTo>
                  <a:pt x="51" y="1234"/>
                </a:lnTo>
                <a:lnTo>
                  <a:pt x="38" y="1261"/>
                </a:lnTo>
                <a:lnTo>
                  <a:pt x="26" y="1289"/>
                </a:lnTo>
                <a:lnTo>
                  <a:pt x="16" y="1318"/>
                </a:lnTo>
                <a:lnTo>
                  <a:pt x="0" y="1376"/>
                </a:lnTo>
                <a:lnTo>
                  <a:pt x="1528" y="1376"/>
                </a:lnTo>
                <a:lnTo>
                  <a:pt x="1512" y="1325"/>
                </a:lnTo>
                <a:lnTo>
                  <a:pt x="1493" y="1272"/>
                </a:lnTo>
                <a:lnTo>
                  <a:pt x="1456" y="1175"/>
                </a:lnTo>
                <a:close/>
                <a:moveTo>
                  <a:pt x="1204" y="545"/>
                </a:moveTo>
                <a:lnTo>
                  <a:pt x="1204" y="545"/>
                </a:lnTo>
                <a:lnTo>
                  <a:pt x="1202" y="543"/>
                </a:lnTo>
                <a:lnTo>
                  <a:pt x="1201" y="540"/>
                </a:lnTo>
                <a:lnTo>
                  <a:pt x="1201" y="533"/>
                </a:lnTo>
                <a:lnTo>
                  <a:pt x="1202" y="535"/>
                </a:lnTo>
                <a:lnTo>
                  <a:pt x="1204" y="537"/>
                </a:lnTo>
                <a:lnTo>
                  <a:pt x="1204" y="545"/>
                </a:lnTo>
                <a:close/>
                <a:moveTo>
                  <a:pt x="1194" y="558"/>
                </a:moveTo>
                <a:lnTo>
                  <a:pt x="1194" y="558"/>
                </a:lnTo>
                <a:lnTo>
                  <a:pt x="1196" y="558"/>
                </a:lnTo>
                <a:lnTo>
                  <a:pt x="1196" y="561"/>
                </a:lnTo>
                <a:lnTo>
                  <a:pt x="1196" y="566"/>
                </a:lnTo>
                <a:lnTo>
                  <a:pt x="1194" y="569"/>
                </a:lnTo>
                <a:lnTo>
                  <a:pt x="1191" y="571"/>
                </a:lnTo>
                <a:lnTo>
                  <a:pt x="1189" y="571"/>
                </a:lnTo>
                <a:lnTo>
                  <a:pt x="1188" y="568"/>
                </a:lnTo>
                <a:lnTo>
                  <a:pt x="1189" y="565"/>
                </a:lnTo>
                <a:lnTo>
                  <a:pt x="1194" y="558"/>
                </a:lnTo>
                <a:close/>
                <a:moveTo>
                  <a:pt x="215" y="463"/>
                </a:moveTo>
                <a:lnTo>
                  <a:pt x="215" y="463"/>
                </a:lnTo>
                <a:lnTo>
                  <a:pt x="217" y="464"/>
                </a:lnTo>
                <a:lnTo>
                  <a:pt x="217" y="467"/>
                </a:lnTo>
                <a:lnTo>
                  <a:pt x="217" y="471"/>
                </a:lnTo>
                <a:lnTo>
                  <a:pt x="219" y="474"/>
                </a:lnTo>
                <a:lnTo>
                  <a:pt x="217" y="474"/>
                </a:lnTo>
                <a:lnTo>
                  <a:pt x="214" y="471"/>
                </a:lnTo>
                <a:lnTo>
                  <a:pt x="214" y="466"/>
                </a:lnTo>
                <a:lnTo>
                  <a:pt x="214" y="464"/>
                </a:lnTo>
                <a:lnTo>
                  <a:pt x="215" y="463"/>
                </a:lnTo>
                <a:close/>
                <a:moveTo>
                  <a:pt x="234" y="602"/>
                </a:moveTo>
                <a:lnTo>
                  <a:pt x="234" y="602"/>
                </a:lnTo>
                <a:lnTo>
                  <a:pt x="235" y="601"/>
                </a:lnTo>
                <a:lnTo>
                  <a:pt x="230" y="601"/>
                </a:lnTo>
                <a:lnTo>
                  <a:pt x="234" y="589"/>
                </a:lnTo>
                <a:lnTo>
                  <a:pt x="235" y="584"/>
                </a:lnTo>
                <a:lnTo>
                  <a:pt x="237" y="579"/>
                </a:lnTo>
                <a:lnTo>
                  <a:pt x="238" y="583"/>
                </a:lnTo>
                <a:lnTo>
                  <a:pt x="238" y="586"/>
                </a:lnTo>
                <a:lnTo>
                  <a:pt x="234" y="591"/>
                </a:lnTo>
                <a:lnTo>
                  <a:pt x="237" y="593"/>
                </a:lnTo>
                <a:lnTo>
                  <a:pt x="238" y="597"/>
                </a:lnTo>
                <a:lnTo>
                  <a:pt x="238" y="601"/>
                </a:lnTo>
                <a:lnTo>
                  <a:pt x="237" y="602"/>
                </a:lnTo>
                <a:lnTo>
                  <a:pt x="234" y="602"/>
                </a:lnTo>
                <a:close/>
                <a:moveTo>
                  <a:pt x="240" y="512"/>
                </a:moveTo>
                <a:lnTo>
                  <a:pt x="240" y="512"/>
                </a:lnTo>
                <a:lnTo>
                  <a:pt x="238" y="507"/>
                </a:lnTo>
                <a:lnTo>
                  <a:pt x="238" y="502"/>
                </a:lnTo>
                <a:lnTo>
                  <a:pt x="242" y="502"/>
                </a:lnTo>
                <a:lnTo>
                  <a:pt x="243" y="502"/>
                </a:lnTo>
                <a:lnTo>
                  <a:pt x="245" y="504"/>
                </a:lnTo>
                <a:lnTo>
                  <a:pt x="248" y="504"/>
                </a:lnTo>
                <a:lnTo>
                  <a:pt x="245" y="509"/>
                </a:lnTo>
                <a:lnTo>
                  <a:pt x="243" y="510"/>
                </a:lnTo>
                <a:lnTo>
                  <a:pt x="240" y="512"/>
                </a:lnTo>
                <a:close/>
                <a:moveTo>
                  <a:pt x="278" y="300"/>
                </a:moveTo>
                <a:lnTo>
                  <a:pt x="278" y="300"/>
                </a:lnTo>
                <a:lnTo>
                  <a:pt x="276" y="293"/>
                </a:lnTo>
                <a:lnTo>
                  <a:pt x="278" y="288"/>
                </a:lnTo>
                <a:lnTo>
                  <a:pt x="283" y="280"/>
                </a:lnTo>
                <a:lnTo>
                  <a:pt x="285" y="281"/>
                </a:lnTo>
                <a:lnTo>
                  <a:pt x="285" y="283"/>
                </a:lnTo>
                <a:lnTo>
                  <a:pt x="283" y="288"/>
                </a:lnTo>
                <a:lnTo>
                  <a:pt x="280" y="293"/>
                </a:lnTo>
                <a:lnTo>
                  <a:pt x="278" y="296"/>
                </a:lnTo>
                <a:lnTo>
                  <a:pt x="278" y="300"/>
                </a:lnTo>
                <a:close/>
                <a:moveTo>
                  <a:pt x="280" y="275"/>
                </a:moveTo>
                <a:lnTo>
                  <a:pt x="280" y="275"/>
                </a:lnTo>
                <a:lnTo>
                  <a:pt x="280" y="272"/>
                </a:lnTo>
                <a:lnTo>
                  <a:pt x="283" y="270"/>
                </a:lnTo>
                <a:lnTo>
                  <a:pt x="285" y="267"/>
                </a:lnTo>
                <a:lnTo>
                  <a:pt x="285" y="263"/>
                </a:lnTo>
                <a:lnTo>
                  <a:pt x="291" y="263"/>
                </a:lnTo>
                <a:lnTo>
                  <a:pt x="289" y="268"/>
                </a:lnTo>
                <a:lnTo>
                  <a:pt x="288" y="273"/>
                </a:lnTo>
                <a:lnTo>
                  <a:pt x="285" y="275"/>
                </a:lnTo>
                <a:lnTo>
                  <a:pt x="280" y="275"/>
                </a:lnTo>
                <a:close/>
                <a:moveTo>
                  <a:pt x="1143" y="425"/>
                </a:moveTo>
                <a:lnTo>
                  <a:pt x="1143" y="425"/>
                </a:lnTo>
                <a:lnTo>
                  <a:pt x="1140" y="425"/>
                </a:lnTo>
                <a:lnTo>
                  <a:pt x="1138" y="423"/>
                </a:lnTo>
                <a:lnTo>
                  <a:pt x="1137" y="421"/>
                </a:lnTo>
                <a:lnTo>
                  <a:pt x="1135" y="420"/>
                </a:lnTo>
                <a:lnTo>
                  <a:pt x="1137" y="416"/>
                </a:lnTo>
                <a:lnTo>
                  <a:pt x="1141" y="416"/>
                </a:lnTo>
                <a:lnTo>
                  <a:pt x="1141" y="420"/>
                </a:lnTo>
                <a:lnTo>
                  <a:pt x="1141" y="421"/>
                </a:lnTo>
                <a:lnTo>
                  <a:pt x="1143" y="423"/>
                </a:lnTo>
                <a:lnTo>
                  <a:pt x="1143" y="425"/>
                </a:lnTo>
                <a:close/>
                <a:moveTo>
                  <a:pt x="1160" y="451"/>
                </a:moveTo>
                <a:lnTo>
                  <a:pt x="1160" y="451"/>
                </a:lnTo>
                <a:lnTo>
                  <a:pt x="1163" y="458"/>
                </a:lnTo>
                <a:lnTo>
                  <a:pt x="1168" y="463"/>
                </a:lnTo>
                <a:lnTo>
                  <a:pt x="1171" y="469"/>
                </a:lnTo>
                <a:lnTo>
                  <a:pt x="1171" y="472"/>
                </a:lnTo>
                <a:lnTo>
                  <a:pt x="1169" y="477"/>
                </a:lnTo>
                <a:lnTo>
                  <a:pt x="1166" y="471"/>
                </a:lnTo>
                <a:lnTo>
                  <a:pt x="1161" y="466"/>
                </a:lnTo>
                <a:lnTo>
                  <a:pt x="1160" y="459"/>
                </a:lnTo>
                <a:lnTo>
                  <a:pt x="1160" y="451"/>
                </a:lnTo>
                <a:close/>
                <a:moveTo>
                  <a:pt x="1161" y="484"/>
                </a:moveTo>
                <a:lnTo>
                  <a:pt x="1161" y="484"/>
                </a:lnTo>
                <a:lnTo>
                  <a:pt x="1158" y="482"/>
                </a:lnTo>
                <a:lnTo>
                  <a:pt x="1158" y="481"/>
                </a:lnTo>
                <a:lnTo>
                  <a:pt x="1158" y="479"/>
                </a:lnTo>
                <a:lnTo>
                  <a:pt x="1161" y="477"/>
                </a:lnTo>
                <a:lnTo>
                  <a:pt x="1165" y="477"/>
                </a:lnTo>
                <a:lnTo>
                  <a:pt x="1169" y="479"/>
                </a:lnTo>
                <a:lnTo>
                  <a:pt x="1169" y="484"/>
                </a:lnTo>
                <a:lnTo>
                  <a:pt x="1168" y="486"/>
                </a:lnTo>
                <a:lnTo>
                  <a:pt x="1166" y="486"/>
                </a:lnTo>
                <a:lnTo>
                  <a:pt x="1165" y="484"/>
                </a:lnTo>
                <a:lnTo>
                  <a:pt x="1161" y="482"/>
                </a:lnTo>
                <a:lnTo>
                  <a:pt x="1161" y="484"/>
                </a:lnTo>
                <a:close/>
                <a:moveTo>
                  <a:pt x="1183" y="665"/>
                </a:moveTo>
                <a:lnTo>
                  <a:pt x="1183" y="665"/>
                </a:lnTo>
                <a:lnTo>
                  <a:pt x="1179" y="663"/>
                </a:lnTo>
                <a:lnTo>
                  <a:pt x="1176" y="662"/>
                </a:lnTo>
                <a:lnTo>
                  <a:pt x="1174" y="660"/>
                </a:lnTo>
                <a:lnTo>
                  <a:pt x="1178" y="662"/>
                </a:lnTo>
                <a:lnTo>
                  <a:pt x="1179" y="660"/>
                </a:lnTo>
                <a:lnTo>
                  <a:pt x="1181" y="658"/>
                </a:lnTo>
                <a:lnTo>
                  <a:pt x="1184" y="662"/>
                </a:lnTo>
                <a:lnTo>
                  <a:pt x="1184" y="663"/>
                </a:lnTo>
                <a:lnTo>
                  <a:pt x="1183" y="665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89" name="Freeform 200"/>
          <p:cNvSpPr>
            <a:spLocks noEditPoints="1"/>
          </p:cNvSpPr>
          <p:nvPr/>
        </p:nvSpPr>
        <p:spPr bwMode="auto">
          <a:xfrm>
            <a:off x="5580063" y="5430838"/>
            <a:ext cx="1584325" cy="1382712"/>
          </a:xfrm>
          <a:custGeom>
            <a:avLst/>
            <a:gdLst>
              <a:gd name="T0" fmla="*/ 2147483647 w 1098"/>
              <a:gd name="T1" fmla="*/ 2147483647 h 1007"/>
              <a:gd name="T2" fmla="*/ 2147483647 w 1098"/>
              <a:gd name="T3" fmla="*/ 2147483647 h 1007"/>
              <a:gd name="T4" fmla="*/ 2147483647 w 1098"/>
              <a:gd name="T5" fmla="*/ 2147483647 h 1007"/>
              <a:gd name="T6" fmla="*/ 2147483647 w 1098"/>
              <a:gd name="T7" fmla="*/ 2147483647 h 1007"/>
              <a:gd name="T8" fmla="*/ 2147483647 w 1098"/>
              <a:gd name="T9" fmla="*/ 2147483647 h 1007"/>
              <a:gd name="T10" fmla="*/ 2147483647 w 1098"/>
              <a:gd name="T11" fmla="*/ 2147483647 h 1007"/>
              <a:gd name="T12" fmla="*/ 2147483647 w 1098"/>
              <a:gd name="T13" fmla="*/ 2147483647 h 1007"/>
              <a:gd name="T14" fmla="*/ 2147483647 w 1098"/>
              <a:gd name="T15" fmla="*/ 2147483647 h 1007"/>
              <a:gd name="T16" fmla="*/ 2147483647 w 1098"/>
              <a:gd name="T17" fmla="*/ 2147483647 h 1007"/>
              <a:gd name="T18" fmla="*/ 2147483647 w 1098"/>
              <a:gd name="T19" fmla="*/ 2147483647 h 1007"/>
              <a:gd name="T20" fmla="*/ 2147483647 w 1098"/>
              <a:gd name="T21" fmla="*/ 2147483647 h 1007"/>
              <a:gd name="T22" fmla="*/ 2147483647 w 1098"/>
              <a:gd name="T23" fmla="*/ 2147483647 h 1007"/>
              <a:gd name="T24" fmla="*/ 2147483647 w 1098"/>
              <a:gd name="T25" fmla="*/ 2147483647 h 1007"/>
              <a:gd name="T26" fmla="*/ 2147483647 w 1098"/>
              <a:gd name="T27" fmla="*/ 2147483647 h 1007"/>
              <a:gd name="T28" fmla="*/ 2147483647 w 1098"/>
              <a:gd name="T29" fmla="*/ 2147483647 h 1007"/>
              <a:gd name="T30" fmla="*/ 2147483647 w 1098"/>
              <a:gd name="T31" fmla="*/ 2147483647 h 1007"/>
              <a:gd name="T32" fmla="*/ 2147483647 w 1098"/>
              <a:gd name="T33" fmla="*/ 2147483647 h 1007"/>
              <a:gd name="T34" fmla="*/ 2147483647 w 1098"/>
              <a:gd name="T35" fmla="*/ 2147483647 h 1007"/>
              <a:gd name="T36" fmla="*/ 2147483647 w 1098"/>
              <a:gd name="T37" fmla="*/ 2147483647 h 1007"/>
              <a:gd name="T38" fmla="*/ 2147483647 w 1098"/>
              <a:gd name="T39" fmla="*/ 2147483647 h 1007"/>
              <a:gd name="T40" fmla="*/ 2147483647 w 1098"/>
              <a:gd name="T41" fmla="*/ 2147483647 h 1007"/>
              <a:gd name="T42" fmla="*/ 2147483647 w 1098"/>
              <a:gd name="T43" fmla="*/ 2147483647 h 1007"/>
              <a:gd name="T44" fmla="*/ 2147483647 w 1098"/>
              <a:gd name="T45" fmla="*/ 2147483647 h 1007"/>
              <a:gd name="T46" fmla="*/ 2147483647 w 1098"/>
              <a:gd name="T47" fmla="*/ 2147483647 h 1007"/>
              <a:gd name="T48" fmla="*/ 2147483647 w 1098"/>
              <a:gd name="T49" fmla="*/ 2147483647 h 1007"/>
              <a:gd name="T50" fmla="*/ 2147483647 w 1098"/>
              <a:gd name="T51" fmla="*/ 2147483647 h 1007"/>
              <a:gd name="T52" fmla="*/ 2147483647 w 1098"/>
              <a:gd name="T53" fmla="*/ 2147483647 h 1007"/>
              <a:gd name="T54" fmla="*/ 2147483647 w 1098"/>
              <a:gd name="T55" fmla="*/ 2147483647 h 1007"/>
              <a:gd name="T56" fmla="*/ 2147483647 w 1098"/>
              <a:gd name="T57" fmla="*/ 2147483647 h 1007"/>
              <a:gd name="T58" fmla="*/ 2147483647 w 1098"/>
              <a:gd name="T59" fmla="*/ 2147483647 h 1007"/>
              <a:gd name="T60" fmla="*/ 2147483647 w 1098"/>
              <a:gd name="T61" fmla="*/ 2147483647 h 1007"/>
              <a:gd name="T62" fmla="*/ 2147483647 w 1098"/>
              <a:gd name="T63" fmla="*/ 2147483647 h 1007"/>
              <a:gd name="T64" fmla="*/ 2147483647 w 1098"/>
              <a:gd name="T65" fmla="*/ 2147483647 h 1007"/>
              <a:gd name="T66" fmla="*/ 2147483647 w 1098"/>
              <a:gd name="T67" fmla="*/ 2147483647 h 1007"/>
              <a:gd name="T68" fmla="*/ 2147483647 w 1098"/>
              <a:gd name="T69" fmla="*/ 2147483647 h 1007"/>
              <a:gd name="T70" fmla="*/ 2147483647 w 1098"/>
              <a:gd name="T71" fmla="*/ 2147483647 h 1007"/>
              <a:gd name="T72" fmla="*/ 2147483647 w 1098"/>
              <a:gd name="T73" fmla="*/ 2147483647 h 1007"/>
              <a:gd name="T74" fmla="*/ 2147483647 w 1098"/>
              <a:gd name="T75" fmla="*/ 2147483647 h 1007"/>
              <a:gd name="T76" fmla="*/ 2147483647 w 1098"/>
              <a:gd name="T77" fmla="*/ 2147483647 h 1007"/>
              <a:gd name="T78" fmla="*/ 2147483647 w 1098"/>
              <a:gd name="T79" fmla="*/ 2147483647 h 1007"/>
              <a:gd name="T80" fmla="*/ 2147483647 w 1098"/>
              <a:gd name="T81" fmla="*/ 2147483647 h 1007"/>
              <a:gd name="T82" fmla="*/ 2147483647 w 1098"/>
              <a:gd name="T83" fmla="*/ 2147483647 h 1007"/>
              <a:gd name="T84" fmla="*/ 2147483647 w 1098"/>
              <a:gd name="T85" fmla="*/ 2147483647 h 1007"/>
              <a:gd name="T86" fmla="*/ 2147483647 w 1098"/>
              <a:gd name="T87" fmla="*/ 2147483647 h 1007"/>
              <a:gd name="T88" fmla="*/ 2147483647 w 1098"/>
              <a:gd name="T89" fmla="*/ 2147483647 h 1007"/>
              <a:gd name="T90" fmla="*/ 2147483647 w 1098"/>
              <a:gd name="T91" fmla="*/ 2147483647 h 1007"/>
              <a:gd name="T92" fmla="*/ 2147483647 w 1098"/>
              <a:gd name="T93" fmla="*/ 2147483647 h 1007"/>
              <a:gd name="T94" fmla="*/ 2147483647 w 1098"/>
              <a:gd name="T95" fmla="*/ 2147483647 h 1007"/>
              <a:gd name="T96" fmla="*/ 2147483647 w 1098"/>
              <a:gd name="T97" fmla="*/ 2147483647 h 1007"/>
              <a:gd name="T98" fmla="*/ 2147483647 w 1098"/>
              <a:gd name="T99" fmla="*/ 2147483647 h 1007"/>
              <a:gd name="T100" fmla="*/ 2147483647 w 1098"/>
              <a:gd name="T101" fmla="*/ 2147483647 h 1007"/>
              <a:gd name="T102" fmla="*/ 2147483647 w 1098"/>
              <a:gd name="T103" fmla="*/ 2147483647 h 1007"/>
              <a:gd name="T104" fmla="*/ 2147483647 w 1098"/>
              <a:gd name="T105" fmla="*/ 2147483647 h 1007"/>
              <a:gd name="T106" fmla="*/ 2147483647 w 1098"/>
              <a:gd name="T107" fmla="*/ 2147483647 h 1007"/>
              <a:gd name="T108" fmla="*/ 2147483647 w 1098"/>
              <a:gd name="T109" fmla="*/ 2147483647 h 1007"/>
              <a:gd name="T110" fmla="*/ 2147483647 w 1098"/>
              <a:gd name="T111" fmla="*/ 2147483647 h 1007"/>
              <a:gd name="T112" fmla="*/ 2147483647 w 1098"/>
              <a:gd name="T113" fmla="*/ 2147483647 h 1007"/>
              <a:gd name="T114" fmla="*/ 2147483647 w 1098"/>
              <a:gd name="T115" fmla="*/ 2147483647 h 1007"/>
              <a:gd name="T116" fmla="*/ 2147483647 w 1098"/>
              <a:gd name="T117" fmla="*/ 2147483647 h 1007"/>
              <a:gd name="T118" fmla="*/ 2147483647 w 1098"/>
              <a:gd name="T119" fmla="*/ 2147483647 h 1007"/>
              <a:gd name="T120" fmla="*/ 2147483647 w 1098"/>
              <a:gd name="T121" fmla="*/ 2147483647 h 1007"/>
              <a:gd name="T122" fmla="*/ 2147483647 w 1098"/>
              <a:gd name="T123" fmla="*/ 2147483647 h 1007"/>
              <a:gd name="T124" fmla="*/ 2147483647 w 1098"/>
              <a:gd name="T125" fmla="*/ 2147483647 h 1007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1098"/>
              <a:gd name="T190" fmla="*/ 0 h 1007"/>
              <a:gd name="T191" fmla="*/ 1098 w 1098"/>
              <a:gd name="T192" fmla="*/ 1007 h 1007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1098" h="1007">
                <a:moveTo>
                  <a:pt x="1001" y="908"/>
                </a:moveTo>
                <a:lnTo>
                  <a:pt x="1001" y="908"/>
                </a:lnTo>
                <a:close/>
                <a:moveTo>
                  <a:pt x="1095" y="993"/>
                </a:moveTo>
                <a:lnTo>
                  <a:pt x="1095" y="993"/>
                </a:lnTo>
                <a:lnTo>
                  <a:pt x="1087" y="988"/>
                </a:lnTo>
                <a:lnTo>
                  <a:pt x="1075" y="980"/>
                </a:lnTo>
                <a:lnTo>
                  <a:pt x="1062" y="961"/>
                </a:lnTo>
                <a:lnTo>
                  <a:pt x="1048" y="952"/>
                </a:lnTo>
                <a:lnTo>
                  <a:pt x="1045" y="952"/>
                </a:lnTo>
                <a:lnTo>
                  <a:pt x="1042" y="948"/>
                </a:lnTo>
                <a:lnTo>
                  <a:pt x="1040" y="947"/>
                </a:lnTo>
                <a:lnTo>
                  <a:pt x="1038" y="946"/>
                </a:lnTo>
                <a:lnTo>
                  <a:pt x="1037" y="946"/>
                </a:lnTo>
                <a:lnTo>
                  <a:pt x="1032" y="940"/>
                </a:lnTo>
                <a:lnTo>
                  <a:pt x="1027" y="931"/>
                </a:lnTo>
                <a:lnTo>
                  <a:pt x="1023" y="926"/>
                </a:lnTo>
                <a:lnTo>
                  <a:pt x="1019" y="920"/>
                </a:lnTo>
                <a:lnTo>
                  <a:pt x="1007" y="910"/>
                </a:lnTo>
                <a:lnTo>
                  <a:pt x="994" y="900"/>
                </a:lnTo>
                <a:lnTo>
                  <a:pt x="984" y="890"/>
                </a:lnTo>
                <a:lnTo>
                  <a:pt x="977" y="885"/>
                </a:lnTo>
                <a:lnTo>
                  <a:pt x="976" y="881"/>
                </a:lnTo>
                <a:lnTo>
                  <a:pt x="977" y="877"/>
                </a:lnTo>
                <a:lnTo>
                  <a:pt x="977" y="876"/>
                </a:lnTo>
                <a:lnTo>
                  <a:pt x="976" y="876"/>
                </a:lnTo>
                <a:lnTo>
                  <a:pt x="973" y="876"/>
                </a:lnTo>
                <a:lnTo>
                  <a:pt x="973" y="877"/>
                </a:lnTo>
                <a:lnTo>
                  <a:pt x="972" y="877"/>
                </a:lnTo>
                <a:lnTo>
                  <a:pt x="972" y="873"/>
                </a:lnTo>
                <a:lnTo>
                  <a:pt x="971" y="871"/>
                </a:lnTo>
                <a:lnTo>
                  <a:pt x="970" y="871"/>
                </a:lnTo>
                <a:lnTo>
                  <a:pt x="968" y="870"/>
                </a:lnTo>
                <a:lnTo>
                  <a:pt x="966" y="867"/>
                </a:lnTo>
                <a:lnTo>
                  <a:pt x="961" y="853"/>
                </a:lnTo>
                <a:lnTo>
                  <a:pt x="958" y="848"/>
                </a:lnTo>
                <a:lnTo>
                  <a:pt x="953" y="834"/>
                </a:lnTo>
                <a:lnTo>
                  <a:pt x="952" y="831"/>
                </a:lnTo>
                <a:lnTo>
                  <a:pt x="949" y="821"/>
                </a:lnTo>
                <a:lnTo>
                  <a:pt x="949" y="817"/>
                </a:lnTo>
                <a:lnTo>
                  <a:pt x="949" y="816"/>
                </a:lnTo>
                <a:lnTo>
                  <a:pt x="949" y="813"/>
                </a:lnTo>
                <a:lnTo>
                  <a:pt x="948" y="807"/>
                </a:lnTo>
                <a:lnTo>
                  <a:pt x="946" y="802"/>
                </a:lnTo>
                <a:lnTo>
                  <a:pt x="946" y="801"/>
                </a:lnTo>
                <a:lnTo>
                  <a:pt x="947" y="801"/>
                </a:lnTo>
                <a:lnTo>
                  <a:pt x="949" y="801"/>
                </a:lnTo>
                <a:lnTo>
                  <a:pt x="949" y="798"/>
                </a:lnTo>
                <a:lnTo>
                  <a:pt x="947" y="792"/>
                </a:lnTo>
                <a:lnTo>
                  <a:pt x="944" y="788"/>
                </a:lnTo>
                <a:lnTo>
                  <a:pt x="943" y="782"/>
                </a:lnTo>
                <a:lnTo>
                  <a:pt x="942" y="778"/>
                </a:lnTo>
                <a:lnTo>
                  <a:pt x="939" y="773"/>
                </a:lnTo>
                <a:lnTo>
                  <a:pt x="935" y="765"/>
                </a:lnTo>
                <a:lnTo>
                  <a:pt x="935" y="761"/>
                </a:lnTo>
                <a:lnTo>
                  <a:pt x="935" y="757"/>
                </a:lnTo>
                <a:lnTo>
                  <a:pt x="937" y="754"/>
                </a:lnTo>
                <a:lnTo>
                  <a:pt x="938" y="752"/>
                </a:lnTo>
                <a:lnTo>
                  <a:pt x="939" y="751"/>
                </a:lnTo>
                <a:lnTo>
                  <a:pt x="940" y="749"/>
                </a:lnTo>
                <a:lnTo>
                  <a:pt x="938" y="742"/>
                </a:lnTo>
                <a:lnTo>
                  <a:pt x="937" y="735"/>
                </a:lnTo>
                <a:lnTo>
                  <a:pt x="935" y="729"/>
                </a:lnTo>
                <a:lnTo>
                  <a:pt x="935" y="728"/>
                </a:lnTo>
                <a:lnTo>
                  <a:pt x="937" y="729"/>
                </a:lnTo>
                <a:lnTo>
                  <a:pt x="938" y="727"/>
                </a:lnTo>
                <a:lnTo>
                  <a:pt x="938" y="718"/>
                </a:lnTo>
                <a:lnTo>
                  <a:pt x="935" y="698"/>
                </a:lnTo>
                <a:lnTo>
                  <a:pt x="934" y="684"/>
                </a:lnTo>
                <a:lnTo>
                  <a:pt x="935" y="680"/>
                </a:lnTo>
                <a:lnTo>
                  <a:pt x="935" y="670"/>
                </a:lnTo>
                <a:lnTo>
                  <a:pt x="923" y="614"/>
                </a:lnTo>
                <a:lnTo>
                  <a:pt x="923" y="602"/>
                </a:lnTo>
                <a:lnTo>
                  <a:pt x="923" y="596"/>
                </a:lnTo>
                <a:lnTo>
                  <a:pt x="924" y="593"/>
                </a:lnTo>
                <a:lnTo>
                  <a:pt x="925" y="591"/>
                </a:lnTo>
                <a:lnTo>
                  <a:pt x="925" y="587"/>
                </a:lnTo>
                <a:lnTo>
                  <a:pt x="921" y="574"/>
                </a:lnTo>
                <a:lnTo>
                  <a:pt x="918" y="559"/>
                </a:lnTo>
                <a:lnTo>
                  <a:pt x="916" y="508"/>
                </a:lnTo>
                <a:lnTo>
                  <a:pt x="911" y="491"/>
                </a:lnTo>
                <a:lnTo>
                  <a:pt x="910" y="488"/>
                </a:lnTo>
                <a:lnTo>
                  <a:pt x="909" y="479"/>
                </a:lnTo>
                <a:lnTo>
                  <a:pt x="909" y="466"/>
                </a:lnTo>
                <a:lnTo>
                  <a:pt x="907" y="452"/>
                </a:lnTo>
                <a:lnTo>
                  <a:pt x="907" y="446"/>
                </a:lnTo>
                <a:lnTo>
                  <a:pt x="906" y="434"/>
                </a:lnTo>
                <a:lnTo>
                  <a:pt x="904" y="423"/>
                </a:lnTo>
                <a:lnTo>
                  <a:pt x="900" y="412"/>
                </a:lnTo>
                <a:lnTo>
                  <a:pt x="898" y="402"/>
                </a:lnTo>
                <a:lnTo>
                  <a:pt x="897" y="395"/>
                </a:lnTo>
                <a:lnTo>
                  <a:pt x="896" y="383"/>
                </a:lnTo>
                <a:lnTo>
                  <a:pt x="896" y="379"/>
                </a:lnTo>
                <a:lnTo>
                  <a:pt x="896" y="377"/>
                </a:lnTo>
                <a:lnTo>
                  <a:pt x="895" y="372"/>
                </a:lnTo>
                <a:lnTo>
                  <a:pt x="893" y="365"/>
                </a:lnTo>
                <a:lnTo>
                  <a:pt x="893" y="356"/>
                </a:lnTo>
                <a:lnTo>
                  <a:pt x="892" y="340"/>
                </a:lnTo>
                <a:lnTo>
                  <a:pt x="887" y="323"/>
                </a:lnTo>
                <a:lnTo>
                  <a:pt x="881" y="304"/>
                </a:lnTo>
                <a:lnTo>
                  <a:pt x="877" y="290"/>
                </a:lnTo>
                <a:lnTo>
                  <a:pt x="869" y="262"/>
                </a:lnTo>
                <a:lnTo>
                  <a:pt x="858" y="228"/>
                </a:lnTo>
                <a:lnTo>
                  <a:pt x="853" y="211"/>
                </a:lnTo>
                <a:lnTo>
                  <a:pt x="850" y="209"/>
                </a:lnTo>
                <a:lnTo>
                  <a:pt x="849" y="205"/>
                </a:lnTo>
                <a:lnTo>
                  <a:pt x="848" y="201"/>
                </a:lnTo>
                <a:lnTo>
                  <a:pt x="848" y="199"/>
                </a:lnTo>
                <a:lnTo>
                  <a:pt x="846" y="197"/>
                </a:lnTo>
                <a:lnTo>
                  <a:pt x="845" y="197"/>
                </a:lnTo>
                <a:lnTo>
                  <a:pt x="844" y="194"/>
                </a:lnTo>
                <a:lnTo>
                  <a:pt x="844" y="191"/>
                </a:lnTo>
                <a:lnTo>
                  <a:pt x="844" y="192"/>
                </a:lnTo>
                <a:lnTo>
                  <a:pt x="845" y="191"/>
                </a:lnTo>
                <a:lnTo>
                  <a:pt x="845" y="190"/>
                </a:lnTo>
                <a:lnTo>
                  <a:pt x="845" y="187"/>
                </a:lnTo>
                <a:lnTo>
                  <a:pt x="844" y="185"/>
                </a:lnTo>
                <a:lnTo>
                  <a:pt x="843" y="183"/>
                </a:lnTo>
                <a:lnTo>
                  <a:pt x="840" y="183"/>
                </a:lnTo>
                <a:lnTo>
                  <a:pt x="840" y="182"/>
                </a:lnTo>
                <a:lnTo>
                  <a:pt x="839" y="178"/>
                </a:lnTo>
                <a:lnTo>
                  <a:pt x="839" y="177"/>
                </a:lnTo>
                <a:lnTo>
                  <a:pt x="835" y="171"/>
                </a:lnTo>
                <a:lnTo>
                  <a:pt x="830" y="160"/>
                </a:lnTo>
                <a:lnTo>
                  <a:pt x="827" y="154"/>
                </a:lnTo>
                <a:lnTo>
                  <a:pt x="824" y="143"/>
                </a:lnTo>
                <a:lnTo>
                  <a:pt x="825" y="144"/>
                </a:lnTo>
                <a:lnTo>
                  <a:pt x="824" y="139"/>
                </a:lnTo>
                <a:lnTo>
                  <a:pt x="822" y="134"/>
                </a:lnTo>
                <a:lnTo>
                  <a:pt x="820" y="131"/>
                </a:lnTo>
                <a:lnTo>
                  <a:pt x="816" y="126"/>
                </a:lnTo>
                <a:lnTo>
                  <a:pt x="808" y="108"/>
                </a:lnTo>
                <a:lnTo>
                  <a:pt x="803" y="102"/>
                </a:lnTo>
                <a:lnTo>
                  <a:pt x="798" y="97"/>
                </a:lnTo>
                <a:lnTo>
                  <a:pt x="790" y="90"/>
                </a:lnTo>
                <a:lnTo>
                  <a:pt x="790" y="89"/>
                </a:lnTo>
                <a:lnTo>
                  <a:pt x="792" y="89"/>
                </a:lnTo>
                <a:lnTo>
                  <a:pt x="793" y="89"/>
                </a:lnTo>
                <a:lnTo>
                  <a:pt x="793" y="88"/>
                </a:lnTo>
                <a:lnTo>
                  <a:pt x="793" y="87"/>
                </a:lnTo>
                <a:lnTo>
                  <a:pt x="789" y="85"/>
                </a:lnTo>
                <a:lnTo>
                  <a:pt x="785" y="84"/>
                </a:lnTo>
                <a:lnTo>
                  <a:pt x="785" y="83"/>
                </a:lnTo>
                <a:lnTo>
                  <a:pt x="784" y="79"/>
                </a:lnTo>
                <a:lnTo>
                  <a:pt x="778" y="70"/>
                </a:lnTo>
                <a:lnTo>
                  <a:pt x="763" y="57"/>
                </a:lnTo>
                <a:lnTo>
                  <a:pt x="738" y="41"/>
                </a:lnTo>
                <a:lnTo>
                  <a:pt x="733" y="37"/>
                </a:lnTo>
                <a:lnTo>
                  <a:pt x="722" y="31"/>
                </a:lnTo>
                <a:lnTo>
                  <a:pt x="714" y="27"/>
                </a:lnTo>
                <a:lnTo>
                  <a:pt x="707" y="24"/>
                </a:lnTo>
                <a:lnTo>
                  <a:pt x="704" y="23"/>
                </a:lnTo>
                <a:lnTo>
                  <a:pt x="696" y="19"/>
                </a:lnTo>
                <a:lnTo>
                  <a:pt x="682" y="15"/>
                </a:lnTo>
                <a:lnTo>
                  <a:pt x="675" y="13"/>
                </a:lnTo>
                <a:lnTo>
                  <a:pt x="668" y="13"/>
                </a:lnTo>
                <a:lnTo>
                  <a:pt x="644" y="9"/>
                </a:lnTo>
                <a:lnTo>
                  <a:pt x="635" y="8"/>
                </a:lnTo>
                <a:lnTo>
                  <a:pt x="633" y="6"/>
                </a:lnTo>
                <a:lnTo>
                  <a:pt x="634" y="6"/>
                </a:lnTo>
                <a:lnTo>
                  <a:pt x="634" y="5"/>
                </a:lnTo>
                <a:lnTo>
                  <a:pt x="634" y="4"/>
                </a:lnTo>
                <a:lnTo>
                  <a:pt x="632" y="4"/>
                </a:lnTo>
                <a:lnTo>
                  <a:pt x="624" y="4"/>
                </a:lnTo>
                <a:lnTo>
                  <a:pt x="619" y="4"/>
                </a:lnTo>
                <a:lnTo>
                  <a:pt x="613" y="3"/>
                </a:lnTo>
                <a:lnTo>
                  <a:pt x="596" y="0"/>
                </a:lnTo>
                <a:lnTo>
                  <a:pt x="581" y="3"/>
                </a:lnTo>
                <a:lnTo>
                  <a:pt x="566" y="4"/>
                </a:lnTo>
                <a:lnTo>
                  <a:pt x="554" y="6"/>
                </a:lnTo>
                <a:lnTo>
                  <a:pt x="538" y="10"/>
                </a:lnTo>
                <a:lnTo>
                  <a:pt x="526" y="14"/>
                </a:lnTo>
                <a:lnTo>
                  <a:pt x="511" y="17"/>
                </a:lnTo>
                <a:lnTo>
                  <a:pt x="501" y="19"/>
                </a:lnTo>
                <a:lnTo>
                  <a:pt x="493" y="20"/>
                </a:lnTo>
                <a:lnTo>
                  <a:pt x="482" y="33"/>
                </a:lnTo>
                <a:lnTo>
                  <a:pt x="477" y="36"/>
                </a:lnTo>
                <a:lnTo>
                  <a:pt x="480" y="32"/>
                </a:lnTo>
                <a:lnTo>
                  <a:pt x="484" y="32"/>
                </a:lnTo>
                <a:lnTo>
                  <a:pt x="488" y="31"/>
                </a:lnTo>
                <a:lnTo>
                  <a:pt x="493" y="29"/>
                </a:lnTo>
                <a:lnTo>
                  <a:pt x="497" y="28"/>
                </a:lnTo>
                <a:lnTo>
                  <a:pt x="498" y="28"/>
                </a:lnTo>
                <a:lnTo>
                  <a:pt x="493" y="32"/>
                </a:lnTo>
                <a:lnTo>
                  <a:pt x="473" y="37"/>
                </a:lnTo>
                <a:lnTo>
                  <a:pt x="460" y="45"/>
                </a:lnTo>
                <a:lnTo>
                  <a:pt x="449" y="53"/>
                </a:lnTo>
                <a:lnTo>
                  <a:pt x="433" y="66"/>
                </a:lnTo>
                <a:lnTo>
                  <a:pt x="419" y="79"/>
                </a:lnTo>
                <a:lnTo>
                  <a:pt x="405" y="90"/>
                </a:lnTo>
                <a:lnTo>
                  <a:pt x="390" y="103"/>
                </a:lnTo>
                <a:lnTo>
                  <a:pt x="385" y="111"/>
                </a:lnTo>
                <a:lnTo>
                  <a:pt x="377" y="122"/>
                </a:lnTo>
                <a:lnTo>
                  <a:pt x="366" y="143"/>
                </a:lnTo>
                <a:lnTo>
                  <a:pt x="341" y="180"/>
                </a:lnTo>
                <a:lnTo>
                  <a:pt x="332" y="199"/>
                </a:lnTo>
                <a:lnTo>
                  <a:pt x="329" y="213"/>
                </a:lnTo>
                <a:lnTo>
                  <a:pt x="328" y="222"/>
                </a:lnTo>
                <a:lnTo>
                  <a:pt x="325" y="228"/>
                </a:lnTo>
                <a:lnTo>
                  <a:pt x="296" y="307"/>
                </a:lnTo>
                <a:lnTo>
                  <a:pt x="292" y="317"/>
                </a:lnTo>
                <a:lnTo>
                  <a:pt x="290" y="322"/>
                </a:lnTo>
                <a:lnTo>
                  <a:pt x="288" y="322"/>
                </a:lnTo>
                <a:lnTo>
                  <a:pt x="287" y="325"/>
                </a:lnTo>
                <a:lnTo>
                  <a:pt x="286" y="328"/>
                </a:lnTo>
                <a:lnTo>
                  <a:pt x="287" y="331"/>
                </a:lnTo>
                <a:lnTo>
                  <a:pt x="287" y="335"/>
                </a:lnTo>
                <a:lnTo>
                  <a:pt x="282" y="342"/>
                </a:lnTo>
                <a:lnTo>
                  <a:pt x="281" y="344"/>
                </a:lnTo>
                <a:lnTo>
                  <a:pt x="281" y="346"/>
                </a:lnTo>
                <a:lnTo>
                  <a:pt x="282" y="351"/>
                </a:lnTo>
                <a:lnTo>
                  <a:pt x="285" y="358"/>
                </a:lnTo>
                <a:lnTo>
                  <a:pt x="283" y="359"/>
                </a:lnTo>
                <a:lnTo>
                  <a:pt x="282" y="360"/>
                </a:lnTo>
                <a:lnTo>
                  <a:pt x="281" y="360"/>
                </a:lnTo>
                <a:lnTo>
                  <a:pt x="280" y="360"/>
                </a:lnTo>
                <a:lnTo>
                  <a:pt x="280" y="359"/>
                </a:lnTo>
                <a:lnTo>
                  <a:pt x="280" y="360"/>
                </a:lnTo>
                <a:lnTo>
                  <a:pt x="280" y="364"/>
                </a:lnTo>
                <a:lnTo>
                  <a:pt x="278" y="369"/>
                </a:lnTo>
                <a:lnTo>
                  <a:pt x="278" y="370"/>
                </a:lnTo>
                <a:lnTo>
                  <a:pt x="275" y="374"/>
                </a:lnTo>
                <a:lnTo>
                  <a:pt x="272" y="379"/>
                </a:lnTo>
                <a:lnTo>
                  <a:pt x="268" y="390"/>
                </a:lnTo>
                <a:lnTo>
                  <a:pt x="263" y="400"/>
                </a:lnTo>
                <a:lnTo>
                  <a:pt x="263" y="404"/>
                </a:lnTo>
                <a:lnTo>
                  <a:pt x="263" y="407"/>
                </a:lnTo>
                <a:lnTo>
                  <a:pt x="264" y="411"/>
                </a:lnTo>
                <a:lnTo>
                  <a:pt x="266" y="414"/>
                </a:lnTo>
                <a:lnTo>
                  <a:pt x="263" y="421"/>
                </a:lnTo>
                <a:lnTo>
                  <a:pt x="262" y="425"/>
                </a:lnTo>
                <a:lnTo>
                  <a:pt x="262" y="428"/>
                </a:lnTo>
                <a:lnTo>
                  <a:pt x="263" y="433"/>
                </a:lnTo>
                <a:lnTo>
                  <a:pt x="263" y="438"/>
                </a:lnTo>
                <a:lnTo>
                  <a:pt x="262" y="442"/>
                </a:lnTo>
                <a:lnTo>
                  <a:pt x="261" y="443"/>
                </a:lnTo>
                <a:lnTo>
                  <a:pt x="262" y="443"/>
                </a:lnTo>
                <a:lnTo>
                  <a:pt x="263" y="444"/>
                </a:lnTo>
                <a:lnTo>
                  <a:pt x="262" y="446"/>
                </a:lnTo>
                <a:lnTo>
                  <a:pt x="261" y="451"/>
                </a:lnTo>
                <a:lnTo>
                  <a:pt x="259" y="453"/>
                </a:lnTo>
                <a:lnTo>
                  <a:pt x="259" y="456"/>
                </a:lnTo>
                <a:lnTo>
                  <a:pt x="262" y="461"/>
                </a:lnTo>
                <a:lnTo>
                  <a:pt x="259" y="462"/>
                </a:lnTo>
                <a:lnTo>
                  <a:pt x="258" y="466"/>
                </a:lnTo>
                <a:lnTo>
                  <a:pt x="258" y="468"/>
                </a:lnTo>
                <a:lnTo>
                  <a:pt x="259" y="471"/>
                </a:lnTo>
                <a:lnTo>
                  <a:pt x="261" y="472"/>
                </a:lnTo>
                <a:lnTo>
                  <a:pt x="257" y="476"/>
                </a:lnTo>
                <a:lnTo>
                  <a:pt x="257" y="479"/>
                </a:lnTo>
                <a:lnTo>
                  <a:pt x="257" y="484"/>
                </a:lnTo>
                <a:lnTo>
                  <a:pt x="255" y="495"/>
                </a:lnTo>
                <a:lnTo>
                  <a:pt x="253" y="511"/>
                </a:lnTo>
                <a:lnTo>
                  <a:pt x="250" y="519"/>
                </a:lnTo>
                <a:lnTo>
                  <a:pt x="250" y="526"/>
                </a:lnTo>
                <a:lnTo>
                  <a:pt x="249" y="533"/>
                </a:lnTo>
                <a:lnTo>
                  <a:pt x="250" y="537"/>
                </a:lnTo>
                <a:lnTo>
                  <a:pt x="249" y="540"/>
                </a:lnTo>
                <a:lnTo>
                  <a:pt x="247" y="542"/>
                </a:lnTo>
                <a:lnTo>
                  <a:pt x="245" y="556"/>
                </a:lnTo>
                <a:lnTo>
                  <a:pt x="244" y="569"/>
                </a:lnTo>
                <a:lnTo>
                  <a:pt x="241" y="579"/>
                </a:lnTo>
                <a:lnTo>
                  <a:pt x="239" y="588"/>
                </a:lnTo>
                <a:lnTo>
                  <a:pt x="236" y="601"/>
                </a:lnTo>
                <a:lnTo>
                  <a:pt x="235" y="610"/>
                </a:lnTo>
                <a:lnTo>
                  <a:pt x="235" y="616"/>
                </a:lnTo>
                <a:lnTo>
                  <a:pt x="234" y="621"/>
                </a:lnTo>
                <a:lnTo>
                  <a:pt x="231" y="629"/>
                </a:lnTo>
                <a:lnTo>
                  <a:pt x="230" y="633"/>
                </a:lnTo>
                <a:lnTo>
                  <a:pt x="226" y="634"/>
                </a:lnTo>
                <a:lnTo>
                  <a:pt x="224" y="635"/>
                </a:lnTo>
                <a:lnTo>
                  <a:pt x="221" y="640"/>
                </a:lnTo>
                <a:lnTo>
                  <a:pt x="219" y="643"/>
                </a:lnTo>
                <a:lnTo>
                  <a:pt x="217" y="649"/>
                </a:lnTo>
                <a:lnTo>
                  <a:pt x="215" y="661"/>
                </a:lnTo>
                <a:lnTo>
                  <a:pt x="202" y="677"/>
                </a:lnTo>
                <a:lnTo>
                  <a:pt x="192" y="707"/>
                </a:lnTo>
                <a:lnTo>
                  <a:pt x="173" y="750"/>
                </a:lnTo>
                <a:lnTo>
                  <a:pt x="163" y="769"/>
                </a:lnTo>
                <a:lnTo>
                  <a:pt x="158" y="780"/>
                </a:lnTo>
                <a:lnTo>
                  <a:pt x="153" y="794"/>
                </a:lnTo>
                <a:lnTo>
                  <a:pt x="150" y="801"/>
                </a:lnTo>
                <a:lnTo>
                  <a:pt x="151" y="799"/>
                </a:lnTo>
                <a:lnTo>
                  <a:pt x="150" y="801"/>
                </a:lnTo>
                <a:lnTo>
                  <a:pt x="147" y="805"/>
                </a:lnTo>
                <a:lnTo>
                  <a:pt x="142" y="819"/>
                </a:lnTo>
                <a:lnTo>
                  <a:pt x="128" y="848"/>
                </a:lnTo>
                <a:lnTo>
                  <a:pt x="125" y="858"/>
                </a:lnTo>
                <a:lnTo>
                  <a:pt x="123" y="862"/>
                </a:lnTo>
                <a:lnTo>
                  <a:pt x="122" y="867"/>
                </a:lnTo>
                <a:lnTo>
                  <a:pt x="118" y="877"/>
                </a:lnTo>
                <a:lnTo>
                  <a:pt x="103" y="894"/>
                </a:lnTo>
                <a:lnTo>
                  <a:pt x="97" y="903"/>
                </a:lnTo>
                <a:lnTo>
                  <a:pt x="94" y="906"/>
                </a:lnTo>
                <a:lnTo>
                  <a:pt x="94" y="909"/>
                </a:lnTo>
                <a:lnTo>
                  <a:pt x="92" y="913"/>
                </a:lnTo>
                <a:lnTo>
                  <a:pt x="89" y="914"/>
                </a:lnTo>
                <a:lnTo>
                  <a:pt x="85" y="915"/>
                </a:lnTo>
                <a:lnTo>
                  <a:pt x="79" y="917"/>
                </a:lnTo>
                <a:lnTo>
                  <a:pt x="74" y="923"/>
                </a:lnTo>
                <a:lnTo>
                  <a:pt x="64" y="932"/>
                </a:lnTo>
                <a:lnTo>
                  <a:pt x="3" y="994"/>
                </a:lnTo>
                <a:lnTo>
                  <a:pt x="0" y="999"/>
                </a:lnTo>
                <a:lnTo>
                  <a:pt x="0" y="1003"/>
                </a:lnTo>
                <a:lnTo>
                  <a:pt x="3" y="1006"/>
                </a:lnTo>
                <a:lnTo>
                  <a:pt x="8" y="1007"/>
                </a:lnTo>
                <a:lnTo>
                  <a:pt x="1093" y="1007"/>
                </a:lnTo>
                <a:lnTo>
                  <a:pt x="1095" y="1006"/>
                </a:lnTo>
                <a:lnTo>
                  <a:pt x="1097" y="1004"/>
                </a:lnTo>
                <a:lnTo>
                  <a:pt x="1098" y="1003"/>
                </a:lnTo>
                <a:lnTo>
                  <a:pt x="1098" y="1001"/>
                </a:lnTo>
                <a:lnTo>
                  <a:pt x="1098" y="996"/>
                </a:lnTo>
                <a:lnTo>
                  <a:pt x="1095" y="993"/>
                </a:lnTo>
                <a:close/>
                <a:moveTo>
                  <a:pt x="146" y="813"/>
                </a:moveTo>
                <a:lnTo>
                  <a:pt x="146" y="813"/>
                </a:lnTo>
                <a:lnTo>
                  <a:pt x="147" y="810"/>
                </a:lnTo>
                <a:lnTo>
                  <a:pt x="146" y="813"/>
                </a:lnTo>
                <a:close/>
                <a:moveTo>
                  <a:pt x="264" y="448"/>
                </a:moveTo>
                <a:lnTo>
                  <a:pt x="264" y="448"/>
                </a:lnTo>
                <a:lnTo>
                  <a:pt x="263" y="451"/>
                </a:lnTo>
                <a:lnTo>
                  <a:pt x="264" y="448"/>
                </a:lnTo>
                <a:close/>
                <a:moveTo>
                  <a:pt x="780" y="76"/>
                </a:moveTo>
                <a:lnTo>
                  <a:pt x="780" y="76"/>
                </a:lnTo>
                <a:close/>
                <a:moveTo>
                  <a:pt x="966" y="867"/>
                </a:moveTo>
                <a:lnTo>
                  <a:pt x="966" y="867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90" name="Freeform 201"/>
          <p:cNvSpPr>
            <a:spLocks noEditPoints="1"/>
          </p:cNvSpPr>
          <p:nvPr/>
        </p:nvSpPr>
        <p:spPr bwMode="auto">
          <a:xfrm>
            <a:off x="1908175" y="5443538"/>
            <a:ext cx="1800225" cy="1370012"/>
          </a:xfrm>
          <a:custGeom>
            <a:avLst/>
            <a:gdLst>
              <a:gd name="T0" fmla="*/ 2147483647 w 3840"/>
              <a:gd name="T1" fmla="*/ 2147483647 h 2862"/>
              <a:gd name="T2" fmla="*/ 2147483647 w 3840"/>
              <a:gd name="T3" fmla="*/ 2147483647 h 2862"/>
              <a:gd name="T4" fmla="*/ 2147483647 w 3840"/>
              <a:gd name="T5" fmla="*/ 2147483647 h 2862"/>
              <a:gd name="T6" fmla="*/ 2147483647 w 3840"/>
              <a:gd name="T7" fmla="*/ 2147483647 h 2862"/>
              <a:gd name="T8" fmla="*/ 2147483647 w 3840"/>
              <a:gd name="T9" fmla="*/ 2147483647 h 2862"/>
              <a:gd name="T10" fmla="*/ 2147483647 w 3840"/>
              <a:gd name="T11" fmla="*/ 2147483647 h 2862"/>
              <a:gd name="T12" fmla="*/ 2147483647 w 3840"/>
              <a:gd name="T13" fmla="*/ 2147483647 h 2862"/>
              <a:gd name="T14" fmla="*/ 2147483647 w 3840"/>
              <a:gd name="T15" fmla="*/ 2147483647 h 2862"/>
              <a:gd name="T16" fmla="*/ 2147483647 w 3840"/>
              <a:gd name="T17" fmla="*/ 2147483647 h 2862"/>
              <a:gd name="T18" fmla="*/ 2147483647 w 3840"/>
              <a:gd name="T19" fmla="*/ 2147483647 h 2862"/>
              <a:gd name="T20" fmla="*/ 2147483647 w 3840"/>
              <a:gd name="T21" fmla="*/ 2147483647 h 2862"/>
              <a:gd name="T22" fmla="*/ 2147483647 w 3840"/>
              <a:gd name="T23" fmla="*/ 2147483647 h 2862"/>
              <a:gd name="T24" fmla="*/ 2147483647 w 3840"/>
              <a:gd name="T25" fmla="*/ 2147483647 h 2862"/>
              <a:gd name="T26" fmla="*/ 2147483647 w 3840"/>
              <a:gd name="T27" fmla="*/ 2147483647 h 2862"/>
              <a:gd name="T28" fmla="*/ 2147483647 w 3840"/>
              <a:gd name="T29" fmla="*/ 2147483647 h 2862"/>
              <a:gd name="T30" fmla="*/ 2147483647 w 3840"/>
              <a:gd name="T31" fmla="*/ 2147483647 h 2862"/>
              <a:gd name="T32" fmla="*/ 2147483647 w 3840"/>
              <a:gd name="T33" fmla="*/ 2147483647 h 2862"/>
              <a:gd name="T34" fmla="*/ 2147483647 w 3840"/>
              <a:gd name="T35" fmla="*/ 2147483647 h 2862"/>
              <a:gd name="T36" fmla="*/ 2147483647 w 3840"/>
              <a:gd name="T37" fmla="*/ 2147483647 h 2862"/>
              <a:gd name="T38" fmla="*/ 2147483647 w 3840"/>
              <a:gd name="T39" fmla="*/ 2147483647 h 2862"/>
              <a:gd name="T40" fmla="*/ 2147483647 w 3840"/>
              <a:gd name="T41" fmla="*/ 2147483647 h 2862"/>
              <a:gd name="T42" fmla="*/ 2147483647 w 3840"/>
              <a:gd name="T43" fmla="*/ 0 h 2862"/>
              <a:gd name="T44" fmla="*/ 2147483647 w 3840"/>
              <a:gd name="T45" fmla="*/ 2147483647 h 2862"/>
              <a:gd name="T46" fmla="*/ 2147483647 w 3840"/>
              <a:gd name="T47" fmla="*/ 2147483647 h 2862"/>
              <a:gd name="T48" fmla="*/ 2147483647 w 3840"/>
              <a:gd name="T49" fmla="*/ 2147483647 h 2862"/>
              <a:gd name="T50" fmla="*/ 2147483647 w 3840"/>
              <a:gd name="T51" fmla="*/ 2147483647 h 2862"/>
              <a:gd name="T52" fmla="*/ 2147483647 w 3840"/>
              <a:gd name="T53" fmla="*/ 2147483647 h 2862"/>
              <a:gd name="T54" fmla="*/ 2147483647 w 3840"/>
              <a:gd name="T55" fmla="*/ 2147483647 h 2862"/>
              <a:gd name="T56" fmla="*/ 2147483647 w 3840"/>
              <a:gd name="T57" fmla="*/ 2147483647 h 2862"/>
              <a:gd name="T58" fmla="*/ 2147483647 w 3840"/>
              <a:gd name="T59" fmla="*/ 2147483647 h 2862"/>
              <a:gd name="T60" fmla="*/ 2147483647 w 3840"/>
              <a:gd name="T61" fmla="*/ 2147483647 h 2862"/>
              <a:gd name="T62" fmla="*/ 2147483647 w 3840"/>
              <a:gd name="T63" fmla="*/ 2147483647 h 2862"/>
              <a:gd name="T64" fmla="*/ 2147483647 w 3840"/>
              <a:gd name="T65" fmla="*/ 2147483647 h 2862"/>
              <a:gd name="T66" fmla="*/ 2147483647 w 3840"/>
              <a:gd name="T67" fmla="*/ 2147483647 h 2862"/>
              <a:gd name="T68" fmla="*/ 2147483647 w 3840"/>
              <a:gd name="T69" fmla="*/ 2147483647 h 2862"/>
              <a:gd name="T70" fmla="*/ 2147483647 w 3840"/>
              <a:gd name="T71" fmla="*/ 2147483647 h 2862"/>
              <a:gd name="T72" fmla="*/ 2147483647 w 3840"/>
              <a:gd name="T73" fmla="*/ 2147483647 h 2862"/>
              <a:gd name="T74" fmla="*/ 2147483647 w 3840"/>
              <a:gd name="T75" fmla="*/ 2147483647 h 2862"/>
              <a:gd name="T76" fmla="*/ 2147483647 w 3840"/>
              <a:gd name="T77" fmla="*/ 2147483647 h 2862"/>
              <a:gd name="T78" fmla="*/ 2147483647 w 3840"/>
              <a:gd name="T79" fmla="*/ 2147483647 h 2862"/>
              <a:gd name="T80" fmla="*/ 2147483647 w 3840"/>
              <a:gd name="T81" fmla="*/ 2147483647 h 2862"/>
              <a:gd name="T82" fmla="*/ 2147483647 w 3840"/>
              <a:gd name="T83" fmla="*/ 2147483647 h 2862"/>
              <a:gd name="T84" fmla="*/ 2147483647 w 3840"/>
              <a:gd name="T85" fmla="*/ 2147483647 h 2862"/>
              <a:gd name="T86" fmla="*/ 0 w 3840"/>
              <a:gd name="T87" fmla="*/ 2147483647 h 2862"/>
              <a:gd name="T88" fmla="*/ 2147483647 w 3840"/>
              <a:gd name="T89" fmla="*/ 2147483647 h 2862"/>
              <a:gd name="T90" fmla="*/ 2147483647 w 3840"/>
              <a:gd name="T91" fmla="*/ 2147483647 h 2862"/>
              <a:gd name="T92" fmla="*/ 2147483647 w 3840"/>
              <a:gd name="T93" fmla="*/ 2147483647 h 2862"/>
              <a:gd name="T94" fmla="*/ 2147483647 w 3840"/>
              <a:gd name="T95" fmla="*/ 2147483647 h 2862"/>
              <a:gd name="T96" fmla="*/ 2147483647 w 3840"/>
              <a:gd name="T97" fmla="*/ 2147483647 h 2862"/>
              <a:gd name="T98" fmla="*/ 2147483647 w 3840"/>
              <a:gd name="T99" fmla="*/ 2147483647 h 2862"/>
              <a:gd name="T100" fmla="*/ 2147483647 w 3840"/>
              <a:gd name="T101" fmla="*/ 2147483647 h 2862"/>
              <a:gd name="T102" fmla="*/ 2147483647 w 3840"/>
              <a:gd name="T103" fmla="*/ 2147483647 h 2862"/>
              <a:gd name="T104" fmla="*/ 2147483647 w 3840"/>
              <a:gd name="T105" fmla="*/ 2147483647 h 2862"/>
              <a:gd name="T106" fmla="*/ 2147483647 w 3840"/>
              <a:gd name="T107" fmla="*/ 2147483647 h 2862"/>
              <a:gd name="T108" fmla="*/ 2147483647 w 3840"/>
              <a:gd name="T109" fmla="*/ 2147483647 h 2862"/>
              <a:gd name="T110" fmla="*/ 2147483647 w 3840"/>
              <a:gd name="T111" fmla="*/ 2147483647 h 2862"/>
              <a:gd name="T112" fmla="*/ 2147483647 w 3840"/>
              <a:gd name="T113" fmla="*/ 2147483647 h 2862"/>
              <a:gd name="T114" fmla="*/ 2147483647 w 3840"/>
              <a:gd name="T115" fmla="*/ 2147483647 h 2862"/>
              <a:gd name="T116" fmla="*/ 2147483647 w 3840"/>
              <a:gd name="T117" fmla="*/ 2147483647 h 2862"/>
              <a:gd name="T118" fmla="*/ 2147483647 w 3840"/>
              <a:gd name="T119" fmla="*/ 2147483647 h 2862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3840"/>
              <a:gd name="T181" fmla="*/ 0 h 2862"/>
              <a:gd name="T182" fmla="*/ 3840 w 3840"/>
              <a:gd name="T183" fmla="*/ 2862 h 2862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3840" h="2862">
                <a:moveTo>
                  <a:pt x="3796" y="2735"/>
                </a:moveTo>
                <a:lnTo>
                  <a:pt x="3796" y="2735"/>
                </a:lnTo>
                <a:lnTo>
                  <a:pt x="3783" y="2700"/>
                </a:lnTo>
                <a:lnTo>
                  <a:pt x="3768" y="2663"/>
                </a:lnTo>
                <a:lnTo>
                  <a:pt x="3759" y="2645"/>
                </a:lnTo>
                <a:lnTo>
                  <a:pt x="3751" y="2632"/>
                </a:lnTo>
                <a:lnTo>
                  <a:pt x="3742" y="2622"/>
                </a:lnTo>
                <a:lnTo>
                  <a:pt x="3737" y="2618"/>
                </a:lnTo>
                <a:lnTo>
                  <a:pt x="3732" y="2615"/>
                </a:lnTo>
                <a:lnTo>
                  <a:pt x="3729" y="2613"/>
                </a:lnTo>
                <a:lnTo>
                  <a:pt x="3727" y="2610"/>
                </a:lnTo>
                <a:lnTo>
                  <a:pt x="3726" y="2603"/>
                </a:lnTo>
                <a:lnTo>
                  <a:pt x="3720" y="2593"/>
                </a:lnTo>
                <a:lnTo>
                  <a:pt x="3713" y="2582"/>
                </a:lnTo>
                <a:lnTo>
                  <a:pt x="3698" y="2566"/>
                </a:lnTo>
                <a:lnTo>
                  <a:pt x="3680" y="2550"/>
                </a:lnTo>
                <a:lnTo>
                  <a:pt x="3664" y="2536"/>
                </a:lnTo>
                <a:lnTo>
                  <a:pt x="3661" y="2534"/>
                </a:lnTo>
                <a:lnTo>
                  <a:pt x="3661" y="2533"/>
                </a:lnTo>
                <a:lnTo>
                  <a:pt x="3639" y="2508"/>
                </a:lnTo>
                <a:lnTo>
                  <a:pt x="3628" y="2497"/>
                </a:lnTo>
                <a:lnTo>
                  <a:pt x="3622" y="2493"/>
                </a:lnTo>
                <a:lnTo>
                  <a:pt x="3614" y="2489"/>
                </a:lnTo>
                <a:lnTo>
                  <a:pt x="3584" y="2471"/>
                </a:lnTo>
                <a:lnTo>
                  <a:pt x="3571" y="2462"/>
                </a:lnTo>
                <a:lnTo>
                  <a:pt x="3556" y="2452"/>
                </a:lnTo>
                <a:lnTo>
                  <a:pt x="3535" y="2436"/>
                </a:lnTo>
                <a:lnTo>
                  <a:pt x="3512" y="2423"/>
                </a:lnTo>
                <a:lnTo>
                  <a:pt x="3489" y="2410"/>
                </a:lnTo>
                <a:lnTo>
                  <a:pt x="3464" y="2399"/>
                </a:lnTo>
                <a:lnTo>
                  <a:pt x="3437" y="2389"/>
                </a:lnTo>
                <a:lnTo>
                  <a:pt x="3409" y="2380"/>
                </a:lnTo>
                <a:lnTo>
                  <a:pt x="3380" y="2372"/>
                </a:lnTo>
                <a:lnTo>
                  <a:pt x="3349" y="2366"/>
                </a:lnTo>
                <a:lnTo>
                  <a:pt x="3346" y="2364"/>
                </a:lnTo>
                <a:lnTo>
                  <a:pt x="3345" y="2364"/>
                </a:lnTo>
                <a:lnTo>
                  <a:pt x="3344" y="2363"/>
                </a:lnTo>
                <a:lnTo>
                  <a:pt x="3332" y="2355"/>
                </a:lnTo>
                <a:lnTo>
                  <a:pt x="3319" y="2348"/>
                </a:lnTo>
                <a:lnTo>
                  <a:pt x="3291" y="2338"/>
                </a:lnTo>
                <a:lnTo>
                  <a:pt x="3283" y="2335"/>
                </a:lnTo>
                <a:lnTo>
                  <a:pt x="3276" y="2332"/>
                </a:lnTo>
                <a:lnTo>
                  <a:pt x="3264" y="2325"/>
                </a:lnTo>
                <a:lnTo>
                  <a:pt x="3251" y="2317"/>
                </a:lnTo>
                <a:lnTo>
                  <a:pt x="3244" y="2314"/>
                </a:lnTo>
                <a:lnTo>
                  <a:pt x="3235" y="2313"/>
                </a:lnTo>
                <a:lnTo>
                  <a:pt x="3215" y="2303"/>
                </a:lnTo>
                <a:lnTo>
                  <a:pt x="3193" y="2294"/>
                </a:lnTo>
                <a:lnTo>
                  <a:pt x="3169" y="2285"/>
                </a:lnTo>
                <a:lnTo>
                  <a:pt x="3144" y="2278"/>
                </a:lnTo>
                <a:lnTo>
                  <a:pt x="3095" y="2265"/>
                </a:lnTo>
                <a:lnTo>
                  <a:pt x="3042" y="2254"/>
                </a:lnTo>
                <a:lnTo>
                  <a:pt x="3026" y="2250"/>
                </a:lnTo>
                <a:lnTo>
                  <a:pt x="3010" y="2246"/>
                </a:lnTo>
                <a:lnTo>
                  <a:pt x="2994" y="2244"/>
                </a:lnTo>
                <a:lnTo>
                  <a:pt x="2974" y="2243"/>
                </a:lnTo>
                <a:lnTo>
                  <a:pt x="2972" y="2243"/>
                </a:lnTo>
                <a:lnTo>
                  <a:pt x="2969" y="2240"/>
                </a:lnTo>
                <a:lnTo>
                  <a:pt x="2966" y="2237"/>
                </a:lnTo>
                <a:lnTo>
                  <a:pt x="2958" y="2234"/>
                </a:lnTo>
                <a:lnTo>
                  <a:pt x="2941" y="2230"/>
                </a:lnTo>
                <a:lnTo>
                  <a:pt x="2939" y="2228"/>
                </a:lnTo>
                <a:lnTo>
                  <a:pt x="2938" y="2227"/>
                </a:lnTo>
                <a:lnTo>
                  <a:pt x="2935" y="2227"/>
                </a:lnTo>
                <a:lnTo>
                  <a:pt x="2929" y="2227"/>
                </a:lnTo>
                <a:lnTo>
                  <a:pt x="2925" y="2227"/>
                </a:lnTo>
                <a:lnTo>
                  <a:pt x="2922" y="2227"/>
                </a:lnTo>
                <a:lnTo>
                  <a:pt x="2920" y="2224"/>
                </a:lnTo>
                <a:lnTo>
                  <a:pt x="2917" y="2222"/>
                </a:lnTo>
                <a:lnTo>
                  <a:pt x="2911" y="2219"/>
                </a:lnTo>
                <a:lnTo>
                  <a:pt x="2903" y="2218"/>
                </a:lnTo>
                <a:lnTo>
                  <a:pt x="2894" y="2218"/>
                </a:lnTo>
                <a:lnTo>
                  <a:pt x="2891" y="2218"/>
                </a:lnTo>
                <a:lnTo>
                  <a:pt x="2890" y="2215"/>
                </a:lnTo>
                <a:lnTo>
                  <a:pt x="2888" y="2212"/>
                </a:lnTo>
                <a:lnTo>
                  <a:pt x="2882" y="2211"/>
                </a:lnTo>
                <a:lnTo>
                  <a:pt x="2876" y="2209"/>
                </a:lnTo>
                <a:lnTo>
                  <a:pt x="2869" y="2209"/>
                </a:lnTo>
                <a:lnTo>
                  <a:pt x="2840" y="2199"/>
                </a:lnTo>
                <a:lnTo>
                  <a:pt x="2810" y="2189"/>
                </a:lnTo>
                <a:lnTo>
                  <a:pt x="2781" y="2180"/>
                </a:lnTo>
                <a:lnTo>
                  <a:pt x="2765" y="2175"/>
                </a:lnTo>
                <a:lnTo>
                  <a:pt x="2749" y="2171"/>
                </a:lnTo>
                <a:lnTo>
                  <a:pt x="2745" y="2171"/>
                </a:lnTo>
                <a:lnTo>
                  <a:pt x="2743" y="2170"/>
                </a:lnTo>
                <a:lnTo>
                  <a:pt x="2743" y="2168"/>
                </a:lnTo>
                <a:lnTo>
                  <a:pt x="2737" y="2165"/>
                </a:lnTo>
                <a:lnTo>
                  <a:pt x="2730" y="2162"/>
                </a:lnTo>
                <a:lnTo>
                  <a:pt x="2715" y="2159"/>
                </a:lnTo>
                <a:lnTo>
                  <a:pt x="2699" y="2156"/>
                </a:lnTo>
                <a:lnTo>
                  <a:pt x="2693" y="2155"/>
                </a:lnTo>
                <a:lnTo>
                  <a:pt x="2687" y="2151"/>
                </a:lnTo>
                <a:lnTo>
                  <a:pt x="2654" y="2136"/>
                </a:lnTo>
                <a:lnTo>
                  <a:pt x="2636" y="2129"/>
                </a:lnTo>
                <a:lnTo>
                  <a:pt x="2619" y="2124"/>
                </a:lnTo>
                <a:lnTo>
                  <a:pt x="2600" y="2120"/>
                </a:lnTo>
                <a:lnTo>
                  <a:pt x="2578" y="2117"/>
                </a:lnTo>
                <a:lnTo>
                  <a:pt x="2556" y="2115"/>
                </a:lnTo>
                <a:lnTo>
                  <a:pt x="2531" y="2117"/>
                </a:lnTo>
                <a:lnTo>
                  <a:pt x="2518" y="2117"/>
                </a:lnTo>
                <a:lnTo>
                  <a:pt x="2501" y="2117"/>
                </a:lnTo>
                <a:lnTo>
                  <a:pt x="2484" y="2115"/>
                </a:lnTo>
                <a:lnTo>
                  <a:pt x="2477" y="2112"/>
                </a:lnTo>
                <a:lnTo>
                  <a:pt x="2472" y="2110"/>
                </a:lnTo>
                <a:lnTo>
                  <a:pt x="2471" y="2107"/>
                </a:lnTo>
                <a:lnTo>
                  <a:pt x="2468" y="2105"/>
                </a:lnTo>
                <a:lnTo>
                  <a:pt x="2460" y="2104"/>
                </a:lnTo>
                <a:lnTo>
                  <a:pt x="2453" y="2102"/>
                </a:lnTo>
                <a:lnTo>
                  <a:pt x="2452" y="2101"/>
                </a:lnTo>
                <a:lnTo>
                  <a:pt x="2450" y="2098"/>
                </a:lnTo>
                <a:lnTo>
                  <a:pt x="2440" y="2071"/>
                </a:lnTo>
                <a:lnTo>
                  <a:pt x="2433" y="2044"/>
                </a:lnTo>
                <a:lnTo>
                  <a:pt x="2427" y="2014"/>
                </a:lnTo>
                <a:lnTo>
                  <a:pt x="2422" y="1984"/>
                </a:lnTo>
                <a:lnTo>
                  <a:pt x="2418" y="1951"/>
                </a:lnTo>
                <a:lnTo>
                  <a:pt x="2415" y="1918"/>
                </a:lnTo>
                <a:lnTo>
                  <a:pt x="2411" y="1852"/>
                </a:lnTo>
                <a:lnTo>
                  <a:pt x="2425" y="1830"/>
                </a:lnTo>
                <a:lnTo>
                  <a:pt x="2437" y="1807"/>
                </a:lnTo>
                <a:lnTo>
                  <a:pt x="2447" y="1780"/>
                </a:lnTo>
                <a:lnTo>
                  <a:pt x="2457" y="1754"/>
                </a:lnTo>
                <a:lnTo>
                  <a:pt x="2474" y="1698"/>
                </a:lnTo>
                <a:lnTo>
                  <a:pt x="2490" y="1643"/>
                </a:lnTo>
                <a:lnTo>
                  <a:pt x="2504" y="1644"/>
                </a:lnTo>
                <a:lnTo>
                  <a:pt x="2523" y="1645"/>
                </a:lnTo>
                <a:lnTo>
                  <a:pt x="2541" y="1645"/>
                </a:lnTo>
                <a:lnTo>
                  <a:pt x="2556" y="1643"/>
                </a:lnTo>
                <a:lnTo>
                  <a:pt x="2561" y="1638"/>
                </a:lnTo>
                <a:lnTo>
                  <a:pt x="2567" y="1634"/>
                </a:lnTo>
                <a:lnTo>
                  <a:pt x="2573" y="1629"/>
                </a:lnTo>
                <a:lnTo>
                  <a:pt x="2578" y="1622"/>
                </a:lnTo>
                <a:lnTo>
                  <a:pt x="2585" y="1609"/>
                </a:lnTo>
                <a:lnTo>
                  <a:pt x="2589" y="1593"/>
                </a:lnTo>
                <a:lnTo>
                  <a:pt x="2598" y="1561"/>
                </a:lnTo>
                <a:lnTo>
                  <a:pt x="2604" y="1544"/>
                </a:lnTo>
                <a:lnTo>
                  <a:pt x="2610" y="1531"/>
                </a:lnTo>
                <a:lnTo>
                  <a:pt x="2641" y="1467"/>
                </a:lnTo>
                <a:lnTo>
                  <a:pt x="2655" y="1435"/>
                </a:lnTo>
                <a:lnTo>
                  <a:pt x="2668" y="1401"/>
                </a:lnTo>
                <a:lnTo>
                  <a:pt x="2693" y="1373"/>
                </a:lnTo>
                <a:lnTo>
                  <a:pt x="2705" y="1359"/>
                </a:lnTo>
                <a:lnTo>
                  <a:pt x="2715" y="1344"/>
                </a:lnTo>
                <a:lnTo>
                  <a:pt x="2721" y="1334"/>
                </a:lnTo>
                <a:lnTo>
                  <a:pt x="2728" y="1326"/>
                </a:lnTo>
                <a:lnTo>
                  <a:pt x="2734" y="1316"/>
                </a:lnTo>
                <a:lnTo>
                  <a:pt x="2740" y="1306"/>
                </a:lnTo>
                <a:lnTo>
                  <a:pt x="2747" y="1297"/>
                </a:lnTo>
                <a:lnTo>
                  <a:pt x="2755" y="1288"/>
                </a:lnTo>
                <a:lnTo>
                  <a:pt x="2758" y="1282"/>
                </a:lnTo>
                <a:lnTo>
                  <a:pt x="2761" y="1277"/>
                </a:lnTo>
                <a:lnTo>
                  <a:pt x="2762" y="1269"/>
                </a:lnTo>
                <a:lnTo>
                  <a:pt x="2762" y="1260"/>
                </a:lnTo>
                <a:lnTo>
                  <a:pt x="2764" y="1253"/>
                </a:lnTo>
                <a:lnTo>
                  <a:pt x="2765" y="1246"/>
                </a:lnTo>
                <a:lnTo>
                  <a:pt x="2765" y="1230"/>
                </a:lnTo>
                <a:lnTo>
                  <a:pt x="2768" y="1217"/>
                </a:lnTo>
                <a:lnTo>
                  <a:pt x="2769" y="1202"/>
                </a:lnTo>
                <a:lnTo>
                  <a:pt x="2769" y="1195"/>
                </a:lnTo>
                <a:lnTo>
                  <a:pt x="2769" y="1189"/>
                </a:lnTo>
                <a:lnTo>
                  <a:pt x="2768" y="1181"/>
                </a:lnTo>
                <a:lnTo>
                  <a:pt x="2765" y="1177"/>
                </a:lnTo>
                <a:lnTo>
                  <a:pt x="2762" y="1162"/>
                </a:lnTo>
                <a:lnTo>
                  <a:pt x="2759" y="1151"/>
                </a:lnTo>
                <a:lnTo>
                  <a:pt x="2755" y="1139"/>
                </a:lnTo>
                <a:lnTo>
                  <a:pt x="2752" y="1124"/>
                </a:lnTo>
                <a:lnTo>
                  <a:pt x="2749" y="1110"/>
                </a:lnTo>
                <a:lnTo>
                  <a:pt x="2746" y="1096"/>
                </a:lnTo>
                <a:lnTo>
                  <a:pt x="2745" y="1091"/>
                </a:lnTo>
                <a:lnTo>
                  <a:pt x="2742" y="1085"/>
                </a:lnTo>
                <a:lnTo>
                  <a:pt x="2737" y="1080"/>
                </a:lnTo>
                <a:lnTo>
                  <a:pt x="2730" y="1079"/>
                </a:lnTo>
                <a:lnTo>
                  <a:pt x="2725" y="1073"/>
                </a:lnTo>
                <a:lnTo>
                  <a:pt x="2720" y="1069"/>
                </a:lnTo>
                <a:lnTo>
                  <a:pt x="2709" y="1060"/>
                </a:lnTo>
                <a:lnTo>
                  <a:pt x="2706" y="1060"/>
                </a:lnTo>
                <a:lnTo>
                  <a:pt x="2704" y="1057"/>
                </a:lnTo>
                <a:lnTo>
                  <a:pt x="2704" y="1053"/>
                </a:lnTo>
                <a:lnTo>
                  <a:pt x="2704" y="1042"/>
                </a:lnTo>
                <a:lnTo>
                  <a:pt x="2704" y="1032"/>
                </a:lnTo>
                <a:lnTo>
                  <a:pt x="2702" y="1029"/>
                </a:lnTo>
                <a:lnTo>
                  <a:pt x="2699" y="1026"/>
                </a:lnTo>
                <a:lnTo>
                  <a:pt x="2701" y="1010"/>
                </a:lnTo>
                <a:lnTo>
                  <a:pt x="2701" y="995"/>
                </a:lnTo>
                <a:lnTo>
                  <a:pt x="2698" y="981"/>
                </a:lnTo>
                <a:lnTo>
                  <a:pt x="2696" y="969"/>
                </a:lnTo>
                <a:lnTo>
                  <a:pt x="2689" y="944"/>
                </a:lnTo>
                <a:lnTo>
                  <a:pt x="2684" y="918"/>
                </a:lnTo>
                <a:lnTo>
                  <a:pt x="2683" y="903"/>
                </a:lnTo>
                <a:lnTo>
                  <a:pt x="2682" y="896"/>
                </a:lnTo>
                <a:lnTo>
                  <a:pt x="2679" y="890"/>
                </a:lnTo>
                <a:lnTo>
                  <a:pt x="2674" y="875"/>
                </a:lnTo>
                <a:lnTo>
                  <a:pt x="2670" y="861"/>
                </a:lnTo>
                <a:lnTo>
                  <a:pt x="2664" y="827"/>
                </a:lnTo>
                <a:lnTo>
                  <a:pt x="2660" y="793"/>
                </a:lnTo>
                <a:lnTo>
                  <a:pt x="2655" y="760"/>
                </a:lnTo>
                <a:lnTo>
                  <a:pt x="2652" y="725"/>
                </a:lnTo>
                <a:lnTo>
                  <a:pt x="2646" y="691"/>
                </a:lnTo>
                <a:lnTo>
                  <a:pt x="2639" y="660"/>
                </a:lnTo>
                <a:lnTo>
                  <a:pt x="2635" y="646"/>
                </a:lnTo>
                <a:lnTo>
                  <a:pt x="2629" y="632"/>
                </a:lnTo>
                <a:lnTo>
                  <a:pt x="2620" y="597"/>
                </a:lnTo>
                <a:lnTo>
                  <a:pt x="2610" y="565"/>
                </a:lnTo>
                <a:lnTo>
                  <a:pt x="2598" y="534"/>
                </a:lnTo>
                <a:lnTo>
                  <a:pt x="2583" y="504"/>
                </a:lnTo>
                <a:lnTo>
                  <a:pt x="2569" y="476"/>
                </a:lnTo>
                <a:lnTo>
                  <a:pt x="2554" y="448"/>
                </a:lnTo>
                <a:lnTo>
                  <a:pt x="2520" y="395"/>
                </a:lnTo>
                <a:lnTo>
                  <a:pt x="2512" y="386"/>
                </a:lnTo>
                <a:lnTo>
                  <a:pt x="2504" y="376"/>
                </a:lnTo>
                <a:lnTo>
                  <a:pt x="2491" y="354"/>
                </a:lnTo>
                <a:lnTo>
                  <a:pt x="2477" y="332"/>
                </a:lnTo>
                <a:lnTo>
                  <a:pt x="2469" y="324"/>
                </a:lnTo>
                <a:lnTo>
                  <a:pt x="2459" y="315"/>
                </a:lnTo>
                <a:lnTo>
                  <a:pt x="2455" y="306"/>
                </a:lnTo>
                <a:lnTo>
                  <a:pt x="2449" y="299"/>
                </a:lnTo>
                <a:lnTo>
                  <a:pt x="2436" y="287"/>
                </a:lnTo>
                <a:lnTo>
                  <a:pt x="2425" y="274"/>
                </a:lnTo>
                <a:lnTo>
                  <a:pt x="2415" y="262"/>
                </a:lnTo>
                <a:lnTo>
                  <a:pt x="2405" y="250"/>
                </a:lnTo>
                <a:lnTo>
                  <a:pt x="2392" y="240"/>
                </a:lnTo>
                <a:lnTo>
                  <a:pt x="2387" y="234"/>
                </a:lnTo>
                <a:lnTo>
                  <a:pt x="2381" y="228"/>
                </a:lnTo>
                <a:lnTo>
                  <a:pt x="2374" y="223"/>
                </a:lnTo>
                <a:lnTo>
                  <a:pt x="2367" y="220"/>
                </a:lnTo>
                <a:lnTo>
                  <a:pt x="2364" y="214"/>
                </a:lnTo>
                <a:lnTo>
                  <a:pt x="2358" y="209"/>
                </a:lnTo>
                <a:lnTo>
                  <a:pt x="2346" y="203"/>
                </a:lnTo>
                <a:lnTo>
                  <a:pt x="2337" y="196"/>
                </a:lnTo>
                <a:lnTo>
                  <a:pt x="2329" y="190"/>
                </a:lnTo>
                <a:lnTo>
                  <a:pt x="2320" y="184"/>
                </a:lnTo>
                <a:lnTo>
                  <a:pt x="2311" y="179"/>
                </a:lnTo>
                <a:lnTo>
                  <a:pt x="2308" y="177"/>
                </a:lnTo>
                <a:lnTo>
                  <a:pt x="2307" y="176"/>
                </a:lnTo>
                <a:lnTo>
                  <a:pt x="2304" y="173"/>
                </a:lnTo>
                <a:lnTo>
                  <a:pt x="2299" y="173"/>
                </a:lnTo>
                <a:lnTo>
                  <a:pt x="2295" y="167"/>
                </a:lnTo>
                <a:lnTo>
                  <a:pt x="2292" y="164"/>
                </a:lnTo>
                <a:lnTo>
                  <a:pt x="2288" y="164"/>
                </a:lnTo>
                <a:lnTo>
                  <a:pt x="2273" y="152"/>
                </a:lnTo>
                <a:lnTo>
                  <a:pt x="2260" y="141"/>
                </a:lnTo>
                <a:lnTo>
                  <a:pt x="2252" y="135"/>
                </a:lnTo>
                <a:lnTo>
                  <a:pt x="2244" y="130"/>
                </a:lnTo>
                <a:lnTo>
                  <a:pt x="2235" y="126"/>
                </a:lnTo>
                <a:lnTo>
                  <a:pt x="2225" y="123"/>
                </a:lnTo>
                <a:lnTo>
                  <a:pt x="2207" y="114"/>
                </a:lnTo>
                <a:lnTo>
                  <a:pt x="2187" y="105"/>
                </a:lnTo>
                <a:lnTo>
                  <a:pt x="2166" y="101"/>
                </a:lnTo>
                <a:lnTo>
                  <a:pt x="2144" y="97"/>
                </a:lnTo>
                <a:lnTo>
                  <a:pt x="2121" y="95"/>
                </a:lnTo>
                <a:lnTo>
                  <a:pt x="2096" y="95"/>
                </a:lnTo>
                <a:lnTo>
                  <a:pt x="2069" y="97"/>
                </a:lnTo>
                <a:lnTo>
                  <a:pt x="2043" y="100"/>
                </a:lnTo>
                <a:lnTo>
                  <a:pt x="2027" y="76"/>
                </a:lnTo>
                <a:lnTo>
                  <a:pt x="2017" y="64"/>
                </a:lnTo>
                <a:lnTo>
                  <a:pt x="2006" y="54"/>
                </a:lnTo>
                <a:lnTo>
                  <a:pt x="1996" y="45"/>
                </a:lnTo>
                <a:lnTo>
                  <a:pt x="1984" y="37"/>
                </a:lnTo>
                <a:lnTo>
                  <a:pt x="1971" y="29"/>
                </a:lnTo>
                <a:lnTo>
                  <a:pt x="1957" y="22"/>
                </a:lnTo>
                <a:lnTo>
                  <a:pt x="1952" y="15"/>
                </a:lnTo>
                <a:lnTo>
                  <a:pt x="1946" y="10"/>
                </a:lnTo>
                <a:lnTo>
                  <a:pt x="1938" y="7"/>
                </a:lnTo>
                <a:lnTo>
                  <a:pt x="1929" y="4"/>
                </a:lnTo>
                <a:lnTo>
                  <a:pt x="1919" y="3"/>
                </a:lnTo>
                <a:lnTo>
                  <a:pt x="1907" y="3"/>
                </a:lnTo>
                <a:lnTo>
                  <a:pt x="1883" y="3"/>
                </a:lnTo>
                <a:lnTo>
                  <a:pt x="1864" y="3"/>
                </a:lnTo>
                <a:lnTo>
                  <a:pt x="1860" y="1"/>
                </a:lnTo>
                <a:lnTo>
                  <a:pt x="1854" y="0"/>
                </a:lnTo>
                <a:lnTo>
                  <a:pt x="1841" y="0"/>
                </a:lnTo>
                <a:lnTo>
                  <a:pt x="1826" y="1"/>
                </a:lnTo>
                <a:lnTo>
                  <a:pt x="1813" y="0"/>
                </a:lnTo>
                <a:lnTo>
                  <a:pt x="1794" y="0"/>
                </a:lnTo>
                <a:lnTo>
                  <a:pt x="1779" y="1"/>
                </a:lnTo>
                <a:lnTo>
                  <a:pt x="1765" y="0"/>
                </a:lnTo>
                <a:lnTo>
                  <a:pt x="1750" y="0"/>
                </a:lnTo>
                <a:lnTo>
                  <a:pt x="1744" y="1"/>
                </a:lnTo>
                <a:lnTo>
                  <a:pt x="1738" y="3"/>
                </a:lnTo>
                <a:lnTo>
                  <a:pt x="1715" y="9"/>
                </a:lnTo>
                <a:lnTo>
                  <a:pt x="1690" y="13"/>
                </a:lnTo>
                <a:lnTo>
                  <a:pt x="1667" y="18"/>
                </a:lnTo>
                <a:lnTo>
                  <a:pt x="1656" y="20"/>
                </a:lnTo>
                <a:lnTo>
                  <a:pt x="1646" y="25"/>
                </a:lnTo>
                <a:lnTo>
                  <a:pt x="1637" y="25"/>
                </a:lnTo>
                <a:lnTo>
                  <a:pt x="1604" y="32"/>
                </a:lnTo>
                <a:lnTo>
                  <a:pt x="1573" y="40"/>
                </a:lnTo>
                <a:lnTo>
                  <a:pt x="1544" y="50"/>
                </a:lnTo>
                <a:lnTo>
                  <a:pt x="1514" y="61"/>
                </a:lnTo>
                <a:lnTo>
                  <a:pt x="1460" y="86"/>
                </a:lnTo>
                <a:lnTo>
                  <a:pt x="1406" y="111"/>
                </a:lnTo>
                <a:lnTo>
                  <a:pt x="1397" y="119"/>
                </a:lnTo>
                <a:lnTo>
                  <a:pt x="1385" y="124"/>
                </a:lnTo>
                <a:lnTo>
                  <a:pt x="1375" y="129"/>
                </a:lnTo>
                <a:lnTo>
                  <a:pt x="1366" y="136"/>
                </a:lnTo>
                <a:lnTo>
                  <a:pt x="1352" y="145"/>
                </a:lnTo>
                <a:lnTo>
                  <a:pt x="1337" y="154"/>
                </a:lnTo>
                <a:lnTo>
                  <a:pt x="1325" y="165"/>
                </a:lnTo>
                <a:lnTo>
                  <a:pt x="1314" y="176"/>
                </a:lnTo>
                <a:lnTo>
                  <a:pt x="1289" y="199"/>
                </a:lnTo>
                <a:lnTo>
                  <a:pt x="1265" y="225"/>
                </a:lnTo>
                <a:lnTo>
                  <a:pt x="1243" y="250"/>
                </a:lnTo>
                <a:lnTo>
                  <a:pt x="1223" y="278"/>
                </a:lnTo>
                <a:lnTo>
                  <a:pt x="1204" y="307"/>
                </a:lnTo>
                <a:lnTo>
                  <a:pt x="1185" y="337"/>
                </a:lnTo>
                <a:lnTo>
                  <a:pt x="1167" y="367"/>
                </a:lnTo>
                <a:lnTo>
                  <a:pt x="1151" y="400"/>
                </a:lnTo>
                <a:lnTo>
                  <a:pt x="1136" y="432"/>
                </a:lnTo>
                <a:lnTo>
                  <a:pt x="1122" y="466"/>
                </a:lnTo>
                <a:lnTo>
                  <a:pt x="1107" y="499"/>
                </a:lnTo>
                <a:lnTo>
                  <a:pt x="1094" y="534"/>
                </a:lnTo>
                <a:lnTo>
                  <a:pt x="1071" y="606"/>
                </a:lnTo>
                <a:lnTo>
                  <a:pt x="1049" y="681"/>
                </a:lnTo>
                <a:lnTo>
                  <a:pt x="1046" y="685"/>
                </a:lnTo>
                <a:lnTo>
                  <a:pt x="1044" y="690"/>
                </a:lnTo>
                <a:lnTo>
                  <a:pt x="1043" y="700"/>
                </a:lnTo>
                <a:lnTo>
                  <a:pt x="1038" y="703"/>
                </a:lnTo>
                <a:lnTo>
                  <a:pt x="1038" y="706"/>
                </a:lnTo>
                <a:lnTo>
                  <a:pt x="1040" y="709"/>
                </a:lnTo>
                <a:lnTo>
                  <a:pt x="1041" y="711"/>
                </a:lnTo>
                <a:lnTo>
                  <a:pt x="1044" y="717"/>
                </a:lnTo>
                <a:lnTo>
                  <a:pt x="1044" y="719"/>
                </a:lnTo>
                <a:lnTo>
                  <a:pt x="1043" y="722"/>
                </a:lnTo>
                <a:lnTo>
                  <a:pt x="1041" y="717"/>
                </a:lnTo>
                <a:lnTo>
                  <a:pt x="1041" y="714"/>
                </a:lnTo>
                <a:lnTo>
                  <a:pt x="1038" y="713"/>
                </a:lnTo>
                <a:lnTo>
                  <a:pt x="1035" y="711"/>
                </a:lnTo>
                <a:lnTo>
                  <a:pt x="1032" y="726"/>
                </a:lnTo>
                <a:lnTo>
                  <a:pt x="1027" y="739"/>
                </a:lnTo>
                <a:lnTo>
                  <a:pt x="1027" y="742"/>
                </a:lnTo>
                <a:lnTo>
                  <a:pt x="1024" y="748"/>
                </a:lnTo>
                <a:lnTo>
                  <a:pt x="1021" y="754"/>
                </a:lnTo>
                <a:lnTo>
                  <a:pt x="1018" y="767"/>
                </a:lnTo>
                <a:lnTo>
                  <a:pt x="1009" y="791"/>
                </a:lnTo>
                <a:lnTo>
                  <a:pt x="1002" y="814"/>
                </a:lnTo>
                <a:lnTo>
                  <a:pt x="997" y="826"/>
                </a:lnTo>
                <a:lnTo>
                  <a:pt x="991" y="837"/>
                </a:lnTo>
                <a:lnTo>
                  <a:pt x="987" y="849"/>
                </a:lnTo>
                <a:lnTo>
                  <a:pt x="984" y="862"/>
                </a:lnTo>
                <a:lnTo>
                  <a:pt x="972" y="902"/>
                </a:lnTo>
                <a:lnTo>
                  <a:pt x="959" y="940"/>
                </a:lnTo>
                <a:lnTo>
                  <a:pt x="950" y="963"/>
                </a:lnTo>
                <a:lnTo>
                  <a:pt x="945" y="990"/>
                </a:lnTo>
                <a:lnTo>
                  <a:pt x="939" y="1016"/>
                </a:lnTo>
                <a:lnTo>
                  <a:pt x="934" y="1044"/>
                </a:lnTo>
                <a:lnTo>
                  <a:pt x="923" y="1098"/>
                </a:lnTo>
                <a:lnTo>
                  <a:pt x="917" y="1124"/>
                </a:lnTo>
                <a:lnTo>
                  <a:pt x="909" y="1149"/>
                </a:lnTo>
                <a:lnTo>
                  <a:pt x="907" y="1155"/>
                </a:lnTo>
                <a:lnTo>
                  <a:pt x="905" y="1162"/>
                </a:lnTo>
                <a:lnTo>
                  <a:pt x="904" y="1177"/>
                </a:lnTo>
                <a:lnTo>
                  <a:pt x="904" y="1184"/>
                </a:lnTo>
                <a:lnTo>
                  <a:pt x="901" y="1190"/>
                </a:lnTo>
                <a:lnTo>
                  <a:pt x="898" y="1198"/>
                </a:lnTo>
                <a:lnTo>
                  <a:pt x="898" y="1205"/>
                </a:lnTo>
                <a:lnTo>
                  <a:pt x="880" y="1255"/>
                </a:lnTo>
                <a:lnTo>
                  <a:pt x="863" y="1304"/>
                </a:lnTo>
                <a:lnTo>
                  <a:pt x="857" y="1331"/>
                </a:lnTo>
                <a:lnTo>
                  <a:pt x="849" y="1359"/>
                </a:lnTo>
                <a:lnTo>
                  <a:pt x="845" y="1386"/>
                </a:lnTo>
                <a:lnTo>
                  <a:pt x="842" y="1417"/>
                </a:lnTo>
                <a:lnTo>
                  <a:pt x="841" y="1420"/>
                </a:lnTo>
                <a:lnTo>
                  <a:pt x="839" y="1423"/>
                </a:lnTo>
                <a:lnTo>
                  <a:pt x="839" y="1432"/>
                </a:lnTo>
                <a:lnTo>
                  <a:pt x="839" y="1442"/>
                </a:lnTo>
                <a:lnTo>
                  <a:pt x="839" y="1451"/>
                </a:lnTo>
                <a:lnTo>
                  <a:pt x="839" y="1464"/>
                </a:lnTo>
                <a:lnTo>
                  <a:pt x="839" y="1477"/>
                </a:lnTo>
                <a:lnTo>
                  <a:pt x="842" y="1501"/>
                </a:lnTo>
                <a:lnTo>
                  <a:pt x="842" y="1549"/>
                </a:lnTo>
                <a:lnTo>
                  <a:pt x="842" y="1561"/>
                </a:lnTo>
                <a:lnTo>
                  <a:pt x="842" y="1574"/>
                </a:lnTo>
                <a:lnTo>
                  <a:pt x="842" y="1584"/>
                </a:lnTo>
                <a:lnTo>
                  <a:pt x="844" y="1588"/>
                </a:lnTo>
                <a:lnTo>
                  <a:pt x="845" y="1593"/>
                </a:lnTo>
                <a:lnTo>
                  <a:pt x="845" y="1618"/>
                </a:lnTo>
                <a:lnTo>
                  <a:pt x="845" y="1628"/>
                </a:lnTo>
                <a:lnTo>
                  <a:pt x="845" y="1640"/>
                </a:lnTo>
                <a:lnTo>
                  <a:pt x="845" y="1650"/>
                </a:lnTo>
                <a:lnTo>
                  <a:pt x="846" y="1654"/>
                </a:lnTo>
                <a:lnTo>
                  <a:pt x="848" y="1657"/>
                </a:lnTo>
                <a:lnTo>
                  <a:pt x="848" y="1676"/>
                </a:lnTo>
                <a:lnTo>
                  <a:pt x="851" y="1678"/>
                </a:lnTo>
                <a:lnTo>
                  <a:pt x="851" y="1681"/>
                </a:lnTo>
                <a:lnTo>
                  <a:pt x="852" y="1689"/>
                </a:lnTo>
                <a:lnTo>
                  <a:pt x="851" y="1698"/>
                </a:lnTo>
                <a:lnTo>
                  <a:pt x="851" y="1707"/>
                </a:lnTo>
                <a:lnTo>
                  <a:pt x="864" y="1751"/>
                </a:lnTo>
                <a:lnTo>
                  <a:pt x="877" y="1795"/>
                </a:lnTo>
                <a:lnTo>
                  <a:pt x="885" y="1815"/>
                </a:lnTo>
                <a:lnTo>
                  <a:pt x="893" y="1836"/>
                </a:lnTo>
                <a:lnTo>
                  <a:pt x="902" y="1855"/>
                </a:lnTo>
                <a:lnTo>
                  <a:pt x="912" y="1872"/>
                </a:lnTo>
                <a:lnTo>
                  <a:pt x="920" y="1887"/>
                </a:lnTo>
                <a:lnTo>
                  <a:pt x="923" y="1896"/>
                </a:lnTo>
                <a:lnTo>
                  <a:pt x="926" y="1903"/>
                </a:lnTo>
                <a:lnTo>
                  <a:pt x="933" y="1912"/>
                </a:lnTo>
                <a:lnTo>
                  <a:pt x="939" y="1921"/>
                </a:lnTo>
                <a:lnTo>
                  <a:pt x="950" y="1940"/>
                </a:lnTo>
                <a:lnTo>
                  <a:pt x="961" y="1959"/>
                </a:lnTo>
                <a:lnTo>
                  <a:pt x="971" y="1978"/>
                </a:lnTo>
                <a:lnTo>
                  <a:pt x="972" y="1984"/>
                </a:lnTo>
                <a:lnTo>
                  <a:pt x="975" y="1988"/>
                </a:lnTo>
                <a:lnTo>
                  <a:pt x="978" y="1992"/>
                </a:lnTo>
                <a:lnTo>
                  <a:pt x="981" y="1995"/>
                </a:lnTo>
                <a:lnTo>
                  <a:pt x="987" y="2001"/>
                </a:lnTo>
                <a:lnTo>
                  <a:pt x="991" y="2006"/>
                </a:lnTo>
                <a:lnTo>
                  <a:pt x="996" y="2013"/>
                </a:lnTo>
                <a:lnTo>
                  <a:pt x="999" y="2020"/>
                </a:lnTo>
                <a:lnTo>
                  <a:pt x="999" y="2023"/>
                </a:lnTo>
                <a:lnTo>
                  <a:pt x="1013" y="2041"/>
                </a:lnTo>
                <a:lnTo>
                  <a:pt x="1030" y="2055"/>
                </a:lnTo>
                <a:lnTo>
                  <a:pt x="1057" y="2083"/>
                </a:lnTo>
                <a:lnTo>
                  <a:pt x="1085" y="2111"/>
                </a:lnTo>
                <a:lnTo>
                  <a:pt x="1097" y="2126"/>
                </a:lnTo>
                <a:lnTo>
                  <a:pt x="1110" y="2140"/>
                </a:lnTo>
                <a:lnTo>
                  <a:pt x="1112" y="2145"/>
                </a:lnTo>
                <a:lnTo>
                  <a:pt x="1113" y="2149"/>
                </a:lnTo>
                <a:lnTo>
                  <a:pt x="1113" y="2161"/>
                </a:lnTo>
                <a:lnTo>
                  <a:pt x="1113" y="2172"/>
                </a:lnTo>
                <a:lnTo>
                  <a:pt x="1113" y="2184"/>
                </a:lnTo>
                <a:lnTo>
                  <a:pt x="1116" y="2189"/>
                </a:lnTo>
                <a:lnTo>
                  <a:pt x="1119" y="2193"/>
                </a:lnTo>
                <a:lnTo>
                  <a:pt x="1122" y="2196"/>
                </a:lnTo>
                <a:lnTo>
                  <a:pt x="1125" y="2196"/>
                </a:lnTo>
                <a:lnTo>
                  <a:pt x="1129" y="2196"/>
                </a:lnTo>
                <a:lnTo>
                  <a:pt x="1131" y="2193"/>
                </a:lnTo>
                <a:lnTo>
                  <a:pt x="1135" y="2193"/>
                </a:lnTo>
                <a:lnTo>
                  <a:pt x="1135" y="2180"/>
                </a:lnTo>
                <a:lnTo>
                  <a:pt x="1135" y="2167"/>
                </a:lnTo>
                <a:lnTo>
                  <a:pt x="1135" y="2153"/>
                </a:lnTo>
                <a:lnTo>
                  <a:pt x="1135" y="2149"/>
                </a:lnTo>
                <a:lnTo>
                  <a:pt x="1138" y="2143"/>
                </a:lnTo>
                <a:lnTo>
                  <a:pt x="1142" y="2145"/>
                </a:lnTo>
                <a:lnTo>
                  <a:pt x="1144" y="2145"/>
                </a:lnTo>
                <a:lnTo>
                  <a:pt x="1144" y="2148"/>
                </a:lnTo>
                <a:lnTo>
                  <a:pt x="1156" y="2151"/>
                </a:lnTo>
                <a:lnTo>
                  <a:pt x="1167" y="2155"/>
                </a:lnTo>
                <a:lnTo>
                  <a:pt x="1177" y="2158"/>
                </a:lnTo>
                <a:lnTo>
                  <a:pt x="1183" y="2162"/>
                </a:lnTo>
                <a:lnTo>
                  <a:pt x="1199" y="2162"/>
                </a:lnTo>
                <a:lnTo>
                  <a:pt x="1205" y="2165"/>
                </a:lnTo>
                <a:lnTo>
                  <a:pt x="1207" y="2167"/>
                </a:lnTo>
                <a:lnTo>
                  <a:pt x="1208" y="2168"/>
                </a:lnTo>
                <a:lnTo>
                  <a:pt x="1211" y="2168"/>
                </a:lnTo>
                <a:lnTo>
                  <a:pt x="1230" y="2170"/>
                </a:lnTo>
                <a:lnTo>
                  <a:pt x="1248" y="2172"/>
                </a:lnTo>
                <a:lnTo>
                  <a:pt x="1255" y="2175"/>
                </a:lnTo>
                <a:lnTo>
                  <a:pt x="1261" y="2178"/>
                </a:lnTo>
                <a:lnTo>
                  <a:pt x="1267" y="2184"/>
                </a:lnTo>
                <a:lnTo>
                  <a:pt x="1270" y="2190"/>
                </a:lnTo>
                <a:lnTo>
                  <a:pt x="1271" y="2193"/>
                </a:lnTo>
                <a:lnTo>
                  <a:pt x="1273" y="2194"/>
                </a:lnTo>
                <a:lnTo>
                  <a:pt x="1276" y="2197"/>
                </a:lnTo>
                <a:lnTo>
                  <a:pt x="1277" y="2199"/>
                </a:lnTo>
                <a:lnTo>
                  <a:pt x="1267" y="2205"/>
                </a:lnTo>
                <a:lnTo>
                  <a:pt x="1254" y="2209"/>
                </a:lnTo>
                <a:lnTo>
                  <a:pt x="1240" y="2212"/>
                </a:lnTo>
                <a:lnTo>
                  <a:pt x="1227" y="2215"/>
                </a:lnTo>
                <a:lnTo>
                  <a:pt x="1207" y="2222"/>
                </a:lnTo>
                <a:lnTo>
                  <a:pt x="1185" y="2230"/>
                </a:lnTo>
                <a:lnTo>
                  <a:pt x="1141" y="2243"/>
                </a:lnTo>
                <a:lnTo>
                  <a:pt x="1129" y="2247"/>
                </a:lnTo>
                <a:lnTo>
                  <a:pt x="1116" y="2252"/>
                </a:lnTo>
                <a:lnTo>
                  <a:pt x="1103" y="2256"/>
                </a:lnTo>
                <a:lnTo>
                  <a:pt x="1088" y="2257"/>
                </a:lnTo>
                <a:lnTo>
                  <a:pt x="1075" y="2263"/>
                </a:lnTo>
                <a:lnTo>
                  <a:pt x="1059" y="2268"/>
                </a:lnTo>
                <a:lnTo>
                  <a:pt x="1043" y="2272"/>
                </a:lnTo>
                <a:lnTo>
                  <a:pt x="1027" y="2276"/>
                </a:lnTo>
                <a:lnTo>
                  <a:pt x="1025" y="2278"/>
                </a:lnTo>
                <a:lnTo>
                  <a:pt x="1022" y="2279"/>
                </a:lnTo>
                <a:lnTo>
                  <a:pt x="1016" y="2282"/>
                </a:lnTo>
                <a:lnTo>
                  <a:pt x="1009" y="2284"/>
                </a:lnTo>
                <a:lnTo>
                  <a:pt x="1006" y="2284"/>
                </a:lnTo>
                <a:lnTo>
                  <a:pt x="1005" y="2282"/>
                </a:lnTo>
                <a:lnTo>
                  <a:pt x="977" y="2294"/>
                </a:lnTo>
                <a:lnTo>
                  <a:pt x="948" y="2303"/>
                </a:lnTo>
                <a:lnTo>
                  <a:pt x="886" y="2320"/>
                </a:lnTo>
                <a:lnTo>
                  <a:pt x="823" y="2336"/>
                </a:lnTo>
                <a:lnTo>
                  <a:pt x="762" y="2354"/>
                </a:lnTo>
                <a:lnTo>
                  <a:pt x="757" y="2357"/>
                </a:lnTo>
                <a:lnTo>
                  <a:pt x="751" y="2360"/>
                </a:lnTo>
                <a:lnTo>
                  <a:pt x="745" y="2361"/>
                </a:lnTo>
                <a:lnTo>
                  <a:pt x="737" y="2363"/>
                </a:lnTo>
                <a:lnTo>
                  <a:pt x="703" y="2376"/>
                </a:lnTo>
                <a:lnTo>
                  <a:pt x="668" y="2389"/>
                </a:lnTo>
                <a:lnTo>
                  <a:pt x="598" y="2414"/>
                </a:lnTo>
                <a:lnTo>
                  <a:pt x="562" y="2426"/>
                </a:lnTo>
                <a:lnTo>
                  <a:pt x="529" y="2440"/>
                </a:lnTo>
                <a:lnTo>
                  <a:pt x="495" y="2455"/>
                </a:lnTo>
                <a:lnTo>
                  <a:pt x="463" y="2470"/>
                </a:lnTo>
                <a:lnTo>
                  <a:pt x="457" y="2476"/>
                </a:lnTo>
                <a:lnTo>
                  <a:pt x="450" y="2480"/>
                </a:lnTo>
                <a:lnTo>
                  <a:pt x="432" y="2486"/>
                </a:lnTo>
                <a:lnTo>
                  <a:pt x="407" y="2505"/>
                </a:lnTo>
                <a:lnTo>
                  <a:pt x="379" y="2522"/>
                </a:lnTo>
                <a:lnTo>
                  <a:pt x="366" y="2533"/>
                </a:lnTo>
                <a:lnTo>
                  <a:pt x="354" y="2543"/>
                </a:lnTo>
                <a:lnTo>
                  <a:pt x="344" y="2553"/>
                </a:lnTo>
                <a:lnTo>
                  <a:pt x="337" y="2563"/>
                </a:lnTo>
                <a:lnTo>
                  <a:pt x="331" y="2563"/>
                </a:lnTo>
                <a:lnTo>
                  <a:pt x="325" y="2565"/>
                </a:lnTo>
                <a:lnTo>
                  <a:pt x="322" y="2569"/>
                </a:lnTo>
                <a:lnTo>
                  <a:pt x="319" y="2574"/>
                </a:lnTo>
                <a:lnTo>
                  <a:pt x="316" y="2578"/>
                </a:lnTo>
                <a:lnTo>
                  <a:pt x="312" y="2582"/>
                </a:lnTo>
                <a:lnTo>
                  <a:pt x="306" y="2584"/>
                </a:lnTo>
                <a:lnTo>
                  <a:pt x="300" y="2584"/>
                </a:lnTo>
                <a:lnTo>
                  <a:pt x="297" y="2587"/>
                </a:lnTo>
                <a:lnTo>
                  <a:pt x="297" y="2590"/>
                </a:lnTo>
                <a:lnTo>
                  <a:pt x="299" y="2594"/>
                </a:lnTo>
                <a:lnTo>
                  <a:pt x="302" y="2597"/>
                </a:lnTo>
                <a:lnTo>
                  <a:pt x="302" y="2598"/>
                </a:lnTo>
                <a:lnTo>
                  <a:pt x="300" y="2600"/>
                </a:lnTo>
                <a:lnTo>
                  <a:pt x="294" y="2598"/>
                </a:lnTo>
                <a:lnTo>
                  <a:pt x="290" y="2598"/>
                </a:lnTo>
                <a:lnTo>
                  <a:pt x="284" y="2600"/>
                </a:lnTo>
                <a:lnTo>
                  <a:pt x="280" y="2603"/>
                </a:lnTo>
                <a:lnTo>
                  <a:pt x="269" y="2610"/>
                </a:lnTo>
                <a:lnTo>
                  <a:pt x="261" y="2619"/>
                </a:lnTo>
                <a:lnTo>
                  <a:pt x="245" y="2638"/>
                </a:lnTo>
                <a:lnTo>
                  <a:pt x="237" y="2644"/>
                </a:lnTo>
                <a:lnTo>
                  <a:pt x="234" y="2645"/>
                </a:lnTo>
                <a:lnTo>
                  <a:pt x="231" y="2645"/>
                </a:lnTo>
                <a:lnTo>
                  <a:pt x="234" y="2647"/>
                </a:lnTo>
                <a:lnTo>
                  <a:pt x="237" y="2648"/>
                </a:lnTo>
                <a:lnTo>
                  <a:pt x="237" y="2651"/>
                </a:lnTo>
                <a:lnTo>
                  <a:pt x="237" y="2654"/>
                </a:lnTo>
                <a:lnTo>
                  <a:pt x="236" y="2656"/>
                </a:lnTo>
                <a:lnTo>
                  <a:pt x="233" y="2657"/>
                </a:lnTo>
                <a:lnTo>
                  <a:pt x="230" y="2659"/>
                </a:lnTo>
                <a:lnTo>
                  <a:pt x="226" y="2659"/>
                </a:lnTo>
                <a:lnTo>
                  <a:pt x="228" y="2653"/>
                </a:lnTo>
                <a:lnTo>
                  <a:pt x="228" y="2650"/>
                </a:lnTo>
                <a:lnTo>
                  <a:pt x="228" y="2645"/>
                </a:lnTo>
                <a:lnTo>
                  <a:pt x="199" y="2673"/>
                </a:lnTo>
                <a:lnTo>
                  <a:pt x="168" y="2700"/>
                </a:lnTo>
                <a:lnTo>
                  <a:pt x="135" y="2723"/>
                </a:lnTo>
                <a:lnTo>
                  <a:pt x="117" y="2735"/>
                </a:lnTo>
                <a:lnTo>
                  <a:pt x="100" y="2745"/>
                </a:lnTo>
                <a:lnTo>
                  <a:pt x="67" y="2773"/>
                </a:lnTo>
                <a:lnTo>
                  <a:pt x="51" y="2786"/>
                </a:lnTo>
                <a:lnTo>
                  <a:pt x="32" y="2796"/>
                </a:lnTo>
                <a:lnTo>
                  <a:pt x="19" y="2808"/>
                </a:lnTo>
                <a:lnTo>
                  <a:pt x="13" y="2815"/>
                </a:lnTo>
                <a:lnTo>
                  <a:pt x="9" y="2821"/>
                </a:lnTo>
                <a:lnTo>
                  <a:pt x="4" y="2830"/>
                </a:lnTo>
                <a:lnTo>
                  <a:pt x="1" y="2839"/>
                </a:lnTo>
                <a:lnTo>
                  <a:pt x="0" y="2849"/>
                </a:lnTo>
                <a:lnTo>
                  <a:pt x="1" y="2862"/>
                </a:lnTo>
                <a:lnTo>
                  <a:pt x="2263" y="2862"/>
                </a:lnTo>
                <a:lnTo>
                  <a:pt x="2851" y="2862"/>
                </a:lnTo>
                <a:lnTo>
                  <a:pt x="3840" y="2862"/>
                </a:lnTo>
                <a:lnTo>
                  <a:pt x="3840" y="2847"/>
                </a:lnTo>
                <a:lnTo>
                  <a:pt x="3839" y="2833"/>
                </a:lnTo>
                <a:lnTo>
                  <a:pt x="3833" y="2817"/>
                </a:lnTo>
                <a:lnTo>
                  <a:pt x="3827" y="2801"/>
                </a:lnTo>
                <a:lnTo>
                  <a:pt x="3811" y="2768"/>
                </a:lnTo>
                <a:lnTo>
                  <a:pt x="3796" y="2735"/>
                </a:lnTo>
                <a:close/>
                <a:moveTo>
                  <a:pt x="959" y="1906"/>
                </a:moveTo>
                <a:lnTo>
                  <a:pt x="959" y="1906"/>
                </a:lnTo>
                <a:lnTo>
                  <a:pt x="956" y="1909"/>
                </a:lnTo>
                <a:lnTo>
                  <a:pt x="955" y="1909"/>
                </a:lnTo>
                <a:lnTo>
                  <a:pt x="953" y="1908"/>
                </a:lnTo>
                <a:lnTo>
                  <a:pt x="953" y="1903"/>
                </a:lnTo>
                <a:lnTo>
                  <a:pt x="958" y="1903"/>
                </a:lnTo>
                <a:lnTo>
                  <a:pt x="959" y="1900"/>
                </a:lnTo>
                <a:lnTo>
                  <a:pt x="967" y="1913"/>
                </a:lnTo>
                <a:lnTo>
                  <a:pt x="974" y="1927"/>
                </a:lnTo>
                <a:lnTo>
                  <a:pt x="980" y="1940"/>
                </a:lnTo>
                <a:lnTo>
                  <a:pt x="983" y="1947"/>
                </a:lnTo>
                <a:lnTo>
                  <a:pt x="984" y="1956"/>
                </a:lnTo>
                <a:lnTo>
                  <a:pt x="975" y="1946"/>
                </a:lnTo>
                <a:lnTo>
                  <a:pt x="968" y="1935"/>
                </a:lnTo>
                <a:lnTo>
                  <a:pt x="962" y="1922"/>
                </a:lnTo>
                <a:lnTo>
                  <a:pt x="961" y="1915"/>
                </a:lnTo>
                <a:lnTo>
                  <a:pt x="959" y="1906"/>
                </a:lnTo>
                <a:close/>
                <a:moveTo>
                  <a:pt x="1113" y="2076"/>
                </a:moveTo>
                <a:lnTo>
                  <a:pt x="1113" y="2076"/>
                </a:lnTo>
                <a:lnTo>
                  <a:pt x="1112" y="2077"/>
                </a:lnTo>
                <a:lnTo>
                  <a:pt x="1109" y="2079"/>
                </a:lnTo>
                <a:lnTo>
                  <a:pt x="1103" y="2076"/>
                </a:lnTo>
                <a:lnTo>
                  <a:pt x="1094" y="2071"/>
                </a:lnTo>
                <a:lnTo>
                  <a:pt x="1087" y="2063"/>
                </a:lnTo>
                <a:lnTo>
                  <a:pt x="1069" y="2044"/>
                </a:lnTo>
                <a:lnTo>
                  <a:pt x="1054" y="2023"/>
                </a:lnTo>
                <a:lnTo>
                  <a:pt x="1043" y="2006"/>
                </a:lnTo>
                <a:lnTo>
                  <a:pt x="1034" y="1987"/>
                </a:lnTo>
                <a:lnTo>
                  <a:pt x="1025" y="1969"/>
                </a:lnTo>
                <a:lnTo>
                  <a:pt x="1018" y="1953"/>
                </a:lnTo>
                <a:lnTo>
                  <a:pt x="1005" y="1929"/>
                </a:lnTo>
                <a:lnTo>
                  <a:pt x="993" y="1903"/>
                </a:lnTo>
                <a:lnTo>
                  <a:pt x="984" y="1875"/>
                </a:lnTo>
                <a:lnTo>
                  <a:pt x="980" y="1861"/>
                </a:lnTo>
                <a:lnTo>
                  <a:pt x="978" y="1845"/>
                </a:lnTo>
                <a:lnTo>
                  <a:pt x="971" y="1807"/>
                </a:lnTo>
                <a:lnTo>
                  <a:pt x="965" y="1766"/>
                </a:lnTo>
                <a:lnTo>
                  <a:pt x="964" y="1760"/>
                </a:lnTo>
                <a:lnTo>
                  <a:pt x="962" y="1754"/>
                </a:lnTo>
                <a:lnTo>
                  <a:pt x="962" y="1741"/>
                </a:lnTo>
                <a:lnTo>
                  <a:pt x="962" y="1726"/>
                </a:lnTo>
                <a:lnTo>
                  <a:pt x="962" y="1713"/>
                </a:lnTo>
                <a:lnTo>
                  <a:pt x="959" y="1700"/>
                </a:lnTo>
                <a:lnTo>
                  <a:pt x="958" y="1684"/>
                </a:lnTo>
                <a:lnTo>
                  <a:pt x="959" y="1667"/>
                </a:lnTo>
                <a:lnTo>
                  <a:pt x="962" y="1654"/>
                </a:lnTo>
                <a:lnTo>
                  <a:pt x="962" y="1629"/>
                </a:lnTo>
                <a:lnTo>
                  <a:pt x="965" y="1638"/>
                </a:lnTo>
                <a:lnTo>
                  <a:pt x="967" y="1648"/>
                </a:lnTo>
                <a:lnTo>
                  <a:pt x="968" y="1670"/>
                </a:lnTo>
                <a:lnTo>
                  <a:pt x="972" y="1700"/>
                </a:lnTo>
                <a:lnTo>
                  <a:pt x="978" y="1729"/>
                </a:lnTo>
                <a:lnTo>
                  <a:pt x="986" y="1757"/>
                </a:lnTo>
                <a:lnTo>
                  <a:pt x="993" y="1783"/>
                </a:lnTo>
                <a:lnTo>
                  <a:pt x="1011" y="1836"/>
                </a:lnTo>
                <a:lnTo>
                  <a:pt x="1030" y="1886"/>
                </a:lnTo>
                <a:lnTo>
                  <a:pt x="1043" y="1903"/>
                </a:lnTo>
                <a:lnTo>
                  <a:pt x="1049" y="1913"/>
                </a:lnTo>
                <a:lnTo>
                  <a:pt x="1049" y="1918"/>
                </a:lnTo>
                <a:lnTo>
                  <a:pt x="1049" y="1922"/>
                </a:lnTo>
                <a:lnTo>
                  <a:pt x="1054" y="1937"/>
                </a:lnTo>
                <a:lnTo>
                  <a:pt x="1060" y="1950"/>
                </a:lnTo>
                <a:lnTo>
                  <a:pt x="1076" y="1976"/>
                </a:lnTo>
                <a:lnTo>
                  <a:pt x="1093" y="2001"/>
                </a:lnTo>
                <a:lnTo>
                  <a:pt x="1107" y="2028"/>
                </a:lnTo>
                <a:lnTo>
                  <a:pt x="1110" y="2030"/>
                </a:lnTo>
                <a:lnTo>
                  <a:pt x="1113" y="2035"/>
                </a:lnTo>
                <a:lnTo>
                  <a:pt x="1113" y="2041"/>
                </a:lnTo>
                <a:lnTo>
                  <a:pt x="1113" y="2048"/>
                </a:lnTo>
                <a:lnTo>
                  <a:pt x="1113" y="2063"/>
                </a:lnTo>
                <a:lnTo>
                  <a:pt x="1113" y="2070"/>
                </a:lnTo>
                <a:lnTo>
                  <a:pt x="1113" y="2076"/>
                </a:lnTo>
                <a:close/>
                <a:moveTo>
                  <a:pt x="1138" y="1833"/>
                </a:moveTo>
                <a:lnTo>
                  <a:pt x="1138" y="1833"/>
                </a:lnTo>
                <a:lnTo>
                  <a:pt x="1135" y="1826"/>
                </a:lnTo>
                <a:lnTo>
                  <a:pt x="1132" y="1818"/>
                </a:lnTo>
                <a:lnTo>
                  <a:pt x="1131" y="1809"/>
                </a:lnTo>
                <a:lnTo>
                  <a:pt x="1129" y="1802"/>
                </a:lnTo>
                <a:lnTo>
                  <a:pt x="1132" y="1804"/>
                </a:lnTo>
                <a:lnTo>
                  <a:pt x="1135" y="1807"/>
                </a:lnTo>
                <a:lnTo>
                  <a:pt x="1136" y="1811"/>
                </a:lnTo>
                <a:lnTo>
                  <a:pt x="1138" y="1815"/>
                </a:lnTo>
                <a:lnTo>
                  <a:pt x="1139" y="1826"/>
                </a:lnTo>
                <a:lnTo>
                  <a:pt x="1138" y="1833"/>
                </a:lnTo>
                <a:close/>
                <a:moveTo>
                  <a:pt x="1202" y="2249"/>
                </a:moveTo>
                <a:lnTo>
                  <a:pt x="1202" y="2249"/>
                </a:lnTo>
                <a:close/>
                <a:moveTo>
                  <a:pt x="1157" y="2045"/>
                </a:moveTo>
                <a:lnTo>
                  <a:pt x="1157" y="2045"/>
                </a:lnTo>
                <a:lnTo>
                  <a:pt x="1183" y="2060"/>
                </a:lnTo>
                <a:lnTo>
                  <a:pt x="1197" y="2067"/>
                </a:lnTo>
                <a:lnTo>
                  <a:pt x="1208" y="2074"/>
                </a:lnTo>
                <a:lnTo>
                  <a:pt x="1218" y="2085"/>
                </a:lnTo>
                <a:lnTo>
                  <a:pt x="1229" y="2096"/>
                </a:lnTo>
                <a:lnTo>
                  <a:pt x="1235" y="2110"/>
                </a:lnTo>
                <a:lnTo>
                  <a:pt x="1239" y="2126"/>
                </a:lnTo>
                <a:lnTo>
                  <a:pt x="1210" y="2114"/>
                </a:lnTo>
                <a:lnTo>
                  <a:pt x="1195" y="2108"/>
                </a:lnTo>
                <a:lnTo>
                  <a:pt x="1182" y="2101"/>
                </a:lnTo>
                <a:lnTo>
                  <a:pt x="1172" y="2092"/>
                </a:lnTo>
                <a:lnTo>
                  <a:pt x="1167" y="2086"/>
                </a:lnTo>
                <a:lnTo>
                  <a:pt x="1163" y="2080"/>
                </a:lnTo>
                <a:lnTo>
                  <a:pt x="1160" y="2073"/>
                </a:lnTo>
                <a:lnTo>
                  <a:pt x="1157" y="2064"/>
                </a:lnTo>
                <a:lnTo>
                  <a:pt x="1157" y="2055"/>
                </a:lnTo>
                <a:lnTo>
                  <a:pt x="1157" y="2045"/>
                </a:lnTo>
                <a:close/>
                <a:moveTo>
                  <a:pt x="1301" y="2190"/>
                </a:moveTo>
                <a:lnTo>
                  <a:pt x="1301" y="2190"/>
                </a:lnTo>
                <a:lnTo>
                  <a:pt x="1298" y="2186"/>
                </a:lnTo>
                <a:lnTo>
                  <a:pt x="1296" y="2180"/>
                </a:lnTo>
                <a:lnTo>
                  <a:pt x="1293" y="2168"/>
                </a:lnTo>
                <a:lnTo>
                  <a:pt x="1290" y="2155"/>
                </a:lnTo>
                <a:lnTo>
                  <a:pt x="1289" y="2149"/>
                </a:lnTo>
                <a:lnTo>
                  <a:pt x="1286" y="2143"/>
                </a:lnTo>
                <a:lnTo>
                  <a:pt x="1289" y="2143"/>
                </a:lnTo>
                <a:lnTo>
                  <a:pt x="1292" y="2142"/>
                </a:lnTo>
                <a:lnTo>
                  <a:pt x="1299" y="2143"/>
                </a:lnTo>
                <a:lnTo>
                  <a:pt x="1306" y="2148"/>
                </a:lnTo>
                <a:lnTo>
                  <a:pt x="1314" y="2153"/>
                </a:lnTo>
                <a:lnTo>
                  <a:pt x="1328" y="2167"/>
                </a:lnTo>
                <a:lnTo>
                  <a:pt x="1342" y="2178"/>
                </a:lnTo>
                <a:lnTo>
                  <a:pt x="1334" y="2184"/>
                </a:lnTo>
                <a:lnTo>
                  <a:pt x="1325" y="2187"/>
                </a:lnTo>
                <a:lnTo>
                  <a:pt x="1314" y="2190"/>
                </a:lnTo>
                <a:lnTo>
                  <a:pt x="1301" y="2190"/>
                </a:lnTo>
                <a:close/>
                <a:moveTo>
                  <a:pt x="1451" y="2140"/>
                </a:moveTo>
                <a:lnTo>
                  <a:pt x="1451" y="2140"/>
                </a:lnTo>
                <a:lnTo>
                  <a:pt x="1445" y="2140"/>
                </a:lnTo>
                <a:lnTo>
                  <a:pt x="1440" y="2142"/>
                </a:lnTo>
                <a:lnTo>
                  <a:pt x="1437" y="2140"/>
                </a:lnTo>
                <a:lnTo>
                  <a:pt x="1434" y="2140"/>
                </a:lnTo>
                <a:lnTo>
                  <a:pt x="1434" y="2137"/>
                </a:lnTo>
                <a:lnTo>
                  <a:pt x="1434" y="2134"/>
                </a:lnTo>
                <a:lnTo>
                  <a:pt x="1441" y="2136"/>
                </a:lnTo>
                <a:lnTo>
                  <a:pt x="1447" y="2137"/>
                </a:lnTo>
                <a:lnTo>
                  <a:pt x="1448" y="2137"/>
                </a:lnTo>
                <a:lnTo>
                  <a:pt x="1450" y="2136"/>
                </a:lnTo>
                <a:lnTo>
                  <a:pt x="1451" y="2133"/>
                </a:lnTo>
                <a:lnTo>
                  <a:pt x="1451" y="2129"/>
                </a:lnTo>
                <a:lnTo>
                  <a:pt x="1454" y="2130"/>
                </a:lnTo>
                <a:lnTo>
                  <a:pt x="1456" y="2130"/>
                </a:lnTo>
                <a:lnTo>
                  <a:pt x="1454" y="2133"/>
                </a:lnTo>
                <a:lnTo>
                  <a:pt x="1453" y="2137"/>
                </a:lnTo>
                <a:lnTo>
                  <a:pt x="1451" y="2139"/>
                </a:lnTo>
                <a:lnTo>
                  <a:pt x="1451" y="2140"/>
                </a:lnTo>
                <a:close/>
                <a:moveTo>
                  <a:pt x="1459" y="2101"/>
                </a:moveTo>
                <a:lnTo>
                  <a:pt x="1459" y="2101"/>
                </a:lnTo>
                <a:lnTo>
                  <a:pt x="1445" y="2101"/>
                </a:lnTo>
                <a:lnTo>
                  <a:pt x="1434" y="2101"/>
                </a:lnTo>
                <a:lnTo>
                  <a:pt x="1421" y="2101"/>
                </a:lnTo>
                <a:lnTo>
                  <a:pt x="1416" y="2099"/>
                </a:lnTo>
                <a:lnTo>
                  <a:pt x="1412" y="2098"/>
                </a:lnTo>
                <a:lnTo>
                  <a:pt x="1397" y="2096"/>
                </a:lnTo>
                <a:lnTo>
                  <a:pt x="1383" y="2093"/>
                </a:lnTo>
                <a:lnTo>
                  <a:pt x="1356" y="2086"/>
                </a:lnTo>
                <a:lnTo>
                  <a:pt x="1333" y="2076"/>
                </a:lnTo>
                <a:lnTo>
                  <a:pt x="1311" y="2064"/>
                </a:lnTo>
                <a:lnTo>
                  <a:pt x="1298" y="2057"/>
                </a:lnTo>
                <a:lnTo>
                  <a:pt x="1286" y="2048"/>
                </a:lnTo>
                <a:lnTo>
                  <a:pt x="1277" y="2044"/>
                </a:lnTo>
                <a:lnTo>
                  <a:pt x="1270" y="2038"/>
                </a:lnTo>
                <a:lnTo>
                  <a:pt x="1262" y="2030"/>
                </a:lnTo>
                <a:lnTo>
                  <a:pt x="1257" y="2023"/>
                </a:lnTo>
                <a:lnTo>
                  <a:pt x="1252" y="2014"/>
                </a:lnTo>
                <a:lnTo>
                  <a:pt x="1248" y="2006"/>
                </a:lnTo>
                <a:lnTo>
                  <a:pt x="1245" y="1995"/>
                </a:lnTo>
                <a:lnTo>
                  <a:pt x="1242" y="1984"/>
                </a:lnTo>
                <a:lnTo>
                  <a:pt x="1239" y="1968"/>
                </a:lnTo>
                <a:lnTo>
                  <a:pt x="1238" y="1950"/>
                </a:lnTo>
                <a:lnTo>
                  <a:pt x="1235" y="1931"/>
                </a:lnTo>
                <a:lnTo>
                  <a:pt x="1230" y="1913"/>
                </a:lnTo>
                <a:lnTo>
                  <a:pt x="1226" y="1908"/>
                </a:lnTo>
                <a:lnTo>
                  <a:pt x="1223" y="1899"/>
                </a:lnTo>
                <a:lnTo>
                  <a:pt x="1221" y="1890"/>
                </a:lnTo>
                <a:lnTo>
                  <a:pt x="1221" y="1880"/>
                </a:lnTo>
                <a:lnTo>
                  <a:pt x="1218" y="1874"/>
                </a:lnTo>
                <a:lnTo>
                  <a:pt x="1217" y="1867"/>
                </a:lnTo>
                <a:lnTo>
                  <a:pt x="1218" y="1852"/>
                </a:lnTo>
                <a:lnTo>
                  <a:pt x="1224" y="1852"/>
                </a:lnTo>
                <a:lnTo>
                  <a:pt x="1233" y="1849"/>
                </a:lnTo>
                <a:lnTo>
                  <a:pt x="1243" y="1847"/>
                </a:lnTo>
                <a:lnTo>
                  <a:pt x="1267" y="1849"/>
                </a:lnTo>
                <a:lnTo>
                  <a:pt x="1280" y="1881"/>
                </a:lnTo>
                <a:lnTo>
                  <a:pt x="1287" y="1896"/>
                </a:lnTo>
                <a:lnTo>
                  <a:pt x="1295" y="1912"/>
                </a:lnTo>
                <a:lnTo>
                  <a:pt x="1303" y="1925"/>
                </a:lnTo>
                <a:lnTo>
                  <a:pt x="1314" y="1938"/>
                </a:lnTo>
                <a:lnTo>
                  <a:pt x="1324" y="1951"/>
                </a:lnTo>
                <a:lnTo>
                  <a:pt x="1336" y="1962"/>
                </a:lnTo>
                <a:lnTo>
                  <a:pt x="1352" y="1978"/>
                </a:lnTo>
                <a:lnTo>
                  <a:pt x="1366" y="1995"/>
                </a:lnTo>
                <a:lnTo>
                  <a:pt x="1383" y="2011"/>
                </a:lnTo>
                <a:lnTo>
                  <a:pt x="1400" y="2028"/>
                </a:lnTo>
                <a:lnTo>
                  <a:pt x="1412" y="2038"/>
                </a:lnTo>
                <a:lnTo>
                  <a:pt x="1425" y="2047"/>
                </a:lnTo>
                <a:lnTo>
                  <a:pt x="1451" y="2067"/>
                </a:lnTo>
                <a:lnTo>
                  <a:pt x="1451" y="2080"/>
                </a:lnTo>
                <a:lnTo>
                  <a:pt x="1453" y="2088"/>
                </a:lnTo>
                <a:lnTo>
                  <a:pt x="1456" y="2092"/>
                </a:lnTo>
                <a:lnTo>
                  <a:pt x="1457" y="2092"/>
                </a:lnTo>
                <a:lnTo>
                  <a:pt x="1459" y="2095"/>
                </a:lnTo>
                <a:lnTo>
                  <a:pt x="1459" y="2101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91" name="Freeform 202"/>
          <p:cNvSpPr>
            <a:spLocks/>
          </p:cNvSpPr>
          <p:nvPr/>
        </p:nvSpPr>
        <p:spPr bwMode="auto">
          <a:xfrm>
            <a:off x="7205663" y="3795713"/>
            <a:ext cx="1938337" cy="1433512"/>
          </a:xfrm>
          <a:custGeom>
            <a:avLst/>
            <a:gdLst>
              <a:gd name="T0" fmla="*/ 2147483647 w 1717"/>
              <a:gd name="T1" fmla="*/ 2147483647 h 1456"/>
              <a:gd name="T2" fmla="*/ 2147483647 w 1717"/>
              <a:gd name="T3" fmla="*/ 2147483647 h 1456"/>
              <a:gd name="T4" fmla="*/ 2147483647 w 1717"/>
              <a:gd name="T5" fmla="*/ 2147483647 h 1456"/>
              <a:gd name="T6" fmla="*/ 2147483647 w 1717"/>
              <a:gd name="T7" fmla="*/ 2147483647 h 1456"/>
              <a:gd name="T8" fmla="*/ 2147483647 w 1717"/>
              <a:gd name="T9" fmla="*/ 2147483647 h 1456"/>
              <a:gd name="T10" fmla="*/ 2147483647 w 1717"/>
              <a:gd name="T11" fmla="*/ 2147483647 h 1456"/>
              <a:gd name="T12" fmla="*/ 2147483647 w 1717"/>
              <a:gd name="T13" fmla="*/ 2147483647 h 1456"/>
              <a:gd name="T14" fmla="*/ 2147483647 w 1717"/>
              <a:gd name="T15" fmla="*/ 2147483647 h 1456"/>
              <a:gd name="T16" fmla="*/ 2147483647 w 1717"/>
              <a:gd name="T17" fmla="*/ 2147483647 h 1456"/>
              <a:gd name="T18" fmla="*/ 2147483647 w 1717"/>
              <a:gd name="T19" fmla="*/ 2147483647 h 1456"/>
              <a:gd name="T20" fmla="*/ 2147483647 w 1717"/>
              <a:gd name="T21" fmla="*/ 2147483647 h 1456"/>
              <a:gd name="T22" fmla="*/ 2147483647 w 1717"/>
              <a:gd name="T23" fmla="*/ 2147483647 h 1456"/>
              <a:gd name="T24" fmla="*/ 2147483647 w 1717"/>
              <a:gd name="T25" fmla="*/ 2147483647 h 1456"/>
              <a:gd name="T26" fmla="*/ 2147483647 w 1717"/>
              <a:gd name="T27" fmla="*/ 2147483647 h 1456"/>
              <a:gd name="T28" fmla="*/ 2147483647 w 1717"/>
              <a:gd name="T29" fmla="*/ 2147483647 h 1456"/>
              <a:gd name="T30" fmla="*/ 2147483647 w 1717"/>
              <a:gd name="T31" fmla="*/ 2147483647 h 1456"/>
              <a:gd name="T32" fmla="*/ 2147483647 w 1717"/>
              <a:gd name="T33" fmla="*/ 2147483647 h 1456"/>
              <a:gd name="T34" fmla="*/ 2147483647 w 1717"/>
              <a:gd name="T35" fmla="*/ 2147483647 h 1456"/>
              <a:gd name="T36" fmla="*/ 2147483647 w 1717"/>
              <a:gd name="T37" fmla="*/ 2147483647 h 1456"/>
              <a:gd name="T38" fmla="*/ 2147483647 w 1717"/>
              <a:gd name="T39" fmla="*/ 2147483647 h 1456"/>
              <a:gd name="T40" fmla="*/ 2147483647 w 1717"/>
              <a:gd name="T41" fmla="*/ 2147483647 h 1456"/>
              <a:gd name="T42" fmla="*/ 2147483647 w 1717"/>
              <a:gd name="T43" fmla="*/ 2147483647 h 1456"/>
              <a:gd name="T44" fmla="*/ 2147483647 w 1717"/>
              <a:gd name="T45" fmla="*/ 2147483647 h 1456"/>
              <a:gd name="T46" fmla="*/ 2147483647 w 1717"/>
              <a:gd name="T47" fmla="*/ 2147483647 h 1456"/>
              <a:gd name="T48" fmla="*/ 2147483647 w 1717"/>
              <a:gd name="T49" fmla="*/ 2147483647 h 1456"/>
              <a:gd name="T50" fmla="*/ 2147483647 w 1717"/>
              <a:gd name="T51" fmla="*/ 0 h 1456"/>
              <a:gd name="T52" fmla="*/ 2147483647 w 1717"/>
              <a:gd name="T53" fmla="*/ 2147483647 h 1456"/>
              <a:gd name="T54" fmla="*/ 2147483647 w 1717"/>
              <a:gd name="T55" fmla="*/ 2147483647 h 1456"/>
              <a:gd name="T56" fmla="*/ 2147483647 w 1717"/>
              <a:gd name="T57" fmla="*/ 2147483647 h 1456"/>
              <a:gd name="T58" fmla="*/ 2147483647 w 1717"/>
              <a:gd name="T59" fmla="*/ 2147483647 h 1456"/>
              <a:gd name="T60" fmla="*/ 2147483647 w 1717"/>
              <a:gd name="T61" fmla="*/ 2147483647 h 1456"/>
              <a:gd name="T62" fmla="*/ 2147483647 w 1717"/>
              <a:gd name="T63" fmla="*/ 2147483647 h 1456"/>
              <a:gd name="T64" fmla="*/ 2147483647 w 1717"/>
              <a:gd name="T65" fmla="*/ 2147483647 h 1456"/>
              <a:gd name="T66" fmla="*/ 2147483647 w 1717"/>
              <a:gd name="T67" fmla="*/ 2147483647 h 1456"/>
              <a:gd name="T68" fmla="*/ 2147483647 w 1717"/>
              <a:gd name="T69" fmla="*/ 2147483647 h 1456"/>
              <a:gd name="T70" fmla="*/ 2147483647 w 1717"/>
              <a:gd name="T71" fmla="*/ 2147483647 h 1456"/>
              <a:gd name="T72" fmla="*/ 2147483647 w 1717"/>
              <a:gd name="T73" fmla="*/ 2147483647 h 1456"/>
              <a:gd name="T74" fmla="*/ 2147483647 w 1717"/>
              <a:gd name="T75" fmla="*/ 2147483647 h 1456"/>
              <a:gd name="T76" fmla="*/ 2147483647 w 1717"/>
              <a:gd name="T77" fmla="*/ 2147483647 h 1456"/>
              <a:gd name="T78" fmla="*/ 2147483647 w 1717"/>
              <a:gd name="T79" fmla="*/ 2147483647 h 1456"/>
              <a:gd name="T80" fmla="*/ 2147483647 w 1717"/>
              <a:gd name="T81" fmla="*/ 2147483647 h 1456"/>
              <a:gd name="T82" fmla="*/ 2147483647 w 1717"/>
              <a:gd name="T83" fmla="*/ 2147483647 h 1456"/>
              <a:gd name="T84" fmla="*/ 2147483647 w 1717"/>
              <a:gd name="T85" fmla="*/ 2147483647 h 1456"/>
              <a:gd name="T86" fmla="*/ 2147483647 w 1717"/>
              <a:gd name="T87" fmla="*/ 2147483647 h 1456"/>
              <a:gd name="T88" fmla="*/ 2147483647 w 1717"/>
              <a:gd name="T89" fmla="*/ 2147483647 h 1456"/>
              <a:gd name="T90" fmla="*/ 2147483647 w 1717"/>
              <a:gd name="T91" fmla="*/ 2147483647 h 1456"/>
              <a:gd name="T92" fmla="*/ 2147483647 w 1717"/>
              <a:gd name="T93" fmla="*/ 2147483647 h 1456"/>
              <a:gd name="T94" fmla="*/ 2147483647 w 1717"/>
              <a:gd name="T95" fmla="*/ 2147483647 h 1456"/>
              <a:gd name="T96" fmla="*/ 2147483647 w 1717"/>
              <a:gd name="T97" fmla="*/ 2147483647 h 1456"/>
              <a:gd name="T98" fmla="*/ 2147483647 w 1717"/>
              <a:gd name="T99" fmla="*/ 2147483647 h 1456"/>
              <a:gd name="T100" fmla="*/ 2147483647 w 1717"/>
              <a:gd name="T101" fmla="*/ 2147483647 h 1456"/>
              <a:gd name="T102" fmla="*/ 2147483647 w 1717"/>
              <a:gd name="T103" fmla="*/ 2147483647 h 1456"/>
              <a:gd name="T104" fmla="*/ 2147483647 w 1717"/>
              <a:gd name="T105" fmla="*/ 2147483647 h 1456"/>
              <a:gd name="T106" fmla="*/ 2147483647 w 1717"/>
              <a:gd name="T107" fmla="*/ 2147483647 h 1456"/>
              <a:gd name="T108" fmla="*/ 2147483647 w 1717"/>
              <a:gd name="T109" fmla="*/ 2147483647 h 1456"/>
              <a:gd name="T110" fmla="*/ 0 w 1717"/>
              <a:gd name="T111" fmla="*/ 2147483647 h 1456"/>
              <a:gd name="T112" fmla="*/ 2147483647 w 1717"/>
              <a:gd name="T113" fmla="*/ 2147483647 h 145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1717"/>
              <a:gd name="T172" fmla="*/ 0 h 1456"/>
              <a:gd name="T173" fmla="*/ 1717 w 1717"/>
              <a:gd name="T174" fmla="*/ 1456 h 1456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1717" h="1456">
                <a:moveTo>
                  <a:pt x="1619" y="1418"/>
                </a:moveTo>
                <a:lnTo>
                  <a:pt x="1619" y="1418"/>
                </a:lnTo>
                <a:lnTo>
                  <a:pt x="1583" y="1404"/>
                </a:lnTo>
                <a:lnTo>
                  <a:pt x="1547" y="1390"/>
                </a:lnTo>
                <a:lnTo>
                  <a:pt x="1476" y="1361"/>
                </a:lnTo>
                <a:lnTo>
                  <a:pt x="1405" y="1330"/>
                </a:lnTo>
                <a:lnTo>
                  <a:pt x="1334" y="1301"/>
                </a:lnTo>
                <a:lnTo>
                  <a:pt x="1319" y="1290"/>
                </a:lnTo>
                <a:lnTo>
                  <a:pt x="1305" y="1278"/>
                </a:lnTo>
                <a:lnTo>
                  <a:pt x="1277" y="1253"/>
                </a:lnTo>
                <a:lnTo>
                  <a:pt x="1272" y="1243"/>
                </a:lnTo>
                <a:lnTo>
                  <a:pt x="1265" y="1235"/>
                </a:lnTo>
                <a:lnTo>
                  <a:pt x="1258" y="1227"/>
                </a:lnTo>
                <a:lnTo>
                  <a:pt x="1249" y="1221"/>
                </a:lnTo>
                <a:lnTo>
                  <a:pt x="1247" y="1215"/>
                </a:lnTo>
                <a:lnTo>
                  <a:pt x="1244" y="1211"/>
                </a:lnTo>
                <a:lnTo>
                  <a:pt x="1241" y="1206"/>
                </a:lnTo>
                <a:lnTo>
                  <a:pt x="1237" y="1203"/>
                </a:lnTo>
                <a:lnTo>
                  <a:pt x="1229" y="1196"/>
                </a:lnTo>
                <a:lnTo>
                  <a:pt x="1221" y="1189"/>
                </a:lnTo>
                <a:lnTo>
                  <a:pt x="1217" y="1180"/>
                </a:lnTo>
                <a:lnTo>
                  <a:pt x="1213" y="1171"/>
                </a:lnTo>
                <a:lnTo>
                  <a:pt x="1206" y="1152"/>
                </a:lnTo>
                <a:lnTo>
                  <a:pt x="1202" y="1142"/>
                </a:lnTo>
                <a:lnTo>
                  <a:pt x="1197" y="1134"/>
                </a:lnTo>
                <a:lnTo>
                  <a:pt x="1192" y="1126"/>
                </a:lnTo>
                <a:lnTo>
                  <a:pt x="1185" y="1120"/>
                </a:lnTo>
                <a:lnTo>
                  <a:pt x="1177" y="1104"/>
                </a:lnTo>
                <a:lnTo>
                  <a:pt x="1174" y="1095"/>
                </a:lnTo>
                <a:lnTo>
                  <a:pt x="1173" y="1084"/>
                </a:lnTo>
                <a:lnTo>
                  <a:pt x="1173" y="1036"/>
                </a:lnTo>
                <a:lnTo>
                  <a:pt x="1176" y="999"/>
                </a:lnTo>
                <a:lnTo>
                  <a:pt x="1180" y="964"/>
                </a:lnTo>
                <a:lnTo>
                  <a:pt x="1186" y="929"/>
                </a:lnTo>
                <a:lnTo>
                  <a:pt x="1193" y="897"/>
                </a:lnTo>
                <a:lnTo>
                  <a:pt x="1201" y="865"/>
                </a:lnTo>
                <a:lnTo>
                  <a:pt x="1209" y="834"/>
                </a:lnTo>
                <a:lnTo>
                  <a:pt x="1225" y="771"/>
                </a:lnTo>
                <a:lnTo>
                  <a:pt x="1227" y="770"/>
                </a:lnTo>
                <a:lnTo>
                  <a:pt x="1229" y="767"/>
                </a:lnTo>
                <a:lnTo>
                  <a:pt x="1230" y="762"/>
                </a:lnTo>
                <a:lnTo>
                  <a:pt x="1231" y="760"/>
                </a:lnTo>
                <a:lnTo>
                  <a:pt x="1232" y="759"/>
                </a:lnTo>
                <a:lnTo>
                  <a:pt x="1234" y="760"/>
                </a:lnTo>
                <a:lnTo>
                  <a:pt x="1237" y="763"/>
                </a:lnTo>
                <a:lnTo>
                  <a:pt x="1239" y="767"/>
                </a:lnTo>
                <a:lnTo>
                  <a:pt x="1243" y="770"/>
                </a:lnTo>
                <a:lnTo>
                  <a:pt x="1247" y="773"/>
                </a:lnTo>
                <a:lnTo>
                  <a:pt x="1252" y="775"/>
                </a:lnTo>
                <a:lnTo>
                  <a:pt x="1257" y="776"/>
                </a:lnTo>
                <a:lnTo>
                  <a:pt x="1263" y="776"/>
                </a:lnTo>
                <a:lnTo>
                  <a:pt x="1269" y="776"/>
                </a:lnTo>
                <a:lnTo>
                  <a:pt x="1275" y="775"/>
                </a:lnTo>
                <a:lnTo>
                  <a:pt x="1281" y="774"/>
                </a:lnTo>
                <a:lnTo>
                  <a:pt x="1287" y="772"/>
                </a:lnTo>
                <a:lnTo>
                  <a:pt x="1293" y="770"/>
                </a:lnTo>
                <a:lnTo>
                  <a:pt x="1297" y="767"/>
                </a:lnTo>
                <a:lnTo>
                  <a:pt x="1301" y="764"/>
                </a:lnTo>
                <a:lnTo>
                  <a:pt x="1304" y="760"/>
                </a:lnTo>
                <a:lnTo>
                  <a:pt x="1306" y="756"/>
                </a:lnTo>
                <a:lnTo>
                  <a:pt x="1306" y="751"/>
                </a:lnTo>
                <a:lnTo>
                  <a:pt x="1309" y="746"/>
                </a:lnTo>
                <a:lnTo>
                  <a:pt x="1310" y="743"/>
                </a:lnTo>
                <a:lnTo>
                  <a:pt x="1310" y="739"/>
                </a:lnTo>
                <a:lnTo>
                  <a:pt x="1315" y="730"/>
                </a:lnTo>
                <a:lnTo>
                  <a:pt x="1319" y="720"/>
                </a:lnTo>
                <a:lnTo>
                  <a:pt x="1323" y="710"/>
                </a:lnTo>
                <a:lnTo>
                  <a:pt x="1326" y="700"/>
                </a:lnTo>
                <a:lnTo>
                  <a:pt x="1330" y="677"/>
                </a:lnTo>
                <a:lnTo>
                  <a:pt x="1334" y="654"/>
                </a:lnTo>
                <a:lnTo>
                  <a:pt x="1336" y="629"/>
                </a:lnTo>
                <a:lnTo>
                  <a:pt x="1338" y="604"/>
                </a:lnTo>
                <a:lnTo>
                  <a:pt x="1340" y="579"/>
                </a:lnTo>
                <a:lnTo>
                  <a:pt x="1342" y="554"/>
                </a:lnTo>
                <a:lnTo>
                  <a:pt x="1344" y="552"/>
                </a:lnTo>
                <a:lnTo>
                  <a:pt x="1346" y="549"/>
                </a:lnTo>
                <a:lnTo>
                  <a:pt x="1347" y="544"/>
                </a:lnTo>
                <a:lnTo>
                  <a:pt x="1347" y="538"/>
                </a:lnTo>
                <a:lnTo>
                  <a:pt x="1347" y="532"/>
                </a:lnTo>
                <a:lnTo>
                  <a:pt x="1346" y="527"/>
                </a:lnTo>
                <a:lnTo>
                  <a:pt x="1344" y="524"/>
                </a:lnTo>
                <a:lnTo>
                  <a:pt x="1342" y="522"/>
                </a:lnTo>
                <a:lnTo>
                  <a:pt x="1342" y="514"/>
                </a:lnTo>
                <a:lnTo>
                  <a:pt x="1342" y="507"/>
                </a:lnTo>
                <a:lnTo>
                  <a:pt x="1341" y="501"/>
                </a:lnTo>
                <a:lnTo>
                  <a:pt x="1338" y="497"/>
                </a:lnTo>
                <a:lnTo>
                  <a:pt x="1337" y="491"/>
                </a:lnTo>
                <a:lnTo>
                  <a:pt x="1336" y="486"/>
                </a:lnTo>
                <a:lnTo>
                  <a:pt x="1334" y="481"/>
                </a:lnTo>
                <a:lnTo>
                  <a:pt x="1331" y="478"/>
                </a:lnTo>
                <a:lnTo>
                  <a:pt x="1328" y="475"/>
                </a:lnTo>
                <a:lnTo>
                  <a:pt x="1324" y="472"/>
                </a:lnTo>
                <a:lnTo>
                  <a:pt x="1314" y="469"/>
                </a:lnTo>
                <a:lnTo>
                  <a:pt x="1304" y="467"/>
                </a:lnTo>
                <a:lnTo>
                  <a:pt x="1293" y="466"/>
                </a:lnTo>
                <a:lnTo>
                  <a:pt x="1273" y="465"/>
                </a:lnTo>
                <a:lnTo>
                  <a:pt x="1273" y="462"/>
                </a:lnTo>
                <a:lnTo>
                  <a:pt x="1272" y="460"/>
                </a:lnTo>
                <a:lnTo>
                  <a:pt x="1271" y="458"/>
                </a:lnTo>
                <a:lnTo>
                  <a:pt x="1269" y="457"/>
                </a:lnTo>
                <a:lnTo>
                  <a:pt x="1269" y="401"/>
                </a:lnTo>
                <a:lnTo>
                  <a:pt x="1271" y="397"/>
                </a:lnTo>
                <a:lnTo>
                  <a:pt x="1273" y="391"/>
                </a:lnTo>
                <a:lnTo>
                  <a:pt x="1274" y="383"/>
                </a:lnTo>
                <a:lnTo>
                  <a:pt x="1274" y="375"/>
                </a:lnTo>
                <a:lnTo>
                  <a:pt x="1274" y="367"/>
                </a:lnTo>
                <a:lnTo>
                  <a:pt x="1273" y="359"/>
                </a:lnTo>
                <a:lnTo>
                  <a:pt x="1271" y="353"/>
                </a:lnTo>
                <a:lnTo>
                  <a:pt x="1269" y="349"/>
                </a:lnTo>
                <a:lnTo>
                  <a:pt x="1269" y="334"/>
                </a:lnTo>
                <a:lnTo>
                  <a:pt x="1269" y="320"/>
                </a:lnTo>
                <a:lnTo>
                  <a:pt x="1268" y="306"/>
                </a:lnTo>
                <a:lnTo>
                  <a:pt x="1267" y="293"/>
                </a:lnTo>
                <a:lnTo>
                  <a:pt x="1263" y="269"/>
                </a:lnTo>
                <a:lnTo>
                  <a:pt x="1257" y="246"/>
                </a:lnTo>
                <a:lnTo>
                  <a:pt x="1249" y="225"/>
                </a:lnTo>
                <a:lnTo>
                  <a:pt x="1240" y="206"/>
                </a:lnTo>
                <a:lnTo>
                  <a:pt x="1229" y="189"/>
                </a:lnTo>
                <a:lnTo>
                  <a:pt x="1217" y="172"/>
                </a:lnTo>
                <a:lnTo>
                  <a:pt x="1208" y="159"/>
                </a:lnTo>
                <a:lnTo>
                  <a:pt x="1197" y="147"/>
                </a:lnTo>
                <a:lnTo>
                  <a:pt x="1186" y="135"/>
                </a:lnTo>
                <a:lnTo>
                  <a:pt x="1175" y="124"/>
                </a:lnTo>
                <a:lnTo>
                  <a:pt x="1150" y="103"/>
                </a:lnTo>
                <a:lnTo>
                  <a:pt x="1125" y="83"/>
                </a:lnTo>
                <a:lnTo>
                  <a:pt x="1118" y="75"/>
                </a:lnTo>
                <a:lnTo>
                  <a:pt x="1109" y="68"/>
                </a:lnTo>
                <a:lnTo>
                  <a:pt x="1101" y="61"/>
                </a:lnTo>
                <a:lnTo>
                  <a:pt x="1091" y="55"/>
                </a:lnTo>
                <a:lnTo>
                  <a:pt x="1081" y="48"/>
                </a:lnTo>
                <a:lnTo>
                  <a:pt x="1070" y="42"/>
                </a:lnTo>
                <a:lnTo>
                  <a:pt x="1047" y="31"/>
                </a:lnTo>
                <a:lnTo>
                  <a:pt x="1022" y="22"/>
                </a:lnTo>
                <a:lnTo>
                  <a:pt x="996" y="14"/>
                </a:lnTo>
                <a:lnTo>
                  <a:pt x="968" y="8"/>
                </a:lnTo>
                <a:lnTo>
                  <a:pt x="939" y="3"/>
                </a:lnTo>
                <a:lnTo>
                  <a:pt x="910" y="1"/>
                </a:lnTo>
                <a:lnTo>
                  <a:pt x="882" y="0"/>
                </a:lnTo>
                <a:lnTo>
                  <a:pt x="854" y="2"/>
                </a:lnTo>
                <a:lnTo>
                  <a:pt x="840" y="4"/>
                </a:lnTo>
                <a:lnTo>
                  <a:pt x="827" y="6"/>
                </a:lnTo>
                <a:lnTo>
                  <a:pt x="813" y="9"/>
                </a:lnTo>
                <a:lnTo>
                  <a:pt x="801" y="12"/>
                </a:lnTo>
                <a:lnTo>
                  <a:pt x="788" y="17"/>
                </a:lnTo>
                <a:lnTo>
                  <a:pt x="777" y="21"/>
                </a:lnTo>
                <a:lnTo>
                  <a:pt x="764" y="27"/>
                </a:lnTo>
                <a:lnTo>
                  <a:pt x="754" y="33"/>
                </a:lnTo>
                <a:lnTo>
                  <a:pt x="743" y="40"/>
                </a:lnTo>
                <a:lnTo>
                  <a:pt x="734" y="47"/>
                </a:lnTo>
                <a:lnTo>
                  <a:pt x="705" y="67"/>
                </a:lnTo>
                <a:lnTo>
                  <a:pt x="676" y="87"/>
                </a:lnTo>
                <a:lnTo>
                  <a:pt x="661" y="97"/>
                </a:lnTo>
                <a:lnTo>
                  <a:pt x="647" y="108"/>
                </a:lnTo>
                <a:lnTo>
                  <a:pt x="634" y="120"/>
                </a:lnTo>
                <a:lnTo>
                  <a:pt x="621" y="131"/>
                </a:lnTo>
                <a:lnTo>
                  <a:pt x="610" y="144"/>
                </a:lnTo>
                <a:lnTo>
                  <a:pt x="598" y="158"/>
                </a:lnTo>
                <a:lnTo>
                  <a:pt x="588" y="172"/>
                </a:lnTo>
                <a:lnTo>
                  <a:pt x="579" y="188"/>
                </a:lnTo>
                <a:lnTo>
                  <a:pt x="572" y="206"/>
                </a:lnTo>
                <a:lnTo>
                  <a:pt x="567" y="225"/>
                </a:lnTo>
                <a:lnTo>
                  <a:pt x="563" y="246"/>
                </a:lnTo>
                <a:lnTo>
                  <a:pt x="561" y="268"/>
                </a:lnTo>
                <a:lnTo>
                  <a:pt x="561" y="272"/>
                </a:lnTo>
                <a:lnTo>
                  <a:pt x="556" y="290"/>
                </a:lnTo>
                <a:lnTo>
                  <a:pt x="552" y="309"/>
                </a:lnTo>
                <a:lnTo>
                  <a:pt x="550" y="331"/>
                </a:lnTo>
                <a:lnTo>
                  <a:pt x="549" y="353"/>
                </a:lnTo>
                <a:lnTo>
                  <a:pt x="549" y="361"/>
                </a:lnTo>
                <a:lnTo>
                  <a:pt x="546" y="371"/>
                </a:lnTo>
                <a:lnTo>
                  <a:pt x="545" y="382"/>
                </a:lnTo>
                <a:lnTo>
                  <a:pt x="545" y="394"/>
                </a:lnTo>
                <a:lnTo>
                  <a:pt x="545" y="406"/>
                </a:lnTo>
                <a:lnTo>
                  <a:pt x="549" y="429"/>
                </a:lnTo>
                <a:lnTo>
                  <a:pt x="553" y="449"/>
                </a:lnTo>
                <a:lnTo>
                  <a:pt x="553" y="459"/>
                </a:lnTo>
                <a:lnTo>
                  <a:pt x="554" y="463"/>
                </a:lnTo>
                <a:lnTo>
                  <a:pt x="555" y="464"/>
                </a:lnTo>
                <a:lnTo>
                  <a:pt x="557" y="465"/>
                </a:lnTo>
                <a:lnTo>
                  <a:pt x="554" y="466"/>
                </a:lnTo>
                <a:lnTo>
                  <a:pt x="552" y="466"/>
                </a:lnTo>
                <a:lnTo>
                  <a:pt x="549" y="465"/>
                </a:lnTo>
                <a:lnTo>
                  <a:pt x="546" y="464"/>
                </a:lnTo>
                <a:lnTo>
                  <a:pt x="541" y="460"/>
                </a:lnTo>
                <a:lnTo>
                  <a:pt x="536" y="455"/>
                </a:lnTo>
                <a:lnTo>
                  <a:pt x="531" y="450"/>
                </a:lnTo>
                <a:lnTo>
                  <a:pt x="524" y="446"/>
                </a:lnTo>
                <a:lnTo>
                  <a:pt x="521" y="445"/>
                </a:lnTo>
                <a:lnTo>
                  <a:pt x="517" y="444"/>
                </a:lnTo>
                <a:lnTo>
                  <a:pt x="513" y="444"/>
                </a:lnTo>
                <a:lnTo>
                  <a:pt x="509" y="445"/>
                </a:lnTo>
                <a:lnTo>
                  <a:pt x="503" y="448"/>
                </a:lnTo>
                <a:lnTo>
                  <a:pt x="498" y="451"/>
                </a:lnTo>
                <a:lnTo>
                  <a:pt x="493" y="456"/>
                </a:lnTo>
                <a:lnTo>
                  <a:pt x="489" y="461"/>
                </a:lnTo>
                <a:lnTo>
                  <a:pt x="486" y="467"/>
                </a:lnTo>
                <a:lnTo>
                  <a:pt x="484" y="474"/>
                </a:lnTo>
                <a:lnTo>
                  <a:pt x="482" y="482"/>
                </a:lnTo>
                <a:lnTo>
                  <a:pt x="480" y="490"/>
                </a:lnTo>
                <a:lnTo>
                  <a:pt x="479" y="507"/>
                </a:lnTo>
                <a:lnTo>
                  <a:pt x="480" y="526"/>
                </a:lnTo>
                <a:lnTo>
                  <a:pt x="482" y="544"/>
                </a:lnTo>
                <a:lnTo>
                  <a:pt x="485" y="562"/>
                </a:lnTo>
                <a:lnTo>
                  <a:pt x="485" y="586"/>
                </a:lnTo>
                <a:lnTo>
                  <a:pt x="486" y="598"/>
                </a:lnTo>
                <a:lnTo>
                  <a:pt x="485" y="612"/>
                </a:lnTo>
                <a:lnTo>
                  <a:pt x="485" y="638"/>
                </a:lnTo>
                <a:lnTo>
                  <a:pt x="484" y="652"/>
                </a:lnTo>
                <a:lnTo>
                  <a:pt x="485" y="664"/>
                </a:lnTo>
                <a:lnTo>
                  <a:pt x="486" y="676"/>
                </a:lnTo>
                <a:lnTo>
                  <a:pt x="489" y="686"/>
                </a:lnTo>
                <a:lnTo>
                  <a:pt x="493" y="699"/>
                </a:lnTo>
                <a:lnTo>
                  <a:pt x="497" y="712"/>
                </a:lnTo>
                <a:lnTo>
                  <a:pt x="501" y="725"/>
                </a:lnTo>
                <a:lnTo>
                  <a:pt x="505" y="739"/>
                </a:lnTo>
                <a:lnTo>
                  <a:pt x="509" y="739"/>
                </a:lnTo>
                <a:lnTo>
                  <a:pt x="512" y="740"/>
                </a:lnTo>
                <a:lnTo>
                  <a:pt x="517" y="743"/>
                </a:lnTo>
                <a:lnTo>
                  <a:pt x="522" y="746"/>
                </a:lnTo>
                <a:lnTo>
                  <a:pt x="525" y="747"/>
                </a:lnTo>
                <a:lnTo>
                  <a:pt x="529" y="747"/>
                </a:lnTo>
                <a:lnTo>
                  <a:pt x="531" y="749"/>
                </a:lnTo>
                <a:lnTo>
                  <a:pt x="533" y="751"/>
                </a:lnTo>
                <a:lnTo>
                  <a:pt x="536" y="751"/>
                </a:lnTo>
                <a:lnTo>
                  <a:pt x="538" y="751"/>
                </a:lnTo>
                <a:lnTo>
                  <a:pt x="543" y="750"/>
                </a:lnTo>
                <a:lnTo>
                  <a:pt x="547" y="748"/>
                </a:lnTo>
                <a:lnTo>
                  <a:pt x="552" y="745"/>
                </a:lnTo>
                <a:lnTo>
                  <a:pt x="557" y="744"/>
                </a:lnTo>
                <a:lnTo>
                  <a:pt x="559" y="743"/>
                </a:lnTo>
                <a:lnTo>
                  <a:pt x="561" y="744"/>
                </a:lnTo>
                <a:lnTo>
                  <a:pt x="563" y="745"/>
                </a:lnTo>
                <a:lnTo>
                  <a:pt x="565" y="747"/>
                </a:lnTo>
                <a:lnTo>
                  <a:pt x="569" y="766"/>
                </a:lnTo>
                <a:lnTo>
                  <a:pt x="575" y="783"/>
                </a:lnTo>
                <a:lnTo>
                  <a:pt x="582" y="799"/>
                </a:lnTo>
                <a:lnTo>
                  <a:pt x="589" y="815"/>
                </a:lnTo>
                <a:lnTo>
                  <a:pt x="595" y="832"/>
                </a:lnTo>
                <a:lnTo>
                  <a:pt x="602" y="849"/>
                </a:lnTo>
                <a:lnTo>
                  <a:pt x="607" y="867"/>
                </a:lnTo>
                <a:lnTo>
                  <a:pt x="610" y="887"/>
                </a:lnTo>
                <a:lnTo>
                  <a:pt x="609" y="895"/>
                </a:lnTo>
                <a:lnTo>
                  <a:pt x="610" y="902"/>
                </a:lnTo>
                <a:lnTo>
                  <a:pt x="612" y="915"/>
                </a:lnTo>
                <a:lnTo>
                  <a:pt x="614" y="928"/>
                </a:lnTo>
                <a:lnTo>
                  <a:pt x="614" y="935"/>
                </a:lnTo>
                <a:lnTo>
                  <a:pt x="614" y="944"/>
                </a:lnTo>
                <a:lnTo>
                  <a:pt x="615" y="956"/>
                </a:lnTo>
                <a:lnTo>
                  <a:pt x="614" y="969"/>
                </a:lnTo>
                <a:lnTo>
                  <a:pt x="613" y="995"/>
                </a:lnTo>
                <a:lnTo>
                  <a:pt x="613" y="1007"/>
                </a:lnTo>
                <a:lnTo>
                  <a:pt x="614" y="1019"/>
                </a:lnTo>
                <a:lnTo>
                  <a:pt x="616" y="1024"/>
                </a:lnTo>
                <a:lnTo>
                  <a:pt x="617" y="1028"/>
                </a:lnTo>
                <a:lnTo>
                  <a:pt x="619" y="1032"/>
                </a:lnTo>
                <a:lnTo>
                  <a:pt x="622" y="1036"/>
                </a:lnTo>
                <a:lnTo>
                  <a:pt x="615" y="1057"/>
                </a:lnTo>
                <a:lnTo>
                  <a:pt x="614" y="1083"/>
                </a:lnTo>
                <a:lnTo>
                  <a:pt x="613" y="1087"/>
                </a:lnTo>
                <a:lnTo>
                  <a:pt x="614" y="1092"/>
                </a:lnTo>
                <a:lnTo>
                  <a:pt x="614" y="1112"/>
                </a:lnTo>
                <a:lnTo>
                  <a:pt x="603" y="1125"/>
                </a:lnTo>
                <a:lnTo>
                  <a:pt x="593" y="1140"/>
                </a:lnTo>
                <a:lnTo>
                  <a:pt x="575" y="1169"/>
                </a:lnTo>
                <a:lnTo>
                  <a:pt x="566" y="1183"/>
                </a:lnTo>
                <a:lnTo>
                  <a:pt x="555" y="1195"/>
                </a:lnTo>
                <a:lnTo>
                  <a:pt x="550" y="1201"/>
                </a:lnTo>
                <a:lnTo>
                  <a:pt x="543" y="1207"/>
                </a:lnTo>
                <a:lnTo>
                  <a:pt x="536" y="1212"/>
                </a:lnTo>
                <a:lnTo>
                  <a:pt x="529" y="1217"/>
                </a:lnTo>
                <a:lnTo>
                  <a:pt x="525" y="1219"/>
                </a:lnTo>
                <a:lnTo>
                  <a:pt x="521" y="1220"/>
                </a:lnTo>
                <a:lnTo>
                  <a:pt x="511" y="1223"/>
                </a:lnTo>
                <a:lnTo>
                  <a:pt x="501" y="1225"/>
                </a:lnTo>
                <a:lnTo>
                  <a:pt x="497" y="1227"/>
                </a:lnTo>
                <a:lnTo>
                  <a:pt x="493" y="1229"/>
                </a:lnTo>
                <a:lnTo>
                  <a:pt x="483" y="1237"/>
                </a:lnTo>
                <a:lnTo>
                  <a:pt x="474" y="1247"/>
                </a:lnTo>
                <a:lnTo>
                  <a:pt x="466" y="1257"/>
                </a:lnTo>
                <a:lnTo>
                  <a:pt x="458" y="1267"/>
                </a:lnTo>
                <a:lnTo>
                  <a:pt x="450" y="1277"/>
                </a:lnTo>
                <a:lnTo>
                  <a:pt x="442" y="1287"/>
                </a:lnTo>
                <a:lnTo>
                  <a:pt x="434" y="1295"/>
                </a:lnTo>
                <a:lnTo>
                  <a:pt x="424" y="1301"/>
                </a:lnTo>
                <a:lnTo>
                  <a:pt x="415" y="1305"/>
                </a:lnTo>
                <a:lnTo>
                  <a:pt x="405" y="1309"/>
                </a:lnTo>
                <a:lnTo>
                  <a:pt x="384" y="1315"/>
                </a:lnTo>
                <a:lnTo>
                  <a:pt x="362" y="1322"/>
                </a:lnTo>
                <a:lnTo>
                  <a:pt x="351" y="1325"/>
                </a:lnTo>
                <a:lnTo>
                  <a:pt x="340" y="1329"/>
                </a:lnTo>
                <a:lnTo>
                  <a:pt x="281" y="1354"/>
                </a:lnTo>
                <a:lnTo>
                  <a:pt x="220" y="1378"/>
                </a:lnTo>
                <a:lnTo>
                  <a:pt x="158" y="1401"/>
                </a:lnTo>
                <a:lnTo>
                  <a:pt x="127" y="1412"/>
                </a:lnTo>
                <a:lnTo>
                  <a:pt x="95" y="1422"/>
                </a:lnTo>
                <a:lnTo>
                  <a:pt x="45" y="1437"/>
                </a:lnTo>
                <a:lnTo>
                  <a:pt x="22" y="1446"/>
                </a:lnTo>
                <a:lnTo>
                  <a:pt x="0" y="1456"/>
                </a:lnTo>
                <a:lnTo>
                  <a:pt x="1717" y="1456"/>
                </a:lnTo>
                <a:lnTo>
                  <a:pt x="1669" y="1436"/>
                </a:lnTo>
                <a:lnTo>
                  <a:pt x="1645" y="1427"/>
                </a:lnTo>
                <a:lnTo>
                  <a:pt x="1619" y="1418"/>
                </a:ln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5492" name="矩形 2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Freeform 7"/>
          <p:cNvSpPr>
            <a:spLocks/>
          </p:cNvSpPr>
          <p:nvPr/>
        </p:nvSpPr>
        <p:spPr bwMode="auto">
          <a:xfrm>
            <a:off x="1265238" y="549275"/>
            <a:ext cx="1757362" cy="5692775"/>
          </a:xfrm>
          <a:custGeom>
            <a:avLst/>
            <a:gdLst>
              <a:gd name="T0" fmla="*/ 2147483647 w 339"/>
              <a:gd name="T1" fmla="*/ 2147483647 h 1002"/>
              <a:gd name="T2" fmla="*/ 2147483647 w 339"/>
              <a:gd name="T3" fmla="*/ 2147483647 h 1002"/>
              <a:gd name="T4" fmla="*/ 2147483647 w 339"/>
              <a:gd name="T5" fmla="*/ 2147483647 h 1002"/>
              <a:gd name="T6" fmla="*/ 2147483647 w 339"/>
              <a:gd name="T7" fmla="*/ 2147483647 h 1002"/>
              <a:gd name="T8" fmla="*/ 2147483647 w 339"/>
              <a:gd name="T9" fmla="*/ 2147483647 h 1002"/>
              <a:gd name="T10" fmla="*/ 2147483647 w 339"/>
              <a:gd name="T11" fmla="*/ 2147483647 h 1002"/>
              <a:gd name="T12" fmla="*/ 2147483647 w 339"/>
              <a:gd name="T13" fmla="*/ 2147483647 h 1002"/>
              <a:gd name="T14" fmla="*/ 2147483647 w 339"/>
              <a:gd name="T15" fmla="*/ 2147483647 h 1002"/>
              <a:gd name="T16" fmla="*/ 2147483647 w 339"/>
              <a:gd name="T17" fmla="*/ 2147483647 h 1002"/>
              <a:gd name="T18" fmla="*/ 2147483647 w 339"/>
              <a:gd name="T19" fmla="*/ 2147483647 h 1002"/>
              <a:gd name="T20" fmla="*/ 2147483647 w 339"/>
              <a:gd name="T21" fmla="*/ 2147483647 h 1002"/>
              <a:gd name="T22" fmla="*/ 2147483647 w 339"/>
              <a:gd name="T23" fmla="*/ 2147483647 h 1002"/>
              <a:gd name="T24" fmla="*/ 2147483647 w 339"/>
              <a:gd name="T25" fmla="*/ 2147483647 h 1002"/>
              <a:gd name="T26" fmla="*/ 2147483647 w 339"/>
              <a:gd name="T27" fmla="*/ 2147483647 h 1002"/>
              <a:gd name="T28" fmla="*/ 2147483647 w 339"/>
              <a:gd name="T29" fmla="*/ 2147483647 h 1002"/>
              <a:gd name="T30" fmla="*/ 2147483647 w 339"/>
              <a:gd name="T31" fmla="*/ 2147483647 h 1002"/>
              <a:gd name="T32" fmla="*/ 2147483647 w 339"/>
              <a:gd name="T33" fmla="*/ 2147483647 h 1002"/>
              <a:gd name="T34" fmla="*/ 2147483647 w 339"/>
              <a:gd name="T35" fmla="*/ 2147483647 h 1002"/>
              <a:gd name="T36" fmla="*/ 2147483647 w 339"/>
              <a:gd name="T37" fmla="*/ 2147483647 h 1002"/>
              <a:gd name="T38" fmla="*/ 2147483647 w 339"/>
              <a:gd name="T39" fmla="*/ 2147483647 h 1002"/>
              <a:gd name="T40" fmla="*/ 2147483647 w 339"/>
              <a:gd name="T41" fmla="*/ 2147483647 h 1002"/>
              <a:gd name="T42" fmla="*/ 2147483647 w 339"/>
              <a:gd name="T43" fmla="*/ 2147483647 h 1002"/>
              <a:gd name="T44" fmla="*/ 2147483647 w 339"/>
              <a:gd name="T45" fmla="*/ 2147483647 h 1002"/>
              <a:gd name="T46" fmla="*/ 2147483647 w 339"/>
              <a:gd name="T47" fmla="*/ 2147483647 h 1002"/>
              <a:gd name="T48" fmla="*/ 2147483647 w 339"/>
              <a:gd name="T49" fmla="*/ 2147483647 h 1002"/>
              <a:gd name="T50" fmla="*/ 2147483647 w 339"/>
              <a:gd name="T51" fmla="*/ 2147483647 h 1002"/>
              <a:gd name="T52" fmla="*/ 2147483647 w 339"/>
              <a:gd name="T53" fmla="*/ 2147483647 h 1002"/>
              <a:gd name="T54" fmla="*/ 2147483647 w 339"/>
              <a:gd name="T55" fmla="*/ 2147483647 h 1002"/>
              <a:gd name="T56" fmla="*/ 2147483647 w 339"/>
              <a:gd name="T57" fmla="*/ 2147483647 h 1002"/>
              <a:gd name="T58" fmla="*/ 2147483647 w 339"/>
              <a:gd name="T59" fmla="*/ 2147483647 h 1002"/>
              <a:gd name="T60" fmla="*/ 2147483647 w 339"/>
              <a:gd name="T61" fmla="*/ 2147483647 h 1002"/>
              <a:gd name="T62" fmla="*/ 2147483647 w 339"/>
              <a:gd name="T63" fmla="*/ 2147483647 h 1002"/>
              <a:gd name="T64" fmla="*/ 2147483647 w 339"/>
              <a:gd name="T65" fmla="*/ 2147483647 h 1002"/>
              <a:gd name="T66" fmla="*/ 2147483647 w 339"/>
              <a:gd name="T67" fmla="*/ 2147483647 h 1002"/>
              <a:gd name="T68" fmla="*/ 2147483647 w 339"/>
              <a:gd name="T69" fmla="*/ 0 h 1002"/>
              <a:gd name="T70" fmla="*/ 2147483647 w 339"/>
              <a:gd name="T71" fmla="*/ 2147483647 h 1002"/>
              <a:gd name="T72" fmla="*/ 2147483647 w 339"/>
              <a:gd name="T73" fmla="*/ 2147483647 h 1002"/>
              <a:gd name="T74" fmla="*/ 2147483647 w 339"/>
              <a:gd name="T75" fmla="*/ 2147483647 h 1002"/>
              <a:gd name="T76" fmla="*/ 2147483647 w 339"/>
              <a:gd name="T77" fmla="*/ 2147483647 h 1002"/>
              <a:gd name="T78" fmla="*/ 2147483647 w 339"/>
              <a:gd name="T79" fmla="*/ 2147483647 h 1002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339"/>
              <a:gd name="T121" fmla="*/ 0 h 1002"/>
              <a:gd name="T122" fmla="*/ 339 w 339"/>
              <a:gd name="T123" fmla="*/ 1002 h 1002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339" h="1002">
                <a:moveTo>
                  <a:pt x="50" y="193"/>
                </a:moveTo>
                <a:lnTo>
                  <a:pt x="6" y="276"/>
                </a:lnTo>
                <a:lnTo>
                  <a:pt x="0" y="304"/>
                </a:lnTo>
                <a:lnTo>
                  <a:pt x="6" y="338"/>
                </a:lnTo>
                <a:lnTo>
                  <a:pt x="31" y="421"/>
                </a:lnTo>
                <a:lnTo>
                  <a:pt x="63" y="435"/>
                </a:lnTo>
                <a:lnTo>
                  <a:pt x="69" y="428"/>
                </a:lnTo>
                <a:lnTo>
                  <a:pt x="75" y="394"/>
                </a:lnTo>
                <a:lnTo>
                  <a:pt x="63" y="400"/>
                </a:lnTo>
                <a:lnTo>
                  <a:pt x="57" y="387"/>
                </a:lnTo>
                <a:lnTo>
                  <a:pt x="44" y="318"/>
                </a:lnTo>
                <a:lnTo>
                  <a:pt x="69" y="269"/>
                </a:lnTo>
                <a:lnTo>
                  <a:pt x="82" y="380"/>
                </a:lnTo>
                <a:lnTo>
                  <a:pt x="88" y="387"/>
                </a:lnTo>
                <a:lnTo>
                  <a:pt x="75" y="394"/>
                </a:lnTo>
                <a:lnTo>
                  <a:pt x="69" y="428"/>
                </a:lnTo>
                <a:lnTo>
                  <a:pt x="82" y="421"/>
                </a:lnTo>
                <a:lnTo>
                  <a:pt x="82" y="504"/>
                </a:lnTo>
                <a:lnTo>
                  <a:pt x="94" y="739"/>
                </a:lnTo>
                <a:lnTo>
                  <a:pt x="94" y="973"/>
                </a:lnTo>
                <a:lnTo>
                  <a:pt x="107" y="973"/>
                </a:lnTo>
                <a:lnTo>
                  <a:pt x="94" y="987"/>
                </a:lnTo>
                <a:lnTo>
                  <a:pt x="100" y="1001"/>
                </a:lnTo>
                <a:lnTo>
                  <a:pt x="132" y="1001"/>
                </a:lnTo>
                <a:lnTo>
                  <a:pt x="138" y="980"/>
                </a:lnTo>
                <a:lnTo>
                  <a:pt x="144" y="973"/>
                </a:lnTo>
                <a:lnTo>
                  <a:pt x="150" y="973"/>
                </a:lnTo>
                <a:lnTo>
                  <a:pt x="163" y="870"/>
                </a:lnTo>
                <a:lnTo>
                  <a:pt x="163" y="773"/>
                </a:lnTo>
                <a:lnTo>
                  <a:pt x="163" y="539"/>
                </a:lnTo>
                <a:lnTo>
                  <a:pt x="175" y="725"/>
                </a:lnTo>
                <a:lnTo>
                  <a:pt x="175" y="918"/>
                </a:lnTo>
                <a:lnTo>
                  <a:pt x="188" y="973"/>
                </a:lnTo>
                <a:lnTo>
                  <a:pt x="194" y="973"/>
                </a:lnTo>
                <a:lnTo>
                  <a:pt x="194" y="994"/>
                </a:lnTo>
                <a:lnTo>
                  <a:pt x="194" y="1001"/>
                </a:lnTo>
                <a:lnTo>
                  <a:pt x="232" y="1001"/>
                </a:lnTo>
                <a:lnTo>
                  <a:pt x="238" y="1001"/>
                </a:lnTo>
                <a:lnTo>
                  <a:pt x="238" y="994"/>
                </a:lnTo>
                <a:lnTo>
                  <a:pt x="232" y="973"/>
                </a:lnTo>
                <a:lnTo>
                  <a:pt x="238" y="973"/>
                </a:lnTo>
                <a:lnTo>
                  <a:pt x="263" y="552"/>
                </a:lnTo>
                <a:lnTo>
                  <a:pt x="263" y="428"/>
                </a:lnTo>
                <a:lnTo>
                  <a:pt x="263" y="394"/>
                </a:lnTo>
                <a:lnTo>
                  <a:pt x="251" y="394"/>
                </a:lnTo>
                <a:lnTo>
                  <a:pt x="263" y="373"/>
                </a:lnTo>
                <a:lnTo>
                  <a:pt x="257" y="269"/>
                </a:lnTo>
                <a:lnTo>
                  <a:pt x="276" y="283"/>
                </a:lnTo>
                <a:lnTo>
                  <a:pt x="288" y="311"/>
                </a:lnTo>
                <a:lnTo>
                  <a:pt x="288" y="380"/>
                </a:lnTo>
                <a:lnTo>
                  <a:pt x="269" y="400"/>
                </a:lnTo>
                <a:lnTo>
                  <a:pt x="263" y="394"/>
                </a:lnTo>
                <a:lnTo>
                  <a:pt x="263" y="428"/>
                </a:lnTo>
                <a:lnTo>
                  <a:pt x="269" y="428"/>
                </a:lnTo>
                <a:lnTo>
                  <a:pt x="282" y="428"/>
                </a:lnTo>
                <a:lnTo>
                  <a:pt x="313" y="407"/>
                </a:lnTo>
                <a:lnTo>
                  <a:pt x="332" y="338"/>
                </a:lnTo>
                <a:lnTo>
                  <a:pt x="338" y="276"/>
                </a:lnTo>
                <a:lnTo>
                  <a:pt x="276" y="193"/>
                </a:lnTo>
                <a:lnTo>
                  <a:pt x="194" y="145"/>
                </a:lnTo>
                <a:lnTo>
                  <a:pt x="194" y="110"/>
                </a:lnTo>
                <a:lnTo>
                  <a:pt x="201" y="104"/>
                </a:lnTo>
                <a:lnTo>
                  <a:pt x="213" y="62"/>
                </a:lnTo>
                <a:lnTo>
                  <a:pt x="207" y="35"/>
                </a:lnTo>
                <a:lnTo>
                  <a:pt x="188" y="7"/>
                </a:lnTo>
                <a:lnTo>
                  <a:pt x="182" y="0"/>
                </a:lnTo>
                <a:lnTo>
                  <a:pt x="157" y="0"/>
                </a:lnTo>
                <a:lnTo>
                  <a:pt x="125" y="7"/>
                </a:lnTo>
                <a:lnTo>
                  <a:pt x="113" y="41"/>
                </a:lnTo>
                <a:lnTo>
                  <a:pt x="113" y="83"/>
                </a:lnTo>
                <a:lnTo>
                  <a:pt x="113" y="90"/>
                </a:lnTo>
                <a:lnTo>
                  <a:pt x="119" y="104"/>
                </a:lnTo>
                <a:lnTo>
                  <a:pt x="132" y="110"/>
                </a:lnTo>
                <a:lnTo>
                  <a:pt x="138" y="145"/>
                </a:lnTo>
                <a:lnTo>
                  <a:pt x="63" y="173"/>
                </a:lnTo>
                <a:lnTo>
                  <a:pt x="50" y="193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498" name="Freeform 8"/>
          <p:cNvSpPr>
            <a:spLocks/>
          </p:cNvSpPr>
          <p:nvPr/>
        </p:nvSpPr>
        <p:spPr bwMode="auto">
          <a:xfrm>
            <a:off x="4121150" y="901700"/>
            <a:ext cx="1825625" cy="5340350"/>
          </a:xfrm>
          <a:custGeom>
            <a:avLst/>
            <a:gdLst>
              <a:gd name="T0" fmla="*/ 2147483647 w 352"/>
              <a:gd name="T1" fmla="*/ 0 h 940"/>
              <a:gd name="T2" fmla="*/ 2147483647 w 352"/>
              <a:gd name="T3" fmla="*/ 0 h 940"/>
              <a:gd name="T4" fmla="*/ 2147483647 w 352"/>
              <a:gd name="T5" fmla="*/ 0 h 940"/>
              <a:gd name="T6" fmla="*/ 2147483647 w 352"/>
              <a:gd name="T7" fmla="*/ 0 h 940"/>
              <a:gd name="T8" fmla="*/ 2147483647 w 352"/>
              <a:gd name="T9" fmla="*/ 2147483647 h 940"/>
              <a:gd name="T10" fmla="*/ 2147483647 w 352"/>
              <a:gd name="T11" fmla="*/ 2147483647 h 940"/>
              <a:gd name="T12" fmla="*/ 2147483647 w 352"/>
              <a:gd name="T13" fmla="*/ 2147483647 h 940"/>
              <a:gd name="T14" fmla="*/ 2147483647 w 352"/>
              <a:gd name="T15" fmla="*/ 2147483647 h 940"/>
              <a:gd name="T16" fmla="*/ 2147483647 w 352"/>
              <a:gd name="T17" fmla="*/ 2147483647 h 940"/>
              <a:gd name="T18" fmla="*/ 2147483647 w 352"/>
              <a:gd name="T19" fmla="*/ 2147483647 h 940"/>
              <a:gd name="T20" fmla="*/ 2147483647 w 352"/>
              <a:gd name="T21" fmla="*/ 2147483647 h 940"/>
              <a:gd name="T22" fmla="*/ 2147483647 w 352"/>
              <a:gd name="T23" fmla="*/ 2147483647 h 940"/>
              <a:gd name="T24" fmla="*/ 2147483647 w 352"/>
              <a:gd name="T25" fmla="*/ 2147483647 h 940"/>
              <a:gd name="T26" fmla="*/ 2147483647 w 352"/>
              <a:gd name="T27" fmla="*/ 2147483647 h 940"/>
              <a:gd name="T28" fmla="*/ 2147483647 w 352"/>
              <a:gd name="T29" fmla="*/ 2147483647 h 940"/>
              <a:gd name="T30" fmla="*/ 2147483647 w 352"/>
              <a:gd name="T31" fmla="*/ 2147483647 h 940"/>
              <a:gd name="T32" fmla="*/ 2147483647 w 352"/>
              <a:gd name="T33" fmla="*/ 2147483647 h 940"/>
              <a:gd name="T34" fmla="*/ 2147483647 w 352"/>
              <a:gd name="T35" fmla="*/ 2147483647 h 940"/>
              <a:gd name="T36" fmla="*/ 2147483647 w 352"/>
              <a:gd name="T37" fmla="*/ 2147483647 h 940"/>
              <a:gd name="T38" fmla="*/ 2147483647 w 352"/>
              <a:gd name="T39" fmla="*/ 2147483647 h 940"/>
              <a:gd name="T40" fmla="*/ 2147483647 w 352"/>
              <a:gd name="T41" fmla="*/ 2147483647 h 940"/>
              <a:gd name="T42" fmla="*/ 2147483647 w 352"/>
              <a:gd name="T43" fmla="*/ 2147483647 h 940"/>
              <a:gd name="T44" fmla="*/ 2147483647 w 352"/>
              <a:gd name="T45" fmla="*/ 2147483647 h 940"/>
              <a:gd name="T46" fmla="*/ 2147483647 w 352"/>
              <a:gd name="T47" fmla="*/ 2147483647 h 940"/>
              <a:gd name="T48" fmla="*/ 2147483647 w 352"/>
              <a:gd name="T49" fmla="*/ 2147483647 h 940"/>
              <a:gd name="T50" fmla="*/ 2147483647 w 352"/>
              <a:gd name="T51" fmla="*/ 2147483647 h 940"/>
              <a:gd name="T52" fmla="*/ 2147483647 w 352"/>
              <a:gd name="T53" fmla="*/ 2147483647 h 940"/>
              <a:gd name="T54" fmla="*/ 2147483647 w 352"/>
              <a:gd name="T55" fmla="*/ 2147483647 h 940"/>
              <a:gd name="T56" fmla="*/ 2147483647 w 352"/>
              <a:gd name="T57" fmla="*/ 2147483647 h 940"/>
              <a:gd name="T58" fmla="*/ 2147483647 w 352"/>
              <a:gd name="T59" fmla="*/ 2147483647 h 940"/>
              <a:gd name="T60" fmla="*/ 2147483647 w 352"/>
              <a:gd name="T61" fmla="*/ 2147483647 h 940"/>
              <a:gd name="T62" fmla="*/ 2147483647 w 352"/>
              <a:gd name="T63" fmla="*/ 2147483647 h 940"/>
              <a:gd name="T64" fmla="*/ 2147483647 w 352"/>
              <a:gd name="T65" fmla="*/ 2147483647 h 940"/>
              <a:gd name="T66" fmla="*/ 2147483647 w 352"/>
              <a:gd name="T67" fmla="*/ 2147483647 h 940"/>
              <a:gd name="T68" fmla="*/ 2147483647 w 352"/>
              <a:gd name="T69" fmla="*/ 2147483647 h 940"/>
              <a:gd name="T70" fmla="*/ 2147483647 w 352"/>
              <a:gd name="T71" fmla="*/ 2147483647 h 940"/>
              <a:gd name="T72" fmla="*/ 2147483647 w 352"/>
              <a:gd name="T73" fmla="*/ 2147483647 h 940"/>
              <a:gd name="T74" fmla="*/ 2147483647 w 352"/>
              <a:gd name="T75" fmla="*/ 2147483647 h 940"/>
              <a:gd name="T76" fmla="*/ 2147483647 w 352"/>
              <a:gd name="T77" fmla="*/ 2147483647 h 940"/>
              <a:gd name="T78" fmla="*/ 2147483647 w 352"/>
              <a:gd name="T79" fmla="*/ 2147483647 h 940"/>
              <a:gd name="T80" fmla="*/ 2147483647 w 352"/>
              <a:gd name="T81" fmla="*/ 2147483647 h 940"/>
              <a:gd name="T82" fmla="*/ 2147483647 w 352"/>
              <a:gd name="T83" fmla="*/ 2147483647 h 940"/>
              <a:gd name="T84" fmla="*/ 0 w 352"/>
              <a:gd name="T85" fmla="*/ 2147483647 h 940"/>
              <a:gd name="T86" fmla="*/ 2147483647 w 352"/>
              <a:gd name="T87" fmla="*/ 2147483647 h 940"/>
              <a:gd name="T88" fmla="*/ 2147483647 w 352"/>
              <a:gd name="T89" fmla="*/ 2147483647 h 940"/>
              <a:gd name="T90" fmla="*/ 2147483647 w 352"/>
              <a:gd name="T91" fmla="*/ 2147483647 h 940"/>
              <a:gd name="T92" fmla="*/ 2147483647 w 352"/>
              <a:gd name="T93" fmla="*/ 2147483647 h 940"/>
              <a:gd name="T94" fmla="*/ 2147483647 w 352"/>
              <a:gd name="T95" fmla="*/ 2147483647 h 940"/>
              <a:gd name="T96" fmla="*/ 2147483647 w 352"/>
              <a:gd name="T97" fmla="*/ 2147483647 h 940"/>
              <a:gd name="T98" fmla="*/ 2147483647 w 352"/>
              <a:gd name="T99" fmla="*/ 2147483647 h 940"/>
              <a:gd name="T100" fmla="*/ 2147483647 w 352"/>
              <a:gd name="T101" fmla="*/ 0 h 940"/>
              <a:gd name="T102" fmla="*/ 2147483647 w 352"/>
              <a:gd name="T103" fmla="*/ 0 h 940"/>
              <a:gd name="T104" fmla="*/ 2147483647 w 352"/>
              <a:gd name="T105" fmla="*/ 0 h 940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352"/>
              <a:gd name="T160" fmla="*/ 0 h 940"/>
              <a:gd name="T161" fmla="*/ 352 w 352"/>
              <a:gd name="T162" fmla="*/ 940 h 940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352" h="940">
                <a:moveTo>
                  <a:pt x="213" y="0"/>
                </a:moveTo>
                <a:lnTo>
                  <a:pt x="226" y="0"/>
                </a:lnTo>
                <a:lnTo>
                  <a:pt x="232" y="0"/>
                </a:lnTo>
                <a:lnTo>
                  <a:pt x="238" y="28"/>
                </a:lnTo>
                <a:lnTo>
                  <a:pt x="244" y="35"/>
                </a:lnTo>
                <a:lnTo>
                  <a:pt x="244" y="55"/>
                </a:lnTo>
                <a:lnTo>
                  <a:pt x="238" y="62"/>
                </a:lnTo>
                <a:lnTo>
                  <a:pt x="238" y="90"/>
                </a:lnTo>
                <a:lnTo>
                  <a:pt x="232" y="97"/>
                </a:lnTo>
                <a:lnTo>
                  <a:pt x="226" y="138"/>
                </a:lnTo>
                <a:lnTo>
                  <a:pt x="288" y="187"/>
                </a:lnTo>
                <a:lnTo>
                  <a:pt x="313" y="345"/>
                </a:lnTo>
                <a:lnTo>
                  <a:pt x="257" y="470"/>
                </a:lnTo>
                <a:lnTo>
                  <a:pt x="251" y="470"/>
                </a:lnTo>
                <a:lnTo>
                  <a:pt x="244" y="497"/>
                </a:lnTo>
                <a:lnTo>
                  <a:pt x="238" y="504"/>
                </a:lnTo>
                <a:lnTo>
                  <a:pt x="238" y="518"/>
                </a:lnTo>
                <a:lnTo>
                  <a:pt x="332" y="898"/>
                </a:lnTo>
                <a:lnTo>
                  <a:pt x="338" y="911"/>
                </a:lnTo>
                <a:lnTo>
                  <a:pt x="351" y="925"/>
                </a:lnTo>
                <a:lnTo>
                  <a:pt x="351" y="939"/>
                </a:lnTo>
                <a:lnTo>
                  <a:pt x="301" y="932"/>
                </a:lnTo>
                <a:lnTo>
                  <a:pt x="301" y="918"/>
                </a:lnTo>
                <a:lnTo>
                  <a:pt x="269" y="918"/>
                </a:lnTo>
                <a:lnTo>
                  <a:pt x="269" y="898"/>
                </a:lnTo>
                <a:lnTo>
                  <a:pt x="244" y="905"/>
                </a:lnTo>
                <a:lnTo>
                  <a:pt x="138" y="546"/>
                </a:lnTo>
                <a:lnTo>
                  <a:pt x="119" y="711"/>
                </a:lnTo>
                <a:lnTo>
                  <a:pt x="125" y="746"/>
                </a:lnTo>
                <a:lnTo>
                  <a:pt x="125" y="829"/>
                </a:lnTo>
                <a:lnTo>
                  <a:pt x="138" y="884"/>
                </a:lnTo>
                <a:lnTo>
                  <a:pt x="138" y="891"/>
                </a:lnTo>
                <a:lnTo>
                  <a:pt x="132" y="918"/>
                </a:lnTo>
                <a:lnTo>
                  <a:pt x="113" y="939"/>
                </a:lnTo>
                <a:lnTo>
                  <a:pt x="88" y="939"/>
                </a:lnTo>
                <a:lnTo>
                  <a:pt x="82" y="918"/>
                </a:lnTo>
                <a:lnTo>
                  <a:pt x="88" y="891"/>
                </a:lnTo>
                <a:lnTo>
                  <a:pt x="69" y="884"/>
                </a:lnTo>
                <a:lnTo>
                  <a:pt x="25" y="463"/>
                </a:lnTo>
                <a:lnTo>
                  <a:pt x="13" y="428"/>
                </a:lnTo>
                <a:lnTo>
                  <a:pt x="0" y="352"/>
                </a:lnTo>
                <a:lnTo>
                  <a:pt x="63" y="138"/>
                </a:lnTo>
                <a:lnTo>
                  <a:pt x="163" y="124"/>
                </a:lnTo>
                <a:lnTo>
                  <a:pt x="163" y="90"/>
                </a:lnTo>
                <a:lnTo>
                  <a:pt x="150" y="83"/>
                </a:lnTo>
                <a:lnTo>
                  <a:pt x="144" y="55"/>
                </a:lnTo>
                <a:lnTo>
                  <a:pt x="150" y="28"/>
                </a:lnTo>
                <a:lnTo>
                  <a:pt x="169" y="7"/>
                </a:lnTo>
                <a:lnTo>
                  <a:pt x="194" y="0"/>
                </a:lnTo>
                <a:lnTo>
                  <a:pt x="213" y="0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499" name="Freeform 9"/>
          <p:cNvSpPr>
            <a:spLocks/>
          </p:cNvSpPr>
          <p:nvPr/>
        </p:nvSpPr>
        <p:spPr bwMode="auto">
          <a:xfrm>
            <a:off x="2727325" y="549275"/>
            <a:ext cx="1466850" cy="5692775"/>
          </a:xfrm>
          <a:custGeom>
            <a:avLst/>
            <a:gdLst>
              <a:gd name="T0" fmla="*/ 0 w 283"/>
              <a:gd name="T1" fmla="*/ 2147483647 h 1002"/>
              <a:gd name="T2" fmla="*/ 0 w 283"/>
              <a:gd name="T3" fmla="*/ 2147483647 h 1002"/>
              <a:gd name="T4" fmla="*/ 2147483647 w 283"/>
              <a:gd name="T5" fmla="*/ 2147483647 h 1002"/>
              <a:gd name="T6" fmla="*/ 2147483647 w 283"/>
              <a:gd name="T7" fmla="*/ 2147483647 h 1002"/>
              <a:gd name="T8" fmla="*/ 2147483647 w 283"/>
              <a:gd name="T9" fmla="*/ 2147483647 h 1002"/>
              <a:gd name="T10" fmla="*/ 2147483647 w 283"/>
              <a:gd name="T11" fmla="*/ 2147483647 h 1002"/>
              <a:gd name="T12" fmla="*/ 2147483647 w 283"/>
              <a:gd name="T13" fmla="*/ 2147483647 h 1002"/>
              <a:gd name="T14" fmla="*/ 2147483647 w 283"/>
              <a:gd name="T15" fmla="*/ 2147483647 h 1002"/>
              <a:gd name="T16" fmla="*/ 2147483647 w 283"/>
              <a:gd name="T17" fmla="*/ 2147483647 h 1002"/>
              <a:gd name="T18" fmla="*/ 2147483647 w 283"/>
              <a:gd name="T19" fmla="*/ 2147483647 h 1002"/>
              <a:gd name="T20" fmla="*/ 2147483647 w 283"/>
              <a:gd name="T21" fmla="*/ 2147483647 h 1002"/>
              <a:gd name="T22" fmla="*/ 2147483647 w 283"/>
              <a:gd name="T23" fmla="*/ 2147483647 h 1002"/>
              <a:gd name="T24" fmla="*/ 2147483647 w 283"/>
              <a:gd name="T25" fmla="*/ 2147483647 h 1002"/>
              <a:gd name="T26" fmla="*/ 2147483647 w 283"/>
              <a:gd name="T27" fmla="*/ 2147483647 h 1002"/>
              <a:gd name="T28" fmla="*/ 2147483647 w 283"/>
              <a:gd name="T29" fmla="*/ 2147483647 h 1002"/>
              <a:gd name="T30" fmla="*/ 2147483647 w 283"/>
              <a:gd name="T31" fmla="*/ 2147483647 h 1002"/>
              <a:gd name="T32" fmla="*/ 2147483647 w 283"/>
              <a:gd name="T33" fmla="*/ 2147483647 h 1002"/>
              <a:gd name="T34" fmla="*/ 2147483647 w 283"/>
              <a:gd name="T35" fmla="*/ 2147483647 h 1002"/>
              <a:gd name="T36" fmla="*/ 2147483647 w 283"/>
              <a:gd name="T37" fmla="*/ 2147483647 h 1002"/>
              <a:gd name="T38" fmla="*/ 2147483647 w 283"/>
              <a:gd name="T39" fmla="*/ 2147483647 h 1002"/>
              <a:gd name="T40" fmla="*/ 2147483647 w 283"/>
              <a:gd name="T41" fmla="*/ 2147483647 h 1002"/>
              <a:gd name="T42" fmla="*/ 2147483647 w 283"/>
              <a:gd name="T43" fmla="*/ 2147483647 h 1002"/>
              <a:gd name="T44" fmla="*/ 2147483647 w 283"/>
              <a:gd name="T45" fmla="*/ 2147483647 h 1002"/>
              <a:gd name="T46" fmla="*/ 2147483647 w 283"/>
              <a:gd name="T47" fmla="*/ 2147483647 h 1002"/>
              <a:gd name="T48" fmla="*/ 2147483647 w 283"/>
              <a:gd name="T49" fmla="*/ 2147483647 h 1002"/>
              <a:gd name="T50" fmla="*/ 2147483647 w 283"/>
              <a:gd name="T51" fmla="*/ 2147483647 h 1002"/>
              <a:gd name="T52" fmla="*/ 2147483647 w 283"/>
              <a:gd name="T53" fmla="*/ 2147483647 h 1002"/>
              <a:gd name="T54" fmla="*/ 2147483647 w 283"/>
              <a:gd name="T55" fmla="*/ 2147483647 h 1002"/>
              <a:gd name="T56" fmla="*/ 2147483647 w 283"/>
              <a:gd name="T57" fmla="*/ 2147483647 h 1002"/>
              <a:gd name="T58" fmla="*/ 2147483647 w 283"/>
              <a:gd name="T59" fmla="*/ 2147483647 h 1002"/>
              <a:gd name="T60" fmla="*/ 2147483647 w 283"/>
              <a:gd name="T61" fmla="*/ 2147483647 h 1002"/>
              <a:gd name="T62" fmla="*/ 2147483647 w 283"/>
              <a:gd name="T63" fmla="*/ 2147483647 h 1002"/>
              <a:gd name="T64" fmla="*/ 2147483647 w 283"/>
              <a:gd name="T65" fmla="*/ 2147483647 h 1002"/>
              <a:gd name="T66" fmla="*/ 2147483647 w 283"/>
              <a:gd name="T67" fmla="*/ 2147483647 h 1002"/>
              <a:gd name="T68" fmla="*/ 2147483647 w 283"/>
              <a:gd name="T69" fmla="*/ 2147483647 h 1002"/>
              <a:gd name="T70" fmla="*/ 2147483647 w 283"/>
              <a:gd name="T71" fmla="*/ 2147483647 h 1002"/>
              <a:gd name="T72" fmla="*/ 2147483647 w 283"/>
              <a:gd name="T73" fmla="*/ 2147483647 h 1002"/>
              <a:gd name="T74" fmla="*/ 2147483647 w 283"/>
              <a:gd name="T75" fmla="*/ 2147483647 h 1002"/>
              <a:gd name="T76" fmla="*/ 2147483647 w 283"/>
              <a:gd name="T77" fmla="*/ 0 h 1002"/>
              <a:gd name="T78" fmla="*/ 2147483647 w 283"/>
              <a:gd name="T79" fmla="*/ 2147483647 h 1002"/>
              <a:gd name="T80" fmla="*/ 2147483647 w 283"/>
              <a:gd name="T81" fmla="*/ 2147483647 h 1002"/>
              <a:gd name="T82" fmla="*/ 2147483647 w 283"/>
              <a:gd name="T83" fmla="*/ 2147483647 h 1002"/>
              <a:gd name="T84" fmla="*/ 2147483647 w 283"/>
              <a:gd name="T85" fmla="*/ 2147483647 h 1002"/>
              <a:gd name="T86" fmla="*/ 2147483647 w 283"/>
              <a:gd name="T87" fmla="*/ 2147483647 h 1002"/>
              <a:gd name="T88" fmla="*/ 2147483647 w 283"/>
              <a:gd name="T89" fmla="*/ 2147483647 h 1002"/>
              <a:gd name="T90" fmla="*/ 2147483647 w 283"/>
              <a:gd name="T91" fmla="*/ 2147483647 h 1002"/>
              <a:gd name="T92" fmla="*/ 2147483647 w 283"/>
              <a:gd name="T93" fmla="*/ 2147483647 h 1002"/>
              <a:gd name="T94" fmla="*/ 2147483647 w 283"/>
              <a:gd name="T95" fmla="*/ 2147483647 h 1002"/>
              <a:gd name="T96" fmla="*/ 0 w 283"/>
              <a:gd name="T97" fmla="*/ 2147483647 h 1002"/>
              <a:gd name="T98" fmla="*/ 0 w 283"/>
              <a:gd name="T99" fmla="*/ 2147483647 h 1002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w 283"/>
              <a:gd name="T151" fmla="*/ 0 h 1002"/>
              <a:gd name="T152" fmla="*/ 283 w 283"/>
              <a:gd name="T153" fmla="*/ 1002 h 1002"/>
            </a:gdLst>
            <a:ahLst/>
            <a:cxnLst>
              <a:cxn ang="T100">
                <a:pos x="T0" y="T1"/>
              </a:cxn>
              <a:cxn ang="T101">
                <a:pos x="T2" y="T3"/>
              </a:cxn>
              <a:cxn ang="T102">
                <a:pos x="T4" y="T5"/>
              </a:cxn>
              <a:cxn ang="T103">
                <a:pos x="T6" y="T7"/>
              </a:cxn>
              <a:cxn ang="T104">
                <a:pos x="T8" y="T9"/>
              </a:cxn>
              <a:cxn ang="T105">
                <a:pos x="T10" y="T11"/>
              </a:cxn>
              <a:cxn ang="T106">
                <a:pos x="T12" y="T13"/>
              </a:cxn>
              <a:cxn ang="T107">
                <a:pos x="T14" y="T15"/>
              </a:cxn>
              <a:cxn ang="T108">
                <a:pos x="T16" y="T17"/>
              </a:cxn>
              <a:cxn ang="T109">
                <a:pos x="T18" y="T19"/>
              </a:cxn>
              <a:cxn ang="T110">
                <a:pos x="T20" y="T21"/>
              </a:cxn>
              <a:cxn ang="T111">
                <a:pos x="T22" y="T23"/>
              </a:cxn>
              <a:cxn ang="T112">
                <a:pos x="T24" y="T25"/>
              </a:cxn>
              <a:cxn ang="T113">
                <a:pos x="T26" y="T27"/>
              </a:cxn>
              <a:cxn ang="T114">
                <a:pos x="T28" y="T29"/>
              </a:cxn>
              <a:cxn ang="T115">
                <a:pos x="T30" y="T31"/>
              </a:cxn>
              <a:cxn ang="T116">
                <a:pos x="T32" y="T33"/>
              </a:cxn>
              <a:cxn ang="T117">
                <a:pos x="T34" y="T35"/>
              </a:cxn>
              <a:cxn ang="T118">
                <a:pos x="T36" y="T37"/>
              </a:cxn>
              <a:cxn ang="T119">
                <a:pos x="T38" y="T39"/>
              </a:cxn>
              <a:cxn ang="T120">
                <a:pos x="T40" y="T41"/>
              </a:cxn>
              <a:cxn ang="T121">
                <a:pos x="T42" y="T43"/>
              </a:cxn>
              <a:cxn ang="T122">
                <a:pos x="T44" y="T45"/>
              </a:cxn>
              <a:cxn ang="T123">
                <a:pos x="T46" y="T47"/>
              </a:cxn>
              <a:cxn ang="T124">
                <a:pos x="T48" y="T49"/>
              </a:cxn>
              <a:cxn ang="T125">
                <a:pos x="T50" y="T51"/>
              </a:cxn>
              <a:cxn ang="T126">
                <a:pos x="T52" y="T53"/>
              </a:cxn>
              <a:cxn ang="T127">
                <a:pos x="T54" y="T55"/>
              </a:cxn>
              <a:cxn ang="T128">
                <a:pos x="T56" y="T57"/>
              </a:cxn>
              <a:cxn ang="T129">
                <a:pos x="T58" y="T59"/>
              </a:cxn>
              <a:cxn ang="T130">
                <a:pos x="T60" y="T61"/>
              </a:cxn>
              <a:cxn ang="T131">
                <a:pos x="T62" y="T63"/>
              </a:cxn>
              <a:cxn ang="T132">
                <a:pos x="T64" y="T65"/>
              </a:cxn>
              <a:cxn ang="T133">
                <a:pos x="T66" y="T67"/>
              </a:cxn>
              <a:cxn ang="T134">
                <a:pos x="T68" y="T69"/>
              </a:cxn>
              <a:cxn ang="T135">
                <a:pos x="T70" y="T71"/>
              </a:cxn>
              <a:cxn ang="T136">
                <a:pos x="T72" y="T73"/>
              </a:cxn>
              <a:cxn ang="T137">
                <a:pos x="T74" y="T75"/>
              </a:cxn>
              <a:cxn ang="T138">
                <a:pos x="T76" y="T77"/>
              </a:cxn>
              <a:cxn ang="T139">
                <a:pos x="T78" y="T79"/>
              </a:cxn>
              <a:cxn ang="T140">
                <a:pos x="T80" y="T81"/>
              </a:cxn>
              <a:cxn ang="T141">
                <a:pos x="T82" y="T83"/>
              </a:cxn>
              <a:cxn ang="T142">
                <a:pos x="T84" y="T85"/>
              </a:cxn>
              <a:cxn ang="T143">
                <a:pos x="T86" y="T87"/>
              </a:cxn>
              <a:cxn ang="T144">
                <a:pos x="T88" y="T89"/>
              </a:cxn>
              <a:cxn ang="T145">
                <a:pos x="T90" y="T91"/>
              </a:cxn>
              <a:cxn ang="T146">
                <a:pos x="T92" y="T93"/>
              </a:cxn>
              <a:cxn ang="T147">
                <a:pos x="T94" y="T95"/>
              </a:cxn>
              <a:cxn ang="T148">
                <a:pos x="T96" y="T97"/>
              </a:cxn>
              <a:cxn ang="T149">
                <a:pos x="T98" y="T99"/>
              </a:cxn>
            </a:cxnLst>
            <a:rect l="T150" t="T151" r="T152" b="T153"/>
            <a:pathLst>
              <a:path w="283" h="1002">
                <a:moveTo>
                  <a:pt x="0" y="283"/>
                </a:moveTo>
                <a:lnTo>
                  <a:pt x="0" y="345"/>
                </a:lnTo>
                <a:lnTo>
                  <a:pt x="6" y="352"/>
                </a:lnTo>
                <a:lnTo>
                  <a:pt x="6" y="366"/>
                </a:lnTo>
                <a:lnTo>
                  <a:pt x="6" y="380"/>
                </a:lnTo>
                <a:lnTo>
                  <a:pt x="31" y="407"/>
                </a:lnTo>
                <a:lnTo>
                  <a:pt x="31" y="525"/>
                </a:lnTo>
                <a:lnTo>
                  <a:pt x="50" y="539"/>
                </a:lnTo>
                <a:lnTo>
                  <a:pt x="56" y="739"/>
                </a:lnTo>
                <a:lnTo>
                  <a:pt x="56" y="946"/>
                </a:lnTo>
                <a:lnTo>
                  <a:pt x="63" y="946"/>
                </a:lnTo>
                <a:lnTo>
                  <a:pt x="56" y="973"/>
                </a:lnTo>
                <a:lnTo>
                  <a:pt x="56" y="1001"/>
                </a:lnTo>
                <a:lnTo>
                  <a:pt x="106" y="994"/>
                </a:lnTo>
                <a:lnTo>
                  <a:pt x="106" y="946"/>
                </a:lnTo>
                <a:lnTo>
                  <a:pt x="119" y="939"/>
                </a:lnTo>
                <a:lnTo>
                  <a:pt x="138" y="587"/>
                </a:lnTo>
                <a:lnTo>
                  <a:pt x="156" y="808"/>
                </a:lnTo>
                <a:lnTo>
                  <a:pt x="156" y="884"/>
                </a:lnTo>
                <a:lnTo>
                  <a:pt x="181" y="953"/>
                </a:lnTo>
                <a:lnTo>
                  <a:pt x="175" y="994"/>
                </a:lnTo>
                <a:lnTo>
                  <a:pt x="181" y="1001"/>
                </a:lnTo>
                <a:lnTo>
                  <a:pt x="225" y="1001"/>
                </a:lnTo>
                <a:lnTo>
                  <a:pt x="225" y="973"/>
                </a:lnTo>
                <a:lnTo>
                  <a:pt x="213" y="946"/>
                </a:lnTo>
                <a:lnTo>
                  <a:pt x="225" y="946"/>
                </a:lnTo>
                <a:lnTo>
                  <a:pt x="219" y="532"/>
                </a:lnTo>
                <a:lnTo>
                  <a:pt x="244" y="532"/>
                </a:lnTo>
                <a:lnTo>
                  <a:pt x="238" y="428"/>
                </a:lnTo>
                <a:lnTo>
                  <a:pt x="282" y="331"/>
                </a:lnTo>
                <a:lnTo>
                  <a:pt x="269" y="242"/>
                </a:lnTo>
                <a:lnTo>
                  <a:pt x="238" y="166"/>
                </a:lnTo>
                <a:lnTo>
                  <a:pt x="169" y="138"/>
                </a:lnTo>
                <a:lnTo>
                  <a:pt x="169" y="104"/>
                </a:lnTo>
                <a:lnTo>
                  <a:pt x="181" y="97"/>
                </a:lnTo>
                <a:lnTo>
                  <a:pt x="181" y="55"/>
                </a:lnTo>
                <a:lnTo>
                  <a:pt x="169" y="7"/>
                </a:lnTo>
                <a:lnTo>
                  <a:pt x="138" y="0"/>
                </a:lnTo>
                <a:lnTo>
                  <a:pt x="106" y="7"/>
                </a:lnTo>
                <a:lnTo>
                  <a:pt x="94" y="21"/>
                </a:lnTo>
                <a:lnTo>
                  <a:pt x="81" y="55"/>
                </a:lnTo>
                <a:lnTo>
                  <a:pt x="94" y="97"/>
                </a:lnTo>
                <a:lnTo>
                  <a:pt x="106" y="104"/>
                </a:lnTo>
                <a:lnTo>
                  <a:pt x="106" y="124"/>
                </a:lnTo>
                <a:lnTo>
                  <a:pt x="94" y="138"/>
                </a:lnTo>
                <a:lnTo>
                  <a:pt x="25" y="166"/>
                </a:lnTo>
                <a:lnTo>
                  <a:pt x="6" y="228"/>
                </a:lnTo>
                <a:lnTo>
                  <a:pt x="0" y="283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500" name="Freeform 10"/>
          <p:cNvSpPr>
            <a:spLocks/>
          </p:cNvSpPr>
          <p:nvPr/>
        </p:nvSpPr>
        <p:spPr bwMode="auto">
          <a:xfrm>
            <a:off x="0" y="708025"/>
            <a:ext cx="1628775" cy="5534025"/>
          </a:xfrm>
          <a:custGeom>
            <a:avLst/>
            <a:gdLst>
              <a:gd name="T0" fmla="*/ 2147483647 w 314"/>
              <a:gd name="T1" fmla="*/ 2147483647 h 974"/>
              <a:gd name="T2" fmla="*/ 2147483647 w 314"/>
              <a:gd name="T3" fmla="*/ 2147483647 h 974"/>
              <a:gd name="T4" fmla="*/ 2147483647 w 314"/>
              <a:gd name="T5" fmla="*/ 2147483647 h 974"/>
              <a:gd name="T6" fmla="*/ 2147483647 w 314"/>
              <a:gd name="T7" fmla="*/ 2147483647 h 974"/>
              <a:gd name="T8" fmla="*/ 2147483647 w 314"/>
              <a:gd name="T9" fmla="*/ 0 h 974"/>
              <a:gd name="T10" fmla="*/ 2147483647 w 314"/>
              <a:gd name="T11" fmla="*/ 2147483647 h 974"/>
              <a:gd name="T12" fmla="*/ 2147483647 w 314"/>
              <a:gd name="T13" fmla="*/ 2147483647 h 974"/>
              <a:gd name="T14" fmla="*/ 2147483647 w 314"/>
              <a:gd name="T15" fmla="*/ 2147483647 h 974"/>
              <a:gd name="T16" fmla="*/ 0 w 314"/>
              <a:gd name="T17" fmla="*/ 2147483647 h 974"/>
              <a:gd name="T18" fmla="*/ 2147483647 w 314"/>
              <a:gd name="T19" fmla="*/ 2147483647 h 974"/>
              <a:gd name="T20" fmla="*/ 2147483647 w 314"/>
              <a:gd name="T21" fmla="*/ 2147483647 h 974"/>
              <a:gd name="T22" fmla="*/ 2147483647 w 314"/>
              <a:gd name="T23" fmla="*/ 2147483647 h 974"/>
              <a:gd name="T24" fmla="*/ 2147483647 w 314"/>
              <a:gd name="T25" fmla="*/ 2147483647 h 974"/>
              <a:gd name="T26" fmla="*/ 2147483647 w 314"/>
              <a:gd name="T27" fmla="*/ 2147483647 h 974"/>
              <a:gd name="T28" fmla="*/ 2147483647 w 314"/>
              <a:gd name="T29" fmla="*/ 2147483647 h 974"/>
              <a:gd name="T30" fmla="*/ 2147483647 w 314"/>
              <a:gd name="T31" fmla="*/ 2147483647 h 974"/>
              <a:gd name="T32" fmla="*/ 2147483647 w 314"/>
              <a:gd name="T33" fmla="*/ 2147483647 h 974"/>
              <a:gd name="T34" fmla="*/ 2147483647 w 314"/>
              <a:gd name="T35" fmla="*/ 2147483647 h 974"/>
              <a:gd name="T36" fmla="*/ 2147483647 w 314"/>
              <a:gd name="T37" fmla="*/ 2147483647 h 974"/>
              <a:gd name="T38" fmla="*/ 2147483647 w 314"/>
              <a:gd name="T39" fmla="*/ 2147483647 h 974"/>
              <a:gd name="T40" fmla="*/ 2147483647 w 314"/>
              <a:gd name="T41" fmla="*/ 2147483647 h 974"/>
              <a:gd name="T42" fmla="*/ 2147483647 w 314"/>
              <a:gd name="T43" fmla="*/ 2147483647 h 974"/>
              <a:gd name="T44" fmla="*/ 2147483647 w 314"/>
              <a:gd name="T45" fmla="*/ 2147483647 h 974"/>
              <a:gd name="T46" fmla="*/ 2147483647 w 314"/>
              <a:gd name="T47" fmla="*/ 2147483647 h 974"/>
              <a:gd name="T48" fmla="*/ 2147483647 w 314"/>
              <a:gd name="T49" fmla="*/ 2147483647 h 974"/>
              <a:gd name="T50" fmla="*/ 2147483647 w 314"/>
              <a:gd name="T51" fmla="*/ 2147483647 h 974"/>
              <a:gd name="T52" fmla="*/ 2147483647 w 314"/>
              <a:gd name="T53" fmla="*/ 2147483647 h 974"/>
              <a:gd name="T54" fmla="*/ 2147483647 w 314"/>
              <a:gd name="T55" fmla="*/ 2147483647 h 974"/>
              <a:gd name="T56" fmla="*/ 2147483647 w 314"/>
              <a:gd name="T57" fmla="*/ 2147483647 h 974"/>
              <a:gd name="T58" fmla="*/ 2147483647 w 314"/>
              <a:gd name="T59" fmla="*/ 2147483647 h 974"/>
              <a:gd name="T60" fmla="*/ 2147483647 w 314"/>
              <a:gd name="T61" fmla="*/ 2147483647 h 974"/>
              <a:gd name="T62" fmla="*/ 2147483647 w 314"/>
              <a:gd name="T63" fmla="*/ 2147483647 h 97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314"/>
              <a:gd name="T97" fmla="*/ 0 h 974"/>
              <a:gd name="T98" fmla="*/ 314 w 314"/>
              <a:gd name="T99" fmla="*/ 974 h 974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314" h="974">
                <a:moveTo>
                  <a:pt x="294" y="165"/>
                </a:moveTo>
                <a:lnTo>
                  <a:pt x="288" y="152"/>
                </a:lnTo>
                <a:lnTo>
                  <a:pt x="232" y="145"/>
                </a:lnTo>
                <a:lnTo>
                  <a:pt x="232" y="110"/>
                </a:lnTo>
                <a:lnTo>
                  <a:pt x="232" y="76"/>
                </a:lnTo>
                <a:lnTo>
                  <a:pt x="238" y="69"/>
                </a:lnTo>
                <a:lnTo>
                  <a:pt x="232" y="41"/>
                </a:lnTo>
                <a:lnTo>
                  <a:pt x="238" y="34"/>
                </a:lnTo>
                <a:lnTo>
                  <a:pt x="207" y="7"/>
                </a:lnTo>
                <a:lnTo>
                  <a:pt x="188" y="0"/>
                </a:lnTo>
                <a:lnTo>
                  <a:pt x="182" y="7"/>
                </a:lnTo>
                <a:lnTo>
                  <a:pt x="175" y="7"/>
                </a:lnTo>
                <a:lnTo>
                  <a:pt x="150" y="34"/>
                </a:lnTo>
                <a:lnTo>
                  <a:pt x="131" y="124"/>
                </a:lnTo>
                <a:lnTo>
                  <a:pt x="138" y="152"/>
                </a:lnTo>
                <a:lnTo>
                  <a:pt x="94" y="165"/>
                </a:lnTo>
                <a:lnTo>
                  <a:pt x="6" y="290"/>
                </a:lnTo>
                <a:lnTo>
                  <a:pt x="0" y="310"/>
                </a:lnTo>
                <a:lnTo>
                  <a:pt x="81" y="393"/>
                </a:lnTo>
                <a:lnTo>
                  <a:pt x="81" y="435"/>
                </a:lnTo>
                <a:lnTo>
                  <a:pt x="81" y="476"/>
                </a:lnTo>
                <a:lnTo>
                  <a:pt x="56" y="731"/>
                </a:lnTo>
                <a:lnTo>
                  <a:pt x="125" y="745"/>
                </a:lnTo>
                <a:lnTo>
                  <a:pt x="138" y="814"/>
                </a:lnTo>
                <a:lnTo>
                  <a:pt x="157" y="883"/>
                </a:lnTo>
                <a:lnTo>
                  <a:pt x="157" y="952"/>
                </a:lnTo>
                <a:lnTo>
                  <a:pt x="175" y="973"/>
                </a:lnTo>
                <a:lnTo>
                  <a:pt x="194" y="973"/>
                </a:lnTo>
                <a:lnTo>
                  <a:pt x="200" y="966"/>
                </a:lnTo>
                <a:lnTo>
                  <a:pt x="182" y="890"/>
                </a:lnTo>
                <a:lnTo>
                  <a:pt x="182" y="883"/>
                </a:lnTo>
                <a:lnTo>
                  <a:pt x="182" y="863"/>
                </a:lnTo>
                <a:lnTo>
                  <a:pt x="182" y="807"/>
                </a:lnTo>
                <a:lnTo>
                  <a:pt x="175" y="752"/>
                </a:lnTo>
                <a:lnTo>
                  <a:pt x="188" y="752"/>
                </a:lnTo>
                <a:lnTo>
                  <a:pt x="182" y="773"/>
                </a:lnTo>
                <a:lnTo>
                  <a:pt x="200" y="849"/>
                </a:lnTo>
                <a:lnTo>
                  <a:pt x="182" y="863"/>
                </a:lnTo>
                <a:lnTo>
                  <a:pt x="188" y="876"/>
                </a:lnTo>
                <a:lnTo>
                  <a:pt x="207" y="911"/>
                </a:lnTo>
                <a:lnTo>
                  <a:pt x="213" y="939"/>
                </a:lnTo>
                <a:lnTo>
                  <a:pt x="250" y="966"/>
                </a:lnTo>
                <a:lnTo>
                  <a:pt x="263" y="959"/>
                </a:lnTo>
                <a:lnTo>
                  <a:pt x="250" y="918"/>
                </a:lnTo>
                <a:lnTo>
                  <a:pt x="232" y="870"/>
                </a:lnTo>
                <a:lnTo>
                  <a:pt x="225" y="856"/>
                </a:lnTo>
                <a:lnTo>
                  <a:pt x="238" y="752"/>
                </a:lnTo>
                <a:lnTo>
                  <a:pt x="232" y="704"/>
                </a:lnTo>
                <a:lnTo>
                  <a:pt x="257" y="462"/>
                </a:lnTo>
                <a:lnTo>
                  <a:pt x="275" y="455"/>
                </a:lnTo>
                <a:lnTo>
                  <a:pt x="275" y="476"/>
                </a:lnTo>
                <a:lnTo>
                  <a:pt x="282" y="469"/>
                </a:lnTo>
                <a:lnTo>
                  <a:pt x="275" y="490"/>
                </a:lnTo>
                <a:lnTo>
                  <a:pt x="275" y="538"/>
                </a:lnTo>
                <a:lnTo>
                  <a:pt x="288" y="538"/>
                </a:lnTo>
                <a:lnTo>
                  <a:pt x="288" y="531"/>
                </a:lnTo>
                <a:lnTo>
                  <a:pt x="313" y="504"/>
                </a:lnTo>
                <a:lnTo>
                  <a:pt x="307" y="476"/>
                </a:lnTo>
                <a:lnTo>
                  <a:pt x="307" y="421"/>
                </a:lnTo>
                <a:lnTo>
                  <a:pt x="307" y="372"/>
                </a:lnTo>
                <a:lnTo>
                  <a:pt x="307" y="276"/>
                </a:lnTo>
                <a:lnTo>
                  <a:pt x="307" y="179"/>
                </a:lnTo>
                <a:lnTo>
                  <a:pt x="294" y="165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501" name="Freeform 11"/>
          <p:cNvSpPr>
            <a:spLocks/>
          </p:cNvSpPr>
          <p:nvPr/>
        </p:nvSpPr>
        <p:spPr bwMode="auto">
          <a:xfrm>
            <a:off x="6621463" y="747713"/>
            <a:ext cx="1336675" cy="5454650"/>
          </a:xfrm>
          <a:custGeom>
            <a:avLst/>
            <a:gdLst>
              <a:gd name="T0" fmla="*/ 2147483647 w 258"/>
              <a:gd name="T1" fmla="*/ 2147483647 h 960"/>
              <a:gd name="T2" fmla="*/ 2147483647 w 258"/>
              <a:gd name="T3" fmla="*/ 2147483647 h 960"/>
              <a:gd name="T4" fmla="*/ 0 w 258"/>
              <a:gd name="T5" fmla="*/ 2147483647 h 960"/>
              <a:gd name="T6" fmla="*/ 2147483647 w 258"/>
              <a:gd name="T7" fmla="*/ 2147483647 h 960"/>
              <a:gd name="T8" fmla="*/ 2147483647 w 258"/>
              <a:gd name="T9" fmla="*/ 2147483647 h 960"/>
              <a:gd name="T10" fmla="*/ 2147483647 w 258"/>
              <a:gd name="T11" fmla="*/ 2147483647 h 960"/>
              <a:gd name="T12" fmla="*/ 2147483647 w 258"/>
              <a:gd name="T13" fmla="*/ 2147483647 h 960"/>
              <a:gd name="T14" fmla="*/ 2147483647 w 258"/>
              <a:gd name="T15" fmla="*/ 2147483647 h 960"/>
              <a:gd name="T16" fmla="*/ 2147483647 w 258"/>
              <a:gd name="T17" fmla="*/ 2147483647 h 960"/>
              <a:gd name="T18" fmla="*/ 2147483647 w 258"/>
              <a:gd name="T19" fmla="*/ 2147483647 h 960"/>
              <a:gd name="T20" fmla="*/ 2147483647 w 258"/>
              <a:gd name="T21" fmla="*/ 2147483647 h 960"/>
              <a:gd name="T22" fmla="*/ 2147483647 w 258"/>
              <a:gd name="T23" fmla="*/ 0 h 960"/>
              <a:gd name="T24" fmla="*/ 2147483647 w 258"/>
              <a:gd name="T25" fmla="*/ 0 h 960"/>
              <a:gd name="T26" fmla="*/ 2147483647 w 258"/>
              <a:gd name="T27" fmla="*/ 0 h 960"/>
              <a:gd name="T28" fmla="*/ 2147483647 w 258"/>
              <a:gd name="T29" fmla="*/ 2147483647 h 960"/>
              <a:gd name="T30" fmla="*/ 2147483647 w 258"/>
              <a:gd name="T31" fmla="*/ 2147483647 h 960"/>
              <a:gd name="T32" fmla="*/ 2147483647 w 258"/>
              <a:gd name="T33" fmla="*/ 2147483647 h 960"/>
              <a:gd name="T34" fmla="*/ 2147483647 w 258"/>
              <a:gd name="T35" fmla="*/ 2147483647 h 960"/>
              <a:gd name="T36" fmla="*/ 2147483647 w 258"/>
              <a:gd name="T37" fmla="*/ 2147483647 h 960"/>
              <a:gd name="T38" fmla="*/ 2147483647 w 258"/>
              <a:gd name="T39" fmla="*/ 2147483647 h 960"/>
              <a:gd name="T40" fmla="*/ 2147483647 w 258"/>
              <a:gd name="T41" fmla="*/ 2147483647 h 960"/>
              <a:gd name="T42" fmla="*/ 2147483647 w 258"/>
              <a:gd name="T43" fmla="*/ 2147483647 h 960"/>
              <a:gd name="T44" fmla="*/ 2147483647 w 258"/>
              <a:gd name="T45" fmla="*/ 2147483647 h 960"/>
              <a:gd name="T46" fmla="*/ 2147483647 w 258"/>
              <a:gd name="T47" fmla="*/ 2147483647 h 960"/>
              <a:gd name="T48" fmla="*/ 2147483647 w 258"/>
              <a:gd name="T49" fmla="*/ 2147483647 h 960"/>
              <a:gd name="T50" fmla="*/ 2147483647 w 258"/>
              <a:gd name="T51" fmla="*/ 2147483647 h 960"/>
              <a:gd name="T52" fmla="*/ 2147483647 w 258"/>
              <a:gd name="T53" fmla="*/ 2147483647 h 960"/>
              <a:gd name="T54" fmla="*/ 2147483647 w 258"/>
              <a:gd name="T55" fmla="*/ 2147483647 h 960"/>
              <a:gd name="T56" fmla="*/ 2147483647 w 258"/>
              <a:gd name="T57" fmla="*/ 2147483647 h 960"/>
              <a:gd name="T58" fmla="*/ 2147483647 w 258"/>
              <a:gd name="T59" fmla="*/ 2147483647 h 960"/>
              <a:gd name="T60" fmla="*/ 2147483647 w 258"/>
              <a:gd name="T61" fmla="*/ 2147483647 h 960"/>
              <a:gd name="T62" fmla="*/ 2147483647 w 258"/>
              <a:gd name="T63" fmla="*/ 2147483647 h 960"/>
              <a:gd name="T64" fmla="*/ 2147483647 w 258"/>
              <a:gd name="T65" fmla="*/ 2147483647 h 960"/>
              <a:gd name="T66" fmla="*/ 2147483647 w 258"/>
              <a:gd name="T67" fmla="*/ 2147483647 h 960"/>
              <a:gd name="T68" fmla="*/ 2147483647 w 258"/>
              <a:gd name="T69" fmla="*/ 2147483647 h 960"/>
              <a:gd name="T70" fmla="*/ 2147483647 w 258"/>
              <a:gd name="T71" fmla="*/ 2147483647 h 960"/>
              <a:gd name="T72" fmla="*/ 2147483647 w 258"/>
              <a:gd name="T73" fmla="*/ 2147483647 h 960"/>
              <a:gd name="T74" fmla="*/ 2147483647 w 258"/>
              <a:gd name="T75" fmla="*/ 2147483647 h 960"/>
              <a:gd name="T76" fmla="*/ 2147483647 w 258"/>
              <a:gd name="T77" fmla="*/ 2147483647 h 960"/>
              <a:gd name="T78" fmla="*/ 2147483647 w 258"/>
              <a:gd name="T79" fmla="*/ 2147483647 h 960"/>
              <a:gd name="T80" fmla="*/ 2147483647 w 258"/>
              <a:gd name="T81" fmla="*/ 2147483647 h 960"/>
              <a:gd name="T82" fmla="*/ 2147483647 w 258"/>
              <a:gd name="T83" fmla="*/ 2147483647 h 960"/>
              <a:gd name="T84" fmla="*/ 2147483647 w 258"/>
              <a:gd name="T85" fmla="*/ 2147483647 h 960"/>
              <a:gd name="T86" fmla="*/ 2147483647 w 258"/>
              <a:gd name="T87" fmla="*/ 2147483647 h 960"/>
              <a:gd name="T88" fmla="*/ 2147483647 w 258"/>
              <a:gd name="T89" fmla="*/ 2147483647 h 960"/>
              <a:gd name="T90" fmla="*/ 2147483647 w 258"/>
              <a:gd name="T91" fmla="*/ 2147483647 h 960"/>
              <a:gd name="T92" fmla="*/ 2147483647 w 258"/>
              <a:gd name="T93" fmla="*/ 2147483647 h 960"/>
              <a:gd name="T94" fmla="*/ 2147483647 w 258"/>
              <a:gd name="T95" fmla="*/ 2147483647 h 960"/>
              <a:gd name="T96" fmla="*/ 2147483647 w 258"/>
              <a:gd name="T97" fmla="*/ 2147483647 h 960"/>
              <a:gd name="T98" fmla="*/ 2147483647 w 258"/>
              <a:gd name="T99" fmla="*/ 2147483647 h 960"/>
              <a:gd name="T100" fmla="*/ 2147483647 w 258"/>
              <a:gd name="T101" fmla="*/ 2147483647 h 960"/>
              <a:gd name="T102" fmla="*/ 2147483647 w 258"/>
              <a:gd name="T103" fmla="*/ 2147483647 h 960"/>
              <a:gd name="T104" fmla="*/ 2147483647 w 258"/>
              <a:gd name="T105" fmla="*/ 2147483647 h 960"/>
              <a:gd name="T106" fmla="*/ 2147483647 w 258"/>
              <a:gd name="T107" fmla="*/ 2147483647 h 960"/>
              <a:gd name="T108" fmla="*/ 2147483647 w 258"/>
              <a:gd name="T109" fmla="*/ 2147483647 h 960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w 258"/>
              <a:gd name="T166" fmla="*/ 0 h 960"/>
              <a:gd name="T167" fmla="*/ 258 w 258"/>
              <a:gd name="T168" fmla="*/ 960 h 960"/>
            </a:gdLst>
            <a:ahLst/>
            <a:cxnLst>
              <a:cxn ang="T110">
                <a:pos x="T0" y="T1"/>
              </a:cxn>
              <a:cxn ang="T111">
                <a:pos x="T2" y="T3"/>
              </a:cxn>
              <a:cxn ang="T112">
                <a:pos x="T4" y="T5"/>
              </a:cxn>
              <a:cxn ang="T113">
                <a:pos x="T6" y="T7"/>
              </a:cxn>
              <a:cxn ang="T114">
                <a:pos x="T8" y="T9"/>
              </a:cxn>
              <a:cxn ang="T115">
                <a:pos x="T10" y="T11"/>
              </a:cxn>
              <a:cxn ang="T116">
                <a:pos x="T12" y="T13"/>
              </a:cxn>
              <a:cxn ang="T117">
                <a:pos x="T14" y="T15"/>
              </a:cxn>
              <a:cxn ang="T118">
                <a:pos x="T16" y="T17"/>
              </a:cxn>
              <a:cxn ang="T119">
                <a:pos x="T18" y="T19"/>
              </a:cxn>
              <a:cxn ang="T120">
                <a:pos x="T20" y="T21"/>
              </a:cxn>
              <a:cxn ang="T121">
                <a:pos x="T22" y="T23"/>
              </a:cxn>
              <a:cxn ang="T122">
                <a:pos x="T24" y="T25"/>
              </a:cxn>
              <a:cxn ang="T123">
                <a:pos x="T26" y="T27"/>
              </a:cxn>
              <a:cxn ang="T124">
                <a:pos x="T28" y="T29"/>
              </a:cxn>
              <a:cxn ang="T125">
                <a:pos x="T30" y="T31"/>
              </a:cxn>
              <a:cxn ang="T126">
                <a:pos x="T32" y="T33"/>
              </a:cxn>
              <a:cxn ang="T127">
                <a:pos x="T34" y="T35"/>
              </a:cxn>
              <a:cxn ang="T128">
                <a:pos x="T36" y="T37"/>
              </a:cxn>
              <a:cxn ang="T129">
                <a:pos x="T38" y="T39"/>
              </a:cxn>
              <a:cxn ang="T130">
                <a:pos x="T40" y="T41"/>
              </a:cxn>
              <a:cxn ang="T131">
                <a:pos x="T42" y="T43"/>
              </a:cxn>
              <a:cxn ang="T132">
                <a:pos x="T44" y="T45"/>
              </a:cxn>
              <a:cxn ang="T133">
                <a:pos x="T46" y="T47"/>
              </a:cxn>
              <a:cxn ang="T134">
                <a:pos x="T48" y="T49"/>
              </a:cxn>
              <a:cxn ang="T135">
                <a:pos x="T50" y="T51"/>
              </a:cxn>
              <a:cxn ang="T136">
                <a:pos x="T52" y="T53"/>
              </a:cxn>
              <a:cxn ang="T137">
                <a:pos x="T54" y="T55"/>
              </a:cxn>
              <a:cxn ang="T138">
                <a:pos x="T56" y="T57"/>
              </a:cxn>
              <a:cxn ang="T139">
                <a:pos x="T58" y="T59"/>
              </a:cxn>
              <a:cxn ang="T140">
                <a:pos x="T60" y="T61"/>
              </a:cxn>
              <a:cxn ang="T141">
                <a:pos x="T62" y="T63"/>
              </a:cxn>
              <a:cxn ang="T142">
                <a:pos x="T64" y="T65"/>
              </a:cxn>
              <a:cxn ang="T143">
                <a:pos x="T66" y="T67"/>
              </a:cxn>
              <a:cxn ang="T144">
                <a:pos x="T68" y="T69"/>
              </a:cxn>
              <a:cxn ang="T145">
                <a:pos x="T70" y="T71"/>
              </a:cxn>
              <a:cxn ang="T146">
                <a:pos x="T72" y="T73"/>
              </a:cxn>
              <a:cxn ang="T147">
                <a:pos x="T74" y="T75"/>
              </a:cxn>
              <a:cxn ang="T148">
                <a:pos x="T76" y="T77"/>
              </a:cxn>
              <a:cxn ang="T149">
                <a:pos x="T78" y="T79"/>
              </a:cxn>
              <a:cxn ang="T150">
                <a:pos x="T80" y="T81"/>
              </a:cxn>
              <a:cxn ang="T151">
                <a:pos x="T82" y="T83"/>
              </a:cxn>
              <a:cxn ang="T152">
                <a:pos x="T84" y="T85"/>
              </a:cxn>
              <a:cxn ang="T153">
                <a:pos x="T86" y="T87"/>
              </a:cxn>
              <a:cxn ang="T154">
                <a:pos x="T88" y="T89"/>
              </a:cxn>
              <a:cxn ang="T155">
                <a:pos x="T90" y="T91"/>
              </a:cxn>
              <a:cxn ang="T156">
                <a:pos x="T92" y="T93"/>
              </a:cxn>
              <a:cxn ang="T157">
                <a:pos x="T94" y="T95"/>
              </a:cxn>
              <a:cxn ang="T158">
                <a:pos x="T96" y="T97"/>
              </a:cxn>
              <a:cxn ang="T159">
                <a:pos x="T98" y="T99"/>
              </a:cxn>
              <a:cxn ang="T160">
                <a:pos x="T100" y="T101"/>
              </a:cxn>
              <a:cxn ang="T161">
                <a:pos x="T102" y="T103"/>
              </a:cxn>
              <a:cxn ang="T162">
                <a:pos x="T104" y="T105"/>
              </a:cxn>
              <a:cxn ang="T163">
                <a:pos x="T106" y="T107"/>
              </a:cxn>
              <a:cxn ang="T164">
                <a:pos x="T108" y="T109"/>
              </a:cxn>
            </a:cxnLst>
            <a:rect l="T165" t="T166" r="T167" b="T168"/>
            <a:pathLst>
              <a:path w="258" h="960">
                <a:moveTo>
                  <a:pt x="38" y="393"/>
                </a:moveTo>
                <a:lnTo>
                  <a:pt x="13" y="365"/>
                </a:lnTo>
                <a:lnTo>
                  <a:pt x="0" y="331"/>
                </a:lnTo>
                <a:lnTo>
                  <a:pt x="13" y="200"/>
                </a:lnTo>
                <a:lnTo>
                  <a:pt x="25" y="165"/>
                </a:lnTo>
                <a:lnTo>
                  <a:pt x="94" y="138"/>
                </a:lnTo>
                <a:lnTo>
                  <a:pt x="107" y="124"/>
                </a:lnTo>
                <a:lnTo>
                  <a:pt x="94" y="82"/>
                </a:lnTo>
                <a:lnTo>
                  <a:pt x="100" y="62"/>
                </a:lnTo>
                <a:lnTo>
                  <a:pt x="107" y="34"/>
                </a:lnTo>
                <a:lnTo>
                  <a:pt x="107" y="27"/>
                </a:lnTo>
                <a:lnTo>
                  <a:pt x="113" y="0"/>
                </a:lnTo>
                <a:lnTo>
                  <a:pt x="144" y="0"/>
                </a:lnTo>
                <a:lnTo>
                  <a:pt x="176" y="0"/>
                </a:lnTo>
                <a:lnTo>
                  <a:pt x="194" y="27"/>
                </a:lnTo>
                <a:lnTo>
                  <a:pt x="188" y="82"/>
                </a:lnTo>
                <a:lnTo>
                  <a:pt x="182" y="110"/>
                </a:lnTo>
                <a:lnTo>
                  <a:pt x="176" y="110"/>
                </a:lnTo>
                <a:lnTo>
                  <a:pt x="176" y="138"/>
                </a:lnTo>
                <a:lnTo>
                  <a:pt x="226" y="165"/>
                </a:lnTo>
                <a:lnTo>
                  <a:pt x="232" y="165"/>
                </a:lnTo>
                <a:lnTo>
                  <a:pt x="257" y="172"/>
                </a:lnTo>
                <a:lnTo>
                  <a:pt x="257" y="248"/>
                </a:lnTo>
                <a:lnTo>
                  <a:pt x="257" y="324"/>
                </a:lnTo>
                <a:lnTo>
                  <a:pt x="232" y="386"/>
                </a:lnTo>
                <a:lnTo>
                  <a:pt x="219" y="386"/>
                </a:lnTo>
                <a:lnTo>
                  <a:pt x="213" y="476"/>
                </a:lnTo>
                <a:lnTo>
                  <a:pt x="176" y="697"/>
                </a:lnTo>
                <a:lnTo>
                  <a:pt x="157" y="918"/>
                </a:lnTo>
                <a:lnTo>
                  <a:pt x="150" y="925"/>
                </a:lnTo>
                <a:lnTo>
                  <a:pt x="182" y="945"/>
                </a:lnTo>
                <a:lnTo>
                  <a:pt x="182" y="952"/>
                </a:lnTo>
                <a:lnTo>
                  <a:pt x="182" y="959"/>
                </a:lnTo>
                <a:lnTo>
                  <a:pt x="132" y="959"/>
                </a:lnTo>
                <a:lnTo>
                  <a:pt x="88" y="952"/>
                </a:lnTo>
                <a:lnTo>
                  <a:pt x="82" y="918"/>
                </a:lnTo>
                <a:lnTo>
                  <a:pt x="82" y="911"/>
                </a:lnTo>
                <a:lnTo>
                  <a:pt x="82" y="883"/>
                </a:lnTo>
                <a:lnTo>
                  <a:pt x="88" y="835"/>
                </a:lnTo>
                <a:lnTo>
                  <a:pt x="82" y="787"/>
                </a:lnTo>
                <a:lnTo>
                  <a:pt x="75" y="925"/>
                </a:lnTo>
                <a:lnTo>
                  <a:pt x="63" y="925"/>
                </a:lnTo>
                <a:lnTo>
                  <a:pt x="69" y="938"/>
                </a:lnTo>
                <a:lnTo>
                  <a:pt x="82" y="945"/>
                </a:lnTo>
                <a:lnTo>
                  <a:pt x="82" y="952"/>
                </a:lnTo>
                <a:lnTo>
                  <a:pt x="82" y="959"/>
                </a:lnTo>
                <a:lnTo>
                  <a:pt x="32" y="959"/>
                </a:lnTo>
                <a:lnTo>
                  <a:pt x="25" y="945"/>
                </a:lnTo>
                <a:lnTo>
                  <a:pt x="25" y="932"/>
                </a:lnTo>
                <a:lnTo>
                  <a:pt x="13" y="925"/>
                </a:lnTo>
                <a:lnTo>
                  <a:pt x="13" y="731"/>
                </a:lnTo>
                <a:lnTo>
                  <a:pt x="32" y="579"/>
                </a:lnTo>
                <a:lnTo>
                  <a:pt x="32" y="421"/>
                </a:lnTo>
                <a:lnTo>
                  <a:pt x="38" y="393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502" name="Freeform 12"/>
          <p:cNvSpPr>
            <a:spLocks/>
          </p:cNvSpPr>
          <p:nvPr/>
        </p:nvSpPr>
        <p:spPr bwMode="auto">
          <a:xfrm>
            <a:off x="5873750" y="860425"/>
            <a:ext cx="1047750" cy="5421313"/>
          </a:xfrm>
          <a:custGeom>
            <a:avLst/>
            <a:gdLst>
              <a:gd name="T0" fmla="*/ 2147483647 w 202"/>
              <a:gd name="T1" fmla="*/ 2147483647 h 954"/>
              <a:gd name="T2" fmla="*/ 2147483647 w 202"/>
              <a:gd name="T3" fmla="*/ 2147483647 h 954"/>
              <a:gd name="T4" fmla="*/ 2147483647 w 202"/>
              <a:gd name="T5" fmla="*/ 2147483647 h 954"/>
              <a:gd name="T6" fmla="*/ 2147483647 w 202"/>
              <a:gd name="T7" fmla="*/ 2147483647 h 954"/>
              <a:gd name="T8" fmla="*/ 2147483647 w 202"/>
              <a:gd name="T9" fmla="*/ 2147483647 h 954"/>
              <a:gd name="T10" fmla="*/ 2147483647 w 202"/>
              <a:gd name="T11" fmla="*/ 2147483647 h 954"/>
              <a:gd name="T12" fmla="*/ 2147483647 w 202"/>
              <a:gd name="T13" fmla="*/ 2147483647 h 954"/>
              <a:gd name="T14" fmla="*/ 2147483647 w 202"/>
              <a:gd name="T15" fmla="*/ 2147483647 h 954"/>
              <a:gd name="T16" fmla="*/ 2147483647 w 202"/>
              <a:gd name="T17" fmla="*/ 2147483647 h 954"/>
              <a:gd name="T18" fmla="*/ 2147483647 w 202"/>
              <a:gd name="T19" fmla="*/ 2147483647 h 954"/>
              <a:gd name="T20" fmla="*/ 2147483647 w 202"/>
              <a:gd name="T21" fmla="*/ 2147483647 h 954"/>
              <a:gd name="T22" fmla="*/ 2147483647 w 202"/>
              <a:gd name="T23" fmla="*/ 2147483647 h 954"/>
              <a:gd name="T24" fmla="*/ 2147483647 w 202"/>
              <a:gd name="T25" fmla="*/ 2147483647 h 954"/>
              <a:gd name="T26" fmla="*/ 2147483647 w 202"/>
              <a:gd name="T27" fmla="*/ 2147483647 h 954"/>
              <a:gd name="T28" fmla="*/ 2147483647 w 202"/>
              <a:gd name="T29" fmla="*/ 2147483647 h 954"/>
              <a:gd name="T30" fmla="*/ 2147483647 w 202"/>
              <a:gd name="T31" fmla="*/ 2147483647 h 954"/>
              <a:gd name="T32" fmla="*/ 2147483647 w 202"/>
              <a:gd name="T33" fmla="*/ 2147483647 h 954"/>
              <a:gd name="T34" fmla="*/ 2147483647 w 202"/>
              <a:gd name="T35" fmla="*/ 2147483647 h 954"/>
              <a:gd name="T36" fmla="*/ 2147483647 w 202"/>
              <a:gd name="T37" fmla="*/ 2147483647 h 954"/>
              <a:gd name="T38" fmla="*/ 2147483647 w 202"/>
              <a:gd name="T39" fmla="*/ 2147483647 h 954"/>
              <a:gd name="T40" fmla="*/ 2147483647 w 202"/>
              <a:gd name="T41" fmla="*/ 2147483647 h 954"/>
              <a:gd name="T42" fmla="*/ 2147483647 w 202"/>
              <a:gd name="T43" fmla="*/ 2147483647 h 954"/>
              <a:gd name="T44" fmla="*/ 2147483647 w 202"/>
              <a:gd name="T45" fmla="*/ 0 h 954"/>
              <a:gd name="T46" fmla="*/ 2147483647 w 202"/>
              <a:gd name="T47" fmla="*/ 2147483647 h 954"/>
              <a:gd name="T48" fmla="*/ 2147483647 w 202"/>
              <a:gd name="T49" fmla="*/ 2147483647 h 954"/>
              <a:gd name="T50" fmla="*/ 2147483647 w 202"/>
              <a:gd name="T51" fmla="*/ 2147483647 h 954"/>
              <a:gd name="T52" fmla="*/ 2147483647 w 202"/>
              <a:gd name="T53" fmla="*/ 2147483647 h 954"/>
              <a:gd name="T54" fmla="*/ 2147483647 w 202"/>
              <a:gd name="T55" fmla="*/ 2147483647 h 954"/>
              <a:gd name="T56" fmla="*/ 2147483647 w 202"/>
              <a:gd name="T57" fmla="*/ 2147483647 h 954"/>
              <a:gd name="T58" fmla="*/ 2147483647 w 202"/>
              <a:gd name="T59" fmla="*/ 2147483647 h 954"/>
              <a:gd name="T60" fmla="*/ 2147483647 w 202"/>
              <a:gd name="T61" fmla="*/ 2147483647 h 954"/>
              <a:gd name="T62" fmla="*/ 2147483647 w 202"/>
              <a:gd name="T63" fmla="*/ 2147483647 h 954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w 202"/>
              <a:gd name="T97" fmla="*/ 0 h 954"/>
              <a:gd name="T98" fmla="*/ 202 w 202"/>
              <a:gd name="T99" fmla="*/ 954 h 954"/>
            </a:gdLst>
            <a:ahLst/>
            <a:cxnLst>
              <a:cxn ang="T64">
                <a:pos x="T0" y="T1"/>
              </a:cxn>
              <a:cxn ang="T65">
                <a:pos x="T2" y="T3"/>
              </a:cxn>
              <a:cxn ang="T66">
                <a:pos x="T4" y="T5"/>
              </a:cxn>
              <a:cxn ang="T67">
                <a:pos x="T6" y="T7"/>
              </a:cxn>
              <a:cxn ang="T68">
                <a:pos x="T8" y="T9"/>
              </a:cxn>
              <a:cxn ang="T69">
                <a:pos x="T10" y="T11"/>
              </a:cxn>
              <a:cxn ang="T70">
                <a:pos x="T12" y="T13"/>
              </a:cxn>
              <a:cxn ang="T71">
                <a:pos x="T14" y="T15"/>
              </a:cxn>
              <a:cxn ang="T72">
                <a:pos x="T16" y="T17"/>
              </a:cxn>
              <a:cxn ang="T73">
                <a:pos x="T18" y="T19"/>
              </a:cxn>
              <a:cxn ang="T74">
                <a:pos x="T20" y="T21"/>
              </a:cxn>
              <a:cxn ang="T75">
                <a:pos x="T22" y="T23"/>
              </a:cxn>
              <a:cxn ang="T76">
                <a:pos x="T24" y="T25"/>
              </a:cxn>
              <a:cxn ang="T77">
                <a:pos x="T26" y="T27"/>
              </a:cxn>
              <a:cxn ang="T78">
                <a:pos x="T28" y="T29"/>
              </a:cxn>
              <a:cxn ang="T79">
                <a:pos x="T30" y="T31"/>
              </a:cxn>
              <a:cxn ang="T80">
                <a:pos x="T32" y="T33"/>
              </a:cxn>
              <a:cxn ang="T81">
                <a:pos x="T34" y="T35"/>
              </a:cxn>
              <a:cxn ang="T82">
                <a:pos x="T36" y="T37"/>
              </a:cxn>
              <a:cxn ang="T83">
                <a:pos x="T38" y="T39"/>
              </a:cxn>
              <a:cxn ang="T84">
                <a:pos x="T40" y="T41"/>
              </a:cxn>
              <a:cxn ang="T85">
                <a:pos x="T42" y="T43"/>
              </a:cxn>
              <a:cxn ang="T86">
                <a:pos x="T44" y="T45"/>
              </a:cxn>
              <a:cxn ang="T87">
                <a:pos x="T46" y="T47"/>
              </a:cxn>
              <a:cxn ang="T88">
                <a:pos x="T48" y="T49"/>
              </a:cxn>
              <a:cxn ang="T89">
                <a:pos x="T50" y="T51"/>
              </a:cxn>
              <a:cxn ang="T90">
                <a:pos x="T52" y="T53"/>
              </a:cxn>
              <a:cxn ang="T91">
                <a:pos x="T54" y="T55"/>
              </a:cxn>
              <a:cxn ang="T92">
                <a:pos x="T56" y="T57"/>
              </a:cxn>
              <a:cxn ang="T93">
                <a:pos x="T58" y="T59"/>
              </a:cxn>
              <a:cxn ang="T94">
                <a:pos x="T60" y="T61"/>
              </a:cxn>
              <a:cxn ang="T95">
                <a:pos x="T62" y="T63"/>
              </a:cxn>
            </a:cxnLst>
            <a:rect l="T96" t="T97" r="T98" b="T99"/>
            <a:pathLst>
              <a:path w="202" h="954">
                <a:moveTo>
                  <a:pt x="182" y="359"/>
                </a:moveTo>
                <a:lnTo>
                  <a:pt x="194" y="394"/>
                </a:lnTo>
                <a:lnTo>
                  <a:pt x="201" y="428"/>
                </a:lnTo>
                <a:lnTo>
                  <a:pt x="188" y="670"/>
                </a:lnTo>
                <a:lnTo>
                  <a:pt x="163" y="670"/>
                </a:lnTo>
                <a:lnTo>
                  <a:pt x="150" y="780"/>
                </a:lnTo>
                <a:lnTo>
                  <a:pt x="119" y="891"/>
                </a:lnTo>
                <a:lnTo>
                  <a:pt x="132" y="918"/>
                </a:lnTo>
                <a:lnTo>
                  <a:pt x="157" y="946"/>
                </a:lnTo>
                <a:lnTo>
                  <a:pt x="150" y="946"/>
                </a:lnTo>
                <a:lnTo>
                  <a:pt x="119" y="946"/>
                </a:lnTo>
                <a:lnTo>
                  <a:pt x="94" y="925"/>
                </a:lnTo>
                <a:lnTo>
                  <a:pt x="94" y="939"/>
                </a:lnTo>
                <a:lnTo>
                  <a:pt x="75" y="939"/>
                </a:lnTo>
                <a:lnTo>
                  <a:pt x="75" y="925"/>
                </a:lnTo>
                <a:lnTo>
                  <a:pt x="82" y="898"/>
                </a:lnTo>
                <a:lnTo>
                  <a:pt x="88" y="884"/>
                </a:lnTo>
                <a:lnTo>
                  <a:pt x="100" y="815"/>
                </a:lnTo>
                <a:lnTo>
                  <a:pt x="88" y="856"/>
                </a:lnTo>
                <a:lnTo>
                  <a:pt x="82" y="898"/>
                </a:lnTo>
                <a:lnTo>
                  <a:pt x="75" y="925"/>
                </a:lnTo>
                <a:lnTo>
                  <a:pt x="50" y="953"/>
                </a:lnTo>
                <a:lnTo>
                  <a:pt x="38" y="953"/>
                </a:lnTo>
                <a:lnTo>
                  <a:pt x="25" y="946"/>
                </a:lnTo>
                <a:lnTo>
                  <a:pt x="50" y="877"/>
                </a:lnTo>
                <a:lnTo>
                  <a:pt x="63" y="801"/>
                </a:lnTo>
                <a:lnTo>
                  <a:pt x="75" y="725"/>
                </a:lnTo>
                <a:lnTo>
                  <a:pt x="94" y="677"/>
                </a:lnTo>
                <a:lnTo>
                  <a:pt x="75" y="677"/>
                </a:lnTo>
                <a:lnTo>
                  <a:pt x="50" y="511"/>
                </a:lnTo>
                <a:lnTo>
                  <a:pt x="69" y="352"/>
                </a:lnTo>
                <a:lnTo>
                  <a:pt x="50" y="311"/>
                </a:lnTo>
                <a:lnTo>
                  <a:pt x="57" y="311"/>
                </a:lnTo>
                <a:lnTo>
                  <a:pt x="50" y="270"/>
                </a:lnTo>
                <a:lnTo>
                  <a:pt x="44" y="311"/>
                </a:lnTo>
                <a:lnTo>
                  <a:pt x="50" y="311"/>
                </a:lnTo>
                <a:lnTo>
                  <a:pt x="69" y="352"/>
                </a:lnTo>
                <a:lnTo>
                  <a:pt x="13" y="359"/>
                </a:lnTo>
                <a:lnTo>
                  <a:pt x="0" y="339"/>
                </a:lnTo>
                <a:lnTo>
                  <a:pt x="25" y="166"/>
                </a:lnTo>
                <a:lnTo>
                  <a:pt x="100" y="125"/>
                </a:lnTo>
                <a:lnTo>
                  <a:pt x="100" y="104"/>
                </a:lnTo>
                <a:lnTo>
                  <a:pt x="88" y="42"/>
                </a:lnTo>
                <a:lnTo>
                  <a:pt x="100" y="14"/>
                </a:lnTo>
                <a:lnTo>
                  <a:pt x="125" y="0"/>
                </a:lnTo>
                <a:lnTo>
                  <a:pt x="169" y="0"/>
                </a:lnTo>
                <a:lnTo>
                  <a:pt x="182" y="7"/>
                </a:lnTo>
                <a:lnTo>
                  <a:pt x="188" y="21"/>
                </a:lnTo>
                <a:lnTo>
                  <a:pt x="176" y="35"/>
                </a:lnTo>
                <a:lnTo>
                  <a:pt x="176" y="62"/>
                </a:lnTo>
                <a:lnTo>
                  <a:pt x="176" y="83"/>
                </a:lnTo>
                <a:lnTo>
                  <a:pt x="163" y="118"/>
                </a:lnTo>
                <a:lnTo>
                  <a:pt x="150" y="118"/>
                </a:lnTo>
                <a:lnTo>
                  <a:pt x="150" y="138"/>
                </a:lnTo>
                <a:lnTo>
                  <a:pt x="169" y="145"/>
                </a:lnTo>
                <a:lnTo>
                  <a:pt x="182" y="152"/>
                </a:lnTo>
                <a:lnTo>
                  <a:pt x="182" y="187"/>
                </a:lnTo>
                <a:lnTo>
                  <a:pt x="188" y="214"/>
                </a:lnTo>
                <a:lnTo>
                  <a:pt x="201" y="242"/>
                </a:lnTo>
                <a:lnTo>
                  <a:pt x="194" y="263"/>
                </a:lnTo>
                <a:lnTo>
                  <a:pt x="176" y="283"/>
                </a:lnTo>
                <a:lnTo>
                  <a:pt x="176" y="318"/>
                </a:lnTo>
                <a:lnTo>
                  <a:pt x="182" y="359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503" name="Freeform 13"/>
          <p:cNvSpPr>
            <a:spLocks/>
          </p:cNvSpPr>
          <p:nvPr/>
        </p:nvSpPr>
        <p:spPr bwMode="auto">
          <a:xfrm>
            <a:off x="7694613" y="820738"/>
            <a:ext cx="1270000" cy="5461000"/>
          </a:xfrm>
          <a:custGeom>
            <a:avLst/>
            <a:gdLst>
              <a:gd name="T0" fmla="*/ 2147483647 w 245"/>
              <a:gd name="T1" fmla="*/ 2147483647 h 961"/>
              <a:gd name="T2" fmla="*/ 2147483647 w 245"/>
              <a:gd name="T3" fmla="*/ 2147483647 h 961"/>
              <a:gd name="T4" fmla="*/ 2147483647 w 245"/>
              <a:gd name="T5" fmla="*/ 2147483647 h 961"/>
              <a:gd name="T6" fmla="*/ 2147483647 w 245"/>
              <a:gd name="T7" fmla="*/ 2147483647 h 961"/>
              <a:gd name="T8" fmla="*/ 2147483647 w 245"/>
              <a:gd name="T9" fmla="*/ 2147483647 h 961"/>
              <a:gd name="T10" fmla="*/ 2147483647 w 245"/>
              <a:gd name="T11" fmla="*/ 0 h 961"/>
              <a:gd name="T12" fmla="*/ 2147483647 w 245"/>
              <a:gd name="T13" fmla="*/ 2147483647 h 961"/>
              <a:gd name="T14" fmla="*/ 2147483647 w 245"/>
              <a:gd name="T15" fmla="*/ 2147483647 h 961"/>
              <a:gd name="T16" fmla="*/ 2147483647 w 245"/>
              <a:gd name="T17" fmla="*/ 2147483647 h 961"/>
              <a:gd name="T18" fmla="*/ 2147483647 w 245"/>
              <a:gd name="T19" fmla="*/ 2147483647 h 961"/>
              <a:gd name="T20" fmla="*/ 2147483647 w 245"/>
              <a:gd name="T21" fmla="*/ 2147483647 h 961"/>
              <a:gd name="T22" fmla="*/ 2147483647 w 245"/>
              <a:gd name="T23" fmla="*/ 2147483647 h 961"/>
              <a:gd name="T24" fmla="*/ 2147483647 w 245"/>
              <a:gd name="T25" fmla="*/ 2147483647 h 961"/>
              <a:gd name="T26" fmla="*/ 2147483647 w 245"/>
              <a:gd name="T27" fmla="*/ 2147483647 h 961"/>
              <a:gd name="T28" fmla="*/ 2147483647 w 245"/>
              <a:gd name="T29" fmla="*/ 2147483647 h 961"/>
              <a:gd name="T30" fmla="*/ 2147483647 w 245"/>
              <a:gd name="T31" fmla="*/ 2147483647 h 961"/>
              <a:gd name="T32" fmla="*/ 2147483647 w 245"/>
              <a:gd name="T33" fmla="*/ 2147483647 h 961"/>
              <a:gd name="T34" fmla="*/ 2147483647 w 245"/>
              <a:gd name="T35" fmla="*/ 2147483647 h 961"/>
              <a:gd name="T36" fmla="*/ 2147483647 w 245"/>
              <a:gd name="T37" fmla="*/ 2147483647 h 961"/>
              <a:gd name="T38" fmla="*/ 2147483647 w 245"/>
              <a:gd name="T39" fmla="*/ 2147483647 h 961"/>
              <a:gd name="T40" fmla="*/ 2147483647 w 245"/>
              <a:gd name="T41" fmla="*/ 2147483647 h 961"/>
              <a:gd name="T42" fmla="*/ 2147483647 w 245"/>
              <a:gd name="T43" fmla="*/ 2147483647 h 961"/>
              <a:gd name="T44" fmla="*/ 2147483647 w 245"/>
              <a:gd name="T45" fmla="*/ 2147483647 h 961"/>
              <a:gd name="T46" fmla="*/ 2147483647 w 245"/>
              <a:gd name="T47" fmla="*/ 2147483647 h 961"/>
              <a:gd name="T48" fmla="*/ 2147483647 w 245"/>
              <a:gd name="T49" fmla="*/ 2147483647 h 961"/>
              <a:gd name="T50" fmla="*/ 2147483647 w 245"/>
              <a:gd name="T51" fmla="*/ 2147483647 h 961"/>
              <a:gd name="T52" fmla="*/ 2147483647 w 245"/>
              <a:gd name="T53" fmla="*/ 2147483647 h 961"/>
              <a:gd name="T54" fmla="*/ 2147483647 w 245"/>
              <a:gd name="T55" fmla="*/ 2147483647 h 961"/>
              <a:gd name="T56" fmla="*/ 2147483647 w 245"/>
              <a:gd name="T57" fmla="*/ 2147483647 h 961"/>
              <a:gd name="T58" fmla="*/ 2147483647 w 245"/>
              <a:gd name="T59" fmla="*/ 2147483647 h 961"/>
              <a:gd name="T60" fmla="*/ 2147483647 w 245"/>
              <a:gd name="T61" fmla="*/ 2147483647 h 961"/>
              <a:gd name="T62" fmla="*/ 2147483647 w 245"/>
              <a:gd name="T63" fmla="*/ 2147483647 h 961"/>
              <a:gd name="T64" fmla="*/ 2147483647 w 245"/>
              <a:gd name="T65" fmla="*/ 2147483647 h 961"/>
              <a:gd name="T66" fmla="*/ 0 w 245"/>
              <a:gd name="T67" fmla="*/ 2147483647 h 961"/>
              <a:gd name="T68" fmla="*/ 2147483647 w 245"/>
              <a:gd name="T69" fmla="*/ 2147483647 h 961"/>
              <a:gd name="T70" fmla="*/ 2147483647 w 245"/>
              <a:gd name="T71" fmla="*/ 2147483647 h 961"/>
              <a:gd name="T72" fmla="*/ 2147483647 w 245"/>
              <a:gd name="T73" fmla="*/ 2147483647 h 961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w 245"/>
              <a:gd name="T112" fmla="*/ 0 h 961"/>
              <a:gd name="T113" fmla="*/ 245 w 245"/>
              <a:gd name="T114" fmla="*/ 961 h 961"/>
            </a:gdLst>
            <a:ahLst/>
            <a:cxnLst>
              <a:cxn ang="T74">
                <a:pos x="T0" y="T1"/>
              </a:cxn>
              <a:cxn ang="T75">
                <a:pos x="T2" y="T3"/>
              </a:cxn>
              <a:cxn ang="T76">
                <a:pos x="T4" y="T5"/>
              </a:cxn>
              <a:cxn ang="T77">
                <a:pos x="T6" y="T7"/>
              </a:cxn>
              <a:cxn ang="T78">
                <a:pos x="T8" y="T9"/>
              </a:cxn>
              <a:cxn ang="T79">
                <a:pos x="T10" y="T11"/>
              </a:cxn>
              <a:cxn ang="T80">
                <a:pos x="T12" y="T13"/>
              </a:cxn>
              <a:cxn ang="T81">
                <a:pos x="T14" y="T15"/>
              </a:cxn>
              <a:cxn ang="T82">
                <a:pos x="T16" y="T17"/>
              </a:cxn>
              <a:cxn ang="T83">
                <a:pos x="T18" y="T19"/>
              </a:cxn>
              <a:cxn ang="T84">
                <a:pos x="T20" y="T21"/>
              </a:cxn>
              <a:cxn ang="T85">
                <a:pos x="T22" y="T23"/>
              </a:cxn>
              <a:cxn ang="T86">
                <a:pos x="T24" y="T25"/>
              </a:cxn>
              <a:cxn ang="T87">
                <a:pos x="T26" y="T27"/>
              </a:cxn>
              <a:cxn ang="T88">
                <a:pos x="T28" y="T29"/>
              </a:cxn>
              <a:cxn ang="T89">
                <a:pos x="T30" y="T31"/>
              </a:cxn>
              <a:cxn ang="T90">
                <a:pos x="T32" y="T33"/>
              </a:cxn>
              <a:cxn ang="T91">
                <a:pos x="T34" y="T35"/>
              </a:cxn>
              <a:cxn ang="T92">
                <a:pos x="T36" y="T37"/>
              </a:cxn>
              <a:cxn ang="T93">
                <a:pos x="T38" y="T39"/>
              </a:cxn>
              <a:cxn ang="T94">
                <a:pos x="T40" y="T41"/>
              </a:cxn>
              <a:cxn ang="T95">
                <a:pos x="T42" y="T43"/>
              </a:cxn>
              <a:cxn ang="T96">
                <a:pos x="T44" y="T45"/>
              </a:cxn>
              <a:cxn ang="T97">
                <a:pos x="T46" y="T47"/>
              </a:cxn>
              <a:cxn ang="T98">
                <a:pos x="T48" y="T49"/>
              </a:cxn>
              <a:cxn ang="T99">
                <a:pos x="T50" y="T51"/>
              </a:cxn>
              <a:cxn ang="T100">
                <a:pos x="T52" y="T53"/>
              </a:cxn>
              <a:cxn ang="T101">
                <a:pos x="T54" y="T55"/>
              </a:cxn>
              <a:cxn ang="T102">
                <a:pos x="T56" y="T57"/>
              </a:cxn>
              <a:cxn ang="T103">
                <a:pos x="T58" y="T59"/>
              </a:cxn>
              <a:cxn ang="T104">
                <a:pos x="T60" y="T61"/>
              </a:cxn>
              <a:cxn ang="T105">
                <a:pos x="T62" y="T63"/>
              </a:cxn>
              <a:cxn ang="T106">
                <a:pos x="T64" y="T65"/>
              </a:cxn>
              <a:cxn ang="T107">
                <a:pos x="T66" y="T67"/>
              </a:cxn>
              <a:cxn ang="T108">
                <a:pos x="T68" y="T69"/>
              </a:cxn>
              <a:cxn ang="T109">
                <a:pos x="T70" y="T71"/>
              </a:cxn>
              <a:cxn ang="T110">
                <a:pos x="T72" y="T73"/>
              </a:cxn>
            </a:cxnLst>
            <a:rect l="T111" t="T112" r="T113" b="T114"/>
            <a:pathLst>
              <a:path w="245" h="961">
                <a:moveTo>
                  <a:pt x="50" y="159"/>
                </a:moveTo>
                <a:lnTo>
                  <a:pt x="106" y="138"/>
                </a:lnTo>
                <a:lnTo>
                  <a:pt x="106" y="125"/>
                </a:lnTo>
                <a:lnTo>
                  <a:pt x="81" y="125"/>
                </a:lnTo>
                <a:lnTo>
                  <a:pt x="81" y="97"/>
                </a:lnTo>
                <a:lnTo>
                  <a:pt x="69" y="90"/>
                </a:lnTo>
                <a:lnTo>
                  <a:pt x="75" y="69"/>
                </a:lnTo>
                <a:lnTo>
                  <a:pt x="75" y="56"/>
                </a:lnTo>
                <a:lnTo>
                  <a:pt x="81" y="28"/>
                </a:lnTo>
                <a:lnTo>
                  <a:pt x="75" y="21"/>
                </a:lnTo>
                <a:lnTo>
                  <a:pt x="87" y="7"/>
                </a:lnTo>
                <a:lnTo>
                  <a:pt x="138" y="0"/>
                </a:lnTo>
                <a:lnTo>
                  <a:pt x="156" y="14"/>
                </a:lnTo>
                <a:lnTo>
                  <a:pt x="175" y="49"/>
                </a:lnTo>
                <a:lnTo>
                  <a:pt x="175" y="97"/>
                </a:lnTo>
                <a:lnTo>
                  <a:pt x="163" y="111"/>
                </a:lnTo>
                <a:lnTo>
                  <a:pt x="163" y="138"/>
                </a:lnTo>
                <a:lnTo>
                  <a:pt x="225" y="173"/>
                </a:lnTo>
                <a:lnTo>
                  <a:pt x="244" y="194"/>
                </a:lnTo>
                <a:lnTo>
                  <a:pt x="244" y="270"/>
                </a:lnTo>
                <a:lnTo>
                  <a:pt x="238" y="359"/>
                </a:lnTo>
                <a:lnTo>
                  <a:pt x="225" y="366"/>
                </a:lnTo>
                <a:lnTo>
                  <a:pt x="206" y="359"/>
                </a:lnTo>
                <a:lnTo>
                  <a:pt x="194" y="346"/>
                </a:lnTo>
                <a:lnTo>
                  <a:pt x="188" y="311"/>
                </a:lnTo>
                <a:lnTo>
                  <a:pt x="200" y="318"/>
                </a:lnTo>
                <a:lnTo>
                  <a:pt x="200" y="270"/>
                </a:lnTo>
                <a:lnTo>
                  <a:pt x="188" y="311"/>
                </a:lnTo>
                <a:lnTo>
                  <a:pt x="194" y="346"/>
                </a:lnTo>
                <a:lnTo>
                  <a:pt x="188" y="352"/>
                </a:lnTo>
                <a:lnTo>
                  <a:pt x="200" y="428"/>
                </a:lnTo>
                <a:lnTo>
                  <a:pt x="163" y="670"/>
                </a:lnTo>
                <a:lnTo>
                  <a:pt x="144" y="670"/>
                </a:lnTo>
                <a:lnTo>
                  <a:pt x="131" y="781"/>
                </a:lnTo>
                <a:lnTo>
                  <a:pt x="106" y="884"/>
                </a:lnTo>
                <a:lnTo>
                  <a:pt x="125" y="939"/>
                </a:lnTo>
                <a:lnTo>
                  <a:pt x="131" y="953"/>
                </a:lnTo>
                <a:lnTo>
                  <a:pt x="125" y="953"/>
                </a:lnTo>
                <a:lnTo>
                  <a:pt x="100" y="953"/>
                </a:lnTo>
                <a:lnTo>
                  <a:pt x="87" y="932"/>
                </a:lnTo>
                <a:lnTo>
                  <a:pt x="81" y="932"/>
                </a:lnTo>
                <a:lnTo>
                  <a:pt x="81" y="870"/>
                </a:lnTo>
                <a:lnTo>
                  <a:pt x="87" y="850"/>
                </a:lnTo>
                <a:lnTo>
                  <a:pt x="87" y="787"/>
                </a:lnTo>
                <a:lnTo>
                  <a:pt x="75" y="850"/>
                </a:lnTo>
                <a:lnTo>
                  <a:pt x="81" y="870"/>
                </a:lnTo>
                <a:lnTo>
                  <a:pt x="81" y="932"/>
                </a:lnTo>
                <a:lnTo>
                  <a:pt x="75" y="932"/>
                </a:lnTo>
                <a:lnTo>
                  <a:pt x="75" y="939"/>
                </a:lnTo>
                <a:lnTo>
                  <a:pt x="50" y="960"/>
                </a:lnTo>
                <a:lnTo>
                  <a:pt x="25" y="960"/>
                </a:lnTo>
                <a:lnTo>
                  <a:pt x="25" y="953"/>
                </a:lnTo>
                <a:lnTo>
                  <a:pt x="50" y="877"/>
                </a:lnTo>
                <a:lnTo>
                  <a:pt x="44" y="725"/>
                </a:lnTo>
                <a:lnTo>
                  <a:pt x="56" y="663"/>
                </a:lnTo>
                <a:lnTo>
                  <a:pt x="37" y="656"/>
                </a:lnTo>
                <a:lnTo>
                  <a:pt x="25" y="539"/>
                </a:lnTo>
                <a:lnTo>
                  <a:pt x="25" y="415"/>
                </a:lnTo>
                <a:lnTo>
                  <a:pt x="44" y="366"/>
                </a:lnTo>
                <a:lnTo>
                  <a:pt x="25" y="373"/>
                </a:lnTo>
                <a:lnTo>
                  <a:pt x="50" y="311"/>
                </a:lnTo>
                <a:lnTo>
                  <a:pt x="56" y="304"/>
                </a:lnTo>
                <a:lnTo>
                  <a:pt x="50" y="263"/>
                </a:lnTo>
                <a:lnTo>
                  <a:pt x="50" y="311"/>
                </a:lnTo>
                <a:lnTo>
                  <a:pt x="25" y="373"/>
                </a:lnTo>
                <a:lnTo>
                  <a:pt x="12" y="373"/>
                </a:lnTo>
                <a:lnTo>
                  <a:pt x="0" y="359"/>
                </a:lnTo>
                <a:lnTo>
                  <a:pt x="0" y="332"/>
                </a:lnTo>
                <a:lnTo>
                  <a:pt x="0" y="304"/>
                </a:lnTo>
                <a:lnTo>
                  <a:pt x="12" y="235"/>
                </a:lnTo>
                <a:lnTo>
                  <a:pt x="19" y="159"/>
                </a:lnTo>
                <a:lnTo>
                  <a:pt x="31" y="159"/>
                </a:lnTo>
                <a:lnTo>
                  <a:pt x="50" y="159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wrap="none" anchor="ctr">
            <a:spAutoFit/>
          </a:bodyPr>
          <a:lstStyle/>
          <a:p>
            <a:endParaRPr lang="zh-CN" altLang="en-US"/>
          </a:p>
        </p:txBody>
      </p:sp>
      <p:sp>
        <p:nvSpPr>
          <p:cNvPr id="106504" name="矩形 8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29" name="群組 340"/>
          <p:cNvGrpSpPr>
            <a:grpSpLocks/>
          </p:cNvGrpSpPr>
          <p:nvPr/>
        </p:nvGrpSpPr>
        <p:grpSpPr bwMode="auto">
          <a:xfrm>
            <a:off x="2124075" y="476250"/>
            <a:ext cx="2305050" cy="6121400"/>
            <a:chOff x="2843808" y="3834055"/>
            <a:chExt cx="1230542" cy="2434715"/>
          </a:xfrm>
        </p:grpSpPr>
        <p:sp>
          <p:nvSpPr>
            <p:cNvPr id="22563" name="Freeform 291"/>
            <p:cNvSpPr>
              <a:spLocks noEditPoints="1"/>
            </p:cNvSpPr>
            <p:nvPr/>
          </p:nvSpPr>
          <p:spPr bwMode="auto">
            <a:xfrm>
              <a:off x="3067174" y="3834055"/>
              <a:ext cx="1007176" cy="2434715"/>
            </a:xfrm>
            <a:custGeom>
              <a:avLst/>
              <a:gdLst>
                <a:gd name="T0" fmla="*/ 2147483647 w 496"/>
                <a:gd name="T1" fmla="*/ 2147483647 h 1612"/>
                <a:gd name="T2" fmla="*/ 2147483647 w 496"/>
                <a:gd name="T3" fmla="*/ 2147483647 h 1612"/>
                <a:gd name="T4" fmla="*/ 2147483647 w 496"/>
                <a:gd name="T5" fmla="*/ 2147483647 h 1612"/>
                <a:gd name="T6" fmla="*/ 2147483647 w 496"/>
                <a:gd name="T7" fmla="*/ 2147483647 h 1612"/>
                <a:gd name="T8" fmla="*/ 2147483647 w 496"/>
                <a:gd name="T9" fmla="*/ 2147483647 h 1612"/>
                <a:gd name="T10" fmla="*/ 2147483647 w 496"/>
                <a:gd name="T11" fmla="*/ 2147483647 h 1612"/>
                <a:gd name="T12" fmla="*/ 2147483647 w 496"/>
                <a:gd name="T13" fmla="*/ 2147483647 h 1612"/>
                <a:gd name="T14" fmla="*/ 2147483647 w 496"/>
                <a:gd name="T15" fmla="*/ 2147483647 h 1612"/>
                <a:gd name="T16" fmla="*/ 2147483647 w 496"/>
                <a:gd name="T17" fmla="*/ 2147483647 h 1612"/>
                <a:gd name="T18" fmla="*/ 2147483647 w 496"/>
                <a:gd name="T19" fmla="*/ 2147483647 h 1612"/>
                <a:gd name="T20" fmla="*/ 2147483647 w 496"/>
                <a:gd name="T21" fmla="*/ 2147483647 h 1612"/>
                <a:gd name="T22" fmla="*/ 2147483647 w 496"/>
                <a:gd name="T23" fmla="*/ 2147483647 h 1612"/>
                <a:gd name="T24" fmla="*/ 2147483647 w 496"/>
                <a:gd name="T25" fmla="*/ 2147483647 h 1612"/>
                <a:gd name="T26" fmla="*/ 2147483647 w 496"/>
                <a:gd name="T27" fmla="*/ 2147483647 h 1612"/>
                <a:gd name="T28" fmla="*/ 2147483647 w 496"/>
                <a:gd name="T29" fmla="*/ 2147483647 h 1612"/>
                <a:gd name="T30" fmla="*/ 2147483647 w 496"/>
                <a:gd name="T31" fmla="*/ 2147483647 h 1612"/>
                <a:gd name="T32" fmla="*/ 2147483647 w 496"/>
                <a:gd name="T33" fmla="*/ 2147483647 h 1612"/>
                <a:gd name="T34" fmla="*/ 2147483647 w 496"/>
                <a:gd name="T35" fmla="*/ 2147483647 h 1612"/>
                <a:gd name="T36" fmla="*/ 2147483647 w 496"/>
                <a:gd name="T37" fmla="*/ 2147483647 h 1612"/>
                <a:gd name="T38" fmla="*/ 2147483647 w 496"/>
                <a:gd name="T39" fmla="*/ 2147483647 h 1612"/>
                <a:gd name="T40" fmla="*/ 2147483647 w 496"/>
                <a:gd name="T41" fmla="*/ 2147483647 h 1612"/>
                <a:gd name="T42" fmla="*/ 2147483647 w 496"/>
                <a:gd name="T43" fmla="*/ 2147483647 h 1612"/>
                <a:gd name="T44" fmla="*/ 2147483647 w 496"/>
                <a:gd name="T45" fmla="*/ 2147483647 h 1612"/>
                <a:gd name="T46" fmla="*/ 2147483647 w 496"/>
                <a:gd name="T47" fmla="*/ 2147483647 h 1612"/>
                <a:gd name="T48" fmla="*/ 2147483647 w 496"/>
                <a:gd name="T49" fmla="*/ 2147483647 h 1612"/>
                <a:gd name="T50" fmla="*/ 2147483647 w 496"/>
                <a:gd name="T51" fmla="*/ 2147483647 h 1612"/>
                <a:gd name="T52" fmla="*/ 2147483647 w 496"/>
                <a:gd name="T53" fmla="*/ 2147483647 h 1612"/>
                <a:gd name="T54" fmla="*/ 2147483647 w 496"/>
                <a:gd name="T55" fmla="*/ 2147483647 h 1612"/>
                <a:gd name="T56" fmla="*/ 2147483647 w 496"/>
                <a:gd name="T57" fmla="*/ 2147483647 h 1612"/>
                <a:gd name="T58" fmla="*/ 2147483647 w 496"/>
                <a:gd name="T59" fmla="*/ 2147483647 h 1612"/>
                <a:gd name="T60" fmla="*/ 2147483647 w 496"/>
                <a:gd name="T61" fmla="*/ 2147483647 h 1612"/>
                <a:gd name="T62" fmla="*/ 2147483647 w 496"/>
                <a:gd name="T63" fmla="*/ 2147483647 h 1612"/>
                <a:gd name="T64" fmla="*/ 2147483647 w 496"/>
                <a:gd name="T65" fmla="*/ 2147483647 h 1612"/>
                <a:gd name="T66" fmla="*/ 2147483647 w 496"/>
                <a:gd name="T67" fmla="*/ 2147483647 h 1612"/>
                <a:gd name="T68" fmla="*/ 2147483647 w 496"/>
                <a:gd name="T69" fmla="*/ 2147483647 h 1612"/>
                <a:gd name="T70" fmla="*/ 2147483647 w 496"/>
                <a:gd name="T71" fmla="*/ 2147483647 h 1612"/>
                <a:gd name="T72" fmla="*/ 2147483647 w 496"/>
                <a:gd name="T73" fmla="*/ 2147483647 h 1612"/>
                <a:gd name="T74" fmla="*/ 2147483647 w 496"/>
                <a:gd name="T75" fmla="*/ 2147483647 h 1612"/>
                <a:gd name="T76" fmla="*/ 2147483647 w 496"/>
                <a:gd name="T77" fmla="*/ 2147483647 h 1612"/>
                <a:gd name="T78" fmla="*/ 2147483647 w 496"/>
                <a:gd name="T79" fmla="*/ 2147483647 h 1612"/>
                <a:gd name="T80" fmla="*/ 2147483647 w 496"/>
                <a:gd name="T81" fmla="*/ 2147483647 h 1612"/>
                <a:gd name="T82" fmla="*/ 2147483647 w 496"/>
                <a:gd name="T83" fmla="*/ 2147483647 h 1612"/>
                <a:gd name="T84" fmla="*/ 2147483647 w 496"/>
                <a:gd name="T85" fmla="*/ 2147483647 h 1612"/>
                <a:gd name="T86" fmla="*/ 2147483647 w 496"/>
                <a:gd name="T87" fmla="*/ 2147483647 h 1612"/>
                <a:gd name="T88" fmla="*/ 2147483647 w 496"/>
                <a:gd name="T89" fmla="*/ 2147483647 h 1612"/>
                <a:gd name="T90" fmla="*/ 2147483647 w 496"/>
                <a:gd name="T91" fmla="*/ 2147483647 h 1612"/>
                <a:gd name="T92" fmla="*/ 2147483647 w 496"/>
                <a:gd name="T93" fmla="*/ 2147483647 h 1612"/>
                <a:gd name="T94" fmla="*/ 2147483647 w 496"/>
                <a:gd name="T95" fmla="*/ 2147483647 h 1612"/>
                <a:gd name="T96" fmla="*/ 2147483647 w 496"/>
                <a:gd name="T97" fmla="*/ 2147483647 h 1612"/>
                <a:gd name="T98" fmla="*/ 2147483647 w 496"/>
                <a:gd name="T99" fmla="*/ 2147483647 h 1612"/>
                <a:gd name="T100" fmla="*/ 2147483647 w 496"/>
                <a:gd name="T101" fmla="*/ 2147483647 h 1612"/>
                <a:gd name="T102" fmla="*/ 2147483647 w 496"/>
                <a:gd name="T103" fmla="*/ 2147483647 h 1612"/>
                <a:gd name="T104" fmla="*/ 2147483647 w 496"/>
                <a:gd name="T105" fmla="*/ 2147483647 h 1612"/>
                <a:gd name="T106" fmla="*/ 2147483647 w 496"/>
                <a:gd name="T107" fmla="*/ 2147483647 h 1612"/>
                <a:gd name="T108" fmla="*/ 2147483647 w 496"/>
                <a:gd name="T109" fmla="*/ 2147483647 h 1612"/>
                <a:gd name="T110" fmla="*/ 2147483647 w 496"/>
                <a:gd name="T111" fmla="*/ 2147483647 h 1612"/>
                <a:gd name="T112" fmla="*/ 2147483647 w 496"/>
                <a:gd name="T113" fmla="*/ 2147483647 h 1612"/>
                <a:gd name="T114" fmla="*/ 2147483647 w 496"/>
                <a:gd name="T115" fmla="*/ 2147483647 h 1612"/>
                <a:gd name="T116" fmla="*/ 2147483647 w 496"/>
                <a:gd name="T117" fmla="*/ 2147483647 h 1612"/>
                <a:gd name="T118" fmla="*/ 2147483647 w 496"/>
                <a:gd name="T119" fmla="*/ 2147483647 h 1612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w 496"/>
                <a:gd name="T181" fmla="*/ 0 h 1612"/>
                <a:gd name="T182" fmla="*/ 496 w 496"/>
                <a:gd name="T183" fmla="*/ 1612 h 1612"/>
              </a:gdLst>
              <a:ahLst/>
              <a:cxnLst>
                <a:cxn ang="T120">
                  <a:pos x="T0" y="T1"/>
                </a:cxn>
                <a:cxn ang="T121">
                  <a:pos x="T2" y="T3"/>
                </a:cxn>
                <a:cxn ang="T122">
                  <a:pos x="T4" y="T5"/>
                </a:cxn>
                <a:cxn ang="T123">
                  <a:pos x="T6" y="T7"/>
                </a:cxn>
                <a:cxn ang="T124">
                  <a:pos x="T8" y="T9"/>
                </a:cxn>
                <a:cxn ang="T125">
                  <a:pos x="T10" y="T11"/>
                </a:cxn>
                <a:cxn ang="T126">
                  <a:pos x="T12" y="T13"/>
                </a:cxn>
                <a:cxn ang="T127">
                  <a:pos x="T14" y="T15"/>
                </a:cxn>
                <a:cxn ang="T128">
                  <a:pos x="T16" y="T17"/>
                </a:cxn>
                <a:cxn ang="T129">
                  <a:pos x="T18" y="T19"/>
                </a:cxn>
                <a:cxn ang="T130">
                  <a:pos x="T20" y="T21"/>
                </a:cxn>
                <a:cxn ang="T131">
                  <a:pos x="T22" y="T23"/>
                </a:cxn>
                <a:cxn ang="T132">
                  <a:pos x="T24" y="T25"/>
                </a:cxn>
                <a:cxn ang="T133">
                  <a:pos x="T26" y="T27"/>
                </a:cxn>
                <a:cxn ang="T134">
                  <a:pos x="T28" y="T29"/>
                </a:cxn>
                <a:cxn ang="T135">
                  <a:pos x="T30" y="T31"/>
                </a:cxn>
                <a:cxn ang="T136">
                  <a:pos x="T32" y="T33"/>
                </a:cxn>
                <a:cxn ang="T137">
                  <a:pos x="T34" y="T35"/>
                </a:cxn>
                <a:cxn ang="T138">
                  <a:pos x="T36" y="T37"/>
                </a:cxn>
                <a:cxn ang="T139">
                  <a:pos x="T38" y="T39"/>
                </a:cxn>
                <a:cxn ang="T140">
                  <a:pos x="T40" y="T41"/>
                </a:cxn>
                <a:cxn ang="T141">
                  <a:pos x="T42" y="T43"/>
                </a:cxn>
                <a:cxn ang="T142">
                  <a:pos x="T44" y="T45"/>
                </a:cxn>
                <a:cxn ang="T143">
                  <a:pos x="T46" y="T47"/>
                </a:cxn>
                <a:cxn ang="T144">
                  <a:pos x="T48" y="T49"/>
                </a:cxn>
                <a:cxn ang="T145">
                  <a:pos x="T50" y="T51"/>
                </a:cxn>
                <a:cxn ang="T146">
                  <a:pos x="T52" y="T53"/>
                </a:cxn>
                <a:cxn ang="T147">
                  <a:pos x="T54" y="T55"/>
                </a:cxn>
                <a:cxn ang="T148">
                  <a:pos x="T56" y="T57"/>
                </a:cxn>
                <a:cxn ang="T149">
                  <a:pos x="T58" y="T59"/>
                </a:cxn>
                <a:cxn ang="T150">
                  <a:pos x="T60" y="T61"/>
                </a:cxn>
                <a:cxn ang="T151">
                  <a:pos x="T62" y="T63"/>
                </a:cxn>
                <a:cxn ang="T152">
                  <a:pos x="T64" y="T65"/>
                </a:cxn>
                <a:cxn ang="T153">
                  <a:pos x="T66" y="T67"/>
                </a:cxn>
                <a:cxn ang="T154">
                  <a:pos x="T68" y="T69"/>
                </a:cxn>
                <a:cxn ang="T155">
                  <a:pos x="T70" y="T71"/>
                </a:cxn>
                <a:cxn ang="T156">
                  <a:pos x="T72" y="T73"/>
                </a:cxn>
                <a:cxn ang="T157">
                  <a:pos x="T74" y="T75"/>
                </a:cxn>
                <a:cxn ang="T158">
                  <a:pos x="T76" y="T77"/>
                </a:cxn>
                <a:cxn ang="T159">
                  <a:pos x="T78" y="T79"/>
                </a:cxn>
                <a:cxn ang="T160">
                  <a:pos x="T80" y="T81"/>
                </a:cxn>
                <a:cxn ang="T161">
                  <a:pos x="T82" y="T83"/>
                </a:cxn>
                <a:cxn ang="T162">
                  <a:pos x="T84" y="T85"/>
                </a:cxn>
                <a:cxn ang="T163">
                  <a:pos x="T86" y="T87"/>
                </a:cxn>
                <a:cxn ang="T164">
                  <a:pos x="T88" y="T89"/>
                </a:cxn>
                <a:cxn ang="T165">
                  <a:pos x="T90" y="T91"/>
                </a:cxn>
                <a:cxn ang="T166">
                  <a:pos x="T92" y="T93"/>
                </a:cxn>
                <a:cxn ang="T167">
                  <a:pos x="T94" y="T95"/>
                </a:cxn>
                <a:cxn ang="T168">
                  <a:pos x="T96" y="T97"/>
                </a:cxn>
                <a:cxn ang="T169">
                  <a:pos x="T98" y="T99"/>
                </a:cxn>
                <a:cxn ang="T170">
                  <a:pos x="T100" y="T101"/>
                </a:cxn>
                <a:cxn ang="T171">
                  <a:pos x="T102" y="T103"/>
                </a:cxn>
                <a:cxn ang="T172">
                  <a:pos x="T104" y="T105"/>
                </a:cxn>
                <a:cxn ang="T173">
                  <a:pos x="T106" y="T107"/>
                </a:cxn>
                <a:cxn ang="T174">
                  <a:pos x="T108" y="T109"/>
                </a:cxn>
                <a:cxn ang="T175">
                  <a:pos x="T110" y="T111"/>
                </a:cxn>
                <a:cxn ang="T176">
                  <a:pos x="T112" y="T113"/>
                </a:cxn>
                <a:cxn ang="T177">
                  <a:pos x="T114" y="T115"/>
                </a:cxn>
                <a:cxn ang="T178">
                  <a:pos x="T116" y="T117"/>
                </a:cxn>
                <a:cxn ang="T179">
                  <a:pos x="T118" y="T119"/>
                </a:cxn>
              </a:cxnLst>
              <a:rect l="T180" t="T181" r="T182" b="T183"/>
              <a:pathLst>
                <a:path w="496" h="1612">
                  <a:moveTo>
                    <a:pt x="492" y="798"/>
                  </a:moveTo>
                  <a:lnTo>
                    <a:pt x="492" y="798"/>
                  </a:lnTo>
                  <a:lnTo>
                    <a:pt x="486" y="780"/>
                  </a:lnTo>
                  <a:lnTo>
                    <a:pt x="486" y="772"/>
                  </a:lnTo>
                  <a:lnTo>
                    <a:pt x="488" y="770"/>
                  </a:lnTo>
                  <a:lnTo>
                    <a:pt x="490" y="766"/>
                  </a:lnTo>
                  <a:lnTo>
                    <a:pt x="490" y="754"/>
                  </a:lnTo>
                  <a:lnTo>
                    <a:pt x="490" y="736"/>
                  </a:lnTo>
                  <a:lnTo>
                    <a:pt x="488" y="716"/>
                  </a:lnTo>
                  <a:lnTo>
                    <a:pt x="482" y="676"/>
                  </a:lnTo>
                  <a:lnTo>
                    <a:pt x="478" y="654"/>
                  </a:lnTo>
                  <a:lnTo>
                    <a:pt x="472" y="608"/>
                  </a:lnTo>
                  <a:lnTo>
                    <a:pt x="464" y="532"/>
                  </a:lnTo>
                  <a:lnTo>
                    <a:pt x="458" y="460"/>
                  </a:lnTo>
                  <a:lnTo>
                    <a:pt x="456" y="408"/>
                  </a:lnTo>
                  <a:lnTo>
                    <a:pt x="454" y="376"/>
                  </a:lnTo>
                  <a:lnTo>
                    <a:pt x="448" y="330"/>
                  </a:lnTo>
                  <a:lnTo>
                    <a:pt x="444" y="316"/>
                  </a:lnTo>
                  <a:lnTo>
                    <a:pt x="440" y="306"/>
                  </a:lnTo>
                  <a:lnTo>
                    <a:pt x="434" y="298"/>
                  </a:lnTo>
                  <a:lnTo>
                    <a:pt x="428" y="290"/>
                  </a:lnTo>
                  <a:lnTo>
                    <a:pt x="414" y="280"/>
                  </a:lnTo>
                  <a:lnTo>
                    <a:pt x="404" y="276"/>
                  </a:lnTo>
                  <a:lnTo>
                    <a:pt x="376" y="268"/>
                  </a:lnTo>
                  <a:lnTo>
                    <a:pt x="360" y="262"/>
                  </a:lnTo>
                  <a:lnTo>
                    <a:pt x="344" y="254"/>
                  </a:lnTo>
                  <a:lnTo>
                    <a:pt x="320" y="240"/>
                  </a:lnTo>
                  <a:lnTo>
                    <a:pt x="312" y="232"/>
                  </a:lnTo>
                  <a:lnTo>
                    <a:pt x="306" y="226"/>
                  </a:lnTo>
                  <a:lnTo>
                    <a:pt x="304" y="218"/>
                  </a:lnTo>
                  <a:lnTo>
                    <a:pt x="304" y="210"/>
                  </a:lnTo>
                  <a:lnTo>
                    <a:pt x="310" y="190"/>
                  </a:lnTo>
                  <a:lnTo>
                    <a:pt x="312" y="188"/>
                  </a:lnTo>
                  <a:lnTo>
                    <a:pt x="316" y="186"/>
                  </a:lnTo>
                  <a:lnTo>
                    <a:pt x="322" y="180"/>
                  </a:lnTo>
                  <a:lnTo>
                    <a:pt x="330" y="168"/>
                  </a:lnTo>
                  <a:lnTo>
                    <a:pt x="338" y="148"/>
                  </a:lnTo>
                  <a:lnTo>
                    <a:pt x="344" y="130"/>
                  </a:lnTo>
                  <a:lnTo>
                    <a:pt x="344" y="126"/>
                  </a:lnTo>
                  <a:lnTo>
                    <a:pt x="342" y="124"/>
                  </a:lnTo>
                  <a:lnTo>
                    <a:pt x="340" y="122"/>
                  </a:lnTo>
                  <a:lnTo>
                    <a:pt x="344" y="108"/>
                  </a:lnTo>
                  <a:lnTo>
                    <a:pt x="346" y="94"/>
                  </a:lnTo>
                  <a:lnTo>
                    <a:pt x="348" y="76"/>
                  </a:lnTo>
                  <a:lnTo>
                    <a:pt x="348" y="66"/>
                  </a:lnTo>
                  <a:lnTo>
                    <a:pt x="346" y="56"/>
                  </a:lnTo>
                  <a:lnTo>
                    <a:pt x="340" y="38"/>
                  </a:lnTo>
                  <a:lnTo>
                    <a:pt x="332" y="26"/>
                  </a:lnTo>
                  <a:lnTo>
                    <a:pt x="326" y="20"/>
                  </a:lnTo>
                  <a:lnTo>
                    <a:pt x="316" y="12"/>
                  </a:lnTo>
                  <a:lnTo>
                    <a:pt x="302" y="6"/>
                  </a:lnTo>
                  <a:lnTo>
                    <a:pt x="292" y="2"/>
                  </a:lnTo>
                  <a:lnTo>
                    <a:pt x="280" y="0"/>
                  </a:lnTo>
                  <a:lnTo>
                    <a:pt x="266" y="0"/>
                  </a:lnTo>
                  <a:lnTo>
                    <a:pt x="250" y="0"/>
                  </a:lnTo>
                  <a:lnTo>
                    <a:pt x="236" y="4"/>
                  </a:lnTo>
                  <a:lnTo>
                    <a:pt x="226" y="8"/>
                  </a:lnTo>
                  <a:lnTo>
                    <a:pt x="216" y="16"/>
                  </a:lnTo>
                  <a:lnTo>
                    <a:pt x="208" y="24"/>
                  </a:lnTo>
                  <a:lnTo>
                    <a:pt x="202" y="32"/>
                  </a:lnTo>
                  <a:lnTo>
                    <a:pt x="198" y="42"/>
                  </a:lnTo>
                  <a:lnTo>
                    <a:pt x="190" y="58"/>
                  </a:lnTo>
                  <a:lnTo>
                    <a:pt x="186" y="76"/>
                  </a:lnTo>
                  <a:lnTo>
                    <a:pt x="186" y="90"/>
                  </a:lnTo>
                  <a:lnTo>
                    <a:pt x="188" y="106"/>
                  </a:lnTo>
                  <a:lnTo>
                    <a:pt x="184" y="108"/>
                  </a:lnTo>
                  <a:lnTo>
                    <a:pt x="182" y="110"/>
                  </a:lnTo>
                  <a:lnTo>
                    <a:pt x="180" y="116"/>
                  </a:lnTo>
                  <a:lnTo>
                    <a:pt x="180" y="126"/>
                  </a:lnTo>
                  <a:lnTo>
                    <a:pt x="182" y="138"/>
                  </a:lnTo>
                  <a:lnTo>
                    <a:pt x="188" y="160"/>
                  </a:lnTo>
                  <a:lnTo>
                    <a:pt x="192" y="170"/>
                  </a:lnTo>
                  <a:lnTo>
                    <a:pt x="196" y="174"/>
                  </a:lnTo>
                  <a:lnTo>
                    <a:pt x="198" y="178"/>
                  </a:lnTo>
                  <a:lnTo>
                    <a:pt x="200" y="182"/>
                  </a:lnTo>
                  <a:lnTo>
                    <a:pt x="202" y="194"/>
                  </a:lnTo>
                  <a:lnTo>
                    <a:pt x="202" y="210"/>
                  </a:lnTo>
                  <a:lnTo>
                    <a:pt x="200" y="214"/>
                  </a:lnTo>
                  <a:lnTo>
                    <a:pt x="198" y="224"/>
                  </a:lnTo>
                  <a:lnTo>
                    <a:pt x="194" y="234"/>
                  </a:lnTo>
                  <a:lnTo>
                    <a:pt x="190" y="238"/>
                  </a:lnTo>
                  <a:lnTo>
                    <a:pt x="184" y="242"/>
                  </a:lnTo>
                  <a:lnTo>
                    <a:pt x="162" y="252"/>
                  </a:lnTo>
                  <a:lnTo>
                    <a:pt x="146" y="258"/>
                  </a:lnTo>
                  <a:lnTo>
                    <a:pt x="78" y="286"/>
                  </a:lnTo>
                  <a:lnTo>
                    <a:pt x="70" y="290"/>
                  </a:lnTo>
                  <a:lnTo>
                    <a:pt x="62" y="300"/>
                  </a:lnTo>
                  <a:lnTo>
                    <a:pt x="54" y="314"/>
                  </a:lnTo>
                  <a:lnTo>
                    <a:pt x="50" y="326"/>
                  </a:lnTo>
                  <a:lnTo>
                    <a:pt x="38" y="390"/>
                  </a:lnTo>
                  <a:lnTo>
                    <a:pt x="28" y="430"/>
                  </a:lnTo>
                  <a:lnTo>
                    <a:pt x="20" y="458"/>
                  </a:lnTo>
                  <a:lnTo>
                    <a:pt x="10" y="492"/>
                  </a:lnTo>
                  <a:lnTo>
                    <a:pt x="4" y="518"/>
                  </a:lnTo>
                  <a:lnTo>
                    <a:pt x="2" y="528"/>
                  </a:lnTo>
                  <a:lnTo>
                    <a:pt x="0" y="540"/>
                  </a:lnTo>
                  <a:lnTo>
                    <a:pt x="0" y="554"/>
                  </a:lnTo>
                  <a:lnTo>
                    <a:pt x="2" y="564"/>
                  </a:lnTo>
                  <a:lnTo>
                    <a:pt x="6" y="582"/>
                  </a:lnTo>
                  <a:lnTo>
                    <a:pt x="10" y="610"/>
                  </a:lnTo>
                  <a:lnTo>
                    <a:pt x="14" y="656"/>
                  </a:lnTo>
                  <a:lnTo>
                    <a:pt x="16" y="672"/>
                  </a:lnTo>
                  <a:lnTo>
                    <a:pt x="18" y="692"/>
                  </a:lnTo>
                  <a:lnTo>
                    <a:pt x="22" y="710"/>
                  </a:lnTo>
                  <a:lnTo>
                    <a:pt x="26" y="714"/>
                  </a:lnTo>
                  <a:lnTo>
                    <a:pt x="30" y="716"/>
                  </a:lnTo>
                  <a:lnTo>
                    <a:pt x="36" y="712"/>
                  </a:lnTo>
                  <a:lnTo>
                    <a:pt x="38" y="712"/>
                  </a:lnTo>
                  <a:lnTo>
                    <a:pt x="40" y="712"/>
                  </a:lnTo>
                  <a:lnTo>
                    <a:pt x="44" y="718"/>
                  </a:lnTo>
                  <a:lnTo>
                    <a:pt x="44" y="724"/>
                  </a:lnTo>
                  <a:lnTo>
                    <a:pt x="46" y="740"/>
                  </a:lnTo>
                  <a:lnTo>
                    <a:pt x="46" y="756"/>
                  </a:lnTo>
                  <a:lnTo>
                    <a:pt x="48" y="768"/>
                  </a:lnTo>
                  <a:lnTo>
                    <a:pt x="52" y="778"/>
                  </a:lnTo>
                  <a:lnTo>
                    <a:pt x="58" y="792"/>
                  </a:lnTo>
                  <a:lnTo>
                    <a:pt x="68" y="802"/>
                  </a:lnTo>
                  <a:lnTo>
                    <a:pt x="82" y="812"/>
                  </a:lnTo>
                  <a:lnTo>
                    <a:pt x="102" y="820"/>
                  </a:lnTo>
                  <a:lnTo>
                    <a:pt x="102" y="898"/>
                  </a:lnTo>
                  <a:lnTo>
                    <a:pt x="100" y="946"/>
                  </a:lnTo>
                  <a:lnTo>
                    <a:pt x="98" y="1004"/>
                  </a:lnTo>
                  <a:lnTo>
                    <a:pt x="90" y="1098"/>
                  </a:lnTo>
                  <a:lnTo>
                    <a:pt x="84" y="1174"/>
                  </a:lnTo>
                  <a:lnTo>
                    <a:pt x="80" y="1220"/>
                  </a:lnTo>
                  <a:lnTo>
                    <a:pt x="80" y="1270"/>
                  </a:lnTo>
                  <a:lnTo>
                    <a:pt x="76" y="1526"/>
                  </a:lnTo>
                  <a:lnTo>
                    <a:pt x="78" y="1534"/>
                  </a:lnTo>
                  <a:lnTo>
                    <a:pt x="80" y="1536"/>
                  </a:lnTo>
                  <a:lnTo>
                    <a:pt x="82" y="1536"/>
                  </a:lnTo>
                  <a:lnTo>
                    <a:pt x="88" y="1540"/>
                  </a:lnTo>
                  <a:lnTo>
                    <a:pt x="92" y="1542"/>
                  </a:lnTo>
                  <a:lnTo>
                    <a:pt x="96" y="1546"/>
                  </a:lnTo>
                  <a:lnTo>
                    <a:pt x="98" y="1550"/>
                  </a:lnTo>
                  <a:lnTo>
                    <a:pt x="96" y="1552"/>
                  </a:lnTo>
                  <a:lnTo>
                    <a:pt x="92" y="1560"/>
                  </a:lnTo>
                  <a:lnTo>
                    <a:pt x="78" y="1578"/>
                  </a:lnTo>
                  <a:lnTo>
                    <a:pt x="72" y="1588"/>
                  </a:lnTo>
                  <a:lnTo>
                    <a:pt x="70" y="1596"/>
                  </a:lnTo>
                  <a:lnTo>
                    <a:pt x="70" y="1598"/>
                  </a:lnTo>
                  <a:lnTo>
                    <a:pt x="72" y="1602"/>
                  </a:lnTo>
                  <a:lnTo>
                    <a:pt x="78" y="1606"/>
                  </a:lnTo>
                  <a:lnTo>
                    <a:pt x="84" y="1608"/>
                  </a:lnTo>
                  <a:lnTo>
                    <a:pt x="100" y="1610"/>
                  </a:lnTo>
                  <a:lnTo>
                    <a:pt x="114" y="1612"/>
                  </a:lnTo>
                  <a:lnTo>
                    <a:pt x="124" y="1612"/>
                  </a:lnTo>
                  <a:lnTo>
                    <a:pt x="134" y="1610"/>
                  </a:lnTo>
                  <a:lnTo>
                    <a:pt x="144" y="1606"/>
                  </a:lnTo>
                  <a:lnTo>
                    <a:pt x="150" y="1602"/>
                  </a:lnTo>
                  <a:lnTo>
                    <a:pt x="156" y="1598"/>
                  </a:lnTo>
                  <a:lnTo>
                    <a:pt x="160" y="1592"/>
                  </a:lnTo>
                  <a:lnTo>
                    <a:pt x="166" y="1580"/>
                  </a:lnTo>
                  <a:lnTo>
                    <a:pt x="170" y="1568"/>
                  </a:lnTo>
                  <a:lnTo>
                    <a:pt x="170" y="1552"/>
                  </a:lnTo>
                  <a:lnTo>
                    <a:pt x="174" y="1532"/>
                  </a:lnTo>
                  <a:lnTo>
                    <a:pt x="178" y="1522"/>
                  </a:lnTo>
                  <a:lnTo>
                    <a:pt x="180" y="1504"/>
                  </a:lnTo>
                  <a:lnTo>
                    <a:pt x="184" y="1458"/>
                  </a:lnTo>
                  <a:lnTo>
                    <a:pt x="186" y="1410"/>
                  </a:lnTo>
                  <a:lnTo>
                    <a:pt x="188" y="1376"/>
                  </a:lnTo>
                  <a:lnTo>
                    <a:pt x="190" y="1344"/>
                  </a:lnTo>
                  <a:lnTo>
                    <a:pt x="192" y="1294"/>
                  </a:lnTo>
                  <a:lnTo>
                    <a:pt x="198" y="1240"/>
                  </a:lnTo>
                  <a:lnTo>
                    <a:pt x="204" y="1188"/>
                  </a:lnTo>
                  <a:lnTo>
                    <a:pt x="216" y="1086"/>
                  </a:lnTo>
                  <a:lnTo>
                    <a:pt x="230" y="972"/>
                  </a:lnTo>
                  <a:lnTo>
                    <a:pt x="236" y="922"/>
                  </a:lnTo>
                  <a:lnTo>
                    <a:pt x="244" y="884"/>
                  </a:lnTo>
                  <a:lnTo>
                    <a:pt x="254" y="850"/>
                  </a:lnTo>
                  <a:lnTo>
                    <a:pt x="254" y="878"/>
                  </a:lnTo>
                  <a:lnTo>
                    <a:pt x="258" y="906"/>
                  </a:lnTo>
                  <a:lnTo>
                    <a:pt x="264" y="960"/>
                  </a:lnTo>
                  <a:lnTo>
                    <a:pt x="274" y="1008"/>
                  </a:lnTo>
                  <a:lnTo>
                    <a:pt x="280" y="1052"/>
                  </a:lnTo>
                  <a:lnTo>
                    <a:pt x="288" y="1144"/>
                  </a:lnTo>
                  <a:lnTo>
                    <a:pt x="292" y="1182"/>
                  </a:lnTo>
                  <a:lnTo>
                    <a:pt x="296" y="1206"/>
                  </a:lnTo>
                  <a:lnTo>
                    <a:pt x="298" y="1222"/>
                  </a:lnTo>
                  <a:lnTo>
                    <a:pt x="300" y="1252"/>
                  </a:lnTo>
                  <a:lnTo>
                    <a:pt x="304" y="1342"/>
                  </a:lnTo>
                  <a:lnTo>
                    <a:pt x="308" y="1488"/>
                  </a:lnTo>
                  <a:lnTo>
                    <a:pt x="308" y="1524"/>
                  </a:lnTo>
                  <a:lnTo>
                    <a:pt x="308" y="1538"/>
                  </a:lnTo>
                  <a:lnTo>
                    <a:pt x="312" y="1550"/>
                  </a:lnTo>
                  <a:lnTo>
                    <a:pt x="312" y="1560"/>
                  </a:lnTo>
                  <a:lnTo>
                    <a:pt x="312" y="1566"/>
                  </a:lnTo>
                  <a:lnTo>
                    <a:pt x="310" y="1570"/>
                  </a:lnTo>
                  <a:lnTo>
                    <a:pt x="310" y="1576"/>
                  </a:lnTo>
                  <a:lnTo>
                    <a:pt x="312" y="1578"/>
                  </a:lnTo>
                  <a:lnTo>
                    <a:pt x="318" y="1582"/>
                  </a:lnTo>
                  <a:lnTo>
                    <a:pt x="332" y="1586"/>
                  </a:lnTo>
                  <a:lnTo>
                    <a:pt x="354" y="1592"/>
                  </a:lnTo>
                  <a:lnTo>
                    <a:pt x="376" y="1600"/>
                  </a:lnTo>
                  <a:lnTo>
                    <a:pt x="388" y="1604"/>
                  </a:lnTo>
                  <a:lnTo>
                    <a:pt x="398" y="1606"/>
                  </a:lnTo>
                  <a:lnTo>
                    <a:pt x="410" y="1608"/>
                  </a:lnTo>
                  <a:lnTo>
                    <a:pt x="418" y="1608"/>
                  </a:lnTo>
                  <a:lnTo>
                    <a:pt x="428" y="1606"/>
                  </a:lnTo>
                  <a:lnTo>
                    <a:pt x="434" y="1602"/>
                  </a:lnTo>
                  <a:lnTo>
                    <a:pt x="440" y="1600"/>
                  </a:lnTo>
                  <a:lnTo>
                    <a:pt x="444" y="1594"/>
                  </a:lnTo>
                  <a:lnTo>
                    <a:pt x="444" y="1590"/>
                  </a:lnTo>
                  <a:lnTo>
                    <a:pt x="440" y="1582"/>
                  </a:lnTo>
                  <a:lnTo>
                    <a:pt x="434" y="1576"/>
                  </a:lnTo>
                  <a:lnTo>
                    <a:pt x="426" y="1568"/>
                  </a:lnTo>
                  <a:lnTo>
                    <a:pt x="400" y="1546"/>
                  </a:lnTo>
                  <a:lnTo>
                    <a:pt x="400" y="1542"/>
                  </a:lnTo>
                  <a:lnTo>
                    <a:pt x="400" y="1536"/>
                  </a:lnTo>
                  <a:lnTo>
                    <a:pt x="406" y="1514"/>
                  </a:lnTo>
                  <a:lnTo>
                    <a:pt x="422" y="1468"/>
                  </a:lnTo>
                  <a:lnTo>
                    <a:pt x="422" y="1460"/>
                  </a:lnTo>
                  <a:lnTo>
                    <a:pt x="424" y="1452"/>
                  </a:lnTo>
                  <a:lnTo>
                    <a:pt x="422" y="1436"/>
                  </a:lnTo>
                  <a:lnTo>
                    <a:pt x="416" y="1418"/>
                  </a:lnTo>
                  <a:lnTo>
                    <a:pt x="412" y="1392"/>
                  </a:lnTo>
                  <a:lnTo>
                    <a:pt x="410" y="1374"/>
                  </a:lnTo>
                  <a:lnTo>
                    <a:pt x="410" y="1348"/>
                  </a:lnTo>
                  <a:lnTo>
                    <a:pt x="412" y="1290"/>
                  </a:lnTo>
                  <a:lnTo>
                    <a:pt x="414" y="1234"/>
                  </a:lnTo>
                  <a:lnTo>
                    <a:pt x="416" y="1194"/>
                  </a:lnTo>
                  <a:lnTo>
                    <a:pt x="414" y="1032"/>
                  </a:lnTo>
                  <a:lnTo>
                    <a:pt x="412" y="874"/>
                  </a:lnTo>
                  <a:lnTo>
                    <a:pt x="412" y="852"/>
                  </a:lnTo>
                  <a:lnTo>
                    <a:pt x="414" y="832"/>
                  </a:lnTo>
                  <a:lnTo>
                    <a:pt x="416" y="814"/>
                  </a:lnTo>
                  <a:lnTo>
                    <a:pt x="420" y="796"/>
                  </a:lnTo>
                  <a:lnTo>
                    <a:pt x="422" y="774"/>
                  </a:lnTo>
                  <a:lnTo>
                    <a:pt x="422" y="762"/>
                  </a:lnTo>
                  <a:lnTo>
                    <a:pt x="424" y="756"/>
                  </a:lnTo>
                  <a:lnTo>
                    <a:pt x="428" y="752"/>
                  </a:lnTo>
                  <a:lnTo>
                    <a:pt x="430" y="764"/>
                  </a:lnTo>
                  <a:lnTo>
                    <a:pt x="434" y="774"/>
                  </a:lnTo>
                  <a:lnTo>
                    <a:pt x="442" y="784"/>
                  </a:lnTo>
                  <a:lnTo>
                    <a:pt x="446" y="788"/>
                  </a:lnTo>
                  <a:lnTo>
                    <a:pt x="446" y="792"/>
                  </a:lnTo>
                  <a:lnTo>
                    <a:pt x="444" y="798"/>
                  </a:lnTo>
                  <a:lnTo>
                    <a:pt x="444" y="802"/>
                  </a:lnTo>
                  <a:lnTo>
                    <a:pt x="444" y="806"/>
                  </a:lnTo>
                  <a:lnTo>
                    <a:pt x="446" y="816"/>
                  </a:lnTo>
                  <a:lnTo>
                    <a:pt x="450" y="826"/>
                  </a:lnTo>
                  <a:lnTo>
                    <a:pt x="450" y="830"/>
                  </a:lnTo>
                  <a:lnTo>
                    <a:pt x="450" y="836"/>
                  </a:lnTo>
                  <a:lnTo>
                    <a:pt x="450" y="844"/>
                  </a:lnTo>
                  <a:lnTo>
                    <a:pt x="450" y="850"/>
                  </a:lnTo>
                  <a:lnTo>
                    <a:pt x="452" y="854"/>
                  </a:lnTo>
                  <a:lnTo>
                    <a:pt x="452" y="858"/>
                  </a:lnTo>
                  <a:lnTo>
                    <a:pt x="450" y="864"/>
                  </a:lnTo>
                  <a:lnTo>
                    <a:pt x="444" y="872"/>
                  </a:lnTo>
                  <a:lnTo>
                    <a:pt x="440" y="878"/>
                  </a:lnTo>
                  <a:lnTo>
                    <a:pt x="440" y="882"/>
                  </a:lnTo>
                  <a:lnTo>
                    <a:pt x="440" y="884"/>
                  </a:lnTo>
                  <a:lnTo>
                    <a:pt x="444" y="886"/>
                  </a:lnTo>
                  <a:lnTo>
                    <a:pt x="448" y="886"/>
                  </a:lnTo>
                  <a:lnTo>
                    <a:pt x="462" y="882"/>
                  </a:lnTo>
                  <a:lnTo>
                    <a:pt x="478" y="872"/>
                  </a:lnTo>
                  <a:lnTo>
                    <a:pt x="484" y="866"/>
                  </a:lnTo>
                  <a:lnTo>
                    <a:pt x="490" y="860"/>
                  </a:lnTo>
                  <a:lnTo>
                    <a:pt x="492" y="852"/>
                  </a:lnTo>
                  <a:lnTo>
                    <a:pt x="496" y="846"/>
                  </a:lnTo>
                  <a:lnTo>
                    <a:pt x="496" y="828"/>
                  </a:lnTo>
                  <a:lnTo>
                    <a:pt x="496" y="812"/>
                  </a:lnTo>
                  <a:lnTo>
                    <a:pt x="492" y="798"/>
                  </a:lnTo>
                  <a:close/>
                  <a:moveTo>
                    <a:pt x="94" y="620"/>
                  </a:moveTo>
                  <a:lnTo>
                    <a:pt x="94" y="620"/>
                  </a:lnTo>
                  <a:lnTo>
                    <a:pt x="94" y="668"/>
                  </a:lnTo>
                  <a:lnTo>
                    <a:pt x="98" y="698"/>
                  </a:lnTo>
                  <a:lnTo>
                    <a:pt x="92" y="698"/>
                  </a:lnTo>
                  <a:lnTo>
                    <a:pt x="86" y="696"/>
                  </a:lnTo>
                  <a:lnTo>
                    <a:pt x="82" y="696"/>
                  </a:lnTo>
                  <a:lnTo>
                    <a:pt x="82" y="694"/>
                  </a:lnTo>
                  <a:lnTo>
                    <a:pt x="80" y="690"/>
                  </a:lnTo>
                  <a:lnTo>
                    <a:pt x="82" y="686"/>
                  </a:lnTo>
                  <a:lnTo>
                    <a:pt x="84" y="684"/>
                  </a:lnTo>
                  <a:lnTo>
                    <a:pt x="86" y="680"/>
                  </a:lnTo>
                  <a:lnTo>
                    <a:pt x="88" y="678"/>
                  </a:lnTo>
                  <a:lnTo>
                    <a:pt x="88" y="674"/>
                  </a:lnTo>
                  <a:lnTo>
                    <a:pt x="88" y="660"/>
                  </a:lnTo>
                  <a:lnTo>
                    <a:pt x="86" y="640"/>
                  </a:lnTo>
                  <a:lnTo>
                    <a:pt x="84" y="622"/>
                  </a:lnTo>
                  <a:lnTo>
                    <a:pt x="82" y="604"/>
                  </a:lnTo>
                  <a:lnTo>
                    <a:pt x="80" y="590"/>
                  </a:lnTo>
                  <a:lnTo>
                    <a:pt x="78" y="576"/>
                  </a:lnTo>
                  <a:lnTo>
                    <a:pt x="78" y="560"/>
                  </a:lnTo>
                  <a:lnTo>
                    <a:pt x="78" y="540"/>
                  </a:lnTo>
                  <a:lnTo>
                    <a:pt x="82" y="524"/>
                  </a:lnTo>
                  <a:lnTo>
                    <a:pt x="88" y="508"/>
                  </a:lnTo>
                  <a:lnTo>
                    <a:pt x="96" y="494"/>
                  </a:lnTo>
                  <a:lnTo>
                    <a:pt x="100" y="490"/>
                  </a:lnTo>
                  <a:lnTo>
                    <a:pt x="104" y="488"/>
                  </a:lnTo>
                  <a:lnTo>
                    <a:pt x="102" y="516"/>
                  </a:lnTo>
                  <a:lnTo>
                    <a:pt x="98" y="548"/>
                  </a:lnTo>
                  <a:lnTo>
                    <a:pt x="96" y="582"/>
                  </a:lnTo>
                  <a:lnTo>
                    <a:pt x="94" y="62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4" name="Freeform 292"/>
            <p:cNvSpPr>
              <a:spLocks/>
            </p:cNvSpPr>
            <p:nvPr/>
          </p:nvSpPr>
          <p:spPr bwMode="auto">
            <a:xfrm>
              <a:off x="3432681" y="4169357"/>
              <a:ext cx="284284" cy="425924"/>
            </a:xfrm>
            <a:custGeom>
              <a:avLst/>
              <a:gdLst>
                <a:gd name="T0" fmla="*/ 2147483647 w 140"/>
                <a:gd name="T1" fmla="*/ 2147483647 h 282"/>
                <a:gd name="T2" fmla="*/ 2147483647 w 140"/>
                <a:gd name="T3" fmla="*/ 2147483647 h 282"/>
                <a:gd name="T4" fmla="*/ 2147483647 w 140"/>
                <a:gd name="T5" fmla="*/ 2147483647 h 282"/>
                <a:gd name="T6" fmla="*/ 2147483647 w 140"/>
                <a:gd name="T7" fmla="*/ 2147483647 h 282"/>
                <a:gd name="T8" fmla="*/ 2147483647 w 140"/>
                <a:gd name="T9" fmla="*/ 2147483647 h 282"/>
                <a:gd name="T10" fmla="*/ 2147483647 w 140"/>
                <a:gd name="T11" fmla="*/ 2147483647 h 282"/>
                <a:gd name="T12" fmla="*/ 2147483647 w 140"/>
                <a:gd name="T13" fmla="*/ 2147483647 h 282"/>
                <a:gd name="T14" fmla="*/ 2147483647 w 140"/>
                <a:gd name="T15" fmla="*/ 2147483647 h 282"/>
                <a:gd name="T16" fmla="*/ 2147483647 w 140"/>
                <a:gd name="T17" fmla="*/ 2147483647 h 282"/>
                <a:gd name="T18" fmla="*/ 2147483647 w 140"/>
                <a:gd name="T19" fmla="*/ 2147483647 h 282"/>
                <a:gd name="T20" fmla="*/ 2147483647 w 140"/>
                <a:gd name="T21" fmla="*/ 2147483647 h 282"/>
                <a:gd name="T22" fmla="*/ 2147483647 w 140"/>
                <a:gd name="T23" fmla="*/ 2147483647 h 282"/>
                <a:gd name="T24" fmla="*/ 2147483647 w 140"/>
                <a:gd name="T25" fmla="*/ 2147483647 h 282"/>
                <a:gd name="T26" fmla="*/ 2147483647 w 140"/>
                <a:gd name="T27" fmla="*/ 2147483647 h 282"/>
                <a:gd name="T28" fmla="*/ 2147483647 w 140"/>
                <a:gd name="T29" fmla="*/ 2147483647 h 282"/>
                <a:gd name="T30" fmla="*/ 2147483647 w 140"/>
                <a:gd name="T31" fmla="*/ 2147483647 h 282"/>
                <a:gd name="T32" fmla="*/ 2147483647 w 140"/>
                <a:gd name="T33" fmla="*/ 2147483647 h 282"/>
                <a:gd name="T34" fmla="*/ 2147483647 w 140"/>
                <a:gd name="T35" fmla="*/ 2147483647 h 282"/>
                <a:gd name="T36" fmla="*/ 2147483647 w 140"/>
                <a:gd name="T37" fmla="*/ 2147483647 h 282"/>
                <a:gd name="T38" fmla="*/ 2147483647 w 140"/>
                <a:gd name="T39" fmla="*/ 2147483647 h 282"/>
                <a:gd name="T40" fmla="*/ 2147483647 w 140"/>
                <a:gd name="T41" fmla="*/ 2147483647 h 282"/>
                <a:gd name="T42" fmla="*/ 2147483647 w 140"/>
                <a:gd name="T43" fmla="*/ 2147483647 h 282"/>
                <a:gd name="T44" fmla="*/ 2147483647 w 140"/>
                <a:gd name="T45" fmla="*/ 2147483647 h 282"/>
                <a:gd name="T46" fmla="*/ 2147483647 w 140"/>
                <a:gd name="T47" fmla="*/ 2147483647 h 282"/>
                <a:gd name="T48" fmla="*/ 2147483647 w 140"/>
                <a:gd name="T49" fmla="*/ 2147483647 h 282"/>
                <a:gd name="T50" fmla="*/ 2147483647 w 140"/>
                <a:gd name="T51" fmla="*/ 2147483647 h 282"/>
                <a:gd name="T52" fmla="*/ 2147483647 w 140"/>
                <a:gd name="T53" fmla="*/ 2147483647 h 282"/>
                <a:gd name="T54" fmla="*/ 0 w 140"/>
                <a:gd name="T55" fmla="*/ 2147483647 h 282"/>
                <a:gd name="T56" fmla="*/ 0 w 140"/>
                <a:gd name="T57" fmla="*/ 2147483647 h 282"/>
                <a:gd name="T58" fmla="*/ 2147483647 w 140"/>
                <a:gd name="T59" fmla="*/ 2147483647 h 282"/>
                <a:gd name="T60" fmla="*/ 2147483647 w 140"/>
                <a:gd name="T61" fmla="*/ 2147483647 h 282"/>
                <a:gd name="T62" fmla="*/ 2147483647 w 140"/>
                <a:gd name="T63" fmla="*/ 2147483647 h 282"/>
                <a:gd name="T64" fmla="*/ 2147483647 w 140"/>
                <a:gd name="T65" fmla="*/ 2147483647 h 282"/>
                <a:gd name="T66" fmla="*/ 2147483647 w 140"/>
                <a:gd name="T67" fmla="*/ 2147483647 h 282"/>
                <a:gd name="T68" fmla="*/ 2147483647 w 140"/>
                <a:gd name="T69" fmla="*/ 2147483647 h 282"/>
                <a:gd name="T70" fmla="*/ 2147483647 w 140"/>
                <a:gd name="T71" fmla="*/ 2147483647 h 282"/>
                <a:gd name="T72" fmla="*/ 2147483647 w 140"/>
                <a:gd name="T73" fmla="*/ 2147483647 h 282"/>
                <a:gd name="T74" fmla="*/ 2147483647 w 140"/>
                <a:gd name="T75" fmla="*/ 2147483647 h 282"/>
                <a:gd name="T76" fmla="*/ 2147483647 w 140"/>
                <a:gd name="T77" fmla="*/ 2147483647 h 282"/>
                <a:gd name="T78" fmla="*/ 2147483647 w 140"/>
                <a:gd name="T79" fmla="*/ 2147483647 h 282"/>
                <a:gd name="T80" fmla="*/ 2147483647 w 140"/>
                <a:gd name="T81" fmla="*/ 2147483647 h 282"/>
                <a:gd name="T82" fmla="*/ 2147483647 w 140"/>
                <a:gd name="T83" fmla="*/ 2147483647 h 282"/>
                <a:gd name="T84" fmla="*/ 2147483647 w 140"/>
                <a:gd name="T85" fmla="*/ 2147483647 h 282"/>
                <a:gd name="T86" fmla="*/ 2147483647 w 140"/>
                <a:gd name="T87" fmla="*/ 2147483647 h 282"/>
                <a:gd name="T88" fmla="*/ 2147483647 w 140"/>
                <a:gd name="T89" fmla="*/ 2147483647 h 282"/>
                <a:gd name="T90" fmla="*/ 2147483647 w 140"/>
                <a:gd name="T91" fmla="*/ 2147483647 h 282"/>
                <a:gd name="T92" fmla="*/ 2147483647 w 140"/>
                <a:gd name="T93" fmla="*/ 2147483647 h 282"/>
                <a:gd name="T94" fmla="*/ 2147483647 w 140"/>
                <a:gd name="T95" fmla="*/ 2147483647 h 282"/>
                <a:gd name="T96" fmla="*/ 2147483647 w 140"/>
                <a:gd name="T97" fmla="*/ 2147483647 h 282"/>
                <a:gd name="T98" fmla="*/ 2147483647 w 140"/>
                <a:gd name="T99" fmla="*/ 2147483647 h 282"/>
                <a:gd name="T100" fmla="*/ 2147483647 w 140"/>
                <a:gd name="T101" fmla="*/ 2147483647 h 282"/>
                <a:gd name="T102" fmla="*/ 2147483647 w 140"/>
                <a:gd name="T103" fmla="*/ 2147483647 h 282"/>
                <a:gd name="T104" fmla="*/ 2147483647 w 140"/>
                <a:gd name="T105" fmla="*/ 0 h 282"/>
                <a:gd name="T106" fmla="*/ 2147483647 w 140"/>
                <a:gd name="T107" fmla="*/ 0 h 282"/>
                <a:gd name="T108" fmla="*/ 2147483647 w 140"/>
                <a:gd name="T109" fmla="*/ 0 h 282"/>
                <a:gd name="T110" fmla="*/ 2147483647 w 140"/>
                <a:gd name="T111" fmla="*/ 2147483647 h 282"/>
                <a:gd name="T112" fmla="*/ 2147483647 w 140"/>
                <a:gd name="T113" fmla="*/ 2147483647 h 282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w 140"/>
                <a:gd name="T172" fmla="*/ 0 h 282"/>
                <a:gd name="T173" fmla="*/ 140 w 140"/>
                <a:gd name="T174" fmla="*/ 282 h 282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T171" t="T172" r="T173" b="T174"/>
              <a:pathLst>
                <a:path w="140" h="282">
                  <a:moveTo>
                    <a:pt x="134" y="8"/>
                  </a:moveTo>
                  <a:lnTo>
                    <a:pt x="134" y="8"/>
                  </a:lnTo>
                  <a:lnTo>
                    <a:pt x="140" y="16"/>
                  </a:lnTo>
                  <a:lnTo>
                    <a:pt x="138" y="32"/>
                  </a:lnTo>
                  <a:lnTo>
                    <a:pt x="134" y="46"/>
                  </a:lnTo>
                  <a:lnTo>
                    <a:pt x="126" y="62"/>
                  </a:lnTo>
                  <a:lnTo>
                    <a:pt x="122" y="78"/>
                  </a:lnTo>
                  <a:lnTo>
                    <a:pt x="116" y="104"/>
                  </a:lnTo>
                  <a:lnTo>
                    <a:pt x="104" y="172"/>
                  </a:lnTo>
                  <a:lnTo>
                    <a:pt x="98" y="208"/>
                  </a:lnTo>
                  <a:lnTo>
                    <a:pt x="90" y="240"/>
                  </a:lnTo>
                  <a:lnTo>
                    <a:pt x="84" y="254"/>
                  </a:lnTo>
                  <a:lnTo>
                    <a:pt x="80" y="266"/>
                  </a:lnTo>
                  <a:lnTo>
                    <a:pt x="74" y="276"/>
                  </a:lnTo>
                  <a:lnTo>
                    <a:pt x="66" y="282"/>
                  </a:lnTo>
                  <a:lnTo>
                    <a:pt x="54" y="202"/>
                  </a:lnTo>
                  <a:lnTo>
                    <a:pt x="42" y="140"/>
                  </a:lnTo>
                  <a:lnTo>
                    <a:pt x="36" y="112"/>
                  </a:lnTo>
                  <a:lnTo>
                    <a:pt x="30" y="92"/>
                  </a:lnTo>
                  <a:lnTo>
                    <a:pt x="22" y="78"/>
                  </a:lnTo>
                  <a:lnTo>
                    <a:pt x="16" y="66"/>
                  </a:lnTo>
                  <a:lnTo>
                    <a:pt x="6" y="50"/>
                  </a:lnTo>
                  <a:lnTo>
                    <a:pt x="2" y="42"/>
                  </a:lnTo>
                  <a:lnTo>
                    <a:pt x="0" y="36"/>
                  </a:lnTo>
                  <a:lnTo>
                    <a:pt x="0" y="26"/>
                  </a:lnTo>
                  <a:lnTo>
                    <a:pt x="2" y="16"/>
                  </a:lnTo>
                  <a:lnTo>
                    <a:pt x="10" y="6"/>
                  </a:lnTo>
                  <a:lnTo>
                    <a:pt x="14" y="2"/>
                  </a:lnTo>
                  <a:lnTo>
                    <a:pt x="16" y="2"/>
                  </a:lnTo>
                  <a:lnTo>
                    <a:pt x="18" y="6"/>
                  </a:lnTo>
                  <a:lnTo>
                    <a:pt x="20" y="10"/>
                  </a:lnTo>
                  <a:lnTo>
                    <a:pt x="26" y="16"/>
                  </a:lnTo>
                  <a:lnTo>
                    <a:pt x="40" y="26"/>
                  </a:lnTo>
                  <a:lnTo>
                    <a:pt x="52" y="36"/>
                  </a:lnTo>
                  <a:lnTo>
                    <a:pt x="58" y="38"/>
                  </a:lnTo>
                  <a:lnTo>
                    <a:pt x="64" y="40"/>
                  </a:lnTo>
                  <a:lnTo>
                    <a:pt x="72" y="40"/>
                  </a:lnTo>
                  <a:lnTo>
                    <a:pt x="80" y="38"/>
                  </a:lnTo>
                  <a:lnTo>
                    <a:pt x="92" y="34"/>
                  </a:lnTo>
                  <a:lnTo>
                    <a:pt x="102" y="30"/>
                  </a:lnTo>
                  <a:lnTo>
                    <a:pt x="110" y="24"/>
                  </a:lnTo>
                  <a:lnTo>
                    <a:pt x="116" y="18"/>
                  </a:lnTo>
                  <a:lnTo>
                    <a:pt x="122" y="8"/>
                  </a:lnTo>
                  <a:lnTo>
                    <a:pt x="124" y="0"/>
                  </a:lnTo>
                  <a:lnTo>
                    <a:pt x="128" y="0"/>
                  </a:lnTo>
                  <a:lnTo>
                    <a:pt x="134" y="8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5" name="Freeform 293"/>
            <p:cNvSpPr>
              <a:spLocks/>
            </p:cNvSpPr>
            <p:nvPr/>
          </p:nvSpPr>
          <p:spPr bwMode="auto">
            <a:xfrm>
              <a:off x="3526089" y="4232792"/>
              <a:ext cx="105591" cy="398737"/>
            </a:xfrm>
            <a:custGeom>
              <a:avLst/>
              <a:gdLst>
                <a:gd name="T0" fmla="*/ 2147483647 w 52"/>
                <a:gd name="T1" fmla="*/ 2147483647 h 264"/>
                <a:gd name="T2" fmla="*/ 2147483647 w 52"/>
                <a:gd name="T3" fmla="*/ 2147483647 h 264"/>
                <a:gd name="T4" fmla="*/ 2147483647 w 52"/>
                <a:gd name="T5" fmla="*/ 2147483647 h 264"/>
                <a:gd name="T6" fmla="*/ 2147483647 w 52"/>
                <a:gd name="T7" fmla="*/ 2147483647 h 264"/>
                <a:gd name="T8" fmla="*/ 2147483647 w 52"/>
                <a:gd name="T9" fmla="*/ 2147483647 h 264"/>
                <a:gd name="T10" fmla="*/ 2147483647 w 52"/>
                <a:gd name="T11" fmla="*/ 2147483647 h 264"/>
                <a:gd name="T12" fmla="*/ 2147483647 w 52"/>
                <a:gd name="T13" fmla="*/ 2147483647 h 264"/>
                <a:gd name="T14" fmla="*/ 2147483647 w 52"/>
                <a:gd name="T15" fmla="*/ 2147483647 h 264"/>
                <a:gd name="T16" fmla="*/ 2147483647 w 52"/>
                <a:gd name="T17" fmla="*/ 2147483647 h 264"/>
                <a:gd name="T18" fmla="*/ 2147483647 w 52"/>
                <a:gd name="T19" fmla="*/ 2147483647 h 264"/>
                <a:gd name="T20" fmla="*/ 2147483647 w 52"/>
                <a:gd name="T21" fmla="*/ 2147483647 h 264"/>
                <a:gd name="T22" fmla="*/ 2147483647 w 52"/>
                <a:gd name="T23" fmla="*/ 2147483647 h 264"/>
                <a:gd name="T24" fmla="*/ 2147483647 w 52"/>
                <a:gd name="T25" fmla="*/ 2147483647 h 264"/>
                <a:gd name="T26" fmla="*/ 2147483647 w 52"/>
                <a:gd name="T27" fmla="*/ 2147483647 h 264"/>
                <a:gd name="T28" fmla="*/ 2147483647 w 52"/>
                <a:gd name="T29" fmla="*/ 2147483647 h 264"/>
                <a:gd name="T30" fmla="*/ 2147483647 w 52"/>
                <a:gd name="T31" fmla="*/ 2147483647 h 264"/>
                <a:gd name="T32" fmla="*/ 2147483647 w 52"/>
                <a:gd name="T33" fmla="*/ 2147483647 h 264"/>
                <a:gd name="T34" fmla="*/ 2147483647 w 52"/>
                <a:gd name="T35" fmla="*/ 0 h 264"/>
                <a:gd name="T36" fmla="*/ 2147483647 w 52"/>
                <a:gd name="T37" fmla="*/ 0 h 264"/>
                <a:gd name="T38" fmla="*/ 2147483647 w 52"/>
                <a:gd name="T39" fmla="*/ 2147483647 h 264"/>
                <a:gd name="T40" fmla="*/ 2147483647 w 52"/>
                <a:gd name="T41" fmla="*/ 2147483647 h 264"/>
                <a:gd name="T42" fmla="*/ 2147483647 w 52"/>
                <a:gd name="T43" fmla="*/ 2147483647 h 264"/>
                <a:gd name="T44" fmla="*/ 2147483647 w 52"/>
                <a:gd name="T45" fmla="*/ 2147483647 h 264"/>
                <a:gd name="T46" fmla="*/ 2147483647 w 52"/>
                <a:gd name="T47" fmla="*/ 2147483647 h 264"/>
                <a:gd name="T48" fmla="*/ 2147483647 w 52"/>
                <a:gd name="T49" fmla="*/ 2147483647 h 264"/>
                <a:gd name="T50" fmla="*/ 2147483647 w 52"/>
                <a:gd name="T51" fmla="*/ 2147483647 h 264"/>
                <a:gd name="T52" fmla="*/ 2147483647 w 52"/>
                <a:gd name="T53" fmla="*/ 2147483647 h 264"/>
                <a:gd name="T54" fmla="*/ 2147483647 w 52"/>
                <a:gd name="T55" fmla="*/ 2147483647 h 264"/>
                <a:gd name="T56" fmla="*/ 2147483647 w 52"/>
                <a:gd name="T57" fmla="*/ 2147483647 h 264"/>
                <a:gd name="T58" fmla="*/ 2147483647 w 52"/>
                <a:gd name="T59" fmla="*/ 2147483647 h 264"/>
                <a:gd name="T60" fmla="*/ 2147483647 w 52"/>
                <a:gd name="T61" fmla="*/ 2147483647 h 264"/>
                <a:gd name="T62" fmla="*/ 0 w 52"/>
                <a:gd name="T63" fmla="*/ 2147483647 h 264"/>
                <a:gd name="T64" fmla="*/ 0 w 52"/>
                <a:gd name="T65" fmla="*/ 2147483647 h 264"/>
                <a:gd name="T66" fmla="*/ 2147483647 w 52"/>
                <a:gd name="T67" fmla="*/ 2147483647 h 264"/>
                <a:gd name="T68" fmla="*/ 2147483647 w 52"/>
                <a:gd name="T69" fmla="*/ 2147483647 h 264"/>
                <a:gd name="T70" fmla="*/ 2147483647 w 52"/>
                <a:gd name="T71" fmla="*/ 2147483647 h 264"/>
                <a:gd name="T72" fmla="*/ 2147483647 w 52"/>
                <a:gd name="T73" fmla="*/ 2147483647 h 264"/>
                <a:gd name="T74" fmla="*/ 2147483647 w 52"/>
                <a:gd name="T75" fmla="*/ 2147483647 h 264"/>
                <a:gd name="T76" fmla="*/ 2147483647 w 52"/>
                <a:gd name="T77" fmla="*/ 2147483647 h 264"/>
                <a:gd name="T78" fmla="*/ 2147483647 w 52"/>
                <a:gd name="T79" fmla="*/ 2147483647 h 264"/>
                <a:gd name="T80" fmla="*/ 2147483647 w 52"/>
                <a:gd name="T81" fmla="*/ 2147483647 h 264"/>
                <a:gd name="T82" fmla="*/ 2147483647 w 52"/>
                <a:gd name="T83" fmla="*/ 2147483647 h 264"/>
                <a:gd name="T84" fmla="*/ 2147483647 w 52"/>
                <a:gd name="T85" fmla="*/ 2147483647 h 264"/>
                <a:gd name="T86" fmla="*/ 2147483647 w 52"/>
                <a:gd name="T87" fmla="*/ 2147483647 h 264"/>
                <a:gd name="T88" fmla="*/ 2147483647 w 52"/>
                <a:gd name="T89" fmla="*/ 2147483647 h 264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2"/>
                <a:gd name="T136" fmla="*/ 0 h 264"/>
                <a:gd name="T137" fmla="*/ 52 w 52"/>
                <a:gd name="T138" fmla="*/ 264 h 264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2" h="264">
                  <a:moveTo>
                    <a:pt x="52" y="218"/>
                  </a:moveTo>
                  <a:lnTo>
                    <a:pt x="52" y="218"/>
                  </a:lnTo>
                  <a:lnTo>
                    <a:pt x="50" y="198"/>
                  </a:lnTo>
                  <a:lnTo>
                    <a:pt x="48" y="160"/>
                  </a:lnTo>
                  <a:lnTo>
                    <a:pt x="40" y="86"/>
                  </a:lnTo>
                  <a:lnTo>
                    <a:pt x="38" y="70"/>
                  </a:lnTo>
                  <a:lnTo>
                    <a:pt x="34" y="56"/>
                  </a:lnTo>
                  <a:lnTo>
                    <a:pt x="28" y="40"/>
                  </a:lnTo>
                  <a:lnTo>
                    <a:pt x="30" y="34"/>
                  </a:lnTo>
                  <a:lnTo>
                    <a:pt x="36" y="24"/>
                  </a:lnTo>
                  <a:lnTo>
                    <a:pt x="42" y="10"/>
                  </a:lnTo>
                  <a:lnTo>
                    <a:pt x="40" y="8"/>
                  </a:lnTo>
                  <a:lnTo>
                    <a:pt x="36" y="4"/>
                  </a:lnTo>
                  <a:lnTo>
                    <a:pt x="30" y="2"/>
                  </a:lnTo>
                  <a:lnTo>
                    <a:pt x="24" y="0"/>
                  </a:lnTo>
                  <a:lnTo>
                    <a:pt x="18" y="2"/>
                  </a:lnTo>
                  <a:lnTo>
                    <a:pt x="12" y="6"/>
                  </a:lnTo>
                  <a:lnTo>
                    <a:pt x="8" y="12"/>
                  </a:lnTo>
                  <a:lnTo>
                    <a:pt x="8" y="14"/>
                  </a:lnTo>
                  <a:lnTo>
                    <a:pt x="8" y="18"/>
                  </a:lnTo>
                  <a:lnTo>
                    <a:pt x="14" y="28"/>
                  </a:lnTo>
                  <a:lnTo>
                    <a:pt x="14" y="32"/>
                  </a:lnTo>
                  <a:lnTo>
                    <a:pt x="14" y="38"/>
                  </a:lnTo>
                  <a:lnTo>
                    <a:pt x="6" y="126"/>
                  </a:lnTo>
                  <a:lnTo>
                    <a:pt x="2" y="184"/>
                  </a:lnTo>
                  <a:lnTo>
                    <a:pt x="0" y="216"/>
                  </a:lnTo>
                  <a:lnTo>
                    <a:pt x="4" y="236"/>
                  </a:lnTo>
                  <a:lnTo>
                    <a:pt x="8" y="248"/>
                  </a:lnTo>
                  <a:lnTo>
                    <a:pt x="14" y="258"/>
                  </a:lnTo>
                  <a:lnTo>
                    <a:pt x="18" y="262"/>
                  </a:lnTo>
                  <a:lnTo>
                    <a:pt x="22" y="264"/>
                  </a:lnTo>
                  <a:lnTo>
                    <a:pt x="26" y="264"/>
                  </a:lnTo>
                  <a:lnTo>
                    <a:pt x="30" y="262"/>
                  </a:lnTo>
                  <a:lnTo>
                    <a:pt x="36" y="256"/>
                  </a:lnTo>
                  <a:lnTo>
                    <a:pt x="40" y="248"/>
                  </a:lnTo>
                  <a:lnTo>
                    <a:pt x="46" y="234"/>
                  </a:lnTo>
                  <a:lnTo>
                    <a:pt x="52" y="21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6" name="Freeform 295"/>
            <p:cNvSpPr>
              <a:spLocks/>
            </p:cNvSpPr>
            <p:nvPr/>
          </p:nvSpPr>
          <p:spPr bwMode="auto">
            <a:xfrm>
              <a:off x="2843808" y="5015422"/>
              <a:ext cx="728833" cy="639618"/>
            </a:xfrm>
            <a:custGeom>
              <a:avLst/>
              <a:gdLst/>
              <a:ahLst/>
              <a:cxnLst>
                <a:cxn ang="0">
                  <a:pos x="344" y="100"/>
                </a:cxn>
                <a:cxn ang="0">
                  <a:pos x="344" y="100"/>
                </a:cxn>
                <a:cxn ang="0">
                  <a:pos x="230" y="50"/>
                </a:cxn>
                <a:cxn ang="0">
                  <a:pos x="148" y="16"/>
                </a:cxn>
                <a:cxn ang="0">
                  <a:pos x="118" y="4"/>
                </a:cxn>
                <a:cxn ang="0">
                  <a:pos x="104" y="0"/>
                </a:cxn>
                <a:cxn ang="0">
                  <a:pos x="104" y="0"/>
                </a:cxn>
                <a:cxn ang="0">
                  <a:pos x="80" y="2"/>
                </a:cxn>
                <a:cxn ang="0">
                  <a:pos x="72" y="4"/>
                </a:cxn>
                <a:cxn ang="0">
                  <a:pos x="62" y="10"/>
                </a:cxn>
                <a:cxn ang="0">
                  <a:pos x="62" y="10"/>
                </a:cxn>
                <a:cxn ang="0">
                  <a:pos x="60" y="12"/>
                </a:cxn>
                <a:cxn ang="0">
                  <a:pos x="56" y="22"/>
                </a:cxn>
                <a:cxn ang="0">
                  <a:pos x="48" y="48"/>
                </a:cxn>
                <a:cxn ang="0">
                  <a:pos x="28" y="128"/>
                </a:cxn>
                <a:cxn ang="0">
                  <a:pos x="10" y="210"/>
                </a:cxn>
                <a:cxn ang="0">
                  <a:pos x="0" y="262"/>
                </a:cxn>
                <a:cxn ang="0">
                  <a:pos x="0" y="262"/>
                </a:cxn>
                <a:cxn ang="0">
                  <a:pos x="0" y="280"/>
                </a:cxn>
                <a:cxn ang="0">
                  <a:pos x="2" y="286"/>
                </a:cxn>
                <a:cxn ang="0">
                  <a:pos x="4" y="290"/>
                </a:cxn>
                <a:cxn ang="0">
                  <a:pos x="10" y="296"/>
                </a:cxn>
                <a:cxn ang="0">
                  <a:pos x="22" y="306"/>
                </a:cxn>
                <a:cxn ang="0">
                  <a:pos x="22" y="306"/>
                </a:cxn>
                <a:cxn ang="0">
                  <a:pos x="40" y="316"/>
                </a:cxn>
                <a:cxn ang="0">
                  <a:pos x="74" y="332"/>
                </a:cxn>
                <a:cxn ang="0">
                  <a:pos x="168" y="372"/>
                </a:cxn>
                <a:cxn ang="0">
                  <a:pos x="298" y="424"/>
                </a:cxn>
                <a:cxn ang="0">
                  <a:pos x="298" y="424"/>
                </a:cxn>
                <a:cxn ang="0">
                  <a:pos x="312" y="374"/>
                </a:cxn>
                <a:cxn ang="0">
                  <a:pos x="326" y="322"/>
                </a:cxn>
                <a:cxn ang="0">
                  <a:pos x="340" y="262"/>
                </a:cxn>
                <a:cxn ang="0">
                  <a:pos x="352" y="202"/>
                </a:cxn>
                <a:cxn ang="0">
                  <a:pos x="356" y="176"/>
                </a:cxn>
                <a:cxn ang="0">
                  <a:pos x="358" y="150"/>
                </a:cxn>
                <a:cxn ang="0">
                  <a:pos x="358" y="130"/>
                </a:cxn>
                <a:cxn ang="0">
                  <a:pos x="356" y="114"/>
                </a:cxn>
                <a:cxn ang="0">
                  <a:pos x="354" y="108"/>
                </a:cxn>
                <a:cxn ang="0">
                  <a:pos x="352" y="104"/>
                </a:cxn>
                <a:cxn ang="0">
                  <a:pos x="348" y="100"/>
                </a:cxn>
                <a:cxn ang="0">
                  <a:pos x="344" y="100"/>
                </a:cxn>
                <a:cxn ang="0">
                  <a:pos x="344" y="100"/>
                </a:cxn>
              </a:cxnLst>
              <a:rect l="0" t="0" r="r" b="b"/>
              <a:pathLst>
                <a:path w="358" h="424">
                  <a:moveTo>
                    <a:pt x="344" y="100"/>
                  </a:moveTo>
                  <a:lnTo>
                    <a:pt x="344" y="100"/>
                  </a:lnTo>
                  <a:lnTo>
                    <a:pt x="230" y="50"/>
                  </a:lnTo>
                  <a:lnTo>
                    <a:pt x="148" y="16"/>
                  </a:lnTo>
                  <a:lnTo>
                    <a:pt x="118" y="4"/>
                  </a:lnTo>
                  <a:lnTo>
                    <a:pt x="104" y="0"/>
                  </a:lnTo>
                  <a:lnTo>
                    <a:pt x="104" y="0"/>
                  </a:lnTo>
                  <a:lnTo>
                    <a:pt x="80" y="2"/>
                  </a:lnTo>
                  <a:lnTo>
                    <a:pt x="72" y="4"/>
                  </a:lnTo>
                  <a:lnTo>
                    <a:pt x="62" y="10"/>
                  </a:lnTo>
                  <a:lnTo>
                    <a:pt x="62" y="10"/>
                  </a:lnTo>
                  <a:lnTo>
                    <a:pt x="60" y="12"/>
                  </a:lnTo>
                  <a:lnTo>
                    <a:pt x="56" y="22"/>
                  </a:lnTo>
                  <a:lnTo>
                    <a:pt x="48" y="48"/>
                  </a:lnTo>
                  <a:lnTo>
                    <a:pt x="28" y="128"/>
                  </a:lnTo>
                  <a:lnTo>
                    <a:pt x="10" y="210"/>
                  </a:lnTo>
                  <a:lnTo>
                    <a:pt x="0" y="262"/>
                  </a:lnTo>
                  <a:lnTo>
                    <a:pt x="0" y="262"/>
                  </a:lnTo>
                  <a:lnTo>
                    <a:pt x="0" y="280"/>
                  </a:lnTo>
                  <a:lnTo>
                    <a:pt x="2" y="286"/>
                  </a:lnTo>
                  <a:lnTo>
                    <a:pt x="4" y="290"/>
                  </a:lnTo>
                  <a:lnTo>
                    <a:pt x="10" y="296"/>
                  </a:lnTo>
                  <a:lnTo>
                    <a:pt x="22" y="306"/>
                  </a:lnTo>
                  <a:lnTo>
                    <a:pt x="22" y="306"/>
                  </a:lnTo>
                  <a:lnTo>
                    <a:pt x="40" y="316"/>
                  </a:lnTo>
                  <a:lnTo>
                    <a:pt x="74" y="332"/>
                  </a:lnTo>
                  <a:lnTo>
                    <a:pt x="168" y="372"/>
                  </a:lnTo>
                  <a:lnTo>
                    <a:pt x="298" y="424"/>
                  </a:lnTo>
                  <a:lnTo>
                    <a:pt x="298" y="424"/>
                  </a:lnTo>
                  <a:lnTo>
                    <a:pt x="312" y="374"/>
                  </a:lnTo>
                  <a:lnTo>
                    <a:pt x="326" y="322"/>
                  </a:lnTo>
                  <a:lnTo>
                    <a:pt x="340" y="262"/>
                  </a:lnTo>
                  <a:lnTo>
                    <a:pt x="352" y="202"/>
                  </a:lnTo>
                  <a:lnTo>
                    <a:pt x="356" y="176"/>
                  </a:lnTo>
                  <a:lnTo>
                    <a:pt x="358" y="150"/>
                  </a:lnTo>
                  <a:lnTo>
                    <a:pt x="358" y="130"/>
                  </a:lnTo>
                  <a:lnTo>
                    <a:pt x="356" y="114"/>
                  </a:lnTo>
                  <a:lnTo>
                    <a:pt x="354" y="108"/>
                  </a:lnTo>
                  <a:lnTo>
                    <a:pt x="352" y="104"/>
                  </a:lnTo>
                  <a:lnTo>
                    <a:pt x="348" y="100"/>
                  </a:lnTo>
                  <a:lnTo>
                    <a:pt x="344" y="100"/>
                  </a:lnTo>
                  <a:lnTo>
                    <a:pt x="344" y="100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pPr>
                <a:defRPr/>
              </a:pPr>
              <a:endParaRPr lang="en-SG">
                <a:ea typeface="宋体" pitchFamily="2" charset="-122"/>
              </a:endParaRPr>
            </a:p>
          </p:txBody>
        </p:sp>
      </p:grpSp>
      <p:grpSp>
        <p:nvGrpSpPr>
          <p:cNvPr id="22530" name="组合 1346"/>
          <p:cNvGrpSpPr>
            <a:grpSpLocks/>
          </p:cNvGrpSpPr>
          <p:nvPr/>
        </p:nvGrpSpPr>
        <p:grpSpPr bwMode="auto">
          <a:xfrm flipH="1">
            <a:off x="4429125" y="476250"/>
            <a:ext cx="2663825" cy="6048375"/>
            <a:chOff x="3297238" y="357188"/>
            <a:chExt cx="2786063" cy="5672137"/>
          </a:xfrm>
        </p:grpSpPr>
        <p:sp>
          <p:nvSpPr>
            <p:cNvPr id="22554" name="Freeform 1047"/>
            <p:cNvSpPr>
              <a:spLocks/>
            </p:cNvSpPr>
            <p:nvPr/>
          </p:nvSpPr>
          <p:spPr bwMode="auto">
            <a:xfrm>
              <a:off x="3297238" y="1060450"/>
              <a:ext cx="2786063" cy="4968875"/>
            </a:xfrm>
            <a:custGeom>
              <a:avLst/>
              <a:gdLst>
                <a:gd name="T0" fmla="*/ 2147483647 w 1755"/>
                <a:gd name="T1" fmla="*/ 2147483647 h 3130"/>
                <a:gd name="T2" fmla="*/ 2147483647 w 1755"/>
                <a:gd name="T3" fmla="*/ 2147483647 h 3130"/>
                <a:gd name="T4" fmla="*/ 2147483647 w 1755"/>
                <a:gd name="T5" fmla="*/ 2147483647 h 3130"/>
                <a:gd name="T6" fmla="*/ 2147483647 w 1755"/>
                <a:gd name="T7" fmla="*/ 2147483647 h 3130"/>
                <a:gd name="T8" fmla="*/ 2147483647 w 1755"/>
                <a:gd name="T9" fmla="*/ 2147483647 h 3130"/>
                <a:gd name="T10" fmla="*/ 2147483647 w 1755"/>
                <a:gd name="T11" fmla="*/ 2147483647 h 3130"/>
                <a:gd name="T12" fmla="*/ 2147483647 w 1755"/>
                <a:gd name="T13" fmla="*/ 2147483647 h 3130"/>
                <a:gd name="T14" fmla="*/ 2147483647 w 1755"/>
                <a:gd name="T15" fmla="*/ 2147483647 h 3130"/>
                <a:gd name="T16" fmla="*/ 2147483647 w 1755"/>
                <a:gd name="T17" fmla="*/ 2147483647 h 3130"/>
                <a:gd name="T18" fmla="*/ 2147483647 w 1755"/>
                <a:gd name="T19" fmla="*/ 2147483647 h 3130"/>
                <a:gd name="T20" fmla="*/ 2147483647 w 1755"/>
                <a:gd name="T21" fmla="*/ 2147483647 h 3130"/>
                <a:gd name="T22" fmla="*/ 2147483647 w 1755"/>
                <a:gd name="T23" fmla="*/ 2147483647 h 3130"/>
                <a:gd name="T24" fmla="*/ 2147483647 w 1755"/>
                <a:gd name="T25" fmla="*/ 2147483647 h 3130"/>
                <a:gd name="T26" fmla="*/ 2147483647 w 1755"/>
                <a:gd name="T27" fmla="*/ 2147483647 h 3130"/>
                <a:gd name="T28" fmla="*/ 2147483647 w 1755"/>
                <a:gd name="T29" fmla="*/ 2147483647 h 3130"/>
                <a:gd name="T30" fmla="*/ 2147483647 w 1755"/>
                <a:gd name="T31" fmla="*/ 2147483647 h 3130"/>
                <a:gd name="T32" fmla="*/ 0 w 1755"/>
                <a:gd name="T33" fmla="*/ 2147483647 h 3130"/>
                <a:gd name="T34" fmla="*/ 2147483647 w 1755"/>
                <a:gd name="T35" fmla="*/ 2147483647 h 3130"/>
                <a:gd name="T36" fmla="*/ 2147483647 w 1755"/>
                <a:gd name="T37" fmla="*/ 2147483647 h 3130"/>
                <a:gd name="T38" fmla="*/ 2147483647 w 1755"/>
                <a:gd name="T39" fmla="*/ 2147483647 h 3130"/>
                <a:gd name="T40" fmla="*/ 2147483647 w 1755"/>
                <a:gd name="T41" fmla="*/ 2147483647 h 3130"/>
                <a:gd name="T42" fmla="*/ 2147483647 w 1755"/>
                <a:gd name="T43" fmla="*/ 2147483647 h 3130"/>
                <a:gd name="T44" fmla="*/ 2147483647 w 1755"/>
                <a:gd name="T45" fmla="*/ 2147483647 h 3130"/>
                <a:gd name="T46" fmla="*/ 2147483647 w 1755"/>
                <a:gd name="T47" fmla="*/ 2147483647 h 3130"/>
                <a:gd name="T48" fmla="*/ 2147483647 w 1755"/>
                <a:gd name="T49" fmla="*/ 2147483647 h 3130"/>
                <a:gd name="T50" fmla="*/ 2147483647 w 1755"/>
                <a:gd name="T51" fmla="*/ 2147483647 h 3130"/>
                <a:gd name="T52" fmla="*/ 2147483647 w 1755"/>
                <a:gd name="T53" fmla="*/ 2147483647 h 3130"/>
                <a:gd name="T54" fmla="*/ 2147483647 w 1755"/>
                <a:gd name="T55" fmla="*/ 2147483647 h 3130"/>
                <a:gd name="T56" fmla="*/ 2147483647 w 1755"/>
                <a:gd name="T57" fmla="*/ 2147483647 h 3130"/>
                <a:gd name="T58" fmla="*/ 2147483647 w 1755"/>
                <a:gd name="T59" fmla="*/ 2147483647 h 3130"/>
                <a:gd name="T60" fmla="*/ 2147483647 w 1755"/>
                <a:gd name="T61" fmla="*/ 2147483647 h 3130"/>
                <a:gd name="T62" fmla="*/ 2147483647 w 1755"/>
                <a:gd name="T63" fmla="*/ 2147483647 h 3130"/>
                <a:gd name="T64" fmla="*/ 2147483647 w 1755"/>
                <a:gd name="T65" fmla="*/ 2147483647 h 3130"/>
                <a:gd name="T66" fmla="*/ 2147483647 w 1755"/>
                <a:gd name="T67" fmla="*/ 2147483647 h 3130"/>
                <a:gd name="T68" fmla="*/ 2147483647 w 1755"/>
                <a:gd name="T69" fmla="*/ 2147483647 h 3130"/>
                <a:gd name="T70" fmla="*/ 2147483647 w 1755"/>
                <a:gd name="T71" fmla="*/ 2147483647 h 3130"/>
                <a:gd name="T72" fmla="*/ 2147483647 w 1755"/>
                <a:gd name="T73" fmla="*/ 2147483647 h 3130"/>
                <a:gd name="T74" fmla="*/ 2147483647 w 1755"/>
                <a:gd name="T75" fmla="*/ 2147483647 h 3130"/>
                <a:gd name="T76" fmla="*/ 2147483647 w 1755"/>
                <a:gd name="T77" fmla="*/ 2147483647 h 3130"/>
                <a:gd name="T78" fmla="*/ 2147483647 w 1755"/>
                <a:gd name="T79" fmla="*/ 2147483647 h 3130"/>
                <a:gd name="T80" fmla="*/ 2147483647 w 1755"/>
                <a:gd name="T81" fmla="*/ 2147483647 h 3130"/>
                <a:gd name="T82" fmla="*/ 2147483647 w 1755"/>
                <a:gd name="T83" fmla="*/ 2147483647 h 3130"/>
                <a:gd name="T84" fmla="*/ 2147483647 w 1755"/>
                <a:gd name="T85" fmla="*/ 2147483647 h 3130"/>
                <a:gd name="T86" fmla="*/ 2147483647 w 1755"/>
                <a:gd name="T87" fmla="*/ 2147483647 h 3130"/>
                <a:gd name="T88" fmla="*/ 2147483647 w 1755"/>
                <a:gd name="T89" fmla="*/ 2147483647 h 3130"/>
                <a:gd name="T90" fmla="*/ 2147483647 w 1755"/>
                <a:gd name="T91" fmla="*/ 2147483647 h 3130"/>
                <a:gd name="T92" fmla="*/ 2147483647 w 1755"/>
                <a:gd name="T93" fmla="*/ 2147483647 h 3130"/>
                <a:gd name="T94" fmla="*/ 2147483647 w 1755"/>
                <a:gd name="T95" fmla="*/ 2147483647 h 313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w 1755"/>
                <a:gd name="T145" fmla="*/ 0 h 3130"/>
                <a:gd name="T146" fmla="*/ 1755 w 1755"/>
                <a:gd name="T147" fmla="*/ 3130 h 3130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T144" t="T145" r="T146" b="T147"/>
              <a:pathLst>
                <a:path w="1755" h="3130">
                  <a:moveTo>
                    <a:pt x="1211" y="0"/>
                  </a:moveTo>
                  <a:lnTo>
                    <a:pt x="986" y="155"/>
                  </a:lnTo>
                  <a:lnTo>
                    <a:pt x="970" y="194"/>
                  </a:lnTo>
                  <a:lnTo>
                    <a:pt x="978" y="217"/>
                  </a:lnTo>
                  <a:lnTo>
                    <a:pt x="955" y="241"/>
                  </a:lnTo>
                  <a:lnTo>
                    <a:pt x="947" y="256"/>
                  </a:lnTo>
                  <a:lnTo>
                    <a:pt x="939" y="272"/>
                  </a:lnTo>
                  <a:lnTo>
                    <a:pt x="939" y="295"/>
                  </a:lnTo>
                  <a:lnTo>
                    <a:pt x="901" y="388"/>
                  </a:lnTo>
                  <a:lnTo>
                    <a:pt x="862" y="520"/>
                  </a:lnTo>
                  <a:lnTo>
                    <a:pt x="854" y="613"/>
                  </a:lnTo>
                  <a:lnTo>
                    <a:pt x="846" y="730"/>
                  </a:lnTo>
                  <a:lnTo>
                    <a:pt x="846" y="971"/>
                  </a:lnTo>
                  <a:lnTo>
                    <a:pt x="838" y="1165"/>
                  </a:lnTo>
                  <a:lnTo>
                    <a:pt x="792" y="1406"/>
                  </a:lnTo>
                  <a:lnTo>
                    <a:pt x="769" y="1584"/>
                  </a:lnTo>
                  <a:lnTo>
                    <a:pt x="761" y="1654"/>
                  </a:lnTo>
                  <a:lnTo>
                    <a:pt x="769" y="1677"/>
                  </a:lnTo>
                  <a:lnTo>
                    <a:pt x="776" y="1685"/>
                  </a:lnTo>
                  <a:lnTo>
                    <a:pt x="776" y="1701"/>
                  </a:lnTo>
                  <a:lnTo>
                    <a:pt x="776" y="1716"/>
                  </a:lnTo>
                  <a:lnTo>
                    <a:pt x="776" y="1771"/>
                  </a:lnTo>
                  <a:lnTo>
                    <a:pt x="745" y="1918"/>
                  </a:lnTo>
                  <a:lnTo>
                    <a:pt x="699" y="2066"/>
                  </a:lnTo>
                  <a:lnTo>
                    <a:pt x="668" y="2151"/>
                  </a:lnTo>
                  <a:lnTo>
                    <a:pt x="652" y="2190"/>
                  </a:lnTo>
                  <a:lnTo>
                    <a:pt x="644" y="2221"/>
                  </a:lnTo>
                  <a:lnTo>
                    <a:pt x="636" y="2260"/>
                  </a:lnTo>
                  <a:lnTo>
                    <a:pt x="621" y="2299"/>
                  </a:lnTo>
                  <a:lnTo>
                    <a:pt x="598" y="2361"/>
                  </a:lnTo>
                  <a:lnTo>
                    <a:pt x="590" y="2431"/>
                  </a:lnTo>
                  <a:lnTo>
                    <a:pt x="590" y="2478"/>
                  </a:lnTo>
                  <a:lnTo>
                    <a:pt x="543" y="2493"/>
                  </a:lnTo>
                  <a:lnTo>
                    <a:pt x="504" y="2509"/>
                  </a:lnTo>
                  <a:lnTo>
                    <a:pt x="481" y="2524"/>
                  </a:lnTo>
                  <a:lnTo>
                    <a:pt x="442" y="2594"/>
                  </a:lnTo>
                  <a:lnTo>
                    <a:pt x="419" y="2641"/>
                  </a:lnTo>
                  <a:lnTo>
                    <a:pt x="396" y="2664"/>
                  </a:lnTo>
                  <a:lnTo>
                    <a:pt x="341" y="2726"/>
                  </a:lnTo>
                  <a:lnTo>
                    <a:pt x="310" y="2765"/>
                  </a:lnTo>
                  <a:lnTo>
                    <a:pt x="271" y="2827"/>
                  </a:lnTo>
                  <a:lnTo>
                    <a:pt x="318" y="2881"/>
                  </a:lnTo>
                  <a:lnTo>
                    <a:pt x="264" y="2897"/>
                  </a:lnTo>
                  <a:lnTo>
                    <a:pt x="186" y="2905"/>
                  </a:lnTo>
                  <a:lnTo>
                    <a:pt x="155" y="2905"/>
                  </a:lnTo>
                  <a:lnTo>
                    <a:pt x="124" y="2897"/>
                  </a:lnTo>
                  <a:lnTo>
                    <a:pt x="77" y="2889"/>
                  </a:lnTo>
                  <a:lnTo>
                    <a:pt x="54" y="2889"/>
                  </a:lnTo>
                  <a:lnTo>
                    <a:pt x="31" y="2897"/>
                  </a:lnTo>
                  <a:lnTo>
                    <a:pt x="0" y="2928"/>
                  </a:lnTo>
                  <a:lnTo>
                    <a:pt x="62" y="2975"/>
                  </a:lnTo>
                  <a:lnTo>
                    <a:pt x="124" y="3013"/>
                  </a:lnTo>
                  <a:lnTo>
                    <a:pt x="186" y="3045"/>
                  </a:lnTo>
                  <a:lnTo>
                    <a:pt x="256" y="3060"/>
                  </a:lnTo>
                  <a:lnTo>
                    <a:pt x="310" y="3068"/>
                  </a:lnTo>
                  <a:lnTo>
                    <a:pt x="380" y="3068"/>
                  </a:lnTo>
                  <a:lnTo>
                    <a:pt x="388" y="3068"/>
                  </a:lnTo>
                  <a:lnTo>
                    <a:pt x="396" y="3076"/>
                  </a:lnTo>
                  <a:lnTo>
                    <a:pt x="403" y="3083"/>
                  </a:lnTo>
                  <a:lnTo>
                    <a:pt x="427" y="3107"/>
                  </a:lnTo>
                  <a:lnTo>
                    <a:pt x="458" y="3114"/>
                  </a:lnTo>
                  <a:lnTo>
                    <a:pt x="489" y="3122"/>
                  </a:lnTo>
                  <a:lnTo>
                    <a:pt x="559" y="3130"/>
                  </a:lnTo>
                  <a:lnTo>
                    <a:pt x="582" y="3060"/>
                  </a:lnTo>
                  <a:lnTo>
                    <a:pt x="574" y="3037"/>
                  </a:lnTo>
                  <a:lnTo>
                    <a:pt x="582" y="3029"/>
                  </a:lnTo>
                  <a:lnTo>
                    <a:pt x="590" y="2998"/>
                  </a:lnTo>
                  <a:lnTo>
                    <a:pt x="590" y="2967"/>
                  </a:lnTo>
                  <a:lnTo>
                    <a:pt x="590" y="2959"/>
                  </a:lnTo>
                  <a:lnTo>
                    <a:pt x="636" y="2897"/>
                  </a:lnTo>
                  <a:lnTo>
                    <a:pt x="675" y="2858"/>
                  </a:lnTo>
                  <a:lnTo>
                    <a:pt x="683" y="2819"/>
                  </a:lnTo>
                  <a:lnTo>
                    <a:pt x="683" y="2773"/>
                  </a:lnTo>
                  <a:lnTo>
                    <a:pt x="753" y="2711"/>
                  </a:lnTo>
                  <a:lnTo>
                    <a:pt x="846" y="2602"/>
                  </a:lnTo>
                  <a:lnTo>
                    <a:pt x="916" y="2501"/>
                  </a:lnTo>
                  <a:lnTo>
                    <a:pt x="955" y="2439"/>
                  </a:lnTo>
                  <a:lnTo>
                    <a:pt x="986" y="2369"/>
                  </a:lnTo>
                  <a:lnTo>
                    <a:pt x="1102" y="2112"/>
                  </a:lnTo>
                  <a:lnTo>
                    <a:pt x="1203" y="2353"/>
                  </a:lnTo>
                  <a:lnTo>
                    <a:pt x="1281" y="2540"/>
                  </a:lnTo>
                  <a:lnTo>
                    <a:pt x="1335" y="2656"/>
                  </a:lnTo>
                  <a:lnTo>
                    <a:pt x="1359" y="2703"/>
                  </a:lnTo>
                  <a:lnTo>
                    <a:pt x="1367" y="2742"/>
                  </a:lnTo>
                  <a:lnTo>
                    <a:pt x="1374" y="2765"/>
                  </a:lnTo>
                  <a:lnTo>
                    <a:pt x="1390" y="2780"/>
                  </a:lnTo>
                  <a:lnTo>
                    <a:pt x="1405" y="2788"/>
                  </a:lnTo>
                  <a:lnTo>
                    <a:pt x="1429" y="2796"/>
                  </a:lnTo>
                  <a:lnTo>
                    <a:pt x="1452" y="2796"/>
                  </a:lnTo>
                  <a:lnTo>
                    <a:pt x="1374" y="2912"/>
                  </a:lnTo>
                  <a:lnTo>
                    <a:pt x="1351" y="2944"/>
                  </a:lnTo>
                  <a:lnTo>
                    <a:pt x="1335" y="2959"/>
                  </a:lnTo>
                  <a:lnTo>
                    <a:pt x="1312" y="2975"/>
                  </a:lnTo>
                  <a:lnTo>
                    <a:pt x="1297" y="2982"/>
                  </a:lnTo>
                  <a:lnTo>
                    <a:pt x="1188" y="3006"/>
                  </a:lnTo>
                  <a:lnTo>
                    <a:pt x="1165" y="3029"/>
                  </a:lnTo>
                  <a:lnTo>
                    <a:pt x="1149" y="3037"/>
                  </a:lnTo>
                  <a:lnTo>
                    <a:pt x="1149" y="3045"/>
                  </a:lnTo>
                  <a:lnTo>
                    <a:pt x="1149" y="3052"/>
                  </a:lnTo>
                  <a:lnTo>
                    <a:pt x="1165" y="3068"/>
                  </a:lnTo>
                  <a:lnTo>
                    <a:pt x="1196" y="3076"/>
                  </a:lnTo>
                  <a:lnTo>
                    <a:pt x="1258" y="3083"/>
                  </a:lnTo>
                  <a:lnTo>
                    <a:pt x="1320" y="3083"/>
                  </a:lnTo>
                  <a:lnTo>
                    <a:pt x="1367" y="3083"/>
                  </a:lnTo>
                  <a:lnTo>
                    <a:pt x="1413" y="3083"/>
                  </a:lnTo>
                  <a:lnTo>
                    <a:pt x="1460" y="3068"/>
                  </a:lnTo>
                  <a:lnTo>
                    <a:pt x="1514" y="3052"/>
                  </a:lnTo>
                  <a:lnTo>
                    <a:pt x="1545" y="3045"/>
                  </a:lnTo>
                  <a:lnTo>
                    <a:pt x="1553" y="3076"/>
                  </a:lnTo>
                  <a:lnTo>
                    <a:pt x="1693" y="3083"/>
                  </a:lnTo>
                  <a:lnTo>
                    <a:pt x="1716" y="3083"/>
                  </a:lnTo>
                  <a:lnTo>
                    <a:pt x="1732" y="3076"/>
                  </a:lnTo>
                  <a:lnTo>
                    <a:pt x="1739" y="3068"/>
                  </a:lnTo>
                  <a:lnTo>
                    <a:pt x="1732" y="2990"/>
                  </a:lnTo>
                  <a:lnTo>
                    <a:pt x="1724" y="2944"/>
                  </a:lnTo>
                  <a:lnTo>
                    <a:pt x="1755" y="2928"/>
                  </a:lnTo>
                  <a:lnTo>
                    <a:pt x="1700" y="2633"/>
                  </a:lnTo>
                  <a:lnTo>
                    <a:pt x="1654" y="2446"/>
                  </a:lnTo>
                  <a:lnTo>
                    <a:pt x="1607" y="2276"/>
                  </a:lnTo>
                  <a:lnTo>
                    <a:pt x="1553" y="2136"/>
                  </a:lnTo>
                  <a:lnTo>
                    <a:pt x="1506" y="2011"/>
                  </a:lnTo>
                  <a:lnTo>
                    <a:pt x="1491" y="1942"/>
                  </a:lnTo>
                  <a:lnTo>
                    <a:pt x="1483" y="1903"/>
                  </a:lnTo>
                  <a:lnTo>
                    <a:pt x="1460" y="1833"/>
                  </a:lnTo>
                  <a:lnTo>
                    <a:pt x="1452" y="1786"/>
                  </a:lnTo>
                  <a:lnTo>
                    <a:pt x="1452" y="1709"/>
                  </a:lnTo>
                  <a:lnTo>
                    <a:pt x="1429" y="1639"/>
                  </a:lnTo>
                  <a:lnTo>
                    <a:pt x="1467" y="1631"/>
                  </a:lnTo>
                  <a:lnTo>
                    <a:pt x="1483" y="1375"/>
                  </a:lnTo>
                  <a:lnTo>
                    <a:pt x="1491" y="1165"/>
                  </a:lnTo>
                  <a:lnTo>
                    <a:pt x="1491" y="1072"/>
                  </a:lnTo>
                  <a:lnTo>
                    <a:pt x="1491" y="1002"/>
                  </a:lnTo>
                  <a:lnTo>
                    <a:pt x="1460" y="637"/>
                  </a:lnTo>
                  <a:lnTo>
                    <a:pt x="1444" y="442"/>
                  </a:lnTo>
                  <a:lnTo>
                    <a:pt x="1421" y="318"/>
                  </a:lnTo>
                  <a:lnTo>
                    <a:pt x="1413" y="279"/>
                  </a:lnTo>
                  <a:lnTo>
                    <a:pt x="1398" y="241"/>
                  </a:lnTo>
                  <a:lnTo>
                    <a:pt x="1359" y="186"/>
                  </a:lnTo>
                  <a:lnTo>
                    <a:pt x="1297" y="116"/>
                  </a:lnTo>
                  <a:lnTo>
                    <a:pt x="1250" y="54"/>
                  </a:lnTo>
                  <a:lnTo>
                    <a:pt x="1234" y="23"/>
                  </a:lnTo>
                  <a:lnTo>
                    <a:pt x="1227" y="8"/>
                  </a:lnTo>
                  <a:lnTo>
                    <a:pt x="1211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5" name="Freeform 1048"/>
            <p:cNvSpPr>
              <a:spLocks/>
            </p:cNvSpPr>
            <p:nvPr/>
          </p:nvSpPr>
          <p:spPr bwMode="auto">
            <a:xfrm>
              <a:off x="5245101" y="1404938"/>
              <a:ext cx="801688" cy="2071687"/>
            </a:xfrm>
            <a:custGeom>
              <a:avLst/>
              <a:gdLst>
                <a:gd name="T0" fmla="*/ 2147483647 w 505"/>
                <a:gd name="T1" fmla="*/ 0 h 1305"/>
                <a:gd name="T2" fmla="*/ 2147483647 w 505"/>
                <a:gd name="T3" fmla="*/ 0 h 1305"/>
                <a:gd name="T4" fmla="*/ 2147483647 w 505"/>
                <a:gd name="T5" fmla="*/ 2147483647 h 1305"/>
                <a:gd name="T6" fmla="*/ 2147483647 w 505"/>
                <a:gd name="T7" fmla="*/ 2147483647 h 1305"/>
                <a:gd name="T8" fmla="*/ 2147483647 w 505"/>
                <a:gd name="T9" fmla="*/ 2147483647 h 1305"/>
                <a:gd name="T10" fmla="*/ 2147483647 w 505"/>
                <a:gd name="T11" fmla="*/ 2147483647 h 1305"/>
                <a:gd name="T12" fmla="*/ 2147483647 w 505"/>
                <a:gd name="T13" fmla="*/ 2147483647 h 1305"/>
                <a:gd name="T14" fmla="*/ 2147483647 w 505"/>
                <a:gd name="T15" fmla="*/ 2147483647 h 1305"/>
                <a:gd name="T16" fmla="*/ 2147483647 w 505"/>
                <a:gd name="T17" fmla="*/ 2147483647 h 1305"/>
                <a:gd name="T18" fmla="*/ 2147483647 w 505"/>
                <a:gd name="T19" fmla="*/ 2147483647 h 1305"/>
                <a:gd name="T20" fmla="*/ 2147483647 w 505"/>
                <a:gd name="T21" fmla="*/ 2147483647 h 1305"/>
                <a:gd name="T22" fmla="*/ 2147483647 w 505"/>
                <a:gd name="T23" fmla="*/ 2147483647 h 1305"/>
                <a:gd name="T24" fmla="*/ 2147483647 w 505"/>
                <a:gd name="T25" fmla="*/ 2147483647 h 1305"/>
                <a:gd name="T26" fmla="*/ 2147483647 w 505"/>
                <a:gd name="T27" fmla="*/ 2147483647 h 1305"/>
                <a:gd name="T28" fmla="*/ 2147483647 w 505"/>
                <a:gd name="T29" fmla="*/ 2147483647 h 1305"/>
                <a:gd name="T30" fmla="*/ 2147483647 w 505"/>
                <a:gd name="T31" fmla="*/ 2147483647 h 1305"/>
                <a:gd name="T32" fmla="*/ 2147483647 w 505"/>
                <a:gd name="T33" fmla="*/ 2147483647 h 1305"/>
                <a:gd name="T34" fmla="*/ 2147483647 w 505"/>
                <a:gd name="T35" fmla="*/ 2147483647 h 1305"/>
                <a:gd name="T36" fmla="*/ 2147483647 w 505"/>
                <a:gd name="T37" fmla="*/ 2147483647 h 1305"/>
                <a:gd name="T38" fmla="*/ 2147483647 w 505"/>
                <a:gd name="T39" fmla="*/ 2147483647 h 1305"/>
                <a:gd name="T40" fmla="*/ 2147483647 w 505"/>
                <a:gd name="T41" fmla="*/ 2147483647 h 1305"/>
                <a:gd name="T42" fmla="*/ 2147483647 w 505"/>
                <a:gd name="T43" fmla="*/ 2147483647 h 1305"/>
                <a:gd name="T44" fmla="*/ 2147483647 w 505"/>
                <a:gd name="T45" fmla="*/ 2147483647 h 1305"/>
                <a:gd name="T46" fmla="*/ 2147483647 w 505"/>
                <a:gd name="T47" fmla="*/ 2147483647 h 1305"/>
                <a:gd name="T48" fmla="*/ 2147483647 w 505"/>
                <a:gd name="T49" fmla="*/ 2147483647 h 1305"/>
                <a:gd name="T50" fmla="*/ 2147483647 w 505"/>
                <a:gd name="T51" fmla="*/ 2147483647 h 1305"/>
                <a:gd name="T52" fmla="*/ 2147483647 w 505"/>
                <a:gd name="T53" fmla="*/ 2147483647 h 1305"/>
                <a:gd name="T54" fmla="*/ 2147483647 w 505"/>
                <a:gd name="T55" fmla="*/ 2147483647 h 1305"/>
                <a:gd name="T56" fmla="*/ 2147483647 w 505"/>
                <a:gd name="T57" fmla="*/ 2147483647 h 1305"/>
                <a:gd name="T58" fmla="*/ 2147483647 w 505"/>
                <a:gd name="T59" fmla="*/ 2147483647 h 1305"/>
                <a:gd name="T60" fmla="*/ 2147483647 w 505"/>
                <a:gd name="T61" fmla="*/ 2147483647 h 1305"/>
                <a:gd name="T62" fmla="*/ 2147483647 w 505"/>
                <a:gd name="T63" fmla="*/ 2147483647 h 1305"/>
                <a:gd name="T64" fmla="*/ 2147483647 w 505"/>
                <a:gd name="T65" fmla="*/ 2147483647 h 1305"/>
                <a:gd name="T66" fmla="*/ 2147483647 w 505"/>
                <a:gd name="T67" fmla="*/ 2147483647 h 1305"/>
                <a:gd name="T68" fmla="*/ 2147483647 w 505"/>
                <a:gd name="T69" fmla="*/ 2147483647 h 1305"/>
                <a:gd name="T70" fmla="*/ 2147483647 w 505"/>
                <a:gd name="T71" fmla="*/ 2147483647 h 1305"/>
                <a:gd name="T72" fmla="*/ 2147483647 w 505"/>
                <a:gd name="T73" fmla="*/ 2147483647 h 1305"/>
                <a:gd name="T74" fmla="*/ 2147483647 w 505"/>
                <a:gd name="T75" fmla="*/ 2147483647 h 1305"/>
                <a:gd name="T76" fmla="*/ 2147483647 w 505"/>
                <a:gd name="T77" fmla="*/ 2147483647 h 1305"/>
                <a:gd name="T78" fmla="*/ 2147483647 w 505"/>
                <a:gd name="T79" fmla="*/ 2147483647 h 1305"/>
                <a:gd name="T80" fmla="*/ 2147483647 w 505"/>
                <a:gd name="T81" fmla="*/ 2147483647 h 1305"/>
                <a:gd name="T82" fmla="*/ 2147483647 w 505"/>
                <a:gd name="T83" fmla="*/ 2147483647 h 1305"/>
                <a:gd name="T84" fmla="*/ 2147483647 w 505"/>
                <a:gd name="T85" fmla="*/ 2147483647 h 1305"/>
                <a:gd name="T86" fmla="*/ 0 w 505"/>
                <a:gd name="T87" fmla="*/ 2147483647 h 1305"/>
                <a:gd name="T88" fmla="*/ 2147483647 w 505"/>
                <a:gd name="T89" fmla="*/ 2147483647 h 1305"/>
                <a:gd name="T90" fmla="*/ 2147483647 w 505"/>
                <a:gd name="T91" fmla="*/ 2147483647 h 1305"/>
                <a:gd name="T92" fmla="*/ 2147483647 w 505"/>
                <a:gd name="T93" fmla="*/ 2147483647 h 1305"/>
                <a:gd name="T94" fmla="*/ 2147483647 w 505"/>
                <a:gd name="T95" fmla="*/ 2147483647 h 1305"/>
                <a:gd name="T96" fmla="*/ 2147483647 w 505"/>
                <a:gd name="T97" fmla="*/ 2147483647 h 1305"/>
                <a:gd name="T98" fmla="*/ 2147483647 w 505"/>
                <a:gd name="T99" fmla="*/ 2147483647 h 1305"/>
                <a:gd name="T100" fmla="*/ 2147483647 w 505"/>
                <a:gd name="T101" fmla="*/ 0 h 1305"/>
                <a:gd name="T102" fmla="*/ 2147483647 w 505"/>
                <a:gd name="T103" fmla="*/ 0 h 1305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w 505"/>
                <a:gd name="T157" fmla="*/ 0 h 1305"/>
                <a:gd name="T158" fmla="*/ 505 w 505"/>
                <a:gd name="T159" fmla="*/ 1305 h 1305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T156" t="T157" r="T158" b="T159"/>
              <a:pathLst>
                <a:path w="505" h="1305">
                  <a:moveTo>
                    <a:pt x="132" y="0"/>
                  </a:moveTo>
                  <a:lnTo>
                    <a:pt x="132" y="0"/>
                  </a:lnTo>
                  <a:lnTo>
                    <a:pt x="194" y="86"/>
                  </a:lnTo>
                  <a:lnTo>
                    <a:pt x="240" y="163"/>
                  </a:lnTo>
                  <a:lnTo>
                    <a:pt x="264" y="194"/>
                  </a:lnTo>
                  <a:lnTo>
                    <a:pt x="272" y="225"/>
                  </a:lnTo>
                  <a:lnTo>
                    <a:pt x="318" y="404"/>
                  </a:lnTo>
                  <a:lnTo>
                    <a:pt x="349" y="544"/>
                  </a:lnTo>
                  <a:lnTo>
                    <a:pt x="373" y="583"/>
                  </a:lnTo>
                  <a:lnTo>
                    <a:pt x="380" y="598"/>
                  </a:lnTo>
                  <a:lnTo>
                    <a:pt x="388" y="622"/>
                  </a:lnTo>
                  <a:lnTo>
                    <a:pt x="388" y="676"/>
                  </a:lnTo>
                  <a:lnTo>
                    <a:pt x="396" y="707"/>
                  </a:lnTo>
                  <a:lnTo>
                    <a:pt x="404" y="730"/>
                  </a:lnTo>
                  <a:lnTo>
                    <a:pt x="411" y="769"/>
                  </a:lnTo>
                  <a:lnTo>
                    <a:pt x="427" y="839"/>
                  </a:lnTo>
                  <a:lnTo>
                    <a:pt x="442" y="963"/>
                  </a:lnTo>
                  <a:lnTo>
                    <a:pt x="442" y="1026"/>
                  </a:lnTo>
                  <a:lnTo>
                    <a:pt x="450" y="1041"/>
                  </a:lnTo>
                  <a:lnTo>
                    <a:pt x="458" y="1064"/>
                  </a:lnTo>
                  <a:lnTo>
                    <a:pt x="473" y="1103"/>
                  </a:lnTo>
                  <a:lnTo>
                    <a:pt x="497" y="1173"/>
                  </a:lnTo>
                  <a:lnTo>
                    <a:pt x="505" y="1243"/>
                  </a:lnTo>
                  <a:lnTo>
                    <a:pt x="505" y="1266"/>
                  </a:lnTo>
                  <a:lnTo>
                    <a:pt x="497" y="1282"/>
                  </a:lnTo>
                  <a:lnTo>
                    <a:pt x="450" y="1290"/>
                  </a:lnTo>
                  <a:lnTo>
                    <a:pt x="380" y="1297"/>
                  </a:lnTo>
                  <a:lnTo>
                    <a:pt x="279" y="1305"/>
                  </a:lnTo>
                  <a:lnTo>
                    <a:pt x="264" y="1173"/>
                  </a:lnTo>
                  <a:lnTo>
                    <a:pt x="233" y="1018"/>
                  </a:lnTo>
                  <a:lnTo>
                    <a:pt x="163" y="777"/>
                  </a:lnTo>
                  <a:lnTo>
                    <a:pt x="46" y="365"/>
                  </a:lnTo>
                  <a:lnTo>
                    <a:pt x="7" y="218"/>
                  </a:lnTo>
                  <a:lnTo>
                    <a:pt x="0" y="163"/>
                  </a:lnTo>
                  <a:lnTo>
                    <a:pt x="7" y="109"/>
                  </a:lnTo>
                  <a:lnTo>
                    <a:pt x="23" y="86"/>
                  </a:lnTo>
                  <a:lnTo>
                    <a:pt x="39" y="62"/>
                  </a:lnTo>
                  <a:lnTo>
                    <a:pt x="77" y="24"/>
                  </a:lnTo>
                  <a:lnTo>
                    <a:pt x="116" y="8"/>
                  </a:lnTo>
                  <a:lnTo>
                    <a:pt x="13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6" name="Freeform 1049"/>
            <p:cNvSpPr>
              <a:spLocks/>
            </p:cNvSpPr>
            <p:nvPr/>
          </p:nvSpPr>
          <p:spPr bwMode="auto">
            <a:xfrm>
              <a:off x="5749926" y="3378200"/>
              <a:ext cx="284163" cy="406400"/>
            </a:xfrm>
            <a:custGeom>
              <a:avLst/>
              <a:gdLst>
                <a:gd name="T0" fmla="*/ 2147483647 w 179"/>
                <a:gd name="T1" fmla="*/ 2147483647 h 256"/>
                <a:gd name="T2" fmla="*/ 0 w 179"/>
                <a:gd name="T3" fmla="*/ 2147483647 h 256"/>
                <a:gd name="T4" fmla="*/ 2147483647 w 179"/>
                <a:gd name="T5" fmla="*/ 2147483647 h 256"/>
                <a:gd name="T6" fmla="*/ 2147483647 w 179"/>
                <a:gd name="T7" fmla="*/ 2147483647 h 256"/>
                <a:gd name="T8" fmla="*/ 2147483647 w 179"/>
                <a:gd name="T9" fmla="*/ 2147483647 h 256"/>
                <a:gd name="T10" fmla="*/ 2147483647 w 179"/>
                <a:gd name="T11" fmla="*/ 2147483647 h 256"/>
                <a:gd name="T12" fmla="*/ 2147483647 w 179"/>
                <a:gd name="T13" fmla="*/ 2147483647 h 256"/>
                <a:gd name="T14" fmla="*/ 2147483647 w 179"/>
                <a:gd name="T15" fmla="*/ 2147483647 h 256"/>
                <a:gd name="T16" fmla="*/ 2147483647 w 179"/>
                <a:gd name="T17" fmla="*/ 2147483647 h 256"/>
                <a:gd name="T18" fmla="*/ 2147483647 w 179"/>
                <a:gd name="T19" fmla="*/ 2147483647 h 256"/>
                <a:gd name="T20" fmla="*/ 2147483647 w 179"/>
                <a:gd name="T21" fmla="*/ 2147483647 h 256"/>
                <a:gd name="T22" fmla="*/ 2147483647 w 179"/>
                <a:gd name="T23" fmla="*/ 2147483647 h 256"/>
                <a:gd name="T24" fmla="*/ 2147483647 w 179"/>
                <a:gd name="T25" fmla="*/ 2147483647 h 256"/>
                <a:gd name="T26" fmla="*/ 2147483647 w 179"/>
                <a:gd name="T27" fmla="*/ 2147483647 h 256"/>
                <a:gd name="T28" fmla="*/ 2147483647 w 179"/>
                <a:gd name="T29" fmla="*/ 2147483647 h 256"/>
                <a:gd name="T30" fmla="*/ 2147483647 w 179"/>
                <a:gd name="T31" fmla="*/ 2147483647 h 256"/>
                <a:gd name="T32" fmla="*/ 2147483647 w 179"/>
                <a:gd name="T33" fmla="*/ 2147483647 h 256"/>
                <a:gd name="T34" fmla="*/ 2147483647 w 179"/>
                <a:gd name="T35" fmla="*/ 2147483647 h 256"/>
                <a:gd name="T36" fmla="*/ 2147483647 w 179"/>
                <a:gd name="T37" fmla="*/ 2147483647 h 256"/>
                <a:gd name="T38" fmla="*/ 2147483647 w 179"/>
                <a:gd name="T39" fmla="*/ 2147483647 h 256"/>
                <a:gd name="T40" fmla="*/ 2147483647 w 179"/>
                <a:gd name="T41" fmla="*/ 2147483647 h 256"/>
                <a:gd name="T42" fmla="*/ 2147483647 w 179"/>
                <a:gd name="T43" fmla="*/ 2147483647 h 256"/>
                <a:gd name="T44" fmla="*/ 2147483647 w 179"/>
                <a:gd name="T45" fmla="*/ 2147483647 h 256"/>
                <a:gd name="T46" fmla="*/ 2147483647 w 179"/>
                <a:gd name="T47" fmla="*/ 2147483647 h 256"/>
                <a:gd name="T48" fmla="*/ 2147483647 w 179"/>
                <a:gd name="T49" fmla="*/ 2147483647 h 256"/>
                <a:gd name="T50" fmla="*/ 2147483647 w 179"/>
                <a:gd name="T51" fmla="*/ 2147483647 h 256"/>
                <a:gd name="T52" fmla="*/ 2147483647 w 179"/>
                <a:gd name="T53" fmla="*/ 2147483647 h 256"/>
                <a:gd name="T54" fmla="*/ 2147483647 w 179"/>
                <a:gd name="T55" fmla="*/ 2147483647 h 256"/>
                <a:gd name="T56" fmla="*/ 2147483647 w 179"/>
                <a:gd name="T57" fmla="*/ 2147483647 h 256"/>
                <a:gd name="T58" fmla="*/ 2147483647 w 179"/>
                <a:gd name="T59" fmla="*/ 2147483647 h 256"/>
                <a:gd name="T60" fmla="*/ 2147483647 w 179"/>
                <a:gd name="T61" fmla="*/ 2147483647 h 256"/>
                <a:gd name="T62" fmla="*/ 2147483647 w 179"/>
                <a:gd name="T63" fmla="*/ 0 h 256"/>
                <a:gd name="T64" fmla="*/ 2147483647 w 179"/>
                <a:gd name="T65" fmla="*/ 0 h 256"/>
                <a:gd name="T66" fmla="*/ 2147483647 w 179"/>
                <a:gd name="T67" fmla="*/ 2147483647 h 256"/>
                <a:gd name="T68" fmla="*/ 2147483647 w 179"/>
                <a:gd name="T69" fmla="*/ 2147483647 h 25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179"/>
                <a:gd name="T106" fmla="*/ 0 h 256"/>
                <a:gd name="T107" fmla="*/ 179 w 179"/>
                <a:gd name="T108" fmla="*/ 256 h 25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179" h="256">
                  <a:moveTo>
                    <a:pt x="8" y="39"/>
                  </a:moveTo>
                  <a:lnTo>
                    <a:pt x="8" y="39"/>
                  </a:lnTo>
                  <a:lnTo>
                    <a:pt x="0" y="93"/>
                  </a:lnTo>
                  <a:lnTo>
                    <a:pt x="0" y="132"/>
                  </a:lnTo>
                  <a:lnTo>
                    <a:pt x="8" y="163"/>
                  </a:lnTo>
                  <a:lnTo>
                    <a:pt x="23" y="210"/>
                  </a:lnTo>
                  <a:lnTo>
                    <a:pt x="31" y="233"/>
                  </a:lnTo>
                  <a:lnTo>
                    <a:pt x="55" y="249"/>
                  </a:lnTo>
                  <a:lnTo>
                    <a:pt x="86" y="256"/>
                  </a:lnTo>
                  <a:lnTo>
                    <a:pt x="109" y="256"/>
                  </a:lnTo>
                  <a:lnTo>
                    <a:pt x="117" y="256"/>
                  </a:lnTo>
                  <a:lnTo>
                    <a:pt x="124" y="249"/>
                  </a:lnTo>
                  <a:lnTo>
                    <a:pt x="124" y="241"/>
                  </a:lnTo>
                  <a:lnTo>
                    <a:pt x="109" y="241"/>
                  </a:lnTo>
                  <a:lnTo>
                    <a:pt x="78" y="225"/>
                  </a:lnTo>
                  <a:lnTo>
                    <a:pt x="70" y="217"/>
                  </a:lnTo>
                  <a:lnTo>
                    <a:pt x="70" y="202"/>
                  </a:lnTo>
                  <a:lnTo>
                    <a:pt x="78" y="217"/>
                  </a:lnTo>
                  <a:lnTo>
                    <a:pt x="101" y="233"/>
                  </a:lnTo>
                  <a:lnTo>
                    <a:pt x="117" y="233"/>
                  </a:lnTo>
                  <a:lnTo>
                    <a:pt x="132" y="217"/>
                  </a:lnTo>
                  <a:lnTo>
                    <a:pt x="140" y="217"/>
                  </a:lnTo>
                  <a:lnTo>
                    <a:pt x="140" y="210"/>
                  </a:lnTo>
                  <a:lnTo>
                    <a:pt x="140" y="202"/>
                  </a:lnTo>
                  <a:lnTo>
                    <a:pt x="132" y="194"/>
                  </a:lnTo>
                  <a:lnTo>
                    <a:pt x="140" y="194"/>
                  </a:lnTo>
                  <a:lnTo>
                    <a:pt x="155" y="186"/>
                  </a:lnTo>
                  <a:lnTo>
                    <a:pt x="163" y="171"/>
                  </a:lnTo>
                  <a:lnTo>
                    <a:pt x="163" y="155"/>
                  </a:lnTo>
                  <a:lnTo>
                    <a:pt x="163" y="148"/>
                  </a:lnTo>
                  <a:lnTo>
                    <a:pt x="179" y="140"/>
                  </a:lnTo>
                  <a:lnTo>
                    <a:pt x="179" y="124"/>
                  </a:lnTo>
                  <a:lnTo>
                    <a:pt x="179" y="109"/>
                  </a:lnTo>
                  <a:lnTo>
                    <a:pt x="171" y="101"/>
                  </a:lnTo>
                  <a:lnTo>
                    <a:pt x="163" y="93"/>
                  </a:lnTo>
                  <a:lnTo>
                    <a:pt x="155" y="85"/>
                  </a:lnTo>
                  <a:lnTo>
                    <a:pt x="155" y="62"/>
                  </a:lnTo>
                  <a:lnTo>
                    <a:pt x="155" y="47"/>
                  </a:lnTo>
                  <a:lnTo>
                    <a:pt x="140" y="23"/>
                  </a:lnTo>
                  <a:lnTo>
                    <a:pt x="124" y="8"/>
                  </a:lnTo>
                  <a:lnTo>
                    <a:pt x="109" y="8"/>
                  </a:lnTo>
                  <a:lnTo>
                    <a:pt x="93" y="0"/>
                  </a:lnTo>
                  <a:lnTo>
                    <a:pt x="55" y="0"/>
                  </a:lnTo>
                  <a:lnTo>
                    <a:pt x="39" y="16"/>
                  </a:lnTo>
                  <a:lnTo>
                    <a:pt x="23" y="23"/>
                  </a:lnTo>
                  <a:lnTo>
                    <a:pt x="8" y="39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7" name="Freeform 1050"/>
            <p:cNvSpPr>
              <a:spLocks/>
            </p:cNvSpPr>
            <p:nvPr/>
          </p:nvSpPr>
          <p:spPr bwMode="auto">
            <a:xfrm>
              <a:off x="4122738" y="2343150"/>
              <a:ext cx="776288" cy="1071562"/>
            </a:xfrm>
            <a:custGeom>
              <a:avLst/>
              <a:gdLst>
                <a:gd name="T0" fmla="*/ 2147483647 w 489"/>
                <a:gd name="T1" fmla="*/ 2147483647 h 675"/>
                <a:gd name="T2" fmla="*/ 2147483647 w 489"/>
                <a:gd name="T3" fmla="*/ 2147483647 h 675"/>
                <a:gd name="T4" fmla="*/ 2147483647 w 489"/>
                <a:gd name="T5" fmla="*/ 2147483647 h 675"/>
                <a:gd name="T6" fmla="*/ 2147483647 w 489"/>
                <a:gd name="T7" fmla="*/ 2147483647 h 675"/>
                <a:gd name="T8" fmla="*/ 2147483647 w 489"/>
                <a:gd name="T9" fmla="*/ 2147483647 h 675"/>
                <a:gd name="T10" fmla="*/ 2147483647 w 489"/>
                <a:gd name="T11" fmla="*/ 2147483647 h 675"/>
                <a:gd name="T12" fmla="*/ 2147483647 w 489"/>
                <a:gd name="T13" fmla="*/ 2147483647 h 675"/>
                <a:gd name="T14" fmla="*/ 2147483647 w 489"/>
                <a:gd name="T15" fmla="*/ 2147483647 h 675"/>
                <a:gd name="T16" fmla="*/ 2147483647 w 489"/>
                <a:gd name="T17" fmla="*/ 2147483647 h 675"/>
                <a:gd name="T18" fmla="*/ 2147483647 w 489"/>
                <a:gd name="T19" fmla="*/ 2147483647 h 675"/>
                <a:gd name="T20" fmla="*/ 2147483647 w 489"/>
                <a:gd name="T21" fmla="*/ 2147483647 h 675"/>
                <a:gd name="T22" fmla="*/ 2147483647 w 489"/>
                <a:gd name="T23" fmla="*/ 2147483647 h 675"/>
                <a:gd name="T24" fmla="*/ 2147483647 w 489"/>
                <a:gd name="T25" fmla="*/ 2147483647 h 675"/>
                <a:gd name="T26" fmla="*/ 2147483647 w 489"/>
                <a:gd name="T27" fmla="*/ 2147483647 h 675"/>
                <a:gd name="T28" fmla="*/ 2147483647 w 489"/>
                <a:gd name="T29" fmla="*/ 2147483647 h 675"/>
                <a:gd name="T30" fmla="*/ 2147483647 w 489"/>
                <a:gd name="T31" fmla="*/ 2147483647 h 675"/>
                <a:gd name="T32" fmla="*/ 2147483647 w 489"/>
                <a:gd name="T33" fmla="*/ 2147483647 h 675"/>
                <a:gd name="T34" fmla="*/ 2147483647 w 489"/>
                <a:gd name="T35" fmla="*/ 2147483647 h 675"/>
                <a:gd name="T36" fmla="*/ 2147483647 w 489"/>
                <a:gd name="T37" fmla="*/ 2147483647 h 675"/>
                <a:gd name="T38" fmla="*/ 2147483647 w 489"/>
                <a:gd name="T39" fmla="*/ 2147483647 h 675"/>
                <a:gd name="T40" fmla="*/ 2147483647 w 489"/>
                <a:gd name="T41" fmla="*/ 2147483647 h 675"/>
                <a:gd name="T42" fmla="*/ 2147483647 w 489"/>
                <a:gd name="T43" fmla="*/ 2147483647 h 675"/>
                <a:gd name="T44" fmla="*/ 2147483647 w 489"/>
                <a:gd name="T45" fmla="*/ 2147483647 h 675"/>
                <a:gd name="T46" fmla="*/ 2147483647 w 489"/>
                <a:gd name="T47" fmla="*/ 2147483647 h 675"/>
                <a:gd name="T48" fmla="*/ 2147483647 w 489"/>
                <a:gd name="T49" fmla="*/ 2147483647 h 675"/>
                <a:gd name="T50" fmla="*/ 2147483647 w 489"/>
                <a:gd name="T51" fmla="*/ 2147483647 h 675"/>
                <a:gd name="T52" fmla="*/ 2147483647 w 489"/>
                <a:gd name="T53" fmla="*/ 2147483647 h 675"/>
                <a:gd name="T54" fmla="*/ 2147483647 w 489"/>
                <a:gd name="T55" fmla="*/ 2147483647 h 675"/>
                <a:gd name="T56" fmla="*/ 2147483647 w 489"/>
                <a:gd name="T57" fmla="*/ 2147483647 h 675"/>
                <a:gd name="T58" fmla="*/ 2147483647 w 489"/>
                <a:gd name="T59" fmla="*/ 2147483647 h 675"/>
                <a:gd name="T60" fmla="*/ 2147483647 w 489"/>
                <a:gd name="T61" fmla="*/ 2147483647 h 675"/>
                <a:gd name="T62" fmla="*/ 2147483647 w 489"/>
                <a:gd name="T63" fmla="*/ 2147483647 h 675"/>
                <a:gd name="T64" fmla="*/ 2147483647 w 489"/>
                <a:gd name="T65" fmla="*/ 2147483647 h 675"/>
                <a:gd name="T66" fmla="*/ 2147483647 w 489"/>
                <a:gd name="T67" fmla="*/ 2147483647 h 675"/>
                <a:gd name="T68" fmla="*/ 2147483647 w 489"/>
                <a:gd name="T69" fmla="*/ 2147483647 h 675"/>
                <a:gd name="T70" fmla="*/ 2147483647 w 489"/>
                <a:gd name="T71" fmla="*/ 0 h 675"/>
                <a:gd name="T72" fmla="*/ 2147483647 w 489"/>
                <a:gd name="T73" fmla="*/ 2147483647 h 675"/>
                <a:gd name="T74" fmla="*/ 2147483647 w 489"/>
                <a:gd name="T75" fmla="*/ 2147483647 h 675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489"/>
                <a:gd name="T115" fmla="*/ 0 h 675"/>
                <a:gd name="T116" fmla="*/ 489 w 489"/>
                <a:gd name="T117" fmla="*/ 675 h 675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489" h="675">
                  <a:moveTo>
                    <a:pt x="365" y="15"/>
                  </a:moveTo>
                  <a:lnTo>
                    <a:pt x="365" y="15"/>
                  </a:lnTo>
                  <a:lnTo>
                    <a:pt x="295" y="186"/>
                  </a:lnTo>
                  <a:lnTo>
                    <a:pt x="280" y="209"/>
                  </a:lnTo>
                  <a:lnTo>
                    <a:pt x="264" y="225"/>
                  </a:lnTo>
                  <a:lnTo>
                    <a:pt x="249" y="240"/>
                  </a:lnTo>
                  <a:lnTo>
                    <a:pt x="241" y="264"/>
                  </a:lnTo>
                  <a:lnTo>
                    <a:pt x="225" y="310"/>
                  </a:lnTo>
                  <a:lnTo>
                    <a:pt x="217" y="326"/>
                  </a:lnTo>
                  <a:lnTo>
                    <a:pt x="93" y="473"/>
                  </a:lnTo>
                  <a:lnTo>
                    <a:pt x="93" y="497"/>
                  </a:lnTo>
                  <a:lnTo>
                    <a:pt x="54" y="528"/>
                  </a:lnTo>
                  <a:lnTo>
                    <a:pt x="39" y="559"/>
                  </a:lnTo>
                  <a:lnTo>
                    <a:pt x="31" y="590"/>
                  </a:lnTo>
                  <a:lnTo>
                    <a:pt x="23" y="605"/>
                  </a:lnTo>
                  <a:lnTo>
                    <a:pt x="23" y="621"/>
                  </a:lnTo>
                  <a:lnTo>
                    <a:pt x="8" y="636"/>
                  </a:lnTo>
                  <a:lnTo>
                    <a:pt x="0" y="644"/>
                  </a:lnTo>
                  <a:lnTo>
                    <a:pt x="8" y="644"/>
                  </a:lnTo>
                  <a:lnTo>
                    <a:pt x="23" y="644"/>
                  </a:lnTo>
                  <a:lnTo>
                    <a:pt x="47" y="636"/>
                  </a:lnTo>
                  <a:lnTo>
                    <a:pt x="54" y="636"/>
                  </a:lnTo>
                  <a:lnTo>
                    <a:pt x="62" y="644"/>
                  </a:lnTo>
                  <a:lnTo>
                    <a:pt x="70" y="644"/>
                  </a:lnTo>
                  <a:lnTo>
                    <a:pt x="78" y="652"/>
                  </a:lnTo>
                  <a:lnTo>
                    <a:pt x="85" y="668"/>
                  </a:lnTo>
                  <a:lnTo>
                    <a:pt x="109" y="660"/>
                  </a:lnTo>
                  <a:lnTo>
                    <a:pt x="116" y="652"/>
                  </a:lnTo>
                  <a:lnTo>
                    <a:pt x="116" y="660"/>
                  </a:lnTo>
                  <a:lnTo>
                    <a:pt x="124" y="668"/>
                  </a:lnTo>
                  <a:lnTo>
                    <a:pt x="132" y="668"/>
                  </a:lnTo>
                  <a:lnTo>
                    <a:pt x="140" y="668"/>
                  </a:lnTo>
                  <a:lnTo>
                    <a:pt x="140" y="660"/>
                  </a:lnTo>
                  <a:lnTo>
                    <a:pt x="155" y="675"/>
                  </a:lnTo>
                  <a:lnTo>
                    <a:pt x="171" y="668"/>
                  </a:lnTo>
                  <a:lnTo>
                    <a:pt x="179" y="660"/>
                  </a:lnTo>
                  <a:lnTo>
                    <a:pt x="186" y="613"/>
                  </a:lnTo>
                  <a:lnTo>
                    <a:pt x="202" y="582"/>
                  </a:lnTo>
                  <a:lnTo>
                    <a:pt x="233" y="598"/>
                  </a:lnTo>
                  <a:lnTo>
                    <a:pt x="303" y="497"/>
                  </a:lnTo>
                  <a:lnTo>
                    <a:pt x="342" y="458"/>
                  </a:lnTo>
                  <a:lnTo>
                    <a:pt x="373" y="411"/>
                  </a:lnTo>
                  <a:lnTo>
                    <a:pt x="404" y="365"/>
                  </a:lnTo>
                  <a:lnTo>
                    <a:pt x="458" y="233"/>
                  </a:lnTo>
                  <a:lnTo>
                    <a:pt x="474" y="155"/>
                  </a:lnTo>
                  <a:lnTo>
                    <a:pt x="489" y="93"/>
                  </a:lnTo>
                  <a:lnTo>
                    <a:pt x="489" y="38"/>
                  </a:lnTo>
                  <a:lnTo>
                    <a:pt x="474" y="15"/>
                  </a:lnTo>
                  <a:lnTo>
                    <a:pt x="458" y="7"/>
                  </a:lnTo>
                  <a:lnTo>
                    <a:pt x="435" y="0"/>
                  </a:lnTo>
                  <a:lnTo>
                    <a:pt x="412" y="0"/>
                  </a:lnTo>
                  <a:lnTo>
                    <a:pt x="388" y="7"/>
                  </a:lnTo>
                  <a:lnTo>
                    <a:pt x="365" y="15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8" name="Freeform 1051"/>
            <p:cNvSpPr>
              <a:spLocks/>
            </p:cNvSpPr>
            <p:nvPr/>
          </p:nvSpPr>
          <p:spPr bwMode="auto">
            <a:xfrm>
              <a:off x="4060826" y="3230563"/>
              <a:ext cx="382588" cy="271462"/>
            </a:xfrm>
            <a:custGeom>
              <a:avLst/>
              <a:gdLst>
                <a:gd name="T0" fmla="*/ 2147483647 w 241"/>
                <a:gd name="T1" fmla="*/ 0 h 171"/>
                <a:gd name="T2" fmla="*/ 2147483647 w 241"/>
                <a:gd name="T3" fmla="*/ 0 h 171"/>
                <a:gd name="T4" fmla="*/ 2147483647 w 241"/>
                <a:gd name="T5" fmla="*/ 0 h 171"/>
                <a:gd name="T6" fmla="*/ 2147483647 w 241"/>
                <a:gd name="T7" fmla="*/ 2147483647 h 171"/>
                <a:gd name="T8" fmla="*/ 2147483647 w 241"/>
                <a:gd name="T9" fmla="*/ 2147483647 h 171"/>
                <a:gd name="T10" fmla="*/ 2147483647 w 241"/>
                <a:gd name="T11" fmla="*/ 2147483647 h 171"/>
                <a:gd name="T12" fmla="*/ 2147483647 w 241"/>
                <a:gd name="T13" fmla="*/ 2147483647 h 171"/>
                <a:gd name="T14" fmla="*/ 0 w 241"/>
                <a:gd name="T15" fmla="*/ 2147483647 h 171"/>
                <a:gd name="T16" fmla="*/ 2147483647 w 241"/>
                <a:gd name="T17" fmla="*/ 2147483647 h 171"/>
                <a:gd name="T18" fmla="*/ 2147483647 w 241"/>
                <a:gd name="T19" fmla="*/ 2147483647 h 171"/>
                <a:gd name="T20" fmla="*/ 2147483647 w 241"/>
                <a:gd name="T21" fmla="*/ 2147483647 h 171"/>
                <a:gd name="T22" fmla="*/ 2147483647 w 241"/>
                <a:gd name="T23" fmla="*/ 2147483647 h 171"/>
                <a:gd name="T24" fmla="*/ 2147483647 w 241"/>
                <a:gd name="T25" fmla="*/ 2147483647 h 171"/>
                <a:gd name="T26" fmla="*/ 2147483647 w 241"/>
                <a:gd name="T27" fmla="*/ 2147483647 h 171"/>
                <a:gd name="T28" fmla="*/ 2147483647 w 241"/>
                <a:gd name="T29" fmla="*/ 2147483647 h 171"/>
                <a:gd name="T30" fmla="*/ 2147483647 w 241"/>
                <a:gd name="T31" fmla="*/ 2147483647 h 171"/>
                <a:gd name="T32" fmla="*/ 2147483647 w 241"/>
                <a:gd name="T33" fmla="*/ 2147483647 h 171"/>
                <a:gd name="T34" fmla="*/ 2147483647 w 241"/>
                <a:gd name="T35" fmla="*/ 2147483647 h 171"/>
                <a:gd name="T36" fmla="*/ 2147483647 w 241"/>
                <a:gd name="T37" fmla="*/ 2147483647 h 171"/>
                <a:gd name="T38" fmla="*/ 2147483647 w 241"/>
                <a:gd name="T39" fmla="*/ 2147483647 h 171"/>
                <a:gd name="T40" fmla="*/ 2147483647 w 241"/>
                <a:gd name="T41" fmla="*/ 2147483647 h 171"/>
                <a:gd name="T42" fmla="*/ 2147483647 w 241"/>
                <a:gd name="T43" fmla="*/ 2147483647 h 171"/>
                <a:gd name="T44" fmla="*/ 2147483647 w 241"/>
                <a:gd name="T45" fmla="*/ 2147483647 h 171"/>
                <a:gd name="T46" fmla="*/ 2147483647 w 241"/>
                <a:gd name="T47" fmla="*/ 2147483647 h 171"/>
                <a:gd name="T48" fmla="*/ 2147483647 w 241"/>
                <a:gd name="T49" fmla="*/ 2147483647 h 171"/>
                <a:gd name="T50" fmla="*/ 2147483647 w 241"/>
                <a:gd name="T51" fmla="*/ 2147483647 h 171"/>
                <a:gd name="T52" fmla="*/ 2147483647 w 241"/>
                <a:gd name="T53" fmla="*/ 2147483647 h 171"/>
                <a:gd name="T54" fmla="*/ 2147483647 w 241"/>
                <a:gd name="T55" fmla="*/ 2147483647 h 171"/>
                <a:gd name="T56" fmla="*/ 2147483647 w 241"/>
                <a:gd name="T57" fmla="*/ 2147483647 h 171"/>
                <a:gd name="T58" fmla="*/ 2147483647 w 241"/>
                <a:gd name="T59" fmla="*/ 2147483647 h 171"/>
                <a:gd name="T60" fmla="*/ 2147483647 w 241"/>
                <a:gd name="T61" fmla="*/ 2147483647 h 171"/>
                <a:gd name="T62" fmla="*/ 2147483647 w 241"/>
                <a:gd name="T63" fmla="*/ 2147483647 h 171"/>
                <a:gd name="T64" fmla="*/ 2147483647 w 241"/>
                <a:gd name="T65" fmla="*/ 2147483647 h 171"/>
                <a:gd name="T66" fmla="*/ 2147483647 w 241"/>
                <a:gd name="T67" fmla="*/ 0 h 171"/>
                <a:gd name="T68" fmla="*/ 2147483647 w 241"/>
                <a:gd name="T69" fmla="*/ 0 h 171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w 241"/>
                <a:gd name="T106" fmla="*/ 0 h 171"/>
                <a:gd name="T107" fmla="*/ 241 w 241"/>
                <a:gd name="T108" fmla="*/ 171 h 171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T105" t="T106" r="T107" b="T108"/>
              <a:pathLst>
                <a:path w="241" h="171">
                  <a:moveTo>
                    <a:pt x="78" y="0"/>
                  </a:moveTo>
                  <a:lnTo>
                    <a:pt x="78" y="0"/>
                  </a:lnTo>
                  <a:lnTo>
                    <a:pt x="62" y="0"/>
                  </a:lnTo>
                  <a:lnTo>
                    <a:pt x="47" y="8"/>
                  </a:lnTo>
                  <a:lnTo>
                    <a:pt x="39" y="15"/>
                  </a:lnTo>
                  <a:lnTo>
                    <a:pt x="16" y="46"/>
                  </a:lnTo>
                  <a:lnTo>
                    <a:pt x="0" y="77"/>
                  </a:lnTo>
                  <a:lnTo>
                    <a:pt x="8" y="93"/>
                  </a:lnTo>
                  <a:lnTo>
                    <a:pt x="31" y="54"/>
                  </a:lnTo>
                  <a:lnTo>
                    <a:pt x="55" y="46"/>
                  </a:lnTo>
                  <a:lnTo>
                    <a:pt x="70" y="39"/>
                  </a:lnTo>
                  <a:lnTo>
                    <a:pt x="86" y="39"/>
                  </a:lnTo>
                  <a:lnTo>
                    <a:pt x="155" y="62"/>
                  </a:lnTo>
                  <a:lnTo>
                    <a:pt x="194" y="77"/>
                  </a:lnTo>
                  <a:lnTo>
                    <a:pt x="218" y="85"/>
                  </a:lnTo>
                  <a:lnTo>
                    <a:pt x="210" y="116"/>
                  </a:lnTo>
                  <a:lnTo>
                    <a:pt x="202" y="155"/>
                  </a:lnTo>
                  <a:lnTo>
                    <a:pt x="210" y="163"/>
                  </a:lnTo>
                  <a:lnTo>
                    <a:pt x="218" y="171"/>
                  </a:lnTo>
                  <a:lnTo>
                    <a:pt x="218" y="163"/>
                  </a:lnTo>
                  <a:lnTo>
                    <a:pt x="233" y="124"/>
                  </a:lnTo>
                  <a:lnTo>
                    <a:pt x="241" y="85"/>
                  </a:lnTo>
                  <a:lnTo>
                    <a:pt x="233" y="70"/>
                  </a:lnTo>
                  <a:lnTo>
                    <a:pt x="202" y="46"/>
                  </a:lnTo>
                  <a:lnTo>
                    <a:pt x="132" y="15"/>
                  </a:lnTo>
                  <a:lnTo>
                    <a:pt x="7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59" name="Freeform 1052"/>
            <p:cNvSpPr>
              <a:spLocks/>
            </p:cNvSpPr>
            <p:nvPr/>
          </p:nvSpPr>
          <p:spPr bwMode="auto">
            <a:xfrm>
              <a:off x="3321051" y="3205163"/>
              <a:ext cx="1443038" cy="1319212"/>
            </a:xfrm>
            <a:custGeom>
              <a:avLst/>
              <a:gdLst>
                <a:gd name="T0" fmla="*/ 2147483647 w 909"/>
                <a:gd name="T1" fmla="*/ 0 h 831"/>
                <a:gd name="T2" fmla="*/ 2147483647 w 909"/>
                <a:gd name="T3" fmla="*/ 2147483647 h 831"/>
                <a:gd name="T4" fmla="*/ 0 w 909"/>
                <a:gd name="T5" fmla="*/ 2147483647 h 831"/>
                <a:gd name="T6" fmla="*/ 2147483647 w 909"/>
                <a:gd name="T7" fmla="*/ 2147483647 h 831"/>
                <a:gd name="T8" fmla="*/ 2147483647 w 909"/>
                <a:gd name="T9" fmla="*/ 2147483647 h 831"/>
                <a:gd name="T10" fmla="*/ 2147483647 w 909"/>
                <a:gd name="T11" fmla="*/ 2147483647 h 831"/>
                <a:gd name="T12" fmla="*/ 2147483647 w 909"/>
                <a:gd name="T13" fmla="*/ 2147483647 h 831"/>
                <a:gd name="T14" fmla="*/ 2147483647 w 909"/>
                <a:gd name="T15" fmla="*/ 0 h 8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909"/>
                <a:gd name="T25" fmla="*/ 0 h 831"/>
                <a:gd name="T26" fmla="*/ 909 w 909"/>
                <a:gd name="T27" fmla="*/ 831 h 831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909" h="831">
                  <a:moveTo>
                    <a:pt x="202" y="0"/>
                  </a:moveTo>
                  <a:lnTo>
                    <a:pt x="148" y="62"/>
                  </a:lnTo>
                  <a:lnTo>
                    <a:pt x="0" y="591"/>
                  </a:lnTo>
                  <a:lnTo>
                    <a:pt x="668" y="816"/>
                  </a:lnTo>
                  <a:lnTo>
                    <a:pt x="730" y="831"/>
                  </a:lnTo>
                  <a:lnTo>
                    <a:pt x="909" y="303"/>
                  </a:lnTo>
                  <a:lnTo>
                    <a:pt x="886" y="233"/>
                  </a:lnTo>
                  <a:lnTo>
                    <a:pt x="20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0" name="Freeform 1053"/>
            <p:cNvSpPr>
              <a:spLocks/>
            </p:cNvSpPr>
            <p:nvPr/>
          </p:nvSpPr>
          <p:spPr bwMode="auto">
            <a:xfrm>
              <a:off x="4578351" y="357188"/>
              <a:ext cx="715963" cy="1047750"/>
            </a:xfrm>
            <a:custGeom>
              <a:avLst/>
              <a:gdLst>
                <a:gd name="T0" fmla="*/ 2147483647 w 451"/>
                <a:gd name="T1" fmla="*/ 2147483647 h 660"/>
                <a:gd name="T2" fmla="*/ 2147483647 w 451"/>
                <a:gd name="T3" fmla="*/ 2147483647 h 660"/>
                <a:gd name="T4" fmla="*/ 2147483647 w 451"/>
                <a:gd name="T5" fmla="*/ 2147483647 h 660"/>
                <a:gd name="T6" fmla="*/ 2147483647 w 451"/>
                <a:gd name="T7" fmla="*/ 2147483647 h 660"/>
                <a:gd name="T8" fmla="*/ 2147483647 w 451"/>
                <a:gd name="T9" fmla="*/ 2147483647 h 660"/>
                <a:gd name="T10" fmla="*/ 2147483647 w 451"/>
                <a:gd name="T11" fmla="*/ 2147483647 h 660"/>
                <a:gd name="T12" fmla="*/ 2147483647 w 451"/>
                <a:gd name="T13" fmla="*/ 2147483647 h 660"/>
                <a:gd name="T14" fmla="*/ 2147483647 w 451"/>
                <a:gd name="T15" fmla="*/ 2147483647 h 660"/>
                <a:gd name="T16" fmla="*/ 2147483647 w 451"/>
                <a:gd name="T17" fmla="*/ 2147483647 h 660"/>
                <a:gd name="T18" fmla="*/ 2147483647 w 451"/>
                <a:gd name="T19" fmla="*/ 2147483647 h 660"/>
                <a:gd name="T20" fmla="*/ 2147483647 w 451"/>
                <a:gd name="T21" fmla="*/ 2147483647 h 660"/>
                <a:gd name="T22" fmla="*/ 2147483647 w 451"/>
                <a:gd name="T23" fmla="*/ 2147483647 h 660"/>
                <a:gd name="T24" fmla="*/ 2147483647 w 451"/>
                <a:gd name="T25" fmla="*/ 2147483647 h 660"/>
                <a:gd name="T26" fmla="*/ 2147483647 w 451"/>
                <a:gd name="T27" fmla="*/ 2147483647 h 660"/>
                <a:gd name="T28" fmla="*/ 2147483647 w 451"/>
                <a:gd name="T29" fmla="*/ 2147483647 h 660"/>
                <a:gd name="T30" fmla="*/ 2147483647 w 451"/>
                <a:gd name="T31" fmla="*/ 2147483647 h 660"/>
                <a:gd name="T32" fmla="*/ 2147483647 w 451"/>
                <a:gd name="T33" fmla="*/ 2147483647 h 660"/>
                <a:gd name="T34" fmla="*/ 2147483647 w 451"/>
                <a:gd name="T35" fmla="*/ 2147483647 h 660"/>
                <a:gd name="T36" fmla="*/ 2147483647 w 451"/>
                <a:gd name="T37" fmla="*/ 2147483647 h 660"/>
                <a:gd name="T38" fmla="*/ 2147483647 w 451"/>
                <a:gd name="T39" fmla="*/ 2147483647 h 660"/>
                <a:gd name="T40" fmla="*/ 2147483647 w 451"/>
                <a:gd name="T41" fmla="*/ 2147483647 h 660"/>
                <a:gd name="T42" fmla="*/ 2147483647 w 451"/>
                <a:gd name="T43" fmla="*/ 2147483647 h 660"/>
                <a:gd name="T44" fmla="*/ 2147483647 w 451"/>
                <a:gd name="T45" fmla="*/ 2147483647 h 660"/>
                <a:gd name="T46" fmla="*/ 2147483647 w 451"/>
                <a:gd name="T47" fmla="*/ 2147483647 h 660"/>
                <a:gd name="T48" fmla="*/ 2147483647 w 451"/>
                <a:gd name="T49" fmla="*/ 2147483647 h 660"/>
                <a:gd name="T50" fmla="*/ 2147483647 w 451"/>
                <a:gd name="T51" fmla="*/ 0 h 660"/>
                <a:gd name="T52" fmla="*/ 2147483647 w 451"/>
                <a:gd name="T53" fmla="*/ 2147483647 h 660"/>
                <a:gd name="T54" fmla="*/ 2147483647 w 451"/>
                <a:gd name="T55" fmla="*/ 2147483647 h 660"/>
                <a:gd name="T56" fmla="*/ 2147483647 w 451"/>
                <a:gd name="T57" fmla="*/ 2147483647 h 660"/>
                <a:gd name="T58" fmla="*/ 2147483647 w 451"/>
                <a:gd name="T59" fmla="*/ 2147483647 h 660"/>
                <a:gd name="T60" fmla="*/ 2147483647 w 451"/>
                <a:gd name="T61" fmla="*/ 2147483647 h 660"/>
                <a:gd name="T62" fmla="*/ 2147483647 w 451"/>
                <a:gd name="T63" fmla="*/ 2147483647 h 660"/>
                <a:gd name="T64" fmla="*/ 2147483647 w 451"/>
                <a:gd name="T65" fmla="*/ 2147483647 h 660"/>
                <a:gd name="T66" fmla="*/ 2147483647 w 451"/>
                <a:gd name="T67" fmla="*/ 2147483647 h 660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51"/>
                <a:gd name="T103" fmla="*/ 0 h 660"/>
                <a:gd name="T104" fmla="*/ 451 w 451"/>
                <a:gd name="T105" fmla="*/ 660 h 660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51" h="660">
                  <a:moveTo>
                    <a:pt x="47" y="117"/>
                  </a:moveTo>
                  <a:lnTo>
                    <a:pt x="47" y="117"/>
                  </a:lnTo>
                  <a:lnTo>
                    <a:pt x="39" y="155"/>
                  </a:lnTo>
                  <a:lnTo>
                    <a:pt x="24" y="202"/>
                  </a:lnTo>
                  <a:lnTo>
                    <a:pt x="24" y="233"/>
                  </a:lnTo>
                  <a:lnTo>
                    <a:pt x="16" y="241"/>
                  </a:lnTo>
                  <a:lnTo>
                    <a:pt x="31" y="272"/>
                  </a:lnTo>
                  <a:lnTo>
                    <a:pt x="0" y="342"/>
                  </a:lnTo>
                  <a:lnTo>
                    <a:pt x="8" y="350"/>
                  </a:lnTo>
                  <a:lnTo>
                    <a:pt x="47" y="365"/>
                  </a:lnTo>
                  <a:lnTo>
                    <a:pt x="39" y="396"/>
                  </a:lnTo>
                  <a:lnTo>
                    <a:pt x="55" y="412"/>
                  </a:lnTo>
                  <a:lnTo>
                    <a:pt x="47" y="412"/>
                  </a:lnTo>
                  <a:lnTo>
                    <a:pt x="39" y="427"/>
                  </a:lnTo>
                  <a:lnTo>
                    <a:pt x="55" y="435"/>
                  </a:lnTo>
                  <a:lnTo>
                    <a:pt x="62" y="451"/>
                  </a:lnTo>
                  <a:lnTo>
                    <a:pt x="62" y="458"/>
                  </a:lnTo>
                  <a:lnTo>
                    <a:pt x="55" y="482"/>
                  </a:lnTo>
                  <a:lnTo>
                    <a:pt x="55" y="505"/>
                  </a:lnTo>
                  <a:lnTo>
                    <a:pt x="55" y="513"/>
                  </a:lnTo>
                  <a:lnTo>
                    <a:pt x="70" y="528"/>
                  </a:lnTo>
                  <a:lnTo>
                    <a:pt x="101" y="536"/>
                  </a:lnTo>
                  <a:lnTo>
                    <a:pt x="132" y="528"/>
                  </a:lnTo>
                  <a:lnTo>
                    <a:pt x="163" y="528"/>
                  </a:lnTo>
                  <a:lnTo>
                    <a:pt x="179" y="536"/>
                  </a:lnTo>
                  <a:lnTo>
                    <a:pt x="210" y="621"/>
                  </a:lnTo>
                  <a:lnTo>
                    <a:pt x="187" y="637"/>
                  </a:lnTo>
                  <a:lnTo>
                    <a:pt x="163" y="660"/>
                  </a:lnTo>
                  <a:lnTo>
                    <a:pt x="412" y="513"/>
                  </a:lnTo>
                  <a:lnTo>
                    <a:pt x="396" y="451"/>
                  </a:lnTo>
                  <a:lnTo>
                    <a:pt x="427" y="427"/>
                  </a:lnTo>
                  <a:lnTo>
                    <a:pt x="435" y="334"/>
                  </a:lnTo>
                  <a:lnTo>
                    <a:pt x="451" y="225"/>
                  </a:lnTo>
                  <a:lnTo>
                    <a:pt x="451" y="171"/>
                  </a:lnTo>
                  <a:lnTo>
                    <a:pt x="443" y="124"/>
                  </a:lnTo>
                  <a:lnTo>
                    <a:pt x="427" y="85"/>
                  </a:lnTo>
                  <a:lnTo>
                    <a:pt x="396" y="54"/>
                  </a:lnTo>
                  <a:lnTo>
                    <a:pt x="358" y="31"/>
                  </a:lnTo>
                  <a:lnTo>
                    <a:pt x="327" y="16"/>
                  </a:lnTo>
                  <a:lnTo>
                    <a:pt x="264" y="0"/>
                  </a:lnTo>
                  <a:lnTo>
                    <a:pt x="241" y="0"/>
                  </a:lnTo>
                  <a:lnTo>
                    <a:pt x="202" y="8"/>
                  </a:lnTo>
                  <a:lnTo>
                    <a:pt x="171" y="16"/>
                  </a:lnTo>
                  <a:lnTo>
                    <a:pt x="132" y="16"/>
                  </a:lnTo>
                  <a:lnTo>
                    <a:pt x="94" y="23"/>
                  </a:lnTo>
                  <a:lnTo>
                    <a:pt x="62" y="31"/>
                  </a:lnTo>
                  <a:lnTo>
                    <a:pt x="39" y="39"/>
                  </a:lnTo>
                  <a:lnTo>
                    <a:pt x="24" y="62"/>
                  </a:lnTo>
                  <a:lnTo>
                    <a:pt x="24" y="78"/>
                  </a:lnTo>
                  <a:lnTo>
                    <a:pt x="24" y="93"/>
                  </a:lnTo>
                  <a:lnTo>
                    <a:pt x="31" y="109"/>
                  </a:lnTo>
                  <a:lnTo>
                    <a:pt x="39" y="117"/>
                  </a:lnTo>
                  <a:lnTo>
                    <a:pt x="47" y="117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1" name="Freeform 1087"/>
            <p:cNvSpPr>
              <a:spLocks/>
            </p:cNvSpPr>
            <p:nvPr/>
          </p:nvSpPr>
          <p:spPr bwMode="auto">
            <a:xfrm>
              <a:off x="4702176" y="1073150"/>
              <a:ext cx="566738" cy="714375"/>
            </a:xfrm>
            <a:custGeom>
              <a:avLst/>
              <a:gdLst>
                <a:gd name="T0" fmla="*/ 2147483647 w 357"/>
                <a:gd name="T1" fmla="*/ 0 h 450"/>
                <a:gd name="T2" fmla="*/ 2147483647 w 357"/>
                <a:gd name="T3" fmla="*/ 2147483647 h 450"/>
                <a:gd name="T4" fmla="*/ 2147483647 w 357"/>
                <a:gd name="T5" fmla="*/ 2147483647 h 450"/>
                <a:gd name="T6" fmla="*/ 2147483647 w 357"/>
                <a:gd name="T7" fmla="*/ 2147483647 h 450"/>
                <a:gd name="T8" fmla="*/ 2147483647 w 357"/>
                <a:gd name="T9" fmla="*/ 2147483647 h 450"/>
                <a:gd name="T10" fmla="*/ 2147483647 w 357"/>
                <a:gd name="T11" fmla="*/ 2147483647 h 450"/>
                <a:gd name="T12" fmla="*/ 0 w 357"/>
                <a:gd name="T13" fmla="*/ 2147483647 h 450"/>
                <a:gd name="T14" fmla="*/ 0 w 357"/>
                <a:gd name="T15" fmla="*/ 2147483647 h 450"/>
                <a:gd name="T16" fmla="*/ 2147483647 w 357"/>
                <a:gd name="T17" fmla="*/ 2147483647 h 450"/>
                <a:gd name="T18" fmla="*/ 2147483647 w 357"/>
                <a:gd name="T19" fmla="*/ 2147483647 h 450"/>
                <a:gd name="T20" fmla="*/ 2147483647 w 357"/>
                <a:gd name="T21" fmla="*/ 2147483647 h 450"/>
                <a:gd name="T22" fmla="*/ 2147483647 w 357"/>
                <a:gd name="T23" fmla="*/ 2147483647 h 450"/>
                <a:gd name="T24" fmla="*/ 2147483647 w 357"/>
                <a:gd name="T25" fmla="*/ 2147483647 h 450"/>
                <a:gd name="T26" fmla="*/ 2147483647 w 357"/>
                <a:gd name="T27" fmla="*/ 0 h 45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w 357"/>
                <a:gd name="T43" fmla="*/ 0 h 450"/>
                <a:gd name="T44" fmla="*/ 357 w 357"/>
                <a:gd name="T45" fmla="*/ 450 h 450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T42" t="T43" r="T44" b="T45"/>
              <a:pathLst>
                <a:path w="357" h="450">
                  <a:moveTo>
                    <a:pt x="334" y="0"/>
                  </a:moveTo>
                  <a:lnTo>
                    <a:pt x="124" y="139"/>
                  </a:lnTo>
                  <a:lnTo>
                    <a:pt x="101" y="178"/>
                  </a:lnTo>
                  <a:lnTo>
                    <a:pt x="85" y="225"/>
                  </a:lnTo>
                  <a:lnTo>
                    <a:pt x="54" y="271"/>
                  </a:lnTo>
                  <a:lnTo>
                    <a:pt x="39" y="318"/>
                  </a:lnTo>
                  <a:lnTo>
                    <a:pt x="0" y="450"/>
                  </a:lnTo>
                  <a:lnTo>
                    <a:pt x="70" y="357"/>
                  </a:lnTo>
                  <a:lnTo>
                    <a:pt x="124" y="279"/>
                  </a:lnTo>
                  <a:lnTo>
                    <a:pt x="163" y="225"/>
                  </a:lnTo>
                  <a:lnTo>
                    <a:pt x="163" y="194"/>
                  </a:lnTo>
                  <a:lnTo>
                    <a:pt x="357" y="31"/>
                  </a:lnTo>
                  <a:lnTo>
                    <a:pt x="334" y="0"/>
                  </a:lnTo>
                  <a:close/>
                </a:path>
              </a:pathLst>
            </a:custGeom>
            <a:solidFill>
              <a:srgbClr val="FFFFFF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62" name="Freeform 1088"/>
            <p:cNvSpPr>
              <a:spLocks/>
            </p:cNvSpPr>
            <p:nvPr/>
          </p:nvSpPr>
          <p:spPr bwMode="auto">
            <a:xfrm>
              <a:off x="4702176" y="1270000"/>
              <a:ext cx="196850" cy="554037"/>
            </a:xfrm>
            <a:custGeom>
              <a:avLst/>
              <a:gdLst>
                <a:gd name="T0" fmla="*/ 2147483647 w 124"/>
                <a:gd name="T1" fmla="*/ 0 h 349"/>
                <a:gd name="T2" fmla="*/ 2147483647 w 124"/>
                <a:gd name="T3" fmla="*/ 0 h 349"/>
                <a:gd name="T4" fmla="*/ 2147483647 w 124"/>
                <a:gd name="T5" fmla="*/ 2147483647 h 349"/>
                <a:gd name="T6" fmla="*/ 2147483647 w 124"/>
                <a:gd name="T7" fmla="*/ 2147483647 h 349"/>
                <a:gd name="T8" fmla="*/ 2147483647 w 124"/>
                <a:gd name="T9" fmla="*/ 2147483647 h 349"/>
                <a:gd name="T10" fmla="*/ 2147483647 w 124"/>
                <a:gd name="T11" fmla="*/ 2147483647 h 349"/>
                <a:gd name="T12" fmla="*/ 2147483647 w 124"/>
                <a:gd name="T13" fmla="*/ 2147483647 h 349"/>
                <a:gd name="T14" fmla="*/ 2147483647 w 124"/>
                <a:gd name="T15" fmla="*/ 2147483647 h 349"/>
                <a:gd name="T16" fmla="*/ 2147483647 w 124"/>
                <a:gd name="T17" fmla="*/ 2147483647 h 349"/>
                <a:gd name="T18" fmla="*/ 2147483647 w 124"/>
                <a:gd name="T19" fmla="*/ 2147483647 h 349"/>
                <a:gd name="T20" fmla="*/ 2147483647 w 124"/>
                <a:gd name="T21" fmla="*/ 2147483647 h 349"/>
                <a:gd name="T22" fmla="*/ 2147483647 w 124"/>
                <a:gd name="T23" fmla="*/ 2147483647 h 349"/>
                <a:gd name="T24" fmla="*/ 2147483647 w 124"/>
                <a:gd name="T25" fmla="*/ 2147483647 h 349"/>
                <a:gd name="T26" fmla="*/ 2147483647 w 124"/>
                <a:gd name="T27" fmla="*/ 2147483647 h 349"/>
                <a:gd name="T28" fmla="*/ 2147483647 w 124"/>
                <a:gd name="T29" fmla="*/ 2147483647 h 349"/>
                <a:gd name="T30" fmla="*/ 2147483647 w 124"/>
                <a:gd name="T31" fmla="*/ 2147483647 h 349"/>
                <a:gd name="T32" fmla="*/ 2147483647 w 124"/>
                <a:gd name="T33" fmla="*/ 2147483647 h 349"/>
                <a:gd name="T34" fmla="*/ 2147483647 w 124"/>
                <a:gd name="T35" fmla="*/ 2147483647 h 349"/>
                <a:gd name="T36" fmla="*/ 0 w 124"/>
                <a:gd name="T37" fmla="*/ 2147483647 h 349"/>
                <a:gd name="T38" fmla="*/ 0 w 124"/>
                <a:gd name="T39" fmla="*/ 2147483647 h 349"/>
                <a:gd name="T40" fmla="*/ 0 w 124"/>
                <a:gd name="T41" fmla="*/ 2147483647 h 349"/>
                <a:gd name="T42" fmla="*/ 2147483647 w 124"/>
                <a:gd name="T43" fmla="*/ 2147483647 h 349"/>
                <a:gd name="T44" fmla="*/ 2147483647 w 124"/>
                <a:gd name="T45" fmla="*/ 2147483647 h 349"/>
                <a:gd name="T46" fmla="*/ 2147483647 w 124"/>
                <a:gd name="T47" fmla="*/ 2147483647 h 349"/>
                <a:gd name="T48" fmla="*/ 2147483647 w 124"/>
                <a:gd name="T49" fmla="*/ 2147483647 h 349"/>
                <a:gd name="T50" fmla="*/ 2147483647 w 124"/>
                <a:gd name="T51" fmla="*/ 2147483647 h 349"/>
                <a:gd name="T52" fmla="*/ 2147483647 w 124"/>
                <a:gd name="T53" fmla="*/ 2147483647 h 349"/>
                <a:gd name="T54" fmla="*/ 2147483647 w 124"/>
                <a:gd name="T55" fmla="*/ 2147483647 h 349"/>
                <a:gd name="T56" fmla="*/ 2147483647 w 124"/>
                <a:gd name="T57" fmla="*/ 2147483647 h 349"/>
                <a:gd name="T58" fmla="*/ 2147483647 w 124"/>
                <a:gd name="T59" fmla="*/ 2147483647 h 349"/>
                <a:gd name="T60" fmla="*/ 2147483647 w 124"/>
                <a:gd name="T61" fmla="*/ 2147483647 h 349"/>
                <a:gd name="T62" fmla="*/ 2147483647 w 124"/>
                <a:gd name="T63" fmla="*/ 2147483647 h 349"/>
                <a:gd name="T64" fmla="*/ 2147483647 w 124"/>
                <a:gd name="T65" fmla="*/ 2147483647 h 349"/>
                <a:gd name="T66" fmla="*/ 2147483647 w 124"/>
                <a:gd name="T67" fmla="*/ 2147483647 h 349"/>
                <a:gd name="T68" fmla="*/ 2147483647 w 124"/>
                <a:gd name="T69" fmla="*/ 2147483647 h 349"/>
                <a:gd name="T70" fmla="*/ 2147483647 w 124"/>
                <a:gd name="T71" fmla="*/ 0 h 349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124"/>
                <a:gd name="T109" fmla="*/ 0 h 349"/>
                <a:gd name="T110" fmla="*/ 124 w 124"/>
                <a:gd name="T111" fmla="*/ 349 h 349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124" h="349">
                  <a:moveTo>
                    <a:pt x="124" y="0"/>
                  </a:moveTo>
                  <a:lnTo>
                    <a:pt x="124" y="0"/>
                  </a:lnTo>
                  <a:lnTo>
                    <a:pt x="101" y="15"/>
                  </a:lnTo>
                  <a:lnTo>
                    <a:pt x="78" y="39"/>
                  </a:lnTo>
                  <a:lnTo>
                    <a:pt x="78" y="54"/>
                  </a:lnTo>
                  <a:lnTo>
                    <a:pt x="78" y="70"/>
                  </a:lnTo>
                  <a:lnTo>
                    <a:pt x="70" y="85"/>
                  </a:lnTo>
                  <a:lnTo>
                    <a:pt x="62" y="101"/>
                  </a:lnTo>
                  <a:lnTo>
                    <a:pt x="39" y="124"/>
                  </a:lnTo>
                  <a:lnTo>
                    <a:pt x="31" y="155"/>
                  </a:lnTo>
                  <a:lnTo>
                    <a:pt x="31" y="194"/>
                  </a:lnTo>
                  <a:lnTo>
                    <a:pt x="23" y="233"/>
                  </a:lnTo>
                  <a:lnTo>
                    <a:pt x="8" y="287"/>
                  </a:lnTo>
                  <a:lnTo>
                    <a:pt x="0" y="318"/>
                  </a:lnTo>
                  <a:lnTo>
                    <a:pt x="0" y="349"/>
                  </a:lnTo>
                  <a:lnTo>
                    <a:pt x="39" y="303"/>
                  </a:lnTo>
                  <a:lnTo>
                    <a:pt x="54" y="279"/>
                  </a:lnTo>
                  <a:lnTo>
                    <a:pt x="70" y="256"/>
                  </a:lnTo>
                  <a:lnTo>
                    <a:pt x="85" y="186"/>
                  </a:lnTo>
                  <a:lnTo>
                    <a:pt x="93" y="147"/>
                  </a:lnTo>
                  <a:lnTo>
                    <a:pt x="101" y="109"/>
                  </a:lnTo>
                  <a:lnTo>
                    <a:pt x="109" y="85"/>
                  </a:lnTo>
                  <a:lnTo>
                    <a:pt x="117" y="62"/>
                  </a:lnTo>
                  <a:lnTo>
                    <a:pt x="117" y="39"/>
                  </a:lnTo>
                  <a:lnTo>
                    <a:pt x="124" y="15"/>
                  </a:lnTo>
                  <a:lnTo>
                    <a:pt x="12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grpSp>
        <p:nvGrpSpPr>
          <p:cNvPr id="22531" name="群組 40"/>
          <p:cNvGrpSpPr>
            <a:grpSpLocks/>
          </p:cNvGrpSpPr>
          <p:nvPr/>
        </p:nvGrpSpPr>
        <p:grpSpPr bwMode="auto">
          <a:xfrm>
            <a:off x="6948488" y="404813"/>
            <a:ext cx="2195512" cy="6192837"/>
            <a:chOff x="9143999" y="-14861033"/>
            <a:chExt cx="12573800" cy="38607952"/>
          </a:xfrm>
        </p:grpSpPr>
        <p:grpSp>
          <p:nvGrpSpPr>
            <p:cNvPr id="22544" name="群組 31"/>
            <p:cNvGrpSpPr>
              <a:grpSpLocks/>
            </p:cNvGrpSpPr>
            <p:nvPr/>
          </p:nvGrpSpPr>
          <p:grpSpPr bwMode="auto">
            <a:xfrm>
              <a:off x="9143997" y="-14861034"/>
              <a:ext cx="12573798" cy="38607953"/>
              <a:chOff x="13432373" y="-16083446"/>
              <a:chExt cx="13232143" cy="39458662"/>
            </a:xfrm>
          </p:grpSpPr>
          <p:sp>
            <p:nvSpPr>
              <p:cNvPr id="37" name="手繪多邊形 36"/>
              <p:cNvSpPr/>
              <p:nvPr/>
            </p:nvSpPr>
            <p:spPr>
              <a:xfrm>
                <a:off x="23641119" y="-9235585"/>
                <a:ext cx="3023397" cy="12512274"/>
              </a:xfrm>
              <a:custGeom>
                <a:avLst/>
                <a:gdLst>
                  <a:gd name="connsiteX0" fmla="*/ 0 w 2560320"/>
                  <a:gd name="connsiteY0" fmla="*/ 18288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975360 h 13228320"/>
                  <a:gd name="connsiteX1" fmla="*/ 1280160 w 2560320"/>
                  <a:gd name="connsiteY1" fmla="*/ 1158240 h 13228320"/>
                  <a:gd name="connsiteX2" fmla="*/ 2560320 w 2560320"/>
                  <a:gd name="connsiteY2" fmla="*/ 7924800 h 13228320"/>
                  <a:gd name="connsiteX3" fmla="*/ 1371600 w 2560320"/>
                  <a:gd name="connsiteY3" fmla="*/ 12771120 h 13228320"/>
                  <a:gd name="connsiteX4" fmla="*/ 731520 w 2560320"/>
                  <a:gd name="connsiteY4" fmla="*/ 13228320 h 13228320"/>
                  <a:gd name="connsiteX5" fmla="*/ 0 w 2560320"/>
                  <a:gd name="connsiteY5" fmla="*/ 11216640 h 13228320"/>
                  <a:gd name="connsiteX6" fmla="*/ 640080 w 2560320"/>
                  <a:gd name="connsiteY6" fmla="*/ 8930640 h 13228320"/>
                  <a:gd name="connsiteX7" fmla="*/ 182880 w 2560320"/>
                  <a:gd name="connsiteY7" fmla="*/ 7833360 h 13228320"/>
                  <a:gd name="connsiteX8" fmla="*/ 0 w 2560320"/>
                  <a:gd name="connsiteY8" fmla="*/ 792480 h 13228320"/>
                  <a:gd name="connsiteX0" fmla="*/ 0 w 2560320"/>
                  <a:gd name="connsiteY0" fmla="*/ 18288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18288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18288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18288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9" fmla="*/ 0 w 2560320"/>
                  <a:gd name="connsiteY9" fmla="*/ 18288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1112520 h 13548360"/>
                  <a:gd name="connsiteX1" fmla="*/ 1280160 w 2560320"/>
                  <a:gd name="connsiteY1" fmla="*/ 1478280 h 13548360"/>
                  <a:gd name="connsiteX2" fmla="*/ 2560320 w 2560320"/>
                  <a:gd name="connsiteY2" fmla="*/ 8244840 h 13548360"/>
                  <a:gd name="connsiteX3" fmla="*/ 1371600 w 2560320"/>
                  <a:gd name="connsiteY3" fmla="*/ 13091160 h 13548360"/>
                  <a:gd name="connsiteX4" fmla="*/ 731520 w 2560320"/>
                  <a:gd name="connsiteY4" fmla="*/ 13548360 h 13548360"/>
                  <a:gd name="connsiteX5" fmla="*/ 0 w 2560320"/>
                  <a:gd name="connsiteY5" fmla="*/ 11536680 h 13548360"/>
                  <a:gd name="connsiteX6" fmla="*/ 640080 w 2560320"/>
                  <a:gd name="connsiteY6" fmla="*/ 9250680 h 13548360"/>
                  <a:gd name="connsiteX7" fmla="*/ 182880 w 2560320"/>
                  <a:gd name="connsiteY7" fmla="*/ 8153400 h 13548360"/>
                  <a:gd name="connsiteX8" fmla="*/ 0 w 2560320"/>
                  <a:gd name="connsiteY8" fmla="*/ 1112520 h 13548360"/>
                  <a:gd name="connsiteX0" fmla="*/ 0 w 2560320"/>
                  <a:gd name="connsiteY0" fmla="*/ 1112520 h 13548360"/>
                  <a:gd name="connsiteX1" fmla="*/ 1280160 w 2560320"/>
                  <a:gd name="connsiteY1" fmla="*/ 1478280 h 13548360"/>
                  <a:gd name="connsiteX2" fmla="*/ 2560320 w 2560320"/>
                  <a:gd name="connsiteY2" fmla="*/ 8244840 h 13548360"/>
                  <a:gd name="connsiteX3" fmla="*/ 1371600 w 2560320"/>
                  <a:gd name="connsiteY3" fmla="*/ 13091160 h 13548360"/>
                  <a:gd name="connsiteX4" fmla="*/ 731520 w 2560320"/>
                  <a:gd name="connsiteY4" fmla="*/ 13548360 h 13548360"/>
                  <a:gd name="connsiteX5" fmla="*/ 0 w 2560320"/>
                  <a:gd name="connsiteY5" fmla="*/ 11536680 h 13548360"/>
                  <a:gd name="connsiteX6" fmla="*/ 640080 w 2560320"/>
                  <a:gd name="connsiteY6" fmla="*/ 9250680 h 13548360"/>
                  <a:gd name="connsiteX7" fmla="*/ 182880 w 2560320"/>
                  <a:gd name="connsiteY7" fmla="*/ 8153400 h 13548360"/>
                  <a:gd name="connsiteX8" fmla="*/ 0 w 2560320"/>
                  <a:gd name="connsiteY8" fmla="*/ 1112520 h 1354836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68007 h 12503847"/>
                  <a:gd name="connsiteX1" fmla="*/ 1280160 w 2560320"/>
                  <a:gd name="connsiteY1" fmla="*/ 433767 h 12503847"/>
                  <a:gd name="connsiteX2" fmla="*/ 2560320 w 2560320"/>
                  <a:gd name="connsiteY2" fmla="*/ 7200327 h 12503847"/>
                  <a:gd name="connsiteX3" fmla="*/ 1371600 w 2560320"/>
                  <a:gd name="connsiteY3" fmla="*/ 12046647 h 12503847"/>
                  <a:gd name="connsiteX4" fmla="*/ 731520 w 2560320"/>
                  <a:gd name="connsiteY4" fmla="*/ 12503847 h 12503847"/>
                  <a:gd name="connsiteX5" fmla="*/ 0 w 2560320"/>
                  <a:gd name="connsiteY5" fmla="*/ 10492167 h 12503847"/>
                  <a:gd name="connsiteX6" fmla="*/ 640080 w 2560320"/>
                  <a:gd name="connsiteY6" fmla="*/ 8206167 h 12503847"/>
                  <a:gd name="connsiteX7" fmla="*/ 182880 w 2560320"/>
                  <a:gd name="connsiteY7" fmla="*/ 7108887 h 12503847"/>
                  <a:gd name="connsiteX8" fmla="*/ 0 w 2560320"/>
                  <a:gd name="connsiteY8" fmla="*/ 68007 h 12503847"/>
                  <a:gd name="connsiteX0" fmla="*/ 0 w 2560320"/>
                  <a:gd name="connsiteY0" fmla="*/ 68007 h 12503847"/>
                  <a:gd name="connsiteX1" fmla="*/ 1280160 w 2560320"/>
                  <a:gd name="connsiteY1" fmla="*/ 433767 h 12503847"/>
                  <a:gd name="connsiteX2" fmla="*/ 2560320 w 2560320"/>
                  <a:gd name="connsiteY2" fmla="*/ 7200327 h 12503847"/>
                  <a:gd name="connsiteX3" fmla="*/ 1371600 w 2560320"/>
                  <a:gd name="connsiteY3" fmla="*/ 12046647 h 12503847"/>
                  <a:gd name="connsiteX4" fmla="*/ 731520 w 2560320"/>
                  <a:gd name="connsiteY4" fmla="*/ 12503847 h 12503847"/>
                  <a:gd name="connsiteX5" fmla="*/ 0 w 2560320"/>
                  <a:gd name="connsiteY5" fmla="*/ 10492167 h 12503847"/>
                  <a:gd name="connsiteX6" fmla="*/ 640080 w 2560320"/>
                  <a:gd name="connsiteY6" fmla="*/ 8206167 h 12503847"/>
                  <a:gd name="connsiteX7" fmla="*/ 182880 w 2560320"/>
                  <a:gd name="connsiteY7" fmla="*/ 7108887 h 12503847"/>
                  <a:gd name="connsiteX8" fmla="*/ 0 w 2560320"/>
                  <a:gd name="connsiteY8" fmla="*/ 68007 h 12503847"/>
                  <a:gd name="connsiteX0" fmla="*/ 0 w 2560320"/>
                  <a:gd name="connsiteY0" fmla="*/ 71525 h 12507365"/>
                  <a:gd name="connsiteX1" fmla="*/ 1280160 w 2560320"/>
                  <a:gd name="connsiteY1" fmla="*/ 437285 h 12507365"/>
                  <a:gd name="connsiteX2" fmla="*/ 2560320 w 2560320"/>
                  <a:gd name="connsiteY2" fmla="*/ 7203845 h 12507365"/>
                  <a:gd name="connsiteX3" fmla="*/ 1371600 w 2560320"/>
                  <a:gd name="connsiteY3" fmla="*/ 12050165 h 12507365"/>
                  <a:gd name="connsiteX4" fmla="*/ 731520 w 2560320"/>
                  <a:gd name="connsiteY4" fmla="*/ 12507365 h 12507365"/>
                  <a:gd name="connsiteX5" fmla="*/ 0 w 2560320"/>
                  <a:gd name="connsiteY5" fmla="*/ 10495685 h 12507365"/>
                  <a:gd name="connsiteX6" fmla="*/ 640080 w 2560320"/>
                  <a:gd name="connsiteY6" fmla="*/ 8209685 h 12507365"/>
                  <a:gd name="connsiteX7" fmla="*/ 182880 w 2560320"/>
                  <a:gd name="connsiteY7" fmla="*/ 7112405 h 12507365"/>
                  <a:gd name="connsiteX8" fmla="*/ 0 w 2560320"/>
                  <a:gd name="connsiteY8" fmla="*/ 71525 h 12507365"/>
                  <a:gd name="connsiteX0" fmla="*/ 0 w 2560320"/>
                  <a:gd name="connsiteY0" fmla="*/ 71525 h 12507365"/>
                  <a:gd name="connsiteX1" fmla="*/ 1280160 w 2560320"/>
                  <a:gd name="connsiteY1" fmla="*/ 437285 h 12507365"/>
                  <a:gd name="connsiteX2" fmla="*/ 2560320 w 2560320"/>
                  <a:gd name="connsiteY2" fmla="*/ 7203845 h 12507365"/>
                  <a:gd name="connsiteX3" fmla="*/ 1371600 w 2560320"/>
                  <a:gd name="connsiteY3" fmla="*/ 12050165 h 12507365"/>
                  <a:gd name="connsiteX4" fmla="*/ 731520 w 2560320"/>
                  <a:gd name="connsiteY4" fmla="*/ 12507365 h 12507365"/>
                  <a:gd name="connsiteX5" fmla="*/ 0 w 2560320"/>
                  <a:gd name="connsiteY5" fmla="*/ 10495685 h 12507365"/>
                  <a:gd name="connsiteX6" fmla="*/ 640080 w 2560320"/>
                  <a:gd name="connsiteY6" fmla="*/ 8209685 h 12507365"/>
                  <a:gd name="connsiteX7" fmla="*/ 182880 w 2560320"/>
                  <a:gd name="connsiteY7" fmla="*/ 7112405 h 12507365"/>
                  <a:gd name="connsiteX8" fmla="*/ 0 w 2560320"/>
                  <a:gd name="connsiteY8" fmla="*/ 71525 h 12507365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972790"/>
                  <a:gd name="connsiteY0" fmla="*/ 0 h 12435840"/>
                  <a:gd name="connsiteX1" fmla="*/ 1280160 w 2972790"/>
                  <a:gd name="connsiteY1" fmla="*/ 365760 h 12435840"/>
                  <a:gd name="connsiteX2" fmla="*/ 2560320 w 2972790"/>
                  <a:gd name="connsiteY2" fmla="*/ 7132320 h 12435840"/>
                  <a:gd name="connsiteX3" fmla="*/ 1371600 w 2972790"/>
                  <a:gd name="connsiteY3" fmla="*/ 11978640 h 12435840"/>
                  <a:gd name="connsiteX4" fmla="*/ 731520 w 2972790"/>
                  <a:gd name="connsiteY4" fmla="*/ 12435840 h 12435840"/>
                  <a:gd name="connsiteX5" fmla="*/ 0 w 2972790"/>
                  <a:gd name="connsiteY5" fmla="*/ 10424160 h 12435840"/>
                  <a:gd name="connsiteX6" fmla="*/ 640080 w 2972790"/>
                  <a:gd name="connsiteY6" fmla="*/ 8138160 h 12435840"/>
                  <a:gd name="connsiteX7" fmla="*/ 182880 w 2972790"/>
                  <a:gd name="connsiteY7" fmla="*/ 7040880 h 12435840"/>
                  <a:gd name="connsiteX8" fmla="*/ 0 w 2972790"/>
                  <a:gd name="connsiteY8" fmla="*/ 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0 h 12435840"/>
                  <a:gd name="connsiteX1" fmla="*/ 1280160 w 2560320"/>
                  <a:gd name="connsiteY1" fmla="*/ 365760 h 12435840"/>
                  <a:gd name="connsiteX2" fmla="*/ 2560320 w 2560320"/>
                  <a:gd name="connsiteY2" fmla="*/ 7132320 h 12435840"/>
                  <a:gd name="connsiteX3" fmla="*/ 1371600 w 2560320"/>
                  <a:gd name="connsiteY3" fmla="*/ 11978640 h 12435840"/>
                  <a:gd name="connsiteX4" fmla="*/ 731520 w 2560320"/>
                  <a:gd name="connsiteY4" fmla="*/ 12435840 h 12435840"/>
                  <a:gd name="connsiteX5" fmla="*/ 0 w 2560320"/>
                  <a:gd name="connsiteY5" fmla="*/ 10424160 h 12435840"/>
                  <a:gd name="connsiteX6" fmla="*/ 640080 w 2560320"/>
                  <a:gd name="connsiteY6" fmla="*/ 8138160 h 12435840"/>
                  <a:gd name="connsiteX7" fmla="*/ 182880 w 2560320"/>
                  <a:gd name="connsiteY7" fmla="*/ 7040880 h 12435840"/>
                  <a:gd name="connsiteX8" fmla="*/ 0 w 2560320"/>
                  <a:gd name="connsiteY8" fmla="*/ 0 h 12435840"/>
                  <a:gd name="connsiteX0" fmla="*/ 0 w 2560320"/>
                  <a:gd name="connsiteY0" fmla="*/ 0 h 12862560"/>
                  <a:gd name="connsiteX1" fmla="*/ 1280160 w 2560320"/>
                  <a:gd name="connsiteY1" fmla="*/ 365760 h 12862560"/>
                  <a:gd name="connsiteX2" fmla="*/ 2560320 w 2560320"/>
                  <a:gd name="connsiteY2" fmla="*/ 7132320 h 12862560"/>
                  <a:gd name="connsiteX3" fmla="*/ 1371600 w 2560320"/>
                  <a:gd name="connsiteY3" fmla="*/ 11978640 h 12862560"/>
                  <a:gd name="connsiteX4" fmla="*/ 731520 w 2560320"/>
                  <a:gd name="connsiteY4" fmla="*/ 12435840 h 12862560"/>
                  <a:gd name="connsiteX5" fmla="*/ 0 w 2560320"/>
                  <a:gd name="connsiteY5" fmla="*/ 10424160 h 12862560"/>
                  <a:gd name="connsiteX6" fmla="*/ 640080 w 2560320"/>
                  <a:gd name="connsiteY6" fmla="*/ 8138160 h 12862560"/>
                  <a:gd name="connsiteX7" fmla="*/ 182880 w 2560320"/>
                  <a:gd name="connsiteY7" fmla="*/ 7040880 h 12862560"/>
                  <a:gd name="connsiteX8" fmla="*/ 0 w 2560320"/>
                  <a:gd name="connsiteY8" fmla="*/ 0 h 1286256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2560320 w 2560320"/>
                  <a:gd name="connsiteY2" fmla="*/ 7132320 h 12694920"/>
                  <a:gd name="connsiteX3" fmla="*/ 1371600 w 2560320"/>
                  <a:gd name="connsiteY3" fmla="*/ 11978640 h 12694920"/>
                  <a:gd name="connsiteX4" fmla="*/ 731520 w 2560320"/>
                  <a:gd name="connsiteY4" fmla="*/ 12435840 h 12694920"/>
                  <a:gd name="connsiteX5" fmla="*/ 0 w 2560320"/>
                  <a:gd name="connsiteY5" fmla="*/ 10424160 h 12694920"/>
                  <a:gd name="connsiteX6" fmla="*/ 640080 w 2560320"/>
                  <a:gd name="connsiteY6" fmla="*/ 8138160 h 12694920"/>
                  <a:gd name="connsiteX7" fmla="*/ 182880 w 2560320"/>
                  <a:gd name="connsiteY7" fmla="*/ 7040880 h 12694920"/>
                  <a:gd name="connsiteX8" fmla="*/ 0 w 2560320"/>
                  <a:gd name="connsiteY8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2560320 w 2560320"/>
                  <a:gd name="connsiteY2" fmla="*/ 7132320 h 12694920"/>
                  <a:gd name="connsiteX3" fmla="*/ 1371600 w 2560320"/>
                  <a:gd name="connsiteY3" fmla="*/ 11978640 h 12694920"/>
                  <a:gd name="connsiteX4" fmla="*/ 731520 w 2560320"/>
                  <a:gd name="connsiteY4" fmla="*/ 12435840 h 12694920"/>
                  <a:gd name="connsiteX5" fmla="*/ 0 w 2560320"/>
                  <a:gd name="connsiteY5" fmla="*/ 10424160 h 12694920"/>
                  <a:gd name="connsiteX6" fmla="*/ 640080 w 2560320"/>
                  <a:gd name="connsiteY6" fmla="*/ 8138160 h 12694920"/>
                  <a:gd name="connsiteX7" fmla="*/ 182880 w 2560320"/>
                  <a:gd name="connsiteY7" fmla="*/ 7040880 h 12694920"/>
                  <a:gd name="connsiteX8" fmla="*/ 0 w 2560320"/>
                  <a:gd name="connsiteY8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2560320 w 2560320"/>
                  <a:gd name="connsiteY2" fmla="*/ 7132320 h 12694920"/>
                  <a:gd name="connsiteX3" fmla="*/ 1371600 w 2560320"/>
                  <a:gd name="connsiteY3" fmla="*/ 11978640 h 12694920"/>
                  <a:gd name="connsiteX4" fmla="*/ 731520 w 2560320"/>
                  <a:gd name="connsiteY4" fmla="*/ 12435840 h 12694920"/>
                  <a:gd name="connsiteX5" fmla="*/ 0 w 2560320"/>
                  <a:gd name="connsiteY5" fmla="*/ 10424160 h 12694920"/>
                  <a:gd name="connsiteX6" fmla="*/ 640080 w 2560320"/>
                  <a:gd name="connsiteY6" fmla="*/ 8138160 h 12694920"/>
                  <a:gd name="connsiteX7" fmla="*/ 182880 w 2560320"/>
                  <a:gd name="connsiteY7" fmla="*/ 7040880 h 12694920"/>
                  <a:gd name="connsiteX8" fmla="*/ 0 w 2560320"/>
                  <a:gd name="connsiteY8" fmla="*/ 0 h 12694920"/>
                  <a:gd name="connsiteX0" fmla="*/ 0 w 2567495"/>
                  <a:gd name="connsiteY0" fmla="*/ 0 h 12694920"/>
                  <a:gd name="connsiteX1" fmla="*/ 1280160 w 2567495"/>
                  <a:gd name="connsiteY1" fmla="*/ 365760 h 12694920"/>
                  <a:gd name="connsiteX2" fmla="*/ 2560320 w 2567495"/>
                  <a:gd name="connsiteY2" fmla="*/ 7132320 h 12694920"/>
                  <a:gd name="connsiteX3" fmla="*/ 1371600 w 2567495"/>
                  <a:gd name="connsiteY3" fmla="*/ 11978640 h 12694920"/>
                  <a:gd name="connsiteX4" fmla="*/ 731520 w 2567495"/>
                  <a:gd name="connsiteY4" fmla="*/ 12435840 h 12694920"/>
                  <a:gd name="connsiteX5" fmla="*/ 0 w 2567495"/>
                  <a:gd name="connsiteY5" fmla="*/ 10424160 h 12694920"/>
                  <a:gd name="connsiteX6" fmla="*/ 640080 w 2567495"/>
                  <a:gd name="connsiteY6" fmla="*/ 8138160 h 12694920"/>
                  <a:gd name="connsiteX7" fmla="*/ 182880 w 2567495"/>
                  <a:gd name="connsiteY7" fmla="*/ 7040880 h 12694920"/>
                  <a:gd name="connsiteX8" fmla="*/ 0 w 2567495"/>
                  <a:gd name="connsiteY8" fmla="*/ 0 h 12694920"/>
                  <a:gd name="connsiteX0" fmla="*/ 0 w 2623780"/>
                  <a:gd name="connsiteY0" fmla="*/ 0 h 12694920"/>
                  <a:gd name="connsiteX1" fmla="*/ 1280160 w 2623780"/>
                  <a:gd name="connsiteY1" fmla="*/ 365760 h 12694920"/>
                  <a:gd name="connsiteX2" fmla="*/ 1752358 w 2623780"/>
                  <a:gd name="connsiteY2" fmla="*/ 2858596 h 12694920"/>
                  <a:gd name="connsiteX3" fmla="*/ 2560320 w 2623780"/>
                  <a:gd name="connsiteY3" fmla="*/ 7132320 h 12694920"/>
                  <a:gd name="connsiteX4" fmla="*/ 1371600 w 2623780"/>
                  <a:gd name="connsiteY4" fmla="*/ 11978640 h 12694920"/>
                  <a:gd name="connsiteX5" fmla="*/ 731520 w 2623780"/>
                  <a:gd name="connsiteY5" fmla="*/ 12435840 h 12694920"/>
                  <a:gd name="connsiteX6" fmla="*/ 0 w 2623780"/>
                  <a:gd name="connsiteY6" fmla="*/ 10424160 h 12694920"/>
                  <a:gd name="connsiteX7" fmla="*/ 640080 w 2623780"/>
                  <a:gd name="connsiteY7" fmla="*/ 8138160 h 12694920"/>
                  <a:gd name="connsiteX8" fmla="*/ 182880 w 2623780"/>
                  <a:gd name="connsiteY8" fmla="*/ 7040880 h 12694920"/>
                  <a:gd name="connsiteX9" fmla="*/ 0 w 2623780"/>
                  <a:gd name="connsiteY9" fmla="*/ 0 h 12694920"/>
                  <a:gd name="connsiteX0" fmla="*/ 0 w 2623780"/>
                  <a:gd name="connsiteY0" fmla="*/ 0 h 12694920"/>
                  <a:gd name="connsiteX1" fmla="*/ 1280160 w 2623780"/>
                  <a:gd name="connsiteY1" fmla="*/ 365760 h 12694920"/>
                  <a:gd name="connsiteX2" fmla="*/ 1752358 w 2623780"/>
                  <a:gd name="connsiteY2" fmla="*/ 2858596 h 12694920"/>
                  <a:gd name="connsiteX3" fmla="*/ 2560320 w 2623780"/>
                  <a:gd name="connsiteY3" fmla="*/ 7132320 h 12694920"/>
                  <a:gd name="connsiteX4" fmla="*/ 1371600 w 2623780"/>
                  <a:gd name="connsiteY4" fmla="*/ 11978640 h 12694920"/>
                  <a:gd name="connsiteX5" fmla="*/ 731520 w 2623780"/>
                  <a:gd name="connsiteY5" fmla="*/ 12435840 h 12694920"/>
                  <a:gd name="connsiteX6" fmla="*/ 0 w 2623780"/>
                  <a:gd name="connsiteY6" fmla="*/ 10424160 h 12694920"/>
                  <a:gd name="connsiteX7" fmla="*/ 640080 w 2623780"/>
                  <a:gd name="connsiteY7" fmla="*/ 8138160 h 12694920"/>
                  <a:gd name="connsiteX8" fmla="*/ 182880 w 2623780"/>
                  <a:gd name="connsiteY8" fmla="*/ 7040880 h 12694920"/>
                  <a:gd name="connsiteX9" fmla="*/ 0 w 2623780"/>
                  <a:gd name="connsiteY9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1371600 w 2560320"/>
                  <a:gd name="connsiteY4" fmla="*/ 11978640 h 12694920"/>
                  <a:gd name="connsiteX5" fmla="*/ 731520 w 2560320"/>
                  <a:gd name="connsiteY5" fmla="*/ 12435840 h 12694920"/>
                  <a:gd name="connsiteX6" fmla="*/ 0 w 2560320"/>
                  <a:gd name="connsiteY6" fmla="*/ 10424160 h 12694920"/>
                  <a:gd name="connsiteX7" fmla="*/ 640080 w 2560320"/>
                  <a:gd name="connsiteY7" fmla="*/ 8138160 h 12694920"/>
                  <a:gd name="connsiteX8" fmla="*/ 182880 w 2560320"/>
                  <a:gd name="connsiteY8" fmla="*/ 7040880 h 12694920"/>
                  <a:gd name="connsiteX9" fmla="*/ 0 w 2560320"/>
                  <a:gd name="connsiteY9" fmla="*/ 0 h 12694920"/>
                  <a:gd name="connsiteX0" fmla="*/ 0 w 2673600"/>
                  <a:gd name="connsiteY0" fmla="*/ 0 h 12694920"/>
                  <a:gd name="connsiteX1" fmla="*/ 1280160 w 2673600"/>
                  <a:gd name="connsiteY1" fmla="*/ 365760 h 12694920"/>
                  <a:gd name="connsiteX2" fmla="*/ 1752358 w 2673600"/>
                  <a:gd name="connsiteY2" fmla="*/ 2858596 h 12694920"/>
                  <a:gd name="connsiteX3" fmla="*/ 2560320 w 2673600"/>
                  <a:gd name="connsiteY3" fmla="*/ 7132320 h 12694920"/>
                  <a:gd name="connsiteX4" fmla="*/ 2345676 w 2673600"/>
                  <a:gd name="connsiteY4" fmla="*/ 7916012 h 12694920"/>
                  <a:gd name="connsiteX5" fmla="*/ 1371600 w 2673600"/>
                  <a:gd name="connsiteY5" fmla="*/ 11978640 h 12694920"/>
                  <a:gd name="connsiteX6" fmla="*/ 731520 w 2673600"/>
                  <a:gd name="connsiteY6" fmla="*/ 12435840 h 12694920"/>
                  <a:gd name="connsiteX7" fmla="*/ 0 w 2673600"/>
                  <a:gd name="connsiteY7" fmla="*/ 10424160 h 12694920"/>
                  <a:gd name="connsiteX8" fmla="*/ 640080 w 2673600"/>
                  <a:gd name="connsiteY8" fmla="*/ 8138160 h 12694920"/>
                  <a:gd name="connsiteX9" fmla="*/ 182880 w 2673600"/>
                  <a:gd name="connsiteY9" fmla="*/ 7040880 h 12694920"/>
                  <a:gd name="connsiteX10" fmla="*/ 0 w 267360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345676 w 2560320"/>
                  <a:gd name="connsiteY4" fmla="*/ 7916012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345676 w 2560320"/>
                  <a:gd name="connsiteY4" fmla="*/ 7916012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193897 w 2560320"/>
                  <a:gd name="connsiteY4" fmla="*/ 8429868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193897 w 2560320"/>
                  <a:gd name="connsiteY4" fmla="*/ 8429868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15240 w 2575560"/>
                  <a:gd name="connsiteY0" fmla="*/ 0 h 12694920"/>
                  <a:gd name="connsiteX1" fmla="*/ 1295400 w 2575560"/>
                  <a:gd name="connsiteY1" fmla="*/ 365760 h 12694920"/>
                  <a:gd name="connsiteX2" fmla="*/ 1767598 w 2575560"/>
                  <a:gd name="connsiteY2" fmla="*/ 2858596 h 12694920"/>
                  <a:gd name="connsiteX3" fmla="*/ 2575560 w 2575560"/>
                  <a:gd name="connsiteY3" fmla="*/ 7132320 h 12694920"/>
                  <a:gd name="connsiteX4" fmla="*/ 2209137 w 2575560"/>
                  <a:gd name="connsiteY4" fmla="*/ 8429868 h 12694920"/>
                  <a:gd name="connsiteX5" fmla="*/ 1386840 w 2575560"/>
                  <a:gd name="connsiteY5" fmla="*/ 11978640 h 12694920"/>
                  <a:gd name="connsiteX6" fmla="*/ 746760 w 2575560"/>
                  <a:gd name="connsiteY6" fmla="*/ 12435840 h 12694920"/>
                  <a:gd name="connsiteX7" fmla="*/ 15240 w 2575560"/>
                  <a:gd name="connsiteY7" fmla="*/ 10424160 h 12694920"/>
                  <a:gd name="connsiteX8" fmla="*/ 655320 w 2575560"/>
                  <a:gd name="connsiteY8" fmla="*/ 8138160 h 12694920"/>
                  <a:gd name="connsiteX9" fmla="*/ 198120 w 2575560"/>
                  <a:gd name="connsiteY9" fmla="*/ 7040880 h 12694920"/>
                  <a:gd name="connsiteX10" fmla="*/ 15240 w 2575560"/>
                  <a:gd name="connsiteY10" fmla="*/ 0 h 12694920"/>
                  <a:gd name="connsiteX0" fmla="*/ 15240 w 2575560"/>
                  <a:gd name="connsiteY0" fmla="*/ 0 h 12694920"/>
                  <a:gd name="connsiteX1" fmla="*/ 1295400 w 2575560"/>
                  <a:gd name="connsiteY1" fmla="*/ 365760 h 12694920"/>
                  <a:gd name="connsiteX2" fmla="*/ 1767598 w 2575560"/>
                  <a:gd name="connsiteY2" fmla="*/ 2858596 h 12694920"/>
                  <a:gd name="connsiteX3" fmla="*/ 2575560 w 2575560"/>
                  <a:gd name="connsiteY3" fmla="*/ 7132320 h 12694920"/>
                  <a:gd name="connsiteX4" fmla="*/ 2209137 w 2575560"/>
                  <a:gd name="connsiteY4" fmla="*/ 8429868 h 12694920"/>
                  <a:gd name="connsiteX5" fmla="*/ 1386840 w 2575560"/>
                  <a:gd name="connsiteY5" fmla="*/ 11978640 h 12694920"/>
                  <a:gd name="connsiteX6" fmla="*/ 746760 w 2575560"/>
                  <a:gd name="connsiteY6" fmla="*/ 12435840 h 12694920"/>
                  <a:gd name="connsiteX7" fmla="*/ 15240 w 2575560"/>
                  <a:gd name="connsiteY7" fmla="*/ 10424160 h 12694920"/>
                  <a:gd name="connsiteX8" fmla="*/ 655320 w 2575560"/>
                  <a:gd name="connsiteY8" fmla="*/ 8138160 h 12694920"/>
                  <a:gd name="connsiteX9" fmla="*/ 198120 w 2575560"/>
                  <a:gd name="connsiteY9" fmla="*/ 7040880 h 12694920"/>
                  <a:gd name="connsiteX10" fmla="*/ 15240 w 2575560"/>
                  <a:gd name="connsiteY10" fmla="*/ 0 h 12694920"/>
                  <a:gd name="connsiteX0" fmla="*/ 15240 w 2575560"/>
                  <a:gd name="connsiteY0" fmla="*/ 0 h 12694920"/>
                  <a:gd name="connsiteX1" fmla="*/ 1295400 w 2575560"/>
                  <a:gd name="connsiteY1" fmla="*/ 365760 h 12694920"/>
                  <a:gd name="connsiteX2" fmla="*/ 1767598 w 2575560"/>
                  <a:gd name="connsiteY2" fmla="*/ 2858596 h 12694920"/>
                  <a:gd name="connsiteX3" fmla="*/ 2575560 w 2575560"/>
                  <a:gd name="connsiteY3" fmla="*/ 7132320 h 12694920"/>
                  <a:gd name="connsiteX4" fmla="*/ 2209137 w 2575560"/>
                  <a:gd name="connsiteY4" fmla="*/ 8429868 h 12694920"/>
                  <a:gd name="connsiteX5" fmla="*/ 1386840 w 2575560"/>
                  <a:gd name="connsiteY5" fmla="*/ 11978640 h 12694920"/>
                  <a:gd name="connsiteX6" fmla="*/ 746760 w 2575560"/>
                  <a:gd name="connsiteY6" fmla="*/ 12435840 h 12694920"/>
                  <a:gd name="connsiteX7" fmla="*/ 15240 w 2575560"/>
                  <a:gd name="connsiteY7" fmla="*/ 10424160 h 12694920"/>
                  <a:gd name="connsiteX8" fmla="*/ 655320 w 2575560"/>
                  <a:gd name="connsiteY8" fmla="*/ 8138160 h 12694920"/>
                  <a:gd name="connsiteX9" fmla="*/ 198120 w 2575560"/>
                  <a:gd name="connsiteY9" fmla="*/ 7040880 h 12694920"/>
                  <a:gd name="connsiteX10" fmla="*/ 15240 w 257556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193897 w 2560320"/>
                  <a:gd name="connsiteY4" fmla="*/ 8429868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0 w 2560320"/>
                  <a:gd name="connsiteY0" fmla="*/ 0 h 12694920"/>
                  <a:gd name="connsiteX1" fmla="*/ 1280160 w 2560320"/>
                  <a:gd name="connsiteY1" fmla="*/ 365760 h 12694920"/>
                  <a:gd name="connsiteX2" fmla="*/ 1752358 w 2560320"/>
                  <a:gd name="connsiteY2" fmla="*/ 2858596 h 12694920"/>
                  <a:gd name="connsiteX3" fmla="*/ 2560320 w 2560320"/>
                  <a:gd name="connsiteY3" fmla="*/ 7132320 h 12694920"/>
                  <a:gd name="connsiteX4" fmla="*/ 2193897 w 2560320"/>
                  <a:gd name="connsiteY4" fmla="*/ 8429868 h 12694920"/>
                  <a:gd name="connsiteX5" fmla="*/ 1371600 w 2560320"/>
                  <a:gd name="connsiteY5" fmla="*/ 11978640 h 12694920"/>
                  <a:gd name="connsiteX6" fmla="*/ 731520 w 2560320"/>
                  <a:gd name="connsiteY6" fmla="*/ 12435840 h 12694920"/>
                  <a:gd name="connsiteX7" fmla="*/ 0 w 2560320"/>
                  <a:gd name="connsiteY7" fmla="*/ 10424160 h 12694920"/>
                  <a:gd name="connsiteX8" fmla="*/ 640080 w 2560320"/>
                  <a:gd name="connsiteY8" fmla="*/ 8138160 h 12694920"/>
                  <a:gd name="connsiteX9" fmla="*/ 182880 w 2560320"/>
                  <a:gd name="connsiteY9" fmla="*/ 7040880 h 12694920"/>
                  <a:gd name="connsiteX10" fmla="*/ 0 w 2560320"/>
                  <a:gd name="connsiteY10" fmla="*/ 0 h 12694920"/>
                  <a:gd name="connsiteX0" fmla="*/ 0 w 2560320"/>
                  <a:gd name="connsiteY0" fmla="*/ 0 h 12449250"/>
                  <a:gd name="connsiteX1" fmla="*/ 1280160 w 2560320"/>
                  <a:gd name="connsiteY1" fmla="*/ 365760 h 12449250"/>
                  <a:gd name="connsiteX2" fmla="*/ 1752358 w 2560320"/>
                  <a:gd name="connsiteY2" fmla="*/ 2858596 h 12449250"/>
                  <a:gd name="connsiteX3" fmla="*/ 2560320 w 2560320"/>
                  <a:gd name="connsiteY3" fmla="*/ 7132320 h 12449250"/>
                  <a:gd name="connsiteX4" fmla="*/ 2193897 w 2560320"/>
                  <a:gd name="connsiteY4" fmla="*/ 8429868 h 12449250"/>
                  <a:gd name="connsiteX5" fmla="*/ 1371600 w 2560320"/>
                  <a:gd name="connsiteY5" fmla="*/ 11978640 h 12449250"/>
                  <a:gd name="connsiteX6" fmla="*/ 731520 w 2560320"/>
                  <a:gd name="connsiteY6" fmla="*/ 12435840 h 12449250"/>
                  <a:gd name="connsiteX7" fmla="*/ 0 w 2560320"/>
                  <a:gd name="connsiteY7" fmla="*/ 10424160 h 12449250"/>
                  <a:gd name="connsiteX8" fmla="*/ 640080 w 2560320"/>
                  <a:gd name="connsiteY8" fmla="*/ 8138160 h 12449250"/>
                  <a:gd name="connsiteX9" fmla="*/ 182880 w 2560320"/>
                  <a:gd name="connsiteY9" fmla="*/ 7040880 h 12449250"/>
                  <a:gd name="connsiteX10" fmla="*/ 0 w 2560320"/>
                  <a:gd name="connsiteY10" fmla="*/ 0 h 12449250"/>
                  <a:gd name="connsiteX0" fmla="*/ 0 w 2560320"/>
                  <a:gd name="connsiteY0" fmla="*/ 0 h 12449250"/>
                  <a:gd name="connsiteX1" fmla="*/ 1280160 w 2560320"/>
                  <a:gd name="connsiteY1" fmla="*/ 365760 h 12449250"/>
                  <a:gd name="connsiteX2" fmla="*/ 1752358 w 2560320"/>
                  <a:gd name="connsiteY2" fmla="*/ 2858596 h 12449250"/>
                  <a:gd name="connsiteX3" fmla="*/ 2560320 w 2560320"/>
                  <a:gd name="connsiteY3" fmla="*/ 7132320 h 12449250"/>
                  <a:gd name="connsiteX4" fmla="*/ 2193897 w 2560320"/>
                  <a:gd name="connsiteY4" fmla="*/ 8429868 h 12449250"/>
                  <a:gd name="connsiteX5" fmla="*/ 1371600 w 2560320"/>
                  <a:gd name="connsiteY5" fmla="*/ 11978640 h 12449250"/>
                  <a:gd name="connsiteX6" fmla="*/ 731520 w 2560320"/>
                  <a:gd name="connsiteY6" fmla="*/ 12435840 h 12449250"/>
                  <a:gd name="connsiteX7" fmla="*/ 0 w 2560320"/>
                  <a:gd name="connsiteY7" fmla="*/ 10424160 h 12449250"/>
                  <a:gd name="connsiteX8" fmla="*/ 640080 w 2560320"/>
                  <a:gd name="connsiteY8" fmla="*/ 8138160 h 12449250"/>
                  <a:gd name="connsiteX9" fmla="*/ 182880 w 2560320"/>
                  <a:gd name="connsiteY9" fmla="*/ 7040880 h 12449250"/>
                  <a:gd name="connsiteX10" fmla="*/ 0 w 2560320"/>
                  <a:gd name="connsiteY10" fmla="*/ 0 h 12449250"/>
                  <a:gd name="connsiteX0" fmla="*/ 0 w 2560320"/>
                  <a:gd name="connsiteY0" fmla="*/ 0 h 12449250"/>
                  <a:gd name="connsiteX1" fmla="*/ 1280160 w 2560320"/>
                  <a:gd name="connsiteY1" fmla="*/ 365760 h 12449250"/>
                  <a:gd name="connsiteX2" fmla="*/ 1752358 w 2560320"/>
                  <a:gd name="connsiteY2" fmla="*/ 2858596 h 12449250"/>
                  <a:gd name="connsiteX3" fmla="*/ 2560320 w 2560320"/>
                  <a:gd name="connsiteY3" fmla="*/ 7132320 h 12449250"/>
                  <a:gd name="connsiteX4" fmla="*/ 2193897 w 2560320"/>
                  <a:gd name="connsiteY4" fmla="*/ 8429868 h 12449250"/>
                  <a:gd name="connsiteX5" fmla="*/ 1371600 w 2560320"/>
                  <a:gd name="connsiteY5" fmla="*/ 11978640 h 12449250"/>
                  <a:gd name="connsiteX6" fmla="*/ 336884 w 2560320"/>
                  <a:gd name="connsiteY6" fmla="*/ 12449250 h 12449250"/>
                  <a:gd name="connsiteX7" fmla="*/ 0 w 2560320"/>
                  <a:gd name="connsiteY7" fmla="*/ 10424160 h 12449250"/>
                  <a:gd name="connsiteX8" fmla="*/ 640080 w 2560320"/>
                  <a:gd name="connsiteY8" fmla="*/ 8138160 h 12449250"/>
                  <a:gd name="connsiteX9" fmla="*/ 182880 w 2560320"/>
                  <a:gd name="connsiteY9" fmla="*/ 7040880 h 12449250"/>
                  <a:gd name="connsiteX10" fmla="*/ 0 w 2560320"/>
                  <a:gd name="connsiteY10" fmla="*/ 0 h 12449250"/>
                  <a:gd name="connsiteX0" fmla="*/ 47445 w 2607765"/>
                  <a:gd name="connsiteY0" fmla="*/ 0 h 12702568"/>
                  <a:gd name="connsiteX1" fmla="*/ 1327605 w 2607765"/>
                  <a:gd name="connsiteY1" fmla="*/ 365760 h 12702568"/>
                  <a:gd name="connsiteX2" fmla="*/ 1799803 w 2607765"/>
                  <a:gd name="connsiteY2" fmla="*/ 2858596 h 12702568"/>
                  <a:gd name="connsiteX3" fmla="*/ 2607765 w 2607765"/>
                  <a:gd name="connsiteY3" fmla="*/ 7132320 h 12702568"/>
                  <a:gd name="connsiteX4" fmla="*/ 2241342 w 2607765"/>
                  <a:gd name="connsiteY4" fmla="*/ 8429868 h 12702568"/>
                  <a:gd name="connsiteX5" fmla="*/ 1419045 w 2607765"/>
                  <a:gd name="connsiteY5" fmla="*/ 11978640 h 12702568"/>
                  <a:gd name="connsiteX6" fmla="*/ 243840 w 2607765"/>
                  <a:gd name="connsiteY6" fmla="*/ 12702568 h 12702568"/>
                  <a:gd name="connsiteX7" fmla="*/ 47445 w 2607765"/>
                  <a:gd name="connsiteY7" fmla="*/ 10424160 h 12702568"/>
                  <a:gd name="connsiteX8" fmla="*/ 687525 w 2607765"/>
                  <a:gd name="connsiteY8" fmla="*/ 8138160 h 12702568"/>
                  <a:gd name="connsiteX9" fmla="*/ 230325 w 2607765"/>
                  <a:gd name="connsiteY9" fmla="*/ 7040880 h 12702568"/>
                  <a:gd name="connsiteX10" fmla="*/ 47445 w 2607765"/>
                  <a:gd name="connsiteY10" fmla="*/ 0 h 12702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607765" h="12702568">
                    <a:moveTo>
                      <a:pt x="47445" y="0"/>
                    </a:moveTo>
                    <a:cubicBezTo>
                      <a:pt x="682031" y="130105"/>
                      <a:pt x="1191070" y="20688"/>
                      <a:pt x="1327605" y="365760"/>
                    </a:cubicBezTo>
                    <a:cubicBezTo>
                      <a:pt x="1654097" y="809416"/>
                      <a:pt x="1586443" y="1730836"/>
                      <a:pt x="1799803" y="2858596"/>
                    </a:cubicBezTo>
                    <a:cubicBezTo>
                      <a:pt x="2216698" y="5594886"/>
                      <a:pt x="2601650" y="6138190"/>
                      <a:pt x="2607765" y="7132320"/>
                    </a:cubicBezTo>
                    <a:cubicBezTo>
                      <a:pt x="2603576" y="7855010"/>
                      <a:pt x="2439462" y="7622148"/>
                      <a:pt x="2241342" y="8429868"/>
                    </a:cubicBezTo>
                    <a:cubicBezTo>
                      <a:pt x="2130456" y="9176245"/>
                      <a:pt x="1702465" y="11254031"/>
                      <a:pt x="1419045" y="11978640"/>
                    </a:cubicBezTo>
                    <a:cubicBezTo>
                      <a:pt x="1118240" y="12449250"/>
                      <a:pt x="486120" y="12691380"/>
                      <a:pt x="243840" y="12702568"/>
                    </a:cubicBezTo>
                    <a:cubicBezTo>
                      <a:pt x="0" y="12032008"/>
                      <a:pt x="165827" y="11195677"/>
                      <a:pt x="47445" y="10424160"/>
                    </a:cubicBezTo>
                    <a:cubicBezTo>
                      <a:pt x="364276" y="9716519"/>
                      <a:pt x="575834" y="9279477"/>
                      <a:pt x="687525" y="8138160"/>
                    </a:cubicBezTo>
                    <a:cubicBezTo>
                      <a:pt x="718005" y="7574280"/>
                      <a:pt x="456850" y="7780811"/>
                      <a:pt x="230325" y="7040880"/>
                    </a:cubicBezTo>
                    <a:lnTo>
                      <a:pt x="47445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38" name="手繪多邊形 37"/>
              <p:cNvSpPr/>
              <p:nvPr/>
            </p:nvSpPr>
            <p:spPr>
              <a:xfrm>
                <a:off x="13432373" y="-9670528"/>
                <a:ext cx="4181087" cy="12906756"/>
              </a:xfrm>
              <a:custGeom>
                <a:avLst/>
                <a:gdLst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91440 w 3017520"/>
                  <a:gd name="connsiteY3" fmla="*/ 7223760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3091160 h 13091160"/>
                  <a:gd name="connsiteX1" fmla="*/ 0 w 3017520"/>
                  <a:gd name="connsiteY1" fmla="*/ 9433560 h 13091160"/>
                  <a:gd name="connsiteX2" fmla="*/ 457200 w 3017520"/>
                  <a:gd name="connsiteY2" fmla="*/ 8702040 h 13091160"/>
                  <a:gd name="connsiteX3" fmla="*/ 91440 w 3017520"/>
                  <a:gd name="connsiteY3" fmla="*/ 8244840 h 13091160"/>
                  <a:gd name="connsiteX4" fmla="*/ 1188720 w 3017520"/>
                  <a:gd name="connsiteY4" fmla="*/ 1935480 h 13091160"/>
                  <a:gd name="connsiteX5" fmla="*/ 3017520 w 3017520"/>
                  <a:gd name="connsiteY5" fmla="*/ 1021080 h 13091160"/>
                  <a:gd name="connsiteX6" fmla="*/ 2194560 w 3017520"/>
                  <a:gd name="connsiteY6" fmla="*/ 8061960 h 13091160"/>
                  <a:gd name="connsiteX7" fmla="*/ 1920240 w 3017520"/>
                  <a:gd name="connsiteY7" fmla="*/ 9342120 h 13091160"/>
                  <a:gd name="connsiteX8" fmla="*/ 1920240 w 3017520"/>
                  <a:gd name="connsiteY8" fmla="*/ 10165080 h 13091160"/>
                  <a:gd name="connsiteX9" fmla="*/ 1645920 w 3017520"/>
                  <a:gd name="connsiteY9" fmla="*/ 13091160 h 13091160"/>
                  <a:gd name="connsiteX0" fmla="*/ 1645920 w 3017520"/>
                  <a:gd name="connsiteY0" fmla="*/ 13091160 h 13091160"/>
                  <a:gd name="connsiteX1" fmla="*/ 0 w 3017520"/>
                  <a:gd name="connsiteY1" fmla="*/ 9433560 h 13091160"/>
                  <a:gd name="connsiteX2" fmla="*/ 457200 w 3017520"/>
                  <a:gd name="connsiteY2" fmla="*/ 8702040 h 13091160"/>
                  <a:gd name="connsiteX3" fmla="*/ 91440 w 3017520"/>
                  <a:gd name="connsiteY3" fmla="*/ 8244840 h 13091160"/>
                  <a:gd name="connsiteX4" fmla="*/ 1188720 w 3017520"/>
                  <a:gd name="connsiteY4" fmla="*/ 1935480 h 13091160"/>
                  <a:gd name="connsiteX5" fmla="*/ 3017520 w 3017520"/>
                  <a:gd name="connsiteY5" fmla="*/ 1021080 h 13091160"/>
                  <a:gd name="connsiteX6" fmla="*/ 2194560 w 3017520"/>
                  <a:gd name="connsiteY6" fmla="*/ 8061960 h 13091160"/>
                  <a:gd name="connsiteX7" fmla="*/ 1920240 w 3017520"/>
                  <a:gd name="connsiteY7" fmla="*/ 9342120 h 13091160"/>
                  <a:gd name="connsiteX8" fmla="*/ 1920240 w 3017520"/>
                  <a:gd name="connsiteY8" fmla="*/ 10165080 h 13091160"/>
                  <a:gd name="connsiteX9" fmla="*/ 1645920 w 3017520"/>
                  <a:gd name="connsiteY9" fmla="*/ 13091160 h 1309116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91440 w 3017520"/>
                  <a:gd name="connsiteY3" fmla="*/ 7223760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91440 w 3017520"/>
                  <a:gd name="connsiteY3" fmla="*/ 7223760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91440 w 3017520"/>
                  <a:gd name="connsiteY3" fmla="*/ 7223760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91440 w 3017520"/>
                  <a:gd name="connsiteY3" fmla="*/ 7223760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76400 w 3048000"/>
                  <a:gd name="connsiteY0" fmla="*/ 12070080 h 12070080"/>
                  <a:gd name="connsiteX1" fmla="*/ 30480 w 3048000"/>
                  <a:gd name="connsiteY1" fmla="*/ 8412480 h 12070080"/>
                  <a:gd name="connsiteX2" fmla="*/ 487680 w 3048000"/>
                  <a:gd name="connsiteY2" fmla="*/ 7680960 h 12070080"/>
                  <a:gd name="connsiteX3" fmla="*/ 121920 w 3048000"/>
                  <a:gd name="connsiteY3" fmla="*/ 7223760 h 12070080"/>
                  <a:gd name="connsiteX4" fmla="*/ 1219200 w 3048000"/>
                  <a:gd name="connsiteY4" fmla="*/ 914400 h 12070080"/>
                  <a:gd name="connsiteX5" fmla="*/ 3048000 w 3048000"/>
                  <a:gd name="connsiteY5" fmla="*/ 0 h 12070080"/>
                  <a:gd name="connsiteX6" fmla="*/ 2225040 w 3048000"/>
                  <a:gd name="connsiteY6" fmla="*/ 7040880 h 12070080"/>
                  <a:gd name="connsiteX7" fmla="*/ 1950720 w 3048000"/>
                  <a:gd name="connsiteY7" fmla="*/ 8321040 h 12070080"/>
                  <a:gd name="connsiteX8" fmla="*/ 1950720 w 3048000"/>
                  <a:gd name="connsiteY8" fmla="*/ 9144000 h 12070080"/>
                  <a:gd name="connsiteX9" fmla="*/ 1676400 w 304800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1188720 w 3017520"/>
                  <a:gd name="connsiteY4" fmla="*/ 914400 h 12070080"/>
                  <a:gd name="connsiteX5" fmla="*/ 3017520 w 3017520"/>
                  <a:gd name="connsiteY5" fmla="*/ 0 h 12070080"/>
                  <a:gd name="connsiteX6" fmla="*/ 2194560 w 3017520"/>
                  <a:gd name="connsiteY6" fmla="*/ 7040880 h 12070080"/>
                  <a:gd name="connsiteX7" fmla="*/ 1920240 w 3017520"/>
                  <a:gd name="connsiteY7" fmla="*/ 8321040 h 12070080"/>
                  <a:gd name="connsiteX8" fmla="*/ 1920240 w 3017520"/>
                  <a:gd name="connsiteY8" fmla="*/ 9144000 h 12070080"/>
                  <a:gd name="connsiteX9" fmla="*/ 1645920 w 3017520"/>
                  <a:gd name="connsiteY9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45920 w 3017520"/>
                  <a:gd name="connsiteY0" fmla="*/ 12070080 h 12070080"/>
                  <a:gd name="connsiteX1" fmla="*/ 0 w 3017520"/>
                  <a:gd name="connsiteY1" fmla="*/ 8412480 h 12070080"/>
                  <a:gd name="connsiteX2" fmla="*/ 457200 w 3017520"/>
                  <a:gd name="connsiteY2" fmla="*/ 7680960 h 12070080"/>
                  <a:gd name="connsiteX3" fmla="*/ 138626 w 3017520"/>
                  <a:gd name="connsiteY3" fmla="*/ 6610998 h 12070080"/>
                  <a:gd name="connsiteX4" fmla="*/ 985789 w 3017520"/>
                  <a:gd name="connsiteY4" fmla="*/ 2403999 h 12070080"/>
                  <a:gd name="connsiteX5" fmla="*/ 1188720 w 3017520"/>
                  <a:gd name="connsiteY5" fmla="*/ 914400 h 12070080"/>
                  <a:gd name="connsiteX6" fmla="*/ 3017520 w 3017520"/>
                  <a:gd name="connsiteY6" fmla="*/ 0 h 12070080"/>
                  <a:gd name="connsiteX7" fmla="*/ 2194560 w 3017520"/>
                  <a:gd name="connsiteY7" fmla="*/ 7040880 h 12070080"/>
                  <a:gd name="connsiteX8" fmla="*/ 1920240 w 3017520"/>
                  <a:gd name="connsiteY8" fmla="*/ 8321040 h 12070080"/>
                  <a:gd name="connsiteX9" fmla="*/ 1920240 w 3017520"/>
                  <a:gd name="connsiteY9" fmla="*/ 9144000 h 12070080"/>
                  <a:gd name="connsiteX10" fmla="*/ 1645920 w 3017520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844040 w 3215640"/>
                  <a:gd name="connsiteY0" fmla="*/ 12070080 h 12070080"/>
                  <a:gd name="connsiteX1" fmla="*/ 198120 w 3215640"/>
                  <a:gd name="connsiteY1" fmla="*/ 8412480 h 12070080"/>
                  <a:gd name="connsiteX2" fmla="*/ 655320 w 3215640"/>
                  <a:gd name="connsiteY2" fmla="*/ 7680960 h 12070080"/>
                  <a:gd name="connsiteX3" fmla="*/ 336746 w 3215640"/>
                  <a:gd name="connsiteY3" fmla="*/ 6610998 h 12070080"/>
                  <a:gd name="connsiteX4" fmla="*/ 1183909 w 3215640"/>
                  <a:gd name="connsiteY4" fmla="*/ 2403999 h 12070080"/>
                  <a:gd name="connsiteX5" fmla="*/ 1386840 w 3215640"/>
                  <a:gd name="connsiteY5" fmla="*/ 914400 h 12070080"/>
                  <a:gd name="connsiteX6" fmla="*/ 3215640 w 3215640"/>
                  <a:gd name="connsiteY6" fmla="*/ 0 h 12070080"/>
                  <a:gd name="connsiteX7" fmla="*/ 2392680 w 3215640"/>
                  <a:gd name="connsiteY7" fmla="*/ 7040880 h 12070080"/>
                  <a:gd name="connsiteX8" fmla="*/ 2118360 w 3215640"/>
                  <a:gd name="connsiteY8" fmla="*/ 8321040 h 12070080"/>
                  <a:gd name="connsiteX9" fmla="*/ 2118360 w 3215640"/>
                  <a:gd name="connsiteY9" fmla="*/ 9144000 h 12070080"/>
                  <a:gd name="connsiteX10" fmla="*/ 1844040 w 3215640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832210 w 3203810"/>
                  <a:gd name="connsiteY0" fmla="*/ 12070080 h 12070080"/>
                  <a:gd name="connsiteX1" fmla="*/ 186290 w 3203810"/>
                  <a:gd name="connsiteY1" fmla="*/ 8412480 h 12070080"/>
                  <a:gd name="connsiteX2" fmla="*/ 643490 w 3203810"/>
                  <a:gd name="connsiteY2" fmla="*/ 7680960 h 12070080"/>
                  <a:gd name="connsiteX3" fmla="*/ 324916 w 3203810"/>
                  <a:gd name="connsiteY3" fmla="*/ 6610998 h 12070080"/>
                  <a:gd name="connsiteX4" fmla="*/ 1172079 w 3203810"/>
                  <a:gd name="connsiteY4" fmla="*/ 2403999 h 12070080"/>
                  <a:gd name="connsiteX5" fmla="*/ 1375010 w 3203810"/>
                  <a:gd name="connsiteY5" fmla="*/ 914400 h 12070080"/>
                  <a:gd name="connsiteX6" fmla="*/ 3203810 w 3203810"/>
                  <a:gd name="connsiteY6" fmla="*/ 0 h 12070080"/>
                  <a:gd name="connsiteX7" fmla="*/ 2380850 w 3203810"/>
                  <a:gd name="connsiteY7" fmla="*/ 7040880 h 12070080"/>
                  <a:gd name="connsiteX8" fmla="*/ 2106530 w 3203810"/>
                  <a:gd name="connsiteY8" fmla="*/ 8321040 h 12070080"/>
                  <a:gd name="connsiteX9" fmla="*/ 2106530 w 3203810"/>
                  <a:gd name="connsiteY9" fmla="*/ 9144000 h 12070080"/>
                  <a:gd name="connsiteX10" fmla="*/ 1832210 w 3203810"/>
                  <a:gd name="connsiteY10" fmla="*/ 12070080 h 12070080"/>
                  <a:gd name="connsiteX0" fmla="*/ 1832210 w 3203810"/>
                  <a:gd name="connsiteY0" fmla="*/ 12070080 h 12070080"/>
                  <a:gd name="connsiteX1" fmla="*/ 186290 w 3203810"/>
                  <a:gd name="connsiteY1" fmla="*/ 8412480 h 12070080"/>
                  <a:gd name="connsiteX2" fmla="*/ 643490 w 3203810"/>
                  <a:gd name="connsiteY2" fmla="*/ 7680960 h 12070080"/>
                  <a:gd name="connsiteX3" fmla="*/ 324916 w 3203810"/>
                  <a:gd name="connsiteY3" fmla="*/ 6610998 h 12070080"/>
                  <a:gd name="connsiteX4" fmla="*/ 1172079 w 3203810"/>
                  <a:gd name="connsiteY4" fmla="*/ 2403999 h 12070080"/>
                  <a:gd name="connsiteX5" fmla="*/ 1375010 w 3203810"/>
                  <a:gd name="connsiteY5" fmla="*/ 914400 h 12070080"/>
                  <a:gd name="connsiteX6" fmla="*/ 3203810 w 3203810"/>
                  <a:gd name="connsiteY6" fmla="*/ 0 h 12070080"/>
                  <a:gd name="connsiteX7" fmla="*/ 2380850 w 3203810"/>
                  <a:gd name="connsiteY7" fmla="*/ 7040880 h 12070080"/>
                  <a:gd name="connsiteX8" fmla="*/ 2106530 w 3203810"/>
                  <a:gd name="connsiteY8" fmla="*/ 8321040 h 12070080"/>
                  <a:gd name="connsiteX9" fmla="*/ 2106530 w 3203810"/>
                  <a:gd name="connsiteY9" fmla="*/ 9144000 h 12070080"/>
                  <a:gd name="connsiteX10" fmla="*/ 1832210 w 3203810"/>
                  <a:gd name="connsiteY10" fmla="*/ 12070080 h 12070080"/>
                  <a:gd name="connsiteX0" fmla="*/ 1832210 w 3203810"/>
                  <a:gd name="connsiteY0" fmla="*/ 12070080 h 12070080"/>
                  <a:gd name="connsiteX1" fmla="*/ 186290 w 3203810"/>
                  <a:gd name="connsiteY1" fmla="*/ 8412480 h 12070080"/>
                  <a:gd name="connsiteX2" fmla="*/ 643490 w 3203810"/>
                  <a:gd name="connsiteY2" fmla="*/ 7680960 h 12070080"/>
                  <a:gd name="connsiteX3" fmla="*/ 324916 w 3203810"/>
                  <a:gd name="connsiteY3" fmla="*/ 6610998 h 12070080"/>
                  <a:gd name="connsiteX4" fmla="*/ 1172079 w 3203810"/>
                  <a:gd name="connsiteY4" fmla="*/ 2403999 h 12070080"/>
                  <a:gd name="connsiteX5" fmla="*/ 1375010 w 3203810"/>
                  <a:gd name="connsiteY5" fmla="*/ 914400 h 12070080"/>
                  <a:gd name="connsiteX6" fmla="*/ 3203810 w 3203810"/>
                  <a:gd name="connsiteY6" fmla="*/ 0 h 12070080"/>
                  <a:gd name="connsiteX7" fmla="*/ 2380850 w 3203810"/>
                  <a:gd name="connsiteY7" fmla="*/ 7040880 h 12070080"/>
                  <a:gd name="connsiteX8" fmla="*/ 2106530 w 3203810"/>
                  <a:gd name="connsiteY8" fmla="*/ 8321040 h 12070080"/>
                  <a:gd name="connsiteX9" fmla="*/ 2106530 w 3203810"/>
                  <a:gd name="connsiteY9" fmla="*/ 9144000 h 12070080"/>
                  <a:gd name="connsiteX10" fmla="*/ 1832210 w 3203810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692303 w 3063903"/>
                  <a:gd name="connsiteY0" fmla="*/ 12070080 h 12070080"/>
                  <a:gd name="connsiteX1" fmla="*/ 46383 w 3063903"/>
                  <a:gd name="connsiteY1" fmla="*/ 8412480 h 12070080"/>
                  <a:gd name="connsiteX2" fmla="*/ 503583 w 3063903"/>
                  <a:gd name="connsiteY2" fmla="*/ 7680960 h 12070080"/>
                  <a:gd name="connsiteX3" fmla="*/ 185009 w 3063903"/>
                  <a:gd name="connsiteY3" fmla="*/ 6610998 h 12070080"/>
                  <a:gd name="connsiteX4" fmla="*/ 1032172 w 3063903"/>
                  <a:gd name="connsiteY4" fmla="*/ 2403999 h 12070080"/>
                  <a:gd name="connsiteX5" fmla="*/ 1235103 w 3063903"/>
                  <a:gd name="connsiteY5" fmla="*/ 914400 h 12070080"/>
                  <a:gd name="connsiteX6" fmla="*/ 3063903 w 3063903"/>
                  <a:gd name="connsiteY6" fmla="*/ 0 h 12070080"/>
                  <a:gd name="connsiteX7" fmla="*/ 2240943 w 3063903"/>
                  <a:gd name="connsiteY7" fmla="*/ 7040880 h 12070080"/>
                  <a:gd name="connsiteX8" fmla="*/ 1966623 w 3063903"/>
                  <a:gd name="connsiteY8" fmla="*/ 832104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46383 w 3063903"/>
                  <a:gd name="connsiteY2" fmla="*/ 8412480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123398 w 3063903"/>
                  <a:gd name="connsiteY2" fmla="*/ 8413998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123398 w 3063903"/>
                  <a:gd name="connsiteY2" fmla="*/ 8413998 h 12070080"/>
                  <a:gd name="connsiteX3" fmla="*/ 503583 w 3063903"/>
                  <a:gd name="connsiteY3" fmla="*/ 7680960 h 12070080"/>
                  <a:gd name="connsiteX4" fmla="*/ 185009 w 3063903"/>
                  <a:gd name="connsiteY4" fmla="*/ 6610998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123398 w 3063903"/>
                  <a:gd name="connsiteY2" fmla="*/ 8413998 h 12070080"/>
                  <a:gd name="connsiteX3" fmla="*/ 503583 w 3063903"/>
                  <a:gd name="connsiteY3" fmla="*/ 7680960 h 12070080"/>
                  <a:gd name="connsiteX4" fmla="*/ 154204 w 3063903"/>
                  <a:gd name="connsiteY4" fmla="*/ 7202475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123398 w 3063903"/>
                  <a:gd name="connsiteY2" fmla="*/ 8413998 h 12070080"/>
                  <a:gd name="connsiteX3" fmla="*/ 503583 w 3063903"/>
                  <a:gd name="connsiteY3" fmla="*/ 7680960 h 12070080"/>
                  <a:gd name="connsiteX4" fmla="*/ 154204 w 3063903"/>
                  <a:gd name="connsiteY4" fmla="*/ 7202475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8321040 h 12070080"/>
                  <a:gd name="connsiteX10" fmla="*/ 1966623 w 3063903"/>
                  <a:gd name="connsiteY10" fmla="*/ 9144000 h 12070080"/>
                  <a:gd name="connsiteX11" fmla="*/ 1692303 w 3063903"/>
                  <a:gd name="connsiteY11" fmla="*/ 12070080 h 12070080"/>
                  <a:gd name="connsiteX0" fmla="*/ 1692303 w 3063903"/>
                  <a:gd name="connsiteY0" fmla="*/ 12070080 h 12070080"/>
                  <a:gd name="connsiteX1" fmla="*/ 446860 w 3063903"/>
                  <a:gd name="connsiteY1" fmla="*/ 9040039 h 12070080"/>
                  <a:gd name="connsiteX2" fmla="*/ 123398 w 3063903"/>
                  <a:gd name="connsiteY2" fmla="*/ 8413998 h 12070080"/>
                  <a:gd name="connsiteX3" fmla="*/ 503583 w 3063903"/>
                  <a:gd name="connsiteY3" fmla="*/ 7680960 h 12070080"/>
                  <a:gd name="connsiteX4" fmla="*/ 154204 w 3063903"/>
                  <a:gd name="connsiteY4" fmla="*/ 7202475 h 12070080"/>
                  <a:gd name="connsiteX5" fmla="*/ 1032172 w 3063903"/>
                  <a:gd name="connsiteY5" fmla="*/ 2403999 h 12070080"/>
                  <a:gd name="connsiteX6" fmla="*/ 1235103 w 3063903"/>
                  <a:gd name="connsiteY6" fmla="*/ 914400 h 12070080"/>
                  <a:gd name="connsiteX7" fmla="*/ 3063903 w 3063903"/>
                  <a:gd name="connsiteY7" fmla="*/ 0 h 12070080"/>
                  <a:gd name="connsiteX8" fmla="*/ 2240943 w 3063903"/>
                  <a:gd name="connsiteY8" fmla="*/ 7040880 h 12070080"/>
                  <a:gd name="connsiteX9" fmla="*/ 1966623 w 3063903"/>
                  <a:gd name="connsiteY9" fmla="*/ 9144000 h 12070080"/>
                  <a:gd name="connsiteX10" fmla="*/ 1692303 w 3063903"/>
                  <a:gd name="connsiteY10" fmla="*/ 12070080 h 12070080"/>
                  <a:gd name="connsiteX0" fmla="*/ 1692303 w 3063903"/>
                  <a:gd name="connsiteY0" fmla="*/ 12070080 h 12087407"/>
                  <a:gd name="connsiteX1" fmla="*/ 446860 w 3063903"/>
                  <a:gd name="connsiteY1" fmla="*/ 9040039 h 12087407"/>
                  <a:gd name="connsiteX2" fmla="*/ 123398 w 3063903"/>
                  <a:gd name="connsiteY2" fmla="*/ 8413998 h 12087407"/>
                  <a:gd name="connsiteX3" fmla="*/ 503583 w 3063903"/>
                  <a:gd name="connsiteY3" fmla="*/ 7680960 h 12087407"/>
                  <a:gd name="connsiteX4" fmla="*/ 154204 w 3063903"/>
                  <a:gd name="connsiteY4" fmla="*/ 7202475 h 12087407"/>
                  <a:gd name="connsiteX5" fmla="*/ 1032172 w 3063903"/>
                  <a:gd name="connsiteY5" fmla="*/ 2403999 h 12087407"/>
                  <a:gd name="connsiteX6" fmla="*/ 1235103 w 3063903"/>
                  <a:gd name="connsiteY6" fmla="*/ 914400 h 12087407"/>
                  <a:gd name="connsiteX7" fmla="*/ 3063903 w 3063903"/>
                  <a:gd name="connsiteY7" fmla="*/ 0 h 12087407"/>
                  <a:gd name="connsiteX8" fmla="*/ 2240943 w 3063903"/>
                  <a:gd name="connsiteY8" fmla="*/ 7040880 h 12087407"/>
                  <a:gd name="connsiteX9" fmla="*/ 1966623 w 3063903"/>
                  <a:gd name="connsiteY9" fmla="*/ 9144000 h 12087407"/>
                  <a:gd name="connsiteX10" fmla="*/ 1692303 w 3063903"/>
                  <a:gd name="connsiteY10" fmla="*/ 12070080 h 12087407"/>
                  <a:gd name="connsiteX0" fmla="*/ 1692303 w 3063903"/>
                  <a:gd name="connsiteY0" fmla="*/ 12070080 h 12087407"/>
                  <a:gd name="connsiteX1" fmla="*/ 446860 w 3063903"/>
                  <a:gd name="connsiteY1" fmla="*/ 9040039 h 12087407"/>
                  <a:gd name="connsiteX2" fmla="*/ 123398 w 3063903"/>
                  <a:gd name="connsiteY2" fmla="*/ 8413998 h 12087407"/>
                  <a:gd name="connsiteX3" fmla="*/ 503583 w 3063903"/>
                  <a:gd name="connsiteY3" fmla="*/ 7680960 h 12087407"/>
                  <a:gd name="connsiteX4" fmla="*/ 154204 w 3063903"/>
                  <a:gd name="connsiteY4" fmla="*/ 7202475 h 12087407"/>
                  <a:gd name="connsiteX5" fmla="*/ 1032172 w 3063903"/>
                  <a:gd name="connsiteY5" fmla="*/ 2403999 h 12087407"/>
                  <a:gd name="connsiteX6" fmla="*/ 1235103 w 3063903"/>
                  <a:gd name="connsiteY6" fmla="*/ 914400 h 12087407"/>
                  <a:gd name="connsiteX7" fmla="*/ 3063903 w 3063903"/>
                  <a:gd name="connsiteY7" fmla="*/ 0 h 12087407"/>
                  <a:gd name="connsiteX8" fmla="*/ 2240943 w 3063903"/>
                  <a:gd name="connsiteY8" fmla="*/ 7040880 h 12087407"/>
                  <a:gd name="connsiteX9" fmla="*/ 1966623 w 3063903"/>
                  <a:gd name="connsiteY9" fmla="*/ 9144000 h 12087407"/>
                  <a:gd name="connsiteX10" fmla="*/ 1692303 w 306390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240943 w 3231543"/>
                  <a:gd name="connsiteY8" fmla="*/ 7040880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240943 w 3231543"/>
                  <a:gd name="connsiteY8" fmla="*/ 7040880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233602 w 3231543"/>
                  <a:gd name="connsiteY8" fmla="*/ 6410665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310617 w 3231543"/>
                  <a:gd name="connsiteY8" fmla="*/ 6435707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372228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503583 w 3231543"/>
                  <a:gd name="connsiteY3" fmla="*/ 7680960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307756 w 3231543"/>
                  <a:gd name="connsiteY3" fmla="*/ 7804261 h 12087407"/>
                  <a:gd name="connsiteX4" fmla="*/ 154204 w 3231543"/>
                  <a:gd name="connsiteY4" fmla="*/ 7202475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307756 w 3231543"/>
                  <a:gd name="connsiteY3" fmla="*/ 7804261 h 12087407"/>
                  <a:gd name="connsiteX4" fmla="*/ 161206 w 3231543"/>
                  <a:gd name="connsiteY4" fmla="*/ 749832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49832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263791 w 3231543"/>
                  <a:gd name="connsiteY3" fmla="*/ 7992531 h 12087407"/>
                  <a:gd name="connsiteX4" fmla="*/ 87930 w 3231543"/>
                  <a:gd name="connsiteY4" fmla="*/ 7851329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23398 w 3231543"/>
                  <a:gd name="connsiteY2" fmla="*/ 8413998 h 12087407"/>
                  <a:gd name="connsiteX3" fmla="*/ 263791 w 3231543"/>
                  <a:gd name="connsiteY3" fmla="*/ 7992531 h 12087407"/>
                  <a:gd name="connsiteX4" fmla="*/ 131895 w 3231543"/>
                  <a:gd name="connsiteY4" fmla="*/ 7874863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75861 w 3231543"/>
                  <a:gd name="connsiteY2" fmla="*/ 8322004 h 12087407"/>
                  <a:gd name="connsiteX3" fmla="*/ 263791 w 3231543"/>
                  <a:gd name="connsiteY3" fmla="*/ 7992531 h 12087407"/>
                  <a:gd name="connsiteX4" fmla="*/ 131895 w 3231543"/>
                  <a:gd name="connsiteY4" fmla="*/ 7874863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27869 h 12087407"/>
                  <a:gd name="connsiteX3" fmla="*/ 263791 w 3231543"/>
                  <a:gd name="connsiteY3" fmla="*/ 7992531 h 12087407"/>
                  <a:gd name="connsiteX4" fmla="*/ 131895 w 3231543"/>
                  <a:gd name="connsiteY4" fmla="*/ 7874863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27869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480049 w 3231543"/>
                  <a:gd name="connsiteY8" fmla="*/ 6460748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536578 w 3231543"/>
                  <a:gd name="connsiteY8" fmla="*/ 6043704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536578 w 3231543"/>
                  <a:gd name="connsiteY8" fmla="*/ 6043704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  <a:gd name="connsiteX0" fmla="*/ 1692303 w 3231543"/>
                  <a:gd name="connsiteY0" fmla="*/ 12070080 h 12087407"/>
                  <a:gd name="connsiteX1" fmla="*/ 446860 w 3231543"/>
                  <a:gd name="connsiteY1" fmla="*/ 9040039 h 12087407"/>
                  <a:gd name="connsiteX2" fmla="*/ 146551 w 3231543"/>
                  <a:gd name="connsiteY2" fmla="*/ 8274937 h 12087407"/>
                  <a:gd name="connsiteX3" fmla="*/ 263791 w 3231543"/>
                  <a:gd name="connsiteY3" fmla="*/ 7992531 h 12087407"/>
                  <a:gd name="connsiteX4" fmla="*/ 161206 w 3231543"/>
                  <a:gd name="connsiteY4" fmla="*/ 7686592 h 12087407"/>
                  <a:gd name="connsiteX5" fmla="*/ 1032172 w 3231543"/>
                  <a:gd name="connsiteY5" fmla="*/ 2403999 h 12087407"/>
                  <a:gd name="connsiteX6" fmla="*/ 1235103 w 3231543"/>
                  <a:gd name="connsiteY6" fmla="*/ 914400 h 12087407"/>
                  <a:gd name="connsiteX7" fmla="*/ 3063903 w 3231543"/>
                  <a:gd name="connsiteY7" fmla="*/ 0 h 12087407"/>
                  <a:gd name="connsiteX8" fmla="*/ 2536578 w 3231543"/>
                  <a:gd name="connsiteY8" fmla="*/ 6043704 h 12087407"/>
                  <a:gd name="connsiteX9" fmla="*/ 1966623 w 3231543"/>
                  <a:gd name="connsiteY9" fmla="*/ 9144000 h 12087407"/>
                  <a:gd name="connsiteX10" fmla="*/ 1692303 w 3231543"/>
                  <a:gd name="connsiteY10" fmla="*/ 12070080 h 12087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231543" h="12087407">
                    <a:moveTo>
                      <a:pt x="1692303" y="12070080"/>
                    </a:moveTo>
                    <a:cubicBezTo>
                      <a:pt x="1427629" y="12069786"/>
                      <a:pt x="721180" y="9649639"/>
                      <a:pt x="446860" y="9040039"/>
                    </a:cubicBezTo>
                    <a:cubicBezTo>
                      <a:pt x="274593" y="8868547"/>
                      <a:pt x="125717" y="8518483"/>
                      <a:pt x="146551" y="8274937"/>
                    </a:cubicBezTo>
                    <a:cubicBezTo>
                      <a:pt x="210668" y="7898421"/>
                      <a:pt x="145304" y="8186306"/>
                      <a:pt x="263791" y="7992531"/>
                    </a:cubicBezTo>
                    <a:cubicBezTo>
                      <a:pt x="161093" y="7900012"/>
                      <a:pt x="144571" y="7927710"/>
                      <a:pt x="161206" y="7686592"/>
                    </a:cubicBezTo>
                    <a:cubicBezTo>
                      <a:pt x="325593" y="7274439"/>
                      <a:pt x="0" y="6763035"/>
                      <a:pt x="1032172" y="2403999"/>
                    </a:cubicBezTo>
                    <a:cubicBezTo>
                      <a:pt x="1149797" y="1792652"/>
                      <a:pt x="1067145" y="1678446"/>
                      <a:pt x="1235103" y="914400"/>
                    </a:cubicBezTo>
                    <a:cubicBezTo>
                      <a:pt x="1608256" y="430132"/>
                      <a:pt x="1886907" y="248330"/>
                      <a:pt x="3063903" y="0"/>
                    </a:cubicBezTo>
                    <a:cubicBezTo>
                      <a:pt x="3231543" y="1021080"/>
                      <a:pt x="2719458" y="4519704"/>
                      <a:pt x="2536578" y="6043704"/>
                    </a:cubicBezTo>
                    <a:cubicBezTo>
                      <a:pt x="2159945" y="7373777"/>
                      <a:pt x="1706127" y="7735130"/>
                      <a:pt x="1966623" y="9144000"/>
                    </a:cubicBezTo>
                    <a:cubicBezTo>
                      <a:pt x="1997869" y="9979871"/>
                      <a:pt x="1945597" y="12087407"/>
                      <a:pt x="1692303" y="12070080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39" name="手繪多邊形 38"/>
              <p:cNvSpPr/>
              <p:nvPr/>
            </p:nvSpPr>
            <p:spPr>
              <a:xfrm>
                <a:off x="14082977" y="-16083446"/>
                <a:ext cx="11289900" cy="39458662"/>
              </a:xfrm>
              <a:custGeom>
                <a:avLst/>
                <a:gdLst>
                  <a:gd name="connsiteX0" fmla="*/ 5303520 w 10332720"/>
                  <a:gd name="connsiteY0" fmla="*/ 9144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42" fmla="*/ 6217920 w 10332720"/>
                  <a:gd name="connsiteY42" fmla="*/ 91440 h 38404800"/>
                  <a:gd name="connsiteX0" fmla="*/ 5303520 w 10332720"/>
                  <a:gd name="connsiteY0" fmla="*/ 9144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0" fmla="*/ 5303520 w 10332720"/>
                  <a:gd name="connsiteY0" fmla="*/ 9144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42" fmla="*/ 5303520 w 10332720"/>
                  <a:gd name="connsiteY42" fmla="*/ 91440 h 38404800"/>
                  <a:gd name="connsiteX0" fmla="*/ 5303520 w 10332720"/>
                  <a:gd name="connsiteY0" fmla="*/ 9144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42" fmla="*/ 5394960 w 10332720"/>
                  <a:gd name="connsiteY42" fmla="*/ 182880 h 38404800"/>
                  <a:gd name="connsiteX0" fmla="*/ 5303520 w 10332720"/>
                  <a:gd name="connsiteY0" fmla="*/ 9144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42" fmla="*/ 5394960 w 10332720"/>
                  <a:gd name="connsiteY42" fmla="*/ 182880 h 38404800"/>
                  <a:gd name="connsiteX43" fmla="*/ 5303520 w 10332720"/>
                  <a:gd name="connsiteY43" fmla="*/ 91440 h 38404800"/>
                  <a:gd name="connsiteX0" fmla="*/ 5394960 w 10332720"/>
                  <a:gd name="connsiteY0" fmla="*/ 182880 h 38404800"/>
                  <a:gd name="connsiteX1" fmla="*/ 7132320 w 10332720"/>
                  <a:gd name="connsiteY1" fmla="*/ 822960 h 38404800"/>
                  <a:gd name="connsiteX2" fmla="*/ 7315200 w 10332720"/>
                  <a:gd name="connsiteY2" fmla="*/ 2011680 h 38404800"/>
                  <a:gd name="connsiteX3" fmla="*/ 7132320 w 10332720"/>
                  <a:gd name="connsiteY3" fmla="*/ 3291840 h 38404800"/>
                  <a:gd name="connsiteX4" fmla="*/ 7772400 w 10332720"/>
                  <a:gd name="connsiteY4" fmla="*/ 3200400 h 38404800"/>
                  <a:gd name="connsiteX5" fmla="*/ 7223760 w 10332720"/>
                  <a:gd name="connsiteY5" fmla="*/ 4023360 h 38404800"/>
                  <a:gd name="connsiteX6" fmla="*/ 6766560 w 10332720"/>
                  <a:gd name="connsiteY6" fmla="*/ 5120640 h 38404800"/>
                  <a:gd name="connsiteX7" fmla="*/ 7498080 w 10332720"/>
                  <a:gd name="connsiteY7" fmla="*/ 6217920 h 38404800"/>
                  <a:gd name="connsiteX8" fmla="*/ 9235440 w 10332720"/>
                  <a:gd name="connsiteY8" fmla="*/ 6949440 h 38404800"/>
                  <a:gd name="connsiteX9" fmla="*/ 9052560 w 10332720"/>
                  <a:gd name="connsiteY9" fmla="*/ 16093440 h 38404800"/>
                  <a:gd name="connsiteX10" fmla="*/ 10332720 w 10332720"/>
                  <a:gd name="connsiteY10" fmla="*/ 21579840 h 38404800"/>
                  <a:gd name="connsiteX11" fmla="*/ 9235440 w 10332720"/>
                  <a:gd name="connsiteY11" fmla="*/ 21854160 h 38404800"/>
                  <a:gd name="connsiteX12" fmla="*/ 8046720 w 10332720"/>
                  <a:gd name="connsiteY12" fmla="*/ 36758880 h 38404800"/>
                  <a:gd name="connsiteX13" fmla="*/ 8503920 w 10332720"/>
                  <a:gd name="connsiteY13" fmla="*/ 37764720 h 38404800"/>
                  <a:gd name="connsiteX14" fmla="*/ 8412480 w 10332720"/>
                  <a:gd name="connsiteY14" fmla="*/ 38404800 h 38404800"/>
                  <a:gd name="connsiteX15" fmla="*/ 6309360 w 10332720"/>
                  <a:gd name="connsiteY15" fmla="*/ 37947600 h 38404800"/>
                  <a:gd name="connsiteX16" fmla="*/ 6309360 w 10332720"/>
                  <a:gd name="connsiteY16" fmla="*/ 37124640 h 38404800"/>
                  <a:gd name="connsiteX17" fmla="*/ 6035040 w 10332720"/>
                  <a:gd name="connsiteY17" fmla="*/ 34381440 h 38404800"/>
                  <a:gd name="connsiteX18" fmla="*/ 6583680 w 10332720"/>
                  <a:gd name="connsiteY18" fmla="*/ 31821120 h 38404800"/>
                  <a:gd name="connsiteX19" fmla="*/ 6492240 w 10332720"/>
                  <a:gd name="connsiteY19" fmla="*/ 23865840 h 38404800"/>
                  <a:gd name="connsiteX20" fmla="*/ 5760720 w 10332720"/>
                  <a:gd name="connsiteY20" fmla="*/ 21671280 h 38404800"/>
                  <a:gd name="connsiteX21" fmla="*/ 2743200 w 10332720"/>
                  <a:gd name="connsiteY21" fmla="*/ 34930080 h 38404800"/>
                  <a:gd name="connsiteX22" fmla="*/ 3108960 w 10332720"/>
                  <a:gd name="connsiteY22" fmla="*/ 35295840 h 38404800"/>
                  <a:gd name="connsiteX23" fmla="*/ 2468880 w 10332720"/>
                  <a:gd name="connsiteY23" fmla="*/ 36667440 h 38404800"/>
                  <a:gd name="connsiteX24" fmla="*/ 2926080 w 10332720"/>
                  <a:gd name="connsiteY24" fmla="*/ 37581840 h 38404800"/>
                  <a:gd name="connsiteX25" fmla="*/ 731520 w 10332720"/>
                  <a:gd name="connsiteY25" fmla="*/ 38404800 h 38404800"/>
                  <a:gd name="connsiteX26" fmla="*/ 0 w 10332720"/>
                  <a:gd name="connsiteY26" fmla="*/ 37856160 h 38404800"/>
                  <a:gd name="connsiteX27" fmla="*/ 731520 w 10332720"/>
                  <a:gd name="connsiteY27" fmla="*/ 36484560 h 38404800"/>
                  <a:gd name="connsiteX28" fmla="*/ 457200 w 10332720"/>
                  <a:gd name="connsiteY28" fmla="*/ 34472880 h 38404800"/>
                  <a:gd name="connsiteX29" fmla="*/ 1645920 w 10332720"/>
                  <a:gd name="connsiteY29" fmla="*/ 21579840 h 38404800"/>
                  <a:gd name="connsiteX30" fmla="*/ 1005840 w 10332720"/>
                  <a:gd name="connsiteY30" fmla="*/ 21762720 h 38404800"/>
                  <a:gd name="connsiteX31" fmla="*/ 182880 w 10332720"/>
                  <a:gd name="connsiteY31" fmla="*/ 20299680 h 38404800"/>
                  <a:gd name="connsiteX32" fmla="*/ 1463040 w 10332720"/>
                  <a:gd name="connsiteY32" fmla="*/ 18745200 h 38404800"/>
                  <a:gd name="connsiteX33" fmla="*/ 2011680 w 10332720"/>
                  <a:gd name="connsiteY33" fmla="*/ 14447520 h 38404800"/>
                  <a:gd name="connsiteX34" fmla="*/ 1645920 w 10332720"/>
                  <a:gd name="connsiteY34" fmla="*/ 6858000 h 38404800"/>
                  <a:gd name="connsiteX35" fmla="*/ 4389120 w 10332720"/>
                  <a:gd name="connsiteY35" fmla="*/ 6126480 h 38404800"/>
                  <a:gd name="connsiteX36" fmla="*/ 4480560 w 10332720"/>
                  <a:gd name="connsiteY36" fmla="*/ 5394960 h 38404800"/>
                  <a:gd name="connsiteX37" fmla="*/ 4389120 w 10332720"/>
                  <a:gd name="connsiteY37" fmla="*/ 3931920 h 38404800"/>
                  <a:gd name="connsiteX38" fmla="*/ 3931920 w 10332720"/>
                  <a:gd name="connsiteY38" fmla="*/ 2743200 h 38404800"/>
                  <a:gd name="connsiteX39" fmla="*/ 4297680 w 10332720"/>
                  <a:gd name="connsiteY39" fmla="*/ 2743200 h 38404800"/>
                  <a:gd name="connsiteX40" fmla="*/ 4114800 w 10332720"/>
                  <a:gd name="connsiteY40" fmla="*/ 1005840 h 38404800"/>
                  <a:gd name="connsiteX41" fmla="*/ 5577840 w 10332720"/>
                  <a:gd name="connsiteY41" fmla="*/ 0 h 38404800"/>
                  <a:gd name="connsiteX42" fmla="*/ 5394960 w 10332720"/>
                  <a:gd name="connsiteY42" fmla="*/ 182880 h 3840480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5577840 w 10332720"/>
                  <a:gd name="connsiteY0" fmla="*/ 30480 h 38435280"/>
                  <a:gd name="connsiteX1" fmla="*/ 7132320 w 10332720"/>
                  <a:gd name="connsiteY1" fmla="*/ 853440 h 38435280"/>
                  <a:gd name="connsiteX2" fmla="*/ 7315200 w 10332720"/>
                  <a:gd name="connsiteY2" fmla="*/ 2042160 h 38435280"/>
                  <a:gd name="connsiteX3" fmla="*/ 7132320 w 10332720"/>
                  <a:gd name="connsiteY3" fmla="*/ 3322320 h 38435280"/>
                  <a:gd name="connsiteX4" fmla="*/ 7772400 w 10332720"/>
                  <a:gd name="connsiteY4" fmla="*/ 3230880 h 38435280"/>
                  <a:gd name="connsiteX5" fmla="*/ 7223760 w 10332720"/>
                  <a:gd name="connsiteY5" fmla="*/ 4053840 h 38435280"/>
                  <a:gd name="connsiteX6" fmla="*/ 6766560 w 10332720"/>
                  <a:gd name="connsiteY6" fmla="*/ 5151120 h 38435280"/>
                  <a:gd name="connsiteX7" fmla="*/ 7498080 w 10332720"/>
                  <a:gd name="connsiteY7" fmla="*/ 6248400 h 38435280"/>
                  <a:gd name="connsiteX8" fmla="*/ 9235440 w 10332720"/>
                  <a:gd name="connsiteY8" fmla="*/ 6979920 h 38435280"/>
                  <a:gd name="connsiteX9" fmla="*/ 9052560 w 10332720"/>
                  <a:gd name="connsiteY9" fmla="*/ 16123920 h 38435280"/>
                  <a:gd name="connsiteX10" fmla="*/ 10332720 w 10332720"/>
                  <a:gd name="connsiteY10" fmla="*/ 21610320 h 38435280"/>
                  <a:gd name="connsiteX11" fmla="*/ 9235440 w 10332720"/>
                  <a:gd name="connsiteY11" fmla="*/ 21884640 h 38435280"/>
                  <a:gd name="connsiteX12" fmla="*/ 8046720 w 10332720"/>
                  <a:gd name="connsiteY12" fmla="*/ 36789360 h 38435280"/>
                  <a:gd name="connsiteX13" fmla="*/ 8503920 w 10332720"/>
                  <a:gd name="connsiteY13" fmla="*/ 37795200 h 38435280"/>
                  <a:gd name="connsiteX14" fmla="*/ 8412480 w 10332720"/>
                  <a:gd name="connsiteY14" fmla="*/ 38435280 h 38435280"/>
                  <a:gd name="connsiteX15" fmla="*/ 6309360 w 10332720"/>
                  <a:gd name="connsiteY15" fmla="*/ 37978080 h 38435280"/>
                  <a:gd name="connsiteX16" fmla="*/ 6309360 w 10332720"/>
                  <a:gd name="connsiteY16" fmla="*/ 37155120 h 38435280"/>
                  <a:gd name="connsiteX17" fmla="*/ 6035040 w 10332720"/>
                  <a:gd name="connsiteY17" fmla="*/ 34411920 h 38435280"/>
                  <a:gd name="connsiteX18" fmla="*/ 6583680 w 10332720"/>
                  <a:gd name="connsiteY18" fmla="*/ 31851600 h 38435280"/>
                  <a:gd name="connsiteX19" fmla="*/ 6492240 w 10332720"/>
                  <a:gd name="connsiteY19" fmla="*/ 23896320 h 38435280"/>
                  <a:gd name="connsiteX20" fmla="*/ 5760720 w 10332720"/>
                  <a:gd name="connsiteY20" fmla="*/ 21701760 h 38435280"/>
                  <a:gd name="connsiteX21" fmla="*/ 2743200 w 10332720"/>
                  <a:gd name="connsiteY21" fmla="*/ 34960560 h 38435280"/>
                  <a:gd name="connsiteX22" fmla="*/ 3108960 w 10332720"/>
                  <a:gd name="connsiteY22" fmla="*/ 35326320 h 38435280"/>
                  <a:gd name="connsiteX23" fmla="*/ 2468880 w 10332720"/>
                  <a:gd name="connsiteY23" fmla="*/ 36697920 h 38435280"/>
                  <a:gd name="connsiteX24" fmla="*/ 2926080 w 10332720"/>
                  <a:gd name="connsiteY24" fmla="*/ 37612320 h 38435280"/>
                  <a:gd name="connsiteX25" fmla="*/ 731520 w 10332720"/>
                  <a:gd name="connsiteY25" fmla="*/ 38435280 h 38435280"/>
                  <a:gd name="connsiteX26" fmla="*/ 0 w 10332720"/>
                  <a:gd name="connsiteY26" fmla="*/ 37886640 h 38435280"/>
                  <a:gd name="connsiteX27" fmla="*/ 731520 w 10332720"/>
                  <a:gd name="connsiteY27" fmla="*/ 36515040 h 38435280"/>
                  <a:gd name="connsiteX28" fmla="*/ 457200 w 10332720"/>
                  <a:gd name="connsiteY28" fmla="*/ 34503360 h 38435280"/>
                  <a:gd name="connsiteX29" fmla="*/ 1645920 w 10332720"/>
                  <a:gd name="connsiteY29" fmla="*/ 21610320 h 38435280"/>
                  <a:gd name="connsiteX30" fmla="*/ 1005840 w 10332720"/>
                  <a:gd name="connsiteY30" fmla="*/ 21793200 h 38435280"/>
                  <a:gd name="connsiteX31" fmla="*/ 182880 w 10332720"/>
                  <a:gd name="connsiteY31" fmla="*/ 20330160 h 38435280"/>
                  <a:gd name="connsiteX32" fmla="*/ 1463040 w 10332720"/>
                  <a:gd name="connsiteY32" fmla="*/ 18775680 h 38435280"/>
                  <a:gd name="connsiteX33" fmla="*/ 2011680 w 10332720"/>
                  <a:gd name="connsiteY33" fmla="*/ 14478000 h 38435280"/>
                  <a:gd name="connsiteX34" fmla="*/ 1645920 w 10332720"/>
                  <a:gd name="connsiteY34" fmla="*/ 6888480 h 38435280"/>
                  <a:gd name="connsiteX35" fmla="*/ 4389120 w 10332720"/>
                  <a:gd name="connsiteY35" fmla="*/ 6156960 h 38435280"/>
                  <a:gd name="connsiteX36" fmla="*/ 4480560 w 10332720"/>
                  <a:gd name="connsiteY36" fmla="*/ 5425440 h 38435280"/>
                  <a:gd name="connsiteX37" fmla="*/ 4389120 w 10332720"/>
                  <a:gd name="connsiteY37" fmla="*/ 3962400 h 38435280"/>
                  <a:gd name="connsiteX38" fmla="*/ 3931920 w 10332720"/>
                  <a:gd name="connsiteY38" fmla="*/ 2773680 h 38435280"/>
                  <a:gd name="connsiteX39" fmla="*/ 4297680 w 10332720"/>
                  <a:gd name="connsiteY39" fmla="*/ 2773680 h 38435280"/>
                  <a:gd name="connsiteX40" fmla="*/ 4114800 w 10332720"/>
                  <a:gd name="connsiteY40" fmla="*/ 1036320 h 38435280"/>
                  <a:gd name="connsiteX41" fmla="*/ 5577840 w 10332720"/>
                  <a:gd name="connsiteY41" fmla="*/ 3048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35280"/>
                  <a:gd name="connsiteX1" fmla="*/ 9235440 w 10332720"/>
                  <a:gd name="connsiteY1" fmla="*/ 6979920 h 38435280"/>
                  <a:gd name="connsiteX2" fmla="*/ 9052560 w 10332720"/>
                  <a:gd name="connsiteY2" fmla="*/ 16123920 h 38435280"/>
                  <a:gd name="connsiteX3" fmla="*/ 10332720 w 10332720"/>
                  <a:gd name="connsiteY3" fmla="*/ 21610320 h 38435280"/>
                  <a:gd name="connsiteX4" fmla="*/ 9235440 w 10332720"/>
                  <a:gd name="connsiteY4" fmla="*/ 21884640 h 38435280"/>
                  <a:gd name="connsiteX5" fmla="*/ 8046720 w 10332720"/>
                  <a:gd name="connsiteY5" fmla="*/ 36789360 h 38435280"/>
                  <a:gd name="connsiteX6" fmla="*/ 8503920 w 10332720"/>
                  <a:gd name="connsiteY6" fmla="*/ 37795200 h 38435280"/>
                  <a:gd name="connsiteX7" fmla="*/ 8412480 w 10332720"/>
                  <a:gd name="connsiteY7" fmla="*/ 38435280 h 38435280"/>
                  <a:gd name="connsiteX8" fmla="*/ 6309360 w 10332720"/>
                  <a:gd name="connsiteY8" fmla="*/ 37978080 h 38435280"/>
                  <a:gd name="connsiteX9" fmla="*/ 6309360 w 10332720"/>
                  <a:gd name="connsiteY9" fmla="*/ 37155120 h 38435280"/>
                  <a:gd name="connsiteX10" fmla="*/ 6035040 w 10332720"/>
                  <a:gd name="connsiteY10" fmla="*/ 34411920 h 38435280"/>
                  <a:gd name="connsiteX11" fmla="*/ 6583680 w 10332720"/>
                  <a:gd name="connsiteY11" fmla="*/ 31851600 h 38435280"/>
                  <a:gd name="connsiteX12" fmla="*/ 6492240 w 10332720"/>
                  <a:gd name="connsiteY12" fmla="*/ 23896320 h 38435280"/>
                  <a:gd name="connsiteX13" fmla="*/ 5760720 w 10332720"/>
                  <a:gd name="connsiteY13" fmla="*/ 21701760 h 38435280"/>
                  <a:gd name="connsiteX14" fmla="*/ 2743200 w 10332720"/>
                  <a:gd name="connsiteY14" fmla="*/ 34960560 h 38435280"/>
                  <a:gd name="connsiteX15" fmla="*/ 3108960 w 10332720"/>
                  <a:gd name="connsiteY15" fmla="*/ 35326320 h 38435280"/>
                  <a:gd name="connsiteX16" fmla="*/ 2468880 w 10332720"/>
                  <a:gd name="connsiteY16" fmla="*/ 36697920 h 38435280"/>
                  <a:gd name="connsiteX17" fmla="*/ 2926080 w 10332720"/>
                  <a:gd name="connsiteY17" fmla="*/ 37612320 h 38435280"/>
                  <a:gd name="connsiteX18" fmla="*/ 731520 w 10332720"/>
                  <a:gd name="connsiteY18" fmla="*/ 38435280 h 38435280"/>
                  <a:gd name="connsiteX19" fmla="*/ 0 w 10332720"/>
                  <a:gd name="connsiteY19" fmla="*/ 37886640 h 38435280"/>
                  <a:gd name="connsiteX20" fmla="*/ 731520 w 10332720"/>
                  <a:gd name="connsiteY20" fmla="*/ 36515040 h 38435280"/>
                  <a:gd name="connsiteX21" fmla="*/ 457200 w 10332720"/>
                  <a:gd name="connsiteY21" fmla="*/ 34503360 h 38435280"/>
                  <a:gd name="connsiteX22" fmla="*/ 1645920 w 10332720"/>
                  <a:gd name="connsiteY22" fmla="*/ 21610320 h 38435280"/>
                  <a:gd name="connsiteX23" fmla="*/ 1005840 w 10332720"/>
                  <a:gd name="connsiteY23" fmla="*/ 21793200 h 38435280"/>
                  <a:gd name="connsiteX24" fmla="*/ 182880 w 10332720"/>
                  <a:gd name="connsiteY24" fmla="*/ 20330160 h 38435280"/>
                  <a:gd name="connsiteX25" fmla="*/ 1463040 w 10332720"/>
                  <a:gd name="connsiteY25" fmla="*/ 18775680 h 38435280"/>
                  <a:gd name="connsiteX26" fmla="*/ 2011680 w 10332720"/>
                  <a:gd name="connsiteY26" fmla="*/ 14478000 h 38435280"/>
                  <a:gd name="connsiteX27" fmla="*/ 1645920 w 10332720"/>
                  <a:gd name="connsiteY27" fmla="*/ 6888480 h 38435280"/>
                  <a:gd name="connsiteX28" fmla="*/ 4389120 w 10332720"/>
                  <a:gd name="connsiteY28" fmla="*/ 6156960 h 38435280"/>
                  <a:gd name="connsiteX29" fmla="*/ 4480560 w 10332720"/>
                  <a:gd name="connsiteY29" fmla="*/ 5425440 h 38435280"/>
                  <a:gd name="connsiteX30" fmla="*/ 4389120 w 10332720"/>
                  <a:gd name="connsiteY30" fmla="*/ 3962400 h 38435280"/>
                  <a:gd name="connsiteX31" fmla="*/ 3931920 w 10332720"/>
                  <a:gd name="connsiteY31" fmla="*/ 2773680 h 38435280"/>
                  <a:gd name="connsiteX32" fmla="*/ 4297680 w 10332720"/>
                  <a:gd name="connsiteY32" fmla="*/ 2773680 h 38435280"/>
                  <a:gd name="connsiteX33" fmla="*/ 4114800 w 10332720"/>
                  <a:gd name="connsiteY33" fmla="*/ 1036320 h 38435280"/>
                  <a:gd name="connsiteX34" fmla="*/ 5577840 w 10332720"/>
                  <a:gd name="connsiteY34" fmla="*/ 30480 h 38435280"/>
                  <a:gd name="connsiteX35" fmla="*/ 7132320 w 10332720"/>
                  <a:gd name="connsiteY35" fmla="*/ 853440 h 38435280"/>
                  <a:gd name="connsiteX36" fmla="*/ 7315200 w 10332720"/>
                  <a:gd name="connsiteY36" fmla="*/ 2042160 h 38435280"/>
                  <a:gd name="connsiteX37" fmla="*/ 7132320 w 10332720"/>
                  <a:gd name="connsiteY37" fmla="*/ 3322320 h 38435280"/>
                  <a:gd name="connsiteX38" fmla="*/ 7772400 w 10332720"/>
                  <a:gd name="connsiteY38" fmla="*/ 3230880 h 38435280"/>
                  <a:gd name="connsiteX39" fmla="*/ 7223760 w 10332720"/>
                  <a:gd name="connsiteY39" fmla="*/ 4053840 h 38435280"/>
                  <a:gd name="connsiteX40" fmla="*/ 6766560 w 10332720"/>
                  <a:gd name="connsiteY40" fmla="*/ 5151120 h 38435280"/>
                  <a:gd name="connsiteX41" fmla="*/ 7589520 w 10332720"/>
                  <a:gd name="connsiteY41" fmla="*/ 6339840 h 3843528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9441120"/>
                  <a:gd name="connsiteX1" fmla="*/ 9235440 w 10332720"/>
                  <a:gd name="connsiteY1" fmla="*/ 6979920 h 39441120"/>
                  <a:gd name="connsiteX2" fmla="*/ 9052560 w 10332720"/>
                  <a:gd name="connsiteY2" fmla="*/ 16123920 h 39441120"/>
                  <a:gd name="connsiteX3" fmla="*/ 10332720 w 10332720"/>
                  <a:gd name="connsiteY3" fmla="*/ 21610320 h 39441120"/>
                  <a:gd name="connsiteX4" fmla="*/ 9235440 w 10332720"/>
                  <a:gd name="connsiteY4" fmla="*/ 21884640 h 39441120"/>
                  <a:gd name="connsiteX5" fmla="*/ 8046720 w 10332720"/>
                  <a:gd name="connsiteY5" fmla="*/ 36789360 h 39441120"/>
                  <a:gd name="connsiteX6" fmla="*/ 8503920 w 10332720"/>
                  <a:gd name="connsiteY6" fmla="*/ 37795200 h 39441120"/>
                  <a:gd name="connsiteX7" fmla="*/ 8412480 w 10332720"/>
                  <a:gd name="connsiteY7" fmla="*/ 38435280 h 39441120"/>
                  <a:gd name="connsiteX8" fmla="*/ 6309360 w 10332720"/>
                  <a:gd name="connsiteY8" fmla="*/ 37978080 h 39441120"/>
                  <a:gd name="connsiteX9" fmla="*/ 6309360 w 10332720"/>
                  <a:gd name="connsiteY9" fmla="*/ 37155120 h 39441120"/>
                  <a:gd name="connsiteX10" fmla="*/ 6035040 w 10332720"/>
                  <a:gd name="connsiteY10" fmla="*/ 34411920 h 39441120"/>
                  <a:gd name="connsiteX11" fmla="*/ 6583680 w 10332720"/>
                  <a:gd name="connsiteY11" fmla="*/ 31851600 h 39441120"/>
                  <a:gd name="connsiteX12" fmla="*/ 6492240 w 10332720"/>
                  <a:gd name="connsiteY12" fmla="*/ 23896320 h 39441120"/>
                  <a:gd name="connsiteX13" fmla="*/ 5760720 w 10332720"/>
                  <a:gd name="connsiteY13" fmla="*/ 21701760 h 39441120"/>
                  <a:gd name="connsiteX14" fmla="*/ 2743200 w 10332720"/>
                  <a:gd name="connsiteY14" fmla="*/ 34960560 h 39441120"/>
                  <a:gd name="connsiteX15" fmla="*/ 3108960 w 10332720"/>
                  <a:gd name="connsiteY15" fmla="*/ 35326320 h 39441120"/>
                  <a:gd name="connsiteX16" fmla="*/ 2468880 w 10332720"/>
                  <a:gd name="connsiteY16" fmla="*/ 36697920 h 39441120"/>
                  <a:gd name="connsiteX17" fmla="*/ 2926080 w 10332720"/>
                  <a:gd name="connsiteY17" fmla="*/ 37612320 h 39441120"/>
                  <a:gd name="connsiteX18" fmla="*/ 731520 w 10332720"/>
                  <a:gd name="connsiteY18" fmla="*/ 38435280 h 39441120"/>
                  <a:gd name="connsiteX19" fmla="*/ 0 w 10332720"/>
                  <a:gd name="connsiteY19" fmla="*/ 37886640 h 39441120"/>
                  <a:gd name="connsiteX20" fmla="*/ 731520 w 10332720"/>
                  <a:gd name="connsiteY20" fmla="*/ 36515040 h 39441120"/>
                  <a:gd name="connsiteX21" fmla="*/ 457200 w 10332720"/>
                  <a:gd name="connsiteY21" fmla="*/ 34503360 h 39441120"/>
                  <a:gd name="connsiteX22" fmla="*/ 1645920 w 10332720"/>
                  <a:gd name="connsiteY22" fmla="*/ 21610320 h 39441120"/>
                  <a:gd name="connsiteX23" fmla="*/ 1005840 w 10332720"/>
                  <a:gd name="connsiteY23" fmla="*/ 21793200 h 39441120"/>
                  <a:gd name="connsiteX24" fmla="*/ 182880 w 10332720"/>
                  <a:gd name="connsiteY24" fmla="*/ 20330160 h 39441120"/>
                  <a:gd name="connsiteX25" fmla="*/ 1463040 w 10332720"/>
                  <a:gd name="connsiteY25" fmla="*/ 18775680 h 39441120"/>
                  <a:gd name="connsiteX26" fmla="*/ 2011680 w 10332720"/>
                  <a:gd name="connsiteY26" fmla="*/ 14478000 h 39441120"/>
                  <a:gd name="connsiteX27" fmla="*/ 1645920 w 10332720"/>
                  <a:gd name="connsiteY27" fmla="*/ 6888480 h 39441120"/>
                  <a:gd name="connsiteX28" fmla="*/ 4389120 w 10332720"/>
                  <a:gd name="connsiteY28" fmla="*/ 6156960 h 39441120"/>
                  <a:gd name="connsiteX29" fmla="*/ 4480560 w 10332720"/>
                  <a:gd name="connsiteY29" fmla="*/ 5425440 h 39441120"/>
                  <a:gd name="connsiteX30" fmla="*/ 4389120 w 10332720"/>
                  <a:gd name="connsiteY30" fmla="*/ 3962400 h 39441120"/>
                  <a:gd name="connsiteX31" fmla="*/ 3931920 w 10332720"/>
                  <a:gd name="connsiteY31" fmla="*/ 2773680 h 39441120"/>
                  <a:gd name="connsiteX32" fmla="*/ 4297680 w 10332720"/>
                  <a:gd name="connsiteY32" fmla="*/ 2773680 h 39441120"/>
                  <a:gd name="connsiteX33" fmla="*/ 4114800 w 10332720"/>
                  <a:gd name="connsiteY33" fmla="*/ 1036320 h 39441120"/>
                  <a:gd name="connsiteX34" fmla="*/ 5577840 w 10332720"/>
                  <a:gd name="connsiteY34" fmla="*/ 30480 h 39441120"/>
                  <a:gd name="connsiteX35" fmla="*/ 7132320 w 10332720"/>
                  <a:gd name="connsiteY35" fmla="*/ 853440 h 39441120"/>
                  <a:gd name="connsiteX36" fmla="*/ 7315200 w 10332720"/>
                  <a:gd name="connsiteY36" fmla="*/ 2042160 h 39441120"/>
                  <a:gd name="connsiteX37" fmla="*/ 7132320 w 10332720"/>
                  <a:gd name="connsiteY37" fmla="*/ 3322320 h 39441120"/>
                  <a:gd name="connsiteX38" fmla="*/ 7772400 w 10332720"/>
                  <a:gd name="connsiteY38" fmla="*/ 3230880 h 39441120"/>
                  <a:gd name="connsiteX39" fmla="*/ 7223760 w 10332720"/>
                  <a:gd name="connsiteY39" fmla="*/ 4053840 h 39441120"/>
                  <a:gd name="connsiteX40" fmla="*/ 6766560 w 10332720"/>
                  <a:gd name="connsiteY40" fmla="*/ 5151120 h 39441120"/>
                  <a:gd name="connsiteX41" fmla="*/ 7589520 w 10332720"/>
                  <a:gd name="connsiteY41" fmla="*/ 6339840 h 3944112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63200"/>
                  <a:gd name="connsiteY0" fmla="*/ 6248400 h 38481000"/>
                  <a:gd name="connsiteX1" fmla="*/ 9235440 w 10363200"/>
                  <a:gd name="connsiteY1" fmla="*/ 6979920 h 38481000"/>
                  <a:gd name="connsiteX2" fmla="*/ 9052560 w 10363200"/>
                  <a:gd name="connsiteY2" fmla="*/ 16123920 h 38481000"/>
                  <a:gd name="connsiteX3" fmla="*/ 10332720 w 10363200"/>
                  <a:gd name="connsiteY3" fmla="*/ 21610320 h 38481000"/>
                  <a:gd name="connsiteX4" fmla="*/ 9235440 w 10363200"/>
                  <a:gd name="connsiteY4" fmla="*/ 21884640 h 38481000"/>
                  <a:gd name="connsiteX5" fmla="*/ 8046720 w 10363200"/>
                  <a:gd name="connsiteY5" fmla="*/ 36789360 h 38481000"/>
                  <a:gd name="connsiteX6" fmla="*/ 8503920 w 10363200"/>
                  <a:gd name="connsiteY6" fmla="*/ 37795200 h 38481000"/>
                  <a:gd name="connsiteX7" fmla="*/ 8412480 w 10363200"/>
                  <a:gd name="connsiteY7" fmla="*/ 38435280 h 38481000"/>
                  <a:gd name="connsiteX8" fmla="*/ 6309360 w 10363200"/>
                  <a:gd name="connsiteY8" fmla="*/ 37978080 h 38481000"/>
                  <a:gd name="connsiteX9" fmla="*/ 6309360 w 10363200"/>
                  <a:gd name="connsiteY9" fmla="*/ 37155120 h 38481000"/>
                  <a:gd name="connsiteX10" fmla="*/ 6035040 w 10363200"/>
                  <a:gd name="connsiteY10" fmla="*/ 34411920 h 38481000"/>
                  <a:gd name="connsiteX11" fmla="*/ 6583680 w 10363200"/>
                  <a:gd name="connsiteY11" fmla="*/ 31851600 h 38481000"/>
                  <a:gd name="connsiteX12" fmla="*/ 6492240 w 10363200"/>
                  <a:gd name="connsiteY12" fmla="*/ 23896320 h 38481000"/>
                  <a:gd name="connsiteX13" fmla="*/ 5760720 w 10363200"/>
                  <a:gd name="connsiteY13" fmla="*/ 21701760 h 38481000"/>
                  <a:gd name="connsiteX14" fmla="*/ 2743200 w 10363200"/>
                  <a:gd name="connsiteY14" fmla="*/ 34960560 h 38481000"/>
                  <a:gd name="connsiteX15" fmla="*/ 3108960 w 10363200"/>
                  <a:gd name="connsiteY15" fmla="*/ 35326320 h 38481000"/>
                  <a:gd name="connsiteX16" fmla="*/ 2468880 w 10363200"/>
                  <a:gd name="connsiteY16" fmla="*/ 36697920 h 38481000"/>
                  <a:gd name="connsiteX17" fmla="*/ 2926080 w 10363200"/>
                  <a:gd name="connsiteY17" fmla="*/ 37612320 h 38481000"/>
                  <a:gd name="connsiteX18" fmla="*/ 731520 w 10363200"/>
                  <a:gd name="connsiteY18" fmla="*/ 38435280 h 38481000"/>
                  <a:gd name="connsiteX19" fmla="*/ 0 w 10363200"/>
                  <a:gd name="connsiteY19" fmla="*/ 37886640 h 38481000"/>
                  <a:gd name="connsiteX20" fmla="*/ 731520 w 10363200"/>
                  <a:gd name="connsiteY20" fmla="*/ 36515040 h 38481000"/>
                  <a:gd name="connsiteX21" fmla="*/ 457200 w 10363200"/>
                  <a:gd name="connsiteY21" fmla="*/ 34503360 h 38481000"/>
                  <a:gd name="connsiteX22" fmla="*/ 1645920 w 10363200"/>
                  <a:gd name="connsiteY22" fmla="*/ 21610320 h 38481000"/>
                  <a:gd name="connsiteX23" fmla="*/ 1005840 w 10363200"/>
                  <a:gd name="connsiteY23" fmla="*/ 21793200 h 38481000"/>
                  <a:gd name="connsiteX24" fmla="*/ 182880 w 10363200"/>
                  <a:gd name="connsiteY24" fmla="*/ 20330160 h 38481000"/>
                  <a:gd name="connsiteX25" fmla="*/ 1463040 w 10363200"/>
                  <a:gd name="connsiteY25" fmla="*/ 18775680 h 38481000"/>
                  <a:gd name="connsiteX26" fmla="*/ 2011680 w 10363200"/>
                  <a:gd name="connsiteY26" fmla="*/ 14478000 h 38481000"/>
                  <a:gd name="connsiteX27" fmla="*/ 1645920 w 10363200"/>
                  <a:gd name="connsiteY27" fmla="*/ 6888480 h 38481000"/>
                  <a:gd name="connsiteX28" fmla="*/ 4389120 w 10363200"/>
                  <a:gd name="connsiteY28" fmla="*/ 6156960 h 38481000"/>
                  <a:gd name="connsiteX29" fmla="*/ 4480560 w 10363200"/>
                  <a:gd name="connsiteY29" fmla="*/ 5425440 h 38481000"/>
                  <a:gd name="connsiteX30" fmla="*/ 4389120 w 10363200"/>
                  <a:gd name="connsiteY30" fmla="*/ 3962400 h 38481000"/>
                  <a:gd name="connsiteX31" fmla="*/ 3931920 w 10363200"/>
                  <a:gd name="connsiteY31" fmla="*/ 2773680 h 38481000"/>
                  <a:gd name="connsiteX32" fmla="*/ 4297680 w 10363200"/>
                  <a:gd name="connsiteY32" fmla="*/ 2773680 h 38481000"/>
                  <a:gd name="connsiteX33" fmla="*/ 4114800 w 10363200"/>
                  <a:gd name="connsiteY33" fmla="*/ 1036320 h 38481000"/>
                  <a:gd name="connsiteX34" fmla="*/ 5577840 w 10363200"/>
                  <a:gd name="connsiteY34" fmla="*/ 30480 h 38481000"/>
                  <a:gd name="connsiteX35" fmla="*/ 7132320 w 10363200"/>
                  <a:gd name="connsiteY35" fmla="*/ 853440 h 38481000"/>
                  <a:gd name="connsiteX36" fmla="*/ 7315200 w 10363200"/>
                  <a:gd name="connsiteY36" fmla="*/ 2042160 h 38481000"/>
                  <a:gd name="connsiteX37" fmla="*/ 7132320 w 10363200"/>
                  <a:gd name="connsiteY37" fmla="*/ 3322320 h 38481000"/>
                  <a:gd name="connsiteX38" fmla="*/ 7772400 w 10363200"/>
                  <a:gd name="connsiteY38" fmla="*/ 3230880 h 38481000"/>
                  <a:gd name="connsiteX39" fmla="*/ 7223760 w 10363200"/>
                  <a:gd name="connsiteY39" fmla="*/ 4053840 h 38481000"/>
                  <a:gd name="connsiteX40" fmla="*/ 6766560 w 10363200"/>
                  <a:gd name="connsiteY40" fmla="*/ 5151120 h 38481000"/>
                  <a:gd name="connsiteX41" fmla="*/ 7589520 w 1036320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645920 w 10332720"/>
                  <a:gd name="connsiteY22" fmla="*/ 21610320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772400 w 10332720"/>
                  <a:gd name="connsiteY38" fmla="*/ 3230880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605566 w 10332720"/>
                  <a:gd name="connsiteY38" fmla="*/ 2834889 h 38481000"/>
                  <a:gd name="connsiteX39" fmla="*/ 7223760 w 10332720"/>
                  <a:gd name="connsiteY39" fmla="*/ 4053840 h 38481000"/>
                  <a:gd name="connsiteX40" fmla="*/ 6766560 w 10332720"/>
                  <a:gd name="connsiteY40" fmla="*/ 5151120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223760 w 10332720"/>
                  <a:gd name="connsiteY40" fmla="*/ 4053840 h 38481000"/>
                  <a:gd name="connsiteX41" fmla="*/ 6766560 w 10332720"/>
                  <a:gd name="connsiteY41" fmla="*/ 5151120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223760 w 10332720"/>
                  <a:gd name="connsiteY40" fmla="*/ 4053840 h 38481000"/>
                  <a:gd name="connsiteX41" fmla="*/ 6766560 w 10332720"/>
                  <a:gd name="connsiteY41" fmla="*/ 5151120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223760 w 10332720"/>
                  <a:gd name="connsiteY40" fmla="*/ 4053840 h 38481000"/>
                  <a:gd name="connsiteX41" fmla="*/ 6941005 w 10332720"/>
                  <a:gd name="connsiteY41" fmla="*/ 5004196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048772 w 10332720"/>
                  <a:gd name="connsiteY40" fmla="*/ 3820938 h 38481000"/>
                  <a:gd name="connsiteX41" fmla="*/ 6941005 w 10332720"/>
                  <a:gd name="connsiteY41" fmla="*/ 5004196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048772 w 10332720"/>
                  <a:gd name="connsiteY40" fmla="*/ 3820938 h 38481000"/>
                  <a:gd name="connsiteX41" fmla="*/ 6941005 w 10332720"/>
                  <a:gd name="connsiteY41" fmla="*/ 5004196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132320 w 10332720"/>
                  <a:gd name="connsiteY37" fmla="*/ 3322320 h 38481000"/>
                  <a:gd name="connsiteX38" fmla="*/ 7228383 w 10332720"/>
                  <a:gd name="connsiteY38" fmla="*/ 2933494 h 38481000"/>
                  <a:gd name="connsiteX39" fmla="*/ 7605566 w 10332720"/>
                  <a:gd name="connsiteY39" fmla="*/ 2834889 h 38481000"/>
                  <a:gd name="connsiteX40" fmla="*/ 7048772 w 10332720"/>
                  <a:gd name="connsiteY40" fmla="*/ 3820938 h 38481000"/>
                  <a:gd name="connsiteX41" fmla="*/ 6941005 w 10332720"/>
                  <a:gd name="connsiteY41" fmla="*/ 5004196 h 38481000"/>
                  <a:gd name="connsiteX42" fmla="*/ 7589520 w 10332720"/>
                  <a:gd name="connsiteY42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05566 w 10332720"/>
                  <a:gd name="connsiteY38" fmla="*/ 2834889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43916 w 10332720"/>
                  <a:gd name="connsiteY38" fmla="*/ 2810238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41488 w 10332720"/>
                  <a:gd name="connsiteY38" fmla="*/ 2810238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41488 w 10332720"/>
                  <a:gd name="connsiteY38" fmla="*/ 2810238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41488 w 10332720"/>
                  <a:gd name="connsiteY38" fmla="*/ 2810238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767215 w 10332720"/>
                  <a:gd name="connsiteY38" fmla="*/ 2834889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767215 w 10332720"/>
                  <a:gd name="connsiteY38" fmla="*/ 2834889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59449 w 10332720"/>
                  <a:gd name="connsiteY38" fmla="*/ 2884192 h 38481000"/>
                  <a:gd name="connsiteX39" fmla="*/ 7048772 w 10332720"/>
                  <a:gd name="connsiteY39" fmla="*/ 3820938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5944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5944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65944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9779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9779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42" fmla="*/ 7498080 w 10332720"/>
                  <a:gd name="connsiteY42" fmla="*/ 624840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9779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42" fmla="*/ 7498080 w 10332720"/>
                  <a:gd name="connsiteY42" fmla="*/ 624840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9779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42" fmla="*/ 7498080 w 10332720"/>
                  <a:gd name="connsiteY42" fmla="*/ 6248400 h 38481000"/>
                  <a:gd name="connsiteX0" fmla="*/ 7498080 w 10332720"/>
                  <a:gd name="connsiteY0" fmla="*/ 6248400 h 38481000"/>
                  <a:gd name="connsiteX1" fmla="*/ 9235440 w 10332720"/>
                  <a:gd name="connsiteY1" fmla="*/ 6979920 h 38481000"/>
                  <a:gd name="connsiteX2" fmla="*/ 9052560 w 10332720"/>
                  <a:gd name="connsiteY2" fmla="*/ 16123920 h 38481000"/>
                  <a:gd name="connsiteX3" fmla="*/ 10332720 w 10332720"/>
                  <a:gd name="connsiteY3" fmla="*/ 21610320 h 38481000"/>
                  <a:gd name="connsiteX4" fmla="*/ 9235440 w 10332720"/>
                  <a:gd name="connsiteY4" fmla="*/ 21884640 h 38481000"/>
                  <a:gd name="connsiteX5" fmla="*/ 8046720 w 10332720"/>
                  <a:gd name="connsiteY5" fmla="*/ 36789360 h 38481000"/>
                  <a:gd name="connsiteX6" fmla="*/ 8503920 w 10332720"/>
                  <a:gd name="connsiteY6" fmla="*/ 37795200 h 38481000"/>
                  <a:gd name="connsiteX7" fmla="*/ 8412480 w 10332720"/>
                  <a:gd name="connsiteY7" fmla="*/ 38435280 h 38481000"/>
                  <a:gd name="connsiteX8" fmla="*/ 6309360 w 10332720"/>
                  <a:gd name="connsiteY8" fmla="*/ 37978080 h 38481000"/>
                  <a:gd name="connsiteX9" fmla="*/ 6309360 w 10332720"/>
                  <a:gd name="connsiteY9" fmla="*/ 37155120 h 38481000"/>
                  <a:gd name="connsiteX10" fmla="*/ 6035040 w 10332720"/>
                  <a:gd name="connsiteY10" fmla="*/ 34411920 h 38481000"/>
                  <a:gd name="connsiteX11" fmla="*/ 6583680 w 10332720"/>
                  <a:gd name="connsiteY11" fmla="*/ 31851600 h 38481000"/>
                  <a:gd name="connsiteX12" fmla="*/ 6492240 w 10332720"/>
                  <a:gd name="connsiteY12" fmla="*/ 23896320 h 38481000"/>
                  <a:gd name="connsiteX13" fmla="*/ 5760720 w 10332720"/>
                  <a:gd name="connsiteY13" fmla="*/ 21701760 h 38481000"/>
                  <a:gd name="connsiteX14" fmla="*/ 2743200 w 10332720"/>
                  <a:gd name="connsiteY14" fmla="*/ 34960560 h 38481000"/>
                  <a:gd name="connsiteX15" fmla="*/ 3108960 w 10332720"/>
                  <a:gd name="connsiteY15" fmla="*/ 35326320 h 38481000"/>
                  <a:gd name="connsiteX16" fmla="*/ 2468880 w 10332720"/>
                  <a:gd name="connsiteY16" fmla="*/ 36697920 h 38481000"/>
                  <a:gd name="connsiteX17" fmla="*/ 2926080 w 10332720"/>
                  <a:gd name="connsiteY17" fmla="*/ 37612320 h 38481000"/>
                  <a:gd name="connsiteX18" fmla="*/ 731520 w 10332720"/>
                  <a:gd name="connsiteY18" fmla="*/ 38435280 h 38481000"/>
                  <a:gd name="connsiteX19" fmla="*/ 0 w 10332720"/>
                  <a:gd name="connsiteY19" fmla="*/ 37886640 h 38481000"/>
                  <a:gd name="connsiteX20" fmla="*/ 731520 w 10332720"/>
                  <a:gd name="connsiteY20" fmla="*/ 36515040 h 38481000"/>
                  <a:gd name="connsiteX21" fmla="*/ 457200 w 10332720"/>
                  <a:gd name="connsiteY21" fmla="*/ 34503360 h 38481000"/>
                  <a:gd name="connsiteX22" fmla="*/ 1368152 w 10332720"/>
                  <a:gd name="connsiteY22" fmla="*/ 21533488 h 38481000"/>
                  <a:gd name="connsiteX23" fmla="*/ 1005840 w 10332720"/>
                  <a:gd name="connsiteY23" fmla="*/ 21793200 h 38481000"/>
                  <a:gd name="connsiteX24" fmla="*/ 182880 w 10332720"/>
                  <a:gd name="connsiteY24" fmla="*/ 20330160 h 38481000"/>
                  <a:gd name="connsiteX25" fmla="*/ 1463040 w 10332720"/>
                  <a:gd name="connsiteY25" fmla="*/ 18775680 h 38481000"/>
                  <a:gd name="connsiteX26" fmla="*/ 2011680 w 10332720"/>
                  <a:gd name="connsiteY26" fmla="*/ 14478000 h 38481000"/>
                  <a:gd name="connsiteX27" fmla="*/ 1645920 w 10332720"/>
                  <a:gd name="connsiteY27" fmla="*/ 6888480 h 38481000"/>
                  <a:gd name="connsiteX28" fmla="*/ 4389120 w 10332720"/>
                  <a:gd name="connsiteY28" fmla="*/ 6156960 h 38481000"/>
                  <a:gd name="connsiteX29" fmla="*/ 4480560 w 10332720"/>
                  <a:gd name="connsiteY29" fmla="*/ 5425440 h 38481000"/>
                  <a:gd name="connsiteX30" fmla="*/ 4389120 w 10332720"/>
                  <a:gd name="connsiteY30" fmla="*/ 3962400 h 38481000"/>
                  <a:gd name="connsiteX31" fmla="*/ 3931920 w 10332720"/>
                  <a:gd name="connsiteY31" fmla="*/ 2773680 h 38481000"/>
                  <a:gd name="connsiteX32" fmla="*/ 4297680 w 10332720"/>
                  <a:gd name="connsiteY32" fmla="*/ 2773680 h 38481000"/>
                  <a:gd name="connsiteX33" fmla="*/ 4114800 w 10332720"/>
                  <a:gd name="connsiteY33" fmla="*/ 1036320 h 38481000"/>
                  <a:gd name="connsiteX34" fmla="*/ 5577840 w 10332720"/>
                  <a:gd name="connsiteY34" fmla="*/ 30480 h 38481000"/>
                  <a:gd name="connsiteX35" fmla="*/ 7132320 w 10332720"/>
                  <a:gd name="connsiteY35" fmla="*/ 853440 h 38481000"/>
                  <a:gd name="connsiteX36" fmla="*/ 7315200 w 10332720"/>
                  <a:gd name="connsiteY36" fmla="*/ 2042160 h 38481000"/>
                  <a:gd name="connsiteX37" fmla="*/ 7228383 w 10332720"/>
                  <a:gd name="connsiteY37" fmla="*/ 2933494 h 38481000"/>
                  <a:gd name="connsiteX38" fmla="*/ 7497799 w 10332720"/>
                  <a:gd name="connsiteY38" fmla="*/ 2884192 h 38481000"/>
                  <a:gd name="connsiteX39" fmla="*/ 7048772 w 10332720"/>
                  <a:gd name="connsiteY39" fmla="*/ 3993496 h 38481000"/>
                  <a:gd name="connsiteX40" fmla="*/ 6941005 w 10332720"/>
                  <a:gd name="connsiteY40" fmla="*/ 5004196 h 38481000"/>
                  <a:gd name="connsiteX41" fmla="*/ 7589520 w 10332720"/>
                  <a:gd name="connsiteY41" fmla="*/ 6339840 h 38481000"/>
                  <a:gd name="connsiteX42" fmla="*/ 7498080 w 10332720"/>
                  <a:gd name="connsiteY42" fmla="*/ 6248400 h 38481000"/>
                  <a:gd name="connsiteX0" fmla="*/ 7498080 w 10332720"/>
                  <a:gd name="connsiteY0" fmla="*/ 6246538 h 38479138"/>
                  <a:gd name="connsiteX1" fmla="*/ 9235440 w 10332720"/>
                  <a:gd name="connsiteY1" fmla="*/ 6978058 h 38479138"/>
                  <a:gd name="connsiteX2" fmla="*/ 9052560 w 10332720"/>
                  <a:gd name="connsiteY2" fmla="*/ 16122058 h 38479138"/>
                  <a:gd name="connsiteX3" fmla="*/ 10332720 w 10332720"/>
                  <a:gd name="connsiteY3" fmla="*/ 21608458 h 38479138"/>
                  <a:gd name="connsiteX4" fmla="*/ 9235440 w 10332720"/>
                  <a:gd name="connsiteY4" fmla="*/ 21882778 h 38479138"/>
                  <a:gd name="connsiteX5" fmla="*/ 8046720 w 10332720"/>
                  <a:gd name="connsiteY5" fmla="*/ 36787498 h 38479138"/>
                  <a:gd name="connsiteX6" fmla="*/ 8503920 w 10332720"/>
                  <a:gd name="connsiteY6" fmla="*/ 37793338 h 38479138"/>
                  <a:gd name="connsiteX7" fmla="*/ 8412480 w 10332720"/>
                  <a:gd name="connsiteY7" fmla="*/ 38433418 h 38479138"/>
                  <a:gd name="connsiteX8" fmla="*/ 6309360 w 10332720"/>
                  <a:gd name="connsiteY8" fmla="*/ 37976218 h 38479138"/>
                  <a:gd name="connsiteX9" fmla="*/ 6309360 w 10332720"/>
                  <a:gd name="connsiteY9" fmla="*/ 37153258 h 38479138"/>
                  <a:gd name="connsiteX10" fmla="*/ 6035040 w 10332720"/>
                  <a:gd name="connsiteY10" fmla="*/ 34410058 h 38479138"/>
                  <a:gd name="connsiteX11" fmla="*/ 6583680 w 10332720"/>
                  <a:gd name="connsiteY11" fmla="*/ 31849738 h 38479138"/>
                  <a:gd name="connsiteX12" fmla="*/ 6492240 w 10332720"/>
                  <a:gd name="connsiteY12" fmla="*/ 23894458 h 38479138"/>
                  <a:gd name="connsiteX13" fmla="*/ 5760720 w 10332720"/>
                  <a:gd name="connsiteY13" fmla="*/ 21699898 h 38479138"/>
                  <a:gd name="connsiteX14" fmla="*/ 2743200 w 10332720"/>
                  <a:gd name="connsiteY14" fmla="*/ 34958698 h 38479138"/>
                  <a:gd name="connsiteX15" fmla="*/ 3108960 w 10332720"/>
                  <a:gd name="connsiteY15" fmla="*/ 35324458 h 38479138"/>
                  <a:gd name="connsiteX16" fmla="*/ 2468880 w 10332720"/>
                  <a:gd name="connsiteY16" fmla="*/ 36696058 h 38479138"/>
                  <a:gd name="connsiteX17" fmla="*/ 2926080 w 10332720"/>
                  <a:gd name="connsiteY17" fmla="*/ 37610458 h 38479138"/>
                  <a:gd name="connsiteX18" fmla="*/ 731520 w 10332720"/>
                  <a:gd name="connsiteY18" fmla="*/ 38433418 h 38479138"/>
                  <a:gd name="connsiteX19" fmla="*/ 0 w 10332720"/>
                  <a:gd name="connsiteY19" fmla="*/ 37884778 h 38479138"/>
                  <a:gd name="connsiteX20" fmla="*/ 731520 w 10332720"/>
                  <a:gd name="connsiteY20" fmla="*/ 36513178 h 38479138"/>
                  <a:gd name="connsiteX21" fmla="*/ 457200 w 10332720"/>
                  <a:gd name="connsiteY21" fmla="*/ 34501498 h 38479138"/>
                  <a:gd name="connsiteX22" fmla="*/ 1368152 w 10332720"/>
                  <a:gd name="connsiteY22" fmla="*/ 21531626 h 38479138"/>
                  <a:gd name="connsiteX23" fmla="*/ 1005840 w 10332720"/>
                  <a:gd name="connsiteY23" fmla="*/ 21791338 h 38479138"/>
                  <a:gd name="connsiteX24" fmla="*/ 182880 w 10332720"/>
                  <a:gd name="connsiteY24" fmla="*/ 20328298 h 38479138"/>
                  <a:gd name="connsiteX25" fmla="*/ 1463040 w 10332720"/>
                  <a:gd name="connsiteY25" fmla="*/ 18773818 h 38479138"/>
                  <a:gd name="connsiteX26" fmla="*/ 2011680 w 10332720"/>
                  <a:gd name="connsiteY26" fmla="*/ 14476138 h 38479138"/>
                  <a:gd name="connsiteX27" fmla="*/ 1645920 w 10332720"/>
                  <a:gd name="connsiteY27" fmla="*/ 6886618 h 38479138"/>
                  <a:gd name="connsiteX28" fmla="*/ 4389120 w 10332720"/>
                  <a:gd name="connsiteY28" fmla="*/ 6155098 h 38479138"/>
                  <a:gd name="connsiteX29" fmla="*/ 4480560 w 10332720"/>
                  <a:gd name="connsiteY29" fmla="*/ 5423578 h 38479138"/>
                  <a:gd name="connsiteX30" fmla="*/ 4389120 w 10332720"/>
                  <a:gd name="connsiteY30" fmla="*/ 3960538 h 38479138"/>
                  <a:gd name="connsiteX31" fmla="*/ 3931920 w 10332720"/>
                  <a:gd name="connsiteY31" fmla="*/ 2771818 h 38479138"/>
                  <a:gd name="connsiteX32" fmla="*/ 4297680 w 10332720"/>
                  <a:gd name="connsiteY32" fmla="*/ 2771818 h 38479138"/>
                  <a:gd name="connsiteX33" fmla="*/ 4114800 w 10332720"/>
                  <a:gd name="connsiteY33" fmla="*/ 1034458 h 38479138"/>
                  <a:gd name="connsiteX34" fmla="*/ 5577840 w 10332720"/>
                  <a:gd name="connsiteY34" fmla="*/ 28618 h 38479138"/>
                  <a:gd name="connsiteX35" fmla="*/ 7132320 w 10332720"/>
                  <a:gd name="connsiteY35" fmla="*/ 851578 h 38479138"/>
                  <a:gd name="connsiteX36" fmla="*/ 7315200 w 10332720"/>
                  <a:gd name="connsiteY36" fmla="*/ 2040298 h 38479138"/>
                  <a:gd name="connsiteX37" fmla="*/ 7228383 w 10332720"/>
                  <a:gd name="connsiteY37" fmla="*/ 2931632 h 38479138"/>
                  <a:gd name="connsiteX38" fmla="*/ 7497799 w 10332720"/>
                  <a:gd name="connsiteY38" fmla="*/ 2882330 h 38479138"/>
                  <a:gd name="connsiteX39" fmla="*/ 7048772 w 10332720"/>
                  <a:gd name="connsiteY39" fmla="*/ 3991634 h 38479138"/>
                  <a:gd name="connsiteX40" fmla="*/ 6941005 w 10332720"/>
                  <a:gd name="connsiteY40" fmla="*/ 5002334 h 38479138"/>
                  <a:gd name="connsiteX41" fmla="*/ 7589520 w 10332720"/>
                  <a:gd name="connsiteY41" fmla="*/ 6337978 h 38479138"/>
                  <a:gd name="connsiteX42" fmla="*/ 7498080 w 10332720"/>
                  <a:gd name="connsiteY42" fmla="*/ 6246538 h 38479138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389120 w 10332720"/>
                  <a:gd name="connsiteY30" fmla="*/ 406393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52181 w 10332720"/>
                  <a:gd name="connsiteY30" fmla="*/ 4168983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731792 w 10332720"/>
                  <a:gd name="connsiteY30" fmla="*/ 4193634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31920 w 10332720"/>
                  <a:gd name="connsiteY31" fmla="*/ 2875213 h 38582533"/>
                  <a:gd name="connsiteX32" fmla="*/ 4297680 w 10332720"/>
                  <a:gd name="connsiteY32" fmla="*/ 2875213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31920 w 10332720"/>
                  <a:gd name="connsiteY31" fmla="*/ 2875213 h 38582533"/>
                  <a:gd name="connsiteX32" fmla="*/ 4282765 w 10332720"/>
                  <a:gd name="connsiteY32" fmla="*/ 3035027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31920 w 10332720"/>
                  <a:gd name="connsiteY31" fmla="*/ 2875213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95387 w 10332720"/>
                  <a:gd name="connsiteY31" fmla="*/ 2763864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3995387 w 10332720"/>
                  <a:gd name="connsiteY31" fmla="*/ 2763864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645920 w 10332720"/>
                  <a:gd name="connsiteY27" fmla="*/ 6990013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4389120 w 10332720"/>
                  <a:gd name="connsiteY28" fmla="*/ 6258493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4049271 w 10332720"/>
                  <a:gd name="connsiteY28" fmla="*/ 6141080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480560 w 10332720"/>
                  <a:gd name="connsiteY29" fmla="*/ 5526973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779854 w 10332720"/>
                  <a:gd name="connsiteY28" fmla="*/ 6165731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941005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743433 w 10332720"/>
                  <a:gd name="connsiteY40" fmla="*/ 5105729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095029 h 38582533"/>
                  <a:gd name="connsiteX40" fmla="*/ 6851200 w 10332720"/>
                  <a:gd name="connsiteY40" fmla="*/ 5583476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498080 w 10332720"/>
                  <a:gd name="connsiteY0" fmla="*/ 634993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242936 h 38582533"/>
                  <a:gd name="connsiteX40" fmla="*/ 6851200 w 10332720"/>
                  <a:gd name="connsiteY40" fmla="*/ 5583476 h 38582533"/>
                  <a:gd name="connsiteX41" fmla="*/ 7589520 w 10332720"/>
                  <a:gd name="connsiteY41" fmla="*/ 6441373 h 38582533"/>
                  <a:gd name="connsiteX42" fmla="*/ 7498080 w 10332720"/>
                  <a:gd name="connsiteY42" fmla="*/ 6349933 h 38582533"/>
                  <a:gd name="connsiteX0" fmla="*/ 7821099 w 10332720"/>
                  <a:gd name="connsiteY0" fmla="*/ 6288987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242936 h 38582533"/>
                  <a:gd name="connsiteX40" fmla="*/ 6851200 w 10332720"/>
                  <a:gd name="connsiteY40" fmla="*/ 5583476 h 38582533"/>
                  <a:gd name="connsiteX41" fmla="*/ 7589520 w 10332720"/>
                  <a:gd name="connsiteY41" fmla="*/ 6441373 h 38582533"/>
                  <a:gd name="connsiteX42" fmla="*/ 7821099 w 10332720"/>
                  <a:gd name="connsiteY42" fmla="*/ 6288987 h 38582533"/>
                  <a:gd name="connsiteX0" fmla="*/ 7589520 w 10332720"/>
                  <a:gd name="connsiteY0" fmla="*/ 6441373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242936 h 38582533"/>
                  <a:gd name="connsiteX40" fmla="*/ 6851200 w 10332720"/>
                  <a:gd name="connsiteY40" fmla="*/ 5583476 h 38582533"/>
                  <a:gd name="connsiteX41" fmla="*/ 7589520 w 10332720"/>
                  <a:gd name="connsiteY41" fmla="*/ 6441373 h 38582533"/>
                  <a:gd name="connsiteX0" fmla="*/ 7803138 w 10332720"/>
                  <a:gd name="connsiteY0" fmla="*/ 6436894 h 38582533"/>
                  <a:gd name="connsiteX1" fmla="*/ 9235440 w 10332720"/>
                  <a:gd name="connsiteY1" fmla="*/ 7081453 h 38582533"/>
                  <a:gd name="connsiteX2" fmla="*/ 9052560 w 10332720"/>
                  <a:gd name="connsiteY2" fmla="*/ 16225453 h 38582533"/>
                  <a:gd name="connsiteX3" fmla="*/ 10332720 w 10332720"/>
                  <a:gd name="connsiteY3" fmla="*/ 21711853 h 38582533"/>
                  <a:gd name="connsiteX4" fmla="*/ 9235440 w 10332720"/>
                  <a:gd name="connsiteY4" fmla="*/ 21986173 h 38582533"/>
                  <a:gd name="connsiteX5" fmla="*/ 8046720 w 10332720"/>
                  <a:gd name="connsiteY5" fmla="*/ 36890893 h 38582533"/>
                  <a:gd name="connsiteX6" fmla="*/ 8503920 w 10332720"/>
                  <a:gd name="connsiteY6" fmla="*/ 37896733 h 38582533"/>
                  <a:gd name="connsiteX7" fmla="*/ 8412480 w 10332720"/>
                  <a:gd name="connsiteY7" fmla="*/ 38536813 h 38582533"/>
                  <a:gd name="connsiteX8" fmla="*/ 6309360 w 10332720"/>
                  <a:gd name="connsiteY8" fmla="*/ 38079613 h 38582533"/>
                  <a:gd name="connsiteX9" fmla="*/ 6309360 w 10332720"/>
                  <a:gd name="connsiteY9" fmla="*/ 37256653 h 38582533"/>
                  <a:gd name="connsiteX10" fmla="*/ 6035040 w 10332720"/>
                  <a:gd name="connsiteY10" fmla="*/ 34513453 h 38582533"/>
                  <a:gd name="connsiteX11" fmla="*/ 6583680 w 10332720"/>
                  <a:gd name="connsiteY11" fmla="*/ 31953133 h 38582533"/>
                  <a:gd name="connsiteX12" fmla="*/ 6492240 w 10332720"/>
                  <a:gd name="connsiteY12" fmla="*/ 23997853 h 38582533"/>
                  <a:gd name="connsiteX13" fmla="*/ 5760720 w 10332720"/>
                  <a:gd name="connsiteY13" fmla="*/ 21803293 h 38582533"/>
                  <a:gd name="connsiteX14" fmla="*/ 2743200 w 10332720"/>
                  <a:gd name="connsiteY14" fmla="*/ 35062093 h 38582533"/>
                  <a:gd name="connsiteX15" fmla="*/ 3108960 w 10332720"/>
                  <a:gd name="connsiteY15" fmla="*/ 35427853 h 38582533"/>
                  <a:gd name="connsiteX16" fmla="*/ 2468880 w 10332720"/>
                  <a:gd name="connsiteY16" fmla="*/ 36799453 h 38582533"/>
                  <a:gd name="connsiteX17" fmla="*/ 2926080 w 10332720"/>
                  <a:gd name="connsiteY17" fmla="*/ 37713853 h 38582533"/>
                  <a:gd name="connsiteX18" fmla="*/ 731520 w 10332720"/>
                  <a:gd name="connsiteY18" fmla="*/ 38536813 h 38582533"/>
                  <a:gd name="connsiteX19" fmla="*/ 0 w 10332720"/>
                  <a:gd name="connsiteY19" fmla="*/ 37988173 h 38582533"/>
                  <a:gd name="connsiteX20" fmla="*/ 731520 w 10332720"/>
                  <a:gd name="connsiteY20" fmla="*/ 36616573 h 38582533"/>
                  <a:gd name="connsiteX21" fmla="*/ 457200 w 10332720"/>
                  <a:gd name="connsiteY21" fmla="*/ 34604893 h 38582533"/>
                  <a:gd name="connsiteX22" fmla="*/ 1368152 w 10332720"/>
                  <a:gd name="connsiteY22" fmla="*/ 21635021 h 38582533"/>
                  <a:gd name="connsiteX23" fmla="*/ 1005840 w 10332720"/>
                  <a:gd name="connsiteY23" fmla="*/ 21894733 h 38582533"/>
                  <a:gd name="connsiteX24" fmla="*/ 182880 w 10332720"/>
                  <a:gd name="connsiteY24" fmla="*/ 20431693 h 38582533"/>
                  <a:gd name="connsiteX25" fmla="*/ 1463040 w 10332720"/>
                  <a:gd name="connsiteY25" fmla="*/ 18877213 h 38582533"/>
                  <a:gd name="connsiteX26" fmla="*/ 2011680 w 10332720"/>
                  <a:gd name="connsiteY26" fmla="*/ 14579533 h 38582533"/>
                  <a:gd name="connsiteX27" fmla="*/ 1157536 w 10332720"/>
                  <a:gd name="connsiteY27" fmla="*/ 7275035 h 38582533"/>
                  <a:gd name="connsiteX28" fmla="*/ 3672088 w 10332720"/>
                  <a:gd name="connsiteY28" fmla="*/ 6215033 h 38582533"/>
                  <a:gd name="connsiteX29" fmla="*/ 4588103 w 10332720"/>
                  <a:gd name="connsiteY29" fmla="*/ 5007124 h 38582533"/>
                  <a:gd name="connsiteX30" fmla="*/ 4534220 w 10332720"/>
                  <a:gd name="connsiteY30" fmla="*/ 4193634 h 38582533"/>
                  <a:gd name="connsiteX31" fmla="*/ 4031310 w 10332720"/>
                  <a:gd name="connsiteY31" fmla="*/ 3035027 h 38582533"/>
                  <a:gd name="connsiteX32" fmla="*/ 4390531 w 10332720"/>
                  <a:gd name="connsiteY32" fmla="*/ 3059678 h 38582533"/>
                  <a:gd name="connsiteX33" fmla="*/ 4114800 w 10332720"/>
                  <a:gd name="connsiteY33" fmla="*/ 1137853 h 38582533"/>
                  <a:gd name="connsiteX34" fmla="*/ 5577840 w 10332720"/>
                  <a:gd name="connsiteY34" fmla="*/ 132013 h 38582533"/>
                  <a:gd name="connsiteX35" fmla="*/ 7132320 w 10332720"/>
                  <a:gd name="connsiteY35" fmla="*/ 954973 h 38582533"/>
                  <a:gd name="connsiteX36" fmla="*/ 7315200 w 10332720"/>
                  <a:gd name="connsiteY36" fmla="*/ 2143693 h 38582533"/>
                  <a:gd name="connsiteX37" fmla="*/ 7228383 w 10332720"/>
                  <a:gd name="connsiteY37" fmla="*/ 3035027 h 38582533"/>
                  <a:gd name="connsiteX38" fmla="*/ 7497799 w 10332720"/>
                  <a:gd name="connsiteY38" fmla="*/ 2985725 h 38582533"/>
                  <a:gd name="connsiteX39" fmla="*/ 7048772 w 10332720"/>
                  <a:gd name="connsiteY39" fmla="*/ 4242936 h 38582533"/>
                  <a:gd name="connsiteX40" fmla="*/ 6851200 w 10332720"/>
                  <a:gd name="connsiteY40" fmla="*/ 5583476 h 38582533"/>
                  <a:gd name="connsiteX41" fmla="*/ 7803138 w 1033272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52560 w 10648660"/>
                  <a:gd name="connsiteY2" fmla="*/ 16225453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10332720 w 10648660"/>
                  <a:gd name="connsiteY3" fmla="*/ 21711853 h 38582533"/>
                  <a:gd name="connsiteX4" fmla="*/ 9235440 w 10648660"/>
                  <a:gd name="connsiteY4" fmla="*/ 21986173 h 38582533"/>
                  <a:gd name="connsiteX5" fmla="*/ 8046720 w 10648660"/>
                  <a:gd name="connsiteY5" fmla="*/ 36890893 h 38582533"/>
                  <a:gd name="connsiteX6" fmla="*/ 8503920 w 10648660"/>
                  <a:gd name="connsiteY6" fmla="*/ 37896733 h 38582533"/>
                  <a:gd name="connsiteX7" fmla="*/ 8412480 w 10648660"/>
                  <a:gd name="connsiteY7" fmla="*/ 38536813 h 38582533"/>
                  <a:gd name="connsiteX8" fmla="*/ 6309360 w 10648660"/>
                  <a:gd name="connsiteY8" fmla="*/ 38079613 h 38582533"/>
                  <a:gd name="connsiteX9" fmla="*/ 6309360 w 10648660"/>
                  <a:gd name="connsiteY9" fmla="*/ 37256653 h 38582533"/>
                  <a:gd name="connsiteX10" fmla="*/ 6035040 w 10648660"/>
                  <a:gd name="connsiteY10" fmla="*/ 34513453 h 38582533"/>
                  <a:gd name="connsiteX11" fmla="*/ 6583680 w 10648660"/>
                  <a:gd name="connsiteY11" fmla="*/ 31953133 h 38582533"/>
                  <a:gd name="connsiteX12" fmla="*/ 6492240 w 10648660"/>
                  <a:gd name="connsiteY12" fmla="*/ 23997853 h 38582533"/>
                  <a:gd name="connsiteX13" fmla="*/ 5760720 w 10648660"/>
                  <a:gd name="connsiteY13" fmla="*/ 21803293 h 38582533"/>
                  <a:gd name="connsiteX14" fmla="*/ 2743200 w 10648660"/>
                  <a:gd name="connsiteY14" fmla="*/ 35062093 h 38582533"/>
                  <a:gd name="connsiteX15" fmla="*/ 3108960 w 10648660"/>
                  <a:gd name="connsiteY15" fmla="*/ 35427853 h 38582533"/>
                  <a:gd name="connsiteX16" fmla="*/ 2468880 w 10648660"/>
                  <a:gd name="connsiteY16" fmla="*/ 36799453 h 38582533"/>
                  <a:gd name="connsiteX17" fmla="*/ 2926080 w 10648660"/>
                  <a:gd name="connsiteY17" fmla="*/ 37713853 h 38582533"/>
                  <a:gd name="connsiteX18" fmla="*/ 731520 w 10648660"/>
                  <a:gd name="connsiteY18" fmla="*/ 38536813 h 38582533"/>
                  <a:gd name="connsiteX19" fmla="*/ 0 w 10648660"/>
                  <a:gd name="connsiteY19" fmla="*/ 37988173 h 38582533"/>
                  <a:gd name="connsiteX20" fmla="*/ 731520 w 10648660"/>
                  <a:gd name="connsiteY20" fmla="*/ 36616573 h 38582533"/>
                  <a:gd name="connsiteX21" fmla="*/ 457200 w 10648660"/>
                  <a:gd name="connsiteY21" fmla="*/ 34604893 h 38582533"/>
                  <a:gd name="connsiteX22" fmla="*/ 1368152 w 10648660"/>
                  <a:gd name="connsiteY22" fmla="*/ 21635021 h 38582533"/>
                  <a:gd name="connsiteX23" fmla="*/ 1005840 w 10648660"/>
                  <a:gd name="connsiteY23" fmla="*/ 21894733 h 38582533"/>
                  <a:gd name="connsiteX24" fmla="*/ 182880 w 10648660"/>
                  <a:gd name="connsiteY24" fmla="*/ 20431693 h 38582533"/>
                  <a:gd name="connsiteX25" fmla="*/ 1463040 w 10648660"/>
                  <a:gd name="connsiteY25" fmla="*/ 18877213 h 38582533"/>
                  <a:gd name="connsiteX26" fmla="*/ 2011680 w 10648660"/>
                  <a:gd name="connsiteY26" fmla="*/ 14579533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8962582 w 10648660"/>
                  <a:gd name="connsiteY3" fmla="*/ 17280499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150219 w 10648660"/>
                  <a:gd name="connsiteY2" fmla="*/ 14374584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70348 w 10648660"/>
                  <a:gd name="connsiteY2" fmla="*/ 14815378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70348 w 10648660"/>
                  <a:gd name="connsiteY2" fmla="*/ 14815378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11680 w 10648660"/>
                  <a:gd name="connsiteY27" fmla="*/ 14579533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299019 w 10648660"/>
                  <a:gd name="connsiteY27" fmla="*/ 14766075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34426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332720 w 10648660"/>
                  <a:gd name="connsiteY4" fmla="*/ 21711853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130052 w 10648660"/>
                  <a:gd name="connsiteY4" fmla="*/ 22580509 h 38582533"/>
                  <a:gd name="connsiteX5" fmla="*/ 9235440 w 10648660"/>
                  <a:gd name="connsiteY5" fmla="*/ 21986173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130052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130052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130052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130052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60720 w 10648660"/>
                  <a:gd name="connsiteY14" fmla="*/ 21803293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567936 w 10648660"/>
                  <a:gd name="connsiteY14" fmla="*/ 2179167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729586 w 10648660"/>
                  <a:gd name="connsiteY14" fmla="*/ 22358648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585898 w 10648660"/>
                  <a:gd name="connsiteY14" fmla="*/ 22481904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182880 w 10648660"/>
                  <a:gd name="connsiteY25" fmla="*/ 20431693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368152 w 10648660"/>
                  <a:gd name="connsiteY23" fmla="*/ 21635021 h 38582533"/>
                  <a:gd name="connsiteX24" fmla="*/ 1005840 w 10648660"/>
                  <a:gd name="connsiteY24" fmla="*/ 21894733 h 38582533"/>
                  <a:gd name="connsiteX25" fmla="*/ 269416 w 10648660"/>
                  <a:gd name="connsiteY25" fmla="*/ 21397251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796109 w 10648660"/>
                  <a:gd name="connsiteY23" fmla="*/ 22013531 h 38582533"/>
                  <a:gd name="connsiteX24" fmla="*/ 1005840 w 10648660"/>
                  <a:gd name="connsiteY24" fmla="*/ 21894733 h 38582533"/>
                  <a:gd name="connsiteX25" fmla="*/ 269416 w 10648660"/>
                  <a:gd name="connsiteY25" fmla="*/ 21397251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44653 w 10648660"/>
                  <a:gd name="connsiteY23" fmla="*/ 22925626 h 38582533"/>
                  <a:gd name="connsiteX24" fmla="*/ 1005840 w 10648660"/>
                  <a:gd name="connsiteY24" fmla="*/ 21894733 h 38582533"/>
                  <a:gd name="connsiteX25" fmla="*/ 269416 w 10648660"/>
                  <a:gd name="connsiteY25" fmla="*/ 21397251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44653 w 10648660"/>
                  <a:gd name="connsiteY23" fmla="*/ 22925626 h 38582533"/>
                  <a:gd name="connsiteX24" fmla="*/ 1149509 w 10648660"/>
                  <a:gd name="connsiteY24" fmla="*/ 22457253 h 38582533"/>
                  <a:gd name="connsiteX25" fmla="*/ 269416 w 10648660"/>
                  <a:gd name="connsiteY25" fmla="*/ 21397251 h 38582533"/>
                  <a:gd name="connsiteX26" fmla="*/ 1463040 w 10648660"/>
                  <a:gd name="connsiteY26" fmla="*/ 18877213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44653 w 10648660"/>
                  <a:gd name="connsiteY23" fmla="*/ 22925626 h 38582533"/>
                  <a:gd name="connsiteX24" fmla="*/ 269416 w 10648660"/>
                  <a:gd name="connsiteY24" fmla="*/ 21397251 h 38582533"/>
                  <a:gd name="connsiteX25" fmla="*/ 1463040 w 10648660"/>
                  <a:gd name="connsiteY25" fmla="*/ 18877213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44653 w 10648660"/>
                  <a:gd name="connsiteY23" fmla="*/ 22925626 h 38582533"/>
                  <a:gd name="connsiteX24" fmla="*/ 269416 w 10648660"/>
                  <a:gd name="connsiteY24" fmla="*/ 21397251 h 38582533"/>
                  <a:gd name="connsiteX25" fmla="*/ 1463040 w 10648660"/>
                  <a:gd name="connsiteY25" fmla="*/ 18877213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463040 w 10648660"/>
                  <a:gd name="connsiteY25" fmla="*/ 18877213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463040 w 10648660"/>
                  <a:gd name="connsiteY25" fmla="*/ 18877213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463040 w 10648660"/>
                  <a:gd name="connsiteY25" fmla="*/ 18877213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311159 w 10648660"/>
                  <a:gd name="connsiteY25" fmla="*/ 19918178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492240 w 10648660"/>
                  <a:gd name="connsiteY13" fmla="*/ 23997853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045630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045630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045630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045630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457200 w 10648660"/>
                  <a:gd name="connsiteY22" fmla="*/ 34604893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736404 w 10648660"/>
                  <a:gd name="connsiteY22" fmla="*/ 34610300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743200 w 10648660"/>
                  <a:gd name="connsiteY15" fmla="*/ 35062093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107268 w 10648660"/>
                  <a:gd name="connsiteY15" fmla="*/ 34585649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107268 w 10648660"/>
                  <a:gd name="connsiteY15" fmla="*/ 34585649 h 38582533"/>
                  <a:gd name="connsiteX16" fmla="*/ 3108960 w 10648660"/>
                  <a:gd name="connsiteY16" fmla="*/ 35427853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107268 w 10648660"/>
                  <a:gd name="connsiteY15" fmla="*/ 34585649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2801929 w 10648660"/>
                  <a:gd name="connsiteY15" fmla="*/ 35177278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583680 w 10648660"/>
                  <a:gd name="connsiteY12" fmla="*/ 31953133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035040 w 10648660"/>
                  <a:gd name="connsiteY11" fmla="*/ 34513453 h 38582533"/>
                  <a:gd name="connsiteX12" fmla="*/ 6331409 w 10648660"/>
                  <a:gd name="connsiteY12" fmla="*/ 31947969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4980068 h 38582533"/>
                  <a:gd name="connsiteX12" fmla="*/ 6331409 w 10648660"/>
                  <a:gd name="connsiteY12" fmla="*/ 31947969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3500995 h 38582533"/>
                  <a:gd name="connsiteX12" fmla="*/ 6331409 w 10648660"/>
                  <a:gd name="connsiteY12" fmla="*/ 31947969 h 38582533"/>
                  <a:gd name="connsiteX13" fmla="*/ 6331409 w 10648660"/>
                  <a:gd name="connsiteY13" fmla="*/ 25267491 h 38582533"/>
                  <a:gd name="connsiteX14" fmla="*/ 5603859 w 10648660"/>
                  <a:gd name="connsiteY14" fmla="*/ 22605160 h 38582533"/>
                  <a:gd name="connsiteX15" fmla="*/ 4472310 w 10648660"/>
                  <a:gd name="connsiteY15" fmla="*/ 27338193 h 38582533"/>
                  <a:gd name="connsiteX16" fmla="*/ 3017462 w 10648660"/>
                  <a:gd name="connsiteY16" fmla="*/ 35103324 h 38582533"/>
                  <a:gd name="connsiteX17" fmla="*/ 2999501 w 10648660"/>
                  <a:gd name="connsiteY17" fmla="*/ 36434490 h 38582533"/>
                  <a:gd name="connsiteX18" fmla="*/ 2468880 w 10648660"/>
                  <a:gd name="connsiteY18" fmla="*/ 36799453 h 38582533"/>
                  <a:gd name="connsiteX19" fmla="*/ 2926080 w 10648660"/>
                  <a:gd name="connsiteY19" fmla="*/ 37713853 h 38582533"/>
                  <a:gd name="connsiteX20" fmla="*/ 731520 w 10648660"/>
                  <a:gd name="connsiteY20" fmla="*/ 38536813 h 38582533"/>
                  <a:gd name="connsiteX21" fmla="*/ 0 w 10648660"/>
                  <a:gd name="connsiteY21" fmla="*/ 37988173 h 38582533"/>
                  <a:gd name="connsiteX22" fmla="*/ 731520 w 10648660"/>
                  <a:gd name="connsiteY22" fmla="*/ 36616573 h 38582533"/>
                  <a:gd name="connsiteX23" fmla="*/ 556794 w 10648660"/>
                  <a:gd name="connsiteY23" fmla="*/ 35029371 h 38582533"/>
                  <a:gd name="connsiteX24" fmla="*/ 1580576 w 10648660"/>
                  <a:gd name="connsiteY24" fmla="*/ 22506555 h 38582533"/>
                  <a:gd name="connsiteX25" fmla="*/ 269416 w 10648660"/>
                  <a:gd name="connsiteY25" fmla="*/ 21397251 h 38582533"/>
                  <a:gd name="connsiteX26" fmla="*/ 1257276 w 10648660"/>
                  <a:gd name="connsiteY26" fmla="*/ 19844225 h 38582533"/>
                  <a:gd name="connsiteX27" fmla="*/ 2029603 w 10648660"/>
                  <a:gd name="connsiteY27" fmla="*/ 15480960 h 38582533"/>
                  <a:gd name="connsiteX28" fmla="*/ 1157536 w 10648660"/>
                  <a:gd name="connsiteY28" fmla="*/ 7275035 h 38582533"/>
                  <a:gd name="connsiteX29" fmla="*/ 3672088 w 10648660"/>
                  <a:gd name="connsiteY29" fmla="*/ 6215033 h 38582533"/>
                  <a:gd name="connsiteX30" fmla="*/ 4588103 w 10648660"/>
                  <a:gd name="connsiteY30" fmla="*/ 5007124 h 38582533"/>
                  <a:gd name="connsiteX31" fmla="*/ 4534220 w 10648660"/>
                  <a:gd name="connsiteY31" fmla="*/ 4193634 h 38582533"/>
                  <a:gd name="connsiteX32" fmla="*/ 4031310 w 10648660"/>
                  <a:gd name="connsiteY32" fmla="*/ 3035027 h 38582533"/>
                  <a:gd name="connsiteX33" fmla="*/ 4390531 w 10648660"/>
                  <a:gd name="connsiteY33" fmla="*/ 3059678 h 38582533"/>
                  <a:gd name="connsiteX34" fmla="*/ 4114800 w 10648660"/>
                  <a:gd name="connsiteY34" fmla="*/ 1137853 h 38582533"/>
                  <a:gd name="connsiteX35" fmla="*/ 5577840 w 10648660"/>
                  <a:gd name="connsiteY35" fmla="*/ 132013 h 38582533"/>
                  <a:gd name="connsiteX36" fmla="*/ 7132320 w 10648660"/>
                  <a:gd name="connsiteY36" fmla="*/ 954973 h 38582533"/>
                  <a:gd name="connsiteX37" fmla="*/ 7315200 w 10648660"/>
                  <a:gd name="connsiteY37" fmla="*/ 2143693 h 38582533"/>
                  <a:gd name="connsiteX38" fmla="*/ 7228383 w 10648660"/>
                  <a:gd name="connsiteY38" fmla="*/ 3035027 h 38582533"/>
                  <a:gd name="connsiteX39" fmla="*/ 7497799 w 10648660"/>
                  <a:gd name="connsiteY39" fmla="*/ 2985725 h 38582533"/>
                  <a:gd name="connsiteX40" fmla="*/ 7048772 w 10648660"/>
                  <a:gd name="connsiteY40" fmla="*/ 4242936 h 38582533"/>
                  <a:gd name="connsiteX41" fmla="*/ 6851200 w 10648660"/>
                  <a:gd name="connsiteY41" fmla="*/ 5583476 h 38582533"/>
                  <a:gd name="connsiteX42" fmla="*/ 7803138 w 10648660"/>
                  <a:gd name="connsiteY42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1947969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2835413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645602 w 10648660"/>
                  <a:gd name="connsiteY11" fmla="*/ 33081925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1504247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1504247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1504247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09360 w 10648660"/>
                  <a:gd name="connsiteY10" fmla="*/ 37256653 h 38582533"/>
                  <a:gd name="connsiteX11" fmla="*/ 6331409 w 10648660"/>
                  <a:gd name="connsiteY11" fmla="*/ 31504247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8582533"/>
                  <a:gd name="connsiteX1" fmla="*/ 10443417 w 10648660"/>
                  <a:gd name="connsiteY1" fmla="*/ 7127128 h 38582533"/>
                  <a:gd name="connsiteX2" fmla="*/ 9088309 w 10648660"/>
                  <a:gd name="connsiteY2" fmla="*/ 14642819 h 38582533"/>
                  <a:gd name="connsiteX3" fmla="*/ 9142192 w 10648660"/>
                  <a:gd name="connsiteY3" fmla="*/ 17255848 h 38582533"/>
                  <a:gd name="connsiteX4" fmla="*/ 10219858 w 10648660"/>
                  <a:gd name="connsiteY4" fmla="*/ 22580509 h 38582533"/>
                  <a:gd name="connsiteX5" fmla="*/ 9267920 w 10648660"/>
                  <a:gd name="connsiteY5" fmla="*/ 22777719 h 38582533"/>
                  <a:gd name="connsiteX6" fmla="*/ 8046720 w 10648660"/>
                  <a:gd name="connsiteY6" fmla="*/ 36890893 h 38582533"/>
                  <a:gd name="connsiteX7" fmla="*/ 8503920 w 10648660"/>
                  <a:gd name="connsiteY7" fmla="*/ 37896733 h 38582533"/>
                  <a:gd name="connsiteX8" fmla="*/ 8412480 w 10648660"/>
                  <a:gd name="connsiteY8" fmla="*/ 38536813 h 38582533"/>
                  <a:gd name="connsiteX9" fmla="*/ 6309360 w 10648660"/>
                  <a:gd name="connsiteY9" fmla="*/ 38079613 h 38582533"/>
                  <a:gd name="connsiteX10" fmla="*/ 6331409 w 10648660"/>
                  <a:gd name="connsiteY10" fmla="*/ 35916814 h 38582533"/>
                  <a:gd name="connsiteX11" fmla="*/ 6331409 w 10648660"/>
                  <a:gd name="connsiteY11" fmla="*/ 31504247 h 38582533"/>
                  <a:gd name="connsiteX12" fmla="*/ 6331409 w 10648660"/>
                  <a:gd name="connsiteY12" fmla="*/ 25267491 h 38582533"/>
                  <a:gd name="connsiteX13" fmla="*/ 5603859 w 10648660"/>
                  <a:gd name="connsiteY13" fmla="*/ 22605160 h 38582533"/>
                  <a:gd name="connsiteX14" fmla="*/ 4472310 w 10648660"/>
                  <a:gd name="connsiteY14" fmla="*/ 27338193 h 38582533"/>
                  <a:gd name="connsiteX15" fmla="*/ 3017462 w 10648660"/>
                  <a:gd name="connsiteY15" fmla="*/ 35103324 h 38582533"/>
                  <a:gd name="connsiteX16" fmla="*/ 2999501 w 10648660"/>
                  <a:gd name="connsiteY16" fmla="*/ 36434490 h 38582533"/>
                  <a:gd name="connsiteX17" fmla="*/ 2468880 w 10648660"/>
                  <a:gd name="connsiteY17" fmla="*/ 36799453 h 38582533"/>
                  <a:gd name="connsiteX18" fmla="*/ 2926080 w 10648660"/>
                  <a:gd name="connsiteY18" fmla="*/ 37713853 h 38582533"/>
                  <a:gd name="connsiteX19" fmla="*/ 731520 w 10648660"/>
                  <a:gd name="connsiteY19" fmla="*/ 38536813 h 38582533"/>
                  <a:gd name="connsiteX20" fmla="*/ 0 w 10648660"/>
                  <a:gd name="connsiteY20" fmla="*/ 37988173 h 38582533"/>
                  <a:gd name="connsiteX21" fmla="*/ 731520 w 10648660"/>
                  <a:gd name="connsiteY21" fmla="*/ 36616573 h 38582533"/>
                  <a:gd name="connsiteX22" fmla="*/ 556794 w 10648660"/>
                  <a:gd name="connsiteY22" fmla="*/ 35029371 h 38582533"/>
                  <a:gd name="connsiteX23" fmla="*/ 1580576 w 10648660"/>
                  <a:gd name="connsiteY23" fmla="*/ 22506555 h 38582533"/>
                  <a:gd name="connsiteX24" fmla="*/ 269416 w 10648660"/>
                  <a:gd name="connsiteY24" fmla="*/ 21397251 h 38582533"/>
                  <a:gd name="connsiteX25" fmla="*/ 1257276 w 10648660"/>
                  <a:gd name="connsiteY25" fmla="*/ 19844225 h 38582533"/>
                  <a:gd name="connsiteX26" fmla="*/ 2029603 w 10648660"/>
                  <a:gd name="connsiteY26" fmla="*/ 15480960 h 38582533"/>
                  <a:gd name="connsiteX27" fmla="*/ 1157536 w 10648660"/>
                  <a:gd name="connsiteY27" fmla="*/ 7275035 h 38582533"/>
                  <a:gd name="connsiteX28" fmla="*/ 3672088 w 10648660"/>
                  <a:gd name="connsiteY28" fmla="*/ 6215033 h 38582533"/>
                  <a:gd name="connsiteX29" fmla="*/ 4588103 w 10648660"/>
                  <a:gd name="connsiteY29" fmla="*/ 5007124 h 38582533"/>
                  <a:gd name="connsiteX30" fmla="*/ 4534220 w 10648660"/>
                  <a:gd name="connsiteY30" fmla="*/ 4193634 h 38582533"/>
                  <a:gd name="connsiteX31" fmla="*/ 4031310 w 10648660"/>
                  <a:gd name="connsiteY31" fmla="*/ 3035027 h 38582533"/>
                  <a:gd name="connsiteX32" fmla="*/ 4390531 w 10648660"/>
                  <a:gd name="connsiteY32" fmla="*/ 3059678 h 38582533"/>
                  <a:gd name="connsiteX33" fmla="*/ 4114800 w 10648660"/>
                  <a:gd name="connsiteY33" fmla="*/ 1137853 h 38582533"/>
                  <a:gd name="connsiteX34" fmla="*/ 5577840 w 10648660"/>
                  <a:gd name="connsiteY34" fmla="*/ 132013 h 38582533"/>
                  <a:gd name="connsiteX35" fmla="*/ 7132320 w 10648660"/>
                  <a:gd name="connsiteY35" fmla="*/ 954973 h 38582533"/>
                  <a:gd name="connsiteX36" fmla="*/ 7315200 w 10648660"/>
                  <a:gd name="connsiteY36" fmla="*/ 2143693 h 38582533"/>
                  <a:gd name="connsiteX37" fmla="*/ 7228383 w 10648660"/>
                  <a:gd name="connsiteY37" fmla="*/ 3035027 h 38582533"/>
                  <a:gd name="connsiteX38" fmla="*/ 7497799 w 10648660"/>
                  <a:gd name="connsiteY38" fmla="*/ 2985725 h 38582533"/>
                  <a:gd name="connsiteX39" fmla="*/ 7048772 w 10648660"/>
                  <a:gd name="connsiteY39" fmla="*/ 4242936 h 38582533"/>
                  <a:gd name="connsiteX40" fmla="*/ 6851200 w 10648660"/>
                  <a:gd name="connsiteY40" fmla="*/ 5583476 h 38582533"/>
                  <a:gd name="connsiteX41" fmla="*/ 7803138 w 10648660"/>
                  <a:gd name="connsiteY41" fmla="*/ 6436894 h 38582533"/>
                  <a:gd name="connsiteX0" fmla="*/ 7803138 w 10648660"/>
                  <a:gd name="connsiteY0" fmla="*/ 6436894 h 39114416"/>
                  <a:gd name="connsiteX1" fmla="*/ 10443417 w 10648660"/>
                  <a:gd name="connsiteY1" fmla="*/ 7127128 h 39114416"/>
                  <a:gd name="connsiteX2" fmla="*/ 9088309 w 10648660"/>
                  <a:gd name="connsiteY2" fmla="*/ 14642819 h 39114416"/>
                  <a:gd name="connsiteX3" fmla="*/ 9142192 w 10648660"/>
                  <a:gd name="connsiteY3" fmla="*/ 17255848 h 39114416"/>
                  <a:gd name="connsiteX4" fmla="*/ 10219858 w 10648660"/>
                  <a:gd name="connsiteY4" fmla="*/ 22580509 h 39114416"/>
                  <a:gd name="connsiteX5" fmla="*/ 9267920 w 10648660"/>
                  <a:gd name="connsiteY5" fmla="*/ 22777719 h 39114416"/>
                  <a:gd name="connsiteX6" fmla="*/ 8046720 w 10648660"/>
                  <a:gd name="connsiteY6" fmla="*/ 36890893 h 39114416"/>
                  <a:gd name="connsiteX7" fmla="*/ 8503920 w 10648660"/>
                  <a:gd name="connsiteY7" fmla="*/ 37896733 h 39114416"/>
                  <a:gd name="connsiteX8" fmla="*/ 8412480 w 10648660"/>
                  <a:gd name="connsiteY8" fmla="*/ 38536813 h 39114416"/>
                  <a:gd name="connsiteX9" fmla="*/ 6609679 w 10648660"/>
                  <a:gd name="connsiteY9" fmla="*/ 38677750 h 39114416"/>
                  <a:gd name="connsiteX10" fmla="*/ 6331409 w 10648660"/>
                  <a:gd name="connsiteY10" fmla="*/ 35916814 h 39114416"/>
                  <a:gd name="connsiteX11" fmla="*/ 6331409 w 10648660"/>
                  <a:gd name="connsiteY11" fmla="*/ 31504247 h 39114416"/>
                  <a:gd name="connsiteX12" fmla="*/ 6331409 w 10648660"/>
                  <a:gd name="connsiteY12" fmla="*/ 25267491 h 39114416"/>
                  <a:gd name="connsiteX13" fmla="*/ 5603859 w 10648660"/>
                  <a:gd name="connsiteY13" fmla="*/ 22605160 h 39114416"/>
                  <a:gd name="connsiteX14" fmla="*/ 4472310 w 10648660"/>
                  <a:gd name="connsiteY14" fmla="*/ 27338193 h 39114416"/>
                  <a:gd name="connsiteX15" fmla="*/ 3017462 w 10648660"/>
                  <a:gd name="connsiteY15" fmla="*/ 35103324 h 39114416"/>
                  <a:gd name="connsiteX16" fmla="*/ 2999501 w 10648660"/>
                  <a:gd name="connsiteY16" fmla="*/ 36434490 h 39114416"/>
                  <a:gd name="connsiteX17" fmla="*/ 2468880 w 10648660"/>
                  <a:gd name="connsiteY17" fmla="*/ 36799453 h 39114416"/>
                  <a:gd name="connsiteX18" fmla="*/ 2926080 w 10648660"/>
                  <a:gd name="connsiteY18" fmla="*/ 37713853 h 39114416"/>
                  <a:gd name="connsiteX19" fmla="*/ 731520 w 10648660"/>
                  <a:gd name="connsiteY19" fmla="*/ 38536813 h 39114416"/>
                  <a:gd name="connsiteX20" fmla="*/ 0 w 10648660"/>
                  <a:gd name="connsiteY20" fmla="*/ 37988173 h 39114416"/>
                  <a:gd name="connsiteX21" fmla="*/ 731520 w 10648660"/>
                  <a:gd name="connsiteY21" fmla="*/ 36616573 h 39114416"/>
                  <a:gd name="connsiteX22" fmla="*/ 556794 w 10648660"/>
                  <a:gd name="connsiteY22" fmla="*/ 35029371 h 39114416"/>
                  <a:gd name="connsiteX23" fmla="*/ 1580576 w 10648660"/>
                  <a:gd name="connsiteY23" fmla="*/ 22506555 h 39114416"/>
                  <a:gd name="connsiteX24" fmla="*/ 269416 w 10648660"/>
                  <a:gd name="connsiteY24" fmla="*/ 21397251 h 39114416"/>
                  <a:gd name="connsiteX25" fmla="*/ 1257276 w 10648660"/>
                  <a:gd name="connsiteY25" fmla="*/ 19844225 h 39114416"/>
                  <a:gd name="connsiteX26" fmla="*/ 2029603 w 10648660"/>
                  <a:gd name="connsiteY26" fmla="*/ 15480960 h 39114416"/>
                  <a:gd name="connsiteX27" fmla="*/ 1157536 w 10648660"/>
                  <a:gd name="connsiteY27" fmla="*/ 7275035 h 39114416"/>
                  <a:gd name="connsiteX28" fmla="*/ 3672088 w 10648660"/>
                  <a:gd name="connsiteY28" fmla="*/ 6215033 h 39114416"/>
                  <a:gd name="connsiteX29" fmla="*/ 4588103 w 10648660"/>
                  <a:gd name="connsiteY29" fmla="*/ 5007124 h 39114416"/>
                  <a:gd name="connsiteX30" fmla="*/ 4534220 w 10648660"/>
                  <a:gd name="connsiteY30" fmla="*/ 4193634 h 39114416"/>
                  <a:gd name="connsiteX31" fmla="*/ 4031310 w 10648660"/>
                  <a:gd name="connsiteY31" fmla="*/ 3035027 h 39114416"/>
                  <a:gd name="connsiteX32" fmla="*/ 4390531 w 10648660"/>
                  <a:gd name="connsiteY32" fmla="*/ 3059678 h 39114416"/>
                  <a:gd name="connsiteX33" fmla="*/ 4114800 w 10648660"/>
                  <a:gd name="connsiteY33" fmla="*/ 1137853 h 39114416"/>
                  <a:gd name="connsiteX34" fmla="*/ 5577840 w 10648660"/>
                  <a:gd name="connsiteY34" fmla="*/ 132013 h 39114416"/>
                  <a:gd name="connsiteX35" fmla="*/ 7132320 w 10648660"/>
                  <a:gd name="connsiteY35" fmla="*/ 954973 h 39114416"/>
                  <a:gd name="connsiteX36" fmla="*/ 7315200 w 10648660"/>
                  <a:gd name="connsiteY36" fmla="*/ 2143693 h 39114416"/>
                  <a:gd name="connsiteX37" fmla="*/ 7228383 w 10648660"/>
                  <a:gd name="connsiteY37" fmla="*/ 3035027 h 39114416"/>
                  <a:gd name="connsiteX38" fmla="*/ 7497799 w 10648660"/>
                  <a:gd name="connsiteY38" fmla="*/ 2985725 h 39114416"/>
                  <a:gd name="connsiteX39" fmla="*/ 7048772 w 10648660"/>
                  <a:gd name="connsiteY39" fmla="*/ 4242936 h 39114416"/>
                  <a:gd name="connsiteX40" fmla="*/ 6851200 w 10648660"/>
                  <a:gd name="connsiteY40" fmla="*/ 5583476 h 39114416"/>
                  <a:gd name="connsiteX41" fmla="*/ 7803138 w 10648660"/>
                  <a:gd name="connsiteY41" fmla="*/ 6436894 h 39114416"/>
                  <a:gd name="connsiteX0" fmla="*/ 7803138 w 10648660"/>
                  <a:gd name="connsiteY0" fmla="*/ 6436894 h 39281704"/>
                  <a:gd name="connsiteX1" fmla="*/ 10443417 w 10648660"/>
                  <a:gd name="connsiteY1" fmla="*/ 7127128 h 39281704"/>
                  <a:gd name="connsiteX2" fmla="*/ 9088309 w 10648660"/>
                  <a:gd name="connsiteY2" fmla="*/ 14642819 h 39281704"/>
                  <a:gd name="connsiteX3" fmla="*/ 9142192 w 10648660"/>
                  <a:gd name="connsiteY3" fmla="*/ 17255848 h 39281704"/>
                  <a:gd name="connsiteX4" fmla="*/ 10219858 w 10648660"/>
                  <a:gd name="connsiteY4" fmla="*/ 22580509 h 39281704"/>
                  <a:gd name="connsiteX5" fmla="*/ 9267920 w 10648660"/>
                  <a:gd name="connsiteY5" fmla="*/ 22777719 h 39281704"/>
                  <a:gd name="connsiteX6" fmla="*/ 8046720 w 10648660"/>
                  <a:gd name="connsiteY6" fmla="*/ 36890893 h 39281704"/>
                  <a:gd name="connsiteX7" fmla="*/ 8503920 w 10648660"/>
                  <a:gd name="connsiteY7" fmla="*/ 37896733 h 39281704"/>
                  <a:gd name="connsiteX8" fmla="*/ 8412480 w 10648660"/>
                  <a:gd name="connsiteY8" fmla="*/ 38536813 h 39281704"/>
                  <a:gd name="connsiteX9" fmla="*/ 6609679 w 10648660"/>
                  <a:gd name="connsiteY9" fmla="*/ 38677750 h 39281704"/>
                  <a:gd name="connsiteX10" fmla="*/ 6331409 w 10648660"/>
                  <a:gd name="connsiteY10" fmla="*/ 38086120 h 39281704"/>
                  <a:gd name="connsiteX11" fmla="*/ 6331409 w 10648660"/>
                  <a:gd name="connsiteY11" fmla="*/ 31504247 h 39281704"/>
                  <a:gd name="connsiteX12" fmla="*/ 6331409 w 10648660"/>
                  <a:gd name="connsiteY12" fmla="*/ 25267491 h 39281704"/>
                  <a:gd name="connsiteX13" fmla="*/ 5603859 w 10648660"/>
                  <a:gd name="connsiteY13" fmla="*/ 22605160 h 39281704"/>
                  <a:gd name="connsiteX14" fmla="*/ 4472310 w 10648660"/>
                  <a:gd name="connsiteY14" fmla="*/ 27338193 h 39281704"/>
                  <a:gd name="connsiteX15" fmla="*/ 3017462 w 10648660"/>
                  <a:gd name="connsiteY15" fmla="*/ 35103324 h 39281704"/>
                  <a:gd name="connsiteX16" fmla="*/ 2999501 w 10648660"/>
                  <a:gd name="connsiteY16" fmla="*/ 36434490 h 39281704"/>
                  <a:gd name="connsiteX17" fmla="*/ 2468880 w 10648660"/>
                  <a:gd name="connsiteY17" fmla="*/ 36799453 h 39281704"/>
                  <a:gd name="connsiteX18" fmla="*/ 2926080 w 10648660"/>
                  <a:gd name="connsiteY18" fmla="*/ 37713853 h 39281704"/>
                  <a:gd name="connsiteX19" fmla="*/ 731520 w 10648660"/>
                  <a:gd name="connsiteY19" fmla="*/ 38536813 h 39281704"/>
                  <a:gd name="connsiteX20" fmla="*/ 0 w 10648660"/>
                  <a:gd name="connsiteY20" fmla="*/ 37988173 h 39281704"/>
                  <a:gd name="connsiteX21" fmla="*/ 731520 w 10648660"/>
                  <a:gd name="connsiteY21" fmla="*/ 36616573 h 39281704"/>
                  <a:gd name="connsiteX22" fmla="*/ 556794 w 10648660"/>
                  <a:gd name="connsiteY22" fmla="*/ 35029371 h 39281704"/>
                  <a:gd name="connsiteX23" fmla="*/ 1580576 w 10648660"/>
                  <a:gd name="connsiteY23" fmla="*/ 22506555 h 39281704"/>
                  <a:gd name="connsiteX24" fmla="*/ 269416 w 10648660"/>
                  <a:gd name="connsiteY24" fmla="*/ 21397251 h 39281704"/>
                  <a:gd name="connsiteX25" fmla="*/ 1257276 w 10648660"/>
                  <a:gd name="connsiteY25" fmla="*/ 19844225 h 39281704"/>
                  <a:gd name="connsiteX26" fmla="*/ 2029603 w 10648660"/>
                  <a:gd name="connsiteY26" fmla="*/ 15480960 h 39281704"/>
                  <a:gd name="connsiteX27" fmla="*/ 1157536 w 10648660"/>
                  <a:gd name="connsiteY27" fmla="*/ 7275035 h 39281704"/>
                  <a:gd name="connsiteX28" fmla="*/ 3672088 w 10648660"/>
                  <a:gd name="connsiteY28" fmla="*/ 6215033 h 39281704"/>
                  <a:gd name="connsiteX29" fmla="*/ 4588103 w 10648660"/>
                  <a:gd name="connsiteY29" fmla="*/ 5007124 h 39281704"/>
                  <a:gd name="connsiteX30" fmla="*/ 4534220 w 10648660"/>
                  <a:gd name="connsiteY30" fmla="*/ 4193634 h 39281704"/>
                  <a:gd name="connsiteX31" fmla="*/ 4031310 w 10648660"/>
                  <a:gd name="connsiteY31" fmla="*/ 3035027 h 39281704"/>
                  <a:gd name="connsiteX32" fmla="*/ 4390531 w 10648660"/>
                  <a:gd name="connsiteY32" fmla="*/ 3059678 h 39281704"/>
                  <a:gd name="connsiteX33" fmla="*/ 4114800 w 10648660"/>
                  <a:gd name="connsiteY33" fmla="*/ 1137853 h 39281704"/>
                  <a:gd name="connsiteX34" fmla="*/ 5577840 w 10648660"/>
                  <a:gd name="connsiteY34" fmla="*/ 132013 h 39281704"/>
                  <a:gd name="connsiteX35" fmla="*/ 7132320 w 10648660"/>
                  <a:gd name="connsiteY35" fmla="*/ 954973 h 39281704"/>
                  <a:gd name="connsiteX36" fmla="*/ 7315200 w 10648660"/>
                  <a:gd name="connsiteY36" fmla="*/ 2143693 h 39281704"/>
                  <a:gd name="connsiteX37" fmla="*/ 7228383 w 10648660"/>
                  <a:gd name="connsiteY37" fmla="*/ 3035027 h 39281704"/>
                  <a:gd name="connsiteX38" fmla="*/ 7497799 w 10648660"/>
                  <a:gd name="connsiteY38" fmla="*/ 2985725 h 39281704"/>
                  <a:gd name="connsiteX39" fmla="*/ 7048772 w 10648660"/>
                  <a:gd name="connsiteY39" fmla="*/ 4242936 h 39281704"/>
                  <a:gd name="connsiteX40" fmla="*/ 6851200 w 10648660"/>
                  <a:gd name="connsiteY40" fmla="*/ 5583476 h 39281704"/>
                  <a:gd name="connsiteX41" fmla="*/ 7803138 w 10648660"/>
                  <a:gd name="connsiteY41" fmla="*/ 6436894 h 39281704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8752865"/>
                  <a:gd name="connsiteX1" fmla="*/ 10443417 w 10648660"/>
                  <a:gd name="connsiteY1" fmla="*/ 7127128 h 38752865"/>
                  <a:gd name="connsiteX2" fmla="*/ 9088309 w 10648660"/>
                  <a:gd name="connsiteY2" fmla="*/ 14642819 h 38752865"/>
                  <a:gd name="connsiteX3" fmla="*/ 9142192 w 10648660"/>
                  <a:gd name="connsiteY3" fmla="*/ 17255848 h 38752865"/>
                  <a:gd name="connsiteX4" fmla="*/ 10219858 w 10648660"/>
                  <a:gd name="connsiteY4" fmla="*/ 22580509 h 38752865"/>
                  <a:gd name="connsiteX5" fmla="*/ 9267920 w 10648660"/>
                  <a:gd name="connsiteY5" fmla="*/ 22777719 h 38752865"/>
                  <a:gd name="connsiteX6" fmla="*/ 8046720 w 10648660"/>
                  <a:gd name="connsiteY6" fmla="*/ 36890893 h 38752865"/>
                  <a:gd name="connsiteX7" fmla="*/ 8503920 w 10648660"/>
                  <a:gd name="connsiteY7" fmla="*/ 37896733 h 38752865"/>
                  <a:gd name="connsiteX8" fmla="*/ 8412480 w 10648660"/>
                  <a:gd name="connsiteY8" fmla="*/ 38536813 h 38752865"/>
                  <a:gd name="connsiteX9" fmla="*/ 6609679 w 10648660"/>
                  <a:gd name="connsiteY9" fmla="*/ 38677750 h 38752865"/>
                  <a:gd name="connsiteX10" fmla="*/ 6331409 w 10648660"/>
                  <a:gd name="connsiteY10" fmla="*/ 38086120 h 38752865"/>
                  <a:gd name="connsiteX11" fmla="*/ 6331409 w 10648660"/>
                  <a:gd name="connsiteY11" fmla="*/ 31504247 h 38752865"/>
                  <a:gd name="connsiteX12" fmla="*/ 6331409 w 10648660"/>
                  <a:gd name="connsiteY12" fmla="*/ 25267491 h 38752865"/>
                  <a:gd name="connsiteX13" fmla="*/ 5603859 w 10648660"/>
                  <a:gd name="connsiteY13" fmla="*/ 22605160 h 38752865"/>
                  <a:gd name="connsiteX14" fmla="*/ 4472310 w 10648660"/>
                  <a:gd name="connsiteY14" fmla="*/ 27338193 h 38752865"/>
                  <a:gd name="connsiteX15" fmla="*/ 3017462 w 10648660"/>
                  <a:gd name="connsiteY15" fmla="*/ 35103324 h 38752865"/>
                  <a:gd name="connsiteX16" fmla="*/ 2999501 w 10648660"/>
                  <a:gd name="connsiteY16" fmla="*/ 36434490 h 38752865"/>
                  <a:gd name="connsiteX17" fmla="*/ 2468880 w 10648660"/>
                  <a:gd name="connsiteY17" fmla="*/ 36799453 h 38752865"/>
                  <a:gd name="connsiteX18" fmla="*/ 2926080 w 10648660"/>
                  <a:gd name="connsiteY18" fmla="*/ 37713853 h 38752865"/>
                  <a:gd name="connsiteX19" fmla="*/ 731520 w 10648660"/>
                  <a:gd name="connsiteY19" fmla="*/ 38536813 h 38752865"/>
                  <a:gd name="connsiteX20" fmla="*/ 0 w 10648660"/>
                  <a:gd name="connsiteY20" fmla="*/ 37988173 h 38752865"/>
                  <a:gd name="connsiteX21" fmla="*/ 731520 w 10648660"/>
                  <a:gd name="connsiteY21" fmla="*/ 36616573 h 38752865"/>
                  <a:gd name="connsiteX22" fmla="*/ 556794 w 10648660"/>
                  <a:gd name="connsiteY22" fmla="*/ 35029371 h 38752865"/>
                  <a:gd name="connsiteX23" fmla="*/ 1580576 w 10648660"/>
                  <a:gd name="connsiteY23" fmla="*/ 22506555 h 38752865"/>
                  <a:gd name="connsiteX24" fmla="*/ 269416 w 10648660"/>
                  <a:gd name="connsiteY24" fmla="*/ 21397251 h 38752865"/>
                  <a:gd name="connsiteX25" fmla="*/ 1257276 w 10648660"/>
                  <a:gd name="connsiteY25" fmla="*/ 19844225 h 38752865"/>
                  <a:gd name="connsiteX26" fmla="*/ 2029603 w 10648660"/>
                  <a:gd name="connsiteY26" fmla="*/ 15480960 h 38752865"/>
                  <a:gd name="connsiteX27" fmla="*/ 1157536 w 10648660"/>
                  <a:gd name="connsiteY27" fmla="*/ 7275035 h 38752865"/>
                  <a:gd name="connsiteX28" fmla="*/ 3672088 w 10648660"/>
                  <a:gd name="connsiteY28" fmla="*/ 6215033 h 38752865"/>
                  <a:gd name="connsiteX29" fmla="*/ 4588103 w 10648660"/>
                  <a:gd name="connsiteY29" fmla="*/ 5007124 h 38752865"/>
                  <a:gd name="connsiteX30" fmla="*/ 4534220 w 10648660"/>
                  <a:gd name="connsiteY30" fmla="*/ 4193634 h 38752865"/>
                  <a:gd name="connsiteX31" fmla="*/ 4031310 w 10648660"/>
                  <a:gd name="connsiteY31" fmla="*/ 3035027 h 38752865"/>
                  <a:gd name="connsiteX32" fmla="*/ 4390531 w 10648660"/>
                  <a:gd name="connsiteY32" fmla="*/ 3059678 h 38752865"/>
                  <a:gd name="connsiteX33" fmla="*/ 4114800 w 10648660"/>
                  <a:gd name="connsiteY33" fmla="*/ 1137853 h 38752865"/>
                  <a:gd name="connsiteX34" fmla="*/ 5577840 w 10648660"/>
                  <a:gd name="connsiteY34" fmla="*/ 132013 h 38752865"/>
                  <a:gd name="connsiteX35" fmla="*/ 7132320 w 10648660"/>
                  <a:gd name="connsiteY35" fmla="*/ 954973 h 38752865"/>
                  <a:gd name="connsiteX36" fmla="*/ 7315200 w 10648660"/>
                  <a:gd name="connsiteY36" fmla="*/ 2143693 h 38752865"/>
                  <a:gd name="connsiteX37" fmla="*/ 7228383 w 10648660"/>
                  <a:gd name="connsiteY37" fmla="*/ 3035027 h 38752865"/>
                  <a:gd name="connsiteX38" fmla="*/ 7497799 w 10648660"/>
                  <a:gd name="connsiteY38" fmla="*/ 2985725 h 38752865"/>
                  <a:gd name="connsiteX39" fmla="*/ 7048772 w 10648660"/>
                  <a:gd name="connsiteY39" fmla="*/ 4242936 h 38752865"/>
                  <a:gd name="connsiteX40" fmla="*/ 6851200 w 10648660"/>
                  <a:gd name="connsiteY40" fmla="*/ 5583476 h 38752865"/>
                  <a:gd name="connsiteX41" fmla="*/ 7803138 w 10648660"/>
                  <a:gd name="connsiteY41" fmla="*/ 6436894 h 38752865"/>
                  <a:gd name="connsiteX0" fmla="*/ 7803138 w 10648660"/>
                  <a:gd name="connsiteY0" fmla="*/ 6436894 h 39325594"/>
                  <a:gd name="connsiteX1" fmla="*/ 10443417 w 10648660"/>
                  <a:gd name="connsiteY1" fmla="*/ 7127128 h 39325594"/>
                  <a:gd name="connsiteX2" fmla="*/ 9088309 w 10648660"/>
                  <a:gd name="connsiteY2" fmla="*/ 14642819 h 39325594"/>
                  <a:gd name="connsiteX3" fmla="*/ 9142192 w 10648660"/>
                  <a:gd name="connsiteY3" fmla="*/ 17255848 h 39325594"/>
                  <a:gd name="connsiteX4" fmla="*/ 10219858 w 10648660"/>
                  <a:gd name="connsiteY4" fmla="*/ 22580509 h 39325594"/>
                  <a:gd name="connsiteX5" fmla="*/ 9267920 w 10648660"/>
                  <a:gd name="connsiteY5" fmla="*/ 22777719 h 39325594"/>
                  <a:gd name="connsiteX6" fmla="*/ 8046720 w 10648660"/>
                  <a:gd name="connsiteY6" fmla="*/ 36890893 h 39325594"/>
                  <a:gd name="connsiteX7" fmla="*/ 8503920 w 10648660"/>
                  <a:gd name="connsiteY7" fmla="*/ 37896733 h 39325594"/>
                  <a:gd name="connsiteX8" fmla="*/ 7902878 w 10648660"/>
                  <a:gd name="connsiteY8" fmla="*/ 39195425 h 39325594"/>
                  <a:gd name="connsiteX9" fmla="*/ 6609679 w 10648660"/>
                  <a:gd name="connsiteY9" fmla="*/ 38677750 h 39325594"/>
                  <a:gd name="connsiteX10" fmla="*/ 6331409 w 10648660"/>
                  <a:gd name="connsiteY10" fmla="*/ 38086120 h 39325594"/>
                  <a:gd name="connsiteX11" fmla="*/ 6331409 w 10648660"/>
                  <a:gd name="connsiteY11" fmla="*/ 31504247 h 39325594"/>
                  <a:gd name="connsiteX12" fmla="*/ 6331409 w 10648660"/>
                  <a:gd name="connsiteY12" fmla="*/ 25267491 h 39325594"/>
                  <a:gd name="connsiteX13" fmla="*/ 5603859 w 10648660"/>
                  <a:gd name="connsiteY13" fmla="*/ 22605160 h 39325594"/>
                  <a:gd name="connsiteX14" fmla="*/ 4472310 w 10648660"/>
                  <a:gd name="connsiteY14" fmla="*/ 27338193 h 39325594"/>
                  <a:gd name="connsiteX15" fmla="*/ 3017462 w 10648660"/>
                  <a:gd name="connsiteY15" fmla="*/ 35103324 h 39325594"/>
                  <a:gd name="connsiteX16" fmla="*/ 2999501 w 10648660"/>
                  <a:gd name="connsiteY16" fmla="*/ 36434490 h 39325594"/>
                  <a:gd name="connsiteX17" fmla="*/ 2468880 w 10648660"/>
                  <a:gd name="connsiteY17" fmla="*/ 36799453 h 39325594"/>
                  <a:gd name="connsiteX18" fmla="*/ 2926080 w 10648660"/>
                  <a:gd name="connsiteY18" fmla="*/ 37713853 h 39325594"/>
                  <a:gd name="connsiteX19" fmla="*/ 731520 w 10648660"/>
                  <a:gd name="connsiteY19" fmla="*/ 38536813 h 39325594"/>
                  <a:gd name="connsiteX20" fmla="*/ 0 w 10648660"/>
                  <a:gd name="connsiteY20" fmla="*/ 37988173 h 39325594"/>
                  <a:gd name="connsiteX21" fmla="*/ 731520 w 10648660"/>
                  <a:gd name="connsiteY21" fmla="*/ 36616573 h 39325594"/>
                  <a:gd name="connsiteX22" fmla="*/ 556794 w 10648660"/>
                  <a:gd name="connsiteY22" fmla="*/ 35029371 h 39325594"/>
                  <a:gd name="connsiteX23" fmla="*/ 1580576 w 10648660"/>
                  <a:gd name="connsiteY23" fmla="*/ 22506555 h 39325594"/>
                  <a:gd name="connsiteX24" fmla="*/ 269416 w 10648660"/>
                  <a:gd name="connsiteY24" fmla="*/ 21397251 h 39325594"/>
                  <a:gd name="connsiteX25" fmla="*/ 1257276 w 10648660"/>
                  <a:gd name="connsiteY25" fmla="*/ 19844225 h 39325594"/>
                  <a:gd name="connsiteX26" fmla="*/ 2029603 w 10648660"/>
                  <a:gd name="connsiteY26" fmla="*/ 15480960 h 39325594"/>
                  <a:gd name="connsiteX27" fmla="*/ 1157536 w 10648660"/>
                  <a:gd name="connsiteY27" fmla="*/ 7275035 h 39325594"/>
                  <a:gd name="connsiteX28" fmla="*/ 3672088 w 10648660"/>
                  <a:gd name="connsiteY28" fmla="*/ 6215033 h 39325594"/>
                  <a:gd name="connsiteX29" fmla="*/ 4588103 w 10648660"/>
                  <a:gd name="connsiteY29" fmla="*/ 5007124 h 39325594"/>
                  <a:gd name="connsiteX30" fmla="*/ 4534220 w 10648660"/>
                  <a:gd name="connsiteY30" fmla="*/ 4193634 h 39325594"/>
                  <a:gd name="connsiteX31" fmla="*/ 4031310 w 10648660"/>
                  <a:gd name="connsiteY31" fmla="*/ 3035027 h 39325594"/>
                  <a:gd name="connsiteX32" fmla="*/ 4390531 w 10648660"/>
                  <a:gd name="connsiteY32" fmla="*/ 3059678 h 39325594"/>
                  <a:gd name="connsiteX33" fmla="*/ 4114800 w 10648660"/>
                  <a:gd name="connsiteY33" fmla="*/ 1137853 h 39325594"/>
                  <a:gd name="connsiteX34" fmla="*/ 5577840 w 10648660"/>
                  <a:gd name="connsiteY34" fmla="*/ 132013 h 39325594"/>
                  <a:gd name="connsiteX35" fmla="*/ 7132320 w 10648660"/>
                  <a:gd name="connsiteY35" fmla="*/ 954973 h 39325594"/>
                  <a:gd name="connsiteX36" fmla="*/ 7315200 w 10648660"/>
                  <a:gd name="connsiteY36" fmla="*/ 2143693 h 39325594"/>
                  <a:gd name="connsiteX37" fmla="*/ 7228383 w 10648660"/>
                  <a:gd name="connsiteY37" fmla="*/ 3035027 h 39325594"/>
                  <a:gd name="connsiteX38" fmla="*/ 7497799 w 10648660"/>
                  <a:gd name="connsiteY38" fmla="*/ 2985725 h 39325594"/>
                  <a:gd name="connsiteX39" fmla="*/ 7048772 w 10648660"/>
                  <a:gd name="connsiteY39" fmla="*/ 4242936 h 39325594"/>
                  <a:gd name="connsiteX40" fmla="*/ 6851200 w 10648660"/>
                  <a:gd name="connsiteY40" fmla="*/ 5583476 h 39325594"/>
                  <a:gd name="connsiteX41" fmla="*/ 7803138 w 10648660"/>
                  <a:gd name="connsiteY41" fmla="*/ 6436894 h 39325594"/>
                  <a:gd name="connsiteX0" fmla="*/ 7803138 w 10648660"/>
                  <a:gd name="connsiteY0" fmla="*/ 6436894 h 39261162"/>
                  <a:gd name="connsiteX1" fmla="*/ 10443417 w 10648660"/>
                  <a:gd name="connsiteY1" fmla="*/ 7127128 h 39261162"/>
                  <a:gd name="connsiteX2" fmla="*/ 9088309 w 10648660"/>
                  <a:gd name="connsiteY2" fmla="*/ 14642819 h 39261162"/>
                  <a:gd name="connsiteX3" fmla="*/ 9142192 w 10648660"/>
                  <a:gd name="connsiteY3" fmla="*/ 17255848 h 39261162"/>
                  <a:gd name="connsiteX4" fmla="*/ 10219858 w 10648660"/>
                  <a:gd name="connsiteY4" fmla="*/ 22580509 h 39261162"/>
                  <a:gd name="connsiteX5" fmla="*/ 9267920 w 10648660"/>
                  <a:gd name="connsiteY5" fmla="*/ 22777719 h 39261162"/>
                  <a:gd name="connsiteX6" fmla="*/ 8046720 w 10648660"/>
                  <a:gd name="connsiteY6" fmla="*/ 36890893 h 39261162"/>
                  <a:gd name="connsiteX7" fmla="*/ 8208216 w 10648660"/>
                  <a:gd name="connsiteY7" fmla="*/ 38283330 h 39261162"/>
                  <a:gd name="connsiteX8" fmla="*/ 7902878 w 10648660"/>
                  <a:gd name="connsiteY8" fmla="*/ 39195425 h 39261162"/>
                  <a:gd name="connsiteX9" fmla="*/ 6609679 w 10648660"/>
                  <a:gd name="connsiteY9" fmla="*/ 38677750 h 39261162"/>
                  <a:gd name="connsiteX10" fmla="*/ 6331409 w 10648660"/>
                  <a:gd name="connsiteY10" fmla="*/ 38086120 h 39261162"/>
                  <a:gd name="connsiteX11" fmla="*/ 6331409 w 10648660"/>
                  <a:gd name="connsiteY11" fmla="*/ 31504247 h 39261162"/>
                  <a:gd name="connsiteX12" fmla="*/ 6331409 w 10648660"/>
                  <a:gd name="connsiteY12" fmla="*/ 25267491 h 39261162"/>
                  <a:gd name="connsiteX13" fmla="*/ 5603859 w 10648660"/>
                  <a:gd name="connsiteY13" fmla="*/ 22605160 h 39261162"/>
                  <a:gd name="connsiteX14" fmla="*/ 4472310 w 10648660"/>
                  <a:gd name="connsiteY14" fmla="*/ 27338193 h 39261162"/>
                  <a:gd name="connsiteX15" fmla="*/ 3017462 w 10648660"/>
                  <a:gd name="connsiteY15" fmla="*/ 35103324 h 39261162"/>
                  <a:gd name="connsiteX16" fmla="*/ 2999501 w 10648660"/>
                  <a:gd name="connsiteY16" fmla="*/ 36434490 h 39261162"/>
                  <a:gd name="connsiteX17" fmla="*/ 2468880 w 10648660"/>
                  <a:gd name="connsiteY17" fmla="*/ 36799453 h 39261162"/>
                  <a:gd name="connsiteX18" fmla="*/ 2926080 w 10648660"/>
                  <a:gd name="connsiteY18" fmla="*/ 37713853 h 39261162"/>
                  <a:gd name="connsiteX19" fmla="*/ 731520 w 10648660"/>
                  <a:gd name="connsiteY19" fmla="*/ 38536813 h 39261162"/>
                  <a:gd name="connsiteX20" fmla="*/ 0 w 10648660"/>
                  <a:gd name="connsiteY20" fmla="*/ 37988173 h 39261162"/>
                  <a:gd name="connsiteX21" fmla="*/ 731520 w 10648660"/>
                  <a:gd name="connsiteY21" fmla="*/ 36616573 h 39261162"/>
                  <a:gd name="connsiteX22" fmla="*/ 556794 w 10648660"/>
                  <a:gd name="connsiteY22" fmla="*/ 35029371 h 39261162"/>
                  <a:gd name="connsiteX23" fmla="*/ 1580576 w 10648660"/>
                  <a:gd name="connsiteY23" fmla="*/ 22506555 h 39261162"/>
                  <a:gd name="connsiteX24" fmla="*/ 269416 w 10648660"/>
                  <a:gd name="connsiteY24" fmla="*/ 21397251 h 39261162"/>
                  <a:gd name="connsiteX25" fmla="*/ 1257276 w 10648660"/>
                  <a:gd name="connsiteY25" fmla="*/ 19844225 h 39261162"/>
                  <a:gd name="connsiteX26" fmla="*/ 2029603 w 10648660"/>
                  <a:gd name="connsiteY26" fmla="*/ 15480960 h 39261162"/>
                  <a:gd name="connsiteX27" fmla="*/ 1157536 w 10648660"/>
                  <a:gd name="connsiteY27" fmla="*/ 7275035 h 39261162"/>
                  <a:gd name="connsiteX28" fmla="*/ 3672088 w 10648660"/>
                  <a:gd name="connsiteY28" fmla="*/ 6215033 h 39261162"/>
                  <a:gd name="connsiteX29" fmla="*/ 4588103 w 10648660"/>
                  <a:gd name="connsiteY29" fmla="*/ 5007124 h 39261162"/>
                  <a:gd name="connsiteX30" fmla="*/ 4534220 w 10648660"/>
                  <a:gd name="connsiteY30" fmla="*/ 4193634 h 39261162"/>
                  <a:gd name="connsiteX31" fmla="*/ 4031310 w 10648660"/>
                  <a:gd name="connsiteY31" fmla="*/ 3035027 h 39261162"/>
                  <a:gd name="connsiteX32" fmla="*/ 4390531 w 10648660"/>
                  <a:gd name="connsiteY32" fmla="*/ 3059678 h 39261162"/>
                  <a:gd name="connsiteX33" fmla="*/ 4114800 w 10648660"/>
                  <a:gd name="connsiteY33" fmla="*/ 1137853 h 39261162"/>
                  <a:gd name="connsiteX34" fmla="*/ 5577840 w 10648660"/>
                  <a:gd name="connsiteY34" fmla="*/ 132013 h 39261162"/>
                  <a:gd name="connsiteX35" fmla="*/ 7132320 w 10648660"/>
                  <a:gd name="connsiteY35" fmla="*/ 954973 h 39261162"/>
                  <a:gd name="connsiteX36" fmla="*/ 7315200 w 10648660"/>
                  <a:gd name="connsiteY36" fmla="*/ 2143693 h 39261162"/>
                  <a:gd name="connsiteX37" fmla="*/ 7228383 w 10648660"/>
                  <a:gd name="connsiteY37" fmla="*/ 3035027 h 39261162"/>
                  <a:gd name="connsiteX38" fmla="*/ 7497799 w 10648660"/>
                  <a:gd name="connsiteY38" fmla="*/ 2985725 h 39261162"/>
                  <a:gd name="connsiteX39" fmla="*/ 7048772 w 10648660"/>
                  <a:gd name="connsiteY39" fmla="*/ 4242936 h 39261162"/>
                  <a:gd name="connsiteX40" fmla="*/ 6851200 w 10648660"/>
                  <a:gd name="connsiteY40" fmla="*/ 5583476 h 39261162"/>
                  <a:gd name="connsiteX41" fmla="*/ 7803138 w 10648660"/>
                  <a:gd name="connsiteY41" fmla="*/ 6436894 h 39261162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8046720 w 10648660"/>
                  <a:gd name="connsiteY6" fmla="*/ 36890893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8046720 w 10648660"/>
                  <a:gd name="connsiteY6" fmla="*/ 36890893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7902878 w 10648660"/>
                  <a:gd name="connsiteY6" fmla="*/ 37297282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8064527 w 10648660"/>
                  <a:gd name="connsiteY6" fmla="*/ 37001467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8064527 w 10648660"/>
                  <a:gd name="connsiteY6" fmla="*/ 37001467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44727"/>
                  <a:gd name="connsiteX1" fmla="*/ 10443417 w 10648660"/>
                  <a:gd name="connsiteY1" fmla="*/ 7127128 h 39244727"/>
                  <a:gd name="connsiteX2" fmla="*/ 9088309 w 10648660"/>
                  <a:gd name="connsiteY2" fmla="*/ 14642819 h 39244727"/>
                  <a:gd name="connsiteX3" fmla="*/ 9142192 w 10648660"/>
                  <a:gd name="connsiteY3" fmla="*/ 17255848 h 39244727"/>
                  <a:gd name="connsiteX4" fmla="*/ 10219858 w 10648660"/>
                  <a:gd name="connsiteY4" fmla="*/ 22580509 h 39244727"/>
                  <a:gd name="connsiteX5" fmla="*/ 9267920 w 10648660"/>
                  <a:gd name="connsiteY5" fmla="*/ 22777719 h 39244727"/>
                  <a:gd name="connsiteX6" fmla="*/ 8064527 w 10648660"/>
                  <a:gd name="connsiteY6" fmla="*/ 37001467 h 39244727"/>
                  <a:gd name="connsiteX7" fmla="*/ 8280060 w 10648660"/>
                  <a:gd name="connsiteY7" fmla="*/ 38381935 h 39244727"/>
                  <a:gd name="connsiteX8" fmla="*/ 7902878 w 10648660"/>
                  <a:gd name="connsiteY8" fmla="*/ 39195425 h 39244727"/>
                  <a:gd name="connsiteX9" fmla="*/ 6609679 w 10648660"/>
                  <a:gd name="connsiteY9" fmla="*/ 38677750 h 39244727"/>
                  <a:gd name="connsiteX10" fmla="*/ 6331409 w 10648660"/>
                  <a:gd name="connsiteY10" fmla="*/ 38086120 h 39244727"/>
                  <a:gd name="connsiteX11" fmla="*/ 6331409 w 10648660"/>
                  <a:gd name="connsiteY11" fmla="*/ 31504247 h 39244727"/>
                  <a:gd name="connsiteX12" fmla="*/ 6331409 w 10648660"/>
                  <a:gd name="connsiteY12" fmla="*/ 25267491 h 39244727"/>
                  <a:gd name="connsiteX13" fmla="*/ 5603859 w 10648660"/>
                  <a:gd name="connsiteY13" fmla="*/ 22605160 h 39244727"/>
                  <a:gd name="connsiteX14" fmla="*/ 4472310 w 10648660"/>
                  <a:gd name="connsiteY14" fmla="*/ 27338193 h 39244727"/>
                  <a:gd name="connsiteX15" fmla="*/ 3017462 w 10648660"/>
                  <a:gd name="connsiteY15" fmla="*/ 35103324 h 39244727"/>
                  <a:gd name="connsiteX16" fmla="*/ 2999501 w 10648660"/>
                  <a:gd name="connsiteY16" fmla="*/ 36434490 h 39244727"/>
                  <a:gd name="connsiteX17" fmla="*/ 2468880 w 10648660"/>
                  <a:gd name="connsiteY17" fmla="*/ 36799453 h 39244727"/>
                  <a:gd name="connsiteX18" fmla="*/ 2926080 w 10648660"/>
                  <a:gd name="connsiteY18" fmla="*/ 37713853 h 39244727"/>
                  <a:gd name="connsiteX19" fmla="*/ 731520 w 10648660"/>
                  <a:gd name="connsiteY19" fmla="*/ 38536813 h 39244727"/>
                  <a:gd name="connsiteX20" fmla="*/ 0 w 10648660"/>
                  <a:gd name="connsiteY20" fmla="*/ 37988173 h 39244727"/>
                  <a:gd name="connsiteX21" fmla="*/ 731520 w 10648660"/>
                  <a:gd name="connsiteY21" fmla="*/ 36616573 h 39244727"/>
                  <a:gd name="connsiteX22" fmla="*/ 556794 w 10648660"/>
                  <a:gd name="connsiteY22" fmla="*/ 35029371 h 39244727"/>
                  <a:gd name="connsiteX23" fmla="*/ 1580576 w 10648660"/>
                  <a:gd name="connsiteY23" fmla="*/ 22506555 h 39244727"/>
                  <a:gd name="connsiteX24" fmla="*/ 269416 w 10648660"/>
                  <a:gd name="connsiteY24" fmla="*/ 21397251 h 39244727"/>
                  <a:gd name="connsiteX25" fmla="*/ 1257276 w 10648660"/>
                  <a:gd name="connsiteY25" fmla="*/ 19844225 h 39244727"/>
                  <a:gd name="connsiteX26" fmla="*/ 2029603 w 10648660"/>
                  <a:gd name="connsiteY26" fmla="*/ 15480960 h 39244727"/>
                  <a:gd name="connsiteX27" fmla="*/ 1157536 w 10648660"/>
                  <a:gd name="connsiteY27" fmla="*/ 7275035 h 39244727"/>
                  <a:gd name="connsiteX28" fmla="*/ 3672088 w 10648660"/>
                  <a:gd name="connsiteY28" fmla="*/ 6215033 h 39244727"/>
                  <a:gd name="connsiteX29" fmla="*/ 4588103 w 10648660"/>
                  <a:gd name="connsiteY29" fmla="*/ 5007124 h 39244727"/>
                  <a:gd name="connsiteX30" fmla="*/ 4534220 w 10648660"/>
                  <a:gd name="connsiteY30" fmla="*/ 4193634 h 39244727"/>
                  <a:gd name="connsiteX31" fmla="*/ 4031310 w 10648660"/>
                  <a:gd name="connsiteY31" fmla="*/ 3035027 h 39244727"/>
                  <a:gd name="connsiteX32" fmla="*/ 4390531 w 10648660"/>
                  <a:gd name="connsiteY32" fmla="*/ 3059678 h 39244727"/>
                  <a:gd name="connsiteX33" fmla="*/ 4114800 w 10648660"/>
                  <a:gd name="connsiteY33" fmla="*/ 1137853 h 39244727"/>
                  <a:gd name="connsiteX34" fmla="*/ 5577840 w 10648660"/>
                  <a:gd name="connsiteY34" fmla="*/ 132013 h 39244727"/>
                  <a:gd name="connsiteX35" fmla="*/ 7132320 w 10648660"/>
                  <a:gd name="connsiteY35" fmla="*/ 954973 h 39244727"/>
                  <a:gd name="connsiteX36" fmla="*/ 7315200 w 10648660"/>
                  <a:gd name="connsiteY36" fmla="*/ 2143693 h 39244727"/>
                  <a:gd name="connsiteX37" fmla="*/ 7228383 w 10648660"/>
                  <a:gd name="connsiteY37" fmla="*/ 3035027 h 39244727"/>
                  <a:gd name="connsiteX38" fmla="*/ 7497799 w 10648660"/>
                  <a:gd name="connsiteY38" fmla="*/ 2985725 h 39244727"/>
                  <a:gd name="connsiteX39" fmla="*/ 7048772 w 10648660"/>
                  <a:gd name="connsiteY39" fmla="*/ 4242936 h 39244727"/>
                  <a:gd name="connsiteX40" fmla="*/ 6851200 w 10648660"/>
                  <a:gd name="connsiteY40" fmla="*/ 5583476 h 39244727"/>
                  <a:gd name="connsiteX41" fmla="*/ 7803138 w 10648660"/>
                  <a:gd name="connsiteY41" fmla="*/ 6436894 h 39244727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926080 w 10648660"/>
                  <a:gd name="connsiteY18" fmla="*/ 37713853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03138 w 10648660"/>
                  <a:gd name="connsiteY0" fmla="*/ 6436894 h 39252944"/>
                  <a:gd name="connsiteX1" fmla="*/ 10443417 w 10648660"/>
                  <a:gd name="connsiteY1" fmla="*/ 7127128 h 39252944"/>
                  <a:gd name="connsiteX2" fmla="*/ 9088309 w 10648660"/>
                  <a:gd name="connsiteY2" fmla="*/ 14642819 h 39252944"/>
                  <a:gd name="connsiteX3" fmla="*/ 9142192 w 10648660"/>
                  <a:gd name="connsiteY3" fmla="*/ 17255848 h 39252944"/>
                  <a:gd name="connsiteX4" fmla="*/ 10219858 w 10648660"/>
                  <a:gd name="connsiteY4" fmla="*/ 22580509 h 39252944"/>
                  <a:gd name="connsiteX5" fmla="*/ 9267920 w 10648660"/>
                  <a:gd name="connsiteY5" fmla="*/ 22777719 h 39252944"/>
                  <a:gd name="connsiteX6" fmla="*/ 8064527 w 10648660"/>
                  <a:gd name="connsiteY6" fmla="*/ 37001467 h 39252944"/>
                  <a:gd name="connsiteX7" fmla="*/ 8612214 w 10648660"/>
                  <a:gd name="connsiteY7" fmla="*/ 38332633 h 39252944"/>
                  <a:gd name="connsiteX8" fmla="*/ 7902878 w 10648660"/>
                  <a:gd name="connsiteY8" fmla="*/ 39195425 h 39252944"/>
                  <a:gd name="connsiteX9" fmla="*/ 6609679 w 10648660"/>
                  <a:gd name="connsiteY9" fmla="*/ 38677750 h 39252944"/>
                  <a:gd name="connsiteX10" fmla="*/ 6331409 w 10648660"/>
                  <a:gd name="connsiteY10" fmla="*/ 38086120 h 39252944"/>
                  <a:gd name="connsiteX11" fmla="*/ 6331409 w 10648660"/>
                  <a:gd name="connsiteY11" fmla="*/ 31504247 h 39252944"/>
                  <a:gd name="connsiteX12" fmla="*/ 6331409 w 10648660"/>
                  <a:gd name="connsiteY12" fmla="*/ 25267491 h 39252944"/>
                  <a:gd name="connsiteX13" fmla="*/ 5603859 w 10648660"/>
                  <a:gd name="connsiteY13" fmla="*/ 22605160 h 39252944"/>
                  <a:gd name="connsiteX14" fmla="*/ 4472310 w 10648660"/>
                  <a:gd name="connsiteY14" fmla="*/ 27338193 h 39252944"/>
                  <a:gd name="connsiteX15" fmla="*/ 3017462 w 10648660"/>
                  <a:gd name="connsiteY15" fmla="*/ 35103324 h 39252944"/>
                  <a:gd name="connsiteX16" fmla="*/ 2999501 w 10648660"/>
                  <a:gd name="connsiteY16" fmla="*/ 36434490 h 39252944"/>
                  <a:gd name="connsiteX17" fmla="*/ 2468880 w 10648660"/>
                  <a:gd name="connsiteY17" fmla="*/ 36799453 h 39252944"/>
                  <a:gd name="connsiteX18" fmla="*/ 2622318 w 10648660"/>
                  <a:gd name="connsiteY18" fmla="*/ 38431238 h 39252944"/>
                  <a:gd name="connsiteX19" fmla="*/ 731520 w 10648660"/>
                  <a:gd name="connsiteY19" fmla="*/ 38536813 h 39252944"/>
                  <a:gd name="connsiteX20" fmla="*/ 0 w 10648660"/>
                  <a:gd name="connsiteY20" fmla="*/ 37988173 h 39252944"/>
                  <a:gd name="connsiteX21" fmla="*/ 731520 w 10648660"/>
                  <a:gd name="connsiteY21" fmla="*/ 36616573 h 39252944"/>
                  <a:gd name="connsiteX22" fmla="*/ 556794 w 10648660"/>
                  <a:gd name="connsiteY22" fmla="*/ 35029371 h 39252944"/>
                  <a:gd name="connsiteX23" fmla="*/ 1580576 w 10648660"/>
                  <a:gd name="connsiteY23" fmla="*/ 22506555 h 39252944"/>
                  <a:gd name="connsiteX24" fmla="*/ 269416 w 10648660"/>
                  <a:gd name="connsiteY24" fmla="*/ 21397251 h 39252944"/>
                  <a:gd name="connsiteX25" fmla="*/ 1257276 w 10648660"/>
                  <a:gd name="connsiteY25" fmla="*/ 19844225 h 39252944"/>
                  <a:gd name="connsiteX26" fmla="*/ 2029603 w 10648660"/>
                  <a:gd name="connsiteY26" fmla="*/ 15480960 h 39252944"/>
                  <a:gd name="connsiteX27" fmla="*/ 1157536 w 10648660"/>
                  <a:gd name="connsiteY27" fmla="*/ 7275035 h 39252944"/>
                  <a:gd name="connsiteX28" fmla="*/ 3672088 w 10648660"/>
                  <a:gd name="connsiteY28" fmla="*/ 6215033 h 39252944"/>
                  <a:gd name="connsiteX29" fmla="*/ 4588103 w 10648660"/>
                  <a:gd name="connsiteY29" fmla="*/ 5007124 h 39252944"/>
                  <a:gd name="connsiteX30" fmla="*/ 4534220 w 10648660"/>
                  <a:gd name="connsiteY30" fmla="*/ 4193634 h 39252944"/>
                  <a:gd name="connsiteX31" fmla="*/ 4031310 w 10648660"/>
                  <a:gd name="connsiteY31" fmla="*/ 3035027 h 39252944"/>
                  <a:gd name="connsiteX32" fmla="*/ 4390531 w 10648660"/>
                  <a:gd name="connsiteY32" fmla="*/ 3059678 h 39252944"/>
                  <a:gd name="connsiteX33" fmla="*/ 4114800 w 10648660"/>
                  <a:gd name="connsiteY33" fmla="*/ 1137853 h 39252944"/>
                  <a:gd name="connsiteX34" fmla="*/ 5577840 w 10648660"/>
                  <a:gd name="connsiteY34" fmla="*/ 132013 h 39252944"/>
                  <a:gd name="connsiteX35" fmla="*/ 7132320 w 10648660"/>
                  <a:gd name="connsiteY35" fmla="*/ 954973 h 39252944"/>
                  <a:gd name="connsiteX36" fmla="*/ 7315200 w 10648660"/>
                  <a:gd name="connsiteY36" fmla="*/ 2143693 h 39252944"/>
                  <a:gd name="connsiteX37" fmla="*/ 7228383 w 10648660"/>
                  <a:gd name="connsiteY37" fmla="*/ 3035027 h 39252944"/>
                  <a:gd name="connsiteX38" fmla="*/ 7497799 w 10648660"/>
                  <a:gd name="connsiteY38" fmla="*/ 2985725 h 39252944"/>
                  <a:gd name="connsiteX39" fmla="*/ 7048772 w 10648660"/>
                  <a:gd name="connsiteY39" fmla="*/ 4242936 h 39252944"/>
                  <a:gd name="connsiteX40" fmla="*/ 6851200 w 10648660"/>
                  <a:gd name="connsiteY40" fmla="*/ 5583476 h 39252944"/>
                  <a:gd name="connsiteX41" fmla="*/ 7803138 w 10648660"/>
                  <a:gd name="connsiteY41" fmla="*/ 6436894 h 39252944"/>
                  <a:gd name="connsiteX0" fmla="*/ 7821913 w 10667435"/>
                  <a:gd name="connsiteY0" fmla="*/ 6436894 h 39318572"/>
                  <a:gd name="connsiteX1" fmla="*/ 10462192 w 10667435"/>
                  <a:gd name="connsiteY1" fmla="*/ 7127128 h 39318572"/>
                  <a:gd name="connsiteX2" fmla="*/ 9107084 w 10667435"/>
                  <a:gd name="connsiteY2" fmla="*/ 14642819 h 39318572"/>
                  <a:gd name="connsiteX3" fmla="*/ 9160967 w 10667435"/>
                  <a:gd name="connsiteY3" fmla="*/ 17255848 h 39318572"/>
                  <a:gd name="connsiteX4" fmla="*/ 10238633 w 10667435"/>
                  <a:gd name="connsiteY4" fmla="*/ 22580509 h 39318572"/>
                  <a:gd name="connsiteX5" fmla="*/ 9286695 w 10667435"/>
                  <a:gd name="connsiteY5" fmla="*/ 22777719 h 39318572"/>
                  <a:gd name="connsiteX6" fmla="*/ 8083302 w 10667435"/>
                  <a:gd name="connsiteY6" fmla="*/ 37001467 h 39318572"/>
                  <a:gd name="connsiteX7" fmla="*/ 8630989 w 10667435"/>
                  <a:gd name="connsiteY7" fmla="*/ 38332633 h 39318572"/>
                  <a:gd name="connsiteX8" fmla="*/ 7921653 w 10667435"/>
                  <a:gd name="connsiteY8" fmla="*/ 39195425 h 39318572"/>
                  <a:gd name="connsiteX9" fmla="*/ 6628454 w 10667435"/>
                  <a:gd name="connsiteY9" fmla="*/ 38677750 h 39318572"/>
                  <a:gd name="connsiteX10" fmla="*/ 6350184 w 10667435"/>
                  <a:gd name="connsiteY10" fmla="*/ 38086120 h 39318572"/>
                  <a:gd name="connsiteX11" fmla="*/ 6350184 w 10667435"/>
                  <a:gd name="connsiteY11" fmla="*/ 31504247 h 39318572"/>
                  <a:gd name="connsiteX12" fmla="*/ 6350184 w 10667435"/>
                  <a:gd name="connsiteY12" fmla="*/ 25267491 h 39318572"/>
                  <a:gd name="connsiteX13" fmla="*/ 5622634 w 10667435"/>
                  <a:gd name="connsiteY13" fmla="*/ 22605160 h 39318572"/>
                  <a:gd name="connsiteX14" fmla="*/ 4491085 w 10667435"/>
                  <a:gd name="connsiteY14" fmla="*/ 27338193 h 39318572"/>
                  <a:gd name="connsiteX15" fmla="*/ 3036237 w 10667435"/>
                  <a:gd name="connsiteY15" fmla="*/ 35103324 h 39318572"/>
                  <a:gd name="connsiteX16" fmla="*/ 3018276 w 10667435"/>
                  <a:gd name="connsiteY16" fmla="*/ 36434490 h 39318572"/>
                  <a:gd name="connsiteX17" fmla="*/ 2487655 w 10667435"/>
                  <a:gd name="connsiteY17" fmla="*/ 36799453 h 39318572"/>
                  <a:gd name="connsiteX18" fmla="*/ 2641093 w 10667435"/>
                  <a:gd name="connsiteY18" fmla="*/ 38431238 h 39318572"/>
                  <a:gd name="connsiteX19" fmla="*/ 862946 w 10667435"/>
                  <a:gd name="connsiteY19" fmla="*/ 39244728 h 39318572"/>
                  <a:gd name="connsiteX20" fmla="*/ 18775 w 10667435"/>
                  <a:gd name="connsiteY20" fmla="*/ 37988173 h 39318572"/>
                  <a:gd name="connsiteX21" fmla="*/ 750295 w 10667435"/>
                  <a:gd name="connsiteY21" fmla="*/ 36616573 h 39318572"/>
                  <a:gd name="connsiteX22" fmla="*/ 575569 w 10667435"/>
                  <a:gd name="connsiteY22" fmla="*/ 35029371 h 39318572"/>
                  <a:gd name="connsiteX23" fmla="*/ 1599351 w 10667435"/>
                  <a:gd name="connsiteY23" fmla="*/ 22506555 h 39318572"/>
                  <a:gd name="connsiteX24" fmla="*/ 288191 w 10667435"/>
                  <a:gd name="connsiteY24" fmla="*/ 21397251 h 39318572"/>
                  <a:gd name="connsiteX25" fmla="*/ 1276051 w 10667435"/>
                  <a:gd name="connsiteY25" fmla="*/ 19844225 h 39318572"/>
                  <a:gd name="connsiteX26" fmla="*/ 2048378 w 10667435"/>
                  <a:gd name="connsiteY26" fmla="*/ 15480960 h 39318572"/>
                  <a:gd name="connsiteX27" fmla="*/ 1176311 w 10667435"/>
                  <a:gd name="connsiteY27" fmla="*/ 7275035 h 39318572"/>
                  <a:gd name="connsiteX28" fmla="*/ 3690863 w 10667435"/>
                  <a:gd name="connsiteY28" fmla="*/ 6215033 h 39318572"/>
                  <a:gd name="connsiteX29" fmla="*/ 4606878 w 10667435"/>
                  <a:gd name="connsiteY29" fmla="*/ 5007124 h 39318572"/>
                  <a:gd name="connsiteX30" fmla="*/ 4552995 w 10667435"/>
                  <a:gd name="connsiteY30" fmla="*/ 4193634 h 39318572"/>
                  <a:gd name="connsiteX31" fmla="*/ 4050085 w 10667435"/>
                  <a:gd name="connsiteY31" fmla="*/ 3035027 h 39318572"/>
                  <a:gd name="connsiteX32" fmla="*/ 4409306 w 10667435"/>
                  <a:gd name="connsiteY32" fmla="*/ 3059678 h 39318572"/>
                  <a:gd name="connsiteX33" fmla="*/ 4133575 w 10667435"/>
                  <a:gd name="connsiteY33" fmla="*/ 1137853 h 39318572"/>
                  <a:gd name="connsiteX34" fmla="*/ 5596615 w 10667435"/>
                  <a:gd name="connsiteY34" fmla="*/ 132013 h 39318572"/>
                  <a:gd name="connsiteX35" fmla="*/ 7151095 w 10667435"/>
                  <a:gd name="connsiteY35" fmla="*/ 954973 h 39318572"/>
                  <a:gd name="connsiteX36" fmla="*/ 7333975 w 10667435"/>
                  <a:gd name="connsiteY36" fmla="*/ 2143693 h 39318572"/>
                  <a:gd name="connsiteX37" fmla="*/ 7247158 w 10667435"/>
                  <a:gd name="connsiteY37" fmla="*/ 3035027 h 39318572"/>
                  <a:gd name="connsiteX38" fmla="*/ 7516574 w 10667435"/>
                  <a:gd name="connsiteY38" fmla="*/ 2985725 h 39318572"/>
                  <a:gd name="connsiteX39" fmla="*/ 7067547 w 10667435"/>
                  <a:gd name="connsiteY39" fmla="*/ 4242936 h 39318572"/>
                  <a:gd name="connsiteX40" fmla="*/ 6869975 w 10667435"/>
                  <a:gd name="connsiteY40" fmla="*/ 5583476 h 39318572"/>
                  <a:gd name="connsiteX41" fmla="*/ 7821913 w 10667435"/>
                  <a:gd name="connsiteY41" fmla="*/ 6436894 h 39318572"/>
                  <a:gd name="connsiteX0" fmla="*/ 7552497 w 10398019"/>
                  <a:gd name="connsiteY0" fmla="*/ 6436894 h 39302247"/>
                  <a:gd name="connsiteX1" fmla="*/ 10192776 w 10398019"/>
                  <a:gd name="connsiteY1" fmla="*/ 7127128 h 39302247"/>
                  <a:gd name="connsiteX2" fmla="*/ 8837668 w 10398019"/>
                  <a:gd name="connsiteY2" fmla="*/ 14642819 h 39302247"/>
                  <a:gd name="connsiteX3" fmla="*/ 8891551 w 10398019"/>
                  <a:gd name="connsiteY3" fmla="*/ 17255848 h 39302247"/>
                  <a:gd name="connsiteX4" fmla="*/ 9969217 w 10398019"/>
                  <a:gd name="connsiteY4" fmla="*/ 22580509 h 39302247"/>
                  <a:gd name="connsiteX5" fmla="*/ 9017279 w 10398019"/>
                  <a:gd name="connsiteY5" fmla="*/ 22777719 h 39302247"/>
                  <a:gd name="connsiteX6" fmla="*/ 7813886 w 10398019"/>
                  <a:gd name="connsiteY6" fmla="*/ 37001467 h 39302247"/>
                  <a:gd name="connsiteX7" fmla="*/ 8361573 w 10398019"/>
                  <a:gd name="connsiteY7" fmla="*/ 38332633 h 39302247"/>
                  <a:gd name="connsiteX8" fmla="*/ 7652237 w 10398019"/>
                  <a:gd name="connsiteY8" fmla="*/ 39195425 h 39302247"/>
                  <a:gd name="connsiteX9" fmla="*/ 6359038 w 10398019"/>
                  <a:gd name="connsiteY9" fmla="*/ 38677750 h 39302247"/>
                  <a:gd name="connsiteX10" fmla="*/ 6080768 w 10398019"/>
                  <a:gd name="connsiteY10" fmla="*/ 38086120 h 39302247"/>
                  <a:gd name="connsiteX11" fmla="*/ 6080768 w 10398019"/>
                  <a:gd name="connsiteY11" fmla="*/ 31504247 h 39302247"/>
                  <a:gd name="connsiteX12" fmla="*/ 6080768 w 10398019"/>
                  <a:gd name="connsiteY12" fmla="*/ 25267491 h 39302247"/>
                  <a:gd name="connsiteX13" fmla="*/ 5353218 w 10398019"/>
                  <a:gd name="connsiteY13" fmla="*/ 22605160 h 39302247"/>
                  <a:gd name="connsiteX14" fmla="*/ 4221669 w 10398019"/>
                  <a:gd name="connsiteY14" fmla="*/ 27338193 h 39302247"/>
                  <a:gd name="connsiteX15" fmla="*/ 2766821 w 10398019"/>
                  <a:gd name="connsiteY15" fmla="*/ 35103324 h 39302247"/>
                  <a:gd name="connsiteX16" fmla="*/ 2748860 w 10398019"/>
                  <a:gd name="connsiteY16" fmla="*/ 36434490 h 39302247"/>
                  <a:gd name="connsiteX17" fmla="*/ 2218239 w 10398019"/>
                  <a:gd name="connsiteY17" fmla="*/ 36799453 h 39302247"/>
                  <a:gd name="connsiteX18" fmla="*/ 2371677 w 10398019"/>
                  <a:gd name="connsiteY18" fmla="*/ 38431238 h 39302247"/>
                  <a:gd name="connsiteX19" fmla="*/ 593530 w 10398019"/>
                  <a:gd name="connsiteY19" fmla="*/ 39244728 h 39302247"/>
                  <a:gd name="connsiteX20" fmla="*/ 18775 w 10398019"/>
                  <a:gd name="connsiteY20" fmla="*/ 38776355 h 39302247"/>
                  <a:gd name="connsiteX21" fmla="*/ 480879 w 10398019"/>
                  <a:gd name="connsiteY21" fmla="*/ 36616573 h 39302247"/>
                  <a:gd name="connsiteX22" fmla="*/ 306153 w 10398019"/>
                  <a:gd name="connsiteY22" fmla="*/ 35029371 h 39302247"/>
                  <a:gd name="connsiteX23" fmla="*/ 1329935 w 10398019"/>
                  <a:gd name="connsiteY23" fmla="*/ 22506555 h 39302247"/>
                  <a:gd name="connsiteX24" fmla="*/ 18775 w 10398019"/>
                  <a:gd name="connsiteY24" fmla="*/ 21397251 h 39302247"/>
                  <a:gd name="connsiteX25" fmla="*/ 1006635 w 10398019"/>
                  <a:gd name="connsiteY25" fmla="*/ 19844225 h 39302247"/>
                  <a:gd name="connsiteX26" fmla="*/ 1778962 w 10398019"/>
                  <a:gd name="connsiteY26" fmla="*/ 15480960 h 39302247"/>
                  <a:gd name="connsiteX27" fmla="*/ 906895 w 10398019"/>
                  <a:gd name="connsiteY27" fmla="*/ 7275035 h 39302247"/>
                  <a:gd name="connsiteX28" fmla="*/ 3421447 w 10398019"/>
                  <a:gd name="connsiteY28" fmla="*/ 6215033 h 39302247"/>
                  <a:gd name="connsiteX29" fmla="*/ 4337462 w 10398019"/>
                  <a:gd name="connsiteY29" fmla="*/ 5007124 h 39302247"/>
                  <a:gd name="connsiteX30" fmla="*/ 4283579 w 10398019"/>
                  <a:gd name="connsiteY30" fmla="*/ 4193634 h 39302247"/>
                  <a:gd name="connsiteX31" fmla="*/ 3780669 w 10398019"/>
                  <a:gd name="connsiteY31" fmla="*/ 3035027 h 39302247"/>
                  <a:gd name="connsiteX32" fmla="*/ 4139890 w 10398019"/>
                  <a:gd name="connsiteY32" fmla="*/ 3059678 h 39302247"/>
                  <a:gd name="connsiteX33" fmla="*/ 3864159 w 10398019"/>
                  <a:gd name="connsiteY33" fmla="*/ 1137853 h 39302247"/>
                  <a:gd name="connsiteX34" fmla="*/ 5327199 w 10398019"/>
                  <a:gd name="connsiteY34" fmla="*/ 132013 h 39302247"/>
                  <a:gd name="connsiteX35" fmla="*/ 6881679 w 10398019"/>
                  <a:gd name="connsiteY35" fmla="*/ 954973 h 39302247"/>
                  <a:gd name="connsiteX36" fmla="*/ 7064559 w 10398019"/>
                  <a:gd name="connsiteY36" fmla="*/ 2143693 h 39302247"/>
                  <a:gd name="connsiteX37" fmla="*/ 6977742 w 10398019"/>
                  <a:gd name="connsiteY37" fmla="*/ 3035027 h 39302247"/>
                  <a:gd name="connsiteX38" fmla="*/ 7247158 w 10398019"/>
                  <a:gd name="connsiteY38" fmla="*/ 2985725 h 39302247"/>
                  <a:gd name="connsiteX39" fmla="*/ 6798131 w 10398019"/>
                  <a:gd name="connsiteY39" fmla="*/ 4242936 h 39302247"/>
                  <a:gd name="connsiteX40" fmla="*/ 6600559 w 10398019"/>
                  <a:gd name="connsiteY40" fmla="*/ 5583476 h 39302247"/>
                  <a:gd name="connsiteX41" fmla="*/ 7552497 w 10398019"/>
                  <a:gd name="connsiteY41" fmla="*/ 6436894 h 39302247"/>
                  <a:gd name="connsiteX0" fmla="*/ 7542702 w 10388224"/>
                  <a:gd name="connsiteY0" fmla="*/ 6436894 h 39302247"/>
                  <a:gd name="connsiteX1" fmla="*/ 10182981 w 10388224"/>
                  <a:gd name="connsiteY1" fmla="*/ 7127128 h 39302247"/>
                  <a:gd name="connsiteX2" fmla="*/ 8827873 w 10388224"/>
                  <a:gd name="connsiteY2" fmla="*/ 14642819 h 39302247"/>
                  <a:gd name="connsiteX3" fmla="*/ 8881756 w 10388224"/>
                  <a:gd name="connsiteY3" fmla="*/ 17255848 h 39302247"/>
                  <a:gd name="connsiteX4" fmla="*/ 9959422 w 10388224"/>
                  <a:gd name="connsiteY4" fmla="*/ 22580509 h 39302247"/>
                  <a:gd name="connsiteX5" fmla="*/ 9007484 w 10388224"/>
                  <a:gd name="connsiteY5" fmla="*/ 22777719 h 39302247"/>
                  <a:gd name="connsiteX6" fmla="*/ 7804091 w 10388224"/>
                  <a:gd name="connsiteY6" fmla="*/ 37001467 h 39302247"/>
                  <a:gd name="connsiteX7" fmla="*/ 8351778 w 10388224"/>
                  <a:gd name="connsiteY7" fmla="*/ 38332633 h 39302247"/>
                  <a:gd name="connsiteX8" fmla="*/ 7642442 w 10388224"/>
                  <a:gd name="connsiteY8" fmla="*/ 39195425 h 39302247"/>
                  <a:gd name="connsiteX9" fmla="*/ 6349243 w 10388224"/>
                  <a:gd name="connsiteY9" fmla="*/ 38677750 h 39302247"/>
                  <a:gd name="connsiteX10" fmla="*/ 6070973 w 10388224"/>
                  <a:gd name="connsiteY10" fmla="*/ 38086120 h 39302247"/>
                  <a:gd name="connsiteX11" fmla="*/ 6070973 w 10388224"/>
                  <a:gd name="connsiteY11" fmla="*/ 31504247 h 39302247"/>
                  <a:gd name="connsiteX12" fmla="*/ 6070973 w 10388224"/>
                  <a:gd name="connsiteY12" fmla="*/ 25267491 h 39302247"/>
                  <a:gd name="connsiteX13" fmla="*/ 5343423 w 10388224"/>
                  <a:gd name="connsiteY13" fmla="*/ 22605160 h 39302247"/>
                  <a:gd name="connsiteX14" fmla="*/ 4211874 w 10388224"/>
                  <a:gd name="connsiteY14" fmla="*/ 27338193 h 39302247"/>
                  <a:gd name="connsiteX15" fmla="*/ 2757026 w 10388224"/>
                  <a:gd name="connsiteY15" fmla="*/ 35103324 h 39302247"/>
                  <a:gd name="connsiteX16" fmla="*/ 2739065 w 10388224"/>
                  <a:gd name="connsiteY16" fmla="*/ 36434490 h 39302247"/>
                  <a:gd name="connsiteX17" fmla="*/ 2208444 w 10388224"/>
                  <a:gd name="connsiteY17" fmla="*/ 36799453 h 39302247"/>
                  <a:gd name="connsiteX18" fmla="*/ 2361882 w 10388224"/>
                  <a:gd name="connsiteY18" fmla="*/ 38431238 h 39302247"/>
                  <a:gd name="connsiteX19" fmla="*/ 583735 w 10388224"/>
                  <a:gd name="connsiteY19" fmla="*/ 39244728 h 39302247"/>
                  <a:gd name="connsiteX20" fmla="*/ 8980 w 10388224"/>
                  <a:gd name="connsiteY20" fmla="*/ 38776355 h 39302247"/>
                  <a:gd name="connsiteX21" fmla="*/ 529852 w 10388224"/>
                  <a:gd name="connsiteY21" fmla="*/ 37100073 h 39302247"/>
                  <a:gd name="connsiteX22" fmla="*/ 296358 w 10388224"/>
                  <a:gd name="connsiteY22" fmla="*/ 35029371 h 39302247"/>
                  <a:gd name="connsiteX23" fmla="*/ 1320140 w 10388224"/>
                  <a:gd name="connsiteY23" fmla="*/ 22506555 h 39302247"/>
                  <a:gd name="connsiteX24" fmla="*/ 8980 w 10388224"/>
                  <a:gd name="connsiteY24" fmla="*/ 21397251 h 39302247"/>
                  <a:gd name="connsiteX25" fmla="*/ 996840 w 10388224"/>
                  <a:gd name="connsiteY25" fmla="*/ 19844225 h 39302247"/>
                  <a:gd name="connsiteX26" fmla="*/ 1769167 w 10388224"/>
                  <a:gd name="connsiteY26" fmla="*/ 15480960 h 39302247"/>
                  <a:gd name="connsiteX27" fmla="*/ 897100 w 10388224"/>
                  <a:gd name="connsiteY27" fmla="*/ 7275035 h 39302247"/>
                  <a:gd name="connsiteX28" fmla="*/ 3411652 w 10388224"/>
                  <a:gd name="connsiteY28" fmla="*/ 6215033 h 39302247"/>
                  <a:gd name="connsiteX29" fmla="*/ 4327667 w 10388224"/>
                  <a:gd name="connsiteY29" fmla="*/ 5007124 h 39302247"/>
                  <a:gd name="connsiteX30" fmla="*/ 4273784 w 10388224"/>
                  <a:gd name="connsiteY30" fmla="*/ 4193634 h 39302247"/>
                  <a:gd name="connsiteX31" fmla="*/ 3770874 w 10388224"/>
                  <a:gd name="connsiteY31" fmla="*/ 3035027 h 39302247"/>
                  <a:gd name="connsiteX32" fmla="*/ 4130095 w 10388224"/>
                  <a:gd name="connsiteY32" fmla="*/ 3059678 h 39302247"/>
                  <a:gd name="connsiteX33" fmla="*/ 3854364 w 10388224"/>
                  <a:gd name="connsiteY33" fmla="*/ 1137853 h 39302247"/>
                  <a:gd name="connsiteX34" fmla="*/ 5317404 w 10388224"/>
                  <a:gd name="connsiteY34" fmla="*/ 132013 h 39302247"/>
                  <a:gd name="connsiteX35" fmla="*/ 6871884 w 10388224"/>
                  <a:gd name="connsiteY35" fmla="*/ 954973 h 39302247"/>
                  <a:gd name="connsiteX36" fmla="*/ 7054764 w 10388224"/>
                  <a:gd name="connsiteY36" fmla="*/ 2143693 h 39302247"/>
                  <a:gd name="connsiteX37" fmla="*/ 6967947 w 10388224"/>
                  <a:gd name="connsiteY37" fmla="*/ 3035027 h 39302247"/>
                  <a:gd name="connsiteX38" fmla="*/ 7237363 w 10388224"/>
                  <a:gd name="connsiteY38" fmla="*/ 2985725 h 39302247"/>
                  <a:gd name="connsiteX39" fmla="*/ 6788336 w 10388224"/>
                  <a:gd name="connsiteY39" fmla="*/ 4242936 h 39302247"/>
                  <a:gd name="connsiteX40" fmla="*/ 6590764 w 10388224"/>
                  <a:gd name="connsiteY40" fmla="*/ 5583476 h 39302247"/>
                  <a:gd name="connsiteX41" fmla="*/ 7542702 w 10388224"/>
                  <a:gd name="connsiteY41" fmla="*/ 6436894 h 39302247"/>
                  <a:gd name="connsiteX0" fmla="*/ 7542702 w 10388224"/>
                  <a:gd name="connsiteY0" fmla="*/ 6436894 h 39302247"/>
                  <a:gd name="connsiteX1" fmla="*/ 10182981 w 10388224"/>
                  <a:gd name="connsiteY1" fmla="*/ 7127128 h 39302247"/>
                  <a:gd name="connsiteX2" fmla="*/ 8827873 w 10388224"/>
                  <a:gd name="connsiteY2" fmla="*/ 14642819 h 39302247"/>
                  <a:gd name="connsiteX3" fmla="*/ 8881756 w 10388224"/>
                  <a:gd name="connsiteY3" fmla="*/ 17255848 h 39302247"/>
                  <a:gd name="connsiteX4" fmla="*/ 9959422 w 10388224"/>
                  <a:gd name="connsiteY4" fmla="*/ 22580509 h 39302247"/>
                  <a:gd name="connsiteX5" fmla="*/ 9007484 w 10388224"/>
                  <a:gd name="connsiteY5" fmla="*/ 22777719 h 39302247"/>
                  <a:gd name="connsiteX6" fmla="*/ 7804091 w 10388224"/>
                  <a:gd name="connsiteY6" fmla="*/ 37001467 h 39302247"/>
                  <a:gd name="connsiteX7" fmla="*/ 8351778 w 10388224"/>
                  <a:gd name="connsiteY7" fmla="*/ 38332633 h 39302247"/>
                  <a:gd name="connsiteX8" fmla="*/ 7642442 w 10388224"/>
                  <a:gd name="connsiteY8" fmla="*/ 39195425 h 39302247"/>
                  <a:gd name="connsiteX9" fmla="*/ 6349243 w 10388224"/>
                  <a:gd name="connsiteY9" fmla="*/ 38677750 h 39302247"/>
                  <a:gd name="connsiteX10" fmla="*/ 6070973 w 10388224"/>
                  <a:gd name="connsiteY10" fmla="*/ 38086120 h 39302247"/>
                  <a:gd name="connsiteX11" fmla="*/ 6070973 w 10388224"/>
                  <a:gd name="connsiteY11" fmla="*/ 31504247 h 39302247"/>
                  <a:gd name="connsiteX12" fmla="*/ 6070973 w 10388224"/>
                  <a:gd name="connsiteY12" fmla="*/ 25267491 h 39302247"/>
                  <a:gd name="connsiteX13" fmla="*/ 5343423 w 10388224"/>
                  <a:gd name="connsiteY13" fmla="*/ 22605160 h 39302247"/>
                  <a:gd name="connsiteX14" fmla="*/ 4211874 w 10388224"/>
                  <a:gd name="connsiteY14" fmla="*/ 27338193 h 39302247"/>
                  <a:gd name="connsiteX15" fmla="*/ 2757026 w 10388224"/>
                  <a:gd name="connsiteY15" fmla="*/ 35103324 h 39302247"/>
                  <a:gd name="connsiteX16" fmla="*/ 2739065 w 10388224"/>
                  <a:gd name="connsiteY16" fmla="*/ 36434490 h 39302247"/>
                  <a:gd name="connsiteX17" fmla="*/ 2208444 w 10388224"/>
                  <a:gd name="connsiteY17" fmla="*/ 36799453 h 39302247"/>
                  <a:gd name="connsiteX18" fmla="*/ 2361882 w 10388224"/>
                  <a:gd name="connsiteY18" fmla="*/ 38431238 h 39302247"/>
                  <a:gd name="connsiteX19" fmla="*/ 583735 w 10388224"/>
                  <a:gd name="connsiteY19" fmla="*/ 39244728 h 39302247"/>
                  <a:gd name="connsiteX20" fmla="*/ 8980 w 10388224"/>
                  <a:gd name="connsiteY20" fmla="*/ 38776355 h 39302247"/>
                  <a:gd name="connsiteX21" fmla="*/ 529852 w 10388224"/>
                  <a:gd name="connsiteY21" fmla="*/ 37100073 h 39302247"/>
                  <a:gd name="connsiteX22" fmla="*/ 296357 w 10388224"/>
                  <a:gd name="connsiteY22" fmla="*/ 35719605 h 39302247"/>
                  <a:gd name="connsiteX23" fmla="*/ 1320140 w 10388224"/>
                  <a:gd name="connsiteY23" fmla="*/ 22506555 h 39302247"/>
                  <a:gd name="connsiteX24" fmla="*/ 8980 w 10388224"/>
                  <a:gd name="connsiteY24" fmla="*/ 21397251 h 39302247"/>
                  <a:gd name="connsiteX25" fmla="*/ 996840 w 10388224"/>
                  <a:gd name="connsiteY25" fmla="*/ 19844225 h 39302247"/>
                  <a:gd name="connsiteX26" fmla="*/ 1769167 w 10388224"/>
                  <a:gd name="connsiteY26" fmla="*/ 15480960 h 39302247"/>
                  <a:gd name="connsiteX27" fmla="*/ 897100 w 10388224"/>
                  <a:gd name="connsiteY27" fmla="*/ 7275035 h 39302247"/>
                  <a:gd name="connsiteX28" fmla="*/ 3411652 w 10388224"/>
                  <a:gd name="connsiteY28" fmla="*/ 6215033 h 39302247"/>
                  <a:gd name="connsiteX29" fmla="*/ 4327667 w 10388224"/>
                  <a:gd name="connsiteY29" fmla="*/ 5007124 h 39302247"/>
                  <a:gd name="connsiteX30" fmla="*/ 4273784 w 10388224"/>
                  <a:gd name="connsiteY30" fmla="*/ 4193634 h 39302247"/>
                  <a:gd name="connsiteX31" fmla="*/ 3770874 w 10388224"/>
                  <a:gd name="connsiteY31" fmla="*/ 3035027 h 39302247"/>
                  <a:gd name="connsiteX32" fmla="*/ 4130095 w 10388224"/>
                  <a:gd name="connsiteY32" fmla="*/ 3059678 h 39302247"/>
                  <a:gd name="connsiteX33" fmla="*/ 3854364 w 10388224"/>
                  <a:gd name="connsiteY33" fmla="*/ 1137853 h 39302247"/>
                  <a:gd name="connsiteX34" fmla="*/ 5317404 w 10388224"/>
                  <a:gd name="connsiteY34" fmla="*/ 132013 h 39302247"/>
                  <a:gd name="connsiteX35" fmla="*/ 6871884 w 10388224"/>
                  <a:gd name="connsiteY35" fmla="*/ 954973 h 39302247"/>
                  <a:gd name="connsiteX36" fmla="*/ 7054764 w 10388224"/>
                  <a:gd name="connsiteY36" fmla="*/ 2143693 h 39302247"/>
                  <a:gd name="connsiteX37" fmla="*/ 6967947 w 10388224"/>
                  <a:gd name="connsiteY37" fmla="*/ 3035027 h 39302247"/>
                  <a:gd name="connsiteX38" fmla="*/ 7237363 w 10388224"/>
                  <a:gd name="connsiteY38" fmla="*/ 2985725 h 39302247"/>
                  <a:gd name="connsiteX39" fmla="*/ 6788336 w 10388224"/>
                  <a:gd name="connsiteY39" fmla="*/ 4242936 h 39302247"/>
                  <a:gd name="connsiteX40" fmla="*/ 6590764 w 10388224"/>
                  <a:gd name="connsiteY40" fmla="*/ 5583476 h 39302247"/>
                  <a:gd name="connsiteX41" fmla="*/ 7542702 w 10388224"/>
                  <a:gd name="connsiteY41" fmla="*/ 6436894 h 39302247"/>
                  <a:gd name="connsiteX0" fmla="*/ 7569644 w 10415166"/>
                  <a:gd name="connsiteY0" fmla="*/ 6436894 h 39302247"/>
                  <a:gd name="connsiteX1" fmla="*/ 10209923 w 10415166"/>
                  <a:gd name="connsiteY1" fmla="*/ 7127128 h 39302247"/>
                  <a:gd name="connsiteX2" fmla="*/ 8854815 w 10415166"/>
                  <a:gd name="connsiteY2" fmla="*/ 14642819 h 39302247"/>
                  <a:gd name="connsiteX3" fmla="*/ 8908698 w 10415166"/>
                  <a:gd name="connsiteY3" fmla="*/ 17255848 h 39302247"/>
                  <a:gd name="connsiteX4" fmla="*/ 9986364 w 10415166"/>
                  <a:gd name="connsiteY4" fmla="*/ 22580509 h 39302247"/>
                  <a:gd name="connsiteX5" fmla="*/ 9034426 w 10415166"/>
                  <a:gd name="connsiteY5" fmla="*/ 22777719 h 39302247"/>
                  <a:gd name="connsiteX6" fmla="*/ 7831033 w 10415166"/>
                  <a:gd name="connsiteY6" fmla="*/ 37001467 h 39302247"/>
                  <a:gd name="connsiteX7" fmla="*/ 8378720 w 10415166"/>
                  <a:gd name="connsiteY7" fmla="*/ 38332633 h 39302247"/>
                  <a:gd name="connsiteX8" fmla="*/ 7669384 w 10415166"/>
                  <a:gd name="connsiteY8" fmla="*/ 39195425 h 39302247"/>
                  <a:gd name="connsiteX9" fmla="*/ 6376185 w 10415166"/>
                  <a:gd name="connsiteY9" fmla="*/ 38677750 h 39302247"/>
                  <a:gd name="connsiteX10" fmla="*/ 6097915 w 10415166"/>
                  <a:gd name="connsiteY10" fmla="*/ 38086120 h 39302247"/>
                  <a:gd name="connsiteX11" fmla="*/ 6097915 w 10415166"/>
                  <a:gd name="connsiteY11" fmla="*/ 31504247 h 39302247"/>
                  <a:gd name="connsiteX12" fmla="*/ 6097915 w 10415166"/>
                  <a:gd name="connsiteY12" fmla="*/ 25267491 h 39302247"/>
                  <a:gd name="connsiteX13" fmla="*/ 5370365 w 10415166"/>
                  <a:gd name="connsiteY13" fmla="*/ 22605160 h 39302247"/>
                  <a:gd name="connsiteX14" fmla="*/ 4238816 w 10415166"/>
                  <a:gd name="connsiteY14" fmla="*/ 27338193 h 39302247"/>
                  <a:gd name="connsiteX15" fmla="*/ 2783968 w 10415166"/>
                  <a:gd name="connsiteY15" fmla="*/ 35103324 h 39302247"/>
                  <a:gd name="connsiteX16" fmla="*/ 2766007 w 10415166"/>
                  <a:gd name="connsiteY16" fmla="*/ 36434490 h 39302247"/>
                  <a:gd name="connsiteX17" fmla="*/ 2235386 w 10415166"/>
                  <a:gd name="connsiteY17" fmla="*/ 36799453 h 39302247"/>
                  <a:gd name="connsiteX18" fmla="*/ 2388824 w 10415166"/>
                  <a:gd name="connsiteY18" fmla="*/ 38431238 h 39302247"/>
                  <a:gd name="connsiteX19" fmla="*/ 610677 w 10415166"/>
                  <a:gd name="connsiteY19" fmla="*/ 39244728 h 39302247"/>
                  <a:gd name="connsiteX20" fmla="*/ 35922 w 10415166"/>
                  <a:gd name="connsiteY20" fmla="*/ 38776355 h 39302247"/>
                  <a:gd name="connsiteX21" fmla="*/ 826210 w 10415166"/>
                  <a:gd name="connsiteY21" fmla="*/ 37321934 h 39302247"/>
                  <a:gd name="connsiteX22" fmla="*/ 323299 w 10415166"/>
                  <a:gd name="connsiteY22" fmla="*/ 35719605 h 39302247"/>
                  <a:gd name="connsiteX23" fmla="*/ 1347082 w 10415166"/>
                  <a:gd name="connsiteY23" fmla="*/ 22506555 h 39302247"/>
                  <a:gd name="connsiteX24" fmla="*/ 35922 w 10415166"/>
                  <a:gd name="connsiteY24" fmla="*/ 21397251 h 39302247"/>
                  <a:gd name="connsiteX25" fmla="*/ 1023782 w 10415166"/>
                  <a:gd name="connsiteY25" fmla="*/ 19844225 h 39302247"/>
                  <a:gd name="connsiteX26" fmla="*/ 1796109 w 10415166"/>
                  <a:gd name="connsiteY26" fmla="*/ 15480960 h 39302247"/>
                  <a:gd name="connsiteX27" fmla="*/ 924042 w 10415166"/>
                  <a:gd name="connsiteY27" fmla="*/ 7275035 h 39302247"/>
                  <a:gd name="connsiteX28" fmla="*/ 3438594 w 10415166"/>
                  <a:gd name="connsiteY28" fmla="*/ 6215033 h 39302247"/>
                  <a:gd name="connsiteX29" fmla="*/ 4354609 w 10415166"/>
                  <a:gd name="connsiteY29" fmla="*/ 5007124 h 39302247"/>
                  <a:gd name="connsiteX30" fmla="*/ 4300726 w 10415166"/>
                  <a:gd name="connsiteY30" fmla="*/ 4193634 h 39302247"/>
                  <a:gd name="connsiteX31" fmla="*/ 3797816 w 10415166"/>
                  <a:gd name="connsiteY31" fmla="*/ 3035027 h 39302247"/>
                  <a:gd name="connsiteX32" fmla="*/ 4157037 w 10415166"/>
                  <a:gd name="connsiteY32" fmla="*/ 3059678 h 39302247"/>
                  <a:gd name="connsiteX33" fmla="*/ 3881306 w 10415166"/>
                  <a:gd name="connsiteY33" fmla="*/ 1137853 h 39302247"/>
                  <a:gd name="connsiteX34" fmla="*/ 5344346 w 10415166"/>
                  <a:gd name="connsiteY34" fmla="*/ 132013 h 39302247"/>
                  <a:gd name="connsiteX35" fmla="*/ 6898826 w 10415166"/>
                  <a:gd name="connsiteY35" fmla="*/ 954973 h 39302247"/>
                  <a:gd name="connsiteX36" fmla="*/ 7081706 w 10415166"/>
                  <a:gd name="connsiteY36" fmla="*/ 2143693 h 39302247"/>
                  <a:gd name="connsiteX37" fmla="*/ 6994889 w 10415166"/>
                  <a:gd name="connsiteY37" fmla="*/ 3035027 h 39302247"/>
                  <a:gd name="connsiteX38" fmla="*/ 7264305 w 10415166"/>
                  <a:gd name="connsiteY38" fmla="*/ 2985725 h 39302247"/>
                  <a:gd name="connsiteX39" fmla="*/ 6815278 w 10415166"/>
                  <a:gd name="connsiteY39" fmla="*/ 4242936 h 39302247"/>
                  <a:gd name="connsiteX40" fmla="*/ 6617706 w 10415166"/>
                  <a:gd name="connsiteY40" fmla="*/ 5583476 h 39302247"/>
                  <a:gd name="connsiteX41" fmla="*/ 7569644 w 10415166"/>
                  <a:gd name="connsiteY41" fmla="*/ 6436894 h 39302247"/>
                  <a:gd name="connsiteX0" fmla="*/ 7542702 w 10388224"/>
                  <a:gd name="connsiteY0" fmla="*/ 6436894 h 39302247"/>
                  <a:gd name="connsiteX1" fmla="*/ 10182981 w 10388224"/>
                  <a:gd name="connsiteY1" fmla="*/ 7127128 h 39302247"/>
                  <a:gd name="connsiteX2" fmla="*/ 8827873 w 10388224"/>
                  <a:gd name="connsiteY2" fmla="*/ 14642819 h 39302247"/>
                  <a:gd name="connsiteX3" fmla="*/ 8881756 w 10388224"/>
                  <a:gd name="connsiteY3" fmla="*/ 17255848 h 39302247"/>
                  <a:gd name="connsiteX4" fmla="*/ 9959422 w 10388224"/>
                  <a:gd name="connsiteY4" fmla="*/ 22580509 h 39302247"/>
                  <a:gd name="connsiteX5" fmla="*/ 9007484 w 10388224"/>
                  <a:gd name="connsiteY5" fmla="*/ 22777719 h 39302247"/>
                  <a:gd name="connsiteX6" fmla="*/ 7804091 w 10388224"/>
                  <a:gd name="connsiteY6" fmla="*/ 37001467 h 39302247"/>
                  <a:gd name="connsiteX7" fmla="*/ 8351778 w 10388224"/>
                  <a:gd name="connsiteY7" fmla="*/ 38332633 h 39302247"/>
                  <a:gd name="connsiteX8" fmla="*/ 7642442 w 10388224"/>
                  <a:gd name="connsiteY8" fmla="*/ 39195425 h 39302247"/>
                  <a:gd name="connsiteX9" fmla="*/ 6349243 w 10388224"/>
                  <a:gd name="connsiteY9" fmla="*/ 38677750 h 39302247"/>
                  <a:gd name="connsiteX10" fmla="*/ 6070973 w 10388224"/>
                  <a:gd name="connsiteY10" fmla="*/ 38086120 h 39302247"/>
                  <a:gd name="connsiteX11" fmla="*/ 6070973 w 10388224"/>
                  <a:gd name="connsiteY11" fmla="*/ 31504247 h 39302247"/>
                  <a:gd name="connsiteX12" fmla="*/ 6070973 w 10388224"/>
                  <a:gd name="connsiteY12" fmla="*/ 25267491 h 39302247"/>
                  <a:gd name="connsiteX13" fmla="*/ 5343423 w 10388224"/>
                  <a:gd name="connsiteY13" fmla="*/ 22605160 h 39302247"/>
                  <a:gd name="connsiteX14" fmla="*/ 4211874 w 10388224"/>
                  <a:gd name="connsiteY14" fmla="*/ 27338193 h 39302247"/>
                  <a:gd name="connsiteX15" fmla="*/ 2757026 w 10388224"/>
                  <a:gd name="connsiteY15" fmla="*/ 35103324 h 39302247"/>
                  <a:gd name="connsiteX16" fmla="*/ 2739065 w 10388224"/>
                  <a:gd name="connsiteY16" fmla="*/ 36434490 h 39302247"/>
                  <a:gd name="connsiteX17" fmla="*/ 2208444 w 10388224"/>
                  <a:gd name="connsiteY17" fmla="*/ 36799453 h 39302247"/>
                  <a:gd name="connsiteX18" fmla="*/ 2361882 w 10388224"/>
                  <a:gd name="connsiteY18" fmla="*/ 38431238 h 39302247"/>
                  <a:gd name="connsiteX19" fmla="*/ 583735 w 10388224"/>
                  <a:gd name="connsiteY19" fmla="*/ 39244728 h 39302247"/>
                  <a:gd name="connsiteX20" fmla="*/ 8980 w 10388224"/>
                  <a:gd name="connsiteY20" fmla="*/ 38776355 h 39302247"/>
                  <a:gd name="connsiteX21" fmla="*/ 637618 w 10388224"/>
                  <a:gd name="connsiteY21" fmla="*/ 37839609 h 39302247"/>
                  <a:gd name="connsiteX22" fmla="*/ 296357 w 10388224"/>
                  <a:gd name="connsiteY22" fmla="*/ 35719605 h 39302247"/>
                  <a:gd name="connsiteX23" fmla="*/ 1320140 w 10388224"/>
                  <a:gd name="connsiteY23" fmla="*/ 22506555 h 39302247"/>
                  <a:gd name="connsiteX24" fmla="*/ 8980 w 10388224"/>
                  <a:gd name="connsiteY24" fmla="*/ 21397251 h 39302247"/>
                  <a:gd name="connsiteX25" fmla="*/ 996840 w 10388224"/>
                  <a:gd name="connsiteY25" fmla="*/ 19844225 h 39302247"/>
                  <a:gd name="connsiteX26" fmla="*/ 1769167 w 10388224"/>
                  <a:gd name="connsiteY26" fmla="*/ 15480960 h 39302247"/>
                  <a:gd name="connsiteX27" fmla="*/ 897100 w 10388224"/>
                  <a:gd name="connsiteY27" fmla="*/ 7275035 h 39302247"/>
                  <a:gd name="connsiteX28" fmla="*/ 3411652 w 10388224"/>
                  <a:gd name="connsiteY28" fmla="*/ 6215033 h 39302247"/>
                  <a:gd name="connsiteX29" fmla="*/ 4327667 w 10388224"/>
                  <a:gd name="connsiteY29" fmla="*/ 5007124 h 39302247"/>
                  <a:gd name="connsiteX30" fmla="*/ 4273784 w 10388224"/>
                  <a:gd name="connsiteY30" fmla="*/ 4193634 h 39302247"/>
                  <a:gd name="connsiteX31" fmla="*/ 3770874 w 10388224"/>
                  <a:gd name="connsiteY31" fmla="*/ 3035027 h 39302247"/>
                  <a:gd name="connsiteX32" fmla="*/ 4130095 w 10388224"/>
                  <a:gd name="connsiteY32" fmla="*/ 3059678 h 39302247"/>
                  <a:gd name="connsiteX33" fmla="*/ 3854364 w 10388224"/>
                  <a:gd name="connsiteY33" fmla="*/ 1137853 h 39302247"/>
                  <a:gd name="connsiteX34" fmla="*/ 5317404 w 10388224"/>
                  <a:gd name="connsiteY34" fmla="*/ 132013 h 39302247"/>
                  <a:gd name="connsiteX35" fmla="*/ 6871884 w 10388224"/>
                  <a:gd name="connsiteY35" fmla="*/ 954973 h 39302247"/>
                  <a:gd name="connsiteX36" fmla="*/ 7054764 w 10388224"/>
                  <a:gd name="connsiteY36" fmla="*/ 2143693 h 39302247"/>
                  <a:gd name="connsiteX37" fmla="*/ 6967947 w 10388224"/>
                  <a:gd name="connsiteY37" fmla="*/ 3035027 h 39302247"/>
                  <a:gd name="connsiteX38" fmla="*/ 7237363 w 10388224"/>
                  <a:gd name="connsiteY38" fmla="*/ 2985725 h 39302247"/>
                  <a:gd name="connsiteX39" fmla="*/ 6788336 w 10388224"/>
                  <a:gd name="connsiteY39" fmla="*/ 4242936 h 39302247"/>
                  <a:gd name="connsiteX40" fmla="*/ 6590764 w 10388224"/>
                  <a:gd name="connsiteY40" fmla="*/ 5583476 h 39302247"/>
                  <a:gd name="connsiteX41" fmla="*/ 7542702 w 10388224"/>
                  <a:gd name="connsiteY41" fmla="*/ 6436894 h 39302247"/>
                  <a:gd name="connsiteX0" fmla="*/ 7542702 w 10388224"/>
                  <a:gd name="connsiteY0" fmla="*/ 6436894 h 39302247"/>
                  <a:gd name="connsiteX1" fmla="*/ 10182981 w 10388224"/>
                  <a:gd name="connsiteY1" fmla="*/ 7127128 h 39302247"/>
                  <a:gd name="connsiteX2" fmla="*/ 8827873 w 10388224"/>
                  <a:gd name="connsiteY2" fmla="*/ 14642819 h 39302247"/>
                  <a:gd name="connsiteX3" fmla="*/ 8881756 w 10388224"/>
                  <a:gd name="connsiteY3" fmla="*/ 17255848 h 39302247"/>
                  <a:gd name="connsiteX4" fmla="*/ 9959422 w 10388224"/>
                  <a:gd name="connsiteY4" fmla="*/ 22580509 h 39302247"/>
                  <a:gd name="connsiteX5" fmla="*/ 9007484 w 10388224"/>
                  <a:gd name="connsiteY5" fmla="*/ 22777719 h 39302247"/>
                  <a:gd name="connsiteX6" fmla="*/ 7804091 w 10388224"/>
                  <a:gd name="connsiteY6" fmla="*/ 37001467 h 39302247"/>
                  <a:gd name="connsiteX7" fmla="*/ 8351778 w 10388224"/>
                  <a:gd name="connsiteY7" fmla="*/ 38332633 h 39302247"/>
                  <a:gd name="connsiteX8" fmla="*/ 7642442 w 10388224"/>
                  <a:gd name="connsiteY8" fmla="*/ 39195425 h 39302247"/>
                  <a:gd name="connsiteX9" fmla="*/ 6349243 w 10388224"/>
                  <a:gd name="connsiteY9" fmla="*/ 38677750 h 39302247"/>
                  <a:gd name="connsiteX10" fmla="*/ 6070973 w 10388224"/>
                  <a:gd name="connsiteY10" fmla="*/ 38086120 h 39302247"/>
                  <a:gd name="connsiteX11" fmla="*/ 6070973 w 10388224"/>
                  <a:gd name="connsiteY11" fmla="*/ 31504247 h 39302247"/>
                  <a:gd name="connsiteX12" fmla="*/ 6070973 w 10388224"/>
                  <a:gd name="connsiteY12" fmla="*/ 25267491 h 39302247"/>
                  <a:gd name="connsiteX13" fmla="*/ 5343423 w 10388224"/>
                  <a:gd name="connsiteY13" fmla="*/ 22605160 h 39302247"/>
                  <a:gd name="connsiteX14" fmla="*/ 4211874 w 10388224"/>
                  <a:gd name="connsiteY14" fmla="*/ 27338193 h 39302247"/>
                  <a:gd name="connsiteX15" fmla="*/ 2757026 w 10388224"/>
                  <a:gd name="connsiteY15" fmla="*/ 35103324 h 39302247"/>
                  <a:gd name="connsiteX16" fmla="*/ 2739065 w 10388224"/>
                  <a:gd name="connsiteY16" fmla="*/ 36434490 h 39302247"/>
                  <a:gd name="connsiteX17" fmla="*/ 2208444 w 10388224"/>
                  <a:gd name="connsiteY17" fmla="*/ 36799453 h 39302247"/>
                  <a:gd name="connsiteX18" fmla="*/ 2361882 w 10388224"/>
                  <a:gd name="connsiteY18" fmla="*/ 38431238 h 39302247"/>
                  <a:gd name="connsiteX19" fmla="*/ 583735 w 10388224"/>
                  <a:gd name="connsiteY19" fmla="*/ 39244728 h 39302247"/>
                  <a:gd name="connsiteX20" fmla="*/ 8980 w 10388224"/>
                  <a:gd name="connsiteY20" fmla="*/ 38776355 h 39302247"/>
                  <a:gd name="connsiteX21" fmla="*/ 637618 w 10388224"/>
                  <a:gd name="connsiteY21" fmla="*/ 37839609 h 39302247"/>
                  <a:gd name="connsiteX22" fmla="*/ 296357 w 10388224"/>
                  <a:gd name="connsiteY22" fmla="*/ 35719605 h 39302247"/>
                  <a:gd name="connsiteX23" fmla="*/ 1320140 w 10388224"/>
                  <a:gd name="connsiteY23" fmla="*/ 22506555 h 39302247"/>
                  <a:gd name="connsiteX24" fmla="*/ 8980 w 10388224"/>
                  <a:gd name="connsiteY24" fmla="*/ 21397251 h 39302247"/>
                  <a:gd name="connsiteX25" fmla="*/ 996840 w 10388224"/>
                  <a:gd name="connsiteY25" fmla="*/ 19844225 h 39302247"/>
                  <a:gd name="connsiteX26" fmla="*/ 1769167 w 10388224"/>
                  <a:gd name="connsiteY26" fmla="*/ 15480960 h 39302247"/>
                  <a:gd name="connsiteX27" fmla="*/ 897100 w 10388224"/>
                  <a:gd name="connsiteY27" fmla="*/ 7275035 h 39302247"/>
                  <a:gd name="connsiteX28" fmla="*/ 3411652 w 10388224"/>
                  <a:gd name="connsiteY28" fmla="*/ 6215033 h 39302247"/>
                  <a:gd name="connsiteX29" fmla="*/ 4327667 w 10388224"/>
                  <a:gd name="connsiteY29" fmla="*/ 5007124 h 39302247"/>
                  <a:gd name="connsiteX30" fmla="*/ 4273784 w 10388224"/>
                  <a:gd name="connsiteY30" fmla="*/ 4193634 h 39302247"/>
                  <a:gd name="connsiteX31" fmla="*/ 3770874 w 10388224"/>
                  <a:gd name="connsiteY31" fmla="*/ 3035027 h 39302247"/>
                  <a:gd name="connsiteX32" fmla="*/ 4130095 w 10388224"/>
                  <a:gd name="connsiteY32" fmla="*/ 3059678 h 39302247"/>
                  <a:gd name="connsiteX33" fmla="*/ 3854364 w 10388224"/>
                  <a:gd name="connsiteY33" fmla="*/ 1137853 h 39302247"/>
                  <a:gd name="connsiteX34" fmla="*/ 5317404 w 10388224"/>
                  <a:gd name="connsiteY34" fmla="*/ 132013 h 39302247"/>
                  <a:gd name="connsiteX35" fmla="*/ 6871884 w 10388224"/>
                  <a:gd name="connsiteY35" fmla="*/ 954973 h 39302247"/>
                  <a:gd name="connsiteX36" fmla="*/ 7054764 w 10388224"/>
                  <a:gd name="connsiteY36" fmla="*/ 2143693 h 39302247"/>
                  <a:gd name="connsiteX37" fmla="*/ 6967947 w 10388224"/>
                  <a:gd name="connsiteY37" fmla="*/ 3035027 h 39302247"/>
                  <a:gd name="connsiteX38" fmla="*/ 7237363 w 10388224"/>
                  <a:gd name="connsiteY38" fmla="*/ 2985725 h 39302247"/>
                  <a:gd name="connsiteX39" fmla="*/ 6788336 w 10388224"/>
                  <a:gd name="connsiteY39" fmla="*/ 4242936 h 39302247"/>
                  <a:gd name="connsiteX40" fmla="*/ 6590764 w 10388224"/>
                  <a:gd name="connsiteY40" fmla="*/ 5583476 h 39302247"/>
                  <a:gd name="connsiteX41" fmla="*/ 7542702 w 10388224"/>
                  <a:gd name="connsiteY41" fmla="*/ 6436894 h 39302247"/>
                  <a:gd name="connsiteX0" fmla="*/ 7584999 w 10430521"/>
                  <a:gd name="connsiteY0" fmla="*/ 6436894 h 39302247"/>
                  <a:gd name="connsiteX1" fmla="*/ 10225278 w 10430521"/>
                  <a:gd name="connsiteY1" fmla="*/ 7127128 h 39302247"/>
                  <a:gd name="connsiteX2" fmla="*/ 8870170 w 10430521"/>
                  <a:gd name="connsiteY2" fmla="*/ 14642819 h 39302247"/>
                  <a:gd name="connsiteX3" fmla="*/ 8924053 w 10430521"/>
                  <a:gd name="connsiteY3" fmla="*/ 17255848 h 39302247"/>
                  <a:gd name="connsiteX4" fmla="*/ 10001719 w 10430521"/>
                  <a:gd name="connsiteY4" fmla="*/ 22580509 h 39302247"/>
                  <a:gd name="connsiteX5" fmla="*/ 9049781 w 10430521"/>
                  <a:gd name="connsiteY5" fmla="*/ 22777719 h 39302247"/>
                  <a:gd name="connsiteX6" fmla="*/ 7846388 w 10430521"/>
                  <a:gd name="connsiteY6" fmla="*/ 37001467 h 39302247"/>
                  <a:gd name="connsiteX7" fmla="*/ 8394075 w 10430521"/>
                  <a:gd name="connsiteY7" fmla="*/ 38332633 h 39302247"/>
                  <a:gd name="connsiteX8" fmla="*/ 7684739 w 10430521"/>
                  <a:gd name="connsiteY8" fmla="*/ 39195425 h 39302247"/>
                  <a:gd name="connsiteX9" fmla="*/ 6391540 w 10430521"/>
                  <a:gd name="connsiteY9" fmla="*/ 38677750 h 39302247"/>
                  <a:gd name="connsiteX10" fmla="*/ 6113270 w 10430521"/>
                  <a:gd name="connsiteY10" fmla="*/ 38086120 h 39302247"/>
                  <a:gd name="connsiteX11" fmla="*/ 6113270 w 10430521"/>
                  <a:gd name="connsiteY11" fmla="*/ 31504247 h 39302247"/>
                  <a:gd name="connsiteX12" fmla="*/ 6113270 w 10430521"/>
                  <a:gd name="connsiteY12" fmla="*/ 25267491 h 39302247"/>
                  <a:gd name="connsiteX13" fmla="*/ 5385720 w 10430521"/>
                  <a:gd name="connsiteY13" fmla="*/ 22605160 h 39302247"/>
                  <a:gd name="connsiteX14" fmla="*/ 4254171 w 10430521"/>
                  <a:gd name="connsiteY14" fmla="*/ 27338193 h 39302247"/>
                  <a:gd name="connsiteX15" fmla="*/ 2799323 w 10430521"/>
                  <a:gd name="connsiteY15" fmla="*/ 35103324 h 39302247"/>
                  <a:gd name="connsiteX16" fmla="*/ 2781362 w 10430521"/>
                  <a:gd name="connsiteY16" fmla="*/ 36434490 h 39302247"/>
                  <a:gd name="connsiteX17" fmla="*/ 2250741 w 10430521"/>
                  <a:gd name="connsiteY17" fmla="*/ 36799453 h 39302247"/>
                  <a:gd name="connsiteX18" fmla="*/ 2404179 w 10430521"/>
                  <a:gd name="connsiteY18" fmla="*/ 38431238 h 39302247"/>
                  <a:gd name="connsiteX19" fmla="*/ 626032 w 10430521"/>
                  <a:gd name="connsiteY19" fmla="*/ 39244728 h 39302247"/>
                  <a:gd name="connsiteX20" fmla="*/ 51277 w 10430521"/>
                  <a:gd name="connsiteY20" fmla="*/ 38776355 h 39302247"/>
                  <a:gd name="connsiteX21" fmla="*/ 679915 w 10430521"/>
                  <a:gd name="connsiteY21" fmla="*/ 37839609 h 39302247"/>
                  <a:gd name="connsiteX22" fmla="*/ 338654 w 10430521"/>
                  <a:gd name="connsiteY22" fmla="*/ 35719605 h 39302247"/>
                  <a:gd name="connsiteX23" fmla="*/ 1362437 w 10430521"/>
                  <a:gd name="connsiteY23" fmla="*/ 22506555 h 39302247"/>
                  <a:gd name="connsiteX24" fmla="*/ 51277 w 10430521"/>
                  <a:gd name="connsiteY24" fmla="*/ 21397251 h 39302247"/>
                  <a:gd name="connsiteX25" fmla="*/ 1039137 w 10430521"/>
                  <a:gd name="connsiteY25" fmla="*/ 19844225 h 39302247"/>
                  <a:gd name="connsiteX26" fmla="*/ 1811464 w 10430521"/>
                  <a:gd name="connsiteY26" fmla="*/ 15480960 h 39302247"/>
                  <a:gd name="connsiteX27" fmla="*/ 939397 w 10430521"/>
                  <a:gd name="connsiteY27" fmla="*/ 7275035 h 39302247"/>
                  <a:gd name="connsiteX28" fmla="*/ 3453949 w 10430521"/>
                  <a:gd name="connsiteY28" fmla="*/ 6215033 h 39302247"/>
                  <a:gd name="connsiteX29" fmla="*/ 4369964 w 10430521"/>
                  <a:gd name="connsiteY29" fmla="*/ 5007124 h 39302247"/>
                  <a:gd name="connsiteX30" fmla="*/ 4316081 w 10430521"/>
                  <a:gd name="connsiteY30" fmla="*/ 4193634 h 39302247"/>
                  <a:gd name="connsiteX31" fmla="*/ 3813171 w 10430521"/>
                  <a:gd name="connsiteY31" fmla="*/ 3035027 h 39302247"/>
                  <a:gd name="connsiteX32" fmla="*/ 4172392 w 10430521"/>
                  <a:gd name="connsiteY32" fmla="*/ 3059678 h 39302247"/>
                  <a:gd name="connsiteX33" fmla="*/ 3896661 w 10430521"/>
                  <a:gd name="connsiteY33" fmla="*/ 1137853 h 39302247"/>
                  <a:gd name="connsiteX34" fmla="*/ 5359701 w 10430521"/>
                  <a:gd name="connsiteY34" fmla="*/ 132013 h 39302247"/>
                  <a:gd name="connsiteX35" fmla="*/ 6914181 w 10430521"/>
                  <a:gd name="connsiteY35" fmla="*/ 954973 h 39302247"/>
                  <a:gd name="connsiteX36" fmla="*/ 7097061 w 10430521"/>
                  <a:gd name="connsiteY36" fmla="*/ 2143693 h 39302247"/>
                  <a:gd name="connsiteX37" fmla="*/ 7010244 w 10430521"/>
                  <a:gd name="connsiteY37" fmla="*/ 3035027 h 39302247"/>
                  <a:gd name="connsiteX38" fmla="*/ 7279660 w 10430521"/>
                  <a:gd name="connsiteY38" fmla="*/ 2985725 h 39302247"/>
                  <a:gd name="connsiteX39" fmla="*/ 6830633 w 10430521"/>
                  <a:gd name="connsiteY39" fmla="*/ 4242936 h 39302247"/>
                  <a:gd name="connsiteX40" fmla="*/ 6633061 w 10430521"/>
                  <a:gd name="connsiteY40" fmla="*/ 5583476 h 39302247"/>
                  <a:gd name="connsiteX41" fmla="*/ 7584999 w 10430521"/>
                  <a:gd name="connsiteY41" fmla="*/ 6436894 h 39302247"/>
                  <a:gd name="connsiteX0" fmla="*/ 7584999 w 10430521"/>
                  <a:gd name="connsiteY0" fmla="*/ 6436894 h 39302247"/>
                  <a:gd name="connsiteX1" fmla="*/ 10225278 w 10430521"/>
                  <a:gd name="connsiteY1" fmla="*/ 7127128 h 39302247"/>
                  <a:gd name="connsiteX2" fmla="*/ 8870170 w 10430521"/>
                  <a:gd name="connsiteY2" fmla="*/ 14642819 h 39302247"/>
                  <a:gd name="connsiteX3" fmla="*/ 8924053 w 10430521"/>
                  <a:gd name="connsiteY3" fmla="*/ 17255848 h 39302247"/>
                  <a:gd name="connsiteX4" fmla="*/ 10001719 w 10430521"/>
                  <a:gd name="connsiteY4" fmla="*/ 22580509 h 39302247"/>
                  <a:gd name="connsiteX5" fmla="*/ 9049781 w 10430521"/>
                  <a:gd name="connsiteY5" fmla="*/ 22777719 h 39302247"/>
                  <a:gd name="connsiteX6" fmla="*/ 7846388 w 10430521"/>
                  <a:gd name="connsiteY6" fmla="*/ 37001467 h 39302247"/>
                  <a:gd name="connsiteX7" fmla="*/ 8394075 w 10430521"/>
                  <a:gd name="connsiteY7" fmla="*/ 38332633 h 39302247"/>
                  <a:gd name="connsiteX8" fmla="*/ 7684739 w 10430521"/>
                  <a:gd name="connsiteY8" fmla="*/ 39195425 h 39302247"/>
                  <a:gd name="connsiteX9" fmla="*/ 6391540 w 10430521"/>
                  <a:gd name="connsiteY9" fmla="*/ 38677750 h 39302247"/>
                  <a:gd name="connsiteX10" fmla="*/ 6113270 w 10430521"/>
                  <a:gd name="connsiteY10" fmla="*/ 38086120 h 39302247"/>
                  <a:gd name="connsiteX11" fmla="*/ 6113270 w 10430521"/>
                  <a:gd name="connsiteY11" fmla="*/ 31504247 h 39302247"/>
                  <a:gd name="connsiteX12" fmla="*/ 6113270 w 10430521"/>
                  <a:gd name="connsiteY12" fmla="*/ 25267491 h 39302247"/>
                  <a:gd name="connsiteX13" fmla="*/ 5385720 w 10430521"/>
                  <a:gd name="connsiteY13" fmla="*/ 22605160 h 39302247"/>
                  <a:gd name="connsiteX14" fmla="*/ 4254171 w 10430521"/>
                  <a:gd name="connsiteY14" fmla="*/ 27338193 h 39302247"/>
                  <a:gd name="connsiteX15" fmla="*/ 2799323 w 10430521"/>
                  <a:gd name="connsiteY15" fmla="*/ 35103324 h 39302247"/>
                  <a:gd name="connsiteX16" fmla="*/ 2781362 w 10430521"/>
                  <a:gd name="connsiteY16" fmla="*/ 36434490 h 39302247"/>
                  <a:gd name="connsiteX17" fmla="*/ 2206607 w 10430521"/>
                  <a:gd name="connsiteY17" fmla="*/ 37593097 h 39302247"/>
                  <a:gd name="connsiteX18" fmla="*/ 2404179 w 10430521"/>
                  <a:gd name="connsiteY18" fmla="*/ 38431238 h 39302247"/>
                  <a:gd name="connsiteX19" fmla="*/ 626032 w 10430521"/>
                  <a:gd name="connsiteY19" fmla="*/ 39244728 h 39302247"/>
                  <a:gd name="connsiteX20" fmla="*/ 51277 w 10430521"/>
                  <a:gd name="connsiteY20" fmla="*/ 38776355 h 39302247"/>
                  <a:gd name="connsiteX21" fmla="*/ 679915 w 10430521"/>
                  <a:gd name="connsiteY21" fmla="*/ 37839609 h 39302247"/>
                  <a:gd name="connsiteX22" fmla="*/ 338654 w 10430521"/>
                  <a:gd name="connsiteY22" fmla="*/ 35719605 h 39302247"/>
                  <a:gd name="connsiteX23" fmla="*/ 1362437 w 10430521"/>
                  <a:gd name="connsiteY23" fmla="*/ 22506555 h 39302247"/>
                  <a:gd name="connsiteX24" fmla="*/ 51277 w 10430521"/>
                  <a:gd name="connsiteY24" fmla="*/ 21397251 h 39302247"/>
                  <a:gd name="connsiteX25" fmla="*/ 1039137 w 10430521"/>
                  <a:gd name="connsiteY25" fmla="*/ 19844225 h 39302247"/>
                  <a:gd name="connsiteX26" fmla="*/ 1811464 w 10430521"/>
                  <a:gd name="connsiteY26" fmla="*/ 15480960 h 39302247"/>
                  <a:gd name="connsiteX27" fmla="*/ 939397 w 10430521"/>
                  <a:gd name="connsiteY27" fmla="*/ 7275035 h 39302247"/>
                  <a:gd name="connsiteX28" fmla="*/ 3453949 w 10430521"/>
                  <a:gd name="connsiteY28" fmla="*/ 6215033 h 39302247"/>
                  <a:gd name="connsiteX29" fmla="*/ 4369964 w 10430521"/>
                  <a:gd name="connsiteY29" fmla="*/ 5007124 h 39302247"/>
                  <a:gd name="connsiteX30" fmla="*/ 4316081 w 10430521"/>
                  <a:gd name="connsiteY30" fmla="*/ 4193634 h 39302247"/>
                  <a:gd name="connsiteX31" fmla="*/ 3813171 w 10430521"/>
                  <a:gd name="connsiteY31" fmla="*/ 3035027 h 39302247"/>
                  <a:gd name="connsiteX32" fmla="*/ 4172392 w 10430521"/>
                  <a:gd name="connsiteY32" fmla="*/ 3059678 h 39302247"/>
                  <a:gd name="connsiteX33" fmla="*/ 3896661 w 10430521"/>
                  <a:gd name="connsiteY33" fmla="*/ 1137853 h 39302247"/>
                  <a:gd name="connsiteX34" fmla="*/ 5359701 w 10430521"/>
                  <a:gd name="connsiteY34" fmla="*/ 132013 h 39302247"/>
                  <a:gd name="connsiteX35" fmla="*/ 6914181 w 10430521"/>
                  <a:gd name="connsiteY35" fmla="*/ 954973 h 39302247"/>
                  <a:gd name="connsiteX36" fmla="*/ 7097061 w 10430521"/>
                  <a:gd name="connsiteY36" fmla="*/ 2143693 h 39302247"/>
                  <a:gd name="connsiteX37" fmla="*/ 7010244 w 10430521"/>
                  <a:gd name="connsiteY37" fmla="*/ 3035027 h 39302247"/>
                  <a:gd name="connsiteX38" fmla="*/ 7279660 w 10430521"/>
                  <a:gd name="connsiteY38" fmla="*/ 2985725 h 39302247"/>
                  <a:gd name="connsiteX39" fmla="*/ 6830633 w 10430521"/>
                  <a:gd name="connsiteY39" fmla="*/ 4242936 h 39302247"/>
                  <a:gd name="connsiteX40" fmla="*/ 6633061 w 10430521"/>
                  <a:gd name="connsiteY40" fmla="*/ 5583476 h 39302247"/>
                  <a:gd name="connsiteX41" fmla="*/ 7584999 w 10430521"/>
                  <a:gd name="connsiteY41" fmla="*/ 6436894 h 39302247"/>
                  <a:gd name="connsiteX0" fmla="*/ 7584999 w 10430521"/>
                  <a:gd name="connsiteY0" fmla="*/ 6436894 h 39302247"/>
                  <a:gd name="connsiteX1" fmla="*/ 10225278 w 10430521"/>
                  <a:gd name="connsiteY1" fmla="*/ 7127128 h 39302247"/>
                  <a:gd name="connsiteX2" fmla="*/ 8870170 w 10430521"/>
                  <a:gd name="connsiteY2" fmla="*/ 14642819 h 39302247"/>
                  <a:gd name="connsiteX3" fmla="*/ 8924053 w 10430521"/>
                  <a:gd name="connsiteY3" fmla="*/ 17255848 h 39302247"/>
                  <a:gd name="connsiteX4" fmla="*/ 10001719 w 10430521"/>
                  <a:gd name="connsiteY4" fmla="*/ 22580509 h 39302247"/>
                  <a:gd name="connsiteX5" fmla="*/ 9049781 w 10430521"/>
                  <a:gd name="connsiteY5" fmla="*/ 22777719 h 39302247"/>
                  <a:gd name="connsiteX6" fmla="*/ 7846388 w 10430521"/>
                  <a:gd name="connsiteY6" fmla="*/ 37001467 h 39302247"/>
                  <a:gd name="connsiteX7" fmla="*/ 8394075 w 10430521"/>
                  <a:gd name="connsiteY7" fmla="*/ 38332633 h 39302247"/>
                  <a:gd name="connsiteX8" fmla="*/ 7684739 w 10430521"/>
                  <a:gd name="connsiteY8" fmla="*/ 39195425 h 39302247"/>
                  <a:gd name="connsiteX9" fmla="*/ 6391540 w 10430521"/>
                  <a:gd name="connsiteY9" fmla="*/ 38677750 h 39302247"/>
                  <a:gd name="connsiteX10" fmla="*/ 6113270 w 10430521"/>
                  <a:gd name="connsiteY10" fmla="*/ 38086120 h 39302247"/>
                  <a:gd name="connsiteX11" fmla="*/ 6113270 w 10430521"/>
                  <a:gd name="connsiteY11" fmla="*/ 31504247 h 39302247"/>
                  <a:gd name="connsiteX12" fmla="*/ 6113270 w 10430521"/>
                  <a:gd name="connsiteY12" fmla="*/ 25267491 h 39302247"/>
                  <a:gd name="connsiteX13" fmla="*/ 5385720 w 10430521"/>
                  <a:gd name="connsiteY13" fmla="*/ 22605160 h 39302247"/>
                  <a:gd name="connsiteX14" fmla="*/ 4254171 w 10430521"/>
                  <a:gd name="connsiteY14" fmla="*/ 27338193 h 39302247"/>
                  <a:gd name="connsiteX15" fmla="*/ 2799323 w 10430521"/>
                  <a:gd name="connsiteY15" fmla="*/ 35103324 h 39302247"/>
                  <a:gd name="connsiteX16" fmla="*/ 2781362 w 10430521"/>
                  <a:gd name="connsiteY16" fmla="*/ 36434490 h 39302247"/>
                  <a:gd name="connsiteX17" fmla="*/ 2350296 w 10430521"/>
                  <a:gd name="connsiteY17" fmla="*/ 37593097 h 39302247"/>
                  <a:gd name="connsiteX18" fmla="*/ 2404179 w 10430521"/>
                  <a:gd name="connsiteY18" fmla="*/ 38431238 h 39302247"/>
                  <a:gd name="connsiteX19" fmla="*/ 626032 w 10430521"/>
                  <a:gd name="connsiteY19" fmla="*/ 39244728 h 39302247"/>
                  <a:gd name="connsiteX20" fmla="*/ 51277 w 10430521"/>
                  <a:gd name="connsiteY20" fmla="*/ 38776355 h 39302247"/>
                  <a:gd name="connsiteX21" fmla="*/ 679915 w 10430521"/>
                  <a:gd name="connsiteY21" fmla="*/ 37839609 h 39302247"/>
                  <a:gd name="connsiteX22" fmla="*/ 338654 w 10430521"/>
                  <a:gd name="connsiteY22" fmla="*/ 35719605 h 39302247"/>
                  <a:gd name="connsiteX23" fmla="*/ 1362437 w 10430521"/>
                  <a:gd name="connsiteY23" fmla="*/ 22506555 h 39302247"/>
                  <a:gd name="connsiteX24" fmla="*/ 51277 w 10430521"/>
                  <a:gd name="connsiteY24" fmla="*/ 21397251 h 39302247"/>
                  <a:gd name="connsiteX25" fmla="*/ 1039137 w 10430521"/>
                  <a:gd name="connsiteY25" fmla="*/ 19844225 h 39302247"/>
                  <a:gd name="connsiteX26" fmla="*/ 1811464 w 10430521"/>
                  <a:gd name="connsiteY26" fmla="*/ 15480960 h 39302247"/>
                  <a:gd name="connsiteX27" fmla="*/ 939397 w 10430521"/>
                  <a:gd name="connsiteY27" fmla="*/ 7275035 h 39302247"/>
                  <a:gd name="connsiteX28" fmla="*/ 3453949 w 10430521"/>
                  <a:gd name="connsiteY28" fmla="*/ 6215033 h 39302247"/>
                  <a:gd name="connsiteX29" fmla="*/ 4369964 w 10430521"/>
                  <a:gd name="connsiteY29" fmla="*/ 5007124 h 39302247"/>
                  <a:gd name="connsiteX30" fmla="*/ 4316081 w 10430521"/>
                  <a:gd name="connsiteY30" fmla="*/ 4193634 h 39302247"/>
                  <a:gd name="connsiteX31" fmla="*/ 3813171 w 10430521"/>
                  <a:gd name="connsiteY31" fmla="*/ 3035027 h 39302247"/>
                  <a:gd name="connsiteX32" fmla="*/ 4172392 w 10430521"/>
                  <a:gd name="connsiteY32" fmla="*/ 3059678 h 39302247"/>
                  <a:gd name="connsiteX33" fmla="*/ 3896661 w 10430521"/>
                  <a:gd name="connsiteY33" fmla="*/ 1137853 h 39302247"/>
                  <a:gd name="connsiteX34" fmla="*/ 5359701 w 10430521"/>
                  <a:gd name="connsiteY34" fmla="*/ 132013 h 39302247"/>
                  <a:gd name="connsiteX35" fmla="*/ 6914181 w 10430521"/>
                  <a:gd name="connsiteY35" fmla="*/ 954973 h 39302247"/>
                  <a:gd name="connsiteX36" fmla="*/ 7097061 w 10430521"/>
                  <a:gd name="connsiteY36" fmla="*/ 2143693 h 39302247"/>
                  <a:gd name="connsiteX37" fmla="*/ 7010244 w 10430521"/>
                  <a:gd name="connsiteY37" fmla="*/ 3035027 h 39302247"/>
                  <a:gd name="connsiteX38" fmla="*/ 7279660 w 10430521"/>
                  <a:gd name="connsiteY38" fmla="*/ 2985725 h 39302247"/>
                  <a:gd name="connsiteX39" fmla="*/ 6830633 w 10430521"/>
                  <a:gd name="connsiteY39" fmla="*/ 4242936 h 39302247"/>
                  <a:gd name="connsiteX40" fmla="*/ 6633061 w 10430521"/>
                  <a:gd name="connsiteY40" fmla="*/ 5583476 h 39302247"/>
                  <a:gd name="connsiteX41" fmla="*/ 7584999 w 10430521"/>
                  <a:gd name="connsiteY41" fmla="*/ 6436894 h 39302247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781362 w 10430521"/>
                  <a:gd name="connsiteY16" fmla="*/ 36434490 h 39289922"/>
                  <a:gd name="connsiteX17" fmla="*/ 2350296 w 10430521"/>
                  <a:gd name="connsiteY17" fmla="*/ 37593097 h 39289922"/>
                  <a:gd name="connsiteX18" fmla="*/ 2242530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781362 w 10430521"/>
                  <a:gd name="connsiteY16" fmla="*/ 36434490 h 39289922"/>
                  <a:gd name="connsiteX17" fmla="*/ 2350296 w 10430521"/>
                  <a:gd name="connsiteY17" fmla="*/ 37593097 h 39289922"/>
                  <a:gd name="connsiteX18" fmla="*/ 2098841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781362 w 10430521"/>
                  <a:gd name="connsiteY16" fmla="*/ 36434490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440102 w 10430521"/>
                  <a:gd name="connsiteY16" fmla="*/ 36114024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086120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184726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3896661 w 10430521"/>
                  <a:gd name="connsiteY33" fmla="*/ 1137853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36894 h 39289922"/>
                  <a:gd name="connsiteX1" fmla="*/ 10225278 w 10430521"/>
                  <a:gd name="connsiteY1" fmla="*/ 7127128 h 39289922"/>
                  <a:gd name="connsiteX2" fmla="*/ 8870170 w 10430521"/>
                  <a:gd name="connsiteY2" fmla="*/ 14642819 h 39289922"/>
                  <a:gd name="connsiteX3" fmla="*/ 8924053 w 10430521"/>
                  <a:gd name="connsiteY3" fmla="*/ 17255848 h 39289922"/>
                  <a:gd name="connsiteX4" fmla="*/ 10001719 w 10430521"/>
                  <a:gd name="connsiteY4" fmla="*/ 22580509 h 39289922"/>
                  <a:gd name="connsiteX5" fmla="*/ 9049781 w 10430521"/>
                  <a:gd name="connsiteY5" fmla="*/ 22777719 h 39289922"/>
                  <a:gd name="connsiteX6" fmla="*/ 7846388 w 10430521"/>
                  <a:gd name="connsiteY6" fmla="*/ 37001467 h 39289922"/>
                  <a:gd name="connsiteX7" fmla="*/ 8394075 w 10430521"/>
                  <a:gd name="connsiteY7" fmla="*/ 38332633 h 39289922"/>
                  <a:gd name="connsiteX8" fmla="*/ 7684739 w 10430521"/>
                  <a:gd name="connsiteY8" fmla="*/ 39195425 h 39289922"/>
                  <a:gd name="connsiteX9" fmla="*/ 6391540 w 10430521"/>
                  <a:gd name="connsiteY9" fmla="*/ 38677750 h 39289922"/>
                  <a:gd name="connsiteX10" fmla="*/ 6113270 w 10430521"/>
                  <a:gd name="connsiteY10" fmla="*/ 38184726 h 39289922"/>
                  <a:gd name="connsiteX11" fmla="*/ 6113270 w 10430521"/>
                  <a:gd name="connsiteY11" fmla="*/ 31504247 h 39289922"/>
                  <a:gd name="connsiteX12" fmla="*/ 6113270 w 10430521"/>
                  <a:gd name="connsiteY12" fmla="*/ 25267491 h 39289922"/>
                  <a:gd name="connsiteX13" fmla="*/ 5385720 w 10430521"/>
                  <a:gd name="connsiteY13" fmla="*/ 22605160 h 39289922"/>
                  <a:gd name="connsiteX14" fmla="*/ 4254171 w 10430521"/>
                  <a:gd name="connsiteY14" fmla="*/ 27338193 h 39289922"/>
                  <a:gd name="connsiteX15" fmla="*/ 2799323 w 10430521"/>
                  <a:gd name="connsiteY15" fmla="*/ 35103324 h 39289922"/>
                  <a:gd name="connsiteX16" fmla="*/ 2853207 w 10430521"/>
                  <a:gd name="connsiteY16" fmla="*/ 36335885 h 39289922"/>
                  <a:gd name="connsiteX17" fmla="*/ 2350296 w 10430521"/>
                  <a:gd name="connsiteY17" fmla="*/ 37593097 h 39289922"/>
                  <a:gd name="connsiteX18" fmla="*/ 2206607 w 10430521"/>
                  <a:gd name="connsiteY18" fmla="*/ 38505192 h 39289922"/>
                  <a:gd name="connsiteX19" fmla="*/ 626032 w 10430521"/>
                  <a:gd name="connsiteY19" fmla="*/ 39244728 h 39289922"/>
                  <a:gd name="connsiteX20" fmla="*/ 51277 w 10430521"/>
                  <a:gd name="connsiteY20" fmla="*/ 38776355 h 39289922"/>
                  <a:gd name="connsiteX21" fmla="*/ 679915 w 10430521"/>
                  <a:gd name="connsiteY21" fmla="*/ 37839609 h 39289922"/>
                  <a:gd name="connsiteX22" fmla="*/ 338654 w 10430521"/>
                  <a:gd name="connsiteY22" fmla="*/ 35719605 h 39289922"/>
                  <a:gd name="connsiteX23" fmla="*/ 1362437 w 10430521"/>
                  <a:gd name="connsiteY23" fmla="*/ 22506555 h 39289922"/>
                  <a:gd name="connsiteX24" fmla="*/ 51277 w 10430521"/>
                  <a:gd name="connsiteY24" fmla="*/ 21397251 h 39289922"/>
                  <a:gd name="connsiteX25" fmla="*/ 1039137 w 10430521"/>
                  <a:gd name="connsiteY25" fmla="*/ 19844225 h 39289922"/>
                  <a:gd name="connsiteX26" fmla="*/ 1811464 w 10430521"/>
                  <a:gd name="connsiteY26" fmla="*/ 15480960 h 39289922"/>
                  <a:gd name="connsiteX27" fmla="*/ 939397 w 10430521"/>
                  <a:gd name="connsiteY27" fmla="*/ 7275035 h 39289922"/>
                  <a:gd name="connsiteX28" fmla="*/ 3453949 w 10430521"/>
                  <a:gd name="connsiteY28" fmla="*/ 6215033 h 39289922"/>
                  <a:gd name="connsiteX29" fmla="*/ 4369964 w 10430521"/>
                  <a:gd name="connsiteY29" fmla="*/ 5007124 h 39289922"/>
                  <a:gd name="connsiteX30" fmla="*/ 4316081 w 10430521"/>
                  <a:gd name="connsiteY30" fmla="*/ 4193634 h 39289922"/>
                  <a:gd name="connsiteX31" fmla="*/ 3813171 w 10430521"/>
                  <a:gd name="connsiteY31" fmla="*/ 3035027 h 39289922"/>
                  <a:gd name="connsiteX32" fmla="*/ 4172392 w 10430521"/>
                  <a:gd name="connsiteY32" fmla="*/ 3059678 h 39289922"/>
                  <a:gd name="connsiteX33" fmla="*/ 4203405 w 10430521"/>
                  <a:gd name="connsiteY33" fmla="*/ 1192794 h 39289922"/>
                  <a:gd name="connsiteX34" fmla="*/ 5359701 w 10430521"/>
                  <a:gd name="connsiteY34" fmla="*/ 132013 h 39289922"/>
                  <a:gd name="connsiteX35" fmla="*/ 6914181 w 10430521"/>
                  <a:gd name="connsiteY35" fmla="*/ 954973 h 39289922"/>
                  <a:gd name="connsiteX36" fmla="*/ 7097061 w 10430521"/>
                  <a:gd name="connsiteY36" fmla="*/ 2143693 h 39289922"/>
                  <a:gd name="connsiteX37" fmla="*/ 7010244 w 10430521"/>
                  <a:gd name="connsiteY37" fmla="*/ 3035027 h 39289922"/>
                  <a:gd name="connsiteX38" fmla="*/ 7279660 w 10430521"/>
                  <a:gd name="connsiteY38" fmla="*/ 2985725 h 39289922"/>
                  <a:gd name="connsiteX39" fmla="*/ 6830633 w 10430521"/>
                  <a:gd name="connsiteY39" fmla="*/ 4242936 h 39289922"/>
                  <a:gd name="connsiteX40" fmla="*/ 6633061 w 10430521"/>
                  <a:gd name="connsiteY40" fmla="*/ 5583476 h 39289922"/>
                  <a:gd name="connsiteX41" fmla="*/ 7584999 w 10430521"/>
                  <a:gd name="connsiteY41" fmla="*/ 6436894 h 39289922"/>
                  <a:gd name="connsiteX0" fmla="*/ 7584999 w 10430521"/>
                  <a:gd name="connsiteY0" fmla="*/ 6424326 h 39277354"/>
                  <a:gd name="connsiteX1" fmla="*/ 10225278 w 10430521"/>
                  <a:gd name="connsiteY1" fmla="*/ 7114560 h 39277354"/>
                  <a:gd name="connsiteX2" fmla="*/ 8870170 w 10430521"/>
                  <a:gd name="connsiteY2" fmla="*/ 14630251 h 39277354"/>
                  <a:gd name="connsiteX3" fmla="*/ 8924053 w 10430521"/>
                  <a:gd name="connsiteY3" fmla="*/ 17243280 h 39277354"/>
                  <a:gd name="connsiteX4" fmla="*/ 10001719 w 10430521"/>
                  <a:gd name="connsiteY4" fmla="*/ 22567941 h 39277354"/>
                  <a:gd name="connsiteX5" fmla="*/ 9049781 w 10430521"/>
                  <a:gd name="connsiteY5" fmla="*/ 22765151 h 39277354"/>
                  <a:gd name="connsiteX6" fmla="*/ 7846388 w 10430521"/>
                  <a:gd name="connsiteY6" fmla="*/ 36988899 h 39277354"/>
                  <a:gd name="connsiteX7" fmla="*/ 8394075 w 10430521"/>
                  <a:gd name="connsiteY7" fmla="*/ 38320065 h 39277354"/>
                  <a:gd name="connsiteX8" fmla="*/ 7684739 w 10430521"/>
                  <a:gd name="connsiteY8" fmla="*/ 39182857 h 39277354"/>
                  <a:gd name="connsiteX9" fmla="*/ 6391540 w 10430521"/>
                  <a:gd name="connsiteY9" fmla="*/ 38665182 h 39277354"/>
                  <a:gd name="connsiteX10" fmla="*/ 6113270 w 10430521"/>
                  <a:gd name="connsiteY10" fmla="*/ 38172158 h 39277354"/>
                  <a:gd name="connsiteX11" fmla="*/ 6113270 w 10430521"/>
                  <a:gd name="connsiteY11" fmla="*/ 31491679 h 39277354"/>
                  <a:gd name="connsiteX12" fmla="*/ 6113270 w 10430521"/>
                  <a:gd name="connsiteY12" fmla="*/ 25254923 h 39277354"/>
                  <a:gd name="connsiteX13" fmla="*/ 5385720 w 10430521"/>
                  <a:gd name="connsiteY13" fmla="*/ 22592592 h 39277354"/>
                  <a:gd name="connsiteX14" fmla="*/ 4254171 w 10430521"/>
                  <a:gd name="connsiteY14" fmla="*/ 27325625 h 39277354"/>
                  <a:gd name="connsiteX15" fmla="*/ 2799323 w 10430521"/>
                  <a:gd name="connsiteY15" fmla="*/ 35090756 h 39277354"/>
                  <a:gd name="connsiteX16" fmla="*/ 2853207 w 10430521"/>
                  <a:gd name="connsiteY16" fmla="*/ 36323317 h 39277354"/>
                  <a:gd name="connsiteX17" fmla="*/ 2350296 w 10430521"/>
                  <a:gd name="connsiteY17" fmla="*/ 37580529 h 39277354"/>
                  <a:gd name="connsiteX18" fmla="*/ 2206607 w 10430521"/>
                  <a:gd name="connsiteY18" fmla="*/ 38492624 h 39277354"/>
                  <a:gd name="connsiteX19" fmla="*/ 626032 w 10430521"/>
                  <a:gd name="connsiteY19" fmla="*/ 39232160 h 39277354"/>
                  <a:gd name="connsiteX20" fmla="*/ 51277 w 10430521"/>
                  <a:gd name="connsiteY20" fmla="*/ 38763787 h 39277354"/>
                  <a:gd name="connsiteX21" fmla="*/ 679915 w 10430521"/>
                  <a:gd name="connsiteY21" fmla="*/ 37827041 h 39277354"/>
                  <a:gd name="connsiteX22" fmla="*/ 338654 w 10430521"/>
                  <a:gd name="connsiteY22" fmla="*/ 35707037 h 39277354"/>
                  <a:gd name="connsiteX23" fmla="*/ 1362437 w 10430521"/>
                  <a:gd name="connsiteY23" fmla="*/ 22493987 h 39277354"/>
                  <a:gd name="connsiteX24" fmla="*/ 51277 w 10430521"/>
                  <a:gd name="connsiteY24" fmla="*/ 21384683 h 39277354"/>
                  <a:gd name="connsiteX25" fmla="*/ 1039137 w 10430521"/>
                  <a:gd name="connsiteY25" fmla="*/ 19831657 h 39277354"/>
                  <a:gd name="connsiteX26" fmla="*/ 1811464 w 10430521"/>
                  <a:gd name="connsiteY26" fmla="*/ 15468392 h 39277354"/>
                  <a:gd name="connsiteX27" fmla="*/ 939397 w 10430521"/>
                  <a:gd name="connsiteY27" fmla="*/ 7262467 h 39277354"/>
                  <a:gd name="connsiteX28" fmla="*/ 3453949 w 10430521"/>
                  <a:gd name="connsiteY28" fmla="*/ 6202465 h 39277354"/>
                  <a:gd name="connsiteX29" fmla="*/ 4369964 w 10430521"/>
                  <a:gd name="connsiteY29" fmla="*/ 4994556 h 39277354"/>
                  <a:gd name="connsiteX30" fmla="*/ 4316081 w 10430521"/>
                  <a:gd name="connsiteY30" fmla="*/ 4181066 h 39277354"/>
                  <a:gd name="connsiteX31" fmla="*/ 3813171 w 10430521"/>
                  <a:gd name="connsiteY31" fmla="*/ 3022459 h 39277354"/>
                  <a:gd name="connsiteX32" fmla="*/ 4172392 w 10430521"/>
                  <a:gd name="connsiteY32" fmla="*/ 3047110 h 39277354"/>
                  <a:gd name="connsiteX33" fmla="*/ 4203405 w 10430521"/>
                  <a:gd name="connsiteY33" fmla="*/ 1180226 h 39277354"/>
                  <a:gd name="connsiteX34" fmla="*/ 5596006 w 10430521"/>
                  <a:gd name="connsiteY34" fmla="*/ 132013 h 39277354"/>
                  <a:gd name="connsiteX35" fmla="*/ 6914181 w 10430521"/>
                  <a:gd name="connsiteY35" fmla="*/ 942405 h 39277354"/>
                  <a:gd name="connsiteX36" fmla="*/ 7097061 w 10430521"/>
                  <a:gd name="connsiteY36" fmla="*/ 2131125 h 39277354"/>
                  <a:gd name="connsiteX37" fmla="*/ 7010244 w 10430521"/>
                  <a:gd name="connsiteY37" fmla="*/ 3022459 h 39277354"/>
                  <a:gd name="connsiteX38" fmla="*/ 7279660 w 10430521"/>
                  <a:gd name="connsiteY38" fmla="*/ 2973157 h 39277354"/>
                  <a:gd name="connsiteX39" fmla="*/ 6830633 w 10430521"/>
                  <a:gd name="connsiteY39" fmla="*/ 4230368 h 39277354"/>
                  <a:gd name="connsiteX40" fmla="*/ 6633061 w 10430521"/>
                  <a:gd name="connsiteY40" fmla="*/ 5570908 h 39277354"/>
                  <a:gd name="connsiteX41" fmla="*/ 7584999 w 10430521"/>
                  <a:gd name="connsiteY41" fmla="*/ 6424326 h 39277354"/>
                  <a:gd name="connsiteX0" fmla="*/ 7584999 w 10430521"/>
                  <a:gd name="connsiteY0" fmla="*/ 6424326 h 39277354"/>
                  <a:gd name="connsiteX1" fmla="*/ 10225278 w 10430521"/>
                  <a:gd name="connsiteY1" fmla="*/ 7114560 h 39277354"/>
                  <a:gd name="connsiteX2" fmla="*/ 8870170 w 10430521"/>
                  <a:gd name="connsiteY2" fmla="*/ 14630251 h 39277354"/>
                  <a:gd name="connsiteX3" fmla="*/ 8924053 w 10430521"/>
                  <a:gd name="connsiteY3" fmla="*/ 17243280 h 39277354"/>
                  <a:gd name="connsiteX4" fmla="*/ 10001719 w 10430521"/>
                  <a:gd name="connsiteY4" fmla="*/ 22567941 h 39277354"/>
                  <a:gd name="connsiteX5" fmla="*/ 9049781 w 10430521"/>
                  <a:gd name="connsiteY5" fmla="*/ 22765151 h 39277354"/>
                  <a:gd name="connsiteX6" fmla="*/ 7846388 w 10430521"/>
                  <a:gd name="connsiteY6" fmla="*/ 36988899 h 39277354"/>
                  <a:gd name="connsiteX7" fmla="*/ 8394075 w 10430521"/>
                  <a:gd name="connsiteY7" fmla="*/ 38320065 h 39277354"/>
                  <a:gd name="connsiteX8" fmla="*/ 7684739 w 10430521"/>
                  <a:gd name="connsiteY8" fmla="*/ 39182857 h 39277354"/>
                  <a:gd name="connsiteX9" fmla="*/ 6391540 w 10430521"/>
                  <a:gd name="connsiteY9" fmla="*/ 38665182 h 39277354"/>
                  <a:gd name="connsiteX10" fmla="*/ 6113270 w 10430521"/>
                  <a:gd name="connsiteY10" fmla="*/ 38172158 h 39277354"/>
                  <a:gd name="connsiteX11" fmla="*/ 6113270 w 10430521"/>
                  <a:gd name="connsiteY11" fmla="*/ 31491679 h 39277354"/>
                  <a:gd name="connsiteX12" fmla="*/ 6113270 w 10430521"/>
                  <a:gd name="connsiteY12" fmla="*/ 25254923 h 39277354"/>
                  <a:gd name="connsiteX13" fmla="*/ 5385720 w 10430521"/>
                  <a:gd name="connsiteY13" fmla="*/ 22592592 h 39277354"/>
                  <a:gd name="connsiteX14" fmla="*/ 4254171 w 10430521"/>
                  <a:gd name="connsiteY14" fmla="*/ 27325625 h 39277354"/>
                  <a:gd name="connsiteX15" fmla="*/ 2799323 w 10430521"/>
                  <a:gd name="connsiteY15" fmla="*/ 35090756 h 39277354"/>
                  <a:gd name="connsiteX16" fmla="*/ 2853207 w 10430521"/>
                  <a:gd name="connsiteY16" fmla="*/ 36323317 h 39277354"/>
                  <a:gd name="connsiteX17" fmla="*/ 2350296 w 10430521"/>
                  <a:gd name="connsiteY17" fmla="*/ 37580529 h 39277354"/>
                  <a:gd name="connsiteX18" fmla="*/ 2206607 w 10430521"/>
                  <a:gd name="connsiteY18" fmla="*/ 38492624 h 39277354"/>
                  <a:gd name="connsiteX19" fmla="*/ 626032 w 10430521"/>
                  <a:gd name="connsiteY19" fmla="*/ 39232160 h 39277354"/>
                  <a:gd name="connsiteX20" fmla="*/ 51277 w 10430521"/>
                  <a:gd name="connsiteY20" fmla="*/ 38763787 h 39277354"/>
                  <a:gd name="connsiteX21" fmla="*/ 679915 w 10430521"/>
                  <a:gd name="connsiteY21" fmla="*/ 37827041 h 39277354"/>
                  <a:gd name="connsiteX22" fmla="*/ 338654 w 10430521"/>
                  <a:gd name="connsiteY22" fmla="*/ 35707037 h 39277354"/>
                  <a:gd name="connsiteX23" fmla="*/ 1362437 w 10430521"/>
                  <a:gd name="connsiteY23" fmla="*/ 22493987 h 39277354"/>
                  <a:gd name="connsiteX24" fmla="*/ 51277 w 10430521"/>
                  <a:gd name="connsiteY24" fmla="*/ 21384683 h 39277354"/>
                  <a:gd name="connsiteX25" fmla="*/ 1039137 w 10430521"/>
                  <a:gd name="connsiteY25" fmla="*/ 19831657 h 39277354"/>
                  <a:gd name="connsiteX26" fmla="*/ 1811464 w 10430521"/>
                  <a:gd name="connsiteY26" fmla="*/ 15468392 h 39277354"/>
                  <a:gd name="connsiteX27" fmla="*/ 939397 w 10430521"/>
                  <a:gd name="connsiteY27" fmla="*/ 7262467 h 39277354"/>
                  <a:gd name="connsiteX28" fmla="*/ 3453949 w 10430521"/>
                  <a:gd name="connsiteY28" fmla="*/ 6202465 h 39277354"/>
                  <a:gd name="connsiteX29" fmla="*/ 4369964 w 10430521"/>
                  <a:gd name="connsiteY29" fmla="*/ 4994556 h 39277354"/>
                  <a:gd name="connsiteX30" fmla="*/ 4316081 w 10430521"/>
                  <a:gd name="connsiteY30" fmla="*/ 4181066 h 39277354"/>
                  <a:gd name="connsiteX31" fmla="*/ 3813171 w 10430521"/>
                  <a:gd name="connsiteY31" fmla="*/ 3022459 h 39277354"/>
                  <a:gd name="connsiteX32" fmla="*/ 4172392 w 10430521"/>
                  <a:gd name="connsiteY32" fmla="*/ 3047110 h 39277354"/>
                  <a:gd name="connsiteX33" fmla="*/ 4203405 w 10430521"/>
                  <a:gd name="connsiteY33" fmla="*/ 1180226 h 39277354"/>
                  <a:gd name="connsiteX34" fmla="*/ 5596006 w 10430521"/>
                  <a:gd name="connsiteY34" fmla="*/ 132013 h 39277354"/>
                  <a:gd name="connsiteX35" fmla="*/ 6914181 w 10430521"/>
                  <a:gd name="connsiteY35" fmla="*/ 942405 h 39277354"/>
                  <a:gd name="connsiteX36" fmla="*/ 7097061 w 10430521"/>
                  <a:gd name="connsiteY36" fmla="*/ 2131125 h 39277354"/>
                  <a:gd name="connsiteX37" fmla="*/ 7010244 w 10430521"/>
                  <a:gd name="connsiteY37" fmla="*/ 3022459 h 39277354"/>
                  <a:gd name="connsiteX38" fmla="*/ 7279660 w 10430521"/>
                  <a:gd name="connsiteY38" fmla="*/ 2973157 h 39277354"/>
                  <a:gd name="connsiteX39" fmla="*/ 6830633 w 10430521"/>
                  <a:gd name="connsiteY39" fmla="*/ 4230368 h 39277354"/>
                  <a:gd name="connsiteX40" fmla="*/ 6633061 w 10430521"/>
                  <a:gd name="connsiteY40" fmla="*/ 5570908 h 39277354"/>
                  <a:gd name="connsiteX41" fmla="*/ 7584999 w 10430521"/>
                  <a:gd name="connsiteY41" fmla="*/ 6424326 h 39277354"/>
                  <a:gd name="connsiteX0" fmla="*/ 7584999 w 10430521"/>
                  <a:gd name="connsiteY0" fmla="*/ 6424326 h 39277354"/>
                  <a:gd name="connsiteX1" fmla="*/ 10225278 w 10430521"/>
                  <a:gd name="connsiteY1" fmla="*/ 7114560 h 39277354"/>
                  <a:gd name="connsiteX2" fmla="*/ 8870170 w 10430521"/>
                  <a:gd name="connsiteY2" fmla="*/ 14630251 h 39277354"/>
                  <a:gd name="connsiteX3" fmla="*/ 8924053 w 10430521"/>
                  <a:gd name="connsiteY3" fmla="*/ 17243280 h 39277354"/>
                  <a:gd name="connsiteX4" fmla="*/ 10001719 w 10430521"/>
                  <a:gd name="connsiteY4" fmla="*/ 22567941 h 39277354"/>
                  <a:gd name="connsiteX5" fmla="*/ 9049781 w 10430521"/>
                  <a:gd name="connsiteY5" fmla="*/ 22765151 h 39277354"/>
                  <a:gd name="connsiteX6" fmla="*/ 7846388 w 10430521"/>
                  <a:gd name="connsiteY6" fmla="*/ 36988899 h 39277354"/>
                  <a:gd name="connsiteX7" fmla="*/ 8394075 w 10430521"/>
                  <a:gd name="connsiteY7" fmla="*/ 38320065 h 39277354"/>
                  <a:gd name="connsiteX8" fmla="*/ 7684739 w 10430521"/>
                  <a:gd name="connsiteY8" fmla="*/ 39182857 h 39277354"/>
                  <a:gd name="connsiteX9" fmla="*/ 6391540 w 10430521"/>
                  <a:gd name="connsiteY9" fmla="*/ 38665182 h 39277354"/>
                  <a:gd name="connsiteX10" fmla="*/ 6113270 w 10430521"/>
                  <a:gd name="connsiteY10" fmla="*/ 38172158 h 39277354"/>
                  <a:gd name="connsiteX11" fmla="*/ 6113270 w 10430521"/>
                  <a:gd name="connsiteY11" fmla="*/ 31491679 h 39277354"/>
                  <a:gd name="connsiteX12" fmla="*/ 6113270 w 10430521"/>
                  <a:gd name="connsiteY12" fmla="*/ 25254923 h 39277354"/>
                  <a:gd name="connsiteX13" fmla="*/ 5385720 w 10430521"/>
                  <a:gd name="connsiteY13" fmla="*/ 22592592 h 39277354"/>
                  <a:gd name="connsiteX14" fmla="*/ 4254171 w 10430521"/>
                  <a:gd name="connsiteY14" fmla="*/ 27325625 h 39277354"/>
                  <a:gd name="connsiteX15" fmla="*/ 2799323 w 10430521"/>
                  <a:gd name="connsiteY15" fmla="*/ 35090756 h 39277354"/>
                  <a:gd name="connsiteX16" fmla="*/ 2853207 w 10430521"/>
                  <a:gd name="connsiteY16" fmla="*/ 36323317 h 39277354"/>
                  <a:gd name="connsiteX17" fmla="*/ 2350296 w 10430521"/>
                  <a:gd name="connsiteY17" fmla="*/ 37580529 h 39277354"/>
                  <a:gd name="connsiteX18" fmla="*/ 2206607 w 10430521"/>
                  <a:gd name="connsiteY18" fmla="*/ 38492624 h 39277354"/>
                  <a:gd name="connsiteX19" fmla="*/ 626032 w 10430521"/>
                  <a:gd name="connsiteY19" fmla="*/ 39232160 h 39277354"/>
                  <a:gd name="connsiteX20" fmla="*/ 51277 w 10430521"/>
                  <a:gd name="connsiteY20" fmla="*/ 38763787 h 39277354"/>
                  <a:gd name="connsiteX21" fmla="*/ 679915 w 10430521"/>
                  <a:gd name="connsiteY21" fmla="*/ 37827041 h 39277354"/>
                  <a:gd name="connsiteX22" fmla="*/ 338654 w 10430521"/>
                  <a:gd name="connsiteY22" fmla="*/ 35707037 h 39277354"/>
                  <a:gd name="connsiteX23" fmla="*/ 1362437 w 10430521"/>
                  <a:gd name="connsiteY23" fmla="*/ 22493987 h 39277354"/>
                  <a:gd name="connsiteX24" fmla="*/ 51277 w 10430521"/>
                  <a:gd name="connsiteY24" fmla="*/ 21384683 h 39277354"/>
                  <a:gd name="connsiteX25" fmla="*/ 1039137 w 10430521"/>
                  <a:gd name="connsiteY25" fmla="*/ 19831657 h 39277354"/>
                  <a:gd name="connsiteX26" fmla="*/ 1811464 w 10430521"/>
                  <a:gd name="connsiteY26" fmla="*/ 15468392 h 39277354"/>
                  <a:gd name="connsiteX27" fmla="*/ 939397 w 10430521"/>
                  <a:gd name="connsiteY27" fmla="*/ 7262467 h 39277354"/>
                  <a:gd name="connsiteX28" fmla="*/ 3453949 w 10430521"/>
                  <a:gd name="connsiteY28" fmla="*/ 6202465 h 39277354"/>
                  <a:gd name="connsiteX29" fmla="*/ 4369964 w 10430521"/>
                  <a:gd name="connsiteY29" fmla="*/ 4994556 h 39277354"/>
                  <a:gd name="connsiteX30" fmla="*/ 4316081 w 10430521"/>
                  <a:gd name="connsiteY30" fmla="*/ 4181066 h 39277354"/>
                  <a:gd name="connsiteX31" fmla="*/ 3813171 w 10430521"/>
                  <a:gd name="connsiteY31" fmla="*/ 3022459 h 39277354"/>
                  <a:gd name="connsiteX32" fmla="*/ 4172392 w 10430521"/>
                  <a:gd name="connsiteY32" fmla="*/ 3047110 h 39277354"/>
                  <a:gd name="connsiteX33" fmla="*/ 4203405 w 10430521"/>
                  <a:gd name="connsiteY33" fmla="*/ 1180226 h 39277354"/>
                  <a:gd name="connsiteX34" fmla="*/ 5596006 w 10430521"/>
                  <a:gd name="connsiteY34" fmla="*/ 132013 h 39277354"/>
                  <a:gd name="connsiteX35" fmla="*/ 6914181 w 10430521"/>
                  <a:gd name="connsiteY35" fmla="*/ 942405 h 39277354"/>
                  <a:gd name="connsiteX36" fmla="*/ 7097061 w 10430521"/>
                  <a:gd name="connsiteY36" fmla="*/ 2131125 h 39277354"/>
                  <a:gd name="connsiteX37" fmla="*/ 7010244 w 10430521"/>
                  <a:gd name="connsiteY37" fmla="*/ 3022459 h 39277354"/>
                  <a:gd name="connsiteX38" fmla="*/ 7279660 w 10430521"/>
                  <a:gd name="connsiteY38" fmla="*/ 2973157 h 39277354"/>
                  <a:gd name="connsiteX39" fmla="*/ 6830633 w 10430521"/>
                  <a:gd name="connsiteY39" fmla="*/ 4230368 h 39277354"/>
                  <a:gd name="connsiteX40" fmla="*/ 6633061 w 10430521"/>
                  <a:gd name="connsiteY40" fmla="*/ 5570908 h 39277354"/>
                  <a:gd name="connsiteX41" fmla="*/ 7584999 w 10430521"/>
                  <a:gd name="connsiteY41" fmla="*/ 6424326 h 39277354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69964 w 10430521"/>
                  <a:gd name="connsiteY29" fmla="*/ 4862543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638664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638664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349502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349502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349502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415323 w 10430521"/>
                  <a:gd name="connsiteY29" fmla="*/ 5349502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72392 w 10430521"/>
                  <a:gd name="connsiteY32" fmla="*/ 2915097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21885 w 10430521"/>
                  <a:gd name="connsiteY32" fmla="*/ 2801655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13171 w 10430521"/>
                  <a:gd name="connsiteY31" fmla="*/ 2890446 h 39145341"/>
                  <a:gd name="connsiteX32" fmla="*/ 4121885 w 10430521"/>
                  <a:gd name="connsiteY32" fmla="*/ 2801655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37722 w 10430521"/>
                  <a:gd name="connsiteY31" fmla="*/ 2801655 h 39145341"/>
                  <a:gd name="connsiteX32" fmla="*/ 4121885 w 10430521"/>
                  <a:gd name="connsiteY32" fmla="*/ 2801655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37722 w 10430521"/>
                  <a:gd name="connsiteY31" fmla="*/ 2801655 h 39145341"/>
                  <a:gd name="connsiteX32" fmla="*/ 4121885 w 10430521"/>
                  <a:gd name="connsiteY32" fmla="*/ 2801655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  <a:gd name="connsiteX0" fmla="*/ 7584999 w 10430521"/>
                  <a:gd name="connsiteY0" fmla="*/ 6292313 h 39145341"/>
                  <a:gd name="connsiteX1" fmla="*/ 10225278 w 10430521"/>
                  <a:gd name="connsiteY1" fmla="*/ 6982547 h 39145341"/>
                  <a:gd name="connsiteX2" fmla="*/ 8870170 w 10430521"/>
                  <a:gd name="connsiteY2" fmla="*/ 14498238 h 39145341"/>
                  <a:gd name="connsiteX3" fmla="*/ 8924053 w 10430521"/>
                  <a:gd name="connsiteY3" fmla="*/ 17111267 h 39145341"/>
                  <a:gd name="connsiteX4" fmla="*/ 10001719 w 10430521"/>
                  <a:gd name="connsiteY4" fmla="*/ 22435928 h 39145341"/>
                  <a:gd name="connsiteX5" fmla="*/ 9049781 w 10430521"/>
                  <a:gd name="connsiteY5" fmla="*/ 22633138 h 39145341"/>
                  <a:gd name="connsiteX6" fmla="*/ 7846388 w 10430521"/>
                  <a:gd name="connsiteY6" fmla="*/ 36856886 h 39145341"/>
                  <a:gd name="connsiteX7" fmla="*/ 8394075 w 10430521"/>
                  <a:gd name="connsiteY7" fmla="*/ 38188052 h 39145341"/>
                  <a:gd name="connsiteX8" fmla="*/ 7684739 w 10430521"/>
                  <a:gd name="connsiteY8" fmla="*/ 39050844 h 39145341"/>
                  <a:gd name="connsiteX9" fmla="*/ 6391540 w 10430521"/>
                  <a:gd name="connsiteY9" fmla="*/ 38533169 h 39145341"/>
                  <a:gd name="connsiteX10" fmla="*/ 6113270 w 10430521"/>
                  <a:gd name="connsiteY10" fmla="*/ 38040145 h 39145341"/>
                  <a:gd name="connsiteX11" fmla="*/ 6113270 w 10430521"/>
                  <a:gd name="connsiteY11" fmla="*/ 31359666 h 39145341"/>
                  <a:gd name="connsiteX12" fmla="*/ 6113270 w 10430521"/>
                  <a:gd name="connsiteY12" fmla="*/ 25122910 h 39145341"/>
                  <a:gd name="connsiteX13" fmla="*/ 5385720 w 10430521"/>
                  <a:gd name="connsiteY13" fmla="*/ 22460579 h 39145341"/>
                  <a:gd name="connsiteX14" fmla="*/ 4254171 w 10430521"/>
                  <a:gd name="connsiteY14" fmla="*/ 27193612 h 39145341"/>
                  <a:gd name="connsiteX15" fmla="*/ 2799323 w 10430521"/>
                  <a:gd name="connsiteY15" fmla="*/ 34958743 h 39145341"/>
                  <a:gd name="connsiteX16" fmla="*/ 2853207 w 10430521"/>
                  <a:gd name="connsiteY16" fmla="*/ 36191304 h 39145341"/>
                  <a:gd name="connsiteX17" fmla="*/ 2350296 w 10430521"/>
                  <a:gd name="connsiteY17" fmla="*/ 37448516 h 39145341"/>
                  <a:gd name="connsiteX18" fmla="*/ 2206607 w 10430521"/>
                  <a:gd name="connsiteY18" fmla="*/ 38360611 h 39145341"/>
                  <a:gd name="connsiteX19" fmla="*/ 626032 w 10430521"/>
                  <a:gd name="connsiteY19" fmla="*/ 39100147 h 39145341"/>
                  <a:gd name="connsiteX20" fmla="*/ 51277 w 10430521"/>
                  <a:gd name="connsiteY20" fmla="*/ 38631774 h 39145341"/>
                  <a:gd name="connsiteX21" fmla="*/ 679915 w 10430521"/>
                  <a:gd name="connsiteY21" fmla="*/ 37695028 h 39145341"/>
                  <a:gd name="connsiteX22" fmla="*/ 338654 w 10430521"/>
                  <a:gd name="connsiteY22" fmla="*/ 35575024 h 39145341"/>
                  <a:gd name="connsiteX23" fmla="*/ 1362437 w 10430521"/>
                  <a:gd name="connsiteY23" fmla="*/ 22361974 h 39145341"/>
                  <a:gd name="connsiteX24" fmla="*/ 51277 w 10430521"/>
                  <a:gd name="connsiteY24" fmla="*/ 21252670 h 39145341"/>
                  <a:gd name="connsiteX25" fmla="*/ 1039137 w 10430521"/>
                  <a:gd name="connsiteY25" fmla="*/ 19699644 h 39145341"/>
                  <a:gd name="connsiteX26" fmla="*/ 1811464 w 10430521"/>
                  <a:gd name="connsiteY26" fmla="*/ 15336379 h 39145341"/>
                  <a:gd name="connsiteX27" fmla="*/ 939397 w 10430521"/>
                  <a:gd name="connsiteY27" fmla="*/ 7130454 h 39145341"/>
                  <a:gd name="connsiteX28" fmla="*/ 3453949 w 10430521"/>
                  <a:gd name="connsiteY28" fmla="*/ 6070452 h 39145341"/>
                  <a:gd name="connsiteX29" fmla="*/ 4311328 w 10430521"/>
                  <a:gd name="connsiteY29" fmla="*/ 5301880 h 39145341"/>
                  <a:gd name="connsiteX30" fmla="*/ 4316081 w 10430521"/>
                  <a:gd name="connsiteY30" fmla="*/ 4049053 h 39145341"/>
                  <a:gd name="connsiteX31" fmla="*/ 3837722 w 10430521"/>
                  <a:gd name="connsiteY31" fmla="*/ 2801655 h 39145341"/>
                  <a:gd name="connsiteX32" fmla="*/ 4121885 w 10430521"/>
                  <a:gd name="connsiteY32" fmla="*/ 2801655 h 39145341"/>
                  <a:gd name="connsiteX33" fmla="*/ 4203405 w 10430521"/>
                  <a:gd name="connsiteY33" fmla="*/ 1048213 h 39145341"/>
                  <a:gd name="connsiteX34" fmla="*/ 5596006 w 10430521"/>
                  <a:gd name="connsiteY34" fmla="*/ 0 h 39145341"/>
                  <a:gd name="connsiteX35" fmla="*/ 6914181 w 10430521"/>
                  <a:gd name="connsiteY35" fmla="*/ 810392 h 39145341"/>
                  <a:gd name="connsiteX36" fmla="*/ 7097061 w 10430521"/>
                  <a:gd name="connsiteY36" fmla="*/ 1999112 h 39145341"/>
                  <a:gd name="connsiteX37" fmla="*/ 7010244 w 10430521"/>
                  <a:gd name="connsiteY37" fmla="*/ 2890446 h 39145341"/>
                  <a:gd name="connsiteX38" fmla="*/ 7279660 w 10430521"/>
                  <a:gd name="connsiteY38" fmla="*/ 2841144 h 39145341"/>
                  <a:gd name="connsiteX39" fmla="*/ 6830633 w 10430521"/>
                  <a:gd name="connsiteY39" fmla="*/ 4098355 h 39145341"/>
                  <a:gd name="connsiteX40" fmla="*/ 6633061 w 10430521"/>
                  <a:gd name="connsiteY40" fmla="*/ 5438895 h 39145341"/>
                  <a:gd name="connsiteX41" fmla="*/ 7584999 w 10430521"/>
                  <a:gd name="connsiteY41" fmla="*/ 6292313 h 3914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10430521" h="39145341">
                    <a:moveTo>
                      <a:pt x="7584999" y="6292313"/>
                    </a:moveTo>
                    <a:cubicBezTo>
                      <a:pt x="8761596" y="6821345"/>
                      <a:pt x="9064414" y="6686753"/>
                      <a:pt x="10225278" y="6982547"/>
                    </a:cubicBezTo>
                    <a:cubicBezTo>
                      <a:pt x="10430521" y="8638625"/>
                      <a:pt x="8845877" y="13655391"/>
                      <a:pt x="8870170" y="14498238"/>
                    </a:cubicBezTo>
                    <a:cubicBezTo>
                      <a:pt x="8872069" y="15836282"/>
                      <a:pt x="8954524" y="15914843"/>
                      <a:pt x="8924053" y="17111267"/>
                    </a:cubicBezTo>
                    <a:cubicBezTo>
                      <a:pt x="9121137" y="18334145"/>
                      <a:pt x="9989080" y="21630085"/>
                      <a:pt x="10001719" y="22435928"/>
                    </a:cubicBezTo>
                    <a:cubicBezTo>
                      <a:pt x="9609737" y="22539668"/>
                      <a:pt x="10037957" y="22405322"/>
                      <a:pt x="9049781" y="22633138"/>
                    </a:cubicBezTo>
                    <a:cubicBezTo>
                      <a:pt x="8988094" y="29142994"/>
                      <a:pt x="8681924" y="34234061"/>
                      <a:pt x="7846388" y="36856886"/>
                    </a:cubicBezTo>
                    <a:cubicBezTo>
                      <a:pt x="7590075" y="37413624"/>
                      <a:pt x="7984423" y="37863497"/>
                      <a:pt x="8394075" y="38188052"/>
                    </a:cubicBezTo>
                    <a:cubicBezTo>
                      <a:pt x="8707122" y="38560485"/>
                      <a:pt x="8018495" y="38993325"/>
                      <a:pt x="7684739" y="39050844"/>
                    </a:cubicBezTo>
                    <a:cubicBezTo>
                      <a:pt x="7350983" y="39108363"/>
                      <a:pt x="6680813" y="38969304"/>
                      <a:pt x="6391540" y="38533169"/>
                    </a:cubicBezTo>
                    <a:cubicBezTo>
                      <a:pt x="6152437" y="38213325"/>
                      <a:pt x="6570193" y="38272022"/>
                      <a:pt x="6113270" y="38040145"/>
                    </a:cubicBezTo>
                    <a:cubicBezTo>
                      <a:pt x="5340121" y="33104152"/>
                      <a:pt x="6410594" y="34135835"/>
                      <a:pt x="6113270" y="31359666"/>
                    </a:cubicBezTo>
                    <a:cubicBezTo>
                      <a:pt x="5976422" y="31086721"/>
                      <a:pt x="6284891" y="29053095"/>
                      <a:pt x="6113270" y="25122910"/>
                    </a:cubicBezTo>
                    <a:cubicBezTo>
                      <a:pt x="6070906" y="24774427"/>
                      <a:pt x="5925240" y="25190851"/>
                      <a:pt x="5385720" y="22460579"/>
                    </a:cubicBezTo>
                    <a:cubicBezTo>
                      <a:pt x="5243995" y="23370790"/>
                      <a:pt x="4721373" y="24561695"/>
                      <a:pt x="4254171" y="27193612"/>
                    </a:cubicBezTo>
                    <a:cubicBezTo>
                      <a:pt x="4114429" y="29296510"/>
                      <a:pt x="3272759" y="33386954"/>
                      <a:pt x="2799323" y="34958743"/>
                    </a:cubicBezTo>
                    <a:cubicBezTo>
                      <a:pt x="2335544" y="35341701"/>
                      <a:pt x="3081425" y="35660542"/>
                      <a:pt x="2853207" y="36191304"/>
                    </a:cubicBezTo>
                    <a:cubicBezTo>
                      <a:pt x="2761777" y="36473992"/>
                      <a:pt x="2458063" y="37086965"/>
                      <a:pt x="2350296" y="37448516"/>
                    </a:cubicBezTo>
                    <a:cubicBezTo>
                      <a:pt x="2242529" y="37810067"/>
                      <a:pt x="2493984" y="38085339"/>
                      <a:pt x="2206607" y="38360611"/>
                    </a:cubicBezTo>
                    <a:cubicBezTo>
                      <a:pt x="1919230" y="38635883"/>
                      <a:pt x="985254" y="39054953"/>
                      <a:pt x="626032" y="39100147"/>
                    </a:cubicBezTo>
                    <a:cubicBezTo>
                      <a:pt x="266810" y="39145341"/>
                      <a:pt x="42297" y="38865960"/>
                      <a:pt x="51277" y="38631774"/>
                    </a:cubicBezTo>
                    <a:cubicBezTo>
                      <a:pt x="0" y="38236021"/>
                      <a:pt x="321167" y="37833183"/>
                      <a:pt x="679915" y="37695028"/>
                    </a:cubicBezTo>
                    <a:cubicBezTo>
                      <a:pt x="727811" y="37185570"/>
                      <a:pt x="335320" y="35732730"/>
                      <a:pt x="338654" y="35575024"/>
                    </a:cubicBezTo>
                    <a:cubicBezTo>
                      <a:pt x="480163" y="33223354"/>
                      <a:pt x="1270997" y="24480334"/>
                      <a:pt x="1362437" y="22361974"/>
                    </a:cubicBezTo>
                    <a:cubicBezTo>
                      <a:pt x="1054330" y="22730544"/>
                      <a:pt x="105160" y="21696392"/>
                      <a:pt x="51277" y="21252670"/>
                    </a:cubicBezTo>
                    <a:cubicBezTo>
                      <a:pt x="230882" y="20688992"/>
                      <a:pt x="698357" y="20333323"/>
                      <a:pt x="1039137" y="19699644"/>
                    </a:cubicBezTo>
                    <a:cubicBezTo>
                      <a:pt x="1332501" y="18713596"/>
                      <a:pt x="1846195" y="17306095"/>
                      <a:pt x="1811464" y="15336379"/>
                    </a:cubicBezTo>
                    <a:cubicBezTo>
                      <a:pt x="1760547" y="13402683"/>
                      <a:pt x="543157" y="8517294"/>
                      <a:pt x="939397" y="7130454"/>
                    </a:cubicBezTo>
                    <a:cubicBezTo>
                      <a:pt x="1797843" y="6658780"/>
                      <a:pt x="2765234" y="6280962"/>
                      <a:pt x="3453949" y="6070452"/>
                    </a:cubicBezTo>
                    <a:cubicBezTo>
                      <a:pt x="4070992" y="5547311"/>
                      <a:pt x="3910675" y="5679010"/>
                      <a:pt x="4311328" y="5301880"/>
                    </a:cubicBezTo>
                    <a:cubicBezTo>
                      <a:pt x="4289387" y="4839884"/>
                      <a:pt x="4313524" y="4486015"/>
                      <a:pt x="4316081" y="4049053"/>
                    </a:cubicBezTo>
                    <a:cubicBezTo>
                      <a:pt x="4227161" y="3855522"/>
                      <a:pt x="3901798" y="4079972"/>
                      <a:pt x="3837722" y="2801655"/>
                    </a:cubicBezTo>
                    <a:cubicBezTo>
                      <a:pt x="3957265" y="2769262"/>
                      <a:pt x="3886326" y="2588693"/>
                      <a:pt x="4121885" y="2801655"/>
                    </a:cubicBezTo>
                    <a:cubicBezTo>
                      <a:pt x="4014617" y="2487778"/>
                      <a:pt x="3990278" y="1715859"/>
                      <a:pt x="4203405" y="1048213"/>
                    </a:cubicBezTo>
                    <a:cubicBezTo>
                      <a:pt x="4416765" y="591013"/>
                      <a:pt x="4724235" y="34801"/>
                      <a:pt x="5596006" y="0"/>
                    </a:cubicBezTo>
                    <a:cubicBezTo>
                      <a:pt x="6679969" y="1533"/>
                      <a:pt x="6664005" y="477207"/>
                      <a:pt x="6914181" y="810392"/>
                    </a:cubicBezTo>
                    <a:cubicBezTo>
                      <a:pt x="7164357" y="1143577"/>
                      <a:pt x="7097061" y="1587632"/>
                      <a:pt x="7097061" y="1999112"/>
                    </a:cubicBezTo>
                    <a:cubicBezTo>
                      <a:pt x="7097061" y="2410592"/>
                      <a:pt x="6979811" y="2750107"/>
                      <a:pt x="7010244" y="2890446"/>
                    </a:cubicBezTo>
                    <a:cubicBezTo>
                      <a:pt x="7089118" y="2809208"/>
                      <a:pt x="7035899" y="2595301"/>
                      <a:pt x="7279660" y="2841144"/>
                    </a:cubicBezTo>
                    <a:cubicBezTo>
                      <a:pt x="7439890" y="3122432"/>
                      <a:pt x="7208664" y="4112727"/>
                      <a:pt x="6830633" y="4098355"/>
                    </a:cubicBezTo>
                    <a:lnTo>
                      <a:pt x="6633061" y="5438895"/>
                    </a:lnTo>
                    <a:cubicBezTo>
                      <a:pt x="6876901" y="5804655"/>
                      <a:pt x="7584999" y="6292313"/>
                      <a:pt x="7584999" y="6292313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31" name="手繪多邊形 30"/>
            <p:cNvSpPr/>
            <p:nvPr/>
          </p:nvSpPr>
          <p:spPr>
            <a:xfrm>
              <a:off x="10262274" y="2280464"/>
              <a:ext cx="1218286" cy="1286602"/>
            </a:xfrm>
            <a:custGeom>
              <a:avLst/>
              <a:gdLst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463040 w 3840480"/>
                <a:gd name="connsiteY8" fmla="*/ 1097280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463040 w 3840480"/>
                <a:gd name="connsiteY8" fmla="*/ 1097280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834640 w 3840480"/>
                <a:gd name="connsiteY5" fmla="*/ 4754880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560320 w 3840480"/>
                <a:gd name="connsiteY4" fmla="*/ 5212080 h 5486400"/>
                <a:gd name="connsiteX5" fmla="*/ 2106567 w 3840480"/>
                <a:gd name="connsiteY5" fmla="*/ 4829973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294653 w 3840480"/>
                <a:gd name="connsiteY4" fmla="*/ 5214775 h 5486400"/>
                <a:gd name="connsiteX5" fmla="*/ 2106567 w 3840480"/>
                <a:gd name="connsiteY5" fmla="*/ 4829973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294653 w 3840480"/>
                <a:gd name="connsiteY4" fmla="*/ 5214775 h 5486400"/>
                <a:gd name="connsiteX5" fmla="*/ 2106567 w 3840480"/>
                <a:gd name="connsiteY5" fmla="*/ 4829973 h 5486400"/>
                <a:gd name="connsiteX6" fmla="*/ 914400 w 3840480"/>
                <a:gd name="connsiteY6" fmla="*/ 4754880 h 5486400"/>
                <a:gd name="connsiteX7" fmla="*/ 822960 w 3840480"/>
                <a:gd name="connsiteY7" fmla="*/ 3657600 h 5486400"/>
                <a:gd name="connsiteX8" fmla="*/ 1655160 w 3840480"/>
                <a:gd name="connsiteY8" fmla="*/ 1185674 h 5486400"/>
                <a:gd name="connsiteX9" fmla="*/ 3840480 w 3840480"/>
                <a:gd name="connsiteY9" fmla="*/ 0 h 5486400"/>
                <a:gd name="connsiteX10" fmla="*/ 3383280 w 3840480"/>
                <a:gd name="connsiteY10" fmla="*/ 0 h 5486400"/>
                <a:gd name="connsiteX0" fmla="*/ 3383280 w 3840480"/>
                <a:gd name="connsiteY0" fmla="*/ 0 h 5486400"/>
                <a:gd name="connsiteX1" fmla="*/ 1188720 w 3840480"/>
                <a:gd name="connsiteY1" fmla="*/ 274320 h 5486400"/>
                <a:gd name="connsiteX2" fmla="*/ 0 w 3840480"/>
                <a:gd name="connsiteY2" fmla="*/ 4572000 h 5486400"/>
                <a:gd name="connsiteX3" fmla="*/ 731520 w 3840480"/>
                <a:gd name="connsiteY3" fmla="*/ 5486400 h 5486400"/>
                <a:gd name="connsiteX4" fmla="*/ 2106567 w 3840480"/>
                <a:gd name="connsiteY4" fmla="*/ 4829973 h 5486400"/>
                <a:gd name="connsiteX5" fmla="*/ 914400 w 3840480"/>
                <a:gd name="connsiteY5" fmla="*/ 4754880 h 5486400"/>
                <a:gd name="connsiteX6" fmla="*/ 822960 w 3840480"/>
                <a:gd name="connsiteY6" fmla="*/ 3657600 h 5486400"/>
                <a:gd name="connsiteX7" fmla="*/ 1655160 w 3840480"/>
                <a:gd name="connsiteY7" fmla="*/ 1185674 h 5486400"/>
                <a:gd name="connsiteX8" fmla="*/ 3840480 w 3840480"/>
                <a:gd name="connsiteY8" fmla="*/ 0 h 5486400"/>
                <a:gd name="connsiteX9" fmla="*/ 3383280 w 3840480"/>
                <a:gd name="connsiteY9" fmla="*/ 0 h 5486400"/>
                <a:gd name="connsiteX0" fmla="*/ 3383280 w 3840480"/>
                <a:gd name="connsiteY0" fmla="*/ 0 h 5529396"/>
                <a:gd name="connsiteX1" fmla="*/ 1188720 w 3840480"/>
                <a:gd name="connsiteY1" fmla="*/ 274320 h 5529396"/>
                <a:gd name="connsiteX2" fmla="*/ 0 w 3840480"/>
                <a:gd name="connsiteY2" fmla="*/ 4572000 h 5529396"/>
                <a:gd name="connsiteX3" fmla="*/ 731520 w 3840480"/>
                <a:gd name="connsiteY3" fmla="*/ 5486400 h 5529396"/>
                <a:gd name="connsiteX4" fmla="*/ 2106567 w 3840480"/>
                <a:gd name="connsiteY4" fmla="*/ 4829973 h 5529396"/>
                <a:gd name="connsiteX5" fmla="*/ 914400 w 3840480"/>
                <a:gd name="connsiteY5" fmla="*/ 4754880 h 5529396"/>
                <a:gd name="connsiteX6" fmla="*/ 822960 w 3840480"/>
                <a:gd name="connsiteY6" fmla="*/ 3657600 h 5529396"/>
                <a:gd name="connsiteX7" fmla="*/ 1655160 w 3840480"/>
                <a:gd name="connsiteY7" fmla="*/ 1185674 h 5529396"/>
                <a:gd name="connsiteX8" fmla="*/ 3840480 w 3840480"/>
                <a:gd name="connsiteY8" fmla="*/ 0 h 5529396"/>
                <a:gd name="connsiteX9" fmla="*/ 3383280 w 3840480"/>
                <a:gd name="connsiteY9" fmla="*/ 0 h 5529396"/>
                <a:gd name="connsiteX0" fmla="*/ 3383280 w 3840480"/>
                <a:gd name="connsiteY0" fmla="*/ 0 h 5529396"/>
                <a:gd name="connsiteX1" fmla="*/ 1188720 w 3840480"/>
                <a:gd name="connsiteY1" fmla="*/ 274320 h 5529396"/>
                <a:gd name="connsiteX2" fmla="*/ 0 w 3840480"/>
                <a:gd name="connsiteY2" fmla="*/ 4572000 h 5529396"/>
                <a:gd name="connsiteX3" fmla="*/ 731520 w 3840480"/>
                <a:gd name="connsiteY3" fmla="*/ 5486400 h 5529396"/>
                <a:gd name="connsiteX4" fmla="*/ 2106567 w 3840480"/>
                <a:gd name="connsiteY4" fmla="*/ 4829973 h 5529396"/>
                <a:gd name="connsiteX5" fmla="*/ 914400 w 3840480"/>
                <a:gd name="connsiteY5" fmla="*/ 4754880 h 5529396"/>
                <a:gd name="connsiteX6" fmla="*/ 822960 w 3840480"/>
                <a:gd name="connsiteY6" fmla="*/ 3657600 h 5529396"/>
                <a:gd name="connsiteX7" fmla="*/ 1655160 w 3840480"/>
                <a:gd name="connsiteY7" fmla="*/ 1185674 h 5529396"/>
                <a:gd name="connsiteX8" fmla="*/ 3840480 w 3840480"/>
                <a:gd name="connsiteY8" fmla="*/ 0 h 5529396"/>
                <a:gd name="connsiteX9" fmla="*/ 3383280 w 3840480"/>
                <a:gd name="connsiteY9" fmla="*/ 0 h 5529396"/>
                <a:gd name="connsiteX0" fmla="*/ 3383280 w 3840480"/>
                <a:gd name="connsiteY0" fmla="*/ 0 h 5529396"/>
                <a:gd name="connsiteX1" fmla="*/ 1188720 w 3840480"/>
                <a:gd name="connsiteY1" fmla="*/ 274320 h 5529396"/>
                <a:gd name="connsiteX2" fmla="*/ 0 w 3840480"/>
                <a:gd name="connsiteY2" fmla="*/ 4572000 h 5529396"/>
                <a:gd name="connsiteX3" fmla="*/ 731520 w 3840480"/>
                <a:gd name="connsiteY3" fmla="*/ 5486400 h 5529396"/>
                <a:gd name="connsiteX4" fmla="*/ 2106567 w 3840480"/>
                <a:gd name="connsiteY4" fmla="*/ 4829973 h 5529396"/>
                <a:gd name="connsiteX5" fmla="*/ 914400 w 3840480"/>
                <a:gd name="connsiteY5" fmla="*/ 4754880 h 5529396"/>
                <a:gd name="connsiteX6" fmla="*/ 822960 w 3840480"/>
                <a:gd name="connsiteY6" fmla="*/ 3657600 h 5529396"/>
                <a:gd name="connsiteX7" fmla="*/ 1655160 w 3840480"/>
                <a:gd name="connsiteY7" fmla="*/ 1185674 h 5529396"/>
                <a:gd name="connsiteX8" fmla="*/ 3840480 w 3840480"/>
                <a:gd name="connsiteY8" fmla="*/ 0 h 5529396"/>
                <a:gd name="connsiteX9" fmla="*/ 3383280 w 3840480"/>
                <a:gd name="connsiteY9" fmla="*/ 0 h 5529396"/>
                <a:gd name="connsiteX0" fmla="*/ 3459480 w 3916680"/>
                <a:gd name="connsiteY0" fmla="*/ 0 h 5529396"/>
                <a:gd name="connsiteX1" fmla="*/ 1264920 w 3916680"/>
                <a:gd name="connsiteY1" fmla="*/ 274320 h 5529396"/>
                <a:gd name="connsiteX2" fmla="*/ 76200 w 3916680"/>
                <a:gd name="connsiteY2" fmla="*/ 4572000 h 5529396"/>
                <a:gd name="connsiteX3" fmla="*/ 807720 w 3916680"/>
                <a:gd name="connsiteY3" fmla="*/ 5486400 h 5529396"/>
                <a:gd name="connsiteX4" fmla="*/ 2182767 w 3916680"/>
                <a:gd name="connsiteY4" fmla="*/ 4829973 h 5529396"/>
                <a:gd name="connsiteX5" fmla="*/ 990600 w 3916680"/>
                <a:gd name="connsiteY5" fmla="*/ 4754880 h 5529396"/>
                <a:gd name="connsiteX6" fmla="*/ 899160 w 3916680"/>
                <a:gd name="connsiteY6" fmla="*/ 3657600 h 5529396"/>
                <a:gd name="connsiteX7" fmla="*/ 1731360 w 3916680"/>
                <a:gd name="connsiteY7" fmla="*/ 1185674 h 5529396"/>
                <a:gd name="connsiteX8" fmla="*/ 3916680 w 3916680"/>
                <a:gd name="connsiteY8" fmla="*/ 0 h 5529396"/>
                <a:gd name="connsiteX9" fmla="*/ 3459480 w 3916680"/>
                <a:gd name="connsiteY9" fmla="*/ 0 h 5529396"/>
                <a:gd name="connsiteX0" fmla="*/ 3459480 w 3916680"/>
                <a:gd name="connsiteY0" fmla="*/ 0 h 5529396"/>
                <a:gd name="connsiteX1" fmla="*/ 1264920 w 3916680"/>
                <a:gd name="connsiteY1" fmla="*/ 274320 h 5529396"/>
                <a:gd name="connsiteX2" fmla="*/ 76200 w 3916680"/>
                <a:gd name="connsiteY2" fmla="*/ 4572000 h 5529396"/>
                <a:gd name="connsiteX3" fmla="*/ 807720 w 3916680"/>
                <a:gd name="connsiteY3" fmla="*/ 5486400 h 5529396"/>
                <a:gd name="connsiteX4" fmla="*/ 2182767 w 3916680"/>
                <a:gd name="connsiteY4" fmla="*/ 4829973 h 5529396"/>
                <a:gd name="connsiteX5" fmla="*/ 990600 w 3916680"/>
                <a:gd name="connsiteY5" fmla="*/ 4754880 h 5529396"/>
                <a:gd name="connsiteX6" fmla="*/ 899160 w 3916680"/>
                <a:gd name="connsiteY6" fmla="*/ 3657600 h 5529396"/>
                <a:gd name="connsiteX7" fmla="*/ 1731360 w 3916680"/>
                <a:gd name="connsiteY7" fmla="*/ 1185674 h 5529396"/>
                <a:gd name="connsiteX8" fmla="*/ 3916680 w 3916680"/>
                <a:gd name="connsiteY8" fmla="*/ 0 h 5529396"/>
                <a:gd name="connsiteX9" fmla="*/ 3459480 w 3916680"/>
                <a:gd name="connsiteY9" fmla="*/ 0 h 5529396"/>
                <a:gd name="connsiteX0" fmla="*/ 3459480 w 3916680"/>
                <a:gd name="connsiteY0" fmla="*/ 0 h 5539466"/>
                <a:gd name="connsiteX1" fmla="*/ 1264920 w 3916680"/>
                <a:gd name="connsiteY1" fmla="*/ 274320 h 5539466"/>
                <a:gd name="connsiteX2" fmla="*/ 76200 w 3916680"/>
                <a:gd name="connsiteY2" fmla="*/ 4572000 h 5539466"/>
                <a:gd name="connsiteX3" fmla="*/ 807720 w 3916680"/>
                <a:gd name="connsiteY3" fmla="*/ 5486400 h 5539466"/>
                <a:gd name="connsiteX4" fmla="*/ 2182767 w 3916680"/>
                <a:gd name="connsiteY4" fmla="*/ 4829973 h 5539466"/>
                <a:gd name="connsiteX5" fmla="*/ 990600 w 3916680"/>
                <a:gd name="connsiteY5" fmla="*/ 4754880 h 5539466"/>
                <a:gd name="connsiteX6" fmla="*/ 899160 w 3916680"/>
                <a:gd name="connsiteY6" fmla="*/ 3657600 h 5539466"/>
                <a:gd name="connsiteX7" fmla="*/ 1731360 w 3916680"/>
                <a:gd name="connsiteY7" fmla="*/ 1185674 h 5539466"/>
                <a:gd name="connsiteX8" fmla="*/ 3916680 w 3916680"/>
                <a:gd name="connsiteY8" fmla="*/ 0 h 5539466"/>
                <a:gd name="connsiteX9" fmla="*/ 3459480 w 3916680"/>
                <a:gd name="connsiteY9" fmla="*/ 0 h 5539466"/>
                <a:gd name="connsiteX0" fmla="*/ 3459480 w 3916680"/>
                <a:gd name="connsiteY0" fmla="*/ 0 h 5539466"/>
                <a:gd name="connsiteX1" fmla="*/ 1264920 w 3916680"/>
                <a:gd name="connsiteY1" fmla="*/ 274320 h 5539466"/>
                <a:gd name="connsiteX2" fmla="*/ 76200 w 3916680"/>
                <a:gd name="connsiteY2" fmla="*/ 4572000 h 5539466"/>
                <a:gd name="connsiteX3" fmla="*/ 807720 w 3916680"/>
                <a:gd name="connsiteY3" fmla="*/ 5486400 h 5539466"/>
                <a:gd name="connsiteX4" fmla="*/ 2182767 w 3916680"/>
                <a:gd name="connsiteY4" fmla="*/ 4829973 h 5539466"/>
                <a:gd name="connsiteX5" fmla="*/ 990600 w 3916680"/>
                <a:gd name="connsiteY5" fmla="*/ 4754880 h 5539466"/>
                <a:gd name="connsiteX6" fmla="*/ 899160 w 3916680"/>
                <a:gd name="connsiteY6" fmla="*/ 3657600 h 5539466"/>
                <a:gd name="connsiteX7" fmla="*/ 1731360 w 3916680"/>
                <a:gd name="connsiteY7" fmla="*/ 1185674 h 5539466"/>
                <a:gd name="connsiteX8" fmla="*/ 3916680 w 3916680"/>
                <a:gd name="connsiteY8" fmla="*/ 0 h 5539466"/>
                <a:gd name="connsiteX9" fmla="*/ 3459480 w 3916680"/>
                <a:gd name="connsiteY9" fmla="*/ 0 h 5539466"/>
                <a:gd name="connsiteX0" fmla="*/ 3459480 w 3916680"/>
                <a:gd name="connsiteY0" fmla="*/ 0 h 5539466"/>
                <a:gd name="connsiteX1" fmla="*/ 1264920 w 3916680"/>
                <a:gd name="connsiteY1" fmla="*/ 274320 h 5539466"/>
                <a:gd name="connsiteX2" fmla="*/ 76200 w 3916680"/>
                <a:gd name="connsiteY2" fmla="*/ 4572000 h 5539466"/>
                <a:gd name="connsiteX3" fmla="*/ 807720 w 3916680"/>
                <a:gd name="connsiteY3" fmla="*/ 5486400 h 5539466"/>
                <a:gd name="connsiteX4" fmla="*/ 2182767 w 3916680"/>
                <a:gd name="connsiteY4" fmla="*/ 4829973 h 5539466"/>
                <a:gd name="connsiteX5" fmla="*/ 990600 w 3916680"/>
                <a:gd name="connsiteY5" fmla="*/ 4754880 h 5539466"/>
                <a:gd name="connsiteX6" fmla="*/ 899160 w 3916680"/>
                <a:gd name="connsiteY6" fmla="*/ 3657600 h 5539466"/>
                <a:gd name="connsiteX7" fmla="*/ 1731360 w 3916680"/>
                <a:gd name="connsiteY7" fmla="*/ 1185674 h 5539466"/>
                <a:gd name="connsiteX8" fmla="*/ 3916680 w 3916680"/>
                <a:gd name="connsiteY8" fmla="*/ 0 h 5539466"/>
                <a:gd name="connsiteX9" fmla="*/ 3459480 w 3916680"/>
                <a:gd name="connsiteY9" fmla="*/ 0 h 5539466"/>
                <a:gd name="connsiteX0" fmla="*/ 3459480 w 3916680"/>
                <a:gd name="connsiteY0" fmla="*/ 0 h 5539466"/>
                <a:gd name="connsiteX1" fmla="*/ 1264920 w 3916680"/>
                <a:gd name="connsiteY1" fmla="*/ 274320 h 5539466"/>
                <a:gd name="connsiteX2" fmla="*/ 76200 w 3916680"/>
                <a:gd name="connsiteY2" fmla="*/ 4572000 h 5539466"/>
                <a:gd name="connsiteX3" fmla="*/ 807720 w 3916680"/>
                <a:gd name="connsiteY3" fmla="*/ 5486400 h 5539466"/>
                <a:gd name="connsiteX4" fmla="*/ 2182767 w 3916680"/>
                <a:gd name="connsiteY4" fmla="*/ 4829973 h 5539466"/>
                <a:gd name="connsiteX5" fmla="*/ 990600 w 3916680"/>
                <a:gd name="connsiteY5" fmla="*/ 4754880 h 5539466"/>
                <a:gd name="connsiteX6" fmla="*/ 899160 w 3916680"/>
                <a:gd name="connsiteY6" fmla="*/ 3657600 h 5539466"/>
                <a:gd name="connsiteX7" fmla="*/ 1731360 w 3916680"/>
                <a:gd name="connsiteY7" fmla="*/ 1185674 h 5539466"/>
                <a:gd name="connsiteX8" fmla="*/ 3916680 w 3916680"/>
                <a:gd name="connsiteY8" fmla="*/ 0 h 5539466"/>
                <a:gd name="connsiteX9" fmla="*/ 3459480 w 3916680"/>
                <a:gd name="connsiteY9" fmla="*/ 0 h 5539466"/>
                <a:gd name="connsiteX0" fmla="*/ 3459480 w 3916680"/>
                <a:gd name="connsiteY0" fmla="*/ 487680 h 6027146"/>
                <a:gd name="connsiteX1" fmla="*/ 1264920 w 3916680"/>
                <a:gd name="connsiteY1" fmla="*/ 762000 h 6027146"/>
                <a:gd name="connsiteX2" fmla="*/ 76200 w 3916680"/>
                <a:gd name="connsiteY2" fmla="*/ 5059680 h 6027146"/>
                <a:gd name="connsiteX3" fmla="*/ 807720 w 3916680"/>
                <a:gd name="connsiteY3" fmla="*/ 5974080 h 6027146"/>
                <a:gd name="connsiteX4" fmla="*/ 2182767 w 3916680"/>
                <a:gd name="connsiteY4" fmla="*/ 5317653 h 6027146"/>
                <a:gd name="connsiteX5" fmla="*/ 990600 w 3916680"/>
                <a:gd name="connsiteY5" fmla="*/ 5242560 h 6027146"/>
                <a:gd name="connsiteX6" fmla="*/ 899160 w 3916680"/>
                <a:gd name="connsiteY6" fmla="*/ 4145280 h 6027146"/>
                <a:gd name="connsiteX7" fmla="*/ 1731360 w 3916680"/>
                <a:gd name="connsiteY7" fmla="*/ 1673354 h 6027146"/>
                <a:gd name="connsiteX8" fmla="*/ 3916680 w 3916680"/>
                <a:gd name="connsiteY8" fmla="*/ 487680 h 6027146"/>
                <a:gd name="connsiteX9" fmla="*/ 3459480 w 3916680"/>
                <a:gd name="connsiteY9" fmla="*/ 487680 h 6027146"/>
                <a:gd name="connsiteX0" fmla="*/ 3440042 w 3897242"/>
                <a:gd name="connsiteY0" fmla="*/ 51669 h 5591135"/>
                <a:gd name="connsiteX1" fmla="*/ 1128854 w 3897242"/>
                <a:gd name="connsiteY1" fmla="*/ 762000 h 5591135"/>
                <a:gd name="connsiteX2" fmla="*/ 56762 w 3897242"/>
                <a:gd name="connsiteY2" fmla="*/ 4623669 h 5591135"/>
                <a:gd name="connsiteX3" fmla="*/ 788282 w 3897242"/>
                <a:gd name="connsiteY3" fmla="*/ 5538069 h 5591135"/>
                <a:gd name="connsiteX4" fmla="*/ 2163329 w 3897242"/>
                <a:gd name="connsiteY4" fmla="*/ 4881642 h 5591135"/>
                <a:gd name="connsiteX5" fmla="*/ 971162 w 3897242"/>
                <a:gd name="connsiteY5" fmla="*/ 4806549 h 5591135"/>
                <a:gd name="connsiteX6" fmla="*/ 879722 w 3897242"/>
                <a:gd name="connsiteY6" fmla="*/ 3709269 h 5591135"/>
                <a:gd name="connsiteX7" fmla="*/ 1711922 w 3897242"/>
                <a:gd name="connsiteY7" fmla="*/ 1237343 h 5591135"/>
                <a:gd name="connsiteX8" fmla="*/ 3897242 w 3897242"/>
                <a:gd name="connsiteY8" fmla="*/ 51669 h 5591135"/>
                <a:gd name="connsiteX9" fmla="*/ 3440042 w 3897242"/>
                <a:gd name="connsiteY9" fmla="*/ 51669 h 5591135"/>
                <a:gd name="connsiteX0" fmla="*/ 3897242 w 3897242"/>
                <a:gd name="connsiteY0" fmla="*/ 0 h 5539466"/>
                <a:gd name="connsiteX1" fmla="*/ 1128854 w 3897242"/>
                <a:gd name="connsiteY1" fmla="*/ 710331 h 5539466"/>
                <a:gd name="connsiteX2" fmla="*/ 56762 w 3897242"/>
                <a:gd name="connsiteY2" fmla="*/ 4572000 h 5539466"/>
                <a:gd name="connsiteX3" fmla="*/ 788282 w 3897242"/>
                <a:gd name="connsiteY3" fmla="*/ 5486400 h 5539466"/>
                <a:gd name="connsiteX4" fmla="*/ 2163329 w 3897242"/>
                <a:gd name="connsiteY4" fmla="*/ 4829973 h 5539466"/>
                <a:gd name="connsiteX5" fmla="*/ 971162 w 3897242"/>
                <a:gd name="connsiteY5" fmla="*/ 4754880 h 5539466"/>
                <a:gd name="connsiteX6" fmla="*/ 879722 w 3897242"/>
                <a:gd name="connsiteY6" fmla="*/ 3657600 h 5539466"/>
                <a:gd name="connsiteX7" fmla="*/ 1711922 w 3897242"/>
                <a:gd name="connsiteY7" fmla="*/ 1185674 h 5539466"/>
                <a:gd name="connsiteX8" fmla="*/ 3897242 w 3897242"/>
                <a:gd name="connsiteY8" fmla="*/ 0 h 5539466"/>
                <a:gd name="connsiteX0" fmla="*/ 3897242 w 3897242"/>
                <a:gd name="connsiteY0" fmla="*/ 79224 h 5618690"/>
                <a:gd name="connsiteX1" fmla="*/ 1128854 w 3897242"/>
                <a:gd name="connsiteY1" fmla="*/ 789555 h 5618690"/>
                <a:gd name="connsiteX2" fmla="*/ 56762 w 3897242"/>
                <a:gd name="connsiteY2" fmla="*/ 4651224 h 5618690"/>
                <a:gd name="connsiteX3" fmla="*/ 788282 w 3897242"/>
                <a:gd name="connsiteY3" fmla="*/ 5565624 h 5618690"/>
                <a:gd name="connsiteX4" fmla="*/ 2163329 w 3897242"/>
                <a:gd name="connsiteY4" fmla="*/ 4909197 h 5618690"/>
                <a:gd name="connsiteX5" fmla="*/ 971162 w 3897242"/>
                <a:gd name="connsiteY5" fmla="*/ 4834104 h 5618690"/>
                <a:gd name="connsiteX6" fmla="*/ 879722 w 3897242"/>
                <a:gd name="connsiteY6" fmla="*/ 3736824 h 5618690"/>
                <a:gd name="connsiteX7" fmla="*/ 1711922 w 3897242"/>
                <a:gd name="connsiteY7" fmla="*/ 1264898 h 5618690"/>
                <a:gd name="connsiteX8" fmla="*/ 3897242 w 3897242"/>
                <a:gd name="connsiteY8" fmla="*/ 79224 h 5618690"/>
                <a:gd name="connsiteX0" fmla="*/ 3897242 w 3994420"/>
                <a:gd name="connsiteY0" fmla="*/ 79224 h 5618690"/>
                <a:gd name="connsiteX1" fmla="*/ 1128854 w 3994420"/>
                <a:gd name="connsiteY1" fmla="*/ 789555 h 5618690"/>
                <a:gd name="connsiteX2" fmla="*/ 56762 w 3994420"/>
                <a:gd name="connsiteY2" fmla="*/ 4651224 h 5618690"/>
                <a:gd name="connsiteX3" fmla="*/ 788282 w 3994420"/>
                <a:gd name="connsiteY3" fmla="*/ 5565624 h 5618690"/>
                <a:gd name="connsiteX4" fmla="*/ 2163329 w 3994420"/>
                <a:gd name="connsiteY4" fmla="*/ 4909197 h 5618690"/>
                <a:gd name="connsiteX5" fmla="*/ 971162 w 3994420"/>
                <a:gd name="connsiteY5" fmla="*/ 4834104 h 5618690"/>
                <a:gd name="connsiteX6" fmla="*/ 879722 w 3994420"/>
                <a:gd name="connsiteY6" fmla="*/ 3736824 h 5618690"/>
                <a:gd name="connsiteX7" fmla="*/ 1711922 w 3994420"/>
                <a:gd name="connsiteY7" fmla="*/ 1264898 h 5618690"/>
                <a:gd name="connsiteX8" fmla="*/ 3897242 w 3994420"/>
                <a:gd name="connsiteY8" fmla="*/ 79224 h 5618690"/>
                <a:gd name="connsiteX0" fmla="*/ 3897242 w 3994420"/>
                <a:gd name="connsiteY0" fmla="*/ 79224 h 5618690"/>
                <a:gd name="connsiteX1" fmla="*/ 1128854 w 3994420"/>
                <a:gd name="connsiteY1" fmla="*/ 789555 h 5618690"/>
                <a:gd name="connsiteX2" fmla="*/ 56762 w 3994420"/>
                <a:gd name="connsiteY2" fmla="*/ 4651224 h 5618690"/>
                <a:gd name="connsiteX3" fmla="*/ 788282 w 3994420"/>
                <a:gd name="connsiteY3" fmla="*/ 5565624 h 5618690"/>
                <a:gd name="connsiteX4" fmla="*/ 2163329 w 3994420"/>
                <a:gd name="connsiteY4" fmla="*/ 4909197 h 5618690"/>
                <a:gd name="connsiteX5" fmla="*/ 1014012 w 3994420"/>
                <a:gd name="connsiteY5" fmla="*/ 4682242 h 5618690"/>
                <a:gd name="connsiteX6" fmla="*/ 879722 w 3994420"/>
                <a:gd name="connsiteY6" fmla="*/ 3736824 h 5618690"/>
                <a:gd name="connsiteX7" fmla="*/ 1711922 w 3994420"/>
                <a:gd name="connsiteY7" fmla="*/ 1264898 h 5618690"/>
                <a:gd name="connsiteX8" fmla="*/ 3897242 w 3994420"/>
                <a:gd name="connsiteY8" fmla="*/ 79224 h 5618690"/>
                <a:gd name="connsiteX0" fmla="*/ 3897242 w 3994420"/>
                <a:gd name="connsiteY0" fmla="*/ 79224 h 5618690"/>
                <a:gd name="connsiteX1" fmla="*/ 1128854 w 3994420"/>
                <a:gd name="connsiteY1" fmla="*/ 789555 h 5618690"/>
                <a:gd name="connsiteX2" fmla="*/ 56762 w 3994420"/>
                <a:gd name="connsiteY2" fmla="*/ 4651224 h 5618690"/>
                <a:gd name="connsiteX3" fmla="*/ 788282 w 3994420"/>
                <a:gd name="connsiteY3" fmla="*/ 5565624 h 5618690"/>
                <a:gd name="connsiteX4" fmla="*/ 2163329 w 3994420"/>
                <a:gd name="connsiteY4" fmla="*/ 4909197 h 5618690"/>
                <a:gd name="connsiteX5" fmla="*/ 1014012 w 3994420"/>
                <a:gd name="connsiteY5" fmla="*/ 4682242 h 5618690"/>
                <a:gd name="connsiteX6" fmla="*/ 938887 w 3994420"/>
                <a:gd name="connsiteY6" fmla="*/ 3584337 h 5618690"/>
                <a:gd name="connsiteX7" fmla="*/ 1711922 w 3994420"/>
                <a:gd name="connsiteY7" fmla="*/ 1264898 h 5618690"/>
                <a:gd name="connsiteX8" fmla="*/ 3897242 w 3994420"/>
                <a:gd name="connsiteY8" fmla="*/ 79224 h 5618690"/>
                <a:gd name="connsiteX0" fmla="*/ 3897242 w 3994420"/>
                <a:gd name="connsiteY0" fmla="*/ 79224 h 5618690"/>
                <a:gd name="connsiteX1" fmla="*/ 1128854 w 3994420"/>
                <a:gd name="connsiteY1" fmla="*/ 789555 h 5618690"/>
                <a:gd name="connsiteX2" fmla="*/ 56762 w 3994420"/>
                <a:gd name="connsiteY2" fmla="*/ 4651224 h 5618690"/>
                <a:gd name="connsiteX3" fmla="*/ 788282 w 3994420"/>
                <a:gd name="connsiteY3" fmla="*/ 5565624 h 5618690"/>
                <a:gd name="connsiteX4" fmla="*/ 1853711 w 3994420"/>
                <a:gd name="connsiteY4" fmla="*/ 4921972 h 5618690"/>
                <a:gd name="connsiteX5" fmla="*/ 1014012 w 3994420"/>
                <a:gd name="connsiteY5" fmla="*/ 4682242 h 5618690"/>
                <a:gd name="connsiteX6" fmla="*/ 938887 w 3994420"/>
                <a:gd name="connsiteY6" fmla="*/ 3584337 h 5618690"/>
                <a:gd name="connsiteX7" fmla="*/ 1711922 w 3994420"/>
                <a:gd name="connsiteY7" fmla="*/ 1264898 h 5618690"/>
                <a:gd name="connsiteX8" fmla="*/ 3897242 w 3994420"/>
                <a:gd name="connsiteY8" fmla="*/ 79224 h 5618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94420" h="5618690">
                  <a:moveTo>
                    <a:pt x="3897242" y="79224"/>
                  </a:moveTo>
                  <a:cubicBezTo>
                    <a:pt x="3800064" y="0"/>
                    <a:pt x="1692734" y="27555"/>
                    <a:pt x="1128854" y="789555"/>
                  </a:cubicBezTo>
                  <a:cubicBezTo>
                    <a:pt x="564974" y="1551555"/>
                    <a:pt x="113524" y="3855213"/>
                    <a:pt x="56762" y="4651224"/>
                  </a:cubicBezTo>
                  <a:cubicBezTo>
                    <a:pt x="0" y="5447236"/>
                    <a:pt x="468311" y="5618690"/>
                    <a:pt x="788282" y="5565624"/>
                  </a:cubicBezTo>
                  <a:cubicBezTo>
                    <a:pt x="1179878" y="5400654"/>
                    <a:pt x="1118050" y="5398975"/>
                    <a:pt x="1853711" y="4921972"/>
                  </a:cubicBezTo>
                  <a:cubicBezTo>
                    <a:pt x="1579391" y="4845772"/>
                    <a:pt x="1469510" y="4872007"/>
                    <a:pt x="1014012" y="4682242"/>
                  </a:cubicBezTo>
                  <a:cubicBezTo>
                    <a:pt x="853574" y="4373661"/>
                    <a:pt x="950043" y="4183926"/>
                    <a:pt x="938887" y="3584337"/>
                  </a:cubicBezTo>
                  <a:cubicBezTo>
                    <a:pt x="1030327" y="2974737"/>
                    <a:pt x="1218863" y="1849084"/>
                    <a:pt x="1711922" y="1264898"/>
                  </a:cubicBezTo>
                  <a:cubicBezTo>
                    <a:pt x="2204981" y="680712"/>
                    <a:pt x="3994420" y="158448"/>
                    <a:pt x="3897242" y="79224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32" name="手繪多邊形 31"/>
            <p:cNvSpPr/>
            <p:nvPr/>
          </p:nvSpPr>
          <p:spPr>
            <a:xfrm>
              <a:off x="18672087" y="2062731"/>
              <a:ext cx="1818337" cy="1573610"/>
            </a:xfrm>
            <a:custGeom>
              <a:avLst/>
              <a:gdLst>
                <a:gd name="connsiteX0" fmla="*/ 182880 w 14630400"/>
                <a:gd name="connsiteY0" fmla="*/ 274320 h 10058400"/>
                <a:gd name="connsiteX1" fmla="*/ 14630400 w 14630400"/>
                <a:gd name="connsiteY1" fmla="*/ 5486400 h 10058400"/>
                <a:gd name="connsiteX2" fmla="*/ 11795760 w 14630400"/>
                <a:gd name="connsiteY2" fmla="*/ 10058400 h 10058400"/>
                <a:gd name="connsiteX3" fmla="*/ 0 w 14630400"/>
                <a:gd name="connsiteY3" fmla="*/ 0 h 10058400"/>
                <a:gd name="connsiteX0" fmla="*/ 182880 w 14630400"/>
                <a:gd name="connsiteY0" fmla="*/ 274320 h 10058400"/>
                <a:gd name="connsiteX1" fmla="*/ 14630400 w 14630400"/>
                <a:gd name="connsiteY1" fmla="*/ 5486400 h 10058400"/>
                <a:gd name="connsiteX2" fmla="*/ 11795760 w 14630400"/>
                <a:gd name="connsiteY2" fmla="*/ 10058400 h 10058400"/>
                <a:gd name="connsiteX3" fmla="*/ 0 w 14630400"/>
                <a:gd name="connsiteY3" fmla="*/ 0 h 10058400"/>
                <a:gd name="connsiteX4" fmla="*/ 182880 w 14630400"/>
                <a:gd name="connsiteY4" fmla="*/ 274320 h 10058400"/>
                <a:gd name="connsiteX0" fmla="*/ 0 w 14630400"/>
                <a:gd name="connsiteY0" fmla="*/ 0 h 10058400"/>
                <a:gd name="connsiteX1" fmla="*/ 14630400 w 14630400"/>
                <a:gd name="connsiteY1" fmla="*/ 5486400 h 10058400"/>
                <a:gd name="connsiteX2" fmla="*/ 11795760 w 14630400"/>
                <a:gd name="connsiteY2" fmla="*/ 10058400 h 10058400"/>
                <a:gd name="connsiteX3" fmla="*/ 0 w 14630400"/>
                <a:gd name="connsiteY3" fmla="*/ 0 h 10058400"/>
                <a:gd name="connsiteX0" fmla="*/ 472440 w 15102840"/>
                <a:gd name="connsiteY0" fmla="*/ 762000 h 10820400"/>
                <a:gd name="connsiteX1" fmla="*/ 15102840 w 15102840"/>
                <a:gd name="connsiteY1" fmla="*/ 6248400 h 10820400"/>
                <a:gd name="connsiteX2" fmla="*/ 12268200 w 15102840"/>
                <a:gd name="connsiteY2" fmla="*/ 10820400 h 10820400"/>
                <a:gd name="connsiteX3" fmla="*/ 472440 w 15102840"/>
                <a:gd name="connsiteY3" fmla="*/ 762000 h 10820400"/>
                <a:gd name="connsiteX0" fmla="*/ 472440 w 17068800"/>
                <a:gd name="connsiteY0" fmla="*/ 762000 h 11734800"/>
                <a:gd name="connsiteX1" fmla="*/ 15102840 w 17068800"/>
                <a:gd name="connsiteY1" fmla="*/ 6248400 h 11734800"/>
                <a:gd name="connsiteX2" fmla="*/ 12268200 w 17068800"/>
                <a:gd name="connsiteY2" fmla="*/ 10820400 h 11734800"/>
                <a:gd name="connsiteX3" fmla="*/ 472440 w 17068800"/>
                <a:gd name="connsiteY3" fmla="*/ 762000 h 11734800"/>
                <a:gd name="connsiteX0" fmla="*/ 472440 w 17068800"/>
                <a:gd name="connsiteY0" fmla="*/ 762000 h 11734800"/>
                <a:gd name="connsiteX1" fmla="*/ 15102840 w 17068800"/>
                <a:gd name="connsiteY1" fmla="*/ 6248400 h 11734800"/>
                <a:gd name="connsiteX2" fmla="*/ 12268200 w 17068800"/>
                <a:gd name="connsiteY2" fmla="*/ 10820400 h 11734800"/>
                <a:gd name="connsiteX3" fmla="*/ 472440 w 17068800"/>
                <a:gd name="connsiteY3" fmla="*/ 762000 h 11734800"/>
                <a:gd name="connsiteX0" fmla="*/ 472440 w 17068800"/>
                <a:gd name="connsiteY0" fmla="*/ 762000 h 10820400"/>
                <a:gd name="connsiteX1" fmla="*/ 15102840 w 17068800"/>
                <a:gd name="connsiteY1" fmla="*/ 6248400 h 10820400"/>
                <a:gd name="connsiteX2" fmla="*/ 12268200 w 17068800"/>
                <a:gd name="connsiteY2" fmla="*/ 10820400 h 10820400"/>
                <a:gd name="connsiteX3" fmla="*/ 472440 w 17068800"/>
                <a:gd name="connsiteY3" fmla="*/ 762000 h 10820400"/>
                <a:gd name="connsiteX0" fmla="*/ 472440 w 15102840"/>
                <a:gd name="connsiteY0" fmla="*/ 762000 h 10820400"/>
                <a:gd name="connsiteX1" fmla="*/ 15102840 w 15102840"/>
                <a:gd name="connsiteY1" fmla="*/ 6248400 h 10820400"/>
                <a:gd name="connsiteX2" fmla="*/ 12268200 w 15102840"/>
                <a:gd name="connsiteY2" fmla="*/ 10820400 h 10820400"/>
                <a:gd name="connsiteX3" fmla="*/ 472440 w 15102840"/>
                <a:gd name="connsiteY3" fmla="*/ 762000 h 10820400"/>
                <a:gd name="connsiteX0" fmla="*/ 472440 w 15102840"/>
                <a:gd name="connsiteY0" fmla="*/ 762000 h 10820400"/>
                <a:gd name="connsiteX1" fmla="*/ 15102840 w 15102840"/>
                <a:gd name="connsiteY1" fmla="*/ 6248400 h 10820400"/>
                <a:gd name="connsiteX2" fmla="*/ 12268200 w 15102840"/>
                <a:gd name="connsiteY2" fmla="*/ 10820400 h 10820400"/>
                <a:gd name="connsiteX3" fmla="*/ 472440 w 15102840"/>
                <a:gd name="connsiteY3" fmla="*/ 762000 h 10820400"/>
                <a:gd name="connsiteX0" fmla="*/ 472440 w 15102840"/>
                <a:gd name="connsiteY0" fmla="*/ 762000 h 10820400"/>
                <a:gd name="connsiteX1" fmla="*/ 15102840 w 15102840"/>
                <a:gd name="connsiteY1" fmla="*/ 6248400 h 10820400"/>
                <a:gd name="connsiteX2" fmla="*/ 12268200 w 15102840"/>
                <a:gd name="connsiteY2" fmla="*/ 10820400 h 10820400"/>
                <a:gd name="connsiteX3" fmla="*/ 472440 w 15102840"/>
                <a:gd name="connsiteY3" fmla="*/ 762000 h 10820400"/>
                <a:gd name="connsiteX0" fmla="*/ 472440 w 15102840"/>
                <a:gd name="connsiteY0" fmla="*/ 762000 h 10820400"/>
                <a:gd name="connsiteX1" fmla="*/ 15102840 w 15102840"/>
                <a:gd name="connsiteY1" fmla="*/ 6248400 h 10820400"/>
                <a:gd name="connsiteX2" fmla="*/ 12268200 w 15102840"/>
                <a:gd name="connsiteY2" fmla="*/ 10820400 h 10820400"/>
                <a:gd name="connsiteX3" fmla="*/ 472440 w 15102840"/>
                <a:gd name="connsiteY3" fmla="*/ 762000 h 10820400"/>
                <a:gd name="connsiteX0" fmla="*/ 367929 w 14998329"/>
                <a:gd name="connsiteY0" fmla="*/ 535861 h 9237429"/>
                <a:gd name="connsiteX1" fmla="*/ 14998329 w 14998329"/>
                <a:gd name="connsiteY1" fmla="*/ 6022261 h 9237429"/>
                <a:gd name="connsiteX2" fmla="*/ 12790753 w 14998329"/>
                <a:gd name="connsiteY2" fmla="*/ 9237429 h 9237429"/>
                <a:gd name="connsiteX3" fmla="*/ 367929 w 14998329"/>
                <a:gd name="connsiteY3" fmla="*/ 535861 h 9237429"/>
                <a:gd name="connsiteX0" fmla="*/ 0 w 14630400"/>
                <a:gd name="connsiteY0" fmla="*/ 535861 h 9237429"/>
                <a:gd name="connsiteX1" fmla="*/ 14630400 w 14630400"/>
                <a:gd name="connsiteY1" fmla="*/ 6022261 h 9237429"/>
                <a:gd name="connsiteX2" fmla="*/ 12422824 w 14630400"/>
                <a:gd name="connsiteY2" fmla="*/ 9237429 h 9237429"/>
                <a:gd name="connsiteX3" fmla="*/ 0 w 14630400"/>
                <a:gd name="connsiteY3" fmla="*/ 535861 h 9237429"/>
                <a:gd name="connsiteX0" fmla="*/ 0 w 14630400"/>
                <a:gd name="connsiteY0" fmla="*/ 0 h 8701568"/>
                <a:gd name="connsiteX1" fmla="*/ 14630400 w 14630400"/>
                <a:gd name="connsiteY1" fmla="*/ 5486400 h 8701568"/>
                <a:gd name="connsiteX2" fmla="*/ 12422824 w 14630400"/>
                <a:gd name="connsiteY2" fmla="*/ 8701568 h 8701568"/>
                <a:gd name="connsiteX3" fmla="*/ 0 w 14630400"/>
                <a:gd name="connsiteY3" fmla="*/ 0 h 8701568"/>
                <a:gd name="connsiteX0" fmla="*/ 0 w 14630400"/>
                <a:gd name="connsiteY0" fmla="*/ 0 h 9565663"/>
                <a:gd name="connsiteX1" fmla="*/ 14630400 w 14630400"/>
                <a:gd name="connsiteY1" fmla="*/ 5486400 h 9565663"/>
                <a:gd name="connsiteX2" fmla="*/ 10694631 w 14630400"/>
                <a:gd name="connsiteY2" fmla="*/ 9565663 h 9565663"/>
                <a:gd name="connsiteX3" fmla="*/ 0 w 14630400"/>
                <a:gd name="connsiteY3" fmla="*/ 0 h 9565663"/>
                <a:gd name="connsiteX0" fmla="*/ 0 w 13142903"/>
                <a:gd name="connsiteY0" fmla="*/ 0 h 9565663"/>
                <a:gd name="connsiteX1" fmla="*/ 13142903 w 13142903"/>
                <a:gd name="connsiteY1" fmla="*/ 5577839 h 9565663"/>
                <a:gd name="connsiteX2" fmla="*/ 10694631 w 13142903"/>
                <a:gd name="connsiteY2" fmla="*/ 9565663 h 9565663"/>
                <a:gd name="connsiteX3" fmla="*/ 0 w 13142903"/>
                <a:gd name="connsiteY3" fmla="*/ 0 h 9565663"/>
                <a:gd name="connsiteX0" fmla="*/ 0 w 12468279"/>
                <a:gd name="connsiteY0" fmla="*/ 0 h 9565663"/>
                <a:gd name="connsiteX1" fmla="*/ 12278808 w 12468279"/>
                <a:gd name="connsiteY1" fmla="*/ 6757351 h 9565663"/>
                <a:gd name="connsiteX2" fmla="*/ 10694631 w 12468279"/>
                <a:gd name="connsiteY2" fmla="*/ 9565663 h 9565663"/>
                <a:gd name="connsiteX3" fmla="*/ 0 w 12468279"/>
                <a:gd name="connsiteY3" fmla="*/ 0 h 9565663"/>
                <a:gd name="connsiteX0" fmla="*/ 0 w 12278808"/>
                <a:gd name="connsiteY0" fmla="*/ 0 h 9565663"/>
                <a:gd name="connsiteX1" fmla="*/ 12278808 w 12278808"/>
                <a:gd name="connsiteY1" fmla="*/ 6757351 h 9565663"/>
                <a:gd name="connsiteX2" fmla="*/ 10694631 w 12278808"/>
                <a:gd name="connsiteY2" fmla="*/ 9565663 h 9565663"/>
                <a:gd name="connsiteX3" fmla="*/ 0 w 12278808"/>
                <a:gd name="connsiteY3" fmla="*/ 0 h 9565663"/>
                <a:gd name="connsiteX0" fmla="*/ 0 w 12278808"/>
                <a:gd name="connsiteY0" fmla="*/ 0 h 9565663"/>
                <a:gd name="connsiteX1" fmla="*/ 12278808 w 12278808"/>
                <a:gd name="connsiteY1" fmla="*/ 6757351 h 9565663"/>
                <a:gd name="connsiteX2" fmla="*/ 10694631 w 12278808"/>
                <a:gd name="connsiteY2" fmla="*/ 9565663 h 9565663"/>
                <a:gd name="connsiteX3" fmla="*/ 0 w 12278808"/>
                <a:gd name="connsiteY3" fmla="*/ 0 h 9565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78808" h="9565663">
                  <a:moveTo>
                    <a:pt x="0" y="0"/>
                  </a:moveTo>
                  <a:cubicBezTo>
                    <a:pt x="3445159" y="561419"/>
                    <a:pt x="10109840" y="4085415"/>
                    <a:pt x="12278808" y="6757351"/>
                  </a:cubicBezTo>
                  <a:cubicBezTo>
                    <a:pt x="11617944" y="8204175"/>
                    <a:pt x="11533752" y="8076535"/>
                    <a:pt x="10694631" y="9565663"/>
                  </a:cubicBezTo>
                  <a:cubicBezTo>
                    <a:pt x="7560927" y="3723887"/>
                    <a:pt x="4011168" y="2531517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33" name="手繪多邊形 32"/>
            <p:cNvSpPr/>
            <p:nvPr/>
          </p:nvSpPr>
          <p:spPr bwMode="auto">
            <a:xfrm>
              <a:off x="12717029" y="-9199984"/>
              <a:ext cx="5318640" cy="11322097"/>
            </a:xfrm>
            <a:custGeom>
              <a:avLst/>
              <a:gdLst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31520 w 4663440"/>
                <a:gd name="connsiteY8" fmla="*/ 27432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663440"/>
                <a:gd name="connsiteY0" fmla="*/ 0 h 11887200"/>
                <a:gd name="connsiteX1" fmla="*/ 4389120 w 4663440"/>
                <a:gd name="connsiteY1" fmla="*/ 914400 h 11887200"/>
                <a:gd name="connsiteX2" fmla="*/ 4663440 w 4663440"/>
                <a:gd name="connsiteY2" fmla="*/ 3291840 h 11887200"/>
                <a:gd name="connsiteX3" fmla="*/ 4480560 w 4663440"/>
                <a:gd name="connsiteY3" fmla="*/ 11064240 h 11887200"/>
                <a:gd name="connsiteX4" fmla="*/ 3840480 w 4663440"/>
                <a:gd name="connsiteY4" fmla="*/ 11247120 h 11887200"/>
                <a:gd name="connsiteX5" fmla="*/ 2560320 w 4663440"/>
                <a:gd name="connsiteY5" fmla="*/ 10789920 h 11887200"/>
                <a:gd name="connsiteX6" fmla="*/ 0 w 4663440"/>
                <a:gd name="connsiteY6" fmla="*/ 11887200 h 11887200"/>
                <a:gd name="connsiteX7" fmla="*/ 2194560 w 4663440"/>
                <a:gd name="connsiteY7" fmla="*/ 9326880 h 11887200"/>
                <a:gd name="connsiteX8" fmla="*/ 743804 w 4663440"/>
                <a:gd name="connsiteY8" fmla="*/ 0 h 11887200"/>
                <a:gd name="connsiteX0" fmla="*/ 731520 w 4480560"/>
                <a:gd name="connsiteY0" fmla="*/ 0 h 11887200"/>
                <a:gd name="connsiteX1" fmla="*/ 4389120 w 4480560"/>
                <a:gd name="connsiteY1" fmla="*/ 914400 h 11887200"/>
                <a:gd name="connsiteX2" fmla="*/ 4480560 w 4480560"/>
                <a:gd name="connsiteY2" fmla="*/ 11064240 h 11887200"/>
                <a:gd name="connsiteX3" fmla="*/ 3840480 w 4480560"/>
                <a:gd name="connsiteY3" fmla="*/ 11247120 h 11887200"/>
                <a:gd name="connsiteX4" fmla="*/ 2560320 w 4480560"/>
                <a:gd name="connsiteY4" fmla="*/ 10789920 h 11887200"/>
                <a:gd name="connsiteX5" fmla="*/ 0 w 4480560"/>
                <a:gd name="connsiteY5" fmla="*/ 11887200 h 11887200"/>
                <a:gd name="connsiteX6" fmla="*/ 2194560 w 4480560"/>
                <a:gd name="connsiteY6" fmla="*/ 9326880 h 11887200"/>
                <a:gd name="connsiteX7" fmla="*/ 743804 w 4480560"/>
                <a:gd name="connsiteY7" fmla="*/ 0 h 11887200"/>
                <a:gd name="connsiteX0" fmla="*/ 731520 w 4480560"/>
                <a:gd name="connsiteY0" fmla="*/ 0 h 11887200"/>
                <a:gd name="connsiteX1" fmla="*/ 4389120 w 4480560"/>
                <a:gd name="connsiteY1" fmla="*/ 914400 h 11887200"/>
                <a:gd name="connsiteX2" fmla="*/ 4480560 w 4480560"/>
                <a:gd name="connsiteY2" fmla="*/ 11064240 h 11887200"/>
                <a:gd name="connsiteX3" fmla="*/ 3840480 w 4480560"/>
                <a:gd name="connsiteY3" fmla="*/ 11247120 h 11887200"/>
                <a:gd name="connsiteX4" fmla="*/ 2560320 w 4480560"/>
                <a:gd name="connsiteY4" fmla="*/ 10789920 h 11887200"/>
                <a:gd name="connsiteX5" fmla="*/ 0 w 4480560"/>
                <a:gd name="connsiteY5" fmla="*/ 11887200 h 11887200"/>
                <a:gd name="connsiteX6" fmla="*/ 2194560 w 4480560"/>
                <a:gd name="connsiteY6" fmla="*/ 9326880 h 11887200"/>
                <a:gd name="connsiteX7" fmla="*/ 743804 w 4480560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3840480 w 4530572"/>
                <a:gd name="connsiteY3" fmla="*/ 11247120 h 11887200"/>
                <a:gd name="connsiteX4" fmla="*/ 2560320 w 4530572"/>
                <a:gd name="connsiteY4" fmla="*/ 10789920 h 11887200"/>
                <a:gd name="connsiteX5" fmla="*/ 0 w 4530572"/>
                <a:gd name="connsiteY5" fmla="*/ 11887200 h 11887200"/>
                <a:gd name="connsiteX6" fmla="*/ 2194560 w 4530572"/>
                <a:gd name="connsiteY6" fmla="*/ 9326880 h 11887200"/>
                <a:gd name="connsiteX7" fmla="*/ 743804 w 4530572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3840480 w 4530572"/>
                <a:gd name="connsiteY3" fmla="*/ 11247120 h 11887200"/>
                <a:gd name="connsiteX4" fmla="*/ 2560320 w 4530572"/>
                <a:gd name="connsiteY4" fmla="*/ 10789920 h 11887200"/>
                <a:gd name="connsiteX5" fmla="*/ 0 w 4530572"/>
                <a:gd name="connsiteY5" fmla="*/ 11887200 h 11887200"/>
                <a:gd name="connsiteX6" fmla="*/ 2194560 w 4530572"/>
                <a:gd name="connsiteY6" fmla="*/ 9326880 h 11887200"/>
                <a:gd name="connsiteX7" fmla="*/ 743804 w 4530572"/>
                <a:gd name="connsiteY7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2560320 w 4530572"/>
                <a:gd name="connsiteY3" fmla="*/ 10789920 h 11887200"/>
                <a:gd name="connsiteX4" fmla="*/ 0 w 4530572"/>
                <a:gd name="connsiteY4" fmla="*/ 11887200 h 11887200"/>
                <a:gd name="connsiteX5" fmla="*/ 2194560 w 4530572"/>
                <a:gd name="connsiteY5" fmla="*/ 9326880 h 11887200"/>
                <a:gd name="connsiteX6" fmla="*/ 743804 w 4530572"/>
                <a:gd name="connsiteY6" fmla="*/ 0 h 11887200"/>
                <a:gd name="connsiteX0" fmla="*/ 731520 w 4530572"/>
                <a:gd name="connsiteY0" fmla="*/ 0 h 11887200"/>
                <a:gd name="connsiteX1" fmla="*/ 4389120 w 4530572"/>
                <a:gd name="connsiteY1" fmla="*/ 914400 h 11887200"/>
                <a:gd name="connsiteX2" fmla="*/ 4480560 w 4530572"/>
                <a:gd name="connsiteY2" fmla="*/ 11064240 h 11887200"/>
                <a:gd name="connsiteX3" fmla="*/ 2560320 w 4530572"/>
                <a:gd name="connsiteY3" fmla="*/ 10789920 h 11887200"/>
                <a:gd name="connsiteX4" fmla="*/ 0 w 4530572"/>
                <a:gd name="connsiteY4" fmla="*/ 11887200 h 11887200"/>
                <a:gd name="connsiteX5" fmla="*/ 2194560 w 4530572"/>
                <a:gd name="connsiteY5" fmla="*/ 9326880 h 11887200"/>
                <a:gd name="connsiteX6" fmla="*/ 743804 w 4530572"/>
                <a:gd name="connsiteY6" fmla="*/ 0 h 1188720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560320 w 4530572"/>
                <a:gd name="connsiteY3" fmla="*/ 10789920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731520 w 4530572"/>
                <a:gd name="connsiteY0" fmla="*/ 0 h 12131040"/>
                <a:gd name="connsiteX1" fmla="*/ 4389120 w 4530572"/>
                <a:gd name="connsiteY1" fmla="*/ 914400 h 12131040"/>
                <a:gd name="connsiteX2" fmla="*/ 4480560 w 4530572"/>
                <a:gd name="connsiteY2" fmla="*/ 11064240 h 12131040"/>
                <a:gd name="connsiteX3" fmla="*/ 2371153 w 4530572"/>
                <a:gd name="connsiteY3" fmla="*/ 10956088 h 12131040"/>
                <a:gd name="connsiteX4" fmla="*/ 0 w 4530572"/>
                <a:gd name="connsiteY4" fmla="*/ 11887200 h 12131040"/>
                <a:gd name="connsiteX5" fmla="*/ 2194560 w 4530572"/>
                <a:gd name="connsiteY5" fmla="*/ 9326880 h 12131040"/>
                <a:gd name="connsiteX6" fmla="*/ 743804 w 4530572"/>
                <a:gd name="connsiteY6" fmla="*/ 0 h 12131040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829066 w 4879078"/>
                <a:gd name="connsiteY2" fmla="*/ 1106424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69975 w 4879078"/>
                <a:gd name="connsiteY2" fmla="*/ 1080463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541426 w 4879078"/>
                <a:gd name="connsiteY2" fmla="*/ 11025916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261225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261225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530150 h 12773927"/>
                <a:gd name="connsiteX3" fmla="*/ 2719659 w 4879078"/>
                <a:gd name="connsiteY3" fmla="*/ 10956088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2773927"/>
                <a:gd name="connsiteX1" fmla="*/ 4737626 w 4879078"/>
                <a:gd name="connsiteY1" fmla="*/ 914400 h 12773927"/>
                <a:gd name="connsiteX2" fmla="*/ 4693369 w 4879078"/>
                <a:gd name="connsiteY2" fmla="*/ 11530150 h 12773927"/>
                <a:gd name="connsiteX3" fmla="*/ 2481746 w 4879078"/>
                <a:gd name="connsiteY3" fmla="*/ 11496534 h 12773927"/>
                <a:gd name="connsiteX4" fmla="*/ 0 w 4879078"/>
                <a:gd name="connsiteY4" fmla="*/ 12530087 h 12773927"/>
                <a:gd name="connsiteX5" fmla="*/ 2543066 w 4879078"/>
                <a:gd name="connsiteY5" fmla="*/ 9326880 h 12773927"/>
                <a:gd name="connsiteX6" fmla="*/ 1092310 w 4879078"/>
                <a:gd name="connsiteY6" fmla="*/ 0 h 1277392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93369 w 4879078"/>
                <a:gd name="connsiteY2" fmla="*/ 11530150 h 13320307"/>
                <a:gd name="connsiteX3" fmla="*/ 2481746 w 4879078"/>
                <a:gd name="connsiteY3" fmla="*/ 11496534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93369 w 4879078"/>
                <a:gd name="connsiteY2" fmla="*/ 11530150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879078"/>
                <a:gd name="connsiteY0" fmla="*/ 0 h 13320307"/>
                <a:gd name="connsiteX1" fmla="*/ 4737626 w 4879078"/>
                <a:gd name="connsiteY1" fmla="*/ 914400 h 13320307"/>
                <a:gd name="connsiteX2" fmla="*/ 4625839 w 4879078"/>
                <a:gd name="connsiteY2" fmla="*/ 11866306 h 13320307"/>
                <a:gd name="connsiteX3" fmla="*/ 2515511 w 4879078"/>
                <a:gd name="connsiteY3" fmla="*/ 11933537 h 13320307"/>
                <a:gd name="connsiteX4" fmla="*/ 0 w 4879078"/>
                <a:gd name="connsiteY4" fmla="*/ 13076467 h 13320307"/>
                <a:gd name="connsiteX5" fmla="*/ 2543066 w 4879078"/>
                <a:gd name="connsiteY5" fmla="*/ 9326880 h 13320307"/>
                <a:gd name="connsiteX6" fmla="*/ 1092310 w 4879078"/>
                <a:gd name="connsiteY6" fmla="*/ 0 h 13320307"/>
                <a:gd name="connsiteX0" fmla="*/ 1080026 w 4625839"/>
                <a:gd name="connsiteY0" fmla="*/ 0 h 13320307"/>
                <a:gd name="connsiteX1" fmla="*/ 3847407 w 4625839"/>
                <a:gd name="connsiteY1" fmla="*/ 444010 h 13320307"/>
                <a:gd name="connsiteX2" fmla="*/ 4625839 w 4625839"/>
                <a:gd name="connsiteY2" fmla="*/ 11866306 h 13320307"/>
                <a:gd name="connsiteX3" fmla="*/ 2515511 w 4625839"/>
                <a:gd name="connsiteY3" fmla="*/ 11933537 h 13320307"/>
                <a:gd name="connsiteX4" fmla="*/ 0 w 4625839"/>
                <a:gd name="connsiteY4" fmla="*/ 13076467 h 13320307"/>
                <a:gd name="connsiteX5" fmla="*/ 2543066 w 4625839"/>
                <a:gd name="connsiteY5" fmla="*/ 9326880 h 13320307"/>
                <a:gd name="connsiteX6" fmla="*/ 1092310 w 4625839"/>
                <a:gd name="connsiteY6" fmla="*/ 0 h 13320307"/>
                <a:gd name="connsiteX0" fmla="*/ 1080026 w 4625839"/>
                <a:gd name="connsiteY0" fmla="*/ 0 h 13320307"/>
                <a:gd name="connsiteX1" fmla="*/ 3847407 w 4625839"/>
                <a:gd name="connsiteY1" fmla="*/ 444010 h 13320307"/>
                <a:gd name="connsiteX2" fmla="*/ 4625839 w 4625839"/>
                <a:gd name="connsiteY2" fmla="*/ 11866306 h 13320307"/>
                <a:gd name="connsiteX3" fmla="*/ 2515511 w 4625839"/>
                <a:gd name="connsiteY3" fmla="*/ 11933537 h 13320307"/>
                <a:gd name="connsiteX4" fmla="*/ 0 w 4625839"/>
                <a:gd name="connsiteY4" fmla="*/ 13076467 h 13320307"/>
                <a:gd name="connsiteX5" fmla="*/ 2543066 w 4625839"/>
                <a:gd name="connsiteY5" fmla="*/ 9326880 h 13320307"/>
                <a:gd name="connsiteX6" fmla="*/ 1092310 w 4625839"/>
                <a:gd name="connsiteY6" fmla="*/ 0 h 13320307"/>
                <a:gd name="connsiteX0" fmla="*/ 1080026 w 5021483"/>
                <a:gd name="connsiteY0" fmla="*/ 0 h 13320307"/>
                <a:gd name="connsiteX1" fmla="*/ 3847407 w 5021483"/>
                <a:gd name="connsiteY1" fmla="*/ 444010 h 13320307"/>
                <a:gd name="connsiteX2" fmla="*/ 4625839 w 5021483"/>
                <a:gd name="connsiteY2" fmla="*/ 11866306 h 13320307"/>
                <a:gd name="connsiteX3" fmla="*/ 2515511 w 5021483"/>
                <a:gd name="connsiteY3" fmla="*/ 11933537 h 13320307"/>
                <a:gd name="connsiteX4" fmla="*/ 0 w 5021483"/>
                <a:gd name="connsiteY4" fmla="*/ 13076467 h 13320307"/>
                <a:gd name="connsiteX5" fmla="*/ 2543066 w 5021483"/>
                <a:gd name="connsiteY5" fmla="*/ 9326880 h 13320307"/>
                <a:gd name="connsiteX6" fmla="*/ 1092310 w 5021483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418646"/>
                <a:gd name="connsiteY0" fmla="*/ 0 h 13320307"/>
                <a:gd name="connsiteX1" fmla="*/ 3847407 w 5418646"/>
                <a:gd name="connsiteY1" fmla="*/ 444010 h 13320307"/>
                <a:gd name="connsiteX2" fmla="*/ 4625839 w 5418646"/>
                <a:gd name="connsiteY2" fmla="*/ 11866306 h 13320307"/>
                <a:gd name="connsiteX3" fmla="*/ 2515511 w 5418646"/>
                <a:gd name="connsiteY3" fmla="*/ 11933537 h 13320307"/>
                <a:gd name="connsiteX4" fmla="*/ 0 w 5418646"/>
                <a:gd name="connsiteY4" fmla="*/ 13076467 h 13320307"/>
                <a:gd name="connsiteX5" fmla="*/ 2543066 w 5418646"/>
                <a:gd name="connsiteY5" fmla="*/ 9326880 h 13320307"/>
                <a:gd name="connsiteX6" fmla="*/ 1092310 w 5418646"/>
                <a:gd name="connsiteY6" fmla="*/ 0 h 13320307"/>
                <a:gd name="connsiteX0" fmla="*/ 1080026 w 5618902"/>
                <a:gd name="connsiteY0" fmla="*/ 0 h 13320307"/>
                <a:gd name="connsiteX1" fmla="*/ 4047663 w 5618902"/>
                <a:gd name="connsiteY1" fmla="*/ 647325 h 13320307"/>
                <a:gd name="connsiteX2" fmla="*/ 4625839 w 5618902"/>
                <a:gd name="connsiteY2" fmla="*/ 11866306 h 13320307"/>
                <a:gd name="connsiteX3" fmla="*/ 2515511 w 5618902"/>
                <a:gd name="connsiteY3" fmla="*/ 11933537 h 13320307"/>
                <a:gd name="connsiteX4" fmla="*/ 0 w 5618902"/>
                <a:gd name="connsiteY4" fmla="*/ 13076467 h 13320307"/>
                <a:gd name="connsiteX5" fmla="*/ 2543066 w 5618902"/>
                <a:gd name="connsiteY5" fmla="*/ 9326880 h 13320307"/>
                <a:gd name="connsiteX6" fmla="*/ 1092310 w 5618902"/>
                <a:gd name="connsiteY6" fmla="*/ 0 h 13320307"/>
                <a:gd name="connsiteX0" fmla="*/ 1080026 w 5793929"/>
                <a:gd name="connsiteY0" fmla="*/ 0 h 13320307"/>
                <a:gd name="connsiteX1" fmla="*/ 4222690 w 5793929"/>
                <a:gd name="connsiteY1" fmla="*/ 643234 h 13320307"/>
                <a:gd name="connsiteX2" fmla="*/ 4625839 w 5793929"/>
                <a:gd name="connsiteY2" fmla="*/ 11866306 h 13320307"/>
                <a:gd name="connsiteX3" fmla="*/ 2515511 w 5793929"/>
                <a:gd name="connsiteY3" fmla="*/ 11933537 h 13320307"/>
                <a:gd name="connsiteX4" fmla="*/ 0 w 5793929"/>
                <a:gd name="connsiteY4" fmla="*/ 13076467 h 13320307"/>
                <a:gd name="connsiteX5" fmla="*/ 2543066 w 5793929"/>
                <a:gd name="connsiteY5" fmla="*/ 9326880 h 13320307"/>
                <a:gd name="connsiteX6" fmla="*/ 1092310 w 5793929"/>
                <a:gd name="connsiteY6" fmla="*/ 0 h 13320307"/>
                <a:gd name="connsiteX0" fmla="*/ 1080026 w 5471029"/>
                <a:gd name="connsiteY0" fmla="*/ 0 h 13320307"/>
                <a:gd name="connsiteX1" fmla="*/ 4222690 w 5471029"/>
                <a:gd name="connsiteY1" fmla="*/ 643234 h 13320307"/>
                <a:gd name="connsiteX2" fmla="*/ 4625839 w 5471029"/>
                <a:gd name="connsiteY2" fmla="*/ 11866306 h 13320307"/>
                <a:gd name="connsiteX3" fmla="*/ 2515511 w 5471029"/>
                <a:gd name="connsiteY3" fmla="*/ 11933537 h 13320307"/>
                <a:gd name="connsiteX4" fmla="*/ 0 w 5471029"/>
                <a:gd name="connsiteY4" fmla="*/ 13076467 h 13320307"/>
                <a:gd name="connsiteX5" fmla="*/ 2543066 w 5471029"/>
                <a:gd name="connsiteY5" fmla="*/ 9326880 h 13320307"/>
                <a:gd name="connsiteX6" fmla="*/ 1092310 w 5471029"/>
                <a:gd name="connsiteY6" fmla="*/ 0 h 13320307"/>
                <a:gd name="connsiteX0" fmla="*/ 1080026 w 5624272"/>
                <a:gd name="connsiteY0" fmla="*/ 0 h 13320307"/>
                <a:gd name="connsiteX1" fmla="*/ 4375933 w 5624272"/>
                <a:gd name="connsiteY1" fmla="*/ 643234 h 13320307"/>
                <a:gd name="connsiteX2" fmla="*/ 4625839 w 5624272"/>
                <a:gd name="connsiteY2" fmla="*/ 11866306 h 13320307"/>
                <a:gd name="connsiteX3" fmla="*/ 2515511 w 5624272"/>
                <a:gd name="connsiteY3" fmla="*/ 11933537 h 13320307"/>
                <a:gd name="connsiteX4" fmla="*/ 0 w 5624272"/>
                <a:gd name="connsiteY4" fmla="*/ 13076467 h 13320307"/>
                <a:gd name="connsiteX5" fmla="*/ 2543066 w 5624272"/>
                <a:gd name="connsiteY5" fmla="*/ 9326880 h 13320307"/>
                <a:gd name="connsiteX6" fmla="*/ 1092310 w 5624272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625839 w 5273803"/>
                <a:gd name="connsiteY2" fmla="*/ 11866306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625839 w 5273803"/>
                <a:gd name="connsiteY2" fmla="*/ 11866306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4323123 w 5273803"/>
                <a:gd name="connsiteY2" fmla="*/ 11413667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5273803 w 5273803"/>
                <a:gd name="connsiteY2" fmla="*/ 12778201 h 13320307"/>
                <a:gd name="connsiteX3" fmla="*/ 2515511 w 5273803"/>
                <a:gd name="connsiteY3" fmla="*/ 1193353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320307"/>
                <a:gd name="connsiteX1" fmla="*/ 4375933 w 5273803"/>
                <a:gd name="connsiteY1" fmla="*/ 643234 h 13320307"/>
                <a:gd name="connsiteX2" fmla="*/ 5273803 w 5273803"/>
                <a:gd name="connsiteY2" fmla="*/ 12778201 h 13320307"/>
                <a:gd name="connsiteX3" fmla="*/ 3285573 w 5273803"/>
                <a:gd name="connsiteY3" fmla="*/ 11413667 h 13320307"/>
                <a:gd name="connsiteX4" fmla="*/ 0 w 5273803"/>
                <a:gd name="connsiteY4" fmla="*/ 13076467 h 13320307"/>
                <a:gd name="connsiteX5" fmla="*/ 2543066 w 5273803"/>
                <a:gd name="connsiteY5" fmla="*/ 9326880 h 13320307"/>
                <a:gd name="connsiteX6" fmla="*/ 1092310 w 5273803"/>
                <a:gd name="connsiteY6" fmla="*/ 0 h 13320307"/>
                <a:gd name="connsiteX0" fmla="*/ 1080026 w 5273803"/>
                <a:gd name="connsiteY0" fmla="*/ 0 h 13789958"/>
                <a:gd name="connsiteX1" fmla="*/ 4375933 w 5273803"/>
                <a:gd name="connsiteY1" fmla="*/ 643234 h 13789958"/>
                <a:gd name="connsiteX2" fmla="*/ 5273803 w 5273803"/>
                <a:gd name="connsiteY2" fmla="*/ 12778201 h 13789958"/>
                <a:gd name="connsiteX3" fmla="*/ 3285573 w 5273803"/>
                <a:gd name="connsiteY3" fmla="*/ 11413667 h 13789958"/>
                <a:gd name="connsiteX4" fmla="*/ 0 w 5273803"/>
                <a:gd name="connsiteY4" fmla="*/ 13076467 h 13789958"/>
                <a:gd name="connsiteX5" fmla="*/ 2543066 w 5273803"/>
                <a:gd name="connsiteY5" fmla="*/ 9326880 h 13789958"/>
                <a:gd name="connsiteX6" fmla="*/ 1092310 w 5273803"/>
                <a:gd name="connsiteY6" fmla="*/ 0 h 13789958"/>
                <a:gd name="connsiteX0" fmla="*/ 1080026 w 5273803"/>
                <a:gd name="connsiteY0" fmla="*/ 0 h 13789958"/>
                <a:gd name="connsiteX1" fmla="*/ 4375933 w 5273803"/>
                <a:gd name="connsiteY1" fmla="*/ 643234 h 13789958"/>
                <a:gd name="connsiteX2" fmla="*/ 5273803 w 5273803"/>
                <a:gd name="connsiteY2" fmla="*/ 12778201 h 13789958"/>
                <a:gd name="connsiteX3" fmla="*/ 3285573 w 5273803"/>
                <a:gd name="connsiteY3" fmla="*/ 11413667 h 13789958"/>
                <a:gd name="connsiteX4" fmla="*/ 0 w 5273803"/>
                <a:gd name="connsiteY4" fmla="*/ 13076467 h 13789958"/>
                <a:gd name="connsiteX5" fmla="*/ 2543066 w 5273803"/>
                <a:gd name="connsiteY5" fmla="*/ 9326880 h 13789958"/>
                <a:gd name="connsiteX6" fmla="*/ 1325757 w 5273803"/>
                <a:gd name="connsiteY6" fmla="*/ 696993 h 13789958"/>
                <a:gd name="connsiteX0" fmla="*/ 1080026 w 5273803"/>
                <a:gd name="connsiteY0" fmla="*/ 1483663 h 15273621"/>
                <a:gd name="connsiteX1" fmla="*/ 1572407 w 5273803"/>
                <a:gd name="connsiteY1" fmla="*/ 1559142 h 15273621"/>
                <a:gd name="connsiteX2" fmla="*/ 4375933 w 5273803"/>
                <a:gd name="connsiteY2" fmla="*/ 2126897 h 15273621"/>
                <a:gd name="connsiteX3" fmla="*/ 5273803 w 5273803"/>
                <a:gd name="connsiteY3" fmla="*/ 14261864 h 15273621"/>
                <a:gd name="connsiteX4" fmla="*/ 3285573 w 5273803"/>
                <a:gd name="connsiteY4" fmla="*/ 12897330 h 15273621"/>
                <a:gd name="connsiteX5" fmla="*/ 0 w 5273803"/>
                <a:gd name="connsiteY5" fmla="*/ 14560130 h 15273621"/>
                <a:gd name="connsiteX6" fmla="*/ 2543066 w 5273803"/>
                <a:gd name="connsiteY6" fmla="*/ 10810543 h 15273621"/>
                <a:gd name="connsiteX7" fmla="*/ 1325757 w 5273803"/>
                <a:gd name="connsiteY7" fmla="*/ 2180656 h 15273621"/>
                <a:gd name="connsiteX0" fmla="*/ 1080026 w 5273803"/>
                <a:gd name="connsiteY0" fmla="*/ 0 h 13789958"/>
                <a:gd name="connsiteX1" fmla="*/ 1572407 w 5273803"/>
                <a:gd name="connsiteY1" fmla="*/ 75479 h 13789958"/>
                <a:gd name="connsiteX2" fmla="*/ 4375933 w 5273803"/>
                <a:gd name="connsiteY2" fmla="*/ 643234 h 13789958"/>
                <a:gd name="connsiteX3" fmla="*/ 5273803 w 5273803"/>
                <a:gd name="connsiteY3" fmla="*/ 12778201 h 13789958"/>
                <a:gd name="connsiteX4" fmla="*/ 3285573 w 5273803"/>
                <a:gd name="connsiteY4" fmla="*/ 11413667 h 13789958"/>
                <a:gd name="connsiteX5" fmla="*/ 0 w 5273803"/>
                <a:gd name="connsiteY5" fmla="*/ 13076467 h 13789958"/>
                <a:gd name="connsiteX6" fmla="*/ 2543066 w 5273803"/>
                <a:gd name="connsiteY6" fmla="*/ 9326880 h 13789958"/>
                <a:gd name="connsiteX7" fmla="*/ 1325757 w 5273803"/>
                <a:gd name="connsiteY7" fmla="*/ 696993 h 13789958"/>
                <a:gd name="connsiteX0" fmla="*/ 1080026 w 5273803"/>
                <a:gd name="connsiteY0" fmla="*/ 0 h 13789958"/>
                <a:gd name="connsiteX1" fmla="*/ 1572407 w 5273803"/>
                <a:gd name="connsiteY1" fmla="*/ 75479 h 13789958"/>
                <a:gd name="connsiteX2" fmla="*/ 4375933 w 5273803"/>
                <a:gd name="connsiteY2" fmla="*/ 643234 h 13789958"/>
                <a:gd name="connsiteX3" fmla="*/ 5273803 w 5273803"/>
                <a:gd name="connsiteY3" fmla="*/ 12778201 h 13789958"/>
                <a:gd name="connsiteX4" fmla="*/ 3285573 w 5273803"/>
                <a:gd name="connsiteY4" fmla="*/ 11413667 h 13789958"/>
                <a:gd name="connsiteX5" fmla="*/ 0 w 5273803"/>
                <a:gd name="connsiteY5" fmla="*/ 13076467 h 13789958"/>
                <a:gd name="connsiteX6" fmla="*/ 2543066 w 5273803"/>
                <a:gd name="connsiteY6" fmla="*/ 9326880 h 13789958"/>
                <a:gd name="connsiteX7" fmla="*/ 1325757 w 5273803"/>
                <a:gd name="connsiteY7" fmla="*/ 696993 h 13789958"/>
                <a:gd name="connsiteX0" fmla="*/ 1572407 w 5273803"/>
                <a:gd name="connsiteY0" fmla="*/ 0 h 13714479"/>
                <a:gd name="connsiteX1" fmla="*/ 1572407 w 5273803"/>
                <a:gd name="connsiteY1" fmla="*/ 0 h 13714479"/>
                <a:gd name="connsiteX2" fmla="*/ 4375933 w 5273803"/>
                <a:gd name="connsiteY2" fmla="*/ 567755 h 13714479"/>
                <a:gd name="connsiteX3" fmla="*/ 5273803 w 5273803"/>
                <a:gd name="connsiteY3" fmla="*/ 12702722 h 13714479"/>
                <a:gd name="connsiteX4" fmla="*/ 3285573 w 5273803"/>
                <a:gd name="connsiteY4" fmla="*/ 11338188 h 13714479"/>
                <a:gd name="connsiteX5" fmla="*/ 0 w 5273803"/>
                <a:gd name="connsiteY5" fmla="*/ 13000988 h 13714479"/>
                <a:gd name="connsiteX6" fmla="*/ 2543066 w 5273803"/>
                <a:gd name="connsiteY6" fmla="*/ 9251401 h 13714479"/>
                <a:gd name="connsiteX7" fmla="*/ 1325757 w 5273803"/>
                <a:gd name="connsiteY7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325757 w 5273803"/>
                <a:gd name="connsiteY6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325757 w 5273803"/>
                <a:gd name="connsiteY6" fmla="*/ 621514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2543066 w 5273803"/>
                <a:gd name="connsiteY5" fmla="*/ 9251401 h 13714479"/>
                <a:gd name="connsiteX6" fmla="*/ 1572407 w 5273803"/>
                <a:gd name="connsiteY6" fmla="*/ 796283 h 13714479"/>
                <a:gd name="connsiteX0" fmla="*/ 1572407 w 5273803"/>
                <a:gd name="connsiteY0" fmla="*/ 0 h 13714479"/>
                <a:gd name="connsiteX1" fmla="*/ 4375933 w 5273803"/>
                <a:gd name="connsiteY1" fmla="*/ 567755 h 13714479"/>
                <a:gd name="connsiteX2" fmla="*/ 5273803 w 5273803"/>
                <a:gd name="connsiteY2" fmla="*/ 12702722 h 13714479"/>
                <a:gd name="connsiteX3" fmla="*/ 3285573 w 5273803"/>
                <a:gd name="connsiteY3" fmla="*/ 11338188 h 13714479"/>
                <a:gd name="connsiteX4" fmla="*/ 0 w 5273803"/>
                <a:gd name="connsiteY4" fmla="*/ 13000988 h 13714479"/>
                <a:gd name="connsiteX5" fmla="*/ 1730886 w 5273803"/>
                <a:gd name="connsiteY5" fmla="*/ 10423639 h 13714479"/>
                <a:gd name="connsiteX6" fmla="*/ 1572407 w 5273803"/>
                <a:gd name="connsiteY6" fmla="*/ 796283 h 13714479"/>
                <a:gd name="connsiteX0" fmla="*/ 1572407 w 5061070"/>
                <a:gd name="connsiteY0" fmla="*/ 0 h 13714479"/>
                <a:gd name="connsiteX1" fmla="*/ 4375933 w 5061070"/>
                <a:gd name="connsiteY1" fmla="*/ 567755 h 13714479"/>
                <a:gd name="connsiteX2" fmla="*/ 4898734 w 5061070"/>
                <a:gd name="connsiteY2" fmla="*/ 8393394 h 13714479"/>
                <a:gd name="connsiteX3" fmla="*/ 3285573 w 5061070"/>
                <a:gd name="connsiteY3" fmla="*/ 11338188 h 13714479"/>
                <a:gd name="connsiteX4" fmla="*/ 0 w 5061070"/>
                <a:gd name="connsiteY4" fmla="*/ 13000988 h 13714479"/>
                <a:gd name="connsiteX5" fmla="*/ 1730886 w 5061070"/>
                <a:gd name="connsiteY5" fmla="*/ 10423639 h 13714479"/>
                <a:gd name="connsiteX6" fmla="*/ 1572407 w 5061070"/>
                <a:gd name="connsiteY6" fmla="*/ 796283 h 13714479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898734 w 5497854"/>
                <a:gd name="connsiteY2" fmla="*/ 8393394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730886 w 5497854"/>
                <a:gd name="connsiteY5" fmla="*/ 10423639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898734 w 5497854"/>
                <a:gd name="connsiteY2" fmla="*/ 8393394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730886 w 5497854"/>
                <a:gd name="connsiteY5" fmla="*/ 10423639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730886 w 5497854"/>
                <a:gd name="connsiteY5" fmla="*/ 10423639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730886 w 5497854"/>
                <a:gd name="connsiteY5" fmla="*/ 10423639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6" fmla="*/ 1572407 w 5497854"/>
                <a:gd name="connsiteY6" fmla="*/ 796283 h 15817885"/>
                <a:gd name="connsiteX0" fmla="*/ 1572407 w 5497854"/>
                <a:gd name="connsiteY0" fmla="*/ 0 h 15817885"/>
                <a:gd name="connsiteX1" fmla="*/ 4375933 w 5497854"/>
                <a:gd name="connsiteY1" fmla="*/ 567755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0" fmla="*/ 1572407 w 5497854"/>
                <a:gd name="connsiteY0" fmla="*/ 0 h 15817885"/>
                <a:gd name="connsiteX1" fmla="*/ 4376203 w 5497854"/>
                <a:gd name="connsiteY1" fmla="*/ 0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0" fmla="*/ 1572407 w 5497854"/>
                <a:gd name="connsiteY0" fmla="*/ 0 h 15817885"/>
                <a:gd name="connsiteX1" fmla="*/ 4376203 w 5497854"/>
                <a:gd name="connsiteY1" fmla="*/ 0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0" fmla="*/ 1572407 w 5497854"/>
                <a:gd name="connsiteY0" fmla="*/ 0 h 15817885"/>
                <a:gd name="connsiteX1" fmla="*/ 4376203 w 5497854"/>
                <a:gd name="connsiteY1" fmla="*/ 425752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0" fmla="*/ 1572407 w 5497854"/>
                <a:gd name="connsiteY0" fmla="*/ 0 h 15817885"/>
                <a:gd name="connsiteX1" fmla="*/ 4376203 w 5497854"/>
                <a:gd name="connsiteY1" fmla="*/ 121643 h 15817885"/>
                <a:gd name="connsiteX2" fmla="*/ 4310886 w 5497854"/>
                <a:gd name="connsiteY2" fmla="*/ 9305719 h 15817885"/>
                <a:gd name="connsiteX3" fmla="*/ 5029367 w 5497854"/>
                <a:gd name="connsiteY3" fmla="*/ 13441594 h 15817885"/>
                <a:gd name="connsiteX4" fmla="*/ 0 w 5497854"/>
                <a:gd name="connsiteY4" fmla="*/ 13000988 h 15817885"/>
                <a:gd name="connsiteX5" fmla="*/ 1828861 w 5497854"/>
                <a:gd name="connsiteY5" fmla="*/ 8393393 h 15817885"/>
                <a:gd name="connsiteX0" fmla="*/ 1572407 w 5497854"/>
                <a:gd name="connsiteY0" fmla="*/ 848806 h 16666691"/>
                <a:gd name="connsiteX1" fmla="*/ 4376203 w 5497854"/>
                <a:gd name="connsiteY1" fmla="*/ 970449 h 16666691"/>
                <a:gd name="connsiteX2" fmla="*/ 4310886 w 5497854"/>
                <a:gd name="connsiteY2" fmla="*/ 10154525 h 16666691"/>
                <a:gd name="connsiteX3" fmla="*/ 5029367 w 5497854"/>
                <a:gd name="connsiteY3" fmla="*/ 14290400 h 16666691"/>
                <a:gd name="connsiteX4" fmla="*/ 0 w 5497854"/>
                <a:gd name="connsiteY4" fmla="*/ 13849794 h 16666691"/>
                <a:gd name="connsiteX5" fmla="*/ 1828861 w 5497854"/>
                <a:gd name="connsiteY5" fmla="*/ 9242199 h 16666691"/>
                <a:gd name="connsiteX0" fmla="*/ 1572407 w 5497854"/>
                <a:gd name="connsiteY0" fmla="*/ 889353 h 16707238"/>
                <a:gd name="connsiteX1" fmla="*/ 4376203 w 5497854"/>
                <a:gd name="connsiteY1" fmla="*/ 1010996 h 16707238"/>
                <a:gd name="connsiteX2" fmla="*/ 4310886 w 5497854"/>
                <a:gd name="connsiteY2" fmla="*/ 10195072 h 16707238"/>
                <a:gd name="connsiteX3" fmla="*/ 5029367 w 5497854"/>
                <a:gd name="connsiteY3" fmla="*/ 14330947 h 16707238"/>
                <a:gd name="connsiteX4" fmla="*/ 0 w 5497854"/>
                <a:gd name="connsiteY4" fmla="*/ 13890341 h 16707238"/>
                <a:gd name="connsiteX5" fmla="*/ 1828861 w 5497854"/>
                <a:gd name="connsiteY5" fmla="*/ 9282746 h 16707238"/>
                <a:gd name="connsiteX0" fmla="*/ 1572407 w 5497854"/>
                <a:gd name="connsiteY0" fmla="*/ 889353 h 16707238"/>
                <a:gd name="connsiteX1" fmla="*/ 4376203 w 5497854"/>
                <a:gd name="connsiteY1" fmla="*/ 1010996 h 16707238"/>
                <a:gd name="connsiteX2" fmla="*/ 4245570 w 5497854"/>
                <a:gd name="connsiteY2" fmla="*/ 9161103 h 16707238"/>
                <a:gd name="connsiteX3" fmla="*/ 5029367 w 5497854"/>
                <a:gd name="connsiteY3" fmla="*/ 14330947 h 16707238"/>
                <a:gd name="connsiteX4" fmla="*/ 0 w 5497854"/>
                <a:gd name="connsiteY4" fmla="*/ 13890341 h 16707238"/>
                <a:gd name="connsiteX5" fmla="*/ 1828861 w 5497854"/>
                <a:gd name="connsiteY5" fmla="*/ 9282746 h 16707238"/>
                <a:gd name="connsiteX0" fmla="*/ 1572407 w 5497854"/>
                <a:gd name="connsiteY0" fmla="*/ 889353 h 16707238"/>
                <a:gd name="connsiteX1" fmla="*/ 4376203 w 5497854"/>
                <a:gd name="connsiteY1" fmla="*/ 1010996 h 16707238"/>
                <a:gd name="connsiteX2" fmla="*/ 4245570 w 5497854"/>
                <a:gd name="connsiteY2" fmla="*/ 9465211 h 16707238"/>
                <a:gd name="connsiteX3" fmla="*/ 5029367 w 5497854"/>
                <a:gd name="connsiteY3" fmla="*/ 14330947 h 16707238"/>
                <a:gd name="connsiteX4" fmla="*/ 0 w 5497854"/>
                <a:gd name="connsiteY4" fmla="*/ 13890341 h 16707238"/>
                <a:gd name="connsiteX5" fmla="*/ 1828861 w 5497854"/>
                <a:gd name="connsiteY5" fmla="*/ 9282746 h 16707238"/>
                <a:gd name="connsiteX0" fmla="*/ 1572407 w 5497854"/>
                <a:gd name="connsiteY0" fmla="*/ 889353 h 16707238"/>
                <a:gd name="connsiteX1" fmla="*/ 4376203 w 5497854"/>
                <a:gd name="connsiteY1" fmla="*/ 1010996 h 16707238"/>
                <a:gd name="connsiteX2" fmla="*/ 4245570 w 5497854"/>
                <a:gd name="connsiteY2" fmla="*/ 9465211 h 16707238"/>
                <a:gd name="connsiteX3" fmla="*/ 5029367 w 5497854"/>
                <a:gd name="connsiteY3" fmla="*/ 14330947 h 16707238"/>
                <a:gd name="connsiteX4" fmla="*/ 0 w 5497854"/>
                <a:gd name="connsiteY4" fmla="*/ 13890341 h 16707238"/>
                <a:gd name="connsiteX5" fmla="*/ 1828861 w 5497854"/>
                <a:gd name="connsiteY5" fmla="*/ 9282746 h 16707238"/>
                <a:gd name="connsiteX0" fmla="*/ 1572407 w 5497854"/>
                <a:gd name="connsiteY0" fmla="*/ 889353 h 16707238"/>
                <a:gd name="connsiteX1" fmla="*/ 4376203 w 5497854"/>
                <a:gd name="connsiteY1" fmla="*/ 1010996 h 16707238"/>
                <a:gd name="connsiteX2" fmla="*/ 4245570 w 5497854"/>
                <a:gd name="connsiteY2" fmla="*/ 9465211 h 16707238"/>
                <a:gd name="connsiteX3" fmla="*/ 5029367 w 5497854"/>
                <a:gd name="connsiteY3" fmla="*/ 14330947 h 16707238"/>
                <a:gd name="connsiteX4" fmla="*/ 0 w 5497854"/>
                <a:gd name="connsiteY4" fmla="*/ 13890341 h 16707238"/>
                <a:gd name="connsiteX5" fmla="*/ 1828861 w 5497854"/>
                <a:gd name="connsiteY5" fmla="*/ 9282746 h 16707238"/>
                <a:gd name="connsiteX0" fmla="*/ 1572407 w 5595829"/>
                <a:gd name="connsiteY0" fmla="*/ 889353 h 16220664"/>
                <a:gd name="connsiteX1" fmla="*/ 4376203 w 5595829"/>
                <a:gd name="connsiteY1" fmla="*/ 1010996 h 16220664"/>
                <a:gd name="connsiteX2" fmla="*/ 4245570 w 5595829"/>
                <a:gd name="connsiteY2" fmla="*/ 9465211 h 16220664"/>
                <a:gd name="connsiteX3" fmla="*/ 5127342 w 5595829"/>
                <a:gd name="connsiteY3" fmla="*/ 13844373 h 16220664"/>
                <a:gd name="connsiteX4" fmla="*/ 0 w 5595829"/>
                <a:gd name="connsiteY4" fmla="*/ 13890341 h 16220664"/>
                <a:gd name="connsiteX5" fmla="*/ 1828861 w 5595829"/>
                <a:gd name="connsiteY5" fmla="*/ 9282746 h 16220664"/>
                <a:gd name="connsiteX0" fmla="*/ 1572407 w 5127342"/>
                <a:gd name="connsiteY0" fmla="*/ 889353 h 16220664"/>
                <a:gd name="connsiteX1" fmla="*/ 4376203 w 5127342"/>
                <a:gd name="connsiteY1" fmla="*/ 1010996 h 16220664"/>
                <a:gd name="connsiteX2" fmla="*/ 4245570 w 5127342"/>
                <a:gd name="connsiteY2" fmla="*/ 9465211 h 16220664"/>
                <a:gd name="connsiteX3" fmla="*/ 5127342 w 5127342"/>
                <a:gd name="connsiteY3" fmla="*/ 13844373 h 16220664"/>
                <a:gd name="connsiteX4" fmla="*/ 0 w 5127342"/>
                <a:gd name="connsiteY4" fmla="*/ 13890341 h 16220664"/>
                <a:gd name="connsiteX5" fmla="*/ 1828861 w 5127342"/>
                <a:gd name="connsiteY5" fmla="*/ 9282746 h 16220664"/>
                <a:gd name="connsiteX0" fmla="*/ 1572407 w 5388607"/>
                <a:gd name="connsiteY0" fmla="*/ 889353 h 15855735"/>
                <a:gd name="connsiteX1" fmla="*/ 4376203 w 5388607"/>
                <a:gd name="connsiteY1" fmla="*/ 1010996 h 15855735"/>
                <a:gd name="connsiteX2" fmla="*/ 4245570 w 5388607"/>
                <a:gd name="connsiteY2" fmla="*/ 9465211 h 15855735"/>
                <a:gd name="connsiteX3" fmla="*/ 5388607 w 5388607"/>
                <a:gd name="connsiteY3" fmla="*/ 13479444 h 15855735"/>
                <a:gd name="connsiteX4" fmla="*/ 0 w 5388607"/>
                <a:gd name="connsiteY4" fmla="*/ 13890341 h 15855735"/>
                <a:gd name="connsiteX5" fmla="*/ 1828861 w 5388607"/>
                <a:gd name="connsiteY5" fmla="*/ 9282746 h 15855735"/>
                <a:gd name="connsiteX0" fmla="*/ 1572407 w 5388607"/>
                <a:gd name="connsiteY0" fmla="*/ 889353 h 14572688"/>
                <a:gd name="connsiteX1" fmla="*/ 4376203 w 5388607"/>
                <a:gd name="connsiteY1" fmla="*/ 1010996 h 14572688"/>
                <a:gd name="connsiteX2" fmla="*/ 4245570 w 5388607"/>
                <a:gd name="connsiteY2" fmla="*/ 9465211 h 14572688"/>
                <a:gd name="connsiteX3" fmla="*/ 5388607 w 5388607"/>
                <a:gd name="connsiteY3" fmla="*/ 13479444 h 14572688"/>
                <a:gd name="connsiteX4" fmla="*/ 0 w 5388607"/>
                <a:gd name="connsiteY4" fmla="*/ 13890341 h 14572688"/>
                <a:gd name="connsiteX5" fmla="*/ 1828861 w 5388607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716717"/>
                <a:gd name="connsiteX1" fmla="*/ 3951646 w 4964050"/>
                <a:gd name="connsiteY1" fmla="*/ 1010996 h 14716717"/>
                <a:gd name="connsiteX2" fmla="*/ 3821013 w 4964050"/>
                <a:gd name="connsiteY2" fmla="*/ 9465211 h 14716717"/>
                <a:gd name="connsiteX3" fmla="*/ 4964050 w 4964050"/>
                <a:gd name="connsiteY3" fmla="*/ 13479444 h 14716717"/>
                <a:gd name="connsiteX4" fmla="*/ 0 w 4964050"/>
                <a:gd name="connsiteY4" fmla="*/ 13722732 h 14716717"/>
                <a:gd name="connsiteX5" fmla="*/ 1404304 w 4964050"/>
                <a:gd name="connsiteY5" fmla="*/ 9282746 h 14716717"/>
                <a:gd name="connsiteX0" fmla="*/ 1147850 w 4964050"/>
                <a:gd name="connsiteY0" fmla="*/ 889353 h 14804574"/>
                <a:gd name="connsiteX1" fmla="*/ 3951646 w 4964050"/>
                <a:gd name="connsiteY1" fmla="*/ 1010996 h 14804574"/>
                <a:gd name="connsiteX2" fmla="*/ 3821013 w 4964050"/>
                <a:gd name="connsiteY2" fmla="*/ 9465211 h 14804574"/>
                <a:gd name="connsiteX3" fmla="*/ 4964050 w 4964050"/>
                <a:gd name="connsiteY3" fmla="*/ 13479444 h 14804574"/>
                <a:gd name="connsiteX4" fmla="*/ 0 w 4964050"/>
                <a:gd name="connsiteY4" fmla="*/ 13722732 h 14804574"/>
                <a:gd name="connsiteX5" fmla="*/ 1404304 w 4964050"/>
                <a:gd name="connsiteY5" fmla="*/ 9282746 h 14804574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404304 w 4964050"/>
                <a:gd name="connsiteY5" fmla="*/ 9282746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143038 w 4964050"/>
                <a:gd name="connsiteY5" fmla="*/ 828532 h 14572688"/>
                <a:gd name="connsiteX0" fmla="*/ 1836847 w 5653047"/>
                <a:gd name="connsiteY0" fmla="*/ 889353 h 14572688"/>
                <a:gd name="connsiteX1" fmla="*/ 4640643 w 5653047"/>
                <a:gd name="connsiteY1" fmla="*/ 1010996 h 14572688"/>
                <a:gd name="connsiteX2" fmla="*/ 4510010 w 5653047"/>
                <a:gd name="connsiteY2" fmla="*/ 9465211 h 14572688"/>
                <a:gd name="connsiteX3" fmla="*/ 5653047 w 5653047"/>
                <a:gd name="connsiteY3" fmla="*/ 13479444 h 14572688"/>
                <a:gd name="connsiteX4" fmla="*/ 688997 w 5653047"/>
                <a:gd name="connsiteY4" fmla="*/ 13722732 h 14572688"/>
                <a:gd name="connsiteX5" fmla="*/ 2060643 w 5653047"/>
                <a:gd name="connsiteY5" fmla="*/ 9123254 h 14572688"/>
                <a:gd name="connsiteX6" fmla="*/ 1832035 w 5653047"/>
                <a:gd name="connsiteY6" fmla="*/ 828532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371646 w 4964050"/>
                <a:gd name="connsiteY5" fmla="*/ 9123254 h 14572688"/>
                <a:gd name="connsiteX6" fmla="*/ 1143038 w 4964050"/>
                <a:gd name="connsiteY6" fmla="*/ 828532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371646 w 4964050"/>
                <a:gd name="connsiteY5" fmla="*/ 9123254 h 14572688"/>
                <a:gd name="connsiteX6" fmla="*/ 1143038 w 4964050"/>
                <a:gd name="connsiteY6" fmla="*/ 828532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371646 w 4964050"/>
                <a:gd name="connsiteY5" fmla="*/ 9123254 h 14572688"/>
                <a:gd name="connsiteX6" fmla="*/ 1143038 w 4964050"/>
                <a:gd name="connsiteY6" fmla="*/ 828532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371646 w 4964050"/>
                <a:gd name="connsiteY5" fmla="*/ 9123254 h 14572688"/>
                <a:gd name="connsiteX6" fmla="*/ 1143038 w 4964050"/>
                <a:gd name="connsiteY6" fmla="*/ 828532 h 14572688"/>
                <a:gd name="connsiteX7" fmla="*/ 1147850 w 4964050"/>
                <a:gd name="connsiteY7" fmla="*/ 889353 h 14572688"/>
                <a:gd name="connsiteX0" fmla="*/ 1147850 w 4964050"/>
                <a:gd name="connsiteY0" fmla="*/ 889353 h 14572688"/>
                <a:gd name="connsiteX1" fmla="*/ 3951646 w 4964050"/>
                <a:gd name="connsiteY1" fmla="*/ 1010996 h 14572688"/>
                <a:gd name="connsiteX2" fmla="*/ 3821013 w 4964050"/>
                <a:gd name="connsiteY2" fmla="*/ 9465211 h 14572688"/>
                <a:gd name="connsiteX3" fmla="*/ 4964050 w 4964050"/>
                <a:gd name="connsiteY3" fmla="*/ 13479444 h 14572688"/>
                <a:gd name="connsiteX4" fmla="*/ 0 w 4964050"/>
                <a:gd name="connsiteY4" fmla="*/ 13722732 h 14572688"/>
                <a:gd name="connsiteX5" fmla="*/ 1371646 w 4964050"/>
                <a:gd name="connsiteY5" fmla="*/ 9123254 h 14572688"/>
                <a:gd name="connsiteX6" fmla="*/ 1143038 w 4964050"/>
                <a:gd name="connsiteY6" fmla="*/ 828532 h 14572688"/>
                <a:gd name="connsiteX7" fmla="*/ 1147850 w 4964050"/>
                <a:gd name="connsiteY7" fmla="*/ 889353 h 14572688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371646 w 4964050"/>
                <a:gd name="connsiteY5" fmla="*/ 8294722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371646 w 4964050"/>
                <a:gd name="connsiteY5" fmla="*/ 8294722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371646 w 4964050"/>
                <a:gd name="connsiteY5" fmla="*/ 8294722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677044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677044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408717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408717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408717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744156"/>
                <a:gd name="connsiteX1" fmla="*/ 3951646 w 4964050"/>
                <a:gd name="connsiteY1" fmla="*/ 182464 h 13744156"/>
                <a:gd name="connsiteX2" fmla="*/ 3821013 w 4964050"/>
                <a:gd name="connsiteY2" fmla="*/ 8636679 h 13744156"/>
                <a:gd name="connsiteX3" fmla="*/ 4964050 w 4964050"/>
                <a:gd name="connsiteY3" fmla="*/ 12650912 h 13744156"/>
                <a:gd name="connsiteX4" fmla="*/ 0 w 4964050"/>
                <a:gd name="connsiteY4" fmla="*/ 12894200 h 13744156"/>
                <a:gd name="connsiteX5" fmla="*/ 1408717 w 4964050"/>
                <a:gd name="connsiteY5" fmla="*/ 8276028 h 13744156"/>
                <a:gd name="connsiteX6" fmla="*/ 1143038 w 4964050"/>
                <a:gd name="connsiteY6" fmla="*/ 0 h 13744156"/>
                <a:gd name="connsiteX7" fmla="*/ 1147850 w 4964050"/>
                <a:gd name="connsiteY7" fmla="*/ 60821 h 13744156"/>
                <a:gd name="connsiteX0" fmla="*/ 1147850 w 4964050"/>
                <a:gd name="connsiteY0" fmla="*/ 60821 h 13682556"/>
                <a:gd name="connsiteX1" fmla="*/ 3951646 w 4964050"/>
                <a:gd name="connsiteY1" fmla="*/ 182464 h 13682556"/>
                <a:gd name="connsiteX2" fmla="*/ 3821013 w 4964050"/>
                <a:gd name="connsiteY2" fmla="*/ 8636679 h 13682556"/>
                <a:gd name="connsiteX3" fmla="*/ 4964050 w 4964050"/>
                <a:gd name="connsiteY3" fmla="*/ 12650912 h 13682556"/>
                <a:gd name="connsiteX4" fmla="*/ 0 w 4964050"/>
                <a:gd name="connsiteY4" fmla="*/ 12894200 h 13682556"/>
                <a:gd name="connsiteX5" fmla="*/ 1408717 w 4964050"/>
                <a:gd name="connsiteY5" fmla="*/ 8276028 h 13682556"/>
                <a:gd name="connsiteX6" fmla="*/ 1143038 w 4964050"/>
                <a:gd name="connsiteY6" fmla="*/ 0 h 13682556"/>
                <a:gd name="connsiteX7" fmla="*/ 1147850 w 4964050"/>
                <a:gd name="connsiteY7" fmla="*/ 60821 h 13682556"/>
                <a:gd name="connsiteX0" fmla="*/ 1147850 w 4964050"/>
                <a:gd name="connsiteY0" fmla="*/ 60821 h 13227369"/>
                <a:gd name="connsiteX1" fmla="*/ 3951646 w 4964050"/>
                <a:gd name="connsiteY1" fmla="*/ 182464 h 13227369"/>
                <a:gd name="connsiteX2" fmla="*/ 3821013 w 4964050"/>
                <a:gd name="connsiteY2" fmla="*/ 8636679 h 13227369"/>
                <a:gd name="connsiteX3" fmla="*/ 4964050 w 4964050"/>
                <a:gd name="connsiteY3" fmla="*/ 12650912 h 13227369"/>
                <a:gd name="connsiteX4" fmla="*/ 0 w 4964050"/>
                <a:gd name="connsiteY4" fmla="*/ 12894200 h 13227369"/>
                <a:gd name="connsiteX5" fmla="*/ 1408717 w 4964050"/>
                <a:gd name="connsiteY5" fmla="*/ 8276028 h 13227369"/>
                <a:gd name="connsiteX6" fmla="*/ 1143038 w 4964050"/>
                <a:gd name="connsiteY6" fmla="*/ 0 h 13227369"/>
                <a:gd name="connsiteX7" fmla="*/ 1147850 w 4964050"/>
                <a:gd name="connsiteY7" fmla="*/ 60821 h 13227369"/>
                <a:gd name="connsiteX0" fmla="*/ 1147850 w 4964050"/>
                <a:gd name="connsiteY0" fmla="*/ 60821 h 13227368"/>
                <a:gd name="connsiteX1" fmla="*/ 3951646 w 4964050"/>
                <a:gd name="connsiteY1" fmla="*/ 182464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  <a:gd name="connsiteX0" fmla="*/ 1147850 w 4964050"/>
                <a:gd name="connsiteY0" fmla="*/ 60821 h 13227368"/>
                <a:gd name="connsiteX1" fmla="*/ 3884048 w 4964050"/>
                <a:gd name="connsiteY1" fmla="*/ 62982 h 13227368"/>
                <a:gd name="connsiteX2" fmla="*/ 3821013 w 4964050"/>
                <a:gd name="connsiteY2" fmla="*/ 8636679 h 13227368"/>
                <a:gd name="connsiteX3" fmla="*/ 4964050 w 4964050"/>
                <a:gd name="connsiteY3" fmla="*/ 12650912 h 13227368"/>
                <a:gd name="connsiteX4" fmla="*/ 0 w 4964050"/>
                <a:gd name="connsiteY4" fmla="*/ 12894200 h 13227368"/>
                <a:gd name="connsiteX5" fmla="*/ 1408717 w 4964050"/>
                <a:gd name="connsiteY5" fmla="*/ 8276028 h 13227368"/>
                <a:gd name="connsiteX6" fmla="*/ 1143038 w 4964050"/>
                <a:gd name="connsiteY6" fmla="*/ 0 h 13227368"/>
                <a:gd name="connsiteX7" fmla="*/ 1147850 w 4964050"/>
                <a:gd name="connsiteY7" fmla="*/ 60821 h 132273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964050" h="13227368">
                  <a:moveTo>
                    <a:pt x="1147850" y="60821"/>
                  </a:moveTo>
                  <a:cubicBezTo>
                    <a:pt x="2467560" y="1565009"/>
                    <a:pt x="2755595" y="1522958"/>
                    <a:pt x="3884048" y="62982"/>
                  </a:cubicBezTo>
                  <a:cubicBezTo>
                    <a:pt x="3960855" y="1877344"/>
                    <a:pt x="3517384" y="5490574"/>
                    <a:pt x="3821013" y="8636679"/>
                  </a:cubicBezTo>
                  <a:cubicBezTo>
                    <a:pt x="3908291" y="10230324"/>
                    <a:pt x="3651710" y="12347481"/>
                    <a:pt x="4964050" y="12650912"/>
                  </a:cubicBezTo>
                  <a:cubicBezTo>
                    <a:pt x="3212635" y="13227368"/>
                    <a:pt x="2302720" y="13149748"/>
                    <a:pt x="0" y="12894200"/>
                  </a:cubicBezTo>
                  <a:cubicBezTo>
                    <a:pt x="1011327" y="11450193"/>
                    <a:pt x="1370240" y="10193356"/>
                    <a:pt x="1408717" y="8276028"/>
                  </a:cubicBezTo>
                  <a:cubicBezTo>
                    <a:pt x="1816046" y="2270307"/>
                    <a:pt x="1090877" y="1282358"/>
                    <a:pt x="1143038" y="0"/>
                  </a:cubicBezTo>
                  <a:lnTo>
                    <a:pt x="1147850" y="60821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22548" name="Freeform 120"/>
            <p:cNvSpPr>
              <a:spLocks/>
            </p:cNvSpPr>
            <p:nvPr/>
          </p:nvSpPr>
          <p:spPr bwMode="auto">
            <a:xfrm>
              <a:off x="14653120" y="-8308304"/>
              <a:ext cx="1584176" cy="8308304"/>
            </a:xfrm>
            <a:custGeom>
              <a:avLst/>
              <a:gdLst>
                <a:gd name="T0" fmla="*/ 2147483647 w 10000"/>
                <a:gd name="T1" fmla="*/ 2147483647 h 10000"/>
                <a:gd name="T2" fmla="*/ 2147483647 w 10000"/>
                <a:gd name="T3" fmla="*/ 2147483647 h 10000"/>
                <a:gd name="T4" fmla="*/ 0 w 10000"/>
                <a:gd name="T5" fmla="*/ 2147483647 h 10000"/>
                <a:gd name="T6" fmla="*/ 2147483647 w 10000"/>
                <a:gd name="T7" fmla="*/ 2147483647 h 10000"/>
                <a:gd name="T8" fmla="*/ 2147483647 w 10000"/>
                <a:gd name="T9" fmla="*/ 2147483647 h 10000"/>
                <a:gd name="T10" fmla="*/ 2147483647 w 10000"/>
                <a:gd name="T11" fmla="*/ 2147483647 h 10000"/>
                <a:gd name="T12" fmla="*/ 2147483647 w 10000"/>
                <a:gd name="T13" fmla="*/ 2147483647 h 10000"/>
                <a:gd name="T14" fmla="*/ 2147483647 w 10000"/>
                <a:gd name="T15" fmla="*/ 2147483647 h 10000"/>
                <a:gd name="T16" fmla="*/ 2147483647 w 10000"/>
                <a:gd name="T17" fmla="*/ 2147483647 h 10000"/>
                <a:gd name="T18" fmla="*/ 0 w 10000"/>
                <a:gd name="T19" fmla="*/ 2147483647 h 10000"/>
                <a:gd name="T20" fmla="*/ 0 w 10000"/>
                <a:gd name="T21" fmla="*/ 2147483647 h 10000"/>
                <a:gd name="T22" fmla="*/ 2147483647 w 10000"/>
                <a:gd name="T23" fmla="*/ 2147483647 h 10000"/>
                <a:gd name="T24" fmla="*/ 2147483647 w 10000"/>
                <a:gd name="T25" fmla="*/ 0 h 10000"/>
                <a:gd name="T26" fmla="*/ 2147483647 w 10000"/>
                <a:gd name="T27" fmla="*/ 2147483647 h 10000"/>
                <a:gd name="T28" fmla="*/ 2147483647 w 10000"/>
                <a:gd name="T29" fmla="*/ 2147483647 h 10000"/>
                <a:gd name="T30" fmla="*/ 2147483647 w 10000"/>
                <a:gd name="T31" fmla="*/ 2147483647 h 10000"/>
                <a:gd name="T32" fmla="*/ 2147483647 w 10000"/>
                <a:gd name="T33" fmla="*/ 2147483647 h 10000"/>
                <a:gd name="T34" fmla="*/ 2147483647 w 10000"/>
                <a:gd name="T35" fmla="*/ 2147483647 h 10000"/>
                <a:gd name="T36" fmla="*/ 2147483647 w 10000"/>
                <a:gd name="T37" fmla="*/ 2147483647 h 10000"/>
                <a:gd name="T38" fmla="*/ 2147483647 w 10000"/>
                <a:gd name="T39" fmla="*/ 2147483647 h 10000"/>
                <a:gd name="T40" fmla="*/ 2147483647 w 10000"/>
                <a:gd name="T41" fmla="*/ 2147483647 h 10000"/>
                <a:gd name="T42" fmla="*/ 2147483647 w 10000"/>
                <a:gd name="T43" fmla="*/ 2147483647 h 10000"/>
                <a:gd name="T44" fmla="*/ 2147483647 w 10000"/>
                <a:gd name="T45" fmla="*/ 2147483647 h 10000"/>
                <a:gd name="T46" fmla="*/ 2147483647 w 10000"/>
                <a:gd name="T47" fmla="*/ 2147483647 h 10000"/>
                <a:gd name="T48" fmla="*/ 2147483647 w 10000"/>
                <a:gd name="T49" fmla="*/ 2147483647 h 10000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0000"/>
                <a:gd name="T76" fmla="*/ 0 h 10000"/>
                <a:gd name="T77" fmla="*/ 10000 w 10000"/>
                <a:gd name="T78" fmla="*/ 10000 h 10000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0000" h="10000">
                  <a:moveTo>
                    <a:pt x="4883" y="10000"/>
                  </a:moveTo>
                  <a:lnTo>
                    <a:pt x="735" y="8973"/>
                  </a:lnTo>
                  <a:lnTo>
                    <a:pt x="0" y="7756"/>
                  </a:lnTo>
                  <a:lnTo>
                    <a:pt x="697" y="4634"/>
                  </a:lnTo>
                  <a:lnTo>
                    <a:pt x="697" y="3707"/>
                  </a:lnTo>
                  <a:lnTo>
                    <a:pt x="2093" y="2976"/>
                  </a:lnTo>
                  <a:lnTo>
                    <a:pt x="3488" y="2097"/>
                  </a:lnTo>
                  <a:lnTo>
                    <a:pt x="2940" y="1565"/>
                  </a:lnTo>
                  <a:lnTo>
                    <a:pt x="2093" y="1317"/>
                  </a:lnTo>
                  <a:lnTo>
                    <a:pt x="0" y="585"/>
                  </a:lnTo>
                  <a:lnTo>
                    <a:pt x="0" y="439"/>
                  </a:lnTo>
                  <a:lnTo>
                    <a:pt x="1395" y="146"/>
                  </a:lnTo>
                  <a:lnTo>
                    <a:pt x="4883" y="0"/>
                  </a:lnTo>
                  <a:lnTo>
                    <a:pt x="6279" y="146"/>
                  </a:lnTo>
                  <a:lnTo>
                    <a:pt x="7907" y="292"/>
                  </a:lnTo>
                  <a:lnTo>
                    <a:pt x="9303" y="585"/>
                  </a:lnTo>
                  <a:lnTo>
                    <a:pt x="8604" y="1025"/>
                  </a:lnTo>
                  <a:lnTo>
                    <a:pt x="6977" y="1463"/>
                  </a:lnTo>
                  <a:lnTo>
                    <a:pt x="6977" y="1805"/>
                  </a:lnTo>
                  <a:lnTo>
                    <a:pt x="6977" y="2097"/>
                  </a:lnTo>
                  <a:lnTo>
                    <a:pt x="9146" y="4035"/>
                  </a:lnTo>
                  <a:lnTo>
                    <a:pt x="10000" y="8536"/>
                  </a:lnTo>
                  <a:lnTo>
                    <a:pt x="7907" y="9415"/>
                  </a:lnTo>
                  <a:lnTo>
                    <a:pt x="6279" y="9854"/>
                  </a:lnTo>
                  <a:lnTo>
                    <a:pt x="4883" y="1000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35" name="手繪多邊形 34"/>
            <p:cNvSpPr/>
            <p:nvPr/>
          </p:nvSpPr>
          <p:spPr bwMode="auto">
            <a:xfrm>
              <a:off x="15471813" y="-9417717"/>
              <a:ext cx="1463759" cy="2315883"/>
            </a:xfrm>
            <a:custGeom>
              <a:avLst/>
              <a:gdLst>
                <a:gd name="connsiteX0" fmla="*/ 822960 w 1005840"/>
                <a:gd name="connsiteY0" fmla="*/ 0 h 1645920"/>
                <a:gd name="connsiteX1" fmla="*/ 0 w 1005840"/>
                <a:gd name="connsiteY1" fmla="*/ 731520 h 1645920"/>
                <a:gd name="connsiteX2" fmla="*/ 548640 w 1005840"/>
                <a:gd name="connsiteY2" fmla="*/ 1645920 h 1645920"/>
                <a:gd name="connsiteX3" fmla="*/ 1005840 w 1005840"/>
                <a:gd name="connsiteY3" fmla="*/ 1371600 h 1645920"/>
                <a:gd name="connsiteX4" fmla="*/ 1005840 w 1005840"/>
                <a:gd name="connsiteY4" fmla="*/ 640080 h 1645920"/>
                <a:gd name="connsiteX5" fmla="*/ 822960 w 1005840"/>
                <a:gd name="connsiteY5" fmla="*/ 0 h 1645920"/>
                <a:gd name="connsiteX0" fmla="*/ 822960 w 1082040"/>
                <a:gd name="connsiteY0" fmla="*/ 0 h 1752600"/>
                <a:gd name="connsiteX1" fmla="*/ 0 w 1082040"/>
                <a:gd name="connsiteY1" fmla="*/ 731520 h 1752600"/>
                <a:gd name="connsiteX2" fmla="*/ 548640 w 1082040"/>
                <a:gd name="connsiteY2" fmla="*/ 1645920 h 1752600"/>
                <a:gd name="connsiteX3" fmla="*/ 1005840 w 1082040"/>
                <a:gd name="connsiteY3" fmla="*/ 1371600 h 1752600"/>
                <a:gd name="connsiteX4" fmla="*/ 1005840 w 1082040"/>
                <a:gd name="connsiteY4" fmla="*/ 640080 h 1752600"/>
                <a:gd name="connsiteX5" fmla="*/ 822960 w 1082040"/>
                <a:gd name="connsiteY5" fmla="*/ 0 h 1752600"/>
                <a:gd name="connsiteX0" fmla="*/ 822960 w 1082040"/>
                <a:gd name="connsiteY0" fmla="*/ 0 h 1752600"/>
                <a:gd name="connsiteX1" fmla="*/ 0 w 1082040"/>
                <a:gd name="connsiteY1" fmla="*/ 731520 h 1752600"/>
                <a:gd name="connsiteX2" fmla="*/ 548640 w 1082040"/>
                <a:gd name="connsiteY2" fmla="*/ 1645920 h 1752600"/>
                <a:gd name="connsiteX3" fmla="*/ 1005840 w 1082040"/>
                <a:gd name="connsiteY3" fmla="*/ 1371600 h 1752600"/>
                <a:gd name="connsiteX4" fmla="*/ 1005840 w 1082040"/>
                <a:gd name="connsiteY4" fmla="*/ 640080 h 1752600"/>
                <a:gd name="connsiteX5" fmla="*/ 822960 w 1082040"/>
                <a:gd name="connsiteY5" fmla="*/ 0 h 1752600"/>
                <a:gd name="connsiteX0" fmla="*/ 822960 w 1082040"/>
                <a:gd name="connsiteY0" fmla="*/ 0 h 1645920"/>
                <a:gd name="connsiteX1" fmla="*/ 0 w 1082040"/>
                <a:gd name="connsiteY1" fmla="*/ 731520 h 1645920"/>
                <a:gd name="connsiteX2" fmla="*/ 548640 w 1082040"/>
                <a:gd name="connsiteY2" fmla="*/ 1645920 h 1645920"/>
                <a:gd name="connsiteX3" fmla="*/ 1005840 w 1082040"/>
                <a:gd name="connsiteY3" fmla="*/ 1371600 h 1645920"/>
                <a:gd name="connsiteX4" fmla="*/ 1005840 w 1082040"/>
                <a:gd name="connsiteY4" fmla="*/ 640080 h 1645920"/>
                <a:gd name="connsiteX5" fmla="*/ 822960 w 1082040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05840 w 1091066"/>
                <a:gd name="connsiteY4" fmla="*/ 640080 h 1645920"/>
                <a:gd name="connsiteX5" fmla="*/ 822960 w 1091066"/>
                <a:gd name="connsiteY5" fmla="*/ 0 h 1645920"/>
                <a:gd name="connsiteX0" fmla="*/ 822960 w 1091066"/>
                <a:gd name="connsiteY0" fmla="*/ 0 h 1645920"/>
                <a:gd name="connsiteX1" fmla="*/ 0 w 1091066"/>
                <a:gd name="connsiteY1" fmla="*/ 731520 h 1645920"/>
                <a:gd name="connsiteX2" fmla="*/ 548640 w 1091066"/>
                <a:gd name="connsiteY2" fmla="*/ 1645920 h 1645920"/>
                <a:gd name="connsiteX3" fmla="*/ 1014866 w 1091066"/>
                <a:gd name="connsiteY3" fmla="*/ 1317812 h 1645920"/>
                <a:gd name="connsiteX4" fmla="*/ 1050064 w 1091066"/>
                <a:gd name="connsiteY4" fmla="*/ 640080 h 1645920"/>
                <a:gd name="connsiteX5" fmla="*/ 822960 w 1091066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1014866 w 1080544"/>
                <a:gd name="connsiteY3" fmla="*/ 1317812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979668 w 1080544"/>
                <a:gd name="connsiteY3" fmla="*/ 1290918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80544"/>
                <a:gd name="connsiteY0" fmla="*/ 0 h 1645920"/>
                <a:gd name="connsiteX1" fmla="*/ 0 w 1080544"/>
                <a:gd name="connsiteY1" fmla="*/ 731520 h 1645920"/>
                <a:gd name="connsiteX2" fmla="*/ 548640 w 1080544"/>
                <a:gd name="connsiteY2" fmla="*/ 1645920 h 1645920"/>
                <a:gd name="connsiteX3" fmla="*/ 1013956 w 1080544"/>
                <a:gd name="connsiteY3" fmla="*/ 1113680 h 1645920"/>
                <a:gd name="connsiteX4" fmla="*/ 1050064 w 1080544"/>
                <a:gd name="connsiteY4" fmla="*/ 640080 h 1645920"/>
                <a:gd name="connsiteX5" fmla="*/ 822960 w 1080544"/>
                <a:gd name="connsiteY5" fmla="*/ 0 h 1645920"/>
                <a:gd name="connsiteX0" fmla="*/ 822960 w 1092243"/>
                <a:gd name="connsiteY0" fmla="*/ 0 h 1645920"/>
                <a:gd name="connsiteX1" fmla="*/ 0 w 1092243"/>
                <a:gd name="connsiteY1" fmla="*/ 731520 h 1645920"/>
                <a:gd name="connsiteX2" fmla="*/ 548640 w 1092243"/>
                <a:gd name="connsiteY2" fmla="*/ 1645920 h 1645920"/>
                <a:gd name="connsiteX3" fmla="*/ 1013956 w 1092243"/>
                <a:gd name="connsiteY3" fmla="*/ 1113680 h 1645920"/>
                <a:gd name="connsiteX4" fmla="*/ 1061763 w 1092243"/>
                <a:gd name="connsiteY4" fmla="*/ 462680 h 1645920"/>
                <a:gd name="connsiteX5" fmla="*/ 822960 w 1092243"/>
                <a:gd name="connsiteY5" fmla="*/ 0 h 1645920"/>
                <a:gd name="connsiteX0" fmla="*/ 822960 w 1092243"/>
                <a:gd name="connsiteY0" fmla="*/ 0 h 1645920"/>
                <a:gd name="connsiteX1" fmla="*/ 0 w 1092243"/>
                <a:gd name="connsiteY1" fmla="*/ 731520 h 1645920"/>
                <a:gd name="connsiteX2" fmla="*/ 548640 w 1092243"/>
                <a:gd name="connsiteY2" fmla="*/ 1645920 h 1645920"/>
                <a:gd name="connsiteX3" fmla="*/ 1013956 w 1092243"/>
                <a:gd name="connsiteY3" fmla="*/ 1113680 h 1645920"/>
                <a:gd name="connsiteX4" fmla="*/ 1061763 w 1092243"/>
                <a:gd name="connsiteY4" fmla="*/ 462680 h 1645920"/>
                <a:gd name="connsiteX5" fmla="*/ 822960 w 1092243"/>
                <a:gd name="connsiteY5" fmla="*/ 0 h 1645920"/>
                <a:gd name="connsiteX0" fmla="*/ 822960 w 1092243"/>
                <a:gd name="connsiteY0" fmla="*/ 0 h 1645920"/>
                <a:gd name="connsiteX1" fmla="*/ 0 w 1092243"/>
                <a:gd name="connsiteY1" fmla="*/ 731520 h 1645920"/>
                <a:gd name="connsiteX2" fmla="*/ 548640 w 1092243"/>
                <a:gd name="connsiteY2" fmla="*/ 1645920 h 1645920"/>
                <a:gd name="connsiteX3" fmla="*/ 974120 w 1092243"/>
                <a:gd name="connsiteY3" fmla="*/ 1057001 h 1645920"/>
                <a:gd name="connsiteX4" fmla="*/ 1061763 w 1092243"/>
                <a:gd name="connsiteY4" fmla="*/ 462680 h 1645920"/>
                <a:gd name="connsiteX5" fmla="*/ 822960 w 1092243"/>
                <a:gd name="connsiteY5" fmla="*/ 0 h 1645920"/>
                <a:gd name="connsiteX0" fmla="*/ 822960 w 1048422"/>
                <a:gd name="connsiteY0" fmla="*/ 0 h 1645920"/>
                <a:gd name="connsiteX1" fmla="*/ 0 w 1048422"/>
                <a:gd name="connsiteY1" fmla="*/ 731520 h 1645920"/>
                <a:gd name="connsiteX2" fmla="*/ 548640 w 1048422"/>
                <a:gd name="connsiteY2" fmla="*/ 1645920 h 1645920"/>
                <a:gd name="connsiteX3" fmla="*/ 974120 w 1048422"/>
                <a:gd name="connsiteY3" fmla="*/ 1057001 h 1645920"/>
                <a:gd name="connsiteX4" fmla="*/ 1017942 w 1048422"/>
                <a:gd name="connsiteY4" fmla="*/ 414053 h 1645920"/>
                <a:gd name="connsiteX5" fmla="*/ 822960 w 1048422"/>
                <a:gd name="connsiteY5" fmla="*/ 0 h 1645920"/>
                <a:gd name="connsiteX0" fmla="*/ 822960 w 1073463"/>
                <a:gd name="connsiteY0" fmla="*/ 0 h 1645920"/>
                <a:gd name="connsiteX1" fmla="*/ 0 w 1073463"/>
                <a:gd name="connsiteY1" fmla="*/ 731520 h 1645920"/>
                <a:gd name="connsiteX2" fmla="*/ 548640 w 1073463"/>
                <a:gd name="connsiteY2" fmla="*/ 1645920 h 1645920"/>
                <a:gd name="connsiteX3" fmla="*/ 974120 w 1073463"/>
                <a:gd name="connsiteY3" fmla="*/ 1057001 h 1645920"/>
                <a:gd name="connsiteX4" fmla="*/ 1042983 w 1073463"/>
                <a:gd name="connsiteY4" fmla="*/ 365427 h 1645920"/>
                <a:gd name="connsiteX5" fmla="*/ 822960 w 1073463"/>
                <a:gd name="connsiteY5" fmla="*/ 0 h 1645920"/>
                <a:gd name="connsiteX0" fmla="*/ 725440 w 1073463"/>
                <a:gd name="connsiteY0" fmla="*/ 0 h 1593944"/>
                <a:gd name="connsiteX1" fmla="*/ 0 w 1073463"/>
                <a:gd name="connsiteY1" fmla="*/ 679544 h 1593944"/>
                <a:gd name="connsiteX2" fmla="*/ 548640 w 1073463"/>
                <a:gd name="connsiteY2" fmla="*/ 1593944 h 1593944"/>
                <a:gd name="connsiteX3" fmla="*/ 974120 w 1073463"/>
                <a:gd name="connsiteY3" fmla="*/ 1005025 h 1593944"/>
                <a:gd name="connsiteX4" fmla="*/ 1042983 w 1073463"/>
                <a:gd name="connsiteY4" fmla="*/ 313451 h 1593944"/>
                <a:gd name="connsiteX5" fmla="*/ 725440 w 1073463"/>
                <a:gd name="connsiteY5" fmla="*/ 0 h 1593944"/>
                <a:gd name="connsiteX0" fmla="*/ 725440 w 1073463"/>
                <a:gd name="connsiteY0" fmla="*/ 0 h 1593944"/>
                <a:gd name="connsiteX1" fmla="*/ 0 w 1073463"/>
                <a:gd name="connsiteY1" fmla="*/ 679544 h 1593944"/>
                <a:gd name="connsiteX2" fmla="*/ 548640 w 1073463"/>
                <a:gd name="connsiteY2" fmla="*/ 1593944 h 1593944"/>
                <a:gd name="connsiteX3" fmla="*/ 974120 w 1073463"/>
                <a:gd name="connsiteY3" fmla="*/ 1005025 h 1593944"/>
                <a:gd name="connsiteX4" fmla="*/ 1042983 w 1073463"/>
                <a:gd name="connsiteY4" fmla="*/ 313451 h 1593944"/>
                <a:gd name="connsiteX5" fmla="*/ 725440 w 1073463"/>
                <a:gd name="connsiteY5" fmla="*/ 0 h 1593944"/>
                <a:gd name="connsiteX0" fmla="*/ 725440 w 1073463"/>
                <a:gd name="connsiteY0" fmla="*/ 0 h 1593944"/>
                <a:gd name="connsiteX1" fmla="*/ 0 w 1073463"/>
                <a:gd name="connsiteY1" fmla="*/ 679544 h 1593944"/>
                <a:gd name="connsiteX2" fmla="*/ 548640 w 1073463"/>
                <a:gd name="connsiteY2" fmla="*/ 1593944 h 1593944"/>
                <a:gd name="connsiteX3" fmla="*/ 974120 w 1073463"/>
                <a:gd name="connsiteY3" fmla="*/ 1005025 h 1593944"/>
                <a:gd name="connsiteX4" fmla="*/ 1042983 w 1073463"/>
                <a:gd name="connsiteY4" fmla="*/ 313451 h 1593944"/>
                <a:gd name="connsiteX5" fmla="*/ 725440 w 1073463"/>
                <a:gd name="connsiteY5" fmla="*/ 0 h 1593944"/>
                <a:gd name="connsiteX0" fmla="*/ 725440 w 1073463"/>
                <a:gd name="connsiteY0" fmla="*/ 0 h 1593944"/>
                <a:gd name="connsiteX1" fmla="*/ 0 w 1073463"/>
                <a:gd name="connsiteY1" fmla="*/ 679544 h 1593944"/>
                <a:gd name="connsiteX2" fmla="*/ 548640 w 1073463"/>
                <a:gd name="connsiteY2" fmla="*/ 1593944 h 1593944"/>
                <a:gd name="connsiteX3" fmla="*/ 974120 w 1073463"/>
                <a:gd name="connsiteY3" fmla="*/ 1005025 h 1593944"/>
                <a:gd name="connsiteX4" fmla="*/ 1042983 w 1073463"/>
                <a:gd name="connsiteY4" fmla="*/ 313451 h 1593944"/>
                <a:gd name="connsiteX5" fmla="*/ 725440 w 1073463"/>
                <a:gd name="connsiteY5" fmla="*/ 0 h 1593944"/>
                <a:gd name="connsiteX0" fmla="*/ 725440 w 1056056"/>
                <a:gd name="connsiteY0" fmla="*/ 0 h 1593944"/>
                <a:gd name="connsiteX1" fmla="*/ 0 w 1056056"/>
                <a:gd name="connsiteY1" fmla="*/ 679544 h 1593944"/>
                <a:gd name="connsiteX2" fmla="*/ 548640 w 1056056"/>
                <a:gd name="connsiteY2" fmla="*/ 1593944 h 1593944"/>
                <a:gd name="connsiteX3" fmla="*/ 974120 w 1056056"/>
                <a:gd name="connsiteY3" fmla="*/ 1005025 h 1593944"/>
                <a:gd name="connsiteX4" fmla="*/ 1025576 w 1056056"/>
                <a:gd name="connsiteY4" fmla="*/ 257318 h 1593944"/>
                <a:gd name="connsiteX5" fmla="*/ 725440 w 1056056"/>
                <a:gd name="connsiteY5" fmla="*/ 0 h 1593944"/>
                <a:gd name="connsiteX0" fmla="*/ 725440 w 1056056"/>
                <a:gd name="connsiteY0" fmla="*/ 0 h 1593944"/>
                <a:gd name="connsiteX1" fmla="*/ 0 w 1056056"/>
                <a:gd name="connsiteY1" fmla="*/ 679544 h 1593944"/>
                <a:gd name="connsiteX2" fmla="*/ 548640 w 1056056"/>
                <a:gd name="connsiteY2" fmla="*/ 1593944 h 1593944"/>
                <a:gd name="connsiteX3" fmla="*/ 974120 w 1056056"/>
                <a:gd name="connsiteY3" fmla="*/ 1005025 h 1593944"/>
                <a:gd name="connsiteX4" fmla="*/ 1025576 w 1056056"/>
                <a:gd name="connsiteY4" fmla="*/ 257318 h 1593944"/>
                <a:gd name="connsiteX5" fmla="*/ 725440 w 1056056"/>
                <a:gd name="connsiteY5" fmla="*/ 0 h 1593944"/>
                <a:gd name="connsiteX0" fmla="*/ 725440 w 1040094"/>
                <a:gd name="connsiteY0" fmla="*/ 0 h 1593944"/>
                <a:gd name="connsiteX1" fmla="*/ 0 w 1040094"/>
                <a:gd name="connsiteY1" fmla="*/ 679544 h 1593944"/>
                <a:gd name="connsiteX2" fmla="*/ 548640 w 1040094"/>
                <a:gd name="connsiteY2" fmla="*/ 1593944 h 1593944"/>
                <a:gd name="connsiteX3" fmla="*/ 974120 w 1040094"/>
                <a:gd name="connsiteY3" fmla="*/ 1005025 h 1593944"/>
                <a:gd name="connsiteX4" fmla="*/ 1009614 w 1040094"/>
                <a:gd name="connsiteY4" fmla="*/ 221580 h 1593944"/>
                <a:gd name="connsiteX5" fmla="*/ 725440 w 1040094"/>
                <a:gd name="connsiteY5" fmla="*/ 0 h 1593944"/>
                <a:gd name="connsiteX0" fmla="*/ 725440 w 1040094"/>
                <a:gd name="connsiteY0" fmla="*/ 0 h 1593944"/>
                <a:gd name="connsiteX1" fmla="*/ 0 w 1040094"/>
                <a:gd name="connsiteY1" fmla="*/ 679544 h 1593944"/>
                <a:gd name="connsiteX2" fmla="*/ 548640 w 1040094"/>
                <a:gd name="connsiteY2" fmla="*/ 1593944 h 1593944"/>
                <a:gd name="connsiteX3" fmla="*/ 974120 w 1040094"/>
                <a:gd name="connsiteY3" fmla="*/ 1005025 h 1593944"/>
                <a:gd name="connsiteX4" fmla="*/ 1009614 w 1040094"/>
                <a:gd name="connsiteY4" fmla="*/ 221580 h 1593944"/>
                <a:gd name="connsiteX5" fmla="*/ 725440 w 1040094"/>
                <a:gd name="connsiteY5" fmla="*/ 0 h 1593944"/>
                <a:gd name="connsiteX0" fmla="*/ 725440 w 1018678"/>
                <a:gd name="connsiteY0" fmla="*/ 0 h 1593944"/>
                <a:gd name="connsiteX1" fmla="*/ 0 w 1018678"/>
                <a:gd name="connsiteY1" fmla="*/ 679544 h 1593944"/>
                <a:gd name="connsiteX2" fmla="*/ 548640 w 1018678"/>
                <a:gd name="connsiteY2" fmla="*/ 1593944 h 1593944"/>
                <a:gd name="connsiteX3" fmla="*/ 974120 w 1018678"/>
                <a:gd name="connsiteY3" fmla="*/ 1005025 h 1593944"/>
                <a:gd name="connsiteX4" fmla="*/ 1009614 w 1018678"/>
                <a:gd name="connsiteY4" fmla="*/ 221580 h 1593944"/>
                <a:gd name="connsiteX5" fmla="*/ 725440 w 1018678"/>
                <a:gd name="connsiteY5" fmla="*/ 0 h 1593944"/>
                <a:gd name="connsiteX0" fmla="*/ 725440 w 1018678"/>
                <a:gd name="connsiteY0" fmla="*/ 0 h 1593944"/>
                <a:gd name="connsiteX1" fmla="*/ 0 w 1018678"/>
                <a:gd name="connsiteY1" fmla="*/ 679544 h 1593944"/>
                <a:gd name="connsiteX2" fmla="*/ 548640 w 1018678"/>
                <a:gd name="connsiteY2" fmla="*/ 1593944 h 1593944"/>
                <a:gd name="connsiteX3" fmla="*/ 941774 w 1018678"/>
                <a:gd name="connsiteY3" fmla="*/ 1004256 h 1593944"/>
                <a:gd name="connsiteX4" fmla="*/ 1009614 w 1018678"/>
                <a:gd name="connsiteY4" fmla="*/ 221580 h 1593944"/>
                <a:gd name="connsiteX5" fmla="*/ 725440 w 1018678"/>
                <a:gd name="connsiteY5" fmla="*/ 0 h 1593944"/>
                <a:gd name="connsiteX0" fmla="*/ 725440 w 1018678"/>
                <a:gd name="connsiteY0" fmla="*/ 0 h 1593944"/>
                <a:gd name="connsiteX1" fmla="*/ 0 w 1018678"/>
                <a:gd name="connsiteY1" fmla="*/ 679544 h 1593944"/>
                <a:gd name="connsiteX2" fmla="*/ 548640 w 1018678"/>
                <a:gd name="connsiteY2" fmla="*/ 1593944 h 1593944"/>
                <a:gd name="connsiteX3" fmla="*/ 941774 w 1018678"/>
                <a:gd name="connsiteY3" fmla="*/ 1004256 h 1593944"/>
                <a:gd name="connsiteX4" fmla="*/ 1009614 w 1018678"/>
                <a:gd name="connsiteY4" fmla="*/ 221580 h 1593944"/>
                <a:gd name="connsiteX5" fmla="*/ 725440 w 1018678"/>
                <a:gd name="connsiteY5" fmla="*/ 0 h 1593944"/>
                <a:gd name="connsiteX0" fmla="*/ 725440 w 1049048"/>
                <a:gd name="connsiteY0" fmla="*/ 0 h 1593944"/>
                <a:gd name="connsiteX1" fmla="*/ 0 w 1049048"/>
                <a:gd name="connsiteY1" fmla="*/ 679544 h 1593944"/>
                <a:gd name="connsiteX2" fmla="*/ 548640 w 1049048"/>
                <a:gd name="connsiteY2" fmla="*/ 1593944 h 1593944"/>
                <a:gd name="connsiteX3" fmla="*/ 982935 w 1049048"/>
                <a:gd name="connsiteY3" fmla="*/ 735593 h 1593944"/>
                <a:gd name="connsiteX4" fmla="*/ 1009614 w 1049048"/>
                <a:gd name="connsiteY4" fmla="*/ 221580 h 1593944"/>
                <a:gd name="connsiteX5" fmla="*/ 725440 w 1049048"/>
                <a:gd name="connsiteY5" fmla="*/ 0 h 1593944"/>
                <a:gd name="connsiteX0" fmla="*/ 725440 w 1049048"/>
                <a:gd name="connsiteY0" fmla="*/ 0 h 1458289"/>
                <a:gd name="connsiteX1" fmla="*/ 0 w 1049048"/>
                <a:gd name="connsiteY1" fmla="*/ 679544 h 1458289"/>
                <a:gd name="connsiteX2" fmla="*/ 607632 w 1049048"/>
                <a:gd name="connsiteY2" fmla="*/ 1458289 h 1458289"/>
                <a:gd name="connsiteX3" fmla="*/ 982935 w 1049048"/>
                <a:gd name="connsiteY3" fmla="*/ 735593 h 1458289"/>
                <a:gd name="connsiteX4" fmla="*/ 1009614 w 1049048"/>
                <a:gd name="connsiteY4" fmla="*/ 221580 h 1458289"/>
                <a:gd name="connsiteX5" fmla="*/ 725440 w 1049048"/>
                <a:gd name="connsiteY5" fmla="*/ 0 h 1458289"/>
                <a:gd name="connsiteX0" fmla="*/ 725440 w 1049048"/>
                <a:gd name="connsiteY0" fmla="*/ 0 h 1424376"/>
                <a:gd name="connsiteX1" fmla="*/ 0 w 1049048"/>
                <a:gd name="connsiteY1" fmla="*/ 679544 h 1424376"/>
                <a:gd name="connsiteX2" fmla="*/ 679119 w 1049048"/>
                <a:gd name="connsiteY2" fmla="*/ 1424376 h 1424376"/>
                <a:gd name="connsiteX3" fmla="*/ 982935 w 1049048"/>
                <a:gd name="connsiteY3" fmla="*/ 735593 h 1424376"/>
                <a:gd name="connsiteX4" fmla="*/ 1009614 w 1049048"/>
                <a:gd name="connsiteY4" fmla="*/ 221580 h 1424376"/>
                <a:gd name="connsiteX5" fmla="*/ 725440 w 1049048"/>
                <a:gd name="connsiteY5" fmla="*/ 0 h 1424376"/>
                <a:gd name="connsiteX0" fmla="*/ 725440 w 1049048"/>
                <a:gd name="connsiteY0" fmla="*/ 0 h 1424376"/>
                <a:gd name="connsiteX1" fmla="*/ 0 w 1049048"/>
                <a:gd name="connsiteY1" fmla="*/ 679544 h 1424376"/>
                <a:gd name="connsiteX2" fmla="*/ 679119 w 1049048"/>
                <a:gd name="connsiteY2" fmla="*/ 1424376 h 1424376"/>
                <a:gd name="connsiteX3" fmla="*/ 982935 w 1049048"/>
                <a:gd name="connsiteY3" fmla="*/ 735593 h 1424376"/>
                <a:gd name="connsiteX4" fmla="*/ 1009614 w 1049048"/>
                <a:gd name="connsiteY4" fmla="*/ 221580 h 1424376"/>
                <a:gd name="connsiteX5" fmla="*/ 725440 w 1049048"/>
                <a:gd name="connsiteY5" fmla="*/ 0 h 1424376"/>
                <a:gd name="connsiteX0" fmla="*/ 725440 w 1049048"/>
                <a:gd name="connsiteY0" fmla="*/ 0 h 1424376"/>
                <a:gd name="connsiteX1" fmla="*/ 0 w 1049048"/>
                <a:gd name="connsiteY1" fmla="*/ 679544 h 1424376"/>
                <a:gd name="connsiteX2" fmla="*/ 679119 w 1049048"/>
                <a:gd name="connsiteY2" fmla="*/ 1424376 h 1424376"/>
                <a:gd name="connsiteX3" fmla="*/ 982935 w 1049048"/>
                <a:gd name="connsiteY3" fmla="*/ 735593 h 1424376"/>
                <a:gd name="connsiteX4" fmla="*/ 1009614 w 1049048"/>
                <a:gd name="connsiteY4" fmla="*/ 221580 h 1424376"/>
                <a:gd name="connsiteX5" fmla="*/ 725440 w 1049048"/>
                <a:gd name="connsiteY5" fmla="*/ 0 h 1424376"/>
                <a:gd name="connsiteX0" fmla="*/ 725440 w 1018678"/>
                <a:gd name="connsiteY0" fmla="*/ 0 h 1424376"/>
                <a:gd name="connsiteX1" fmla="*/ 0 w 1018678"/>
                <a:gd name="connsiteY1" fmla="*/ 679544 h 1424376"/>
                <a:gd name="connsiteX2" fmla="*/ 679119 w 1018678"/>
                <a:gd name="connsiteY2" fmla="*/ 1424376 h 1424376"/>
                <a:gd name="connsiteX3" fmla="*/ 920218 w 1018678"/>
                <a:gd name="connsiteY3" fmla="*/ 726939 h 1424376"/>
                <a:gd name="connsiteX4" fmla="*/ 1009614 w 1018678"/>
                <a:gd name="connsiteY4" fmla="*/ 221580 h 1424376"/>
                <a:gd name="connsiteX5" fmla="*/ 725440 w 1018678"/>
                <a:gd name="connsiteY5" fmla="*/ 0 h 1424376"/>
                <a:gd name="connsiteX0" fmla="*/ 725440 w 986331"/>
                <a:gd name="connsiteY0" fmla="*/ 0 h 1424376"/>
                <a:gd name="connsiteX1" fmla="*/ 0 w 986331"/>
                <a:gd name="connsiteY1" fmla="*/ 679544 h 1424376"/>
                <a:gd name="connsiteX2" fmla="*/ 679119 w 986331"/>
                <a:gd name="connsiteY2" fmla="*/ 1424376 h 1424376"/>
                <a:gd name="connsiteX3" fmla="*/ 920218 w 986331"/>
                <a:gd name="connsiteY3" fmla="*/ 726939 h 1424376"/>
                <a:gd name="connsiteX4" fmla="*/ 938622 w 986331"/>
                <a:gd name="connsiteY4" fmla="*/ 217846 h 1424376"/>
                <a:gd name="connsiteX5" fmla="*/ 725440 w 986331"/>
                <a:gd name="connsiteY5" fmla="*/ 0 h 1424376"/>
                <a:gd name="connsiteX0" fmla="*/ 725440 w 986331"/>
                <a:gd name="connsiteY0" fmla="*/ 0 h 1424376"/>
                <a:gd name="connsiteX1" fmla="*/ 0 w 986331"/>
                <a:gd name="connsiteY1" fmla="*/ 679544 h 1424376"/>
                <a:gd name="connsiteX2" fmla="*/ 679119 w 986331"/>
                <a:gd name="connsiteY2" fmla="*/ 1424376 h 1424376"/>
                <a:gd name="connsiteX3" fmla="*/ 920218 w 986331"/>
                <a:gd name="connsiteY3" fmla="*/ 726939 h 1424376"/>
                <a:gd name="connsiteX4" fmla="*/ 938622 w 986331"/>
                <a:gd name="connsiteY4" fmla="*/ 217846 h 1424376"/>
                <a:gd name="connsiteX5" fmla="*/ 725440 w 986331"/>
                <a:gd name="connsiteY5" fmla="*/ 0 h 1424376"/>
                <a:gd name="connsiteX0" fmla="*/ 725440 w 986331"/>
                <a:gd name="connsiteY0" fmla="*/ 0 h 1424376"/>
                <a:gd name="connsiteX1" fmla="*/ 0 w 986331"/>
                <a:gd name="connsiteY1" fmla="*/ 679544 h 1424376"/>
                <a:gd name="connsiteX2" fmla="*/ 679119 w 986331"/>
                <a:gd name="connsiteY2" fmla="*/ 1424376 h 1424376"/>
                <a:gd name="connsiteX3" fmla="*/ 920218 w 986331"/>
                <a:gd name="connsiteY3" fmla="*/ 726939 h 1424376"/>
                <a:gd name="connsiteX4" fmla="*/ 938622 w 986331"/>
                <a:gd name="connsiteY4" fmla="*/ 217846 h 1424376"/>
                <a:gd name="connsiteX5" fmla="*/ 725440 w 986331"/>
                <a:gd name="connsiteY5" fmla="*/ 0 h 1424376"/>
                <a:gd name="connsiteX0" fmla="*/ 725440 w 986331"/>
                <a:gd name="connsiteY0" fmla="*/ 0 h 1424376"/>
                <a:gd name="connsiteX1" fmla="*/ 0 w 986331"/>
                <a:gd name="connsiteY1" fmla="*/ 679544 h 1424376"/>
                <a:gd name="connsiteX2" fmla="*/ 679119 w 986331"/>
                <a:gd name="connsiteY2" fmla="*/ 1424376 h 1424376"/>
                <a:gd name="connsiteX3" fmla="*/ 920218 w 986331"/>
                <a:gd name="connsiteY3" fmla="*/ 726939 h 1424376"/>
                <a:gd name="connsiteX4" fmla="*/ 938622 w 986331"/>
                <a:gd name="connsiteY4" fmla="*/ 217846 h 1424376"/>
                <a:gd name="connsiteX5" fmla="*/ 725440 w 986331"/>
                <a:gd name="connsiteY5" fmla="*/ 0 h 1424376"/>
                <a:gd name="connsiteX0" fmla="*/ 769753 w 1030644"/>
                <a:gd name="connsiteY0" fmla="*/ 0 h 1424376"/>
                <a:gd name="connsiteX1" fmla="*/ 0 w 1030644"/>
                <a:gd name="connsiteY1" fmla="*/ 760454 h 1424376"/>
                <a:gd name="connsiteX2" fmla="*/ 723432 w 1030644"/>
                <a:gd name="connsiteY2" fmla="*/ 1424376 h 1424376"/>
                <a:gd name="connsiteX3" fmla="*/ 964531 w 1030644"/>
                <a:gd name="connsiteY3" fmla="*/ 726939 h 1424376"/>
                <a:gd name="connsiteX4" fmla="*/ 982935 w 1030644"/>
                <a:gd name="connsiteY4" fmla="*/ 217846 h 1424376"/>
                <a:gd name="connsiteX5" fmla="*/ 769753 w 1030644"/>
                <a:gd name="connsiteY5" fmla="*/ 0 h 1424376"/>
                <a:gd name="connsiteX0" fmla="*/ 769753 w 1030644"/>
                <a:gd name="connsiteY0" fmla="*/ 0 h 1424376"/>
                <a:gd name="connsiteX1" fmla="*/ 0 w 1030644"/>
                <a:gd name="connsiteY1" fmla="*/ 760454 h 1424376"/>
                <a:gd name="connsiteX2" fmla="*/ 723432 w 1030644"/>
                <a:gd name="connsiteY2" fmla="*/ 1424376 h 1424376"/>
                <a:gd name="connsiteX3" fmla="*/ 964531 w 1030644"/>
                <a:gd name="connsiteY3" fmla="*/ 726939 h 1424376"/>
                <a:gd name="connsiteX4" fmla="*/ 982935 w 1030644"/>
                <a:gd name="connsiteY4" fmla="*/ 217846 h 1424376"/>
                <a:gd name="connsiteX5" fmla="*/ 769753 w 1030644"/>
                <a:gd name="connsiteY5" fmla="*/ 0 h 1424376"/>
                <a:gd name="connsiteX0" fmla="*/ 769753 w 982935"/>
                <a:gd name="connsiteY0" fmla="*/ 0 h 1424376"/>
                <a:gd name="connsiteX1" fmla="*/ 0 w 982935"/>
                <a:gd name="connsiteY1" fmla="*/ 760454 h 1424376"/>
                <a:gd name="connsiteX2" fmla="*/ 723432 w 982935"/>
                <a:gd name="connsiteY2" fmla="*/ 1424376 h 1424376"/>
                <a:gd name="connsiteX3" fmla="*/ 964531 w 982935"/>
                <a:gd name="connsiteY3" fmla="*/ 726939 h 1424376"/>
                <a:gd name="connsiteX4" fmla="*/ 982935 w 982935"/>
                <a:gd name="connsiteY4" fmla="*/ 217846 h 1424376"/>
                <a:gd name="connsiteX5" fmla="*/ 769753 w 982935"/>
                <a:gd name="connsiteY5" fmla="*/ 0 h 1424376"/>
                <a:gd name="connsiteX0" fmla="*/ 769753 w 1000496"/>
                <a:gd name="connsiteY0" fmla="*/ 0 h 1424376"/>
                <a:gd name="connsiteX1" fmla="*/ 0 w 1000496"/>
                <a:gd name="connsiteY1" fmla="*/ 760454 h 1424376"/>
                <a:gd name="connsiteX2" fmla="*/ 723432 w 1000496"/>
                <a:gd name="connsiteY2" fmla="*/ 1424376 h 1424376"/>
                <a:gd name="connsiteX3" fmla="*/ 964531 w 1000496"/>
                <a:gd name="connsiteY3" fmla="*/ 726939 h 1424376"/>
                <a:gd name="connsiteX4" fmla="*/ 982935 w 1000496"/>
                <a:gd name="connsiteY4" fmla="*/ 217846 h 1424376"/>
                <a:gd name="connsiteX5" fmla="*/ 769753 w 1000496"/>
                <a:gd name="connsiteY5" fmla="*/ 0 h 1424376"/>
                <a:gd name="connsiteX0" fmla="*/ 769753 w 1000496"/>
                <a:gd name="connsiteY0" fmla="*/ 0 h 1424376"/>
                <a:gd name="connsiteX1" fmla="*/ 0 w 1000496"/>
                <a:gd name="connsiteY1" fmla="*/ 760454 h 1424376"/>
                <a:gd name="connsiteX2" fmla="*/ 723432 w 1000496"/>
                <a:gd name="connsiteY2" fmla="*/ 1424376 h 1424376"/>
                <a:gd name="connsiteX3" fmla="*/ 964531 w 1000496"/>
                <a:gd name="connsiteY3" fmla="*/ 726939 h 1424376"/>
                <a:gd name="connsiteX4" fmla="*/ 982935 w 1000496"/>
                <a:gd name="connsiteY4" fmla="*/ 217846 h 1424376"/>
                <a:gd name="connsiteX5" fmla="*/ 769753 w 1000496"/>
                <a:gd name="connsiteY5" fmla="*/ 0 h 1424376"/>
                <a:gd name="connsiteX0" fmla="*/ 769753 w 1000496"/>
                <a:gd name="connsiteY0" fmla="*/ 0 h 1424376"/>
                <a:gd name="connsiteX1" fmla="*/ 0 w 1000496"/>
                <a:gd name="connsiteY1" fmla="*/ 760454 h 1424376"/>
                <a:gd name="connsiteX2" fmla="*/ 723432 w 1000496"/>
                <a:gd name="connsiteY2" fmla="*/ 1424376 h 1424376"/>
                <a:gd name="connsiteX3" fmla="*/ 964531 w 1000496"/>
                <a:gd name="connsiteY3" fmla="*/ 726939 h 1424376"/>
                <a:gd name="connsiteX4" fmla="*/ 982935 w 1000496"/>
                <a:gd name="connsiteY4" fmla="*/ 217846 h 1424376"/>
                <a:gd name="connsiteX5" fmla="*/ 769753 w 1000496"/>
                <a:gd name="connsiteY5" fmla="*/ 0 h 1424376"/>
                <a:gd name="connsiteX0" fmla="*/ 769753 w 1000496"/>
                <a:gd name="connsiteY0" fmla="*/ 0 h 1424376"/>
                <a:gd name="connsiteX1" fmla="*/ 0 w 1000496"/>
                <a:gd name="connsiteY1" fmla="*/ 760454 h 1424376"/>
                <a:gd name="connsiteX2" fmla="*/ 723432 w 1000496"/>
                <a:gd name="connsiteY2" fmla="*/ 1424376 h 1424376"/>
                <a:gd name="connsiteX3" fmla="*/ 964531 w 1000496"/>
                <a:gd name="connsiteY3" fmla="*/ 726939 h 1424376"/>
                <a:gd name="connsiteX4" fmla="*/ 982935 w 1000496"/>
                <a:gd name="connsiteY4" fmla="*/ 217846 h 1424376"/>
                <a:gd name="connsiteX5" fmla="*/ 769753 w 1000496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  <a:gd name="connsiteX0" fmla="*/ 769753 w 1011287"/>
                <a:gd name="connsiteY0" fmla="*/ 0 h 1424376"/>
                <a:gd name="connsiteX1" fmla="*/ 0 w 1011287"/>
                <a:gd name="connsiteY1" fmla="*/ 760454 h 1424376"/>
                <a:gd name="connsiteX2" fmla="*/ 723432 w 1011287"/>
                <a:gd name="connsiteY2" fmla="*/ 1424376 h 1424376"/>
                <a:gd name="connsiteX3" fmla="*/ 964531 w 1011287"/>
                <a:gd name="connsiteY3" fmla="*/ 726939 h 1424376"/>
                <a:gd name="connsiteX4" fmla="*/ 982935 w 1011287"/>
                <a:gd name="connsiteY4" fmla="*/ 217846 h 1424376"/>
                <a:gd name="connsiteX5" fmla="*/ 769753 w 1011287"/>
                <a:gd name="connsiteY5" fmla="*/ 0 h 1424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11287" h="1424376">
                  <a:moveTo>
                    <a:pt x="769753" y="0"/>
                  </a:moveTo>
                  <a:cubicBezTo>
                    <a:pt x="602657" y="262938"/>
                    <a:pt x="502255" y="406498"/>
                    <a:pt x="0" y="760454"/>
                  </a:cubicBezTo>
                  <a:cubicBezTo>
                    <a:pt x="459492" y="857247"/>
                    <a:pt x="516239" y="1200975"/>
                    <a:pt x="723432" y="1424376"/>
                  </a:cubicBezTo>
                  <a:cubicBezTo>
                    <a:pt x="836745" y="1269494"/>
                    <a:pt x="939825" y="822162"/>
                    <a:pt x="964531" y="726939"/>
                  </a:cubicBezTo>
                  <a:cubicBezTo>
                    <a:pt x="999056" y="592998"/>
                    <a:pt x="1011287" y="334566"/>
                    <a:pt x="982935" y="217846"/>
                  </a:cubicBezTo>
                  <a:cubicBezTo>
                    <a:pt x="953623" y="159816"/>
                    <a:pt x="837246" y="43598"/>
                    <a:pt x="769753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36" name="手繪多邊形 35"/>
            <p:cNvSpPr/>
            <p:nvPr/>
          </p:nvSpPr>
          <p:spPr bwMode="auto">
            <a:xfrm>
              <a:off x="13917132" y="-9477099"/>
              <a:ext cx="1554681" cy="2216914"/>
            </a:xfrm>
            <a:custGeom>
              <a:avLst/>
              <a:gdLst>
                <a:gd name="connsiteX0" fmla="*/ 274320 w 2194560"/>
                <a:gd name="connsiteY0" fmla="*/ 0 h 2103120"/>
                <a:gd name="connsiteX1" fmla="*/ 2194560 w 2194560"/>
                <a:gd name="connsiteY1" fmla="*/ 1737360 h 2103120"/>
                <a:gd name="connsiteX2" fmla="*/ 731520 w 2194560"/>
                <a:gd name="connsiteY2" fmla="*/ 2103120 h 2103120"/>
                <a:gd name="connsiteX3" fmla="*/ 0 w 2194560"/>
                <a:gd name="connsiteY3" fmla="*/ 182880 h 2103120"/>
                <a:gd name="connsiteX0" fmla="*/ 33789 w 1954029"/>
                <a:gd name="connsiteY0" fmla="*/ 17656 h 2120776"/>
                <a:gd name="connsiteX1" fmla="*/ 1954029 w 1954029"/>
                <a:gd name="connsiteY1" fmla="*/ 1755016 h 2120776"/>
                <a:gd name="connsiteX2" fmla="*/ 490989 w 1954029"/>
                <a:gd name="connsiteY2" fmla="*/ 2120776 h 2120776"/>
                <a:gd name="connsiteX3" fmla="*/ 0 w 1954029"/>
                <a:gd name="connsiteY3" fmla="*/ 0 h 2120776"/>
                <a:gd name="connsiteX0" fmla="*/ 190134 w 2110374"/>
                <a:gd name="connsiteY0" fmla="*/ 17656 h 2120776"/>
                <a:gd name="connsiteX1" fmla="*/ 2110374 w 2110374"/>
                <a:gd name="connsiteY1" fmla="*/ 1755016 h 2120776"/>
                <a:gd name="connsiteX2" fmla="*/ 647334 w 2110374"/>
                <a:gd name="connsiteY2" fmla="*/ 2120776 h 2120776"/>
                <a:gd name="connsiteX3" fmla="*/ 0 w 2110374"/>
                <a:gd name="connsiteY3" fmla="*/ 110861 h 2120776"/>
                <a:gd name="connsiteX4" fmla="*/ 156345 w 2110374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90134 w 2224907"/>
                <a:gd name="connsiteY0" fmla="*/ 17656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5" fmla="*/ 190134 w 2224907"/>
                <a:gd name="connsiteY5" fmla="*/ 17656 h 2120776"/>
                <a:gd name="connsiteX0" fmla="*/ 156345 w 2224907"/>
                <a:gd name="connsiteY0" fmla="*/ 0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56345 w 2224907"/>
                <a:gd name="connsiteY0" fmla="*/ 0 h 2120776"/>
                <a:gd name="connsiteX1" fmla="*/ 2224907 w 2224907"/>
                <a:gd name="connsiteY1" fmla="*/ 1603223 h 2120776"/>
                <a:gd name="connsiteX2" fmla="*/ 647334 w 2224907"/>
                <a:gd name="connsiteY2" fmla="*/ 2120776 h 2120776"/>
                <a:gd name="connsiteX3" fmla="*/ 0 w 2224907"/>
                <a:gd name="connsiteY3" fmla="*/ 110861 h 2120776"/>
                <a:gd name="connsiteX4" fmla="*/ 156345 w 2224907"/>
                <a:gd name="connsiteY4" fmla="*/ 0 h 2120776"/>
                <a:gd name="connsiteX0" fmla="*/ 156345 w 1606875"/>
                <a:gd name="connsiteY0" fmla="*/ 0 h 2120776"/>
                <a:gd name="connsiteX1" fmla="*/ 1606875 w 1606875"/>
                <a:gd name="connsiteY1" fmla="*/ 1149001 h 2120776"/>
                <a:gd name="connsiteX2" fmla="*/ 647334 w 1606875"/>
                <a:gd name="connsiteY2" fmla="*/ 2120776 h 2120776"/>
                <a:gd name="connsiteX3" fmla="*/ 0 w 1606875"/>
                <a:gd name="connsiteY3" fmla="*/ 110861 h 2120776"/>
                <a:gd name="connsiteX4" fmla="*/ 156345 w 1606875"/>
                <a:gd name="connsiteY4" fmla="*/ 0 h 2120776"/>
                <a:gd name="connsiteX0" fmla="*/ 156345 w 1606875"/>
                <a:gd name="connsiteY0" fmla="*/ 0 h 2120776"/>
                <a:gd name="connsiteX1" fmla="*/ 1606875 w 1606875"/>
                <a:gd name="connsiteY1" fmla="*/ 1149001 h 2120776"/>
                <a:gd name="connsiteX2" fmla="*/ 647334 w 1606875"/>
                <a:gd name="connsiteY2" fmla="*/ 2120776 h 2120776"/>
                <a:gd name="connsiteX3" fmla="*/ 0 w 1606875"/>
                <a:gd name="connsiteY3" fmla="*/ 110861 h 2120776"/>
                <a:gd name="connsiteX4" fmla="*/ 156345 w 1606875"/>
                <a:gd name="connsiteY4" fmla="*/ 0 h 2120776"/>
                <a:gd name="connsiteX0" fmla="*/ 156345 w 1922004"/>
                <a:gd name="connsiteY0" fmla="*/ 0 h 2120776"/>
                <a:gd name="connsiteX1" fmla="*/ 1922004 w 1922004"/>
                <a:gd name="connsiteY1" fmla="*/ 1149001 h 2120776"/>
                <a:gd name="connsiteX2" fmla="*/ 647334 w 1922004"/>
                <a:gd name="connsiteY2" fmla="*/ 2120776 h 2120776"/>
                <a:gd name="connsiteX3" fmla="*/ 0 w 1922004"/>
                <a:gd name="connsiteY3" fmla="*/ 110861 h 2120776"/>
                <a:gd name="connsiteX4" fmla="*/ 156345 w 1922004"/>
                <a:gd name="connsiteY4" fmla="*/ 0 h 2120776"/>
                <a:gd name="connsiteX0" fmla="*/ 156345 w 1793057"/>
                <a:gd name="connsiteY0" fmla="*/ 0 h 2120776"/>
                <a:gd name="connsiteX1" fmla="*/ 1793057 w 1793057"/>
                <a:gd name="connsiteY1" fmla="*/ 1234655 h 2120776"/>
                <a:gd name="connsiteX2" fmla="*/ 647334 w 1793057"/>
                <a:gd name="connsiteY2" fmla="*/ 2120776 h 2120776"/>
                <a:gd name="connsiteX3" fmla="*/ 0 w 1793057"/>
                <a:gd name="connsiteY3" fmla="*/ 110861 h 2120776"/>
                <a:gd name="connsiteX4" fmla="*/ 156345 w 1793057"/>
                <a:gd name="connsiteY4" fmla="*/ 0 h 2120776"/>
                <a:gd name="connsiteX0" fmla="*/ 156345 w 1793057"/>
                <a:gd name="connsiteY0" fmla="*/ 0 h 2120776"/>
                <a:gd name="connsiteX1" fmla="*/ 1793057 w 1793057"/>
                <a:gd name="connsiteY1" fmla="*/ 1234655 h 2120776"/>
                <a:gd name="connsiteX2" fmla="*/ 647334 w 1793057"/>
                <a:gd name="connsiteY2" fmla="*/ 2120776 h 2120776"/>
                <a:gd name="connsiteX3" fmla="*/ 0 w 1793057"/>
                <a:gd name="connsiteY3" fmla="*/ 110861 h 2120776"/>
                <a:gd name="connsiteX4" fmla="*/ 156345 w 1793057"/>
                <a:gd name="connsiteY4" fmla="*/ 0 h 2120776"/>
                <a:gd name="connsiteX0" fmla="*/ 156345 w 1793057"/>
                <a:gd name="connsiteY0" fmla="*/ 0 h 2120776"/>
                <a:gd name="connsiteX1" fmla="*/ 1793057 w 1793057"/>
                <a:gd name="connsiteY1" fmla="*/ 1234655 h 2120776"/>
                <a:gd name="connsiteX2" fmla="*/ 647334 w 1793057"/>
                <a:gd name="connsiteY2" fmla="*/ 2120776 h 2120776"/>
                <a:gd name="connsiteX3" fmla="*/ 0 w 1793057"/>
                <a:gd name="connsiteY3" fmla="*/ 110861 h 2120776"/>
                <a:gd name="connsiteX4" fmla="*/ 156345 w 1793057"/>
                <a:gd name="connsiteY4" fmla="*/ 0 h 2120776"/>
                <a:gd name="connsiteX0" fmla="*/ 156345 w 1793057"/>
                <a:gd name="connsiteY0" fmla="*/ 0 h 2120776"/>
                <a:gd name="connsiteX1" fmla="*/ 1793057 w 1793057"/>
                <a:gd name="connsiteY1" fmla="*/ 1234655 h 2120776"/>
                <a:gd name="connsiteX2" fmla="*/ 647334 w 1793057"/>
                <a:gd name="connsiteY2" fmla="*/ 2120776 h 2120776"/>
                <a:gd name="connsiteX3" fmla="*/ 0 w 1793057"/>
                <a:gd name="connsiteY3" fmla="*/ 110861 h 2120776"/>
                <a:gd name="connsiteX4" fmla="*/ 156345 w 1793057"/>
                <a:gd name="connsiteY4" fmla="*/ 0 h 2120776"/>
                <a:gd name="connsiteX0" fmla="*/ 156345 w 1793057"/>
                <a:gd name="connsiteY0" fmla="*/ 0 h 2120776"/>
                <a:gd name="connsiteX1" fmla="*/ 1793057 w 1793057"/>
                <a:gd name="connsiteY1" fmla="*/ 1234655 h 2120776"/>
                <a:gd name="connsiteX2" fmla="*/ 647334 w 1793057"/>
                <a:gd name="connsiteY2" fmla="*/ 2120776 h 2120776"/>
                <a:gd name="connsiteX3" fmla="*/ 0 w 1793057"/>
                <a:gd name="connsiteY3" fmla="*/ 110861 h 2120776"/>
                <a:gd name="connsiteX4" fmla="*/ 156345 w 1793057"/>
                <a:gd name="connsiteY4" fmla="*/ 0 h 2120776"/>
                <a:gd name="connsiteX0" fmla="*/ 238133 w 1793057"/>
                <a:gd name="connsiteY0" fmla="*/ 7832 h 2009915"/>
                <a:gd name="connsiteX1" fmla="*/ 1793057 w 1793057"/>
                <a:gd name="connsiteY1" fmla="*/ 1123794 h 2009915"/>
                <a:gd name="connsiteX2" fmla="*/ 647334 w 1793057"/>
                <a:gd name="connsiteY2" fmla="*/ 2009915 h 2009915"/>
                <a:gd name="connsiteX3" fmla="*/ 0 w 1793057"/>
                <a:gd name="connsiteY3" fmla="*/ 0 h 2009915"/>
                <a:gd name="connsiteX4" fmla="*/ 238133 w 1793057"/>
                <a:gd name="connsiteY4" fmla="*/ 7832 h 2009915"/>
                <a:gd name="connsiteX0" fmla="*/ 176029 w 1730953"/>
                <a:gd name="connsiteY0" fmla="*/ 0 h 2002083"/>
                <a:gd name="connsiteX1" fmla="*/ 1730953 w 1730953"/>
                <a:gd name="connsiteY1" fmla="*/ 1115962 h 2002083"/>
                <a:gd name="connsiteX2" fmla="*/ 585230 w 1730953"/>
                <a:gd name="connsiteY2" fmla="*/ 2002083 h 2002083"/>
                <a:gd name="connsiteX3" fmla="*/ 0 w 1730953"/>
                <a:gd name="connsiteY3" fmla="*/ 120305 h 2002083"/>
                <a:gd name="connsiteX4" fmla="*/ 176029 w 1730953"/>
                <a:gd name="connsiteY4" fmla="*/ 0 h 2002083"/>
                <a:gd name="connsiteX0" fmla="*/ 176029 w 1730953"/>
                <a:gd name="connsiteY0" fmla="*/ 0 h 2020013"/>
                <a:gd name="connsiteX1" fmla="*/ 1730953 w 1730953"/>
                <a:gd name="connsiteY1" fmla="*/ 1115962 h 2020013"/>
                <a:gd name="connsiteX2" fmla="*/ 585230 w 1730953"/>
                <a:gd name="connsiteY2" fmla="*/ 2002083 h 2020013"/>
                <a:gd name="connsiteX3" fmla="*/ 172593 w 1730953"/>
                <a:gd name="connsiteY3" fmla="*/ 1223543 h 2020013"/>
                <a:gd name="connsiteX4" fmla="*/ 0 w 1730953"/>
                <a:gd name="connsiteY4" fmla="*/ 120305 h 2020013"/>
                <a:gd name="connsiteX5" fmla="*/ 176029 w 1730953"/>
                <a:gd name="connsiteY5" fmla="*/ 0 h 2020013"/>
                <a:gd name="connsiteX0" fmla="*/ 176029 w 1730953"/>
                <a:gd name="connsiteY0" fmla="*/ 0 h 2002083"/>
                <a:gd name="connsiteX1" fmla="*/ 1730953 w 1730953"/>
                <a:gd name="connsiteY1" fmla="*/ 1115962 h 2002083"/>
                <a:gd name="connsiteX2" fmla="*/ 585230 w 1730953"/>
                <a:gd name="connsiteY2" fmla="*/ 2002083 h 2002083"/>
                <a:gd name="connsiteX3" fmla="*/ 172593 w 1730953"/>
                <a:gd name="connsiteY3" fmla="*/ 1223543 h 2002083"/>
                <a:gd name="connsiteX4" fmla="*/ 0 w 1730953"/>
                <a:gd name="connsiteY4" fmla="*/ 120305 h 2002083"/>
                <a:gd name="connsiteX5" fmla="*/ 176029 w 1730953"/>
                <a:gd name="connsiteY5" fmla="*/ 0 h 2002083"/>
                <a:gd name="connsiteX0" fmla="*/ 176029 w 1730953"/>
                <a:gd name="connsiteY0" fmla="*/ 0 h 1976479"/>
                <a:gd name="connsiteX1" fmla="*/ 1730953 w 1730953"/>
                <a:gd name="connsiteY1" fmla="*/ 1115962 h 1976479"/>
                <a:gd name="connsiteX2" fmla="*/ 672911 w 1730953"/>
                <a:gd name="connsiteY2" fmla="*/ 1976479 h 1976479"/>
                <a:gd name="connsiteX3" fmla="*/ 172593 w 1730953"/>
                <a:gd name="connsiteY3" fmla="*/ 1223543 h 1976479"/>
                <a:gd name="connsiteX4" fmla="*/ 0 w 1730953"/>
                <a:gd name="connsiteY4" fmla="*/ 120305 h 1976479"/>
                <a:gd name="connsiteX5" fmla="*/ 176029 w 1730953"/>
                <a:gd name="connsiteY5" fmla="*/ 0 h 1976479"/>
                <a:gd name="connsiteX0" fmla="*/ 176029 w 1730953"/>
                <a:gd name="connsiteY0" fmla="*/ 0 h 1976479"/>
                <a:gd name="connsiteX1" fmla="*/ 1730953 w 1730953"/>
                <a:gd name="connsiteY1" fmla="*/ 1115962 h 1976479"/>
                <a:gd name="connsiteX2" fmla="*/ 672911 w 1730953"/>
                <a:gd name="connsiteY2" fmla="*/ 1976479 h 1976479"/>
                <a:gd name="connsiteX3" fmla="*/ 172593 w 1730953"/>
                <a:gd name="connsiteY3" fmla="*/ 1223543 h 1976479"/>
                <a:gd name="connsiteX4" fmla="*/ 0 w 1730953"/>
                <a:gd name="connsiteY4" fmla="*/ 120305 h 1976479"/>
                <a:gd name="connsiteX5" fmla="*/ 176029 w 1730953"/>
                <a:gd name="connsiteY5" fmla="*/ 0 h 1976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30953" h="1976479">
                  <a:moveTo>
                    <a:pt x="176029" y="0"/>
                  </a:moveTo>
                  <a:cubicBezTo>
                    <a:pt x="659539" y="383000"/>
                    <a:pt x="845055" y="680861"/>
                    <a:pt x="1730953" y="1115962"/>
                  </a:cubicBezTo>
                  <a:cubicBezTo>
                    <a:pt x="927238" y="1311346"/>
                    <a:pt x="904534" y="1933909"/>
                    <a:pt x="672911" y="1976479"/>
                  </a:cubicBezTo>
                  <a:cubicBezTo>
                    <a:pt x="490308" y="1787699"/>
                    <a:pt x="284745" y="1532905"/>
                    <a:pt x="172593" y="1223543"/>
                  </a:cubicBezTo>
                  <a:cubicBezTo>
                    <a:pt x="60441" y="914181"/>
                    <a:pt x="18273" y="324229"/>
                    <a:pt x="0" y="120305"/>
                  </a:cubicBezTo>
                  <a:lnTo>
                    <a:pt x="176029" y="0"/>
                  </a:ln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22532" name="组合 1304"/>
          <p:cNvGrpSpPr>
            <a:grpSpLocks/>
          </p:cNvGrpSpPr>
          <p:nvPr/>
        </p:nvGrpSpPr>
        <p:grpSpPr bwMode="auto">
          <a:xfrm>
            <a:off x="109538" y="476250"/>
            <a:ext cx="2159000" cy="6121400"/>
            <a:chOff x="5846763" y="765175"/>
            <a:chExt cx="661987" cy="2055813"/>
          </a:xfrm>
        </p:grpSpPr>
        <p:sp>
          <p:nvSpPr>
            <p:cNvPr id="22534" name="Freeform 73"/>
            <p:cNvSpPr>
              <a:spLocks noEditPoints="1"/>
            </p:cNvSpPr>
            <p:nvPr/>
          </p:nvSpPr>
          <p:spPr bwMode="auto">
            <a:xfrm>
              <a:off x="5846763" y="765175"/>
              <a:ext cx="661987" cy="2055813"/>
            </a:xfrm>
            <a:custGeom>
              <a:avLst/>
              <a:gdLst>
                <a:gd name="T0" fmla="*/ 2147483647 w 417"/>
                <a:gd name="T1" fmla="*/ 2147483647 h 1295"/>
                <a:gd name="T2" fmla="*/ 2147483647 w 417"/>
                <a:gd name="T3" fmla="*/ 2147483647 h 1295"/>
                <a:gd name="T4" fmla="*/ 2147483647 w 417"/>
                <a:gd name="T5" fmla="*/ 2147483647 h 1295"/>
                <a:gd name="T6" fmla="*/ 2147483647 w 417"/>
                <a:gd name="T7" fmla="*/ 2147483647 h 1295"/>
                <a:gd name="T8" fmla="*/ 2147483647 w 417"/>
                <a:gd name="T9" fmla="*/ 2147483647 h 1295"/>
                <a:gd name="T10" fmla="*/ 2147483647 w 417"/>
                <a:gd name="T11" fmla="*/ 2147483647 h 1295"/>
                <a:gd name="T12" fmla="*/ 2147483647 w 417"/>
                <a:gd name="T13" fmla="*/ 2147483647 h 1295"/>
                <a:gd name="T14" fmla="*/ 2147483647 w 417"/>
                <a:gd name="T15" fmla="*/ 2147483647 h 1295"/>
                <a:gd name="T16" fmla="*/ 2147483647 w 417"/>
                <a:gd name="T17" fmla="*/ 2147483647 h 1295"/>
                <a:gd name="T18" fmla="*/ 2147483647 w 417"/>
                <a:gd name="T19" fmla="*/ 2147483647 h 1295"/>
                <a:gd name="T20" fmla="*/ 2147483647 w 417"/>
                <a:gd name="T21" fmla="*/ 2147483647 h 1295"/>
                <a:gd name="T22" fmla="*/ 2147483647 w 417"/>
                <a:gd name="T23" fmla="*/ 2147483647 h 1295"/>
                <a:gd name="T24" fmla="*/ 2147483647 w 417"/>
                <a:gd name="T25" fmla="*/ 2147483647 h 1295"/>
                <a:gd name="T26" fmla="*/ 2147483647 w 417"/>
                <a:gd name="T27" fmla="*/ 2147483647 h 1295"/>
                <a:gd name="T28" fmla="*/ 2147483647 w 417"/>
                <a:gd name="T29" fmla="*/ 2147483647 h 1295"/>
                <a:gd name="T30" fmla="*/ 2147483647 w 417"/>
                <a:gd name="T31" fmla="*/ 2147483647 h 1295"/>
                <a:gd name="T32" fmla="*/ 2147483647 w 417"/>
                <a:gd name="T33" fmla="*/ 2147483647 h 1295"/>
                <a:gd name="T34" fmla="*/ 2147483647 w 417"/>
                <a:gd name="T35" fmla="*/ 2147483647 h 1295"/>
                <a:gd name="T36" fmla="*/ 2147483647 w 417"/>
                <a:gd name="T37" fmla="*/ 2147483647 h 1295"/>
                <a:gd name="T38" fmla="*/ 2147483647 w 417"/>
                <a:gd name="T39" fmla="*/ 2147483647 h 1295"/>
                <a:gd name="T40" fmla="*/ 2147483647 w 417"/>
                <a:gd name="T41" fmla="*/ 2147483647 h 1295"/>
                <a:gd name="T42" fmla="*/ 2147483647 w 417"/>
                <a:gd name="T43" fmla="*/ 2147483647 h 1295"/>
                <a:gd name="T44" fmla="*/ 2147483647 w 417"/>
                <a:gd name="T45" fmla="*/ 2147483647 h 1295"/>
                <a:gd name="T46" fmla="*/ 2147483647 w 417"/>
                <a:gd name="T47" fmla="*/ 2147483647 h 1295"/>
                <a:gd name="T48" fmla="*/ 2147483647 w 417"/>
                <a:gd name="T49" fmla="*/ 2147483647 h 1295"/>
                <a:gd name="T50" fmla="*/ 2147483647 w 417"/>
                <a:gd name="T51" fmla="*/ 2147483647 h 1295"/>
                <a:gd name="T52" fmla="*/ 2147483647 w 417"/>
                <a:gd name="T53" fmla="*/ 2147483647 h 1295"/>
                <a:gd name="T54" fmla="*/ 2147483647 w 417"/>
                <a:gd name="T55" fmla="*/ 2147483647 h 1295"/>
                <a:gd name="T56" fmla="*/ 2147483647 w 417"/>
                <a:gd name="T57" fmla="*/ 2147483647 h 1295"/>
                <a:gd name="T58" fmla="*/ 2147483647 w 417"/>
                <a:gd name="T59" fmla="*/ 2147483647 h 1295"/>
                <a:gd name="T60" fmla="*/ 2147483647 w 417"/>
                <a:gd name="T61" fmla="*/ 2147483647 h 1295"/>
                <a:gd name="T62" fmla="*/ 2147483647 w 417"/>
                <a:gd name="T63" fmla="*/ 2147483647 h 1295"/>
                <a:gd name="T64" fmla="*/ 2147483647 w 417"/>
                <a:gd name="T65" fmla="*/ 2147483647 h 1295"/>
                <a:gd name="T66" fmla="*/ 2147483647 w 417"/>
                <a:gd name="T67" fmla="*/ 2147483647 h 1295"/>
                <a:gd name="T68" fmla="*/ 2147483647 w 417"/>
                <a:gd name="T69" fmla="*/ 2147483647 h 1295"/>
                <a:gd name="T70" fmla="*/ 2147483647 w 417"/>
                <a:gd name="T71" fmla="*/ 2147483647 h 1295"/>
                <a:gd name="T72" fmla="*/ 2147483647 w 417"/>
                <a:gd name="T73" fmla="*/ 2147483647 h 1295"/>
                <a:gd name="T74" fmla="*/ 2147483647 w 417"/>
                <a:gd name="T75" fmla="*/ 2147483647 h 1295"/>
                <a:gd name="T76" fmla="*/ 2147483647 w 417"/>
                <a:gd name="T77" fmla="*/ 2147483647 h 1295"/>
                <a:gd name="T78" fmla="*/ 2147483647 w 417"/>
                <a:gd name="T79" fmla="*/ 2147483647 h 1295"/>
                <a:gd name="T80" fmla="*/ 2147483647 w 417"/>
                <a:gd name="T81" fmla="*/ 2147483647 h 1295"/>
                <a:gd name="T82" fmla="*/ 2147483647 w 417"/>
                <a:gd name="T83" fmla="*/ 2147483647 h 1295"/>
                <a:gd name="T84" fmla="*/ 2147483647 w 417"/>
                <a:gd name="T85" fmla="*/ 2147483647 h 1295"/>
                <a:gd name="T86" fmla="*/ 2147483647 w 417"/>
                <a:gd name="T87" fmla="*/ 2147483647 h 1295"/>
                <a:gd name="T88" fmla="*/ 2147483647 w 417"/>
                <a:gd name="T89" fmla="*/ 2147483647 h 1295"/>
                <a:gd name="T90" fmla="*/ 2147483647 w 417"/>
                <a:gd name="T91" fmla="*/ 2147483647 h 1295"/>
                <a:gd name="T92" fmla="*/ 2147483647 w 417"/>
                <a:gd name="T93" fmla="*/ 2147483647 h 1295"/>
                <a:gd name="T94" fmla="*/ 2147483647 w 417"/>
                <a:gd name="T95" fmla="*/ 2147483647 h 1295"/>
                <a:gd name="T96" fmla="*/ 2147483647 w 417"/>
                <a:gd name="T97" fmla="*/ 2147483647 h 1295"/>
                <a:gd name="T98" fmla="*/ 2147483647 w 417"/>
                <a:gd name="T99" fmla="*/ 2147483647 h 1295"/>
                <a:gd name="T100" fmla="*/ 2147483647 w 417"/>
                <a:gd name="T101" fmla="*/ 2147483647 h 1295"/>
                <a:gd name="T102" fmla="*/ 2147483647 w 417"/>
                <a:gd name="T103" fmla="*/ 2147483647 h 1295"/>
                <a:gd name="T104" fmla="*/ 2147483647 w 417"/>
                <a:gd name="T105" fmla="*/ 2147483647 h 1295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w 417"/>
                <a:gd name="T160" fmla="*/ 0 h 1295"/>
                <a:gd name="T161" fmla="*/ 417 w 417"/>
                <a:gd name="T162" fmla="*/ 1295 h 1295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T159" t="T160" r="T161" b="T162"/>
              <a:pathLst>
                <a:path w="417" h="1295">
                  <a:moveTo>
                    <a:pt x="411" y="644"/>
                  </a:moveTo>
                  <a:lnTo>
                    <a:pt x="411" y="644"/>
                  </a:lnTo>
                  <a:lnTo>
                    <a:pt x="399" y="626"/>
                  </a:lnTo>
                  <a:lnTo>
                    <a:pt x="396" y="614"/>
                  </a:lnTo>
                  <a:lnTo>
                    <a:pt x="393" y="604"/>
                  </a:lnTo>
                  <a:lnTo>
                    <a:pt x="374" y="482"/>
                  </a:lnTo>
                  <a:lnTo>
                    <a:pt x="362" y="368"/>
                  </a:lnTo>
                  <a:lnTo>
                    <a:pt x="359" y="316"/>
                  </a:lnTo>
                  <a:lnTo>
                    <a:pt x="353" y="276"/>
                  </a:lnTo>
                  <a:lnTo>
                    <a:pt x="350" y="255"/>
                  </a:lnTo>
                  <a:lnTo>
                    <a:pt x="347" y="239"/>
                  </a:lnTo>
                  <a:lnTo>
                    <a:pt x="344" y="233"/>
                  </a:lnTo>
                  <a:lnTo>
                    <a:pt x="338" y="227"/>
                  </a:lnTo>
                  <a:lnTo>
                    <a:pt x="328" y="221"/>
                  </a:lnTo>
                  <a:lnTo>
                    <a:pt x="319" y="215"/>
                  </a:lnTo>
                  <a:lnTo>
                    <a:pt x="295" y="206"/>
                  </a:lnTo>
                  <a:lnTo>
                    <a:pt x="286" y="199"/>
                  </a:lnTo>
                  <a:lnTo>
                    <a:pt x="279" y="193"/>
                  </a:lnTo>
                  <a:lnTo>
                    <a:pt x="276" y="190"/>
                  </a:lnTo>
                  <a:lnTo>
                    <a:pt x="279" y="184"/>
                  </a:lnTo>
                  <a:lnTo>
                    <a:pt x="282" y="166"/>
                  </a:lnTo>
                  <a:lnTo>
                    <a:pt x="286" y="117"/>
                  </a:lnTo>
                  <a:lnTo>
                    <a:pt x="286" y="67"/>
                  </a:lnTo>
                  <a:lnTo>
                    <a:pt x="286" y="46"/>
                  </a:lnTo>
                  <a:lnTo>
                    <a:pt x="282" y="34"/>
                  </a:lnTo>
                  <a:lnTo>
                    <a:pt x="276" y="25"/>
                  </a:lnTo>
                  <a:lnTo>
                    <a:pt x="267" y="12"/>
                  </a:lnTo>
                  <a:lnTo>
                    <a:pt x="255" y="3"/>
                  </a:lnTo>
                  <a:lnTo>
                    <a:pt x="246" y="0"/>
                  </a:lnTo>
                  <a:lnTo>
                    <a:pt x="236" y="0"/>
                  </a:lnTo>
                  <a:lnTo>
                    <a:pt x="212" y="3"/>
                  </a:lnTo>
                  <a:lnTo>
                    <a:pt x="200" y="6"/>
                  </a:lnTo>
                  <a:lnTo>
                    <a:pt x="187" y="12"/>
                  </a:lnTo>
                  <a:lnTo>
                    <a:pt x="175" y="21"/>
                  </a:lnTo>
                  <a:lnTo>
                    <a:pt x="166" y="34"/>
                  </a:lnTo>
                  <a:lnTo>
                    <a:pt x="160" y="49"/>
                  </a:lnTo>
                  <a:lnTo>
                    <a:pt x="157" y="71"/>
                  </a:lnTo>
                  <a:lnTo>
                    <a:pt x="154" y="138"/>
                  </a:lnTo>
                  <a:lnTo>
                    <a:pt x="154" y="163"/>
                  </a:lnTo>
                  <a:lnTo>
                    <a:pt x="154" y="184"/>
                  </a:lnTo>
                  <a:lnTo>
                    <a:pt x="154" y="187"/>
                  </a:lnTo>
                  <a:lnTo>
                    <a:pt x="147" y="196"/>
                  </a:lnTo>
                  <a:lnTo>
                    <a:pt x="138" y="202"/>
                  </a:lnTo>
                  <a:lnTo>
                    <a:pt x="129" y="206"/>
                  </a:lnTo>
                  <a:lnTo>
                    <a:pt x="120" y="209"/>
                  </a:lnTo>
                  <a:lnTo>
                    <a:pt x="108" y="212"/>
                  </a:lnTo>
                  <a:lnTo>
                    <a:pt x="98" y="215"/>
                  </a:lnTo>
                  <a:lnTo>
                    <a:pt x="92" y="221"/>
                  </a:lnTo>
                  <a:lnTo>
                    <a:pt x="86" y="227"/>
                  </a:lnTo>
                  <a:lnTo>
                    <a:pt x="77" y="245"/>
                  </a:lnTo>
                  <a:lnTo>
                    <a:pt x="74" y="267"/>
                  </a:lnTo>
                  <a:lnTo>
                    <a:pt x="71" y="408"/>
                  </a:lnTo>
                  <a:lnTo>
                    <a:pt x="68" y="497"/>
                  </a:lnTo>
                  <a:lnTo>
                    <a:pt x="68" y="546"/>
                  </a:lnTo>
                  <a:lnTo>
                    <a:pt x="71" y="580"/>
                  </a:lnTo>
                  <a:lnTo>
                    <a:pt x="74" y="601"/>
                  </a:lnTo>
                  <a:lnTo>
                    <a:pt x="71" y="629"/>
                  </a:lnTo>
                  <a:lnTo>
                    <a:pt x="71" y="644"/>
                  </a:lnTo>
                  <a:lnTo>
                    <a:pt x="74" y="650"/>
                  </a:lnTo>
                  <a:lnTo>
                    <a:pt x="77" y="653"/>
                  </a:lnTo>
                  <a:lnTo>
                    <a:pt x="71" y="663"/>
                  </a:lnTo>
                  <a:lnTo>
                    <a:pt x="71" y="672"/>
                  </a:lnTo>
                  <a:lnTo>
                    <a:pt x="37" y="669"/>
                  </a:lnTo>
                  <a:lnTo>
                    <a:pt x="19" y="672"/>
                  </a:lnTo>
                  <a:lnTo>
                    <a:pt x="9" y="675"/>
                  </a:lnTo>
                  <a:lnTo>
                    <a:pt x="6" y="678"/>
                  </a:lnTo>
                  <a:lnTo>
                    <a:pt x="3" y="791"/>
                  </a:lnTo>
                  <a:lnTo>
                    <a:pt x="0" y="911"/>
                  </a:lnTo>
                  <a:lnTo>
                    <a:pt x="0" y="917"/>
                  </a:lnTo>
                  <a:lnTo>
                    <a:pt x="3" y="920"/>
                  </a:lnTo>
                  <a:lnTo>
                    <a:pt x="9" y="926"/>
                  </a:lnTo>
                  <a:lnTo>
                    <a:pt x="49" y="936"/>
                  </a:lnTo>
                  <a:lnTo>
                    <a:pt x="123" y="957"/>
                  </a:lnTo>
                  <a:lnTo>
                    <a:pt x="120" y="979"/>
                  </a:lnTo>
                  <a:lnTo>
                    <a:pt x="120" y="1000"/>
                  </a:lnTo>
                  <a:lnTo>
                    <a:pt x="120" y="1074"/>
                  </a:lnTo>
                  <a:lnTo>
                    <a:pt x="117" y="1135"/>
                  </a:lnTo>
                  <a:lnTo>
                    <a:pt x="111" y="1181"/>
                  </a:lnTo>
                  <a:lnTo>
                    <a:pt x="105" y="1230"/>
                  </a:lnTo>
                  <a:lnTo>
                    <a:pt x="101" y="1249"/>
                  </a:lnTo>
                  <a:lnTo>
                    <a:pt x="105" y="1270"/>
                  </a:lnTo>
                  <a:lnTo>
                    <a:pt x="105" y="1282"/>
                  </a:lnTo>
                  <a:lnTo>
                    <a:pt x="111" y="1288"/>
                  </a:lnTo>
                  <a:lnTo>
                    <a:pt x="117" y="1295"/>
                  </a:lnTo>
                  <a:lnTo>
                    <a:pt x="126" y="1295"/>
                  </a:lnTo>
                  <a:lnTo>
                    <a:pt x="132" y="1291"/>
                  </a:lnTo>
                  <a:lnTo>
                    <a:pt x="138" y="1282"/>
                  </a:lnTo>
                  <a:lnTo>
                    <a:pt x="141" y="1270"/>
                  </a:lnTo>
                  <a:lnTo>
                    <a:pt x="141" y="1258"/>
                  </a:lnTo>
                  <a:lnTo>
                    <a:pt x="141" y="1212"/>
                  </a:lnTo>
                  <a:lnTo>
                    <a:pt x="141" y="1178"/>
                  </a:lnTo>
                  <a:lnTo>
                    <a:pt x="144" y="1144"/>
                  </a:lnTo>
                  <a:lnTo>
                    <a:pt x="163" y="1049"/>
                  </a:lnTo>
                  <a:lnTo>
                    <a:pt x="172" y="1000"/>
                  </a:lnTo>
                  <a:lnTo>
                    <a:pt x="178" y="969"/>
                  </a:lnTo>
                  <a:lnTo>
                    <a:pt x="181" y="939"/>
                  </a:lnTo>
                  <a:lnTo>
                    <a:pt x="190" y="908"/>
                  </a:lnTo>
                  <a:lnTo>
                    <a:pt x="200" y="868"/>
                  </a:lnTo>
                  <a:lnTo>
                    <a:pt x="227" y="868"/>
                  </a:lnTo>
                  <a:lnTo>
                    <a:pt x="243" y="868"/>
                  </a:lnTo>
                  <a:lnTo>
                    <a:pt x="249" y="865"/>
                  </a:lnTo>
                  <a:lnTo>
                    <a:pt x="252" y="868"/>
                  </a:lnTo>
                  <a:lnTo>
                    <a:pt x="252" y="902"/>
                  </a:lnTo>
                  <a:lnTo>
                    <a:pt x="255" y="936"/>
                  </a:lnTo>
                  <a:lnTo>
                    <a:pt x="258" y="969"/>
                  </a:lnTo>
                  <a:lnTo>
                    <a:pt x="267" y="1028"/>
                  </a:lnTo>
                  <a:lnTo>
                    <a:pt x="276" y="1095"/>
                  </a:lnTo>
                  <a:lnTo>
                    <a:pt x="279" y="1135"/>
                  </a:lnTo>
                  <a:lnTo>
                    <a:pt x="282" y="1166"/>
                  </a:lnTo>
                  <a:lnTo>
                    <a:pt x="279" y="1184"/>
                  </a:lnTo>
                  <a:lnTo>
                    <a:pt x="276" y="1199"/>
                  </a:lnTo>
                  <a:lnTo>
                    <a:pt x="273" y="1209"/>
                  </a:lnTo>
                  <a:lnTo>
                    <a:pt x="276" y="1215"/>
                  </a:lnTo>
                  <a:lnTo>
                    <a:pt x="289" y="1233"/>
                  </a:lnTo>
                  <a:lnTo>
                    <a:pt x="295" y="1242"/>
                  </a:lnTo>
                  <a:lnTo>
                    <a:pt x="295" y="1255"/>
                  </a:lnTo>
                  <a:lnTo>
                    <a:pt x="298" y="1264"/>
                  </a:lnTo>
                  <a:lnTo>
                    <a:pt x="304" y="1273"/>
                  </a:lnTo>
                  <a:lnTo>
                    <a:pt x="310" y="1279"/>
                  </a:lnTo>
                  <a:lnTo>
                    <a:pt x="319" y="1282"/>
                  </a:lnTo>
                  <a:lnTo>
                    <a:pt x="332" y="1285"/>
                  </a:lnTo>
                  <a:lnTo>
                    <a:pt x="344" y="1285"/>
                  </a:lnTo>
                  <a:lnTo>
                    <a:pt x="350" y="1285"/>
                  </a:lnTo>
                  <a:lnTo>
                    <a:pt x="353" y="1282"/>
                  </a:lnTo>
                  <a:lnTo>
                    <a:pt x="353" y="1276"/>
                  </a:lnTo>
                  <a:lnTo>
                    <a:pt x="350" y="1270"/>
                  </a:lnTo>
                  <a:lnTo>
                    <a:pt x="332" y="1239"/>
                  </a:lnTo>
                  <a:lnTo>
                    <a:pt x="322" y="1221"/>
                  </a:lnTo>
                  <a:lnTo>
                    <a:pt x="316" y="1203"/>
                  </a:lnTo>
                  <a:lnTo>
                    <a:pt x="310" y="1181"/>
                  </a:lnTo>
                  <a:lnTo>
                    <a:pt x="310" y="1166"/>
                  </a:lnTo>
                  <a:lnTo>
                    <a:pt x="313" y="1077"/>
                  </a:lnTo>
                  <a:lnTo>
                    <a:pt x="316" y="1012"/>
                  </a:lnTo>
                  <a:lnTo>
                    <a:pt x="316" y="960"/>
                  </a:lnTo>
                  <a:lnTo>
                    <a:pt x="310" y="890"/>
                  </a:lnTo>
                  <a:lnTo>
                    <a:pt x="310" y="868"/>
                  </a:lnTo>
                  <a:lnTo>
                    <a:pt x="310" y="862"/>
                  </a:lnTo>
                  <a:lnTo>
                    <a:pt x="313" y="859"/>
                  </a:lnTo>
                  <a:lnTo>
                    <a:pt x="325" y="856"/>
                  </a:lnTo>
                  <a:lnTo>
                    <a:pt x="335" y="856"/>
                  </a:lnTo>
                  <a:lnTo>
                    <a:pt x="338" y="850"/>
                  </a:lnTo>
                  <a:lnTo>
                    <a:pt x="341" y="718"/>
                  </a:lnTo>
                  <a:lnTo>
                    <a:pt x="341" y="623"/>
                  </a:lnTo>
                  <a:lnTo>
                    <a:pt x="338" y="568"/>
                  </a:lnTo>
                  <a:lnTo>
                    <a:pt x="353" y="598"/>
                  </a:lnTo>
                  <a:lnTo>
                    <a:pt x="365" y="620"/>
                  </a:lnTo>
                  <a:lnTo>
                    <a:pt x="378" y="641"/>
                  </a:lnTo>
                  <a:lnTo>
                    <a:pt x="384" y="647"/>
                  </a:lnTo>
                  <a:lnTo>
                    <a:pt x="384" y="650"/>
                  </a:lnTo>
                  <a:lnTo>
                    <a:pt x="381" y="653"/>
                  </a:lnTo>
                  <a:lnTo>
                    <a:pt x="378" y="660"/>
                  </a:lnTo>
                  <a:lnTo>
                    <a:pt x="384" y="660"/>
                  </a:lnTo>
                  <a:lnTo>
                    <a:pt x="387" y="663"/>
                  </a:lnTo>
                  <a:lnTo>
                    <a:pt x="390" y="663"/>
                  </a:lnTo>
                  <a:lnTo>
                    <a:pt x="390" y="666"/>
                  </a:lnTo>
                  <a:lnTo>
                    <a:pt x="387" y="669"/>
                  </a:lnTo>
                  <a:lnTo>
                    <a:pt x="387" y="672"/>
                  </a:lnTo>
                  <a:lnTo>
                    <a:pt x="387" y="675"/>
                  </a:lnTo>
                  <a:lnTo>
                    <a:pt x="390" y="675"/>
                  </a:lnTo>
                  <a:lnTo>
                    <a:pt x="393" y="675"/>
                  </a:lnTo>
                  <a:lnTo>
                    <a:pt x="402" y="672"/>
                  </a:lnTo>
                  <a:lnTo>
                    <a:pt x="408" y="669"/>
                  </a:lnTo>
                  <a:lnTo>
                    <a:pt x="408" y="672"/>
                  </a:lnTo>
                  <a:lnTo>
                    <a:pt x="411" y="678"/>
                  </a:lnTo>
                  <a:lnTo>
                    <a:pt x="414" y="678"/>
                  </a:lnTo>
                  <a:lnTo>
                    <a:pt x="417" y="672"/>
                  </a:lnTo>
                  <a:lnTo>
                    <a:pt x="417" y="666"/>
                  </a:lnTo>
                  <a:lnTo>
                    <a:pt x="417" y="660"/>
                  </a:lnTo>
                  <a:lnTo>
                    <a:pt x="411" y="644"/>
                  </a:lnTo>
                  <a:close/>
                  <a:moveTo>
                    <a:pt x="101" y="663"/>
                  </a:moveTo>
                  <a:lnTo>
                    <a:pt x="101" y="663"/>
                  </a:lnTo>
                  <a:lnTo>
                    <a:pt x="105" y="669"/>
                  </a:lnTo>
                  <a:lnTo>
                    <a:pt x="101" y="678"/>
                  </a:lnTo>
                  <a:lnTo>
                    <a:pt x="98" y="678"/>
                  </a:lnTo>
                  <a:lnTo>
                    <a:pt x="101" y="663"/>
                  </a:lnTo>
                  <a:close/>
                  <a:moveTo>
                    <a:pt x="108" y="610"/>
                  </a:moveTo>
                  <a:lnTo>
                    <a:pt x="108" y="610"/>
                  </a:lnTo>
                  <a:lnTo>
                    <a:pt x="111" y="549"/>
                  </a:lnTo>
                  <a:lnTo>
                    <a:pt x="111" y="518"/>
                  </a:lnTo>
                  <a:lnTo>
                    <a:pt x="114" y="512"/>
                  </a:lnTo>
                  <a:lnTo>
                    <a:pt x="114" y="515"/>
                  </a:lnTo>
                  <a:lnTo>
                    <a:pt x="120" y="598"/>
                  </a:lnTo>
                  <a:lnTo>
                    <a:pt x="120" y="620"/>
                  </a:lnTo>
                  <a:lnTo>
                    <a:pt x="117" y="660"/>
                  </a:lnTo>
                  <a:lnTo>
                    <a:pt x="114" y="653"/>
                  </a:lnTo>
                  <a:lnTo>
                    <a:pt x="111" y="650"/>
                  </a:lnTo>
                  <a:lnTo>
                    <a:pt x="108" y="647"/>
                  </a:lnTo>
                  <a:lnTo>
                    <a:pt x="101" y="641"/>
                  </a:lnTo>
                  <a:lnTo>
                    <a:pt x="101" y="632"/>
                  </a:lnTo>
                  <a:lnTo>
                    <a:pt x="105" y="629"/>
                  </a:lnTo>
                  <a:lnTo>
                    <a:pt x="108" y="620"/>
                  </a:lnTo>
                  <a:lnTo>
                    <a:pt x="108" y="610"/>
                  </a:lnTo>
                  <a:close/>
                  <a:moveTo>
                    <a:pt x="86" y="678"/>
                  </a:moveTo>
                  <a:lnTo>
                    <a:pt x="86" y="678"/>
                  </a:lnTo>
                  <a:lnTo>
                    <a:pt x="86" y="666"/>
                  </a:lnTo>
                  <a:lnTo>
                    <a:pt x="95" y="678"/>
                  </a:lnTo>
                  <a:lnTo>
                    <a:pt x="89" y="681"/>
                  </a:lnTo>
                  <a:lnTo>
                    <a:pt x="86" y="681"/>
                  </a:lnTo>
                  <a:lnTo>
                    <a:pt x="86" y="678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35" name="Freeform 74"/>
            <p:cNvSpPr>
              <a:spLocks/>
            </p:cNvSpPr>
            <p:nvPr/>
          </p:nvSpPr>
          <p:spPr bwMode="auto">
            <a:xfrm>
              <a:off x="6261100" y="862013"/>
              <a:ext cx="82550" cy="239713"/>
            </a:xfrm>
            <a:custGeom>
              <a:avLst/>
              <a:gdLst>
                <a:gd name="T0" fmla="*/ 2147483647 w 52"/>
                <a:gd name="T1" fmla="*/ 0 h 151"/>
                <a:gd name="T2" fmla="*/ 2147483647 w 52"/>
                <a:gd name="T3" fmla="*/ 0 h 151"/>
                <a:gd name="T4" fmla="*/ 2147483647 w 52"/>
                <a:gd name="T5" fmla="*/ 2147483647 h 151"/>
                <a:gd name="T6" fmla="*/ 2147483647 w 52"/>
                <a:gd name="T7" fmla="*/ 2147483647 h 151"/>
                <a:gd name="T8" fmla="*/ 2147483647 w 52"/>
                <a:gd name="T9" fmla="*/ 2147483647 h 151"/>
                <a:gd name="T10" fmla="*/ 2147483647 w 52"/>
                <a:gd name="T11" fmla="*/ 2147483647 h 151"/>
                <a:gd name="T12" fmla="*/ 2147483647 w 52"/>
                <a:gd name="T13" fmla="*/ 2147483647 h 151"/>
                <a:gd name="T14" fmla="*/ 2147483647 w 52"/>
                <a:gd name="T15" fmla="*/ 2147483647 h 151"/>
                <a:gd name="T16" fmla="*/ 2147483647 w 52"/>
                <a:gd name="T17" fmla="*/ 2147483647 h 151"/>
                <a:gd name="T18" fmla="*/ 2147483647 w 52"/>
                <a:gd name="T19" fmla="*/ 2147483647 h 151"/>
                <a:gd name="T20" fmla="*/ 2147483647 w 52"/>
                <a:gd name="T21" fmla="*/ 2147483647 h 151"/>
                <a:gd name="T22" fmla="*/ 2147483647 w 52"/>
                <a:gd name="T23" fmla="*/ 2147483647 h 151"/>
                <a:gd name="T24" fmla="*/ 2147483647 w 52"/>
                <a:gd name="T25" fmla="*/ 2147483647 h 151"/>
                <a:gd name="T26" fmla="*/ 2147483647 w 52"/>
                <a:gd name="T27" fmla="*/ 2147483647 h 151"/>
                <a:gd name="T28" fmla="*/ 2147483647 w 52"/>
                <a:gd name="T29" fmla="*/ 2147483647 h 151"/>
                <a:gd name="T30" fmla="*/ 2147483647 w 52"/>
                <a:gd name="T31" fmla="*/ 2147483647 h 151"/>
                <a:gd name="T32" fmla="*/ 0 w 52"/>
                <a:gd name="T33" fmla="*/ 2147483647 h 151"/>
                <a:gd name="T34" fmla="*/ 0 w 52"/>
                <a:gd name="T35" fmla="*/ 2147483647 h 151"/>
                <a:gd name="T36" fmla="*/ 2147483647 w 52"/>
                <a:gd name="T37" fmla="*/ 0 h 151"/>
                <a:gd name="T38" fmla="*/ 2147483647 w 52"/>
                <a:gd name="T39" fmla="*/ 0 h 1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2"/>
                <a:gd name="T61" fmla="*/ 0 h 151"/>
                <a:gd name="T62" fmla="*/ 52 w 52"/>
                <a:gd name="T63" fmla="*/ 151 h 15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2" h="151">
                  <a:moveTo>
                    <a:pt x="25" y="0"/>
                  </a:moveTo>
                  <a:lnTo>
                    <a:pt x="25" y="0"/>
                  </a:lnTo>
                  <a:lnTo>
                    <a:pt x="28" y="22"/>
                  </a:lnTo>
                  <a:lnTo>
                    <a:pt x="34" y="43"/>
                  </a:lnTo>
                  <a:lnTo>
                    <a:pt x="43" y="74"/>
                  </a:lnTo>
                  <a:lnTo>
                    <a:pt x="46" y="86"/>
                  </a:lnTo>
                  <a:lnTo>
                    <a:pt x="49" y="102"/>
                  </a:lnTo>
                  <a:lnTo>
                    <a:pt x="46" y="123"/>
                  </a:lnTo>
                  <a:lnTo>
                    <a:pt x="46" y="138"/>
                  </a:lnTo>
                  <a:lnTo>
                    <a:pt x="46" y="145"/>
                  </a:lnTo>
                  <a:lnTo>
                    <a:pt x="49" y="148"/>
                  </a:lnTo>
                  <a:lnTo>
                    <a:pt x="52" y="151"/>
                  </a:lnTo>
                  <a:lnTo>
                    <a:pt x="49" y="151"/>
                  </a:lnTo>
                  <a:lnTo>
                    <a:pt x="31" y="145"/>
                  </a:lnTo>
                  <a:lnTo>
                    <a:pt x="0" y="129"/>
                  </a:lnTo>
                  <a:lnTo>
                    <a:pt x="25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36" name="Freeform 75"/>
            <p:cNvSpPr>
              <a:spLocks/>
            </p:cNvSpPr>
            <p:nvPr/>
          </p:nvSpPr>
          <p:spPr bwMode="auto">
            <a:xfrm>
              <a:off x="6056313" y="857250"/>
              <a:ext cx="82550" cy="239713"/>
            </a:xfrm>
            <a:custGeom>
              <a:avLst/>
              <a:gdLst>
                <a:gd name="T0" fmla="*/ 2147483647 w 52"/>
                <a:gd name="T1" fmla="*/ 0 h 151"/>
                <a:gd name="T2" fmla="*/ 2147483647 w 52"/>
                <a:gd name="T3" fmla="*/ 0 h 151"/>
                <a:gd name="T4" fmla="*/ 2147483647 w 52"/>
                <a:gd name="T5" fmla="*/ 2147483647 h 151"/>
                <a:gd name="T6" fmla="*/ 2147483647 w 52"/>
                <a:gd name="T7" fmla="*/ 2147483647 h 151"/>
                <a:gd name="T8" fmla="*/ 2147483647 w 52"/>
                <a:gd name="T9" fmla="*/ 2147483647 h 151"/>
                <a:gd name="T10" fmla="*/ 2147483647 w 52"/>
                <a:gd name="T11" fmla="*/ 2147483647 h 151"/>
                <a:gd name="T12" fmla="*/ 2147483647 w 52"/>
                <a:gd name="T13" fmla="*/ 2147483647 h 151"/>
                <a:gd name="T14" fmla="*/ 2147483647 w 52"/>
                <a:gd name="T15" fmla="*/ 2147483647 h 151"/>
                <a:gd name="T16" fmla="*/ 2147483647 w 52"/>
                <a:gd name="T17" fmla="*/ 2147483647 h 151"/>
                <a:gd name="T18" fmla="*/ 2147483647 w 52"/>
                <a:gd name="T19" fmla="*/ 2147483647 h 151"/>
                <a:gd name="T20" fmla="*/ 2147483647 w 52"/>
                <a:gd name="T21" fmla="*/ 2147483647 h 151"/>
                <a:gd name="T22" fmla="*/ 2147483647 w 52"/>
                <a:gd name="T23" fmla="*/ 2147483647 h 151"/>
                <a:gd name="T24" fmla="*/ 2147483647 w 52"/>
                <a:gd name="T25" fmla="*/ 2147483647 h 151"/>
                <a:gd name="T26" fmla="*/ 0 w 52"/>
                <a:gd name="T27" fmla="*/ 2147483647 h 151"/>
                <a:gd name="T28" fmla="*/ 2147483647 w 52"/>
                <a:gd name="T29" fmla="*/ 2147483647 h 151"/>
                <a:gd name="T30" fmla="*/ 2147483647 w 52"/>
                <a:gd name="T31" fmla="*/ 2147483647 h 151"/>
                <a:gd name="T32" fmla="*/ 2147483647 w 52"/>
                <a:gd name="T33" fmla="*/ 2147483647 h 151"/>
                <a:gd name="T34" fmla="*/ 2147483647 w 52"/>
                <a:gd name="T35" fmla="*/ 2147483647 h 151"/>
                <a:gd name="T36" fmla="*/ 2147483647 w 52"/>
                <a:gd name="T37" fmla="*/ 0 h 151"/>
                <a:gd name="T38" fmla="*/ 2147483647 w 52"/>
                <a:gd name="T39" fmla="*/ 0 h 15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w 52"/>
                <a:gd name="T61" fmla="*/ 0 h 151"/>
                <a:gd name="T62" fmla="*/ 52 w 52"/>
                <a:gd name="T63" fmla="*/ 151 h 151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T60" t="T61" r="T62" b="T63"/>
              <a:pathLst>
                <a:path w="52" h="151">
                  <a:moveTo>
                    <a:pt x="28" y="0"/>
                  </a:moveTo>
                  <a:lnTo>
                    <a:pt x="28" y="0"/>
                  </a:lnTo>
                  <a:lnTo>
                    <a:pt x="25" y="22"/>
                  </a:lnTo>
                  <a:lnTo>
                    <a:pt x="19" y="43"/>
                  </a:lnTo>
                  <a:lnTo>
                    <a:pt x="9" y="74"/>
                  </a:lnTo>
                  <a:lnTo>
                    <a:pt x="6" y="86"/>
                  </a:lnTo>
                  <a:lnTo>
                    <a:pt x="3" y="102"/>
                  </a:lnTo>
                  <a:lnTo>
                    <a:pt x="6" y="123"/>
                  </a:lnTo>
                  <a:lnTo>
                    <a:pt x="6" y="138"/>
                  </a:lnTo>
                  <a:lnTo>
                    <a:pt x="6" y="144"/>
                  </a:lnTo>
                  <a:lnTo>
                    <a:pt x="3" y="148"/>
                  </a:lnTo>
                  <a:lnTo>
                    <a:pt x="0" y="151"/>
                  </a:lnTo>
                  <a:lnTo>
                    <a:pt x="3" y="151"/>
                  </a:lnTo>
                  <a:lnTo>
                    <a:pt x="22" y="144"/>
                  </a:lnTo>
                  <a:lnTo>
                    <a:pt x="52" y="129"/>
                  </a:lnTo>
                  <a:lnTo>
                    <a:pt x="28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37" name="Freeform 76"/>
            <p:cNvSpPr>
              <a:spLocks/>
            </p:cNvSpPr>
            <p:nvPr/>
          </p:nvSpPr>
          <p:spPr bwMode="auto">
            <a:xfrm>
              <a:off x="6065838" y="857250"/>
              <a:ext cx="39687" cy="77788"/>
            </a:xfrm>
            <a:custGeom>
              <a:avLst/>
              <a:gdLst>
                <a:gd name="T0" fmla="*/ 2147483647 w 25"/>
                <a:gd name="T1" fmla="*/ 0 h 49"/>
                <a:gd name="T2" fmla="*/ 2147483647 w 25"/>
                <a:gd name="T3" fmla="*/ 0 h 49"/>
                <a:gd name="T4" fmla="*/ 2147483647 w 25"/>
                <a:gd name="T5" fmla="*/ 2147483647 h 49"/>
                <a:gd name="T6" fmla="*/ 2147483647 w 25"/>
                <a:gd name="T7" fmla="*/ 2147483647 h 49"/>
                <a:gd name="T8" fmla="*/ 0 w 25"/>
                <a:gd name="T9" fmla="*/ 2147483647 h 49"/>
                <a:gd name="T10" fmla="*/ 0 w 25"/>
                <a:gd name="T11" fmla="*/ 2147483647 h 49"/>
                <a:gd name="T12" fmla="*/ 2147483647 w 25"/>
                <a:gd name="T13" fmla="*/ 2147483647 h 49"/>
                <a:gd name="T14" fmla="*/ 2147483647 w 25"/>
                <a:gd name="T15" fmla="*/ 2147483647 h 49"/>
                <a:gd name="T16" fmla="*/ 2147483647 w 25"/>
                <a:gd name="T17" fmla="*/ 2147483647 h 49"/>
                <a:gd name="T18" fmla="*/ 2147483647 w 25"/>
                <a:gd name="T19" fmla="*/ 0 h 49"/>
                <a:gd name="T20" fmla="*/ 2147483647 w 25"/>
                <a:gd name="T21" fmla="*/ 0 h 4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25"/>
                <a:gd name="T34" fmla="*/ 0 h 49"/>
                <a:gd name="T35" fmla="*/ 25 w 25"/>
                <a:gd name="T36" fmla="*/ 49 h 49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25" h="49">
                  <a:moveTo>
                    <a:pt x="22" y="0"/>
                  </a:moveTo>
                  <a:lnTo>
                    <a:pt x="22" y="0"/>
                  </a:lnTo>
                  <a:lnTo>
                    <a:pt x="19" y="19"/>
                  </a:lnTo>
                  <a:lnTo>
                    <a:pt x="9" y="34"/>
                  </a:lnTo>
                  <a:lnTo>
                    <a:pt x="0" y="49"/>
                  </a:lnTo>
                  <a:lnTo>
                    <a:pt x="3" y="46"/>
                  </a:lnTo>
                  <a:lnTo>
                    <a:pt x="9" y="40"/>
                  </a:lnTo>
                  <a:lnTo>
                    <a:pt x="19" y="28"/>
                  </a:lnTo>
                  <a:lnTo>
                    <a:pt x="25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38" name="Freeform 77"/>
            <p:cNvSpPr>
              <a:spLocks/>
            </p:cNvSpPr>
            <p:nvPr/>
          </p:nvSpPr>
          <p:spPr bwMode="auto">
            <a:xfrm>
              <a:off x="6046788" y="887413"/>
              <a:ext cx="53975" cy="169863"/>
            </a:xfrm>
            <a:custGeom>
              <a:avLst/>
              <a:gdLst>
                <a:gd name="T0" fmla="*/ 2147483647 w 34"/>
                <a:gd name="T1" fmla="*/ 0 h 107"/>
                <a:gd name="T2" fmla="*/ 2147483647 w 34"/>
                <a:gd name="T3" fmla="*/ 0 h 107"/>
                <a:gd name="T4" fmla="*/ 2147483647 w 34"/>
                <a:gd name="T5" fmla="*/ 2147483647 h 107"/>
                <a:gd name="T6" fmla="*/ 2147483647 w 34"/>
                <a:gd name="T7" fmla="*/ 2147483647 h 107"/>
                <a:gd name="T8" fmla="*/ 2147483647 w 34"/>
                <a:gd name="T9" fmla="*/ 2147483647 h 107"/>
                <a:gd name="T10" fmla="*/ 0 w 34"/>
                <a:gd name="T11" fmla="*/ 2147483647 h 107"/>
                <a:gd name="T12" fmla="*/ 0 w 34"/>
                <a:gd name="T13" fmla="*/ 2147483647 h 107"/>
                <a:gd name="T14" fmla="*/ 2147483647 w 34"/>
                <a:gd name="T15" fmla="*/ 2147483647 h 107"/>
                <a:gd name="T16" fmla="*/ 2147483647 w 34"/>
                <a:gd name="T17" fmla="*/ 2147483647 h 107"/>
                <a:gd name="T18" fmla="*/ 2147483647 w 34"/>
                <a:gd name="T19" fmla="*/ 2147483647 h 107"/>
                <a:gd name="T20" fmla="*/ 2147483647 w 34"/>
                <a:gd name="T21" fmla="*/ 2147483647 h 107"/>
                <a:gd name="T22" fmla="*/ 2147483647 w 34"/>
                <a:gd name="T23" fmla="*/ 2147483647 h 107"/>
                <a:gd name="T24" fmla="*/ 2147483647 w 34"/>
                <a:gd name="T25" fmla="*/ 2147483647 h 107"/>
                <a:gd name="T26" fmla="*/ 2147483647 w 34"/>
                <a:gd name="T27" fmla="*/ 2147483647 h 107"/>
                <a:gd name="T28" fmla="*/ 2147483647 w 34"/>
                <a:gd name="T29" fmla="*/ 2147483647 h 107"/>
                <a:gd name="T30" fmla="*/ 2147483647 w 34"/>
                <a:gd name="T31" fmla="*/ 2147483647 h 107"/>
                <a:gd name="T32" fmla="*/ 2147483647 w 34"/>
                <a:gd name="T33" fmla="*/ 2147483647 h 107"/>
                <a:gd name="T34" fmla="*/ 2147483647 w 34"/>
                <a:gd name="T35" fmla="*/ 0 h 107"/>
                <a:gd name="T36" fmla="*/ 2147483647 w 34"/>
                <a:gd name="T37" fmla="*/ 0 h 10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34"/>
                <a:gd name="T58" fmla="*/ 0 h 107"/>
                <a:gd name="T59" fmla="*/ 34 w 34"/>
                <a:gd name="T60" fmla="*/ 107 h 107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34" h="107">
                  <a:moveTo>
                    <a:pt x="34" y="0"/>
                  </a:moveTo>
                  <a:lnTo>
                    <a:pt x="34" y="0"/>
                  </a:lnTo>
                  <a:lnTo>
                    <a:pt x="12" y="49"/>
                  </a:lnTo>
                  <a:lnTo>
                    <a:pt x="6" y="61"/>
                  </a:lnTo>
                  <a:lnTo>
                    <a:pt x="0" y="76"/>
                  </a:lnTo>
                  <a:lnTo>
                    <a:pt x="0" y="92"/>
                  </a:lnTo>
                  <a:lnTo>
                    <a:pt x="3" y="107"/>
                  </a:lnTo>
                  <a:lnTo>
                    <a:pt x="3" y="104"/>
                  </a:lnTo>
                  <a:lnTo>
                    <a:pt x="3" y="92"/>
                  </a:lnTo>
                  <a:lnTo>
                    <a:pt x="6" y="73"/>
                  </a:lnTo>
                  <a:lnTo>
                    <a:pt x="9" y="64"/>
                  </a:lnTo>
                  <a:lnTo>
                    <a:pt x="15" y="55"/>
                  </a:lnTo>
                  <a:lnTo>
                    <a:pt x="25" y="33"/>
                  </a:lnTo>
                  <a:lnTo>
                    <a:pt x="31" y="18"/>
                  </a:lnTo>
                  <a:lnTo>
                    <a:pt x="34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39" name="Freeform 78"/>
            <p:cNvSpPr>
              <a:spLocks/>
            </p:cNvSpPr>
            <p:nvPr/>
          </p:nvSpPr>
          <p:spPr bwMode="auto">
            <a:xfrm>
              <a:off x="6056313" y="979488"/>
              <a:ext cx="23812" cy="101600"/>
            </a:xfrm>
            <a:custGeom>
              <a:avLst/>
              <a:gdLst>
                <a:gd name="T0" fmla="*/ 2147483647 w 15"/>
                <a:gd name="T1" fmla="*/ 0 h 64"/>
                <a:gd name="T2" fmla="*/ 2147483647 w 15"/>
                <a:gd name="T3" fmla="*/ 0 h 64"/>
                <a:gd name="T4" fmla="*/ 2147483647 w 15"/>
                <a:gd name="T5" fmla="*/ 2147483647 h 64"/>
                <a:gd name="T6" fmla="*/ 2147483647 w 15"/>
                <a:gd name="T7" fmla="*/ 2147483647 h 64"/>
                <a:gd name="T8" fmla="*/ 0 w 15"/>
                <a:gd name="T9" fmla="*/ 2147483647 h 64"/>
                <a:gd name="T10" fmla="*/ 0 w 15"/>
                <a:gd name="T11" fmla="*/ 2147483647 h 64"/>
                <a:gd name="T12" fmla="*/ 2147483647 w 15"/>
                <a:gd name="T13" fmla="*/ 2147483647 h 64"/>
                <a:gd name="T14" fmla="*/ 2147483647 w 15"/>
                <a:gd name="T15" fmla="*/ 2147483647 h 64"/>
                <a:gd name="T16" fmla="*/ 2147483647 w 15"/>
                <a:gd name="T17" fmla="*/ 2147483647 h 64"/>
                <a:gd name="T18" fmla="*/ 2147483647 w 15"/>
                <a:gd name="T19" fmla="*/ 2147483647 h 64"/>
                <a:gd name="T20" fmla="*/ 2147483647 w 15"/>
                <a:gd name="T21" fmla="*/ 2147483647 h 64"/>
                <a:gd name="T22" fmla="*/ 2147483647 w 15"/>
                <a:gd name="T23" fmla="*/ 2147483647 h 64"/>
                <a:gd name="T24" fmla="*/ 2147483647 w 15"/>
                <a:gd name="T25" fmla="*/ 2147483647 h 64"/>
                <a:gd name="T26" fmla="*/ 2147483647 w 15"/>
                <a:gd name="T27" fmla="*/ 2147483647 h 64"/>
                <a:gd name="T28" fmla="*/ 2147483647 w 15"/>
                <a:gd name="T29" fmla="*/ 2147483647 h 64"/>
                <a:gd name="T30" fmla="*/ 2147483647 w 15"/>
                <a:gd name="T31" fmla="*/ 0 h 64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15"/>
                <a:gd name="T49" fmla="*/ 0 h 64"/>
                <a:gd name="T50" fmla="*/ 15 w 15"/>
                <a:gd name="T51" fmla="*/ 64 h 64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15" h="64">
                  <a:moveTo>
                    <a:pt x="12" y="0"/>
                  </a:moveTo>
                  <a:lnTo>
                    <a:pt x="12" y="0"/>
                  </a:lnTo>
                  <a:lnTo>
                    <a:pt x="9" y="6"/>
                  </a:lnTo>
                  <a:lnTo>
                    <a:pt x="3" y="21"/>
                  </a:lnTo>
                  <a:lnTo>
                    <a:pt x="0" y="31"/>
                  </a:lnTo>
                  <a:lnTo>
                    <a:pt x="0" y="40"/>
                  </a:lnTo>
                  <a:lnTo>
                    <a:pt x="3" y="52"/>
                  </a:lnTo>
                  <a:lnTo>
                    <a:pt x="9" y="64"/>
                  </a:lnTo>
                  <a:lnTo>
                    <a:pt x="6" y="58"/>
                  </a:lnTo>
                  <a:lnTo>
                    <a:pt x="3" y="43"/>
                  </a:lnTo>
                  <a:lnTo>
                    <a:pt x="3" y="34"/>
                  </a:lnTo>
                  <a:lnTo>
                    <a:pt x="3" y="25"/>
                  </a:lnTo>
                  <a:lnTo>
                    <a:pt x="9" y="12"/>
                  </a:lnTo>
                  <a:lnTo>
                    <a:pt x="15" y="3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0" name="Freeform 79"/>
            <p:cNvSpPr>
              <a:spLocks/>
            </p:cNvSpPr>
            <p:nvPr/>
          </p:nvSpPr>
          <p:spPr bwMode="auto">
            <a:xfrm>
              <a:off x="6294438" y="852488"/>
              <a:ext cx="44450" cy="141288"/>
            </a:xfrm>
            <a:custGeom>
              <a:avLst/>
              <a:gdLst>
                <a:gd name="T0" fmla="*/ 0 w 28"/>
                <a:gd name="T1" fmla="*/ 0 h 89"/>
                <a:gd name="T2" fmla="*/ 0 w 28"/>
                <a:gd name="T3" fmla="*/ 0 h 89"/>
                <a:gd name="T4" fmla="*/ 2147483647 w 28"/>
                <a:gd name="T5" fmla="*/ 2147483647 h 89"/>
                <a:gd name="T6" fmla="*/ 2147483647 w 28"/>
                <a:gd name="T7" fmla="*/ 2147483647 h 89"/>
                <a:gd name="T8" fmla="*/ 2147483647 w 28"/>
                <a:gd name="T9" fmla="*/ 2147483647 h 89"/>
                <a:gd name="T10" fmla="*/ 2147483647 w 28"/>
                <a:gd name="T11" fmla="*/ 2147483647 h 89"/>
                <a:gd name="T12" fmla="*/ 2147483647 w 28"/>
                <a:gd name="T13" fmla="*/ 2147483647 h 89"/>
                <a:gd name="T14" fmla="*/ 2147483647 w 28"/>
                <a:gd name="T15" fmla="*/ 2147483647 h 89"/>
                <a:gd name="T16" fmla="*/ 2147483647 w 28"/>
                <a:gd name="T17" fmla="*/ 2147483647 h 89"/>
                <a:gd name="T18" fmla="*/ 2147483647 w 28"/>
                <a:gd name="T19" fmla="*/ 2147483647 h 89"/>
                <a:gd name="T20" fmla="*/ 2147483647 w 28"/>
                <a:gd name="T21" fmla="*/ 2147483647 h 89"/>
                <a:gd name="T22" fmla="*/ 2147483647 w 28"/>
                <a:gd name="T23" fmla="*/ 2147483647 h 89"/>
                <a:gd name="T24" fmla="*/ 2147483647 w 28"/>
                <a:gd name="T25" fmla="*/ 2147483647 h 89"/>
                <a:gd name="T26" fmla="*/ 2147483647 w 28"/>
                <a:gd name="T27" fmla="*/ 2147483647 h 89"/>
                <a:gd name="T28" fmla="*/ 2147483647 w 28"/>
                <a:gd name="T29" fmla="*/ 2147483647 h 89"/>
                <a:gd name="T30" fmla="*/ 0 w 28"/>
                <a:gd name="T31" fmla="*/ 2147483647 h 89"/>
                <a:gd name="T32" fmla="*/ 0 w 28"/>
                <a:gd name="T33" fmla="*/ 2147483647 h 89"/>
                <a:gd name="T34" fmla="*/ 0 w 28"/>
                <a:gd name="T35" fmla="*/ 0 h 89"/>
                <a:gd name="T36" fmla="*/ 0 w 28"/>
                <a:gd name="T37" fmla="*/ 0 h 8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w 28"/>
                <a:gd name="T58" fmla="*/ 0 h 89"/>
                <a:gd name="T59" fmla="*/ 28 w 28"/>
                <a:gd name="T60" fmla="*/ 89 h 89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T57" t="T58" r="T59" b="T60"/>
              <a:pathLst>
                <a:path w="28" h="89">
                  <a:moveTo>
                    <a:pt x="0" y="0"/>
                  </a:moveTo>
                  <a:lnTo>
                    <a:pt x="0" y="0"/>
                  </a:lnTo>
                  <a:lnTo>
                    <a:pt x="4" y="19"/>
                  </a:lnTo>
                  <a:lnTo>
                    <a:pt x="10" y="34"/>
                  </a:lnTo>
                  <a:lnTo>
                    <a:pt x="16" y="46"/>
                  </a:lnTo>
                  <a:lnTo>
                    <a:pt x="25" y="62"/>
                  </a:lnTo>
                  <a:lnTo>
                    <a:pt x="28" y="71"/>
                  </a:lnTo>
                  <a:lnTo>
                    <a:pt x="28" y="89"/>
                  </a:lnTo>
                  <a:lnTo>
                    <a:pt x="25" y="74"/>
                  </a:lnTo>
                  <a:lnTo>
                    <a:pt x="19" y="62"/>
                  </a:lnTo>
                  <a:lnTo>
                    <a:pt x="13" y="49"/>
                  </a:lnTo>
                  <a:lnTo>
                    <a:pt x="4" y="31"/>
                  </a:lnTo>
                  <a:lnTo>
                    <a:pt x="0" y="19"/>
                  </a:lnTo>
                  <a:lnTo>
                    <a:pt x="0" y="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1" name="Freeform 80"/>
            <p:cNvSpPr>
              <a:spLocks/>
            </p:cNvSpPr>
            <p:nvPr/>
          </p:nvSpPr>
          <p:spPr bwMode="auto">
            <a:xfrm>
              <a:off x="6305550" y="939800"/>
              <a:ext cx="38100" cy="122238"/>
            </a:xfrm>
            <a:custGeom>
              <a:avLst/>
              <a:gdLst>
                <a:gd name="T0" fmla="*/ 2147483647 w 24"/>
                <a:gd name="T1" fmla="*/ 0 h 77"/>
                <a:gd name="T2" fmla="*/ 2147483647 w 24"/>
                <a:gd name="T3" fmla="*/ 0 h 77"/>
                <a:gd name="T4" fmla="*/ 2147483647 w 24"/>
                <a:gd name="T5" fmla="*/ 2147483647 h 77"/>
                <a:gd name="T6" fmla="*/ 2147483647 w 24"/>
                <a:gd name="T7" fmla="*/ 2147483647 h 77"/>
                <a:gd name="T8" fmla="*/ 2147483647 w 24"/>
                <a:gd name="T9" fmla="*/ 2147483647 h 77"/>
                <a:gd name="T10" fmla="*/ 2147483647 w 24"/>
                <a:gd name="T11" fmla="*/ 2147483647 h 77"/>
                <a:gd name="T12" fmla="*/ 2147483647 w 24"/>
                <a:gd name="T13" fmla="*/ 2147483647 h 77"/>
                <a:gd name="T14" fmla="*/ 2147483647 w 24"/>
                <a:gd name="T15" fmla="*/ 2147483647 h 77"/>
                <a:gd name="T16" fmla="*/ 2147483647 w 24"/>
                <a:gd name="T17" fmla="*/ 2147483647 h 77"/>
                <a:gd name="T18" fmla="*/ 2147483647 w 24"/>
                <a:gd name="T19" fmla="*/ 2147483647 h 77"/>
                <a:gd name="T20" fmla="*/ 2147483647 w 24"/>
                <a:gd name="T21" fmla="*/ 2147483647 h 77"/>
                <a:gd name="T22" fmla="*/ 2147483647 w 24"/>
                <a:gd name="T23" fmla="*/ 2147483647 h 77"/>
                <a:gd name="T24" fmla="*/ 2147483647 w 24"/>
                <a:gd name="T25" fmla="*/ 2147483647 h 77"/>
                <a:gd name="T26" fmla="*/ 2147483647 w 24"/>
                <a:gd name="T27" fmla="*/ 2147483647 h 77"/>
                <a:gd name="T28" fmla="*/ 0 w 24"/>
                <a:gd name="T29" fmla="*/ 2147483647 h 77"/>
                <a:gd name="T30" fmla="*/ 2147483647 w 24"/>
                <a:gd name="T31" fmla="*/ 0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4"/>
                <a:gd name="T49" fmla="*/ 0 h 77"/>
                <a:gd name="T50" fmla="*/ 24 w 24"/>
                <a:gd name="T51" fmla="*/ 77 h 7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4" h="77">
                  <a:moveTo>
                    <a:pt x="6" y="0"/>
                  </a:moveTo>
                  <a:lnTo>
                    <a:pt x="6" y="0"/>
                  </a:lnTo>
                  <a:lnTo>
                    <a:pt x="12" y="10"/>
                  </a:lnTo>
                  <a:lnTo>
                    <a:pt x="21" y="28"/>
                  </a:lnTo>
                  <a:lnTo>
                    <a:pt x="24" y="40"/>
                  </a:lnTo>
                  <a:lnTo>
                    <a:pt x="24" y="53"/>
                  </a:lnTo>
                  <a:lnTo>
                    <a:pt x="24" y="65"/>
                  </a:lnTo>
                  <a:lnTo>
                    <a:pt x="15" y="77"/>
                  </a:lnTo>
                  <a:lnTo>
                    <a:pt x="18" y="71"/>
                  </a:lnTo>
                  <a:lnTo>
                    <a:pt x="24" y="56"/>
                  </a:lnTo>
                  <a:lnTo>
                    <a:pt x="24" y="43"/>
                  </a:lnTo>
                  <a:lnTo>
                    <a:pt x="18" y="31"/>
                  </a:lnTo>
                  <a:lnTo>
                    <a:pt x="12" y="19"/>
                  </a:lnTo>
                  <a:lnTo>
                    <a:pt x="0" y="3"/>
                  </a:lnTo>
                  <a:lnTo>
                    <a:pt x="6" y="0"/>
                  </a:lnTo>
                  <a:close/>
                </a:path>
              </a:pathLst>
            </a:custGeom>
            <a:solidFill>
              <a:srgbClr val="00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2" name="Freeform 81"/>
            <p:cNvSpPr>
              <a:spLocks/>
            </p:cNvSpPr>
            <p:nvPr/>
          </p:nvSpPr>
          <p:spPr bwMode="auto">
            <a:xfrm>
              <a:off x="6305550" y="939800"/>
              <a:ext cx="38100" cy="122238"/>
            </a:xfrm>
            <a:custGeom>
              <a:avLst/>
              <a:gdLst>
                <a:gd name="T0" fmla="*/ 2147483647 w 24"/>
                <a:gd name="T1" fmla="*/ 0 h 77"/>
                <a:gd name="T2" fmla="*/ 2147483647 w 24"/>
                <a:gd name="T3" fmla="*/ 0 h 77"/>
                <a:gd name="T4" fmla="*/ 2147483647 w 24"/>
                <a:gd name="T5" fmla="*/ 2147483647 h 77"/>
                <a:gd name="T6" fmla="*/ 2147483647 w 24"/>
                <a:gd name="T7" fmla="*/ 2147483647 h 77"/>
                <a:gd name="T8" fmla="*/ 2147483647 w 24"/>
                <a:gd name="T9" fmla="*/ 2147483647 h 77"/>
                <a:gd name="T10" fmla="*/ 2147483647 w 24"/>
                <a:gd name="T11" fmla="*/ 2147483647 h 77"/>
                <a:gd name="T12" fmla="*/ 2147483647 w 24"/>
                <a:gd name="T13" fmla="*/ 2147483647 h 77"/>
                <a:gd name="T14" fmla="*/ 2147483647 w 24"/>
                <a:gd name="T15" fmla="*/ 2147483647 h 77"/>
                <a:gd name="T16" fmla="*/ 2147483647 w 24"/>
                <a:gd name="T17" fmla="*/ 2147483647 h 77"/>
                <a:gd name="T18" fmla="*/ 2147483647 w 24"/>
                <a:gd name="T19" fmla="*/ 2147483647 h 77"/>
                <a:gd name="T20" fmla="*/ 2147483647 w 24"/>
                <a:gd name="T21" fmla="*/ 2147483647 h 77"/>
                <a:gd name="T22" fmla="*/ 2147483647 w 24"/>
                <a:gd name="T23" fmla="*/ 2147483647 h 77"/>
                <a:gd name="T24" fmla="*/ 2147483647 w 24"/>
                <a:gd name="T25" fmla="*/ 2147483647 h 77"/>
                <a:gd name="T26" fmla="*/ 2147483647 w 24"/>
                <a:gd name="T27" fmla="*/ 2147483647 h 77"/>
                <a:gd name="T28" fmla="*/ 0 w 24"/>
                <a:gd name="T29" fmla="*/ 2147483647 h 77"/>
                <a:gd name="T30" fmla="*/ 2147483647 w 24"/>
                <a:gd name="T31" fmla="*/ 0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4"/>
                <a:gd name="T49" fmla="*/ 0 h 77"/>
                <a:gd name="T50" fmla="*/ 24 w 24"/>
                <a:gd name="T51" fmla="*/ 77 h 77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4" h="77">
                  <a:moveTo>
                    <a:pt x="6" y="0"/>
                  </a:moveTo>
                  <a:lnTo>
                    <a:pt x="6" y="0"/>
                  </a:lnTo>
                  <a:lnTo>
                    <a:pt x="12" y="10"/>
                  </a:lnTo>
                  <a:lnTo>
                    <a:pt x="21" y="28"/>
                  </a:lnTo>
                  <a:lnTo>
                    <a:pt x="24" y="40"/>
                  </a:lnTo>
                  <a:lnTo>
                    <a:pt x="24" y="53"/>
                  </a:lnTo>
                  <a:lnTo>
                    <a:pt x="24" y="65"/>
                  </a:lnTo>
                  <a:lnTo>
                    <a:pt x="15" y="77"/>
                  </a:lnTo>
                  <a:lnTo>
                    <a:pt x="18" y="71"/>
                  </a:lnTo>
                  <a:lnTo>
                    <a:pt x="24" y="56"/>
                  </a:lnTo>
                  <a:lnTo>
                    <a:pt x="24" y="43"/>
                  </a:lnTo>
                  <a:lnTo>
                    <a:pt x="18" y="31"/>
                  </a:lnTo>
                  <a:lnTo>
                    <a:pt x="12" y="19"/>
                  </a:lnTo>
                  <a:lnTo>
                    <a:pt x="0" y="3"/>
                  </a:lnTo>
                  <a:lnTo>
                    <a:pt x="6" y="0"/>
                  </a:lnTo>
                </a:path>
              </a:pathLst>
            </a:custGeom>
            <a:noFill/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  <p:sp>
          <p:nvSpPr>
            <p:cNvPr id="22543" name="Freeform 82"/>
            <p:cNvSpPr>
              <a:spLocks/>
            </p:cNvSpPr>
            <p:nvPr/>
          </p:nvSpPr>
          <p:spPr bwMode="auto">
            <a:xfrm>
              <a:off x="6070600" y="1081088"/>
              <a:ext cx="249237" cy="536575"/>
            </a:xfrm>
            <a:custGeom>
              <a:avLst/>
              <a:gdLst>
                <a:gd name="T0" fmla="*/ 0 w 157"/>
                <a:gd name="T1" fmla="*/ 2147483647 h 338"/>
                <a:gd name="T2" fmla="*/ 2147483647 w 157"/>
                <a:gd name="T3" fmla="*/ 2147483647 h 338"/>
                <a:gd name="T4" fmla="*/ 2147483647 w 157"/>
                <a:gd name="T5" fmla="*/ 2147483647 h 338"/>
                <a:gd name="T6" fmla="*/ 2147483647 w 157"/>
                <a:gd name="T7" fmla="*/ 2147483647 h 338"/>
                <a:gd name="T8" fmla="*/ 2147483647 w 157"/>
                <a:gd name="T9" fmla="*/ 2147483647 h 338"/>
                <a:gd name="T10" fmla="*/ 2147483647 w 157"/>
                <a:gd name="T11" fmla="*/ 2147483647 h 338"/>
                <a:gd name="T12" fmla="*/ 2147483647 w 157"/>
                <a:gd name="T13" fmla="*/ 2147483647 h 338"/>
                <a:gd name="T14" fmla="*/ 2147483647 w 157"/>
                <a:gd name="T15" fmla="*/ 2147483647 h 338"/>
                <a:gd name="T16" fmla="*/ 2147483647 w 157"/>
                <a:gd name="T17" fmla="*/ 2147483647 h 338"/>
                <a:gd name="T18" fmla="*/ 2147483647 w 157"/>
                <a:gd name="T19" fmla="*/ 2147483647 h 338"/>
                <a:gd name="T20" fmla="*/ 2147483647 w 157"/>
                <a:gd name="T21" fmla="*/ 2147483647 h 338"/>
                <a:gd name="T22" fmla="*/ 2147483647 w 157"/>
                <a:gd name="T23" fmla="*/ 2147483647 h 338"/>
                <a:gd name="T24" fmla="*/ 2147483647 w 157"/>
                <a:gd name="T25" fmla="*/ 2147483647 h 338"/>
                <a:gd name="T26" fmla="*/ 2147483647 w 157"/>
                <a:gd name="T27" fmla="*/ 2147483647 h 338"/>
                <a:gd name="T28" fmla="*/ 2147483647 w 157"/>
                <a:gd name="T29" fmla="*/ 2147483647 h 338"/>
                <a:gd name="T30" fmla="*/ 2147483647 w 157"/>
                <a:gd name="T31" fmla="*/ 2147483647 h 338"/>
                <a:gd name="T32" fmla="*/ 2147483647 w 157"/>
                <a:gd name="T33" fmla="*/ 2147483647 h 338"/>
                <a:gd name="T34" fmla="*/ 2147483647 w 157"/>
                <a:gd name="T35" fmla="*/ 2147483647 h 338"/>
                <a:gd name="T36" fmla="*/ 2147483647 w 157"/>
                <a:gd name="T37" fmla="*/ 2147483647 h 338"/>
                <a:gd name="T38" fmla="*/ 2147483647 w 157"/>
                <a:gd name="T39" fmla="*/ 2147483647 h 338"/>
                <a:gd name="T40" fmla="*/ 2147483647 w 157"/>
                <a:gd name="T41" fmla="*/ 2147483647 h 338"/>
                <a:gd name="T42" fmla="*/ 2147483647 w 157"/>
                <a:gd name="T43" fmla="*/ 2147483647 h 338"/>
                <a:gd name="T44" fmla="*/ 2147483647 w 157"/>
                <a:gd name="T45" fmla="*/ 2147483647 h 338"/>
                <a:gd name="T46" fmla="*/ 2147483647 w 157"/>
                <a:gd name="T47" fmla="*/ 2147483647 h 338"/>
                <a:gd name="T48" fmla="*/ 2147483647 w 157"/>
                <a:gd name="T49" fmla="*/ 2147483647 h 338"/>
                <a:gd name="T50" fmla="*/ 2147483647 w 157"/>
                <a:gd name="T51" fmla="*/ 2147483647 h 338"/>
                <a:gd name="T52" fmla="*/ 2147483647 w 157"/>
                <a:gd name="T53" fmla="*/ 2147483647 h 338"/>
                <a:gd name="T54" fmla="*/ 2147483647 w 157"/>
                <a:gd name="T55" fmla="*/ 2147483647 h 338"/>
                <a:gd name="T56" fmla="*/ 2147483647 w 157"/>
                <a:gd name="T57" fmla="*/ 2147483647 h 338"/>
                <a:gd name="T58" fmla="*/ 2147483647 w 157"/>
                <a:gd name="T59" fmla="*/ 2147483647 h 338"/>
                <a:gd name="T60" fmla="*/ 2147483647 w 157"/>
                <a:gd name="T61" fmla="*/ 2147483647 h 338"/>
                <a:gd name="T62" fmla="*/ 2147483647 w 157"/>
                <a:gd name="T63" fmla="*/ 2147483647 h 338"/>
                <a:gd name="T64" fmla="*/ 2147483647 w 157"/>
                <a:gd name="T65" fmla="*/ 2147483647 h 338"/>
                <a:gd name="T66" fmla="*/ 2147483647 w 157"/>
                <a:gd name="T67" fmla="*/ 2147483647 h 338"/>
                <a:gd name="T68" fmla="*/ 2147483647 w 157"/>
                <a:gd name="T69" fmla="*/ 2147483647 h 338"/>
                <a:gd name="T70" fmla="*/ 2147483647 w 157"/>
                <a:gd name="T71" fmla="*/ 2147483647 h 338"/>
                <a:gd name="T72" fmla="*/ 2147483647 w 157"/>
                <a:gd name="T73" fmla="*/ 2147483647 h 338"/>
                <a:gd name="T74" fmla="*/ 2147483647 w 157"/>
                <a:gd name="T75" fmla="*/ 2147483647 h 338"/>
                <a:gd name="T76" fmla="*/ 2147483647 w 157"/>
                <a:gd name="T77" fmla="*/ 2147483647 h 338"/>
                <a:gd name="T78" fmla="*/ 2147483647 w 157"/>
                <a:gd name="T79" fmla="*/ 0 h 338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157"/>
                <a:gd name="T121" fmla="*/ 0 h 338"/>
                <a:gd name="T122" fmla="*/ 157 w 157"/>
                <a:gd name="T123" fmla="*/ 338 h 338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157" h="338">
                  <a:moveTo>
                    <a:pt x="0" y="7"/>
                  </a:moveTo>
                  <a:lnTo>
                    <a:pt x="0" y="7"/>
                  </a:lnTo>
                  <a:lnTo>
                    <a:pt x="10" y="7"/>
                  </a:lnTo>
                  <a:lnTo>
                    <a:pt x="16" y="10"/>
                  </a:lnTo>
                  <a:lnTo>
                    <a:pt x="22" y="10"/>
                  </a:lnTo>
                  <a:lnTo>
                    <a:pt x="25" y="16"/>
                  </a:lnTo>
                  <a:lnTo>
                    <a:pt x="31" y="25"/>
                  </a:lnTo>
                  <a:lnTo>
                    <a:pt x="31" y="37"/>
                  </a:lnTo>
                  <a:lnTo>
                    <a:pt x="31" y="46"/>
                  </a:lnTo>
                  <a:lnTo>
                    <a:pt x="34" y="56"/>
                  </a:lnTo>
                  <a:lnTo>
                    <a:pt x="40" y="53"/>
                  </a:lnTo>
                  <a:lnTo>
                    <a:pt x="43" y="49"/>
                  </a:lnTo>
                  <a:lnTo>
                    <a:pt x="46" y="49"/>
                  </a:lnTo>
                  <a:lnTo>
                    <a:pt x="49" y="53"/>
                  </a:lnTo>
                  <a:lnTo>
                    <a:pt x="53" y="59"/>
                  </a:lnTo>
                  <a:lnTo>
                    <a:pt x="56" y="68"/>
                  </a:lnTo>
                  <a:lnTo>
                    <a:pt x="62" y="92"/>
                  </a:lnTo>
                  <a:lnTo>
                    <a:pt x="68" y="117"/>
                  </a:lnTo>
                  <a:lnTo>
                    <a:pt x="68" y="166"/>
                  </a:lnTo>
                  <a:lnTo>
                    <a:pt x="68" y="215"/>
                  </a:lnTo>
                  <a:lnTo>
                    <a:pt x="68" y="240"/>
                  </a:lnTo>
                  <a:lnTo>
                    <a:pt x="68" y="264"/>
                  </a:lnTo>
                  <a:lnTo>
                    <a:pt x="65" y="286"/>
                  </a:lnTo>
                  <a:lnTo>
                    <a:pt x="59" y="307"/>
                  </a:lnTo>
                  <a:lnTo>
                    <a:pt x="56" y="319"/>
                  </a:lnTo>
                  <a:lnTo>
                    <a:pt x="53" y="335"/>
                  </a:lnTo>
                  <a:lnTo>
                    <a:pt x="68" y="329"/>
                  </a:lnTo>
                  <a:lnTo>
                    <a:pt x="86" y="329"/>
                  </a:lnTo>
                  <a:lnTo>
                    <a:pt x="105" y="335"/>
                  </a:lnTo>
                  <a:lnTo>
                    <a:pt x="114" y="338"/>
                  </a:lnTo>
                  <a:lnTo>
                    <a:pt x="123" y="338"/>
                  </a:lnTo>
                  <a:lnTo>
                    <a:pt x="123" y="329"/>
                  </a:lnTo>
                  <a:lnTo>
                    <a:pt x="117" y="319"/>
                  </a:lnTo>
                  <a:lnTo>
                    <a:pt x="114" y="301"/>
                  </a:lnTo>
                  <a:lnTo>
                    <a:pt x="114" y="283"/>
                  </a:lnTo>
                  <a:lnTo>
                    <a:pt x="111" y="237"/>
                  </a:lnTo>
                  <a:lnTo>
                    <a:pt x="108" y="215"/>
                  </a:lnTo>
                  <a:lnTo>
                    <a:pt x="111" y="191"/>
                  </a:lnTo>
                  <a:lnTo>
                    <a:pt x="114" y="141"/>
                  </a:lnTo>
                  <a:lnTo>
                    <a:pt x="120" y="117"/>
                  </a:lnTo>
                  <a:lnTo>
                    <a:pt x="126" y="92"/>
                  </a:lnTo>
                  <a:lnTo>
                    <a:pt x="132" y="62"/>
                  </a:lnTo>
                  <a:lnTo>
                    <a:pt x="135" y="31"/>
                  </a:lnTo>
                  <a:lnTo>
                    <a:pt x="145" y="46"/>
                  </a:lnTo>
                  <a:lnTo>
                    <a:pt x="154" y="59"/>
                  </a:lnTo>
                  <a:lnTo>
                    <a:pt x="157" y="37"/>
                  </a:lnTo>
                  <a:lnTo>
                    <a:pt x="157" y="13"/>
                  </a:lnTo>
                  <a:lnTo>
                    <a:pt x="135" y="13"/>
                  </a:lnTo>
                  <a:lnTo>
                    <a:pt x="123" y="13"/>
                  </a:lnTo>
                  <a:lnTo>
                    <a:pt x="114" y="19"/>
                  </a:lnTo>
                  <a:lnTo>
                    <a:pt x="108" y="28"/>
                  </a:lnTo>
                  <a:lnTo>
                    <a:pt x="99" y="43"/>
                  </a:lnTo>
                  <a:lnTo>
                    <a:pt x="92" y="59"/>
                  </a:lnTo>
                  <a:lnTo>
                    <a:pt x="86" y="65"/>
                  </a:lnTo>
                  <a:lnTo>
                    <a:pt x="74" y="43"/>
                  </a:lnTo>
                  <a:lnTo>
                    <a:pt x="62" y="28"/>
                  </a:lnTo>
                  <a:lnTo>
                    <a:pt x="53" y="19"/>
                  </a:lnTo>
                  <a:lnTo>
                    <a:pt x="43" y="10"/>
                  </a:lnTo>
                  <a:lnTo>
                    <a:pt x="37" y="3"/>
                  </a:lnTo>
                  <a:lnTo>
                    <a:pt x="31" y="0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zh-CN" altLang="en-US"/>
            </a:p>
          </p:txBody>
        </p:sp>
      </p:grpSp>
      <p:sp>
        <p:nvSpPr>
          <p:cNvPr id="22533" name="矩形 39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Freeform 4"/>
          <p:cNvSpPr>
            <a:spLocks noEditPoints="1"/>
          </p:cNvSpPr>
          <p:nvPr/>
        </p:nvSpPr>
        <p:spPr bwMode="auto">
          <a:xfrm>
            <a:off x="3241675" y="928688"/>
            <a:ext cx="1597025" cy="5426075"/>
          </a:xfrm>
          <a:custGeom>
            <a:avLst/>
            <a:gdLst>
              <a:gd name="T0" fmla="*/ 2147483647 w 5937"/>
              <a:gd name="T1" fmla="*/ 2147483647 h 16552"/>
              <a:gd name="T2" fmla="*/ 2147483647 w 5937"/>
              <a:gd name="T3" fmla="*/ 2147483647 h 16552"/>
              <a:gd name="T4" fmla="*/ 2147483647 w 5937"/>
              <a:gd name="T5" fmla="*/ 2147483647 h 16552"/>
              <a:gd name="T6" fmla="*/ 2147483647 w 5937"/>
              <a:gd name="T7" fmla="*/ 2147483647 h 16552"/>
              <a:gd name="T8" fmla="*/ 2147483647 w 5937"/>
              <a:gd name="T9" fmla="*/ 2147483647 h 16552"/>
              <a:gd name="T10" fmla="*/ 2147483647 w 5937"/>
              <a:gd name="T11" fmla="*/ 2147483647 h 16552"/>
              <a:gd name="T12" fmla="*/ 2147483647 w 5937"/>
              <a:gd name="T13" fmla="*/ 2147483647 h 16552"/>
              <a:gd name="T14" fmla="*/ 2147483647 w 5937"/>
              <a:gd name="T15" fmla="*/ 2147483647 h 16552"/>
              <a:gd name="T16" fmla="*/ 2147483647 w 5937"/>
              <a:gd name="T17" fmla="*/ 2147483647 h 16552"/>
              <a:gd name="T18" fmla="*/ 2147483647 w 5937"/>
              <a:gd name="T19" fmla="*/ 2147483647 h 16552"/>
              <a:gd name="T20" fmla="*/ 2147483647 w 5937"/>
              <a:gd name="T21" fmla="*/ 2147483647 h 16552"/>
              <a:gd name="T22" fmla="*/ 2147483647 w 5937"/>
              <a:gd name="T23" fmla="*/ 2147483647 h 16552"/>
              <a:gd name="T24" fmla="*/ 2147483647 w 5937"/>
              <a:gd name="T25" fmla="*/ 2147483647 h 16552"/>
              <a:gd name="T26" fmla="*/ 2147483647 w 5937"/>
              <a:gd name="T27" fmla="*/ 2147483647 h 16552"/>
              <a:gd name="T28" fmla="*/ 2147483647 w 5937"/>
              <a:gd name="T29" fmla="*/ 2147483647 h 16552"/>
              <a:gd name="T30" fmla="*/ 2147483647 w 5937"/>
              <a:gd name="T31" fmla="*/ 2147483647 h 16552"/>
              <a:gd name="T32" fmla="*/ 2147483647 w 5937"/>
              <a:gd name="T33" fmla="*/ 2147483647 h 16552"/>
              <a:gd name="T34" fmla="*/ 2147483647 w 5937"/>
              <a:gd name="T35" fmla="*/ 2147483647 h 16552"/>
              <a:gd name="T36" fmla="*/ 2147483647 w 5937"/>
              <a:gd name="T37" fmla="*/ 2147483647 h 16552"/>
              <a:gd name="T38" fmla="*/ 2147483647 w 5937"/>
              <a:gd name="T39" fmla="*/ 2147483647 h 16552"/>
              <a:gd name="T40" fmla="*/ 2147483647 w 5937"/>
              <a:gd name="T41" fmla="*/ 2147483647 h 16552"/>
              <a:gd name="T42" fmla="*/ 2147483647 w 5937"/>
              <a:gd name="T43" fmla="*/ 2147483647 h 16552"/>
              <a:gd name="T44" fmla="*/ 2147483647 w 5937"/>
              <a:gd name="T45" fmla="*/ 2147483647 h 16552"/>
              <a:gd name="T46" fmla="*/ 2147483647 w 5937"/>
              <a:gd name="T47" fmla="*/ 2147483647 h 16552"/>
              <a:gd name="T48" fmla="*/ 2147483647 w 5937"/>
              <a:gd name="T49" fmla="*/ 2147483647 h 16552"/>
              <a:gd name="T50" fmla="*/ 2147483647 w 5937"/>
              <a:gd name="T51" fmla="*/ 2147483647 h 16552"/>
              <a:gd name="T52" fmla="*/ 2147483647 w 5937"/>
              <a:gd name="T53" fmla="*/ 2147483647 h 16552"/>
              <a:gd name="T54" fmla="*/ 2147483647 w 5937"/>
              <a:gd name="T55" fmla="*/ 2147483647 h 16552"/>
              <a:gd name="T56" fmla="*/ 2147483647 w 5937"/>
              <a:gd name="T57" fmla="*/ 2147483647 h 16552"/>
              <a:gd name="T58" fmla="*/ 2147483647 w 5937"/>
              <a:gd name="T59" fmla="*/ 2147483647 h 16552"/>
              <a:gd name="T60" fmla="*/ 2147483647 w 5937"/>
              <a:gd name="T61" fmla="*/ 2147483647 h 16552"/>
              <a:gd name="T62" fmla="*/ 2147483647 w 5937"/>
              <a:gd name="T63" fmla="*/ 2147483647 h 16552"/>
              <a:gd name="T64" fmla="*/ 2147483647 w 5937"/>
              <a:gd name="T65" fmla="*/ 2147483647 h 16552"/>
              <a:gd name="T66" fmla="*/ 2147483647 w 5937"/>
              <a:gd name="T67" fmla="*/ 2147483647 h 16552"/>
              <a:gd name="T68" fmla="*/ 2147483647 w 5937"/>
              <a:gd name="T69" fmla="*/ 2147483647 h 16552"/>
              <a:gd name="T70" fmla="*/ 2147483647 w 5937"/>
              <a:gd name="T71" fmla="*/ 2147483647 h 16552"/>
              <a:gd name="T72" fmla="*/ 2147483647 w 5937"/>
              <a:gd name="T73" fmla="*/ 2147483647 h 16552"/>
              <a:gd name="T74" fmla="*/ 2147483647 w 5937"/>
              <a:gd name="T75" fmla="*/ 2147483647 h 16552"/>
              <a:gd name="T76" fmla="*/ 2147483647 w 5937"/>
              <a:gd name="T77" fmla="*/ 2147483647 h 16552"/>
              <a:gd name="T78" fmla="*/ 2147483647 w 5937"/>
              <a:gd name="T79" fmla="*/ 2147483647 h 16552"/>
              <a:gd name="T80" fmla="*/ 2147483647 w 5937"/>
              <a:gd name="T81" fmla="*/ 2147483647 h 16552"/>
              <a:gd name="T82" fmla="*/ 2147483647 w 5937"/>
              <a:gd name="T83" fmla="*/ 2147483647 h 16552"/>
              <a:gd name="T84" fmla="*/ 2147483647 w 5937"/>
              <a:gd name="T85" fmla="*/ 2147483647 h 16552"/>
              <a:gd name="T86" fmla="*/ 2147483647 w 5937"/>
              <a:gd name="T87" fmla="*/ 2147483647 h 16552"/>
              <a:gd name="T88" fmla="*/ 2147483647 w 5937"/>
              <a:gd name="T89" fmla="*/ 2147483647 h 16552"/>
              <a:gd name="T90" fmla="*/ 2147483647 w 5937"/>
              <a:gd name="T91" fmla="*/ 2147483647 h 16552"/>
              <a:gd name="T92" fmla="*/ 2147483647 w 5937"/>
              <a:gd name="T93" fmla="*/ 2147483647 h 16552"/>
              <a:gd name="T94" fmla="*/ 2147483647 w 5937"/>
              <a:gd name="T95" fmla="*/ 2147483647 h 16552"/>
              <a:gd name="T96" fmla="*/ 2147483647 w 5937"/>
              <a:gd name="T97" fmla="*/ 2147483647 h 16552"/>
              <a:gd name="T98" fmla="*/ 2147483647 w 5937"/>
              <a:gd name="T99" fmla="*/ 2147483647 h 16552"/>
              <a:gd name="T100" fmla="*/ 2147483647 w 5937"/>
              <a:gd name="T101" fmla="*/ 2147483647 h 16552"/>
              <a:gd name="T102" fmla="*/ 2147483647 w 5937"/>
              <a:gd name="T103" fmla="*/ 2147483647 h 16552"/>
              <a:gd name="T104" fmla="*/ 2147483647 w 5937"/>
              <a:gd name="T105" fmla="*/ 2147483647 h 16552"/>
              <a:gd name="T106" fmla="*/ 2147483647 w 5937"/>
              <a:gd name="T107" fmla="*/ 2147483647 h 16552"/>
              <a:gd name="T108" fmla="*/ 2147483647 w 5937"/>
              <a:gd name="T109" fmla="*/ 2147483647 h 16552"/>
              <a:gd name="T110" fmla="*/ 2147483647 w 5937"/>
              <a:gd name="T111" fmla="*/ 2147483647 h 16552"/>
              <a:gd name="T112" fmla="*/ 2147483647 w 5937"/>
              <a:gd name="T113" fmla="*/ 2147483647 h 16552"/>
              <a:gd name="T114" fmla="*/ 2147483647 w 5937"/>
              <a:gd name="T115" fmla="*/ 2147483647 h 16552"/>
              <a:gd name="T116" fmla="*/ 2147483647 w 5937"/>
              <a:gd name="T117" fmla="*/ 2147483647 h 16552"/>
              <a:gd name="T118" fmla="*/ 2147483647 w 5937"/>
              <a:gd name="T119" fmla="*/ 2147483647 h 16552"/>
              <a:gd name="T120" fmla="*/ 2147483647 w 5937"/>
              <a:gd name="T121" fmla="*/ 2147483647 h 16552"/>
              <a:gd name="T122" fmla="*/ 2147483647 w 5937"/>
              <a:gd name="T123" fmla="*/ 2147483647 h 16552"/>
              <a:gd name="T124" fmla="*/ 2147483647 w 5937"/>
              <a:gd name="T125" fmla="*/ 2147483647 h 16552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60000 65536"/>
              <a:gd name="T187" fmla="*/ 0 60000 65536"/>
              <a:gd name="T188" fmla="*/ 0 60000 65536"/>
              <a:gd name="T189" fmla="*/ 0 w 5937"/>
              <a:gd name="T190" fmla="*/ 0 h 16552"/>
              <a:gd name="T191" fmla="*/ 5937 w 5937"/>
              <a:gd name="T192" fmla="*/ 16552 h 16552"/>
            </a:gdLst>
            <a:ahLst/>
            <a:cxnLst>
              <a:cxn ang="T126">
                <a:pos x="T0" y="T1"/>
              </a:cxn>
              <a:cxn ang="T127">
                <a:pos x="T2" y="T3"/>
              </a:cxn>
              <a:cxn ang="T128">
                <a:pos x="T4" y="T5"/>
              </a:cxn>
              <a:cxn ang="T129">
                <a:pos x="T6" y="T7"/>
              </a:cxn>
              <a:cxn ang="T130">
                <a:pos x="T8" y="T9"/>
              </a:cxn>
              <a:cxn ang="T131">
                <a:pos x="T10" y="T11"/>
              </a:cxn>
              <a:cxn ang="T132">
                <a:pos x="T12" y="T13"/>
              </a:cxn>
              <a:cxn ang="T133">
                <a:pos x="T14" y="T15"/>
              </a:cxn>
              <a:cxn ang="T134">
                <a:pos x="T16" y="T17"/>
              </a:cxn>
              <a:cxn ang="T135">
                <a:pos x="T18" y="T19"/>
              </a:cxn>
              <a:cxn ang="T136">
                <a:pos x="T20" y="T21"/>
              </a:cxn>
              <a:cxn ang="T137">
                <a:pos x="T22" y="T23"/>
              </a:cxn>
              <a:cxn ang="T138">
                <a:pos x="T24" y="T25"/>
              </a:cxn>
              <a:cxn ang="T139">
                <a:pos x="T26" y="T27"/>
              </a:cxn>
              <a:cxn ang="T140">
                <a:pos x="T28" y="T29"/>
              </a:cxn>
              <a:cxn ang="T141">
                <a:pos x="T30" y="T31"/>
              </a:cxn>
              <a:cxn ang="T142">
                <a:pos x="T32" y="T33"/>
              </a:cxn>
              <a:cxn ang="T143">
                <a:pos x="T34" y="T35"/>
              </a:cxn>
              <a:cxn ang="T144">
                <a:pos x="T36" y="T37"/>
              </a:cxn>
              <a:cxn ang="T145">
                <a:pos x="T38" y="T39"/>
              </a:cxn>
              <a:cxn ang="T146">
                <a:pos x="T40" y="T41"/>
              </a:cxn>
              <a:cxn ang="T147">
                <a:pos x="T42" y="T43"/>
              </a:cxn>
              <a:cxn ang="T148">
                <a:pos x="T44" y="T45"/>
              </a:cxn>
              <a:cxn ang="T149">
                <a:pos x="T46" y="T47"/>
              </a:cxn>
              <a:cxn ang="T150">
                <a:pos x="T48" y="T49"/>
              </a:cxn>
              <a:cxn ang="T151">
                <a:pos x="T50" y="T51"/>
              </a:cxn>
              <a:cxn ang="T152">
                <a:pos x="T52" y="T53"/>
              </a:cxn>
              <a:cxn ang="T153">
                <a:pos x="T54" y="T55"/>
              </a:cxn>
              <a:cxn ang="T154">
                <a:pos x="T56" y="T57"/>
              </a:cxn>
              <a:cxn ang="T155">
                <a:pos x="T58" y="T59"/>
              </a:cxn>
              <a:cxn ang="T156">
                <a:pos x="T60" y="T61"/>
              </a:cxn>
              <a:cxn ang="T157">
                <a:pos x="T62" y="T63"/>
              </a:cxn>
              <a:cxn ang="T158">
                <a:pos x="T64" y="T65"/>
              </a:cxn>
              <a:cxn ang="T159">
                <a:pos x="T66" y="T67"/>
              </a:cxn>
              <a:cxn ang="T160">
                <a:pos x="T68" y="T69"/>
              </a:cxn>
              <a:cxn ang="T161">
                <a:pos x="T70" y="T71"/>
              </a:cxn>
              <a:cxn ang="T162">
                <a:pos x="T72" y="T73"/>
              </a:cxn>
              <a:cxn ang="T163">
                <a:pos x="T74" y="T75"/>
              </a:cxn>
              <a:cxn ang="T164">
                <a:pos x="T76" y="T77"/>
              </a:cxn>
              <a:cxn ang="T165">
                <a:pos x="T78" y="T79"/>
              </a:cxn>
              <a:cxn ang="T166">
                <a:pos x="T80" y="T81"/>
              </a:cxn>
              <a:cxn ang="T167">
                <a:pos x="T82" y="T83"/>
              </a:cxn>
              <a:cxn ang="T168">
                <a:pos x="T84" y="T85"/>
              </a:cxn>
              <a:cxn ang="T169">
                <a:pos x="T86" y="T87"/>
              </a:cxn>
              <a:cxn ang="T170">
                <a:pos x="T88" y="T89"/>
              </a:cxn>
              <a:cxn ang="T171">
                <a:pos x="T90" y="T91"/>
              </a:cxn>
              <a:cxn ang="T172">
                <a:pos x="T92" y="T93"/>
              </a:cxn>
              <a:cxn ang="T173">
                <a:pos x="T94" y="T95"/>
              </a:cxn>
              <a:cxn ang="T174">
                <a:pos x="T96" y="T97"/>
              </a:cxn>
              <a:cxn ang="T175">
                <a:pos x="T98" y="T99"/>
              </a:cxn>
              <a:cxn ang="T176">
                <a:pos x="T100" y="T101"/>
              </a:cxn>
              <a:cxn ang="T177">
                <a:pos x="T102" y="T103"/>
              </a:cxn>
              <a:cxn ang="T178">
                <a:pos x="T104" y="T105"/>
              </a:cxn>
              <a:cxn ang="T179">
                <a:pos x="T106" y="T107"/>
              </a:cxn>
              <a:cxn ang="T180">
                <a:pos x="T108" y="T109"/>
              </a:cxn>
              <a:cxn ang="T181">
                <a:pos x="T110" y="T111"/>
              </a:cxn>
              <a:cxn ang="T182">
                <a:pos x="T112" y="T113"/>
              </a:cxn>
              <a:cxn ang="T183">
                <a:pos x="T114" y="T115"/>
              </a:cxn>
              <a:cxn ang="T184">
                <a:pos x="T116" y="T117"/>
              </a:cxn>
              <a:cxn ang="T185">
                <a:pos x="T118" y="T119"/>
              </a:cxn>
              <a:cxn ang="T186">
                <a:pos x="T120" y="T121"/>
              </a:cxn>
              <a:cxn ang="T187">
                <a:pos x="T122" y="T123"/>
              </a:cxn>
              <a:cxn ang="T188">
                <a:pos x="T124" y="T125"/>
              </a:cxn>
            </a:cxnLst>
            <a:rect l="T189" t="T190" r="T191" b="T192"/>
            <a:pathLst>
              <a:path w="5937" h="16552">
                <a:moveTo>
                  <a:pt x="5937" y="14305"/>
                </a:moveTo>
                <a:lnTo>
                  <a:pt x="5921" y="14255"/>
                </a:lnTo>
                <a:lnTo>
                  <a:pt x="5906" y="14204"/>
                </a:lnTo>
                <a:lnTo>
                  <a:pt x="5890" y="14155"/>
                </a:lnTo>
                <a:lnTo>
                  <a:pt x="5874" y="14105"/>
                </a:lnTo>
                <a:lnTo>
                  <a:pt x="5857" y="14055"/>
                </a:lnTo>
                <a:lnTo>
                  <a:pt x="5840" y="14005"/>
                </a:lnTo>
                <a:lnTo>
                  <a:pt x="5822" y="13955"/>
                </a:lnTo>
                <a:lnTo>
                  <a:pt x="5803" y="13906"/>
                </a:lnTo>
                <a:lnTo>
                  <a:pt x="5785" y="13857"/>
                </a:lnTo>
                <a:lnTo>
                  <a:pt x="5765" y="13807"/>
                </a:lnTo>
                <a:lnTo>
                  <a:pt x="5746" y="13757"/>
                </a:lnTo>
                <a:lnTo>
                  <a:pt x="5726" y="13709"/>
                </a:lnTo>
                <a:lnTo>
                  <a:pt x="5705" y="13659"/>
                </a:lnTo>
                <a:lnTo>
                  <a:pt x="5684" y="13610"/>
                </a:lnTo>
                <a:lnTo>
                  <a:pt x="5663" y="13562"/>
                </a:lnTo>
                <a:lnTo>
                  <a:pt x="5641" y="13513"/>
                </a:lnTo>
                <a:lnTo>
                  <a:pt x="5619" y="13464"/>
                </a:lnTo>
                <a:lnTo>
                  <a:pt x="5597" y="13415"/>
                </a:lnTo>
                <a:lnTo>
                  <a:pt x="5577" y="13366"/>
                </a:lnTo>
                <a:lnTo>
                  <a:pt x="5556" y="13317"/>
                </a:lnTo>
                <a:lnTo>
                  <a:pt x="5535" y="13268"/>
                </a:lnTo>
                <a:lnTo>
                  <a:pt x="5516" y="13218"/>
                </a:lnTo>
                <a:lnTo>
                  <a:pt x="5497" y="13169"/>
                </a:lnTo>
                <a:lnTo>
                  <a:pt x="5478" y="13120"/>
                </a:lnTo>
                <a:lnTo>
                  <a:pt x="5460" y="13070"/>
                </a:lnTo>
                <a:lnTo>
                  <a:pt x="5442" y="13020"/>
                </a:lnTo>
                <a:lnTo>
                  <a:pt x="5424" y="12971"/>
                </a:lnTo>
                <a:lnTo>
                  <a:pt x="5408" y="12921"/>
                </a:lnTo>
                <a:lnTo>
                  <a:pt x="5391" y="12871"/>
                </a:lnTo>
                <a:lnTo>
                  <a:pt x="5376" y="12821"/>
                </a:lnTo>
                <a:lnTo>
                  <a:pt x="5360" y="12771"/>
                </a:lnTo>
                <a:lnTo>
                  <a:pt x="5345" y="12720"/>
                </a:lnTo>
                <a:lnTo>
                  <a:pt x="5336" y="12679"/>
                </a:lnTo>
                <a:lnTo>
                  <a:pt x="5326" y="12639"/>
                </a:lnTo>
                <a:lnTo>
                  <a:pt x="5316" y="12597"/>
                </a:lnTo>
                <a:lnTo>
                  <a:pt x="5305" y="12557"/>
                </a:lnTo>
                <a:lnTo>
                  <a:pt x="5294" y="12516"/>
                </a:lnTo>
                <a:lnTo>
                  <a:pt x="5282" y="12476"/>
                </a:lnTo>
                <a:lnTo>
                  <a:pt x="5269" y="12436"/>
                </a:lnTo>
                <a:lnTo>
                  <a:pt x="5257" y="12395"/>
                </a:lnTo>
                <a:lnTo>
                  <a:pt x="5243" y="12356"/>
                </a:lnTo>
                <a:lnTo>
                  <a:pt x="5229" y="12316"/>
                </a:lnTo>
                <a:lnTo>
                  <a:pt x="5214" y="12276"/>
                </a:lnTo>
                <a:lnTo>
                  <a:pt x="5199" y="12237"/>
                </a:lnTo>
                <a:lnTo>
                  <a:pt x="5183" y="12199"/>
                </a:lnTo>
                <a:lnTo>
                  <a:pt x="5167" y="12159"/>
                </a:lnTo>
                <a:lnTo>
                  <a:pt x="5150" y="12121"/>
                </a:lnTo>
                <a:lnTo>
                  <a:pt x="5133" y="12082"/>
                </a:lnTo>
                <a:lnTo>
                  <a:pt x="5115" y="12043"/>
                </a:lnTo>
                <a:lnTo>
                  <a:pt x="5098" y="12005"/>
                </a:lnTo>
                <a:lnTo>
                  <a:pt x="5083" y="11966"/>
                </a:lnTo>
                <a:lnTo>
                  <a:pt x="5068" y="11926"/>
                </a:lnTo>
                <a:lnTo>
                  <a:pt x="5055" y="11888"/>
                </a:lnTo>
                <a:lnTo>
                  <a:pt x="5042" y="11848"/>
                </a:lnTo>
                <a:lnTo>
                  <a:pt x="5031" y="11808"/>
                </a:lnTo>
                <a:lnTo>
                  <a:pt x="5020" y="11769"/>
                </a:lnTo>
                <a:lnTo>
                  <a:pt x="5010" y="11729"/>
                </a:lnTo>
                <a:lnTo>
                  <a:pt x="5001" y="11688"/>
                </a:lnTo>
                <a:lnTo>
                  <a:pt x="4993" y="11648"/>
                </a:lnTo>
                <a:lnTo>
                  <a:pt x="4986" y="11608"/>
                </a:lnTo>
                <a:lnTo>
                  <a:pt x="4979" y="11567"/>
                </a:lnTo>
                <a:lnTo>
                  <a:pt x="4974" y="11526"/>
                </a:lnTo>
                <a:lnTo>
                  <a:pt x="4970" y="11485"/>
                </a:lnTo>
                <a:lnTo>
                  <a:pt x="4967" y="11444"/>
                </a:lnTo>
                <a:lnTo>
                  <a:pt x="4967" y="11417"/>
                </a:lnTo>
                <a:lnTo>
                  <a:pt x="4966" y="11391"/>
                </a:lnTo>
                <a:lnTo>
                  <a:pt x="4964" y="11365"/>
                </a:lnTo>
                <a:lnTo>
                  <a:pt x="4963" y="11341"/>
                </a:lnTo>
                <a:lnTo>
                  <a:pt x="4960" y="11315"/>
                </a:lnTo>
                <a:lnTo>
                  <a:pt x="4957" y="11291"/>
                </a:lnTo>
                <a:lnTo>
                  <a:pt x="4953" y="11266"/>
                </a:lnTo>
                <a:lnTo>
                  <a:pt x="4949" y="11242"/>
                </a:lnTo>
                <a:lnTo>
                  <a:pt x="4944" y="11220"/>
                </a:lnTo>
                <a:lnTo>
                  <a:pt x="4939" y="11196"/>
                </a:lnTo>
                <a:lnTo>
                  <a:pt x="4933" y="11173"/>
                </a:lnTo>
                <a:lnTo>
                  <a:pt x="4927" y="11151"/>
                </a:lnTo>
                <a:lnTo>
                  <a:pt x="4920" y="11129"/>
                </a:lnTo>
                <a:lnTo>
                  <a:pt x="4912" y="11108"/>
                </a:lnTo>
                <a:lnTo>
                  <a:pt x="4905" y="11086"/>
                </a:lnTo>
                <a:lnTo>
                  <a:pt x="4895" y="11065"/>
                </a:lnTo>
                <a:lnTo>
                  <a:pt x="4878" y="11024"/>
                </a:lnTo>
                <a:lnTo>
                  <a:pt x="4860" y="10981"/>
                </a:lnTo>
                <a:lnTo>
                  <a:pt x="4843" y="10938"/>
                </a:lnTo>
                <a:lnTo>
                  <a:pt x="4825" y="10894"/>
                </a:lnTo>
                <a:lnTo>
                  <a:pt x="4807" y="10849"/>
                </a:lnTo>
                <a:lnTo>
                  <a:pt x="4789" y="10803"/>
                </a:lnTo>
                <a:lnTo>
                  <a:pt x="4771" y="10758"/>
                </a:lnTo>
                <a:lnTo>
                  <a:pt x="4754" y="10710"/>
                </a:lnTo>
                <a:lnTo>
                  <a:pt x="4741" y="10652"/>
                </a:lnTo>
                <a:lnTo>
                  <a:pt x="4729" y="10593"/>
                </a:lnTo>
                <a:lnTo>
                  <a:pt x="4715" y="10536"/>
                </a:lnTo>
                <a:lnTo>
                  <a:pt x="4701" y="10481"/>
                </a:lnTo>
                <a:lnTo>
                  <a:pt x="4685" y="10425"/>
                </a:lnTo>
                <a:lnTo>
                  <a:pt x="4670" y="10369"/>
                </a:lnTo>
                <a:lnTo>
                  <a:pt x="4653" y="10315"/>
                </a:lnTo>
                <a:lnTo>
                  <a:pt x="4636" y="10261"/>
                </a:lnTo>
                <a:lnTo>
                  <a:pt x="4618" y="10207"/>
                </a:lnTo>
                <a:lnTo>
                  <a:pt x="4601" y="10153"/>
                </a:lnTo>
                <a:lnTo>
                  <a:pt x="4586" y="10099"/>
                </a:lnTo>
                <a:lnTo>
                  <a:pt x="4570" y="10043"/>
                </a:lnTo>
                <a:lnTo>
                  <a:pt x="4556" y="9986"/>
                </a:lnTo>
                <a:lnTo>
                  <a:pt x="4542" y="9929"/>
                </a:lnTo>
                <a:lnTo>
                  <a:pt x="4529" y="9871"/>
                </a:lnTo>
                <a:lnTo>
                  <a:pt x="4518" y="9812"/>
                </a:lnTo>
                <a:lnTo>
                  <a:pt x="4505" y="9764"/>
                </a:lnTo>
                <a:lnTo>
                  <a:pt x="4492" y="9717"/>
                </a:lnTo>
                <a:lnTo>
                  <a:pt x="4478" y="9668"/>
                </a:lnTo>
                <a:lnTo>
                  <a:pt x="4464" y="9619"/>
                </a:lnTo>
                <a:lnTo>
                  <a:pt x="4449" y="9571"/>
                </a:lnTo>
                <a:lnTo>
                  <a:pt x="4433" y="9521"/>
                </a:lnTo>
                <a:lnTo>
                  <a:pt x="4416" y="9471"/>
                </a:lnTo>
                <a:lnTo>
                  <a:pt x="4399" y="9422"/>
                </a:lnTo>
                <a:lnTo>
                  <a:pt x="4382" y="9372"/>
                </a:lnTo>
                <a:lnTo>
                  <a:pt x="4365" y="9322"/>
                </a:lnTo>
                <a:lnTo>
                  <a:pt x="4349" y="9273"/>
                </a:lnTo>
                <a:lnTo>
                  <a:pt x="4334" y="9224"/>
                </a:lnTo>
                <a:lnTo>
                  <a:pt x="4320" y="9175"/>
                </a:lnTo>
                <a:lnTo>
                  <a:pt x="4305" y="9127"/>
                </a:lnTo>
                <a:lnTo>
                  <a:pt x="4293" y="9079"/>
                </a:lnTo>
                <a:lnTo>
                  <a:pt x="4281" y="9032"/>
                </a:lnTo>
                <a:lnTo>
                  <a:pt x="4280" y="9020"/>
                </a:lnTo>
                <a:lnTo>
                  <a:pt x="4277" y="9008"/>
                </a:lnTo>
                <a:lnTo>
                  <a:pt x="4274" y="8996"/>
                </a:lnTo>
                <a:lnTo>
                  <a:pt x="4269" y="8984"/>
                </a:lnTo>
                <a:lnTo>
                  <a:pt x="4262" y="8973"/>
                </a:lnTo>
                <a:lnTo>
                  <a:pt x="4254" y="8961"/>
                </a:lnTo>
                <a:lnTo>
                  <a:pt x="4244" y="8949"/>
                </a:lnTo>
                <a:lnTo>
                  <a:pt x="4234" y="8937"/>
                </a:lnTo>
                <a:lnTo>
                  <a:pt x="4223" y="8925"/>
                </a:lnTo>
                <a:lnTo>
                  <a:pt x="4214" y="8914"/>
                </a:lnTo>
                <a:lnTo>
                  <a:pt x="4208" y="8901"/>
                </a:lnTo>
                <a:lnTo>
                  <a:pt x="4204" y="8890"/>
                </a:lnTo>
                <a:lnTo>
                  <a:pt x="4203" y="8884"/>
                </a:lnTo>
                <a:lnTo>
                  <a:pt x="4202" y="8878"/>
                </a:lnTo>
                <a:lnTo>
                  <a:pt x="4202" y="8872"/>
                </a:lnTo>
                <a:lnTo>
                  <a:pt x="4203" y="8866"/>
                </a:lnTo>
                <a:lnTo>
                  <a:pt x="4203" y="8860"/>
                </a:lnTo>
                <a:lnTo>
                  <a:pt x="4205" y="8855"/>
                </a:lnTo>
                <a:lnTo>
                  <a:pt x="4207" y="8848"/>
                </a:lnTo>
                <a:lnTo>
                  <a:pt x="4210" y="8842"/>
                </a:lnTo>
                <a:lnTo>
                  <a:pt x="4204" y="8837"/>
                </a:lnTo>
                <a:lnTo>
                  <a:pt x="4200" y="8832"/>
                </a:lnTo>
                <a:lnTo>
                  <a:pt x="4197" y="8827"/>
                </a:lnTo>
                <a:lnTo>
                  <a:pt x="4195" y="8821"/>
                </a:lnTo>
                <a:lnTo>
                  <a:pt x="4194" y="8817"/>
                </a:lnTo>
                <a:lnTo>
                  <a:pt x="4195" y="8813"/>
                </a:lnTo>
                <a:lnTo>
                  <a:pt x="4196" y="8810"/>
                </a:lnTo>
                <a:lnTo>
                  <a:pt x="4198" y="8807"/>
                </a:lnTo>
                <a:lnTo>
                  <a:pt x="4207" y="8798"/>
                </a:lnTo>
                <a:lnTo>
                  <a:pt x="4210" y="8796"/>
                </a:lnTo>
                <a:lnTo>
                  <a:pt x="4199" y="8783"/>
                </a:lnTo>
                <a:lnTo>
                  <a:pt x="4189" y="8772"/>
                </a:lnTo>
                <a:lnTo>
                  <a:pt x="4181" y="8759"/>
                </a:lnTo>
                <a:lnTo>
                  <a:pt x="4174" y="8748"/>
                </a:lnTo>
                <a:lnTo>
                  <a:pt x="4169" y="8737"/>
                </a:lnTo>
                <a:lnTo>
                  <a:pt x="4166" y="8724"/>
                </a:lnTo>
                <a:lnTo>
                  <a:pt x="4164" y="8713"/>
                </a:lnTo>
                <a:lnTo>
                  <a:pt x="4163" y="8700"/>
                </a:lnTo>
                <a:lnTo>
                  <a:pt x="4162" y="8683"/>
                </a:lnTo>
                <a:lnTo>
                  <a:pt x="4159" y="8666"/>
                </a:lnTo>
                <a:lnTo>
                  <a:pt x="4156" y="8651"/>
                </a:lnTo>
                <a:lnTo>
                  <a:pt x="4151" y="8635"/>
                </a:lnTo>
                <a:lnTo>
                  <a:pt x="4144" y="8621"/>
                </a:lnTo>
                <a:lnTo>
                  <a:pt x="4136" y="8607"/>
                </a:lnTo>
                <a:lnTo>
                  <a:pt x="4126" y="8595"/>
                </a:lnTo>
                <a:lnTo>
                  <a:pt x="4115" y="8582"/>
                </a:lnTo>
                <a:lnTo>
                  <a:pt x="4121" y="8576"/>
                </a:lnTo>
                <a:lnTo>
                  <a:pt x="4125" y="8571"/>
                </a:lnTo>
                <a:lnTo>
                  <a:pt x="4128" y="8565"/>
                </a:lnTo>
                <a:lnTo>
                  <a:pt x="4132" y="8559"/>
                </a:lnTo>
                <a:lnTo>
                  <a:pt x="4134" y="8552"/>
                </a:lnTo>
                <a:lnTo>
                  <a:pt x="4134" y="8547"/>
                </a:lnTo>
                <a:lnTo>
                  <a:pt x="4134" y="8541"/>
                </a:lnTo>
                <a:lnTo>
                  <a:pt x="4133" y="8535"/>
                </a:lnTo>
                <a:lnTo>
                  <a:pt x="4132" y="8530"/>
                </a:lnTo>
                <a:lnTo>
                  <a:pt x="4128" y="8523"/>
                </a:lnTo>
                <a:lnTo>
                  <a:pt x="4124" y="8517"/>
                </a:lnTo>
                <a:lnTo>
                  <a:pt x="4120" y="8511"/>
                </a:lnTo>
                <a:lnTo>
                  <a:pt x="4114" y="8506"/>
                </a:lnTo>
                <a:lnTo>
                  <a:pt x="4108" y="8500"/>
                </a:lnTo>
                <a:lnTo>
                  <a:pt x="4100" y="8493"/>
                </a:lnTo>
                <a:lnTo>
                  <a:pt x="4091" y="8488"/>
                </a:lnTo>
                <a:lnTo>
                  <a:pt x="4083" y="8482"/>
                </a:lnTo>
                <a:lnTo>
                  <a:pt x="4076" y="8476"/>
                </a:lnTo>
                <a:lnTo>
                  <a:pt x="4069" y="8470"/>
                </a:lnTo>
                <a:lnTo>
                  <a:pt x="4063" y="8464"/>
                </a:lnTo>
                <a:lnTo>
                  <a:pt x="4059" y="8458"/>
                </a:lnTo>
                <a:lnTo>
                  <a:pt x="4055" y="8452"/>
                </a:lnTo>
                <a:lnTo>
                  <a:pt x="4052" y="8447"/>
                </a:lnTo>
                <a:lnTo>
                  <a:pt x="4050" y="8441"/>
                </a:lnTo>
                <a:lnTo>
                  <a:pt x="4049" y="8434"/>
                </a:lnTo>
                <a:lnTo>
                  <a:pt x="4049" y="8428"/>
                </a:lnTo>
                <a:lnTo>
                  <a:pt x="4050" y="8423"/>
                </a:lnTo>
                <a:lnTo>
                  <a:pt x="4052" y="8417"/>
                </a:lnTo>
                <a:lnTo>
                  <a:pt x="4054" y="8411"/>
                </a:lnTo>
                <a:lnTo>
                  <a:pt x="4058" y="8405"/>
                </a:lnTo>
                <a:lnTo>
                  <a:pt x="4062" y="8399"/>
                </a:lnTo>
                <a:lnTo>
                  <a:pt x="4068" y="8393"/>
                </a:lnTo>
                <a:lnTo>
                  <a:pt x="4021" y="8323"/>
                </a:lnTo>
                <a:lnTo>
                  <a:pt x="4009" y="8316"/>
                </a:lnTo>
                <a:lnTo>
                  <a:pt x="3999" y="8310"/>
                </a:lnTo>
                <a:lnTo>
                  <a:pt x="3990" y="8304"/>
                </a:lnTo>
                <a:lnTo>
                  <a:pt x="3981" y="8298"/>
                </a:lnTo>
                <a:lnTo>
                  <a:pt x="3974" y="8292"/>
                </a:lnTo>
                <a:lnTo>
                  <a:pt x="3968" y="8285"/>
                </a:lnTo>
                <a:lnTo>
                  <a:pt x="3963" y="8279"/>
                </a:lnTo>
                <a:lnTo>
                  <a:pt x="3959" y="8272"/>
                </a:lnTo>
                <a:lnTo>
                  <a:pt x="3956" y="8266"/>
                </a:lnTo>
                <a:lnTo>
                  <a:pt x="3953" y="8258"/>
                </a:lnTo>
                <a:lnTo>
                  <a:pt x="3952" y="8251"/>
                </a:lnTo>
                <a:lnTo>
                  <a:pt x="3951" y="8245"/>
                </a:lnTo>
                <a:lnTo>
                  <a:pt x="3952" y="8238"/>
                </a:lnTo>
                <a:lnTo>
                  <a:pt x="3955" y="8230"/>
                </a:lnTo>
                <a:lnTo>
                  <a:pt x="3958" y="8223"/>
                </a:lnTo>
                <a:lnTo>
                  <a:pt x="3962" y="8216"/>
                </a:lnTo>
                <a:lnTo>
                  <a:pt x="3969" y="8201"/>
                </a:lnTo>
                <a:lnTo>
                  <a:pt x="3975" y="8187"/>
                </a:lnTo>
                <a:lnTo>
                  <a:pt x="3979" y="8174"/>
                </a:lnTo>
                <a:lnTo>
                  <a:pt x="3982" y="8160"/>
                </a:lnTo>
                <a:lnTo>
                  <a:pt x="3982" y="8147"/>
                </a:lnTo>
                <a:lnTo>
                  <a:pt x="3981" y="8134"/>
                </a:lnTo>
                <a:lnTo>
                  <a:pt x="3978" y="8122"/>
                </a:lnTo>
                <a:lnTo>
                  <a:pt x="3973" y="8109"/>
                </a:lnTo>
                <a:lnTo>
                  <a:pt x="3973" y="8098"/>
                </a:lnTo>
                <a:lnTo>
                  <a:pt x="3971" y="8088"/>
                </a:lnTo>
                <a:lnTo>
                  <a:pt x="3968" y="8079"/>
                </a:lnTo>
                <a:lnTo>
                  <a:pt x="3965" y="8071"/>
                </a:lnTo>
                <a:lnTo>
                  <a:pt x="3960" y="8064"/>
                </a:lnTo>
                <a:lnTo>
                  <a:pt x="3953" y="8059"/>
                </a:lnTo>
                <a:lnTo>
                  <a:pt x="3946" y="8053"/>
                </a:lnTo>
                <a:lnTo>
                  <a:pt x="3938" y="8050"/>
                </a:lnTo>
                <a:lnTo>
                  <a:pt x="3930" y="8047"/>
                </a:lnTo>
                <a:lnTo>
                  <a:pt x="3920" y="8042"/>
                </a:lnTo>
                <a:lnTo>
                  <a:pt x="3913" y="8037"/>
                </a:lnTo>
                <a:lnTo>
                  <a:pt x="3905" y="8030"/>
                </a:lnTo>
                <a:lnTo>
                  <a:pt x="3899" y="8021"/>
                </a:lnTo>
                <a:lnTo>
                  <a:pt x="3891" y="8012"/>
                </a:lnTo>
                <a:lnTo>
                  <a:pt x="3885" y="8003"/>
                </a:lnTo>
                <a:lnTo>
                  <a:pt x="3879" y="7991"/>
                </a:lnTo>
                <a:lnTo>
                  <a:pt x="3894" y="7974"/>
                </a:lnTo>
                <a:lnTo>
                  <a:pt x="3908" y="7957"/>
                </a:lnTo>
                <a:lnTo>
                  <a:pt x="3914" y="7949"/>
                </a:lnTo>
                <a:lnTo>
                  <a:pt x="3918" y="7942"/>
                </a:lnTo>
                <a:lnTo>
                  <a:pt x="3922" y="7933"/>
                </a:lnTo>
                <a:lnTo>
                  <a:pt x="3926" y="7926"/>
                </a:lnTo>
                <a:lnTo>
                  <a:pt x="3929" y="7919"/>
                </a:lnTo>
                <a:lnTo>
                  <a:pt x="3931" y="7912"/>
                </a:lnTo>
                <a:lnTo>
                  <a:pt x="3932" y="7904"/>
                </a:lnTo>
                <a:lnTo>
                  <a:pt x="3932" y="7898"/>
                </a:lnTo>
                <a:lnTo>
                  <a:pt x="3932" y="7892"/>
                </a:lnTo>
                <a:lnTo>
                  <a:pt x="3931" y="7885"/>
                </a:lnTo>
                <a:lnTo>
                  <a:pt x="3929" y="7879"/>
                </a:lnTo>
                <a:lnTo>
                  <a:pt x="3926" y="7873"/>
                </a:lnTo>
                <a:lnTo>
                  <a:pt x="3943" y="7843"/>
                </a:lnTo>
                <a:lnTo>
                  <a:pt x="3957" y="7813"/>
                </a:lnTo>
                <a:lnTo>
                  <a:pt x="3969" y="7784"/>
                </a:lnTo>
                <a:lnTo>
                  <a:pt x="3979" y="7754"/>
                </a:lnTo>
                <a:lnTo>
                  <a:pt x="3983" y="7740"/>
                </a:lnTo>
                <a:lnTo>
                  <a:pt x="3987" y="7725"/>
                </a:lnTo>
                <a:lnTo>
                  <a:pt x="3990" y="7710"/>
                </a:lnTo>
                <a:lnTo>
                  <a:pt x="3993" y="7695"/>
                </a:lnTo>
                <a:lnTo>
                  <a:pt x="3995" y="7681"/>
                </a:lnTo>
                <a:lnTo>
                  <a:pt x="3996" y="7666"/>
                </a:lnTo>
                <a:lnTo>
                  <a:pt x="3997" y="7651"/>
                </a:lnTo>
                <a:lnTo>
                  <a:pt x="3997" y="7636"/>
                </a:lnTo>
                <a:lnTo>
                  <a:pt x="3997" y="7622"/>
                </a:lnTo>
                <a:lnTo>
                  <a:pt x="3998" y="7607"/>
                </a:lnTo>
                <a:lnTo>
                  <a:pt x="3999" y="7593"/>
                </a:lnTo>
                <a:lnTo>
                  <a:pt x="4001" y="7578"/>
                </a:lnTo>
                <a:lnTo>
                  <a:pt x="4004" y="7565"/>
                </a:lnTo>
                <a:lnTo>
                  <a:pt x="4007" y="7552"/>
                </a:lnTo>
                <a:lnTo>
                  <a:pt x="4010" y="7538"/>
                </a:lnTo>
                <a:lnTo>
                  <a:pt x="4015" y="7525"/>
                </a:lnTo>
                <a:lnTo>
                  <a:pt x="4020" y="7511"/>
                </a:lnTo>
                <a:lnTo>
                  <a:pt x="4025" y="7498"/>
                </a:lnTo>
                <a:lnTo>
                  <a:pt x="4030" y="7485"/>
                </a:lnTo>
                <a:lnTo>
                  <a:pt x="4037" y="7473"/>
                </a:lnTo>
                <a:lnTo>
                  <a:pt x="4044" y="7460"/>
                </a:lnTo>
                <a:lnTo>
                  <a:pt x="4051" y="7448"/>
                </a:lnTo>
                <a:lnTo>
                  <a:pt x="4059" y="7436"/>
                </a:lnTo>
                <a:lnTo>
                  <a:pt x="4068" y="7423"/>
                </a:lnTo>
                <a:lnTo>
                  <a:pt x="4057" y="7383"/>
                </a:lnTo>
                <a:lnTo>
                  <a:pt x="4049" y="7342"/>
                </a:lnTo>
                <a:lnTo>
                  <a:pt x="4046" y="7323"/>
                </a:lnTo>
                <a:lnTo>
                  <a:pt x="4043" y="7303"/>
                </a:lnTo>
                <a:lnTo>
                  <a:pt x="4040" y="7283"/>
                </a:lnTo>
                <a:lnTo>
                  <a:pt x="4038" y="7264"/>
                </a:lnTo>
                <a:lnTo>
                  <a:pt x="4037" y="7245"/>
                </a:lnTo>
                <a:lnTo>
                  <a:pt x="4036" y="7225"/>
                </a:lnTo>
                <a:lnTo>
                  <a:pt x="4036" y="7207"/>
                </a:lnTo>
                <a:lnTo>
                  <a:pt x="4037" y="7188"/>
                </a:lnTo>
                <a:lnTo>
                  <a:pt x="4038" y="7171"/>
                </a:lnTo>
                <a:lnTo>
                  <a:pt x="4039" y="7152"/>
                </a:lnTo>
                <a:lnTo>
                  <a:pt x="4041" y="7134"/>
                </a:lnTo>
                <a:lnTo>
                  <a:pt x="4045" y="7116"/>
                </a:lnTo>
                <a:lnTo>
                  <a:pt x="4047" y="7098"/>
                </a:lnTo>
                <a:lnTo>
                  <a:pt x="4049" y="7081"/>
                </a:lnTo>
                <a:lnTo>
                  <a:pt x="4051" y="7063"/>
                </a:lnTo>
                <a:lnTo>
                  <a:pt x="4052" y="7045"/>
                </a:lnTo>
                <a:lnTo>
                  <a:pt x="4052" y="7028"/>
                </a:lnTo>
                <a:lnTo>
                  <a:pt x="4052" y="7010"/>
                </a:lnTo>
                <a:lnTo>
                  <a:pt x="4052" y="6992"/>
                </a:lnTo>
                <a:lnTo>
                  <a:pt x="4050" y="6974"/>
                </a:lnTo>
                <a:lnTo>
                  <a:pt x="4049" y="6956"/>
                </a:lnTo>
                <a:lnTo>
                  <a:pt x="4046" y="6939"/>
                </a:lnTo>
                <a:lnTo>
                  <a:pt x="4044" y="6921"/>
                </a:lnTo>
                <a:lnTo>
                  <a:pt x="4039" y="6904"/>
                </a:lnTo>
                <a:lnTo>
                  <a:pt x="4036" y="6886"/>
                </a:lnTo>
                <a:lnTo>
                  <a:pt x="4031" y="6868"/>
                </a:lnTo>
                <a:lnTo>
                  <a:pt x="4026" y="6850"/>
                </a:lnTo>
                <a:lnTo>
                  <a:pt x="4021" y="6832"/>
                </a:lnTo>
                <a:lnTo>
                  <a:pt x="4026" y="6818"/>
                </a:lnTo>
                <a:lnTo>
                  <a:pt x="4031" y="6803"/>
                </a:lnTo>
                <a:lnTo>
                  <a:pt x="4035" y="6789"/>
                </a:lnTo>
                <a:lnTo>
                  <a:pt x="4039" y="6775"/>
                </a:lnTo>
                <a:lnTo>
                  <a:pt x="4043" y="6761"/>
                </a:lnTo>
                <a:lnTo>
                  <a:pt x="4045" y="6747"/>
                </a:lnTo>
                <a:lnTo>
                  <a:pt x="4047" y="6734"/>
                </a:lnTo>
                <a:lnTo>
                  <a:pt x="4048" y="6720"/>
                </a:lnTo>
                <a:lnTo>
                  <a:pt x="4048" y="6707"/>
                </a:lnTo>
                <a:lnTo>
                  <a:pt x="4048" y="6693"/>
                </a:lnTo>
                <a:lnTo>
                  <a:pt x="4047" y="6681"/>
                </a:lnTo>
                <a:lnTo>
                  <a:pt x="4045" y="6669"/>
                </a:lnTo>
                <a:lnTo>
                  <a:pt x="4043" y="6656"/>
                </a:lnTo>
                <a:lnTo>
                  <a:pt x="4040" y="6644"/>
                </a:lnTo>
                <a:lnTo>
                  <a:pt x="4036" y="6631"/>
                </a:lnTo>
                <a:lnTo>
                  <a:pt x="4032" y="6620"/>
                </a:lnTo>
                <a:lnTo>
                  <a:pt x="4024" y="6596"/>
                </a:lnTo>
                <a:lnTo>
                  <a:pt x="4014" y="6572"/>
                </a:lnTo>
                <a:lnTo>
                  <a:pt x="4004" y="6549"/>
                </a:lnTo>
                <a:lnTo>
                  <a:pt x="3994" y="6525"/>
                </a:lnTo>
                <a:lnTo>
                  <a:pt x="3983" y="6501"/>
                </a:lnTo>
                <a:lnTo>
                  <a:pt x="3972" y="6478"/>
                </a:lnTo>
                <a:lnTo>
                  <a:pt x="3962" y="6454"/>
                </a:lnTo>
                <a:lnTo>
                  <a:pt x="3949" y="6431"/>
                </a:lnTo>
                <a:lnTo>
                  <a:pt x="3953" y="6407"/>
                </a:lnTo>
                <a:lnTo>
                  <a:pt x="3958" y="6385"/>
                </a:lnTo>
                <a:lnTo>
                  <a:pt x="3964" y="6363"/>
                </a:lnTo>
                <a:lnTo>
                  <a:pt x="3970" y="6344"/>
                </a:lnTo>
                <a:lnTo>
                  <a:pt x="3978" y="6324"/>
                </a:lnTo>
                <a:lnTo>
                  <a:pt x="3988" y="6305"/>
                </a:lnTo>
                <a:lnTo>
                  <a:pt x="3998" y="6288"/>
                </a:lnTo>
                <a:lnTo>
                  <a:pt x="4008" y="6271"/>
                </a:lnTo>
                <a:lnTo>
                  <a:pt x="4021" y="6255"/>
                </a:lnTo>
                <a:lnTo>
                  <a:pt x="4034" y="6240"/>
                </a:lnTo>
                <a:lnTo>
                  <a:pt x="4050" y="6227"/>
                </a:lnTo>
                <a:lnTo>
                  <a:pt x="4065" y="6213"/>
                </a:lnTo>
                <a:lnTo>
                  <a:pt x="4082" y="6201"/>
                </a:lnTo>
                <a:lnTo>
                  <a:pt x="4099" y="6189"/>
                </a:lnTo>
                <a:lnTo>
                  <a:pt x="4119" y="6180"/>
                </a:lnTo>
                <a:lnTo>
                  <a:pt x="4139" y="6171"/>
                </a:lnTo>
                <a:lnTo>
                  <a:pt x="4179" y="6152"/>
                </a:lnTo>
                <a:lnTo>
                  <a:pt x="4218" y="6131"/>
                </a:lnTo>
                <a:lnTo>
                  <a:pt x="4257" y="6111"/>
                </a:lnTo>
                <a:lnTo>
                  <a:pt x="4293" y="6088"/>
                </a:lnTo>
                <a:lnTo>
                  <a:pt x="4311" y="6076"/>
                </a:lnTo>
                <a:lnTo>
                  <a:pt x="4327" y="6063"/>
                </a:lnTo>
                <a:lnTo>
                  <a:pt x="4344" y="6051"/>
                </a:lnTo>
                <a:lnTo>
                  <a:pt x="4360" y="6037"/>
                </a:lnTo>
                <a:lnTo>
                  <a:pt x="4377" y="6024"/>
                </a:lnTo>
                <a:lnTo>
                  <a:pt x="4392" y="6010"/>
                </a:lnTo>
                <a:lnTo>
                  <a:pt x="4408" y="5996"/>
                </a:lnTo>
                <a:lnTo>
                  <a:pt x="4422" y="5981"/>
                </a:lnTo>
                <a:lnTo>
                  <a:pt x="4467" y="5962"/>
                </a:lnTo>
                <a:lnTo>
                  <a:pt x="4510" y="5941"/>
                </a:lnTo>
                <a:lnTo>
                  <a:pt x="4554" y="5920"/>
                </a:lnTo>
                <a:lnTo>
                  <a:pt x="4596" y="5899"/>
                </a:lnTo>
                <a:lnTo>
                  <a:pt x="4639" y="5877"/>
                </a:lnTo>
                <a:lnTo>
                  <a:pt x="4681" y="5854"/>
                </a:lnTo>
                <a:lnTo>
                  <a:pt x="4723" y="5831"/>
                </a:lnTo>
                <a:lnTo>
                  <a:pt x="4764" y="5806"/>
                </a:lnTo>
                <a:lnTo>
                  <a:pt x="4805" y="5782"/>
                </a:lnTo>
                <a:lnTo>
                  <a:pt x="4846" y="5757"/>
                </a:lnTo>
                <a:lnTo>
                  <a:pt x="4885" y="5731"/>
                </a:lnTo>
                <a:lnTo>
                  <a:pt x="4924" y="5704"/>
                </a:lnTo>
                <a:lnTo>
                  <a:pt x="4964" y="5677"/>
                </a:lnTo>
                <a:lnTo>
                  <a:pt x="5003" y="5649"/>
                </a:lnTo>
                <a:lnTo>
                  <a:pt x="5041" y="5620"/>
                </a:lnTo>
                <a:lnTo>
                  <a:pt x="5079" y="5591"/>
                </a:lnTo>
                <a:lnTo>
                  <a:pt x="5117" y="5561"/>
                </a:lnTo>
                <a:lnTo>
                  <a:pt x="5153" y="5530"/>
                </a:lnTo>
                <a:lnTo>
                  <a:pt x="5191" y="5499"/>
                </a:lnTo>
                <a:lnTo>
                  <a:pt x="5227" y="5468"/>
                </a:lnTo>
                <a:lnTo>
                  <a:pt x="5262" y="5435"/>
                </a:lnTo>
                <a:lnTo>
                  <a:pt x="5298" y="5402"/>
                </a:lnTo>
                <a:lnTo>
                  <a:pt x="5332" y="5369"/>
                </a:lnTo>
                <a:lnTo>
                  <a:pt x="5368" y="5333"/>
                </a:lnTo>
                <a:lnTo>
                  <a:pt x="5402" y="5298"/>
                </a:lnTo>
                <a:lnTo>
                  <a:pt x="5435" y="5263"/>
                </a:lnTo>
                <a:lnTo>
                  <a:pt x="5469" y="5227"/>
                </a:lnTo>
                <a:lnTo>
                  <a:pt x="5501" y="5190"/>
                </a:lnTo>
                <a:lnTo>
                  <a:pt x="5534" y="5152"/>
                </a:lnTo>
                <a:lnTo>
                  <a:pt x="5566" y="5114"/>
                </a:lnTo>
                <a:lnTo>
                  <a:pt x="5597" y="5075"/>
                </a:lnTo>
                <a:lnTo>
                  <a:pt x="5629" y="5035"/>
                </a:lnTo>
                <a:lnTo>
                  <a:pt x="5646" y="5017"/>
                </a:lnTo>
                <a:lnTo>
                  <a:pt x="5662" y="4998"/>
                </a:lnTo>
                <a:lnTo>
                  <a:pt x="5676" y="4980"/>
                </a:lnTo>
                <a:lnTo>
                  <a:pt x="5689" y="4960"/>
                </a:lnTo>
                <a:lnTo>
                  <a:pt x="5702" y="4939"/>
                </a:lnTo>
                <a:lnTo>
                  <a:pt x="5712" y="4918"/>
                </a:lnTo>
                <a:lnTo>
                  <a:pt x="5722" y="4898"/>
                </a:lnTo>
                <a:lnTo>
                  <a:pt x="5730" y="4876"/>
                </a:lnTo>
                <a:lnTo>
                  <a:pt x="5736" y="4853"/>
                </a:lnTo>
                <a:lnTo>
                  <a:pt x="5741" y="4830"/>
                </a:lnTo>
                <a:lnTo>
                  <a:pt x="5745" y="4807"/>
                </a:lnTo>
                <a:lnTo>
                  <a:pt x="5748" y="4783"/>
                </a:lnTo>
                <a:lnTo>
                  <a:pt x="5751" y="4758"/>
                </a:lnTo>
                <a:lnTo>
                  <a:pt x="5751" y="4732"/>
                </a:lnTo>
                <a:lnTo>
                  <a:pt x="5749" y="4707"/>
                </a:lnTo>
                <a:lnTo>
                  <a:pt x="5747" y="4680"/>
                </a:lnTo>
                <a:lnTo>
                  <a:pt x="5741" y="4655"/>
                </a:lnTo>
                <a:lnTo>
                  <a:pt x="5734" y="4628"/>
                </a:lnTo>
                <a:lnTo>
                  <a:pt x="5727" y="4603"/>
                </a:lnTo>
                <a:lnTo>
                  <a:pt x="5718" y="4577"/>
                </a:lnTo>
                <a:lnTo>
                  <a:pt x="5709" y="4552"/>
                </a:lnTo>
                <a:lnTo>
                  <a:pt x="5700" y="4527"/>
                </a:lnTo>
                <a:lnTo>
                  <a:pt x="5690" y="4503"/>
                </a:lnTo>
                <a:lnTo>
                  <a:pt x="5679" y="4480"/>
                </a:lnTo>
                <a:lnTo>
                  <a:pt x="5668" y="4456"/>
                </a:lnTo>
                <a:lnTo>
                  <a:pt x="5655" y="4433"/>
                </a:lnTo>
                <a:lnTo>
                  <a:pt x="5643" y="4410"/>
                </a:lnTo>
                <a:lnTo>
                  <a:pt x="5629" y="4388"/>
                </a:lnTo>
                <a:lnTo>
                  <a:pt x="5616" y="4366"/>
                </a:lnTo>
                <a:lnTo>
                  <a:pt x="5601" y="4344"/>
                </a:lnTo>
                <a:lnTo>
                  <a:pt x="5586" y="4323"/>
                </a:lnTo>
                <a:lnTo>
                  <a:pt x="5569" y="4303"/>
                </a:lnTo>
                <a:lnTo>
                  <a:pt x="5537" y="4261"/>
                </a:lnTo>
                <a:lnTo>
                  <a:pt x="5503" y="4220"/>
                </a:lnTo>
                <a:lnTo>
                  <a:pt x="5469" y="4178"/>
                </a:lnTo>
                <a:lnTo>
                  <a:pt x="5434" y="4137"/>
                </a:lnTo>
                <a:lnTo>
                  <a:pt x="5398" y="4096"/>
                </a:lnTo>
                <a:lnTo>
                  <a:pt x="5361" y="4054"/>
                </a:lnTo>
                <a:lnTo>
                  <a:pt x="5324" y="4013"/>
                </a:lnTo>
                <a:lnTo>
                  <a:pt x="5286" y="3971"/>
                </a:lnTo>
                <a:lnTo>
                  <a:pt x="5247" y="3930"/>
                </a:lnTo>
                <a:lnTo>
                  <a:pt x="5210" y="3888"/>
                </a:lnTo>
                <a:lnTo>
                  <a:pt x="5173" y="3845"/>
                </a:lnTo>
                <a:lnTo>
                  <a:pt x="5136" y="3803"/>
                </a:lnTo>
                <a:lnTo>
                  <a:pt x="5098" y="3759"/>
                </a:lnTo>
                <a:lnTo>
                  <a:pt x="5062" y="3716"/>
                </a:lnTo>
                <a:lnTo>
                  <a:pt x="5026" y="3672"/>
                </a:lnTo>
                <a:lnTo>
                  <a:pt x="4991" y="3628"/>
                </a:lnTo>
                <a:lnTo>
                  <a:pt x="4956" y="3583"/>
                </a:lnTo>
                <a:lnTo>
                  <a:pt x="4923" y="3539"/>
                </a:lnTo>
                <a:lnTo>
                  <a:pt x="4909" y="3516"/>
                </a:lnTo>
                <a:lnTo>
                  <a:pt x="4893" y="3493"/>
                </a:lnTo>
                <a:lnTo>
                  <a:pt x="4880" y="3470"/>
                </a:lnTo>
                <a:lnTo>
                  <a:pt x="4866" y="3448"/>
                </a:lnTo>
                <a:lnTo>
                  <a:pt x="4853" y="3425"/>
                </a:lnTo>
                <a:lnTo>
                  <a:pt x="4841" y="3402"/>
                </a:lnTo>
                <a:lnTo>
                  <a:pt x="4829" y="3378"/>
                </a:lnTo>
                <a:lnTo>
                  <a:pt x="4818" y="3356"/>
                </a:lnTo>
                <a:lnTo>
                  <a:pt x="4806" y="3332"/>
                </a:lnTo>
                <a:lnTo>
                  <a:pt x="4796" y="3309"/>
                </a:lnTo>
                <a:lnTo>
                  <a:pt x="4787" y="3285"/>
                </a:lnTo>
                <a:lnTo>
                  <a:pt x="4777" y="3261"/>
                </a:lnTo>
                <a:lnTo>
                  <a:pt x="4766" y="3238"/>
                </a:lnTo>
                <a:lnTo>
                  <a:pt x="4757" y="3215"/>
                </a:lnTo>
                <a:lnTo>
                  <a:pt x="4748" y="3191"/>
                </a:lnTo>
                <a:lnTo>
                  <a:pt x="4742" y="3167"/>
                </a:lnTo>
                <a:lnTo>
                  <a:pt x="4738" y="3155"/>
                </a:lnTo>
                <a:lnTo>
                  <a:pt x="4734" y="3143"/>
                </a:lnTo>
                <a:lnTo>
                  <a:pt x="4728" y="3132"/>
                </a:lnTo>
                <a:lnTo>
                  <a:pt x="4722" y="3120"/>
                </a:lnTo>
                <a:lnTo>
                  <a:pt x="4713" y="3108"/>
                </a:lnTo>
                <a:lnTo>
                  <a:pt x="4704" y="3096"/>
                </a:lnTo>
                <a:lnTo>
                  <a:pt x="4695" y="3084"/>
                </a:lnTo>
                <a:lnTo>
                  <a:pt x="4683" y="3072"/>
                </a:lnTo>
                <a:lnTo>
                  <a:pt x="4670" y="3061"/>
                </a:lnTo>
                <a:lnTo>
                  <a:pt x="4656" y="3049"/>
                </a:lnTo>
                <a:lnTo>
                  <a:pt x="4641" y="3037"/>
                </a:lnTo>
                <a:lnTo>
                  <a:pt x="4624" y="3025"/>
                </a:lnTo>
                <a:lnTo>
                  <a:pt x="4606" y="3013"/>
                </a:lnTo>
                <a:lnTo>
                  <a:pt x="4585" y="3002"/>
                </a:lnTo>
                <a:lnTo>
                  <a:pt x="4564" y="2990"/>
                </a:lnTo>
                <a:lnTo>
                  <a:pt x="4541" y="2978"/>
                </a:lnTo>
                <a:lnTo>
                  <a:pt x="4530" y="2972"/>
                </a:lnTo>
                <a:lnTo>
                  <a:pt x="4519" y="2965"/>
                </a:lnTo>
                <a:lnTo>
                  <a:pt x="4509" y="2958"/>
                </a:lnTo>
                <a:lnTo>
                  <a:pt x="4501" y="2950"/>
                </a:lnTo>
                <a:lnTo>
                  <a:pt x="4494" y="2942"/>
                </a:lnTo>
                <a:lnTo>
                  <a:pt x="4487" y="2932"/>
                </a:lnTo>
                <a:lnTo>
                  <a:pt x="4480" y="2923"/>
                </a:lnTo>
                <a:lnTo>
                  <a:pt x="4476" y="2913"/>
                </a:lnTo>
                <a:lnTo>
                  <a:pt x="4472" y="2902"/>
                </a:lnTo>
                <a:lnTo>
                  <a:pt x="4469" y="2891"/>
                </a:lnTo>
                <a:lnTo>
                  <a:pt x="4467" y="2880"/>
                </a:lnTo>
                <a:lnTo>
                  <a:pt x="4466" y="2867"/>
                </a:lnTo>
                <a:lnTo>
                  <a:pt x="4465" y="2855"/>
                </a:lnTo>
                <a:lnTo>
                  <a:pt x="4466" y="2841"/>
                </a:lnTo>
                <a:lnTo>
                  <a:pt x="4468" y="2827"/>
                </a:lnTo>
                <a:lnTo>
                  <a:pt x="4470" y="2812"/>
                </a:lnTo>
                <a:lnTo>
                  <a:pt x="4467" y="2804"/>
                </a:lnTo>
                <a:lnTo>
                  <a:pt x="4464" y="2796"/>
                </a:lnTo>
                <a:lnTo>
                  <a:pt x="4460" y="2787"/>
                </a:lnTo>
                <a:lnTo>
                  <a:pt x="4456" y="2780"/>
                </a:lnTo>
                <a:lnTo>
                  <a:pt x="4450" y="2774"/>
                </a:lnTo>
                <a:lnTo>
                  <a:pt x="4445" y="2768"/>
                </a:lnTo>
                <a:lnTo>
                  <a:pt x="4440" y="2762"/>
                </a:lnTo>
                <a:lnTo>
                  <a:pt x="4435" y="2756"/>
                </a:lnTo>
                <a:lnTo>
                  <a:pt x="4429" y="2751"/>
                </a:lnTo>
                <a:lnTo>
                  <a:pt x="4422" y="2747"/>
                </a:lnTo>
                <a:lnTo>
                  <a:pt x="4415" y="2743"/>
                </a:lnTo>
                <a:lnTo>
                  <a:pt x="4408" y="2739"/>
                </a:lnTo>
                <a:lnTo>
                  <a:pt x="4401" y="2736"/>
                </a:lnTo>
                <a:lnTo>
                  <a:pt x="4392" y="2734"/>
                </a:lnTo>
                <a:lnTo>
                  <a:pt x="4384" y="2732"/>
                </a:lnTo>
                <a:lnTo>
                  <a:pt x="4376" y="2729"/>
                </a:lnTo>
                <a:lnTo>
                  <a:pt x="4357" y="2726"/>
                </a:lnTo>
                <a:lnTo>
                  <a:pt x="4340" y="2721"/>
                </a:lnTo>
                <a:lnTo>
                  <a:pt x="4322" y="2716"/>
                </a:lnTo>
                <a:lnTo>
                  <a:pt x="4304" y="2709"/>
                </a:lnTo>
                <a:lnTo>
                  <a:pt x="4287" y="2701"/>
                </a:lnTo>
                <a:lnTo>
                  <a:pt x="4269" y="2692"/>
                </a:lnTo>
                <a:lnTo>
                  <a:pt x="4252" y="2682"/>
                </a:lnTo>
                <a:lnTo>
                  <a:pt x="4234" y="2670"/>
                </a:lnTo>
                <a:lnTo>
                  <a:pt x="4209" y="2659"/>
                </a:lnTo>
                <a:lnTo>
                  <a:pt x="4184" y="2650"/>
                </a:lnTo>
                <a:lnTo>
                  <a:pt x="4159" y="2641"/>
                </a:lnTo>
                <a:lnTo>
                  <a:pt x="4133" y="2635"/>
                </a:lnTo>
                <a:lnTo>
                  <a:pt x="4106" y="2630"/>
                </a:lnTo>
                <a:lnTo>
                  <a:pt x="4079" y="2626"/>
                </a:lnTo>
                <a:lnTo>
                  <a:pt x="4050" y="2624"/>
                </a:lnTo>
                <a:lnTo>
                  <a:pt x="4021" y="2623"/>
                </a:lnTo>
                <a:lnTo>
                  <a:pt x="4009" y="2623"/>
                </a:lnTo>
                <a:lnTo>
                  <a:pt x="3998" y="2622"/>
                </a:lnTo>
                <a:lnTo>
                  <a:pt x="3987" y="2620"/>
                </a:lnTo>
                <a:lnTo>
                  <a:pt x="3976" y="2618"/>
                </a:lnTo>
                <a:lnTo>
                  <a:pt x="3966" y="2614"/>
                </a:lnTo>
                <a:lnTo>
                  <a:pt x="3957" y="2610"/>
                </a:lnTo>
                <a:lnTo>
                  <a:pt x="3947" y="2605"/>
                </a:lnTo>
                <a:lnTo>
                  <a:pt x="3938" y="2600"/>
                </a:lnTo>
                <a:lnTo>
                  <a:pt x="3929" y="2593"/>
                </a:lnTo>
                <a:lnTo>
                  <a:pt x="3920" y="2587"/>
                </a:lnTo>
                <a:lnTo>
                  <a:pt x="3913" y="2578"/>
                </a:lnTo>
                <a:lnTo>
                  <a:pt x="3905" y="2570"/>
                </a:lnTo>
                <a:lnTo>
                  <a:pt x="3899" y="2561"/>
                </a:lnTo>
                <a:lnTo>
                  <a:pt x="3891" y="2550"/>
                </a:lnTo>
                <a:lnTo>
                  <a:pt x="3885" y="2540"/>
                </a:lnTo>
                <a:lnTo>
                  <a:pt x="3879" y="2529"/>
                </a:lnTo>
                <a:lnTo>
                  <a:pt x="3893" y="2499"/>
                </a:lnTo>
                <a:lnTo>
                  <a:pt x="3907" y="2470"/>
                </a:lnTo>
                <a:lnTo>
                  <a:pt x="3919" y="2440"/>
                </a:lnTo>
                <a:lnTo>
                  <a:pt x="3931" y="2411"/>
                </a:lnTo>
                <a:lnTo>
                  <a:pt x="3941" y="2381"/>
                </a:lnTo>
                <a:lnTo>
                  <a:pt x="3950" y="2352"/>
                </a:lnTo>
                <a:lnTo>
                  <a:pt x="3960" y="2322"/>
                </a:lnTo>
                <a:lnTo>
                  <a:pt x="3967" y="2293"/>
                </a:lnTo>
                <a:lnTo>
                  <a:pt x="3974" y="2263"/>
                </a:lnTo>
                <a:lnTo>
                  <a:pt x="3980" y="2233"/>
                </a:lnTo>
                <a:lnTo>
                  <a:pt x="3986" y="2204"/>
                </a:lnTo>
                <a:lnTo>
                  <a:pt x="3990" y="2174"/>
                </a:lnTo>
                <a:lnTo>
                  <a:pt x="3993" y="2145"/>
                </a:lnTo>
                <a:lnTo>
                  <a:pt x="3995" y="2115"/>
                </a:lnTo>
                <a:lnTo>
                  <a:pt x="3997" y="2086"/>
                </a:lnTo>
                <a:lnTo>
                  <a:pt x="3997" y="2056"/>
                </a:lnTo>
                <a:lnTo>
                  <a:pt x="3997" y="2005"/>
                </a:lnTo>
                <a:lnTo>
                  <a:pt x="3999" y="1954"/>
                </a:lnTo>
                <a:lnTo>
                  <a:pt x="4001" y="1902"/>
                </a:lnTo>
                <a:lnTo>
                  <a:pt x="4004" y="1851"/>
                </a:lnTo>
                <a:lnTo>
                  <a:pt x="4008" y="1798"/>
                </a:lnTo>
                <a:lnTo>
                  <a:pt x="4014" y="1744"/>
                </a:lnTo>
                <a:lnTo>
                  <a:pt x="4020" y="1690"/>
                </a:lnTo>
                <a:lnTo>
                  <a:pt x="4027" y="1635"/>
                </a:lnTo>
                <a:lnTo>
                  <a:pt x="4034" y="1581"/>
                </a:lnTo>
                <a:lnTo>
                  <a:pt x="4044" y="1526"/>
                </a:lnTo>
                <a:lnTo>
                  <a:pt x="4053" y="1470"/>
                </a:lnTo>
                <a:lnTo>
                  <a:pt x="4063" y="1413"/>
                </a:lnTo>
                <a:lnTo>
                  <a:pt x="4075" y="1356"/>
                </a:lnTo>
                <a:lnTo>
                  <a:pt x="4087" y="1298"/>
                </a:lnTo>
                <a:lnTo>
                  <a:pt x="4100" y="1240"/>
                </a:lnTo>
                <a:lnTo>
                  <a:pt x="4115" y="1181"/>
                </a:lnTo>
                <a:lnTo>
                  <a:pt x="4115" y="1133"/>
                </a:lnTo>
                <a:lnTo>
                  <a:pt x="4116" y="1085"/>
                </a:lnTo>
                <a:lnTo>
                  <a:pt x="4117" y="1035"/>
                </a:lnTo>
                <a:lnTo>
                  <a:pt x="4118" y="985"/>
                </a:lnTo>
                <a:lnTo>
                  <a:pt x="4120" y="935"/>
                </a:lnTo>
                <a:lnTo>
                  <a:pt x="4122" y="884"/>
                </a:lnTo>
                <a:lnTo>
                  <a:pt x="4124" y="831"/>
                </a:lnTo>
                <a:lnTo>
                  <a:pt x="4127" y="778"/>
                </a:lnTo>
                <a:lnTo>
                  <a:pt x="4127" y="753"/>
                </a:lnTo>
                <a:lnTo>
                  <a:pt x="4126" y="727"/>
                </a:lnTo>
                <a:lnTo>
                  <a:pt x="4124" y="702"/>
                </a:lnTo>
                <a:lnTo>
                  <a:pt x="4120" y="678"/>
                </a:lnTo>
                <a:lnTo>
                  <a:pt x="4115" y="655"/>
                </a:lnTo>
                <a:lnTo>
                  <a:pt x="4108" y="633"/>
                </a:lnTo>
                <a:lnTo>
                  <a:pt x="4098" y="611"/>
                </a:lnTo>
                <a:lnTo>
                  <a:pt x="4089" y="589"/>
                </a:lnTo>
                <a:lnTo>
                  <a:pt x="4077" y="569"/>
                </a:lnTo>
                <a:lnTo>
                  <a:pt x="4063" y="550"/>
                </a:lnTo>
                <a:lnTo>
                  <a:pt x="4049" y="531"/>
                </a:lnTo>
                <a:lnTo>
                  <a:pt x="4032" y="512"/>
                </a:lnTo>
                <a:lnTo>
                  <a:pt x="4014" y="495"/>
                </a:lnTo>
                <a:lnTo>
                  <a:pt x="3994" y="478"/>
                </a:lnTo>
                <a:lnTo>
                  <a:pt x="3972" y="463"/>
                </a:lnTo>
                <a:lnTo>
                  <a:pt x="3949" y="447"/>
                </a:lnTo>
                <a:lnTo>
                  <a:pt x="3920" y="436"/>
                </a:lnTo>
                <a:lnTo>
                  <a:pt x="3892" y="423"/>
                </a:lnTo>
                <a:lnTo>
                  <a:pt x="3865" y="411"/>
                </a:lnTo>
                <a:lnTo>
                  <a:pt x="3841" y="398"/>
                </a:lnTo>
                <a:lnTo>
                  <a:pt x="3816" y="384"/>
                </a:lnTo>
                <a:lnTo>
                  <a:pt x="3792" y="370"/>
                </a:lnTo>
                <a:lnTo>
                  <a:pt x="3770" y="356"/>
                </a:lnTo>
                <a:lnTo>
                  <a:pt x="3749" y="342"/>
                </a:lnTo>
                <a:lnTo>
                  <a:pt x="3728" y="326"/>
                </a:lnTo>
                <a:lnTo>
                  <a:pt x="3705" y="313"/>
                </a:lnTo>
                <a:lnTo>
                  <a:pt x="3681" y="298"/>
                </a:lnTo>
                <a:lnTo>
                  <a:pt x="3657" y="285"/>
                </a:lnTo>
                <a:lnTo>
                  <a:pt x="3632" y="272"/>
                </a:lnTo>
                <a:lnTo>
                  <a:pt x="3605" y="259"/>
                </a:lnTo>
                <a:lnTo>
                  <a:pt x="3577" y="246"/>
                </a:lnTo>
                <a:lnTo>
                  <a:pt x="3548" y="235"/>
                </a:lnTo>
                <a:lnTo>
                  <a:pt x="3535" y="229"/>
                </a:lnTo>
                <a:lnTo>
                  <a:pt x="3523" y="225"/>
                </a:lnTo>
                <a:lnTo>
                  <a:pt x="3508" y="221"/>
                </a:lnTo>
                <a:lnTo>
                  <a:pt x="3494" y="217"/>
                </a:lnTo>
                <a:lnTo>
                  <a:pt x="3479" y="214"/>
                </a:lnTo>
                <a:lnTo>
                  <a:pt x="3463" y="212"/>
                </a:lnTo>
                <a:lnTo>
                  <a:pt x="3446" y="211"/>
                </a:lnTo>
                <a:lnTo>
                  <a:pt x="3430" y="211"/>
                </a:lnTo>
                <a:lnTo>
                  <a:pt x="3412" y="210"/>
                </a:lnTo>
                <a:lnTo>
                  <a:pt x="3396" y="208"/>
                </a:lnTo>
                <a:lnTo>
                  <a:pt x="3379" y="204"/>
                </a:lnTo>
                <a:lnTo>
                  <a:pt x="3364" y="199"/>
                </a:lnTo>
                <a:lnTo>
                  <a:pt x="3350" y="193"/>
                </a:lnTo>
                <a:lnTo>
                  <a:pt x="3337" y="184"/>
                </a:lnTo>
                <a:lnTo>
                  <a:pt x="3323" y="175"/>
                </a:lnTo>
                <a:lnTo>
                  <a:pt x="3311" y="164"/>
                </a:lnTo>
                <a:lnTo>
                  <a:pt x="3299" y="158"/>
                </a:lnTo>
                <a:lnTo>
                  <a:pt x="3286" y="153"/>
                </a:lnTo>
                <a:lnTo>
                  <a:pt x="3272" y="148"/>
                </a:lnTo>
                <a:lnTo>
                  <a:pt x="3258" y="143"/>
                </a:lnTo>
                <a:lnTo>
                  <a:pt x="3242" y="139"/>
                </a:lnTo>
                <a:lnTo>
                  <a:pt x="3227" y="135"/>
                </a:lnTo>
                <a:lnTo>
                  <a:pt x="3210" y="132"/>
                </a:lnTo>
                <a:lnTo>
                  <a:pt x="3193" y="128"/>
                </a:lnTo>
                <a:lnTo>
                  <a:pt x="3175" y="125"/>
                </a:lnTo>
                <a:lnTo>
                  <a:pt x="3158" y="120"/>
                </a:lnTo>
                <a:lnTo>
                  <a:pt x="3143" y="115"/>
                </a:lnTo>
                <a:lnTo>
                  <a:pt x="3127" y="108"/>
                </a:lnTo>
                <a:lnTo>
                  <a:pt x="3113" y="100"/>
                </a:lnTo>
                <a:lnTo>
                  <a:pt x="3099" y="91"/>
                </a:lnTo>
                <a:lnTo>
                  <a:pt x="3087" y="81"/>
                </a:lnTo>
                <a:lnTo>
                  <a:pt x="3075" y="69"/>
                </a:lnTo>
                <a:lnTo>
                  <a:pt x="3057" y="58"/>
                </a:lnTo>
                <a:lnTo>
                  <a:pt x="3038" y="48"/>
                </a:lnTo>
                <a:lnTo>
                  <a:pt x="3021" y="38"/>
                </a:lnTo>
                <a:lnTo>
                  <a:pt x="3002" y="30"/>
                </a:lnTo>
                <a:lnTo>
                  <a:pt x="2984" y="23"/>
                </a:lnTo>
                <a:lnTo>
                  <a:pt x="2965" y="17"/>
                </a:lnTo>
                <a:lnTo>
                  <a:pt x="2946" y="12"/>
                </a:lnTo>
                <a:lnTo>
                  <a:pt x="2927" y="7"/>
                </a:lnTo>
                <a:lnTo>
                  <a:pt x="2907" y="4"/>
                </a:lnTo>
                <a:lnTo>
                  <a:pt x="2888" y="2"/>
                </a:lnTo>
                <a:lnTo>
                  <a:pt x="2869" y="1"/>
                </a:lnTo>
                <a:lnTo>
                  <a:pt x="2848" y="0"/>
                </a:lnTo>
                <a:lnTo>
                  <a:pt x="2828" y="1"/>
                </a:lnTo>
                <a:lnTo>
                  <a:pt x="2808" y="3"/>
                </a:lnTo>
                <a:lnTo>
                  <a:pt x="2788" y="6"/>
                </a:lnTo>
                <a:lnTo>
                  <a:pt x="2767" y="10"/>
                </a:lnTo>
                <a:lnTo>
                  <a:pt x="2746" y="15"/>
                </a:lnTo>
                <a:lnTo>
                  <a:pt x="2727" y="20"/>
                </a:lnTo>
                <a:lnTo>
                  <a:pt x="2706" y="26"/>
                </a:lnTo>
                <a:lnTo>
                  <a:pt x="2687" y="31"/>
                </a:lnTo>
                <a:lnTo>
                  <a:pt x="2668" y="38"/>
                </a:lnTo>
                <a:lnTo>
                  <a:pt x="2649" y="45"/>
                </a:lnTo>
                <a:lnTo>
                  <a:pt x="2632" y="53"/>
                </a:lnTo>
                <a:lnTo>
                  <a:pt x="2613" y="60"/>
                </a:lnTo>
                <a:lnTo>
                  <a:pt x="2595" y="68"/>
                </a:lnTo>
                <a:lnTo>
                  <a:pt x="2579" y="78"/>
                </a:lnTo>
                <a:lnTo>
                  <a:pt x="2562" y="87"/>
                </a:lnTo>
                <a:lnTo>
                  <a:pt x="2546" y="96"/>
                </a:lnTo>
                <a:lnTo>
                  <a:pt x="2529" y="107"/>
                </a:lnTo>
                <a:lnTo>
                  <a:pt x="2514" y="117"/>
                </a:lnTo>
                <a:lnTo>
                  <a:pt x="2498" y="128"/>
                </a:lnTo>
                <a:lnTo>
                  <a:pt x="2484" y="140"/>
                </a:lnTo>
                <a:lnTo>
                  <a:pt x="2456" y="166"/>
                </a:lnTo>
                <a:lnTo>
                  <a:pt x="2429" y="192"/>
                </a:lnTo>
                <a:lnTo>
                  <a:pt x="2402" y="217"/>
                </a:lnTo>
                <a:lnTo>
                  <a:pt x="2376" y="243"/>
                </a:lnTo>
                <a:lnTo>
                  <a:pt x="2351" y="270"/>
                </a:lnTo>
                <a:lnTo>
                  <a:pt x="2327" y="297"/>
                </a:lnTo>
                <a:lnTo>
                  <a:pt x="2303" y="324"/>
                </a:lnTo>
                <a:lnTo>
                  <a:pt x="2281" y="352"/>
                </a:lnTo>
                <a:lnTo>
                  <a:pt x="2259" y="380"/>
                </a:lnTo>
                <a:lnTo>
                  <a:pt x="2237" y="408"/>
                </a:lnTo>
                <a:lnTo>
                  <a:pt x="2216" y="436"/>
                </a:lnTo>
                <a:lnTo>
                  <a:pt x="2196" y="465"/>
                </a:lnTo>
                <a:lnTo>
                  <a:pt x="2177" y="494"/>
                </a:lnTo>
                <a:lnTo>
                  <a:pt x="2157" y="524"/>
                </a:lnTo>
                <a:lnTo>
                  <a:pt x="2140" y="554"/>
                </a:lnTo>
                <a:lnTo>
                  <a:pt x="2122" y="584"/>
                </a:lnTo>
                <a:lnTo>
                  <a:pt x="2106" y="614"/>
                </a:lnTo>
                <a:lnTo>
                  <a:pt x="2090" y="645"/>
                </a:lnTo>
                <a:lnTo>
                  <a:pt x="2075" y="676"/>
                </a:lnTo>
                <a:lnTo>
                  <a:pt x="2060" y="707"/>
                </a:lnTo>
                <a:lnTo>
                  <a:pt x="2046" y="739"/>
                </a:lnTo>
                <a:lnTo>
                  <a:pt x="2033" y="771"/>
                </a:lnTo>
                <a:lnTo>
                  <a:pt x="2021" y="803"/>
                </a:lnTo>
                <a:lnTo>
                  <a:pt x="2008" y="836"/>
                </a:lnTo>
                <a:lnTo>
                  <a:pt x="1998" y="870"/>
                </a:lnTo>
                <a:lnTo>
                  <a:pt x="1987" y="903"/>
                </a:lnTo>
                <a:lnTo>
                  <a:pt x="1977" y="937"/>
                </a:lnTo>
                <a:lnTo>
                  <a:pt x="1968" y="971"/>
                </a:lnTo>
                <a:lnTo>
                  <a:pt x="1960" y="1005"/>
                </a:lnTo>
                <a:lnTo>
                  <a:pt x="1953" y="1039"/>
                </a:lnTo>
                <a:lnTo>
                  <a:pt x="1945" y="1074"/>
                </a:lnTo>
                <a:lnTo>
                  <a:pt x="1939" y="1110"/>
                </a:lnTo>
                <a:lnTo>
                  <a:pt x="1928" y="1181"/>
                </a:lnTo>
                <a:lnTo>
                  <a:pt x="1916" y="1252"/>
                </a:lnTo>
                <a:lnTo>
                  <a:pt x="1905" y="1324"/>
                </a:lnTo>
                <a:lnTo>
                  <a:pt x="1893" y="1395"/>
                </a:lnTo>
                <a:lnTo>
                  <a:pt x="1882" y="1467"/>
                </a:lnTo>
                <a:lnTo>
                  <a:pt x="1872" y="1539"/>
                </a:lnTo>
                <a:lnTo>
                  <a:pt x="1861" y="1611"/>
                </a:lnTo>
                <a:lnTo>
                  <a:pt x="1850" y="1683"/>
                </a:lnTo>
                <a:lnTo>
                  <a:pt x="1841" y="1756"/>
                </a:lnTo>
                <a:lnTo>
                  <a:pt x="1830" y="1828"/>
                </a:lnTo>
                <a:lnTo>
                  <a:pt x="1820" y="1901"/>
                </a:lnTo>
                <a:lnTo>
                  <a:pt x="1811" y="1974"/>
                </a:lnTo>
                <a:lnTo>
                  <a:pt x="1801" y="2047"/>
                </a:lnTo>
                <a:lnTo>
                  <a:pt x="1792" y="2121"/>
                </a:lnTo>
                <a:lnTo>
                  <a:pt x="1783" y="2194"/>
                </a:lnTo>
                <a:lnTo>
                  <a:pt x="1773" y="2269"/>
                </a:lnTo>
                <a:lnTo>
                  <a:pt x="1767" y="2283"/>
                </a:lnTo>
                <a:lnTo>
                  <a:pt x="1761" y="2297"/>
                </a:lnTo>
                <a:lnTo>
                  <a:pt x="1754" y="2310"/>
                </a:lnTo>
                <a:lnTo>
                  <a:pt x="1747" y="2323"/>
                </a:lnTo>
                <a:lnTo>
                  <a:pt x="1738" y="2334"/>
                </a:lnTo>
                <a:lnTo>
                  <a:pt x="1730" y="2345"/>
                </a:lnTo>
                <a:lnTo>
                  <a:pt x="1721" y="2356"/>
                </a:lnTo>
                <a:lnTo>
                  <a:pt x="1711" y="2366"/>
                </a:lnTo>
                <a:lnTo>
                  <a:pt x="1702" y="2375"/>
                </a:lnTo>
                <a:lnTo>
                  <a:pt x="1692" y="2384"/>
                </a:lnTo>
                <a:lnTo>
                  <a:pt x="1680" y="2392"/>
                </a:lnTo>
                <a:lnTo>
                  <a:pt x="1670" y="2399"/>
                </a:lnTo>
                <a:lnTo>
                  <a:pt x="1657" y="2407"/>
                </a:lnTo>
                <a:lnTo>
                  <a:pt x="1646" y="2412"/>
                </a:lnTo>
                <a:lnTo>
                  <a:pt x="1633" y="2418"/>
                </a:lnTo>
                <a:lnTo>
                  <a:pt x="1620" y="2422"/>
                </a:lnTo>
                <a:lnTo>
                  <a:pt x="1593" y="2431"/>
                </a:lnTo>
                <a:lnTo>
                  <a:pt x="1567" y="2441"/>
                </a:lnTo>
                <a:lnTo>
                  <a:pt x="1542" y="2450"/>
                </a:lnTo>
                <a:lnTo>
                  <a:pt x="1517" y="2460"/>
                </a:lnTo>
                <a:lnTo>
                  <a:pt x="1492" y="2471"/>
                </a:lnTo>
                <a:lnTo>
                  <a:pt x="1467" y="2482"/>
                </a:lnTo>
                <a:lnTo>
                  <a:pt x="1443" y="2493"/>
                </a:lnTo>
                <a:lnTo>
                  <a:pt x="1419" y="2505"/>
                </a:lnTo>
                <a:lnTo>
                  <a:pt x="1407" y="2515"/>
                </a:lnTo>
                <a:lnTo>
                  <a:pt x="1396" y="2525"/>
                </a:lnTo>
                <a:lnTo>
                  <a:pt x="1383" y="2531"/>
                </a:lnTo>
                <a:lnTo>
                  <a:pt x="1372" y="2535"/>
                </a:lnTo>
                <a:lnTo>
                  <a:pt x="1366" y="2536"/>
                </a:lnTo>
                <a:lnTo>
                  <a:pt x="1359" y="2536"/>
                </a:lnTo>
                <a:lnTo>
                  <a:pt x="1354" y="2537"/>
                </a:lnTo>
                <a:lnTo>
                  <a:pt x="1348" y="2536"/>
                </a:lnTo>
                <a:lnTo>
                  <a:pt x="1342" y="2535"/>
                </a:lnTo>
                <a:lnTo>
                  <a:pt x="1337" y="2534"/>
                </a:lnTo>
                <a:lnTo>
                  <a:pt x="1330" y="2532"/>
                </a:lnTo>
                <a:lnTo>
                  <a:pt x="1324" y="2529"/>
                </a:lnTo>
                <a:lnTo>
                  <a:pt x="1313" y="2523"/>
                </a:lnTo>
                <a:lnTo>
                  <a:pt x="1302" y="2521"/>
                </a:lnTo>
                <a:lnTo>
                  <a:pt x="1297" y="2520"/>
                </a:lnTo>
                <a:lnTo>
                  <a:pt x="1292" y="2520"/>
                </a:lnTo>
                <a:lnTo>
                  <a:pt x="1287" y="2521"/>
                </a:lnTo>
                <a:lnTo>
                  <a:pt x="1283" y="2522"/>
                </a:lnTo>
                <a:lnTo>
                  <a:pt x="1279" y="2525"/>
                </a:lnTo>
                <a:lnTo>
                  <a:pt x="1274" y="2527"/>
                </a:lnTo>
                <a:lnTo>
                  <a:pt x="1270" y="2530"/>
                </a:lnTo>
                <a:lnTo>
                  <a:pt x="1266" y="2533"/>
                </a:lnTo>
                <a:lnTo>
                  <a:pt x="1260" y="2541"/>
                </a:lnTo>
                <a:lnTo>
                  <a:pt x="1254" y="2552"/>
                </a:lnTo>
                <a:lnTo>
                  <a:pt x="1236" y="2559"/>
                </a:lnTo>
                <a:lnTo>
                  <a:pt x="1219" y="2566"/>
                </a:lnTo>
                <a:lnTo>
                  <a:pt x="1201" y="2574"/>
                </a:lnTo>
                <a:lnTo>
                  <a:pt x="1183" y="2584"/>
                </a:lnTo>
                <a:lnTo>
                  <a:pt x="1167" y="2594"/>
                </a:lnTo>
                <a:lnTo>
                  <a:pt x="1150" y="2604"/>
                </a:lnTo>
                <a:lnTo>
                  <a:pt x="1134" y="2617"/>
                </a:lnTo>
                <a:lnTo>
                  <a:pt x="1117" y="2629"/>
                </a:lnTo>
                <a:lnTo>
                  <a:pt x="1102" y="2642"/>
                </a:lnTo>
                <a:lnTo>
                  <a:pt x="1085" y="2658"/>
                </a:lnTo>
                <a:lnTo>
                  <a:pt x="1070" y="2674"/>
                </a:lnTo>
                <a:lnTo>
                  <a:pt x="1054" y="2690"/>
                </a:lnTo>
                <a:lnTo>
                  <a:pt x="1038" y="2708"/>
                </a:lnTo>
                <a:lnTo>
                  <a:pt x="1023" y="2725"/>
                </a:lnTo>
                <a:lnTo>
                  <a:pt x="1008" y="2745"/>
                </a:lnTo>
                <a:lnTo>
                  <a:pt x="993" y="2765"/>
                </a:lnTo>
                <a:lnTo>
                  <a:pt x="982" y="2769"/>
                </a:lnTo>
                <a:lnTo>
                  <a:pt x="970" y="2772"/>
                </a:lnTo>
                <a:lnTo>
                  <a:pt x="960" y="2776"/>
                </a:lnTo>
                <a:lnTo>
                  <a:pt x="949" y="2780"/>
                </a:lnTo>
                <a:lnTo>
                  <a:pt x="940" y="2785"/>
                </a:lnTo>
                <a:lnTo>
                  <a:pt x="931" y="2792"/>
                </a:lnTo>
                <a:lnTo>
                  <a:pt x="921" y="2797"/>
                </a:lnTo>
                <a:lnTo>
                  <a:pt x="913" y="2804"/>
                </a:lnTo>
                <a:lnTo>
                  <a:pt x="905" y="2810"/>
                </a:lnTo>
                <a:lnTo>
                  <a:pt x="898" y="2817"/>
                </a:lnTo>
                <a:lnTo>
                  <a:pt x="891" y="2826"/>
                </a:lnTo>
                <a:lnTo>
                  <a:pt x="884" y="2834"/>
                </a:lnTo>
                <a:lnTo>
                  <a:pt x="878" y="2842"/>
                </a:lnTo>
                <a:lnTo>
                  <a:pt x="873" y="2852"/>
                </a:lnTo>
                <a:lnTo>
                  <a:pt x="868" y="2862"/>
                </a:lnTo>
                <a:lnTo>
                  <a:pt x="864" y="2871"/>
                </a:lnTo>
                <a:lnTo>
                  <a:pt x="858" y="2882"/>
                </a:lnTo>
                <a:lnTo>
                  <a:pt x="853" y="2892"/>
                </a:lnTo>
                <a:lnTo>
                  <a:pt x="848" y="2901"/>
                </a:lnTo>
                <a:lnTo>
                  <a:pt x="842" y="2911"/>
                </a:lnTo>
                <a:lnTo>
                  <a:pt x="836" y="2920"/>
                </a:lnTo>
                <a:lnTo>
                  <a:pt x="828" y="2928"/>
                </a:lnTo>
                <a:lnTo>
                  <a:pt x="821" y="2937"/>
                </a:lnTo>
                <a:lnTo>
                  <a:pt x="813" y="2946"/>
                </a:lnTo>
                <a:lnTo>
                  <a:pt x="795" y="2961"/>
                </a:lnTo>
                <a:lnTo>
                  <a:pt x="777" y="2976"/>
                </a:lnTo>
                <a:lnTo>
                  <a:pt x="756" y="2989"/>
                </a:lnTo>
                <a:lnTo>
                  <a:pt x="733" y="3002"/>
                </a:lnTo>
                <a:lnTo>
                  <a:pt x="732" y="3031"/>
                </a:lnTo>
                <a:lnTo>
                  <a:pt x="730" y="3060"/>
                </a:lnTo>
                <a:lnTo>
                  <a:pt x="726" y="3089"/>
                </a:lnTo>
                <a:lnTo>
                  <a:pt x="721" y="3117"/>
                </a:lnTo>
                <a:lnTo>
                  <a:pt x="714" y="3144"/>
                </a:lnTo>
                <a:lnTo>
                  <a:pt x="706" y="3172"/>
                </a:lnTo>
                <a:lnTo>
                  <a:pt x="697" y="3199"/>
                </a:lnTo>
                <a:lnTo>
                  <a:pt x="685" y="3226"/>
                </a:lnTo>
                <a:lnTo>
                  <a:pt x="674" y="3253"/>
                </a:lnTo>
                <a:lnTo>
                  <a:pt x="664" y="3280"/>
                </a:lnTo>
                <a:lnTo>
                  <a:pt x="653" y="3308"/>
                </a:lnTo>
                <a:lnTo>
                  <a:pt x="644" y="3336"/>
                </a:lnTo>
                <a:lnTo>
                  <a:pt x="636" y="3364"/>
                </a:lnTo>
                <a:lnTo>
                  <a:pt x="629" y="3393"/>
                </a:lnTo>
                <a:lnTo>
                  <a:pt x="621" y="3422"/>
                </a:lnTo>
                <a:lnTo>
                  <a:pt x="615" y="3451"/>
                </a:lnTo>
                <a:lnTo>
                  <a:pt x="582" y="3490"/>
                </a:lnTo>
                <a:lnTo>
                  <a:pt x="551" y="3529"/>
                </a:lnTo>
                <a:lnTo>
                  <a:pt x="519" y="3570"/>
                </a:lnTo>
                <a:lnTo>
                  <a:pt x="488" y="3610"/>
                </a:lnTo>
                <a:lnTo>
                  <a:pt x="457" y="3653"/>
                </a:lnTo>
                <a:lnTo>
                  <a:pt x="427" y="3695"/>
                </a:lnTo>
                <a:lnTo>
                  <a:pt x="396" y="3738"/>
                </a:lnTo>
                <a:lnTo>
                  <a:pt x="367" y="3782"/>
                </a:lnTo>
                <a:lnTo>
                  <a:pt x="337" y="3827"/>
                </a:lnTo>
                <a:lnTo>
                  <a:pt x="308" y="3872"/>
                </a:lnTo>
                <a:lnTo>
                  <a:pt x="280" y="3919"/>
                </a:lnTo>
                <a:lnTo>
                  <a:pt x="251" y="3965"/>
                </a:lnTo>
                <a:lnTo>
                  <a:pt x="223" y="4013"/>
                </a:lnTo>
                <a:lnTo>
                  <a:pt x="196" y="4061"/>
                </a:lnTo>
                <a:lnTo>
                  <a:pt x="169" y="4110"/>
                </a:lnTo>
                <a:lnTo>
                  <a:pt x="142" y="4160"/>
                </a:lnTo>
                <a:lnTo>
                  <a:pt x="118" y="4325"/>
                </a:lnTo>
                <a:lnTo>
                  <a:pt x="121" y="4353"/>
                </a:lnTo>
                <a:lnTo>
                  <a:pt x="125" y="4381"/>
                </a:lnTo>
                <a:lnTo>
                  <a:pt x="130" y="4409"/>
                </a:lnTo>
                <a:lnTo>
                  <a:pt x="134" y="4436"/>
                </a:lnTo>
                <a:lnTo>
                  <a:pt x="139" y="4463"/>
                </a:lnTo>
                <a:lnTo>
                  <a:pt x="145" y="4490"/>
                </a:lnTo>
                <a:lnTo>
                  <a:pt x="151" y="4517"/>
                </a:lnTo>
                <a:lnTo>
                  <a:pt x="158" y="4543"/>
                </a:lnTo>
                <a:lnTo>
                  <a:pt x="165" y="4570"/>
                </a:lnTo>
                <a:lnTo>
                  <a:pt x="173" y="4596"/>
                </a:lnTo>
                <a:lnTo>
                  <a:pt x="181" y="4620"/>
                </a:lnTo>
                <a:lnTo>
                  <a:pt x="190" y="4646"/>
                </a:lnTo>
                <a:lnTo>
                  <a:pt x="199" y="4671"/>
                </a:lnTo>
                <a:lnTo>
                  <a:pt x="209" y="4696"/>
                </a:lnTo>
                <a:lnTo>
                  <a:pt x="220" y="4721"/>
                </a:lnTo>
                <a:lnTo>
                  <a:pt x="230" y="4746"/>
                </a:lnTo>
                <a:lnTo>
                  <a:pt x="241" y="4769"/>
                </a:lnTo>
                <a:lnTo>
                  <a:pt x="254" y="4794"/>
                </a:lnTo>
                <a:lnTo>
                  <a:pt x="266" y="4818"/>
                </a:lnTo>
                <a:lnTo>
                  <a:pt x="279" y="4841"/>
                </a:lnTo>
                <a:lnTo>
                  <a:pt x="292" y="4865"/>
                </a:lnTo>
                <a:lnTo>
                  <a:pt x="306" y="4887"/>
                </a:lnTo>
                <a:lnTo>
                  <a:pt x="320" y="4910"/>
                </a:lnTo>
                <a:lnTo>
                  <a:pt x="336" y="4933"/>
                </a:lnTo>
                <a:lnTo>
                  <a:pt x="351" y="4956"/>
                </a:lnTo>
                <a:lnTo>
                  <a:pt x="367" y="4977"/>
                </a:lnTo>
                <a:lnTo>
                  <a:pt x="383" y="5000"/>
                </a:lnTo>
                <a:lnTo>
                  <a:pt x="400" y="5022"/>
                </a:lnTo>
                <a:lnTo>
                  <a:pt x="417" y="5043"/>
                </a:lnTo>
                <a:lnTo>
                  <a:pt x="435" y="5064"/>
                </a:lnTo>
                <a:lnTo>
                  <a:pt x="454" y="5085"/>
                </a:lnTo>
                <a:lnTo>
                  <a:pt x="473" y="5106"/>
                </a:lnTo>
                <a:lnTo>
                  <a:pt x="549" y="5189"/>
                </a:lnTo>
                <a:lnTo>
                  <a:pt x="625" y="5271"/>
                </a:lnTo>
                <a:lnTo>
                  <a:pt x="700" y="5354"/>
                </a:lnTo>
                <a:lnTo>
                  <a:pt x="774" y="5437"/>
                </a:lnTo>
                <a:lnTo>
                  <a:pt x="848" y="5520"/>
                </a:lnTo>
                <a:lnTo>
                  <a:pt x="920" y="5603"/>
                </a:lnTo>
                <a:lnTo>
                  <a:pt x="993" y="5685"/>
                </a:lnTo>
                <a:lnTo>
                  <a:pt x="1064" y="5768"/>
                </a:lnTo>
                <a:lnTo>
                  <a:pt x="1081" y="5780"/>
                </a:lnTo>
                <a:lnTo>
                  <a:pt x="1094" y="5791"/>
                </a:lnTo>
                <a:lnTo>
                  <a:pt x="1106" y="5802"/>
                </a:lnTo>
                <a:lnTo>
                  <a:pt x="1114" y="5813"/>
                </a:lnTo>
                <a:lnTo>
                  <a:pt x="1118" y="5818"/>
                </a:lnTo>
                <a:lnTo>
                  <a:pt x="1120" y="5823"/>
                </a:lnTo>
                <a:lnTo>
                  <a:pt x="1122" y="5828"/>
                </a:lnTo>
                <a:lnTo>
                  <a:pt x="1124" y="5832"/>
                </a:lnTo>
                <a:lnTo>
                  <a:pt x="1124" y="5838"/>
                </a:lnTo>
                <a:lnTo>
                  <a:pt x="1124" y="5842"/>
                </a:lnTo>
                <a:lnTo>
                  <a:pt x="1124" y="5847"/>
                </a:lnTo>
                <a:lnTo>
                  <a:pt x="1123" y="5851"/>
                </a:lnTo>
                <a:lnTo>
                  <a:pt x="1120" y="5859"/>
                </a:lnTo>
                <a:lnTo>
                  <a:pt x="1116" y="5869"/>
                </a:lnTo>
                <a:lnTo>
                  <a:pt x="1111" y="5876"/>
                </a:lnTo>
                <a:lnTo>
                  <a:pt x="1106" y="5883"/>
                </a:lnTo>
                <a:lnTo>
                  <a:pt x="1100" y="5890"/>
                </a:lnTo>
                <a:lnTo>
                  <a:pt x="1092" y="5898"/>
                </a:lnTo>
                <a:lnTo>
                  <a:pt x="1084" y="5904"/>
                </a:lnTo>
                <a:lnTo>
                  <a:pt x="1076" y="5910"/>
                </a:lnTo>
                <a:lnTo>
                  <a:pt x="1058" y="5922"/>
                </a:lnTo>
                <a:lnTo>
                  <a:pt x="1041" y="5934"/>
                </a:lnTo>
                <a:lnTo>
                  <a:pt x="1023" y="5945"/>
                </a:lnTo>
                <a:lnTo>
                  <a:pt x="1005" y="5958"/>
                </a:lnTo>
                <a:lnTo>
                  <a:pt x="1001" y="5961"/>
                </a:lnTo>
                <a:lnTo>
                  <a:pt x="997" y="5964"/>
                </a:lnTo>
                <a:lnTo>
                  <a:pt x="995" y="5968"/>
                </a:lnTo>
                <a:lnTo>
                  <a:pt x="992" y="5972"/>
                </a:lnTo>
                <a:lnTo>
                  <a:pt x="991" y="5977"/>
                </a:lnTo>
                <a:lnTo>
                  <a:pt x="990" y="5981"/>
                </a:lnTo>
                <a:lnTo>
                  <a:pt x="990" y="5988"/>
                </a:lnTo>
                <a:lnTo>
                  <a:pt x="990" y="5993"/>
                </a:lnTo>
                <a:lnTo>
                  <a:pt x="993" y="6005"/>
                </a:lnTo>
                <a:lnTo>
                  <a:pt x="998" y="6020"/>
                </a:lnTo>
                <a:lnTo>
                  <a:pt x="1006" y="6035"/>
                </a:lnTo>
                <a:lnTo>
                  <a:pt x="1017" y="6052"/>
                </a:lnTo>
                <a:lnTo>
                  <a:pt x="1017" y="6063"/>
                </a:lnTo>
                <a:lnTo>
                  <a:pt x="1015" y="6072"/>
                </a:lnTo>
                <a:lnTo>
                  <a:pt x="1012" y="6080"/>
                </a:lnTo>
                <a:lnTo>
                  <a:pt x="1008" y="6085"/>
                </a:lnTo>
                <a:lnTo>
                  <a:pt x="1005" y="6087"/>
                </a:lnTo>
                <a:lnTo>
                  <a:pt x="1003" y="6088"/>
                </a:lnTo>
                <a:lnTo>
                  <a:pt x="1000" y="6089"/>
                </a:lnTo>
                <a:lnTo>
                  <a:pt x="997" y="6090"/>
                </a:lnTo>
                <a:lnTo>
                  <a:pt x="990" y="6090"/>
                </a:lnTo>
                <a:lnTo>
                  <a:pt x="982" y="6088"/>
                </a:lnTo>
                <a:lnTo>
                  <a:pt x="973" y="6086"/>
                </a:lnTo>
                <a:lnTo>
                  <a:pt x="966" y="6085"/>
                </a:lnTo>
                <a:lnTo>
                  <a:pt x="963" y="6086"/>
                </a:lnTo>
                <a:lnTo>
                  <a:pt x="960" y="6087"/>
                </a:lnTo>
                <a:lnTo>
                  <a:pt x="957" y="6089"/>
                </a:lnTo>
                <a:lnTo>
                  <a:pt x="955" y="6090"/>
                </a:lnTo>
                <a:lnTo>
                  <a:pt x="950" y="6096"/>
                </a:lnTo>
                <a:lnTo>
                  <a:pt x="948" y="6104"/>
                </a:lnTo>
                <a:lnTo>
                  <a:pt x="946" y="6112"/>
                </a:lnTo>
                <a:lnTo>
                  <a:pt x="946" y="6123"/>
                </a:lnTo>
                <a:lnTo>
                  <a:pt x="951" y="6138"/>
                </a:lnTo>
                <a:lnTo>
                  <a:pt x="957" y="6152"/>
                </a:lnTo>
                <a:lnTo>
                  <a:pt x="960" y="6166"/>
                </a:lnTo>
                <a:lnTo>
                  <a:pt x="964" y="6179"/>
                </a:lnTo>
                <a:lnTo>
                  <a:pt x="966" y="6193"/>
                </a:lnTo>
                <a:lnTo>
                  <a:pt x="968" y="6205"/>
                </a:lnTo>
                <a:lnTo>
                  <a:pt x="969" y="6217"/>
                </a:lnTo>
                <a:lnTo>
                  <a:pt x="969" y="6230"/>
                </a:lnTo>
                <a:lnTo>
                  <a:pt x="969" y="6241"/>
                </a:lnTo>
                <a:lnTo>
                  <a:pt x="968" y="6253"/>
                </a:lnTo>
                <a:lnTo>
                  <a:pt x="966" y="6263"/>
                </a:lnTo>
                <a:lnTo>
                  <a:pt x="964" y="6273"/>
                </a:lnTo>
                <a:lnTo>
                  <a:pt x="960" y="6284"/>
                </a:lnTo>
                <a:lnTo>
                  <a:pt x="957" y="6294"/>
                </a:lnTo>
                <a:lnTo>
                  <a:pt x="951" y="6303"/>
                </a:lnTo>
                <a:lnTo>
                  <a:pt x="946" y="6313"/>
                </a:lnTo>
                <a:lnTo>
                  <a:pt x="934" y="6330"/>
                </a:lnTo>
                <a:lnTo>
                  <a:pt x="924" y="6349"/>
                </a:lnTo>
                <a:lnTo>
                  <a:pt x="913" y="6368"/>
                </a:lnTo>
                <a:lnTo>
                  <a:pt x="905" y="6389"/>
                </a:lnTo>
                <a:lnTo>
                  <a:pt x="896" y="6410"/>
                </a:lnTo>
                <a:lnTo>
                  <a:pt x="888" y="6432"/>
                </a:lnTo>
                <a:lnTo>
                  <a:pt x="881" y="6454"/>
                </a:lnTo>
                <a:lnTo>
                  <a:pt x="875" y="6478"/>
                </a:lnTo>
                <a:lnTo>
                  <a:pt x="860" y="6486"/>
                </a:lnTo>
                <a:lnTo>
                  <a:pt x="848" y="6496"/>
                </a:lnTo>
                <a:lnTo>
                  <a:pt x="838" y="6505"/>
                </a:lnTo>
                <a:lnTo>
                  <a:pt x="827" y="6515"/>
                </a:lnTo>
                <a:lnTo>
                  <a:pt x="819" y="6526"/>
                </a:lnTo>
                <a:lnTo>
                  <a:pt x="813" y="6536"/>
                </a:lnTo>
                <a:lnTo>
                  <a:pt x="808" y="6547"/>
                </a:lnTo>
                <a:lnTo>
                  <a:pt x="803" y="6558"/>
                </a:lnTo>
                <a:lnTo>
                  <a:pt x="801" y="6568"/>
                </a:lnTo>
                <a:lnTo>
                  <a:pt x="801" y="6581"/>
                </a:lnTo>
                <a:lnTo>
                  <a:pt x="801" y="6592"/>
                </a:lnTo>
                <a:lnTo>
                  <a:pt x="803" y="6604"/>
                </a:lnTo>
                <a:lnTo>
                  <a:pt x="808" y="6617"/>
                </a:lnTo>
                <a:lnTo>
                  <a:pt x="813" y="6629"/>
                </a:lnTo>
                <a:lnTo>
                  <a:pt x="819" y="6642"/>
                </a:lnTo>
                <a:lnTo>
                  <a:pt x="827" y="6655"/>
                </a:lnTo>
                <a:lnTo>
                  <a:pt x="836" y="6669"/>
                </a:lnTo>
                <a:lnTo>
                  <a:pt x="843" y="6681"/>
                </a:lnTo>
                <a:lnTo>
                  <a:pt x="848" y="6695"/>
                </a:lnTo>
                <a:lnTo>
                  <a:pt x="851" y="6708"/>
                </a:lnTo>
                <a:lnTo>
                  <a:pt x="853" y="6720"/>
                </a:lnTo>
                <a:lnTo>
                  <a:pt x="854" y="6733"/>
                </a:lnTo>
                <a:lnTo>
                  <a:pt x="853" y="6746"/>
                </a:lnTo>
                <a:lnTo>
                  <a:pt x="851" y="6759"/>
                </a:lnTo>
                <a:lnTo>
                  <a:pt x="848" y="6771"/>
                </a:lnTo>
                <a:lnTo>
                  <a:pt x="843" y="6784"/>
                </a:lnTo>
                <a:lnTo>
                  <a:pt x="836" y="6796"/>
                </a:lnTo>
                <a:lnTo>
                  <a:pt x="827" y="6808"/>
                </a:lnTo>
                <a:lnTo>
                  <a:pt x="818" y="6820"/>
                </a:lnTo>
                <a:lnTo>
                  <a:pt x="807" y="6832"/>
                </a:lnTo>
                <a:lnTo>
                  <a:pt x="794" y="6845"/>
                </a:lnTo>
                <a:lnTo>
                  <a:pt x="781" y="6856"/>
                </a:lnTo>
                <a:lnTo>
                  <a:pt x="767" y="6897"/>
                </a:lnTo>
                <a:lnTo>
                  <a:pt x="754" y="6938"/>
                </a:lnTo>
                <a:lnTo>
                  <a:pt x="738" y="6977"/>
                </a:lnTo>
                <a:lnTo>
                  <a:pt x="721" y="7015"/>
                </a:lnTo>
                <a:lnTo>
                  <a:pt x="703" y="7054"/>
                </a:lnTo>
                <a:lnTo>
                  <a:pt x="682" y="7091"/>
                </a:lnTo>
                <a:lnTo>
                  <a:pt x="662" y="7128"/>
                </a:lnTo>
                <a:lnTo>
                  <a:pt x="638" y="7163"/>
                </a:lnTo>
                <a:lnTo>
                  <a:pt x="615" y="7200"/>
                </a:lnTo>
                <a:lnTo>
                  <a:pt x="594" y="7236"/>
                </a:lnTo>
                <a:lnTo>
                  <a:pt x="574" y="7273"/>
                </a:lnTo>
                <a:lnTo>
                  <a:pt x="556" y="7311"/>
                </a:lnTo>
                <a:lnTo>
                  <a:pt x="538" y="7350"/>
                </a:lnTo>
                <a:lnTo>
                  <a:pt x="523" y="7390"/>
                </a:lnTo>
                <a:lnTo>
                  <a:pt x="509" y="7430"/>
                </a:lnTo>
                <a:lnTo>
                  <a:pt x="496" y="7471"/>
                </a:lnTo>
                <a:lnTo>
                  <a:pt x="491" y="7517"/>
                </a:lnTo>
                <a:lnTo>
                  <a:pt x="485" y="7564"/>
                </a:lnTo>
                <a:lnTo>
                  <a:pt x="478" y="7609"/>
                </a:lnTo>
                <a:lnTo>
                  <a:pt x="473" y="7654"/>
                </a:lnTo>
                <a:lnTo>
                  <a:pt x="467" y="7698"/>
                </a:lnTo>
                <a:lnTo>
                  <a:pt x="461" y="7741"/>
                </a:lnTo>
                <a:lnTo>
                  <a:pt x="455" y="7784"/>
                </a:lnTo>
                <a:lnTo>
                  <a:pt x="449" y="7826"/>
                </a:lnTo>
                <a:lnTo>
                  <a:pt x="444" y="7867"/>
                </a:lnTo>
                <a:lnTo>
                  <a:pt x="440" y="7910"/>
                </a:lnTo>
                <a:lnTo>
                  <a:pt x="438" y="7953"/>
                </a:lnTo>
                <a:lnTo>
                  <a:pt x="437" y="7998"/>
                </a:lnTo>
                <a:lnTo>
                  <a:pt x="438" y="8042"/>
                </a:lnTo>
                <a:lnTo>
                  <a:pt x="440" y="8088"/>
                </a:lnTo>
                <a:lnTo>
                  <a:pt x="444" y="8133"/>
                </a:lnTo>
                <a:lnTo>
                  <a:pt x="449" y="8181"/>
                </a:lnTo>
                <a:lnTo>
                  <a:pt x="444" y="8264"/>
                </a:lnTo>
                <a:lnTo>
                  <a:pt x="441" y="8346"/>
                </a:lnTo>
                <a:lnTo>
                  <a:pt x="440" y="8430"/>
                </a:lnTo>
                <a:lnTo>
                  <a:pt x="440" y="8514"/>
                </a:lnTo>
                <a:lnTo>
                  <a:pt x="442" y="8599"/>
                </a:lnTo>
                <a:lnTo>
                  <a:pt x="447" y="8684"/>
                </a:lnTo>
                <a:lnTo>
                  <a:pt x="453" y="8769"/>
                </a:lnTo>
                <a:lnTo>
                  <a:pt x="461" y="8855"/>
                </a:lnTo>
                <a:lnTo>
                  <a:pt x="470" y="8939"/>
                </a:lnTo>
                <a:lnTo>
                  <a:pt x="478" y="9025"/>
                </a:lnTo>
                <a:lnTo>
                  <a:pt x="486" y="9110"/>
                </a:lnTo>
                <a:lnTo>
                  <a:pt x="494" y="9194"/>
                </a:lnTo>
                <a:lnTo>
                  <a:pt x="500" y="9278"/>
                </a:lnTo>
                <a:lnTo>
                  <a:pt x="507" y="9362"/>
                </a:lnTo>
                <a:lnTo>
                  <a:pt x="514" y="9446"/>
                </a:lnTo>
                <a:lnTo>
                  <a:pt x="520" y="9528"/>
                </a:lnTo>
                <a:lnTo>
                  <a:pt x="531" y="9540"/>
                </a:lnTo>
                <a:lnTo>
                  <a:pt x="539" y="9552"/>
                </a:lnTo>
                <a:lnTo>
                  <a:pt x="543" y="9559"/>
                </a:lnTo>
                <a:lnTo>
                  <a:pt x="546" y="9566"/>
                </a:lnTo>
                <a:lnTo>
                  <a:pt x="548" y="9572"/>
                </a:lnTo>
                <a:lnTo>
                  <a:pt x="550" y="9578"/>
                </a:lnTo>
                <a:lnTo>
                  <a:pt x="551" y="9585"/>
                </a:lnTo>
                <a:lnTo>
                  <a:pt x="552" y="9591"/>
                </a:lnTo>
                <a:lnTo>
                  <a:pt x="552" y="9599"/>
                </a:lnTo>
                <a:lnTo>
                  <a:pt x="551" y="9606"/>
                </a:lnTo>
                <a:lnTo>
                  <a:pt x="549" y="9620"/>
                </a:lnTo>
                <a:lnTo>
                  <a:pt x="544" y="9635"/>
                </a:lnTo>
                <a:lnTo>
                  <a:pt x="538" y="9649"/>
                </a:lnTo>
                <a:lnTo>
                  <a:pt x="535" y="9665"/>
                </a:lnTo>
                <a:lnTo>
                  <a:pt x="532" y="9680"/>
                </a:lnTo>
                <a:lnTo>
                  <a:pt x="532" y="9697"/>
                </a:lnTo>
                <a:lnTo>
                  <a:pt x="532" y="9714"/>
                </a:lnTo>
                <a:lnTo>
                  <a:pt x="535" y="9730"/>
                </a:lnTo>
                <a:lnTo>
                  <a:pt x="538" y="9747"/>
                </a:lnTo>
                <a:lnTo>
                  <a:pt x="544" y="9764"/>
                </a:lnTo>
                <a:lnTo>
                  <a:pt x="538" y="9777"/>
                </a:lnTo>
                <a:lnTo>
                  <a:pt x="535" y="9788"/>
                </a:lnTo>
                <a:lnTo>
                  <a:pt x="534" y="9801"/>
                </a:lnTo>
                <a:lnTo>
                  <a:pt x="535" y="9812"/>
                </a:lnTo>
                <a:lnTo>
                  <a:pt x="537" y="9823"/>
                </a:lnTo>
                <a:lnTo>
                  <a:pt x="542" y="9836"/>
                </a:lnTo>
                <a:lnTo>
                  <a:pt x="548" y="9847"/>
                </a:lnTo>
                <a:lnTo>
                  <a:pt x="556" y="9860"/>
                </a:lnTo>
                <a:lnTo>
                  <a:pt x="559" y="9865"/>
                </a:lnTo>
                <a:lnTo>
                  <a:pt x="563" y="9871"/>
                </a:lnTo>
                <a:lnTo>
                  <a:pt x="566" y="9877"/>
                </a:lnTo>
                <a:lnTo>
                  <a:pt x="568" y="9883"/>
                </a:lnTo>
                <a:lnTo>
                  <a:pt x="570" y="9889"/>
                </a:lnTo>
                <a:lnTo>
                  <a:pt x="571" y="9895"/>
                </a:lnTo>
                <a:lnTo>
                  <a:pt x="571" y="9901"/>
                </a:lnTo>
                <a:lnTo>
                  <a:pt x="571" y="9906"/>
                </a:lnTo>
                <a:lnTo>
                  <a:pt x="570" y="9912"/>
                </a:lnTo>
                <a:lnTo>
                  <a:pt x="567" y="9919"/>
                </a:lnTo>
                <a:lnTo>
                  <a:pt x="565" y="9925"/>
                </a:lnTo>
                <a:lnTo>
                  <a:pt x="562" y="9930"/>
                </a:lnTo>
                <a:lnTo>
                  <a:pt x="554" y="9942"/>
                </a:lnTo>
                <a:lnTo>
                  <a:pt x="544" y="9954"/>
                </a:lnTo>
                <a:lnTo>
                  <a:pt x="544" y="9978"/>
                </a:lnTo>
                <a:lnTo>
                  <a:pt x="546" y="9999"/>
                </a:lnTo>
                <a:lnTo>
                  <a:pt x="547" y="10021"/>
                </a:lnTo>
                <a:lnTo>
                  <a:pt x="550" y="10043"/>
                </a:lnTo>
                <a:lnTo>
                  <a:pt x="553" y="10062"/>
                </a:lnTo>
                <a:lnTo>
                  <a:pt x="557" y="10082"/>
                </a:lnTo>
                <a:lnTo>
                  <a:pt x="562" y="10102"/>
                </a:lnTo>
                <a:lnTo>
                  <a:pt x="567" y="10119"/>
                </a:lnTo>
                <a:lnTo>
                  <a:pt x="574" y="10138"/>
                </a:lnTo>
                <a:lnTo>
                  <a:pt x="579" y="10157"/>
                </a:lnTo>
                <a:lnTo>
                  <a:pt x="585" y="10176"/>
                </a:lnTo>
                <a:lnTo>
                  <a:pt x="591" y="10196"/>
                </a:lnTo>
                <a:lnTo>
                  <a:pt x="596" y="10218"/>
                </a:lnTo>
                <a:lnTo>
                  <a:pt x="603" y="10239"/>
                </a:lnTo>
                <a:lnTo>
                  <a:pt x="609" y="10262"/>
                </a:lnTo>
                <a:lnTo>
                  <a:pt x="615" y="10285"/>
                </a:lnTo>
                <a:lnTo>
                  <a:pt x="604" y="10291"/>
                </a:lnTo>
                <a:lnTo>
                  <a:pt x="595" y="10296"/>
                </a:lnTo>
                <a:lnTo>
                  <a:pt x="589" y="10303"/>
                </a:lnTo>
                <a:lnTo>
                  <a:pt x="585" y="10309"/>
                </a:lnTo>
                <a:lnTo>
                  <a:pt x="584" y="10312"/>
                </a:lnTo>
                <a:lnTo>
                  <a:pt x="583" y="10315"/>
                </a:lnTo>
                <a:lnTo>
                  <a:pt x="583" y="10317"/>
                </a:lnTo>
                <a:lnTo>
                  <a:pt x="584" y="10320"/>
                </a:lnTo>
                <a:lnTo>
                  <a:pt x="586" y="10326"/>
                </a:lnTo>
                <a:lnTo>
                  <a:pt x="591" y="10333"/>
                </a:lnTo>
                <a:lnTo>
                  <a:pt x="596" y="10339"/>
                </a:lnTo>
                <a:lnTo>
                  <a:pt x="602" y="10346"/>
                </a:lnTo>
                <a:lnTo>
                  <a:pt x="606" y="10353"/>
                </a:lnTo>
                <a:lnTo>
                  <a:pt x="609" y="10362"/>
                </a:lnTo>
                <a:lnTo>
                  <a:pt x="611" y="10371"/>
                </a:lnTo>
                <a:lnTo>
                  <a:pt x="613" y="10381"/>
                </a:lnTo>
                <a:lnTo>
                  <a:pt x="614" y="10392"/>
                </a:lnTo>
                <a:lnTo>
                  <a:pt x="615" y="10403"/>
                </a:lnTo>
                <a:lnTo>
                  <a:pt x="604" y="10415"/>
                </a:lnTo>
                <a:lnTo>
                  <a:pt x="592" y="10427"/>
                </a:lnTo>
                <a:lnTo>
                  <a:pt x="583" y="10439"/>
                </a:lnTo>
                <a:lnTo>
                  <a:pt x="574" y="10451"/>
                </a:lnTo>
                <a:lnTo>
                  <a:pt x="564" y="10462"/>
                </a:lnTo>
                <a:lnTo>
                  <a:pt x="557" y="10474"/>
                </a:lnTo>
                <a:lnTo>
                  <a:pt x="550" y="10486"/>
                </a:lnTo>
                <a:lnTo>
                  <a:pt x="544" y="10498"/>
                </a:lnTo>
                <a:lnTo>
                  <a:pt x="543" y="10522"/>
                </a:lnTo>
                <a:lnTo>
                  <a:pt x="541" y="10548"/>
                </a:lnTo>
                <a:lnTo>
                  <a:pt x="537" y="10576"/>
                </a:lnTo>
                <a:lnTo>
                  <a:pt x="532" y="10604"/>
                </a:lnTo>
                <a:lnTo>
                  <a:pt x="530" y="10619"/>
                </a:lnTo>
                <a:lnTo>
                  <a:pt x="530" y="10633"/>
                </a:lnTo>
                <a:lnTo>
                  <a:pt x="531" y="10647"/>
                </a:lnTo>
                <a:lnTo>
                  <a:pt x="535" y="10661"/>
                </a:lnTo>
                <a:lnTo>
                  <a:pt x="541" y="10673"/>
                </a:lnTo>
                <a:lnTo>
                  <a:pt x="548" y="10687"/>
                </a:lnTo>
                <a:lnTo>
                  <a:pt x="556" y="10699"/>
                </a:lnTo>
                <a:lnTo>
                  <a:pt x="567" y="10710"/>
                </a:lnTo>
                <a:lnTo>
                  <a:pt x="573" y="10722"/>
                </a:lnTo>
                <a:lnTo>
                  <a:pt x="578" y="10733"/>
                </a:lnTo>
                <a:lnTo>
                  <a:pt x="581" y="10743"/>
                </a:lnTo>
                <a:lnTo>
                  <a:pt x="584" y="10754"/>
                </a:lnTo>
                <a:lnTo>
                  <a:pt x="585" y="10763"/>
                </a:lnTo>
                <a:lnTo>
                  <a:pt x="586" y="10771"/>
                </a:lnTo>
                <a:lnTo>
                  <a:pt x="586" y="10780"/>
                </a:lnTo>
                <a:lnTo>
                  <a:pt x="585" y="10788"/>
                </a:lnTo>
                <a:lnTo>
                  <a:pt x="583" y="10794"/>
                </a:lnTo>
                <a:lnTo>
                  <a:pt x="580" y="10801"/>
                </a:lnTo>
                <a:lnTo>
                  <a:pt x="577" y="10808"/>
                </a:lnTo>
                <a:lnTo>
                  <a:pt x="572" y="10813"/>
                </a:lnTo>
                <a:lnTo>
                  <a:pt x="566" y="10818"/>
                </a:lnTo>
                <a:lnTo>
                  <a:pt x="559" y="10822"/>
                </a:lnTo>
                <a:lnTo>
                  <a:pt x="552" y="10825"/>
                </a:lnTo>
                <a:lnTo>
                  <a:pt x="544" y="10828"/>
                </a:lnTo>
                <a:lnTo>
                  <a:pt x="549" y="10853"/>
                </a:lnTo>
                <a:lnTo>
                  <a:pt x="554" y="10880"/>
                </a:lnTo>
                <a:lnTo>
                  <a:pt x="558" y="10910"/>
                </a:lnTo>
                <a:lnTo>
                  <a:pt x="561" y="10941"/>
                </a:lnTo>
                <a:lnTo>
                  <a:pt x="564" y="10975"/>
                </a:lnTo>
                <a:lnTo>
                  <a:pt x="566" y="11010"/>
                </a:lnTo>
                <a:lnTo>
                  <a:pt x="567" y="11049"/>
                </a:lnTo>
                <a:lnTo>
                  <a:pt x="567" y="11089"/>
                </a:lnTo>
                <a:lnTo>
                  <a:pt x="553" y="11095"/>
                </a:lnTo>
                <a:lnTo>
                  <a:pt x="541" y="11102"/>
                </a:lnTo>
                <a:lnTo>
                  <a:pt x="529" y="11108"/>
                </a:lnTo>
                <a:lnTo>
                  <a:pt x="519" y="11115"/>
                </a:lnTo>
                <a:lnTo>
                  <a:pt x="509" y="11122"/>
                </a:lnTo>
                <a:lnTo>
                  <a:pt x="502" y="11129"/>
                </a:lnTo>
                <a:lnTo>
                  <a:pt x="496" y="11137"/>
                </a:lnTo>
                <a:lnTo>
                  <a:pt x="491" y="11145"/>
                </a:lnTo>
                <a:lnTo>
                  <a:pt x="487" y="11153"/>
                </a:lnTo>
                <a:lnTo>
                  <a:pt x="485" y="11162"/>
                </a:lnTo>
                <a:lnTo>
                  <a:pt x="483" y="11171"/>
                </a:lnTo>
                <a:lnTo>
                  <a:pt x="484" y="11180"/>
                </a:lnTo>
                <a:lnTo>
                  <a:pt x="485" y="11190"/>
                </a:lnTo>
                <a:lnTo>
                  <a:pt x="487" y="11199"/>
                </a:lnTo>
                <a:lnTo>
                  <a:pt x="491" y="11209"/>
                </a:lnTo>
                <a:lnTo>
                  <a:pt x="496" y="11219"/>
                </a:lnTo>
                <a:lnTo>
                  <a:pt x="507" y="11239"/>
                </a:lnTo>
                <a:lnTo>
                  <a:pt x="517" y="11260"/>
                </a:lnTo>
                <a:lnTo>
                  <a:pt x="525" y="11280"/>
                </a:lnTo>
                <a:lnTo>
                  <a:pt x="532" y="11299"/>
                </a:lnTo>
                <a:lnTo>
                  <a:pt x="537" y="11318"/>
                </a:lnTo>
                <a:lnTo>
                  <a:pt x="541" y="11336"/>
                </a:lnTo>
                <a:lnTo>
                  <a:pt x="543" y="11355"/>
                </a:lnTo>
                <a:lnTo>
                  <a:pt x="544" y="11373"/>
                </a:lnTo>
                <a:lnTo>
                  <a:pt x="530" y="11382"/>
                </a:lnTo>
                <a:lnTo>
                  <a:pt x="517" y="11391"/>
                </a:lnTo>
                <a:lnTo>
                  <a:pt x="506" y="11401"/>
                </a:lnTo>
                <a:lnTo>
                  <a:pt x="496" y="11410"/>
                </a:lnTo>
                <a:lnTo>
                  <a:pt x="489" y="11419"/>
                </a:lnTo>
                <a:lnTo>
                  <a:pt x="482" y="11430"/>
                </a:lnTo>
                <a:lnTo>
                  <a:pt x="476" y="11439"/>
                </a:lnTo>
                <a:lnTo>
                  <a:pt x="473" y="11449"/>
                </a:lnTo>
                <a:lnTo>
                  <a:pt x="470" y="11460"/>
                </a:lnTo>
                <a:lnTo>
                  <a:pt x="470" y="11471"/>
                </a:lnTo>
                <a:lnTo>
                  <a:pt x="470" y="11481"/>
                </a:lnTo>
                <a:lnTo>
                  <a:pt x="473" y="11493"/>
                </a:lnTo>
                <a:lnTo>
                  <a:pt x="476" y="11503"/>
                </a:lnTo>
                <a:lnTo>
                  <a:pt x="482" y="11515"/>
                </a:lnTo>
                <a:lnTo>
                  <a:pt x="489" y="11527"/>
                </a:lnTo>
                <a:lnTo>
                  <a:pt x="496" y="11538"/>
                </a:lnTo>
                <a:lnTo>
                  <a:pt x="504" y="11550"/>
                </a:lnTo>
                <a:lnTo>
                  <a:pt x="512" y="11561"/>
                </a:lnTo>
                <a:lnTo>
                  <a:pt x="517" y="11572"/>
                </a:lnTo>
                <a:lnTo>
                  <a:pt x="520" y="11584"/>
                </a:lnTo>
                <a:lnTo>
                  <a:pt x="522" y="11595"/>
                </a:lnTo>
                <a:lnTo>
                  <a:pt x="523" y="11606"/>
                </a:lnTo>
                <a:lnTo>
                  <a:pt x="522" y="11617"/>
                </a:lnTo>
                <a:lnTo>
                  <a:pt x="520" y="11627"/>
                </a:lnTo>
                <a:lnTo>
                  <a:pt x="517" y="11638"/>
                </a:lnTo>
                <a:lnTo>
                  <a:pt x="512" y="11647"/>
                </a:lnTo>
                <a:lnTo>
                  <a:pt x="504" y="11657"/>
                </a:lnTo>
                <a:lnTo>
                  <a:pt x="496" y="11667"/>
                </a:lnTo>
                <a:lnTo>
                  <a:pt x="487" y="11676"/>
                </a:lnTo>
                <a:lnTo>
                  <a:pt x="475" y="11685"/>
                </a:lnTo>
                <a:lnTo>
                  <a:pt x="463" y="11695"/>
                </a:lnTo>
                <a:lnTo>
                  <a:pt x="449" y="11704"/>
                </a:lnTo>
                <a:lnTo>
                  <a:pt x="452" y="11736"/>
                </a:lnTo>
                <a:lnTo>
                  <a:pt x="454" y="11768"/>
                </a:lnTo>
                <a:lnTo>
                  <a:pt x="455" y="11799"/>
                </a:lnTo>
                <a:lnTo>
                  <a:pt x="455" y="11830"/>
                </a:lnTo>
                <a:lnTo>
                  <a:pt x="455" y="11860"/>
                </a:lnTo>
                <a:lnTo>
                  <a:pt x="454" y="11890"/>
                </a:lnTo>
                <a:lnTo>
                  <a:pt x="452" y="11920"/>
                </a:lnTo>
                <a:lnTo>
                  <a:pt x="449" y="11949"/>
                </a:lnTo>
                <a:lnTo>
                  <a:pt x="445" y="11978"/>
                </a:lnTo>
                <a:lnTo>
                  <a:pt x="442" y="12006"/>
                </a:lnTo>
                <a:lnTo>
                  <a:pt x="437" y="12033"/>
                </a:lnTo>
                <a:lnTo>
                  <a:pt x="432" y="12061"/>
                </a:lnTo>
                <a:lnTo>
                  <a:pt x="425" y="12088"/>
                </a:lnTo>
                <a:lnTo>
                  <a:pt x="418" y="12114"/>
                </a:lnTo>
                <a:lnTo>
                  <a:pt x="410" y="12140"/>
                </a:lnTo>
                <a:lnTo>
                  <a:pt x="402" y="12164"/>
                </a:lnTo>
                <a:lnTo>
                  <a:pt x="394" y="12190"/>
                </a:lnTo>
                <a:lnTo>
                  <a:pt x="385" y="12216"/>
                </a:lnTo>
                <a:lnTo>
                  <a:pt x="378" y="12242"/>
                </a:lnTo>
                <a:lnTo>
                  <a:pt x="372" y="12269"/>
                </a:lnTo>
                <a:lnTo>
                  <a:pt x="367" y="12296"/>
                </a:lnTo>
                <a:lnTo>
                  <a:pt x="361" y="12324"/>
                </a:lnTo>
                <a:lnTo>
                  <a:pt x="357" y="12352"/>
                </a:lnTo>
                <a:lnTo>
                  <a:pt x="354" y="12381"/>
                </a:lnTo>
                <a:lnTo>
                  <a:pt x="352" y="12410"/>
                </a:lnTo>
                <a:lnTo>
                  <a:pt x="350" y="12439"/>
                </a:lnTo>
                <a:lnTo>
                  <a:pt x="349" y="12469"/>
                </a:lnTo>
                <a:lnTo>
                  <a:pt x="349" y="12500"/>
                </a:lnTo>
                <a:lnTo>
                  <a:pt x="349" y="12531"/>
                </a:lnTo>
                <a:lnTo>
                  <a:pt x="350" y="12562"/>
                </a:lnTo>
                <a:lnTo>
                  <a:pt x="352" y="12594"/>
                </a:lnTo>
                <a:lnTo>
                  <a:pt x="354" y="12626"/>
                </a:lnTo>
                <a:lnTo>
                  <a:pt x="346" y="12635"/>
                </a:lnTo>
                <a:lnTo>
                  <a:pt x="339" y="12644"/>
                </a:lnTo>
                <a:lnTo>
                  <a:pt x="332" y="12653"/>
                </a:lnTo>
                <a:lnTo>
                  <a:pt x="326" y="12663"/>
                </a:lnTo>
                <a:lnTo>
                  <a:pt x="322" y="12673"/>
                </a:lnTo>
                <a:lnTo>
                  <a:pt x="318" y="12683"/>
                </a:lnTo>
                <a:lnTo>
                  <a:pt x="315" y="12692"/>
                </a:lnTo>
                <a:lnTo>
                  <a:pt x="313" y="12703"/>
                </a:lnTo>
                <a:lnTo>
                  <a:pt x="312" y="12713"/>
                </a:lnTo>
                <a:lnTo>
                  <a:pt x="312" y="12724"/>
                </a:lnTo>
                <a:lnTo>
                  <a:pt x="313" y="12735"/>
                </a:lnTo>
                <a:lnTo>
                  <a:pt x="315" y="12746"/>
                </a:lnTo>
                <a:lnTo>
                  <a:pt x="317" y="12757"/>
                </a:lnTo>
                <a:lnTo>
                  <a:pt x="321" y="12768"/>
                </a:lnTo>
                <a:lnTo>
                  <a:pt x="325" y="12780"/>
                </a:lnTo>
                <a:lnTo>
                  <a:pt x="330" y="12792"/>
                </a:lnTo>
                <a:lnTo>
                  <a:pt x="325" y="12848"/>
                </a:lnTo>
                <a:lnTo>
                  <a:pt x="319" y="12903"/>
                </a:lnTo>
                <a:lnTo>
                  <a:pt x="312" y="12959"/>
                </a:lnTo>
                <a:lnTo>
                  <a:pt x="306" y="13015"/>
                </a:lnTo>
                <a:lnTo>
                  <a:pt x="299" y="13070"/>
                </a:lnTo>
                <a:lnTo>
                  <a:pt x="292" y="13125"/>
                </a:lnTo>
                <a:lnTo>
                  <a:pt x="285" y="13180"/>
                </a:lnTo>
                <a:lnTo>
                  <a:pt x="278" y="13235"/>
                </a:lnTo>
                <a:lnTo>
                  <a:pt x="270" y="13290"/>
                </a:lnTo>
                <a:lnTo>
                  <a:pt x="262" y="13344"/>
                </a:lnTo>
                <a:lnTo>
                  <a:pt x="255" y="13398"/>
                </a:lnTo>
                <a:lnTo>
                  <a:pt x="247" y="13452"/>
                </a:lnTo>
                <a:lnTo>
                  <a:pt x="238" y="13506"/>
                </a:lnTo>
                <a:lnTo>
                  <a:pt x="230" y="13560"/>
                </a:lnTo>
                <a:lnTo>
                  <a:pt x="222" y="13613"/>
                </a:lnTo>
                <a:lnTo>
                  <a:pt x="212" y="13666"/>
                </a:lnTo>
                <a:lnTo>
                  <a:pt x="204" y="13720"/>
                </a:lnTo>
                <a:lnTo>
                  <a:pt x="195" y="13773"/>
                </a:lnTo>
                <a:lnTo>
                  <a:pt x="187" y="13827"/>
                </a:lnTo>
                <a:lnTo>
                  <a:pt x="177" y="13881"/>
                </a:lnTo>
                <a:lnTo>
                  <a:pt x="168" y="13935"/>
                </a:lnTo>
                <a:lnTo>
                  <a:pt x="160" y="13989"/>
                </a:lnTo>
                <a:lnTo>
                  <a:pt x="150" y="14043"/>
                </a:lnTo>
                <a:lnTo>
                  <a:pt x="142" y="14098"/>
                </a:lnTo>
                <a:lnTo>
                  <a:pt x="133" y="14153"/>
                </a:lnTo>
                <a:lnTo>
                  <a:pt x="124" y="14208"/>
                </a:lnTo>
                <a:lnTo>
                  <a:pt x="115" y="14263"/>
                </a:lnTo>
                <a:lnTo>
                  <a:pt x="106" y="14318"/>
                </a:lnTo>
                <a:lnTo>
                  <a:pt x="97" y="14374"/>
                </a:lnTo>
                <a:lnTo>
                  <a:pt x="88" y="14429"/>
                </a:lnTo>
                <a:lnTo>
                  <a:pt x="80" y="14485"/>
                </a:lnTo>
                <a:lnTo>
                  <a:pt x="71" y="14542"/>
                </a:lnTo>
                <a:lnTo>
                  <a:pt x="59" y="14559"/>
                </a:lnTo>
                <a:lnTo>
                  <a:pt x="50" y="14578"/>
                </a:lnTo>
                <a:lnTo>
                  <a:pt x="42" y="14598"/>
                </a:lnTo>
                <a:lnTo>
                  <a:pt x="35" y="14618"/>
                </a:lnTo>
                <a:lnTo>
                  <a:pt x="30" y="14639"/>
                </a:lnTo>
                <a:lnTo>
                  <a:pt x="26" y="14661"/>
                </a:lnTo>
                <a:lnTo>
                  <a:pt x="24" y="14684"/>
                </a:lnTo>
                <a:lnTo>
                  <a:pt x="23" y="14707"/>
                </a:lnTo>
                <a:lnTo>
                  <a:pt x="23" y="14730"/>
                </a:lnTo>
                <a:lnTo>
                  <a:pt x="22" y="14754"/>
                </a:lnTo>
                <a:lnTo>
                  <a:pt x="20" y="14778"/>
                </a:lnTo>
                <a:lnTo>
                  <a:pt x="18" y="14802"/>
                </a:lnTo>
                <a:lnTo>
                  <a:pt x="14" y="14825"/>
                </a:lnTo>
                <a:lnTo>
                  <a:pt x="11" y="14849"/>
                </a:lnTo>
                <a:lnTo>
                  <a:pt x="5" y="14872"/>
                </a:lnTo>
                <a:lnTo>
                  <a:pt x="0" y="14896"/>
                </a:lnTo>
                <a:lnTo>
                  <a:pt x="12" y="14925"/>
                </a:lnTo>
                <a:lnTo>
                  <a:pt x="24" y="14953"/>
                </a:lnTo>
                <a:lnTo>
                  <a:pt x="36" y="14979"/>
                </a:lnTo>
                <a:lnTo>
                  <a:pt x="50" y="15002"/>
                </a:lnTo>
                <a:lnTo>
                  <a:pt x="63" y="15025"/>
                </a:lnTo>
                <a:lnTo>
                  <a:pt x="78" y="15047"/>
                </a:lnTo>
                <a:lnTo>
                  <a:pt x="91" y="15067"/>
                </a:lnTo>
                <a:lnTo>
                  <a:pt x="106" y="15085"/>
                </a:lnTo>
                <a:lnTo>
                  <a:pt x="121" y="15103"/>
                </a:lnTo>
                <a:lnTo>
                  <a:pt x="137" y="15118"/>
                </a:lnTo>
                <a:lnTo>
                  <a:pt x="152" y="15132"/>
                </a:lnTo>
                <a:lnTo>
                  <a:pt x="168" y="15144"/>
                </a:lnTo>
                <a:lnTo>
                  <a:pt x="184" y="15156"/>
                </a:lnTo>
                <a:lnTo>
                  <a:pt x="201" y="15165"/>
                </a:lnTo>
                <a:lnTo>
                  <a:pt x="219" y="15173"/>
                </a:lnTo>
                <a:lnTo>
                  <a:pt x="236" y="15179"/>
                </a:lnTo>
                <a:lnTo>
                  <a:pt x="249" y="15186"/>
                </a:lnTo>
                <a:lnTo>
                  <a:pt x="261" y="15191"/>
                </a:lnTo>
                <a:lnTo>
                  <a:pt x="276" y="15196"/>
                </a:lnTo>
                <a:lnTo>
                  <a:pt x="289" y="15200"/>
                </a:lnTo>
                <a:lnTo>
                  <a:pt x="305" y="15205"/>
                </a:lnTo>
                <a:lnTo>
                  <a:pt x="320" y="15208"/>
                </a:lnTo>
                <a:lnTo>
                  <a:pt x="338" y="15213"/>
                </a:lnTo>
                <a:lnTo>
                  <a:pt x="354" y="15216"/>
                </a:lnTo>
                <a:lnTo>
                  <a:pt x="372" y="15219"/>
                </a:lnTo>
                <a:lnTo>
                  <a:pt x="387" y="15224"/>
                </a:lnTo>
                <a:lnTo>
                  <a:pt x="401" y="15229"/>
                </a:lnTo>
                <a:lnTo>
                  <a:pt x="413" y="15236"/>
                </a:lnTo>
                <a:lnTo>
                  <a:pt x="425" y="15244"/>
                </a:lnTo>
                <a:lnTo>
                  <a:pt x="434" y="15253"/>
                </a:lnTo>
                <a:lnTo>
                  <a:pt x="442" y="15263"/>
                </a:lnTo>
                <a:lnTo>
                  <a:pt x="449" y="15275"/>
                </a:lnTo>
                <a:lnTo>
                  <a:pt x="424" y="15301"/>
                </a:lnTo>
                <a:lnTo>
                  <a:pt x="399" y="15327"/>
                </a:lnTo>
                <a:lnTo>
                  <a:pt x="376" y="15352"/>
                </a:lnTo>
                <a:lnTo>
                  <a:pt x="354" y="15378"/>
                </a:lnTo>
                <a:lnTo>
                  <a:pt x="335" y="15403"/>
                </a:lnTo>
                <a:lnTo>
                  <a:pt x="316" y="15428"/>
                </a:lnTo>
                <a:lnTo>
                  <a:pt x="299" y="15452"/>
                </a:lnTo>
                <a:lnTo>
                  <a:pt x="284" y="15475"/>
                </a:lnTo>
                <a:lnTo>
                  <a:pt x="269" y="15499"/>
                </a:lnTo>
                <a:lnTo>
                  <a:pt x="257" y="15522"/>
                </a:lnTo>
                <a:lnTo>
                  <a:pt x="246" y="15545"/>
                </a:lnTo>
                <a:lnTo>
                  <a:pt x="236" y="15568"/>
                </a:lnTo>
                <a:lnTo>
                  <a:pt x="228" y="15589"/>
                </a:lnTo>
                <a:lnTo>
                  <a:pt x="222" y="15611"/>
                </a:lnTo>
                <a:lnTo>
                  <a:pt x="217" y="15632"/>
                </a:lnTo>
                <a:lnTo>
                  <a:pt x="212" y="15652"/>
                </a:lnTo>
                <a:lnTo>
                  <a:pt x="236" y="16149"/>
                </a:lnTo>
                <a:lnTo>
                  <a:pt x="239" y="16161"/>
                </a:lnTo>
                <a:lnTo>
                  <a:pt x="242" y="16172"/>
                </a:lnTo>
                <a:lnTo>
                  <a:pt x="247" y="16181"/>
                </a:lnTo>
                <a:lnTo>
                  <a:pt x="251" y="16191"/>
                </a:lnTo>
                <a:lnTo>
                  <a:pt x="256" y="16199"/>
                </a:lnTo>
                <a:lnTo>
                  <a:pt x="261" y="16207"/>
                </a:lnTo>
                <a:lnTo>
                  <a:pt x="266" y="16214"/>
                </a:lnTo>
                <a:lnTo>
                  <a:pt x="271" y="16221"/>
                </a:lnTo>
                <a:lnTo>
                  <a:pt x="278" y="16226"/>
                </a:lnTo>
                <a:lnTo>
                  <a:pt x="284" y="16231"/>
                </a:lnTo>
                <a:lnTo>
                  <a:pt x="291" y="16235"/>
                </a:lnTo>
                <a:lnTo>
                  <a:pt x="298" y="16238"/>
                </a:lnTo>
                <a:lnTo>
                  <a:pt x="306" y="16240"/>
                </a:lnTo>
                <a:lnTo>
                  <a:pt x="314" y="16242"/>
                </a:lnTo>
                <a:lnTo>
                  <a:pt x="322" y="16243"/>
                </a:lnTo>
                <a:lnTo>
                  <a:pt x="330" y="16244"/>
                </a:lnTo>
                <a:lnTo>
                  <a:pt x="348" y="16244"/>
                </a:lnTo>
                <a:lnTo>
                  <a:pt x="365" y="16246"/>
                </a:lnTo>
                <a:lnTo>
                  <a:pt x="381" y="16248"/>
                </a:lnTo>
                <a:lnTo>
                  <a:pt x="396" y="16250"/>
                </a:lnTo>
                <a:lnTo>
                  <a:pt x="410" y="16254"/>
                </a:lnTo>
                <a:lnTo>
                  <a:pt x="424" y="16257"/>
                </a:lnTo>
                <a:lnTo>
                  <a:pt x="437" y="16262"/>
                </a:lnTo>
                <a:lnTo>
                  <a:pt x="449" y="16267"/>
                </a:lnTo>
                <a:lnTo>
                  <a:pt x="455" y="16286"/>
                </a:lnTo>
                <a:lnTo>
                  <a:pt x="458" y="16303"/>
                </a:lnTo>
                <a:lnTo>
                  <a:pt x="460" y="16321"/>
                </a:lnTo>
                <a:lnTo>
                  <a:pt x="461" y="16339"/>
                </a:lnTo>
                <a:lnTo>
                  <a:pt x="460" y="16356"/>
                </a:lnTo>
                <a:lnTo>
                  <a:pt x="458" y="16374"/>
                </a:lnTo>
                <a:lnTo>
                  <a:pt x="455" y="16391"/>
                </a:lnTo>
                <a:lnTo>
                  <a:pt x="449" y="16410"/>
                </a:lnTo>
                <a:lnTo>
                  <a:pt x="444" y="16428"/>
                </a:lnTo>
                <a:lnTo>
                  <a:pt x="440" y="16445"/>
                </a:lnTo>
                <a:lnTo>
                  <a:pt x="438" y="16463"/>
                </a:lnTo>
                <a:lnTo>
                  <a:pt x="437" y="16480"/>
                </a:lnTo>
                <a:lnTo>
                  <a:pt x="438" y="16498"/>
                </a:lnTo>
                <a:lnTo>
                  <a:pt x="440" y="16516"/>
                </a:lnTo>
                <a:lnTo>
                  <a:pt x="444" y="16533"/>
                </a:lnTo>
                <a:lnTo>
                  <a:pt x="449" y="16552"/>
                </a:lnTo>
                <a:lnTo>
                  <a:pt x="993" y="16552"/>
                </a:lnTo>
                <a:lnTo>
                  <a:pt x="991" y="16519"/>
                </a:lnTo>
                <a:lnTo>
                  <a:pt x="989" y="16487"/>
                </a:lnTo>
                <a:lnTo>
                  <a:pt x="987" y="16456"/>
                </a:lnTo>
                <a:lnTo>
                  <a:pt x="986" y="16424"/>
                </a:lnTo>
                <a:lnTo>
                  <a:pt x="986" y="16392"/>
                </a:lnTo>
                <a:lnTo>
                  <a:pt x="986" y="16361"/>
                </a:lnTo>
                <a:lnTo>
                  <a:pt x="986" y="16330"/>
                </a:lnTo>
                <a:lnTo>
                  <a:pt x="988" y="16300"/>
                </a:lnTo>
                <a:lnTo>
                  <a:pt x="989" y="16270"/>
                </a:lnTo>
                <a:lnTo>
                  <a:pt x="991" y="16240"/>
                </a:lnTo>
                <a:lnTo>
                  <a:pt x="994" y="16210"/>
                </a:lnTo>
                <a:lnTo>
                  <a:pt x="997" y="16181"/>
                </a:lnTo>
                <a:lnTo>
                  <a:pt x="1001" y="16152"/>
                </a:lnTo>
                <a:lnTo>
                  <a:pt x="1006" y="16123"/>
                </a:lnTo>
                <a:lnTo>
                  <a:pt x="1012" y="16095"/>
                </a:lnTo>
                <a:lnTo>
                  <a:pt x="1017" y="16066"/>
                </a:lnTo>
                <a:lnTo>
                  <a:pt x="1028" y="16010"/>
                </a:lnTo>
                <a:lnTo>
                  <a:pt x="1038" y="15953"/>
                </a:lnTo>
                <a:lnTo>
                  <a:pt x="1049" y="15894"/>
                </a:lnTo>
                <a:lnTo>
                  <a:pt x="1058" y="15834"/>
                </a:lnTo>
                <a:lnTo>
                  <a:pt x="1066" y="15773"/>
                </a:lnTo>
                <a:lnTo>
                  <a:pt x="1075" y="15709"/>
                </a:lnTo>
                <a:lnTo>
                  <a:pt x="1082" y="15646"/>
                </a:lnTo>
                <a:lnTo>
                  <a:pt x="1088" y="15582"/>
                </a:lnTo>
                <a:lnTo>
                  <a:pt x="1096" y="15571"/>
                </a:lnTo>
                <a:lnTo>
                  <a:pt x="1104" y="15558"/>
                </a:lnTo>
                <a:lnTo>
                  <a:pt x="1109" y="15547"/>
                </a:lnTo>
                <a:lnTo>
                  <a:pt x="1114" y="15537"/>
                </a:lnTo>
                <a:lnTo>
                  <a:pt x="1118" y="15525"/>
                </a:lnTo>
                <a:lnTo>
                  <a:pt x="1121" y="15515"/>
                </a:lnTo>
                <a:lnTo>
                  <a:pt x="1122" y="15503"/>
                </a:lnTo>
                <a:lnTo>
                  <a:pt x="1123" y="15493"/>
                </a:lnTo>
                <a:lnTo>
                  <a:pt x="1122" y="15483"/>
                </a:lnTo>
                <a:lnTo>
                  <a:pt x="1121" y="15473"/>
                </a:lnTo>
                <a:lnTo>
                  <a:pt x="1118" y="15463"/>
                </a:lnTo>
                <a:lnTo>
                  <a:pt x="1114" y="15454"/>
                </a:lnTo>
                <a:lnTo>
                  <a:pt x="1109" y="15443"/>
                </a:lnTo>
                <a:lnTo>
                  <a:pt x="1104" y="15434"/>
                </a:lnTo>
                <a:lnTo>
                  <a:pt x="1096" y="15426"/>
                </a:lnTo>
                <a:lnTo>
                  <a:pt x="1088" y="15416"/>
                </a:lnTo>
                <a:lnTo>
                  <a:pt x="1079" y="15407"/>
                </a:lnTo>
                <a:lnTo>
                  <a:pt x="1072" y="15398"/>
                </a:lnTo>
                <a:lnTo>
                  <a:pt x="1065" y="15389"/>
                </a:lnTo>
                <a:lnTo>
                  <a:pt x="1059" y="15379"/>
                </a:lnTo>
                <a:lnTo>
                  <a:pt x="1055" y="15370"/>
                </a:lnTo>
                <a:lnTo>
                  <a:pt x="1051" y="15360"/>
                </a:lnTo>
                <a:lnTo>
                  <a:pt x="1048" y="15350"/>
                </a:lnTo>
                <a:lnTo>
                  <a:pt x="1047" y="15340"/>
                </a:lnTo>
                <a:lnTo>
                  <a:pt x="1046" y="15330"/>
                </a:lnTo>
                <a:lnTo>
                  <a:pt x="1046" y="15318"/>
                </a:lnTo>
                <a:lnTo>
                  <a:pt x="1046" y="15308"/>
                </a:lnTo>
                <a:lnTo>
                  <a:pt x="1048" y="15296"/>
                </a:lnTo>
                <a:lnTo>
                  <a:pt x="1051" y="15286"/>
                </a:lnTo>
                <a:lnTo>
                  <a:pt x="1054" y="15275"/>
                </a:lnTo>
                <a:lnTo>
                  <a:pt x="1058" y="15262"/>
                </a:lnTo>
                <a:lnTo>
                  <a:pt x="1064" y="15251"/>
                </a:lnTo>
                <a:lnTo>
                  <a:pt x="1067" y="15243"/>
                </a:lnTo>
                <a:lnTo>
                  <a:pt x="1072" y="15234"/>
                </a:lnTo>
                <a:lnTo>
                  <a:pt x="1077" y="15227"/>
                </a:lnTo>
                <a:lnTo>
                  <a:pt x="1082" y="15220"/>
                </a:lnTo>
                <a:lnTo>
                  <a:pt x="1088" y="15214"/>
                </a:lnTo>
                <a:lnTo>
                  <a:pt x="1095" y="15207"/>
                </a:lnTo>
                <a:lnTo>
                  <a:pt x="1103" y="15202"/>
                </a:lnTo>
                <a:lnTo>
                  <a:pt x="1111" y="15198"/>
                </a:lnTo>
                <a:lnTo>
                  <a:pt x="1120" y="15194"/>
                </a:lnTo>
                <a:lnTo>
                  <a:pt x="1131" y="15190"/>
                </a:lnTo>
                <a:lnTo>
                  <a:pt x="1141" y="15187"/>
                </a:lnTo>
                <a:lnTo>
                  <a:pt x="1152" y="15185"/>
                </a:lnTo>
                <a:lnTo>
                  <a:pt x="1165" y="15183"/>
                </a:lnTo>
                <a:lnTo>
                  <a:pt x="1178" y="15182"/>
                </a:lnTo>
                <a:lnTo>
                  <a:pt x="1192" y="15180"/>
                </a:lnTo>
                <a:lnTo>
                  <a:pt x="1206" y="15179"/>
                </a:lnTo>
                <a:lnTo>
                  <a:pt x="1218" y="15174"/>
                </a:lnTo>
                <a:lnTo>
                  <a:pt x="1228" y="15167"/>
                </a:lnTo>
                <a:lnTo>
                  <a:pt x="1237" y="15160"/>
                </a:lnTo>
                <a:lnTo>
                  <a:pt x="1245" y="15153"/>
                </a:lnTo>
                <a:lnTo>
                  <a:pt x="1253" y="15144"/>
                </a:lnTo>
                <a:lnTo>
                  <a:pt x="1259" y="15136"/>
                </a:lnTo>
                <a:lnTo>
                  <a:pt x="1264" y="15128"/>
                </a:lnTo>
                <a:lnTo>
                  <a:pt x="1268" y="15118"/>
                </a:lnTo>
                <a:lnTo>
                  <a:pt x="1271" y="15108"/>
                </a:lnTo>
                <a:lnTo>
                  <a:pt x="1273" y="15098"/>
                </a:lnTo>
                <a:lnTo>
                  <a:pt x="1274" y="15087"/>
                </a:lnTo>
                <a:lnTo>
                  <a:pt x="1274" y="15076"/>
                </a:lnTo>
                <a:lnTo>
                  <a:pt x="1273" y="15065"/>
                </a:lnTo>
                <a:lnTo>
                  <a:pt x="1272" y="15052"/>
                </a:lnTo>
                <a:lnTo>
                  <a:pt x="1269" y="15040"/>
                </a:lnTo>
                <a:lnTo>
                  <a:pt x="1265" y="15026"/>
                </a:lnTo>
                <a:lnTo>
                  <a:pt x="1261" y="15013"/>
                </a:lnTo>
                <a:lnTo>
                  <a:pt x="1258" y="14999"/>
                </a:lnTo>
                <a:lnTo>
                  <a:pt x="1255" y="14987"/>
                </a:lnTo>
                <a:lnTo>
                  <a:pt x="1253" y="14973"/>
                </a:lnTo>
                <a:lnTo>
                  <a:pt x="1251" y="14961"/>
                </a:lnTo>
                <a:lnTo>
                  <a:pt x="1251" y="14948"/>
                </a:lnTo>
                <a:lnTo>
                  <a:pt x="1250" y="14935"/>
                </a:lnTo>
                <a:lnTo>
                  <a:pt x="1251" y="14923"/>
                </a:lnTo>
                <a:lnTo>
                  <a:pt x="1252" y="14910"/>
                </a:lnTo>
                <a:lnTo>
                  <a:pt x="1253" y="14898"/>
                </a:lnTo>
                <a:lnTo>
                  <a:pt x="1256" y="14886"/>
                </a:lnTo>
                <a:lnTo>
                  <a:pt x="1259" y="14873"/>
                </a:lnTo>
                <a:lnTo>
                  <a:pt x="1262" y="14861"/>
                </a:lnTo>
                <a:lnTo>
                  <a:pt x="1266" y="14849"/>
                </a:lnTo>
                <a:lnTo>
                  <a:pt x="1271" y="14837"/>
                </a:lnTo>
                <a:lnTo>
                  <a:pt x="1277" y="14825"/>
                </a:lnTo>
                <a:lnTo>
                  <a:pt x="1274" y="14736"/>
                </a:lnTo>
                <a:lnTo>
                  <a:pt x="1272" y="14648"/>
                </a:lnTo>
                <a:lnTo>
                  <a:pt x="1271" y="14561"/>
                </a:lnTo>
                <a:lnTo>
                  <a:pt x="1270" y="14473"/>
                </a:lnTo>
                <a:lnTo>
                  <a:pt x="1270" y="14386"/>
                </a:lnTo>
                <a:lnTo>
                  <a:pt x="1270" y="14299"/>
                </a:lnTo>
                <a:lnTo>
                  <a:pt x="1272" y="14212"/>
                </a:lnTo>
                <a:lnTo>
                  <a:pt x="1274" y="14125"/>
                </a:lnTo>
                <a:lnTo>
                  <a:pt x="1277" y="14039"/>
                </a:lnTo>
                <a:lnTo>
                  <a:pt x="1280" y="13952"/>
                </a:lnTo>
                <a:lnTo>
                  <a:pt x="1284" y="13867"/>
                </a:lnTo>
                <a:lnTo>
                  <a:pt x="1288" y="13781"/>
                </a:lnTo>
                <a:lnTo>
                  <a:pt x="1293" y="13696"/>
                </a:lnTo>
                <a:lnTo>
                  <a:pt x="1299" y="13611"/>
                </a:lnTo>
                <a:lnTo>
                  <a:pt x="1306" y="13527"/>
                </a:lnTo>
                <a:lnTo>
                  <a:pt x="1313" y="13442"/>
                </a:lnTo>
                <a:lnTo>
                  <a:pt x="1320" y="13358"/>
                </a:lnTo>
                <a:lnTo>
                  <a:pt x="1326" y="13273"/>
                </a:lnTo>
                <a:lnTo>
                  <a:pt x="1333" y="13189"/>
                </a:lnTo>
                <a:lnTo>
                  <a:pt x="1340" y="13104"/>
                </a:lnTo>
                <a:lnTo>
                  <a:pt x="1346" y="13019"/>
                </a:lnTo>
                <a:lnTo>
                  <a:pt x="1352" y="12935"/>
                </a:lnTo>
                <a:lnTo>
                  <a:pt x="1357" y="12850"/>
                </a:lnTo>
                <a:lnTo>
                  <a:pt x="1362" y="12765"/>
                </a:lnTo>
                <a:lnTo>
                  <a:pt x="1368" y="12680"/>
                </a:lnTo>
                <a:lnTo>
                  <a:pt x="1373" y="12595"/>
                </a:lnTo>
                <a:lnTo>
                  <a:pt x="1377" y="12509"/>
                </a:lnTo>
                <a:lnTo>
                  <a:pt x="1381" y="12424"/>
                </a:lnTo>
                <a:lnTo>
                  <a:pt x="1385" y="12339"/>
                </a:lnTo>
                <a:lnTo>
                  <a:pt x="1388" y="12254"/>
                </a:lnTo>
                <a:lnTo>
                  <a:pt x="1392" y="12168"/>
                </a:lnTo>
                <a:lnTo>
                  <a:pt x="1396" y="12082"/>
                </a:lnTo>
                <a:lnTo>
                  <a:pt x="1402" y="12054"/>
                </a:lnTo>
                <a:lnTo>
                  <a:pt x="1409" y="12026"/>
                </a:lnTo>
                <a:lnTo>
                  <a:pt x="1416" y="12000"/>
                </a:lnTo>
                <a:lnTo>
                  <a:pt x="1425" y="11976"/>
                </a:lnTo>
                <a:lnTo>
                  <a:pt x="1434" y="11952"/>
                </a:lnTo>
                <a:lnTo>
                  <a:pt x="1444" y="11932"/>
                </a:lnTo>
                <a:lnTo>
                  <a:pt x="1455" y="11912"/>
                </a:lnTo>
                <a:lnTo>
                  <a:pt x="1466" y="11893"/>
                </a:lnTo>
                <a:lnTo>
                  <a:pt x="1477" y="11875"/>
                </a:lnTo>
                <a:lnTo>
                  <a:pt x="1487" y="11855"/>
                </a:lnTo>
                <a:lnTo>
                  <a:pt x="1495" y="11833"/>
                </a:lnTo>
                <a:lnTo>
                  <a:pt x="1501" y="11811"/>
                </a:lnTo>
                <a:lnTo>
                  <a:pt x="1506" y="11786"/>
                </a:lnTo>
                <a:lnTo>
                  <a:pt x="1510" y="11760"/>
                </a:lnTo>
                <a:lnTo>
                  <a:pt x="1513" y="11733"/>
                </a:lnTo>
                <a:lnTo>
                  <a:pt x="1514" y="11704"/>
                </a:lnTo>
                <a:lnTo>
                  <a:pt x="1508" y="11669"/>
                </a:lnTo>
                <a:lnTo>
                  <a:pt x="1504" y="11633"/>
                </a:lnTo>
                <a:lnTo>
                  <a:pt x="1502" y="11597"/>
                </a:lnTo>
                <a:lnTo>
                  <a:pt x="1501" y="11562"/>
                </a:lnTo>
                <a:lnTo>
                  <a:pt x="1502" y="11527"/>
                </a:lnTo>
                <a:lnTo>
                  <a:pt x="1504" y="11491"/>
                </a:lnTo>
                <a:lnTo>
                  <a:pt x="1508" y="11456"/>
                </a:lnTo>
                <a:lnTo>
                  <a:pt x="1514" y="11420"/>
                </a:lnTo>
                <a:lnTo>
                  <a:pt x="1519" y="11384"/>
                </a:lnTo>
                <a:lnTo>
                  <a:pt x="1524" y="11349"/>
                </a:lnTo>
                <a:lnTo>
                  <a:pt x="1528" y="11314"/>
                </a:lnTo>
                <a:lnTo>
                  <a:pt x="1531" y="11279"/>
                </a:lnTo>
                <a:lnTo>
                  <a:pt x="1534" y="11242"/>
                </a:lnTo>
                <a:lnTo>
                  <a:pt x="1535" y="11207"/>
                </a:lnTo>
                <a:lnTo>
                  <a:pt x="1536" y="11172"/>
                </a:lnTo>
                <a:lnTo>
                  <a:pt x="1537" y="11137"/>
                </a:lnTo>
                <a:lnTo>
                  <a:pt x="1548" y="11124"/>
                </a:lnTo>
                <a:lnTo>
                  <a:pt x="1556" y="11112"/>
                </a:lnTo>
                <a:lnTo>
                  <a:pt x="1560" y="11106"/>
                </a:lnTo>
                <a:lnTo>
                  <a:pt x="1562" y="11099"/>
                </a:lnTo>
                <a:lnTo>
                  <a:pt x="1565" y="11092"/>
                </a:lnTo>
                <a:lnTo>
                  <a:pt x="1566" y="11086"/>
                </a:lnTo>
                <a:lnTo>
                  <a:pt x="1567" y="11080"/>
                </a:lnTo>
                <a:lnTo>
                  <a:pt x="1568" y="11073"/>
                </a:lnTo>
                <a:lnTo>
                  <a:pt x="1568" y="11065"/>
                </a:lnTo>
                <a:lnTo>
                  <a:pt x="1568" y="11059"/>
                </a:lnTo>
                <a:lnTo>
                  <a:pt x="1565" y="11045"/>
                </a:lnTo>
                <a:lnTo>
                  <a:pt x="1561" y="11030"/>
                </a:lnTo>
                <a:lnTo>
                  <a:pt x="1556" y="11016"/>
                </a:lnTo>
                <a:lnTo>
                  <a:pt x="1552" y="11001"/>
                </a:lnTo>
                <a:lnTo>
                  <a:pt x="1550" y="10987"/>
                </a:lnTo>
                <a:lnTo>
                  <a:pt x="1549" y="10973"/>
                </a:lnTo>
                <a:lnTo>
                  <a:pt x="1550" y="10961"/>
                </a:lnTo>
                <a:lnTo>
                  <a:pt x="1552" y="10947"/>
                </a:lnTo>
                <a:lnTo>
                  <a:pt x="1556" y="10936"/>
                </a:lnTo>
                <a:lnTo>
                  <a:pt x="1561" y="10924"/>
                </a:lnTo>
                <a:lnTo>
                  <a:pt x="1560" y="10912"/>
                </a:lnTo>
                <a:lnTo>
                  <a:pt x="1559" y="10901"/>
                </a:lnTo>
                <a:lnTo>
                  <a:pt x="1557" y="10891"/>
                </a:lnTo>
                <a:lnTo>
                  <a:pt x="1555" y="10882"/>
                </a:lnTo>
                <a:lnTo>
                  <a:pt x="1552" y="10874"/>
                </a:lnTo>
                <a:lnTo>
                  <a:pt x="1548" y="10866"/>
                </a:lnTo>
                <a:lnTo>
                  <a:pt x="1543" y="10858"/>
                </a:lnTo>
                <a:lnTo>
                  <a:pt x="1537" y="10852"/>
                </a:lnTo>
                <a:lnTo>
                  <a:pt x="1532" y="10846"/>
                </a:lnTo>
                <a:lnTo>
                  <a:pt x="1528" y="10839"/>
                </a:lnTo>
                <a:lnTo>
                  <a:pt x="1526" y="10831"/>
                </a:lnTo>
                <a:lnTo>
                  <a:pt x="1525" y="10823"/>
                </a:lnTo>
                <a:lnTo>
                  <a:pt x="1526" y="10814"/>
                </a:lnTo>
                <a:lnTo>
                  <a:pt x="1528" y="10803"/>
                </a:lnTo>
                <a:lnTo>
                  <a:pt x="1532" y="10793"/>
                </a:lnTo>
                <a:lnTo>
                  <a:pt x="1537" y="10782"/>
                </a:lnTo>
                <a:lnTo>
                  <a:pt x="1551" y="10766"/>
                </a:lnTo>
                <a:lnTo>
                  <a:pt x="1564" y="10752"/>
                </a:lnTo>
                <a:lnTo>
                  <a:pt x="1576" y="10736"/>
                </a:lnTo>
                <a:lnTo>
                  <a:pt x="1586" y="10721"/>
                </a:lnTo>
                <a:lnTo>
                  <a:pt x="1594" y="10704"/>
                </a:lnTo>
                <a:lnTo>
                  <a:pt x="1603" y="10688"/>
                </a:lnTo>
                <a:lnTo>
                  <a:pt x="1609" y="10671"/>
                </a:lnTo>
                <a:lnTo>
                  <a:pt x="1614" y="10654"/>
                </a:lnTo>
                <a:lnTo>
                  <a:pt x="1618" y="10637"/>
                </a:lnTo>
                <a:lnTo>
                  <a:pt x="1620" y="10620"/>
                </a:lnTo>
                <a:lnTo>
                  <a:pt x="1621" y="10603"/>
                </a:lnTo>
                <a:lnTo>
                  <a:pt x="1621" y="10584"/>
                </a:lnTo>
                <a:lnTo>
                  <a:pt x="1620" y="10566"/>
                </a:lnTo>
                <a:lnTo>
                  <a:pt x="1617" y="10548"/>
                </a:lnTo>
                <a:lnTo>
                  <a:pt x="1613" y="10528"/>
                </a:lnTo>
                <a:lnTo>
                  <a:pt x="1608" y="10510"/>
                </a:lnTo>
                <a:lnTo>
                  <a:pt x="1603" y="10490"/>
                </a:lnTo>
                <a:lnTo>
                  <a:pt x="1597" y="10471"/>
                </a:lnTo>
                <a:lnTo>
                  <a:pt x="1593" y="10452"/>
                </a:lnTo>
                <a:lnTo>
                  <a:pt x="1590" y="10432"/>
                </a:lnTo>
                <a:lnTo>
                  <a:pt x="1588" y="10412"/>
                </a:lnTo>
                <a:lnTo>
                  <a:pt x="1586" y="10393"/>
                </a:lnTo>
                <a:lnTo>
                  <a:pt x="1585" y="10373"/>
                </a:lnTo>
                <a:lnTo>
                  <a:pt x="1584" y="10353"/>
                </a:lnTo>
                <a:lnTo>
                  <a:pt x="1585" y="10333"/>
                </a:lnTo>
                <a:lnTo>
                  <a:pt x="1586" y="10313"/>
                </a:lnTo>
                <a:lnTo>
                  <a:pt x="1588" y="10292"/>
                </a:lnTo>
                <a:lnTo>
                  <a:pt x="1590" y="10273"/>
                </a:lnTo>
                <a:lnTo>
                  <a:pt x="1593" y="10252"/>
                </a:lnTo>
                <a:lnTo>
                  <a:pt x="1597" y="10231"/>
                </a:lnTo>
                <a:lnTo>
                  <a:pt x="1603" y="10211"/>
                </a:lnTo>
                <a:lnTo>
                  <a:pt x="1608" y="10191"/>
                </a:lnTo>
                <a:lnTo>
                  <a:pt x="1625" y="10107"/>
                </a:lnTo>
                <a:lnTo>
                  <a:pt x="1644" y="10023"/>
                </a:lnTo>
                <a:lnTo>
                  <a:pt x="1662" y="9939"/>
                </a:lnTo>
                <a:lnTo>
                  <a:pt x="1679" y="9853"/>
                </a:lnTo>
                <a:lnTo>
                  <a:pt x="1697" y="9767"/>
                </a:lnTo>
                <a:lnTo>
                  <a:pt x="1714" y="9680"/>
                </a:lnTo>
                <a:lnTo>
                  <a:pt x="1732" y="9593"/>
                </a:lnTo>
                <a:lnTo>
                  <a:pt x="1750" y="9505"/>
                </a:lnTo>
                <a:lnTo>
                  <a:pt x="1767" y="9416"/>
                </a:lnTo>
                <a:lnTo>
                  <a:pt x="1784" y="9328"/>
                </a:lnTo>
                <a:lnTo>
                  <a:pt x="1800" y="9239"/>
                </a:lnTo>
                <a:lnTo>
                  <a:pt x="1815" y="9150"/>
                </a:lnTo>
                <a:lnTo>
                  <a:pt x="1829" y="9062"/>
                </a:lnTo>
                <a:lnTo>
                  <a:pt x="1843" y="8973"/>
                </a:lnTo>
                <a:lnTo>
                  <a:pt x="1856" y="8884"/>
                </a:lnTo>
                <a:lnTo>
                  <a:pt x="1869" y="8796"/>
                </a:lnTo>
                <a:lnTo>
                  <a:pt x="1880" y="8759"/>
                </a:lnTo>
                <a:lnTo>
                  <a:pt x="1891" y="8721"/>
                </a:lnTo>
                <a:lnTo>
                  <a:pt x="1904" y="8682"/>
                </a:lnTo>
                <a:lnTo>
                  <a:pt x="1915" y="8641"/>
                </a:lnTo>
                <a:lnTo>
                  <a:pt x="1919" y="8632"/>
                </a:lnTo>
                <a:lnTo>
                  <a:pt x="1922" y="8623"/>
                </a:lnTo>
                <a:lnTo>
                  <a:pt x="1928" y="8615"/>
                </a:lnTo>
                <a:lnTo>
                  <a:pt x="1933" y="8608"/>
                </a:lnTo>
                <a:lnTo>
                  <a:pt x="1940" y="8602"/>
                </a:lnTo>
                <a:lnTo>
                  <a:pt x="1946" y="8598"/>
                </a:lnTo>
                <a:lnTo>
                  <a:pt x="1955" y="8594"/>
                </a:lnTo>
                <a:lnTo>
                  <a:pt x="1963" y="8592"/>
                </a:lnTo>
                <a:lnTo>
                  <a:pt x="1972" y="8590"/>
                </a:lnTo>
                <a:lnTo>
                  <a:pt x="1983" y="8589"/>
                </a:lnTo>
                <a:lnTo>
                  <a:pt x="1993" y="8590"/>
                </a:lnTo>
                <a:lnTo>
                  <a:pt x="2004" y="8591"/>
                </a:lnTo>
                <a:lnTo>
                  <a:pt x="2017" y="8593"/>
                </a:lnTo>
                <a:lnTo>
                  <a:pt x="2029" y="8596"/>
                </a:lnTo>
                <a:lnTo>
                  <a:pt x="2043" y="8601"/>
                </a:lnTo>
                <a:lnTo>
                  <a:pt x="2057" y="8606"/>
                </a:lnTo>
                <a:lnTo>
                  <a:pt x="2081" y="8604"/>
                </a:lnTo>
                <a:lnTo>
                  <a:pt x="2103" y="8603"/>
                </a:lnTo>
                <a:lnTo>
                  <a:pt x="2124" y="8604"/>
                </a:lnTo>
                <a:lnTo>
                  <a:pt x="2145" y="8607"/>
                </a:lnTo>
                <a:lnTo>
                  <a:pt x="2164" y="8611"/>
                </a:lnTo>
                <a:lnTo>
                  <a:pt x="2182" y="8617"/>
                </a:lnTo>
                <a:lnTo>
                  <a:pt x="2200" y="8624"/>
                </a:lnTo>
                <a:lnTo>
                  <a:pt x="2218" y="8633"/>
                </a:lnTo>
                <a:lnTo>
                  <a:pt x="2233" y="8643"/>
                </a:lnTo>
                <a:lnTo>
                  <a:pt x="2248" y="8655"/>
                </a:lnTo>
                <a:lnTo>
                  <a:pt x="2262" y="8668"/>
                </a:lnTo>
                <a:lnTo>
                  <a:pt x="2274" y="8684"/>
                </a:lnTo>
                <a:lnTo>
                  <a:pt x="2287" y="8700"/>
                </a:lnTo>
                <a:lnTo>
                  <a:pt x="2298" y="8719"/>
                </a:lnTo>
                <a:lnTo>
                  <a:pt x="2309" y="8739"/>
                </a:lnTo>
                <a:lnTo>
                  <a:pt x="2318" y="8759"/>
                </a:lnTo>
                <a:lnTo>
                  <a:pt x="2327" y="8781"/>
                </a:lnTo>
                <a:lnTo>
                  <a:pt x="2337" y="8803"/>
                </a:lnTo>
                <a:lnTo>
                  <a:pt x="2347" y="8824"/>
                </a:lnTo>
                <a:lnTo>
                  <a:pt x="2357" y="8843"/>
                </a:lnTo>
                <a:lnTo>
                  <a:pt x="2369" y="8863"/>
                </a:lnTo>
                <a:lnTo>
                  <a:pt x="2381" y="8881"/>
                </a:lnTo>
                <a:lnTo>
                  <a:pt x="2393" y="8899"/>
                </a:lnTo>
                <a:lnTo>
                  <a:pt x="2406" y="8917"/>
                </a:lnTo>
                <a:lnTo>
                  <a:pt x="2420" y="8933"/>
                </a:lnTo>
                <a:lnTo>
                  <a:pt x="2434" y="8949"/>
                </a:lnTo>
                <a:lnTo>
                  <a:pt x="2448" y="8964"/>
                </a:lnTo>
                <a:lnTo>
                  <a:pt x="2464" y="8979"/>
                </a:lnTo>
                <a:lnTo>
                  <a:pt x="2479" y="8993"/>
                </a:lnTo>
                <a:lnTo>
                  <a:pt x="2496" y="9007"/>
                </a:lnTo>
                <a:lnTo>
                  <a:pt x="2514" y="9019"/>
                </a:lnTo>
                <a:lnTo>
                  <a:pt x="2530" y="9032"/>
                </a:lnTo>
                <a:lnTo>
                  <a:pt x="2566" y="9085"/>
                </a:lnTo>
                <a:lnTo>
                  <a:pt x="2602" y="9138"/>
                </a:lnTo>
                <a:lnTo>
                  <a:pt x="2637" y="9192"/>
                </a:lnTo>
                <a:lnTo>
                  <a:pt x="2672" y="9245"/>
                </a:lnTo>
                <a:lnTo>
                  <a:pt x="2707" y="9299"/>
                </a:lnTo>
                <a:lnTo>
                  <a:pt x="2741" y="9352"/>
                </a:lnTo>
                <a:lnTo>
                  <a:pt x="2776" y="9406"/>
                </a:lnTo>
                <a:lnTo>
                  <a:pt x="2812" y="9460"/>
                </a:lnTo>
                <a:lnTo>
                  <a:pt x="2846" y="9514"/>
                </a:lnTo>
                <a:lnTo>
                  <a:pt x="2881" y="9569"/>
                </a:lnTo>
                <a:lnTo>
                  <a:pt x="2915" y="9623"/>
                </a:lnTo>
                <a:lnTo>
                  <a:pt x="2949" y="9676"/>
                </a:lnTo>
                <a:lnTo>
                  <a:pt x="2984" y="9731"/>
                </a:lnTo>
                <a:lnTo>
                  <a:pt x="3018" y="9786"/>
                </a:lnTo>
                <a:lnTo>
                  <a:pt x="3052" y="9840"/>
                </a:lnTo>
                <a:lnTo>
                  <a:pt x="3086" y="9895"/>
                </a:lnTo>
                <a:lnTo>
                  <a:pt x="3120" y="9950"/>
                </a:lnTo>
                <a:lnTo>
                  <a:pt x="3153" y="10004"/>
                </a:lnTo>
                <a:lnTo>
                  <a:pt x="3187" y="10060"/>
                </a:lnTo>
                <a:lnTo>
                  <a:pt x="3221" y="10116"/>
                </a:lnTo>
                <a:lnTo>
                  <a:pt x="3253" y="10172"/>
                </a:lnTo>
                <a:lnTo>
                  <a:pt x="3286" y="10228"/>
                </a:lnTo>
                <a:lnTo>
                  <a:pt x="3318" y="10284"/>
                </a:lnTo>
                <a:lnTo>
                  <a:pt x="3350" y="10341"/>
                </a:lnTo>
                <a:lnTo>
                  <a:pt x="3381" y="10398"/>
                </a:lnTo>
                <a:lnTo>
                  <a:pt x="3412" y="10456"/>
                </a:lnTo>
                <a:lnTo>
                  <a:pt x="3443" y="10513"/>
                </a:lnTo>
                <a:lnTo>
                  <a:pt x="3474" y="10571"/>
                </a:lnTo>
                <a:lnTo>
                  <a:pt x="3505" y="10630"/>
                </a:lnTo>
                <a:lnTo>
                  <a:pt x="3535" y="10688"/>
                </a:lnTo>
                <a:lnTo>
                  <a:pt x="3565" y="10747"/>
                </a:lnTo>
                <a:lnTo>
                  <a:pt x="3595" y="10806"/>
                </a:lnTo>
                <a:lnTo>
                  <a:pt x="3607" y="10835"/>
                </a:lnTo>
                <a:lnTo>
                  <a:pt x="3619" y="10865"/>
                </a:lnTo>
                <a:lnTo>
                  <a:pt x="3632" y="10894"/>
                </a:lnTo>
                <a:lnTo>
                  <a:pt x="3645" y="10924"/>
                </a:lnTo>
                <a:lnTo>
                  <a:pt x="3658" y="10953"/>
                </a:lnTo>
                <a:lnTo>
                  <a:pt x="3673" y="10983"/>
                </a:lnTo>
                <a:lnTo>
                  <a:pt x="3686" y="11013"/>
                </a:lnTo>
                <a:lnTo>
                  <a:pt x="3701" y="11042"/>
                </a:lnTo>
                <a:lnTo>
                  <a:pt x="3716" y="11071"/>
                </a:lnTo>
                <a:lnTo>
                  <a:pt x="3732" y="11099"/>
                </a:lnTo>
                <a:lnTo>
                  <a:pt x="3747" y="11127"/>
                </a:lnTo>
                <a:lnTo>
                  <a:pt x="3763" y="11154"/>
                </a:lnTo>
                <a:lnTo>
                  <a:pt x="3780" y="11180"/>
                </a:lnTo>
                <a:lnTo>
                  <a:pt x="3797" y="11206"/>
                </a:lnTo>
                <a:lnTo>
                  <a:pt x="3814" y="11231"/>
                </a:lnTo>
                <a:lnTo>
                  <a:pt x="3831" y="11255"/>
                </a:lnTo>
                <a:lnTo>
                  <a:pt x="3844" y="11295"/>
                </a:lnTo>
                <a:lnTo>
                  <a:pt x="3856" y="11335"/>
                </a:lnTo>
                <a:lnTo>
                  <a:pt x="3871" y="11376"/>
                </a:lnTo>
                <a:lnTo>
                  <a:pt x="3884" y="11414"/>
                </a:lnTo>
                <a:lnTo>
                  <a:pt x="3900" y="11452"/>
                </a:lnTo>
                <a:lnTo>
                  <a:pt x="3915" y="11490"/>
                </a:lnTo>
                <a:lnTo>
                  <a:pt x="3933" y="11526"/>
                </a:lnTo>
                <a:lnTo>
                  <a:pt x="3949" y="11562"/>
                </a:lnTo>
                <a:lnTo>
                  <a:pt x="3967" y="11597"/>
                </a:lnTo>
                <a:lnTo>
                  <a:pt x="3986" y="11633"/>
                </a:lnTo>
                <a:lnTo>
                  <a:pt x="4003" y="11669"/>
                </a:lnTo>
                <a:lnTo>
                  <a:pt x="4021" y="11704"/>
                </a:lnTo>
                <a:lnTo>
                  <a:pt x="4038" y="11739"/>
                </a:lnTo>
                <a:lnTo>
                  <a:pt x="4056" y="11774"/>
                </a:lnTo>
                <a:lnTo>
                  <a:pt x="4074" y="11811"/>
                </a:lnTo>
                <a:lnTo>
                  <a:pt x="4091" y="11846"/>
                </a:lnTo>
                <a:lnTo>
                  <a:pt x="4091" y="11857"/>
                </a:lnTo>
                <a:lnTo>
                  <a:pt x="4090" y="11870"/>
                </a:lnTo>
                <a:lnTo>
                  <a:pt x="4088" y="11881"/>
                </a:lnTo>
                <a:lnTo>
                  <a:pt x="4086" y="11893"/>
                </a:lnTo>
                <a:lnTo>
                  <a:pt x="4082" y="11905"/>
                </a:lnTo>
                <a:lnTo>
                  <a:pt x="4079" y="11916"/>
                </a:lnTo>
                <a:lnTo>
                  <a:pt x="4074" y="11929"/>
                </a:lnTo>
                <a:lnTo>
                  <a:pt x="4068" y="11940"/>
                </a:lnTo>
                <a:lnTo>
                  <a:pt x="4065" y="11946"/>
                </a:lnTo>
                <a:lnTo>
                  <a:pt x="4063" y="11952"/>
                </a:lnTo>
                <a:lnTo>
                  <a:pt x="4061" y="11957"/>
                </a:lnTo>
                <a:lnTo>
                  <a:pt x="4060" y="11964"/>
                </a:lnTo>
                <a:lnTo>
                  <a:pt x="4060" y="11970"/>
                </a:lnTo>
                <a:lnTo>
                  <a:pt x="4060" y="11976"/>
                </a:lnTo>
                <a:lnTo>
                  <a:pt x="4061" y="11981"/>
                </a:lnTo>
                <a:lnTo>
                  <a:pt x="4062" y="11988"/>
                </a:lnTo>
                <a:lnTo>
                  <a:pt x="4066" y="11999"/>
                </a:lnTo>
                <a:lnTo>
                  <a:pt x="4073" y="12011"/>
                </a:lnTo>
                <a:lnTo>
                  <a:pt x="4081" y="12023"/>
                </a:lnTo>
                <a:lnTo>
                  <a:pt x="4091" y="12035"/>
                </a:lnTo>
                <a:lnTo>
                  <a:pt x="4097" y="12070"/>
                </a:lnTo>
                <a:lnTo>
                  <a:pt x="4105" y="12106"/>
                </a:lnTo>
                <a:lnTo>
                  <a:pt x="4113" y="12142"/>
                </a:lnTo>
                <a:lnTo>
                  <a:pt x="4121" y="12177"/>
                </a:lnTo>
                <a:lnTo>
                  <a:pt x="4130" y="12212"/>
                </a:lnTo>
                <a:lnTo>
                  <a:pt x="4141" y="12247"/>
                </a:lnTo>
                <a:lnTo>
                  <a:pt x="4151" y="12284"/>
                </a:lnTo>
                <a:lnTo>
                  <a:pt x="4163" y="12319"/>
                </a:lnTo>
                <a:lnTo>
                  <a:pt x="4168" y="12336"/>
                </a:lnTo>
                <a:lnTo>
                  <a:pt x="4173" y="12355"/>
                </a:lnTo>
                <a:lnTo>
                  <a:pt x="4177" y="12373"/>
                </a:lnTo>
                <a:lnTo>
                  <a:pt x="4180" y="12391"/>
                </a:lnTo>
                <a:lnTo>
                  <a:pt x="4183" y="12410"/>
                </a:lnTo>
                <a:lnTo>
                  <a:pt x="4184" y="12428"/>
                </a:lnTo>
                <a:lnTo>
                  <a:pt x="4185" y="12447"/>
                </a:lnTo>
                <a:lnTo>
                  <a:pt x="4186" y="12467"/>
                </a:lnTo>
                <a:lnTo>
                  <a:pt x="4185" y="12485"/>
                </a:lnTo>
                <a:lnTo>
                  <a:pt x="4184" y="12505"/>
                </a:lnTo>
                <a:lnTo>
                  <a:pt x="4183" y="12525"/>
                </a:lnTo>
                <a:lnTo>
                  <a:pt x="4180" y="12544"/>
                </a:lnTo>
                <a:lnTo>
                  <a:pt x="4177" y="12565"/>
                </a:lnTo>
                <a:lnTo>
                  <a:pt x="4173" y="12585"/>
                </a:lnTo>
                <a:lnTo>
                  <a:pt x="4168" y="12605"/>
                </a:lnTo>
                <a:lnTo>
                  <a:pt x="4163" y="12626"/>
                </a:lnTo>
                <a:lnTo>
                  <a:pt x="4177" y="12682"/>
                </a:lnTo>
                <a:lnTo>
                  <a:pt x="4191" y="12738"/>
                </a:lnTo>
                <a:lnTo>
                  <a:pt x="4204" y="12795"/>
                </a:lnTo>
                <a:lnTo>
                  <a:pt x="4215" y="12851"/>
                </a:lnTo>
                <a:lnTo>
                  <a:pt x="4227" y="12907"/>
                </a:lnTo>
                <a:lnTo>
                  <a:pt x="4238" y="12964"/>
                </a:lnTo>
                <a:lnTo>
                  <a:pt x="4247" y="13019"/>
                </a:lnTo>
                <a:lnTo>
                  <a:pt x="4257" y="13075"/>
                </a:lnTo>
                <a:lnTo>
                  <a:pt x="4266" y="13131"/>
                </a:lnTo>
                <a:lnTo>
                  <a:pt x="4273" y="13188"/>
                </a:lnTo>
                <a:lnTo>
                  <a:pt x="4281" y="13244"/>
                </a:lnTo>
                <a:lnTo>
                  <a:pt x="4287" y="13300"/>
                </a:lnTo>
                <a:lnTo>
                  <a:pt x="4292" y="13356"/>
                </a:lnTo>
                <a:lnTo>
                  <a:pt x="4297" y="13413"/>
                </a:lnTo>
                <a:lnTo>
                  <a:pt x="4301" y="13469"/>
                </a:lnTo>
                <a:lnTo>
                  <a:pt x="4304" y="13524"/>
                </a:lnTo>
                <a:lnTo>
                  <a:pt x="4308" y="13581"/>
                </a:lnTo>
                <a:lnTo>
                  <a:pt x="4311" y="13637"/>
                </a:lnTo>
                <a:lnTo>
                  <a:pt x="4314" y="13694"/>
                </a:lnTo>
                <a:lnTo>
                  <a:pt x="4318" y="13751"/>
                </a:lnTo>
                <a:lnTo>
                  <a:pt x="4322" y="13808"/>
                </a:lnTo>
                <a:lnTo>
                  <a:pt x="4325" y="13865"/>
                </a:lnTo>
                <a:lnTo>
                  <a:pt x="4329" y="13922"/>
                </a:lnTo>
                <a:lnTo>
                  <a:pt x="4334" y="13980"/>
                </a:lnTo>
                <a:lnTo>
                  <a:pt x="4339" y="14038"/>
                </a:lnTo>
                <a:lnTo>
                  <a:pt x="4344" y="14096"/>
                </a:lnTo>
                <a:lnTo>
                  <a:pt x="4348" y="14154"/>
                </a:lnTo>
                <a:lnTo>
                  <a:pt x="4353" y="14212"/>
                </a:lnTo>
                <a:lnTo>
                  <a:pt x="4358" y="14271"/>
                </a:lnTo>
                <a:lnTo>
                  <a:pt x="4364" y="14329"/>
                </a:lnTo>
                <a:lnTo>
                  <a:pt x="4370" y="14388"/>
                </a:lnTo>
                <a:lnTo>
                  <a:pt x="4376" y="14447"/>
                </a:lnTo>
                <a:lnTo>
                  <a:pt x="4352" y="14447"/>
                </a:lnTo>
                <a:lnTo>
                  <a:pt x="4357" y="14470"/>
                </a:lnTo>
                <a:lnTo>
                  <a:pt x="4361" y="14494"/>
                </a:lnTo>
                <a:lnTo>
                  <a:pt x="4364" y="14518"/>
                </a:lnTo>
                <a:lnTo>
                  <a:pt x="4367" y="14542"/>
                </a:lnTo>
                <a:lnTo>
                  <a:pt x="4368" y="14565"/>
                </a:lnTo>
                <a:lnTo>
                  <a:pt x="4368" y="14588"/>
                </a:lnTo>
                <a:lnTo>
                  <a:pt x="4365" y="14612"/>
                </a:lnTo>
                <a:lnTo>
                  <a:pt x="4363" y="14636"/>
                </a:lnTo>
                <a:lnTo>
                  <a:pt x="4362" y="14647"/>
                </a:lnTo>
                <a:lnTo>
                  <a:pt x="4362" y="14659"/>
                </a:lnTo>
                <a:lnTo>
                  <a:pt x="4363" y="14669"/>
                </a:lnTo>
                <a:lnTo>
                  <a:pt x="4365" y="14679"/>
                </a:lnTo>
                <a:lnTo>
                  <a:pt x="4369" y="14688"/>
                </a:lnTo>
                <a:lnTo>
                  <a:pt x="4373" y="14697"/>
                </a:lnTo>
                <a:lnTo>
                  <a:pt x="4378" y="14705"/>
                </a:lnTo>
                <a:lnTo>
                  <a:pt x="4384" y="14713"/>
                </a:lnTo>
                <a:lnTo>
                  <a:pt x="4391" y="14720"/>
                </a:lnTo>
                <a:lnTo>
                  <a:pt x="4400" y="14726"/>
                </a:lnTo>
                <a:lnTo>
                  <a:pt x="4409" y="14732"/>
                </a:lnTo>
                <a:lnTo>
                  <a:pt x="4419" y="14739"/>
                </a:lnTo>
                <a:lnTo>
                  <a:pt x="4431" y="14743"/>
                </a:lnTo>
                <a:lnTo>
                  <a:pt x="4442" y="14747"/>
                </a:lnTo>
                <a:lnTo>
                  <a:pt x="4456" y="14751"/>
                </a:lnTo>
                <a:lnTo>
                  <a:pt x="4470" y="14754"/>
                </a:lnTo>
                <a:lnTo>
                  <a:pt x="4488" y="14759"/>
                </a:lnTo>
                <a:lnTo>
                  <a:pt x="4506" y="14764"/>
                </a:lnTo>
                <a:lnTo>
                  <a:pt x="4525" y="14768"/>
                </a:lnTo>
                <a:lnTo>
                  <a:pt x="4544" y="14769"/>
                </a:lnTo>
                <a:lnTo>
                  <a:pt x="4563" y="14770"/>
                </a:lnTo>
                <a:lnTo>
                  <a:pt x="4583" y="14770"/>
                </a:lnTo>
                <a:lnTo>
                  <a:pt x="4604" y="14769"/>
                </a:lnTo>
                <a:lnTo>
                  <a:pt x="4624" y="14766"/>
                </a:lnTo>
                <a:lnTo>
                  <a:pt x="4644" y="14764"/>
                </a:lnTo>
                <a:lnTo>
                  <a:pt x="4663" y="14764"/>
                </a:lnTo>
                <a:lnTo>
                  <a:pt x="4681" y="14765"/>
                </a:lnTo>
                <a:lnTo>
                  <a:pt x="4698" y="14770"/>
                </a:lnTo>
                <a:lnTo>
                  <a:pt x="4706" y="14772"/>
                </a:lnTo>
                <a:lnTo>
                  <a:pt x="4713" y="14775"/>
                </a:lnTo>
                <a:lnTo>
                  <a:pt x="4721" y="14778"/>
                </a:lnTo>
                <a:lnTo>
                  <a:pt x="4728" y="14782"/>
                </a:lnTo>
                <a:lnTo>
                  <a:pt x="4735" y="14786"/>
                </a:lnTo>
                <a:lnTo>
                  <a:pt x="4741" y="14790"/>
                </a:lnTo>
                <a:lnTo>
                  <a:pt x="4747" y="14795"/>
                </a:lnTo>
                <a:lnTo>
                  <a:pt x="4754" y="14802"/>
                </a:lnTo>
                <a:lnTo>
                  <a:pt x="4762" y="14816"/>
                </a:lnTo>
                <a:lnTo>
                  <a:pt x="4769" y="14830"/>
                </a:lnTo>
                <a:lnTo>
                  <a:pt x="4775" y="14843"/>
                </a:lnTo>
                <a:lnTo>
                  <a:pt x="4781" y="14857"/>
                </a:lnTo>
                <a:lnTo>
                  <a:pt x="4785" y="14869"/>
                </a:lnTo>
                <a:lnTo>
                  <a:pt x="4787" y="14880"/>
                </a:lnTo>
                <a:lnTo>
                  <a:pt x="4789" y="14892"/>
                </a:lnTo>
                <a:lnTo>
                  <a:pt x="4789" y="14902"/>
                </a:lnTo>
                <a:lnTo>
                  <a:pt x="4789" y="14912"/>
                </a:lnTo>
                <a:lnTo>
                  <a:pt x="4787" y="14922"/>
                </a:lnTo>
                <a:lnTo>
                  <a:pt x="4785" y="14931"/>
                </a:lnTo>
                <a:lnTo>
                  <a:pt x="4781" y="14939"/>
                </a:lnTo>
                <a:lnTo>
                  <a:pt x="4775" y="14947"/>
                </a:lnTo>
                <a:lnTo>
                  <a:pt x="4769" y="14954"/>
                </a:lnTo>
                <a:lnTo>
                  <a:pt x="4762" y="14961"/>
                </a:lnTo>
                <a:lnTo>
                  <a:pt x="4754" y="14967"/>
                </a:lnTo>
                <a:lnTo>
                  <a:pt x="4757" y="14988"/>
                </a:lnTo>
                <a:lnTo>
                  <a:pt x="4758" y="15008"/>
                </a:lnTo>
                <a:lnTo>
                  <a:pt x="4760" y="15028"/>
                </a:lnTo>
                <a:lnTo>
                  <a:pt x="4760" y="15048"/>
                </a:lnTo>
                <a:lnTo>
                  <a:pt x="4760" y="15067"/>
                </a:lnTo>
                <a:lnTo>
                  <a:pt x="4758" y="15086"/>
                </a:lnTo>
                <a:lnTo>
                  <a:pt x="4757" y="15105"/>
                </a:lnTo>
                <a:lnTo>
                  <a:pt x="4754" y="15124"/>
                </a:lnTo>
                <a:lnTo>
                  <a:pt x="4751" y="15142"/>
                </a:lnTo>
                <a:lnTo>
                  <a:pt x="4746" y="15160"/>
                </a:lnTo>
                <a:lnTo>
                  <a:pt x="4741" y="15178"/>
                </a:lnTo>
                <a:lnTo>
                  <a:pt x="4736" y="15195"/>
                </a:lnTo>
                <a:lnTo>
                  <a:pt x="4730" y="15213"/>
                </a:lnTo>
                <a:lnTo>
                  <a:pt x="4723" y="15229"/>
                </a:lnTo>
                <a:lnTo>
                  <a:pt x="4715" y="15247"/>
                </a:lnTo>
                <a:lnTo>
                  <a:pt x="4706" y="15262"/>
                </a:lnTo>
                <a:lnTo>
                  <a:pt x="4698" y="15279"/>
                </a:lnTo>
                <a:lnTo>
                  <a:pt x="4689" y="15295"/>
                </a:lnTo>
                <a:lnTo>
                  <a:pt x="4682" y="15313"/>
                </a:lnTo>
                <a:lnTo>
                  <a:pt x="4675" y="15330"/>
                </a:lnTo>
                <a:lnTo>
                  <a:pt x="4669" y="15347"/>
                </a:lnTo>
                <a:lnTo>
                  <a:pt x="4664" y="15366"/>
                </a:lnTo>
                <a:lnTo>
                  <a:pt x="4658" y="15383"/>
                </a:lnTo>
                <a:lnTo>
                  <a:pt x="4653" y="15402"/>
                </a:lnTo>
                <a:lnTo>
                  <a:pt x="4649" y="15421"/>
                </a:lnTo>
                <a:lnTo>
                  <a:pt x="4646" y="15439"/>
                </a:lnTo>
                <a:lnTo>
                  <a:pt x="4643" y="15458"/>
                </a:lnTo>
                <a:lnTo>
                  <a:pt x="4640" y="15478"/>
                </a:lnTo>
                <a:lnTo>
                  <a:pt x="4638" y="15497"/>
                </a:lnTo>
                <a:lnTo>
                  <a:pt x="4637" y="15518"/>
                </a:lnTo>
                <a:lnTo>
                  <a:pt x="4636" y="15538"/>
                </a:lnTo>
                <a:lnTo>
                  <a:pt x="4636" y="15558"/>
                </a:lnTo>
                <a:lnTo>
                  <a:pt x="4627" y="15576"/>
                </a:lnTo>
                <a:lnTo>
                  <a:pt x="4620" y="15593"/>
                </a:lnTo>
                <a:lnTo>
                  <a:pt x="4614" y="15611"/>
                </a:lnTo>
                <a:lnTo>
                  <a:pt x="4609" y="15628"/>
                </a:lnTo>
                <a:lnTo>
                  <a:pt x="4604" y="15645"/>
                </a:lnTo>
                <a:lnTo>
                  <a:pt x="4600" y="15662"/>
                </a:lnTo>
                <a:lnTo>
                  <a:pt x="4598" y="15678"/>
                </a:lnTo>
                <a:lnTo>
                  <a:pt x="4597" y="15694"/>
                </a:lnTo>
                <a:lnTo>
                  <a:pt x="4597" y="15710"/>
                </a:lnTo>
                <a:lnTo>
                  <a:pt x="4597" y="15726"/>
                </a:lnTo>
                <a:lnTo>
                  <a:pt x="4599" y="15742"/>
                </a:lnTo>
                <a:lnTo>
                  <a:pt x="4603" y="15758"/>
                </a:lnTo>
                <a:lnTo>
                  <a:pt x="4606" y="15774"/>
                </a:lnTo>
                <a:lnTo>
                  <a:pt x="4611" y="15788"/>
                </a:lnTo>
                <a:lnTo>
                  <a:pt x="4617" y="15804"/>
                </a:lnTo>
                <a:lnTo>
                  <a:pt x="4624" y="15818"/>
                </a:lnTo>
                <a:lnTo>
                  <a:pt x="4630" y="15834"/>
                </a:lnTo>
                <a:lnTo>
                  <a:pt x="4637" y="15848"/>
                </a:lnTo>
                <a:lnTo>
                  <a:pt x="4642" y="15863"/>
                </a:lnTo>
                <a:lnTo>
                  <a:pt x="4645" y="15877"/>
                </a:lnTo>
                <a:lnTo>
                  <a:pt x="4648" y="15893"/>
                </a:lnTo>
                <a:lnTo>
                  <a:pt x="4650" y="15907"/>
                </a:lnTo>
                <a:lnTo>
                  <a:pt x="4650" y="15922"/>
                </a:lnTo>
                <a:lnTo>
                  <a:pt x="4650" y="15937"/>
                </a:lnTo>
                <a:lnTo>
                  <a:pt x="4649" y="15952"/>
                </a:lnTo>
                <a:lnTo>
                  <a:pt x="4647" y="15966"/>
                </a:lnTo>
                <a:lnTo>
                  <a:pt x="4644" y="15981"/>
                </a:lnTo>
                <a:lnTo>
                  <a:pt x="4640" y="15996"/>
                </a:lnTo>
                <a:lnTo>
                  <a:pt x="4634" y="16011"/>
                </a:lnTo>
                <a:lnTo>
                  <a:pt x="4627" y="16025"/>
                </a:lnTo>
                <a:lnTo>
                  <a:pt x="4620" y="16041"/>
                </a:lnTo>
                <a:lnTo>
                  <a:pt x="4612" y="16055"/>
                </a:lnTo>
                <a:lnTo>
                  <a:pt x="4611" y="16085"/>
                </a:lnTo>
                <a:lnTo>
                  <a:pt x="4609" y="16115"/>
                </a:lnTo>
                <a:lnTo>
                  <a:pt x="4606" y="16145"/>
                </a:lnTo>
                <a:lnTo>
                  <a:pt x="4600" y="16176"/>
                </a:lnTo>
                <a:lnTo>
                  <a:pt x="4593" y="16207"/>
                </a:lnTo>
                <a:lnTo>
                  <a:pt x="4585" y="16239"/>
                </a:lnTo>
                <a:lnTo>
                  <a:pt x="4576" y="16271"/>
                </a:lnTo>
                <a:lnTo>
                  <a:pt x="4564" y="16303"/>
                </a:lnTo>
                <a:lnTo>
                  <a:pt x="4559" y="16319"/>
                </a:lnTo>
                <a:lnTo>
                  <a:pt x="4556" y="16335"/>
                </a:lnTo>
                <a:lnTo>
                  <a:pt x="4554" y="16350"/>
                </a:lnTo>
                <a:lnTo>
                  <a:pt x="4554" y="16365"/>
                </a:lnTo>
                <a:lnTo>
                  <a:pt x="4556" y="16379"/>
                </a:lnTo>
                <a:lnTo>
                  <a:pt x="4559" y="16392"/>
                </a:lnTo>
                <a:lnTo>
                  <a:pt x="4564" y="16406"/>
                </a:lnTo>
                <a:lnTo>
                  <a:pt x="4570" y="16418"/>
                </a:lnTo>
                <a:lnTo>
                  <a:pt x="4579" y="16431"/>
                </a:lnTo>
                <a:lnTo>
                  <a:pt x="4589" y="16443"/>
                </a:lnTo>
                <a:lnTo>
                  <a:pt x="4600" y="16455"/>
                </a:lnTo>
                <a:lnTo>
                  <a:pt x="4614" y="16465"/>
                </a:lnTo>
                <a:lnTo>
                  <a:pt x="4628" y="16475"/>
                </a:lnTo>
                <a:lnTo>
                  <a:pt x="4645" y="16486"/>
                </a:lnTo>
                <a:lnTo>
                  <a:pt x="4663" y="16495"/>
                </a:lnTo>
                <a:lnTo>
                  <a:pt x="4683" y="16504"/>
                </a:lnTo>
                <a:lnTo>
                  <a:pt x="4702" y="16509"/>
                </a:lnTo>
                <a:lnTo>
                  <a:pt x="4721" y="16515"/>
                </a:lnTo>
                <a:lnTo>
                  <a:pt x="4739" y="16520"/>
                </a:lnTo>
                <a:lnTo>
                  <a:pt x="4758" y="16523"/>
                </a:lnTo>
                <a:lnTo>
                  <a:pt x="4775" y="16526"/>
                </a:lnTo>
                <a:lnTo>
                  <a:pt x="4793" y="16529"/>
                </a:lnTo>
                <a:lnTo>
                  <a:pt x="4811" y="16531"/>
                </a:lnTo>
                <a:lnTo>
                  <a:pt x="4828" y="16532"/>
                </a:lnTo>
                <a:lnTo>
                  <a:pt x="4845" y="16533"/>
                </a:lnTo>
                <a:lnTo>
                  <a:pt x="4861" y="16533"/>
                </a:lnTo>
                <a:lnTo>
                  <a:pt x="4878" y="16533"/>
                </a:lnTo>
                <a:lnTo>
                  <a:pt x="4893" y="16532"/>
                </a:lnTo>
                <a:lnTo>
                  <a:pt x="4909" y="16530"/>
                </a:lnTo>
                <a:lnTo>
                  <a:pt x="4924" y="16528"/>
                </a:lnTo>
                <a:lnTo>
                  <a:pt x="4940" y="16525"/>
                </a:lnTo>
                <a:lnTo>
                  <a:pt x="4954" y="16522"/>
                </a:lnTo>
                <a:lnTo>
                  <a:pt x="4970" y="16518"/>
                </a:lnTo>
                <a:lnTo>
                  <a:pt x="4983" y="16514"/>
                </a:lnTo>
                <a:lnTo>
                  <a:pt x="4998" y="16508"/>
                </a:lnTo>
                <a:lnTo>
                  <a:pt x="5011" y="16502"/>
                </a:lnTo>
                <a:lnTo>
                  <a:pt x="5025" y="16496"/>
                </a:lnTo>
                <a:lnTo>
                  <a:pt x="5038" y="16489"/>
                </a:lnTo>
                <a:lnTo>
                  <a:pt x="5052" y="16481"/>
                </a:lnTo>
                <a:lnTo>
                  <a:pt x="5064" y="16473"/>
                </a:lnTo>
                <a:lnTo>
                  <a:pt x="5077" y="16464"/>
                </a:lnTo>
                <a:lnTo>
                  <a:pt x="5089" y="16455"/>
                </a:lnTo>
                <a:lnTo>
                  <a:pt x="5100" y="16445"/>
                </a:lnTo>
                <a:lnTo>
                  <a:pt x="5112" y="16434"/>
                </a:lnTo>
                <a:lnTo>
                  <a:pt x="5123" y="16424"/>
                </a:lnTo>
                <a:lnTo>
                  <a:pt x="5135" y="16411"/>
                </a:lnTo>
                <a:lnTo>
                  <a:pt x="5145" y="16399"/>
                </a:lnTo>
                <a:lnTo>
                  <a:pt x="5156" y="16386"/>
                </a:lnTo>
                <a:lnTo>
                  <a:pt x="5162" y="16374"/>
                </a:lnTo>
                <a:lnTo>
                  <a:pt x="5167" y="16362"/>
                </a:lnTo>
                <a:lnTo>
                  <a:pt x="5171" y="16351"/>
                </a:lnTo>
                <a:lnTo>
                  <a:pt x="5174" y="16340"/>
                </a:lnTo>
                <a:lnTo>
                  <a:pt x="5177" y="16328"/>
                </a:lnTo>
                <a:lnTo>
                  <a:pt x="5180" y="16317"/>
                </a:lnTo>
                <a:lnTo>
                  <a:pt x="5181" y="16306"/>
                </a:lnTo>
                <a:lnTo>
                  <a:pt x="5182" y="16294"/>
                </a:lnTo>
                <a:lnTo>
                  <a:pt x="5183" y="16284"/>
                </a:lnTo>
                <a:lnTo>
                  <a:pt x="5182" y="16272"/>
                </a:lnTo>
                <a:lnTo>
                  <a:pt x="5182" y="16261"/>
                </a:lnTo>
                <a:lnTo>
                  <a:pt x="5180" y="16251"/>
                </a:lnTo>
                <a:lnTo>
                  <a:pt x="5178" y="16240"/>
                </a:lnTo>
                <a:lnTo>
                  <a:pt x="5175" y="16230"/>
                </a:lnTo>
                <a:lnTo>
                  <a:pt x="5172" y="16219"/>
                </a:lnTo>
                <a:lnTo>
                  <a:pt x="5168" y="16208"/>
                </a:lnTo>
                <a:lnTo>
                  <a:pt x="5164" y="16198"/>
                </a:lnTo>
                <a:lnTo>
                  <a:pt x="5160" y="16189"/>
                </a:lnTo>
                <a:lnTo>
                  <a:pt x="5157" y="16178"/>
                </a:lnTo>
                <a:lnTo>
                  <a:pt x="5155" y="16168"/>
                </a:lnTo>
                <a:lnTo>
                  <a:pt x="5153" y="16159"/>
                </a:lnTo>
                <a:lnTo>
                  <a:pt x="5153" y="16148"/>
                </a:lnTo>
                <a:lnTo>
                  <a:pt x="5152" y="16139"/>
                </a:lnTo>
                <a:lnTo>
                  <a:pt x="5153" y="16129"/>
                </a:lnTo>
                <a:lnTo>
                  <a:pt x="5154" y="16119"/>
                </a:lnTo>
                <a:lnTo>
                  <a:pt x="5155" y="16110"/>
                </a:lnTo>
                <a:lnTo>
                  <a:pt x="5158" y="16101"/>
                </a:lnTo>
                <a:lnTo>
                  <a:pt x="5162" y="16091"/>
                </a:lnTo>
                <a:lnTo>
                  <a:pt x="5165" y="16082"/>
                </a:lnTo>
                <a:lnTo>
                  <a:pt x="5169" y="16073"/>
                </a:lnTo>
                <a:lnTo>
                  <a:pt x="5174" y="16063"/>
                </a:lnTo>
                <a:lnTo>
                  <a:pt x="5179" y="16055"/>
                </a:lnTo>
                <a:lnTo>
                  <a:pt x="5197" y="16061"/>
                </a:lnTo>
                <a:lnTo>
                  <a:pt x="5214" y="16069"/>
                </a:lnTo>
                <a:lnTo>
                  <a:pt x="5231" y="16078"/>
                </a:lnTo>
                <a:lnTo>
                  <a:pt x="5247" y="16087"/>
                </a:lnTo>
                <a:lnTo>
                  <a:pt x="5264" y="16099"/>
                </a:lnTo>
                <a:lnTo>
                  <a:pt x="5280" y="16110"/>
                </a:lnTo>
                <a:lnTo>
                  <a:pt x="5295" y="16123"/>
                </a:lnTo>
                <a:lnTo>
                  <a:pt x="5310" y="16138"/>
                </a:lnTo>
                <a:lnTo>
                  <a:pt x="5317" y="16145"/>
                </a:lnTo>
                <a:lnTo>
                  <a:pt x="5325" y="16150"/>
                </a:lnTo>
                <a:lnTo>
                  <a:pt x="5334" y="16156"/>
                </a:lnTo>
                <a:lnTo>
                  <a:pt x="5343" y="16161"/>
                </a:lnTo>
                <a:lnTo>
                  <a:pt x="5352" y="16164"/>
                </a:lnTo>
                <a:lnTo>
                  <a:pt x="5362" y="16167"/>
                </a:lnTo>
                <a:lnTo>
                  <a:pt x="5373" y="16169"/>
                </a:lnTo>
                <a:lnTo>
                  <a:pt x="5384" y="16170"/>
                </a:lnTo>
                <a:lnTo>
                  <a:pt x="5394" y="16171"/>
                </a:lnTo>
                <a:lnTo>
                  <a:pt x="5407" y="16170"/>
                </a:lnTo>
                <a:lnTo>
                  <a:pt x="5419" y="16169"/>
                </a:lnTo>
                <a:lnTo>
                  <a:pt x="5432" y="16167"/>
                </a:lnTo>
                <a:lnTo>
                  <a:pt x="5445" y="16164"/>
                </a:lnTo>
                <a:lnTo>
                  <a:pt x="5459" y="16160"/>
                </a:lnTo>
                <a:lnTo>
                  <a:pt x="5472" y="16155"/>
                </a:lnTo>
                <a:lnTo>
                  <a:pt x="5488" y="16149"/>
                </a:lnTo>
                <a:lnTo>
                  <a:pt x="5499" y="16146"/>
                </a:lnTo>
                <a:lnTo>
                  <a:pt x="5509" y="16143"/>
                </a:lnTo>
                <a:lnTo>
                  <a:pt x="5520" y="16139"/>
                </a:lnTo>
                <a:lnTo>
                  <a:pt x="5530" y="16135"/>
                </a:lnTo>
                <a:lnTo>
                  <a:pt x="5539" y="16130"/>
                </a:lnTo>
                <a:lnTo>
                  <a:pt x="5548" y="16125"/>
                </a:lnTo>
                <a:lnTo>
                  <a:pt x="5556" y="16119"/>
                </a:lnTo>
                <a:lnTo>
                  <a:pt x="5564" y="16114"/>
                </a:lnTo>
                <a:lnTo>
                  <a:pt x="5571" y="16108"/>
                </a:lnTo>
                <a:lnTo>
                  <a:pt x="5578" y="16102"/>
                </a:lnTo>
                <a:lnTo>
                  <a:pt x="5584" y="16094"/>
                </a:lnTo>
                <a:lnTo>
                  <a:pt x="5589" y="16087"/>
                </a:lnTo>
                <a:lnTo>
                  <a:pt x="5594" y="16080"/>
                </a:lnTo>
                <a:lnTo>
                  <a:pt x="5598" y="16072"/>
                </a:lnTo>
                <a:lnTo>
                  <a:pt x="5603" y="16063"/>
                </a:lnTo>
                <a:lnTo>
                  <a:pt x="5606" y="16055"/>
                </a:lnTo>
                <a:lnTo>
                  <a:pt x="5617" y="16020"/>
                </a:lnTo>
                <a:lnTo>
                  <a:pt x="5629" y="15984"/>
                </a:lnTo>
                <a:lnTo>
                  <a:pt x="5641" y="15948"/>
                </a:lnTo>
                <a:lnTo>
                  <a:pt x="5652" y="15913"/>
                </a:lnTo>
                <a:lnTo>
                  <a:pt x="5670" y="15892"/>
                </a:lnTo>
                <a:lnTo>
                  <a:pt x="5685" y="15870"/>
                </a:lnTo>
                <a:lnTo>
                  <a:pt x="5699" y="15846"/>
                </a:lnTo>
                <a:lnTo>
                  <a:pt x="5712" y="15821"/>
                </a:lnTo>
                <a:lnTo>
                  <a:pt x="5723" y="15795"/>
                </a:lnTo>
                <a:lnTo>
                  <a:pt x="5733" y="15769"/>
                </a:lnTo>
                <a:lnTo>
                  <a:pt x="5740" y="15741"/>
                </a:lnTo>
                <a:lnTo>
                  <a:pt x="5747" y="15712"/>
                </a:lnTo>
                <a:lnTo>
                  <a:pt x="5753" y="15681"/>
                </a:lnTo>
                <a:lnTo>
                  <a:pt x="5756" y="15650"/>
                </a:lnTo>
                <a:lnTo>
                  <a:pt x="5759" y="15618"/>
                </a:lnTo>
                <a:lnTo>
                  <a:pt x="5759" y="15585"/>
                </a:lnTo>
                <a:lnTo>
                  <a:pt x="5759" y="15550"/>
                </a:lnTo>
                <a:lnTo>
                  <a:pt x="5756" y="15515"/>
                </a:lnTo>
                <a:lnTo>
                  <a:pt x="5753" y="15478"/>
                </a:lnTo>
                <a:lnTo>
                  <a:pt x="5747" y="15440"/>
                </a:lnTo>
                <a:lnTo>
                  <a:pt x="5746" y="15411"/>
                </a:lnTo>
                <a:lnTo>
                  <a:pt x="5744" y="15384"/>
                </a:lnTo>
                <a:lnTo>
                  <a:pt x="5740" y="15359"/>
                </a:lnTo>
                <a:lnTo>
                  <a:pt x="5734" y="15334"/>
                </a:lnTo>
                <a:lnTo>
                  <a:pt x="5727" y="15311"/>
                </a:lnTo>
                <a:lnTo>
                  <a:pt x="5717" y="15289"/>
                </a:lnTo>
                <a:lnTo>
                  <a:pt x="5712" y="15279"/>
                </a:lnTo>
                <a:lnTo>
                  <a:pt x="5706" y="15269"/>
                </a:lnTo>
                <a:lnTo>
                  <a:pt x="5701" y="15260"/>
                </a:lnTo>
                <a:lnTo>
                  <a:pt x="5694" y="15251"/>
                </a:lnTo>
                <a:lnTo>
                  <a:pt x="5687" y="15243"/>
                </a:lnTo>
                <a:lnTo>
                  <a:pt x="5680" y="15234"/>
                </a:lnTo>
                <a:lnTo>
                  <a:pt x="5672" y="15226"/>
                </a:lnTo>
                <a:lnTo>
                  <a:pt x="5664" y="15219"/>
                </a:lnTo>
                <a:lnTo>
                  <a:pt x="5655" y="15212"/>
                </a:lnTo>
                <a:lnTo>
                  <a:pt x="5647" y="15204"/>
                </a:lnTo>
                <a:lnTo>
                  <a:pt x="5638" y="15198"/>
                </a:lnTo>
                <a:lnTo>
                  <a:pt x="5627" y="15192"/>
                </a:lnTo>
                <a:lnTo>
                  <a:pt x="5607" y="15180"/>
                </a:lnTo>
                <a:lnTo>
                  <a:pt x="5584" y="15171"/>
                </a:lnTo>
                <a:lnTo>
                  <a:pt x="5560" y="15163"/>
                </a:lnTo>
                <a:lnTo>
                  <a:pt x="5534" y="15157"/>
                </a:lnTo>
                <a:lnTo>
                  <a:pt x="5529" y="15127"/>
                </a:lnTo>
                <a:lnTo>
                  <a:pt x="5524" y="15096"/>
                </a:lnTo>
                <a:lnTo>
                  <a:pt x="5520" y="15065"/>
                </a:lnTo>
                <a:lnTo>
                  <a:pt x="5517" y="15032"/>
                </a:lnTo>
                <a:lnTo>
                  <a:pt x="5515" y="14999"/>
                </a:lnTo>
                <a:lnTo>
                  <a:pt x="5512" y="14965"/>
                </a:lnTo>
                <a:lnTo>
                  <a:pt x="5511" y="14931"/>
                </a:lnTo>
                <a:lnTo>
                  <a:pt x="5510" y="14896"/>
                </a:lnTo>
                <a:lnTo>
                  <a:pt x="5510" y="14861"/>
                </a:lnTo>
                <a:lnTo>
                  <a:pt x="5507" y="14827"/>
                </a:lnTo>
                <a:lnTo>
                  <a:pt x="5504" y="14793"/>
                </a:lnTo>
                <a:lnTo>
                  <a:pt x="5499" y="14760"/>
                </a:lnTo>
                <a:lnTo>
                  <a:pt x="5492" y="14728"/>
                </a:lnTo>
                <a:lnTo>
                  <a:pt x="5484" y="14697"/>
                </a:lnTo>
                <a:lnTo>
                  <a:pt x="5474" y="14666"/>
                </a:lnTo>
                <a:lnTo>
                  <a:pt x="5464" y="14636"/>
                </a:lnTo>
                <a:lnTo>
                  <a:pt x="5493" y="14613"/>
                </a:lnTo>
                <a:lnTo>
                  <a:pt x="5523" y="14592"/>
                </a:lnTo>
                <a:lnTo>
                  <a:pt x="5552" y="14572"/>
                </a:lnTo>
                <a:lnTo>
                  <a:pt x="5582" y="14553"/>
                </a:lnTo>
                <a:lnTo>
                  <a:pt x="5611" y="14537"/>
                </a:lnTo>
                <a:lnTo>
                  <a:pt x="5641" y="14521"/>
                </a:lnTo>
                <a:lnTo>
                  <a:pt x="5671" y="14507"/>
                </a:lnTo>
                <a:lnTo>
                  <a:pt x="5700" y="14494"/>
                </a:lnTo>
                <a:lnTo>
                  <a:pt x="5730" y="14482"/>
                </a:lnTo>
                <a:lnTo>
                  <a:pt x="5759" y="14469"/>
                </a:lnTo>
                <a:lnTo>
                  <a:pt x="5789" y="14455"/>
                </a:lnTo>
                <a:lnTo>
                  <a:pt x="5818" y="14440"/>
                </a:lnTo>
                <a:lnTo>
                  <a:pt x="5848" y="14426"/>
                </a:lnTo>
                <a:lnTo>
                  <a:pt x="5877" y="14410"/>
                </a:lnTo>
                <a:lnTo>
                  <a:pt x="5907" y="14393"/>
                </a:lnTo>
                <a:lnTo>
                  <a:pt x="5937" y="14376"/>
                </a:lnTo>
                <a:lnTo>
                  <a:pt x="5937" y="14305"/>
                </a:lnTo>
                <a:close/>
                <a:moveTo>
                  <a:pt x="1490" y="5579"/>
                </a:moveTo>
                <a:lnTo>
                  <a:pt x="1467" y="5544"/>
                </a:lnTo>
                <a:lnTo>
                  <a:pt x="1444" y="5507"/>
                </a:lnTo>
                <a:lnTo>
                  <a:pt x="1421" y="5471"/>
                </a:lnTo>
                <a:lnTo>
                  <a:pt x="1401" y="5435"/>
                </a:lnTo>
                <a:lnTo>
                  <a:pt x="1380" y="5399"/>
                </a:lnTo>
                <a:lnTo>
                  <a:pt x="1359" y="5361"/>
                </a:lnTo>
                <a:lnTo>
                  <a:pt x="1340" y="5324"/>
                </a:lnTo>
                <a:lnTo>
                  <a:pt x="1321" y="5287"/>
                </a:lnTo>
                <a:lnTo>
                  <a:pt x="1303" y="5249"/>
                </a:lnTo>
                <a:lnTo>
                  <a:pt x="1286" y="5210"/>
                </a:lnTo>
                <a:lnTo>
                  <a:pt x="1268" y="5172"/>
                </a:lnTo>
                <a:lnTo>
                  <a:pt x="1253" y="5134"/>
                </a:lnTo>
                <a:lnTo>
                  <a:pt x="1237" y="5094"/>
                </a:lnTo>
                <a:lnTo>
                  <a:pt x="1222" y="5055"/>
                </a:lnTo>
                <a:lnTo>
                  <a:pt x="1208" y="5016"/>
                </a:lnTo>
                <a:lnTo>
                  <a:pt x="1194" y="4976"/>
                </a:lnTo>
                <a:lnTo>
                  <a:pt x="1167" y="4897"/>
                </a:lnTo>
                <a:lnTo>
                  <a:pt x="1137" y="4817"/>
                </a:lnTo>
                <a:lnTo>
                  <a:pt x="1106" y="4738"/>
                </a:lnTo>
                <a:lnTo>
                  <a:pt x="1073" y="4660"/>
                </a:lnTo>
                <a:lnTo>
                  <a:pt x="1038" y="4582"/>
                </a:lnTo>
                <a:lnTo>
                  <a:pt x="1001" y="4503"/>
                </a:lnTo>
                <a:lnTo>
                  <a:pt x="963" y="4427"/>
                </a:lnTo>
                <a:lnTo>
                  <a:pt x="923" y="4349"/>
                </a:lnTo>
                <a:lnTo>
                  <a:pt x="916" y="4335"/>
                </a:lnTo>
                <a:lnTo>
                  <a:pt x="912" y="4320"/>
                </a:lnTo>
                <a:lnTo>
                  <a:pt x="909" y="4307"/>
                </a:lnTo>
                <a:lnTo>
                  <a:pt x="906" y="4292"/>
                </a:lnTo>
                <a:lnTo>
                  <a:pt x="904" y="4279"/>
                </a:lnTo>
                <a:lnTo>
                  <a:pt x="903" y="4265"/>
                </a:lnTo>
                <a:lnTo>
                  <a:pt x="904" y="4253"/>
                </a:lnTo>
                <a:lnTo>
                  <a:pt x="905" y="4241"/>
                </a:lnTo>
                <a:lnTo>
                  <a:pt x="906" y="4228"/>
                </a:lnTo>
                <a:lnTo>
                  <a:pt x="909" y="4216"/>
                </a:lnTo>
                <a:lnTo>
                  <a:pt x="913" y="4203"/>
                </a:lnTo>
                <a:lnTo>
                  <a:pt x="917" y="4192"/>
                </a:lnTo>
                <a:lnTo>
                  <a:pt x="924" y="4181"/>
                </a:lnTo>
                <a:lnTo>
                  <a:pt x="930" y="4170"/>
                </a:lnTo>
                <a:lnTo>
                  <a:pt x="937" y="4159"/>
                </a:lnTo>
                <a:lnTo>
                  <a:pt x="946" y="4148"/>
                </a:lnTo>
                <a:lnTo>
                  <a:pt x="964" y="4128"/>
                </a:lnTo>
                <a:lnTo>
                  <a:pt x="983" y="4108"/>
                </a:lnTo>
                <a:lnTo>
                  <a:pt x="1002" y="4088"/>
                </a:lnTo>
                <a:lnTo>
                  <a:pt x="1023" y="4069"/>
                </a:lnTo>
                <a:lnTo>
                  <a:pt x="1044" y="4050"/>
                </a:lnTo>
                <a:lnTo>
                  <a:pt x="1065" y="4031"/>
                </a:lnTo>
                <a:lnTo>
                  <a:pt x="1088" y="4013"/>
                </a:lnTo>
                <a:lnTo>
                  <a:pt x="1111" y="3995"/>
                </a:lnTo>
                <a:lnTo>
                  <a:pt x="1123" y="3989"/>
                </a:lnTo>
                <a:lnTo>
                  <a:pt x="1135" y="3985"/>
                </a:lnTo>
                <a:lnTo>
                  <a:pt x="1147" y="3981"/>
                </a:lnTo>
                <a:lnTo>
                  <a:pt x="1159" y="3977"/>
                </a:lnTo>
                <a:lnTo>
                  <a:pt x="1171" y="3975"/>
                </a:lnTo>
                <a:lnTo>
                  <a:pt x="1182" y="3972"/>
                </a:lnTo>
                <a:lnTo>
                  <a:pt x="1194" y="3971"/>
                </a:lnTo>
                <a:lnTo>
                  <a:pt x="1206" y="3971"/>
                </a:lnTo>
                <a:lnTo>
                  <a:pt x="1224" y="3970"/>
                </a:lnTo>
                <a:lnTo>
                  <a:pt x="1241" y="3969"/>
                </a:lnTo>
                <a:lnTo>
                  <a:pt x="1259" y="3967"/>
                </a:lnTo>
                <a:lnTo>
                  <a:pt x="1277" y="3965"/>
                </a:lnTo>
                <a:lnTo>
                  <a:pt x="1295" y="3962"/>
                </a:lnTo>
                <a:lnTo>
                  <a:pt x="1313" y="3958"/>
                </a:lnTo>
                <a:lnTo>
                  <a:pt x="1330" y="3953"/>
                </a:lnTo>
                <a:lnTo>
                  <a:pt x="1348" y="3948"/>
                </a:lnTo>
                <a:lnTo>
                  <a:pt x="1354" y="3961"/>
                </a:lnTo>
                <a:lnTo>
                  <a:pt x="1361" y="3977"/>
                </a:lnTo>
                <a:lnTo>
                  <a:pt x="1369" y="3996"/>
                </a:lnTo>
                <a:lnTo>
                  <a:pt x="1378" y="4018"/>
                </a:lnTo>
                <a:lnTo>
                  <a:pt x="1386" y="4044"/>
                </a:lnTo>
                <a:lnTo>
                  <a:pt x="1397" y="4072"/>
                </a:lnTo>
                <a:lnTo>
                  <a:pt x="1407" y="4103"/>
                </a:lnTo>
                <a:lnTo>
                  <a:pt x="1419" y="4137"/>
                </a:lnTo>
                <a:lnTo>
                  <a:pt x="1411" y="4166"/>
                </a:lnTo>
                <a:lnTo>
                  <a:pt x="1404" y="4195"/>
                </a:lnTo>
                <a:lnTo>
                  <a:pt x="1398" y="4225"/>
                </a:lnTo>
                <a:lnTo>
                  <a:pt x="1394" y="4253"/>
                </a:lnTo>
                <a:lnTo>
                  <a:pt x="1390" y="4282"/>
                </a:lnTo>
                <a:lnTo>
                  <a:pt x="1389" y="4311"/>
                </a:lnTo>
                <a:lnTo>
                  <a:pt x="1388" y="4339"/>
                </a:lnTo>
                <a:lnTo>
                  <a:pt x="1389" y="4367"/>
                </a:lnTo>
                <a:lnTo>
                  <a:pt x="1391" y="4395"/>
                </a:lnTo>
                <a:lnTo>
                  <a:pt x="1395" y="4423"/>
                </a:lnTo>
                <a:lnTo>
                  <a:pt x="1400" y="4451"/>
                </a:lnTo>
                <a:lnTo>
                  <a:pt x="1406" y="4478"/>
                </a:lnTo>
                <a:lnTo>
                  <a:pt x="1413" y="4505"/>
                </a:lnTo>
                <a:lnTo>
                  <a:pt x="1421" y="4532"/>
                </a:lnTo>
                <a:lnTo>
                  <a:pt x="1432" y="4559"/>
                </a:lnTo>
                <a:lnTo>
                  <a:pt x="1442" y="4586"/>
                </a:lnTo>
                <a:lnTo>
                  <a:pt x="1454" y="4613"/>
                </a:lnTo>
                <a:lnTo>
                  <a:pt x="1464" y="4640"/>
                </a:lnTo>
                <a:lnTo>
                  <a:pt x="1473" y="4667"/>
                </a:lnTo>
                <a:lnTo>
                  <a:pt x="1480" y="4695"/>
                </a:lnTo>
                <a:lnTo>
                  <a:pt x="1488" y="4724"/>
                </a:lnTo>
                <a:lnTo>
                  <a:pt x="1494" y="4752"/>
                </a:lnTo>
                <a:lnTo>
                  <a:pt x="1498" y="4781"/>
                </a:lnTo>
                <a:lnTo>
                  <a:pt x="1501" y="4811"/>
                </a:lnTo>
                <a:lnTo>
                  <a:pt x="1504" y="4841"/>
                </a:lnTo>
                <a:lnTo>
                  <a:pt x="1505" y="4871"/>
                </a:lnTo>
                <a:lnTo>
                  <a:pt x="1505" y="4901"/>
                </a:lnTo>
                <a:lnTo>
                  <a:pt x="1504" y="4932"/>
                </a:lnTo>
                <a:lnTo>
                  <a:pt x="1502" y="4963"/>
                </a:lnTo>
                <a:lnTo>
                  <a:pt x="1499" y="4995"/>
                </a:lnTo>
                <a:lnTo>
                  <a:pt x="1495" y="5026"/>
                </a:lnTo>
                <a:lnTo>
                  <a:pt x="1490" y="5059"/>
                </a:lnTo>
                <a:lnTo>
                  <a:pt x="1442" y="5461"/>
                </a:lnTo>
                <a:lnTo>
                  <a:pt x="1561" y="5555"/>
                </a:lnTo>
                <a:lnTo>
                  <a:pt x="1550" y="5566"/>
                </a:lnTo>
                <a:lnTo>
                  <a:pt x="1538" y="5575"/>
                </a:lnTo>
                <a:lnTo>
                  <a:pt x="1529" y="5581"/>
                </a:lnTo>
                <a:lnTo>
                  <a:pt x="1520" y="5585"/>
                </a:lnTo>
                <a:lnTo>
                  <a:pt x="1515" y="5586"/>
                </a:lnTo>
                <a:lnTo>
                  <a:pt x="1510" y="5587"/>
                </a:lnTo>
                <a:lnTo>
                  <a:pt x="1507" y="5587"/>
                </a:lnTo>
                <a:lnTo>
                  <a:pt x="1503" y="5586"/>
                </a:lnTo>
                <a:lnTo>
                  <a:pt x="1499" y="5586"/>
                </a:lnTo>
                <a:lnTo>
                  <a:pt x="1496" y="5584"/>
                </a:lnTo>
                <a:lnTo>
                  <a:pt x="1493" y="5582"/>
                </a:lnTo>
                <a:lnTo>
                  <a:pt x="1490" y="5579"/>
                </a:lnTo>
                <a:close/>
                <a:moveTo>
                  <a:pt x="3973" y="5343"/>
                </a:moveTo>
                <a:lnTo>
                  <a:pt x="3968" y="5289"/>
                </a:lnTo>
                <a:lnTo>
                  <a:pt x="3964" y="5235"/>
                </a:lnTo>
                <a:lnTo>
                  <a:pt x="3961" y="5181"/>
                </a:lnTo>
                <a:lnTo>
                  <a:pt x="3959" y="5126"/>
                </a:lnTo>
                <a:lnTo>
                  <a:pt x="3958" y="5072"/>
                </a:lnTo>
                <a:lnTo>
                  <a:pt x="3958" y="5017"/>
                </a:lnTo>
                <a:lnTo>
                  <a:pt x="3959" y="4961"/>
                </a:lnTo>
                <a:lnTo>
                  <a:pt x="3962" y="4905"/>
                </a:lnTo>
                <a:lnTo>
                  <a:pt x="3963" y="4877"/>
                </a:lnTo>
                <a:lnTo>
                  <a:pt x="3966" y="4849"/>
                </a:lnTo>
                <a:lnTo>
                  <a:pt x="3969" y="4822"/>
                </a:lnTo>
                <a:lnTo>
                  <a:pt x="3972" y="4795"/>
                </a:lnTo>
                <a:lnTo>
                  <a:pt x="3977" y="4768"/>
                </a:lnTo>
                <a:lnTo>
                  <a:pt x="3982" y="4741"/>
                </a:lnTo>
                <a:lnTo>
                  <a:pt x="3988" y="4716"/>
                </a:lnTo>
                <a:lnTo>
                  <a:pt x="3994" y="4690"/>
                </a:lnTo>
                <a:lnTo>
                  <a:pt x="4001" y="4664"/>
                </a:lnTo>
                <a:lnTo>
                  <a:pt x="4008" y="4638"/>
                </a:lnTo>
                <a:lnTo>
                  <a:pt x="4017" y="4613"/>
                </a:lnTo>
                <a:lnTo>
                  <a:pt x="4026" y="4588"/>
                </a:lnTo>
                <a:lnTo>
                  <a:pt x="4035" y="4563"/>
                </a:lnTo>
                <a:lnTo>
                  <a:pt x="4046" y="4540"/>
                </a:lnTo>
                <a:lnTo>
                  <a:pt x="4056" y="4515"/>
                </a:lnTo>
                <a:lnTo>
                  <a:pt x="4068" y="4491"/>
                </a:lnTo>
                <a:lnTo>
                  <a:pt x="4065" y="4465"/>
                </a:lnTo>
                <a:lnTo>
                  <a:pt x="4064" y="4438"/>
                </a:lnTo>
                <a:lnTo>
                  <a:pt x="4064" y="4411"/>
                </a:lnTo>
                <a:lnTo>
                  <a:pt x="4065" y="4385"/>
                </a:lnTo>
                <a:lnTo>
                  <a:pt x="4067" y="4359"/>
                </a:lnTo>
                <a:lnTo>
                  <a:pt x="4070" y="4332"/>
                </a:lnTo>
                <a:lnTo>
                  <a:pt x="4075" y="4305"/>
                </a:lnTo>
                <a:lnTo>
                  <a:pt x="4080" y="4279"/>
                </a:lnTo>
                <a:lnTo>
                  <a:pt x="4086" y="4252"/>
                </a:lnTo>
                <a:lnTo>
                  <a:pt x="4094" y="4225"/>
                </a:lnTo>
                <a:lnTo>
                  <a:pt x="4103" y="4199"/>
                </a:lnTo>
                <a:lnTo>
                  <a:pt x="4112" y="4172"/>
                </a:lnTo>
                <a:lnTo>
                  <a:pt x="4123" y="4145"/>
                </a:lnTo>
                <a:lnTo>
                  <a:pt x="4136" y="4118"/>
                </a:lnTo>
                <a:lnTo>
                  <a:pt x="4148" y="4093"/>
                </a:lnTo>
                <a:lnTo>
                  <a:pt x="4163" y="4066"/>
                </a:lnTo>
                <a:lnTo>
                  <a:pt x="4180" y="4073"/>
                </a:lnTo>
                <a:lnTo>
                  <a:pt x="4196" y="4080"/>
                </a:lnTo>
                <a:lnTo>
                  <a:pt x="4211" y="4090"/>
                </a:lnTo>
                <a:lnTo>
                  <a:pt x="4225" y="4101"/>
                </a:lnTo>
                <a:lnTo>
                  <a:pt x="4237" y="4114"/>
                </a:lnTo>
                <a:lnTo>
                  <a:pt x="4249" y="4128"/>
                </a:lnTo>
                <a:lnTo>
                  <a:pt x="4260" y="4143"/>
                </a:lnTo>
                <a:lnTo>
                  <a:pt x="4269" y="4160"/>
                </a:lnTo>
                <a:lnTo>
                  <a:pt x="4273" y="4169"/>
                </a:lnTo>
                <a:lnTo>
                  <a:pt x="4279" y="4177"/>
                </a:lnTo>
                <a:lnTo>
                  <a:pt x="4285" y="4185"/>
                </a:lnTo>
                <a:lnTo>
                  <a:pt x="4290" y="4191"/>
                </a:lnTo>
                <a:lnTo>
                  <a:pt x="4297" y="4198"/>
                </a:lnTo>
                <a:lnTo>
                  <a:pt x="4303" y="4203"/>
                </a:lnTo>
                <a:lnTo>
                  <a:pt x="4312" y="4208"/>
                </a:lnTo>
                <a:lnTo>
                  <a:pt x="4319" y="4214"/>
                </a:lnTo>
                <a:lnTo>
                  <a:pt x="4327" y="4218"/>
                </a:lnTo>
                <a:lnTo>
                  <a:pt x="4336" y="4221"/>
                </a:lnTo>
                <a:lnTo>
                  <a:pt x="4346" y="4224"/>
                </a:lnTo>
                <a:lnTo>
                  <a:pt x="4355" y="4227"/>
                </a:lnTo>
                <a:lnTo>
                  <a:pt x="4365" y="4229"/>
                </a:lnTo>
                <a:lnTo>
                  <a:pt x="4376" y="4230"/>
                </a:lnTo>
                <a:lnTo>
                  <a:pt x="4387" y="4231"/>
                </a:lnTo>
                <a:lnTo>
                  <a:pt x="4399" y="4231"/>
                </a:lnTo>
                <a:lnTo>
                  <a:pt x="4411" y="4254"/>
                </a:lnTo>
                <a:lnTo>
                  <a:pt x="4423" y="4277"/>
                </a:lnTo>
                <a:lnTo>
                  <a:pt x="4437" y="4298"/>
                </a:lnTo>
                <a:lnTo>
                  <a:pt x="4450" y="4319"/>
                </a:lnTo>
                <a:lnTo>
                  <a:pt x="4465" y="4339"/>
                </a:lnTo>
                <a:lnTo>
                  <a:pt x="4480" y="4359"/>
                </a:lnTo>
                <a:lnTo>
                  <a:pt x="4496" y="4376"/>
                </a:lnTo>
                <a:lnTo>
                  <a:pt x="4511" y="4394"/>
                </a:lnTo>
                <a:lnTo>
                  <a:pt x="4528" y="4410"/>
                </a:lnTo>
                <a:lnTo>
                  <a:pt x="4545" y="4426"/>
                </a:lnTo>
                <a:lnTo>
                  <a:pt x="4563" y="4441"/>
                </a:lnTo>
                <a:lnTo>
                  <a:pt x="4581" y="4455"/>
                </a:lnTo>
                <a:lnTo>
                  <a:pt x="4599" y="4468"/>
                </a:lnTo>
                <a:lnTo>
                  <a:pt x="4619" y="4481"/>
                </a:lnTo>
                <a:lnTo>
                  <a:pt x="4639" y="4492"/>
                </a:lnTo>
                <a:lnTo>
                  <a:pt x="4659" y="4503"/>
                </a:lnTo>
                <a:lnTo>
                  <a:pt x="4679" y="4514"/>
                </a:lnTo>
                <a:lnTo>
                  <a:pt x="4699" y="4525"/>
                </a:lnTo>
                <a:lnTo>
                  <a:pt x="4717" y="4538"/>
                </a:lnTo>
                <a:lnTo>
                  <a:pt x="4735" y="4551"/>
                </a:lnTo>
                <a:lnTo>
                  <a:pt x="4752" y="4566"/>
                </a:lnTo>
                <a:lnTo>
                  <a:pt x="4767" y="4580"/>
                </a:lnTo>
                <a:lnTo>
                  <a:pt x="4782" y="4596"/>
                </a:lnTo>
                <a:lnTo>
                  <a:pt x="4795" y="4612"/>
                </a:lnTo>
                <a:lnTo>
                  <a:pt x="4809" y="4630"/>
                </a:lnTo>
                <a:lnTo>
                  <a:pt x="4820" y="4648"/>
                </a:lnTo>
                <a:lnTo>
                  <a:pt x="4831" y="4667"/>
                </a:lnTo>
                <a:lnTo>
                  <a:pt x="4841" y="4688"/>
                </a:lnTo>
                <a:lnTo>
                  <a:pt x="4850" y="4708"/>
                </a:lnTo>
                <a:lnTo>
                  <a:pt x="4858" y="4729"/>
                </a:lnTo>
                <a:lnTo>
                  <a:pt x="4865" y="4752"/>
                </a:lnTo>
                <a:lnTo>
                  <a:pt x="4872" y="4775"/>
                </a:lnTo>
                <a:lnTo>
                  <a:pt x="4843" y="4816"/>
                </a:lnTo>
                <a:lnTo>
                  <a:pt x="4813" y="4855"/>
                </a:lnTo>
                <a:lnTo>
                  <a:pt x="4782" y="4893"/>
                </a:lnTo>
                <a:lnTo>
                  <a:pt x="4751" y="4929"/>
                </a:lnTo>
                <a:lnTo>
                  <a:pt x="4720" y="4964"/>
                </a:lnTo>
                <a:lnTo>
                  <a:pt x="4688" y="4997"/>
                </a:lnTo>
                <a:lnTo>
                  <a:pt x="4656" y="5028"/>
                </a:lnTo>
                <a:lnTo>
                  <a:pt x="4624" y="5059"/>
                </a:lnTo>
                <a:lnTo>
                  <a:pt x="4591" y="5089"/>
                </a:lnTo>
                <a:lnTo>
                  <a:pt x="4559" y="5121"/>
                </a:lnTo>
                <a:lnTo>
                  <a:pt x="4528" y="5154"/>
                </a:lnTo>
                <a:lnTo>
                  <a:pt x="4497" y="5189"/>
                </a:lnTo>
                <a:lnTo>
                  <a:pt x="4466" y="5225"/>
                </a:lnTo>
                <a:lnTo>
                  <a:pt x="4435" y="5263"/>
                </a:lnTo>
                <a:lnTo>
                  <a:pt x="4405" y="5302"/>
                </a:lnTo>
                <a:lnTo>
                  <a:pt x="4376" y="5343"/>
                </a:lnTo>
                <a:lnTo>
                  <a:pt x="4347" y="5367"/>
                </a:lnTo>
                <a:lnTo>
                  <a:pt x="4319" y="5391"/>
                </a:lnTo>
                <a:lnTo>
                  <a:pt x="4292" y="5417"/>
                </a:lnTo>
                <a:lnTo>
                  <a:pt x="4266" y="5443"/>
                </a:lnTo>
                <a:lnTo>
                  <a:pt x="4241" y="5470"/>
                </a:lnTo>
                <a:lnTo>
                  <a:pt x="4218" y="5498"/>
                </a:lnTo>
                <a:lnTo>
                  <a:pt x="4196" y="5526"/>
                </a:lnTo>
                <a:lnTo>
                  <a:pt x="4174" y="5555"/>
                </a:lnTo>
                <a:lnTo>
                  <a:pt x="4164" y="5569"/>
                </a:lnTo>
                <a:lnTo>
                  <a:pt x="4153" y="5584"/>
                </a:lnTo>
                <a:lnTo>
                  <a:pt x="4141" y="5597"/>
                </a:lnTo>
                <a:lnTo>
                  <a:pt x="4129" y="5610"/>
                </a:lnTo>
                <a:lnTo>
                  <a:pt x="4117" y="5622"/>
                </a:lnTo>
                <a:lnTo>
                  <a:pt x="4104" y="5635"/>
                </a:lnTo>
                <a:lnTo>
                  <a:pt x="4090" y="5645"/>
                </a:lnTo>
                <a:lnTo>
                  <a:pt x="4077" y="5656"/>
                </a:lnTo>
                <a:lnTo>
                  <a:pt x="4062" y="5666"/>
                </a:lnTo>
                <a:lnTo>
                  <a:pt x="4048" y="5676"/>
                </a:lnTo>
                <a:lnTo>
                  <a:pt x="4032" y="5684"/>
                </a:lnTo>
                <a:lnTo>
                  <a:pt x="4017" y="5693"/>
                </a:lnTo>
                <a:lnTo>
                  <a:pt x="4001" y="5701"/>
                </a:lnTo>
                <a:lnTo>
                  <a:pt x="3985" y="5708"/>
                </a:lnTo>
                <a:lnTo>
                  <a:pt x="3967" y="5714"/>
                </a:lnTo>
                <a:lnTo>
                  <a:pt x="3949" y="5721"/>
                </a:lnTo>
                <a:lnTo>
                  <a:pt x="3928" y="5743"/>
                </a:lnTo>
                <a:lnTo>
                  <a:pt x="3907" y="5762"/>
                </a:lnTo>
                <a:lnTo>
                  <a:pt x="3888" y="5779"/>
                </a:lnTo>
                <a:lnTo>
                  <a:pt x="3873" y="5792"/>
                </a:lnTo>
                <a:lnTo>
                  <a:pt x="3859" y="5802"/>
                </a:lnTo>
                <a:lnTo>
                  <a:pt x="3848" y="5810"/>
                </a:lnTo>
                <a:lnTo>
                  <a:pt x="3839" y="5814"/>
                </a:lnTo>
                <a:lnTo>
                  <a:pt x="3831" y="5816"/>
                </a:lnTo>
                <a:lnTo>
                  <a:pt x="3826" y="5804"/>
                </a:lnTo>
                <a:lnTo>
                  <a:pt x="3821" y="5793"/>
                </a:lnTo>
                <a:lnTo>
                  <a:pt x="3817" y="5782"/>
                </a:lnTo>
                <a:lnTo>
                  <a:pt x="3814" y="5771"/>
                </a:lnTo>
                <a:lnTo>
                  <a:pt x="3811" y="5761"/>
                </a:lnTo>
                <a:lnTo>
                  <a:pt x="3810" y="5752"/>
                </a:lnTo>
                <a:lnTo>
                  <a:pt x="3809" y="5742"/>
                </a:lnTo>
                <a:lnTo>
                  <a:pt x="3808" y="5733"/>
                </a:lnTo>
                <a:lnTo>
                  <a:pt x="3809" y="5724"/>
                </a:lnTo>
                <a:lnTo>
                  <a:pt x="3810" y="5715"/>
                </a:lnTo>
                <a:lnTo>
                  <a:pt x="3811" y="5708"/>
                </a:lnTo>
                <a:lnTo>
                  <a:pt x="3814" y="5700"/>
                </a:lnTo>
                <a:lnTo>
                  <a:pt x="3817" y="5693"/>
                </a:lnTo>
                <a:lnTo>
                  <a:pt x="3821" y="5686"/>
                </a:lnTo>
                <a:lnTo>
                  <a:pt x="3826" y="5680"/>
                </a:lnTo>
                <a:lnTo>
                  <a:pt x="3831" y="5674"/>
                </a:lnTo>
                <a:lnTo>
                  <a:pt x="3855" y="5650"/>
                </a:lnTo>
                <a:lnTo>
                  <a:pt x="3879" y="5626"/>
                </a:lnTo>
                <a:lnTo>
                  <a:pt x="3903" y="5603"/>
                </a:lnTo>
                <a:lnTo>
                  <a:pt x="3926" y="5579"/>
                </a:lnTo>
                <a:lnTo>
                  <a:pt x="3938" y="5567"/>
                </a:lnTo>
                <a:lnTo>
                  <a:pt x="3948" y="5555"/>
                </a:lnTo>
                <a:lnTo>
                  <a:pt x="3959" y="5544"/>
                </a:lnTo>
                <a:lnTo>
                  <a:pt x="3967" y="5532"/>
                </a:lnTo>
                <a:lnTo>
                  <a:pt x="3976" y="5520"/>
                </a:lnTo>
                <a:lnTo>
                  <a:pt x="3983" y="5508"/>
                </a:lnTo>
                <a:lnTo>
                  <a:pt x="3991" y="5496"/>
                </a:lnTo>
                <a:lnTo>
                  <a:pt x="3997" y="5485"/>
                </a:lnTo>
                <a:lnTo>
                  <a:pt x="4000" y="5478"/>
                </a:lnTo>
                <a:lnTo>
                  <a:pt x="4002" y="5472"/>
                </a:lnTo>
                <a:lnTo>
                  <a:pt x="4003" y="5465"/>
                </a:lnTo>
                <a:lnTo>
                  <a:pt x="4004" y="5458"/>
                </a:lnTo>
                <a:lnTo>
                  <a:pt x="4005" y="5450"/>
                </a:lnTo>
                <a:lnTo>
                  <a:pt x="4005" y="5442"/>
                </a:lnTo>
                <a:lnTo>
                  <a:pt x="4004" y="5434"/>
                </a:lnTo>
                <a:lnTo>
                  <a:pt x="4003" y="5426"/>
                </a:lnTo>
                <a:lnTo>
                  <a:pt x="3999" y="5407"/>
                </a:lnTo>
                <a:lnTo>
                  <a:pt x="3993" y="5387"/>
                </a:lnTo>
                <a:lnTo>
                  <a:pt x="3985" y="5366"/>
                </a:lnTo>
                <a:lnTo>
                  <a:pt x="3973" y="5343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2" name="Freeform 5"/>
          <p:cNvSpPr>
            <a:spLocks/>
          </p:cNvSpPr>
          <p:nvPr/>
        </p:nvSpPr>
        <p:spPr bwMode="auto">
          <a:xfrm flipH="1">
            <a:off x="4837113" y="836613"/>
            <a:ext cx="1331912" cy="5518150"/>
          </a:xfrm>
          <a:custGeom>
            <a:avLst/>
            <a:gdLst>
              <a:gd name="T0" fmla="*/ 2147483647 w 4079"/>
              <a:gd name="T1" fmla="*/ 2147483647 h 14518"/>
              <a:gd name="T2" fmla="*/ 2147483647 w 4079"/>
              <a:gd name="T3" fmla="*/ 2147483647 h 14518"/>
              <a:gd name="T4" fmla="*/ 2147483647 w 4079"/>
              <a:gd name="T5" fmla="*/ 2147483647 h 14518"/>
              <a:gd name="T6" fmla="*/ 2147483647 w 4079"/>
              <a:gd name="T7" fmla="*/ 2147483647 h 14518"/>
              <a:gd name="T8" fmla="*/ 2147483647 w 4079"/>
              <a:gd name="T9" fmla="*/ 2147483647 h 14518"/>
              <a:gd name="T10" fmla="*/ 2147483647 w 4079"/>
              <a:gd name="T11" fmla="*/ 2147483647 h 14518"/>
              <a:gd name="T12" fmla="*/ 2147483647 w 4079"/>
              <a:gd name="T13" fmla="*/ 2147483647 h 14518"/>
              <a:gd name="T14" fmla="*/ 2147483647 w 4079"/>
              <a:gd name="T15" fmla="*/ 2147483647 h 14518"/>
              <a:gd name="T16" fmla="*/ 2147483647 w 4079"/>
              <a:gd name="T17" fmla="*/ 2147483647 h 14518"/>
              <a:gd name="T18" fmla="*/ 2147483647 w 4079"/>
              <a:gd name="T19" fmla="*/ 2147483647 h 14518"/>
              <a:gd name="T20" fmla="*/ 2147483647 w 4079"/>
              <a:gd name="T21" fmla="*/ 2147483647 h 14518"/>
              <a:gd name="T22" fmla="*/ 2147483647 w 4079"/>
              <a:gd name="T23" fmla="*/ 2147483647 h 14518"/>
              <a:gd name="T24" fmla="*/ 2147483647 w 4079"/>
              <a:gd name="T25" fmla="*/ 2147483647 h 14518"/>
              <a:gd name="T26" fmla="*/ 2147483647 w 4079"/>
              <a:gd name="T27" fmla="*/ 2147483647 h 14518"/>
              <a:gd name="T28" fmla="*/ 2147483647 w 4079"/>
              <a:gd name="T29" fmla="*/ 2147483647 h 14518"/>
              <a:gd name="T30" fmla="*/ 2147483647 w 4079"/>
              <a:gd name="T31" fmla="*/ 2147483647 h 14518"/>
              <a:gd name="T32" fmla="*/ 2147483647 w 4079"/>
              <a:gd name="T33" fmla="*/ 2147483647 h 14518"/>
              <a:gd name="T34" fmla="*/ 2147483647 w 4079"/>
              <a:gd name="T35" fmla="*/ 2147483647 h 14518"/>
              <a:gd name="T36" fmla="*/ 2147483647 w 4079"/>
              <a:gd name="T37" fmla="*/ 2147483647 h 14518"/>
              <a:gd name="T38" fmla="*/ 2147483647 w 4079"/>
              <a:gd name="T39" fmla="*/ 2147483647 h 14518"/>
              <a:gd name="T40" fmla="*/ 2147483647 w 4079"/>
              <a:gd name="T41" fmla="*/ 2147483647 h 14518"/>
              <a:gd name="T42" fmla="*/ 2147483647 w 4079"/>
              <a:gd name="T43" fmla="*/ 2147483647 h 14518"/>
              <a:gd name="T44" fmla="*/ 2147483647 w 4079"/>
              <a:gd name="T45" fmla="*/ 2147483647 h 14518"/>
              <a:gd name="T46" fmla="*/ 2147483647 w 4079"/>
              <a:gd name="T47" fmla="*/ 2147483647 h 14518"/>
              <a:gd name="T48" fmla="*/ 2147483647 w 4079"/>
              <a:gd name="T49" fmla="*/ 2147483647 h 14518"/>
              <a:gd name="T50" fmla="*/ 2147483647 w 4079"/>
              <a:gd name="T51" fmla="*/ 2147483647 h 14518"/>
              <a:gd name="T52" fmla="*/ 2147483647 w 4079"/>
              <a:gd name="T53" fmla="*/ 2147483647 h 14518"/>
              <a:gd name="T54" fmla="*/ 2147483647 w 4079"/>
              <a:gd name="T55" fmla="*/ 2147483647 h 14518"/>
              <a:gd name="T56" fmla="*/ 2147483647 w 4079"/>
              <a:gd name="T57" fmla="*/ 2147483647 h 14518"/>
              <a:gd name="T58" fmla="*/ 2147483647 w 4079"/>
              <a:gd name="T59" fmla="*/ 2147483647 h 14518"/>
              <a:gd name="T60" fmla="*/ 2147483647 w 4079"/>
              <a:gd name="T61" fmla="*/ 2147483647 h 14518"/>
              <a:gd name="T62" fmla="*/ 2147483647 w 4079"/>
              <a:gd name="T63" fmla="*/ 2147483647 h 14518"/>
              <a:gd name="T64" fmla="*/ 2147483647 w 4079"/>
              <a:gd name="T65" fmla="*/ 2147483647 h 14518"/>
              <a:gd name="T66" fmla="*/ 2147483647 w 4079"/>
              <a:gd name="T67" fmla="*/ 2147483647 h 14518"/>
              <a:gd name="T68" fmla="*/ 2147483647 w 4079"/>
              <a:gd name="T69" fmla="*/ 2147483647 h 14518"/>
              <a:gd name="T70" fmla="*/ 2147483647 w 4079"/>
              <a:gd name="T71" fmla="*/ 2147483647 h 14518"/>
              <a:gd name="T72" fmla="*/ 2147483647 w 4079"/>
              <a:gd name="T73" fmla="*/ 2147483647 h 14518"/>
              <a:gd name="T74" fmla="*/ 2147483647 w 4079"/>
              <a:gd name="T75" fmla="*/ 2147483647 h 14518"/>
              <a:gd name="T76" fmla="*/ 2147483647 w 4079"/>
              <a:gd name="T77" fmla="*/ 2147483647 h 14518"/>
              <a:gd name="T78" fmla="*/ 2147483647 w 4079"/>
              <a:gd name="T79" fmla="*/ 2147483647 h 14518"/>
              <a:gd name="T80" fmla="*/ 2147483647 w 4079"/>
              <a:gd name="T81" fmla="*/ 2147483647 h 14518"/>
              <a:gd name="T82" fmla="*/ 2147483647 w 4079"/>
              <a:gd name="T83" fmla="*/ 2147483647 h 14518"/>
              <a:gd name="T84" fmla="*/ 2147483647 w 4079"/>
              <a:gd name="T85" fmla="*/ 2147483647 h 14518"/>
              <a:gd name="T86" fmla="*/ 2147483647 w 4079"/>
              <a:gd name="T87" fmla="*/ 2147483647 h 14518"/>
              <a:gd name="T88" fmla="*/ 2147483647 w 4079"/>
              <a:gd name="T89" fmla="*/ 2147483647 h 14518"/>
              <a:gd name="T90" fmla="*/ 2147483647 w 4079"/>
              <a:gd name="T91" fmla="*/ 2147483647 h 14518"/>
              <a:gd name="T92" fmla="*/ 2147483647 w 4079"/>
              <a:gd name="T93" fmla="*/ 2147483647 h 14518"/>
              <a:gd name="T94" fmla="*/ 2147483647 w 4079"/>
              <a:gd name="T95" fmla="*/ 2147483647 h 14518"/>
              <a:gd name="T96" fmla="*/ 2147483647 w 4079"/>
              <a:gd name="T97" fmla="*/ 2147483647 h 14518"/>
              <a:gd name="T98" fmla="*/ 2147483647 w 4079"/>
              <a:gd name="T99" fmla="*/ 2147483647 h 14518"/>
              <a:gd name="T100" fmla="*/ 2147483647 w 4079"/>
              <a:gd name="T101" fmla="*/ 2147483647 h 14518"/>
              <a:gd name="T102" fmla="*/ 2147483647 w 4079"/>
              <a:gd name="T103" fmla="*/ 2147483647 h 14518"/>
              <a:gd name="T104" fmla="*/ 2147483647 w 4079"/>
              <a:gd name="T105" fmla="*/ 2147483647 h 14518"/>
              <a:gd name="T106" fmla="*/ 2147483647 w 4079"/>
              <a:gd name="T107" fmla="*/ 2147483647 h 14518"/>
              <a:gd name="T108" fmla="*/ 2147483647 w 4079"/>
              <a:gd name="T109" fmla="*/ 2147483647 h 14518"/>
              <a:gd name="T110" fmla="*/ 2147483647 w 4079"/>
              <a:gd name="T111" fmla="*/ 2147483647 h 14518"/>
              <a:gd name="T112" fmla="*/ 2147483647 w 4079"/>
              <a:gd name="T113" fmla="*/ 2147483647 h 14518"/>
              <a:gd name="T114" fmla="*/ 2147483647 w 4079"/>
              <a:gd name="T115" fmla="*/ 2147483647 h 14518"/>
              <a:gd name="T116" fmla="*/ 2147483647 w 4079"/>
              <a:gd name="T117" fmla="*/ 2147483647 h 1451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079"/>
              <a:gd name="T178" fmla="*/ 0 h 14518"/>
              <a:gd name="T179" fmla="*/ 4079 w 4079"/>
              <a:gd name="T180" fmla="*/ 14518 h 14518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079" h="14518">
                <a:moveTo>
                  <a:pt x="4079" y="4247"/>
                </a:moveTo>
                <a:lnTo>
                  <a:pt x="4079" y="4316"/>
                </a:lnTo>
                <a:lnTo>
                  <a:pt x="4078" y="4382"/>
                </a:lnTo>
                <a:lnTo>
                  <a:pt x="4078" y="4445"/>
                </a:lnTo>
                <a:lnTo>
                  <a:pt x="4077" y="4506"/>
                </a:lnTo>
                <a:lnTo>
                  <a:pt x="4075" y="4564"/>
                </a:lnTo>
                <a:lnTo>
                  <a:pt x="4074" y="4620"/>
                </a:lnTo>
                <a:lnTo>
                  <a:pt x="4071" y="4673"/>
                </a:lnTo>
                <a:lnTo>
                  <a:pt x="4069" y="4723"/>
                </a:lnTo>
                <a:lnTo>
                  <a:pt x="4067" y="4770"/>
                </a:lnTo>
                <a:lnTo>
                  <a:pt x="4064" y="4815"/>
                </a:lnTo>
                <a:lnTo>
                  <a:pt x="4061" y="4857"/>
                </a:lnTo>
                <a:lnTo>
                  <a:pt x="4058" y="4897"/>
                </a:lnTo>
                <a:lnTo>
                  <a:pt x="4055" y="4934"/>
                </a:lnTo>
                <a:lnTo>
                  <a:pt x="4050" y="4967"/>
                </a:lnTo>
                <a:lnTo>
                  <a:pt x="4046" y="4999"/>
                </a:lnTo>
                <a:lnTo>
                  <a:pt x="4042" y="5027"/>
                </a:lnTo>
                <a:lnTo>
                  <a:pt x="4019" y="5083"/>
                </a:lnTo>
                <a:lnTo>
                  <a:pt x="3995" y="5143"/>
                </a:lnTo>
                <a:lnTo>
                  <a:pt x="3970" y="5205"/>
                </a:lnTo>
                <a:lnTo>
                  <a:pt x="3942" y="5272"/>
                </a:lnTo>
                <a:lnTo>
                  <a:pt x="3915" y="5342"/>
                </a:lnTo>
                <a:lnTo>
                  <a:pt x="3886" y="5414"/>
                </a:lnTo>
                <a:lnTo>
                  <a:pt x="3856" y="5491"/>
                </a:lnTo>
                <a:lnTo>
                  <a:pt x="3824" y="5571"/>
                </a:lnTo>
                <a:lnTo>
                  <a:pt x="3815" y="5595"/>
                </a:lnTo>
                <a:lnTo>
                  <a:pt x="3802" y="5624"/>
                </a:lnTo>
                <a:lnTo>
                  <a:pt x="3788" y="5654"/>
                </a:lnTo>
                <a:lnTo>
                  <a:pt x="3771" y="5689"/>
                </a:lnTo>
                <a:lnTo>
                  <a:pt x="3751" y="5727"/>
                </a:lnTo>
                <a:lnTo>
                  <a:pt x="3730" y="5769"/>
                </a:lnTo>
                <a:lnTo>
                  <a:pt x="3706" y="5813"/>
                </a:lnTo>
                <a:lnTo>
                  <a:pt x="3679" y="5862"/>
                </a:lnTo>
                <a:lnTo>
                  <a:pt x="3716" y="6388"/>
                </a:lnTo>
                <a:lnTo>
                  <a:pt x="3720" y="6459"/>
                </a:lnTo>
                <a:lnTo>
                  <a:pt x="3725" y="6528"/>
                </a:lnTo>
                <a:lnTo>
                  <a:pt x="3729" y="6594"/>
                </a:lnTo>
                <a:lnTo>
                  <a:pt x="3732" y="6658"/>
                </a:lnTo>
                <a:lnTo>
                  <a:pt x="3735" y="6719"/>
                </a:lnTo>
                <a:lnTo>
                  <a:pt x="3738" y="6778"/>
                </a:lnTo>
                <a:lnTo>
                  <a:pt x="3740" y="6834"/>
                </a:lnTo>
                <a:lnTo>
                  <a:pt x="3744" y="6887"/>
                </a:lnTo>
                <a:lnTo>
                  <a:pt x="3746" y="6938"/>
                </a:lnTo>
                <a:lnTo>
                  <a:pt x="3747" y="6986"/>
                </a:lnTo>
                <a:lnTo>
                  <a:pt x="3749" y="7032"/>
                </a:lnTo>
                <a:lnTo>
                  <a:pt x="3750" y="7076"/>
                </a:lnTo>
                <a:lnTo>
                  <a:pt x="3751" y="7116"/>
                </a:lnTo>
                <a:lnTo>
                  <a:pt x="3752" y="7154"/>
                </a:lnTo>
                <a:lnTo>
                  <a:pt x="3752" y="7189"/>
                </a:lnTo>
                <a:lnTo>
                  <a:pt x="3752" y="7223"/>
                </a:lnTo>
                <a:lnTo>
                  <a:pt x="3753" y="7238"/>
                </a:lnTo>
                <a:lnTo>
                  <a:pt x="3754" y="7255"/>
                </a:lnTo>
                <a:lnTo>
                  <a:pt x="3756" y="7275"/>
                </a:lnTo>
                <a:lnTo>
                  <a:pt x="3759" y="7298"/>
                </a:lnTo>
                <a:lnTo>
                  <a:pt x="3768" y="7350"/>
                </a:lnTo>
                <a:lnTo>
                  <a:pt x="3779" y="7414"/>
                </a:lnTo>
                <a:lnTo>
                  <a:pt x="3795" y="7486"/>
                </a:lnTo>
                <a:lnTo>
                  <a:pt x="3814" y="7570"/>
                </a:lnTo>
                <a:lnTo>
                  <a:pt x="3836" y="7663"/>
                </a:lnTo>
                <a:lnTo>
                  <a:pt x="3861" y="7767"/>
                </a:lnTo>
                <a:lnTo>
                  <a:pt x="3771" y="7876"/>
                </a:lnTo>
                <a:lnTo>
                  <a:pt x="3589" y="7967"/>
                </a:lnTo>
                <a:lnTo>
                  <a:pt x="3581" y="8109"/>
                </a:lnTo>
                <a:lnTo>
                  <a:pt x="3572" y="8246"/>
                </a:lnTo>
                <a:lnTo>
                  <a:pt x="3564" y="8376"/>
                </a:lnTo>
                <a:lnTo>
                  <a:pt x="3556" y="8501"/>
                </a:lnTo>
                <a:lnTo>
                  <a:pt x="3549" y="8620"/>
                </a:lnTo>
                <a:lnTo>
                  <a:pt x="3543" y="8733"/>
                </a:lnTo>
                <a:lnTo>
                  <a:pt x="3537" y="8840"/>
                </a:lnTo>
                <a:lnTo>
                  <a:pt x="3530" y="8942"/>
                </a:lnTo>
                <a:lnTo>
                  <a:pt x="3525" y="9038"/>
                </a:lnTo>
                <a:lnTo>
                  <a:pt x="3520" y="9127"/>
                </a:lnTo>
                <a:lnTo>
                  <a:pt x="3515" y="9212"/>
                </a:lnTo>
                <a:lnTo>
                  <a:pt x="3511" y="9291"/>
                </a:lnTo>
                <a:lnTo>
                  <a:pt x="3507" y="9363"/>
                </a:lnTo>
                <a:lnTo>
                  <a:pt x="3504" y="9429"/>
                </a:lnTo>
                <a:lnTo>
                  <a:pt x="3501" y="9490"/>
                </a:lnTo>
                <a:lnTo>
                  <a:pt x="3499" y="9545"/>
                </a:lnTo>
                <a:lnTo>
                  <a:pt x="3492" y="9664"/>
                </a:lnTo>
                <a:lnTo>
                  <a:pt x="3486" y="9775"/>
                </a:lnTo>
                <a:lnTo>
                  <a:pt x="3480" y="9878"/>
                </a:lnTo>
                <a:lnTo>
                  <a:pt x="3475" y="9973"/>
                </a:lnTo>
                <a:lnTo>
                  <a:pt x="3470" y="10061"/>
                </a:lnTo>
                <a:lnTo>
                  <a:pt x="3465" y="10141"/>
                </a:lnTo>
                <a:lnTo>
                  <a:pt x="3462" y="10212"/>
                </a:lnTo>
                <a:lnTo>
                  <a:pt x="3458" y="10276"/>
                </a:lnTo>
                <a:lnTo>
                  <a:pt x="3455" y="10332"/>
                </a:lnTo>
                <a:lnTo>
                  <a:pt x="3451" y="10381"/>
                </a:lnTo>
                <a:lnTo>
                  <a:pt x="3449" y="10422"/>
                </a:lnTo>
                <a:lnTo>
                  <a:pt x="3447" y="10454"/>
                </a:lnTo>
                <a:lnTo>
                  <a:pt x="3446" y="10480"/>
                </a:lnTo>
                <a:lnTo>
                  <a:pt x="3445" y="10496"/>
                </a:lnTo>
                <a:lnTo>
                  <a:pt x="3444" y="10506"/>
                </a:lnTo>
                <a:lnTo>
                  <a:pt x="3444" y="10508"/>
                </a:lnTo>
                <a:lnTo>
                  <a:pt x="3460" y="10623"/>
                </a:lnTo>
                <a:lnTo>
                  <a:pt x="3473" y="10733"/>
                </a:lnTo>
                <a:lnTo>
                  <a:pt x="3487" y="10837"/>
                </a:lnTo>
                <a:lnTo>
                  <a:pt x="3500" y="10937"/>
                </a:lnTo>
                <a:lnTo>
                  <a:pt x="3511" y="11032"/>
                </a:lnTo>
                <a:lnTo>
                  <a:pt x="3522" y="11120"/>
                </a:lnTo>
                <a:lnTo>
                  <a:pt x="3531" y="11204"/>
                </a:lnTo>
                <a:lnTo>
                  <a:pt x="3540" y="11283"/>
                </a:lnTo>
                <a:lnTo>
                  <a:pt x="3547" y="11357"/>
                </a:lnTo>
                <a:lnTo>
                  <a:pt x="3553" y="11424"/>
                </a:lnTo>
                <a:lnTo>
                  <a:pt x="3559" y="11487"/>
                </a:lnTo>
                <a:lnTo>
                  <a:pt x="3563" y="11545"/>
                </a:lnTo>
                <a:lnTo>
                  <a:pt x="3567" y="11598"/>
                </a:lnTo>
                <a:lnTo>
                  <a:pt x="3569" y="11645"/>
                </a:lnTo>
                <a:lnTo>
                  <a:pt x="3570" y="11686"/>
                </a:lnTo>
                <a:lnTo>
                  <a:pt x="3571" y="11723"/>
                </a:lnTo>
                <a:lnTo>
                  <a:pt x="3571" y="11847"/>
                </a:lnTo>
                <a:lnTo>
                  <a:pt x="3571" y="11964"/>
                </a:lnTo>
                <a:lnTo>
                  <a:pt x="3572" y="12075"/>
                </a:lnTo>
                <a:lnTo>
                  <a:pt x="3572" y="12178"/>
                </a:lnTo>
                <a:lnTo>
                  <a:pt x="3573" y="12276"/>
                </a:lnTo>
                <a:lnTo>
                  <a:pt x="3574" y="12366"/>
                </a:lnTo>
                <a:lnTo>
                  <a:pt x="3576" y="12449"/>
                </a:lnTo>
                <a:lnTo>
                  <a:pt x="3578" y="12526"/>
                </a:lnTo>
                <a:lnTo>
                  <a:pt x="3580" y="12596"/>
                </a:lnTo>
                <a:lnTo>
                  <a:pt x="3582" y="12661"/>
                </a:lnTo>
                <a:lnTo>
                  <a:pt x="3584" y="12717"/>
                </a:lnTo>
                <a:lnTo>
                  <a:pt x="3586" y="12768"/>
                </a:lnTo>
                <a:lnTo>
                  <a:pt x="3589" y="12812"/>
                </a:lnTo>
                <a:lnTo>
                  <a:pt x="3592" y="12849"/>
                </a:lnTo>
                <a:lnTo>
                  <a:pt x="3595" y="12879"/>
                </a:lnTo>
                <a:lnTo>
                  <a:pt x="3599" y="12903"/>
                </a:lnTo>
                <a:lnTo>
                  <a:pt x="3605" y="12947"/>
                </a:lnTo>
                <a:lnTo>
                  <a:pt x="3610" y="12998"/>
                </a:lnTo>
                <a:lnTo>
                  <a:pt x="3614" y="13056"/>
                </a:lnTo>
                <a:lnTo>
                  <a:pt x="3618" y="13120"/>
                </a:lnTo>
                <a:lnTo>
                  <a:pt x="3622" y="13192"/>
                </a:lnTo>
                <a:lnTo>
                  <a:pt x="3624" y="13271"/>
                </a:lnTo>
                <a:lnTo>
                  <a:pt x="3625" y="13355"/>
                </a:lnTo>
                <a:lnTo>
                  <a:pt x="3626" y="13448"/>
                </a:lnTo>
                <a:lnTo>
                  <a:pt x="3444" y="13574"/>
                </a:lnTo>
                <a:lnTo>
                  <a:pt x="3466" y="13628"/>
                </a:lnTo>
                <a:lnTo>
                  <a:pt x="3485" y="13676"/>
                </a:lnTo>
                <a:lnTo>
                  <a:pt x="3503" y="13722"/>
                </a:lnTo>
                <a:lnTo>
                  <a:pt x="3519" y="13765"/>
                </a:lnTo>
                <a:lnTo>
                  <a:pt x="3532" y="13804"/>
                </a:lnTo>
                <a:lnTo>
                  <a:pt x="3545" y="13840"/>
                </a:lnTo>
                <a:lnTo>
                  <a:pt x="3554" y="13872"/>
                </a:lnTo>
                <a:lnTo>
                  <a:pt x="3562" y="13901"/>
                </a:lnTo>
                <a:lnTo>
                  <a:pt x="3568" y="13933"/>
                </a:lnTo>
                <a:lnTo>
                  <a:pt x="3574" y="13972"/>
                </a:lnTo>
                <a:lnTo>
                  <a:pt x="3579" y="14018"/>
                </a:lnTo>
                <a:lnTo>
                  <a:pt x="3583" y="14074"/>
                </a:lnTo>
                <a:lnTo>
                  <a:pt x="3585" y="14137"/>
                </a:lnTo>
                <a:lnTo>
                  <a:pt x="3587" y="14207"/>
                </a:lnTo>
                <a:lnTo>
                  <a:pt x="3589" y="14286"/>
                </a:lnTo>
                <a:lnTo>
                  <a:pt x="3589" y="14372"/>
                </a:lnTo>
                <a:lnTo>
                  <a:pt x="3588" y="14390"/>
                </a:lnTo>
                <a:lnTo>
                  <a:pt x="3586" y="14407"/>
                </a:lnTo>
                <a:lnTo>
                  <a:pt x="3581" y="14422"/>
                </a:lnTo>
                <a:lnTo>
                  <a:pt x="3574" y="14437"/>
                </a:lnTo>
                <a:lnTo>
                  <a:pt x="3566" y="14449"/>
                </a:lnTo>
                <a:lnTo>
                  <a:pt x="3556" y="14461"/>
                </a:lnTo>
                <a:lnTo>
                  <a:pt x="3544" y="14472"/>
                </a:lnTo>
                <a:lnTo>
                  <a:pt x="3530" y="14482"/>
                </a:lnTo>
                <a:lnTo>
                  <a:pt x="3514" y="14490"/>
                </a:lnTo>
                <a:lnTo>
                  <a:pt x="3498" y="14498"/>
                </a:lnTo>
                <a:lnTo>
                  <a:pt x="3478" y="14504"/>
                </a:lnTo>
                <a:lnTo>
                  <a:pt x="3457" y="14509"/>
                </a:lnTo>
                <a:lnTo>
                  <a:pt x="3434" y="14512"/>
                </a:lnTo>
                <a:lnTo>
                  <a:pt x="3408" y="14516"/>
                </a:lnTo>
                <a:lnTo>
                  <a:pt x="3382" y="14518"/>
                </a:lnTo>
                <a:lnTo>
                  <a:pt x="3354" y="14518"/>
                </a:lnTo>
                <a:lnTo>
                  <a:pt x="3307" y="14518"/>
                </a:lnTo>
                <a:lnTo>
                  <a:pt x="3259" y="14515"/>
                </a:lnTo>
                <a:lnTo>
                  <a:pt x="3210" y="14510"/>
                </a:lnTo>
                <a:lnTo>
                  <a:pt x="3158" y="14504"/>
                </a:lnTo>
                <a:lnTo>
                  <a:pt x="3106" y="14497"/>
                </a:lnTo>
                <a:lnTo>
                  <a:pt x="3051" y="14487"/>
                </a:lnTo>
                <a:lnTo>
                  <a:pt x="2994" y="14477"/>
                </a:lnTo>
                <a:lnTo>
                  <a:pt x="2936" y="14464"/>
                </a:lnTo>
                <a:lnTo>
                  <a:pt x="2931" y="14457"/>
                </a:lnTo>
                <a:lnTo>
                  <a:pt x="2924" y="14443"/>
                </a:lnTo>
                <a:lnTo>
                  <a:pt x="2915" y="14424"/>
                </a:lnTo>
                <a:lnTo>
                  <a:pt x="2905" y="14400"/>
                </a:lnTo>
                <a:lnTo>
                  <a:pt x="2892" y="14370"/>
                </a:lnTo>
                <a:lnTo>
                  <a:pt x="2879" y="14335"/>
                </a:lnTo>
                <a:lnTo>
                  <a:pt x="2863" y="14293"/>
                </a:lnTo>
                <a:lnTo>
                  <a:pt x="2846" y="14246"/>
                </a:lnTo>
                <a:lnTo>
                  <a:pt x="2846" y="14239"/>
                </a:lnTo>
                <a:lnTo>
                  <a:pt x="2846" y="14219"/>
                </a:lnTo>
                <a:lnTo>
                  <a:pt x="2846" y="14184"/>
                </a:lnTo>
                <a:lnTo>
                  <a:pt x="2846" y="14137"/>
                </a:lnTo>
                <a:lnTo>
                  <a:pt x="2846" y="14076"/>
                </a:lnTo>
                <a:lnTo>
                  <a:pt x="2846" y="14001"/>
                </a:lnTo>
                <a:lnTo>
                  <a:pt x="2846" y="13913"/>
                </a:lnTo>
                <a:lnTo>
                  <a:pt x="2846" y="13811"/>
                </a:lnTo>
                <a:lnTo>
                  <a:pt x="2846" y="13783"/>
                </a:lnTo>
                <a:lnTo>
                  <a:pt x="2845" y="13755"/>
                </a:lnTo>
                <a:lnTo>
                  <a:pt x="2843" y="13726"/>
                </a:lnTo>
                <a:lnTo>
                  <a:pt x="2842" y="13697"/>
                </a:lnTo>
                <a:lnTo>
                  <a:pt x="2839" y="13668"/>
                </a:lnTo>
                <a:lnTo>
                  <a:pt x="2835" y="13637"/>
                </a:lnTo>
                <a:lnTo>
                  <a:pt x="2832" y="13605"/>
                </a:lnTo>
                <a:lnTo>
                  <a:pt x="2828" y="13574"/>
                </a:lnTo>
                <a:lnTo>
                  <a:pt x="2556" y="13448"/>
                </a:lnTo>
                <a:lnTo>
                  <a:pt x="2556" y="12141"/>
                </a:lnTo>
                <a:lnTo>
                  <a:pt x="2555" y="12124"/>
                </a:lnTo>
                <a:lnTo>
                  <a:pt x="2553" y="12101"/>
                </a:lnTo>
                <a:lnTo>
                  <a:pt x="2549" y="12071"/>
                </a:lnTo>
                <a:lnTo>
                  <a:pt x="2542" y="12037"/>
                </a:lnTo>
                <a:lnTo>
                  <a:pt x="2535" y="11995"/>
                </a:lnTo>
                <a:lnTo>
                  <a:pt x="2525" y="11947"/>
                </a:lnTo>
                <a:lnTo>
                  <a:pt x="2514" y="11893"/>
                </a:lnTo>
                <a:lnTo>
                  <a:pt x="2501" y="11833"/>
                </a:lnTo>
                <a:lnTo>
                  <a:pt x="2489" y="11772"/>
                </a:lnTo>
                <a:lnTo>
                  <a:pt x="2477" y="11716"/>
                </a:lnTo>
                <a:lnTo>
                  <a:pt x="2467" y="11664"/>
                </a:lnTo>
                <a:lnTo>
                  <a:pt x="2458" y="11619"/>
                </a:lnTo>
                <a:lnTo>
                  <a:pt x="2451" y="11578"/>
                </a:lnTo>
                <a:lnTo>
                  <a:pt x="2446" y="11543"/>
                </a:lnTo>
                <a:lnTo>
                  <a:pt x="2441" y="11513"/>
                </a:lnTo>
                <a:lnTo>
                  <a:pt x="2438" y="11487"/>
                </a:lnTo>
                <a:lnTo>
                  <a:pt x="2437" y="11473"/>
                </a:lnTo>
                <a:lnTo>
                  <a:pt x="2435" y="11453"/>
                </a:lnTo>
                <a:lnTo>
                  <a:pt x="2433" y="11426"/>
                </a:lnTo>
                <a:lnTo>
                  <a:pt x="2431" y="11393"/>
                </a:lnTo>
                <a:lnTo>
                  <a:pt x="2428" y="11355"/>
                </a:lnTo>
                <a:lnTo>
                  <a:pt x="2425" y="11310"/>
                </a:lnTo>
                <a:lnTo>
                  <a:pt x="2421" y="11259"/>
                </a:lnTo>
                <a:lnTo>
                  <a:pt x="2417" y="11201"/>
                </a:lnTo>
                <a:lnTo>
                  <a:pt x="2414" y="11138"/>
                </a:lnTo>
                <a:lnTo>
                  <a:pt x="2409" y="11069"/>
                </a:lnTo>
                <a:lnTo>
                  <a:pt x="2405" y="10994"/>
                </a:lnTo>
                <a:lnTo>
                  <a:pt x="2399" y="10912"/>
                </a:lnTo>
                <a:lnTo>
                  <a:pt x="2393" y="10825"/>
                </a:lnTo>
                <a:lnTo>
                  <a:pt x="2388" y="10731"/>
                </a:lnTo>
                <a:lnTo>
                  <a:pt x="2381" y="10631"/>
                </a:lnTo>
                <a:lnTo>
                  <a:pt x="2375" y="10526"/>
                </a:lnTo>
                <a:lnTo>
                  <a:pt x="2175" y="9545"/>
                </a:lnTo>
                <a:lnTo>
                  <a:pt x="1940" y="8783"/>
                </a:lnTo>
                <a:lnTo>
                  <a:pt x="1758" y="10616"/>
                </a:lnTo>
                <a:lnTo>
                  <a:pt x="1758" y="10705"/>
                </a:lnTo>
                <a:lnTo>
                  <a:pt x="1758" y="10787"/>
                </a:lnTo>
                <a:lnTo>
                  <a:pt x="1758" y="10864"/>
                </a:lnTo>
                <a:lnTo>
                  <a:pt x="1758" y="10934"/>
                </a:lnTo>
                <a:lnTo>
                  <a:pt x="1758" y="10999"/>
                </a:lnTo>
                <a:lnTo>
                  <a:pt x="1758" y="11058"/>
                </a:lnTo>
                <a:lnTo>
                  <a:pt x="1758" y="11113"/>
                </a:lnTo>
                <a:lnTo>
                  <a:pt x="1758" y="11160"/>
                </a:lnTo>
                <a:lnTo>
                  <a:pt x="1758" y="11174"/>
                </a:lnTo>
                <a:lnTo>
                  <a:pt x="1757" y="11197"/>
                </a:lnTo>
                <a:lnTo>
                  <a:pt x="1756" y="11229"/>
                </a:lnTo>
                <a:lnTo>
                  <a:pt x="1755" y="11270"/>
                </a:lnTo>
                <a:lnTo>
                  <a:pt x="1753" y="11319"/>
                </a:lnTo>
                <a:lnTo>
                  <a:pt x="1751" y="11378"/>
                </a:lnTo>
                <a:lnTo>
                  <a:pt x="1748" y="11446"/>
                </a:lnTo>
                <a:lnTo>
                  <a:pt x="1745" y="11523"/>
                </a:lnTo>
                <a:lnTo>
                  <a:pt x="1741" y="11610"/>
                </a:lnTo>
                <a:lnTo>
                  <a:pt x="1737" y="11705"/>
                </a:lnTo>
                <a:lnTo>
                  <a:pt x="1733" y="11809"/>
                </a:lnTo>
                <a:lnTo>
                  <a:pt x="1728" y="11923"/>
                </a:lnTo>
                <a:lnTo>
                  <a:pt x="1722" y="12045"/>
                </a:lnTo>
                <a:lnTo>
                  <a:pt x="1716" y="12177"/>
                </a:lnTo>
                <a:lnTo>
                  <a:pt x="1711" y="12318"/>
                </a:lnTo>
                <a:lnTo>
                  <a:pt x="1704" y="12467"/>
                </a:lnTo>
                <a:lnTo>
                  <a:pt x="1758" y="13320"/>
                </a:lnTo>
                <a:lnTo>
                  <a:pt x="1613" y="13483"/>
                </a:lnTo>
                <a:lnTo>
                  <a:pt x="1613" y="13974"/>
                </a:lnTo>
                <a:lnTo>
                  <a:pt x="1305" y="14064"/>
                </a:lnTo>
                <a:lnTo>
                  <a:pt x="1123" y="14101"/>
                </a:lnTo>
                <a:lnTo>
                  <a:pt x="1070" y="14319"/>
                </a:lnTo>
                <a:lnTo>
                  <a:pt x="996" y="14331"/>
                </a:lnTo>
                <a:lnTo>
                  <a:pt x="930" y="14342"/>
                </a:lnTo>
                <a:lnTo>
                  <a:pt x="871" y="14351"/>
                </a:lnTo>
                <a:lnTo>
                  <a:pt x="821" y="14359"/>
                </a:lnTo>
                <a:lnTo>
                  <a:pt x="777" y="14365"/>
                </a:lnTo>
                <a:lnTo>
                  <a:pt x="740" y="14369"/>
                </a:lnTo>
                <a:lnTo>
                  <a:pt x="710" y="14372"/>
                </a:lnTo>
                <a:lnTo>
                  <a:pt x="688" y="14372"/>
                </a:lnTo>
                <a:lnTo>
                  <a:pt x="638" y="14372"/>
                </a:lnTo>
                <a:lnTo>
                  <a:pt x="590" y="14371"/>
                </a:lnTo>
                <a:lnTo>
                  <a:pt x="544" y="14369"/>
                </a:lnTo>
                <a:lnTo>
                  <a:pt x="502" y="14367"/>
                </a:lnTo>
                <a:lnTo>
                  <a:pt x="461" y="14364"/>
                </a:lnTo>
                <a:lnTo>
                  <a:pt x="425" y="14360"/>
                </a:lnTo>
                <a:lnTo>
                  <a:pt x="390" y="14356"/>
                </a:lnTo>
                <a:lnTo>
                  <a:pt x="358" y="14350"/>
                </a:lnTo>
                <a:lnTo>
                  <a:pt x="329" y="14344"/>
                </a:lnTo>
                <a:lnTo>
                  <a:pt x="303" y="14338"/>
                </a:lnTo>
                <a:lnTo>
                  <a:pt x="278" y="14330"/>
                </a:lnTo>
                <a:lnTo>
                  <a:pt x="257" y="14322"/>
                </a:lnTo>
                <a:lnTo>
                  <a:pt x="238" y="14313"/>
                </a:lnTo>
                <a:lnTo>
                  <a:pt x="223" y="14303"/>
                </a:lnTo>
                <a:lnTo>
                  <a:pt x="216" y="14299"/>
                </a:lnTo>
                <a:lnTo>
                  <a:pt x="210" y="14294"/>
                </a:lnTo>
                <a:lnTo>
                  <a:pt x="204" y="14287"/>
                </a:lnTo>
                <a:lnTo>
                  <a:pt x="200" y="14282"/>
                </a:lnTo>
                <a:lnTo>
                  <a:pt x="193" y="14270"/>
                </a:lnTo>
                <a:lnTo>
                  <a:pt x="187" y="14260"/>
                </a:lnTo>
                <a:lnTo>
                  <a:pt x="183" y="14248"/>
                </a:lnTo>
                <a:lnTo>
                  <a:pt x="179" y="14237"/>
                </a:lnTo>
                <a:lnTo>
                  <a:pt x="176" y="14225"/>
                </a:lnTo>
                <a:lnTo>
                  <a:pt x="174" y="14215"/>
                </a:lnTo>
                <a:lnTo>
                  <a:pt x="172" y="14203"/>
                </a:lnTo>
                <a:lnTo>
                  <a:pt x="172" y="14192"/>
                </a:lnTo>
                <a:lnTo>
                  <a:pt x="172" y="14180"/>
                </a:lnTo>
                <a:lnTo>
                  <a:pt x="174" y="14168"/>
                </a:lnTo>
                <a:lnTo>
                  <a:pt x="176" y="14158"/>
                </a:lnTo>
                <a:lnTo>
                  <a:pt x="179" y="14146"/>
                </a:lnTo>
                <a:lnTo>
                  <a:pt x="183" y="14135"/>
                </a:lnTo>
                <a:lnTo>
                  <a:pt x="187" y="14123"/>
                </a:lnTo>
                <a:lnTo>
                  <a:pt x="193" y="14112"/>
                </a:lnTo>
                <a:lnTo>
                  <a:pt x="200" y="14101"/>
                </a:lnTo>
                <a:lnTo>
                  <a:pt x="417" y="14010"/>
                </a:lnTo>
                <a:lnTo>
                  <a:pt x="833" y="13393"/>
                </a:lnTo>
                <a:lnTo>
                  <a:pt x="798" y="13157"/>
                </a:lnTo>
                <a:lnTo>
                  <a:pt x="789" y="13074"/>
                </a:lnTo>
                <a:lnTo>
                  <a:pt x="783" y="12996"/>
                </a:lnTo>
                <a:lnTo>
                  <a:pt x="778" y="12924"/>
                </a:lnTo>
                <a:lnTo>
                  <a:pt x="774" y="12857"/>
                </a:lnTo>
                <a:lnTo>
                  <a:pt x="773" y="12796"/>
                </a:lnTo>
                <a:lnTo>
                  <a:pt x="773" y="12742"/>
                </a:lnTo>
                <a:lnTo>
                  <a:pt x="774" y="12716"/>
                </a:lnTo>
                <a:lnTo>
                  <a:pt x="776" y="12692"/>
                </a:lnTo>
                <a:lnTo>
                  <a:pt x="778" y="12670"/>
                </a:lnTo>
                <a:lnTo>
                  <a:pt x="780" y="12649"/>
                </a:lnTo>
                <a:lnTo>
                  <a:pt x="776" y="12623"/>
                </a:lnTo>
                <a:lnTo>
                  <a:pt x="772" y="12591"/>
                </a:lnTo>
                <a:lnTo>
                  <a:pt x="771" y="12552"/>
                </a:lnTo>
                <a:lnTo>
                  <a:pt x="770" y="12508"/>
                </a:lnTo>
                <a:lnTo>
                  <a:pt x="771" y="12458"/>
                </a:lnTo>
                <a:lnTo>
                  <a:pt x="772" y="12401"/>
                </a:lnTo>
                <a:lnTo>
                  <a:pt x="776" y="12338"/>
                </a:lnTo>
                <a:lnTo>
                  <a:pt x="780" y="12268"/>
                </a:lnTo>
                <a:lnTo>
                  <a:pt x="792" y="12195"/>
                </a:lnTo>
                <a:lnTo>
                  <a:pt x="803" y="12130"/>
                </a:lnTo>
                <a:lnTo>
                  <a:pt x="812" y="12075"/>
                </a:lnTo>
                <a:lnTo>
                  <a:pt x="821" y="12027"/>
                </a:lnTo>
                <a:lnTo>
                  <a:pt x="826" y="11988"/>
                </a:lnTo>
                <a:lnTo>
                  <a:pt x="830" y="11958"/>
                </a:lnTo>
                <a:lnTo>
                  <a:pt x="833" y="11937"/>
                </a:lnTo>
                <a:lnTo>
                  <a:pt x="833" y="11923"/>
                </a:lnTo>
                <a:lnTo>
                  <a:pt x="833" y="11914"/>
                </a:lnTo>
                <a:lnTo>
                  <a:pt x="830" y="11894"/>
                </a:lnTo>
                <a:lnTo>
                  <a:pt x="826" y="11863"/>
                </a:lnTo>
                <a:lnTo>
                  <a:pt x="821" y="11823"/>
                </a:lnTo>
                <a:lnTo>
                  <a:pt x="812" y="11773"/>
                </a:lnTo>
                <a:lnTo>
                  <a:pt x="803" y="11712"/>
                </a:lnTo>
                <a:lnTo>
                  <a:pt x="792" y="11641"/>
                </a:lnTo>
                <a:lnTo>
                  <a:pt x="780" y="11560"/>
                </a:lnTo>
                <a:lnTo>
                  <a:pt x="776" y="11485"/>
                </a:lnTo>
                <a:lnTo>
                  <a:pt x="772" y="11417"/>
                </a:lnTo>
                <a:lnTo>
                  <a:pt x="771" y="11354"/>
                </a:lnTo>
                <a:lnTo>
                  <a:pt x="770" y="11297"/>
                </a:lnTo>
                <a:lnTo>
                  <a:pt x="771" y="11245"/>
                </a:lnTo>
                <a:lnTo>
                  <a:pt x="772" y="11199"/>
                </a:lnTo>
                <a:lnTo>
                  <a:pt x="776" y="11159"/>
                </a:lnTo>
                <a:lnTo>
                  <a:pt x="780" y="11124"/>
                </a:lnTo>
                <a:lnTo>
                  <a:pt x="780" y="11108"/>
                </a:lnTo>
                <a:lnTo>
                  <a:pt x="781" y="11087"/>
                </a:lnTo>
                <a:lnTo>
                  <a:pt x="782" y="11059"/>
                </a:lnTo>
                <a:lnTo>
                  <a:pt x="783" y="11026"/>
                </a:lnTo>
                <a:lnTo>
                  <a:pt x="785" y="10988"/>
                </a:lnTo>
                <a:lnTo>
                  <a:pt x="787" y="10944"/>
                </a:lnTo>
                <a:lnTo>
                  <a:pt x="790" y="10894"/>
                </a:lnTo>
                <a:lnTo>
                  <a:pt x="793" y="10838"/>
                </a:lnTo>
                <a:lnTo>
                  <a:pt x="797" y="10778"/>
                </a:lnTo>
                <a:lnTo>
                  <a:pt x="801" y="10712"/>
                </a:lnTo>
                <a:lnTo>
                  <a:pt x="805" y="10640"/>
                </a:lnTo>
                <a:lnTo>
                  <a:pt x="810" y="10563"/>
                </a:lnTo>
                <a:lnTo>
                  <a:pt x="815" y="10481"/>
                </a:lnTo>
                <a:lnTo>
                  <a:pt x="821" y="10392"/>
                </a:lnTo>
                <a:lnTo>
                  <a:pt x="827" y="10299"/>
                </a:lnTo>
                <a:lnTo>
                  <a:pt x="833" y="10199"/>
                </a:lnTo>
                <a:lnTo>
                  <a:pt x="823" y="10169"/>
                </a:lnTo>
                <a:lnTo>
                  <a:pt x="812" y="10140"/>
                </a:lnTo>
                <a:lnTo>
                  <a:pt x="803" y="10110"/>
                </a:lnTo>
                <a:lnTo>
                  <a:pt x="794" y="10081"/>
                </a:lnTo>
                <a:lnTo>
                  <a:pt x="786" y="10051"/>
                </a:lnTo>
                <a:lnTo>
                  <a:pt x="779" y="10022"/>
                </a:lnTo>
                <a:lnTo>
                  <a:pt x="771" y="9992"/>
                </a:lnTo>
                <a:lnTo>
                  <a:pt x="766" y="9963"/>
                </a:lnTo>
                <a:lnTo>
                  <a:pt x="761" y="9933"/>
                </a:lnTo>
                <a:lnTo>
                  <a:pt x="756" y="9904"/>
                </a:lnTo>
                <a:lnTo>
                  <a:pt x="752" y="9875"/>
                </a:lnTo>
                <a:lnTo>
                  <a:pt x="749" y="9845"/>
                </a:lnTo>
                <a:lnTo>
                  <a:pt x="746" y="9816"/>
                </a:lnTo>
                <a:lnTo>
                  <a:pt x="745" y="9786"/>
                </a:lnTo>
                <a:lnTo>
                  <a:pt x="744" y="9757"/>
                </a:lnTo>
                <a:lnTo>
                  <a:pt x="743" y="9727"/>
                </a:lnTo>
                <a:lnTo>
                  <a:pt x="743" y="9707"/>
                </a:lnTo>
                <a:lnTo>
                  <a:pt x="742" y="9675"/>
                </a:lnTo>
                <a:lnTo>
                  <a:pt x="740" y="9629"/>
                </a:lnTo>
                <a:lnTo>
                  <a:pt x="738" y="9570"/>
                </a:lnTo>
                <a:lnTo>
                  <a:pt x="735" y="9500"/>
                </a:lnTo>
                <a:lnTo>
                  <a:pt x="730" y="9416"/>
                </a:lnTo>
                <a:lnTo>
                  <a:pt x="726" y="9319"/>
                </a:lnTo>
                <a:lnTo>
                  <a:pt x="721" y="9210"/>
                </a:lnTo>
                <a:lnTo>
                  <a:pt x="715" y="9087"/>
                </a:lnTo>
                <a:lnTo>
                  <a:pt x="707" y="8953"/>
                </a:lnTo>
                <a:lnTo>
                  <a:pt x="700" y="8806"/>
                </a:lnTo>
                <a:lnTo>
                  <a:pt x="693" y="8645"/>
                </a:lnTo>
                <a:lnTo>
                  <a:pt x="683" y="8472"/>
                </a:lnTo>
                <a:lnTo>
                  <a:pt x="674" y="8286"/>
                </a:lnTo>
                <a:lnTo>
                  <a:pt x="663" y="8088"/>
                </a:lnTo>
                <a:lnTo>
                  <a:pt x="653" y="7876"/>
                </a:lnTo>
                <a:lnTo>
                  <a:pt x="362" y="7767"/>
                </a:lnTo>
                <a:lnTo>
                  <a:pt x="453" y="6044"/>
                </a:lnTo>
                <a:lnTo>
                  <a:pt x="362" y="5807"/>
                </a:lnTo>
                <a:lnTo>
                  <a:pt x="349" y="5770"/>
                </a:lnTo>
                <a:lnTo>
                  <a:pt x="335" y="5732"/>
                </a:lnTo>
                <a:lnTo>
                  <a:pt x="322" y="5692"/>
                </a:lnTo>
                <a:lnTo>
                  <a:pt x="307" y="5652"/>
                </a:lnTo>
                <a:lnTo>
                  <a:pt x="293" y="5610"/>
                </a:lnTo>
                <a:lnTo>
                  <a:pt x="278" y="5567"/>
                </a:lnTo>
                <a:lnTo>
                  <a:pt x="264" y="5522"/>
                </a:lnTo>
                <a:lnTo>
                  <a:pt x="249" y="5476"/>
                </a:lnTo>
                <a:lnTo>
                  <a:pt x="234" y="5429"/>
                </a:lnTo>
                <a:lnTo>
                  <a:pt x="220" y="5381"/>
                </a:lnTo>
                <a:lnTo>
                  <a:pt x="205" y="5331"/>
                </a:lnTo>
                <a:lnTo>
                  <a:pt x="189" y="5280"/>
                </a:lnTo>
                <a:lnTo>
                  <a:pt x="173" y="5227"/>
                </a:lnTo>
                <a:lnTo>
                  <a:pt x="159" y="5175"/>
                </a:lnTo>
                <a:lnTo>
                  <a:pt x="143" y="5120"/>
                </a:lnTo>
                <a:lnTo>
                  <a:pt x="127" y="5063"/>
                </a:lnTo>
                <a:lnTo>
                  <a:pt x="97" y="4923"/>
                </a:lnTo>
                <a:lnTo>
                  <a:pt x="71" y="4803"/>
                </a:lnTo>
                <a:lnTo>
                  <a:pt x="49" y="4703"/>
                </a:lnTo>
                <a:lnTo>
                  <a:pt x="31" y="4623"/>
                </a:lnTo>
                <a:lnTo>
                  <a:pt x="18" y="4563"/>
                </a:lnTo>
                <a:lnTo>
                  <a:pt x="8" y="4522"/>
                </a:lnTo>
                <a:lnTo>
                  <a:pt x="4" y="4510"/>
                </a:lnTo>
                <a:lnTo>
                  <a:pt x="2" y="4501"/>
                </a:lnTo>
                <a:lnTo>
                  <a:pt x="1" y="4499"/>
                </a:lnTo>
                <a:lnTo>
                  <a:pt x="0" y="4499"/>
                </a:lnTo>
                <a:lnTo>
                  <a:pt x="0" y="4500"/>
                </a:lnTo>
                <a:lnTo>
                  <a:pt x="1" y="4450"/>
                </a:lnTo>
                <a:lnTo>
                  <a:pt x="2" y="4399"/>
                </a:lnTo>
                <a:lnTo>
                  <a:pt x="4" y="4350"/>
                </a:lnTo>
                <a:lnTo>
                  <a:pt x="8" y="4302"/>
                </a:lnTo>
                <a:lnTo>
                  <a:pt x="13" y="4256"/>
                </a:lnTo>
                <a:lnTo>
                  <a:pt x="18" y="4211"/>
                </a:lnTo>
                <a:lnTo>
                  <a:pt x="24" y="4167"/>
                </a:lnTo>
                <a:lnTo>
                  <a:pt x="31" y="4124"/>
                </a:lnTo>
                <a:lnTo>
                  <a:pt x="40" y="4082"/>
                </a:lnTo>
                <a:lnTo>
                  <a:pt x="49" y="4042"/>
                </a:lnTo>
                <a:lnTo>
                  <a:pt x="60" y="4003"/>
                </a:lnTo>
                <a:lnTo>
                  <a:pt x="71" y="3967"/>
                </a:lnTo>
                <a:lnTo>
                  <a:pt x="84" y="3930"/>
                </a:lnTo>
                <a:lnTo>
                  <a:pt x="97" y="3895"/>
                </a:lnTo>
                <a:lnTo>
                  <a:pt x="111" y="3861"/>
                </a:lnTo>
                <a:lnTo>
                  <a:pt x="127" y="3829"/>
                </a:lnTo>
                <a:lnTo>
                  <a:pt x="141" y="3764"/>
                </a:lnTo>
                <a:lnTo>
                  <a:pt x="156" y="3695"/>
                </a:lnTo>
                <a:lnTo>
                  <a:pt x="172" y="3624"/>
                </a:lnTo>
                <a:lnTo>
                  <a:pt x="190" y="3548"/>
                </a:lnTo>
                <a:lnTo>
                  <a:pt x="209" y="3469"/>
                </a:lnTo>
                <a:lnTo>
                  <a:pt x="229" y="3387"/>
                </a:lnTo>
                <a:lnTo>
                  <a:pt x="250" y="3302"/>
                </a:lnTo>
                <a:lnTo>
                  <a:pt x="272" y="3212"/>
                </a:lnTo>
                <a:lnTo>
                  <a:pt x="277" y="3165"/>
                </a:lnTo>
                <a:lnTo>
                  <a:pt x="285" y="3112"/>
                </a:lnTo>
                <a:lnTo>
                  <a:pt x="293" y="3055"/>
                </a:lnTo>
                <a:lnTo>
                  <a:pt x="304" y="2994"/>
                </a:lnTo>
                <a:lnTo>
                  <a:pt x="316" y="2928"/>
                </a:lnTo>
                <a:lnTo>
                  <a:pt x="330" y="2859"/>
                </a:lnTo>
                <a:lnTo>
                  <a:pt x="346" y="2783"/>
                </a:lnTo>
                <a:lnTo>
                  <a:pt x="362" y="2704"/>
                </a:lnTo>
                <a:lnTo>
                  <a:pt x="364" y="2699"/>
                </a:lnTo>
                <a:lnTo>
                  <a:pt x="366" y="2692"/>
                </a:lnTo>
                <a:lnTo>
                  <a:pt x="370" y="2685"/>
                </a:lnTo>
                <a:lnTo>
                  <a:pt x="375" y="2676"/>
                </a:lnTo>
                <a:lnTo>
                  <a:pt x="391" y="2654"/>
                </a:lnTo>
                <a:lnTo>
                  <a:pt x="412" y="2627"/>
                </a:lnTo>
                <a:lnTo>
                  <a:pt x="440" y="2595"/>
                </a:lnTo>
                <a:lnTo>
                  <a:pt x="475" y="2558"/>
                </a:lnTo>
                <a:lnTo>
                  <a:pt x="515" y="2516"/>
                </a:lnTo>
                <a:lnTo>
                  <a:pt x="562" y="2468"/>
                </a:lnTo>
                <a:lnTo>
                  <a:pt x="575" y="2457"/>
                </a:lnTo>
                <a:lnTo>
                  <a:pt x="591" y="2446"/>
                </a:lnTo>
                <a:lnTo>
                  <a:pt x="608" y="2436"/>
                </a:lnTo>
                <a:lnTo>
                  <a:pt x="629" y="2425"/>
                </a:lnTo>
                <a:lnTo>
                  <a:pt x="654" y="2415"/>
                </a:lnTo>
                <a:lnTo>
                  <a:pt x="681" y="2405"/>
                </a:lnTo>
                <a:lnTo>
                  <a:pt x="710" y="2396"/>
                </a:lnTo>
                <a:lnTo>
                  <a:pt x="743" y="2386"/>
                </a:lnTo>
                <a:lnTo>
                  <a:pt x="779" y="2378"/>
                </a:lnTo>
                <a:lnTo>
                  <a:pt x="817" y="2368"/>
                </a:lnTo>
                <a:lnTo>
                  <a:pt x="858" y="2360"/>
                </a:lnTo>
                <a:lnTo>
                  <a:pt x="902" y="2353"/>
                </a:lnTo>
                <a:lnTo>
                  <a:pt x="949" y="2344"/>
                </a:lnTo>
                <a:lnTo>
                  <a:pt x="998" y="2337"/>
                </a:lnTo>
                <a:lnTo>
                  <a:pt x="1051" y="2329"/>
                </a:lnTo>
                <a:lnTo>
                  <a:pt x="1106" y="2323"/>
                </a:lnTo>
                <a:lnTo>
                  <a:pt x="1118" y="2320"/>
                </a:lnTo>
                <a:lnTo>
                  <a:pt x="1134" y="2314"/>
                </a:lnTo>
                <a:lnTo>
                  <a:pt x="1151" y="2306"/>
                </a:lnTo>
                <a:lnTo>
                  <a:pt x="1172" y="2297"/>
                </a:lnTo>
                <a:lnTo>
                  <a:pt x="1194" y="2285"/>
                </a:lnTo>
                <a:lnTo>
                  <a:pt x="1219" y="2271"/>
                </a:lnTo>
                <a:lnTo>
                  <a:pt x="1247" y="2255"/>
                </a:lnTo>
                <a:lnTo>
                  <a:pt x="1278" y="2237"/>
                </a:lnTo>
                <a:lnTo>
                  <a:pt x="1346" y="2194"/>
                </a:lnTo>
                <a:lnTo>
                  <a:pt x="1425" y="2142"/>
                </a:lnTo>
                <a:lnTo>
                  <a:pt x="1514" y="2082"/>
                </a:lnTo>
                <a:lnTo>
                  <a:pt x="1613" y="2014"/>
                </a:lnTo>
                <a:lnTo>
                  <a:pt x="1686" y="1778"/>
                </a:lnTo>
                <a:lnTo>
                  <a:pt x="1686" y="1734"/>
                </a:lnTo>
                <a:lnTo>
                  <a:pt x="1685" y="1692"/>
                </a:lnTo>
                <a:lnTo>
                  <a:pt x="1684" y="1653"/>
                </a:lnTo>
                <a:lnTo>
                  <a:pt x="1681" y="1615"/>
                </a:lnTo>
                <a:lnTo>
                  <a:pt x="1678" y="1580"/>
                </a:lnTo>
                <a:lnTo>
                  <a:pt x="1675" y="1547"/>
                </a:lnTo>
                <a:lnTo>
                  <a:pt x="1672" y="1516"/>
                </a:lnTo>
                <a:lnTo>
                  <a:pt x="1668" y="1488"/>
                </a:lnTo>
                <a:lnTo>
                  <a:pt x="1655" y="1445"/>
                </a:lnTo>
                <a:lnTo>
                  <a:pt x="1644" y="1406"/>
                </a:lnTo>
                <a:lnTo>
                  <a:pt x="1634" y="1371"/>
                </a:lnTo>
                <a:lnTo>
                  <a:pt x="1627" y="1340"/>
                </a:lnTo>
                <a:lnTo>
                  <a:pt x="1621" y="1314"/>
                </a:lnTo>
                <a:lnTo>
                  <a:pt x="1616" y="1292"/>
                </a:lnTo>
                <a:lnTo>
                  <a:pt x="1614" y="1275"/>
                </a:lnTo>
                <a:lnTo>
                  <a:pt x="1613" y="1262"/>
                </a:lnTo>
                <a:lnTo>
                  <a:pt x="1612" y="1246"/>
                </a:lnTo>
                <a:lnTo>
                  <a:pt x="1608" y="1219"/>
                </a:lnTo>
                <a:lnTo>
                  <a:pt x="1601" y="1185"/>
                </a:lnTo>
                <a:lnTo>
                  <a:pt x="1591" y="1141"/>
                </a:lnTo>
                <a:lnTo>
                  <a:pt x="1577" y="1088"/>
                </a:lnTo>
                <a:lnTo>
                  <a:pt x="1563" y="1025"/>
                </a:lnTo>
                <a:lnTo>
                  <a:pt x="1544" y="952"/>
                </a:lnTo>
                <a:lnTo>
                  <a:pt x="1523" y="871"/>
                </a:lnTo>
                <a:lnTo>
                  <a:pt x="1519" y="852"/>
                </a:lnTo>
                <a:lnTo>
                  <a:pt x="1516" y="832"/>
                </a:lnTo>
                <a:lnTo>
                  <a:pt x="1514" y="810"/>
                </a:lnTo>
                <a:lnTo>
                  <a:pt x="1514" y="786"/>
                </a:lnTo>
                <a:lnTo>
                  <a:pt x="1515" y="761"/>
                </a:lnTo>
                <a:lnTo>
                  <a:pt x="1519" y="734"/>
                </a:lnTo>
                <a:lnTo>
                  <a:pt x="1522" y="706"/>
                </a:lnTo>
                <a:lnTo>
                  <a:pt x="1527" y="675"/>
                </a:lnTo>
                <a:lnTo>
                  <a:pt x="1533" y="645"/>
                </a:lnTo>
                <a:lnTo>
                  <a:pt x="1541" y="611"/>
                </a:lnTo>
                <a:lnTo>
                  <a:pt x="1550" y="578"/>
                </a:lnTo>
                <a:lnTo>
                  <a:pt x="1560" y="541"/>
                </a:lnTo>
                <a:lnTo>
                  <a:pt x="1571" y="503"/>
                </a:lnTo>
                <a:lnTo>
                  <a:pt x="1584" y="464"/>
                </a:lnTo>
                <a:lnTo>
                  <a:pt x="1598" y="423"/>
                </a:lnTo>
                <a:lnTo>
                  <a:pt x="1613" y="381"/>
                </a:lnTo>
                <a:lnTo>
                  <a:pt x="1722" y="200"/>
                </a:lnTo>
                <a:lnTo>
                  <a:pt x="1756" y="178"/>
                </a:lnTo>
                <a:lnTo>
                  <a:pt x="1789" y="157"/>
                </a:lnTo>
                <a:lnTo>
                  <a:pt x="1821" y="138"/>
                </a:lnTo>
                <a:lnTo>
                  <a:pt x="1853" y="119"/>
                </a:lnTo>
                <a:lnTo>
                  <a:pt x="1883" y="102"/>
                </a:lnTo>
                <a:lnTo>
                  <a:pt x="1914" y="86"/>
                </a:lnTo>
                <a:lnTo>
                  <a:pt x="1942" y="73"/>
                </a:lnTo>
                <a:lnTo>
                  <a:pt x="1972" y="59"/>
                </a:lnTo>
                <a:lnTo>
                  <a:pt x="1999" y="47"/>
                </a:lnTo>
                <a:lnTo>
                  <a:pt x="2026" y="37"/>
                </a:lnTo>
                <a:lnTo>
                  <a:pt x="2054" y="27"/>
                </a:lnTo>
                <a:lnTo>
                  <a:pt x="2079" y="19"/>
                </a:lnTo>
                <a:lnTo>
                  <a:pt x="2104" y="13"/>
                </a:lnTo>
                <a:lnTo>
                  <a:pt x="2128" y="7"/>
                </a:lnTo>
                <a:lnTo>
                  <a:pt x="2152" y="3"/>
                </a:lnTo>
                <a:lnTo>
                  <a:pt x="2175" y="0"/>
                </a:lnTo>
                <a:lnTo>
                  <a:pt x="2220" y="1"/>
                </a:lnTo>
                <a:lnTo>
                  <a:pt x="2264" y="4"/>
                </a:lnTo>
                <a:lnTo>
                  <a:pt x="2307" y="8"/>
                </a:lnTo>
                <a:lnTo>
                  <a:pt x="2350" y="15"/>
                </a:lnTo>
                <a:lnTo>
                  <a:pt x="2391" y="23"/>
                </a:lnTo>
                <a:lnTo>
                  <a:pt x="2432" y="34"/>
                </a:lnTo>
                <a:lnTo>
                  <a:pt x="2472" y="45"/>
                </a:lnTo>
                <a:lnTo>
                  <a:pt x="2511" y="59"/>
                </a:lnTo>
                <a:lnTo>
                  <a:pt x="2549" y="75"/>
                </a:lnTo>
                <a:lnTo>
                  <a:pt x="2586" y="93"/>
                </a:lnTo>
                <a:lnTo>
                  <a:pt x="2622" y="112"/>
                </a:lnTo>
                <a:lnTo>
                  <a:pt x="2658" y="133"/>
                </a:lnTo>
                <a:lnTo>
                  <a:pt x="2693" y="156"/>
                </a:lnTo>
                <a:lnTo>
                  <a:pt x="2726" y="181"/>
                </a:lnTo>
                <a:lnTo>
                  <a:pt x="2760" y="207"/>
                </a:lnTo>
                <a:lnTo>
                  <a:pt x="2791" y="236"/>
                </a:lnTo>
                <a:lnTo>
                  <a:pt x="2807" y="249"/>
                </a:lnTo>
                <a:lnTo>
                  <a:pt x="2821" y="264"/>
                </a:lnTo>
                <a:lnTo>
                  <a:pt x="2833" y="279"/>
                </a:lnTo>
                <a:lnTo>
                  <a:pt x="2845" y="294"/>
                </a:lnTo>
                <a:lnTo>
                  <a:pt x="2854" y="309"/>
                </a:lnTo>
                <a:lnTo>
                  <a:pt x="2864" y="325"/>
                </a:lnTo>
                <a:lnTo>
                  <a:pt x="2871" y="342"/>
                </a:lnTo>
                <a:lnTo>
                  <a:pt x="2878" y="359"/>
                </a:lnTo>
                <a:lnTo>
                  <a:pt x="2883" y="376"/>
                </a:lnTo>
                <a:lnTo>
                  <a:pt x="2886" y="394"/>
                </a:lnTo>
                <a:lnTo>
                  <a:pt x="2889" y="411"/>
                </a:lnTo>
                <a:lnTo>
                  <a:pt x="2890" y="430"/>
                </a:lnTo>
                <a:lnTo>
                  <a:pt x="2890" y="449"/>
                </a:lnTo>
                <a:lnTo>
                  <a:pt x="2889" y="468"/>
                </a:lnTo>
                <a:lnTo>
                  <a:pt x="2886" y="488"/>
                </a:lnTo>
                <a:lnTo>
                  <a:pt x="2882" y="508"/>
                </a:lnTo>
                <a:lnTo>
                  <a:pt x="2878" y="544"/>
                </a:lnTo>
                <a:lnTo>
                  <a:pt x="2872" y="581"/>
                </a:lnTo>
                <a:lnTo>
                  <a:pt x="2866" y="617"/>
                </a:lnTo>
                <a:lnTo>
                  <a:pt x="2860" y="653"/>
                </a:lnTo>
                <a:lnTo>
                  <a:pt x="2852" y="689"/>
                </a:lnTo>
                <a:lnTo>
                  <a:pt x="2845" y="726"/>
                </a:lnTo>
                <a:lnTo>
                  <a:pt x="2837" y="762"/>
                </a:lnTo>
                <a:lnTo>
                  <a:pt x="2828" y="799"/>
                </a:lnTo>
                <a:lnTo>
                  <a:pt x="2820" y="861"/>
                </a:lnTo>
                <a:lnTo>
                  <a:pt x="2812" y="922"/>
                </a:lnTo>
                <a:lnTo>
                  <a:pt x="2806" y="982"/>
                </a:lnTo>
                <a:lnTo>
                  <a:pt x="2801" y="1038"/>
                </a:lnTo>
                <a:lnTo>
                  <a:pt x="2797" y="1095"/>
                </a:lnTo>
                <a:lnTo>
                  <a:pt x="2793" y="1149"/>
                </a:lnTo>
                <a:lnTo>
                  <a:pt x="2792" y="1202"/>
                </a:lnTo>
                <a:lnTo>
                  <a:pt x="2791" y="1252"/>
                </a:lnTo>
                <a:lnTo>
                  <a:pt x="2766" y="1352"/>
                </a:lnTo>
                <a:lnTo>
                  <a:pt x="2745" y="1441"/>
                </a:lnTo>
                <a:lnTo>
                  <a:pt x="2728" y="1521"/>
                </a:lnTo>
                <a:lnTo>
                  <a:pt x="2715" y="1593"/>
                </a:lnTo>
                <a:lnTo>
                  <a:pt x="2709" y="1625"/>
                </a:lnTo>
                <a:lnTo>
                  <a:pt x="2705" y="1653"/>
                </a:lnTo>
                <a:lnTo>
                  <a:pt x="2702" y="1680"/>
                </a:lnTo>
                <a:lnTo>
                  <a:pt x="2700" y="1704"/>
                </a:lnTo>
                <a:lnTo>
                  <a:pt x="2699" y="1727"/>
                </a:lnTo>
                <a:lnTo>
                  <a:pt x="2699" y="1747"/>
                </a:lnTo>
                <a:lnTo>
                  <a:pt x="2699" y="1763"/>
                </a:lnTo>
                <a:lnTo>
                  <a:pt x="2701" y="1778"/>
                </a:lnTo>
                <a:lnTo>
                  <a:pt x="2713" y="1810"/>
                </a:lnTo>
                <a:lnTo>
                  <a:pt x="2724" y="1839"/>
                </a:lnTo>
                <a:lnTo>
                  <a:pt x="2737" y="1867"/>
                </a:lnTo>
                <a:lnTo>
                  <a:pt x="2749" y="1893"/>
                </a:lnTo>
                <a:lnTo>
                  <a:pt x="2763" y="1918"/>
                </a:lnTo>
                <a:lnTo>
                  <a:pt x="2777" y="1941"/>
                </a:lnTo>
                <a:lnTo>
                  <a:pt x="2790" y="1962"/>
                </a:lnTo>
                <a:lnTo>
                  <a:pt x="2805" y="1982"/>
                </a:lnTo>
                <a:lnTo>
                  <a:pt x="2820" y="2001"/>
                </a:lnTo>
                <a:lnTo>
                  <a:pt x="2835" y="2018"/>
                </a:lnTo>
                <a:lnTo>
                  <a:pt x="2851" y="2034"/>
                </a:lnTo>
                <a:lnTo>
                  <a:pt x="2867" y="2048"/>
                </a:lnTo>
                <a:lnTo>
                  <a:pt x="2884" y="2059"/>
                </a:lnTo>
                <a:lnTo>
                  <a:pt x="2901" y="2071"/>
                </a:lnTo>
                <a:lnTo>
                  <a:pt x="2919" y="2079"/>
                </a:lnTo>
                <a:lnTo>
                  <a:pt x="2936" y="2086"/>
                </a:lnTo>
                <a:lnTo>
                  <a:pt x="2989" y="2124"/>
                </a:lnTo>
                <a:lnTo>
                  <a:pt x="3046" y="2162"/>
                </a:lnTo>
                <a:lnTo>
                  <a:pt x="3107" y="2201"/>
                </a:lnTo>
                <a:lnTo>
                  <a:pt x="3172" y="2241"/>
                </a:lnTo>
                <a:lnTo>
                  <a:pt x="3242" y="2283"/>
                </a:lnTo>
                <a:lnTo>
                  <a:pt x="3317" y="2325"/>
                </a:lnTo>
                <a:lnTo>
                  <a:pt x="3397" y="2368"/>
                </a:lnTo>
                <a:lnTo>
                  <a:pt x="3481" y="2414"/>
                </a:lnTo>
                <a:lnTo>
                  <a:pt x="3490" y="2417"/>
                </a:lnTo>
                <a:lnTo>
                  <a:pt x="3504" y="2422"/>
                </a:lnTo>
                <a:lnTo>
                  <a:pt x="3519" y="2429"/>
                </a:lnTo>
                <a:lnTo>
                  <a:pt x="3538" y="2439"/>
                </a:lnTo>
                <a:lnTo>
                  <a:pt x="3581" y="2463"/>
                </a:lnTo>
                <a:lnTo>
                  <a:pt x="3634" y="2496"/>
                </a:lnTo>
                <a:lnTo>
                  <a:pt x="3698" y="2536"/>
                </a:lnTo>
                <a:lnTo>
                  <a:pt x="3773" y="2584"/>
                </a:lnTo>
                <a:lnTo>
                  <a:pt x="3857" y="2640"/>
                </a:lnTo>
                <a:lnTo>
                  <a:pt x="3952" y="2704"/>
                </a:lnTo>
                <a:lnTo>
                  <a:pt x="4079" y="3503"/>
                </a:lnTo>
                <a:lnTo>
                  <a:pt x="4079" y="424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3" name="Freeform 6"/>
          <p:cNvSpPr>
            <a:spLocks/>
          </p:cNvSpPr>
          <p:nvPr/>
        </p:nvSpPr>
        <p:spPr bwMode="auto">
          <a:xfrm>
            <a:off x="6169025" y="928688"/>
            <a:ext cx="1330325" cy="5426075"/>
          </a:xfrm>
          <a:custGeom>
            <a:avLst/>
            <a:gdLst>
              <a:gd name="T0" fmla="*/ 2147483647 w 876"/>
              <a:gd name="T1" fmla="*/ 2147483647 h 2835"/>
              <a:gd name="T2" fmla="*/ 2147483647 w 876"/>
              <a:gd name="T3" fmla="*/ 2147483647 h 2835"/>
              <a:gd name="T4" fmla="*/ 2147483647 w 876"/>
              <a:gd name="T5" fmla="*/ 2147483647 h 2835"/>
              <a:gd name="T6" fmla="*/ 2147483647 w 876"/>
              <a:gd name="T7" fmla="*/ 2147483647 h 2835"/>
              <a:gd name="T8" fmla="*/ 2147483647 w 876"/>
              <a:gd name="T9" fmla="*/ 2147483647 h 2835"/>
              <a:gd name="T10" fmla="*/ 2147483647 w 876"/>
              <a:gd name="T11" fmla="*/ 2147483647 h 2835"/>
              <a:gd name="T12" fmla="*/ 2147483647 w 876"/>
              <a:gd name="T13" fmla="*/ 2147483647 h 2835"/>
              <a:gd name="T14" fmla="*/ 2147483647 w 876"/>
              <a:gd name="T15" fmla="*/ 2147483647 h 2835"/>
              <a:gd name="T16" fmla="*/ 2147483647 w 876"/>
              <a:gd name="T17" fmla="*/ 2147483647 h 2835"/>
              <a:gd name="T18" fmla="*/ 2147483647 w 876"/>
              <a:gd name="T19" fmla="*/ 2147483647 h 2835"/>
              <a:gd name="T20" fmla="*/ 2147483647 w 876"/>
              <a:gd name="T21" fmla="*/ 2147483647 h 2835"/>
              <a:gd name="T22" fmla="*/ 2147483647 w 876"/>
              <a:gd name="T23" fmla="*/ 2147483647 h 2835"/>
              <a:gd name="T24" fmla="*/ 2147483647 w 876"/>
              <a:gd name="T25" fmla="*/ 2147483647 h 2835"/>
              <a:gd name="T26" fmla="*/ 2147483647 w 876"/>
              <a:gd name="T27" fmla="*/ 2147483647 h 2835"/>
              <a:gd name="T28" fmla="*/ 2147483647 w 876"/>
              <a:gd name="T29" fmla="*/ 2147483647 h 2835"/>
              <a:gd name="T30" fmla="*/ 2147483647 w 876"/>
              <a:gd name="T31" fmla="*/ 2147483647 h 2835"/>
              <a:gd name="T32" fmla="*/ 2147483647 w 876"/>
              <a:gd name="T33" fmla="*/ 2147483647 h 2835"/>
              <a:gd name="T34" fmla="*/ 2147483647 w 876"/>
              <a:gd name="T35" fmla="*/ 2147483647 h 2835"/>
              <a:gd name="T36" fmla="*/ 2147483647 w 876"/>
              <a:gd name="T37" fmla="*/ 2147483647 h 2835"/>
              <a:gd name="T38" fmla="*/ 2147483647 w 876"/>
              <a:gd name="T39" fmla="*/ 2147483647 h 2835"/>
              <a:gd name="T40" fmla="*/ 2147483647 w 876"/>
              <a:gd name="T41" fmla="*/ 2147483647 h 2835"/>
              <a:gd name="T42" fmla="*/ 2147483647 w 876"/>
              <a:gd name="T43" fmla="*/ 2147483647 h 2835"/>
              <a:gd name="T44" fmla="*/ 2147483647 w 876"/>
              <a:gd name="T45" fmla="*/ 2147483647 h 2835"/>
              <a:gd name="T46" fmla="*/ 2147483647 w 876"/>
              <a:gd name="T47" fmla="*/ 2147483647 h 2835"/>
              <a:gd name="T48" fmla="*/ 2147483647 w 876"/>
              <a:gd name="T49" fmla="*/ 2147483647 h 2835"/>
              <a:gd name="T50" fmla="*/ 2147483647 w 876"/>
              <a:gd name="T51" fmla="*/ 2147483647 h 2835"/>
              <a:gd name="T52" fmla="*/ 2147483647 w 876"/>
              <a:gd name="T53" fmla="*/ 2147483647 h 2835"/>
              <a:gd name="T54" fmla="*/ 2147483647 w 876"/>
              <a:gd name="T55" fmla="*/ 2147483647 h 2835"/>
              <a:gd name="T56" fmla="*/ 2147483647 w 876"/>
              <a:gd name="T57" fmla="*/ 2147483647 h 2835"/>
              <a:gd name="T58" fmla="*/ 2147483647 w 876"/>
              <a:gd name="T59" fmla="*/ 2147483647 h 2835"/>
              <a:gd name="T60" fmla="*/ 2147483647 w 876"/>
              <a:gd name="T61" fmla="*/ 2147483647 h 2835"/>
              <a:gd name="T62" fmla="*/ 2147483647 w 876"/>
              <a:gd name="T63" fmla="*/ 2147483647 h 2835"/>
              <a:gd name="T64" fmla="*/ 2147483647 w 876"/>
              <a:gd name="T65" fmla="*/ 2147483647 h 2835"/>
              <a:gd name="T66" fmla="*/ 2147483647 w 876"/>
              <a:gd name="T67" fmla="*/ 2147483647 h 2835"/>
              <a:gd name="T68" fmla="*/ 2147483647 w 876"/>
              <a:gd name="T69" fmla="*/ 2147483647 h 2835"/>
              <a:gd name="T70" fmla="*/ 2147483647 w 876"/>
              <a:gd name="T71" fmla="*/ 2147483647 h 2835"/>
              <a:gd name="T72" fmla="*/ 2147483647 w 876"/>
              <a:gd name="T73" fmla="*/ 2147483647 h 2835"/>
              <a:gd name="T74" fmla="*/ 2147483647 w 876"/>
              <a:gd name="T75" fmla="*/ 2147483647 h 2835"/>
              <a:gd name="T76" fmla="*/ 2147483647 w 876"/>
              <a:gd name="T77" fmla="*/ 2147483647 h 2835"/>
              <a:gd name="T78" fmla="*/ 2147483647 w 876"/>
              <a:gd name="T79" fmla="*/ 2147483647 h 2835"/>
              <a:gd name="T80" fmla="*/ 2147483647 w 876"/>
              <a:gd name="T81" fmla="*/ 2147483647 h 2835"/>
              <a:gd name="T82" fmla="*/ 2147483647 w 876"/>
              <a:gd name="T83" fmla="*/ 2147483647 h 2835"/>
              <a:gd name="T84" fmla="*/ 2147483647 w 876"/>
              <a:gd name="T85" fmla="*/ 2147483647 h 2835"/>
              <a:gd name="T86" fmla="*/ 2147483647 w 876"/>
              <a:gd name="T87" fmla="*/ 2147483647 h 2835"/>
              <a:gd name="T88" fmla="*/ 2147483647 w 876"/>
              <a:gd name="T89" fmla="*/ 2147483647 h 2835"/>
              <a:gd name="T90" fmla="*/ 2147483647 w 876"/>
              <a:gd name="T91" fmla="*/ 2147483647 h 2835"/>
              <a:gd name="T92" fmla="*/ 2147483647 w 876"/>
              <a:gd name="T93" fmla="*/ 2147483647 h 2835"/>
              <a:gd name="T94" fmla="*/ 2147483647 w 876"/>
              <a:gd name="T95" fmla="*/ 2147483647 h 2835"/>
              <a:gd name="T96" fmla="*/ 2147483647 w 876"/>
              <a:gd name="T97" fmla="*/ 2147483647 h 2835"/>
              <a:gd name="T98" fmla="*/ 2147483647 w 876"/>
              <a:gd name="T99" fmla="*/ 2147483647 h 2835"/>
              <a:gd name="T100" fmla="*/ 2147483647 w 876"/>
              <a:gd name="T101" fmla="*/ 2147483647 h 2835"/>
              <a:gd name="T102" fmla="*/ 2147483647 w 876"/>
              <a:gd name="T103" fmla="*/ 2147483647 h 2835"/>
              <a:gd name="T104" fmla="*/ 2147483647 w 876"/>
              <a:gd name="T105" fmla="*/ 2147483647 h 2835"/>
              <a:gd name="T106" fmla="*/ 2147483647 w 876"/>
              <a:gd name="T107" fmla="*/ 2147483647 h 2835"/>
              <a:gd name="T108" fmla="*/ 2147483647 w 876"/>
              <a:gd name="T109" fmla="*/ 2147483647 h 2835"/>
              <a:gd name="T110" fmla="*/ 2147483647 w 876"/>
              <a:gd name="T111" fmla="*/ 2147483647 h 2835"/>
              <a:gd name="T112" fmla="*/ 2147483647 w 876"/>
              <a:gd name="T113" fmla="*/ 2147483647 h 2835"/>
              <a:gd name="T114" fmla="*/ 2147483647 w 876"/>
              <a:gd name="T115" fmla="*/ 2147483647 h 2835"/>
              <a:gd name="T116" fmla="*/ 2147483647 w 876"/>
              <a:gd name="T117" fmla="*/ 2147483647 h 283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876"/>
              <a:gd name="T178" fmla="*/ 0 h 2835"/>
              <a:gd name="T179" fmla="*/ 876 w 876"/>
              <a:gd name="T180" fmla="*/ 2835 h 2835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876" h="2835">
                <a:moveTo>
                  <a:pt x="0" y="684"/>
                </a:moveTo>
                <a:lnTo>
                  <a:pt x="0" y="687"/>
                </a:lnTo>
                <a:lnTo>
                  <a:pt x="1" y="695"/>
                </a:lnTo>
                <a:lnTo>
                  <a:pt x="2" y="707"/>
                </a:lnTo>
                <a:lnTo>
                  <a:pt x="4" y="723"/>
                </a:lnTo>
                <a:lnTo>
                  <a:pt x="6" y="744"/>
                </a:lnTo>
                <a:lnTo>
                  <a:pt x="8" y="769"/>
                </a:lnTo>
                <a:lnTo>
                  <a:pt x="11" y="799"/>
                </a:lnTo>
                <a:lnTo>
                  <a:pt x="14" y="833"/>
                </a:lnTo>
                <a:lnTo>
                  <a:pt x="19" y="850"/>
                </a:lnTo>
                <a:lnTo>
                  <a:pt x="25" y="868"/>
                </a:lnTo>
                <a:lnTo>
                  <a:pt x="30" y="888"/>
                </a:lnTo>
                <a:lnTo>
                  <a:pt x="37" y="912"/>
                </a:lnTo>
                <a:lnTo>
                  <a:pt x="44" y="937"/>
                </a:lnTo>
                <a:lnTo>
                  <a:pt x="51" y="965"/>
                </a:lnTo>
                <a:lnTo>
                  <a:pt x="59" y="995"/>
                </a:lnTo>
                <a:lnTo>
                  <a:pt x="68" y="1028"/>
                </a:lnTo>
                <a:lnTo>
                  <a:pt x="70" y="1041"/>
                </a:lnTo>
                <a:lnTo>
                  <a:pt x="73" y="1058"/>
                </a:lnTo>
                <a:lnTo>
                  <a:pt x="74" y="1076"/>
                </a:lnTo>
                <a:lnTo>
                  <a:pt x="76" y="1098"/>
                </a:lnTo>
                <a:lnTo>
                  <a:pt x="76" y="1122"/>
                </a:lnTo>
                <a:lnTo>
                  <a:pt x="77" y="1148"/>
                </a:lnTo>
                <a:lnTo>
                  <a:pt x="78" y="1177"/>
                </a:lnTo>
                <a:lnTo>
                  <a:pt x="78" y="1209"/>
                </a:lnTo>
                <a:lnTo>
                  <a:pt x="76" y="1228"/>
                </a:lnTo>
                <a:lnTo>
                  <a:pt x="76" y="1246"/>
                </a:lnTo>
                <a:lnTo>
                  <a:pt x="75" y="1264"/>
                </a:lnTo>
                <a:lnTo>
                  <a:pt x="75" y="1282"/>
                </a:lnTo>
                <a:lnTo>
                  <a:pt x="75" y="1300"/>
                </a:lnTo>
                <a:lnTo>
                  <a:pt x="76" y="1315"/>
                </a:lnTo>
                <a:lnTo>
                  <a:pt x="76" y="1331"/>
                </a:lnTo>
                <a:lnTo>
                  <a:pt x="78" y="1346"/>
                </a:lnTo>
                <a:lnTo>
                  <a:pt x="88" y="1411"/>
                </a:lnTo>
                <a:lnTo>
                  <a:pt x="83" y="1434"/>
                </a:lnTo>
                <a:lnTo>
                  <a:pt x="79" y="1459"/>
                </a:lnTo>
                <a:lnTo>
                  <a:pt x="75" y="1486"/>
                </a:lnTo>
                <a:lnTo>
                  <a:pt x="71" y="1513"/>
                </a:lnTo>
                <a:lnTo>
                  <a:pt x="68" y="1536"/>
                </a:lnTo>
                <a:lnTo>
                  <a:pt x="66" y="1558"/>
                </a:lnTo>
                <a:lnTo>
                  <a:pt x="64" y="1580"/>
                </a:lnTo>
                <a:lnTo>
                  <a:pt x="64" y="1601"/>
                </a:lnTo>
                <a:lnTo>
                  <a:pt x="64" y="1621"/>
                </a:lnTo>
                <a:lnTo>
                  <a:pt x="66" y="1642"/>
                </a:lnTo>
                <a:lnTo>
                  <a:pt x="68" y="1661"/>
                </a:lnTo>
                <a:lnTo>
                  <a:pt x="71" y="1680"/>
                </a:lnTo>
                <a:lnTo>
                  <a:pt x="73" y="1684"/>
                </a:lnTo>
                <a:lnTo>
                  <a:pt x="75" y="1693"/>
                </a:lnTo>
                <a:lnTo>
                  <a:pt x="79" y="1706"/>
                </a:lnTo>
                <a:lnTo>
                  <a:pt x="85" y="1724"/>
                </a:lnTo>
                <a:lnTo>
                  <a:pt x="91" y="1748"/>
                </a:lnTo>
                <a:lnTo>
                  <a:pt x="98" y="1777"/>
                </a:lnTo>
                <a:lnTo>
                  <a:pt x="107" y="1809"/>
                </a:lnTo>
                <a:lnTo>
                  <a:pt x="117" y="1846"/>
                </a:lnTo>
                <a:lnTo>
                  <a:pt x="120" y="1857"/>
                </a:lnTo>
                <a:lnTo>
                  <a:pt x="124" y="1873"/>
                </a:lnTo>
                <a:lnTo>
                  <a:pt x="129" y="1894"/>
                </a:lnTo>
                <a:lnTo>
                  <a:pt x="135" y="1921"/>
                </a:lnTo>
                <a:lnTo>
                  <a:pt x="141" y="1954"/>
                </a:lnTo>
                <a:lnTo>
                  <a:pt x="148" y="1991"/>
                </a:lnTo>
                <a:lnTo>
                  <a:pt x="156" y="2036"/>
                </a:lnTo>
                <a:lnTo>
                  <a:pt x="165" y="2084"/>
                </a:lnTo>
                <a:lnTo>
                  <a:pt x="174" y="2133"/>
                </a:lnTo>
                <a:lnTo>
                  <a:pt x="182" y="2179"/>
                </a:lnTo>
                <a:lnTo>
                  <a:pt x="189" y="2219"/>
                </a:lnTo>
                <a:lnTo>
                  <a:pt x="197" y="2256"/>
                </a:lnTo>
                <a:lnTo>
                  <a:pt x="203" y="2290"/>
                </a:lnTo>
                <a:lnTo>
                  <a:pt x="208" y="2318"/>
                </a:lnTo>
                <a:lnTo>
                  <a:pt x="213" y="2343"/>
                </a:lnTo>
                <a:lnTo>
                  <a:pt x="217" y="2364"/>
                </a:lnTo>
                <a:lnTo>
                  <a:pt x="219" y="2379"/>
                </a:lnTo>
                <a:lnTo>
                  <a:pt x="221" y="2398"/>
                </a:lnTo>
                <a:lnTo>
                  <a:pt x="223" y="2420"/>
                </a:lnTo>
                <a:lnTo>
                  <a:pt x="224" y="2446"/>
                </a:lnTo>
                <a:lnTo>
                  <a:pt x="224" y="2473"/>
                </a:lnTo>
                <a:lnTo>
                  <a:pt x="225" y="2504"/>
                </a:lnTo>
                <a:lnTo>
                  <a:pt x="224" y="2539"/>
                </a:lnTo>
                <a:lnTo>
                  <a:pt x="224" y="2576"/>
                </a:lnTo>
                <a:lnTo>
                  <a:pt x="252" y="2601"/>
                </a:lnTo>
                <a:lnTo>
                  <a:pt x="252" y="2614"/>
                </a:lnTo>
                <a:lnTo>
                  <a:pt x="250" y="2627"/>
                </a:lnTo>
                <a:lnTo>
                  <a:pt x="248" y="2637"/>
                </a:lnTo>
                <a:lnTo>
                  <a:pt x="244" y="2647"/>
                </a:lnTo>
                <a:lnTo>
                  <a:pt x="239" y="2655"/>
                </a:lnTo>
                <a:lnTo>
                  <a:pt x="232" y="2662"/>
                </a:lnTo>
                <a:lnTo>
                  <a:pt x="226" y="2669"/>
                </a:lnTo>
                <a:lnTo>
                  <a:pt x="219" y="2676"/>
                </a:lnTo>
                <a:lnTo>
                  <a:pt x="211" y="2681"/>
                </a:lnTo>
                <a:lnTo>
                  <a:pt x="203" y="2687"/>
                </a:lnTo>
                <a:lnTo>
                  <a:pt x="194" y="2692"/>
                </a:lnTo>
                <a:lnTo>
                  <a:pt x="185" y="2697"/>
                </a:lnTo>
                <a:lnTo>
                  <a:pt x="178" y="2700"/>
                </a:lnTo>
                <a:lnTo>
                  <a:pt x="164" y="2706"/>
                </a:lnTo>
                <a:lnTo>
                  <a:pt x="144" y="2714"/>
                </a:lnTo>
                <a:lnTo>
                  <a:pt x="117" y="2725"/>
                </a:lnTo>
                <a:lnTo>
                  <a:pt x="114" y="2732"/>
                </a:lnTo>
                <a:lnTo>
                  <a:pt x="112" y="2739"/>
                </a:lnTo>
                <a:lnTo>
                  <a:pt x="110" y="2745"/>
                </a:lnTo>
                <a:lnTo>
                  <a:pt x="109" y="2753"/>
                </a:lnTo>
                <a:lnTo>
                  <a:pt x="109" y="2760"/>
                </a:lnTo>
                <a:lnTo>
                  <a:pt x="110" y="2766"/>
                </a:lnTo>
                <a:lnTo>
                  <a:pt x="112" y="2772"/>
                </a:lnTo>
                <a:lnTo>
                  <a:pt x="114" y="2779"/>
                </a:lnTo>
                <a:lnTo>
                  <a:pt x="117" y="2782"/>
                </a:lnTo>
                <a:lnTo>
                  <a:pt x="122" y="2787"/>
                </a:lnTo>
                <a:lnTo>
                  <a:pt x="129" y="2791"/>
                </a:lnTo>
                <a:lnTo>
                  <a:pt x="136" y="2795"/>
                </a:lnTo>
                <a:lnTo>
                  <a:pt x="145" y="2799"/>
                </a:lnTo>
                <a:lnTo>
                  <a:pt x="155" y="2803"/>
                </a:lnTo>
                <a:lnTo>
                  <a:pt x="167" y="2806"/>
                </a:lnTo>
                <a:lnTo>
                  <a:pt x="181" y="2810"/>
                </a:lnTo>
                <a:lnTo>
                  <a:pt x="193" y="2811"/>
                </a:lnTo>
                <a:lnTo>
                  <a:pt x="205" y="2811"/>
                </a:lnTo>
                <a:lnTo>
                  <a:pt x="216" y="2810"/>
                </a:lnTo>
                <a:lnTo>
                  <a:pt x="227" y="2807"/>
                </a:lnTo>
                <a:lnTo>
                  <a:pt x="243" y="2800"/>
                </a:lnTo>
                <a:lnTo>
                  <a:pt x="259" y="2795"/>
                </a:lnTo>
                <a:lnTo>
                  <a:pt x="275" y="2791"/>
                </a:lnTo>
                <a:lnTo>
                  <a:pt x="291" y="2788"/>
                </a:lnTo>
                <a:lnTo>
                  <a:pt x="297" y="2787"/>
                </a:lnTo>
                <a:lnTo>
                  <a:pt x="309" y="2782"/>
                </a:lnTo>
                <a:lnTo>
                  <a:pt x="330" y="2775"/>
                </a:lnTo>
                <a:lnTo>
                  <a:pt x="359" y="2764"/>
                </a:lnTo>
                <a:lnTo>
                  <a:pt x="370" y="2760"/>
                </a:lnTo>
                <a:lnTo>
                  <a:pt x="379" y="2756"/>
                </a:lnTo>
                <a:lnTo>
                  <a:pt x="387" y="2755"/>
                </a:lnTo>
                <a:lnTo>
                  <a:pt x="393" y="2754"/>
                </a:lnTo>
                <a:lnTo>
                  <a:pt x="393" y="2800"/>
                </a:lnTo>
                <a:lnTo>
                  <a:pt x="404" y="2831"/>
                </a:lnTo>
                <a:lnTo>
                  <a:pt x="427" y="2831"/>
                </a:lnTo>
                <a:lnTo>
                  <a:pt x="449" y="2832"/>
                </a:lnTo>
                <a:lnTo>
                  <a:pt x="473" y="2834"/>
                </a:lnTo>
                <a:lnTo>
                  <a:pt x="497" y="2835"/>
                </a:lnTo>
                <a:lnTo>
                  <a:pt x="504" y="2835"/>
                </a:lnTo>
                <a:lnTo>
                  <a:pt x="511" y="2834"/>
                </a:lnTo>
                <a:lnTo>
                  <a:pt x="521" y="2831"/>
                </a:lnTo>
                <a:lnTo>
                  <a:pt x="531" y="2829"/>
                </a:lnTo>
                <a:lnTo>
                  <a:pt x="556" y="2822"/>
                </a:lnTo>
                <a:lnTo>
                  <a:pt x="585" y="2810"/>
                </a:lnTo>
                <a:lnTo>
                  <a:pt x="588" y="2809"/>
                </a:lnTo>
                <a:lnTo>
                  <a:pt x="591" y="2807"/>
                </a:lnTo>
                <a:lnTo>
                  <a:pt x="594" y="2805"/>
                </a:lnTo>
                <a:lnTo>
                  <a:pt x="596" y="2803"/>
                </a:lnTo>
                <a:lnTo>
                  <a:pt x="600" y="2796"/>
                </a:lnTo>
                <a:lnTo>
                  <a:pt x="604" y="2788"/>
                </a:lnTo>
                <a:lnTo>
                  <a:pt x="607" y="2779"/>
                </a:lnTo>
                <a:lnTo>
                  <a:pt x="609" y="2768"/>
                </a:lnTo>
                <a:lnTo>
                  <a:pt x="610" y="2756"/>
                </a:lnTo>
                <a:lnTo>
                  <a:pt x="610" y="2743"/>
                </a:lnTo>
                <a:lnTo>
                  <a:pt x="610" y="2697"/>
                </a:lnTo>
                <a:lnTo>
                  <a:pt x="619" y="2694"/>
                </a:lnTo>
                <a:lnTo>
                  <a:pt x="626" y="2691"/>
                </a:lnTo>
                <a:lnTo>
                  <a:pt x="633" y="2688"/>
                </a:lnTo>
                <a:lnTo>
                  <a:pt x="639" y="2684"/>
                </a:lnTo>
                <a:lnTo>
                  <a:pt x="644" y="2680"/>
                </a:lnTo>
                <a:lnTo>
                  <a:pt x="647" y="2677"/>
                </a:lnTo>
                <a:lnTo>
                  <a:pt x="651" y="2673"/>
                </a:lnTo>
                <a:lnTo>
                  <a:pt x="653" y="2668"/>
                </a:lnTo>
                <a:lnTo>
                  <a:pt x="652" y="2670"/>
                </a:lnTo>
                <a:lnTo>
                  <a:pt x="652" y="2671"/>
                </a:lnTo>
                <a:lnTo>
                  <a:pt x="651" y="2671"/>
                </a:lnTo>
                <a:lnTo>
                  <a:pt x="651" y="2669"/>
                </a:lnTo>
                <a:lnTo>
                  <a:pt x="651" y="2664"/>
                </a:lnTo>
                <a:lnTo>
                  <a:pt x="651" y="2655"/>
                </a:lnTo>
                <a:lnTo>
                  <a:pt x="650" y="2625"/>
                </a:lnTo>
                <a:lnTo>
                  <a:pt x="649" y="2580"/>
                </a:lnTo>
                <a:lnTo>
                  <a:pt x="650" y="2580"/>
                </a:lnTo>
                <a:lnTo>
                  <a:pt x="651" y="2575"/>
                </a:lnTo>
                <a:lnTo>
                  <a:pt x="654" y="2563"/>
                </a:lnTo>
                <a:lnTo>
                  <a:pt x="659" y="2546"/>
                </a:lnTo>
                <a:lnTo>
                  <a:pt x="665" y="2525"/>
                </a:lnTo>
                <a:lnTo>
                  <a:pt x="671" y="2496"/>
                </a:lnTo>
                <a:lnTo>
                  <a:pt x="679" y="2463"/>
                </a:lnTo>
                <a:lnTo>
                  <a:pt x="688" y="2424"/>
                </a:lnTo>
                <a:lnTo>
                  <a:pt x="693" y="2407"/>
                </a:lnTo>
                <a:lnTo>
                  <a:pt x="696" y="2387"/>
                </a:lnTo>
                <a:lnTo>
                  <a:pt x="700" y="2364"/>
                </a:lnTo>
                <a:lnTo>
                  <a:pt x="702" y="2337"/>
                </a:lnTo>
                <a:lnTo>
                  <a:pt x="705" y="2307"/>
                </a:lnTo>
                <a:lnTo>
                  <a:pt x="707" y="2273"/>
                </a:lnTo>
                <a:lnTo>
                  <a:pt x="709" y="2237"/>
                </a:lnTo>
                <a:lnTo>
                  <a:pt x="709" y="2197"/>
                </a:lnTo>
                <a:lnTo>
                  <a:pt x="711" y="2151"/>
                </a:lnTo>
                <a:lnTo>
                  <a:pt x="713" y="2111"/>
                </a:lnTo>
                <a:lnTo>
                  <a:pt x="714" y="2075"/>
                </a:lnTo>
                <a:lnTo>
                  <a:pt x="716" y="2045"/>
                </a:lnTo>
                <a:lnTo>
                  <a:pt x="717" y="2021"/>
                </a:lnTo>
                <a:lnTo>
                  <a:pt x="718" y="2002"/>
                </a:lnTo>
                <a:lnTo>
                  <a:pt x="719" y="1989"/>
                </a:lnTo>
                <a:lnTo>
                  <a:pt x="720" y="1981"/>
                </a:lnTo>
                <a:lnTo>
                  <a:pt x="719" y="1955"/>
                </a:lnTo>
                <a:lnTo>
                  <a:pt x="719" y="1926"/>
                </a:lnTo>
                <a:lnTo>
                  <a:pt x="718" y="1895"/>
                </a:lnTo>
                <a:lnTo>
                  <a:pt x="718" y="1861"/>
                </a:lnTo>
                <a:lnTo>
                  <a:pt x="718" y="1825"/>
                </a:lnTo>
                <a:lnTo>
                  <a:pt x="719" y="1786"/>
                </a:lnTo>
                <a:lnTo>
                  <a:pt x="719" y="1745"/>
                </a:lnTo>
                <a:lnTo>
                  <a:pt x="720" y="1700"/>
                </a:lnTo>
                <a:lnTo>
                  <a:pt x="721" y="1675"/>
                </a:lnTo>
                <a:lnTo>
                  <a:pt x="720" y="1647"/>
                </a:lnTo>
                <a:lnTo>
                  <a:pt x="719" y="1616"/>
                </a:lnTo>
                <a:lnTo>
                  <a:pt x="717" y="1581"/>
                </a:lnTo>
                <a:lnTo>
                  <a:pt x="714" y="1545"/>
                </a:lnTo>
                <a:lnTo>
                  <a:pt x="709" y="1506"/>
                </a:lnTo>
                <a:lnTo>
                  <a:pt x="705" y="1465"/>
                </a:lnTo>
                <a:lnTo>
                  <a:pt x="699" y="1421"/>
                </a:lnTo>
                <a:lnTo>
                  <a:pt x="707" y="1409"/>
                </a:lnTo>
                <a:lnTo>
                  <a:pt x="718" y="1396"/>
                </a:lnTo>
                <a:lnTo>
                  <a:pt x="730" y="1382"/>
                </a:lnTo>
                <a:lnTo>
                  <a:pt x="745" y="1365"/>
                </a:lnTo>
                <a:lnTo>
                  <a:pt x="750" y="1358"/>
                </a:lnTo>
                <a:lnTo>
                  <a:pt x="753" y="1353"/>
                </a:lnTo>
                <a:lnTo>
                  <a:pt x="757" y="1347"/>
                </a:lnTo>
                <a:lnTo>
                  <a:pt x="758" y="1342"/>
                </a:lnTo>
                <a:lnTo>
                  <a:pt x="759" y="1338"/>
                </a:lnTo>
                <a:lnTo>
                  <a:pt x="759" y="1333"/>
                </a:lnTo>
                <a:lnTo>
                  <a:pt x="758" y="1329"/>
                </a:lnTo>
                <a:lnTo>
                  <a:pt x="756" y="1326"/>
                </a:lnTo>
                <a:lnTo>
                  <a:pt x="750" y="1316"/>
                </a:lnTo>
                <a:lnTo>
                  <a:pt x="745" y="1310"/>
                </a:lnTo>
                <a:lnTo>
                  <a:pt x="742" y="1307"/>
                </a:lnTo>
                <a:lnTo>
                  <a:pt x="741" y="1307"/>
                </a:lnTo>
                <a:lnTo>
                  <a:pt x="742" y="1306"/>
                </a:lnTo>
                <a:lnTo>
                  <a:pt x="743" y="1303"/>
                </a:lnTo>
                <a:lnTo>
                  <a:pt x="745" y="1301"/>
                </a:lnTo>
                <a:lnTo>
                  <a:pt x="747" y="1298"/>
                </a:lnTo>
                <a:lnTo>
                  <a:pt x="753" y="1291"/>
                </a:lnTo>
                <a:lnTo>
                  <a:pt x="763" y="1283"/>
                </a:lnTo>
                <a:lnTo>
                  <a:pt x="774" y="1274"/>
                </a:lnTo>
                <a:lnTo>
                  <a:pt x="783" y="1264"/>
                </a:lnTo>
                <a:lnTo>
                  <a:pt x="792" y="1253"/>
                </a:lnTo>
                <a:lnTo>
                  <a:pt x="800" y="1242"/>
                </a:lnTo>
                <a:lnTo>
                  <a:pt x="808" y="1228"/>
                </a:lnTo>
                <a:lnTo>
                  <a:pt x="818" y="1209"/>
                </a:lnTo>
                <a:lnTo>
                  <a:pt x="829" y="1185"/>
                </a:lnTo>
                <a:lnTo>
                  <a:pt x="841" y="1155"/>
                </a:lnTo>
                <a:lnTo>
                  <a:pt x="842" y="1136"/>
                </a:lnTo>
                <a:lnTo>
                  <a:pt x="843" y="1122"/>
                </a:lnTo>
                <a:lnTo>
                  <a:pt x="842" y="1111"/>
                </a:lnTo>
                <a:lnTo>
                  <a:pt x="841" y="1106"/>
                </a:lnTo>
                <a:lnTo>
                  <a:pt x="846" y="1097"/>
                </a:lnTo>
                <a:lnTo>
                  <a:pt x="852" y="1088"/>
                </a:lnTo>
                <a:lnTo>
                  <a:pt x="858" y="1078"/>
                </a:lnTo>
                <a:lnTo>
                  <a:pt x="862" y="1068"/>
                </a:lnTo>
                <a:lnTo>
                  <a:pt x="867" y="1056"/>
                </a:lnTo>
                <a:lnTo>
                  <a:pt x="870" y="1044"/>
                </a:lnTo>
                <a:lnTo>
                  <a:pt x="874" y="1031"/>
                </a:lnTo>
                <a:lnTo>
                  <a:pt x="876" y="1017"/>
                </a:lnTo>
                <a:lnTo>
                  <a:pt x="876" y="1015"/>
                </a:lnTo>
                <a:lnTo>
                  <a:pt x="875" y="1007"/>
                </a:lnTo>
                <a:lnTo>
                  <a:pt x="875" y="995"/>
                </a:lnTo>
                <a:lnTo>
                  <a:pt x="873" y="979"/>
                </a:lnTo>
                <a:lnTo>
                  <a:pt x="870" y="956"/>
                </a:lnTo>
                <a:lnTo>
                  <a:pt x="868" y="930"/>
                </a:lnTo>
                <a:lnTo>
                  <a:pt x="866" y="898"/>
                </a:lnTo>
                <a:lnTo>
                  <a:pt x="862" y="862"/>
                </a:lnTo>
                <a:lnTo>
                  <a:pt x="856" y="844"/>
                </a:lnTo>
                <a:lnTo>
                  <a:pt x="851" y="825"/>
                </a:lnTo>
                <a:lnTo>
                  <a:pt x="844" y="802"/>
                </a:lnTo>
                <a:lnTo>
                  <a:pt x="837" y="778"/>
                </a:lnTo>
                <a:lnTo>
                  <a:pt x="829" y="751"/>
                </a:lnTo>
                <a:lnTo>
                  <a:pt x="821" y="720"/>
                </a:lnTo>
                <a:lnTo>
                  <a:pt x="812" y="689"/>
                </a:lnTo>
                <a:lnTo>
                  <a:pt x="804" y="654"/>
                </a:lnTo>
                <a:lnTo>
                  <a:pt x="799" y="636"/>
                </a:lnTo>
                <a:lnTo>
                  <a:pt x="793" y="619"/>
                </a:lnTo>
                <a:lnTo>
                  <a:pt x="788" y="603"/>
                </a:lnTo>
                <a:lnTo>
                  <a:pt x="781" y="587"/>
                </a:lnTo>
                <a:lnTo>
                  <a:pt x="774" y="572"/>
                </a:lnTo>
                <a:lnTo>
                  <a:pt x="767" y="558"/>
                </a:lnTo>
                <a:lnTo>
                  <a:pt x="759" y="544"/>
                </a:lnTo>
                <a:lnTo>
                  <a:pt x="751" y="531"/>
                </a:lnTo>
                <a:lnTo>
                  <a:pt x="742" y="519"/>
                </a:lnTo>
                <a:lnTo>
                  <a:pt x="733" y="507"/>
                </a:lnTo>
                <a:lnTo>
                  <a:pt x="723" y="496"/>
                </a:lnTo>
                <a:lnTo>
                  <a:pt x="713" y="485"/>
                </a:lnTo>
                <a:lnTo>
                  <a:pt x="702" y="476"/>
                </a:lnTo>
                <a:lnTo>
                  <a:pt x="691" y="466"/>
                </a:lnTo>
                <a:lnTo>
                  <a:pt x="679" y="459"/>
                </a:lnTo>
                <a:lnTo>
                  <a:pt x="668" y="450"/>
                </a:lnTo>
                <a:lnTo>
                  <a:pt x="652" y="447"/>
                </a:lnTo>
                <a:lnTo>
                  <a:pt x="637" y="443"/>
                </a:lnTo>
                <a:lnTo>
                  <a:pt x="619" y="438"/>
                </a:lnTo>
                <a:lnTo>
                  <a:pt x="600" y="434"/>
                </a:lnTo>
                <a:lnTo>
                  <a:pt x="581" y="428"/>
                </a:lnTo>
                <a:lnTo>
                  <a:pt x="560" y="420"/>
                </a:lnTo>
                <a:lnTo>
                  <a:pt x="538" y="413"/>
                </a:lnTo>
                <a:lnTo>
                  <a:pt x="514" y="404"/>
                </a:lnTo>
                <a:lnTo>
                  <a:pt x="504" y="400"/>
                </a:lnTo>
                <a:lnTo>
                  <a:pt x="492" y="397"/>
                </a:lnTo>
                <a:lnTo>
                  <a:pt x="483" y="395"/>
                </a:lnTo>
                <a:lnTo>
                  <a:pt x="471" y="394"/>
                </a:lnTo>
                <a:lnTo>
                  <a:pt x="460" y="394"/>
                </a:lnTo>
                <a:lnTo>
                  <a:pt x="449" y="395"/>
                </a:lnTo>
                <a:lnTo>
                  <a:pt x="437" y="398"/>
                </a:lnTo>
                <a:lnTo>
                  <a:pt x="426" y="400"/>
                </a:lnTo>
                <a:lnTo>
                  <a:pt x="418" y="382"/>
                </a:lnTo>
                <a:lnTo>
                  <a:pt x="411" y="365"/>
                </a:lnTo>
                <a:lnTo>
                  <a:pt x="404" y="350"/>
                </a:lnTo>
                <a:lnTo>
                  <a:pt x="398" y="337"/>
                </a:lnTo>
                <a:lnTo>
                  <a:pt x="396" y="332"/>
                </a:lnTo>
                <a:lnTo>
                  <a:pt x="395" y="326"/>
                </a:lnTo>
                <a:lnTo>
                  <a:pt x="393" y="320"/>
                </a:lnTo>
                <a:lnTo>
                  <a:pt x="393" y="315"/>
                </a:lnTo>
                <a:lnTo>
                  <a:pt x="393" y="308"/>
                </a:lnTo>
                <a:lnTo>
                  <a:pt x="395" y="303"/>
                </a:lnTo>
                <a:lnTo>
                  <a:pt x="396" y="296"/>
                </a:lnTo>
                <a:lnTo>
                  <a:pt x="398" y="291"/>
                </a:lnTo>
                <a:lnTo>
                  <a:pt x="402" y="287"/>
                </a:lnTo>
                <a:lnTo>
                  <a:pt x="405" y="283"/>
                </a:lnTo>
                <a:lnTo>
                  <a:pt x="408" y="280"/>
                </a:lnTo>
                <a:lnTo>
                  <a:pt x="410" y="276"/>
                </a:lnTo>
                <a:lnTo>
                  <a:pt x="413" y="272"/>
                </a:lnTo>
                <a:lnTo>
                  <a:pt x="414" y="267"/>
                </a:lnTo>
                <a:lnTo>
                  <a:pt x="415" y="263"/>
                </a:lnTo>
                <a:lnTo>
                  <a:pt x="415" y="258"/>
                </a:lnTo>
                <a:lnTo>
                  <a:pt x="415" y="239"/>
                </a:lnTo>
                <a:lnTo>
                  <a:pt x="413" y="224"/>
                </a:lnTo>
                <a:lnTo>
                  <a:pt x="411" y="217"/>
                </a:lnTo>
                <a:lnTo>
                  <a:pt x="410" y="210"/>
                </a:lnTo>
                <a:lnTo>
                  <a:pt x="408" y="206"/>
                </a:lnTo>
                <a:lnTo>
                  <a:pt x="406" y="202"/>
                </a:lnTo>
                <a:lnTo>
                  <a:pt x="402" y="196"/>
                </a:lnTo>
                <a:lnTo>
                  <a:pt x="398" y="191"/>
                </a:lnTo>
                <a:lnTo>
                  <a:pt x="396" y="189"/>
                </a:lnTo>
                <a:lnTo>
                  <a:pt x="393" y="188"/>
                </a:lnTo>
                <a:lnTo>
                  <a:pt x="403" y="170"/>
                </a:lnTo>
                <a:lnTo>
                  <a:pt x="410" y="154"/>
                </a:lnTo>
                <a:lnTo>
                  <a:pt x="416" y="141"/>
                </a:lnTo>
                <a:lnTo>
                  <a:pt x="418" y="131"/>
                </a:lnTo>
                <a:lnTo>
                  <a:pt x="420" y="126"/>
                </a:lnTo>
                <a:lnTo>
                  <a:pt x="420" y="119"/>
                </a:lnTo>
                <a:lnTo>
                  <a:pt x="418" y="113"/>
                </a:lnTo>
                <a:lnTo>
                  <a:pt x="416" y="107"/>
                </a:lnTo>
                <a:lnTo>
                  <a:pt x="412" y="100"/>
                </a:lnTo>
                <a:lnTo>
                  <a:pt x="408" y="95"/>
                </a:lnTo>
                <a:lnTo>
                  <a:pt x="401" y="88"/>
                </a:lnTo>
                <a:lnTo>
                  <a:pt x="393" y="82"/>
                </a:lnTo>
                <a:lnTo>
                  <a:pt x="385" y="71"/>
                </a:lnTo>
                <a:lnTo>
                  <a:pt x="373" y="59"/>
                </a:lnTo>
                <a:lnTo>
                  <a:pt x="359" y="43"/>
                </a:lnTo>
                <a:lnTo>
                  <a:pt x="341" y="25"/>
                </a:lnTo>
                <a:lnTo>
                  <a:pt x="333" y="20"/>
                </a:lnTo>
                <a:lnTo>
                  <a:pt x="327" y="16"/>
                </a:lnTo>
                <a:lnTo>
                  <a:pt x="319" y="13"/>
                </a:lnTo>
                <a:lnTo>
                  <a:pt x="312" y="11"/>
                </a:lnTo>
                <a:lnTo>
                  <a:pt x="305" y="9"/>
                </a:lnTo>
                <a:lnTo>
                  <a:pt x="298" y="9"/>
                </a:lnTo>
                <a:lnTo>
                  <a:pt x="291" y="9"/>
                </a:lnTo>
                <a:lnTo>
                  <a:pt x="284" y="11"/>
                </a:lnTo>
                <a:lnTo>
                  <a:pt x="280" y="11"/>
                </a:lnTo>
                <a:lnTo>
                  <a:pt x="277" y="11"/>
                </a:lnTo>
                <a:lnTo>
                  <a:pt x="273" y="11"/>
                </a:lnTo>
                <a:lnTo>
                  <a:pt x="272" y="11"/>
                </a:lnTo>
                <a:lnTo>
                  <a:pt x="270" y="10"/>
                </a:lnTo>
                <a:lnTo>
                  <a:pt x="269" y="8"/>
                </a:lnTo>
                <a:lnTo>
                  <a:pt x="269" y="6"/>
                </a:lnTo>
                <a:lnTo>
                  <a:pt x="269" y="4"/>
                </a:lnTo>
                <a:lnTo>
                  <a:pt x="244" y="0"/>
                </a:lnTo>
                <a:lnTo>
                  <a:pt x="223" y="5"/>
                </a:lnTo>
                <a:lnTo>
                  <a:pt x="205" y="9"/>
                </a:lnTo>
                <a:lnTo>
                  <a:pt x="189" y="12"/>
                </a:lnTo>
                <a:lnTo>
                  <a:pt x="178" y="14"/>
                </a:lnTo>
                <a:lnTo>
                  <a:pt x="173" y="16"/>
                </a:lnTo>
                <a:lnTo>
                  <a:pt x="168" y="18"/>
                </a:lnTo>
                <a:lnTo>
                  <a:pt x="163" y="21"/>
                </a:lnTo>
                <a:lnTo>
                  <a:pt x="158" y="25"/>
                </a:lnTo>
                <a:lnTo>
                  <a:pt x="149" y="35"/>
                </a:lnTo>
                <a:lnTo>
                  <a:pt x="138" y="47"/>
                </a:lnTo>
                <a:lnTo>
                  <a:pt x="127" y="61"/>
                </a:lnTo>
                <a:lnTo>
                  <a:pt x="117" y="78"/>
                </a:lnTo>
                <a:lnTo>
                  <a:pt x="105" y="98"/>
                </a:lnTo>
                <a:lnTo>
                  <a:pt x="93" y="121"/>
                </a:lnTo>
                <a:lnTo>
                  <a:pt x="88" y="128"/>
                </a:lnTo>
                <a:lnTo>
                  <a:pt x="85" y="137"/>
                </a:lnTo>
                <a:lnTo>
                  <a:pt x="81" y="152"/>
                </a:lnTo>
                <a:lnTo>
                  <a:pt x="78" y="171"/>
                </a:lnTo>
                <a:lnTo>
                  <a:pt x="78" y="177"/>
                </a:lnTo>
                <a:lnTo>
                  <a:pt x="79" y="183"/>
                </a:lnTo>
                <a:lnTo>
                  <a:pt x="81" y="188"/>
                </a:lnTo>
                <a:lnTo>
                  <a:pt x="82" y="193"/>
                </a:lnTo>
                <a:lnTo>
                  <a:pt x="85" y="198"/>
                </a:lnTo>
                <a:lnTo>
                  <a:pt x="88" y="202"/>
                </a:lnTo>
                <a:lnTo>
                  <a:pt x="91" y="206"/>
                </a:lnTo>
                <a:lnTo>
                  <a:pt x="95" y="210"/>
                </a:lnTo>
                <a:lnTo>
                  <a:pt x="100" y="213"/>
                </a:lnTo>
                <a:lnTo>
                  <a:pt x="106" y="217"/>
                </a:lnTo>
                <a:lnTo>
                  <a:pt x="112" y="221"/>
                </a:lnTo>
                <a:lnTo>
                  <a:pt x="119" y="222"/>
                </a:lnTo>
                <a:lnTo>
                  <a:pt x="124" y="224"/>
                </a:lnTo>
                <a:lnTo>
                  <a:pt x="138" y="277"/>
                </a:lnTo>
                <a:lnTo>
                  <a:pt x="139" y="293"/>
                </a:lnTo>
                <a:lnTo>
                  <a:pt x="141" y="309"/>
                </a:lnTo>
                <a:lnTo>
                  <a:pt x="144" y="326"/>
                </a:lnTo>
                <a:lnTo>
                  <a:pt x="149" y="344"/>
                </a:lnTo>
                <a:lnTo>
                  <a:pt x="152" y="348"/>
                </a:lnTo>
                <a:lnTo>
                  <a:pt x="161" y="358"/>
                </a:lnTo>
                <a:lnTo>
                  <a:pt x="175" y="378"/>
                </a:lnTo>
                <a:lnTo>
                  <a:pt x="195" y="404"/>
                </a:lnTo>
                <a:lnTo>
                  <a:pt x="201" y="411"/>
                </a:lnTo>
                <a:lnTo>
                  <a:pt x="206" y="418"/>
                </a:lnTo>
                <a:lnTo>
                  <a:pt x="211" y="428"/>
                </a:lnTo>
                <a:lnTo>
                  <a:pt x="217" y="439"/>
                </a:lnTo>
                <a:lnTo>
                  <a:pt x="181" y="471"/>
                </a:lnTo>
                <a:lnTo>
                  <a:pt x="158" y="485"/>
                </a:lnTo>
                <a:lnTo>
                  <a:pt x="131" y="502"/>
                </a:lnTo>
                <a:lnTo>
                  <a:pt x="101" y="523"/>
                </a:lnTo>
                <a:lnTo>
                  <a:pt x="68" y="546"/>
                </a:lnTo>
                <a:lnTo>
                  <a:pt x="59" y="554"/>
                </a:lnTo>
                <a:lnTo>
                  <a:pt x="46" y="566"/>
                </a:lnTo>
                <a:lnTo>
                  <a:pt x="30" y="584"/>
                </a:lnTo>
                <a:lnTo>
                  <a:pt x="11" y="606"/>
                </a:lnTo>
                <a:lnTo>
                  <a:pt x="7" y="624"/>
                </a:lnTo>
                <a:lnTo>
                  <a:pt x="5" y="643"/>
                </a:lnTo>
                <a:lnTo>
                  <a:pt x="2" y="663"/>
                </a:lnTo>
                <a:lnTo>
                  <a:pt x="0" y="684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2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4" name="Freeform 7"/>
          <p:cNvSpPr>
            <a:spLocks/>
          </p:cNvSpPr>
          <p:nvPr/>
        </p:nvSpPr>
        <p:spPr bwMode="auto">
          <a:xfrm>
            <a:off x="1644650" y="928688"/>
            <a:ext cx="1597025" cy="5284787"/>
          </a:xfrm>
          <a:custGeom>
            <a:avLst/>
            <a:gdLst>
              <a:gd name="T0" fmla="*/ 2147483647 w 4079"/>
              <a:gd name="T1" fmla="*/ 2147483647 h 14518"/>
              <a:gd name="T2" fmla="*/ 2147483647 w 4079"/>
              <a:gd name="T3" fmla="*/ 2147483647 h 14518"/>
              <a:gd name="T4" fmla="*/ 2147483647 w 4079"/>
              <a:gd name="T5" fmla="*/ 2147483647 h 14518"/>
              <a:gd name="T6" fmla="*/ 2147483647 w 4079"/>
              <a:gd name="T7" fmla="*/ 2147483647 h 14518"/>
              <a:gd name="T8" fmla="*/ 2147483647 w 4079"/>
              <a:gd name="T9" fmla="*/ 2147483647 h 14518"/>
              <a:gd name="T10" fmla="*/ 2147483647 w 4079"/>
              <a:gd name="T11" fmla="*/ 2147483647 h 14518"/>
              <a:gd name="T12" fmla="*/ 2147483647 w 4079"/>
              <a:gd name="T13" fmla="*/ 2147483647 h 14518"/>
              <a:gd name="T14" fmla="*/ 2147483647 w 4079"/>
              <a:gd name="T15" fmla="*/ 2147483647 h 14518"/>
              <a:gd name="T16" fmla="*/ 2147483647 w 4079"/>
              <a:gd name="T17" fmla="*/ 2147483647 h 14518"/>
              <a:gd name="T18" fmla="*/ 2147483647 w 4079"/>
              <a:gd name="T19" fmla="*/ 2147483647 h 14518"/>
              <a:gd name="T20" fmla="*/ 2147483647 w 4079"/>
              <a:gd name="T21" fmla="*/ 2147483647 h 14518"/>
              <a:gd name="T22" fmla="*/ 2147483647 w 4079"/>
              <a:gd name="T23" fmla="*/ 2147483647 h 14518"/>
              <a:gd name="T24" fmla="*/ 2147483647 w 4079"/>
              <a:gd name="T25" fmla="*/ 2147483647 h 14518"/>
              <a:gd name="T26" fmla="*/ 2147483647 w 4079"/>
              <a:gd name="T27" fmla="*/ 2147483647 h 14518"/>
              <a:gd name="T28" fmla="*/ 2147483647 w 4079"/>
              <a:gd name="T29" fmla="*/ 2147483647 h 14518"/>
              <a:gd name="T30" fmla="*/ 2147483647 w 4079"/>
              <a:gd name="T31" fmla="*/ 2147483647 h 14518"/>
              <a:gd name="T32" fmla="*/ 2147483647 w 4079"/>
              <a:gd name="T33" fmla="*/ 2147483647 h 14518"/>
              <a:gd name="T34" fmla="*/ 2147483647 w 4079"/>
              <a:gd name="T35" fmla="*/ 2147483647 h 14518"/>
              <a:gd name="T36" fmla="*/ 2147483647 w 4079"/>
              <a:gd name="T37" fmla="*/ 2147483647 h 14518"/>
              <a:gd name="T38" fmla="*/ 2147483647 w 4079"/>
              <a:gd name="T39" fmla="*/ 2147483647 h 14518"/>
              <a:gd name="T40" fmla="*/ 2147483647 w 4079"/>
              <a:gd name="T41" fmla="*/ 2147483647 h 14518"/>
              <a:gd name="T42" fmla="*/ 2147483647 w 4079"/>
              <a:gd name="T43" fmla="*/ 2147483647 h 14518"/>
              <a:gd name="T44" fmla="*/ 2147483647 w 4079"/>
              <a:gd name="T45" fmla="*/ 2147483647 h 14518"/>
              <a:gd name="T46" fmla="*/ 2147483647 w 4079"/>
              <a:gd name="T47" fmla="*/ 2147483647 h 14518"/>
              <a:gd name="T48" fmla="*/ 2147483647 w 4079"/>
              <a:gd name="T49" fmla="*/ 2147483647 h 14518"/>
              <a:gd name="T50" fmla="*/ 2147483647 w 4079"/>
              <a:gd name="T51" fmla="*/ 2147483647 h 14518"/>
              <a:gd name="T52" fmla="*/ 2147483647 w 4079"/>
              <a:gd name="T53" fmla="*/ 2147483647 h 14518"/>
              <a:gd name="T54" fmla="*/ 2147483647 w 4079"/>
              <a:gd name="T55" fmla="*/ 2147483647 h 14518"/>
              <a:gd name="T56" fmla="*/ 2147483647 w 4079"/>
              <a:gd name="T57" fmla="*/ 2147483647 h 14518"/>
              <a:gd name="T58" fmla="*/ 2147483647 w 4079"/>
              <a:gd name="T59" fmla="*/ 2147483647 h 14518"/>
              <a:gd name="T60" fmla="*/ 2147483647 w 4079"/>
              <a:gd name="T61" fmla="*/ 2147483647 h 14518"/>
              <a:gd name="T62" fmla="*/ 2147483647 w 4079"/>
              <a:gd name="T63" fmla="*/ 2147483647 h 14518"/>
              <a:gd name="T64" fmla="*/ 2147483647 w 4079"/>
              <a:gd name="T65" fmla="*/ 2147483647 h 14518"/>
              <a:gd name="T66" fmla="*/ 2147483647 w 4079"/>
              <a:gd name="T67" fmla="*/ 2147483647 h 14518"/>
              <a:gd name="T68" fmla="*/ 2147483647 w 4079"/>
              <a:gd name="T69" fmla="*/ 2147483647 h 14518"/>
              <a:gd name="T70" fmla="*/ 2147483647 w 4079"/>
              <a:gd name="T71" fmla="*/ 2147483647 h 14518"/>
              <a:gd name="T72" fmla="*/ 2147483647 w 4079"/>
              <a:gd name="T73" fmla="*/ 2147483647 h 14518"/>
              <a:gd name="T74" fmla="*/ 2147483647 w 4079"/>
              <a:gd name="T75" fmla="*/ 2147483647 h 14518"/>
              <a:gd name="T76" fmla="*/ 2147483647 w 4079"/>
              <a:gd name="T77" fmla="*/ 2147483647 h 14518"/>
              <a:gd name="T78" fmla="*/ 2147483647 w 4079"/>
              <a:gd name="T79" fmla="*/ 2147483647 h 14518"/>
              <a:gd name="T80" fmla="*/ 2147483647 w 4079"/>
              <a:gd name="T81" fmla="*/ 2147483647 h 14518"/>
              <a:gd name="T82" fmla="*/ 2147483647 w 4079"/>
              <a:gd name="T83" fmla="*/ 2147483647 h 14518"/>
              <a:gd name="T84" fmla="*/ 2147483647 w 4079"/>
              <a:gd name="T85" fmla="*/ 2147483647 h 14518"/>
              <a:gd name="T86" fmla="*/ 2147483647 w 4079"/>
              <a:gd name="T87" fmla="*/ 2147483647 h 14518"/>
              <a:gd name="T88" fmla="*/ 2147483647 w 4079"/>
              <a:gd name="T89" fmla="*/ 2147483647 h 14518"/>
              <a:gd name="T90" fmla="*/ 2147483647 w 4079"/>
              <a:gd name="T91" fmla="*/ 2147483647 h 14518"/>
              <a:gd name="T92" fmla="*/ 2147483647 w 4079"/>
              <a:gd name="T93" fmla="*/ 2147483647 h 14518"/>
              <a:gd name="T94" fmla="*/ 2147483647 w 4079"/>
              <a:gd name="T95" fmla="*/ 2147483647 h 14518"/>
              <a:gd name="T96" fmla="*/ 2147483647 w 4079"/>
              <a:gd name="T97" fmla="*/ 2147483647 h 14518"/>
              <a:gd name="T98" fmla="*/ 2147483647 w 4079"/>
              <a:gd name="T99" fmla="*/ 2147483647 h 14518"/>
              <a:gd name="T100" fmla="*/ 2147483647 w 4079"/>
              <a:gd name="T101" fmla="*/ 2147483647 h 14518"/>
              <a:gd name="T102" fmla="*/ 2147483647 w 4079"/>
              <a:gd name="T103" fmla="*/ 2147483647 h 14518"/>
              <a:gd name="T104" fmla="*/ 2147483647 w 4079"/>
              <a:gd name="T105" fmla="*/ 2147483647 h 14518"/>
              <a:gd name="T106" fmla="*/ 2147483647 w 4079"/>
              <a:gd name="T107" fmla="*/ 2147483647 h 14518"/>
              <a:gd name="T108" fmla="*/ 2147483647 w 4079"/>
              <a:gd name="T109" fmla="*/ 2147483647 h 14518"/>
              <a:gd name="T110" fmla="*/ 2147483647 w 4079"/>
              <a:gd name="T111" fmla="*/ 2147483647 h 14518"/>
              <a:gd name="T112" fmla="*/ 2147483647 w 4079"/>
              <a:gd name="T113" fmla="*/ 2147483647 h 14518"/>
              <a:gd name="T114" fmla="*/ 2147483647 w 4079"/>
              <a:gd name="T115" fmla="*/ 2147483647 h 14518"/>
              <a:gd name="T116" fmla="*/ 2147483647 w 4079"/>
              <a:gd name="T117" fmla="*/ 2147483647 h 14518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w 4079"/>
              <a:gd name="T178" fmla="*/ 0 h 14518"/>
              <a:gd name="T179" fmla="*/ 4079 w 4079"/>
              <a:gd name="T180" fmla="*/ 14518 h 14518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T177" t="T178" r="T179" b="T180"/>
            <a:pathLst>
              <a:path w="4079" h="14518">
                <a:moveTo>
                  <a:pt x="4079" y="4247"/>
                </a:moveTo>
                <a:lnTo>
                  <a:pt x="4079" y="4316"/>
                </a:lnTo>
                <a:lnTo>
                  <a:pt x="4078" y="4382"/>
                </a:lnTo>
                <a:lnTo>
                  <a:pt x="4078" y="4445"/>
                </a:lnTo>
                <a:lnTo>
                  <a:pt x="4077" y="4506"/>
                </a:lnTo>
                <a:lnTo>
                  <a:pt x="4075" y="4564"/>
                </a:lnTo>
                <a:lnTo>
                  <a:pt x="4074" y="4620"/>
                </a:lnTo>
                <a:lnTo>
                  <a:pt x="4071" y="4673"/>
                </a:lnTo>
                <a:lnTo>
                  <a:pt x="4069" y="4723"/>
                </a:lnTo>
                <a:lnTo>
                  <a:pt x="4067" y="4770"/>
                </a:lnTo>
                <a:lnTo>
                  <a:pt x="4064" y="4815"/>
                </a:lnTo>
                <a:lnTo>
                  <a:pt x="4061" y="4857"/>
                </a:lnTo>
                <a:lnTo>
                  <a:pt x="4058" y="4897"/>
                </a:lnTo>
                <a:lnTo>
                  <a:pt x="4055" y="4934"/>
                </a:lnTo>
                <a:lnTo>
                  <a:pt x="4050" y="4967"/>
                </a:lnTo>
                <a:lnTo>
                  <a:pt x="4046" y="4999"/>
                </a:lnTo>
                <a:lnTo>
                  <a:pt x="4042" y="5027"/>
                </a:lnTo>
                <a:lnTo>
                  <a:pt x="4019" y="5083"/>
                </a:lnTo>
                <a:lnTo>
                  <a:pt x="3995" y="5143"/>
                </a:lnTo>
                <a:lnTo>
                  <a:pt x="3970" y="5205"/>
                </a:lnTo>
                <a:lnTo>
                  <a:pt x="3942" y="5272"/>
                </a:lnTo>
                <a:lnTo>
                  <a:pt x="3915" y="5342"/>
                </a:lnTo>
                <a:lnTo>
                  <a:pt x="3886" y="5414"/>
                </a:lnTo>
                <a:lnTo>
                  <a:pt x="3856" y="5491"/>
                </a:lnTo>
                <a:lnTo>
                  <a:pt x="3824" y="5571"/>
                </a:lnTo>
                <a:lnTo>
                  <a:pt x="3815" y="5595"/>
                </a:lnTo>
                <a:lnTo>
                  <a:pt x="3802" y="5624"/>
                </a:lnTo>
                <a:lnTo>
                  <a:pt x="3788" y="5654"/>
                </a:lnTo>
                <a:lnTo>
                  <a:pt x="3771" y="5689"/>
                </a:lnTo>
                <a:lnTo>
                  <a:pt x="3751" y="5727"/>
                </a:lnTo>
                <a:lnTo>
                  <a:pt x="3730" y="5769"/>
                </a:lnTo>
                <a:lnTo>
                  <a:pt x="3706" y="5813"/>
                </a:lnTo>
                <a:lnTo>
                  <a:pt x="3679" y="5862"/>
                </a:lnTo>
                <a:lnTo>
                  <a:pt x="3716" y="6388"/>
                </a:lnTo>
                <a:lnTo>
                  <a:pt x="3720" y="6459"/>
                </a:lnTo>
                <a:lnTo>
                  <a:pt x="3725" y="6528"/>
                </a:lnTo>
                <a:lnTo>
                  <a:pt x="3729" y="6594"/>
                </a:lnTo>
                <a:lnTo>
                  <a:pt x="3732" y="6658"/>
                </a:lnTo>
                <a:lnTo>
                  <a:pt x="3735" y="6719"/>
                </a:lnTo>
                <a:lnTo>
                  <a:pt x="3738" y="6778"/>
                </a:lnTo>
                <a:lnTo>
                  <a:pt x="3740" y="6834"/>
                </a:lnTo>
                <a:lnTo>
                  <a:pt x="3744" y="6887"/>
                </a:lnTo>
                <a:lnTo>
                  <a:pt x="3746" y="6938"/>
                </a:lnTo>
                <a:lnTo>
                  <a:pt x="3747" y="6986"/>
                </a:lnTo>
                <a:lnTo>
                  <a:pt x="3749" y="7032"/>
                </a:lnTo>
                <a:lnTo>
                  <a:pt x="3750" y="7076"/>
                </a:lnTo>
                <a:lnTo>
                  <a:pt x="3751" y="7116"/>
                </a:lnTo>
                <a:lnTo>
                  <a:pt x="3752" y="7154"/>
                </a:lnTo>
                <a:lnTo>
                  <a:pt x="3752" y="7189"/>
                </a:lnTo>
                <a:lnTo>
                  <a:pt x="3752" y="7223"/>
                </a:lnTo>
                <a:lnTo>
                  <a:pt x="3753" y="7238"/>
                </a:lnTo>
                <a:lnTo>
                  <a:pt x="3754" y="7255"/>
                </a:lnTo>
                <a:lnTo>
                  <a:pt x="3756" y="7275"/>
                </a:lnTo>
                <a:lnTo>
                  <a:pt x="3759" y="7298"/>
                </a:lnTo>
                <a:lnTo>
                  <a:pt x="3768" y="7350"/>
                </a:lnTo>
                <a:lnTo>
                  <a:pt x="3779" y="7414"/>
                </a:lnTo>
                <a:lnTo>
                  <a:pt x="3795" y="7486"/>
                </a:lnTo>
                <a:lnTo>
                  <a:pt x="3814" y="7570"/>
                </a:lnTo>
                <a:lnTo>
                  <a:pt x="3836" y="7663"/>
                </a:lnTo>
                <a:lnTo>
                  <a:pt x="3861" y="7767"/>
                </a:lnTo>
                <a:lnTo>
                  <a:pt x="3771" y="7876"/>
                </a:lnTo>
                <a:lnTo>
                  <a:pt x="3589" y="7967"/>
                </a:lnTo>
                <a:lnTo>
                  <a:pt x="3581" y="8109"/>
                </a:lnTo>
                <a:lnTo>
                  <a:pt x="3572" y="8246"/>
                </a:lnTo>
                <a:lnTo>
                  <a:pt x="3564" y="8376"/>
                </a:lnTo>
                <a:lnTo>
                  <a:pt x="3556" y="8501"/>
                </a:lnTo>
                <a:lnTo>
                  <a:pt x="3549" y="8620"/>
                </a:lnTo>
                <a:lnTo>
                  <a:pt x="3543" y="8733"/>
                </a:lnTo>
                <a:lnTo>
                  <a:pt x="3537" y="8840"/>
                </a:lnTo>
                <a:lnTo>
                  <a:pt x="3530" y="8942"/>
                </a:lnTo>
                <a:lnTo>
                  <a:pt x="3525" y="9038"/>
                </a:lnTo>
                <a:lnTo>
                  <a:pt x="3520" y="9127"/>
                </a:lnTo>
                <a:lnTo>
                  <a:pt x="3515" y="9212"/>
                </a:lnTo>
                <a:lnTo>
                  <a:pt x="3511" y="9291"/>
                </a:lnTo>
                <a:lnTo>
                  <a:pt x="3507" y="9363"/>
                </a:lnTo>
                <a:lnTo>
                  <a:pt x="3504" y="9429"/>
                </a:lnTo>
                <a:lnTo>
                  <a:pt x="3501" y="9490"/>
                </a:lnTo>
                <a:lnTo>
                  <a:pt x="3499" y="9545"/>
                </a:lnTo>
                <a:lnTo>
                  <a:pt x="3492" y="9664"/>
                </a:lnTo>
                <a:lnTo>
                  <a:pt x="3486" y="9775"/>
                </a:lnTo>
                <a:lnTo>
                  <a:pt x="3480" y="9878"/>
                </a:lnTo>
                <a:lnTo>
                  <a:pt x="3475" y="9973"/>
                </a:lnTo>
                <a:lnTo>
                  <a:pt x="3470" y="10061"/>
                </a:lnTo>
                <a:lnTo>
                  <a:pt x="3465" y="10141"/>
                </a:lnTo>
                <a:lnTo>
                  <a:pt x="3462" y="10212"/>
                </a:lnTo>
                <a:lnTo>
                  <a:pt x="3458" y="10276"/>
                </a:lnTo>
                <a:lnTo>
                  <a:pt x="3455" y="10332"/>
                </a:lnTo>
                <a:lnTo>
                  <a:pt x="3451" y="10381"/>
                </a:lnTo>
                <a:lnTo>
                  <a:pt x="3449" y="10422"/>
                </a:lnTo>
                <a:lnTo>
                  <a:pt x="3447" y="10454"/>
                </a:lnTo>
                <a:lnTo>
                  <a:pt x="3446" y="10480"/>
                </a:lnTo>
                <a:lnTo>
                  <a:pt x="3445" y="10496"/>
                </a:lnTo>
                <a:lnTo>
                  <a:pt x="3444" y="10506"/>
                </a:lnTo>
                <a:lnTo>
                  <a:pt x="3444" y="10508"/>
                </a:lnTo>
                <a:lnTo>
                  <a:pt x="3460" y="10623"/>
                </a:lnTo>
                <a:lnTo>
                  <a:pt x="3473" y="10733"/>
                </a:lnTo>
                <a:lnTo>
                  <a:pt x="3487" y="10837"/>
                </a:lnTo>
                <a:lnTo>
                  <a:pt x="3500" y="10937"/>
                </a:lnTo>
                <a:lnTo>
                  <a:pt x="3511" y="11032"/>
                </a:lnTo>
                <a:lnTo>
                  <a:pt x="3522" y="11120"/>
                </a:lnTo>
                <a:lnTo>
                  <a:pt x="3531" y="11204"/>
                </a:lnTo>
                <a:lnTo>
                  <a:pt x="3540" y="11283"/>
                </a:lnTo>
                <a:lnTo>
                  <a:pt x="3547" y="11357"/>
                </a:lnTo>
                <a:lnTo>
                  <a:pt x="3553" y="11424"/>
                </a:lnTo>
                <a:lnTo>
                  <a:pt x="3559" y="11487"/>
                </a:lnTo>
                <a:lnTo>
                  <a:pt x="3563" y="11545"/>
                </a:lnTo>
                <a:lnTo>
                  <a:pt x="3567" y="11598"/>
                </a:lnTo>
                <a:lnTo>
                  <a:pt x="3569" y="11645"/>
                </a:lnTo>
                <a:lnTo>
                  <a:pt x="3570" y="11686"/>
                </a:lnTo>
                <a:lnTo>
                  <a:pt x="3571" y="11723"/>
                </a:lnTo>
                <a:lnTo>
                  <a:pt x="3571" y="11847"/>
                </a:lnTo>
                <a:lnTo>
                  <a:pt x="3571" y="11964"/>
                </a:lnTo>
                <a:lnTo>
                  <a:pt x="3572" y="12075"/>
                </a:lnTo>
                <a:lnTo>
                  <a:pt x="3572" y="12178"/>
                </a:lnTo>
                <a:lnTo>
                  <a:pt x="3573" y="12276"/>
                </a:lnTo>
                <a:lnTo>
                  <a:pt x="3574" y="12366"/>
                </a:lnTo>
                <a:lnTo>
                  <a:pt x="3576" y="12449"/>
                </a:lnTo>
                <a:lnTo>
                  <a:pt x="3578" y="12526"/>
                </a:lnTo>
                <a:lnTo>
                  <a:pt x="3580" y="12596"/>
                </a:lnTo>
                <a:lnTo>
                  <a:pt x="3582" y="12661"/>
                </a:lnTo>
                <a:lnTo>
                  <a:pt x="3584" y="12717"/>
                </a:lnTo>
                <a:lnTo>
                  <a:pt x="3586" y="12768"/>
                </a:lnTo>
                <a:lnTo>
                  <a:pt x="3589" y="12812"/>
                </a:lnTo>
                <a:lnTo>
                  <a:pt x="3592" y="12849"/>
                </a:lnTo>
                <a:lnTo>
                  <a:pt x="3595" y="12879"/>
                </a:lnTo>
                <a:lnTo>
                  <a:pt x="3599" y="12903"/>
                </a:lnTo>
                <a:lnTo>
                  <a:pt x="3605" y="12947"/>
                </a:lnTo>
                <a:lnTo>
                  <a:pt x="3610" y="12998"/>
                </a:lnTo>
                <a:lnTo>
                  <a:pt x="3614" y="13056"/>
                </a:lnTo>
                <a:lnTo>
                  <a:pt x="3618" y="13120"/>
                </a:lnTo>
                <a:lnTo>
                  <a:pt x="3622" y="13192"/>
                </a:lnTo>
                <a:lnTo>
                  <a:pt x="3624" y="13271"/>
                </a:lnTo>
                <a:lnTo>
                  <a:pt x="3625" y="13355"/>
                </a:lnTo>
                <a:lnTo>
                  <a:pt x="3626" y="13448"/>
                </a:lnTo>
                <a:lnTo>
                  <a:pt x="3444" y="13574"/>
                </a:lnTo>
                <a:lnTo>
                  <a:pt x="3466" y="13628"/>
                </a:lnTo>
                <a:lnTo>
                  <a:pt x="3485" y="13676"/>
                </a:lnTo>
                <a:lnTo>
                  <a:pt x="3503" y="13722"/>
                </a:lnTo>
                <a:lnTo>
                  <a:pt x="3519" y="13765"/>
                </a:lnTo>
                <a:lnTo>
                  <a:pt x="3532" y="13804"/>
                </a:lnTo>
                <a:lnTo>
                  <a:pt x="3545" y="13840"/>
                </a:lnTo>
                <a:lnTo>
                  <a:pt x="3554" y="13872"/>
                </a:lnTo>
                <a:lnTo>
                  <a:pt x="3562" y="13901"/>
                </a:lnTo>
                <a:lnTo>
                  <a:pt x="3568" y="13933"/>
                </a:lnTo>
                <a:lnTo>
                  <a:pt x="3574" y="13972"/>
                </a:lnTo>
                <a:lnTo>
                  <a:pt x="3579" y="14018"/>
                </a:lnTo>
                <a:lnTo>
                  <a:pt x="3583" y="14074"/>
                </a:lnTo>
                <a:lnTo>
                  <a:pt x="3585" y="14137"/>
                </a:lnTo>
                <a:lnTo>
                  <a:pt x="3587" y="14207"/>
                </a:lnTo>
                <a:lnTo>
                  <a:pt x="3589" y="14286"/>
                </a:lnTo>
                <a:lnTo>
                  <a:pt x="3589" y="14372"/>
                </a:lnTo>
                <a:lnTo>
                  <a:pt x="3588" y="14390"/>
                </a:lnTo>
                <a:lnTo>
                  <a:pt x="3586" y="14407"/>
                </a:lnTo>
                <a:lnTo>
                  <a:pt x="3581" y="14422"/>
                </a:lnTo>
                <a:lnTo>
                  <a:pt x="3574" y="14437"/>
                </a:lnTo>
                <a:lnTo>
                  <a:pt x="3566" y="14449"/>
                </a:lnTo>
                <a:lnTo>
                  <a:pt x="3556" y="14461"/>
                </a:lnTo>
                <a:lnTo>
                  <a:pt x="3544" y="14472"/>
                </a:lnTo>
                <a:lnTo>
                  <a:pt x="3530" y="14482"/>
                </a:lnTo>
                <a:lnTo>
                  <a:pt x="3514" y="14490"/>
                </a:lnTo>
                <a:lnTo>
                  <a:pt x="3498" y="14498"/>
                </a:lnTo>
                <a:lnTo>
                  <a:pt x="3478" y="14504"/>
                </a:lnTo>
                <a:lnTo>
                  <a:pt x="3457" y="14509"/>
                </a:lnTo>
                <a:lnTo>
                  <a:pt x="3434" y="14512"/>
                </a:lnTo>
                <a:lnTo>
                  <a:pt x="3408" y="14516"/>
                </a:lnTo>
                <a:lnTo>
                  <a:pt x="3382" y="14518"/>
                </a:lnTo>
                <a:lnTo>
                  <a:pt x="3354" y="14518"/>
                </a:lnTo>
                <a:lnTo>
                  <a:pt x="3307" y="14518"/>
                </a:lnTo>
                <a:lnTo>
                  <a:pt x="3259" y="14515"/>
                </a:lnTo>
                <a:lnTo>
                  <a:pt x="3210" y="14510"/>
                </a:lnTo>
                <a:lnTo>
                  <a:pt x="3158" y="14504"/>
                </a:lnTo>
                <a:lnTo>
                  <a:pt x="3106" y="14497"/>
                </a:lnTo>
                <a:lnTo>
                  <a:pt x="3051" y="14487"/>
                </a:lnTo>
                <a:lnTo>
                  <a:pt x="2994" y="14477"/>
                </a:lnTo>
                <a:lnTo>
                  <a:pt x="2936" y="14464"/>
                </a:lnTo>
                <a:lnTo>
                  <a:pt x="2931" y="14457"/>
                </a:lnTo>
                <a:lnTo>
                  <a:pt x="2924" y="14443"/>
                </a:lnTo>
                <a:lnTo>
                  <a:pt x="2915" y="14424"/>
                </a:lnTo>
                <a:lnTo>
                  <a:pt x="2905" y="14400"/>
                </a:lnTo>
                <a:lnTo>
                  <a:pt x="2892" y="14370"/>
                </a:lnTo>
                <a:lnTo>
                  <a:pt x="2879" y="14335"/>
                </a:lnTo>
                <a:lnTo>
                  <a:pt x="2863" y="14293"/>
                </a:lnTo>
                <a:lnTo>
                  <a:pt x="2846" y="14246"/>
                </a:lnTo>
                <a:lnTo>
                  <a:pt x="2846" y="14239"/>
                </a:lnTo>
                <a:lnTo>
                  <a:pt x="2846" y="14219"/>
                </a:lnTo>
                <a:lnTo>
                  <a:pt x="2846" y="14184"/>
                </a:lnTo>
                <a:lnTo>
                  <a:pt x="2846" y="14137"/>
                </a:lnTo>
                <a:lnTo>
                  <a:pt x="2846" y="14076"/>
                </a:lnTo>
                <a:lnTo>
                  <a:pt x="2846" y="14001"/>
                </a:lnTo>
                <a:lnTo>
                  <a:pt x="2846" y="13913"/>
                </a:lnTo>
                <a:lnTo>
                  <a:pt x="2846" y="13811"/>
                </a:lnTo>
                <a:lnTo>
                  <a:pt x="2846" y="13783"/>
                </a:lnTo>
                <a:lnTo>
                  <a:pt x="2845" y="13755"/>
                </a:lnTo>
                <a:lnTo>
                  <a:pt x="2843" y="13726"/>
                </a:lnTo>
                <a:lnTo>
                  <a:pt x="2842" y="13697"/>
                </a:lnTo>
                <a:lnTo>
                  <a:pt x="2839" y="13668"/>
                </a:lnTo>
                <a:lnTo>
                  <a:pt x="2835" y="13637"/>
                </a:lnTo>
                <a:lnTo>
                  <a:pt x="2832" y="13605"/>
                </a:lnTo>
                <a:lnTo>
                  <a:pt x="2828" y="13574"/>
                </a:lnTo>
                <a:lnTo>
                  <a:pt x="2556" y="13448"/>
                </a:lnTo>
                <a:lnTo>
                  <a:pt x="2556" y="12141"/>
                </a:lnTo>
                <a:lnTo>
                  <a:pt x="2555" y="12124"/>
                </a:lnTo>
                <a:lnTo>
                  <a:pt x="2553" y="12101"/>
                </a:lnTo>
                <a:lnTo>
                  <a:pt x="2549" y="12071"/>
                </a:lnTo>
                <a:lnTo>
                  <a:pt x="2542" y="12037"/>
                </a:lnTo>
                <a:lnTo>
                  <a:pt x="2535" y="11995"/>
                </a:lnTo>
                <a:lnTo>
                  <a:pt x="2525" y="11947"/>
                </a:lnTo>
                <a:lnTo>
                  <a:pt x="2514" y="11893"/>
                </a:lnTo>
                <a:lnTo>
                  <a:pt x="2501" y="11833"/>
                </a:lnTo>
                <a:lnTo>
                  <a:pt x="2489" y="11772"/>
                </a:lnTo>
                <a:lnTo>
                  <a:pt x="2477" y="11716"/>
                </a:lnTo>
                <a:lnTo>
                  <a:pt x="2467" y="11664"/>
                </a:lnTo>
                <a:lnTo>
                  <a:pt x="2458" y="11619"/>
                </a:lnTo>
                <a:lnTo>
                  <a:pt x="2451" y="11578"/>
                </a:lnTo>
                <a:lnTo>
                  <a:pt x="2446" y="11543"/>
                </a:lnTo>
                <a:lnTo>
                  <a:pt x="2441" y="11513"/>
                </a:lnTo>
                <a:lnTo>
                  <a:pt x="2438" y="11487"/>
                </a:lnTo>
                <a:lnTo>
                  <a:pt x="2437" y="11473"/>
                </a:lnTo>
                <a:lnTo>
                  <a:pt x="2435" y="11453"/>
                </a:lnTo>
                <a:lnTo>
                  <a:pt x="2433" y="11426"/>
                </a:lnTo>
                <a:lnTo>
                  <a:pt x="2431" y="11393"/>
                </a:lnTo>
                <a:lnTo>
                  <a:pt x="2428" y="11355"/>
                </a:lnTo>
                <a:lnTo>
                  <a:pt x="2425" y="11310"/>
                </a:lnTo>
                <a:lnTo>
                  <a:pt x="2421" y="11259"/>
                </a:lnTo>
                <a:lnTo>
                  <a:pt x="2417" y="11201"/>
                </a:lnTo>
                <a:lnTo>
                  <a:pt x="2414" y="11138"/>
                </a:lnTo>
                <a:lnTo>
                  <a:pt x="2409" y="11069"/>
                </a:lnTo>
                <a:lnTo>
                  <a:pt x="2405" y="10994"/>
                </a:lnTo>
                <a:lnTo>
                  <a:pt x="2399" y="10912"/>
                </a:lnTo>
                <a:lnTo>
                  <a:pt x="2393" y="10825"/>
                </a:lnTo>
                <a:lnTo>
                  <a:pt x="2388" y="10731"/>
                </a:lnTo>
                <a:lnTo>
                  <a:pt x="2381" y="10631"/>
                </a:lnTo>
                <a:lnTo>
                  <a:pt x="2375" y="10526"/>
                </a:lnTo>
                <a:lnTo>
                  <a:pt x="2175" y="9545"/>
                </a:lnTo>
                <a:lnTo>
                  <a:pt x="1940" y="8783"/>
                </a:lnTo>
                <a:lnTo>
                  <a:pt x="1758" y="10616"/>
                </a:lnTo>
                <a:lnTo>
                  <a:pt x="1758" y="10705"/>
                </a:lnTo>
                <a:lnTo>
                  <a:pt x="1758" y="10787"/>
                </a:lnTo>
                <a:lnTo>
                  <a:pt x="1758" y="10864"/>
                </a:lnTo>
                <a:lnTo>
                  <a:pt x="1758" y="10934"/>
                </a:lnTo>
                <a:lnTo>
                  <a:pt x="1758" y="10999"/>
                </a:lnTo>
                <a:lnTo>
                  <a:pt x="1758" y="11058"/>
                </a:lnTo>
                <a:lnTo>
                  <a:pt x="1758" y="11113"/>
                </a:lnTo>
                <a:lnTo>
                  <a:pt x="1758" y="11160"/>
                </a:lnTo>
                <a:lnTo>
                  <a:pt x="1758" y="11174"/>
                </a:lnTo>
                <a:lnTo>
                  <a:pt x="1757" y="11197"/>
                </a:lnTo>
                <a:lnTo>
                  <a:pt x="1756" y="11229"/>
                </a:lnTo>
                <a:lnTo>
                  <a:pt x="1755" y="11270"/>
                </a:lnTo>
                <a:lnTo>
                  <a:pt x="1753" y="11319"/>
                </a:lnTo>
                <a:lnTo>
                  <a:pt x="1751" y="11378"/>
                </a:lnTo>
                <a:lnTo>
                  <a:pt x="1748" y="11446"/>
                </a:lnTo>
                <a:lnTo>
                  <a:pt x="1745" y="11523"/>
                </a:lnTo>
                <a:lnTo>
                  <a:pt x="1741" y="11610"/>
                </a:lnTo>
                <a:lnTo>
                  <a:pt x="1737" y="11705"/>
                </a:lnTo>
                <a:lnTo>
                  <a:pt x="1733" y="11809"/>
                </a:lnTo>
                <a:lnTo>
                  <a:pt x="1728" y="11923"/>
                </a:lnTo>
                <a:lnTo>
                  <a:pt x="1722" y="12045"/>
                </a:lnTo>
                <a:lnTo>
                  <a:pt x="1716" y="12177"/>
                </a:lnTo>
                <a:lnTo>
                  <a:pt x="1711" y="12318"/>
                </a:lnTo>
                <a:lnTo>
                  <a:pt x="1704" y="12467"/>
                </a:lnTo>
                <a:lnTo>
                  <a:pt x="1758" y="13320"/>
                </a:lnTo>
                <a:lnTo>
                  <a:pt x="1613" y="13483"/>
                </a:lnTo>
                <a:lnTo>
                  <a:pt x="1613" y="13974"/>
                </a:lnTo>
                <a:lnTo>
                  <a:pt x="1305" y="14064"/>
                </a:lnTo>
                <a:lnTo>
                  <a:pt x="1123" y="14101"/>
                </a:lnTo>
                <a:lnTo>
                  <a:pt x="1070" y="14319"/>
                </a:lnTo>
                <a:lnTo>
                  <a:pt x="996" y="14331"/>
                </a:lnTo>
                <a:lnTo>
                  <a:pt x="930" y="14342"/>
                </a:lnTo>
                <a:lnTo>
                  <a:pt x="871" y="14351"/>
                </a:lnTo>
                <a:lnTo>
                  <a:pt x="821" y="14359"/>
                </a:lnTo>
                <a:lnTo>
                  <a:pt x="777" y="14365"/>
                </a:lnTo>
                <a:lnTo>
                  <a:pt x="740" y="14369"/>
                </a:lnTo>
                <a:lnTo>
                  <a:pt x="710" y="14372"/>
                </a:lnTo>
                <a:lnTo>
                  <a:pt x="688" y="14372"/>
                </a:lnTo>
                <a:lnTo>
                  <a:pt x="638" y="14372"/>
                </a:lnTo>
                <a:lnTo>
                  <a:pt x="590" y="14371"/>
                </a:lnTo>
                <a:lnTo>
                  <a:pt x="544" y="14369"/>
                </a:lnTo>
                <a:lnTo>
                  <a:pt x="502" y="14367"/>
                </a:lnTo>
                <a:lnTo>
                  <a:pt x="461" y="14364"/>
                </a:lnTo>
                <a:lnTo>
                  <a:pt x="425" y="14360"/>
                </a:lnTo>
                <a:lnTo>
                  <a:pt x="390" y="14356"/>
                </a:lnTo>
                <a:lnTo>
                  <a:pt x="358" y="14350"/>
                </a:lnTo>
                <a:lnTo>
                  <a:pt x="329" y="14344"/>
                </a:lnTo>
                <a:lnTo>
                  <a:pt x="303" y="14338"/>
                </a:lnTo>
                <a:lnTo>
                  <a:pt x="278" y="14330"/>
                </a:lnTo>
                <a:lnTo>
                  <a:pt x="257" y="14322"/>
                </a:lnTo>
                <a:lnTo>
                  <a:pt x="238" y="14313"/>
                </a:lnTo>
                <a:lnTo>
                  <a:pt x="223" y="14303"/>
                </a:lnTo>
                <a:lnTo>
                  <a:pt x="216" y="14299"/>
                </a:lnTo>
                <a:lnTo>
                  <a:pt x="210" y="14294"/>
                </a:lnTo>
                <a:lnTo>
                  <a:pt x="204" y="14287"/>
                </a:lnTo>
                <a:lnTo>
                  <a:pt x="200" y="14282"/>
                </a:lnTo>
                <a:lnTo>
                  <a:pt x="193" y="14270"/>
                </a:lnTo>
                <a:lnTo>
                  <a:pt x="187" y="14260"/>
                </a:lnTo>
                <a:lnTo>
                  <a:pt x="183" y="14248"/>
                </a:lnTo>
                <a:lnTo>
                  <a:pt x="179" y="14237"/>
                </a:lnTo>
                <a:lnTo>
                  <a:pt x="176" y="14225"/>
                </a:lnTo>
                <a:lnTo>
                  <a:pt x="174" y="14215"/>
                </a:lnTo>
                <a:lnTo>
                  <a:pt x="172" y="14203"/>
                </a:lnTo>
                <a:lnTo>
                  <a:pt x="172" y="14192"/>
                </a:lnTo>
                <a:lnTo>
                  <a:pt x="172" y="14180"/>
                </a:lnTo>
                <a:lnTo>
                  <a:pt x="174" y="14168"/>
                </a:lnTo>
                <a:lnTo>
                  <a:pt x="176" y="14158"/>
                </a:lnTo>
                <a:lnTo>
                  <a:pt x="179" y="14146"/>
                </a:lnTo>
                <a:lnTo>
                  <a:pt x="183" y="14135"/>
                </a:lnTo>
                <a:lnTo>
                  <a:pt x="187" y="14123"/>
                </a:lnTo>
                <a:lnTo>
                  <a:pt x="193" y="14112"/>
                </a:lnTo>
                <a:lnTo>
                  <a:pt x="200" y="14101"/>
                </a:lnTo>
                <a:lnTo>
                  <a:pt x="417" y="14010"/>
                </a:lnTo>
                <a:lnTo>
                  <a:pt x="833" y="13393"/>
                </a:lnTo>
                <a:lnTo>
                  <a:pt x="798" y="13157"/>
                </a:lnTo>
                <a:lnTo>
                  <a:pt x="789" y="13074"/>
                </a:lnTo>
                <a:lnTo>
                  <a:pt x="783" y="12996"/>
                </a:lnTo>
                <a:lnTo>
                  <a:pt x="778" y="12924"/>
                </a:lnTo>
                <a:lnTo>
                  <a:pt x="774" y="12857"/>
                </a:lnTo>
                <a:lnTo>
                  <a:pt x="773" y="12796"/>
                </a:lnTo>
                <a:lnTo>
                  <a:pt x="773" y="12742"/>
                </a:lnTo>
                <a:lnTo>
                  <a:pt x="774" y="12716"/>
                </a:lnTo>
                <a:lnTo>
                  <a:pt x="776" y="12692"/>
                </a:lnTo>
                <a:lnTo>
                  <a:pt x="778" y="12670"/>
                </a:lnTo>
                <a:lnTo>
                  <a:pt x="780" y="12649"/>
                </a:lnTo>
                <a:lnTo>
                  <a:pt x="776" y="12623"/>
                </a:lnTo>
                <a:lnTo>
                  <a:pt x="772" y="12591"/>
                </a:lnTo>
                <a:lnTo>
                  <a:pt x="771" y="12552"/>
                </a:lnTo>
                <a:lnTo>
                  <a:pt x="770" y="12508"/>
                </a:lnTo>
                <a:lnTo>
                  <a:pt x="771" y="12458"/>
                </a:lnTo>
                <a:lnTo>
                  <a:pt x="772" y="12401"/>
                </a:lnTo>
                <a:lnTo>
                  <a:pt x="776" y="12338"/>
                </a:lnTo>
                <a:lnTo>
                  <a:pt x="780" y="12268"/>
                </a:lnTo>
                <a:lnTo>
                  <a:pt x="792" y="12195"/>
                </a:lnTo>
                <a:lnTo>
                  <a:pt x="803" y="12130"/>
                </a:lnTo>
                <a:lnTo>
                  <a:pt x="812" y="12075"/>
                </a:lnTo>
                <a:lnTo>
                  <a:pt x="821" y="12027"/>
                </a:lnTo>
                <a:lnTo>
                  <a:pt x="826" y="11988"/>
                </a:lnTo>
                <a:lnTo>
                  <a:pt x="830" y="11958"/>
                </a:lnTo>
                <a:lnTo>
                  <a:pt x="833" y="11937"/>
                </a:lnTo>
                <a:lnTo>
                  <a:pt x="833" y="11923"/>
                </a:lnTo>
                <a:lnTo>
                  <a:pt x="833" y="11914"/>
                </a:lnTo>
                <a:lnTo>
                  <a:pt x="830" y="11894"/>
                </a:lnTo>
                <a:lnTo>
                  <a:pt x="826" y="11863"/>
                </a:lnTo>
                <a:lnTo>
                  <a:pt x="821" y="11823"/>
                </a:lnTo>
                <a:lnTo>
                  <a:pt x="812" y="11773"/>
                </a:lnTo>
                <a:lnTo>
                  <a:pt x="803" y="11712"/>
                </a:lnTo>
                <a:lnTo>
                  <a:pt x="792" y="11641"/>
                </a:lnTo>
                <a:lnTo>
                  <a:pt x="780" y="11560"/>
                </a:lnTo>
                <a:lnTo>
                  <a:pt x="776" y="11485"/>
                </a:lnTo>
                <a:lnTo>
                  <a:pt x="772" y="11417"/>
                </a:lnTo>
                <a:lnTo>
                  <a:pt x="771" y="11354"/>
                </a:lnTo>
                <a:lnTo>
                  <a:pt x="770" y="11297"/>
                </a:lnTo>
                <a:lnTo>
                  <a:pt x="771" y="11245"/>
                </a:lnTo>
                <a:lnTo>
                  <a:pt x="772" y="11199"/>
                </a:lnTo>
                <a:lnTo>
                  <a:pt x="776" y="11159"/>
                </a:lnTo>
                <a:lnTo>
                  <a:pt x="780" y="11124"/>
                </a:lnTo>
                <a:lnTo>
                  <a:pt x="780" y="11108"/>
                </a:lnTo>
                <a:lnTo>
                  <a:pt x="781" y="11087"/>
                </a:lnTo>
                <a:lnTo>
                  <a:pt x="782" y="11059"/>
                </a:lnTo>
                <a:lnTo>
                  <a:pt x="783" y="11026"/>
                </a:lnTo>
                <a:lnTo>
                  <a:pt x="785" y="10988"/>
                </a:lnTo>
                <a:lnTo>
                  <a:pt x="787" y="10944"/>
                </a:lnTo>
                <a:lnTo>
                  <a:pt x="790" y="10894"/>
                </a:lnTo>
                <a:lnTo>
                  <a:pt x="793" y="10838"/>
                </a:lnTo>
                <a:lnTo>
                  <a:pt x="797" y="10778"/>
                </a:lnTo>
                <a:lnTo>
                  <a:pt x="801" y="10712"/>
                </a:lnTo>
                <a:lnTo>
                  <a:pt x="805" y="10640"/>
                </a:lnTo>
                <a:lnTo>
                  <a:pt x="810" y="10563"/>
                </a:lnTo>
                <a:lnTo>
                  <a:pt x="815" y="10481"/>
                </a:lnTo>
                <a:lnTo>
                  <a:pt x="821" y="10392"/>
                </a:lnTo>
                <a:lnTo>
                  <a:pt x="827" y="10299"/>
                </a:lnTo>
                <a:lnTo>
                  <a:pt x="833" y="10199"/>
                </a:lnTo>
                <a:lnTo>
                  <a:pt x="823" y="10169"/>
                </a:lnTo>
                <a:lnTo>
                  <a:pt x="812" y="10140"/>
                </a:lnTo>
                <a:lnTo>
                  <a:pt x="803" y="10110"/>
                </a:lnTo>
                <a:lnTo>
                  <a:pt x="794" y="10081"/>
                </a:lnTo>
                <a:lnTo>
                  <a:pt x="786" y="10051"/>
                </a:lnTo>
                <a:lnTo>
                  <a:pt x="779" y="10022"/>
                </a:lnTo>
                <a:lnTo>
                  <a:pt x="771" y="9992"/>
                </a:lnTo>
                <a:lnTo>
                  <a:pt x="766" y="9963"/>
                </a:lnTo>
                <a:lnTo>
                  <a:pt x="761" y="9933"/>
                </a:lnTo>
                <a:lnTo>
                  <a:pt x="756" y="9904"/>
                </a:lnTo>
                <a:lnTo>
                  <a:pt x="752" y="9875"/>
                </a:lnTo>
                <a:lnTo>
                  <a:pt x="749" y="9845"/>
                </a:lnTo>
                <a:lnTo>
                  <a:pt x="746" y="9816"/>
                </a:lnTo>
                <a:lnTo>
                  <a:pt x="745" y="9786"/>
                </a:lnTo>
                <a:lnTo>
                  <a:pt x="744" y="9757"/>
                </a:lnTo>
                <a:lnTo>
                  <a:pt x="743" y="9727"/>
                </a:lnTo>
                <a:lnTo>
                  <a:pt x="743" y="9707"/>
                </a:lnTo>
                <a:lnTo>
                  <a:pt x="742" y="9675"/>
                </a:lnTo>
                <a:lnTo>
                  <a:pt x="740" y="9629"/>
                </a:lnTo>
                <a:lnTo>
                  <a:pt x="738" y="9570"/>
                </a:lnTo>
                <a:lnTo>
                  <a:pt x="735" y="9500"/>
                </a:lnTo>
                <a:lnTo>
                  <a:pt x="730" y="9416"/>
                </a:lnTo>
                <a:lnTo>
                  <a:pt x="726" y="9319"/>
                </a:lnTo>
                <a:lnTo>
                  <a:pt x="721" y="9210"/>
                </a:lnTo>
                <a:lnTo>
                  <a:pt x="715" y="9087"/>
                </a:lnTo>
                <a:lnTo>
                  <a:pt x="707" y="8953"/>
                </a:lnTo>
                <a:lnTo>
                  <a:pt x="700" y="8806"/>
                </a:lnTo>
                <a:lnTo>
                  <a:pt x="693" y="8645"/>
                </a:lnTo>
                <a:lnTo>
                  <a:pt x="683" y="8472"/>
                </a:lnTo>
                <a:lnTo>
                  <a:pt x="674" y="8286"/>
                </a:lnTo>
                <a:lnTo>
                  <a:pt x="663" y="8088"/>
                </a:lnTo>
                <a:lnTo>
                  <a:pt x="653" y="7876"/>
                </a:lnTo>
                <a:lnTo>
                  <a:pt x="362" y="7767"/>
                </a:lnTo>
                <a:lnTo>
                  <a:pt x="453" y="6044"/>
                </a:lnTo>
                <a:lnTo>
                  <a:pt x="362" y="5807"/>
                </a:lnTo>
                <a:lnTo>
                  <a:pt x="349" y="5770"/>
                </a:lnTo>
                <a:lnTo>
                  <a:pt x="335" y="5732"/>
                </a:lnTo>
                <a:lnTo>
                  <a:pt x="322" y="5692"/>
                </a:lnTo>
                <a:lnTo>
                  <a:pt x="307" y="5652"/>
                </a:lnTo>
                <a:lnTo>
                  <a:pt x="293" y="5610"/>
                </a:lnTo>
                <a:lnTo>
                  <a:pt x="278" y="5567"/>
                </a:lnTo>
                <a:lnTo>
                  <a:pt x="264" y="5522"/>
                </a:lnTo>
                <a:lnTo>
                  <a:pt x="249" y="5476"/>
                </a:lnTo>
                <a:lnTo>
                  <a:pt x="234" y="5429"/>
                </a:lnTo>
                <a:lnTo>
                  <a:pt x="220" y="5381"/>
                </a:lnTo>
                <a:lnTo>
                  <a:pt x="205" y="5331"/>
                </a:lnTo>
                <a:lnTo>
                  <a:pt x="189" y="5280"/>
                </a:lnTo>
                <a:lnTo>
                  <a:pt x="173" y="5227"/>
                </a:lnTo>
                <a:lnTo>
                  <a:pt x="159" y="5175"/>
                </a:lnTo>
                <a:lnTo>
                  <a:pt x="143" y="5120"/>
                </a:lnTo>
                <a:lnTo>
                  <a:pt x="127" y="5063"/>
                </a:lnTo>
                <a:lnTo>
                  <a:pt x="97" y="4923"/>
                </a:lnTo>
                <a:lnTo>
                  <a:pt x="71" y="4803"/>
                </a:lnTo>
                <a:lnTo>
                  <a:pt x="49" y="4703"/>
                </a:lnTo>
                <a:lnTo>
                  <a:pt x="31" y="4623"/>
                </a:lnTo>
                <a:lnTo>
                  <a:pt x="18" y="4563"/>
                </a:lnTo>
                <a:lnTo>
                  <a:pt x="8" y="4522"/>
                </a:lnTo>
                <a:lnTo>
                  <a:pt x="4" y="4510"/>
                </a:lnTo>
                <a:lnTo>
                  <a:pt x="2" y="4501"/>
                </a:lnTo>
                <a:lnTo>
                  <a:pt x="1" y="4499"/>
                </a:lnTo>
                <a:lnTo>
                  <a:pt x="0" y="4499"/>
                </a:lnTo>
                <a:lnTo>
                  <a:pt x="0" y="4500"/>
                </a:lnTo>
                <a:lnTo>
                  <a:pt x="1" y="4450"/>
                </a:lnTo>
                <a:lnTo>
                  <a:pt x="2" y="4399"/>
                </a:lnTo>
                <a:lnTo>
                  <a:pt x="4" y="4350"/>
                </a:lnTo>
                <a:lnTo>
                  <a:pt x="8" y="4302"/>
                </a:lnTo>
                <a:lnTo>
                  <a:pt x="13" y="4256"/>
                </a:lnTo>
                <a:lnTo>
                  <a:pt x="18" y="4211"/>
                </a:lnTo>
                <a:lnTo>
                  <a:pt x="24" y="4167"/>
                </a:lnTo>
                <a:lnTo>
                  <a:pt x="31" y="4124"/>
                </a:lnTo>
                <a:lnTo>
                  <a:pt x="40" y="4082"/>
                </a:lnTo>
                <a:lnTo>
                  <a:pt x="49" y="4042"/>
                </a:lnTo>
                <a:lnTo>
                  <a:pt x="60" y="4003"/>
                </a:lnTo>
                <a:lnTo>
                  <a:pt x="71" y="3967"/>
                </a:lnTo>
                <a:lnTo>
                  <a:pt x="84" y="3930"/>
                </a:lnTo>
                <a:lnTo>
                  <a:pt x="97" y="3895"/>
                </a:lnTo>
                <a:lnTo>
                  <a:pt x="111" y="3861"/>
                </a:lnTo>
                <a:lnTo>
                  <a:pt x="127" y="3829"/>
                </a:lnTo>
                <a:lnTo>
                  <a:pt x="141" y="3764"/>
                </a:lnTo>
                <a:lnTo>
                  <a:pt x="156" y="3695"/>
                </a:lnTo>
                <a:lnTo>
                  <a:pt x="172" y="3624"/>
                </a:lnTo>
                <a:lnTo>
                  <a:pt x="190" y="3548"/>
                </a:lnTo>
                <a:lnTo>
                  <a:pt x="209" y="3469"/>
                </a:lnTo>
                <a:lnTo>
                  <a:pt x="229" y="3387"/>
                </a:lnTo>
                <a:lnTo>
                  <a:pt x="250" y="3302"/>
                </a:lnTo>
                <a:lnTo>
                  <a:pt x="272" y="3212"/>
                </a:lnTo>
                <a:lnTo>
                  <a:pt x="277" y="3165"/>
                </a:lnTo>
                <a:lnTo>
                  <a:pt x="285" y="3112"/>
                </a:lnTo>
                <a:lnTo>
                  <a:pt x="293" y="3055"/>
                </a:lnTo>
                <a:lnTo>
                  <a:pt x="304" y="2994"/>
                </a:lnTo>
                <a:lnTo>
                  <a:pt x="316" y="2928"/>
                </a:lnTo>
                <a:lnTo>
                  <a:pt x="330" y="2859"/>
                </a:lnTo>
                <a:lnTo>
                  <a:pt x="346" y="2783"/>
                </a:lnTo>
                <a:lnTo>
                  <a:pt x="362" y="2704"/>
                </a:lnTo>
                <a:lnTo>
                  <a:pt x="364" y="2699"/>
                </a:lnTo>
                <a:lnTo>
                  <a:pt x="366" y="2692"/>
                </a:lnTo>
                <a:lnTo>
                  <a:pt x="370" y="2685"/>
                </a:lnTo>
                <a:lnTo>
                  <a:pt x="375" y="2676"/>
                </a:lnTo>
                <a:lnTo>
                  <a:pt x="391" y="2654"/>
                </a:lnTo>
                <a:lnTo>
                  <a:pt x="412" y="2627"/>
                </a:lnTo>
                <a:lnTo>
                  <a:pt x="440" y="2595"/>
                </a:lnTo>
                <a:lnTo>
                  <a:pt x="475" y="2558"/>
                </a:lnTo>
                <a:lnTo>
                  <a:pt x="515" y="2516"/>
                </a:lnTo>
                <a:lnTo>
                  <a:pt x="562" y="2468"/>
                </a:lnTo>
                <a:lnTo>
                  <a:pt x="575" y="2457"/>
                </a:lnTo>
                <a:lnTo>
                  <a:pt x="591" y="2446"/>
                </a:lnTo>
                <a:lnTo>
                  <a:pt x="608" y="2436"/>
                </a:lnTo>
                <a:lnTo>
                  <a:pt x="629" y="2425"/>
                </a:lnTo>
                <a:lnTo>
                  <a:pt x="654" y="2415"/>
                </a:lnTo>
                <a:lnTo>
                  <a:pt x="681" y="2405"/>
                </a:lnTo>
                <a:lnTo>
                  <a:pt x="710" y="2396"/>
                </a:lnTo>
                <a:lnTo>
                  <a:pt x="743" y="2386"/>
                </a:lnTo>
                <a:lnTo>
                  <a:pt x="779" y="2378"/>
                </a:lnTo>
                <a:lnTo>
                  <a:pt x="817" y="2368"/>
                </a:lnTo>
                <a:lnTo>
                  <a:pt x="858" y="2360"/>
                </a:lnTo>
                <a:lnTo>
                  <a:pt x="902" y="2353"/>
                </a:lnTo>
                <a:lnTo>
                  <a:pt x="949" y="2344"/>
                </a:lnTo>
                <a:lnTo>
                  <a:pt x="998" y="2337"/>
                </a:lnTo>
                <a:lnTo>
                  <a:pt x="1051" y="2329"/>
                </a:lnTo>
                <a:lnTo>
                  <a:pt x="1106" y="2323"/>
                </a:lnTo>
                <a:lnTo>
                  <a:pt x="1118" y="2320"/>
                </a:lnTo>
                <a:lnTo>
                  <a:pt x="1134" y="2314"/>
                </a:lnTo>
                <a:lnTo>
                  <a:pt x="1151" y="2306"/>
                </a:lnTo>
                <a:lnTo>
                  <a:pt x="1172" y="2297"/>
                </a:lnTo>
                <a:lnTo>
                  <a:pt x="1194" y="2285"/>
                </a:lnTo>
                <a:lnTo>
                  <a:pt x="1219" y="2271"/>
                </a:lnTo>
                <a:lnTo>
                  <a:pt x="1247" y="2255"/>
                </a:lnTo>
                <a:lnTo>
                  <a:pt x="1278" y="2237"/>
                </a:lnTo>
                <a:lnTo>
                  <a:pt x="1346" y="2194"/>
                </a:lnTo>
                <a:lnTo>
                  <a:pt x="1425" y="2142"/>
                </a:lnTo>
                <a:lnTo>
                  <a:pt x="1514" y="2082"/>
                </a:lnTo>
                <a:lnTo>
                  <a:pt x="1613" y="2014"/>
                </a:lnTo>
                <a:lnTo>
                  <a:pt x="1686" y="1778"/>
                </a:lnTo>
                <a:lnTo>
                  <a:pt x="1686" y="1734"/>
                </a:lnTo>
                <a:lnTo>
                  <a:pt x="1685" y="1692"/>
                </a:lnTo>
                <a:lnTo>
                  <a:pt x="1684" y="1653"/>
                </a:lnTo>
                <a:lnTo>
                  <a:pt x="1681" y="1615"/>
                </a:lnTo>
                <a:lnTo>
                  <a:pt x="1678" y="1580"/>
                </a:lnTo>
                <a:lnTo>
                  <a:pt x="1675" y="1547"/>
                </a:lnTo>
                <a:lnTo>
                  <a:pt x="1672" y="1516"/>
                </a:lnTo>
                <a:lnTo>
                  <a:pt x="1668" y="1488"/>
                </a:lnTo>
                <a:lnTo>
                  <a:pt x="1655" y="1445"/>
                </a:lnTo>
                <a:lnTo>
                  <a:pt x="1644" y="1406"/>
                </a:lnTo>
                <a:lnTo>
                  <a:pt x="1634" y="1371"/>
                </a:lnTo>
                <a:lnTo>
                  <a:pt x="1627" y="1340"/>
                </a:lnTo>
                <a:lnTo>
                  <a:pt x="1621" y="1314"/>
                </a:lnTo>
                <a:lnTo>
                  <a:pt x="1616" y="1292"/>
                </a:lnTo>
                <a:lnTo>
                  <a:pt x="1614" y="1275"/>
                </a:lnTo>
                <a:lnTo>
                  <a:pt x="1613" y="1262"/>
                </a:lnTo>
                <a:lnTo>
                  <a:pt x="1612" y="1246"/>
                </a:lnTo>
                <a:lnTo>
                  <a:pt x="1608" y="1219"/>
                </a:lnTo>
                <a:lnTo>
                  <a:pt x="1601" y="1185"/>
                </a:lnTo>
                <a:lnTo>
                  <a:pt x="1591" y="1141"/>
                </a:lnTo>
                <a:lnTo>
                  <a:pt x="1577" y="1088"/>
                </a:lnTo>
                <a:lnTo>
                  <a:pt x="1563" y="1025"/>
                </a:lnTo>
                <a:lnTo>
                  <a:pt x="1544" y="952"/>
                </a:lnTo>
                <a:lnTo>
                  <a:pt x="1523" y="871"/>
                </a:lnTo>
                <a:lnTo>
                  <a:pt x="1519" y="852"/>
                </a:lnTo>
                <a:lnTo>
                  <a:pt x="1516" y="832"/>
                </a:lnTo>
                <a:lnTo>
                  <a:pt x="1514" y="810"/>
                </a:lnTo>
                <a:lnTo>
                  <a:pt x="1514" y="786"/>
                </a:lnTo>
                <a:lnTo>
                  <a:pt x="1515" y="761"/>
                </a:lnTo>
                <a:lnTo>
                  <a:pt x="1519" y="734"/>
                </a:lnTo>
                <a:lnTo>
                  <a:pt x="1522" y="706"/>
                </a:lnTo>
                <a:lnTo>
                  <a:pt x="1527" y="675"/>
                </a:lnTo>
                <a:lnTo>
                  <a:pt x="1533" y="645"/>
                </a:lnTo>
                <a:lnTo>
                  <a:pt x="1541" y="611"/>
                </a:lnTo>
                <a:lnTo>
                  <a:pt x="1550" y="578"/>
                </a:lnTo>
                <a:lnTo>
                  <a:pt x="1560" y="541"/>
                </a:lnTo>
                <a:lnTo>
                  <a:pt x="1571" y="503"/>
                </a:lnTo>
                <a:lnTo>
                  <a:pt x="1584" y="464"/>
                </a:lnTo>
                <a:lnTo>
                  <a:pt x="1598" y="423"/>
                </a:lnTo>
                <a:lnTo>
                  <a:pt x="1613" y="381"/>
                </a:lnTo>
                <a:lnTo>
                  <a:pt x="1722" y="200"/>
                </a:lnTo>
                <a:lnTo>
                  <a:pt x="1756" y="178"/>
                </a:lnTo>
                <a:lnTo>
                  <a:pt x="1789" y="157"/>
                </a:lnTo>
                <a:lnTo>
                  <a:pt x="1821" y="138"/>
                </a:lnTo>
                <a:lnTo>
                  <a:pt x="1853" y="119"/>
                </a:lnTo>
                <a:lnTo>
                  <a:pt x="1883" y="102"/>
                </a:lnTo>
                <a:lnTo>
                  <a:pt x="1914" y="86"/>
                </a:lnTo>
                <a:lnTo>
                  <a:pt x="1942" y="73"/>
                </a:lnTo>
                <a:lnTo>
                  <a:pt x="1972" y="59"/>
                </a:lnTo>
                <a:lnTo>
                  <a:pt x="1999" y="47"/>
                </a:lnTo>
                <a:lnTo>
                  <a:pt x="2026" y="37"/>
                </a:lnTo>
                <a:lnTo>
                  <a:pt x="2054" y="27"/>
                </a:lnTo>
                <a:lnTo>
                  <a:pt x="2079" y="19"/>
                </a:lnTo>
                <a:lnTo>
                  <a:pt x="2104" y="13"/>
                </a:lnTo>
                <a:lnTo>
                  <a:pt x="2128" y="7"/>
                </a:lnTo>
                <a:lnTo>
                  <a:pt x="2152" y="3"/>
                </a:lnTo>
                <a:lnTo>
                  <a:pt x="2175" y="0"/>
                </a:lnTo>
                <a:lnTo>
                  <a:pt x="2220" y="1"/>
                </a:lnTo>
                <a:lnTo>
                  <a:pt x="2264" y="4"/>
                </a:lnTo>
                <a:lnTo>
                  <a:pt x="2307" y="8"/>
                </a:lnTo>
                <a:lnTo>
                  <a:pt x="2350" y="15"/>
                </a:lnTo>
                <a:lnTo>
                  <a:pt x="2391" y="23"/>
                </a:lnTo>
                <a:lnTo>
                  <a:pt x="2432" y="34"/>
                </a:lnTo>
                <a:lnTo>
                  <a:pt x="2472" y="45"/>
                </a:lnTo>
                <a:lnTo>
                  <a:pt x="2511" y="59"/>
                </a:lnTo>
                <a:lnTo>
                  <a:pt x="2549" y="75"/>
                </a:lnTo>
                <a:lnTo>
                  <a:pt x="2586" y="93"/>
                </a:lnTo>
                <a:lnTo>
                  <a:pt x="2622" y="112"/>
                </a:lnTo>
                <a:lnTo>
                  <a:pt x="2658" y="133"/>
                </a:lnTo>
                <a:lnTo>
                  <a:pt x="2693" y="156"/>
                </a:lnTo>
                <a:lnTo>
                  <a:pt x="2726" y="181"/>
                </a:lnTo>
                <a:lnTo>
                  <a:pt x="2760" y="207"/>
                </a:lnTo>
                <a:lnTo>
                  <a:pt x="2791" y="236"/>
                </a:lnTo>
                <a:lnTo>
                  <a:pt x="2807" y="249"/>
                </a:lnTo>
                <a:lnTo>
                  <a:pt x="2821" y="264"/>
                </a:lnTo>
                <a:lnTo>
                  <a:pt x="2833" y="279"/>
                </a:lnTo>
                <a:lnTo>
                  <a:pt x="2845" y="294"/>
                </a:lnTo>
                <a:lnTo>
                  <a:pt x="2854" y="309"/>
                </a:lnTo>
                <a:lnTo>
                  <a:pt x="2864" y="325"/>
                </a:lnTo>
                <a:lnTo>
                  <a:pt x="2871" y="342"/>
                </a:lnTo>
                <a:lnTo>
                  <a:pt x="2878" y="359"/>
                </a:lnTo>
                <a:lnTo>
                  <a:pt x="2883" y="376"/>
                </a:lnTo>
                <a:lnTo>
                  <a:pt x="2886" y="394"/>
                </a:lnTo>
                <a:lnTo>
                  <a:pt x="2889" y="411"/>
                </a:lnTo>
                <a:lnTo>
                  <a:pt x="2890" y="430"/>
                </a:lnTo>
                <a:lnTo>
                  <a:pt x="2890" y="449"/>
                </a:lnTo>
                <a:lnTo>
                  <a:pt x="2889" y="468"/>
                </a:lnTo>
                <a:lnTo>
                  <a:pt x="2886" y="488"/>
                </a:lnTo>
                <a:lnTo>
                  <a:pt x="2882" y="508"/>
                </a:lnTo>
                <a:lnTo>
                  <a:pt x="2878" y="544"/>
                </a:lnTo>
                <a:lnTo>
                  <a:pt x="2872" y="581"/>
                </a:lnTo>
                <a:lnTo>
                  <a:pt x="2866" y="617"/>
                </a:lnTo>
                <a:lnTo>
                  <a:pt x="2860" y="653"/>
                </a:lnTo>
                <a:lnTo>
                  <a:pt x="2852" y="689"/>
                </a:lnTo>
                <a:lnTo>
                  <a:pt x="2845" y="726"/>
                </a:lnTo>
                <a:lnTo>
                  <a:pt x="2837" y="762"/>
                </a:lnTo>
                <a:lnTo>
                  <a:pt x="2828" y="799"/>
                </a:lnTo>
                <a:lnTo>
                  <a:pt x="2820" y="861"/>
                </a:lnTo>
                <a:lnTo>
                  <a:pt x="2812" y="922"/>
                </a:lnTo>
                <a:lnTo>
                  <a:pt x="2806" y="982"/>
                </a:lnTo>
                <a:lnTo>
                  <a:pt x="2801" y="1038"/>
                </a:lnTo>
                <a:lnTo>
                  <a:pt x="2797" y="1095"/>
                </a:lnTo>
                <a:lnTo>
                  <a:pt x="2793" y="1149"/>
                </a:lnTo>
                <a:lnTo>
                  <a:pt x="2792" y="1202"/>
                </a:lnTo>
                <a:lnTo>
                  <a:pt x="2791" y="1252"/>
                </a:lnTo>
                <a:lnTo>
                  <a:pt x="2766" y="1352"/>
                </a:lnTo>
                <a:lnTo>
                  <a:pt x="2745" y="1441"/>
                </a:lnTo>
                <a:lnTo>
                  <a:pt x="2728" y="1521"/>
                </a:lnTo>
                <a:lnTo>
                  <a:pt x="2715" y="1593"/>
                </a:lnTo>
                <a:lnTo>
                  <a:pt x="2709" y="1625"/>
                </a:lnTo>
                <a:lnTo>
                  <a:pt x="2705" y="1653"/>
                </a:lnTo>
                <a:lnTo>
                  <a:pt x="2702" y="1680"/>
                </a:lnTo>
                <a:lnTo>
                  <a:pt x="2700" y="1704"/>
                </a:lnTo>
                <a:lnTo>
                  <a:pt x="2699" y="1727"/>
                </a:lnTo>
                <a:lnTo>
                  <a:pt x="2699" y="1747"/>
                </a:lnTo>
                <a:lnTo>
                  <a:pt x="2699" y="1763"/>
                </a:lnTo>
                <a:lnTo>
                  <a:pt x="2701" y="1778"/>
                </a:lnTo>
                <a:lnTo>
                  <a:pt x="2713" y="1810"/>
                </a:lnTo>
                <a:lnTo>
                  <a:pt x="2724" y="1839"/>
                </a:lnTo>
                <a:lnTo>
                  <a:pt x="2737" y="1867"/>
                </a:lnTo>
                <a:lnTo>
                  <a:pt x="2749" y="1893"/>
                </a:lnTo>
                <a:lnTo>
                  <a:pt x="2763" y="1918"/>
                </a:lnTo>
                <a:lnTo>
                  <a:pt x="2777" y="1941"/>
                </a:lnTo>
                <a:lnTo>
                  <a:pt x="2790" y="1962"/>
                </a:lnTo>
                <a:lnTo>
                  <a:pt x="2805" y="1982"/>
                </a:lnTo>
                <a:lnTo>
                  <a:pt x="2820" y="2001"/>
                </a:lnTo>
                <a:lnTo>
                  <a:pt x="2835" y="2018"/>
                </a:lnTo>
                <a:lnTo>
                  <a:pt x="2851" y="2034"/>
                </a:lnTo>
                <a:lnTo>
                  <a:pt x="2867" y="2048"/>
                </a:lnTo>
                <a:lnTo>
                  <a:pt x="2884" y="2059"/>
                </a:lnTo>
                <a:lnTo>
                  <a:pt x="2901" y="2071"/>
                </a:lnTo>
                <a:lnTo>
                  <a:pt x="2919" y="2079"/>
                </a:lnTo>
                <a:lnTo>
                  <a:pt x="2936" y="2086"/>
                </a:lnTo>
                <a:lnTo>
                  <a:pt x="2989" y="2124"/>
                </a:lnTo>
                <a:lnTo>
                  <a:pt x="3046" y="2162"/>
                </a:lnTo>
                <a:lnTo>
                  <a:pt x="3107" y="2201"/>
                </a:lnTo>
                <a:lnTo>
                  <a:pt x="3172" y="2241"/>
                </a:lnTo>
                <a:lnTo>
                  <a:pt x="3242" y="2283"/>
                </a:lnTo>
                <a:lnTo>
                  <a:pt x="3317" y="2325"/>
                </a:lnTo>
                <a:lnTo>
                  <a:pt x="3397" y="2368"/>
                </a:lnTo>
                <a:lnTo>
                  <a:pt x="3481" y="2414"/>
                </a:lnTo>
                <a:lnTo>
                  <a:pt x="3490" y="2417"/>
                </a:lnTo>
                <a:lnTo>
                  <a:pt x="3504" y="2422"/>
                </a:lnTo>
                <a:lnTo>
                  <a:pt x="3519" y="2429"/>
                </a:lnTo>
                <a:lnTo>
                  <a:pt x="3538" y="2439"/>
                </a:lnTo>
                <a:lnTo>
                  <a:pt x="3581" y="2463"/>
                </a:lnTo>
                <a:lnTo>
                  <a:pt x="3634" y="2496"/>
                </a:lnTo>
                <a:lnTo>
                  <a:pt x="3698" y="2536"/>
                </a:lnTo>
                <a:lnTo>
                  <a:pt x="3773" y="2584"/>
                </a:lnTo>
                <a:lnTo>
                  <a:pt x="3857" y="2640"/>
                </a:lnTo>
                <a:lnTo>
                  <a:pt x="3952" y="2704"/>
                </a:lnTo>
                <a:lnTo>
                  <a:pt x="4079" y="3503"/>
                </a:lnTo>
                <a:lnTo>
                  <a:pt x="4079" y="424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5" name="Freeform 8"/>
          <p:cNvSpPr>
            <a:spLocks/>
          </p:cNvSpPr>
          <p:nvPr/>
        </p:nvSpPr>
        <p:spPr bwMode="auto">
          <a:xfrm>
            <a:off x="179388" y="928688"/>
            <a:ext cx="1331912" cy="5284787"/>
          </a:xfrm>
          <a:custGeom>
            <a:avLst/>
            <a:gdLst>
              <a:gd name="T0" fmla="*/ 2147483647 w 886"/>
              <a:gd name="T1" fmla="*/ 2147483647 h 2977"/>
              <a:gd name="T2" fmla="*/ 2147483647 w 886"/>
              <a:gd name="T3" fmla="*/ 0 h 2977"/>
              <a:gd name="T4" fmla="*/ 2147483647 w 886"/>
              <a:gd name="T5" fmla="*/ 2147483647 h 2977"/>
              <a:gd name="T6" fmla="*/ 2147483647 w 886"/>
              <a:gd name="T7" fmla="*/ 2147483647 h 2977"/>
              <a:gd name="T8" fmla="*/ 2147483647 w 886"/>
              <a:gd name="T9" fmla="*/ 2147483647 h 2977"/>
              <a:gd name="T10" fmla="*/ 2147483647 w 886"/>
              <a:gd name="T11" fmla="*/ 2147483647 h 2977"/>
              <a:gd name="T12" fmla="*/ 2147483647 w 886"/>
              <a:gd name="T13" fmla="*/ 2147483647 h 2977"/>
              <a:gd name="T14" fmla="*/ 2147483647 w 886"/>
              <a:gd name="T15" fmla="*/ 2147483647 h 2977"/>
              <a:gd name="T16" fmla="*/ 2147483647 w 886"/>
              <a:gd name="T17" fmla="*/ 2147483647 h 2977"/>
              <a:gd name="T18" fmla="*/ 2147483647 w 886"/>
              <a:gd name="T19" fmla="*/ 2147483647 h 2977"/>
              <a:gd name="T20" fmla="*/ 2147483647 w 886"/>
              <a:gd name="T21" fmla="*/ 2147483647 h 2977"/>
              <a:gd name="T22" fmla="*/ 2147483647 w 886"/>
              <a:gd name="T23" fmla="*/ 2147483647 h 2977"/>
              <a:gd name="T24" fmla="*/ 2147483647 w 886"/>
              <a:gd name="T25" fmla="*/ 2147483647 h 2977"/>
              <a:gd name="T26" fmla="*/ 2147483647 w 886"/>
              <a:gd name="T27" fmla="*/ 2147483647 h 2977"/>
              <a:gd name="T28" fmla="*/ 2147483647 w 886"/>
              <a:gd name="T29" fmla="*/ 2147483647 h 2977"/>
              <a:gd name="T30" fmla="*/ 2147483647 w 886"/>
              <a:gd name="T31" fmla="*/ 2147483647 h 2977"/>
              <a:gd name="T32" fmla="*/ 2147483647 w 886"/>
              <a:gd name="T33" fmla="*/ 2147483647 h 2977"/>
              <a:gd name="T34" fmla="*/ 2147483647 w 886"/>
              <a:gd name="T35" fmla="*/ 2147483647 h 2977"/>
              <a:gd name="T36" fmla="*/ 2147483647 w 886"/>
              <a:gd name="T37" fmla="*/ 2147483647 h 2977"/>
              <a:gd name="T38" fmla="*/ 2147483647 w 886"/>
              <a:gd name="T39" fmla="*/ 2147483647 h 2977"/>
              <a:gd name="T40" fmla="*/ 2147483647 w 886"/>
              <a:gd name="T41" fmla="*/ 2147483647 h 2977"/>
              <a:gd name="T42" fmla="*/ 2147483647 w 886"/>
              <a:gd name="T43" fmla="*/ 2147483647 h 2977"/>
              <a:gd name="T44" fmla="*/ 2147483647 w 886"/>
              <a:gd name="T45" fmla="*/ 2147483647 h 2977"/>
              <a:gd name="T46" fmla="*/ 2147483647 w 886"/>
              <a:gd name="T47" fmla="*/ 2147483647 h 2977"/>
              <a:gd name="T48" fmla="*/ 2147483647 w 886"/>
              <a:gd name="T49" fmla="*/ 2147483647 h 2977"/>
              <a:gd name="T50" fmla="*/ 2147483647 w 886"/>
              <a:gd name="T51" fmla="*/ 2147483647 h 2977"/>
              <a:gd name="T52" fmla="*/ 2147483647 w 886"/>
              <a:gd name="T53" fmla="*/ 2147483647 h 2977"/>
              <a:gd name="T54" fmla="*/ 2147483647 w 886"/>
              <a:gd name="T55" fmla="*/ 2147483647 h 2977"/>
              <a:gd name="T56" fmla="*/ 2147483647 w 886"/>
              <a:gd name="T57" fmla="*/ 2147483647 h 2977"/>
              <a:gd name="T58" fmla="*/ 2147483647 w 886"/>
              <a:gd name="T59" fmla="*/ 2147483647 h 2977"/>
              <a:gd name="T60" fmla="*/ 2147483647 w 886"/>
              <a:gd name="T61" fmla="*/ 2147483647 h 2977"/>
              <a:gd name="T62" fmla="*/ 2147483647 w 886"/>
              <a:gd name="T63" fmla="*/ 2147483647 h 2977"/>
              <a:gd name="T64" fmla="*/ 2147483647 w 886"/>
              <a:gd name="T65" fmla="*/ 2147483647 h 2977"/>
              <a:gd name="T66" fmla="*/ 2147483647 w 886"/>
              <a:gd name="T67" fmla="*/ 2147483647 h 2977"/>
              <a:gd name="T68" fmla="*/ 2147483647 w 886"/>
              <a:gd name="T69" fmla="*/ 2147483647 h 2977"/>
              <a:gd name="T70" fmla="*/ 2147483647 w 886"/>
              <a:gd name="T71" fmla="*/ 2147483647 h 2977"/>
              <a:gd name="T72" fmla="*/ 2147483647 w 886"/>
              <a:gd name="T73" fmla="*/ 2147483647 h 2977"/>
              <a:gd name="T74" fmla="*/ 2147483647 w 886"/>
              <a:gd name="T75" fmla="*/ 2147483647 h 2977"/>
              <a:gd name="T76" fmla="*/ 2147483647 w 886"/>
              <a:gd name="T77" fmla="*/ 2147483647 h 2977"/>
              <a:gd name="T78" fmla="*/ 2147483647 w 886"/>
              <a:gd name="T79" fmla="*/ 2147483647 h 2977"/>
              <a:gd name="T80" fmla="*/ 2147483647 w 886"/>
              <a:gd name="T81" fmla="*/ 2147483647 h 2977"/>
              <a:gd name="T82" fmla="*/ 2147483647 w 886"/>
              <a:gd name="T83" fmla="*/ 2147483647 h 2977"/>
              <a:gd name="T84" fmla="*/ 2147483647 w 886"/>
              <a:gd name="T85" fmla="*/ 2147483647 h 2977"/>
              <a:gd name="T86" fmla="*/ 2147483647 w 886"/>
              <a:gd name="T87" fmla="*/ 2147483647 h 2977"/>
              <a:gd name="T88" fmla="*/ 2147483647 w 886"/>
              <a:gd name="T89" fmla="*/ 2147483647 h 2977"/>
              <a:gd name="T90" fmla="*/ 2147483647 w 886"/>
              <a:gd name="T91" fmla="*/ 2147483647 h 2977"/>
              <a:gd name="T92" fmla="*/ 2147483647 w 886"/>
              <a:gd name="T93" fmla="*/ 2147483647 h 2977"/>
              <a:gd name="T94" fmla="*/ 2147483647 w 886"/>
              <a:gd name="T95" fmla="*/ 2147483647 h 2977"/>
              <a:gd name="T96" fmla="*/ 2147483647 w 886"/>
              <a:gd name="T97" fmla="*/ 2147483647 h 2977"/>
              <a:gd name="T98" fmla="*/ 2147483647 w 886"/>
              <a:gd name="T99" fmla="*/ 2147483647 h 2977"/>
              <a:gd name="T100" fmla="*/ 2147483647 w 886"/>
              <a:gd name="T101" fmla="*/ 2147483647 h 2977"/>
              <a:gd name="T102" fmla="*/ 2147483647 w 886"/>
              <a:gd name="T103" fmla="*/ 2147483647 h 2977"/>
              <a:gd name="T104" fmla="*/ 2147483647 w 886"/>
              <a:gd name="T105" fmla="*/ 2147483647 h 2977"/>
              <a:gd name="T106" fmla="*/ 2147483647 w 886"/>
              <a:gd name="T107" fmla="*/ 2147483647 h 2977"/>
              <a:gd name="T108" fmla="*/ 2147483647 w 886"/>
              <a:gd name="T109" fmla="*/ 2147483647 h 2977"/>
              <a:gd name="T110" fmla="*/ 2147483647 w 886"/>
              <a:gd name="T111" fmla="*/ 2147483647 h 2977"/>
              <a:gd name="T112" fmla="*/ 2147483647 w 886"/>
              <a:gd name="T113" fmla="*/ 2147483647 h 2977"/>
              <a:gd name="T114" fmla="*/ 2147483647 w 886"/>
              <a:gd name="T115" fmla="*/ 2147483647 h 2977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86"/>
              <a:gd name="T175" fmla="*/ 0 h 2977"/>
              <a:gd name="T176" fmla="*/ 886 w 886"/>
              <a:gd name="T177" fmla="*/ 2977 h 2977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86" h="2977">
                <a:moveTo>
                  <a:pt x="634" y="207"/>
                </a:moveTo>
                <a:lnTo>
                  <a:pt x="634" y="207"/>
                </a:lnTo>
                <a:lnTo>
                  <a:pt x="636" y="199"/>
                </a:lnTo>
                <a:lnTo>
                  <a:pt x="645" y="171"/>
                </a:lnTo>
                <a:lnTo>
                  <a:pt x="650" y="154"/>
                </a:lnTo>
                <a:lnTo>
                  <a:pt x="650" y="135"/>
                </a:lnTo>
                <a:lnTo>
                  <a:pt x="648" y="115"/>
                </a:lnTo>
                <a:lnTo>
                  <a:pt x="642" y="92"/>
                </a:lnTo>
                <a:lnTo>
                  <a:pt x="634" y="73"/>
                </a:lnTo>
                <a:lnTo>
                  <a:pt x="622" y="56"/>
                </a:lnTo>
                <a:lnTo>
                  <a:pt x="608" y="42"/>
                </a:lnTo>
                <a:lnTo>
                  <a:pt x="594" y="28"/>
                </a:lnTo>
                <a:lnTo>
                  <a:pt x="580" y="20"/>
                </a:lnTo>
                <a:lnTo>
                  <a:pt x="569" y="11"/>
                </a:lnTo>
                <a:lnTo>
                  <a:pt x="544" y="0"/>
                </a:lnTo>
                <a:lnTo>
                  <a:pt x="530" y="0"/>
                </a:lnTo>
                <a:lnTo>
                  <a:pt x="513" y="0"/>
                </a:lnTo>
                <a:lnTo>
                  <a:pt x="493" y="3"/>
                </a:lnTo>
                <a:lnTo>
                  <a:pt x="474" y="8"/>
                </a:lnTo>
                <a:lnTo>
                  <a:pt x="451" y="17"/>
                </a:lnTo>
                <a:lnTo>
                  <a:pt x="432" y="28"/>
                </a:lnTo>
                <a:lnTo>
                  <a:pt x="412" y="42"/>
                </a:lnTo>
                <a:lnTo>
                  <a:pt x="398" y="59"/>
                </a:lnTo>
                <a:lnTo>
                  <a:pt x="387" y="78"/>
                </a:lnTo>
                <a:lnTo>
                  <a:pt x="381" y="98"/>
                </a:lnTo>
                <a:lnTo>
                  <a:pt x="378" y="118"/>
                </a:lnTo>
                <a:lnTo>
                  <a:pt x="378" y="132"/>
                </a:lnTo>
                <a:lnTo>
                  <a:pt x="381" y="165"/>
                </a:lnTo>
                <a:lnTo>
                  <a:pt x="378" y="163"/>
                </a:lnTo>
                <a:lnTo>
                  <a:pt x="373" y="163"/>
                </a:lnTo>
                <a:lnTo>
                  <a:pt x="367" y="163"/>
                </a:lnTo>
                <a:lnTo>
                  <a:pt x="362" y="165"/>
                </a:lnTo>
                <a:lnTo>
                  <a:pt x="356" y="171"/>
                </a:lnTo>
                <a:lnTo>
                  <a:pt x="353" y="177"/>
                </a:lnTo>
                <a:lnTo>
                  <a:pt x="353" y="179"/>
                </a:lnTo>
                <a:lnTo>
                  <a:pt x="353" y="213"/>
                </a:lnTo>
                <a:lnTo>
                  <a:pt x="356" y="233"/>
                </a:lnTo>
                <a:lnTo>
                  <a:pt x="359" y="241"/>
                </a:lnTo>
                <a:lnTo>
                  <a:pt x="362" y="247"/>
                </a:lnTo>
                <a:lnTo>
                  <a:pt x="364" y="247"/>
                </a:lnTo>
                <a:lnTo>
                  <a:pt x="373" y="250"/>
                </a:lnTo>
                <a:lnTo>
                  <a:pt x="376" y="289"/>
                </a:lnTo>
                <a:lnTo>
                  <a:pt x="378" y="317"/>
                </a:lnTo>
                <a:lnTo>
                  <a:pt x="376" y="328"/>
                </a:lnTo>
                <a:lnTo>
                  <a:pt x="376" y="334"/>
                </a:lnTo>
                <a:lnTo>
                  <a:pt x="370" y="337"/>
                </a:lnTo>
                <a:lnTo>
                  <a:pt x="364" y="339"/>
                </a:lnTo>
                <a:lnTo>
                  <a:pt x="359" y="339"/>
                </a:lnTo>
                <a:lnTo>
                  <a:pt x="350" y="337"/>
                </a:lnTo>
                <a:lnTo>
                  <a:pt x="333" y="328"/>
                </a:lnTo>
                <a:lnTo>
                  <a:pt x="328" y="328"/>
                </a:lnTo>
                <a:lnTo>
                  <a:pt x="325" y="328"/>
                </a:lnTo>
                <a:lnTo>
                  <a:pt x="319" y="351"/>
                </a:lnTo>
                <a:lnTo>
                  <a:pt x="317" y="359"/>
                </a:lnTo>
                <a:lnTo>
                  <a:pt x="314" y="365"/>
                </a:lnTo>
                <a:lnTo>
                  <a:pt x="303" y="367"/>
                </a:lnTo>
                <a:lnTo>
                  <a:pt x="297" y="370"/>
                </a:lnTo>
                <a:lnTo>
                  <a:pt x="294" y="376"/>
                </a:lnTo>
                <a:lnTo>
                  <a:pt x="286" y="384"/>
                </a:lnTo>
                <a:lnTo>
                  <a:pt x="283" y="398"/>
                </a:lnTo>
                <a:lnTo>
                  <a:pt x="272" y="404"/>
                </a:lnTo>
                <a:lnTo>
                  <a:pt x="238" y="418"/>
                </a:lnTo>
                <a:lnTo>
                  <a:pt x="196" y="443"/>
                </a:lnTo>
                <a:lnTo>
                  <a:pt x="174" y="457"/>
                </a:lnTo>
                <a:lnTo>
                  <a:pt x="154" y="477"/>
                </a:lnTo>
                <a:lnTo>
                  <a:pt x="123" y="511"/>
                </a:lnTo>
                <a:lnTo>
                  <a:pt x="103" y="533"/>
                </a:lnTo>
                <a:lnTo>
                  <a:pt x="89" y="550"/>
                </a:lnTo>
                <a:lnTo>
                  <a:pt x="84" y="558"/>
                </a:lnTo>
                <a:lnTo>
                  <a:pt x="73" y="564"/>
                </a:lnTo>
                <a:lnTo>
                  <a:pt x="70" y="572"/>
                </a:lnTo>
                <a:lnTo>
                  <a:pt x="67" y="578"/>
                </a:lnTo>
                <a:lnTo>
                  <a:pt x="64" y="583"/>
                </a:lnTo>
                <a:lnTo>
                  <a:pt x="61" y="589"/>
                </a:lnTo>
                <a:lnTo>
                  <a:pt x="56" y="603"/>
                </a:lnTo>
                <a:lnTo>
                  <a:pt x="39" y="645"/>
                </a:lnTo>
                <a:lnTo>
                  <a:pt x="25" y="684"/>
                </a:lnTo>
                <a:lnTo>
                  <a:pt x="19" y="701"/>
                </a:lnTo>
                <a:lnTo>
                  <a:pt x="11" y="749"/>
                </a:lnTo>
                <a:lnTo>
                  <a:pt x="2" y="822"/>
                </a:lnTo>
                <a:lnTo>
                  <a:pt x="0" y="861"/>
                </a:lnTo>
                <a:lnTo>
                  <a:pt x="0" y="903"/>
                </a:lnTo>
                <a:lnTo>
                  <a:pt x="2" y="979"/>
                </a:lnTo>
                <a:lnTo>
                  <a:pt x="8" y="1027"/>
                </a:lnTo>
                <a:lnTo>
                  <a:pt x="14" y="1075"/>
                </a:lnTo>
                <a:lnTo>
                  <a:pt x="8" y="1117"/>
                </a:lnTo>
                <a:lnTo>
                  <a:pt x="5" y="1145"/>
                </a:lnTo>
                <a:lnTo>
                  <a:pt x="8" y="1170"/>
                </a:lnTo>
                <a:lnTo>
                  <a:pt x="16" y="1209"/>
                </a:lnTo>
                <a:lnTo>
                  <a:pt x="19" y="1229"/>
                </a:lnTo>
                <a:lnTo>
                  <a:pt x="22" y="1246"/>
                </a:lnTo>
                <a:lnTo>
                  <a:pt x="22" y="1319"/>
                </a:lnTo>
                <a:lnTo>
                  <a:pt x="22" y="1361"/>
                </a:lnTo>
                <a:lnTo>
                  <a:pt x="25" y="1375"/>
                </a:lnTo>
                <a:lnTo>
                  <a:pt x="28" y="1386"/>
                </a:lnTo>
                <a:lnTo>
                  <a:pt x="28" y="1392"/>
                </a:lnTo>
                <a:lnTo>
                  <a:pt x="28" y="1400"/>
                </a:lnTo>
                <a:lnTo>
                  <a:pt x="28" y="1422"/>
                </a:lnTo>
                <a:lnTo>
                  <a:pt x="22" y="1456"/>
                </a:lnTo>
                <a:lnTo>
                  <a:pt x="16" y="1526"/>
                </a:lnTo>
                <a:lnTo>
                  <a:pt x="14" y="1549"/>
                </a:lnTo>
                <a:lnTo>
                  <a:pt x="33" y="1563"/>
                </a:lnTo>
                <a:lnTo>
                  <a:pt x="47" y="1577"/>
                </a:lnTo>
                <a:lnTo>
                  <a:pt x="53" y="1582"/>
                </a:lnTo>
                <a:lnTo>
                  <a:pt x="56" y="1585"/>
                </a:lnTo>
                <a:lnTo>
                  <a:pt x="59" y="1591"/>
                </a:lnTo>
                <a:lnTo>
                  <a:pt x="61" y="1599"/>
                </a:lnTo>
                <a:lnTo>
                  <a:pt x="64" y="1610"/>
                </a:lnTo>
                <a:lnTo>
                  <a:pt x="70" y="1624"/>
                </a:lnTo>
                <a:lnTo>
                  <a:pt x="75" y="1638"/>
                </a:lnTo>
                <a:lnTo>
                  <a:pt x="81" y="1655"/>
                </a:lnTo>
                <a:lnTo>
                  <a:pt x="81" y="1683"/>
                </a:lnTo>
                <a:lnTo>
                  <a:pt x="81" y="1711"/>
                </a:lnTo>
                <a:lnTo>
                  <a:pt x="84" y="1731"/>
                </a:lnTo>
                <a:lnTo>
                  <a:pt x="92" y="1756"/>
                </a:lnTo>
                <a:lnTo>
                  <a:pt x="92" y="1770"/>
                </a:lnTo>
                <a:lnTo>
                  <a:pt x="92" y="1796"/>
                </a:lnTo>
                <a:lnTo>
                  <a:pt x="87" y="1849"/>
                </a:lnTo>
                <a:lnTo>
                  <a:pt x="87" y="1877"/>
                </a:lnTo>
                <a:lnTo>
                  <a:pt x="84" y="1916"/>
                </a:lnTo>
                <a:lnTo>
                  <a:pt x="87" y="1953"/>
                </a:lnTo>
                <a:lnTo>
                  <a:pt x="87" y="1967"/>
                </a:lnTo>
                <a:lnTo>
                  <a:pt x="89" y="1975"/>
                </a:lnTo>
                <a:lnTo>
                  <a:pt x="95" y="1986"/>
                </a:lnTo>
                <a:lnTo>
                  <a:pt x="101" y="1995"/>
                </a:lnTo>
                <a:lnTo>
                  <a:pt x="101" y="2009"/>
                </a:lnTo>
                <a:lnTo>
                  <a:pt x="101" y="2031"/>
                </a:lnTo>
                <a:lnTo>
                  <a:pt x="92" y="2073"/>
                </a:lnTo>
                <a:lnTo>
                  <a:pt x="92" y="2090"/>
                </a:lnTo>
                <a:lnTo>
                  <a:pt x="95" y="2107"/>
                </a:lnTo>
                <a:lnTo>
                  <a:pt x="98" y="2127"/>
                </a:lnTo>
                <a:lnTo>
                  <a:pt x="98" y="2146"/>
                </a:lnTo>
                <a:lnTo>
                  <a:pt x="92" y="2183"/>
                </a:lnTo>
                <a:lnTo>
                  <a:pt x="87" y="2219"/>
                </a:lnTo>
                <a:lnTo>
                  <a:pt x="84" y="2236"/>
                </a:lnTo>
                <a:lnTo>
                  <a:pt x="81" y="2256"/>
                </a:lnTo>
                <a:lnTo>
                  <a:pt x="81" y="2292"/>
                </a:lnTo>
                <a:lnTo>
                  <a:pt x="81" y="2326"/>
                </a:lnTo>
                <a:lnTo>
                  <a:pt x="84" y="2360"/>
                </a:lnTo>
                <a:lnTo>
                  <a:pt x="84" y="2396"/>
                </a:lnTo>
                <a:lnTo>
                  <a:pt x="81" y="2427"/>
                </a:lnTo>
                <a:lnTo>
                  <a:pt x="73" y="2455"/>
                </a:lnTo>
                <a:lnTo>
                  <a:pt x="67" y="2486"/>
                </a:lnTo>
                <a:lnTo>
                  <a:pt x="67" y="2503"/>
                </a:lnTo>
                <a:lnTo>
                  <a:pt x="67" y="2517"/>
                </a:lnTo>
                <a:lnTo>
                  <a:pt x="73" y="2559"/>
                </a:lnTo>
                <a:lnTo>
                  <a:pt x="73" y="2578"/>
                </a:lnTo>
                <a:lnTo>
                  <a:pt x="70" y="2598"/>
                </a:lnTo>
                <a:lnTo>
                  <a:pt x="59" y="2621"/>
                </a:lnTo>
                <a:lnTo>
                  <a:pt x="47" y="2643"/>
                </a:lnTo>
                <a:lnTo>
                  <a:pt x="36" y="2665"/>
                </a:lnTo>
                <a:lnTo>
                  <a:pt x="30" y="2679"/>
                </a:lnTo>
                <a:lnTo>
                  <a:pt x="30" y="2691"/>
                </a:lnTo>
                <a:lnTo>
                  <a:pt x="33" y="2716"/>
                </a:lnTo>
                <a:lnTo>
                  <a:pt x="39" y="2741"/>
                </a:lnTo>
                <a:lnTo>
                  <a:pt x="50" y="2764"/>
                </a:lnTo>
                <a:lnTo>
                  <a:pt x="61" y="2786"/>
                </a:lnTo>
                <a:lnTo>
                  <a:pt x="61" y="2789"/>
                </a:lnTo>
                <a:lnTo>
                  <a:pt x="59" y="2809"/>
                </a:lnTo>
                <a:lnTo>
                  <a:pt x="59" y="2817"/>
                </a:lnTo>
                <a:lnTo>
                  <a:pt x="61" y="2823"/>
                </a:lnTo>
                <a:lnTo>
                  <a:pt x="67" y="2825"/>
                </a:lnTo>
                <a:lnTo>
                  <a:pt x="70" y="2825"/>
                </a:lnTo>
                <a:lnTo>
                  <a:pt x="70" y="2831"/>
                </a:lnTo>
                <a:lnTo>
                  <a:pt x="73" y="2845"/>
                </a:lnTo>
                <a:lnTo>
                  <a:pt x="78" y="2853"/>
                </a:lnTo>
                <a:lnTo>
                  <a:pt x="84" y="2859"/>
                </a:lnTo>
                <a:lnTo>
                  <a:pt x="87" y="2859"/>
                </a:lnTo>
                <a:lnTo>
                  <a:pt x="87" y="2862"/>
                </a:lnTo>
                <a:lnTo>
                  <a:pt x="87" y="2870"/>
                </a:lnTo>
                <a:lnTo>
                  <a:pt x="84" y="2881"/>
                </a:lnTo>
                <a:lnTo>
                  <a:pt x="84" y="2893"/>
                </a:lnTo>
                <a:lnTo>
                  <a:pt x="81" y="2915"/>
                </a:lnTo>
                <a:lnTo>
                  <a:pt x="84" y="2935"/>
                </a:lnTo>
                <a:lnTo>
                  <a:pt x="87" y="2946"/>
                </a:lnTo>
                <a:lnTo>
                  <a:pt x="92" y="2952"/>
                </a:lnTo>
                <a:lnTo>
                  <a:pt x="101" y="2960"/>
                </a:lnTo>
                <a:lnTo>
                  <a:pt x="112" y="2966"/>
                </a:lnTo>
                <a:lnTo>
                  <a:pt x="129" y="2968"/>
                </a:lnTo>
                <a:lnTo>
                  <a:pt x="148" y="2974"/>
                </a:lnTo>
                <a:lnTo>
                  <a:pt x="168" y="2977"/>
                </a:lnTo>
                <a:lnTo>
                  <a:pt x="188" y="2977"/>
                </a:lnTo>
                <a:lnTo>
                  <a:pt x="204" y="2974"/>
                </a:lnTo>
                <a:lnTo>
                  <a:pt x="221" y="2968"/>
                </a:lnTo>
                <a:lnTo>
                  <a:pt x="224" y="2968"/>
                </a:lnTo>
                <a:lnTo>
                  <a:pt x="232" y="2960"/>
                </a:lnTo>
                <a:lnTo>
                  <a:pt x="238" y="2954"/>
                </a:lnTo>
                <a:lnTo>
                  <a:pt x="241" y="2946"/>
                </a:lnTo>
                <a:lnTo>
                  <a:pt x="246" y="2935"/>
                </a:lnTo>
                <a:lnTo>
                  <a:pt x="246" y="2918"/>
                </a:lnTo>
                <a:lnTo>
                  <a:pt x="246" y="2893"/>
                </a:lnTo>
                <a:lnTo>
                  <a:pt x="249" y="2867"/>
                </a:lnTo>
                <a:lnTo>
                  <a:pt x="261" y="2853"/>
                </a:lnTo>
                <a:lnTo>
                  <a:pt x="275" y="2834"/>
                </a:lnTo>
                <a:lnTo>
                  <a:pt x="286" y="2814"/>
                </a:lnTo>
                <a:lnTo>
                  <a:pt x="289" y="2797"/>
                </a:lnTo>
                <a:lnTo>
                  <a:pt x="286" y="2789"/>
                </a:lnTo>
                <a:lnTo>
                  <a:pt x="283" y="2780"/>
                </a:lnTo>
                <a:lnTo>
                  <a:pt x="272" y="2761"/>
                </a:lnTo>
                <a:lnTo>
                  <a:pt x="263" y="2744"/>
                </a:lnTo>
                <a:lnTo>
                  <a:pt x="263" y="2736"/>
                </a:lnTo>
                <a:lnTo>
                  <a:pt x="266" y="2730"/>
                </a:lnTo>
                <a:lnTo>
                  <a:pt x="272" y="2716"/>
                </a:lnTo>
                <a:lnTo>
                  <a:pt x="277" y="2699"/>
                </a:lnTo>
                <a:lnTo>
                  <a:pt x="277" y="2682"/>
                </a:lnTo>
                <a:lnTo>
                  <a:pt x="275" y="2674"/>
                </a:lnTo>
                <a:lnTo>
                  <a:pt x="272" y="2671"/>
                </a:lnTo>
                <a:lnTo>
                  <a:pt x="261" y="2654"/>
                </a:lnTo>
                <a:lnTo>
                  <a:pt x="255" y="2637"/>
                </a:lnTo>
                <a:lnTo>
                  <a:pt x="252" y="2618"/>
                </a:lnTo>
                <a:lnTo>
                  <a:pt x="252" y="2598"/>
                </a:lnTo>
                <a:lnTo>
                  <a:pt x="258" y="2559"/>
                </a:lnTo>
                <a:lnTo>
                  <a:pt x="261" y="2522"/>
                </a:lnTo>
                <a:lnTo>
                  <a:pt x="263" y="2419"/>
                </a:lnTo>
                <a:lnTo>
                  <a:pt x="269" y="2365"/>
                </a:lnTo>
                <a:lnTo>
                  <a:pt x="280" y="2315"/>
                </a:lnTo>
                <a:lnTo>
                  <a:pt x="289" y="2295"/>
                </a:lnTo>
                <a:lnTo>
                  <a:pt x="297" y="2275"/>
                </a:lnTo>
                <a:lnTo>
                  <a:pt x="305" y="2253"/>
                </a:lnTo>
                <a:lnTo>
                  <a:pt x="311" y="2233"/>
                </a:lnTo>
                <a:lnTo>
                  <a:pt x="311" y="2214"/>
                </a:lnTo>
                <a:lnTo>
                  <a:pt x="308" y="2191"/>
                </a:lnTo>
                <a:lnTo>
                  <a:pt x="305" y="2172"/>
                </a:lnTo>
                <a:lnTo>
                  <a:pt x="305" y="2155"/>
                </a:lnTo>
                <a:lnTo>
                  <a:pt x="308" y="2135"/>
                </a:lnTo>
                <a:lnTo>
                  <a:pt x="314" y="2110"/>
                </a:lnTo>
                <a:lnTo>
                  <a:pt x="328" y="2076"/>
                </a:lnTo>
                <a:lnTo>
                  <a:pt x="350" y="2012"/>
                </a:lnTo>
                <a:lnTo>
                  <a:pt x="367" y="1956"/>
                </a:lnTo>
                <a:lnTo>
                  <a:pt x="376" y="1925"/>
                </a:lnTo>
                <a:lnTo>
                  <a:pt x="387" y="1897"/>
                </a:lnTo>
                <a:lnTo>
                  <a:pt x="398" y="1866"/>
                </a:lnTo>
                <a:lnTo>
                  <a:pt x="401" y="1891"/>
                </a:lnTo>
                <a:lnTo>
                  <a:pt x="404" y="1911"/>
                </a:lnTo>
                <a:lnTo>
                  <a:pt x="412" y="1927"/>
                </a:lnTo>
                <a:lnTo>
                  <a:pt x="432" y="1958"/>
                </a:lnTo>
                <a:lnTo>
                  <a:pt x="437" y="1972"/>
                </a:lnTo>
                <a:lnTo>
                  <a:pt x="443" y="1989"/>
                </a:lnTo>
                <a:lnTo>
                  <a:pt x="454" y="2031"/>
                </a:lnTo>
                <a:lnTo>
                  <a:pt x="460" y="2065"/>
                </a:lnTo>
                <a:lnTo>
                  <a:pt x="463" y="2115"/>
                </a:lnTo>
                <a:lnTo>
                  <a:pt x="468" y="2177"/>
                </a:lnTo>
                <a:lnTo>
                  <a:pt x="477" y="2236"/>
                </a:lnTo>
                <a:lnTo>
                  <a:pt x="485" y="2298"/>
                </a:lnTo>
                <a:lnTo>
                  <a:pt x="491" y="2360"/>
                </a:lnTo>
                <a:lnTo>
                  <a:pt x="491" y="2390"/>
                </a:lnTo>
                <a:lnTo>
                  <a:pt x="488" y="2421"/>
                </a:lnTo>
                <a:lnTo>
                  <a:pt x="485" y="2449"/>
                </a:lnTo>
                <a:lnTo>
                  <a:pt x="479" y="2477"/>
                </a:lnTo>
                <a:lnTo>
                  <a:pt x="465" y="2536"/>
                </a:lnTo>
                <a:lnTo>
                  <a:pt x="451" y="2592"/>
                </a:lnTo>
                <a:lnTo>
                  <a:pt x="446" y="2621"/>
                </a:lnTo>
                <a:lnTo>
                  <a:pt x="446" y="2643"/>
                </a:lnTo>
                <a:lnTo>
                  <a:pt x="446" y="2654"/>
                </a:lnTo>
                <a:lnTo>
                  <a:pt x="448" y="2663"/>
                </a:lnTo>
                <a:lnTo>
                  <a:pt x="454" y="2671"/>
                </a:lnTo>
                <a:lnTo>
                  <a:pt x="460" y="2677"/>
                </a:lnTo>
                <a:lnTo>
                  <a:pt x="465" y="2679"/>
                </a:lnTo>
                <a:lnTo>
                  <a:pt x="465" y="2685"/>
                </a:lnTo>
                <a:lnTo>
                  <a:pt x="465" y="2693"/>
                </a:lnTo>
                <a:lnTo>
                  <a:pt x="465" y="2696"/>
                </a:lnTo>
                <a:lnTo>
                  <a:pt x="460" y="2699"/>
                </a:lnTo>
                <a:lnTo>
                  <a:pt x="454" y="2705"/>
                </a:lnTo>
                <a:lnTo>
                  <a:pt x="451" y="2716"/>
                </a:lnTo>
                <a:lnTo>
                  <a:pt x="451" y="2724"/>
                </a:lnTo>
                <a:lnTo>
                  <a:pt x="454" y="2730"/>
                </a:lnTo>
                <a:lnTo>
                  <a:pt x="457" y="2733"/>
                </a:lnTo>
                <a:lnTo>
                  <a:pt x="471" y="2738"/>
                </a:lnTo>
                <a:lnTo>
                  <a:pt x="477" y="2738"/>
                </a:lnTo>
                <a:lnTo>
                  <a:pt x="479" y="2741"/>
                </a:lnTo>
                <a:lnTo>
                  <a:pt x="488" y="2766"/>
                </a:lnTo>
                <a:lnTo>
                  <a:pt x="493" y="2783"/>
                </a:lnTo>
                <a:lnTo>
                  <a:pt x="491" y="2797"/>
                </a:lnTo>
                <a:lnTo>
                  <a:pt x="488" y="2814"/>
                </a:lnTo>
                <a:lnTo>
                  <a:pt x="482" y="2839"/>
                </a:lnTo>
                <a:lnTo>
                  <a:pt x="482" y="2862"/>
                </a:lnTo>
                <a:lnTo>
                  <a:pt x="485" y="2873"/>
                </a:lnTo>
                <a:lnTo>
                  <a:pt x="488" y="2881"/>
                </a:lnTo>
                <a:lnTo>
                  <a:pt x="493" y="2890"/>
                </a:lnTo>
                <a:lnTo>
                  <a:pt x="502" y="2893"/>
                </a:lnTo>
                <a:lnTo>
                  <a:pt x="516" y="2896"/>
                </a:lnTo>
                <a:lnTo>
                  <a:pt x="533" y="2896"/>
                </a:lnTo>
                <a:lnTo>
                  <a:pt x="552" y="2898"/>
                </a:lnTo>
                <a:lnTo>
                  <a:pt x="578" y="2904"/>
                </a:lnTo>
                <a:lnTo>
                  <a:pt x="614" y="2918"/>
                </a:lnTo>
                <a:lnTo>
                  <a:pt x="684" y="2943"/>
                </a:lnTo>
                <a:lnTo>
                  <a:pt x="721" y="2952"/>
                </a:lnTo>
                <a:lnTo>
                  <a:pt x="766" y="2954"/>
                </a:lnTo>
                <a:lnTo>
                  <a:pt x="785" y="2954"/>
                </a:lnTo>
                <a:lnTo>
                  <a:pt x="805" y="2954"/>
                </a:lnTo>
                <a:lnTo>
                  <a:pt x="819" y="2952"/>
                </a:lnTo>
                <a:lnTo>
                  <a:pt x="822" y="2949"/>
                </a:lnTo>
                <a:lnTo>
                  <a:pt x="824" y="2943"/>
                </a:lnTo>
                <a:lnTo>
                  <a:pt x="830" y="2938"/>
                </a:lnTo>
                <a:lnTo>
                  <a:pt x="830" y="2926"/>
                </a:lnTo>
                <a:lnTo>
                  <a:pt x="827" y="2904"/>
                </a:lnTo>
                <a:lnTo>
                  <a:pt x="819" y="2879"/>
                </a:lnTo>
                <a:lnTo>
                  <a:pt x="805" y="2859"/>
                </a:lnTo>
                <a:lnTo>
                  <a:pt x="788" y="2842"/>
                </a:lnTo>
                <a:lnTo>
                  <a:pt x="771" y="2831"/>
                </a:lnTo>
                <a:lnTo>
                  <a:pt x="751" y="2820"/>
                </a:lnTo>
                <a:lnTo>
                  <a:pt x="737" y="2809"/>
                </a:lnTo>
                <a:lnTo>
                  <a:pt x="732" y="2803"/>
                </a:lnTo>
                <a:lnTo>
                  <a:pt x="729" y="2795"/>
                </a:lnTo>
                <a:lnTo>
                  <a:pt x="723" y="2778"/>
                </a:lnTo>
                <a:lnTo>
                  <a:pt x="721" y="2764"/>
                </a:lnTo>
                <a:lnTo>
                  <a:pt x="718" y="2755"/>
                </a:lnTo>
                <a:lnTo>
                  <a:pt x="707" y="2738"/>
                </a:lnTo>
                <a:lnTo>
                  <a:pt x="704" y="2727"/>
                </a:lnTo>
                <a:lnTo>
                  <a:pt x="709" y="2727"/>
                </a:lnTo>
                <a:lnTo>
                  <a:pt x="715" y="2724"/>
                </a:lnTo>
                <a:lnTo>
                  <a:pt x="723" y="2716"/>
                </a:lnTo>
                <a:lnTo>
                  <a:pt x="735" y="2705"/>
                </a:lnTo>
                <a:lnTo>
                  <a:pt x="740" y="2691"/>
                </a:lnTo>
                <a:lnTo>
                  <a:pt x="746" y="2685"/>
                </a:lnTo>
                <a:lnTo>
                  <a:pt x="749" y="2679"/>
                </a:lnTo>
                <a:lnTo>
                  <a:pt x="754" y="2677"/>
                </a:lnTo>
                <a:lnTo>
                  <a:pt x="754" y="2671"/>
                </a:lnTo>
                <a:lnTo>
                  <a:pt x="754" y="2626"/>
                </a:lnTo>
                <a:lnTo>
                  <a:pt x="751" y="2592"/>
                </a:lnTo>
                <a:lnTo>
                  <a:pt x="746" y="2578"/>
                </a:lnTo>
                <a:lnTo>
                  <a:pt x="743" y="2570"/>
                </a:lnTo>
                <a:lnTo>
                  <a:pt x="740" y="2562"/>
                </a:lnTo>
                <a:lnTo>
                  <a:pt x="737" y="2553"/>
                </a:lnTo>
                <a:lnTo>
                  <a:pt x="735" y="2539"/>
                </a:lnTo>
                <a:lnTo>
                  <a:pt x="740" y="2514"/>
                </a:lnTo>
                <a:lnTo>
                  <a:pt x="740" y="2483"/>
                </a:lnTo>
                <a:lnTo>
                  <a:pt x="737" y="2452"/>
                </a:lnTo>
                <a:lnTo>
                  <a:pt x="729" y="2388"/>
                </a:lnTo>
                <a:lnTo>
                  <a:pt x="723" y="2360"/>
                </a:lnTo>
                <a:lnTo>
                  <a:pt x="718" y="2329"/>
                </a:lnTo>
                <a:lnTo>
                  <a:pt x="704" y="2273"/>
                </a:lnTo>
                <a:lnTo>
                  <a:pt x="701" y="2245"/>
                </a:lnTo>
                <a:lnTo>
                  <a:pt x="698" y="2216"/>
                </a:lnTo>
                <a:lnTo>
                  <a:pt x="698" y="2188"/>
                </a:lnTo>
                <a:lnTo>
                  <a:pt x="701" y="2160"/>
                </a:lnTo>
                <a:lnTo>
                  <a:pt x="709" y="2130"/>
                </a:lnTo>
                <a:lnTo>
                  <a:pt x="712" y="2099"/>
                </a:lnTo>
                <a:lnTo>
                  <a:pt x="715" y="2068"/>
                </a:lnTo>
                <a:lnTo>
                  <a:pt x="715" y="2040"/>
                </a:lnTo>
                <a:lnTo>
                  <a:pt x="707" y="1964"/>
                </a:lnTo>
                <a:lnTo>
                  <a:pt x="707" y="1927"/>
                </a:lnTo>
                <a:lnTo>
                  <a:pt x="709" y="1891"/>
                </a:lnTo>
                <a:lnTo>
                  <a:pt x="721" y="1824"/>
                </a:lnTo>
                <a:lnTo>
                  <a:pt x="729" y="1759"/>
                </a:lnTo>
                <a:lnTo>
                  <a:pt x="732" y="1695"/>
                </a:lnTo>
                <a:lnTo>
                  <a:pt x="732" y="1661"/>
                </a:lnTo>
                <a:lnTo>
                  <a:pt x="732" y="1627"/>
                </a:lnTo>
                <a:lnTo>
                  <a:pt x="749" y="1605"/>
                </a:lnTo>
                <a:lnTo>
                  <a:pt x="785" y="1554"/>
                </a:lnTo>
                <a:lnTo>
                  <a:pt x="805" y="1526"/>
                </a:lnTo>
                <a:lnTo>
                  <a:pt x="822" y="1495"/>
                </a:lnTo>
                <a:lnTo>
                  <a:pt x="836" y="1470"/>
                </a:lnTo>
                <a:lnTo>
                  <a:pt x="838" y="1459"/>
                </a:lnTo>
                <a:lnTo>
                  <a:pt x="838" y="1448"/>
                </a:lnTo>
                <a:lnTo>
                  <a:pt x="841" y="1428"/>
                </a:lnTo>
                <a:lnTo>
                  <a:pt x="847" y="1411"/>
                </a:lnTo>
                <a:lnTo>
                  <a:pt x="861" y="1375"/>
                </a:lnTo>
                <a:lnTo>
                  <a:pt x="878" y="1338"/>
                </a:lnTo>
                <a:lnTo>
                  <a:pt x="883" y="1321"/>
                </a:lnTo>
                <a:lnTo>
                  <a:pt x="886" y="1305"/>
                </a:lnTo>
                <a:lnTo>
                  <a:pt x="883" y="1192"/>
                </a:lnTo>
                <a:lnTo>
                  <a:pt x="881" y="1094"/>
                </a:lnTo>
                <a:lnTo>
                  <a:pt x="875" y="1046"/>
                </a:lnTo>
                <a:lnTo>
                  <a:pt x="872" y="1016"/>
                </a:lnTo>
                <a:lnTo>
                  <a:pt x="875" y="976"/>
                </a:lnTo>
                <a:lnTo>
                  <a:pt x="875" y="954"/>
                </a:lnTo>
                <a:lnTo>
                  <a:pt x="875" y="929"/>
                </a:lnTo>
                <a:lnTo>
                  <a:pt x="867" y="875"/>
                </a:lnTo>
                <a:lnTo>
                  <a:pt x="858" y="833"/>
                </a:lnTo>
                <a:lnTo>
                  <a:pt x="850" y="814"/>
                </a:lnTo>
                <a:lnTo>
                  <a:pt x="838" y="769"/>
                </a:lnTo>
                <a:lnTo>
                  <a:pt x="819" y="704"/>
                </a:lnTo>
                <a:lnTo>
                  <a:pt x="791" y="628"/>
                </a:lnTo>
                <a:lnTo>
                  <a:pt x="774" y="583"/>
                </a:lnTo>
                <a:lnTo>
                  <a:pt x="766" y="553"/>
                </a:lnTo>
                <a:lnTo>
                  <a:pt x="760" y="541"/>
                </a:lnTo>
                <a:lnTo>
                  <a:pt x="751" y="527"/>
                </a:lnTo>
                <a:lnTo>
                  <a:pt x="723" y="499"/>
                </a:lnTo>
                <a:lnTo>
                  <a:pt x="695" y="474"/>
                </a:lnTo>
                <a:lnTo>
                  <a:pt x="684" y="463"/>
                </a:lnTo>
                <a:lnTo>
                  <a:pt x="676" y="460"/>
                </a:lnTo>
                <a:lnTo>
                  <a:pt x="634" y="440"/>
                </a:lnTo>
                <a:lnTo>
                  <a:pt x="606" y="426"/>
                </a:lnTo>
                <a:lnTo>
                  <a:pt x="594" y="424"/>
                </a:lnTo>
                <a:lnTo>
                  <a:pt x="583" y="421"/>
                </a:lnTo>
                <a:lnTo>
                  <a:pt x="580" y="410"/>
                </a:lnTo>
                <a:lnTo>
                  <a:pt x="575" y="398"/>
                </a:lnTo>
                <a:lnTo>
                  <a:pt x="569" y="393"/>
                </a:lnTo>
                <a:lnTo>
                  <a:pt x="564" y="381"/>
                </a:lnTo>
                <a:lnTo>
                  <a:pt x="561" y="376"/>
                </a:lnTo>
                <a:lnTo>
                  <a:pt x="561" y="365"/>
                </a:lnTo>
                <a:lnTo>
                  <a:pt x="566" y="359"/>
                </a:lnTo>
                <a:lnTo>
                  <a:pt x="580" y="345"/>
                </a:lnTo>
                <a:lnTo>
                  <a:pt x="586" y="337"/>
                </a:lnTo>
                <a:lnTo>
                  <a:pt x="592" y="325"/>
                </a:lnTo>
                <a:lnTo>
                  <a:pt x="597" y="311"/>
                </a:lnTo>
                <a:lnTo>
                  <a:pt x="597" y="300"/>
                </a:lnTo>
                <a:lnTo>
                  <a:pt x="600" y="292"/>
                </a:lnTo>
                <a:lnTo>
                  <a:pt x="606" y="289"/>
                </a:lnTo>
                <a:lnTo>
                  <a:pt x="608" y="283"/>
                </a:lnTo>
                <a:lnTo>
                  <a:pt x="614" y="286"/>
                </a:lnTo>
                <a:lnTo>
                  <a:pt x="617" y="289"/>
                </a:lnTo>
                <a:lnTo>
                  <a:pt x="620" y="292"/>
                </a:lnTo>
                <a:lnTo>
                  <a:pt x="622" y="292"/>
                </a:lnTo>
                <a:lnTo>
                  <a:pt x="628" y="286"/>
                </a:lnTo>
                <a:lnTo>
                  <a:pt x="634" y="278"/>
                </a:lnTo>
                <a:lnTo>
                  <a:pt x="639" y="261"/>
                </a:lnTo>
                <a:lnTo>
                  <a:pt x="645" y="244"/>
                </a:lnTo>
                <a:lnTo>
                  <a:pt x="653" y="230"/>
                </a:lnTo>
                <a:lnTo>
                  <a:pt x="653" y="227"/>
                </a:lnTo>
                <a:lnTo>
                  <a:pt x="653" y="224"/>
                </a:lnTo>
                <a:lnTo>
                  <a:pt x="648" y="216"/>
                </a:lnTo>
                <a:lnTo>
                  <a:pt x="642" y="207"/>
                </a:lnTo>
                <a:lnTo>
                  <a:pt x="636" y="207"/>
                </a:lnTo>
                <a:lnTo>
                  <a:pt x="634" y="207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6" name="Freeform 9"/>
          <p:cNvSpPr>
            <a:spLocks/>
          </p:cNvSpPr>
          <p:nvPr/>
        </p:nvSpPr>
        <p:spPr bwMode="auto">
          <a:xfrm>
            <a:off x="7167563" y="1069975"/>
            <a:ext cx="1797050" cy="5284788"/>
          </a:xfrm>
          <a:custGeom>
            <a:avLst/>
            <a:gdLst>
              <a:gd name="T0" fmla="*/ 2147483647 w 804"/>
              <a:gd name="T1" fmla="*/ 2147483647 h 2116"/>
              <a:gd name="T2" fmla="*/ 2147483647 w 804"/>
              <a:gd name="T3" fmla="*/ 2147483647 h 2116"/>
              <a:gd name="T4" fmla="*/ 2147483647 w 804"/>
              <a:gd name="T5" fmla="*/ 2147483647 h 2116"/>
              <a:gd name="T6" fmla="*/ 2147483647 w 804"/>
              <a:gd name="T7" fmla="*/ 2147483647 h 2116"/>
              <a:gd name="T8" fmla="*/ 2147483647 w 804"/>
              <a:gd name="T9" fmla="*/ 2147483647 h 2116"/>
              <a:gd name="T10" fmla="*/ 2147483647 w 804"/>
              <a:gd name="T11" fmla="*/ 2147483647 h 2116"/>
              <a:gd name="T12" fmla="*/ 2147483647 w 804"/>
              <a:gd name="T13" fmla="*/ 2147483647 h 2116"/>
              <a:gd name="T14" fmla="*/ 2147483647 w 804"/>
              <a:gd name="T15" fmla="*/ 2147483647 h 2116"/>
              <a:gd name="T16" fmla="*/ 2147483647 w 804"/>
              <a:gd name="T17" fmla="*/ 2147483647 h 2116"/>
              <a:gd name="T18" fmla="*/ 2147483647 w 804"/>
              <a:gd name="T19" fmla="*/ 2147483647 h 2116"/>
              <a:gd name="T20" fmla="*/ 2147483647 w 804"/>
              <a:gd name="T21" fmla="*/ 2147483647 h 2116"/>
              <a:gd name="T22" fmla="*/ 2147483647 w 804"/>
              <a:gd name="T23" fmla="*/ 2147483647 h 2116"/>
              <a:gd name="T24" fmla="*/ 2147483647 w 804"/>
              <a:gd name="T25" fmla="*/ 2147483647 h 2116"/>
              <a:gd name="T26" fmla="*/ 2147483647 w 804"/>
              <a:gd name="T27" fmla="*/ 2147483647 h 2116"/>
              <a:gd name="T28" fmla="*/ 2147483647 w 804"/>
              <a:gd name="T29" fmla="*/ 2147483647 h 2116"/>
              <a:gd name="T30" fmla="*/ 2147483647 w 804"/>
              <a:gd name="T31" fmla="*/ 2147483647 h 2116"/>
              <a:gd name="T32" fmla="*/ 2147483647 w 804"/>
              <a:gd name="T33" fmla="*/ 2147483647 h 2116"/>
              <a:gd name="T34" fmla="*/ 2147483647 w 804"/>
              <a:gd name="T35" fmla="*/ 2147483647 h 2116"/>
              <a:gd name="T36" fmla="*/ 2147483647 w 804"/>
              <a:gd name="T37" fmla="*/ 2147483647 h 2116"/>
              <a:gd name="T38" fmla="*/ 2147483647 w 804"/>
              <a:gd name="T39" fmla="*/ 2147483647 h 2116"/>
              <a:gd name="T40" fmla="*/ 2147483647 w 804"/>
              <a:gd name="T41" fmla="*/ 2147483647 h 2116"/>
              <a:gd name="T42" fmla="*/ 2147483647 w 804"/>
              <a:gd name="T43" fmla="*/ 2147483647 h 2116"/>
              <a:gd name="T44" fmla="*/ 2147483647 w 804"/>
              <a:gd name="T45" fmla="*/ 2147483647 h 2116"/>
              <a:gd name="T46" fmla="*/ 2147483647 w 804"/>
              <a:gd name="T47" fmla="*/ 2147483647 h 2116"/>
              <a:gd name="T48" fmla="*/ 2147483647 w 804"/>
              <a:gd name="T49" fmla="*/ 2147483647 h 2116"/>
              <a:gd name="T50" fmla="*/ 2147483647 w 804"/>
              <a:gd name="T51" fmla="*/ 2147483647 h 2116"/>
              <a:gd name="T52" fmla="*/ 2147483647 w 804"/>
              <a:gd name="T53" fmla="*/ 2147483647 h 2116"/>
              <a:gd name="T54" fmla="*/ 2147483647 w 804"/>
              <a:gd name="T55" fmla="*/ 2147483647 h 2116"/>
              <a:gd name="T56" fmla="*/ 2147483647 w 804"/>
              <a:gd name="T57" fmla="*/ 2147483647 h 2116"/>
              <a:gd name="T58" fmla="*/ 2147483647 w 804"/>
              <a:gd name="T59" fmla="*/ 2147483647 h 2116"/>
              <a:gd name="T60" fmla="*/ 2147483647 w 804"/>
              <a:gd name="T61" fmla="*/ 2147483647 h 2116"/>
              <a:gd name="T62" fmla="*/ 2147483647 w 804"/>
              <a:gd name="T63" fmla="*/ 2147483647 h 2116"/>
              <a:gd name="T64" fmla="*/ 2147483647 w 804"/>
              <a:gd name="T65" fmla="*/ 2147483647 h 2116"/>
              <a:gd name="T66" fmla="*/ 2147483647 w 804"/>
              <a:gd name="T67" fmla="*/ 2147483647 h 2116"/>
              <a:gd name="T68" fmla="*/ 2147483647 w 804"/>
              <a:gd name="T69" fmla="*/ 2147483647 h 2116"/>
              <a:gd name="T70" fmla="*/ 2147483647 w 804"/>
              <a:gd name="T71" fmla="*/ 2147483647 h 2116"/>
              <a:gd name="T72" fmla="*/ 2147483647 w 804"/>
              <a:gd name="T73" fmla="*/ 2147483647 h 2116"/>
              <a:gd name="T74" fmla="*/ 2147483647 w 804"/>
              <a:gd name="T75" fmla="*/ 2147483647 h 2116"/>
              <a:gd name="T76" fmla="*/ 2147483647 w 804"/>
              <a:gd name="T77" fmla="*/ 2147483647 h 2116"/>
              <a:gd name="T78" fmla="*/ 2147483647 w 804"/>
              <a:gd name="T79" fmla="*/ 2147483647 h 2116"/>
              <a:gd name="T80" fmla="*/ 2147483647 w 804"/>
              <a:gd name="T81" fmla="*/ 2147483647 h 2116"/>
              <a:gd name="T82" fmla="*/ 2147483647 w 804"/>
              <a:gd name="T83" fmla="*/ 2147483647 h 2116"/>
              <a:gd name="T84" fmla="*/ 2147483647 w 804"/>
              <a:gd name="T85" fmla="*/ 2147483647 h 2116"/>
              <a:gd name="T86" fmla="*/ 2147483647 w 804"/>
              <a:gd name="T87" fmla="*/ 2147483647 h 2116"/>
              <a:gd name="T88" fmla="*/ 2147483647 w 804"/>
              <a:gd name="T89" fmla="*/ 2147483647 h 2116"/>
              <a:gd name="T90" fmla="*/ 2147483647 w 804"/>
              <a:gd name="T91" fmla="*/ 2147483647 h 2116"/>
              <a:gd name="T92" fmla="*/ 2147483647 w 804"/>
              <a:gd name="T93" fmla="*/ 2147483647 h 2116"/>
              <a:gd name="T94" fmla="*/ 2147483647 w 804"/>
              <a:gd name="T95" fmla="*/ 2147483647 h 2116"/>
              <a:gd name="T96" fmla="*/ 2147483647 w 804"/>
              <a:gd name="T97" fmla="*/ 2147483647 h 2116"/>
              <a:gd name="T98" fmla="*/ 2147483647 w 804"/>
              <a:gd name="T99" fmla="*/ 2147483647 h 2116"/>
              <a:gd name="T100" fmla="*/ 2147483647 w 804"/>
              <a:gd name="T101" fmla="*/ 2147483647 h 2116"/>
              <a:gd name="T102" fmla="*/ 2147483647 w 804"/>
              <a:gd name="T103" fmla="*/ 2147483647 h 2116"/>
              <a:gd name="T104" fmla="*/ 2147483647 w 804"/>
              <a:gd name="T105" fmla="*/ 2147483647 h 2116"/>
              <a:gd name="T106" fmla="*/ 2147483647 w 804"/>
              <a:gd name="T107" fmla="*/ 2147483647 h 2116"/>
              <a:gd name="T108" fmla="*/ 2147483647 w 804"/>
              <a:gd name="T109" fmla="*/ 2147483647 h 2116"/>
              <a:gd name="T110" fmla="*/ 2147483647 w 804"/>
              <a:gd name="T111" fmla="*/ 2147483647 h 2116"/>
              <a:gd name="T112" fmla="*/ 2147483647 w 804"/>
              <a:gd name="T113" fmla="*/ 2147483647 h 2116"/>
              <a:gd name="T114" fmla="*/ 2147483647 w 804"/>
              <a:gd name="T115" fmla="*/ 2147483647 h 2116"/>
              <a:gd name="T116" fmla="*/ 2147483647 w 804"/>
              <a:gd name="T117" fmla="*/ 2147483647 h 2116"/>
              <a:gd name="T118" fmla="*/ 2147483647 w 804"/>
              <a:gd name="T119" fmla="*/ 2147483647 h 211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804"/>
              <a:gd name="T181" fmla="*/ 0 h 2116"/>
              <a:gd name="T182" fmla="*/ 804 w 804"/>
              <a:gd name="T183" fmla="*/ 2116 h 211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804" h="2116">
                <a:moveTo>
                  <a:pt x="768" y="952"/>
                </a:moveTo>
                <a:lnTo>
                  <a:pt x="768" y="952"/>
                </a:lnTo>
                <a:lnTo>
                  <a:pt x="776" y="938"/>
                </a:lnTo>
                <a:lnTo>
                  <a:pt x="780" y="926"/>
                </a:lnTo>
                <a:lnTo>
                  <a:pt x="784" y="918"/>
                </a:lnTo>
                <a:lnTo>
                  <a:pt x="776" y="894"/>
                </a:lnTo>
                <a:lnTo>
                  <a:pt x="770" y="874"/>
                </a:lnTo>
                <a:lnTo>
                  <a:pt x="768" y="860"/>
                </a:lnTo>
                <a:lnTo>
                  <a:pt x="768" y="854"/>
                </a:lnTo>
                <a:lnTo>
                  <a:pt x="766" y="848"/>
                </a:lnTo>
                <a:lnTo>
                  <a:pt x="760" y="834"/>
                </a:lnTo>
                <a:lnTo>
                  <a:pt x="754" y="822"/>
                </a:lnTo>
                <a:lnTo>
                  <a:pt x="750" y="810"/>
                </a:lnTo>
                <a:lnTo>
                  <a:pt x="746" y="782"/>
                </a:lnTo>
                <a:lnTo>
                  <a:pt x="742" y="768"/>
                </a:lnTo>
                <a:lnTo>
                  <a:pt x="738" y="762"/>
                </a:lnTo>
                <a:lnTo>
                  <a:pt x="734" y="756"/>
                </a:lnTo>
                <a:lnTo>
                  <a:pt x="732" y="752"/>
                </a:lnTo>
                <a:lnTo>
                  <a:pt x="728" y="748"/>
                </a:lnTo>
                <a:lnTo>
                  <a:pt x="726" y="736"/>
                </a:lnTo>
                <a:lnTo>
                  <a:pt x="722" y="708"/>
                </a:lnTo>
                <a:lnTo>
                  <a:pt x="722" y="700"/>
                </a:lnTo>
                <a:lnTo>
                  <a:pt x="722" y="692"/>
                </a:lnTo>
                <a:lnTo>
                  <a:pt x="724" y="678"/>
                </a:lnTo>
                <a:lnTo>
                  <a:pt x="728" y="662"/>
                </a:lnTo>
                <a:lnTo>
                  <a:pt x="736" y="640"/>
                </a:lnTo>
                <a:lnTo>
                  <a:pt x="754" y="630"/>
                </a:lnTo>
                <a:lnTo>
                  <a:pt x="766" y="622"/>
                </a:lnTo>
                <a:lnTo>
                  <a:pt x="772" y="616"/>
                </a:lnTo>
                <a:lnTo>
                  <a:pt x="774" y="612"/>
                </a:lnTo>
                <a:lnTo>
                  <a:pt x="784" y="584"/>
                </a:lnTo>
                <a:lnTo>
                  <a:pt x="794" y="534"/>
                </a:lnTo>
                <a:lnTo>
                  <a:pt x="800" y="506"/>
                </a:lnTo>
                <a:lnTo>
                  <a:pt x="802" y="482"/>
                </a:lnTo>
                <a:lnTo>
                  <a:pt x="804" y="460"/>
                </a:lnTo>
                <a:lnTo>
                  <a:pt x="802" y="444"/>
                </a:lnTo>
                <a:lnTo>
                  <a:pt x="788" y="392"/>
                </a:lnTo>
                <a:lnTo>
                  <a:pt x="782" y="362"/>
                </a:lnTo>
                <a:lnTo>
                  <a:pt x="778" y="356"/>
                </a:lnTo>
                <a:lnTo>
                  <a:pt x="770" y="344"/>
                </a:lnTo>
                <a:lnTo>
                  <a:pt x="762" y="338"/>
                </a:lnTo>
                <a:lnTo>
                  <a:pt x="750" y="334"/>
                </a:lnTo>
                <a:lnTo>
                  <a:pt x="738" y="328"/>
                </a:lnTo>
                <a:lnTo>
                  <a:pt x="722" y="326"/>
                </a:lnTo>
                <a:lnTo>
                  <a:pt x="716" y="326"/>
                </a:lnTo>
                <a:lnTo>
                  <a:pt x="714" y="316"/>
                </a:lnTo>
                <a:lnTo>
                  <a:pt x="712" y="304"/>
                </a:lnTo>
                <a:lnTo>
                  <a:pt x="706" y="292"/>
                </a:lnTo>
                <a:lnTo>
                  <a:pt x="702" y="284"/>
                </a:lnTo>
                <a:lnTo>
                  <a:pt x="694" y="274"/>
                </a:lnTo>
                <a:lnTo>
                  <a:pt x="688" y="266"/>
                </a:lnTo>
                <a:lnTo>
                  <a:pt x="686" y="260"/>
                </a:lnTo>
                <a:lnTo>
                  <a:pt x="686" y="254"/>
                </a:lnTo>
                <a:lnTo>
                  <a:pt x="686" y="214"/>
                </a:lnTo>
                <a:lnTo>
                  <a:pt x="684" y="190"/>
                </a:lnTo>
                <a:lnTo>
                  <a:pt x="682" y="180"/>
                </a:lnTo>
                <a:lnTo>
                  <a:pt x="678" y="168"/>
                </a:lnTo>
                <a:lnTo>
                  <a:pt x="668" y="150"/>
                </a:lnTo>
                <a:lnTo>
                  <a:pt x="658" y="134"/>
                </a:lnTo>
                <a:lnTo>
                  <a:pt x="650" y="120"/>
                </a:lnTo>
                <a:lnTo>
                  <a:pt x="644" y="102"/>
                </a:lnTo>
                <a:lnTo>
                  <a:pt x="640" y="84"/>
                </a:lnTo>
                <a:lnTo>
                  <a:pt x="636" y="68"/>
                </a:lnTo>
                <a:lnTo>
                  <a:pt x="632" y="58"/>
                </a:lnTo>
                <a:lnTo>
                  <a:pt x="624" y="48"/>
                </a:lnTo>
                <a:lnTo>
                  <a:pt x="614" y="36"/>
                </a:lnTo>
                <a:lnTo>
                  <a:pt x="600" y="22"/>
                </a:lnTo>
                <a:lnTo>
                  <a:pt x="592" y="14"/>
                </a:lnTo>
                <a:lnTo>
                  <a:pt x="582" y="10"/>
                </a:lnTo>
                <a:lnTo>
                  <a:pt x="566" y="2"/>
                </a:lnTo>
                <a:lnTo>
                  <a:pt x="552" y="0"/>
                </a:lnTo>
                <a:lnTo>
                  <a:pt x="538" y="2"/>
                </a:lnTo>
                <a:lnTo>
                  <a:pt x="526" y="4"/>
                </a:lnTo>
                <a:lnTo>
                  <a:pt x="516" y="8"/>
                </a:lnTo>
                <a:lnTo>
                  <a:pt x="508" y="14"/>
                </a:lnTo>
                <a:lnTo>
                  <a:pt x="502" y="12"/>
                </a:lnTo>
                <a:lnTo>
                  <a:pt x="494" y="14"/>
                </a:lnTo>
                <a:lnTo>
                  <a:pt x="484" y="16"/>
                </a:lnTo>
                <a:lnTo>
                  <a:pt x="474" y="18"/>
                </a:lnTo>
                <a:lnTo>
                  <a:pt x="464" y="24"/>
                </a:lnTo>
                <a:lnTo>
                  <a:pt x="454" y="34"/>
                </a:lnTo>
                <a:lnTo>
                  <a:pt x="444" y="48"/>
                </a:lnTo>
                <a:lnTo>
                  <a:pt x="428" y="76"/>
                </a:lnTo>
                <a:lnTo>
                  <a:pt x="414" y="104"/>
                </a:lnTo>
                <a:lnTo>
                  <a:pt x="408" y="116"/>
                </a:lnTo>
                <a:lnTo>
                  <a:pt x="404" y="128"/>
                </a:lnTo>
                <a:lnTo>
                  <a:pt x="402" y="140"/>
                </a:lnTo>
                <a:lnTo>
                  <a:pt x="402" y="150"/>
                </a:lnTo>
                <a:lnTo>
                  <a:pt x="406" y="168"/>
                </a:lnTo>
                <a:lnTo>
                  <a:pt x="406" y="188"/>
                </a:lnTo>
                <a:lnTo>
                  <a:pt x="404" y="206"/>
                </a:lnTo>
                <a:lnTo>
                  <a:pt x="398" y="226"/>
                </a:lnTo>
                <a:lnTo>
                  <a:pt x="390" y="242"/>
                </a:lnTo>
                <a:lnTo>
                  <a:pt x="382" y="258"/>
                </a:lnTo>
                <a:lnTo>
                  <a:pt x="380" y="270"/>
                </a:lnTo>
                <a:lnTo>
                  <a:pt x="376" y="284"/>
                </a:lnTo>
                <a:lnTo>
                  <a:pt x="376" y="302"/>
                </a:lnTo>
                <a:lnTo>
                  <a:pt x="376" y="326"/>
                </a:lnTo>
                <a:lnTo>
                  <a:pt x="358" y="332"/>
                </a:lnTo>
                <a:lnTo>
                  <a:pt x="350" y="336"/>
                </a:lnTo>
                <a:lnTo>
                  <a:pt x="348" y="338"/>
                </a:lnTo>
                <a:lnTo>
                  <a:pt x="326" y="362"/>
                </a:lnTo>
                <a:lnTo>
                  <a:pt x="320" y="376"/>
                </a:lnTo>
                <a:lnTo>
                  <a:pt x="312" y="402"/>
                </a:lnTo>
                <a:lnTo>
                  <a:pt x="300" y="442"/>
                </a:lnTo>
                <a:lnTo>
                  <a:pt x="292" y="492"/>
                </a:lnTo>
                <a:lnTo>
                  <a:pt x="286" y="550"/>
                </a:lnTo>
                <a:lnTo>
                  <a:pt x="284" y="586"/>
                </a:lnTo>
                <a:lnTo>
                  <a:pt x="284" y="604"/>
                </a:lnTo>
                <a:lnTo>
                  <a:pt x="286" y="618"/>
                </a:lnTo>
                <a:lnTo>
                  <a:pt x="290" y="640"/>
                </a:lnTo>
                <a:lnTo>
                  <a:pt x="292" y="648"/>
                </a:lnTo>
                <a:lnTo>
                  <a:pt x="298" y="656"/>
                </a:lnTo>
                <a:lnTo>
                  <a:pt x="306" y="666"/>
                </a:lnTo>
                <a:lnTo>
                  <a:pt x="318" y="674"/>
                </a:lnTo>
                <a:lnTo>
                  <a:pt x="332" y="680"/>
                </a:lnTo>
                <a:lnTo>
                  <a:pt x="342" y="686"/>
                </a:lnTo>
                <a:lnTo>
                  <a:pt x="340" y="692"/>
                </a:lnTo>
                <a:lnTo>
                  <a:pt x="338" y="706"/>
                </a:lnTo>
                <a:lnTo>
                  <a:pt x="338" y="718"/>
                </a:lnTo>
                <a:lnTo>
                  <a:pt x="338" y="724"/>
                </a:lnTo>
                <a:lnTo>
                  <a:pt x="338" y="730"/>
                </a:lnTo>
                <a:lnTo>
                  <a:pt x="336" y="748"/>
                </a:lnTo>
                <a:lnTo>
                  <a:pt x="334" y="768"/>
                </a:lnTo>
                <a:lnTo>
                  <a:pt x="332" y="790"/>
                </a:lnTo>
                <a:lnTo>
                  <a:pt x="332" y="810"/>
                </a:lnTo>
                <a:lnTo>
                  <a:pt x="330" y="842"/>
                </a:lnTo>
                <a:lnTo>
                  <a:pt x="326" y="872"/>
                </a:lnTo>
                <a:lnTo>
                  <a:pt x="324" y="890"/>
                </a:lnTo>
                <a:lnTo>
                  <a:pt x="324" y="912"/>
                </a:lnTo>
                <a:lnTo>
                  <a:pt x="320" y="922"/>
                </a:lnTo>
                <a:lnTo>
                  <a:pt x="316" y="930"/>
                </a:lnTo>
                <a:lnTo>
                  <a:pt x="312" y="944"/>
                </a:lnTo>
                <a:lnTo>
                  <a:pt x="308" y="954"/>
                </a:lnTo>
                <a:lnTo>
                  <a:pt x="306" y="958"/>
                </a:lnTo>
                <a:lnTo>
                  <a:pt x="306" y="962"/>
                </a:lnTo>
                <a:lnTo>
                  <a:pt x="312" y="964"/>
                </a:lnTo>
                <a:lnTo>
                  <a:pt x="320" y="968"/>
                </a:lnTo>
                <a:lnTo>
                  <a:pt x="334" y="970"/>
                </a:lnTo>
                <a:lnTo>
                  <a:pt x="330" y="974"/>
                </a:lnTo>
                <a:lnTo>
                  <a:pt x="326" y="982"/>
                </a:lnTo>
                <a:lnTo>
                  <a:pt x="322" y="992"/>
                </a:lnTo>
                <a:lnTo>
                  <a:pt x="322" y="1002"/>
                </a:lnTo>
                <a:lnTo>
                  <a:pt x="322" y="1010"/>
                </a:lnTo>
                <a:lnTo>
                  <a:pt x="322" y="1018"/>
                </a:lnTo>
                <a:lnTo>
                  <a:pt x="318" y="1028"/>
                </a:lnTo>
                <a:lnTo>
                  <a:pt x="308" y="1054"/>
                </a:lnTo>
                <a:lnTo>
                  <a:pt x="304" y="1066"/>
                </a:lnTo>
                <a:lnTo>
                  <a:pt x="304" y="1076"/>
                </a:lnTo>
                <a:lnTo>
                  <a:pt x="302" y="1092"/>
                </a:lnTo>
                <a:lnTo>
                  <a:pt x="298" y="1118"/>
                </a:lnTo>
                <a:lnTo>
                  <a:pt x="276" y="1202"/>
                </a:lnTo>
                <a:lnTo>
                  <a:pt x="264" y="1268"/>
                </a:lnTo>
                <a:lnTo>
                  <a:pt x="252" y="1340"/>
                </a:lnTo>
                <a:lnTo>
                  <a:pt x="252" y="1346"/>
                </a:lnTo>
                <a:lnTo>
                  <a:pt x="250" y="1350"/>
                </a:lnTo>
                <a:lnTo>
                  <a:pt x="246" y="1356"/>
                </a:lnTo>
                <a:lnTo>
                  <a:pt x="244" y="1364"/>
                </a:lnTo>
                <a:lnTo>
                  <a:pt x="244" y="1376"/>
                </a:lnTo>
                <a:lnTo>
                  <a:pt x="244" y="1392"/>
                </a:lnTo>
                <a:lnTo>
                  <a:pt x="244" y="1404"/>
                </a:lnTo>
                <a:lnTo>
                  <a:pt x="242" y="1412"/>
                </a:lnTo>
                <a:lnTo>
                  <a:pt x="232" y="1436"/>
                </a:lnTo>
                <a:lnTo>
                  <a:pt x="218" y="1464"/>
                </a:lnTo>
                <a:lnTo>
                  <a:pt x="212" y="1476"/>
                </a:lnTo>
                <a:lnTo>
                  <a:pt x="210" y="1486"/>
                </a:lnTo>
                <a:lnTo>
                  <a:pt x="210" y="1500"/>
                </a:lnTo>
                <a:lnTo>
                  <a:pt x="206" y="1518"/>
                </a:lnTo>
                <a:lnTo>
                  <a:pt x="202" y="1536"/>
                </a:lnTo>
                <a:lnTo>
                  <a:pt x="196" y="1550"/>
                </a:lnTo>
                <a:lnTo>
                  <a:pt x="188" y="1566"/>
                </a:lnTo>
                <a:lnTo>
                  <a:pt x="176" y="1590"/>
                </a:lnTo>
                <a:lnTo>
                  <a:pt x="166" y="1614"/>
                </a:lnTo>
                <a:lnTo>
                  <a:pt x="162" y="1630"/>
                </a:lnTo>
                <a:lnTo>
                  <a:pt x="158" y="1642"/>
                </a:lnTo>
                <a:lnTo>
                  <a:pt x="152" y="1660"/>
                </a:lnTo>
                <a:lnTo>
                  <a:pt x="144" y="1678"/>
                </a:lnTo>
                <a:lnTo>
                  <a:pt x="140" y="1694"/>
                </a:lnTo>
                <a:lnTo>
                  <a:pt x="138" y="1712"/>
                </a:lnTo>
                <a:lnTo>
                  <a:pt x="132" y="1732"/>
                </a:lnTo>
                <a:lnTo>
                  <a:pt x="124" y="1754"/>
                </a:lnTo>
                <a:lnTo>
                  <a:pt x="120" y="1766"/>
                </a:lnTo>
                <a:lnTo>
                  <a:pt x="118" y="1784"/>
                </a:lnTo>
                <a:lnTo>
                  <a:pt x="112" y="1808"/>
                </a:lnTo>
                <a:lnTo>
                  <a:pt x="104" y="1838"/>
                </a:lnTo>
                <a:lnTo>
                  <a:pt x="88" y="1884"/>
                </a:lnTo>
                <a:lnTo>
                  <a:pt x="80" y="1912"/>
                </a:lnTo>
                <a:lnTo>
                  <a:pt x="68" y="1956"/>
                </a:lnTo>
                <a:lnTo>
                  <a:pt x="54" y="2016"/>
                </a:lnTo>
                <a:lnTo>
                  <a:pt x="42" y="2038"/>
                </a:lnTo>
                <a:lnTo>
                  <a:pt x="56" y="2040"/>
                </a:lnTo>
                <a:lnTo>
                  <a:pt x="32" y="2046"/>
                </a:lnTo>
                <a:lnTo>
                  <a:pt x="28" y="2046"/>
                </a:lnTo>
                <a:lnTo>
                  <a:pt x="20" y="2044"/>
                </a:lnTo>
                <a:lnTo>
                  <a:pt x="14" y="2046"/>
                </a:lnTo>
                <a:lnTo>
                  <a:pt x="10" y="2046"/>
                </a:lnTo>
                <a:lnTo>
                  <a:pt x="6" y="2050"/>
                </a:lnTo>
                <a:lnTo>
                  <a:pt x="4" y="2054"/>
                </a:lnTo>
                <a:lnTo>
                  <a:pt x="0" y="2066"/>
                </a:lnTo>
                <a:lnTo>
                  <a:pt x="0" y="2076"/>
                </a:lnTo>
                <a:lnTo>
                  <a:pt x="0" y="2086"/>
                </a:lnTo>
                <a:lnTo>
                  <a:pt x="6" y="2090"/>
                </a:lnTo>
                <a:lnTo>
                  <a:pt x="24" y="2096"/>
                </a:lnTo>
                <a:lnTo>
                  <a:pt x="36" y="2100"/>
                </a:lnTo>
                <a:lnTo>
                  <a:pt x="52" y="2102"/>
                </a:lnTo>
                <a:lnTo>
                  <a:pt x="68" y="2102"/>
                </a:lnTo>
                <a:lnTo>
                  <a:pt x="86" y="2102"/>
                </a:lnTo>
                <a:lnTo>
                  <a:pt x="116" y="2096"/>
                </a:lnTo>
                <a:lnTo>
                  <a:pt x="138" y="2092"/>
                </a:lnTo>
                <a:lnTo>
                  <a:pt x="154" y="2086"/>
                </a:lnTo>
                <a:lnTo>
                  <a:pt x="168" y="2086"/>
                </a:lnTo>
                <a:lnTo>
                  <a:pt x="182" y="2086"/>
                </a:lnTo>
                <a:lnTo>
                  <a:pt x="192" y="2088"/>
                </a:lnTo>
                <a:lnTo>
                  <a:pt x="198" y="2090"/>
                </a:lnTo>
                <a:lnTo>
                  <a:pt x="202" y="2088"/>
                </a:lnTo>
                <a:lnTo>
                  <a:pt x="204" y="2084"/>
                </a:lnTo>
                <a:lnTo>
                  <a:pt x="238" y="2090"/>
                </a:lnTo>
                <a:lnTo>
                  <a:pt x="250" y="2026"/>
                </a:lnTo>
                <a:lnTo>
                  <a:pt x="260" y="1976"/>
                </a:lnTo>
                <a:lnTo>
                  <a:pt x="266" y="1940"/>
                </a:lnTo>
                <a:lnTo>
                  <a:pt x="268" y="1912"/>
                </a:lnTo>
                <a:lnTo>
                  <a:pt x="274" y="1882"/>
                </a:lnTo>
                <a:lnTo>
                  <a:pt x="282" y="1848"/>
                </a:lnTo>
                <a:lnTo>
                  <a:pt x="290" y="1816"/>
                </a:lnTo>
                <a:lnTo>
                  <a:pt x="312" y="1746"/>
                </a:lnTo>
                <a:lnTo>
                  <a:pt x="322" y="1712"/>
                </a:lnTo>
                <a:lnTo>
                  <a:pt x="326" y="1684"/>
                </a:lnTo>
                <a:lnTo>
                  <a:pt x="334" y="1636"/>
                </a:lnTo>
                <a:lnTo>
                  <a:pt x="342" y="1596"/>
                </a:lnTo>
                <a:lnTo>
                  <a:pt x="346" y="1584"/>
                </a:lnTo>
                <a:lnTo>
                  <a:pt x="350" y="1574"/>
                </a:lnTo>
                <a:lnTo>
                  <a:pt x="356" y="1558"/>
                </a:lnTo>
                <a:lnTo>
                  <a:pt x="362" y="1542"/>
                </a:lnTo>
                <a:lnTo>
                  <a:pt x="374" y="1516"/>
                </a:lnTo>
                <a:lnTo>
                  <a:pt x="384" y="1484"/>
                </a:lnTo>
                <a:lnTo>
                  <a:pt x="388" y="1464"/>
                </a:lnTo>
                <a:lnTo>
                  <a:pt x="390" y="1458"/>
                </a:lnTo>
                <a:lnTo>
                  <a:pt x="392" y="1446"/>
                </a:lnTo>
                <a:lnTo>
                  <a:pt x="400" y="1418"/>
                </a:lnTo>
                <a:lnTo>
                  <a:pt x="404" y="1404"/>
                </a:lnTo>
                <a:lnTo>
                  <a:pt x="412" y="1384"/>
                </a:lnTo>
                <a:lnTo>
                  <a:pt x="436" y="1332"/>
                </a:lnTo>
                <a:lnTo>
                  <a:pt x="474" y="1246"/>
                </a:lnTo>
                <a:lnTo>
                  <a:pt x="510" y="1168"/>
                </a:lnTo>
                <a:lnTo>
                  <a:pt x="538" y="1126"/>
                </a:lnTo>
                <a:lnTo>
                  <a:pt x="544" y="1198"/>
                </a:lnTo>
                <a:lnTo>
                  <a:pt x="540" y="1348"/>
                </a:lnTo>
                <a:lnTo>
                  <a:pt x="542" y="1434"/>
                </a:lnTo>
                <a:lnTo>
                  <a:pt x="540" y="1474"/>
                </a:lnTo>
                <a:lnTo>
                  <a:pt x="540" y="1490"/>
                </a:lnTo>
                <a:lnTo>
                  <a:pt x="542" y="1500"/>
                </a:lnTo>
                <a:lnTo>
                  <a:pt x="548" y="1516"/>
                </a:lnTo>
                <a:lnTo>
                  <a:pt x="548" y="1524"/>
                </a:lnTo>
                <a:lnTo>
                  <a:pt x="544" y="1554"/>
                </a:lnTo>
                <a:lnTo>
                  <a:pt x="538" y="1580"/>
                </a:lnTo>
                <a:lnTo>
                  <a:pt x="530" y="1604"/>
                </a:lnTo>
                <a:lnTo>
                  <a:pt x="524" y="1624"/>
                </a:lnTo>
                <a:lnTo>
                  <a:pt x="520" y="1644"/>
                </a:lnTo>
                <a:lnTo>
                  <a:pt x="516" y="1664"/>
                </a:lnTo>
                <a:lnTo>
                  <a:pt x="512" y="1682"/>
                </a:lnTo>
                <a:lnTo>
                  <a:pt x="496" y="1736"/>
                </a:lnTo>
                <a:lnTo>
                  <a:pt x="488" y="1770"/>
                </a:lnTo>
                <a:lnTo>
                  <a:pt x="486" y="1786"/>
                </a:lnTo>
                <a:lnTo>
                  <a:pt x="486" y="1800"/>
                </a:lnTo>
                <a:lnTo>
                  <a:pt x="484" y="1814"/>
                </a:lnTo>
                <a:lnTo>
                  <a:pt x="482" y="1828"/>
                </a:lnTo>
                <a:lnTo>
                  <a:pt x="478" y="1854"/>
                </a:lnTo>
                <a:lnTo>
                  <a:pt x="472" y="1880"/>
                </a:lnTo>
                <a:lnTo>
                  <a:pt x="466" y="1902"/>
                </a:lnTo>
                <a:lnTo>
                  <a:pt x="454" y="1980"/>
                </a:lnTo>
                <a:lnTo>
                  <a:pt x="444" y="2036"/>
                </a:lnTo>
                <a:lnTo>
                  <a:pt x="464" y="2044"/>
                </a:lnTo>
                <a:lnTo>
                  <a:pt x="464" y="2064"/>
                </a:lnTo>
                <a:lnTo>
                  <a:pt x="464" y="2084"/>
                </a:lnTo>
                <a:lnTo>
                  <a:pt x="464" y="2092"/>
                </a:lnTo>
                <a:lnTo>
                  <a:pt x="468" y="2100"/>
                </a:lnTo>
                <a:lnTo>
                  <a:pt x="474" y="2106"/>
                </a:lnTo>
                <a:lnTo>
                  <a:pt x="484" y="2112"/>
                </a:lnTo>
                <a:lnTo>
                  <a:pt x="498" y="2116"/>
                </a:lnTo>
                <a:lnTo>
                  <a:pt x="512" y="2116"/>
                </a:lnTo>
                <a:lnTo>
                  <a:pt x="526" y="2114"/>
                </a:lnTo>
                <a:lnTo>
                  <a:pt x="532" y="2110"/>
                </a:lnTo>
                <a:lnTo>
                  <a:pt x="538" y="2106"/>
                </a:lnTo>
                <a:lnTo>
                  <a:pt x="552" y="2092"/>
                </a:lnTo>
                <a:lnTo>
                  <a:pt x="560" y="2080"/>
                </a:lnTo>
                <a:lnTo>
                  <a:pt x="566" y="2070"/>
                </a:lnTo>
                <a:lnTo>
                  <a:pt x="596" y="2072"/>
                </a:lnTo>
                <a:lnTo>
                  <a:pt x="604" y="2068"/>
                </a:lnTo>
                <a:lnTo>
                  <a:pt x="614" y="2060"/>
                </a:lnTo>
                <a:lnTo>
                  <a:pt x="620" y="2052"/>
                </a:lnTo>
                <a:lnTo>
                  <a:pt x="624" y="2046"/>
                </a:lnTo>
                <a:lnTo>
                  <a:pt x="628" y="2038"/>
                </a:lnTo>
                <a:lnTo>
                  <a:pt x="630" y="2028"/>
                </a:lnTo>
                <a:lnTo>
                  <a:pt x="632" y="2004"/>
                </a:lnTo>
                <a:lnTo>
                  <a:pt x="636" y="1968"/>
                </a:lnTo>
                <a:lnTo>
                  <a:pt x="648" y="1908"/>
                </a:lnTo>
                <a:lnTo>
                  <a:pt x="656" y="1862"/>
                </a:lnTo>
                <a:lnTo>
                  <a:pt x="668" y="1786"/>
                </a:lnTo>
                <a:lnTo>
                  <a:pt x="678" y="1708"/>
                </a:lnTo>
                <a:lnTo>
                  <a:pt x="682" y="1680"/>
                </a:lnTo>
                <a:lnTo>
                  <a:pt x="682" y="1662"/>
                </a:lnTo>
                <a:lnTo>
                  <a:pt x="682" y="1632"/>
                </a:lnTo>
                <a:lnTo>
                  <a:pt x="686" y="1596"/>
                </a:lnTo>
                <a:lnTo>
                  <a:pt x="694" y="1538"/>
                </a:lnTo>
                <a:lnTo>
                  <a:pt x="704" y="1458"/>
                </a:lnTo>
                <a:lnTo>
                  <a:pt x="714" y="1392"/>
                </a:lnTo>
                <a:lnTo>
                  <a:pt x="720" y="1350"/>
                </a:lnTo>
                <a:lnTo>
                  <a:pt x="726" y="1322"/>
                </a:lnTo>
                <a:lnTo>
                  <a:pt x="740" y="1268"/>
                </a:lnTo>
                <a:lnTo>
                  <a:pt x="746" y="1240"/>
                </a:lnTo>
                <a:lnTo>
                  <a:pt x="750" y="1220"/>
                </a:lnTo>
                <a:lnTo>
                  <a:pt x="752" y="1202"/>
                </a:lnTo>
                <a:lnTo>
                  <a:pt x="760" y="1174"/>
                </a:lnTo>
                <a:lnTo>
                  <a:pt x="766" y="1142"/>
                </a:lnTo>
                <a:lnTo>
                  <a:pt x="770" y="1118"/>
                </a:lnTo>
                <a:lnTo>
                  <a:pt x="772" y="1088"/>
                </a:lnTo>
                <a:lnTo>
                  <a:pt x="772" y="1046"/>
                </a:lnTo>
                <a:lnTo>
                  <a:pt x="770" y="1004"/>
                </a:lnTo>
                <a:lnTo>
                  <a:pt x="768" y="988"/>
                </a:lnTo>
                <a:lnTo>
                  <a:pt x="764" y="976"/>
                </a:lnTo>
                <a:lnTo>
                  <a:pt x="752" y="956"/>
                </a:lnTo>
                <a:lnTo>
                  <a:pt x="756" y="958"/>
                </a:lnTo>
                <a:lnTo>
                  <a:pt x="760" y="958"/>
                </a:lnTo>
                <a:lnTo>
                  <a:pt x="764" y="956"/>
                </a:lnTo>
                <a:lnTo>
                  <a:pt x="768" y="952"/>
                </a:lnTo>
                <a:close/>
              </a:path>
            </a:pathLst>
          </a:custGeom>
          <a:solidFill>
            <a:srgbClr val="0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07527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545" name="Freeform 114"/>
          <p:cNvSpPr>
            <a:spLocks/>
          </p:cNvSpPr>
          <p:nvPr/>
        </p:nvSpPr>
        <p:spPr bwMode="auto">
          <a:xfrm>
            <a:off x="1908175" y="641350"/>
            <a:ext cx="1679575" cy="5451475"/>
          </a:xfrm>
          <a:custGeom>
            <a:avLst/>
            <a:gdLst>
              <a:gd name="T0" fmla="*/ 2147483647 w 289"/>
              <a:gd name="T1" fmla="*/ 2147483647 h 1081"/>
              <a:gd name="T2" fmla="*/ 2147483647 w 289"/>
              <a:gd name="T3" fmla="*/ 2147483647 h 1081"/>
              <a:gd name="T4" fmla="*/ 2147483647 w 289"/>
              <a:gd name="T5" fmla="*/ 2147483647 h 1081"/>
              <a:gd name="T6" fmla="*/ 2147483647 w 289"/>
              <a:gd name="T7" fmla="*/ 2147483647 h 1081"/>
              <a:gd name="T8" fmla="*/ 2147483647 w 289"/>
              <a:gd name="T9" fmla="*/ 2147483647 h 1081"/>
              <a:gd name="T10" fmla="*/ 2147483647 w 289"/>
              <a:gd name="T11" fmla="*/ 2147483647 h 1081"/>
              <a:gd name="T12" fmla="*/ 2147483647 w 289"/>
              <a:gd name="T13" fmla="*/ 2147483647 h 1081"/>
              <a:gd name="T14" fmla="*/ 2147483647 w 289"/>
              <a:gd name="T15" fmla="*/ 2147483647 h 1081"/>
              <a:gd name="T16" fmla="*/ 2147483647 w 289"/>
              <a:gd name="T17" fmla="*/ 2147483647 h 1081"/>
              <a:gd name="T18" fmla="*/ 2147483647 w 289"/>
              <a:gd name="T19" fmla="*/ 2147483647 h 1081"/>
              <a:gd name="T20" fmla="*/ 2147483647 w 289"/>
              <a:gd name="T21" fmla="*/ 2147483647 h 1081"/>
              <a:gd name="T22" fmla="*/ 2147483647 w 289"/>
              <a:gd name="T23" fmla="*/ 2147483647 h 1081"/>
              <a:gd name="T24" fmla="*/ 2147483647 w 289"/>
              <a:gd name="T25" fmla="*/ 2147483647 h 1081"/>
              <a:gd name="T26" fmla="*/ 2147483647 w 289"/>
              <a:gd name="T27" fmla="*/ 2147483647 h 1081"/>
              <a:gd name="T28" fmla="*/ 2147483647 w 289"/>
              <a:gd name="T29" fmla="*/ 2147483647 h 1081"/>
              <a:gd name="T30" fmla="*/ 2147483647 w 289"/>
              <a:gd name="T31" fmla="*/ 2147483647 h 1081"/>
              <a:gd name="T32" fmla="*/ 2147483647 w 289"/>
              <a:gd name="T33" fmla="*/ 2147483647 h 1081"/>
              <a:gd name="T34" fmla="*/ 2147483647 w 289"/>
              <a:gd name="T35" fmla="*/ 2147483647 h 1081"/>
              <a:gd name="T36" fmla="*/ 2147483647 w 289"/>
              <a:gd name="T37" fmla="*/ 2147483647 h 1081"/>
              <a:gd name="T38" fmla="*/ 2147483647 w 289"/>
              <a:gd name="T39" fmla="*/ 2147483647 h 1081"/>
              <a:gd name="T40" fmla="*/ 2147483647 w 289"/>
              <a:gd name="T41" fmla="*/ 2147483647 h 1081"/>
              <a:gd name="T42" fmla="*/ 2147483647 w 289"/>
              <a:gd name="T43" fmla="*/ 2147483647 h 1081"/>
              <a:gd name="T44" fmla="*/ 2147483647 w 289"/>
              <a:gd name="T45" fmla="*/ 2147483647 h 1081"/>
              <a:gd name="T46" fmla="*/ 2147483647 w 289"/>
              <a:gd name="T47" fmla="*/ 2147483647 h 1081"/>
              <a:gd name="T48" fmla="*/ 2147483647 w 289"/>
              <a:gd name="T49" fmla="*/ 2147483647 h 1081"/>
              <a:gd name="T50" fmla="*/ 2147483647 w 289"/>
              <a:gd name="T51" fmla="*/ 2147483647 h 1081"/>
              <a:gd name="T52" fmla="*/ 2147483647 w 289"/>
              <a:gd name="T53" fmla="*/ 2147483647 h 1081"/>
              <a:gd name="T54" fmla="*/ 2147483647 w 289"/>
              <a:gd name="T55" fmla="*/ 2147483647 h 1081"/>
              <a:gd name="T56" fmla="*/ 2147483647 w 289"/>
              <a:gd name="T57" fmla="*/ 2147483647 h 1081"/>
              <a:gd name="T58" fmla="*/ 2147483647 w 289"/>
              <a:gd name="T59" fmla="*/ 2147483647 h 1081"/>
              <a:gd name="T60" fmla="*/ 2147483647 w 289"/>
              <a:gd name="T61" fmla="*/ 2147483647 h 1081"/>
              <a:gd name="T62" fmla="*/ 2147483647 w 289"/>
              <a:gd name="T63" fmla="*/ 2147483647 h 1081"/>
              <a:gd name="T64" fmla="*/ 2147483647 w 289"/>
              <a:gd name="T65" fmla="*/ 2147483647 h 1081"/>
              <a:gd name="T66" fmla="*/ 2147483647 w 289"/>
              <a:gd name="T67" fmla="*/ 2147483647 h 1081"/>
              <a:gd name="T68" fmla="*/ 2147483647 w 289"/>
              <a:gd name="T69" fmla="*/ 2147483647 h 1081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w 289"/>
              <a:gd name="T106" fmla="*/ 0 h 1081"/>
              <a:gd name="T107" fmla="*/ 289 w 289"/>
              <a:gd name="T108" fmla="*/ 1081 h 1081"/>
            </a:gdLst>
            <a:ahLst/>
            <a:cxnLst>
              <a:cxn ang="T70">
                <a:pos x="T0" y="T1"/>
              </a:cxn>
              <a:cxn ang="T71">
                <a:pos x="T2" y="T3"/>
              </a:cxn>
              <a:cxn ang="T72">
                <a:pos x="T4" y="T5"/>
              </a:cxn>
              <a:cxn ang="T73">
                <a:pos x="T6" y="T7"/>
              </a:cxn>
              <a:cxn ang="T74">
                <a:pos x="T8" y="T9"/>
              </a:cxn>
              <a:cxn ang="T75">
                <a:pos x="T10" y="T11"/>
              </a:cxn>
              <a:cxn ang="T76">
                <a:pos x="T12" y="T13"/>
              </a:cxn>
              <a:cxn ang="T77">
                <a:pos x="T14" y="T15"/>
              </a:cxn>
              <a:cxn ang="T78">
                <a:pos x="T16" y="T17"/>
              </a:cxn>
              <a:cxn ang="T79">
                <a:pos x="T18" y="T19"/>
              </a:cxn>
              <a:cxn ang="T80">
                <a:pos x="T20" y="T21"/>
              </a:cxn>
              <a:cxn ang="T81">
                <a:pos x="T22" y="T23"/>
              </a:cxn>
              <a:cxn ang="T82">
                <a:pos x="T24" y="T25"/>
              </a:cxn>
              <a:cxn ang="T83">
                <a:pos x="T26" y="T27"/>
              </a:cxn>
              <a:cxn ang="T84">
                <a:pos x="T28" y="T29"/>
              </a:cxn>
              <a:cxn ang="T85">
                <a:pos x="T30" y="T31"/>
              </a:cxn>
              <a:cxn ang="T86">
                <a:pos x="T32" y="T33"/>
              </a:cxn>
              <a:cxn ang="T87">
                <a:pos x="T34" y="T35"/>
              </a:cxn>
              <a:cxn ang="T88">
                <a:pos x="T36" y="T37"/>
              </a:cxn>
              <a:cxn ang="T89">
                <a:pos x="T38" y="T39"/>
              </a:cxn>
              <a:cxn ang="T90">
                <a:pos x="T40" y="T41"/>
              </a:cxn>
              <a:cxn ang="T91">
                <a:pos x="T42" y="T43"/>
              </a:cxn>
              <a:cxn ang="T92">
                <a:pos x="T44" y="T45"/>
              </a:cxn>
              <a:cxn ang="T93">
                <a:pos x="T46" y="T47"/>
              </a:cxn>
              <a:cxn ang="T94">
                <a:pos x="T48" y="T49"/>
              </a:cxn>
              <a:cxn ang="T95">
                <a:pos x="T50" y="T51"/>
              </a:cxn>
              <a:cxn ang="T96">
                <a:pos x="T52" y="T53"/>
              </a:cxn>
              <a:cxn ang="T97">
                <a:pos x="T54" y="T55"/>
              </a:cxn>
              <a:cxn ang="T98">
                <a:pos x="T56" y="T57"/>
              </a:cxn>
              <a:cxn ang="T99">
                <a:pos x="T58" y="T59"/>
              </a:cxn>
              <a:cxn ang="T100">
                <a:pos x="T60" y="T61"/>
              </a:cxn>
              <a:cxn ang="T101">
                <a:pos x="T62" y="T63"/>
              </a:cxn>
              <a:cxn ang="T102">
                <a:pos x="T64" y="T65"/>
              </a:cxn>
              <a:cxn ang="T103">
                <a:pos x="T66" y="T67"/>
              </a:cxn>
              <a:cxn ang="T104">
                <a:pos x="T68" y="T69"/>
              </a:cxn>
            </a:cxnLst>
            <a:rect l="T105" t="T106" r="T107" b="T108"/>
            <a:pathLst>
              <a:path w="289" h="1081">
                <a:moveTo>
                  <a:pt x="64" y="1046"/>
                </a:moveTo>
                <a:lnTo>
                  <a:pt x="60" y="1049"/>
                </a:lnTo>
                <a:lnTo>
                  <a:pt x="43" y="1072"/>
                </a:lnTo>
                <a:lnTo>
                  <a:pt x="18" y="1080"/>
                </a:lnTo>
                <a:lnTo>
                  <a:pt x="7" y="1076"/>
                </a:lnTo>
                <a:lnTo>
                  <a:pt x="4" y="1072"/>
                </a:lnTo>
                <a:lnTo>
                  <a:pt x="0" y="1061"/>
                </a:lnTo>
                <a:lnTo>
                  <a:pt x="4" y="1053"/>
                </a:lnTo>
                <a:lnTo>
                  <a:pt x="0" y="1046"/>
                </a:lnTo>
                <a:lnTo>
                  <a:pt x="7" y="1030"/>
                </a:lnTo>
                <a:lnTo>
                  <a:pt x="14" y="1015"/>
                </a:lnTo>
                <a:lnTo>
                  <a:pt x="39" y="801"/>
                </a:lnTo>
                <a:lnTo>
                  <a:pt x="36" y="588"/>
                </a:lnTo>
                <a:lnTo>
                  <a:pt x="14" y="572"/>
                </a:lnTo>
                <a:lnTo>
                  <a:pt x="43" y="378"/>
                </a:lnTo>
                <a:lnTo>
                  <a:pt x="18" y="370"/>
                </a:lnTo>
                <a:lnTo>
                  <a:pt x="7" y="362"/>
                </a:lnTo>
                <a:lnTo>
                  <a:pt x="4" y="351"/>
                </a:lnTo>
                <a:lnTo>
                  <a:pt x="4" y="340"/>
                </a:lnTo>
                <a:lnTo>
                  <a:pt x="4" y="309"/>
                </a:lnTo>
                <a:lnTo>
                  <a:pt x="7" y="275"/>
                </a:lnTo>
                <a:lnTo>
                  <a:pt x="18" y="233"/>
                </a:lnTo>
                <a:lnTo>
                  <a:pt x="28" y="191"/>
                </a:lnTo>
                <a:lnTo>
                  <a:pt x="50" y="187"/>
                </a:lnTo>
                <a:lnTo>
                  <a:pt x="75" y="183"/>
                </a:lnTo>
                <a:lnTo>
                  <a:pt x="92" y="175"/>
                </a:lnTo>
                <a:lnTo>
                  <a:pt x="103" y="164"/>
                </a:lnTo>
                <a:lnTo>
                  <a:pt x="107" y="153"/>
                </a:lnTo>
                <a:lnTo>
                  <a:pt x="103" y="137"/>
                </a:lnTo>
                <a:lnTo>
                  <a:pt x="96" y="134"/>
                </a:lnTo>
                <a:lnTo>
                  <a:pt x="92" y="130"/>
                </a:lnTo>
                <a:lnTo>
                  <a:pt x="75" y="84"/>
                </a:lnTo>
                <a:lnTo>
                  <a:pt x="75" y="38"/>
                </a:lnTo>
                <a:lnTo>
                  <a:pt x="103" y="4"/>
                </a:lnTo>
                <a:lnTo>
                  <a:pt x="142" y="0"/>
                </a:lnTo>
                <a:lnTo>
                  <a:pt x="164" y="23"/>
                </a:lnTo>
                <a:lnTo>
                  <a:pt x="178" y="57"/>
                </a:lnTo>
                <a:lnTo>
                  <a:pt x="164" y="145"/>
                </a:lnTo>
                <a:lnTo>
                  <a:pt x="164" y="164"/>
                </a:lnTo>
                <a:lnTo>
                  <a:pt x="203" y="179"/>
                </a:lnTo>
                <a:lnTo>
                  <a:pt x="242" y="187"/>
                </a:lnTo>
                <a:lnTo>
                  <a:pt x="263" y="267"/>
                </a:lnTo>
                <a:lnTo>
                  <a:pt x="270" y="347"/>
                </a:lnTo>
                <a:lnTo>
                  <a:pt x="267" y="359"/>
                </a:lnTo>
                <a:lnTo>
                  <a:pt x="263" y="366"/>
                </a:lnTo>
                <a:lnTo>
                  <a:pt x="220" y="378"/>
                </a:lnTo>
                <a:lnTo>
                  <a:pt x="260" y="580"/>
                </a:lnTo>
                <a:lnTo>
                  <a:pt x="235" y="588"/>
                </a:lnTo>
                <a:lnTo>
                  <a:pt x="238" y="695"/>
                </a:lnTo>
                <a:lnTo>
                  <a:pt x="249" y="862"/>
                </a:lnTo>
                <a:lnTo>
                  <a:pt x="274" y="1023"/>
                </a:lnTo>
                <a:lnTo>
                  <a:pt x="281" y="1034"/>
                </a:lnTo>
                <a:lnTo>
                  <a:pt x="288" y="1053"/>
                </a:lnTo>
                <a:lnTo>
                  <a:pt x="288" y="1068"/>
                </a:lnTo>
                <a:lnTo>
                  <a:pt x="277" y="1076"/>
                </a:lnTo>
                <a:lnTo>
                  <a:pt x="242" y="1065"/>
                </a:lnTo>
                <a:lnTo>
                  <a:pt x="220" y="1030"/>
                </a:lnTo>
                <a:lnTo>
                  <a:pt x="206" y="1030"/>
                </a:lnTo>
                <a:lnTo>
                  <a:pt x="199" y="1027"/>
                </a:lnTo>
                <a:lnTo>
                  <a:pt x="185" y="1015"/>
                </a:lnTo>
                <a:lnTo>
                  <a:pt x="181" y="996"/>
                </a:lnTo>
                <a:lnTo>
                  <a:pt x="171" y="832"/>
                </a:lnTo>
                <a:lnTo>
                  <a:pt x="160" y="664"/>
                </a:lnTo>
                <a:lnTo>
                  <a:pt x="149" y="599"/>
                </a:lnTo>
                <a:lnTo>
                  <a:pt x="139" y="599"/>
                </a:lnTo>
                <a:lnTo>
                  <a:pt x="114" y="809"/>
                </a:lnTo>
                <a:lnTo>
                  <a:pt x="103" y="1023"/>
                </a:lnTo>
                <a:lnTo>
                  <a:pt x="103" y="1027"/>
                </a:lnTo>
                <a:lnTo>
                  <a:pt x="85" y="1042"/>
                </a:lnTo>
                <a:lnTo>
                  <a:pt x="64" y="1046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8546" name="Freeform 115"/>
          <p:cNvSpPr>
            <a:spLocks/>
          </p:cNvSpPr>
          <p:nvPr/>
        </p:nvSpPr>
        <p:spPr bwMode="auto">
          <a:xfrm>
            <a:off x="3492500" y="576263"/>
            <a:ext cx="1776413" cy="5948362"/>
          </a:xfrm>
          <a:custGeom>
            <a:avLst/>
            <a:gdLst>
              <a:gd name="T0" fmla="*/ 2147483647 w 361"/>
              <a:gd name="T1" fmla="*/ 2147483647 h 1153"/>
              <a:gd name="T2" fmla="*/ 2147483647 w 361"/>
              <a:gd name="T3" fmla="*/ 2147483647 h 1153"/>
              <a:gd name="T4" fmla="*/ 2147483647 w 361"/>
              <a:gd name="T5" fmla="*/ 2147483647 h 1153"/>
              <a:gd name="T6" fmla="*/ 2147483647 w 361"/>
              <a:gd name="T7" fmla="*/ 0 h 1153"/>
              <a:gd name="T8" fmla="*/ 2147483647 w 361"/>
              <a:gd name="T9" fmla="*/ 0 h 1153"/>
              <a:gd name="T10" fmla="*/ 2147483647 w 361"/>
              <a:gd name="T11" fmla="*/ 2147483647 h 1153"/>
              <a:gd name="T12" fmla="*/ 2147483647 w 361"/>
              <a:gd name="T13" fmla="*/ 2147483647 h 1153"/>
              <a:gd name="T14" fmla="*/ 2147483647 w 361"/>
              <a:gd name="T15" fmla="*/ 2147483647 h 1153"/>
              <a:gd name="T16" fmla="*/ 2147483647 w 361"/>
              <a:gd name="T17" fmla="*/ 2147483647 h 1153"/>
              <a:gd name="T18" fmla="*/ 2147483647 w 361"/>
              <a:gd name="T19" fmla="*/ 2147483647 h 1153"/>
              <a:gd name="T20" fmla="*/ 2147483647 w 361"/>
              <a:gd name="T21" fmla="*/ 2147483647 h 1153"/>
              <a:gd name="T22" fmla="*/ 2147483647 w 361"/>
              <a:gd name="T23" fmla="*/ 2147483647 h 1153"/>
              <a:gd name="T24" fmla="*/ 2147483647 w 361"/>
              <a:gd name="T25" fmla="*/ 2147483647 h 1153"/>
              <a:gd name="T26" fmla="*/ 2147483647 w 361"/>
              <a:gd name="T27" fmla="*/ 2147483647 h 1153"/>
              <a:gd name="T28" fmla="*/ 2147483647 w 361"/>
              <a:gd name="T29" fmla="*/ 2147483647 h 1153"/>
              <a:gd name="T30" fmla="*/ 2147483647 w 361"/>
              <a:gd name="T31" fmla="*/ 2147483647 h 1153"/>
              <a:gd name="T32" fmla="*/ 2147483647 w 361"/>
              <a:gd name="T33" fmla="*/ 2147483647 h 1153"/>
              <a:gd name="T34" fmla="*/ 2147483647 w 361"/>
              <a:gd name="T35" fmla="*/ 2147483647 h 1153"/>
              <a:gd name="T36" fmla="*/ 2147483647 w 361"/>
              <a:gd name="T37" fmla="*/ 2147483647 h 1153"/>
              <a:gd name="T38" fmla="*/ 2147483647 w 361"/>
              <a:gd name="T39" fmla="*/ 2147483647 h 1153"/>
              <a:gd name="T40" fmla="*/ 2147483647 w 361"/>
              <a:gd name="T41" fmla="*/ 2147483647 h 1153"/>
              <a:gd name="T42" fmla="*/ 2147483647 w 361"/>
              <a:gd name="T43" fmla="*/ 2147483647 h 1153"/>
              <a:gd name="T44" fmla="*/ 2147483647 w 361"/>
              <a:gd name="T45" fmla="*/ 2147483647 h 1153"/>
              <a:gd name="T46" fmla="*/ 2147483647 w 361"/>
              <a:gd name="T47" fmla="*/ 2147483647 h 1153"/>
              <a:gd name="T48" fmla="*/ 2147483647 w 361"/>
              <a:gd name="T49" fmla="*/ 2147483647 h 1153"/>
              <a:gd name="T50" fmla="*/ 2147483647 w 361"/>
              <a:gd name="T51" fmla="*/ 2147483647 h 1153"/>
              <a:gd name="T52" fmla="*/ 2147483647 w 361"/>
              <a:gd name="T53" fmla="*/ 2147483647 h 1153"/>
              <a:gd name="T54" fmla="*/ 2147483647 w 361"/>
              <a:gd name="T55" fmla="*/ 2147483647 h 1153"/>
              <a:gd name="T56" fmla="*/ 2147483647 w 361"/>
              <a:gd name="T57" fmla="*/ 2147483647 h 1153"/>
              <a:gd name="T58" fmla="*/ 2147483647 w 361"/>
              <a:gd name="T59" fmla="*/ 2147483647 h 1153"/>
              <a:gd name="T60" fmla="*/ 2147483647 w 361"/>
              <a:gd name="T61" fmla="*/ 2147483647 h 1153"/>
              <a:gd name="T62" fmla="*/ 2147483647 w 361"/>
              <a:gd name="T63" fmla="*/ 2147483647 h 1153"/>
              <a:gd name="T64" fmla="*/ 2147483647 w 361"/>
              <a:gd name="T65" fmla="*/ 2147483647 h 1153"/>
              <a:gd name="T66" fmla="*/ 2147483647 w 361"/>
              <a:gd name="T67" fmla="*/ 2147483647 h 1153"/>
              <a:gd name="T68" fmla="*/ 2147483647 w 361"/>
              <a:gd name="T69" fmla="*/ 2147483647 h 1153"/>
              <a:gd name="T70" fmla="*/ 2147483647 w 361"/>
              <a:gd name="T71" fmla="*/ 2147483647 h 1153"/>
              <a:gd name="T72" fmla="*/ 2147483647 w 361"/>
              <a:gd name="T73" fmla="*/ 2147483647 h 1153"/>
              <a:gd name="T74" fmla="*/ 2147483647 w 361"/>
              <a:gd name="T75" fmla="*/ 2147483647 h 115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361"/>
              <a:gd name="T115" fmla="*/ 0 h 1153"/>
              <a:gd name="T116" fmla="*/ 361 w 361"/>
              <a:gd name="T117" fmla="*/ 1153 h 1153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361" h="1153">
                <a:moveTo>
                  <a:pt x="268" y="171"/>
                </a:moveTo>
                <a:lnTo>
                  <a:pt x="226" y="154"/>
                </a:lnTo>
                <a:lnTo>
                  <a:pt x="226" y="142"/>
                </a:lnTo>
                <a:lnTo>
                  <a:pt x="253" y="130"/>
                </a:lnTo>
                <a:lnTo>
                  <a:pt x="264" y="44"/>
                </a:lnTo>
                <a:lnTo>
                  <a:pt x="241" y="12"/>
                </a:lnTo>
                <a:lnTo>
                  <a:pt x="199" y="4"/>
                </a:lnTo>
                <a:lnTo>
                  <a:pt x="180" y="0"/>
                </a:lnTo>
                <a:lnTo>
                  <a:pt x="165" y="0"/>
                </a:lnTo>
                <a:lnTo>
                  <a:pt x="161" y="0"/>
                </a:lnTo>
                <a:lnTo>
                  <a:pt x="142" y="4"/>
                </a:lnTo>
                <a:lnTo>
                  <a:pt x="134" y="16"/>
                </a:lnTo>
                <a:lnTo>
                  <a:pt x="138" y="36"/>
                </a:lnTo>
                <a:lnTo>
                  <a:pt x="134" y="40"/>
                </a:lnTo>
                <a:lnTo>
                  <a:pt x="123" y="73"/>
                </a:lnTo>
                <a:lnTo>
                  <a:pt x="130" y="85"/>
                </a:lnTo>
                <a:lnTo>
                  <a:pt x="111" y="114"/>
                </a:lnTo>
                <a:lnTo>
                  <a:pt x="123" y="118"/>
                </a:lnTo>
                <a:lnTo>
                  <a:pt x="130" y="150"/>
                </a:lnTo>
                <a:lnTo>
                  <a:pt x="134" y="154"/>
                </a:lnTo>
                <a:lnTo>
                  <a:pt x="146" y="154"/>
                </a:lnTo>
                <a:lnTo>
                  <a:pt x="161" y="154"/>
                </a:lnTo>
                <a:lnTo>
                  <a:pt x="161" y="183"/>
                </a:lnTo>
                <a:lnTo>
                  <a:pt x="103" y="220"/>
                </a:lnTo>
                <a:lnTo>
                  <a:pt x="100" y="350"/>
                </a:lnTo>
                <a:lnTo>
                  <a:pt x="46" y="338"/>
                </a:lnTo>
                <a:lnTo>
                  <a:pt x="42" y="358"/>
                </a:lnTo>
                <a:lnTo>
                  <a:pt x="31" y="395"/>
                </a:lnTo>
                <a:lnTo>
                  <a:pt x="0" y="415"/>
                </a:lnTo>
                <a:lnTo>
                  <a:pt x="88" y="439"/>
                </a:lnTo>
                <a:lnTo>
                  <a:pt x="88" y="472"/>
                </a:lnTo>
                <a:lnTo>
                  <a:pt x="69" y="472"/>
                </a:lnTo>
                <a:lnTo>
                  <a:pt x="38" y="631"/>
                </a:lnTo>
                <a:lnTo>
                  <a:pt x="61" y="627"/>
                </a:lnTo>
                <a:lnTo>
                  <a:pt x="69" y="651"/>
                </a:lnTo>
                <a:lnTo>
                  <a:pt x="96" y="639"/>
                </a:lnTo>
                <a:lnTo>
                  <a:pt x="100" y="846"/>
                </a:lnTo>
                <a:lnTo>
                  <a:pt x="123" y="1038"/>
                </a:lnTo>
                <a:lnTo>
                  <a:pt x="123" y="1091"/>
                </a:lnTo>
                <a:lnTo>
                  <a:pt x="130" y="1091"/>
                </a:lnTo>
                <a:lnTo>
                  <a:pt x="123" y="1099"/>
                </a:lnTo>
                <a:lnTo>
                  <a:pt x="100" y="1111"/>
                </a:lnTo>
                <a:lnTo>
                  <a:pt x="73" y="1119"/>
                </a:lnTo>
                <a:lnTo>
                  <a:pt x="73" y="1127"/>
                </a:lnTo>
                <a:lnTo>
                  <a:pt x="80" y="1131"/>
                </a:lnTo>
                <a:lnTo>
                  <a:pt x="134" y="1135"/>
                </a:lnTo>
                <a:lnTo>
                  <a:pt x="191" y="1127"/>
                </a:lnTo>
                <a:lnTo>
                  <a:pt x="191" y="1083"/>
                </a:lnTo>
                <a:lnTo>
                  <a:pt x="207" y="1074"/>
                </a:lnTo>
                <a:lnTo>
                  <a:pt x="207" y="814"/>
                </a:lnTo>
                <a:lnTo>
                  <a:pt x="241" y="1099"/>
                </a:lnTo>
                <a:lnTo>
                  <a:pt x="245" y="1103"/>
                </a:lnTo>
                <a:lnTo>
                  <a:pt x="234" y="1119"/>
                </a:lnTo>
                <a:lnTo>
                  <a:pt x="222" y="1131"/>
                </a:lnTo>
                <a:lnTo>
                  <a:pt x="207" y="1139"/>
                </a:lnTo>
                <a:lnTo>
                  <a:pt x="207" y="1148"/>
                </a:lnTo>
                <a:lnTo>
                  <a:pt x="222" y="1152"/>
                </a:lnTo>
                <a:lnTo>
                  <a:pt x="260" y="1148"/>
                </a:lnTo>
                <a:lnTo>
                  <a:pt x="299" y="1127"/>
                </a:lnTo>
                <a:lnTo>
                  <a:pt x="299" y="1123"/>
                </a:lnTo>
                <a:lnTo>
                  <a:pt x="329" y="1107"/>
                </a:lnTo>
                <a:lnTo>
                  <a:pt x="322" y="1054"/>
                </a:lnTo>
                <a:lnTo>
                  <a:pt x="306" y="871"/>
                </a:lnTo>
                <a:lnTo>
                  <a:pt x="283" y="692"/>
                </a:lnTo>
                <a:lnTo>
                  <a:pt x="276" y="614"/>
                </a:lnTo>
                <a:lnTo>
                  <a:pt x="314" y="598"/>
                </a:lnTo>
                <a:lnTo>
                  <a:pt x="314" y="439"/>
                </a:lnTo>
                <a:lnTo>
                  <a:pt x="299" y="439"/>
                </a:lnTo>
                <a:lnTo>
                  <a:pt x="303" y="403"/>
                </a:lnTo>
                <a:lnTo>
                  <a:pt x="326" y="399"/>
                </a:lnTo>
                <a:lnTo>
                  <a:pt x="341" y="382"/>
                </a:lnTo>
                <a:lnTo>
                  <a:pt x="356" y="366"/>
                </a:lnTo>
                <a:lnTo>
                  <a:pt x="360" y="354"/>
                </a:lnTo>
                <a:lnTo>
                  <a:pt x="329" y="191"/>
                </a:lnTo>
                <a:lnTo>
                  <a:pt x="299" y="175"/>
                </a:lnTo>
                <a:lnTo>
                  <a:pt x="268" y="171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8547" name="Freeform 116"/>
          <p:cNvSpPr>
            <a:spLocks/>
          </p:cNvSpPr>
          <p:nvPr/>
        </p:nvSpPr>
        <p:spPr bwMode="auto">
          <a:xfrm>
            <a:off x="323850" y="554038"/>
            <a:ext cx="1493838" cy="5899150"/>
          </a:xfrm>
          <a:custGeom>
            <a:avLst/>
            <a:gdLst>
              <a:gd name="T0" fmla="*/ 2147483647 w 289"/>
              <a:gd name="T1" fmla="*/ 2147483647 h 1153"/>
              <a:gd name="T2" fmla="*/ 2147483647 w 289"/>
              <a:gd name="T3" fmla="*/ 2147483647 h 1153"/>
              <a:gd name="T4" fmla="*/ 2147483647 w 289"/>
              <a:gd name="T5" fmla="*/ 2147483647 h 1153"/>
              <a:gd name="T6" fmla="*/ 2147483647 w 289"/>
              <a:gd name="T7" fmla="*/ 2147483647 h 1153"/>
              <a:gd name="T8" fmla="*/ 2147483647 w 289"/>
              <a:gd name="T9" fmla="*/ 2147483647 h 1153"/>
              <a:gd name="T10" fmla="*/ 2147483647 w 289"/>
              <a:gd name="T11" fmla="*/ 2147483647 h 1153"/>
              <a:gd name="T12" fmla="*/ 2147483647 w 289"/>
              <a:gd name="T13" fmla="*/ 2147483647 h 1153"/>
              <a:gd name="T14" fmla="*/ 2147483647 w 289"/>
              <a:gd name="T15" fmla="*/ 2147483647 h 1153"/>
              <a:gd name="T16" fmla="*/ 2147483647 w 289"/>
              <a:gd name="T17" fmla="*/ 2147483647 h 1153"/>
              <a:gd name="T18" fmla="*/ 2147483647 w 289"/>
              <a:gd name="T19" fmla="*/ 2147483647 h 1153"/>
              <a:gd name="T20" fmla="*/ 2147483647 w 289"/>
              <a:gd name="T21" fmla="*/ 2147483647 h 1153"/>
              <a:gd name="T22" fmla="*/ 2147483647 w 289"/>
              <a:gd name="T23" fmla="*/ 2147483647 h 1153"/>
              <a:gd name="T24" fmla="*/ 2147483647 w 289"/>
              <a:gd name="T25" fmla="*/ 2147483647 h 1153"/>
              <a:gd name="T26" fmla="*/ 2147483647 w 289"/>
              <a:gd name="T27" fmla="*/ 2147483647 h 1153"/>
              <a:gd name="T28" fmla="*/ 2147483647 w 289"/>
              <a:gd name="T29" fmla="*/ 0 h 1153"/>
              <a:gd name="T30" fmla="*/ 2147483647 w 289"/>
              <a:gd name="T31" fmla="*/ 2147483647 h 1153"/>
              <a:gd name="T32" fmla="*/ 2147483647 w 289"/>
              <a:gd name="T33" fmla="*/ 2147483647 h 1153"/>
              <a:gd name="T34" fmla="*/ 2147483647 w 289"/>
              <a:gd name="T35" fmla="*/ 2147483647 h 1153"/>
              <a:gd name="T36" fmla="*/ 2147483647 w 289"/>
              <a:gd name="T37" fmla="*/ 2147483647 h 1153"/>
              <a:gd name="T38" fmla="*/ 2147483647 w 289"/>
              <a:gd name="T39" fmla="*/ 2147483647 h 1153"/>
              <a:gd name="T40" fmla="*/ 2147483647 w 289"/>
              <a:gd name="T41" fmla="*/ 2147483647 h 1153"/>
              <a:gd name="T42" fmla="*/ 2147483647 w 289"/>
              <a:gd name="T43" fmla="*/ 2147483647 h 1153"/>
              <a:gd name="T44" fmla="*/ 2147483647 w 289"/>
              <a:gd name="T45" fmla="*/ 2147483647 h 1153"/>
              <a:gd name="T46" fmla="*/ 2147483647 w 289"/>
              <a:gd name="T47" fmla="*/ 2147483647 h 1153"/>
              <a:gd name="T48" fmla="*/ 2147483647 w 289"/>
              <a:gd name="T49" fmla="*/ 2147483647 h 1153"/>
              <a:gd name="T50" fmla="*/ 0 w 289"/>
              <a:gd name="T51" fmla="*/ 2147483647 h 1153"/>
              <a:gd name="T52" fmla="*/ 2147483647 w 289"/>
              <a:gd name="T53" fmla="*/ 2147483647 h 1153"/>
              <a:gd name="T54" fmla="*/ 2147483647 w 289"/>
              <a:gd name="T55" fmla="*/ 2147483647 h 1153"/>
              <a:gd name="T56" fmla="*/ 2147483647 w 289"/>
              <a:gd name="T57" fmla="*/ 2147483647 h 1153"/>
              <a:gd name="T58" fmla="*/ 2147483647 w 289"/>
              <a:gd name="T59" fmla="*/ 2147483647 h 1153"/>
              <a:gd name="T60" fmla="*/ 2147483647 w 289"/>
              <a:gd name="T61" fmla="*/ 2147483647 h 1153"/>
              <a:gd name="T62" fmla="*/ 2147483647 w 289"/>
              <a:gd name="T63" fmla="*/ 2147483647 h 1153"/>
              <a:gd name="T64" fmla="*/ 2147483647 w 289"/>
              <a:gd name="T65" fmla="*/ 2147483647 h 1153"/>
              <a:gd name="T66" fmla="*/ 2147483647 w 289"/>
              <a:gd name="T67" fmla="*/ 2147483647 h 1153"/>
              <a:gd name="T68" fmla="*/ 2147483647 w 289"/>
              <a:gd name="T69" fmla="*/ 2147483647 h 1153"/>
              <a:gd name="T70" fmla="*/ 2147483647 w 289"/>
              <a:gd name="T71" fmla="*/ 2147483647 h 1153"/>
              <a:gd name="T72" fmla="*/ 2147483647 w 289"/>
              <a:gd name="T73" fmla="*/ 2147483647 h 1153"/>
              <a:gd name="T74" fmla="*/ 2147483647 w 289"/>
              <a:gd name="T75" fmla="*/ 2147483647 h 1153"/>
              <a:gd name="T76" fmla="*/ 2147483647 w 289"/>
              <a:gd name="T77" fmla="*/ 2147483647 h 1153"/>
              <a:gd name="T78" fmla="*/ 2147483647 w 289"/>
              <a:gd name="T79" fmla="*/ 2147483647 h 1153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w 289"/>
              <a:gd name="T121" fmla="*/ 0 h 1153"/>
              <a:gd name="T122" fmla="*/ 289 w 289"/>
              <a:gd name="T123" fmla="*/ 1153 h 1153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T120" t="T121" r="T122" b="T123"/>
            <a:pathLst>
              <a:path w="289" h="1153">
                <a:moveTo>
                  <a:pt x="135" y="995"/>
                </a:moveTo>
                <a:lnTo>
                  <a:pt x="166" y="882"/>
                </a:lnTo>
                <a:lnTo>
                  <a:pt x="192" y="882"/>
                </a:lnTo>
                <a:lnTo>
                  <a:pt x="218" y="873"/>
                </a:lnTo>
                <a:lnTo>
                  <a:pt x="240" y="860"/>
                </a:lnTo>
                <a:lnTo>
                  <a:pt x="249" y="852"/>
                </a:lnTo>
                <a:lnTo>
                  <a:pt x="253" y="843"/>
                </a:lnTo>
                <a:lnTo>
                  <a:pt x="257" y="839"/>
                </a:lnTo>
                <a:lnTo>
                  <a:pt x="257" y="830"/>
                </a:lnTo>
                <a:lnTo>
                  <a:pt x="249" y="639"/>
                </a:lnTo>
                <a:lnTo>
                  <a:pt x="284" y="634"/>
                </a:lnTo>
                <a:lnTo>
                  <a:pt x="279" y="560"/>
                </a:lnTo>
                <a:lnTo>
                  <a:pt x="288" y="552"/>
                </a:lnTo>
                <a:lnTo>
                  <a:pt x="288" y="234"/>
                </a:lnTo>
                <a:lnTo>
                  <a:pt x="288" y="221"/>
                </a:lnTo>
                <a:lnTo>
                  <a:pt x="279" y="208"/>
                </a:lnTo>
                <a:lnTo>
                  <a:pt x="271" y="200"/>
                </a:lnTo>
                <a:lnTo>
                  <a:pt x="266" y="200"/>
                </a:lnTo>
                <a:lnTo>
                  <a:pt x="275" y="182"/>
                </a:lnTo>
                <a:lnTo>
                  <a:pt x="279" y="165"/>
                </a:lnTo>
                <a:lnTo>
                  <a:pt x="275" y="147"/>
                </a:lnTo>
                <a:lnTo>
                  <a:pt x="271" y="130"/>
                </a:lnTo>
                <a:lnTo>
                  <a:pt x="257" y="121"/>
                </a:lnTo>
                <a:lnTo>
                  <a:pt x="253" y="117"/>
                </a:lnTo>
                <a:lnTo>
                  <a:pt x="253" y="95"/>
                </a:lnTo>
                <a:lnTo>
                  <a:pt x="244" y="65"/>
                </a:lnTo>
                <a:lnTo>
                  <a:pt x="231" y="39"/>
                </a:lnTo>
                <a:lnTo>
                  <a:pt x="209" y="13"/>
                </a:lnTo>
                <a:lnTo>
                  <a:pt x="192" y="17"/>
                </a:lnTo>
                <a:lnTo>
                  <a:pt x="183" y="0"/>
                </a:lnTo>
                <a:lnTo>
                  <a:pt x="153" y="0"/>
                </a:lnTo>
                <a:lnTo>
                  <a:pt x="122" y="13"/>
                </a:lnTo>
                <a:lnTo>
                  <a:pt x="96" y="48"/>
                </a:lnTo>
                <a:lnTo>
                  <a:pt x="92" y="95"/>
                </a:lnTo>
                <a:lnTo>
                  <a:pt x="92" y="100"/>
                </a:lnTo>
                <a:lnTo>
                  <a:pt x="87" y="113"/>
                </a:lnTo>
                <a:lnTo>
                  <a:pt x="79" y="117"/>
                </a:lnTo>
                <a:lnTo>
                  <a:pt x="65" y="121"/>
                </a:lnTo>
                <a:lnTo>
                  <a:pt x="57" y="117"/>
                </a:lnTo>
                <a:lnTo>
                  <a:pt x="57" y="130"/>
                </a:lnTo>
                <a:lnTo>
                  <a:pt x="61" y="134"/>
                </a:lnTo>
                <a:lnTo>
                  <a:pt x="61" y="147"/>
                </a:lnTo>
                <a:lnTo>
                  <a:pt x="52" y="152"/>
                </a:lnTo>
                <a:lnTo>
                  <a:pt x="52" y="169"/>
                </a:lnTo>
                <a:lnTo>
                  <a:pt x="52" y="182"/>
                </a:lnTo>
                <a:lnTo>
                  <a:pt x="57" y="191"/>
                </a:lnTo>
                <a:lnTo>
                  <a:pt x="61" y="200"/>
                </a:lnTo>
                <a:lnTo>
                  <a:pt x="44" y="208"/>
                </a:lnTo>
                <a:lnTo>
                  <a:pt x="26" y="221"/>
                </a:lnTo>
                <a:lnTo>
                  <a:pt x="4" y="265"/>
                </a:lnTo>
                <a:lnTo>
                  <a:pt x="9" y="308"/>
                </a:lnTo>
                <a:lnTo>
                  <a:pt x="0" y="569"/>
                </a:lnTo>
                <a:lnTo>
                  <a:pt x="22" y="578"/>
                </a:lnTo>
                <a:lnTo>
                  <a:pt x="13" y="669"/>
                </a:lnTo>
                <a:lnTo>
                  <a:pt x="26" y="678"/>
                </a:lnTo>
                <a:lnTo>
                  <a:pt x="22" y="878"/>
                </a:lnTo>
                <a:lnTo>
                  <a:pt x="57" y="900"/>
                </a:lnTo>
                <a:lnTo>
                  <a:pt x="79" y="1000"/>
                </a:lnTo>
                <a:lnTo>
                  <a:pt x="79" y="1104"/>
                </a:lnTo>
                <a:lnTo>
                  <a:pt x="87" y="1130"/>
                </a:lnTo>
                <a:lnTo>
                  <a:pt x="96" y="1143"/>
                </a:lnTo>
                <a:lnTo>
                  <a:pt x="109" y="1152"/>
                </a:lnTo>
                <a:lnTo>
                  <a:pt x="113" y="1147"/>
                </a:lnTo>
                <a:lnTo>
                  <a:pt x="118" y="1130"/>
                </a:lnTo>
                <a:lnTo>
                  <a:pt x="127" y="1113"/>
                </a:lnTo>
                <a:lnTo>
                  <a:pt x="122" y="1069"/>
                </a:lnTo>
                <a:lnTo>
                  <a:pt x="166" y="1082"/>
                </a:lnTo>
                <a:lnTo>
                  <a:pt x="175" y="1086"/>
                </a:lnTo>
                <a:lnTo>
                  <a:pt x="183" y="1086"/>
                </a:lnTo>
                <a:lnTo>
                  <a:pt x="192" y="1078"/>
                </a:lnTo>
                <a:lnTo>
                  <a:pt x="192" y="1069"/>
                </a:lnTo>
                <a:lnTo>
                  <a:pt x="192" y="1065"/>
                </a:lnTo>
                <a:lnTo>
                  <a:pt x="183" y="1056"/>
                </a:lnTo>
                <a:lnTo>
                  <a:pt x="179" y="1052"/>
                </a:lnTo>
                <a:lnTo>
                  <a:pt x="166" y="1047"/>
                </a:lnTo>
                <a:lnTo>
                  <a:pt x="148" y="1034"/>
                </a:lnTo>
                <a:lnTo>
                  <a:pt x="140" y="1021"/>
                </a:lnTo>
                <a:lnTo>
                  <a:pt x="131" y="1000"/>
                </a:lnTo>
                <a:lnTo>
                  <a:pt x="135" y="995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8548" name="Freeform 137"/>
          <p:cNvSpPr>
            <a:spLocks/>
          </p:cNvSpPr>
          <p:nvPr/>
        </p:nvSpPr>
        <p:spPr bwMode="auto">
          <a:xfrm>
            <a:off x="7189788" y="476250"/>
            <a:ext cx="1919287" cy="5900738"/>
          </a:xfrm>
          <a:custGeom>
            <a:avLst/>
            <a:gdLst>
              <a:gd name="T0" fmla="*/ 2147483647 w 361"/>
              <a:gd name="T1" fmla="*/ 2147483647 h 1153"/>
              <a:gd name="T2" fmla="*/ 2147483647 w 361"/>
              <a:gd name="T3" fmla="*/ 2147483647 h 1153"/>
              <a:gd name="T4" fmla="*/ 2147483647 w 361"/>
              <a:gd name="T5" fmla="*/ 2147483647 h 1153"/>
              <a:gd name="T6" fmla="*/ 2147483647 w 361"/>
              <a:gd name="T7" fmla="*/ 2147483647 h 1153"/>
              <a:gd name="T8" fmla="*/ 2147483647 w 361"/>
              <a:gd name="T9" fmla="*/ 2147483647 h 1153"/>
              <a:gd name="T10" fmla="*/ 2147483647 w 361"/>
              <a:gd name="T11" fmla="*/ 2147483647 h 1153"/>
              <a:gd name="T12" fmla="*/ 2147483647 w 361"/>
              <a:gd name="T13" fmla="*/ 2147483647 h 1153"/>
              <a:gd name="T14" fmla="*/ 2147483647 w 361"/>
              <a:gd name="T15" fmla="*/ 2147483647 h 1153"/>
              <a:gd name="T16" fmla="*/ 2147483647 w 361"/>
              <a:gd name="T17" fmla="*/ 2147483647 h 1153"/>
              <a:gd name="T18" fmla="*/ 2147483647 w 361"/>
              <a:gd name="T19" fmla="*/ 2147483647 h 1153"/>
              <a:gd name="T20" fmla="*/ 2147483647 w 361"/>
              <a:gd name="T21" fmla="*/ 2147483647 h 1153"/>
              <a:gd name="T22" fmla="*/ 2147483647 w 361"/>
              <a:gd name="T23" fmla="*/ 2147483647 h 1153"/>
              <a:gd name="T24" fmla="*/ 2147483647 w 361"/>
              <a:gd name="T25" fmla="*/ 2147483647 h 1153"/>
              <a:gd name="T26" fmla="*/ 2147483647 w 361"/>
              <a:gd name="T27" fmla="*/ 2147483647 h 1153"/>
              <a:gd name="T28" fmla="*/ 2147483647 w 361"/>
              <a:gd name="T29" fmla="*/ 2147483647 h 1153"/>
              <a:gd name="T30" fmla="*/ 2147483647 w 361"/>
              <a:gd name="T31" fmla="*/ 2147483647 h 1153"/>
              <a:gd name="T32" fmla="*/ 2147483647 w 361"/>
              <a:gd name="T33" fmla="*/ 2147483647 h 1153"/>
              <a:gd name="T34" fmla="*/ 2147483647 w 361"/>
              <a:gd name="T35" fmla="*/ 0 h 1153"/>
              <a:gd name="T36" fmla="*/ 2147483647 w 361"/>
              <a:gd name="T37" fmla="*/ 2147483647 h 1153"/>
              <a:gd name="T38" fmla="*/ 2147483647 w 361"/>
              <a:gd name="T39" fmla="*/ 2147483647 h 1153"/>
              <a:gd name="T40" fmla="*/ 2147483647 w 361"/>
              <a:gd name="T41" fmla="*/ 2147483647 h 1153"/>
              <a:gd name="T42" fmla="*/ 2147483647 w 361"/>
              <a:gd name="T43" fmla="*/ 2147483647 h 1153"/>
              <a:gd name="T44" fmla="*/ 2147483647 w 361"/>
              <a:gd name="T45" fmla="*/ 2147483647 h 1153"/>
              <a:gd name="T46" fmla="*/ 2147483647 w 361"/>
              <a:gd name="T47" fmla="*/ 2147483647 h 1153"/>
              <a:gd name="T48" fmla="*/ 2147483647 w 361"/>
              <a:gd name="T49" fmla="*/ 2147483647 h 1153"/>
              <a:gd name="T50" fmla="*/ 2147483647 w 361"/>
              <a:gd name="T51" fmla="*/ 2147483647 h 1153"/>
              <a:gd name="T52" fmla="*/ 2147483647 w 361"/>
              <a:gd name="T53" fmla="*/ 2147483647 h 1153"/>
              <a:gd name="T54" fmla="*/ 2147483647 w 361"/>
              <a:gd name="T55" fmla="*/ 2147483647 h 1153"/>
              <a:gd name="T56" fmla="*/ 2147483647 w 361"/>
              <a:gd name="T57" fmla="*/ 2147483647 h 1153"/>
              <a:gd name="T58" fmla="*/ 2147483647 w 361"/>
              <a:gd name="T59" fmla="*/ 2147483647 h 1153"/>
              <a:gd name="T60" fmla="*/ 2147483647 w 361"/>
              <a:gd name="T61" fmla="*/ 2147483647 h 1153"/>
              <a:gd name="T62" fmla="*/ 2147483647 w 361"/>
              <a:gd name="T63" fmla="*/ 2147483647 h 1153"/>
              <a:gd name="T64" fmla="*/ 2147483647 w 361"/>
              <a:gd name="T65" fmla="*/ 2147483647 h 1153"/>
              <a:gd name="T66" fmla="*/ 2147483647 w 361"/>
              <a:gd name="T67" fmla="*/ 2147483647 h 1153"/>
              <a:gd name="T68" fmla="*/ 2147483647 w 361"/>
              <a:gd name="T69" fmla="*/ 2147483647 h 1153"/>
              <a:gd name="T70" fmla="*/ 2147483647 w 361"/>
              <a:gd name="T71" fmla="*/ 2147483647 h 1153"/>
              <a:gd name="T72" fmla="*/ 2147483647 w 361"/>
              <a:gd name="T73" fmla="*/ 2147483647 h 1153"/>
              <a:gd name="T74" fmla="*/ 2147483647 w 361"/>
              <a:gd name="T75" fmla="*/ 2147483647 h 1153"/>
              <a:gd name="T76" fmla="*/ 2147483647 w 361"/>
              <a:gd name="T77" fmla="*/ 2147483647 h 1153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361"/>
              <a:gd name="T118" fmla="*/ 0 h 1153"/>
              <a:gd name="T119" fmla="*/ 361 w 361"/>
              <a:gd name="T120" fmla="*/ 1153 h 1153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361" h="1153">
                <a:moveTo>
                  <a:pt x="146" y="1111"/>
                </a:moveTo>
                <a:lnTo>
                  <a:pt x="142" y="1119"/>
                </a:lnTo>
                <a:lnTo>
                  <a:pt x="130" y="1123"/>
                </a:lnTo>
                <a:lnTo>
                  <a:pt x="115" y="1132"/>
                </a:lnTo>
                <a:lnTo>
                  <a:pt x="107" y="1132"/>
                </a:lnTo>
                <a:lnTo>
                  <a:pt x="96" y="1127"/>
                </a:lnTo>
                <a:lnTo>
                  <a:pt x="88" y="1132"/>
                </a:lnTo>
                <a:lnTo>
                  <a:pt x="77" y="1136"/>
                </a:lnTo>
                <a:lnTo>
                  <a:pt x="61" y="1140"/>
                </a:lnTo>
                <a:lnTo>
                  <a:pt x="42" y="1140"/>
                </a:lnTo>
                <a:lnTo>
                  <a:pt x="19" y="1136"/>
                </a:lnTo>
                <a:lnTo>
                  <a:pt x="4" y="1132"/>
                </a:lnTo>
                <a:lnTo>
                  <a:pt x="0" y="1119"/>
                </a:lnTo>
                <a:lnTo>
                  <a:pt x="61" y="1091"/>
                </a:lnTo>
                <a:lnTo>
                  <a:pt x="69" y="809"/>
                </a:lnTo>
                <a:lnTo>
                  <a:pt x="50" y="805"/>
                </a:lnTo>
                <a:lnTo>
                  <a:pt x="54" y="682"/>
                </a:lnTo>
                <a:lnTo>
                  <a:pt x="38" y="678"/>
                </a:lnTo>
                <a:lnTo>
                  <a:pt x="42" y="645"/>
                </a:lnTo>
                <a:lnTo>
                  <a:pt x="34" y="613"/>
                </a:lnTo>
                <a:lnTo>
                  <a:pt x="38" y="584"/>
                </a:lnTo>
                <a:lnTo>
                  <a:pt x="23" y="584"/>
                </a:lnTo>
                <a:lnTo>
                  <a:pt x="23" y="462"/>
                </a:lnTo>
                <a:lnTo>
                  <a:pt x="54" y="221"/>
                </a:lnTo>
                <a:lnTo>
                  <a:pt x="61" y="217"/>
                </a:lnTo>
                <a:lnTo>
                  <a:pt x="146" y="172"/>
                </a:lnTo>
                <a:lnTo>
                  <a:pt x="157" y="155"/>
                </a:lnTo>
                <a:lnTo>
                  <a:pt x="146" y="127"/>
                </a:lnTo>
                <a:lnTo>
                  <a:pt x="134" y="127"/>
                </a:lnTo>
                <a:lnTo>
                  <a:pt x="126" y="74"/>
                </a:lnTo>
                <a:lnTo>
                  <a:pt x="138" y="16"/>
                </a:lnTo>
                <a:lnTo>
                  <a:pt x="146" y="8"/>
                </a:lnTo>
                <a:lnTo>
                  <a:pt x="157" y="4"/>
                </a:lnTo>
                <a:lnTo>
                  <a:pt x="176" y="0"/>
                </a:lnTo>
                <a:lnTo>
                  <a:pt x="195" y="0"/>
                </a:lnTo>
                <a:lnTo>
                  <a:pt x="203" y="4"/>
                </a:lnTo>
                <a:lnTo>
                  <a:pt x="207" y="12"/>
                </a:lnTo>
                <a:lnTo>
                  <a:pt x="218" y="8"/>
                </a:lnTo>
                <a:lnTo>
                  <a:pt x="222" y="8"/>
                </a:lnTo>
                <a:lnTo>
                  <a:pt x="230" y="16"/>
                </a:lnTo>
                <a:lnTo>
                  <a:pt x="245" y="74"/>
                </a:lnTo>
                <a:lnTo>
                  <a:pt x="234" y="127"/>
                </a:lnTo>
                <a:lnTo>
                  <a:pt x="222" y="127"/>
                </a:lnTo>
                <a:lnTo>
                  <a:pt x="214" y="155"/>
                </a:lnTo>
                <a:lnTo>
                  <a:pt x="222" y="172"/>
                </a:lnTo>
                <a:lnTo>
                  <a:pt x="310" y="217"/>
                </a:lnTo>
                <a:lnTo>
                  <a:pt x="360" y="409"/>
                </a:lnTo>
                <a:lnTo>
                  <a:pt x="295" y="413"/>
                </a:lnTo>
                <a:lnTo>
                  <a:pt x="280" y="400"/>
                </a:lnTo>
                <a:lnTo>
                  <a:pt x="280" y="449"/>
                </a:lnTo>
                <a:lnTo>
                  <a:pt x="295" y="413"/>
                </a:lnTo>
                <a:lnTo>
                  <a:pt x="360" y="409"/>
                </a:lnTo>
                <a:lnTo>
                  <a:pt x="299" y="560"/>
                </a:lnTo>
                <a:lnTo>
                  <a:pt x="283" y="809"/>
                </a:lnTo>
                <a:lnTo>
                  <a:pt x="253" y="805"/>
                </a:lnTo>
                <a:lnTo>
                  <a:pt x="268" y="1103"/>
                </a:lnTo>
                <a:lnTo>
                  <a:pt x="299" y="1123"/>
                </a:lnTo>
                <a:lnTo>
                  <a:pt x="299" y="1136"/>
                </a:lnTo>
                <a:lnTo>
                  <a:pt x="291" y="1148"/>
                </a:lnTo>
                <a:lnTo>
                  <a:pt x="280" y="1152"/>
                </a:lnTo>
                <a:lnTo>
                  <a:pt x="268" y="1152"/>
                </a:lnTo>
                <a:lnTo>
                  <a:pt x="260" y="1152"/>
                </a:lnTo>
                <a:lnTo>
                  <a:pt x="253" y="1152"/>
                </a:lnTo>
                <a:lnTo>
                  <a:pt x="237" y="1148"/>
                </a:lnTo>
                <a:lnTo>
                  <a:pt x="234" y="1136"/>
                </a:lnTo>
                <a:lnTo>
                  <a:pt x="226" y="1136"/>
                </a:lnTo>
                <a:lnTo>
                  <a:pt x="218" y="1136"/>
                </a:lnTo>
                <a:lnTo>
                  <a:pt x="207" y="1136"/>
                </a:lnTo>
                <a:lnTo>
                  <a:pt x="203" y="1127"/>
                </a:lnTo>
                <a:lnTo>
                  <a:pt x="195" y="1119"/>
                </a:lnTo>
                <a:lnTo>
                  <a:pt x="195" y="1107"/>
                </a:lnTo>
                <a:lnTo>
                  <a:pt x="176" y="809"/>
                </a:lnTo>
                <a:lnTo>
                  <a:pt x="161" y="809"/>
                </a:lnTo>
                <a:lnTo>
                  <a:pt x="138" y="1087"/>
                </a:lnTo>
                <a:lnTo>
                  <a:pt x="142" y="1103"/>
                </a:lnTo>
                <a:lnTo>
                  <a:pt x="146" y="1111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grpSp>
        <p:nvGrpSpPr>
          <p:cNvPr id="108549" name="群組 5"/>
          <p:cNvGrpSpPr>
            <a:grpSpLocks/>
          </p:cNvGrpSpPr>
          <p:nvPr/>
        </p:nvGrpSpPr>
        <p:grpSpPr bwMode="auto">
          <a:xfrm>
            <a:off x="5148263" y="620713"/>
            <a:ext cx="2160587" cy="5903912"/>
            <a:chOff x="3059832" y="980728"/>
            <a:chExt cx="2928508" cy="6720244"/>
          </a:xfrm>
        </p:grpSpPr>
        <p:grpSp>
          <p:nvGrpSpPr>
            <p:cNvPr id="108551" name="群組 18"/>
            <p:cNvGrpSpPr>
              <a:grpSpLocks/>
            </p:cNvGrpSpPr>
            <p:nvPr/>
          </p:nvGrpSpPr>
          <p:grpSpPr bwMode="auto">
            <a:xfrm>
              <a:off x="3059832" y="980728"/>
              <a:ext cx="1004892" cy="1750045"/>
              <a:chOff x="2987824" y="764704"/>
              <a:chExt cx="1076900" cy="1966069"/>
            </a:xfrm>
          </p:grpSpPr>
          <p:sp>
            <p:nvSpPr>
              <p:cNvPr id="12" name="手繪多邊形 2"/>
              <p:cNvSpPr/>
              <p:nvPr/>
            </p:nvSpPr>
            <p:spPr>
              <a:xfrm>
                <a:off x="2987824" y="764704"/>
                <a:ext cx="1076864" cy="1965096"/>
              </a:xfrm>
              <a:custGeom>
                <a:avLst/>
                <a:gdLst>
                  <a:gd name="connsiteX0" fmla="*/ 14904720 w 16733520"/>
                  <a:gd name="connsiteY0" fmla="*/ 24140160 h 34655760"/>
                  <a:gd name="connsiteX1" fmla="*/ 16733520 w 16733520"/>
                  <a:gd name="connsiteY1" fmla="*/ 34290000 h 34655760"/>
                  <a:gd name="connsiteX2" fmla="*/ 15544800 w 16733520"/>
                  <a:gd name="connsiteY2" fmla="*/ 34655760 h 34655760"/>
                  <a:gd name="connsiteX3" fmla="*/ 9235440 w 16733520"/>
                  <a:gd name="connsiteY3" fmla="*/ 34107120 h 34655760"/>
                  <a:gd name="connsiteX4" fmla="*/ 6766560 w 16733520"/>
                  <a:gd name="connsiteY4" fmla="*/ 34472880 h 34655760"/>
                  <a:gd name="connsiteX5" fmla="*/ 4663440 w 16733520"/>
                  <a:gd name="connsiteY5" fmla="*/ 32918400 h 34655760"/>
                  <a:gd name="connsiteX6" fmla="*/ 2834640 w 16733520"/>
                  <a:gd name="connsiteY6" fmla="*/ 33192720 h 34655760"/>
                  <a:gd name="connsiteX7" fmla="*/ 914400 w 16733520"/>
                  <a:gd name="connsiteY7" fmla="*/ 26517600 h 34655760"/>
                  <a:gd name="connsiteX8" fmla="*/ 1188720 w 16733520"/>
                  <a:gd name="connsiteY8" fmla="*/ 22677120 h 34655760"/>
                  <a:gd name="connsiteX9" fmla="*/ 0 w 16733520"/>
                  <a:gd name="connsiteY9" fmla="*/ 17190720 h 34655760"/>
                  <a:gd name="connsiteX10" fmla="*/ 2194560 w 16733520"/>
                  <a:gd name="connsiteY10" fmla="*/ 14813280 h 34655760"/>
                  <a:gd name="connsiteX11" fmla="*/ 3383280 w 16733520"/>
                  <a:gd name="connsiteY11" fmla="*/ 10881360 h 34655760"/>
                  <a:gd name="connsiteX12" fmla="*/ 1737360 w 16733520"/>
                  <a:gd name="connsiteY12" fmla="*/ 6949440 h 34655760"/>
                  <a:gd name="connsiteX13" fmla="*/ 1920240 w 16733520"/>
                  <a:gd name="connsiteY13" fmla="*/ 3108960 h 34655760"/>
                  <a:gd name="connsiteX14" fmla="*/ 3017520 w 16733520"/>
                  <a:gd name="connsiteY14" fmla="*/ 2468880 h 34655760"/>
                  <a:gd name="connsiteX15" fmla="*/ 3383280 w 16733520"/>
                  <a:gd name="connsiteY15" fmla="*/ 1463040 h 34655760"/>
                  <a:gd name="connsiteX16" fmla="*/ 4480560 w 16733520"/>
                  <a:gd name="connsiteY16" fmla="*/ 1463040 h 34655760"/>
                  <a:gd name="connsiteX17" fmla="*/ 4754880 w 16733520"/>
                  <a:gd name="connsiteY17" fmla="*/ 822960 h 34655760"/>
                  <a:gd name="connsiteX18" fmla="*/ 6035040 w 16733520"/>
                  <a:gd name="connsiteY18" fmla="*/ 1005840 h 34655760"/>
                  <a:gd name="connsiteX19" fmla="*/ 6858000 w 16733520"/>
                  <a:gd name="connsiteY19" fmla="*/ 822960 h 34655760"/>
                  <a:gd name="connsiteX20" fmla="*/ 6583680 w 16733520"/>
                  <a:gd name="connsiteY20" fmla="*/ 3200400 h 34655760"/>
                  <a:gd name="connsiteX21" fmla="*/ 7040880 w 16733520"/>
                  <a:gd name="connsiteY21" fmla="*/ 4572000 h 34655760"/>
                  <a:gd name="connsiteX22" fmla="*/ 7223760 w 16733520"/>
                  <a:gd name="connsiteY22" fmla="*/ 3200400 h 34655760"/>
                  <a:gd name="connsiteX23" fmla="*/ 7223760 w 16733520"/>
                  <a:gd name="connsiteY23" fmla="*/ 548640 h 34655760"/>
                  <a:gd name="connsiteX24" fmla="*/ 7406640 w 16733520"/>
                  <a:gd name="connsiteY24" fmla="*/ 0 h 34655760"/>
                  <a:gd name="connsiteX25" fmla="*/ 7955280 w 16733520"/>
                  <a:gd name="connsiteY25" fmla="*/ 1188720 h 34655760"/>
                  <a:gd name="connsiteX26" fmla="*/ 7955280 w 16733520"/>
                  <a:gd name="connsiteY26" fmla="*/ 1828800 h 34655760"/>
                  <a:gd name="connsiteX27" fmla="*/ 7863840 w 16733520"/>
                  <a:gd name="connsiteY27" fmla="*/ 4297680 h 34655760"/>
                  <a:gd name="connsiteX28" fmla="*/ 8138160 w 16733520"/>
                  <a:gd name="connsiteY28" fmla="*/ 5029200 h 34655760"/>
                  <a:gd name="connsiteX29" fmla="*/ 8595360 w 16733520"/>
                  <a:gd name="connsiteY29" fmla="*/ 2560320 h 34655760"/>
                  <a:gd name="connsiteX30" fmla="*/ 9966960 w 16733520"/>
                  <a:gd name="connsiteY30" fmla="*/ 3931920 h 34655760"/>
                  <a:gd name="connsiteX31" fmla="*/ 9418320 w 16733520"/>
                  <a:gd name="connsiteY31" fmla="*/ 7040880 h 34655760"/>
                  <a:gd name="connsiteX32" fmla="*/ 7772400 w 16733520"/>
                  <a:gd name="connsiteY32" fmla="*/ 9692640 h 34655760"/>
                  <a:gd name="connsiteX33" fmla="*/ 7315200 w 16733520"/>
                  <a:gd name="connsiteY33" fmla="*/ 13624560 h 34655760"/>
                  <a:gd name="connsiteX34" fmla="*/ 9144000 w 16733520"/>
                  <a:gd name="connsiteY34" fmla="*/ 23134320 h 34655760"/>
                  <a:gd name="connsiteX35" fmla="*/ 9144000 w 16733520"/>
                  <a:gd name="connsiteY35" fmla="*/ 25511760 h 34655760"/>
                  <a:gd name="connsiteX36" fmla="*/ 9875520 w 16733520"/>
                  <a:gd name="connsiteY36" fmla="*/ 25968960 h 34655760"/>
                  <a:gd name="connsiteX37" fmla="*/ 11064240 w 16733520"/>
                  <a:gd name="connsiteY37" fmla="*/ 25511760 h 34655760"/>
                  <a:gd name="connsiteX38" fmla="*/ 12527280 w 16733520"/>
                  <a:gd name="connsiteY38" fmla="*/ 25511760 h 34655760"/>
                  <a:gd name="connsiteX39" fmla="*/ 13716000 w 16733520"/>
                  <a:gd name="connsiteY39" fmla="*/ 25054560 h 34655760"/>
                  <a:gd name="connsiteX40" fmla="*/ 14813280 w 16733520"/>
                  <a:gd name="connsiteY40" fmla="*/ 24414480 h 34655760"/>
                  <a:gd name="connsiteX41" fmla="*/ 16550640 w 16733520"/>
                  <a:gd name="connsiteY41" fmla="*/ 34107120 h 34655760"/>
                  <a:gd name="connsiteX0" fmla="*/ 14904720 w 16733520"/>
                  <a:gd name="connsiteY0" fmla="*/ 24140160 h 34655760"/>
                  <a:gd name="connsiteX1" fmla="*/ 16733520 w 16733520"/>
                  <a:gd name="connsiteY1" fmla="*/ 34290000 h 34655760"/>
                  <a:gd name="connsiteX2" fmla="*/ 15544800 w 16733520"/>
                  <a:gd name="connsiteY2" fmla="*/ 34655760 h 34655760"/>
                  <a:gd name="connsiteX3" fmla="*/ 9235440 w 16733520"/>
                  <a:gd name="connsiteY3" fmla="*/ 34107120 h 34655760"/>
                  <a:gd name="connsiteX4" fmla="*/ 6766560 w 16733520"/>
                  <a:gd name="connsiteY4" fmla="*/ 34472880 h 34655760"/>
                  <a:gd name="connsiteX5" fmla="*/ 4663440 w 16733520"/>
                  <a:gd name="connsiteY5" fmla="*/ 32918400 h 34655760"/>
                  <a:gd name="connsiteX6" fmla="*/ 2834640 w 16733520"/>
                  <a:gd name="connsiteY6" fmla="*/ 33192720 h 34655760"/>
                  <a:gd name="connsiteX7" fmla="*/ 914400 w 16733520"/>
                  <a:gd name="connsiteY7" fmla="*/ 26517600 h 34655760"/>
                  <a:gd name="connsiteX8" fmla="*/ 1188720 w 16733520"/>
                  <a:gd name="connsiteY8" fmla="*/ 22677120 h 34655760"/>
                  <a:gd name="connsiteX9" fmla="*/ 0 w 16733520"/>
                  <a:gd name="connsiteY9" fmla="*/ 17190720 h 34655760"/>
                  <a:gd name="connsiteX10" fmla="*/ 2194560 w 16733520"/>
                  <a:gd name="connsiteY10" fmla="*/ 14813280 h 34655760"/>
                  <a:gd name="connsiteX11" fmla="*/ 3383280 w 16733520"/>
                  <a:gd name="connsiteY11" fmla="*/ 10881360 h 34655760"/>
                  <a:gd name="connsiteX12" fmla="*/ 1737360 w 16733520"/>
                  <a:gd name="connsiteY12" fmla="*/ 6949440 h 34655760"/>
                  <a:gd name="connsiteX13" fmla="*/ 1920240 w 16733520"/>
                  <a:gd name="connsiteY13" fmla="*/ 3108960 h 34655760"/>
                  <a:gd name="connsiteX14" fmla="*/ 3017520 w 16733520"/>
                  <a:gd name="connsiteY14" fmla="*/ 2468880 h 34655760"/>
                  <a:gd name="connsiteX15" fmla="*/ 3383280 w 16733520"/>
                  <a:gd name="connsiteY15" fmla="*/ 1463040 h 34655760"/>
                  <a:gd name="connsiteX16" fmla="*/ 4480560 w 16733520"/>
                  <a:gd name="connsiteY16" fmla="*/ 1463040 h 34655760"/>
                  <a:gd name="connsiteX17" fmla="*/ 4754880 w 16733520"/>
                  <a:gd name="connsiteY17" fmla="*/ 822960 h 34655760"/>
                  <a:gd name="connsiteX18" fmla="*/ 6035040 w 16733520"/>
                  <a:gd name="connsiteY18" fmla="*/ 1005840 h 34655760"/>
                  <a:gd name="connsiteX19" fmla="*/ 6858000 w 16733520"/>
                  <a:gd name="connsiteY19" fmla="*/ 822960 h 34655760"/>
                  <a:gd name="connsiteX20" fmla="*/ 6583680 w 16733520"/>
                  <a:gd name="connsiteY20" fmla="*/ 3200400 h 34655760"/>
                  <a:gd name="connsiteX21" fmla="*/ 7040880 w 16733520"/>
                  <a:gd name="connsiteY21" fmla="*/ 4572000 h 34655760"/>
                  <a:gd name="connsiteX22" fmla="*/ 7223760 w 16733520"/>
                  <a:gd name="connsiteY22" fmla="*/ 3200400 h 34655760"/>
                  <a:gd name="connsiteX23" fmla="*/ 7223760 w 16733520"/>
                  <a:gd name="connsiteY23" fmla="*/ 548640 h 34655760"/>
                  <a:gd name="connsiteX24" fmla="*/ 7406640 w 16733520"/>
                  <a:gd name="connsiteY24" fmla="*/ 0 h 34655760"/>
                  <a:gd name="connsiteX25" fmla="*/ 7955280 w 16733520"/>
                  <a:gd name="connsiteY25" fmla="*/ 1188720 h 34655760"/>
                  <a:gd name="connsiteX26" fmla="*/ 7955280 w 16733520"/>
                  <a:gd name="connsiteY26" fmla="*/ 1828800 h 34655760"/>
                  <a:gd name="connsiteX27" fmla="*/ 7863840 w 16733520"/>
                  <a:gd name="connsiteY27" fmla="*/ 4297680 h 34655760"/>
                  <a:gd name="connsiteX28" fmla="*/ 8138160 w 16733520"/>
                  <a:gd name="connsiteY28" fmla="*/ 5029200 h 34655760"/>
                  <a:gd name="connsiteX29" fmla="*/ 8595360 w 16733520"/>
                  <a:gd name="connsiteY29" fmla="*/ 2560320 h 34655760"/>
                  <a:gd name="connsiteX30" fmla="*/ 9966960 w 16733520"/>
                  <a:gd name="connsiteY30" fmla="*/ 3931920 h 34655760"/>
                  <a:gd name="connsiteX31" fmla="*/ 9418320 w 16733520"/>
                  <a:gd name="connsiteY31" fmla="*/ 7040880 h 34655760"/>
                  <a:gd name="connsiteX32" fmla="*/ 7772400 w 16733520"/>
                  <a:gd name="connsiteY32" fmla="*/ 9692640 h 34655760"/>
                  <a:gd name="connsiteX33" fmla="*/ 7315200 w 16733520"/>
                  <a:gd name="connsiteY33" fmla="*/ 13624560 h 34655760"/>
                  <a:gd name="connsiteX34" fmla="*/ 9144000 w 16733520"/>
                  <a:gd name="connsiteY34" fmla="*/ 23134320 h 34655760"/>
                  <a:gd name="connsiteX35" fmla="*/ 9144000 w 16733520"/>
                  <a:gd name="connsiteY35" fmla="*/ 25511760 h 34655760"/>
                  <a:gd name="connsiteX36" fmla="*/ 9875520 w 16733520"/>
                  <a:gd name="connsiteY36" fmla="*/ 25968960 h 34655760"/>
                  <a:gd name="connsiteX37" fmla="*/ 11064240 w 16733520"/>
                  <a:gd name="connsiteY37" fmla="*/ 25511760 h 34655760"/>
                  <a:gd name="connsiteX38" fmla="*/ 12527280 w 16733520"/>
                  <a:gd name="connsiteY38" fmla="*/ 25511760 h 34655760"/>
                  <a:gd name="connsiteX39" fmla="*/ 13716000 w 16733520"/>
                  <a:gd name="connsiteY39" fmla="*/ 25054560 h 34655760"/>
                  <a:gd name="connsiteX40" fmla="*/ 14813280 w 16733520"/>
                  <a:gd name="connsiteY40" fmla="*/ 24414480 h 34655760"/>
                  <a:gd name="connsiteX41" fmla="*/ 16550640 w 16733520"/>
                  <a:gd name="connsiteY41" fmla="*/ 34107120 h 34655760"/>
                  <a:gd name="connsiteX42" fmla="*/ 14904720 w 16733520"/>
                  <a:gd name="connsiteY42" fmla="*/ 24140160 h 34655760"/>
                  <a:gd name="connsiteX0" fmla="*/ 16550640 w 16733520"/>
                  <a:gd name="connsiteY0" fmla="*/ 34107120 h 34655760"/>
                  <a:gd name="connsiteX1" fmla="*/ 16733520 w 16733520"/>
                  <a:gd name="connsiteY1" fmla="*/ 34290000 h 34655760"/>
                  <a:gd name="connsiteX2" fmla="*/ 15544800 w 16733520"/>
                  <a:gd name="connsiteY2" fmla="*/ 34655760 h 34655760"/>
                  <a:gd name="connsiteX3" fmla="*/ 9235440 w 16733520"/>
                  <a:gd name="connsiteY3" fmla="*/ 34107120 h 34655760"/>
                  <a:gd name="connsiteX4" fmla="*/ 6766560 w 16733520"/>
                  <a:gd name="connsiteY4" fmla="*/ 34472880 h 34655760"/>
                  <a:gd name="connsiteX5" fmla="*/ 4663440 w 16733520"/>
                  <a:gd name="connsiteY5" fmla="*/ 32918400 h 34655760"/>
                  <a:gd name="connsiteX6" fmla="*/ 2834640 w 16733520"/>
                  <a:gd name="connsiteY6" fmla="*/ 33192720 h 34655760"/>
                  <a:gd name="connsiteX7" fmla="*/ 914400 w 16733520"/>
                  <a:gd name="connsiteY7" fmla="*/ 26517600 h 34655760"/>
                  <a:gd name="connsiteX8" fmla="*/ 1188720 w 16733520"/>
                  <a:gd name="connsiteY8" fmla="*/ 22677120 h 34655760"/>
                  <a:gd name="connsiteX9" fmla="*/ 0 w 16733520"/>
                  <a:gd name="connsiteY9" fmla="*/ 17190720 h 34655760"/>
                  <a:gd name="connsiteX10" fmla="*/ 2194560 w 16733520"/>
                  <a:gd name="connsiteY10" fmla="*/ 14813280 h 34655760"/>
                  <a:gd name="connsiteX11" fmla="*/ 3383280 w 16733520"/>
                  <a:gd name="connsiteY11" fmla="*/ 10881360 h 34655760"/>
                  <a:gd name="connsiteX12" fmla="*/ 1737360 w 16733520"/>
                  <a:gd name="connsiteY12" fmla="*/ 6949440 h 34655760"/>
                  <a:gd name="connsiteX13" fmla="*/ 1920240 w 16733520"/>
                  <a:gd name="connsiteY13" fmla="*/ 3108960 h 34655760"/>
                  <a:gd name="connsiteX14" fmla="*/ 3017520 w 16733520"/>
                  <a:gd name="connsiteY14" fmla="*/ 2468880 h 34655760"/>
                  <a:gd name="connsiteX15" fmla="*/ 3383280 w 16733520"/>
                  <a:gd name="connsiteY15" fmla="*/ 1463040 h 34655760"/>
                  <a:gd name="connsiteX16" fmla="*/ 4480560 w 16733520"/>
                  <a:gd name="connsiteY16" fmla="*/ 1463040 h 34655760"/>
                  <a:gd name="connsiteX17" fmla="*/ 4754880 w 16733520"/>
                  <a:gd name="connsiteY17" fmla="*/ 822960 h 34655760"/>
                  <a:gd name="connsiteX18" fmla="*/ 6035040 w 16733520"/>
                  <a:gd name="connsiteY18" fmla="*/ 1005840 h 34655760"/>
                  <a:gd name="connsiteX19" fmla="*/ 6858000 w 16733520"/>
                  <a:gd name="connsiteY19" fmla="*/ 822960 h 34655760"/>
                  <a:gd name="connsiteX20" fmla="*/ 6583680 w 16733520"/>
                  <a:gd name="connsiteY20" fmla="*/ 3200400 h 34655760"/>
                  <a:gd name="connsiteX21" fmla="*/ 7040880 w 16733520"/>
                  <a:gd name="connsiteY21" fmla="*/ 4572000 h 34655760"/>
                  <a:gd name="connsiteX22" fmla="*/ 7223760 w 16733520"/>
                  <a:gd name="connsiteY22" fmla="*/ 3200400 h 34655760"/>
                  <a:gd name="connsiteX23" fmla="*/ 7223760 w 16733520"/>
                  <a:gd name="connsiteY23" fmla="*/ 548640 h 34655760"/>
                  <a:gd name="connsiteX24" fmla="*/ 7406640 w 16733520"/>
                  <a:gd name="connsiteY24" fmla="*/ 0 h 34655760"/>
                  <a:gd name="connsiteX25" fmla="*/ 7955280 w 16733520"/>
                  <a:gd name="connsiteY25" fmla="*/ 1188720 h 34655760"/>
                  <a:gd name="connsiteX26" fmla="*/ 7955280 w 16733520"/>
                  <a:gd name="connsiteY26" fmla="*/ 1828800 h 34655760"/>
                  <a:gd name="connsiteX27" fmla="*/ 7863840 w 16733520"/>
                  <a:gd name="connsiteY27" fmla="*/ 4297680 h 34655760"/>
                  <a:gd name="connsiteX28" fmla="*/ 8138160 w 16733520"/>
                  <a:gd name="connsiteY28" fmla="*/ 5029200 h 34655760"/>
                  <a:gd name="connsiteX29" fmla="*/ 8595360 w 16733520"/>
                  <a:gd name="connsiteY29" fmla="*/ 2560320 h 34655760"/>
                  <a:gd name="connsiteX30" fmla="*/ 9966960 w 16733520"/>
                  <a:gd name="connsiteY30" fmla="*/ 3931920 h 34655760"/>
                  <a:gd name="connsiteX31" fmla="*/ 9418320 w 16733520"/>
                  <a:gd name="connsiteY31" fmla="*/ 7040880 h 34655760"/>
                  <a:gd name="connsiteX32" fmla="*/ 7772400 w 16733520"/>
                  <a:gd name="connsiteY32" fmla="*/ 9692640 h 34655760"/>
                  <a:gd name="connsiteX33" fmla="*/ 7315200 w 16733520"/>
                  <a:gd name="connsiteY33" fmla="*/ 13624560 h 34655760"/>
                  <a:gd name="connsiteX34" fmla="*/ 9144000 w 16733520"/>
                  <a:gd name="connsiteY34" fmla="*/ 23134320 h 34655760"/>
                  <a:gd name="connsiteX35" fmla="*/ 9144000 w 16733520"/>
                  <a:gd name="connsiteY35" fmla="*/ 25511760 h 34655760"/>
                  <a:gd name="connsiteX36" fmla="*/ 9875520 w 16733520"/>
                  <a:gd name="connsiteY36" fmla="*/ 25968960 h 34655760"/>
                  <a:gd name="connsiteX37" fmla="*/ 11064240 w 16733520"/>
                  <a:gd name="connsiteY37" fmla="*/ 25511760 h 34655760"/>
                  <a:gd name="connsiteX38" fmla="*/ 12527280 w 16733520"/>
                  <a:gd name="connsiteY38" fmla="*/ 25511760 h 34655760"/>
                  <a:gd name="connsiteX39" fmla="*/ 13716000 w 16733520"/>
                  <a:gd name="connsiteY39" fmla="*/ 25054560 h 34655760"/>
                  <a:gd name="connsiteX40" fmla="*/ 14813280 w 16733520"/>
                  <a:gd name="connsiteY40" fmla="*/ 24414480 h 34655760"/>
                  <a:gd name="connsiteX41" fmla="*/ 16550640 w 16733520"/>
                  <a:gd name="connsiteY41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550640 w 16550640"/>
                  <a:gd name="connsiteY0" fmla="*/ 34107120 h 34655760"/>
                  <a:gd name="connsiteX1" fmla="*/ 15544800 w 16550640"/>
                  <a:gd name="connsiteY1" fmla="*/ 34655760 h 34655760"/>
                  <a:gd name="connsiteX2" fmla="*/ 9235440 w 16550640"/>
                  <a:gd name="connsiteY2" fmla="*/ 34107120 h 34655760"/>
                  <a:gd name="connsiteX3" fmla="*/ 6766560 w 16550640"/>
                  <a:gd name="connsiteY3" fmla="*/ 34472880 h 34655760"/>
                  <a:gd name="connsiteX4" fmla="*/ 4663440 w 16550640"/>
                  <a:gd name="connsiteY4" fmla="*/ 32918400 h 34655760"/>
                  <a:gd name="connsiteX5" fmla="*/ 2834640 w 16550640"/>
                  <a:gd name="connsiteY5" fmla="*/ 33192720 h 34655760"/>
                  <a:gd name="connsiteX6" fmla="*/ 914400 w 16550640"/>
                  <a:gd name="connsiteY6" fmla="*/ 26517600 h 34655760"/>
                  <a:gd name="connsiteX7" fmla="*/ 1188720 w 16550640"/>
                  <a:gd name="connsiteY7" fmla="*/ 22677120 h 34655760"/>
                  <a:gd name="connsiteX8" fmla="*/ 0 w 16550640"/>
                  <a:gd name="connsiteY8" fmla="*/ 17190720 h 34655760"/>
                  <a:gd name="connsiteX9" fmla="*/ 2194560 w 16550640"/>
                  <a:gd name="connsiteY9" fmla="*/ 14813280 h 34655760"/>
                  <a:gd name="connsiteX10" fmla="*/ 3383280 w 16550640"/>
                  <a:gd name="connsiteY10" fmla="*/ 10881360 h 34655760"/>
                  <a:gd name="connsiteX11" fmla="*/ 1737360 w 16550640"/>
                  <a:gd name="connsiteY11" fmla="*/ 6949440 h 34655760"/>
                  <a:gd name="connsiteX12" fmla="*/ 1920240 w 16550640"/>
                  <a:gd name="connsiteY12" fmla="*/ 3108960 h 34655760"/>
                  <a:gd name="connsiteX13" fmla="*/ 3017520 w 16550640"/>
                  <a:gd name="connsiteY13" fmla="*/ 2468880 h 34655760"/>
                  <a:gd name="connsiteX14" fmla="*/ 3383280 w 16550640"/>
                  <a:gd name="connsiteY14" fmla="*/ 1463040 h 34655760"/>
                  <a:gd name="connsiteX15" fmla="*/ 4480560 w 16550640"/>
                  <a:gd name="connsiteY15" fmla="*/ 1463040 h 34655760"/>
                  <a:gd name="connsiteX16" fmla="*/ 4754880 w 16550640"/>
                  <a:gd name="connsiteY16" fmla="*/ 822960 h 34655760"/>
                  <a:gd name="connsiteX17" fmla="*/ 6035040 w 16550640"/>
                  <a:gd name="connsiteY17" fmla="*/ 1005840 h 34655760"/>
                  <a:gd name="connsiteX18" fmla="*/ 6858000 w 16550640"/>
                  <a:gd name="connsiteY18" fmla="*/ 822960 h 34655760"/>
                  <a:gd name="connsiteX19" fmla="*/ 6583680 w 16550640"/>
                  <a:gd name="connsiteY19" fmla="*/ 3200400 h 34655760"/>
                  <a:gd name="connsiteX20" fmla="*/ 7040880 w 16550640"/>
                  <a:gd name="connsiteY20" fmla="*/ 4572000 h 34655760"/>
                  <a:gd name="connsiteX21" fmla="*/ 7223760 w 16550640"/>
                  <a:gd name="connsiteY21" fmla="*/ 3200400 h 34655760"/>
                  <a:gd name="connsiteX22" fmla="*/ 7223760 w 16550640"/>
                  <a:gd name="connsiteY22" fmla="*/ 548640 h 34655760"/>
                  <a:gd name="connsiteX23" fmla="*/ 7406640 w 16550640"/>
                  <a:gd name="connsiteY23" fmla="*/ 0 h 34655760"/>
                  <a:gd name="connsiteX24" fmla="*/ 7955280 w 16550640"/>
                  <a:gd name="connsiteY24" fmla="*/ 1188720 h 34655760"/>
                  <a:gd name="connsiteX25" fmla="*/ 7955280 w 16550640"/>
                  <a:gd name="connsiteY25" fmla="*/ 1828800 h 34655760"/>
                  <a:gd name="connsiteX26" fmla="*/ 7863840 w 16550640"/>
                  <a:gd name="connsiteY26" fmla="*/ 4297680 h 34655760"/>
                  <a:gd name="connsiteX27" fmla="*/ 8138160 w 16550640"/>
                  <a:gd name="connsiteY27" fmla="*/ 5029200 h 34655760"/>
                  <a:gd name="connsiteX28" fmla="*/ 8595360 w 16550640"/>
                  <a:gd name="connsiteY28" fmla="*/ 2560320 h 34655760"/>
                  <a:gd name="connsiteX29" fmla="*/ 9966960 w 16550640"/>
                  <a:gd name="connsiteY29" fmla="*/ 3931920 h 34655760"/>
                  <a:gd name="connsiteX30" fmla="*/ 9418320 w 16550640"/>
                  <a:gd name="connsiteY30" fmla="*/ 7040880 h 34655760"/>
                  <a:gd name="connsiteX31" fmla="*/ 7772400 w 16550640"/>
                  <a:gd name="connsiteY31" fmla="*/ 9692640 h 34655760"/>
                  <a:gd name="connsiteX32" fmla="*/ 7315200 w 16550640"/>
                  <a:gd name="connsiteY32" fmla="*/ 13624560 h 34655760"/>
                  <a:gd name="connsiteX33" fmla="*/ 9144000 w 16550640"/>
                  <a:gd name="connsiteY33" fmla="*/ 23134320 h 34655760"/>
                  <a:gd name="connsiteX34" fmla="*/ 9144000 w 16550640"/>
                  <a:gd name="connsiteY34" fmla="*/ 25511760 h 34655760"/>
                  <a:gd name="connsiteX35" fmla="*/ 9875520 w 16550640"/>
                  <a:gd name="connsiteY35" fmla="*/ 25968960 h 34655760"/>
                  <a:gd name="connsiteX36" fmla="*/ 11064240 w 16550640"/>
                  <a:gd name="connsiteY36" fmla="*/ 25511760 h 34655760"/>
                  <a:gd name="connsiteX37" fmla="*/ 12527280 w 16550640"/>
                  <a:gd name="connsiteY37" fmla="*/ 25511760 h 34655760"/>
                  <a:gd name="connsiteX38" fmla="*/ 13716000 w 16550640"/>
                  <a:gd name="connsiteY38" fmla="*/ 25054560 h 34655760"/>
                  <a:gd name="connsiteX39" fmla="*/ 14813280 w 16550640"/>
                  <a:gd name="connsiteY39" fmla="*/ 24414480 h 34655760"/>
                  <a:gd name="connsiteX40" fmla="*/ 16550640 w 16550640"/>
                  <a:gd name="connsiteY40" fmla="*/ 34107120 h 34655760"/>
                  <a:gd name="connsiteX0" fmla="*/ 16718280 w 16718280"/>
                  <a:gd name="connsiteY0" fmla="*/ 34107120 h 34655760"/>
                  <a:gd name="connsiteX1" fmla="*/ 15712440 w 16718280"/>
                  <a:gd name="connsiteY1" fmla="*/ 34655760 h 34655760"/>
                  <a:gd name="connsiteX2" fmla="*/ 9403080 w 16718280"/>
                  <a:gd name="connsiteY2" fmla="*/ 34107120 h 34655760"/>
                  <a:gd name="connsiteX3" fmla="*/ 6934200 w 16718280"/>
                  <a:gd name="connsiteY3" fmla="*/ 34472880 h 34655760"/>
                  <a:gd name="connsiteX4" fmla="*/ 4831080 w 16718280"/>
                  <a:gd name="connsiteY4" fmla="*/ 32918400 h 34655760"/>
                  <a:gd name="connsiteX5" fmla="*/ 3002280 w 16718280"/>
                  <a:gd name="connsiteY5" fmla="*/ 33192720 h 34655760"/>
                  <a:gd name="connsiteX6" fmla="*/ 1082040 w 16718280"/>
                  <a:gd name="connsiteY6" fmla="*/ 26517600 h 34655760"/>
                  <a:gd name="connsiteX7" fmla="*/ 1356360 w 16718280"/>
                  <a:gd name="connsiteY7" fmla="*/ 22677120 h 34655760"/>
                  <a:gd name="connsiteX8" fmla="*/ 167640 w 16718280"/>
                  <a:gd name="connsiteY8" fmla="*/ 17190720 h 34655760"/>
                  <a:gd name="connsiteX9" fmla="*/ 2362200 w 16718280"/>
                  <a:gd name="connsiteY9" fmla="*/ 14813280 h 34655760"/>
                  <a:gd name="connsiteX10" fmla="*/ 3550920 w 16718280"/>
                  <a:gd name="connsiteY10" fmla="*/ 10881360 h 34655760"/>
                  <a:gd name="connsiteX11" fmla="*/ 1905000 w 16718280"/>
                  <a:gd name="connsiteY11" fmla="*/ 6949440 h 34655760"/>
                  <a:gd name="connsiteX12" fmla="*/ 2087880 w 16718280"/>
                  <a:gd name="connsiteY12" fmla="*/ 3108960 h 34655760"/>
                  <a:gd name="connsiteX13" fmla="*/ 3185160 w 16718280"/>
                  <a:gd name="connsiteY13" fmla="*/ 2468880 h 34655760"/>
                  <a:gd name="connsiteX14" fmla="*/ 3550920 w 16718280"/>
                  <a:gd name="connsiteY14" fmla="*/ 1463040 h 34655760"/>
                  <a:gd name="connsiteX15" fmla="*/ 4648200 w 16718280"/>
                  <a:gd name="connsiteY15" fmla="*/ 1463040 h 34655760"/>
                  <a:gd name="connsiteX16" fmla="*/ 4922520 w 16718280"/>
                  <a:gd name="connsiteY16" fmla="*/ 822960 h 34655760"/>
                  <a:gd name="connsiteX17" fmla="*/ 6202680 w 16718280"/>
                  <a:gd name="connsiteY17" fmla="*/ 1005840 h 34655760"/>
                  <a:gd name="connsiteX18" fmla="*/ 7025640 w 16718280"/>
                  <a:gd name="connsiteY18" fmla="*/ 822960 h 34655760"/>
                  <a:gd name="connsiteX19" fmla="*/ 6751320 w 16718280"/>
                  <a:gd name="connsiteY19" fmla="*/ 3200400 h 34655760"/>
                  <a:gd name="connsiteX20" fmla="*/ 7208520 w 16718280"/>
                  <a:gd name="connsiteY20" fmla="*/ 4572000 h 34655760"/>
                  <a:gd name="connsiteX21" fmla="*/ 7391400 w 16718280"/>
                  <a:gd name="connsiteY21" fmla="*/ 3200400 h 34655760"/>
                  <a:gd name="connsiteX22" fmla="*/ 7391400 w 16718280"/>
                  <a:gd name="connsiteY22" fmla="*/ 548640 h 34655760"/>
                  <a:gd name="connsiteX23" fmla="*/ 7574280 w 16718280"/>
                  <a:gd name="connsiteY23" fmla="*/ 0 h 34655760"/>
                  <a:gd name="connsiteX24" fmla="*/ 8122920 w 16718280"/>
                  <a:gd name="connsiteY24" fmla="*/ 1188720 h 34655760"/>
                  <a:gd name="connsiteX25" fmla="*/ 8122920 w 16718280"/>
                  <a:gd name="connsiteY25" fmla="*/ 1828800 h 34655760"/>
                  <a:gd name="connsiteX26" fmla="*/ 8031480 w 16718280"/>
                  <a:gd name="connsiteY26" fmla="*/ 4297680 h 34655760"/>
                  <a:gd name="connsiteX27" fmla="*/ 8305800 w 16718280"/>
                  <a:gd name="connsiteY27" fmla="*/ 5029200 h 34655760"/>
                  <a:gd name="connsiteX28" fmla="*/ 8763000 w 16718280"/>
                  <a:gd name="connsiteY28" fmla="*/ 2560320 h 34655760"/>
                  <a:gd name="connsiteX29" fmla="*/ 10134600 w 16718280"/>
                  <a:gd name="connsiteY29" fmla="*/ 3931920 h 34655760"/>
                  <a:gd name="connsiteX30" fmla="*/ 9585960 w 16718280"/>
                  <a:gd name="connsiteY30" fmla="*/ 7040880 h 34655760"/>
                  <a:gd name="connsiteX31" fmla="*/ 7940040 w 16718280"/>
                  <a:gd name="connsiteY31" fmla="*/ 9692640 h 34655760"/>
                  <a:gd name="connsiteX32" fmla="*/ 7482840 w 16718280"/>
                  <a:gd name="connsiteY32" fmla="*/ 13624560 h 34655760"/>
                  <a:gd name="connsiteX33" fmla="*/ 9311640 w 16718280"/>
                  <a:gd name="connsiteY33" fmla="*/ 23134320 h 34655760"/>
                  <a:gd name="connsiteX34" fmla="*/ 9311640 w 16718280"/>
                  <a:gd name="connsiteY34" fmla="*/ 25511760 h 34655760"/>
                  <a:gd name="connsiteX35" fmla="*/ 10043160 w 16718280"/>
                  <a:gd name="connsiteY35" fmla="*/ 25968960 h 34655760"/>
                  <a:gd name="connsiteX36" fmla="*/ 11231880 w 16718280"/>
                  <a:gd name="connsiteY36" fmla="*/ 25511760 h 34655760"/>
                  <a:gd name="connsiteX37" fmla="*/ 12694920 w 16718280"/>
                  <a:gd name="connsiteY37" fmla="*/ 25511760 h 34655760"/>
                  <a:gd name="connsiteX38" fmla="*/ 13883640 w 16718280"/>
                  <a:gd name="connsiteY38" fmla="*/ 25054560 h 34655760"/>
                  <a:gd name="connsiteX39" fmla="*/ 14980920 w 16718280"/>
                  <a:gd name="connsiteY39" fmla="*/ 24414480 h 34655760"/>
                  <a:gd name="connsiteX40" fmla="*/ 16718280 w 16718280"/>
                  <a:gd name="connsiteY40" fmla="*/ 34107120 h 34655760"/>
                  <a:gd name="connsiteX0" fmla="*/ 16718280 w 16718280"/>
                  <a:gd name="connsiteY0" fmla="*/ 34107120 h 34655760"/>
                  <a:gd name="connsiteX1" fmla="*/ 15712440 w 16718280"/>
                  <a:gd name="connsiteY1" fmla="*/ 34655760 h 34655760"/>
                  <a:gd name="connsiteX2" fmla="*/ 9403080 w 16718280"/>
                  <a:gd name="connsiteY2" fmla="*/ 34107120 h 34655760"/>
                  <a:gd name="connsiteX3" fmla="*/ 6934200 w 16718280"/>
                  <a:gd name="connsiteY3" fmla="*/ 34472880 h 34655760"/>
                  <a:gd name="connsiteX4" fmla="*/ 4831080 w 16718280"/>
                  <a:gd name="connsiteY4" fmla="*/ 32918400 h 34655760"/>
                  <a:gd name="connsiteX5" fmla="*/ 3002280 w 16718280"/>
                  <a:gd name="connsiteY5" fmla="*/ 33192720 h 34655760"/>
                  <a:gd name="connsiteX6" fmla="*/ 1082040 w 16718280"/>
                  <a:gd name="connsiteY6" fmla="*/ 26517600 h 34655760"/>
                  <a:gd name="connsiteX7" fmla="*/ 1356360 w 16718280"/>
                  <a:gd name="connsiteY7" fmla="*/ 22677120 h 34655760"/>
                  <a:gd name="connsiteX8" fmla="*/ 167640 w 16718280"/>
                  <a:gd name="connsiteY8" fmla="*/ 17190720 h 34655760"/>
                  <a:gd name="connsiteX9" fmla="*/ 2362200 w 16718280"/>
                  <a:gd name="connsiteY9" fmla="*/ 14813280 h 34655760"/>
                  <a:gd name="connsiteX10" fmla="*/ 3550920 w 16718280"/>
                  <a:gd name="connsiteY10" fmla="*/ 10881360 h 34655760"/>
                  <a:gd name="connsiteX11" fmla="*/ 1905000 w 16718280"/>
                  <a:gd name="connsiteY11" fmla="*/ 6949440 h 34655760"/>
                  <a:gd name="connsiteX12" fmla="*/ 2087880 w 16718280"/>
                  <a:gd name="connsiteY12" fmla="*/ 3108960 h 34655760"/>
                  <a:gd name="connsiteX13" fmla="*/ 3185160 w 16718280"/>
                  <a:gd name="connsiteY13" fmla="*/ 2468880 h 34655760"/>
                  <a:gd name="connsiteX14" fmla="*/ 3550920 w 16718280"/>
                  <a:gd name="connsiteY14" fmla="*/ 1463040 h 34655760"/>
                  <a:gd name="connsiteX15" fmla="*/ 4648200 w 16718280"/>
                  <a:gd name="connsiteY15" fmla="*/ 1463040 h 34655760"/>
                  <a:gd name="connsiteX16" fmla="*/ 4922520 w 16718280"/>
                  <a:gd name="connsiteY16" fmla="*/ 822960 h 34655760"/>
                  <a:gd name="connsiteX17" fmla="*/ 6202680 w 16718280"/>
                  <a:gd name="connsiteY17" fmla="*/ 1005840 h 34655760"/>
                  <a:gd name="connsiteX18" fmla="*/ 7025640 w 16718280"/>
                  <a:gd name="connsiteY18" fmla="*/ 822960 h 34655760"/>
                  <a:gd name="connsiteX19" fmla="*/ 6751320 w 16718280"/>
                  <a:gd name="connsiteY19" fmla="*/ 3200400 h 34655760"/>
                  <a:gd name="connsiteX20" fmla="*/ 7208520 w 16718280"/>
                  <a:gd name="connsiteY20" fmla="*/ 4572000 h 34655760"/>
                  <a:gd name="connsiteX21" fmla="*/ 7391400 w 16718280"/>
                  <a:gd name="connsiteY21" fmla="*/ 3200400 h 34655760"/>
                  <a:gd name="connsiteX22" fmla="*/ 7391400 w 16718280"/>
                  <a:gd name="connsiteY22" fmla="*/ 548640 h 34655760"/>
                  <a:gd name="connsiteX23" fmla="*/ 7574280 w 16718280"/>
                  <a:gd name="connsiteY23" fmla="*/ 0 h 34655760"/>
                  <a:gd name="connsiteX24" fmla="*/ 8122920 w 16718280"/>
                  <a:gd name="connsiteY24" fmla="*/ 1188720 h 34655760"/>
                  <a:gd name="connsiteX25" fmla="*/ 8122920 w 16718280"/>
                  <a:gd name="connsiteY25" fmla="*/ 1828800 h 34655760"/>
                  <a:gd name="connsiteX26" fmla="*/ 8031480 w 16718280"/>
                  <a:gd name="connsiteY26" fmla="*/ 4297680 h 34655760"/>
                  <a:gd name="connsiteX27" fmla="*/ 8305800 w 16718280"/>
                  <a:gd name="connsiteY27" fmla="*/ 5029200 h 34655760"/>
                  <a:gd name="connsiteX28" fmla="*/ 8763000 w 16718280"/>
                  <a:gd name="connsiteY28" fmla="*/ 2560320 h 34655760"/>
                  <a:gd name="connsiteX29" fmla="*/ 10134600 w 16718280"/>
                  <a:gd name="connsiteY29" fmla="*/ 3931920 h 34655760"/>
                  <a:gd name="connsiteX30" fmla="*/ 9585960 w 16718280"/>
                  <a:gd name="connsiteY30" fmla="*/ 7040880 h 34655760"/>
                  <a:gd name="connsiteX31" fmla="*/ 7940040 w 16718280"/>
                  <a:gd name="connsiteY31" fmla="*/ 9692640 h 34655760"/>
                  <a:gd name="connsiteX32" fmla="*/ 7482840 w 16718280"/>
                  <a:gd name="connsiteY32" fmla="*/ 13624560 h 34655760"/>
                  <a:gd name="connsiteX33" fmla="*/ 9311640 w 16718280"/>
                  <a:gd name="connsiteY33" fmla="*/ 23134320 h 34655760"/>
                  <a:gd name="connsiteX34" fmla="*/ 9311640 w 16718280"/>
                  <a:gd name="connsiteY34" fmla="*/ 25511760 h 34655760"/>
                  <a:gd name="connsiteX35" fmla="*/ 10043160 w 16718280"/>
                  <a:gd name="connsiteY35" fmla="*/ 25968960 h 34655760"/>
                  <a:gd name="connsiteX36" fmla="*/ 11231880 w 16718280"/>
                  <a:gd name="connsiteY36" fmla="*/ 25511760 h 34655760"/>
                  <a:gd name="connsiteX37" fmla="*/ 12694920 w 16718280"/>
                  <a:gd name="connsiteY37" fmla="*/ 25511760 h 34655760"/>
                  <a:gd name="connsiteX38" fmla="*/ 13883640 w 16718280"/>
                  <a:gd name="connsiteY38" fmla="*/ 25054560 h 34655760"/>
                  <a:gd name="connsiteX39" fmla="*/ 14980920 w 16718280"/>
                  <a:gd name="connsiteY39" fmla="*/ 24414480 h 34655760"/>
                  <a:gd name="connsiteX40" fmla="*/ 16718280 w 16718280"/>
                  <a:gd name="connsiteY40" fmla="*/ 34107120 h 34655760"/>
                  <a:gd name="connsiteX0" fmla="*/ 16718280 w 16718280"/>
                  <a:gd name="connsiteY0" fmla="*/ 34107120 h 34655760"/>
                  <a:gd name="connsiteX1" fmla="*/ 15712440 w 16718280"/>
                  <a:gd name="connsiteY1" fmla="*/ 34655760 h 34655760"/>
                  <a:gd name="connsiteX2" fmla="*/ 9403080 w 16718280"/>
                  <a:gd name="connsiteY2" fmla="*/ 34107120 h 34655760"/>
                  <a:gd name="connsiteX3" fmla="*/ 6934200 w 16718280"/>
                  <a:gd name="connsiteY3" fmla="*/ 34472880 h 34655760"/>
                  <a:gd name="connsiteX4" fmla="*/ 4831080 w 16718280"/>
                  <a:gd name="connsiteY4" fmla="*/ 32918400 h 34655760"/>
                  <a:gd name="connsiteX5" fmla="*/ 3002280 w 16718280"/>
                  <a:gd name="connsiteY5" fmla="*/ 33192720 h 34655760"/>
                  <a:gd name="connsiteX6" fmla="*/ 1082040 w 16718280"/>
                  <a:gd name="connsiteY6" fmla="*/ 26517600 h 34655760"/>
                  <a:gd name="connsiteX7" fmla="*/ 1356360 w 16718280"/>
                  <a:gd name="connsiteY7" fmla="*/ 22677120 h 34655760"/>
                  <a:gd name="connsiteX8" fmla="*/ 167640 w 16718280"/>
                  <a:gd name="connsiteY8" fmla="*/ 17190720 h 34655760"/>
                  <a:gd name="connsiteX9" fmla="*/ 2362200 w 16718280"/>
                  <a:gd name="connsiteY9" fmla="*/ 14813280 h 34655760"/>
                  <a:gd name="connsiteX10" fmla="*/ 3550920 w 16718280"/>
                  <a:gd name="connsiteY10" fmla="*/ 10881360 h 34655760"/>
                  <a:gd name="connsiteX11" fmla="*/ 1905000 w 16718280"/>
                  <a:gd name="connsiteY11" fmla="*/ 6949440 h 34655760"/>
                  <a:gd name="connsiteX12" fmla="*/ 2087880 w 16718280"/>
                  <a:gd name="connsiteY12" fmla="*/ 3108960 h 34655760"/>
                  <a:gd name="connsiteX13" fmla="*/ 3185160 w 16718280"/>
                  <a:gd name="connsiteY13" fmla="*/ 2468880 h 34655760"/>
                  <a:gd name="connsiteX14" fmla="*/ 3550920 w 16718280"/>
                  <a:gd name="connsiteY14" fmla="*/ 1463040 h 34655760"/>
                  <a:gd name="connsiteX15" fmla="*/ 4648200 w 16718280"/>
                  <a:gd name="connsiteY15" fmla="*/ 1463040 h 34655760"/>
                  <a:gd name="connsiteX16" fmla="*/ 4922520 w 16718280"/>
                  <a:gd name="connsiteY16" fmla="*/ 822960 h 34655760"/>
                  <a:gd name="connsiteX17" fmla="*/ 6202680 w 16718280"/>
                  <a:gd name="connsiteY17" fmla="*/ 1005840 h 34655760"/>
                  <a:gd name="connsiteX18" fmla="*/ 7025640 w 16718280"/>
                  <a:gd name="connsiteY18" fmla="*/ 822960 h 34655760"/>
                  <a:gd name="connsiteX19" fmla="*/ 6751320 w 16718280"/>
                  <a:gd name="connsiteY19" fmla="*/ 3200400 h 34655760"/>
                  <a:gd name="connsiteX20" fmla="*/ 7208520 w 16718280"/>
                  <a:gd name="connsiteY20" fmla="*/ 4572000 h 34655760"/>
                  <a:gd name="connsiteX21" fmla="*/ 7391400 w 16718280"/>
                  <a:gd name="connsiteY21" fmla="*/ 3200400 h 34655760"/>
                  <a:gd name="connsiteX22" fmla="*/ 7391400 w 16718280"/>
                  <a:gd name="connsiteY22" fmla="*/ 548640 h 34655760"/>
                  <a:gd name="connsiteX23" fmla="*/ 7574280 w 16718280"/>
                  <a:gd name="connsiteY23" fmla="*/ 0 h 34655760"/>
                  <a:gd name="connsiteX24" fmla="*/ 8122920 w 16718280"/>
                  <a:gd name="connsiteY24" fmla="*/ 1188720 h 34655760"/>
                  <a:gd name="connsiteX25" fmla="*/ 8122920 w 16718280"/>
                  <a:gd name="connsiteY25" fmla="*/ 1828800 h 34655760"/>
                  <a:gd name="connsiteX26" fmla="*/ 8031480 w 16718280"/>
                  <a:gd name="connsiteY26" fmla="*/ 4297680 h 34655760"/>
                  <a:gd name="connsiteX27" fmla="*/ 8305800 w 16718280"/>
                  <a:gd name="connsiteY27" fmla="*/ 5029200 h 34655760"/>
                  <a:gd name="connsiteX28" fmla="*/ 8763000 w 16718280"/>
                  <a:gd name="connsiteY28" fmla="*/ 2560320 h 34655760"/>
                  <a:gd name="connsiteX29" fmla="*/ 10134600 w 16718280"/>
                  <a:gd name="connsiteY29" fmla="*/ 3931920 h 34655760"/>
                  <a:gd name="connsiteX30" fmla="*/ 9585960 w 16718280"/>
                  <a:gd name="connsiteY30" fmla="*/ 7040880 h 34655760"/>
                  <a:gd name="connsiteX31" fmla="*/ 7940040 w 16718280"/>
                  <a:gd name="connsiteY31" fmla="*/ 9692640 h 34655760"/>
                  <a:gd name="connsiteX32" fmla="*/ 7482840 w 16718280"/>
                  <a:gd name="connsiteY32" fmla="*/ 13624560 h 34655760"/>
                  <a:gd name="connsiteX33" fmla="*/ 9311640 w 16718280"/>
                  <a:gd name="connsiteY33" fmla="*/ 23134320 h 34655760"/>
                  <a:gd name="connsiteX34" fmla="*/ 9311640 w 16718280"/>
                  <a:gd name="connsiteY34" fmla="*/ 25511760 h 34655760"/>
                  <a:gd name="connsiteX35" fmla="*/ 10043160 w 16718280"/>
                  <a:gd name="connsiteY35" fmla="*/ 25968960 h 34655760"/>
                  <a:gd name="connsiteX36" fmla="*/ 11231880 w 16718280"/>
                  <a:gd name="connsiteY36" fmla="*/ 25511760 h 34655760"/>
                  <a:gd name="connsiteX37" fmla="*/ 12694920 w 16718280"/>
                  <a:gd name="connsiteY37" fmla="*/ 25511760 h 34655760"/>
                  <a:gd name="connsiteX38" fmla="*/ 13883640 w 16718280"/>
                  <a:gd name="connsiteY38" fmla="*/ 25054560 h 34655760"/>
                  <a:gd name="connsiteX39" fmla="*/ 14980920 w 16718280"/>
                  <a:gd name="connsiteY39" fmla="*/ 24414480 h 34655760"/>
                  <a:gd name="connsiteX40" fmla="*/ 16718280 w 16718280"/>
                  <a:gd name="connsiteY40" fmla="*/ 34107120 h 3465576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7208520 w 16718280"/>
                  <a:gd name="connsiteY20" fmla="*/ 4572000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931640"/>
                  <a:gd name="connsiteY0" fmla="*/ 34107120 h 35814000"/>
                  <a:gd name="connsiteX1" fmla="*/ 15712440 w 16931640"/>
                  <a:gd name="connsiteY1" fmla="*/ 34655760 h 35814000"/>
                  <a:gd name="connsiteX2" fmla="*/ 9403080 w 16931640"/>
                  <a:gd name="connsiteY2" fmla="*/ 34107120 h 35814000"/>
                  <a:gd name="connsiteX3" fmla="*/ 6934200 w 16931640"/>
                  <a:gd name="connsiteY3" fmla="*/ 34472880 h 35814000"/>
                  <a:gd name="connsiteX4" fmla="*/ 4831080 w 16931640"/>
                  <a:gd name="connsiteY4" fmla="*/ 32918400 h 35814000"/>
                  <a:gd name="connsiteX5" fmla="*/ 3002280 w 16931640"/>
                  <a:gd name="connsiteY5" fmla="*/ 33192720 h 35814000"/>
                  <a:gd name="connsiteX6" fmla="*/ 1082040 w 16931640"/>
                  <a:gd name="connsiteY6" fmla="*/ 26517600 h 35814000"/>
                  <a:gd name="connsiteX7" fmla="*/ 1356360 w 16931640"/>
                  <a:gd name="connsiteY7" fmla="*/ 22677120 h 35814000"/>
                  <a:gd name="connsiteX8" fmla="*/ 167640 w 16931640"/>
                  <a:gd name="connsiteY8" fmla="*/ 17190720 h 35814000"/>
                  <a:gd name="connsiteX9" fmla="*/ 2362200 w 16931640"/>
                  <a:gd name="connsiteY9" fmla="*/ 14813280 h 35814000"/>
                  <a:gd name="connsiteX10" fmla="*/ 3550920 w 16931640"/>
                  <a:gd name="connsiteY10" fmla="*/ 10881360 h 35814000"/>
                  <a:gd name="connsiteX11" fmla="*/ 1905000 w 16931640"/>
                  <a:gd name="connsiteY11" fmla="*/ 6949440 h 35814000"/>
                  <a:gd name="connsiteX12" fmla="*/ 2087880 w 16931640"/>
                  <a:gd name="connsiteY12" fmla="*/ 3108960 h 35814000"/>
                  <a:gd name="connsiteX13" fmla="*/ 3185160 w 16931640"/>
                  <a:gd name="connsiteY13" fmla="*/ 2468880 h 35814000"/>
                  <a:gd name="connsiteX14" fmla="*/ 3550920 w 16931640"/>
                  <a:gd name="connsiteY14" fmla="*/ 1463040 h 35814000"/>
                  <a:gd name="connsiteX15" fmla="*/ 4648200 w 16931640"/>
                  <a:gd name="connsiteY15" fmla="*/ 1463040 h 35814000"/>
                  <a:gd name="connsiteX16" fmla="*/ 4922520 w 16931640"/>
                  <a:gd name="connsiteY16" fmla="*/ 822960 h 35814000"/>
                  <a:gd name="connsiteX17" fmla="*/ 6202680 w 16931640"/>
                  <a:gd name="connsiteY17" fmla="*/ 1005840 h 35814000"/>
                  <a:gd name="connsiteX18" fmla="*/ 7025640 w 16931640"/>
                  <a:gd name="connsiteY18" fmla="*/ 822960 h 35814000"/>
                  <a:gd name="connsiteX19" fmla="*/ 6751320 w 16931640"/>
                  <a:gd name="connsiteY19" fmla="*/ 3200400 h 35814000"/>
                  <a:gd name="connsiteX20" fmla="*/ 7208520 w 16931640"/>
                  <a:gd name="connsiteY20" fmla="*/ 4572000 h 35814000"/>
                  <a:gd name="connsiteX21" fmla="*/ 7391400 w 16931640"/>
                  <a:gd name="connsiteY21" fmla="*/ 3200400 h 35814000"/>
                  <a:gd name="connsiteX22" fmla="*/ 7391400 w 16931640"/>
                  <a:gd name="connsiteY22" fmla="*/ 548640 h 35814000"/>
                  <a:gd name="connsiteX23" fmla="*/ 7574280 w 16931640"/>
                  <a:gd name="connsiteY23" fmla="*/ 0 h 35814000"/>
                  <a:gd name="connsiteX24" fmla="*/ 8122920 w 16931640"/>
                  <a:gd name="connsiteY24" fmla="*/ 1188720 h 35814000"/>
                  <a:gd name="connsiteX25" fmla="*/ 8122920 w 16931640"/>
                  <a:gd name="connsiteY25" fmla="*/ 1828800 h 35814000"/>
                  <a:gd name="connsiteX26" fmla="*/ 8031480 w 16931640"/>
                  <a:gd name="connsiteY26" fmla="*/ 4297680 h 35814000"/>
                  <a:gd name="connsiteX27" fmla="*/ 8305800 w 16931640"/>
                  <a:gd name="connsiteY27" fmla="*/ 5029200 h 35814000"/>
                  <a:gd name="connsiteX28" fmla="*/ 8763000 w 16931640"/>
                  <a:gd name="connsiteY28" fmla="*/ 2560320 h 35814000"/>
                  <a:gd name="connsiteX29" fmla="*/ 10134600 w 16931640"/>
                  <a:gd name="connsiteY29" fmla="*/ 3931920 h 35814000"/>
                  <a:gd name="connsiteX30" fmla="*/ 9585960 w 16931640"/>
                  <a:gd name="connsiteY30" fmla="*/ 7040880 h 35814000"/>
                  <a:gd name="connsiteX31" fmla="*/ 7940040 w 16931640"/>
                  <a:gd name="connsiteY31" fmla="*/ 9692640 h 35814000"/>
                  <a:gd name="connsiteX32" fmla="*/ 7482840 w 16931640"/>
                  <a:gd name="connsiteY32" fmla="*/ 13624560 h 35814000"/>
                  <a:gd name="connsiteX33" fmla="*/ 9311640 w 16931640"/>
                  <a:gd name="connsiteY33" fmla="*/ 23134320 h 35814000"/>
                  <a:gd name="connsiteX34" fmla="*/ 9311640 w 16931640"/>
                  <a:gd name="connsiteY34" fmla="*/ 25511760 h 35814000"/>
                  <a:gd name="connsiteX35" fmla="*/ 10043160 w 16931640"/>
                  <a:gd name="connsiteY35" fmla="*/ 25968960 h 35814000"/>
                  <a:gd name="connsiteX36" fmla="*/ 11231880 w 16931640"/>
                  <a:gd name="connsiteY36" fmla="*/ 25511760 h 35814000"/>
                  <a:gd name="connsiteX37" fmla="*/ 12694920 w 16931640"/>
                  <a:gd name="connsiteY37" fmla="*/ 25511760 h 35814000"/>
                  <a:gd name="connsiteX38" fmla="*/ 13883640 w 16931640"/>
                  <a:gd name="connsiteY38" fmla="*/ 25054560 h 35814000"/>
                  <a:gd name="connsiteX39" fmla="*/ 14980920 w 16931640"/>
                  <a:gd name="connsiteY39" fmla="*/ 24414480 h 35814000"/>
                  <a:gd name="connsiteX40" fmla="*/ 16718280 w 16931640"/>
                  <a:gd name="connsiteY40" fmla="*/ 34107120 h 35814000"/>
                  <a:gd name="connsiteX0" fmla="*/ 16718280 w 16931640"/>
                  <a:gd name="connsiteY0" fmla="*/ 34107120 h 35814000"/>
                  <a:gd name="connsiteX1" fmla="*/ 15712440 w 16931640"/>
                  <a:gd name="connsiteY1" fmla="*/ 34655760 h 35814000"/>
                  <a:gd name="connsiteX2" fmla="*/ 9403080 w 16931640"/>
                  <a:gd name="connsiteY2" fmla="*/ 34107120 h 35814000"/>
                  <a:gd name="connsiteX3" fmla="*/ 6934200 w 16931640"/>
                  <a:gd name="connsiteY3" fmla="*/ 34472880 h 35814000"/>
                  <a:gd name="connsiteX4" fmla="*/ 4831080 w 16931640"/>
                  <a:gd name="connsiteY4" fmla="*/ 32918400 h 35814000"/>
                  <a:gd name="connsiteX5" fmla="*/ 3002280 w 16931640"/>
                  <a:gd name="connsiteY5" fmla="*/ 33192720 h 35814000"/>
                  <a:gd name="connsiteX6" fmla="*/ 1082040 w 16931640"/>
                  <a:gd name="connsiteY6" fmla="*/ 26517600 h 35814000"/>
                  <a:gd name="connsiteX7" fmla="*/ 1356360 w 16931640"/>
                  <a:gd name="connsiteY7" fmla="*/ 22677120 h 35814000"/>
                  <a:gd name="connsiteX8" fmla="*/ 167640 w 16931640"/>
                  <a:gd name="connsiteY8" fmla="*/ 17190720 h 35814000"/>
                  <a:gd name="connsiteX9" fmla="*/ 2362200 w 16931640"/>
                  <a:gd name="connsiteY9" fmla="*/ 14813280 h 35814000"/>
                  <a:gd name="connsiteX10" fmla="*/ 3550920 w 16931640"/>
                  <a:gd name="connsiteY10" fmla="*/ 10881360 h 35814000"/>
                  <a:gd name="connsiteX11" fmla="*/ 1905000 w 16931640"/>
                  <a:gd name="connsiteY11" fmla="*/ 6949440 h 35814000"/>
                  <a:gd name="connsiteX12" fmla="*/ 2087880 w 16931640"/>
                  <a:gd name="connsiteY12" fmla="*/ 3108960 h 35814000"/>
                  <a:gd name="connsiteX13" fmla="*/ 3185160 w 16931640"/>
                  <a:gd name="connsiteY13" fmla="*/ 2468880 h 35814000"/>
                  <a:gd name="connsiteX14" fmla="*/ 3550920 w 16931640"/>
                  <a:gd name="connsiteY14" fmla="*/ 1463040 h 35814000"/>
                  <a:gd name="connsiteX15" fmla="*/ 4648200 w 16931640"/>
                  <a:gd name="connsiteY15" fmla="*/ 1463040 h 35814000"/>
                  <a:gd name="connsiteX16" fmla="*/ 4922520 w 16931640"/>
                  <a:gd name="connsiteY16" fmla="*/ 822960 h 35814000"/>
                  <a:gd name="connsiteX17" fmla="*/ 6202680 w 16931640"/>
                  <a:gd name="connsiteY17" fmla="*/ 1005840 h 35814000"/>
                  <a:gd name="connsiteX18" fmla="*/ 7025640 w 16931640"/>
                  <a:gd name="connsiteY18" fmla="*/ 822960 h 35814000"/>
                  <a:gd name="connsiteX19" fmla="*/ 6751320 w 16931640"/>
                  <a:gd name="connsiteY19" fmla="*/ 3200400 h 35814000"/>
                  <a:gd name="connsiteX20" fmla="*/ 7208520 w 16931640"/>
                  <a:gd name="connsiteY20" fmla="*/ 4572000 h 35814000"/>
                  <a:gd name="connsiteX21" fmla="*/ 7391400 w 16931640"/>
                  <a:gd name="connsiteY21" fmla="*/ 3200400 h 35814000"/>
                  <a:gd name="connsiteX22" fmla="*/ 7391400 w 16931640"/>
                  <a:gd name="connsiteY22" fmla="*/ 548640 h 35814000"/>
                  <a:gd name="connsiteX23" fmla="*/ 7574280 w 16931640"/>
                  <a:gd name="connsiteY23" fmla="*/ 0 h 35814000"/>
                  <a:gd name="connsiteX24" fmla="*/ 8122920 w 16931640"/>
                  <a:gd name="connsiteY24" fmla="*/ 1188720 h 35814000"/>
                  <a:gd name="connsiteX25" fmla="*/ 8122920 w 16931640"/>
                  <a:gd name="connsiteY25" fmla="*/ 1828800 h 35814000"/>
                  <a:gd name="connsiteX26" fmla="*/ 8031480 w 16931640"/>
                  <a:gd name="connsiteY26" fmla="*/ 4297680 h 35814000"/>
                  <a:gd name="connsiteX27" fmla="*/ 8305800 w 16931640"/>
                  <a:gd name="connsiteY27" fmla="*/ 5029200 h 35814000"/>
                  <a:gd name="connsiteX28" fmla="*/ 8763000 w 16931640"/>
                  <a:gd name="connsiteY28" fmla="*/ 2560320 h 35814000"/>
                  <a:gd name="connsiteX29" fmla="*/ 10134600 w 16931640"/>
                  <a:gd name="connsiteY29" fmla="*/ 3931920 h 35814000"/>
                  <a:gd name="connsiteX30" fmla="*/ 9585960 w 16931640"/>
                  <a:gd name="connsiteY30" fmla="*/ 7040880 h 35814000"/>
                  <a:gd name="connsiteX31" fmla="*/ 7940040 w 16931640"/>
                  <a:gd name="connsiteY31" fmla="*/ 9692640 h 35814000"/>
                  <a:gd name="connsiteX32" fmla="*/ 7482840 w 16931640"/>
                  <a:gd name="connsiteY32" fmla="*/ 13624560 h 35814000"/>
                  <a:gd name="connsiteX33" fmla="*/ 9311640 w 16931640"/>
                  <a:gd name="connsiteY33" fmla="*/ 23134320 h 35814000"/>
                  <a:gd name="connsiteX34" fmla="*/ 9311640 w 16931640"/>
                  <a:gd name="connsiteY34" fmla="*/ 25511760 h 35814000"/>
                  <a:gd name="connsiteX35" fmla="*/ 10043160 w 16931640"/>
                  <a:gd name="connsiteY35" fmla="*/ 25968960 h 35814000"/>
                  <a:gd name="connsiteX36" fmla="*/ 11231880 w 16931640"/>
                  <a:gd name="connsiteY36" fmla="*/ 25511760 h 35814000"/>
                  <a:gd name="connsiteX37" fmla="*/ 12694920 w 16931640"/>
                  <a:gd name="connsiteY37" fmla="*/ 25511760 h 35814000"/>
                  <a:gd name="connsiteX38" fmla="*/ 13883640 w 16931640"/>
                  <a:gd name="connsiteY38" fmla="*/ 25054560 h 35814000"/>
                  <a:gd name="connsiteX39" fmla="*/ 14980920 w 16931640"/>
                  <a:gd name="connsiteY39" fmla="*/ 24414480 h 35814000"/>
                  <a:gd name="connsiteX40" fmla="*/ 16718280 w 16931640"/>
                  <a:gd name="connsiteY40" fmla="*/ 34107120 h 35814000"/>
                  <a:gd name="connsiteX0" fmla="*/ 16718280 w 16931640"/>
                  <a:gd name="connsiteY0" fmla="*/ 34107120 h 34671000"/>
                  <a:gd name="connsiteX1" fmla="*/ 15712440 w 16931640"/>
                  <a:gd name="connsiteY1" fmla="*/ 34655760 h 34671000"/>
                  <a:gd name="connsiteX2" fmla="*/ 9403080 w 16931640"/>
                  <a:gd name="connsiteY2" fmla="*/ 34107120 h 34671000"/>
                  <a:gd name="connsiteX3" fmla="*/ 6934200 w 16931640"/>
                  <a:gd name="connsiteY3" fmla="*/ 34472880 h 34671000"/>
                  <a:gd name="connsiteX4" fmla="*/ 4831080 w 16931640"/>
                  <a:gd name="connsiteY4" fmla="*/ 32918400 h 34671000"/>
                  <a:gd name="connsiteX5" fmla="*/ 3002280 w 16931640"/>
                  <a:gd name="connsiteY5" fmla="*/ 33192720 h 34671000"/>
                  <a:gd name="connsiteX6" fmla="*/ 1082040 w 16931640"/>
                  <a:gd name="connsiteY6" fmla="*/ 26517600 h 34671000"/>
                  <a:gd name="connsiteX7" fmla="*/ 1356360 w 16931640"/>
                  <a:gd name="connsiteY7" fmla="*/ 22677120 h 34671000"/>
                  <a:gd name="connsiteX8" fmla="*/ 167640 w 16931640"/>
                  <a:gd name="connsiteY8" fmla="*/ 17190720 h 34671000"/>
                  <a:gd name="connsiteX9" fmla="*/ 2362200 w 16931640"/>
                  <a:gd name="connsiteY9" fmla="*/ 14813280 h 34671000"/>
                  <a:gd name="connsiteX10" fmla="*/ 3550920 w 16931640"/>
                  <a:gd name="connsiteY10" fmla="*/ 10881360 h 34671000"/>
                  <a:gd name="connsiteX11" fmla="*/ 1905000 w 16931640"/>
                  <a:gd name="connsiteY11" fmla="*/ 6949440 h 34671000"/>
                  <a:gd name="connsiteX12" fmla="*/ 2087880 w 16931640"/>
                  <a:gd name="connsiteY12" fmla="*/ 3108960 h 34671000"/>
                  <a:gd name="connsiteX13" fmla="*/ 3185160 w 16931640"/>
                  <a:gd name="connsiteY13" fmla="*/ 2468880 h 34671000"/>
                  <a:gd name="connsiteX14" fmla="*/ 3550920 w 16931640"/>
                  <a:gd name="connsiteY14" fmla="*/ 1463040 h 34671000"/>
                  <a:gd name="connsiteX15" fmla="*/ 4648200 w 16931640"/>
                  <a:gd name="connsiteY15" fmla="*/ 1463040 h 34671000"/>
                  <a:gd name="connsiteX16" fmla="*/ 4922520 w 16931640"/>
                  <a:gd name="connsiteY16" fmla="*/ 822960 h 34671000"/>
                  <a:gd name="connsiteX17" fmla="*/ 6202680 w 16931640"/>
                  <a:gd name="connsiteY17" fmla="*/ 1005840 h 34671000"/>
                  <a:gd name="connsiteX18" fmla="*/ 7025640 w 16931640"/>
                  <a:gd name="connsiteY18" fmla="*/ 822960 h 34671000"/>
                  <a:gd name="connsiteX19" fmla="*/ 6751320 w 16931640"/>
                  <a:gd name="connsiteY19" fmla="*/ 3200400 h 34671000"/>
                  <a:gd name="connsiteX20" fmla="*/ 7208520 w 16931640"/>
                  <a:gd name="connsiteY20" fmla="*/ 4572000 h 34671000"/>
                  <a:gd name="connsiteX21" fmla="*/ 7391400 w 16931640"/>
                  <a:gd name="connsiteY21" fmla="*/ 3200400 h 34671000"/>
                  <a:gd name="connsiteX22" fmla="*/ 7391400 w 16931640"/>
                  <a:gd name="connsiteY22" fmla="*/ 548640 h 34671000"/>
                  <a:gd name="connsiteX23" fmla="*/ 7574280 w 16931640"/>
                  <a:gd name="connsiteY23" fmla="*/ 0 h 34671000"/>
                  <a:gd name="connsiteX24" fmla="*/ 8122920 w 16931640"/>
                  <a:gd name="connsiteY24" fmla="*/ 1188720 h 34671000"/>
                  <a:gd name="connsiteX25" fmla="*/ 8122920 w 16931640"/>
                  <a:gd name="connsiteY25" fmla="*/ 1828800 h 34671000"/>
                  <a:gd name="connsiteX26" fmla="*/ 8031480 w 16931640"/>
                  <a:gd name="connsiteY26" fmla="*/ 4297680 h 34671000"/>
                  <a:gd name="connsiteX27" fmla="*/ 8305800 w 16931640"/>
                  <a:gd name="connsiteY27" fmla="*/ 5029200 h 34671000"/>
                  <a:gd name="connsiteX28" fmla="*/ 8763000 w 16931640"/>
                  <a:gd name="connsiteY28" fmla="*/ 2560320 h 34671000"/>
                  <a:gd name="connsiteX29" fmla="*/ 10134600 w 16931640"/>
                  <a:gd name="connsiteY29" fmla="*/ 3931920 h 34671000"/>
                  <a:gd name="connsiteX30" fmla="*/ 9585960 w 16931640"/>
                  <a:gd name="connsiteY30" fmla="*/ 7040880 h 34671000"/>
                  <a:gd name="connsiteX31" fmla="*/ 7940040 w 16931640"/>
                  <a:gd name="connsiteY31" fmla="*/ 9692640 h 34671000"/>
                  <a:gd name="connsiteX32" fmla="*/ 7482840 w 16931640"/>
                  <a:gd name="connsiteY32" fmla="*/ 13624560 h 34671000"/>
                  <a:gd name="connsiteX33" fmla="*/ 9311640 w 16931640"/>
                  <a:gd name="connsiteY33" fmla="*/ 23134320 h 34671000"/>
                  <a:gd name="connsiteX34" fmla="*/ 9311640 w 16931640"/>
                  <a:gd name="connsiteY34" fmla="*/ 25511760 h 34671000"/>
                  <a:gd name="connsiteX35" fmla="*/ 10043160 w 16931640"/>
                  <a:gd name="connsiteY35" fmla="*/ 25968960 h 34671000"/>
                  <a:gd name="connsiteX36" fmla="*/ 11231880 w 16931640"/>
                  <a:gd name="connsiteY36" fmla="*/ 25511760 h 34671000"/>
                  <a:gd name="connsiteX37" fmla="*/ 12694920 w 16931640"/>
                  <a:gd name="connsiteY37" fmla="*/ 25511760 h 34671000"/>
                  <a:gd name="connsiteX38" fmla="*/ 13883640 w 16931640"/>
                  <a:gd name="connsiteY38" fmla="*/ 25054560 h 34671000"/>
                  <a:gd name="connsiteX39" fmla="*/ 14980920 w 16931640"/>
                  <a:gd name="connsiteY39" fmla="*/ 24414480 h 34671000"/>
                  <a:gd name="connsiteX40" fmla="*/ 16718280 w 1693164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7208520 w 16718280"/>
                  <a:gd name="connsiteY20" fmla="*/ 4572000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7208520 w 16718280"/>
                  <a:gd name="connsiteY20" fmla="*/ 4572000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7208520 w 16718280"/>
                  <a:gd name="connsiteY20" fmla="*/ 4572000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7208520 w 16718280"/>
                  <a:gd name="connsiteY20" fmla="*/ 4572000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6696744 w 16718280"/>
                  <a:gd name="connsiteY20" fmla="*/ 4176464 h 34671000"/>
                  <a:gd name="connsiteX21" fmla="*/ 7391400 w 16718280"/>
                  <a:gd name="connsiteY21" fmla="*/ 3200400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8031480 w 16718280"/>
                  <a:gd name="connsiteY26" fmla="*/ 4297680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751320 w 16718280"/>
                  <a:gd name="connsiteY19" fmla="*/ 3200400 h 34671000"/>
                  <a:gd name="connsiteX20" fmla="*/ 6696744 w 16718280"/>
                  <a:gd name="connsiteY20" fmla="*/ 4176464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8031480 w 16718280"/>
                  <a:gd name="connsiteY25" fmla="*/ 4297680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87717 w 16718280"/>
                  <a:gd name="connsiteY19" fmla="*/ 3215279 h 34671000"/>
                  <a:gd name="connsiteX20" fmla="*/ 6696744 w 16718280"/>
                  <a:gd name="connsiteY20" fmla="*/ 4176464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8031480 w 16718280"/>
                  <a:gd name="connsiteY25" fmla="*/ 4297680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87717 w 16718280"/>
                  <a:gd name="connsiteY19" fmla="*/ 3215279 h 34671000"/>
                  <a:gd name="connsiteX20" fmla="*/ 6696744 w 16718280"/>
                  <a:gd name="connsiteY20" fmla="*/ 4176464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8031480 w 16718280"/>
                  <a:gd name="connsiteY25" fmla="*/ 4297680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87717 w 16718280"/>
                  <a:gd name="connsiteY19" fmla="*/ 3215279 h 34671000"/>
                  <a:gd name="connsiteX20" fmla="*/ 6717524 w 16718280"/>
                  <a:gd name="connsiteY20" fmla="*/ 3894060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8031480 w 16718280"/>
                  <a:gd name="connsiteY25" fmla="*/ 4297680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717524 w 16718280"/>
                  <a:gd name="connsiteY20" fmla="*/ 3894060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8031480 w 16718280"/>
                  <a:gd name="connsiteY25" fmla="*/ 4297680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717524 w 16718280"/>
                  <a:gd name="connsiteY20" fmla="*/ 3894060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7918241 w 16718280"/>
                  <a:gd name="connsiteY25" fmla="*/ 4358489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717524 w 16718280"/>
                  <a:gd name="connsiteY20" fmla="*/ 3894060 h 34671000"/>
                  <a:gd name="connsiteX21" fmla="*/ 6944687 w 16718280"/>
                  <a:gd name="connsiteY21" fmla="*/ 3393905 h 34671000"/>
                  <a:gd name="connsiteX22" fmla="*/ 7391400 w 16718280"/>
                  <a:gd name="connsiteY22" fmla="*/ 548640 h 34671000"/>
                  <a:gd name="connsiteX23" fmla="*/ 7574280 w 16718280"/>
                  <a:gd name="connsiteY23" fmla="*/ 0 h 34671000"/>
                  <a:gd name="connsiteX24" fmla="*/ 8122920 w 16718280"/>
                  <a:gd name="connsiteY24" fmla="*/ 1188720 h 34671000"/>
                  <a:gd name="connsiteX25" fmla="*/ 8122920 w 16718280"/>
                  <a:gd name="connsiteY25" fmla="*/ 1828800 h 34671000"/>
                  <a:gd name="connsiteX26" fmla="*/ 7918241 w 16718280"/>
                  <a:gd name="connsiteY26" fmla="*/ 4358489 h 34671000"/>
                  <a:gd name="connsiteX27" fmla="*/ 8305800 w 16718280"/>
                  <a:gd name="connsiteY27" fmla="*/ 5029200 h 34671000"/>
                  <a:gd name="connsiteX28" fmla="*/ 8763000 w 16718280"/>
                  <a:gd name="connsiteY28" fmla="*/ 2560320 h 34671000"/>
                  <a:gd name="connsiteX29" fmla="*/ 10134600 w 16718280"/>
                  <a:gd name="connsiteY29" fmla="*/ 3931920 h 34671000"/>
                  <a:gd name="connsiteX30" fmla="*/ 9585960 w 16718280"/>
                  <a:gd name="connsiteY30" fmla="*/ 7040880 h 34671000"/>
                  <a:gd name="connsiteX31" fmla="*/ 7940040 w 16718280"/>
                  <a:gd name="connsiteY31" fmla="*/ 9692640 h 34671000"/>
                  <a:gd name="connsiteX32" fmla="*/ 7482840 w 16718280"/>
                  <a:gd name="connsiteY32" fmla="*/ 13624560 h 34671000"/>
                  <a:gd name="connsiteX33" fmla="*/ 9311640 w 16718280"/>
                  <a:gd name="connsiteY33" fmla="*/ 23134320 h 34671000"/>
                  <a:gd name="connsiteX34" fmla="*/ 9311640 w 16718280"/>
                  <a:gd name="connsiteY34" fmla="*/ 25511760 h 34671000"/>
                  <a:gd name="connsiteX35" fmla="*/ 10043160 w 16718280"/>
                  <a:gd name="connsiteY35" fmla="*/ 25968960 h 34671000"/>
                  <a:gd name="connsiteX36" fmla="*/ 11231880 w 16718280"/>
                  <a:gd name="connsiteY36" fmla="*/ 25511760 h 34671000"/>
                  <a:gd name="connsiteX37" fmla="*/ 12694920 w 16718280"/>
                  <a:gd name="connsiteY37" fmla="*/ 25511760 h 34671000"/>
                  <a:gd name="connsiteX38" fmla="*/ 13883640 w 16718280"/>
                  <a:gd name="connsiteY38" fmla="*/ 25054560 h 34671000"/>
                  <a:gd name="connsiteX39" fmla="*/ 14980920 w 16718280"/>
                  <a:gd name="connsiteY39" fmla="*/ 24414480 h 34671000"/>
                  <a:gd name="connsiteX40" fmla="*/ 16718280 w 16718280"/>
                  <a:gd name="connsiteY40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944687 w 16718280"/>
                  <a:gd name="connsiteY20" fmla="*/ 3393905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7918241 w 16718280"/>
                  <a:gd name="connsiteY25" fmla="*/ 4358489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847331 w 16718280"/>
                  <a:gd name="connsiteY20" fmla="*/ 3393905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7918241 w 16718280"/>
                  <a:gd name="connsiteY25" fmla="*/ 4358489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847331 w 16718280"/>
                  <a:gd name="connsiteY20" fmla="*/ 3393905 h 34671000"/>
                  <a:gd name="connsiteX21" fmla="*/ 7391400 w 16718280"/>
                  <a:gd name="connsiteY21" fmla="*/ 54864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7918241 w 16718280"/>
                  <a:gd name="connsiteY25" fmla="*/ 4358489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107120 h 34671000"/>
                  <a:gd name="connsiteX1" fmla="*/ 15712440 w 16718280"/>
                  <a:gd name="connsiteY1" fmla="*/ 34655760 h 34671000"/>
                  <a:gd name="connsiteX2" fmla="*/ 9403080 w 16718280"/>
                  <a:gd name="connsiteY2" fmla="*/ 34107120 h 34671000"/>
                  <a:gd name="connsiteX3" fmla="*/ 6934200 w 16718280"/>
                  <a:gd name="connsiteY3" fmla="*/ 34472880 h 34671000"/>
                  <a:gd name="connsiteX4" fmla="*/ 4831080 w 16718280"/>
                  <a:gd name="connsiteY4" fmla="*/ 32918400 h 34671000"/>
                  <a:gd name="connsiteX5" fmla="*/ 3002280 w 16718280"/>
                  <a:gd name="connsiteY5" fmla="*/ 33192720 h 34671000"/>
                  <a:gd name="connsiteX6" fmla="*/ 1082040 w 16718280"/>
                  <a:gd name="connsiteY6" fmla="*/ 26517600 h 34671000"/>
                  <a:gd name="connsiteX7" fmla="*/ 1356360 w 16718280"/>
                  <a:gd name="connsiteY7" fmla="*/ 22677120 h 34671000"/>
                  <a:gd name="connsiteX8" fmla="*/ 167640 w 16718280"/>
                  <a:gd name="connsiteY8" fmla="*/ 17190720 h 34671000"/>
                  <a:gd name="connsiteX9" fmla="*/ 2362200 w 16718280"/>
                  <a:gd name="connsiteY9" fmla="*/ 14813280 h 34671000"/>
                  <a:gd name="connsiteX10" fmla="*/ 3550920 w 16718280"/>
                  <a:gd name="connsiteY10" fmla="*/ 10881360 h 34671000"/>
                  <a:gd name="connsiteX11" fmla="*/ 1905000 w 16718280"/>
                  <a:gd name="connsiteY11" fmla="*/ 6949440 h 34671000"/>
                  <a:gd name="connsiteX12" fmla="*/ 2087880 w 16718280"/>
                  <a:gd name="connsiteY12" fmla="*/ 3108960 h 34671000"/>
                  <a:gd name="connsiteX13" fmla="*/ 3185160 w 16718280"/>
                  <a:gd name="connsiteY13" fmla="*/ 2468880 h 34671000"/>
                  <a:gd name="connsiteX14" fmla="*/ 3550920 w 16718280"/>
                  <a:gd name="connsiteY14" fmla="*/ 1463040 h 34671000"/>
                  <a:gd name="connsiteX15" fmla="*/ 4648200 w 16718280"/>
                  <a:gd name="connsiteY15" fmla="*/ 1463040 h 34671000"/>
                  <a:gd name="connsiteX16" fmla="*/ 4922520 w 16718280"/>
                  <a:gd name="connsiteY16" fmla="*/ 822960 h 34671000"/>
                  <a:gd name="connsiteX17" fmla="*/ 6202680 w 16718280"/>
                  <a:gd name="connsiteY17" fmla="*/ 1005840 h 34671000"/>
                  <a:gd name="connsiteX18" fmla="*/ 7025640 w 16718280"/>
                  <a:gd name="connsiteY18" fmla="*/ 822960 h 34671000"/>
                  <a:gd name="connsiteX19" fmla="*/ 6522813 w 16718280"/>
                  <a:gd name="connsiteY19" fmla="*/ 2929476 h 34671000"/>
                  <a:gd name="connsiteX20" fmla="*/ 6847331 w 16718280"/>
                  <a:gd name="connsiteY20" fmla="*/ 3393905 h 34671000"/>
                  <a:gd name="connsiteX21" fmla="*/ 7236753 w 16718280"/>
                  <a:gd name="connsiteY21" fmla="*/ 535880 h 34671000"/>
                  <a:gd name="connsiteX22" fmla="*/ 7574280 w 16718280"/>
                  <a:gd name="connsiteY22" fmla="*/ 0 h 34671000"/>
                  <a:gd name="connsiteX23" fmla="*/ 8122920 w 16718280"/>
                  <a:gd name="connsiteY23" fmla="*/ 1188720 h 34671000"/>
                  <a:gd name="connsiteX24" fmla="*/ 8122920 w 16718280"/>
                  <a:gd name="connsiteY24" fmla="*/ 1828800 h 34671000"/>
                  <a:gd name="connsiteX25" fmla="*/ 7918241 w 16718280"/>
                  <a:gd name="connsiteY25" fmla="*/ 4358489 h 34671000"/>
                  <a:gd name="connsiteX26" fmla="*/ 8305800 w 16718280"/>
                  <a:gd name="connsiteY26" fmla="*/ 5029200 h 34671000"/>
                  <a:gd name="connsiteX27" fmla="*/ 8763000 w 16718280"/>
                  <a:gd name="connsiteY27" fmla="*/ 2560320 h 34671000"/>
                  <a:gd name="connsiteX28" fmla="*/ 10134600 w 16718280"/>
                  <a:gd name="connsiteY28" fmla="*/ 3931920 h 34671000"/>
                  <a:gd name="connsiteX29" fmla="*/ 9585960 w 16718280"/>
                  <a:gd name="connsiteY29" fmla="*/ 7040880 h 34671000"/>
                  <a:gd name="connsiteX30" fmla="*/ 7940040 w 16718280"/>
                  <a:gd name="connsiteY30" fmla="*/ 9692640 h 34671000"/>
                  <a:gd name="connsiteX31" fmla="*/ 7482840 w 16718280"/>
                  <a:gd name="connsiteY31" fmla="*/ 13624560 h 34671000"/>
                  <a:gd name="connsiteX32" fmla="*/ 9311640 w 16718280"/>
                  <a:gd name="connsiteY32" fmla="*/ 23134320 h 34671000"/>
                  <a:gd name="connsiteX33" fmla="*/ 9311640 w 16718280"/>
                  <a:gd name="connsiteY33" fmla="*/ 25511760 h 34671000"/>
                  <a:gd name="connsiteX34" fmla="*/ 10043160 w 16718280"/>
                  <a:gd name="connsiteY34" fmla="*/ 25968960 h 34671000"/>
                  <a:gd name="connsiteX35" fmla="*/ 11231880 w 16718280"/>
                  <a:gd name="connsiteY35" fmla="*/ 25511760 h 34671000"/>
                  <a:gd name="connsiteX36" fmla="*/ 12694920 w 16718280"/>
                  <a:gd name="connsiteY36" fmla="*/ 25511760 h 34671000"/>
                  <a:gd name="connsiteX37" fmla="*/ 13883640 w 16718280"/>
                  <a:gd name="connsiteY37" fmla="*/ 25054560 h 34671000"/>
                  <a:gd name="connsiteX38" fmla="*/ 14980920 w 16718280"/>
                  <a:gd name="connsiteY38" fmla="*/ 24414480 h 34671000"/>
                  <a:gd name="connsiteX39" fmla="*/ 16718280 w 16718280"/>
                  <a:gd name="connsiteY39" fmla="*/ 34107120 h 34671000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134600 w 16718280"/>
                  <a:gd name="connsiteY28" fmla="*/ 4040727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287223 w 16718280"/>
                  <a:gd name="connsiteY28" fmla="*/ 3967142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287223 w 16718280"/>
                  <a:gd name="connsiteY28" fmla="*/ 3967142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124964 w 16718280"/>
                  <a:gd name="connsiteY28" fmla="*/ 3931416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157416 w 16718280"/>
                  <a:gd name="connsiteY28" fmla="*/ 4038592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157416 w 16718280"/>
                  <a:gd name="connsiteY28" fmla="*/ 4038592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779807"/>
                  <a:gd name="connsiteX1" fmla="*/ 15712440 w 16718280"/>
                  <a:gd name="connsiteY1" fmla="*/ 34764567 h 34779807"/>
                  <a:gd name="connsiteX2" fmla="*/ 9403080 w 16718280"/>
                  <a:gd name="connsiteY2" fmla="*/ 34215927 h 34779807"/>
                  <a:gd name="connsiteX3" fmla="*/ 6934200 w 16718280"/>
                  <a:gd name="connsiteY3" fmla="*/ 34581687 h 34779807"/>
                  <a:gd name="connsiteX4" fmla="*/ 4831080 w 16718280"/>
                  <a:gd name="connsiteY4" fmla="*/ 33027207 h 34779807"/>
                  <a:gd name="connsiteX5" fmla="*/ 3002280 w 16718280"/>
                  <a:gd name="connsiteY5" fmla="*/ 33301527 h 34779807"/>
                  <a:gd name="connsiteX6" fmla="*/ 1082040 w 16718280"/>
                  <a:gd name="connsiteY6" fmla="*/ 26626407 h 34779807"/>
                  <a:gd name="connsiteX7" fmla="*/ 1356360 w 16718280"/>
                  <a:gd name="connsiteY7" fmla="*/ 22785927 h 34779807"/>
                  <a:gd name="connsiteX8" fmla="*/ 167640 w 16718280"/>
                  <a:gd name="connsiteY8" fmla="*/ 17299527 h 34779807"/>
                  <a:gd name="connsiteX9" fmla="*/ 2362200 w 16718280"/>
                  <a:gd name="connsiteY9" fmla="*/ 14922087 h 34779807"/>
                  <a:gd name="connsiteX10" fmla="*/ 3550920 w 16718280"/>
                  <a:gd name="connsiteY10" fmla="*/ 10990167 h 34779807"/>
                  <a:gd name="connsiteX11" fmla="*/ 1905000 w 16718280"/>
                  <a:gd name="connsiteY11" fmla="*/ 7058247 h 34779807"/>
                  <a:gd name="connsiteX12" fmla="*/ 2087880 w 16718280"/>
                  <a:gd name="connsiteY12" fmla="*/ 3217767 h 34779807"/>
                  <a:gd name="connsiteX13" fmla="*/ 3185160 w 16718280"/>
                  <a:gd name="connsiteY13" fmla="*/ 2577687 h 34779807"/>
                  <a:gd name="connsiteX14" fmla="*/ 3550920 w 16718280"/>
                  <a:gd name="connsiteY14" fmla="*/ 1571847 h 34779807"/>
                  <a:gd name="connsiteX15" fmla="*/ 4648200 w 16718280"/>
                  <a:gd name="connsiteY15" fmla="*/ 1571847 h 34779807"/>
                  <a:gd name="connsiteX16" fmla="*/ 4922520 w 16718280"/>
                  <a:gd name="connsiteY16" fmla="*/ 931767 h 34779807"/>
                  <a:gd name="connsiteX17" fmla="*/ 6202680 w 16718280"/>
                  <a:gd name="connsiteY17" fmla="*/ 1114647 h 34779807"/>
                  <a:gd name="connsiteX18" fmla="*/ 7025640 w 16718280"/>
                  <a:gd name="connsiteY18" fmla="*/ 931767 h 34779807"/>
                  <a:gd name="connsiteX19" fmla="*/ 6522813 w 16718280"/>
                  <a:gd name="connsiteY19" fmla="*/ 3038283 h 34779807"/>
                  <a:gd name="connsiteX20" fmla="*/ 6847331 w 16718280"/>
                  <a:gd name="connsiteY20" fmla="*/ 3502712 h 34779807"/>
                  <a:gd name="connsiteX21" fmla="*/ 7236753 w 16718280"/>
                  <a:gd name="connsiteY21" fmla="*/ 644687 h 34779807"/>
                  <a:gd name="connsiteX22" fmla="*/ 7574280 w 16718280"/>
                  <a:gd name="connsiteY22" fmla="*/ 108807 h 34779807"/>
                  <a:gd name="connsiteX23" fmla="*/ 8122920 w 16718280"/>
                  <a:gd name="connsiteY23" fmla="*/ 1297527 h 34779807"/>
                  <a:gd name="connsiteX24" fmla="*/ 8122920 w 16718280"/>
                  <a:gd name="connsiteY24" fmla="*/ 1937607 h 34779807"/>
                  <a:gd name="connsiteX25" fmla="*/ 7918241 w 16718280"/>
                  <a:gd name="connsiteY25" fmla="*/ 4467296 h 34779807"/>
                  <a:gd name="connsiteX26" fmla="*/ 8305800 w 16718280"/>
                  <a:gd name="connsiteY26" fmla="*/ 5138007 h 34779807"/>
                  <a:gd name="connsiteX27" fmla="*/ 8763000 w 16718280"/>
                  <a:gd name="connsiteY27" fmla="*/ 2669127 h 34779807"/>
                  <a:gd name="connsiteX28" fmla="*/ 10157416 w 16718280"/>
                  <a:gd name="connsiteY28" fmla="*/ 4038592 h 34779807"/>
                  <a:gd name="connsiteX29" fmla="*/ 9585960 w 16718280"/>
                  <a:gd name="connsiteY29" fmla="*/ 7149687 h 34779807"/>
                  <a:gd name="connsiteX30" fmla="*/ 7940040 w 16718280"/>
                  <a:gd name="connsiteY30" fmla="*/ 9801447 h 34779807"/>
                  <a:gd name="connsiteX31" fmla="*/ 7482840 w 16718280"/>
                  <a:gd name="connsiteY31" fmla="*/ 13733367 h 34779807"/>
                  <a:gd name="connsiteX32" fmla="*/ 9311640 w 16718280"/>
                  <a:gd name="connsiteY32" fmla="*/ 23243127 h 34779807"/>
                  <a:gd name="connsiteX33" fmla="*/ 9311640 w 16718280"/>
                  <a:gd name="connsiteY33" fmla="*/ 25620567 h 34779807"/>
                  <a:gd name="connsiteX34" fmla="*/ 10043160 w 16718280"/>
                  <a:gd name="connsiteY34" fmla="*/ 26077767 h 34779807"/>
                  <a:gd name="connsiteX35" fmla="*/ 11231880 w 16718280"/>
                  <a:gd name="connsiteY35" fmla="*/ 25620567 h 34779807"/>
                  <a:gd name="connsiteX36" fmla="*/ 12694920 w 16718280"/>
                  <a:gd name="connsiteY36" fmla="*/ 25620567 h 34779807"/>
                  <a:gd name="connsiteX37" fmla="*/ 13883640 w 16718280"/>
                  <a:gd name="connsiteY37" fmla="*/ 25163367 h 34779807"/>
                  <a:gd name="connsiteX38" fmla="*/ 14980920 w 16718280"/>
                  <a:gd name="connsiteY38" fmla="*/ 24523287 h 34779807"/>
                  <a:gd name="connsiteX39" fmla="*/ 16718280 w 16718280"/>
                  <a:gd name="connsiteY39" fmla="*/ 34215927 h 34779807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4831080 w 16718280"/>
                  <a:gd name="connsiteY4" fmla="*/ 33027207 h 34884959"/>
                  <a:gd name="connsiteX5" fmla="*/ 3002280 w 16718280"/>
                  <a:gd name="connsiteY5" fmla="*/ 33301527 h 34884959"/>
                  <a:gd name="connsiteX6" fmla="*/ 1082040 w 16718280"/>
                  <a:gd name="connsiteY6" fmla="*/ 26626407 h 34884959"/>
                  <a:gd name="connsiteX7" fmla="*/ 1356360 w 16718280"/>
                  <a:gd name="connsiteY7" fmla="*/ 22785927 h 34884959"/>
                  <a:gd name="connsiteX8" fmla="*/ 167640 w 16718280"/>
                  <a:gd name="connsiteY8" fmla="*/ 17299527 h 34884959"/>
                  <a:gd name="connsiteX9" fmla="*/ 2362200 w 16718280"/>
                  <a:gd name="connsiteY9" fmla="*/ 14922087 h 34884959"/>
                  <a:gd name="connsiteX10" fmla="*/ 3550920 w 16718280"/>
                  <a:gd name="connsiteY10" fmla="*/ 10990167 h 34884959"/>
                  <a:gd name="connsiteX11" fmla="*/ 1905000 w 16718280"/>
                  <a:gd name="connsiteY11" fmla="*/ 7058247 h 34884959"/>
                  <a:gd name="connsiteX12" fmla="*/ 2087880 w 16718280"/>
                  <a:gd name="connsiteY12" fmla="*/ 3217767 h 34884959"/>
                  <a:gd name="connsiteX13" fmla="*/ 3185160 w 16718280"/>
                  <a:gd name="connsiteY13" fmla="*/ 2577687 h 34884959"/>
                  <a:gd name="connsiteX14" fmla="*/ 3550920 w 16718280"/>
                  <a:gd name="connsiteY14" fmla="*/ 1571847 h 34884959"/>
                  <a:gd name="connsiteX15" fmla="*/ 4648200 w 16718280"/>
                  <a:gd name="connsiteY15" fmla="*/ 1571847 h 34884959"/>
                  <a:gd name="connsiteX16" fmla="*/ 4922520 w 16718280"/>
                  <a:gd name="connsiteY16" fmla="*/ 931767 h 34884959"/>
                  <a:gd name="connsiteX17" fmla="*/ 6202680 w 16718280"/>
                  <a:gd name="connsiteY17" fmla="*/ 1114647 h 34884959"/>
                  <a:gd name="connsiteX18" fmla="*/ 7025640 w 16718280"/>
                  <a:gd name="connsiteY18" fmla="*/ 931767 h 34884959"/>
                  <a:gd name="connsiteX19" fmla="*/ 6522813 w 16718280"/>
                  <a:gd name="connsiteY19" fmla="*/ 3038283 h 34884959"/>
                  <a:gd name="connsiteX20" fmla="*/ 6847331 w 16718280"/>
                  <a:gd name="connsiteY20" fmla="*/ 3502712 h 34884959"/>
                  <a:gd name="connsiteX21" fmla="*/ 7236753 w 16718280"/>
                  <a:gd name="connsiteY21" fmla="*/ 644687 h 34884959"/>
                  <a:gd name="connsiteX22" fmla="*/ 7574280 w 16718280"/>
                  <a:gd name="connsiteY22" fmla="*/ 108807 h 34884959"/>
                  <a:gd name="connsiteX23" fmla="*/ 8122920 w 16718280"/>
                  <a:gd name="connsiteY23" fmla="*/ 1297527 h 34884959"/>
                  <a:gd name="connsiteX24" fmla="*/ 8122920 w 16718280"/>
                  <a:gd name="connsiteY24" fmla="*/ 1937607 h 34884959"/>
                  <a:gd name="connsiteX25" fmla="*/ 7918241 w 16718280"/>
                  <a:gd name="connsiteY25" fmla="*/ 4467296 h 34884959"/>
                  <a:gd name="connsiteX26" fmla="*/ 8305800 w 16718280"/>
                  <a:gd name="connsiteY26" fmla="*/ 5138007 h 34884959"/>
                  <a:gd name="connsiteX27" fmla="*/ 8763000 w 16718280"/>
                  <a:gd name="connsiteY27" fmla="*/ 2669127 h 34884959"/>
                  <a:gd name="connsiteX28" fmla="*/ 10157416 w 16718280"/>
                  <a:gd name="connsiteY28" fmla="*/ 4038592 h 34884959"/>
                  <a:gd name="connsiteX29" fmla="*/ 9585960 w 16718280"/>
                  <a:gd name="connsiteY29" fmla="*/ 7149687 h 34884959"/>
                  <a:gd name="connsiteX30" fmla="*/ 7940040 w 16718280"/>
                  <a:gd name="connsiteY30" fmla="*/ 9801447 h 34884959"/>
                  <a:gd name="connsiteX31" fmla="*/ 7482840 w 16718280"/>
                  <a:gd name="connsiteY31" fmla="*/ 13733367 h 34884959"/>
                  <a:gd name="connsiteX32" fmla="*/ 9311640 w 16718280"/>
                  <a:gd name="connsiteY32" fmla="*/ 23243127 h 34884959"/>
                  <a:gd name="connsiteX33" fmla="*/ 9311640 w 16718280"/>
                  <a:gd name="connsiteY33" fmla="*/ 25620567 h 34884959"/>
                  <a:gd name="connsiteX34" fmla="*/ 10043160 w 16718280"/>
                  <a:gd name="connsiteY34" fmla="*/ 26077767 h 34884959"/>
                  <a:gd name="connsiteX35" fmla="*/ 11231880 w 16718280"/>
                  <a:gd name="connsiteY35" fmla="*/ 25620567 h 34884959"/>
                  <a:gd name="connsiteX36" fmla="*/ 12694920 w 16718280"/>
                  <a:gd name="connsiteY36" fmla="*/ 25620567 h 34884959"/>
                  <a:gd name="connsiteX37" fmla="*/ 13883640 w 16718280"/>
                  <a:gd name="connsiteY37" fmla="*/ 25163367 h 34884959"/>
                  <a:gd name="connsiteX38" fmla="*/ 14980920 w 16718280"/>
                  <a:gd name="connsiteY38" fmla="*/ 24523287 h 34884959"/>
                  <a:gd name="connsiteX39" fmla="*/ 16718280 w 16718280"/>
                  <a:gd name="connsiteY39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4831080 w 16718280"/>
                  <a:gd name="connsiteY4" fmla="*/ 33027207 h 34884959"/>
                  <a:gd name="connsiteX5" fmla="*/ 3002280 w 16718280"/>
                  <a:gd name="connsiteY5" fmla="*/ 33301527 h 34884959"/>
                  <a:gd name="connsiteX6" fmla="*/ 1082040 w 16718280"/>
                  <a:gd name="connsiteY6" fmla="*/ 26626407 h 34884959"/>
                  <a:gd name="connsiteX7" fmla="*/ 1356360 w 16718280"/>
                  <a:gd name="connsiteY7" fmla="*/ 22785927 h 34884959"/>
                  <a:gd name="connsiteX8" fmla="*/ 167640 w 16718280"/>
                  <a:gd name="connsiteY8" fmla="*/ 17299527 h 34884959"/>
                  <a:gd name="connsiteX9" fmla="*/ 2362200 w 16718280"/>
                  <a:gd name="connsiteY9" fmla="*/ 14922087 h 34884959"/>
                  <a:gd name="connsiteX10" fmla="*/ 3550920 w 16718280"/>
                  <a:gd name="connsiteY10" fmla="*/ 10990167 h 34884959"/>
                  <a:gd name="connsiteX11" fmla="*/ 1905000 w 16718280"/>
                  <a:gd name="connsiteY11" fmla="*/ 7058247 h 34884959"/>
                  <a:gd name="connsiteX12" fmla="*/ 2087880 w 16718280"/>
                  <a:gd name="connsiteY12" fmla="*/ 3217767 h 34884959"/>
                  <a:gd name="connsiteX13" fmla="*/ 3185160 w 16718280"/>
                  <a:gd name="connsiteY13" fmla="*/ 2577687 h 34884959"/>
                  <a:gd name="connsiteX14" fmla="*/ 3550920 w 16718280"/>
                  <a:gd name="connsiteY14" fmla="*/ 1571847 h 34884959"/>
                  <a:gd name="connsiteX15" fmla="*/ 4648200 w 16718280"/>
                  <a:gd name="connsiteY15" fmla="*/ 1571847 h 34884959"/>
                  <a:gd name="connsiteX16" fmla="*/ 4922520 w 16718280"/>
                  <a:gd name="connsiteY16" fmla="*/ 931767 h 34884959"/>
                  <a:gd name="connsiteX17" fmla="*/ 6202680 w 16718280"/>
                  <a:gd name="connsiteY17" fmla="*/ 1114647 h 34884959"/>
                  <a:gd name="connsiteX18" fmla="*/ 7025640 w 16718280"/>
                  <a:gd name="connsiteY18" fmla="*/ 931767 h 34884959"/>
                  <a:gd name="connsiteX19" fmla="*/ 6522813 w 16718280"/>
                  <a:gd name="connsiteY19" fmla="*/ 3038283 h 34884959"/>
                  <a:gd name="connsiteX20" fmla="*/ 6847331 w 16718280"/>
                  <a:gd name="connsiteY20" fmla="*/ 3502712 h 34884959"/>
                  <a:gd name="connsiteX21" fmla="*/ 7236753 w 16718280"/>
                  <a:gd name="connsiteY21" fmla="*/ 644687 h 34884959"/>
                  <a:gd name="connsiteX22" fmla="*/ 7574280 w 16718280"/>
                  <a:gd name="connsiteY22" fmla="*/ 108807 h 34884959"/>
                  <a:gd name="connsiteX23" fmla="*/ 8122920 w 16718280"/>
                  <a:gd name="connsiteY23" fmla="*/ 1297527 h 34884959"/>
                  <a:gd name="connsiteX24" fmla="*/ 8122920 w 16718280"/>
                  <a:gd name="connsiteY24" fmla="*/ 1937607 h 34884959"/>
                  <a:gd name="connsiteX25" fmla="*/ 7918241 w 16718280"/>
                  <a:gd name="connsiteY25" fmla="*/ 4467296 h 34884959"/>
                  <a:gd name="connsiteX26" fmla="*/ 8305800 w 16718280"/>
                  <a:gd name="connsiteY26" fmla="*/ 5138007 h 34884959"/>
                  <a:gd name="connsiteX27" fmla="*/ 8763000 w 16718280"/>
                  <a:gd name="connsiteY27" fmla="*/ 2669127 h 34884959"/>
                  <a:gd name="connsiteX28" fmla="*/ 10157416 w 16718280"/>
                  <a:gd name="connsiteY28" fmla="*/ 4038592 h 34884959"/>
                  <a:gd name="connsiteX29" fmla="*/ 9585960 w 16718280"/>
                  <a:gd name="connsiteY29" fmla="*/ 7149687 h 34884959"/>
                  <a:gd name="connsiteX30" fmla="*/ 7940040 w 16718280"/>
                  <a:gd name="connsiteY30" fmla="*/ 9801447 h 34884959"/>
                  <a:gd name="connsiteX31" fmla="*/ 7482840 w 16718280"/>
                  <a:gd name="connsiteY31" fmla="*/ 13733367 h 34884959"/>
                  <a:gd name="connsiteX32" fmla="*/ 9311640 w 16718280"/>
                  <a:gd name="connsiteY32" fmla="*/ 23243127 h 34884959"/>
                  <a:gd name="connsiteX33" fmla="*/ 9311640 w 16718280"/>
                  <a:gd name="connsiteY33" fmla="*/ 25620567 h 34884959"/>
                  <a:gd name="connsiteX34" fmla="*/ 10043160 w 16718280"/>
                  <a:gd name="connsiteY34" fmla="*/ 26077767 h 34884959"/>
                  <a:gd name="connsiteX35" fmla="*/ 11231880 w 16718280"/>
                  <a:gd name="connsiteY35" fmla="*/ 25620567 h 34884959"/>
                  <a:gd name="connsiteX36" fmla="*/ 12694920 w 16718280"/>
                  <a:gd name="connsiteY36" fmla="*/ 25620567 h 34884959"/>
                  <a:gd name="connsiteX37" fmla="*/ 13883640 w 16718280"/>
                  <a:gd name="connsiteY37" fmla="*/ 25163367 h 34884959"/>
                  <a:gd name="connsiteX38" fmla="*/ 14980920 w 16718280"/>
                  <a:gd name="connsiteY38" fmla="*/ 24523287 h 34884959"/>
                  <a:gd name="connsiteX39" fmla="*/ 16718280 w 16718280"/>
                  <a:gd name="connsiteY39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4831080 w 16718280"/>
                  <a:gd name="connsiteY4" fmla="*/ 33027207 h 34884959"/>
                  <a:gd name="connsiteX5" fmla="*/ 3002280 w 16718280"/>
                  <a:gd name="connsiteY5" fmla="*/ 33301527 h 34884959"/>
                  <a:gd name="connsiteX6" fmla="*/ 1082040 w 16718280"/>
                  <a:gd name="connsiteY6" fmla="*/ 26626407 h 34884959"/>
                  <a:gd name="connsiteX7" fmla="*/ 1356360 w 16718280"/>
                  <a:gd name="connsiteY7" fmla="*/ 22785927 h 34884959"/>
                  <a:gd name="connsiteX8" fmla="*/ 167640 w 16718280"/>
                  <a:gd name="connsiteY8" fmla="*/ 17299527 h 34884959"/>
                  <a:gd name="connsiteX9" fmla="*/ 2362200 w 16718280"/>
                  <a:gd name="connsiteY9" fmla="*/ 14922087 h 34884959"/>
                  <a:gd name="connsiteX10" fmla="*/ 3550920 w 16718280"/>
                  <a:gd name="connsiteY10" fmla="*/ 10990167 h 34884959"/>
                  <a:gd name="connsiteX11" fmla="*/ 1905000 w 16718280"/>
                  <a:gd name="connsiteY11" fmla="*/ 7058247 h 34884959"/>
                  <a:gd name="connsiteX12" fmla="*/ 2087880 w 16718280"/>
                  <a:gd name="connsiteY12" fmla="*/ 3217767 h 34884959"/>
                  <a:gd name="connsiteX13" fmla="*/ 3185160 w 16718280"/>
                  <a:gd name="connsiteY13" fmla="*/ 2577687 h 34884959"/>
                  <a:gd name="connsiteX14" fmla="*/ 3550920 w 16718280"/>
                  <a:gd name="connsiteY14" fmla="*/ 1571847 h 34884959"/>
                  <a:gd name="connsiteX15" fmla="*/ 4648200 w 16718280"/>
                  <a:gd name="connsiteY15" fmla="*/ 1571847 h 34884959"/>
                  <a:gd name="connsiteX16" fmla="*/ 4922520 w 16718280"/>
                  <a:gd name="connsiteY16" fmla="*/ 931767 h 34884959"/>
                  <a:gd name="connsiteX17" fmla="*/ 6202680 w 16718280"/>
                  <a:gd name="connsiteY17" fmla="*/ 1114647 h 34884959"/>
                  <a:gd name="connsiteX18" fmla="*/ 7025640 w 16718280"/>
                  <a:gd name="connsiteY18" fmla="*/ 931767 h 34884959"/>
                  <a:gd name="connsiteX19" fmla="*/ 6522813 w 16718280"/>
                  <a:gd name="connsiteY19" fmla="*/ 3038283 h 34884959"/>
                  <a:gd name="connsiteX20" fmla="*/ 6847331 w 16718280"/>
                  <a:gd name="connsiteY20" fmla="*/ 3502712 h 34884959"/>
                  <a:gd name="connsiteX21" fmla="*/ 7236753 w 16718280"/>
                  <a:gd name="connsiteY21" fmla="*/ 644687 h 34884959"/>
                  <a:gd name="connsiteX22" fmla="*/ 7574280 w 16718280"/>
                  <a:gd name="connsiteY22" fmla="*/ 108807 h 34884959"/>
                  <a:gd name="connsiteX23" fmla="*/ 8122920 w 16718280"/>
                  <a:gd name="connsiteY23" fmla="*/ 1297527 h 34884959"/>
                  <a:gd name="connsiteX24" fmla="*/ 8122920 w 16718280"/>
                  <a:gd name="connsiteY24" fmla="*/ 1937607 h 34884959"/>
                  <a:gd name="connsiteX25" fmla="*/ 7918241 w 16718280"/>
                  <a:gd name="connsiteY25" fmla="*/ 4467296 h 34884959"/>
                  <a:gd name="connsiteX26" fmla="*/ 8305800 w 16718280"/>
                  <a:gd name="connsiteY26" fmla="*/ 5138007 h 34884959"/>
                  <a:gd name="connsiteX27" fmla="*/ 8763000 w 16718280"/>
                  <a:gd name="connsiteY27" fmla="*/ 2669127 h 34884959"/>
                  <a:gd name="connsiteX28" fmla="*/ 10157416 w 16718280"/>
                  <a:gd name="connsiteY28" fmla="*/ 4038592 h 34884959"/>
                  <a:gd name="connsiteX29" fmla="*/ 9585960 w 16718280"/>
                  <a:gd name="connsiteY29" fmla="*/ 7149687 h 34884959"/>
                  <a:gd name="connsiteX30" fmla="*/ 7940040 w 16718280"/>
                  <a:gd name="connsiteY30" fmla="*/ 9801447 h 34884959"/>
                  <a:gd name="connsiteX31" fmla="*/ 7482840 w 16718280"/>
                  <a:gd name="connsiteY31" fmla="*/ 13733367 h 34884959"/>
                  <a:gd name="connsiteX32" fmla="*/ 9311640 w 16718280"/>
                  <a:gd name="connsiteY32" fmla="*/ 23243127 h 34884959"/>
                  <a:gd name="connsiteX33" fmla="*/ 9311640 w 16718280"/>
                  <a:gd name="connsiteY33" fmla="*/ 25620567 h 34884959"/>
                  <a:gd name="connsiteX34" fmla="*/ 10043160 w 16718280"/>
                  <a:gd name="connsiteY34" fmla="*/ 26077767 h 34884959"/>
                  <a:gd name="connsiteX35" fmla="*/ 11231880 w 16718280"/>
                  <a:gd name="connsiteY35" fmla="*/ 25620567 h 34884959"/>
                  <a:gd name="connsiteX36" fmla="*/ 12694920 w 16718280"/>
                  <a:gd name="connsiteY36" fmla="*/ 25620567 h 34884959"/>
                  <a:gd name="connsiteX37" fmla="*/ 13883640 w 16718280"/>
                  <a:gd name="connsiteY37" fmla="*/ 25163367 h 34884959"/>
                  <a:gd name="connsiteX38" fmla="*/ 14980920 w 16718280"/>
                  <a:gd name="connsiteY38" fmla="*/ 24523287 h 34884959"/>
                  <a:gd name="connsiteX39" fmla="*/ 16718280 w 16718280"/>
                  <a:gd name="connsiteY39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4831080 w 16718280"/>
                  <a:gd name="connsiteY4" fmla="*/ 33027207 h 34884959"/>
                  <a:gd name="connsiteX5" fmla="*/ 3002280 w 16718280"/>
                  <a:gd name="connsiteY5" fmla="*/ 33301527 h 34884959"/>
                  <a:gd name="connsiteX6" fmla="*/ 1082040 w 16718280"/>
                  <a:gd name="connsiteY6" fmla="*/ 26626407 h 34884959"/>
                  <a:gd name="connsiteX7" fmla="*/ 1356360 w 16718280"/>
                  <a:gd name="connsiteY7" fmla="*/ 22785927 h 34884959"/>
                  <a:gd name="connsiteX8" fmla="*/ 167640 w 16718280"/>
                  <a:gd name="connsiteY8" fmla="*/ 17299527 h 34884959"/>
                  <a:gd name="connsiteX9" fmla="*/ 2362200 w 16718280"/>
                  <a:gd name="connsiteY9" fmla="*/ 14922087 h 34884959"/>
                  <a:gd name="connsiteX10" fmla="*/ 3550920 w 16718280"/>
                  <a:gd name="connsiteY10" fmla="*/ 10990167 h 34884959"/>
                  <a:gd name="connsiteX11" fmla="*/ 1905000 w 16718280"/>
                  <a:gd name="connsiteY11" fmla="*/ 7058247 h 34884959"/>
                  <a:gd name="connsiteX12" fmla="*/ 2087880 w 16718280"/>
                  <a:gd name="connsiteY12" fmla="*/ 3217767 h 34884959"/>
                  <a:gd name="connsiteX13" fmla="*/ 3185160 w 16718280"/>
                  <a:gd name="connsiteY13" fmla="*/ 2577687 h 34884959"/>
                  <a:gd name="connsiteX14" fmla="*/ 3550920 w 16718280"/>
                  <a:gd name="connsiteY14" fmla="*/ 1571847 h 34884959"/>
                  <a:gd name="connsiteX15" fmla="*/ 4648200 w 16718280"/>
                  <a:gd name="connsiteY15" fmla="*/ 1571847 h 34884959"/>
                  <a:gd name="connsiteX16" fmla="*/ 4922520 w 16718280"/>
                  <a:gd name="connsiteY16" fmla="*/ 931767 h 34884959"/>
                  <a:gd name="connsiteX17" fmla="*/ 6202680 w 16718280"/>
                  <a:gd name="connsiteY17" fmla="*/ 1114647 h 34884959"/>
                  <a:gd name="connsiteX18" fmla="*/ 7025640 w 16718280"/>
                  <a:gd name="connsiteY18" fmla="*/ 931767 h 34884959"/>
                  <a:gd name="connsiteX19" fmla="*/ 6522813 w 16718280"/>
                  <a:gd name="connsiteY19" fmla="*/ 3038283 h 34884959"/>
                  <a:gd name="connsiteX20" fmla="*/ 6847331 w 16718280"/>
                  <a:gd name="connsiteY20" fmla="*/ 3502712 h 34884959"/>
                  <a:gd name="connsiteX21" fmla="*/ 7236753 w 16718280"/>
                  <a:gd name="connsiteY21" fmla="*/ 644687 h 34884959"/>
                  <a:gd name="connsiteX22" fmla="*/ 7574280 w 16718280"/>
                  <a:gd name="connsiteY22" fmla="*/ 108807 h 34884959"/>
                  <a:gd name="connsiteX23" fmla="*/ 8122920 w 16718280"/>
                  <a:gd name="connsiteY23" fmla="*/ 1297527 h 34884959"/>
                  <a:gd name="connsiteX24" fmla="*/ 8122920 w 16718280"/>
                  <a:gd name="connsiteY24" fmla="*/ 1937607 h 34884959"/>
                  <a:gd name="connsiteX25" fmla="*/ 7918241 w 16718280"/>
                  <a:gd name="connsiteY25" fmla="*/ 4467296 h 34884959"/>
                  <a:gd name="connsiteX26" fmla="*/ 8305800 w 16718280"/>
                  <a:gd name="connsiteY26" fmla="*/ 5138007 h 34884959"/>
                  <a:gd name="connsiteX27" fmla="*/ 8763000 w 16718280"/>
                  <a:gd name="connsiteY27" fmla="*/ 2669127 h 34884959"/>
                  <a:gd name="connsiteX28" fmla="*/ 10157416 w 16718280"/>
                  <a:gd name="connsiteY28" fmla="*/ 4038592 h 34884959"/>
                  <a:gd name="connsiteX29" fmla="*/ 9585960 w 16718280"/>
                  <a:gd name="connsiteY29" fmla="*/ 7149687 h 34884959"/>
                  <a:gd name="connsiteX30" fmla="*/ 7940040 w 16718280"/>
                  <a:gd name="connsiteY30" fmla="*/ 9801447 h 34884959"/>
                  <a:gd name="connsiteX31" fmla="*/ 7482840 w 16718280"/>
                  <a:gd name="connsiteY31" fmla="*/ 13733367 h 34884959"/>
                  <a:gd name="connsiteX32" fmla="*/ 9311640 w 16718280"/>
                  <a:gd name="connsiteY32" fmla="*/ 23243127 h 34884959"/>
                  <a:gd name="connsiteX33" fmla="*/ 9311640 w 16718280"/>
                  <a:gd name="connsiteY33" fmla="*/ 25620567 h 34884959"/>
                  <a:gd name="connsiteX34" fmla="*/ 10043160 w 16718280"/>
                  <a:gd name="connsiteY34" fmla="*/ 26077767 h 34884959"/>
                  <a:gd name="connsiteX35" fmla="*/ 11231880 w 16718280"/>
                  <a:gd name="connsiteY35" fmla="*/ 25620567 h 34884959"/>
                  <a:gd name="connsiteX36" fmla="*/ 12694920 w 16718280"/>
                  <a:gd name="connsiteY36" fmla="*/ 25620567 h 34884959"/>
                  <a:gd name="connsiteX37" fmla="*/ 13883640 w 16718280"/>
                  <a:gd name="connsiteY37" fmla="*/ 25163367 h 34884959"/>
                  <a:gd name="connsiteX38" fmla="*/ 14980920 w 16718280"/>
                  <a:gd name="connsiteY38" fmla="*/ 24523287 h 34884959"/>
                  <a:gd name="connsiteX39" fmla="*/ 16718280 w 16718280"/>
                  <a:gd name="connsiteY39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934200 w 16718280"/>
                  <a:gd name="connsiteY3" fmla="*/ 34581687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5112033"/>
                  <a:gd name="connsiteX1" fmla="*/ 15712440 w 16718280"/>
                  <a:gd name="connsiteY1" fmla="*/ 34764567 h 35112033"/>
                  <a:gd name="connsiteX2" fmla="*/ 9403080 w 16718280"/>
                  <a:gd name="connsiteY2" fmla="*/ 34215927 h 35112033"/>
                  <a:gd name="connsiteX3" fmla="*/ 6934200 w 16718280"/>
                  <a:gd name="connsiteY3" fmla="*/ 34581687 h 35112033"/>
                  <a:gd name="connsiteX4" fmla="*/ 3002280 w 16718280"/>
                  <a:gd name="connsiteY4" fmla="*/ 33301527 h 35112033"/>
                  <a:gd name="connsiteX5" fmla="*/ 1082040 w 16718280"/>
                  <a:gd name="connsiteY5" fmla="*/ 26626407 h 35112033"/>
                  <a:gd name="connsiteX6" fmla="*/ 1356360 w 16718280"/>
                  <a:gd name="connsiteY6" fmla="*/ 22785927 h 35112033"/>
                  <a:gd name="connsiteX7" fmla="*/ 167640 w 16718280"/>
                  <a:gd name="connsiteY7" fmla="*/ 17299527 h 35112033"/>
                  <a:gd name="connsiteX8" fmla="*/ 2362200 w 16718280"/>
                  <a:gd name="connsiteY8" fmla="*/ 14922087 h 35112033"/>
                  <a:gd name="connsiteX9" fmla="*/ 3550920 w 16718280"/>
                  <a:gd name="connsiteY9" fmla="*/ 10990167 h 35112033"/>
                  <a:gd name="connsiteX10" fmla="*/ 1905000 w 16718280"/>
                  <a:gd name="connsiteY10" fmla="*/ 7058247 h 35112033"/>
                  <a:gd name="connsiteX11" fmla="*/ 2087880 w 16718280"/>
                  <a:gd name="connsiteY11" fmla="*/ 3217767 h 35112033"/>
                  <a:gd name="connsiteX12" fmla="*/ 3185160 w 16718280"/>
                  <a:gd name="connsiteY12" fmla="*/ 2577687 h 35112033"/>
                  <a:gd name="connsiteX13" fmla="*/ 3550920 w 16718280"/>
                  <a:gd name="connsiteY13" fmla="*/ 1571847 h 35112033"/>
                  <a:gd name="connsiteX14" fmla="*/ 4648200 w 16718280"/>
                  <a:gd name="connsiteY14" fmla="*/ 1571847 h 35112033"/>
                  <a:gd name="connsiteX15" fmla="*/ 4922520 w 16718280"/>
                  <a:gd name="connsiteY15" fmla="*/ 931767 h 35112033"/>
                  <a:gd name="connsiteX16" fmla="*/ 6202680 w 16718280"/>
                  <a:gd name="connsiteY16" fmla="*/ 1114647 h 35112033"/>
                  <a:gd name="connsiteX17" fmla="*/ 7025640 w 16718280"/>
                  <a:gd name="connsiteY17" fmla="*/ 931767 h 35112033"/>
                  <a:gd name="connsiteX18" fmla="*/ 6522813 w 16718280"/>
                  <a:gd name="connsiteY18" fmla="*/ 3038283 h 35112033"/>
                  <a:gd name="connsiteX19" fmla="*/ 6847331 w 16718280"/>
                  <a:gd name="connsiteY19" fmla="*/ 3502712 h 35112033"/>
                  <a:gd name="connsiteX20" fmla="*/ 7236753 w 16718280"/>
                  <a:gd name="connsiteY20" fmla="*/ 644687 h 35112033"/>
                  <a:gd name="connsiteX21" fmla="*/ 7574280 w 16718280"/>
                  <a:gd name="connsiteY21" fmla="*/ 108807 h 35112033"/>
                  <a:gd name="connsiteX22" fmla="*/ 8122920 w 16718280"/>
                  <a:gd name="connsiteY22" fmla="*/ 1297527 h 35112033"/>
                  <a:gd name="connsiteX23" fmla="*/ 8122920 w 16718280"/>
                  <a:gd name="connsiteY23" fmla="*/ 1937607 h 35112033"/>
                  <a:gd name="connsiteX24" fmla="*/ 7918241 w 16718280"/>
                  <a:gd name="connsiteY24" fmla="*/ 4467296 h 35112033"/>
                  <a:gd name="connsiteX25" fmla="*/ 8305800 w 16718280"/>
                  <a:gd name="connsiteY25" fmla="*/ 5138007 h 35112033"/>
                  <a:gd name="connsiteX26" fmla="*/ 8763000 w 16718280"/>
                  <a:gd name="connsiteY26" fmla="*/ 2669127 h 35112033"/>
                  <a:gd name="connsiteX27" fmla="*/ 10157416 w 16718280"/>
                  <a:gd name="connsiteY27" fmla="*/ 4038592 h 35112033"/>
                  <a:gd name="connsiteX28" fmla="*/ 9585960 w 16718280"/>
                  <a:gd name="connsiteY28" fmla="*/ 7149687 h 35112033"/>
                  <a:gd name="connsiteX29" fmla="*/ 7940040 w 16718280"/>
                  <a:gd name="connsiteY29" fmla="*/ 9801447 h 35112033"/>
                  <a:gd name="connsiteX30" fmla="*/ 7482840 w 16718280"/>
                  <a:gd name="connsiteY30" fmla="*/ 13733367 h 35112033"/>
                  <a:gd name="connsiteX31" fmla="*/ 9311640 w 16718280"/>
                  <a:gd name="connsiteY31" fmla="*/ 23243127 h 35112033"/>
                  <a:gd name="connsiteX32" fmla="*/ 9311640 w 16718280"/>
                  <a:gd name="connsiteY32" fmla="*/ 25620567 h 35112033"/>
                  <a:gd name="connsiteX33" fmla="*/ 10043160 w 16718280"/>
                  <a:gd name="connsiteY33" fmla="*/ 26077767 h 35112033"/>
                  <a:gd name="connsiteX34" fmla="*/ 11231880 w 16718280"/>
                  <a:gd name="connsiteY34" fmla="*/ 25620567 h 35112033"/>
                  <a:gd name="connsiteX35" fmla="*/ 12694920 w 16718280"/>
                  <a:gd name="connsiteY35" fmla="*/ 25620567 h 35112033"/>
                  <a:gd name="connsiteX36" fmla="*/ 13883640 w 16718280"/>
                  <a:gd name="connsiteY36" fmla="*/ 25163367 h 35112033"/>
                  <a:gd name="connsiteX37" fmla="*/ 14980920 w 16718280"/>
                  <a:gd name="connsiteY37" fmla="*/ 24523287 h 35112033"/>
                  <a:gd name="connsiteX38" fmla="*/ 16718280 w 16718280"/>
                  <a:gd name="connsiteY38" fmla="*/ 34215927 h 35112033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80920 w 16718280"/>
                  <a:gd name="connsiteY37" fmla="*/ 24523287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3883640 w 16718280"/>
                  <a:gd name="connsiteY36" fmla="*/ 25163367 h 34884959"/>
                  <a:gd name="connsiteX37" fmla="*/ 14959552 w 16718280"/>
                  <a:gd name="connsiteY37" fmla="*/ 23766960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4194887 w 16718280"/>
                  <a:gd name="connsiteY36" fmla="*/ 24812242 h 34884959"/>
                  <a:gd name="connsiteX37" fmla="*/ 14959552 w 16718280"/>
                  <a:gd name="connsiteY37" fmla="*/ 23766960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4194887 w 16718280"/>
                  <a:gd name="connsiteY36" fmla="*/ 24812242 h 34884959"/>
                  <a:gd name="connsiteX37" fmla="*/ 14959552 w 16718280"/>
                  <a:gd name="connsiteY37" fmla="*/ 23766960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1231880 w 16718280"/>
                  <a:gd name="connsiteY34" fmla="*/ 25620567 h 34884959"/>
                  <a:gd name="connsiteX35" fmla="*/ 12694920 w 16718280"/>
                  <a:gd name="connsiteY35" fmla="*/ 25620567 h 34884959"/>
                  <a:gd name="connsiteX36" fmla="*/ 14194887 w 16718280"/>
                  <a:gd name="connsiteY36" fmla="*/ 24812242 h 34884959"/>
                  <a:gd name="connsiteX37" fmla="*/ 14959552 w 16718280"/>
                  <a:gd name="connsiteY37" fmla="*/ 23766960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043160 w 16718280"/>
                  <a:gd name="connsiteY33" fmla="*/ 26077767 h 34884959"/>
                  <a:gd name="connsiteX34" fmla="*/ 10600965 w 16718280"/>
                  <a:gd name="connsiteY34" fmla="*/ 25572447 h 34884959"/>
                  <a:gd name="connsiteX35" fmla="*/ 12694920 w 16718280"/>
                  <a:gd name="connsiteY35" fmla="*/ 25620567 h 34884959"/>
                  <a:gd name="connsiteX36" fmla="*/ 14194887 w 16718280"/>
                  <a:gd name="connsiteY36" fmla="*/ 24812242 h 34884959"/>
                  <a:gd name="connsiteX37" fmla="*/ 14959552 w 16718280"/>
                  <a:gd name="connsiteY37" fmla="*/ 23766960 h 34884959"/>
                  <a:gd name="connsiteX38" fmla="*/ 16718280 w 16718280"/>
                  <a:gd name="connsiteY38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311640 w 16718280"/>
                  <a:gd name="connsiteY31" fmla="*/ 23243127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8918703 w 16718280"/>
                  <a:gd name="connsiteY31" fmla="*/ 23291831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356360 w 16718280"/>
                  <a:gd name="connsiteY6" fmla="*/ 22785927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730857 w 16718280"/>
                  <a:gd name="connsiteY6" fmla="*/ 22721678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082040 w 16718280"/>
                  <a:gd name="connsiteY5" fmla="*/ 26626407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02280 w 16718280"/>
                  <a:gd name="connsiteY4" fmla="*/ 33301527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2954320 w 16718280"/>
                  <a:gd name="connsiteY4" fmla="*/ 33079472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2954320 w 16718280"/>
                  <a:gd name="connsiteY4" fmla="*/ 32699369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413119 w 16718280"/>
                  <a:gd name="connsiteY4" fmla="*/ 32889421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30787 w 16718280"/>
                  <a:gd name="connsiteY4" fmla="*/ 32509318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497793 w 16718280"/>
                  <a:gd name="connsiteY3" fmla="*/ 34197718 h 34884959"/>
                  <a:gd name="connsiteX4" fmla="*/ 3030787 w 16718280"/>
                  <a:gd name="connsiteY4" fmla="*/ 32509318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395310 w 16718280"/>
                  <a:gd name="connsiteY3" fmla="*/ 33744651 h 34884959"/>
                  <a:gd name="connsiteX4" fmla="*/ 3030787 w 16718280"/>
                  <a:gd name="connsiteY4" fmla="*/ 32509318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395310 w 16718280"/>
                  <a:gd name="connsiteY3" fmla="*/ 33934703 h 34884959"/>
                  <a:gd name="connsiteX4" fmla="*/ 3030787 w 16718280"/>
                  <a:gd name="connsiteY4" fmla="*/ 32509318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718280 w 16718280"/>
                  <a:gd name="connsiteY0" fmla="*/ 34215927 h 34884959"/>
                  <a:gd name="connsiteX1" fmla="*/ 15712440 w 16718280"/>
                  <a:gd name="connsiteY1" fmla="*/ 34764567 h 34884959"/>
                  <a:gd name="connsiteX2" fmla="*/ 9403080 w 16718280"/>
                  <a:gd name="connsiteY2" fmla="*/ 34215927 h 34884959"/>
                  <a:gd name="connsiteX3" fmla="*/ 6395310 w 16718280"/>
                  <a:gd name="connsiteY3" fmla="*/ 33934703 h 34884959"/>
                  <a:gd name="connsiteX4" fmla="*/ 3030787 w 16718280"/>
                  <a:gd name="connsiteY4" fmla="*/ 32509318 h 34884959"/>
                  <a:gd name="connsiteX5" fmla="*/ 1424991 w 16718280"/>
                  <a:gd name="connsiteY5" fmla="*/ 26617729 h 34884959"/>
                  <a:gd name="connsiteX6" fmla="*/ 1577924 w 16718280"/>
                  <a:gd name="connsiteY6" fmla="*/ 22626652 h 34884959"/>
                  <a:gd name="connsiteX7" fmla="*/ 167640 w 16718280"/>
                  <a:gd name="connsiteY7" fmla="*/ 17299527 h 34884959"/>
                  <a:gd name="connsiteX8" fmla="*/ 2362200 w 16718280"/>
                  <a:gd name="connsiteY8" fmla="*/ 14922087 h 34884959"/>
                  <a:gd name="connsiteX9" fmla="*/ 3550920 w 16718280"/>
                  <a:gd name="connsiteY9" fmla="*/ 10990167 h 34884959"/>
                  <a:gd name="connsiteX10" fmla="*/ 1905000 w 16718280"/>
                  <a:gd name="connsiteY10" fmla="*/ 7058247 h 34884959"/>
                  <a:gd name="connsiteX11" fmla="*/ 2087880 w 16718280"/>
                  <a:gd name="connsiteY11" fmla="*/ 3217767 h 34884959"/>
                  <a:gd name="connsiteX12" fmla="*/ 3185160 w 16718280"/>
                  <a:gd name="connsiteY12" fmla="*/ 2577687 h 34884959"/>
                  <a:gd name="connsiteX13" fmla="*/ 3550920 w 16718280"/>
                  <a:gd name="connsiteY13" fmla="*/ 1571847 h 34884959"/>
                  <a:gd name="connsiteX14" fmla="*/ 4648200 w 16718280"/>
                  <a:gd name="connsiteY14" fmla="*/ 1571847 h 34884959"/>
                  <a:gd name="connsiteX15" fmla="*/ 4922520 w 16718280"/>
                  <a:gd name="connsiteY15" fmla="*/ 931767 h 34884959"/>
                  <a:gd name="connsiteX16" fmla="*/ 6202680 w 16718280"/>
                  <a:gd name="connsiteY16" fmla="*/ 1114647 h 34884959"/>
                  <a:gd name="connsiteX17" fmla="*/ 7025640 w 16718280"/>
                  <a:gd name="connsiteY17" fmla="*/ 931767 h 34884959"/>
                  <a:gd name="connsiteX18" fmla="*/ 6522813 w 16718280"/>
                  <a:gd name="connsiteY18" fmla="*/ 3038283 h 34884959"/>
                  <a:gd name="connsiteX19" fmla="*/ 6847331 w 16718280"/>
                  <a:gd name="connsiteY19" fmla="*/ 3502712 h 34884959"/>
                  <a:gd name="connsiteX20" fmla="*/ 7236753 w 16718280"/>
                  <a:gd name="connsiteY20" fmla="*/ 644687 h 34884959"/>
                  <a:gd name="connsiteX21" fmla="*/ 7574280 w 16718280"/>
                  <a:gd name="connsiteY21" fmla="*/ 108807 h 34884959"/>
                  <a:gd name="connsiteX22" fmla="*/ 8122920 w 16718280"/>
                  <a:gd name="connsiteY22" fmla="*/ 1297527 h 34884959"/>
                  <a:gd name="connsiteX23" fmla="*/ 8122920 w 16718280"/>
                  <a:gd name="connsiteY23" fmla="*/ 1937607 h 34884959"/>
                  <a:gd name="connsiteX24" fmla="*/ 7918241 w 16718280"/>
                  <a:gd name="connsiteY24" fmla="*/ 4467296 h 34884959"/>
                  <a:gd name="connsiteX25" fmla="*/ 8305800 w 16718280"/>
                  <a:gd name="connsiteY25" fmla="*/ 5138007 h 34884959"/>
                  <a:gd name="connsiteX26" fmla="*/ 8763000 w 16718280"/>
                  <a:gd name="connsiteY26" fmla="*/ 2669127 h 34884959"/>
                  <a:gd name="connsiteX27" fmla="*/ 10157416 w 16718280"/>
                  <a:gd name="connsiteY27" fmla="*/ 4038592 h 34884959"/>
                  <a:gd name="connsiteX28" fmla="*/ 9585960 w 16718280"/>
                  <a:gd name="connsiteY28" fmla="*/ 7149687 h 34884959"/>
                  <a:gd name="connsiteX29" fmla="*/ 7940040 w 16718280"/>
                  <a:gd name="connsiteY29" fmla="*/ 9801447 h 34884959"/>
                  <a:gd name="connsiteX30" fmla="*/ 7482840 w 16718280"/>
                  <a:gd name="connsiteY30" fmla="*/ 13733367 h 34884959"/>
                  <a:gd name="connsiteX31" fmla="*/ 9224569 w 16718280"/>
                  <a:gd name="connsiteY31" fmla="*/ 23006755 h 34884959"/>
                  <a:gd name="connsiteX32" fmla="*/ 9311640 w 16718280"/>
                  <a:gd name="connsiteY32" fmla="*/ 25620567 h 34884959"/>
                  <a:gd name="connsiteX33" fmla="*/ 10600965 w 16718280"/>
                  <a:gd name="connsiteY33" fmla="*/ 25572447 h 34884959"/>
                  <a:gd name="connsiteX34" fmla="*/ 12694920 w 16718280"/>
                  <a:gd name="connsiteY34" fmla="*/ 25620567 h 34884959"/>
                  <a:gd name="connsiteX35" fmla="*/ 14194887 w 16718280"/>
                  <a:gd name="connsiteY35" fmla="*/ 24812242 h 34884959"/>
                  <a:gd name="connsiteX36" fmla="*/ 14959552 w 16718280"/>
                  <a:gd name="connsiteY36" fmla="*/ 23766960 h 34884959"/>
                  <a:gd name="connsiteX37" fmla="*/ 16718280 w 16718280"/>
                  <a:gd name="connsiteY37" fmla="*/ 34215927 h 34884959"/>
                  <a:gd name="connsiteX0" fmla="*/ 16302060 w 16302060"/>
                  <a:gd name="connsiteY0" fmla="*/ 34215927 h 34884959"/>
                  <a:gd name="connsiteX1" fmla="*/ 15296220 w 16302060"/>
                  <a:gd name="connsiteY1" fmla="*/ 34764567 h 34884959"/>
                  <a:gd name="connsiteX2" fmla="*/ 8986860 w 16302060"/>
                  <a:gd name="connsiteY2" fmla="*/ 34215927 h 34884959"/>
                  <a:gd name="connsiteX3" fmla="*/ 5979090 w 16302060"/>
                  <a:gd name="connsiteY3" fmla="*/ 33934703 h 34884959"/>
                  <a:gd name="connsiteX4" fmla="*/ 2614567 w 16302060"/>
                  <a:gd name="connsiteY4" fmla="*/ 32509318 h 34884959"/>
                  <a:gd name="connsiteX5" fmla="*/ 1008771 w 16302060"/>
                  <a:gd name="connsiteY5" fmla="*/ 26617729 h 34884959"/>
                  <a:gd name="connsiteX6" fmla="*/ 1161704 w 16302060"/>
                  <a:gd name="connsiteY6" fmla="*/ 22626652 h 34884959"/>
                  <a:gd name="connsiteX7" fmla="*/ 167640 w 16302060"/>
                  <a:gd name="connsiteY7" fmla="*/ 17400242 h 34884959"/>
                  <a:gd name="connsiteX8" fmla="*/ 1945980 w 16302060"/>
                  <a:gd name="connsiteY8" fmla="*/ 14922087 h 34884959"/>
                  <a:gd name="connsiteX9" fmla="*/ 3134700 w 16302060"/>
                  <a:gd name="connsiteY9" fmla="*/ 10990167 h 34884959"/>
                  <a:gd name="connsiteX10" fmla="*/ 1488780 w 16302060"/>
                  <a:gd name="connsiteY10" fmla="*/ 7058247 h 34884959"/>
                  <a:gd name="connsiteX11" fmla="*/ 1671660 w 16302060"/>
                  <a:gd name="connsiteY11" fmla="*/ 3217767 h 34884959"/>
                  <a:gd name="connsiteX12" fmla="*/ 2768940 w 16302060"/>
                  <a:gd name="connsiteY12" fmla="*/ 2577687 h 34884959"/>
                  <a:gd name="connsiteX13" fmla="*/ 3134700 w 16302060"/>
                  <a:gd name="connsiteY13" fmla="*/ 1571847 h 34884959"/>
                  <a:gd name="connsiteX14" fmla="*/ 4231980 w 16302060"/>
                  <a:gd name="connsiteY14" fmla="*/ 1571847 h 34884959"/>
                  <a:gd name="connsiteX15" fmla="*/ 4506300 w 16302060"/>
                  <a:gd name="connsiteY15" fmla="*/ 931767 h 34884959"/>
                  <a:gd name="connsiteX16" fmla="*/ 5786460 w 16302060"/>
                  <a:gd name="connsiteY16" fmla="*/ 1114647 h 34884959"/>
                  <a:gd name="connsiteX17" fmla="*/ 6609420 w 16302060"/>
                  <a:gd name="connsiteY17" fmla="*/ 931767 h 34884959"/>
                  <a:gd name="connsiteX18" fmla="*/ 6106593 w 16302060"/>
                  <a:gd name="connsiteY18" fmla="*/ 3038283 h 34884959"/>
                  <a:gd name="connsiteX19" fmla="*/ 6431111 w 16302060"/>
                  <a:gd name="connsiteY19" fmla="*/ 3502712 h 34884959"/>
                  <a:gd name="connsiteX20" fmla="*/ 6820533 w 16302060"/>
                  <a:gd name="connsiteY20" fmla="*/ 644687 h 34884959"/>
                  <a:gd name="connsiteX21" fmla="*/ 7158060 w 16302060"/>
                  <a:gd name="connsiteY21" fmla="*/ 108807 h 34884959"/>
                  <a:gd name="connsiteX22" fmla="*/ 7706700 w 16302060"/>
                  <a:gd name="connsiteY22" fmla="*/ 1297527 h 34884959"/>
                  <a:gd name="connsiteX23" fmla="*/ 7706700 w 16302060"/>
                  <a:gd name="connsiteY23" fmla="*/ 1937607 h 34884959"/>
                  <a:gd name="connsiteX24" fmla="*/ 7502021 w 16302060"/>
                  <a:gd name="connsiteY24" fmla="*/ 4467296 h 34884959"/>
                  <a:gd name="connsiteX25" fmla="*/ 7889580 w 16302060"/>
                  <a:gd name="connsiteY25" fmla="*/ 5138007 h 34884959"/>
                  <a:gd name="connsiteX26" fmla="*/ 8346780 w 16302060"/>
                  <a:gd name="connsiteY26" fmla="*/ 2669127 h 34884959"/>
                  <a:gd name="connsiteX27" fmla="*/ 9741196 w 16302060"/>
                  <a:gd name="connsiteY27" fmla="*/ 4038592 h 34884959"/>
                  <a:gd name="connsiteX28" fmla="*/ 9169740 w 16302060"/>
                  <a:gd name="connsiteY28" fmla="*/ 7149687 h 34884959"/>
                  <a:gd name="connsiteX29" fmla="*/ 7523820 w 16302060"/>
                  <a:gd name="connsiteY29" fmla="*/ 9801447 h 34884959"/>
                  <a:gd name="connsiteX30" fmla="*/ 7066620 w 16302060"/>
                  <a:gd name="connsiteY30" fmla="*/ 13733367 h 34884959"/>
                  <a:gd name="connsiteX31" fmla="*/ 8808349 w 16302060"/>
                  <a:gd name="connsiteY31" fmla="*/ 23006755 h 34884959"/>
                  <a:gd name="connsiteX32" fmla="*/ 8895420 w 16302060"/>
                  <a:gd name="connsiteY32" fmla="*/ 25620567 h 34884959"/>
                  <a:gd name="connsiteX33" fmla="*/ 10184745 w 16302060"/>
                  <a:gd name="connsiteY33" fmla="*/ 25572447 h 34884959"/>
                  <a:gd name="connsiteX34" fmla="*/ 12278700 w 16302060"/>
                  <a:gd name="connsiteY34" fmla="*/ 25620567 h 34884959"/>
                  <a:gd name="connsiteX35" fmla="*/ 13778667 w 16302060"/>
                  <a:gd name="connsiteY35" fmla="*/ 24812242 h 34884959"/>
                  <a:gd name="connsiteX36" fmla="*/ 14543332 w 16302060"/>
                  <a:gd name="connsiteY36" fmla="*/ 23766960 h 34884959"/>
                  <a:gd name="connsiteX37" fmla="*/ 16302060 w 16302060"/>
                  <a:gd name="connsiteY37" fmla="*/ 34215927 h 34884959"/>
                  <a:gd name="connsiteX0" fmla="*/ 16607925 w 16607925"/>
                  <a:gd name="connsiteY0" fmla="*/ 34215927 h 34884959"/>
                  <a:gd name="connsiteX1" fmla="*/ 15602085 w 16607925"/>
                  <a:gd name="connsiteY1" fmla="*/ 34764567 h 34884959"/>
                  <a:gd name="connsiteX2" fmla="*/ 9292725 w 16607925"/>
                  <a:gd name="connsiteY2" fmla="*/ 34215927 h 34884959"/>
                  <a:gd name="connsiteX3" fmla="*/ 6284955 w 16607925"/>
                  <a:gd name="connsiteY3" fmla="*/ 33934703 h 34884959"/>
                  <a:gd name="connsiteX4" fmla="*/ 2920432 w 16607925"/>
                  <a:gd name="connsiteY4" fmla="*/ 32509318 h 34884959"/>
                  <a:gd name="connsiteX5" fmla="*/ 1314636 w 16607925"/>
                  <a:gd name="connsiteY5" fmla="*/ 26617729 h 34884959"/>
                  <a:gd name="connsiteX6" fmla="*/ 1467569 w 16607925"/>
                  <a:gd name="connsiteY6" fmla="*/ 22626652 h 34884959"/>
                  <a:gd name="connsiteX7" fmla="*/ 167640 w 16607925"/>
                  <a:gd name="connsiteY7" fmla="*/ 17400242 h 34884959"/>
                  <a:gd name="connsiteX8" fmla="*/ 2251845 w 16607925"/>
                  <a:gd name="connsiteY8" fmla="*/ 14922087 h 34884959"/>
                  <a:gd name="connsiteX9" fmla="*/ 3440565 w 16607925"/>
                  <a:gd name="connsiteY9" fmla="*/ 10990167 h 34884959"/>
                  <a:gd name="connsiteX10" fmla="*/ 1794645 w 16607925"/>
                  <a:gd name="connsiteY10" fmla="*/ 7058247 h 34884959"/>
                  <a:gd name="connsiteX11" fmla="*/ 1977525 w 16607925"/>
                  <a:gd name="connsiteY11" fmla="*/ 3217767 h 34884959"/>
                  <a:gd name="connsiteX12" fmla="*/ 3074805 w 16607925"/>
                  <a:gd name="connsiteY12" fmla="*/ 2577687 h 34884959"/>
                  <a:gd name="connsiteX13" fmla="*/ 3440565 w 16607925"/>
                  <a:gd name="connsiteY13" fmla="*/ 1571847 h 34884959"/>
                  <a:gd name="connsiteX14" fmla="*/ 4537845 w 16607925"/>
                  <a:gd name="connsiteY14" fmla="*/ 1571847 h 34884959"/>
                  <a:gd name="connsiteX15" fmla="*/ 4812165 w 16607925"/>
                  <a:gd name="connsiteY15" fmla="*/ 931767 h 34884959"/>
                  <a:gd name="connsiteX16" fmla="*/ 6092325 w 16607925"/>
                  <a:gd name="connsiteY16" fmla="*/ 1114647 h 34884959"/>
                  <a:gd name="connsiteX17" fmla="*/ 6915285 w 16607925"/>
                  <a:gd name="connsiteY17" fmla="*/ 931767 h 34884959"/>
                  <a:gd name="connsiteX18" fmla="*/ 6412458 w 16607925"/>
                  <a:gd name="connsiteY18" fmla="*/ 3038283 h 34884959"/>
                  <a:gd name="connsiteX19" fmla="*/ 6736976 w 16607925"/>
                  <a:gd name="connsiteY19" fmla="*/ 3502712 h 34884959"/>
                  <a:gd name="connsiteX20" fmla="*/ 7126398 w 16607925"/>
                  <a:gd name="connsiteY20" fmla="*/ 644687 h 34884959"/>
                  <a:gd name="connsiteX21" fmla="*/ 7463925 w 16607925"/>
                  <a:gd name="connsiteY21" fmla="*/ 108807 h 34884959"/>
                  <a:gd name="connsiteX22" fmla="*/ 8012565 w 16607925"/>
                  <a:gd name="connsiteY22" fmla="*/ 1297527 h 34884959"/>
                  <a:gd name="connsiteX23" fmla="*/ 8012565 w 16607925"/>
                  <a:gd name="connsiteY23" fmla="*/ 1937607 h 34884959"/>
                  <a:gd name="connsiteX24" fmla="*/ 7807886 w 16607925"/>
                  <a:gd name="connsiteY24" fmla="*/ 4467296 h 34884959"/>
                  <a:gd name="connsiteX25" fmla="*/ 8195445 w 16607925"/>
                  <a:gd name="connsiteY25" fmla="*/ 5138007 h 34884959"/>
                  <a:gd name="connsiteX26" fmla="*/ 8652645 w 16607925"/>
                  <a:gd name="connsiteY26" fmla="*/ 2669127 h 34884959"/>
                  <a:gd name="connsiteX27" fmla="*/ 10047061 w 16607925"/>
                  <a:gd name="connsiteY27" fmla="*/ 4038592 h 34884959"/>
                  <a:gd name="connsiteX28" fmla="*/ 9475605 w 16607925"/>
                  <a:gd name="connsiteY28" fmla="*/ 7149687 h 34884959"/>
                  <a:gd name="connsiteX29" fmla="*/ 7829685 w 16607925"/>
                  <a:gd name="connsiteY29" fmla="*/ 9801447 h 34884959"/>
                  <a:gd name="connsiteX30" fmla="*/ 7372485 w 16607925"/>
                  <a:gd name="connsiteY30" fmla="*/ 13733367 h 34884959"/>
                  <a:gd name="connsiteX31" fmla="*/ 9114214 w 16607925"/>
                  <a:gd name="connsiteY31" fmla="*/ 23006755 h 34884959"/>
                  <a:gd name="connsiteX32" fmla="*/ 9201285 w 16607925"/>
                  <a:gd name="connsiteY32" fmla="*/ 25620567 h 34884959"/>
                  <a:gd name="connsiteX33" fmla="*/ 10490610 w 16607925"/>
                  <a:gd name="connsiteY33" fmla="*/ 25572447 h 34884959"/>
                  <a:gd name="connsiteX34" fmla="*/ 12584565 w 16607925"/>
                  <a:gd name="connsiteY34" fmla="*/ 25620567 h 34884959"/>
                  <a:gd name="connsiteX35" fmla="*/ 14084532 w 16607925"/>
                  <a:gd name="connsiteY35" fmla="*/ 24812242 h 34884959"/>
                  <a:gd name="connsiteX36" fmla="*/ 14849197 w 16607925"/>
                  <a:gd name="connsiteY36" fmla="*/ 23766960 h 34884959"/>
                  <a:gd name="connsiteX37" fmla="*/ 16607925 w 1660792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3272925 w 16440285"/>
                  <a:gd name="connsiteY9" fmla="*/ 10990167 h 34884959"/>
                  <a:gd name="connsiteX10" fmla="*/ 1627005 w 16440285"/>
                  <a:gd name="connsiteY10" fmla="*/ 7058247 h 34884959"/>
                  <a:gd name="connsiteX11" fmla="*/ 1809885 w 16440285"/>
                  <a:gd name="connsiteY11" fmla="*/ 3217767 h 34884959"/>
                  <a:gd name="connsiteX12" fmla="*/ 2907165 w 16440285"/>
                  <a:gd name="connsiteY12" fmla="*/ 2577687 h 34884959"/>
                  <a:gd name="connsiteX13" fmla="*/ 3272925 w 16440285"/>
                  <a:gd name="connsiteY13" fmla="*/ 1571847 h 34884959"/>
                  <a:gd name="connsiteX14" fmla="*/ 4370205 w 16440285"/>
                  <a:gd name="connsiteY14" fmla="*/ 1571847 h 34884959"/>
                  <a:gd name="connsiteX15" fmla="*/ 4644525 w 16440285"/>
                  <a:gd name="connsiteY15" fmla="*/ 931767 h 34884959"/>
                  <a:gd name="connsiteX16" fmla="*/ 5924685 w 16440285"/>
                  <a:gd name="connsiteY16" fmla="*/ 1114647 h 34884959"/>
                  <a:gd name="connsiteX17" fmla="*/ 6747645 w 16440285"/>
                  <a:gd name="connsiteY17" fmla="*/ 931767 h 34884959"/>
                  <a:gd name="connsiteX18" fmla="*/ 6244818 w 16440285"/>
                  <a:gd name="connsiteY18" fmla="*/ 3038283 h 34884959"/>
                  <a:gd name="connsiteX19" fmla="*/ 6569336 w 16440285"/>
                  <a:gd name="connsiteY19" fmla="*/ 3502712 h 34884959"/>
                  <a:gd name="connsiteX20" fmla="*/ 6958758 w 16440285"/>
                  <a:gd name="connsiteY20" fmla="*/ 644687 h 34884959"/>
                  <a:gd name="connsiteX21" fmla="*/ 7296285 w 16440285"/>
                  <a:gd name="connsiteY21" fmla="*/ 108807 h 34884959"/>
                  <a:gd name="connsiteX22" fmla="*/ 7844925 w 16440285"/>
                  <a:gd name="connsiteY22" fmla="*/ 1297527 h 34884959"/>
                  <a:gd name="connsiteX23" fmla="*/ 7844925 w 16440285"/>
                  <a:gd name="connsiteY23" fmla="*/ 1937607 h 34884959"/>
                  <a:gd name="connsiteX24" fmla="*/ 7640246 w 16440285"/>
                  <a:gd name="connsiteY24" fmla="*/ 4467296 h 34884959"/>
                  <a:gd name="connsiteX25" fmla="*/ 8027805 w 16440285"/>
                  <a:gd name="connsiteY25" fmla="*/ 5138007 h 34884959"/>
                  <a:gd name="connsiteX26" fmla="*/ 8485005 w 16440285"/>
                  <a:gd name="connsiteY26" fmla="*/ 2669127 h 34884959"/>
                  <a:gd name="connsiteX27" fmla="*/ 9879421 w 16440285"/>
                  <a:gd name="connsiteY27" fmla="*/ 4038592 h 34884959"/>
                  <a:gd name="connsiteX28" fmla="*/ 9307965 w 16440285"/>
                  <a:gd name="connsiteY28" fmla="*/ 7149687 h 34884959"/>
                  <a:gd name="connsiteX29" fmla="*/ 7662045 w 16440285"/>
                  <a:gd name="connsiteY29" fmla="*/ 9801447 h 34884959"/>
                  <a:gd name="connsiteX30" fmla="*/ 7204845 w 16440285"/>
                  <a:gd name="connsiteY30" fmla="*/ 13733367 h 34884959"/>
                  <a:gd name="connsiteX31" fmla="*/ 8946574 w 16440285"/>
                  <a:gd name="connsiteY31" fmla="*/ 23006755 h 34884959"/>
                  <a:gd name="connsiteX32" fmla="*/ 9033645 w 16440285"/>
                  <a:gd name="connsiteY32" fmla="*/ 25620567 h 34884959"/>
                  <a:gd name="connsiteX33" fmla="*/ 10322970 w 16440285"/>
                  <a:gd name="connsiteY33" fmla="*/ 25572447 h 34884959"/>
                  <a:gd name="connsiteX34" fmla="*/ 12416925 w 16440285"/>
                  <a:gd name="connsiteY34" fmla="*/ 25620567 h 34884959"/>
                  <a:gd name="connsiteX35" fmla="*/ 13916892 w 16440285"/>
                  <a:gd name="connsiteY35" fmla="*/ 24812242 h 34884959"/>
                  <a:gd name="connsiteX36" fmla="*/ 14681557 w 16440285"/>
                  <a:gd name="connsiteY36" fmla="*/ 23766960 h 34884959"/>
                  <a:gd name="connsiteX37" fmla="*/ 16440285 w 1644028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3272925 w 16440285"/>
                  <a:gd name="connsiteY9" fmla="*/ 10990167 h 34884959"/>
                  <a:gd name="connsiteX10" fmla="*/ 1627005 w 16440285"/>
                  <a:gd name="connsiteY10" fmla="*/ 7058247 h 34884959"/>
                  <a:gd name="connsiteX11" fmla="*/ 1809885 w 16440285"/>
                  <a:gd name="connsiteY11" fmla="*/ 3217767 h 34884959"/>
                  <a:gd name="connsiteX12" fmla="*/ 2907165 w 16440285"/>
                  <a:gd name="connsiteY12" fmla="*/ 2577687 h 34884959"/>
                  <a:gd name="connsiteX13" fmla="*/ 3272925 w 16440285"/>
                  <a:gd name="connsiteY13" fmla="*/ 1571847 h 34884959"/>
                  <a:gd name="connsiteX14" fmla="*/ 4370205 w 16440285"/>
                  <a:gd name="connsiteY14" fmla="*/ 1571847 h 34884959"/>
                  <a:gd name="connsiteX15" fmla="*/ 4644525 w 16440285"/>
                  <a:gd name="connsiteY15" fmla="*/ 931767 h 34884959"/>
                  <a:gd name="connsiteX16" fmla="*/ 5924685 w 16440285"/>
                  <a:gd name="connsiteY16" fmla="*/ 1114647 h 34884959"/>
                  <a:gd name="connsiteX17" fmla="*/ 6747645 w 16440285"/>
                  <a:gd name="connsiteY17" fmla="*/ 931767 h 34884959"/>
                  <a:gd name="connsiteX18" fmla="*/ 6244818 w 16440285"/>
                  <a:gd name="connsiteY18" fmla="*/ 3038283 h 34884959"/>
                  <a:gd name="connsiteX19" fmla="*/ 6569336 w 16440285"/>
                  <a:gd name="connsiteY19" fmla="*/ 3502712 h 34884959"/>
                  <a:gd name="connsiteX20" fmla="*/ 6958758 w 16440285"/>
                  <a:gd name="connsiteY20" fmla="*/ 644687 h 34884959"/>
                  <a:gd name="connsiteX21" fmla="*/ 7296285 w 16440285"/>
                  <a:gd name="connsiteY21" fmla="*/ 108807 h 34884959"/>
                  <a:gd name="connsiteX22" fmla="*/ 7844925 w 16440285"/>
                  <a:gd name="connsiteY22" fmla="*/ 1297527 h 34884959"/>
                  <a:gd name="connsiteX23" fmla="*/ 7844925 w 16440285"/>
                  <a:gd name="connsiteY23" fmla="*/ 1937607 h 34884959"/>
                  <a:gd name="connsiteX24" fmla="*/ 7640246 w 16440285"/>
                  <a:gd name="connsiteY24" fmla="*/ 4467296 h 34884959"/>
                  <a:gd name="connsiteX25" fmla="*/ 8027805 w 16440285"/>
                  <a:gd name="connsiteY25" fmla="*/ 5138007 h 34884959"/>
                  <a:gd name="connsiteX26" fmla="*/ 8485005 w 16440285"/>
                  <a:gd name="connsiteY26" fmla="*/ 2669127 h 34884959"/>
                  <a:gd name="connsiteX27" fmla="*/ 9879421 w 16440285"/>
                  <a:gd name="connsiteY27" fmla="*/ 4038592 h 34884959"/>
                  <a:gd name="connsiteX28" fmla="*/ 9307965 w 16440285"/>
                  <a:gd name="connsiteY28" fmla="*/ 7149687 h 34884959"/>
                  <a:gd name="connsiteX29" fmla="*/ 7662045 w 16440285"/>
                  <a:gd name="connsiteY29" fmla="*/ 9801447 h 34884959"/>
                  <a:gd name="connsiteX30" fmla="*/ 7204845 w 16440285"/>
                  <a:gd name="connsiteY30" fmla="*/ 13733367 h 34884959"/>
                  <a:gd name="connsiteX31" fmla="*/ 8946574 w 16440285"/>
                  <a:gd name="connsiteY31" fmla="*/ 23006755 h 34884959"/>
                  <a:gd name="connsiteX32" fmla="*/ 9033645 w 16440285"/>
                  <a:gd name="connsiteY32" fmla="*/ 25620567 h 34884959"/>
                  <a:gd name="connsiteX33" fmla="*/ 10322970 w 16440285"/>
                  <a:gd name="connsiteY33" fmla="*/ 25572447 h 34884959"/>
                  <a:gd name="connsiteX34" fmla="*/ 12416925 w 16440285"/>
                  <a:gd name="connsiteY34" fmla="*/ 25620567 h 34884959"/>
                  <a:gd name="connsiteX35" fmla="*/ 13916892 w 16440285"/>
                  <a:gd name="connsiteY35" fmla="*/ 24812242 h 34884959"/>
                  <a:gd name="connsiteX36" fmla="*/ 14681557 w 16440285"/>
                  <a:gd name="connsiteY36" fmla="*/ 23766960 h 34884959"/>
                  <a:gd name="connsiteX37" fmla="*/ 16440285 w 1644028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3272925 w 16440285"/>
                  <a:gd name="connsiteY9" fmla="*/ 10990167 h 34884959"/>
                  <a:gd name="connsiteX10" fmla="*/ 1627005 w 16440285"/>
                  <a:gd name="connsiteY10" fmla="*/ 7058247 h 34884959"/>
                  <a:gd name="connsiteX11" fmla="*/ 1809885 w 16440285"/>
                  <a:gd name="connsiteY11" fmla="*/ 3217767 h 34884959"/>
                  <a:gd name="connsiteX12" fmla="*/ 2907165 w 16440285"/>
                  <a:gd name="connsiteY12" fmla="*/ 2577687 h 34884959"/>
                  <a:gd name="connsiteX13" fmla="*/ 3272925 w 16440285"/>
                  <a:gd name="connsiteY13" fmla="*/ 1571847 h 34884959"/>
                  <a:gd name="connsiteX14" fmla="*/ 4370205 w 16440285"/>
                  <a:gd name="connsiteY14" fmla="*/ 1571847 h 34884959"/>
                  <a:gd name="connsiteX15" fmla="*/ 4644525 w 16440285"/>
                  <a:gd name="connsiteY15" fmla="*/ 931767 h 34884959"/>
                  <a:gd name="connsiteX16" fmla="*/ 5924685 w 16440285"/>
                  <a:gd name="connsiteY16" fmla="*/ 1114647 h 34884959"/>
                  <a:gd name="connsiteX17" fmla="*/ 6747645 w 16440285"/>
                  <a:gd name="connsiteY17" fmla="*/ 931767 h 34884959"/>
                  <a:gd name="connsiteX18" fmla="*/ 6244818 w 16440285"/>
                  <a:gd name="connsiteY18" fmla="*/ 3038283 h 34884959"/>
                  <a:gd name="connsiteX19" fmla="*/ 6569336 w 16440285"/>
                  <a:gd name="connsiteY19" fmla="*/ 3502712 h 34884959"/>
                  <a:gd name="connsiteX20" fmla="*/ 6958758 w 16440285"/>
                  <a:gd name="connsiteY20" fmla="*/ 644687 h 34884959"/>
                  <a:gd name="connsiteX21" fmla="*/ 7296285 w 16440285"/>
                  <a:gd name="connsiteY21" fmla="*/ 108807 h 34884959"/>
                  <a:gd name="connsiteX22" fmla="*/ 7844925 w 16440285"/>
                  <a:gd name="connsiteY22" fmla="*/ 1297527 h 34884959"/>
                  <a:gd name="connsiteX23" fmla="*/ 7844925 w 16440285"/>
                  <a:gd name="connsiteY23" fmla="*/ 1937607 h 34884959"/>
                  <a:gd name="connsiteX24" fmla="*/ 7640246 w 16440285"/>
                  <a:gd name="connsiteY24" fmla="*/ 4467296 h 34884959"/>
                  <a:gd name="connsiteX25" fmla="*/ 8027805 w 16440285"/>
                  <a:gd name="connsiteY25" fmla="*/ 5138007 h 34884959"/>
                  <a:gd name="connsiteX26" fmla="*/ 8485005 w 16440285"/>
                  <a:gd name="connsiteY26" fmla="*/ 2669127 h 34884959"/>
                  <a:gd name="connsiteX27" fmla="*/ 9879421 w 16440285"/>
                  <a:gd name="connsiteY27" fmla="*/ 4038592 h 34884959"/>
                  <a:gd name="connsiteX28" fmla="*/ 9307965 w 16440285"/>
                  <a:gd name="connsiteY28" fmla="*/ 7149687 h 34884959"/>
                  <a:gd name="connsiteX29" fmla="*/ 7662045 w 16440285"/>
                  <a:gd name="connsiteY29" fmla="*/ 9801447 h 34884959"/>
                  <a:gd name="connsiteX30" fmla="*/ 7204845 w 16440285"/>
                  <a:gd name="connsiteY30" fmla="*/ 13733367 h 34884959"/>
                  <a:gd name="connsiteX31" fmla="*/ 8946574 w 16440285"/>
                  <a:gd name="connsiteY31" fmla="*/ 23006755 h 34884959"/>
                  <a:gd name="connsiteX32" fmla="*/ 9033645 w 16440285"/>
                  <a:gd name="connsiteY32" fmla="*/ 25620567 h 34884959"/>
                  <a:gd name="connsiteX33" fmla="*/ 10322970 w 16440285"/>
                  <a:gd name="connsiteY33" fmla="*/ 25572447 h 34884959"/>
                  <a:gd name="connsiteX34" fmla="*/ 12416925 w 16440285"/>
                  <a:gd name="connsiteY34" fmla="*/ 25620567 h 34884959"/>
                  <a:gd name="connsiteX35" fmla="*/ 13916892 w 16440285"/>
                  <a:gd name="connsiteY35" fmla="*/ 24812242 h 34884959"/>
                  <a:gd name="connsiteX36" fmla="*/ 14681557 w 16440285"/>
                  <a:gd name="connsiteY36" fmla="*/ 23766960 h 34884959"/>
                  <a:gd name="connsiteX37" fmla="*/ 16440285 w 1644028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3272925 w 16440285"/>
                  <a:gd name="connsiteY9" fmla="*/ 10990167 h 34884959"/>
                  <a:gd name="connsiteX10" fmla="*/ 1627005 w 16440285"/>
                  <a:gd name="connsiteY10" fmla="*/ 7058247 h 34884959"/>
                  <a:gd name="connsiteX11" fmla="*/ 1809885 w 16440285"/>
                  <a:gd name="connsiteY11" fmla="*/ 3217767 h 34884959"/>
                  <a:gd name="connsiteX12" fmla="*/ 2907165 w 16440285"/>
                  <a:gd name="connsiteY12" fmla="*/ 2577687 h 34884959"/>
                  <a:gd name="connsiteX13" fmla="*/ 3272925 w 16440285"/>
                  <a:gd name="connsiteY13" fmla="*/ 1571847 h 34884959"/>
                  <a:gd name="connsiteX14" fmla="*/ 4370205 w 16440285"/>
                  <a:gd name="connsiteY14" fmla="*/ 1571847 h 34884959"/>
                  <a:gd name="connsiteX15" fmla="*/ 4644525 w 16440285"/>
                  <a:gd name="connsiteY15" fmla="*/ 931767 h 34884959"/>
                  <a:gd name="connsiteX16" fmla="*/ 5924685 w 16440285"/>
                  <a:gd name="connsiteY16" fmla="*/ 1114647 h 34884959"/>
                  <a:gd name="connsiteX17" fmla="*/ 6747645 w 16440285"/>
                  <a:gd name="connsiteY17" fmla="*/ 931767 h 34884959"/>
                  <a:gd name="connsiteX18" fmla="*/ 6244818 w 16440285"/>
                  <a:gd name="connsiteY18" fmla="*/ 3038283 h 34884959"/>
                  <a:gd name="connsiteX19" fmla="*/ 6569336 w 16440285"/>
                  <a:gd name="connsiteY19" fmla="*/ 3502712 h 34884959"/>
                  <a:gd name="connsiteX20" fmla="*/ 6958758 w 16440285"/>
                  <a:gd name="connsiteY20" fmla="*/ 644687 h 34884959"/>
                  <a:gd name="connsiteX21" fmla="*/ 7296285 w 16440285"/>
                  <a:gd name="connsiteY21" fmla="*/ 108807 h 34884959"/>
                  <a:gd name="connsiteX22" fmla="*/ 7844925 w 16440285"/>
                  <a:gd name="connsiteY22" fmla="*/ 1297527 h 34884959"/>
                  <a:gd name="connsiteX23" fmla="*/ 7844925 w 16440285"/>
                  <a:gd name="connsiteY23" fmla="*/ 1937607 h 34884959"/>
                  <a:gd name="connsiteX24" fmla="*/ 7640246 w 16440285"/>
                  <a:gd name="connsiteY24" fmla="*/ 4467296 h 34884959"/>
                  <a:gd name="connsiteX25" fmla="*/ 8027805 w 16440285"/>
                  <a:gd name="connsiteY25" fmla="*/ 5138007 h 34884959"/>
                  <a:gd name="connsiteX26" fmla="*/ 8485005 w 16440285"/>
                  <a:gd name="connsiteY26" fmla="*/ 2669127 h 34884959"/>
                  <a:gd name="connsiteX27" fmla="*/ 9879421 w 16440285"/>
                  <a:gd name="connsiteY27" fmla="*/ 4038592 h 34884959"/>
                  <a:gd name="connsiteX28" fmla="*/ 9307965 w 16440285"/>
                  <a:gd name="connsiteY28" fmla="*/ 7149687 h 34884959"/>
                  <a:gd name="connsiteX29" fmla="*/ 7662045 w 16440285"/>
                  <a:gd name="connsiteY29" fmla="*/ 9801447 h 34884959"/>
                  <a:gd name="connsiteX30" fmla="*/ 7204845 w 16440285"/>
                  <a:gd name="connsiteY30" fmla="*/ 13733367 h 34884959"/>
                  <a:gd name="connsiteX31" fmla="*/ 8946574 w 16440285"/>
                  <a:gd name="connsiteY31" fmla="*/ 23006755 h 34884959"/>
                  <a:gd name="connsiteX32" fmla="*/ 9033645 w 16440285"/>
                  <a:gd name="connsiteY32" fmla="*/ 25620567 h 34884959"/>
                  <a:gd name="connsiteX33" fmla="*/ 10322970 w 16440285"/>
                  <a:gd name="connsiteY33" fmla="*/ 25572447 h 34884959"/>
                  <a:gd name="connsiteX34" fmla="*/ 12416925 w 16440285"/>
                  <a:gd name="connsiteY34" fmla="*/ 25620567 h 34884959"/>
                  <a:gd name="connsiteX35" fmla="*/ 13916892 w 16440285"/>
                  <a:gd name="connsiteY35" fmla="*/ 24812242 h 34884959"/>
                  <a:gd name="connsiteX36" fmla="*/ 14681557 w 16440285"/>
                  <a:gd name="connsiteY36" fmla="*/ 23766960 h 34884959"/>
                  <a:gd name="connsiteX37" fmla="*/ 16440285 w 1644028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3058658 w 16440285"/>
                  <a:gd name="connsiteY9" fmla="*/ 10558396 h 34884959"/>
                  <a:gd name="connsiteX10" fmla="*/ 1627005 w 16440285"/>
                  <a:gd name="connsiteY10" fmla="*/ 7058247 h 34884959"/>
                  <a:gd name="connsiteX11" fmla="*/ 1809885 w 16440285"/>
                  <a:gd name="connsiteY11" fmla="*/ 3217767 h 34884959"/>
                  <a:gd name="connsiteX12" fmla="*/ 2907165 w 16440285"/>
                  <a:gd name="connsiteY12" fmla="*/ 2577687 h 34884959"/>
                  <a:gd name="connsiteX13" fmla="*/ 3272925 w 16440285"/>
                  <a:gd name="connsiteY13" fmla="*/ 1571847 h 34884959"/>
                  <a:gd name="connsiteX14" fmla="*/ 4370205 w 16440285"/>
                  <a:gd name="connsiteY14" fmla="*/ 1571847 h 34884959"/>
                  <a:gd name="connsiteX15" fmla="*/ 4644525 w 16440285"/>
                  <a:gd name="connsiteY15" fmla="*/ 931767 h 34884959"/>
                  <a:gd name="connsiteX16" fmla="*/ 5924685 w 16440285"/>
                  <a:gd name="connsiteY16" fmla="*/ 1114647 h 34884959"/>
                  <a:gd name="connsiteX17" fmla="*/ 6747645 w 16440285"/>
                  <a:gd name="connsiteY17" fmla="*/ 931767 h 34884959"/>
                  <a:gd name="connsiteX18" fmla="*/ 6244818 w 16440285"/>
                  <a:gd name="connsiteY18" fmla="*/ 3038283 h 34884959"/>
                  <a:gd name="connsiteX19" fmla="*/ 6569336 w 16440285"/>
                  <a:gd name="connsiteY19" fmla="*/ 3502712 h 34884959"/>
                  <a:gd name="connsiteX20" fmla="*/ 6958758 w 16440285"/>
                  <a:gd name="connsiteY20" fmla="*/ 644687 h 34884959"/>
                  <a:gd name="connsiteX21" fmla="*/ 7296285 w 16440285"/>
                  <a:gd name="connsiteY21" fmla="*/ 108807 h 34884959"/>
                  <a:gd name="connsiteX22" fmla="*/ 7844925 w 16440285"/>
                  <a:gd name="connsiteY22" fmla="*/ 1297527 h 34884959"/>
                  <a:gd name="connsiteX23" fmla="*/ 7844925 w 16440285"/>
                  <a:gd name="connsiteY23" fmla="*/ 1937607 h 34884959"/>
                  <a:gd name="connsiteX24" fmla="*/ 7640246 w 16440285"/>
                  <a:gd name="connsiteY24" fmla="*/ 4467296 h 34884959"/>
                  <a:gd name="connsiteX25" fmla="*/ 8027805 w 16440285"/>
                  <a:gd name="connsiteY25" fmla="*/ 5138007 h 34884959"/>
                  <a:gd name="connsiteX26" fmla="*/ 8485005 w 16440285"/>
                  <a:gd name="connsiteY26" fmla="*/ 2669127 h 34884959"/>
                  <a:gd name="connsiteX27" fmla="*/ 9879421 w 16440285"/>
                  <a:gd name="connsiteY27" fmla="*/ 4038592 h 34884959"/>
                  <a:gd name="connsiteX28" fmla="*/ 9307965 w 16440285"/>
                  <a:gd name="connsiteY28" fmla="*/ 7149687 h 34884959"/>
                  <a:gd name="connsiteX29" fmla="*/ 7662045 w 16440285"/>
                  <a:gd name="connsiteY29" fmla="*/ 9801447 h 34884959"/>
                  <a:gd name="connsiteX30" fmla="*/ 7204845 w 16440285"/>
                  <a:gd name="connsiteY30" fmla="*/ 13733367 h 34884959"/>
                  <a:gd name="connsiteX31" fmla="*/ 8946574 w 16440285"/>
                  <a:gd name="connsiteY31" fmla="*/ 23006755 h 34884959"/>
                  <a:gd name="connsiteX32" fmla="*/ 9033645 w 16440285"/>
                  <a:gd name="connsiteY32" fmla="*/ 25620567 h 34884959"/>
                  <a:gd name="connsiteX33" fmla="*/ 10322970 w 16440285"/>
                  <a:gd name="connsiteY33" fmla="*/ 25572447 h 34884959"/>
                  <a:gd name="connsiteX34" fmla="*/ 12416925 w 16440285"/>
                  <a:gd name="connsiteY34" fmla="*/ 25620567 h 34884959"/>
                  <a:gd name="connsiteX35" fmla="*/ 13916892 w 16440285"/>
                  <a:gd name="connsiteY35" fmla="*/ 24812242 h 34884959"/>
                  <a:gd name="connsiteX36" fmla="*/ 14681557 w 16440285"/>
                  <a:gd name="connsiteY36" fmla="*/ 23766960 h 34884959"/>
                  <a:gd name="connsiteX37" fmla="*/ 16440285 w 16440285"/>
                  <a:gd name="connsiteY37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627005 w 16440285"/>
                  <a:gd name="connsiteY11" fmla="*/ 7058247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2141061 w 16440285"/>
                  <a:gd name="connsiteY11" fmla="*/ 637726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640246 w 16440285"/>
                  <a:gd name="connsiteY25" fmla="*/ 4467296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569336 w 16440285"/>
                  <a:gd name="connsiteY20" fmla="*/ 3502712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729047 w 16440285"/>
                  <a:gd name="connsiteY20" fmla="*/ 4476756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729047 w 16440285"/>
                  <a:gd name="connsiteY20" fmla="*/ 4476756 h 34884959"/>
                  <a:gd name="connsiteX21" fmla="*/ 7111380 w 16440285"/>
                  <a:gd name="connsiteY21" fmla="*/ 4001627 h 34884959"/>
                  <a:gd name="connsiteX22" fmla="*/ 6958758 w 16440285"/>
                  <a:gd name="connsiteY22" fmla="*/ 644687 h 34884959"/>
                  <a:gd name="connsiteX23" fmla="*/ 7296285 w 16440285"/>
                  <a:gd name="connsiteY23" fmla="*/ 108807 h 34884959"/>
                  <a:gd name="connsiteX24" fmla="*/ 7844925 w 16440285"/>
                  <a:gd name="connsiteY24" fmla="*/ 1297527 h 34884959"/>
                  <a:gd name="connsiteX25" fmla="*/ 7844925 w 16440285"/>
                  <a:gd name="connsiteY25" fmla="*/ 1937607 h 34884959"/>
                  <a:gd name="connsiteX26" fmla="*/ 7876044 w 16440285"/>
                  <a:gd name="connsiteY26" fmla="*/ 4666807 h 34884959"/>
                  <a:gd name="connsiteX27" fmla="*/ 8027805 w 16440285"/>
                  <a:gd name="connsiteY27" fmla="*/ 5138007 h 34884959"/>
                  <a:gd name="connsiteX28" fmla="*/ 8485005 w 16440285"/>
                  <a:gd name="connsiteY28" fmla="*/ 2669127 h 34884959"/>
                  <a:gd name="connsiteX29" fmla="*/ 9879421 w 16440285"/>
                  <a:gd name="connsiteY29" fmla="*/ 4038592 h 34884959"/>
                  <a:gd name="connsiteX30" fmla="*/ 9307965 w 16440285"/>
                  <a:gd name="connsiteY30" fmla="*/ 7149687 h 34884959"/>
                  <a:gd name="connsiteX31" fmla="*/ 7662045 w 16440285"/>
                  <a:gd name="connsiteY31" fmla="*/ 9801447 h 34884959"/>
                  <a:gd name="connsiteX32" fmla="*/ 7204845 w 16440285"/>
                  <a:gd name="connsiteY32" fmla="*/ 13733367 h 34884959"/>
                  <a:gd name="connsiteX33" fmla="*/ 8946574 w 16440285"/>
                  <a:gd name="connsiteY33" fmla="*/ 23006755 h 34884959"/>
                  <a:gd name="connsiteX34" fmla="*/ 9033645 w 16440285"/>
                  <a:gd name="connsiteY34" fmla="*/ 25620567 h 34884959"/>
                  <a:gd name="connsiteX35" fmla="*/ 10322970 w 16440285"/>
                  <a:gd name="connsiteY35" fmla="*/ 25572447 h 34884959"/>
                  <a:gd name="connsiteX36" fmla="*/ 12416925 w 16440285"/>
                  <a:gd name="connsiteY36" fmla="*/ 25620567 h 34884959"/>
                  <a:gd name="connsiteX37" fmla="*/ 13916892 w 16440285"/>
                  <a:gd name="connsiteY37" fmla="*/ 24812242 h 34884959"/>
                  <a:gd name="connsiteX38" fmla="*/ 14681557 w 16440285"/>
                  <a:gd name="connsiteY38" fmla="*/ 23766960 h 34884959"/>
                  <a:gd name="connsiteX39" fmla="*/ 16440285 w 16440285"/>
                  <a:gd name="connsiteY39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729047 w 16440285"/>
                  <a:gd name="connsiteY20" fmla="*/ 4476756 h 34884959"/>
                  <a:gd name="connsiteX21" fmla="*/ 7417245 w 16440285"/>
                  <a:gd name="connsiteY21" fmla="*/ 4286704 h 34884959"/>
                  <a:gd name="connsiteX22" fmla="*/ 6958758 w 16440285"/>
                  <a:gd name="connsiteY22" fmla="*/ 644687 h 34884959"/>
                  <a:gd name="connsiteX23" fmla="*/ 7296285 w 16440285"/>
                  <a:gd name="connsiteY23" fmla="*/ 108807 h 34884959"/>
                  <a:gd name="connsiteX24" fmla="*/ 7844925 w 16440285"/>
                  <a:gd name="connsiteY24" fmla="*/ 1297527 h 34884959"/>
                  <a:gd name="connsiteX25" fmla="*/ 7844925 w 16440285"/>
                  <a:gd name="connsiteY25" fmla="*/ 1937607 h 34884959"/>
                  <a:gd name="connsiteX26" fmla="*/ 7876044 w 16440285"/>
                  <a:gd name="connsiteY26" fmla="*/ 4666807 h 34884959"/>
                  <a:gd name="connsiteX27" fmla="*/ 8027805 w 16440285"/>
                  <a:gd name="connsiteY27" fmla="*/ 5138007 h 34884959"/>
                  <a:gd name="connsiteX28" fmla="*/ 8485005 w 16440285"/>
                  <a:gd name="connsiteY28" fmla="*/ 2669127 h 34884959"/>
                  <a:gd name="connsiteX29" fmla="*/ 9879421 w 16440285"/>
                  <a:gd name="connsiteY29" fmla="*/ 4038592 h 34884959"/>
                  <a:gd name="connsiteX30" fmla="*/ 9307965 w 16440285"/>
                  <a:gd name="connsiteY30" fmla="*/ 7149687 h 34884959"/>
                  <a:gd name="connsiteX31" fmla="*/ 7662045 w 16440285"/>
                  <a:gd name="connsiteY31" fmla="*/ 9801447 h 34884959"/>
                  <a:gd name="connsiteX32" fmla="*/ 7204845 w 16440285"/>
                  <a:gd name="connsiteY32" fmla="*/ 13733367 h 34884959"/>
                  <a:gd name="connsiteX33" fmla="*/ 8946574 w 16440285"/>
                  <a:gd name="connsiteY33" fmla="*/ 23006755 h 34884959"/>
                  <a:gd name="connsiteX34" fmla="*/ 9033645 w 16440285"/>
                  <a:gd name="connsiteY34" fmla="*/ 25620567 h 34884959"/>
                  <a:gd name="connsiteX35" fmla="*/ 10322970 w 16440285"/>
                  <a:gd name="connsiteY35" fmla="*/ 25572447 h 34884959"/>
                  <a:gd name="connsiteX36" fmla="*/ 12416925 w 16440285"/>
                  <a:gd name="connsiteY36" fmla="*/ 25620567 h 34884959"/>
                  <a:gd name="connsiteX37" fmla="*/ 13916892 w 16440285"/>
                  <a:gd name="connsiteY37" fmla="*/ 24812242 h 34884959"/>
                  <a:gd name="connsiteX38" fmla="*/ 14681557 w 16440285"/>
                  <a:gd name="connsiteY38" fmla="*/ 23766960 h 34884959"/>
                  <a:gd name="connsiteX39" fmla="*/ 16440285 w 16440285"/>
                  <a:gd name="connsiteY39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6729047 w 16440285"/>
                  <a:gd name="connsiteY20" fmla="*/ 4476756 h 34884959"/>
                  <a:gd name="connsiteX21" fmla="*/ 7111380 w 16440285"/>
                  <a:gd name="connsiteY21" fmla="*/ 4286704 h 34884959"/>
                  <a:gd name="connsiteX22" fmla="*/ 6958758 w 16440285"/>
                  <a:gd name="connsiteY22" fmla="*/ 644687 h 34884959"/>
                  <a:gd name="connsiteX23" fmla="*/ 7296285 w 16440285"/>
                  <a:gd name="connsiteY23" fmla="*/ 108807 h 34884959"/>
                  <a:gd name="connsiteX24" fmla="*/ 7844925 w 16440285"/>
                  <a:gd name="connsiteY24" fmla="*/ 1297527 h 34884959"/>
                  <a:gd name="connsiteX25" fmla="*/ 7844925 w 16440285"/>
                  <a:gd name="connsiteY25" fmla="*/ 1937607 h 34884959"/>
                  <a:gd name="connsiteX26" fmla="*/ 7876044 w 16440285"/>
                  <a:gd name="connsiteY26" fmla="*/ 4666807 h 34884959"/>
                  <a:gd name="connsiteX27" fmla="*/ 8027805 w 16440285"/>
                  <a:gd name="connsiteY27" fmla="*/ 5138007 h 34884959"/>
                  <a:gd name="connsiteX28" fmla="*/ 8485005 w 16440285"/>
                  <a:gd name="connsiteY28" fmla="*/ 2669127 h 34884959"/>
                  <a:gd name="connsiteX29" fmla="*/ 9879421 w 16440285"/>
                  <a:gd name="connsiteY29" fmla="*/ 4038592 h 34884959"/>
                  <a:gd name="connsiteX30" fmla="*/ 9307965 w 16440285"/>
                  <a:gd name="connsiteY30" fmla="*/ 7149687 h 34884959"/>
                  <a:gd name="connsiteX31" fmla="*/ 7662045 w 16440285"/>
                  <a:gd name="connsiteY31" fmla="*/ 9801447 h 34884959"/>
                  <a:gd name="connsiteX32" fmla="*/ 7204845 w 16440285"/>
                  <a:gd name="connsiteY32" fmla="*/ 13733367 h 34884959"/>
                  <a:gd name="connsiteX33" fmla="*/ 8946574 w 16440285"/>
                  <a:gd name="connsiteY33" fmla="*/ 23006755 h 34884959"/>
                  <a:gd name="connsiteX34" fmla="*/ 9033645 w 16440285"/>
                  <a:gd name="connsiteY34" fmla="*/ 25620567 h 34884959"/>
                  <a:gd name="connsiteX35" fmla="*/ 10322970 w 16440285"/>
                  <a:gd name="connsiteY35" fmla="*/ 25572447 h 34884959"/>
                  <a:gd name="connsiteX36" fmla="*/ 12416925 w 16440285"/>
                  <a:gd name="connsiteY36" fmla="*/ 25620567 h 34884959"/>
                  <a:gd name="connsiteX37" fmla="*/ 13916892 w 16440285"/>
                  <a:gd name="connsiteY37" fmla="*/ 24812242 h 34884959"/>
                  <a:gd name="connsiteX38" fmla="*/ 14681557 w 16440285"/>
                  <a:gd name="connsiteY38" fmla="*/ 23766960 h 34884959"/>
                  <a:gd name="connsiteX39" fmla="*/ 16440285 w 16440285"/>
                  <a:gd name="connsiteY39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244818 w 16440285"/>
                  <a:gd name="connsiteY19" fmla="*/ 3038283 h 34884959"/>
                  <a:gd name="connsiteX20" fmla="*/ 7111380 w 16440285"/>
                  <a:gd name="connsiteY20" fmla="*/ 4286704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805514 w 16440285"/>
                  <a:gd name="connsiteY19" fmla="*/ 2897457 h 34884959"/>
                  <a:gd name="connsiteX20" fmla="*/ 7111380 w 16440285"/>
                  <a:gd name="connsiteY20" fmla="*/ 4286704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805514 w 16440285"/>
                  <a:gd name="connsiteY19" fmla="*/ 2897457 h 34884959"/>
                  <a:gd name="connsiteX20" fmla="*/ 7111380 w 16440285"/>
                  <a:gd name="connsiteY20" fmla="*/ 4286704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24685 w 16440285"/>
                  <a:gd name="connsiteY17" fmla="*/ 1114647 h 34884959"/>
                  <a:gd name="connsiteX18" fmla="*/ 6747645 w 16440285"/>
                  <a:gd name="connsiteY18" fmla="*/ 931767 h 34884959"/>
                  <a:gd name="connsiteX19" fmla="*/ 6805514 w 16440285"/>
                  <a:gd name="connsiteY19" fmla="*/ 2897457 h 34884959"/>
                  <a:gd name="connsiteX20" fmla="*/ 7111380 w 16440285"/>
                  <a:gd name="connsiteY20" fmla="*/ 4286704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215927 h 34884959"/>
                  <a:gd name="connsiteX1" fmla="*/ 15434445 w 16440285"/>
                  <a:gd name="connsiteY1" fmla="*/ 34764567 h 34884959"/>
                  <a:gd name="connsiteX2" fmla="*/ 9125085 w 16440285"/>
                  <a:gd name="connsiteY2" fmla="*/ 34215927 h 34884959"/>
                  <a:gd name="connsiteX3" fmla="*/ 6117315 w 16440285"/>
                  <a:gd name="connsiteY3" fmla="*/ 33934703 h 34884959"/>
                  <a:gd name="connsiteX4" fmla="*/ 2752792 w 16440285"/>
                  <a:gd name="connsiteY4" fmla="*/ 32509318 h 34884959"/>
                  <a:gd name="connsiteX5" fmla="*/ 1146996 w 16440285"/>
                  <a:gd name="connsiteY5" fmla="*/ 26617729 h 34884959"/>
                  <a:gd name="connsiteX6" fmla="*/ 1299929 w 16440285"/>
                  <a:gd name="connsiteY6" fmla="*/ 22626652 h 34884959"/>
                  <a:gd name="connsiteX7" fmla="*/ 0 w 16440285"/>
                  <a:gd name="connsiteY7" fmla="*/ 17400242 h 34884959"/>
                  <a:gd name="connsiteX8" fmla="*/ 2084205 w 16440285"/>
                  <a:gd name="connsiteY8" fmla="*/ 14922087 h 34884959"/>
                  <a:gd name="connsiteX9" fmla="*/ 2829259 w 16440285"/>
                  <a:gd name="connsiteY9" fmla="*/ 11947643 h 34884959"/>
                  <a:gd name="connsiteX10" fmla="*/ 3058658 w 16440285"/>
                  <a:gd name="connsiteY10" fmla="*/ 10558396 h 34884959"/>
                  <a:gd name="connsiteX11" fmla="*/ 1758728 w 16440285"/>
                  <a:gd name="connsiteY11" fmla="*/ 7042448 h 34884959"/>
                  <a:gd name="connsiteX12" fmla="*/ 1809885 w 16440285"/>
                  <a:gd name="connsiteY12" fmla="*/ 3217767 h 34884959"/>
                  <a:gd name="connsiteX13" fmla="*/ 2907165 w 16440285"/>
                  <a:gd name="connsiteY13" fmla="*/ 2577687 h 34884959"/>
                  <a:gd name="connsiteX14" fmla="*/ 3272925 w 16440285"/>
                  <a:gd name="connsiteY14" fmla="*/ 1571847 h 34884959"/>
                  <a:gd name="connsiteX15" fmla="*/ 4370205 w 16440285"/>
                  <a:gd name="connsiteY15" fmla="*/ 1571847 h 34884959"/>
                  <a:gd name="connsiteX16" fmla="*/ 4644525 w 16440285"/>
                  <a:gd name="connsiteY16" fmla="*/ 931767 h 34884959"/>
                  <a:gd name="connsiteX17" fmla="*/ 5964383 w 16440285"/>
                  <a:gd name="connsiteY17" fmla="*/ 865781 h 34884959"/>
                  <a:gd name="connsiteX18" fmla="*/ 6747645 w 16440285"/>
                  <a:gd name="connsiteY18" fmla="*/ 931767 h 34884959"/>
                  <a:gd name="connsiteX19" fmla="*/ 6805514 w 16440285"/>
                  <a:gd name="connsiteY19" fmla="*/ 2897457 h 34884959"/>
                  <a:gd name="connsiteX20" fmla="*/ 7111380 w 16440285"/>
                  <a:gd name="connsiteY20" fmla="*/ 4286704 h 34884959"/>
                  <a:gd name="connsiteX21" fmla="*/ 6958758 w 16440285"/>
                  <a:gd name="connsiteY21" fmla="*/ 644687 h 34884959"/>
                  <a:gd name="connsiteX22" fmla="*/ 7296285 w 16440285"/>
                  <a:gd name="connsiteY22" fmla="*/ 108807 h 34884959"/>
                  <a:gd name="connsiteX23" fmla="*/ 7844925 w 16440285"/>
                  <a:gd name="connsiteY23" fmla="*/ 1297527 h 34884959"/>
                  <a:gd name="connsiteX24" fmla="*/ 7844925 w 16440285"/>
                  <a:gd name="connsiteY24" fmla="*/ 1937607 h 34884959"/>
                  <a:gd name="connsiteX25" fmla="*/ 7876044 w 16440285"/>
                  <a:gd name="connsiteY25" fmla="*/ 4666807 h 34884959"/>
                  <a:gd name="connsiteX26" fmla="*/ 8027805 w 16440285"/>
                  <a:gd name="connsiteY26" fmla="*/ 5138007 h 34884959"/>
                  <a:gd name="connsiteX27" fmla="*/ 8485005 w 16440285"/>
                  <a:gd name="connsiteY27" fmla="*/ 2669127 h 34884959"/>
                  <a:gd name="connsiteX28" fmla="*/ 9879421 w 16440285"/>
                  <a:gd name="connsiteY28" fmla="*/ 4038592 h 34884959"/>
                  <a:gd name="connsiteX29" fmla="*/ 9307965 w 16440285"/>
                  <a:gd name="connsiteY29" fmla="*/ 7149687 h 34884959"/>
                  <a:gd name="connsiteX30" fmla="*/ 7662045 w 16440285"/>
                  <a:gd name="connsiteY30" fmla="*/ 9801447 h 34884959"/>
                  <a:gd name="connsiteX31" fmla="*/ 7204845 w 16440285"/>
                  <a:gd name="connsiteY31" fmla="*/ 13733367 h 34884959"/>
                  <a:gd name="connsiteX32" fmla="*/ 8946574 w 16440285"/>
                  <a:gd name="connsiteY32" fmla="*/ 23006755 h 34884959"/>
                  <a:gd name="connsiteX33" fmla="*/ 9033645 w 16440285"/>
                  <a:gd name="connsiteY33" fmla="*/ 25620567 h 34884959"/>
                  <a:gd name="connsiteX34" fmla="*/ 10322970 w 16440285"/>
                  <a:gd name="connsiteY34" fmla="*/ 25572447 h 34884959"/>
                  <a:gd name="connsiteX35" fmla="*/ 12416925 w 16440285"/>
                  <a:gd name="connsiteY35" fmla="*/ 25620567 h 34884959"/>
                  <a:gd name="connsiteX36" fmla="*/ 13916892 w 16440285"/>
                  <a:gd name="connsiteY36" fmla="*/ 24812242 h 34884959"/>
                  <a:gd name="connsiteX37" fmla="*/ 14681557 w 16440285"/>
                  <a:gd name="connsiteY37" fmla="*/ 23766960 h 34884959"/>
                  <a:gd name="connsiteX38" fmla="*/ 16440285 w 16440285"/>
                  <a:gd name="connsiteY38" fmla="*/ 34215927 h 34884959"/>
                  <a:gd name="connsiteX0" fmla="*/ 16440285 w 16440285"/>
                  <a:gd name="connsiteY0" fmla="*/ 34580976 h 35250008"/>
                  <a:gd name="connsiteX1" fmla="*/ 15434445 w 16440285"/>
                  <a:gd name="connsiteY1" fmla="*/ 35129616 h 35250008"/>
                  <a:gd name="connsiteX2" fmla="*/ 9125085 w 16440285"/>
                  <a:gd name="connsiteY2" fmla="*/ 34580976 h 35250008"/>
                  <a:gd name="connsiteX3" fmla="*/ 6117315 w 16440285"/>
                  <a:gd name="connsiteY3" fmla="*/ 34299752 h 35250008"/>
                  <a:gd name="connsiteX4" fmla="*/ 2752792 w 16440285"/>
                  <a:gd name="connsiteY4" fmla="*/ 32874367 h 35250008"/>
                  <a:gd name="connsiteX5" fmla="*/ 1146996 w 16440285"/>
                  <a:gd name="connsiteY5" fmla="*/ 26982778 h 35250008"/>
                  <a:gd name="connsiteX6" fmla="*/ 1299929 w 16440285"/>
                  <a:gd name="connsiteY6" fmla="*/ 22991701 h 35250008"/>
                  <a:gd name="connsiteX7" fmla="*/ 0 w 16440285"/>
                  <a:gd name="connsiteY7" fmla="*/ 17765291 h 35250008"/>
                  <a:gd name="connsiteX8" fmla="*/ 2084205 w 16440285"/>
                  <a:gd name="connsiteY8" fmla="*/ 15287136 h 35250008"/>
                  <a:gd name="connsiteX9" fmla="*/ 2829259 w 16440285"/>
                  <a:gd name="connsiteY9" fmla="*/ 12312692 h 35250008"/>
                  <a:gd name="connsiteX10" fmla="*/ 3058658 w 16440285"/>
                  <a:gd name="connsiteY10" fmla="*/ 10923445 h 35250008"/>
                  <a:gd name="connsiteX11" fmla="*/ 1758728 w 16440285"/>
                  <a:gd name="connsiteY11" fmla="*/ 7407497 h 35250008"/>
                  <a:gd name="connsiteX12" fmla="*/ 1809885 w 16440285"/>
                  <a:gd name="connsiteY12" fmla="*/ 3582816 h 35250008"/>
                  <a:gd name="connsiteX13" fmla="*/ 2907165 w 16440285"/>
                  <a:gd name="connsiteY13" fmla="*/ 2942736 h 35250008"/>
                  <a:gd name="connsiteX14" fmla="*/ 3272925 w 16440285"/>
                  <a:gd name="connsiteY14" fmla="*/ 1936896 h 35250008"/>
                  <a:gd name="connsiteX15" fmla="*/ 4370205 w 16440285"/>
                  <a:gd name="connsiteY15" fmla="*/ 1936896 h 35250008"/>
                  <a:gd name="connsiteX16" fmla="*/ 4644525 w 16440285"/>
                  <a:gd name="connsiteY16" fmla="*/ 1296816 h 35250008"/>
                  <a:gd name="connsiteX17" fmla="*/ 5964383 w 16440285"/>
                  <a:gd name="connsiteY17" fmla="*/ 1230830 h 35250008"/>
                  <a:gd name="connsiteX18" fmla="*/ 6747645 w 16440285"/>
                  <a:gd name="connsiteY18" fmla="*/ 1296816 h 35250008"/>
                  <a:gd name="connsiteX19" fmla="*/ 6805514 w 16440285"/>
                  <a:gd name="connsiteY19" fmla="*/ 3262506 h 35250008"/>
                  <a:gd name="connsiteX20" fmla="*/ 7111380 w 16440285"/>
                  <a:gd name="connsiteY20" fmla="*/ 4651753 h 35250008"/>
                  <a:gd name="connsiteX21" fmla="*/ 6958447 w 16440285"/>
                  <a:gd name="connsiteY21" fmla="*/ 565651 h 35250008"/>
                  <a:gd name="connsiteX22" fmla="*/ 7296285 w 16440285"/>
                  <a:gd name="connsiteY22" fmla="*/ 473856 h 35250008"/>
                  <a:gd name="connsiteX23" fmla="*/ 7844925 w 16440285"/>
                  <a:gd name="connsiteY23" fmla="*/ 1662576 h 35250008"/>
                  <a:gd name="connsiteX24" fmla="*/ 7844925 w 16440285"/>
                  <a:gd name="connsiteY24" fmla="*/ 2302656 h 35250008"/>
                  <a:gd name="connsiteX25" fmla="*/ 7876044 w 16440285"/>
                  <a:gd name="connsiteY25" fmla="*/ 5031856 h 35250008"/>
                  <a:gd name="connsiteX26" fmla="*/ 8027805 w 16440285"/>
                  <a:gd name="connsiteY26" fmla="*/ 5503056 h 35250008"/>
                  <a:gd name="connsiteX27" fmla="*/ 8485005 w 16440285"/>
                  <a:gd name="connsiteY27" fmla="*/ 3034176 h 35250008"/>
                  <a:gd name="connsiteX28" fmla="*/ 9879421 w 16440285"/>
                  <a:gd name="connsiteY28" fmla="*/ 4403641 h 35250008"/>
                  <a:gd name="connsiteX29" fmla="*/ 9307965 w 16440285"/>
                  <a:gd name="connsiteY29" fmla="*/ 7514736 h 35250008"/>
                  <a:gd name="connsiteX30" fmla="*/ 7662045 w 16440285"/>
                  <a:gd name="connsiteY30" fmla="*/ 10166496 h 35250008"/>
                  <a:gd name="connsiteX31" fmla="*/ 7204845 w 16440285"/>
                  <a:gd name="connsiteY31" fmla="*/ 14098416 h 35250008"/>
                  <a:gd name="connsiteX32" fmla="*/ 8946574 w 16440285"/>
                  <a:gd name="connsiteY32" fmla="*/ 23371804 h 35250008"/>
                  <a:gd name="connsiteX33" fmla="*/ 9033645 w 16440285"/>
                  <a:gd name="connsiteY33" fmla="*/ 25985616 h 35250008"/>
                  <a:gd name="connsiteX34" fmla="*/ 10322970 w 16440285"/>
                  <a:gd name="connsiteY34" fmla="*/ 25937496 h 35250008"/>
                  <a:gd name="connsiteX35" fmla="*/ 12416925 w 16440285"/>
                  <a:gd name="connsiteY35" fmla="*/ 25985616 h 35250008"/>
                  <a:gd name="connsiteX36" fmla="*/ 13916892 w 16440285"/>
                  <a:gd name="connsiteY36" fmla="*/ 25177291 h 35250008"/>
                  <a:gd name="connsiteX37" fmla="*/ 14681557 w 16440285"/>
                  <a:gd name="connsiteY37" fmla="*/ 24132009 h 35250008"/>
                  <a:gd name="connsiteX38" fmla="*/ 16440285 w 16440285"/>
                  <a:gd name="connsiteY38" fmla="*/ 34580976 h 35250008"/>
                  <a:gd name="connsiteX0" fmla="*/ 16440285 w 16440285"/>
                  <a:gd name="connsiteY0" fmla="*/ 34489471 h 35158503"/>
                  <a:gd name="connsiteX1" fmla="*/ 15434445 w 16440285"/>
                  <a:gd name="connsiteY1" fmla="*/ 35038111 h 35158503"/>
                  <a:gd name="connsiteX2" fmla="*/ 9125085 w 16440285"/>
                  <a:gd name="connsiteY2" fmla="*/ 34489471 h 35158503"/>
                  <a:gd name="connsiteX3" fmla="*/ 6117315 w 16440285"/>
                  <a:gd name="connsiteY3" fmla="*/ 34208247 h 35158503"/>
                  <a:gd name="connsiteX4" fmla="*/ 2752792 w 16440285"/>
                  <a:gd name="connsiteY4" fmla="*/ 32782862 h 35158503"/>
                  <a:gd name="connsiteX5" fmla="*/ 1146996 w 16440285"/>
                  <a:gd name="connsiteY5" fmla="*/ 26891273 h 35158503"/>
                  <a:gd name="connsiteX6" fmla="*/ 1299929 w 16440285"/>
                  <a:gd name="connsiteY6" fmla="*/ 22900196 h 35158503"/>
                  <a:gd name="connsiteX7" fmla="*/ 0 w 16440285"/>
                  <a:gd name="connsiteY7" fmla="*/ 17673786 h 35158503"/>
                  <a:gd name="connsiteX8" fmla="*/ 2084205 w 16440285"/>
                  <a:gd name="connsiteY8" fmla="*/ 15195631 h 35158503"/>
                  <a:gd name="connsiteX9" fmla="*/ 2829259 w 16440285"/>
                  <a:gd name="connsiteY9" fmla="*/ 12221187 h 35158503"/>
                  <a:gd name="connsiteX10" fmla="*/ 3058658 w 16440285"/>
                  <a:gd name="connsiteY10" fmla="*/ 10831940 h 35158503"/>
                  <a:gd name="connsiteX11" fmla="*/ 1758728 w 16440285"/>
                  <a:gd name="connsiteY11" fmla="*/ 7315992 h 35158503"/>
                  <a:gd name="connsiteX12" fmla="*/ 1809885 w 16440285"/>
                  <a:gd name="connsiteY12" fmla="*/ 3491311 h 35158503"/>
                  <a:gd name="connsiteX13" fmla="*/ 2907165 w 16440285"/>
                  <a:gd name="connsiteY13" fmla="*/ 2851231 h 35158503"/>
                  <a:gd name="connsiteX14" fmla="*/ 3272925 w 16440285"/>
                  <a:gd name="connsiteY14" fmla="*/ 1845391 h 35158503"/>
                  <a:gd name="connsiteX15" fmla="*/ 4370205 w 16440285"/>
                  <a:gd name="connsiteY15" fmla="*/ 1845391 h 35158503"/>
                  <a:gd name="connsiteX16" fmla="*/ 4644525 w 16440285"/>
                  <a:gd name="connsiteY16" fmla="*/ 1205311 h 35158503"/>
                  <a:gd name="connsiteX17" fmla="*/ 5964383 w 16440285"/>
                  <a:gd name="connsiteY17" fmla="*/ 1139325 h 35158503"/>
                  <a:gd name="connsiteX18" fmla="*/ 6747645 w 16440285"/>
                  <a:gd name="connsiteY18" fmla="*/ 1205311 h 35158503"/>
                  <a:gd name="connsiteX19" fmla="*/ 6805514 w 16440285"/>
                  <a:gd name="connsiteY19" fmla="*/ 3171001 h 35158503"/>
                  <a:gd name="connsiteX20" fmla="*/ 7111380 w 16440285"/>
                  <a:gd name="connsiteY20" fmla="*/ 4560248 h 35158503"/>
                  <a:gd name="connsiteX21" fmla="*/ 6958447 w 16440285"/>
                  <a:gd name="connsiteY21" fmla="*/ 474146 h 35158503"/>
                  <a:gd name="connsiteX22" fmla="*/ 7296285 w 16440285"/>
                  <a:gd name="connsiteY22" fmla="*/ 382351 h 35158503"/>
                  <a:gd name="connsiteX23" fmla="*/ 7844925 w 16440285"/>
                  <a:gd name="connsiteY23" fmla="*/ 1571071 h 35158503"/>
                  <a:gd name="connsiteX24" fmla="*/ 7844925 w 16440285"/>
                  <a:gd name="connsiteY24" fmla="*/ 2211151 h 35158503"/>
                  <a:gd name="connsiteX25" fmla="*/ 7876044 w 16440285"/>
                  <a:gd name="connsiteY25" fmla="*/ 4940351 h 35158503"/>
                  <a:gd name="connsiteX26" fmla="*/ 8027805 w 16440285"/>
                  <a:gd name="connsiteY26" fmla="*/ 5411551 h 35158503"/>
                  <a:gd name="connsiteX27" fmla="*/ 8485005 w 16440285"/>
                  <a:gd name="connsiteY27" fmla="*/ 2942671 h 35158503"/>
                  <a:gd name="connsiteX28" fmla="*/ 9879421 w 16440285"/>
                  <a:gd name="connsiteY28" fmla="*/ 4312136 h 35158503"/>
                  <a:gd name="connsiteX29" fmla="*/ 9307965 w 16440285"/>
                  <a:gd name="connsiteY29" fmla="*/ 7423231 h 35158503"/>
                  <a:gd name="connsiteX30" fmla="*/ 7662045 w 16440285"/>
                  <a:gd name="connsiteY30" fmla="*/ 10074991 h 35158503"/>
                  <a:gd name="connsiteX31" fmla="*/ 7204845 w 16440285"/>
                  <a:gd name="connsiteY31" fmla="*/ 14006911 h 35158503"/>
                  <a:gd name="connsiteX32" fmla="*/ 8946574 w 16440285"/>
                  <a:gd name="connsiteY32" fmla="*/ 23280299 h 35158503"/>
                  <a:gd name="connsiteX33" fmla="*/ 9033645 w 16440285"/>
                  <a:gd name="connsiteY33" fmla="*/ 25894111 h 35158503"/>
                  <a:gd name="connsiteX34" fmla="*/ 10322970 w 16440285"/>
                  <a:gd name="connsiteY34" fmla="*/ 25845991 h 35158503"/>
                  <a:gd name="connsiteX35" fmla="*/ 12416925 w 16440285"/>
                  <a:gd name="connsiteY35" fmla="*/ 25894111 h 35158503"/>
                  <a:gd name="connsiteX36" fmla="*/ 13916892 w 16440285"/>
                  <a:gd name="connsiteY36" fmla="*/ 25085786 h 35158503"/>
                  <a:gd name="connsiteX37" fmla="*/ 14681557 w 16440285"/>
                  <a:gd name="connsiteY37" fmla="*/ 24040504 h 35158503"/>
                  <a:gd name="connsiteX38" fmla="*/ 16440285 w 16440285"/>
                  <a:gd name="connsiteY38" fmla="*/ 34489471 h 35158503"/>
                  <a:gd name="connsiteX0" fmla="*/ 16440285 w 16440285"/>
                  <a:gd name="connsiteY0" fmla="*/ 34869574 h 35538606"/>
                  <a:gd name="connsiteX1" fmla="*/ 15434445 w 16440285"/>
                  <a:gd name="connsiteY1" fmla="*/ 35418214 h 35538606"/>
                  <a:gd name="connsiteX2" fmla="*/ 9125085 w 16440285"/>
                  <a:gd name="connsiteY2" fmla="*/ 34869574 h 35538606"/>
                  <a:gd name="connsiteX3" fmla="*/ 6117315 w 16440285"/>
                  <a:gd name="connsiteY3" fmla="*/ 34588350 h 35538606"/>
                  <a:gd name="connsiteX4" fmla="*/ 2752792 w 16440285"/>
                  <a:gd name="connsiteY4" fmla="*/ 33162965 h 35538606"/>
                  <a:gd name="connsiteX5" fmla="*/ 1146996 w 16440285"/>
                  <a:gd name="connsiteY5" fmla="*/ 27271376 h 35538606"/>
                  <a:gd name="connsiteX6" fmla="*/ 1299929 w 16440285"/>
                  <a:gd name="connsiteY6" fmla="*/ 23280299 h 35538606"/>
                  <a:gd name="connsiteX7" fmla="*/ 0 w 16440285"/>
                  <a:gd name="connsiteY7" fmla="*/ 18053889 h 35538606"/>
                  <a:gd name="connsiteX8" fmla="*/ 2084205 w 16440285"/>
                  <a:gd name="connsiteY8" fmla="*/ 15575734 h 35538606"/>
                  <a:gd name="connsiteX9" fmla="*/ 2829259 w 16440285"/>
                  <a:gd name="connsiteY9" fmla="*/ 12601290 h 35538606"/>
                  <a:gd name="connsiteX10" fmla="*/ 3058658 w 16440285"/>
                  <a:gd name="connsiteY10" fmla="*/ 11212043 h 35538606"/>
                  <a:gd name="connsiteX11" fmla="*/ 1758728 w 16440285"/>
                  <a:gd name="connsiteY11" fmla="*/ 7696095 h 35538606"/>
                  <a:gd name="connsiteX12" fmla="*/ 1809885 w 16440285"/>
                  <a:gd name="connsiteY12" fmla="*/ 3871414 h 35538606"/>
                  <a:gd name="connsiteX13" fmla="*/ 2907165 w 16440285"/>
                  <a:gd name="connsiteY13" fmla="*/ 3231334 h 35538606"/>
                  <a:gd name="connsiteX14" fmla="*/ 3272925 w 16440285"/>
                  <a:gd name="connsiteY14" fmla="*/ 2225494 h 35538606"/>
                  <a:gd name="connsiteX15" fmla="*/ 4370205 w 16440285"/>
                  <a:gd name="connsiteY15" fmla="*/ 2225494 h 35538606"/>
                  <a:gd name="connsiteX16" fmla="*/ 4644525 w 16440285"/>
                  <a:gd name="connsiteY16" fmla="*/ 1585414 h 35538606"/>
                  <a:gd name="connsiteX17" fmla="*/ 5964383 w 16440285"/>
                  <a:gd name="connsiteY17" fmla="*/ 1519428 h 35538606"/>
                  <a:gd name="connsiteX18" fmla="*/ 6747645 w 16440285"/>
                  <a:gd name="connsiteY18" fmla="*/ 1585414 h 35538606"/>
                  <a:gd name="connsiteX19" fmla="*/ 6805514 w 16440285"/>
                  <a:gd name="connsiteY19" fmla="*/ 3551104 h 35538606"/>
                  <a:gd name="connsiteX20" fmla="*/ 7111380 w 16440285"/>
                  <a:gd name="connsiteY20" fmla="*/ 4940351 h 35538606"/>
                  <a:gd name="connsiteX21" fmla="*/ 6881980 w 16440285"/>
                  <a:gd name="connsiteY21" fmla="*/ 474147 h 35538606"/>
                  <a:gd name="connsiteX22" fmla="*/ 7296285 w 16440285"/>
                  <a:gd name="connsiteY22" fmla="*/ 762454 h 35538606"/>
                  <a:gd name="connsiteX23" fmla="*/ 7844925 w 16440285"/>
                  <a:gd name="connsiteY23" fmla="*/ 1951174 h 35538606"/>
                  <a:gd name="connsiteX24" fmla="*/ 7844925 w 16440285"/>
                  <a:gd name="connsiteY24" fmla="*/ 2591254 h 35538606"/>
                  <a:gd name="connsiteX25" fmla="*/ 7876044 w 16440285"/>
                  <a:gd name="connsiteY25" fmla="*/ 5320454 h 35538606"/>
                  <a:gd name="connsiteX26" fmla="*/ 8027805 w 16440285"/>
                  <a:gd name="connsiteY26" fmla="*/ 5791654 h 35538606"/>
                  <a:gd name="connsiteX27" fmla="*/ 8485005 w 16440285"/>
                  <a:gd name="connsiteY27" fmla="*/ 3322774 h 35538606"/>
                  <a:gd name="connsiteX28" fmla="*/ 9879421 w 16440285"/>
                  <a:gd name="connsiteY28" fmla="*/ 4692239 h 35538606"/>
                  <a:gd name="connsiteX29" fmla="*/ 9307965 w 16440285"/>
                  <a:gd name="connsiteY29" fmla="*/ 7803334 h 35538606"/>
                  <a:gd name="connsiteX30" fmla="*/ 7662045 w 16440285"/>
                  <a:gd name="connsiteY30" fmla="*/ 10455094 h 35538606"/>
                  <a:gd name="connsiteX31" fmla="*/ 7204845 w 16440285"/>
                  <a:gd name="connsiteY31" fmla="*/ 14387014 h 35538606"/>
                  <a:gd name="connsiteX32" fmla="*/ 8946574 w 16440285"/>
                  <a:gd name="connsiteY32" fmla="*/ 23660402 h 35538606"/>
                  <a:gd name="connsiteX33" fmla="*/ 9033645 w 16440285"/>
                  <a:gd name="connsiteY33" fmla="*/ 26274214 h 35538606"/>
                  <a:gd name="connsiteX34" fmla="*/ 10322970 w 16440285"/>
                  <a:gd name="connsiteY34" fmla="*/ 26226094 h 35538606"/>
                  <a:gd name="connsiteX35" fmla="*/ 12416925 w 16440285"/>
                  <a:gd name="connsiteY35" fmla="*/ 26274214 h 35538606"/>
                  <a:gd name="connsiteX36" fmla="*/ 13916892 w 16440285"/>
                  <a:gd name="connsiteY36" fmla="*/ 25465889 h 35538606"/>
                  <a:gd name="connsiteX37" fmla="*/ 14681557 w 16440285"/>
                  <a:gd name="connsiteY37" fmla="*/ 24420607 h 35538606"/>
                  <a:gd name="connsiteX38" fmla="*/ 16440285 w 16440285"/>
                  <a:gd name="connsiteY38" fmla="*/ 34869574 h 35538606"/>
                  <a:gd name="connsiteX0" fmla="*/ 16440285 w 16440285"/>
                  <a:gd name="connsiteY0" fmla="*/ 34107120 h 34776152"/>
                  <a:gd name="connsiteX1" fmla="*/ 15434445 w 16440285"/>
                  <a:gd name="connsiteY1" fmla="*/ 34655760 h 34776152"/>
                  <a:gd name="connsiteX2" fmla="*/ 9125085 w 16440285"/>
                  <a:gd name="connsiteY2" fmla="*/ 34107120 h 34776152"/>
                  <a:gd name="connsiteX3" fmla="*/ 6117315 w 16440285"/>
                  <a:gd name="connsiteY3" fmla="*/ 33825896 h 34776152"/>
                  <a:gd name="connsiteX4" fmla="*/ 2752792 w 16440285"/>
                  <a:gd name="connsiteY4" fmla="*/ 32400511 h 34776152"/>
                  <a:gd name="connsiteX5" fmla="*/ 1146996 w 16440285"/>
                  <a:gd name="connsiteY5" fmla="*/ 26508922 h 34776152"/>
                  <a:gd name="connsiteX6" fmla="*/ 1299929 w 16440285"/>
                  <a:gd name="connsiteY6" fmla="*/ 22517845 h 34776152"/>
                  <a:gd name="connsiteX7" fmla="*/ 0 w 16440285"/>
                  <a:gd name="connsiteY7" fmla="*/ 17291435 h 34776152"/>
                  <a:gd name="connsiteX8" fmla="*/ 2084205 w 16440285"/>
                  <a:gd name="connsiteY8" fmla="*/ 14813280 h 34776152"/>
                  <a:gd name="connsiteX9" fmla="*/ 2829259 w 16440285"/>
                  <a:gd name="connsiteY9" fmla="*/ 11838836 h 34776152"/>
                  <a:gd name="connsiteX10" fmla="*/ 3058658 w 16440285"/>
                  <a:gd name="connsiteY10" fmla="*/ 10449589 h 34776152"/>
                  <a:gd name="connsiteX11" fmla="*/ 1758728 w 16440285"/>
                  <a:gd name="connsiteY11" fmla="*/ 6933641 h 34776152"/>
                  <a:gd name="connsiteX12" fmla="*/ 1809885 w 16440285"/>
                  <a:gd name="connsiteY12" fmla="*/ 3108960 h 34776152"/>
                  <a:gd name="connsiteX13" fmla="*/ 2907165 w 16440285"/>
                  <a:gd name="connsiteY13" fmla="*/ 2468880 h 34776152"/>
                  <a:gd name="connsiteX14" fmla="*/ 3272925 w 16440285"/>
                  <a:gd name="connsiteY14" fmla="*/ 1463040 h 34776152"/>
                  <a:gd name="connsiteX15" fmla="*/ 4370205 w 16440285"/>
                  <a:gd name="connsiteY15" fmla="*/ 1463040 h 34776152"/>
                  <a:gd name="connsiteX16" fmla="*/ 4644525 w 16440285"/>
                  <a:gd name="connsiteY16" fmla="*/ 822960 h 34776152"/>
                  <a:gd name="connsiteX17" fmla="*/ 5964383 w 16440285"/>
                  <a:gd name="connsiteY17" fmla="*/ 756974 h 34776152"/>
                  <a:gd name="connsiteX18" fmla="*/ 6747645 w 16440285"/>
                  <a:gd name="connsiteY18" fmla="*/ 822960 h 34776152"/>
                  <a:gd name="connsiteX19" fmla="*/ 6805514 w 16440285"/>
                  <a:gd name="connsiteY19" fmla="*/ 2788650 h 34776152"/>
                  <a:gd name="connsiteX20" fmla="*/ 7111380 w 16440285"/>
                  <a:gd name="connsiteY20" fmla="*/ 4177897 h 34776152"/>
                  <a:gd name="connsiteX21" fmla="*/ 7296285 w 16440285"/>
                  <a:gd name="connsiteY21" fmla="*/ 0 h 34776152"/>
                  <a:gd name="connsiteX22" fmla="*/ 7844925 w 16440285"/>
                  <a:gd name="connsiteY22" fmla="*/ 1188720 h 34776152"/>
                  <a:gd name="connsiteX23" fmla="*/ 7844925 w 16440285"/>
                  <a:gd name="connsiteY23" fmla="*/ 1828800 h 34776152"/>
                  <a:gd name="connsiteX24" fmla="*/ 7876044 w 16440285"/>
                  <a:gd name="connsiteY24" fmla="*/ 4558000 h 34776152"/>
                  <a:gd name="connsiteX25" fmla="*/ 8027805 w 16440285"/>
                  <a:gd name="connsiteY25" fmla="*/ 5029200 h 34776152"/>
                  <a:gd name="connsiteX26" fmla="*/ 8485005 w 16440285"/>
                  <a:gd name="connsiteY26" fmla="*/ 2560320 h 34776152"/>
                  <a:gd name="connsiteX27" fmla="*/ 9879421 w 16440285"/>
                  <a:gd name="connsiteY27" fmla="*/ 3929785 h 34776152"/>
                  <a:gd name="connsiteX28" fmla="*/ 9307965 w 16440285"/>
                  <a:gd name="connsiteY28" fmla="*/ 7040880 h 34776152"/>
                  <a:gd name="connsiteX29" fmla="*/ 7662045 w 16440285"/>
                  <a:gd name="connsiteY29" fmla="*/ 9692640 h 34776152"/>
                  <a:gd name="connsiteX30" fmla="*/ 7204845 w 16440285"/>
                  <a:gd name="connsiteY30" fmla="*/ 13624560 h 34776152"/>
                  <a:gd name="connsiteX31" fmla="*/ 8946574 w 16440285"/>
                  <a:gd name="connsiteY31" fmla="*/ 22897948 h 34776152"/>
                  <a:gd name="connsiteX32" fmla="*/ 9033645 w 16440285"/>
                  <a:gd name="connsiteY32" fmla="*/ 25511760 h 34776152"/>
                  <a:gd name="connsiteX33" fmla="*/ 10322970 w 16440285"/>
                  <a:gd name="connsiteY33" fmla="*/ 25463640 h 34776152"/>
                  <a:gd name="connsiteX34" fmla="*/ 12416925 w 16440285"/>
                  <a:gd name="connsiteY34" fmla="*/ 25511760 h 34776152"/>
                  <a:gd name="connsiteX35" fmla="*/ 13916892 w 16440285"/>
                  <a:gd name="connsiteY35" fmla="*/ 24703435 h 34776152"/>
                  <a:gd name="connsiteX36" fmla="*/ 14681557 w 16440285"/>
                  <a:gd name="connsiteY36" fmla="*/ 23658153 h 34776152"/>
                  <a:gd name="connsiteX37" fmla="*/ 16440285 w 16440285"/>
                  <a:gd name="connsiteY37" fmla="*/ 34107120 h 34776152"/>
                  <a:gd name="connsiteX0" fmla="*/ 16440285 w 16440285"/>
                  <a:gd name="connsiteY0" fmla="*/ 34107120 h 34776152"/>
                  <a:gd name="connsiteX1" fmla="*/ 15434445 w 16440285"/>
                  <a:gd name="connsiteY1" fmla="*/ 34655760 h 34776152"/>
                  <a:gd name="connsiteX2" fmla="*/ 9125085 w 16440285"/>
                  <a:gd name="connsiteY2" fmla="*/ 34107120 h 34776152"/>
                  <a:gd name="connsiteX3" fmla="*/ 6117315 w 16440285"/>
                  <a:gd name="connsiteY3" fmla="*/ 33825896 h 34776152"/>
                  <a:gd name="connsiteX4" fmla="*/ 2752792 w 16440285"/>
                  <a:gd name="connsiteY4" fmla="*/ 32400511 h 34776152"/>
                  <a:gd name="connsiteX5" fmla="*/ 1146996 w 16440285"/>
                  <a:gd name="connsiteY5" fmla="*/ 26508922 h 34776152"/>
                  <a:gd name="connsiteX6" fmla="*/ 1299929 w 16440285"/>
                  <a:gd name="connsiteY6" fmla="*/ 22517845 h 34776152"/>
                  <a:gd name="connsiteX7" fmla="*/ 0 w 16440285"/>
                  <a:gd name="connsiteY7" fmla="*/ 17291435 h 34776152"/>
                  <a:gd name="connsiteX8" fmla="*/ 2084205 w 16440285"/>
                  <a:gd name="connsiteY8" fmla="*/ 14813280 h 34776152"/>
                  <a:gd name="connsiteX9" fmla="*/ 2829259 w 16440285"/>
                  <a:gd name="connsiteY9" fmla="*/ 11838836 h 34776152"/>
                  <a:gd name="connsiteX10" fmla="*/ 3058658 w 16440285"/>
                  <a:gd name="connsiteY10" fmla="*/ 10449589 h 34776152"/>
                  <a:gd name="connsiteX11" fmla="*/ 1758728 w 16440285"/>
                  <a:gd name="connsiteY11" fmla="*/ 6933641 h 34776152"/>
                  <a:gd name="connsiteX12" fmla="*/ 1809885 w 16440285"/>
                  <a:gd name="connsiteY12" fmla="*/ 3108960 h 34776152"/>
                  <a:gd name="connsiteX13" fmla="*/ 2907165 w 16440285"/>
                  <a:gd name="connsiteY13" fmla="*/ 2468880 h 34776152"/>
                  <a:gd name="connsiteX14" fmla="*/ 3272925 w 16440285"/>
                  <a:gd name="connsiteY14" fmla="*/ 1463040 h 34776152"/>
                  <a:gd name="connsiteX15" fmla="*/ 4370205 w 16440285"/>
                  <a:gd name="connsiteY15" fmla="*/ 1463040 h 34776152"/>
                  <a:gd name="connsiteX16" fmla="*/ 4644525 w 16440285"/>
                  <a:gd name="connsiteY16" fmla="*/ 822960 h 34776152"/>
                  <a:gd name="connsiteX17" fmla="*/ 5964383 w 16440285"/>
                  <a:gd name="connsiteY17" fmla="*/ 756974 h 34776152"/>
                  <a:gd name="connsiteX18" fmla="*/ 6958447 w 16440285"/>
                  <a:gd name="connsiteY18" fmla="*/ 566923 h 34776152"/>
                  <a:gd name="connsiteX19" fmla="*/ 6805514 w 16440285"/>
                  <a:gd name="connsiteY19" fmla="*/ 2788650 h 34776152"/>
                  <a:gd name="connsiteX20" fmla="*/ 7111380 w 16440285"/>
                  <a:gd name="connsiteY20" fmla="*/ 4177897 h 34776152"/>
                  <a:gd name="connsiteX21" fmla="*/ 7296285 w 16440285"/>
                  <a:gd name="connsiteY21" fmla="*/ 0 h 34776152"/>
                  <a:gd name="connsiteX22" fmla="*/ 7844925 w 16440285"/>
                  <a:gd name="connsiteY22" fmla="*/ 1188720 h 34776152"/>
                  <a:gd name="connsiteX23" fmla="*/ 7844925 w 16440285"/>
                  <a:gd name="connsiteY23" fmla="*/ 1828800 h 34776152"/>
                  <a:gd name="connsiteX24" fmla="*/ 7876044 w 16440285"/>
                  <a:gd name="connsiteY24" fmla="*/ 4558000 h 34776152"/>
                  <a:gd name="connsiteX25" fmla="*/ 8027805 w 16440285"/>
                  <a:gd name="connsiteY25" fmla="*/ 5029200 h 34776152"/>
                  <a:gd name="connsiteX26" fmla="*/ 8485005 w 16440285"/>
                  <a:gd name="connsiteY26" fmla="*/ 2560320 h 34776152"/>
                  <a:gd name="connsiteX27" fmla="*/ 9879421 w 16440285"/>
                  <a:gd name="connsiteY27" fmla="*/ 3929785 h 34776152"/>
                  <a:gd name="connsiteX28" fmla="*/ 9307965 w 16440285"/>
                  <a:gd name="connsiteY28" fmla="*/ 7040880 h 34776152"/>
                  <a:gd name="connsiteX29" fmla="*/ 7662045 w 16440285"/>
                  <a:gd name="connsiteY29" fmla="*/ 9692640 h 34776152"/>
                  <a:gd name="connsiteX30" fmla="*/ 7204845 w 16440285"/>
                  <a:gd name="connsiteY30" fmla="*/ 13624560 h 34776152"/>
                  <a:gd name="connsiteX31" fmla="*/ 8946574 w 16440285"/>
                  <a:gd name="connsiteY31" fmla="*/ 22897948 h 34776152"/>
                  <a:gd name="connsiteX32" fmla="*/ 9033645 w 16440285"/>
                  <a:gd name="connsiteY32" fmla="*/ 25511760 h 34776152"/>
                  <a:gd name="connsiteX33" fmla="*/ 10322970 w 16440285"/>
                  <a:gd name="connsiteY33" fmla="*/ 25463640 h 34776152"/>
                  <a:gd name="connsiteX34" fmla="*/ 12416925 w 16440285"/>
                  <a:gd name="connsiteY34" fmla="*/ 25511760 h 34776152"/>
                  <a:gd name="connsiteX35" fmla="*/ 13916892 w 16440285"/>
                  <a:gd name="connsiteY35" fmla="*/ 24703435 h 34776152"/>
                  <a:gd name="connsiteX36" fmla="*/ 14681557 w 16440285"/>
                  <a:gd name="connsiteY36" fmla="*/ 23658153 h 34776152"/>
                  <a:gd name="connsiteX37" fmla="*/ 16440285 w 16440285"/>
                  <a:gd name="connsiteY37" fmla="*/ 34107120 h 34776152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370205 w 16440285"/>
                  <a:gd name="connsiteY15" fmla="*/ 1941399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07165 w 16440285"/>
                  <a:gd name="connsiteY13" fmla="*/ 2947239 h 35254511"/>
                  <a:gd name="connsiteX14" fmla="*/ 3272925 w 16440285"/>
                  <a:gd name="connsiteY14" fmla="*/ 1941399 h 35254511"/>
                  <a:gd name="connsiteX15" fmla="*/ 4435054 w 16440285"/>
                  <a:gd name="connsiteY15" fmla="*/ 1520410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82191 w 16440285"/>
                  <a:gd name="connsiteY13" fmla="*/ 2470667 h 35254511"/>
                  <a:gd name="connsiteX14" fmla="*/ 3272925 w 16440285"/>
                  <a:gd name="connsiteY14" fmla="*/ 1941399 h 35254511"/>
                  <a:gd name="connsiteX15" fmla="*/ 4435054 w 16440285"/>
                  <a:gd name="connsiteY15" fmla="*/ 1520410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82191 w 16440285"/>
                  <a:gd name="connsiteY13" fmla="*/ 2470667 h 35254511"/>
                  <a:gd name="connsiteX14" fmla="*/ 3272925 w 16440285"/>
                  <a:gd name="connsiteY14" fmla="*/ 1941399 h 35254511"/>
                  <a:gd name="connsiteX15" fmla="*/ 4435054 w 16440285"/>
                  <a:gd name="connsiteY15" fmla="*/ 1520410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82191 w 16440285"/>
                  <a:gd name="connsiteY13" fmla="*/ 2470667 h 35254511"/>
                  <a:gd name="connsiteX14" fmla="*/ 3272925 w 16440285"/>
                  <a:gd name="connsiteY14" fmla="*/ 1941399 h 35254511"/>
                  <a:gd name="connsiteX15" fmla="*/ 4435054 w 16440285"/>
                  <a:gd name="connsiteY15" fmla="*/ 1520410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  <a:gd name="connsiteX0" fmla="*/ 16440285 w 16440285"/>
                  <a:gd name="connsiteY0" fmla="*/ 34585479 h 35254511"/>
                  <a:gd name="connsiteX1" fmla="*/ 15434445 w 16440285"/>
                  <a:gd name="connsiteY1" fmla="*/ 35134119 h 35254511"/>
                  <a:gd name="connsiteX2" fmla="*/ 9125085 w 16440285"/>
                  <a:gd name="connsiteY2" fmla="*/ 34585479 h 35254511"/>
                  <a:gd name="connsiteX3" fmla="*/ 6117315 w 16440285"/>
                  <a:gd name="connsiteY3" fmla="*/ 34304255 h 35254511"/>
                  <a:gd name="connsiteX4" fmla="*/ 2752792 w 16440285"/>
                  <a:gd name="connsiteY4" fmla="*/ 32878870 h 35254511"/>
                  <a:gd name="connsiteX5" fmla="*/ 1146996 w 16440285"/>
                  <a:gd name="connsiteY5" fmla="*/ 26987281 h 35254511"/>
                  <a:gd name="connsiteX6" fmla="*/ 1299929 w 16440285"/>
                  <a:gd name="connsiteY6" fmla="*/ 22996204 h 35254511"/>
                  <a:gd name="connsiteX7" fmla="*/ 0 w 16440285"/>
                  <a:gd name="connsiteY7" fmla="*/ 17769794 h 35254511"/>
                  <a:gd name="connsiteX8" fmla="*/ 2084205 w 16440285"/>
                  <a:gd name="connsiteY8" fmla="*/ 15291639 h 35254511"/>
                  <a:gd name="connsiteX9" fmla="*/ 2829259 w 16440285"/>
                  <a:gd name="connsiteY9" fmla="*/ 12317195 h 35254511"/>
                  <a:gd name="connsiteX10" fmla="*/ 3058658 w 16440285"/>
                  <a:gd name="connsiteY10" fmla="*/ 10927948 h 35254511"/>
                  <a:gd name="connsiteX11" fmla="*/ 1758728 w 16440285"/>
                  <a:gd name="connsiteY11" fmla="*/ 7412000 h 35254511"/>
                  <a:gd name="connsiteX12" fmla="*/ 1809885 w 16440285"/>
                  <a:gd name="connsiteY12" fmla="*/ 3587319 h 35254511"/>
                  <a:gd name="connsiteX13" fmla="*/ 2982191 w 16440285"/>
                  <a:gd name="connsiteY13" fmla="*/ 2470667 h 35254511"/>
                  <a:gd name="connsiteX14" fmla="*/ 3272925 w 16440285"/>
                  <a:gd name="connsiteY14" fmla="*/ 1941399 h 35254511"/>
                  <a:gd name="connsiteX15" fmla="*/ 4435054 w 16440285"/>
                  <a:gd name="connsiteY15" fmla="*/ 1520410 h 35254511"/>
                  <a:gd name="connsiteX16" fmla="*/ 4644525 w 16440285"/>
                  <a:gd name="connsiteY16" fmla="*/ 1301319 h 35254511"/>
                  <a:gd name="connsiteX17" fmla="*/ 5964383 w 16440285"/>
                  <a:gd name="connsiteY17" fmla="*/ 1235333 h 35254511"/>
                  <a:gd name="connsiteX18" fmla="*/ 6958447 w 16440285"/>
                  <a:gd name="connsiteY18" fmla="*/ 1045282 h 35254511"/>
                  <a:gd name="connsiteX19" fmla="*/ 6805514 w 16440285"/>
                  <a:gd name="connsiteY19" fmla="*/ 3267009 h 35254511"/>
                  <a:gd name="connsiteX20" fmla="*/ 7111380 w 16440285"/>
                  <a:gd name="connsiteY20" fmla="*/ 4656256 h 35254511"/>
                  <a:gd name="connsiteX21" fmla="*/ 7340779 w 16440285"/>
                  <a:gd name="connsiteY21" fmla="*/ 0 h 35254511"/>
                  <a:gd name="connsiteX22" fmla="*/ 7844925 w 16440285"/>
                  <a:gd name="connsiteY22" fmla="*/ 1667079 h 35254511"/>
                  <a:gd name="connsiteX23" fmla="*/ 7844925 w 16440285"/>
                  <a:gd name="connsiteY23" fmla="*/ 2307159 h 35254511"/>
                  <a:gd name="connsiteX24" fmla="*/ 7876044 w 16440285"/>
                  <a:gd name="connsiteY24" fmla="*/ 5036359 h 35254511"/>
                  <a:gd name="connsiteX25" fmla="*/ 8027805 w 16440285"/>
                  <a:gd name="connsiteY25" fmla="*/ 5507559 h 35254511"/>
                  <a:gd name="connsiteX26" fmla="*/ 8485005 w 16440285"/>
                  <a:gd name="connsiteY26" fmla="*/ 3038679 h 35254511"/>
                  <a:gd name="connsiteX27" fmla="*/ 9879421 w 16440285"/>
                  <a:gd name="connsiteY27" fmla="*/ 4408144 h 35254511"/>
                  <a:gd name="connsiteX28" fmla="*/ 9307965 w 16440285"/>
                  <a:gd name="connsiteY28" fmla="*/ 7519239 h 35254511"/>
                  <a:gd name="connsiteX29" fmla="*/ 7662045 w 16440285"/>
                  <a:gd name="connsiteY29" fmla="*/ 10170999 h 35254511"/>
                  <a:gd name="connsiteX30" fmla="*/ 7204845 w 16440285"/>
                  <a:gd name="connsiteY30" fmla="*/ 14102919 h 35254511"/>
                  <a:gd name="connsiteX31" fmla="*/ 8946574 w 16440285"/>
                  <a:gd name="connsiteY31" fmla="*/ 23376307 h 35254511"/>
                  <a:gd name="connsiteX32" fmla="*/ 9033645 w 16440285"/>
                  <a:gd name="connsiteY32" fmla="*/ 25990119 h 35254511"/>
                  <a:gd name="connsiteX33" fmla="*/ 10322970 w 16440285"/>
                  <a:gd name="connsiteY33" fmla="*/ 25941999 h 35254511"/>
                  <a:gd name="connsiteX34" fmla="*/ 12416925 w 16440285"/>
                  <a:gd name="connsiteY34" fmla="*/ 25990119 h 35254511"/>
                  <a:gd name="connsiteX35" fmla="*/ 13916892 w 16440285"/>
                  <a:gd name="connsiteY35" fmla="*/ 25181794 h 35254511"/>
                  <a:gd name="connsiteX36" fmla="*/ 14681557 w 16440285"/>
                  <a:gd name="connsiteY36" fmla="*/ 24136512 h 35254511"/>
                  <a:gd name="connsiteX37" fmla="*/ 16440285 w 16440285"/>
                  <a:gd name="connsiteY37" fmla="*/ 34585479 h 352545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6440285" h="35254511">
                    <a:moveTo>
                      <a:pt x="16440285" y="34585479"/>
                    </a:moveTo>
                    <a:cubicBezTo>
                      <a:pt x="15438357" y="34854751"/>
                      <a:pt x="15910125" y="34526567"/>
                      <a:pt x="15434445" y="35134119"/>
                    </a:cubicBezTo>
                    <a:cubicBezTo>
                      <a:pt x="11980523" y="35254511"/>
                      <a:pt x="10654630" y="35114009"/>
                      <a:pt x="9125085" y="34585479"/>
                    </a:cubicBezTo>
                    <a:cubicBezTo>
                      <a:pt x="7557527" y="35016358"/>
                      <a:pt x="7171076" y="34834601"/>
                      <a:pt x="6117315" y="34304255"/>
                    </a:cubicBezTo>
                    <a:cubicBezTo>
                      <a:pt x="3411322" y="32709161"/>
                      <a:pt x="4118001" y="34276979"/>
                      <a:pt x="2752792" y="32878870"/>
                    </a:cubicBezTo>
                    <a:cubicBezTo>
                      <a:pt x="1777432" y="31552990"/>
                      <a:pt x="1384389" y="28766427"/>
                      <a:pt x="1146996" y="26987281"/>
                    </a:cubicBezTo>
                    <a:cubicBezTo>
                      <a:pt x="930184" y="24855262"/>
                      <a:pt x="1491095" y="24532452"/>
                      <a:pt x="1299929" y="22996204"/>
                    </a:cubicBezTo>
                    <a:cubicBezTo>
                      <a:pt x="1108763" y="21459956"/>
                      <a:pt x="310198" y="19092816"/>
                      <a:pt x="0" y="17769794"/>
                    </a:cubicBezTo>
                    <a:cubicBezTo>
                      <a:pt x="1027944" y="15951690"/>
                      <a:pt x="1123213" y="16100887"/>
                      <a:pt x="2084205" y="15291639"/>
                    </a:cubicBezTo>
                    <a:cubicBezTo>
                      <a:pt x="2486849" y="14166765"/>
                      <a:pt x="2280199" y="11835320"/>
                      <a:pt x="2829259" y="12317195"/>
                    </a:cubicBezTo>
                    <a:cubicBezTo>
                      <a:pt x="2991668" y="11589913"/>
                      <a:pt x="3216419" y="11779895"/>
                      <a:pt x="3058658" y="10927948"/>
                    </a:cubicBezTo>
                    <a:cubicBezTo>
                      <a:pt x="2727158" y="9701247"/>
                      <a:pt x="2201571" y="8944923"/>
                      <a:pt x="1758728" y="7412000"/>
                    </a:cubicBezTo>
                    <a:cubicBezTo>
                      <a:pt x="1599169" y="6248640"/>
                      <a:pt x="1611057" y="5027148"/>
                      <a:pt x="1809885" y="3587319"/>
                    </a:cubicBezTo>
                    <a:cubicBezTo>
                      <a:pt x="2043902" y="2937811"/>
                      <a:pt x="2738351" y="2744987"/>
                      <a:pt x="2982191" y="2470667"/>
                    </a:cubicBezTo>
                    <a:cubicBezTo>
                      <a:pt x="3226031" y="2196347"/>
                      <a:pt x="3030781" y="2099775"/>
                      <a:pt x="3272925" y="1941399"/>
                    </a:cubicBezTo>
                    <a:cubicBezTo>
                      <a:pt x="3515069" y="1783023"/>
                      <a:pt x="4206454" y="1627090"/>
                      <a:pt x="4435054" y="1520410"/>
                    </a:cubicBezTo>
                    <a:cubicBezTo>
                      <a:pt x="4663654" y="1413730"/>
                      <a:pt x="4378829" y="1418997"/>
                      <a:pt x="4644525" y="1301319"/>
                    </a:cubicBezTo>
                    <a:cubicBezTo>
                      <a:pt x="4966568" y="833450"/>
                      <a:pt x="5578729" y="1278006"/>
                      <a:pt x="5964383" y="1235333"/>
                    </a:cubicBezTo>
                    <a:cubicBezTo>
                      <a:pt x="6350037" y="1192660"/>
                      <a:pt x="6867007" y="679522"/>
                      <a:pt x="6958447" y="1045282"/>
                    </a:cubicBezTo>
                    <a:cubicBezTo>
                      <a:pt x="7255777" y="1748966"/>
                      <a:pt x="7164908" y="2635014"/>
                      <a:pt x="6805514" y="3267009"/>
                    </a:cubicBezTo>
                    <a:cubicBezTo>
                      <a:pt x="6789762" y="4111152"/>
                      <a:pt x="7009425" y="4193174"/>
                      <a:pt x="7111380" y="4656256"/>
                    </a:cubicBezTo>
                    <a:cubicBezTo>
                      <a:pt x="6968698" y="2977150"/>
                      <a:pt x="6968698" y="504240"/>
                      <a:pt x="7340779" y="0"/>
                    </a:cubicBezTo>
                    <a:cubicBezTo>
                      <a:pt x="8267629" y="939657"/>
                      <a:pt x="7753485" y="1362279"/>
                      <a:pt x="7844925" y="1667079"/>
                    </a:cubicBezTo>
                    <a:lnTo>
                      <a:pt x="7844925" y="2307159"/>
                    </a:lnTo>
                    <a:lnTo>
                      <a:pt x="7876044" y="5036359"/>
                    </a:lnTo>
                    <a:lnTo>
                      <a:pt x="8027805" y="5507559"/>
                    </a:lnTo>
                    <a:lnTo>
                      <a:pt x="8485005" y="3038679"/>
                    </a:lnTo>
                    <a:cubicBezTo>
                      <a:pt x="8789805" y="2855799"/>
                      <a:pt x="9742261" y="3661384"/>
                      <a:pt x="9879421" y="4408144"/>
                    </a:cubicBezTo>
                    <a:cubicBezTo>
                      <a:pt x="9811307" y="5138381"/>
                      <a:pt x="9677528" y="6558763"/>
                      <a:pt x="9307965" y="7519239"/>
                    </a:cubicBezTo>
                    <a:cubicBezTo>
                      <a:pt x="8938402" y="8479715"/>
                      <a:pt x="8012565" y="9073719"/>
                      <a:pt x="7662045" y="10170999"/>
                    </a:cubicBezTo>
                    <a:cubicBezTo>
                      <a:pt x="7311525" y="11268279"/>
                      <a:pt x="6990757" y="11902034"/>
                      <a:pt x="7204845" y="14102919"/>
                    </a:cubicBezTo>
                    <a:cubicBezTo>
                      <a:pt x="7568165" y="18543756"/>
                      <a:pt x="8363735" y="21336342"/>
                      <a:pt x="8946574" y="23376307"/>
                    </a:cubicBezTo>
                    <a:cubicBezTo>
                      <a:pt x="9251374" y="25357507"/>
                      <a:pt x="8804246" y="25562504"/>
                      <a:pt x="9033645" y="25990119"/>
                    </a:cubicBezTo>
                    <a:cubicBezTo>
                      <a:pt x="9263044" y="26417734"/>
                      <a:pt x="9794239" y="26002688"/>
                      <a:pt x="10322970" y="25941999"/>
                    </a:cubicBezTo>
                    <a:cubicBezTo>
                      <a:pt x="10764930" y="25865799"/>
                      <a:pt x="11563420" y="25967741"/>
                      <a:pt x="12416925" y="25990119"/>
                    </a:cubicBezTo>
                    <a:cubicBezTo>
                      <a:pt x="12601888" y="25686900"/>
                      <a:pt x="12953313" y="25166045"/>
                      <a:pt x="13916892" y="25181794"/>
                    </a:cubicBezTo>
                    <a:cubicBezTo>
                      <a:pt x="14294331" y="24872860"/>
                      <a:pt x="14186773" y="24733384"/>
                      <a:pt x="14681557" y="24136512"/>
                    </a:cubicBezTo>
                    <a:lnTo>
                      <a:pt x="16440285" y="34585479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13" name="手繪多邊形 12"/>
              <p:cNvSpPr/>
              <p:nvPr/>
            </p:nvSpPr>
            <p:spPr>
              <a:xfrm>
                <a:off x="3368300" y="789065"/>
                <a:ext cx="267487" cy="263908"/>
              </a:xfrm>
              <a:custGeom>
                <a:avLst/>
                <a:gdLst>
                  <a:gd name="connsiteX0" fmla="*/ 4206240 w 4297680"/>
                  <a:gd name="connsiteY0" fmla="*/ 3383280 h 3383280"/>
                  <a:gd name="connsiteX1" fmla="*/ 1097280 w 4297680"/>
                  <a:gd name="connsiteY1" fmla="*/ 0 h 3383280"/>
                  <a:gd name="connsiteX2" fmla="*/ 0 w 4297680"/>
                  <a:gd name="connsiteY2" fmla="*/ 548640 h 3383280"/>
                  <a:gd name="connsiteX3" fmla="*/ 457200 w 4297680"/>
                  <a:gd name="connsiteY3" fmla="*/ 2377440 h 3383280"/>
                  <a:gd name="connsiteX4" fmla="*/ 2560320 w 4297680"/>
                  <a:gd name="connsiteY4" fmla="*/ 3200400 h 3383280"/>
                  <a:gd name="connsiteX5" fmla="*/ 4297680 w 4297680"/>
                  <a:gd name="connsiteY5" fmla="*/ 3383280 h 3383280"/>
                  <a:gd name="connsiteX0" fmla="*/ 4206240 w 4297680"/>
                  <a:gd name="connsiteY0" fmla="*/ 3855720 h 3855720"/>
                  <a:gd name="connsiteX1" fmla="*/ 1097280 w 4297680"/>
                  <a:gd name="connsiteY1" fmla="*/ 472440 h 3855720"/>
                  <a:gd name="connsiteX2" fmla="*/ 0 w 4297680"/>
                  <a:gd name="connsiteY2" fmla="*/ 1021080 h 3855720"/>
                  <a:gd name="connsiteX3" fmla="*/ 457200 w 4297680"/>
                  <a:gd name="connsiteY3" fmla="*/ 2849880 h 3855720"/>
                  <a:gd name="connsiteX4" fmla="*/ 2560320 w 4297680"/>
                  <a:gd name="connsiteY4" fmla="*/ 3672840 h 3855720"/>
                  <a:gd name="connsiteX5" fmla="*/ 4297680 w 4297680"/>
                  <a:gd name="connsiteY5" fmla="*/ 3855720 h 3855720"/>
                  <a:gd name="connsiteX0" fmla="*/ 4206240 w 4297680"/>
                  <a:gd name="connsiteY0" fmla="*/ 3855720 h 3855720"/>
                  <a:gd name="connsiteX1" fmla="*/ 1097280 w 4297680"/>
                  <a:gd name="connsiteY1" fmla="*/ 472440 h 3855720"/>
                  <a:gd name="connsiteX2" fmla="*/ 0 w 4297680"/>
                  <a:gd name="connsiteY2" fmla="*/ 1021080 h 3855720"/>
                  <a:gd name="connsiteX3" fmla="*/ 457200 w 4297680"/>
                  <a:gd name="connsiteY3" fmla="*/ 2849880 h 3855720"/>
                  <a:gd name="connsiteX4" fmla="*/ 2560320 w 4297680"/>
                  <a:gd name="connsiteY4" fmla="*/ 3672840 h 3855720"/>
                  <a:gd name="connsiteX5" fmla="*/ 4297680 w 4297680"/>
                  <a:gd name="connsiteY5" fmla="*/ 3855720 h 3855720"/>
                  <a:gd name="connsiteX6" fmla="*/ 4206240 w 4297680"/>
                  <a:gd name="connsiteY6" fmla="*/ 3855720 h 3855720"/>
                  <a:gd name="connsiteX0" fmla="*/ 4206240 w 5242560"/>
                  <a:gd name="connsiteY0" fmla="*/ 3855720 h 4983480"/>
                  <a:gd name="connsiteX1" fmla="*/ 1097280 w 5242560"/>
                  <a:gd name="connsiteY1" fmla="*/ 472440 h 4983480"/>
                  <a:gd name="connsiteX2" fmla="*/ 0 w 5242560"/>
                  <a:gd name="connsiteY2" fmla="*/ 1021080 h 4983480"/>
                  <a:gd name="connsiteX3" fmla="*/ 457200 w 5242560"/>
                  <a:gd name="connsiteY3" fmla="*/ 2849880 h 4983480"/>
                  <a:gd name="connsiteX4" fmla="*/ 2560320 w 5242560"/>
                  <a:gd name="connsiteY4" fmla="*/ 3672840 h 4983480"/>
                  <a:gd name="connsiteX5" fmla="*/ 4297680 w 5242560"/>
                  <a:gd name="connsiteY5" fmla="*/ 3855720 h 4983480"/>
                  <a:gd name="connsiteX6" fmla="*/ 4206240 w 5242560"/>
                  <a:gd name="connsiteY6" fmla="*/ 3855720 h 4983480"/>
                  <a:gd name="connsiteX0" fmla="*/ 4297680 w 4297680"/>
                  <a:gd name="connsiteY0" fmla="*/ 3855720 h 3855720"/>
                  <a:gd name="connsiteX1" fmla="*/ 1097280 w 4297680"/>
                  <a:gd name="connsiteY1" fmla="*/ 472440 h 3855720"/>
                  <a:gd name="connsiteX2" fmla="*/ 0 w 4297680"/>
                  <a:gd name="connsiteY2" fmla="*/ 1021080 h 3855720"/>
                  <a:gd name="connsiteX3" fmla="*/ 457200 w 4297680"/>
                  <a:gd name="connsiteY3" fmla="*/ 2849880 h 3855720"/>
                  <a:gd name="connsiteX4" fmla="*/ 2560320 w 4297680"/>
                  <a:gd name="connsiteY4" fmla="*/ 3672840 h 3855720"/>
                  <a:gd name="connsiteX5" fmla="*/ 4297680 w 4297680"/>
                  <a:gd name="connsiteY5" fmla="*/ 3855720 h 3855720"/>
                  <a:gd name="connsiteX0" fmla="*/ 3672408 w 3672408"/>
                  <a:gd name="connsiteY0" fmla="*/ 3856816 h 3856816"/>
                  <a:gd name="connsiteX1" fmla="*/ 1097280 w 3672408"/>
                  <a:gd name="connsiteY1" fmla="*/ 472440 h 3856816"/>
                  <a:gd name="connsiteX2" fmla="*/ 0 w 3672408"/>
                  <a:gd name="connsiteY2" fmla="*/ 1021080 h 3856816"/>
                  <a:gd name="connsiteX3" fmla="*/ 457200 w 3672408"/>
                  <a:gd name="connsiteY3" fmla="*/ 2849880 h 3856816"/>
                  <a:gd name="connsiteX4" fmla="*/ 2560320 w 3672408"/>
                  <a:gd name="connsiteY4" fmla="*/ 3672840 h 3856816"/>
                  <a:gd name="connsiteX5" fmla="*/ 3672408 w 3672408"/>
                  <a:gd name="connsiteY5" fmla="*/ 3856816 h 3856816"/>
                  <a:gd name="connsiteX0" fmla="*/ 4032448 w 4032448"/>
                  <a:gd name="connsiteY0" fmla="*/ 3856816 h 3856816"/>
                  <a:gd name="connsiteX1" fmla="*/ 1097280 w 4032448"/>
                  <a:gd name="connsiteY1" fmla="*/ 472440 h 3856816"/>
                  <a:gd name="connsiteX2" fmla="*/ 0 w 4032448"/>
                  <a:gd name="connsiteY2" fmla="*/ 1021080 h 3856816"/>
                  <a:gd name="connsiteX3" fmla="*/ 457200 w 4032448"/>
                  <a:gd name="connsiteY3" fmla="*/ 2849880 h 3856816"/>
                  <a:gd name="connsiteX4" fmla="*/ 2560320 w 4032448"/>
                  <a:gd name="connsiteY4" fmla="*/ 3672840 h 3856816"/>
                  <a:gd name="connsiteX5" fmla="*/ 4032448 w 4032448"/>
                  <a:gd name="connsiteY5" fmla="*/ 3856816 h 3856816"/>
                  <a:gd name="connsiteX0" fmla="*/ 4032448 w 4032448"/>
                  <a:gd name="connsiteY0" fmla="*/ 3856816 h 3856816"/>
                  <a:gd name="connsiteX1" fmla="*/ 1097280 w 4032448"/>
                  <a:gd name="connsiteY1" fmla="*/ 472440 h 3856816"/>
                  <a:gd name="connsiteX2" fmla="*/ 0 w 4032448"/>
                  <a:gd name="connsiteY2" fmla="*/ 1021080 h 3856816"/>
                  <a:gd name="connsiteX3" fmla="*/ 457200 w 4032448"/>
                  <a:gd name="connsiteY3" fmla="*/ 2849880 h 3856816"/>
                  <a:gd name="connsiteX4" fmla="*/ 2560320 w 4032448"/>
                  <a:gd name="connsiteY4" fmla="*/ 3672840 h 3856816"/>
                  <a:gd name="connsiteX5" fmla="*/ 4032448 w 4032448"/>
                  <a:gd name="connsiteY5" fmla="*/ 3856816 h 3856816"/>
                  <a:gd name="connsiteX0" fmla="*/ 4032448 w 5158312"/>
                  <a:gd name="connsiteY0" fmla="*/ 3856816 h 3856816"/>
                  <a:gd name="connsiteX1" fmla="*/ 1097280 w 5158312"/>
                  <a:gd name="connsiteY1" fmla="*/ 472440 h 3856816"/>
                  <a:gd name="connsiteX2" fmla="*/ 0 w 5158312"/>
                  <a:gd name="connsiteY2" fmla="*/ 1021080 h 3856816"/>
                  <a:gd name="connsiteX3" fmla="*/ 457200 w 5158312"/>
                  <a:gd name="connsiteY3" fmla="*/ 2849880 h 3856816"/>
                  <a:gd name="connsiteX4" fmla="*/ 2560320 w 5158312"/>
                  <a:gd name="connsiteY4" fmla="*/ 3672840 h 3856816"/>
                  <a:gd name="connsiteX5" fmla="*/ 4032448 w 5158312"/>
                  <a:gd name="connsiteY5" fmla="*/ 3856816 h 3856816"/>
                  <a:gd name="connsiteX0" fmla="*/ 4032448 w 4032448"/>
                  <a:gd name="connsiteY0" fmla="*/ 3856816 h 3856816"/>
                  <a:gd name="connsiteX1" fmla="*/ 1097280 w 4032448"/>
                  <a:gd name="connsiteY1" fmla="*/ 472440 h 3856816"/>
                  <a:gd name="connsiteX2" fmla="*/ 0 w 4032448"/>
                  <a:gd name="connsiteY2" fmla="*/ 1021080 h 3856816"/>
                  <a:gd name="connsiteX3" fmla="*/ 457200 w 4032448"/>
                  <a:gd name="connsiteY3" fmla="*/ 2849880 h 3856816"/>
                  <a:gd name="connsiteX4" fmla="*/ 2560320 w 4032448"/>
                  <a:gd name="connsiteY4" fmla="*/ 3672840 h 3856816"/>
                  <a:gd name="connsiteX5" fmla="*/ 4032448 w 4032448"/>
                  <a:gd name="connsiteY5" fmla="*/ 3856816 h 3856816"/>
                  <a:gd name="connsiteX0" fmla="*/ 4176464 w 4176464"/>
                  <a:gd name="connsiteY0" fmla="*/ 3424768 h 3672840"/>
                  <a:gd name="connsiteX1" fmla="*/ 1097280 w 4176464"/>
                  <a:gd name="connsiteY1" fmla="*/ 472440 h 3672840"/>
                  <a:gd name="connsiteX2" fmla="*/ 0 w 4176464"/>
                  <a:gd name="connsiteY2" fmla="*/ 1021080 h 3672840"/>
                  <a:gd name="connsiteX3" fmla="*/ 457200 w 4176464"/>
                  <a:gd name="connsiteY3" fmla="*/ 2849880 h 3672840"/>
                  <a:gd name="connsiteX4" fmla="*/ 2560320 w 4176464"/>
                  <a:gd name="connsiteY4" fmla="*/ 3672840 h 3672840"/>
                  <a:gd name="connsiteX5" fmla="*/ 4176464 w 4176464"/>
                  <a:gd name="connsiteY5" fmla="*/ 3424768 h 3672840"/>
                  <a:gd name="connsiteX0" fmla="*/ 4608512 w 4608512"/>
                  <a:gd name="connsiteY0" fmla="*/ 3856816 h 3856816"/>
                  <a:gd name="connsiteX1" fmla="*/ 1097280 w 4608512"/>
                  <a:gd name="connsiteY1" fmla="*/ 472440 h 3856816"/>
                  <a:gd name="connsiteX2" fmla="*/ 0 w 4608512"/>
                  <a:gd name="connsiteY2" fmla="*/ 1021080 h 3856816"/>
                  <a:gd name="connsiteX3" fmla="*/ 457200 w 4608512"/>
                  <a:gd name="connsiteY3" fmla="*/ 2849880 h 3856816"/>
                  <a:gd name="connsiteX4" fmla="*/ 2560320 w 4608512"/>
                  <a:gd name="connsiteY4" fmla="*/ 3672840 h 3856816"/>
                  <a:gd name="connsiteX5" fmla="*/ 4608512 w 4608512"/>
                  <a:gd name="connsiteY5" fmla="*/ 3856816 h 3856816"/>
                  <a:gd name="connsiteX0" fmla="*/ 4608512 w 4608512"/>
                  <a:gd name="connsiteY0" fmla="*/ 3856816 h 4553139"/>
                  <a:gd name="connsiteX1" fmla="*/ 1097280 w 4608512"/>
                  <a:gd name="connsiteY1" fmla="*/ 472440 h 4553139"/>
                  <a:gd name="connsiteX2" fmla="*/ 0 w 4608512"/>
                  <a:gd name="connsiteY2" fmla="*/ 1021080 h 4553139"/>
                  <a:gd name="connsiteX3" fmla="*/ 457200 w 4608512"/>
                  <a:gd name="connsiteY3" fmla="*/ 2849880 h 4553139"/>
                  <a:gd name="connsiteX4" fmla="*/ 2560320 w 4608512"/>
                  <a:gd name="connsiteY4" fmla="*/ 3672840 h 4553139"/>
                  <a:gd name="connsiteX5" fmla="*/ 4608512 w 4608512"/>
                  <a:gd name="connsiteY5" fmla="*/ 3856816 h 4553139"/>
                  <a:gd name="connsiteX0" fmla="*/ 4248472 w 4248472"/>
                  <a:gd name="connsiteY0" fmla="*/ 3064728 h 3761051"/>
                  <a:gd name="connsiteX1" fmla="*/ 1097280 w 4248472"/>
                  <a:gd name="connsiteY1" fmla="*/ 472440 h 3761051"/>
                  <a:gd name="connsiteX2" fmla="*/ 0 w 4248472"/>
                  <a:gd name="connsiteY2" fmla="*/ 1021080 h 3761051"/>
                  <a:gd name="connsiteX3" fmla="*/ 457200 w 4248472"/>
                  <a:gd name="connsiteY3" fmla="*/ 2849880 h 3761051"/>
                  <a:gd name="connsiteX4" fmla="*/ 2560320 w 4248472"/>
                  <a:gd name="connsiteY4" fmla="*/ 3672840 h 3761051"/>
                  <a:gd name="connsiteX5" fmla="*/ 4248472 w 4248472"/>
                  <a:gd name="connsiteY5" fmla="*/ 3064728 h 3761051"/>
                  <a:gd name="connsiteX0" fmla="*/ 4248472 w 4248472"/>
                  <a:gd name="connsiteY0" fmla="*/ 3064728 h 4518699"/>
                  <a:gd name="connsiteX1" fmla="*/ 1097280 w 4248472"/>
                  <a:gd name="connsiteY1" fmla="*/ 472440 h 4518699"/>
                  <a:gd name="connsiteX2" fmla="*/ 0 w 4248472"/>
                  <a:gd name="connsiteY2" fmla="*/ 1021080 h 4518699"/>
                  <a:gd name="connsiteX3" fmla="*/ 457200 w 4248472"/>
                  <a:gd name="connsiteY3" fmla="*/ 2849880 h 4518699"/>
                  <a:gd name="connsiteX4" fmla="*/ 2560320 w 4248472"/>
                  <a:gd name="connsiteY4" fmla="*/ 3672840 h 4518699"/>
                  <a:gd name="connsiteX5" fmla="*/ 4248472 w 4248472"/>
                  <a:gd name="connsiteY5" fmla="*/ 3064728 h 4518699"/>
                  <a:gd name="connsiteX0" fmla="*/ 4248472 w 4248472"/>
                  <a:gd name="connsiteY0" fmla="*/ 3064728 h 4518699"/>
                  <a:gd name="connsiteX1" fmla="*/ 1097280 w 4248472"/>
                  <a:gd name="connsiteY1" fmla="*/ 472440 h 4518699"/>
                  <a:gd name="connsiteX2" fmla="*/ 0 w 4248472"/>
                  <a:gd name="connsiteY2" fmla="*/ 1021080 h 4518699"/>
                  <a:gd name="connsiteX3" fmla="*/ 457200 w 4248472"/>
                  <a:gd name="connsiteY3" fmla="*/ 2849880 h 4518699"/>
                  <a:gd name="connsiteX4" fmla="*/ 2560320 w 4248472"/>
                  <a:gd name="connsiteY4" fmla="*/ 3672840 h 4518699"/>
                  <a:gd name="connsiteX5" fmla="*/ 4248472 w 4248472"/>
                  <a:gd name="connsiteY5" fmla="*/ 3064728 h 4518699"/>
                  <a:gd name="connsiteX0" fmla="*/ 4248472 w 4248472"/>
                  <a:gd name="connsiteY0" fmla="*/ 3064728 h 4518699"/>
                  <a:gd name="connsiteX1" fmla="*/ 1097280 w 4248472"/>
                  <a:gd name="connsiteY1" fmla="*/ 472440 h 4518699"/>
                  <a:gd name="connsiteX2" fmla="*/ 0 w 4248472"/>
                  <a:gd name="connsiteY2" fmla="*/ 1021080 h 4518699"/>
                  <a:gd name="connsiteX3" fmla="*/ 457200 w 4248472"/>
                  <a:gd name="connsiteY3" fmla="*/ 2849880 h 4518699"/>
                  <a:gd name="connsiteX4" fmla="*/ 2560320 w 4248472"/>
                  <a:gd name="connsiteY4" fmla="*/ 3672840 h 4518699"/>
                  <a:gd name="connsiteX5" fmla="*/ 4248472 w 4248472"/>
                  <a:gd name="connsiteY5" fmla="*/ 3064728 h 4518699"/>
                  <a:gd name="connsiteX0" fmla="*/ 4248472 w 4248472"/>
                  <a:gd name="connsiteY0" fmla="*/ 3064728 h 4667139"/>
                  <a:gd name="connsiteX1" fmla="*/ 1097280 w 4248472"/>
                  <a:gd name="connsiteY1" fmla="*/ 472440 h 4667139"/>
                  <a:gd name="connsiteX2" fmla="*/ 0 w 4248472"/>
                  <a:gd name="connsiteY2" fmla="*/ 1021080 h 4667139"/>
                  <a:gd name="connsiteX3" fmla="*/ 457200 w 4248472"/>
                  <a:gd name="connsiteY3" fmla="*/ 2849880 h 4667139"/>
                  <a:gd name="connsiteX4" fmla="*/ 2560320 w 4248472"/>
                  <a:gd name="connsiteY4" fmla="*/ 3672840 h 4667139"/>
                  <a:gd name="connsiteX5" fmla="*/ 4248472 w 4248472"/>
                  <a:gd name="connsiteY5" fmla="*/ 3064728 h 4667139"/>
                  <a:gd name="connsiteX0" fmla="*/ 3888432 w 3888432"/>
                  <a:gd name="connsiteY0" fmla="*/ 2920712 h 4523123"/>
                  <a:gd name="connsiteX1" fmla="*/ 1097280 w 3888432"/>
                  <a:gd name="connsiteY1" fmla="*/ 472440 h 4523123"/>
                  <a:gd name="connsiteX2" fmla="*/ 0 w 3888432"/>
                  <a:gd name="connsiteY2" fmla="*/ 1021080 h 4523123"/>
                  <a:gd name="connsiteX3" fmla="*/ 457200 w 3888432"/>
                  <a:gd name="connsiteY3" fmla="*/ 2849880 h 4523123"/>
                  <a:gd name="connsiteX4" fmla="*/ 2560320 w 3888432"/>
                  <a:gd name="connsiteY4" fmla="*/ 3672840 h 4523123"/>
                  <a:gd name="connsiteX5" fmla="*/ 3888432 w 3888432"/>
                  <a:gd name="connsiteY5" fmla="*/ 2920712 h 4523123"/>
                  <a:gd name="connsiteX0" fmla="*/ 4176464 w 4176464"/>
                  <a:gd name="connsiteY0" fmla="*/ 2920712 h 4523123"/>
                  <a:gd name="connsiteX1" fmla="*/ 1097280 w 4176464"/>
                  <a:gd name="connsiteY1" fmla="*/ 472440 h 4523123"/>
                  <a:gd name="connsiteX2" fmla="*/ 0 w 4176464"/>
                  <a:gd name="connsiteY2" fmla="*/ 1021080 h 4523123"/>
                  <a:gd name="connsiteX3" fmla="*/ 457200 w 4176464"/>
                  <a:gd name="connsiteY3" fmla="*/ 2849880 h 4523123"/>
                  <a:gd name="connsiteX4" fmla="*/ 2560320 w 4176464"/>
                  <a:gd name="connsiteY4" fmla="*/ 3672840 h 4523123"/>
                  <a:gd name="connsiteX5" fmla="*/ 4176464 w 4176464"/>
                  <a:gd name="connsiteY5" fmla="*/ 2920712 h 4523123"/>
                  <a:gd name="connsiteX0" fmla="*/ 4176464 w 4176464"/>
                  <a:gd name="connsiteY0" fmla="*/ 2920712 h 4873875"/>
                  <a:gd name="connsiteX1" fmla="*/ 1097280 w 4176464"/>
                  <a:gd name="connsiteY1" fmla="*/ 472440 h 4873875"/>
                  <a:gd name="connsiteX2" fmla="*/ 0 w 4176464"/>
                  <a:gd name="connsiteY2" fmla="*/ 1021080 h 4873875"/>
                  <a:gd name="connsiteX3" fmla="*/ 457200 w 4176464"/>
                  <a:gd name="connsiteY3" fmla="*/ 2849880 h 4873875"/>
                  <a:gd name="connsiteX4" fmla="*/ 2560320 w 4176464"/>
                  <a:gd name="connsiteY4" fmla="*/ 3672840 h 4873875"/>
                  <a:gd name="connsiteX5" fmla="*/ 4176464 w 4176464"/>
                  <a:gd name="connsiteY5" fmla="*/ 2920712 h 4873875"/>
                  <a:gd name="connsiteX0" fmla="*/ 4176464 w 4176464"/>
                  <a:gd name="connsiteY0" fmla="*/ 2920712 h 4873875"/>
                  <a:gd name="connsiteX1" fmla="*/ 1097280 w 4176464"/>
                  <a:gd name="connsiteY1" fmla="*/ 472440 h 4873875"/>
                  <a:gd name="connsiteX2" fmla="*/ 0 w 4176464"/>
                  <a:gd name="connsiteY2" fmla="*/ 1021080 h 4873875"/>
                  <a:gd name="connsiteX3" fmla="*/ 457200 w 4176464"/>
                  <a:gd name="connsiteY3" fmla="*/ 2849880 h 4873875"/>
                  <a:gd name="connsiteX4" fmla="*/ 2560320 w 4176464"/>
                  <a:gd name="connsiteY4" fmla="*/ 3672840 h 4873875"/>
                  <a:gd name="connsiteX5" fmla="*/ 4176464 w 4176464"/>
                  <a:gd name="connsiteY5" fmla="*/ 2920712 h 4873875"/>
                  <a:gd name="connsiteX0" fmla="*/ 4176464 w 4176464"/>
                  <a:gd name="connsiteY0" fmla="*/ 2663752 h 4616915"/>
                  <a:gd name="connsiteX1" fmla="*/ 1097280 w 4176464"/>
                  <a:gd name="connsiteY1" fmla="*/ 215480 h 4616915"/>
                  <a:gd name="connsiteX2" fmla="*/ 0 w 4176464"/>
                  <a:gd name="connsiteY2" fmla="*/ 764120 h 4616915"/>
                  <a:gd name="connsiteX3" fmla="*/ 457200 w 4176464"/>
                  <a:gd name="connsiteY3" fmla="*/ 2592920 h 4616915"/>
                  <a:gd name="connsiteX4" fmla="*/ 2560320 w 4176464"/>
                  <a:gd name="connsiteY4" fmla="*/ 3415880 h 4616915"/>
                  <a:gd name="connsiteX5" fmla="*/ 4176464 w 4176464"/>
                  <a:gd name="connsiteY5" fmla="*/ 2663752 h 4616915"/>
                  <a:gd name="connsiteX0" fmla="*/ 4176464 w 4176464"/>
                  <a:gd name="connsiteY0" fmla="*/ 2663752 h 4616915"/>
                  <a:gd name="connsiteX1" fmla="*/ 1097280 w 4176464"/>
                  <a:gd name="connsiteY1" fmla="*/ 215480 h 4616915"/>
                  <a:gd name="connsiteX2" fmla="*/ 0 w 4176464"/>
                  <a:gd name="connsiteY2" fmla="*/ 764120 h 4616915"/>
                  <a:gd name="connsiteX3" fmla="*/ 432048 w 4176464"/>
                  <a:gd name="connsiteY3" fmla="*/ 2159696 h 4616915"/>
                  <a:gd name="connsiteX4" fmla="*/ 2560320 w 4176464"/>
                  <a:gd name="connsiteY4" fmla="*/ 3415880 h 4616915"/>
                  <a:gd name="connsiteX5" fmla="*/ 4176464 w 4176464"/>
                  <a:gd name="connsiteY5" fmla="*/ 2663752 h 4616915"/>
                  <a:gd name="connsiteX0" fmla="*/ 4176464 w 4176464"/>
                  <a:gd name="connsiteY0" fmla="*/ 2663752 h 4616915"/>
                  <a:gd name="connsiteX1" fmla="*/ 1097280 w 4176464"/>
                  <a:gd name="connsiteY1" fmla="*/ 215480 h 4616915"/>
                  <a:gd name="connsiteX2" fmla="*/ 0 w 4176464"/>
                  <a:gd name="connsiteY2" fmla="*/ 764120 h 4616915"/>
                  <a:gd name="connsiteX3" fmla="*/ 432048 w 4176464"/>
                  <a:gd name="connsiteY3" fmla="*/ 2159696 h 4616915"/>
                  <a:gd name="connsiteX4" fmla="*/ 2560320 w 4176464"/>
                  <a:gd name="connsiteY4" fmla="*/ 3415880 h 4616915"/>
                  <a:gd name="connsiteX5" fmla="*/ 4176464 w 4176464"/>
                  <a:gd name="connsiteY5" fmla="*/ 2663752 h 4616915"/>
                  <a:gd name="connsiteX0" fmla="*/ 3970418 w 3970418"/>
                  <a:gd name="connsiteY0" fmla="*/ 2663752 h 4616915"/>
                  <a:gd name="connsiteX1" fmla="*/ 1097280 w 3970418"/>
                  <a:gd name="connsiteY1" fmla="*/ 215480 h 4616915"/>
                  <a:gd name="connsiteX2" fmla="*/ 0 w 3970418"/>
                  <a:gd name="connsiteY2" fmla="*/ 764120 h 4616915"/>
                  <a:gd name="connsiteX3" fmla="*/ 432048 w 3970418"/>
                  <a:gd name="connsiteY3" fmla="*/ 2159696 h 4616915"/>
                  <a:gd name="connsiteX4" fmla="*/ 2560320 w 3970418"/>
                  <a:gd name="connsiteY4" fmla="*/ 3415880 h 4616915"/>
                  <a:gd name="connsiteX5" fmla="*/ 3970418 w 3970418"/>
                  <a:gd name="connsiteY5" fmla="*/ 2663752 h 4616915"/>
                  <a:gd name="connsiteX0" fmla="*/ 3964728 w 3964728"/>
                  <a:gd name="connsiteY0" fmla="*/ 2425991 h 4379154"/>
                  <a:gd name="connsiteX1" fmla="*/ 1097280 w 3964728"/>
                  <a:gd name="connsiteY1" fmla="*/ 215480 h 4379154"/>
                  <a:gd name="connsiteX2" fmla="*/ 0 w 3964728"/>
                  <a:gd name="connsiteY2" fmla="*/ 764120 h 4379154"/>
                  <a:gd name="connsiteX3" fmla="*/ 432048 w 3964728"/>
                  <a:gd name="connsiteY3" fmla="*/ 2159696 h 4379154"/>
                  <a:gd name="connsiteX4" fmla="*/ 2560320 w 3964728"/>
                  <a:gd name="connsiteY4" fmla="*/ 3415880 h 4379154"/>
                  <a:gd name="connsiteX5" fmla="*/ 3964728 w 3964728"/>
                  <a:gd name="connsiteY5" fmla="*/ 2425991 h 4379154"/>
                  <a:gd name="connsiteX0" fmla="*/ 3964728 w 3964728"/>
                  <a:gd name="connsiteY0" fmla="*/ 2425991 h 4379154"/>
                  <a:gd name="connsiteX1" fmla="*/ 1097280 w 3964728"/>
                  <a:gd name="connsiteY1" fmla="*/ 215480 h 4379154"/>
                  <a:gd name="connsiteX2" fmla="*/ 0 w 3964728"/>
                  <a:gd name="connsiteY2" fmla="*/ 764120 h 4379154"/>
                  <a:gd name="connsiteX3" fmla="*/ 432048 w 3964728"/>
                  <a:gd name="connsiteY3" fmla="*/ 2159696 h 4379154"/>
                  <a:gd name="connsiteX4" fmla="*/ 2560320 w 3964728"/>
                  <a:gd name="connsiteY4" fmla="*/ 3415880 h 4379154"/>
                  <a:gd name="connsiteX5" fmla="*/ 3964728 w 3964728"/>
                  <a:gd name="connsiteY5" fmla="*/ 2425991 h 4379154"/>
                  <a:gd name="connsiteX0" fmla="*/ 3964728 w 3964728"/>
                  <a:gd name="connsiteY0" fmla="*/ 2425991 h 4379154"/>
                  <a:gd name="connsiteX1" fmla="*/ 1097280 w 3964728"/>
                  <a:gd name="connsiteY1" fmla="*/ 215480 h 4379154"/>
                  <a:gd name="connsiteX2" fmla="*/ 0 w 3964728"/>
                  <a:gd name="connsiteY2" fmla="*/ 764120 h 4379154"/>
                  <a:gd name="connsiteX3" fmla="*/ 432048 w 3964728"/>
                  <a:gd name="connsiteY3" fmla="*/ 2159696 h 4379154"/>
                  <a:gd name="connsiteX4" fmla="*/ 2560320 w 3964728"/>
                  <a:gd name="connsiteY4" fmla="*/ 3415880 h 4379154"/>
                  <a:gd name="connsiteX5" fmla="*/ 3964728 w 3964728"/>
                  <a:gd name="connsiteY5" fmla="*/ 2425991 h 4379154"/>
                  <a:gd name="connsiteX0" fmla="*/ 3834921 w 3834921"/>
                  <a:gd name="connsiteY0" fmla="*/ 2640343 h 4593506"/>
                  <a:gd name="connsiteX1" fmla="*/ 1097280 w 3834921"/>
                  <a:gd name="connsiteY1" fmla="*/ 215480 h 4593506"/>
                  <a:gd name="connsiteX2" fmla="*/ 0 w 3834921"/>
                  <a:gd name="connsiteY2" fmla="*/ 764120 h 4593506"/>
                  <a:gd name="connsiteX3" fmla="*/ 432048 w 3834921"/>
                  <a:gd name="connsiteY3" fmla="*/ 2159696 h 4593506"/>
                  <a:gd name="connsiteX4" fmla="*/ 2560320 w 3834921"/>
                  <a:gd name="connsiteY4" fmla="*/ 3415880 h 4593506"/>
                  <a:gd name="connsiteX5" fmla="*/ 3834921 w 3834921"/>
                  <a:gd name="connsiteY5" fmla="*/ 2640343 h 4593506"/>
                  <a:gd name="connsiteX0" fmla="*/ 3964728 w 3964728"/>
                  <a:gd name="connsiteY0" fmla="*/ 2640343 h 4593506"/>
                  <a:gd name="connsiteX1" fmla="*/ 1097280 w 3964728"/>
                  <a:gd name="connsiteY1" fmla="*/ 215480 h 4593506"/>
                  <a:gd name="connsiteX2" fmla="*/ 0 w 3964728"/>
                  <a:gd name="connsiteY2" fmla="*/ 764120 h 4593506"/>
                  <a:gd name="connsiteX3" fmla="*/ 432048 w 3964728"/>
                  <a:gd name="connsiteY3" fmla="*/ 2159696 h 4593506"/>
                  <a:gd name="connsiteX4" fmla="*/ 2560320 w 3964728"/>
                  <a:gd name="connsiteY4" fmla="*/ 3415880 h 4593506"/>
                  <a:gd name="connsiteX5" fmla="*/ 3964728 w 3964728"/>
                  <a:gd name="connsiteY5" fmla="*/ 2640343 h 4593506"/>
                  <a:gd name="connsiteX0" fmla="*/ 3964728 w 3964728"/>
                  <a:gd name="connsiteY0" fmla="*/ 2640343 h 4593506"/>
                  <a:gd name="connsiteX1" fmla="*/ 1097280 w 3964728"/>
                  <a:gd name="connsiteY1" fmla="*/ 215480 h 4593506"/>
                  <a:gd name="connsiteX2" fmla="*/ 0 w 3964728"/>
                  <a:gd name="connsiteY2" fmla="*/ 764120 h 4593506"/>
                  <a:gd name="connsiteX3" fmla="*/ 432048 w 3964728"/>
                  <a:gd name="connsiteY3" fmla="*/ 2159696 h 4593506"/>
                  <a:gd name="connsiteX4" fmla="*/ 2560320 w 3964728"/>
                  <a:gd name="connsiteY4" fmla="*/ 3415880 h 4593506"/>
                  <a:gd name="connsiteX5" fmla="*/ 3964728 w 3964728"/>
                  <a:gd name="connsiteY5" fmla="*/ 2640343 h 4593506"/>
                  <a:gd name="connsiteX0" fmla="*/ 4094535 w 4094535"/>
                  <a:gd name="connsiteY0" fmla="*/ 2783244 h 4736407"/>
                  <a:gd name="connsiteX1" fmla="*/ 1097280 w 4094535"/>
                  <a:gd name="connsiteY1" fmla="*/ 215480 h 4736407"/>
                  <a:gd name="connsiteX2" fmla="*/ 0 w 4094535"/>
                  <a:gd name="connsiteY2" fmla="*/ 764120 h 4736407"/>
                  <a:gd name="connsiteX3" fmla="*/ 432048 w 4094535"/>
                  <a:gd name="connsiteY3" fmla="*/ 2159696 h 4736407"/>
                  <a:gd name="connsiteX4" fmla="*/ 2560320 w 4094535"/>
                  <a:gd name="connsiteY4" fmla="*/ 3415880 h 4736407"/>
                  <a:gd name="connsiteX5" fmla="*/ 4094535 w 4094535"/>
                  <a:gd name="connsiteY5" fmla="*/ 2783244 h 4736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94535" h="4736407">
                    <a:moveTo>
                      <a:pt x="4094535" y="2783244"/>
                    </a:moveTo>
                    <a:cubicBezTo>
                      <a:pt x="2428960" y="1808857"/>
                      <a:pt x="2695922" y="651902"/>
                      <a:pt x="1097280" y="215480"/>
                    </a:cubicBezTo>
                    <a:cubicBezTo>
                      <a:pt x="275800" y="0"/>
                      <a:pt x="106680" y="367880"/>
                      <a:pt x="0" y="764120"/>
                    </a:cubicBezTo>
                    <a:lnTo>
                      <a:pt x="432048" y="2159696"/>
                    </a:lnTo>
                    <a:cubicBezTo>
                      <a:pt x="1403952" y="2207920"/>
                      <a:pt x="1850896" y="2997152"/>
                      <a:pt x="2560320" y="3415880"/>
                    </a:cubicBezTo>
                    <a:cubicBezTo>
                      <a:pt x="3243051" y="3477205"/>
                      <a:pt x="4001235" y="4736407"/>
                      <a:pt x="4094535" y="2783244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8" name="手繪多邊形 7"/>
            <p:cNvSpPr/>
            <p:nvPr/>
          </p:nvSpPr>
          <p:spPr>
            <a:xfrm>
              <a:off x="5078158" y="2032404"/>
              <a:ext cx="910182" cy="2515348"/>
            </a:xfrm>
            <a:custGeom>
              <a:avLst/>
              <a:gdLst>
                <a:gd name="connsiteX0" fmla="*/ 12435840 w 16459200"/>
                <a:gd name="connsiteY0" fmla="*/ 39227760 h 39410640"/>
                <a:gd name="connsiteX1" fmla="*/ 8686800 w 16459200"/>
                <a:gd name="connsiteY1" fmla="*/ 25420320 h 39410640"/>
                <a:gd name="connsiteX2" fmla="*/ 9052560 w 16459200"/>
                <a:gd name="connsiteY2" fmla="*/ 24505920 h 39410640"/>
                <a:gd name="connsiteX3" fmla="*/ 8503920 w 16459200"/>
                <a:gd name="connsiteY3" fmla="*/ 23774400 h 39410640"/>
                <a:gd name="connsiteX4" fmla="*/ 0 w 16459200"/>
                <a:gd name="connsiteY4" fmla="*/ 0 h 39410640"/>
                <a:gd name="connsiteX5" fmla="*/ 1828800 w 16459200"/>
                <a:gd name="connsiteY5" fmla="*/ 274320 h 39410640"/>
                <a:gd name="connsiteX6" fmla="*/ 5394960 w 16459200"/>
                <a:gd name="connsiteY6" fmla="*/ 1463040 h 39410640"/>
                <a:gd name="connsiteX7" fmla="*/ 7498080 w 16459200"/>
                <a:gd name="connsiteY7" fmla="*/ 1554480 h 39410640"/>
                <a:gd name="connsiteX8" fmla="*/ 10058400 w 16459200"/>
                <a:gd name="connsiteY8" fmla="*/ 2560320 h 39410640"/>
                <a:gd name="connsiteX9" fmla="*/ 15727680 w 16459200"/>
                <a:gd name="connsiteY9" fmla="*/ 21305520 h 39410640"/>
                <a:gd name="connsiteX10" fmla="*/ 15544800 w 16459200"/>
                <a:gd name="connsiteY10" fmla="*/ 23500080 h 39410640"/>
                <a:gd name="connsiteX11" fmla="*/ 16459200 w 16459200"/>
                <a:gd name="connsiteY11" fmla="*/ 24323040 h 39410640"/>
                <a:gd name="connsiteX12" fmla="*/ 12344400 w 16459200"/>
                <a:gd name="connsiteY12" fmla="*/ 39410640 h 39410640"/>
                <a:gd name="connsiteX0" fmla="*/ 12435840 w 16459200"/>
                <a:gd name="connsiteY0" fmla="*/ 39227760 h 39410640"/>
                <a:gd name="connsiteX1" fmla="*/ 8686800 w 16459200"/>
                <a:gd name="connsiteY1" fmla="*/ 25420320 h 39410640"/>
                <a:gd name="connsiteX2" fmla="*/ 9052560 w 16459200"/>
                <a:gd name="connsiteY2" fmla="*/ 24505920 h 39410640"/>
                <a:gd name="connsiteX3" fmla="*/ 8503920 w 16459200"/>
                <a:gd name="connsiteY3" fmla="*/ 23774400 h 39410640"/>
                <a:gd name="connsiteX4" fmla="*/ 0 w 16459200"/>
                <a:gd name="connsiteY4" fmla="*/ 0 h 39410640"/>
                <a:gd name="connsiteX5" fmla="*/ 1828800 w 16459200"/>
                <a:gd name="connsiteY5" fmla="*/ 274320 h 39410640"/>
                <a:gd name="connsiteX6" fmla="*/ 5394960 w 16459200"/>
                <a:gd name="connsiteY6" fmla="*/ 1463040 h 39410640"/>
                <a:gd name="connsiteX7" fmla="*/ 7498080 w 16459200"/>
                <a:gd name="connsiteY7" fmla="*/ 1554480 h 39410640"/>
                <a:gd name="connsiteX8" fmla="*/ 10058400 w 16459200"/>
                <a:gd name="connsiteY8" fmla="*/ 2560320 h 39410640"/>
                <a:gd name="connsiteX9" fmla="*/ 15727680 w 16459200"/>
                <a:gd name="connsiteY9" fmla="*/ 21305520 h 39410640"/>
                <a:gd name="connsiteX10" fmla="*/ 15544800 w 16459200"/>
                <a:gd name="connsiteY10" fmla="*/ 23500080 h 39410640"/>
                <a:gd name="connsiteX11" fmla="*/ 16459200 w 16459200"/>
                <a:gd name="connsiteY11" fmla="*/ 24323040 h 39410640"/>
                <a:gd name="connsiteX12" fmla="*/ 12344400 w 16459200"/>
                <a:gd name="connsiteY12" fmla="*/ 39410640 h 39410640"/>
                <a:gd name="connsiteX13" fmla="*/ 12435840 w 16459200"/>
                <a:gd name="connsiteY13" fmla="*/ 39227760 h 39410640"/>
                <a:gd name="connsiteX0" fmla="*/ 12344400 w 16459200"/>
                <a:gd name="connsiteY0" fmla="*/ 39410640 h 39410640"/>
                <a:gd name="connsiteX1" fmla="*/ 8686800 w 16459200"/>
                <a:gd name="connsiteY1" fmla="*/ 25420320 h 39410640"/>
                <a:gd name="connsiteX2" fmla="*/ 9052560 w 16459200"/>
                <a:gd name="connsiteY2" fmla="*/ 24505920 h 39410640"/>
                <a:gd name="connsiteX3" fmla="*/ 8503920 w 16459200"/>
                <a:gd name="connsiteY3" fmla="*/ 23774400 h 39410640"/>
                <a:gd name="connsiteX4" fmla="*/ 0 w 16459200"/>
                <a:gd name="connsiteY4" fmla="*/ 0 h 39410640"/>
                <a:gd name="connsiteX5" fmla="*/ 1828800 w 16459200"/>
                <a:gd name="connsiteY5" fmla="*/ 274320 h 39410640"/>
                <a:gd name="connsiteX6" fmla="*/ 5394960 w 16459200"/>
                <a:gd name="connsiteY6" fmla="*/ 1463040 h 39410640"/>
                <a:gd name="connsiteX7" fmla="*/ 7498080 w 16459200"/>
                <a:gd name="connsiteY7" fmla="*/ 1554480 h 39410640"/>
                <a:gd name="connsiteX8" fmla="*/ 10058400 w 16459200"/>
                <a:gd name="connsiteY8" fmla="*/ 2560320 h 39410640"/>
                <a:gd name="connsiteX9" fmla="*/ 15727680 w 16459200"/>
                <a:gd name="connsiteY9" fmla="*/ 21305520 h 39410640"/>
                <a:gd name="connsiteX10" fmla="*/ 15544800 w 16459200"/>
                <a:gd name="connsiteY10" fmla="*/ 23500080 h 39410640"/>
                <a:gd name="connsiteX11" fmla="*/ 16459200 w 16459200"/>
                <a:gd name="connsiteY11" fmla="*/ 24323040 h 39410640"/>
                <a:gd name="connsiteX12" fmla="*/ 12344400 w 16459200"/>
                <a:gd name="connsiteY12" fmla="*/ 39410640 h 39410640"/>
                <a:gd name="connsiteX0" fmla="*/ 12344400 w 16144600"/>
                <a:gd name="connsiteY0" fmla="*/ 39410640 h 39410640"/>
                <a:gd name="connsiteX1" fmla="*/ 8686800 w 16144600"/>
                <a:gd name="connsiteY1" fmla="*/ 25420320 h 39410640"/>
                <a:gd name="connsiteX2" fmla="*/ 9052560 w 16144600"/>
                <a:gd name="connsiteY2" fmla="*/ 24505920 h 39410640"/>
                <a:gd name="connsiteX3" fmla="*/ 8503920 w 16144600"/>
                <a:gd name="connsiteY3" fmla="*/ 23774400 h 39410640"/>
                <a:gd name="connsiteX4" fmla="*/ 0 w 16144600"/>
                <a:gd name="connsiteY4" fmla="*/ 0 h 39410640"/>
                <a:gd name="connsiteX5" fmla="*/ 1828800 w 16144600"/>
                <a:gd name="connsiteY5" fmla="*/ 274320 h 39410640"/>
                <a:gd name="connsiteX6" fmla="*/ 5394960 w 16144600"/>
                <a:gd name="connsiteY6" fmla="*/ 1463040 h 39410640"/>
                <a:gd name="connsiteX7" fmla="*/ 7498080 w 16144600"/>
                <a:gd name="connsiteY7" fmla="*/ 1554480 h 39410640"/>
                <a:gd name="connsiteX8" fmla="*/ 10058400 w 16144600"/>
                <a:gd name="connsiteY8" fmla="*/ 2560320 h 39410640"/>
                <a:gd name="connsiteX9" fmla="*/ 15727680 w 16144600"/>
                <a:gd name="connsiteY9" fmla="*/ 21305520 h 39410640"/>
                <a:gd name="connsiteX10" fmla="*/ 15544800 w 16144600"/>
                <a:gd name="connsiteY10" fmla="*/ 23500080 h 39410640"/>
                <a:gd name="connsiteX11" fmla="*/ 16144600 w 16144600"/>
                <a:gd name="connsiteY11" fmla="*/ 25637400 h 39410640"/>
                <a:gd name="connsiteX12" fmla="*/ 12344400 w 16144600"/>
                <a:gd name="connsiteY12" fmla="*/ 39410640 h 39410640"/>
                <a:gd name="connsiteX0" fmla="*/ 12344400 w 16144600"/>
                <a:gd name="connsiteY0" fmla="*/ 39410640 h 39410640"/>
                <a:gd name="connsiteX1" fmla="*/ 8686800 w 16144600"/>
                <a:gd name="connsiteY1" fmla="*/ 25420320 h 39410640"/>
                <a:gd name="connsiteX2" fmla="*/ 9052560 w 16144600"/>
                <a:gd name="connsiteY2" fmla="*/ 24505920 h 39410640"/>
                <a:gd name="connsiteX3" fmla="*/ 8503920 w 16144600"/>
                <a:gd name="connsiteY3" fmla="*/ 23774400 h 39410640"/>
                <a:gd name="connsiteX4" fmla="*/ 0 w 16144600"/>
                <a:gd name="connsiteY4" fmla="*/ 0 h 39410640"/>
                <a:gd name="connsiteX5" fmla="*/ 1828800 w 16144600"/>
                <a:gd name="connsiteY5" fmla="*/ 274320 h 39410640"/>
                <a:gd name="connsiteX6" fmla="*/ 5394960 w 16144600"/>
                <a:gd name="connsiteY6" fmla="*/ 1463040 h 39410640"/>
                <a:gd name="connsiteX7" fmla="*/ 7498080 w 16144600"/>
                <a:gd name="connsiteY7" fmla="*/ 1554480 h 39410640"/>
                <a:gd name="connsiteX8" fmla="*/ 10058400 w 16144600"/>
                <a:gd name="connsiteY8" fmla="*/ 2560320 h 39410640"/>
                <a:gd name="connsiteX9" fmla="*/ 15727680 w 16144600"/>
                <a:gd name="connsiteY9" fmla="*/ 21305520 h 39410640"/>
                <a:gd name="connsiteX10" fmla="*/ 15544800 w 16144600"/>
                <a:gd name="connsiteY10" fmla="*/ 23500080 h 39410640"/>
                <a:gd name="connsiteX11" fmla="*/ 16144600 w 16144600"/>
                <a:gd name="connsiteY11" fmla="*/ 25637400 h 39410640"/>
                <a:gd name="connsiteX12" fmla="*/ 12344400 w 16144600"/>
                <a:gd name="connsiteY12" fmla="*/ 39410640 h 39410640"/>
                <a:gd name="connsiteX0" fmla="*/ 12344400 w 16144600"/>
                <a:gd name="connsiteY0" fmla="*/ 39410640 h 39410640"/>
                <a:gd name="connsiteX1" fmla="*/ 8686800 w 16144600"/>
                <a:gd name="connsiteY1" fmla="*/ 25420320 h 39410640"/>
                <a:gd name="connsiteX2" fmla="*/ 9052560 w 16144600"/>
                <a:gd name="connsiteY2" fmla="*/ 24505920 h 39410640"/>
                <a:gd name="connsiteX3" fmla="*/ 8503920 w 16144600"/>
                <a:gd name="connsiteY3" fmla="*/ 23774400 h 39410640"/>
                <a:gd name="connsiteX4" fmla="*/ 0 w 16144600"/>
                <a:gd name="connsiteY4" fmla="*/ 0 h 39410640"/>
                <a:gd name="connsiteX5" fmla="*/ 1828800 w 16144600"/>
                <a:gd name="connsiteY5" fmla="*/ 274320 h 39410640"/>
                <a:gd name="connsiteX6" fmla="*/ 5394960 w 16144600"/>
                <a:gd name="connsiteY6" fmla="*/ 1463040 h 39410640"/>
                <a:gd name="connsiteX7" fmla="*/ 7498080 w 16144600"/>
                <a:gd name="connsiteY7" fmla="*/ 1554480 h 39410640"/>
                <a:gd name="connsiteX8" fmla="*/ 10058400 w 16144600"/>
                <a:gd name="connsiteY8" fmla="*/ 2560320 h 39410640"/>
                <a:gd name="connsiteX9" fmla="*/ 15727680 w 16144600"/>
                <a:gd name="connsiteY9" fmla="*/ 21305520 h 39410640"/>
                <a:gd name="connsiteX10" fmla="*/ 15544800 w 16144600"/>
                <a:gd name="connsiteY10" fmla="*/ 23500080 h 39410640"/>
                <a:gd name="connsiteX11" fmla="*/ 16144600 w 16144600"/>
                <a:gd name="connsiteY11" fmla="*/ 26429488 h 39410640"/>
                <a:gd name="connsiteX12" fmla="*/ 12344400 w 16144600"/>
                <a:gd name="connsiteY12" fmla="*/ 39410640 h 39410640"/>
                <a:gd name="connsiteX0" fmla="*/ 12344400 w 16144600"/>
                <a:gd name="connsiteY0" fmla="*/ 39410640 h 39410640"/>
                <a:gd name="connsiteX1" fmla="*/ 8686800 w 16144600"/>
                <a:gd name="connsiteY1" fmla="*/ 25420320 h 39410640"/>
                <a:gd name="connsiteX2" fmla="*/ 9052560 w 16144600"/>
                <a:gd name="connsiteY2" fmla="*/ 24505920 h 39410640"/>
                <a:gd name="connsiteX3" fmla="*/ 8503920 w 16144600"/>
                <a:gd name="connsiteY3" fmla="*/ 23774400 h 39410640"/>
                <a:gd name="connsiteX4" fmla="*/ 0 w 16144600"/>
                <a:gd name="connsiteY4" fmla="*/ 0 h 39410640"/>
                <a:gd name="connsiteX5" fmla="*/ 1828800 w 16144600"/>
                <a:gd name="connsiteY5" fmla="*/ 274320 h 39410640"/>
                <a:gd name="connsiteX6" fmla="*/ 5394960 w 16144600"/>
                <a:gd name="connsiteY6" fmla="*/ 1463040 h 39410640"/>
                <a:gd name="connsiteX7" fmla="*/ 7498080 w 16144600"/>
                <a:gd name="connsiteY7" fmla="*/ 1554480 h 39410640"/>
                <a:gd name="connsiteX8" fmla="*/ 10058400 w 16144600"/>
                <a:gd name="connsiteY8" fmla="*/ 2560320 h 39410640"/>
                <a:gd name="connsiteX9" fmla="*/ 15727680 w 16144600"/>
                <a:gd name="connsiteY9" fmla="*/ 21305520 h 39410640"/>
                <a:gd name="connsiteX10" fmla="*/ 15544800 w 16144600"/>
                <a:gd name="connsiteY10" fmla="*/ 23500080 h 39410640"/>
                <a:gd name="connsiteX11" fmla="*/ 16144600 w 16144600"/>
                <a:gd name="connsiteY11" fmla="*/ 26429488 h 39410640"/>
                <a:gd name="connsiteX12" fmla="*/ 12344400 w 16144600"/>
                <a:gd name="connsiteY12" fmla="*/ 39410640 h 39410640"/>
                <a:gd name="connsiteX0" fmla="*/ 12344400 w 15727680"/>
                <a:gd name="connsiteY0" fmla="*/ 39410640 h 39410640"/>
                <a:gd name="connsiteX1" fmla="*/ 8686800 w 15727680"/>
                <a:gd name="connsiteY1" fmla="*/ 25420320 h 39410640"/>
                <a:gd name="connsiteX2" fmla="*/ 9052560 w 15727680"/>
                <a:gd name="connsiteY2" fmla="*/ 24505920 h 39410640"/>
                <a:gd name="connsiteX3" fmla="*/ 8503920 w 15727680"/>
                <a:gd name="connsiteY3" fmla="*/ 23774400 h 39410640"/>
                <a:gd name="connsiteX4" fmla="*/ 0 w 15727680"/>
                <a:gd name="connsiteY4" fmla="*/ 0 h 39410640"/>
                <a:gd name="connsiteX5" fmla="*/ 1828800 w 15727680"/>
                <a:gd name="connsiteY5" fmla="*/ 274320 h 39410640"/>
                <a:gd name="connsiteX6" fmla="*/ 5394960 w 15727680"/>
                <a:gd name="connsiteY6" fmla="*/ 1463040 h 39410640"/>
                <a:gd name="connsiteX7" fmla="*/ 7498080 w 15727680"/>
                <a:gd name="connsiteY7" fmla="*/ 1554480 h 39410640"/>
                <a:gd name="connsiteX8" fmla="*/ 10058400 w 15727680"/>
                <a:gd name="connsiteY8" fmla="*/ 2560320 h 39410640"/>
                <a:gd name="connsiteX9" fmla="*/ 15727680 w 15727680"/>
                <a:gd name="connsiteY9" fmla="*/ 21305520 h 39410640"/>
                <a:gd name="connsiteX10" fmla="*/ 15544800 w 15727680"/>
                <a:gd name="connsiteY10" fmla="*/ 23500080 h 39410640"/>
                <a:gd name="connsiteX11" fmla="*/ 12344400 w 15727680"/>
                <a:gd name="connsiteY11" fmla="*/ 39410640 h 39410640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5856568"/>
                <a:gd name="connsiteY0" fmla="*/ 39410640 h 43737691"/>
                <a:gd name="connsiteX1" fmla="*/ 8686800 w 15856568"/>
                <a:gd name="connsiteY1" fmla="*/ 25420320 h 43737691"/>
                <a:gd name="connsiteX2" fmla="*/ 9052560 w 15856568"/>
                <a:gd name="connsiteY2" fmla="*/ 24505920 h 43737691"/>
                <a:gd name="connsiteX3" fmla="*/ 8503920 w 15856568"/>
                <a:gd name="connsiteY3" fmla="*/ 23774400 h 43737691"/>
                <a:gd name="connsiteX4" fmla="*/ 0 w 15856568"/>
                <a:gd name="connsiteY4" fmla="*/ 0 h 43737691"/>
                <a:gd name="connsiteX5" fmla="*/ 1828800 w 15856568"/>
                <a:gd name="connsiteY5" fmla="*/ 274320 h 43737691"/>
                <a:gd name="connsiteX6" fmla="*/ 5394960 w 15856568"/>
                <a:gd name="connsiteY6" fmla="*/ 1463040 h 43737691"/>
                <a:gd name="connsiteX7" fmla="*/ 7498080 w 15856568"/>
                <a:gd name="connsiteY7" fmla="*/ 1554480 h 43737691"/>
                <a:gd name="connsiteX8" fmla="*/ 10058400 w 15856568"/>
                <a:gd name="connsiteY8" fmla="*/ 2560320 h 43737691"/>
                <a:gd name="connsiteX9" fmla="*/ 15727680 w 15856568"/>
                <a:gd name="connsiteY9" fmla="*/ 21305520 h 43737691"/>
                <a:gd name="connsiteX10" fmla="*/ 15544800 w 15856568"/>
                <a:gd name="connsiteY10" fmla="*/ 23500080 h 43737691"/>
                <a:gd name="connsiteX11" fmla="*/ 15856568 w 15856568"/>
                <a:gd name="connsiteY11" fmla="*/ 26429488 h 43737691"/>
                <a:gd name="connsiteX12" fmla="*/ 12344400 w 15856568"/>
                <a:gd name="connsiteY12" fmla="*/ 39410640 h 43737691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5856568"/>
                <a:gd name="connsiteY0" fmla="*/ 39410640 h 39410640"/>
                <a:gd name="connsiteX1" fmla="*/ 8686800 w 15856568"/>
                <a:gd name="connsiteY1" fmla="*/ 25420320 h 39410640"/>
                <a:gd name="connsiteX2" fmla="*/ 9052560 w 15856568"/>
                <a:gd name="connsiteY2" fmla="*/ 24505920 h 39410640"/>
                <a:gd name="connsiteX3" fmla="*/ 8503920 w 15856568"/>
                <a:gd name="connsiteY3" fmla="*/ 23774400 h 39410640"/>
                <a:gd name="connsiteX4" fmla="*/ 0 w 15856568"/>
                <a:gd name="connsiteY4" fmla="*/ 0 h 39410640"/>
                <a:gd name="connsiteX5" fmla="*/ 1828800 w 15856568"/>
                <a:gd name="connsiteY5" fmla="*/ 274320 h 39410640"/>
                <a:gd name="connsiteX6" fmla="*/ 5394960 w 15856568"/>
                <a:gd name="connsiteY6" fmla="*/ 1463040 h 39410640"/>
                <a:gd name="connsiteX7" fmla="*/ 7498080 w 15856568"/>
                <a:gd name="connsiteY7" fmla="*/ 1554480 h 39410640"/>
                <a:gd name="connsiteX8" fmla="*/ 10058400 w 15856568"/>
                <a:gd name="connsiteY8" fmla="*/ 2560320 h 39410640"/>
                <a:gd name="connsiteX9" fmla="*/ 15727680 w 15856568"/>
                <a:gd name="connsiteY9" fmla="*/ 21305520 h 39410640"/>
                <a:gd name="connsiteX10" fmla="*/ 15544800 w 15856568"/>
                <a:gd name="connsiteY10" fmla="*/ 23500080 h 39410640"/>
                <a:gd name="connsiteX11" fmla="*/ 15856568 w 15856568"/>
                <a:gd name="connsiteY11" fmla="*/ 26429488 h 39410640"/>
                <a:gd name="connsiteX12" fmla="*/ 12344400 w 15856568"/>
                <a:gd name="connsiteY12" fmla="*/ 39410640 h 39410640"/>
                <a:gd name="connsiteX0" fmla="*/ 12344400 w 17297924"/>
                <a:gd name="connsiteY0" fmla="*/ 39410640 h 39410640"/>
                <a:gd name="connsiteX1" fmla="*/ 8686800 w 17297924"/>
                <a:gd name="connsiteY1" fmla="*/ 25420320 h 39410640"/>
                <a:gd name="connsiteX2" fmla="*/ 9052560 w 17297924"/>
                <a:gd name="connsiteY2" fmla="*/ 24505920 h 39410640"/>
                <a:gd name="connsiteX3" fmla="*/ 8503920 w 17297924"/>
                <a:gd name="connsiteY3" fmla="*/ 23774400 h 39410640"/>
                <a:gd name="connsiteX4" fmla="*/ 0 w 17297924"/>
                <a:gd name="connsiteY4" fmla="*/ 0 h 39410640"/>
                <a:gd name="connsiteX5" fmla="*/ 1828800 w 17297924"/>
                <a:gd name="connsiteY5" fmla="*/ 274320 h 39410640"/>
                <a:gd name="connsiteX6" fmla="*/ 5394960 w 17297924"/>
                <a:gd name="connsiteY6" fmla="*/ 1463040 h 39410640"/>
                <a:gd name="connsiteX7" fmla="*/ 7498080 w 17297924"/>
                <a:gd name="connsiteY7" fmla="*/ 1554480 h 39410640"/>
                <a:gd name="connsiteX8" fmla="*/ 10058400 w 17297924"/>
                <a:gd name="connsiteY8" fmla="*/ 2560320 h 39410640"/>
                <a:gd name="connsiteX9" fmla="*/ 15727680 w 17297924"/>
                <a:gd name="connsiteY9" fmla="*/ 21305520 h 39410640"/>
                <a:gd name="connsiteX10" fmla="*/ 15544800 w 17297924"/>
                <a:gd name="connsiteY10" fmla="*/ 23500080 h 39410640"/>
                <a:gd name="connsiteX11" fmla="*/ 15856568 w 17297924"/>
                <a:gd name="connsiteY11" fmla="*/ 26429488 h 39410640"/>
                <a:gd name="connsiteX12" fmla="*/ 12344400 w 17297924"/>
                <a:gd name="connsiteY12" fmla="*/ 39410640 h 39410640"/>
                <a:gd name="connsiteX0" fmla="*/ 12344400 w 17297924"/>
                <a:gd name="connsiteY0" fmla="*/ 39410640 h 39410640"/>
                <a:gd name="connsiteX1" fmla="*/ 8686800 w 17297924"/>
                <a:gd name="connsiteY1" fmla="*/ 25420320 h 39410640"/>
                <a:gd name="connsiteX2" fmla="*/ 9052560 w 17297924"/>
                <a:gd name="connsiteY2" fmla="*/ 24505920 h 39410640"/>
                <a:gd name="connsiteX3" fmla="*/ 8503920 w 17297924"/>
                <a:gd name="connsiteY3" fmla="*/ 23774400 h 39410640"/>
                <a:gd name="connsiteX4" fmla="*/ 0 w 17297924"/>
                <a:gd name="connsiteY4" fmla="*/ 0 h 39410640"/>
                <a:gd name="connsiteX5" fmla="*/ 1828800 w 17297924"/>
                <a:gd name="connsiteY5" fmla="*/ 274320 h 39410640"/>
                <a:gd name="connsiteX6" fmla="*/ 5394960 w 17297924"/>
                <a:gd name="connsiteY6" fmla="*/ 1463040 h 39410640"/>
                <a:gd name="connsiteX7" fmla="*/ 7498080 w 17297924"/>
                <a:gd name="connsiteY7" fmla="*/ 1554480 h 39410640"/>
                <a:gd name="connsiteX8" fmla="*/ 10058400 w 17297924"/>
                <a:gd name="connsiteY8" fmla="*/ 2560320 h 39410640"/>
                <a:gd name="connsiteX9" fmla="*/ 15727680 w 17297924"/>
                <a:gd name="connsiteY9" fmla="*/ 21305520 h 39410640"/>
                <a:gd name="connsiteX10" fmla="*/ 15544800 w 17297924"/>
                <a:gd name="connsiteY10" fmla="*/ 23500080 h 39410640"/>
                <a:gd name="connsiteX11" fmla="*/ 15856568 w 17297924"/>
                <a:gd name="connsiteY11" fmla="*/ 26429488 h 39410640"/>
                <a:gd name="connsiteX12" fmla="*/ 12344400 w 17297924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40142160 h 40142160"/>
                <a:gd name="connsiteX1" fmla="*/ 8686800 w 16202056"/>
                <a:gd name="connsiteY1" fmla="*/ 26151840 h 40142160"/>
                <a:gd name="connsiteX2" fmla="*/ 9052560 w 16202056"/>
                <a:gd name="connsiteY2" fmla="*/ 25237440 h 40142160"/>
                <a:gd name="connsiteX3" fmla="*/ 8503920 w 16202056"/>
                <a:gd name="connsiteY3" fmla="*/ 24505920 h 40142160"/>
                <a:gd name="connsiteX4" fmla="*/ 0 w 16202056"/>
                <a:gd name="connsiteY4" fmla="*/ 731520 h 40142160"/>
                <a:gd name="connsiteX5" fmla="*/ 1828800 w 16202056"/>
                <a:gd name="connsiteY5" fmla="*/ 1005840 h 40142160"/>
                <a:gd name="connsiteX6" fmla="*/ 5394960 w 16202056"/>
                <a:gd name="connsiteY6" fmla="*/ 2194560 h 40142160"/>
                <a:gd name="connsiteX7" fmla="*/ 7498080 w 16202056"/>
                <a:gd name="connsiteY7" fmla="*/ 2286000 h 40142160"/>
                <a:gd name="connsiteX8" fmla="*/ 10058400 w 16202056"/>
                <a:gd name="connsiteY8" fmla="*/ 3291840 h 40142160"/>
                <a:gd name="connsiteX9" fmla="*/ 15727680 w 16202056"/>
                <a:gd name="connsiteY9" fmla="*/ 22037040 h 40142160"/>
                <a:gd name="connsiteX10" fmla="*/ 15544800 w 16202056"/>
                <a:gd name="connsiteY10" fmla="*/ 24231600 h 40142160"/>
                <a:gd name="connsiteX11" fmla="*/ 15856568 w 16202056"/>
                <a:gd name="connsiteY11" fmla="*/ 27161008 h 40142160"/>
                <a:gd name="connsiteX12" fmla="*/ 12344400 w 16202056"/>
                <a:gd name="connsiteY12" fmla="*/ 40142160 h 4014216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3456920 w 17314576"/>
                <a:gd name="connsiteY0" fmla="*/ 43327320 h 43327320"/>
                <a:gd name="connsiteX1" fmla="*/ 9799320 w 17314576"/>
                <a:gd name="connsiteY1" fmla="*/ 29337000 h 43327320"/>
                <a:gd name="connsiteX2" fmla="*/ 10165080 w 17314576"/>
                <a:gd name="connsiteY2" fmla="*/ 28422600 h 43327320"/>
                <a:gd name="connsiteX3" fmla="*/ 9616440 w 17314576"/>
                <a:gd name="connsiteY3" fmla="*/ 27691080 h 43327320"/>
                <a:gd name="connsiteX4" fmla="*/ 1112520 w 17314576"/>
                <a:gd name="connsiteY4" fmla="*/ 3916680 h 43327320"/>
                <a:gd name="connsiteX5" fmla="*/ 2941320 w 17314576"/>
                <a:gd name="connsiteY5" fmla="*/ 4191000 h 43327320"/>
                <a:gd name="connsiteX6" fmla="*/ 6507480 w 17314576"/>
                <a:gd name="connsiteY6" fmla="*/ 5379720 h 43327320"/>
                <a:gd name="connsiteX7" fmla="*/ 8610600 w 17314576"/>
                <a:gd name="connsiteY7" fmla="*/ 5471160 h 43327320"/>
                <a:gd name="connsiteX8" fmla="*/ 11170920 w 17314576"/>
                <a:gd name="connsiteY8" fmla="*/ 6477000 h 43327320"/>
                <a:gd name="connsiteX9" fmla="*/ 16840200 w 17314576"/>
                <a:gd name="connsiteY9" fmla="*/ 25222200 h 43327320"/>
                <a:gd name="connsiteX10" fmla="*/ 16657320 w 17314576"/>
                <a:gd name="connsiteY10" fmla="*/ 27416760 h 43327320"/>
                <a:gd name="connsiteX11" fmla="*/ 16969088 w 17314576"/>
                <a:gd name="connsiteY11" fmla="*/ 30346168 h 43327320"/>
                <a:gd name="connsiteX12" fmla="*/ 13456920 w 17314576"/>
                <a:gd name="connsiteY12" fmla="*/ 43327320 h 4332732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727680 w 16202056"/>
                <a:gd name="connsiteY9" fmla="*/ 213055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697744 w 16202056"/>
                <a:gd name="connsiteY9" fmla="*/ 19874208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697744 w 16202056"/>
                <a:gd name="connsiteY9" fmla="*/ 19874208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202056"/>
                <a:gd name="connsiteY0" fmla="*/ 39410640 h 39410640"/>
                <a:gd name="connsiteX1" fmla="*/ 8686800 w 16202056"/>
                <a:gd name="connsiteY1" fmla="*/ 25420320 h 39410640"/>
                <a:gd name="connsiteX2" fmla="*/ 9052560 w 16202056"/>
                <a:gd name="connsiteY2" fmla="*/ 24505920 h 39410640"/>
                <a:gd name="connsiteX3" fmla="*/ 8503920 w 16202056"/>
                <a:gd name="connsiteY3" fmla="*/ 23774400 h 39410640"/>
                <a:gd name="connsiteX4" fmla="*/ 0 w 16202056"/>
                <a:gd name="connsiteY4" fmla="*/ 0 h 39410640"/>
                <a:gd name="connsiteX5" fmla="*/ 1828800 w 16202056"/>
                <a:gd name="connsiteY5" fmla="*/ 274320 h 39410640"/>
                <a:gd name="connsiteX6" fmla="*/ 5394960 w 16202056"/>
                <a:gd name="connsiteY6" fmla="*/ 1463040 h 39410640"/>
                <a:gd name="connsiteX7" fmla="*/ 7498080 w 16202056"/>
                <a:gd name="connsiteY7" fmla="*/ 1554480 h 39410640"/>
                <a:gd name="connsiteX8" fmla="*/ 10058400 w 16202056"/>
                <a:gd name="connsiteY8" fmla="*/ 2560320 h 39410640"/>
                <a:gd name="connsiteX9" fmla="*/ 15481720 w 16202056"/>
                <a:gd name="connsiteY9" fmla="*/ 19082120 h 39410640"/>
                <a:gd name="connsiteX10" fmla="*/ 15544800 w 16202056"/>
                <a:gd name="connsiteY10" fmla="*/ 23500080 h 39410640"/>
                <a:gd name="connsiteX11" fmla="*/ 15856568 w 16202056"/>
                <a:gd name="connsiteY11" fmla="*/ 26429488 h 39410640"/>
                <a:gd name="connsiteX12" fmla="*/ 12344400 w 16202056"/>
                <a:gd name="connsiteY12" fmla="*/ 39410640 h 39410640"/>
                <a:gd name="connsiteX0" fmla="*/ 12344400 w 16414064"/>
                <a:gd name="connsiteY0" fmla="*/ 39410640 h 39410640"/>
                <a:gd name="connsiteX1" fmla="*/ 8686800 w 16414064"/>
                <a:gd name="connsiteY1" fmla="*/ 25420320 h 39410640"/>
                <a:gd name="connsiteX2" fmla="*/ 9052560 w 16414064"/>
                <a:gd name="connsiteY2" fmla="*/ 24505920 h 39410640"/>
                <a:gd name="connsiteX3" fmla="*/ 8503920 w 16414064"/>
                <a:gd name="connsiteY3" fmla="*/ 23774400 h 39410640"/>
                <a:gd name="connsiteX4" fmla="*/ 0 w 16414064"/>
                <a:gd name="connsiteY4" fmla="*/ 0 h 39410640"/>
                <a:gd name="connsiteX5" fmla="*/ 1828800 w 16414064"/>
                <a:gd name="connsiteY5" fmla="*/ 274320 h 39410640"/>
                <a:gd name="connsiteX6" fmla="*/ 5394960 w 16414064"/>
                <a:gd name="connsiteY6" fmla="*/ 1463040 h 39410640"/>
                <a:gd name="connsiteX7" fmla="*/ 7498080 w 16414064"/>
                <a:gd name="connsiteY7" fmla="*/ 1554480 h 39410640"/>
                <a:gd name="connsiteX8" fmla="*/ 10058400 w 16414064"/>
                <a:gd name="connsiteY8" fmla="*/ 2560320 h 39410640"/>
                <a:gd name="connsiteX9" fmla="*/ 15481720 w 16414064"/>
                <a:gd name="connsiteY9" fmla="*/ 19082120 h 39410640"/>
                <a:gd name="connsiteX10" fmla="*/ 15697744 w 16414064"/>
                <a:gd name="connsiteY10" fmla="*/ 22277856 h 39410640"/>
                <a:gd name="connsiteX11" fmla="*/ 15544800 w 16414064"/>
                <a:gd name="connsiteY11" fmla="*/ 23500080 h 39410640"/>
                <a:gd name="connsiteX12" fmla="*/ 15856568 w 16414064"/>
                <a:gd name="connsiteY12" fmla="*/ 26429488 h 39410640"/>
                <a:gd name="connsiteX13" fmla="*/ 12344400 w 16414064"/>
                <a:gd name="connsiteY13" fmla="*/ 39410640 h 39410640"/>
                <a:gd name="connsiteX0" fmla="*/ 12344400 w 16414064"/>
                <a:gd name="connsiteY0" fmla="*/ 39410640 h 39410640"/>
                <a:gd name="connsiteX1" fmla="*/ 8686800 w 16414064"/>
                <a:gd name="connsiteY1" fmla="*/ 25420320 h 39410640"/>
                <a:gd name="connsiteX2" fmla="*/ 9052560 w 16414064"/>
                <a:gd name="connsiteY2" fmla="*/ 24505920 h 39410640"/>
                <a:gd name="connsiteX3" fmla="*/ 8503920 w 16414064"/>
                <a:gd name="connsiteY3" fmla="*/ 23774400 h 39410640"/>
                <a:gd name="connsiteX4" fmla="*/ 0 w 16414064"/>
                <a:gd name="connsiteY4" fmla="*/ 0 h 39410640"/>
                <a:gd name="connsiteX5" fmla="*/ 1828800 w 16414064"/>
                <a:gd name="connsiteY5" fmla="*/ 274320 h 39410640"/>
                <a:gd name="connsiteX6" fmla="*/ 5394960 w 16414064"/>
                <a:gd name="connsiteY6" fmla="*/ 1463040 h 39410640"/>
                <a:gd name="connsiteX7" fmla="*/ 7498080 w 16414064"/>
                <a:gd name="connsiteY7" fmla="*/ 1554480 h 39410640"/>
                <a:gd name="connsiteX8" fmla="*/ 10058400 w 16414064"/>
                <a:gd name="connsiteY8" fmla="*/ 2560320 h 39410640"/>
                <a:gd name="connsiteX9" fmla="*/ 15481720 w 16414064"/>
                <a:gd name="connsiteY9" fmla="*/ 19082120 h 39410640"/>
                <a:gd name="connsiteX10" fmla="*/ 15697744 w 16414064"/>
                <a:gd name="connsiteY10" fmla="*/ 22277856 h 39410640"/>
                <a:gd name="connsiteX11" fmla="*/ 15625736 w 16414064"/>
                <a:gd name="connsiteY11" fmla="*/ 24482720 h 39410640"/>
                <a:gd name="connsiteX12" fmla="*/ 15856568 w 16414064"/>
                <a:gd name="connsiteY12" fmla="*/ 26429488 h 39410640"/>
                <a:gd name="connsiteX13" fmla="*/ 12344400 w 16414064"/>
                <a:gd name="connsiteY13" fmla="*/ 39410640 h 39410640"/>
                <a:gd name="connsiteX0" fmla="*/ 12344400 w 16415459"/>
                <a:gd name="connsiteY0" fmla="*/ 39410640 h 39410640"/>
                <a:gd name="connsiteX1" fmla="*/ 8686800 w 16415459"/>
                <a:gd name="connsiteY1" fmla="*/ 25420320 h 39410640"/>
                <a:gd name="connsiteX2" fmla="*/ 9052560 w 16415459"/>
                <a:gd name="connsiteY2" fmla="*/ 24505920 h 39410640"/>
                <a:gd name="connsiteX3" fmla="*/ 8503920 w 16415459"/>
                <a:gd name="connsiteY3" fmla="*/ 23774400 h 39410640"/>
                <a:gd name="connsiteX4" fmla="*/ 0 w 16415459"/>
                <a:gd name="connsiteY4" fmla="*/ 0 h 39410640"/>
                <a:gd name="connsiteX5" fmla="*/ 1828800 w 16415459"/>
                <a:gd name="connsiteY5" fmla="*/ 274320 h 39410640"/>
                <a:gd name="connsiteX6" fmla="*/ 5394960 w 16415459"/>
                <a:gd name="connsiteY6" fmla="*/ 1463040 h 39410640"/>
                <a:gd name="connsiteX7" fmla="*/ 7498080 w 16415459"/>
                <a:gd name="connsiteY7" fmla="*/ 1554480 h 39410640"/>
                <a:gd name="connsiteX8" fmla="*/ 10058400 w 16415459"/>
                <a:gd name="connsiteY8" fmla="*/ 2560320 h 39410640"/>
                <a:gd name="connsiteX9" fmla="*/ 15481720 w 16415459"/>
                <a:gd name="connsiteY9" fmla="*/ 19082120 h 39410640"/>
                <a:gd name="connsiteX10" fmla="*/ 15697744 w 16415459"/>
                <a:gd name="connsiteY10" fmla="*/ 22277856 h 39410640"/>
                <a:gd name="connsiteX11" fmla="*/ 15856568 w 16415459"/>
                <a:gd name="connsiteY11" fmla="*/ 26429488 h 39410640"/>
                <a:gd name="connsiteX12" fmla="*/ 12344400 w 16415459"/>
                <a:gd name="connsiteY12" fmla="*/ 39410640 h 39410640"/>
                <a:gd name="connsiteX0" fmla="*/ 12344400 w 16415459"/>
                <a:gd name="connsiteY0" fmla="*/ 39410640 h 39410640"/>
                <a:gd name="connsiteX1" fmla="*/ 8686800 w 16415459"/>
                <a:gd name="connsiteY1" fmla="*/ 25420320 h 39410640"/>
                <a:gd name="connsiteX2" fmla="*/ 9052560 w 16415459"/>
                <a:gd name="connsiteY2" fmla="*/ 24505920 h 39410640"/>
                <a:gd name="connsiteX3" fmla="*/ 8503920 w 16415459"/>
                <a:gd name="connsiteY3" fmla="*/ 23774400 h 39410640"/>
                <a:gd name="connsiteX4" fmla="*/ 0 w 16415459"/>
                <a:gd name="connsiteY4" fmla="*/ 0 h 39410640"/>
                <a:gd name="connsiteX5" fmla="*/ 1828800 w 16415459"/>
                <a:gd name="connsiteY5" fmla="*/ 274320 h 39410640"/>
                <a:gd name="connsiteX6" fmla="*/ 5394960 w 16415459"/>
                <a:gd name="connsiteY6" fmla="*/ 1463040 h 39410640"/>
                <a:gd name="connsiteX7" fmla="*/ 7498080 w 16415459"/>
                <a:gd name="connsiteY7" fmla="*/ 1554480 h 39410640"/>
                <a:gd name="connsiteX8" fmla="*/ 10058400 w 16415459"/>
                <a:gd name="connsiteY8" fmla="*/ 2560320 h 39410640"/>
                <a:gd name="connsiteX9" fmla="*/ 15481720 w 16415459"/>
                <a:gd name="connsiteY9" fmla="*/ 19082120 h 39410640"/>
                <a:gd name="connsiteX10" fmla="*/ 15769752 w 16415459"/>
                <a:gd name="connsiteY10" fmla="*/ 22277856 h 39410640"/>
                <a:gd name="connsiteX11" fmla="*/ 15856568 w 16415459"/>
                <a:gd name="connsiteY11" fmla="*/ 26429488 h 39410640"/>
                <a:gd name="connsiteX12" fmla="*/ 12344400 w 16415459"/>
                <a:gd name="connsiteY12" fmla="*/ 39410640 h 39410640"/>
                <a:gd name="connsiteX0" fmla="*/ 12344400 w 16415459"/>
                <a:gd name="connsiteY0" fmla="*/ 39410640 h 39410640"/>
                <a:gd name="connsiteX1" fmla="*/ 8686800 w 16415459"/>
                <a:gd name="connsiteY1" fmla="*/ 25420320 h 39410640"/>
                <a:gd name="connsiteX2" fmla="*/ 9052560 w 16415459"/>
                <a:gd name="connsiteY2" fmla="*/ 24505920 h 39410640"/>
                <a:gd name="connsiteX3" fmla="*/ 8503920 w 16415459"/>
                <a:gd name="connsiteY3" fmla="*/ 23774400 h 39410640"/>
                <a:gd name="connsiteX4" fmla="*/ 0 w 16415459"/>
                <a:gd name="connsiteY4" fmla="*/ 0 h 39410640"/>
                <a:gd name="connsiteX5" fmla="*/ 1828800 w 16415459"/>
                <a:gd name="connsiteY5" fmla="*/ 274320 h 39410640"/>
                <a:gd name="connsiteX6" fmla="*/ 5394960 w 16415459"/>
                <a:gd name="connsiteY6" fmla="*/ 1463040 h 39410640"/>
                <a:gd name="connsiteX7" fmla="*/ 7498080 w 16415459"/>
                <a:gd name="connsiteY7" fmla="*/ 1554480 h 39410640"/>
                <a:gd name="connsiteX8" fmla="*/ 10058400 w 16415459"/>
                <a:gd name="connsiteY8" fmla="*/ 2560320 h 39410640"/>
                <a:gd name="connsiteX9" fmla="*/ 15481720 w 16415459"/>
                <a:gd name="connsiteY9" fmla="*/ 19082120 h 39410640"/>
                <a:gd name="connsiteX10" fmla="*/ 16129792 w 16415459"/>
                <a:gd name="connsiteY10" fmla="*/ 22277856 h 39410640"/>
                <a:gd name="connsiteX11" fmla="*/ 15856568 w 16415459"/>
                <a:gd name="connsiteY11" fmla="*/ 26429488 h 39410640"/>
                <a:gd name="connsiteX12" fmla="*/ 12344400 w 16415459"/>
                <a:gd name="connsiteY12" fmla="*/ 39410640 h 39410640"/>
                <a:gd name="connsiteX0" fmla="*/ 12344400 w 16415459"/>
                <a:gd name="connsiteY0" fmla="*/ 39410640 h 39410640"/>
                <a:gd name="connsiteX1" fmla="*/ 8686800 w 16415459"/>
                <a:gd name="connsiteY1" fmla="*/ 25420320 h 39410640"/>
                <a:gd name="connsiteX2" fmla="*/ 9052560 w 16415459"/>
                <a:gd name="connsiteY2" fmla="*/ 24505920 h 39410640"/>
                <a:gd name="connsiteX3" fmla="*/ 8503920 w 16415459"/>
                <a:gd name="connsiteY3" fmla="*/ 23774400 h 39410640"/>
                <a:gd name="connsiteX4" fmla="*/ 0 w 16415459"/>
                <a:gd name="connsiteY4" fmla="*/ 0 h 39410640"/>
                <a:gd name="connsiteX5" fmla="*/ 1828800 w 16415459"/>
                <a:gd name="connsiteY5" fmla="*/ 274320 h 39410640"/>
                <a:gd name="connsiteX6" fmla="*/ 5394960 w 16415459"/>
                <a:gd name="connsiteY6" fmla="*/ 1463040 h 39410640"/>
                <a:gd name="connsiteX7" fmla="*/ 7498080 w 16415459"/>
                <a:gd name="connsiteY7" fmla="*/ 1554480 h 39410640"/>
                <a:gd name="connsiteX8" fmla="*/ 10058400 w 16415459"/>
                <a:gd name="connsiteY8" fmla="*/ 2560320 h 39410640"/>
                <a:gd name="connsiteX9" fmla="*/ 15481720 w 16415459"/>
                <a:gd name="connsiteY9" fmla="*/ 19082120 h 39410640"/>
                <a:gd name="connsiteX10" fmla="*/ 16129792 w 16415459"/>
                <a:gd name="connsiteY10" fmla="*/ 22277856 h 39410640"/>
                <a:gd name="connsiteX11" fmla="*/ 15856568 w 16415459"/>
                <a:gd name="connsiteY11" fmla="*/ 26429488 h 39410640"/>
                <a:gd name="connsiteX12" fmla="*/ 12344400 w 16415459"/>
                <a:gd name="connsiteY12" fmla="*/ 39410640 h 39410640"/>
                <a:gd name="connsiteX0" fmla="*/ 12344400 w 16465892"/>
                <a:gd name="connsiteY0" fmla="*/ 39410640 h 39410640"/>
                <a:gd name="connsiteX1" fmla="*/ 8686800 w 16465892"/>
                <a:gd name="connsiteY1" fmla="*/ 25420320 h 39410640"/>
                <a:gd name="connsiteX2" fmla="*/ 9052560 w 16465892"/>
                <a:gd name="connsiteY2" fmla="*/ 24505920 h 39410640"/>
                <a:gd name="connsiteX3" fmla="*/ 8503920 w 16465892"/>
                <a:gd name="connsiteY3" fmla="*/ 23774400 h 39410640"/>
                <a:gd name="connsiteX4" fmla="*/ 0 w 16465892"/>
                <a:gd name="connsiteY4" fmla="*/ 0 h 39410640"/>
                <a:gd name="connsiteX5" fmla="*/ 1828800 w 16465892"/>
                <a:gd name="connsiteY5" fmla="*/ 274320 h 39410640"/>
                <a:gd name="connsiteX6" fmla="*/ 5394960 w 16465892"/>
                <a:gd name="connsiteY6" fmla="*/ 1463040 h 39410640"/>
                <a:gd name="connsiteX7" fmla="*/ 7498080 w 16465892"/>
                <a:gd name="connsiteY7" fmla="*/ 1554480 h 39410640"/>
                <a:gd name="connsiteX8" fmla="*/ 10058400 w 16465892"/>
                <a:gd name="connsiteY8" fmla="*/ 2560320 h 39410640"/>
                <a:gd name="connsiteX9" fmla="*/ 15481720 w 16465892"/>
                <a:gd name="connsiteY9" fmla="*/ 19082120 h 39410640"/>
                <a:gd name="connsiteX10" fmla="*/ 16129792 w 16465892"/>
                <a:gd name="connsiteY10" fmla="*/ 22277856 h 39410640"/>
                <a:gd name="connsiteX11" fmla="*/ 15856568 w 16465892"/>
                <a:gd name="connsiteY11" fmla="*/ 26429488 h 39410640"/>
                <a:gd name="connsiteX12" fmla="*/ 12344400 w 16465892"/>
                <a:gd name="connsiteY12" fmla="*/ 39410640 h 39410640"/>
                <a:gd name="connsiteX0" fmla="*/ 12344400 w 16531355"/>
                <a:gd name="connsiteY0" fmla="*/ 39410640 h 39410640"/>
                <a:gd name="connsiteX1" fmla="*/ 8686800 w 16531355"/>
                <a:gd name="connsiteY1" fmla="*/ 25420320 h 39410640"/>
                <a:gd name="connsiteX2" fmla="*/ 9052560 w 16531355"/>
                <a:gd name="connsiteY2" fmla="*/ 24505920 h 39410640"/>
                <a:gd name="connsiteX3" fmla="*/ 8503920 w 16531355"/>
                <a:gd name="connsiteY3" fmla="*/ 23774400 h 39410640"/>
                <a:gd name="connsiteX4" fmla="*/ 0 w 16531355"/>
                <a:gd name="connsiteY4" fmla="*/ 0 h 39410640"/>
                <a:gd name="connsiteX5" fmla="*/ 1828800 w 16531355"/>
                <a:gd name="connsiteY5" fmla="*/ 274320 h 39410640"/>
                <a:gd name="connsiteX6" fmla="*/ 5394960 w 16531355"/>
                <a:gd name="connsiteY6" fmla="*/ 1463040 h 39410640"/>
                <a:gd name="connsiteX7" fmla="*/ 7498080 w 16531355"/>
                <a:gd name="connsiteY7" fmla="*/ 1554480 h 39410640"/>
                <a:gd name="connsiteX8" fmla="*/ 10058400 w 16531355"/>
                <a:gd name="connsiteY8" fmla="*/ 2560320 h 39410640"/>
                <a:gd name="connsiteX9" fmla="*/ 15481720 w 16531355"/>
                <a:gd name="connsiteY9" fmla="*/ 19082120 h 39410640"/>
                <a:gd name="connsiteX10" fmla="*/ 16129792 w 16531355"/>
                <a:gd name="connsiteY10" fmla="*/ 22277856 h 39410640"/>
                <a:gd name="connsiteX11" fmla="*/ 15856568 w 16531355"/>
                <a:gd name="connsiteY11" fmla="*/ 26429488 h 39410640"/>
                <a:gd name="connsiteX12" fmla="*/ 12344400 w 16531355"/>
                <a:gd name="connsiteY12" fmla="*/ 39410640 h 39410640"/>
                <a:gd name="connsiteX0" fmla="*/ 12344400 w 17013011"/>
                <a:gd name="connsiteY0" fmla="*/ 39410640 h 39410640"/>
                <a:gd name="connsiteX1" fmla="*/ 8686800 w 17013011"/>
                <a:gd name="connsiteY1" fmla="*/ 25420320 h 39410640"/>
                <a:gd name="connsiteX2" fmla="*/ 9052560 w 17013011"/>
                <a:gd name="connsiteY2" fmla="*/ 24505920 h 39410640"/>
                <a:gd name="connsiteX3" fmla="*/ 8503920 w 17013011"/>
                <a:gd name="connsiteY3" fmla="*/ 23774400 h 39410640"/>
                <a:gd name="connsiteX4" fmla="*/ 0 w 17013011"/>
                <a:gd name="connsiteY4" fmla="*/ 0 h 39410640"/>
                <a:gd name="connsiteX5" fmla="*/ 1828800 w 17013011"/>
                <a:gd name="connsiteY5" fmla="*/ 274320 h 39410640"/>
                <a:gd name="connsiteX6" fmla="*/ 5394960 w 17013011"/>
                <a:gd name="connsiteY6" fmla="*/ 1463040 h 39410640"/>
                <a:gd name="connsiteX7" fmla="*/ 7498080 w 17013011"/>
                <a:gd name="connsiteY7" fmla="*/ 1554480 h 39410640"/>
                <a:gd name="connsiteX8" fmla="*/ 10058400 w 17013011"/>
                <a:gd name="connsiteY8" fmla="*/ 2560320 h 39410640"/>
                <a:gd name="connsiteX9" fmla="*/ 15481720 w 17013011"/>
                <a:gd name="connsiteY9" fmla="*/ 19082120 h 39410640"/>
                <a:gd name="connsiteX10" fmla="*/ 16129792 w 17013011"/>
                <a:gd name="connsiteY10" fmla="*/ 22277856 h 39410640"/>
                <a:gd name="connsiteX11" fmla="*/ 15856568 w 17013011"/>
                <a:gd name="connsiteY11" fmla="*/ 26429488 h 39410640"/>
                <a:gd name="connsiteX12" fmla="*/ 12344400 w 17013011"/>
                <a:gd name="connsiteY12" fmla="*/ 39410640 h 39410640"/>
                <a:gd name="connsiteX0" fmla="*/ 12344400 w 17013011"/>
                <a:gd name="connsiteY0" fmla="*/ 39410640 h 39410640"/>
                <a:gd name="connsiteX1" fmla="*/ 8686800 w 17013011"/>
                <a:gd name="connsiteY1" fmla="*/ 25420320 h 39410640"/>
                <a:gd name="connsiteX2" fmla="*/ 9052560 w 17013011"/>
                <a:gd name="connsiteY2" fmla="*/ 24505920 h 39410640"/>
                <a:gd name="connsiteX3" fmla="*/ 8503920 w 17013011"/>
                <a:gd name="connsiteY3" fmla="*/ 23774400 h 39410640"/>
                <a:gd name="connsiteX4" fmla="*/ 0 w 17013011"/>
                <a:gd name="connsiteY4" fmla="*/ 0 h 39410640"/>
                <a:gd name="connsiteX5" fmla="*/ 1828800 w 17013011"/>
                <a:gd name="connsiteY5" fmla="*/ 274320 h 39410640"/>
                <a:gd name="connsiteX6" fmla="*/ 5394960 w 17013011"/>
                <a:gd name="connsiteY6" fmla="*/ 1463040 h 39410640"/>
                <a:gd name="connsiteX7" fmla="*/ 7498080 w 17013011"/>
                <a:gd name="connsiteY7" fmla="*/ 1554480 h 39410640"/>
                <a:gd name="connsiteX8" fmla="*/ 10058400 w 17013011"/>
                <a:gd name="connsiteY8" fmla="*/ 2560320 h 39410640"/>
                <a:gd name="connsiteX9" fmla="*/ 15481720 w 17013011"/>
                <a:gd name="connsiteY9" fmla="*/ 19082120 h 39410640"/>
                <a:gd name="connsiteX10" fmla="*/ 16129792 w 17013011"/>
                <a:gd name="connsiteY10" fmla="*/ 22277856 h 39410640"/>
                <a:gd name="connsiteX11" fmla="*/ 15856568 w 17013011"/>
                <a:gd name="connsiteY11" fmla="*/ 26429488 h 39410640"/>
                <a:gd name="connsiteX12" fmla="*/ 12344400 w 17013011"/>
                <a:gd name="connsiteY12" fmla="*/ 39410640 h 39410640"/>
                <a:gd name="connsiteX0" fmla="*/ 8510537 w 17013011"/>
                <a:gd name="connsiteY0" fmla="*/ 41013910 h 41013910"/>
                <a:gd name="connsiteX1" fmla="*/ 8686800 w 17013011"/>
                <a:gd name="connsiteY1" fmla="*/ 25420320 h 41013910"/>
                <a:gd name="connsiteX2" fmla="*/ 9052560 w 17013011"/>
                <a:gd name="connsiteY2" fmla="*/ 24505920 h 41013910"/>
                <a:gd name="connsiteX3" fmla="*/ 8503920 w 17013011"/>
                <a:gd name="connsiteY3" fmla="*/ 23774400 h 41013910"/>
                <a:gd name="connsiteX4" fmla="*/ 0 w 17013011"/>
                <a:gd name="connsiteY4" fmla="*/ 0 h 41013910"/>
                <a:gd name="connsiteX5" fmla="*/ 1828800 w 17013011"/>
                <a:gd name="connsiteY5" fmla="*/ 274320 h 41013910"/>
                <a:gd name="connsiteX6" fmla="*/ 5394960 w 17013011"/>
                <a:gd name="connsiteY6" fmla="*/ 1463040 h 41013910"/>
                <a:gd name="connsiteX7" fmla="*/ 7498080 w 17013011"/>
                <a:gd name="connsiteY7" fmla="*/ 1554480 h 41013910"/>
                <a:gd name="connsiteX8" fmla="*/ 10058400 w 17013011"/>
                <a:gd name="connsiteY8" fmla="*/ 2560320 h 41013910"/>
                <a:gd name="connsiteX9" fmla="*/ 15481720 w 17013011"/>
                <a:gd name="connsiteY9" fmla="*/ 19082120 h 41013910"/>
                <a:gd name="connsiteX10" fmla="*/ 16129792 w 17013011"/>
                <a:gd name="connsiteY10" fmla="*/ 22277856 h 41013910"/>
                <a:gd name="connsiteX11" fmla="*/ 15856568 w 17013011"/>
                <a:gd name="connsiteY11" fmla="*/ 26429488 h 41013910"/>
                <a:gd name="connsiteX12" fmla="*/ 8510537 w 17013011"/>
                <a:gd name="connsiteY12" fmla="*/ 41013910 h 41013910"/>
                <a:gd name="connsiteX0" fmla="*/ 8510537 w 17013011"/>
                <a:gd name="connsiteY0" fmla="*/ 41013910 h 45556523"/>
                <a:gd name="connsiteX1" fmla="*/ 8686800 w 17013011"/>
                <a:gd name="connsiteY1" fmla="*/ 25420320 h 45556523"/>
                <a:gd name="connsiteX2" fmla="*/ 9052560 w 17013011"/>
                <a:gd name="connsiteY2" fmla="*/ 24505920 h 45556523"/>
                <a:gd name="connsiteX3" fmla="*/ 8503920 w 17013011"/>
                <a:gd name="connsiteY3" fmla="*/ 23774400 h 45556523"/>
                <a:gd name="connsiteX4" fmla="*/ 0 w 17013011"/>
                <a:gd name="connsiteY4" fmla="*/ 0 h 45556523"/>
                <a:gd name="connsiteX5" fmla="*/ 1828800 w 17013011"/>
                <a:gd name="connsiteY5" fmla="*/ 274320 h 45556523"/>
                <a:gd name="connsiteX6" fmla="*/ 5394960 w 17013011"/>
                <a:gd name="connsiteY6" fmla="*/ 1463040 h 45556523"/>
                <a:gd name="connsiteX7" fmla="*/ 7498080 w 17013011"/>
                <a:gd name="connsiteY7" fmla="*/ 1554480 h 45556523"/>
                <a:gd name="connsiteX8" fmla="*/ 10058400 w 17013011"/>
                <a:gd name="connsiteY8" fmla="*/ 2560320 h 45556523"/>
                <a:gd name="connsiteX9" fmla="*/ 15481720 w 17013011"/>
                <a:gd name="connsiteY9" fmla="*/ 19082120 h 45556523"/>
                <a:gd name="connsiteX10" fmla="*/ 16129792 w 17013011"/>
                <a:gd name="connsiteY10" fmla="*/ 22277856 h 45556523"/>
                <a:gd name="connsiteX11" fmla="*/ 15856568 w 17013011"/>
                <a:gd name="connsiteY11" fmla="*/ 26429488 h 45556523"/>
                <a:gd name="connsiteX12" fmla="*/ 13354372 w 17013011"/>
                <a:gd name="connsiteY12" fmla="*/ 43125786 h 45556523"/>
                <a:gd name="connsiteX13" fmla="*/ 8510537 w 17013011"/>
                <a:gd name="connsiteY13" fmla="*/ 41013910 h 45556523"/>
                <a:gd name="connsiteX0" fmla="*/ 8510537 w 17013011"/>
                <a:gd name="connsiteY0" fmla="*/ 41013910 h 45556523"/>
                <a:gd name="connsiteX1" fmla="*/ 8686800 w 17013011"/>
                <a:gd name="connsiteY1" fmla="*/ 25420320 h 45556523"/>
                <a:gd name="connsiteX2" fmla="*/ 9052560 w 17013011"/>
                <a:gd name="connsiteY2" fmla="*/ 24505920 h 45556523"/>
                <a:gd name="connsiteX3" fmla="*/ 8503920 w 17013011"/>
                <a:gd name="connsiteY3" fmla="*/ 23774400 h 45556523"/>
                <a:gd name="connsiteX4" fmla="*/ 0 w 17013011"/>
                <a:gd name="connsiteY4" fmla="*/ 0 h 45556523"/>
                <a:gd name="connsiteX5" fmla="*/ 1828800 w 17013011"/>
                <a:gd name="connsiteY5" fmla="*/ 274320 h 45556523"/>
                <a:gd name="connsiteX6" fmla="*/ 5394960 w 17013011"/>
                <a:gd name="connsiteY6" fmla="*/ 1463040 h 45556523"/>
                <a:gd name="connsiteX7" fmla="*/ 7498080 w 17013011"/>
                <a:gd name="connsiteY7" fmla="*/ 1554480 h 45556523"/>
                <a:gd name="connsiteX8" fmla="*/ 10058400 w 17013011"/>
                <a:gd name="connsiteY8" fmla="*/ 2560320 h 45556523"/>
                <a:gd name="connsiteX9" fmla="*/ 15481720 w 17013011"/>
                <a:gd name="connsiteY9" fmla="*/ 19082120 h 45556523"/>
                <a:gd name="connsiteX10" fmla="*/ 16129792 w 17013011"/>
                <a:gd name="connsiteY10" fmla="*/ 22277856 h 45556523"/>
                <a:gd name="connsiteX11" fmla="*/ 15856568 w 17013011"/>
                <a:gd name="connsiteY11" fmla="*/ 26429488 h 45556523"/>
                <a:gd name="connsiteX12" fmla="*/ 13354372 w 17013011"/>
                <a:gd name="connsiteY12" fmla="*/ 43125786 h 45556523"/>
                <a:gd name="connsiteX13" fmla="*/ 8510537 w 17013011"/>
                <a:gd name="connsiteY13" fmla="*/ 41013910 h 45556523"/>
                <a:gd name="connsiteX0" fmla="*/ 8510537 w 17013011"/>
                <a:gd name="connsiteY0" fmla="*/ 41013910 h 45556523"/>
                <a:gd name="connsiteX1" fmla="*/ 8686800 w 17013011"/>
                <a:gd name="connsiteY1" fmla="*/ 25420320 h 45556523"/>
                <a:gd name="connsiteX2" fmla="*/ 9052560 w 17013011"/>
                <a:gd name="connsiteY2" fmla="*/ 24505920 h 45556523"/>
                <a:gd name="connsiteX3" fmla="*/ 8503920 w 17013011"/>
                <a:gd name="connsiteY3" fmla="*/ 23774400 h 45556523"/>
                <a:gd name="connsiteX4" fmla="*/ 0 w 17013011"/>
                <a:gd name="connsiteY4" fmla="*/ 0 h 45556523"/>
                <a:gd name="connsiteX5" fmla="*/ 1828800 w 17013011"/>
                <a:gd name="connsiteY5" fmla="*/ 274320 h 45556523"/>
                <a:gd name="connsiteX6" fmla="*/ 5394960 w 17013011"/>
                <a:gd name="connsiteY6" fmla="*/ 1463040 h 45556523"/>
                <a:gd name="connsiteX7" fmla="*/ 7498080 w 17013011"/>
                <a:gd name="connsiteY7" fmla="*/ 1554480 h 45556523"/>
                <a:gd name="connsiteX8" fmla="*/ 10058400 w 17013011"/>
                <a:gd name="connsiteY8" fmla="*/ 2560320 h 45556523"/>
                <a:gd name="connsiteX9" fmla="*/ 15481720 w 17013011"/>
                <a:gd name="connsiteY9" fmla="*/ 19082120 h 45556523"/>
                <a:gd name="connsiteX10" fmla="*/ 16129792 w 17013011"/>
                <a:gd name="connsiteY10" fmla="*/ 22277856 h 45556523"/>
                <a:gd name="connsiteX11" fmla="*/ 15856568 w 17013011"/>
                <a:gd name="connsiteY11" fmla="*/ 26429488 h 45556523"/>
                <a:gd name="connsiteX12" fmla="*/ 13354372 w 17013011"/>
                <a:gd name="connsiteY12" fmla="*/ 43125786 h 45556523"/>
                <a:gd name="connsiteX13" fmla="*/ 8510537 w 17013011"/>
                <a:gd name="connsiteY13" fmla="*/ 41013910 h 45556523"/>
                <a:gd name="connsiteX0" fmla="*/ 8510537 w 17013011"/>
                <a:gd name="connsiteY0" fmla="*/ 41013910 h 43125786"/>
                <a:gd name="connsiteX1" fmla="*/ 8686800 w 17013011"/>
                <a:gd name="connsiteY1" fmla="*/ 25420320 h 43125786"/>
                <a:gd name="connsiteX2" fmla="*/ 9052560 w 17013011"/>
                <a:gd name="connsiteY2" fmla="*/ 24505920 h 43125786"/>
                <a:gd name="connsiteX3" fmla="*/ 8503920 w 17013011"/>
                <a:gd name="connsiteY3" fmla="*/ 23774400 h 43125786"/>
                <a:gd name="connsiteX4" fmla="*/ 0 w 17013011"/>
                <a:gd name="connsiteY4" fmla="*/ 0 h 43125786"/>
                <a:gd name="connsiteX5" fmla="*/ 1828800 w 17013011"/>
                <a:gd name="connsiteY5" fmla="*/ 274320 h 43125786"/>
                <a:gd name="connsiteX6" fmla="*/ 5394960 w 17013011"/>
                <a:gd name="connsiteY6" fmla="*/ 1463040 h 43125786"/>
                <a:gd name="connsiteX7" fmla="*/ 7498080 w 17013011"/>
                <a:gd name="connsiteY7" fmla="*/ 1554480 h 43125786"/>
                <a:gd name="connsiteX8" fmla="*/ 10058400 w 17013011"/>
                <a:gd name="connsiteY8" fmla="*/ 2560320 h 43125786"/>
                <a:gd name="connsiteX9" fmla="*/ 15481720 w 17013011"/>
                <a:gd name="connsiteY9" fmla="*/ 19082120 h 43125786"/>
                <a:gd name="connsiteX10" fmla="*/ 16129792 w 17013011"/>
                <a:gd name="connsiteY10" fmla="*/ 22277856 h 43125786"/>
                <a:gd name="connsiteX11" fmla="*/ 15856568 w 17013011"/>
                <a:gd name="connsiteY11" fmla="*/ 26429488 h 43125786"/>
                <a:gd name="connsiteX12" fmla="*/ 13354372 w 17013011"/>
                <a:gd name="connsiteY12" fmla="*/ 43125786 h 43125786"/>
                <a:gd name="connsiteX13" fmla="*/ 8510537 w 17013011"/>
                <a:gd name="connsiteY13" fmla="*/ 41013910 h 43125786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3139158 w 17013011"/>
                <a:gd name="connsiteY12" fmla="*/ 43759349 h 43759349"/>
                <a:gd name="connsiteX13" fmla="*/ 8510537 w 17013011"/>
                <a:gd name="connsiteY13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3139158 w 17013011"/>
                <a:gd name="connsiteY12" fmla="*/ 43759349 h 43759349"/>
                <a:gd name="connsiteX13" fmla="*/ 8510537 w 17013011"/>
                <a:gd name="connsiteY13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3139158 w 17013011"/>
                <a:gd name="connsiteY12" fmla="*/ 43759349 h 43759349"/>
                <a:gd name="connsiteX13" fmla="*/ 8510537 w 17013011"/>
                <a:gd name="connsiteY13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3139158 w 17013011"/>
                <a:gd name="connsiteY12" fmla="*/ 43759349 h 43759349"/>
                <a:gd name="connsiteX13" fmla="*/ 8510537 w 17013011"/>
                <a:gd name="connsiteY13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3139158 w 17013011"/>
                <a:gd name="connsiteY12" fmla="*/ 43759349 h 43759349"/>
                <a:gd name="connsiteX13" fmla="*/ 8510537 w 17013011"/>
                <a:gd name="connsiteY13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2063088 w 17013011"/>
                <a:gd name="connsiteY12" fmla="*/ 38902034 h 43759349"/>
                <a:gd name="connsiteX13" fmla="*/ 13139158 w 17013011"/>
                <a:gd name="connsiteY13" fmla="*/ 43759349 h 43759349"/>
                <a:gd name="connsiteX14" fmla="*/ 8510537 w 17013011"/>
                <a:gd name="connsiteY14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2063088 w 17013011"/>
                <a:gd name="connsiteY12" fmla="*/ 38902034 h 43759349"/>
                <a:gd name="connsiteX13" fmla="*/ 13139158 w 17013011"/>
                <a:gd name="connsiteY13" fmla="*/ 43759349 h 43759349"/>
                <a:gd name="connsiteX14" fmla="*/ 8510537 w 17013011"/>
                <a:gd name="connsiteY14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2682149 w 17013011"/>
                <a:gd name="connsiteY12" fmla="*/ 38954783 h 43759349"/>
                <a:gd name="connsiteX13" fmla="*/ 13139158 w 17013011"/>
                <a:gd name="connsiteY13" fmla="*/ 43759349 h 43759349"/>
                <a:gd name="connsiteX14" fmla="*/ 8510537 w 17013011"/>
                <a:gd name="connsiteY14" fmla="*/ 41013910 h 43759349"/>
                <a:gd name="connsiteX0" fmla="*/ 8510537 w 17013011"/>
                <a:gd name="connsiteY0" fmla="*/ 41013910 h 43759349"/>
                <a:gd name="connsiteX1" fmla="*/ 8686800 w 17013011"/>
                <a:gd name="connsiteY1" fmla="*/ 25420320 h 43759349"/>
                <a:gd name="connsiteX2" fmla="*/ 9052560 w 17013011"/>
                <a:gd name="connsiteY2" fmla="*/ 24505920 h 43759349"/>
                <a:gd name="connsiteX3" fmla="*/ 8503920 w 17013011"/>
                <a:gd name="connsiteY3" fmla="*/ 23774400 h 43759349"/>
                <a:gd name="connsiteX4" fmla="*/ 0 w 17013011"/>
                <a:gd name="connsiteY4" fmla="*/ 0 h 43759349"/>
                <a:gd name="connsiteX5" fmla="*/ 1828800 w 17013011"/>
                <a:gd name="connsiteY5" fmla="*/ 274320 h 43759349"/>
                <a:gd name="connsiteX6" fmla="*/ 5394960 w 17013011"/>
                <a:gd name="connsiteY6" fmla="*/ 1463040 h 43759349"/>
                <a:gd name="connsiteX7" fmla="*/ 7498080 w 17013011"/>
                <a:gd name="connsiteY7" fmla="*/ 1554480 h 43759349"/>
                <a:gd name="connsiteX8" fmla="*/ 10058400 w 17013011"/>
                <a:gd name="connsiteY8" fmla="*/ 2560320 h 43759349"/>
                <a:gd name="connsiteX9" fmla="*/ 15481720 w 17013011"/>
                <a:gd name="connsiteY9" fmla="*/ 19082120 h 43759349"/>
                <a:gd name="connsiteX10" fmla="*/ 16129792 w 17013011"/>
                <a:gd name="connsiteY10" fmla="*/ 22277856 h 43759349"/>
                <a:gd name="connsiteX11" fmla="*/ 15856568 w 17013011"/>
                <a:gd name="connsiteY11" fmla="*/ 26429488 h 43759349"/>
                <a:gd name="connsiteX12" fmla="*/ 12682149 w 17013011"/>
                <a:gd name="connsiteY12" fmla="*/ 38954783 h 43759349"/>
                <a:gd name="connsiteX13" fmla="*/ 13139158 w 17013011"/>
                <a:gd name="connsiteY13" fmla="*/ 43759349 h 43759349"/>
                <a:gd name="connsiteX14" fmla="*/ 8510537 w 17013011"/>
                <a:gd name="connsiteY14" fmla="*/ 41013910 h 43759349"/>
                <a:gd name="connsiteX0" fmla="*/ 8510537 w 17174526"/>
                <a:gd name="connsiteY0" fmla="*/ 41013910 h 43759349"/>
                <a:gd name="connsiteX1" fmla="*/ 8686800 w 17174526"/>
                <a:gd name="connsiteY1" fmla="*/ 25420320 h 43759349"/>
                <a:gd name="connsiteX2" fmla="*/ 9052560 w 17174526"/>
                <a:gd name="connsiteY2" fmla="*/ 24505920 h 43759349"/>
                <a:gd name="connsiteX3" fmla="*/ 8503920 w 17174526"/>
                <a:gd name="connsiteY3" fmla="*/ 23774400 h 43759349"/>
                <a:gd name="connsiteX4" fmla="*/ 0 w 17174526"/>
                <a:gd name="connsiteY4" fmla="*/ 0 h 43759349"/>
                <a:gd name="connsiteX5" fmla="*/ 1828800 w 17174526"/>
                <a:gd name="connsiteY5" fmla="*/ 274320 h 43759349"/>
                <a:gd name="connsiteX6" fmla="*/ 5394960 w 17174526"/>
                <a:gd name="connsiteY6" fmla="*/ 1463040 h 43759349"/>
                <a:gd name="connsiteX7" fmla="*/ 7498080 w 17174526"/>
                <a:gd name="connsiteY7" fmla="*/ 1554480 h 43759349"/>
                <a:gd name="connsiteX8" fmla="*/ 10058400 w 17174526"/>
                <a:gd name="connsiteY8" fmla="*/ 2560320 h 43759349"/>
                <a:gd name="connsiteX9" fmla="*/ 15481720 w 17174526"/>
                <a:gd name="connsiteY9" fmla="*/ 19082120 h 43759349"/>
                <a:gd name="connsiteX10" fmla="*/ 16129792 w 17174526"/>
                <a:gd name="connsiteY10" fmla="*/ 22277856 h 43759349"/>
                <a:gd name="connsiteX11" fmla="*/ 16018083 w 17174526"/>
                <a:gd name="connsiteY11" fmla="*/ 27034308 h 43759349"/>
                <a:gd name="connsiteX12" fmla="*/ 12682149 w 17174526"/>
                <a:gd name="connsiteY12" fmla="*/ 38954783 h 43759349"/>
                <a:gd name="connsiteX13" fmla="*/ 13139158 w 17174526"/>
                <a:gd name="connsiteY13" fmla="*/ 43759349 h 43759349"/>
                <a:gd name="connsiteX14" fmla="*/ 8510537 w 17174526"/>
                <a:gd name="connsiteY14" fmla="*/ 41013910 h 43759349"/>
                <a:gd name="connsiteX0" fmla="*/ 8510537 w 17248975"/>
                <a:gd name="connsiteY0" fmla="*/ 41013910 h 43759349"/>
                <a:gd name="connsiteX1" fmla="*/ 8686800 w 17248975"/>
                <a:gd name="connsiteY1" fmla="*/ 25420320 h 43759349"/>
                <a:gd name="connsiteX2" fmla="*/ 9052560 w 17248975"/>
                <a:gd name="connsiteY2" fmla="*/ 24505920 h 43759349"/>
                <a:gd name="connsiteX3" fmla="*/ 8503920 w 17248975"/>
                <a:gd name="connsiteY3" fmla="*/ 23774400 h 43759349"/>
                <a:gd name="connsiteX4" fmla="*/ 0 w 17248975"/>
                <a:gd name="connsiteY4" fmla="*/ 0 h 43759349"/>
                <a:gd name="connsiteX5" fmla="*/ 1828800 w 17248975"/>
                <a:gd name="connsiteY5" fmla="*/ 274320 h 43759349"/>
                <a:gd name="connsiteX6" fmla="*/ 5394960 w 17248975"/>
                <a:gd name="connsiteY6" fmla="*/ 1463040 h 43759349"/>
                <a:gd name="connsiteX7" fmla="*/ 7498080 w 17248975"/>
                <a:gd name="connsiteY7" fmla="*/ 1554480 h 43759349"/>
                <a:gd name="connsiteX8" fmla="*/ 10058400 w 17248975"/>
                <a:gd name="connsiteY8" fmla="*/ 2560320 h 43759349"/>
                <a:gd name="connsiteX9" fmla="*/ 15481720 w 17248975"/>
                <a:gd name="connsiteY9" fmla="*/ 19082120 h 43759349"/>
                <a:gd name="connsiteX10" fmla="*/ 16129792 w 17248975"/>
                <a:gd name="connsiteY10" fmla="*/ 22277856 h 43759349"/>
                <a:gd name="connsiteX11" fmla="*/ 16018083 w 17248975"/>
                <a:gd name="connsiteY11" fmla="*/ 27034308 h 43759349"/>
                <a:gd name="connsiteX12" fmla="*/ 12682149 w 17248975"/>
                <a:gd name="connsiteY12" fmla="*/ 38954783 h 43759349"/>
                <a:gd name="connsiteX13" fmla="*/ 13139158 w 17248975"/>
                <a:gd name="connsiteY13" fmla="*/ 43759349 h 43759349"/>
                <a:gd name="connsiteX14" fmla="*/ 8510537 w 17248975"/>
                <a:gd name="connsiteY14" fmla="*/ 41013910 h 43759349"/>
                <a:gd name="connsiteX0" fmla="*/ 8510537 w 17248975"/>
                <a:gd name="connsiteY0" fmla="*/ 41013910 h 43759349"/>
                <a:gd name="connsiteX1" fmla="*/ 8686800 w 17248975"/>
                <a:gd name="connsiteY1" fmla="*/ 25420320 h 43759349"/>
                <a:gd name="connsiteX2" fmla="*/ 9052560 w 17248975"/>
                <a:gd name="connsiteY2" fmla="*/ 24505920 h 43759349"/>
                <a:gd name="connsiteX3" fmla="*/ 8503920 w 17248975"/>
                <a:gd name="connsiteY3" fmla="*/ 23774400 h 43759349"/>
                <a:gd name="connsiteX4" fmla="*/ 0 w 17248975"/>
                <a:gd name="connsiteY4" fmla="*/ 0 h 43759349"/>
                <a:gd name="connsiteX5" fmla="*/ 1828800 w 17248975"/>
                <a:gd name="connsiteY5" fmla="*/ 274320 h 43759349"/>
                <a:gd name="connsiteX6" fmla="*/ 5394960 w 17248975"/>
                <a:gd name="connsiteY6" fmla="*/ 1463040 h 43759349"/>
                <a:gd name="connsiteX7" fmla="*/ 7498080 w 17248975"/>
                <a:gd name="connsiteY7" fmla="*/ 1554480 h 43759349"/>
                <a:gd name="connsiteX8" fmla="*/ 10058400 w 17248975"/>
                <a:gd name="connsiteY8" fmla="*/ 2560320 h 43759349"/>
                <a:gd name="connsiteX9" fmla="*/ 15481720 w 17248975"/>
                <a:gd name="connsiteY9" fmla="*/ 19082120 h 43759349"/>
                <a:gd name="connsiteX10" fmla="*/ 16129792 w 17248975"/>
                <a:gd name="connsiteY10" fmla="*/ 22277856 h 43759349"/>
                <a:gd name="connsiteX11" fmla="*/ 16018083 w 17248975"/>
                <a:gd name="connsiteY11" fmla="*/ 27034308 h 43759349"/>
                <a:gd name="connsiteX12" fmla="*/ 12682149 w 17248975"/>
                <a:gd name="connsiteY12" fmla="*/ 38954783 h 43759349"/>
                <a:gd name="connsiteX13" fmla="*/ 13139158 w 17248975"/>
                <a:gd name="connsiteY13" fmla="*/ 43759349 h 43759349"/>
                <a:gd name="connsiteX14" fmla="*/ 8510537 w 17248975"/>
                <a:gd name="connsiteY14" fmla="*/ 41013910 h 43759349"/>
                <a:gd name="connsiteX0" fmla="*/ 8510537 w 17248975"/>
                <a:gd name="connsiteY0" fmla="*/ 41013910 h 43759349"/>
                <a:gd name="connsiteX1" fmla="*/ 8686800 w 17248975"/>
                <a:gd name="connsiteY1" fmla="*/ 25420320 h 43759349"/>
                <a:gd name="connsiteX2" fmla="*/ 9052560 w 17248975"/>
                <a:gd name="connsiteY2" fmla="*/ 24505920 h 43759349"/>
                <a:gd name="connsiteX3" fmla="*/ 8503920 w 17248975"/>
                <a:gd name="connsiteY3" fmla="*/ 23774400 h 43759349"/>
                <a:gd name="connsiteX4" fmla="*/ 0 w 17248975"/>
                <a:gd name="connsiteY4" fmla="*/ 0 h 43759349"/>
                <a:gd name="connsiteX5" fmla="*/ 1828800 w 17248975"/>
                <a:gd name="connsiteY5" fmla="*/ 274320 h 43759349"/>
                <a:gd name="connsiteX6" fmla="*/ 5394960 w 17248975"/>
                <a:gd name="connsiteY6" fmla="*/ 1463040 h 43759349"/>
                <a:gd name="connsiteX7" fmla="*/ 7498080 w 17248975"/>
                <a:gd name="connsiteY7" fmla="*/ 1554480 h 43759349"/>
                <a:gd name="connsiteX8" fmla="*/ 10058400 w 17248975"/>
                <a:gd name="connsiteY8" fmla="*/ 2560320 h 43759349"/>
                <a:gd name="connsiteX9" fmla="*/ 15481720 w 17248975"/>
                <a:gd name="connsiteY9" fmla="*/ 19082120 h 43759349"/>
                <a:gd name="connsiteX10" fmla="*/ 16129792 w 17248975"/>
                <a:gd name="connsiteY10" fmla="*/ 22277856 h 43759349"/>
                <a:gd name="connsiteX11" fmla="*/ 16018083 w 17248975"/>
                <a:gd name="connsiteY11" fmla="*/ 27034308 h 43759349"/>
                <a:gd name="connsiteX12" fmla="*/ 12682149 w 17248975"/>
                <a:gd name="connsiteY12" fmla="*/ 38954783 h 43759349"/>
                <a:gd name="connsiteX13" fmla="*/ 13139158 w 17248975"/>
                <a:gd name="connsiteY13" fmla="*/ 43759349 h 43759349"/>
                <a:gd name="connsiteX14" fmla="*/ 8510537 w 17248975"/>
                <a:gd name="connsiteY14" fmla="*/ 41013910 h 43759349"/>
                <a:gd name="connsiteX0" fmla="*/ 8510537 w 17248975"/>
                <a:gd name="connsiteY0" fmla="*/ 41013910 h 43759349"/>
                <a:gd name="connsiteX1" fmla="*/ 8686800 w 17248975"/>
                <a:gd name="connsiteY1" fmla="*/ 25420320 h 43759349"/>
                <a:gd name="connsiteX2" fmla="*/ 9052560 w 17248975"/>
                <a:gd name="connsiteY2" fmla="*/ 24505920 h 43759349"/>
                <a:gd name="connsiteX3" fmla="*/ 8503920 w 17248975"/>
                <a:gd name="connsiteY3" fmla="*/ 23774400 h 43759349"/>
                <a:gd name="connsiteX4" fmla="*/ 0 w 17248975"/>
                <a:gd name="connsiteY4" fmla="*/ 0 h 43759349"/>
                <a:gd name="connsiteX5" fmla="*/ 1828800 w 17248975"/>
                <a:gd name="connsiteY5" fmla="*/ 274320 h 43759349"/>
                <a:gd name="connsiteX6" fmla="*/ 5394960 w 17248975"/>
                <a:gd name="connsiteY6" fmla="*/ 1463040 h 43759349"/>
                <a:gd name="connsiteX7" fmla="*/ 7498080 w 17248975"/>
                <a:gd name="connsiteY7" fmla="*/ 1554480 h 43759349"/>
                <a:gd name="connsiteX8" fmla="*/ 10058400 w 17248975"/>
                <a:gd name="connsiteY8" fmla="*/ 2560320 h 43759349"/>
                <a:gd name="connsiteX9" fmla="*/ 15481720 w 17248975"/>
                <a:gd name="connsiteY9" fmla="*/ 19082120 h 43759349"/>
                <a:gd name="connsiteX10" fmla="*/ 16129792 w 17248975"/>
                <a:gd name="connsiteY10" fmla="*/ 22277856 h 43759349"/>
                <a:gd name="connsiteX11" fmla="*/ 16018083 w 17248975"/>
                <a:gd name="connsiteY11" fmla="*/ 27034308 h 43759349"/>
                <a:gd name="connsiteX12" fmla="*/ 12682149 w 17248975"/>
                <a:gd name="connsiteY12" fmla="*/ 38954783 h 43759349"/>
                <a:gd name="connsiteX13" fmla="*/ 13139158 w 17248975"/>
                <a:gd name="connsiteY13" fmla="*/ 43759349 h 43759349"/>
                <a:gd name="connsiteX14" fmla="*/ 8510537 w 17248975"/>
                <a:gd name="connsiteY14" fmla="*/ 41013910 h 43759349"/>
                <a:gd name="connsiteX0" fmla="*/ 8510537 w 17248975"/>
                <a:gd name="connsiteY0" fmla="*/ 41013910 h 43759349"/>
                <a:gd name="connsiteX1" fmla="*/ 8686800 w 17248975"/>
                <a:gd name="connsiteY1" fmla="*/ 25420320 h 43759349"/>
                <a:gd name="connsiteX2" fmla="*/ 9052560 w 17248975"/>
                <a:gd name="connsiteY2" fmla="*/ 24505920 h 43759349"/>
                <a:gd name="connsiteX3" fmla="*/ 8503920 w 17248975"/>
                <a:gd name="connsiteY3" fmla="*/ 23774400 h 43759349"/>
                <a:gd name="connsiteX4" fmla="*/ 0 w 17248975"/>
                <a:gd name="connsiteY4" fmla="*/ 0 h 43759349"/>
                <a:gd name="connsiteX5" fmla="*/ 1828800 w 17248975"/>
                <a:gd name="connsiteY5" fmla="*/ 274320 h 43759349"/>
                <a:gd name="connsiteX6" fmla="*/ 5394960 w 17248975"/>
                <a:gd name="connsiteY6" fmla="*/ 1463040 h 43759349"/>
                <a:gd name="connsiteX7" fmla="*/ 7498080 w 17248975"/>
                <a:gd name="connsiteY7" fmla="*/ 1554480 h 43759349"/>
                <a:gd name="connsiteX8" fmla="*/ 10058400 w 17248975"/>
                <a:gd name="connsiteY8" fmla="*/ 2560320 h 43759349"/>
                <a:gd name="connsiteX9" fmla="*/ 15481720 w 17248975"/>
                <a:gd name="connsiteY9" fmla="*/ 19082120 h 43759349"/>
                <a:gd name="connsiteX10" fmla="*/ 16129792 w 17248975"/>
                <a:gd name="connsiteY10" fmla="*/ 22277856 h 43759349"/>
                <a:gd name="connsiteX11" fmla="*/ 16018083 w 17248975"/>
                <a:gd name="connsiteY11" fmla="*/ 27034308 h 43759349"/>
                <a:gd name="connsiteX12" fmla="*/ 12682149 w 17248975"/>
                <a:gd name="connsiteY12" fmla="*/ 38954783 h 43759349"/>
                <a:gd name="connsiteX13" fmla="*/ 13139158 w 17248975"/>
                <a:gd name="connsiteY13" fmla="*/ 43759349 h 43759349"/>
                <a:gd name="connsiteX14" fmla="*/ 8510537 w 17248975"/>
                <a:gd name="connsiteY14" fmla="*/ 41013910 h 43759349"/>
                <a:gd name="connsiteX0" fmla="*/ 8510537 w 17248975"/>
                <a:gd name="connsiteY0" fmla="*/ 41013910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682149 w 17248975"/>
                <a:gd name="connsiteY12" fmla="*/ 38954783 h 43176618"/>
                <a:gd name="connsiteX13" fmla="*/ 12682149 w 17248975"/>
                <a:gd name="connsiteY13" fmla="*/ 43176618 h 43176618"/>
                <a:gd name="connsiteX14" fmla="*/ 8510537 w 17248975"/>
                <a:gd name="connsiteY14" fmla="*/ 41013910 h 43176618"/>
                <a:gd name="connsiteX0" fmla="*/ 8510537 w 17248975"/>
                <a:gd name="connsiteY0" fmla="*/ 41013910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8510537 w 17248975"/>
                <a:gd name="connsiteY14" fmla="*/ 41013910 h 43290019"/>
                <a:gd name="connsiteX0" fmla="*/ 8510537 w 17248975"/>
                <a:gd name="connsiteY0" fmla="*/ 41013910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8510537 w 17248975"/>
                <a:gd name="connsiteY14" fmla="*/ 41013910 h 43290019"/>
                <a:gd name="connsiteX0" fmla="*/ 8510537 w 17248975"/>
                <a:gd name="connsiteY0" fmla="*/ 41013910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8510537 w 17248975"/>
                <a:gd name="connsiteY14" fmla="*/ 41013910 h 43290019"/>
                <a:gd name="connsiteX0" fmla="*/ 9814416 w 17248975"/>
                <a:gd name="connsiteY0" fmla="*/ 4061040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814416 w 17248975"/>
                <a:gd name="connsiteY14" fmla="*/ 40610405 h 43290019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341325"/>
                <a:gd name="connsiteX1" fmla="*/ 8686800 w 17248975"/>
                <a:gd name="connsiteY1" fmla="*/ 25420320 h 43341325"/>
                <a:gd name="connsiteX2" fmla="*/ 9052560 w 17248975"/>
                <a:gd name="connsiteY2" fmla="*/ 24505920 h 43341325"/>
                <a:gd name="connsiteX3" fmla="*/ 8503920 w 17248975"/>
                <a:gd name="connsiteY3" fmla="*/ 23774400 h 43341325"/>
                <a:gd name="connsiteX4" fmla="*/ 0 w 17248975"/>
                <a:gd name="connsiteY4" fmla="*/ 0 h 43341325"/>
                <a:gd name="connsiteX5" fmla="*/ 1828800 w 17248975"/>
                <a:gd name="connsiteY5" fmla="*/ 274320 h 43341325"/>
                <a:gd name="connsiteX6" fmla="*/ 5394960 w 17248975"/>
                <a:gd name="connsiteY6" fmla="*/ 1463040 h 43341325"/>
                <a:gd name="connsiteX7" fmla="*/ 7498080 w 17248975"/>
                <a:gd name="connsiteY7" fmla="*/ 1554480 h 43341325"/>
                <a:gd name="connsiteX8" fmla="*/ 10058400 w 17248975"/>
                <a:gd name="connsiteY8" fmla="*/ 2560320 h 43341325"/>
                <a:gd name="connsiteX9" fmla="*/ 15481720 w 17248975"/>
                <a:gd name="connsiteY9" fmla="*/ 19082120 h 43341325"/>
                <a:gd name="connsiteX10" fmla="*/ 16129792 w 17248975"/>
                <a:gd name="connsiteY10" fmla="*/ 22277856 h 43341325"/>
                <a:gd name="connsiteX11" fmla="*/ 16018083 w 17248975"/>
                <a:gd name="connsiteY11" fmla="*/ 27034308 h 43341325"/>
                <a:gd name="connsiteX12" fmla="*/ 12682149 w 17248975"/>
                <a:gd name="connsiteY12" fmla="*/ 38954783 h 43341325"/>
                <a:gd name="connsiteX13" fmla="*/ 12682149 w 17248975"/>
                <a:gd name="connsiteY13" fmla="*/ 43176618 h 43341325"/>
                <a:gd name="connsiteX14" fmla="*/ 9931466 w 17248975"/>
                <a:gd name="connsiteY14" fmla="*/ 41438215 h 43341325"/>
                <a:gd name="connsiteX0" fmla="*/ 9931466 w 17248975"/>
                <a:gd name="connsiteY0" fmla="*/ 41438215 h 43341325"/>
                <a:gd name="connsiteX1" fmla="*/ 8686800 w 17248975"/>
                <a:gd name="connsiteY1" fmla="*/ 25420320 h 43341325"/>
                <a:gd name="connsiteX2" fmla="*/ 9052560 w 17248975"/>
                <a:gd name="connsiteY2" fmla="*/ 24505920 h 43341325"/>
                <a:gd name="connsiteX3" fmla="*/ 8503920 w 17248975"/>
                <a:gd name="connsiteY3" fmla="*/ 23774400 h 43341325"/>
                <a:gd name="connsiteX4" fmla="*/ 0 w 17248975"/>
                <a:gd name="connsiteY4" fmla="*/ 0 h 43341325"/>
                <a:gd name="connsiteX5" fmla="*/ 1828800 w 17248975"/>
                <a:gd name="connsiteY5" fmla="*/ 274320 h 43341325"/>
                <a:gd name="connsiteX6" fmla="*/ 5394960 w 17248975"/>
                <a:gd name="connsiteY6" fmla="*/ 1463040 h 43341325"/>
                <a:gd name="connsiteX7" fmla="*/ 7498080 w 17248975"/>
                <a:gd name="connsiteY7" fmla="*/ 1554480 h 43341325"/>
                <a:gd name="connsiteX8" fmla="*/ 10058400 w 17248975"/>
                <a:gd name="connsiteY8" fmla="*/ 2560320 h 43341325"/>
                <a:gd name="connsiteX9" fmla="*/ 15481720 w 17248975"/>
                <a:gd name="connsiteY9" fmla="*/ 19082120 h 43341325"/>
                <a:gd name="connsiteX10" fmla="*/ 16129792 w 17248975"/>
                <a:gd name="connsiteY10" fmla="*/ 22277856 h 43341325"/>
                <a:gd name="connsiteX11" fmla="*/ 16018083 w 17248975"/>
                <a:gd name="connsiteY11" fmla="*/ 27034308 h 43341325"/>
                <a:gd name="connsiteX12" fmla="*/ 12682149 w 17248975"/>
                <a:gd name="connsiteY12" fmla="*/ 38954783 h 43341325"/>
                <a:gd name="connsiteX13" fmla="*/ 12682149 w 17248975"/>
                <a:gd name="connsiteY13" fmla="*/ 43176618 h 43341325"/>
                <a:gd name="connsiteX14" fmla="*/ 9931466 w 17248975"/>
                <a:gd name="connsiteY14" fmla="*/ 41438215 h 43341325"/>
                <a:gd name="connsiteX0" fmla="*/ 9931466 w 17248975"/>
                <a:gd name="connsiteY0" fmla="*/ 41438215 h 43341325"/>
                <a:gd name="connsiteX1" fmla="*/ 8686800 w 17248975"/>
                <a:gd name="connsiteY1" fmla="*/ 25420320 h 43341325"/>
                <a:gd name="connsiteX2" fmla="*/ 9052560 w 17248975"/>
                <a:gd name="connsiteY2" fmla="*/ 24505920 h 43341325"/>
                <a:gd name="connsiteX3" fmla="*/ 8503920 w 17248975"/>
                <a:gd name="connsiteY3" fmla="*/ 23774400 h 43341325"/>
                <a:gd name="connsiteX4" fmla="*/ 0 w 17248975"/>
                <a:gd name="connsiteY4" fmla="*/ 0 h 43341325"/>
                <a:gd name="connsiteX5" fmla="*/ 1828800 w 17248975"/>
                <a:gd name="connsiteY5" fmla="*/ 274320 h 43341325"/>
                <a:gd name="connsiteX6" fmla="*/ 5394960 w 17248975"/>
                <a:gd name="connsiteY6" fmla="*/ 1463040 h 43341325"/>
                <a:gd name="connsiteX7" fmla="*/ 7498080 w 17248975"/>
                <a:gd name="connsiteY7" fmla="*/ 1554480 h 43341325"/>
                <a:gd name="connsiteX8" fmla="*/ 10058400 w 17248975"/>
                <a:gd name="connsiteY8" fmla="*/ 2560320 h 43341325"/>
                <a:gd name="connsiteX9" fmla="*/ 15481720 w 17248975"/>
                <a:gd name="connsiteY9" fmla="*/ 19082120 h 43341325"/>
                <a:gd name="connsiteX10" fmla="*/ 16129792 w 17248975"/>
                <a:gd name="connsiteY10" fmla="*/ 22277856 h 43341325"/>
                <a:gd name="connsiteX11" fmla="*/ 16018083 w 17248975"/>
                <a:gd name="connsiteY11" fmla="*/ 27034308 h 43341325"/>
                <a:gd name="connsiteX12" fmla="*/ 12682149 w 17248975"/>
                <a:gd name="connsiteY12" fmla="*/ 38954783 h 43341325"/>
                <a:gd name="connsiteX13" fmla="*/ 12682149 w 17248975"/>
                <a:gd name="connsiteY13" fmla="*/ 43176618 h 43341325"/>
                <a:gd name="connsiteX14" fmla="*/ 9931466 w 17248975"/>
                <a:gd name="connsiteY14" fmla="*/ 41438215 h 43341325"/>
                <a:gd name="connsiteX0" fmla="*/ 9931466 w 17248975"/>
                <a:gd name="connsiteY0" fmla="*/ 41438215 h 43332367"/>
                <a:gd name="connsiteX1" fmla="*/ 8686800 w 17248975"/>
                <a:gd name="connsiteY1" fmla="*/ 25420320 h 43332367"/>
                <a:gd name="connsiteX2" fmla="*/ 9052560 w 17248975"/>
                <a:gd name="connsiteY2" fmla="*/ 24505920 h 43332367"/>
                <a:gd name="connsiteX3" fmla="*/ 8503920 w 17248975"/>
                <a:gd name="connsiteY3" fmla="*/ 23774400 h 43332367"/>
                <a:gd name="connsiteX4" fmla="*/ 0 w 17248975"/>
                <a:gd name="connsiteY4" fmla="*/ 0 h 43332367"/>
                <a:gd name="connsiteX5" fmla="*/ 1828800 w 17248975"/>
                <a:gd name="connsiteY5" fmla="*/ 274320 h 43332367"/>
                <a:gd name="connsiteX6" fmla="*/ 5394960 w 17248975"/>
                <a:gd name="connsiteY6" fmla="*/ 1463040 h 43332367"/>
                <a:gd name="connsiteX7" fmla="*/ 7498080 w 17248975"/>
                <a:gd name="connsiteY7" fmla="*/ 1554480 h 43332367"/>
                <a:gd name="connsiteX8" fmla="*/ 10058400 w 17248975"/>
                <a:gd name="connsiteY8" fmla="*/ 2560320 h 43332367"/>
                <a:gd name="connsiteX9" fmla="*/ 15481720 w 17248975"/>
                <a:gd name="connsiteY9" fmla="*/ 19082120 h 43332367"/>
                <a:gd name="connsiteX10" fmla="*/ 16129792 w 17248975"/>
                <a:gd name="connsiteY10" fmla="*/ 22277856 h 43332367"/>
                <a:gd name="connsiteX11" fmla="*/ 16018083 w 17248975"/>
                <a:gd name="connsiteY11" fmla="*/ 27034308 h 43332367"/>
                <a:gd name="connsiteX12" fmla="*/ 12682149 w 17248975"/>
                <a:gd name="connsiteY12" fmla="*/ 38954783 h 43332367"/>
                <a:gd name="connsiteX13" fmla="*/ 12682149 w 17248975"/>
                <a:gd name="connsiteY13" fmla="*/ 43176618 h 43332367"/>
                <a:gd name="connsiteX14" fmla="*/ 9931466 w 17248975"/>
                <a:gd name="connsiteY14" fmla="*/ 41438215 h 43332367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368552"/>
                <a:gd name="connsiteX1" fmla="*/ 8686800 w 17248975"/>
                <a:gd name="connsiteY1" fmla="*/ 25420320 h 43368552"/>
                <a:gd name="connsiteX2" fmla="*/ 9052560 w 17248975"/>
                <a:gd name="connsiteY2" fmla="*/ 24505920 h 43368552"/>
                <a:gd name="connsiteX3" fmla="*/ 8503920 w 17248975"/>
                <a:gd name="connsiteY3" fmla="*/ 23774400 h 43368552"/>
                <a:gd name="connsiteX4" fmla="*/ 0 w 17248975"/>
                <a:gd name="connsiteY4" fmla="*/ 0 h 43368552"/>
                <a:gd name="connsiteX5" fmla="*/ 1828800 w 17248975"/>
                <a:gd name="connsiteY5" fmla="*/ 274320 h 43368552"/>
                <a:gd name="connsiteX6" fmla="*/ 5394960 w 17248975"/>
                <a:gd name="connsiteY6" fmla="*/ 1463040 h 43368552"/>
                <a:gd name="connsiteX7" fmla="*/ 7498080 w 17248975"/>
                <a:gd name="connsiteY7" fmla="*/ 1554480 h 43368552"/>
                <a:gd name="connsiteX8" fmla="*/ 10058400 w 17248975"/>
                <a:gd name="connsiteY8" fmla="*/ 2560320 h 43368552"/>
                <a:gd name="connsiteX9" fmla="*/ 15481720 w 17248975"/>
                <a:gd name="connsiteY9" fmla="*/ 19082120 h 43368552"/>
                <a:gd name="connsiteX10" fmla="*/ 16129792 w 17248975"/>
                <a:gd name="connsiteY10" fmla="*/ 22277856 h 43368552"/>
                <a:gd name="connsiteX11" fmla="*/ 16018083 w 17248975"/>
                <a:gd name="connsiteY11" fmla="*/ 27034308 h 43368552"/>
                <a:gd name="connsiteX12" fmla="*/ 12682149 w 17248975"/>
                <a:gd name="connsiteY12" fmla="*/ 38954783 h 43368552"/>
                <a:gd name="connsiteX13" fmla="*/ 12682149 w 17248975"/>
                <a:gd name="connsiteY13" fmla="*/ 43176618 h 43368552"/>
                <a:gd name="connsiteX14" fmla="*/ 9931466 w 17248975"/>
                <a:gd name="connsiteY14" fmla="*/ 41438215 h 43368552"/>
                <a:gd name="connsiteX0" fmla="*/ 9931466 w 17248975"/>
                <a:gd name="connsiteY0" fmla="*/ 41438215 h 43368552"/>
                <a:gd name="connsiteX1" fmla="*/ 8686800 w 17248975"/>
                <a:gd name="connsiteY1" fmla="*/ 25420320 h 43368552"/>
                <a:gd name="connsiteX2" fmla="*/ 9052560 w 17248975"/>
                <a:gd name="connsiteY2" fmla="*/ 24505920 h 43368552"/>
                <a:gd name="connsiteX3" fmla="*/ 8503920 w 17248975"/>
                <a:gd name="connsiteY3" fmla="*/ 23774400 h 43368552"/>
                <a:gd name="connsiteX4" fmla="*/ 0 w 17248975"/>
                <a:gd name="connsiteY4" fmla="*/ 0 h 43368552"/>
                <a:gd name="connsiteX5" fmla="*/ 1828800 w 17248975"/>
                <a:gd name="connsiteY5" fmla="*/ 274320 h 43368552"/>
                <a:gd name="connsiteX6" fmla="*/ 5394960 w 17248975"/>
                <a:gd name="connsiteY6" fmla="*/ 1463040 h 43368552"/>
                <a:gd name="connsiteX7" fmla="*/ 7498080 w 17248975"/>
                <a:gd name="connsiteY7" fmla="*/ 1554480 h 43368552"/>
                <a:gd name="connsiteX8" fmla="*/ 10058400 w 17248975"/>
                <a:gd name="connsiteY8" fmla="*/ 2560320 h 43368552"/>
                <a:gd name="connsiteX9" fmla="*/ 15481720 w 17248975"/>
                <a:gd name="connsiteY9" fmla="*/ 19082120 h 43368552"/>
                <a:gd name="connsiteX10" fmla="*/ 16129792 w 17248975"/>
                <a:gd name="connsiteY10" fmla="*/ 22277856 h 43368552"/>
                <a:gd name="connsiteX11" fmla="*/ 16018083 w 17248975"/>
                <a:gd name="connsiteY11" fmla="*/ 27034308 h 43368552"/>
                <a:gd name="connsiteX12" fmla="*/ 12682149 w 17248975"/>
                <a:gd name="connsiteY12" fmla="*/ 38954783 h 43368552"/>
                <a:gd name="connsiteX13" fmla="*/ 12682149 w 17248975"/>
                <a:gd name="connsiteY13" fmla="*/ 43176618 h 43368552"/>
                <a:gd name="connsiteX14" fmla="*/ 9931466 w 17248975"/>
                <a:gd name="connsiteY14" fmla="*/ 41438215 h 43368552"/>
                <a:gd name="connsiteX0" fmla="*/ 9931466 w 17248975"/>
                <a:gd name="connsiteY0" fmla="*/ 41438215 h 43290019"/>
                <a:gd name="connsiteX1" fmla="*/ 8686800 w 17248975"/>
                <a:gd name="connsiteY1" fmla="*/ 25420320 h 43290019"/>
                <a:gd name="connsiteX2" fmla="*/ 9052560 w 17248975"/>
                <a:gd name="connsiteY2" fmla="*/ 24505920 h 43290019"/>
                <a:gd name="connsiteX3" fmla="*/ 8503920 w 17248975"/>
                <a:gd name="connsiteY3" fmla="*/ 23774400 h 43290019"/>
                <a:gd name="connsiteX4" fmla="*/ 0 w 17248975"/>
                <a:gd name="connsiteY4" fmla="*/ 0 h 43290019"/>
                <a:gd name="connsiteX5" fmla="*/ 1828800 w 17248975"/>
                <a:gd name="connsiteY5" fmla="*/ 274320 h 43290019"/>
                <a:gd name="connsiteX6" fmla="*/ 5394960 w 17248975"/>
                <a:gd name="connsiteY6" fmla="*/ 1463040 h 43290019"/>
                <a:gd name="connsiteX7" fmla="*/ 7498080 w 17248975"/>
                <a:gd name="connsiteY7" fmla="*/ 1554480 h 43290019"/>
                <a:gd name="connsiteX8" fmla="*/ 10058400 w 17248975"/>
                <a:gd name="connsiteY8" fmla="*/ 2560320 h 43290019"/>
                <a:gd name="connsiteX9" fmla="*/ 15481720 w 17248975"/>
                <a:gd name="connsiteY9" fmla="*/ 19082120 h 43290019"/>
                <a:gd name="connsiteX10" fmla="*/ 16129792 w 17248975"/>
                <a:gd name="connsiteY10" fmla="*/ 22277856 h 43290019"/>
                <a:gd name="connsiteX11" fmla="*/ 16018083 w 17248975"/>
                <a:gd name="connsiteY11" fmla="*/ 27034308 h 43290019"/>
                <a:gd name="connsiteX12" fmla="*/ 12682149 w 17248975"/>
                <a:gd name="connsiteY12" fmla="*/ 38954783 h 43290019"/>
                <a:gd name="connsiteX13" fmla="*/ 12682149 w 17248975"/>
                <a:gd name="connsiteY13" fmla="*/ 43176618 h 43290019"/>
                <a:gd name="connsiteX14" fmla="*/ 9931466 w 17248975"/>
                <a:gd name="connsiteY14" fmla="*/ 41438215 h 43290019"/>
                <a:gd name="connsiteX0" fmla="*/ 9931466 w 17248975"/>
                <a:gd name="connsiteY0" fmla="*/ 41438215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682149 w 17248975"/>
                <a:gd name="connsiteY12" fmla="*/ 38954783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1308258 w 17248975"/>
                <a:gd name="connsiteY12" fmla="*/ 38954784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686800 w 17248975"/>
                <a:gd name="connsiteY1" fmla="*/ 25420320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503920 w 17248975"/>
                <a:gd name="connsiteY3" fmla="*/ 23774400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01998 w 17248975"/>
                <a:gd name="connsiteY3" fmla="*/ 22347269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01998 w 17248975"/>
                <a:gd name="connsiteY3" fmla="*/ 22347269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01998 w 17248975"/>
                <a:gd name="connsiteY3" fmla="*/ 22347269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76473 w 17248975"/>
                <a:gd name="connsiteY3" fmla="*/ 22930358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76473 w 17248975"/>
                <a:gd name="connsiteY3" fmla="*/ 22930358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8076473 w 17248975"/>
                <a:gd name="connsiteY3" fmla="*/ 23427044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7200268 w 17248975"/>
                <a:gd name="connsiteY3" fmla="*/ 23415726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10058400 w 17248975"/>
                <a:gd name="connsiteY8" fmla="*/ 2560320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7200268 w 17248975"/>
                <a:gd name="connsiteY3" fmla="*/ 23415726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394960 w 17248975"/>
                <a:gd name="connsiteY6" fmla="*/ 1463040 h 43176618"/>
                <a:gd name="connsiteX7" fmla="*/ 7498080 w 17248975"/>
                <a:gd name="connsiteY7" fmla="*/ 1554480 h 43176618"/>
                <a:gd name="connsiteX8" fmla="*/ 9959104 w 17248975"/>
                <a:gd name="connsiteY8" fmla="*/ 2205606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7200268 w 17248975"/>
                <a:gd name="connsiteY3" fmla="*/ 23415726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050992 w 17248975"/>
                <a:gd name="connsiteY6" fmla="*/ 1218621 h 43176618"/>
                <a:gd name="connsiteX7" fmla="*/ 7498080 w 17248975"/>
                <a:gd name="connsiteY7" fmla="*/ 1554480 h 43176618"/>
                <a:gd name="connsiteX8" fmla="*/ 9959104 w 17248975"/>
                <a:gd name="connsiteY8" fmla="*/ 2205606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  <a:gd name="connsiteX0" fmla="*/ 9931466 w 17248975"/>
                <a:gd name="connsiteY0" fmla="*/ 41438215 h 43176618"/>
                <a:gd name="connsiteX1" fmla="*/ 8353149 w 17248975"/>
                <a:gd name="connsiteY1" fmla="*/ 25958155 h 43176618"/>
                <a:gd name="connsiteX2" fmla="*/ 9052560 w 17248975"/>
                <a:gd name="connsiteY2" fmla="*/ 24505920 h 43176618"/>
                <a:gd name="connsiteX3" fmla="*/ 7200268 w 17248975"/>
                <a:gd name="connsiteY3" fmla="*/ 23415726 h 43176618"/>
                <a:gd name="connsiteX4" fmla="*/ 0 w 17248975"/>
                <a:gd name="connsiteY4" fmla="*/ 0 h 43176618"/>
                <a:gd name="connsiteX5" fmla="*/ 1828800 w 17248975"/>
                <a:gd name="connsiteY5" fmla="*/ 274320 h 43176618"/>
                <a:gd name="connsiteX6" fmla="*/ 5050992 w 17248975"/>
                <a:gd name="connsiteY6" fmla="*/ 1218621 h 43176618"/>
                <a:gd name="connsiteX7" fmla="*/ 7498080 w 17248975"/>
                <a:gd name="connsiteY7" fmla="*/ 1554480 h 43176618"/>
                <a:gd name="connsiteX8" fmla="*/ 9959104 w 17248975"/>
                <a:gd name="connsiteY8" fmla="*/ 2205606 h 43176618"/>
                <a:gd name="connsiteX9" fmla="*/ 15481720 w 17248975"/>
                <a:gd name="connsiteY9" fmla="*/ 19082120 h 43176618"/>
                <a:gd name="connsiteX10" fmla="*/ 16129792 w 17248975"/>
                <a:gd name="connsiteY10" fmla="*/ 22277856 h 43176618"/>
                <a:gd name="connsiteX11" fmla="*/ 16018083 w 17248975"/>
                <a:gd name="connsiteY11" fmla="*/ 27034308 h 43176618"/>
                <a:gd name="connsiteX12" fmla="*/ 12274336 w 17248975"/>
                <a:gd name="connsiteY12" fmla="*/ 39285909 h 43176618"/>
                <a:gd name="connsiteX13" fmla="*/ 12682149 w 17248975"/>
                <a:gd name="connsiteY13" fmla="*/ 43176618 h 43176618"/>
                <a:gd name="connsiteX14" fmla="*/ 9931466 w 17248975"/>
                <a:gd name="connsiteY14" fmla="*/ 41438215 h 431766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7248975" h="43176618">
                  <a:moveTo>
                    <a:pt x="9931466" y="41438215"/>
                  </a:moveTo>
                  <a:cubicBezTo>
                    <a:pt x="9284062" y="34904436"/>
                    <a:pt x="8901789" y="28442275"/>
                    <a:pt x="8353149" y="25958155"/>
                  </a:cubicBezTo>
                  <a:lnTo>
                    <a:pt x="9052560" y="24505920"/>
                  </a:lnTo>
                  <a:cubicBezTo>
                    <a:pt x="8702373" y="23786370"/>
                    <a:pt x="7667959" y="24467754"/>
                    <a:pt x="7200268" y="23415726"/>
                  </a:cubicBezTo>
                  <a:lnTo>
                    <a:pt x="0" y="0"/>
                  </a:lnTo>
                  <a:cubicBezTo>
                    <a:pt x="958632" y="224088"/>
                    <a:pt x="986968" y="71217"/>
                    <a:pt x="1828800" y="274320"/>
                  </a:cubicBezTo>
                  <a:cubicBezTo>
                    <a:pt x="2670632" y="477423"/>
                    <a:pt x="4106112" y="1005261"/>
                    <a:pt x="5050992" y="1218621"/>
                  </a:cubicBezTo>
                  <a:cubicBezTo>
                    <a:pt x="6044937" y="1252995"/>
                    <a:pt x="6680061" y="1389983"/>
                    <a:pt x="7498080" y="1554480"/>
                  </a:cubicBezTo>
                  <a:cubicBezTo>
                    <a:pt x="8316099" y="1718978"/>
                    <a:pt x="8604824" y="1825854"/>
                    <a:pt x="9959104" y="2205606"/>
                  </a:cubicBezTo>
                  <a:cubicBezTo>
                    <a:pt x="10936040" y="3930814"/>
                    <a:pt x="13525989" y="11836947"/>
                    <a:pt x="15481720" y="19082120"/>
                  </a:cubicBezTo>
                  <a:cubicBezTo>
                    <a:pt x="16414064" y="22475056"/>
                    <a:pt x="16307796" y="21044088"/>
                    <a:pt x="16129792" y="22277856"/>
                  </a:cubicBezTo>
                  <a:cubicBezTo>
                    <a:pt x="16465892" y="23148056"/>
                    <a:pt x="17248975" y="25600885"/>
                    <a:pt x="16018083" y="27034308"/>
                  </a:cubicBezTo>
                  <a:cubicBezTo>
                    <a:pt x="15750276" y="29782656"/>
                    <a:pt x="12184783" y="35954916"/>
                    <a:pt x="12274336" y="39285909"/>
                  </a:cubicBezTo>
                  <a:cubicBezTo>
                    <a:pt x="13167126" y="40334311"/>
                    <a:pt x="13425285" y="42771453"/>
                    <a:pt x="12682149" y="43176618"/>
                  </a:cubicBezTo>
                  <a:cubicBezTo>
                    <a:pt x="10475456" y="42954877"/>
                    <a:pt x="11470538" y="41607396"/>
                    <a:pt x="9931466" y="41438215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9" name="手繪多邊形 8"/>
            <p:cNvSpPr/>
            <p:nvPr/>
          </p:nvSpPr>
          <p:spPr>
            <a:xfrm>
              <a:off x="3130839" y="1826405"/>
              <a:ext cx="2678908" cy="5874567"/>
            </a:xfrm>
            <a:custGeom>
              <a:avLst/>
              <a:gdLst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07440 w 13807440"/>
                <a:gd name="connsiteY0" fmla="*/ 13990320 h 32369760"/>
                <a:gd name="connsiteX1" fmla="*/ 10149840 w 13807440"/>
                <a:gd name="connsiteY1" fmla="*/ 0 h 32369760"/>
                <a:gd name="connsiteX2" fmla="*/ 6492240 w 13807440"/>
                <a:gd name="connsiteY2" fmla="*/ 457200 h 32369760"/>
                <a:gd name="connsiteX3" fmla="*/ 3657600 w 13807440"/>
                <a:gd name="connsiteY3" fmla="*/ 822960 h 32369760"/>
                <a:gd name="connsiteX4" fmla="*/ 3657600 w 13807440"/>
                <a:gd name="connsiteY4" fmla="*/ 2103120 h 32369760"/>
                <a:gd name="connsiteX5" fmla="*/ 4206240 w 13807440"/>
                <a:gd name="connsiteY5" fmla="*/ 4937760 h 32369760"/>
                <a:gd name="connsiteX6" fmla="*/ 4206240 w 13807440"/>
                <a:gd name="connsiteY6" fmla="*/ 4937760 h 32369760"/>
                <a:gd name="connsiteX7" fmla="*/ 4572000 w 13807440"/>
                <a:gd name="connsiteY7" fmla="*/ 5120640 h 32369760"/>
                <a:gd name="connsiteX8" fmla="*/ 4480560 w 13807440"/>
                <a:gd name="connsiteY8" fmla="*/ 8412480 h 32369760"/>
                <a:gd name="connsiteX9" fmla="*/ 3749040 w 13807440"/>
                <a:gd name="connsiteY9" fmla="*/ 10515600 h 32369760"/>
                <a:gd name="connsiteX10" fmla="*/ 4114800 w 13807440"/>
                <a:gd name="connsiteY10" fmla="*/ 11155680 h 32369760"/>
                <a:gd name="connsiteX11" fmla="*/ 3383280 w 13807440"/>
                <a:gd name="connsiteY11" fmla="*/ 13990320 h 32369760"/>
                <a:gd name="connsiteX12" fmla="*/ 4754880 w 13807440"/>
                <a:gd name="connsiteY12" fmla="*/ 14721840 h 32369760"/>
                <a:gd name="connsiteX13" fmla="*/ 4023360 w 13807440"/>
                <a:gd name="connsiteY13" fmla="*/ 17373600 h 32369760"/>
                <a:gd name="connsiteX14" fmla="*/ 4297680 w 13807440"/>
                <a:gd name="connsiteY14" fmla="*/ 18562320 h 32369760"/>
                <a:gd name="connsiteX15" fmla="*/ 3474720 w 13807440"/>
                <a:gd name="connsiteY15" fmla="*/ 27523440 h 32369760"/>
                <a:gd name="connsiteX16" fmla="*/ 3657600 w 13807440"/>
                <a:gd name="connsiteY16" fmla="*/ 27980640 h 32369760"/>
                <a:gd name="connsiteX17" fmla="*/ 3108960 w 13807440"/>
                <a:gd name="connsiteY17" fmla="*/ 29169360 h 32369760"/>
                <a:gd name="connsiteX18" fmla="*/ 2743200 w 13807440"/>
                <a:gd name="connsiteY18" fmla="*/ 29992320 h 32369760"/>
                <a:gd name="connsiteX19" fmla="*/ 0 w 13807440"/>
                <a:gd name="connsiteY19" fmla="*/ 32004000 h 32369760"/>
                <a:gd name="connsiteX20" fmla="*/ 2286000 w 13807440"/>
                <a:gd name="connsiteY20" fmla="*/ 32369760 h 32369760"/>
                <a:gd name="connsiteX21" fmla="*/ 4114800 w 13807440"/>
                <a:gd name="connsiteY21" fmla="*/ 31272480 h 32369760"/>
                <a:gd name="connsiteX22" fmla="*/ 4754880 w 13807440"/>
                <a:gd name="connsiteY22" fmla="*/ 31455360 h 32369760"/>
                <a:gd name="connsiteX23" fmla="*/ 5760720 w 13807440"/>
                <a:gd name="connsiteY23" fmla="*/ 30906720 h 32369760"/>
                <a:gd name="connsiteX24" fmla="*/ 5852160 w 13807440"/>
                <a:gd name="connsiteY24" fmla="*/ 30083760 h 32369760"/>
                <a:gd name="connsiteX25" fmla="*/ 6309360 w 13807440"/>
                <a:gd name="connsiteY25" fmla="*/ 29809440 h 32369760"/>
                <a:gd name="connsiteX26" fmla="*/ 6217920 w 13807440"/>
                <a:gd name="connsiteY26" fmla="*/ 27523440 h 32369760"/>
                <a:gd name="connsiteX27" fmla="*/ 7406640 w 13807440"/>
                <a:gd name="connsiteY27" fmla="*/ 25146000 h 32369760"/>
                <a:gd name="connsiteX28" fmla="*/ 8138160 w 13807440"/>
                <a:gd name="connsiteY28" fmla="*/ 19293840 h 32369760"/>
                <a:gd name="connsiteX29" fmla="*/ 8778240 w 13807440"/>
                <a:gd name="connsiteY29" fmla="*/ 16459200 h 32369760"/>
                <a:gd name="connsiteX30" fmla="*/ 9326880 w 13807440"/>
                <a:gd name="connsiteY30" fmla="*/ 17190720 h 32369760"/>
                <a:gd name="connsiteX31" fmla="*/ 9235440 w 13807440"/>
                <a:gd name="connsiteY31" fmla="*/ 19293840 h 32369760"/>
                <a:gd name="connsiteX32" fmla="*/ 9875520 w 13807440"/>
                <a:gd name="connsiteY32" fmla="*/ 21762720 h 32369760"/>
                <a:gd name="connsiteX33" fmla="*/ 9692640 w 13807440"/>
                <a:gd name="connsiteY33" fmla="*/ 22585680 h 32369760"/>
                <a:gd name="connsiteX34" fmla="*/ 9875520 w 13807440"/>
                <a:gd name="connsiteY34" fmla="*/ 23682960 h 32369760"/>
                <a:gd name="connsiteX35" fmla="*/ 10149840 w 13807440"/>
                <a:gd name="connsiteY35" fmla="*/ 26426160 h 32369760"/>
                <a:gd name="connsiteX36" fmla="*/ 9418320 w 13807440"/>
                <a:gd name="connsiteY36" fmla="*/ 28986480 h 32369760"/>
                <a:gd name="connsiteX37" fmla="*/ 9966960 w 13807440"/>
                <a:gd name="connsiteY37" fmla="*/ 29900880 h 32369760"/>
                <a:gd name="connsiteX38" fmla="*/ 9875520 w 13807440"/>
                <a:gd name="connsiteY38" fmla="*/ 30358080 h 32369760"/>
                <a:gd name="connsiteX39" fmla="*/ 10241280 w 13807440"/>
                <a:gd name="connsiteY39" fmla="*/ 30815280 h 32369760"/>
                <a:gd name="connsiteX40" fmla="*/ 10607040 w 13807440"/>
                <a:gd name="connsiteY40" fmla="*/ 31821120 h 32369760"/>
                <a:gd name="connsiteX41" fmla="*/ 12710160 w 13807440"/>
                <a:gd name="connsiteY41" fmla="*/ 31181040 h 32369760"/>
                <a:gd name="connsiteX42" fmla="*/ 12527280 w 13807440"/>
                <a:gd name="connsiteY42" fmla="*/ 30083760 h 32369760"/>
                <a:gd name="connsiteX43" fmla="*/ 11795760 w 13807440"/>
                <a:gd name="connsiteY43" fmla="*/ 29169360 h 32369760"/>
                <a:gd name="connsiteX44" fmla="*/ 12710160 w 13807440"/>
                <a:gd name="connsiteY44" fmla="*/ 28895040 h 32369760"/>
                <a:gd name="connsiteX45" fmla="*/ 13624560 w 13807440"/>
                <a:gd name="connsiteY45" fmla="*/ 13716000 h 3236976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0" fmla="*/ 13883640 w 13883640"/>
                <a:gd name="connsiteY0" fmla="*/ 13990320 h 32491680"/>
                <a:gd name="connsiteX1" fmla="*/ 10226040 w 13883640"/>
                <a:gd name="connsiteY1" fmla="*/ 0 h 32491680"/>
                <a:gd name="connsiteX2" fmla="*/ 6568440 w 13883640"/>
                <a:gd name="connsiteY2" fmla="*/ 457200 h 32491680"/>
                <a:gd name="connsiteX3" fmla="*/ 3733800 w 13883640"/>
                <a:gd name="connsiteY3" fmla="*/ 822960 h 32491680"/>
                <a:gd name="connsiteX4" fmla="*/ 3733800 w 13883640"/>
                <a:gd name="connsiteY4" fmla="*/ 2103120 h 32491680"/>
                <a:gd name="connsiteX5" fmla="*/ 4282440 w 13883640"/>
                <a:gd name="connsiteY5" fmla="*/ 4937760 h 32491680"/>
                <a:gd name="connsiteX6" fmla="*/ 4282440 w 13883640"/>
                <a:gd name="connsiteY6" fmla="*/ 4937760 h 32491680"/>
                <a:gd name="connsiteX7" fmla="*/ 4648200 w 13883640"/>
                <a:gd name="connsiteY7" fmla="*/ 5120640 h 32491680"/>
                <a:gd name="connsiteX8" fmla="*/ 4556760 w 13883640"/>
                <a:gd name="connsiteY8" fmla="*/ 8412480 h 32491680"/>
                <a:gd name="connsiteX9" fmla="*/ 3825240 w 13883640"/>
                <a:gd name="connsiteY9" fmla="*/ 10515600 h 32491680"/>
                <a:gd name="connsiteX10" fmla="*/ 4191000 w 13883640"/>
                <a:gd name="connsiteY10" fmla="*/ 11155680 h 32491680"/>
                <a:gd name="connsiteX11" fmla="*/ 3459480 w 13883640"/>
                <a:gd name="connsiteY11" fmla="*/ 13990320 h 32491680"/>
                <a:gd name="connsiteX12" fmla="*/ 4831080 w 13883640"/>
                <a:gd name="connsiteY12" fmla="*/ 14721840 h 32491680"/>
                <a:gd name="connsiteX13" fmla="*/ 4099560 w 13883640"/>
                <a:gd name="connsiteY13" fmla="*/ 17373600 h 32491680"/>
                <a:gd name="connsiteX14" fmla="*/ 4373880 w 13883640"/>
                <a:gd name="connsiteY14" fmla="*/ 18562320 h 32491680"/>
                <a:gd name="connsiteX15" fmla="*/ 3550920 w 13883640"/>
                <a:gd name="connsiteY15" fmla="*/ 27523440 h 32491680"/>
                <a:gd name="connsiteX16" fmla="*/ 3733800 w 13883640"/>
                <a:gd name="connsiteY16" fmla="*/ 27980640 h 32491680"/>
                <a:gd name="connsiteX17" fmla="*/ 3185160 w 13883640"/>
                <a:gd name="connsiteY17" fmla="*/ 29169360 h 32491680"/>
                <a:gd name="connsiteX18" fmla="*/ 2819400 w 13883640"/>
                <a:gd name="connsiteY18" fmla="*/ 29992320 h 32491680"/>
                <a:gd name="connsiteX19" fmla="*/ 76200 w 13883640"/>
                <a:gd name="connsiteY19" fmla="*/ 32004000 h 32491680"/>
                <a:gd name="connsiteX20" fmla="*/ 2362200 w 13883640"/>
                <a:gd name="connsiteY20" fmla="*/ 32369760 h 32491680"/>
                <a:gd name="connsiteX21" fmla="*/ 4191000 w 13883640"/>
                <a:gd name="connsiteY21" fmla="*/ 31272480 h 32491680"/>
                <a:gd name="connsiteX22" fmla="*/ 4831080 w 13883640"/>
                <a:gd name="connsiteY22" fmla="*/ 31455360 h 32491680"/>
                <a:gd name="connsiteX23" fmla="*/ 5836920 w 13883640"/>
                <a:gd name="connsiteY23" fmla="*/ 30906720 h 32491680"/>
                <a:gd name="connsiteX24" fmla="*/ 5928360 w 13883640"/>
                <a:gd name="connsiteY24" fmla="*/ 30083760 h 32491680"/>
                <a:gd name="connsiteX25" fmla="*/ 6385560 w 13883640"/>
                <a:gd name="connsiteY25" fmla="*/ 29809440 h 32491680"/>
                <a:gd name="connsiteX26" fmla="*/ 6294120 w 13883640"/>
                <a:gd name="connsiteY26" fmla="*/ 27523440 h 32491680"/>
                <a:gd name="connsiteX27" fmla="*/ 7482840 w 13883640"/>
                <a:gd name="connsiteY27" fmla="*/ 25146000 h 32491680"/>
                <a:gd name="connsiteX28" fmla="*/ 8214360 w 13883640"/>
                <a:gd name="connsiteY28" fmla="*/ 19293840 h 32491680"/>
                <a:gd name="connsiteX29" fmla="*/ 8854440 w 13883640"/>
                <a:gd name="connsiteY29" fmla="*/ 16459200 h 32491680"/>
                <a:gd name="connsiteX30" fmla="*/ 9403080 w 13883640"/>
                <a:gd name="connsiteY30" fmla="*/ 17190720 h 32491680"/>
                <a:gd name="connsiteX31" fmla="*/ 9311640 w 13883640"/>
                <a:gd name="connsiteY31" fmla="*/ 19293840 h 32491680"/>
                <a:gd name="connsiteX32" fmla="*/ 9951720 w 13883640"/>
                <a:gd name="connsiteY32" fmla="*/ 21762720 h 32491680"/>
                <a:gd name="connsiteX33" fmla="*/ 9768840 w 13883640"/>
                <a:gd name="connsiteY33" fmla="*/ 22585680 h 32491680"/>
                <a:gd name="connsiteX34" fmla="*/ 9951720 w 13883640"/>
                <a:gd name="connsiteY34" fmla="*/ 23682960 h 32491680"/>
                <a:gd name="connsiteX35" fmla="*/ 10226040 w 13883640"/>
                <a:gd name="connsiteY35" fmla="*/ 26426160 h 32491680"/>
                <a:gd name="connsiteX36" fmla="*/ 9494520 w 13883640"/>
                <a:gd name="connsiteY36" fmla="*/ 28986480 h 32491680"/>
                <a:gd name="connsiteX37" fmla="*/ 10043160 w 13883640"/>
                <a:gd name="connsiteY37" fmla="*/ 29900880 h 32491680"/>
                <a:gd name="connsiteX38" fmla="*/ 9951720 w 13883640"/>
                <a:gd name="connsiteY38" fmla="*/ 30358080 h 32491680"/>
                <a:gd name="connsiteX39" fmla="*/ 10317480 w 13883640"/>
                <a:gd name="connsiteY39" fmla="*/ 30815280 h 32491680"/>
                <a:gd name="connsiteX40" fmla="*/ 10683240 w 13883640"/>
                <a:gd name="connsiteY40" fmla="*/ 31821120 h 32491680"/>
                <a:gd name="connsiteX41" fmla="*/ 12786360 w 13883640"/>
                <a:gd name="connsiteY41" fmla="*/ 31181040 h 32491680"/>
                <a:gd name="connsiteX42" fmla="*/ 12603480 w 13883640"/>
                <a:gd name="connsiteY42" fmla="*/ 30083760 h 32491680"/>
                <a:gd name="connsiteX43" fmla="*/ 11871960 w 13883640"/>
                <a:gd name="connsiteY43" fmla="*/ 29169360 h 32491680"/>
                <a:gd name="connsiteX44" fmla="*/ 12786360 w 13883640"/>
                <a:gd name="connsiteY44" fmla="*/ 28895040 h 32491680"/>
                <a:gd name="connsiteX45" fmla="*/ 13700760 w 13883640"/>
                <a:gd name="connsiteY45" fmla="*/ 13716000 h 32491680"/>
                <a:gd name="connsiteX46" fmla="*/ 13883640 w 13883640"/>
                <a:gd name="connsiteY46" fmla="*/ 1399032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3700760"/>
                <a:gd name="connsiteY0" fmla="*/ 13716000 h 32491680"/>
                <a:gd name="connsiteX1" fmla="*/ 10226040 w 13700760"/>
                <a:gd name="connsiteY1" fmla="*/ 0 h 32491680"/>
                <a:gd name="connsiteX2" fmla="*/ 6568440 w 13700760"/>
                <a:gd name="connsiteY2" fmla="*/ 457200 h 32491680"/>
                <a:gd name="connsiteX3" fmla="*/ 3733800 w 13700760"/>
                <a:gd name="connsiteY3" fmla="*/ 822960 h 32491680"/>
                <a:gd name="connsiteX4" fmla="*/ 3733800 w 13700760"/>
                <a:gd name="connsiteY4" fmla="*/ 2103120 h 32491680"/>
                <a:gd name="connsiteX5" fmla="*/ 4282440 w 13700760"/>
                <a:gd name="connsiteY5" fmla="*/ 4937760 h 32491680"/>
                <a:gd name="connsiteX6" fmla="*/ 4282440 w 13700760"/>
                <a:gd name="connsiteY6" fmla="*/ 4937760 h 32491680"/>
                <a:gd name="connsiteX7" fmla="*/ 4648200 w 13700760"/>
                <a:gd name="connsiteY7" fmla="*/ 5120640 h 32491680"/>
                <a:gd name="connsiteX8" fmla="*/ 4556760 w 13700760"/>
                <a:gd name="connsiteY8" fmla="*/ 8412480 h 32491680"/>
                <a:gd name="connsiteX9" fmla="*/ 3825240 w 13700760"/>
                <a:gd name="connsiteY9" fmla="*/ 10515600 h 32491680"/>
                <a:gd name="connsiteX10" fmla="*/ 4191000 w 13700760"/>
                <a:gd name="connsiteY10" fmla="*/ 11155680 h 32491680"/>
                <a:gd name="connsiteX11" fmla="*/ 3459480 w 13700760"/>
                <a:gd name="connsiteY11" fmla="*/ 13990320 h 32491680"/>
                <a:gd name="connsiteX12" fmla="*/ 4831080 w 13700760"/>
                <a:gd name="connsiteY12" fmla="*/ 14721840 h 32491680"/>
                <a:gd name="connsiteX13" fmla="*/ 4099560 w 13700760"/>
                <a:gd name="connsiteY13" fmla="*/ 17373600 h 32491680"/>
                <a:gd name="connsiteX14" fmla="*/ 4373880 w 13700760"/>
                <a:gd name="connsiteY14" fmla="*/ 18562320 h 32491680"/>
                <a:gd name="connsiteX15" fmla="*/ 3550920 w 13700760"/>
                <a:gd name="connsiteY15" fmla="*/ 27523440 h 32491680"/>
                <a:gd name="connsiteX16" fmla="*/ 3733800 w 13700760"/>
                <a:gd name="connsiteY16" fmla="*/ 27980640 h 32491680"/>
                <a:gd name="connsiteX17" fmla="*/ 3185160 w 13700760"/>
                <a:gd name="connsiteY17" fmla="*/ 29169360 h 32491680"/>
                <a:gd name="connsiteX18" fmla="*/ 2819400 w 13700760"/>
                <a:gd name="connsiteY18" fmla="*/ 29992320 h 32491680"/>
                <a:gd name="connsiteX19" fmla="*/ 76200 w 13700760"/>
                <a:gd name="connsiteY19" fmla="*/ 32004000 h 32491680"/>
                <a:gd name="connsiteX20" fmla="*/ 2362200 w 13700760"/>
                <a:gd name="connsiteY20" fmla="*/ 32369760 h 32491680"/>
                <a:gd name="connsiteX21" fmla="*/ 4191000 w 13700760"/>
                <a:gd name="connsiteY21" fmla="*/ 31272480 h 32491680"/>
                <a:gd name="connsiteX22" fmla="*/ 4831080 w 13700760"/>
                <a:gd name="connsiteY22" fmla="*/ 31455360 h 32491680"/>
                <a:gd name="connsiteX23" fmla="*/ 5836920 w 13700760"/>
                <a:gd name="connsiteY23" fmla="*/ 30906720 h 32491680"/>
                <a:gd name="connsiteX24" fmla="*/ 5928360 w 13700760"/>
                <a:gd name="connsiteY24" fmla="*/ 30083760 h 32491680"/>
                <a:gd name="connsiteX25" fmla="*/ 6385560 w 13700760"/>
                <a:gd name="connsiteY25" fmla="*/ 29809440 h 32491680"/>
                <a:gd name="connsiteX26" fmla="*/ 6294120 w 13700760"/>
                <a:gd name="connsiteY26" fmla="*/ 27523440 h 32491680"/>
                <a:gd name="connsiteX27" fmla="*/ 7482840 w 13700760"/>
                <a:gd name="connsiteY27" fmla="*/ 25146000 h 32491680"/>
                <a:gd name="connsiteX28" fmla="*/ 8214360 w 13700760"/>
                <a:gd name="connsiteY28" fmla="*/ 19293840 h 32491680"/>
                <a:gd name="connsiteX29" fmla="*/ 8854440 w 13700760"/>
                <a:gd name="connsiteY29" fmla="*/ 16459200 h 32491680"/>
                <a:gd name="connsiteX30" fmla="*/ 9403080 w 13700760"/>
                <a:gd name="connsiteY30" fmla="*/ 17190720 h 32491680"/>
                <a:gd name="connsiteX31" fmla="*/ 9311640 w 13700760"/>
                <a:gd name="connsiteY31" fmla="*/ 19293840 h 32491680"/>
                <a:gd name="connsiteX32" fmla="*/ 9951720 w 13700760"/>
                <a:gd name="connsiteY32" fmla="*/ 21762720 h 32491680"/>
                <a:gd name="connsiteX33" fmla="*/ 9768840 w 13700760"/>
                <a:gd name="connsiteY33" fmla="*/ 22585680 h 32491680"/>
                <a:gd name="connsiteX34" fmla="*/ 9951720 w 13700760"/>
                <a:gd name="connsiteY34" fmla="*/ 23682960 h 32491680"/>
                <a:gd name="connsiteX35" fmla="*/ 10226040 w 13700760"/>
                <a:gd name="connsiteY35" fmla="*/ 26426160 h 32491680"/>
                <a:gd name="connsiteX36" fmla="*/ 9494520 w 13700760"/>
                <a:gd name="connsiteY36" fmla="*/ 28986480 h 32491680"/>
                <a:gd name="connsiteX37" fmla="*/ 10043160 w 13700760"/>
                <a:gd name="connsiteY37" fmla="*/ 29900880 h 32491680"/>
                <a:gd name="connsiteX38" fmla="*/ 9951720 w 13700760"/>
                <a:gd name="connsiteY38" fmla="*/ 30358080 h 32491680"/>
                <a:gd name="connsiteX39" fmla="*/ 10317480 w 13700760"/>
                <a:gd name="connsiteY39" fmla="*/ 30815280 h 32491680"/>
                <a:gd name="connsiteX40" fmla="*/ 10683240 w 13700760"/>
                <a:gd name="connsiteY40" fmla="*/ 31821120 h 32491680"/>
                <a:gd name="connsiteX41" fmla="*/ 12786360 w 13700760"/>
                <a:gd name="connsiteY41" fmla="*/ 31181040 h 32491680"/>
                <a:gd name="connsiteX42" fmla="*/ 12603480 w 13700760"/>
                <a:gd name="connsiteY42" fmla="*/ 30083760 h 32491680"/>
                <a:gd name="connsiteX43" fmla="*/ 11871960 w 13700760"/>
                <a:gd name="connsiteY43" fmla="*/ 29169360 h 32491680"/>
                <a:gd name="connsiteX44" fmla="*/ 12786360 w 13700760"/>
                <a:gd name="connsiteY44" fmla="*/ 28895040 h 32491680"/>
                <a:gd name="connsiteX45" fmla="*/ 13700760 w 13700760"/>
                <a:gd name="connsiteY45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4191000 w 14437536"/>
                <a:gd name="connsiteY10" fmla="*/ 11155680 h 32491680"/>
                <a:gd name="connsiteX11" fmla="*/ 3459480 w 14437536"/>
                <a:gd name="connsiteY11" fmla="*/ 13990320 h 32491680"/>
                <a:gd name="connsiteX12" fmla="*/ 4831080 w 14437536"/>
                <a:gd name="connsiteY12" fmla="*/ 14721840 h 32491680"/>
                <a:gd name="connsiteX13" fmla="*/ 4099560 w 14437536"/>
                <a:gd name="connsiteY13" fmla="*/ 17373600 h 32491680"/>
                <a:gd name="connsiteX14" fmla="*/ 4373880 w 14437536"/>
                <a:gd name="connsiteY14" fmla="*/ 18562320 h 32491680"/>
                <a:gd name="connsiteX15" fmla="*/ 3550920 w 14437536"/>
                <a:gd name="connsiteY15" fmla="*/ 27523440 h 32491680"/>
                <a:gd name="connsiteX16" fmla="*/ 3733800 w 14437536"/>
                <a:gd name="connsiteY16" fmla="*/ 27980640 h 32491680"/>
                <a:gd name="connsiteX17" fmla="*/ 3185160 w 14437536"/>
                <a:gd name="connsiteY17" fmla="*/ 29169360 h 32491680"/>
                <a:gd name="connsiteX18" fmla="*/ 2819400 w 14437536"/>
                <a:gd name="connsiteY18" fmla="*/ 29992320 h 32491680"/>
                <a:gd name="connsiteX19" fmla="*/ 76200 w 14437536"/>
                <a:gd name="connsiteY19" fmla="*/ 32004000 h 32491680"/>
                <a:gd name="connsiteX20" fmla="*/ 2362200 w 14437536"/>
                <a:gd name="connsiteY20" fmla="*/ 32369760 h 32491680"/>
                <a:gd name="connsiteX21" fmla="*/ 4191000 w 14437536"/>
                <a:gd name="connsiteY21" fmla="*/ 31272480 h 32491680"/>
                <a:gd name="connsiteX22" fmla="*/ 4831080 w 14437536"/>
                <a:gd name="connsiteY22" fmla="*/ 31455360 h 32491680"/>
                <a:gd name="connsiteX23" fmla="*/ 5836920 w 14437536"/>
                <a:gd name="connsiteY23" fmla="*/ 30906720 h 32491680"/>
                <a:gd name="connsiteX24" fmla="*/ 5928360 w 14437536"/>
                <a:gd name="connsiteY24" fmla="*/ 30083760 h 32491680"/>
                <a:gd name="connsiteX25" fmla="*/ 6385560 w 14437536"/>
                <a:gd name="connsiteY25" fmla="*/ 29809440 h 32491680"/>
                <a:gd name="connsiteX26" fmla="*/ 6294120 w 14437536"/>
                <a:gd name="connsiteY26" fmla="*/ 27523440 h 32491680"/>
                <a:gd name="connsiteX27" fmla="*/ 7482840 w 14437536"/>
                <a:gd name="connsiteY27" fmla="*/ 25146000 h 32491680"/>
                <a:gd name="connsiteX28" fmla="*/ 8214360 w 14437536"/>
                <a:gd name="connsiteY28" fmla="*/ 19293840 h 32491680"/>
                <a:gd name="connsiteX29" fmla="*/ 8854440 w 14437536"/>
                <a:gd name="connsiteY29" fmla="*/ 16459200 h 32491680"/>
                <a:gd name="connsiteX30" fmla="*/ 9403080 w 14437536"/>
                <a:gd name="connsiteY30" fmla="*/ 17190720 h 32491680"/>
                <a:gd name="connsiteX31" fmla="*/ 9311640 w 14437536"/>
                <a:gd name="connsiteY31" fmla="*/ 19293840 h 32491680"/>
                <a:gd name="connsiteX32" fmla="*/ 9951720 w 14437536"/>
                <a:gd name="connsiteY32" fmla="*/ 21762720 h 32491680"/>
                <a:gd name="connsiteX33" fmla="*/ 9768840 w 14437536"/>
                <a:gd name="connsiteY33" fmla="*/ 22585680 h 32491680"/>
                <a:gd name="connsiteX34" fmla="*/ 9951720 w 14437536"/>
                <a:gd name="connsiteY34" fmla="*/ 23682960 h 32491680"/>
                <a:gd name="connsiteX35" fmla="*/ 10226040 w 14437536"/>
                <a:gd name="connsiteY35" fmla="*/ 26426160 h 32491680"/>
                <a:gd name="connsiteX36" fmla="*/ 9494520 w 14437536"/>
                <a:gd name="connsiteY36" fmla="*/ 28986480 h 32491680"/>
                <a:gd name="connsiteX37" fmla="*/ 10043160 w 14437536"/>
                <a:gd name="connsiteY37" fmla="*/ 29900880 h 32491680"/>
                <a:gd name="connsiteX38" fmla="*/ 9951720 w 14437536"/>
                <a:gd name="connsiteY38" fmla="*/ 30358080 h 32491680"/>
                <a:gd name="connsiteX39" fmla="*/ 10317480 w 14437536"/>
                <a:gd name="connsiteY39" fmla="*/ 30815280 h 32491680"/>
                <a:gd name="connsiteX40" fmla="*/ 10683240 w 14437536"/>
                <a:gd name="connsiteY40" fmla="*/ 31821120 h 32491680"/>
                <a:gd name="connsiteX41" fmla="*/ 12786360 w 14437536"/>
                <a:gd name="connsiteY41" fmla="*/ 31181040 h 32491680"/>
                <a:gd name="connsiteX42" fmla="*/ 12603480 w 14437536"/>
                <a:gd name="connsiteY42" fmla="*/ 30083760 h 32491680"/>
                <a:gd name="connsiteX43" fmla="*/ 11871960 w 14437536"/>
                <a:gd name="connsiteY43" fmla="*/ 29169360 h 32491680"/>
                <a:gd name="connsiteX44" fmla="*/ 12786360 w 14437536"/>
                <a:gd name="connsiteY44" fmla="*/ 28895040 h 32491680"/>
                <a:gd name="connsiteX45" fmla="*/ 13700760 w 14437536"/>
                <a:gd name="connsiteY45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4191000 w 14437536"/>
                <a:gd name="connsiteY10" fmla="*/ 11155680 h 32491680"/>
                <a:gd name="connsiteX11" fmla="*/ 3459480 w 14437536"/>
                <a:gd name="connsiteY11" fmla="*/ 13990320 h 32491680"/>
                <a:gd name="connsiteX12" fmla="*/ 4831080 w 14437536"/>
                <a:gd name="connsiteY12" fmla="*/ 14721840 h 32491680"/>
                <a:gd name="connsiteX13" fmla="*/ 4099560 w 14437536"/>
                <a:gd name="connsiteY13" fmla="*/ 17373600 h 32491680"/>
                <a:gd name="connsiteX14" fmla="*/ 4373880 w 14437536"/>
                <a:gd name="connsiteY14" fmla="*/ 18562320 h 32491680"/>
                <a:gd name="connsiteX15" fmla="*/ 3550920 w 14437536"/>
                <a:gd name="connsiteY15" fmla="*/ 27523440 h 32491680"/>
                <a:gd name="connsiteX16" fmla="*/ 3733800 w 14437536"/>
                <a:gd name="connsiteY16" fmla="*/ 27980640 h 32491680"/>
                <a:gd name="connsiteX17" fmla="*/ 3185160 w 14437536"/>
                <a:gd name="connsiteY17" fmla="*/ 29169360 h 32491680"/>
                <a:gd name="connsiteX18" fmla="*/ 2819400 w 14437536"/>
                <a:gd name="connsiteY18" fmla="*/ 29992320 h 32491680"/>
                <a:gd name="connsiteX19" fmla="*/ 76200 w 14437536"/>
                <a:gd name="connsiteY19" fmla="*/ 32004000 h 32491680"/>
                <a:gd name="connsiteX20" fmla="*/ 2362200 w 14437536"/>
                <a:gd name="connsiteY20" fmla="*/ 32369760 h 32491680"/>
                <a:gd name="connsiteX21" fmla="*/ 4191000 w 14437536"/>
                <a:gd name="connsiteY21" fmla="*/ 31272480 h 32491680"/>
                <a:gd name="connsiteX22" fmla="*/ 4831080 w 14437536"/>
                <a:gd name="connsiteY22" fmla="*/ 31455360 h 32491680"/>
                <a:gd name="connsiteX23" fmla="*/ 5836920 w 14437536"/>
                <a:gd name="connsiteY23" fmla="*/ 30906720 h 32491680"/>
                <a:gd name="connsiteX24" fmla="*/ 5928360 w 14437536"/>
                <a:gd name="connsiteY24" fmla="*/ 30083760 h 32491680"/>
                <a:gd name="connsiteX25" fmla="*/ 6385560 w 14437536"/>
                <a:gd name="connsiteY25" fmla="*/ 29809440 h 32491680"/>
                <a:gd name="connsiteX26" fmla="*/ 6294120 w 14437536"/>
                <a:gd name="connsiteY26" fmla="*/ 27523440 h 32491680"/>
                <a:gd name="connsiteX27" fmla="*/ 7482840 w 14437536"/>
                <a:gd name="connsiteY27" fmla="*/ 25146000 h 32491680"/>
                <a:gd name="connsiteX28" fmla="*/ 8214360 w 14437536"/>
                <a:gd name="connsiteY28" fmla="*/ 19293840 h 32491680"/>
                <a:gd name="connsiteX29" fmla="*/ 8854440 w 14437536"/>
                <a:gd name="connsiteY29" fmla="*/ 16459200 h 32491680"/>
                <a:gd name="connsiteX30" fmla="*/ 9403080 w 14437536"/>
                <a:gd name="connsiteY30" fmla="*/ 17190720 h 32491680"/>
                <a:gd name="connsiteX31" fmla="*/ 9311640 w 14437536"/>
                <a:gd name="connsiteY31" fmla="*/ 19293840 h 32491680"/>
                <a:gd name="connsiteX32" fmla="*/ 9951720 w 14437536"/>
                <a:gd name="connsiteY32" fmla="*/ 21762720 h 32491680"/>
                <a:gd name="connsiteX33" fmla="*/ 9768840 w 14437536"/>
                <a:gd name="connsiteY33" fmla="*/ 22585680 h 32491680"/>
                <a:gd name="connsiteX34" fmla="*/ 9951720 w 14437536"/>
                <a:gd name="connsiteY34" fmla="*/ 23682960 h 32491680"/>
                <a:gd name="connsiteX35" fmla="*/ 10226040 w 14437536"/>
                <a:gd name="connsiteY35" fmla="*/ 26426160 h 32491680"/>
                <a:gd name="connsiteX36" fmla="*/ 9494520 w 14437536"/>
                <a:gd name="connsiteY36" fmla="*/ 28986480 h 32491680"/>
                <a:gd name="connsiteX37" fmla="*/ 10043160 w 14437536"/>
                <a:gd name="connsiteY37" fmla="*/ 29900880 h 32491680"/>
                <a:gd name="connsiteX38" fmla="*/ 9951720 w 14437536"/>
                <a:gd name="connsiteY38" fmla="*/ 30358080 h 32491680"/>
                <a:gd name="connsiteX39" fmla="*/ 10317480 w 14437536"/>
                <a:gd name="connsiteY39" fmla="*/ 30815280 h 32491680"/>
                <a:gd name="connsiteX40" fmla="*/ 10683240 w 14437536"/>
                <a:gd name="connsiteY40" fmla="*/ 31821120 h 32491680"/>
                <a:gd name="connsiteX41" fmla="*/ 12786360 w 14437536"/>
                <a:gd name="connsiteY41" fmla="*/ 31181040 h 32491680"/>
                <a:gd name="connsiteX42" fmla="*/ 12603480 w 14437536"/>
                <a:gd name="connsiteY42" fmla="*/ 30083760 h 32491680"/>
                <a:gd name="connsiteX43" fmla="*/ 11871960 w 14437536"/>
                <a:gd name="connsiteY43" fmla="*/ 29169360 h 32491680"/>
                <a:gd name="connsiteX44" fmla="*/ 12786360 w 14437536"/>
                <a:gd name="connsiteY44" fmla="*/ 28895040 h 32491680"/>
                <a:gd name="connsiteX45" fmla="*/ 13700760 w 14437536"/>
                <a:gd name="connsiteY45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4191000 w 14437536"/>
                <a:gd name="connsiteY10" fmla="*/ 11155680 h 32491680"/>
                <a:gd name="connsiteX11" fmla="*/ 3459480 w 14437536"/>
                <a:gd name="connsiteY11" fmla="*/ 13990320 h 32491680"/>
                <a:gd name="connsiteX12" fmla="*/ 4831080 w 14437536"/>
                <a:gd name="connsiteY12" fmla="*/ 14721840 h 32491680"/>
                <a:gd name="connsiteX13" fmla="*/ 4099560 w 14437536"/>
                <a:gd name="connsiteY13" fmla="*/ 17373600 h 32491680"/>
                <a:gd name="connsiteX14" fmla="*/ 4373880 w 14437536"/>
                <a:gd name="connsiteY14" fmla="*/ 18562320 h 32491680"/>
                <a:gd name="connsiteX15" fmla="*/ 3550920 w 14437536"/>
                <a:gd name="connsiteY15" fmla="*/ 27523440 h 32491680"/>
                <a:gd name="connsiteX16" fmla="*/ 3733800 w 14437536"/>
                <a:gd name="connsiteY16" fmla="*/ 27980640 h 32491680"/>
                <a:gd name="connsiteX17" fmla="*/ 3185160 w 14437536"/>
                <a:gd name="connsiteY17" fmla="*/ 29169360 h 32491680"/>
                <a:gd name="connsiteX18" fmla="*/ 2819400 w 14437536"/>
                <a:gd name="connsiteY18" fmla="*/ 29992320 h 32491680"/>
                <a:gd name="connsiteX19" fmla="*/ 76200 w 14437536"/>
                <a:gd name="connsiteY19" fmla="*/ 32004000 h 32491680"/>
                <a:gd name="connsiteX20" fmla="*/ 2362200 w 14437536"/>
                <a:gd name="connsiteY20" fmla="*/ 32369760 h 32491680"/>
                <a:gd name="connsiteX21" fmla="*/ 4191000 w 14437536"/>
                <a:gd name="connsiteY21" fmla="*/ 31272480 h 32491680"/>
                <a:gd name="connsiteX22" fmla="*/ 4831080 w 14437536"/>
                <a:gd name="connsiteY22" fmla="*/ 31455360 h 32491680"/>
                <a:gd name="connsiteX23" fmla="*/ 5836920 w 14437536"/>
                <a:gd name="connsiteY23" fmla="*/ 30906720 h 32491680"/>
                <a:gd name="connsiteX24" fmla="*/ 5928360 w 14437536"/>
                <a:gd name="connsiteY24" fmla="*/ 30083760 h 32491680"/>
                <a:gd name="connsiteX25" fmla="*/ 6385560 w 14437536"/>
                <a:gd name="connsiteY25" fmla="*/ 29809440 h 32491680"/>
                <a:gd name="connsiteX26" fmla="*/ 6294120 w 14437536"/>
                <a:gd name="connsiteY26" fmla="*/ 27523440 h 32491680"/>
                <a:gd name="connsiteX27" fmla="*/ 7482840 w 14437536"/>
                <a:gd name="connsiteY27" fmla="*/ 25146000 h 32491680"/>
                <a:gd name="connsiteX28" fmla="*/ 8214360 w 14437536"/>
                <a:gd name="connsiteY28" fmla="*/ 19293840 h 32491680"/>
                <a:gd name="connsiteX29" fmla="*/ 8854440 w 14437536"/>
                <a:gd name="connsiteY29" fmla="*/ 16459200 h 32491680"/>
                <a:gd name="connsiteX30" fmla="*/ 9403080 w 14437536"/>
                <a:gd name="connsiteY30" fmla="*/ 17190720 h 32491680"/>
                <a:gd name="connsiteX31" fmla="*/ 9311640 w 14437536"/>
                <a:gd name="connsiteY31" fmla="*/ 19293840 h 32491680"/>
                <a:gd name="connsiteX32" fmla="*/ 9951720 w 14437536"/>
                <a:gd name="connsiteY32" fmla="*/ 21762720 h 32491680"/>
                <a:gd name="connsiteX33" fmla="*/ 9768840 w 14437536"/>
                <a:gd name="connsiteY33" fmla="*/ 22585680 h 32491680"/>
                <a:gd name="connsiteX34" fmla="*/ 9951720 w 14437536"/>
                <a:gd name="connsiteY34" fmla="*/ 23682960 h 32491680"/>
                <a:gd name="connsiteX35" fmla="*/ 10226040 w 14437536"/>
                <a:gd name="connsiteY35" fmla="*/ 26426160 h 32491680"/>
                <a:gd name="connsiteX36" fmla="*/ 9494520 w 14437536"/>
                <a:gd name="connsiteY36" fmla="*/ 28986480 h 32491680"/>
                <a:gd name="connsiteX37" fmla="*/ 10043160 w 14437536"/>
                <a:gd name="connsiteY37" fmla="*/ 29900880 h 32491680"/>
                <a:gd name="connsiteX38" fmla="*/ 9951720 w 14437536"/>
                <a:gd name="connsiteY38" fmla="*/ 30358080 h 32491680"/>
                <a:gd name="connsiteX39" fmla="*/ 10317480 w 14437536"/>
                <a:gd name="connsiteY39" fmla="*/ 30815280 h 32491680"/>
                <a:gd name="connsiteX40" fmla="*/ 10683240 w 14437536"/>
                <a:gd name="connsiteY40" fmla="*/ 31821120 h 32491680"/>
                <a:gd name="connsiteX41" fmla="*/ 12786360 w 14437536"/>
                <a:gd name="connsiteY41" fmla="*/ 31181040 h 32491680"/>
                <a:gd name="connsiteX42" fmla="*/ 12603480 w 14437536"/>
                <a:gd name="connsiteY42" fmla="*/ 30083760 h 32491680"/>
                <a:gd name="connsiteX43" fmla="*/ 11871960 w 14437536"/>
                <a:gd name="connsiteY43" fmla="*/ 29169360 h 32491680"/>
                <a:gd name="connsiteX44" fmla="*/ 12786360 w 14437536"/>
                <a:gd name="connsiteY44" fmla="*/ 28895040 h 32491680"/>
                <a:gd name="connsiteX45" fmla="*/ 13700760 w 14437536"/>
                <a:gd name="connsiteY45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3459480 w 14437536"/>
                <a:gd name="connsiteY10" fmla="*/ 13990320 h 32491680"/>
                <a:gd name="connsiteX11" fmla="*/ 4831080 w 14437536"/>
                <a:gd name="connsiteY11" fmla="*/ 14721840 h 32491680"/>
                <a:gd name="connsiteX12" fmla="*/ 4099560 w 14437536"/>
                <a:gd name="connsiteY12" fmla="*/ 17373600 h 32491680"/>
                <a:gd name="connsiteX13" fmla="*/ 4373880 w 14437536"/>
                <a:gd name="connsiteY13" fmla="*/ 18562320 h 32491680"/>
                <a:gd name="connsiteX14" fmla="*/ 3550920 w 14437536"/>
                <a:gd name="connsiteY14" fmla="*/ 27523440 h 32491680"/>
                <a:gd name="connsiteX15" fmla="*/ 3733800 w 14437536"/>
                <a:gd name="connsiteY15" fmla="*/ 27980640 h 32491680"/>
                <a:gd name="connsiteX16" fmla="*/ 3185160 w 14437536"/>
                <a:gd name="connsiteY16" fmla="*/ 29169360 h 32491680"/>
                <a:gd name="connsiteX17" fmla="*/ 2819400 w 14437536"/>
                <a:gd name="connsiteY17" fmla="*/ 29992320 h 32491680"/>
                <a:gd name="connsiteX18" fmla="*/ 76200 w 14437536"/>
                <a:gd name="connsiteY18" fmla="*/ 32004000 h 32491680"/>
                <a:gd name="connsiteX19" fmla="*/ 2362200 w 14437536"/>
                <a:gd name="connsiteY19" fmla="*/ 32369760 h 32491680"/>
                <a:gd name="connsiteX20" fmla="*/ 4191000 w 14437536"/>
                <a:gd name="connsiteY20" fmla="*/ 31272480 h 32491680"/>
                <a:gd name="connsiteX21" fmla="*/ 4831080 w 14437536"/>
                <a:gd name="connsiteY21" fmla="*/ 31455360 h 32491680"/>
                <a:gd name="connsiteX22" fmla="*/ 5836920 w 14437536"/>
                <a:gd name="connsiteY22" fmla="*/ 30906720 h 32491680"/>
                <a:gd name="connsiteX23" fmla="*/ 5928360 w 14437536"/>
                <a:gd name="connsiteY23" fmla="*/ 30083760 h 32491680"/>
                <a:gd name="connsiteX24" fmla="*/ 6385560 w 14437536"/>
                <a:gd name="connsiteY24" fmla="*/ 29809440 h 32491680"/>
                <a:gd name="connsiteX25" fmla="*/ 6294120 w 14437536"/>
                <a:gd name="connsiteY25" fmla="*/ 27523440 h 32491680"/>
                <a:gd name="connsiteX26" fmla="*/ 7482840 w 14437536"/>
                <a:gd name="connsiteY26" fmla="*/ 25146000 h 32491680"/>
                <a:gd name="connsiteX27" fmla="*/ 8214360 w 14437536"/>
                <a:gd name="connsiteY27" fmla="*/ 19293840 h 32491680"/>
                <a:gd name="connsiteX28" fmla="*/ 8854440 w 14437536"/>
                <a:gd name="connsiteY28" fmla="*/ 16459200 h 32491680"/>
                <a:gd name="connsiteX29" fmla="*/ 9403080 w 14437536"/>
                <a:gd name="connsiteY29" fmla="*/ 17190720 h 32491680"/>
                <a:gd name="connsiteX30" fmla="*/ 9311640 w 14437536"/>
                <a:gd name="connsiteY30" fmla="*/ 19293840 h 32491680"/>
                <a:gd name="connsiteX31" fmla="*/ 9951720 w 14437536"/>
                <a:gd name="connsiteY31" fmla="*/ 21762720 h 32491680"/>
                <a:gd name="connsiteX32" fmla="*/ 9768840 w 14437536"/>
                <a:gd name="connsiteY32" fmla="*/ 22585680 h 32491680"/>
                <a:gd name="connsiteX33" fmla="*/ 9951720 w 14437536"/>
                <a:gd name="connsiteY33" fmla="*/ 23682960 h 32491680"/>
                <a:gd name="connsiteX34" fmla="*/ 10226040 w 14437536"/>
                <a:gd name="connsiteY34" fmla="*/ 26426160 h 32491680"/>
                <a:gd name="connsiteX35" fmla="*/ 9494520 w 14437536"/>
                <a:gd name="connsiteY35" fmla="*/ 28986480 h 32491680"/>
                <a:gd name="connsiteX36" fmla="*/ 10043160 w 14437536"/>
                <a:gd name="connsiteY36" fmla="*/ 29900880 h 32491680"/>
                <a:gd name="connsiteX37" fmla="*/ 9951720 w 14437536"/>
                <a:gd name="connsiteY37" fmla="*/ 30358080 h 32491680"/>
                <a:gd name="connsiteX38" fmla="*/ 10317480 w 14437536"/>
                <a:gd name="connsiteY38" fmla="*/ 30815280 h 32491680"/>
                <a:gd name="connsiteX39" fmla="*/ 10683240 w 14437536"/>
                <a:gd name="connsiteY39" fmla="*/ 31821120 h 32491680"/>
                <a:gd name="connsiteX40" fmla="*/ 12786360 w 14437536"/>
                <a:gd name="connsiteY40" fmla="*/ 31181040 h 32491680"/>
                <a:gd name="connsiteX41" fmla="*/ 12603480 w 14437536"/>
                <a:gd name="connsiteY41" fmla="*/ 30083760 h 32491680"/>
                <a:gd name="connsiteX42" fmla="*/ 11871960 w 14437536"/>
                <a:gd name="connsiteY42" fmla="*/ 29169360 h 32491680"/>
                <a:gd name="connsiteX43" fmla="*/ 12786360 w 14437536"/>
                <a:gd name="connsiteY43" fmla="*/ 28895040 h 32491680"/>
                <a:gd name="connsiteX44" fmla="*/ 13700760 w 14437536"/>
                <a:gd name="connsiteY44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3459480 w 14437536"/>
                <a:gd name="connsiteY10" fmla="*/ 13990320 h 32491680"/>
                <a:gd name="connsiteX11" fmla="*/ 4831080 w 14437536"/>
                <a:gd name="connsiteY11" fmla="*/ 14721840 h 32491680"/>
                <a:gd name="connsiteX12" fmla="*/ 4099560 w 14437536"/>
                <a:gd name="connsiteY12" fmla="*/ 17373600 h 32491680"/>
                <a:gd name="connsiteX13" fmla="*/ 4373880 w 14437536"/>
                <a:gd name="connsiteY13" fmla="*/ 18562320 h 32491680"/>
                <a:gd name="connsiteX14" fmla="*/ 3550920 w 14437536"/>
                <a:gd name="connsiteY14" fmla="*/ 27523440 h 32491680"/>
                <a:gd name="connsiteX15" fmla="*/ 3733800 w 14437536"/>
                <a:gd name="connsiteY15" fmla="*/ 27980640 h 32491680"/>
                <a:gd name="connsiteX16" fmla="*/ 3185160 w 14437536"/>
                <a:gd name="connsiteY16" fmla="*/ 29169360 h 32491680"/>
                <a:gd name="connsiteX17" fmla="*/ 2819400 w 14437536"/>
                <a:gd name="connsiteY17" fmla="*/ 29992320 h 32491680"/>
                <a:gd name="connsiteX18" fmla="*/ 76200 w 14437536"/>
                <a:gd name="connsiteY18" fmla="*/ 32004000 h 32491680"/>
                <a:gd name="connsiteX19" fmla="*/ 2362200 w 14437536"/>
                <a:gd name="connsiteY19" fmla="*/ 32369760 h 32491680"/>
                <a:gd name="connsiteX20" fmla="*/ 4191000 w 14437536"/>
                <a:gd name="connsiteY20" fmla="*/ 31272480 h 32491680"/>
                <a:gd name="connsiteX21" fmla="*/ 4831080 w 14437536"/>
                <a:gd name="connsiteY21" fmla="*/ 31455360 h 32491680"/>
                <a:gd name="connsiteX22" fmla="*/ 5836920 w 14437536"/>
                <a:gd name="connsiteY22" fmla="*/ 30906720 h 32491680"/>
                <a:gd name="connsiteX23" fmla="*/ 5928360 w 14437536"/>
                <a:gd name="connsiteY23" fmla="*/ 30083760 h 32491680"/>
                <a:gd name="connsiteX24" fmla="*/ 6385560 w 14437536"/>
                <a:gd name="connsiteY24" fmla="*/ 29809440 h 32491680"/>
                <a:gd name="connsiteX25" fmla="*/ 6294120 w 14437536"/>
                <a:gd name="connsiteY25" fmla="*/ 27523440 h 32491680"/>
                <a:gd name="connsiteX26" fmla="*/ 7482840 w 14437536"/>
                <a:gd name="connsiteY26" fmla="*/ 25146000 h 32491680"/>
                <a:gd name="connsiteX27" fmla="*/ 8214360 w 14437536"/>
                <a:gd name="connsiteY27" fmla="*/ 19293840 h 32491680"/>
                <a:gd name="connsiteX28" fmla="*/ 8854440 w 14437536"/>
                <a:gd name="connsiteY28" fmla="*/ 16459200 h 32491680"/>
                <a:gd name="connsiteX29" fmla="*/ 9403080 w 14437536"/>
                <a:gd name="connsiteY29" fmla="*/ 17190720 h 32491680"/>
                <a:gd name="connsiteX30" fmla="*/ 9311640 w 14437536"/>
                <a:gd name="connsiteY30" fmla="*/ 19293840 h 32491680"/>
                <a:gd name="connsiteX31" fmla="*/ 9951720 w 14437536"/>
                <a:gd name="connsiteY31" fmla="*/ 21762720 h 32491680"/>
                <a:gd name="connsiteX32" fmla="*/ 9768840 w 14437536"/>
                <a:gd name="connsiteY32" fmla="*/ 22585680 h 32491680"/>
                <a:gd name="connsiteX33" fmla="*/ 9951720 w 14437536"/>
                <a:gd name="connsiteY33" fmla="*/ 23682960 h 32491680"/>
                <a:gd name="connsiteX34" fmla="*/ 10226040 w 14437536"/>
                <a:gd name="connsiteY34" fmla="*/ 26426160 h 32491680"/>
                <a:gd name="connsiteX35" fmla="*/ 9494520 w 14437536"/>
                <a:gd name="connsiteY35" fmla="*/ 28986480 h 32491680"/>
                <a:gd name="connsiteX36" fmla="*/ 10043160 w 14437536"/>
                <a:gd name="connsiteY36" fmla="*/ 29900880 h 32491680"/>
                <a:gd name="connsiteX37" fmla="*/ 9951720 w 14437536"/>
                <a:gd name="connsiteY37" fmla="*/ 30358080 h 32491680"/>
                <a:gd name="connsiteX38" fmla="*/ 10317480 w 14437536"/>
                <a:gd name="connsiteY38" fmla="*/ 30815280 h 32491680"/>
                <a:gd name="connsiteX39" fmla="*/ 10683240 w 14437536"/>
                <a:gd name="connsiteY39" fmla="*/ 31821120 h 32491680"/>
                <a:gd name="connsiteX40" fmla="*/ 12786360 w 14437536"/>
                <a:gd name="connsiteY40" fmla="*/ 31181040 h 32491680"/>
                <a:gd name="connsiteX41" fmla="*/ 12603480 w 14437536"/>
                <a:gd name="connsiteY41" fmla="*/ 30083760 h 32491680"/>
                <a:gd name="connsiteX42" fmla="*/ 11871960 w 14437536"/>
                <a:gd name="connsiteY42" fmla="*/ 29169360 h 32491680"/>
                <a:gd name="connsiteX43" fmla="*/ 12786360 w 14437536"/>
                <a:gd name="connsiteY43" fmla="*/ 28895040 h 32491680"/>
                <a:gd name="connsiteX44" fmla="*/ 13700760 w 14437536"/>
                <a:gd name="connsiteY44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3459480 w 14437536"/>
                <a:gd name="connsiteY10" fmla="*/ 13990320 h 32491680"/>
                <a:gd name="connsiteX11" fmla="*/ 4831080 w 14437536"/>
                <a:gd name="connsiteY11" fmla="*/ 14721840 h 32491680"/>
                <a:gd name="connsiteX12" fmla="*/ 4099560 w 14437536"/>
                <a:gd name="connsiteY12" fmla="*/ 17373600 h 32491680"/>
                <a:gd name="connsiteX13" fmla="*/ 4373880 w 14437536"/>
                <a:gd name="connsiteY13" fmla="*/ 18562320 h 32491680"/>
                <a:gd name="connsiteX14" fmla="*/ 3550920 w 14437536"/>
                <a:gd name="connsiteY14" fmla="*/ 27523440 h 32491680"/>
                <a:gd name="connsiteX15" fmla="*/ 3733800 w 14437536"/>
                <a:gd name="connsiteY15" fmla="*/ 27980640 h 32491680"/>
                <a:gd name="connsiteX16" fmla="*/ 3185160 w 14437536"/>
                <a:gd name="connsiteY16" fmla="*/ 29169360 h 32491680"/>
                <a:gd name="connsiteX17" fmla="*/ 2819400 w 14437536"/>
                <a:gd name="connsiteY17" fmla="*/ 29992320 h 32491680"/>
                <a:gd name="connsiteX18" fmla="*/ 76200 w 14437536"/>
                <a:gd name="connsiteY18" fmla="*/ 32004000 h 32491680"/>
                <a:gd name="connsiteX19" fmla="*/ 2362200 w 14437536"/>
                <a:gd name="connsiteY19" fmla="*/ 32369760 h 32491680"/>
                <a:gd name="connsiteX20" fmla="*/ 4191000 w 14437536"/>
                <a:gd name="connsiteY20" fmla="*/ 31272480 h 32491680"/>
                <a:gd name="connsiteX21" fmla="*/ 4831080 w 14437536"/>
                <a:gd name="connsiteY21" fmla="*/ 31455360 h 32491680"/>
                <a:gd name="connsiteX22" fmla="*/ 5836920 w 14437536"/>
                <a:gd name="connsiteY22" fmla="*/ 30906720 h 32491680"/>
                <a:gd name="connsiteX23" fmla="*/ 5928360 w 14437536"/>
                <a:gd name="connsiteY23" fmla="*/ 30083760 h 32491680"/>
                <a:gd name="connsiteX24" fmla="*/ 6385560 w 14437536"/>
                <a:gd name="connsiteY24" fmla="*/ 29809440 h 32491680"/>
                <a:gd name="connsiteX25" fmla="*/ 6294120 w 14437536"/>
                <a:gd name="connsiteY25" fmla="*/ 27523440 h 32491680"/>
                <a:gd name="connsiteX26" fmla="*/ 7482840 w 14437536"/>
                <a:gd name="connsiteY26" fmla="*/ 25146000 h 32491680"/>
                <a:gd name="connsiteX27" fmla="*/ 8214360 w 14437536"/>
                <a:gd name="connsiteY27" fmla="*/ 19293840 h 32491680"/>
                <a:gd name="connsiteX28" fmla="*/ 8854440 w 14437536"/>
                <a:gd name="connsiteY28" fmla="*/ 16459200 h 32491680"/>
                <a:gd name="connsiteX29" fmla="*/ 9403080 w 14437536"/>
                <a:gd name="connsiteY29" fmla="*/ 17190720 h 32491680"/>
                <a:gd name="connsiteX30" fmla="*/ 9311640 w 14437536"/>
                <a:gd name="connsiteY30" fmla="*/ 19293840 h 32491680"/>
                <a:gd name="connsiteX31" fmla="*/ 9951720 w 14437536"/>
                <a:gd name="connsiteY31" fmla="*/ 21762720 h 32491680"/>
                <a:gd name="connsiteX32" fmla="*/ 9768840 w 14437536"/>
                <a:gd name="connsiteY32" fmla="*/ 22585680 h 32491680"/>
                <a:gd name="connsiteX33" fmla="*/ 9951720 w 14437536"/>
                <a:gd name="connsiteY33" fmla="*/ 23682960 h 32491680"/>
                <a:gd name="connsiteX34" fmla="*/ 10226040 w 14437536"/>
                <a:gd name="connsiteY34" fmla="*/ 26426160 h 32491680"/>
                <a:gd name="connsiteX35" fmla="*/ 9494520 w 14437536"/>
                <a:gd name="connsiteY35" fmla="*/ 28986480 h 32491680"/>
                <a:gd name="connsiteX36" fmla="*/ 10043160 w 14437536"/>
                <a:gd name="connsiteY36" fmla="*/ 29900880 h 32491680"/>
                <a:gd name="connsiteX37" fmla="*/ 9951720 w 14437536"/>
                <a:gd name="connsiteY37" fmla="*/ 30358080 h 32491680"/>
                <a:gd name="connsiteX38" fmla="*/ 10317480 w 14437536"/>
                <a:gd name="connsiteY38" fmla="*/ 30815280 h 32491680"/>
                <a:gd name="connsiteX39" fmla="*/ 10683240 w 14437536"/>
                <a:gd name="connsiteY39" fmla="*/ 31821120 h 32491680"/>
                <a:gd name="connsiteX40" fmla="*/ 12786360 w 14437536"/>
                <a:gd name="connsiteY40" fmla="*/ 31181040 h 32491680"/>
                <a:gd name="connsiteX41" fmla="*/ 12603480 w 14437536"/>
                <a:gd name="connsiteY41" fmla="*/ 30083760 h 32491680"/>
                <a:gd name="connsiteX42" fmla="*/ 11871960 w 14437536"/>
                <a:gd name="connsiteY42" fmla="*/ 29169360 h 32491680"/>
                <a:gd name="connsiteX43" fmla="*/ 12786360 w 14437536"/>
                <a:gd name="connsiteY43" fmla="*/ 28895040 h 32491680"/>
                <a:gd name="connsiteX44" fmla="*/ 13700760 w 14437536"/>
                <a:gd name="connsiteY44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648200 w 14437536"/>
                <a:gd name="connsiteY7" fmla="*/ 5120640 h 32491680"/>
                <a:gd name="connsiteX8" fmla="*/ 4556760 w 14437536"/>
                <a:gd name="connsiteY8" fmla="*/ 8412480 h 32491680"/>
                <a:gd name="connsiteX9" fmla="*/ 3825240 w 14437536"/>
                <a:gd name="connsiteY9" fmla="*/ 10515600 h 32491680"/>
                <a:gd name="connsiteX10" fmla="*/ 3459480 w 14437536"/>
                <a:gd name="connsiteY10" fmla="*/ 13990320 h 32491680"/>
                <a:gd name="connsiteX11" fmla="*/ 4831080 w 14437536"/>
                <a:gd name="connsiteY11" fmla="*/ 14721840 h 32491680"/>
                <a:gd name="connsiteX12" fmla="*/ 4099560 w 14437536"/>
                <a:gd name="connsiteY12" fmla="*/ 17373600 h 32491680"/>
                <a:gd name="connsiteX13" fmla="*/ 4373880 w 14437536"/>
                <a:gd name="connsiteY13" fmla="*/ 18562320 h 32491680"/>
                <a:gd name="connsiteX14" fmla="*/ 3550920 w 14437536"/>
                <a:gd name="connsiteY14" fmla="*/ 27523440 h 32491680"/>
                <a:gd name="connsiteX15" fmla="*/ 3733800 w 14437536"/>
                <a:gd name="connsiteY15" fmla="*/ 27980640 h 32491680"/>
                <a:gd name="connsiteX16" fmla="*/ 3185160 w 14437536"/>
                <a:gd name="connsiteY16" fmla="*/ 29169360 h 32491680"/>
                <a:gd name="connsiteX17" fmla="*/ 2819400 w 14437536"/>
                <a:gd name="connsiteY17" fmla="*/ 29992320 h 32491680"/>
                <a:gd name="connsiteX18" fmla="*/ 76200 w 14437536"/>
                <a:gd name="connsiteY18" fmla="*/ 32004000 h 32491680"/>
                <a:gd name="connsiteX19" fmla="*/ 2362200 w 14437536"/>
                <a:gd name="connsiteY19" fmla="*/ 32369760 h 32491680"/>
                <a:gd name="connsiteX20" fmla="*/ 4191000 w 14437536"/>
                <a:gd name="connsiteY20" fmla="*/ 31272480 h 32491680"/>
                <a:gd name="connsiteX21" fmla="*/ 4831080 w 14437536"/>
                <a:gd name="connsiteY21" fmla="*/ 31455360 h 32491680"/>
                <a:gd name="connsiteX22" fmla="*/ 5836920 w 14437536"/>
                <a:gd name="connsiteY22" fmla="*/ 30906720 h 32491680"/>
                <a:gd name="connsiteX23" fmla="*/ 5928360 w 14437536"/>
                <a:gd name="connsiteY23" fmla="*/ 30083760 h 32491680"/>
                <a:gd name="connsiteX24" fmla="*/ 6385560 w 14437536"/>
                <a:gd name="connsiteY24" fmla="*/ 29809440 h 32491680"/>
                <a:gd name="connsiteX25" fmla="*/ 6294120 w 14437536"/>
                <a:gd name="connsiteY25" fmla="*/ 27523440 h 32491680"/>
                <a:gd name="connsiteX26" fmla="*/ 7482840 w 14437536"/>
                <a:gd name="connsiteY26" fmla="*/ 25146000 h 32491680"/>
                <a:gd name="connsiteX27" fmla="*/ 8214360 w 14437536"/>
                <a:gd name="connsiteY27" fmla="*/ 19293840 h 32491680"/>
                <a:gd name="connsiteX28" fmla="*/ 8854440 w 14437536"/>
                <a:gd name="connsiteY28" fmla="*/ 16459200 h 32491680"/>
                <a:gd name="connsiteX29" fmla="*/ 9403080 w 14437536"/>
                <a:gd name="connsiteY29" fmla="*/ 17190720 h 32491680"/>
                <a:gd name="connsiteX30" fmla="*/ 9311640 w 14437536"/>
                <a:gd name="connsiteY30" fmla="*/ 19293840 h 32491680"/>
                <a:gd name="connsiteX31" fmla="*/ 9951720 w 14437536"/>
                <a:gd name="connsiteY31" fmla="*/ 21762720 h 32491680"/>
                <a:gd name="connsiteX32" fmla="*/ 9768840 w 14437536"/>
                <a:gd name="connsiteY32" fmla="*/ 22585680 h 32491680"/>
                <a:gd name="connsiteX33" fmla="*/ 9951720 w 14437536"/>
                <a:gd name="connsiteY33" fmla="*/ 23682960 h 32491680"/>
                <a:gd name="connsiteX34" fmla="*/ 10226040 w 14437536"/>
                <a:gd name="connsiteY34" fmla="*/ 26426160 h 32491680"/>
                <a:gd name="connsiteX35" fmla="*/ 9494520 w 14437536"/>
                <a:gd name="connsiteY35" fmla="*/ 28986480 h 32491680"/>
                <a:gd name="connsiteX36" fmla="*/ 10043160 w 14437536"/>
                <a:gd name="connsiteY36" fmla="*/ 29900880 h 32491680"/>
                <a:gd name="connsiteX37" fmla="*/ 9951720 w 14437536"/>
                <a:gd name="connsiteY37" fmla="*/ 30358080 h 32491680"/>
                <a:gd name="connsiteX38" fmla="*/ 10317480 w 14437536"/>
                <a:gd name="connsiteY38" fmla="*/ 30815280 h 32491680"/>
                <a:gd name="connsiteX39" fmla="*/ 10683240 w 14437536"/>
                <a:gd name="connsiteY39" fmla="*/ 31821120 h 32491680"/>
                <a:gd name="connsiteX40" fmla="*/ 12786360 w 14437536"/>
                <a:gd name="connsiteY40" fmla="*/ 31181040 h 32491680"/>
                <a:gd name="connsiteX41" fmla="*/ 12603480 w 14437536"/>
                <a:gd name="connsiteY41" fmla="*/ 30083760 h 32491680"/>
                <a:gd name="connsiteX42" fmla="*/ 11871960 w 14437536"/>
                <a:gd name="connsiteY42" fmla="*/ 29169360 h 32491680"/>
                <a:gd name="connsiteX43" fmla="*/ 12786360 w 14437536"/>
                <a:gd name="connsiteY43" fmla="*/ 28895040 h 32491680"/>
                <a:gd name="connsiteX44" fmla="*/ 13700760 w 14437536"/>
                <a:gd name="connsiteY44" fmla="*/ 13716000 h 32491680"/>
                <a:gd name="connsiteX0" fmla="*/ 13700760 w 14437536"/>
                <a:gd name="connsiteY0" fmla="*/ 13716000 h 32491680"/>
                <a:gd name="connsiteX1" fmla="*/ 10226040 w 14437536"/>
                <a:gd name="connsiteY1" fmla="*/ 0 h 32491680"/>
                <a:gd name="connsiteX2" fmla="*/ 6568440 w 14437536"/>
                <a:gd name="connsiteY2" fmla="*/ 457200 h 32491680"/>
                <a:gd name="connsiteX3" fmla="*/ 3733800 w 14437536"/>
                <a:gd name="connsiteY3" fmla="*/ 822960 h 32491680"/>
                <a:gd name="connsiteX4" fmla="*/ 3733800 w 14437536"/>
                <a:gd name="connsiteY4" fmla="*/ 2103120 h 32491680"/>
                <a:gd name="connsiteX5" fmla="*/ 4282440 w 14437536"/>
                <a:gd name="connsiteY5" fmla="*/ 4937760 h 32491680"/>
                <a:gd name="connsiteX6" fmla="*/ 4282440 w 14437536"/>
                <a:gd name="connsiteY6" fmla="*/ 4937760 h 32491680"/>
                <a:gd name="connsiteX7" fmla="*/ 4556760 w 14437536"/>
                <a:gd name="connsiteY7" fmla="*/ 8412480 h 32491680"/>
                <a:gd name="connsiteX8" fmla="*/ 3825240 w 14437536"/>
                <a:gd name="connsiteY8" fmla="*/ 10515600 h 32491680"/>
                <a:gd name="connsiteX9" fmla="*/ 3459480 w 14437536"/>
                <a:gd name="connsiteY9" fmla="*/ 13990320 h 32491680"/>
                <a:gd name="connsiteX10" fmla="*/ 4831080 w 14437536"/>
                <a:gd name="connsiteY10" fmla="*/ 14721840 h 32491680"/>
                <a:gd name="connsiteX11" fmla="*/ 4099560 w 14437536"/>
                <a:gd name="connsiteY11" fmla="*/ 17373600 h 32491680"/>
                <a:gd name="connsiteX12" fmla="*/ 4373880 w 14437536"/>
                <a:gd name="connsiteY12" fmla="*/ 18562320 h 32491680"/>
                <a:gd name="connsiteX13" fmla="*/ 3550920 w 14437536"/>
                <a:gd name="connsiteY13" fmla="*/ 27523440 h 32491680"/>
                <a:gd name="connsiteX14" fmla="*/ 3733800 w 14437536"/>
                <a:gd name="connsiteY14" fmla="*/ 27980640 h 32491680"/>
                <a:gd name="connsiteX15" fmla="*/ 3185160 w 14437536"/>
                <a:gd name="connsiteY15" fmla="*/ 29169360 h 32491680"/>
                <a:gd name="connsiteX16" fmla="*/ 2819400 w 14437536"/>
                <a:gd name="connsiteY16" fmla="*/ 29992320 h 32491680"/>
                <a:gd name="connsiteX17" fmla="*/ 76200 w 14437536"/>
                <a:gd name="connsiteY17" fmla="*/ 32004000 h 32491680"/>
                <a:gd name="connsiteX18" fmla="*/ 2362200 w 14437536"/>
                <a:gd name="connsiteY18" fmla="*/ 32369760 h 32491680"/>
                <a:gd name="connsiteX19" fmla="*/ 4191000 w 14437536"/>
                <a:gd name="connsiteY19" fmla="*/ 31272480 h 32491680"/>
                <a:gd name="connsiteX20" fmla="*/ 4831080 w 14437536"/>
                <a:gd name="connsiteY20" fmla="*/ 31455360 h 32491680"/>
                <a:gd name="connsiteX21" fmla="*/ 5836920 w 14437536"/>
                <a:gd name="connsiteY21" fmla="*/ 30906720 h 32491680"/>
                <a:gd name="connsiteX22" fmla="*/ 5928360 w 14437536"/>
                <a:gd name="connsiteY22" fmla="*/ 30083760 h 32491680"/>
                <a:gd name="connsiteX23" fmla="*/ 6385560 w 14437536"/>
                <a:gd name="connsiteY23" fmla="*/ 29809440 h 32491680"/>
                <a:gd name="connsiteX24" fmla="*/ 6294120 w 14437536"/>
                <a:gd name="connsiteY24" fmla="*/ 27523440 h 32491680"/>
                <a:gd name="connsiteX25" fmla="*/ 7482840 w 14437536"/>
                <a:gd name="connsiteY25" fmla="*/ 25146000 h 32491680"/>
                <a:gd name="connsiteX26" fmla="*/ 8214360 w 14437536"/>
                <a:gd name="connsiteY26" fmla="*/ 19293840 h 32491680"/>
                <a:gd name="connsiteX27" fmla="*/ 8854440 w 14437536"/>
                <a:gd name="connsiteY27" fmla="*/ 16459200 h 32491680"/>
                <a:gd name="connsiteX28" fmla="*/ 9403080 w 14437536"/>
                <a:gd name="connsiteY28" fmla="*/ 17190720 h 32491680"/>
                <a:gd name="connsiteX29" fmla="*/ 9311640 w 14437536"/>
                <a:gd name="connsiteY29" fmla="*/ 19293840 h 32491680"/>
                <a:gd name="connsiteX30" fmla="*/ 9951720 w 14437536"/>
                <a:gd name="connsiteY30" fmla="*/ 21762720 h 32491680"/>
                <a:gd name="connsiteX31" fmla="*/ 9768840 w 14437536"/>
                <a:gd name="connsiteY31" fmla="*/ 22585680 h 32491680"/>
                <a:gd name="connsiteX32" fmla="*/ 9951720 w 14437536"/>
                <a:gd name="connsiteY32" fmla="*/ 23682960 h 32491680"/>
                <a:gd name="connsiteX33" fmla="*/ 10226040 w 14437536"/>
                <a:gd name="connsiteY33" fmla="*/ 26426160 h 32491680"/>
                <a:gd name="connsiteX34" fmla="*/ 9494520 w 14437536"/>
                <a:gd name="connsiteY34" fmla="*/ 28986480 h 32491680"/>
                <a:gd name="connsiteX35" fmla="*/ 10043160 w 14437536"/>
                <a:gd name="connsiteY35" fmla="*/ 29900880 h 32491680"/>
                <a:gd name="connsiteX36" fmla="*/ 9951720 w 14437536"/>
                <a:gd name="connsiteY36" fmla="*/ 30358080 h 32491680"/>
                <a:gd name="connsiteX37" fmla="*/ 10317480 w 14437536"/>
                <a:gd name="connsiteY37" fmla="*/ 30815280 h 32491680"/>
                <a:gd name="connsiteX38" fmla="*/ 10683240 w 14437536"/>
                <a:gd name="connsiteY38" fmla="*/ 31821120 h 32491680"/>
                <a:gd name="connsiteX39" fmla="*/ 12786360 w 14437536"/>
                <a:gd name="connsiteY39" fmla="*/ 31181040 h 32491680"/>
                <a:gd name="connsiteX40" fmla="*/ 12603480 w 14437536"/>
                <a:gd name="connsiteY40" fmla="*/ 30083760 h 32491680"/>
                <a:gd name="connsiteX41" fmla="*/ 11871960 w 14437536"/>
                <a:gd name="connsiteY41" fmla="*/ 29169360 h 32491680"/>
                <a:gd name="connsiteX42" fmla="*/ 12786360 w 14437536"/>
                <a:gd name="connsiteY42" fmla="*/ 28895040 h 32491680"/>
                <a:gd name="connsiteX43" fmla="*/ 13700760 w 14437536"/>
                <a:gd name="connsiteY43" fmla="*/ 137160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556760 w 14437536"/>
                <a:gd name="connsiteY1" fmla="*/ 8412480 h 32491680"/>
                <a:gd name="connsiteX2" fmla="*/ 3825240 w 14437536"/>
                <a:gd name="connsiteY2" fmla="*/ 10515600 h 32491680"/>
                <a:gd name="connsiteX3" fmla="*/ 3459480 w 14437536"/>
                <a:gd name="connsiteY3" fmla="*/ 13990320 h 32491680"/>
                <a:gd name="connsiteX4" fmla="*/ 4831080 w 14437536"/>
                <a:gd name="connsiteY4" fmla="*/ 14721840 h 32491680"/>
                <a:gd name="connsiteX5" fmla="*/ 4099560 w 14437536"/>
                <a:gd name="connsiteY5" fmla="*/ 17373600 h 32491680"/>
                <a:gd name="connsiteX6" fmla="*/ 4373880 w 14437536"/>
                <a:gd name="connsiteY6" fmla="*/ 18562320 h 32491680"/>
                <a:gd name="connsiteX7" fmla="*/ 3550920 w 14437536"/>
                <a:gd name="connsiteY7" fmla="*/ 27523440 h 32491680"/>
                <a:gd name="connsiteX8" fmla="*/ 3733800 w 14437536"/>
                <a:gd name="connsiteY8" fmla="*/ 27980640 h 32491680"/>
                <a:gd name="connsiteX9" fmla="*/ 3185160 w 14437536"/>
                <a:gd name="connsiteY9" fmla="*/ 29169360 h 32491680"/>
                <a:gd name="connsiteX10" fmla="*/ 2819400 w 14437536"/>
                <a:gd name="connsiteY10" fmla="*/ 29992320 h 32491680"/>
                <a:gd name="connsiteX11" fmla="*/ 76200 w 14437536"/>
                <a:gd name="connsiteY11" fmla="*/ 32004000 h 32491680"/>
                <a:gd name="connsiteX12" fmla="*/ 2362200 w 14437536"/>
                <a:gd name="connsiteY12" fmla="*/ 32369760 h 32491680"/>
                <a:gd name="connsiteX13" fmla="*/ 4191000 w 14437536"/>
                <a:gd name="connsiteY13" fmla="*/ 31272480 h 32491680"/>
                <a:gd name="connsiteX14" fmla="*/ 4831080 w 14437536"/>
                <a:gd name="connsiteY14" fmla="*/ 31455360 h 32491680"/>
                <a:gd name="connsiteX15" fmla="*/ 5836920 w 14437536"/>
                <a:gd name="connsiteY15" fmla="*/ 30906720 h 32491680"/>
                <a:gd name="connsiteX16" fmla="*/ 5928360 w 14437536"/>
                <a:gd name="connsiteY16" fmla="*/ 30083760 h 32491680"/>
                <a:gd name="connsiteX17" fmla="*/ 6385560 w 14437536"/>
                <a:gd name="connsiteY17" fmla="*/ 29809440 h 32491680"/>
                <a:gd name="connsiteX18" fmla="*/ 6294120 w 14437536"/>
                <a:gd name="connsiteY18" fmla="*/ 27523440 h 32491680"/>
                <a:gd name="connsiteX19" fmla="*/ 7482840 w 14437536"/>
                <a:gd name="connsiteY19" fmla="*/ 25146000 h 32491680"/>
                <a:gd name="connsiteX20" fmla="*/ 8214360 w 14437536"/>
                <a:gd name="connsiteY20" fmla="*/ 19293840 h 32491680"/>
                <a:gd name="connsiteX21" fmla="*/ 8854440 w 14437536"/>
                <a:gd name="connsiteY21" fmla="*/ 16459200 h 32491680"/>
                <a:gd name="connsiteX22" fmla="*/ 9403080 w 14437536"/>
                <a:gd name="connsiteY22" fmla="*/ 17190720 h 32491680"/>
                <a:gd name="connsiteX23" fmla="*/ 9311640 w 14437536"/>
                <a:gd name="connsiteY23" fmla="*/ 19293840 h 32491680"/>
                <a:gd name="connsiteX24" fmla="*/ 9951720 w 14437536"/>
                <a:gd name="connsiteY24" fmla="*/ 21762720 h 32491680"/>
                <a:gd name="connsiteX25" fmla="*/ 9768840 w 14437536"/>
                <a:gd name="connsiteY25" fmla="*/ 22585680 h 32491680"/>
                <a:gd name="connsiteX26" fmla="*/ 9951720 w 14437536"/>
                <a:gd name="connsiteY26" fmla="*/ 23682960 h 32491680"/>
                <a:gd name="connsiteX27" fmla="*/ 10226040 w 14437536"/>
                <a:gd name="connsiteY27" fmla="*/ 26426160 h 32491680"/>
                <a:gd name="connsiteX28" fmla="*/ 9494520 w 14437536"/>
                <a:gd name="connsiteY28" fmla="*/ 28986480 h 32491680"/>
                <a:gd name="connsiteX29" fmla="*/ 10043160 w 14437536"/>
                <a:gd name="connsiteY29" fmla="*/ 29900880 h 32491680"/>
                <a:gd name="connsiteX30" fmla="*/ 9951720 w 14437536"/>
                <a:gd name="connsiteY30" fmla="*/ 30358080 h 32491680"/>
                <a:gd name="connsiteX31" fmla="*/ 10317480 w 14437536"/>
                <a:gd name="connsiteY31" fmla="*/ 30815280 h 32491680"/>
                <a:gd name="connsiteX32" fmla="*/ 10683240 w 14437536"/>
                <a:gd name="connsiteY32" fmla="*/ 31821120 h 32491680"/>
                <a:gd name="connsiteX33" fmla="*/ 12786360 w 14437536"/>
                <a:gd name="connsiteY33" fmla="*/ 31181040 h 32491680"/>
                <a:gd name="connsiteX34" fmla="*/ 12603480 w 14437536"/>
                <a:gd name="connsiteY34" fmla="*/ 30083760 h 32491680"/>
                <a:gd name="connsiteX35" fmla="*/ 11871960 w 14437536"/>
                <a:gd name="connsiteY35" fmla="*/ 29169360 h 32491680"/>
                <a:gd name="connsiteX36" fmla="*/ 12786360 w 14437536"/>
                <a:gd name="connsiteY36" fmla="*/ 28895040 h 32491680"/>
                <a:gd name="connsiteX37" fmla="*/ 13700760 w 14437536"/>
                <a:gd name="connsiteY37" fmla="*/ 13716000 h 32491680"/>
                <a:gd name="connsiteX38" fmla="*/ 10226040 w 14437536"/>
                <a:gd name="connsiteY38" fmla="*/ 0 h 32491680"/>
                <a:gd name="connsiteX39" fmla="*/ 6568440 w 14437536"/>
                <a:gd name="connsiteY39" fmla="*/ 457200 h 32491680"/>
                <a:gd name="connsiteX40" fmla="*/ 3733800 w 14437536"/>
                <a:gd name="connsiteY40" fmla="*/ 822960 h 32491680"/>
                <a:gd name="connsiteX41" fmla="*/ 3733800 w 14437536"/>
                <a:gd name="connsiteY41" fmla="*/ 2103120 h 32491680"/>
                <a:gd name="connsiteX42" fmla="*/ 4282440 w 14437536"/>
                <a:gd name="connsiteY42" fmla="*/ 4937760 h 32491680"/>
                <a:gd name="connsiteX43" fmla="*/ 4373880 w 14437536"/>
                <a:gd name="connsiteY43" fmla="*/ 502920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44" fmla="*/ 4373880 w 14437536"/>
                <a:gd name="connsiteY44" fmla="*/ 502920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099560 w 14437536"/>
                <a:gd name="connsiteY6" fmla="*/ 17373600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214360 w 14437536"/>
                <a:gd name="connsiteY21" fmla="*/ 19293840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768840 w 14437536"/>
                <a:gd name="connsiteY26" fmla="*/ 22585680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951720 w 14437536"/>
                <a:gd name="connsiteY25" fmla="*/ 21762720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83240 w 14437536"/>
                <a:gd name="connsiteY33" fmla="*/ 31821120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836920 w 14437536"/>
                <a:gd name="connsiteY16" fmla="*/ 30906720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943271 w 14437536"/>
                <a:gd name="connsiteY16" fmla="*/ 30889914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5943271 w 14437536"/>
                <a:gd name="connsiteY16" fmla="*/ 30889914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6051824 w 14437536"/>
                <a:gd name="connsiteY16" fmla="*/ 30794744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6051824 w 14437536"/>
                <a:gd name="connsiteY16" fmla="*/ 30794744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282440 w 14437536"/>
                <a:gd name="connsiteY0" fmla="*/ 4937760 h 32491680"/>
                <a:gd name="connsiteX1" fmla="*/ 4749189 w 14437536"/>
                <a:gd name="connsiteY1" fmla="*/ 5075719 h 32491680"/>
                <a:gd name="connsiteX2" fmla="*/ 4556760 w 14437536"/>
                <a:gd name="connsiteY2" fmla="*/ 8412480 h 32491680"/>
                <a:gd name="connsiteX3" fmla="*/ 3825240 w 14437536"/>
                <a:gd name="connsiteY3" fmla="*/ 10515600 h 32491680"/>
                <a:gd name="connsiteX4" fmla="*/ 3459480 w 14437536"/>
                <a:gd name="connsiteY4" fmla="*/ 13990320 h 32491680"/>
                <a:gd name="connsiteX5" fmla="*/ 4831080 w 14437536"/>
                <a:gd name="connsiteY5" fmla="*/ 14721840 h 32491680"/>
                <a:gd name="connsiteX6" fmla="*/ 4233563 w 14437536"/>
                <a:gd name="connsiteY6" fmla="*/ 17375813 h 32491680"/>
                <a:gd name="connsiteX7" fmla="*/ 4373880 w 14437536"/>
                <a:gd name="connsiteY7" fmla="*/ 18562320 h 32491680"/>
                <a:gd name="connsiteX8" fmla="*/ 3550920 w 14437536"/>
                <a:gd name="connsiteY8" fmla="*/ 27523440 h 32491680"/>
                <a:gd name="connsiteX9" fmla="*/ 3733800 w 14437536"/>
                <a:gd name="connsiteY9" fmla="*/ 27980640 h 32491680"/>
                <a:gd name="connsiteX10" fmla="*/ 3185160 w 14437536"/>
                <a:gd name="connsiteY10" fmla="*/ 29169360 h 32491680"/>
                <a:gd name="connsiteX11" fmla="*/ 2819400 w 14437536"/>
                <a:gd name="connsiteY11" fmla="*/ 29992320 h 32491680"/>
                <a:gd name="connsiteX12" fmla="*/ 76200 w 14437536"/>
                <a:gd name="connsiteY12" fmla="*/ 32004000 h 32491680"/>
                <a:gd name="connsiteX13" fmla="*/ 2362200 w 14437536"/>
                <a:gd name="connsiteY13" fmla="*/ 32369760 h 32491680"/>
                <a:gd name="connsiteX14" fmla="*/ 4191000 w 14437536"/>
                <a:gd name="connsiteY14" fmla="*/ 31272480 h 32491680"/>
                <a:gd name="connsiteX15" fmla="*/ 4831080 w 14437536"/>
                <a:gd name="connsiteY15" fmla="*/ 31455360 h 32491680"/>
                <a:gd name="connsiteX16" fmla="*/ 6051824 w 14437536"/>
                <a:gd name="connsiteY16" fmla="*/ 30794744 h 32491680"/>
                <a:gd name="connsiteX17" fmla="*/ 5928360 w 14437536"/>
                <a:gd name="connsiteY17" fmla="*/ 30083760 h 32491680"/>
                <a:gd name="connsiteX18" fmla="*/ 6385560 w 14437536"/>
                <a:gd name="connsiteY18" fmla="*/ 29809440 h 32491680"/>
                <a:gd name="connsiteX19" fmla="*/ 6294120 w 14437536"/>
                <a:gd name="connsiteY19" fmla="*/ 27523440 h 32491680"/>
                <a:gd name="connsiteX20" fmla="*/ 7482840 w 14437536"/>
                <a:gd name="connsiteY20" fmla="*/ 25146000 h 32491680"/>
                <a:gd name="connsiteX21" fmla="*/ 8032915 w 14437536"/>
                <a:gd name="connsiteY21" fmla="*/ 19267143 h 32491680"/>
                <a:gd name="connsiteX22" fmla="*/ 8854440 w 14437536"/>
                <a:gd name="connsiteY22" fmla="*/ 16459200 h 32491680"/>
                <a:gd name="connsiteX23" fmla="*/ 9403080 w 14437536"/>
                <a:gd name="connsiteY23" fmla="*/ 17190720 h 32491680"/>
                <a:gd name="connsiteX24" fmla="*/ 9311640 w 14437536"/>
                <a:gd name="connsiteY24" fmla="*/ 19293840 h 32491680"/>
                <a:gd name="connsiteX25" fmla="*/ 9878314 w 14437536"/>
                <a:gd name="connsiteY25" fmla="*/ 21436388 h 32491680"/>
                <a:gd name="connsiteX26" fmla="*/ 9905452 w 14437536"/>
                <a:gd name="connsiteY26" fmla="*/ 22578424 h 32491680"/>
                <a:gd name="connsiteX27" fmla="*/ 9951720 w 14437536"/>
                <a:gd name="connsiteY27" fmla="*/ 23682960 h 32491680"/>
                <a:gd name="connsiteX28" fmla="*/ 10226040 w 14437536"/>
                <a:gd name="connsiteY28" fmla="*/ 26426160 h 32491680"/>
                <a:gd name="connsiteX29" fmla="*/ 9494520 w 14437536"/>
                <a:gd name="connsiteY29" fmla="*/ 28986480 h 32491680"/>
                <a:gd name="connsiteX30" fmla="*/ 10043160 w 14437536"/>
                <a:gd name="connsiteY30" fmla="*/ 29900880 h 32491680"/>
                <a:gd name="connsiteX31" fmla="*/ 9951720 w 14437536"/>
                <a:gd name="connsiteY31" fmla="*/ 30358080 h 32491680"/>
                <a:gd name="connsiteX32" fmla="*/ 10317480 w 14437536"/>
                <a:gd name="connsiteY32" fmla="*/ 30815280 h 32491680"/>
                <a:gd name="connsiteX33" fmla="*/ 10665323 w 14437536"/>
                <a:gd name="connsiteY33" fmla="*/ 31556102 h 32491680"/>
                <a:gd name="connsiteX34" fmla="*/ 12786360 w 14437536"/>
                <a:gd name="connsiteY34" fmla="*/ 31181040 h 32491680"/>
                <a:gd name="connsiteX35" fmla="*/ 12603480 w 14437536"/>
                <a:gd name="connsiteY35" fmla="*/ 30083760 h 32491680"/>
                <a:gd name="connsiteX36" fmla="*/ 11871960 w 14437536"/>
                <a:gd name="connsiteY36" fmla="*/ 29169360 h 32491680"/>
                <a:gd name="connsiteX37" fmla="*/ 12786360 w 14437536"/>
                <a:gd name="connsiteY37" fmla="*/ 28895040 h 32491680"/>
                <a:gd name="connsiteX38" fmla="*/ 13700760 w 14437536"/>
                <a:gd name="connsiteY38" fmla="*/ 13716000 h 32491680"/>
                <a:gd name="connsiteX39" fmla="*/ 10226040 w 14437536"/>
                <a:gd name="connsiteY39" fmla="*/ 0 h 32491680"/>
                <a:gd name="connsiteX40" fmla="*/ 6568440 w 14437536"/>
                <a:gd name="connsiteY40" fmla="*/ 457200 h 32491680"/>
                <a:gd name="connsiteX41" fmla="*/ 3733800 w 14437536"/>
                <a:gd name="connsiteY41" fmla="*/ 822960 h 32491680"/>
                <a:gd name="connsiteX42" fmla="*/ 3733800 w 14437536"/>
                <a:gd name="connsiteY42" fmla="*/ 2103120 h 32491680"/>
                <a:gd name="connsiteX43" fmla="*/ 4282440 w 14437536"/>
                <a:gd name="connsiteY43" fmla="*/ 4937760 h 32491680"/>
                <a:gd name="connsiteX0" fmla="*/ 4383320 w 14538416"/>
                <a:gd name="connsiteY0" fmla="*/ 4937760 h 32491680"/>
                <a:gd name="connsiteX1" fmla="*/ 4850069 w 14538416"/>
                <a:gd name="connsiteY1" fmla="*/ 5075719 h 32491680"/>
                <a:gd name="connsiteX2" fmla="*/ 4657640 w 14538416"/>
                <a:gd name="connsiteY2" fmla="*/ 8412480 h 32491680"/>
                <a:gd name="connsiteX3" fmla="*/ 3926120 w 14538416"/>
                <a:gd name="connsiteY3" fmla="*/ 10515600 h 32491680"/>
                <a:gd name="connsiteX4" fmla="*/ 3560360 w 14538416"/>
                <a:gd name="connsiteY4" fmla="*/ 13990320 h 32491680"/>
                <a:gd name="connsiteX5" fmla="*/ 4931960 w 14538416"/>
                <a:gd name="connsiteY5" fmla="*/ 14721840 h 32491680"/>
                <a:gd name="connsiteX6" fmla="*/ 4334443 w 14538416"/>
                <a:gd name="connsiteY6" fmla="*/ 17375813 h 32491680"/>
                <a:gd name="connsiteX7" fmla="*/ 4474760 w 14538416"/>
                <a:gd name="connsiteY7" fmla="*/ 18562320 h 32491680"/>
                <a:gd name="connsiteX8" fmla="*/ 3651800 w 14538416"/>
                <a:gd name="connsiteY8" fmla="*/ 27523440 h 32491680"/>
                <a:gd name="connsiteX9" fmla="*/ 3834680 w 14538416"/>
                <a:gd name="connsiteY9" fmla="*/ 27980640 h 32491680"/>
                <a:gd name="connsiteX10" fmla="*/ 3286040 w 14538416"/>
                <a:gd name="connsiteY10" fmla="*/ 29169360 h 32491680"/>
                <a:gd name="connsiteX11" fmla="*/ 2920280 w 14538416"/>
                <a:gd name="connsiteY11" fmla="*/ 29992320 h 32491680"/>
                <a:gd name="connsiteX12" fmla="*/ 177080 w 14538416"/>
                <a:gd name="connsiteY12" fmla="*/ 32004000 h 32491680"/>
                <a:gd name="connsiteX13" fmla="*/ 2463080 w 14538416"/>
                <a:gd name="connsiteY13" fmla="*/ 32369760 h 32491680"/>
                <a:gd name="connsiteX14" fmla="*/ 4291880 w 14538416"/>
                <a:gd name="connsiteY14" fmla="*/ 31272480 h 32491680"/>
                <a:gd name="connsiteX15" fmla="*/ 4931960 w 14538416"/>
                <a:gd name="connsiteY15" fmla="*/ 31455360 h 32491680"/>
                <a:gd name="connsiteX16" fmla="*/ 6152704 w 14538416"/>
                <a:gd name="connsiteY16" fmla="*/ 30794744 h 32491680"/>
                <a:gd name="connsiteX17" fmla="*/ 6029240 w 14538416"/>
                <a:gd name="connsiteY17" fmla="*/ 30083760 h 32491680"/>
                <a:gd name="connsiteX18" fmla="*/ 6486440 w 14538416"/>
                <a:gd name="connsiteY18" fmla="*/ 29809440 h 32491680"/>
                <a:gd name="connsiteX19" fmla="*/ 6395000 w 14538416"/>
                <a:gd name="connsiteY19" fmla="*/ 27523440 h 32491680"/>
                <a:gd name="connsiteX20" fmla="*/ 7583720 w 14538416"/>
                <a:gd name="connsiteY20" fmla="*/ 25146000 h 32491680"/>
                <a:gd name="connsiteX21" fmla="*/ 8133795 w 14538416"/>
                <a:gd name="connsiteY21" fmla="*/ 19267143 h 32491680"/>
                <a:gd name="connsiteX22" fmla="*/ 8955320 w 14538416"/>
                <a:gd name="connsiteY22" fmla="*/ 16459200 h 32491680"/>
                <a:gd name="connsiteX23" fmla="*/ 9503960 w 14538416"/>
                <a:gd name="connsiteY23" fmla="*/ 17190720 h 32491680"/>
                <a:gd name="connsiteX24" fmla="*/ 9412520 w 14538416"/>
                <a:gd name="connsiteY24" fmla="*/ 19293840 h 32491680"/>
                <a:gd name="connsiteX25" fmla="*/ 9979194 w 14538416"/>
                <a:gd name="connsiteY25" fmla="*/ 21436388 h 32491680"/>
                <a:gd name="connsiteX26" fmla="*/ 10006332 w 14538416"/>
                <a:gd name="connsiteY26" fmla="*/ 22578424 h 32491680"/>
                <a:gd name="connsiteX27" fmla="*/ 10052600 w 14538416"/>
                <a:gd name="connsiteY27" fmla="*/ 23682960 h 32491680"/>
                <a:gd name="connsiteX28" fmla="*/ 10326920 w 14538416"/>
                <a:gd name="connsiteY28" fmla="*/ 26426160 h 32491680"/>
                <a:gd name="connsiteX29" fmla="*/ 9595400 w 14538416"/>
                <a:gd name="connsiteY29" fmla="*/ 28986480 h 32491680"/>
                <a:gd name="connsiteX30" fmla="*/ 10144040 w 14538416"/>
                <a:gd name="connsiteY30" fmla="*/ 29900880 h 32491680"/>
                <a:gd name="connsiteX31" fmla="*/ 10052600 w 14538416"/>
                <a:gd name="connsiteY31" fmla="*/ 30358080 h 32491680"/>
                <a:gd name="connsiteX32" fmla="*/ 10418360 w 14538416"/>
                <a:gd name="connsiteY32" fmla="*/ 30815280 h 32491680"/>
                <a:gd name="connsiteX33" fmla="*/ 10766203 w 14538416"/>
                <a:gd name="connsiteY33" fmla="*/ 31556102 h 32491680"/>
                <a:gd name="connsiteX34" fmla="*/ 12887240 w 14538416"/>
                <a:gd name="connsiteY34" fmla="*/ 31181040 h 32491680"/>
                <a:gd name="connsiteX35" fmla="*/ 12704360 w 14538416"/>
                <a:gd name="connsiteY35" fmla="*/ 30083760 h 32491680"/>
                <a:gd name="connsiteX36" fmla="*/ 11972840 w 14538416"/>
                <a:gd name="connsiteY36" fmla="*/ 29169360 h 32491680"/>
                <a:gd name="connsiteX37" fmla="*/ 12887240 w 14538416"/>
                <a:gd name="connsiteY37" fmla="*/ 28895040 h 32491680"/>
                <a:gd name="connsiteX38" fmla="*/ 13801640 w 14538416"/>
                <a:gd name="connsiteY38" fmla="*/ 13716000 h 32491680"/>
                <a:gd name="connsiteX39" fmla="*/ 10326920 w 14538416"/>
                <a:gd name="connsiteY39" fmla="*/ 0 h 32491680"/>
                <a:gd name="connsiteX40" fmla="*/ 6669320 w 14538416"/>
                <a:gd name="connsiteY40" fmla="*/ 457200 h 32491680"/>
                <a:gd name="connsiteX41" fmla="*/ 3834680 w 14538416"/>
                <a:gd name="connsiteY41" fmla="*/ 822960 h 32491680"/>
                <a:gd name="connsiteX42" fmla="*/ 3834680 w 14538416"/>
                <a:gd name="connsiteY42" fmla="*/ 2103120 h 32491680"/>
                <a:gd name="connsiteX43" fmla="*/ 4383320 w 14538416"/>
                <a:gd name="connsiteY43" fmla="*/ 4937760 h 32491680"/>
                <a:gd name="connsiteX0" fmla="*/ 4383320 w 14538416"/>
                <a:gd name="connsiteY0" fmla="*/ 4937760 h 32491680"/>
                <a:gd name="connsiteX1" fmla="*/ 4850069 w 14538416"/>
                <a:gd name="connsiteY1" fmla="*/ 5075719 h 32491680"/>
                <a:gd name="connsiteX2" fmla="*/ 4657640 w 14538416"/>
                <a:gd name="connsiteY2" fmla="*/ 8412480 h 32491680"/>
                <a:gd name="connsiteX3" fmla="*/ 3926120 w 14538416"/>
                <a:gd name="connsiteY3" fmla="*/ 10515600 h 32491680"/>
                <a:gd name="connsiteX4" fmla="*/ 3560360 w 14538416"/>
                <a:gd name="connsiteY4" fmla="*/ 13990320 h 32491680"/>
                <a:gd name="connsiteX5" fmla="*/ 4931960 w 14538416"/>
                <a:gd name="connsiteY5" fmla="*/ 14721840 h 32491680"/>
                <a:gd name="connsiteX6" fmla="*/ 4334443 w 14538416"/>
                <a:gd name="connsiteY6" fmla="*/ 17375813 h 32491680"/>
                <a:gd name="connsiteX7" fmla="*/ 4474760 w 14538416"/>
                <a:gd name="connsiteY7" fmla="*/ 18562320 h 32491680"/>
                <a:gd name="connsiteX8" fmla="*/ 3651800 w 14538416"/>
                <a:gd name="connsiteY8" fmla="*/ 27523440 h 32491680"/>
                <a:gd name="connsiteX9" fmla="*/ 3834680 w 14538416"/>
                <a:gd name="connsiteY9" fmla="*/ 27980640 h 32491680"/>
                <a:gd name="connsiteX10" fmla="*/ 3286040 w 14538416"/>
                <a:gd name="connsiteY10" fmla="*/ 29169360 h 32491680"/>
                <a:gd name="connsiteX11" fmla="*/ 2920280 w 14538416"/>
                <a:gd name="connsiteY11" fmla="*/ 29992320 h 32491680"/>
                <a:gd name="connsiteX12" fmla="*/ 177080 w 14538416"/>
                <a:gd name="connsiteY12" fmla="*/ 32004000 h 32491680"/>
                <a:gd name="connsiteX13" fmla="*/ 2463080 w 14538416"/>
                <a:gd name="connsiteY13" fmla="*/ 32369760 h 32491680"/>
                <a:gd name="connsiteX14" fmla="*/ 4291880 w 14538416"/>
                <a:gd name="connsiteY14" fmla="*/ 31272480 h 32491680"/>
                <a:gd name="connsiteX15" fmla="*/ 4931960 w 14538416"/>
                <a:gd name="connsiteY15" fmla="*/ 31455360 h 32491680"/>
                <a:gd name="connsiteX16" fmla="*/ 6152704 w 14538416"/>
                <a:gd name="connsiteY16" fmla="*/ 30794744 h 32491680"/>
                <a:gd name="connsiteX17" fmla="*/ 6029240 w 14538416"/>
                <a:gd name="connsiteY17" fmla="*/ 30083760 h 32491680"/>
                <a:gd name="connsiteX18" fmla="*/ 6486440 w 14538416"/>
                <a:gd name="connsiteY18" fmla="*/ 29809440 h 32491680"/>
                <a:gd name="connsiteX19" fmla="*/ 6395000 w 14538416"/>
                <a:gd name="connsiteY19" fmla="*/ 27523440 h 32491680"/>
                <a:gd name="connsiteX20" fmla="*/ 7583720 w 14538416"/>
                <a:gd name="connsiteY20" fmla="*/ 25146000 h 32491680"/>
                <a:gd name="connsiteX21" fmla="*/ 8133795 w 14538416"/>
                <a:gd name="connsiteY21" fmla="*/ 19267143 h 32491680"/>
                <a:gd name="connsiteX22" fmla="*/ 8955320 w 14538416"/>
                <a:gd name="connsiteY22" fmla="*/ 16459200 h 32491680"/>
                <a:gd name="connsiteX23" fmla="*/ 9503960 w 14538416"/>
                <a:gd name="connsiteY23" fmla="*/ 17190720 h 32491680"/>
                <a:gd name="connsiteX24" fmla="*/ 9412520 w 14538416"/>
                <a:gd name="connsiteY24" fmla="*/ 19293840 h 32491680"/>
                <a:gd name="connsiteX25" fmla="*/ 9979194 w 14538416"/>
                <a:gd name="connsiteY25" fmla="*/ 21436388 h 32491680"/>
                <a:gd name="connsiteX26" fmla="*/ 10006332 w 14538416"/>
                <a:gd name="connsiteY26" fmla="*/ 22578424 h 32491680"/>
                <a:gd name="connsiteX27" fmla="*/ 10052600 w 14538416"/>
                <a:gd name="connsiteY27" fmla="*/ 23682960 h 32491680"/>
                <a:gd name="connsiteX28" fmla="*/ 10326920 w 14538416"/>
                <a:gd name="connsiteY28" fmla="*/ 26426160 h 32491680"/>
                <a:gd name="connsiteX29" fmla="*/ 9595400 w 14538416"/>
                <a:gd name="connsiteY29" fmla="*/ 28986480 h 32491680"/>
                <a:gd name="connsiteX30" fmla="*/ 10144040 w 14538416"/>
                <a:gd name="connsiteY30" fmla="*/ 29900880 h 32491680"/>
                <a:gd name="connsiteX31" fmla="*/ 10052600 w 14538416"/>
                <a:gd name="connsiteY31" fmla="*/ 30358080 h 32491680"/>
                <a:gd name="connsiteX32" fmla="*/ 10418360 w 14538416"/>
                <a:gd name="connsiteY32" fmla="*/ 30815280 h 32491680"/>
                <a:gd name="connsiteX33" fmla="*/ 10766203 w 14538416"/>
                <a:gd name="connsiteY33" fmla="*/ 31556102 h 32491680"/>
                <a:gd name="connsiteX34" fmla="*/ 12887240 w 14538416"/>
                <a:gd name="connsiteY34" fmla="*/ 31181040 h 32491680"/>
                <a:gd name="connsiteX35" fmla="*/ 12704360 w 14538416"/>
                <a:gd name="connsiteY35" fmla="*/ 30083760 h 32491680"/>
                <a:gd name="connsiteX36" fmla="*/ 11972840 w 14538416"/>
                <a:gd name="connsiteY36" fmla="*/ 29169360 h 32491680"/>
                <a:gd name="connsiteX37" fmla="*/ 12887240 w 14538416"/>
                <a:gd name="connsiteY37" fmla="*/ 28895040 h 32491680"/>
                <a:gd name="connsiteX38" fmla="*/ 13801640 w 14538416"/>
                <a:gd name="connsiteY38" fmla="*/ 13716000 h 32491680"/>
                <a:gd name="connsiteX39" fmla="*/ 10326920 w 14538416"/>
                <a:gd name="connsiteY39" fmla="*/ 0 h 32491680"/>
                <a:gd name="connsiteX40" fmla="*/ 6669320 w 14538416"/>
                <a:gd name="connsiteY40" fmla="*/ 457200 h 32491680"/>
                <a:gd name="connsiteX41" fmla="*/ 3834680 w 14538416"/>
                <a:gd name="connsiteY41" fmla="*/ 822960 h 32491680"/>
                <a:gd name="connsiteX42" fmla="*/ 3834680 w 14538416"/>
                <a:gd name="connsiteY42" fmla="*/ 2103120 h 32491680"/>
                <a:gd name="connsiteX43" fmla="*/ 4383320 w 14538416"/>
                <a:gd name="connsiteY43" fmla="*/ 4937760 h 32491680"/>
                <a:gd name="connsiteX0" fmla="*/ 4543994 w 14699090"/>
                <a:gd name="connsiteY0" fmla="*/ 4937760 h 32491680"/>
                <a:gd name="connsiteX1" fmla="*/ 5010743 w 14699090"/>
                <a:gd name="connsiteY1" fmla="*/ 5075719 h 32491680"/>
                <a:gd name="connsiteX2" fmla="*/ 4818314 w 14699090"/>
                <a:gd name="connsiteY2" fmla="*/ 8412480 h 32491680"/>
                <a:gd name="connsiteX3" fmla="*/ 4086794 w 14699090"/>
                <a:gd name="connsiteY3" fmla="*/ 10515600 h 32491680"/>
                <a:gd name="connsiteX4" fmla="*/ 3721034 w 14699090"/>
                <a:gd name="connsiteY4" fmla="*/ 13990320 h 32491680"/>
                <a:gd name="connsiteX5" fmla="*/ 5092634 w 14699090"/>
                <a:gd name="connsiteY5" fmla="*/ 14721840 h 32491680"/>
                <a:gd name="connsiteX6" fmla="*/ 4495117 w 14699090"/>
                <a:gd name="connsiteY6" fmla="*/ 17375813 h 32491680"/>
                <a:gd name="connsiteX7" fmla="*/ 4635434 w 14699090"/>
                <a:gd name="connsiteY7" fmla="*/ 18562320 h 32491680"/>
                <a:gd name="connsiteX8" fmla="*/ 3812474 w 14699090"/>
                <a:gd name="connsiteY8" fmla="*/ 27523440 h 32491680"/>
                <a:gd name="connsiteX9" fmla="*/ 3995354 w 14699090"/>
                <a:gd name="connsiteY9" fmla="*/ 27980640 h 32491680"/>
                <a:gd name="connsiteX10" fmla="*/ 3446714 w 14699090"/>
                <a:gd name="connsiteY10" fmla="*/ 29169360 h 32491680"/>
                <a:gd name="connsiteX11" fmla="*/ 3080954 w 14699090"/>
                <a:gd name="connsiteY11" fmla="*/ 29992320 h 32491680"/>
                <a:gd name="connsiteX12" fmla="*/ 337754 w 14699090"/>
                <a:gd name="connsiteY12" fmla="*/ 32004000 h 32491680"/>
                <a:gd name="connsiteX13" fmla="*/ 2623754 w 14699090"/>
                <a:gd name="connsiteY13" fmla="*/ 32369760 h 32491680"/>
                <a:gd name="connsiteX14" fmla="*/ 4452554 w 14699090"/>
                <a:gd name="connsiteY14" fmla="*/ 31272480 h 32491680"/>
                <a:gd name="connsiteX15" fmla="*/ 5092634 w 14699090"/>
                <a:gd name="connsiteY15" fmla="*/ 31455360 h 32491680"/>
                <a:gd name="connsiteX16" fmla="*/ 6313378 w 14699090"/>
                <a:gd name="connsiteY16" fmla="*/ 30794744 h 32491680"/>
                <a:gd name="connsiteX17" fmla="*/ 6189914 w 14699090"/>
                <a:gd name="connsiteY17" fmla="*/ 30083760 h 32491680"/>
                <a:gd name="connsiteX18" fmla="*/ 6647114 w 14699090"/>
                <a:gd name="connsiteY18" fmla="*/ 29809440 h 32491680"/>
                <a:gd name="connsiteX19" fmla="*/ 6555674 w 14699090"/>
                <a:gd name="connsiteY19" fmla="*/ 27523440 h 32491680"/>
                <a:gd name="connsiteX20" fmla="*/ 7744394 w 14699090"/>
                <a:gd name="connsiteY20" fmla="*/ 25146000 h 32491680"/>
                <a:gd name="connsiteX21" fmla="*/ 8294469 w 14699090"/>
                <a:gd name="connsiteY21" fmla="*/ 19267143 h 32491680"/>
                <a:gd name="connsiteX22" fmla="*/ 9115994 w 14699090"/>
                <a:gd name="connsiteY22" fmla="*/ 16459200 h 32491680"/>
                <a:gd name="connsiteX23" fmla="*/ 9664634 w 14699090"/>
                <a:gd name="connsiteY23" fmla="*/ 17190720 h 32491680"/>
                <a:gd name="connsiteX24" fmla="*/ 9573194 w 14699090"/>
                <a:gd name="connsiteY24" fmla="*/ 19293840 h 32491680"/>
                <a:gd name="connsiteX25" fmla="*/ 10139868 w 14699090"/>
                <a:gd name="connsiteY25" fmla="*/ 21436388 h 32491680"/>
                <a:gd name="connsiteX26" fmla="*/ 10167006 w 14699090"/>
                <a:gd name="connsiteY26" fmla="*/ 22578424 h 32491680"/>
                <a:gd name="connsiteX27" fmla="*/ 10213274 w 14699090"/>
                <a:gd name="connsiteY27" fmla="*/ 23682960 h 32491680"/>
                <a:gd name="connsiteX28" fmla="*/ 10487594 w 14699090"/>
                <a:gd name="connsiteY28" fmla="*/ 26426160 h 32491680"/>
                <a:gd name="connsiteX29" fmla="*/ 9756074 w 14699090"/>
                <a:gd name="connsiteY29" fmla="*/ 28986480 h 32491680"/>
                <a:gd name="connsiteX30" fmla="*/ 10304714 w 14699090"/>
                <a:gd name="connsiteY30" fmla="*/ 29900880 h 32491680"/>
                <a:gd name="connsiteX31" fmla="*/ 10213274 w 14699090"/>
                <a:gd name="connsiteY31" fmla="*/ 30358080 h 32491680"/>
                <a:gd name="connsiteX32" fmla="*/ 10579034 w 14699090"/>
                <a:gd name="connsiteY32" fmla="*/ 30815280 h 32491680"/>
                <a:gd name="connsiteX33" fmla="*/ 10926877 w 14699090"/>
                <a:gd name="connsiteY33" fmla="*/ 31556102 h 32491680"/>
                <a:gd name="connsiteX34" fmla="*/ 13047914 w 14699090"/>
                <a:gd name="connsiteY34" fmla="*/ 31181040 h 32491680"/>
                <a:gd name="connsiteX35" fmla="*/ 12865034 w 14699090"/>
                <a:gd name="connsiteY35" fmla="*/ 30083760 h 32491680"/>
                <a:gd name="connsiteX36" fmla="*/ 12133514 w 14699090"/>
                <a:gd name="connsiteY36" fmla="*/ 29169360 h 32491680"/>
                <a:gd name="connsiteX37" fmla="*/ 13047914 w 14699090"/>
                <a:gd name="connsiteY37" fmla="*/ 28895040 h 32491680"/>
                <a:gd name="connsiteX38" fmla="*/ 13962314 w 14699090"/>
                <a:gd name="connsiteY38" fmla="*/ 13716000 h 32491680"/>
                <a:gd name="connsiteX39" fmla="*/ 10487594 w 14699090"/>
                <a:gd name="connsiteY39" fmla="*/ 0 h 32491680"/>
                <a:gd name="connsiteX40" fmla="*/ 6829994 w 14699090"/>
                <a:gd name="connsiteY40" fmla="*/ 457200 h 32491680"/>
                <a:gd name="connsiteX41" fmla="*/ 3995354 w 14699090"/>
                <a:gd name="connsiteY41" fmla="*/ 822960 h 32491680"/>
                <a:gd name="connsiteX42" fmla="*/ 3995354 w 14699090"/>
                <a:gd name="connsiteY42" fmla="*/ 2103120 h 32491680"/>
                <a:gd name="connsiteX43" fmla="*/ 4543994 w 14699090"/>
                <a:gd name="connsiteY43" fmla="*/ 4937760 h 32491680"/>
                <a:gd name="connsiteX0" fmla="*/ 4440609 w 14595705"/>
                <a:gd name="connsiteY0" fmla="*/ 4937760 h 32491680"/>
                <a:gd name="connsiteX1" fmla="*/ 4907358 w 14595705"/>
                <a:gd name="connsiteY1" fmla="*/ 5075719 h 32491680"/>
                <a:gd name="connsiteX2" fmla="*/ 4714929 w 14595705"/>
                <a:gd name="connsiteY2" fmla="*/ 8412480 h 32491680"/>
                <a:gd name="connsiteX3" fmla="*/ 3983409 w 14595705"/>
                <a:gd name="connsiteY3" fmla="*/ 10515600 h 32491680"/>
                <a:gd name="connsiteX4" fmla="*/ 3617649 w 14595705"/>
                <a:gd name="connsiteY4" fmla="*/ 13990320 h 32491680"/>
                <a:gd name="connsiteX5" fmla="*/ 4989249 w 14595705"/>
                <a:gd name="connsiteY5" fmla="*/ 14721840 h 32491680"/>
                <a:gd name="connsiteX6" fmla="*/ 4391732 w 14595705"/>
                <a:gd name="connsiteY6" fmla="*/ 17375813 h 32491680"/>
                <a:gd name="connsiteX7" fmla="*/ 4532049 w 14595705"/>
                <a:gd name="connsiteY7" fmla="*/ 18562320 h 32491680"/>
                <a:gd name="connsiteX8" fmla="*/ 3709089 w 14595705"/>
                <a:gd name="connsiteY8" fmla="*/ 27523440 h 32491680"/>
                <a:gd name="connsiteX9" fmla="*/ 3891969 w 14595705"/>
                <a:gd name="connsiteY9" fmla="*/ 27980640 h 32491680"/>
                <a:gd name="connsiteX10" fmla="*/ 3343329 w 14595705"/>
                <a:gd name="connsiteY10" fmla="*/ 29169360 h 32491680"/>
                <a:gd name="connsiteX11" fmla="*/ 2977569 w 14595705"/>
                <a:gd name="connsiteY11" fmla="*/ 29992320 h 32491680"/>
                <a:gd name="connsiteX12" fmla="*/ 234369 w 14595705"/>
                <a:gd name="connsiteY12" fmla="*/ 32004000 h 32491680"/>
                <a:gd name="connsiteX13" fmla="*/ 2520369 w 14595705"/>
                <a:gd name="connsiteY13" fmla="*/ 32369760 h 32491680"/>
                <a:gd name="connsiteX14" fmla="*/ 4349169 w 14595705"/>
                <a:gd name="connsiteY14" fmla="*/ 31272480 h 32491680"/>
                <a:gd name="connsiteX15" fmla="*/ 4989249 w 14595705"/>
                <a:gd name="connsiteY15" fmla="*/ 31455360 h 32491680"/>
                <a:gd name="connsiteX16" fmla="*/ 6209993 w 14595705"/>
                <a:gd name="connsiteY16" fmla="*/ 30794744 h 32491680"/>
                <a:gd name="connsiteX17" fmla="*/ 6086529 w 14595705"/>
                <a:gd name="connsiteY17" fmla="*/ 30083760 h 32491680"/>
                <a:gd name="connsiteX18" fmla="*/ 6543729 w 14595705"/>
                <a:gd name="connsiteY18" fmla="*/ 29809440 h 32491680"/>
                <a:gd name="connsiteX19" fmla="*/ 6452289 w 14595705"/>
                <a:gd name="connsiteY19" fmla="*/ 27523440 h 32491680"/>
                <a:gd name="connsiteX20" fmla="*/ 7641009 w 14595705"/>
                <a:gd name="connsiteY20" fmla="*/ 25146000 h 32491680"/>
                <a:gd name="connsiteX21" fmla="*/ 8191084 w 14595705"/>
                <a:gd name="connsiteY21" fmla="*/ 19267143 h 32491680"/>
                <a:gd name="connsiteX22" fmla="*/ 9012609 w 14595705"/>
                <a:gd name="connsiteY22" fmla="*/ 16459200 h 32491680"/>
                <a:gd name="connsiteX23" fmla="*/ 9561249 w 14595705"/>
                <a:gd name="connsiteY23" fmla="*/ 17190720 h 32491680"/>
                <a:gd name="connsiteX24" fmla="*/ 9469809 w 14595705"/>
                <a:gd name="connsiteY24" fmla="*/ 19293840 h 32491680"/>
                <a:gd name="connsiteX25" fmla="*/ 10036483 w 14595705"/>
                <a:gd name="connsiteY25" fmla="*/ 21436388 h 32491680"/>
                <a:gd name="connsiteX26" fmla="*/ 10063621 w 14595705"/>
                <a:gd name="connsiteY26" fmla="*/ 22578424 h 32491680"/>
                <a:gd name="connsiteX27" fmla="*/ 10109889 w 14595705"/>
                <a:gd name="connsiteY27" fmla="*/ 23682960 h 32491680"/>
                <a:gd name="connsiteX28" fmla="*/ 10384209 w 14595705"/>
                <a:gd name="connsiteY28" fmla="*/ 26426160 h 32491680"/>
                <a:gd name="connsiteX29" fmla="*/ 9652689 w 14595705"/>
                <a:gd name="connsiteY29" fmla="*/ 28986480 h 32491680"/>
                <a:gd name="connsiteX30" fmla="*/ 10201329 w 14595705"/>
                <a:gd name="connsiteY30" fmla="*/ 29900880 h 32491680"/>
                <a:gd name="connsiteX31" fmla="*/ 10109889 w 14595705"/>
                <a:gd name="connsiteY31" fmla="*/ 30358080 h 32491680"/>
                <a:gd name="connsiteX32" fmla="*/ 10475649 w 14595705"/>
                <a:gd name="connsiteY32" fmla="*/ 30815280 h 32491680"/>
                <a:gd name="connsiteX33" fmla="*/ 10823492 w 14595705"/>
                <a:gd name="connsiteY33" fmla="*/ 31556102 h 32491680"/>
                <a:gd name="connsiteX34" fmla="*/ 12944529 w 14595705"/>
                <a:gd name="connsiteY34" fmla="*/ 31181040 h 32491680"/>
                <a:gd name="connsiteX35" fmla="*/ 12761649 w 14595705"/>
                <a:gd name="connsiteY35" fmla="*/ 30083760 h 32491680"/>
                <a:gd name="connsiteX36" fmla="*/ 12030129 w 14595705"/>
                <a:gd name="connsiteY36" fmla="*/ 29169360 h 32491680"/>
                <a:gd name="connsiteX37" fmla="*/ 12944529 w 14595705"/>
                <a:gd name="connsiteY37" fmla="*/ 28895040 h 32491680"/>
                <a:gd name="connsiteX38" fmla="*/ 13858929 w 14595705"/>
                <a:gd name="connsiteY38" fmla="*/ 13716000 h 32491680"/>
                <a:gd name="connsiteX39" fmla="*/ 10384209 w 14595705"/>
                <a:gd name="connsiteY39" fmla="*/ 0 h 32491680"/>
                <a:gd name="connsiteX40" fmla="*/ 6726609 w 14595705"/>
                <a:gd name="connsiteY40" fmla="*/ 457200 h 32491680"/>
                <a:gd name="connsiteX41" fmla="*/ 3891969 w 14595705"/>
                <a:gd name="connsiteY41" fmla="*/ 822960 h 32491680"/>
                <a:gd name="connsiteX42" fmla="*/ 3891969 w 14595705"/>
                <a:gd name="connsiteY42" fmla="*/ 2103120 h 32491680"/>
                <a:gd name="connsiteX43" fmla="*/ 4440609 w 14595705"/>
                <a:gd name="connsiteY43" fmla="*/ 4937760 h 32491680"/>
                <a:gd name="connsiteX0" fmla="*/ 4440609 w 14595705"/>
                <a:gd name="connsiteY0" fmla="*/ 4937760 h 32491680"/>
                <a:gd name="connsiteX1" fmla="*/ 4907358 w 14595705"/>
                <a:gd name="connsiteY1" fmla="*/ 5075719 h 32491680"/>
                <a:gd name="connsiteX2" fmla="*/ 4714929 w 14595705"/>
                <a:gd name="connsiteY2" fmla="*/ 8412480 h 32491680"/>
                <a:gd name="connsiteX3" fmla="*/ 3983409 w 14595705"/>
                <a:gd name="connsiteY3" fmla="*/ 10515600 h 32491680"/>
                <a:gd name="connsiteX4" fmla="*/ 3617649 w 14595705"/>
                <a:gd name="connsiteY4" fmla="*/ 13990320 h 32491680"/>
                <a:gd name="connsiteX5" fmla="*/ 4989249 w 14595705"/>
                <a:gd name="connsiteY5" fmla="*/ 14721840 h 32491680"/>
                <a:gd name="connsiteX6" fmla="*/ 4391732 w 14595705"/>
                <a:gd name="connsiteY6" fmla="*/ 17375813 h 32491680"/>
                <a:gd name="connsiteX7" fmla="*/ 4532049 w 14595705"/>
                <a:gd name="connsiteY7" fmla="*/ 18562320 h 32491680"/>
                <a:gd name="connsiteX8" fmla="*/ 3709089 w 14595705"/>
                <a:gd name="connsiteY8" fmla="*/ 27523440 h 32491680"/>
                <a:gd name="connsiteX9" fmla="*/ 3891969 w 14595705"/>
                <a:gd name="connsiteY9" fmla="*/ 27980640 h 32491680"/>
                <a:gd name="connsiteX10" fmla="*/ 3343329 w 14595705"/>
                <a:gd name="connsiteY10" fmla="*/ 29169360 h 32491680"/>
                <a:gd name="connsiteX11" fmla="*/ 2977569 w 14595705"/>
                <a:gd name="connsiteY11" fmla="*/ 29992320 h 32491680"/>
                <a:gd name="connsiteX12" fmla="*/ 234369 w 14595705"/>
                <a:gd name="connsiteY12" fmla="*/ 32004000 h 32491680"/>
                <a:gd name="connsiteX13" fmla="*/ 2520369 w 14595705"/>
                <a:gd name="connsiteY13" fmla="*/ 32369760 h 32491680"/>
                <a:gd name="connsiteX14" fmla="*/ 4349169 w 14595705"/>
                <a:gd name="connsiteY14" fmla="*/ 31272480 h 32491680"/>
                <a:gd name="connsiteX15" fmla="*/ 4989249 w 14595705"/>
                <a:gd name="connsiteY15" fmla="*/ 31455360 h 32491680"/>
                <a:gd name="connsiteX16" fmla="*/ 6209993 w 14595705"/>
                <a:gd name="connsiteY16" fmla="*/ 30794744 h 32491680"/>
                <a:gd name="connsiteX17" fmla="*/ 6086529 w 14595705"/>
                <a:gd name="connsiteY17" fmla="*/ 30083760 h 32491680"/>
                <a:gd name="connsiteX18" fmla="*/ 6543729 w 14595705"/>
                <a:gd name="connsiteY18" fmla="*/ 29809440 h 32491680"/>
                <a:gd name="connsiteX19" fmla="*/ 6452289 w 14595705"/>
                <a:gd name="connsiteY19" fmla="*/ 27523440 h 32491680"/>
                <a:gd name="connsiteX20" fmla="*/ 7641009 w 14595705"/>
                <a:gd name="connsiteY20" fmla="*/ 25146000 h 32491680"/>
                <a:gd name="connsiteX21" fmla="*/ 8191084 w 14595705"/>
                <a:gd name="connsiteY21" fmla="*/ 19267143 h 32491680"/>
                <a:gd name="connsiteX22" fmla="*/ 9012609 w 14595705"/>
                <a:gd name="connsiteY22" fmla="*/ 16459200 h 32491680"/>
                <a:gd name="connsiteX23" fmla="*/ 9561249 w 14595705"/>
                <a:gd name="connsiteY23" fmla="*/ 17190720 h 32491680"/>
                <a:gd name="connsiteX24" fmla="*/ 9469809 w 14595705"/>
                <a:gd name="connsiteY24" fmla="*/ 19293840 h 32491680"/>
                <a:gd name="connsiteX25" fmla="*/ 10036483 w 14595705"/>
                <a:gd name="connsiteY25" fmla="*/ 21436388 h 32491680"/>
                <a:gd name="connsiteX26" fmla="*/ 10063621 w 14595705"/>
                <a:gd name="connsiteY26" fmla="*/ 22578424 h 32491680"/>
                <a:gd name="connsiteX27" fmla="*/ 10109889 w 14595705"/>
                <a:gd name="connsiteY27" fmla="*/ 23682960 h 32491680"/>
                <a:gd name="connsiteX28" fmla="*/ 10384209 w 14595705"/>
                <a:gd name="connsiteY28" fmla="*/ 26426160 h 32491680"/>
                <a:gd name="connsiteX29" fmla="*/ 9652689 w 14595705"/>
                <a:gd name="connsiteY29" fmla="*/ 28986480 h 32491680"/>
                <a:gd name="connsiteX30" fmla="*/ 10201329 w 14595705"/>
                <a:gd name="connsiteY30" fmla="*/ 29900880 h 32491680"/>
                <a:gd name="connsiteX31" fmla="*/ 10109889 w 14595705"/>
                <a:gd name="connsiteY31" fmla="*/ 30358080 h 32491680"/>
                <a:gd name="connsiteX32" fmla="*/ 10475649 w 14595705"/>
                <a:gd name="connsiteY32" fmla="*/ 30815280 h 32491680"/>
                <a:gd name="connsiteX33" fmla="*/ 10823492 w 14595705"/>
                <a:gd name="connsiteY33" fmla="*/ 31556102 h 32491680"/>
                <a:gd name="connsiteX34" fmla="*/ 12944529 w 14595705"/>
                <a:gd name="connsiteY34" fmla="*/ 31181040 h 32491680"/>
                <a:gd name="connsiteX35" fmla="*/ 12761649 w 14595705"/>
                <a:gd name="connsiteY35" fmla="*/ 30083760 h 32491680"/>
                <a:gd name="connsiteX36" fmla="*/ 12030129 w 14595705"/>
                <a:gd name="connsiteY36" fmla="*/ 29169360 h 32491680"/>
                <a:gd name="connsiteX37" fmla="*/ 12944529 w 14595705"/>
                <a:gd name="connsiteY37" fmla="*/ 28895040 h 32491680"/>
                <a:gd name="connsiteX38" fmla="*/ 13858929 w 14595705"/>
                <a:gd name="connsiteY38" fmla="*/ 13716000 h 32491680"/>
                <a:gd name="connsiteX39" fmla="*/ 10384209 w 14595705"/>
                <a:gd name="connsiteY39" fmla="*/ 0 h 32491680"/>
                <a:gd name="connsiteX40" fmla="*/ 6726609 w 14595705"/>
                <a:gd name="connsiteY40" fmla="*/ 457200 h 32491680"/>
                <a:gd name="connsiteX41" fmla="*/ 3891969 w 14595705"/>
                <a:gd name="connsiteY41" fmla="*/ 822960 h 32491680"/>
                <a:gd name="connsiteX42" fmla="*/ 3891969 w 14595705"/>
                <a:gd name="connsiteY42" fmla="*/ 2103120 h 32491680"/>
                <a:gd name="connsiteX43" fmla="*/ 4440609 w 14595705"/>
                <a:gd name="connsiteY43" fmla="*/ 4937760 h 32491680"/>
                <a:gd name="connsiteX0" fmla="*/ 4440609 w 14595705"/>
                <a:gd name="connsiteY0" fmla="*/ 4937760 h 32491680"/>
                <a:gd name="connsiteX1" fmla="*/ 4907358 w 14595705"/>
                <a:gd name="connsiteY1" fmla="*/ 5075719 h 32491680"/>
                <a:gd name="connsiteX2" fmla="*/ 4714929 w 14595705"/>
                <a:gd name="connsiteY2" fmla="*/ 8412480 h 32491680"/>
                <a:gd name="connsiteX3" fmla="*/ 3983409 w 14595705"/>
                <a:gd name="connsiteY3" fmla="*/ 10515600 h 32491680"/>
                <a:gd name="connsiteX4" fmla="*/ 3617649 w 14595705"/>
                <a:gd name="connsiteY4" fmla="*/ 13990320 h 32491680"/>
                <a:gd name="connsiteX5" fmla="*/ 4989249 w 14595705"/>
                <a:gd name="connsiteY5" fmla="*/ 14721840 h 32491680"/>
                <a:gd name="connsiteX6" fmla="*/ 4391732 w 14595705"/>
                <a:gd name="connsiteY6" fmla="*/ 17375813 h 32491680"/>
                <a:gd name="connsiteX7" fmla="*/ 4532049 w 14595705"/>
                <a:gd name="connsiteY7" fmla="*/ 18562320 h 32491680"/>
                <a:gd name="connsiteX8" fmla="*/ 3709089 w 14595705"/>
                <a:gd name="connsiteY8" fmla="*/ 27523440 h 32491680"/>
                <a:gd name="connsiteX9" fmla="*/ 3891969 w 14595705"/>
                <a:gd name="connsiteY9" fmla="*/ 27980640 h 32491680"/>
                <a:gd name="connsiteX10" fmla="*/ 3343329 w 14595705"/>
                <a:gd name="connsiteY10" fmla="*/ 29169360 h 32491680"/>
                <a:gd name="connsiteX11" fmla="*/ 2977569 w 14595705"/>
                <a:gd name="connsiteY11" fmla="*/ 29992320 h 32491680"/>
                <a:gd name="connsiteX12" fmla="*/ 234369 w 14595705"/>
                <a:gd name="connsiteY12" fmla="*/ 32004000 h 32491680"/>
                <a:gd name="connsiteX13" fmla="*/ 2520369 w 14595705"/>
                <a:gd name="connsiteY13" fmla="*/ 32369760 h 32491680"/>
                <a:gd name="connsiteX14" fmla="*/ 4349169 w 14595705"/>
                <a:gd name="connsiteY14" fmla="*/ 31272480 h 32491680"/>
                <a:gd name="connsiteX15" fmla="*/ 4989249 w 14595705"/>
                <a:gd name="connsiteY15" fmla="*/ 31455360 h 32491680"/>
                <a:gd name="connsiteX16" fmla="*/ 6209993 w 14595705"/>
                <a:gd name="connsiteY16" fmla="*/ 30794744 h 32491680"/>
                <a:gd name="connsiteX17" fmla="*/ 6086529 w 14595705"/>
                <a:gd name="connsiteY17" fmla="*/ 30083760 h 32491680"/>
                <a:gd name="connsiteX18" fmla="*/ 6543729 w 14595705"/>
                <a:gd name="connsiteY18" fmla="*/ 29809440 h 32491680"/>
                <a:gd name="connsiteX19" fmla="*/ 6452289 w 14595705"/>
                <a:gd name="connsiteY19" fmla="*/ 27523440 h 32491680"/>
                <a:gd name="connsiteX20" fmla="*/ 7641009 w 14595705"/>
                <a:gd name="connsiteY20" fmla="*/ 25146000 h 32491680"/>
                <a:gd name="connsiteX21" fmla="*/ 8191084 w 14595705"/>
                <a:gd name="connsiteY21" fmla="*/ 19267143 h 32491680"/>
                <a:gd name="connsiteX22" fmla="*/ 9012609 w 14595705"/>
                <a:gd name="connsiteY22" fmla="*/ 16459200 h 32491680"/>
                <a:gd name="connsiteX23" fmla="*/ 9561249 w 14595705"/>
                <a:gd name="connsiteY23" fmla="*/ 17190720 h 32491680"/>
                <a:gd name="connsiteX24" fmla="*/ 9469809 w 14595705"/>
                <a:gd name="connsiteY24" fmla="*/ 19293840 h 32491680"/>
                <a:gd name="connsiteX25" fmla="*/ 10036483 w 14595705"/>
                <a:gd name="connsiteY25" fmla="*/ 21436388 h 32491680"/>
                <a:gd name="connsiteX26" fmla="*/ 10063621 w 14595705"/>
                <a:gd name="connsiteY26" fmla="*/ 22578424 h 32491680"/>
                <a:gd name="connsiteX27" fmla="*/ 10109889 w 14595705"/>
                <a:gd name="connsiteY27" fmla="*/ 23682960 h 32491680"/>
                <a:gd name="connsiteX28" fmla="*/ 10384209 w 14595705"/>
                <a:gd name="connsiteY28" fmla="*/ 26426160 h 32491680"/>
                <a:gd name="connsiteX29" fmla="*/ 9652689 w 14595705"/>
                <a:gd name="connsiteY29" fmla="*/ 28986480 h 32491680"/>
                <a:gd name="connsiteX30" fmla="*/ 10201329 w 14595705"/>
                <a:gd name="connsiteY30" fmla="*/ 29900880 h 32491680"/>
                <a:gd name="connsiteX31" fmla="*/ 10109889 w 14595705"/>
                <a:gd name="connsiteY31" fmla="*/ 30358080 h 32491680"/>
                <a:gd name="connsiteX32" fmla="*/ 10475649 w 14595705"/>
                <a:gd name="connsiteY32" fmla="*/ 30815280 h 32491680"/>
                <a:gd name="connsiteX33" fmla="*/ 10823492 w 14595705"/>
                <a:gd name="connsiteY33" fmla="*/ 31556102 h 32491680"/>
                <a:gd name="connsiteX34" fmla="*/ 12944529 w 14595705"/>
                <a:gd name="connsiteY34" fmla="*/ 31181040 h 32491680"/>
                <a:gd name="connsiteX35" fmla="*/ 12761649 w 14595705"/>
                <a:gd name="connsiteY35" fmla="*/ 30083760 h 32491680"/>
                <a:gd name="connsiteX36" fmla="*/ 12030129 w 14595705"/>
                <a:gd name="connsiteY36" fmla="*/ 29169360 h 32491680"/>
                <a:gd name="connsiteX37" fmla="*/ 12944529 w 14595705"/>
                <a:gd name="connsiteY37" fmla="*/ 28895040 h 32491680"/>
                <a:gd name="connsiteX38" fmla="*/ 13858929 w 14595705"/>
                <a:gd name="connsiteY38" fmla="*/ 13716000 h 32491680"/>
                <a:gd name="connsiteX39" fmla="*/ 10384209 w 14595705"/>
                <a:gd name="connsiteY39" fmla="*/ 0 h 32491680"/>
                <a:gd name="connsiteX40" fmla="*/ 6726609 w 14595705"/>
                <a:gd name="connsiteY40" fmla="*/ 457200 h 32491680"/>
                <a:gd name="connsiteX41" fmla="*/ 3891969 w 14595705"/>
                <a:gd name="connsiteY41" fmla="*/ 822960 h 32491680"/>
                <a:gd name="connsiteX42" fmla="*/ 3891969 w 14595705"/>
                <a:gd name="connsiteY42" fmla="*/ 2103120 h 32491680"/>
                <a:gd name="connsiteX43" fmla="*/ 4440609 w 14595705"/>
                <a:gd name="connsiteY43" fmla="*/ 4937760 h 32491680"/>
                <a:gd name="connsiteX0" fmla="*/ 4440609 w 14595705"/>
                <a:gd name="connsiteY0" fmla="*/ 4937760 h 32705894"/>
                <a:gd name="connsiteX1" fmla="*/ 4907358 w 14595705"/>
                <a:gd name="connsiteY1" fmla="*/ 5075719 h 32705894"/>
                <a:gd name="connsiteX2" fmla="*/ 4714929 w 14595705"/>
                <a:gd name="connsiteY2" fmla="*/ 8412480 h 32705894"/>
                <a:gd name="connsiteX3" fmla="*/ 3983409 w 14595705"/>
                <a:gd name="connsiteY3" fmla="*/ 10515600 h 32705894"/>
                <a:gd name="connsiteX4" fmla="*/ 3617649 w 14595705"/>
                <a:gd name="connsiteY4" fmla="*/ 13990320 h 32705894"/>
                <a:gd name="connsiteX5" fmla="*/ 4989249 w 14595705"/>
                <a:gd name="connsiteY5" fmla="*/ 14721840 h 32705894"/>
                <a:gd name="connsiteX6" fmla="*/ 4391732 w 14595705"/>
                <a:gd name="connsiteY6" fmla="*/ 17375813 h 32705894"/>
                <a:gd name="connsiteX7" fmla="*/ 4532049 w 14595705"/>
                <a:gd name="connsiteY7" fmla="*/ 18562320 h 32705894"/>
                <a:gd name="connsiteX8" fmla="*/ 3709089 w 14595705"/>
                <a:gd name="connsiteY8" fmla="*/ 27523440 h 32705894"/>
                <a:gd name="connsiteX9" fmla="*/ 3891969 w 14595705"/>
                <a:gd name="connsiteY9" fmla="*/ 27980640 h 32705894"/>
                <a:gd name="connsiteX10" fmla="*/ 3343329 w 14595705"/>
                <a:gd name="connsiteY10" fmla="*/ 29169360 h 32705894"/>
                <a:gd name="connsiteX11" fmla="*/ 2977569 w 14595705"/>
                <a:gd name="connsiteY11" fmla="*/ 29992320 h 32705894"/>
                <a:gd name="connsiteX12" fmla="*/ 234369 w 14595705"/>
                <a:gd name="connsiteY12" fmla="*/ 32004000 h 32705894"/>
                <a:gd name="connsiteX13" fmla="*/ 2520369 w 14595705"/>
                <a:gd name="connsiteY13" fmla="*/ 32369760 h 32705894"/>
                <a:gd name="connsiteX14" fmla="*/ 4349169 w 14595705"/>
                <a:gd name="connsiteY14" fmla="*/ 31272480 h 32705894"/>
                <a:gd name="connsiteX15" fmla="*/ 4989249 w 14595705"/>
                <a:gd name="connsiteY15" fmla="*/ 31455360 h 32705894"/>
                <a:gd name="connsiteX16" fmla="*/ 6209993 w 14595705"/>
                <a:gd name="connsiteY16" fmla="*/ 30794744 h 32705894"/>
                <a:gd name="connsiteX17" fmla="*/ 6086529 w 14595705"/>
                <a:gd name="connsiteY17" fmla="*/ 30083760 h 32705894"/>
                <a:gd name="connsiteX18" fmla="*/ 6543729 w 14595705"/>
                <a:gd name="connsiteY18" fmla="*/ 29809440 h 32705894"/>
                <a:gd name="connsiteX19" fmla="*/ 6452289 w 14595705"/>
                <a:gd name="connsiteY19" fmla="*/ 27523440 h 32705894"/>
                <a:gd name="connsiteX20" fmla="*/ 7641009 w 14595705"/>
                <a:gd name="connsiteY20" fmla="*/ 25146000 h 32705894"/>
                <a:gd name="connsiteX21" fmla="*/ 8191084 w 14595705"/>
                <a:gd name="connsiteY21" fmla="*/ 19267143 h 32705894"/>
                <a:gd name="connsiteX22" fmla="*/ 9012609 w 14595705"/>
                <a:gd name="connsiteY22" fmla="*/ 16459200 h 32705894"/>
                <a:gd name="connsiteX23" fmla="*/ 9561249 w 14595705"/>
                <a:gd name="connsiteY23" fmla="*/ 17190720 h 32705894"/>
                <a:gd name="connsiteX24" fmla="*/ 9469809 w 14595705"/>
                <a:gd name="connsiteY24" fmla="*/ 19293840 h 32705894"/>
                <a:gd name="connsiteX25" fmla="*/ 10036483 w 14595705"/>
                <a:gd name="connsiteY25" fmla="*/ 21436388 h 32705894"/>
                <a:gd name="connsiteX26" fmla="*/ 10063621 w 14595705"/>
                <a:gd name="connsiteY26" fmla="*/ 22578424 h 32705894"/>
                <a:gd name="connsiteX27" fmla="*/ 10109889 w 14595705"/>
                <a:gd name="connsiteY27" fmla="*/ 23682960 h 32705894"/>
                <a:gd name="connsiteX28" fmla="*/ 10384209 w 14595705"/>
                <a:gd name="connsiteY28" fmla="*/ 26426160 h 32705894"/>
                <a:gd name="connsiteX29" fmla="*/ 9652689 w 14595705"/>
                <a:gd name="connsiteY29" fmla="*/ 28986480 h 32705894"/>
                <a:gd name="connsiteX30" fmla="*/ 10201329 w 14595705"/>
                <a:gd name="connsiteY30" fmla="*/ 29900880 h 32705894"/>
                <a:gd name="connsiteX31" fmla="*/ 10109889 w 14595705"/>
                <a:gd name="connsiteY31" fmla="*/ 30358080 h 32705894"/>
                <a:gd name="connsiteX32" fmla="*/ 10475649 w 14595705"/>
                <a:gd name="connsiteY32" fmla="*/ 30815280 h 32705894"/>
                <a:gd name="connsiteX33" fmla="*/ 10823492 w 14595705"/>
                <a:gd name="connsiteY33" fmla="*/ 31556102 h 32705894"/>
                <a:gd name="connsiteX34" fmla="*/ 12944529 w 14595705"/>
                <a:gd name="connsiteY34" fmla="*/ 31181040 h 32705894"/>
                <a:gd name="connsiteX35" fmla="*/ 12761649 w 14595705"/>
                <a:gd name="connsiteY35" fmla="*/ 30083760 h 32705894"/>
                <a:gd name="connsiteX36" fmla="*/ 12030129 w 14595705"/>
                <a:gd name="connsiteY36" fmla="*/ 29169360 h 32705894"/>
                <a:gd name="connsiteX37" fmla="*/ 12944529 w 14595705"/>
                <a:gd name="connsiteY37" fmla="*/ 28895040 h 32705894"/>
                <a:gd name="connsiteX38" fmla="*/ 13858929 w 14595705"/>
                <a:gd name="connsiteY38" fmla="*/ 13716000 h 32705894"/>
                <a:gd name="connsiteX39" fmla="*/ 10384209 w 14595705"/>
                <a:gd name="connsiteY39" fmla="*/ 0 h 32705894"/>
                <a:gd name="connsiteX40" fmla="*/ 6726609 w 14595705"/>
                <a:gd name="connsiteY40" fmla="*/ 457200 h 32705894"/>
                <a:gd name="connsiteX41" fmla="*/ 3891969 w 14595705"/>
                <a:gd name="connsiteY41" fmla="*/ 822960 h 32705894"/>
                <a:gd name="connsiteX42" fmla="*/ 3891969 w 14595705"/>
                <a:gd name="connsiteY42" fmla="*/ 2103120 h 32705894"/>
                <a:gd name="connsiteX43" fmla="*/ 4440609 w 14595705"/>
                <a:gd name="connsiteY43" fmla="*/ 4937760 h 32705894"/>
                <a:gd name="connsiteX0" fmla="*/ 4440609 w 14595705"/>
                <a:gd name="connsiteY0" fmla="*/ 4937760 h 32705894"/>
                <a:gd name="connsiteX1" fmla="*/ 4907358 w 14595705"/>
                <a:gd name="connsiteY1" fmla="*/ 5075719 h 32705894"/>
                <a:gd name="connsiteX2" fmla="*/ 4714929 w 14595705"/>
                <a:gd name="connsiteY2" fmla="*/ 8412480 h 32705894"/>
                <a:gd name="connsiteX3" fmla="*/ 3983409 w 14595705"/>
                <a:gd name="connsiteY3" fmla="*/ 10515600 h 32705894"/>
                <a:gd name="connsiteX4" fmla="*/ 3617649 w 14595705"/>
                <a:gd name="connsiteY4" fmla="*/ 13990320 h 32705894"/>
                <a:gd name="connsiteX5" fmla="*/ 4989249 w 14595705"/>
                <a:gd name="connsiteY5" fmla="*/ 14721840 h 32705894"/>
                <a:gd name="connsiteX6" fmla="*/ 4391732 w 14595705"/>
                <a:gd name="connsiteY6" fmla="*/ 17375813 h 32705894"/>
                <a:gd name="connsiteX7" fmla="*/ 4532049 w 14595705"/>
                <a:gd name="connsiteY7" fmla="*/ 18562320 h 32705894"/>
                <a:gd name="connsiteX8" fmla="*/ 3709089 w 14595705"/>
                <a:gd name="connsiteY8" fmla="*/ 27523440 h 32705894"/>
                <a:gd name="connsiteX9" fmla="*/ 3891969 w 14595705"/>
                <a:gd name="connsiteY9" fmla="*/ 27980640 h 32705894"/>
                <a:gd name="connsiteX10" fmla="*/ 3343329 w 14595705"/>
                <a:gd name="connsiteY10" fmla="*/ 29169360 h 32705894"/>
                <a:gd name="connsiteX11" fmla="*/ 2977569 w 14595705"/>
                <a:gd name="connsiteY11" fmla="*/ 29992320 h 32705894"/>
                <a:gd name="connsiteX12" fmla="*/ 234369 w 14595705"/>
                <a:gd name="connsiteY12" fmla="*/ 32004000 h 32705894"/>
                <a:gd name="connsiteX13" fmla="*/ 2520369 w 14595705"/>
                <a:gd name="connsiteY13" fmla="*/ 32369760 h 32705894"/>
                <a:gd name="connsiteX14" fmla="*/ 4349169 w 14595705"/>
                <a:gd name="connsiteY14" fmla="*/ 31272480 h 32705894"/>
                <a:gd name="connsiteX15" fmla="*/ 4989249 w 14595705"/>
                <a:gd name="connsiteY15" fmla="*/ 31455360 h 32705894"/>
                <a:gd name="connsiteX16" fmla="*/ 6209993 w 14595705"/>
                <a:gd name="connsiteY16" fmla="*/ 30794744 h 32705894"/>
                <a:gd name="connsiteX17" fmla="*/ 6086529 w 14595705"/>
                <a:gd name="connsiteY17" fmla="*/ 30083760 h 32705894"/>
                <a:gd name="connsiteX18" fmla="*/ 6543729 w 14595705"/>
                <a:gd name="connsiteY18" fmla="*/ 29809440 h 32705894"/>
                <a:gd name="connsiteX19" fmla="*/ 6452289 w 14595705"/>
                <a:gd name="connsiteY19" fmla="*/ 27523440 h 32705894"/>
                <a:gd name="connsiteX20" fmla="*/ 7641009 w 14595705"/>
                <a:gd name="connsiteY20" fmla="*/ 25146000 h 32705894"/>
                <a:gd name="connsiteX21" fmla="*/ 8191084 w 14595705"/>
                <a:gd name="connsiteY21" fmla="*/ 19267143 h 32705894"/>
                <a:gd name="connsiteX22" fmla="*/ 9012609 w 14595705"/>
                <a:gd name="connsiteY22" fmla="*/ 16459200 h 32705894"/>
                <a:gd name="connsiteX23" fmla="*/ 9561249 w 14595705"/>
                <a:gd name="connsiteY23" fmla="*/ 17190720 h 32705894"/>
                <a:gd name="connsiteX24" fmla="*/ 9469809 w 14595705"/>
                <a:gd name="connsiteY24" fmla="*/ 19293840 h 32705894"/>
                <a:gd name="connsiteX25" fmla="*/ 10036483 w 14595705"/>
                <a:gd name="connsiteY25" fmla="*/ 21436388 h 32705894"/>
                <a:gd name="connsiteX26" fmla="*/ 10063621 w 14595705"/>
                <a:gd name="connsiteY26" fmla="*/ 22578424 h 32705894"/>
                <a:gd name="connsiteX27" fmla="*/ 10109889 w 14595705"/>
                <a:gd name="connsiteY27" fmla="*/ 23682960 h 32705894"/>
                <a:gd name="connsiteX28" fmla="*/ 10384209 w 14595705"/>
                <a:gd name="connsiteY28" fmla="*/ 26426160 h 32705894"/>
                <a:gd name="connsiteX29" fmla="*/ 9652689 w 14595705"/>
                <a:gd name="connsiteY29" fmla="*/ 28986480 h 32705894"/>
                <a:gd name="connsiteX30" fmla="*/ 10201329 w 14595705"/>
                <a:gd name="connsiteY30" fmla="*/ 29900880 h 32705894"/>
                <a:gd name="connsiteX31" fmla="*/ 10109889 w 14595705"/>
                <a:gd name="connsiteY31" fmla="*/ 30358080 h 32705894"/>
                <a:gd name="connsiteX32" fmla="*/ 10475649 w 14595705"/>
                <a:gd name="connsiteY32" fmla="*/ 30815280 h 32705894"/>
                <a:gd name="connsiteX33" fmla="*/ 10823492 w 14595705"/>
                <a:gd name="connsiteY33" fmla="*/ 31556102 h 32705894"/>
                <a:gd name="connsiteX34" fmla="*/ 12944529 w 14595705"/>
                <a:gd name="connsiteY34" fmla="*/ 31181040 h 32705894"/>
                <a:gd name="connsiteX35" fmla="*/ 12761649 w 14595705"/>
                <a:gd name="connsiteY35" fmla="*/ 30083760 h 32705894"/>
                <a:gd name="connsiteX36" fmla="*/ 12030129 w 14595705"/>
                <a:gd name="connsiteY36" fmla="*/ 29169360 h 32705894"/>
                <a:gd name="connsiteX37" fmla="*/ 12944529 w 14595705"/>
                <a:gd name="connsiteY37" fmla="*/ 28895040 h 32705894"/>
                <a:gd name="connsiteX38" fmla="*/ 13858929 w 14595705"/>
                <a:gd name="connsiteY38" fmla="*/ 13716000 h 32705894"/>
                <a:gd name="connsiteX39" fmla="*/ 10384209 w 14595705"/>
                <a:gd name="connsiteY39" fmla="*/ 0 h 32705894"/>
                <a:gd name="connsiteX40" fmla="*/ 6726609 w 14595705"/>
                <a:gd name="connsiteY40" fmla="*/ 457200 h 32705894"/>
                <a:gd name="connsiteX41" fmla="*/ 3891969 w 14595705"/>
                <a:gd name="connsiteY41" fmla="*/ 822960 h 32705894"/>
                <a:gd name="connsiteX42" fmla="*/ 3891969 w 14595705"/>
                <a:gd name="connsiteY42" fmla="*/ 2103120 h 32705894"/>
                <a:gd name="connsiteX43" fmla="*/ 4440609 w 14595705"/>
                <a:gd name="connsiteY43" fmla="*/ 4937760 h 32705894"/>
                <a:gd name="connsiteX0" fmla="*/ 4440609 w 14595705"/>
                <a:gd name="connsiteY0" fmla="*/ 4937760 h 32780487"/>
                <a:gd name="connsiteX1" fmla="*/ 4907358 w 14595705"/>
                <a:gd name="connsiteY1" fmla="*/ 5075719 h 32780487"/>
                <a:gd name="connsiteX2" fmla="*/ 4714929 w 14595705"/>
                <a:gd name="connsiteY2" fmla="*/ 8412480 h 32780487"/>
                <a:gd name="connsiteX3" fmla="*/ 3983409 w 14595705"/>
                <a:gd name="connsiteY3" fmla="*/ 10515600 h 32780487"/>
                <a:gd name="connsiteX4" fmla="*/ 3617649 w 14595705"/>
                <a:gd name="connsiteY4" fmla="*/ 13990320 h 32780487"/>
                <a:gd name="connsiteX5" fmla="*/ 4989249 w 14595705"/>
                <a:gd name="connsiteY5" fmla="*/ 14721840 h 32780487"/>
                <a:gd name="connsiteX6" fmla="*/ 4391732 w 14595705"/>
                <a:gd name="connsiteY6" fmla="*/ 17375813 h 32780487"/>
                <a:gd name="connsiteX7" fmla="*/ 4532049 w 14595705"/>
                <a:gd name="connsiteY7" fmla="*/ 18562320 h 32780487"/>
                <a:gd name="connsiteX8" fmla="*/ 3709089 w 14595705"/>
                <a:gd name="connsiteY8" fmla="*/ 27523440 h 32780487"/>
                <a:gd name="connsiteX9" fmla="*/ 3891969 w 14595705"/>
                <a:gd name="connsiteY9" fmla="*/ 27980640 h 32780487"/>
                <a:gd name="connsiteX10" fmla="*/ 3343329 w 14595705"/>
                <a:gd name="connsiteY10" fmla="*/ 29169360 h 32780487"/>
                <a:gd name="connsiteX11" fmla="*/ 2977569 w 14595705"/>
                <a:gd name="connsiteY11" fmla="*/ 29992320 h 32780487"/>
                <a:gd name="connsiteX12" fmla="*/ 234369 w 14595705"/>
                <a:gd name="connsiteY12" fmla="*/ 32004000 h 32780487"/>
                <a:gd name="connsiteX13" fmla="*/ 2654886 w 14595705"/>
                <a:gd name="connsiteY13" fmla="*/ 32444353 h 32780487"/>
                <a:gd name="connsiteX14" fmla="*/ 4349169 w 14595705"/>
                <a:gd name="connsiteY14" fmla="*/ 31272480 h 32780487"/>
                <a:gd name="connsiteX15" fmla="*/ 4989249 w 14595705"/>
                <a:gd name="connsiteY15" fmla="*/ 31455360 h 32780487"/>
                <a:gd name="connsiteX16" fmla="*/ 6209993 w 14595705"/>
                <a:gd name="connsiteY16" fmla="*/ 30794744 h 32780487"/>
                <a:gd name="connsiteX17" fmla="*/ 6086529 w 14595705"/>
                <a:gd name="connsiteY17" fmla="*/ 30083760 h 32780487"/>
                <a:gd name="connsiteX18" fmla="*/ 6543729 w 14595705"/>
                <a:gd name="connsiteY18" fmla="*/ 29809440 h 32780487"/>
                <a:gd name="connsiteX19" fmla="*/ 6452289 w 14595705"/>
                <a:gd name="connsiteY19" fmla="*/ 27523440 h 32780487"/>
                <a:gd name="connsiteX20" fmla="*/ 7641009 w 14595705"/>
                <a:gd name="connsiteY20" fmla="*/ 25146000 h 32780487"/>
                <a:gd name="connsiteX21" fmla="*/ 8191084 w 14595705"/>
                <a:gd name="connsiteY21" fmla="*/ 19267143 h 32780487"/>
                <a:gd name="connsiteX22" fmla="*/ 9012609 w 14595705"/>
                <a:gd name="connsiteY22" fmla="*/ 16459200 h 32780487"/>
                <a:gd name="connsiteX23" fmla="*/ 9561249 w 14595705"/>
                <a:gd name="connsiteY23" fmla="*/ 17190720 h 32780487"/>
                <a:gd name="connsiteX24" fmla="*/ 9469809 w 14595705"/>
                <a:gd name="connsiteY24" fmla="*/ 19293840 h 32780487"/>
                <a:gd name="connsiteX25" fmla="*/ 10036483 w 14595705"/>
                <a:gd name="connsiteY25" fmla="*/ 21436388 h 32780487"/>
                <a:gd name="connsiteX26" fmla="*/ 10063621 w 14595705"/>
                <a:gd name="connsiteY26" fmla="*/ 22578424 h 32780487"/>
                <a:gd name="connsiteX27" fmla="*/ 10109889 w 14595705"/>
                <a:gd name="connsiteY27" fmla="*/ 23682960 h 32780487"/>
                <a:gd name="connsiteX28" fmla="*/ 10384209 w 14595705"/>
                <a:gd name="connsiteY28" fmla="*/ 26426160 h 32780487"/>
                <a:gd name="connsiteX29" fmla="*/ 9652689 w 14595705"/>
                <a:gd name="connsiteY29" fmla="*/ 28986480 h 32780487"/>
                <a:gd name="connsiteX30" fmla="*/ 10201329 w 14595705"/>
                <a:gd name="connsiteY30" fmla="*/ 29900880 h 32780487"/>
                <a:gd name="connsiteX31" fmla="*/ 10109889 w 14595705"/>
                <a:gd name="connsiteY31" fmla="*/ 30358080 h 32780487"/>
                <a:gd name="connsiteX32" fmla="*/ 10475649 w 14595705"/>
                <a:gd name="connsiteY32" fmla="*/ 30815280 h 32780487"/>
                <a:gd name="connsiteX33" fmla="*/ 10823492 w 14595705"/>
                <a:gd name="connsiteY33" fmla="*/ 31556102 h 32780487"/>
                <a:gd name="connsiteX34" fmla="*/ 12944529 w 14595705"/>
                <a:gd name="connsiteY34" fmla="*/ 31181040 h 32780487"/>
                <a:gd name="connsiteX35" fmla="*/ 12761649 w 14595705"/>
                <a:gd name="connsiteY35" fmla="*/ 30083760 h 32780487"/>
                <a:gd name="connsiteX36" fmla="*/ 12030129 w 14595705"/>
                <a:gd name="connsiteY36" fmla="*/ 29169360 h 32780487"/>
                <a:gd name="connsiteX37" fmla="*/ 12944529 w 14595705"/>
                <a:gd name="connsiteY37" fmla="*/ 28895040 h 32780487"/>
                <a:gd name="connsiteX38" fmla="*/ 13858929 w 14595705"/>
                <a:gd name="connsiteY38" fmla="*/ 13716000 h 32780487"/>
                <a:gd name="connsiteX39" fmla="*/ 10384209 w 14595705"/>
                <a:gd name="connsiteY39" fmla="*/ 0 h 32780487"/>
                <a:gd name="connsiteX40" fmla="*/ 6726609 w 14595705"/>
                <a:gd name="connsiteY40" fmla="*/ 457200 h 32780487"/>
                <a:gd name="connsiteX41" fmla="*/ 3891969 w 14595705"/>
                <a:gd name="connsiteY41" fmla="*/ 822960 h 32780487"/>
                <a:gd name="connsiteX42" fmla="*/ 3891969 w 14595705"/>
                <a:gd name="connsiteY42" fmla="*/ 2103120 h 32780487"/>
                <a:gd name="connsiteX43" fmla="*/ 4440609 w 14595705"/>
                <a:gd name="connsiteY43" fmla="*/ 4937760 h 32780487"/>
                <a:gd name="connsiteX0" fmla="*/ 4440609 w 14595705"/>
                <a:gd name="connsiteY0" fmla="*/ 4937760 h 32781200"/>
                <a:gd name="connsiteX1" fmla="*/ 4907358 w 14595705"/>
                <a:gd name="connsiteY1" fmla="*/ 5075719 h 32781200"/>
                <a:gd name="connsiteX2" fmla="*/ 4714929 w 14595705"/>
                <a:gd name="connsiteY2" fmla="*/ 8412480 h 32781200"/>
                <a:gd name="connsiteX3" fmla="*/ 3983409 w 14595705"/>
                <a:gd name="connsiteY3" fmla="*/ 10515600 h 32781200"/>
                <a:gd name="connsiteX4" fmla="*/ 3617649 w 14595705"/>
                <a:gd name="connsiteY4" fmla="*/ 13990320 h 32781200"/>
                <a:gd name="connsiteX5" fmla="*/ 4989249 w 14595705"/>
                <a:gd name="connsiteY5" fmla="*/ 14721840 h 32781200"/>
                <a:gd name="connsiteX6" fmla="*/ 4391732 w 14595705"/>
                <a:gd name="connsiteY6" fmla="*/ 17375813 h 32781200"/>
                <a:gd name="connsiteX7" fmla="*/ 4532049 w 14595705"/>
                <a:gd name="connsiteY7" fmla="*/ 18562320 h 32781200"/>
                <a:gd name="connsiteX8" fmla="*/ 3709089 w 14595705"/>
                <a:gd name="connsiteY8" fmla="*/ 27523440 h 32781200"/>
                <a:gd name="connsiteX9" fmla="*/ 3891969 w 14595705"/>
                <a:gd name="connsiteY9" fmla="*/ 27980640 h 32781200"/>
                <a:gd name="connsiteX10" fmla="*/ 3343329 w 14595705"/>
                <a:gd name="connsiteY10" fmla="*/ 29169360 h 32781200"/>
                <a:gd name="connsiteX11" fmla="*/ 2977569 w 14595705"/>
                <a:gd name="connsiteY11" fmla="*/ 29992320 h 32781200"/>
                <a:gd name="connsiteX12" fmla="*/ 234369 w 14595705"/>
                <a:gd name="connsiteY12" fmla="*/ 32004000 h 32781200"/>
                <a:gd name="connsiteX13" fmla="*/ 2654886 w 14595705"/>
                <a:gd name="connsiteY13" fmla="*/ 32444353 h 32781200"/>
                <a:gd name="connsiteX14" fmla="*/ 4349169 w 14595705"/>
                <a:gd name="connsiteY14" fmla="*/ 31272480 h 32781200"/>
                <a:gd name="connsiteX15" fmla="*/ 4989249 w 14595705"/>
                <a:gd name="connsiteY15" fmla="*/ 31455360 h 32781200"/>
                <a:gd name="connsiteX16" fmla="*/ 6209993 w 14595705"/>
                <a:gd name="connsiteY16" fmla="*/ 30794744 h 32781200"/>
                <a:gd name="connsiteX17" fmla="*/ 6086529 w 14595705"/>
                <a:gd name="connsiteY17" fmla="*/ 30083760 h 32781200"/>
                <a:gd name="connsiteX18" fmla="*/ 6543729 w 14595705"/>
                <a:gd name="connsiteY18" fmla="*/ 29809440 h 32781200"/>
                <a:gd name="connsiteX19" fmla="*/ 6452289 w 14595705"/>
                <a:gd name="connsiteY19" fmla="*/ 27523440 h 32781200"/>
                <a:gd name="connsiteX20" fmla="*/ 7641009 w 14595705"/>
                <a:gd name="connsiteY20" fmla="*/ 25146000 h 32781200"/>
                <a:gd name="connsiteX21" fmla="*/ 8191084 w 14595705"/>
                <a:gd name="connsiteY21" fmla="*/ 19267143 h 32781200"/>
                <a:gd name="connsiteX22" fmla="*/ 9012609 w 14595705"/>
                <a:gd name="connsiteY22" fmla="*/ 16459200 h 32781200"/>
                <a:gd name="connsiteX23" fmla="*/ 9561249 w 14595705"/>
                <a:gd name="connsiteY23" fmla="*/ 17190720 h 32781200"/>
                <a:gd name="connsiteX24" fmla="*/ 9469809 w 14595705"/>
                <a:gd name="connsiteY24" fmla="*/ 19293840 h 32781200"/>
                <a:gd name="connsiteX25" fmla="*/ 10036483 w 14595705"/>
                <a:gd name="connsiteY25" fmla="*/ 21436388 h 32781200"/>
                <a:gd name="connsiteX26" fmla="*/ 10063621 w 14595705"/>
                <a:gd name="connsiteY26" fmla="*/ 22578424 h 32781200"/>
                <a:gd name="connsiteX27" fmla="*/ 10109889 w 14595705"/>
                <a:gd name="connsiteY27" fmla="*/ 23682960 h 32781200"/>
                <a:gd name="connsiteX28" fmla="*/ 10384209 w 14595705"/>
                <a:gd name="connsiteY28" fmla="*/ 26426160 h 32781200"/>
                <a:gd name="connsiteX29" fmla="*/ 9652689 w 14595705"/>
                <a:gd name="connsiteY29" fmla="*/ 28986480 h 32781200"/>
                <a:gd name="connsiteX30" fmla="*/ 10201329 w 14595705"/>
                <a:gd name="connsiteY30" fmla="*/ 29900880 h 32781200"/>
                <a:gd name="connsiteX31" fmla="*/ 10109889 w 14595705"/>
                <a:gd name="connsiteY31" fmla="*/ 30358080 h 32781200"/>
                <a:gd name="connsiteX32" fmla="*/ 10475649 w 14595705"/>
                <a:gd name="connsiteY32" fmla="*/ 30815280 h 32781200"/>
                <a:gd name="connsiteX33" fmla="*/ 10823492 w 14595705"/>
                <a:gd name="connsiteY33" fmla="*/ 31556102 h 32781200"/>
                <a:gd name="connsiteX34" fmla="*/ 12944529 w 14595705"/>
                <a:gd name="connsiteY34" fmla="*/ 31181040 h 32781200"/>
                <a:gd name="connsiteX35" fmla="*/ 12761649 w 14595705"/>
                <a:gd name="connsiteY35" fmla="*/ 30083760 h 32781200"/>
                <a:gd name="connsiteX36" fmla="*/ 12030129 w 14595705"/>
                <a:gd name="connsiteY36" fmla="*/ 29169360 h 32781200"/>
                <a:gd name="connsiteX37" fmla="*/ 12944529 w 14595705"/>
                <a:gd name="connsiteY37" fmla="*/ 28895040 h 32781200"/>
                <a:gd name="connsiteX38" fmla="*/ 13858929 w 14595705"/>
                <a:gd name="connsiteY38" fmla="*/ 13716000 h 32781200"/>
                <a:gd name="connsiteX39" fmla="*/ 10384209 w 14595705"/>
                <a:gd name="connsiteY39" fmla="*/ 0 h 32781200"/>
                <a:gd name="connsiteX40" fmla="*/ 6726609 w 14595705"/>
                <a:gd name="connsiteY40" fmla="*/ 457200 h 32781200"/>
                <a:gd name="connsiteX41" fmla="*/ 3891969 w 14595705"/>
                <a:gd name="connsiteY41" fmla="*/ 822960 h 32781200"/>
                <a:gd name="connsiteX42" fmla="*/ 3891969 w 14595705"/>
                <a:gd name="connsiteY42" fmla="*/ 2103120 h 32781200"/>
                <a:gd name="connsiteX43" fmla="*/ 4440609 w 14595705"/>
                <a:gd name="connsiteY43" fmla="*/ 4937760 h 32781200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606175"/>
                <a:gd name="connsiteX1" fmla="*/ 4907358 w 14595705"/>
                <a:gd name="connsiteY1" fmla="*/ 5075719 h 32606175"/>
                <a:gd name="connsiteX2" fmla="*/ 4714929 w 14595705"/>
                <a:gd name="connsiteY2" fmla="*/ 8412480 h 32606175"/>
                <a:gd name="connsiteX3" fmla="*/ 3983409 w 14595705"/>
                <a:gd name="connsiteY3" fmla="*/ 10515600 h 32606175"/>
                <a:gd name="connsiteX4" fmla="*/ 3617649 w 14595705"/>
                <a:gd name="connsiteY4" fmla="*/ 13990320 h 32606175"/>
                <a:gd name="connsiteX5" fmla="*/ 4989249 w 14595705"/>
                <a:gd name="connsiteY5" fmla="*/ 14721840 h 32606175"/>
                <a:gd name="connsiteX6" fmla="*/ 4391732 w 14595705"/>
                <a:gd name="connsiteY6" fmla="*/ 17375813 h 32606175"/>
                <a:gd name="connsiteX7" fmla="*/ 4532049 w 14595705"/>
                <a:gd name="connsiteY7" fmla="*/ 18562320 h 32606175"/>
                <a:gd name="connsiteX8" fmla="*/ 3709089 w 14595705"/>
                <a:gd name="connsiteY8" fmla="*/ 27523440 h 32606175"/>
                <a:gd name="connsiteX9" fmla="*/ 3891969 w 14595705"/>
                <a:gd name="connsiteY9" fmla="*/ 27980640 h 32606175"/>
                <a:gd name="connsiteX10" fmla="*/ 3343329 w 14595705"/>
                <a:gd name="connsiteY10" fmla="*/ 29169360 h 32606175"/>
                <a:gd name="connsiteX11" fmla="*/ 2977569 w 14595705"/>
                <a:gd name="connsiteY11" fmla="*/ 29992320 h 32606175"/>
                <a:gd name="connsiteX12" fmla="*/ 234369 w 14595705"/>
                <a:gd name="connsiteY12" fmla="*/ 32004000 h 32606175"/>
                <a:gd name="connsiteX13" fmla="*/ 2654886 w 14595705"/>
                <a:gd name="connsiteY13" fmla="*/ 32444353 h 32606175"/>
                <a:gd name="connsiteX14" fmla="*/ 4349169 w 14595705"/>
                <a:gd name="connsiteY14" fmla="*/ 31272480 h 32606175"/>
                <a:gd name="connsiteX15" fmla="*/ 4989249 w 14595705"/>
                <a:gd name="connsiteY15" fmla="*/ 31455360 h 32606175"/>
                <a:gd name="connsiteX16" fmla="*/ 6209993 w 14595705"/>
                <a:gd name="connsiteY16" fmla="*/ 30794744 h 32606175"/>
                <a:gd name="connsiteX17" fmla="*/ 6086529 w 14595705"/>
                <a:gd name="connsiteY17" fmla="*/ 30083760 h 32606175"/>
                <a:gd name="connsiteX18" fmla="*/ 6543729 w 14595705"/>
                <a:gd name="connsiteY18" fmla="*/ 29809440 h 32606175"/>
                <a:gd name="connsiteX19" fmla="*/ 6452289 w 14595705"/>
                <a:gd name="connsiteY19" fmla="*/ 27523440 h 32606175"/>
                <a:gd name="connsiteX20" fmla="*/ 7641009 w 14595705"/>
                <a:gd name="connsiteY20" fmla="*/ 25146000 h 32606175"/>
                <a:gd name="connsiteX21" fmla="*/ 8191084 w 14595705"/>
                <a:gd name="connsiteY21" fmla="*/ 19267143 h 32606175"/>
                <a:gd name="connsiteX22" fmla="*/ 9012609 w 14595705"/>
                <a:gd name="connsiteY22" fmla="*/ 16459200 h 32606175"/>
                <a:gd name="connsiteX23" fmla="*/ 9561249 w 14595705"/>
                <a:gd name="connsiteY23" fmla="*/ 17190720 h 32606175"/>
                <a:gd name="connsiteX24" fmla="*/ 9469809 w 14595705"/>
                <a:gd name="connsiteY24" fmla="*/ 19293840 h 32606175"/>
                <a:gd name="connsiteX25" fmla="*/ 10036483 w 14595705"/>
                <a:gd name="connsiteY25" fmla="*/ 21436388 h 32606175"/>
                <a:gd name="connsiteX26" fmla="*/ 10063621 w 14595705"/>
                <a:gd name="connsiteY26" fmla="*/ 22578424 h 32606175"/>
                <a:gd name="connsiteX27" fmla="*/ 10109889 w 14595705"/>
                <a:gd name="connsiteY27" fmla="*/ 23682960 h 32606175"/>
                <a:gd name="connsiteX28" fmla="*/ 10384209 w 14595705"/>
                <a:gd name="connsiteY28" fmla="*/ 26426160 h 32606175"/>
                <a:gd name="connsiteX29" fmla="*/ 9652689 w 14595705"/>
                <a:gd name="connsiteY29" fmla="*/ 28986480 h 32606175"/>
                <a:gd name="connsiteX30" fmla="*/ 10201329 w 14595705"/>
                <a:gd name="connsiteY30" fmla="*/ 29900880 h 32606175"/>
                <a:gd name="connsiteX31" fmla="*/ 10109889 w 14595705"/>
                <a:gd name="connsiteY31" fmla="*/ 30358080 h 32606175"/>
                <a:gd name="connsiteX32" fmla="*/ 10475649 w 14595705"/>
                <a:gd name="connsiteY32" fmla="*/ 30815280 h 32606175"/>
                <a:gd name="connsiteX33" fmla="*/ 10823492 w 14595705"/>
                <a:gd name="connsiteY33" fmla="*/ 31556102 h 32606175"/>
                <a:gd name="connsiteX34" fmla="*/ 12944529 w 14595705"/>
                <a:gd name="connsiteY34" fmla="*/ 31181040 h 32606175"/>
                <a:gd name="connsiteX35" fmla="*/ 12761649 w 14595705"/>
                <a:gd name="connsiteY35" fmla="*/ 30083760 h 32606175"/>
                <a:gd name="connsiteX36" fmla="*/ 12030129 w 14595705"/>
                <a:gd name="connsiteY36" fmla="*/ 29169360 h 32606175"/>
                <a:gd name="connsiteX37" fmla="*/ 12944529 w 14595705"/>
                <a:gd name="connsiteY37" fmla="*/ 28895040 h 32606175"/>
                <a:gd name="connsiteX38" fmla="*/ 13858929 w 14595705"/>
                <a:gd name="connsiteY38" fmla="*/ 13716000 h 32606175"/>
                <a:gd name="connsiteX39" fmla="*/ 10384209 w 14595705"/>
                <a:gd name="connsiteY39" fmla="*/ 0 h 32606175"/>
                <a:gd name="connsiteX40" fmla="*/ 6726609 w 14595705"/>
                <a:gd name="connsiteY40" fmla="*/ 457200 h 32606175"/>
                <a:gd name="connsiteX41" fmla="*/ 3891969 w 14595705"/>
                <a:gd name="connsiteY41" fmla="*/ 822960 h 32606175"/>
                <a:gd name="connsiteX42" fmla="*/ 3891969 w 14595705"/>
                <a:gd name="connsiteY42" fmla="*/ 2103120 h 32606175"/>
                <a:gd name="connsiteX43" fmla="*/ 4440609 w 14595705"/>
                <a:gd name="connsiteY43" fmla="*/ 4937760 h 32606175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384209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0609 w 14595705"/>
                <a:gd name="connsiteY43" fmla="*/ 493776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43" fmla="*/ 4444039 w 14595705"/>
                <a:gd name="connsiteY43" fmla="*/ 4624640 h 32733779"/>
                <a:gd name="connsiteX0" fmla="*/ 4440609 w 14595705"/>
                <a:gd name="connsiteY0" fmla="*/ 4937760 h 32733779"/>
                <a:gd name="connsiteX1" fmla="*/ 4907358 w 14595705"/>
                <a:gd name="connsiteY1" fmla="*/ 5075719 h 32733779"/>
                <a:gd name="connsiteX2" fmla="*/ 4714929 w 14595705"/>
                <a:gd name="connsiteY2" fmla="*/ 8412480 h 32733779"/>
                <a:gd name="connsiteX3" fmla="*/ 3983409 w 14595705"/>
                <a:gd name="connsiteY3" fmla="*/ 10515600 h 32733779"/>
                <a:gd name="connsiteX4" fmla="*/ 3617649 w 14595705"/>
                <a:gd name="connsiteY4" fmla="*/ 13990320 h 32733779"/>
                <a:gd name="connsiteX5" fmla="*/ 4989249 w 14595705"/>
                <a:gd name="connsiteY5" fmla="*/ 14721840 h 32733779"/>
                <a:gd name="connsiteX6" fmla="*/ 4391732 w 14595705"/>
                <a:gd name="connsiteY6" fmla="*/ 17375813 h 32733779"/>
                <a:gd name="connsiteX7" fmla="*/ 4532049 w 14595705"/>
                <a:gd name="connsiteY7" fmla="*/ 18562320 h 32733779"/>
                <a:gd name="connsiteX8" fmla="*/ 3709089 w 14595705"/>
                <a:gd name="connsiteY8" fmla="*/ 27523440 h 32733779"/>
                <a:gd name="connsiteX9" fmla="*/ 3891969 w 14595705"/>
                <a:gd name="connsiteY9" fmla="*/ 27980640 h 32733779"/>
                <a:gd name="connsiteX10" fmla="*/ 3343329 w 14595705"/>
                <a:gd name="connsiteY10" fmla="*/ 29169360 h 32733779"/>
                <a:gd name="connsiteX11" fmla="*/ 2977569 w 14595705"/>
                <a:gd name="connsiteY11" fmla="*/ 29992320 h 32733779"/>
                <a:gd name="connsiteX12" fmla="*/ 234369 w 14595705"/>
                <a:gd name="connsiteY12" fmla="*/ 32004000 h 32733779"/>
                <a:gd name="connsiteX13" fmla="*/ 2654886 w 14595705"/>
                <a:gd name="connsiteY13" fmla="*/ 32444353 h 32733779"/>
                <a:gd name="connsiteX14" fmla="*/ 4349169 w 14595705"/>
                <a:gd name="connsiteY14" fmla="*/ 31272480 h 32733779"/>
                <a:gd name="connsiteX15" fmla="*/ 4989249 w 14595705"/>
                <a:gd name="connsiteY15" fmla="*/ 31455360 h 32733779"/>
                <a:gd name="connsiteX16" fmla="*/ 6209993 w 14595705"/>
                <a:gd name="connsiteY16" fmla="*/ 30794744 h 32733779"/>
                <a:gd name="connsiteX17" fmla="*/ 6086529 w 14595705"/>
                <a:gd name="connsiteY17" fmla="*/ 30083760 h 32733779"/>
                <a:gd name="connsiteX18" fmla="*/ 6543729 w 14595705"/>
                <a:gd name="connsiteY18" fmla="*/ 29809440 h 32733779"/>
                <a:gd name="connsiteX19" fmla="*/ 6452289 w 14595705"/>
                <a:gd name="connsiteY19" fmla="*/ 27523440 h 32733779"/>
                <a:gd name="connsiteX20" fmla="*/ 7641009 w 14595705"/>
                <a:gd name="connsiteY20" fmla="*/ 25146000 h 32733779"/>
                <a:gd name="connsiteX21" fmla="*/ 8191084 w 14595705"/>
                <a:gd name="connsiteY21" fmla="*/ 19267143 h 32733779"/>
                <a:gd name="connsiteX22" fmla="*/ 9012609 w 14595705"/>
                <a:gd name="connsiteY22" fmla="*/ 16459200 h 32733779"/>
                <a:gd name="connsiteX23" fmla="*/ 9561249 w 14595705"/>
                <a:gd name="connsiteY23" fmla="*/ 17190720 h 32733779"/>
                <a:gd name="connsiteX24" fmla="*/ 9469809 w 14595705"/>
                <a:gd name="connsiteY24" fmla="*/ 19293840 h 32733779"/>
                <a:gd name="connsiteX25" fmla="*/ 10036483 w 14595705"/>
                <a:gd name="connsiteY25" fmla="*/ 21436388 h 32733779"/>
                <a:gd name="connsiteX26" fmla="*/ 10063621 w 14595705"/>
                <a:gd name="connsiteY26" fmla="*/ 22578424 h 32733779"/>
                <a:gd name="connsiteX27" fmla="*/ 10109889 w 14595705"/>
                <a:gd name="connsiteY27" fmla="*/ 23682960 h 32733779"/>
                <a:gd name="connsiteX28" fmla="*/ 10384209 w 14595705"/>
                <a:gd name="connsiteY28" fmla="*/ 26426160 h 32733779"/>
                <a:gd name="connsiteX29" fmla="*/ 9652689 w 14595705"/>
                <a:gd name="connsiteY29" fmla="*/ 28986480 h 32733779"/>
                <a:gd name="connsiteX30" fmla="*/ 10201329 w 14595705"/>
                <a:gd name="connsiteY30" fmla="*/ 29900880 h 32733779"/>
                <a:gd name="connsiteX31" fmla="*/ 10109889 w 14595705"/>
                <a:gd name="connsiteY31" fmla="*/ 30358080 h 32733779"/>
                <a:gd name="connsiteX32" fmla="*/ 10475649 w 14595705"/>
                <a:gd name="connsiteY32" fmla="*/ 30815280 h 32733779"/>
                <a:gd name="connsiteX33" fmla="*/ 10823492 w 14595705"/>
                <a:gd name="connsiteY33" fmla="*/ 31556102 h 32733779"/>
                <a:gd name="connsiteX34" fmla="*/ 12944529 w 14595705"/>
                <a:gd name="connsiteY34" fmla="*/ 31181040 h 32733779"/>
                <a:gd name="connsiteX35" fmla="*/ 12761649 w 14595705"/>
                <a:gd name="connsiteY35" fmla="*/ 30083760 h 32733779"/>
                <a:gd name="connsiteX36" fmla="*/ 12030129 w 14595705"/>
                <a:gd name="connsiteY36" fmla="*/ 29169360 h 32733779"/>
                <a:gd name="connsiteX37" fmla="*/ 12944529 w 14595705"/>
                <a:gd name="connsiteY37" fmla="*/ 28895040 h 32733779"/>
                <a:gd name="connsiteX38" fmla="*/ 13858929 w 14595705"/>
                <a:gd name="connsiteY38" fmla="*/ 13716000 h 32733779"/>
                <a:gd name="connsiteX39" fmla="*/ 10703518 w 14595705"/>
                <a:gd name="connsiteY39" fmla="*/ 0 h 32733779"/>
                <a:gd name="connsiteX40" fmla="*/ 6726609 w 14595705"/>
                <a:gd name="connsiteY40" fmla="*/ 457200 h 32733779"/>
                <a:gd name="connsiteX41" fmla="*/ 3891969 w 14595705"/>
                <a:gd name="connsiteY41" fmla="*/ 822960 h 32733779"/>
                <a:gd name="connsiteX42" fmla="*/ 3891969 w 14595705"/>
                <a:gd name="connsiteY42" fmla="*/ 2103120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3891969 w 14595705"/>
                <a:gd name="connsiteY40" fmla="*/ 822960 h 32733779"/>
                <a:gd name="connsiteX41" fmla="*/ 3891969 w 14595705"/>
                <a:gd name="connsiteY41" fmla="*/ 2103120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3891969 w 14595705"/>
                <a:gd name="connsiteY41" fmla="*/ 2103120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3891969 w 14595705"/>
                <a:gd name="connsiteY41" fmla="*/ 2103120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4249430 w 14595705"/>
                <a:gd name="connsiteY41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4249430 w 14595705"/>
                <a:gd name="connsiteY41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4249430 w 14595705"/>
                <a:gd name="connsiteY41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249430 w 14595705"/>
                <a:gd name="connsiteY40" fmla="*/ 715309 h 32733779"/>
                <a:gd name="connsiteX41" fmla="*/ 4314300 w 14595705"/>
                <a:gd name="connsiteY41" fmla="*/ 1510169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444039 w 14595705"/>
                <a:gd name="connsiteY40" fmla="*/ 643049 h 32733779"/>
                <a:gd name="connsiteX41" fmla="*/ 4314300 w 14595705"/>
                <a:gd name="connsiteY41" fmla="*/ 1510169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6609 w 14595705"/>
                <a:gd name="connsiteY39" fmla="*/ 457200 h 32733779"/>
                <a:gd name="connsiteX40" fmla="*/ 4444039 w 14595705"/>
                <a:gd name="connsiteY40" fmla="*/ 643049 h 32733779"/>
                <a:gd name="connsiteX41" fmla="*/ 4249430 w 14595705"/>
                <a:gd name="connsiteY41" fmla="*/ 1654689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8869 w 14595705"/>
                <a:gd name="connsiteY39" fmla="*/ 243911 h 32733779"/>
                <a:gd name="connsiteX40" fmla="*/ 4444039 w 14595705"/>
                <a:gd name="connsiteY40" fmla="*/ 643049 h 32733779"/>
                <a:gd name="connsiteX41" fmla="*/ 4249430 w 14595705"/>
                <a:gd name="connsiteY41" fmla="*/ 1654689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8869 w 14595705"/>
                <a:gd name="connsiteY39" fmla="*/ 243911 h 32733779"/>
                <a:gd name="connsiteX40" fmla="*/ 4331557 w 14595705"/>
                <a:gd name="connsiteY40" fmla="*/ 658901 h 32733779"/>
                <a:gd name="connsiteX41" fmla="*/ 4249430 w 14595705"/>
                <a:gd name="connsiteY41" fmla="*/ 1654689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6728869 w 14595705"/>
                <a:gd name="connsiteY39" fmla="*/ 243911 h 32733779"/>
                <a:gd name="connsiteX40" fmla="*/ 4331557 w 14595705"/>
                <a:gd name="connsiteY40" fmla="*/ 658901 h 32733779"/>
                <a:gd name="connsiteX41" fmla="*/ 4143532 w 14595705"/>
                <a:gd name="connsiteY41" fmla="*/ 1710208 h 32733779"/>
                <a:gd name="connsiteX42" fmla="*/ 4249430 w 14595705"/>
                <a:gd name="connsiteY42" fmla="*/ 2088249 h 32733779"/>
                <a:gd name="connsiteX0" fmla="*/ 4907358 w 14595705"/>
                <a:gd name="connsiteY0" fmla="*/ 5075719 h 32733779"/>
                <a:gd name="connsiteX1" fmla="*/ 4714929 w 14595705"/>
                <a:gd name="connsiteY1" fmla="*/ 8412480 h 32733779"/>
                <a:gd name="connsiteX2" fmla="*/ 3983409 w 14595705"/>
                <a:gd name="connsiteY2" fmla="*/ 10515600 h 32733779"/>
                <a:gd name="connsiteX3" fmla="*/ 3617649 w 14595705"/>
                <a:gd name="connsiteY3" fmla="*/ 13990320 h 32733779"/>
                <a:gd name="connsiteX4" fmla="*/ 4989249 w 14595705"/>
                <a:gd name="connsiteY4" fmla="*/ 14721840 h 32733779"/>
                <a:gd name="connsiteX5" fmla="*/ 4391732 w 14595705"/>
                <a:gd name="connsiteY5" fmla="*/ 17375813 h 32733779"/>
                <a:gd name="connsiteX6" fmla="*/ 4532049 w 14595705"/>
                <a:gd name="connsiteY6" fmla="*/ 18562320 h 32733779"/>
                <a:gd name="connsiteX7" fmla="*/ 3709089 w 14595705"/>
                <a:gd name="connsiteY7" fmla="*/ 27523440 h 32733779"/>
                <a:gd name="connsiteX8" fmla="*/ 3891969 w 14595705"/>
                <a:gd name="connsiteY8" fmla="*/ 27980640 h 32733779"/>
                <a:gd name="connsiteX9" fmla="*/ 3343329 w 14595705"/>
                <a:gd name="connsiteY9" fmla="*/ 29169360 h 32733779"/>
                <a:gd name="connsiteX10" fmla="*/ 2977569 w 14595705"/>
                <a:gd name="connsiteY10" fmla="*/ 29992320 h 32733779"/>
                <a:gd name="connsiteX11" fmla="*/ 234369 w 14595705"/>
                <a:gd name="connsiteY11" fmla="*/ 32004000 h 32733779"/>
                <a:gd name="connsiteX12" fmla="*/ 2654886 w 14595705"/>
                <a:gd name="connsiteY12" fmla="*/ 32444353 h 32733779"/>
                <a:gd name="connsiteX13" fmla="*/ 4349169 w 14595705"/>
                <a:gd name="connsiteY13" fmla="*/ 31272480 h 32733779"/>
                <a:gd name="connsiteX14" fmla="*/ 4989249 w 14595705"/>
                <a:gd name="connsiteY14" fmla="*/ 31455360 h 32733779"/>
                <a:gd name="connsiteX15" fmla="*/ 6209993 w 14595705"/>
                <a:gd name="connsiteY15" fmla="*/ 30794744 h 32733779"/>
                <a:gd name="connsiteX16" fmla="*/ 6086529 w 14595705"/>
                <a:gd name="connsiteY16" fmla="*/ 30083760 h 32733779"/>
                <a:gd name="connsiteX17" fmla="*/ 6543729 w 14595705"/>
                <a:gd name="connsiteY17" fmla="*/ 29809440 h 32733779"/>
                <a:gd name="connsiteX18" fmla="*/ 6452289 w 14595705"/>
                <a:gd name="connsiteY18" fmla="*/ 27523440 h 32733779"/>
                <a:gd name="connsiteX19" fmla="*/ 7641009 w 14595705"/>
                <a:gd name="connsiteY19" fmla="*/ 25146000 h 32733779"/>
                <a:gd name="connsiteX20" fmla="*/ 8191084 w 14595705"/>
                <a:gd name="connsiteY20" fmla="*/ 19267143 h 32733779"/>
                <a:gd name="connsiteX21" fmla="*/ 9012609 w 14595705"/>
                <a:gd name="connsiteY21" fmla="*/ 16459200 h 32733779"/>
                <a:gd name="connsiteX22" fmla="*/ 9561249 w 14595705"/>
                <a:gd name="connsiteY22" fmla="*/ 17190720 h 32733779"/>
                <a:gd name="connsiteX23" fmla="*/ 9469809 w 14595705"/>
                <a:gd name="connsiteY23" fmla="*/ 19293840 h 32733779"/>
                <a:gd name="connsiteX24" fmla="*/ 10036483 w 14595705"/>
                <a:gd name="connsiteY24" fmla="*/ 21436388 h 32733779"/>
                <a:gd name="connsiteX25" fmla="*/ 10063621 w 14595705"/>
                <a:gd name="connsiteY25" fmla="*/ 22578424 h 32733779"/>
                <a:gd name="connsiteX26" fmla="*/ 10109889 w 14595705"/>
                <a:gd name="connsiteY26" fmla="*/ 23682960 h 32733779"/>
                <a:gd name="connsiteX27" fmla="*/ 10384209 w 14595705"/>
                <a:gd name="connsiteY27" fmla="*/ 26426160 h 32733779"/>
                <a:gd name="connsiteX28" fmla="*/ 9652689 w 14595705"/>
                <a:gd name="connsiteY28" fmla="*/ 28986480 h 32733779"/>
                <a:gd name="connsiteX29" fmla="*/ 10201329 w 14595705"/>
                <a:gd name="connsiteY29" fmla="*/ 29900880 h 32733779"/>
                <a:gd name="connsiteX30" fmla="*/ 10109889 w 14595705"/>
                <a:gd name="connsiteY30" fmla="*/ 30358080 h 32733779"/>
                <a:gd name="connsiteX31" fmla="*/ 10475649 w 14595705"/>
                <a:gd name="connsiteY31" fmla="*/ 30815280 h 32733779"/>
                <a:gd name="connsiteX32" fmla="*/ 10823492 w 14595705"/>
                <a:gd name="connsiteY32" fmla="*/ 31556102 h 32733779"/>
                <a:gd name="connsiteX33" fmla="*/ 12944529 w 14595705"/>
                <a:gd name="connsiteY33" fmla="*/ 31181040 h 32733779"/>
                <a:gd name="connsiteX34" fmla="*/ 12761649 w 14595705"/>
                <a:gd name="connsiteY34" fmla="*/ 30083760 h 32733779"/>
                <a:gd name="connsiteX35" fmla="*/ 12030129 w 14595705"/>
                <a:gd name="connsiteY35" fmla="*/ 29169360 h 32733779"/>
                <a:gd name="connsiteX36" fmla="*/ 12944529 w 14595705"/>
                <a:gd name="connsiteY36" fmla="*/ 28895040 h 32733779"/>
                <a:gd name="connsiteX37" fmla="*/ 13858929 w 14595705"/>
                <a:gd name="connsiteY37" fmla="*/ 13716000 h 32733779"/>
                <a:gd name="connsiteX38" fmla="*/ 10703518 w 14595705"/>
                <a:gd name="connsiteY38" fmla="*/ 0 h 32733779"/>
                <a:gd name="connsiteX39" fmla="*/ 7057912 w 14595705"/>
                <a:gd name="connsiteY39" fmla="*/ 22583 h 32733779"/>
                <a:gd name="connsiteX40" fmla="*/ 6728869 w 14595705"/>
                <a:gd name="connsiteY40" fmla="*/ 243911 h 32733779"/>
                <a:gd name="connsiteX41" fmla="*/ 4331557 w 14595705"/>
                <a:gd name="connsiteY41" fmla="*/ 658901 h 32733779"/>
                <a:gd name="connsiteX42" fmla="*/ 4143532 w 14595705"/>
                <a:gd name="connsiteY42" fmla="*/ 1710208 h 32733779"/>
                <a:gd name="connsiteX43" fmla="*/ 4249430 w 14595705"/>
                <a:gd name="connsiteY43" fmla="*/ 2088249 h 32733779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057912 w 14595705"/>
                <a:gd name="connsiteY40" fmla="*/ 829979 h 33541175"/>
                <a:gd name="connsiteX41" fmla="*/ 6728869 w 14595705"/>
                <a:gd name="connsiteY41" fmla="*/ 1051307 h 33541175"/>
                <a:gd name="connsiteX42" fmla="*/ 4331557 w 14595705"/>
                <a:gd name="connsiteY42" fmla="*/ 1466297 h 33541175"/>
                <a:gd name="connsiteX43" fmla="*/ 4143532 w 14595705"/>
                <a:gd name="connsiteY43" fmla="*/ 2517604 h 33541175"/>
                <a:gd name="connsiteX44" fmla="*/ 4249430 w 14595705"/>
                <a:gd name="connsiteY44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057912 w 14595705"/>
                <a:gd name="connsiteY40" fmla="*/ 829979 h 33541175"/>
                <a:gd name="connsiteX41" fmla="*/ 6728869 w 14595705"/>
                <a:gd name="connsiteY41" fmla="*/ 1051307 h 33541175"/>
                <a:gd name="connsiteX42" fmla="*/ 4331557 w 14595705"/>
                <a:gd name="connsiteY42" fmla="*/ 1466297 h 33541175"/>
                <a:gd name="connsiteX43" fmla="*/ 4143532 w 14595705"/>
                <a:gd name="connsiteY43" fmla="*/ 2517604 h 33541175"/>
                <a:gd name="connsiteX44" fmla="*/ 4249430 w 14595705"/>
                <a:gd name="connsiteY44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057912 w 14595705"/>
                <a:gd name="connsiteY40" fmla="*/ 829979 h 33541175"/>
                <a:gd name="connsiteX41" fmla="*/ 6728869 w 14595705"/>
                <a:gd name="connsiteY41" fmla="*/ 1051307 h 33541175"/>
                <a:gd name="connsiteX42" fmla="*/ 4331557 w 14595705"/>
                <a:gd name="connsiteY42" fmla="*/ 1466297 h 33541175"/>
                <a:gd name="connsiteX43" fmla="*/ 4143532 w 14595705"/>
                <a:gd name="connsiteY43" fmla="*/ 2517604 h 33541175"/>
                <a:gd name="connsiteX44" fmla="*/ 4249430 w 14595705"/>
                <a:gd name="connsiteY44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057912 w 14595705"/>
                <a:gd name="connsiteY40" fmla="*/ 829979 h 33541175"/>
                <a:gd name="connsiteX41" fmla="*/ 6728869 w 14595705"/>
                <a:gd name="connsiteY41" fmla="*/ 1051307 h 33541175"/>
                <a:gd name="connsiteX42" fmla="*/ 4331557 w 14595705"/>
                <a:gd name="connsiteY42" fmla="*/ 1466297 h 33541175"/>
                <a:gd name="connsiteX43" fmla="*/ 4143532 w 14595705"/>
                <a:gd name="connsiteY43" fmla="*/ 2517604 h 33541175"/>
                <a:gd name="connsiteX44" fmla="*/ 4249430 w 14595705"/>
                <a:gd name="connsiteY44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175428 w 14595705"/>
                <a:gd name="connsiteY40" fmla="*/ 442655 h 33541175"/>
                <a:gd name="connsiteX41" fmla="*/ 7057912 w 14595705"/>
                <a:gd name="connsiteY41" fmla="*/ 829979 h 33541175"/>
                <a:gd name="connsiteX42" fmla="*/ 6728869 w 14595705"/>
                <a:gd name="connsiteY42" fmla="*/ 1051307 h 33541175"/>
                <a:gd name="connsiteX43" fmla="*/ 4331557 w 14595705"/>
                <a:gd name="connsiteY43" fmla="*/ 1466297 h 33541175"/>
                <a:gd name="connsiteX44" fmla="*/ 4143532 w 14595705"/>
                <a:gd name="connsiteY44" fmla="*/ 2517604 h 33541175"/>
                <a:gd name="connsiteX45" fmla="*/ 4249430 w 14595705"/>
                <a:gd name="connsiteY45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175428 w 14595705"/>
                <a:gd name="connsiteY40" fmla="*/ 442655 h 33541175"/>
                <a:gd name="connsiteX41" fmla="*/ 7057912 w 14595705"/>
                <a:gd name="connsiteY41" fmla="*/ 829979 h 33541175"/>
                <a:gd name="connsiteX42" fmla="*/ 6728869 w 14595705"/>
                <a:gd name="connsiteY42" fmla="*/ 1051307 h 33541175"/>
                <a:gd name="connsiteX43" fmla="*/ 4331557 w 14595705"/>
                <a:gd name="connsiteY43" fmla="*/ 1466297 h 33541175"/>
                <a:gd name="connsiteX44" fmla="*/ 4143532 w 14595705"/>
                <a:gd name="connsiteY44" fmla="*/ 2517604 h 33541175"/>
                <a:gd name="connsiteX45" fmla="*/ 4249430 w 14595705"/>
                <a:gd name="connsiteY45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175428 w 14595705"/>
                <a:gd name="connsiteY40" fmla="*/ 442655 h 33541175"/>
                <a:gd name="connsiteX41" fmla="*/ 7057912 w 14595705"/>
                <a:gd name="connsiteY41" fmla="*/ 829979 h 33541175"/>
                <a:gd name="connsiteX42" fmla="*/ 6728869 w 14595705"/>
                <a:gd name="connsiteY42" fmla="*/ 1051307 h 33541175"/>
                <a:gd name="connsiteX43" fmla="*/ 4331557 w 14595705"/>
                <a:gd name="connsiteY43" fmla="*/ 1466297 h 33541175"/>
                <a:gd name="connsiteX44" fmla="*/ 4143532 w 14595705"/>
                <a:gd name="connsiteY44" fmla="*/ 2517604 h 33541175"/>
                <a:gd name="connsiteX45" fmla="*/ 4249430 w 14595705"/>
                <a:gd name="connsiteY45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175428 w 14595705"/>
                <a:gd name="connsiteY40" fmla="*/ 442655 h 33541175"/>
                <a:gd name="connsiteX41" fmla="*/ 6987403 w 14595705"/>
                <a:gd name="connsiteY41" fmla="*/ 829979 h 33541175"/>
                <a:gd name="connsiteX42" fmla="*/ 6728869 w 14595705"/>
                <a:gd name="connsiteY42" fmla="*/ 1051307 h 33541175"/>
                <a:gd name="connsiteX43" fmla="*/ 4331557 w 14595705"/>
                <a:gd name="connsiteY43" fmla="*/ 1466297 h 33541175"/>
                <a:gd name="connsiteX44" fmla="*/ 4143532 w 14595705"/>
                <a:gd name="connsiteY44" fmla="*/ 2517604 h 33541175"/>
                <a:gd name="connsiteX45" fmla="*/ 4249430 w 14595705"/>
                <a:gd name="connsiteY45" fmla="*/ 2895645 h 33541175"/>
                <a:gd name="connsiteX0" fmla="*/ 4907358 w 14595705"/>
                <a:gd name="connsiteY0" fmla="*/ 5883115 h 33541175"/>
                <a:gd name="connsiteX1" fmla="*/ 4714929 w 14595705"/>
                <a:gd name="connsiteY1" fmla="*/ 9219876 h 33541175"/>
                <a:gd name="connsiteX2" fmla="*/ 3983409 w 14595705"/>
                <a:gd name="connsiteY2" fmla="*/ 11322996 h 33541175"/>
                <a:gd name="connsiteX3" fmla="*/ 3617649 w 14595705"/>
                <a:gd name="connsiteY3" fmla="*/ 14797716 h 33541175"/>
                <a:gd name="connsiteX4" fmla="*/ 4989249 w 14595705"/>
                <a:gd name="connsiteY4" fmla="*/ 15529236 h 33541175"/>
                <a:gd name="connsiteX5" fmla="*/ 4391732 w 14595705"/>
                <a:gd name="connsiteY5" fmla="*/ 18183209 h 33541175"/>
                <a:gd name="connsiteX6" fmla="*/ 4532049 w 14595705"/>
                <a:gd name="connsiteY6" fmla="*/ 19369716 h 33541175"/>
                <a:gd name="connsiteX7" fmla="*/ 3709089 w 14595705"/>
                <a:gd name="connsiteY7" fmla="*/ 28330836 h 33541175"/>
                <a:gd name="connsiteX8" fmla="*/ 3891969 w 14595705"/>
                <a:gd name="connsiteY8" fmla="*/ 28788036 h 33541175"/>
                <a:gd name="connsiteX9" fmla="*/ 3343329 w 14595705"/>
                <a:gd name="connsiteY9" fmla="*/ 29976756 h 33541175"/>
                <a:gd name="connsiteX10" fmla="*/ 2977569 w 14595705"/>
                <a:gd name="connsiteY10" fmla="*/ 30799716 h 33541175"/>
                <a:gd name="connsiteX11" fmla="*/ 234369 w 14595705"/>
                <a:gd name="connsiteY11" fmla="*/ 32811396 h 33541175"/>
                <a:gd name="connsiteX12" fmla="*/ 2654886 w 14595705"/>
                <a:gd name="connsiteY12" fmla="*/ 33251749 h 33541175"/>
                <a:gd name="connsiteX13" fmla="*/ 4349169 w 14595705"/>
                <a:gd name="connsiteY13" fmla="*/ 32079876 h 33541175"/>
                <a:gd name="connsiteX14" fmla="*/ 4989249 w 14595705"/>
                <a:gd name="connsiteY14" fmla="*/ 32262756 h 33541175"/>
                <a:gd name="connsiteX15" fmla="*/ 6209993 w 14595705"/>
                <a:gd name="connsiteY15" fmla="*/ 31602140 h 33541175"/>
                <a:gd name="connsiteX16" fmla="*/ 6086529 w 14595705"/>
                <a:gd name="connsiteY16" fmla="*/ 30891156 h 33541175"/>
                <a:gd name="connsiteX17" fmla="*/ 6543729 w 14595705"/>
                <a:gd name="connsiteY17" fmla="*/ 30616836 h 33541175"/>
                <a:gd name="connsiteX18" fmla="*/ 6452289 w 14595705"/>
                <a:gd name="connsiteY18" fmla="*/ 28330836 h 33541175"/>
                <a:gd name="connsiteX19" fmla="*/ 7641009 w 14595705"/>
                <a:gd name="connsiteY19" fmla="*/ 25953396 h 33541175"/>
                <a:gd name="connsiteX20" fmla="*/ 8191084 w 14595705"/>
                <a:gd name="connsiteY20" fmla="*/ 20074539 h 33541175"/>
                <a:gd name="connsiteX21" fmla="*/ 9012609 w 14595705"/>
                <a:gd name="connsiteY21" fmla="*/ 17266596 h 33541175"/>
                <a:gd name="connsiteX22" fmla="*/ 9561249 w 14595705"/>
                <a:gd name="connsiteY22" fmla="*/ 17998116 h 33541175"/>
                <a:gd name="connsiteX23" fmla="*/ 9469809 w 14595705"/>
                <a:gd name="connsiteY23" fmla="*/ 20101236 h 33541175"/>
                <a:gd name="connsiteX24" fmla="*/ 10036483 w 14595705"/>
                <a:gd name="connsiteY24" fmla="*/ 22243784 h 33541175"/>
                <a:gd name="connsiteX25" fmla="*/ 10063621 w 14595705"/>
                <a:gd name="connsiteY25" fmla="*/ 23385820 h 33541175"/>
                <a:gd name="connsiteX26" fmla="*/ 10109889 w 14595705"/>
                <a:gd name="connsiteY26" fmla="*/ 24490356 h 33541175"/>
                <a:gd name="connsiteX27" fmla="*/ 10384209 w 14595705"/>
                <a:gd name="connsiteY27" fmla="*/ 27233556 h 33541175"/>
                <a:gd name="connsiteX28" fmla="*/ 9652689 w 14595705"/>
                <a:gd name="connsiteY28" fmla="*/ 29793876 h 33541175"/>
                <a:gd name="connsiteX29" fmla="*/ 10201329 w 14595705"/>
                <a:gd name="connsiteY29" fmla="*/ 30708276 h 33541175"/>
                <a:gd name="connsiteX30" fmla="*/ 10109889 w 14595705"/>
                <a:gd name="connsiteY30" fmla="*/ 31165476 h 33541175"/>
                <a:gd name="connsiteX31" fmla="*/ 10475649 w 14595705"/>
                <a:gd name="connsiteY31" fmla="*/ 31622676 h 33541175"/>
                <a:gd name="connsiteX32" fmla="*/ 10823492 w 14595705"/>
                <a:gd name="connsiteY32" fmla="*/ 32363498 h 33541175"/>
                <a:gd name="connsiteX33" fmla="*/ 12944529 w 14595705"/>
                <a:gd name="connsiteY33" fmla="*/ 31988436 h 33541175"/>
                <a:gd name="connsiteX34" fmla="*/ 12761649 w 14595705"/>
                <a:gd name="connsiteY34" fmla="*/ 30891156 h 33541175"/>
                <a:gd name="connsiteX35" fmla="*/ 12030129 w 14595705"/>
                <a:gd name="connsiteY35" fmla="*/ 29976756 h 33541175"/>
                <a:gd name="connsiteX36" fmla="*/ 12944529 w 14595705"/>
                <a:gd name="connsiteY36" fmla="*/ 29702436 h 33541175"/>
                <a:gd name="connsiteX37" fmla="*/ 13858929 w 14595705"/>
                <a:gd name="connsiteY37" fmla="*/ 14523396 h 33541175"/>
                <a:gd name="connsiteX38" fmla="*/ 10703518 w 14595705"/>
                <a:gd name="connsiteY38" fmla="*/ 807396 h 33541175"/>
                <a:gd name="connsiteX39" fmla="*/ 9549237 w 14595705"/>
                <a:gd name="connsiteY39" fmla="*/ 0 h 33541175"/>
                <a:gd name="connsiteX40" fmla="*/ 7175428 w 14595705"/>
                <a:gd name="connsiteY40" fmla="*/ 442655 h 33541175"/>
                <a:gd name="connsiteX41" fmla="*/ 6987403 w 14595705"/>
                <a:gd name="connsiteY41" fmla="*/ 829979 h 33541175"/>
                <a:gd name="connsiteX42" fmla="*/ 6728869 w 14595705"/>
                <a:gd name="connsiteY42" fmla="*/ 1051307 h 33541175"/>
                <a:gd name="connsiteX43" fmla="*/ 4331557 w 14595705"/>
                <a:gd name="connsiteY43" fmla="*/ 1466297 h 33541175"/>
                <a:gd name="connsiteX44" fmla="*/ 4143532 w 14595705"/>
                <a:gd name="connsiteY44" fmla="*/ 2517604 h 33541175"/>
                <a:gd name="connsiteX45" fmla="*/ 4249430 w 14595705"/>
                <a:gd name="connsiteY45" fmla="*/ 2895645 h 33541175"/>
                <a:gd name="connsiteX0" fmla="*/ 4907358 w 14595705"/>
                <a:gd name="connsiteY0" fmla="*/ 6270439 h 33928499"/>
                <a:gd name="connsiteX1" fmla="*/ 4714929 w 14595705"/>
                <a:gd name="connsiteY1" fmla="*/ 9607200 h 33928499"/>
                <a:gd name="connsiteX2" fmla="*/ 3983409 w 14595705"/>
                <a:gd name="connsiteY2" fmla="*/ 11710320 h 33928499"/>
                <a:gd name="connsiteX3" fmla="*/ 3617649 w 14595705"/>
                <a:gd name="connsiteY3" fmla="*/ 15185040 h 33928499"/>
                <a:gd name="connsiteX4" fmla="*/ 4989249 w 14595705"/>
                <a:gd name="connsiteY4" fmla="*/ 15916560 h 33928499"/>
                <a:gd name="connsiteX5" fmla="*/ 4391732 w 14595705"/>
                <a:gd name="connsiteY5" fmla="*/ 18570533 h 33928499"/>
                <a:gd name="connsiteX6" fmla="*/ 4532049 w 14595705"/>
                <a:gd name="connsiteY6" fmla="*/ 19757040 h 33928499"/>
                <a:gd name="connsiteX7" fmla="*/ 3709089 w 14595705"/>
                <a:gd name="connsiteY7" fmla="*/ 28718160 h 33928499"/>
                <a:gd name="connsiteX8" fmla="*/ 3891969 w 14595705"/>
                <a:gd name="connsiteY8" fmla="*/ 29175360 h 33928499"/>
                <a:gd name="connsiteX9" fmla="*/ 3343329 w 14595705"/>
                <a:gd name="connsiteY9" fmla="*/ 30364080 h 33928499"/>
                <a:gd name="connsiteX10" fmla="*/ 2977569 w 14595705"/>
                <a:gd name="connsiteY10" fmla="*/ 31187040 h 33928499"/>
                <a:gd name="connsiteX11" fmla="*/ 234369 w 14595705"/>
                <a:gd name="connsiteY11" fmla="*/ 33198720 h 33928499"/>
                <a:gd name="connsiteX12" fmla="*/ 2654886 w 14595705"/>
                <a:gd name="connsiteY12" fmla="*/ 33639073 h 33928499"/>
                <a:gd name="connsiteX13" fmla="*/ 4349169 w 14595705"/>
                <a:gd name="connsiteY13" fmla="*/ 32467200 h 33928499"/>
                <a:gd name="connsiteX14" fmla="*/ 4989249 w 14595705"/>
                <a:gd name="connsiteY14" fmla="*/ 32650080 h 33928499"/>
                <a:gd name="connsiteX15" fmla="*/ 6209993 w 14595705"/>
                <a:gd name="connsiteY15" fmla="*/ 31989464 h 33928499"/>
                <a:gd name="connsiteX16" fmla="*/ 6086529 w 14595705"/>
                <a:gd name="connsiteY16" fmla="*/ 31278480 h 33928499"/>
                <a:gd name="connsiteX17" fmla="*/ 6543729 w 14595705"/>
                <a:gd name="connsiteY17" fmla="*/ 31004160 h 33928499"/>
                <a:gd name="connsiteX18" fmla="*/ 6452289 w 14595705"/>
                <a:gd name="connsiteY18" fmla="*/ 28718160 h 33928499"/>
                <a:gd name="connsiteX19" fmla="*/ 7641009 w 14595705"/>
                <a:gd name="connsiteY19" fmla="*/ 26340720 h 33928499"/>
                <a:gd name="connsiteX20" fmla="*/ 8191084 w 14595705"/>
                <a:gd name="connsiteY20" fmla="*/ 20461863 h 33928499"/>
                <a:gd name="connsiteX21" fmla="*/ 9012609 w 14595705"/>
                <a:gd name="connsiteY21" fmla="*/ 17653920 h 33928499"/>
                <a:gd name="connsiteX22" fmla="*/ 9561249 w 14595705"/>
                <a:gd name="connsiteY22" fmla="*/ 18385440 h 33928499"/>
                <a:gd name="connsiteX23" fmla="*/ 9469809 w 14595705"/>
                <a:gd name="connsiteY23" fmla="*/ 20488560 h 33928499"/>
                <a:gd name="connsiteX24" fmla="*/ 10036483 w 14595705"/>
                <a:gd name="connsiteY24" fmla="*/ 22631108 h 33928499"/>
                <a:gd name="connsiteX25" fmla="*/ 10063621 w 14595705"/>
                <a:gd name="connsiteY25" fmla="*/ 23773144 h 33928499"/>
                <a:gd name="connsiteX26" fmla="*/ 10109889 w 14595705"/>
                <a:gd name="connsiteY26" fmla="*/ 24877680 h 33928499"/>
                <a:gd name="connsiteX27" fmla="*/ 10384209 w 14595705"/>
                <a:gd name="connsiteY27" fmla="*/ 27620880 h 33928499"/>
                <a:gd name="connsiteX28" fmla="*/ 9652689 w 14595705"/>
                <a:gd name="connsiteY28" fmla="*/ 30181200 h 33928499"/>
                <a:gd name="connsiteX29" fmla="*/ 10201329 w 14595705"/>
                <a:gd name="connsiteY29" fmla="*/ 31095600 h 33928499"/>
                <a:gd name="connsiteX30" fmla="*/ 10109889 w 14595705"/>
                <a:gd name="connsiteY30" fmla="*/ 31552800 h 33928499"/>
                <a:gd name="connsiteX31" fmla="*/ 10475649 w 14595705"/>
                <a:gd name="connsiteY31" fmla="*/ 32010000 h 33928499"/>
                <a:gd name="connsiteX32" fmla="*/ 10823492 w 14595705"/>
                <a:gd name="connsiteY32" fmla="*/ 32750822 h 33928499"/>
                <a:gd name="connsiteX33" fmla="*/ 12944529 w 14595705"/>
                <a:gd name="connsiteY33" fmla="*/ 32375760 h 33928499"/>
                <a:gd name="connsiteX34" fmla="*/ 12761649 w 14595705"/>
                <a:gd name="connsiteY34" fmla="*/ 31278480 h 33928499"/>
                <a:gd name="connsiteX35" fmla="*/ 12030129 w 14595705"/>
                <a:gd name="connsiteY35" fmla="*/ 30364080 h 33928499"/>
                <a:gd name="connsiteX36" fmla="*/ 12944529 w 14595705"/>
                <a:gd name="connsiteY36" fmla="*/ 30089760 h 33928499"/>
                <a:gd name="connsiteX37" fmla="*/ 13858929 w 14595705"/>
                <a:gd name="connsiteY37" fmla="*/ 14910720 h 33928499"/>
                <a:gd name="connsiteX38" fmla="*/ 10703518 w 14595705"/>
                <a:gd name="connsiteY38" fmla="*/ 1194720 h 33928499"/>
                <a:gd name="connsiteX39" fmla="*/ 9549237 w 14595705"/>
                <a:gd name="connsiteY39" fmla="*/ 387324 h 33928499"/>
                <a:gd name="connsiteX40" fmla="*/ 9408219 w 14595705"/>
                <a:gd name="connsiteY40" fmla="*/ 0 h 33928499"/>
                <a:gd name="connsiteX41" fmla="*/ 7175428 w 14595705"/>
                <a:gd name="connsiteY41" fmla="*/ 829979 h 33928499"/>
                <a:gd name="connsiteX42" fmla="*/ 6987403 w 14595705"/>
                <a:gd name="connsiteY42" fmla="*/ 1217303 h 33928499"/>
                <a:gd name="connsiteX43" fmla="*/ 6728869 w 14595705"/>
                <a:gd name="connsiteY43" fmla="*/ 1438631 h 33928499"/>
                <a:gd name="connsiteX44" fmla="*/ 4331557 w 14595705"/>
                <a:gd name="connsiteY44" fmla="*/ 1853621 h 33928499"/>
                <a:gd name="connsiteX45" fmla="*/ 4143532 w 14595705"/>
                <a:gd name="connsiteY45" fmla="*/ 2904928 h 33928499"/>
                <a:gd name="connsiteX46" fmla="*/ 4249430 w 14595705"/>
                <a:gd name="connsiteY46" fmla="*/ 3282969 h 33928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4595705" h="33928499">
                  <a:moveTo>
                    <a:pt x="4907358" y="6270439"/>
                  </a:moveTo>
                  <a:cubicBezTo>
                    <a:pt x="4788597" y="6894347"/>
                    <a:pt x="4796160" y="9001609"/>
                    <a:pt x="4714929" y="9607200"/>
                  </a:cubicBezTo>
                  <a:cubicBezTo>
                    <a:pt x="4475744" y="10385508"/>
                    <a:pt x="4166289" y="10780680"/>
                    <a:pt x="3983409" y="11710320"/>
                  </a:cubicBezTo>
                  <a:cubicBezTo>
                    <a:pt x="4130856" y="12556119"/>
                    <a:pt x="3430737" y="13568464"/>
                    <a:pt x="3617649" y="15185040"/>
                  </a:cubicBezTo>
                  <a:cubicBezTo>
                    <a:pt x="4071378" y="15777916"/>
                    <a:pt x="4640188" y="15653485"/>
                    <a:pt x="4989249" y="15916560"/>
                  </a:cubicBezTo>
                  <a:cubicBezTo>
                    <a:pt x="5095929" y="16480440"/>
                    <a:pt x="4467932" y="17930453"/>
                    <a:pt x="4391732" y="18570533"/>
                  </a:cubicBezTo>
                  <a:cubicBezTo>
                    <a:pt x="4315532" y="19210613"/>
                    <a:pt x="4457751" y="19396424"/>
                    <a:pt x="4532049" y="19757040"/>
                  </a:cubicBezTo>
                  <a:cubicBezTo>
                    <a:pt x="4440609" y="21448680"/>
                    <a:pt x="3815769" y="27148440"/>
                    <a:pt x="3709089" y="28718160"/>
                  </a:cubicBezTo>
                  <a:cubicBezTo>
                    <a:pt x="3602409" y="30287880"/>
                    <a:pt x="3952929" y="28901040"/>
                    <a:pt x="3891969" y="29175360"/>
                  </a:cubicBezTo>
                  <a:cubicBezTo>
                    <a:pt x="3831009" y="29449680"/>
                    <a:pt x="3495729" y="30028800"/>
                    <a:pt x="3343329" y="30364080"/>
                  </a:cubicBezTo>
                  <a:cubicBezTo>
                    <a:pt x="3190929" y="30699360"/>
                    <a:pt x="3495729" y="30714600"/>
                    <a:pt x="2977569" y="31187040"/>
                  </a:cubicBezTo>
                  <a:cubicBezTo>
                    <a:pt x="1904213" y="31995704"/>
                    <a:pt x="0" y="32536870"/>
                    <a:pt x="234369" y="33198720"/>
                  </a:cubicBezTo>
                  <a:cubicBezTo>
                    <a:pt x="433007" y="33662638"/>
                    <a:pt x="2044597" y="33928499"/>
                    <a:pt x="2654886" y="33639073"/>
                  </a:cubicBezTo>
                  <a:cubicBezTo>
                    <a:pt x="3477001" y="33512925"/>
                    <a:pt x="3662504" y="32604025"/>
                    <a:pt x="4349169" y="32467200"/>
                  </a:cubicBezTo>
                  <a:cubicBezTo>
                    <a:pt x="4581635" y="32702751"/>
                    <a:pt x="4687795" y="32606527"/>
                    <a:pt x="4989249" y="32650080"/>
                  </a:cubicBezTo>
                  <a:cubicBezTo>
                    <a:pt x="5299386" y="32570457"/>
                    <a:pt x="6027113" y="32218064"/>
                    <a:pt x="6209993" y="31989464"/>
                  </a:cubicBezTo>
                  <a:cubicBezTo>
                    <a:pt x="6205023" y="31720746"/>
                    <a:pt x="6239771" y="31541833"/>
                    <a:pt x="6086529" y="31278480"/>
                  </a:cubicBezTo>
                  <a:cubicBezTo>
                    <a:pt x="6177969" y="31095600"/>
                    <a:pt x="6482769" y="31430880"/>
                    <a:pt x="6543729" y="31004160"/>
                  </a:cubicBezTo>
                  <a:cubicBezTo>
                    <a:pt x="6604689" y="30577440"/>
                    <a:pt x="6269409" y="29495400"/>
                    <a:pt x="6452289" y="28718160"/>
                  </a:cubicBezTo>
                  <a:cubicBezTo>
                    <a:pt x="6635169" y="27940920"/>
                    <a:pt x="7351210" y="27716769"/>
                    <a:pt x="7641009" y="26340720"/>
                  </a:cubicBezTo>
                  <a:cubicBezTo>
                    <a:pt x="7930808" y="24964671"/>
                    <a:pt x="8072014" y="22000847"/>
                    <a:pt x="8191084" y="20461863"/>
                  </a:cubicBezTo>
                  <a:cubicBezTo>
                    <a:pt x="8485715" y="19229584"/>
                    <a:pt x="8784248" y="17999990"/>
                    <a:pt x="9012609" y="17653920"/>
                  </a:cubicBezTo>
                  <a:cubicBezTo>
                    <a:pt x="9240970" y="17307850"/>
                    <a:pt x="9485049" y="17913000"/>
                    <a:pt x="9561249" y="18385440"/>
                  </a:cubicBezTo>
                  <a:cubicBezTo>
                    <a:pt x="9637449" y="18857880"/>
                    <a:pt x="9378369" y="19726560"/>
                    <a:pt x="9469809" y="20488560"/>
                  </a:cubicBezTo>
                  <a:cubicBezTo>
                    <a:pt x="9657581" y="21668072"/>
                    <a:pt x="9823500" y="22073649"/>
                    <a:pt x="10036483" y="22631108"/>
                  </a:cubicBezTo>
                  <a:cubicBezTo>
                    <a:pt x="10005935" y="23174070"/>
                    <a:pt x="10051387" y="23398715"/>
                    <a:pt x="10063621" y="23773144"/>
                  </a:cubicBezTo>
                  <a:cubicBezTo>
                    <a:pt x="10075855" y="24147573"/>
                    <a:pt x="10056458" y="24236391"/>
                    <a:pt x="10109889" y="24877680"/>
                  </a:cubicBezTo>
                  <a:cubicBezTo>
                    <a:pt x="10163320" y="25518969"/>
                    <a:pt x="10460409" y="26736960"/>
                    <a:pt x="10384209" y="27620880"/>
                  </a:cubicBezTo>
                  <a:cubicBezTo>
                    <a:pt x="10311172" y="28218413"/>
                    <a:pt x="9454135" y="28913371"/>
                    <a:pt x="9652689" y="30181200"/>
                  </a:cubicBezTo>
                  <a:cubicBezTo>
                    <a:pt x="9806716" y="30768038"/>
                    <a:pt x="10125129" y="30867000"/>
                    <a:pt x="10201329" y="31095600"/>
                  </a:cubicBezTo>
                  <a:cubicBezTo>
                    <a:pt x="10277529" y="31324200"/>
                    <a:pt x="10064169" y="31400400"/>
                    <a:pt x="10109889" y="31552800"/>
                  </a:cubicBezTo>
                  <a:cubicBezTo>
                    <a:pt x="10155609" y="31705200"/>
                    <a:pt x="10356715" y="31810330"/>
                    <a:pt x="10475649" y="32010000"/>
                  </a:cubicBezTo>
                  <a:cubicBezTo>
                    <a:pt x="10594583" y="32209670"/>
                    <a:pt x="10449636" y="32370303"/>
                    <a:pt x="10823492" y="32750822"/>
                  </a:cubicBezTo>
                  <a:cubicBezTo>
                    <a:pt x="11599884" y="33408581"/>
                    <a:pt x="12437919" y="33278164"/>
                    <a:pt x="12944529" y="32375760"/>
                  </a:cubicBezTo>
                  <a:cubicBezTo>
                    <a:pt x="13063744" y="31763642"/>
                    <a:pt x="12914049" y="31613760"/>
                    <a:pt x="12761649" y="31278480"/>
                  </a:cubicBezTo>
                  <a:cubicBezTo>
                    <a:pt x="12609249" y="30943200"/>
                    <a:pt x="11999649" y="30562200"/>
                    <a:pt x="12030129" y="30364080"/>
                  </a:cubicBezTo>
                  <a:lnTo>
                    <a:pt x="12944529" y="30089760"/>
                  </a:lnTo>
                  <a:cubicBezTo>
                    <a:pt x="13126481" y="25789344"/>
                    <a:pt x="14595705" y="17337016"/>
                    <a:pt x="13858929" y="14910720"/>
                  </a:cubicBezTo>
                  <a:cubicBezTo>
                    <a:pt x="13524443" y="9952362"/>
                    <a:pt x="11431208" y="3409820"/>
                    <a:pt x="10703518" y="1194720"/>
                  </a:cubicBezTo>
                  <a:cubicBezTo>
                    <a:pt x="9927640" y="1190269"/>
                    <a:pt x="9973468" y="630582"/>
                    <a:pt x="9549237" y="387324"/>
                  </a:cubicBezTo>
                  <a:lnTo>
                    <a:pt x="9408219" y="0"/>
                  </a:lnTo>
                  <a:lnTo>
                    <a:pt x="7175428" y="829979"/>
                  </a:lnTo>
                  <a:cubicBezTo>
                    <a:pt x="7121377" y="961902"/>
                    <a:pt x="7061830" y="1115861"/>
                    <a:pt x="6987403" y="1217303"/>
                  </a:cubicBezTo>
                  <a:cubicBezTo>
                    <a:pt x="6912977" y="1318745"/>
                    <a:pt x="6893785" y="1345637"/>
                    <a:pt x="6728869" y="1438631"/>
                  </a:cubicBezTo>
                  <a:cubicBezTo>
                    <a:pt x="5646829" y="1575791"/>
                    <a:pt x="4803997" y="1579301"/>
                    <a:pt x="4331557" y="1853621"/>
                  </a:cubicBezTo>
                  <a:cubicBezTo>
                    <a:pt x="3922345" y="2066608"/>
                    <a:pt x="4157220" y="2666703"/>
                    <a:pt x="4143532" y="2904928"/>
                  </a:cubicBezTo>
                  <a:cubicBezTo>
                    <a:pt x="4129844" y="3143153"/>
                    <a:pt x="4253081" y="3224115"/>
                    <a:pt x="4249430" y="3282969"/>
                  </a:cubicBezTo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0" name="手繪多邊形 9"/>
            <p:cNvSpPr/>
            <p:nvPr/>
          </p:nvSpPr>
          <p:spPr>
            <a:xfrm>
              <a:off x="4238982" y="1009640"/>
              <a:ext cx="787534" cy="1004694"/>
            </a:xfrm>
            <a:custGeom>
              <a:avLst/>
              <a:gdLst>
                <a:gd name="connsiteX0" fmla="*/ 0 w 9384632"/>
                <a:gd name="connsiteY0" fmla="*/ 15111663 h 15111663"/>
                <a:gd name="connsiteX1" fmla="*/ 7267074 w 9384632"/>
                <a:gd name="connsiteY1" fmla="*/ 12801600 h 15111663"/>
                <a:gd name="connsiteX2" fmla="*/ 7507705 w 9384632"/>
                <a:gd name="connsiteY2" fmla="*/ 12272210 h 15111663"/>
                <a:gd name="connsiteX3" fmla="*/ 8422105 w 9384632"/>
                <a:gd name="connsiteY3" fmla="*/ 10106526 h 15111663"/>
                <a:gd name="connsiteX4" fmla="*/ 8903368 w 9384632"/>
                <a:gd name="connsiteY4" fmla="*/ 9577136 h 15111663"/>
                <a:gd name="connsiteX5" fmla="*/ 9095874 w 9384632"/>
                <a:gd name="connsiteY5" fmla="*/ 8614610 h 15111663"/>
                <a:gd name="connsiteX6" fmla="*/ 9095874 w 9384632"/>
                <a:gd name="connsiteY6" fmla="*/ 7411452 h 15111663"/>
                <a:gd name="connsiteX7" fmla="*/ 9336505 w 9384632"/>
                <a:gd name="connsiteY7" fmla="*/ 7555831 h 15111663"/>
                <a:gd name="connsiteX8" fmla="*/ 9240253 w 9384632"/>
                <a:gd name="connsiteY8" fmla="*/ 7170821 h 15111663"/>
                <a:gd name="connsiteX9" fmla="*/ 9192126 w 9384632"/>
                <a:gd name="connsiteY9" fmla="*/ 6352673 h 15111663"/>
                <a:gd name="connsiteX10" fmla="*/ 9384632 w 9384632"/>
                <a:gd name="connsiteY10" fmla="*/ 6304547 h 15111663"/>
                <a:gd name="connsiteX11" fmla="*/ 8807116 w 9384632"/>
                <a:gd name="connsiteY11" fmla="*/ 5245768 h 15111663"/>
                <a:gd name="connsiteX12" fmla="*/ 8903368 w 9384632"/>
                <a:gd name="connsiteY12" fmla="*/ 4572000 h 15111663"/>
                <a:gd name="connsiteX13" fmla="*/ 9240253 w 9384632"/>
                <a:gd name="connsiteY13" fmla="*/ 4908884 h 15111663"/>
                <a:gd name="connsiteX14" fmla="*/ 8710863 w 9384632"/>
                <a:gd name="connsiteY14" fmla="*/ 3994484 h 15111663"/>
                <a:gd name="connsiteX15" fmla="*/ 8518358 w 9384632"/>
                <a:gd name="connsiteY15" fmla="*/ 3946357 h 15111663"/>
                <a:gd name="connsiteX16" fmla="*/ 7748337 w 9384632"/>
                <a:gd name="connsiteY16" fmla="*/ 2695073 h 15111663"/>
                <a:gd name="connsiteX17" fmla="*/ 7074568 w 9384632"/>
                <a:gd name="connsiteY17" fmla="*/ 2358189 h 15111663"/>
                <a:gd name="connsiteX18" fmla="*/ 6737684 w 9384632"/>
                <a:gd name="connsiteY18" fmla="*/ 2021305 h 15111663"/>
                <a:gd name="connsiteX19" fmla="*/ 6448926 w 9384632"/>
                <a:gd name="connsiteY19" fmla="*/ 2021305 h 15111663"/>
                <a:gd name="connsiteX20" fmla="*/ 6063916 w 9384632"/>
                <a:gd name="connsiteY20" fmla="*/ 1443789 h 15111663"/>
                <a:gd name="connsiteX21" fmla="*/ 5390147 w 9384632"/>
                <a:gd name="connsiteY21" fmla="*/ 1347536 h 15111663"/>
                <a:gd name="connsiteX22" fmla="*/ 5342021 w 9384632"/>
                <a:gd name="connsiteY22" fmla="*/ 914400 h 15111663"/>
                <a:gd name="connsiteX23" fmla="*/ 5245768 w 9384632"/>
                <a:gd name="connsiteY23" fmla="*/ 1203157 h 15111663"/>
                <a:gd name="connsiteX24" fmla="*/ 4475747 w 9384632"/>
                <a:gd name="connsiteY24" fmla="*/ 770021 h 15111663"/>
                <a:gd name="connsiteX25" fmla="*/ 4860758 w 9384632"/>
                <a:gd name="connsiteY25" fmla="*/ 48126 h 15111663"/>
                <a:gd name="connsiteX26" fmla="*/ 4331368 w 9384632"/>
                <a:gd name="connsiteY26" fmla="*/ 721894 h 15111663"/>
                <a:gd name="connsiteX27" fmla="*/ 4235116 w 9384632"/>
                <a:gd name="connsiteY27" fmla="*/ 0 h 15111663"/>
                <a:gd name="connsiteX28" fmla="*/ 4186989 w 9384632"/>
                <a:gd name="connsiteY28" fmla="*/ 529389 h 15111663"/>
                <a:gd name="connsiteX0" fmla="*/ 122675 w 9507307"/>
                <a:gd name="connsiteY0" fmla="*/ 15111663 h 15111663"/>
                <a:gd name="connsiteX1" fmla="*/ 7389749 w 9507307"/>
                <a:gd name="connsiteY1" fmla="*/ 12801600 h 15111663"/>
                <a:gd name="connsiteX2" fmla="*/ 7630380 w 9507307"/>
                <a:gd name="connsiteY2" fmla="*/ 12272210 h 15111663"/>
                <a:gd name="connsiteX3" fmla="*/ 8544780 w 9507307"/>
                <a:gd name="connsiteY3" fmla="*/ 10106526 h 15111663"/>
                <a:gd name="connsiteX4" fmla="*/ 9026043 w 9507307"/>
                <a:gd name="connsiteY4" fmla="*/ 9577136 h 15111663"/>
                <a:gd name="connsiteX5" fmla="*/ 9218549 w 9507307"/>
                <a:gd name="connsiteY5" fmla="*/ 8614610 h 15111663"/>
                <a:gd name="connsiteX6" fmla="*/ 9218549 w 9507307"/>
                <a:gd name="connsiteY6" fmla="*/ 7411452 h 15111663"/>
                <a:gd name="connsiteX7" fmla="*/ 9459180 w 9507307"/>
                <a:gd name="connsiteY7" fmla="*/ 7555831 h 15111663"/>
                <a:gd name="connsiteX8" fmla="*/ 9362928 w 9507307"/>
                <a:gd name="connsiteY8" fmla="*/ 7170821 h 15111663"/>
                <a:gd name="connsiteX9" fmla="*/ 9314801 w 9507307"/>
                <a:gd name="connsiteY9" fmla="*/ 6352673 h 15111663"/>
                <a:gd name="connsiteX10" fmla="*/ 9507307 w 9507307"/>
                <a:gd name="connsiteY10" fmla="*/ 6304547 h 15111663"/>
                <a:gd name="connsiteX11" fmla="*/ 8929791 w 9507307"/>
                <a:gd name="connsiteY11" fmla="*/ 5245768 h 15111663"/>
                <a:gd name="connsiteX12" fmla="*/ 9026043 w 9507307"/>
                <a:gd name="connsiteY12" fmla="*/ 4572000 h 15111663"/>
                <a:gd name="connsiteX13" fmla="*/ 9362928 w 9507307"/>
                <a:gd name="connsiteY13" fmla="*/ 4908884 h 15111663"/>
                <a:gd name="connsiteX14" fmla="*/ 8833538 w 9507307"/>
                <a:gd name="connsiteY14" fmla="*/ 3994484 h 15111663"/>
                <a:gd name="connsiteX15" fmla="*/ 8641033 w 9507307"/>
                <a:gd name="connsiteY15" fmla="*/ 3946357 h 15111663"/>
                <a:gd name="connsiteX16" fmla="*/ 7871012 w 9507307"/>
                <a:gd name="connsiteY16" fmla="*/ 2695073 h 15111663"/>
                <a:gd name="connsiteX17" fmla="*/ 7197243 w 9507307"/>
                <a:gd name="connsiteY17" fmla="*/ 2358189 h 15111663"/>
                <a:gd name="connsiteX18" fmla="*/ 6860359 w 9507307"/>
                <a:gd name="connsiteY18" fmla="*/ 2021305 h 15111663"/>
                <a:gd name="connsiteX19" fmla="*/ 6571601 w 9507307"/>
                <a:gd name="connsiteY19" fmla="*/ 2021305 h 15111663"/>
                <a:gd name="connsiteX20" fmla="*/ 6186591 w 9507307"/>
                <a:gd name="connsiteY20" fmla="*/ 1443789 h 15111663"/>
                <a:gd name="connsiteX21" fmla="*/ 5512822 w 9507307"/>
                <a:gd name="connsiteY21" fmla="*/ 1347536 h 15111663"/>
                <a:gd name="connsiteX22" fmla="*/ 5464696 w 9507307"/>
                <a:gd name="connsiteY22" fmla="*/ 914400 h 15111663"/>
                <a:gd name="connsiteX23" fmla="*/ 5368443 w 9507307"/>
                <a:gd name="connsiteY23" fmla="*/ 1203157 h 15111663"/>
                <a:gd name="connsiteX24" fmla="*/ 4598422 w 9507307"/>
                <a:gd name="connsiteY24" fmla="*/ 770021 h 15111663"/>
                <a:gd name="connsiteX25" fmla="*/ 4983433 w 9507307"/>
                <a:gd name="connsiteY25" fmla="*/ 48126 h 15111663"/>
                <a:gd name="connsiteX26" fmla="*/ 4454043 w 9507307"/>
                <a:gd name="connsiteY26" fmla="*/ 721894 h 15111663"/>
                <a:gd name="connsiteX27" fmla="*/ 4357791 w 9507307"/>
                <a:gd name="connsiteY27" fmla="*/ 0 h 15111663"/>
                <a:gd name="connsiteX28" fmla="*/ 0 w 9507307"/>
                <a:gd name="connsiteY28" fmla="*/ 15033176 h 15111663"/>
                <a:gd name="connsiteX0" fmla="*/ 1130786 w 10515418"/>
                <a:gd name="connsiteY0" fmla="*/ 15111663 h 15111663"/>
                <a:gd name="connsiteX1" fmla="*/ 8397860 w 10515418"/>
                <a:gd name="connsiteY1" fmla="*/ 12801600 h 15111663"/>
                <a:gd name="connsiteX2" fmla="*/ 8638491 w 10515418"/>
                <a:gd name="connsiteY2" fmla="*/ 12272210 h 15111663"/>
                <a:gd name="connsiteX3" fmla="*/ 9552891 w 10515418"/>
                <a:gd name="connsiteY3" fmla="*/ 10106526 h 15111663"/>
                <a:gd name="connsiteX4" fmla="*/ 10034154 w 10515418"/>
                <a:gd name="connsiteY4" fmla="*/ 9577136 h 15111663"/>
                <a:gd name="connsiteX5" fmla="*/ 10226660 w 10515418"/>
                <a:gd name="connsiteY5" fmla="*/ 8614610 h 15111663"/>
                <a:gd name="connsiteX6" fmla="*/ 10226660 w 10515418"/>
                <a:gd name="connsiteY6" fmla="*/ 7411452 h 15111663"/>
                <a:gd name="connsiteX7" fmla="*/ 10467291 w 10515418"/>
                <a:gd name="connsiteY7" fmla="*/ 7555831 h 15111663"/>
                <a:gd name="connsiteX8" fmla="*/ 10371039 w 10515418"/>
                <a:gd name="connsiteY8" fmla="*/ 7170821 h 15111663"/>
                <a:gd name="connsiteX9" fmla="*/ 10322912 w 10515418"/>
                <a:gd name="connsiteY9" fmla="*/ 6352673 h 15111663"/>
                <a:gd name="connsiteX10" fmla="*/ 10515418 w 10515418"/>
                <a:gd name="connsiteY10" fmla="*/ 6304547 h 15111663"/>
                <a:gd name="connsiteX11" fmla="*/ 9937902 w 10515418"/>
                <a:gd name="connsiteY11" fmla="*/ 5245768 h 15111663"/>
                <a:gd name="connsiteX12" fmla="*/ 10034154 w 10515418"/>
                <a:gd name="connsiteY12" fmla="*/ 4572000 h 15111663"/>
                <a:gd name="connsiteX13" fmla="*/ 10371039 w 10515418"/>
                <a:gd name="connsiteY13" fmla="*/ 4908884 h 15111663"/>
                <a:gd name="connsiteX14" fmla="*/ 9841649 w 10515418"/>
                <a:gd name="connsiteY14" fmla="*/ 3994484 h 15111663"/>
                <a:gd name="connsiteX15" fmla="*/ 9649144 w 10515418"/>
                <a:gd name="connsiteY15" fmla="*/ 3946357 h 15111663"/>
                <a:gd name="connsiteX16" fmla="*/ 8879123 w 10515418"/>
                <a:gd name="connsiteY16" fmla="*/ 2695073 h 15111663"/>
                <a:gd name="connsiteX17" fmla="*/ 8205354 w 10515418"/>
                <a:gd name="connsiteY17" fmla="*/ 2358189 h 15111663"/>
                <a:gd name="connsiteX18" fmla="*/ 7868470 w 10515418"/>
                <a:gd name="connsiteY18" fmla="*/ 2021305 h 15111663"/>
                <a:gd name="connsiteX19" fmla="*/ 7579712 w 10515418"/>
                <a:gd name="connsiteY19" fmla="*/ 2021305 h 15111663"/>
                <a:gd name="connsiteX20" fmla="*/ 7194702 w 10515418"/>
                <a:gd name="connsiteY20" fmla="*/ 1443789 h 15111663"/>
                <a:gd name="connsiteX21" fmla="*/ 6520933 w 10515418"/>
                <a:gd name="connsiteY21" fmla="*/ 1347536 h 15111663"/>
                <a:gd name="connsiteX22" fmla="*/ 6472807 w 10515418"/>
                <a:gd name="connsiteY22" fmla="*/ 914400 h 15111663"/>
                <a:gd name="connsiteX23" fmla="*/ 6376554 w 10515418"/>
                <a:gd name="connsiteY23" fmla="*/ 1203157 h 15111663"/>
                <a:gd name="connsiteX24" fmla="*/ 5606533 w 10515418"/>
                <a:gd name="connsiteY24" fmla="*/ 770021 h 15111663"/>
                <a:gd name="connsiteX25" fmla="*/ 5991544 w 10515418"/>
                <a:gd name="connsiteY25" fmla="*/ 48126 h 15111663"/>
                <a:gd name="connsiteX26" fmla="*/ 5462154 w 10515418"/>
                <a:gd name="connsiteY26" fmla="*/ 721894 h 15111663"/>
                <a:gd name="connsiteX27" fmla="*/ 5365902 w 10515418"/>
                <a:gd name="connsiteY27" fmla="*/ 0 h 15111663"/>
                <a:gd name="connsiteX28" fmla="*/ 0 w 10515418"/>
                <a:gd name="connsiteY28" fmla="*/ 14745144 h 15111663"/>
                <a:gd name="connsiteX29" fmla="*/ 1008111 w 10515418"/>
                <a:gd name="connsiteY29" fmla="*/ 15033176 h 15111663"/>
                <a:gd name="connsiteX0" fmla="*/ 1562834 w 10947466"/>
                <a:gd name="connsiteY0" fmla="*/ 15111663 h 15111663"/>
                <a:gd name="connsiteX1" fmla="*/ 8829908 w 10947466"/>
                <a:gd name="connsiteY1" fmla="*/ 12801600 h 15111663"/>
                <a:gd name="connsiteX2" fmla="*/ 9070539 w 10947466"/>
                <a:gd name="connsiteY2" fmla="*/ 12272210 h 15111663"/>
                <a:gd name="connsiteX3" fmla="*/ 9984939 w 10947466"/>
                <a:gd name="connsiteY3" fmla="*/ 10106526 h 15111663"/>
                <a:gd name="connsiteX4" fmla="*/ 10466202 w 10947466"/>
                <a:gd name="connsiteY4" fmla="*/ 9577136 h 15111663"/>
                <a:gd name="connsiteX5" fmla="*/ 10658708 w 10947466"/>
                <a:gd name="connsiteY5" fmla="*/ 8614610 h 15111663"/>
                <a:gd name="connsiteX6" fmla="*/ 10658708 w 10947466"/>
                <a:gd name="connsiteY6" fmla="*/ 7411452 h 15111663"/>
                <a:gd name="connsiteX7" fmla="*/ 10899339 w 10947466"/>
                <a:gd name="connsiteY7" fmla="*/ 7555831 h 15111663"/>
                <a:gd name="connsiteX8" fmla="*/ 10803087 w 10947466"/>
                <a:gd name="connsiteY8" fmla="*/ 7170821 h 15111663"/>
                <a:gd name="connsiteX9" fmla="*/ 10754960 w 10947466"/>
                <a:gd name="connsiteY9" fmla="*/ 6352673 h 15111663"/>
                <a:gd name="connsiteX10" fmla="*/ 10947466 w 10947466"/>
                <a:gd name="connsiteY10" fmla="*/ 6304547 h 15111663"/>
                <a:gd name="connsiteX11" fmla="*/ 10369950 w 10947466"/>
                <a:gd name="connsiteY11" fmla="*/ 5245768 h 15111663"/>
                <a:gd name="connsiteX12" fmla="*/ 10466202 w 10947466"/>
                <a:gd name="connsiteY12" fmla="*/ 4572000 h 15111663"/>
                <a:gd name="connsiteX13" fmla="*/ 10803087 w 10947466"/>
                <a:gd name="connsiteY13" fmla="*/ 4908884 h 15111663"/>
                <a:gd name="connsiteX14" fmla="*/ 10273697 w 10947466"/>
                <a:gd name="connsiteY14" fmla="*/ 3994484 h 15111663"/>
                <a:gd name="connsiteX15" fmla="*/ 10081192 w 10947466"/>
                <a:gd name="connsiteY15" fmla="*/ 3946357 h 15111663"/>
                <a:gd name="connsiteX16" fmla="*/ 9311171 w 10947466"/>
                <a:gd name="connsiteY16" fmla="*/ 2695073 h 15111663"/>
                <a:gd name="connsiteX17" fmla="*/ 8637402 w 10947466"/>
                <a:gd name="connsiteY17" fmla="*/ 2358189 h 15111663"/>
                <a:gd name="connsiteX18" fmla="*/ 8300518 w 10947466"/>
                <a:gd name="connsiteY18" fmla="*/ 2021305 h 15111663"/>
                <a:gd name="connsiteX19" fmla="*/ 8011760 w 10947466"/>
                <a:gd name="connsiteY19" fmla="*/ 2021305 h 15111663"/>
                <a:gd name="connsiteX20" fmla="*/ 7626750 w 10947466"/>
                <a:gd name="connsiteY20" fmla="*/ 1443789 h 15111663"/>
                <a:gd name="connsiteX21" fmla="*/ 6952981 w 10947466"/>
                <a:gd name="connsiteY21" fmla="*/ 1347536 h 15111663"/>
                <a:gd name="connsiteX22" fmla="*/ 6904855 w 10947466"/>
                <a:gd name="connsiteY22" fmla="*/ 914400 h 15111663"/>
                <a:gd name="connsiteX23" fmla="*/ 6808602 w 10947466"/>
                <a:gd name="connsiteY23" fmla="*/ 1203157 h 15111663"/>
                <a:gd name="connsiteX24" fmla="*/ 6038581 w 10947466"/>
                <a:gd name="connsiteY24" fmla="*/ 770021 h 15111663"/>
                <a:gd name="connsiteX25" fmla="*/ 6423592 w 10947466"/>
                <a:gd name="connsiteY25" fmla="*/ 48126 h 15111663"/>
                <a:gd name="connsiteX26" fmla="*/ 5894202 w 10947466"/>
                <a:gd name="connsiteY26" fmla="*/ 721894 h 15111663"/>
                <a:gd name="connsiteX27" fmla="*/ 5797950 w 10947466"/>
                <a:gd name="connsiteY27" fmla="*/ 0 h 15111663"/>
                <a:gd name="connsiteX28" fmla="*/ 0 w 10947466"/>
                <a:gd name="connsiteY28" fmla="*/ 13449000 h 15111663"/>
                <a:gd name="connsiteX29" fmla="*/ 432048 w 10947466"/>
                <a:gd name="connsiteY29" fmla="*/ 14745144 h 15111663"/>
                <a:gd name="connsiteX30" fmla="*/ 1440159 w 10947466"/>
                <a:gd name="connsiteY30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0 w 12963690"/>
                <a:gd name="connsiteY28" fmla="*/ 9776592 h 15111663"/>
                <a:gd name="connsiteX29" fmla="*/ 2016224 w 12963690"/>
                <a:gd name="connsiteY29" fmla="*/ 13449000 h 15111663"/>
                <a:gd name="connsiteX30" fmla="*/ 2448272 w 12963690"/>
                <a:gd name="connsiteY30" fmla="*/ 14745144 h 15111663"/>
                <a:gd name="connsiteX31" fmla="*/ 3456383 w 12963690"/>
                <a:gd name="connsiteY31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0 w 12963690"/>
                <a:gd name="connsiteY28" fmla="*/ 9776592 h 15111663"/>
                <a:gd name="connsiteX29" fmla="*/ 792088 w 12963690"/>
                <a:gd name="connsiteY29" fmla="*/ 12152856 h 15111663"/>
                <a:gd name="connsiteX30" fmla="*/ 2016224 w 12963690"/>
                <a:gd name="connsiteY30" fmla="*/ 13449000 h 15111663"/>
                <a:gd name="connsiteX31" fmla="*/ 2448272 w 12963690"/>
                <a:gd name="connsiteY31" fmla="*/ 14745144 h 15111663"/>
                <a:gd name="connsiteX32" fmla="*/ 3456383 w 12963690"/>
                <a:gd name="connsiteY32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504056 w 12963690"/>
                <a:gd name="connsiteY28" fmla="*/ 7688360 h 15111663"/>
                <a:gd name="connsiteX29" fmla="*/ 0 w 12963690"/>
                <a:gd name="connsiteY29" fmla="*/ 9776592 h 15111663"/>
                <a:gd name="connsiteX30" fmla="*/ 792088 w 12963690"/>
                <a:gd name="connsiteY30" fmla="*/ 12152856 h 15111663"/>
                <a:gd name="connsiteX31" fmla="*/ 2016224 w 12963690"/>
                <a:gd name="connsiteY31" fmla="*/ 13449000 h 15111663"/>
                <a:gd name="connsiteX32" fmla="*/ 2448272 w 12963690"/>
                <a:gd name="connsiteY32" fmla="*/ 14745144 h 15111663"/>
                <a:gd name="connsiteX33" fmla="*/ 3456383 w 12963690"/>
                <a:gd name="connsiteY33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360040 w 12963690"/>
                <a:gd name="connsiteY28" fmla="*/ 5816152 h 15111663"/>
                <a:gd name="connsiteX29" fmla="*/ 504056 w 12963690"/>
                <a:gd name="connsiteY29" fmla="*/ 7688360 h 15111663"/>
                <a:gd name="connsiteX30" fmla="*/ 0 w 12963690"/>
                <a:gd name="connsiteY30" fmla="*/ 9776592 h 15111663"/>
                <a:gd name="connsiteX31" fmla="*/ 792088 w 12963690"/>
                <a:gd name="connsiteY31" fmla="*/ 12152856 h 15111663"/>
                <a:gd name="connsiteX32" fmla="*/ 2016224 w 12963690"/>
                <a:gd name="connsiteY32" fmla="*/ 13449000 h 15111663"/>
                <a:gd name="connsiteX33" fmla="*/ 2448272 w 12963690"/>
                <a:gd name="connsiteY33" fmla="*/ 14745144 h 15111663"/>
                <a:gd name="connsiteX34" fmla="*/ 3456383 w 12963690"/>
                <a:gd name="connsiteY34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1080120 w 12963690"/>
                <a:gd name="connsiteY28" fmla="*/ 3367880 h 15111663"/>
                <a:gd name="connsiteX29" fmla="*/ 360040 w 12963690"/>
                <a:gd name="connsiteY29" fmla="*/ 5816152 h 15111663"/>
                <a:gd name="connsiteX30" fmla="*/ 504056 w 12963690"/>
                <a:gd name="connsiteY30" fmla="*/ 7688360 h 15111663"/>
                <a:gd name="connsiteX31" fmla="*/ 0 w 12963690"/>
                <a:gd name="connsiteY31" fmla="*/ 9776592 h 15111663"/>
                <a:gd name="connsiteX32" fmla="*/ 792088 w 12963690"/>
                <a:gd name="connsiteY32" fmla="*/ 12152856 h 15111663"/>
                <a:gd name="connsiteX33" fmla="*/ 2016224 w 12963690"/>
                <a:gd name="connsiteY33" fmla="*/ 13449000 h 15111663"/>
                <a:gd name="connsiteX34" fmla="*/ 2448272 w 12963690"/>
                <a:gd name="connsiteY34" fmla="*/ 14745144 h 15111663"/>
                <a:gd name="connsiteX35" fmla="*/ 3456383 w 12963690"/>
                <a:gd name="connsiteY35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3384376 w 12963690"/>
                <a:gd name="connsiteY28" fmla="*/ 1063624 h 15111663"/>
                <a:gd name="connsiteX29" fmla="*/ 1080120 w 12963690"/>
                <a:gd name="connsiteY29" fmla="*/ 3367880 h 15111663"/>
                <a:gd name="connsiteX30" fmla="*/ 360040 w 12963690"/>
                <a:gd name="connsiteY30" fmla="*/ 5816152 h 15111663"/>
                <a:gd name="connsiteX31" fmla="*/ 504056 w 12963690"/>
                <a:gd name="connsiteY31" fmla="*/ 7688360 h 15111663"/>
                <a:gd name="connsiteX32" fmla="*/ 0 w 12963690"/>
                <a:gd name="connsiteY32" fmla="*/ 9776592 h 15111663"/>
                <a:gd name="connsiteX33" fmla="*/ 792088 w 12963690"/>
                <a:gd name="connsiteY33" fmla="*/ 12152856 h 15111663"/>
                <a:gd name="connsiteX34" fmla="*/ 2016224 w 12963690"/>
                <a:gd name="connsiteY34" fmla="*/ 13449000 h 15111663"/>
                <a:gd name="connsiteX35" fmla="*/ 2448272 w 12963690"/>
                <a:gd name="connsiteY35" fmla="*/ 14745144 h 15111663"/>
                <a:gd name="connsiteX36" fmla="*/ 3456383 w 12963690"/>
                <a:gd name="connsiteY36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3384376 w 12963690"/>
                <a:gd name="connsiteY29" fmla="*/ 1063624 h 15111663"/>
                <a:gd name="connsiteX30" fmla="*/ 1080120 w 12963690"/>
                <a:gd name="connsiteY30" fmla="*/ 3367880 h 15111663"/>
                <a:gd name="connsiteX31" fmla="*/ 360040 w 12963690"/>
                <a:gd name="connsiteY31" fmla="*/ 5816152 h 15111663"/>
                <a:gd name="connsiteX32" fmla="*/ 504056 w 12963690"/>
                <a:gd name="connsiteY32" fmla="*/ 7688360 h 15111663"/>
                <a:gd name="connsiteX33" fmla="*/ 0 w 12963690"/>
                <a:gd name="connsiteY33" fmla="*/ 9776592 h 15111663"/>
                <a:gd name="connsiteX34" fmla="*/ 792088 w 12963690"/>
                <a:gd name="connsiteY34" fmla="*/ 12152856 h 15111663"/>
                <a:gd name="connsiteX35" fmla="*/ 2016224 w 12963690"/>
                <a:gd name="connsiteY35" fmla="*/ 13449000 h 15111663"/>
                <a:gd name="connsiteX36" fmla="*/ 2448272 w 12963690"/>
                <a:gd name="connsiteY36" fmla="*/ 14745144 h 15111663"/>
                <a:gd name="connsiteX37" fmla="*/ 3456383 w 12963690"/>
                <a:gd name="connsiteY37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080120 w 12963690"/>
                <a:gd name="connsiteY31" fmla="*/ 3367880 h 15111663"/>
                <a:gd name="connsiteX32" fmla="*/ 360040 w 12963690"/>
                <a:gd name="connsiteY32" fmla="*/ 5816152 h 15111663"/>
                <a:gd name="connsiteX33" fmla="*/ 504056 w 12963690"/>
                <a:gd name="connsiteY33" fmla="*/ 7688360 h 15111663"/>
                <a:gd name="connsiteX34" fmla="*/ 0 w 12963690"/>
                <a:gd name="connsiteY34" fmla="*/ 9776592 h 15111663"/>
                <a:gd name="connsiteX35" fmla="*/ 792088 w 12963690"/>
                <a:gd name="connsiteY35" fmla="*/ 12152856 h 15111663"/>
                <a:gd name="connsiteX36" fmla="*/ 2016224 w 12963690"/>
                <a:gd name="connsiteY36" fmla="*/ 13449000 h 15111663"/>
                <a:gd name="connsiteX37" fmla="*/ 2448272 w 12963690"/>
                <a:gd name="connsiteY37" fmla="*/ 14745144 h 15111663"/>
                <a:gd name="connsiteX38" fmla="*/ 3456383 w 12963690"/>
                <a:gd name="connsiteY38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2963690"/>
                <a:gd name="connsiteY0" fmla="*/ 15111663 h 15111663"/>
                <a:gd name="connsiteX1" fmla="*/ 10846132 w 12963690"/>
                <a:gd name="connsiteY1" fmla="*/ 12801600 h 15111663"/>
                <a:gd name="connsiteX2" fmla="*/ 11086763 w 12963690"/>
                <a:gd name="connsiteY2" fmla="*/ 12272210 h 15111663"/>
                <a:gd name="connsiteX3" fmla="*/ 12001163 w 12963690"/>
                <a:gd name="connsiteY3" fmla="*/ 10106526 h 15111663"/>
                <a:gd name="connsiteX4" fmla="*/ 12482426 w 12963690"/>
                <a:gd name="connsiteY4" fmla="*/ 9577136 h 15111663"/>
                <a:gd name="connsiteX5" fmla="*/ 12674932 w 12963690"/>
                <a:gd name="connsiteY5" fmla="*/ 8614610 h 15111663"/>
                <a:gd name="connsiteX6" fmla="*/ 12674932 w 12963690"/>
                <a:gd name="connsiteY6" fmla="*/ 7411452 h 15111663"/>
                <a:gd name="connsiteX7" fmla="*/ 12915563 w 12963690"/>
                <a:gd name="connsiteY7" fmla="*/ 7555831 h 15111663"/>
                <a:gd name="connsiteX8" fmla="*/ 12819311 w 12963690"/>
                <a:gd name="connsiteY8" fmla="*/ 7170821 h 15111663"/>
                <a:gd name="connsiteX9" fmla="*/ 12771184 w 12963690"/>
                <a:gd name="connsiteY9" fmla="*/ 6352673 h 15111663"/>
                <a:gd name="connsiteX10" fmla="*/ 12963690 w 12963690"/>
                <a:gd name="connsiteY10" fmla="*/ 6304547 h 15111663"/>
                <a:gd name="connsiteX11" fmla="*/ 12386174 w 12963690"/>
                <a:gd name="connsiteY11" fmla="*/ 5245768 h 15111663"/>
                <a:gd name="connsiteX12" fmla="*/ 12482426 w 12963690"/>
                <a:gd name="connsiteY12" fmla="*/ 4572000 h 15111663"/>
                <a:gd name="connsiteX13" fmla="*/ 12819311 w 12963690"/>
                <a:gd name="connsiteY13" fmla="*/ 4908884 h 15111663"/>
                <a:gd name="connsiteX14" fmla="*/ 12289921 w 12963690"/>
                <a:gd name="connsiteY14" fmla="*/ 3994484 h 15111663"/>
                <a:gd name="connsiteX15" fmla="*/ 12097416 w 12963690"/>
                <a:gd name="connsiteY15" fmla="*/ 3946357 h 15111663"/>
                <a:gd name="connsiteX16" fmla="*/ 11327395 w 12963690"/>
                <a:gd name="connsiteY16" fmla="*/ 2695073 h 15111663"/>
                <a:gd name="connsiteX17" fmla="*/ 10653626 w 12963690"/>
                <a:gd name="connsiteY17" fmla="*/ 2358189 h 15111663"/>
                <a:gd name="connsiteX18" fmla="*/ 10316742 w 12963690"/>
                <a:gd name="connsiteY18" fmla="*/ 2021305 h 15111663"/>
                <a:gd name="connsiteX19" fmla="*/ 10027984 w 12963690"/>
                <a:gd name="connsiteY19" fmla="*/ 2021305 h 15111663"/>
                <a:gd name="connsiteX20" fmla="*/ 9642974 w 12963690"/>
                <a:gd name="connsiteY20" fmla="*/ 1443789 h 15111663"/>
                <a:gd name="connsiteX21" fmla="*/ 8969205 w 12963690"/>
                <a:gd name="connsiteY21" fmla="*/ 1347536 h 15111663"/>
                <a:gd name="connsiteX22" fmla="*/ 8921079 w 12963690"/>
                <a:gd name="connsiteY22" fmla="*/ 914400 h 15111663"/>
                <a:gd name="connsiteX23" fmla="*/ 8824826 w 12963690"/>
                <a:gd name="connsiteY23" fmla="*/ 1203157 h 15111663"/>
                <a:gd name="connsiteX24" fmla="*/ 8054805 w 12963690"/>
                <a:gd name="connsiteY24" fmla="*/ 770021 h 15111663"/>
                <a:gd name="connsiteX25" fmla="*/ 8439816 w 12963690"/>
                <a:gd name="connsiteY25" fmla="*/ 48126 h 15111663"/>
                <a:gd name="connsiteX26" fmla="*/ 7910426 w 12963690"/>
                <a:gd name="connsiteY26" fmla="*/ 721894 h 15111663"/>
                <a:gd name="connsiteX27" fmla="*/ 7814174 w 12963690"/>
                <a:gd name="connsiteY27" fmla="*/ 0 h 15111663"/>
                <a:gd name="connsiteX28" fmla="*/ 7848872 w 12963690"/>
                <a:gd name="connsiteY28" fmla="*/ 847600 h 15111663"/>
                <a:gd name="connsiteX29" fmla="*/ 5904656 w 12963690"/>
                <a:gd name="connsiteY29" fmla="*/ 487560 h 15111663"/>
                <a:gd name="connsiteX30" fmla="*/ 3384376 w 12963690"/>
                <a:gd name="connsiteY30" fmla="*/ 1063624 h 15111663"/>
                <a:gd name="connsiteX31" fmla="*/ 1584176 w 12963690"/>
                <a:gd name="connsiteY31" fmla="*/ 2215752 h 15111663"/>
                <a:gd name="connsiteX32" fmla="*/ 1080120 w 12963690"/>
                <a:gd name="connsiteY32" fmla="*/ 3367880 h 15111663"/>
                <a:gd name="connsiteX33" fmla="*/ 360040 w 12963690"/>
                <a:gd name="connsiteY33" fmla="*/ 5816152 h 15111663"/>
                <a:gd name="connsiteX34" fmla="*/ 504056 w 12963690"/>
                <a:gd name="connsiteY34" fmla="*/ 7688360 h 15111663"/>
                <a:gd name="connsiteX35" fmla="*/ 0 w 12963690"/>
                <a:gd name="connsiteY35" fmla="*/ 9776592 h 15111663"/>
                <a:gd name="connsiteX36" fmla="*/ 792088 w 12963690"/>
                <a:gd name="connsiteY36" fmla="*/ 12152856 h 15111663"/>
                <a:gd name="connsiteX37" fmla="*/ 2016224 w 12963690"/>
                <a:gd name="connsiteY37" fmla="*/ 13449000 h 15111663"/>
                <a:gd name="connsiteX38" fmla="*/ 2448272 w 12963690"/>
                <a:gd name="connsiteY38" fmla="*/ 14745144 h 15111663"/>
                <a:gd name="connsiteX39" fmla="*/ 3456383 w 12963690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579058 w 13027858"/>
                <a:gd name="connsiteY0" fmla="*/ 15111663 h 15111663"/>
                <a:gd name="connsiteX1" fmla="*/ 10846132 w 13027858"/>
                <a:gd name="connsiteY1" fmla="*/ 12801600 h 15111663"/>
                <a:gd name="connsiteX2" fmla="*/ 11086763 w 13027858"/>
                <a:gd name="connsiteY2" fmla="*/ 12272210 h 15111663"/>
                <a:gd name="connsiteX3" fmla="*/ 12001163 w 13027858"/>
                <a:gd name="connsiteY3" fmla="*/ 10106526 h 15111663"/>
                <a:gd name="connsiteX4" fmla="*/ 12482426 w 13027858"/>
                <a:gd name="connsiteY4" fmla="*/ 9577136 h 15111663"/>
                <a:gd name="connsiteX5" fmla="*/ 12674932 w 13027858"/>
                <a:gd name="connsiteY5" fmla="*/ 8614610 h 15111663"/>
                <a:gd name="connsiteX6" fmla="*/ 12674932 w 13027858"/>
                <a:gd name="connsiteY6" fmla="*/ 7411452 h 15111663"/>
                <a:gd name="connsiteX7" fmla="*/ 12915563 w 13027858"/>
                <a:gd name="connsiteY7" fmla="*/ 7555831 h 15111663"/>
                <a:gd name="connsiteX8" fmla="*/ 12819311 w 13027858"/>
                <a:gd name="connsiteY8" fmla="*/ 7170821 h 15111663"/>
                <a:gd name="connsiteX9" fmla="*/ 12771184 w 13027858"/>
                <a:gd name="connsiteY9" fmla="*/ 6352673 h 15111663"/>
                <a:gd name="connsiteX10" fmla="*/ 12963690 w 13027858"/>
                <a:gd name="connsiteY10" fmla="*/ 6304547 h 15111663"/>
                <a:gd name="connsiteX11" fmla="*/ 12386174 w 13027858"/>
                <a:gd name="connsiteY11" fmla="*/ 5245768 h 15111663"/>
                <a:gd name="connsiteX12" fmla="*/ 12482426 w 13027858"/>
                <a:gd name="connsiteY12" fmla="*/ 4572000 h 15111663"/>
                <a:gd name="connsiteX13" fmla="*/ 12819311 w 13027858"/>
                <a:gd name="connsiteY13" fmla="*/ 4908884 h 15111663"/>
                <a:gd name="connsiteX14" fmla="*/ 12289921 w 13027858"/>
                <a:gd name="connsiteY14" fmla="*/ 3994484 h 15111663"/>
                <a:gd name="connsiteX15" fmla="*/ 12097416 w 13027858"/>
                <a:gd name="connsiteY15" fmla="*/ 3946357 h 15111663"/>
                <a:gd name="connsiteX16" fmla="*/ 11327395 w 13027858"/>
                <a:gd name="connsiteY16" fmla="*/ 2695073 h 15111663"/>
                <a:gd name="connsiteX17" fmla="*/ 10653626 w 13027858"/>
                <a:gd name="connsiteY17" fmla="*/ 2358189 h 15111663"/>
                <a:gd name="connsiteX18" fmla="*/ 10316742 w 13027858"/>
                <a:gd name="connsiteY18" fmla="*/ 2021305 h 15111663"/>
                <a:gd name="connsiteX19" fmla="*/ 10027984 w 13027858"/>
                <a:gd name="connsiteY19" fmla="*/ 2021305 h 15111663"/>
                <a:gd name="connsiteX20" fmla="*/ 9642974 w 13027858"/>
                <a:gd name="connsiteY20" fmla="*/ 1443789 h 15111663"/>
                <a:gd name="connsiteX21" fmla="*/ 8969205 w 13027858"/>
                <a:gd name="connsiteY21" fmla="*/ 1347536 h 15111663"/>
                <a:gd name="connsiteX22" fmla="*/ 8921079 w 13027858"/>
                <a:gd name="connsiteY22" fmla="*/ 914400 h 15111663"/>
                <a:gd name="connsiteX23" fmla="*/ 8824826 w 13027858"/>
                <a:gd name="connsiteY23" fmla="*/ 1203157 h 15111663"/>
                <a:gd name="connsiteX24" fmla="*/ 8054805 w 13027858"/>
                <a:gd name="connsiteY24" fmla="*/ 770021 h 15111663"/>
                <a:gd name="connsiteX25" fmla="*/ 8439816 w 13027858"/>
                <a:gd name="connsiteY25" fmla="*/ 48126 h 15111663"/>
                <a:gd name="connsiteX26" fmla="*/ 7910426 w 13027858"/>
                <a:gd name="connsiteY26" fmla="*/ 721894 h 15111663"/>
                <a:gd name="connsiteX27" fmla="*/ 7814174 w 13027858"/>
                <a:gd name="connsiteY27" fmla="*/ 0 h 15111663"/>
                <a:gd name="connsiteX28" fmla="*/ 7848872 w 13027858"/>
                <a:gd name="connsiteY28" fmla="*/ 847600 h 15111663"/>
                <a:gd name="connsiteX29" fmla="*/ 5904656 w 13027858"/>
                <a:gd name="connsiteY29" fmla="*/ 487560 h 15111663"/>
                <a:gd name="connsiteX30" fmla="*/ 3384376 w 13027858"/>
                <a:gd name="connsiteY30" fmla="*/ 1063624 h 15111663"/>
                <a:gd name="connsiteX31" fmla="*/ 1584176 w 13027858"/>
                <a:gd name="connsiteY31" fmla="*/ 2215752 h 15111663"/>
                <a:gd name="connsiteX32" fmla="*/ 1080120 w 13027858"/>
                <a:gd name="connsiteY32" fmla="*/ 3367880 h 15111663"/>
                <a:gd name="connsiteX33" fmla="*/ 360040 w 13027858"/>
                <a:gd name="connsiteY33" fmla="*/ 5816152 h 15111663"/>
                <a:gd name="connsiteX34" fmla="*/ 504056 w 13027858"/>
                <a:gd name="connsiteY34" fmla="*/ 7688360 h 15111663"/>
                <a:gd name="connsiteX35" fmla="*/ 0 w 13027858"/>
                <a:gd name="connsiteY35" fmla="*/ 9776592 h 15111663"/>
                <a:gd name="connsiteX36" fmla="*/ 792088 w 13027858"/>
                <a:gd name="connsiteY36" fmla="*/ 12152856 h 15111663"/>
                <a:gd name="connsiteX37" fmla="*/ 2016224 w 13027858"/>
                <a:gd name="connsiteY37" fmla="*/ 13449000 h 15111663"/>
                <a:gd name="connsiteX38" fmla="*/ 2448272 w 13027858"/>
                <a:gd name="connsiteY38" fmla="*/ 14745144 h 15111663"/>
                <a:gd name="connsiteX39" fmla="*/ 3456383 w 13027858"/>
                <a:gd name="connsiteY39" fmla="*/ 15033176 h 15111663"/>
                <a:gd name="connsiteX0" fmla="*/ 3627063 w 13075863"/>
                <a:gd name="connsiteY0" fmla="*/ 15111663 h 15111663"/>
                <a:gd name="connsiteX1" fmla="*/ 10894137 w 13075863"/>
                <a:gd name="connsiteY1" fmla="*/ 12801600 h 15111663"/>
                <a:gd name="connsiteX2" fmla="*/ 11134768 w 13075863"/>
                <a:gd name="connsiteY2" fmla="*/ 12272210 h 15111663"/>
                <a:gd name="connsiteX3" fmla="*/ 12049168 w 13075863"/>
                <a:gd name="connsiteY3" fmla="*/ 10106526 h 15111663"/>
                <a:gd name="connsiteX4" fmla="*/ 12530431 w 13075863"/>
                <a:gd name="connsiteY4" fmla="*/ 9577136 h 15111663"/>
                <a:gd name="connsiteX5" fmla="*/ 12722937 w 13075863"/>
                <a:gd name="connsiteY5" fmla="*/ 8614610 h 15111663"/>
                <a:gd name="connsiteX6" fmla="*/ 12722937 w 13075863"/>
                <a:gd name="connsiteY6" fmla="*/ 7411452 h 15111663"/>
                <a:gd name="connsiteX7" fmla="*/ 12963568 w 13075863"/>
                <a:gd name="connsiteY7" fmla="*/ 7555831 h 15111663"/>
                <a:gd name="connsiteX8" fmla="*/ 12867316 w 13075863"/>
                <a:gd name="connsiteY8" fmla="*/ 7170821 h 15111663"/>
                <a:gd name="connsiteX9" fmla="*/ 12819189 w 13075863"/>
                <a:gd name="connsiteY9" fmla="*/ 6352673 h 15111663"/>
                <a:gd name="connsiteX10" fmla="*/ 13011695 w 13075863"/>
                <a:gd name="connsiteY10" fmla="*/ 6304547 h 15111663"/>
                <a:gd name="connsiteX11" fmla="*/ 12434179 w 13075863"/>
                <a:gd name="connsiteY11" fmla="*/ 5245768 h 15111663"/>
                <a:gd name="connsiteX12" fmla="*/ 12530431 w 13075863"/>
                <a:gd name="connsiteY12" fmla="*/ 4572000 h 15111663"/>
                <a:gd name="connsiteX13" fmla="*/ 12867316 w 13075863"/>
                <a:gd name="connsiteY13" fmla="*/ 4908884 h 15111663"/>
                <a:gd name="connsiteX14" fmla="*/ 12337926 w 13075863"/>
                <a:gd name="connsiteY14" fmla="*/ 3994484 h 15111663"/>
                <a:gd name="connsiteX15" fmla="*/ 12145421 w 13075863"/>
                <a:gd name="connsiteY15" fmla="*/ 3946357 h 15111663"/>
                <a:gd name="connsiteX16" fmla="*/ 11375400 w 13075863"/>
                <a:gd name="connsiteY16" fmla="*/ 2695073 h 15111663"/>
                <a:gd name="connsiteX17" fmla="*/ 10701631 w 13075863"/>
                <a:gd name="connsiteY17" fmla="*/ 2358189 h 15111663"/>
                <a:gd name="connsiteX18" fmla="*/ 10364747 w 13075863"/>
                <a:gd name="connsiteY18" fmla="*/ 2021305 h 15111663"/>
                <a:gd name="connsiteX19" fmla="*/ 10075989 w 13075863"/>
                <a:gd name="connsiteY19" fmla="*/ 2021305 h 15111663"/>
                <a:gd name="connsiteX20" fmla="*/ 9690979 w 13075863"/>
                <a:gd name="connsiteY20" fmla="*/ 1443789 h 15111663"/>
                <a:gd name="connsiteX21" fmla="*/ 9017210 w 13075863"/>
                <a:gd name="connsiteY21" fmla="*/ 1347536 h 15111663"/>
                <a:gd name="connsiteX22" fmla="*/ 8969084 w 13075863"/>
                <a:gd name="connsiteY22" fmla="*/ 914400 h 15111663"/>
                <a:gd name="connsiteX23" fmla="*/ 8872831 w 13075863"/>
                <a:gd name="connsiteY23" fmla="*/ 1203157 h 15111663"/>
                <a:gd name="connsiteX24" fmla="*/ 8102810 w 13075863"/>
                <a:gd name="connsiteY24" fmla="*/ 770021 h 15111663"/>
                <a:gd name="connsiteX25" fmla="*/ 8487821 w 13075863"/>
                <a:gd name="connsiteY25" fmla="*/ 48126 h 15111663"/>
                <a:gd name="connsiteX26" fmla="*/ 7958431 w 13075863"/>
                <a:gd name="connsiteY26" fmla="*/ 721894 h 15111663"/>
                <a:gd name="connsiteX27" fmla="*/ 7862179 w 13075863"/>
                <a:gd name="connsiteY27" fmla="*/ 0 h 15111663"/>
                <a:gd name="connsiteX28" fmla="*/ 7896877 w 13075863"/>
                <a:gd name="connsiteY28" fmla="*/ 847600 h 15111663"/>
                <a:gd name="connsiteX29" fmla="*/ 5952661 w 13075863"/>
                <a:gd name="connsiteY29" fmla="*/ 487560 h 15111663"/>
                <a:gd name="connsiteX30" fmla="*/ 3432381 w 13075863"/>
                <a:gd name="connsiteY30" fmla="*/ 1063624 h 15111663"/>
                <a:gd name="connsiteX31" fmla="*/ 1632181 w 13075863"/>
                <a:gd name="connsiteY31" fmla="*/ 2215752 h 15111663"/>
                <a:gd name="connsiteX32" fmla="*/ 1128125 w 13075863"/>
                <a:gd name="connsiteY32" fmla="*/ 3367880 h 15111663"/>
                <a:gd name="connsiteX33" fmla="*/ 408045 w 13075863"/>
                <a:gd name="connsiteY33" fmla="*/ 5816152 h 15111663"/>
                <a:gd name="connsiteX34" fmla="*/ 552061 w 13075863"/>
                <a:gd name="connsiteY34" fmla="*/ 7688360 h 15111663"/>
                <a:gd name="connsiteX35" fmla="*/ 48005 w 13075863"/>
                <a:gd name="connsiteY35" fmla="*/ 9776592 h 15111663"/>
                <a:gd name="connsiteX36" fmla="*/ 840093 w 13075863"/>
                <a:gd name="connsiteY36" fmla="*/ 12152856 h 15111663"/>
                <a:gd name="connsiteX37" fmla="*/ 2064229 w 13075863"/>
                <a:gd name="connsiteY37" fmla="*/ 13449000 h 15111663"/>
                <a:gd name="connsiteX38" fmla="*/ 2496277 w 13075863"/>
                <a:gd name="connsiteY38" fmla="*/ 14745144 h 15111663"/>
                <a:gd name="connsiteX39" fmla="*/ 3504388 w 13075863"/>
                <a:gd name="connsiteY39" fmla="*/ 15033176 h 15111663"/>
                <a:gd name="connsiteX0" fmla="*/ 3627063 w 13075863"/>
                <a:gd name="connsiteY0" fmla="*/ 15111663 h 15111663"/>
                <a:gd name="connsiteX1" fmla="*/ 10894137 w 13075863"/>
                <a:gd name="connsiteY1" fmla="*/ 12801600 h 15111663"/>
                <a:gd name="connsiteX2" fmla="*/ 11134768 w 13075863"/>
                <a:gd name="connsiteY2" fmla="*/ 12272210 h 15111663"/>
                <a:gd name="connsiteX3" fmla="*/ 12049168 w 13075863"/>
                <a:gd name="connsiteY3" fmla="*/ 10106526 h 15111663"/>
                <a:gd name="connsiteX4" fmla="*/ 12530431 w 13075863"/>
                <a:gd name="connsiteY4" fmla="*/ 9577136 h 15111663"/>
                <a:gd name="connsiteX5" fmla="*/ 12722937 w 13075863"/>
                <a:gd name="connsiteY5" fmla="*/ 8614610 h 15111663"/>
                <a:gd name="connsiteX6" fmla="*/ 12722937 w 13075863"/>
                <a:gd name="connsiteY6" fmla="*/ 7411452 h 15111663"/>
                <a:gd name="connsiteX7" fmla="*/ 12963568 w 13075863"/>
                <a:gd name="connsiteY7" fmla="*/ 7555831 h 15111663"/>
                <a:gd name="connsiteX8" fmla="*/ 12867316 w 13075863"/>
                <a:gd name="connsiteY8" fmla="*/ 7170821 h 15111663"/>
                <a:gd name="connsiteX9" fmla="*/ 12819189 w 13075863"/>
                <a:gd name="connsiteY9" fmla="*/ 6352673 h 15111663"/>
                <a:gd name="connsiteX10" fmla="*/ 13011695 w 13075863"/>
                <a:gd name="connsiteY10" fmla="*/ 6304547 h 15111663"/>
                <a:gd name="connsiteX11" fmla="*/ 12434179 w 13075863"/>
                <a:gd name="connsiteY11" fmla="*/ 5245768 h 15111663"/>
                <a:gd name="connsiteX12" fmla="*/ 12530431 w 13075863"/>
                <a:gd name="connsiteY12" fmla="*/ 4572000 h 15111663"/>
                <a:gd name="connsiteX13" fmla="*/ 12867316 w 13075863"/>
                <a:gd name="connsiteY13" fmla="*/ 4908884 h 15111663"/>
                <a:gd name="connsiteX14" fmla="*/ 12337926 w 13075863"/>
                <a:gd name="connsiteY14" fmla="*/ 3994484 h 15111663"/>
                <a:gd name="connsiteX15" fmla="*/ 12145421 w 13075863"/>
                <a:gd name="connsiteY15" fmla="*/ 3946357 h 15111663"/>
                <a:gd name="connsiteX16" fmla="*/ 11375400 w 13075863"/>
                <a:gd name="connsiteY16" fmla="*/ 2695073 h 15111663"/>
                <a:gd name="connsiteX17" fmla="*/ 10701631 w 13075863"/>
                <a:gd name="connsiteY17" fmla="*/ 2358189 h 15111663"/>
                <a:gd name="connsiteX18" fmla="*/ 10364747 w 13075863"/>
                <a:gd name="connsiteY18" fmla="*/ 2021305 h 15111663"/>
                <a:gd name="connsiteX19" fmla="*/ 10075989 w 13075863"/>
                <a:gd name="connsiteY19" fmla="*/ 2021305 h 15111663"/>
                <a:gd name="connsiteX20" fmla="*/ 9690979 w 13075863"/>
                <a:gd name="connsiteY20" fmla="*/ 1443789 h 15111663"/>
                <a:gd name="connsiteX21" fmla="*/ 9017210 w 13075863"/>
                <a:gd name="connsiteY21" fmla="*/ 1347536 h 15111663"/>
                <a:gd name="connsiteX22" fmla="*/ 8969084 w 13075863"/>
                <a:gd name="connsiteY22" fmla="*/ 914400 h 15111663"/>
                <a:gd name="connsiteX23" fmla="*/ 8872831 w 13075863"/>
                <a:gd name="connsiteY23" fmla="*/ 1203157 h 15111663"/>
                <a:gd name="connsiteX24" fmla="*/ 8102810 w 13075863"/>
                <a:gd name="connsiteY24" fmla="*/ 770021 h 15111663"/>
                <a:gd name="connsiteX25" fmla="*/ 8487821 w 13075863"/>
                <a:gd name="connsiteY25" fmla="*/ 48126 h 15111663"/>
                <a:gd name="connsiteX26" fmla="*/ 7958431 w 13075863"/>
                <a:gd name="connsiteY26" fmla="*/ 721894 h 15111663"/>
                <a:gd name="connsiteX27" fmla="*/ 7862179 w 13075863"/>
                <a:gd name="connsiteY27" fmla="*/ 0 h 15111663"/>
                <a:gd name="connsiteX28" fmla="*/ 7896877 w 13075863"/>
                <a:gd name="connsiteY28" fmla="*/ 847600 h 15111663"/>
                <a:gd name="connsiteX29" fmla="*/ 5952661 w 13075863"/>
                <a:gd name="connsiteY29" fmla="*/ 487560 h 15111663"/>
                <a:gd name="connsiteX30" fmla="*/ 3432381 w 13075863"/>
                <a:gd name="connsiteY30" fmla="*/ 1063624 h 15111663"/>
                <a:gd name="connsiteX31" fmla="*/ 1632181 w 13075863"/>
                <a:gd name="connsiteY31" fmla="*/ 2215752 h 15111663"/>
                <a:gd name="connsiteX32" fmla="*/ 1128125 w 13075863"/>
                <a:gd name="connsiteY32" fmla="*/ 3367880 h 15111663"/>
                <a:gd name="connsiteX33" fmla="*/ 408045 w 13075863"/>
                <a:gd name="connsiteY33" fmla="*/ 5816152 h 15111663"/>
                <a:gd name="connsiteX34" fmla="*/ 552061 w 13075863"/>
                <a:gd name="connsiteY34" fmla="*/ 7688360 h 15111663"/>
                <a:gd name="connsiteX35" fmla="*/ 48005 w 13075863"/>
                <a:gd name="connsiteY35" fmla="*/ 9776592 h 15111663"/>
                <a:gd name="connsiteX36" fmla="*/ 840093 w 13075863"/>
                <a:gd name="connsiteY36" fmla="*/ 12152856 h 15111663"/>
                <a:gd name="connsiteX37" fmla="*/ 2064229 w 13075863"/>
                <a:gd name="connsiteY37" fmla="*/ 13449000 h 15111663"/>
                <a:gd name="connsiteX38" fmla="*/ 2496277 w 13075863"/>
                <a:gd name="connsiteY38" fmla="*/ 14745144 h 15111663"/>
                <a:gd name="connsiteX39" fmla="*/ 3504388 w 13075863"/>
                <a:gd name="connsiteY39" fmla="*/ 15033176 h 15111663"/>
                <a:gd name="connsiteX0" fmla="*/ 3627063 w 13075863"/>
                <a:gd name="connsiteY0" fmla="*/ 15111663 h 15111663"/>
                <a:gd name="connsiteX1" fmla="*/ 10894137 w 13075863"/>
                <a:gd name="connsiteY1" fmla="*/ 12801600 h 15111663"/>
                <a:gd name="connsiteX2" fmla="*/ 11134768 w 13075863"/>
                <a:gd name="connsiteY2" fmla="*/ 12272210 h 15111663"/>
                <a:gd name="connsiteX3" fmla="*/ 12049168 w 13075863"/>
                <a:gd name="connsiteY3" fmla="*/ 10106526 h 15111663"/>
                <a:gd name="connsiteX4" fmla="*/ 12530431 w 13075863"/>
                <a:gd name="connsiteY4" fmla="*/ 9577136 h 15111663"/>
                <a:gd name="connsiteX5" fmla="*/ 12722937 w 13075863"/>
                <a:gd name="connsiteY5" fmla="*/ 8614610 h 15111663"/>
                <a:gd name="connsiteX6" fmla="*/ 12722937 w 13075863"/>
                <a:gd name="connsiteY6" fmla="*/ 7411452 h 15111663"/>
                <a:gd name="connsiteX7" fmla="*/ 12963568 w 13075863"/>
                <a:gd name="connsiteY7" fmla="*/ 7555831 h 15111663"/>
                <a:gd name="connsiteX8" fmla="*/ 12867316 w 13075863"/>
                <a:gd name="connsiteY8" fmla="*/ 7170821 h 15111663"/>
                <a:gd name="connsiteX9" fmla="*/ 12819189 w 13075863"/>
                <a:gd name="connsiteY9" fmla="*/ 6352673 h 15111663"/>
                <a:gd name="connsiteX10" fmla="*/ 13011695 w 13075863"/>
                <a:gd name="connsiteY10" fmla="*/ 6304547 h 15111663"/>
                <a:gd name="connsiteX11" fmla="*/ 12434179 w 13075863"/>
                <a:gd name="connsiteY11" fmla="*/ 5245768 h 15111663"/>
                <a:gd name="connsiteX12" fmla="*/ 12530431 w 13075863"/>
                <a:gd name="connsiteY12" fmla="*/ 4572000 h 15111663"/>
                <a:gd name="connsiteX13" fmla="*/ 12867316 w 13075863"/>
                <a:gd name="connsiteY13" fmla="*/ 4908884 h 15111663"/>
                <a:gd name="connsiteX14" fmla="*/ 12337926 w 13075863"/>
                <a:gd name="connsiteY14" fmla="*/ 3994484 h 15111663"/>
                <a:gd name="connsiteX15" fmla="*/ 12145421 w 13075863"/>
                <a:gd name="connsiteY15" fmla="*/ 3946357 h 15111663"/>
                <a:gd name="connsiteX16" fmla="*/ 11375400 w 13075863"/>
                <a:gd name="connsiteY16" fmla="*/ 2695073 h 15111663"/>
                <a:gd name="connsiteX17" fmla="*/ 10701631 w 13075863"/>
                <a:gd name="connsiteY17" fmla="*/ 2358189 h 15111663"/>
                <a:gd name="connsiteX18" fmla="*/ 10364747 w 13075863"/>
                <a:gd name="connsiteY18" fmla="*/ 2021305 h 15111663"/>
                <a:gd name="connsiteX19" fmla="*/ 10075989 w 13075863"/>
                <a:gd name="connsiteY19" fmla="*/ 2021305 h 15111663"/>
                <a:gd name="connsiteX20" fmla="*/ 9690979 w 13075863"/>
                <a:gd name="connsiteY20" fmla="*/ 1443789 h 15111663"/>
                <a:gd name="connsiteX21" fmla="*/ 9017210 w 13075863"/>
                <a:gd name="connsiteY21" fmla="*/ 1347536 h 15111663"/>
                <a:gd name="connsiteX22" fmla="*/ 8969084 w 13075863"/>
                <a:gd name="connsiteY22" fmla="*/ 914400 h 15111663"/>
                <a:gd name="connsiteX23" fmla="*/ 8872831 w 13075863"/>
                <a:gd name="connsiteY23" fmla="*/ 1203157 h 15111663"/>
                <a:gd name="connsiteX24" fmla="*/ 8102810 w 13075863"/>
                <a:gd name="connsiteY24" fmla="*/ 770021 h 15111663"/>
                <a:gd name="connsiteX25" fmla="*/ 8487821 w 13075863"/>
                <a:gd name="connsiteY25" fmla="*/ 48126 h 15111663"/>
                <a:gd name="connsiteX26" fmla="*/ 7958431 w 13075863"/>
                <a:gd name="connsiteY26" fmla="*/ 721894 h 15111663"/>
                <a:gd name="connsiteX27" fmla="*/ 7862179 w 13075863"/>
                <a:gd name="connsiteY27" fmla="*/ 0 h 15111663"/>
                <a:gd name="connsiteX28" fmla="*/ 7896877 w 13075863"/>
                <a:gd name="connsiteY28" fmla="*/ 847600 h 15111663"/>
                <a:gd name="connsiteX29" fmla="*/ 5952661 w 13075863"/>
                <a:gd name="connsiteY29" fmla="*/ 487560 h 15111663"/>
                <a:gd name="connsiteX30" fmla="*/ 3432381 w 13075863"/>
                <a:gd name="connsiteY30" fmla="*/ 1063624 h 15111663"/>
                <a:gd name="connsiteX31" fmla="*/ 1632181 w 13075863"/>
                <a:gd name="connsiteY31" fmla="*/ 2215752 h 15111663"/>
                <a:gd name="connsiteX32" fmla="*/ 1128125 w 13075863"/>
                <a:gd name="connsiteY32" fmla="*/ 3367880 h 15111663"/>
                <a:gd name="connsiteX33" fmla="*/ 408045 w 13075863"/>
                <a:gd name="connsiteY33" fmla="*/ 5816152 h 15111663"/>
                <a:gd name="connsiteX34" fmla="*/ 552061 w 13075863"/>
                <a:gd name="connsiteY34" fmla="*/ 7688360 h 15111663"/>
                <a:gd name="connsiteX35" fmla="*/ 48005 w 13075863"/>
                <a:gd name="connsiteY35" fmla="*/ 9776592 h 15111663"/>
                <a:gd name="connsiteX36" fmla="*/ 840093 w 13075863"/>
                <a:gd name="connsiteY36" fmla="*/ 12152856 h 15111663"/>
                <a:gd name="connsiteX37" fmla="*/ 2064229 w 13075863"/>
                <a:gd name="connsiteY37" fmla="*/ 13449000 h 15111663"/>
                <a:gd name="connsiteX38" fmla="*/ 2496277 w 13075863"/>
                <a:gd name="connsiteY38" fmla="*/ 14745144 h 15111663"/>
                <a:gd name="connsiteX39" fmla="*/ 3504388 w 13075863"/>
                <a:gd name="connsiteY39" fmla="*/ 15033176 h 15111663"/>
                <a:gd name="connsiteX0" fmla="*/ 3849983 w 13298783"/>
                <a:gd name="connsiteY0" fmla="*/ 15111663 h 15111663"/>
                <a:gd name="connsiteX1" fmla="*/ 11117057 w 13298783"/>
                <a:gd name="connsiteY1" fmla="*/ 12801600 h 15111663"/>
                <a:gd name="connsiteX2" fmla="*/ 11357688 w 13298783"/>
                <a:gd name="connsiteY2" fmla="*/ 12272210 h 15111663"/>
                <a:gd name="connsiteX3" fmla="*/ 12272088 w 13298783"/>
                <a:gd name="connsiteY3" fmla="*/ 10106526 h 15111663"/>
                <a:gd name="connsiteX4" fmla="*/ 12753351 w 13298783"/>
                <a:gd name="connsiteY4" fmla="*/ 9577136 h 15111663"/>
                <a:gd name="connsiteX5" fmla="*/ 12945857 w 13298783"/>
                <a:gd name="connsiteY5" fmla="*/ 8614610 h 15111663"/>
                <a:gd name="connsiteX6" fmla="*/ 12945857 w 13298783"/>
                <a:gd name="connsiteY6" fmla="*/ 7411452 h 15111663"/>
                <a:gd name="connsiteX7" fmla="*/ 13186488 w 13298783"/>
                <a:gd name="connsiteY7" fmla="*/ 7555831 h 15111663"/>
                <a:gd name="connsiteX8" fmla="*/ 13090236 w 13298783"/>
                <a:gd name="connsiteY8" fmla="*/ 7170821 h 15111663"/>
                <a:gd name="connsiteX9" fmla="*/ 13042109 w 13298783"/>
                <a:gd name="connsiteY9" fmla="*/ 6352673 h 15111663"/>
                <a:gd name="connsiteX10" fmla="*/ 13234615 w 13298783"/>
                <a:gd name="connsiteY10" fmla="*/ 6304547 h 15111663"/>
                <a:gd name="connsiteX11" fmla="*/ 12657099 w 13298783"/>
                <a:gd name="connsiteY11" fmla="*/ 5245768 h 15111663"/>
                <a:gd name="connsiteX12" fmla="*/ 12753351 w 13298783"/>
                <a:gd name="connsiteY12" fmla="*/ 4572000 h 15111663"/>
                <a:gd name="connsiteX13" fmla="*/ 13090236 w 13298783"/>
                <a:gd name="connsiteY13" fmla="*/ 4908884 h 15111663"/>
                <a:gd name="connsiteX14" fmla="*/ 12560846 w 13298783"/>
                <a:gd name="connsiteY14" fmla="*/ 3994484 h 15111663"/>
                <a:gd name="connsiteX15" fmla="*/ 12368341 w 13298783"/>
                <a:gd name="connsiteY15" fmla="*/ 3946357 h 15111663"/>
                <a:gd name="connsiteX16" fmla="*/ 11598320 w 13298783"/>
                <a:gd name="connsiteY16" fmla="*/ 2695073 h 15111663"/>
                <a:gd name="connsiteX17" fmla="*/ 10924551 w 13298783"/>
                <a:gd name="connsiteY17" fmla="*/ 2358189 h 15111663"/>
                <a:gd name="connsiteX18" fmla="*/ 10587667 w 13298783"/>
                <a:gd name="connsiteY18" fmla="*/ 2021305 h 15111663"/>
                <a:gd name="connsiteX19" fmla="*/ 10298909 w 13298783"/>
                <a:gd name="connsiteY19" fmla="*/ 2021305 h 15111663"/>
                <a:gd name="connsiteX20" fmla="*/ 9913899 w 13298783"/>
                <a:gd name="connsiteY20" fmla="*/ 1443789 h 15111663"/>
                <a:gd name="connsiteX21" fmla="*/ 9240130 w 13298783"/>
                <a:gd name="connsiteY21" fmla="*/ 1347536 h 15111663"/>
                <a:gd name="connsiteX22" fmla="*/ 9192004 w 13298783"/>
                <a:gd name="connsiteY22" fmla="*/ 914400 h 15111663"/>
                <a:gd name="connsiteX23" fmla="*/ 9095751 w 13298783"/>
                <a:gd name="connsiteY23" fmla="*/ 1203157 h 15111663"/>
                <a:gd name="connsiteX24" fmla="*/ 8325730 w 13298783"/>
                <a:gd name="connsiteY24" fmla="*/ 770021 h 15111663"/>
                <a:gd name="connsiteX25" fmla="*/ 8710741 w 13298783"/>
                <a:gd name="connsiteY25" fmla="*/ 48126 h 15111663"/>
                <a:gd name="connsiteX26" fmla="*/ 8181351 w 13298783"/>
                <a:gd name="connsiteY26" fmla="*/ 721894 h 15111663"/>
                <a:gd name="connsiteX27" fmla="*/ 8085099 w 13298783"/>
                <a:gd name="connsiteY27" fmla="*/ 0 h 15111663"/>
                <a:gd name="connsiteX28" fmla="*/ 8119797 w 13298783"/>
                <a:gd name="connsiteY28" fmla="*/ 847600 h 15111663"/>
                <a:gd name="connsiteX29" fmla="*/ 6175581 w 13298783"/>
                <a:gd name="connsiteY29" fmla="*/ 487560 h 15111663"/>
                <a:gd name="connsiteX30" fmla="*/ 3655301 w 13298783"/>
                <a:gd name="connsiteY30" fmla="*/ 1063624 h 15111663"/>
                <a:gd name="connsiteX31" fmla="*/ 1855101 w 13298783"/>
                <a:gd name="connsiteY31" fmla="*/ 2215752 h 15111663"/>
                <a:gd name="connsiteX32" fmla="*/ 1351045 w 13298783"/>
                <a:gd name="connsiteY32" fmla="*/ 3367880 h 15111663"/>
                <a:gd name="connsiteX33" fmla="*/ 630965 w 13298783"/>
                <a:gd name="connsiteY33" fmla="*/ 5816152 h 15111663"/>
                <a:gd name="connsiteX34" fmla="*/ 774981 w 13298783"/>
                <a:gd name="connsiteY34" fmla="*/ 7688360 h 15111663"/>
                <a:gd name="connsiteX35" fmla="*/ 270925 w 13298783"/>
                <a:gd name="connsiteY35" fmla="*/ 9776592 h 15111663"/>
                <a:gd name="connsiteX36" fmla="*/ 1063013 w 13298783"/>
                <a:gd name="connsiteY36" fmla="*/ 12152856 h 15111663"/>
                <a:gd name="connsiteX37" fmla="*/ 2287149 w 13298783"/>
                <a:gd name="connsiteY37" fmla="*/ 13449000 h 15111663"/>
                <a:gd name="connsiteX38" fmla="*/ 2719197 w 13298783"/>
                <a:gd name="connsiteY38" fmla="*/ 14745144 h 15111663"/>
                <a:gd name="connsiteX39" fmla="*/ 3727308 w 13298783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5816152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0" fmla="*/ 3705966 w 13154766"/>
                <a:gd name="connsiteY0" fmla="*/ 15111663 h 15111663"/>
                <a:gd name="connsiteX1" fmla="*/ 10973040 w 13154766"/>
                <a:gd name="connsiteY1" fmla="*/ 12801600 h 15111663"/>
                <a:gd name="connsiteX2" fmla="*/ 11213671 w 13154766"/>
                <a:gd name="connsiteY2" fmla="*/ 12272210 h 15111663"/>
                <a:gd name="connsiteX3" fmla="*/ 12128071 w 13154766"/>
                <a:gd name="connsiteY3" fmla="*/ 10106526 h 15111663"/>
                <a:gd name="connsiteX4" fmla="*/ 12609334 w 13154766"/>
                <a:gd name="connsiteY4" fmla="*/ 9577136 h 15111663"/>
                <a:gd name="connsiteX5" fmla="*/ 12801840 w 13154766"/>
                <a:gd name="connsiteY5" fmla="*/ 8614610 h 15111663"/>
                <a:gd name="connsiteX6" fmla="*/ 12801840 w 13154766"/>
                <a:gd name="connsiteY6" fmla="*/ 7411452 h 15111663"/>
                <a:gd name="connsiteX7" fmla="*/ 13042471 w 13154766"/>
                <a:gd name="connsiteY7" fmla="*/ 7555831 h 15111663"/>
                <a:gd name="connsiteX8" fmla="*/ 12946219 w 13154766"/>
                <a:gd name="connsiteY8" fmla="*/ 7170821 h 15111663"/>
                <a:gd name="connsiteX9" fmla="*/ 12898092 w 13154766"/>
                <a:gd name="connsiteY9" fmla="*/ 6352673 h 15111663"/>
                <a:gd name="connsiteX10" fmla="*/ 13090598 w 13154766"/>
                <a:gd name="connsiteY10" fmla="*/ 6304547 h 15111663"/>
                <a:gd name="connsiteX11" fmla="*/ 12513082 w 13154766"/>
                <a:gd name="connsiteY11" fmla="*/ 5245768 h 15111663"/>
                <a:gd name="connsiteX12" fmla="*/ 12609334 w 13154766"/>
                <a:gd name="connsiteY12" fmla="*/ 4572000 h 15111663"/>
                <a:gd name="connsiteX13" fmla="*/ 12946219 w 13154766"/>
                <a:gd name="connsiteY13" fmla="*/ 4908884 h 15111663"/>
                <a:gd name="connsiteX14" fmla="*/ 12416829 w 13154766"/>
                <a:gd name="connsiteY14" fmla="*/ 3994484 h 15111663"/>
                <a:gd name="connsiteX15" fmla="*/ 12224324 w 13154766"/>
                <a:gd name="connsiteY15" fmla="*/ 3946357 h 15111663"/>
                <a:gd name="connsiteX16" fmla="*/ 11454303 w 13154766"/>
                <a:gd name="connsiteY16" fmla="*/ 2695073 h 15111663"/>
                <a:gd name="connsiteX17" fmla="*/ 10780534 w 13154766"/>
                <a:gd name="connsiteY17" fmla="*/ 2358189 h 15111663"/>
                <a:gd name="connsiteX18" fmla="*/ 10443650 w 13154766"/>
                <a:gd name="connsiteY18" fmla="*/ 2021305 h 15111663"/>
                <a:gd name="connsiteX19" fmla="*/ 10154892 w 13154766"/>
                <a:gd name="connsiteY19" fmla="*/ 2021305 h 15111663"/>
                <a:gd name="connsiteX20" fmla="*/ 9769882 w 13154766"/>
                <a:gd name="connsiteY20" fmla="*/ 1443789 h 15111663"/>
                <a:gd name="connsiteX21" fmla="*/ 9096113 w 13154766"/>
                <a:gd name="connsiteY21" fmla="*/ 1347536 h 15111663"/>
                <a:gd name="connsiteX22" fmla="*/ 9047987 w 13154766"/>
                <a:gd name="connsiteY22" fmla="*/ 914400 h 15111663"/>
                <a:gd name="connsiteX23" fmla="*/ 8951734 w 13154766"/>
                <a:gd name="connsiteY23" fmla="*/ 1203157 h 15111663"/>
                <a:gd name="connsiteX24" fmla="*/ 8181713 w 13154766"/>
                <a:gd name="connsiteY24" fmla="*/ 770021 h 15111663"/>
                <a:gd name="connsiteX25" fmla="*/ 8566724 w 13154766"/>
                <a:gd name="connsiteY25" fmla="*/ 48126 h 15111663"/>
                <a:gd name="connsiteX26" fmla="*/ 8037334 w 13154766"/>
                <a:gd name="connsiteY26" fmla="*/ 721894 h 15111663"/>
                <a:gd name="connsiteX27" fmla="*/ 7941082 w 13154766"/>
                <a:gd name="connsiteY27" fmla="*/ 0 h 15111663"/>
                <a:gd name="connsiteX28" fmla="*/ 7975780 w 13154766"/>
                <a:gd name="connsiteY28" fmla="*/ 847600 h 15111663"/>
                <a:gd name="connsiteX29" fmla="*/ 6031564 w 13154766"/>
                <a:gd name="connsiteY29" fmla="*/ 487560 h 15111663"/>
                <a:gd name="connsiteX30" fmla="*/ 3511284 w 13154766"/>
                <a:gd name="connsiteY30" fmla="*/ 1063624 h 15111663"/>
                <a:gd name="connsiteX31" fmla="*/ 1711084 w 13154766"/>
                <a:gd name="connsiteY31" fmla="*/ 2215752 h 15111663"/>
                <a:gd name="connsiteX32" fmla="*/ 1207028 w 13154766"/>
                <a:gd name="connsiteY32" fmla="*/ 3367880 h 15111663"/>
                <a:gd name="connsiteX33" fmla="*/ 486948 w 13154766"/>
                <a:gd name="connsiteY33" fmla="*/ 6032176 h 15111663"/>
                <a:gd name="connsiteX34" fmla="*/ 630964 w 13154766"/>
                <a:gd name="connsiteY34" fmla="*/ 7688360 h 15111663"/>
                <a:gd name="connsiteX35" fmla="*/ 270925 w 13154766"/>
                <a:gd name="connsiteY35" fmla="*/ 10064624 h 15111663"/>
                <a:gd name="connsiteX36" fmla="*/ 918996 w 13154766"/>
                <a:gd name="connsiteY36" fmla="*/ 12152856 h 15111663"/>
                <a:gd name="connsiteX37" fmla="*/ 2143132 w 13154766"/>
                <a:gd name="connsiteY37" fmla="*/ 13449000 h 15111663"/>
                <a:gd name="connsiteX38" fmla="*/ 2575180 w 13154766"/>
                <a:gd name="connsiteY38" fmla="*/ 14745144 h 15111663"/>
                <a:gd name="connsiteX39" fmla="*/ 3583291 w 13154766"/>
                <a:gd name="connsiteY39" fmla="*/ 15033176 h 15111663"/>
                <a:gd name="connsiteX40" fmla="*/ 3705966 w 13154766"/>
                <a:gd name="connsiteY40" fmla="*/ 15111663 h 151116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3154766" h="15111663">
                  <a:moveTo>
                    <a:pt x="3705966" y="15111663"/>
                  </a:moveTo>
                  <a:cubicBezTo>
                    <a:pt x="6128324" y="14341642"/>
                    <a:pt x="9721756" y="13274842"/>
                    <a:pt x="10973040" y="12801600"/>
                  </a:cubicBezTo>
                  <a:cubicBezTo>
                    <a:pt x="10901105" y="12472320"/>
                    <a:pt x="11021166" y="12721389"/>
                    <a:pt x="11213671" y="12272210"/>
                  </a:cubicBezTo>
                  <a:cubicBezTo>
                    <a:pt x="11406176" y="11823031"/>
                    <a:pt x="11895460" y="10555705"/>
                    <a:pt x="12128071" y="10106526"/>
                  </a:cubicBezTo>
                  <a:cubicBezTo>
                    <a:pt x="12360682" y="9657347"/>
                    <a:pt x="12497039" y="9825789"/>
                    <a:pt x="12609334" y="9577136"/>
                  </a:cubicBezTo>
                  <a:cubicBezTo>
                    <a:pt x="12721629" y="9328483"/>
                    <a:pt x="12769756" y="8975557"/>
                    <a:pt x="12801840" y="8614610"/>
                  </a:cubicBezTo>
                  <a:cubicBezTo>
                    <a:pt x="12833924" y="8253663"/>
                    <a:pt x="12761735" y="7587915"/>
                    <a:pt x="12801840" y="7411452"/>
                  </a:cubicBezTo>
                  <a:lnTo>
                    <a:pt x="13042471" y="7555831"/>
                  </a:lnTo>
                  <a:cubicBezTo>
                    <a:pt x="13066534" y="7515726"/>
                    <a:pt x="12970282" y="7371347"/>
                    <a:pt x="12946219" y="7170821"/>
                  </a:cubicBezTo>
                  <a:cubicBezTo>
                    <a:pt x="12922156" y="6970295"/>
                    <a:pt x="12874029" y="6497052"/>
                    <a:pt x="12898092" y="6352673"/>
                  </a:cubicBezTo>
                  <a:cubicBezTo>
                    <a:pt x="12922155" y="6208294"/>
                    <a:pt x="13154766" y="6489031"/>
                    <a:pt x="13090598" y="6304547"/>
                  </a:cubicBezTo>
                  <a:cubicBezTo>
                    <a:pt x="13026430" y="6120063"/>
                    <a:pt x="12593293" y="5534526"/>
                    <a:pt x="12513082" y="5245768"/>
                  </a:cubicBezTo>
                  <a:cubicBezTo>
                    <a:pt x="12432871" y="4957010"/>
                    <a:pt x="12537145" y="4628147"/>
                    <a:pt x="12609334" y="4572000"/>
                  </a:cubicBezTo>
                  <a:lnTo>
                    <a:pt x="12946219" y="4908884"/>
                  </a:lnTo>
                  <a:lnTo>
                    <a:pt x="12416829" y="3994484"/>
                  </a:lnTo>
                  <a:lnTo>
                    <a:pt x="12224324" y="3946357"/>
                  </a:lnTo>
                  <a:cubicBezTo>
                    <a:pt x="12063903" y="3729788"/>
                    <a:pt x="11694935" y="2959768"/>
                    <a:pt x="11454303" y="2695073"/>
                  </a:cubicBezTo>
                  <a:cubicBezTo>
                    <a:pt x="11213671" y="2430378"/>
                    <a:pt x="10948976" y="2470484"/>
                    <a:pt x="10780534" y="2358189"/>
                  </a:cubicBezTo>
                  <a:cubicBezTo>
                    <a:pt x="10612092" y="2245894"/>
                    <a:pt x="10547924" y="2077452"/>
                    <a:pt x="10443650" y="2021305"/>
                  </a:cubicBezTo>
                  <a:cubicBezTo>
                    <a:pt x="10339376" y="1965158"/>
                    <a:pt x="10267186" y="2117558"/>
                    <a:pt x="10154892" y="2021305"/>
                  </a:cubicBezTo>
                  <a:cubicBezTo>
                    <a:pt x="10042598" y="1925052"/>
                    <a:pt x="9946345" y="1556084"/>
                    <a:pt x="9769882" y="1443789"/>
                  </a:cubicBezTo>
                  <a:cubicBezTo>
                    <a:pt x="9593419" y="1331494"/>
                    <a:pt x="9216429" y="1435768"/>
                    <a:pt x="9096113" y="1347536"/>
                  </a:cubicBezTo>
                  <a:lnTo>
                    <a:pt x="9047987" y="914400"/>
                  </a:lnTo>
                  <a:lnTo>
                    <a:pt x="8951734" y="1203157"/>
                  </a:lnTo>
                  <a:lnTo>
                    <a:pt x="8181713" y="770021"/>
                  </a:lnTo>
                  <a:lnTo>
                    <a:pt x="8566724" y="48126"/>
                  </a:lnTo>
                  <a:lnTo>
                    <a:pt x="8037334" y="721894"/>
                  </a:lnTo>
                  <a:lnTo>
                    <a:pt x="7941082" y="0"/>
                  </a:lnTo>
                  <a:lnTo>
                    <a:pt x="7975780" y="847600"/>
                  </a:lnTo>
                  <a:cubicBezTo>
                    <a:pt x="7657527" y="928860"/>
                    <a:pt x="6775647" y="451556"/>
                    <a:pt x="6031564" y="487560"/>
                  </a:cubicBezTo>
                  <a:cubicBezTo>
                    <a:pt x="5270132" y="806025"/>
                    <a:pt x="4231364" y="775592"/>
                    <a:pt x="3511284" y="1063624"/>
                  </a:cubicBezTo>
                  <a:cubicBezTo>
                    <a:pt x="2791204" y="1351656"/>
                    <a:pt x="2911823" y="2061670"/>
                    <a:pt x="1711084" y="2215752"/>
                  </a:cubicBezTo>
                  <a:cubicBezTo>
                    <a:pt x="1327041" y="2599795"/>
                    <a:pt x="1411051" y="2767813"/>
                    <a:pt x="1207028" y="3367880"/>
                  </a:cubicBezTo>
                  <a:cubicBezTo>
                    <a:pt x="1003005" y="3967947"/>
                    <a:pt x="890517" y="5726668"/>
                    <a:pt x="486948" y="6032176"/>
                  </a:cubicBezTo>
                  <a:cubicBezTo>
                    <a:pt x="390937" y="6752256"/>
                    <a:pt x="565997" y="7327201"/>
                    <a:pt x="630964" y="7688360"/>
                  </a:cubicBezTo>
                  <a:cubicBezTo>
                    <a:pt x="421618" y="8361978"/>
                    <a:pt x="0" y="9215523"/>
                    <a:pt x="270925" y="10064624"/>
                  </a:cubicBezTo>
                  <a:cubicBezTo>
                    <a:pt x="524428" y="10895051"/>
                    <a:pt x="842391" y="11805483"/>
                    <a:pt x="918996" y="12152856"/>
                  </a:cubicBezTo>
                  <a:cubicBezTo>
                    <a:pt x="1179396" y="12981983"/>
                    <a:pt x="1867101" y="13016952"/>
                    <a:pt x="2143132" y="13449000"/>
                  </a:cubicBezTo>
                  <a:cubicBezTo>
                    <a:pt x="2226295" y="13908505"/>
                    <a:pt x="2335154" y="14481115"/>
                    <a:pt x="2575180" y="14745144"/>
                  </a:cubicBezTo>
                  <a:cubicBezTo>
                    <a:pt x="2815206" y="15009173"/>
                    <a:pt x="3247254" y="14937165"/>
                    <a:pt x="3583291" y="15033176"/>
                  </a:cubicBezTo>
                  <a:lnTo>
                    <a:pt x="3705966" y="1511166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1" name="手繪多邊形 10"/>
            <p:cNvSpPr/>
            <p:nvPr/>
          </p:nvSpPr>
          <p:spPr>
            <a:xfrm>
              <a:off x="4309988" y="980728"/>
              <a:ext cx="454016" cy="247559"/>
            </a:xfrm>
            <a:custGeom>
              <a:avLst/>
              <a:gdLst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973178 w 11887200"/>
                <a:gd name="connsiteY16" fmla="*/ 3272590 h 5245769"/>
                <a:gd name="connsiteX17" fmla="*/ 2069431 w 11887200"/>
                <a:gd name="connsiteY17" fmla="*/ 3080085 h 5245769"/>
                <a:gd name="connsiteX18" fmla="*/ 1106905 w 11887200"/>
                <a:gd name="connsiteY18" fmla="*/ 1684421 h 5245769"/>
                <a:gd name="connsiteX19" fmla="*/ 1828800 w 11887200"/>
                <a:gd name="connsiteY19" fmla="*/ 2358190 h 5245769"/>
                <a:gd name="connsiteX20" fmla="*/ 2021305 w 11887200"/>
                <a:gd name="connsiteY20" fmla="*/ 3416969 h 5245769"/>
                <a:gd name="connsiteX21" fmla="*/ 2213810 w 11887200"/>
                <a:gd name="connsiteY21" fmla="*/ 3416969 h 5245769"/>
                <a:gd name="connsiteX22" fmla="*/ 2310063 w 11887200"/>
                <a:gd name="connsiteY22" fmla="*/ 3176337 h 5245769"/>
                <a:gd name="connsiteX23" fmla="*/ 2213810 w 11887200"/>
                <a:gd name="connsiteY23" fmla="*/ 2791327 h 5245769"/>
                <a:gd name="connsiteX24" fmla="*/ 1828800 w 11887200"/>
                <a:gd name="connsiteY24" fmla="*/ 2502569 h 5245769"/>
                <a:gd name="connsiteX25" fmla="*/ 1925052 w 11887200"/>
                <a:gd name="connsiteY25" fmla="*/ 1732548 h 5245769"/>
                <a:gd name="connsiteX26" fmla="*/ 2406315 w 11887200"/>
                <a:gd name="connsiteY26" fmla="*/ 2406316 h 5245769"/>
                <a:gd name="connsiteX27" fmla="*/ 2406315 w 11887200"/>
                <a:gd name="connsiteY27" fmla="*/ 2887579 h 5245769"/>
                <a:gd name="connsiteX28" fmla="*/ 2598821 w 11887200"/>
                <a:gd name="connsiteY28" fmla="*/ 3080085 h 5245769"/>
                <a:gd name="connsiteX29" fmla="*/ 2743200 w 11887200"/>
                <a:gd name="connsiteY29" fmla="*/ 2695074 h 5245769"/>
                <a:gd name="connsiteX30" fmla="*/ 2117557 w 11887200"/>
                <a:gd name="connsiteY30" fmla="*/ 2021306 h 5245769"/>
                <a:gd name="connsiteX31" fmla="*/ 2261936 w 11887200"/>
                <a:gd name="connsiteY31" fmla="*/ 1395663 h 5245769"/>
                <a:gd name="connsiteX32" fmla="*/ 2261936 w 11887200"/>
                <a:gd name="connsiteY32" fmla="*/ 1395663 h 5245769"/>
                <a:gd name="connsiteX33" fmla="*/ 2743200 w 11887200"/>
                <a:gd name="connsiteY33" fmla="*/ 1491916 h 5245769"/>
                <a:gd name="connsiteX34" fmla="*/ 3128210 w 11887200"/>
                <a:gd name="connsiteY34" fmla="*/ 1491916 h 5245769"/>
                <a:gd name="connsiteX35" fmla="*/ 2887578 w 11887200"/>
                <a:gd name="connsiteY35" fmla="*/ 625642 h 5245769"/>
                <a:gd name="connsiteX36" fmla="*/ 3272589 w 11887200"/>
                <a:gd name="connsiteY36" fmla="*/ 1203158 h 5245769"/>
                <a:gd name="connsiteX37" fmla="*/ 3272589 w 11887200"/>
                <a:gd name="connsiteY37" fmla="*/ 770021 h 5245769"/>
                <a:gd name="connsiteX38" fmla="*/ 3320715 w 11887200"/>
                <a:gd name="connsiteY38" fmla="*/ 1732548 h 5245769"/>
                <a:gd name="connsiteX39" fmla="*/ 3898231 w 11887200"/>
                <a:gd name="connsiteY39" fmla="*/ 1925053 h 5245769"/>
                <a:gd name="connsiteX40" fmla="*/ 3898231 w 11887200"/>
                <a:gd name="connsiteY40" fmla="*/ 1636295 h 5245769"/>
                <a:gd name="connsiteX41" fmla="*/ 3465094 w 11887200"/>
                <a:gd name="connsiteY41" fmla="*/ 1058779 h 5245769"/>
                <a:gd name="connsiteX42" fmla="*/ 3850105 w 11887200"/>
                <a:gd name="connsiteY42" fmla="*/ 1155032 h 5245769"/>
                <a:gd name="connsiteX43" fmla="*/ 4283242 w 11887200"/>
                <a:gd name="connsiteY43" fmla="*/ 1684421 h 5245769"/>
                <a:gd name="connsiteX44" fmla="*/ 4523873 w 11887200"/>
                <a:gd name="connsiteY44" fmla="*/ 1588169 h 5245769"/>
                <a:gd name="connsiteX45" fmla="*/ 4235115 w 11887200"/>
                <a:gd name="connsiteY45" fmla="*/ 1251285 h 5245769"/>
                <a:gd name="connsiteX46" fmla="*/ 3705726 w 11887200"/>
                <a:gd name="connsiteY46" fmla="*/ 529390 h 5245769"/>
                <a:gd name="connsiteX47" fmla="*/ 4235115 w 11887200"/>
                <a:gd name="connsiteY47" fmla="*/ 1010653 h 5245769"/>
                <a:gd name="connsiteX48" fmla="*/ 4379494 w 11887200"/>
                <a:gd name="connsiteY48" fmla="*/ 1010653 h 5245769"/>
                <a:gd name="connsiteX49" fmla="*/ 4186989 w 11887200"/>
                <a:gd name="connsiteY49" fmla="*/ 336885 h 5245769"/>
                <a:gd name="connsiteX50" fmla="*/ 4668252 w 11887200"/>
                <a:gd name="connsiteY50" fmla="*/ 1106906 h 5245769"/>
                <a:gd name="connsiteX51" fmla="*/ 4908884 w 11887200"/>
                <a:gd name="connsiteY51" fmla="*/ 1010653 h 5245769"/>
                <a:gd name="connsiteX52" fmla="*/ 4572000 w 11887200"/>
                <a:gd name="connsiteY52" fmla="*/ 577516 h 5245769"/>
                <a:gd name="connsiteX53" fmla="*/ 4812631 w 11887200"/>
                <a:gd name="connsiteY53" fmla="*/ 625642 h 5245769"/>
                <a:gd name="connsiteX54" fmla="*/ 4812631 w 11887200"/>
                <a:gd name="connsiteY54" fmla="*/ 625642 h 5245769"/>
                <a:gd name="connsiteX55" fmla="*/ 5342021 w 11887200"/>
                <a:gd name="connsiteY55" fmla="*/ 1010653 h 5245769"/>
                <a:gd name="connsiteX56" fmla="*/ 5293894 w 11887200"/>
                <a:gd name="connsiteY56" fmla="*/ 433137 h 5245769"/>
                <a:gd name="connsiteX57" fmla="*/ 5678905 w 11887200"/>
                <a:gd name="connsiteY57" fmla="*/ 1058779 h 5245769"/>
                <a:gd name="connsiteX58" fmla="*/ 5871410 w 11887200"/>
                <a:gd name="connsiteY58" fmla="*/ 1106906 h 5245769"/>
                <a:gd name="connsiteX59" fmla="*/ 5534526 w 11887200"/>
                <a:gd name="connsiteY59" fmla="*/ 625642 h 5245769"/>
                <a:gd name="connsiteX60" fmla="*/ 4908884 w 11887200"/>
                <a:gd name="connsiteY60" fmla="*/ 0 h 5245769"/>
                <a:gd name="connsiteX61" fmla="*/ 6112042 w 11887200"/>
                <a:gd name="connsiteY61" fmla="*/ 1010653 h 5245769"/>
                <a:gd name="connsiteX62" fmla="*/ 6400800 w 11887200"/>
                <a:gd name="connsiteY62" fmla="*/ 914400 h 5245769"/>
                <a:gd name="connsiteX63" fmla="*/ 5967663 w 11887200"/>
                <a:gd name="connsiteY63" fmla="*/ 240632 h 5245769"/>
                <a:gd name="connsiteX64" fmla="*/ 7122694 w 11887200"/>
                <a:gd name="connsiteY64" fmla="*/ 1395663 h 5245769"/>
                <a:gd name="connsiteX65" fmla="*/ 7315200 w 11887200"/>
                <a:gd name="connsiteY65" fmla="*/ 1251285 h 5245769"/>
                <a:gd name="connsiteX66" fmla="*/ 6737684 w 11887200"/>
                <a:gd name="connsiteY66" fmla="*/ 481263 h 5245769"/>
                <a:gd name="connsiteX67" fmla="*/ 7507705 w 11887200"/>
                <a:gd name="connsiteY67" fmla="*/ 770021 h 5245769"/>
                <a:gd name="connsiteX68" fmla="*/ 8807115 w 11887200"/>
                <a:gd name="connsiteY68" fmla="*/ 962527 h 5245769"/>
                <a:gd name="connsiteX69" fmla="*/ 8999621 w 11887200"/>
                <a:gd name="connsiteY69" fmla="*/ 96253 h 5245769"/>
                <a:gd name="connsiteX70" fmla="*/ 9095873 w 11887200"/>
                <a:gd name="connsiteY70" fmla="*/ 1058779 h 5245769"/>
                <a:gd name="connsiteX71" fmla="*/ 9529010 w 11887200"/>
                <a:gd name="connsiteY71" fmla="*/ 1155032 h 5245769"/>
                <a:gd name="connsiteX72" fmla="*/ 9336505 w 11887200"/>
                <a:gd name="connsiteY72" fmla="*/ 721895 h 5245769"/>
                <a:gd name="connsiteX73" fmla="*/ 10347157 w 11887200"/>
                <a:gd name="connsiteY73" fmla="*/ 1443790 h 5245769"/>
                <a:gd name="connsiteX74" fmla="*/ 9769642 w 11887200"/>
                <a:gd name="connsiteY74" fmla="*/ 481263 h 5245769"/>
                <a:gd name="connsiteX75" fmla="*/ 10491536 w 11887200"/>
                <a:gd name="connsiteY75" fmla="*/ 1491916 h 5245769"/>
                <a:gd name="connsiteX76" fmla="*/ 10732168 w 11887200"/>
                <a:gd name="connsiteY76" fmla="*/ 1491916 h 5245769"/>
                <a:gd name="connsiteX77" fmla="*/ 10732168 w 11887200"/>
                <a:gd name="connsiteY77" fmla="*/ 1203158 h 5245769"/>
                <a:gd name="connsiteX78" fmla="*/ 10058400 w 11887200"/>
                <a:gd name="connsiteY78" fmla="*/ 577516 h 5245769"/>
                <a:gd name="connsiteX79" fmla="*/ 10780294 w 11887200"/>
                <a:gd name="connsiteY79" fmla="*/ 1155032 h 5245769"/>
                <a:gd name="connsiteX80" fmla="*/ 11020926 w 11887200"/>
                <a:gd name="connsiteY80" fmla="*/ 481263 h 5245769"/>
                <a:gd name="connsiteX81" fmla="*/ 11069052 w 11887200"/>
                <a:gd name="connsiteY81" fmla="*/ 1443790 h 5245769"/>
                <a:gd name="connsiteX82" fmla="*/ 11887200 w 11887200"/>
                <a:gd name="connsiteY82" fmla="*/ 529390 h 5245769"/>
                <a:gd name="connsiteX83" fmla="*/ 11357810 w 11887200"/>
                <a:gd name="connsiteY83" fmla="*/ 1684421 h 5245769"/>
                <a:gd name="connsiteX84" fmla="*/ 10972800 w 11887200"/>
                <a:gd name="connsiteY84" fmla="*/ 1732548 h 5245769"/>
                <a:gd name="connsiteX85" fmla="*/ 577515 w 11887200"/>
                <a:gd name="connsiteY85" fmla="*/ 5149516 h 5245769"/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973178 w 11887200"/>
                <a:gd name="connsiteY16" fmla="*/ 3272590 h 5245769"/>
                <a:gd name="connsiteX17" fmla="*/ 2069431 w 11887200"/>
                <a:gd name="connsiteY17" fmla="*/ 3080085 h 5245769"/>
                <a:gd name="connsiteX18" fmla="*/ 1106905 w 11887200"/>
                <a:gd name="connsiteY18" fmla="*/ 1684421 h 5245769"/>
                <a:gd name="connsiteX19" fmla="*/ 1828800 w 11887200"/>
                <a:gd name="connsiteY19" fmla="*/ 2358190 h 5245769"/>
                <a:gd name="connsiteX20" fmla="*/ 2021305 w 11887200"/>
                <a:gd name="connsiteY20" fmla="*/ 3416969 h 5245769"/>
                <a:gd name="connsiteX21" fmla="*/ 2213810 w 11887200"/>
                <a:gd name="connsiteY21" fmla="*/ 3416969 h 5245769"/>
                <a:gd name="connsiteX22" fmla="*/ 2310063 w 11887200"/>
                <a:gd name="connsiteY22" fmla="*/ 3176337 h 5245769"/>
                <a:gd name="connsiteX23" fmla="*/ 2213810 w 11887200"/>
                <a:gd name="connsiteY23" fmla="*/ 2791327 h 5245769"/>
                <a:gd name="connsiteX24" fmla="*/ 1828800 w 11887200"/>
                <a:gd name="connsiteY24" fmla="*/ 2502569 h 5245769"/>
                <a:gd name="connsiteX25" fmla="*/ 1925052 w 11887200"/>
                <a:gd name="connsiteY25" fmla="*/ 1732548 h 5245769"/>
                <a:gd name="connsiteX26" fmla="*/ 2406315 w 11887200"/>
                <a:gd name="connsiteY26" fmla="*/ 2406316 h 5245769"/>
                <a:gd name="connsiteX27" fmla="*/ 2406315 w 11887200"/>
                <a:gd name="connsiteY27" fmla="*/ 2887579 h 5245769"/>
                <a:gd name="connsiteX28" fmla="*/ 2598821 w 11887200"/>
                <a:gd name="connsiteY28" fmla="*/ 3080085 h 5245769"/>
                <a:gd name="connsiteX29" fmla="*/ 2743200 w 11887200"/>
                <a:gd name="connsiteY29" fmla="*/ 2695074 h 5245769"/>
                <a:gd name="connsiteX30" fmla="*/ 2117557 w 11887200"/>
                <a:gd name="connsiteY30" fmla="*/ 2021306 h 5245769"/>
                <a:gd name="connsiteX31" fmla="*/ 2261936 w 11887200"/>
                <a:gd name="connsiteY31" fmla="*/ 1395663 h 5245769"/>
                <a:gd name="connsiteX32" fmla="*/ 2261936 w 11887200"/>
                <a:gd name="connsiteY32" fmla="*/ 1395663 h 5245769"/>
                <a:gd name="connsiteX33" fmla="*/ 2743200 w 11887200"/>
                <a:gd name="connsiteY33" fmla="*/ 1491916 h 5245769"/>
                <a:gd name="connsiteX34" fmla="*/ 3128210 w 11887200"/>
                <a:gd name="connsiteY34" fmla="*/ 1491916 h 5245769"/>
                <a:gd name="connsiteX35" fmla="*/ 2887578 w 11887200"/>
                <a:gd name="connsiteY35" fmla="*/ 625642 h 5245769"/>
                <a:gd name="connsiteX36" fmla="*/ 3272589 w 11887200"/>
                <a:gd name="connsiteY36" fmla="*/ 1203158 h 5245769"/>
                <a:gd name="connsiteX37" fmla="*/ 3272589 w 11887200"/>
                <a:gd name="connsiteY37" fmla="*/ 770021 h 5245769"/>
                <a:gd name="connsiteX38" fmla="*/ 3320715 w 11887200"/>
                <a:gd name="connsiteY38" fmla="*/ 1732548 h 5245769"/>
                <a:gd name="connsiteX39" fmla="*/ 3898231 w 11887200"/>
                <a:gd name="connsiteY39" fmla="*/ 1925053 h 5245769"/>
                <a:gd name="connsiteX40" fmla="*/ 3898231 w 11887200"/>
                <a:gd name="connsiteY40" fmla="*/ 1636295 h 5245769"/>
                <a:gd name="connsiteX41" fmla="*/ 3465094 w 11887200"/>
                <a:gd name="connsiteY41" fmla="*/ 1058779 h 5245769"/>
                <a:gd name="connsiteX42" fmla="*/ 3850105 w 11887200"/>
                <a:gd name="connsiteY42" fmla="*/ 1155032 h 5245769"/>
                <a:gd name="connsiteX43" fmla="*/ 4283242 w 11887200"/>
                <a:gd name="connsiteY43" fmla="*/ 1684421 h 5245769"/>
                <a:gd name="connsiteX44" fmla="*/ 4523873 w 11887200"/>
                <a:gd name="connsiteY44" fmla="*/ 1588169 h 5245769"/>
                <a:gd name="connsiteX45" fmla="*/ 4235115 w 11887200"/>
                <a:gd name="connsiteY45" fmla="*/ 1251285 h 5245769"/>
                <a:gd name="connsiteX46" fmla="*/ 3705726 w 11887200"/>
                <a:gd name="connsiteY46" fmla="*/ 529390 h 5245769"/>
                <a:gd name="connsiteX47" fmla="*/ 4235115 w 11887200"/>
                <a:gd name="connsiteY47" fmla="*/ 1010653 h 5245769"/>
                <a:gd name="connsiteX48" fmla="*/ 4379494 w 11887200"/>
                <a:gd name="connsiteY48" fmla="*/ 1010653 h 5245769"/>
                <a:gd name="connsiteX49" fmla="*/ 4186989 w 11887200"/>
                <a:gd name="connsiteY49" fmla="*/ 336885 h 5245769"/>
                <a:gd name="connsiteX50" fmla="*/ 4668252 w 11887200"/>
                <a:gd name="connsiteY50" fmla="*/ 1106906 h 5245769"/>
                <a:gd name="connsiteX51" fmla="*/ 4908884 w 11887200"/>
                <a:gd name="connsiteY51" fmla="*/ 1010653 h 5245769"/>
                <a:gd name="connsiteX52" fmla="*/ 4572000 w 11887200"/>
                <a:gd name="connsiteY52" fmla="*/ 577516 h 5245769"/>
                <a:gd name="connsiteX53" fmla="*/ 4812631 w 11887200"/>
                <a:gd name="connsiteY53" fmla="*/ 625642 h 5245769"/>
                <a:gd name="connsiteX54" fmla="*/ 4812631 w 11887200"/>
                <a:gd name="connsiteY54" fmla="*/ 625642 h 5245769"/>
                <a:gd name="connsiteX55" fmla="*/ 5342021 w 11887200"/>
                <a:gd name="connsiteY55" fmla="*/ 1010653 h 5245769"/>
                <a:gd name="connsiteX56" fmla="*/ 5293894 w 11887200"/>
                <a:gd name="connsiteY56" fmla="*/ 433137 h 5245769"/>
                <a:gd name="connsiteX57" fmla="*/ 5678905 w 11887200"/>
                <a:gd name="connsiteY57" fmla="*/ 1058779 h 5245769"/>
                <a:gd name="connsiteX58" fmla="*/ 5871410 w 11887200"/>
                <a:gd name="connsiteY58" fmla="*/ 1106906 h 5245769"/>
                <a:gd name="connsiteX59" fmla="*/ 5534526 w 11887200"/>
                <a:gd name="connsiteY59" fmla="*/ 625642 h 5245769"/>
                <a:gd name="connsiteX60" fmla="*/ 4908884 w 11887200"/>
                <a:gd name="connsiteY60" fmla="*/ 0 h 5245769"/>
                <a:gd name="connsiteX61" fmla="*/ 6112042 w 11887200"/>
                <a:gd name="connsiteY61" fmla="*/ 1010653 h 5245769"/>
                <a:gd name="connsiteX62" fmla="*/ 6400800 w 11887200"/>
                <a:gd name="connsiteY62" fmla="*/ 914400 h 5245769"/>
                <a:gd name="connsiteX63" fmla="*/ 5967663 w 11887200"/>
                <a:gd name="connsiteY63" fmla="*/ 240632 h 5245769"/>
                <a:gd name="connsiteX64" fmla="*/ 7122694 w 11887200"/>
                <a:gd name="connsiteY64" fmla="*/ 1395663 h 5245769"/>
                <a:gd name="connsiteX65" fmla="*/ 7315200 w 11887200"/>
                <a:gd name="connsiteY65" fmla="*/ 1251285 h 5245769"/>
                <a:gd name="connsiteX66" fmla="*/ 6737684 w 11887200"/>
                <a:gd name="connsiteY66" fmla="*/ 481263 h 5245769"/>
                <a:gd name="connsiteX67" fmla="*/ 7507705 w 11887200"/>
                <a:gd name="connsiteY67" fmla="*/ 770021 h 5245769"/>
                <a:gd name="connsiteX68" fmla="*/ 8807115 w 11887200"/>
                <a:gd name="connsiteY68" fmla="*/ 962527 h 5245769"/>
                <a:gd name="connsiteX69" fmla="*/ 8999621 w 11887200"/>
                <a:gd name="connsiteY69" fmla="*/ 96253 h 5245769"/>
                <a:gd name="connsiteX70" fmla="*/ 9095873 w 11887200"/>
                <a:gd name="connsiteY70" fmla="*/ 1058779 h 5245769"/>
                <a:gd name="connsiteX71" fmla="*/ 9529010 w 11887200"/>
                <a:gd name="connsiteY71" fmla="*/ 1155032 h 5245769"/>
                <a:gd name="connsiteX72" fmla="*/ 9336505 w 11887200"/>
                <a:gd name="connsiteY72" fmla="*/ 721895 h 5245769"/>
                <a:gd name="connsiteX73" fmla="*/ 10347157 w 11887200"/>
                <a:gd name="connsiteY73" fmla="*/ 1443790 h 5245769"/>
                <a:gd name="connsiteX74" fmla="*/ 9769642 w 11887200"/>
                <a:gd name="connsiteY74" fmla="*/ 481263 h 5245769"/>
                <a:gd name="connsiteX75" fmla="*/ 10491536 w 11887200"/>
                <a:gd name="connsiteY75" fmla="*/ 1491916 h 5245769"/>
                <a:gd name="connsiteX76" fmla="*/ 10732168 w 11887200"/>
                <a:gd name="connsiteY76" fmla="*/ 1491916 h 5245769"/>
                <a:gd name="connsiteX77" fmla="*/ 10732168 w 11887200"/>
                <a:gd name="connsiteY77" fmla="*/ 1203158 h 5245769"/>
                <a:gd name="connsiteX78" fmla="*/ 10058400 w 11887200"/>
                <a:gd name="connsiteY78" fmla="*/ 577516 h 5245769"/>
                <a:gd name="connsiteX79" fmla="*/ 10780294 w 11887200"/>
                <a:gd name="connsiteY79" fmla="*/ 1155032 h 5245769"/>
                <a:gd name="connsiteX80" fmla="*/ 11020926 w 11887200"/>
                <a:gd name="connsiteY80" fmla="*/ 481263 h 5245769"/>
                <a:gd name="connsiteX81" fmla="*/ 11069052 w 11887200"/>
                <a:gd name="connsiteY81" fmla="*/ 1443790 h 5245769"/>
                <a:gd name="connsiteX82" fmla="*/ 11887200 w 11887200"/>
                <a:gd name="connsiteY82" fmla="*/ 529390 h 5245769"/>
                <a:gd name="connsiteX83" fmla="*/ 11357810 w 11887200"/>
                <a:gd name="connsiteY83" fmla="*/ 1684421 h 5245769"/>
                <a:gd name="connsiteX84" fmla="*/ 10972800 w 11887200"/>
                <a:gd name="connsiteY84" fmla="*/ 1732548 h 5245769"/>
                <a:gd name="connsiteX85" fmla="*/ 577515 w 11887200"/>
                <a:gd name="connsiteY85" fmla="*/ 5149516 h 5245769"/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973178 w 11887200"/>
                <a:gd name="connsiteY16" fmla="*/ 3272590 h 5245769"/>
                <a:gd name="connsiteX17" fmla="*/ 1106905 w 11887200"/>
                <a:gd name="connsiteY17" fmla="*/ 1684421 h 5245769"/>
                <a:gd name="connsiteX18" fmla="*/ 1828800 w 11887200"/>
                <a:gd name="connsiteY18" fmla="*/ 2358190 h 5245769"/>
                <a:gd name="connsiteX19" fmla="*/ 2021305 w 11887200"/>
                <a:gd name="connsiteY19" fmla="*/ 3416969 h 5245769"/>
                <a:gd name="connsiteX20" fmla="*/ 2213810 w 11887200"/>
                <a:gd name="connsiteY20" fmla="*/ 3416969 h 5245769"/>
                <a:gd name="connsiteX21" fmla="*/ 2310063 w 11887200"/>
                <a:gd name="connsiteY21" fmla="*/ 3176337 h 5245769"/>
                <a:gd name="connsiteX22" fmla="*/ 2213810 w 11887200"/>
                <a:gd name="connsiteY22" fmla="*/ 2791327 h 5245769"/>
                <a:gd name="connsiteX23" fmla="*/ 1828800 w 11887200"/>
                <a:gd name="connsiteY23" fmla="*/ 2502569 h 5245769"/>
                <a:gd name="connsiteX24" fmla="*/ 1925052 w 11887200"/>
                <a:gd name="connsiteY24" fmla="*/ 1732548 h 5245769"/>
                <a:gd name="connsiteX25" fmla="*/ 2406315 w 11887200"/>
                <a:gd name="connsiteY25" fmla="*/ 2406316 h 5245769"/>
                <a:gd name="connsiteX26" fmla="*/ 2406315 w 11887200"/>
                <a:gd name="connsiteY26" fmla="*/ 2887579 h 5245769"/>
                <a:gd name="connsiteX27" fmla="*/ 2598821 w 11887200"/>
                <a:gd name="connsiteY27" fmla="*/ 3080085 h 5245769"/>
                <a:gd name="connsiteX28" fmla="*/ 2743200 w 11887200"/>
                <a:gd name="connsiteY28" fmla="*/ 2695074 h 5245769"/>
                <a:gd name="connsiteX29" fmla="*/ 2117557 w 11887200"/>
                <a:gd name="connsiteY29" fmla="*/ 2021306 h 5245769"/>
                <a:gd name="connsiteX30" fmla="*/ 2261936 w 11887200"/>
                <a:gd name="connsiteY30" fmla="*/ 1395663 h 5245769"/>
                <a:gd name="connsiteX31" fmla="*/ 2261936 w 11887200"/>
                <a:gd name="connsiteY31" fmla="*/ 1395663 h 5245769"/>
                <a:gd name="connsiteX32" fmla="*/ 2743200 w 11887200"/>
                <a:gd name="connsiteY32" fmla="*/ 1491916 h 5245769"/>
                <a:gd name="connsiteX33" fmla="*/ 3128210 w 11887200"/>
                <a:gd name="connsiteY33" fmla="*/ 1491916 h 5245769"/>
                <a:gd name="connsiteX34" fmla="*/ 2887578 w 11887200"/>
                <a:gd name="connsiteY34" fmla="*/ 625642 h 5245769"/>
                <a:gd name="connsiteX35" fmla="*/ 3272589 w 11887200"/>
                <a:gd name="connsiteY35" fmla="*/ 1203158 h 5245769"/>
                <a:gd name="connsiteX36" fmla="*/ 3272589 w 11887200"/>
                <a:gd name="connsiteY36" fmla="*/ 770021 h 5245769"/>
                <a:gd name="connsiteX37" fmla="*/ 3320715 w 11887200"/>
                <a:gd name="connsiteY37" fmla="*/ 1732548 h 5245769"/>
                <a:gd name="connsiteX38" fmla="*/ 3898231 w 11887200"/>
                <a:gd name="connsiteY38" fmla="*/ 1925053 h 5245769"/>
                <a:gd name="connsiteX39" fmla="*/ 3898231 w 11887200"/>
                <a:gd name="connsiteY39" fmla="*/ 1636295 h 5245769"/>
                <a:gd name="connsiteX40" fmla="*/ 3465094 w 11887200"/>
                <a:gd name="connsiteY40" fmla="*/ 1058779 h 5245769"/>
                <a:gd name="connsiteX41" fmla="*/ 3850105 w 11887200"/>
                <a:gd name="connsiteY41" fmla="*/ 1155032 h 5245769"/>
                <a:gd name="connsiteX42" fmla="*/ 4283242 w 11887200"/>
                <a:gd name="connsiteY42" fmla="*/ 1684421 h 5245769"/>
                <a:gd name="connsiteX43" fmla="*/ 4523873 w 11887200"/>
                <a:gd name="connsiteY43" fmla="*/ 1588169 h 5245769"/>
                <a:gd name="connsiteX44" fmla="*/ 4235115 w 11887200"/>
                <a:gd name="connsiteY44" fmla="*/ 1251285 h 5245769"/>
                <a:gd name="connsiteX45" fmla="*/ 3705726 w 11887200"/>
                <a:gd name="connsiteY45" fmla="*/ 529390 h 5245769"/>
                <a:gd name="connsiteX46" fmla="*/ 4235115 w 11887200"/>
                <a:gd name="connsiteY46" fmla="*/ 1010653 h 5245769"/>
                <a:gd name="connsiteX47" fmla="*/ 4379494 w 11887200"/>
                <a:gd name="connsiteY47" fmla="*/ 1010653 h 5245769"/>
                <a:gd name="connsiteX48" fmla="*/ 4186989 w 11887200"/>
                <a:gd name="connsiteY48" fmla="*/ 336885 h 5245769"/>
                <a:gd name="connsiteX49" fmla="*/ 4668252 w 11887200"/>
                <a:gd name="connsiteY49" fmla="*/ 1106906 h 5245769"/>
                <a:gd name="connsiteX50" fmla="*/ 4908884 w 11887200"/>
                <a:gd name="connsiteY50" fmla="*/ 1010653 h 5245769"/>
                <a:gd name="connsiteX51" fmla="*/ 4572000 w 11887200"/>
                <a:gd name="connsiteY51" fmla="*/ 577516 h 5245769"/>
                <a:gd name="connsiteX52" fmla="*/ 4812631 w 11887200"/>
                <a:gd name="connsiteY52" fmla="*/ 625642 h 5245769"/>
                <a:gd name="connsiteX53" fmla="*/ 4812631 w 11887200"/>
                <a:gd name="connsiteY53" fmla="*/ 625642 h 5245769"/>
                <a:gd name="connsiteX54" fmla="*/ 5342021 w 11887200"/>
                <a:gd name="connsiteY54" fmla="*/ 1010653 h 5245769"/>
                <a:gd name="connsiteX55" fmla="*/ 5293894 w 11887200"/>
                <a:gd name="connsiteY55" fmla="*/ 433137 h 5245769"/>
                <a:gd name="connsiteX56" fmla="*/ 5678905 w 11887200"/>
                <a:gd name="connsiteY56" fmla="*/ 1058779 h 5245769"/>
                <a:gd name="connsiteX57" fmla="*/ 5871410 w 11887200"/>
                <a:gd name="connsiteY57" fmla="*/ 1106906 h 5245769"/>
                <a:gd name="connsiteX58" fmla="*/ 5534526 w 11887200"/>
                <a:gd name="connsiteY58" fmla="*/ 625642 h 5245769"/>
                <a:gd name="connsiteX59" fmla="*/ 4908884 w 11887200"/>
                <a:gd name="connsiteY59" fmla="*/ 0 h 5245769"/>
                <a:gd name="connsiteX60" fmla="*/ 6112042 w 11887200"/>
                <a:gd name="connsiteY60" fmla="*/ 1010653 h 5245769"/>
                <a:gd name="connsiteX61" fmla="*/ 6400800 w 11887200"/>
                <a:gd name="connsiteY61" fmla="*/ 914400 h 5245769"/>
                <a:gd name="connsiteX62" fmla="*/ 5967663 w 11887200"/>
                <a:gd name="connsiteY62" fmla="*/ 240632 h 5245769"/>
                <a:gd name="connsiteX63" fmla="*/ 7122694 w 11887200"/>
                <a:gd name="connsiteY63" fmla="*/ 1395663 h 5245769"/>
                <a:gd name="connsiteX64" fmla="*/ 7315200 w 11887200"/>
                <a:gd name="connsiteY64" fmla="*/ 1251285 h 5245769"/>
                <a:gd name="connsiteX65" fmla="*/ 6737684 w 11887200"/>
                <a:gd name="connsiteY65" fmla="*/ 481263 h 5245769"/>
                <a:gd name="connsiteX66" fmla="*/ 7507705 w 11887200"/>
                <a:gd name="connsiteY66" fmla="*/ 770021 h 5245769"/>
                <a:gd name="connsiteX67" fmla="*/ 8807115 w 11887200"/>
                <a:gd name="connsiteY67" fmla="*/ 962527 h 5245769"/>
                <a:gd name="connsiteX68" fmla="*/ 8999621 w 11887200"/>
                <a:gd name="connsiteY68" fmla="*/ 96253 h 5245769"/>
                <a:gd name="connsiteX69" fmla="*/ 9095873 w 11887200"/>
                <a:gd name="connsiteY69" fmla="*/ 1058779 h 5245769"/>
                <a:gd name="connsiteX70" fmla="*/ 9529010 w 11887200"/>
                <a:gd name="connsiteY70" fmla="*/ 1155032 h 5245769"/>
                <a:gd name="connsiteX71" fmla="*/ 9336505 w 11887200"/>
                <a:gd name="connsiteY71" fmla="*/ 721895 h 5245769"/>
                <a:gd name="connsiteX72" fmla="*/ 10347157 w 11887200"/>
                <a:gd name="connsiteY72" fmla="*/ 1443790 h 5245769"/>
                <a:gd name="connsiteX73" fmla="*/ 9769642 w 11887200"/>
                <a:gd name="connsiteY73" fmla="*/ 481263 h 5245769"/>
                <a:gd name="connsiteX74" fmla="*/ 10491536 w 11887200"/>
                <a:gd name="connsiteY74" fmla="*/ 1491916 h 5245769"/>
                <a:gd name="connsiteX75" fmla="*/ 10732168 w 11887200"/>
                <a:gd name="connsiteY75" fmla="*/ 1491916 h 5245769"/>
                <a:gd name="connsiteX76" fmla="*/ 10732168 w 11887200"/>
                <a:gd name="connsiteY76" fmla="*/ 1203158 h 5245769"/>
                <a:gd name="connsiteX77" fmla="*/ 10058400 w 11887200"/>
                <a:gd name="connsiteY77" fmla="*/ 577516 h 5245769"/>
                <a:gd name="connsiteX78" fmla="*/ 10780294 w 11887200"/>
                <a:gd name="connsiteY78" fmla="*/ 1155032 h 5245769"/>
                <a:gd name="connsiteX79" fmla="*/ 11020926 w 11887200"/>
                <a:gd name="connsiteY79" fmla="*/ 481263 h 5245769"/>
                <a:gd name="connsiteX80" fmla="*/ 11069052 w 11887200"/>
                <a:gd name="connsiteY80" fmla="*/ 1443790 h 5245769"/>
                <a:gd name="connsiteX81" fmla="*/ 11887200 w 11887200"/>
                <a:gd name="connsiteY81" fmla="*/ 529390 h 5245769"/>
                <a:gd name="connsiteX82" fmla="*/ 11357810 w 11887200"/>
                <a:gd name="connsiteY82" fmla="*/ 1684421 h 5245769"/>
                <a:gd name="connsiteX83" fmla="*/ 10972800 w 11887200"/>
                <a:gd name="connsiteY83" fmla="*/ 1732548 h 5245769"/>
                <a:gd name="connsiteX84" fmla="*/ 577515 w 11887200"/>
                <a:gd name="connsiteY84" fmla="*/ 5149516 h 5245769"/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106905 w 11887200"/>
                <a:gd name="connsiteY16" fmla="*/ 1684421 h 5245769"/>
                <a:gd name="connsiteX17" fmla="*/ 1828800 w 11887200"/>
                <a:gd name="connsiteY17" fmla="*/ 2358190 h 5245769"/>
                <a:gd name="connsiteX18" fmla="*/ 2021305 w 11887200"/>
                <a:gd name="connsiteY18" fmla="*/ 3416969 h 5245769"/>
                <a:gd name="connsiteX19" fmla="*/ 2213810 w 11887200"/>
                <a:gd name="connsiteY19" fmla="*/ 3416969 h 5245769"/>
                <a:gd name="connsiteX20" fmla="*/ 2310063 w 11887200"/>
                <a:gd name="connsiteY20" fmla="*/ 3176337 h 5245769"/>
                <a:gd name="connsiteX21" fmla="*/ 2213810 w 11887200"/>
                <a:gd name="connsiteY21" fmla="*/ 2791327 h 5245769"/>
                <a:gd name="connsiteX22" fmla="*/ 1828800 w 11887200"/>
                <a:gd name="connsiteY22" fmla="*/ 2502569 h 5245769"/>
                <a:gd name="connsiteX23" fmla="*/ 1925052 w 11887200"/>
                <a:gd name="connsiteY23" fmla="*/ 1732548 h 5245769"/>
                <a:gd name="connsiteX24" fmla="*/ 2406315 w 11887200"/>
                <a:gd name="connsiteY24" fmla="*/ 2406316 h 5245769"/>
                <a:gd name="connsiteX25" fmla="*/ 2406315 w 11887200"/>
                <a:gd name="connsiteY25" fmla="*/ 2887579 h 5245769"/>
                <a:gd name="connsiteX26" fmla="*/ 2598821 w 11887200"/>
                <a:gd name="connsiteY26" fmla="*/ 3080085 h 5245769"/>
                <a:gd name="connsiteX27" fmla="*/ 2743200 w 11887200"/>
                <a:gd name="connsiteY27" fmla="*/ 2695074 h 5245769"/>
                <a:gd name="connsiteX28" fmla="*/ 2117557 w 11887200"/>
                <a:gd name="connsiteY28" fmla="*/ 2021306 h 5245769"/>
                <a:gd name="connsiteX29" fmla="*/ 2261936 w 11887200"/>
                <a:gd name="connsiteY29" fmla="*/ 1395663 h 5245769"/>
                <a:gd name="connsiteX30" fmla="*/ 2261936 w 11887200"/>
                <a:gd name="connsiteY30" fmla="*/ 1395663 h 5245769"/>
                <a:gd name="connsiteX31" fmla="*/ 2743200 w 11887200"/>
                <a:gd name="connsiteY31" fmla="*/ 1491916 h 5245769"/>
                <a:gd name="connsiteX32" fmla="*/ 3128210 w 11887200"/>
                <a:gd name="connsiteY32" fmla="*/ 1491916 h 5245769"/>
                <a:gd name="connsiteX33" fmla="*/ 2887578 w 11887200"/>
                <a:gd name="connsiteY33" fmla="*/ 625642 h 5245769"/>
                <a:gd name="connsiteX34" fmla="*/ 3272589 w 11887200"/>
                <a:gd name="connsiteY34" fmla="*/ 1203158 h 5245769"/>
                <a:gd name="connsiteX35" fmla="*/ 3272589 w 11887200"/>
                <a:gd name="connsiteY35" fmla="*/ 770021 h 5245769"/>
                <a:gd name="connsiteX36" fmla="*/ 3320715 w 11887200"/>
                <a:gd name="connsiteY36" fmla="*/ 1732548 h 5245769"/>
                <a:gd name="connsiteX37" fmla="*/ 3898231 w 11887200"/>
                <a:gd name="connsiteY37" fmla="*/ 1925053 h 5245769"/>
                <a:gd name="connsiteX38" fmla="*/ 3898231 w 11887200"/>
                <a:gd name="connsiteY38" fmla="*/ 1636295 h 5245769"/>
                <a:gd name="connsiteX39" fmla="*/ 3465094 w 11887200"/>
                <a:gd name="connsiteY39" fmla="*/ 1058779 h 5245769"/>
                <a:gd name="connsiteX40" fmla="*/ 3850105 w 11887200"/>
                <a:gd name="connsiteY40" fmla="*/ 1155032 h 5245769"/>
                <a:gd name="connsiteX41" fmla="*/ 4283242 w 11887200"/>
                <a:gd name="connsiteY41" fmla="*/ 1684421 h 5245769"/>
                <a:gd name="connsiteX42" fmla="*/ 4523873 w 11887200"/>
                <a:gd name="connsiteY42" fmla="*/ 1588169 h 5245769"/>
                <a:gd name="connsiteX43" fmla="*/ 4235115 w 11887200"/>
                <a:gd name="connsiteY43" fmla="*/ 1251285 h 5245769"/>
                <a:gd name="connsiteX44" fmla="*/ 3705726 w 11887200"/>
                <a:gd name="connsiteY44" fmla="*/ 529390 h 5245769"/>
                <a:gd name="connsiteX45" fmla="*/ 4235115 w 11887200"/>
                <a:gd name="connsiteY45" fmla="*/ 1010653 h 5245769"/>
                <a:gd name="connsiteX46" fmla="*/ 4379494 w 11887200"/>
                <a:gd name="connsiteY46" fmla="*/ 1010653 h 5245769"/>
                <a:gd name="connsiteX47" fmla="*/ 4186989 w 11887200"/>
                <a:gd name="connsiteY47" fmla="*/ 336885 h 5245769"/>
                <a:gd name="connsiteX48" fmla="*/ 4668252 w 11887200"/>
                <a:gd name="connsiteY48" fmla="*/ 1106906 h 5245769"/>
                <a:gd name="connsiteX49" fmla="*/ 4908884 w 11887200"/>
                <a:gd name="connsiteY49" fmla="*/ 1010653 h 5245769"/>
                <a:gd name="connsiteX50" fmla="*/ 4572000 w 11887200"/>
                <a:gd name="connsiteY50" fmla="*/ 577516 h 5245769"/>
                <a:gd name="connsiteX51" fmla="*/ 4812631 w 11887200"/>
                <a:gd name="connsiteY51" fmla="*/ 625642 h 5245769"/>
                <a:gd name="connsiteX52" fmla="*/ 4812631 w 11887200"/>
                <a:gd name="connsiteY52" fmla="*/ 625642 h 5245769"/>
                <a:gd name="connsiteX53" fmla="*/ 5342021 w 11887200"/>
                <a:gd name="connsiteY53" fmla="*/ 1010653 h 5245769"/>
                <a:gd name="connsiteX54" fmla="*/ 5293894 w 11887200"/>
                <a:gd name="connsiteY54" fmla="*/ 433137 h 5245769"/>
                <a:gd name="connsiteX55" fmla="*/ 5678905 w 11887200"/>
                <a:gd name="connsiteY55" fmla="*/ 1058779 h 5245769"/>
                <a:gd name="connsiteX56" fmla="*/ 5871410 w 11887200"/>
                <a:gd name="connsiteY56" fmla="*/ 1106906 h 5245769"/>
                <a:gd name="connsiteX57" fmla="*/ 5534526 w 11887200"/>
                <a:gd name="connsiteY57" fmla="*/ 625642 h 5245769"/>
                <a:gd name="connsiteX58" fmla="*/ 4908884 w 11887200"/>
                <a:gd name="connsiteY58" fmla="*/ 0 h 5245769"/>
                <a:gd name="connsiteX59" fmla="*/ 6112042 w 11887200"/>
                <a:gd name="connsiteY59" fmla="*/ 1010653 h 5245769"/>
                <a:gd name="connsiteX60" fmla="*/ 6400800 w 11887200"/>
                <a:gd name="connsiteY60" fmla="*/ 914400 h 5245769"/>
                <a:gd name="connsiteX61" fmla="*/ 5967663 w 11887200"/>
                <a:gd name="connsiteY61" fmla="*/ 240632 h 5245769"/>
                <a:gd name="connsiteX62" fmla="*/ 7122694 w 11887200"/>
                <a:gd name="connsiteY62" fmla="*/ 1395663 h 5245769"/>
                <a:gd name="connsiteX63" fmla="*/ 7315200 w 11887200"/>
                <a:gd name="connsiteY63" fmla="*/ 1251285 h 5245769"/>
                <a:gd name="connsiteX64" fmla="*/ 6737684 w 11887200"/>
                <a:gd name="connsiteY64" fmla="*/ 481263 h 5245769"/>
                <a:gd name="connsiteX65" fmla="*/ 7507705 w 11887200"/>
                <a:gd name="connsiteY65" fmla="*/ 770021 h 5245769"/>
                <a:gd name="connsiteX66" fmla="*/ 8807115 w 11887200"/>
                <a:gd name="connsiteY66" fmla="*/ 962527 h 5245769"/>
                <a:gd name="connsiteX67" fmla="*/ 8999621 w 11887200"/>
                <a:gd name="connsiteY67" fmla="*/ 96253 h 5245769"/>
                <a:gd name="connsiteX68" fmla="*/ 9095873 w 11887200"/>
                <a:gd name="connsiteY68" fmla="*/ 1058779 h 5245769"/>
                <a:gd name="connsiteX69" fmla="*/ 9529010 w 11887200"/>
                <a:gd name="connsiteY69" fmla="*/ 1155032 h 5245769"/>
                <a:gd name="connsiteX70" fmla="*/ 9336505 w 11887200"/>
                <a:gd name="connsiteY70" fmla="*/ 721895 h 5245769"/>
                <a:gd name="connsiteX71" fmla="*/ 10347157 w 11887200"/>
                <a:gd name="connsiteY71" fmla="*/ 1443790 h 5245769"/>
                <a:gd name="connsiteX72" fmla="*/ 9769642 w 11887200"/>
                <a:gd name="connsiteY72" fmla="*/ 481263 h 5245769"/>
                <a:gd name="connsiteX73" fmla="*/ 10491536 w 11887200"/>
                <a:gd name="connsiteY73" fmla="*/ 1491916 h 5245769"/>
                <a:gd name="connsiteX74" fmla="*/ 10732168 w 11887200"/>
                <a:gd name="connsiteY74" fmla="*/ 1491916 h 5245769"/>
                <a:gd name="connsiteX75" fmla="*/ 10732168 w 11887200"/>
                <a:gd name="connsiteY75" fmla="*/ 1203158 h 5245769"/>
                <a:gd name="connsiteX76" fmla="*/ 10058400 w 11887200"/>
                <a:gd name="connsiteY76" fmla="*/ 577516 h 5245769"/>
                <a:gd name="connsiteX77" fmla="*/ 10780294 w 11887200"/>
                <a:gd name="connsiteY77" fmla="*/ 1155032 h 5245769"/>
                <a:gd name="connsiteX78" fmla="*/ 11020926 w 11887200"/>
                <a:gd name="connsiteY78" fmla="*/ 481263 h 5245769"/>
                <a:gd name="connsiteX79" fmla="*/ 11069052 w 11887200"/>
                <a:gd name="connsiteY79" fmla="*/ 1443790 h 5245769"/>
                <a:gd name="connsiteX80" fmla="*/ 11887200 w 11887200"/>
                <a:gd name="connsiteY80" fmla="*/ 529390 h 5245769"/>
                <a:gd name="connsiteX81" fmla="*/ 11357810 w 11887200"/>
                <a:gd name="connsiteY81" fmla="*/ 1684421 h 5245769"/>
                <a:gd name="connsiteX82" fmla="*/ 10972800 w 11887200"/>
                <a:gd name="connsiteY82" fmla="*/ 1732548 h 5245769"/>
                <a:gd name="connsiteX83" fmla="*/ 577515 w 11887200"/>
                <a:gd name="connsiteY83" fmla="*/ 5149516 h 5245769"/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106905 w 11887200"/>
                <a:gd name="connsiteY16" fmla="*/ 1684421 h 5245769"/>
                <a:gd name="connsiteX17" fmla="*/ 1828800 w 11887200"/>
                <a:gd name="connsiteY17" fmla="*/ 2358190 h 5245769"/>
                <a:gd name="connsiteX18" fmla="*/ 2021305 w 11887200"/>
                <a:gd name="connsiteY18" fmla="*/ 3416969 h 5245769"/>
                <a:gd name="connsiteX19" fmla="*/ 2213810 w 11887200"/>
                <a:gd name="connsiteY19" fmla="*/ 3416969 h 5245769"/>
                <a:gd name="connsiteX20" fmla="*/ 2310063 w 11887200"/>
                <a:gd name="connsiteY20" fmla="*/ 3176337 h 5245769"/>
                <a:gd name="connsiteX21" fmla="*/ 2213810 w 11887200"/>
                <a:gd name="connsiteY21" fmla="*/ 2791327 h 5245769"/>
                <a:gd name="connsiteX22" fmla="*/ 1828800 w 11887200"/>
                <a:gd name="connsiteY22" fmla="*/ 2502569 h 5245769"/>
                <a:gd name="connsiteX23" fmla="*/ 1925052 w 11887200"/>
                <a:gd name="connsiteY23" fmla="*/ 1732548 h 5245769"/>
                <a:gd name="connsiteX24" fmla="*/ 2406315 w 11887200"/>
                <a:gd name="connsiteY24" fmla="*/ 2406316 h 5245769"/>
                <a:gd name="connsiteX25" fmla="*/ 2406315 w 11887200"/>
                <a:gd name="connsiteY25" fmla="*/ 2887579 h 5245769"/>
                <a:gd name="connsiteX26" fmla="*/ 2598821 w 11887200"/>
                <a:gd name="connsiteY26" fmla="*/ 3080085 h 5245769"/>
                <a:gd name="connsiteX27" fmla="*/ 2743200 w 11887200"/>
                <a:gd name="connsiteY27" fmla="*/ 2695074 h 5245769"/>
                <a:gd name="connsiteX28" fmla="*/ 2117557 w 11887200"/>
                <a:gd name="connsiteY28" fmla="*/ 2021306 h 5245769"/>
                <a:gd name="connsiteX29" fmla="*/ 2261936 w 11887200"/>
                <a:gd name="connsiteY29" fmla="*/ 1395663 h 5245769"/>
                <a:gd name="connsiteX30" fmla="*/ 2261936 w 11887200"/>
                <a:gd name="connsiteY30" fmla="*/ 1395663 h 5245769"/>
                <a:gd name="connsiteX31" fmla="*/ 2743200 w 11887200"/>
                <a:gd name="connsiteY31" fmla="*/ 1491916 h 5245769"/>
                <a:gd name="connsiteX32" fmla="*/ 3128210 w 11887200"/>
                <a:gd name="connsiteY32" fmla="*/ 1491916 h 5245769"/>
                <a:gd name="connsiteX33" fmla="*/ 2887578 w 11887200"/>
                <a:gd name="connsiteY33" fmla="*/ 625642 h 5245769"/>
                <a:gd name="connsiteX34" fmla="*/ 3272589 w 11887200"/>
                <a:gd name="connsiteY34" fmla="*/ 1203158 h 5245769"/>
                <a:gd name="connsiteX35" fmla="*/ 3272589 w 11887200"/>
                <a:gd name="connsiteY35" fmla="*/ 770021 h 5245769"/>
                <a:gd name="connsiteX36" fmla="*/ 3320715 w 11887200"/>
                <a:gd name="connsiteY36" fmla="*/ 1732548 h 5245769"/>
                <a:gd name="connsiteX37" fmla="*/ 3898231 w 11887200"/>
                <a:gd name="connsiteY37" fmla="*/ 1925053 h 5245769"/>
                <a:gd name="connsiteX38" fmla="*/ 3898231 w 11887200"/>
                <a:gd name="connsiteY38" fmla="*/ 1636295 h 5245769"/>
                <a:gd name="connsiteX39" fmla="*/ 3465094 w 11887200"/>
                <a:gd name="connsiteY39" fmla="*/ 1058779 h 5245769"/>
                <a:gd name="connsiteX40" fmla="*/ 3850105 w 11887200"/>
                <a:gd name="connsiteY40" fmla="*/ 1155032 h 5245769"/>
                <a:gd name="connsiteX41" fmla="*/ 4283242 w 11887200"/>
                <a:gd name="connsiteY41" fmla="*/ 1684421 h 5245769"/>
                <a:gd name="connsiteX42" fmla="*/ 4523873 w 11887200"/>
                <a:gd name="connsiteY42" fmla="*/ 1588169 h 5245769"/>
                <a:gd name="connsiteX43" fmla="*/ 4235115 w 11887200"/>
                <a:gd name="connsiteY43" fmla="*/ 1251285 h 5245769"/>
                <a:gd name="connsiteX44" fmla="*/ 3705726 w 11887200"/>
                <a:gd name="connsiteY44" fmla="*/ 529390 h 5245769"/>
                <a:gd name="connsiteX45" fmla="*/ 4235115 w 11887200"/>
                <a:gd name="connsiteY45" fmla="*/ 1010653 h 5245769"/>
                <a:gd name="connsiteX46" fmla="*/ 4379494 w 11887200"/>
                <a:gd name="connsiteY46" fmla="*/ 1010653 h 5245769"/>
                <a:gd name="connsiteX47" fmla="*/ 4186989 w 11887200"/>
                <a:gd name="connsiteY47" fmla="*/ 336885 h 5245769"/>
                <a:gd name="connsiteX48" fmla="*/ 4668252 w 11887200"/>
                <a:gd name="connsiteY48" fmla="*/ 1106906 h 5245769"/>
                <a:gd name="connsiteX49" fmla="*/ 4908884 w 11887200"/>
                <a:gd name="connsiteY49" fmla="*/ 1010653 h 5245769"/>
                <a:gd name="connsiteX50" fmla="*/ 4572000 w 11887200"/>
                <a:gd name="connsiteY50" fmla="*/ 577516 h 5245769"/>
                <a:gd name="connsiteX51" fmla="*/ 4812631 w 11887200"/>
                <a:gd name="connsiteY51" fmla="*/ 625642 h 5245769"/>
                <a:gd name="connsiteX52" fmla="*/ 4812631 w 11887200"/>
                <a:gd name="connsiteY52" fmla="*/ 625642 h 5245769"/>
                <a:gd name="connsiteX53" fmla="*/ 5342021 w 11887200"/>
                <a:gd name="connsiteY53" fmla="*/ 1010653 h 5245769"/>
                <a:gd name="connsiteX54" fmla="*/ 5293894 w 11887200"/>
                <a:gd name="connsiteY54" fmla="*/ 433137 h 5245769"/>
                <a:gd name="connsiteX55" fmla="*/ 5678905 w 11887200"/>
                <a:gd name="connsiteY55" fmla="*/ 1058779 h 5245769"/>
                <a:gd name="connsiteX56" fmla="*/ 5871410 w 11887200"/>
                <a:gd name="connsiteY56" fmla="*/ 1106906 h 5245769"/>
                <a:gd name="connsiteX57" fmla="*/ 5534526 w 11887200"/>
                <a:gd name="connsiteY57" fmla="*/ 625642 h 5245769"/>
                <a:gd name="connsiteX58" fmla="*/ 4908884 w 11887200"/>
                <a:gd name="connsiteY58" fmla="*/ 0 h 5245769"/>
                <a:gd name="connsiteX59" fmla="*/ 6112042 w 11887200"/>
                <a:gd name="connsiteY59" fmla="*/ 1010653 h 5245769"/>
                <a:gd name="connsiteX60" fmla="*/ 6400800 w 11887200"/>
                <a:gd name="connsiteY60" fmla="*/ 914400 h 5245769"/>
                <a:gd name="connsiteX61" fmla="*/ 5967663 w 11887200"/>
                <a:gd name="connsiteY61" fmla="*/ 240632 h 5245769"/>
                <a:gd name="connsiteX62" fmla="*/ 7122694 w 11887200"/>
                <a:gd name="connsiteY62" fmla="*/ 1395663 h 5245769"/>
                <a:gd name="connsiteX63" fmla="*/ 7315200 w 11887200"/>
                <a:gd name="connsiteY63" fmla="*/ 1251285 h 5245769"/>
                <a:gd name="connsiteX64" fmla="*/ 6737684 w 11887200"/>
                <a:gd name="connsiteY64" fmla="*/ 481263 h 5245769"/>
                <a:gd name="connsiteX65" fmla="*/ 7507705 w 11887200"/>
                <a:gd name="connsiteY65" fmla="*/ 770021 h 5245769"/>
                <a:gd name="connsiteX66" fmla="*/ 8807115 w 11887200"/>
                <a:gd name="connsiteY66" fmla="*/ 962527 h 5245769"/>
                <a:gd name="connsiteX67" fmla="*/ 8999621 w 11887200"/>
                <a:gd name="connsiteY67" fmla="*/ 96253 h 5245769"/>
                <a:gd name="connsiteX68" fmla="*/ 9095873 w 11887200"/>
                <a:gd name="connsiteY68" fmla="*/ 1058779 h 5245769"/>
                <a:gd name="connsiteX69" fmla="*/ 9529010 w 11887200"/>
                <a:gd name="connsiteY69" fmla="*/ 1155032 h 5245769"/>
                <a:gd name="connsiteX70" fmla="*/ 9336505 w 11887200"/>
                <a:gd name="connsiteY70" fmla="*/ 721895 h 5245769"/>
                <a:gd name="connsiteX71" fmla="*/ 10347157 w 11887200"/>
                <a:gd name="connsiteY71" fmla="*/ 1443790 h 5245769"/>
                <a:gd name="connsiteX72" fmla="*/ 9769642 w 11887200"/>
                <a:gd name="connsiteY72" fmla="*/ 481263 h 5245769"/>
                <a:gd name="connsiteX73" fmla="*/ 10491536 w 11887200"/>
                <a:gd name="connsiteY73" fmla="*/ 1491916 h 5245769"/>
                <a:gd name="connsiteX74" fmla="*/ 10732168 w 11887200"/>
                <a:gd name="connsiteY74" fmla="*/ 1491916 h 5245769"/>
                <a:gd name="connsiteX75" fmla="*/ 10732168 w 11887200"/>
                <a:gd name="connsiteY75" fmla="*/ 1203158 h 5245769"/>
                <a:gd name="connsiteX76" fmla="*/ 10058400 w 11887200"/>
                <a:gd name="connsiteY76" fmla="*/ 577516 h 5245769"/>
                <a:gd name="connsiteX77" fmla="*/ 10780294 w 11887200"/>
                <a:gd name="connsiteY77" fmla="*/ 1155032 h 5245769"/>
                <a:gd name="connsiteX78" fmla="*/ 11020926 w 11887200"/>
                <a:gd name="connsiteY78" fmla="*/ 481263 h 5245769"/>
                <a:gd name="connsiteX79" fmla="*/ 11069052 w 11887200"/>
                <a:gd name="connsiteY79" fmla="*/ 1443790 h 5245769"/>
                <a:gd name="connsiteX80" fmla="*/ 11887200 w 11887200"/>
                <a:gd name="connsiteY80" fmla="*/ 529390 h 5245769"/>
                <a:gd name="connsiteX81" fmla="*/ 11357810 w 11887200"/>
                <a:gd name="connsiteY81" fmla="*/ 1684421 h 5245769"/>
                <a:gd name="connsiteX82" fmla="*/ 10972800 w 11887200"/>
                <a:gd name="connsiteY82" fmla="*/ 1732548 h 5245769"/>
                <a:gd name="connsiteX83" fmla="*/ 577515 w 11887200"/>
                <a:gd name="connsiteY83" fmla="*/ 5149516 h 5245769"/>
                <a:gd name="connsiteX0" fmla="*/ 529389 w 11887200"/>
                <a:gd name="connsiteY0" fmla="*/ 5245769 h 5245769"/>
                <a:gd name="connsiteX1" fmla="*/ 0 w 11887200"/>
                <a:gd name="connsiteY1" fmla="*/ 5005137 h 5245769"/>
                <a:gd name="connsiteX2" fmla="*/ 240631 w 11887200"/>
                <a:gd name="connsiteY2" fmla="*/ 4812632 h 5245769"/>
                <a:gd name="connsiteX3" fmla="*/ 192505 w 11887200"/>
                <a:gd name="connsiteY3" fmla="*/ 4475748 h 5245769"/>
                <a:gd name="connsiteX4" fmla="*/ 673768 w 11887200"/>
                <a:gd name="connsiteY4" fmla="*/ 4572000 h 5245769"/>
                <a:gd name="connsiteX5" fmla="*/ 577515 w 11887200"/>
                <a:gd name="connsiteY5" fmla="*/ 4283242 h 5245769"/>
                <a:gd name="connsiteX6" fmla="*/ 673768 w 11887200"/>
                <a:gd name="connsiteY6" fmla="*/ 4283242 h 5245769"/>
                <a:gd name="connsiteX7" fmla="*/ 433136 w 11887200"/>
                <a:gd name="connsiteY7" fmla="*/ 3946358 h 5245769"/>
                <a:gd name="connsiteX8" fmla="*/ 770021 w 11887200"/>
                <a:gd name="connsiteY8" fmla="*/ 3994485 h 5245769"/>
                <a:gd name="connsiteX9" fmla="*/ 914400 w 11887200"/>
                <a:gd name="connsiteY9" fmla="*/ 3850106 h 5245769"/>
                <a:gd name="connsiteX10" fmla="*/ 1058778 w 11887200"/>
                <a:gd name="connsiteY10" fmla="*/ 3898232 h 5245769"/>
                <a:gd name="connsiteX11" fmla="*/ 1058778 w 11887200"/>
                <a:gd name="connsiteY11" fmla="*/ 3898232 h 5245769"/>
                <a:gd name="connsiteX12" fmla="*/ 1636294 w 11887200"/>
                <a:gd name="connsiteY12" fmla="*/ 3561348 h 5245769"/>
                <a:gd name="connsiteX13" fmla="*/ 1058778 w 11887200"/>
                <a:gd name="connsiteY13" fmla="*/ 3031958 h 5245769"/>
                <a:gd name="connsiteX14" fmla="*/ 1588168 w 11887200"/>
                <a:gd name="connsiteY14" fmla="*/ 3320716 h 5245769"/>
                <a:gd name="connsiteX15" fmla="*/ 1443789 w 11887200"/>
                <a:gd name="connsiteY15" fmla="*/ 2983832 h 5245769"/>
                <a:gd name="connsiteX16" fmla="*/ 1106905 w 11887200"/>
                <a:gd name="connsiteY16" fmla="*/ 1684421 h 5245769"/>
                <a:gd name="connsiteX17" fmla="*/ 1828800 w 11887200"/>
                <a:gd name="connsiteY17" fmla="*/ 2358190 h 5245769"/>
                <a:gd name="connsiteX18" fmla="*/ 2021305 w 11887200"/>
                <a:gd name="connsiteY18" fmla="*/ 3416969 h 5245769"/>
                <a:gd name="connsiteX19" fmla="*/ 2213810 w 11887200"/>
                <a:gd name="connsiteY19" fmla="*/ 3416969 h 5245769"/>
                <a:gd name="connsiteX20" fmla="*/ 2310063 w 11887200"/>
                <a:gd name="connsiteY20" fmla="*/ 3176337 h 5245769"/>
                <a:gd name="connsiteX21" fmla="*/ 2213810 w 11887200"/>
                <a:gd name="connsiteY21" fmla="*/ 2791327 h 5245769"/>
                <a:gd name="connsiteX22" fmla="*/ 1828800 w 11887200"/>
                <a:gd name="connsiteY22" fmla="*/ 2502569 h 5245769"/>
                <a:gd name="connsiteX23" fmla="*/ 1925052 w 11887200"/>
                <a:gd name="connsiteY23" fmla="*/ 1732548 h 5245769"/>
                <a:gd name="connsiteX24" fmla="*/ 2406315 w 11887200"/>
                <a:gd name="connsiteY24" fmla="*/ 2406316 h 5245769"/>
                <a:gd name="connsiteX25" fmla="*/ 2406315 w 11887200"/>
                <a:gd name="connsiteY25" fmla="*/ 2887579 h 5245769"/>
                <a:gd name="connsiteX26" fmla="*/ 2598821 w 11887200"/>
                <a:gd name="connsiteY26" fmla="*/ 3080085 h 5245769"/>
                <a:gd name="connsiteX27" fmla="*/ 2743200 w 11887200"/>
                <a:gd name="connsiteY27" fmla="*/ 2695074 h 5245769"/>
                <a:gd name="connsiteX28" fmla="*/ 2117557 w 11887200"/>
                <a:gd name="connsiteY28" fmla="*/ 2021306 h 5245769"/>
                <a:gd name="connsiteX29" fmla="*/ 2261936 w 11887200"/>
                <a:gd name="connsiteY29" fmla="*/ 1395663 h 5245769"/>
                <a:gd name="connsiteX30" fmla="*/ 2261936 w 11887200"/>
                <a:gd name="connsiteY30" fmla="*/ 1395663 h 5245769"/>
                <a:gd name="connsiteX31" fmla="*/ 2743200 w 11887200"/>
                <a:gd name="connsiteY31" fmla="*/ 1491916 h 5245769"/>
                <a:gd name="connsiteX32" fmla="*/ 3128210 w 11887200"/>
                <a:gd name="connsiteY32" fmla="*/ 1491916 h 5245769"/>
                <a:gd name="connsiteX33" fmla="*/ 2887578 w 11887200"/>
                <a:gd name="connsiteY33" fmla="*/ 625642 h 5245769"/>
                <a:gd name="connsiteX34" fmla="*/ 3272589 w 11887200"/>
                <a:gd name="connsiteY34" fmla="*/ 1203158 h 5245769"/>
                <a:gd name="connsiteX35" fmla="*/ 3272589 w 11887200"/>
                <a:gd name="connsiteY35" fmla="*/ 770021 h 5245769"/>
                <a:gd name="connsiteX36" fmla="*/ 3320715 w 11887200"/>
                <a:gd name="connsiteY36" fmla="*/ 1732548 h 5245769"/>
                <a:gd name="connsiteX37" fmla="*/ 3898231 w 11887200"/>
                <a:gd name="connsiteY37" fmla="*/ 1925053 h 5245769"/>
                <a:gd name="connsiteX38" fmla="*/ 3898231 w 11887200"/>
                <a:gd name="connsiteY38" fmla="*/ 1636295 h 5245769"/>
                <a:gd name="connsiteX39" fmla="*/ 3465094 w 11887200"/>
                <a:gd name="connsiteY39" fmla="*/ 1058779 h 5245769"/>
                <a:gd name="connsiteX40" fmla="*/ 3850105 w 11887200"/>
                <a:gd name="connsiteY40" fmla="*/ 1155032 h 5245769"/>
                <a:gd name="connsiteX41" fmla="*/ 4283242 w 11887200"/>
                <a:gd name="connsiteY41" fmla="*/ 1684421 h 5245769"/>
                <a:gd name="connsiteX42" fmla="*/ 4523873 w 11887200"/>
                <a:gd name="connsiteY42" fmla="*/ 1588169 h 5245769"/>
                <a:gd name="connsiteX43" fmla="*/ 4235115 w 11887200"/>
                <a:gd name="connsiteY43" fmla="*/ 1251285 h 5245769"/>
                <a:gd name="connsiteX44" fmla="*/ 3705726 w 11887200"/>
                <a:gd name="connsiteY44" fmla="*/ 529390 h 5245769"/>
                <a:gd name="connsiteX45" fmla="*/ 4235115 w 11887200"/>
                <a:gd name="connsiteY45" fmla="*/ 1010653 h 5245769"/>
                <a:gd name="connsiteX46" fmla="*/ 4379494 w 11887200"/>
                <a:gd name="connsiteY46" fmla="*/ 1010653 h 5245769"/>
                <a:gd name="connsiteX47" fmla="*/ 4186989 w 11887200"/>
                <a:gd name="connsiteY47" fmla="*/ 336885 h 5245769"/>
                <a:gd name="connsiteX48" fmla="*/ 4668252 w 11887200"/>
                <a:gd name="connsiteY48" fmla="*/ 1106906 h 5245769"/>
                <a:gd name="connsiteX49" fmla="*/ 4908884 w 11887200"/>
                <a:gd name="connsiteY49" fmla="*/ 1010653 h 5245769"/>
                <a:gd name="connsiteX50" fmla="*/ 4572000 w 11887200"/>
                <a:gd name="connsiteY50" fmla="*/ 577516 h 5245769"/>
                <a:gd name="connsiteX51" fmla="*/ 4812631 w 11887200"/>
                <a:gd name="connsiteY51" fmla="*/ 625642 h 5245769"/>
                <a:gd name="connsiteX52" fmla="*/ 4812631 w 11887200"/>
                <a:gd name="connsiteY52" fmla="*/ 625642 h 5245769"/>
                <a:gd name="connsiteX53" fmla="*/ 5342021 w 11887200"/>
                <a:gd name="connsiteY53" fmla="*/ 1010653 h 5245769"/>
                <a:gd name="connsiteX54" fmla="*/ 5293894 w 11887200"/>
                <a:gd name="connsiteY54" fmla="*/ 433137 h 5245769"/>
                <a:gd name="connsiteX55" fmla="*/ 5678905 w 11887200"/>
                <a:gd name="connsiteY55" fmla="*/ 1058779 h 5245769"/>
                <a:gd name="connsiteX56" fmla="*/ 5871410 w 11887200"/>
                <a:gd name="connsiteY56" fmla="*/ 1106906 h 5245769"/>
                <a:gd name="connsiteX57" fmla="*/ 5534526 w 11887200"/>
                <a:gd name="connsiteY57" fmla="*/ 625642 h 5245769"/>
                <a:gd name="connsiteX58" fmla="*/ 4908884 w 11887200"/>
                <a:gd name="connsiteY58" fmla="*/ 0 h 5245769"/>
                <a:gd name="connsiteX59" fmla="*/ 6112042 w 11887200"/>
                <a:gd name="connsiteY59" fmla="*/ 1010653 h 5245769"/>
                <a:gd name="connsiteX60" fmla="*/ 6400800 w 11887200"/>
                <a:gd name="connsiteY60" fmla="*/ 914400 h 5245769"/>
                <a:gd name="connsiteX61" fmla="*/ 5967663 w 11887200"/>
                <a:gd name="connsiteY61" fmla="*/ 240632 h 5245769"/>
                <a:gd name="connsiteX62" fmla="*/ 7122694 w 11887200"/>
                <a:gd name="connsiteY62" fmla="*/ 1395663 h 5245769"/>
                <a:gd name="connsiteX63" fmla="*/ 7315200 w 11887200"/>
                <a:gd name="connsiteY63" fmla="*/ 1251285 h 5245769"/>
                <a:gd name="connsiteX64" fmla="*/ 6737684 w 11887200"/>
                <a:gd name="connsiteY64" fmla="*/ 481263 h 5245769"/>
                <a:gd name="connsiteX65" fmla="*/ 7507705 w 11887200"/>
                <a:gd name="connsiteY65" fmla="*/ 770021 h 5245769"/>
                <a:gd name="connsiteX66" fmla="*/ 8807115 w 11887200"/>
                <a:gd name="connsiteY66" fmla="*/ 962527 h 5245769"/>
                <a:gd name="connsiteX67" fmla="*/ 8999621 w 11887200"/>
                <a:gd name="connsiteY67" fmla="*/ 96253 h 5245769"/>
                <a:gd name="connsiteX68" fmla="*/ 9095873 w 11887200"/>
                <a:gd name="connsiteY68" fmla="*/ 1058779 h 5245769"/>
                <a:gd name="connsiteX69" fmla="*/ 9529010 w 11887200"/>
                <a:gd name="connsiteY69" fmla="*/ 1155032 h 5245769"/>
                <a:gd name="connsiteX70" fmla="*/ 9336505 w 11887200"/>
                <a:gd name="connsiteY70" fmla="*/ 721895 h 5245769"/>
                <a:gd name="connsiteX71" fmla="*/ 10347157 w 11887200"/>
                <a:gd name="connsiteY71" fmla="*/ 1443790 h 5245769"/>
                <a:gd name="connsiteX72" fmla="*/ 9769642 w 11887200"/>
                <a:gd name="connsiteY72" fmla="*/ 481263 h 5245769"/>
                <a:gd name="connsiteX73" fmla="*/ 10491536 w 11887200"/>
                <a:gd name="connsiteY73" fmla="*/ 1491916 h 5245769"/>
                <a:gd name="connsiteX74" fmla="*/ 10732168 w 11887200"/>
                <a:gd name="connsiteY74" fmla="*/ 1491916 h 5245769"/>
                <a:gd name="connsiteX75" fmla="*/ 10732168 w 11887200"/>
                <a:gd name="connsiteY75" fmla="*/ 1203158 h 5245769"/>
                <a:gd name="connsiteX76" fmla="*/ 10058400 w 11887200"/>
                <a:gd name="connsiteY76" fmla="*/ 577516 h 5245769"/>
                <a:gd name="connsiteX77" fmla="*/ 10780294 w 11887200"/>
                <a:gd name="connsiteY77" fmla="*/ 1155032 h 5245769"/>
                <a:gd name="connsiteX78" fmla="*/ 11020926 w 11887200"/>
                <a:gd name="connsiteY78" fmla="*/ 481263 h 5245769"/>
                <a:gd name="connsiteX79" fmla="*/ 11069052 w 11887200"/>
                <a:gd name="connsiteY79" fmla="*/ 1443790 h 5245769"/>
                <a:gd name="connsiteX80" fmla="*/ 11887200 w 11887200"/>
                <a:gd name="connsiteY80" fmla="*/ 529390 h 5245769"/>
                <a:gd name="connsiteX81" fmla="*/ 11357810 w 11887200"/>
                <a:gd name="connsiteY81" fmla="*/ 1684421 h 5245769"/>
                <a:gd name="connsiteX82" fmla="*/ 10972800 w 11887200"/>
                <a:gd name="connsiteY82" fmla="*/ 1732548 h 5245769"/>
                <a:gd name="connsiteX83" fmla="*/ 577515 w 11887200"/>
                <a:gd name="connsiteY83" fmla="*/ 5149516 h 52457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1887200" h="5245769">
                  <a:moveTo>
                    <a:pt x="529389" y="5245769"/>
                  </a:moveTo>
                  <a:lnTo>
                    <a:pt x="0" y="5005137"/>
                  </a:lnTo>
                  <a:lnTo>
                    <a:pt x="240631" y="4812632"/>
                  </a:lnTo>
                  <a:lnTo>
                    <a:pt x="192505" y="4475748"/>
                  </a:lnTo>
                  <a:lnTo>
                    <a:pt x="673768" y="4572000"/>
                  </a:lnTo>
                  <a:lnTo>
                    <a:pt x="577515" y="4283242"/>
                  </a:lnTo>
                  <a:lnTo>
                    <a:pt x="673768" y="4283242"/>
                  </a:lnTo>
                  <a:lnTo>
                    <a:pt x="433136" y="3946358"/>
                  </a:lnTo>
                  <a:lnTo>
                    <a:pt x="770021" y="3994485"/>
                  </a:lnTo>
                  <a:lnTo>
                    <a:pt x="914400" y="3850106"/>
                  </a:lnTo>
                  <a:lnTo>
                    <a:pt x="1058778" y="3898232"/>
                  </a:lnTo>
                  <a:lnTo>
                    <a:pt x="1058778" y="3898232"/>
                  </a:lnTo>
                  <a:lnTo>
                    <a:pt x="1636294" y="3561348"/>
                  </a:lnTo>
                  <a:lnTo>
                    <a:pt x="1058778" y="3031958"/>
                  </a:lnTo>
                  <a:lnTo>
                    <a:pt x="1588168" y="3320716"/>
                  </a:lnTo>
                  <a:lnTo>
                    <a:pt x="1443789" y="2983832"/>
                  </a:lnTo>
                  <a:cubicBezTo>
                    <a:pt x="1834825" y="3334343"/>
                    <a:pt x="1637285" y="2782929"/>
                    <a:pt x="1106905" y="1684421"/>
                  </a:cubicBezTo>
                  <a:lnTo>
                    <a:pt x="1828800" y="2358190"/>
                  </a:lnTo>
                  <a:lnTo>
                    <a:pt x="2021305" y="3416969"/>
                  </a:lnTo>
                  <a:lnTo>
                    <a:pt x="2213810" y="3416969"/>
                  </a:lnTo>
                  <a:lnTo>
                    <a:pt x="2310063" y="3176337"/>
                  </a:lnTo>
                  <a:lnTo>
                    <a:pt x="2213810" y="2791327"/>
                  </a:lnTo>
                  <a:lnTo>
                    <a:pt x="1828800" y="2502569"/>
                  </a:lnTo>
                  <a:lnTo>
                    <a:pt x="1925052" y="1732548"/>
                  </a:lnTo>
                  <a:lnTo>
                    <a:pt x="2406315" y="2406316"/>
                  </a:lnTo>
                  <a:lnTo>
                    <a:pt x="2406315" y="2887579"/>
                  </a:lnTo>
                  <a:lnTo>
                    <a:pt x="2598821" y="3080085"/>
                  </a:lnTo>
                  <a:lnTo>
                    <a:pt x="2743200" y="2695074"/>
                  </a:lnTo>
                  <a:lnTo>
                    <a:pt x="2117557" y="2021306"/>
                  </a:lnTo>
                  <a:lnTo>
                    <a:pt x="2261936" y="1395663"/>
                  </a:lnTo>
                  <a:lnTo>
                    <a:pt x="2261936" y="1395663"/>
                  </a:lnTo>
                  <a:lnTo>
                    <a:pt x="2743200" y="1491916"/>
                  </a:lnTo>
                  <a:lnTo>
                    <a:pt x="3128210" y="1491916"/>
                  </a:lnTo>
                  <a:lnTo>
                    <a:pt x="2887578" y="625642"/>
                  </a:lnTo>
                  <a:lnTo>
                    <a:pt x="3272589" y="1203158"/>
                  </a:lnTo>
                  <a:lnTo>
                    <a:pt x="3272589" y="770021"/>
                  </a:lnTo>
                  <a:lnTo>
                    <a:pt x="3320715" y="1732548"/>
                  </a:lnTo>
                  <a:lnTo>
                    <a:pt x="3898231" y="1925053"/>
                  </a:lnTo>
                  <a:lnTo>
                    <a:pt x="3898231" y="1636295"/>
                  </a:lnTo>
                  <a:lnTo>
                    <a:pt x="3465094" y="1058779"/>
                  </a:lnTo>
                  <a:lnTo>
                    <a:pt x="3850105" y="1155032"/>
                  </a:lnTo>
                  <a:lnTo>
                    <a:pt x="4283242" y="1684421"/>
                  </a:lnTo>
                  <a:lnTo>
                    <a:pt x="4523873" y="1588169"/>
                  </a:lnTo>
                  <a:lnTo>
                    <a:pt x="4235115" y="1251285"/>
                  </a:lnTo>
                  <a:lnTo>
                    <a:pt x="3705726" y="529390"/>
                  </a:lnTo>
                  <a:lnTo>
                    <a:pt x="4235115" y="1010653"/>
                  </a:lnTo>
                  <a:lnTo>
                    <a:pt x="4379494" y="1010653"/>
                  </a:lnTo>
                  <a:lnTo>
                    <a:pt x="4186989" y="336885"/>
                  </a:lnTo>
                  <a:lnTo>
                    <a:pt x="4668252" y="1106906"/>
                  </a:lnTo>
                  <a:lnTo>
                    <a:pt x="4908884" y="1010653"/>
                  </a:lnTo>
                  <a:lnTo>
                    <a:pt x="4572000" y="577516"/>
                  </a:lnTo>
                  <a:lnTo>
                    <a:pt x="4812631" y="625642"/>
                  </a:lnTo>
                  <a:lnTo>
                    <a:pt x="4812631" y="625642"/>
                  </a:lnTo>
                  <a:lnTo>
                    <a:pt x="5342021" y="1010653"/>
                  </a:lnTo>
                  <a:lnTo>
                    <a:pt x="5293894" y="433137"/>
                  </a:lnTo>
                  <a:lnTo>
                    <a:pt x="5678905" y="1058779"/>
                  </a:lnTo>
                  <a:lnTo>
                    <a:pt x="5871410" y="1106906"/>
                  </a:lnTo>
                  <a:lnTo>
                    <a:pt x="5534526" y="625642"/>
                  </a:lnTo>
                  <a:lnTo>
                    <a:pt x="4908884" y="0"/>
                  </a:lnTo>
                  <a:lnTo>
                    <a:pt x="6112042" y="1010653"/>
                  </a:lnTo>
                  <a:lnTo>
                    <a:pt x="6400800" y="914400"/>
                  </a:lnTo>
                  <a:lnTo>
                    <a:pt x="5967663" y="240632"/>
                  </a:lnTo>
                  <a:lnTo>
                    <a:pt x="7122694" y="1395663"/>
                  </a:lnTo>
                  <a:lnTo>
                    <a:pt x="7315200" y="1251285"/>
                  </a:lnTo>
                  <a:lnTo>
                    <a:pt x="6737684" y="481263"/>
                  </a:lnTo>
                  <a:lnTo>
                    <a:pt x="7507705" y="770021"/>
                  </a:lnTo>
                  <a:lnTo>
                    <a:pt x="8807115" y="962527"/>
                  </a:lnTo>
                  <a:lnTo>
                    <a:pt x="8999621" y="96253"/>
                  </a:lnTo>
                  <a:lnTo>
                    <a:pt x="9095873" y="1058779"/>
                  </a:lnTo>
                  <a:lnTo>
                    <a:pt x="9529010" y="1155032"/>
                  </a:lnTo>
                  <a:lnTo>
                    <a:pt x="9336505" y="721895"/>
                  </a:lnTo>
                  <a:lnTo>
                    <a:pt x="10347157" y="1443790"/>
                  </a:lnTo>
                  <a:lnTo>
                    <a:pt x="9769642" y="481263"/>
                  </a:lnTo>
                  <a:lnTo>
                    <a:pt x="10491536" y="1491916"/>
                  </a:lnTo>
                  <a:lnTo>
                    <a:pt x="10732168" y="1491916"/>
                  </a:lnTo>
                  <a:lnTo>
                    <a:pt x="10732168" y="1203158"/>
                  </a:lnTo>
                  <a:lnTo>
                    <a:pt x="10058400" y="577516"/>
                  </a:lnTo>
                  <a:lnTo>
                    <a:pt x="10780294" y="1155032"/>
                  </a:lnTo>
                  <a:lnTo>
                    <a:pt x="11020926" y="481263"/>
                  </a:lnTo>
                  <a:lnTo>
                    <a:pt x="11069052" y="1443790"/>
                  </a:lnTo>
                  <a:lnTo>
                    <a:pt x="11887200" y="529390"/>
                  </a:lnTo>
                  <a:lnTo>
                    <a:pt x="11357810" y="1684421"/>
                  </a:lnTo>
                  <a:lnTo>
                    <a:pt x="10972800" y="1732548"/>
                  </a:lnTo>
                  <a:lnTo>
                    <a:pt x="577515" y="5149516"/>
                  </a:lnTo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108550" name="矩形 1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Freeform 27"/>
          <p:cNvSpPr>
            <a:spLocks/>
          </p:cNvSpPr>
          <p:nvPr/>
        </p:nvSpPr>
        <p:spPr bwMode="auto">
          <a:xfrm>
            <a:off x="323850" y="3763963"/>
            <a:ext cx="2655888" cy="2847975"/>
          </a:xfrm>
          <a:custGeom>
            <a:avLst/>
            <a:gdLst>
              <a:gd name="T0" fmla="*/ 0 w 378"/>
              <a:gd name="T1" fmla="*/ 2147483647 h 391"/>
              <a:gd name="T2" fmla="*/ 2147483647 w 378"/>
              <a:gd name="T3" fmla="*/ 2147483647 h 391"/>
              <a:gd name="T4" fmla="*/ 2147483647 w 378"/>
              <a:gd name="T5" fmla="*/ 2147483647 h 391"/>
              <a:gd name="T6" fmla="*/ 2147483647 w 378"/>
              <a:gd name="T7" fmla="*/ 2147483647 h 391"/>
              <a:gd name="T8" fmla="*/ 2147483647 w 378"/>
              <a:gd name="T9" fmla="*/ 2147483647 h 391"/>
              <a:gd name="T10" fmla="*/ 2147483647 w 378"/>
              <a:gd name="T11" fmla="*/ 2147483647 h 391"/>
              <a:gd name="T12" fmla="*/ 2147483647 w 378"/>
              <a:gd name="T13" fmla="*/ 2147483647 h 391"/>
              <a:gd name="T14" fmla="*/ 2147483647 w 378"/>
              <a:gd name="T15" fmla="*/ 2147483647 h 391"/>
              <a:gd name="T16" fmla="*/ 2147483647 w 378"/>
              <a:gd name="T17" fmla="*/ 2147483647 h 391"/>
              <a:gd name="T18" fmla="*/ 2147483647 w 378"/>
              <a:gd name="T19" fmla="*/ 2147483647 h 391"/>
              <a:gd name="T20" fmla="*/ 2147483647 w 378"/>
              <a:gd name="T21" fmla="*/ 2147483647 h 391"/>
              <a:gd name="T22" fmla="*/ 2147483647 w 378"/>
              <a:gd name="T23" fmla="*/ 2147483647 h 391"/>
              <a:gd name="T24" fmla="*/ 2147483647 w 378"/>
              <a:gd name="T25" fmla="*/ 2147483647 h 391"/>
              <a:gd name="T26" fmla="*/ 2147483647 w 378"/>
              <a:gd name="T27" fmla="*/ 2147483647 h 391"/>
              <a:gd name="T28" fmla="*/ 2147483647 w 378"/>
              <a:gd name="T29" fmla="*/ 2147483647 h 391"/>
              <a:gd name="T30" fmla="*/ 2147483647 w 378"/>
              <a:gd name="T31" fmla="*/ 2147483647 h 391"/>
              <a:gd name="T32" fmla="*/ 2147483647 w 378"/>
              <a:gd name="T33" fmla="*/ 2147483647 h 391"/>
              <a:gd name="T34" fmla="*/ 2147483647 w 378"/>
              <a:gd name="T35" fmla="*/ 2147483647 h 391"/>
              <a:gd name="T36" fmla="*/ 2147483647 w 378"/>
              <a:gd name="T37" fmla="*/ 2147483647 h 391"/>
              <a:gd name="T38" fmla="*/ 2147483647 w 378"/>
              <a:gd name="T39" fmla="*/ 2147483647 h 391"/>
              <a:gd name="T40" fmla="*/ 2147483647 w 378"/>
              <a:gd name="T41" fmla="*/ 2147483647 h 391"/>
              <a:gd name="T42" fmla="*/ 2147483647 w 378"/>
              <a:gd name="T43" fmla="*/ 2147483647 h 391"/>
              <a:gd name="T44" fmla="*/ 2147483647 w 378"/>
              <a:gd name="T45" fmla="*/ 2147483647 h 391"/>
              <a:gd name="T46" fmla="*/ 2147483647 w 378"/>
              <a:gd name="T47" fmla="*/ 2147483647 h 391"/>
              <a:gd name="T48" fmla="*/ 2147483647 w 378"/>
              <a:gd name="T49" fmla="*/ 2147483647 h 391"/>
              <a:gd name="T50" fmla="*/ 2147483647 w 378"/>
              <a:gd name="T51" fmla="*/ 2147483647 h 391"/>
              <a:gd name="T52" fmla="*/ 2147483647 w 378"/>
              <a:gd name="T53" fmla="*/ 2147483647 h 391"/>
              <a:gd name="T54" fmla="*/ 2147483647 w 378"/>
              <a:gd name="T55" fmla="*/ 2147483647 h 391"/>
              <a:gd name="T56" fmla="*/ 2147483647 w 378"/>
              <a:gd name="T57" fmla="*/ 2147483647 h 391"/>
              <a:gd name="T58" fmla="*/ 2147483647 w 378"/>
              <a:gd name="T59" fmla="*/ 2147483647 h 391"/>
              <a:gd name="T60" fmla="*/ 2147483647 w 378"/>
              <a:gd name="T61" fmla="*/ 2147483647 h 391"/>
              <a:gd name="T62" fmla="*/ 2147483647 w 378"/>
              <a:gd name="T63" fmla="*/ 2147483647 h 391"/>
              <a:gd name="T64" fmla="*/ 2147483647 w 378"/>
              <a:gd name="T65" fmla="*/ 2147483647 h 391"/>
              <a:gd name="T66" fmla="*/ 2147483647 w 378"/>
              <a:gd name="T67" fmla="*/ 2147483647 h 391"/>
              <a:gd name="T68" fmla="*/ 2147483647 w 378"/>
              <a:gd name="T69" fmla="*/ 2147483647 h 391"/>
              <a:gd name="T70" fmla="*/ 2147483647 w 378"/>
              <a:gd name="T71" fmla="*/ 2147483647 h 391"/>
              <a:gd name="T72" fmla="*/ 2147483647 w 378"/>
              <a:gd name="T73" fmla="*/ 2147483647 h 391"/>
              <a:gd name="T74" fmla="*/ 0 w 378"/>
              <a:gd name="T75" fmla="*/ 2147483647 h 391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378"/>
              <a:gd name="T115" fmla="*/ 0 h 391"/>
              <a:gd name="T116" fmla="*/ 378 w 378"/>
              <a:gd name="T117" fmla="*/ 391 h 391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378" h="391">
                <a:moveTo>
                  <a:pt x="0" y="390"/>
                </a:moveTo>
                <a:lnTo>
                  <a:pt x="0" y="232"/>
                </a:lnTo>
                <a:lnTo>
                  <a:pt x="73" y="232"/>
                </a:lnTo>
                <a:lnTo>
                  <a:pt x="73" y="158"/>
                </a:lnTo>
                <a:lnTo>
                  <a:pt x="90" y="141"/>
                </a:lnTo>
                <a:lnTo>
                  <a:pt x="79" y="141"/>
                </a:lnTo>
                <a:lnTo>
                  <a:pt x="79" y="130"/>
                </a:lnTo>
                <a:lnTo>
                  <a:pt x="85" y="113"/>
                </a:lnTo>
                <a:lnTo>
                  <a:pt x="96" y="96"/>
                </a:lnTo>
                <a:lnTo>
                  <a:pt x="107" y="85"/>
                </a:lnTo>
                <a:lnTo>
                  <a:pt x="118" y="85"/>
                </a:lnTo>
                <a:lnTo>
                  <a:pt x="118" y="90"/>
                </a:lnTo>
                <a:lnTo>
                  <a:pt x="118" y="96"/>
                </a:lnTo>
                <a:lnTo>
                  <a:pt x="124" y="102"/>
                </a:lnTo>
                <a:lnTo>
                  <a:pt x="135" y="113"/>
                </a:lnTo>
                <a:lnTo>
                  <a:pt x="141" y="124"/>
                </a:lnTo>
                <a:lnTo>
                  <a:pt x="124" y="141"/>
                </a:lnTo>
                <a:lnTo>
                  <a:pt x="141" y="141"/>
                </a:lnTo>
                <a:lnTo>
                  <a:pt x="146" y="141"/>
                </a:lnTo>
                <a:lnTo>
                  <a:pt x="152" y="152"/>
                </a:lnTo>
                <a:lnTo>
                  <a:pt x="169" y="169"/>
                </a:lnTo>
                <a:lnTo>
                  <a:pt x="191" y="164"/>
                </a:lnTo>
                <a:lnTo>
                  <a:pt x="197" y="164"/>
                </a:lnTo>
                <a:lnTo>
                  <a:pt x="208" y="152"/>
                </a:lnTo>
                <a:lnTo>
                  <a:pt x="214" y="152"/>
                </a:lnTo>
                <a:lnTo>
                  <a:pt x="214" y="147"/>
                </a:lnTo>
                <a:lnTo>
                  <a:pt x="276" y="102"/>
                </a:lnTo>
                <a:lnTo>
                  <a:pt x="276" y="96"/>
                </a:lnTo>
                <a:lnTo>
                  <a:pt x="287" y="73"/>
                </a:lnTo>
                <a:lnTo>
                  <a:pt x="304" y="62"/>
                </a:lnTo>
                <a:lnTo>
                  <a:pt x="304" y="56"/>
                </a:lnTo>
                <a:lnTo>
                  <a:pt x="298" y="39"/>
                </a:lnTo>
                <a:lnTo>
                  <a:pt x="293" y="17"/>
                </a:lnTo>
                <a:lnTo>
                  <a:pt x="315" y="0"/>
                </a:lnTo>
                <a:lnTo>
                  <a:pt x="321" y="5"/>
                </a:lnTo>
                <a:lnTo>
                  <a:pt x="332" y="17"/>
                </a:lnTo>
                <a:lnTo>
                  <a:pt x="332" y="28"/>
                </a:lnTo>
                <a:lnTo>
                  <a:pt x="337" y="51"/>
                </a:lnTo>
                <a:lnTo>
                  <a:pt x="343" y="51"/>
                </a:lnTo>
                <a:lnTo>
                  <a:pt x="349" y="51"/>
                </a:lnTo>
                <a:lnTo>
                  <a:pt x="377" y="102"/>
                </a:lnTo>
                <a:lnTo>
                  <a:pt x="377" y="158"/>
                </a:lnTo>
                <a:lnTo>
                  <a:pt x="371" y="186"/>
                </a:lnTo>
                <a:lnTo>
                  <a:pt x="366" y="209"/>
                </a:lnTo>
                <a:lnTo>
                  <a:pt x="366" y="390"/>
                </a:lnTo>
                <a:lnTo>
                  <a:pt x="315" y="390"/>
                </a:lnTo>
                <a:lnTo>
                  <a:pt x="326" y="384"/>
                </a:lnTo>
                <a:lnTo>
                  <a:pt x="332" y="379"/>
                </a:lnTo>
                <a:lnTo>
                  <a:pt x="332" y="373"/>
                </a:lnTo>
                <a:lnTo>
                  <a:pt x="321" y="266"/>
                </a:lnTo>
                <a:lnTo>
                  <a:pt x="304" y="390"/>
                </a:lnTo>
                <a:lnTo>
                  <a:pt x="259" y="390"/>
                </a:lnTo>
                <a:lnTo>
                  <a:pt x="276" y="367"/>
                </a:lnTo>
                <a:lnTo>
                  <a:pt x="281" y="215"/>
                </a:lnTo>
                <a:lnTo>
                  <a:pt x="293" y="135"/>
                </a:lnTo>
                <a:lnTo>
                  <a:pt x="231" y="169"/>
                </a:lnTo>
                <a:lnTo>
                  <a:pt x="231" y="164"/>
                </a:lnTo>
                <a:lnTo>
                  <a:pt x="225" y="169"/>
                </a:lnTo>
                <a:lnTo>
                  <a:pt x="208" y="181"/>
                </a:lnTo>
                <a:lnTo>
                  <a:pt x="186" y="181"/>
                </a:lnTo>
                <a:lnTo>
                  <a:pt x="180" y="186"/>
                </a:lnTo>
                <a:lnTo>
                  <a:pt x="208" y="232"/>
                </a:lnTo>
                <a:lnTo>
                  <a:pt x="180" y="232"/>
                </a:lnTo>
                <a:lnTo>
                  <a:pt x="180" y="215"/>
                </a:lnTo>
                <a:lnTo>
                  <a:pt x="158" y="198"/>
                </a:lnTo>
                <a:lnTo>
                  <a:pt x="158" y="232"/>
                </a:lnTo>
                <a:lnTo>
                  <a:pt x="186" y="232"/>
                </a:lnTo>
                <a:lnTo>
                  <a:pt x="208" y="232"/>
                </a:lnTo>
                <a:lnTo>
                  <a:pt x="259" y="232"/>
                </a:lnTo>
                <a:lnTo>
                  <a:pt x="259" y="390"/>
                </a:lnTo>
                <a:lnTo>
                  <a:pt x="0" y="390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0" name="Freeform 28"/>
          <p:cNvSpPr>
            <a:spLocks/>
          </p:cNvSpPr>
          <p:nvPr/>
        </p:nvSpPr>
        <p:spPr bwMode="auto">
          <a:xfrm>
            <a:off x="3633788" y="4029075"/>
            <a:ext cx="2009775" cy="2609850"/>
          </a:xfrm>
          <a:custGeom>
            <a:avLst/>
            <a:gdLst>
              <a:gd name="T0" fmla="*/ 2147483647 w 265"/>
              <a:gd name="T1" fmla="*/ 2147483647 h 357"/>
              <a:gd name="T2" fmla="*/ 2147483647 w 265"/>
              <a:gd name="T3" fmla="*/ 2147483647 h 357"/>
              <a:gd name="T4" fmla="*/ 2147483647 w 265"/>
              <a:gd name="T5" fmla="*/ 2147483647 h 357"/>
              <a:gd name="T6" fmla="*/ 2147483647 w 265"/>
              <a:gd name="T7" fmla="*/ 2147483647 h 357"/>
              <a:gd name="T8" fmla="*/ 2147483647 w 265"/>
              <a:gd name="T9" fmla="*/ 2147483647 h 357"/>
              <a:gd name="T10" fmla="*/ 2147483647 w 265"/>
              <a:gd name="T11" fmla="*/ 2147483647 h 357"/>
              <a:gd name="T12" fmla="*/ 2147483647 w 265"/>
              <a:gd name="T13" fmla="*/ 2147483647 h 357"/>
              <a:gd name="T14" fmla="*/ 2147483647 w 265"/>
              <a:gd name="T15" fmla="*/ 2147483647 h 357"/>
              <a:gd name="T16" fmla="*/ 2147483647 w 265"/>
              <a:gd name="T17" fmla="*/ 2147483647 h 357"/>
              <a:gd name="T18" fmla="*/ 2147483647 w 265"/>
              <a:gd name="T19" fmla="*/ 2147483647 h 357"/>
              <a:gd name="T20" fmla="*/ 2147483647 w 265"/>
              <a:gd name="T21" fmla="*/ 2147483647 h 357"/>
              <a:gd name="T22" fmla="*/ 2147483647 w 265"/>
              <a:gd name="T23" fmla="*/ 2147483647 h 357"/>
              <a:gd name="T24" fmla="*/ 2147483647 w 265"/>
              <a:gd name="T25" fmla="*/ 2147483647 h 357"/>
              <a:gd name="T26" fmla="*/ 2147483647 w 265"/>
              <a:gd name="T27" fmla="*/ 0 h 357"/>
              <a:gd name="T28" fmla="*/ 2147483647 w 265"/>
              <a:gd name="T29" fmla="*/ 0 h 357"/>
              <a:gd name="T30" fmla="*/ 2147483647 w 265"/>
              <a:gd name="T31" fmla="*/ 2147483647 h 357"/>
              <a:gd name="T32" fmla="*/ 2147483647 w 265"/>
              <a:gd name="T33" fmla="*/ 2147483647 h 357"/>
              <a:gd name="T34" fmla="*/ 2147483647 w 265"/>
              <a:gd name="T35" fmla="*/ 2147483647 h 357"/>
              <a:gd name="T36" fmla="*/ 2147483647 w 265"/>
              <a:gd name="T37" fmla="*/ 2147483647 h 357"/>
              <a:gd name="T38" fmla="*/ 2147483647 w 265"/>
              <a:gd name="T39" fmla="*/ 2147483647 h 357"/>
              <a:gd name="T40" fmla="*/ 2147483647 w 265"/>
              <a:gd name="T41" fmla="*/ 2147483647 h 357"/>
              <a:gd name="T42" fmla="*/ 2147483647 w 265"/>
              <a:gd name="T43" fmla="*/ 2147483647 h 357"/>
              <a:gd name="T44" fmla="*/ 2147483647 w 265"/>
              <a:gd name="T45" fmla="*/ 2147483647 h 357"/>
              <a:gd name="T46" fmla="*/ 2147483647 w 265"/>
              <a:gd name="T47" fmla="*/ 2147483647 h 357"/>
              <a:gd name="T48" fmla="*/ 0 w 265"/>
              <a:gd name="T49" fmla="*/ 2147483647 h 357"/>
              <a:gd name="T50" fmla="*/ 0 w 265"/>
              <a:gd name="T51" fmla="*/ 2147483647 h 357"/>
              <a:gd name="T52" fmla="*/ 0 w 265"/>
              <a:gd name="T53" fmla="*/ 2147483647 h 357"/>
              <a:gd name="T54" fmla="*/ 0 w 265"/>
              <a:gd name="T55" fmla="*/ 2147483647 h 357"/>
              <a:gd name="T56" fmla="*/ 0 w 265"/>
              <a:gd name="T57" fmla="*/ 2147483647 h 357"/>
              <a:gd name="T58" fmla="*/ 0 w 265"/>
              <a:gd name="T59" fmla="*/ 2147483647 h 357"/>
              <a:gd name="T60" fmla="*/ 0 w 265"/>
              <a:gd name="T61" fmla="*/ 2147483647 h 357"/>
              <a:gd name="T62" fmla="*/ 2147483647 w 265"/>
              <a:gd name="T63" fmla="*/ 2147483647 h 357"/>
              <a:gd name="T64" fmla="*/ 0 w 265"/>
              <a:gd name="T65" fmla="*/ 2147483647 h 357"/>
              <a:gd name="T66" fmla="*/ 2147483647 w 265"/>
              <a:gd name="T67" fmla="*/ 2147483647 h 357"/>
              <a:gd name="T68" fmla="*/ 2147483647 w 265"/>
              <a:gd name="T69" fmla="*/ 2147483647 h 357"/>
              <a:gd name="T70" fmla="*/ 2147483647 w 265"/>
              <a:gd name="T71" fmla="*/ 2147483647 h 357"/>
              <a:gd name="T72" fmla="*/ 2147483647 w 265"/>
              <a:gd name="T73" fmla="*/ 2147483647 h 357"/>
              <a:gd name="T74" fmla="*/ 2147483647 w 265"/>
              <a:gd name="T75" fmla="*/ 2147483647 h 357"/>
              <a:gd name="T76" fmla="*/ 2147483647 w 265"/>
              <a:gd name="T77" fmla="*/ 2147483647 h 357"/>
              <a:gd name="T78" fmla="*/ 2147483647 w 265"/>
              <a:gd name="T79" fmla="*/ 2147483647 h 357"/>
              <a:gd name="T80" fmla="*/ 2147483647 w 265"/>
              <a:gd name="T81" fmla="*/ 2147483647 h 357"/>
              <a:gd name="T82" fmla="*/ 2147483647 w 265"/>
              <a:gd name="T83" fmla="*/ 2147483647 h 357"/>
              <a:gd name="T84" fmla="*/ 2147483647 w 265"/>
              <a:gd name="T85" fmla="*/ 2147483647 h 357"/>
              <a:gd name="T86" fmla="*/ 2147483647 w 265"/>
              <a:gd name="T87" fmla="*/ 2147483647 h 357"/>
              <a:gd name="T88" fmla="*/ 2147483647 w 265"/>
              <a:gd name="T89" fmla="*/ 2147483647 h 357"/>
              <a:gd name="T90" fmla="*/ 2147483647 w 265"/>
              <a:gd name="T91" fmla="*/ 2147483647 h 357"/>
              <a:gd name="T92" fmla="*/ 2147483647 w 265"/>
              <a:gd name="T93" fmla="*/ 2147483647 h 357"/>
              <a:gd name="T94" fmla="*/ 2147483647 w 265"/>
              <a:gd name="T95" fmla="*/ 2147483647 h 357"/>
              <a:gd name="T96" fmla="*/ 2147483647 w 265"/>
              <a:gd name="T97" fmla="*/ 2147483647 h 357"/>
              <a:gd name="T98" fmla="*/ 2147483647 w 265"/>
              <a:gd name="T99" fmla="*/ 2147483647 h 357"/>
              <a:gd name="T100" fmla="*/ 2147483647 w 265"/>
              <a:gd name="T101" fmla="*/ 2147483647 h 357"/>
              <a:gd name="T102" fmla="*/ 2147483647 w 265"/>
              <a:gd name="T103" fmla="*/ 2147483647 h 357"/>
              <a:gd name="T104" fmla="*/ 2147483647 w 265"/>
              <a:gd name="T105" fmla="*/ 2147483647 h 357"/>
              <a:gd name="T106" fmla="*/ 2147483647 w 265"/>
              <a:gd name="T107" fmla="*/ 2147483647 h 357"/>
              <a:gd name="T108" fmla="*/ 2147483647 w 265"/>
              <a:gd name="T109" fmla="*/ 2147483647 h 357"/>
              <a:gd name="T110" fmla="*/ 2147483647 w 265"/>
              <a:gd name="T111" fmla="*/ 2147483647 h 357"/>
              <a:gd name="T112" fmla="*/ 2147483647 w 265"/>
              <a:gd name="T113" fmla="*/ 2147483647 h 357"/>
              <a:gd name="T114" fmla="*/ 2147483647 w 265"/>
              <a:gd name="T115" fmla="*/ 2147483647 h 357"/>
              <a:gd name="T116" fmla="*/ 2147483647 w 265"/>
              <a:gd name="T117" fmla="*/ 2147483647 h 357"/>
              <a:gd name="T118" fmla="*/ 2147483647 w 265"/>
              <a:gd name="T119" fmla="*/ 2147483647 h 357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265"/>
              <a:gd name="T181" fmla="*/ 0 h 357"/>
              <a:gd name="T182" fmla="*/ 265 w 265"/>
              <a:gd name="T183" fmla="*/ 357 h 357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265" h="357">
                <a:moveTo>
                  <a:pt x="264" y="356"/>
                </a:moveTo>
                <a:lnTo>
                  <a:pt x="264" y="118"/>
                </a:lnTo>
                <a:lnTo>
                  <a:pt x="118" y="118"/>
                </a:lnTo>
                <a:lnTo>
                  <a:pt x="135" y="84"/>
                </a:lnTo>
                <a:lnTo>
                  <a:pt x="113" y="84"/>
                </a:lnTo>
                <a:lnTo>
                  <a:pt x="85" y="118"/>
                </a:lnTo>
                <a:lnTo>
                  <a:pt x="73" y="62"/>
                </a:lnTo>
                <a:lnTo>
                  <a:pt x="62" y="56"/>
                </a:lnTo>
                <a:lnTo>
                  <a:pt x="68" y="39"/>
                </a:lnTo>
                <a:lnTo>
                  <a:pt x="68" y="22"/>
                </a:lnTo>
                <a:lnTo>
                  <a:pt x="68" y="11"/>
                </a:lnTo>
                <a:lnTo>
                  <a:pt x="68" y="5"/>
                </a:lnTo>
                <a:lnTo>
                  <a:pt x="62" y="0"/>
                </a:lnTo>
                <a:lnTo>
                  <a:pt x="34" y="5"/>
                </a:lnTo>
                <a:lnTo>
                  <a:pt x="23" y="17"/>
                </a:lnTo>
                <a:lnTo>
                  <a:pt x="17" y="39"/>
                </a:lnTo>
                <a:lnTo>
                  <a:pt x="17" y="45"/>
                </a:lnTo>
                <a:lnTo>
                  <a:pt x="17" y="51"/>
                </a:lnTo>
                <a:lnTo>
                  <a:pt x="17" y="56"/>
                </a:lnTo>
                <a:lnTo>
                  <a:pt x="23" y="62"/>
                </a:lnTo>
                <a:lnTo>
                  <a:pt x="17" y="62"/>
                </a:lnTo>
                <a:lnTo>
                  <a:pt x="6" y="68"/>
                </a:lnTo>
                <a:lnTo>
                  <a:pt x="0" y="73"/>
                </a:lnTo>
                <a:lnTo>
                  <a:pt x="0" y="79"/>
                </a:lnTo>
                <a:lnTo>
                  <a:pt x="0" y="101"/>
                </a:lnTo>
                <a:lnTo>
                  <a:pt x="0" y="118"/>
                </a:lnTo>
                <a:lnTo>
                  <a:pt x="0" y="130"/>
                </a:lnTo>
                <a:lnTo>
                  <a:pt x="0" y="141"/>
                </a:lnTo>
                <a:lnTo>
                  <a:pt x="6" y="147"/>
                </a:lnTo>
                <a:lnTo>
                  <a:pt x="0" y="277"/>
                </a:lnTo>
                <a:lnTo>
                  <a:pt x="17" y="282"/>
                </a:lnTo>
                <a:lnTo>
                  <a:pt x="17" y="333"/>
                </a:lnTo>
                <a:lnTo>
                  <a:pt x="17" y="339"/>
                </a:lnTo>
                <a:lnTo>
                  <a:pt x="17" y="350"/>
                </a:lnTo>
                <a:lnTo>
                  <a:pt x="11" y="356"/>
                </a:lnTo>
                <a:lnTo>
                  <a:pt x="28" y="356"/>
                </a:lnTo>
                <a:lnTo>
                  <a:pt x="34" y="316"/>
                </a:lnTo>
                <a:lnTo>
                  <a:pt x="40" y="277"/>
                </a:lnTo>
                <a:lnTo>
                  <a:pt x="45" y="277"/>
                </a:lnTo>
                <a:lnTo>
                  <a:pt x="45" y="288"/>
                </a:lnTo>
                <a:lnTo>
                  <a:pt x="45" y="299"/>
                </a:lnTo>
                <a:lnTo>
                  <a:pt x="45" y="316"/>
                </a:lnTo>
                <a:lnTo>
                  <a:pt x="45" y="333"/>
                </a:lnTo>
                <a:lnTo>
                  <a:pt x="28" y="333"/>
                </a:lnTo>
                <a:lnTo>
                  <a:pt x="28" y="356"/>
                </a:lnTo>
                <a:lnTo>
                  <a:pt x="68" y="356"/>
                </a:lnTo>
                <a:lnTo>
                  <a:pt x="68" y="328"/>
                </a:lnTo>
                <a:lnTo>
                  <a:pt x="62" y="294"/>
                </a:lnTo>
                <a:lnTo>
                  <a:pt x="68" y="271"/>
                </a:lnTo>
                <a:lnTo>
                  <a:pt x="79" y="271"/>
                </a:lnTo>
                <a:lnTo>
                  <a:pt x="85" y="215"/>
                </a:lnTo>
                <a:lnTo>
                  <a:pt x="85" y="158"/>
                </a:lnTo>
                <a:lnTo>
                  <a:pt x="85" y="141"/>
                </a:lnTo>
                <a:lnTo>
                  <a:pt x="90" y="130"/>
                </a:lnTo>
                <a:lnTo>
                  <a:pt x="90" y="356"/>
                </a:lnTo>
                <a:lnTo>
                  <a:pt x="264" y="356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1" name="Freeform 29"/>
          <p:cNvSpPr>
            <a:spLocks/>
          </p:cNvSpPr>
          <p:nvPr/>
        </p:nvSpPr>
        <p:spPr bwMode="auto">
          <a:xfrm>
            <a:off x="5889625" y="4087813"/>
            <a:ext cx="1052513" cy="2581275"/>
          </a:xfrm>
          <a:custGeom>
            <a:avLst/>
            <a:gdLst>
              <a:gd name="T0" fmla="*/ 2147483647 w 119"/>
              <a:gd name="T1" fmla="*/ 2147483647 h 363"/>
              <a:gd name="T2" fmla="*/ 2147483647 w 119"/>
              <a:gd name="T3" fmla="*/ 2147483647 h 363"/>
              <a:gd name="T4" fmla="*/ 2147483647 w 119"/>
              <a:gd name="T5" fmla="*/ 2147483647 h 363"/>
              <a:gd name="T6" fmla="*/ 2147483647 w 119"/>
              <a:gd name="T7" fmla="*/ 2147483647 h 363"/>
              <a:gd name="T8" fmla="*/ 2147483647 w 119"/>
              <a:gd name="T9" fmla="*/ 2147483647 h 363"/>
              <a:gd name="T10" fmla="*/ 2147483647 w 119"/>
              <a:gd name="T11" fmla="*/ 2147483647 h 363"/>
              <a:gd name="T12" fmla="*/ 2147483647 w 119"/>
              <a:gd name="T13" fmla="*/ 2147483647 h 363"/>
              <a:gd name="T14" fmla="*/ 2147483647 w 119"/>
              <a:gd name="T15" fmla="*/ 2147483647 h 363"/>
              <a:gd name="T16" fmla="*/ 2147483647 w 119"/>
              <a:gd name="T17" fmla="*/ 2147483647 h 363"/>
              <a:gd name="T18" fmla="*/ 2147483647 w 119"/>
              <a:gd name="T19" fmla="*/ 2147483647 h 363"/>
              <a:gd name="T20" fmla="*/ 2147483647 w 119"/>
              <a:gd name="T21" fmla="*/ 2147483647 h 363"/>
              <a:gd name="T22" fmla="*/ 2147483647 w 119"/>
              <a:gd name="T23" fmla="*/ 2147483647 h 363"/>
              <a:gd name="T24" fmla="*/ 2147483647 w 119"/>
              <a:gd name="T25" fmla="*/ 2147483647 h 363"/>
              <a:gd name="T26" fmla="*/ 2147483647 w 119"/>
              <a:gd name="T27" fmla="*/ 2147483647 h 363"/>
              <a:gd name="T28" fmla="*/ 2147483647 w 119"/>
              <a:gd name="T29" fmla="*/ 2147483647 h 363"/>
              <a:gd name="T30" fmla="*/ 2147483647 w 119"/>
              <a:gd name="T31" fmla="*/ 2147483647 h 363"/>
              <a:gd name="T32" fmla="*/ 2147483647 w 119"/>
              <a:gd name="T33" fmla="*/ 2147483647 h 363"/>
              <a:gd name="T34" fmla="*/ 2147483647 w 119"/>
              <a:gd name="T35" fmla="*/ 2147483647 h 363"/>
              <a:gd name="T36" fmla="*/ 2147483647 w 119"/>
              <a:gd name="T37" fmla="*/ 2147483647 h 363"/>
              <a:gd name="T38" fmla="*/ 2147483647 w 119"/>
              <a:gd name="T39" fmla="*/ 2147483647 h 363"/>
              <a:gd name="T40" fmla="*/ 2147483647 w 119"/>
              <a:gd name="T41" fmla="*/ 0 h 363"/>
              <a:gd name="T42" fmla="*/ 2147483647 w 119"/>
              <a:gd name="T43" fmla="*/ 0 h 363"/>
              <a:gd name="T44" fmla="*/ 2147483647 w 119"/>
              <a:gd name="T45" fmla="*/ 0 h 363"/>
              <a:gd name="T46" fmla="*/ 2147483647 w 119"/>
              <a:gd name="T47" fmla="*/ 2147483647 h 363"/>
              <a:gd name="T48" fmla="*/ 0 w 119"/>
              <a:gd name="T49" fmla="*/ 2147483647 h 363"/>
              <a:gd name="T50" fmla="*/ 0 w 119"/>
              <a:gd name="T51" fmla="*/ 2147483647 h 363"/>
              <a:gd name="T52" fmla="*/ 2147483647 w 119"/>
              <a:gd name="T53" fmla="*/ 2147483647 h 363"/>
              <a:gd name="T54" fmla="*/ 2147483647 w 119"/>
              <a:gd name="T55" fmla="*/ 2147483647 h 363"/>
              <a:gd name="T56" fmla="*/ 2147483647 w 119"/>
              <a:gd name="T57" fmla="*/ 2147483647 h 363"/>
              <a:gd name="T58" fmla="*/ 0 w 119"/>
              <a:gd name="T59" fmla="*/ 2147483647 h 363"/>
              <a:gd name="T60" fmla="*/ 2147483647 w 119"/>
              <a:gd name="T61" fmla="*/ 2147483647 h 363"/>
              <a:gd name="T62" fmla="*/ 2147483647 w 119"/>
              <a:gd name="T63" fmla="*/ 2147483647 h 363"/>
              <a:gd name="T64" fmla="*/ 2147483647 w 119"/>
              <a:gd name="T65" fmla="*/ 2147483647 h 363"/>
              <a:gd name="T66" fmla="*/ 2147483647 w 119"/>
              <a:gd name="T67" fmla="*/ 2147483647 h 363"/>
              <a:gd name="T68" fmla="*/ 2147483647 w 119"/>
              <a:gd name="T69" fmla="*/ 2147483647 h 363"/>
              <a:gd name="T70" fmla="*/ 2147483647 w 119"/>
              <a:gd name="T71" fmla="*/ 2147483647 h 363"/>
              <a:gd name="T72" fmla="*/ 2147483647 w 119"/>
              <a:gd name="T73" fmla="*/ 2147483647 h 363"/>
              <a:gd name="T74" fmla="*/ 2147483647 w 119"/>
              <a:gd name="T75" fmla="*/ 2147483647 h 363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w 119"/>
              <a:gd name="T115" fmla="*/ 0 h 363"/>
              <a:gd name="T116" fmla="*/ 119 w 119"/>
              <a:gd name="T117" fmla="*/ 363 h 363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T114" t="T115" r="T116" b="T117"/>
            <a:pathLst>
              <a:path w="119" h="363">
                <a:moveTo>
                  <a:pt x="79" y="362"/>
                </a:moveTo>
                <a:lnTo>
                  <a:pt x="73" y="322"/>
                </a:lnTo>
                <a:lnTo>
                  <a:pt x="73" y="277"/>
                </a:lnTo>
                <a:lnTo>
                  <a:pt x="90" y="277"/>
                </a:lnTo>
                <a:lnTo>
                  <a:pt x="90" y="181"/>
                </a:lnTo>
                <a:lnTo>
                  <a:pt x="101" y="175"/>
                </a:lnTo>
                <a:lnTo>
                  <a:pt x="96" y="147"/>
                </a:lnTo>
                <a:lnTo>
                  <a:pt x="107" y="141"/>
                </a:lnTo>
                <a:lnTo>
                  <a:pt x="113" y="136"/>
                </a:lnTo>
                <a:lnTo>
                  <a:pt x="118" y="136"/>
                </a:lnTo>
                <a:lnTo>
                  <a:pt x="113" y="124"/>
                </a:lnTo>
                <a:lnTo>
                  <a:pt x="113" y="119"/>
                </a:lnTo>
                <a:lnTo>
                  <a:pt x="84" y="57"/>
                </a:lnTo>
                <a:lnTo>
                  <a:pt x="56" y="45"/>
                </a:lnTo>
                <a:lnTo>
                  <a:pt x="51" y="28"/>
                </a:lnTo>
                <a:lnTo>
                  <a:pt x="73" y="28"/>
                </a:lnTo>
                <a:lnTo>
                  <a:pt x="73" y="23"/>
                </a:lnTo>
                <a:lnTo>
                  <a:pt x="51" y="23"/>
                </a:lnTo>
                <a:lnTo>
                  <a:pt x="51" y="11"/>
                </a:lnTo>
                <a:lnTo>
                  <a:pt x="51" y="6"/>
                </a:lnTo>
                <a:lnTo>
                  <a:pt x="51" y="0"/>
                </a:lnTo>
                <a:lnTo>
                  <a:pt x="45" y="0"/>
                </a:lnTo>
                <a:lnTo>
                  <a:pt x="28" y="0"/>
                </a:lnTo>
                <a:lnTo>
                  <a:pt x="17" y="23"/>
                </a:lnTo>
                <a:lnTo>
                  <a:pt x="0" y="23"/>
                </a:lnTo>
                <a:lnTo>
                  <a:pt x="17" y="28"/>
                </a:lnTo>
                <a:lnTo>
                  <a:pt x="23" y="45"/>
                </a:lnTo>
                <a:lnTo>
                  <a:pt x="6" y="68"/>
                </a:lnTo>
                <a:lnTo>
                  <a:pt x="0" y="187"/>
                </a:lnTo>
                <a:lnTo>
                  <a:pt x="17" y="204"/>
                </a:lnTo>
                <a:lnTo>
                  <a:pt x="23" y="271"/>
                </a:lnTo>
                <a:lnTo>
                  <a:pt x="17" y="277"/>
                </a:lnTo>
                <a:lnTo>
                  <a:pt x="34" y="277"/>
                </a:lnTo>
                <a:lnTo>
                  <a:pt x="51" y="339"/>
                </a:lnTo>
                <a:lnTo>
                  <a:pt x="28" y="362"/>
                </a:lnTo>
                <a:lnTo>
                  <a:pt x="79" y="362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2" name="Freeform 30"/>
          <p:cNvSpPr>
            <a:spLocks/>
          </p:cNvSpPr>
          <p:nvPr/>
        </p:nvSpPr>
        <p:spPr bwMode="auto">
          <a:xfrm>
            <a:off x="7394575" y="4029075"/>
            <a:ext cx="1354138" cy="2587625"/>
          </a:xfrm>
          <a:custGeom>
            <a:avLst/>
            <a:gdLst>
              <a:gd name="T0" fmla="*/ 2147483647 w 198"/>
              <a:gd name="T1" fmla="*/ 2147483647 h 386"/>
              <a:gd name="T2" fmla="*/ 2147483647 w 198"/>
              <a:gd name="T3" fmla="*/ 2147483647 h 386"/>
              <a:gd name="T4" fmla="*/ 2147483647 w 198"/>
              <a:gd name="T5" fmla="*/ 2147483647 h 386"/>
              <a:gd name="T6" fmla="*/ 2147483647 w 198"/>
              <a:gd name="T7" fmla="*/ 2147483647 h 386"/>
              <a:gd name="T8" fmla="*/ 2147483647 w 198"/>
              <a:gd name="T9" fmla="*/ 2147483647 h 386"/>
              <a:gd name="T10" fmla="*/ 2147483647 w 198"/>
              <a:gd name="T11" fmla="*/ 2147483647 h 386"/>
              <a:gd name="T12" fmla="*/ 2147483647 w 198"/>
              <a:gd name="T13" fmla="*/ 2147483647 h 386"/>
              <a:gd name="T14" fmla="*/ 2147483647 w 198"/>
              <a:gd name="T15" fmla="*/ 2147483647 h 386"/>
              <a:gd name="T16" fmla="*/ 2147483647 w 198"/>
              <a:gd name="T17" fmla="*/ 2147483647 h 386"/>
              <a:gd name="T18" fmla="*/ 2147483647 w 198"/>
              <a:gd name="T19" fmla="*/ 2147483647 h 386"/>
              <a:gd name="T20" fmla="*/ 2147483647 w 198"/>
              <a:gd name="T21" fmla="*/ 2147483647 h 386"/>
              <a:gd name="T22" fmla="*/ 0 w 198"/>
              <a:gd name="T23" fmla="*/ 2147483647 h 386"/>
              <a:gd name="T24" fmla="*/ 0 w 198"/>
              <a:gd name="T25" fmla="*/ 2147483647 h 386"/>
              <a:gd name="T26" fmla="*/ 0 w 198"/>
              <a:gd name="T27" fmla="*/ 2147483647 h 386"/>
              <a:gd name="T28" fmla="*/ 2147483647 w 198"/>
              <a:gd name="T29" fmla="*/ 2147483647 h 386"/>
              <a:gd name="T30" fmla="*/ 2147483647 w 198"/>
              <a:gd name="T31" fmla="*/ 2147483647 h 386"/>
              <a:gd name="T32" fmla="*/ 2147483647 w 198"/>
              <a:gd name="T33" fmla="*/ 2147483647 h 386"/>
              <a:gd name="T34" fmla="*/ 2147483647 w 198"/>
              <a:gd name="T35" fmla="*/ 0 h 386"/>
              <a:gd name="T36" fmla="*/ 2147483647 w 198"/>
              <a:gd name="T37" fmla="*/ 0 h 386"/>
              <a:gd name="T38" fmla="*/ 2147483647 w 198"/>
              <a:gd name="T39" fmla="*/ 2147483647 h 386"/>
              <a:gd name="T40" fmla="*/ 2147483647 w 198"/>
              <a:gd name="T41" fmla="*/ 2147483647 h 386"/>
              <a:gd name="T42" fmla="*/ 2147483647 w 198"/>
              <a:gd name="T43" fmla="*/ 2147483647 h 386"/>
              <a:gd name="T44" fmla="*/ 2147483647 w 198"/>
              <a:gd name="T45" fmla="*/ 2147483647 h 386"/>
              <a:gd name="T46" fmla="*/ 2147483647 w 198"/>
              <a:gd name="T47" fmla="*/ 2147483647 h 386"/>
              <a:gd name="T48" fmla="*/ 2147483647 w 198"/>
              <a:gd name="T49" fmla="*/ 2147483647 h 386"/>
              <a:gd name="T50" fmla="*/ 2147483647 w 198"/>
              <a:gd name="T51" fmla="*/ 2147483647 h 386"/>
              <a:gd name="T52" fmla="*/ 2147483647 w 198"/>
              <a:gd name="T53" fmla="*/ 2147483647 h 386"/>
              <a:gd name="T54" fmla="*/ 2147483647 w 198"/>
              <a:gd name="T55" fmla="*/ 2147483647 h 386"/>
              <a:gd name="T56" fmla="*/ 2147483647 w 198"/>
              <a:gd name="T57" fmla="*/ 2147483647 h 386"/>
              <a:gd name="T58" fmla="*/ 2147483647 w 198"/>
              <a:gd name="T59" fmla="*/ 2147483647 h 386"/>
              <a:gd name="T60" fmla="*/ 2147483647 w 198"/>
              <a:gd name="T61" fmla="*/ 2147483647 h 386"/>
              <a:gd name="T62" fmla="*/ 2147483647 w 198"/>
              <a:gd name="T63" fmla="*/ 2147483647 h 386"/>
              <a:gd name="T64" fmla="*/ 2147483647 w 198"/>
              <a:gd name="T65" fmla="*/ 2147483647 h 386"/>
              <a:gd name="T66" fmla="*/ 2147483647 w 198"/>
              <a:gd name="T67" fmla="*/ 2147483647 h 386"/>
              <a:gd name="T68" fmla="*/ 2147483647 w 198"/>
              <a:gd name="T69" fmla="*/ 2147483647 h 386"/>
              <a:gd name="T70" fmla="*/ 2147483647 w 198"/>
              <a:gd name="T71" fmla="*/ 2147483647 h 38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w 198"/>
              <a:gd name="T109" fmla="*/ 0 h 386"/>
              <a:gd name="T110" fmla="*/ 198 w 198"/>
              <a:gd name="T111" fmla="*/ 386 h 386"/>
            </a:gdLst>
            <a:ahLst/>
            <a:cxnLst>
              <a:cxn ang="T72">
                <a:pos x="T0" y="T1"/>
              </a:cxn>
              <a:cxn ang="T73">
                <a:pos x="T2" y="T3"/>
              </a:cxn>
              <a:cxn ang="T74">
                <a:pos x="T4" y="T5"/>
              </a:cxn>
              <a:cxn ang="T75">
                <a:pos x="T6" y="T7"/>
              </a:cxn>
              <a:cxn ang="T76">
                <a:pos x="T8" y="T9"/>
              </a:cxn>
              <a:cxn ang="T77">
                <a:pos x="T10" y="T11"/>
              </a:cxn>
              <a:cxn ang="T78">
                <a:pos x="T12" y="T13"/>
              </a:cxn>
              <a:cxn ang="T79">
                <a:pos x="T14" y="T15"/>
              </a:cxn>
              <a:cxn ang="T80">
                <a:pos x="T16" y="T17"/>
              </a:cxn>
              <a:cxn ang="T81">
                <a:pos x="T18" y="T19"/>
              </a:cxn>
              <a:cxn ang="T82">
                <a:pos x="T20" y="T21"/>
              </a:cxn>
              <a:cxn ang="T83">
                <a:pos x="T22" y="T23"/>
              </a:cxn>
              <a:cxn ang="T84">
                <a:pos x="T24" y="T25"/>
              </a:cxn>
              <a:cxn ang="T85">
                <a:pos x="T26" y="T27"/>
              </a:cxn>
              <a:cxn ang="T86">
                <a:pos x="T28" y="T29"/>
              </a:cxn>
              <a:cxn ang="T87">
                <a:pos x="T30" y="T31"/>
              </a:cxn>
              <a:cxn ang="T88">
                <a:pos x="T32" y="T33"/>
              </a:cxn>
              <a:cxn ang="T89">
                <a:pos x="T34" y="T35"/>
              </a:cxn>
              <a:cxn ang="T90">
                <a:pos x="T36" y="T37"/>
              </a:cxn>
              <a:cxn ang="T91">
                <a:pos x="T38" y="T39"/>
              </a:cxn>
              <a:cxn ang="T92">
                <a:pos x="T40" y="T41"/>
              </a:cxn>
              <a:cxn ang="T93">
                <a:pos x="T42" y="T43"/>
              </a:cxn>
              <a:cxn ang="T94">
                <a:pos x="T44" y="T45"/>
              </a:cxn>
              <a:cxn ang="T95">
                <a:pos x="T46" y="T47"/>
              </a:cxn>
              <a:cxn ang="T96">
                <a:pos x="T48" y="T49"/>
              </a:cxn>
              <a:cxn ang="T97">
                <a:pos x="T50" y="T51"/>
              </a:cxn>
              <a:cxn ang="T98">
                <a:pos x="T52" y="T53"/>
              </a:cxn>
              <a:cxn ang="T99">
                <a:pos x="T54" y="T55"/>
              </a:cxn>
              <a:cxn ang="T100">
                <a:pos x="T56" y="T57"/>
              </a:cxn>
              <a:cxn ang="T101">
                <a:pos x="T58" y="T59"/>
              </a:cxn>
              <a:cxn ang="T102">
                <a:pos x="T60" y="T61"/>
              </a:cxn>
              <a:cxn ang="T103">
                <a:pos x="T62" y="T63"/>
              </a:cxn>
              <a:cxn ang="T104">
                <a:pos x="T64" y="T65"/>
              </a:cxn>
              <a:cxn ang="T105">
                <a:pos x="T66" y="T67"/>
              </a:cxn>
              <a:cxn ang="T106">
                <a:pos x="T68" y="T69"/>
              </a:cxn>
              <a:cxn ang="T107">
                <a:pos x="T70" y="T71"/>
              </a:cxn>
            </a:cxnLst>
            <a:rect l="T108" t="T109" r="T110" b="T111"/>
            <a:pathLst>
              <a:path w="198" h="386">
                <a:moveTo>
                  <a:pt x="107" y="385"/>
                </a:moveTo>
                <a:lnTo>
                  <a:pt x="118" y="385"/>
                </a:lnTo>
                <a:lnTo>
                  <a:pt x="118" y="374"/>
                </a:lnTo>
                <a:lnTo>
                  <a:pt x="113" y="306"/>
                </a:lnTo>
                <a:lnTo>
                  <a:pt x="107" y="306"/>
                </a:lnTo>
                <a:lnTo>
                  <a:pt x="107" y="227"/>
                </a:lnTo>
                <a:lnTo>
                  <a:pt x="84" y="362"/>
                </a:lnTo>
                <a:lnTo>
                  <a:pt x="84" y="374"/>
                </a:lnTo>
                <a:lnTo>
                  <a:pt x="84" y="379"/>
                </a:lnTo>
                <a:lnTo>
                  <a:pt x="90" y="385"/>
                </a:lnTo>
                <a:lnTo>
                  <a:pt x="96" y="385"/>
                </a:lnTo>
                <a:lnTo>
                  <a:pt x="62" y="385"/>
                </a:lnTo>
                <a:lnTo>
                  <a:pt x="62" y="323"/>
                </a:lnTo>
                <a:lnTo>
                  <a:pt x="62" y="249"/>
                </a:lnTo>
                <a:lnTo>
                  <a:pt x="56" y="266"/>
                </a:lnTo>
                <a:lnTo>
                  <a:pt x="62" y="328"/>
                </a:lnTo>
                <a:lnTo>
                  <a:pt x="62" y="385"/>
                </a:lnTo>
                <a:lnTo>
                  <a:pt x="40" y="385"/>
                </a:lnTo>
                <a:lnTo>
                  <a:pt x="34" y="379"/>
                </a:lnTo>
                <a:lnTo>
                  <a:pt x="28" y="345"/>
                </a:lnTo>
                <a:lnTo>
                  <a:pt x="17" y="204"/>
                </a:lnTo>
                <a:lnTo>
                  <a:pt x="11" y="198"/>
                </a:lnTo>
                <a:lnTo>
                  <a:pt x="6" y="193"/>
                </a:lnTo>
                <a:lnTo>
                  <a:pt x="0" y="181"/>
                </a:lnTo>
                <a:lnTo>
                  <a:pt x="0" y="176"/>
                </a:lnTo>
                <a:lnTo>
                  <a:pt x="0" y="147"/>
                </a:lnTo>
                <a:lnTo>
                  <a:pt x="0" y="125"/>
                </a:lnTo>
                <a:lnTo>
                  <a:pt x="11" y="91"/>
                </a:lnTo>
                <a:lnTo>
                  <a:pt x="23" y="46"/>
                </a:lnTo>
                <a:lnTo>
                  <a:pt x="62" y="46"/>
                </a:lnTo>
                <a:lnTo>
                  <a:pt x="62" y="34"/>
                </a:lnTo>
                <a:lnTo>
                  <a:pt x="62" y="29"/>
                </a:lnTo>
                <a:lnTo>
                  <a:pt x="62" y="23"/>
                </a:lnTo>
                <a:lnTo>
                  <a:pt x="62" y="6"/>
                </a:lnTo>
                <a:lnTo>
                  <a:pt x="68" y="0"/>
                </a:lnTo>
                <a:lnTo>
                  <a:pt x="73" y="0"/>
                </a:lnTo>
                <a:lnTo>
                  <a:pt x="90" y="0"/>
                </a:lnTo>
                <a:lnTo>
                  <a:pt x="101" y="17"/>
                </a:lnTo>
                <a:lnTo>
                  <a:pt x="96" y="46"/>
                </a:lnTo>
                <a:lnTo>
                  <a:pt x="107" y="57"/>
                </a:lnTo>
                <a:lnTo>
                  <a:pt x="118" y="91"/>
                </a:lnTo>
                <a:lnTo>
                  <a:pt x="129" y="91"/>
                </a:lnTo>
                <a:lnTo>
                  <a:pt x="124" y="74"/>
                </a:lnTo>
                <a:lnTo>
                  <a:pt x="124" y="57"/>
                </a:lnTo>
                <a:lnTo>
                  <a:pt x="107" y="46"/>
                </a:lnTo>
                <a:lnTo>
                  <a:pt x="118" y="40"/>
                </a:lnTo>
                <a:lnTo>
                  <a:pt x="129" y="34"/>
                </a:lnTo>
                <a:lnTo>
                  <a:pt x="152" y="34"/>
                </a:lnTo>
                <a:lnTo>
                  <a:pt x="152" y="40"/>
                </a:lnTo>
                <a:lnTo>
                  <a:pt x="163" y="63"/>
                </a:lnTo>
                <a:lnTo>
                  <a:pt x="169" y="68"/>
                </a:lnTo>
                <a:lnTo>
                  <a:pt x="169" y="85"/>
                </a:lnTo>
                <a:lnTo>
                  <a:pt x="197" y="97"/>
                </a:lnTo>
                <a:lnTo>
                  <a:pt x="197" y="159"/>
                </a:lnTo>
                <a:lnTo>
                  <a:pt x="197" y="164"/>
                </a:lnTo>
                <a:lnTo>
                  <a:pt x="197" y="176"/>
                </a:lnTo>
                <a:lnTo>
                  <a:pt x="186" y="181"/>
                </a:lnTo>
                <a:lnTo>
                  <a:pt x="186" y="294"/>
                </a:lnTo>
                <a:lnTo>
                  <a:pt x="174" y="294"/>
                </a:lnTo>
                <a:lnTo>
                  <a:pt x="169" y="323"/>
                </a:lnTo>
                <a:lnTo>
                  <a:pt x="163" y="340"/>
                </a:lnTo>
                <a:lnTo>
                  <a:pt x="158" y="362"/>
                </a:lnTo>
                <a:lnTo>
                  <a:pt x="158" y="385"/>
                </a:lnTo>
                <a:lnTo>
                  <a:pt x="141" y="385"/>
                </a:lnTo>
                <a:lnTo>
                  <a:pt x="141" y="345"/>
                </a:lnTo>
                <a:lnTo>
                  <a:pt x="146" y="306"/>
                </a:lnTo>
                <a:lnTo>
                  <a:pt x="141" y="294"/>
                </a:lnTo>
                <a:lnTo>
                  <a:pt x="141" y="340"/>
                </a:lnTo>
                <a:lnTo>
                  <a:pt x="141" y="385"/>
                </a:lnTo>
                <a:lnTo>
                  <a:pt x="107" y="385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3" name="Freeform 25"/>
          <p:cNvSpPr>
            <a:spLocks/>
          </p:cNvSpPr>
          <p:nvPr/>
        </p:nvSpPr>
        <p:spPr bwMode="auto">
          <a:xfrm>
            <a:off x="541338" y="260350"/>
            <a:ext cx="3844925" cy="2974975"/>
          </a:xfrm>
          <a:custGeom>
            <a:avLst/>
            <a:gdLst>
              <a:gd name="T0" fmla="*/ 2147483647 w 563"/>
              <a:gd name="T1" fmla="*/ 2147483647 h 369"/>
              <a:gd name="T2" fmla="*/ 2147483647 w 563"/>
              <a:gd name="T3" fmla="*/ 2147483647 h 369"/>
              <a:gd name="T4" fmla="*/ 2147483647 w 563"/>
              <a:gd name="T5" fmla="*/ 2147483647 h 369"/>
              <a:gd name="T6" fmla="*/ 2147483647 w 563"/>
              <a:gd name="T7" fmla="*/ 2147483647 h 369"/>
              <a:gd name="T8" fmla="*/ 2147483647 w 563"/>
              <a:gd name="T9" fmla="*/ 2147483647 h 369"/>
              <a:gd name="T10" fmla="*/ 2147483647 w 563"/>
              <a:gd name="T11" fmla="*/ 2147483647 h 369"/>
              <a:gd name="T12" fmla="*/ 2147483647 w 563"/>
              <a:gd name="T13" fmla="*/ 2147483647 h 369"/>
              <a:gd name="T14" fmla="*/ 2147483647 w 563"/>
              <a:gd name="T15" fmla="*/ 2147483647 h 369"/>
              <a:gd name="T16" fmla="*/ 2147483647 w 563"/>
              <a:gd name="T17" fmla="*/ 2147483647 h 369"/>
              <a:gd name="T18" fmla="*/ 2147483647 w 563"/>
              <a:gd name="T19" fmla="*/ 2147483647 h 369"/>
              <a:gd name="T20" fmla="*/ 2147483647 w 563"/>
              <a:gd name="T21" fmla="*/ 2147483647 h 369"/>
              <a:gd name="T22" fmla="*/ 2147483647 w 563"/>
              <a:gd name="T23" fmla="*/ 2147483647 h 369"/>
              <a:gd name="T24" fmla="*/ 2147483647 w 563"/>
              <a:gd name="T25" fmla="*/ 2147483647 h 369"/>
              <a:gd name="T26" fmla="*/ 2147483647 w 563"/>
              <a:gd name="T27" fmla="*/ 2147483647 h 369"/>
              <a:gd name="T28" fmla="*/ 2147483647 w 563"/>
              <a:gd name="T29" fmla="*/ 2147483647 h 369"/>
              <a:gd name="T30" fmla="*/ 2147483647 w 563"/>
              <a:gd name="T31" fmla="*/ 2147483647 h 369"/>
              <a:gd name="T32" fmla="*/ 2147483647 w 563"/>
              <a:gd name="T33" fmla="*/ 2147483647 h 369"/>
              <a:gd name="T34" fmla="*/ 2147483647 w 563"/>
              <a:gd name="T35" fmla="*/ 2147483647 h 369"/>
              <a:gd name="T36" fmla="*/ 2147483647 w 563"/>
              <a:gd name="T37" fmla="*/ 0 h 369"/>
              <a:gd name="T38" fmla="*/ 2147483647 w 563"/>
              <a:gd name="T39" fmla="*/ 2147483647 h 369"/>
              <a:gd name="T40" fmla="*/ 2147483647 w 563"/>
              <a:gd name="T41" fmla="*/ 2147483647 h 369"/>
              <a:gd name="T42" fmla="*/ 2147483647 w 563"/>
              <a:gd name="T43" fmla="*/ 2147483647 h 369"/>
              <a:gd name="T44" fmla="*/ 2147483647 w 563"/>
              <a:gd name="T45" fmla="*/ 2147483647 h 369"/>
              <a:gd name="T46" fmla="*/ 2147483647 w 563"/>
              <a:gd name="T47" fmla="*/ 2147483647 h 369"/>
              <a:gd name="T48" fmla="*/ 2147483647 w 563"/>
              <a:gd name="T49" fmla="*/ 2147483647 h 369"/>
              <a:gd name="T50" fmla="*/ 2147483647 w 563"/>
              <a:gd name="T51" fmla="*/ 2147483647 h 369"/>
              <a:gd name="T52" fmla="*/ 2147483647 w 563"/>
              <a:gd name="T53" fmla="*/ 2147483647 h 369"/>
              <a:gd name="T54" fmla="*/ 2147483647 w 563"/>
              <a:gd name="T55" fmla="*/ 2147483647 h 369"/>
              <a:gd name="T56" fmla="*/ 2147483647 w 563"/>
              <a:gd name="T57" fmla="*/ 2147483647 h 369"/>
              <a:gd name="T58" fmla="*/ 2147483647 w 563"/>
              <a:gd name="T59" fmla="*/ 2147483647 h 369"/>
              <a:gd name="T60" fmla="*/ 2147483647 w 563"/>
              <a:gd name="T61" fmla="*/ 2147483647 h 369"/>
              <a:gd name="T62" fmla="*/ 2147483647 w 563"/>
              <a:gd name="T63" fmla="*/ 2147483647 h 369"/>
              <a:gd name="T64" fmla="*/ 2147483647 w 563"/>
              <a:gd name="T65" fmla="*/ 2147483647 h 369"/>
              <a:gd name="T66" fmla="*/ 2147483647 w 563"/>
              <a:gd name="T67" fmla="*/ 2147483647 h 369"/>
              <a:gd name="T68" fmla="*/ 2147483647 w 563"/>
              <a:gd name="T69" fmla="*/ 2147483647 h 369"/>
              <a:gd name="T70" fmla="*/ 2147483647 w 563"/>
              <a:gd name="T71" fmla="*/ 2147483647 h 369"/>
              <a:gd name="T72" fmla="*/ 0 w 563"/>
              <a:gd name="T73" fmla="*/ 2147483647 h 369"/>
              <a:gd name="T74" fmla="*/ 2147483647 w 563"/>
              <a:gd name="T75" fmla="*/ 2147483647 h 369"/>
              <a:gd name="T76" fmla="*/ 2147483647 w 563"/>
              <a:gd name="T77" fmla="*/ 2147483647 h 369"/>
              <a:gd name="T78" fmla="*/ 2147483647 w 563"/>
              <a:gd name="T79" fmla="*/ 2147483647 h 369"/>
              <a:gd name="T80" fmla="*/ 2147483647 w 563"/>
              <a:gd name="T81" fmla="*/ 2147483647 h 369"/>
              <a:gd name="T82" fmla="*/ 2147483647 w 563"/>
              <a:gd name="T83" fmla="*/ 2147483647 h 369"/>
              <a:gd name="T84" fmla="*/ 2147483647 w 563"/>
              <a:gd name="T85" fmla="*/ 2147483647 h 369"/>
              <a:gd name="T86" fmla="*/ 2147483647 w 563"/>
              <a:gd name="T87" fmla="*/ 2147483647 h 369"/>
              <a:gd name="T88" fmla="*/ 2147483647 w 563"/>
              <a:gd name="T89" fmla="*/ 2147483647 h 369"/>
              <a:gd name="T90" fmla="*/ 2147483647 w 563"/>
              <a:gd name="T91" fmla="*/ 2147483647 h 369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w 563"/>
              <a:gd name="T139" fmla="*/ 0 h 369"/>
              <a:gd name="T140" fmla="*/ 563 w 563"/>
              <a:gd name="T141" fmla="*/ 369 h 369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T138" t="T139" r="T140" b="T141"/>
            <a:pathLst>
              <a:path w="563" h="369">
                <a:moveTo>
                  <a:pt x="376" y="368"/>
                </a:moveTo>
                <a:lnTo>
                  <a:pt x="376" y="209"/>
                </a:lnTo>
                <a:lnTo>
                  <a:pt x="371" y="209"/>
                </a:lnTo>
                <a:lnTo>
                  <a:pt x="388" y="198"/>
                </a:lnTo>
                <a:lnTo>
                  <a:pt x="421" y="130"/>
                </a:lnTo>
                <a:lnTo>
                  <a:pt x="421" y="147"/>
                </a:lnTo>
                <a:lnTo>
                  <a:pt x="421" y="153"/>
                </a:lnTo>
                <a:lnTo>
                  <a:pt x="427" y="170"/>
                </a:lnTo>
                <a:lnTo>
                  <a:pt x="433" y="181"/>
                </a:lnTo>
                <a:lnTo>
                  <a:pt x="433" y="356"/>
                </a:lnTo>
                <a:lnTo>
                  <a:pt x="410" y="356"/>
                </a:lnTo>
                <a:lnTo>
                  <a:pt x="410" y="368"/>
                </a:lnTo>
                <a:lnTo>
                  <a:pt x="455" y="368"/>
                </a:lnTo>
                <a:lnTo>
                  <a:pt x="472" y="232"/>
                </a:lnTo>
                <a:lnTo>
                  <a:pt x="477" y="368"/>
                </a:lnTo>
                <a:lnTo>
                  <a:pt x="500" y="368"/>
                </a:lnTo>
                <a:lnTo>
                  <a:pt x="506" y="288"/>
                </a:lnTo>
                <a:lnTo>
                  <a:pt x="506" y="198"/>
                </a:lnTo>
                <a:lnTo>
                  <a:pt x="506" y="175"/>
                </a:lnTo>
                <a:lnTo>
                  <a:pt x="517" y="175"/>
                </a:lnTo>
                <a:lnTo>
                  <a:pt x="522" y="175"/>
                </a:lnTo>
                <a:lnTo>
                  <a:pt x="534" y="175"/>
                </a:lnTo>
                <a:lnTo>
                  <a:pt x="545" y="164"/>
                </a:lnTo>
                <a:lnTo>
                  <a:pt x="562" y="158"/>
                </a:lnTo>
                <a:lnTo>
                  <a:pt x="556" y="102"/>
                </a:lnTo>
                <a:lnTo>
                  <a:pt x="522" y="107"/>
                </a:lnTo>
                <a:lnTo>
                  <a:pt x="522" y="79"/>
                </a:lnTo>
                <a:lnTo>
                  <a:pt x="517" y="68"/>
                </a:lnTo>
                <a:lnTo>
                  <a:pt x="511" y="62"/>
                </a:lnTo>
                <a:lnTo>
                  <a:pt x="494" y="62"/>
                </a:lnTo>
                <a:lnTo>
                  <a:pt x="472" y="57"/>
                </a:lnTo>
                <a:lnTo>
                  <a:pt x="477" y="40"/>
                </a:lnTo>
                <a:lnTo>
                  <a:pt x="477" y="28"/>
                </a:lnTo>
                <a:lnTo>
                  <a:pt x="477" y="17"/>
                </a:lnTo>
                <a:lnTo>
                  <a:pt x="466" y="6"/>
                </a:lnTo>
                <a:lnTo>
                  <a:pt x="461" y="0"/>
                </a:lnTo>
                <a:lnTo>
                  <a:pt x="444" y="6"/>
                </a:lnTo>
                <a:lnTo>
                  <a:pt x="438" y="6"/>
                </a:lnTo>
                <a:lnTo>
                  <a:pt x="433" y="40"/>
                </a:lnTo>
                <a:lnTo>
                  <a:pt x="438" y="62"/>
                </a:lnTo>
                <a:lnTo>
                  <a:pt x="433" y="68"/>
                </a:lnTo>
                <a:lnTo>
                  <a:pt x="416" y="79"/>
                </a:lnTo>
                <a:lnTo>
                  <a:pt x="410" y="85"/>
                </a:lnTo>
                <a:lnTo>
                  <a:pt x="365" y="198"/>
                </a:lnTo>
                <a:lnTo>
                  <a:pt x="343" y="209"/>
                </a:lnTo>
                <a:lnTo>
                  <a:pt x="225" y="209"/>
                </a:lnTo>
                <a:lnTo>
                  <a:pt x="219" y="204"/>
                </a:lnTo>
                <a:lnTo>
                  <a:pt x="213" y="198"/>
                </a:lnTo>
                <a:lnTo>
                  <a:pt x="208" y="198"/>
                </a:lnTo>
                <a:lnTo>
                  <a:pt x="163" y="192"/>
                </a:lnTo>
                <a:lnTo>
                  <a:pt x="140" y="136"/>
                </a:lnTo>
                <a:lnTo>
                  <a:pt x="135" y="130"/>
                </a:lnTo>
                <a:lnTo>
                  <a:pt x="140" y="130"/>
                </a:lnTo>
                <a:lnTo>
                  <a:pt x="146" y="119"/>
                </a:lnTo>
                <a:lnTo>
                  <a:pt x="146" y="107"/>
                </a:lnTo>
                <a:lnTo>
                  <a:pt x="152" y="96"/>
                </a:lnTo>
                <a:lnTo>
                  <a:pt x="152" y="85"/>
                </a:lnTo>
                <a:lnTo>
                  <a:pt x="140" y="85"/>
                </a:lnTo>
                <a:lnTo>
                  <a:pt x="124" y="79"/>
                </a:lnTo>
                <a:lnTo>
                  <a:pt x="118" y="79"/>
                </a:lnTo>
                <a:lnTo>
                  <a:pt x="107" y="91"/>
                </a:lnTo>
                <a:lnTo>
                  <a:pt x="107" y="113"/>
                </a:lnTo>
                <a:lnTo>
                  <a:pt x="107" y="119"/>
                </a:lnTo>
                <a:lnTo>
                  <a:pt x="96" y="124"/>
                </a:lnTo>
                <a:lnTo>
                  <a:pt x="67" y="170"/>
                </a:lnTo>
                <a:lnTo>
                  <a:pt x="62" y="221"/>
                </a:lnTo>
                <a:lnTo>
                  <a:pt x="51" y="221"/>
                </a:lnTo>
                <a:lnTo>
                  <a:pt x="34" y="164"/>
                </a:lnTo>
                <a:lnTo>
                  <a:pt x="28" y="153"/>
                </a:lnTo>
                <a:lnTo>
                  <a:pt x="11" y="153"/>
                </a:lnTo>
                <a:lnTo>
                  <a:pt x="0" y="153"/>
                </a:lnTo>
                <a:lnTo>
                  <a:pt x="39" y="300"/>
                </a:lnTo>
                <a:lnTo>
                  <a:pt x="96" y="300"/>
                </a:lnTo>
                <a:lnTo>
                  <a:pt x="96" y="328"/>
                </a:lnTo>
                <a:lnTo>
                  <a:pt x="28" y="345"/>
                </a:lnTo>
                <a:lnTo>
                  <a:pt x="28" y="368"/>
                </a:lnTo>
                <a:lnTo>
                  <a:pt x="39" y="368"/>
                </a:lnTo>
                <a:lnTo>
                  <a:pt x="39" y="356"/>
                </a:lnTo>
                <a:lnTo>
                  <a:pt x="96" y="339"/>
                </a:lnTo>
                <a:lnTo>
                  <a:pt x="163" y="356"/>
                </a:lnTo>
                <a:lnTo>
                  <a:pt x="163" y="368"/>
                </a:lnTo>
                <a:lnTo>
                  <a:pt x="169" y="368"/>
                </a:lnTo>
                <a:lnTo>
                  <a:pt x="169" y="345"/>
                </a:lnTo>
                <a:lnTo>
                  <a:pt x="107" y="328"/>
                </a:lnTo>
                <a:lnTo>
                  <a:pt x="107" y="300"/>
                </a:lnTo>
                <a:lnTo>
                  <a:pt x="169" y="300"/>
                </a:lnTo>
                <a:lnTo>
                  <a:pt x="169" y="334"/>
                </a:lnTo>
                <a:lnTo>
                  <a:pt x="169" y="368"/>
                </a:lnTo>
                <a:lnTo>
                  <a:pt x="376" y="368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4" name="Freeform 26"/>
          <p:cNvSpPr>
            <a:spLocks/>
          </p:cNvSpPr>
          <p:nvPr/>
        </p:nvSpPr>
        <p:spPr bwMode="auto">
          <a:xfrm>
            <a:off x="4686300" y="463550"/>
            <a:ext cx="3835400" cy="2843213"/>
          </a:xfrm>
          <a:custGeom>
            <a:avLst/>
            <a:gdLst>
              <a:gd name="T0" fmla="*/ 2147483647 w 568"/>
              <a:gd name="T1" fmla="*/ 2147483647 h 284"/>
              <a:gd name="T2" fmla="*/ 2147483647 w 568"/>
              <a:gd name="T3" fmla="*/ 2147483647 h 284"/>
              <a:gd name="T4" fmla="*/ 2147483647 w 568"/>
              <a:gd name="T5" fmla="*/ 2147483647 h 284"/>
              <a:gd name="T6" fmla="*/ 2147483647 w 568"/>
              <a:gd name="T7" fmla="*/ 2147483647 h 284"/>
              <a:gd name="T8" fmla="*/ 2147483647 w 568"/>
              <a:gd name="T9" fmla="*/ 2147483647 h 284"/>
              <a:gd name="T10" fmla="*/ 2147483647 w 568"/>
              <a:gd name="T11" fmla="*/ 2147483647 h 284"/>
              <a:gd name="T12" fmla="*/ 2147483647 w 568"/>
              <a:gd name="T13" fmla="*/ 2147483647 h 284"/>
              <a:gd name="T14" fmla="*/ 2147483647 w 568"/>
              <a:gd name="T15" fmla="*/ 2147483647 h 284"/>
              <a:gd name="T16" fmla="*/ 2147483647 w 568"/>
              <a:gd name="T17" fmla="*/ 2147483647 h 284"/>
              <a:gd name="T18" fmla="*/ 2147483647 w 568"/>
              <a:gd name="T19" fmla="*/ 2147483647 h 284"/>
              <a:gd name="T20" fmla="*/ 2147483647 w 568"/>
              <a:gd name="T21" fmla="*/ 2147483647 h 284"/>
              <a:gd name="T22" fmla="*/ 2147483647 w 568"/>
              <a:gd name="T23" fmla="*/ 2147483647 h 284"/>
              <a:gd name="T24" fmla="*/ 2147483647 w 568"/>
              <a:gd name="T25" fmla="*/ 2147483647 h 284"/>
              <a:gd name="T26" fmla="*/ 2147483647 w 568"/>
              <a:gd name="T27" fmla="*/ 2147483647 h 284"/>
              <a:gd name="T28" fmla="*/ 2147483647 w 568"/>
              <a:gd name="T29" fmla="*/ 2147483647 h 284"/>
              <a:gd name="T30" fmla="*/ 2147483647 w 568"/>
              <a:gd name="T31" fmla="*/ 0 h 284"/>
              <a:gd name="T32" fmla="*/ 2147483647 w 568"/>
              <a:gd name="T33" fmla="*/ 2147483647 h 284"/>
              <a:gd name="T34" fmla="*/ 2147483647 w 568"/>
              <a:gd name="T35" fmla="*/ 2147483647 h 284"/>
              <a:gd name="T36" fmla="*/ 2147483647 w 568"/>
              <a:gd name="T37" fmla="*/ 2147483647 h 284"/>
              <a:gd name="T38" fmla="*/ 2147483647 w 568"/>
              <a:gd name="T39" fmla="*/ 2147483647 h 284"/>
              <a:gd name="T40" fmla="*/ 2147483647 w 568"/>
              <a:gd name="T41" fmla="*/ 2147483647 h 284"/>
              <a:gd name="T42" fmla="*/ 2147483647 w 568"/>
              <a:gd name="T43" fmla="*/ 2147483647 h 284"/>
              <a:gd name="T44" fmla="*/ 2147483647 w 568"/>
              <a:gd name="T45" fmla="*/ 2147483647 h 284"/>
              <a:gd name="T46" fmla="*/ 2147483647 w 568"/>
              <a:gd name="T47" fmla="*/ 2147483647 h 284"/>
              <a:gd name="T48" fmla="*/ 2147483647 w 568"/>
              <a:gd name="T49" fmla="*/ 2147483647 h 284"/>
              <a:gd name="T50" fmla="*/ 2147483647 w 568"/>
              <a:gd name="T51" fmla="*/ 2147483647 h 284"/>
              <a:gd name="T52" fmla="*/ 2147483647 w 568"/>
              <a:gd name="T53" fmla="*/ 2147483647 h 284"/>
              <a:gd name="T54" fmla="*/ 2147483647 w 568"/>
              <a:gd name="T55" fmla="*/ 2147483647 h 284"/>
              <a:gd name="T56" fmla="*/ 2147483647 w 568"/>
              <a:gd name="T57" fmla="*/ 2147483647 h 284"/>
              <a:gd name="T58" fmla="*/ 2147483647 w 568"/>
              <a:gd name="T59" fmla="*/ 2147483647 h 284"/>
              <a:gd name="T60" fmla="*/ 2147483647 w 568"/>
              <a:gd name="T61" fmla="*/ 2147483647 h 284"/>
              <a:gd name="T62" fmla="*/ 2147483647 w 568"/>
              <a:gd name="T63" fmla="*/ 2147483647 h 284"/>
              <a:gd name="T64" fmla="*/ 2147483647 w 568"/>
              <a:gd name="T65" fmla="*/ 2147483647 h 284"/>
              <a:gd name="T66" fmla="*/ 2147483647 w 568"/>
              <a:gd name="T67" fmla="*/ 2147483647 h 284"/>
              <a:gd name="T68" fmla="*/ 2147483647 w 568"/>
              <a:gd name="T69" fmla="*/ 2147483647 h 284"/>
              <a:gd name="T70" fmla="*/ 2147483647 w 568"/>
              <a:gd name="T71" fmla="*/ 0 h 284"/>
              <a:gd name="T72" fmla="*/ 2147483647 w 568"/>
              <a:gd name="T73" fmla="*/ 2147483647 h 284"/>
              <a:gd name="T74" fmla="*/ 2147483647 w 568"/>
              <a:gd name="T75" fmla="*/ 2147483647 h 284"/>
              <a:gd name="T76" fmla="*/ 2147483647 w 568"/>
              <a:gd name="T77" fmla="*/ 2147483647 h 284"/>
              <a:gd name="T78" fmla="*/ 2147483647 w 568"/>
              <a:gd name="T79" fmla="*/ 2147483647 h 284"/>
              <a:gd name="T80" fmla="*/ 2147483647 w 568"/>
              <a:gd name="T81" fmla="*/ 2147483647 h 284"/>
              <a:gd name="T82" fmla="*/ 2147483647 w 568"/>
              <a:gd name="T83" fmla="*/ 2147483647 h 284"/>
              <a:gd name="T84" fmla="*/ 2147483647 w 568"/>
              <a:gd name="T85" fmla="*/ 2147483647 h 284"/>
              <a:gd name="T86" fmla="*/ 2147483647 w 568"/>
              <a:gd name="T87" fmla="*/ 2147483647 h 284"/>
              <a:gd name="T88" fmla="*/ 2147483647 w 568"/>
              <a:gd name="T89" fmla="*/ 2147483647 h 284"/>
              <a:gd name="T90" fmla="*/ 2147483647 w 568"/>
              <a:gd name="T91" fmla="*/ 2147483647 h 284"/>
              <a:gd name="T92" fmla="*/ 2147483647 w 568"/>
              <a:gd name="T93" fmla="*/ 2147483647 h 284"/>
              <a:gd name="T94" fmla="*/ 2147483647 w 568"/>
              <a:gd name="T95" fmla="*/ 2147483647 h 284"/>
              <a:gd name="T96" fmla="*/ 2147483647 w 568"/>
              <a:gd name="T97" fmla="*/ 2147483647 h 284"/>
              <a:gd name="T98" fmla="*/ 2147483647 w 568"/>
              <a:gd name="T99" fmla="*/ 2147483647 h 284"/>
              <a:gd name="T100" fmla="*/ 2147483647 w 568"/>
              <a:gd name="T101" fmla="*/ 2147483647 h 284"/>
              <a:gd name="T102" fmla="*/ 2147483647 w 568"/>
              <a:gd name="T103" fmla="*/ 2147483647 h 284"/>
              <a:gd name="T104" fmla="*/ 2147483647 w 568"/>
              <a:gd name="T105" fmla="*/ 2147483647 h 284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w 568"/>
              <a:gd name="T160" fmla="*/ 0 h 284"/>
              <a:gd name="T161" fmla="*/ 568 w 568"/>
              <a:gd name="T162" fmla="*/ 284 h 284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T159" t="T160" r="T161" b="T162"/>
            <a:pathLst>
              <a:path w="568" h="284">
                <a:moveTo>
                  <a:pt x="191" y="283"/>
                </a:moveTo>
                <a:lnTo>
                  <a:pt x="197" y="260"/>
                </a:lnTo>
                <a:lnTo>
                  <a:pt x="169" y="226"/>
                </a:lnTo>
                <a:lnTo>
                  <a:pt x="157" y="271"/>
                </a:lnTo>
                <a:lnTo>
                  <a:pt x="180" y="277"/>
                </a:lnTo>
                <a:lnTo>
                  <a:pt x="180" y="283"/>
                </a:lnTo>
                <a:lnTo>
                  <a:pt x="135" y="283"/>
                </a:lnTo>
                <a:lnTo>
                  <a:pt x="140" y="254"/>
                </a:lnTo>
                <a:lnTo>
                  <a:pt x="140" y="226"/>
                </a:lnTo>
                <a:lnTo>
                  <a:pt x="135" y="220"/>
                </a:lnTo>
                <a:lnTo>
                  <a:pt x="129" y="220"/>
                </a:lnTo>
                <a:lnTo>
                  <a:pt x="129" y="283"/>
                </a:lnTo>
                <a:lnTo>
                  <a:pt x="112" y="283"/>
                </a:lnTo>
                <a:lnTo>
                  <a:pt x="112" y="220"/>
                </a:lnTo>
                <a:lnTo>
                  <a:pt x="34" y="220"/>
                </a:lnTo>
                <a:lnTo>
                  <a:pt x="34" y="283"/>
                </a:lnTo>
                <a:lnTo>
                  <a:pt x="22" y="283"/>
                </a:lnTo>
                <a:lnTo>
                  <a:pt x="17" y="181"/>
                </a:lnTo>
                <a:lnTo>
                  <a:pt x="0" y="73"/>
                </a:lnTo>
                <a:lnTo>
                  <a:pt x="17" y="79"/>
                </a:lnTo>
                <a:lnTo>
                  <a:pt x="22" y="85"/>
                </a:lnTo>
                <a:lnTo>
                  <a:pt x="28" y="85"/>
                </a:lnTo>
                <a:lnTo>
                  <a:pt x="34" y="90"/>
                </a:lnTo>
                <a:lnTo>
                  <a:pt x="45" y="147"/>
                </a:lnTo>
                <a:lnTo>
                  <a:pt x="56" y="90"/>
                </a:lnTo>
                <a:lnTo>
                  <a:pt x="62" y="73"/>
                </a:lnTo>
                <a:lnTo>
                  <a:pt x="73" y="68"/>
                </a:lnTo>
                <a:lnTo>
                  <a:pt x="67" y="62"/>
                </a:lnTo>
                <a:lnTo>
                  <a:pt x="67" y="45"/>
                </a:lnTo>
                <a:lnTo>
                  <a:pt x="73" y="17"/>
                </a:lnTo>
                <a:lnTo>
                  <a:pt x="101" y="0"/>
                </a:lnTo>
                <a:lnTo>
                  <a:pt x="112" y="0"/>
                </a:lnTo>
                <a:lnTo>
                  <a:pt x="112" y="6"/>
                </a:lnTo>
                <a:lnTo>
                  <a:pt x="124" y="45"/>
                </a:lnTo>
                <a:lnTo>
                  <a:pt x="118" y="51"/>
                </a:lnTo>
                <a:lnTo>
                  <a:pt x="112" y="56"/>
                </a:lnTo>
                <a:lnTo>
                  <a:pt x="107" y="56"/>
                </a:lnTo>
                <a:lnTo>
                  <a:pt x="107" y="68"/>
                </a:lnTo>
                <a:lnTo>
                  <a:pt x="118" y="73"/>
                </a:lnTo>
                <a:lnTo>
                  <a:pt x="135" y="119"/>
                </a:lnTo>
                <a:lnTo>
                  <a:pt x="124" y="147"/>
                </a:lnTo>
                <a:lnTo>
                  <a:pt x="157" y="147"/>
                </a:lnTo>
                <a:lnTo>
                  <a:pt x="169" y="153"/>
                </a:lnTo>
                <a:lnTo>
                  <a:pt x="174" y="158"/>
                </a:lnTo>
                <a:lnTo>
                  <a:pt x="180" y="198"/>
                </a:lnTo>
                <a:lnTo>
                  <a:pt x="202" y="226"/>
                </a:lnTo>
                <a:lnTo>
                  <a:pt x="225" y="266"/>
                </a:lnTo>
                <a:lnTo>
                  <a:pt x="230" y="271"/>
                </a:lnTo>
                <a:lnTo>
                  <a:pt x="247" y="283"/>
                </a:lnTo>
                <a:lnTo>
                  <a:pt x="247" y="124"/>
                </a:lnTo>
                <a:lnTo>
                  <a:pt x="382" y="124"/>
                </a:lnTo>
                <a:lnTo>
                  <a:pt x="388" y="119"/>
                </a:lnTo>
                <a:lnTo>
                  <a:pt x="393" y="113"/>
                </a:lnTo>
                <a:lnTo>
                  <a:pt x="399" y="113"/>
                </a:lnTo>
                <a:lnTo>
                  <a:pt x="449" y="124"/>
                </a:lnTo>
                <a:lnTo>
                  <a:pt x="472" y="90"/>
                </a:lnTo>
                <a:lnTo>
                  <a:pt x="472" y="85"/>
                </a:lnTo>
                <a:lnTo>
                  <a:pt x="477" y="73"/>
                </a:lnTo>
                <a:lnTo>
                  <a:pt x="483" y="68"/>
                </a:lnTo>
                <a:lnTo>
                  <a:pt x="489" y="62"/>
                </a:lnTo>
                <a:lnTo>
                  <a:pt x="489" y="51"/>
                </a:lnTo>
                <a:lnTo>
                  <a:pt x="472" y="51"/>
                </a:lnTo>
                <a:lnTo>
                  <a:pt x="472" y="39"/>
                </a:lnTo>
                <a:lnTo>
                  <a:pt x="472" y="22"/>
                </a:lnTo>
                <a:lnTo>
                  <a:pt x="466" y="22"/>
                </a:lnTo>
                <a:lnTo>
                  <a:pt x="466" y="17"/>
                </a:lnTo>
                <a:lnTo>
                  <a:pt x="466" y="11"/>
                </a:lnTo>
                <a:lnTo>
                  <a:pt x="472" y="6"/>
                </a:lnTo>
                <a:lnTo>
                  <a:pt x="500" y="0"/>
                </a:lnTo>
                <a:lnTo>
                  <a:pt x="506" y="0"/>
                </a:lnTo>
                <a:lnTo>
                  <a:pt x="517" y="11"/>
                </a:lnTo>
                <a:lnTo>
                  <a:pt x="517" y="28"/>
                </a:lnTo>
                <a:lnTo>
                  <a:pt x="517" y="39"/>
                </a:lnTo>
                <a:lnTo>
                  <a:pt x="511" y="51"/>
                </a:lnTo>
                <a:lnTo>
                  <a:pt x="517" y="56"/>
                </a:lnTo>
                <a:lnTo>
                  <a:pt x="522" y="68"/>
                </a:lnTo>
                <a:lnTo>
                  <a:pt x="528" y="73"/>
                </a:lnTo>
                <a:lnTo>
                  <a:pt x="528" y="136"/>
                </a:lnTo>
                <a:lnTo>
                  <a:pt x="539" y="107"/>
                </a:lnTo>
                <a:lnTo>
                  <a:pt x="550" y="102"/>
                </a:lnTo>
                <a:lnTo>
                  <a:pt x="567" y="102"/>
                </a:lnTo>
                <a:lnTo>
                  <a:pt x="550" y="203"/>
                </a:lnTo>
                <a:lnTo>
                  <a:pt x="545" y="209"/>
                </a:lnTo>
                <a:lnTo>
                  <a:pt x="539" y="215"/>
                </a:lnTo>
                <a:lnTo>
                  <a:pt x="511" y="215"/>
                </a:lnTo>
                <a:lnTo>
                  <a:pt x="511" y="271"/>
                </a:lnTo>
                <a:lnTo>
                  <a:pt x="539" y="271"/>
                </a:lnTo>
                <a:lnTo>
                  <a:pt x="539" y="283"/>
                </a:lnTo>
                <a:lnTo>
                  <a:pt x="461" y="283"/>
                </a:lnTo>
                <a:lnTo>
                  <a:pt x="461" y="271"/>
                </a:lnTo>
                <a:lnTo>
                  <a:pt x="494" y="271"/>
                </a:lnTo>
                <a:lnTo>
                  <a:pt x="494" y="215"/>
                </a:lnTo>
                <a:lnTo>
                  <a:pt x="444" y="215"/>
                </a:lnTo>
                <a:lnTo>
                  <a:pt x="472" y="260"/>
                </a:lnTo>
                <a:lnTo>
                  <a:pt x="438" y="283"/>
                </a:lnTo>
                <a:lnTo>
                  <a:pt x="421" y="283"/>
                </a:lnTo>
                <a:lnTo>
                  <a:pt x="421" y="277"/>
                </a:lnTo>
                <a:lnTo>
                  <a:pt x="438" y="260"/>
                </a:lnTo>
                <a:lnTo>
                  <a:pt x="444" y="254"/>
                </a:lnTo>
                <a:lnTo>
                  <a:pt x="421" y="237"/>
                </a:lnTo>
                <a:lnTo>
                  <a:pt x="421" y="277"/>
                </a:lnTo>
                <a:lnTo>
                  <a:pt x="421" y="283"/>
                </a:lnTo>
                <a:lnTo>
                  <a:pt x="191" y="283"/>
                </a:lnTo>
                <a:close/>
              </a:path>
            </a:pathLst>
          </a:custGeom>
          <a:solidFill>
            <a:srgbClr val="000000"/>
          </a:solidFill>
          <a:ln w="3175" cap="flat">
            <a:noFill/>
            <a:prstDash val="solid"/>
            <a:round/>
            <a:headEnd/>
            <a:tailEnd/>
          </a:ln>
        </p:spPr>
        <p:txBody>
          <a:bodyPr anchor="ctr">
            <a:spAutoFit/>
          </a:bodyPr>
          <a:lstStyle/>
          <a:p>
            <a:endParaRPr lang="zh-CN" altLang="en-US"/>
          </a:p>
        </p:txBody>
      </p:sp>
      <p:sp>
        <p:nvSpPr>
          <p:cNvPr id="109575" name="矩形 7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593" name="AutoShape 2"/>
          <p:cNvSpPr>
            <a:spLocks noChangeAspect="1" noChangeArrowheads="1"/>
          </p:cNvSpPr>
          <p:nvPr/>
        </p:nvSpPr>
        <p:spPr bwMode="auto">
          <a:xfrm>
            <a:off x="6443663" y="287338"/>
            <a:ext cx="2173287" cy="61214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grpSp>
        <p:nvGrpSpPr>
          <p:cNvPr id="110594" name="群組 4"/>
          <p:cNvGrpSpPr>
            <a:grpSpLocks/>
          </p:cNvGrpSpPr>
          <p:nvPr/>
        </p:nvGrpSpPr>
        <p:grpSpPr bwMode="auto">
          <a:xfrm>
            <a:off x="250825" y="188913"/>
            <a:ext cx="1944688" cy="6408737"/>
            <a:chOff x="-6445224" y="-32214960"/>
            <a:chExt cx="28947216" cy="68767640"/>
          </a:xfrm>
        </p:grpSpPr>
        <p:grpSp>
          <p:nvGrpSpPr>
            <p:cNvPr id="110627" name="群組 36"/>
            <p:cNvGrpSpPr>
              <a:grpSpLocks/>
            </p:cNvGrpSpPr>
            <p:nvPr/>
          </p:nvGrpSpPr>
          <p:grpSpPr bwMode="auto">
            <a:xfrm>
              <a:off x="-6445224" y="-32214960"/>
              <a:ext cx="28947216" cy="68767640"/>
              <a:chOff x="3430244" y="260648"/>
              <a:chExt cx="1844845" cy="6369050"/>
            </a:xfrm>
          </p:grpSpPr>
          <p:sp>
            <p:nvSpPr>
              <p:cNvPr id="110630" name="Freeform 28"/>
              <p:cNvSpPr>
                <a:spLocks/>
              </p:cNvSpPr>
              <p:nvPr/>
            </p:nvSpPr>
            <p:spPr bwMode="auto">
              <a:xfrm>
                <a:off x="3430244" y="260648"/>
                <a:ext cx="1844845" cy="6369050"/>
              </a:xfrm>
              <a:custGeom>
                <a:avLst/>
                <a:gdLst>
                  <a:gd name="T0" fmla="*/ 2147483647 w 10000"/>
                  <a:gd name="T1" fmla="*/ 2147483647 h 10000"/>
                  <a:gd name="T2" fmla="*/ 2147483647 w 10000"/>
                  <a:gd name="T3" fmla="*/ 2147483647 h 10000"/>
                  <a:gd name="T4" fmla="*/ 2147483647 w 10000"/>
                  <a:gd name="T5" fmla="*/ 2147483647 h 10000"/>
                  <a:gd name="T6" fmla="*/ 2147483647 w 10000"/>
                  <a:gd name="T7" fmla="*/ 2147483647 h 10000"/>
                  <a:gd name="T8" fmla="*/ 2147483647 w 10000"/>
                  <a:gd name="T9" fmla="*/ 2147483647 h 10000"/>
                  <a:gd name="T10" fmla="*/ 2147483647 w 10000"/>
                  <a:gd name="T11" fmla="*/ 2147483647 h 10000"/>
                  <a:gd name="T12" fmla="*/ 2147483647 w 10000"/>
                  <a:gd name="T13" fmla="*/ 2147483647 h 10000"/>
                  <a:gd name="T14" fmla="*/ 2147483647 w 10000"/>
                  <a:gd name="T15" fmla="*/ 2147483647 h 10000"/>
                  <a:gd name="T16" fmla="*/ 2147483647 w 10000"/>
                  <a:gd name="T17" fmla="*/ 2147483647 h 10000"/>
                  <a:gd name="T18" fmla="*/ 2147483647 w 10000"/>
                  <a:gd name="T19" fmla="*/ 2147483647 h 10000"/>
                  <a:gd name="T20" fmla="*/ 2147483647 w 10000"/>
                  <a:gd name="T21" fmla="*/ 2147483647 h 10000"/>
                  <a:gd name="T22" fmla="*/ 2147483647 w 10000"/>
                  <a:gd name="T23" fmla="*/ 2147483647 h 10000"/>
                  <a:gd name="T24" fmla="*/ 2147483647 w 10000"/>
                  <a:gd name="T25" fmla="*/ 2147483647 h 10000"/>
                  <a:gd name="T26" fmla="*/ 2147483647 w 10000"/>
                  <a:gd name="T27" fmla="*/ 2147483647 h 10000"/>
                  <a:gd name="T28" fmla="*/ 2147483647 w 10000"/>
                  <a:gd name="T29" fmla="*/ 2147483647 h 10000"/>
                  <a:gd name="T30" fmla="*/ 2147483647 w 10000"/>
                  <a:gd name="T31" fmla="*/ 2147483647 h 10000"/>
                  <a:gd name="T32" fmla="*/ 2147483647 w 10000"/>
                  <a:gd name="T33" fmla="*/ 2147483647 h 10000"/>
                  <a:gd name="T34" fmla="*/ 2147483647 w 10000"/>
                  <a:gd name="T35" fmla="*/ 2147483647 h 10000"/>
                  <a:gd name="T36" fmla="*/ 2147483647 w 10000"/>
                  <a:gd name="T37" fmla="*/ 2147483647 h 10000"/>
                  <a:gd name="T38" fmla="*/ 2147483647 w 10000"/>
                  <a:gd name="T39" fmla="*/ 2147483647 h 10000"/>
                  <a:gd name="T40" fmla="*/ 2147483647 w 10000"/>
                  <a:gd name="T41" fmla="*/ 2147483647 h 10000"/>
                  <a:gd name="T42" fmla="*/ 2147483647 w 10000"/>
                  <a:gd name="T43" fmla="*/ 2147483647 h 10000"/>
                  <a:gd name="T44" fmla="*/ 2147483647 w 10000"/>
                  <a:gd name="T45" fmla="*/ 2147483647 h 10000"/>
                  <a:gd name="T46" fmla="*/ 2147483647 w 10000"/>
                  <a:gd name="T47" fmla="*/ 2147483647 h 10000"/>
                  <a:gd name="T48" fmla="*/ 2147483647 w 10000"/>
                  <a:gd name="T49" fmla="*/ 2147483647 h 10000"/>
                  <a:gd name="T50" fmla="*/ 2147483647 w 10000"/>
                  <a:gd name="T51" fmla="*/ 2147483647 h 10000"/>
                  <a:gd name="T52" fmla="*/ 2147483647 w 10000"/>
                  <a:gd name="T53" fmla="*/ 2147483647 h 10000"/>
                  <a:gd name="T54" fmla="*/ 2147483647 w 10000"/>
                  <a:gd name="T55" fmla="*/ 2147483647 h 10000"/>
                  <a:gd name="T56" fmla="*/ 2147483647 w 10000"/>
                  <a:gd name="T57" fmla="*/ 2147483647 h 10000"/>
                  <a:gd name="T58" fmla="*/ 2147483647 w 10000"/>
                  <a:gd name="T59" fmla="*/ 2147483647 h 10000"/>
                  <a:gd name="T60" fmla="*/ 2147483647 w 10000"/>
                  <a:gd name="T61" fmla="*/ 2147483647 h 10000"/>
                  <a:gd name="T62" fmla="*/ 2147483647 w 10000"/>
                  <a:gd name="T63" fmla="*/ 2147483647 h 10000"/>
                  <a:gd name="T64" fmla="*/ 2147483647 w 10000"/>
                  <a:gd name="T65" fmla="*/ 2147483647 h 10000"/>
                  <a:gd name="T66" fmla="*/ 2147483647 w 10000"/>
                  <a:gd name="T67" fmla="*/ 2147483647 h 10000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10000"/>
                  <a:gd name="T103" fmla="*/ 0 h 10000"/>
                  <a:gd name="T104" fmla="*/ 10000 w 10000"/>
                  <a:gd name="T105" fmla="*/ 10000 h 10000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10000" h="10000">
                    <a:moveTo>
                      <a:pt x="7782" y="9598"/>
                    </a:moveTo>
                    <a:cubicBezTo>
                      <a:pt x="7782" y="9598"/>
                      <a:pt x="6765" y="9383"/>
                      <a:pt x="6857" y="9303"/>
                    </a:cubicBezTo>
                    <a:cubicBezTo>
                      <a:pt x="7041" y="9223"/>
                      <a:pt x="7319" y="9035"/>
                      <a:pt x="7135" y="8954"/>
                    </a:cubicBezTo>
                    <a:cubicBezTo>
                      <a:pt x="6857" y="8847"/>
                      <a:pt x="6580" y="8767"/>
                      <a:pt x="6671" y="8606"/>
                    </a:cubicBezTo>
                    <a:cubicBezTo>
                      <a:pt x="6765" y="8445"/>
                      <a:pt x="6945" y="7700"/>
                      <a:pt x="7039" y="7191"/>
                    </a:cubicBezTo>
                    <a:cubicBezTo>
                      <a:pt x="7711" y="6747"/>
                      <a:pt x="7553" y="6235"/>
                      <a:pt x="7738" y="5993"/>
                    </a:cubicBezTo>
                    <a:cubicBezTo>
                      <a:pt x="8329" y="5972"/>
                      <a:pt x="8572" y="5714"/>
                      <a:pt x="8842" y="5542"/>
                    </a:cubicBezTo>
                    <a:cubicBezTo>
                      <a:pt x="9111" y="5370"/>
                      <a:pt x="9131" y="5085"/>
                      <a:pt x="9353" y="4960"/>
                    </a:cubicBezTo>
                    <a:cubicBezTo>
                      <a:pt x="9353" y="4879"/>
                      <a:pt x="9670" y="4805"/>
                      <a:pt x="9762" y="4640"/>
                    </a:cubicBezTo>
                    <a:cubicBezTo>
                      <a:pt x="9814" y="4432"/>
                      <a:pt x="9911" y="4179"/>
                      <a:pt x="9908" y="3968"/>
                    </a:cubicBezTo>
                    <a:cubicBezTo>
                      <a:pt x="9908" y="3834"/>
                      <a:pt x="10000" y="3753"/>
                      <a:pt x="9908" y="3592"/>
                    </a:cubicBezTo>
                    <a:cubicBezTo>
                      <a:pt x="9723" y="3432"/>
                      <a:pt x="9723" y="3190"/>
                      <a:pt x="9539" y="3029"/>
                    </a:cubicBezTo>
                    <a:cubicBezTo>
                      <a:pt x="9353" y="2869"/>
                      <a:pt x="9353" y="2574"/>
                      <a:pt x="9353" y="2359"/>
                    </a:cubicBezTo>
                    <a:cubicBezTo>
                      <a:pt x="9261" y="2145"/>
                      <a:pt x="9353" y="2038"/>
                      <a:pt x="9075" y="2011"/>
                    </a:cubicBezTo>
                    <a:cubicBezTo>
                      <a:pt x="8799" y="1957"/>
                      <a:pt x="6765" y="1689"/>
                      <a:pt x="6671" y="1635"/>
                    </a:cubicBezTo>
                    <a:cubicBezTo>
                      <a:pt x="6671" y="1635"/>
                      <a:pt x="6580" y="1582"/>
                      <a:pt x="6671" y="1501"/>
                    </a:cubicBezTo>
                    <a:cubicBezTo>
                      <a:pt x="6765" y="1394"/>
                      <a:pt x="6857" y="1233"/>
                      <a:pt x="6949" y="1233"/>
                    </a:cubicBezTo>
                    <a:cubicBezTo>
                      <a:pt x="6949" y="1206"/>
                      <a:pt x="7135" y="1260"/>
                      <a:pt x="7227" y="1153"/>
                    </a:cubicBezTo>
                    <a:cubicBezTo>
                      <a:pt x="7411" y="1072"/>
                      <a:pt x="7411" y="992"/>
                      <a:pt x="7505" y="938"/>
                    </a:cubicBezTo>
                    <a:cubicBezTo>
                      <a:pt x="7596" y="885"/>
                      <a:pt x="7505" y="831"/>
                      <a:pt x="7411" y="858"/>
                    </a:cubicBezTo>
                    <a:cubicBezTo>
                      <a:pt x="7227" y="885"/>
                      <a:pt x="7319" y="858"/>
                      <a:pt x="7319" y="858"/>
                    </a:cubicBezTo>
                    <a:cubicBezTo>
                      <a:pt x="7319" y="858"/>
                      <a:pt x="7782" y="563"/>
                      <a:pt x="7041" y="295"/>
                    </a:cubicBezTo>
                    <a:cubicBezTo>
                      <a:pt x="6949" y="241"/>
                      <a:pt x="5840" y="0"/>
                      <a:pt x="4637" y="349"/>
                    </a:cubicBezTo>
                    <a:cubicBezTo>
                      <a:pt x="4637" y="349"/>
                      <a:pt x="4361" y="402"/>
                      <a:pt x="4361" y="590"/>
                    </a:cubicBezTo>
                    <a:cubicBezTo>
                      <a:pt x="4361" y="590"/>
                      <a:pt x="4453" y="777"/>
                      <a:pt x="4453" y="804"/>
                    </a:cubicBezTo>
                    <a:cubicBezTo>
                      <a:pt x="4453" y="831"/>
                      <a:pt x="4083" y="724"/>
                      <a:pt x="4083" y="858"/>
                    </a:cubicBezTo>
                    <a:lnTo>
                      <a:pt x="4361" y="1126"/>
                    </a:lnTo>
                    <a:cubicBezTo>
                      <a:pt x="4361" y="1126"/>
                      <a:pt x="4361" y="1153"/>
                      <a:pt x="4546" y="1153"/>
                    </a:cubicBezTo>
                    <a:lnTo>
                      <a:pt x="4546" y="1367"/>
                    </a:lnTo>
                    <a:cubicBezTo>
                      <a:pt x="4453" y="1394"/>
                      <a:pt x="3898" y="1528"/>
                      <a:pt x="3714" y="1555"/>
                    </a:cubicBezTo>
                    <a:cubicBezTo>
                      <a:pt x="3344" y="1609"/>
                      <a:pt x="1494" y="1743"/>
                      <a:pt x="1403" y="1743"/>
                    </a:cubicBezTo>
                    <a:cubicBezTo>
                      <a:pt x="1217" y="1769"/>
                      <a:pt x="940" y="1823"/>
                      <a:pt x="847" y="1903"/>
                    </a:cubicBezTo>
                    <a:cubicBezTo>
                      <a:pt x="755" y="1957"/>
                      <a:pt x="755" y="2064"/>
                      <a:pt x="663" y="2118"/>
                    </a:cubicBezTo>
                    <a:cubicBezTo>
                      <a:pt x="663" y="2198"/>
                      <a:pt x="371" y="2239"/>
                      <a:pt x="293" y="2520"/>
                    </a:cubicBezTo>
                    <a:cubicBezTo>
                      <a:pt x="216" y="2801"/>
                      <a:pt x="0" y="3543"/>
                      <a:pt x="200" y="3807"/>
                    </a:cubicBezTo>
                    <a:cubicBezTo>
                      <a:pt x="370" y="4124"/>
                      <a:pt x="427" y="4192"/>
                      <a:pt x="566" y="4415"/>
                    </a:cubicBezTo>
                    <a:cubicBezTo>
                      <a:pt x="682" y="4918"/>
                      <a:pt x="1062" y="5172"/>
                      <a:pt x="1310" y="5550"/>
                    </a:cubicBezTo>
                    <a:cubicBezTo>
                      <a:pt x="1449" y="5639"/>
                      <a:pt x="1403" y="5630"/>
                      <a:pt x="1403" y="5684"/>
                    </a:cubicBezTo>
                    <a:cubicBezTo>
                      <a:pt x="1403" y="5737"/>
                      <a:pt x="1494" y="6434"/>
                      <a:pt x="1403" y="6622"/>
                    </a:cubicBezTo>
                    <a:cubicBezTo>
                      <a:pt x="1310" y="6810"/>
                      <a:pt x="1310" y="7051"/>
                      <a:pt x="1217" y="7105"/>
                    </a:cubicBezTo>
                    <a:cubicBezTo>
                      <a:pt x="1124" y="7158"/>
                      <a:pt x="755" y="7748"/>
                      <a:pt x="755" y="7828"/>
                    </a:cubicBezTo>
                    <a:cubicBezTo>
                      <a:pt x="663" y="7936"/>
                      <a:pt x="570" y="8686"/>
                      <a:pt x="478" y="8767"/>
                    </a:cubicBezTo>
                    <a:cubicBezTo>
                      <a:pt x="385" y="8820"/>
                      <a:pt x="200" y="9088"/>
                      <a:pt x="293" y="9169"/>
                    </a:cubicBezTo>
                    <a:cubicBezTo>
                      <a:pt x="385" y="9249"/>
                      <a:pt x="570" y="9410"/>
                      <a:pt x="570" y="9464"/>
                    </a:cubicBezTo>
                    <a:cubicBezTo>
                      <a:pt x="663" y="9517"/>
                      <a:pt x="663" y="9598"/>
                      <a:pt x="570" y="9625"/>
                    </a:cubicBezTo>
                    <a:cubicBezTo>
                      <a:pt x="478" y="9651"/>
                      <a:pt x="15" y="9786"/>
                      <a:pt x="200" y="9866"/>
                    </a:cubicBezTo>
                    <a:cubicBezTo>
                      <a:pt x="478" y="9920"/>
                      <a:pt x="847" y="9973"/>
                      <a:pt x="1033" y="9973"/>
                    </a:cubicBezTo>
                    <a:cubicBezTo>
                      <a:pt x="1217" y="10000"/>
                      <a:pt x="1588" y="9973"/>
                      <a:pt x="1772" y="9973"/>
                    </a:cubicBezTo>
                    <a:cubicBezTo>
                      <a:pt x="1958" y="9946"/>
                      <a:pt x="2327" y="9920"/>
                      <a:pt x="2327" y="9866"/>
                    </a:cubicBezTo>
                    <a:cubicBezTo>
                      <a:pt x="2327" y="9786"/>
                      <a:pt x="2142" y="9678"/>
                      <a:pt x="2142" y="9625"/>
                    </a:cubicBezTo>
                    <a:lnTo>
                      <a:pt x="2327" y="9517"/>
                    </a:lnTo>
                    <a:cubicBezTo>
                      <a:pt x="2419" y="9491"/>
                      <a:pt x="2789" y="9357"/>
                      <a:pt x="2881" y="9223"/>
                    </a:cubicBezTo>
                    <a:cubicBezTo>
                      <a:pt x="2974" y="9088"/>
                      <a:pt x="3424" y="8649"/>
                      <a:pt x="3333" y="8488"/>
                    </a:cubicBezTo>
                    <a:cubicBezTo>
                      <a:pt x="3333" y="8300"/>
                      <a:pt x="3611" y="7835"/>
                      <a:pt x="3704" y="7674"/>
                    </a:cubicBezTo>
                    <a:cubicBezTo>
                      <a:pt x="3995" y="7332"/>
                      <a:pt x="4584" y="6435"/>
                      <a:pt x="4815" y="6395"/>
                    </a:cubicBezTo>
                    <a:cubicBezTo>
                      <a:pt x="4756" y="6757"/>
                      <a:pt x="4503" y="7196"/>
                      <a:pt x="4444" y="7558"/>
                    </a:cubicBezTo>
                    <a:cubicBezTo>
                      <a:pt x="4444" y="7692"/>
                      <a:pt x="4668" y="8150"/>
                      <a:pt x="4731" y="8311"/>
                    </a:cubicBezTo>
                    <a:cubicBezTo>
                      <a:pt x="4794" y="8472"/>
                      <a:pt x="4731" y="8472"/>
                      <a:pt x="4823" y="8525"/>
                    </a:cubicBezTo>
                    <a:cubicBezTo>
                      <a:pt x="4915" y="8606"/>
                      <a:pt x="5007" y="8740"/>
                      <a:pt x="4915" y="8847"/>
                    </a:cubicBezTo>
                    <a:cubicBezTo>
                      <a:pt x="4823" y="8928"/>
                      <a:pt x="4637" y="8981"/>
                      <a:pt x="4637" y="9062"/>
                    </a:cubicBezTo>
                    <a:cubicBezTo>
                      <a:pt x="4637" y="9115"/>
                      <a:pt x="4731" y="9223"/>
                      <a:pt x="4731" y="9249"/>
                    </a:cubicBezTo>
                    <a:cubicBezTo>
                      <a:pt x="4731" y="9303"/>
                      <a:pt x="4637" y="9598"/>
                      <a:pt x="4731" y="9598"/>
                    </a:cubicBezTo>
                    <a:cubicBezTo>
                      <a:pt x="4823" y="9625"/>
                      <a:pt x="5378" y="9678"/>
                      <a:pt x="5471" y="9651"/>
                    </a:cubicBezTo>
                    <a:cubicBezTo>
                      <a:pt x="5562" y="9625"/>
                      <a:pt x="5748" y="9625"/>
                      <a:pt x="5840" y="9678"/>
                    </a:cubicBezTo>
                    <a:cubicBezTo>
                      <a:pt x="5932" y="9705"/>
                      <a:pt x="6210" y="9786"/>
                      <a:pt x="6580" y="9812"/>
                    </a:cubicBezTo>
                    <a:cubicBezTo>
                      <a:pt x="6949" y="9839"/>
                      <a:pt x="7505" y="9839"/>
                      <a:pt x="7782" y="9786"/>
                    </a:cubicBezTo>
                    <a:cubicBezTo>
                      <a:pt x="8059" y="9759"/>
                      <a:pt x="8151" y="9705"/>
                      <a:pt x="8059" y="9678"/>
                    </a:cubicBezTo>
                    <a:lnTo>
                      <a:pt x="7782" y="959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631" name="Freeform 29"/>
              <p:cNvSpPr>
                <a:spLocks/>
              </p:cNvSpPr>
              <p:nvPr/>
            </p:nvSpPr>
            <p:spPr bwMode="auto">
              <a:xfrm>
                <a:off x="4234830" y="1148060"/>
                <a:ext cx="481203" cy="1128812"/>
              </a:xfrm>
              <a:custGeom>
                <a:avLst/>
                <a:gdLst>
                  <a:gd name="T0" fmla="*/ 2147483647 w 10104"/>
                  <a:gd name="T1" fmla="*/ 2147483647 h 10731"/>
                  <a:gd name="T2" fmla="*/ 2147483647 w 10104"/>
                  <a:gd name="T3" fmla="*/ 2147483647 h 10731"/>
                  <a:gd name="T4" fmla="*/ 2147483647 w 10104"/>
                  <a:gd name="T5" fmla="*/ 2147483647 h 10731"/>
                  <a:gd name="T6" fmla="*/ 0 w 10104"/>
                  <a:gd name="T7" fmla="*/ 2147483647 h 10731"/>
                  <a:gd name="T8" fmla="*/ 2147483647 w 10104"/>
                  <a:gd name="T9" fmla="*/ 0 h 10731"/>
                  <a:gd name="T10" fmla="*/ 2147483647 w 10104"/>
                  <a:gd name="T11" fmla="*/ 2147483647 h 10731"/>
                  <a:gd name="T12" fmla="*/ 2147483647 w 10104"/>
                  <a:gd name="T13" fmla="*/ 2147483647 h 10731"/>
                  <a:gd name="T14" fmla="*/ 2147483647 w 10104"/>
                  <a:gd name="T15" fmla="*/ 2147483647 h 10731"/>
                  <a:gd name="T16" fmla="*/ 2147483647 w 10104"/>
                  <a:gd name="T17" fmla="*/ 2147483647 h 10731"/>
                  <a:gd name="T18" fmla="*/ 2147483647 w 10104"/>
                  <a:gd name="T19" fmla="*/ 2147483647 h 10731"/>
                  <a:gd name="T20" fmla="*/ 2147483647 w 10104"/>
                  <a:gd name="T21" fmla="*/ 2147483647 h 10731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w 10104"/>
                  <a:gd name="T34" fmla="*/ 0 h 10731"/>
                  <a:gd name="T35" fmla="*/ 10104 w 10104"/>
                  <a:gd name="T36" fmla="*/ 10731 h 10731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T33" t="T34" r="T35" b="T36"/>
                <a:pathLst>
                  <a:path w="10104" h="10731">
                    <a:moveTo>
                      <a:pt x="10104" y="6624"/>
                    </a:moveTo>
                    <a:cubicBezTo>
                      <a:pt x="9747" y="9282"/>
                      <a:pt x="9944" y="7997"/>
                      <a:pt x="7080" y="10731"/>
                    </a:cubicBezTo>
                    <a:cubicBezTo>
                      <a:pt x="4703" y="7131"/>
                      <a:pt x="1547" y="5520"/>
                      <a:pt x="357" y="2601"/>
                    </a:cubicBezTo>
                    <a:cubicBezTo>
                      <a:pt x="357" y="1909"/>
                      <a:pt x="0" y="173"/>
                      <a:pt x="0" y="173"/>
                    </a:cubicBezTo>
                    <a:lnTo>
                      <a:pt x="357" y="0"/>
                    </a:lnTo>
                    <a:cubicBezTo>
                      <a:pt x="357" y="0"/>
                      <a:pt x="714" y="520"/>
                      <a:pt x="1429" y="867"/>
                    </a:cubicBezTo>
                    <a:lnTo>
                      <a:pt x="5357" y="2774"/>
                    </a:lnTo>
                    <a:cubicBezTo>
                      <a:pt x="6071" y="2949"/>
                      <a:pt x="6429" y="2774"/>
                      <a:pt x="6786" y="2601"/>
                    </a:cubicBezTo>
                    <a:cubicBezTo>
                      <a:pt x="7143" y="2254"/>
                      <a:pt x="8929" y="1387"/>
                      <a:pt x="8929" y="1387"/>
                    </a:cubicBezTo>
                    <a:lnTo>
                      <a:pt x="9286" y="1735"/>
                    </a:lnTo>
                    <a:cubicBezTo>
                      <a:pt x="9643" y="1735"/>
                      <a:pt x="10104" y="5930"/>
                      <a:pt x="10104" y="6624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632" name="Freeform 30"/>
              <p:cNvSpPr>
                <a:spLocks/>
              </p:cNvSpPr>
              <p:nvPr/>
            </p:nvSpPr>
            <p:spPr bwMode="auto">
              <a:xfrm>
                <a:off x="4558680" y="1387773"/>
                <a:ext cx="84137" cy="169863"/>
              </a:xfrm>
              <a:custGeom>
                <a:avLst/>
                <a:gdLst>
                  <a:gd name="T0" fmla="*/ 2147483647 w 5"/>
                  <a:gd name="T1" fmla="*/ 2147483647 h 10"/>
                  <a:gd name="T2" fmla="*/ 2147483647 w 5"/>
                  <a:gd name="T3" fmla="*/ 2147483647 h 10"/>
                  <a:gd name="T4" fmla="*/ 2147483647 w 5"/>
                  <a:gd name="T5" fmla="*/ 2147483647 h 10"/>
                  <a:gd name="T6" fmla="*/ 2147483647 w 5"/>
                  <a:gd name="T7" fmla="*/ 0 h 10"/>
                  <a:gd name="T8" fmla="*/ 2147483647 w 5"/>
                  <a:gd name="T9" fmla="*/ 0 h 10"/>
                  <a:gd name="T10" fmla="*/ 0 w 5"/>
                  <a:gd name="T11" fmla="*/ 2147483647 h 10"/>
                  <a:gd name="T12" fmla="*/ 0 w 5"/>
                  <a:gd name="T13" fmla="*/ 2147483647 h 10"/>
                  <a:gd name="T14" fmla="*/ 0 w 5"/>
                  <a:gd name="T15" fmla="*/ 2147483647 h 10"/>
                  <a:gd name="T16" fmla="*/ 2147483647 w 5"/>
                  <a:gd name="T17" fmla="*/ 2147483647 h 10"/>
                  <a:gd name="T18" fmla="*/ 2147483647 w 5"/>
                  <a:gd name="T19" fmla="*/ 2147483647 h 10"/>
                  <a:gd name="T20" fmla="*/ 2147483647 w 5"/>
                  <a:gd name="T21" fmla="*/ 2147483647 h 10"/>
                  <a:gd name="T22" fmla="*/ 2147483647 w 5"/>
                  <a:gd name="T23" fmla="*/ 2147483647 h 10"/>
                  <a:gd name="T24" fmla="*/ 2147483647 w 5"/>
                  <a:gd name="T25" fmla="*/ 2147483647 h 10"/>
                  <a:gd name="T26" fmla="*/ 2147483647 w 5"/>
                  <a:gd name="T27" fmla="*/ 2147483647 h 10"/>
                  <a:gd name="T28" fmla="*/ 2147483647 w 5"/>
                  <a:gd name="T29" fmla="*/ 2147483647 h 10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5"/>
                  <a:gd name="T46" fmla="*/ 0 h 10"/>
                  <a:gd name="T47" fmla="*/ 5 w 5"/>
                  <a:gd name="T48" fmla="*/ 10 h 10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5" h="10">
                    <a:moveTo>
                      <a:pt x="5" y="10"/>
                    </a:moveTo>
                    <a:cubicBezTo>
                      <a:pt x="5" y="10"/>
                      <a:pt x="5" y="7"/>
                      <a:pt x="4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3" y="3"/>
                      <a:pt x="2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2" y="3"/>
                      <a:pt x="3" y="5"/>
                    </a:cubicBezTo>
                    <a:cubicBezTo>
                      <a:pt x="3" y="5"/>
                      <a:pt x="3" y="5"/>
                      <a:pt x="3" y="5"/>
                    </a:cubicBezTo>
                    <a:cubicBezTo>
                      <a:pt x="4" y="8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ubicBezTo>
                      <a:pt x="5" y="10"/>
                      <a:pt x="5" y="10"/>
                      <a:pt x="5" y="10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633" name="Freeform 31"/>
              <p:cNvSpPr>
                <a:spLocks/>
              </p:cNvSpPr>
              <p:nvPr/>
            </p:nvSpPr>
            <p:spPr bwMode="auto">
              <a:xfrm>
                <a:off x="4642818" y="1438573"/>
                <a:ext cx="68262" cy="119063"/>
              </a:xfrm>
              <a:custGeom>
                <a:avLst/>
                <a:gdLst>
                  <a:gd name="T0" fmla="*/ 2147483647 w 43"/>
                  <a:gd name="T1" fmla="*/ 0 h 75"/>
                  <a:gd name="T2" fmla="*/ 2147483647 w 43"/>
                  <a:gd name="T3" fmla="*/ 0 h 75"/>
                  <a:gd name="T4" fmla="*/ 0 w 43"/>
                  <a:gd name="T5" fmla="*/ 2147483647 h 75"/>
                  <a:gd name="T6" fmla="*/ 0 w 43"/>
                  <a:gd name="T7" fmla="*/ 2147483647 h 75"/>
                  <a:gd name="T8" fmla="*/ 2147483647 w 43"/>
                  <a:gd name="T9" fmla="*/ 0 h 75"/>
                  <a:gd name="T10" fmla="*/ 2147483647 w 43"/>
                  <a:gd name="T11" fmla="*/ 0 h 7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43"/>
                  <a:gd name="T19" fmla="*/ 0 h 75"/>
                  <a:gd name="T20" fmla="*/ 43 w 43"/>
                  <a:gd name="T21" fmla="*/ 75 h 75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43" h="75">
                    <a:moveTo>
                      <a:pt x="43" y="0"/>
                    </a:moveTo>
                    <a:lnTo>
                      <a:pt x="33" y="0"/>
                    </a:lnTo>
                    <a:lnTo>
                      <a:pt x="0" y="65"/>
                    </a:lnTo>
                    <a:lnTo>
                      <a:pt x="0" y="75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231F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634" name="Freeform 32"/>
              <p:cNvSpPr>
                <a:spLocks/>
              </p:cNvSpPr>
              <p:nvPr/>
            </p:nvSpPr>
            <p:spPr bwMode="auto">
              <a:xfrm>
                <a:off x="4250705" y="1370311"/>
                <a:ext cx="204787" cy="153988"/>
              </a:xfrm>
              <a:custGeom>
                <a:avLst/>
                <a:gdLst>
                  <a:gd name="T0" fmla="*/ 2147483647 w 12"/>
                  <a:gd name="T1" fmla="*/ 2147483647 h 9"/>
                  <a:gd name="T2" fmla="*/ 2147483647 w 12"/>
                  <a:gd name="T3" fmla="*/ 2147483647 h 9"/>
                  <a:gd name="T4" fmla="*/ 2147483647 w 12"/>
                  <a:gd name="T5" fmla="*/ 2147483647 h 9"/>
                  <a:gd name="T6" fmla="*/ 2147483647 w 12"/>
                  <a:gd name="T7" fmla="*/ 2147483647 h 9"/>
                  <a:gd name="T8" fmla="*/ 2147483647 w 12"/>
                  <a:gd name="T9" fmla="*/ 2147483647 h 9"/>
                  <a:gd name="T10" fmla="*/ 2147483647 w 12"/>
                  <a:gd name="T11" fmla="*/ 2147483647 h 9"/>
                  <a:gd name="T12" fmla="*/ 2147483647 w 12"/>
                  <a:gd name="T13" fmla="*/ 2147483647 h 9"/>
                  <a:gd name="T14" fmla="*/ 2147483647 w 12"/>
                  <a:gd name="T15" fmla="*/ 2147483647 h 9"/>
                  <a:gd name="T16" fmla="*/ 2147483647 w 12"/>
                  <a:gd name="T17" fmla="*/ 2147483647 h 9"/>
                  <a:gd name="T18" fmla="*/ 2147483647 w 12"/>
                  <a:gd name="T19" fmla="*/ 2147483647 h 9"/>
                  <a:gd name="T20" fmla="*/ 0 w 12"/>
                  <a:gd name="T21" fmla="*/ 0 h 9"/>
                  <a:gd name="T22" fmla="*/ 0 w 12"/>
                  <a:gd name="T23" fmla="*/ 2147483647 h 9"/>
                  <a:gd name="T24" fmla="*/ 2147483647 w 12"/>
                  <a:gd name="T25" fmla="*/ 2147483647 h 9"/>
                  <a:gd name="T26" fmla="*/ 2147483647 w 12"/>
                  <a:gd name="T27" fmla="*/ 2147483647 h 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w 12"/>
                  <a:gd name="T43" fmla="*/ 0 h 9"/>
                  <a:gd name="T44" fmla="*/ 12 w 12"/>
                  <a:gd name="T45" fmla="*/ 9 h 9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T42" t="T43" r="T44" b="T45"/>
                <a:pathLst>
                  <a:path w="12" h="9">
                    <a:moveTo>
                      <a:pt x="4" y="8"/>
                    </a:moveTo>
                    <a:cubicBezTo>
                      <a:pt x="4" y="5"/>
                      <a:pt x="10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12" y="1"/>
                      <a:pt x="12" y="1"/>
                      <a:pt x="12" y="1"/>
                    </a:cubicBezTo>
                    <a:cubicBezTo>
                      <a:pt x="9" y="1"/>
                      <a:pt x="5" y="4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4" y="9"/>
                      <a:pt x="4" y="9"/>
                      <a:pt x="4" y="9"/>
                    </a:cubicBezTo>
                    <a:cubicBezTo>
                      <a:pt x="4" y="8"/>
                      <a:pt x="4" y="8"/>
                      <a:pt x="4" y="8"/>
                    </a:cubicBezTo>
                    <a:close/>
                  </a:path>
                </a:pathLst>
              </a:custGeom>
              <a:solidFill>
                <a:srgbClr val="231F2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4" name="手繪多邊形 13"/>
              <p:cNvSpPr/>
              <p:nvPr/>
            </p:nvSpPr>
            <p:spPr>
              <a:xfrm>
                <a:off x="4428720" y="1341351"/>
                <a:ext cx="287645" cy="1079126"/>
              </a:xfrm>
              <a:custGeom>
                <a:avLst/>
                <a:gdLst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472965 w 1860331"/>
                  <a:gd name="connsiteY10" fmla="*/ 189186 h 6574221"/>
                  <a:gd name="connsiteX11" fmla="*/ 693683 w 1860331"/>
                  <a:gd name="connsiteY11" fmla="*/ 0 h 6574221"/>
                  <a:gd name="connsiteX12" fmla="*/ 851338 w 1860331"/>
                  <a:gd name="connsiteY12" fmla="*/ 378373 h 6574221"/>
                  <a:gd name="connsiteX13" fmla="*/ 945931 w 1860331"/>
                  <a:gd name="connsiteY13" fmla="*/ 504497 h 6574221"/>
                  <a:gd name="connsiteX14" fmla="*/ 819807 w 1860331"/>
                  <a:gd name="connsiteY14" fmla="*/ 851338 h 6574221"/>
                  <a:gd name="connsiteX15" fmla="*/ 867103 w 1860331"/>
                  <a:gd name="connsiteY15" fmla="*/ 1213945 h 6574221"/>
                  <a:gd name="connsiteX16" fmla="*/ 1418896 w 1860331"/>
                  <a:gd name="connsiteY16" fmla="*/ 2081049 h 6574221"/>
                  <a:gd name="connsiteX17" fmla="*/ 1592317 w 1860331"/>
                  <a:gd name="connsiteY17" fmla="*/ 2585545 h 6574221"/>
                  <a:gd name="connsiteX18" fmla="*/ 1497724 w 1860331"/>
                  <a:gd name="connsiteY18" fmla="*/ 2853559 h 6574221"/>
                  <a:gd name="connsiteX19" fmla="*/ 1639614 w 1860331"/>
                  <a:gd name="connsiteY19" fmla="*/ 2900855 h 6574221"/>
                  <a:gd name="connsiteX20" fmla="*/ 1686910 w 1860331"/>
                  <a:gd name="connsiteY20" fmla="*/ 3610304 h 6574221"/>
                  <a:gd name="connsiteX21" fmla="*/ 1860331 w 1860331"/>
                  <a:gd name="connsiteY21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999593 w 1999593"/>
                  <a:gd name="connsiteY0" fmla="*/ 3720662 h 6574221"/>
                  <a:gd name="connsiteX1" fmla="*/ 1242848 w 1999593"/>
                  <a:gd name="connsiteY1" fmla="*/ 6574221 h 6574221"/>
                  <a:gd name="connsiteX2" fmla="*/ 139262 w 1999593"/>
                  <a:gd name="connsiteY2" fmla="*/ 3231931 h 6574221"/>
                  <a:gd name="connsiteX3" fmla="*/ 407276 w 1999593"/>
                  <a:gd name="connsiteY3" fmla="*/ 2017986 h 6574221"/>
                  <a:gd name="connsiteX4" fmla="*/ 281152 w 1999593"/>
                  <a:gd name="connsiteY4" fmla="*/ 1718442 h 6574221"/>
                  <a:gd name="connsiteX5" fmla="*/ 296917 w 1999593"/>
                  <a:gd name="connsiteY5" fmla="*/ 1576552 h 6574221"/>
                  <a:gd name="connsiteX6" fmla="*/ 233855 w 1999593"/>
                  <a:gd name="connsiteY6" fmla="*/ 1434662 h 6574221"/>
                  <a:gd name="connsiteX7" fmla="*/ 438807 w 1999593"/>
                  <a:gd name="connsiteY7" fmla="*/ 945931 h 6574221"/>
                  <a:gd name="connsiteX8" fmla="*/ 155027 w 1999593"/>
                  <a:gd name="connsiteY8" fmla="*/ 283780 h 6574221"/>
                  <a:gd name="connsiteX9" fmla="*/ 438807 w 1999593"/>
                  <a:gd name="connsiteY9" fmla="*/ 63062 h 6574221"/>
                  <a:gd name="connsiteX10" fmla="*/ 832945 w 1999593"/>
                  <a:gd name="connsiteY10" fmla="*/ 0 h 6574221"/>
                  <a:gd name="connsiteX11" fmla="*/ 990600 w 1999593"/>
                  <a:gd name="connsiteY11" fmla="*/ 378373 h 6574221"/>
                  <a:gd name="connsiteX12" fmla="*/ 1085193 w 1999593"/>
                  <a:gd name="connsiteY12" fmla="*/ 504497 h 6574221"/>
                  <a:gd name="connsiteX13" fmla="*/ 959069 w 1999593"/>
                  <a:gd name="connsiteY13" fmla="*/ 851338 h 6574221"/>
                  <a:gd name="connsiteX14" fmla="*/ 1006365 w 1999593"/>
                  <a:gd name="connsiteY14" fmla="*/ 1213945 h 6574221"/>
                  <a:gd name="connsiteX15" fmla="*/ 1558158 w 1999593"/>
                  <a:gd name="connsiteY15" fmla="*/ 2081049 h 6574221"/>
                  <a:gd name="connsiteX16" fmla="*/ 1731579 w 1999593"/>
                  <a:gd name="connsiteY16" fmla="*/ 2585545 h 6574221"/>
                  <a:gd name="connsiteX17" fmla="*/ 1636986 w 1999593"/>
                  <a:gd name="connsiteY17" fmla="*/ 2853559 h 6574221"/>
                  <a:gd name="connsiteX18" fmla="*/ 1778876 w 1999593"/>
                  <a:gd name="connsiteY18" fmla="*/ 2900855 h 6574221"/>
                  <a:gd name="connsiteX19" fmla="*/ 1826172 w 1999593"/>
                  <a:gd name="connsiteY19" fmla="*/ 3610304 h 6574221"/>
                  <a:gd name="connsiteX20" fmla="*/ 1999593 w 1999593"/>
                  <a:gd name="connsiteY20" fmla="*/ 3720662 h 6574221"/>
                  <a:gd name="connsiteX0" fmla="*/ 1999593 w 1999593"/>
                  <a:gd name="connsiteY0" fmla="*/ 3720662 h 6574221"/>
                  <a:gd name="connsiteX1" fmla="*/ 1242848 w 1999593"/>
                  <a:gd name="connsiteY1" fmla="*/ 6574221 h 6574221"/>
                  <a:gd name="connsiteX2" fmla="*/ 139262 w 1999593"/>
                  <a:gd name="connsiteY2" fmla="*/ 3231931 h 6574221"/>
                  <a:gd name="connsiteX3" fmla="*/ 407276 w 1999593"/>
                  <a:gd name="connsiteY3" fmla="*/ 2017986 h 6574221"/>
                  <a:gd name="connsiteX4" fmla="*/ 281152 w 1999593"/>
                  <a:gd name="connsiteY4" fmla="*/ 1718442 h 6574221"/>
                  <a:gd name="connsiteX5" fmla="*/ 296917 w 1999593"/>
                  <a:gd name="connsiteY5" fmla="*/ 1576552 h 6574221"/>
                  <a:gd name="connsiteX6" fmla="*/ 233855 w 1999593"/>
                  <a:gd name="connsiteY6" fmla="*/ 1434662 h 6574221"/>
                  <a:gd name="connsiteX7" fmla="*/ 438807 w 1999593"/>
                  <a:gd name="connsiteY7" fmla="*/ 945931 h 6574221"/>
                  <a:gd name="connsiteX8" fmla="*/ 155027 w 1999593"/>
                  <a:gd name="connsiteY8" fmla="*/ 283780 h 6574221"/>
                  <a:gd name="connsiteX9" fmla="*/ 438807 w 1999593"/>
                  <a:gd name="connsiteY9" fmla="*/ 63062 h 6574221"/>
                  <a:gd name="connsiteX10" fmla="*/ 832945 w 1999593"/>
                  <a:gd name="connsiteY10" fmla="*/ 0 h 6574221"/>
                  <a:gd name="connsiteX11" fmla="*/ 990600 w 1999593"/>
                  <a:gd name="connsiteY11" fmla="*/ 378373 h 6574221"/>
                  <a:gd name="connsiteX12" fmla="*/ 1085193 w 1999593"/>
                  <a:gd name="connsiteY12" fmla="*/ 504497 h 6574221"/>
                  <a:gd name="connsiteX13" fmla="*/ 959069 w 1999593"/>
                  <a:gd name="connsiteY13" fmla="*/ 851338 h 6574221"/>
                  <a:gd name="connsiteX14" fmla="*/ 1006365 w 1999593"/>
                  <a:gd name="connsiteY14" fmla="*/ 1213945 h 6574221"/>
                  <a:gd name="connsiteX15" fmla="*/ 1558158 w 1999593"/>
                  <a:gd name="connsiteY15" fmla="*/ 2081049 h 6574221"/>
                  <a:gd name="connsiteX16" fmla="*/ 1731579 w 1999593"/>
                  <a:gd name="connsiteY16" fmla="*/ 2585545 h 6574221"/>
                  <a:gd name="connsiteX17" fmla="*/ 1636986 w 1999593"/>
                  <a:gd name="connsiteY17" fmla="*/ 2853559 h 6574221"/>
                  <a:gd name="connsiteX18" fmla="*/ 1778876 w 1999593"/>
                  <a:gd name="connsiteY18" fmla="*/ 2900855 h 6574221"/>
                  <a:gd name="connsiteX19" fmla="*/ 1826172 w 1999593"/>
                  <a:gd name="connsiteY19" fmla="*/ 3610304 h 6574221"/>
                  <a:gd name="connsiteX20" fmla="*/ 1999593 w 1999593"/>
                  <a:gd name="connsiteY20" fmla="*/ 3720662 h 6574221"/>
                  <a:gd name="connsiteX0" fmla="*/ 1999593 w 1999593"/>
                  <a:gd name="connsiteY0" fmla="*/ 3720662 h 6574221"/>
                  <a:gd name="connsiteX1" fmla="*/ 1242848 w 1999593"/>
                  <a:gd name="connsiteY1" fmla="*/ 6574221 h 6574221"/>
                  <a:gd name="connsiteX2" fmla="*/ 139262 w 1999593"/>
                  <a:gd name="connsiteY2" fmla="*/ 3231931 h 6574221"/>
                  <a:gd name="connsiteX3" fmla="*/ 407276 w 1999593"/>
                  <a:gd name="connsiteY3" fmla="*/ 2017986 h 6574221"/>
                  <a:gd name="connsiteX4" fmla="*/ 281152 w 1999593"/>
                  <a:gd name="connsiteY4" fmla="*/ 1718442 h 6574221"/>
                  <a:gd name="connsiteX5" fmla="*/ 296917 w 1999593"/>
                  <a:gd name="connsiteY5" fmla="*/ 1576552 h 6574221"/>
                  <a:gd name="connsiteX6" fmla="*/ 233855 w 1999593"/>
                  <a:gd name="connsiteY6" fmla="*/ 1434662 h 6574221"/>
                  <a:gd name="connsiteX7" fmla="*/ 438807 w 1999593"/>
                  <a:gd name="connsiteY7" fmla="*/ 945931 h 6574221"/>
                  <a:gd name="connsiteX8" fmla="*/ 155027 w 1999593"/>
                  <a:gd name="connsiteY8" fmla="*/ 283780 h 6574221"/>
                  <a:gd name="connsiteX9" fmla="*/ 438807 w 1999593"/>
                  <a:gd name="connsiteY9" fmla="*/ 63062 h 6574221"/>
                  <a:gd name="connsiteX10" fmla="*/ 832945 w 1999593"/>
                  <a:gd name="connsiteY10" fmla="*/ 0 h 6574221"/>
                  <a:gd name="connsiteX11" fmla="*/ 990600 w 1999593"/>
                  <a:gd name="connsiteY11" fmla="*/ 378373 h 6574221"/>
                  <a:gd name="connsiteX12" fmla="*/ 1085193 w 1999593"/>
                  <a:gd name="connsiteY12" fmla="*/ 504497 h 6574221"/>
                  <a:gd name="connsiteX13" fmla="*/ 959069 w 1999593"/>
                  <a:gd name="connsiteY13" fmla="*/ 851338 h 6574221"/>
                  <a:gd name="connsiteX14" fmla="*/ 1006365 w 1999593"/>
                  <a:gd name="connsiteY14" fmla="*/ 1213945 h 6574221"/>
                  <a:gd name="connsiteX15" fmla="*/ 1558158 w 1999593"/>
                  <a:gd name="connsiteY15" fmla="*/ 2081049 h 6574221"/>
                  <a:gd name="connsiteX16" fmla="*/ 1731579 w 1999593"/>
                  <a:gd name="connsiteY16" fmla="*/ 2585545 h 6574221"/>
                  <a:gd name="connsiteX17" fmla="*/ 1636986 w 1999593"/>
                  <a:gd name="connsiteY17" fmla="*/ 2853559 h 6574221"/>
                  <a:gd name="connsiteX18" fmla="*/ 1778876 w 1999593"/>
                  <a:gd name="connsiteY18" fmla="*/ 2900855 h 6574221"/>
                  <a:gd name="connsiteX19" fmla="*/ 1826172 w 1999593"/>
                  <a:gd name="connsiteY19" fmla="*/ 3610304 h 6574221"/>
                  <a:gd name="connsiteX20" fmla="*/ 1999593 w 1999593"/>
                  <a:gd name="connsiteY20" fmla="*/ 3720662 h 6574221"/>
                  <a:gd name="connsiteX0" fmla="*/ 1999593 w 1999593"/>
                  <a:gd name="connsiteY0" fmla="*/ 3720662 h 6574221"/>
                  <a:gd name="connsiteX1" fmla="*/ 1242848 w 1999593"/>
                  <a:gd name="connsiteY1" fmla="*/ 6574221 h 6574221"/>
                  <a:gd name="connsiteX2" fmla="*/ 139262 w 1999593"/>
                  <a:gd name="connsiteY2" fmla="*/ 3231931 h 6574221"/>
                  <a:gd name="connsiteX3" fmla="*/ 407276 w 1999593"/>
                  <a:gd name="connsiteY3" fmla="*/ 2017986 h 6574221"/>
                  <a:gd name="connsiteX4" fmla="*/ 281152 w 1999593"/>
                  <a:gd name="connsiteY4" fmla="*/ 1718442 h 6574221"/>
                  <a:gd name="connsiteX5" fmla="*/ 296917 w 1999593"/>
                  <a:gd name="connsiteY5" fmla="*/ 1576552 h 6574221"/>
                  <a:gd name="connsiteX6" fmla="*/ 233855 w 1999593"/>
                  <a:gd name="connsiteY6" fmla="*/ 1434662 h 6574221"/>
                  <a:gd name="connsiteX7" fmla="*/ 438807 w 1999593"/>
                  <a:gd name="connsiteY7" fmla="*/ 945931 h 6574221"/>
                  <a:gd name="connsiteX8" fmla="*/ 155027 w 1999593"/>
                  <a:gd name="connsiteY8" fmla="*/ 283780 h 6574221"/>
                  <a:gd name="connsiteX9" fmla="*/ 438807 w 1999593"/>
                  <a:gd name="connsiteY9" fmla="*/ 63062 h 6574221"/>
                  <a:gd name="connsiteX10" fmla="*/ 832945 w 1999593"/>
                  <a:gd name="connsiteY10" fmla="*/ 0 h 6574221"/>
                  <a:gd name="connsiteX11" fmla="*/ 990600 w 1999593"/>
                  <a:gd name="connsiteY11" fmla="*/ 378373 h 6574221"/>
                  <a:gd name="connsiteX12" fmla="*/ 1085193 w 1999593"/>
                  <a:gd name="connsiteY12" fmla="*/ 504497 h 6574221"/>
                  <a:gd name="connsiteX13" fmla="*/ 959069 w 1999593"/>
                  <a:gd name="connsiteY13" fmla="*/ 851338 h 6574221"/>
                  <a:gd name="connsiteX14" fmla="*/ 1006365 w 1999593"/>
                  <a:gd name="connsiteY14" fmla="*/ 1213945 h 6574221"/>
                  <a:gd name="connsiteX15" fmla="*/ 1558158 w 1999593"/>
                  <a:gd name="connsiteY15" fmla="*/ 2081049 h 6574221"/>
                  <a:gd name="connsiteX16" fmla="*/ 1731579 w 1999593"/>
                  <a:gd name="connsiteY16" fmla="*/ 2585545 h 6574221"/>
                  <a:gd name="connsiteX17" fmla="*/ 1636986 w 1999593"/>
                  <a:gd name="connsiteY17" fmla="*/ 2853559 h 6574221"/>
                  <a:gd name="connsiteX18" fmla="*/ 1778876 w 1999593"/>
                  <a:gd name="connsiteY18" fmla="*/ 2900855 h 6574221"/>
                  <a:gd name="connsiteX19" fmla="*/ 1826172 w 1999593"/>
                  <a:gd name="connsiteY19" fmla="*/ 3610304 h 6574221"/>
                  <a:gd name="connsiteX20" fmla="*/ 1999593 w 1999593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497724 w 1860331"/>
                  <a:gd name="connsiteY17" fmla="*/ 2853559 h 6574221"/>
                  <a:gd name="connsiteX18" fmla="*/ 1639614 w 1860331"/>
                  <a:gd name="connsiteY18" fmla="*/ 2900855 h 6574221"/>
                  <a:gd name="connsiteX19" fmla="*/ 1686910 w 1860331"/>
                  <a:gd name="connsiteY19" fmla="*/ 3610304 h 6574221"/>
                  <a:gd name="connsiteX20" fmla="*/ 1860331 w 1860331"/>
                  <a:gd name="connsiteY20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860331 w 1860331"/>
                  <a:gd name="connsiteY0" fmla="*/ 3720662 h 6574221"/>
                  <a:gd name="connsiteX1" fmla="*/ 1103586 w 1860331"/>
                  <a:gd name="connsiteY1" fmla="*/ 6574221 h 6574221"/>
                  <a:gd name="connsiteX2" fmla="*/ 0 w 1860331"/>
                  <a:gd name="connsiteY2" fmla="*/ 3231931 h 6574221"/>
                  <a:gd name="connsiteX3" fmla="*/ 268014 w 1860331"/>
                  <a:gd name="connsiteY3" fmla="*/ 2017986 h 6574221"/>
                  <a:gd name="connsiteX4" fmla="*/ 141890 w 1860331"/>
                  <a:gd name="connsiteY4" fmla="*/ 1718442 h 6574221"/>
                  <a:gd name="connsiteX5" fmla="*/ 157655 w 1860331"/>
                  <a:gd name="connsiteY5" fmla="*/ 1576552 h 6574221"/>
                  <a:gd name="connsiteX6" fmla="*/ 94593 w 1860331"/>
                  <a:gd name="connsiteY6" fmla="*/ 1434662 h 6574221"/>
                  <a:gd name="connsiteX7" fmla="*/ 299545 w 1860331"/>
                  <a:gd name="connsiteY7" fmla="*/ 945931 h 6574221"/>
                  <a:gd name="connsiteX8" fmla="*/ 15765 w 1860331"/>
                  <a:gd name="connsiteY8" fmla="*/ 283780 h 6574221"/>
                  <a:gd name="connsiteX9" fmla="*/ 299545 w 1860331"/>
                  <a:gd name="connsiteY9" fmla="*/ 63062 h 6574221"/>
                  <a:gd name="connsiteX10" fmla="*/ 693683 w 1860331"/>
                  <a:gd name="connsiteY10" fmla="*/ 0 h 6574221"/>
                  <a:gd name="connsiteX11" fmla="*/ 851338 w 1860331"/>
                  <a:gd name="connsiteY11" fmla="*/ 378373 h 6574221"/>
                  <a:gd name="connsiteX12" fmla="*/ 945931 w 1860331"/>
                  <a:gd name="connsiteY12" fmla="*/ 504497 h 6574221"/>
                  <a:gd name="connsiteX13" fmla="*/ 819807 w 1860331"/>
                  <a:gd name="connsiteY13" fmla="*/ 851338 h 6574221"/>
                  <a:gd name="connsiteX14" fmla="*/ 867103 w 1860331"/>
                  <a:gd name="connsiteY14" fmla="*/ 1213945 h 6574221"/>
                  <a:gd name="connsiteX15" fmla="*/ 1418896 w 1860331"/>
                  <a:gd name="connsiteY15" fmla="*/ 2081049 h 6574221"/>
                  <a:gd name="connsiteX16" fmla="*/ 1592317 w 1860331"/>
                  <a:gd name="connsiteY16" fmla="*/ 2585545 h 6574221"/>
                  <a:gd name="connsiteX17" fmla="*/ 1639614 w 1860331"/>
                  <a:gd name="connsiteY17" fmla="*/ 2900855 h 6574221"/>
                  <a:gd name="connsiteX18" fmla="*/ 1686910 w 1860331"/>
                  <a:gd name="connsiteY18" fmla="*/ 3610304 h 6574221"/>
                  <a:gd name="connsiteX19" fmla="*/ 1860331 w 1860331"/>
                  <a:gd name="connsiteY19" fmla="*/ 3720662 h 6574221"/>
                  <a:gd name="connsiteX0" fmla="*/ 1758766 w 1758766"/>
                  <a:gd name="connsiteY0" fmla="*/ 3793293 h 6574221"/>
                  <a:gd name="connsiteX1" fmla="*/ 1103586 w 1758766"/>
                  <a:gd name="connsiteY1" fmla="*/ 6574221 h 6574221"/>
                  <a:gd name="connsiteX2" fmla="*/ 0 w 1758766"/>
                  <a:gd name="connsiteY2" fmla="*/ 3231931 h 6574221"/>
                  <a:gd name="connsiteX3" fmla="*/ 268014 w 1758766"/>
                  <a:gd name="connsiteY3" fmla="*/ 2017986 h 6574221"/>
                  <a:gd name="connsiteX4" fmla="*/ 141890 w 1758766"/>
                  <a:gd name="connsiteY4" fmla="*/ 1718442 h 6574221"/>
                  <a:gd name="connsiteX5" fmla="*/ 157655 w 1758766"/>
                  <a:gd name="connsiteY5" fmla="*/ 1576552 h 6574221"/>
                  <a:gd name="connsiteX6" fmla="*/ 94593 w 1758766"/>
                  <a:gd name="connsiteY6" fmla="*/ 1434662 h 6574221"/>
                  <a:gd name="connsiteX7" fmla="*/ 299545 w 1758766"/>
                  <a:gd name="connsiteY7" fmla="*/ 945931 h 6574221"/>
                  <a:gd name="connsiteX8" fmla="*/ 15765 w 1758766"/>
                  <a:gd name="connsiteY8" fmla="*/ 283780 h 6574221"/>
                  <a:gd name="connsiteX9" fmla="*/ 299545 w 1758766"/>
                  <a:gd name="connsiteY9" fmla="*/ 63062 h 6574221"/>
                  <a:gd name="connsiteX10" fmla="*/ 693683 w 1758766"/>
                  <a:gd name="connsiteY10" fmla="*/ 0 h 6574221"/>
                  <a:gd name="connsiteX11" fmla="*/ 851338 w 1758766"/>
                  <a:gd name="connsiteY11" fmla="*/ 378373 h 6574221"/>
                  <a:gd name="connsiteX12" fmla="*/ 945931 w 1758766"/>
                  <a:gd name="connsiteY12" fmla="*/ 504497 h 6574221"/>
                  <a:gd name="connsiteX13" fmla="*/ 819807 w 1758766"/>
                  <a:gd name="connsiteY13" fmla="*/ 851338 h 6574221"/>
                  <a:gd name="connsiteX14" fmla="*/ 867103 w 1758766"/>
                  <a:gd name="connsiteY14" fmla="*/ 1213945 h 6574221"/>
                  <a:gd name="connsiteX15" fmla="*/ 1418896 w 1758766"/>
                  <a:gd name="connsiteY15" fmla="*/ 2081049 h 6574221"/>
                  <a:gd name="connsiteX16" fmla="*/ 1592317 w 1758766"/>
                  <a:gd name="connsiteY16" fmla="*/ 2585545 h 6574221"/>
                  <a:gd name="connsiteX17" fmla="*/ 1639614 w 1758766"/>
                  <a:gd name="connsiteY17" fmla="*/ 2900855 h 6574221"/>
                  <a:gd name="connsiteX18" fmla="*/ 1686910 w 1758766"/>
                  <a:gd name="connsiteY18" fmla="*/ 3610304 h 6574221"/>
                  <a:gd name="connsiteX19" fmla="*/ 1758766 w 1758766"/>
                  <a:gd name="connsiteY19" fmla="*/ 3793293 h 6574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58766" h="6574221">
                    <a:moveTo>
                      <a:pt x="1758766" y="3793293"/>
                    </a:moveTo>
                    <a:lnTo>
                      <a:pt x="1103586" y="6574221"/>
                    </a:lnTo>
                    <a:lnTo>
                      <a:pt x="0" y="3231931"/>
                    </a:lnTo>
                    <a:cubicBezTo>
                      <a:pt x="180895" y="2534922"/>
                      <a:pt x="167894" y="2323393"/>
                      <a:pt x="268014" y="2017986"/>
                    </a:cubicBezTo>
                    <a:cubicBezTo>
                      <a:pt x="237182" y="1801704"/>
                      <a:pt x="160283" y="1792014"/>
                      <a:pt x="141890" y="1718442"/>
                    </a:cubicBezTo>
                    <a:cubicBezTo>
                      <a:pt x="123497" y="1644870"/>
                      <a:pt x="165538" y="1623849"/>
                      <a:pt x="157655" y="1576552"/>
                    </a:cubicBezTo>
                    <a:cubicBezTo>
                      <a:pt x="149772" y="1529255"/>
                      <a:pt x="70945" y="1539766"/>
                      <a:pt x="94593" y="1434662"/>
                    </a:cubicBezTo>
                    <a:cubicBezTo>
                      <a:pt x="118241" y="1329558"/>
                      <a:pt x="312683" y="1137745"/>
                      <a:pt x="299545" y="945931"/>
                    </a:cubicBezTo>
                    <a:cubicBezTo>
                      <a:pt x="286407" y="754117"/>
                      <a:pt x="15765" y="430925"/>
                      <a:pt x="15765" y="283780"/>
                    </a:cubicBezTo>
                    <a:cubicBezTo>
                      <a:pt x="123193" y="245413"/>
                      <a:pt x="186559" y="110359"/>
                      <a:pt x="299545" y="63062"/>
                    </a:cubicBezTo>
                    <a:cubicBezTo>
                      <a:pt x="462091" y="191296"/>
                      <a:pt x="528282" y="201807"/>
                      <a:pt x="693683" y="0"/>
                    </a:cubicBezTo>
                    <a:lnTo>
                      <a:pt x="851338" y="378373"/>
                    </a:lnTo>
                    <a:cubicBezTo>
                      <a:pt x="893379" y="462456"/>
                      <a:pt x="951186" y="425670"/>
                      <a:pt x="945931" y="504497"/>
                    </a:cubicBezTo>
                    <a:cubicBezTo>
                      <a:pt x="972208" y="608611"/>
                      <a:pt x="832945" y="733097"/>
                      <a:pt x="819807" y="851338"/>
                    </a:cubicBezTo>
                    <a:cubicBezTo>
                      <a:pt x="711347" y="900425"/>
                      <a:pt x="735724" y="1087122"/>
                      <a:pt x="867103" y="1213945"/>
                    </a:cubicBezTo>
                    <a:cubicBezTo>
                      <a:pt x="966951" y="1483827"/>
                      <a:pt x="1298027" y="1852449"/>
                      <a:pt x="1418896" y="2081049"/>
                    </a:cubicBezTo>
                    <a:cubicBezTo>
                      <a:pt x="1539765" y="2309649"/>
                      <a:pt x="1555531" y="2448911"/>
                      <a:pt x="1592317" y="2585545"/>
                    </a:cubicBezTo>
                    <a:cubicBezTo>
                      <a:pt x="1561653" y="2725991"/>
                      <a:pt x="1623849" y="2730062"/>
                      <a:pt x="1639614" y="2900855"/>
                    </a:cubicBezTo>
                    <a:cubicBezTo>
                      <a:pt x="1592470" y="3059573"/>
                      <a:pt x="1713491" y="3433634"/>
                      <a:pt x="1686910" y="3610304"/>
                    </a:cubicBezTo>
                    <a:lnTo>
                      <a:pt x="1758766" y="3793293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110636" name="Freeform 33"/>
              <p:cNvSpPr>
                <a:spLocks/>
              </p:cNvSpPr>
              <p:nvPr/>
            </p:nvSpPr>
            <p:spPr bwMode="auto">
              <a:xfrm rot="3426195">
                <a:off x="5006141" y="3140408"/>
                <a:ext cx="207596" cy="158870"/>
              </a:xfrm>
              <a:custGeom>
                <a:avLst/>
                <a:gdLst>
                  <a:gd name="T0" fmla="*/ 2147483647 w 8565"/>
                  <a:gd name="T1" fmla="*/ 2147483647 h 10011"/>
                  <a:gd name="T2" fmla="*/ 0 w 8565"/>
                  <a:gd name="T3" fmla="*/ 2147483647 h 10011"/>
                  <a:gd name="T4" fmla="*/ 2147483647 w 8565"/>
                  <a:gd name="T5" fmla="*/ 2147483647 h 10011"/>
                  <a:gd name="T6" fmla="*/ 2147483647 w 8565"/>
                  <a:gd name="T7" fmla="*/ 2147483647 h 10011"/>
                  <a:gd name="T8" fmla="*/ 2147483647 w 8565"/>
                  <a:gd name="T9" fmla="*/ 2147483647 h 100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8565"/>
                  <a:gd name="T16" fmla="*/ 0 h 10011"/>
                  <a:gd name="T17" fmla="*/ 8565 w 8565"/>
                  <a:gd name="T18" fmla="*/ 10011 h 10011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8565" h="10011">
                    <a:moveTo>
                      <a:pt x="3769" y="10000"/>
                    </a:moveTo>
                    <a:cubicBezTo>
                      <a:pt x="3076" y="9848"/>
                      <a:pt x="220" y="10011"/>
                      <a:pt x="0" y="9565"/>
                    </a:cubicBezTo>
                    <a:cubicBezTo>
                      <a:pt x="0" y="9565"/>
                      <a:pt x="2247" y="3401"/>
                      <a:pt x="7130" y="680"/>
                    </a:cubicBezTo>
                    <a:cubicBezTo>
                      <a:pt x="7943" y="0"/>
                      <a:pt x="7625" y="701"/>
                      <a:pt x="8565" y="978"/>
                    </a:cubicBezTo>
                    <a:cubicBezTo>
                      <a:pt x="4938" y="4401"/>
                      <a:pt x="2372" y="7472"/>
                      <a:pt x="3769" y="100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110637" name="Freeform 33"/>
              <p:cNvSpPr>
                <a:spLocks/>
              </p:cNvSpPr>
              <p:nvPr/>
            </p:nvSpPr>
            <p:spPr bwMode="auto">
              <a:xfrm rot="-546434">
                <a:off x="3673470" y="3348470"/>
                <a:ext cx="302885" cy="120045"/>
              </a:xfrm>
              <a:custGeom>
                <a:avLst/>
                <a:gdLst>
                  <a:gd name="T0" fmla="*/ 2147483647 w 11371"/>
                  <a:gd name="T1" fmla="*/ 2147483647 h 12968"/>
                  <a:gd name="T2" fmla="*/ 0 w 11371"/>
                  <a:gd name="T3" fmla="*/ 2147483647 h 12968"/>
                  <a:gd name="T4" fmla="*/ 2147483647 w 11371"/>
                  <a:gd name="T5" fmla="*/ 2147483647 h 12968"/>
                  <a:gd name="T6" fmla="*/ 2147483647 w 11371"/>
                  <a:gd name="T7" fmla="*/ 2147483647 h 12968"/>
                  <a:gd name="T8" fmla="*/ 2147483647 w 11371"/>
                  <a:gd name="T9" fmla="*/ 2147483647 h 12968"/>
                  <a:gd name="T10" fmla="*/ 2147483647 w 11371"/>
                  <a:gd name="T11" fmla="*/ 2147483647 h 129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11371"/>
                  <a:gd name="T19" fmla="*/ 0 h 12968"/>
                  <a:gd name="T20" fmla="*/ 11371 w 11371"/>
                  <a:gd name="T21" fmla="*/ 12968 h 129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11371" h="12968">
                    <a:moveTo>
                      <a:pt x="2124" y="12968"/>
                    </a:moveTo>
                    <a:lnTo>
                      <a:pt x="0" y="7454"/>
                    </a:lnTo>
                    <a:cubicBezTo>
                      <a:pt x="0" y="7454"/>
                      <a:pt x="1051" y="1987"/>
                      <a:pt x="6017" y="667"/>
                    </a:cubicBezTo>
                    <a:cubicBezTo>
                      <a:pt x="7064" y="0"/>
                      <a:pt x="11371" y="1550"/>
                      <a:pt x="10354" y="3636"/>
                    </a:cubicBezTo>
                    <a:cubicBezTo>
                      <a:pt x="6691" y="3092"/>
                      <a:pt x="3883" y="5130"/>
                      <a:pt x="2478" y="7454"/>
                    </a:cubicBezTo>
                    <a:cubicBezTo>
                      <a:pt x="2143" y="10020"/>
                      <a:pt x="2094" y="9726"/>
                      <a:pt x="2124" y="129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</p:grpSp>
        <p:sp>
          <p:nvSpPr>
            <p:cNvPr id="7" name="手繪多邊形 6"/>
            <p:cNvSpPr/>
            <p:nvPr/>
          </p:nvSpPr>
          <p:spPr>
            <a:xfrm>
              <a:off x="-4483895" y="-224463"/>
              <a:ext cx="3757222" cy="6592286"/>
            </a:xfrm>
            <a:custGeom>
              <a:avLst/>
              <a:gdLst>
                <a:gd name="connsiteX0" fmla="*/ 0 w 4663440"/>
                <a:gd name="connsiteY0" fmla="*/ 0 h 9784080"/>
                <a:gd name="connsiteX1" fmla="*/ 822960 w 4663440"/>
                <a:gd name="connsiteY1" fmla="*/ 3931920 h 9784080"/>
                <a:gd name="connsiteX2" fmla="*/ 1097280 w 4663440"/>
                <a:gd name="connsiteY2" fmla="*/ 6583680 h 9784080"/>
                <a:gd name="connsiteX3" fmla="*/ 2651760 w 4663440"/>
                <a:gd name="connsiteY3" fmla="*/ 6858000 h 9784080"/>
                <a:gd name="connsiteX4" fmla="*/ 3840480 w 4663440"/>
                <a:gd name="connsiteY4" fmla="*/ 6675120 h 9784080"/>
                <a:gd name="connsiteX5" fmla="*/ 4663440 w 4663440"/>
                <a:gd name="connsiteY5" fmla="*/ 8686800 h 9784080"/>
                <a:gd name="connsiteX6" fmla="*/ 2011680 w 4663440"/>
                <a:gd name="connsiteY6" fmla="*/ 9784080 h 9784080"/>
                <a:gd name="connsiteX7" fmla="*/ 182880 w 4663440"/>
                <a:gd name="connsiteY7" fmla="*/ 9692640 h 9784080"/>
                <a:gd name="connsiteX8" fmla="*/ 0 w 4663440"/>
                <a:gd name="connsiteY8" fmla="*/ 274320 h 9784080"/>
                <a:gd name="connsiteX0" fmla="*/ 152400 w 4815840"/>
                <a:gd name="connsiteY0" fmla="*/ 0 h 11277600"/>
                <a:gd name="connsiteX1" fmla="*/ 975360 w 4815840"/>
                <a:gd name="connsiteY1" fmla="*/ 3931920 h 11277600"/>
                <a:gd name="connsiteX2" fmla="*/ 1249680 w 4815840"/>
                <a:gd name="connsiteY2" fmla="*/ 6583680 h 11277600"/>
                <a:gd name="connsiteX3" fmla="*/ 2804160 w 4815840"/>
                <a:gd name="connsiteY3" fmla="*/ 6858000 h 11277600"/>
                <a:gd name="connsiteX4" fmla="*/ 3992880 w 4815840"/>
                <a:gd name="connsiteY4" fmla="*/ 6675120 h 11277600"/>
                <a:gd name="connsiteX5" fmla="*/ 4815840 w 4815840"/>
                <a:gd name="connsiteY5" fmla="*/ 8686800 h 11277600"/>
                <a:gd name="connsiteX6" fmla="*/ 2164080 w 4815840"/>
                <a:gd name="connsiteY6" fmla="*/ 9784080 h 11277600"/>
                <a:gd name="connsiteX7" fmla="*/ 335280 w 4815840"/>
                <a:gd name="connsiteY7" fmla="*/ 9692640 h 11277600"/>
                <a:gd name="connsiteX8" fmla="*/ 152400 w 4815840"/>
                <a:gd name="connsiteY8" fmla="*/ 274320 h 11277600"/>
                <a:gd name="connsiteX0" fmla="*/ 152400 w 4815840"/>
                <a:gd name="connsiteY0" fmla="*/ 0 h 9951720"/>
                <a:gd name="connsiteX1" fmla="*/ 975360 w 4815840"/>
                <a:gd name="connsiteY1" fmla="*/ 3931920 h 9951720"/>
                <a:gd name="connsiteX2" fmla="*/ 1249680 w 4815840"/>
                <a:gd name="connsiteY2" fmla="*/ 6583680 h 9951720"/>
                <a:gd name="connsiteX3" fmla="*/ 2804160 w 4815840"/>
                <a:gd name="connsiteY3" fmla="*/ 6858000 h 9951720"/>
                <a:gd name="connsiteX4" fmla="*/ 3992880 w 4815840"/>
                <a:gd name="connsiteY4" fmla="*/ 6675120 h 9951720"/>
                <a:gd name="connsiteX5" fmla="*/ 4815840 w 4815840"/>
                <a:gd name="connsiteY5" fmla="*/ 8686800 h 9951720"/>
                <a:gd name="connsiteX6" fmla="*/ 2164080 w 4815840"/>
                <a:gd name="connsiteY6" fmla="*/ 9784080 h 9951720"/>
                <a:gd name="connsiteX7" fmla="*/ 335280 w 4815840"/>
                <a:gd name="connsiteY7" fmla="*/ 9692640 h 9951720"/>
                <a:gd name="connsiteX8" fmla="*/ 152400 w 4815840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1384 w 4734824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1384 w 4734824"/>
                <a:gd name="connsiteY8" fmla="*/ 274320 h 9951720"/>
                <a:gd name="connsiteX0" fmla="*/ 71384 w 5039624"/>
                <a:gd name="connsiteY0" fmla="*/ 0 h 9951720"/>
                <a:gd name="connsiteX1" fmla="*/ 894344 w 5039624"/>
                <a:gd name="connsiteY1" fmla="*/ 3931920 h 9951720"/>
                <a:gd name="connsiteX2" fmla="*/ 1168664 w 5039624"/>
                <a:gd name="connsiteY2" fmla="*/ 6583680 h 9951720"/>
                <a:gd name="connsiteX3" fmla="*/ 2723144 w 5039624"/>
                <a:gd name="connsiteY3" fmla="*/ 6858000 h 9951720"/>
                <a:gd name="connsiteX4" fmla="*/ 3911864 w 5039624"/>
                <a:gd name="connsiteY4" fmla="*/ 6675120 h 9951720"/>
                <a:gd name="connsiteX5" fmla="*/ 4734824 w 5039624"/>
                <a:gd name="connsiteY5" fmla="*/ 8686800 h 9951720"/>
                <a:gd name="connsiteX6" fmla="*/ 2083064 w 5039624"/>
                <a:gd name="connsiteY6" fmla="*/ 9784080 h 9951720"/>
                <a:gd name="connsiteX7" fmla="*/ 254264 w 5039624"/>
                <a:gd name="connsiteY7" fmla="*/ 9692640 h 9951720"/>
                <a:gd name="connsiteX8" fmla="*/ 71384 w 5039624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1384 w 4734824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1384 w 4734824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1384 w 4734824"/>
                <a:gd name="connsiteY8" fmla="*/ 274320 h 9951720"/>
                <a:gd name="connsiteX0" fmla="*/ 71384 w 4734824"/>
                <a:gd name="connsiteY0" fmla="*/ 0 h 9951720"/>
                <a:gd name="connsiteX1" fmla="*/ 894344 w 4734824"/>
                <a:gd name="connsiteY1" fmla="*/ 3931920 h 9951720"/>
                <a:gd name="connsiteX2" fmla="*/ 1168664 w 4734824"/>
                <a:gd name="connsiteY2" fmla="*/ 6583680 h 9951720"/>
                <a:gd name="connsiteX3" fmla="*/ 2723144 w 4734824"/>
                <a:gd name="connsiteY3" fmla="*/ 6858000 h 9951720"/>
                <a:gd name="connsiteX4" fmla="*/ 3911864 w 4734824"/>
                <a:gd name="connsiteY4" fmla="*/ 6675120 h 9951720"/>
                <a:gd name="connsiteX5" fmla="*/ 4734824 w 4734824"/>
                <a:gd name="connsiteY5" fmla="*/ 8686800 h 9951720"/>
                <a:gd name="connsiteX6" fmla="*/ 2083064 w 4734824"/>
                <a:gd name="connsiteY6" fmla="*/ 9784080 h 9951720"/>
                <a:gd name="connsiteX7" fmla="*/ 254264 w 4734824"/>
                <a:gd name="connsiteY7" fmla="*/ 9692640 h 9951720"/>
                <a:gd name="connsiteX8" fmla="*/ 789146 w 4734824"/>
                <a:gd name="connsiteY8" fmla="*/ 2197618 h 9951720"/>
                <a:gd name="connsiteX0" fmla="*/ 894344 w 4734824"/>
                <a:gd name="connsiteY0" fmla="*/ 1734302 h 7754102"/>
                <a:gd name="connsiteX1" fmla="*/ 1168664 w 4734824"/>
                <a:gd name="connsiteY1" fmla="*/ 4386062 h 7754102"/>
                <a:gd name="connsiteX2" fmla="*/ 2723144 w 4734824"/>
                <a:gd name="connsiteY2" fmla="*/ 4660382 h 7754102"/>
                <a:gd name="connsiteX3" fmla="*/ 3911864 w 4734824"/>
                <a:gd name="connsiteY3" fmla="*/ 4477502 h 7754102"/>
                <a:gd name="connsiteX4" fmla="*/ 4734824 w 4734824"/>
                <a:gd name="connsiteY4" fmla="*/ 6489182 h 7754102"/>
                <a:gd name="connsiteX5" fmla="*/ 2083064 w 4734824"/>
                <a:gd name="connsiteY5" fmla="*/ 7586462 h 7754102"/>
                <a:gd name="connsiteX6" fmla="*/ 254264 w 4734824"/>
                <a:gd name="connsiteY6" fmla="*/ 7495022 h 7754102"/>
                <a:gd name="connsiteX7" fmla="*/ 789146 w 4734824"/>
                <a:gd name="connsiteY7" fmla="*/ 0 h 7754102"/>
                <a:gd name="connsiteX0" fmla="*/ 359460 w 4199940"/>
                <a:gd name="connsiteY0" fmla="*/ 1734302 h 7756995"/>
                <a:gd name="connsiteX1" fmla="*/ 633780 w 4199940"/>
                <a:gd name="connsiteY1" fmla="*/ 4386062 h 7756995"/>
                <a:gd name="connsiteX2" fmla="*/ 2188260 w 4199940"/>
                <a:gd name="connsiteY2" fmla="*/ 4660382 h 7756995"/>
                <a:gd name="connsiteX3" fmla="*/ 3376980 w 4199940"/>
                <a:gd name="connsiteY3" fmla="*/ 4477502 h 7756995"/>
                <a:gd name="connsiteX4" fmla="*/ 4199940 w 4199940"/>
                <a:gd name="connsiteY4" fmla="*/ 6489182 h 7756995"/>
                <a:gd name="connsiteX5" fmla="*/ 1548180 w 4199940"/>
                <a:gd name="connsiteY5" fmla="*/ 7586462 h 7756995"/>
                <a:gd name="connsiteX6" fmla="*/ 254262 w 4199940"/>
                <a:gd name="connsiteY6" fmla="*/ 7512363 h 7756995"/>
                <a:gd name="connsiteX7" fmla="*/ 254262 w 4199940"/>
                <a:gd name="connsiteY7" fmla="*/ 0 h 7756995"/>
                <a:gd name="connsiteX0" fmla="*/ 702568 w 4543048"/>
                <a:gd name="connsiteY0" fmla="*/ 1734302 h 7673520"/>
                <a:gd name="connsiteX1" fmla="*/ 976888 w 4543048"/>
                <a:gd name="connsiteY1" fmla="*/ 4386062 h 7673520"/>
                <a:gd name="connsiteX2" fmla="*/ 2531368 w 4543048"/>
                <a:gd name="connsiteY2" fmla="*/ 4660382 h 7673520"/>
                <a:gd name="connsiteX3" fmla="*/ 3720088 w 4543048"/>
                <a:gd name="connsiteY3" fmla="*/ 4477502 h 7673520"/>
                <a:gd name="connsiteX4" fmla="*/ 4543048 w 4543048"/>
                <a:gd name="connsiteY4" fmla="*/ 6489182 h 7673520"/>
                <a:gd name="connsiteX5" fmla="*/ 1891288 w 4543048"/>
                <a:gd name="connsiteY5" fmla="*/ 7586462 h 7673520"/>
                <a:gd name="connsiteX6" fmla="*/ 254262 w 4543048"/>
                <a:gd name="connsiteY6" fmla="*/ 7011538 h 7673520"/>
                <a:gd name="connsiteX7" fmla="*/ 597370 w 4543048"/>
                <a:gd name="connsiteY7" fmla="*/ 0 h 7673520"/>
                <a:gd name="connsiteX0" fmla="*/ 359460 w 4199940"/>
                <a:gd name="connsiteY0" fmla="*/ 1734302 h 7673520"/>
                <a:gd name="connsiteX1" fmla="*/ 633780 w 4199940"/>
                <a:gd name="connsiteY1" fmla="*/ 4386062 h 7673520"/>
                <a:gd name="connsiteX2" fmla="*/ 2188260 w 4199940"/>
                <a:gd name="connsiteY2" fmla="*/ 4660382 h 7673520"/>
                <a:gd name="connsiteX3" fmla="*/ 3376980 w 4199940"/>
                <a:gd name="connsiteY3" fmla="*/ 4477502 h 7673520"/>
                <a:gd name="connsiteX4" fmla="*/ 4199940 w 4199940"/>
                <a:gd name="connsiteY4" fmla="*/ 6489182 h 7673520"/>
                <a:gd name="connsiteX5" fmla="*/ 1548180 w 4199940"/>
                <a:gd name="connsiteY5" fmla="*/ 7586462 h 7673520"/>
                <a:gd name="connsiteX6" fmla="*/ 254262 w 4199940"/>
                <a:gd name="connsiteY6" fmla="*/ 7011538 h 7673520"/>
                <a:gd name="connsiteX7" fmla="*/ 254262 w 4199940"/>
                <a:gd name="connsiteY7" fmla="*/ 0 h 7673520"/>
                <a:gd name="connsiteX0" fmla="*/ 359460 w 4199940"/>
                <a:gd name="connsiteY0" fmla="*/ 1734302 h 7599420"/>
                <a:gd name="connsiteX1" fmla="*/ 633780 w 4199940"/>
                <a:gd name="connsiteY1" fmla="*/ 4386062 h 7599420"/>
                <a:gd name="connsiteX2" fmla="*/ 2188260 w 4199940"/>
                <a:gd name="connsiteY2" fmla="*/ 4660382 h 7599420"/>
                <a:gd name="connsiteX3" fmla="*/ 3376980 w 4199940"/>
                <a:gd name="connsiteY3" fmla="*/ 4477502 h 7599420"/>
                <a:gd name="connsiteX4" fmla="*/ 4199940 w 4199940"/>
                <a:gd name="connsiteY4" fmla="*/ 6489182 h 7599420"/>
                <a:gd name="connsiteX5" fmla="*/ 1969801 w 4199940"/>
                <a:gd name="connsiteY5" fmla="*/ 7512363 h 7599420"/>
                <a:gd name="connsiteX6" fmla="*/ 254262 w 4199940"/>
                <a:gd name="connsiteY6" fmla="*/ 7011538 h 7599420"/>
                <a:gd name="connsiteX7" fmla="*/ 254262 w 4199940"/>
                <a:gd name="connsiteY7" fmla="*/ 0 h 7599420"/>
                <a:gd name="connsiteX0" fmla="*/ 359460 w 4199940"/>
                <a:gd name="connsiteY0" fmla="*/ 1734302 h 7599420"/>
                <a:gd name="connsiteX1" fmla="*/ 1283586 w 4199940"/>
                <a:gd name="connsiteY1" fmla="*/ 4507415 h 7599420"/>
                <a:gd name="connsiteX2" fmla="*/ 2188260 w 4199940"/>
                <a:gd name="connsiteY2" fmla="*/ 4660382 h 7599420"/>
                <a:gd name="connsiteX3" fmla="*/ 3376980 w 4199940"/>
                <a:gd name="connsiteY3" fmla="*/ 4477502 h 7599420"/>
                <a:gd name="connsiteX4" fmla="*/ 4199940 w 4199940"/>
                <a:gd name="connsiteY4" fmla="*/ 6489182 h 7599420"/>
                <a:gd name="connsiteX5" fmla="*/ 1969801 w 4199940"/>
                <a:gd name="connsiteY5" fmla="*/ 7512363 h 7599420"/>
                <a:gd name="connsiteX6" fmla="*/ 254262 w 4199940"/>
                <a:gd name="connsiteY6" fmla="*/ 7011538 h 7599420"/>
                <a:gd name="connsiteX7" fmla="*/ 254262 w 4199940"/>
                <a:gd name="connsiteY7" fmla="*/ 0 h 7599420"/>
                <a:gd name="connsiteX0" fmla="*/ 359460 w 4199940"/>
                <a:gd name="connsiteY0" fmla="*/ 1734309 h 7599427"/>
                <a:gd name="connsiteX1" fmla="*/ 1283586 w 4199940"/>
                <a:gd name="connsiteY1" fmla="*/ 4507422 h 7599427"/>
                <a:gd name="connsiteX2" fmla="*/ 2188260 w 4199940"/>
                <a:gd name="connsiteY2" fmla="*/ 4660389 h 7599427"/>
                <a:gd name="connsiteX3" fmla="*/ 3376980 w 4199940"/>
                <a:gd name="connsiteY3" fmla="*/ 4477509 h 7599427"/>
                <a:gd name="connsiteX4" fmla="*/ 4199940 w 4199940"/>
                <a:gd name="connsiteY4" fmla="*/ 6489189 h 7599427"/>
                <a:gd name="connsiteX5" fmla="*/ 1969801 w 4199940"/>
                <a:gd name="connsiteY5" fmla="*/ 7512370 h 7599427"/>
                <a:gd name="connsiteX6" fmla="*/ 254262 w 4199940"/>
                <a:gd name="connsiteY6" fmla="*/ 7011545 h 7599427"/>
                <a:gd name="connsiteX7" fmla="*/ 597370 w 4199940"/>
                <a:gd name="connsiteY7" fmla="*/ 0 h 7599427"/>
                <a:gd name="connsiteX0" fmla="*/ 350593 w 4191073"/>
                <a:gd name="connsiteY0" fmla="*/ 1734309 h 7983823"/>
                <a:gd name="connsiteX1" fmla="*/ 1274719 w 4191073"/>
                <a:gd name="connsiteY1" fmla="*/ 4507422 h 7983823"/>
                <a:gd name="connsiteX2" fmla="*/ 2179393 w 4191073"/>
                <a:gd name="connsiteY2" fmla="*/ 4660389 h 7983823"/>
                <a:gd name="connsiteX3" fmla="*/ 3368113 w 4191073"/>
                <a:gd name="connsiteY3" fmla="*/ 4477509 h 7983823"/>
                <a:gd name="connsiteX4" fmla="*/ 4191073 w 4191073"/>
                <a:gd name="connsiteY4" fmla="*/ 6489189 h 7983823"/>
                <a:gd name="connsiteX5" fmla="*/ 1960934 w 4191073"/>
                <a:gd name="connsiteY5" fmla="*/ 7512370 h 7983823"/>
                <a:gd name="connsiteX6" fmla="*/ 245395 w 4191073"/>
                <a:gd name="connsiteY6" fmla="*/ 7011545 h 7983823"/>
                <a:gd name="connsiteX7" fmla="*/ 488555 w 4191073"/>
                <a:gd name="connsiteY7" fmla="*/ 1678682 h 7983823"/>
                <a:gd name="connsiteX8" fmla="*/ 588503 w 4191073"/>
                <a:gd name="connsiteY8" fmla="*/ 0 h 7983823"/>
                <a:gd name="connsiteX0" fmla="*/ 1151184 w 4991664"/>
                <a:gd name="connsiteY0" fmla="*/ 1734302 h 7983816"/>
                <a:gd name="connsiteX1" fmla="*/ 2075310 w 4991664"/>
                <a:gd name="connsiteY1" fmla="*/ 4507415 h 7983816"/>
                <a:gd name="connsiteX2" fmla="*/ 2979984 w 4991664"/>
                <a:gd name="connsiteY2" fmla="*/ 4660382 h 7983816"/>
                <a:gd name="connsiteX3" fmla="*/ 4168704 w 4991664"/>
                <a:gd name="connsiteY3" fmla="*/ 4477502 h 7983816"/>
                <a:gd name="connsiteX4" fmla="*/ 4991664 w 4991664"/>
                <a:gd name="connsiteY4" fmla="*/ 6489182 h 7983816"/>
                <a:gd name="connsiteX5" fmla="*/ 2761525 w 4991664"/>
                <a:gd name="connsiteY5" fmla="*/ 7512363 h 7983816"/>
                <a:gd name="connsiteX6" fmla="*/ 1045986 w 4991664"/>
                <a:gd name="connsiteY6" fmla="*/ 7011538 h 7983816"/>
                <a:gd name="connsiteX7" fmla="*/ 1289146 w 4991664"/>
                <a:gd name="connsiteY7" fmla="*/ 1678675 h 7983816"/>
                <a:gd name="connsiteX8" fmla="*/ 16658 w 4991664"/>
                <a:gd name="connsiteY8" fmla="*/ 0 h 7983816"/>
                <a:gd name="connsiteX0" fmla="*/ 350593 w 4191073"/>
                <a:gd name="connsiteY0" fmla="*/ 973808 h 7223322"/>
                <a:gd name="connsiteX1" fmla="*/ 1274719 w 4191073"/>
                <a:gd name="connsiteY1" fmla="*/ 3746921 h 7223322"/>
                <a:gd name="connsiteX2" fmla="*/ 2179393 w 4191073"/>
                <a:gd name="connsiteY2" fmla="*/ 3899888 h 7223322"/>
                <a:gd name="connsiteX3" fmla="*/ 3368113 w 4191073"/>
                <a:gd name="connsiteY3" fmla="*/ 3717008 h 7223322"/>
                <a:gd name="connsiteX4" fmla="*/ 4191073 w 4191073"/>
                <a:gd name="connsiteY4" fmla="*/ 5728688 h 7223322"/>
                <a:gd name="connsiteX5" fmla="*/ 1960934 w 4191073"/>
                <a:gd name="connsiteY5" fmla="*/ 6751869 h 7223322"/>
                <a:gd name="connsiteX6" fmla="*/ 245395 w 4191073"/>
                <a:gd name="connsiteY6" fmla="*/ 6251044 h 7223322"/>
                <a:gd name="connsiteX7" fmla="*/ 488555 w 4191073"/>
                <a:gd name="connsiteY7" fmla="*/ 918181 h 7223322"/>
                <a:gd name="connsiteX8" fmla="*/ 1617822 w 4191073"/>
                <a:gd name="connsiteY8" fmla="*/ 741973 h 7223322"/>
                <a:gd name="connsiteX0" fmla="*/ 350593 w 4191073"/>
                <a:gd name="connsiteY0" fmla="*/ 55627 h 6305141"/>
                <a:gd name="connsiteX1" fmla="*/ 1274719 w 4191073"/>
                <a:gd name="connsiteY1" fmla="*/ 2828740 h 6305141"/>
                <a:gd name="connsiteX2" fmla="*/ 2179393 w 4191073"/>
                <a:gd name="connsiteY2" fmla="*/ 2981707 h 6305141"/>
                <a:gd name="connsiteX3" fmla="*/ 3368113 w 4191073"/>
                <a:gd name="connsiteY3" fmla="*/ 2798827 h 6305141"/>
                <a:gd name="connsiteX4" fmla="*/ 4191073 w 4191073"/>
                <a:gd name="connsiteY4" fmla="*/ 4810507 h 6305141"/>
                <a:gd name="connsiteX5" fmla="*/ 1960934 w 4191073"/>
                <a:gd name="connsiteY5" fmla="*/ 5833688 h 6305141"/>
                <a:gd name="connsiteX6" fmla="*/ 245395 w 4191073"/>
                <a:gd name="connsiteY6" fmla="*/ 5332863 h 6305141"/>
                <a:gd name="connsiteX7" fmla="*/ 488555 w 4191073"/>
                <a:gd name="connsiteY7" fmla="*/ 0 h 6305141"/>
                <a:gd name="connsiteX0" fmla="*/ 974418 w 4814898"/>
                <a:gd name="connsiteY0" fmla="*/ 55627 h 6305141"/>
                <a:gd name="connsiteX1" fmla="*/ 1898544 w 4814898"/>
                <a:gd name="connsiteY1" fmla="*/ 2828740 h 6305141"/>
                <a:gd name="connsiteX2" fmla="*/ 2803218 w 4814898"/>
                <a:gd name="connsiteY2" fmla="*/ 2981707 h 6305141"/>
                <a:gd name="connsiteX3" fmla="*/ 3991938 w 4814898"/>
                <a:gd name="connsiteY3" fmla="*/ 2798827 h 6305141"/>
                <a:gd name="connsiteX4" fmla="*/ 4814898 w 4814898"/>
                <a:gd name="connsiteY4" fmla="*/ 4810507 h 6305141"/>
                <a:gd name="connsiteX5" fmla="*/ 2584759 w 4814898"/>
                <a:gd name="connsiteY5" fmla="*/ 5833688 h 6305141"/>
                <a:gd name="connsiteX6" fmla="*/ 869220 w 4814898"/>
                <a:gd name="connsiteY6" fmla="*/ 5332863 h 6305141"/>
                <a:gd name="connsiteX7" fmla="*/ 1112380 w 4814898"/>
                <a:gd name="connsiteY7" fmla="*/ 0 h 6305141"/>
                <a:gd name="connsiteX0" fmla="*/ 105198 w 3945678"/>
                <a:gd name="connsiteY0" fmla="*/ 0 h 6249514"/>
                <a:gd name="connsiteX1" fmla="*/ 1029324 w 3945678"/>
                <a:gd name="connsiteY1" fmla="*/ 2773113 h 6249514"/>
                <a:gd name="connsiteX2" fmla="*/ 1933998 w 3945678"/>
                <a:gd name="connsiteY2" fmla="*/ 2926080 h 6249514"/>
                <a:gd name="connsiteX3" fmla="*/ 3122718 w 3945678"/>
                <a:gd name="connsiteY3" fmla="*/ 2743200 h 6249514"/>
                <a:gd name="connsiteX4" fmla="*/ 3945678 w 3945678"/>
                <a:gd name="connsiteY4" fmla="*/ 4754880 h 6249514"/>
                <a:gd name="connsiteX5" fmla="*/ 1715539 w 3945678"/>
                <a:gd name="connsiteY5" fmla="*/ 5778061 h 6249514"/>
                <a:gd name="connsiteX6" fmla="*/ 0 w 3945678"/>
                <a:gd name="connsiteY6" fmla="*/ 5277236 h 6249514"/>
                <a:gd name="connsiteX0" fmla="*/ 105198 w 3945678"/>
                <a:gd name="connsiteY0" fmla="*/ 193206 h 6442720"/>
                <a:gd name="connsiteX1" fmla="*/ 686211 w 3945678"/>
                <a:gd name="connsiteY1" fmla="*/ 462189 h 6442720"/>
                <a:gd name="connsiteX2" fmla="*/ 1029324 w 3945678"/>
                <a:gd name="connsiteY2" fmla="*/ 2966319 h 6442720"/>
                <a:gd name="connsiteX3" fmla="*/ 1933998 w 3945678"/>
                <a:gd name="connsiteY3" fmla="*/ 3119286 h 6442720"/>
                <a:gd name="connsiteX4" fmla="*/ 3122718 w 3945678"/>
                <a:gd name="connsiteY4" fmla="*/ 2936406 h 6442720"/>
                <a:gd name="connsiteX5" fmla="*/ 3945678 w 3945678"/>
                <a:gd name="connsiteY5" fmla="*/ 4948086 h 6442720"/>
                <a:gd name="connsiteX6" fmla="*/ 1715539 w 3945678"/>
                <a:gd name="connsiteY6" fmla="*/ 5971267 h 6442720"/>
                <a:gd name="connsiteX7" fmla="*/ 0 w 3945678"/>
                <a:gd name="connsiteY7" fmla="*/ 5470442 h 6442720"/>
                <a:gd name="connsiteX0" fmla="*/ 105198 w 3945678"/>
                <a:gd name="connsiteY0" fmla="*/ 0 h 6249514"/>
                <a:gd name="connsiteX1" fmla="*/ 1029324 w 3945678"/>
                <a:gd name="connsiteY1" fmla="*/ 2773113 h 6249514"/>
                <a:gd name="connsiteX2" fmla="*/ 1933998 w 3945678"/>
                <a:gd name="connsiteY2" fmla="*/ 2926080 h 6249514"/>
                <a:gd name="connsiteX3" fmla="*/ 3122718 w 3945678"/>
                <a:gd name="connsiteY3" fmla="*/ 2743200 h 6249514"/>
                <a:gd name="connsiteX4" fmla="*/ 3945678 w 3945678"/>
                <a:gd name="connsiteY4" fmla="*/ 4754880 h 6249514"/>
                <a:gd name="connsiteX5" fmla="*/ 1715539 w 3945678"/>
                <a:gd name="connsiteY5" fmla="*/ 5778061 h 6249514"/>
                <a:gd name="connsiteX6" fmla="*/ 0 w 3945678"/>
                <a:gd name="connsiteY6" fmla="*/ 5277236 h 6249514"/>
                <a:gd name="connsiteX0" fmla="*/ 343103 w 3945678"/>
                <a:gd name="connsiteY0" fmla="*/ 0 h 6481356"/>
                <a:gd name="connsiteX1" fmla="*/ 1029324 w 3945678"/>
                <a:gd name="connsiteY1" fmla="*/ 3004955 h 6481356"/>
                <a:gd name="connsiteX2" fmla="*/ 1933998 w 3945678"/>
                <a:gd name="connsiteY2" fmla="*/ 3157922 h 6481356"/>
                <a:gd name="connsiteX3" fmla="*/ 3122718 w 3945678"/>
                <a:gd name="connsiteY3" fmla="*/ 2975042 h 6481356"/>
                <a:gd name="connsiteX4" fmla="*/ 3945678 w 3945678"/>
                <a:gd name="connsiteY4" fmla="*/ 4986722 h 6481356"/>
                <a:gd name="connsiteX5" fmla="*/ 1715539 w 3945678"/>
                <a:gd name="connsiteY5" fmla="*/ 6009903 h 6481356"/>
                <a:gd name="connsiteX6" fmla="*/ 0 w 3945678"/>
                <a:gd name="connsiteY6" fmla="*/ 5509078 h 6481356"/>
                <a:gd name="connsiteX0" fmla="*/ 343103 w 3945678"/>
                <a:gd name="connsiteY0" fmla="*/ 624097 h 7105453"/>
                <a:gd name="connsiteX1" fmla="*/ 1029324 w 3945678"/>
                <a:gd name="connsiteY1" fmla="*/ 3629052 h 7105453"/>
                <a:gd name="connsiteX2" fmla="*/ 1933998 w 3945678"/>
                <a:gd name="connsiteY2" fmla="*/ 3782019 h 7105453"/>
                <a:gd name="connsiteX3" fmla="*/ 3122718 w 3945678"/>
                <a:gd name="connsiteY3" fmla="*/ 3599139 h 7105453"/>
                <a:gd name="connsiteX4" fmla="*/ 3945678 w 3945678"/>
                <a:gd name="connsiteY4" fmla="*/ 5610819 h 7105453"/>
                <a:gd name="connsiteX5" fmla="*/ 1715539 w 3945678"/>
                <a:gd name="connsiteY5" fmla="*/ 6634000 h 7105453"/>
                <a:gd name="connsiteX6" fmla="*/ 0 w 3945678"/>
                <a:gd name="connsiteY6" fmla="*/ 6133175 h 7105453"/>
                <a:gd name="connsiteX0" fmla="*/ 175409 w 3777984"/>
                <a:gd name="connsiteY0" fmla="*/ 624097 h 7105446"/>
                <a:gd name="connsiteX1" fmla="*/ 861630 w 3777984"/>
                <a:gd name="connsiteY1" fmla="*/ 3629052 h 7105446"/>
                <a:gd name="connsiteX2" fmla="*/ 1766304 w 3777984"/>
                <a:gd name="connsiteY2" fmla="*/ 3782019 h 7105446"/>
                <a:gd name="connsiteX3" fmla="*/ 2955024 w 3777984"/>
                <a:gd name="connsiteY3" fmla="*/ 3599139 h 7105446"/>
                <a:gd name="connsiteX4" fmla="*/ 3777984 w 3777984"/>
                <a:gd name="connsiteY4" fmla="*/ 5610819 h 7105446"/>
                <a:gd name="connsiteX5" fmla="*/ 1547845 w 3777984"/>
                <a:gd name="connsiteY5" fmla="*/ 6634000 h 7105446"/>
                <a:gd name="connsiteX6" fmla="*/ 518517 w 3777984"/>
                <a:gd name="connsiteY6" fmla="*/ 6133168 h 7105446"/>
                <a:gd name="connsiteX0" fmla="*/ 175409 w 3777984"/>
                <a:gd name="connsiteY0" fmla="*/ 624097 h 7105446"/>
                <a:gd name="connsiteX1" fmla="*/ 861630 w 3777984"/>
                <a:gd name="connsiteY1" fmla="*/ 3629052 h 7105446"/>
                <a:gd name="connsiteX2" fmla="*/ 1766304 w 3777984"/>
                <a:gd name="connsiteY2" fmla="*/ 3782019 h 7105446"/>
                <a:gd name="connsiteX3" fmla="*/ 2955024 w 3777984"/>
                <a:gd name="connsiteY3" fmla="*/ 3599139 h 7105446"/>
                <a:gd name="connsiteX4" fmla="*/ 3777984 w 3777984"/>
                <a:gd name="connsiteY4" fmla="*/ 5610819 h 7105446"/>
                <a:gd name="connsiteX5" fmla="*/ 2234056 w 3777984"/>
                <a:gd name="connsiteY5" fmla="*/ 6634000 h 7105446"/>
                <a:gd name="connsiteX6" fmla="*/ 518517 w 3777984"/>
                <a:gd name="connsiteY6" fmla="*/ 6133168 h 7105446"/>
                <a:gd name="connsiteX0" fmla="*/ 175409 w 3777984"/>
                <a:gd name="connsiteY0" fmla="*/ 624097 h 7569304"/>
                <a:gd name="connsiteX1" fmla="*/ 861630 w 3777984"/>
                <a:gd name="connsiteY1" fmla="*/ 3629052 h 7569304"/>
                <a:gd name="connsiteX2" fmla="*/ 1766304 w 3777984"/>
                <a:gd name="connsiteY2" fmla="*/ 3782019 h 7569304"/>
                <a:gd name="connsiteX3" fmla="*/ 2955024 w 3777984"/>
                <a:gd name="connsiteY3" fmla="*/ 3599139 h 7569304"/>
                <a:gd name="connsiteX4" fmla="*/ 3777984 w 3777984"/>
                <a:gd name="connsiteY4" fmla="*/ 5610819 h 7569304"/>
                <a:gd name="connsiteX5" fmla="*/ 2234056 w 3777984"/>
                <a:gd name="connsiteY5" fmla="*/ 6634000 h 7569304"/>
                <a:gd name="connsiteX6" fmla="*/ 518517 w 3777984"/>
                <a:gd name="connsiteY6" fmla="*/ 6133168 h 7569304"/>
                <a:gd name="connsiteX0" fmla="*/ 175409 w 3777984"/>
                <a:gd name="connsiteY0" fmla="*/ 624097 h 6133168"/>
                <a:gd name="connsiteX1" fmla="*/ 861630 w 3777984"/>
                <a:gd name="connsiteY1" fmla="*/ 3629052 h 6133168"/>
                <a:gd name="connsiteX2" fmla="*/ 1766304 w 3777984"/>
                <a:gd name="connsiteY2" fmla="*/ 3782019 h 6133168"/>
                <a:gd name="connsiteX3" fmla="*/ 2955024 w 3777984"/>
                <a:gd name="connsiteY3" fmla="*/ 3599139 h 6133168"/>
                <a:gd name="connsiteX4" fmla="*/ 3777984 w 3777984"/>
                <a:gd name="connsiteY4" fmla="*/ 5610819 h 6133168"/>
                <a:gd name="connsiteX5" fmla="*/ 518517 w 3777984"/>
                <a:gd name="connsiteY5" fmla="*/ 6133168 h 6133168"/>
                <a:gd name="connsiteX0" fmla="*/ 175409 w 3777984"/>
                <a:gd name="connsiteY0" fmla="*/ 624097 h 6941597"/>
                <a:gd name="connsiteX1" fmla="*/ 861630 w 3777984"/>
                <a:gd name="connsiteY1" fmla="*/ 3629052 h 6941597"/>
                <a:gd name="connsiteX2" fmla="*/ 1766304 w 3777984"/>
                <a:gd name="connsiteY2" fmla="*/ 3782019 h 6941597"/>
                <a:gd name="connsiteX3" fmla="*/ 2955024 w 3777984"/>
                <a:gd name="connsiteY3" fmla="*/ 3599139 h 6941597"/>
                <a:gd name="connsiteX4" fmla="*/ 3777984 w 3777984"/>
                <a:gd name="connsiteY4" fmla="*/ 5610819 h 6941597"/>
                <a:gd name="connsiteX5" fmla="*/ 518517 w 3777984"/>
                <a:gd name="connsiteY5" fmla="*/ 6133168 h 6941597"/>
                <a:gd name="connsiteX0" fmla="*/ 175409 w 3777984"/>
                <a:gd name="connsiteY0" fmla="*/ 624097 h 6941597"/>
                <a:gd name="connsiteX1" fmla="*/ 861630 w 3777984"/>
                <a:gd name="connsiteY1" fmla="*/ 3629052 h 6941597"/>
                <a:gd name="connsiteX2" fmla="*/ 1766304 w 3777984"/>
                <a:gd name="connsiteY2" fmla="*/ 3782019 h 6941597"/>
                <a:gd name="connsiteX3" fmla="*/ 2955024 w 3777984"/>
                <a:gd name="connsiteY3" fmla="*/ 3599139 h 6941597"/>
                <a:gd name="connsiteX4" fmla="*/ 3777984 w 3777984"/>
                <a:gd name="connsiteY4" fmla="*/ 5610819 h 6941597"/>
                <a:gd name="connsiteX5" fmla="*/ 861624 w 3777984"/>
                <a:gd name="connsiteY5" fmla="*/ 6133168 h 6941597"/>
                <a:gd name="connsiteX0" fmla="*/ 175409 w 3777984"/>
                <a:gd name="connsiteY0" fmla="*/ 624097 h 7186146"/>
                <a:gd name="connsiteX1" fmla="*/ 861630 w 3777984"/>
                <a:gd name="connsiteY1" fmla="*/ 3629052 h 7186146"/>
                <a:gd name="connsiteX2" fmla="*/ 1766304 w 3777984"/>
                <a:gd name="connsiteY2" fmla="*/ 3782019 h 7186146"/>
                <a:gd name="connsiteX3" fmla="*/ 2955024 w 3777984"/>
                <a:gd name="connsiteY3" fmla="*/ 3599139 h 7186146"/>
                <a:gd name="connsiteX4" fmla="*/ 3777984 w 3777984"/>
                <a:gd name="connsiteY4" fmla="*/ 5610819 h 7186146"/>
                <a:gd name="connsiteX5" fmla="*/ 861624 w 3777984"/>
                <a:gd name="connsiteY5" fmla="*/ 6133168 h 7186146"/>
                <a:gd name="connsiteX0" fmla="*/ 175409 w 3949595"/>
                <a:gd name="connsiteY0" fmla="*/ 624097 h 7186146"/>
                <a:gd name="connsiteX1" fmla="*/ 861630 w 3949595"/>
                <a:gd name="connsiteY1" fmla="*/ 3629052 h 7186146"/>
                <a:gd name="connsiteX2" fmla="*/ 1766304 w 3949595"/>
                <a:gd name="connsiteY2" fmla="*/ 3782019 h 7186146"/>
                <a:gd name="connsiteX3" fmla="*/ 2955024 w 3949595"/>
                <a:gd name="connsiteY3" fmla="*/ 3599139 h 7186146"/>
                <a:gd name="connsiteX4" fmla="*/ 3949595 w 3949595"/>
                <a:gd name="connsiteY4" fmla="*/ 5632336 h 7186146"/>
                <a:gd name="connsiteX5" fmla="*/ 861624 w 3949595"/>
                <a:gd name="connsiteY5" fmla="*/ 6133168 h 7186146"/>
                <a:gd name="connsiteX0" fmla="*/ 175409 w 3949595"/>
                <a:gd name="connsiteY0" fmla="*/ 624097 h 7186146"/>
                <a:gd name="connsiteX1" fmla="*/ 861630 w 3949595"/>
                <a:gd name="connsiteY1" fmla="*/ 3629052 h 7186146"/>
                <a:gd name="connsiteX2" fmla="*/ 1766304 w 3949595"/>
                <a:gd name="connsiteY2" fmla="*/ 3782019 h 7186146"/>
                <a:gd name="connsiteX3" fmla="*/ 2955024 w 3949595"/>
                <a:gd name="connsiteY3" fmla="*/ 3599139 h 7186146"/>
                <a:gd name="connsiteX4" fmla="*/ 3949595 w 3949595"/>
                <a:gd name="connsiteY4" fmla="*/ 6133161 h 7186146"/>
                <a:gd name="connsiteX5" fmla="*/ 861624 w 3949595"/>
                <a:gd name="connsiteY5" fmla="*/ 6133168 h 7186146"/>
                <a:gd name="connsiteX0" fmla="*/ 175409 w 3606487"/>
                <a:gd name="connsiteY0" fmla="*/ 624097 h 7186146"/>
                <a:gd name="connsiteX1" fmla="*/ 861630 w 3606487"/>
                <a:gd name="connsiteY1" fmla="*/ 3629052 h 7186146"/>
                <a:gd name="connsiteX2" fmla="*/ 1766304 w 3606487"/>
                <a:gd name="connsiteY2" fmla="*/ 3782019 h 7186146"/>
                <a:gd name="connsiteX3" fmla="*/ 2955024 w 3606487"/>
                <a:gd name="connsiteY3" fmla="*/ 3599139 h 7186146"/>
                <a:gd name="connsiteX4" fmla="*/ 3606487 w 3606487"/>
                <a:gd name="connsiteY4" fmla="*/ 6133161 h 7186146"/>
                <a:gd name="connsiteX5" fmla="*/ 861624 w 3606487"/>
                <a:gd name="connsiteY5" fmla="*/ 6133168 h 7186146"/>
                <a:gd name="connsiteX0" fmla="*/ 175409 w 3147350"/>
                <a:gd name="connsiteY0" fmla="*/ 624097 h 7186146"/>
                <a:gd name="connsiteX1" fmla="*/ 861630 w 3147350"/>
                <a:gd name="connsiteY1" fmla="*/ 3629052 h 7186146"/>
                <a:gd name="connsiteX2" fmla="*/ 1766304 w 3147350"/>
                <a:gd name="connsiteY2" fmla="*/ 3782019 h 7186146"/>
                <a:gd name="connsiteX3" fmla="*/ 2955024 w 3147350"/>
                <a:gd name="connsiteY3" fmla="*/ 3599139 h 7186146"/>
                <a:gd name="connsiteX4" fmla="*/ 2920271 w 3147350"/>
                <a:gd name="connsiteY4" fmla="*/ 6133161 h 7186146"/>
                <a:gd name="connsiteX5" fmla="*/ 861624 w 3147350"/>
                <a:gd name="connsiteY5" fmla="*/ 6133168 h 7186146"/>
                <a:gd name="connsiteX0" fmla="*/ 175409 w 3606487"/>
                <a:gd name="connsiteY0" fmla="*/ 624097 h 7186146"/>
                <a:gd name="connsiteX1" fmla="*/ 861630 w 3606487"/>
                <a:gd name="connsiteY1" fmla="*/ 3629052 h 7186146"/>
                <a:gd name="connsiteX2" fmla="*/ 1766304 w 3606487"/>
                <a:gd name="connsiteY2" fmla="*/ 3782019 h 7186146"/>
                <a:gd name="connsiteX3" fmla="*/ 2955024 w 3606487"/>
                <a:gd name="connsiteY3" fmla="*/ 3599139 h 7186146"/>
                <a:gd name="connsiteX4" fmla="*/ 3606487 w 3606487"/>
                <a:gd name="connsiteY4" fmla="*/ 6133161 h 7186146"/>
                <a:gd name="connsiteX5" fmla="*/ 861624 w 3606487"/>
                <a:gd name="connsiteY5" fmla="*/ 6133168 h 7186146"/>
                <a:gd name="connsiteX0" fmla="*/ 175409 w 3606487"/>
                <a:gd name="connsiteY0" fmla="*/ 624097 h 7186146"/>
                <a:gd name="connsiteX1" fmla="*/ 861630 w 3606487"/>
                <a:gd name="connsiteY1" fmla="*/ 3629052 h 7186146"/>
                <a:gd name="connsiteX2" fmla="*/ 1766304 w 3606487"/>
                <a:gd name="connsiteY2" fmla="*/ 3782019 h 7186146"/>
                <a:gd name="connsiteX3" fmla="*/ 2955024 w 3606487"/>
                <a:gd name="connsiteY3" fmla="*/ 3599139 h 7186146"/>
                <a:gd name="connsiteX4" fmla="*/ 3606487 w 3606487"/>
                <a:gd name="connsiteY4" fmla="*/ 6133161 h 7186146"/>
                <a:gd name="connsiteX5" fmla="*/ 861624 w 3606487"/>
                <a:gd name="connsiteY5" fmla="*/ 6133168 h 7186146"/>
                <a:gd name="connsiteX0" fmla="*/ 175409 w 3606487"/>
                <a:gd name="connsiteY0" fmla="*/ 624097 h 7186146"/>
                <a:gd name="connsiteX1" fmla="*/ 861630 w 3606487"/>
                <a:gd name="connsiteY1" fmla="*/ 3629052 h 7186146"/>
                <a:gd name="connsiteX2" fmla="*/ 1766304 w 3606487"/>
                <a:gd name="connsiteY2" fmla="*/ 3782019 h 7186146"/>
                <a:gd name="connsiteX3" fmla="*/ 2955024 w 3606487"/>
                <a:gd name="connsiteY3" fmla="*/ 3599139 h 7186146"/>
                <a:gd name="connsiteX4" fmla="*/ 3606487 w 3606487"/>
                <a:gd name="connsiteY4" fmla="*/ 6133161 h 7186146"/>
                <a:gd name="connsiteX5" fmla="*/ 861624 w 3606487"/>
                <a:gd name="connsiteY5" fmla="*/ 6133168 h 7186146"/>
                <a:gd name="connsiteX0" fmla="*/ 175409 w 3606487"/>
                <a:gd name="connsiteY0" fmla="*/ 624097 h 6814917"/>
                <a:gd name="connsiteX1" fmla="*/ 861630 w 3606487"/>
                <a:gd name="connsiteY1" fmla="*/ 3629052 h 6814917"/>
                <a:gd name="connsiteX2" fmla="*/ 1766304 w 3606487"/>
                <a:gd name="connsiteY2" fmla="*/ 3782019 h 6814917"/>
                <a:gd name="connsiteX3" fmla="*/ 2955024 w 3606487"/>
                <a:gd name="connsiteY3" fmla="*/ 3599139 h 6814917"/>
                <a:gd name="connsiteX4" fmla="*/ 3606487 w 3606487"/>
                <a:gd name="connsiteY4" fmla="*/ 6133161 h 6814917"/>
                <a:gd name="connsiteX5" fmla="*/ 861624 w 3606487"/>
                <a:gd name="connsiteY5" fmla="*/ 6133168 h 6814917"/>
                <a:gd name="connsiteX0" fmla="*/ 175409 w 3606487"/>
                <a:gd name="connsiteY0" fmla="*/ 624097 h 6443688"/>
                <a:gd name="connsiteX1" fmla="*/ 861630 w 3606487"/>
                <a:gd name="connsiteY1" fmla="*/ 3629052 h 6443688"/>
                <a:gd name="connsiteX2" fmla="*/ 1766304 w 3606487"/>
                <a:gd name="connsiteY2" fmla="*/ 3782019 h 6443688"/>
                <a:gd name="connsiteX3" fmla="*/ 2955024 w 3606487"/>
                <a:gd name="connsiteY3" fmla="*/ 3599139 h 6443688"/>
                <a:gd name="connsiteX4" fmla="*/ 3606487 w 3606487"/>
                <a:gd name="connsiteY4" fmla="*/ 6133161 h 6443688"/>
                <a:gd name="connsiteX5" fmla="*/ 861624 w 3606487"/>
                <a:gd name="connsiteY5" fmla="*/ 6133168 h 6443688"/>
                <a:gd name="connsiteX0" fmla="*/ 175409 w 3606487"/>
                <a:gd name="connsiteY0" fmla="*/ 624097 h 6443688"/>
                <a:gd name="connsiteX1" fmla="*/ 861630 w 3606487"/>
                <a:gd name="connsiteY1" fmla="*/ 3629052 h 6443688"/>
                <a:gd name="connsiteX2" fmla="*/ 1766304 w 3606487"/>
                <a:gd name="connsiteY2" fmla="*/ 3782019 h 6443688"/>
                <a:gd name="connsiteX3" fmla="*/ 2955024 w 3606487"/>
                <a:gd name="connsiteY3" fmla="*/ 3599139 h 6443688"/>
                <a:gd name="connsiteX4" fmla="*/ 3606487 w 3606487"/>
                <a:gd name="connsiteY4" fmla="*/ 6133161 h 6443688"/>
                <a:gd name="connsiteX5" fmla="*/ 861624 w 3606487"/>
                <a:gd name="connsiteY5" fmla="*/ 6133168 h 6443688"/>
                <a:gd name="connsiteX0" fmla="*/ 175409 w 3606487"/>
                <a:gd name="connsiteY0" fmla="*/ 624097 h 6443688"/>
                <a:gd name="connsiteX1" fmla="*/ 861630 w 3606487"/>
                <a:gd name="connsiteY1" fmla="*/ 3629052 h 6443688"/>
                <a:gd name="connsiteX2" fmla="*/ 1766304 w 3606487"/>
                <a:gd name="connsiteY2" fmla="*/ 3782019 h 6443688"/>
                <a:gd name="connsiteX3" fmla="*/ 2955024 w 3606487"/>
                <a:gd name="connsiteY3" fmla="*/ 3599139 h 6443688"/>
                <a:gd name="connsiteX4" fmla="*/ 3606487 w 3606487"/>
                <a:gd name="connsiteY4" fmla="*/ 6133161 h 6443688"/>
                <a:gd name="connsiteX5" fmla="*/ 861624 w 3606487"/>
                <a:gd name="connsiteY5" fmla="*/ 6133168 h 6443688"/>
                <a:gd name="connsiteX0" fmla="*/ 175409 w 3606487"/>
                <a:gd name="connsiteY0" fmla="*/ 624097 h 6754057"/>
                <a:gd name="connsiteX1" fmla="*/ 861630 w 3606487"/>
                <a:gd name="connsiteY1" fmla="*/ 3629052 h 6754057"/>
                <a:gd name="connsiteX2" fmla="*/ 1766304 w 3606487"/>
                <a:gd name="connsiteY2" fmla="*/ 3782019 h 6754057"/>
                <a:gd name="connsiteX3" fmla="*/ 2955024 w 3606487"/>
                <a:gd name="connsiteY3" fmla="*/ 3599139 h 6754057"/>
                <a:gd name="connsiteX4" fmla="*/ 3606487 w 3606487"/>
                <a:gd name="connsiteY4" fmla="*/ 6133161 h 6754057"/>
                <a:gd name="connsiteX5" fmla="*/ 861624 w 3606487"/>
                <a:gd name="connsiteY5" fmla="*/ 6133168 h 6754057"/>
                <a:gd name="connsiteX0" fmla="*/ 175409 w 3606487"/>
                <a:gd name="connsiteY0" fmla="*/ 624097 h 6665488"/>
                <a:gd name="connsiteX1" fmla="*/ 861630 w 3606487"/>
                <a:gd name="connsiteY1" fmla="*/ 3629052 h 6665488"/>
                <a:gd name="connsiteX2" fmla="*/ 1766304 w 3606487"/>
                <a:gd name="connsiteY2" fmla="*/ 3782019 h 6665488"/>
                <a:gd name="connsiteX3" fmla="*/ 2955024 w 3606487"/>
                <a:gd name="connsiteY3" fmla="*/ 3599139 h 6665488"/>
                <a:gd name="connsiteX4" fmla="*/ 3606487 w 3606487"/>
                <a:gd name="connsiteY4" fmla="*/ 6133161 h 6665488"/>
                <a:gd name="connsiteX5" fmla="*/ 861624 w 3606487"/>
                <a:gd name="connsiteY5" fmla="*/ 6133168 h 6665488"/>
                <a:gd name="connsiteX0" fmla="*/ 175409 w 3606487"/>
                <a:gd name="connsiteY0" fmla="*/ 624097 h 6687684"/>
                <a:gd name="connsiteX1" fmla="*/ 861630 w 3606487"/>
                <a:gd name="connsiteY1" fmla="*/ 3629052 h 6687684"/>
                <a:gd name="connsiteX2" fmla="*/ 1766304 w 3606487"/>
                <a:gd name="connsiteY2" fmla="*/ 3782019 h 6687684"/>
                <a:gd name="connsiteX3" fmla="*/ 2955024 w 3606487"/>
                <a:gd name="connsiteY3" fmla="*/ 3599139 h 6687684"/>
                <a:gd name="connsiteX4" fmla="*/ 3606487 w 3606487"/>
                <a:gd name="connsiteY4" fmla="*/ 6133161 h 6687684"/>
                <a:gd name="connsiteX5" fmla="*/ 861624 w 3606487"/>
                <a:gd name="connsiteY5" fmla="*/ 6133168 h 6687684"/>
                <a:gd name="connsiteX0" fmla="*/ 175409 w 3606487"/>
                <a:gd name="connsiteY0" fmla="*/ 624097 h 6788642"/>
                <a:gd name="connsiteX1" fmla="*/ 861630 w 3606487"/>
                <a:gd name="connsiteY1" fmla="*/ 3629052 h 6788642"/>
                <a:gd name="connsiteX2" fmla="*/ 1766304 w 3606487"/>
                <a:gd name="connsiteY2" fmla="*/ 3782019 h 6788642"/>
                <a:gd name="connsiteX3" fmla="*/ 2955024 w 3606487"/>
                <a:gd name="connsiteY3" fmla="*/ 3599139 h 6788642"/>
                <a:gd name="connsiteX4" fmla="*/ 3606487 w 3606487"/>
                <a:gd name="connsiteY4" fmla="*/ 6133161 h 6788642"/>
                <a:gd name="connsiteX5" fmla="*/ 861624 w 3606487"/>
                <a:gd name="connsiteY5" fmla="*/ 6133168 h 6788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06487" h="6788642">
                  <a:moveTo>
                    <a:pt x="175409" y="624097"/>
                  </a:moveTo>
                  <a:cubicBezTo>
                    <a:pt x="0" y="0"/>
                    <a:pt x="596481" y="3102732"/>
                    <a:pt x="861630" y="3629052"/>
                  </a:cubicBezTo>
                  <a:cubicBezTo>
                    <a:pt x="1126779" y="4155372"/>
                    <a:pt x="1417405" y="3787004"/>
                    <a:pt x="1766304" y="3782019"/>
                  </a:cubicBezTo>
                  <a:cubicBezTo>
                    <a:pt x="2115203" y="3777034"/>
                    <a:pt x="2648327" y="3207282"/>
                    <a:pt x="2955024" y="3599139"/>
                  </a:cubicBezTo>
                  <a:cubicBezTo>
                    <a:pt x="3261721" y="3990996"/>
                    <a:pt x="3545527" y="5586441"/>
                    <a:pt x="3606487" y="6133161"/>
                  </a:cubicBezTo>
                  <a:cubicBezTo>
                    <a:pt x="1149325" y="6687684"/>
                    <a:pt x="1315655" y="6788642"/>
                    <a:pt x="861624" y="6133168"/>
                  </a:cubicBezTo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8" name="手繪多邊形 7"/>
            <p:cNvSpPr/>
            <p:nvPr/>
          </p:nvSpPr>
          <p:spPr>
            <a:xfrm>
              <a:off x="1021974" y="-3375822"/>
              <a:ext cx="6876446" cy="7835798"/>
            </a:xfrm>
            <a:custGeom>
              <a:avLst/>
              <a:gdLst>
                <a:gd name="connsiteX0" fmla="*/ 182880 w 10972800"/>
                <a:gd name="connsiteY0" fmla="*/ 1554480 h 13075920"/>
                <a:gd name="connsiteX1" fmla="*/ 274320 w 10972800"/>
                <a:gd name="connsiteY1" fmla="*/ 1554480 h 13075920"/>
                <a:gd name="connsiteX2" fmla="*/ 9326880 w 10972800"/>
                <a:gd name="connsiteY2" fmla="*/ 0 h 13075920"/>
                <a:gd name="connsiteX3" fmla="*/ 10972800 w 10972800"/>
                <a:gd name="connsiteY3" fmla="*/ 12070080 h 13075920"/>
                <a:gd name="connsiteX4" fmla="*/ 10424160 w 10972800"/>
                <a:gd name="connsiteY4" fmla="*/ 12070080 h 13075920"/>
                <a:gd name="connsiteX5" fmla="*/ 4572000 w 10972800"/>
                <a:gd name="connsiteY5" fmla="*/ 13075920 h 13075920"/>
                <a:gd name="connsiteX6" fmla="*/ 3566160 w 10972800"/>
                <a:gd name="connsiteY6" fmla="*/ 12070080 h 13075920"/>
                <a:gd name="connsiteX7" fmla="*/ 4114800 w 10972800"/>
                <a:gd name="connsiteY7" fmla="*/ 11155680 h 13075920"/>
                <a:gd name="connsiteX8" fmla="*/ 5669280 w 10972800"/>
                <a:gd name="connsiteY8" fmla="*/ 12070080 h 13075920"/>
                <a:gd name="connsiteX9" fmla="*/ 7132320 w 10972800"/>
                <a:gd name="connsiteY9" fmla="*/ 12070080 h 13075920"/>
                <a:gd name="connsiteX10" fmla="*/ 5486400 w 10972800"/>
                <a:gd name="connsiteY10" fmla="*/ 10972800 h 13075920"/>
                <a:gd name="connsiteX11" fmla="*/ 2194560 w 10972800"/>
                <a:gd name="connsiteY11" fmla="*/ 9235440 h 13075920"/>
                <a:gd name="connsiteX12" fmla="*/ 1828800 w 10972800"/>
                <a:gd name="connsiteY12" fmla="*/ 8595360 h 13075920"/>
                <a:gd name="connsiteX13" fmla="*/ 731520 w 10972800"/>
                <a:gd name="connsiteY13" fmla="*/ 5760720 h 13075920"/>
                <a:gd name="connsiteX14" fmla="*/ 914400 w 10972800"/>
                <a:gd name="connsiteY14" fmla="*/ 4206240 h 13075920"/>
                <a:gd name="connsiteX15" fmla="*/ 0 w 10972800"/>
                <a:gd name="connsiteY15" fmla="*/ 1371600 h 13075920"/>
                <a:gd name="connsiteX0" fmla="*/ 182880 w 10972800"/>
                <a:gd name="connsiteY0" fmla="*/ 1554480 h 13075920"/>
                <a:gd name="connsiteX1" fmla="*/ 274320 w 10972800"/>
                <a:gd name="connsiteY1" fmla="*/ 1554480 h 13075920"/>
                <a:gd name="connsiteX2" fmla="*/ 9326880 w 10972800"/>
                <a:gd name="connsiteY2" fmla="*/ 0 h 13075920"/>
                <a:gd name="connsiteX3" fmla="*/ 10972800 w 10972800"/>
                <a:gd name="connsiteY3" fmla="*/ 12070080 h 13075920"/>
                <a:gd name="connsiteX4" fmla="*/ 10424160 w 10972800"/>
                <a:gd name="connsiteY4" fmla="*/ 12070080 h 13075920"/>
                <a:gd name="connsiteX5" fmla="*/ 4572000 w 10972800"/>
                <a:gd name="connsiteY5" fmla="*/ 13075920 h 13075920"/>
                <a:gd name="connsiteX6" fmla="*/ 3566160 w 10972800"/>
                <a:gd name="connsiteY6" fmla="*/ 12070080 h 13075920"/>
                <a:gd name="connsiteX7" fmla="*/ 4114800 w 10972800"/>
                <a:gd name="connsiteY7" fmla="*/ 11155680 h 13075920"/>
                <a:gd name="connsiteX8" fmla="*/ 5669280 w 10972800"/>
                <a:gd name="connsiteY8" fmla="*/ 12070080 h 13075920"/>
                <a:gd name="connsiteX9" fmla="*/ 7132320 w 10972800"/>
                <a:gd name="connsiteY9" fmla="*/ 12070080 h 13075920"/>
                <a:gd name="connsiteX10" fmla="*/ 5486400 w 10972800"/>
                <a:gd name="connsiteY10" fmla="*/ 10972800 h 13075920"/>
                <a:gd name="connsiteX11" fmla="*/ 2194560 w 10972800"/>
                <a:gd name="connsiteY11" fmla="*/ 9235440 h 13075920"/>
                <a:gd name="connsiteX12" fmla="*/ 1828800 w 10972800"/>
                <a:gd name="connsiteY12" fmla="*/ 8595360 h 13075920"/>
                <a:gd name="connsiteX13" fmla="*/ 731520 w 10972800"/>
                <a:gd name="connsiteY13" fmla="*/ 5760720 h 13075920"/>
                <a:gd name="connsiteX14" fmla="*/ 914400 w 10972800"/>
                <a:gd name="connsiteY14" fmla="*/ 4206240 h 13075920"/>
                <a:gd name="connsiteX15" fmla="*/ 0 w 10972800"/>
                <a:gd name="connsiteY15" fmla="*/ 1371600 h 13075920"/>
                <a:gd name="connsiteX16" fmla="*/ 182880 w 10972800"/>
                <a:gd name="connsiteY16" fmla="*/ 1554480 h 13075920"/>
                <a:gd name="connsiteX0" fmla="*/ 0 w 10972800"/>
                <a:gd name="connsiteY0" fmla="*/ 1371600 h 13075920"/>
                <a:gd name="connsiteX1" fmla="*/ 274320 w 10972800"/>
                <a:gd name="connsiteY1" fmla="*/ 1554480 h 13075920"/>
                <a:gd name="connsiteX2" fmla="*/ 9326880 w 10972800"/>
                <a:gd name="connsiteY2" fmla="*/ 0 h 13075920"/>
                <a:gd name="connsiteX3" fmla="*/ 10972800 w 10972800"/>
                <a:gd name="connsiteY3" fmla="*/ 12070080 h 13075920"/>
                <a:gd name="connsiteX4" fmla="*/ 10424160 w 10972800"/>
                <a:gd name="connsiteY4" fmla="*/ 12070080 h 13075920"/>
                <a:gd name="connsiteX5" fmla="*/ 4572000 w 10972800"/>
                <a:gd name="connsiteY5" fmla="*/ 13075920 h 13075920"/>
                <a:gd name="connsiteX6" fmla="*/ 3566160 w 10972800"/>
                <a:gd name="connsiteY6" fmla="*/ 12070080 h 13075920"/>
                <a:gd name="connsiteX7" fmla="*/ 4114800 w 10972800"/>
                <a:gd name="connsiteY7" fmla="*/ 11155680 h 13075920"/>
                <a:gd name="connsiteX8" fmla="*/ 5669280 w 10972800"/>
                <a:gd name="connsiteY8" fmla="*/ 12070080 h 13075920"/>
                <a:gd name="connsiteX9" fmla="*/ 7132320 w 10972800"/>
                <a:gd name="connsiteY9" fmla="*/ 12070080 h 13075920"/>
                <a:gd name="connsiteX10" fmla="*/ 5486400 w 10972800"/>
                <a:gd name="connsiteY10" fmla="*/ 10972800 h 13075920"/>
                <a:gd name="connsiteX11" fmla="*/ 2194560 w 10972800"/>
                <a:gd name="connsiteY11" fmla="*/ 9235440 h 13075920"/>
                <a:gd name="connsiteX12" fmla="*/ 1828800 w 10972800"/>
                <a:gd name="connsiteY12" fmla="*/ 8595360 h 13075920"/>
                <a:gd name="connsiteX13" fmla="*/ 731520 w 10972800"/>
                <a:gd name="connsiteY13" fmla="*/ 5760720 h 13075920"/>
                <a:gd name="connsiteX14" fmla="*/ 914400 w 10972800"/>
                <a:gd name="connsiteY14" fmla="*/ 4206240 h 13075920"/>
                <a:gd name="connsiteX15" fmla="*/ 0 w 10972800"/>
                <a:gd name="connsiteY15" fmla="*/ 1371600 h 13075920"/>
                <a:gd name="connsiteX0" fmla="*/ 640080 w 10698480"/>
                <a:gd name="connsiteY0" fmla="*/ 4206240 h 13075920"/>
                <a:gd name="connsiteX1" fmla="*/ 0 w 10698480"/>
                <a:gd name="connsiteY1" fmla="*/ 1554480 h 13075920"/>
                <a:gd name="connsiteX2" fmla="*/ 9052560 w 10698480"/>
                <a:gd name="connsiteY2" fmla="*/ 0 h 13075920"/>
                <a:gd name="connsiteX3" fmla="*/ 10698480 w 10698480"/>
                <a:gd name="connsiteY3" fmla="*/ 12070080 h 13075920"/>
                <a:gd name="connsiteX4" fmla="*/ 10149840 w 10698480"/>
                <a:gd name="connsiteY4" fmla="*/ 12070080 h 13075920"/>
                <a:gd name="connsiteX5" fmla="*/ 4297680 w 10698480"/>
                <a:gd name="connsiteY5" fmla="*/ 13075920 h 13075920"/>
                <a:gd name="connsiteX6" fmla="*/ 3291840 w 10698480"/>
                <a:gd name="connsiteY6" fmla="*/ 12070080 h 13075920"/>
                <a:gd name="connsiteX7" fmla="*/ 3840480 w 10698480"/>
                <a:gd name="connsiteY7" fmla="*/ 11155680 h 13075920"/>
                <a:gd name="connsiteX8" fmla="*/ 5394960 w 10698480"/>
                <a:gd name="connsiteY8" fmla="*/ 12070080 h 13075920"/>
                <a:gd name="connsiteX9" fmla="*/ 6858000 w 10698480"/>
                <a:gd name="connsiteY9" fmla="*/ 12070080 h 13075920"/>
                <a:gd name="connsiteX10" fmla="*/ 5212080 w 10698480"/>
                <a:gd name="connsiteY10" fmla="*/ 10972800 h 13075920"/>
                <a:gd name="connsiteX11" fmla="*/ 1920240 w 10698480"/>
                <a:gd name="connsiteY11" fmla="*/ 9235440 h 13075920"/>
                <a:gd name="connsiteX12" fmla="*/ 1554480 w 10698480"/>
                <a:gd name="connsiteY12" fmla="*/ 8595360 h 13075920"/>
                <a:gd name="connsiteX13" fmla="*/ 457200 w 10698480"/>
                <a:gd name="connsiteY13" fmla="*/ 5760720 h 13075920"/>
                <a:gd name="connsiteX14" fmla="*/ 640080 w 10698480"/>
                <a:gd name="connsiteY14" fmla="*/ 4206240 h 13075920"/>
                <a:gd name="connsiteX0" fmla="*/ 0 w 11064240"/>
                <a:gd name="connsiteY0" fmla="*/ 1688352 h 13075920"/>
                <a:gd name="connsiteX1" fmla="*/ 365760 w 11064240"/>
                <a:gd name="connsiteY1" fmla="*/ 1554480 h 13075920"/>
                <a:gd name="connsiteX2" fmla="*/ 9418320 w 11064240"/>
                <a:gd name="connsiteY2" fmla="*/ 0 h 13075920"/>
                <a:gd name="connsiteX3" fmla="*/ 11064240 w 11064240"/>
                <a:gd name="connsiteY3" fmla="*/ 12070080 h 13075920"/>
                <a:gd name="connsiteX4" fmla="*/ 10515600 w 11064240"/>
                <a:gd name="connsiteY4" fmla="*/ 12070080 h 13075920"/>
                <a:gd name="connsiteX5" fmla="*/ 4663440 w 11064240"/>
                <a:gd name="connsiteY5" fmla="*/ 13075920 h 13075920"/>
                <a:gd name="connsiteX6" fmla="*/ 3657600 w 11064240"/>
                <a:gd name="connsiteY6" fmla="*/ 12070080 h 13075920"/>
                <a:gd name="connsiteX7" fmla="*/ 4206240 w 11064240"/>
                <a:gd name="connsiteY7" fmla="*/ 11155680 h 13075920"/>
                <a:gd name="connsiteX8" fmla="*/ 5760720 w 11064240"/>
                <a:gd name="connsiteY8" fmla="*/ 12070080 h 13075920"/>
                <a:gd name="connsiteX9" fmla="*/ 7223760 w 11064240"/>
                <a:gd name="connsiteY9" fmla="*/ 12070080 h 13075920"/>
                <a:gd name="connsiteX10" fmla="*/ 5577840 w 11064240"/>
                <a:gd name="connsiteY10" fmla="*/ 10972800 h 13075920"/>
                <a:gd name="connsiteX11" fmla="*/ 2286000 w 11064240"/>
                <a:gd name="connsiteY11" fmla="*/ 9235440 h 13075920"/>
                <a:gd name="connsiteX12" fmla="*/ 1920240 w 11064240"/>
                <a:gd name="connsiteY12" fmla="*/ 8595360 h 13075920"/>
                <a:gd name="connsiteX13" fmla="*/ 822960 w 11064240"/>
                <a:gd name="connsiteY13" fmla="*/ 5760720 h 13075920"/>
                <a:gd name="connsiteX14" fmla="*/ 0 w 11064240"/>
                <a:gd name="connsiteY14" fmla="*/ 1688352 h 13075920"/>
                <a:gd name="connsiteX0" fmla="*/ 0 w 11064240"/>
                <a:gd name="connsiteY0" fmla="*/ 1688352 h 13075920"/>
                <a:gd name="connsiteX1" fmla="*/ 365760 w 11064240"/>
                <a:gd name="connsiteY1" fmla="*/ 1554480 h 13075920"/>
                <a:gd name="connsiteX2" fmla="*/ 9418320 w 11064240"/>
                <a:gd name="connsiteY2" fmla="*/ 0 h 13075920"/>
                <a:gd name="connsiteX3" fmla="*/ 11064240 w 11064240"/>
                <a:gd name="connsiteY3" fmla="*/ 12070080 h 13075920"/>
                <a:gd name="connsiteX4" fmla="*/ 10515600 w 11064240"/>
                <a:gd name="connsiteY4" fmla="*/ 12070080 h 13075920"/>
                <a:gd name="connsiteX5" fmla="*/ 4663440 w 11064240"/>
                <a:gd name="connsiteY5" fmla="*/ 13075920 h 13075920"/>
                <a:gd name="connsiteX6" fmla="*/ 3657600 w 11064240"/>
                <a:gd name="connsiteY6" fmla="*/ 12070080 h 13075920"/>
                <a:gd name="connsiteX7" fmla="*/ 4206240 w 11064240"/>
                <a:gd name="connsiteY7" fmla="*/ 11155680 h 13075920"/>
                <a:gd name="connsiteX8" fmla="*/ 5760720 w 11064240"/>
                <a:gd name="connsiteY8" fmla="*/ 12070080 h 13075920"/>
                <a:gd name="connsiteX9" fmla="*/ 7223760 w 11064240"/>
                <a:gd name="connsiteY9" fmla="*/ 12070080 h 13075920"/>
                <a:gd name="connsiteX10" fmla="*/ 5577840 w 11064240"/>
                <a:gd name="connsiteY10" fmla="*/ 10972800 h 13075920"/>
                <a:gd name="connsiteX11" fmla="*/ 2286000 w 11064240"/>
                <a:gd name="connsiteY11" fmla="*/ 9235440 h 13075920"/>
                <a:gd name="connsiteX12" fmla="*/ 1920240 w 11064240"/>
                <a:gd name="connsiteY12" fmla="*/ 8595360 h 13075920"/>
                <a:gd name="connsiteX13" fmla="*/ 822960 w 11064240"/>
                <a:gd name="connsiteY13" fmla="*/ 5760720 h 13075920"/>
                <a:gd name="connsiteX14" fmla="*/ 0 w 11064240"/>
                <a:gd name="connsiteY14" fmla="*/ 1688352 h 13075920"/>
                <a:gd name="connsiteX0" fmla="*/ 0 w 11064240"/>
                <a:gd name="connsiteY0" fmla="*/ 1688352 h 13075920"/>
                <a:gd name="connsiteX1" fmla="*/ 365760 w 11064240"/>
                <a:gd name="connsiteY1" fmla="*/ 1554480 h 13075920"/>
                <a:gd name="connsiteX2" fmla="*/ 9418320 w 11064240"/>
                <a:gd name="connsiteY2" fmla="*/ 0 h 13075920"/>
                <a:gd name="connsiteX3" fmla="*/ 11064240 w 11064240"/>
                <a:gd name="connsiteY3" fmla="*/ 12070080 h 13075920"/>
                <a:gd name="connsiteX4" fmla="*/ 10515600 w 11064240"/>
                <a:gd name="connsiteY4" fmla="*/ 12070080 h 13075920"/>
                <a:gd name="connsiteX5" fmla="*/ 4663440 w 11064240"/>
                <a:gd name="connsiteY5" fmla="*/ 13075920 h 13075920"/>
                <a:gd name="connsiteX6" fmla="*/ 3657600 w 11064240"/>
                <a:gd name="connsiteY6" fmla="*/ 12070080 h 13075920"/>
                <a:gd name="connsiteX7" fmla="*/ 4206240 w 11064240"/>
                <a:gd name="connsiteY7" fmla="*/ 11155680 h 13075920"/>
                <a:gd name="connsiteX8" fmla="*/ 5760720 w 11064240"/>
                <a:gd name="connsiteY8" fmla="*/ 12070080 h 13075920"/>
                <a:gd name="connsiteX9" fmla="*/ 7223760 w 11064240"/>
                <a:gd name="connsiteY9" fmla="*/ 12070080 h 13075920"/>
                <a:gd name="connsiteX10" fmla="*/ 5577840 w 11064240"/>
                <a:gd name="connsiteY10" fmla="*/ 10972800 h 13075920"/>
                <a:gd name="connsiteX11" fmla="*/ 2286000 w 11064240"/>
                <a:gd name="connsiteY11" fmla="*/ 9235440 h 13075920"/>
                <a:gd name="connsiteX12" fmla="*/ 1920240 w 11064240"/>
                <a:gd name="connsiteY12" fmla="*/ 8595360 h 13075920"/>
                <a:gd name="connsiteX13" fmla="*/ 822960 w 11064240"/>
                <a:gd name="connsiteY13" fmla="*/ 5760720 h 13075920"/>
                <a:gd name="connsiteX14" fmla="*/ 0 w 11064240"/>
                <a:gd name="connsiteY14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7223760 w 11064240"/>
                <a:gd name="connsiteY8" fmla="*/ 12070080 h 13075920"/>
                <a:gd name="connsiteX9" fmla="*/ 5577840 w 11064240"/>
                <a:gd name="connsiteY9" fmla="*/ 10972800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7223760 w 11064240"/>
                <a:gd name="connsiteY8" fmla="*/ 12070080 h 13075920"/>
                <a:gd name="connsiteX9" fmla="*/ 5577840 w 11064240"/>
                <a:gd name="connsiteY9" fmla="*/ 10972800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7223760 w 11064240"/>
                <a:gd name="connsiteY8" fmla="*/ 12070080 h 13075920"/>
                <a:gd name="connsiteX9" fmla="*/ 5577840 w 11064240"/>
                <a:gd name="connsiteY9" fmla="*/ 10972800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732240 w 11064240"/>
                <a:gd name="connsiteY8" fmla="*/ 11697464 h 13075920"/>
                <a:gd name="connsiteX9" fmla="*/ 5577840 w 11064240"/>
                <a:gd name="connsiteY9" fmla="*/ 10972800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732240 w 11064240"/>
                <a:gd name="connsiteY8" fmla="*/ 11697464 h 13075920"/>
                <a:gd name="connsiteX9" fmla="*/ 5577840 w 11064240"/>
                <a:gd name="connsiteY9" fmla="*/ 10972800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732240 w 11064240"/>
                <a:gd name="connsiteY8" fmla="*/ 11697464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372200 w 11064240"/>
                <a:gd name="connsiteY8" fmla="*/ 11265416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804248 w 11064240"/>
                <a:gd name="connsiteY8" fmla="*/ 1176947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804248 w 11064240"/>
                <a:gd name="connsiteY8" fmla="*/ 1176947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372200 w 11064240"/>
                <a:gd name="connsiteY8" fmla="*/ 11337424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876256 w 11064240"/>
                <a:gd name="connsiteY8" fmla="*/ 11985496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300192 w 11064240"/>
                <a:gd name="connsiteY8" fmla="*/ 11337424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948264 w 11064240"/>
                <a:gd name="connsiteY8" fmla="*/ 8412480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948264 w 11064240"/>
                <a:gd name="connsiteY8" fmla="*/ 8412480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321477"/>
                <a:gd name="connsiteX1" fmla="*/ 9418320 w 11064240"/>
                <a:gd name="connsiteY1" fmla="*/ 0 h 13321477"/>
                <a:gd name="connsiteX2" fmla="*/ 11064240 w 11064240"/>
                <a:gd name="connsiteY2" fmla="*/ 12070080 h 13321477"/>
                <a:gd name="connsiteX3" fmla="*/ 10515600 w 11064240"/>
                <a:gd name="connsiteY3" fmla="*/ 12070080 h 13321477"/>
                <a:gd name="connsiteX4" fmla="*/ 4663440 w 11064240"/>
                <a:gd name="connsiteY4" fmla="*/ 13075920 h 13321477"/>
                <a:gd name="connsiteX5" fmla="*/ 3657600 w 11064240"/>
                <a:gd name="connsiteY5" fmla="*/ 12070080 h 13321477"/>
                <a:gd name="connsiteX6" fmla="*/ 4206240 w 11064240"/>
                <a:gd name="connsiteY6" fmla="*/ 11155680 h 13321477"/>
                <a:gd name="connsiteX7" fmla="*/ 5760720 w 11064240"/>
                <a:gd name="connsiteY7" fmla="*/ 12070080 h 13321477"/>
                <a:gd name="connsiteX8" fmla="*/ 6516216 w 11064240"/>
                <a:gd name="connsiteY8" fmla="*/ 11409432 h 13321477"/>
                <a:gd name="connsiteX9" fmla="*/ 5220072 w 11064240"/>
                <a:gd name="connsiteY9" fmla="*/ 10473328 h 13321477"/>
                <a:gd name="connsiteX10" fmla="*/ 2286000 w 11064240"/>
                <a:gd name="connsiteY10" fmla="*/ 9235440 h 13321477"/>
                <a:gd name="connsiteX11" fmla="*/ 1920240 w 11064240"/>
                <a:gd name="connsiteY11" fmla="*/ 8595360 h 13321477"/>
                <a:gd name="connsiteX12" fmla="*/ 822960 w 11064240"/>
                <a:gd name="connsiteY12" fmla="*/ 5760720 h 13321477"/>
                <a:gd name="connsiteX13" fmla="*/ 0 w 11064240"/>
                <a:gd name="connsiteY13" fmla="*/ 1688352 h 13321477"/>
                <a:gd name="connsiteX0" fmla="*/ 0 w 11064240"/>
                <a:gd name="connsiteY0" fmla="*/ 1688352 h 13321477"/>
                <a:gd name="connsiteX1" fmla="*/ 9418320 w 11064240"/>
                <a:gd name="connsiteY1" fmla="*/ 0 h 13321477"/>
                <a:gd name="connsiteX2" fmla="*/ 11064240 w 11064240"/>
                <a:gd name="connsiteY2" fmla="*/ 12070080 h 13321477"/>
                <a:gd name="connsiteX3" fmla="*/ 10515600 w 11064240"/>
                <a:gd name="connsiteY3" fmla="*/ 12070080 h 13321477"/>
                <a:gd name="connsiteX4" fmla="*/ 4663440 w 11064240"/>
                <a:gd name="connsiteY4" fmla="*/ 13075920 h 13321477"/>
                <a:gd name="connsiteX5" fmla="*/ 3657600 w 11064240"/>
                <a:gd name="connsiteY5" fmla="*/ 12070080 h 13321477"/>
                <a:gd name="connsiteX6" fmla="*/ 4206240 w 11064240"/>
                <a:gd name="connsiteY6" fmla="*/ 11155680 h 13321477"/>
                <a:gd name="connsiteX7" fmla="*/ 5760720 w 11064240"/>
                <a:gd name="connsiteY7" fmla="*/ 12070080 h 13321477"/>
                <a:gd name="connsiteX8" fmla="*/ 6516216 w 11064240"/>
                <a:gd name="connsiteY8" fmla="*/ 11409432 h 13321477"/>
                <a:gd name="connsiteX9" fmla="*/ 5220072 w 11064240"/>
                <a:gd name="connsiteY9" fmla="*/ 10473328 h 13321477"/>
                <a:gd name="connsiteX10" fmla="*/ 2286000 w 11064240"/>
                <a:gd name="connsiteY10" fmla="*/ 9235440 h 13321477"/>
                <a:gd name="connsiteX11" fmla="*/ 1920240 w 11064240"/>
                <a:gd name="connsiteY11" fmla="*/ 8595360 h 13321477"/>
                <a:gd name="connsiteX12" fmla="*/ 822960 w 11064240"/>
                <a:gd name="connsiteY12" fmla="*/ 5760720 h 13321477"/>
                <a:gd name="connsiteX13" fmla="*/ 0 w 11064240"/>
                <a:gd name="connsiteY13" fmla="*/ 1688352 h 13321477"/>
                <a:gd name="connsiteX0" fmla="*/ 0 w 11064240"/>
                <a:gd name="connsiteY0" fmla="*/ 1688352 h 13212917"/>
                <a:gd name="connsiteX1" fmla="*/ 9418320 w 11064240"/>
                <a:gd name="connsiteY1" fmla="*/ 0 h 13212917"/>
                <a:gd name="connsiteX2" fmla="*/ 11064240 w 11064240"/>
                <a:gd name="connsiteY2" fmla="*/ 12070080 h 13212917"/>
                <a:gd name="connsiteX3" fmla="*/ 10515600 w 11064240"/>
                <a:gd name="connsiteY3" fmla="*/ 12070080 h 13212917"/>
                <a:gd name="connsiteX4" fmla="*/ 4663440 w 11064240"/>
                <a:gd name="connsiteY4" fmla="*/ 13075920 h 13212917"/>
                <a:gd name="connsiteX5" fmla="*/ 3657600 w 11064240"/>
                <a:gd name="connsiteY5" fmla="*/ 12070080 h 13212917"/>
                <a:gd name="connsiteX6" fmla="*/ 4206240 w 11064240"/>
                <a:gd name="connsiteY6" fmla="*/ 11155680 h 13212917"/>
                <a:gd name="connsiteX7" fmla="*/ 5760720 w 11064240"/>
                <a:gd name="connsiteY7" fmla="*/ 12070080 h 13212917"/>
                <a:gd name="connsiteX8" fmla="*/ 6516216 w 11064240"/>
                <a:gd name="connsiteY8" fmla="*/ 11409432 h 13212917"/>
                <a:gd name="connsiteX9" fmla="*/ 5220072 w 11064240"/>
                <a:gd name="connsiteY9" fmla="*/ 10473328 h 13212917"/>
                <a:gd name="connsiteX10" fmla="*/ 2286000 w 11064240"/>
                <a:gd name="connsiteY10" fmla="*/ 9235440 h 13212917"/>
                <a:gd name="connsiteX11" fmla="*/ 1920240 w 11064240"/>
                <a:gd name="connsiteY11" fmla="*/ 8595360 h 13212917"/>
                <a:gd name="connsiteX12" fmla="*/ 822960 w 11064240"/>
                <a:gd name="connsiteY12" fmla="*/ 5760720 h 13212917"/>
                <a:gd name="connsiteX13" fmla="*/ 0 w 11064240"/>
                <a:gd name="connsiteY13" fmla="*/ 1688352 h 13212917"/>
                <a:gd name="connsiteX0" fmla="*/ 0 w 11064240"/>
                <a:gd name="connsiteY0" fmla="*/ 1688352 h 13212917"/>
                <a:gd name="connsiteX1" fmla="*/ 9418320 w 11064240"/>
                <a:gd name="connsiteY1" fmla="*/ 0 h 13212917"/>
                <a:gd name="connsiteX2" fmla="*/ 11064240 w 11064240"/>
                <a:gd name="connsiteY2" fmla="*/ 12070080 h 13212917"/>
                <a:gd name="connsiteX3" fmla="*/ 10515600 w 11064240"/>
                <a:gd name="connsiteY3" fmla="*/ 12070080 h 13212917"/>
                <a:gd name="connsiteX4" fmla="*/ 4663440 w 11064240"/>
                <a:gd name="connsiteY4" fmla="*/ 13075920 h 13212917"/>
                <a:gd name="connsiteX5" fmla="*/ 3657600 w 11064240"/>
                <a:gd name="connsiteY5" fmla="*/ 12070080 h 13212917"/>
                <a:gd name="connsiteX6" fmla="*/ 4206240 w 11064240"/>
                <a:gd name="connsiteY6" fmla="*/ 11155680 h 13212917"/>
                <a:gd name="connsiteX7" fmla="*/ 5760720 w 11064240"/>
                <a:gd name="connsiteY7" fmla="*/ 12070080 h 13212917"/>
                <a:gd name="connsiteX8" fmla="*/ 6516216 w 11064240"/>
                <a:gd name="connsiteY8" fmla="*/ 11409432 h 13212917"/>
                <a:gd name="connsiteX9" fmla="*/ 5220072 w 11064240"/>
                <a:gd name="connsiteY9" fmla="*/ 10473328 h 13212917"/>
                <a:gd name="connsiteX10" fmla="*/ 2286000 w 11064240"/>
                <a:gd name="connsiteY10" fmla="*/ 9235440 h 13212917"/>
                <a:gd name="connsiteX11" fmla="*/ 1920240 w 11064240"/>
                <a:gd name="connsiteY11" fmla="*/ 8595360 h 13212917"/>
                <a:gd name="connsiteX12" fmla="*/ 822960 w 11064240"/>
                <a:gd name="connsiteY12" fmla="*/ 5760720 h 13212917"/>
                <a:gd name="connsiteX13" fmla="*/ 0 w 11064240"/>
                <a:gd name="connsiteY13" fmla="*/ 1688352 h 13212917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516216 w 11064240"/>
                <a:gd name="connsiteY8" fmla="*/ 1140943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516216 w 11064240"/>
                <a:gd name="connsiteY8" fmla="*/ 1140943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516216 w 11064240"/>
                <a:gd name="connsiteY8" fmla="*/ 1140943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516216 w 11064240"/>
                <a:gd name="connsiteY8" fmla="*/ 1140943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10515600 w 11064240"/>
                <a:gd name="connsiteY3" fmla="*/ 12070080 h 13075920"/>
                <a:gd name="connsiteX4" fmla="*/ 4663440 w 11064240"/>
                <a:gd name="connsiteY4" fmla="*/ 13075920 h 13075920"/>
                <a:gd name="connsiteX5" fmla="*/ 3657600 w 11064240"/>
                <a:gd name="connsiteY5" fmla="*/ 12070080 h 13075920"/>
                <a:gd name="connsiteX6" fmla="*/ 4206240 w 11064240"/>
                <a:gd name="connsiteY6" fmla="*/ 11155680 h 13075920"/>
                <a:gd name="connsiteX7" fmla="*/ 5760720 w 11064240"/>
                <a:gd name="connsiteY7" fmla="*/ 12070080 h 13075920"/>
                <a:gd name="connsiteX8" fmla="*/ 6516216 w 11064240"/>
                <a:gd name="connsiteY8" fmla="*/ 11409432 h 13075920"/>
                <a:gd name="connsiteX9" fmla="*/ 5220072 w 11064240"/>
                <a:gd name="connsiteY9" fmla="*/ 10473328 h 13075920"/>
                <a:gd name="connsiteX10" fmla="*/ 2286000 w 11064240"/>
                <a:gd name="connsiteY10" fmla="*/ 9235440 h 13075920"/>
                <a:gd name="connsiteX11" fmla="*/ 1920240 w 11064240"/>
                <a:gd name="connsiteY11" fmla="*/ 8595360 h 13075920"/>
                <a:gd name="connsiteX12" fmla="*/ 822960 w 11064240"/>
                <a:gd name="connsiteY12" fmla="*/ 5760720 h 13075920"/>
                <a:gd name="connsiteX13" fmla="*/ 0 w 11064240"/>
                <a:gd name="connsiteY13" fmla="*/ 1688352 h 13075920"/>
                <a:gd name="connsiteX0" fmla="*/ 0 w 11064240"/>
                <a:gd name="connsiteY0" fmla="*/ 1688352 h 13133831"/>
                <a:gd name="connsiteX1" fmla="*/ 9418320 w 11064240"/>
                <a:gd name="connsiteY1" fmla="*/ 0 h 13133831"/>
                <a:gd name="connsiteX2" fmla="*/ 11064240 w 11064240"/>
                <a:gd name="connsiteY2" fmla="*/ 12070080 h 13133831"/>
                <a:gd name="connsiteX3" fmla="*/ 10548664 w 11064240"/>
                <a:gd name="connsiteY3" fmla="*/ 12417544 h 13133831"/>
                <a:gd name="connsiteX4" fmla="*/ 4663440 w 11064240"/>
                <a:gd name="connsiteY4" fmla="*/ 13075920 h 13133831"/>
                <a:gd name="connsiteX5" fmla="*/ 3657600 w 11064240"/>
                <a:gd name="connsiteY5" fmla="*/ 12070080 h 13133831"/>
                <a:gd name="connsiteX6" fmla="*/ 4206240 w 11064240"/>
                <a:gd name="connsiteY6" fmla="*/ 11155680 h 13133831"/>
                <a:gd name="connsiteX7" fmla="*/ 5760720 w 11064240"/>
                <a:gd name="connsiteY7" fmla="*/ 12070080 h 13133831"/>
                <a:gd name="connsiteX8" fmla="*/ 6516216 w 11064240"/>
                <a:gd name="connsiteY8" fmla="*/ 11409432 h 13133831"/>
                <a:gd name="connsiteX9" fmla="*/ 5220072 w 11064240"/>
                <a:gd name="connsiteY9" fmla="*/ 10473328 h 13133831"/>
                <a:gd name="connsiteX10" fmla="*/ 2286000 w 11064240"/>
                <a:gd name="connsiteY10" fmla="*/ 9235440 h 13133831"/>
                <a:gd name="connsiteX11" fmla="*/ 1920240 w 11064240"/>
                <a:gd name="connsiteY11" fmla="*/ 8595360 h 13133831"/>
                <a:gd name="connsiteX12" fmla="*/ 822960 w 11064240"/>
                <a:gd name="connsiteY12" fmla="*/ 5760720 h 13133831"/>
                <a:gd name="connsiteX13" fmla="*/ 0 w 11064240"/>
                <a:gd name="connsiteY13" fmla="*/ 1688352 h 13133831"/>
                <a:gd name="connsiteX0" fmla="*/ 0 w 11064240"/>
                <a:gd name="connsiteY0" fmla="*/ 1688352 h 13075920"/>
                <a:gd name="connsiteX1" fmla="*/ 9418320 w 11064240"/>
                <a:gd name="connsiteY1" fmla="*/ 0 h 13075920"/>
                <a:gd name="connsiteX2" fmla="*/ 11064240 w 11064240"/>
                <a:gd name="connsiteY2" fmla="*/ 12070080 h 13075920"/>
                <a:gd name="connsiteX3" fmla="*/ 4663440 w 11064240"/>
                <a:gd name="connsiteY3" fmla="*/ 13075920 h 13075920"/>
                <a:gd name="connsiteX4" fmla="*/ 3657600 w 11064240"/>
                <a:gd name="connsiteY4" fmla="*/ 12070080 h 13075920"/>
                <a:gd name="connsiteX5" fmla="*/ 4206240 w 11064240"/>
                <a:gd name="connsiteY5" fmla="*/ 11155680 h 13075920"/>
                <a:gd name="connsiteX6" fmla="*/ 5760720 w 11064240"/>
                <a:gd name="connsiteY6" fmla="*/ 12070080 h 13075920"/>
                <a:gd name="connsiteX7" fmla="*/ 6516216 w 11064240"/>
                <a:gd name="connsiteY7" fmla="*/ 11409432 h 13075920"/>
                <a:gd name="connsiteX8" fmla="*/ 5220072 w 11064240"/>
                <a:gd name="connsiteY8" fmla="*/ 10473328 h 13075920"/>
                <a:gd name="connsiteX9" fmla="*/ 2286000 w 11064240"/>
                <a:gd name="connsiteY9" fmla="*/ 9235440 h 13075920"/>
                <a:gd name="connsiteX10" fmla="*/ 1920240 w 11064240"/>
                <a:gd name="connsiteY10" fmla="*/ 8595360 h 13075920"/>
                <a:gd name="connsiteX11" fmla="*/ 822960 w 11064240"/>
                <a:gd name="connsiteY11" fmla="*/ 5760720 h 13075920"/>
                <a:gd name="connsiteX12" fmla="*/ 0 w 11064240"/>
                <a:gd name="connsiteY12" fmla="*/ 1688352 h 13075920"/>
                <a:gd name="connsiteX0" fmla="*/ 0 w 11064240"/>
                <a:gd name="connsiteY0" fmla="*/ 1688352 h 13260720"/>
                <a:gd name="connsiteX1" fmla="*/ 9418320 w 11064240"/>
                <a:gd name="connsiteY1" fmla="*/ 0 h 13260720"/>
                <a:gd name="connsiteX2" fmla="*/ 11064240 w 11064240"/>
                <a:gd name="connsiteY2" fmla="*/ 12070080 h 13260720"/>
                <a:gd name="connsiteX3" fmla="*/ 4663440 w 11064240"/>
                <a:gd name="connsiteY3" fmla="*/ 13075920 h 13260720"/>
                <a:gd name="connsiteX4" fmla="*/ 3657600 w 11064240"/>
                <a:gd name="connsiteY4" fmla="*/ 12070080 h 13260720"/>
                <a:gd name="connsiteX5" fmla="*/ 4206240 w 11064240"/>
                <a:gd name="connsiteY5" fmla="*/ 11155680 h 13260720"/>
                <a:gd name="connsiteX6" fmla="*/ 5760720 w 11064240"/>
                <a:gd name="connsiteY6" fmla="*/ 12070080 h 13260720"/>
                <a:gd name="connsiteX7" fmla="*/ 6516216 w 11064240"/>
                <a:gd name="connsiteY7" fmla="*/ 11409432 h 13260720"/>
                <a:gd name="connsiteX8" fmla="*/ 5220072 w 11064240"/>
                <a:gd name="connsiteY8" fmla="*/ 10473328 h 13260720"/>
                <a:gd name="connsiteX9" fmla="*/ 2286000 w 11064240"/>
                <a:gd name="connsiteY9" fmla="*/ 9235440 h 13260720"/>
                <a:gd name="connsiteX10" fmla="*/ 1920240 w 11064240"/>
                <a:gd name="connsiteY10" fmla="*/ 8595360 h 13260720"/>
                <a:gd name="connsiteX11" fmla="*/ 822960 w 11064240"/>
                <a:gd name="connsiteY11" fmla="*/ 5760720 h 13260720"/>
                <a:gd name="connsiteX12" fmla="*/ 0 w 11064240"/>
                <a:gd name="connsiteY12" fmla="*/ 1688352 h 13260720"/>
                <a:gd name="connsiteX0" fmla="*/ 0 w 11064240"/>
                <a:gd name="connsiteY0" fmla="*/ 1688352 h 13276744"/>
                <a:gd name="connsiteX1" fmla="*/ 9418320 w 11064240"/>
                <a:gd name="connsiteY1" fmla="*/ 0 h 13276744"/>
                <a:gd name="connsiteX2" fmla="*/ 11064240 w 11064240"/>
                <a:gd name="connsiteY2" fmla="*/ 12070080 h 13276744"/>
                <a:gd name="connsiteX3" fmla="*/ 4663440 w 11064240"/>
                <a:gd name="connsiteY3" fmla="*/ 13075920 h 13276744"/>
                <a:gd name="connsiteX4" fmla="*/ 3657600 w 11064240"/>
                <a:gd name="connsiteY4" fmla="*/ 12070080 h 13276744"/>
                <a:gd name="connsiteX5" fmla="*/ 4206240 w 11064240"/>
                <a:gd name="connsiteY5" fmla="*/ 11155680 h 13276744"/>
                <a:gd name="connsiteX6" fmla="*/ 5760720 w 11064240"/>
                <a:gd name="connsiteY6" fmla="*/ 12070080 h 13276744"/>
                <a:gd name="connsiteX7" fmla="*/ 6516216 w 11064240"/>
                <a:gd name="connsiteY7" fmla="*/ 11409432 h 13276744"/>
                <a:gd name="connsiteX8" fmla="*/ 5220072 w 11064240"/>
                <a:gd name="connsiteY8" fmla="*/ 10473328 h 13276744"/>
                <a:gd name="connsiteX9" fmla="*/ 2286000 w 11064240"/>
                <a:gd name="connsiteY9" fmla="*/ 9235440 h 13276744"/>
                <a:gd name="connsiteX10" fmla="*/ 1920240 w 11064240"/>
                <a:gd name="connsiteY10" fmla="*/ 8595360 h 13276744"/>
                <a:gd name="connsiteX11" fmla="*/ 822960 w 11064240"/>
                <a:gd name="connsiteY11" fmla="*/ 5760720 h 13276744"/>
                <a:gd name="connsiteX12" fmla="*/ 0 w 11064240"/>
                <a:gd name="connsiteY12" fmla="*/ 1688352 h 13276744"/>
                <a:gd name="connsiteX0" fmla="*/ 0 w 13197840"/>
                <a:gd name="connsiteY0" fmla="*/ 1688352 h 13276744"/>
                <a:gd name="connsiteX1" fmla="*/ 9418320 w 13197840"/>
                <a:gd name="connsiteY1" fmla="*/ 0 h 13276744"/>
                <a:gd name="connsiteX2" fmla="*/ 11064240 w 13197840"/>
                <a:gd name="connsiteY2" fmla="*/ 12070080 h 13276744"/>
                <a:gd name="connsiteX3" fmla="*/ 4663440 w 13197840"/>
                <a:gd name="connsiteY3" fmla="*/ 13075920 h 13276744"/>
                <a:gd name="connsiteX4" fmla="*/ 3657600 w 13197840"/>
                <a:gd name="connsiteY4" fmla="*/ 12070080 h 13276744"/>
                <a:gd name="connsiteX5" fmla="*/ 4206240 w 13197840"/>
                <a:gd name="connsiteY5" fmla="*/ 11155680 h 13276744"/>
                <a:gd name="connsiteX6" fmla="*/ 5760720 w 13197840"/>
                <a:gd name="connsiteY6" fmla="*/ 12070080 h 13276744"/>
                <a:gd name="connsiteX7" fmla="*/ 6516216 w 13197840"/>
                <a:gd name="connsiteY7" fmla="*/ 11409432 h 13276744"/>
                <a:gd name="connsiteX8" fmla="*/ 5220072 w 13197840"/>
                <a:gd name="connsiteY8" fmla="*/ 10473328 h 13276744"/>
                <a:gd name="connsiteX9" fmla="*/ 2286000 w 13197840"/>
                <a:gd name="connsiteY9" fmla="*/ 9235440 h 13276744"/>
                <a:gd name="connsiteX10" fmla="*/ 1920240 w 13197840"/>
                <a:gd name="connsiteY10" fmla="*/ 8595360 h 13276744"/>
                <a:gd name="connsiteX11" fmla="*/ 822960 w 13197840"/>
                <a:gd name="connsiteY11" fmla="*/ 5760720 h 13276744"/>
                <a:gd name="connsiteX12" fmla="*/ 0 w 13197840"/>
                <a:gd name="connsiteY12" fmla="*/ 1688352 h 13276744"/>
                <a:gd name="connsiteX0" fmla="*/ 0 w 11262360"/>
                <a:gd name="connsiteY0" fmla="*/ 1688352 h 13276744"/>
                <a:gd name="connsiteX1" fmla="*/ 9418320 w 11262360"/>
                <a:gd name="connsiteY1" fmla="*/ 0 h 13276744"/>
                <a:gd name="connsiteX2" fmla="*/ 11064240 w 11262360"/>
                <a:gd name="connsiteY2" fmla="*/ 12070080 h 13276744"/>
                <a:gd name="connsiteX3" fmla="*/ 4663440 w 11262360"/>
                <a:gd name="connsiteY3" fmla="*/ 13075920 h 13276744"/>
                <a:gd name="connsiteX4" fmla="*/ 3657600 w 11262360"/>
                <a:gd name="connsiteY4" fmla="*/ 12070080 h 13276744"/>
                <a:gd name="connsiteX5" fmla="*/ 4206240 w 11262360"/>
                <a:gd name="connsiteY5" fmla="*/ 11155680 h 13276744"/>
                <a:gd name="connsiteX6" fmla="*/ 5760720 w 11262360"/>
                <a:gd name="connsiteY6" fmla="*/ 12070080 h 13276744"/>
                <a:gd name="connsiteX7" fmla="*/ 6516216 w 11262360"/>
                <a:gd name="connsiteY7" fmla="*/ 11409432 h 13276744"/>
                <a:gd name="connsiteX8" fmla="*/ 5220072 w 11262360"/>
                <a:gd name="connsiteY8" fmla="*/ 10473328 h 13276744"/>
                <a:gd name="connsiteX9" fmla="*/ 2286000 w 11262360"/>
                <a:gd name="connsiteY9" fmla="*/ 9235440 h 13276744"/>
                <a:gd name="connsiteX10" fmla="*/ 1920240 w 11262360"/>
                <a:gd name="connsiteY10" fmla="*/ 8595360 h 13276744"/>
                <a:gd name="connsiteX11" fmla="*/ 822960 w 11262360"/>
                <a:gd name="connsiteY11" fmla="*/ 5760720 h 13276744"/>
                <a:gd name="connsiteX12" fmla="*/ 0 w 11262360"/>
                <a:gd name="connsiteY12" fmla="*/ 1688352 h 13276744"/>
                <a:gd name="connsiteX0" fmla="*/ 0 w 11262360"/>
                <a:gd name="connsiteY0" fmla="*/ 1688352 h 13276744"/>
                <a:gd name="connsiteX1" fmla="*/ 9418320 w 11262360"/>
                <a:gd name="connsiteY1" fmla="*/ 0 h 13276744"/>
                <a:gd name="connsiteX2" fmla="*/ 11064240 w 11262360"/>
                <a:gd name="connsiteY2" fmla="*/ 12070080 h 13276744"/>
                <a:gd name="connsiteX3" fmla="*/ 4663440 w 11262360"/>
                <a:gd name="connsiteY3" fmla="*/ 13075920 h 13276744"/>
                <a:gd name="connsiteX4" fmla="*/ 3657600 w 11262360"/>
                <a:gd name="connsiteY4" fmla="*/ 12070080 h 13276744"/>
                <a:gd name="connsiteX5" fmla="*/ 4206240 w 11262360"/>
                <a:gd name="connsiteY5" fmla="*/ 11155680 h 13276744"/>
                <a:gd name="connsiteX6" fmla="*/ 5760720 w 11262360"/>
                <a:gd name="connsiteY6" fmla="*/ 12070080 h 13276744"/>
                <a:gd name="connsiteX7" fmla="*/ 6516216 w 11262360"/>
                <a:gd name="connsiteY7" fmla="*/ 11409432 h 13276744"/>
                <a:gd name="connsiteX8" fmla="*/ 5220072 w 11262360"/>
                <a:gd name="connsiteY8" fmla="*/ 10473328 h 13276744"/>
                <a:gd name="connsiteX9" fmla="*/ 2286000 w 11262360"/>
                <a:gd name="connsiteY9" fmla="*/ 9235440 h 13276744"/>
                <a:gd name="connsiteX10" fmla="*/ 1920240 w 11262360"/>
                <a:gd name="connsiteY10" fmla="*/ 8595360 h 13276744"/>
                <a:gd name="connsiteX11" fmla="*/ 822960 w 11262360"/>
                <a:gd name="connsiteY11" fmla="*/ 5760720 h 13276744"/>
                <a:gd name="connsiteX12" fmla="*/ 0 w 11262360"/>
                <a:gd name="connsiteY12" fmla="*/ 1688352 h 13276744"/>
                <a:gd name="connsiteX0" fmla="*/ 0 w 11218288"/>
                <a:gd name="connsiteY0" fmla="*/ 1688352 h 13276744"/>
                <a:gd name="connsiteX1" fmla="*/ 9418320 w 11218288"/>
                <a:gd name="connsiteY1" fmla="*/ 0 h 13276744"/>
                <a:gd name="connsiteX2" fmla="*/ 11064240 w 11218288"/>
                <a:gd name="connsiteY2" fmla="*/ 12070080 h 13276744"/>
                <a:gd name="connsiteX3" fmla="*/ 4663440 w 11218288"/>
                <a:gd name="connsiteY3" fmla="*/ 13075920 h 13276744"/>
                <a:gd name="connsiteX4" fmla="*/ 3657600 w 11218288"/>
                <a:gd name="connsiteY4" fmla="*/ 12070080 h 13276744"/>
                <a:gd name="connsiteX5" fmla="*/ 4206240 w 11218288"/>
                <a:gd name="connsiteY5" fmla="*/ 11155680 h 13276744"/>
                <a:gd name="connsiteX6" fmla="*/ 5760720 w 11218288"/>
                <a:gd name="connsiteY6" fmla="*/ 12070080 h 13276744"/>
                <a:gd name="connsiteX7" fmla="*/ 6516216 w 11218288"/>
                <a:gd name="connsiteY7" fmla="*/ 11409432 h 13276744"/>
                <a:gd name="connsiteX8" fmla="*/ 5220072 w 11218288"/>
                <a:gd name="connsiteY8" fmla="*/ 10473328 h 13276744"/>
                <a:gd name="connsiteX9" fmla="*/ 2286000 w 11218288"/>
                <a:gd name="connsiteY9" fmla="*/ 9235440 h 13276744"/>
                <a:gd name="connsiteX10" fmla="*/ 1920240 w 11218288"/>
                <a:gd name="connsiteY10" fmla="*/ 8595360 h 13276744"/>
                <a:gd name="connsiteX11" fmla="*/ 822960 w 11218288"/>
                <a:gd name="connsiteY11" fmla="*/ 5760720 h 13276744"/>
                <a:gd name="connsiteX12" fmla="*/ 0 w 11218288"/>
                <a:gd name="connsiteY12" fmla="*/ 1688352 h 13276744"/>
                <a:gd name="connsiteX0" fmla="*/ 0 w 10909164"/>
                <a:gd name="connsiteY0" fmla="*/ 2776626 h 13276744"/>
                <a:gd name="connsiteX1" fmla="*/ 9109196 w 10909164"/>
                <a:gd name="connsiteY1" fmla="*/ 0 h 13276744"/>
                <a:gd name="connsiteX2" fmla="*/ 10755116 w 10909164"/>
                <a:gd name="connsiteY2" fmla="*/ 12070080 h 13276744"/>
                <a:gd name="connsiteX3" fmla="*/ 4354316 w 10909164"/>
                <a:gd name="connsiteY3" fmla="*/ 13075920 h 13276744"/>
                <a:gd name="connsiteX4" fmla="*/ 3348476 w 10909164"/>
                <a:gd name="connsiteY4" fmla="*/ 12070080 h 13276744"/>
                <a:gd name="connsiteX5" fmla="*/ 3897116 w 10909164"/>
                <a:gd name="connsiteY5" fmla="*/ 11155680 h 13276744"/>
                <a:gd name="connsiteX6" fmla="*/ 5451596 w 10909164"/>
                <a:gd name="connsiteY6" fmla="*/ 12070080 h 13276744"/>
                <a:gd name="connsiteX7" fmla="*/ 6207092 w 10909164"/>
                <a:gd name="connsiteY7" fmla="*/ 11409432 h 13276744"/>
                <a:gd name="connsiteX8" fmla="*/ 4910948 w 10909164"/>
                <a:gd name="connsiteY8" fmla="*/ 10473328 h 13276744"/>
                <a:gd name="connsiteX9" fmla="*/ 1976876 w 10909164"/>
                <a:gd name="connsiteY9" fmla="*/ 9235440 h 13276744"/>
                <a:gd name="connsiteX10" fmla="*/ 1611116 w 10909164"/>
                <a:gd name="connsiteY10" fmla="*/ 8595360 h 13276744"/>
                <a:gd name="connsiteX11" fmla="*/ 513836 w 10909164"/>
                <a:gd name="connsiteY11" fmla="*/ 5760720 h 13276744"/>
                <a:gd name="connsiteX12" fmla="*/ 0 w 10909164"/>
                <a:gd name="connsiteY12" fmla="*/ 2776626 h 13276744"/>
                <a:gd name="connsiteX0" fmla="*/ 0 w 10909164"/>
                <a:gd name="connsiteY0" fmla="*/ 1610855 h 12110973"/>
                <a:gd name="connsiteX1" fmla="*/ 8684162 w 10909164"/>
                <a:gd name="connsiteY1" fmla="*/ 0 h 12110973"/>
                <a:gd name="connsiteX2" fmla="*/ 10755116 w 10909164"/>
                <a:gd name="connsiteY2" fmla="*/ 10904309 h 12110973"/>
                <a:gd name="connsiteX3" fmla="*/ 4354316 w 10909164"/>
                <a:gd name="connsiteY3" fmla="*/ 11910149 h 12110973"/>
                <a:gd name="connsiteX4" fmla="*/ 3348476 w 10909164"/>
                <a:gd name="connsiteY4" fmla="*/ 10904309 h 12110973"/>
                <a:gd name="connsiteX5" fmla="*/ 3897116 w 10909164"/>
                <a:gd name="connsiteY5" fmla="*/ 9989909 h 12110973"/>
                <a:gd name="connsiteX6" fmla="*/ 5451596 w 10909164"/>
                <a:gd name="connsiteY6" fmla="*/ 10904309 h 12110973"/>
                <a:gd name="connsiteX7" fmla="*/ 6207092 w 10909164"/>
                <a:gd name="connsiteY7" fmla="*/ 10243661 h 12110973"/>
                <a:gd name="connsiteX8" fmla="*/ 4910948 w 10909164"/>
                <a:gd name="connsiteY8" fmla="*/ 9307557 h 12110973"/>
                <a:gd name="connsiteX9" fmla="*/ 1976876 w 10909164"/>
                <a:gd name="connsiteY9" fmla="*/ 8069669 h 12110973"/>
                <a:gd name="connsiteX10" fmla="*/ 1611116 w 10909164"/>
                <a:gd name="connsiteY10" fmla="*/ 7429589 h 12110973"/>
                <a:gd name="connsiteX11" fmla="*/ 513836 w 10909164"/>
                <a:gd name="connsiteY11" fmla="*/ 4594949 h 12110973"/>
                <a:gd name="connsiteX12" fmla="*/ 0 w 10909164"/>
                <a:gd name="connsiteY12" fmla="*/ 1610855 h 12110973"/>
                <a:gd name="connsiteX0" fmla="*/ 0 w 10909164"/>
                <a:gd name="connsiteY0" fmla="*/ 1610855 h 12110973"/>
                <a:gd name="connsiteX1" fmla="*/ 964907 w 10909164"/>
                <a:gd name="connsiteY1" fmla="*/ 2416282 h 12110973"/>
                <a:gd name="connsiteX2" fmla="*/ 8684162 w 10909164"/>
                <a:gd name="connsiteY2" fmla="*/ 0 h 12110973"/>
                <a:gd name="connsiteX3" fmla="*/ 10755116 w 10909164"/>
                <a:gd name="connsiteY3" fmla="*/ 10904309 h 12110973"/>
                <a:gd name="connsiteX4" fmla="*/ 4354316 w 10909164"/>
                <a:gd name="connsiteY4" fmla="*/ 11910149 h 12110973"/>
                <a:gd name="connsiteX5" fmla="*/ 3348476 w 10909164"/>
                <a:gd name="connsiteY5" fmla="*/ 10904309 h 12110973"/>
                <a:gd name="connsiteX6" fmla="*/ 3897116 w 10909164"/>
                <a:gd name="connsiteY6" fmla="*/ 9989909 h 12110973"/>
                <a:gd name="connsiteX7" fmla="*/ 5451596 w 10909164"/>
                <a:gd name="connsiteY7" fmla="*/ 10904309 h 12110973"/>
                <a:gd name="connsiteX8" fmla="*/ 6207092 w 10909164"/>
                <a:gd name="connsiteY8" fmla="*/ 10243661 h 12110973"/>
                <a:gd name="connsiteX9" fmla="*/ 4910948 w 10909164"/>
                <a:gd name="connsiteY9" fmla="*/ 9307557 h 12110973"/>
                <a:gd name="connsiteX10" fmla="*/ 1976876 w 10909164"/>
                <a:gd name="connsiteY10" fmla="*/ 8069669 h 12110973"/>
                <a:gd name="connsiteX11" fmla="*/ 1611116 w 10909164"/>
                <a:gd name="connsiteY11" fmla="*/ 7429589 h 12110973"/>
                <a:gd name="connsiteX12" fmla="*/ 513836 w 10909164"/>
                <a:gd name="connsiteY12" fmla="*/ 4594949 h 12110973"/>
                <a:gd name="connsiteX13" fmla="*/ 0 w 10909164"/>
                <a:gd name="connsiteY13" fmla="*/ 1610855 h 12110973"/>
                <a:gd name="connsiteX0" fmla="*/ 0 w 10909164"/>
                <a:gd name="connsiteY0" fmla="*/ 805428 h 11305546"/>
                <a:gd name="connsiteX1" fmla="*/ 964907 w 10909164"/>
                <a:gd name="connsiteY1" fmla="*/ 1610855 h 11305546"/>
                <a:gd name="connsiteX2" fmla="*/ 8684162 w 10909164"/>
                <a:gd name="connsiteY2" fmla="*/ 0 h 11305546"/>
                <a:gd name="connsiteX3" fmla="*/ 10755116 w 10909164"/>
                <a:gd name="connsiteY3" fmla="*/ 10098882 h 11305546"/>
                <a:gd name="connsiteX4" fmla="*/ 4354316 w 10909164"/>
                <a:gd name="connsiteY4" fmla="*/ 11104722 h 11305546"/>
                <a:gd name="connsiteX5" fmla="*/ 3348476 w 10909164"/>
                <a:gd name="connsiteY5" fmla="*/ 10098882 h 11305546"/>
                <a:gd name="connsiteX6" fmla="*/ 3897116 w 10909164"/>
                <a:gd name="connsiteY6" fmla="*/ 9184482 h 11305546"/>
                <a:gd name="connsiteX7" fmla="*/ 5451596 w 10909164"/>
                <a:gd name="connsiteY7" fmla="*/ 10098882 h 11305546"/>
                <a:gd name="connsiteX8" fmla="*/ 6207092 w 10909164"/>
                <a:gd name="connsiteY8" fmla="*/ 9438234 h 11305546"/>
                <a:gd name="connsiteX9" fmla="*/ 4910948 w 10909164"/>
                <a:gd name="connsiteY9" fmla="*/ 8502130 h 11305546"/>
                <a:gd name="connsiteX10" fmla="*/ 1976876 w 10909164"/>
                <a:gd name="connsiteY10" fmla="*/ 7264242 h 11305546"/>
                <a:gd name="connsiteX11" fmla="*/ 1611116 w 10909164"/>
                <a:gd name="connsiteY11" fmla="*/ 6624162 h 11305546"/>
                <a:gd name="connsiteX12" fmla="*/ 513836 w 10909164"/>
                <a:gd name="connsiteY12" fmla="*/ 3789522 h 11305546"/>
                <a:gd name="connsiteX13" fmla="*/ 0 w 10909164"/>
                <a:gd name="connsiteY13" fmla="*/ 805428 h 11305546"/>
                <a:gd name="connsiteX0" fmla="*/ 0 w 10909164"/>
                <a:gd name="connsiteY0" fmla="*/ 805428 h 11305546"/>
                <a:gd name="connsiteX1" fmla="*/ 964907 w 10909164"/>
                <a:gd name="connsiteY1" fmla="*/ 1610855 h 11305546"/>
                <a:gd name="connsiteX2" fmla="*/ 8684162 w 10909164"/>
                <a:gd name="connsiteY2" fmla="*/ 0 h 11305546"/>
                <a:gd name="connsiteX3" fmla="*/ 10755116 w 10909164"/>
                <a:gd name="connsiteY3" fmla="*/ 10098882 h 11305546"/>
                <a:gd name="connsiteX4" fmla="*/ 4354316 w 10909164"/>
                <a:gd name="connsiteY4" fmla="*/ 11104722 h 11305546"/>
                <a:gd name="connsiteX5" fmla="*/ 3348476 w 10909164"/>
                <a:gd name="connsiteY5" fmla="*/ 10098882 h 11305546"/>
                <a:gd name="connsiteX6" fmla="*/ 3897116 w 10909164"/>
                <a:gd name="connsiteY6" fmla="*/ 9184482 h 11305546"/>
                <a:gd name="connsiteX7" fmla="*/ 5451596 w 10909164"/>
                <a:gd name="connsiteY7" fmla="*/ 10098882 h 11305546"/>
                <a:gd name="connsiteX8" fmla="*/ 6207092 w 10909164"/>
                <a:gd name="connsiteY8" fmla="*/ 9438234 h 11305546"/>
                <a:gd name="connsiteX9" fmla="*/ 4910948 w 10909164"/>
                <a:gd name="connsiteY9" fmla="*/ 8502130 h 11305546"/>
                <a:gd name="connsiteX10" fmla="*/ 1976876 w 10909164"/>
                <a:gd name="connsiteY10" fmla="*/ 7264242 h 11305546"/>
                <a:gd name="connsiteX11" fmla="*/ 1611116 w 10909164"/>
                <a:gd name="connsiteY11" fmla="*/ 6624162 h 11305546"/>
                <a:gd name="connsiteX12" fmla="*/ 513836 w 10909164"/>
                <a:gd name="connsiteY12" fmla="*/ 3789522 h 11305546"/>
                <a:gd name="connsiteX13" fmla="*/ 0 w 10909164"/>
                <a:gd name="connsiteY13" fmla="*/ 805428 h 11305546"/>
                <a:gd name="connsiteX0" fmla="*/ 0 w 10909164"/>
                <a:gd name="connsiteY0" fmla="*/ 805428 h 11305546"/>
                <a:gd name="connsiteX1" fmla="*/ 964907 w 10909164"/>
                <a:gd name="connsiteY1" fmla="*/ 1610855 h 11305546"/>
                <a:gd name="connsiteX2" fmla="*/ 8684162 w 10909164"/>
                <a:gd name="connsiteY2" fmla="*/ 0 h 11305546"/>
                <a:gd name="connsiteX3" fmla="*/ 10755116 w 10909164"/>
                <a:gd name="connsiteY3" fmla="*/ 10098882 h 11305546"/>
                <a:gd name="connsiteX4" fmla="*/ 4354316 w 10909164"/>
                <a:gd name="connsiteY4" fmla="*/ 11104722 h 11305546"/>
                <a:gd name="connsiteX5" fmla="*/ 3348476 w 10909164"/>
                <a:gd name="connsiteY5" fmla="*/ 10098882 h 11305546"/>
                <a:gd name="connsiteX6" fmla="*/ 3897116 w 10909164"/>
                <a:gd name="connsiteY6" fmla="*/ 9184482 h 11305546"/>
                <a:gd name="connsiteX7" fmla="*/ 5451596 w 10909164"/>
                <a:gd name="connsiteY7" fmla="*/ 10098882 h 11305546"/>
                <a:gd name="connsiteX8" fmla="*/ 6207092 w 10909164"/>
                <a:gd name="connsiteY8" fmla="*/ 9438234 h 11305546"/>
                <a:gd name="connsiteX9" fmla="*/ 4910948 w 10909164"/>
                <a:gd name="connsiteY9" fmla="*/ 8502130 h 11305546"/>
                <a:gd name="connsiteX10" fmla="*/ 1976876 w 10909164"/>
                <a:gd name="connsiteY10" fmla="*/ 7264242 h 11305546"/>
                <a:gd name="connsiteX11" fmla="*/ 1611116 w 10909164"/>
                <a:gd name="connsiteY11" fmla="*/ 6624162 h 11305546"/>
                <a:gd name="connsiteX12" fmla="*/ 513836 w 10909164"/>
                <a:gd name="connsiteY12" fmla="*/ 3789522 h 11305546"/>
                <a:gd name="connsiteX13" fmla="*/ 0 w 10909164"/>
                <a:gd name="connsiteY13" fmla="*/ 805428 h 11305546"/>
                <a:gd name="connsiteX0" fmla="*/ 0 w 10909164"/>
                <a:gd name="connsiteY0" fmla="*/ 805428 h 11305546"/>
                <a:gd name="connsiteX1" fmla="*/ 964907 w 10909164"/>
                <a:gd name="connsiteY1" fmla="*/ 1610855 h 11305546"/>
                <a:gd name="connsiteX2" fmla="*/ 8684162 w 10909164"/>
                <a:gd name="connsiteY2" fmla="*/ 0 h 11305546"/>
                <a:gd name="connsiteX3" fmla="*/ 10755116 w 10909164"/>
                <a:gd name="connsiteY3" fmla="*/ 10098882 h 11305546"/>
                <a:gd name="connsiteX4" fmla="*/ 4354316 w 10909164"/>
                <a:gd name="connsiteY4" fmla="*/ 11104722 h 11305546"/>
                <a:gd name="connsiteX5" fmla="*/ 3348476 w 10909164"/>
                <a:gd name="connsiteY5" fmla="*/ 10098882 h 11305546"/>
                <a:gd name="connsiteX6" fmla="*/ 3897116 w 10909164"/>
                <a:gd name="connsiteY6" fmla="*/ 9184482 h 11305546"/>
                <a:gd name="connsiteX7" fmla="*/ 5451596 w 10909164"/>
                <a:gd name="connsiteY7" fmla="*/ 10098882 h 11305546"/>
                <a:gd name="connsiteX8" fmla="*/ 6207092 w 10909164"/>
                <a:gd name="connsiteY8" fmla="*/ 9438234 h 11305546"/>
                <a:gd name="connsiteX9" fmla="*/ 4910948 w 10909164"/>
                <a:gd name="connsiteY9" fmla="*/ 8502130 h 11305546"/>
                <a:gd name="connsiteX10" fmla="*/ 1976876 w 10909164"/>
                <a:gd name="connsiteY10" fmla="*/ 7264242 h 11305546"/>
                <a:gd name="connsiteX11" fmla="*/ 1611116 w 10909164"/>
                <a:gd name="connsiteY11" fmla="*/ 6624162 h 11305546"/>
                <a:gd name="connsiteX12" fmla="*/ 513836 w 10909164"/>
                <a:gd name="connsiteY12" fmla="*/ 3789522 h 11305546"/>
                <a:gd name="connsiteX13" fmla="*/ 0 w 10909164"/>
                <a:gd name="connsiteY13" fmla="*/ 805428 h 11305546"/>
                <a:gd name="connsiteX0" fmla="*/ 910650 w 11305978"/>
                <a:gd name="connsiteY0" fmla="*/ 3789522 h 11305546"/>
                <a:gd name="connsiteX1" fmla="*/ 1361721 w 11305978"/>
                <a:gd name="connsiteY1" fmla="*/ 1610855 h 11305546"/>
                <a:gd name="connsiteX2" fmla="*/ 9080976 w 11305978"/>
                <a:gd name="connsiteY2" fmla="*/ 0 h 11305546"/>
                <a:gd name="connsiteX3" fmla="*/ 11151930 w 11305978"/>
                <a:gd name="connsiteY3" fmla="*/ 10098882 h 11305546"/>
                <a:gd name="connsiteX4" fmla="*/ 4751130 w 11305978"/>
                <a:gd name="connsiteY4" fmla="*/ 11104722 h 11305546"/>
                <a:gd name="connsiteX5" fmla="*/ 3745290 w 11305978"/>
                <a:gd name="connsiteY5" fmla="*/ 10098882 h 11305546"/>
                <a:gd name="connsiteX6" fmla="*/ 4293930 w 11305978"/>
                <a:gd name="connsiteY6" fmla="*/ 9184482 h 11305546"/>
                <a:gd name="connsiteX7" fmla="*/ 5848410 w 11305978"/>
                <a:gd name="connsiteY7" fmla="*/ 10098882 h 11305546"/>
                <a:gd name="connsiteX8" fmla="*/ 6603906 w 11305978"/>
                <a:gd name="connsiteY8" fmla="*/ 9438234 h 11305546"/>
                <a:gd name="connsiteX9" fmla="*/ 5307762 w 11305978"/>
                <a:gd name="connsiteY9" fmla="*/ 8502130 h 11305546"/>
                <a:gd name="connsiteX10" fmla="*/ 2373690 w 11305978"/>
                <a:gd name="connsiteY10" fmla="*/ 7264242 h 11305546"/>
                <a:gd name="connsiteX11" fmla="*/ 2007930 w 11305978"/>
                <a:gd name="connsiteY11" fmla="*/ 6624162 h 11305546"/>
                <a:gd name="connsiteX12" fmla="*/ 910650 w 11305978"/>
                <a:gd name="connsiteY12" fmla="*/ 3789522 h 11305546"/>
                <a:gd name="connsiteX0" fmla="*/ 107702 w 10503030"/>
                <a:gd name="connsiteY0" fmla="*/ 3789522 h 11305546"/>
                <a:gd name="connsiteX1" fmla="*/ 558773 w 10503030"/>
                <a:gd name="connsiteY1" fmla="*/ 1610855 h 11305546"/>
                <a:gd name="connsiteX2" fmla="*/ 8278028 w 10503030"/>
                <a:gd name="connsiteY2" fmla="*/ 0 h 11305546"/>
                <a:gd name="connsiteX3" fmla="*/ 10348982 w 10503030"/>
                <a:gd name="connsiteY3" fmla="*/ 10098882 h 11305546"/>
                <a:gd name="connsiteX4" fmla="*/ 3948182 w 10503030"/>
                <a:gd name="connsiteY4" fmla="*/ 11104722 h 11305546"/>
                <a:gd name="connsiteX5" fmla="*/ 2942342 w 10503030"/>
                <a:gd name="connsiteY5" fmla="*/ 10098882 h 11305546"/>
                <a:gd name="connsiteX6" fmla="*/ 3490982 w 10503030"/>
                <a:gd name="connsiteY6" fmla="*/ 9184482 h 11305546"/>
                <a:gd name="connsiteX7" fmla="*/ 5045462 w 10503030"/>
                <a:gd name="connsiteY7" fmla="*/ 10098882 h 11305546"/>
                <a:gd name="connsiteX8" fmla="*/ 5800958 w 10503030"/>
                <a:gd name="connsiteY8" fmla="*/ 9438234 h 11305546"/>
                <a:gd name="connsiteX9" fmla="*/ 4504814 w 10503030"/>
                <a:gd name="connsiteY9" fmla="*/ 8502130 h 11305546"/>
                <a:gd name="connsiteX10" fmla="*/ 1570742 w 10503030"/>
                <a:gd name="connsiteY10" fmla="*/ 7264242 h 11305546"/>
                <a:gd name="connsiteX11" fmla="*/ 1204982 w 10503030"/>
                <a:gd name="connsiteY11" fmla="*/ 6624162 h 11305546"/>
                <a:gd name="connsiteX12" fmla="*/ 107702 w 10503030"/>
                <a:gd name="connsiteY12" fmla="*/ 3789522 h 11305546"/>
                <a:gd name="connsiteX0" fmla="*/ 107702 w 10503030"/>
                <a:gd name="connsiteY0" fmla="*/ 3789522 h 11305546"/>
                <a:gd name="connsiteX1" fmla="*/ 558773 w 10503030"/>
                <a:gd name="connsiteY1" fmla="*/ 1610855 h 11305546"/>
                <a:gd name="connsiteX2" fmla="*/ 8278028 w 10503030"/>
                <a:gd name="connsiteY2" fmla="*/ 0 h 11305546"/>
                <a:gd name="connsiteX3" fmla="*/ 10348982 w 10503030"/>
                <a:gd name="connsiteY3" fmla="*/ 10098882 h 11305546"/>
                <a:gd name="connsiteX4" fmla="*/ 3948182 w 10503030"/>
                <a:gd name="connsiteY4" fmla="*/ 11104722 h 11305546"/>
                <a:gd name="connsiteX5" fmla="*/ 2942342 w 10503030"/>
                <a:gd name="connsiteY5" fmla="*/ 10098882 h 11305546"/>
                <a:gd name="connsiteX6" fmla="*/ 3490982 w 10503030"/>
                <a:gd name="connsiteY6" fmla="*/ 9184482 h 11305546"/>
                <a:gd name="connsiteX7" fmla="*/ 5045462 w 10503030"/>
                <a:gd name="connsiteY7" fmla="*/ 10098882 h 11305546"/>
                <a:gd name="connsiteX8" fmla="*/ 5800958 w 10503030"/>
                <a:gd name="connsiteY8" fmla="*/ 9438234 h 11305546"/>
                <a:gd name="connsiteX9" fmla="*/ 4504814 w 10503030"/>
                <a:gd name="connsiteY9" fmla="*/ 8502130 h 11305546"/>
                <a:gd name="connsiteX10" fmla="*/ 1570742 w 10503030"/>
                <a:gd name="connsiteY10" fmla="*/ 7264242 h 11305546"/>
                <a:gd name="connsiteX11" fmla="*/ 1204982 w 10503030"/>
                <a:gd name="connsiteY11" fmla="*/ 6624162 h 11305546"/>
                <a:gd name="connsiteX12" fmla="*/ 107702 w 10503030"/>
                <a:gd name="connsiteY12" fmla="*/ 3789522 h 11305546"/>
                <a:gd name="connsiteX0" fmla="*/ 107702 w 10503030"/>
                <a:gd name="connsiteY0" fmla="*/ 3789522 h 11305546"/>
                <a:gd name="connsiteX1" fmla="*/ 558773 w 10503030"/>
                <a:gd name="connsiteY1" fmla="*/ 1610855 h 11305546"/>
                <a:gd name="connsiteX2" fmla="*/ 8278028 w 10503030"/>
                <a:gd name="connsiteY2" fmla="*/ 0 h 11305546"/>
                <a:gd name="connsiteX3" fmla="*/ 10348982 w 10503030"/>
                <a:gd name="connsiteY3" fmla="*/ 10098882 h 11305546"/>
                <a:gd name="connsiteX4" fmla="*/ 3948182 w 10503030"/>
                <a:gd name="connsiteY4" fmla="*/ 11104722 h 11305546"/>
                <a:gd name="connsiteX5" fmla="*/ 2942342 w 10503030"/>
                <a:gd name="connsiteY5" fmla="*/ 10098882 h 11305546"/>
                <a:gd name="connsiteX6" fmla="*/ 3490982 w 10503030"/>
                <a:gd name="connsiteY6" fmla="*/ 9184482 h 11305546"/>
                <a:gd name="connsiteX7" fmla="*/ 5045462 w 10503030"/>
                <a:gd name="connsiteY7" fmla="*/ 10098882 h 11305546"/>
                <a:gd name="connsiteX8" fmla="*/ 5800958 w 10503030"/>
                <a:gd name="connsiteY8" fmla="*/ 9438234 h 11305546"/>
                <a:gd name="connsiteX9" fmla="*/ 4504814 w 10503030"/>
                <a:gd name="connsiteY9" fmla="*/ 8502130 h 11305546"/>
                <a:gd name="connsiteX10" fmla="*/ 1570742 w 10503030"/>
                <a:gd name="connsiteY10" fmla="*/ 7264242 h 11305546"/>
                <a:gd name="connsiteX11" fmla="*/ 1204982 w 10503030"/>
                <a:gd name="connsiteY11" fmla="*/ 6624162 h 11305546"/>
                <a:gd name="connsiteX12" fmla="*/ 107702 w 10503030"/>
                <a:gd name="connsiteY12" fmla="*/ 3789522 h 11305546"/>
                <a:gd name="connsiteX0" fmla="*/ 107702 w 10503030"/>
                <a:gd name="connsiteY0" fmla="*/ 3789522 h 11393683"/>
                <a:gd name="connsiteX1" fmla="*/ 558773 w 10503030"/>
                <a:gd name="connsiteY1" fmla="*/ 1610855 h 11393683"/>
                <a:gd name="connsiteX2" fmla="*/ 8278028 w 10503030"/>
                <a:gd name="connsiteY2" fmla="*/ 0 h 11393683"/>
                <a:gd name="connsiteX3" fmla="*/ 10348982 w 10503030"/>
                <a:gd name="connsiteY3" fmla="*/ 10098882 h 11393683"/>
                <a:gd name="connsiteX4" fmla="*/ 3203338 w 10503030"/>
                <a:gd name="connsiteY4" fmla="*/ 11192862 h 11393683"/>
                <a:gd name="connsiteX5" fmla="*/ 2942342 w 10503030"/>
                <a:gd name="connsiteY5" fmla="*/ 10098882 h 11393683"/>
                <a:gd name="connsiteX6" fmla="*/ 3490982 w 10503030"/>
                <a:gd name="connsiteY6" fmla="*/ 9184482 h 11393683"/>
                <a:gd name="connsiteX7" fmla="*/ 5045462 w 10503030"/>
                <a:gd name="connsiteY7" fmla="*/ 10098882 h 11393683"/>
                <a:gd name="connsiteX8" fmla="*/ 5800958 w 10503030"/>
                <a:gd name="connsiteY8" fmla="*/ 9438234 h 11393683"/>
                <a:gd name="connsiteX9" fmla="*/ 4504814 w 10503030"/>
                <a:gd name="connsiteY9" fmla="*/ 8502130 h 11393683"/>
                <a:gd name="connsiteX10" fmla="*/ 1570742 w 10503030"/>
                <a:gd name="connsiteY10" fmla="*/ 7264242 h 11393683"/>
                <a:gd name="connsiteX11" fmla="*/ 1204982 w 10503030"/>
                <a:gd name="connsiteY11" fmla="*/ 6624162 h 11393683"/>
                <a:gd name="connsiteX12" fmla="*/ 107702 w 10503030"/>
                <a:gd name="connsiteY12" fmla="*/ 3789522 h 11393683"/>
                <a:gd name="connsiteX0" fmla="*/ 107702 w 9075355"/>
                <a:gd name="connsiteY0" fmla="*/ 3789522 h 11393683"/>
                <a:gd name="connsiteX1" fmla="*/ 558773 w 9075355"/>
                <a:gd name="connsiteY1" fmla="*/ 1610855 h 11393683"/>
                <a:gd name="connsiteX2" fmla="*/ 8278028 w 9075355"/>
                <a:gd name="connsiteY2" fmla="*/ 0 h 11393683"/>
                <a:gd name="connsiteX3" fmla="*/ 8921305 w 9075355"/>
                <a:gd name="connsiteY3" fmla="*/ 9247255 h 11393683"/>
                <a:gd name="connsiteX4" fmla="*/ 3203338 w 9075355"/>
                <a:gd name="connsiteY4" fmla="*/ 11192862 h 11393683"/>
                <a:gd name="connsiteX5" fmla="*/ 2942342 w 9075355"/>
                <a:gd name="connsiteY5" fmla="*/ 10098882 h 11393683"/>
                <a:gd name="connsiteX6" fmla="*/ 3490982 w 9075355"/>
                <a:gd name="connsiteY6" fmla="*/ 9184482 h 11393683"/>
                <a:gd name="connsiteX7" fmla="*/ 5045462 w 9075355"/>
                <a:gd name="connsiteY7" fmla="*/ 10098882 h 11393683"/>
                <a:gd name="connsiteX8" fmla="*/ 5800958 w 9075355"/>
                <a:gd name="connsiteY8" fmla="*/ 9438234 h 11393683"/>
                <a:gd name="connsiteX9" fmla="*/ 4504814 w 9075355"/>
                <a:gd name="connsiteY9" fmla="*/ 8502130 h 11393683"/>
                <a:gd name="connsiteX10" fmla="*/ 1570742 w 9075355"/>
                <a:gd name="connsiteY10" fmla="*/ 7264242 h 11393683"/>
                <a:gd name="connsiteX11" fmla="*/ 1204982 w 9075355"/>
                <a:gd name="connsiteY11" fmla="*/ 6624162 h 11393683"/>
                <a:gd name="connsiteX12" fmla="*/ 107702 w 9075355"/>
                <a:gd name="connsiteY12" fmla="*/ 3789522 h 11393683"/>
                <a:gd name="connsiteX0" fmla="*/ 3203338 w 9375118"/>
                <a:gd name="connsiteY0" fmla="*/ 11192862 h 11192862"/>
                <a:gd name="connsiteX1" fmla="*/ 2942342 w 9375118"/>
                <a:gd name="connsiteY1" fmla="*/ 10098882 h 11192862"/>
                <a:gd name="connsiteX2" fmla="*/ 3490982 w 9375118"/>
                <a:gd name="connsiteY2" fmla="*/ 9184482 h 11192862"/>
                <a:gd name="connsiteX3" fmla="*/ 5045462 w 9375118"/>
                <a:gd name="connsiteY3" fmla="*/ 10098882 h 11192862"/>
                <a:gd name="connsiteX4" fmla="*/ 5800958 w 9375118"/>
                <a:gd name="connsiteY4" fmla="*/ 9438234 h 11192862"/>
                <a:gd name="connsiteX5" fmla="*/ 4504814 w 9375118"/>
                <a:gd name="connsiteY5" fmla="*/ 8502130 h 11192862"/>
                <a:gd name="connsiteX6" fmla="*/ 1570742 w 9375118"/>
                <a:gd name="connsiteY6" fmla="*/ 7264242 h 11192862"/>
                <a:gd name="connsiteX7" fmla="*/ 1204982 w 9375118"/>
                <a:gd name="connsiteY7" fmla="*/ 6624162 h 11192862"/>
                <a:gd name="connsiteX8" fmla="*/ 107702 w 9375118"/>
                <a:gd name="connsiteY8" fmla="*/ 3789522 h 11192862"/>
                <a:gd name="connsiteX9" fmla="*/ 558773 w 9375118"/>
                <a:gd name="connsiteY9" fmla="*/ 1610855 h 11192862"/>
                <a:gd name="connsiteX10" fmla="*/ 8278028 w 9375118"/>
                <a:gd name="connsiteY10" fmla="*/ 0 h 11192862"/>
                <a:gd name="connsiteX11" fmla="*/ 9375118 w 9375118"/>
                <a:gd name="connsiteY11" fmla="*/ 9864917 h 11192862"/>
                <a:gd name="connsiteX0" fmla="*/ 2942342 w 9375118"/>
                <a:gd name="connsiteY0" fmla="*/ 10098882 h 10458801"/>
                <a:gd name="connsiteX1" fmla="*/ 3490982 w 9375118"/>
                <a:gd name="connsiteY1" fmla="*/ 9184482 h 10458801"/>
                <a:gd name="connsiteX2" fmla="*/ 5045462 w 9375118"/>
                <a:gd name="connsiteY2" fmla="*/ 10098882 h 10458801"/>
                <a:gd name="connsiteX3" fmla="*/ 5800958 w 9375118"/>
                <a:gd name="connsiteY3" fmla="*/ 9438234 h 10458801"/>
                <a:gd name="connsiteX4" fmla="*/ 4504814 w 9375118"/>
                <a:gd name="connsiteY4" fmla="*/ 8502130 h 10458801"/>
                <a:gd name="connsiteX5" fmla="*/ 1570742 w 9375118"/>
                <a:gd name="connsiteY5" fmla="*/ 7264242 h 10458801"/>
                <a:gd name="connsiteX6" fmla="*/ 1204982 w 9375118"/>
                <a:gd name="connsiteY6" fmla="*/ 6624162 h 10458801"/>
                <a:gd name="connsiteX7" fmla="*/ 107702 w 9375118"/>
                <a:gd name="connsiteY7" fmla="*/ 3789522 h 10458801"/>
                <a:gd name="connsiteX8" fmla="*/ 558773 w 9375118"/>
                <a:gd name="connsiteY8" fmla="*/ 1610855 h 10458801"/>
                <a:gd name="connsiteX9" fmla="*/ 8278028 w 9375118"/>
                <a:gd name="connsiteY9" fmla="*/ 0 h 10458801"/>
                <a:gd name="connsiteX10" fmla="*/ 9375118 w 9375118"/>
                <a:gd name="connsiteY10" fmla="*/ 9864917 h 10458801"/>
                <a:gd name="connsiteX0" fmla="*/ 2942342 w 9375118"/>
                <a:gd name="connsiteY0" fmla="*/ 10098882 h 10637649"/>
                <a:gd name="connsiteX1" fmla="*/ 3490982 w 9375118"/>
                <a:gd name="connsiteY1" fmla="*/ 9184482 h 10637649"/>
                <a:gd name="connsiteX2" fmla="*/ 5045462 w 9375118"/>
                <a:gd name="connsiteY2" fmla="*/ 10098882 h 10637649"/>
                <a:gd name="connsiteX3" fmla="*/ 5800958 w 9375118"/>
                <a:gd name="connsiteY3" fmla="*/ 9438234 h 10637649"/>
                <a:gd name="connsiteX4" fmla="*/ 4504814 w 9375118"/>
                <a:gd name="connsiteY4" fmla="*/ 8502130 h 10637649"/>
                <a:gd name="connsiteX5" fmla="*/ 1570742 w 9375118"/>
                <a:gd name="connsiteY5" fmla="*/ 7264242 h 10637649"/>
                <a:gd name="connsiteX6" fmla="*/ 1204982 w 9375118"/>
                <a:gd name="connsiteY6" fmla="*/ 6624162 h 10637649"/>
                <a:gd name="connsiteX7" fmla="*/ 107702 w 9375118"/>
                <a:gd name="connsiteY7" fmla="*/ 3789522 h 10637649"/>
                <a:gd name="connsiteX8" fmla="*/ 558773 w 9375118"/>
                <a:gd name="connsiteY8" fmla="*/ 1610855 h 10637649"/>
                <a:gd name="connsiteX9" fmla="*/ 8278028 w 9375118"/>
                <a:gd name="connsiteY9" fmla="*/ 0 h 10637649"/>
                <a:gd name="connsiteX10" fmla="*/ 9375118 w 9375118"/>
                <a:gd name="connsiteY10" fmla="*/ 9864917 h 10637649"/>
                <a:gd name="connsiteX0" fmla="*/ 2942342 w 9375118"/>
                <a:gd name="connsiteY0" fmla="*/ 10098882 h 11390286"/>
                <a:gd name="connsiteX1" fmla="*/ 3490982 w 9375118"/>
                <a:gd name="connsiteY1" fmla="*/ 9184482 h 11390286"/>
                <a:gd name="connsiteX2" fmla="*/ 5045462 w 9375118"/>
                <a:gd name="connsiteY2" fmla="*/ 10098882 h 11390286"/>
                <a:gd name="connsiteX3" fmla="*/ 5800958 w 9375118"/>
                <a:gd name="connsiteY3" fmla="*/ 9438234 h 11390286"/>
                <a:gd name="connsiteX4" fmla="*/ 4504814 w 9375118"/>
                <a:gd name="connsiteY4" fmla="*/ 8502130 h 11390286"/>
                <a:gd name="connsiteX5" fmla="*/ 1570742 w 9375118"/>
                <a:gd name="connsiteY5" fmla="*/ 7264242 h 11390286"/>
                <a:gd name="connsiteX6" fmla="*/ 1204982 w 9375118"/>
                <a:gd name="connsiteY6" fmla="*/ 6624162 h 11390286"/>
                <a:gd name="connsiteX7" fmla="*/ 107702 w 9375118"/>
                <a:gd name="connsiteY7" fmla="*/ 3789522 h 11390286"/>
                <a:gd name="connsiteX8" fmla="*/ 558773 w 9375118"/>
                <a:gd name="connsiteY8" fmla="*/ 1610855 h 11390286"/>
                <a:gd name="connsiteX9" fmla="*/ 8278028 w 9375118"/>
                <a:gd name="connsiteY9" fmla="*/ 0 h 11390286"/>
                <a:gd name="connsiteX10" fmla="*/ 9375118 w 9375118"/>
                <a:gd name="connsiteY10" fmla="*/ 9864917 h 11390286"/>
                <a:gd name="connsiteX0" fmla="*/ 2942342 w 9375118"/>
                <a:gd name="connsiteY0" fmla="*/ 10098882 h 12874012"/>
                <a:gd name="connsiteX1" fmla="*/ 3490982 w 9375118"/>
                <a:gd name="connsiteY1" fmla="*/ 9184482 h 12874012"/>
                <a:gd name="connsiteX2" fmla="*/ 5045462 w 9375118"/>
                <a:gd name="connsiteY2" fmla="*/ 10098882 h 12874012"/>
                <a:gd name="connsiteX3" fmla="*/ 5800958 w 9375118"/>
                <a:gd name="connsiteY3" fmla="*/ 9438234 h 12874012"/>
                <a:gd name="connsiteX4" fmla="*/ 4504814 w 9375118"/>
                <a:gd name="connsiteY4" fmla="*/ 8502130 h 12874012"/>
                <a:gd name="connsiteX5" fmla="*/ 1570742 w 9375118"/>
                <a:gd name="connsiteY5" fmla="*/ 7264242 h 12874012"/>
                <a:gd name="connsiteX6" fmla="*/ 1204982 w 9375118"/>
                <a:gd name="connsiteY6" fmla="*/ 6624162 h 12874012"/>
                <a:gd name="connsiteX7" fmla="*/ 107702 w 9375118"/>
                <a:gd name="connsiteY7" fmla="*/ 3789522 h 12874012"/>
                <a:gd name="connsiteX8" fmla="*/ 558773 w 9375118"/>
                <a:gd name="connsiteY8" fmla="*/ 1610855 h 12874012"/>
                <a:gd name="connsiteX9" fmla="*/ 8278028 w 9375118"/>
                <a:gd name="connsiteY9" fmla="*/ 0 h 12874012"/>
                <a:gd name="connsiteX10" fmla="*/ 9375118 w 9375118"/>
                <a:gd name="connsiteY10" fmla="*/ 9864917 h 12874012"/>
                <a:gd name="connsiteX0" fmla="*/ 2942342 w 9375118"/>
                <a:gd name="connsiteY0" fmla="*/ 10098882 h 12874012"/>
                <a:gd name="connsiteX1" fmla="*/ 3490982 w 9375118"/>
                <a:gd name="connsiteY1" fmla="*/ 9184482 h 12874012"/>
                <a:gd name="connsiteX2" fmla="*/ 4990203 w 9375118"/>
                <a:gd name="connsiteY2" fmla="*/ 10706461 h 12874012"/>
                <a:gd name="connsiteX3" fmla="*/ 5800958 w 9375118"/>
                <a:gd name="connsiteY3" fmla="*/ 9438234 h 12874012"/>
                <a:gd name="connsiteX4" fmla="*/ 4504814 w 9375118"/>
                <a:gd name="connsiteY4" fmla="*/ 8502130 h 12874012"/>
                <a:gd name="connsiteX5" fmla="*/ 1570742 w 9375118"/>
                <a:gd name="connsiteY5" fmla="*/ 7264242 h 12874012"/>
                <a:gd name="connsiteX6" fmla="*/ 1204982 w 9375118"/>
                <a:gd name="connsiteY6" fmla="*/ 6624162 h 12874012"/>
                <a:gd name="connsiteX7" fmla="*/ 107702 w 9375118"/>
                <a:gd name="connsiteY7" fmla="*/ 3789522 h 12874012"/>
                <a:gd name="connsiteX8" fmla="*/ 558773 w 9375118"/>
                <a:gd name="connsiteY8" fmla="*/ 1610855 h 12874012"/>
                <a:gd name="connsiteX9" fmla="*/ 8278028 w 9375118"/>
                <a:gd name="connsiteY9" fmla="*/ 0 h 12874012"/>
                <a:gd name="connsiteX10" fmla="*/ 9375118 w 9375118"/>
                <a:gd name="connsiteY10" fmla="*/ 9864917 h 12874012"/>
                <a:gd name="connsiteX0" fmla="*/ 2942342 w 9375118"/>
                <a:gd name="connsiteY0" fmla="*/ 10098882 h 12874012"/>
                <a:gd name="connsiteX1" fmla="*/ 3490982 w 9375118"/>
                <a:gd name="connsiteY1" fmla="*/ 9184482 h 12874012"/>
                <a:gd name="connsiteX2" fmla="*/ 5800958 w 9375118"/>
                <a:gd name="connsiteY2" fmla="*/ 9438234 h 12874012"/>
                <a:gd name="connsiteX3" fmla="*/ 4504814 w 9375118"/>
                <a:gd name="connsiteY3" fmla="*/ 8502130 h 12874012"/>
                <a:gd name="connsiteX4" fmla="*/ 1570742 w 9375118"/>
                <a:gd name="connsiteY4" fmla="*/ 7264242 h 12874012"/>
                <a:gd name="connsiteX5" fmla="*/ 1204982 w 9375118"/>
                <a:gd name="connsiteY5" fmla="*/ 6624162 h 12874012"/>
                <a:gd name="connsiteX6" fmla="*/ 107702 w 9375118"/>
                <a:gd name="connsiteY6" fmla="*/ 3789522 h 12874012"/>
                <a:gd name="connsiteX7" fmla="*/ 558773 w 9375118"/>
                <a:gd name="connsiteY7" fmla="*/ 1610855 h 12874012"/>
                <a:gd name="connsiteX8" fmla="*/ 8278028 w 9375118"/>
                <a:gd name="connsiteY8" fmla="*/ 0 h 12874012"/>
                <a:gd name="connsiteX9" fmla="*/ 9375118 w 9375118"/>
                <a:gd name="connsiteY9" fmla="*/ 9864917 h 12874012"/>
                <a:gd name="connsiteX0" fmla="*/ 2942342 w 9375118"/>
                <a:gd name="connsiteY0" fmla="*/ 10098882 h 12874012"/>
                <a:gd name="connsiteX1" fmla="*/ 3490982 w 9375118"/>
                <a:gd name="connsiteY1" fmla="*/ 9184482 h 12874012"/>
                <a:gd name="connsiteX2" fmla="*/ 5800958 w 9375118"/>
                <a:gd name="connsiteY2" fmla="*/ 9438234 h 12874012"/>
                <a:gd name="connsiteX3" fmla="*/ 4504814 w 9375118"/>
                <a:gd name="connsiteY3" fmla="*/ 8502130 h 12874012"/>
                <a:gd name="connsiteX4" fmla="*/ 1570742 w 9375118"/>
                <a:gd name="connsiteY4" fmla="*/ 7264242 h 12874012"/>
                <a:gd name="connsiteX5" fmla="*/ 1204982 w 9375118"/>
                <a:gd name="connsiteY5" fmla="*/ 6624162 h 12874012"/>
                <a:gd name="connsiteX6" fmla="*/ 107702 w 9375118"/>
                <a:gd name="connsiteY6" fmla="*/ 3789522 h 12874012"/>
                <a:gd name="connsiteX7" fmla="*/ 558773 w 9375118"/>
                <a:gd name="connsiteY7" fmla="*/ 1610855 h 12874012"/>
                <a:gd name="connsiteX8" fmla="*/ 8278028 w 9375118"/>
                <a:gd name="connsiteY8" fmla="*/ 0 h 12874012"/>
                <a:gd name="connsiteX9" fmla="*/ 9375118 w 9375118"/>
                <a:gd name="connsiteY9" fmla="*/ 9864917 h 12874012"/>
                <a:gd name="connsiteX10" fmla="*/ 2942342 w 9375118"/>
                <a:gd name="connsiteY10" fmla="*/ 10098882 h 12874012"/>
                <a:gd name="connsiteX0" fmla="*/ 9375118 w 9375118"/>
                <a:gd name="connsiteY0" fmla="*/ 9864917 h 9864917"/>
                <a:gd name="connsiteX1" fmla="*/ 3490982 w 9375118"/>
                <a:gd name="connsiteY1" fmla="*/ 9184482 h 9864917"/>
                <a:gd name="connsiteX2" fmla="*/ 5800958 w 9375118"/>
                <a:gd name="connsiteY2" fmla="*/ 9438234 h 9864917"/>
                <a:gd name="connsiteX3" fmla="*/ 4504814 w 9375118"/>
                <a:gd name="connsiteY3" fmla="*/ 8502130 h 9864917"/>
                <a:gd name="connsiteX4" fmla="*/ 1570742 w 9375118"/>
                <a:gd name="connsiteY4" fmla="*/ 7264242 h 9864917"/>
                <a:gd name="connsiteX5" fmla="*/ 1204982 w 9375118"/>
                <a:gd name="connsiteY5" fmla="*/ 6624162 h 9864917"/>
                <a:gd name="connsiteX6" fmla="*/ 107702 w 9375118"/>
                <a:gd name="connsiteY6" fmla="*/ 3789522 h 9864917"/>
                <a:gd name="connsiteX7" fmla="*/ 558773 w 9375118"/>
                <a:gd name="connsiteY7" fmla="*/ 1610855 h 9864917"/>
                <a:gd name="connsiteX8" fmla="*/ 8278028 w 9375118"/>
                <a:gd name="connsiteY8" fmla="*/ 0 h 9864917"/>
                <a:gd name="connsiteX9" fmla="*/ 9375118 w 9375118"/>
                <a:gd name="connsiteY9" fmla="*/ 9864917 h 9864917"/>
                <a:gd name="connsiteX0" fmla="*/ 9375118 w 9375118"/>
                <a:gd name="connsiteY0" fmla="*/ 9864917 h 10901512"/>
                <a:gd name="connsiteX1" fmla="*/ 3881243 w 9375118"/>
                <a:gd name="connsiteY1" fmla="*/ 10901512 h 10901512"/>
                <a:gd name="connsiteX2" fmla="*/ 3490982 w 9375118"/>
                <a:gd name="connsiteY2" fmla="*/ 9184482 h 10901512"/>
                <a:gd name="connsiteX3" fmla="*/ 5800958 w 9375118"/>
                <a:gd name="connsiteY3" fmla="*/ 9438234 h 10901512"/>
                <a:gd name="connsiteX4" fmla="*/ 4504814 w 9375118"/>
                <a:gd name="connsiteY4" fmla="*/ 8502130 h 10901512"/>
                <a:gd name="connsiteX5" fmla="*/ 1570742 w 9375118"/>
                <a:gd name="connsiteY5" fmla="*/ 7264242 h 10901512"/>
                <a:gd name="connsiteX6" fmla="*/ 1204982 w 9375118"/>
                <a:gd name="connsiteY6" fmla="*/ 6624162 h 10901512"/>
                <a:gd name="connsiteX7" fmla="*/ 107702 w 9375118"/>
                <a:gd name="connsiteY7" fmla="*/ 3789522 h 10901512"/>
                <a:gd name="connsiteX8" fmla="*/ 558773 w 9375118"/>
                <a:gd name="connsiteY8" fmla="*/ 1610855 h 10901512"/>
                <a:gd name="connsiteX9" fmla="*/ 8278028 w 9375118"/>
                <a:gd name="connsiteY9" fmla="*/ 0 h 10901512"/>
                <a:gd name="connsiteX10" fmla="*/ 9375118 w 9375118"/>
                <a:gd name="connsiteY10" fmla="*/ 9864917 h 10901512"/>
                <a:gd name="connsiteX0" fmla="*/ 7760765 w 9008884"/>
                <a:gd name="connsiteY0" fmla="*/ 9961123 h 10901512"/>
                <a:gd name="connsiteX1" fmla="*/ 3881243 w 9008884"/>
                <a:gd name="connsiteY1" fmla="*/ 10901512 h 10901512"/>
                <a:gd name="connsiteX2" fmla="*/ 3490982 w 9008884"/>
                <a:gd name="connsiteY2" fmla="*/ 9184482 h 10901512"/>
                <a:gd name="connsiteX3" fmla="*/ 5800958 w 9008884"/>
                <a:gd name="connsiteY3" fmla="*/ 9438234 h 10901512"/>
                <a:gd name="connsiteX4" fmla="*/ 4504814 w 9008884"/>
                <a:gd name="connsiteY4" fmla="*/ 8502130 h 10901512"/>
                <a:gd name="connsiteX5" fmla="*/ 1570742 w 9008884"/>
                <a:gd name="connsiteY5" fmla="*/ 7264242 h 10901512"/>
                <a:gd name="connsiteX6" fmla="*/ 1204982 w 9008884"/>
                <a:gd name="connsiteY6" fmla="*/ 6624162 h 10901512"/>
                <a:gd name="connsiteX7" fmla="*/ 107702 w 9008884"/>
                <a:gd name="connsiteY7" fmla="*/ 3789522 h 10901512"/>
                <a:gd name="connsiteX8" fmla="*/ 558773 w 9008884"/>
                <a:gd name="connsiteY8" fmla="*/ 1610855 h 10901512"/>
                <a:gd name="connsiteX9" fmla="*/ 8278028 w 9008884"/>
                <a:gd name="connsiteY9" fmla="*/ 0 h 10901512"/>
                <a:gd name="connsiteX10" fmla="*/ 7760765 w 9008884"/>
                <a:gd name="connsiteY10" fmla="*/ 9961123 h 10901512"/>
                <a:gd name="connsiteX0" fmla="*/ 7760765 w 7760765"/>
                <a:gd name="connsiteY0" fmla="*/ 8350267 h 9290656"/>
                <a:gd name="connsiteX1" fmla="*/ 3881243 w 7760765"/>
                <a:gd name="connsiteY1" fmla="*/ 9290656 h 9290656"/>
                <a:gd name="connsiteX2" fmla="*/ 3490982 w 7760765"/>
                <a:gd name="connsiteY2" fmla="*/ 7573626 h 9290656"/>
                <a:gd name="connsiteX3" fmla="*/ 5800958 w 7760765"/>
                <a:gd name="connsiteY3" fmla="*/ 7827378 h 9290656"/>
                <a:gd name="connsiteX4" fmla="*/ 4504814 w 7760765"/>
                <a:gd name="connsiteY4" fmla="*/ 6891274 h 9290656"/>
                <a:gd name="connsiteX5" fmla="*/ 1570742 w 7760765"/>
                <a:gd name="connsiteY5" fmla="*/ 5653386 h 9290656"/>
                <a:gd name="connsiteX6" fmla="*/ 1204982 w 7760765"/>
                <a:gd name="connsiteY6" fmla="*/ 5013306 h 9290656"/>
                <a:gd name="connsiteX7" fmla="*/ 107702 w 7760765"/>
                <a:gd name="connsiteY7" fmla="*/ 2178666 h 9290656"/>
                <a:gd name="connsiteX8" fmla="*/ 558773 w 7760765"/>
                <a:gd name="connsiteY8" fmla="*/ -1 h 9290656"/>
                <a:gd name="connsiteX9" fmla="*/ 6268641 w 7760765"/>
                <a:gd name="connsiteY9" fmla="*/ 200224 h 9290656"/>
                <a:gd name="connsiteX10" fmla="*/ 7760765 w 7760765"/>
                <a:gd name="connsiteY10" fmla="*/ 8350267 h 9290656"/>
                <a:gd name="connsiteX0" fmla="*/ 7653062 w 7653062"/>
                <a:gd name="connsiteY0" fmla="*/ 9178645 h 10119034"/>
                <a:gd name="connsiteX1" fmla="*/ 3773540 w 7653062"/>
                <a:gd name="connsiteY1" fmla="*/ 10119034 h 10119034"/>
                <a:gd name="connsiteX2" fmla="*/ 3383279 w 7653062"/>
                <a:gd name="connsiteY2" fmla="*/ 8402004 h 10119034"/>
                <a:gd name="connsiteX3" fmla="*/ 5693255 w 7653062"/>
                <a:gd name="connsiteY3" fmla="*/ 8655756 h 10119034"/>
                <a:gd name="connsiteX4" fmla="*/ 4397111 w 7653062"/>
                <a:gd name="connsiteY4" fmla="*/ 7719652 h 10119034"/>
                <a:gd name="connsiteX5" fmla="*/ 1463039 w 7653062"/>
                <a:gd name="connsiteY5" fmla="*/ 6481764 h 10119034"/>
                <a:gd name="connsiteX6" fmla="*/ 1097279 w 7653062"/>
                <a:gd name="connsiteY6" fmla="*/ 5841684 h 10119034"/>
                <a:gd name="connsiteX7" fmla="*/ -1 w 7653062"/>
                <a:gd name="connsiteY7" fmla="*/ 3007044 h 10119034"/>
                <a:gd name="connsiteX8" fmla="*/ 6160938 w 7653062"/>
                <a:gd name="connsiteY8" fmla="*/ 1028602 h 10119034"/>
                <a:gd name="connsiteX9" fmla="*/ 7653062 w 7653062"/>
                <a:gd name="connsiteY9" fmla="*/ 9178645 h 10119034"/>
                <a:gd name="connsiteX0" fmla="*/ 7653062 w 7653062"/>
                <a:gd name="connsiteY0" fmla="*/ 8150043 h 9090432"/>
                <a:gd name="connsiteX1" fmla="*/ 3773540 w 7653062"/>
                <a:gd name="connsiteY1" fmla="*/ 9090432 h 9090432"/>
                <a:gd name="connsiteX2" fmla="*/ 3383279 w 7653062"/>
                <a:gd name="connsiteY2" fmla="*/ 7373402 h 9090432"/>
                <a:gd name="connsiteX3" fmla="*/ 5693255 w 7653062"/>
                <a:gd name="connsiteY3" fmla="*/ 7627154 h 9090432"/>
                <a:gd name="connsiteX4" fmla="*/ 4397111 w 7653062"/>
                <a:gd name="connsiteY4" fmla="*/ 6691050 h 9090432"/>
                <a:gd name="connsiteX5" fmla="*/ 1463039 w 7653062"/>
                <a:gd name="connsiteY5" fmla="*/ 5453162 h 9090432"/>
                <a:gd name="connsiteX6" fmla="*/ 1097279 w 7653062"/>
                <a:gd name="connsiteY6" fmla="*/ 4813082 h 9090432"/>
                <a:gd name="connsiteX7" fmla="*/ -1 w 7653062"/>
                <a:gd name="connsiteY7" fmla="*/ 1978442 h 9090432"/>
                <a:gd name="connsiteX8" fmla="*/ 6160938 w 7653062"/>
                <a:gd name="connsiteY8" fmla="*/ 0 h 9090432"/>
                <a:gd name="connsiteX9" fmla="*/ 7653062 w 7653062"/>
                <a:gd name="connsiteY9" fmla="*/ 8150043 h 9090432"/>
                <a:gd name="connsiteX0" fmla="*/ 7653062 w 7653062"/>
                <a:gd name="connsiteY0" fmla="*/ 8150043 h 9090432"/>
                <a:gd name="connsiteX1" fmla="*/ 3773540 w 7653062"/>
                <a:gd name="connsiteY1" fmla="*/ 9090432 h 9090432"/>
                <a:gd name="connsiteX2" fmla="*/ 3383279 w 7653062"/>
                <a:gd name="connsiteY2" fmla="*/ 7373402 h 9090432"/>
                <a:gd name="connsiteX3" fmla="*/ 5693255 w 7653062"/>
                <a:gd name="connsiteY3" fmla="*/ 7627154 h 9090432"/>
                <a:gd name="connsiteX4" fmla="*/ 4397111 w 7653062"/>
                <a:gd name="connsiteY4" fmla="*/ 6691050 h 9090432"/>
                <a:gd name="connsiteX5" fmla="*/ 1463039 w 7653062"/>
                <a:gd name="connsiteY5" fmla="*/ 5453162 h 9090432"/>
                <a:gd name="connsiteX6" fmla="*/ 1097279 w 7653062"/>
                <a:gd name="connsiteY6" fmla="*/ 4813082 h 9090432"/>
                <a:gd name="connsiteX7" fmla="*/ -1 w 7653062"/>
                <a:gd name="connsiteY7" fmla="*/ 1978442 h 9090432"/>
                <a:gd name="connsiteX8" fmla="*/ 6160938 w 7653062"/>
                <a:gd name="connsiteY8" fmla="*/ 0 h 9090432"/>
                <a:gd name="connsiteX9" fmla="*/ 7653062 w 7653062"/>
                <a:gd name="connsiteY9" fmla="*/ 8150043 h 9090432"/>
                <a:gd name="connsiteX0" fmla="*/ 7653062 w 7653062"/>
                <a:gd name="connsiteY0" fmla="*/ 8150043 h 9090432"/>
                <a:gd name="connsiteX1" fmla="*/ 3773540 w 7653062"/>
                <a:gd name="connsiteY1" fmla="*/ 9090432 h 9090432"/>
                <a:gd name="connsiteX2" fmla="*/ 3383279 w 7653062"/>
                <a:gd name="connsiteY2" fmla="*/ 7373402 h 9090432"/>
                <a:gd name="connsiteX3" fmla="*/ 5693255 w 7653062"/>
                <a:gd name="connsiteY3" fmla="*/ 7627154 h 9090432"/>
                <a:gd name="connsiteX4" fmla="*/ 4397111 w 7653062"/>
                <a:gd name="connsiteY4" fmla="*/ 6691050 h 9090432"/>
                <a:gd name="connsiteX5" fmla="*/ 1463039 w 7653062"/>
                <a:gd name="connsiteY5" fmla="*/ 5453162 h 9090432"/>
                <a:gd name="connsiteX6" fmla="*/ 1097279 w 7653062"/>
                <a:gd name="connsiteY6" fmla="*/ 4813082 h 9090432"/>
                <a:gd name="connsiteX7" fmla="*/ -1 w 7653062"/>
                <a:gd name="connsiteY7" fmla="*/ 1978442 h 9090432"/>
                <a:gd name="connsiteX8" fmla="*/ 6160938 w 7653062"/>
                <a:gd name="connsiteY8" fmla="*/ 0 h 9090432"/>
                <a:gd name="connsiteX9" fmla="*/ 7653062 w 7653062"/>
                <a:gd name="connsiteY9" fmla="*/ 8150043 h 9090432"/>
                <a:gd name="connsiteX0" fmla="*/ 7653062 w 7653062"/>
                <a:gd name="connsiteY0" fmla="*/ 7523117 h 8463506"/>
                <a:gd name="connsiteX1" fmla="*/ 3773540 w 7653062"/>
                <a:gd name="connsiteY1" fmla="*/ 8463506 h 8463506"/>
                <a:gd name="connsiteX2" fmla="*/ 3383279 w 7653062"/>
                <a:gd name="connsiteY2" fmla="*/ 6746476 h 8463506"/>
                <a:gd name="connsiteX3" fmla="*/ 5693255 w 7653062"/>
                <a:gd name="connsiteY3" fmla="*/ 7000228 h 8463506"/>
                <a:gd name="connsiteX4" fmla="*/ 4397111 w 7653062"/>
                <a:gd name="connsiteY4" fmla="*/ 6064124 h 8463506"/>
                <a:gd name="connsiteX5" fmla="*/ 1463039 w 7653062"/>
                <a:gd name="connsiteY5" fmla="*/ 4826236 h 8463506"/>
                <a:gd name="connsiteX6" fmla="*/ 1097279 w 7653062"/>
                <a:gd name="connsiteY6" fmla="*/ 4186156 h 8463506"/>
                <a:gd name="connsiteX7" fmla="*/ -1 w 7653062"/>
                <a:gd name="connsiteY7" fmla="*/ 1351516 h 8463506"/>
                <a:gd name="connsiteX8" fmla="*/ 5564093 w 7653062"/>
                <a:gd name="connsiteY8" fmla="*/ 0 h 8463506"/>
                <a:gd name="connsiteX9" fmla="*/ 7653062 w 7653062"/>
                <a:gd name="connsiteY9" fmla="*/ 7523117 h 8463506"/>
                <a:gd name="connsiteX0" fmla="*/ 7460616 w 7460616"/>
                <a:gd name="connsiteY0" fmla="*/ 7523117 h 8463506"/>
                <a:gd name="connsiteX1" fmla="*/ 3581094 w 7460616"/>
                <a:gd name="connsiteY1" fmla="*/ 8463506 h 8463506"/>
                <a:gd name="connsiteX2" fmla="*/ 3190833 w 7460616"/>
                <a:gd name="connsiteY2" fmla="*/ 6746476 h 8463506"/>
                <a:gd name="connsiteX3" fmla="*/ 5500809 w 7460616"/>
                <a:gd name="connsiteY3" fmla="*/ 7000228 h 8463506"/>
                <a:gd name="connsiteX4" fmla="*/ 4204665 w 7460616"/>
                <a:gd name="connsiteY4" fmla="*/ 6064124 h 8463506"/>
                <a:gd name="connsiteX5" fmla="*/ 1270593 w 7460616"/>
                <a:gd name="connsiteY5" fmla="*/ 4826236 h 8463506"/>
                <a:gd name="connsiteX6" fmla="*/ 904833 w 7460616"/>
                <a:gd name="connsiteY6" fmla="*/ 4186156 h 8463506"/>
                <a:gd name="connsiteX7" fmla="*/ 0 w 7460616"/>
                <a:gd name="connsiteY7" fmla="*/ 1880779 h 8463506"/>
                <a:gd name="connsiteX8" fmla="*/ 5371647 w 7460616"/>
                <a:gd name="connsiteY8" fmla="*/ 0 h 8463506"/>
                <a:gd name="connsiteX9" fmla="*/ 7460616 w 7460616"/>
                <a:gd name="connsiteY9" fmla="*/ 7523117 h 8463506"/>
                <a:gd name="connsiteX0" fmla="*/ 7460616 w 7460616"/>
                <a:gd name="connsiteY0" fmla="*/ 7523117 h 8463506"/>
                <a:gd name="connsiteX1" fmla="*/ 3581094 w 7460616"/>
                <a:gd name="connsiteY1" fmla="*/ 8463506 h 8463506"/>
                <a:gd name="connsiteX2" fmla="*/ 3190833 w 7460616"/>
                <a:gd name="connsiteY2" fmla="*/ 6746476 h 8463506"/>
                <a:gd name="connsiteX3" fmla="*/ 5500809 w 7460616"/>
                <a:gd name="connsiteY3" fmla="*/ 7000228 h 8463506"/>
                <a:gd name="connsiteX4" fmla="*/ 4204665 w 7460616"/>
                <a:gd name="connsiteY4" fmla="*/ 6064124 h 8463506"/>
                <a:gd name="connsiteX5" fmla="*/ 1270593 w 7460616"/>
                <a:gd name="connsiteY5" fmla="*/ 4826236 h 8463506"/>
                <a:gd name="connsiteX6" fmla="*/ 904833 w 7460616"/>
                <a:gd name="connsiteY6" fmla="*/ 4186156 h 8463506"/>
                <a:gd name="connsiteX7" fmla="*/ 0 w 7460616"/>
                <a:gd name="connsiteY7" fmla="*/ 1880779 h 8463506"/>
                <a:gd name="connsiteX8" fmla="*/ 5371647 w 7460616"/>
                <a:gd name="connsiteY8" fmla="*/ 0 h 8463506"/>
                <a:gd name="connsiteX9" fmla="*/ 7460616 w 7460616"/>
                <a:gd name="connsiteY9" fmla="*/ 7523117 h 8463506"/>
                <a:gd name="connsiteX0" fmla="*/ 7460616 w 7460616"/>
                <a:gd name="connsiteY0" fmla="*/ 7523117 h 8463506"/>
                <a:gd name="connsiteX1" fmla="*/ 3581094 w 7460616"/>
                <a:gd name="connsiteY1" fmla="*/ 8463506 h 8463506"/>
                <a:gd name="connsiteX2" fmla="*/ 3190833 w 7460616"/>
                <a:gd name="connsiteY2" fmla="*/ 6746476 h 8463506"/>
                <a:gd name="connsiteX3" fmla="*/ 5500809 w 7460616"/>
                <a:gd name="connsiteY3" fmla="*/ 7000228 h 8463506"/>
                <a:gd name="connsiteX4" fmla="*/ 4204665 w 7460616"/>
                <a:gd name="connsiteY4" fmla="*/ 6064124 h 8463506"/>
                <a:gd name="connsiteX5" fmla="*/ 1270593 w 7460616"/>
                <a:gd name="connsiteY5" fmla="*/ 4826236 h 8463506"/>
                <a:gd name="connsiteX6" fmla="*/ 904833 w 7460616"/>
                <a:gd name="connsiteY6" fmla="*/ 4186156 h 8463506"/>
                <a:gd name="connsiteX7" fmla="*/ 0 w 7460616"/>
                <a:gd name="connsiteY7" fmla="*/ 1880779 h 8463506"/>
                <a:gd name="connsiteX8" fmla="*/ 5371647 w 7460616"/>
                <a:gd name="connsiteY8" fmla="*/ 0 h 8463506"/>
                <a:gd name="connsiteX9" fmla="*/ 7460616 w 7460616"/>
                <a:gd name="connsiteY9" fmla="*/ 7523117 h 8463506"/>
                <a:gd name="connsiteX0" fmla="*/ 7460616 w 7460616"/>
                <a:gd name="connsiteY0" fmla="*/ 7523117 h 8463506"/>
                <a:gd name="connsiteX1" fmla="*/ 3581094 w 7460616"/>
                <a:gd name="connsiteY1" fmla="*/ 8463506 h 8463506"/>
                <a:gd name="connsiteX2" fmla="*/ 3190833 w 7460616"/>
                <a:gd name="connsiteY2" fmla="*/ 6746476 h 8463506"/>
                <a:gd name="connsiteX3" fmla="*/ 5500809 w 7460616"/>
                <a:gd name="connsiteY3" fmla="*/ 7000228 h 8463506"/>
                <a:gd name="connsiteX4" fmla="*/ 4204665 w 7460616"/>
                <a:gd name="connsiteY4" fmla="*/ 6064124 h 8463506"/>
                <a:gd name="connsiteX5" fmla="*/ 1270593 w 7460616"/>
                <a:gd name="connsiteY5" fmla="*/ 4826236 h 8463506"/>
                <a:gd name="connsiteX6" fmla="*/ 904833 w 7460616"/>
                <a:gd name="connsiteY6" fmla="*/ 4186156 h 8463506"/>
                <a:gd name="connsiteX7" fmla="*/ 0 w 7460616"/>
                <a:gd name="connsiteY7" fmla="*/ 2194242 h 8463506"/>
                <a:gd name="connsiteX8" fmla="*/ 5371647 w 7460616"/>
                <a:gd name="connsiteY8" fmla="*/ 0 h 8463506"/>
                <a:gd name="connsiteX9" fmla="*/ 7460616 w 7460616"/>
                <a:gd name="connsiteY9" fmla="*/ 7523117 h 8463506"/>
                <a:gd name="connsiteX0" fmla="*/ 7460616 w 7460616"/>
                <a:gd name="connsiteY0" fmla="*/ 7209654 h 8150043"/>
                <a:gd name="connsiteX1" fmla="*/ 3581094 w 7460616"/>
                <a:gd name="connsiteY1" fmla="*/ 8150043 h 8150043"/>
                <a:gd name="connsiteX2" fmla="*/ 3190833 w 7460616"/>
                <a:gd name="connsiteY2" fmla="*/ 6433013 h 8150043"/>
                <a:gd name="connsiteX3" fmla="*/ 5500809 w 7460616"/>
                <a:gd name="connsiteY3" fmla="*/ 6686765 h 8150043"/>
                <a:gd name="connsiteX4" fmla="*/ 4204665 w 7460616"/>
                <a:gd name="connsiteY4" fmla="*/ 5750661 h 8150043"/>
                <a:gd name="connsiteX5" fmla="*/ 1270593 w 7460616"/>
                <a:gd name="connsiteY5" fmla="*/ 4512773 h 8150043"/>
                <a:gd name="connsiteX6" fmla="*/ 904833 w 7460616"/>
                <a:gd name="connsiteY6" fmla="*/ 3872693 h 8150043"/>
                <a:gd name="connsiteX7" fmla="*/ 0 w 7460616"/>
                <a:gd name="connsiteY7" fmla="*/ 1880779 h 8150043"/>
                <a:gd name="connsiteX8" fmla="*/ 5371647 w 7460616"/>
                <a:gd name="connsiteY8" fmla="*/ 0 h 8150043"/>
                <a:gd name="connsiteX9" fmla="*/ 7460616 w 7460616"/>
                <a:gd name="connsiteY9" fmla="*/ 7209654 h 8150043"/>
                <a:gd name="connsiteX0" fmla="*/ 6863771 w 6863771"/>
                <a:gd name="connsiteY0" fmla="*/ 7209653 h 8150043"/>
                <a:gd name="connsiteX1" fmla="*/ 3581094 w 6863771"/>
                <a:gd name="connsiteY1" fmla="*/ 8150043 h 8150043"/>
                <a:gd name="connsiteX2" fmla="*/ 3190833 w 6863771"/>
                <a:gd name="connsiteY2" fmla="*/ 6433013 h 8150043"/>
                <a:gd name="connsiteX3" fmla="*/ 5500809 w 6863771"/>
                <a:gd name="connsiteY3" fmla="*/ 6686765 h 8150043"/>
                <a:gd name="connsiteX4" fmla="*/ 4204665 w 6863771"/>
                <a:gd name="connsiteY4" fmla="*/ 5750661 h 8150043"/>
                <a:gd name="connsiteX5" fmla="*/ 1270593 w 6863771"/>
                <a:gd name="connsiteY5" fmla="*/ 4512773 h 8150043"/>
                <a:gd name="connsiteX6" fmla="*/ 904833 w 6863771"/>
                <a:gd name="connsiteY6" fmla="*/ 3872693 h 8150043"/>
                <a:gd name="connsiteX7" fmla="*/ 0 w 6863771"/>
                <a:gd name="connsiteY7" fmla="*/ 1880779 h 8150043"/>
                <a:gd name="connsiteX8" fmla="*/ 5371647 w 6863771"/>
                <a:gd name="connsiteY8" fmla="*/ 0 h 8150043"/>
                <a:gd name="connsiteX9" fmla="*/ 6863771 w 6863771"/>
                <a:gd name="connsiteY9" fmla="*/ 7209653 h 8150043"/>
                <a:gd name="connsiteX0" fmla="*/ 6863771 w 6863771"/>
                <a:gd name="connsiteY0" fmla="*/ 7209653 h 8150043"/>
                <a:gd name="connsiteX1" fmla="*/ 3581094 w 6863771"/>
                <a:gd name="connsiteY1" fmla="*/ 8150043 h 8150043"/>
                <a:gd name="connsiteX2" fmla="*/ 3190833 w 6863771"/>
                <a:gd name="connsiteY2" fmla="*/ 6433013 h 8150043"/>
                <a:gd name="connsiteX3" fmla="*/ 5500809 w 6863771"/>
                <a:gd name="connsiteY3" fmla="*/ 6686765 h 8150043"/>
                <a:gd name="connsiteX4" fmla="*/ 4204665 w 6863771"/>
                <a:gd name="connsiteY4" fmla="*/ 5750661 h 8150043"/>
                <a:gd name="connsiteX5" fmla="*/ 1270593 w 6863771"/>
                <a:gd name="connsiteY5" fmla="*/ 4512773 h 8150043"/>
                <a:gd name="connsiteX6" fmla="*/ 904833 w 6863771"/>
                <a:gd name="connsiteY6" fmla="*/ 3872693 h 8150043"/>
                <a:gd name="connsiteX7" fmla="*/ 0 w 6863771"/>
                <a:gd name="connsiteY7" fmla="*/ 1880779 h 8150043"/>
                <a:gd name="connsiteX8" fmla="*/ 5371647 w 6863771"/>
                <a:gd name="connsiteY8" fmla="*/ 0 h 8150043"/>
                <a:gd name="connsiteX9" fmla="*/ 6863771 w 6863771"/>
                <a:gd name="connsiteY9" fmla="*/ 7209653 h 8150043"/>
                <a:gd name="connsiteX0" fmla="*/ 6863771 w 6890063"/>
                <a:gd name="connsiteY0" fmla="*/ 7209653 h 8150043"/>
                <a:gd name="connsiteX1" fmla="*/ 3581094 w 6890063"/>
                <a:gd name="connsiteY1" fmla="*/ 8150043 h 8150043"/>
                <a:gd name="connsiteX2" fmla="*/ 3190833 w 6890063"/>
                <a:gd name="connsiteY2" fmla="*/ 6433013 h 8150043"/>
                <a:gd name="connsiteX3" fmla="*/ 5500809 w 6890063"/>
                <a:gd name="connsiteY3" fmla="*/ 6686765 h 8150043"/>
                <a:gd name="connsiteX4" fmla="*/ 4204665 w 6890063"/>
                <a:gd name="connsiteY4" fmla="*/ 5750661 h 8150043"/>
                <a:gd name="connsiteX5" fmla="*/ 1270593 w 6890063"/>
                <a:gd name="connsiteY5" fmla="*/ 4512773 h 8150043"/>
                <a:gd name="connsiteX6" fmla="*/ 904833 w 6890063"/>
                <a:gd name="connsiteY6" fmla="*/ 3872693 h 8150043"/>
                <a:gd name="connsiteX7" fmla="*/ 0 w 6890063"/>
                <a:gd name="connsiteY7" fmla="*/ 1880779 h 8150043"/>
                <a:gd name="connsiteX8" fmla="*/ 5371647 w 6890063"/>
                <a:gd name="connsiteY8" fmla="*/ 0 h 8150043"/>
                <a:gd name="connsiteX9" fmla="*/ 6863771 w 6890063"/>
                <a:gd name="connsiteY9" fmla="*/ 7209653 h 8150043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500809 w 6890063"/>
                <a:gd name="connsiteY3" fmla="*/ 6373302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567316 h 7836580"/>
                <a:gd name="connsiteX8" fmla="*/ 4476373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500809 w 6890063"/>
                <a:gd name="connsiteY3" fmla="*/ 6373302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567316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500809 w 6890063"/>
                <a:gd name="connsiteY3" fmla="*/ 6373302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500809 w 6890063"/>
                <a:gd name="connsiteY3" fmla="*/ 6373302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582727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3581094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270593 w 6890063"/>
                <a:gd name="connsiteY5" fmla="*/ 4199310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492124 w 6890063"/>
                <a:gd name="connsiteY5" fmla="*/ 5015411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4204665 w 6890063"/>
                <a:gd name="connsiteY4" fmla="*/ 5437198 h 7836580"/>
                <a:gd name="connsiteX5" fmla="*/ 1492124 w 6890063"/>
                <a:gd name="connsiteY5" fmla="*/ 5015411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3581098 w 6890063"/>
                <a:gd name="connsiteY4" fmla="*/ 5328874 h 7836580"/>
                <a:gd name="connsiteX5" fmla="*/ 1492124 w 6890063"/>
                <a:gd name="connsiteY5" fmla="*/ 5015411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  <a:gd name="connsiteX0" fmla="*/ 6863771 w 6890063"/>
                <a:gd name="connsiteY0" fmla="*/ 6896190 h 7836580"/>
                <a:gd name="connsiteX1" fmla="*/ 2984248 w 6890063"/>
                <a:gd name="connsiteY1" fmla="*/ 7836580 h 7836580"/>
                <a:gd name="connsiteX2" fmla="*/ 3190833 w 6890063"/>
                <a:gd name="connsiteY2" fmla="*/ 6119550 h 7836580"/>
                <a:gd name="connsiteX3" fmla="*/ 5073222 w 6890063"/>
                <a:gd name="connsiteY3" fmla="*/ 6269264 h 7836580"/>
                <a:gd name="connsiteX4" fmla="*/ 3581098 w 6890063"/>
                <a:gd name="connsiteY4" fmla="*/ 5328874 h 7836580"/>
                <a:gd name="connsiteX5" fmla="*/ 1492124 w 6890063"/>
                <a:gd name="connsiteY5" fmla="*/ 5015411 h 7836580"/>
                <a:gd name="connsiteX6" fmla="*/ 904833 w 6890063"/>
                <a:gd name="connsiteY6" fmla="*/ 3559230 h 7836580"/>
                <a:gd name="connsiteX7" fmla="*/ 0 w 6890063"/>
                <a:gd name="connsiteY7" fmla="*/ 1880779 h 7836580"/>
                <a:gd name="connsiteX8" fmla="*/ 4774797 w 6890063"/>
                <a:gd name="connsiteY8" fmla="*/ 0 h 7836580"/>
                <a:gd name="connsiteX9" fmla="*/ 6863771 w 6890063"/>
                <a:gd name="connsiteY9" fmla="*/ 6896190 h 7836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890063" h="7836580">
                  <a:moveTo>
                    <a:pt x="6863771" y="6896190"/>
                  </a:moveTo>
                  <a:lnTo>
                    <a:pt x="2984248" y="7836580"/>
                  </a:lnTo>
                  <a:cubicBezTo>
                    <a:pt x="3199037" y="6792624"/>
                    <a:pt x="3320920" y="6691893"/>
                    <a:pt x="3190833" y="6119550"/>
                  </a:cubicBezTo>
                  <a:cubicBezTo>
                    <a:pt x="3667269" y="6009442"/>
                    <a:pt x="4610351" y="7136337"/>
                    <a:pt x="5073222" y="6269264"/>
                  </a:cubicBezTo>
                  <a:cubicBezTo>
                    <a:pt x="5242194" y="6155539"/>
                    <a:pt x="4177948" y="5537850"/>
                    <a:pt x="3581098" y="5328874"/>
                  </a:cubicBezTo>
                  <a:cubicBezTo>
                    <a:pt x="2984248" y="5119899"/>
                    <a:pt x="2817344" y="5140177"/>
                    <a:pt x="1492124" y="5015411"/>
                  </a:cubicBezTo>
                  <a:lnTo>
                    <a:pt x="904833" y="3559230"/>
                  </a:lnTo>
                  <a:lnTo>
                    <a:pt x="0" y="1880779"/>
                  </a:lnTo>
                  <a:cubicBezTo>
                    <a:pt x="474385" y="1367005"/>
                    <a:pt x="2657128" y="531048"/>
                    <a:pt x="4774797" y="0"/>
                  </a:cubicBezTo>
                  <a:cubicBezTo>
                    <a:pt x="5113310" y="776009"/>
                    <a:pt x="6890063" y="6241352"/>
                    <a:pt x="6863771" y="6896190"/>
                  </a:cubicBez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10595" name="群組 14"/>
          <p:cNvGrpSpPr>
            <a:grpSpLocks/>
          </p:cNvGrpSpPr>
          <p:nvPr/>
        </p:nvGrpSpPr>
        <p:grpSpPr bwMode="auto">
          <a:xfrm>
            <a:off x="6948488" y="404813"/>
            <a:ext cx="2195512" cy="6264275"/>
            <a:chOff x="-25243141" y="-13924928"/>
            <a:chExt cx="38311541" cy="128666295"/>
          </a:xfrm>
        </p:grpSpPr>
        <p:grpSp>
          <p:nvGrpSpPr>
            <p:cNvPr id="110617" name="群組 16"/>
            <p:cNvGrpSpPr>
              <a:grpSpLocks/>
            </p:cNvGrpSpPr>
            <p:nvPr/>
          </p:nvGrpSpPr>
          <p:grpSpPr bwMode="auto">
            <a:xfrm>
              <a:off x="-25243141" y="-13924928"/>
              <a:ext cx="36015048" cy="128666295"/>
              <a:chOff x="-25243141" y="-13924928"/>
              <a:chExt cx="36015048" cy="128666295"/>
            </a:xfrm>
          </p:grpSpPr>
          <p:grpSp>
            <p:nvGrpSpPr>
              <p:cNvPr id="110619" name="群組 15"/>
              <p:cNvGrpSpPr>
                <a:grpSpLocks/>
              </p:cNvGrpSpPr>
              <p:nvPr/>
            </p:nvGrpSpPr>
            <p:grpSpPr bwMode="auto">
              <a:xfrm>
                <a:off x="-25243141" y="-13924928"/>
                <a:ext cx="36015048" cy="128666295"/>
                <a:chOff x="-25243141" y="-13924928"/>
                <a:chExt cx="36015048" cy="128666295"/>
              </a:xfrm>
            </p:grpSpPr>
            <p:sp>
              <p:nvSpPr>
                <p:cNvPr id="23" name="手繪多邊形 22"/>
                <p:cNvSpPr/>
                <p:nvPr/>
              </p:nvSpPr>
              <p:spPr bwMode="auto">
                <a:xfrm>
                  <a:off x="1405967" y="6160839"/>
                  <a:ext cx="9363200" cy="53866376"/>
                </a:xfrm>
                <a:custGeom>
                  <a:avLst/>
                  <a:gdLst>
                    <a:gd name="connsiteX0" fmla="*/ 0 w 2560320"/>
                    <a:gd name="connsiteY0" fmla="*/ 18288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975360 h 13228320"/>
                    <a:gd name="connsiteX1" fmla="*/ 1280160 w 2560320"/>
                    <a:gd name="connsiteY1" fmla="*/ 1158240 h 13228320"/>
                    <a:gd name="connsiteX2" fmla="*/ 2560320 w 2560320"/>
                    <a:gd name="connsiteY2" fmla="*/ 7924800 h 13228320"/>
                    <a:gd name="connsiteX3" fmla="*/ 1371600 w 2560320"/>
                    <a:gd name="connsiteY3" fmla="*/ 12771120 h 13228320"/>
                    <a:gd name="connsiteX4" fmla="*/ 731520 w 2560320"/>
                    <a:gd name="connsiteY4" fmla="*/ 13228320 h 13228320"/>
                    <a:gd name="connsiteX5" fmla="*/ 0 w 2560320"/>
                    <a:gd name="connsiteY5" fmla="*/ 11216640 h 13228320"/>
                    <a:gd name="connsiteX6" fmla="*/ 640080 w 2560320"/>
                    <a:gd name="connsiteY6" fmla="*/ 8930640 h 13228320"/>
                    <a:gd name="connsiteX7" fmla="*/ 182880 w 2560320"/>
                    <a:gd name="connsiteY7" fmla="*/ 7833360 h 13228320"/>
                    <a:gd name="connsiteX8" fmla="*/ 0 w 2560320"/>
                    <a:gd name="connsiteY8" fmla="*/ 792480 h 13228320"/>
                    <a:gd name="connsiteX0" fmla="*/ 0 w 2560320"/>
                    <a:gd name="connsiteY0" fmla="*/ 18288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18288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18288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18288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9" fmla="*/ 0 w 2560320"/>
                    <a:gd name="connsiteY9" fmla="*/ 18288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1112520 h 13548360"/>
                    <a:gd name="connsiteX1" fmla="*/ 1280160 w 2560320"/>
                    <a:gd name="connsiteY1" fmla="*/ 1478280 h 13548360"/>
                    <a:gd name="connsiteX2" fmla="*/ 2560320 w 2560320"/>
                    <a:gd name="connsiteY2" fmla="*/ 8244840 h 13548360"/>
                    <a:gd name="connsiteX3" fmla="*/ 1371600 w 2560320"/>
                    <a:gd name="connsiteY3" fmla="*/ 13091160 h 13548360"/>
                    <a:gd name="connsiteX4" fmla="*/ 731520 w 2560320"/>
                    <a:gd name="connsiteY4" fmla="*/ 13548360 h 13548360"/>
                    <a:gd name="connsiteX5" fmla="*/ 0 w 2560320"/>
                    <a:gd name="connsiteY5" fmla="*/ 11536680 h 13548360"/>
                    <a:gd name="connsiteX6" fmla="*/ 640080 w 2560320"/>
                    <a:gd name="connsiteY6" fmla="*/ 9250680 h 13548360"/>
                    <a:gd name="connsiteX7" fmla="*/ 182880 w 2560320"/>
                    <a:gd name="connsiteY7" fmla="*/ 8153400 h 13548360"/>
                    <a:gd name="connsiteX8" fmla="*/ 0 w 2560320"/>
                    <a:gd name="connsiteY8" fmla="*/ 1112520 h 13548360"/>
                    <a:gd name="connsiteX0" fmla="*/ 0 w 2560320"/>
                    <a:gd name="connsiteY0" fmla="*/ 1112520 h 13548360"/>
                    <a:gd name="connsiteX1" fmla="*/ 1280160 w 2560320"/>
                    <a:gd name="connsiteY1" fmla="*/ 1478280 h 13548360"/>
                    <a:gd name="connsiteX2" fmla="*/ 2560320 w 2560320"/>
                    <a:gd name="connsiteY2" fmla="*/ 8244840 h 13548360"/>
                    <a:gd name="connsiteX3" fmla="*/ 1371600 w 2560320"/>
                    <a:gd name="connsiteY3" fmla="*/ 13091160 h 13548360"/>
                    <a:gd name="connsiteX4" fmla="*/ 731520 w 2560320"/>
                    <a:gd name="connsiteY4" fmla="*/ 13548360 h 13548360"/>
                    <a:gd name="connsiteX5" fmla="*/ 0 w 2560320"/>
                    <a:gd name="connsiteY5" fmla="*/ 11536680 h 13548360"/>
                    <a:gd name="connsiteX6" fmla="*/ 640080 w 2560320"/>
                    <a:gd name="connsiteY6" fmla="*/ 9250680 h 13548360"/>
                    <a:gd name="connsiteX7" fmla="*/ 182880 w 2560320"/>
                    <a:gd name="connsiteY7" fmla="*/ 8153400 h 13548360"/>
                    <a:gd name="connsiteX8" fmla="*/ 0 w 2560320"/>
                    <a:gd name="connsiteY8" fmla="*/ 1112520 h 1354836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68007 h 12503847"/>
                    <a:gd name="connsiteX1" fmla="*/ 1280160 w 2560320"/>
                    <a:gd name="connsiteY1" fmla="*/ 433767 h 12503847"/>
                    <a:gd name="connsiteX2" fmla="*/ 2560320 w 2560320"/>
                    <a:gd name="connsiteY2" fmla="*/ 7200327 h 12503847"/>
                    <a:gd name="connsiteX3" fmla="*/ 1371600 w 2560320"/>
                    <a:gd name="connsiteY3" fmla="*/ 12046647 h 12503847"/>
                    <a:gd name="connsiteX4" fmla="*/ 731520 w 2560320"/>
                    <a:gd name="connsiteY4" fmla="*/ 12503847 h 12503847"/>
                    <a:gd name="connsiteX5" fmla="*/ 0 w 2560320"/>
                    <a:gd name="connsiteY5" fmla="*/ 10492167 h 12503847"/>
                    <a:gd name="connsiteX6" fmla="*/ 640080 w 2560320"/>
                    <a:gd name="connsiteY6" fmla="*/ 8206167 h 12503847"/>
                    <a:gd name="connsiteX7" fmla="*/ 182880 w 2560320"/>
                    <a:gd name="connsiteY7" fmla="*/ 7108887 h 12503847"/>
                    <a:gd name="connsiteX8" fmla="*/ 0 w 2560320"/>
                    <a:gd name="connsiteY8" fmla="*/ 68007 h 12503847"/>
                    <a:gd name="connsiteX0" fmla="*/ 0 w 2560320"/>
                    <a:gd name="connsiteY0" fmla="*/ 68007 h 12503847"/>
                    <a:gd name="connsiteX1" fmla="*/ 1280160 w 2560320"/>
                    <a:gd name="connsiteY1" fmla="*/ 433767 h 12503847"/>
                    <a:gd name="connsiteX2" fmla="*/ 2560320 w 2560320"/>
                    <a:gd name="connsiteY2" fmla="*/ 7200327 h 12503847"/>
                    <a:gd name="connsiteX3" fmla="*/ 1371600 w 2560320"/>
                    <a:gd name="connsiteY3" fmla="*/ 12046647 h 12503847"/>
                    <a:gd name="connsiteX4" fmla="*/ 731520 w 2560320"/>
                    <a:gd name="connsiteY4" fmla="*/ 12503847 h 12503847"/>
                    <a:gd name="connsiteX5" fmla="*/ 0 w 2560320"/>
                    <a:gd name="connsiteY5" fmla="*/ 10492167 h 12503847"/>
                    <a:gd name="connsiteX6" fmla="*/ 640080 w 2560320"/>
                    <a:gd name="connsiteY6" fmla="*/ 8206167 h 12503847"/>
                    <a:gd name="connsiteX7" fmla="*/ 182880 w 2560320"/>
                    <a:gd name="connsiteY7" fmla="*/ 7108887 h 12503847"/>
                    <a:gd name="connsiteX8" fmla="*/ 0 w 2560320"/>
                    <a:gd name="connsiteY8" fmla="*/ 68007 h 12503847"/>
                    <a:gd name="connsiteX0" fmla="*/ 0 w 2560320"/>
                    <a:gd name="connsiteY0" fmla="*/ 71525 h 12507365"/>
                    <a:gd name="connsiteX1" fmla="*/ 1280160 w 2560320"/>
                    <a:gd name="connsiteY1" fmla="*/ 437285 h 12507365"/>
                    <a:gd name="connsiteX2" fmla="*/ 2560320 w 2560320"/>
                    <a:gd name="connsiteY2" fmla="*/ 7203845 h 12507365"/>
                    <a:gd name="connsiteX3" fmla="*/ 1371600 w 2560320"/>
                    <a:gd name="connsiteY3" fmla="*/ 12050165 h 12507365"/>
                    <a:gd name="connsiteX4" fmla="*/ 731520 w 2560320"/>
                    <a:gd name="connsiteY4" fmla="*/ 12507365 h 12507365"/>
                    <a:gd name="connsiteX5" fmla="*/ 0 w 2560320"/>
                    <a:gd name="connsiteY5" fmla="*/ 10495685 h 12507365"/>
                    <a:gd name="connsiteX6" fmla="*/ 640080 w 2560320"/>
                    <a:gd name="connsiteY6" fmla="*/ 8209685 h 12507365"/>
                    <a:gd name="connsiteX7" fmla="*/ 182880 w 2560320"/>
                    <a:gd name="connsiteY7" fmla="*/ 7112405 h 12507365"/>
                    <a:gd name="connsiteX8" fmla="*/ 0 w 2560320"/>
                    <a:gd name="connsiteY8" fmla="*/ 71525 h 12507365"/>
                    <a:gd name="connsiteX0" fmla="*/ 0 w 2560320"/>
                    <a:gd name="connsiteY0" fmla="*/ 71525 h 12507365"/>
                    <a:gd name="connsiteX1" fmla="*/ 1280160 w 2560320"/>
                    <a:gd name="connsiteY1" fmla="*/ 437285 h 12507365"/>
                    <a:gd name="connsiteX2" fmla="*/ 2560320 w 2560320"/>
                    <a:gd name="connsiteY2" fmla="*/ 7203845 h 12507365"/>
                    <a:gd name="connsiteX3" fmla="*/ 1371600 w 2560320"/>
                    <a:gd name="connsiteY3" fmla="*/ 12050165 h 12507365"/>
                    <a:gd name="connsiteX4" fmla="*/ 731520 w 2560320"/>
                    <a:gd name="connsiteY4" fmla="*/ 12507365 h 12507365"/>
                    <a:gd name="connsiteX5" fmla="*/ 0 w 2560320"/>
                    <a:gd name="connsiteY5" fmla="*/ 10495685 h 12507365"/>
                    <a:gd name="connsiteX6" fmla="*/ 640080 w 2560320"/>
                    <a:gd name="connsiteY6" fmla="*/ 8209685 h 12507365"/>
                    <a:gd name="connsiteX7" fmla="*/ 182880 w 2560320"/>
                    <a:gd name="connsiteY7" fmla="*/ 7112405 h 12507365"/>
                    <a:gd name="connsiteX8" fmla="*/ 0 w 2560320"/>
                    <a:gd name="connsiteY8" fmla="*/ 71525 h 12507365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972790"/>
                    <a:gd name="connsiteY0" fmla="*/ 0 h 12435840"/>
                    <a:gd name="connsiteX1" fmla="*/ 1280160 w 2972790"/>
                    <a:gd name="connsiteY1" fmla="*/ 365760 h 12435840"/>
                    <a:gd name="connsiteX2" fmla="*/ 2560320 w 2972790"/>
                    <a:gd name="connsiteY2" fmla="*/ 7132320 h 12435840"/>
                    <a:gd name="connsiteX3" fmla="*/ 1371600 w 2972790"/>
                    <a:gd name="connsiteY3" fmla="*/ 11978640 h 12435840"/>
                    <a:gd name="connsiteX4" fmla="*/ 731520 w 2972790"/>
                    <a:gd name="connsiteY4" fmla="*/ 12435840 h 12435840"/>
                    <a:gd name="connsiteX5" fmla="*/ 0 w 2972790"/>
                    <a:gd name="connsiteY5" fmla="*/ 10424160 h 12435840"/>
                    <a:gd name="connsiteX6" fmla="*/ 640080 w 2972790"/>
                    <a:gd name="connsiteY6" fmla="*/ 8138160 h 12435840"/>
                    <a:gd name="connsiteX7" fmla="*/ 182880 w 2972790"/>
                    <a:gd name="connsiteY7" fmla="*/ 7040880 h 12435840"/>
                    <a:gd name="connsiteX8" fmla="*/ 0 w 2972790"/>
                    <a:gd name="connsiteY8" fmla="*/ 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0 h 12435840"/>
                    <a:gd name="connsiteX1" fmla="*/ 1280160 w 2560320"/>
                    <a:gd name="connsiteY1" fmla="*/ 365760 h 12435840"/>
                    <a:gd name="connsiteX2" fmla="*/ 2560320 w 2560320"/>
                    <a:gd name="connsiteY2" fmla="*/ 7132320 h 12435840"/>
                    <a:gd name="connsiteX3" fmla="*/ 1371600 w 2560320"/>
                    <a:gd name="connsiteY3" fmla="*/ 11978640 h 12435840"/>
                    <a:gd name="connsiteX4" fmla="*/ 731520 w 2560320"/>
                    <a:gd name="connsiteY4" fmla="*/ 12435840 h 12435840"/>
                    <a:gd name="connsiteX5" fmla="*/ 0 w 2560320"/>
                    <a:gd name="connsiteY5" fmla="*/ 10424160 h 12435840"/>
                    <a:gd name="connsiteX6" fmla="*/ 640080 w 2560320"/>
                    <a:gd name="connsiteY6" fmla="*/ 8138160 h 12435840"/>
                    <a:gd name="connsiteX7" fmla="*/ 182880 w 2560320"/>
                    <a:gd name="connsiteY7" fmla="*/ 7040880 h 12435840"/>
                    <a:gd name="connsiteX8" fmla="*/ 0 w 2560320"/>
                    <a:gd name="connsiteY8" fmla="*/ 0 h 12435840"/>
                    <a:gd name="connsiteX0" fmla="*/ 0 w 2560320"/>
                    <a:gd name="connsiteY0" fmla="*/ 0 h 12862560"/>
                    <a:gd name="connsiteX1" fmla="*/ 1280160 w 2560320"/>
                    <a:gd name="connsiteY1" fmla="*/ 365760 h 12862560"/>
                    <a:gd name="connsiteX2" fmla="*/ 2560320 w 2560320"/>
                    <a:gd name="connsiteY2" fmla="*/ 7132320 h 12862560"/>
                    <a:gd name="connsiteX3" fmla="*/ 1371600 w 2560320"/>
                    <a:gd name="connsiteY3" fmla="*/ 11978640 h 12862560"/>
                    <a:gd name="connsiteX4" fmla="*/ 731520 w 2560320"/>
                    <a:gd name="connsiteY4" fmla="*/ 12435840 h 12862560"/>
                    <a:gd name="connsiteX5" fmla="*/ 0 w 2560320"/>
                    <a:gd name="connsiteY5" fmla="*/ 10424160 h 12862560"/>
                    <a:gd name="connsiteX6" fmla="*/ 640080 w 2560320"/>
                    <a:gd name="connsiteY6" fmla="*/ 8138160 h 12862560"/>
                    <a:gd name="connsiteX7" fmla="*/ 182880 w 2560320"/>
                    <a:gd name="connsiteY7" fmla="*/ 7040880 h 12862560"/>
                    <a:gd name="connsiteX8" fmla="*/ 0 w 2560320"/>
                    <a:gd name="connsiteY8" fmla="*/ 0 h 1286256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2560320 w 2560320"/>
                    <a:gd name="connsiteY2" fmla="*/ 7132320 h 12694920"/>
                    <a:gd name="connsiteX3" fmla="*/ 1371600 w 2560320"/>
                    <a:gd name="connsiteY3" fmla="*/ 11978640 h 12694920"/>
                    <a:gd name="connsiteX4" fmla="*/ 731520 w 2560320"/>
                    <a:gd name="connsiteY4" fmla="*/ 12435840 h 12694920"/>
                    <a:gd name="connsiteX5" fmla="*/ 0 w 2560320"/>
                    <a:gd name="connsiteY5" fmla="*/ 10424160 h 12694920"/>
                    <a:gd name="connsiteX6" fmla="*/ 640080 w 2560320"/>
                    <a:gd name="connsiteY6" fmla="*/ 8138160 h 12694920"/>
                    <a:gd name="connsiteX7" fmla="*/ 182880 w 2560320"/>
                    <a:gd name="connsiteY7" fmla="*/ 7040880 h 12694920"/>
                    <a:gd name="connsiteX8" fmla="*/ 0 w 2560320"/>
                    <a:gd name="connsiteY8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2560320 w 2560320"/>
                    <a:gd name="connsiteY2" fmla="*/ 7132320 h 12694920"/>
                    <a:gd name="connsiteX3" fmla="*/ 1371600 w 2560320"/>
                    <a:gd name="connsiteY3" fmla="*/ 11978640 h 12694920"/>
                    <a:gd name="connsiteX4" fmla="*/ 731520 w 2560320"/>
                    <a:gd name="connsiteY4" fmla="*/ 12435840 h 12694920"/>
                    <a:gd name="connsiteX5" fmla="*/ 0 w 2560320"/>
                    <a:gd name="connsiteY5" fmla="*/ 10424160 h 12694920"/>
                    <a:gd name="connsiteX6" fmla="*/ 640080 w 2560320"/>
                    <a:gd name="connsiteY6" fmla="*/ 8138160 h 12694920"/>
                    <a:gd name="connsiteX7" fmla="*/ 182880 w 2560320"/>
                    <a:gd name="connsiteY7" fmla="*/ 7040880 h 12694920"/>
                    <a:gd name="connsiteX8" fmla="*/ 0 w 2560320"/>
                    <a:gd name="connsiteY8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2560320 w 2560320"/>
                    <a:gd name="connsiteY2" fmla="*/ 7132320 h 12694920"/>
                    <a:gd name="connsiteX3" fmla="*/ 1371600 w 2560320"/>
                    <a:gd name="connsiteY3" fmla="*/ 11978640 h 12694920"/>
                    <a:gd name="connsiteX4" fmla="*/ 731520 w 2560320"/>
                    <a:gd name="connsiteY4" fmla="*/ 12435840 h 12694920"/>
                    <a:gd name="connsiteX5" fmla="*/ 0 w 2560320"/>
                    <a:gd name="connsiteY5" fmla="*/ 10424160 h 12694920"/>
                    <a:gd name="connsiteX6" fmla="*/ 640080 w 2560320"/>
                    <a:gd name="connsiteY6" fmla="*/ 8138160 h 12694920"/>
                    <a:gd name="connsiteX7" fmla="*/ 182880 w 2560320"/>
                    <a:gd name="connsiteY7" fmla="*/ 7040880 h 12694920"/>
                    <a:gd name="connsiteX8" fmla="*/ 0 w 2560320"/>
                    <a:gd name="connsiteY8" fmla="*/ 0 h 12694920"/>
                    <a:gd name="connsiteX0" fmla="*/ 0 w 2567495"/>
                    <a:gd name="connsiteY0" fmla="*/ 0 h 12694920"/>
                    <a:gd name="connsiteX1" fmla="*/ 1280160 w 2567495"/>
                    <a:gd name="connsiteY1" fmla="*/ 365760 h 12694920"/>
                    <a:gd name="connsiteX2" fmla="*/ 2560320 w 2567495"/>
                    <a:gd name="connsiteY2" fmla="*/ 7132320 h 12694920"/>
                    <a:gd name="connsiteX3" fmla="*/ 1371600 w 2567495"/>
                    <a:gd name="connsiteY3" fmla="*/ 11978640 h 12694920"/>
                    <a:gd name="connsiteX4" fmla="*/ 731520 w 2567495"/>
                    <a:gd name="connsiteY4" fmla="*/ 12435840 h 12694920"/>
                    <a:gd name="connsiteX5" fmla="*/ 0 w 2567495"/>
                    <a:gd name="connsiteY5" fmla="*/ 10424160 h 12694920"/>
                    <a:gd name="connsiteX6" fmla="*/ 640080 w 2567495"/>
                    <a:gd name="connsiteY6" fmla="*/ 8138160 h 12694920"/>
                    <a:gd name="connsiteX7" fmla="*/ 182880 w 2567495"/>
                    <a:gd name="connsiteY7" fmla="*/ 7040880 h 12694920"/>
                    <a:gd name="connsiteX8" fmla="*/ 0 w 2567495"/>
                    <a:gd name="connsiteY8" fmla="*/ 0 h 12694920"/>
                    <a:gd name="connsiteX0" fmla="*/ 0 w 2623780"/>
                    <a:gd name="connsiteY0" fmla="*/ 0 h 12694920"/>
                    <a:gd name="connsiteX1" fmla="*/ 1280160 w 2623780"/>
                    <a:gd name="connsiteY1" fmla="*/ 365760 h 12694920"/>
                    <a:gd name="connsiteX2" fmla="*/ 1752358 w 2623780"/>
                    <a:gd name="connsiteY2" fmla="*/ 2858596 h 12694920"/>
                    <a:gd name="connsiteX3" fmla="*/ 2560320 w 2623780"/>
                    <a:gd name="connsiteY3" fmla="*/ 7132320 h 12694920"/>
                    <a:gd name="connsiteX4" fmla="*/ 1371600 w 2623780"/>
                    <a:gd name="connsiteY4" fmla="*/ 11978640 h 12694920"/>
                    <a:gd name="connsiteX5" fmla="*/ 731520 w 2623780"/>
                    <a:gd name="connsiteY5" fmla="*/ 12435840 h 12694920"/>
                    <a:gd name="connsiteX6" fmla="*/ 0 w 2623780"/>
                    <a:gd name="connsiteY6" fmla="*/ 10424160 h 12694920"/>
                    <a:gd name="connsiteX7" fmla="*/ 640080 w 2623780"/>
                    <a:gd name="connsiteY7" fmla="*/ 8138160 h 12694920"/>
                    <a:gd name="connsiteX8" fmla="*/ 182880 w 2623780"/>
                    <a:gd name="connsiteY8" fmla="*/ 7040880 h 12694920"/>
                    <a:gd name="connsiteX9" fmla="*/ 0 w 2623780"/>
                    <a:gd name="connsiteY9" fmla="*/ 0 h 12694920"/>
                    <a:gd name="connsiteX0" fmla="*/ 0 w 2623780"/>
                    <a:gd name="connsiteY0" fmla="*/ 0 h 12694920"/>
                    <a:gd name="connsiteX1" fmla="*/ 1280160 w 2623780"/>
                    <a:gd name="connsiteY1" fmla="*/ 365760 h 12694920"/>
                    <a:gd name="connsiteX2" fmla="*/ 1752358 w 2623780"/>
                    <a:gd name="connsiteY2" fmla="*/ 2858596 h 12694920"/>
                    <a:gd name="connsiteX3" fmla="*/ 2560320 w 2623780"/>
                    <a:gd name="connsiteY3" fmla="*/ 7132320 h 12694920"/>
                    <a:gd name="connsiteX4" fmla="*/ 1371600 w 2623780"/>
                    <a:gd name="connsiteY4" fmla="*/ 11978640 h 12694920"/>
                    <a:gd name="connsiteX5" fmla="*/ 731520 w 2623780"/>
                    <a:gd name="connsiteY5" fmla="*/ 12435840 h 12694920"/>
                    <a:gd name="connsiteX6" fmla="*/ 0 w 2623780"/>
                    <a:gd name="connsiteY6" fmla="*/ 10424160 h 12694920"/>
                    <a:gd name="connsiteX7" fmla="*/ 640080 w 2623780"/>
                    <a:gd name="connsiteY7" fmla="*/ 8138160 h 12694920"/>
                    <a:gd name="connsiteX8" fmla="*/ 182880 w 2623780"/>
                    <a:gd name="connsiteY8" fmla="*/ 7040880 h 12694920"/>
                    <a:gd name="connsiteX9" fmla="*/ 0 w 2623780"/>
                    <a:gd name="connsiteY9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1371600 w 2560320"/>
                    <a:gd name="connsiteY4" fmla="*/ 11978640 h 12694920"/>
                    <a:gd name="connsiteX5" fmla="*/ 731520 w 2560320"/>
                    <a:gd name="connsiteY5" fmla="*/ 12435840 h 12694920"/>
                    <a:gd name="connsiteX6" fmla="*/ 0 w 2560320"/>
                    <a:gd name="connsiteY6" fmla="*/ 10424160 h 12694920"/>
                    <a:gd name="connsiteX7" fmla="*/ 640080 w 2560320"/>
                    <a:gd name="connsiteY7" fmla="*/ 8138160 h 12694920"/>
                    <a:gd name="connsiteX8" fmla="*/ 182880 w 2560320"/>
                    <a:gd name="connsiteY8" fmla="*/ 7040880 h 12694920"/>
                    <a:gd name="connsiteX9" fmla="*/ 0 w 2560320"/>
                    <a:gd name="connsiteY9" fmla="*/ 0 h 12694920"/>
                    <a:gd name="connsiteX0" fmla="*/ 0 w 2673600"/>
                    <a:gd name="connsiteY0" fmla="*/ 0 h 12694920"/>
                    <a:gd name="connsiteX1" fmla="*/ 1280160 w 2673600"/>
                    <a:gd name="connsiteY1" fmla="*/ 365760 h 12694920"/>
                    <a:gd name="connsiteX2" fmla="*/ 1752358 w 2673600"/>
                    <a:gd name="connsiteY2" fmla="*/ 2858596 h 12694920"/>
                    <a:gd name="connsiteX3" fmla="*/ 2560320 w 2673600"/>
                    <a:gd name="connsiteY3" fmla="*/ 7132320 h 12694920"/>
                    <a:gd name="connsiteX4" fmla="*/ 2345676 w 2673600"/>
                    <a:gd name="connsiteY4" fmla="*/ 7916012 h 12694920"/>
                    <a:gd name="connsiteX5" fmla="*/ 1371600 w 2673600"/>
                    <a:gd name="connsiteY5" fmla="*/ 11978640 h 12694920"/>
                    <a:gd name="connsiteX6" fmla="*/ 731520 w 2673600"/>
                    <a:gd name="connsiteY6" fmla="*/ 12435840 h 12694920"/>
                    <a:gd name="connsiteX7" fmla="*/ 0 w 2673600"/>
                    <a:gd name="connsiteY7" fmla="*/ 10424160 h 12694920"/>
                    <a:gd name="connsiteX8" fmla="*/ 640080 w 2673600"/>
                    <a:gd name="connsiteY8" fmla="*/ 8138160 h 12694920"/>
                    <a:gd name="connsiteX9" fmla="*/ 182880 w 2673600"/>
                    <a:gd name="connsiteY9" fmla="*/ 7040880 h 12694920"/>
                    <a:gd name="connsiteX10" fmla="*/ 0 w 267360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345676 w 2560320"/>
                    <a:gd name="connsiteY4" fmla="*/ 7916012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345676 w 2560320"/>
                    <a:gd name="connsiteY4" fmla="*/ 7916012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193897 w 2560320"/>
                    <a:gd name="connsiteY4" fmla="*/ 8429868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193897 w 2560320"/>
                    <a:gd name="connsiteY4" fmla="*/ 8429868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15240 w 2575560"/>
                    <a:gd name="connsiteY0" fmla="*/ 0 h 12694920"/>
                    <a:gd name="connsiteX1" fmla="*/ 1295400 w 2575560"/>
                    <a:gd name="connsiteY1" fmla="*/ 365760 h 12694920"/>
                    <a:gd name="connsiteX2" fmla="*/ 1767598 w 2575560"/>
                    <a:gd name="connsiteY2" fmla="*/ 2858596 h 12694920"/>
                    <a:gd name="connsiteX3" fmla="*/ 2575560 w 2575560"/>
                    <a:gd name="connsiteY3" fmla="*/ 7132320 h 12694920"/>
                    <a:gd name="connsiteX4" fmla="*/ 2209137 w 2575560"/>
                    <a:gd name="connsiteY4" fmla="*/ 8429868 h 12694920"/>
                    <a:gd name="connsiteX5" fmla="*/ 1386840 w 2575560"/>
                    <a:gd name="connsiteY5" fmla="*/ 11978640 h 12694920"/>
                    <a:gd name="connsiteX6" fmla="*/ 746760 w 2575560"/>
                    <a:gd name="connsiteY6" fmla="*/ 12435840 h 12694920"/>
                    <a:gd name="connsiteX7" fmla="*/ 15240 w 2575560"/>
                    <a:gd name="connsiteY7" fmla="*/ 10424160 h 12694920"/>
                    <a:gd name="connsiteX8" fmla="*/ 655320 w 2575560"/>
                    <a:gd name="connsiteY8" fmla="*/ 8138160 h 12694920"/>
                    <a:gd name="connsiteX9" fmla="*/ 198120 w 2575560"/>
                    <a:gd name="connsiteY9" fmla="*/ 7040880 h 12694920"/>
                    <a:gd name="connsiteX10" fmla="*/ 15240 w 2575560"/>
                    <a:gd name="connsiteY10" fmla="*/ 0 h 12694920"/>
                    <a:gd name="connsiteX0" fmla="*/ 15240 w 2575560"/>
                    <a:gd name="connsiteY0" fmla="*/ 0 h 12694920"/>
                    <a:gd name="connsiteX1" fmla="*/ 1295400 w 2575560"/>
                    <a:gd name="connsiteY1" fmla="*/ 365760 h 12694920"/>
                    <a:gd name="connsiteX2" fmla="*/ 1767598 w 2575560"/>
                    <a:gd name="connsiteY2" fmla="*/ 2858596 h 12694920"/>
                    <a:gd name="connsiteX3" fmla="*/ 2575560 w 2575560"/>
                    <a:gd name="connsiteY3" fmla="*/ 7132320 h 12694920"/>
                    <a:gd name="connsiteX4" fmla="*/ 2209137 w 2575560"/>
                    <a:gd name="connsiteY4" fmla="*/ 8429868 h 12694920"/>
                    <a:gd name="connsiteX5" fmla="*/ 1386840 w 2575560"/>
                    <a:gd name="connsiteY5" fmla="*/ 11978640 h 12694920"/>
                    <a:gd name="connsiteX6" fmla="*/ 746760 w 2575560"/>
                    <a:gd name="connsiteY6" fmla="*/ 12435840 h 12694920"/>
                    <a:gd name="connsiteX7" fmla="*/ 15240 w 2575560"/>
                    <a:gd name="connsiteY7" fmla="*/ 10424160 h 12694920"/>
                    <a:gd name="connsiteX8" fmla="*/ 655320 w 2575560"/>
                    <a:gd name="connsiteY8" fmla="*/ 8138160 h 12694920"/>
                    <a:gd name="connsiteX9" fmla="*/ 198120 w 2575560"/>
                    <a:gd name="connsiteY9" fmla="*/ 7040880 h 12694920"/>
                    <a:gd name="connsiteX10" fmla="*/ 15240 w 2575560"/>
                    <a:gd name="connsiteY10" fmla="*/ 0 h 12694920"/>
                    <a:gd name="connsiteX0" fmla="*/ 15240 w 2575560"/>
                    <a:gd name="connsiteY0" fmla="*/ 0 h 12694920"/>
                    <a:gd name="connsiteX1" fmla="*/ 1295400 w 2575560"/>
                    <a:gd name="connsiteY1" fmla="*/ 365760 h 12694920"/>
                    <a:gd name="connsiteX2" fmla="*/ 1767598 w 2575560"/>
                    <a:gd name="connsiteY2" fmla="*/ 2858596 h 12694920"/>
                    <a:gd name="connsiteX3" fmla="*/ 2575560 w 2575560"/>
                    <a:gd name="connsiteY3" fmla="*/ 7132320 h 12694920"/>
                    <a:gd name="connsiteX4" fmla="*/ 2209137 w 2575560"/>
                    <a:gd name="connsiteY4" fmla="*/ 8429868 h 12694920"/>
                    <a:gd name="connsiteX5" fmla="*/ 1386840 w 2575560"/>
                    <a:gd name="connsiteY5" fmla="*/ 11978640 h 12694920"/>
                    <a:gd name="connsiteX6" fmla="*/ 746760 w 2575560"/>
                    <a:gd name="connsiteY6" fmla="*/ 12435840 h 12694920"/>
                    <a:gd name="connsiteX7" fmla="*/ 15240 w 2575560"/>
                    <a:gd name="connsiteY7" fmla="*/ 10424160 h 12694920"/>
                    <a:gd name="connsiteX8" fmla="*/ 655320 w 2575560"/>
                    <a:gd name="connsiteY8" fmla="*/ 8138160 h 12694920"/>
                    <a:gd name="connsiteX9" fmla="*/ 198120 w 2575560"/>
                    <a:gd name="connsiteY9" fmla="*/ 7040880 h 12694920"/>
                    <a:gd name="connsiteX10" fmla="*/ 15240 w 257556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193897 w 2560320"/>
                    <a:gd name="connsiteY4" fmla="*/ 8429868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0 w 2560320"/>
                    <a:gd name="connsiteY0" fmla="*/ 0 h 12694920"/>
                    <a:gd name="connsiteX1" fmla="*/ 1280160 w 2560320"/>
                    <a:gd name="connsiteY1" fmla="*/ 365760 h 12694920"/>
                    <a:gd name="connsiteX2" fmla="*/ 1752358 w 2560320"/>
                    <a:gd name="connsiteY2" fmla="*/ 2858596 h 12694920"/>
                    <a:gd name="connsiteX3" fmla="*/ 2560320 w 2560320"/>
                    <a:gd name="connsiteY3" fmla="*/ 7132320 h 12694920"/>
                    <a:gd name="connsiteX4" fmla="*/ 2193897 w 2560320"/>
                    <a:gd name="connsiteY4" fmla="*/ 8429868 h 12694920"/>
                    <a:gd name="connsiteX5" fmla="*/ 1371600 w 2560320"/>
                    <a:gd name="connsiteY5" fmla="*/ 11978640 h 12694920"/>
                    <a:gd name="connsiteX6" fmla="*/ 731520 w 2560320"/>
                    <a:gd name="connsiteY6" fmla="*/ 12435840 h 12694920"/>
                    <a:gd name="connsiteX7" fmla="*/ 0 w 2560320"/>
                    <a:gd name="connsiteY7" fmla="*/ 10424160 h 12694920"/>
                    <a:gd name="connsiteX8" fmla="*/ 640080 w 2560320"/>
                    <a:gd name="connsiteY8" fmla="*/ 8138160 h 12694920"/>
                    <a:gd name="connsiteX9" fmla="*/ 182880 w 2560320"/>
                    <a:gd name="connsiteY9" fmla="*/ 7040880 h 12694920"/>
                    <a:gd name="connsiteX10" fmla="*/ 0 w 2560320"/>
                    <a:gd name="connsiteY10" fmla="*/ 0 h 12694920"/>
                    <a:gd name="connsiteX0" fmla="*/ 0 w 2560320"/>
                    <a:gd name="connsiteY0" fmla="*/ 0 h 12449250"/>
                    <a:gd name="connsiteX1" fmla="*/ 1280160 w 2560320"/>
                    <a:gd name="connsiteY1" fmla="*/ 365760 h 12449250"/>
                    <a:gd name="connsiteX2" fmla="*/ 1752358 w 2560320"/>
                    <a:gd name="connsiteY2" fmla="*/ 2858596 h 12449250"/>
                    <a:gd name="connsiteX3" fmla="*/ 2560320 w 2560320"/>
                    <a:gd name="connsiteY3" fmla="*/ 7132320 h 12449250"/>
                    <a:gd name="connsiteX4" fmla="*/ 2193897 w 2560320"/>
                    <a:gd name="connsiteY4" fmla="*/ 8429868 h 12449250"/>
                    <a:gd name="connsiteX5" fmla="*/ 1371600 w 2560320"/>
                    <a:gd name="connsiteY5" fmla="*/ 11978640 h 12449250"/>
                    <a:gd name="connsiteX6" fmla="*/ 731520 w 2560320"/>
                    <a:gd name="connsiteY6" fmla="*/ 12435840 h 12449250"/>
                    <a:gd name="connsiteX7" fmla="*/ 0 w 2560320"/>
                    <a:gd name="connsiteY7" fmla="*/ 10424160 h 12449250"/>
                    <a:gd name="connsiteX8" fmla="*/ 640080 w 2560320"/>
                    <a:gd name="connsiteY8" fmla="*/ 8138160 h 12449250"/>
                    <a:gd name="connsiteX9" fmla="*/ 182880 w 2560320"/>
                    <a:gd name="connsiteY9" fmla="*/ 7040880 h 12449250"/>
                    <a:gd name="connsiteX10" fmla="*/ 0 w 2560320"/>
                    <a:gd name="connsiteY10" fmla="*/ 0 h 12449250"/>
                    <a:gd name="connsiteX0" fmla="*/ 0 w 2560320"/>
                    <a:gd name="connsiteY0" fmla="*/ 0 h 12449250"/>
                    <a:gd name="connsiteX1" fmla="*/ 1280160 w 2560320"/>
                    <a:gd name="connsiteY1" fmla="*/ 365760 h 12449250"/>
                    <a:gd name="connsiteX2" fmla="*/ 1752358 w 2560320"/>
                    <a:gd name="connsiteY2" fmla="*/ 2858596 h 12449250"/>
                    <a:gd name="connsiteX3" fmla="*/ 2560320 w 2560320"/>
                    <a:gd name="connsiteY3" fmla="*/ 7132320 h 12449250"/>
                    <a:gd name="connsiteX4" fmla="*/ 2193897 w 2560320"/>
                    <a:gd name="connsiteY4" fmla="*/ 8429868 h 12449250"/>
                    <a:gd name="connsiteX5" fmla="*/ 1371600 w 2560320"/>
                    <a:gd name="connsiteY5" fmla="*/ 11978640 h 12449250"/>
                    <a:gd name="connsiteX6" fmla="*/ 731520 w 2560320"/>
                    <a:gd name="connsiteY6" fmla="*/ 12435840 h 12449250"/>
                    <a:gd name="connsiteX7" fmla="*/ 0 w 2560320"/>
                    <a:gd name="connsiteY7" fmla="*/ 10424160 h 12449250"/>
                    <a:gd name="connsiteX8" fmla="*/ 640080 w 2560320"/>
                    <a:gd name="connsiteY8" fmla="*/ 8138160 h 12449250"/>
                    <a:gd name="connsiteX9" fmla="*/ 182880 w 2560320"/>
                    <a:gd name="connsiteY9" fmla="*/ 7040880 h 12449250"/>
                    <a:gd name="connsiteX10" fmla="*/ 0 w 2560320"/>
                    <a:gd name="connsiteY10" fmla="*/ 0 h 12449250"/>
                    <a:gd name="connsiteX0" fmla="*/ 0 w 2560320"/>
                    <a:gd name="connsiteY0" fmla="*/ 0 h 12449250"/>
                    <a:gd name="connsiteX1" fmla="*/ 1280160 w 2560320"/>
                    <a:gd name="connsiteY1" fmla="*/ 365760 h 12449250"/>
                    <a:gd name="connsiteX2" fmla="*/ 1752358 w 2560320"/>
                    <a:gd name="connsiteY2" fmla="*/ 2858596 h 12449250"/>
                    <a:gd name="connsiteX3" fmla="*/ 2560320 w 2560320"/>
                    <a:gd name="connsiteY3" fmla="*/ 7132320 h 12449250"/>
                    <a:gd name="connsiteX4" fmla="*/ 2193897 w 2560320"/>
                    <a:gd name="connsiteY4" fmla="*/ 8429868 h 12449250"/>
                    <a:gd name="connsiteX5" fmla="*/ 1371600 w 2560320"/>
                    <a:gd name="connsiteY5" fmla="*/ 11978640 h 12449250"/>
                    <a:gd name="connsiteX6" fmla="*/ 336884 w 2560320"/>
                    <a:gd name="connsiteY6" fmla="*/ 12449250 h 12449250"/>
                    <a:gd name="connsiteX7" fmla="*/ 0 w 2560320"/>
                    <a:gd name="connsiteY7" fmla="*/ 10424160 h 12449250"/>
                    <a:gd name="connsiteX8" fmla="*/ 640080 w 2560320"/>
                    <a:gd name="connsiteY8" fmla="*/ 8138160 h 12449250"/>
                    <a:gd name="connsiteX9" fmla="*/ 182880 w 2560320"/>
                    <a:gd name="connsiteY9" fmla="*/ 7040880 h 12449250"/>
                    <a:gd name="connsiteX10" fmla="*/ 0 w 2560320"/>
                    <a:gd name="connsiteY10" fmla="*/ 0 h 12449250"/>
                    <a:gd name="connsiteX0" fmla="*/ 47445 w 2607765"/>
                    <a:gd name="connsiteY0" fmla="*/ 0 h 12702568"/>
                    <a:gd name="connsiteX1" fmla="*/ 1327605 w 2607765"/>
                    <a:gd name="connsiteY1" fmla="*/ 365760 h 12702568"/>
                    <a:gd name="connsiteX2" fmla="*/ 1799803 w 2607765"/>
                    <a:gd name="connsiteY2" fmla="*/ 2858596 h 12702568"/>
                    <a:gd name="connsiteX3" fmla="*/ 2607765 w 2607765"/>
                    <a:gd name="connsiteY3" fmla="*/ 7132320 h 12702568"/>
                    <a:gd name="connsiteX4" fmla="*/ 2241342 w 2607765"/>
                    <a:gd name="connsiteY4" fmla="*/ 8429868 h 12702568"/>
                    <a:gd name="connsiteX5" fmla="*/ 1419045 w 2607765"/>
                    <a:gd name="connsiteY5" fmla="*/ 11978640 h 12702568"/>
                    <a:gd name="connsiteX6" fmla="*/ 243840 w 2607765"/>
                    <a:gd name="connsiteY6" fmla="*/ 12702568 h 12702568"/>
                    <a:gd name="connsiteX7" fmla="*/ 47445 w 2607765"/>
                    <a:gd name="connsiteY7" fmla="*/ 10424160 h 12702568"/>
                    <a:gd name="connsiteX8" fmla="*/ 687525 w 2607765"/>
                    <a:gd name="connsiteY8" fmla="*/ 8138160 h 12702568"/>
                    <a:gd name="connsiteX9" fmla="*/ 230325 w 2607765"/>
                    <a:gd name="connsiteY9" fmla="*/ 7040880 h 12702568"/>
                    <a:gd name="connsiteX10" fmla="*/ 47445 w 2607765"/>
                    <a:gd name="connsiteY10" fmla="*/ 0 h 12702568"/>
                    <a:gd name="connsiteX0" fmla="*/ 47445 w 2607765"/>
                    <a:gd name="connsiteY0" fmla="*/ 0 h 12702568"/>
                    <a:gd name="connsiteX1" fmla="*/ 1327605 w 2607765"/>
                    <a:gd name="connsiteY1" fmla="*/ 365760 h 12702568"/>
                    <a:gd name="connsiteX2" fmla="*/ 1799803 w 2607765"/>
                    <a:gd name="connsiteY2" fmla="*/ 2858596 h 12702568"/>
                    <a:gd name="connsiteX3" fmla="*/ 2607765 w 2607765"/>
                    <a:gd name="connsiteY3" fmla="*/ 7132320 h 12702568"/>
                    <a:gd name="connsiteX4" fmla="*/ 2241342 w 2607765"/>
                    <a:gd name="connsiteY4" fmla="*/ 8429868 h 12702568"/>
                    <a:gd name="connsiteX5" fmla="*/ 1419045 w 2607765"/>
                    <a:gd name="connsiteY5" fmla="*/ 11978640 h 12702568"/>
                    <a:gd name="connsiteX6" fmla="*/ 243840 w 2607765"/>
                    <a:gd name="connsiteY6" fmla="*/ 12702568 h 12702568"/>
                    <a:gd name="connsiteX7" fmla="*/ 47445 w 2607765"/>
                    <a:gd name="connsiteY7" fmla="*/ 10424160 h 12702568"/>
                    <a:gd name="connsiteX8" fmla="*/ 230325 w 2607765"/>
                    <a:gd name="connsiteY8" fmla="*/ 7040880 h 12702568"/>
                    <a:gd name="connsiteX9" fmla="*/ 47445 w 2607765"/>
                    <a:gd name="connsiteY9" fmla="*/ 0 h 12702568"/>
                    <a:gd name="connsiteX0" fmla="*/ 47445 w 2304802"/>
                    <a:gd name="connsiteY0" fmla="*/ 0 h 12702568"/>
                    <a:gd name="connsiteX1" fmla="*/ 1327605 w 2304802"/>
                    <a:gd name="connsiteY1" fmla="*/ 365760 h 12702568"/>
                    <a:gd name="connsiteX2" fmla="*/ 1799803 w 2304802"/>
                    <a:gd name="connsiteY2" fmla="*/ 2858596 h 12702568"/>
                    <a:gd name="connsiteX3" fmla="*/ 2241342 w 2304802"/>
                    <a:gd name="connsiteY3" fmla="*/ 8429868 h 12702568"/>
                    <a:gd name="connsiteX4" fmla="*/ 1419045 w 2304802"/>
                    <a:gd name="connsiteY4" fmla="*/ 11978640 h 12702568"/>
                    <a:gd name="connsiteX5" fmla="*/ 243840 w 2304802"/>
                    <a:gd name="connsiteY5" fmla="*/ 12702568 h 12702568"/>
                    <a:gd name="connsiteX6" fmla="*/ 47445 w 2304802"/>
                    <a:gd name="connsiteY6" fmla="*/ 10424160 h 12702568"/>
                    <a:gd name="connsiteX7" fmla="*/ 230325 w 2304802"/>
                    <a:gd name="connsiteY7" fmla="*/ 7040880 h 12702568"/>
                    <a:gd name="connsiteX8" fmla="*/ 47445 w 2304802"/>
                    <a:gd name="connsiteY8" fmla="*/ 0 h 12702568"/>
                    <a:gd name="connsiteX0" fmla="*/ 47445 w 2333833"/>
                    <a:gd name="connsiteY0" fmla="*/ 0 h 12910659"/>
                    <a:gd name="connsiteX1" fmla="*/ 1327605 w 2333833"/>
                    <a:gd name="connsiteY1" fmla="*/ 365760 h 12910659"/>
                    <a:gd name="connsiteX2" fmla="*/ 1799803 w 2333833"/>
                    <a:gd name="connsiteY2" fmla="*/ 2858596 h 12910659"/>
                    <a:gd name="connsiteX3" fmla="*/ 2270373 w 2333833"/>
                    <a:gd name="connsiteY3" fmla="*/ 12164282 h 12910659"/>
                    <a:gd name="connsiteX4" fmla="*/ 1419045 w 2333833"/>
                    <a:gd name="connsiteY4" fmla="*/ 11978640 h 12910659"/>
                    <a:gd name="connsiteX5" fmla="*/ 243840 w 2333833"/>
                    <a:gd name="connsiteY5" fmla="*/ 12702568 h 12910659"/>
                    <a:gd name="connsiteX6" fmla="*/ 47445 w 2333833"/>
                    <a:gd name="connsiteY6" fmla="*/ 10424160 h 12910659"/>
                    <a:gd name="connsiteX7" fmla="*/ 230325 w 2333833"/>
                    <a:gd name="connsiteY7" fmla="*/ 7040880 h 12910659"/>
                    <a:gd name="connsiteX8" fmla="*/ 47445 w 2333833"/>
                    <a:gd name="connsiteY8" fmla="*/ 0 h 12910659"/>
                    <a:gd name="connsiteX0" fmla="*/ 47445 w 2333833"/>
                    <a:gd name="connsiteY0" fmla="*/ 0 h 13728562"/>
                    <a:gd name="connsiteX1" fmla="*/ 1327605 w 2333833"/>
                    <a:gd name="connsiteY1" fmla="*/ 365760 h 13728562"/>
                    <a:gd name="connsiteX2" fmla="*/ 1799803 w 2333833"/>
                    <a:gd name="connsiteY2" fmla="*/ 2858596 h 13728562"/>
                    <a:gd name="connsiteX3" fmla="*/ 2270373 w 2333833"/>
                    <a:gd name="connsiteY3" fmla="*/ 12164282 h 13728562"/>
                    <a:gd name="connsiteX4" fmla="*/ 1123239 w 2333833"/>
                    <a:gd name="connsiteY4" fmla="*/ 13257952 h 13728562"/>
                    <a:gd name="connsiteX5" fmla="*/ 243840 w 2333833"/>
                    <a:gd name="connsiteY5" fmla="*/ 12702568 h 13728562"/>
                    <a:gd name="connsiteX6" fmla="*/ 47445 w 2333833"/>
                    <a:gd name="connsiteY6" fmla="*/ 10424160 h 13728562"/>
                    <a:gd name="connsiteX7" fmla="*/ 230325 w 2333833"/>
                    <a:gd name="connsiteY7" fmla="*/ 7040880 h 13728562"/>
                    <a:gd name="connsiteX8" fmla="*/ 47445 w 2333833"/>
                    <a:gd name="connsiteY8" fmla="*/ 0 h 13728562"/>
                    <a:gd name="connsiteX0" fmla="*/ 47445 w 2266354"/>
                    <a:gd name="connsiteY0" fmla="*/ 0 h 13848090"/>
                    <a:gd name="connsiteX1" fmla="*/ 1327605 w 2266354"/>
                    <a:gd name="connsiteY1" fmla="*/ 365760 h 13848090"/>
                    <a:gd name="connsiteX2" fmla="*/ 1799803 w 2266354"/>
                    <a:gd name="connsiteY2" fmla="*/ 2858596 h 13848090"/>
                    <a:gd name="connsiteX3" fmla="*/ 2202894 w 2266354"/>
                    <a:gd name="connsiteY3" fmla="*/ 13101713 h 13848090"/>
                    <a:gd name="connsiteX4" fmla="*/ 1123239 w 2266354"/>
                    <a:gd name="connsiteY4" fmla="*/ 13257952 h 13848090"/>
                    <a:gd name="connsiteX5" fmla="*/ 243840 w 2266354"/>
                    <a:gd name="connsiteY5" fmla="*/ 12702568 h 13848090"/>
                    <a:gd name="connsiteX6" fmla="*/ 47445 w 2266354"/>
                    <a:gd name="connsiteY6" fmla="*/ 10424160 h 13848090"/>
                    <a:gd name="connsiteX7" fmla="*/ 230325 w 2266354"/>
                    <a:gd name="connsiteY7" fmla="*/ 7040880 h 13848090"/>
                    <a:gd name="connsiteX8" fmla="*/ 47445 w 2266354"/>
                    <a:gd name="connsiteY8" fmla="*/ 0 h 13848090"/>
                    <a:gd name="connsiteX0" fmla="*/ 47445 w 2266354"/>
                    <a:gd name="connsiteY0" fmla="*/ 0 h 13848090"/>
                    <a:gd name="connsiteX1" fmla="*/ 1327605 w 2266354"/>
                    <a:gd name="connsiteY1" fmla="*/ 365760 h 13848090"/>
                    <a:gd name="connsiteX2" fmla="*/ 1799803 w 2266354"/>
                    <a:gd name="connsiteY2" fmla="*/ 2858596 h 13848090"/>
                    <a:gd name="connsiteX3" fmla="*/ 2202894 w 2266354"/>
                    <a:gd name="connsiteY3" fmla="*/ 13101713 h 13848090"/>
                    <a:gd name="connsiteX4" fmla="*/ 1438138 w 2266354"/>
                    <a:gd name="connsiteY4" fmla="*/ 13190992 h 13848090"/>
                    <a:gd name="connsiteX5" fmla="*/ 243840 w 2266354"/>
                    <a:gd name="connsiteY5" fmla="*/ 12702568 h 13848090"/>
                    <a:gd name="connsiteX6" fmla="*/ 47445 w 2266354"/>
                    <a:gd name="connsiteY6" fmla="*/ 10424160 h 13848090"/>
                    <a:gd name="connsiteX7" fmla="*/ 230325 w 2266354"/>
                    <a:gd name="connsiteY7" fmla="*/ 7040880 h 13848090"/>
                    <a:gd name="connsiteX8" fmla="*/ 47445 w 2266354"/>
                    <a:gd name="connsiteY8" fmla="*/ 0 h 13848090"/>
                    <a:gd name="connsiteX0" fmla="*/ 47445 w 2441329"/>
                    <a:gd name="connsiteY0" fmla="*/ 0 h 15134708"/>
                    <a:gd name="connsiteX1" fmla="*/ 1327605 w 2441329"/>
                    <a:gd name="connsiteY1" fmla="*/ 365760 h 15134708"/>
                    <a:gd name="connsiteX2" fmla="*/ 1799803 w 2441329"/>
                    <a:gd name="connsiteY2" fmla="*/ 2858596 h 15134708"/>
                    <a:gd name="connsiteX3" fmla="*/ 2202894 w 2441329"/>
                    <a:gd name="connsiteY3" fmla="*/ 13101713 h 15134708"/>
                    <a:gd name="connsiteX4" fmla="*/ 2157909 w 2441329"/>
                    <a:gd name="connsiteY4" fmla="*/ 14664098 h 15134708"/>
                    <a:gd name="connsiteX5" fmla="*/ 243840 w 2441329"/>
                    <a:gd name="connsiteY5" fmla="*/ 12702568 h 15134708"/>
                    <a:gd name="connsiteX6" fmla="*/ 47445 w 2441329"/>
                    <a:gd name="connsiteY6" fmla="*/ 10424160 h 15134708"/>
                    <a:gd name="connsiteX7" fmla="*/ 230325 w 2441329"/>
                    <a:gd name="connsiteY7" fmla="*/ 7040880 h 15134708"/>
                    <a:gd name="connsiteX8" fmla="*/ 47445 w 2441329"/>
                    <a:gd name="connsiteY8" fmla="*/ 0 h 15134708"/>
                    <a:gd name="connsiteX0" fmla="*/ 47445 w 2266354"/>
                    <a:gd name="connsiteY0" fmla="*/ 0 h 15134708"/>
                    <a:gd name="connsiteX1" fmla="*/ 1327605 w 2266354"/>
                    <a:gd name="connsiteY1" fmla="*/ 365760 h 15134708"/>
                    <a:gd name="connsiteX2" fmla="*/ 1799803 w 2266354"/>
                    <a:gd name="connsiteY2" fmla="*/ 2858596 h 15134708"/>
                    <a:gd name="connsiteX3" fmla="*/ 2202894 w 2266354"/>
                    <a:gd name="connsiteY3" fmla="*/ 13101713 h 15134708"/>
                    <a:gd name="connsiteX4" fmla="*/ 2157909 w 2266354"/>
                    <a:gd name="connsiteY4" fmla="*/ 14664098 h 15134708"/>
                    <a:gd name="connsiteX5" fmla="*/ 243840 w 2266354"/>
                    <a:gd name="connsiteY5" fmla="*/ 12702568 h 15134708"/>
                    <a:gd name="connsiteX6" fmla="*/ 47445 w 2266354"/>
                    <a:gd name="connsiteY6" fmla="*/ 10424160 h 15134708"/>
                    <a:gd name="connsiteX7" fmla="*/ 230325 w 2266354"/>
                    <a:gd name="connsiteY7" fmla="*/ 7040880 h 15134708"/>
                    <a:gd name="connsiteX8" fmla="*/ 47445 w 2266354"/>
                    <a:gd name="connsiteY8" fmla="*/ 0 h 15134708"/>
                    <a:gd name="connsiteX0" fmla="*/ 47445 w 2266354"/>
                    <a:gd name="connsiteY0" fmla="*/ 0 h 15134708"/>
                    <a:gd name="connsiteX1" fmla="*/ 1327605 w 2266354"/>
                    <a:gd name="connsiteY1" fmla="*/ 365760 h 15134708"/>
                    <a:gd name="connsiteX2" fmla="*/ 1799803 w 2266354"/>
                    <a:gd name="connsiteY2" fmla="*/ 2858596 h 15134708"/>
                    <a:gd name="connsiteX3" fmla="*/ 2202894 w 2266354"/>
                    <a:gd name="connsiteY3" fmla="*/ 13101713 h 15134708"/>
                    <a:gd name="connsiteX4" fmla="*/ 2157909 w 2266354"/>
                    <a:gd name="connsiteY4" fmla="*/ 14664098 h 15134708"/>
                    <a:gd name="connsiteX5" fmla="*/ 243840 w 2266354"/>
                    <a:gd name="connsiteY5" fmla="*/ 12702568 h 15134708"/>
                    <a:gd name="connsiteX6" fmla="*/ 47445 w 2266354"/>
                    <a:gd name="connsiteY6" fmla="*/ 10424160 h 15134708"/>
                    <a:gd name="connsiteX7" fmla="*/ 230325 w 2266354"/>
                    <a:gd name="connsiteY7" fmla="*/ 7040880 h 15134708"/>
                    <a:gd name="connsiteX8" fmla="*/ 47445 w 2266354"/>
                    <a:gd name="connsiteY8" fmla="*/ 0 h 15134708"/>
                    <a:gd name="connsiteX0" fmla="*/ 47445 w 2266354"/>
                    <a:gd name="connsiteY0" fmla="*/ 0 h 15134708"/>
                    <a:gd name="connsiteX1" fmla="*/ 1327605 w 2266354"/>
                    <a:gd name="connsiteY1" fmla="*/ 365760 h 15134708"/>
                    <a:gd name="connsiteX2" fmla="*/ 1799803 w 2266354"/>
                    <a:gd name="connsiteY2" fmla="*/ 2858596 h 15134708"/>
                    <a:gd name="connsiteX3" fmla="*/ 2202894 w 2266354"/>
                    <a:gd name="connsiteY3" fmla="*/ 13101713 h 15134708"/>
                    <a:gd name="connsiteX4" fmla="*/ 2157909 w 2266354"/>
                    <a:gd name="connsiteY4" fmla="*/ 14664098 h 15134708"/>
                    <a:gd name="connsiteX5" fmla="*/ 243840 w 2266354"/>
                    <a:gd name="connsiteY5" fmla="*/ 12702568 h 15134708"/>
                    <a:gd name="connsiteX6" fmla="*/ 47445 w 2266354"/>
                    <a:gd name="connsiteY6" fmla="*/ 10424160 h 15134708"/>
                    <a:gd name="connsiteX7" fmla="*/ 230325 w 2266354"/>
                    <a:gd name="connsiteY7" fmla="*/ 7040880 h 15134708"/>
                    <a:gd name="connsiteX8" fmla="*/ 47445 w 2266354"/>
                    <a:gd name="connsiteY8" fmla="*/ 0 h 15134708"/>
                    <a:gd name="connsiteX0" fmla="*/ 47445 w 2198876"/>
                    <a:gd name="connsiteY0" fmla="*/ 0 h 15134708"/>
                    <a:gd name="connsiteX1" fmla="*/ 1327605 w 2198876"/>
                    <a:gd name="connsiteY1" fmla="*/ 365760 h 15134708"/>
                    <a:gd name="connsiteX2" fmla="*/ 1799803 w 2198876"/>
                    <a:gd name="connsiteY2" fmla="*/ 2858596 h 15134708"/>
                    <a:gd name="connsiteX3" fmla="*/ 2135416 w 2198876"/>
                    <a:gd name="connsiteY3" fmla="*/ 13369551 h 15134708"/>
                    <a:gd name="connsiteX4" fmla="*/ 2157909 w 2198876"/>
                    <a:gd name="connsiteY4" fmla="*/ 14664098 h 15134708"/>
                    <a:gd name="connsiteX5" fmla="*/ 243840 w 2198876"/>
                    <a:gd name="connsiteY5" fmla="*/ 12702568 h 15134708"/>
                    <a:gd name="connsiteX6" fmla="*/ 47445 w 2198876"/>
                    <a:gd name="connsiteY6" fmla="*/ 10424160 h 15134708"/>
                    <a:gd name="connsiteX7" fmla="*/ 230325 w 2198876"/>
                    <a:gd name="connsiteY7" fmla="*/ 7040880 h 15134708"/>
                    <a:gd name="connsiteX8" fmla="*/ 47445 w 2198876"/>
                    <a:gd name="connsiteY8" fmla="*/ 0 h 15134708"/>
                    <a:gd name="connsiteX0" fmla="*/ 47445 w 2198876"/>
                    <a:gd name="connsiteY0" fmla="*/ 0 h 15134708"/>
                    <a:gd name="connsiteX1" fmla="*/ 1327605 w 2198876"/>
                    <a:gd name="connsiteY1" fmla="*/ 365760 h 15134708"/>
                    <a:gd name="connsiteX2" fmla="*/ 1799803 w 2198876"/>
                    <a:gd name="connsiteY2" fmla="*/ 2858596 h 15134708"/>
                    <a:gd name="connsiteX3" fmla="*/ 2135416 w 2198876"/>
                    <a:gd name="connsiteY3" fmla="*/ 13369551 h 15134708"/>
                    <a:gd name="connsiteX4" fmla="*/ 2157909 w 2198876"/>
                    <a:gd name="connsiteY4" fmla="*/ 14664098 h 15134708"/>
                    <a:gd name="connsiteX5" fmla="*/ 243840 w 2198876"/>
                    <a:gd name="connsiteY5" fmla="*/ 12702568 h 15134708"/>
                    <a:gd name="connsiteX6" fmla="*/ 47445 w 2198876"/>
                    <a:gd name="connsiteY6" fmla="*/ 10424160 h 15134708"/>
                    <a:gd name="connsiteX7" fmla="*/ 230325 w 2198876"/>
                    <a:gd name="connsiteY7" fmla="*/ 7040880 h 15134708"/>
                    <a:gd name="connsiteX8" fmla="*/ 47445 w 2198876"/>
                    <a:gd name="connsiteY8" fmla="*/ 0 h 15134708"/>
                    <a:gd name="connsiteX0" fmla="*/ 47445 w 2266355"/>
                    <a:gd name="connsiteY0" fmla="*/ 0 h 15134708"/>
                    <a:gd name="connsiteX1" fmla="*/ 1327605 w 2266355"/>
                    <a:gd name="connsiteY1" fmla="*/ 365760 h 15134708"/>
                    <a:gd name="connsiteX2" fmla="*/ 1799803 w 2266355"/>
                    <a:gd name="connsiteY2" fmla="*/ 2858596 h 15134708"/>
                    <a:gd name="connsiteX3" fmla="*/ 2202895 w 2266355"/>
                    <a:gd name="connsiteY3" fmla="*/ 13168672 h 15134708"/>
                    <a:gd name="connsiteX4" fmla="*/ 2157909 w 2266355"/>
                    <a:gd name="connsiteY4" fmla="*/ 14664098 h 15134708"/>
                    <a:gd name="connsiteX5" fmla="*/ 243840 w 2266355"/>
                    <a:gd name="connsiteY5" fmla="*/ 12702568 h 15134708"/>
                    <a:gd name="connsiteX6" fmla="*/ 47445 w 2266355"/>
                    <a:gd name="connsiteY6" fmla="*/ 10424160 h 15134708"/>
                    <a:gd name="connsiteX7" fmla="*/ 230325 w 2266355"/>
                    <a:gd name="connsiteY7" fmla="*/ 7040880 h 15134708"/>
                    <a:gd name="connsiteX8" fmla="*/ 47445 w 2266355"/>
                    <a:gd name="connsiteY8" fmla="*/ 0 h 15134708"/>
                    <a:gd name="connsiteX0" fmla="*/ 47445 w 2202895"/>
                    <a:gd name="connsiteY0" fmla="*/ 0 h 15134708"/>
                    <a:gd name="connsiteX1" fmla="*/ 1327605 w 2202895"/>
                    <a:gd name="connsiteY1" fmla="*/ 365760 h 15134708"/>
                    <a:gd name="connsiteX2" fmla="*/ 1799803 w 2202895"/>
                    <a:gd name="connsiteY2" fmla="*/ 2858596 h 15134708"/>
                    <a:gd name="connsiteX3" fmla="*/ 2202895 w 2202895"/>
                    <a:gd name="connsiteY3" fmla="*/ 13168672 h 15134708"/>
                    <a:gd name="connsiteX4" fmla="*/ 2157909 w 2202895"/>
                    <a:gd name="connsiteY4" fmla="*/ 14664098 h 15134708"/>
                    <a:gd name="connsiteX5" fmla="*/ 243840 w 2202895"/>
                    <a:gd name="connsiteY5" fmla="*/ 12702568 h 15134708"/>
                    <a:gd name="connsiteX6" fmla="*/ 47445 w 2202895"/>
                    <a:gd name="connsiteY6" fmla="*/ 10424160 h 15134708"/>
                    <a:gd name="connsiteX7" fmla="*/ 230325 w 2202895"/>
                    <a:gd name="connsiteY7" fmla="*/ 7040880 h 15134708"/>
                    <a:gd name="connsiteX8" fmla="*/ 47445 w 2202895"/>
                    <a:gd name="connsiteY8" fmla="*/ 0 h 15134708"/>
                    <a:gd name="connsiteX0" fmla="*/ 47445 w 2202895"/>
                    <a:gd name="connsiteY0" fmla="*/ 0 h 14933830"/>
                    <a:gd name="connsiteX1" fmla="*/ 1327605 w 2202895"/>
                    <a:gd name="connsiteY1" fmla="*/ 365760 h 14933830"/>
                    <a:gd name="connsiteX2" fmla="*/ 1799803 w 2202895"/>
                    <a:gd name="connsiteY2" fmla="*/ 2858596 h 14933830"/>
                    <a:gd name="connsiteX3" fmla="*/ 2202895 w 2202895"/>
                    <a:gd name="connsiteY3" fmla="*/ 13168672 h 14933830"/>
                    <a:gd name="connsiteX4" fmla="*/ 2202895 w 2202895"/>
                    <a:gd name="connsiteY4" fmla="*/ 14463220 h 14933830"/>
                    <a:gd name="connsiteX5" fmla="*/ 243840 w 2202895"/>
                    <a:gd name="connsiteY5" fmla="*/ 12702568 h 14933830"/>
                    <a:gd name="connsiteX6" fmla="*/ 47445 w 2202895"/>
                    <a:gd name="connsiteY6" fmla="*/ 10424160 h 14933830"/>
                    <a:gd name="connsiteX7" fmla="*/ 230325 w 2202895"/>
                    <a:gd name="connsiteY7" fmla="*/ 7040880 h 14933830"/>
                    <a:gd name="connsiteX8" fmla="*/ 47445 w 2202895"/>
                    <a:gd name="connsiteY8" fmla="*/ 0 h 14933830"/>
                    <a:gd name="connsiteX0" fmla="*/ 47445 w 2202895"/>
                    <a:gd name="connsiteY0" fmla="*/ 0 h 14926269"/>
                    <a:gd name="connsiteX1" fmla="*/ 1327605 w 2202895"/>
                    <a:gd name="connsiteY1" fmla="*/ 365760 h 14926269"/>
                    <a:gd name="connsiteX2" fmla="*/ 1799803 w 2202895"/>
                    <a:gd name="connsiteY2" fmla="*/ 2858596 h 14926269"/>
                    <a:gd name="connsiteX3" fmla="*/ 2202895 w 2202895"/>
                    <a:gd name="connsiteY3" fmla="*/ 13168672 h 14926269"/>
                    <a:gd name="connsiteX4" fmla="*/ 2202895 w 2202895"/>
                    <a:gd name="connsiteY4" fmla="*/ 14463220 h 14926269"/>
                    <a:gd name="connsiteX5" fmla="*/ 243840 w 2202895"/>
                    <a:gd name="connsiteY5" fmla="*/ 12702568 h 14926269"/>
                    <a:gd name="connsiteX6" fmla="*/ 47445 w 2202895"/>
                    <a:gd name="connsiteY6" fmla="*/ 10424160 h 14926269"/>
                    <a:gd name="connsiteX7" fmla="*/ 230325 w 2202895"/>
                    <a:gd name="connsiteY7" fmla="*/ 7040880 h 14926269"/>
                    <a:gd name="connsiteX8" fmla="*/ 47445 w 2202895"/>
                    <a:gd name="connsiteY8" fmla="*/ 0 h 14926269"/>
                    <a:gd name="connsiteX0" fmla="*/ 2252 w 2157702"/>
                    <a:gd name="connsiteY0" fmla="*/ 0 h 14926269"/>
                    <a:gd name="connsiteX1" fmla="*/ 1282412 w 2157702"/>
                    <a:gd name="connsiteY1" fmla="*/ 365760 h 14926269"/>
                    <a:gd name="connsiteX2" fmla="*/ 1754610 w 2157702"/>
                    <a:gd name="connsiteY2" fmla="*/ 2858596 h 14926269"/>
                    <a:gd name="connsiteX3" fmla="*/ 2157702 w 2157702"/>
                    <a:gd name="connsiteY3" fmla="*/ 13168672 h 14926269"/>
                    <a:gd name="connsiteX4" fmla="*/ 2157702 w 2157702"/>
                    <a:gd name="connsiteY4" fmla="*/ 14463220 h 14926269"/>
                    <a:gd name="connsiteX5" fmla="*/ 830625 w 2157702"/>
                    <a:gd name="connsiteY5" fmla="*/ 14775697 h 14926269"/>
                    <a:gd name="connsiteX6" fmla="*/ 2252 w 2157702"/>
                    <a:gd name="connsiteY6" fmla="*/ 10424160 h 14926269"/>
                    <a:gd name="connsiteX7" fmla="*/ 185132 w 2157702"/>
                    <a:gd name="connsiteY7" fmla="*/ 7040880 h 14926269"/>
                    <a:gd name="connsiteX8" fmla="*/ 2252 w 2157702"/>
                    <a:gd name="connsiteY8" fmla="*/ 0 h 14926269"/>
                    <a:gd name="connsiteX0" fmla="*/ 2252 w 2157702"/>
                    <a:gd name="connsiteY0" fmla="*/ 0 h 15126111"/>
                    <a:gd name="connsiteX1" fmla="*/ 1282412 w 2157702"/>
                    <a:gd name="connsiteY1" fmla="*/ 365760 h 15126111"/>
                    <a:gd name="connsiteX2" fmla="*/ 1754610 w 2157702"/>
                    <a:gd name="connsiteY2" fmla="*/ 2858596 h 15126111"/>
                    <a:gd name="connsiteX3" fmla="*/ 2157702 w 2157702"/>
                    <a:gd name="connsiteY3" fmla="*/ 13168672 h 15126111"/>
                    <a:gd name="connsiteX4" fmla="*/ 2157702 w 2157702"/>
                    <a:gd name="connsiteY4" fmla="*/ 14463220 h 15126111"/>
                    <a:gd name="connsiteX5" fmla="*/ 830625 w 2157702"/>
                    <a:gd name="connsiteY5" fmla="*/ 14775697 h 15126111"/>
                    <a:gd name="connsiteX6" fmla="*/ 2252 w 2157702"/>
                    <a:gd name="connsiteY6" fmla="*/ 10424160 h 15126111"/>
                    <a:gd name="connsiteX7" fmla="*/ 185132 w 2157702"/>
                    <a:gd name="connsiteY7" fmla="*/ 7040880 h 15126111"/>
                    <a:gd name="connsiteX8" fmla="*/ 2252 w 2157702"/>
                    <a:gd name="connsiteY8" fmla="*/ 0 h 15126111"/>
                    <a:gd name="connsiteX0" fmla="*/ 0 w 2361747"/>
                    <a:gd name="connsiteY0" fmla="*/ 0 h 15438588"/>
                    <a:gd name="connsiteX1" fmla="*/ 1486457 w 2361747"/>
                    <a:gd name="connsiteY1" fmla="*/ 678237 h 15438588"/>
                    <a:gd name="connsiteX2" fmla="*/ 1958655 w 2361747"/>
                    <a:gd name="connsiteY2" fmla="*/ 3171073 h 15438588"/>
                    <a:gd name="connsiteX3" fmla="*/ 2361747 w 2361747"/>
                    <a:gd name="connsiteY3" fmla="*/ 13481149 h 15438588"/>
                    <a:gd name="connsiteX4" fmla="*/ 2361747 w 2361747"/>
                    <a:gd name="connsiteY4" fmla="*/ 14775697 h 15438588"/>
                    <a:gd name="connsiteX5" fmla="*/ 1034670 w 2361747"/>
                    <a:gd name="connsiteY5" fmla="*/ 15088174 h 15438588"/>
                    <a:gd name="connsiteX6" fmla="*/ 206297 w 2361747"/>
                    <a:gd name="connsiteY6" fmla="*/ 10736637 h 15438588"/>
                    <a:gd name="connsiteX7" fmla="*/ 389177 w 2361747"/>
                    <a:gd name="connsiteY7" fmla="*/ 7353357 h 15438588"/>
                    <a:gd name="connsiteX8" fmla="*/ 0 w 2361747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316761 w 2316761"/>
                    <a:gd name="connsiteY3" fmla="*/ 13481149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316761 w 2316761"/>
                    <a:gd name="connsiteY3" fmla="*/ 13481149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316761 w 2316761"/>
                    <a:gd name="connsiteY3" fmla="*/ 13481149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316761 w 2316761"/>
                    <a:gd name="connsiteY3" fmla="*/ 13481149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294268 w 2316761"/>
                    <a:gd name="connsiteY3" fmla="*/ 13659708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316761"/>
                    <a:gd name="connsiteY0" fmla="*/ 0 h 15438588"/>
                    <a:gd name="connsiteX1" fmla="*/ 1441471 w 2316761"/>
                    <a:gd name="connsiteY1" fmla="*/ 678237 h 15438588"/>
                    <a:gd name="connsiteX2" fmla="*/ 1913669 w 2316761"/>
                    <a:gd name="connsiteY2" fmla="*/ 3171073 h 15438588"/>
                    <a:gd name="connsiteX3" fmla="*/ 2294268 w 2316761"/>
                    <a:gd name="connsiteY3" fmla="*/ 13659708 h 15438588"/>
                    <a:gd name="connsiteX4" fmla="*/ 2316761 w 2316761"/>
                    <a:gd name="connsiteY4" fmla="*/ 14775697 h 15438588"/>
                    <a:gd name="connsiteX5" fmla="*/ 989684 w 2316761"/>
                    <a:gd name="connsiteY5" fmla="*/ 15088174 h 15438588"/>
                    <a:gd name="connsiteX6" fmla="*/ 161311 w 2316761"/>
                    <a:gd name="connsiteY6" fmla="*/ 10736637 h 15438588"/>
                    <a:gd name="connsiteX7" fmla="*/ 344191 w 2316761"/>
                    <a:gd name="connsiteY7" fmla="*/ 7353357 h 15438588"/>
                    <a:gd name="connsiteX8" fmla="*/ 0 w 2316761"/>
                    <a:gd name="connsiteY8" fmla="*/ 0 h 15438588"/>
                    <a:gd name="connsiteX0" fmla="*/ 0 w 2418160"/>
                    <a:gd name="connsiteY0" fmla="*/ 0 h 15438588"/>
                    <a:gd name="connsiteX1" fmla="*/ 1441471 w 2418160"/>
                    <a:gd name="connsiteY1" fmla="*/ 678237 h 15438588"/>
                    <a:gd name="connsiteX2" fmla="*/ 1913669 w 2418160"/>
                    <a:gd name="connsiteY2" fmla="*/ 3171073 h 15438588"/>
                    <a:gd name="connsiteX3" fmla="*/ 2294268 w 2418160"/>
                    <a:gd name="connsiteY3" fmla="*/ 13659708 h 15438588"/>
                    <a:gd name="connsiteX4" fmla="*/ 2316761 w 2418160"/>
                    <a:gd name="connsiteY4" fmla="*/ 14775697 h 15438588"/>
                    <a:gd name="connsiteX5" fmla="*/ 989684 w 2418160"/>
                    <a:gd name="connsiteY5" fmla="*/ 15088174 h 15438588"/>
                    <a:gd name="connsiteX6" fmla="*/ 161311 w 2418160"/>
                    <a:gd name="connsiteY6" fmla="*/ 10736637 h 15438588"/>
                    <a:gd name="connsiteX7" fmla="*/ 344191 w 2418160"/>
                    <a:gd name="connsiteY7" fmla="*/ 7353357 h 15438588"/>
                    <a:gd name="connsiteX8" fmla="*/ 0 w 2418160"/>
                    <a:gd name="connsiteY8" fmla="*/ 0 h 15438588"/>
                    <a:gd name="connsiteX0" fmla="*/ 44986 w 2463146"/>
                    <a:gd name="connsiteY0" fmla="*/ 0 h 15438588"/>
                    <a:gd name="connsiteX1" fmla="*/ 1486457 w 2463146"/>
                    <a:gd name="connsiteY1" fmla="*/ 678237 h 15438588"/>
                    <a:gd name="connsiteX2" fmla="*/ 1958655 w 2463146"/>
                    <a:gd name="connsiteY2" fmla="*/ 3171073 h 15438588"/>
                    <a:gd name="connsiteX3" fmla="*/ 2339254 w 2463146"/>
                    <a:gd name="connsiteY3" fmla="*/ 13659708 h 15438588"/>
                    <a:gd name="connsiteX4" fmla="*/ 2361747 w 2463146"/>
                    <a:gd name="connsiteY4" fmla="*/ 14775697 h 15438588"/>
                    <a:gd name="connsiteX5" fmla="*/ 1034670 w 2463146"/>
                    <a:gd name="connsiteY5" fmla="*/ 15088174 h 15438588"/>
                    <a:gd name="connsiteX6" fmla="*/ 206297 w 2463146"/>
                    <a:gd name="connsiteY6" fmla="*/ 10736637 h 15438588"/>
                    <a:gd name="connsiteX7" fmla="*/ 0 w 2463146"/>
                    <a:gd name="connsiteY7" fmla="*/ 7343209 h 15438588"/>
                    <a:gd name="connsiteX8" fmla="*/ 44986 w 2463146"/>
                    <a:gd name="connsiteY8" fmla="*/ 0 h 15438588"/>
                    <a:gd name="connsiteX0" fmla="*/ 44986 w 2463146"/>
                    <a:gd name="connsiteY0" fmla="*/ 0 h 15607109"/>
                    <a:gd name="connsiteX1" fmla="*/ 1486457 w 2463146"/>
                    <a:gd name="connsiteY1" fmla="*/ 678237 h 15607109"/>
                    <a:gd name="connsiteX2" fmla="*/ 1958655 w 2463146"/>
                    <a:gd name="connsiteY2" fmla="*/ 3171073 h 15607109"/>
                    <a:gd name="connsiteX3" fmla="*/ 2339254 w 2463146"/>
                    <a:gd name="connsiteY3" fmla="*/ 13659708 h 15607109"/>
                    <a:gd name="connsiteX4" fmla="*/ 2361747 w 2463146"/>
                    <a:gd name="connsiteY4" fmla="*/ 14775697 h 15607109"/>
                    <a:gd name="connsiteX5" fmla="*/ 1034670 w 2463146"/>
                    <a:gd name="connsiteY5" fmla="*/ 15088174 h 15607109"/>
                    <a:gd name="connsiteX6" fmla="*/ 206297 w 2463146"/>
                    <a:gd name="connsiteY6" fmla="*/ 10736637 h 15607109"/>
                    <a:gd name="connsiteX7" fmla="*/ 0 w 2463146"/>
                    <a:gd name="connsiteY7" fmla="*/ 7343209 h 15607109"/>
                    <a:gd name="connsiteX8" fmla="*/ 44986 w 2463146"/>
                    <a:gd name="connsiteY8" fmla="*/ 0 h 15607109"/>
                    <a:gd name="connsiteX0" fmla="*/ 44986 w 2463146"/>
                    <a:gd name="connsiteY0" fmla="*/ 0 h 16412483"/>
                    <a:gd name="connsiteX1" fmla="*/ 1486457 w 2463146"/>
                    <a:gd name="connsiteY1" fmla="*/ 678237 h 16412483"/>
                    <a:gd name="connsiteX2" fmla="*/ 1958655 w 2463146"/>
                    <a:gd name="connsiteY2" fmla="*/ 3171073 h 16412483"/>
                    <a:gd name="connsiteX3" fmla="*/ 2339254 w 2463146"/>
                    <a:gd name="connsiteY3" fmla="*/ 13659708 h 16412483"/>
                    <a:gd name="connsiteX4" fmla="*/ 2361747 w 2463146"/>
                    <a:gd name="connsiteY4" fmla="*/ 14775697 h 16412483"/>
                    <a:gd name="connsiteX5" fmla="*/ 1172609 w 2463146"/>
                    <a:gd name="connsiteY5" fmla="*/ 16360403 h 16412483"/>
                    <a:gd name="connsiteX6" fmla="*/ 1034670 w 2463146"/>
                    <a:gd name="connsiteY6" fmla="*/ 15088174 h 16412483"/>
                    <a:gd name="connsiteX7" fmla="*/ 206297 w 2463146"/>
                    <a:gd name="connsiteY7" fmla="*/ 10736637 h 16412483"/>
                    <a:gd name="connsiteX8" fmla="*/ 0 w 2463146"/>
                    <a:gd name="connsiteY8" fmla="*/ 7343209 h 16412483"/>
                    <a:gd name="connsiteX9" fmla="*/ 44986 w 2463146"/>
                    <a:gd name="connsiteY9" fmla="*/ 0 h 16412483"/>
                    <a:gd name="connsiteX0" fmla="*/ 44986 w 2463146"/>
                    <a:gd name="connsiteY0" fmla="*/ 0 h 16412483"/>
                    <a:gd name="connsiteX1" fmla="*/ 1486457 w 2463146"/>
                    <a:gd name="connsiteY1" fmla="*/ 678237 h 16412483"/>
                    <a:gd name="connsiteX2" fmla="*/ 1958655 w 2463146"/>
                    <a:gd name="connsiteY2" fmla="*/ 3171073 h 16412483"/>
                    <a:gd name="connsiteX3" fmla="*/ 2339254 w 2463146"/>
                    <a:gd name="connsiteY3" fmla="*/ 13659708 h 16412483"/>
                    <a:gd name="connsiteX4" fmla="*/ 2361747 w 2463146"/>
                    <a:gd name="connsiteY4" fmla="*/ 14775697 h 16412483"/>
                    <a:gd name="connsiteX5" fmla="*/ 1172609 w 2463146"/>
                    <a:gd name="connsiteY5" fmla="*/ 16360403 h 16412483"/>
                    <a:gd name="connsiteX6" fmla="*/ 1034670 w 2463146"/>
                    <a:gd name="connsiteY6" fmla="*/ 15088174 h 16412483"/>
                    <a:gd name="connsiteX7" fmla="*/ 206297 w 2463146"/>
                    <a:gd name="connsiteY7" fmla="*/ 10736637 h 16412483"/>
                    <a:gd name="connsiteX8" fmla="*/ 0 w 2463146"/>
                    <a:gd name="connsiteY8" fmla="*/ 7343209 h 16412483"/>
                    <a:gd name="connsiteX9" fmla="*/ 44986 w 2463146"/>
                    <a:gd name="connsiteY9" fmla="*/ 0 h 16412483"/>
                    <a:gd name="connsiteX0" fmla="*/ 44986 w 2463146"/>
                    <a:gd name="connsiteY0" fmla="*/ 0 h 16546401"/>
                    <a:gd name="connsiteX1" fmla="*/ 1486457 w 2463146"/>
                    <a:gd name="connsiteY1" fmla="*/ 678237 h 16546401"/>
                    <a:gd name="connsiteX2" fmla="*/ 1958655 w 2463146"/>
                    <a:gd name="connsiteY2" fmla="*/ 3171073 h 16546401"/>
                    <a:gd name="connsiteX3" fmla="*/ 2339254 w 2463146"/>
                    <a:gd name="connsiteY3" fmla="*/ 13659708 h 16546401"/>
                    <a:gd name="connsiteX4" fmla="*/ 2361747 w 2463146"/>
                    <a:gd name="connsiteY4" fmla="*/ 14775697 h 16546401"/>
                    <a:gd name="connsiteX5" fmla="*/ 1532494 w 2463146"/>
                    <a:gd name="connsiteY5" fmla="*/ 16204165 h 16546401"/>
                    <a:gd name="connsiteX6" fmla="*/ 1172609 w 2463146"/>
                    <a:gd name="connsiteY6" fmla="*/ 16360403 h 16546401"/>
                    <a:gd name="connsiteX7" fmla="*/ 1034670 w 2463146"/>
                    <a:gd name="connsiteY7" fmla="*/ 15088174 h 16546401"/>
                    <a:gd name="connsiteX8" fmla="*/ 206297 w 2463146"/>
                    <a:gd name="connsiteY8" fmla="*/ 10736637 h 16546401"/>
                    <a:gd name="connsiteX9" fmla="*/ 0 w 2463146"/>
                    <a:gd name="connsiteY9" fmla="*/ 7343209 h 16546401"/>
                    <a:gd name="connsiteX10" fmla="*/ 44986 w 2463146"/>
                    <a:gd name="connsiteY10" fmla="*/ 0 h 16546401"/>
                    <a:gd name="connsiteX0" fmla="*/ 44986 w 2463146"/>
                    <a:gd name="connsiteY0" fmla="*/ 0 h 16546401"/>
                    <a:gd name="connsiteX1" fmla="*/ 1486457 w 2463146"/>
                    <a:gd name="connsiteY1" fmla="*/ 678237 h 16546401"/>
                    <a:gd name="connsiteX2" fmla="*/ 1958655 w 2463146"/>
                    <a:gd name="connsiteY2" fmla="*/ 3171073 h 16546401"/>
                    <a:gd name="connsiteX3" fmla="*/ 2339254 w 2463146"/>
                    <a:gd name="connsiteY3" fmla="*/ 13659708 h 16546401"/>
                    <a:gd name="connsiteX4" fmla="*/ 2361747 w 2463146"/>
                    <a:gd name="connsiteY4" fmla="*/ 14775697 h 16546401"/>
                    <a:gd name="connsiteX5" fmla="*/ 1532494 w 2463146"/>
                    <a:gd name="connsiteY5" fmla="*/ 16204165 h 16546401"/>
                    <a:gd name="connsiteX6" fmla="*/ 1172609 w 2463146"/>
                    <a:gd name="connsiteY6" fmla="*/ 16360403 h 16546401"/>
                    <a:gd name="connsiteX7" fmla="*/ 1034670 w 2463146"/>
                    <a:gd name="connsiteY7" fmla="*/ 15088174 h 16546401"/>
                    <a:gd name="connsiteX8" fmla="*/ 206297 w 2463146"/>
                    <a:gd name="connsiteY8" fmla="*/ 10736637 h 16546401"/>
                    <a:gd name="connsiteX9" fmla="*/ 0 w 2463146"/>
                    <a:gd name="connsiteY9" fmla="*/ 7343209 h 16546401"/>
                    <a:gd name="connsiteX10" fmla="*/ 44986 w 2463146"/>
                    <a:gd name="connsiteY10" fmla="*/ 0 h 16546401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72609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532494 w 2463146"/>
                    <a:gd name="connsiteY5" fmla="*/ 16204165 h 16360403"/>
                    <a:gd name="connsiteX6" fmla="*/ 1127623 w 2463146"/>
                    <a:gd name="connsiteY6" fmla="*/ 16360403 h 16360403"/>
                    <a:gd name="connsiteX7" fmla="*/ 1034670 w 2463146"/>
                    <a:gd name="connsiteY7" fmla="*/ 15088174 h 16360403"/>
                    <a:gd name="connsiteX8" fmla="*/ 206297 w 2463146"/>
                    <a:gd name="connsiteY8" fmla="*/ 10736637 h 16360403"/>
                    <a:gd name="connsiteX9" fmla="*/ 0 w 2463146"/>
                    <a:gd name="connsiteY9" fmla="*/ 7343209 h 16360403"/>
                    <a:gd name="connsiteX10" fmla="*/ 44986 w 2463146"/>
                    <a:gd name="connsiteY10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5980967 h 16360403"/>
                    <a:gd name="connsiteX6" fmla="*/ 1532494 w 2463146"/>
                    <a:gd name="connsiteY6" fmla="*/ 16204165 h 16360403"/>
                    <a:gd name="connsiteX7" fmla="*/ 1127623 w 2463146"/>
                    <a:gd name="connsiteY7" fmla="*/ 16360403 h 16360403"/>
                    <a:gd name="connsiteX8" fmla="*/ 1034670 w 2463146"/>
                    <a:gd name="connsiteY8" fmla="*/ 15088174 h 16360403"/>
                    <a:gd name="connsiteX9" fmla="*/ 206297 w 2463146"/>
                    <a:gd name="connsiteY9" fmla="*/ 10736637 h 16360403"/>
                    <a:gd name="connsiteX10" fmla="*/ 0 w 2463146"/>
                    <a:gd name="connsiteY10" fmla="*/ 7343209 h 16360403"/>
                    <a:gd name="connsiteX11" fmla="*/ 44986 w 2463146"/>
                    <a:gd name="connsiteY11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5980967 h 16360403"/>
                    <a:gd name="connsiteX6" fmla="*/ 1532494 w 2463146"/>
                    <a:gd name="connsiteY6" fmla="*/ 16204165 h 16360403"/>
                    <a:gd name="connsiteX7" fmla="*/ 1127623 w 2463146"/>
                    <a:gd name="connsiteY7" fmla="*/ 16360403 h 16360403"/>
                    <a:gd name="connsiteX8" fmla="*/ 1034670 w 2463146"/>
                    <a:gd name="connsiteY8" fmla="*/ 15088174 h 16360403"/>
                    <a:gd name="connsiteX9" fmla="*/ 206297 w 2463146"/>
                    <a:gd name="connsiteY9" fmla="*/ 10736637 h 16360403"/>
                    <a:gd name="connsiteX10" fmla="*/ 0 w 2463146"/>
                    <a:gd name="connsiteY10" fmla="*/ 7343209 h 16360403"/>
                    <a:gd name="connsiteX11" fmla="*/ 44986 w 2463146"/>
                    <a:gd name="connsiteY11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5980967 h 16360403"/>
                    <a:gd name="connsiteX6" fmla="*/ 1532494 w 2463146"/>
                    <a:gd name="connsiteY6" fmla="*/ 16204165 h 16360403"/>
                    <a:gd name="connsiteX7" fmla="*/ 1127623 w 2463146"/>
                    <a:gd name="connsiteY7" fmla="*/ 16360403 h 16360403"/>
                    <a:gd name="connsiteX8" fmla="*/ 1034670 w 2463146"/>
                    <a:gd name="connsiteY8" fmla="*/ 15088174 h 16360403"/>
                    <a:gd name="connsiteX9" fmla="*/ 206297 w 2463146"/>
                    <a:gd name="connsiteY9" fmla="*/ 10736637 h 16360403"/>
                    <a:gd name="connsiteX10" fmla="*/ 0 w 2463146"/>
                    <a:gd name="connsiteY10" fmla="*/ 7343209 h 16360403"/>
                    <a:gd name="connsiteX11" fmla="*/ 44986 w 2463146"/>
                    <a:gd name="connsiteY11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5980967 h 16360403"/>
                    <a:gd name="connsiteX6" fmla="*/ 1532494 w 2463146"/>
                    <a:gd name="connsiteY6" fmla="*/ 16204165 h 16360403"/>
                    <a:gd name="connsiteX7" fmla="*/ 1127623 w 2463146"/>
                    <a:gd name="connsiteY7" fmla="*/ 16360403 h 16360403"/>
                    <a:gd name="connsiteX8" fmla="*/ 1034670 w 2463146"/>
                    <a:gd name="connsiteY8" fmla="*/ 15088174 h 16360403"/>
                    <a:gd name="connsiteX9" fmla="*/ 206297 w 2463146"/>
                    <a:gd name="connsiteY9" fmla="*/ 10736637 h 16360403"/>
                    <a:gd name="connsiteX10" fmla="*/ 0 w 2463146"/>
                    <a:gd name="connsiteY10" fmla="*/ 7343209 h 16360403"/>
                    <a:gd name="connsiteX11" fmla="*/ 44986 w 2463146"/>
                    <a:gd name="connsiteY11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5980967 h 16360403"/>
                    <a:gd name="connsiteX6" fmla="*/ 1532494 w 2463146"/>
                    <a:gd name="connsiteY6" fmla="*/ 16204165 h 16360403"/>
                    <a:gd name="connsiteX7" fmla="*/ 1127623 w 2463146"/>
                    <a:gd name="connsiteY7" fmla="*/ 16360403 h 16360403"/>
                    <a:gd name="connsiteX8" fmla="*/ 1034670 w 2463146"/>
                    <a:gd name="connsiteY8" fmla="*/ 15088174 h 16360403"/>
                    <a:gd name="connsiteX9" fmla="*/ 206297 w 2463146"/>
                    <a:gd name="connsiteY9" fmla="*/ 10736637 h 16360403"/>
                    <a:gd name="connsiteX10" fmla="*/ 0 w 2463146"/>
                    <a:gd name="connsiteY10" fmla="*/ 7343209 h 16360403"/>
                    <a:gd name="connsiteX11" fmla="*/ 44986 w 2463146"/>
                    <a:gd name="connsiteY11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914872 w 2463146"/>
                    <a:gd name="connsiteY6" fmla="*/ 15980967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914872 w 2463146"/>
                    <a:gd name="connsiteY6" fmla="*/ 15980967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1914872 w 2463146"/>
                    <a:gd name="connsiteY5" fmla="*/ 16070246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84660"/>
                    <a:gd name="connsiteX1" fmla="*/ 1486457 w 2463146"/>
                    <a:gd name="connsiteY1" fmla="*/ 678237 h 16384660"/>
                    <a:gd name="connsiteX2" fmla="*/ 1958655 w 2463146"/>
                    <a:gd name="connsiteY2" fmla="*/ 3171073 h 16384660"/>
                    <a:gd name="connsiteX3" fmla="*/ 2339254 w 2463146"/>
                    <a:gd name="connsiteY3" fmla="*/ 13659708 h 16384660"/>
                    <a:gd name="connsiteX4" fmla="*/ 2361747 w 2463146"/>
                    <a:gd name="connsiteY4" fmla="*/ 14775697 h 16384660"/>
                    <a:gd name="connsiteX5" fmla="*/ 2027148 w 2463146"/>
                    <a:gd name="connsiteY5" fmla="*/ 16154022 h 16384660"/>
                    <a:gd name="connsiteX6" fmla="*/ 1847394 w 2463146"/>
                    <a:gd name="connsiteY6" fmla="*/ 16159525 h 16384660"/>
                    <a:gd name="connsiteX7" fmla="*/ 1532494 w 2463146"/>
                    <a:gd name="connsiteY7" fmla="*/ 16204165 h 16384660"/>
                    <a:gd name="connsiteX8" fmla="*/ 1127623 w 2463146"/>
                    <a:gd name="connsiteY8" fmla="*/ 16360403 h 16384660"/>
                    <a:gd name="connsiteX9" fmla="*/ 1034670 w 2463146"/>
                    <a:gd name="connsiteY9" fmla="*/ 15088174 h 16384660"/>
                    <a:gd name="connsiteX10" fmla="*/ 206297 w 2463146"/>
                    <a:gd name="connsiteY10" fmla="*/ 10736637 h 16384660"/>
                    <a:gd name="connsiteX11" fmla="*/ 0 w 2463146"/>
                    <a:gd name="connsiteY11" fmla="*/ 7343209 h 16384660"/>
                    <a:gd name="connsiteX12" fmla="*/ 44986 w 2463146"/>
                    <a:gd name="connsiteY12" fmla="*/ 0 h 16384660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2027148 w 2463146"/>
                    <a:gd name="connsiteY5" fmla="*/ 16154022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2027148 w 2463146"/>
                    <a:gd name="connsiteY5" fmla="*/ 16154022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360403"/>
                    <a:gd name="connsiteX1" fmla="*/ 1486457 w 2463146"/>
                    <a:gd name="connsiteY1" fmla="*/ 678237 h 16360403"/>
                    <a:gd name="connsiteX2" fmla="*/ 1958655 w 2463146"/>
                    <a:gd name="connsiteY2" fmla="*/ 3171073 h 16360403"/>
                    <a:gd name="connsiteX3" fmla="*/ 2339254 w 2463146"/>
                    <a:gd name="connsiteY3" fmla="*/ 13659708 h 16360403"/>
                    <a:gd name="connsiteX4" fmla="*/ 2361747 w 2463146"/>
                    <a:gd name="connsiteY4" fmla="*/ 14775697 h 16360403"/>
                    <a:gd name="connsiteX5" fmla="*/ 2027148 w 2463146"/>
                    <a:gd name="connsiteY5" fmla="*/ 16154022 h 16360403"/>
                    <a:gd name="connsiteX6" fmla="*/ 1847394 w 2463146"/>
                    <a:gd name="connsiteY6" fmla="*/ 16159525 h 16360403"/>
                    <a:gd name="connsiteX7" fmla="*/ 1532494 w 2463146"/>
                    <a:gd name="connsiteY7" fmla="*/ 16204165 h 16360403"/>
                    <a:gd name="connsiteX8" fmla="*/ 1127623 w 2463146"/>
                    <a:gd name="connsiteY8" fmla="*/ 16360403 h 16360403"/>
                    <a:gd name="connsiteX9" fmla="*/ 1034670 w 2463146"/>
                    <a:gd name="connsiteY9" fmla="*/ 15088174 h 16360403"/>
                    <a:gd name="connsiteX10" fmla="*/ 206297 w 2463146"/>
                    <a:gd name="connsiteY10" fmla="*/ 10736637 h 16360403"/>
                    <a:gd name="connsiteX11" fmla="*/ 0 w 2463146"/>
                    <a:gd name="connsiteY11" fmla="*/ 7343209 h 16360403"/>
                    <a:gd name="connsiteX12" fmla="*/ 44986 w 2463146"/>
                    <a:gd name="connsiteY12" fmla="*/ 0 h 16360403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27148 w 2463146"/>
                    <a:gd name="connsiteY5" fmla="*/ 16154022 h 16470500"/>
                    <a:gd name="connsiteX6" fmla="*/ 1847394 w 2463146"/>
                    <a:gd name="connsiteY6" fmla="*/ 16159525 h 16470500"/>
                    <a:gd name="connsiteX7" fmla="*/ 1532494 w 2463146"/>
                    <a:gd name="connsiteY7" fmla="*/ 16204165 h 16470500"/>
                    <a:gd name="connsiteX8" fmla="*/ 1115286 w 2463146"/>
                    <a:gd name="connsiteY8" fmla="*/ 16470500 h 16470500"/>
                    <a:gd name="connsiteX9" fmla="*/ 1034670 w 2463146"/>
                    <a:gd name="connsiteY9" fmla="*/ 15088174 h 16470500"/>
                    <a:gd name="connsiteX10" fmla="*/ 206297 w 2463146"/>
                    <a:gd name="connsiteY10" fmla="*/ 10736637 h 16470500"/>
                    <a:gd name="connsiteX11" fmla="*/ 0 w 2463146"/>
                    <a:gd name="connsiteY11" fmla="*/ 7343209 h 16470500"/>
                    <a:gd name="connsiteX12" fmla="*/ 44986 w 2463146"/>
                    <a:gd name="connsiteY12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27148 w 2463146"/>
                    <a:gd name="connsiteY5" fmla="*/ 16154022 h 16470500"/>
                    <a:gd name="connsiteX6" fmla="*/ 1847394 w 2463146"/>
                    <a:gd name="connsiteY6" fmla="*/ 16159525 h 16470500"/>
                    <a:gd name="connsiteX7" fmla="*/ 1532494 w 2463146"/>
                    <a:gd name="connsiteY7" fmla="*/ 16204165 h 16470500"/>
                    <a:gd name="connsiteX8" fmla="*/ 1115286 w 2463146"/>
                    <a:gd name="connsiteY8" fmla="*/ 16470500 h 16470500"/>
                    <a:gd name="connsiteX9" fmla="*/ 1034670 w 2463146"/>
                    <a:gd name="connsiteY9" fmla="*/ 15088174 h 16470500"/>
                    <a:gd name="connsiteX10" fmla="*/ 206297 w 2463146"/>
                    <a:gd name="connsiteY10" fmla="*/ 10736637 h 16470500"/>
                    <a:gd name="connsiteX11" fmla="*/ 0 w 2463146"/>
                    <a:gd name="connsiteY11" fmla="*/ 7343209 h 16470500"/>
                    <a:gd name="connsiteX12" fmla="*/ 44986 w 2463146"/>
                    <a:gd name="connsiteY12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27148 w 2463146"/>
                    <a:gd name="connsiteY5" fmla="*/ 16154022 h 16470500"/>
                    <a:gd name="connsiteX6" fmla="*/ 1847394 w 2463146"/>
                    <a:gd name="connsiteY6" fmla="*/ 16159525 h 16470500"/>
                    <a:gd name="connsiteX7" fmla="*/ 1532494 w 2463146"/>
                    <a:gd name="connsiteY7" fmla="*/ 16204165 h 16470500"/>
                    <a:gd name="connsiteX8" fmla="*/ 1115286 w 2463146"/>
                    <a:gd name="connsiteY8" fmla="*/ 16470500 h 16470500"/>
                    <a:gd name="connsiteX9" fmla="*/ 1034670 w 2463146"/>
                    <a:gd name="connsiteY9" fmla="*/ 15088174 h 16470500"/>
                    <a:gd name="connsiteX10" fmla="*/ 206297 w 2463146"/>
                    <a:gd name="connsiteY10" fmla="*/ 10736637 h 16470500"/>
                    <a:gd name="connsiteX11" fmla="*/ 0 w 2463146"/>
                    <a:gd name="connsiteY11" fmla="*/ 7343209 h 16470500"/>
                    <a:gd name="connsiteX12" fmla="*/ 44986 w 2463146"/>
                    <a:gd name="connsiteY12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27148 w 2463146"/>
                    <a:gd name="connsiteY5" fmla="*/ 16154022 h 16470500"/>
                    <a:gd name="connsiteX6" fmla="*/ 1847394 w 2463146"/>
                    <a:gd name="connsiteY6" fmla="*/ 16159525 h 16470500"/>
                    <a:gd name="connsiteX7" fmla="*/ 1532494 w 2463146"/>
                    <a:gd name="connsiteY7" fmla="*/ 16204165 h 16470500"/>
                    <a:gd name="connsiteX8" fmla="*/ 1115286 w 2463146"/>
                    <a:gd name="connsiteY8" fmla="*/ 16470500 h 16470500"/>
                    <a:gd name="connsiteX9" fmla="*/ 1034670 w 2463146"/>
                    <a:gd name="connsiteY9" fmla="*/ 15088174 h 16470500"/>
                    <a:gd name="connsiteX10" fmla="*/ 206297 w 2463146"/>
                    <a:gd name="connsiteY10" fmla="*/ 10736637 h 16470500"/>
                    <a:gd name="connsiteX11" fmla="*/ 0 w 2463146"/>
                    <a:gd name="connsiteY11" fmla="*/ 7343209 h 16470500"/>
                    <a:gd name="connsiteX12" fmla="*/ 44986 w 2463146"/>
                    <a:gd name="connsiteY12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32716 w 2463146"/>
                    <a:gd name="connsiteY5" fmla="*/ 15105298 h 16470500"/>
                    <a:gd name="connsiteX6" fmla="*/ 2027148 w 2463146"/>
                    <a:gd name="connsiteY6" fmla="*/ 16154022 h 16470500"/>
                    <a:gd name="connsiteX7" fmla="*/ 1847394 w 2463146"/>
                    <a:gd name="connsiteY7" fmla="*/ 16159525 h 16470500"/>
                    <a:gd name="connsiteX8" fmla="*/ 1532494 w 2463146"/>
                    <a:gd name="connsiteY8" fmla="*/ 16204165 h 16470500"/>
                    <a:gd name="connsiteX9" fmla="*/ 1115286 w 2463146"/>
                    <a:gd name="connsiteY9" fmla="*/ 16470500 h 16470500"/>
                    <a:gd name="connsiteX10" fmla="*/ 1034670 w 2463146"/>
                    <a:gd name="connsiteY10" fmla="*/ 15088174 h 16470500"/>
                    <a:gd name="connsiteX11" fmla="*/ 206297 w 2463146"/>
                    <a:gd name="connsiteY11" fmla="*/ 10736637 h 16470500"/>
                    <a:gd name="connsiteX12" fmla="*/ 0 w 2463146"/>
                    <a:gd name="connsiteY12" fmla="*/ 7343209 h 16470500"/>
                    <a:gd name="connsiteX13" fmla="*/ 44986 w 2463146"/>
                    <a:gd name="connsiteY13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32716 w 2463146"/>
                    <a:gd name="connsiteY5" fmla="*/ 15105298 h 16470500"/>
                    <a:gd name="connsiteX6" fmla="*/ 2027148 w 2463146"/>
                    <a:gd name="connsiteY6" fmla="*/ 16154022 h 16470500"/>
                    <a:gd name="connsiteX7" fmla="*/ 1847394 w 2463146"/>
                    <a:gd name="connsiteY7" fmla="*/ 16159525 h 16470500"/>
                    <a:gd name="connsiteX8" fmla="*/ 1532494 w 2463146"/>
                    <a:gd name="connsiteY8" fmla="*/ 16204165 h 16470500"/>
                    <a:gd name="connsiteX9" fmla="*/ 1115286 w 2463146"/>
                    <a:gd name="connsiteY9" fmla="*/ 16470500 h 16470500"/>
                    <a:gd name="connsiteX10" fmla="*/ 1034670 w 2463146"/>
                    <a:gd name="connsiteY10" fmla="*/ 15088174 h 16470500"/>
                    <a:gd name="connsiteX11" fmla="*/ 206297 w 2463146"/>
                    <a:gd name="connsiteY11" fmla="*/ 10736637 h 16470500"/>
                    <a:gd name="connsiteX12" fmla="*/ 0 w 2463146"/>
                    <a:gd name="connsiteY12" fmla="*/ 7343209 h 16470500"/>
                    <a:gd name="connsiteX13" fmla="*/ 44986 w 2463146"/>
                    <a:gd name="connsiteY13" fmla="*/ 0 h 16470500"/>
                    <a:gd name="connsiteX0" fmla="*/ 44986 w 2463146"/>
                    <a:gd name="connsiteY0" fmla="*/ 0 h 16470500"/>
                    <a:gd name="connsiteX1" fmla="*/ 1486457 w 2463146"/>
                    <a:gd name="connsiteY1" fmla="*/ 678237 h 16470500"/>
                    <a:gd name="connsiteX2" fmla="*/ 1958655 w 2463146"/>
                    <a:gd name="connsiteY2" fmla="*/ 3171073 h 16470500"/>
                    <a:gd name="connsiteX3" fmla="*/ 2339254 w 2463146"/>
                    <a:gd name="connsiteY3" fmla="*/ 13659708 h 16470500"/>
                    <a:gd name="connsiteX4" fmla="*/ 2361747 w 2463146"/>
                    <a:gd name="connsiteY4" fmla="*/ 14775697 h 16470500"/>
                    <a:gd name="connsiteX5" fmla="*/ 2032716 w 2463146"/>
                    <a:gd name="connsiteY5" fmla="*/ 15105298 h 16470500"/>
                    <a:gd name="connsiteX6" fmla="*/ 2027148 w 2463146"/>
                    <a:gd name="connsiteY6" fmla="*/ 16154022 h 16470500"/>
                    <a:gd name="connsiteX7" fmla="*/ 1847394 w 2463146"/>
                    <a:gd name="connsiteY7" fmla="*/ 16159525 h 16470500"/>
                    <a:gd name="connsiteX8" fmla="*/ 1532494 w 2463146"/>
                    <a:gd name="connsiteY8" fmla="*/ 16204165 h 16470500"/>
                    <a:gd name="connsiteX9" fmla="*/ 1115286 w 2463146"/>
                    <a:gd name="connsiteY9" fmla="*/ 16470500 h 16470500"/>
                    <a:gd name="connsiteX10" fmla="*/ 1034670 w 2463146"/>
                    <a:gd name="connsiteY10" fmla="*/ 15088174 h 16470500"/>
                    <a:gd name="connsiteX11" fmla="*/ 206297 w 2463146"/>
                    <a:gd name="connsiteY11" fmla="*/ 10736637 h 16470500"/>
                    <a:gd name="connsiteX12" fmla="*/ 0 w 2463146"/>
                    <a:gd name="connsiteY12" fmla="*/ 7343209 h 16470500"/>
                    <a:gd name="connsiteX13" fmla="*/ 44986 w 2463146"/>
                    <a:gd name="connsiteY13" fmla="*/ 0 h 16470500"/>
                    <a:gd name="connsiteX0" fmla="*/ 44986 w 2615323"/>
                    <a:gd name="connsiteY0" fmla="*/ 0 h 16470500"/>
                    <a:gd name="connsiteX1" fmla="*/ 1486457 w 2615323"/>
                    <a:gd name="connsiteY1" fmla="*/ 678237 h 16470500"/>
                    <a:gd name="connsiteX2" fmla="*/ 1958655 w 2615323"/>
                    <a:gd name="connsiteY2" fmla="*/ 3171073 h 16470500"/>
                    <a:gd name="connsiteX3" fmla="*/ 2491431 w 2615323"/>
                    <a:gd name="connsiteY3" fmla="*/ 13343747 h 16470500"/>
                    <a:gd name="connsiteX4" fmla="*/ 2361747 w 2615323"/>
                    <a:gd name="connsiteY4" fmla="*/ 14775697 h 16470500"/>
                    <a:gd name="connsiteX5" fmla="*/ 2032716 w 2615323"/>
                    <a:gd name="connsiteY5" fmla="*/ 15105298 h 16470500"/>
                    <a:gd name="connsiteX6" fmla="*/ 2027148 w 2615323"/>
                    <a:gd name="connsiteY6" fmla="*/ 16154022 h 16470500"/>
                    <a:gd name="connsiteX7" fmla="*/ 1847394 w 2615323"/>
                    <a:gd name="connsiteY7" fmla="*/ 16159525 h 16470500"/>
                    <a:gd name="connsiteX8" fmla="*/ 1532494 w 2615323"/>
                    <a:gd name="connsiteY8" fmla="*/ 16204165 h 16470500"/>
                    <a:gd name="connsiteX9" fmla="*/ 1115286 w 2615323"/>
                    <a:gd name="connsiteY9" fmla="*/ 16470500 h 16470500"/>
                    <a:gd name="connsiteX10" fmla="*/ 1034670 w 2615323"/>
                    <a:gd name="connsiteY10" fmla="*/ 15088174 h 16470500"/>
                    <a:gd name="connsiteX11" fmla="*/ 206297 w 2615323"/>
                    <a:gd name="connsiteY11" fmla="*/ 10736637 h 16470500"/>
                    <a:gd name="connsiteX12" fmla="*/ 0 w 2615323"/>
                    <a:gd name="connsiteY12" fmla="*/ 7343209 h 16470500"/>
                    <a:gd name="connsiteX13" fmla="*/ 44986 w 2615323"/>
                    <a:gd name="connsiteY13" fmla="*/ 0 h 16470500"/>
                    <a:gd name="connsiteX0" fmla="*/ 44986 w 2615323"/>
                    <a:gd name="connsiteY0" fmla="*/ 0 h 16470500"/>
                    <a:gd name="connsiteX1" fmla="*/ 1486457 w 2615323"/>
                    <a:gd name="connsiteY1" fmla="*/ 678237 h 16470500"/>
                    <a:gd name="connsiteX2" fmla="*/ 1958655 w 2615323"/>
                    <a:gd name="connsiteY2" fmla="*/ 3171073 h 16470500"/>
                    <a:gd name="connsiteX3" fmla="*/ 2491431 w 2615323"/>
                    <a:gd name="connsiteY3" fmla="*/ 13343747 h 16470500"/>
                    <a:gd name="connsiteX4" fmla="*/ 2361747 w 2615323"/>
                    <a:gd name="connsiteY4" fmla="*/ 14775697 h 16470500"/>
                    <a:gd name="connsiteX5" fmla="*/ 2032716 w 2615323"/>
                    <a:gd name="connsiteY5" fmla="*/ 15105298 h 16470500"/>
                    <a:gd name="connsiteX6" fmla="*/ 2027148 w 2615323"/>
                    <a:gd name="connsiteY6" fmla="*/ 16154022 h 16470500"/>
                    <a:gd name="connsiteX7" fmla="*/ 1847394 w 2615323"/>
                    <a:gd name="connsiteY7" fmla="*/ 16159525 h 16470500"/>
                    <a:gd name="connsiteX8" fmla="*/ 1532494 w 2615323"/>
                    <a:gd name="connsiteY8" fmla="*/ 16204165 h 16470500"/>
                    <a:gd name="connsiteX9" fmla="*/ 1115286 w 2615323"/>
                    <a:gd name="connsiteY9" fmla="*/ 16470500 h 16470500"/>
                    <a:gd name="connsiteX10" fmla="*/ 1034670 w 2615323"/>
                    <a:gd name="connsiteY10" fmla="*/ 15088174 h 16470500"/>
                    <a:gd name="connsiteX11" fmla="*/ 206297 w 2615323"/>
                    <a:gd name="connsiteY11" fmla="*/ 10736637 h 16470500"/>
                    <a:gd name="connsiteX12" fmla="*/ 0 w 2615323"/>
                    <a:gd name="connsiteY12" fmla="*/ 7343209 h 16470500"/>
                    <a:gd name="connsiteX13" fmla="*/ 44986 w 2615323"/>
                    <a:gd name="connsiteY13" fmla="*/ 0 h 16470500"/>
                    <a:gd name="connsiteX0" fmla="*/ 44986 w 2712680"/>
                    <a:gd name="connsiteY0" fmla="*/ 0 h 16470500"/>
                    <a:gd name="connsiteX1" fmla="*/ 1486457 w 2712680"/>
                    <a:gd name="connsiteY1" fmla="*/ 678237 h 16470500"/>
                    <a:gd name="connsiteX2" fmla="*/ 1958655 w 2712680"/>
                    <a:gd name="connsiteY2" fmla="*/ 3171073 h 16470500"/>
                    <a:gd name="connsiteX3" fmla="*/ 2491431 w 2712680"/>
                    <a:gd name="connsiteY3" fmla="*/ 13343747 h 16470500"/>
                    <a:gd name="connsiteX4" fmla="*/ 2361747 w 2712680"/>
                    <a:gd name="connsiteY4" fmla="*/ 14775697 h 16470500"/>
                    <a:gd name="connsiteX5" fmla="*/ 2032716 w 2712680"/>
                    <a:gd name="connsiteY5" fmla="*/ 15105298 h 16470500"/>
                    <a:gd name="connsiteX6" fmla="*/ 2027148 w 2712680"/>
                    <a:gd name="connsiteY6" fmla="*/ 16154022 h 16470500"/>
                    <a:gd name="connsiteX7" fmla="*/ 1847394 w 2712680"/>
                    <a:gd name="connsiteY7" fmla="*/ 16159525 h 16470500"/>
                    <a:gd name="connsiteX8" fmla="*/ 1532494 w 2712680"/>
                    <a:gd name="connsiteY8" fmla="*/ 16204165 h 16470500"/>
                    <a:gd name="connsiteX9" fmla="*/ 1115286 w 2712680"/>
                    <a:gd name="connsiteY9" fmla="*/ 16470500 h 16470500"/>
                    <a:gd name="connsiteX10" fmla="*/ 1034670 w 2712680"/>
                    <a:gd name="connsiteY10" fmla="*/ 15088174 h 16470500"/>
                    <a:gd name="connsiteX11" fmla="*/ 206297 w 2712680"/>
                    <a:gd name="connsiteY11" fmla="*/ 10736637 h 16470500"/>
                    <a:gd name="connsiteX12" fmla="*/ 0 w 2712680"/>
                    <a:gd name="connsiteY12" fmla="*/ 7343209 h 16470500"/>
                    <a:gd name="connsiteX13" fmla="*/ 44986 w 2712680"/>
                    <a:gd name="connsiteY13" fmla="*/ 0 h 16470500"/>
                    <a:gd name="connsiteX0" fmla="*/ 44986 w 2712680"/>
                    <a:gd name="connsiteY0" fmla="*/ 0 h 16470500"/>
                    <a:gd name="connsiteX1" fmla="*/ 1486457 w 2712680"/>
                    <a:gd name="connsiteY1" fmla="*/ 678237 h 16470500"/>
                    <a:gd name="connsiteX2" fmla="*/ 1958655 w 2712680"/>
                    <a:gd name="connsiteY2" fmla="*/ 3171073 h 16470500"/>
                    <a:gd name="connsiteX3" fmla="*/ 2491431 w 2712680"/>
                    <a:gd name="connsiteY3" fmla="*/ 13343747 h 16470500"/>
                    <a:gd name="connsiteX4" fmla="*/ 2361747 w 2712680"/>
                    <a:gd name="connsiteY4" fmla="*/ 14775697 h 16470500"/>
                    <a:gd name="connsiteX5" fmla="*/ 2032716 w 2712680"/>
                    <a:gd name="connsiteY5" fmla="*/ 15105298 h 16470500"/>
                    <a:gd name="connsiteX6" fmla="*/ 2027148 w 2712680"/>
                    <a:gd name="connsiteY6" fmla="*/ 16154022 h 16470500"/>
                    <a:gd name="connsiteX7" fmla="*/ 1847394 w 2712680"/>
                    <a:gd name="connsiteY7" fmla="*/ 16159525 h 16470500"/>
                    <a:gd name="connsiteX8" fmla="*/ 1532494 w 2712680"/>
                    <a:gd name="connsiteY8" fmla="*/ 16204165 h 16470500"/>
                    <a:gd name="connsiteX9" fmla="*/ 1115286 w 2712680"/>
                    <a:gd name="connsiteY9" fmla="*/ 16470500 h 16470500"/>
                    <a:gd name="connsiteX10" fmla="*/ 1034670 w 2712680"/>
                    <a:gd name="connsiteY10" fmla="*/ 15088174 h 16470500"/>
                    <a:gd name="connsiteX11" fmla="*/ 206297 w 2712680"/>
                    <a:gd name="connsiteY11" fmla="*/ 10736637 h 16470500"/>
                    <a:gd name="connsiteX12" fmla="*/ 0 w 2712680"/>
                    <a:gd name="connsiteY12" fmla="*/ 7343209 h 16470500"/>
                    <a:gd name="connsiteX13" fmla="*/ 44986 w 2712680"/>
                    <a:gd name="connsiteY13" fmla="*/ 0 h 16470500"/>
                    <a:gd name="connsiteX0" fmla="*/ 44986 w 2712680"/>
                    <a:gd name="connsiteY0" fmla="*/ 0 h 16470500"/>
                    <a:gd name="connsiteX1" fmla="*/ 1486457 w 2712680"/>
                    <a:gd name="connsiteY1" fmla="*/ 678237 h 16470500"/>
                    <a:gd name="connsiteX2" fmla="*/ 1958655 w 2712680"/>
                    <a:gd name="connsiteY2" fmla="*/ 3171073 h 16470500"/>
                    <a:gd name="connsiteX3" fmla="*/ 2491431 w 2712680"/>
                    <a:gd name="connsiteY3" fmla="*/ 13343747 h 16470500"/>
                    <a:gd name="connsiteX4" fmla="*/ 2361747 w 2712680"/>
                    <a:gd name="connsiteY4" fmla="*/ 14775697 h 16470500"/>
                    <a:gd name="connsiteX5" fmla="*/ 2032716 w 2712680"/>
                    <a:gd name="connsiteY5" fmla="*/ 15105298 h 16470500"/>
                    <a:gd name="connsiteX6" fmla="*/ 2027148 w 2712680"/>
                    <a:gd name="connsiteY6" fmla="*/ 16154022 h 16470500"/>
                    <a:gd name="connsiteX7" fmla="*/ 1847394 w 2712680"/>
                    <a:gd name="connsiteY7" fmla="*/ 16159525 h 16470500"/>
                    <a:gd name="connsiteX8" fmla="*/ 1532494 w 2712680"/>
                    <a:gd name="connsiteY8" fmla="*/ 16204165 h 16470500"/>
                    <a:gd name="connsiteX9" fmla="*/ 1115286 w 2712680"/>
                    <a:gd name="connsiteY9" fmla="*/ 16470500 h 16470500"/>
                    <a:gd name="connsiteX10" fmla="*/ 1034670 w 2712680"/>
                    <a:gd name="connsiteY10" fmla="*/ 15088174 h 16470500"/>
                    <a:gd name="connsiteX11" fmla="*/ 206297 w 2712680"/>
                    <a:gd name="connsiteY11" fmla="*/ 10736637 h 16470500"/>
                    <a:gd name="connsiteX12" fmla="*/ 0 w 2712680"/>
                    <a:gd name="connsiteY12" fmla="*/ 7343209 h 16470500"/>
                    <a:gd name="connsiteX13" fmla="*/ 44986 w 2712680"/>
                    <a:gd name="connsiteY13" fmla="*/ 0 h 164705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712680" h="16470500">
                      <a:moveTo>
                        <a:pt x="44986" y="0"/>
                      </a:moveTo>
                      <a:cubicBezTo>
                        <a:pt x="679572" y="130105"/>
                        <a:pt x="1349922" y="333165"/>
                        <a:pt x="1486457" y="678237"/>
                      </a:cubicBezTo>
                      <a:cubicBezTo>
                        <a:pt x="1812949" y="1121893"/>
                        <a:pt x="1745295" y="2043313"/>
                        <a:pt x="1958655" y="3171073"/>
                      </a:cubicBezTo>
                      <a:cubicBezTo>
                        <a:pt x="2110944" y="4515091"/>
                        <a:pt x="2712680" y="12898965"/>
                        <a:pt x="2491431" y="13343747"/>
                      </a:cubicBezTo>
                      <a:cubicBezTo>
                        <a:pt x="2201117" y="13873633"/>
                        <a:pt x="1980226" y="13419731"/>
                        <a:pt x="2361747" y="14775697"/>
                      </a:cubicBezTo>
                      <a:cubicBezTo>
                        <a:pt x="2320641" y="15247309"/>
                        <a:pt x="2160678" y="14989764"/>
                        <a:pt x="2032716" y="15105298"/>
                      </a:cubicBezTo>
                      <a:cubicBezTo>
                        <a:pt x="1976950" y="15335019"/>
                        <a:pt x="2092794" y="16017563"/>
                        <a:pt x="2027148" y="16154022"/>
                      </a:cubicBezTo>
                      <a:cubicBezTo>
                        <a:pt x="1903714" y="16185072"/>
                        <a:pt x="2022207" y="16294490"/>
                        <a:pt x="1847394" y="16159525"/>
                      </a:cubicBezTo>
                      <a:cubicBezTo>
                        <a:pt x="1770328" y="15160848"/>
                        <a:pt x="1538226" y="14896286"/>
                        <a:pt x="1532494" y="16204165"/>
                      </a:cubicBezTo>
                      <a:cubicBezTo>
                        <a:pt x="1382154" y="16290324"/>
                        <a:pt x="1278952" y="16451970"/>
                        <a:pt x="1115286" y="16470500"/>
                      </a:cubicBezTo>
                      <a:cubicBezTo>
                        <a:pt x="1032315" y="16284502"/>
                        <a:pt x="1228239" y="15307147"/>
                        <a:pt x="1034670" y="15088174"/>
                      </a:cubicBezTo>
                      <a:cubicBezTo>
                        <a:pt x="790830" y="14417614"/>
                        <a:pt x="324679" y="11508154"/>
                        <a:pt x="206297" y="10736637"/>
                      </a:cubicBezTo>
                      <a:cubicBezTo>
                        <a:pt x="204045" y="9793022"/>
                        <a:pt x="0" y="9080569"/>
                        <a:pt x="0" y="7343209"/>
                      </a:cubicBezTo>
                      <a:lnTo>
                        <a:pt x="4498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24" name="手繪多邊形 23"/>
                <p:cNvSpPr/>
                <p:nvPr/>
              </p:nvSpPr>
              <p:spPr bwMode="auto">
                <a:xfrm>
                  <a:off x="-25243141" y="6128222"/>
                  <a:ext cx="7950401" cy="46497247"/>
                </a:xfrm>
                <a:custGeom>
                  <a:avLst/>
                  <a:gdLst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91440 w 3017520"/>
                    <a:gd name="connsiteY3" fmla="*/ 7223760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3091160 h 13091160"/>
                    <a:gd name="connsiteX1" fmla="*/ 0 w 3017520"/>
                    <a:gd name="connsiteY1" fmla="*/ 9433560 h 13091160"/>
                    <a:gd name="connsiteX2" fmla="*/ 457200 w 3017520"/>
                    <a:gd name="connsiteY2" fmla="*/ 8702040 h 13091160"/>
                    <a:gd name="connsiteX3" fmla="*/ 91440 w 3017520"/>
                    <a:gd name="connsiteY3" fmla="*/ 8244840 h 13091160"/>
                    <a:gd name="connsiteX4" fmla="*/ 1188720 w 3017520"/>
                    <a:gd name="connsiteY4" fmla="*/ 1935480 h 13091160"/>
                    <a:gd name="connsiteX5" fmla="*/ 3017520 w 3017520"/>
                    <a:gd name="connsiteY5" fmla="*/ 1021080 h 13091160"/>
                    <a:gd name="connsiteX6" fmla="*/ 2194560 w 3017520"/>
                    <a:gd name="connsiteY6" fmla="*/ 8061960 h 13091160"/>
                    <a:gd name="connsiteX7" fmla="*/ 1920240 w 3017520"/>
                    <a:gd name="connsiteY7" fmla="*/ 9342120 h 13091160"/>
                    <a:gd name="connsiteX8" fmla="*/ 1920240 w 3017520"/>
                    <a:gd name="connsiteY8" fmla="*/ 10165080 h 13091160"/>
                    <a:gd name="connsiteX9" fmla="*/ 1645920 w 3017520"/>
                    <a:gd name="connsiteY9" fmla="*/ 13091160 h 13091160"/>
                    <a:gd name="connsiteX0" fmla="*/ 1645920 w 3017520"/>
                    <a:gd name="connsiteY0" fmla="*/ 13091160 h 13091160"/>
                    <a:gd name="connsiteX1" fmla="*/ 0 w 3017520"/>
                    <a:gd name="connsiteY1" fmla="*/ 9433560 h 13091160"/>
                    <a:gd name="connsiteX2" fmla="*/ 457200 w 3017520"/>
                    <a:gd name="connsiteY2" fmla="*/ 8702040 h 13091160"/>
                    <a:gd name="connsiteX3" fmla="*/ 91440 w 3017520"/>
                    <a:gd name="connsiteY3" fmla="*/ 8244840 h 13091160"/>
                    <a:gd name="connsiteX4" fmla="*/ 1188720 w 3017520"/>
                    <a:gd name="connsiteY4" fmla="*/ 1935480 h 13091160"/>
                    <a:gd name="connsiteX5" fmla="*/ 3017520 w 3017520"/>
                    <a:gd name="connsiteY5" fmla="*/ 1021080 h 13091160"/>
                    <a:gd name="connsiteX6" fmla="*/ 2194560 w 3017520"/>
                    <a:gd name="connsiteY6" fmla="*/ 8061960 h 13091160"/>
                    <a:gd name="connsiteX7" fmla="*/ 1920240 w 3017520"/>
                    <a:gd name="connsiteY7" fmla="*/ 9342120 h 13091160"/>
                    <a:gd name="connsiteX8" fmla="*/ 1920240 w 3017520"/>
                    <a:gd name="connsiteY8" fmla="*/ 10165080 h 13091160"/>
                    <a:gd name="connsiteX9" fmla="*/ 1645920 w 3017520"/>
                    <a:gd name="connsiteY9" fmla="*/ 13091160 h 1309116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91440 w 3017520"/>
                    <a:gd name="connsiteY3" fmla="*/ 7223760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91440 w 3017520"/>
                    <a:gd name="connsiteY3" fmla="*/ 7223760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91440 w 3017520"/>
                    <a:gd name="connsiteY3" fmla="*/ 7223760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91440 w 3017520"/>
                    <a:gd name="connsiteY3" fmla="*/ 7223760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76400 w 3048000"/>
                    <a:gd name="connsiteY0" fmla="*/ 12070080 h 12070080"/>
                    <a:gd name="connsiteX1" fmla="*/ 30480 w 3048000"/>
                    <a:gd name="connsiteY1" fmla="*/ 8412480 h 12070080"/>
                    <a:gd name="connsiteX2" fmla="*/ 487680 w 3048000"/>
                    <a:gd name="connsiteY2" fmla="*/ 7680960 h 12070080"/>
                    <a:gd name="connsiteX3" fmla="*/ 121920 w 3048000"/>
                    <a:gd name="connsiteY3" fmla="*/ 7223760 h 12070080"/>
                    <a:gd name="connsiteX4" fmla="*/ 1219200 w 3048000"/>
                    <a:gd name="connsiteY4" fmla="*/ 914400 h 12070080"/>
                    <a:gd name="connsiteX5" fmla="*/ 3048000 w 3048000"/>
                    <a:gd name="connsiteY5" fmla="*/ 0 h 12070080"/>
                    <a:gd name="connsiteX6" fmla="*/ 2225040 w 3048000"/>
                    <a:gd name="connsiteY6" fmla="*/ 7040880 h 12070080"/>
                    <a:gd name="connsiteX7" fmla="*/ 1950720 w 3048000"/>
                    <a:gd name="connsiteY7" fmla="*/ 8321040 h 12070080"/>
                    <a:gd name="connsiteX8" fmla="*/ 1950720 w 3048000"/>
                    <a:gd name="connsiteY8" fmla="*/ 9144000 h 12070080"/>
                    <a:gd name="connsiteX9" fmla="*/ 1676400 w 304800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1188720 w 3017520"/>
                    <a:gd name="connsiteY4" fmla="*/ 914400 h 12070080"/>
                    <a:gd name="connsiteX5" fmla="*/ 3017520 w 3017520"/>
                    <a:gd name="connsiteY5" fmla="*/ 0 h 12070080"/>
                    <a:gd name="connsiteX6" fmla="*/ 2194560 w 3017520"/>
                    <a:gd name="connsiteY6" fmla="*/ 7040880 h 12070080"/>
                    <a:gd name="connsiteX7" fmla="*/ 1920240 w 3017520"/>
                    <a:gd name="connsiteY7" fmla="*/ 8321040 h 12070080"/>
                    <a:gd name="connsiteX8" fmla="*/ 1920240 w 3017520"/>
                    <a:gd name="connsiteY8" fmla="*/ 9144000 h 12070080"/>
                    <a:gd name="connsiteX9" fmla="*/ 1645920 w 3017520"/>
                    <a:gd name="connsiteY9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45920 w 3017520"/>
                    <a:gd name="connsiteY0" fmla="*/ 12070080 h 12070080"/>
                    <a:gd name="connsiteX1" fmla="*/ 0 w 3017520"/>
                    <a:gd name="connsiteY1" fmla="*/ 8412480 h 12070080"/>
                    <a:gd name="connsiteX2" fmla="*/ 457200 w 3017520"/>
                    <a:gd name="connsiteY2" fmla="*/ 7680960 h 12070080"/>
                    <a:gd name="connsiteX3" fmla="*/ 138626 w 3017520"/>
                    <a:gd name="connsiteY3" fmla="*/ 6610998 h 12070080"/>
                    <a:gd name="connsiteX4" fmla="*/ 985789 w 3017520"/>
                    <a:gd name="connsiteY4" fmla="*/ 2403999 h 12070080"/>
                    <a:gd name="connsiteX5" fmla="*/ 1188720 w 3017520"/>
                    <a:gd name="connsiteY5" fmla="*/ 914400 h 12070080"/>
                    <a:gd name="connsiteX6" fmla="*/ 3017520 w 3017520"/>
                    <a:gd name="connsiteY6" fmla="*/ 0 h 12070080"/>
                    <a:gd name="connsiteX7" fmla="*/ 2194560 w 3017520"/>
                    <a:gd name="connsiteY7" fmla="*/ 7040880 h 12070080"/>
                    <a:gd name="connsiteX8" fmla="*/ 1920240 w 3017520"/>
                    <a:gd name="connsiteY8" fmla="*/ 8321040 h 12070080"/>
                    <a:gd name="connsiteX9" fmla="*/ 1920240 w 3017520"/>
                    <a:gd name="connsiteY9" fmla="*/ 9144000 h 12070080"/>
                    <a:gd name="connsiteX10" fmla="*/ 1645920 w 3017520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844040 w 3215640"/>
                    <a:gd name="connsiteY0" fmla="*/ 12070080 h 12070080"/>
                    <a:gd name="connsiteX1" fmla="*/ 198120 w 3215640"/>
                    <a:gd name="connsiteY1" fmla="*/ 8412480 h 12070080"/>
                    <a:gd name="connsiteX2" fmla="*/ 655320 w 3215640"/>
                    <a:gd name="connsiteY2" fmla="*/ 7680960 h 12070080"/>
                    <a:gd name="connsiteX3" fmla="*/ 336746 w 3215640"/>
                    <a:gd name="connsiteY3" fmla="*/ 6610998 h 12070080"/>
                    <a:gd name="connsiteX4" fmla="*/ 1183909 w 3215640"/>
                    <a:gd name="connsiteY4" fmla="*/ 2403999 h 12070080"/>
                    <a:gd name="connsiteX5" fmla="*/ 1386840 w 3215640"/>
                    <a:gd name="connsiteY5" fmla="*/ 914400 h 12070080"/>
                    <a:gd name="connsiteX6" fmla="*/ 3215640 w 3215640"/>
                    <a:gd name="connsiteY6" fmla="*/ 0 h 12070080"/>
                    <a:gd name="connsiteX7" fmla="*/ 2392680 w 3215640"/>
                    <a:gd name="connsiteY7" fmla="*/ 7040880 h 12070080"/>
                    <a:gd name="connsiteX8" fmla="*/ 2118360 w 3215640"/>
                    <a:gd name="connsiteY8" fmla="*/ 8321040 h 12070080"/>
                    <a:gd name="connsiteX9" fmla="*/ 2118360 w 3215640"/>
                    <a:gd name="connsiteY9" fmla="*/ 9144000 h 12070080"/>
                    <a:gd name="connsiteX10" fmla="*/ 1844040 w 3215640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832210 w 3203810"/>
                    <a:gd name="connsiteY0" fmla="*/ 12070080 h 12070080"/>
                    <a:gd name="connsiteX1" fmla="*/ 186290 w 3203810"/>
                    <a:gd name="connsiteY1" fmla="*/ 8412480 h 12070080"/>
                    <a:gd name="connsiteX2" fmla="*/ 643490 w 3203810"/>
                    <a:gd name="connsiteY2" fmla="*/ 7680960 h 12070080"/>
                    <a:gd name="connsiteX3" fmla="*/ 324916 w 3203810"/>
                    <a:gd name="connsiteY3" fmla="*/ 6610998 h 12070080"/>
                    <a:gd name="connsiteX4" fmla="*/ 1172079 w 3203810"/>
                    <a:gd name="connsiteY4" fmla="*/ 2403999 h 12070080"/>
                    <a:gd name="connsiteX5" fmla="*/ 1375010 w 3203810"/>
                    <a:gd name="connsiteY5" fmla="*/ 914400 h 12070080"/>
                    <a:gd name="connsiteX6" fmla="*/ 3203810 w 3203810"/>
                    <a:gd name="connsiteY6" fmla="*/ 0 h 12070080"/>
                    <a:gd name="connsiteX7" fmla="*/ 2380850 w 3203810"/>
                    <a:gd name="connsiteY7" fmla="*/ 7040880 h 12070080"/>
                    <a:gd name="connsiteX8" fmla="*/ 2106530 w 3203810"/>
                    <a:gd name="connsiteY8" fmla="*/ 8321040 h 12070080"/>
                    <a:gd name="connsiteX9" fmla="*/ 2106530 w 3203810"/>
                    <a:gd name="connsiteY9" fmla="*/ 9144000 h 12070080"/>
                    <a:gd name="connsiteX10" fmla="*/ 1832210 w 3203810"/>
                    <a:gd name="connsiteY10" fmla="*/ 12070080 h 12070080"/>
                    <a:gd name="connsiteX0" fmla="*/ 1832210 w 3203810"/>
                    <a:gd name="connsiteY0" fmla="*/ 12070080 h 12070080"/>
                    <a:gd name="connsiteX1" fmla="*/ 186290 w 3203810"/>
                    <a:gd name="connsiteY1" fmla="*/ 8412480 h 12070080"/>
                    <a:gd name="connsiteX2" fmla="*/ 643490 w 3203810"/>
                    <a:gd name="connsiteY2" fmla="*/ 7680960 h 12070080"/>
                    <a:gd name="connsiteX3" fmla="*/ 324916 w 3203810"/>
                    <a:gd name="connsiteY3" fmla="*/ 6610998 h 12070080"/>
                    <a:gd name="connsiteX4" fmla="*/ 1172079 w 3203810"/>
                    <a:gd name="connsiteY4" fmla="*/ 2403999 h 12070080"/>
                    <a:gd name="connsiteX5" fmla="*/ 1375010 w 3203810"/>
                    <a:gd name="connsiteY5" fmla="*/ 914400 h 12070080"/>
                    <a:gd name="connsiteX6" fmla="*/ 3203810 w 3203810"/>
                    <a:gd name="connsiteY6" fmla="*/ 0 h 12070080"/>
                    <a:gd name="connsiteX7" fmla="*/ 2380850 w 3203810"/>
                    <a:gd name="connsiteY7" fmla="*/ 7040880 h 12070080"/>
                    <a:gd name="connsiteX8" fmla="*/ 2106530 w 3203810"/>
                    <a:gd name="connsiteY8" fmla="*/ 8321040 h 12070080"/>
                    <a:gd name="connsiteX9" fmla="*/ 2106530 w 3203810"/>
                    <a:gd name="connsiteY9" fmla="*/ 9144000 h 12070080"/>
                    <a:gd name="connsiteX10" fmla="*/ 1832210 w 3203810"/>
                    <a:gd name="connsiteY10" fmla="*/ 12070080 h 12070080"/>
                    <a:gd name="connsiteX0" fmla="*/ 1832210 w 3203810"/>
                    <a:gd name="connsiteY0" fmla="*/ 12070080 h 12070080"/>
                    <a:gd name="connsiteX1" fmla="*/ 186290 w 3203810"/>
                    <a:gd name="connsiteY1" fmla="*/ 8412480 h 12070080"/>
                    <a:gd name="connsiteX2" fmla="*/ 643490 w 3203810"/>
                    <a:gd name="connsiteY2" fmla="*/ 7680960 h 12070080"/>
                    <a:gd name="connsiteX3" fmla="*/ 324916 w 3203810"/>
                    <a:gd name="connsiteY3" fmla="*/ 6610998 h 12070080"/>
                    <a:gd name="connsiteX4" fmla="*/ 1172079 w 3203810"/>
                    <a:gd name="connsiteY4" fmla="*/ 2403999 h 12070080"/>
                    <a:gd name="connsiteX5" fmla="*/ 1375010 w 3203810"/>
                    <a:gd name="connsiteY5" fmla="*/ 914400 h 12070080"/>
                    <a:gd name="connsiteX6" fmla="*/ 3203810 w 3203810"/>
                    <a:gd name="connsiteY6" fmla="*/ 0 h 12070080"/>
                    <a:gd name="connsiteX7" fmla="*/ 2380850 w 3203810"/>
                    <a:gd name="connsiteY7" fmla="*/ 7040880 h 12070080"/>
                    <a:gd name="connsiteX8" fmla="*/ 2106530 w 3203810"/>
                    <a:gd name="connsiteY8" fmla="*/ 8321040 h 12070080"/>
                    <a:gd name="connsiteX9" fmla="*/ 2106530 w 3203810"/>
                    <a:gd name="connsiteY9" fmla="*/ 9144000 h 12070080"/>
                    <a:gd name="connsiteX10" fmla="*/ 1832210 w 3203810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6383 w 3063903"/>
                    <a:gd name="connsiteY1" fmla="*/ 8412480 h 12070080"/>
                    <a:gd name="connsiteX2" fmla="*/ 503583 w 3063903"/>
                    <a:gd name="connsiteY2" fmla="*/ 7680960 h 12070080"/>
                    <a:gd name="connsiteX3" fmla="*/ 185009 w 3063903"/>
                    <a:gd name="connsiteY3" fmla="*/ 6610998 h 12070080"/>
                    <a:gd name="connsiteX4" fmla="*/ 1032172 w 3063903"/>
                    <a:gd name="connsiteY4" fmla="*/ 2403999 h 12070080"/>
                    <a:gd name="connsiteX5" fmla="*/ 1235103 w 3063903"/>
                    <a:gd name="connsiteY5" fmla="*/ 914400 h 12070080"/>
                    <a:gd name="connsiteX6" fmla="*/ 3063903 w 3063903"/>
                    <a:gd name="connsiteY6" fmla="*/ 0 h 12070080"/>
                    <a:gd name="connsiteX7" fmla="*/ 2240943 w 3063903"/>
                    <a:gd name="connsiteY7" fmla="*/ 7040880 h 12070080"/>
                    <a:gd name="connsiteX8" fmla="*/ 1966623 w 3063903"/>
                    <a:gd name="connsiteY8" fmla="*/ 832104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46383 w 3063903"/>
                    <a:gd name="connsiteY2" fmla="*/ 8412480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123398 w 3063903"/>
                    <a:gd name="connsiteY2" fmla="*/ 8413998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123398 w 3063903"/>
                    <a:gd name="connsiteY2" fmla="*/ 8413998 h 12070080"/>
                    <a:gd name="connsiteX3" fmla="*/ 503583 w 3063903"/>
                    <a:gd name="connsiteY3" fmla="*/ 7680960 h 12070080"/>
                    <a:gd name="connsiteX4" fmla="*/ 185009 w 3063903"/>
                    <a:gd name="connsiteY4" fmla="*/ 6610998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123398 w 3063903"/>
                    <a:gd name="connsiteY2" fmla="*/ 8413998 h 12070080"/>
                    <a:gd name="connsiteX3" fmla="*/ 503583 w 3063903"/>
                    <a:gd name="connsiteY3" fmla="*/ 7680960 h 12070080"/>
                    <a:gd name="connsiteX4" fmla="*/ 154204 w 3063903"/>
                    <a:gd name="connsiteY4" fmla="*/ 7202475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123398 w 3063903"/>
                    <a:gd name="connsiteY2" fmla="*/ 8413998 h 12070080"/>
                    <a:gd name="connsiteX3" fmla="*/ 503583 w 3063903"/>
                    <a:gd name="connsiteY3" fmla="*/ 7680960 h 12070080"/>
                    <a:gd name="connsiteX4" fmla="*/ 154204 w 3063903"/>
                    <a:gd name="connsiteY4" fmla="*/ 7202475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8321040 h 12070080"/>
                    <a:gd name="connsiteX10" fmla="*/ 1966623 w 3063903"/>
                    <a:gd name="connsiteY10" fmla="*/ 9144000 h 12070080"/>
                    <a:gd name="connsiteX11" fmla="*/ 1692303 w 3063903"/>
                    <a:gd name="connsiteY11" fmla="*/ 12070080 h 12070080"/>
                    <a:gd name="connsiteX0" fmla="*/ 1692303 w 3063903"/>
                    <a:gd name="connsiteY0" fmla="*/ 12070080 h 12070080"/>
                    <a:gd name="connsiteX1" fmla="*/ 446860 w 3063903"/>
                    <a:gd name="connsiteY1" fmla="*/ 9040039 h 12070080"/>
                    <a:gd name="connsiteX2" fmla="*/ 123398 w 3063903"/>
                    <a:gd name="connsiteY2" fmla="*/ 8413998 h 12070080"/>
                    <a:gd name="connsiteX3" fmla="*/ 503583 w 3063903"/>
                    <a:gd name="connsiteY3" fmla="*/ 7680960 h 12070080"/>
                    <a:gd name="connsiteX4" fmla="*/ 154204 w 3063903"/>
                    <a:gd name="connsiteY4" fmla="*/ 7202475 h 12070080"/>
                    <a:gd name="connsiteX5" fmla="*/ 1032172 w 3063903"/>
                    <a:gd name="connsiteY5" fmla="*/ 2403999 h 12070080"/>
                    <a:gd name="connsiteX6" fmla="*/ 1235103 w 3063903"/>
                    <a:gd name="connsiteY6" fmla="*/ 914400 h 12070080"/>
                    <a:gd name="connsiteX7" fmla="*/ 3063903 w 3063903"/>
                    <a:gd name="connsiteY7" fmla="*/ 0 h 12070080"/>
                    <a:gd name="connsiteX8" fmla="*/ 2240943 w 3063903"/>
                    <a:gd name="connsiteY8" fmla="*/ 7040880 h 12070080"/>
                    <a:gd name="connsiteX9" fmla="*/ 1966623 w 3063903"/>
                    <a:gd name="connsiteY9" fmla="*/ 9144000 h 12070080"/>
                    <a:gd name="connsiteX10" fmla="*/ 1692303 w 3063903"/>
                    <a:gd name="connsiteY10" fmla="*/ 12070080 h 12070080"/>
                    <a:gd name="connsiteX0" fmla="*/ 1692303 w 3063903"/>
                    <a:gd name="connsiteY0" fmla="*/ 12070080 h 12087407"/>
                    <a:gd name="connsiteX1" fmla="*/ 446860 w 3063903"/>
                    <a:gd name="connsiteY1" fmla="*/ 9040039 h 12087407"/>
                    <a:gd name="connsiteX2" fmla="*/ 123398 w 3063903"/>
                    <a:gd name="connsiteY2" fmla="*/ 8413998 h 12087407"/>
                    <a:gd name="connsiteX3" fmla="*/ 503583 w 3063903"/>
                    <a:gd name="connsiteY3" fmla="*/ 7680960 h 12087407"/>
                    <a:gd name="connsiteX4" fmla="*/ 154204 w 3063903"/>
                    <a:gd name="connsiteY4" fmla="*/ 7202475 h 12087407"/>
                    <a:gd name="connsiteX5" fmla="*/ 1032172 w 3063903"/>
                    <a:gd name="connsiteY5" fmla="*/ 2403999 h 12087407"/>
                    <a:gd name="connsiteX6" fmla="*/ 1235103 w 3063903"/>
                    <a:gd name="connsiteY6" fmla="*/ 914400 h 12087407"/>
                    <a:gd name="connsiteX7" fmla="*/ 3063903 w 3063903"/>
                    <a:gd name="connsiteY7" fmla="*/ 0 h 12087407"/>
                    <a:gd name="connsiteX8" fmla="*/ 2240943 w 3063903"/>
                    <a:gd name="connsiteY8" fmla="*/ 7040880 h 12087407"/>
                    <a:gd name="connsiteX9" fmla="*/ 1966623 w 3063903"/>
                    <a:gd name="connsiteY9" fmla="*/ 9144000 h 12087407"/>
                    <a:gd name="connsiteX10" fmla="*/ 1692303 w 3063903"/>
                    <a:gd name="connsiteY10" fmla="*/ 12070080 h 12087407"/>
                    <a:gd name="connsiteX0" fmla="*/ 1692303 w 3063903"/>
                    <a:gd name="connsiteY0" fmla="*/ 12070080 h 12087407"/>
                    <a:gd name="connsiteX1" fmla="*/ 446860 w 3063903"/>
                    <a:gd name="connsiteY1" fmla="*/ 9040039 h 12087407"/>
                    <a:gd name="connsiteX2" fmla="*/ 123398 w 3063903"/>
                    <a:gd name="connsiteY2" fmla="*/ 8413998 h 12087407"/>
                    <a:gd name="connsiteX3" fmla="*/ 503583 w 3063903"/>
                    <a:gd name="connsiteY3" fmla="*/ 7680960 h 12087407"/>
                    <a:gd name="connsiteX4" fmla="*/ 154204 w 3063903"/>
                    <a:gd name="connsiteY4" fmla="*/ 7202475 h 12087407"/>
                    <a:gd name="connsiteX5" fmla="*/ 1032172 w 3063903"/>
                    <a:gd name="connsiteY5" fmla="*/ 2403999 h 12087407"/>
                    <a:gd name="connsiteX6" fmla="*/ 1235103 w 3063903"/>
                    <a:gd name="connsiteY6" fmla="*/ 914400 h 12087407"/>
                    <a:gd name="connsiteX7" fmla="*/ 3063903 w 3063903"/>
                    <a:gd name="connsiteY7" fmla="*/ 0 h 12087407"/>
                    <a:gd name="connsiteX8" fmla="*/ 2240943 w 3063903"/>
                    <a:gd name="connsiteY8" fmla="*/ 7040880 h 12087407"/>
                    <a:gd name="connsiteX9" fmla="*/ 1966623 w 3063903"/>
                    <a:gd name="connsiteY9" fmla="*/ 9144000 h 12087407"/>
                    <a:gd name="connsiteX10" fmla="*/ 1692303 w 306390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240943 w 3231543"/>
                    <a:gd name="connsiteY8" fmla="*/ 7040880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240943 w 3231543"/>
                    <a:gd name="connsiteY8" fmla="*/ 7040880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233602 w 3231543"/>
                    <a:gd name="connsiteY8" fmla="*/ 6410665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310617 w 3231543"/>
                    <a:gd name="connsiteY8" fmla="*/ 6435707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372228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503583 w 3231543"/>
                    <a:gd name="connsiteY3" fmla="*/ 7680960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307756 w 3231543"/>
                    <a:gd name="connsiteY3" fmla="*/ 7804261 h 12087407"/>
                    <a:gd name="connsiteX4" fmla="*/ 154204 w 3231543"/>
                    <a:gd name="connsiteY4" fmla="*/ 7202475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307756 w 3231543"/>
                    <a:gd name="connsiteY3" fmla="*/ 7804261 h 12087407"/>
                    <a:gd name="connsiteX4" fmla="*/ 161206 w 3231543"/>
                    <a:gd name="connsiteY4" fmla="*/ 749832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49832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263791 w 3231543"/>
                    <a:gd name="connsiteY3" fmla="*/ 7992531 h 12087407"/>
                    <a:gd name="connsiteX4" fmla="*/ 87930 w 3231543"/>
                    <a:gd name="connsiteY4" fmla="*/ 7851329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23398 w 3231543"/>
                    <a:gd name="connsiteY2" fmla="*/ 8413998 h 12087407"/>
                    <a:gd name="connsiteX3" fmla="*/ 263791 w 3231543"/>
                    <a:gd name="connsiteY3" fmla="*/ 7992531 h 12087407"/>
                    <a:gd name="connsiteX4" fmla="*/ 131895 w 3231543"/>
                    <a:gd name="connsiteY4" fmla="*/ 7874863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75861 w 3231543"/>
                    <a:gd name="connsiteY2" fmla="*/ 8322004 h 12087407"/>
                    <a:gd name="connsiteX3" fmla="*/ 263791 w 3231543"/>
                    <a:gd name="connsiteY3" fmla="*/ 7992531 h 12087407"/>
                    <a:gd name="connsiteX4" fmla="*/ 131895 w 3231543"/>
                    <a:gd name="connsiteY4" fmla="*/ 7874863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27869 h 12087407"/>
                    <a:gd name="connsiteX3" fmla="*/ 263791 w 3231543"/>
                    <a:gd name="connsiteY3" fmla="*/ 7992531 h 12087407"/>
                    <a:gd name="connsiteX4" fmla="*/ 131895 w 3231543"/>
                    <a:gd name="connsiteY4" fmla="*/ 7874863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27869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480049 w 3231543"/>
                    <a:gd name="connsiteY8" fmla="*/ 6460748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536578 w 3231543"/>
                    <a:gd name="connsiteY8" fmla="*/ 6043704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536578 w 3231543"/>
                    <a:gd name="connsiteY8" fmla="*/ 6043704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070080 h 12087407"/>
                    <a:gd name="connsiteX1" fmla="*/ 446860 w 3231543"/>
                    <a:gd name="connsiteY1" fmla="*/ 9040039 h 12087407"/>
                    <a:gd name="connsiteX2" fmla="*/ 146551 w 3231543"/>
                    <a:gd name="connsiteY2" fmla="*/ 8274937 h 12087407"/>
                    <a:gd name="connsiteX3" fmla="*/ 263791 w 3231543"/>
                    <a:gd name="connsiteY3" fmla="*/ 7992531 h 12087407"/>
                    <a:gd name="connsiteX4" fmla="*/ 161206 w 3231543"/>
                    <a:gd name="connsiteY4" fmla="*/ 7686592 h 12087407"/>
                    <a:gd name="connsiteX5" fmla="*/ 1032172 w 3231543"/>
                    <a:gd name="connsiteY5" fmla="*/ 2403999 h 12087407"/>
                    <a:gd name="connsiteX6" fmla="*/ 1235103 w 3231543"/>
                    <a:gd name="connsiteY6" fmla="*/ 914400 h 12087407"/>
                    <a:gd name="connsiteX7" fmla="*/ 3063903 w 3231543"/>
                    <a:gd name="connsiteY7" fmla="*/ 0 h 12087407"/>
                    <a:gd name="connsiteX8" fmla="*/ 2536578 w 3231543"/>
                    <a:gd name="connsiteY8" fmla="*/ 6043704 h 12087407"/>
                    <a:gd name="connsiteX9" fmla="*/ 1966623 w 3231543"/>
                    <a:gd name="connsiteY9" fmla="*/ 9144000 h 12087407"/>
                    <a:gd name="connsiteX10" fmla="*/ 1692303 w 3231543"/>
                    <a:gd name="connsiteY10" fmla="*/ 12070080 h 12087407"/>
                    <a:gd name="connsiteX0" fmla="*/ 1692303 w 3231543"/>
                    <a:gd name="connsiteY0" fmla="*/ 12676697 h 12694024"/>
                    <a:gd name="connsiteX1" fmla="*/ 446860 w 3231543"/>
                    <a:gd name="connsiteY1" fmla="*/ 9646656 h 12694024"/>
                    <a:gd name="connsiteX2" fmla="*/ 146551 w 3231543"/>
                    <a:gd name="connsiteY2" fmla="*/ 8881554 h 12694024"/>
                    <a:gd name="connsiteX3" fmla="*/ 263791 w 3231543"/>
                    <a:gd name="connsiteY3" fmla="*/ 8599148 h 12694024"/>
                    <a:gd name="connsiteX4" fmla="*/ 161206 w 3231543"/>
                    <a:gd name="connsiteY4" fmla="*/ 8293209 h 12694024"/>
                    <a:gd name="connsiteX5" fmla="*/ 1032172 w 3231543"/>
                    <a:gd name="connsiteY5" fmla="*/ 3010616 h 12694024"/>
                    <a:gd name="connsiteX6" fmla="*/ 3063903 w 3231543"/>
                    <a:gd name="connsiteY6" fmla="*/ 606617 h 12694024"/>
                    <a:gd name="connsiteX7" fmla="*/ 2536578 w 3231543"/>
                    <a:gd name="connsiteY7" fmla="*/ 6650321 h 12694024"/>
                    <a:gd name="connsiteX8" fmla="*/ 1966623 w 3231543"/>
                    <a:gd name="connsiteY8" fmla="*/ 9750617 h 12694024"/>
                    <a:gd name="connsiteX9" fmla="*/ 1692303 w 3231543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1966623 w 3307990"/>
                    <a:gd name="connsiteY8" fmla="*/ 9750617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197658 w 3307990"/>
                    <a:gd name="connsiteY8" fmla="*/ 8129700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197658 w 3307990"/>
                    <a:gd name="connsiteY8" fmla="*/ 8129700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439602 w 3307990"/>
                    <a:gd name="connsiteY8" fmla="*/ 7038444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439602 w 3307990"/>
                    <a:gd name="connsiteY8" fmla="*/ 7038444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439602 w 3307990"/>
                    <a:gd name="connsiteY8" fmla="*/ 7038444 h 12694024"/>
                    <a:gd name="connsiteX9" fmla="*/ 1692303 w 3307990"/>
                    <a:gd name="connsiteY9" fmla="*/ 12676697 h 12694024"/>
                    <a:gd name="connsiteX0" fmla="*/ 1692303 w 3307990"/>
                    <a:gd name="connsiteY0" fmla="*/ 12676697 h 12694024"/>
                    <a:gd name="connsiteX1" fmla="*/ 446860 w 3307990"/>
                    <a:gd name="connsiteY1" fmla="*/ 9646656 h 12694024"/>
                    <a:gd name="connsiteX2" fmla="*/ 146551 w 3307990"/>
                    <a:gd name="connsiteY2" fmla="*/ 8881554 h 12694024"/>
                    <a:gd name="connsiteX3" fmla="*/ 263791 w 3307990"/>
                    <a:gd name="connsiteY3" fmla="*/ 8599148 h 12694024"/>
                    <a:gd name="connsiteX4" fmla="*/ 161206 w 3307990"/>
                    <a:gd name="connsiteY4" fmla="*/ 8293209 h 12694024"/>
                    <a:gd name="connsiteX5" fmla="*/ 1032172 w 3307990"/>
                    <a:gd name="connsiteY5" fmla="*/ 3010616 h 12694024"/>
                    <a:gd name="connsiteX6" fmla="*/ 3063903 w 3307990"/>
                    <a:gd name="connsiteY6" fmla="*/ 606617 h 12694024"/>
                    <a:gd name="connsiteX7" fmla="*/ 3125110 w 3307990"/>
                    <a:gd name="connsiteY7" fmla="*/ 4320599 h 12694024"/>
                    <a:gd name="connsiteX8" fmla="*/ 2439602 w 3307990"/>
                    <a:gd name="connsiteY8" fmla="*/ 7038444 h 12694024"/>
                    <a:gd name="connsiteX9" fmla="*/ 1692303 w 3307990"/>
                    <a:gd name="connsiteY9" fmla="*/ 12676697 h 12694024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25110 w 3620348"/>
                    <a:gd name="connsiteY7" fmla="*/ 4320599 h 14059526"/>
                    <a:gd name="connsiteX8" fmla="*/ 2439602 w 3620348"/>
                    <a:gd name="connsiteY8" fmla="*/ 7038444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25110 w 3620348"/>
                    <a:gd name="connsiteY7" fmla="*/ 4320599 h 14059526"/>
                    <a:gd name="connsiteX8" fmla="*/ 2943652 w 3620348"/>
                    <a:gd name="connsiteY8" fmla="*/ 7803509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25110 w 3620348"/>
                    <a:gd name="connsiteY7" fmla="*/ 4320599 h 14059526"/>
                    <a:gd name="connsiteX8" fmla="*/ 2943652 w 3620348"/>
                    <a:gd name="connsiteY8" fmla="*/ 7803509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04948 w 3620348"/>
                    <a:gd name="connsiteY7" fmla="*/ 5250382 h 14059526"/>
                    <a:gd name="connsiteX8" fmla="*/ 2943652 w 3620348"/>
                    <a:gd name="connsiteY8" fmla="*/ 7803509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04948 w 3620348"/>
                    <a:gd name="connsiteY7" fmla="*/ 5250382 h 14059526"/>
                    <a:gd name="connsiteX8" fmla="*/ 2943652 w 3620348"/>
                    <a:gd name="connsiteY8" fmla="*/ 7803509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4042199 h 14059526"/>
                    <a:gd name="connsiteX1" fmla="*/ 446860 w 3620348"/>
                    <a:gd name="connsiteY1" fmla="*/ 9646656 h 14059526"/>
                    <a:gd name="connsiteX2" fmla="*/ 146551 w 3620348"/>
                    <a:gd name="connsiteY2" fmla="*/ 8881554 h 14059526"/>
                    <a:gd name="connsiteX3" fmla="*/ 263791 w 3620348"/>
                    <a:gd name="connsiteY3" fmla="*/ 8599148 h 14059526"/>
                    <a:gd name="connsiteX4" fmla="*/ 161206 w 3620348"/>
                    <a:gd name="connsiteY4" fmla="*/ 8293209 h 14059526"/>
                    <a:gd name="connsiteX5" fmla="*/ 1032172 w 3620348"/>
                    <a:gd name="connsiteY5" fmla="*/ 3010616 h 14059526"/>
                    <a:gd name="connsiteX6" fmla="*/ 3063903 w 3620348"/>
                    <a:gd name="connsiteY6" fmla="*/ 606617 h 14059526"/>
                    <a:gd name="connsiteX7" fmla="*/ 3104948 w 3620348"/>
                    <a:gd name="connsiteY7" fmla="*/ 5250382 h 14059526"/>
                    <a:gd name="connsiteX8" fmla="*/ 2943652 w 3620348"/>
                    <a:gd name="connsiteY8" fmla="*/ 7803509 h 14059526"/>
                    <a:gd name="connsiteX9" fmla="*/ 3367054 w 3620348"/>
                    <a:gd name="connsiteY9" fmla="*/ 14042199 h 14059526"/>
                    <a:gd name="connsiteX0" fmla="*/ 3367054 w 3620348"/>
                    <a:gd name="connsiteY0" fmla="*/ 13866406 h 13883733"/>
                    <a:gd name="connsiteX1" fmla="*/ 446860 w 3620348"/>
                    <a:gd name="connsiteY1" fmla="*/ 9470863 h 13883733"/>
                    <a:gd name="connsiteX2" fmla="*/ 146551 w 3620348"/>
                    <a:gd name="connsiteY2" fmla="*/ 8705761 h 13883733"/>
                    <a:gd name="connsiteX3" fmla="*/ 263791 w 3620348"/>
                    <a:gd name="connsiteY3" fmla="*/ 8423355 h 13883733"/>
                    <a:gd name="connsiteX4" fmla="*/ 161206 w 3620348"/>
                    <a:gd name="connsiteY4" fmla="*/ 8117416 h 13883733"/>
                    <a:gd name="connsiteX5" fmla="*/ 1032172 w 3620348"/>
                    <a:gd name="connsiteY5" fmla="*/ 2834823 h 13883733"/>
                    <a:gd name="connsiteX6" fmla="*/ 2661384 w 3620348"/>
                    <a:gd name="connsiteY6" fmla="*/ 606617 h 13883733"/>
                    <a:gd name="connsiteX7" fmla="*/ 3104948 w 3620348"/>
                    <a:gd name="connsiteY7" fmla="*/ 5074589 h 13883733"/>
                    <a:gd name="connsiteX8" fmla="*/ 2943652 w 3620348"/>
                    <a:gd name="connsiteY8" fmla="*/ 7627716 h 13883733"/>
                    <a:gd name="connsiteX9" fmla="*/ 3367054 w 3620348"/>
                    <a:gd name="connsiteY9" fmla="*/ 13866406 h 13883733"/>
                    <a:gd name="connsiteX0" fmla="*/ 3367054 w 3620348"/>
                    <a:gd name="connsiteY0" fmla="*/ 13259789 h 13277116"/>
                    <a:gd name="connsiteX1" fmla="*/ 446860 w 3620348"/>
                    <a:gd name="connsiteY1" fmla="*/ 8864246 h 13277116"/>
                    <a:gd name="connsiteX2" fmla="*/ 146551 w 3620348"/>
                    <a:gd name="connsiteY2" fmla="*/ 8099144 h 13277116"/>
                    <a:gd name="connsiteX3" fmla="*/ 263791 w 3620348"/>
                    <a:gd name="connsiteY3" fmla="*/ 7816738 h 13277116"/>
                    <a:gd name="connsiteX4" fmla="*/ 161206 w 3620348"/>
                    <a:gd name="connsiteY4" fmla="*/ 7510799 h 13277116"/>
                    <a:gd name="connsiteX5" fmla="*/ 1032172 w 3620348"/>
                    <a:gd name="connsiteY5" fmla="*/ 2228206 h 13277116"/>
                    <a:gd name="connsiteX6" fmla="*/ 2661384 w 3620348"/>
                    <a:gd name="connsiteY6" fmla="*/ 0 h 13277116"/>
                    <a:gd name="connsiteX7" fmla="*/ 3104948 w 3620348"/>
                    <a:gd name="connsiteY7" fmla="*/ 4467972 h 13277116"/>
                    <a:gd name="connsiteX8" fmla="*/ 2943652 w 3620348"/>
                    <a:gd name="connsiteY8" fmla="*/ 7021099 h 13277116"/>
                    <a:gd name="connsiteX9" fmla="*/ 3367054 w 3620348"/>
                    <a:gd name="connsiteY9" fmla="*/ 13259789 h 13277116"/>
                    <a:gd name="connsiteX0" fmla="*/ 3367054 w 3620348"/>
                    <a:gd name="connsiteY0" fmla="*/ 12703867 h 12721194"/>
                    <a:gd name="connsiteX1" fmla="*/ 446860 w 3620348"/>
                    <a:gd name="connsiteY1" fmla="*/ 8308324 h 12721194"/>
                    <a:gd name="connsiteX2" fmla="*/ 146551 w 3620348"/>
                    <a:gd name="connsiteY2" fmla="*/ 7543222 h 12721194"/>
                    <a:gd name="connsiteX3" fmla="*/ 263791 w 3620348"/>
                    <a:gd name="connsiteY3" fmla="*/ 7260816 h 12721194"/>
                    <a:gd name="connsiteX4" fmla="*/ 161206 w 3620348"/>
                    <a:gd name="connsiteY4" fmla="*/ 6954877 h 12721194"/>
                    <a:gd name="connsiteX5" fmla="*/ 1032172 w 3620348"/>
                    <a:gd name="connsiteY5" fmla="*/ 1672284 h 12721194"/>
                    <a:gd name="connsiteX6" fmla="*/ 2318630 w 3620348"/>
                    <a:gd name="connsiteY6" fmla="*/ 0 h 12721194"/>
                    <a:gd name="connsiteX7" fmla="*/ 3104948 w 3620348"/>
                    <a:gd name="connsiteY7" fmla="*/ 3912050 h 12721194"/>
                    <a:gd name="connsiteX8" fmla="*/ 2943652 w 3620348"/>
                    <a:gd name="connsiteY8" fmla="*/ 6465177 h 12721194"/>
                    <a:gd name="connsiteX9" fmla="*/ 3367054 w 3620348"/>
                    <a:gd name="connsiteY9" fmla="*/ 12703867 h 12721194"/>
                    <a:gd name="connsiteX0" fmla="*/ 3367054 w 3620348"/>
                    <a:gd name="connsiteY0" fmla="*/ 13239200 h 13256527"/>
                    <a:gd name="connsiteX1" fmla="*/ 446860 w 3620348"/>
                    <a:gd name="connsiteY1" fmla="*/ 8843657 h 13256527"/>
                    <a:gd name="connsiteX2" fmla="*/ 146551 w 3620348"/>
                    <a:gd name="connsiteY2" fmla="*/ 8078555 h 13256527"/>
                    <a:gd name="connsiteX3" fmla="*/ 263791 w 3620348"/>
                    <a:gd name="connsiteY3" fmla="*/ 7796149 h 13256527"/>
                    <a:gd name="connsiteX4" fmla="*/ 161206 w 3620348"/>
                    <a:gd name="connsiteY4" fmla="*/ 7490210 h 13256527"/>
                    <a:gd name="connsiteX5" fmla="*/ 1032172 w 3620348"/>
                    <a:gd name="connsiteY5" fmla="*/ 2207617 h 13256527"/>
                    <a:gd name="connsiteX6" fmla="*/ 2520250 w 3620348"/>
                    <a:gd name="connsiteY6" fmla="*/ 0 h 13256527"/>
                    <a:gd name="connsiteX7" fmla="*/ 3104948 w 3620348"/>
                    <a:gd name="connsiteY7" fmla="*/ 4447383 h 13256527"/>
                    <a:gd name="connsiteX8" fmla="*/ 2943652 w 3620348"/>
                    <a:gd name="connsiteY8" fmla="*/ 7000510 h 13256527"/>
                    <a:gd name="connsiteX9" fmla="*/ 3367054 w 3620348"/>
                    <a:gd name="connsiteY9" fmla="*/ 13239200 h 13256527"/>
                    <a:gd name="connsiteX0" fmla="*/ 3367054 w 3620348"/>
                    <a:gd name="connsiteY0" fmla="*/ 13239200 h 13256527"/>
                    <a:gd name="connsiteX1" fmla="*/ 446860 w 3620348"/>
                    <a:gd name="connsiteY1" fmla="*/ 8843657 h 13256527"/>
                    <a:gd name="connsiteX2" fmla="*/ 146551 w 3620348"/>
                    <a:gd name="connsiteY2" fmla="*/ 8078555 h 13256527"/>
                    <a:gd name="connsiteX3" fmla="*/ 263791 w 3620348"/>
                    <a:gd name="connsiteY3" fmla="*/ 7796149 h 13256527"/>
                    <a:gd name="connsiteX4" fmla="*/ 161206 w 3620348"/>
                    <a:gd name="connsiteY4" fmla="*/ 7490210 h 13256527"/>
                    <a:gd name="connsiteX5" fmla="*/ 1032172 w 3620348"/>
                    <a:gd name="connsiteY5" fmla="*/ 2207617 h 13256527"/>
                    <a:gd name="connsiteX6" fmla="*/ 2520250 w 3620348"/>
                    <a:gd name="connsiteY6" fmla="*/ 0 h 13256527"/>
                    <a:gd name="connsiteX7" fmla="*/ 3104948 w 3620348"/>
                    <a:gd name="connsiteY7" fmla="*/ 4447383 h 13256527"/>
                    <a:gd name="connsiteX8" fmla="*/ 2943652 w 3620348"/>
                    <a:gd name="connsiteY8" fmla="*/ 7000510 h 13256527"/>
                    <a:gd name="connsiteX9" fmla="*/ 3367054 w 3620348"/>
                    <a:gd name="connsiteY9" fmla="*/ 13239200 h 13256527"/>
                    <a:gd name="connsiteX0" fmla="*/ 3367054 w 3620348"/>
                    <a:gd name="connsiteY0" fmla="*/ 13239200 h 13256527"/>
                    <a:gd name="connsiteX1" fmla="*/ 446860 w 3620348"/>
                    <a:gd name="connsiteY1" fmla="*/ 8843657 h 13256527"/>
                    <a:gd name="connsiteX2" fmla="*/ 146551 w 3620348"/>
                    <a:gd name="connsiteY2" fmla="*/ 8078555 h 13256527"/>
                    <a:gd name="connsiteX3" fmla="*/ 263791 w 3620348"/>
                    <a:gd name="connsiteY3" fmla="*/ 7796149 h 13256527"/>
                    <a:gd name="connsiteX4" fmla="*/ 161206 w 3620348"/>
                    <a:gd name="connsiteY4" fmla="*/ 7490210 h 13256527"/>
                    <a:gd name="connsiteX5" fmla="*/ 1032172 w 3620348"/>
                    <a:gd name="connsiteY5" fmla="*/ 2207617 h 13256527"/>
                    <a:gd name="connsiteX6" fmla="*/ 2520250 w 3620348"/>
                    <a:gd name="connsiteY6" fmla="*/ 0 h 13256527"/>
                    <a:gd name="connsiteX7" fmla="*/ 3104948 w 3620348"/>
                    <a:gd name="connsiteY7" fmla="*/ 4447383 h 13256527"/>
                    <a:gd name="connsiteX8" fmla="*/ 2943652 w 3620348"/>
                    <a:gd name="connsiteY8" fmla="*/ 7000510 h 13256527"/>
                    <a:gd name="connsiteX9" fmla="*/ 3367054 w 3620348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1467081 w 3494631"/>
                    <a:gd name="connsiteY5" fmla="*/ 2635486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1971131 w 3494631"/>
                    <a:gd name="connsiteY5" fmla="*/ 3047281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1870321 w 3494631"/>
                    <a:gd name="connsiteY5" fmla="*/ 236782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1870321 w 3494631"/>
                    <a:gd name="connsiteY5" fmla="*/ 236782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35489 w 3494631"/>
                    <a:gd name="connsiteY4" fmla="*/ 7490210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1265461 w 3494631"/>
                    <a:gd name="connsiteY4" fmla="*/ 5291562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8074 w 3494631"/>
                    <a:gd name="connsiteY3" fmla="*/ 7796149 h 13256527"/>
                    <a:gd name="connsiteX4" fmla="*/ 983193 w 3494631"/>
                    <a:gd name="connsiteY4" fmla="*/ 5579818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842059 w 3494631"/>
                    <a:gd name="connsiteY3" fmla="*/ 6876972 h 13256527"/>
                    <a:gd name="connsiteX4" fmla="*/ 983193 w 3494631"/>
                    <a:gd name="connsiteY4" fmla="*/ 5579818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05785 w 3494631"/>
                    <a:gd name="connsiteY3" fmla="*/ 6588715 h 13256527"/>
                    <a:gd name="connsiteX4" fmla="*/ 983193 w 3494631"/>
                    <a:gd name="connsiteY4" fmla="*/ 5579818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305785 w 3494631"/>
                    <a:gd name="connsiteY3" fmla="*/ 6588715 h 13256527"/>
                    <a:gd name="connsiteX4" fmla="*/ 922707 w 3494631"/>
                    <a:gd name="connsiteY4" fmla="*/ 6300459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265461 w 3494631"/>
                    <a:gd name="connsiteY3" fmla="*/ 6918151 h 13256527"/>
                    <a:gd name="connsiteX4" fmla="*/ 922707 w 3494631"/>
                    <a:gd name="connsiteY4" fmla="*/ 6300459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41337 w 3494631"/>
                    <a:gd name="connsiteY0" fmla="*/ 13239200 h 13256527"/>
                    <a:gd name="connsiteX1" fmla="*/ 321143 w 3494631"/>
                    <a:gd name="connsiteY1" fmla="*/ 8843657 h 13256527"/>
                    <a:gd name="connsiteX2" fmla="*/ 20834 w 3494631"/>
                    <a:gd name="connsiteY2" fmla="*/ 8078555 h 13256527"/>
                    <a:gd name="connsiteX3" fmla="*/ 1245299 w 3494631"/>
                    <a:gd name="connsiteY3" fmla="*/ 7494664 h 13256527"/>
                    <a:gd name="connsiteX4" fmla="*/ 922707 w 3494631"/>
                    <a:gd name="connsiteY4" fmla="*/ 6300459 h 13256527"/>
                    <a:gd name="connsiteX5" fmla="*/ 2011455 w 3494631"/>
                    <a:gd name="connsiteY5" fmla="*/ 2347230 h 13256527"/>
                    <a:gd name="connsiteX6" fmla="*/ 2394533 w 3494631"/>
                    <a:gd name="connsiteY6" fmla="*/ 0 h 13256527"/>
                    <a:gd name="connsiteX7" fmla="*/ 2979231 w 3494631"/>
                    <a:gd name="connsiteY7" fmla="*/ 4447383 h 13256527"/>
                    <a:gd name="connsiteX8" fmla="*/ 2817935 w 3494631"/>
                    <a:gd name="connsiteY8" fmla="*/ 7000510 h 13256527"/>
                    <a:gd name="connsiteX9" fmla="*/ 3241337 w 3494631"/>
                    <a:gd name="connsiteY9" fmla="*/ 13239200 h 13256527"/>
                    <a:gd name="connsiteX0" fmla="*/ 3252867 w 3506161"/>
                    <a:gd name="connsiteY0" fmla="*/ 13239200 h 13256527"/>
                    <a:gd name="connsiteX1" fmla="*/ 332673 w 3506161"/>
                    <a:gd name="connsiteY1" fmla="*/ 8843657 h 13256527"/>
                    <a:gd name="connsiteX2" fmla="*/ 1256829 w 3506161"/>
                    <a:gd name="connsiteY2" fmla="*/ 7494664 h 13256527"/>
                    <a:gd name="connsiteX3" fmla="*/ 934237 w 3506161"/>
                    <a:gd name="connsiteY3" fmla="*/ 6300459 h 13256527"/>
                    <a:gd name="connsiteX4" fmla="*/ 2022985 w 3506161"/>
                    <a:gd name="connsiteY4" fmla="*/ 2347230 h 13256527"/>
                    <a:gd name="connsiteX5" fmla="*/ 2406063 w 3506161"/>
                    <a:gd name="connsiteY5" fmla="*/ 0 h 13256527"/>
                    <a:gd name="connsiteX6" fmla="*/ 2990761 w 3506161"/>
                    <a:gd name="connsiteY6" fmla="*/ 4447383 h 13256527"/>
                    <a:gd name="connsiteX7" fmla="*/ 2829465 w 3506161"/>
                    <a:gd name="connsiteY7" fmla="*/ 7000510 h 13256527"/>
                    <a:gd name="connsiteX8" fmla="*/ 3252867 w 3506161"/>
                    <a:gd name="connsiteY8" fmla="*/ 13239200 h 13256527"/>
                    <a:gd name="connsiteX0" fmla="*/ 3252867 w 3506161"/>
                    <a:gd name="connsiteY0" fmla="*/ 13239200 h 13256527"/>
                    <a:gd name="connsiteX1" fmla="*/ 332673 w 3506161"/>
                    <a:gd name="connsiteY1" fmla="*/ 8843657 h 13256527"/>
                    <a:gd name="connsiteX2" fmla="*/ 1256829 w 3506161"/>
                    <a:gd name="connsiteY2" fmla="*/ 7494664 h 13256527"/>
                    <a:gd name="connsiteX3" fmla="*/ 934237 w 3506161"/>
                    <a:gd name="connsiteY3" fmla="*/ 6300459 h 13256527"/>
                    <a:gd name="connsiteX4" fmla="*/ 2022985 w 3506161"/>
                    <a:gd name="connsiteY4" fmla="*/ 2347230 h 13256527"/>
                    <a:gd name="connsiteX5" fmla="*/ 2406063 w 3506161"/>
                    <a:gd name="connsiteY5" fmla="*/ 0 h 13256527"/>
                    <a:gd name="connsiteX6" fmla="*/ 2990761 w 3506161"/>
                    <a:gd name="connsiteY6" fmla="*/ 4447383 h 13256527"/>
                    <a:gd name="connsiteX7" fmla="*/ 2829465 w 3506161"/>
                    <a:gd name="connsiteY7" fmla="*/ 7000510 h 13256527"/>
                    <a:gd name="connsiteX8" fmla="*/ 3252867 w 3506161"/>
                    <a:gd name="connsiteY8" fmla="*/ 13239200 h 13256527"/>
                    <a:gd name="connsiteX0" fmla="*/ 3252867 w 3506161"/>
                    <a:gd name="connsiteY0" fmla="*/ 13239200 h 13256527"/>
                    <a:gd name="connsiteX1" fmla="*/ 332673 w 3506161"/>
                    <a:gd name="connsiteY1" fmla="*/ 8843657 h 13256527"/>
                    <a:gd name="connsiteX2" fmla="*/ 1256829 w 3506161"/>
                    <a:gd name="connsiteY2" fmla="*/ 7494664 h 13256527"/>
                    <a:gd name="connsiteX3" fmla="*/ 934237 w 3506161"/>
                    <a:gd name="connsiteY3" fmla="*/ 6300459 h 13256527"/>
                    <a:gd name="connsiteX4" fmla="*/ 2022985 w 3506161"/>
                    <a:gd name="connsiteY4" fmla="*/ 2347230 h 13256527"/>
                    <a:gd name="connsiteX5" fmla="*/ 2406063 w 3506161"/>
                    <a:gd name="connsiteY5" fmla="*/ 0 h 13256527"/>
                    <a:gd name="connsiteX6" fmla="*/ 2990761 w 3506161"/>
                    <a:gd name="connsiteY6" fmla="*/ 4447383 h 13256527"/>
                    <a:gd name="connsiteX7" fmla="*/ 2829465 w 3506161"/>
                    <a:gd name="connsiteY7" fmla="*/ 7000510 h 13256527"/>
                    <a:gd name="connsiteX8" fmla="*/ 3252867 w 3506161"/>
                    <a:gd name="connsiteY8" fmla="*/ 13239200 h 13256527"/>
                    <a:gd name="connsiteX0" fmla="*/ 2457092 w 2710386"/>
                    <a:gd name="connsiteY0" fmla="*/ 13239200 h 13321559"/>
                    <a:gd name="connsiteX1" fmla="*/ 461054 w 2710386"/>
                    <a:gd name="connsiteY1" fmla="*/ 7494664 h 13321559"/>
                    <a:gd name="connsiteX2" fmla="*/ 138462 w 2710386"/>
                    <a:gd name="connsiteY2" fmla="*/ 6300459 h 13321559"/>
                    <a:gd name="connsiteX3" fmla="*/ 1227210 w 2710386"/>
                    <a:gd name="connsiteY3" fmla="*/ 2347230 h 13321559"/>
                    <a:gd name="connsiteX4" fmla="*/ 1610288 w 2710386"/>
                    <a:gd name="connsiteY4" fmla="*/ 0 h 13321559"/>
                    <a:gd name="connsiteX5" fmla="*/ 2194986 w 2710386"/>
                    <a:gd name="connsiteY5" fmla="*/ 4447383 h 13321559"/>
                    <a:gd name="connsiteX6" fmla="*/ 2033690 w 2710386"/>
                    <a:gd name="connsiteY6" fmla="*/ 7000510 h 13321559"/>
                    <a:gd name="connsiteX7" fmla="*/ 2457092 w 2710386"/>
                    <a:gd name="connsiteY7" fmla="*/ 13239200 h 13321559"/>
                    <a:gd name="connsiteX0" fmla="*/ 2457092 w 2710386"/>
                    <a:gd name="connsiteY0" fmla="*/ 13239200 h 13256527"/>
                    <a:gd name="connsiteX1" fmla="*/ 461054 w 2710386"/>
                    <a:gd name="connsiteY1" fmla="*/ 7494664 h 13256527"/>
                    <a:gd name="connsiteX2" fmla="*/ 138462 w 2710386"/>
                    <a:gd name="connsiteY2" fmla="*/ 6300459 h 13256527"/>
                    <a:gd name="connsiteX3" fmla="*/ 1227210 w 2710386"/>
                    <a:gd name="connsiteY3" fmla="*/ 2347230 h 13256527"/>
                    <a:gd name="connsiteX4" fmla="*/ 1610288 w 2710386"/>
                    <a:gd name="connsiteY4" fmla="*/ 0 h 13256527"/>
                    <a:gd name="connsiteX5" fmla="*/ 2194986 w 2710386"/>
                    <a:gd name="connsiteY5" fmla="*/ 4447383 h 13256527"/>
                    <a:gd name="connsiteX6" fmla="*/ 2033690 w 2710386"/>
                    <a:gd name="connsiteY6" fmla="*/ 7000510 h 13256527"/>
                    <a:gd name="connsiteX7" fmla="*/ 2457092 w 2710386"/>
                    <a:gd name="connsiteY7" fmla="*/ 13239200 h 13256527"/>
                    <a:gd name="connsiteX0" fmla="*/ 2457092 w 2710386"/>
                    <a:gd name="connsiteY0" fmla="*/ 13239200 h 13927678"/>
                    <a:gd name="connsiteX1" fmla="*/ 1650612 w 2710386"/>
                    <a:gd name="connsiteY1" fmla="*/ 10912560 h 13927678"/>
                    <a:gd name="connsiteX2" fmla="*/ 461054 w 2710386"/>
                    <a:gd name="connsiteY2" fmla="*/ 7494664 h 13927678"/>
                    <a:gd name="connsiteX3" fmla="*/ 138462 w 2710386"/>
                    <a:gd name="connsiteY3" fmla="*/ 6300459 h 13927678"/>
                    <a:gd name="connsiteX4" fmla="*/ 1227210 w 2710386"/>
                    <a:gd name="connsiteY4" fmla="*/ 2347230 h 13927678"/>
                    <a:gd name="connsiteX5" fmla="*/ 1610288 w 2710386"/>
                    <a:gd name="connsiteY5" fmla="*/ 0 h 13927678"/>
                    <a:gd name="connsiteX6" fmla="*/ 2194986 w 2710386"/>
                    <a:gd name="connsiteY6" fmla="*/ 4447383 h 13927678"/>
                    <a:gd name="connsiteX7" fmla="*/ 2033690 w 2710386"/>
                    <a:gd name="connsiteY7" fmla="*/ 7000510 h 13927678"/>
                    <a:gd name="connsiteX8" fmla="*/ 2457092 w 2710386"/>
                    <a:gd name="connsiteY8" fmla="*/ 13239200 h 13927678"/>
                    <a:gd name="connsiteX0" fmla="*/ 2457092 w 2710386"/>
                    <a:gd name="connsiteY0" fmla="*/ 13239200 h 13927678"/>
                    <a:gd name="connsiteX1" fmla="*/ 1650612 w 2710386"/>
                    <a:gd name="connsiteY1" fmla="*/ 10912560 h 13927678"/>
                    <a:gd name="connsiteX2" fmla="*/ 461054 w 2710386"/>
                    <a:gd name="connsiteY2" fmla="*/ 7494664 h 13927678"/>
                    <a:gd name="connsiteX3" fmla="*/ 138462 w 2710386"/>
                    <a:gd name="connsiteY3" fmla="*/ 6300459 h 13927678"/>
                    <a:gd name="connsiteX4" fmla="*/ 1227210 w 2710386"/>
                    <a:gd name="connsiteY4" fmla="*/ 2347230 h 13927678"/>
                    <a:gd name="connsiteX5" fmla="*/ 1610288 w 2710386"/>
                    <a:gd name="connsiteY5" fmla="*/ 0 h 13927678"/>
                    <a:gd name="connsiteX6" fmla="*/ 2194986 w 2710386"/>
                    <a:gd name="connsiteY6" fmla="*/ 4447383 h 13927678"/>
                    <a:gd name="connsiteX7" fmla="*/ 2033690 w 2710386"/>
                    <a:gd name="connsiteY7" fmla="*/ 7000510 h 13927678"/>
                    <a:gd name="connsiteX8" fmla="*/ 2457092 w 2710386"/>
                    <a:gd name="connsiteY8" fmla="*/ 13239200 h 13927678"/>
                    <a:gd name="connsiteX0" fmla="*/ 2457092 w 2710386"/>
                    <a:gd name="connsiteY0" fmla="*/ 13239200 h 13484062"/>
                    <a:gd name="connsiteX1" fmla="*/ 1650612 w 2710386"/>
                    <a:gd name="connsiteY1" fmla="*/ 10912560 h 13484062"/>
                    <a:gd name="connsiteX2" fmla="*/ 461054 w 2710386"/>
                    <a:gd name="connsiteY2" fmla="*/ 7494664 h 13484062"/>
                    <a:gd name="connsiteX3" fmla="*/ 138462 w 2710386"/>
                    <a:gd name="connsiteY3" fmla="*/ 6300459 h 13484062"/>
                    <a:gd name="connsiteX4" fmla="*/ 1227210 w 2710386"/>
                    <a:gd name="connsiteY4" fmla="*/ 2347230 h 13484062"/>
                    <a:gd name="connsiteX5" fmla="*/ 1610288 w 2710386"/>
                    <a:gd name="connsiteY5" fmla="*/ 0 h 13484062"/>
                    <a:gd name="connsiteX6" fmla="*/ 2194986 w 2710386"/>
                    <a:gd name="connsiteY6" fmla="*/ 4447383 h 13484062"/>
                    <a:gd name="connsiteX7" fmla="*/ 2033690 w 2710386"/>
                    <a:gd name="connsiteY7" fmla="*/ 7000510 h 13484062"/>
                    <a:gd name="connsiteX8" fmla="*/ 2457092 w 2710386"/>
                    <a:gd name="connsiteY8" fmla="*/ 13239200 h 13484062"/>
                    <a:gd name="connsiteX0" fmla="*/ 2356282 w 2609576"/>
                    <a:gd name="connsiteY0" fmla="*/ 13280379 h 13525241"/>
                    <a:gd name="connsiteX1" fmla="*/ 1650612 w 2609576"/>
                    <a:gd name="connsiteY1" fmla="*/ 10912560 h 13525241"/>
                    <a:gd name="connsiteX2" fmla="*/ 461054 w 2609576"/>
                    <a:gd name="connsiteY2" fmla="*/ 7494664 h 13525241"/>
                    <a:gd name="connsiteX3" fmla="*/ 138462 w 2609576"/>
                    <a:gd name="connsiteY3" fmla="*/ 6300459 h 13525241"/>
                    <a:gd name="connsiteX4" fmla="*/ 1227210 w 2609576"/>
                    <a:gd name="connsiteY4" fmla="*/ 2347230 h 13525241"/>
                    <a:gd name="connsiteX5" fmla="*/ 1610288 w 2609576"/>
                    <a:gd name="connsiteY5" fmla="*/ 0 h 13525241"/>
                    <a:gd name="connsiteX6" fmla="*/ 2194986 w 2609576"/>
                    <a:gd name="connsiteY6" fmla="*/ 4447383 h 13525241"/>
                    <a:gd name="connsiteX7" fmla="*/ 2033690 w 2609576"/>
                    <a:gd name="connsiteY7" fmla="*/ 7000510 h 13525241"/>
                    <a:gd name="connsiteX8" fmla="*/ 2356282 w 2609576"/>
                    <a:gd name="connsiteY8" fmla="*/ 13280379 h 13525241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461054 w 2609576"/>
                    <a:gd name="connsiteY2" fmla="*/ 7494664 h 13297706"/>
                    <a:gd name="connsiteX3" fmla="*/ 138462 w 2609576"/>
                    <a:gd name="connsiteY3" fmla="*/ 6300459 h 13297706"/>
                    <a:gd name="connsiteX4" fmla="*/ 1227210 w 2609576"/>
                    <a:gd name="connsiteY4" fmla="*/ 2347230 h 13297706"/>
                    <a:gd name="connsiteX5" fmla="*/ 1610288 w 2609576"/>
                    <a:gd name="connsiteY5" fmla="*/ 0 h 13297706"/>
                    <a:gd name="connsiteX6" fmla="*/ 2194986 w 2609576"/>
                    <a:gd name="connsiteY6" fmla="*/ 4447383 h 13297706"/>
                    <a:gd name="connsiteX7" fmla="*/ 2033690 w 2609576"/>
                    <a:gd name="connsiteY7" fmla="*/ 7000510 h 13297706"/>
                    <a:gd name="connsiteX8" fmla="*/ 2356282 w 2609576"/>
                    <a:gd name="connsiteY8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461054 w 2609576"/>
                    <a:gd name="connsiteY2" fmla="*/ 7494664 h 13297706"/>
                    <a:gd name="connsiteX3" fmla="*/ 138462 w 2609576"/>
                    <a:gd name="connsiteY3" fmla="*/ 6300459 h 13297706"/>
                    <a:gd name="connsiteX4" fmla="*/ 1227210 w 2609576"/>
                    <a:gd name="connsiteY4" fmla="*/ 2347230 h 13297706"/>
                    <a:gd name="connsiteX5" fmla="*/ 1610288 w 2609576"/>
                    <a:gd name="connsiteY5" fmla="*/ 0 h 13297706"/>
                    <a:gd name="connsiteX6" fmla="*/ 2194986 w 2609576"/>
                    <a:gd name="connsiteY6" fmla="*/ 4447383 h 13297706"/>
                    <a:gd name="connsiteX7" fmla="*/ 2033690 w 2609576"/>
                    <a:gd name="connsiteY7" fmla="*/ 7000510 h 13297706"/>
                    <a:gd name="connsiteX8" fmla="*/ 2356282 w 2609576"/>
                    <a:gd name="connsiteY8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461054 w 2609576"/>
                    <a:gd name="connsiteY2" fmla="*/ 7494664 h 13297706"/>
                    <a:gd name="connsiteX3" fmla="*/ 138462 w 2609576"/>
                    <a:gd name="connsiteY3" fmla="*/ 6300459 h 13297706"/>
                    <a:gd name="connsiteX4" fmla="*/ 1227210 w 2609576"/>
                    <a:gd name="connsiteY4" fmla="*/ 2347230 h 13297706"/>
                    <a:gd name="connsiteX5" fmla="*/ 1610288 w 2609576"/>
                    <a:gd name="connsiteY5" fmla="*/ 0 h 13297706"/>
                    <a:gd name="connsiteX6" fmla="*/ 2194986 w 2609576"/>
                    <a:gd name="connsiteY6" fmla="*/ 4447383 h 13297706"/>
                    <a:gd name="connsiteX7" fmla="*/ 2033690 w 2609576"/>
                    <a:gd name="connsiteY7" fmla="*/ 7000510 h 13297706"/>
                    <a:gd name="connsiteX8" fmla="*/ 2356282 w 2609576"/>
                    <a:gd name="connsiteY8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461054 w 2609576"/>
                    <a:gd name="connsiteY2" fmla="*/ 7494664 h 13297706"/>
                    <a:gd name="connsiteX3" fmla="*/ 138462 w 2609576"/>
                    <a:gd name="connsiteY3" fmla="*/ 6300459 h 13297706"/>
                    <a:gd name="connsiteX4" fmla="*/ 1227210 w 2609576"/>
                    <a:gd name="connsiteY4" fmla="*/ 2347230 h 13297706"/>
                    <a:gd name="connsiteX5" fmla="*/ 1610288 w 2609576"/>
                    <a:gd name="connsiteY5" fmla="*/ 0 h 13297706"/>
                    <a:gd name="connsiteX6" fmla="*/ 2194986 w 2609576"/>
                    <a:gd name="connsiteY6" fmla="*/ 4447383 h 13297706"/>
                    <a:gd name="connsiteX7" fmla="*/ 2033690 w 2609576"/>
                    <a:gd name="connsiteY7" fmla="*/ 7000510 h 13297706"/>
                    <a:gd name="connsiteX8" fmla="*/ 2356282 w 2609576"/>
                    <a:gd name="connsiteY8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461054 w 2609576"/>
                    <a:gd name="connsiteY2" fmla="*/ 7494664 h 13297706"/>
                    <a:gd name="connsiteX3" fmla="*/ 138462 w 2609576"/>
                    <a:gd name="connsiteY3" fmla="*/ 6300459 h 13297706"/>
                    <a:gd name="connsiteX4" fmla="*/ 1227210 w 2609576"/>
                    <a:gd name="connsiteY4" fmla="*/ 2347230 h 13297706"/>
                    <a:gd name="connsiteX5" fmla="*/ 1610288 w 2609576"/>
                    <a:gd name="connsiteY5" fmla="*/ 0 h 13297706"/>
                    <a:gd name="connsiteX6" fmla="*/ 2194986 w 2609576"/>
                    <a:gd name="connsiteY6" fmla="*/ 4447383 h 13297706"/>
                    <a:gd name="connsiteX7" fmla="*/ 2033690 w 2609576"/>
                    <a:gd name="connsiteY7" fmla="*/ 7000510 h 13297706"/>
                    <a:gd name="connsiteX8" fmla="*/ 2356282 w 2609576"/>
                    <a:gd name="connsiteY8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1106238 w 2609576"/>
                    <a:gd name="connsiteY2" fmla="*/ 8956535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1227210 w 2609576"/>
                    <a:gd name="connsiteY5" fmla="*/ 234723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  <a:gd name="connsiteX0" fmla="*/ 2356282 w 2609576"/>
                    <a:gd name="connsiteY0" fmla="*/ 13280379 h 13297706"/>
                    <a:gd name="connsiteX1" fmla="*/ 1650612 w 2609576"/>
                    <a:gd name="connsiteY1" fmla="*/ 10912560 h 13297706"/>
                    <a:gd name="connsiteX2" fmla="*/ 864294 w 2609576"/>
                    <a:gd name="connsiteY2" fmla="*/ 9244791 h 13297706"/>
                    <a:gd name="connsiteX3" fmla="*/ 461054 w 2609576"/>
                    <a:gd name="connsiteY3" fmla="*/ 7494664 h 13297706"/>
                    <a:gd name="connsiteX4" fmla="*/ 138462 w 2609576"/>
                    <a:gd name="connsiteY4" fmla="*/ 6300459 h 13297706"/>
                    <a:gd name="connsiteX5" fmla="*/ 773098 w 2609576"/>
                    <a:gd name="connsiteY5" fmla="*/ 1796000 h 13297706"/>
                    <a:gd name="connsiteX6" fmla="*/ 1610288 w 2609576"/>
                    <a:gd name="connsiteY6" fmla="*/ 0 h 13297706"/>
                    <a:gd name="connsiteX7" fmla="*/ 2194986 w 2609576"/>
                    <a:gd name="connsiteY7" fmla="*/ 4447383 h 13297706"/>
                    <a:gd name="connsiteX8" fmla="*/ 2033690 w 2609576"/>
                    <a:gd name="connsiteY8" fmla="*/ 7000510 h 13297706"/>
                    <a:gd name="connsiteX9" fmla="*/ 2356282 w 2609576"/>
                    <a:gd name="connsiteY9" fmla="*/ 13280379 h 132977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609576" h="13297706">
                      <a:moveTo>
                        <a:pt x="2356282" y="13280379"/>
                      </a:moveTo>
                      <a:cubicBezTo>
                        <a:pt x="2002101" y="13241968"/>
                        <a:pt x="1517800" y="12150114"/>
                        <a:pt x="1650612" y="10912560"/>
                      </a:cubicBezTo>
                      <a:cubicBezTo>
                        <a:pt x="1335633" y="10980042"/>
                        <a:pt x="1085103" y="10803405"/>
                        <a:pt x="864294" y="9244791"/>
                      </a:cubicBezTo>
                      <a:cubicBezTo>
                        <a:pt x="752033" y="8508601"/>
                        <a:pt x="144218" y="8155927"/>
                        <a:pt x="461054" y="7494664"/>
                      </a:cubicBezTo>
                      <a:cubicBezTo>
                        <a:pt x="187361" y="7141460"/>
                        <a:pt x="121827" y="6541577"/>
                        <a:pt x="138462" y="6300459"/>
                      </a:cubicBezTo>
                      <a:cubicBezTo>
                        <a:pt x="0" y="5866184"/>
                        <a:pt x="224724" y="1831899"/>
                        <a:pt x="773098" y="1796000"/>
                      </a:cubicBezTo>
                      <a:cubicBezTo>
                        <a:pt x="343335" y="1162751"/>
                        <a:pt x="1389714" y="315083"/>
                        <a:pt x="1610288" y="0"/>
                      </a:cubicBezTo>
                      <a:cubicBezTo>
                        <a:pt x="1777928" y="1021080"/>
                        <a:pt x="2507415" y="4056548"/>
                        <a:pt x="2194986" y="4447383"/>
                      </a:cubicBezTo>
                      <a:cubicBezTo>
                        <a:pt x="1607820" y="5029273"/>
                        <a:pt x="1944137" y="5457878"/>
                        <a:pt x="2033690" y="7000510"/>
                      </a:cubicBezTo>
                      <a:cubicBezTo>
                        <a:pt x="2064936" y="7836381"/>
                        <a:pt x="2609576" y="13297706"/>
                        <a:pt x="2356282" y="13280379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25" name="手繪多邊形 24"/>
                <p:cNvSpPr/>
                <p:nvPr/>
              </p:nvSpPr>
              <p:spPr bwMode="auto">
                <a:xfrm>
                  <a:off x="-22722288" y="-13924928"/>
                  <a:ext cx="28449732" cy="128666295"/>
                </a:xfrm>
                <a:custGeom>
                  <a:avLst/>
                  <a:gdLst>
                    <a:gd name="connsiteX0" fmla="*/ 5303520 w 10332720"/>
                    <a:gd name="connsiteY0" fmla="*/ 9144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42" fmla="*/ 6217920 w 10332720"/>
                    <a:gd name="connsiteY42" fmla="*/ 91440 h 38404800"/>
                    <a:gd name="connsiteX0" fmla="*/ 5303520 w 10332720"/>
                    <a:gd name="connsiteY0" fmla="*/ 9144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0" fmla="*/ 5303520 w 10332720"/>
                    <a:gd name="connsiteY0" fmla="*/ 9144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42" fmla="*/ 5303520 w 10332720"/>
                    <a:gd name="connsiteY42" fmla="*/ 91440 h 38404800"/>
                    <a:gd name="connsiteX0" fmla="*/ 5303520 w 10332720"/>
                    <a:gd name="connsiteY0" fmla="*/ 9144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42" fmla="*/ 5394960 w 10332720"/>
                    <a:gd name="connsiteY42" fmla="*/ 182880 h 38404800"/>
                    <a:gd name="connsiteX0" fmla="*/ 5303520 w 10332720"/>
                    <a:gd name="connsiteY0" fmla="*/ 9144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42" fmla="*/ 5394960 w 10332720"/>
                    <a:gd name="connsiteY42" fmla="*/ 182880 h 38404800"/>
                    <a:gd name="connsiteX43" fmla="*/ 5303520 w 10332720"/>
                    <a:gd name="connsiteY43" fmla="*/ 91440 h 38404800"/>
                    <a:gd name="connsiteX0" fmla="*/ 5394960 w 10332720"/>
                    <a:gd name="connsiteY0" fmla="*/ 182880 h 38404800"/>
                    <a:gd name="connsiteX1" fmla="*/ 7132320 w 10332720"/>
                    <a:gd name="connsiteY1" fmla="*/ 822960 h 38404800"/>
                    <a:gd name="connsiteX2" fmla="*/ 7315200 w 10332720"/>
                    <a:gd name="connsiteY2" fmla="*/ 2011680 h 38404800"/>
                    <a:gd name="connsiteX3" fmla="*/ 7132320 w 10332720"/>
                    <a:gd name="connsiteY3" fmla="*/ 3291840 h 38404800"/>
                    <a:gd name="connsiteX4" fmla="*/ 7772400 w 10332720"/>
                    <a:gd name="connsiteY4" fmla="*/ 3200400 h 38404800"/>
                    <a:gd name="connsiteX5" fmla="*/ 7223760 w 10332720"/>
                    <a:gd name="connsiteY5" fmla="*/ 4023360 h 38404800"/>
                    <a:gd name="connsiteX6" fmla="*/ 6766560 w 10332720"/>
                    <a:gd name="connsiteY6" fmla="*/ 5120640 h 38404800"/>
                    <a:gd name="connsiteX7" fmla="*/ 7498080 w 10332720"/>
                    <a:gd name="connsiteY7" fmla="*/ 6217920 h 38404800"/>
                    <a:gd name="connsiteX8" fmla="*/ 9235440 w 10332720"/>
                    <a:gd name="connsiteY8" fmla="*/ 6949440 h 38404800"/>
                    <a:gd name="connsiteX9" fmla="*/ 9052560 w 10332720"/>
                    <a:gd name="connsiteY9" fmla="*/ 16093440 h 38404800"/>
                    <a:gd name="connsiteX10" fmla="*/ 10332720 w 10332720"/>
                    <a:gd name="connsiteY10" fmla="*/ 21579840 h 38404800"/>
                    <a:gd name="connsiteX11" fmla="*/ 9235440 w 10332720"/>
                    <a:gd name="connsiteY11" fmla="*/ 21854160 h 38404800"/>
                    <a:gd name="connsiteX12" fmla="*/ 8046720 w 10332720"/>
                    <a:gd name="connsiteY12" fmla="*/ 36758880 h 38404800"/>
                    <a:gd name="connsiteX13" fmla="*/ 8503920 w 10332720"/>
                    <a:gd name="connsiteY13" fmla="*/ 37764720 h 38404800"/>
                    <a:gd name="connsiteX14" fmla="*/ 8412480 w 10332720"/>
                    <a:gd name="connsiteY14" fmla="*/ 38404800 h 38404800"/>
                    <a:gd name="connsiteX15" fmla="*/ 6309360 w 10332720"/>
                    <a:gd name="connsiteY15" fmla="*/ 37947600 h 38404800"/>
                    <a:gd name="connsiteX16" fmla="*/ 6309360 w 10332720"/>
                    <a:gd name="connsiteY16" fmla="*/ 37124640 h 38404800"/>
                    <a:gd name="connsiteX17" fmla="*/ 6035040 w 10332720"/>
                    <a:gd name="connsiteY17" fmla="*/ 34381440 h 38404800"/>
                    <a:gd name="connsiteX18" fmla="*/ 6583680 w 10332720"/>
                    <a:gd name="connsiteY18" fmla="*/ 31821120 h 38404800"/>
                    <a:gd name="connsiteX19" fmla="*/ 6492240 w 10332720"/>
                    <a:gd name="connsiteY19" fmla="*/ 23865840 h 38404800"/>
                    <a:gd name="connsiteX20" fmla="*/ 5760720 w 10332720"/>
                    <a:gd name="connsiteY20" fmla="*/ 21671280 h 38404800"/>
                    <a:gd name="connsiteX21" fmla="*/ 2743200 w 10332720"/>
                    <a:gd name="connsiteY21" fmla="*/ 34930080 h 38404800"/>
                    <a:gd name="connsiteX22" fmla="*/ 3108960 w 10332720"/>
                    <a:gd name="connsiteY22" fmla="*/ 35295840 h 38404800"/>
                    <a:gd name="connsiteX23" fmla="*/ 2468880 w 10332720"/>
                    <a:gd name="connsiteY23" fmla="*/ 36667440 h 38404800"/>
                    <a:gd name="connsiteX24" fmla="*/ 2926080 w 10332720"/>
                    <a:gd name="connsiteY24" fmla="*/ 37581840 h 38404800"/>
                    <a:gd name="connsiteX25" fmla="*/ 731520 w 10332720"/>
                    <a:gd name="connsiteY25" fmla="*/ 38404800 h 38404800"/>
                    <a:gd name="connsiteX26" fmla="*/ 0 w 10332720"/>
                    <a:gd name="connsiteY26" fmla="*/ 37856160 h 38404800"/>
                    <a:gd name="connsiteX27" fmla="*/ 731520 w 10332720"/>
                    <a:gd name="connsiteY27" fmla="*/ 36484560 h 38404800"/>
                    <a:gd name="connsiteX28" fmla="*/ 457200 w 10332720"/>
                    <a:gd name="connsiteY28" fmla="*/ 34472880 h 38404800"/>
                    <a:gd name="connsiteX29" fmla="*/ 1645920 w 10332720"/>
                    <a:gd name="connsiteY29" fmla="*/ 21579840 h 38404800"/>
                    <a:gd name="connsiteX30" fmla="*/ 1005840 w 10332720"/>
                    <a:gd name="connsiteY30" fmla="*/ 21762720 h 38404800"/>
                    <a:gd name="connsiteX31" fmla="*/ 182880 w 10332720"/>
                    <a:gd name="connsiteY31" fmla="*/ 20299680 h 38404800"/>
                    <a:gd name="connsiteX32" fmla="*/ 1463040 w 10332720"/>
                    <a:gd name="connsiteY32" fmla="*/ 18745200 h 38404800"/>
                    <a:gd name="connsiteX33" fmla="*/ 2011680 w 10332720"/>
                    <a:gd name="connsiteY33" fmla="*/ 14447520 h 38404800"/>
                    <a:gd name="connsiteX34" fmla="*/ 1645920 w 10332720"/>
                    <a:gd name="connsiteY34" fmla="*/ 6858000 h 38404800"/>
                    <a:gd name="connsiteX35" fmla="*/ 4389120 w 10332720"/>
                    <a:gd name="connsiteY35" fmla="*/ 6126480 h 38404800"/>
                    <a:gd name="connsiteX36" fmla="*/ 4480560 w 10332720"/>
                    <a:gd name="connsiteY36" fmla="*/ 5394960 h 38404800"/>
                    <a:gd name="connsiteX37" fmla="*/ 4389120 w 10332720"/>
                    <a:gd name="connsiteY37" fmla="*/ 3931920 h 38404800"/>
                    <a:gd name="connsiteX38" fmla="*/ 3931920 w 10332720"/>
                    <a:gd name="connsiteY38" fmla="*/ 2743200 h 38404800"/>
                    <a:gd name="connsiteX39" fmla="*/ 4297680 w 10332720"/>
                    <a:gd name="connsiteY39" fmla="*/ 2743200 h 38404800"/>
                    <a:gd name="connsiteX40" fmla="*/ 4114800 w 10332720"/>
                    <a:gd name="connsiteY40" fmla="*/ 1005840 h 38404800"/>
                    <a:gd name="connsiteX41" fmla="*/ 5577840 w 10332720"/>
                    <a:gd name="connsiteY41" fmla="*/ 0 h 38404800"/>
                    <a:gd name="connsiteX42" fmla="*/ 5394960 w 10332720"/>
                    <a:gd name="connsiteY42" fmla="*/ 182880 h 3840480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5577840 w 10332720"/>
                    <a:gd name="connsiteY0" fmla="*/ 30480 h 38435280"/>
                    <a:gd name="connsiteX1" fmla="*/ 7132320 w 10332720"/>
                    <a:gd name="connsiteY1" fmla="*/ 853440 h 38435280"/>
                    <a:gd name="connsiteX2" fmla="*/ 7315200 w 10332720"/>
                    <a:gd name="connsiteY2" fmla="*/ 2042160 h 38435280"/>
                    <a:gd name="connsiteX3" fmla="*/ 7132320 w 10332720"/>
                    <a:gd name="connsiteY3" fmla="*/ 3322320 h 38435280"/>
                    <a:gd name="connsiteX4" fmla="*/ 7772400 w 10332720"/>
                    <a:gd name="connsiteY4" fmla="*/ 3230880 h 38435280"/>
                    <a:gd name="connsiteX5" fmla="*/ 7223760 w 10332720"/>
                    <a:gd name="connsiteY5" fmla="*/ 4053840 h 38435280"/>
                    <a:gd name="connsiteX6" fmla="*/ 6766560 w 10332720"/>
                    <a:gd name="connsiteY6" fmla="*/ 5151120 h 38435280"/>
                    <a:gd name="connsiteX7" fmla="*/ 7498080 w 10332720"/>
                    <a:gd name="connsiteY7" fmla="*/ 6248400 h 38435280"/>
                    <a:gd name="connsiteX8" fmla="*/ 9235440 w 10332720"/>
                    <a:gd name="connsiteY8" fmla="*/ 6979920 h 38435280"/>
                    <a:gd name="connsiteX9" fmla="*/ 9052560 w 10332720"/>
                    <a:gd name="connsiteY9" fmla="*/ 16123920 h 38435280"/>
                    <a:gd name="connsiteX10" fmla="*/ 10332720 w 10332720"/>
                    <a:gd name="connsiteY10" fmla="*/ 21610320 h 38435280"/>
                    <a:gd name="connsiteX11" fmla="*/ 9235440 w 10332720"/>
                    <a:gd name="connsiteY11" fmla="*/ 21884640 h 38435280"/>
                    <a:gd name="connsiteX12" fmla="*/ 8046720 w 10332720"/>
                    <a:gd name="connsiteY12" fmla="*/ 36789360 h 38435280"/>
                    <a:gd name="connsiteX13" fmla="*/ 8503920 w 10332720"/>
                    <a:gd name="connsiteY13" fmla="*/ 37795200 h 38435280"/>
                    <a:gd name="connsiteX14" fmla="*/ 8412480 w 10332720"/>
                    <a:gd name="connsiteY14" fmla="*/ 38435280 h 38435280"/>
                    <a:gd name="connsiteX15" fmla="*/ 6309360 w 10332720"/>
                    <a:gd name="connsiteY15" fmla="*/ 37978080 h 38435280"/>
                    <a:gd name="connsiteX16" fmla="*/ 6309360 w 10332720"/>
                    <a:gd name="connsiteY16" fmla="*/ 37155120 h 38435280"/>
                    <a:gd name="connsiteX17" fmla="*/ 6035040 w 10332720"/>
                    <a:gd name="connsiteY17" fmla="*/ 34411920 h 38435280"/>
                    <a:gd name="connsiteX18" fmla="*/ 6583680 w 10332720"/>
                    <a:gd name="connsiteY18" fmla="*/ 31851600 h 38435280"/>
                    <a:gd name="connsiteX19" fmla="*/ 6492240 w 10332720"/>
                    <a:gd name="connsiteY19" fmla="*/ 23896320 h 38435280"/>
                    <a:gd name="connsiteX20" fmla="*/ 5760720 w 10332720"/>
                    <a:gd name="connsiteY20" fmla="*/ 21701760 h 38435280"/>
                    <a:gd name="connsiteX21" fmla="*/ 2743200 w 10332720"/>
                    <a:gd name="connsiteY21" fmla="*/ 34960560 h 38435280"/>
                    <a:gd name="connsiteX22" fmla="*/ 3108960 w 10332720"/>
                    <a:gd name="connsiteY22" fmla="*/ 35326320 h 38435280"/>
                    <a:gd name="connsiteX23" fmla="*/ 2468880 w 10332720"/>
                    <a:gd name="connsiteY23" fmla="*/ 36697920 h 38435280"/>
                    <a:gd name="connsiteX24" fmla="*/ 2926080 w 10332720"/>
                    <a:gd name="connsiteY24" fmla="*/ 37612320 h 38435280"/>
                    <a:gd name="connsiteX25" fmla="*/ 731520 w 10332720"/>
                    <a:gd name="connsiteY25" fmla="*/ 38435280 h 38435280"/>
                    <a:gd name="connsiteX26" fmla="*/ 0 w 10332720"/>
                    <a:gd name="connsiteY26" fmla="*/ 37886640 h 38435280"/>
                    <a:gd name="connsiteX27" fmla="*/ 731520 w 10332720"/>
                    <a:gd name="connsiteY27" fmla="*/ 36515040 h 38435280"/>
                    <a:gd name="connsiteX28" fmla="*/ 457200 w 10332720"/>
                    <a:gd name="connsiteY28" fmla="*/ 34503360 h 38435280"/>
                    <a:gd name="connsiteX29" fmla="*/ 1645920 w 10332720"/>
                    <a:gd name="connsiteY29" fmla="*/ 21610320 h 38435280"/>
                    <a:gd name="connsiteX30" fmla="*/ 1005840 w 10332720"/>
                    <a:gd name="connsiteY30" fmla="*/ 21793200 h 38435280"/>
                    <a:gd name="connsiteX31" fmla="*/ 182880 w 10332720"/>
                    <a:gd name="connsiteY31" fmla="*/ 20330160 h 38435280"/>
                    <a:gd name="connsiteX32" fmla="*/ 1463040 w 10332720"/>
                    <a:gd name="connsiteY32" fmla="*/ 18775680 h 38435280"/>
                    <a:gd name="connsiteX33" fmla="*/ 2011680 w 10332720"/>
                    <a:gd name="connsiteY33" fmla="*/ 14478000 h 38435280"/>
                    <a:gd name="connsiteX34" fmla="*/ 1645920 w 10332720"/>
                    <a:gd name="connsiteY34" fmla="*/ 6888480 h 38435280"/>
                    <a:gd name="connsiteX35" fmla="*/ 4389120 w 10332720"/>
                    <a:gd name="connsiteY35" fmla="*/ 6156960 h 38435280"/>
                    <a:gd name="connsiteX36" fmla="*/ 4480560 w 10332720"/>
                    <a:gd name="connsiteY36" fmla="*/ 5425440 h 38435280"/>
                    <a:gd name="connsiteX37" fmla="*/ 4389120 w 10332720"/>
                    <a:gd name="connsiteY37" fmla="*/ 3962400 h 38435280"/>
                    <a:gd name="connsiteX38" fmla="*/ 3931920 w 10332720"/>
                    <a:gd name="connsiteY38" fmla="*/ 2773680 h 38435280"/>
                    <a:gd name="connsiteX39" fmla="*/ 4297680 w 10332720"/>
                    <a:gd name="connsiteY39" fmla="*/ 2773680 h 38435280"/>
                    <a:gd name="connsiteX40" fmla="*/ 4114800 w 10332720"/>
                    <a:gd name="connsiteY40" fmla="*/ 1036320 h 38435280"/>
                    <a:gd name="connsiteX41" fmla="*/ 5577840 w 10332720"/>
                    <a:gd name="connsiteY41" fmla="*/ 3048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35280"/>
                    <a:gd name="connsiteX1" fmla="*/ 9235440 w 10332720"/>
                    <a:gd name="connsiteY1" fmla="*/ 6979920 h 38435280"/>
                    <a:gd name="connsiteX2" fmla="*/ 9052560 w 10332720"/>
                    <a:gd name="connsiteY2" fmla="*/ 16123920 h 38435280"/>
                    <a:gd name="connsiteX3" fmla="*/ 10332720 w 10332720"/>
                    <a:gd name="connsiteY3" fmla="*/ 21610320 h 38435280"/>
                    <a:gd name="connsiteX4" fmla="*/ 9235440 w 10332720"/>
                    <a:gd name="connsiteY4" fmla="*/ 21884640 h 38435280"/>
                    <a:gd name="connsiteX5" fmla="*/ 8046720 w 10332720"/>
                    <a:gd name="connsiteY5" fmla="*/ 36789360 h 38435280"/>
                    <a:gd name="connsiteX6" fmla="*/ 8503920 w 10332720"/>
                    <a:gd name="connsiteY6" fmla="*/ 37795200 h 38435280"/>
                    <a:gd name="connsiteX7" fmla="*/ 8412480 w 10332720"/>
                    <a:gd name="connsiteY7" fmla="*/ 38435280 h 38435280"/>
                    <a:gd name="connsiteX8" fmla="*/ 6309360 w 10332720"/>
                    <a:gd name="connsiteY8" fmla="*/ 37978080 h 38435280"/>
                    <a:gd name="connsiteX9" fmla="*/ 6309360 w 10332720"/>
                    <a:gd name="connsiteY9" fmla="*/ 37155120 h 38435280"/>
                    <a:gd name="connsiteX10" fmla="*/ 6035040 w 10332720"/>
                    <a:gd name="connsiteY10" fmla="*/ 34411920 h 38435280"/>
                    <a:gd name="connsiteX11" fmla="*/ 6583680 w 10332720"/>
                    <a:gd name="connsiteY11" fmla="*/ 31851600 h 38435280"/>
                    <a:gd name="connsiteX12" fmla="*/ 6492240 w 10332720"/>
                    <a:gd name="connsiteY12" fmla="*/ 23896320 h 38435280"/>
                    <a:gd name="connsiteX13" fmla="*/ 5760720 w 10332720"/>
                    <a:gd name="connsiteY13" fmla="*/ 21701760 h 38435280"/>
                    <a:gd name="connsiteX14" fmla="*/ 2743200 w 10332720"/>
                    <a:gd name="connsiteY14" fmla="*/ 34960560 h 38435280"/>
                    <a:gd name="connsiteX15" fmla="*/ 3108960 w 10332720"/>
                    <a:gd name="connsiteY15" fmla="*/ 35326320 h 38435280"/>
                    <a:gd name="connsiteX16" fmla="*/ 2468880 w 10332720"/>
                    <a:gd name="connsiteY16" fmla="*/ 36697920 h 38435280"/>
                    <a:gd name="connsiteX17" fmla="*/ 2926080 w 10332720"/>
                    <a:gd name="connsiteY17" fmla="*/ 37612320 h 38435280"/>
                    <a:gd name="connsiteX18" fmla="*/ 731520 w 10332720"/>
                    <a:gd name="connsiteY18" fmla="*/ 38435280 h 38435280"/>
                    <a:gd name="connsiteX19" fmla="*/ 0 w 10332720"/>
                    <a:gd name="connsiteY19" fmla="*/ 37886640 h 38435280"/>
                    <a:gd name="connsiteX20" fmla="*/ 731520 w 10332720"/>
                    <a:gd name="connsiteY20" fmla="*/ 36515040 h 38435280"/>
                    <a:gd name="connsiteX21" fmla="*/ 457200 w 10332720"/>
                    <a:gd name="connsiteY21" fmla="*/ 34503360 h 38435280"/>
                    <a:gd name="connsiteX22" fmla="*/ 1645920 w 10332720"/>
                    <a:gd name="connsiteY22" fmla="*/ 21610320 h 38435280"/>
                    <a:gd name="connsiteX23" fmla="*/ 1005840 w 10332720"/>
                    <a:gd name="connsiteY23" fmla="*/ 21793200 h 38435280"/>
                    <a:gd name="connsiteX24" fmla="*/ 182880 w 10332720"/>
                    <a:gd name="connsiteY24" fmla="*/ 20330160 h 38435280"/>
                    <a:gd name="connsiteX25" fmla="*/ 1463040 w 10332720"/>
                    <a:gd name="connsiteY25" fmla="*/ 18775680 h 38435280"/>
                    <a:gd name="connsiteX26" fmla="*/ 2011680 w 10332720"/>
                    <a:gd name="connsiteY26" fmla="*/ 14478000 h 38435280"/>
                    <a:gd name="connsiteX27" fmla="*/ 1645920 w 10332720"/>
                    <a:gd name="connsiteY27" fmla="*/ 6888480 h 38435280"/>
                    <a:gd name="connsiteX28" fmla="*/ 4389120 w 10332720"/>
                    <a:gd name="connsiteY28" fmla="*/ 6156960 h 38435280"/>
                    <a:gd name="connsiteX29" fmla="*/ 4480560 w 10332720"/>
                    <a:gd name="connsiteY29" fmla="*/ 5425440 h 38435280"/>
                    <a:gd name="connsiteX30" fmla="*/ 4389120 w 10332720"/>
                    <a:gd name="connsiteY30" fmla="*/ 3962400 h 38435280"/>
                    <a:gd name="connsiteX31" fmla="*/ 3931920 w 10332720"/>
                    <a:gd name="connsiteY31" fmla="*/ 2773680 h 38435280"/>
                    <a:gd name="connsiteX32" fmla="*/ 4297680 w 10332720"/>
                    <a:gd name="connsiteY32" fmla="*/ 2773680 h 38435280"/>
                    <a:gd name="connsiteX33" fmla="*/ 4114800 w 10332720"/>
                    <a:gd name="connsiteY33" fmla="*/ 1036320 h 38435280"/>
                    <a:gd name="connsiteX34" fmla="*/ 5577840 w 10332720"/>
                    <a:gd name="connsiteY34" fmla="*/ 30480 h 38435280"/>
                    <a:gd name="connsiteX35" fmla="*/ 7132320 w 10332720"/>
                    <a:gd name="connsiteY35" fmla="*/ 853440 h 38435280"/>
                    <a:gd name="connsiteX36" fmla="*/ 7315200 w 10332720"/>
                    <a:gd name="connsiteY36" fmla="*/ 2042160 h 38435280"/>
                    <a:gd name="connsiteX37" fmla="*/ 7132320 w 10332720"/>
                    <a:gd name="connsiteY37" fmla="*/ 3322320 h 38435280"/>
                    <a:gd name="connsiteX38" fmla="*/ 7772400 w 10332720"/>
                    <a:gd name="connsiteY38" fmla="*/ 3230880 h 38435280"/>
                    <a:gd name="connsiteX39" fmla="*/ 7223760 w 10332720"/>
                    <a:gd name="connsiteY39" fmla="*/ 4053840 h 38435280"/>
                    <a:gd name="connsiteX40" fmla="*/ 6766560 w 10332720"/>
                    <a:gd name="connsiteY40" fmla="*/ 5151120 h 38435280"/>
                    <a:gd name="connsiteX41" fmla="*/ 7589520 w 10332720"/>
                    <a:gd name="connsiteY41" fmla="*/ 6339840 h 3843528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9441120"/>
                    <a:gd name="connsiteX1" fmla="*/ 9235440 w 10332720"/>
                    <a:gd name="connsiteY1" fmla="*/ 6979920 h 39441120"/>
                    <a:gd name="connsiteX2" fmla="*/ 9052560 w 10332720"/>
                    <a:gd name="connsiteY2" fmla="*/ 16123920 h 39441120"/>
                    <a:gd name="connsiteX3" fmla="*/ 10332720 w 10332720"/>
                    <a:gd name="connsiteY3" fmla="*/ 21610320 h 39441120"/>
                    <a:gd name="connsiteX4" fmla="*/ 9235440 w 10332720"/>
                    <a:gd name="connsiteY4" fmla="*/ 21884640 h 39441120"/>
                    <a:gd name="connsiteX5" fmla="*/ 8046720 w 10332720"/>
                    <a:gd name="connsiteY5" fmla="*/ 36789360 h 39441120"/>
                    <a:gd name="connsiteX6" fmla="*/ 8503920 w 10332720"/>
                    <a:gd name="connsiteY6" fmla="*/ 37795200 h 39441120"/>
                    <a:gd name="connsiteX7" fmla="*/ 8412480 w 10332720"/>
                    <a:gd name="connsiteY7" fmla="*/ 38435280 h 39441120"/>
                    <a:gd name="connsiteX8" fmla="*/ 6309360 w 10332720"/>
                    <a:gd name="connsiteY8" fmla="*/ 37978080 h 39441120"/>
                    <a:gd name="connsiteX9" fmla="*/ 6309360 w 10332720"/>
                    <a:gd name="connsiteY9" fmla="*/ 37155120 h 39441120"/>
                    <a:gd name="connsiteX10" fmla="*/ 6035040 w 10332720"/>
                    <a:gd name="connsiteY10" fmla="*/ 34411920 h 39441120"/>
                    <a:gd name="connsiteX11" fmla="*/ 6583680 w 10332720"/>
                    <a:gd name="connsiteY11" fmla="*/ 31851600 h 39441120"/>
                    <a:gd name="connsiteX12" fmla="*/ 6492240 w 10332720"/>
                    <a:gd name="connsiteY12" fmla="*/ 23896320 h 39441120"/>
                    <a:gd name="connsiteX13" fmla="*/ 5760720 w 10332720"/>
                    <a:gd name="connsiteY13" fmla="*/ 21701760 h 39441120"/>
                    <a:gd name="connsiteX14" fmla="*/ 2743200 w 10332720"/>
                    <a:gd name="connsiteY14" fmla="*/ 34960560 h 39441120"/>
                    <a:gd name="connsiteX15" fmla="*/ 3108960 w 10332720"/>
                    <a:gd name="connsiteY15" fmla="*/ 35326320 h 39441120"/>
                    <a:gd name="connsiteX16" fmla="*/ 2468880 w 10332720"/>
                    <a:gd name="connsiteY16" fmla="*/ 36697920 h 39441120"/>
                    <a:gd name="connsiteX17" fmla="*/ 2926080 w 10332720"/>
                    <a:gd name="connsiteY17" fmla="*/ 37612320 h 39441120"/>
                    <a:gd name="connsiteX18" fmla="*/ 731520 w 10332720"/>
                    <a:gd name="connsiteY18" fmla="*/ 38435280 h 39441120"/>
                    <a:gd name="connsiteX19" fmla="*/ 0 w 10332720"/>
                    <a:gd name="connsiteY19" fmla="*/ 37886640 h 39441120"/>
                    <a:gd name="connsiteX20" fmla="*/ 731520 w 10332720"/>
                    <a:gd name="connsiteY20" fmla="*/ 36515040 h 39441120"/>
                    <a:gd name="connsiteX21" fmla="*/ 457200 w 10332720"/>
                    <a:gd name="connsiteY21" fmla="*/ 34503360 h 39441120"/>
                    <a:gd name="connsiteX22" fmla="*/ 1645920 w 10332720"/>
                    <a:gd name="connsiteY22" fmla="*/ 21610320 h 39441120"/>
                    <a:gd name="connsiteX23" fmla="*/ 1005840 w 10332720"/>
                    <a:gd name="connsiteY23" fmla="*/ 21793200 h 39441120"/>
                    <a:gd name="connsiteX24" fmla="*/ 182880 w 10332720"/>
                    <a:gd name="connsiteY24" fmla="*/ 20330160 h 39441120"/>
                    <a:gd name="connsiteX25" fmla="*/ 1463040 w 10332720"/>
                    <a:gd name="connsiteY25" fmla="*/ 18775680 h 39441120"/>
                    <a:gd name="connsiteX26" fmla="*/ 2011680 w 10332720"/>
                    <a:gd name="connsiteY26" fmla="*/ 14478000 h 39441120"/>
                    <a:gd name="connsiteX27" fmla="*/ 1645920 w 10332720"/>
                    <a:gd name="connsiteY27" fmla="*/ 6888480 h 39441120"/>
                    <a:gd name="connsiteX28" fmla="*/ 4389120 w 10332720"/>
                    <a:gd name="connsiteY28" fmla="*/ 6156960 h 39441120"/>
                    <a:gd name="connsiteX29" fmla="*/ 4480560 w 10332720"/>
                    <a:gd name="connsiteY29" fmla="*/ 5425440 h 39441120"/>
                    <a:gd name="connsiteX30" fmla="*/ 4389120 w 10332720"/>
                    <a:gd name="connsiteY30" fmla="*/ 3962400 h 39441120"/>
                    <a:gd name="connsiteX31" fmla="*/ 3931920 w 10332720"/>
                    <a:gd name="connsiteY31" fmla="*/ 2773680 h 39441120"/>
                    <a:gd name="connsiteX32" fmla="*/ 4297680 w 10332720"/>
                    <a:gd name="connsiteY32" fmla="*/ 2773680 h 39441120"/>
                    <a:gd name="connsiteX33" fmla="*/ 4114800 w 10332720"/>
                    <a:gd name="connsiteY33" fmla="*/ 1036320 h 39441120"/>
                    <a:gd name="connsiteX34" fmla="*/ 5577840 w 10332720"/>
                    <a:gd name="connsiteY34" fmla="*/ 30480 h 39441120"/>
                    <a:gd name="connsiteX35" fmla="*/ 7132320 w 10332720"/>
                    <a:gd name="connsiteY35" fmla="*/ 853440 h 39441120"/>
                    <a:gd name="connsiteX36" fmla="*/ 7315200 w 10332720"/>
                    <a:gd name="connsiteY36" fmla="*/ 2042160 h 39441120"/>
                    <a:gd name="connsiteX37" fmla="*/ 7132320 w 10332720"/>
                    <a:gd name="connsiteY37" fmla="*/ 3322320 h 39441120"/>
                    <a:gd name="connsiteX38" fmla="*/ 7772400 w 10332720"/>
                    <a:gd name="connsiteY38" fmla="*/ 3230880 h 39441120"/>
                    <a:gd name="connsiteX39" fmla="*/ 7223760 w 10332720"/>
                    <a:gd name="connsiteY39" fmla="*/ 4053840 h 39441120"/>
                    <a:gd name="connsiteX40" fmla="*/ 6766560 w 10332720"/>
                    <a:gd name="connsiteY40" fmla="*/ 5151120 h 39441120"/>
                    <a:gd name="connsiteX41" fmla="*/ 7589520 w 10332720"/>
                    <a:gd name="connsiteY41" fmla="*/ 6339840 h 3944112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63200"/>
                    <a:gd name="connsiteY0" fmla="*/ 6248400 h 38481000"/>
                    <a:gd name="connsiteX1" fmla="*/ 9235440 w 10363200"/>
                    <a:gd name="connsiteY1" fmla="*/ 6979920 h 38481000"/>
                    <a:gd name="connsiteX2" fmla="*/ 9052560 w 10363200"/>
                    <a:gd name="connsiteY2" fmla="*/ 16123920 h 38481000"/>
                    <a:gd name="connsiteX3" fmla="*/ 10332720 w 10363200"/>
                    <a:gd name="connsiteY3" fmla="*/ 21610320 h 38481000"/>
                    <a:gd name="connsiteX4" fmla="*/ 9235440 w 10363200"/>
                    <a:gd name="connsiteY4" fmla="*/ 21884640 h 38481000"/>
                    <a:gd name="connsiteX5" fmla="*/ 8046720 w 10363200"/>
                    <a:gd name="connsiteY5" fmla="*/ 36789360 h 38481000"/>
                    <a:gd name="connsiteX6" fmla="*/ 8503920 w 10363200"/>
                    <a:gd name="connsiteY6" fmla="*/ 37795200 h 38481000"/>
                    <a:gd name="connsiteX7" fmla="*/ 8412480 w 10363200"/>
                    <a:gd name="connsiteY7" fmla="*/ 38435280 h 38481000"/>
                    <a:gd name="connsiteX8" fmla="*/ 6309360 w 10363200"/>
                    <a:gd name="connsiteY8" fmla="*/ 37978080 h 38481000"/>
                    <a:gd name="connsiteX9" fmla="*/ 6309360 w 10363200"/>
                    <a:gd name="connsiteY9" fmla="*/ 37155120 h 38481000"/>
                    <a:gd name="connsiteX10" fmla="*/ 6035040 w 10363200"/>
                    <a:gd name="connsiteY10" fmla="*/ 34411920 h 38481000"/>
                    <a:gd name="connsiteX11" fmla="*/ 6583680 w 10363200"/>
                    <a:gd name="connsiteY11" fmla="*/ 31851600 h 38481000"/>
                    <a:gd name="connsiteX12" fmla="*/ 6492240 w 10363200"/>
                    <a:gd name="connsiteY12" fmla="*/ 23896320 h 38481000"/>
                    <a:gd name="connsiteX13" fmla="*/ 5760720 w 10363200"/>
                    <a:gd name="connsiteY13" fmla="*/ 21701760 h 38481000"/>
                    <a:gd name="connsiteX14" fmla="*/ 2743200 w 10363200"/>
                    <a:gd name="connsiteY14" fmla="*/ 34960560 h 38481000"/>
                    <a:gd name="connsiteX15" fmla="*/ 3108960 w 10363200"/>
                    <a:gd name="connsiteY15" fmla="*/ 35326320 h 38481000"/>
                    <a:gd name="connsiteX16" fmla="*/ 2468880 w 10363200"/>
                    <a:gd name="connsiteY16" fmla="*/ 36697920 h 38481000"/>
                    <a:gd name="connsiteX17" fmla="*/ 2926080 w 10363200"/>
                    <a:gd name="connsiteY17" fmla="*/ 37612320 h 38481000"/>
                    <a:gd name="connsiteX18" fmla="*/ 731520 w 10363200"/>
                    <a:gd name="connsiteY18" fmla="*/ 38435280 h 38481000"/>
                    <a:gd name="connsiteX19" fmla="*/ 0 w 10363200"/>
                    <a:gd name="connsiteY19" fmla="*/ 37886640 h 38481000"/>
                    <a:gd name="connsiteX20" fmla="*/ 731520 w 10363200"/>
                    <a:gd name="connsiteY20" fmla="*/ 36515040 h 38481000"/>
                    <a:gd name="connsiteX21" fmla="*/ 457200 w 10363200"/>
                    <a:gd name="connsiteY21" fmla="*/ 34503360 h 38481000"/>
                    <a:gd name="connsiteX22" fmla="*/ 1645920 w 10363200"/>
                    <a:gd name="connsiteY22" fmla="*/ 21610320 h 38481000"/>
                    <a:gd name="connsiteX23" fmla="*/ 1005840 w 10363200"/>
                    <a:gd name="connsiteY23" fmla="*/ 21793200 h 38481000"/>
                    <a:gd name="connsiteX24" fmla="*/ 182880 w 10363200"/>
                    <a:gd name="connsiteY24" fmla="*/ 20330160 h 38481000"/>
                    <a:gd name="connsiteX25" fmla="*/ 1463040 w 10363200"/>
                    <a:gd name="connsiteY25" fmla="*/ 18775680 h 38481000"/>
                    <a:gd name="connsiteX26" fmla="*/ 2011680 w 10363200"/>
                    <a:gd name="connsiteY26" fmla="*/ 14478000 h 38481000"/>
                    <a:gd name="connsiteX27" fmla="*/ 1645920 w 10363200"/>
                    <a:gd name="connsiteY27" fmla="*/ 6888480 h 38481000"/>
                    <a:gd name="connsiteX28" fmla="*/ 4389120 w 10363200"/>
                    <a:gd name="connsiteY28" fmla="*/ 6156960 h 38481000"/>
                    <a:gd name="connsiteX29" fmla="*/ 4480560 w 10363200"/>
                    <a:gd name="connsiteY29" fmla="*/ 5425440 h 38481000"/>
                    <a:gd name="connsiteX30" fmla="*/ 4389120 w 10363200"/>
                    <a:gd name="connsiteY30" fmla="*/ 3962400 h 38481000"/>
                    <a:gd name="connsiteX31" fmla="*/ 3931920 w 10363200"/>
                    <a:gd name="connsiteY31" fmla="*/ 2773680 h 38481000"/>
                    <a:gd name="connsiteX32" fmla="*/ 4297680 w 10363200"/>
                    <a:gd name="connsiteY32" fmla="*/ 2773680 h 38481000"/>
                    <a:gd name="connsiteX33" fmla="*/ 4114800 w 10363200"/>
                    <a:gd name="connsiteY33" fmla="*/ 1036320 h 38481000"/>
                    <a:gd name="connsiteX34" fmla="*/ 5577840 w 10363200"/>
                    <a:gd name="connsiteY34" fmla="*/ 30480 h 38481000"/>
                    <a:gd name="connsiteX35" fmla="*/ 7132320 w 10363200"/>
                    <a:gd name="connsiteY35" fmla="*/ 853440 h 38481000"/>
                    <a:gd name="connsiteX36" fmla="*/ 7315200 w 10363200"/>
                    <a:gd name="connsiteY36" fmla="*/ 2042160 h 38481000"/>
                    <a:gd name="connsiteX37" fmla="*/ 7132320 w 10363200"/>
                    <a:gd name="connsiteY37" fmla="*/ 3322320 h 38481000"/>
                    <a:gd name="connsiteX38" fmla="*/ 7772400 w 10363200"/>
                    <a:gd name="connsiteY38" fmla="*/ 3230880 h 38481000"/>
                    <a:gd name="connsiteX39" fmla="*/ 7223760 w 10363200"/>
                    <a:gd name="connsiteY39" fmla="*/ 4053840 h 38481000"/>
                    <a:gd name="connsiteX40" fmla="*/ 6766560 w 10363200"/>
                    <a:gd name="connsiteY40" fmla="*/ 5151120 h 38481000"/>
                    <a:gd name="connsiteX41" fmla="*/ 7589520 w 1036320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645920 w 10332720"/>
                    <a:gd name="connsiteY22" fmla="*/ 21610320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772400 w 10332720"/>
                    <a:gd name="connsiteY38" fmla="*/ 3230880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605566 w 10332720"/>
                    <a:gd name="connsiteY38" fmla="*/ 2834889 h 38481000"/>
                    <a:gd name="connsiteX39" fmla="*/ 7223760 w 10332720"/>
                    <a:gd name="connsiteY39" fmla="*/ 4053840 h 38481000"/>
                    <a:gd name="connsiteX40" fmla="*/ 6766560 w 10332720"/>
                    <a:gd name="connsiteY40" fmla="*/ 5151120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223760 w 10332720"/>
                    <a:gd name="connsiteY40" fmla="*/ 4053840 h 38481000"/>
                    <a:gd name="connsiteX41" fmla="*/ 6766560 w 10332720"/>
                    <a:gd name="connsiteY41" fmla="*/ 5151120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223760 w 10332720"/>
                    <a:gd name="connsiteY40" fmla="*/ 4053840 h 38481000"/>
                    <a:gd name="connsiteX41" fmla="*/ 6766560 w 10332720"/>
                    <a:gd name="connsiteY41" fmla="*/ 5151120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223760 w 10332720"/>
                    <a:gd name="connsiteY40" fmla="*/ 4053840 h 38481000"/>
                    <a:gd name="connsiteX41" fmla="*/ 6941005 w 10332720"/>
                    <a:gd name="connsiteY41" fmla="*/ 5004196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048772 w 10332720"/>
                    <a:gd name="connsiteY40" fmla="*/ 3820938 h 38481000"/>
                    <a:gd name="connsiteX41" fmla="*/ 6941005 w 10332720"/>
                    <a:gd name="connsiteY41" fmla="*/ 5004196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048772 w 10332720"/>
                    <a:gd name="connsiteY40" fmla="*/ 3820938 h 38481000"/>
                    <a:gd name="connsiteX41" fmla="*/ 6941005 w 10332720"/>
                    <a:gd name="connsiteY41" fmla="*/ 5004196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132320 w 10332720"/>
                    <a:gd name="connsiteY37" fmla="*/ 3322320 h 38481000"/>
                    <a:gd name="connsiteX38" fmla="*/ 7228383 w 10332720"/>
                    <a:gd name="connsiteY38" fmla="*/ 2933494 h 38481000"/>
                    <a:gd name="connsiteX39" fmla="*/ 7605566 w 10332720"/>
                    <a:gd name="connsiteY39" fmla="*/ 2834889 h 38481000"/>
                    <a:gd name="connsiteX40" fmla="*/ 7048772 w 10332720"/>
                    <a:gd name="connsiteY40" fmla="*/ 3820938 h 38481000"/>
                    <a:gd name="connsiteX41" fmla="*/ 6941005 w 10332720"/>
                    <a:gd name="connsiteY41" fmla="*/ 5004196 h 38481000"/>
                    <a:gd name="connsiteX42" fmla="*/ 7589520 w 10332720"/>
                    <a:gd name="connsiteY42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05566 w 10332720"/>
                    <a:gd name="connsiteY38" fmla="*/ 2834889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43916 w 10332720"/>
                    <a:gd name="connsiteY38" fmla="*/ 2810238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41488 w 10332720"/>
                    <a:gd name="connsiteY38" fmla="*/ 2810238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41488 w 10332720"/>
                    <a:gd name="connsiteY38" fmla="*/ 2810238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41488 w 10332720"/>
                    <a:gd name="connsiteY38" fmla="*/ 2810238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767215 w 10332720"/>
                    <a:gd name="connsiteY38" fmla="*/ 2834889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767215 w 10332720"/>
                    <a:gd name="connsiteY38" fmla="*/ 2834889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59449 w 10332720"/>
                    <a:gd name="connsiteY38" fmla="*/ 2884192 h 38481000"/>
                    <a:gd name="connsiteX39" fmla="*/ 7048772 w 10332720"/>
                    <a:gd name="connsiteY39" fmla="*/ 3820938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5944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5944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65944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9779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9779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42" fmla="*/ 7498080 w 10332720"/>
                    <a:gd name="connsiteY42" fmla="*/ 624840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9779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42" fmla="*/ 7498080 w 10332720"/>
                    <a:gd name="connsiteY42" fmla="*/ 624840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9779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42" fmla="*/ 7498080 w 10332720"/>
                    <a:gd name="connsiteY42" fmla="*/ 6248400 h 38481000"/>
                    <a:gd name="connsiteX0" fmla="*/ 7498080 w 10332720"/>
                    <a:gd name="connsiteY0" fmla="*/ 6248400 h 38481000"/>
                    <a:gd name="connsiteX1" fmla="*/ 9235440 w 10332720"/>
                    <a:gd name="connsiteY1" fmla="*/ 6979920 h 38481000"/>
                    <a:gd name="connsiteX2" fmla="*/ 9052560 w 10332720"/>
                    <a:gd name="connsiteY2" fmla="*/ 16123920 h 38481000"/>
                    <a:gd name="connsiteX3" fmla="*/ 10332720 w 10332720"/>
                    <a:gd name="connsiteY3" fmla="*/ 21610320 h 38481000"/>
                    <a:gd name="connsiteX4" fmla="*/ 9235440 w 10332720"/>
                    <a:gd name="connsiteY4" fmla="*/ 21884640 h 38481000"/>
                    <a:gd name="connsiteX5" fmla="*/ 8046720 w 10332720"/>
                    <a:gd name="connsiteY5" fmla="*/ 36789360 h 38481000"/>
                    <a:gd name="connsiteX6" fmla="*/ 8503920 w 10332720"/>
                    <a:gd name="connsiteY6" fmla="*/ 37795200 h 38481000"/>
                    <a:gd name="connsiteX7" fmla="*/ 8412480 w 10332720"/>
                    <a:gd name="connsiteY7" fmla="*/ 38435280 h 38481000"/>
                    <a:gd name="connsiteX8" fmla="*/ 6309360 w 10332720"/>
                    <a:gd name="connsiteY8" fmla="*/ 37978080 h 38481000"/>
                    <a:gd name="connsiteX9" fmla="*/ 6309360 w 10332720"/>
                    <a:gd name="connsiteY9" fmla="*/ 37155120 h 38481000"/>
                    <a:gd name="connsiteX10" fmla="*/ 6035040 w 10332720"/>
                    <a:gd name="connsiteY10" fmla="*/ 34411920 h 38481000"/>
                    <a:gd name="connsiteX11" fmla="*/ 6583680 w 10332720"/>
                    <a:gd name="connsiteY11" fmla="*/ 31851600 h 38481000"/>
                    <a:gd name="connsiteX12" fmla="*/ 6492240 w 10332720"/>
                    <a:gd name="connsiteY12" fmla="*/ 23896320 h 38481000"/>
                    <a:gd name="connsiteX13" fmla="*/ 5760720 w 10332720"/>
                    <a:gd name="connsiteY13" fmla="*/ 21701760 h 38481000"/>
                    <a:gd name="connsiteX14" fmla="*/ 2743200 w 10332720"/>
                    <a:gd name="connsiteY14" fmla="*/ 34960560 h 38481000"/>
                    <a:gd name="connsiteX15" fmla="*/ 3108960 w 10332720"/>
                    <a:gd name="connsiteY15" fmla="*/ 35326320 h 38481000"/>
                    <a:gd name="connsiteX16" fmla="*/ 2468880 w 10332720"/>
                    <a:gd name="connsiteY16" fmla="*/ 36697920 h 38481000"/>
                    <a:gd name="connsiteX17" fmla="*/ 2926080 w 10332720"/>
                    <a:gd name="connsiteY17" fmla="*/ 37612320 h 38481000"/>
                    <a:gd name="connsiteX18" fmla="*/ 731520 w 10332720"/>
                    <a:gd name="connsiteY18" fmla="*/ 38435280 h 38481000"/>
                    <a:gd name="connsiteX19" fmla="*/ 0 w 10332720"/>
                    <a:gd name="connsiteY19" fmla="*/ 37886640 h 38481000"/>
                    <a:gd name="connsiteX20" fmla="*/ 731520 w 10332720"/>
                    <a:gd name="connsiteY20" fmla="*/ 36515040 h 38481000"/>
                    <a:gd name="connsiteX21" fmla="*/ 457200 w 10332720"/>
                    <a:gd name="connsiteY21" fmla="*/ 34503360 h 38481000"/>
                    <a:gd name="connsiteX22" fmla="*/ 1368152 w 10332720"/>
                    <a:gd name="connsiteY22" fmla="*/ 21533488 h 38481000"/>
                    <a:gd name="connsiteX23" fmla="*/ 1005840 w 10332720"/>
                    <a:gd name="connsiteY23" fmla="*/ 21793200 h 38481000"/>
                    <a:gd name="connsiteX24" fmla="*/ 182880 w 10332720"/>
                    <a:gd name="connsiteY24" fmla="*/ 20330160 h 38481000"/>
                    <a:gd name="connsiteX25" fmla="*/ 1463040 w 10332720"/>
                    <a:gd name="connsiteY25" fmla="*/ 18775680 h 38481000"/>
                    <a:gd name="connsiteX26" fmla="*/ 2011680 w 10332720"/>
                    <a:gd name="connsiteY26" fmla="*/ 14478000 h 38481000"/>
                    <a:gd name="connsiteX27" fmla="*/ 1645920 w 10332720"/>
                    <a:gd name="connsiteY27" fmla="*/ 6888480 h 38481000"/>
                    <a:gd name="connsiteX28" fmla="*/ 4389120 w 10332720"/>
                    <a:gd name="connsiteY28" fmla="*/ 6156960 h 38481000"/>
                    <a:gd name="connsiteX29" fmla="*/ 4480560 w 10332720"/>
                    <a:gd name="connsiteY29" fmla="*/ 5425440 h 38481000"/>
                    <a:gd name="connsiteX30" fmla="*/ 4389120 w 10332720"/>
                    <a:gd name="connsiteY30" fmla="*/ 3962400 h 38481000"/>
                    <a:gd name="connsiteX31" fmla="*/ 3931920 w 10332720"/>
                    <a:gd name="connsiteY31" fmla="*/ 2773680 h 38481000"/>
                    <a:gd name="connsiteX32" fmla="*/ 4297680 w 10332720"/>
                    <a:gd name="connsiteY32" fmla="*/ 2773680 h 38481000"/>
                    <a:gd name="connsiteX33" fmla="*/ 4114800 w 10332720"/>
                    <a:gd name="connsiteY33" fmla="*/ 1036320 h 38481000"/>
                    <a:gd name="connsiteX34" fmla="*/ 5577840 w 10332720"/>
                    <a:gd name="connsiteY34" fmla="*/ 30480 h 38481000"/>
                    <a:gd name="connsiteX35" fmla="*/ 7132320 w 10332720"/>
                    <a:gd name="connsiteY35" fmla="*/ 853440 h 38481000"/>
                    <a:gd name="connsiteX36" fmla="*/ 7315200 w 10332720"/>
                    <a:gd name="connsiteY36" fmla="*/ 2042160 h 38481000"/>
                    <a:gd name="connsiteX37" fmla="*/ 7228383 w 10332720"/>
                    <a:gd name="connsiteY37" fmla="*/ 2933494 h 38481000"/>
                    <a:gd name="connsiteX38" fmla="*/ 7497799 w 10332720"/>
                    <a:gd name="connsiteY38" fmla="*/ 2884192 h 38481000"/>
                    <a:gd name="connsiteX39" fmla="*/ 7048772 w 10332720"/>
                    <a:gd name="connsiteY39" fmla="*/ 3993496 h 38481000"/>
                    <a:gd name="connsiteX40" fmla="*/ 6941005 w 10332720"/>
                    <a:gd name="connsiteY40" fmla="*/ 5004196 h 38481000"/>
                    <a:gd name="connsiteX41" fmla="*/ 7589520 w 10332720"/>
                    <a:gd name="connsiteY41" fmla="*/ 6339840 h 38481000"/>
                    <a:gd name="connsiteX42" fmla="*/ 7498080 w 10332720"/>
                    <a:gd name="connsiteY42" fmla="*/ 6248400 h 38481000"/>
                    <a:gd name="connsiteX0" fmla="*/ 7498080 w 10332720"/>
                    <a:gd name="connsiteY0" fmla="*/ 6246538 h 38479138"/>
                    <a:gd name="connsiteX1" fmla="*/ 9235440 w 10332720"/>
                    <a:gd name="connsiteY1" fmla="*/ 6978058 h 38479138"/>
                    <a:gd name="connsiteX2" fmla="*/ 9052560 w 10332720"/>
                    <a:gd name="connsiteY2" fmla="*/ 16122058 h 38479138"/>
                    <a:gd name="connsiteX3" fmla="*/ 10332720 w 10332720"/>
                    <a:gd name="connsiteY3" fmla="*/ 21608458 h 38479138"/>
                    <a:gd name="connsiteX4" fmla="*/ 9235440 w 10332720"/>
                    <a:gd name="connsiteY4" fmla="*/ 21882778 h 38479138"/>
                    <a:gd name="connsiteX5" fmla="*/ 8046720 w 10332720"/>
                    <a:gd name="connsiteY5" fmla="*/ 36787498 h 38479138"/>
                    <a:gd name="connsiteX6" fmla="*/ 8503920 w 10332720"/>
                    <a:gd name="connsiteY6" fmla="*/ 37793338 h 38479138"/>
                    <a:gd name="connsiteX7" fmla="*/ 8412480 w 10332720"/>
                    <a:gd name="connsiteY7" fmla="*/ 38433418 h 38479138"/>
                    <a:gd name="connsiteX8" fmla="*/ 6309360 w 10332720"/>
                    <a:gd name="connsiteY8" fmla="*/ 37976218 h 38479138"/>
                    <a:gd name="connsiteX9" fmla="*/ 6309360 w 10332720"/>
                    <a:gd name="connsiteY9" fmla="*/ 37153258 h 38479138"/>
                    <a:gd name="connsiteX10" fmla="*/ 6035040 w 10332720"/>
                    <a:gd name="connsiteY10" fmla="*/ 34410058 h 38479138"/>
                    <a:gd name="connsiteX11" fmla="*/ 6583680 w 10332720"/>
                    <a:gd name="connsiteY11" fmla="*/ 31849738 h 38479138"/>
                    <a:gd name="connsiteX12" fmla="*/ 6492240 w 10332720"/>
                    <a:gd name="connsiteY12" fmla="*/ 23894458 h 38479138"/>
                    <a:gd name="connsiteX13" fmla="*/ 5760720 w 10332720"/>
                    <a:gd name="connsiteY13" fmla="*/ 21699898 h 38479138"/>
                    <a:gd name="connsiteX14" fmla="*/ 2743200 w 10332720"/>
                    <a:gd name="connsiteY14" fmla="*/ 34958698 h 38479138"/>
                    <a:gd name="connsiteX15" fmla="*/ 3108960 w 10332720"/>
                    <a:gd name="connsiteY15" fmla="*/ 35324458 h 38479138"/>
                    <a:gd name="connsiteX16" fmla="*/ 2468880 w 10332720"/>
                    <a:gd name="connsiteY16" fmla="*/ 36696058 h 38479138"/>
                    <a:gd name="connsiteX17" fmla="*/ 2926080 w 10332720"/>
                    <a:gd name="connsiteY17" fmla="*/ 37610458 h 38479138"/>
                    <a:gd name="connsiteX18" fmla="*/ 731520 w 10332720"/>
                    <a:gd name="connsiteY18" fmla="*/ 38433418 h 38479138"/>
                    <a:gd name="connsiteX19" fmla="*/ 0 w 10332720"/>
                    <a:gd name="connsiteY19" fmla="*/ 37884778 h 38479138"/>
                    <a:gd name="connsiteX20" fmla="*/ 731520 w 10332720"/>
                    <a:gd name="connsiteY20" fmla="*/ 36513178 h 38479138"/>
                    <a:gd name="connsiteX21" fmla="*/ 457200 w 10332720"/>
                    <a:gd name="connsiteY21" fmla="*/ 34501498 h 38479138"/>
                    <a:gd name="connsiteX22" fmla="*/ 1368152 w 10332720"/>
                    <a:gd name="connsiteY22" fmla="*/ 21531626 h 38479138"/>
                    <a:gd name="connsiteX23" fmla="*/ 1005840 w 10332720"/>
                    <a:gd name="connsiteY23" fmla="*/ 21791338 h 38479138"/>
                    <a:gd name="connsiteX24" fmla="*/ 182880 w 10332720"/>
                    <a:gd name="connsiteY24" fmla="*/ 20328298 h 38479138"/>
                    <a:gd name="connsiteX25" fmla="*/ 1463040 w 10332720"/>
                    <a:gd name="connsiteY25" fmla="*/ 18773818 h 38479138"/>
                    <a:gd name="connsiteX26" fmla="*/ 2011680 w 10332720"/>
                    <a:gd name="connsiteY26" fmla="*/ 14476138 h 38479138"/>
                    <a:gd name="connsiteX27" fmla="*/ 1645920 w 10332720"/>
                    <a:gd name="connsiteY27" fmla="*/ 6886618 h 38479138"/>
                    <a:gd name="connsiteX28" fmla="*/ 4389120 w 10332720"/>
                    <a:gd name="connsiteY28" fmla="*/ 6155098 h 38479138"/>
                    <a:gd name="connsiteX29" fmla="*/ 4480560 w 10332720"/>
                    <a:gd name="connsiteY29" fmla="*/ 5423578 h 38479138"/>
                    <a:gd name="connsiteX30" fmla="*/ 4389120 w 10332720"/>
                    <a:gd name="connsiteY30" fmla="*/ 3960538 h 38479138"/>
                    <a:gd name="connsiteX31" fmla="*/ 3931920 w 10332720"/>
                    <a:gd name="connsiteY31" fmla="*/ 2771818 h 38479138"/>
                    <a:gd name="connsiteX32" fmla="*/ 4297680 w 10332720"/>
                    <a:gd name="connsiteY32" fmla="*/ 2771818 h 38479138"/>
                    <a:gd name="connsiteX33" fmla="*/ 4114800 w 10332720"/>
                    <a:gd name="connsiteY33" fmla="*/ 1034458 h 38479138"/>
                    <a:gd name="connsiteX34" fmla="*/ 5577840 w 10332720"/>
                    <a:gd name="connsiteY34" fmla="*/ 28618 h 38479138"/>
                    <a:gd name="connsiteX35" fmla="*/ 7132320 w 10332720"/>
                    <a:gd name="connsiteY35" fmla="*/ 851578 h 38479138"/>
                    <a:gd name="connsiteX36" fmla="*/ 7315200 w 10332720"/>
                    <a:gd name="connsiteY36" fmla="*/ 2040298 h 38479138"/>
                    <a:gd name="connsiteX37" fmla="*/ 7228383 w 10332720"/>
                    <a:gd name="connsiteY37" fmla="*/ 2931632 h 38479138"/>
                    <a:gd name="connsiteX38" fmla="*/ 7497799 w 10332720"/>
                    <a:gd name="connsiteY38" fmla="*/ 2882330 h 38479138"/>
                    <a:gd name="connsiteX39" fmla="*/ 7048772 w 10332720"/>
                    <a:gd name="connsiteY39" fmla="*/ 3991634 h 38479138"/>
                    <a:gd name="connsiteX40" fmla="*/ 6941005 w 10332720"/>
                    <a:gd name="connsiteY40" fmla="*/ 5002334 h 38479138"/>
                    <a:gd name="connsiteX41" fmla="*/ 7589520 w 10332720"/>
                    <a:gd name="connsiteY41" fmla="*/ 6337978 h 38479138"/>
                    <a:gd name="connsiteX42" fmla="*/ 7498080 w 10332720"/>
                    <a:gd name="connsiteY42" fmla="*/ 6246538 h 38479138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389120 w 10332720"/>
                    <a:gd name="connsiteY30" fmla="*/ 406393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52181 w 10332720"/>
                    <a:gd name="connsiteY30" fmla="*/ 4168983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731792 w 10332720"/>
                    <a:gd name="connsiteY30" fmla="*/ 4193634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31920 w 10332720"/>
                    <a:gd name="connsiteY31" fmla="*/ 2875213 h 38582533"/>
                    <a:gd name="connsiteX32" fmla="*/ 4297680 w 10332720"/>
                    <a:gd name="connsiteY32" fmla="*/ 2875213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31920 w 10332720"/>
                    <a:gd name="connsiteY31" fmla="*/ 2875213 h 38582533"/>
                    <a:gd name="connsiteX32" fmla="*/ 4282765 w 10332720"/>
                    <a:gd name="connsiteY32" fmla="*/ 3035027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31920 w 10332720"/>
                    <a:gd name="connsiteY31" fmla="*/ 2875213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95387 w 10332720"/>
                    <a:gd name="connsiteY31" fmla="*/ 2763864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3995387 w 10332720"/>
                    <a:gd name="connsiteY31" fmla="*/ 2763864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645920 w 10332720"/>
                    <a:gd name="connsiteY27" fmla="*/ 6990013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4389120 w 10332720"/>
                    <a:gd name="connsiteY28" fmla="*/ 6258493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4049271 w 10332720"/>
                    <a:gd name="connsiteY28" fmla="*/ 6141080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480560 w 10332720"/>
                    <a:gd name="connsiteY29" fmla="*/ 5526973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779854 w 10332720"/>
                    <a:gd name="connsiteY28" fmla="*/ 6165731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941005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743433 w 10332720"/>
                    <a:gd name="connsiteY40" fmla="*/ 5105729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095029 h 38582533"/>
                    <a:gd name="connsiteX40" fmla="*/ 6851200 w 10332720"/>
                    <a:gd name="connsiteY40" fmla="*/ 5583476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498080 w 10332720"/>
                    <a:gd name="connsiteY0" fmla="*/ 634993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242936 h 38582533"/>
                    <a:gd name="connsiteX40" fmla="*/ 6851200 w 10332720"/>
                    <a:gd name="connsiteY40" fmla="*/ 5583476 h 38582533"/>
                    <a:gd name="connsiteX41" fmla="*/ 7589520 w 10332720"/>
                    <a:gd name="connsiteY41" fmla="*/ 6441373 h 38582533"/>
                    <a:gd name="connsiteX42" fmla="*/ 7498080 w 10332720"/>
                    <a:gd name="connsiteY42" fmla="*/ 6349933 h 38582533"/>
                    <a:gd name="connsiteX0" fmla="*/ 7821099 w 10332720"/>
                    <a:gd name="connsiteY0" fmla="*/ 6288987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242936 h 38582533"/>
                    <a:gd name="connsiteX40" fmla="*/ 6851200 w 10332720"/>
                    <a:gd name="connsiteY40" fmla="*/ 5583476 h 38582533"/>
                    <a:gd name="connsiteX41" fmla="*/ 7589520 w 10332720"/>
                    <a:gd name="connsiteY41" fmla="*/ 6441373 h 38582533"/>
                    <a:gd name="connsiteX42" fmla="*/ 7821099 w 10332720"/>
                    <a:gd name="connsiteY42" fmla="*/ 6288987 h 38582533"/>
                    <a:gd name="connsiteX0" fmla="*/ 7589520 w 10332720"/>
                    <a:gd name="connsiteY0" fmla="*/ 6441373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242936 h 38582533"/>
                    <a:gd name="connsiteX40" fmla="*/ 6851200 w 10332720"/>
                    <a:gd name="connsiteY40" fmla="*/ 5583476 h 38582533"/>
                    <a:gd name="connsiteX41" fmla="*/ 7589520 w 10332720"/>
                    <a:gd name="connsiteY41" fmla="*/ 6441373 h 38582533"/>
                    <a:gd name="connsiteX0" fmla="*/ 7803138 w 10332720"/>
                    <a:gd name="connsiteY0" fmla="*/ 6436894 h 38582533"/>
                    <a:gd name="connsiteX1" fmla="*/ 9235440 w 10332720"/>
                    <a:gd name="connsiteY1" fmla="*/ 7081453 h 38582533"/>
                    <a:gd name="connsiteX2" fmla="*/ 9052560 w 10332720"/>
                    <a:gd name="connsiteY2" fmla="*/ 16225453 h 38582533"/>
                    <a:gd name="connsiteX3" fmla="*/ 10332720 w 10332720"/>
                    <a:gd name="connsiteY3" fmla="*/ 21711853 h 38582533"/>
                    <a:gd name="connsiteX4" fmla="*/ 9235440 w 10332720"/>
                    <a:gd name="connsiteY4" fmla="*/ 21986173 h 38582533"/>
                    <a:gd name="connsiteX5" fmla="*/ 8046720 w 10332720"/>
                    <a:gd name="connsiteY5" fmla="*/ 36890893 h 38582533"/>
                    <a:gd name="connsiteX6" fmla="*/ 8503920 w 10332720"/>
                    <a:gd name="connsiteY6" fmla="*/ 37896733 h 38582533"/>
                    <a:gd name="connsiteX7" fmla="*/ 8412480 w 10332720"/>
                    <a:gd name="connsiteY7" fmla="*/ 38536813 h 38582533"/>
                    <a:gd name="connsiteX8" fmla="*/ 6309360 w 10332720"/>
                    <a:gd name="connsiteY8" fmla="*/ 38079613 h 38582533"/>
                    <a:gd name="connsiteX9" fmla="*/ 6309360 w 10332720"/>
                    <a:gd name="connsiteY9" fmla="*/ 37256653 h 38582533"/>
                    <a:gd name="connsiteX10" fmla="*/ 6035040 w 10332720"/>
                    <a:gd name="connsiteY10" fmla="*/ 34513453 h 38582533"/>
                    <a:gd name="connsiteX11" fmla="*/ 6583680 w 10332720"/>
                    <a:gd name="connsiteY11" fmla="*/ 31953133 h 38582533"/>
                    <a:gd name="connsiteX12" fmla="*/ 6492240 w 10332720"/>
                    <a:gd name="connsiteY12" fmla="*/ 23997853 h 38582533"/>
                    <a:gd name="connsiteX13" fmla="*/ 5760720 w 10332720"/>
                    <a:gd name="connsiteY13" fmla="*/ 21803293 h 38582533"/>
                    <a:gd name="connsiteX14" fmla="*/ 2743200 w 10332720"/>
                    <a:gd name="connsiteY14" fmla="*/ 35062093 h 38582533"/>
                    <a:gd name="connsiteX15" fmla="*/ 3108960 w 10332720"/>
                    <a:gd name="connsiteY15" fmla="*/ 35427853 h 38582533"/>
                    <a:gd name="connsiteX16" fmla="*/ 2468880 w 10332720"/>
                    <a:gd name="connsiteY16" fmla="*/ 36799453 h 38582533"/>
                    <a:gd name="connsiteX17" fmla="*/ 2926080 w 10332720"/>
                    <a:gd name="connsiteY17" fmla="*/ 37713853 h 38582533"/>
                    <a:gd name="connsiteX18" fmla="*/ 731520 w 10332720"/>
                    <a:gd name="connsiteY18" fmla="*/ 38536813 h 38582533"/>
                    <a:gd name="connsiteX19" fmla="*/ 0 w 10332720"/>
                    <a:gd name="connsiteY19" fmla="*/ 37988173 h 38582533"/>
                    <a:gd name="connsiteX20" fmla="*/ 731520 w 10332720"/>
                    <a:gd name="connsiteY20" fmla="*/ 36616573 h 38582533"/>
                    <a:gd name="connsiteX21" fmla="*/ 457200 w 10332720"/>
                    <a:gd name="connsiteY21" fmla="*/ 34604893 h 38582533"/>
                    <a:gd name="connsiteX22" fmla="*/ 1368152 w 10332720"/>
                    <a:gd name="connsiteY22" fmla="*/ 21635021 h 38582533"/>
                    <a:gd name="connsiteX23" fmla="*/ 1005840 w 10332720"/>
                    <a:gd name="connsiteY23" fmla="*/ 21894733 h 38582533"/>
                    <a:gd name="connsiteX24" fmla="*/ 182880 w 10332720"/>
                    <a:gd name="connsiteY24" fmla="*/ 20431693 h 38582533"/>
                    <a:gd name="connsiteX25" fmla="*/ 1463040 w 10332720"/>
                    <a:gd name="connsiteY25" fmla="*/ 18877213 h 38582533"/>
                    <a:gd name="connsiteX26" fmla="*/ 2011680 w 10332720"/>
                    <a:gd name="connsiteY26" fmla="*/ 14579533 h 38582533"/>
                    <a:gd name="connsiteX27" fmla="*/ 1157536 w 10332720"/>
                    <a:gd name="connsiteY27" fmla="*/ 7275035 h 38582533"/>
                    <a:gd name="connsiteX28" fmla="*/ 3672088 w 10332720"/>
                    <a:gd name="connsiteY28" fmla="*/ 6215033 h 38582533"/>
                    <a:gd name="connsiteX29" fmla="*/ 4588103 w 10332720"/>
                    <a:gd name="connsiteY29" fmla="*/ 5007124 h 38582533"/>
                    <a:gd name="connsiteX30" fmla="*/ 4534220 w 10332720"/>
                    <a:gd name="connsiteY30" fmla="*/ 4193634 h 38582533"/>
                    <a:gd name="connsiteX31" fmla="*/ 4031310 w 10332720"/>
                    <a:gd name="connsiteY31" fmla="*/ 3035027 h 38582533"/>
                    <a:gd name="connsiteX32" fmla="*/ 4390531 w 10332720"/>
                    <a:gd name="connsiteY32" fmla="*/ 3059678 h 38582533"/>
                    <a:gd name="connsiteX33" fmla="*/ 4114800 w 10332720"/>
                    <a:gd name="connsiteY33" fmla="*/ 1137853 h 38582533"/>
                    <a:gd name="connsiteX34" fmla="*/ 5577840 w 10332720"/>
                    <a:gd name="connsiteY34" fmla="*/ 132013 h 38582533"/>
                    <a:gd name="connsiteX35" fmla="*/ 7132320 w 10332720"/>
                    <a:gd name="connsiteY35" fmla="*/ 954973 h 38582533"/>
                    <a:gd name="connsiteX36" fmla="*/ 7315200 w 10332720"/>
                    <a:gd name="connsiteY36" fmla="*/ 2143693 h 38582533"/>
                    <a:gd name="connsiteX37" fmla="*/ 7228383 w 10332720"/>
                    <a:gd name="connsiteY37" fmla="*/ 3035027 h 38582533"/>
                    <a:gd name="connsiteX38" fmla="*/ 7497799 w 10332720"/>
                    <a:gd name="connsiteY38" fmla="*/ 2985725 h 38582533"/>
                    <a:gd name="connsiteX39" fmla="*/ 7048772 w 10332720"/>
                    <a:gd name="connsiteY39" fmla="*/ 4242936 h 38582533"/>
                    <a:gd name="connsiteX40" fmla="*/ 6851200 w 10332720"/>
                    <a:gd name="connsiteY40" fmla="*/ 5583476 h 38582533"/>
                    <a:gd name="connsiteX41" fmla="*/ 7803138 w 1033272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52560 w 10648660"/>
                    <a:gd name="connsiteY2" fmla="*/ 16225453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10332720 w 10648660"/>
                    <a:gd name="connsiteY3" fmla="*/ 21711853 h 38582533"/>
                    <a:gd name="connsiteX4" fmla="*/ 9235440 w 10648660"/>
                    <a:gd name="connsiteY4" fmla="*/ 21986173 h 38582533"/>
                    <a:gd name="connsiteX5" fmla="*/ 8046720 w 10648660"/>
                    <a:gd name="connsiteY5" fmla="*/ 36890893 h 38582533"/>
                    <a:gd name="connsiteX6" fmla="*/ 8503920 w 10648660"/>
                    <a:gd name="connsiteY6" fmla="*/ 37896733 h 38582533"/>
                    <a:gd name="connsiteX7" fmla="*/ 8412480 w 10648660"/>
                    <a:gd name="connsiteY7" fmla="*/ 38536813 h 38582533"/>
                    <a:gd name="connsiteX8" fmla="*/ 6309360 w 10648660"/>
                    <a:gd name="connsiteY8" fmla="*/ 38079613 h 38582533"/>
                    <a:gd name="connsiteX9" fmla="*/ 6309360 w 10648660"/>
                    <a:gd name="connsiteY9" fmla="*/ 37256653 h 38582533"/>
                    <a:gd name="connsiteX10" fmla="*/ 6035040 w 10648660"/>
                    <a:gd name="connsiteY10" fmla="*/ 34513453 h 38582533"/>
                    <a:gd name="connsiteX11" fmla="*/ 6583680 w 10648660"/>
                    <a:gd name="connsiteY11" fmla="*/ 31953133 h 38582533"/>
                    <a:gd name="connsiteX12" fmla="*/ 6492240 w 10648660"/>
                    <a:gd name="connsiteY12" fmla="*/ 23997853 h 38582533"/>
                    <a:gd name="connsiteX13" fmla="*/ 5760720 w 10648660"/>
                    <a:gd name="connsiteY13" fmla="*/ 21803293 h 38582533"/>
                    <a:gd name="connsiteX14" fmla="*/ 2743200 w 10648660"/>
                    <a:gd name="connsiteY14" fmla="*/ 35062093 h 38582533"/>
                    <a:gd name="connsiteX15" fmla="*/ 3108960 w 10648660"/>
                    <a:gd name="connsiteY15" fmla="*/ 35427853 h 38582533"/>
                    <a:gd name="connsiteX16" fmla="*/ 2468880 w 10648660"/>
                    <a:gd name="connsiteY16" fmla="*/ 36799453 h 38582533"/>
                    <a:gd name="connsiteX17" fmla="*/ 2926080 w 10648660"/>
                    <a:gd name="connsiteY17" fmla="*/ 37713853 h 38582533"/>
                    <a:gd name="connsiteX18" fmla="*/ 731520 w 10648660"/>
                    <a:gd name="connsiteY18" fmla="*/ 38536813 h 38582533"/>
                    <a:gd name="connsiteX19" fmla="*/ 0 w 10648660"/>
                    <a:gd name="connsiteY19" fmla="*/ 37988173 h 38582533"/>
                    <a:gd name="connsiteX20" fmla="*/ 731520 w 10648660"/>
                    <a:gd name="connsiteY20" fmla="*/ 36616573 h 38582533"/>
                    <a:gd name="connsiteX21" fmla="*/ 457200 w 10648660"/>
                    <a:gd name="connsiteY21" fmla="*/ 34604893 h 38582533"/>
                    <a:gd name="connsiteX22" fmla="*/ 1368152 w 10648660"/>
                    <a:gd name="connsiteY22" fmla="*/ 21635021 h 38582533"/>
                    <a:gd name="connsiteX23" fmla="*/ 1005840 w 10648660"/>
                    <a:gd name="connsiteY23" fmla="*/ 21894733 h 38582533"/>
                    <a:gd name="connsiteX24" fmla="*/ 182880 w 10648660"/>
                    <a:gd name="connsiteY24" fmla="*/ 20431693 h 38582533"/>
                    <a:gd name="connsiteX25" fmla="*/ 1463040 w 10648660"/>
                    <a:gd name="connsiteY25" fmla="*/ 18877213 h 38582533"/>
                    <a:gd name="connsiteX26" fmla="*/ 2011680 w 10648660"/>
                    <a:gd name="connsiteY26" fmla="*/ 14579533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8962582 w 10648660"/>
                    <a:gd name="connsiteY3" fmla="*/ 17280499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150219 w 10648660"/>
                    <a:gd name="connsiteY2" fmla="*/ 14374584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70348 w 10648660"/>
                    <a:gd name="connsiteY2" fmla="*/ 14815378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70348 w 10648660"/>
                    <a:gd name="connsiteY2" fmla="*/ 14815378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11680 w 10648660"/>
                    <a:gd name="connsiteY27" fmla="*/ 14579533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299019 w 10648660"/>
                    <a:gd name="connsiteY27" fmla="*/ 14766075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34426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332720 w 10648660"/>
                    <a:gd name="connsiteY4" fmla="*/ 21711853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130052 w 10648660"/>
                    <a:gd name="connsiteY4" fmla="*/ 22580509 h 38582533"/>
                    <a:gd name="connsiteX5" fmla="*/ 9235440 w 10648660"/>
                    <a:gd name="connsiteY5" fmla="*/ 21986173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130052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130052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130052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130052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60720 w 10648660"/>
                    <a:gd name="connsiteY14" fmla="*/ 21803293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567936 w 10648660"/>
                    <a:gd name="connsiteY14" fmla="*/ 2179167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729586 w 10648660"/>
                    <a:gd name="connsiteY14" fmla="*/ 22358648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585898 w 10648660"/>
                    <a:gd name="connsiteY14" fmla="*/ 22481904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182880 w 10648660"/>
                    <a:gd name="connsiteY25" fmla="*/ 20431693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368152 w 10648660"/>
                    <a:gd name="connsiteY23" fmla="*/ 21635021 h 38582533"/>
                    <a:gd name="connsiteX24" fmla="*/ 1005840 w 10648660"/>
                    <a:gd name="connsiteY24" fmla="*/ 21894733 h 38582533"/>
                    <a:gd name="connsiteX25" fmla="*/ 269416 w 10648660"/>
                    <a:gd name="connsiteY25" fmla="*/ 21397251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796109 w 10648660"/>
                    <a:gd name="connsiteY23" fmla="*/ 22013531 h 38582533"/>
                    <a:gd name="connsiteX24" fmla="*/ 1005840 w 10648660"/>
                    <a:gd name="connsiteY24" fmla="*/ 21894733 h 38582533"/>
                    <a:gd name="connsiteX25" fmla="*/ 269416 w 10648660"/>
                    <a:gd name="connsiteY25" fmla="*/ 21397251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44653 w 10648660"/>
                    <a:gd name="connsiteY23" fmla="*/ 22925626 h 38582533"/>
                    <a:gd name="connsiteX24" fmla="*/ 1005840 w 10648660"/>
                    <a:gd name="connsiteY24" fmla="*/ 21894733 h 38582533"/>
                    <a:gd name="connsiteX25" fmla="*/ 269416 w 10648660"/>
                    <a:gd name="connsiteY25" fmla="*/ 21397251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44653 w 10648660"/>
                    <a:gd name="connsiteY23" fmla="*/ 22925626 h 38582533"/>
                    <a:gd name="connsiteX24" fmla="*/ 1149509 w 10648660"/>
                    <a:gd name="connsiteY24" fmla="*/ 22457253 h 38582533"/>
                    <a:gd name="connsiteX25" fmla="*/ 269416 w 10648660"/>
                    <a:gd name="connsiteY25" fmla="*/ 21397251 h 38582533"/>
                    <a:gd name="connsiteX26" fmla="*/ 1463040 w 10648660"/>
                    <a:gd name="connsiteY26" fmla="*/ 18877213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44653 w 10648660"/>
                    <a:gd name="connsiteY23" fmla="*/ 22925626 h 38582533"/>
                    <a:gd name="connsiteX24" fmla="*/ 269416 w 10648660"/>
                    <a:gd name="connsiteY24" fmla="*/ 21397251 h 38582533"/>
                    <a:gd name="connsiteX25" fmla="*/ 1463040 w 10648660"/>
                    <a:gd name="connsiteY25" fmla="*/ 18877213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44653 w 10648660"/>
                    <a:gd name="connsiteY23" fmla="*/ 22925626 h 38582533"/>
                    <a:gd name="connsiteX24" fmla="*/ 269416 w 10648660"/>
                    <a:gd name="connsiteY24" fmla="*/ 21397251 h 38582533"/>
                    <a:gd name="connsiteX25" fmla="*/ 1463040 w 10648660"/>
                    <a:gd name="connsiteY25" fmla="*/ 18877213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463040 w 10648660"/>
                    <a:gd name="connsiteY25" fmla="*/ 18877213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463040 w 10648660"/>
                    <a:gd name="connsiteY25" fmla="*/ 18877213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463040 w 10648660"/>
                    <a:gd name="connsiteY25" fmla="*/ 18877213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311159 w 10648660"/>
                    <a:gd name="connsiteY25" fmla="*/ 19918178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492240 w 10648660"/>
                    <a:gd name="connsiteY13" fmla="*/ 23997853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045630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045630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045630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045630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457200 w 10648660"/>
                    <a:gd name="connsiteY22" fmla="*/ 34604893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736404 w 10648660"/>
                    <a:gd name="connsiteY22" fmla="*/ 34610300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743200 w 10648660"/>
                    <a:gd name="connsiteY15" fmla="*/ 35062093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107268 w 10648660"/>
                    <a:gd name="connsiteY15" fmla="*/ 34585649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107268 w 10648660"/>
                    <a:gd name="connsiteY15" fmla="*/ 34585649 h 38582533"/>
                    <a:gd name="connsiteX16" fmla="*/ 3108960 w 10648660"/>
                    <a:gd name="connsiteY16" fmla="*/ 35427853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107268 w 10648660"/>
                    <a:gd name="connsiteY15" fmla="*/ 34585649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2801929 w 10648660"/>
                    <a:gd name="connsiteY15" fmla="*/ 35177278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583680 w 10648660"/>
                    <a:gd name="connsiteY12" fmla="*/ 31953133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035040 w 10648660"/>
                    <a:gd name="connsiteY11" fmla="*/ 34513453 h 38582533"/>
                    <a:gd name="connsiteX12" fmla="*/ 6331409 w 10648660"/>
                    <a:gd name="connsiteY12" fmla="*/ 31947969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4980068 h 38582533"/>
                    <a:gd name="connsiteX12" fmla="*/ 6331409 w 10648660"/>
                    <a:gd name="connsiteY12" fmla="*/ 31947969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3500995 h 38582533"/>
                    <a:gd name="connsiteX12" fmla="*/ 6331409 w 10648660"/>
                    <a:gd name="connsiteY12" fmla="*/ 31947969 h 38582533"/>
                    <a:gd name="connsiteX13" fmla="*/ 6331409 w 10648660"/>
                    <a:gd name="connsiteY13" fmla="*/ 25267491 h 38582533"/>
                    <a:gd name="connsiteX14" fmla="*/ 5603859 w 10648660"/>
                    <a:gd name="connsiteY14" fmla="*/ 22605160 h 38582533"/>
                    <a:gd name="connsiteX15" fmla="*/ 4472310 w 10648660"/>
                    <a:gd name="connsiteY15" fmla="*/ 27338193 h 38582533"/>
                    <a:gd name="connsiteX16" fmla="*/ 3017462 w 10648660"/>
                    <a:gd name="connsiteY16" fmla="*/ 35103324 h 38582533"/>
                    <a:gd name="connsiteX17" fmla="*/ 2999501 w 10648660"/>
                    <a:gd name="connsiteY17" fmla="*/ 36434490 h 38582533"/>
                    <a:gd name="connsiteX18" fmla="*/ 2468880 w 10648660"/>
                    <a:gd name="connsiteY18" fmla="*/ 36799453 h 38582533"/>
                    <a:gd name="connsiteX19" fmla="*/ 2926080 w 10648660"/>
                    <a:gd name="connsiteY19" fmla="*/ 37713853 h 38582533"/>
                    <a:gd name="connsiteX20" fmla="*/ 731520 w 10648660"/>
                    <a:gd name="connsiteY20" fmla="*/ 38536813 h 38582533"/>
                    <a:gd name="connsiteX21" fmla="*/ 0 w 10648660"/>
                    <a:gd name="connsiteY21" fmla="*/ 37988173 h 38582533"/>
                    <a:gd name="connsiteX22" fmla="*/ 731520 w 10648660"/>
                    <a:gd name="connsiteY22" fmla="*/ 36616573 h 38582533"/>
                    <a:gd name="connsiteX23" fmla="*/ 556794 w 10648660"/>
                    <a:gd name="connsiteY23" fmla="*/ 35029371 h 38582533"/>
                    <a:gd name="connsiteX24" fmla="*/ 1580576 w 10648660"/>
                    <a:gd name="connsiteY24" fmla="*/ 22506555 h 38582533"/>
                    <a:gd name="connsiteX25" fmla="*/ 269416 w 10648660"/>
                    <a:gd name="connsiteY25" fmla="*/ 21397251 h 38582533"/>
                    <a:gd name="connsiteX26" fmla="*/ 1257276 w 10648660"/>
                    <a:gd name="connsiteY26" fmla="*/ 19844225 h 38582533"/>
                    <a:gd name="connsiteX27" fmla="*/ 2029603 w 10648660"/>
                    <a:gd name="connsiteY27" fmla="*/ 15480960 h 38582533"/>
                    <a:gd name="connsiteX28" fmla="*/ 1157536 w 10648660"/>
                    <a:gd name="connsiteY28" fmla="*/ 7275035 h 38582533"/>
                    <a:gd name="connsiteX29" fmla="*/ 3672088 w 10648660"/>
                    <a:gd name="connsiteY29" fmla="*/ 6215033 h 38582533"/>
                    <a:gd name="connsiteX30" fmla="*/ 4588103 w 10648660"/>
                    <a:gd name="connsiteY30" fmla="*/ 5007124 h 38582533"/>
                    <a:gd name="connsiteX31" fmla="*/ 4534220 w 10648660"/>
                    <a:gd name="connsiteY31" fmla="*/ 4193634 h 38582533"/>
                    <a:gd name="connsiteX32" fmla="*/ 4031310 w 10648660"/>
                    <a:gd name="connsiteY32" fmla="*/ 3035027 h 38582533"/>
                    <a:gd name="connsiteX33" fmla="*/ 4390531 w 10648660"/>
                    <a:gd name="connsiteY33" fmla="*/ 3059678 h 38582533"/>
                    <a:gd name="connsiteX34" fmla="*/ 4114800 w 10648660"/>
                    <a:gd name="connsiteY34" fmla="*/ 1137853 h 38582533"/>
                    <a:gd name="connsiteX35" fmla="*/ 5577840 w 10648660"/>
                    <a:gd name="connsiteY35" fmla="*/ 132013 h 38582533"/>
                    <a:gd name="connsiteX36" fmla="*/ 7132320 w 10648660"/>
                    <a:gd name="connsiteY36" fmla="*/ 954973 h 38582533"/>
                    <a:gd name="connsiteX37" fmla="*/ 7315200 w 10648660"/>
                    <a:gd name="connsiteY37" fmla="*/ 2143693 h 38582533"/>
                    <a:gd name="connsiteX38" fmla="*/ 7228383 w 10648660"/>
                    <a:gd name="connsiteY38" fmla="*/ 3035027 h 38582533"/>
                    <a:gd name="connsiteX39" fmla="*/ 7497799 w 10648660"/>
                    <a:gd name="connsiteY39" fmla="*/ 2985725 h 38582533"/>
                    <a:gd name="connsiteX40" fmla="*/ 7048772 w 10648660"/>
                    <a:gd name="connsiteY40" fmla="*/ 4242936 h 38582533"/>
                    <a:gd name="connsiteX41" fmla="*/ 6851200 w 10648660"/>
                    <a:gd name="connsiteY41" fmla="*/ 5583476 h 38582533"/>
                    <a:gd name="connsiteX42" fmla="*/ 7803138 w 10648660"/>
                    <a:gd name="connsiteY42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1947969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2835413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645602 w 10648660"/>
                    <a:gd name="connsiteY11" fmla="*/ 33081925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1504247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1504247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1504247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09360 w 10648660"/>
                    <a:gd name="connsiteY10" fmla="*/ 37256653 h 38582533"/>
                    <a:gd name="connsiteX11" fmla="*/ 6331409 w 10648660"/>
                    <a:gd name="connsiteY11" fmla="*/ 31504247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8582533"/>
                    <a:gd name="connsiteX1" fmla="*/ 10443417 w 10648660"/>
                    <a:gd name="connsiteY1" fmla="*/ 7127128 h 38582533"/>
                    <a:gd name="connsiteX2" fmla="*/ 9088309 w 10648660"/>
                    <a:gd name="connsiteY2" fmla="*/ 14642819 h 38582533"/>
                    <a:gd name="connsiteX3" fmla="*/ 9142192 w 10648660"/>
                    <a:gd name="connsiteY3" fmla="*/ 17255848 h 38582533"/>
                    <a:gd name="connsiteX4" fmla="*/ 10219858 w 10648660"/>
                    <a:gd name="connsiteY4" fmla="*/ 22580509 h 38582533"/>
                    <a:gd name="connsiteX5" fmla="*/ 9267920 w 10648660"/>
                    <a:gd name="connsiteY5" fmla="*/ 22777719 h 38582533"/>
                    <a:gd name="connsiteX6" fmla="*/ 8046720 w 10648660"/>
                    <a:gd name="connsiteY6" fmla="*/ 36890893 h 38582533"/>
                    <a:gd name="connsiteX7" fmla="*/ 8503920 w 10648660"/>
                    <a:gd name="connsiteY7" fmla="*/ 37896733 h 38582533"/>
                    <a:gd name="connsiteX8" fmla="*/ 8412480 w 10648660"/>
                    <a:gd name="connsiteY8" fmla="*/ 38536813 h 38582533"/>
                    <a:gd name="connsiteX9" fmla="*/ 6309360 w 10648660"/>
                    <a:gd name="connsiteY9" fmla="*/ 38079613 h 38582533"/>
                    <a:gd name="connsiteX10" fmla="*/ 6331409 w 10648660"/>
                    <a:gd name="connsiteY10" fmla="*/ 35916814 h 38582533"/>
                    <a:gd name="connsiteX11" fmla="*/ 6331409 w 10648660"/>
                    <a:gd name="connsiteY11" fmla="*/ 31504247 h 38582533"/>
                    <a:gd name="connsiteX12" fmla="*/ 6331409 w 10648660"/>
                    <a:gd name="connsiteY12" fmla="*/ 25267491 h 38582533"/>
                    <a:gd name="connsiteX13" fmla="*/ 5603859 w 10648660"/>
                    <a:gd name="connsiteY13" fmla="*/ 22605160 h 38582533"/>
                    <a:gd name="connsiteX14" fmla="*/ 4472310 w 10648660"/>
                    <a:gd name="connsiteY14" fmla="*/ 27338193 h 38582533"/>
                    <a:gd name="connsiteX15" fmla="*/ 3017462 w 10648660"/>
                    <a:gd name="connsiteY15" fmla="*/ 35103324 h 38582533"/>
                    <a:gd name="connsiteX16" fmla="*/ 2999501 w 10648660"/>
                    <a:gd name="connsiteY16" fmla="*/ 36434490 h 38582533"/>
                    <a:gd name="connsiteX17" fmla="*/ 2468880 w 10648660"/>
                    <a:gd name="connsiteY17" fmla="*/ 36799453 h 38582533"/>
                    <a:gd name="connsiteX18" fmla="*/ 2926080 w 10648660"/>
                    <a:gd name="connsiteY18" fmla="*/ 37713853 h 38582533"/>
                    <a:gd name="connsiteX19" fmla="*/ 731520 w 10648660"/>
                    <a:gd name="connsiteY19" fmla="*/ 38536813 h 38582533"/>
                    <a:gd name="connsiteX20" fmla="*/ 0 w 10648660"/>
                    <a:gd name="connsiteY20" fmla="*/ 37988173 h 38582533"/>
                    <a:gd name="connsiteX21" fmla="*/ 731520 w 10648660"/>
                    <a:gd name="connsiteY21" fmla="*/ 36616573 h 38582533"/>
                    <a:gd name="connsiteX22" fmla="*/ 556794 w 10648660"/>
                    <a:gd name="connsiteY22" fmla="*/ 35029371 h 38582533"/>
                    <a:gd name="connsiteX23" fmla="*/ 1580576 w 10648660"/>
                    <a:gd name="connsiteY23" fmla="*/ 22506555 h 38582533"/>
                    <a:gd name="connsiteX24" fmla="*/ 269416 w 10648660"/>
                    <a:gd name="connsiteY24" fmla="*/ 21397251 h 38582533"/>
                    <a:gd name="connsiteX25" fmla="*/ 1257276 w 10648660"/>
                    <a:gd name="connsiteY25" fmla="*/ 19844225 h 38582533"/>
                    <a:gd name="connsiteX26" fmla="*/ 2029603 w 10648660"/>
                    <a:gd name="connsiteY26" fmla="*/ 15480960 h 38582533"/>
                    <a:gd name="connsiteX27" fmla="*/ 1157536 w 10648660"/>
                    <a:gd name="connsiteY27" fmla="*/ 7275035 h 38582533"/>
                    <a:gd name="connsiteX28" fmla="*/ 3672088 w 10648660"/>
                    <a:gd name="connsiteY28" fmla="*/ 6215033 h 38582533"/>
                    <a:gd name="connsiteX29" fmla="*/ 4588103 w 10648660"/>
                    <a:gd name="connsiteY29" fmla="*/ 5007124 h 38582533"/>
                    <a:gd name="connsiteX30" fmla="*/ 4534220 w 10648660"/>
                    <a:gd name="connsiteY30" fmla="*/ 4193634 h 38582533"/>
                    <a:gd name="connsiteX31" fmla="*/ 4031310 w 10648660"/>
                    <a:gd name="connsiteY31" fmla="*/ 3035027 h 38582533"/>
                    <a:gd name="connsiteX32" fmla="*/ 4390531 w 10648660"/>
                    <a:gd name="connsiteY32" fmla="*/ 3059678 h 38582533"/>
                    <a:gd name="connsiteX33" fmla="*/ 4114800 w 10648660"/>
                    <a:gd name="connsiteY33" fmla="*/ 1137853 h 38582533"/>
                    <a:gd name="connsiteX34" fmla="*/ 5577840 w 10648660"/>
                    <a:gd name="connsiteY34" fmla="*/ 132013 h 38582533"/>
                    <a:gd name="connsiteX35" fmla="*/ 7132320 w 10648660"/>
                    <a:gd name="connsiteY35" fmla="*/ 954973 h 38582533"/>
                    <a:gd name="connsiteX36" fmla="*/ 7315200 w 10648660"/>
                    <a:gd name="connsiteY36" fmla="*/ 2143693 h 38582533"/>
                    <a:gd name="connsiteX37" fmla="*/ 7228383 w 10648660"/>
                    <a:gd name="connsiteY37" fmla="*/ 3035027 h 38582533"/>
                    <a:gd name="connsiteX38" fmla="*/ 7497799 w 10648660"/>
                    <a:gd name="connsiteY38" fmla="*/ 2985725 h 38582533"/>
                    <a:gd name="connsiteX39" fmla="*/ 7048772 w 10648660"/>
                    <a:gd name="connsiteY39" fmla="*/ 4242936 h 38582533"/>
                    <a:gd name="connsiteX40" fmla="*/ 6851200 w 10648660"/>
                    <a:gd name="connsiteY40" fmla="*/ 5583476 h 38582533"/>
                    <a:gd name="connsiteX41" fmla="*/ 7803138 w 10648660"/>
                    <a:gd name="connsiteY41" fmla="*/ 6436894 h 38582533"/>
                    <a:gd name="connsiteX0" fmla="*/ 7803138 w 10648660"/>
                    <a:gd name="connsiteY0" fmla="*/ 6436894 h 39114416"/>
                    <a:gd name="connsiteX1" fmla="*/ 10443417 w 10648660"/>
                    <a:gd name="connsiteY1" fmla="*/ 7127128 h 39114416"/>
                    <a:gd name="connsiteX2" fmla="*/ 9088309 w 10648660"/>
                    <a:gd name="connsiteY2" fmla="*/ 14642819 h 39114416"/>
                    <a:gd name="connsiteX3" fmla="*/ 9142192 w 10648660"/>
                    <a:gd name="connsiteY3" fmla="*/ 17255848 h 39114416"/>
                    <a:gd name="connsiteX4" fmla="*/ 10219858 w 10648660"/>
                    <a:gd name="connsiteY4" fmla="*/ 22580509 h 39114416"/>
                    <a:gd name="connsiteX5" fmla="*/ 9267920 w 10648660"/>
                    <a:gd name="connsiteY5" fmla="*/ 22777719 h 39114416"/>
                    <a:gd name="connsiteX6" fmla="*/ 8046720 w 10648660"/>
                    <a:gd name="connsiteY6" fmla="*/ 36890893 h 39114416"/>
                    <a:gd name="connsiteX7" fmla="*/ 8503920 w 10648660"/>
                    <a:gd name="connsiteY7" fmla="*/ 37896733 h 39114416"/>
                    <a:gd name="connsiteX8" fmla="*/ 8412480 w 10648660"/>
                    <a:gd name="connsiteY8" fmla="*/ 38536813 h 39114416"/>
                    <a:gd name="connsiteX9" fmla="*/ 6609679 w 10648660"/>
                    <a:gd name="connsiteY9" fmla="*/ 38677750 h 39114416"/>
                    <a:gd name="connsiteX10" fmla="*/ 6331409 w 10648660"/>
                    <a:gd name="connsiteY10" fmla="*/ 35916814 h 39114416"/>
                    <a:gd name="connsiteX11" fmla="*/ 6331409 w 10648660"/>
                    <a:gd name="connsiteY11" fmla="*/ 31504247 h 39114416"/>
                    <a:gd name="connsiteX12" fmla="*/ 6331409 w 10648660"/>
                    <a:gd name="connsiteY12" fmla="*/ 25267491 h 39114416"/>
                    <a:gd name="connsiteX13" fmla="*/ 5603859 w 10648660"/>
                    <a:gd name="connsiteY13" fmla="*/ 22605160 h 39114416"/>
                    <a:gd name="connsiteX14" fmla="*/ 4472310 w 10648660"/>
                    <a:gd name="connsiteY14" fmla="*/ 27338193 h 39114416"/>
                    <a:gd name="connsiteX15" fmla="*/ 3017462 w 10648660"/>
                    <a:gd name="connsiteY15" fmla="*/ 35103324 h 39114416"/>
                    <a:gd name="connsiteX16" fmla="*/ 2999501 w 10648660"/>
                    <a:gd name="connsiteY16" fmla="*/ 36434490 h 39114416"/>
                    <a:gd name="connsiteX17" fmla="*/ 2468880 w 10648660"/>
                    <a:gd name="connsiteY17" fmla="*/ 36799453 h 39114416"/>
                    <a:gd name="connsiteX18" fmla="*/ 2926080 w 10648660"/>
                    <a:gd name="connsiteY18" fmla="*/ 37713853 h 39114416"/>
                    <a:gd name="connsiteX19" fmla="*/ 731520 w 10648660"/>
                    <a:gd name="connsiteY19" fmla="*/ 38536813 h 39114416"/>
                    <a:gd name="connsiteX20" fmla="*/ 0 w 10648660"/>
                    <a:gd name="connsiteY20" fmla="*/ 37988173 h 39114416"/>
                    <a:gd name="connsiteX21" fmla="*/ 731520 w 10648660"/>
                    <a:gd name="connsiteY21" fmla="*/ 36616573 h 39114416"/>
                    <a:gd name="connsiteX22" fmla="*/ 556794 w 10648660"/>
                    <a:gd name="connsiteY22" fmla="*/ 35029371 h 39114416"/>
                    <a:gd name="connsiteX23" fmla="*/ 1580576 w 10648660"/>
                    <a:gd name="connsiteY23" fmla="*/ 22506555 h 39114416"/>
                    <a:gd name="connsiteX24" fmla="*/ 269416 w 10648660"/>
                    <a:gd name="connsiteY24" fmla="*/ 21397251 h 39114416"/>
                    <a:gd name="connsiteX25" fmla="*/ 1257276 w 10648660"/>
                    <a:gd name="connsiteY25" fmla="*/ 19844225 h 39114416"/>
                    <a:gd name="connsiteX26" fmla="*/ 2029603 w 10648660"/>
                    <a:gd name="connsiteY26" fmla="*/ 15480960 h 39114416"/>
                    <a:gd name="connsiteX27" fmla="*/ 1157536 w 10648660"/>
                    <a:gd name="connsiteY27" fmla="*/ 7275035 h 39114416"/>
                    <a:gd name="connsiteX28" fmla="*/ 3672088 w 10648660"/>
                    <a:gd name="connsiteY28" fmla="*/ 6215033 h 39114416"/>
                    <a:gd name="connsiteX29" fmla="*/ 4588103 w 10648660"/>
                    <a:gd name="connsiteY29" fmla="*/ 5007124 h 39114416"/>
                    <a:gd name="connsiteX30" fmla="*/ 4534220 w 10648660"/>
                    <a:gd name="connsiteY30" fmla="*/ 4193634 h 39114416"/>
                    <a:gd name="connsiteX31" fmla="*/ 4031310 w 10648660"/>
                    <a:gd name="connsiteY31" fmla="*/ 3035027 h 39114416"/>
                    <a:gd name="connsiteX32" fmla="*/ 4390531 w 10648660"/>
                    <a:gd name="connsiteY32" fmla="*/ 3059678 h 39114416"/>
                    <a:gd name="connsiteX33" fmla="*/ 4114800 w 10648660"/>
                    <a:gd name="connsiteY33" fmla="*/ 1137853 h 39114416"/>
                    <a:gd name="connsiteX34" fmla="*/ 5577840 w 10648660"/>
                    <a:gd name="connsiteY34" fmla="*/ 132013 h 39114416"/>
                    <a:gd name="connsiteX35" fmla="*/ 7132320 w 10648660"/>
                    <a:gd name="connsiteY35" fmla="*/ 954973 h 39114416"/>
                    <a:gd name="connsiteX36" fmla="*/ 7315200 w 10648660"/>
                    <a:gd name="connsiteY36" fmla="*/ 2143693 h 39114416"/>
                    <a:gd name="connsiteX37" fmla="*/ 7228383 w 10648660"/>
                    <a:gd name="connsiteY37" fmla="*/ 3035027 h 39114416"/>
                    <a:gd name="connsiteX38" fmla="*/ 7497799 w 10648660"/>
                    <a:gd name="connsiteY38" fmla="*/ 2985725 h 39114416"/>
                    <a:gd name="connsiteX39" fmla="*/ 7048772 w 10648660"/>
                    <a:gd name="connsiteY39" fmla="*/ 4242936 h 39114416"/>
                    <a:gd name="connsiteX40" fmla="*/ 6851200 w 10648660"/>
                    <a:gd name="connsiteY40" fmla="*/ 5583476 h 39114416"/>
                    <a:gd name="connsiteX41" fmla="*/ 7803138 w 10648660"/>
                    <a:gd name="connsiteY41" fmla="*/ 6436894 h 39114416"/>
                    <a:gd name="connsiteX0" fmla="*/ 7803138 w 10648660"/>
                    <a:gd name="connsiteY0" fmla="*/ 6436894 h 39281704"/>
                    <a:gd name="connsiteX1" fmla="*/ 10443417 w 10648660"/>
                    <a:gd name="connsiteY1" fmla="*/ 7127128 h 39281704"/>
                    <a:gd name="connsiteX2" fmla="*/ 9088309 w 10648660"/>
                    <a:gd name="connsiteY2" fmla="*/ 14642819 h 39281704"/>
                    <a:gd name="connsiteX3" fmla="*/ 9142192 w 10648660"/>
                    <a:gd name="connsiteY3" fmla="*/ 17255848 h 39281704"/>
                    <a:gd name="connsiteX4" fmla="*/ 10219858 w 10648660"/>
                    <a:gd name="connsiteY4" fmla="*/ 22580509 h 39281704"/>
                    <a:gd name="connsiteX5" fmla="*/ 9267920 w 10648660"/>
                    <a:gd name="connsiteY5" fmla="*/ 22777719 h 39281704"/>
                    <a:gd name="connsiteX6" fmla="*/ 8046720 w 10648660"/>
                    <a:gd name="connsiteY6" fmla="*/ 36890893 h 39281704"/>
                    <a:gd name="connsiteX7" fmla="*/ 8503920 w 10648660"/>
                    <a:gd name="connsiteY7" fmla="*/ 37896733 h 39281704"/>
                    <a:gd name="connsiteX8" fmla="*/ 8412480 w 10648660"/>
                    <a:gd name="connsiteY8" fmla="*/ 38536813 h 39281704"/>
                    <a:gd name="connsiteX9" fmla="*/ 6609679 w 10648660"/>
                    <a:gd name="connsiteY9" fmla="*/ 38677750 h 39281704"/>
                    <a:gd name="connsiteX10" fmla="*/ 6331409 w 10648660"/>
                    <a:gd name="connsiteY10" fmla="*/ 38086120 h 39281704"/>
                    <a:gd name="connsiteX11" fmla="*/ 6331409 w 10648660"/>
                    <a:gd name="connsiteY11" fmla="*/ 31504247 h 39281704"/>
                    <a:gd name="connsiteX12" fmla="*/ 6331409 w 10648660"/>
                    <a:gd name="connsiteY12" fmla="*/ 25267491 h 39281704"/>
                    <a:gd name="connsiteX13" fmla="*/ 5603859 w 10648660"/>
                    <a:gd name="connsiteY13" fmla="*/ 22605160 h 39281704"/>
                    <a:gd name="connsiteX14" fmla="*/ 4472310 w 10648660"/>
                    <a:gd name="connsiteY14" fmla="*/ 27338193 h 39281704"/>
                    <a:gd name="connsiteX15" fmla="*/ 3017462 w 10648660"/>
                    <a:gd name="connsiteY15" fmla="*/ 35103324 h 39281704"/>
                    <a:gd name="connsiteX16" fmla="*/ 2999501 w 10648660"/>
                    <a:gd name="connsiteY16" fmla="*/ 36434490 h 39281704"/>
                    <a:gd name="connsiteX17" fmla="*/ 2468880 w 10648660"/>
                    <a:gd name="connsiteY17" fmla="*/ 36799453 h 39281704"/>
                    <a:gd name="connsiteX18" fmla="*/ 2926080 w 10648660"/>
                    <a:gd name="connsiteY18" fmla="*/ 37713853 h 39281704"/>
                    <a:gd name="connsiteX19" fmla="*/ 731520 w 10648660"/>
                    <a:gd name="connsiteY19" fmla="*/ 38536813 h 39281704"/>
                    <a:gd name="connsiteX20" fmla="*/ 0 w 10648660"/>
                    <a:gd name="connsiteY20" fmla="*/ 37988173 h 39281704"/>
                    <a:gd name="connsiteX21" fmla="*/ 731520 w 10648660"/>
                    <a:gd name="connsiteY21" fmla="*/ 36616573 h 39281704"/>
                    <a:gd name="connsiteX22" fmla="*/ 556794 w 10648660"/>
                    <a:gd name="connsiteY22" fmla="*/ 35029371 h 39281704"/>
                    <a:gd name="connsiteX23" fmla="*/ 1580576 w 10648660"/>
                    <a:gd name="connsiteY23" fmla="*/ 22506555 h 39281704"/>
                    <a:gd name="connsiteX24" fmla="*/ 269416 w 10648660"/>
                    <a:gd name="connsiteY24" fmla="*/ 21397251 h 39281704"/>
                    <a:gd name="connsiteX25" fmla="*/ 1257276 w 10648660"/>
                    <a:gd name="connsiteY25" fmla="*/ 19844225 h 39281704"/>
                    <a:gd name="connsiteX26" fmla="*/ 2029603 w 10648660"/>
                    <a:gd name="connsiteY26" fmla="*/ 15480960 h 39281704"/>
                    <a:gd name="connsiteX27" fmla="*/ 1157536 w 10648660"/>
                    <a:gd name="connsiteY27" fmla="*/ 7275035 h 39281704"/>
                    <a:gd name="connsiteX28" fmla="*/ 3672088 w 10648660"/>
                    <a:gd name="connsiteY28" fmla="*/ 6215033 h 39281704"/>
                    <a:gd name="connsiteX29" fmla="*/ 4588103 w 10648660"/>
                    <a:gd name="connsiteY29" fmla="*/ 5007124 h 39281704"/>
                    <a:gd name="connsiteX30" fmla="*/ 4534220 w 10648660"/>
                    <a:gd name="connsiteY30" fmla="*/ 4193634 h 39281704"/>
                    <a:gd name="connsiteX31" fmla="*/ 4031310 w 10648660"/>
                    <a:gd name="connsiteY31" fmla="*/ 3035027 h 39281704"/>
                    <a:gd name="connsiteX32" fmla="*/ 4390531 w 10648660"/>
                    <a:gd name="connsiteY32" fmla="*/ 3059678 h 39281704"/>
                    <a:gd name="connsiteX33" fmla="*/ 4114800 w 10648660"/>
                    <a:gd name="connsiteY33" fmla="*/ 1137853 h 39281704"/>
                    <a:gd name="connsiteX34" fmla="*/ 5577840 w 10648660"/>
                    <a:gd name="connsiteY34" fmla="*/ 132013 h 39281704"/>
                    <a:gd name="connsiteX35" fmla="*/ 7132320 w 10648660"/>
                    <a:gd name="connsiteY35" fmla="*/ 954973 h 39281704"/>
                    <a:gd name="connsiteX36" fmla="*/ 7315200 w 10648660"/>
                    <a:gd name="connsiteY36" fmla="*/ 2143693 h 39281704"/>
                    <a:gd name="connsiteX37" fmla="*/ 7228383 w 10648660"/>
                    <a:gd name="connsiteY37" fmla="*/ 3035027 h 39281704"/>
                    <a:gd name="connsiteX38" fmla="*/ 7497799 w 10648660"/>
                    <a:gd name="connsiteY38" fmla="*/ 2985725 h 39281704"/>
                    <a:gd name="connsiteX39" fmla="*/ 7048772 w 10648660"/>
                    <a:gd name="connsiteY39" fmla="*/ 4242936 h 39281704"/>
                    <a:gd name="connsiteX40" fmla="*/ 6851200 w 10648660"/>
                    <a:gd name="connsiteY40" fmla="*/ 5583476 h 39281704"/>
                    <a:gd name="connsiteX41" fmla="*/ 7803138 w 10648660"/>
                    <a:gd name="connsiteY41" fmla="*/ 6436894 h 39281704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8752865"/>
                    <a:gd name="connsiteX1" fmla="*/ 10443417 w 10648660"/>
                    <a:gd name="connsiteY1" fmla="*/ 7127128 h 38752865"/>
                    <a:gd name="connsiteX2" fmla="*/ 9088309 w 10648660"/>
                    <a:gd name="connsiteY2" fmla="*/ 14642819 h 38752865"/>
                    <a:gd name="connsiteX3" fmla="*/ 9142192 w 10648660"/>
                    <a:gd name="connsiteY3" fmla="*/ 17255848 h 38752865"/>
                    <a:gd name="connsiteX4" fmla="*/ 10219858 w 10648660"/>
                    <a:gd name="connsiteY4" fmla="*/ 22580509 h 38752865"/>
                    <a:gd name="connsiteX5" fmla="*/ 9267920 w 10648660"/>
                    <a:gd name="connsiteY5" fmla="*/ 22777719 h 38752865"/>
                    <a:gd name="connsiteX6" fmla="*/ 8046720 w 10648660"/>
                    <a:gd name="connsiteY6" fmla="*/ 36890893 h 38752865"/>
                    <a:gd name="connsiteX7" fmla="*/ 8503920 w 10648660"/>
                    <a:gd name="connsiteY7" fmla="*/ 37896733 h 38752865"/>
                    <a:gd name="connsiteX8" fmla="*/ 8412480 w 10648660"/>
                    <a:gd name="connsiteY8" fmla="*/ 38536813 h 38752865"/>
                    <a:gd name="connsiteX9" fmla="*/ 6609679 w 10648660"/>
                    <a:gd name="connsiteY9" fmla="*/ 38677750 h 38752865"/>
                    <a:gd name="connsiteX10" fmla="*/ 6331409 w 10648660"/>
                    <a:gd name="connsiteY10" fmla="*/ 38086120 h 38752865"/>
                    <a:gd name="connsiteX11" fmla="*/ 6331409 w 10648660"/>
                    <a:gd name="connsiteY11" fmla="*/ 31504247 h 38752865"/>
                    <a:gd name="connsiteX12" fmla="*/ 6331409 w 10648660"/>
                    <a:gd name="connsiteY12" fmla="*/ 25267491 h 38752865"/>
                    <a:gd name="connsiteX13" fmla="*/ 5603859 w 10648660"/>
                    <a:gd name="connsiteY13" fmla="*/ 22605160 h 38752865"/>
                    <a:gd name="connsiteX14" fmla="*/ 4472310 w 10648660"/>
                    <a:gd name="connsiteY14" fmla="*/ 27338193 h 38752865"/>
                    <a:gd name="connsiteX15" fmla="*/ 3017462 w 10648660"/>
                    <a:gd name="connsiteY15" fmla="*/ 35103324 h 38752865"/>
                    <a:gd name="connsiteX16" fmla="*/ 2999501 w 10648660"/>
                    <a:gd name="connsiteY16" fmla="*/ 36434490 h 38752865"/>
                    <a:gd name="connsiteX17" fmla="*/ 2468880 w 10648660"/>
                    <a:gd name="connsiteY17" fmla="*/ 36799453 h 38752865"/>
                    <a:gd name="connsiteX18" fmla="*/ 2926080 w 10648660"/>
                    <a:gd name="connsiteY18" fmla="*/ 37713853 h 38752865"/>
                    <a:gd name="connsiteX19" fmla="*/ 731520 w 10648660"/>
                    <a:gd name="connsiteY19" fmla="*/ 38536813 h 38752865"/>
                    <a:gd name="connsiteX20" fmla="*/ 0 w 10648660"/>
                    <a:gd name="connsiteY20" fmla="*/ 37988173 h 38752865"/>
                    <a:gd name="connsiteX21" fmla="*/ 731520 w 10648660"/>
                    <a:gd name="connsiteY21" fmla="*/ 36616573 h 38752865"/>
                    <a:gd name="connsiteX22" fmla="*/ 556794 w 10648660"/>
                    <a:gd name="connsiteY22" fmla="*/ 35029371 h 38752865"/>
                    <a:gd name="connsiteX23" fmla="*/ 1580576 w 10648660"/>
                    <a:gd name="connsiteY23" fmla="*/ 22506555 h 38752865"/>
                    <a:gd name="connsiteX24" fmla="*/ 269416 w 10648660"/>
                    <a:gd name="connsiteY24" fmla="*/ 21397251 h 38752865"/>
                    <a:gd name="connsiteX25" fmla="*/ 1257276 w 10648660"/>
                    <a:gd name="connsiteY25" fmla="*/ 19844225 h 38752865"/>
                    <a:gd name="connsiteX26" fmla="*/ 2029603 w 10648660"/>
                    <a:gd name="connsiteY26" fmla="*/ 15480960 h 38752865"/>
                    <a:gd name="connsiteX27" fmla="*/ 1157536 w 10648660"/>
                    <a:gd name="connsiteY27" fmla="*/ 7275035 h 38752865"/>
                    <a:gd name="connsiteX28" fmla="*/ 3672088 w 10648660"/>
                    <a:gd name="connsiteY28" fmla="*/ 6215033 h 38752865"/>
                    <a:gd name="connsiteX29" fmla="*/ 4588103 w 10648660"/>
                    <a:gd name="connsiteY29" fmla="*/ 5007124 h 38752865"/>
                    <a:gd name="connsiteX30" fmla="*/ 4534220 w 10648660"/>
                    <a:gd name="connsiteY30" fmla="*/ 4193634 h 38752865"/>
                    <a:gd name="connsiteX31" fmla="*/ 4031310 w 10648660"/>
                    <a:gd name="connsiteY31" fmla="*/ 3035027 h 38752865"/>
                    <a:gd name="connsiteX32" fmla="*/ 4390531 w 10648660"/>
                    <a:gd name="connsiteY32" fmla="*/ 3059678 h 38752865"/>
                    <a:gd name="connsiteX33" fmla="*/ 4114800 w 10648660"/>
                    <a:gd name="connsiteY33" fmla="*/ 1137853 h 38752865"/>
                    <a:gd name="connsiteX34" fmla="*/ 5577840 w 10648660"/>
                    <a:gd name="connsiteY34" fmla="*/ 132013 h 38752865"/>
                    <a:gd name="connsiteX35" fmla="*/ 7132320 w 10648660"/>
                    <a:gd name="connsiteY35" fmla="*/ 954973 h 38752865"/>
                    <a:gd name="connsiteX36" fmla="*/ 7315200 w 10648660"/>
                    <a:gd name="connsiteY36" fmla="*/ 2143693 h 38752865"/>
                    <a:gd name="connsiteX37" fmla="*/ 7228383 w 10648660"/>
                    <a:gd name="connsiteY37" fmla="*/ 3035027 h 38752865"/>
                    <a:gd name="connsiteX38" fmla="*/ 7497799 w 10648660"/>
                    <a:gd name="connsiteY38" fmla="*/ 2985725 h 38752865"/>
                    <a:gd name="connsiteX39" fmla="*/ 7048772 w 10648660"/>
                    <a:gd name="connsiteY39" fmla="*/ 4242936 h 38752865"/>
                    <a:gd name="connsiteX40" fmla="*/ 6851200 w 10648660"/>
                    <a:gd name="connsiteY40" fmla="*/ 5583476 h 38752865"/>
                    <a:gd name="connsiteX41" fmla="*/ 7803138 w 10648660"/>
                    <a:gd name="connsiteY41" fmla="*/ 6436894 h 38752865"/>
                    <a:gd name="connsiteX0" fmla="*/ 7803138 w 10648660"/>
                    <a:gd name="connsiteY0" fmla="*/ 6436894 h 39325594"/>
                    <a:gd name="connsiteX1" fmla="*/ 10443417 w 10648660"/>
                    <a:gd name="connsiteY1" fmla="*/ 7127128 h 39325594"/>
                    <a:gd name="connsiteX2" fmla="*/ 9088309 w 10648660"/>
                    <a:gd name="connsiteY2" fmla="*/ 14642819 h 39325594"/>
                    <a:gd name="connsiteX3" fmla="*/ 9142192 w 10648660"/>
                    <a:gd name="connsiteY3" fmla="*/ 17255848 h 39325594"/>
                    <a:gd name="connsiteX4" fmla="*/ 10219858 w 10648660"/>
                    <a:gd name="connsiteY4" fmla="*/ 22580509 h 39325594"/>
                    <a:gd name="connsiteX5" fmla="*/ 9267920 w 10648660"/>
                    <a:gd name="connsiteY5" fmla="*/ 22777719 h 39325594"/>
                    <a:gd name="connsiteX6" fmla="*/ 8046720 w 10648660"/>
                    <a:gd name="connsiteY6" fmla="*/ 36890893 h 39325594"/>
                    <a:gd name="connsiteX7" fmla="*/ 8503920 w 10648660"/>
                    <a:gd name="connsiteY7" fmla="*/ 37896733 h 39325594"/>
                    <a:gd name="connsiteX8" fmla="*/ 7902878 w 10648660"/>
                    <a:gd name="connsiteY8" fmla="*/ 39195425 h 39325594"/>
                    <a:gd name="connsiteX9" fmla="*/ 6609679 w 10648660"/>
                    <a:gd name="connsiteY9" fmla="*/ 38677750 h 39325594"/>
                    <a:gd name="connsiteX10" fmla="*/ 6331409 w 10648660"/>
                    <a:gd name="connsiteY10" fmla="*/ 38086120 h 39325594"/>
                    <a:gd name="connsiteX11" fmla="*/ 6331409 w 10648660"/>
                    <a:gd name="connsiteY11" fmla="*/ 31504247 h 39325594"/>
                    <a:gd name="connsiteX12" fmla="*/ 6331409 w 10648660"/>
                    <a:gd name="connsiteY12" fmla="*/ 25267491 h 39325594"/>
                    <a:gd name="connsiteX13" fmla="*/ 5603859 w 10648660"/>
                    <a:gd name="connsiteY13" fmla="*/ 22605160 h 39325594"/>
                    <a:gd name="connsiteX14" fmla="*/ 4472310 w 10648660"/>
                    <a:gd name="connsiteY14" fmla="*/ 27338193 h 39325594"/>
                    <a:gd name="connsiteX15" fmla="*/ 3017462 w 10648660"/>
                    <a:gd name="connsiteY15" fmla="*/ 35103324 h 39325594"/>
                    <a:gd name="connsiteX16" fmla="*/ 2999501 w 10648660"/>
                    <a:gd name="connsiteY16" fmla="*/ 36434490 h 39325594"/>
                    <a:gd name="connsiteX17" fmla="*/ 2468880 w 10648660"/>
                    <a:gd name="connsiteY17" fmla="*/ 36799453 h 39325594"/>
                    <a:gd name="connsiteX18" fmla="*/ 2926080 w 10648660"/>
                    <a:gd name="connsiteY18" fmla="*/ 37713853 h 39325594"/>
                    <a:gd name="connsiteX19" fmla="*/ 731520 w 10648660"/>
                    <a:gd name="connsiteY19" fmla="*/ 38536813 h 39325594"/>
                    <a:gd name="connsiteX20" fmla="*/ 0 w 10648660"/>
                    <a:gd name="connsiteY20" fmla="*/ 37988173 h 39325594"/>
                    <a:gd name="connsiteX21" fmla="*/ 731520 w 10648660"/>
                    <a:gd name="connsiteY21" fmla="*/ 36616573 h 39325594"/>
                    <a:gd name="connsiteX22" fmla="*/ 556794 w 10648660"/>
                    <a:gd name="connsiteY22" fmla="*/ 35029371 h 39325594"/>
                    <a:gd name="connsiteX23" fmla="*/ 1580576 w 10648660"/>
                    <a:gd name="connsiteY23" fmla="*/ 22506555 h 39325594"/>
                    <a:gd name="connsiteX24" fmla="*/ 269416 w 10648660"/>
                    <a:gd name="connsiteY24" fmla="*/ 21397251 h 39325594"/>
                    <a:gd name="connsiteX25" fmla="*/ 1257276 w 10648660"/>
                    <a:gd name="connsiteY25" fmla="*/ 19844225 h 39325594"/>
                    <a:gd name="connsiteX26" fmla="*/ 2029603 w 10648660"/>
                    <a:gd name="connsiteY26" fmla="*/ 15480960 h 39325594"/>
                    <a:gd name="connsiteX27" fmla="*/ 1157536 w 10648660"/>
                    <a:gd name="connsiteY27" fmla="*/ 7275035 h 39325594"/>
                    <a:gd name="connsiteX28" fmla="*/ 3672088 w 10648660"/>
                    <a:gd name="connsiteY28" fmla="*/ 6215033 h 39325594"/>
                    <a:gd name="connsiteX29" fmla="*/ 4588103 w 10648660"/>
                    <a:gd name="connsiteY29" fmla="*/ 5007124 h 39325594"/>
                    <a:gd name="connsiteX30" fmla="*/ 4534220 w 10648660"/>
                    <a:gd name="connsiteY30" fmla="*/ 4193634 h 39325594"/>
                    <a:gd name="connsiteX31" fmla="*/ 4031310 w 10648660"/>
                    <a:gd name="connsiteY31" fmla="*/ 3035027 h 39325594"/>
                    <a:gd name="connsiteX32" fmla="*/ 4390531 w 10648660"/>
                    <a:gd name="connsiteY32" fmla="*/ 3059678 h 39325594"/>
                    <a:gd name="connsiteX33" fmla="*/ 4114800 w 10648660"/>
                    <a:gd name="connsiteY33" fmla="*/ 1137853 h 39325594"/>
                    <a:gd name="connsiteX34" fmla="*/ 5577840 w 10648660"/>
                    <a:gd name="connsiteY34" fmla="*/ 132013 h 39325594"/>
                    <a:gd name="connsiteX35" fmla="*/ 7132320 w 10648660"/>
                    <a:gd name="connsiteY35" fmla="*/ 954973 h 39325594"/>
                    <a:gd name="connsiteX36" fmla="*/ 7315200 w 10648660"/>
                    <a:gd name="connsiteY36" fmla="*/ 2143693 h 39325594"/>
                    <a:gd name="connsiteX37" fmla="*/ 7228383 w 10648660"/>
                    <a:gd name="connsiteY37" fmla="*/ 3035027 h 39325594"/>
                    <a:gd name="connsiteX38" fmla="*/ 7497799 w 10648660"/>
                    <a:gd name="connsiteY38" fmla="*/ 2985725 h 39325594"/>
                    <a:gd name="connsiteX39" fmla="*/ 7048772 w 10648660"/>
                    <a:gd name="connsiteY39" fmla="*/ 4242936 h 39325594"/>
                    <a:gd name="connsiteX40" fmla="*/ 6851200 w 10648660"/>
                    <a:gd name="connsiteY40" fmla="*/ 5583476 h 39325594"/>
                    <a:gd name="connsiteX41" fmla="*/ 7803138 w 10648660"/>
                    <a:gd name="connsiteY41" fmla="*/ 6436894 h 39325594"/>
                    <a:gd name="connsiteX0" fmla="*/ 7803138 w 10648660"/>
                    <a:gd name="connsiteY0" fmla="*/ 6436894 h 39261162"/>
                    <a:gd name="connsiteX1" fmla="*/ 10443417 w 10648660"/>
                    <a:gd name="connsiteY1" fmla="*/ 7127128 h 39261162"/>
                    <a:gd name="connsiteX2" fmla="*/ 9088309 w 10648660"/>
                    <a:gd name="connsiteY2" fmla="*/ 14642819 h 39261162"/>
                    <a:gd name="connsiteX3" fmla="*/ 9142192 w 10648660"/>
                    <a:gd name="connsiteY3" fmla="*/ 17255848 h 39261162"/>
                    <a:gd name="connsiteX4" fmla="*/ 10219858 w 10648660"/>
                    <a:gd name="connsiteY4" fmla="*/ 22580509 h 39261162"/>
                    <a:gd name="connsiteX5" fmla="*/ 9267920 w 10648660"/>
                    <a:gd name="connsiteY5" fmla="*/ 22777719 h 39261162"/>
                    <a:gd name="connsiteX6" fmla="*/ 8046720 w 10648660"/>
                    <a:gd name="connsiteY6" fmla="*/ 36890893 h 39261162"/>
                    <a:gd name="connsiteX7" fmla="*/ 8208216 w 10648660"/>
                    <a:gd name="connsiteY7" fmla="*/ 38283330 h 39261162"/>
                    <a:gd name="connsiteX8" fmla="*/ 7902878 w 10648660"/>
                    <a:gd name="connsiteY8" fmla="*/ 39195425 h 39261162"/>
                    <a:gd name="connsiteX9" fmla="*/ 6609679 w 10648660"/>
                    <a:gd name="connsiteY9" fmla="*/ 38677750 h 39261162"/>
                    <a:gd name="connsiteX10" fmla="*/ 6331409 w 10648660"/>
                    <a:gd name="connsiteY10" fmla="*/ 38086120 h 39261162"/>
                    <a:gd name="connsiteX11" fmla="*/ 6331409 w 10648660"/>
                    <a:gd name="connsiteY11" fmla="*/ 31504247 h 39261162"/>
                    <a:gd name="connsiteX12" fmla="*/ 6331409 w 10648660"/>
                    <a:gd name="connsiteY12" fmla="*/ 25267491 h 39261162"/>
                    <a:gd name="connsiteX13" fmla="*/ 5603859 w 10648660"/>
                    <a:gd name="connsiteY13" fmla="*/ 22605160 h 39261162"/>
                    <a:gd name="connsiteX14" fmla="*/ 4472310 w 10648660"/>
                    <a:gd name="connsiteY14" fmla="*/ 27338193 h 39261162"/>
                    <a:gd name="connsiteX15" fmla="*/ 3017462 w 10648660"/>
                    <a:gd name="connsiteY15" fmla="*/ 35103324 h 39261162"/>
                    <a:gd name="connsiteX16" fmla="*/ 2999501 w 10648660"/>
                    <a:gd name="connsiteY16" fmla="*/ 36434490 h 39261162"/>
                    <a:gd name="connsiteX17" fmla="*/ 2468880 w 10648660"/>
                    <a:gd name="connsiteY17" fmla="*/ 36799453 h 39261162"/>
                    <a:gd name="connsiteX18" fmla="*/ 2926080 w 10648660"/>
                    <a:gd name="connsiteY18" fmla="*/ 37713853 h 39261162"/>
                    <a:gd name="connsiteX19" fmla="*/ 731520 w 10648660"/>
                    <a:gd name="connsiteY19" fmla="*/ 38536813 h 39261162"/>
                    <a:gd name="connsiteX20" fmla="*/ 0 w 10648660"/>
                    <a:gd name="connsiteY20" fmla="*/ 37988173 h 39261162"/>
                    <a:gd name="connsiteX21" fmla="*/ 731520 w 10648660"/>
                    <a:gd name="connsiteY21" fmla="*/ 36616573 h 39261162"/>
                    <a:gd name="connsiteX22" fmla="*/ 556794 w 10648660"/>
                    <a:gd name="connsiteY22" fmla="*/ 35029371 h 39261162"/>
                    <a:gd name="connsiteX23" fmla="*/ 1580576 w 10648660"/>
                    <a:gd name="connsiteY23" fmla="*/ 22506555 h 39261162"/>
                    <a:gd name="connsiteX24" fmla="*/ 269416 w 10648660"/>
                    <a:gd name="connsiteY24" fmla="*/ 21397251 h 39261162"/>
                    <a:gd name="connsiteX25" fmla="*/ 1257276 w 10648660"/>
                    <a:gd name="connsiteY25" fmla="*/ 19844225 h 39261162"/>
                    <a:gd name="connsiteX26" fmla="*/ 2029603 w 10648660"/>
                    <a:gd name="connsiteY26" fmla="*/ 15480960 h 39261162"/>
                    <a:gd name="connsiteX27" fmla="*/ 1157536 w 10648660"/>
                    <a:gd name="connsiteY27" fmla="*/ 7275035 h 39261162"/>
                    <a:gd name="connsiteX28" fmla="*/ 3672088 w 10648660"/>
                    <a:gd name="connsiteY28" fmla="*/ 6215033 h 39261162"/>
                    <a:gd name="connsiteX29" fmla="*/ 4588103 w 10648660"/>
                    <a:gd name="connsiteY29" fmla="*/ 5007124 h 39261162"/>
                    <a:gd name="connsiteX30" fmla="*/ 4534220 w 10648660"/>
                    <a:gd name="connsiteY30" fmla="*/ 4193634 h 39261162"/>
                    <a:gd name="connsiteX31" fmla="*/ 4031310 w 10648660"/>
                    <a:gd name="connsiteY31" fmla="*/ 3035027 h 39261162"/>
                    <a:gd name="connsiteX32" fmla="*/ 4390531 w 10648660"/>
                    <a:gd name="connsiteY32" fmla="*/ 3059678 h 39261162"/>
                    <a:gd name="connsiteX33" fmla="*/ 4114800 w 10648660"/>
                    <a:gd name="connsiteY33" fmla="*/ 1137853 h 39261162"/>
                    <a:gd name="connsiteX34" fmla="*/ 5577840 w 10648660"/>
                    <a:gd name="connsiteY34" fmla="*/ 132013 h 39261162"/>
                    <a:gd name="connsiteX35" fmla="*/ 7132320 w 10648660"/>
                    <a:gd name="connsiteY35" fmla="*/ 954973 h 39261162"/>
                    <a:gd name="connsiteX36" fmla="*/ 7315200 w 10648660"/>
                    <a:gd name="connsiteY36" fmla="*/ 2143693 h 39261162"/>
                    <a:gd name="connsiteX37" fmla="*/ 7228383 w 10648660"/>
                    <a:gd name="connsiteY37" fmla="*/ 3035027 h 39261162"/>
                    <a:gd name="connsiteX38" fmla="*/ 7497799 w 10648660"/>
                    <a:gd name="connsiteY38" fmla="*/ 2985725 h 39261162"/>
                    <a:gd name="connsiteX39" fmla="*/ 7048772 w 10648660"/>
                    <a:gd name="connsiteY39" fmla="*/ 4242936 h 39261162"/>
                    <a:gd name="connsiteX40" fmla="*/ 6851200 w 10648660"/>
                    <a:gd name="connsiteY40" fmla="*/ 5583476 h 39261162"/>
                    <a:gd name="connsiteX41" fmla="*/ 7803138 w 10648660"/>
                    <a:gd name="connsiteY41" fmla="*/ 6436894 h 39261162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8046720 w 10648660"/>
                    <a:gd name="connsiteY6" fmla="*/ 36890893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8046720 w 10648660"/>
                    <a:gd name="connsiteY6" fmla="*/ 36890893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7902878 w 10648660"/>
                    <a:gd name="connsiteY6" fmla="*/ 37297282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8064527 w 10648660"/>
                    <a:gd name="connsiteY6" fmla="*/ 37001467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8064527 w 10648660"/>
                    <a:gd name="connsiteY6" fmla="*/ 37001467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44727"/>
                    <a:gd name="connsiteX1" fmla="*/ 10443417 w 10648660"/>
                    <a:gd name="connsiteY1" fmla="*/ 7127128 h 39244727"/>
                    <a:gd name="connsiteX2" fmla="*/ 9088309 w 10648660"/>
                    <a:gd name="connsiteY2" fmla="*/ 14642819 h 39244727"/>
                    <a:gd name="connsiteX3" fmla="*/ 9142192 w 10648660"/>
                    <a:gd name="connsiteY3" fmla="*/ 17255848 h 39244727"/>
                    <a:gd name="connsiteX4" fmla="*/ 10219858 w 10648660"/>
                    <a:gd name="connsiteY4" fmla="*/ 22580509 h 39244727"/>
                    <a:gd name="connsiteX5" fmla="*/ 9267920 w 10648660"/>
                    <a:gd name="connsiteY5" fmla="*/ 22777719 h 39244727"/>
                    <a:gd name="connsiteX6" fmla="*/ 8064527 w 10648660"/>
                    <a:gd name="connsiteY6" fmla="*/ 37001467 h 39244727"/>
                    <a:gd name="connsiteX7" fmla="*/ 8280060 w 10648660"/>
                    <a:gd name="connsiteY7" fmla="*/ 38381935 h 39244727"/>
                    <a:gd name="connsiteX8" fmla="*/ 7902878 w 10648660"/>
                    <a:gd name="connsiteY8" fmla="*/ 39195425 h 39244727"/>
                    <a:gd name="connsiteX9" fmla="*/ 6609679 w 10648660"/>
                    <a:gd name="connsiteY9" fmla="*/ 38677750 h 39244727"/>
                    <a:gd name="connsiteX10" fmla="*/ 6331409 w 10648660"/>
                    <a:gd name="connsiteY10" fmla="*/ 38086120 h 39244727"/>
                    <a:gd name="connsiteX11" fmla="*/ 6331409 w 10648660"/>
                    <a:gd name="connsiteY11" fmla="*/ 31504247 h 39244727"/>
                    <a:gd name="connsiteX12" fmla="*/ 6331409 w 10648660"/>
                    <a:gd name="connsiteY12" fmla="*/ 25267491 h 39244727"/>
                    <a:gd name="connsiteX13" fmla="*/ 5603859 w 10648660"/>
                    <a:gd name="connsiteY13" fmla="*/ 22605160 h 39244727"/>
                    <a:gd name="connsiteX14" fmla="*/ 4472310 w 10648660"/>
                    <a:gd name="connsiteY14" fmla="*/ 27338193 h 39244727"/>
                    <a:gd name="connsiteX15" fmla="*/ 3017462 w 10648660"/>
                    <a:gd name="connsiteY15" fmla="*/ 35103324 h 39244727"/>
                    <a:gd name="connsiteX16" fmla="*/ 2999501 w 10648660"/>
                    <a:gd name="connsiteY16" fmla="*/ 36434490 h 39244727"/>
                    <a:gd name="connsiteX17" fmla="*/ 2468880 w 10648660"/>
                    <a:gd name="connsiteY17" fmla="*/ 36799453 h 39244727"/>
                    <a:gd name="connsiteX18" fmla="*/ 2926080 w 10648660"/>
                    <a:gd name="connsiteY18" fmla="*/ 37713853 h 39244727"/>
                    <a:gd name="connsiteX19" fmla="*/ 731520 w 10648660"/>
                    <a:gd name="connsiteY19" fmla="*/ 38536813 h 39244727"/>
                    <a:gd name="connsiteX20" fmla="*/ 0 w 10648660"/>
                    <a:gd name="connsiteY20" fmla="*/ 37988173 h 39244727"/>
                    <a:gd name="connsiteX21" fmla="*/ 731520 w 10648660"/>
                    <a:gd name="connsiteY21" fmla="*/ 36616573 h 39244727"/>
                    <a:gd name="connsiteX22" fmla="*/ 556794 w 10648660"/>
                    <a:gd name="connsiteY22" fmla="*/ 35029371 h 39244727"/>
                    <a:gd name="connsiteX23" fmla="*/ 1580576 w 10648660"/>
                    <a:gd name="connsiteY23" fmla="*/ 22506555 h 39244727"/>
                    <a:gd name="connsiteX24" fmla="*/ 269416 w 10648660"/>
                    <a:gd name="connsiteY24" fmla="*/ 21397251 h 39244727"/>
                    <a:gd name="connsiteX25" fmla="*/ 1257276 w 10648660"/>
                    <a:gd name="connsiteY25" fmla="*/ 19844225 h 39244727"/>
                    <a:gd name="connsiteX26" fmla="*/ 2029603 w 10648660"/>
                    <a:gd name="connsiteY26" fmla="*/ 15480960 h 39244727"/>
                    <a:gd name="connsiteX27" fmla="*/ 1157536 w 10648660"/>
                    <a:gd name="connsiteY27" fmla="*/ 7275035 h 39244727"/>
                    <a:gd name="connsiteX28" fmla="*/ 3672088 w 10648660"/>
                    <a:gd name="connsiteY28" fmla="*/ 6215033 h 39244727"/>
                    <a:gd name="connsiteX29" fmla="*/ 4588103 w 10648660"/>
                    <a:gd name="connsiteY29" fmla="*/ 5007124 h 39244727"/>
                    <a:gd name="connsiteX30" fmla="*/ 4534220 w 10648660"/>
                    <a:gd name="connsiteY30" fmla="*/ 4193634 h 39244727"/>
                    <a:gd name="connsiteX31" fmla="*/ 4031310 w 10648660"/>
                    <a:gd name="connsiteY31" fmla="*/ 3035027 h 39244727"/>
                    <a:gd name="connsiteX32" fmla="*/ 4390531 w 10648660"/>
                    <a:gd name="connsiteY32" fmla="*/ 3059678 h 39244727"/>
                    <a:gd name="connsiteX33" fmla="*/ 4114800 w 10648660"/>
                    <a:gd name="connsiteY33" fmla="*/ 1137853 h 39244727"/>
                    <a:gd name="connsiteX34" fmla="*/ 5577840 w 10648660"/>
                    <a:gd name="connsiteY34" fmla="*/ 132013 h 39244727"/>
                    <a:gd name="connsiteX35" fmla="*/ 7132320 w 10648660"/>
                    <a:gd name="connsiteY35" fmla="*/ 954973 h 39244727"/>
                    <a:gd name="connsiteX36" fmla="*/ 7315200 w 10648660"/>
                    <a:gd name="connsiteY36" fmla="*/ 2143693 h 39244727"/>
                    <a:gd name="connsiteX37" fmla="*/ 7228383 w 10648660"/>
                    <a:gd name="connsiteY37" fmla="*/ 3035027 h 39244727"/>
                    <a:gd name="connsiteX38" fmla="*/ 7497799 w 10648660"/>
                    <a:gd name="connsiteY38" fmla="*/ 2985725 h 39244727"/>
                    <a:gd name="connsiteX39" fmla="*/ 7048772 w 10648660"/>
                    <a:gd name="connsiteY39" fmla="*/ 4242936 h 39244727"/>
                    <a:gd name="connsiteX40" fmla="*/ 6851200 w 10648660"/>
                    <a:gd name="connsiteY40" fmla="*/ 5583476 h 39244727"/>
                    <a:gd name="connsiteX41" fmla="*/ 7803138 w 10648660"/>
                    <a:gd name="connsiteY41" fmla="*/ 6436894 h 39244727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926080 w 10648660"/>
                    <a:gd name="connsiteY18" fmla="*/ 37713853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03138 w 10648660"/>
                    <a:gd name="connsiteY0" fmla="*/ 6436894 h 39252944"/>
                    <a:gd name="connsiteX1" fmla="*/ 10443417 w 10648660"/>
                    <a:gd name="connsiteY1" fmla="*/ 7127128 h 39252944"/>
                    <a:gd name="connsiteX2" fmla="*/ 9088309 w 10648660"/>
                    <a:gd name="connsiteY2" fmla="*/ 14642819 h 39252944"/>
                    <a:gd name="connsiteX3" fmla="*/ 9142192 w 10648660"/>
                    <a:gd name="connsiteY3" fmla="*/ 17255848 h 39252944"/>
                    <a:gd name="connsiteX4" fmla="*/ 10219858 w 10648660"/>
                    <a:gd name="connsiteY4" fmla="*/ 22580509 h 39252944"/>
                    <a:gd name="connsiteX5" fmla="*/ 9267920 w 10648660"/>
                    <a:gd name="connsiteY5" fmla="*/ 22777719 h 39252944"/>
                    <a:gd name="connsiteX6" fmla="*/ 8064527 w 10648660"/>
                    <a:gd name="connsiteY6" fmla="*/ 37001467 h 39252944"/>
                    <a:gd name="connsiteX7" fmla="*/ 8612214 w 10648660"/>
                    <a:gd name="connsiteY7" fmla="*/ 38332633 h 39252944"/>
                    <a:gd name="connsiteX8" fmla="*/ 7902878 w 10648660"/>
                    <a:gd name="connsiteY8" fmla="*/ 39195425 h 39252944"/>
                    <a:gd name="connsiteX9" fmla="*/ 6609679 w 10648660"/>
                    <a:gd name="connsiteY9" fmla="*/ 38677750 h 39252944"/>
                    <a:gd name="connsiteX10" fmla="*/ 6331409 w 10648660"/>
                    <a:gd name="connsiteY10" fmla="*/ 38086120 h 39252944"/>
                    <a:gd name="connsiteX11" fmla="*/ 6331409 w 10648660"/>
                    <a:gd name="connsiteY11" fmla="*/ 31504247 h 39252944"/>
                    <a:gd name="connsiteX12" fmla="*/ 6331409 w 10648660"/>
                    <a:gd name="connsiteY12" fmla="*/ 25267491 h 39252944"/>
                    <a:gd name="connsiteX13" fmla="*/ 5603859 w 10648660"/>
                    <a:gd name="connsiteY13" fmla="*/ 22605160 h 39252944"/>
                    <a:gd name="connsiteX14" fmla="*/ 4472310 w 10648660"/>
                    <a:gd name="connsiteY14" fmla="*/ 27338193 h 39252944"/>
                    <a:gd name="connsiteX15" fmla="*/ 3017462 w 10648660"/>
                    <a:gd name="connsiteY15" fmla="*/ 35103324 h 39252944"/>
                    <a:gd name="connsiteX16" fmla="*/ 2999501 w 10648660"/>
                    <a:gd name="connsiteY16" fmla="*/ 36434490 h 39252944"/>
                    <a:gd name="connsiteX17" fmla="*/ 2468880 w 10648660"/>
                    <a:gd name="connsiteY17" fmla="*/ 36799453 h 39252944"/>
                    <a:gd name="connsiteX18" fmla="*/ 2622318 w 10648660"/>
                    <a:gd name="connsiteY18" fmla="*/ 38431238 h 39252944"/>
                    <a:gd name="connsiteX19" fmla="*/ 731520 w 10648660"/>
                    <a:gd name="connsiteY19" fmla="*/ 38536813 h 39252944"/>
                    <a:gd name="connsiteX20" fmla="*/ 0 w 10648660"/>
                    <a:gd name="connsiteY20" fmla="*/ 37988173 h 39252944"/>
                    <a:gd name="connsiteX21" fmla="*/ 731520 w 10648660"/>
                    <a:gd name="connsiteY21" fmla="*/ 36616573 h 39252944"/>
                    <a:gd name="connsiteX22" fmla="*/ 556794 w 10648660"/>
                    <a:gd name="connsiteY22" fmla="*/ 35029371 h 39252944"/>
                    <a:gd name="connsiteX23" fmla="*/ 1580576 w 10648660"/>
                    <a:gd name="connsiteY23" fmla="*/ 22506555 h 39252944"/>
                    <a:gd name="connsiteX24" fmla="*/ 269416 w 10648660"/>
                    <a:gd name="connsiteY24" fmla="*/ 21397251 h 39252944"/>
                    <a:gd name="connsiteX25" fmla="*/ 1257276 w 10648660"/>
                    <a:gd name="connsiteY25" fmla="*/ 19844225 h 39252944"/>
                    <a:gd name="connsiteX26" fmla="*/ 2029603 w 10648660"/>
                    <a:gd name="connsiteY26" fmla="*/ 15480960 h 39252944"/>
                    <a:gd name="connsiteX27" fmla="*/ 1157536 w 10648660"/>
                    <a:gd name="connsiteY27" fmla="*/ 7275035 h 39252944"/>
                    <a:gd name="connsiteX28" fmla="*/ 3672088 w 10648660"/>
                    <a:gd name="connsiteY28" fmla="*/ 6215033 h 39252944"/>
                    <a:gd name="connsiteX29" fmla="*/ 4588103 w 10648660"/>
                    <a:gd name="connsiteY29" fmla="*/ 5007124 h 39252944"/>
                    <a:gd name="connsiteX30" fmla="*/ 4534220 w 10648660"/>
                    <a:gd name="connsiteY30" fmla="*/ 4193634 h 39252944"/>
                    <a:gd name="connsiteX31" fmla="*/ 4031310 w 10648660"/>
                    <a:gd name="connsiteY31" fmla="*/ 3035027 h 39252944"/>
                    <a:gd name="connsiteX32" fmla="*/ 4390531 w 10648660"/>
                    <a:gd name="connsiteY32" fmla="*/ 3059678 h 39252944"/>
                    <a:gd name="connsiteX33" fmla="*/ 4114800 w 10648660"/>
                    <a:gd name="connsiteY33" fmla="*/ 1137853 h 39252944"/>
                    <a:gd name="connsiteX34" fmla="*/ 5577840 w 10648660"/>
                    <a:gd name="connsiteY34" fmla="*/ 132013 h 39252944"/>
                    <a:gd name="connsiteX35" fmla="*/ 7132320 w 10648660"/>
                    <a:gd name="connsiteY35" fmla="*/ 954973 h 39252944"/>
                    <a:gd name="connsiteX36" fmla="*/ 7315200 w 10648660"/>
                    <a:gd name="connsiteY36" fmla="*/ 2143693 h 39252944"/>
                    <a:gd name="connsiteX37" fmla="*/ 7228383 w 10648660"/>
                    <a:gd name="connsiteY37" fmla="*/ 3035027 h 39252944"/>
                    <a:gd name="connsiteX38" fmla="*/ 7497799 w 10648660"/>
                    <a:gd name="connsiteY38" fmla="*/ 2985725 h 39252944"/>
                    <a:gd name="connsiteX39" fmla="*/ 7048772 w 10648660"/>
                    <a:gd name="connsiteY39" fmla="*/ 4242936 h 39252944"/>
                    <a:gd name="connsiteX40" fmla="*/ 6851200 w 10648660"/>
                    <a:gd name="connsiteY40" fmla="*/ 5583476 h 39252944"/>
                    <a:gd name="connsiteX41" fmla="*/ 7803138 w 10648660"/>
                    <a:gd name="connsiteY41" fmla="*/ 6436894 h 39252944"/>
                    <a:gd name="connsiteX0" fmla="*/ 7821913 w 10667435"/>
                    <a:gd name="connsiteY0" fmla="*/ 6436894 h 39318572"/>
                    <a:gd name="connsiteX1" fmla="*/ 10462192 w 10667435"/>
                    <a:gd name="connsiteY1" fmla="*/ 7127128 h 39318572"/>
                    <a:gd name="connsiteX2" fmla="*/ 9107084 w 10667435"/>
                    <a:gd name="connsiteY2" fmla="*/ 14642819 h 39318572"/>
                    <a:gd name="connsiteX3" fmla="*/ 9160967 w 10667435"/>
                    <a:gd name="connsiteY3" fmla="*/ 17255848 h 39318572"/>
                    <a:gd name="connsiteX4" fmla="*/ 10238633 w 10667435"/>
                    <a:gd name="connsiteY4" fmla="*/ 22580509 h 39318572"/>
                    <a:gd name="connsiteX5" fmla="*/ 9286695 w 10667435"/>
                    <a:gd name="connsiteY5" fmla="*/ 22777719 h 39318572"/>
                    <a:gd name="connsiteX6" fmla="*/ 8083302 w 10667435"/>
                    <a:gd name="connsiteY6" fmla="*/ 37001467 h 39318572"/>
                    <a:gd name="connsiteX7" fmla="*/ 8630989 w 10667435"/>
                    <a:gd name="connsiteY7" fmla="*/ 38332633 h 39318572"/>
                    <a:gd name="connsiteX8" fmla="*/ 7921653 w 10667435"/>
                    <a:gd name="connsiteY8" fmla="*/ 39195425 h 39318572"/>
                    <a:gd name="connsiteX9" fmla="*/ 6628454 w 10667435"/>
                    <a:gd name="connsiteY9" fmla="*/ 38677750 h 39318572"/>
                    <a:gd name="connsiteX10" fmla="*/ 6350184 w 10667435"/>
                    <a:gd name="connsiteY10" fmla="*/ 38086120 h 39318572"/>
                    <a:gd name="connsiteX11" fmla="*/ 6350184 w 10667435"/>
                    <a:gd name="connsiteY11" fmla="*/ 31504247 h 39318572"/>
                    <a:gd name="connsiteX12" fmla="*/ 6350184 w 10667435"/>
                    <a:gd name="connsiteY12" fmla="*/ 25267491 h 39318572"/>
                    <a:gd name="connsiteX13" fmla="*/ 5622634 w 10667435"/>
                    <a:gd name="connsiteY13" fmla="*/ 22605160 h 39318572"/>
                    <a:gd name="connsiteX14" fmla="*/ 4491085 w 10667435"/>
                    <a:gd name="connsiteY14" fmla="*/ 27338193 h 39318572"/>
                    <a:gd name="connsiteX15" fmla="*/ 3036237 w 10667435"/>
                    <a:gd name="connsiteY15" fmla="*/ 35103324 h 39318572"/>
                    <a:gd name="connsiteX16" fmla="*/ 3018276 w 10667435"/>
                    <a:gd name="connsiteY16" fmla="*/ 36434490 h 39318572"/>
                    <a:gd name="connsiteX17" fmla="*/ 2487655 w 10667435"/>
                    <a:gd name="connsiteY17" fmla="*/ 36799453 h 39318572"/>
                    <a:gd name="connsiteX18" fmla="*/ 2641093 w 10667435"/>
                    <a:gd name="connsiteY18" fmla="*/ 38431238 h 39318572"/>
                    <a:gd name="connsiteX19" fmla="*/ 862946 w 10667435"/>
                    <a:gd name="connsiteY19" fmla="*/ 39244728 h 39318572"/>
                    <a:gd name="connsiteX20" fmla="*/ 18775 w 10667435"/>
                    <a:gd name="connsiteY20" fmla="*/ 37988173 h 39318572"/>
                    <a:gd name="connsiteX21" fmla="*/ 750295 w 10667435"/>
                    <a:gd name="connsiteY21" fmla="*/ 36616573 h 39318572"/>
                    <a:gd name="connsiteX22" fmla="*/ 575569 w 10667435"/>
                    <a:gd name="connsiteY22" fmla="*/ 35029371 h 39318572"/>
                    <a:gd name="connsiteX23" fmla="*/ 1599351 w 10667435"/>
                    <a:gd name="connsiteY23" fmla="*/ 22506555 h 39318572"/>
                    <a:gd name="connsiteX24" fmla="*/ 288191 w 10667435"/>
                    <a:gd name="connsiteY24" fmla="*/ 21397251 h 39318572"/>
                    <a:gd name="connsiteX25" fmla="*/ 1276051 w 10667435"/>
                    <a:gd name="connsiteY25" fmla="*/ 19844225 h 39318572"/>
                    <a:gd name="connsiteX26" fmla="*/ 2048378 w 10667435"/>
                    <a:gd name="connsiteY26" fmla="*/ 15480960 h 39318572"/>
                    <a:gd name="connsiteX27" fmla="*/ 1176311 w 10667435"/>
                    <a:gd name="connsiteY27" fmla="*/ 7275035 h 39318572"/>
                    <a:gd name="connsiteX28" fmla="*/ 3690863 w 10667435"/>
                    <a:gd name="connsiteY28" fmla="*/ 6215033 h 39318572"/>
                    <a:gd name="connsiteX29" fmla="*/ 4606878 w 10667435"/>
                    <a:gd name="connsiteY29" fmla="*/ 5007124 h 39318572"/>
                    <a:gd name="connsiteX30" fmla="*/ 4552995 w 10667435"/>
                    <a:gd name="connsiteY30" fmla="*/ 4193634 h 39318572"/>
                    <a:gd name="connsiteX31" fmla="*/ 4050085 w 10667435"/>
                    <a:gd name="connsiteY31" fmla="*/ 3035027 h 39318572"/>
                    <a:gd name="connsiteX32" fmla="*/ 4409306 w 10667435"/>
                    <a:gd name="connsiteY32" fmla="*/ 3059678 h 39318572"/>
                    <a:gd name="connsiteX33" fmla="*/ 4133575 w 10667435"/>
                    <a:gd name="connsiteY33" fmla="*/ 1137853 h 39318572"/>
                    <a:gd name="connsiteX34" fmla="*/ 5596615 w 10667435"/>
                    <a:gd name="connsiteY34" fmla="*/ 132013 h 39318572"/>
                    <a:gd name="connsiteX35" fmla="*/ 7151095 w 10667435"/>
                    <a:gd name="connsiteY35" fmla="*/ 954973 h 39318572"/>
                    <a:gd name="connsiteX36" fmla="*/ 7333975 w 10667435"/>
                    <a:gd name="connsiteY36" fmla="*/ 2143693 h 39318572"/>
                    <a:gd name="connsiteX37" fmla="*/ 7247158 w 10667435"/>
                    <a:gd name="connsiteY37" fmla="*/ 3035027 h 39318572"/>
                    <a:gd name="connsiteX38" fmla="*/ 7516574 w 10667435"/>
                    <a:gd name="connsiteY38" fmla="*/ 2985725 h 39318572"/>
                    <a:gd name="connsiteX39" fmla="*/ 7067547 w 10667435"/>
                    <a:gd name="connsiteY39" fmla="*/ 4242936 h 39318572"/>
                    <a:gd name="connsiteX40" fmla="*/ 6869975 w 10667435"/>
                    <a:gd name="connsiteY40" fmla="*/ 5583476 h 39318572"/>
                    <a:gd name="connsiteX41" fmla="*/ 7821913 w 10667435"/>
                    <a:gd name="connsiteY41" fmla="*/ 6436894 h 39318572"/>
                    <a:gd name="connsiteX0" fmla="*/ 7552497 w 10398019"/>
                    <a:gd name="connsiteY0" fmla="*/ 6436894 h 39302247"/>
                    <a:gd name="connsiteX1" fmla="*/ 10192776 w 10398019"/>
                    <a:gd name="connsiteY1" fmla="*/ 7127128 h 39302247"/>
                    <a:gd name="connsiteX2" fmla="*/ 8837668 w 10398019"/>
                    <a:gd name="connsiteY2" fmla="*/ 14642819 h 39302247"/>
                    <a:gd name="connsiteX3" fmla="*/ 8891551 w 10398019"/>
                    <a:gd name="connsiteY3" fmla="*/ 17255848 h 39302247"/>
                    <a:gd name="connsiteX4" fmla="*/ 9969217 w 10398019"/>
                    <a:gd name="connsiteY4" fmla="*/ 22580509 h 39302247"/>
                    <a:gd name="connsiteX5" fmla="*/ 9017279 w 10398019"/>
                    <a:gd name="connsiteY5" fmla="*/ 22777719 h 39302247"/>
                    <a:gd name="connsiteX6" fmla="*/ 7813886 w 10398019"/>
                    <a:gd name="connsiteY6" fmla="*/ 37001467 h 39302247"/>
                    <a:gd name="connsiteX7" fmla="*/ 8361573 w 10398019"/>
                    <a:gd name="connsiteY7" fmla="*/ 38332633 h 39302247"/>
                    <a:gd name="connsiteX8" fmla="*/ 7652237 w 10398019"/>
                    <a:gd name="connsiteY8" fmla="*/ 39195425 h 39302247"/>
                    <a:gd name="connsiteX9" fmla="*/ 6359038 w 10398019"/>
                    <a:gd name="connsiteY9" fmla="*/ 38677750 h 39302247"/>
                    <a:gd name="connsiteX10" fmla="*/ 6080768 w 10398019"/>
                    <a:gd name="connsiteY10" fmla="*/ 38086120 h 39302247"/>
                    <a:gd name="connsiteX11" fmla="*/ 6080768 w 10398019"/>
                    <a:gd name="connsiteY11" fmla="*/ 31504247 h 39302247"/>
                    <a:gd name="connsiteX12" fmla="*/ 6080768 w 10398019"/>
                    <a:gd name="connsiteY12" fmla="*/ 25267491 h 39302247"/>
                    <a:gd name="connsiteX13" fmla="*/ 5353218 w 10398019"/>
                    <a:gd name="connsiteY13" fmla="*/ 22605160 h 39302247"/>
                    <a:gd name="connsiteX14" fmla="*/ 4221669 w 10398019"/>
                    <a:gd name="connsiteY14" fmla="*/ 27338193 h 39302247"/>
                    <a:gd name="connsiteX15" fmla="*/ 2766821 w 10398019"/>
                    <a:gd name="connsiteY15" fmla="*/ 35103324 h 39302247"/>
                    <a:gd name="connsiteX16" fmla="*/ 2748860 w 10398019"/>
                    <a:gd name="connsiteY16" fmla="*/ 36434490 h 39302247"/>
                    <a:gd name="connsiteX17" fmla="*/ 2218239 w 10398019"/>
                    <a:gd name="connsiteY17" fmla="*/ 36799453 h 39302247"/>
                    <a:gd name="connsiteX18" fmla="*/ 2371677 w 10398019"/>
                    <a:gd name="connsiteY18" fmla="*/ 38431238 h 39302247"/>
                    <a:gd name="connsiteX19" fmla="*/ 593530 w 10398019"/>
                    <a:gd name="connsiteY19" fmla="*/ 39244728 h 39302247"/>
                    <a:gd name="connsiteX20" fmla="*/ 18775 w 10398019"/>
                    <a:gd name="connsiteY20" fmla="*/ 38776355 h 39302247"/>
                    <a:gd name="connsiteX21" fmla="*/ 480879 w 10398019"/>
                    <a:gd name="connsiteY21" fmla="*/ 36616573 h 39302247"/>
                    <a:gd name="connsiteX22" fmla="*/ 306153 w 10398019"/>
                    <a:gd name="connsiteY22" fmla="*/ 35029371 h 39302247"/>
                    <a:gd name="connsiteX23" fmla="*/ 1329935 w 10398019"/>
                    <a:gd name="connsiteY23" fmla="*/ 22506555 h 39302247"/>
                    <a:gd name="connsiteX24" fmla="*/ 18775 w 10398019"/>
                    <a:gd name="connsiteY24" fmla="*/ 21397251 h 39302247"/>
                    <a:gd name="connsiteX25" fmla="*/ 1006635 w 10398019"/>
                    <a:gd name="connsiteY25" fmla="*/ 19844225 h 39302247"/>
                    <a:gd name="connsiteX26" fmla="*/ 1778962 w 10398019"/>
                    <a:gd name="connsiteY26" fmla="*/ 15480960 h 39302247"/>
                    <a:gd name="connsiteX27" fmla="*/ 906895 w 10398019"/>
                    <a:gd name="connsiteY27" fmla="*/ 7275035 h 39302247"/>
                    <a:gd name="connsiteX28" fmla="*/ 3421447 w 10398019"/>
                    <a:gd name="connsiteY28" fmla="*/ 6215033 h 39302247"/>
                    <a:gd name="connsiteX29" fmla="*/ 4337462 w 10398019"/>
                    <a:gd name="connsiteY29" fmla="*/ 5007124 h 39302247"/>
                    <a:gd name="connsiteX30" fmla="*/ 4283579 w 10398019"/>
                    <a:gd name="connsiteY30" fmla="*/ 4193634 h 39302247"/>
                    <a:gd name="connsiteX31" fmla="*/ 3780669 w 10398019"/>
                    <a:gd name="connsiteY31" fmla="*/ 3035027 h 39302247"/>
                    <a:gd name="connsiteX32" fmla="*/ 4139890 w 10398019"/>
                    <a:gd name="connsiteY32" fmla="*/ 3059678 h 39302247"/>
                    <a:gd name="connsiteX33" fmla="*/ 3864159 w 10398019"/>
                    <a:gd name="connsiteY33" fmla="*/ 1137853 h 39302247"/>
                    <a:gd name="connsiteX34" fmla="*/ 5327199 w 10398019"/>
                    <a:gd name="connsiteY34" fmla="*/ 132013 h 39302247"/>
                    <a:gd name="connsiteX35" fmla="*/ 6881679 w 10398019"/>
                    <a:gd name="connsiteY35" fmla="*/ 954973 h 39302247"/>
                    <a:gd name="connsiteX36" fmla="*/ 7064559 w 10398019"/>
                    <a:gd name="connsiteY36" fmla="*/ 2143693 h 39302247"/>
                    <a:gd name="connsiteX37" fmla="*/ 6977742 w 10398019"/>
                    <a:gd name="connsiteY37" fmla="*/ 3035027 h 39302247"/>
                    <a:gd name="connsiteX38" fmla="*/ 7247158 w 10398019"/>
                    <a:gd name="connsiteY38" fmla="*/ 2985725 h 39302247"/>
                    <a:gd name="connsiteX39" fmla="*/ 6798131 w 10398019"/>
                    <a:gd name="connsiteY39" fmla="*/ 4242936 h 39302247"/>
                    <a:gd name="connsiteX40" fmla="*/ 6600559 w 10398019"/>
                    <a:gd name="connsiteY40" fmla="*/ 5583476 h 39302247"/>
                    <a:gd name="connsiteX41" fmla="*/ 7552497 w 10398019"/>
                    <a:gd name="connsiteY41" fmla="*/ 6436894 h 39302247"/>
                    <a:gd name="connsiteX0" fmla="*/ 7542702 w 10388224"/>
                    <a:gd name="connsiteY0" fmla="*/ 6436894 h 39302247"/>
                    <a:gd name="connsiteX1" fmla="*/ 10182981 w 10388224"/>
                    <a:gd name="connsiteY1" fmla="*/ 7127128 h 39302247"/>
                    <a:gd name="connsiteX2" fmla="*/ 8827873 w 10388224"/>
                    <a:gd name="connsiteY2" fmla="*/ 14642819 h 39302247"/>
                    <a:gd name="connsiteX3" fmla="*/ 8881756 w 10388224"/>
                    <a:gd name="connsiteY3" fmla="*/ 17255848 h 39302247"/>
                    <a:gd name="connsiteX4" fmla="*/ 9959422 w 10388224"/>
                    <a:gd name="connsiteY4" fmla="*/ 22580509 h 39302247"/>
                    <a:gd name="connsiteX5" fmla="*/ 9007484 w 10388224"/>
                    <a:gd name="connsiteY5" fmla="*/ 22777719 h 39302247"/>
                    <a:gd name="connsiteX6" fmla="*/ 7804091 w 10388224"/>
                    <a:gd name="connsiteY6" fmla="*/ 37001467 h 39302247"/>
                    <a:gd name="connsiteX7" fmla="*/ 8351778 w 10388224"/>
                    <a:gd name="connsiteY7" fmla="*/ 38332633 h 39302247"/>
                    <a:gd name="connsiteX8" fmla="*/ 7642442 w 10388224"/>
                    <a:gd name="connsiteY8" fmla="*/ 39195425 h 39302247"/>
                    <a:gd name="connsiteX9" fmla="*/ 6349243 w 10388224"/>
                    <a:gd name="connsiteY9" fmla="*/ 38677750 h 39302247"/>
                    <a:gd name="connsiteX10" fmla="*/ 6070973 w 10388224"/>
                    <a:gd name="connsiteY10" fmla="*/ 38086120 h 39302247"/>
                    <a:gd name="connsiteX11" fmla="*/ 6070973 w 10388224"/>
                    <a:gd name="connsiteY11" fmla="*/ 31504247 h 39302247"/>
                    <a:gd name="connsiteX12" fmla="*/ 6070973 w 10388224"/>
                    <a:gd name="connsiteY12" fmla="*/ 25267491 h 39302247"/>
                    <a:gd name="connsiteX13" fmla="*/ 5343423 w 10388224"/>
                    <a:gd name="connsiteY13" fmla="*/ 22605160 h 39302247"/>
                    <a:gd name="connsiteX14" fmla="*/ 4211874 w 10388224"/>
                    <a:gd name="connsiteY14" fmla="*/ 27338193 h 39302247"/>
                    <a:gd name="connsiteX15" fmla="*/ 2757026 w 10388224"/>
                    <a:gd name="connsiteY15" fmla="*/ 35103324 h 39302247"/>
                    <a:gd name="connsiteX16" fmla="*/ 2739065 w 10388224"/>
                    <a:gd name="connsiteY16" fmla="*/ 36434490 h 39302247"/>
                    <a:gd name="connsiteX17" fmla="*/ 2208444 w 10388224"/>
                    <a:gd name="connsiteY17" fmla="*/ 36799453 h 39302247"/>
                    <a:gd name="connsiteX18" fmla="*/ 2361882 w 10388224"/>
                    <a:gd name="connsiteY18" fmla="*/ 38431238 h 39302247"/>
                    <a:gd name="connsiteX19" fmla="*/ 583735 w 10388224"/>
                    <a:gd name="connsiteY19" fmla="*/ 39244728 h 39302247"/>
                    <a:gd name="connsiteX20" fmla="*/ 8980 w 10388224"/>
                    <a:gd name="connsiteY20" fmla="*/ 38776355 h 39302247"/>
                    <a:gd name="connsiteX21" fmla="*/ 529852 w 10388224"/>
                    <a:gd name="connsiteY21" fmla="*/ 37100073 h 39302247"/>
                    <a:gd name="connsiteX22" fmla="*/ 296358 w 10388224"/>
                    <a:gd name="connsiteY22" fmla="*/ 35029371 h 39302247"/>
                    <a:gd name="connsiteX23" fmla="*/ 1320140 w 10388224"/>
                    <a:gd name="connsiteY23" fmla="*/ 22506555 h 39302247"/>
                    <a:gd name="connsiteX24" fmla="*/ 8980 w 10388224"/>
                    <a:gd name="connsiteY24" fmla="*/ 21397251 h 39302247"/>
                    <a:gd name="connsiteX25" fmla="*/ 996840 w 10388224"/>
                    <a:gd name="connsiteY25" fmla="*/ 19844225 h 39302247"/>
                    <a:gd name="connsiteX26" fmla="*/ 1769167 w 10388224"/>
                    <a:gd name="connsiteY26" fmla="*/ 15480960 h 39302247"/>
                    <a:gd name="connsiteX27" fmla="*/ 897100 w 10388224"/>
                    <a:gd name="connsiteY27" fmla="*/ 7275035 h 39302247"/>
                    <a:gd name="connsiteX28" fmla="*/ 3411652 w 10388224"/>
                    <a:gd name="connsiteY28" fmla="*/ 6215033 h 39302247"/>
                    <a:gd name="connsiteX29" fmla="*/ 4327667 w 10388224"/>
                    <a:gd name="connsiteY29" fmla="*/ 5007124 h 39302247"/>
                    <a:gd name="connsiteX30" fmla="*/ 4273784 w 10388224"/>
                    <a:gd name="connsiteY30" fmla="*/ 4193634 h 39302247"/>
                    <a:gd name="connsiteX31" fmla="*/ 3770874 w 10388224"/>
                    <a:gd name="connsiteY31" fmla="*/ 3035027 h 39302247"/>
                    <a:gd name="connsiteX32" fmla="*/ 4130095 w 10388224"/>
                    <a:gd name="connsiteY32" fmla="*/ 3059678 h 39302247"/>
                    <a:gd name="connsiteX33" fmla="*/ 3854364 w 10388224"/>
                    <a:gd name="connsiteY33" fmla="*/ 1137853 h 39302247"/>
                    <a:gd name="connsiteX34" fmla="*/ 5317404 w 10388224"/>
                    <a:gd name="connsiteY34" fmla="*/ 132013 h 39302247"/>
                    <a:gd name="connsiteX35" fmla="*/ 6871884 w 10388224"/>
                    <a:gd name="connsiteY35" fmla="*/ 954973 h 39302247"/>
                    <a:gd name="connsiteX36" fmla="*/ 7054764 w 10388224"/>
                    <a:gd name="connsiteY36" fmla="*/ 2143693 h 39302247"/>
                    <a:gd name="connsiteX37" fmla="*/ 6967947 w 10388224"/>
                    <a:gd name="connsiteY37" fmla="*/ 3035027 h 39302247"/>
                    <a:gd name="connsiteX38" fmla="*/ 7237363 w 10388224"/>
                    <a:gd name="connsiteY38" fmla="*/ 2985725 h 39302247"/>
                    <a:gd name="connsiteX39" fmla="*/ 6788336 w 10388224"/>
                    <a:gd name="connsiteY39" fmla="*/ 4242936 h 39302247"/>
                    <a:gd name="connsiteX40" fmla="*/ 6590764 w 10388224"/>
                    <a:gd name="connsiteY40" fmla="*/ 5583476 h 39302247"/>
                    <a:gd name="connsiteX41" fmla="*/ 7542702 w 10388224"/>
                    <a:gd name="connsiteY41" fmla="*/ 6436894 h 39302247"/>
                    <a:gd name="connsiteX0" fmla="*/ 7542702 w 10388224"/>
                    <a:gd name="connsiteY0" fmla="*/ 6436894 h 39302247"/>
                    <a:gd name="connsiteX1" fmla="*/ 10182981 w 10388224"/>
                    <a:gd name="connsiteY1" fmla="*/ 7127128 h 39302247"/>
                    <a:gd name="connsiteX2" fmla="*/ 8827873 w 10388224"/>
                    <a:gd name="connsiteY2" fmla="*/ 14642819 h 39302247"/>
                    <a:gd name="connsiteX3" fmla="*/ 8881756 w 10388224"/>
                    <a:gd name="connsiteY3" fmla="*/ 17255848 h 39302247"/>
                    <a:gd name="connsiteX4" fmla="*/ 9959422 w 10388224"/>
                    <a:gd name="connsiteY4" fmla="*/ 22580509 h 39302247"/>
                    <a:gd name="connsiteX5" fmla="*/ 9007484 w 10388224"/>
                    <a:gd name="connsiteY5" fmla="*/ 22777719 h 39302247"/>
                    <a:gd name="connsiteX6" fmla="*/ 7804091 w 10388224"/>
                    <a:gd name="connsiteY6" fmla="*/ 37001467 h 39302247"/>
                    <a:gd name="connsiteX7" fmla="*/ 8351778 w 10388224"/>
                    <a:gd name="connsiteY7" fmla="*/ 38332633 h 39302247"/>
                    <a:gd name="connsiteX8" fmla="*/ 7642442 w 10388224"/>
                    <a:gd name="connsiteY8" fmla="*/ 39195425 h 39302247"/>
                    <a:gd name="connsiteX9" fmla="*/ 6349243 w 10388224"/>
                    <a:gd name="connsiteY9" fmla="*/ 38677750 h 39302247"/>
                    <a:gd name="connsiteX10" fmla="*/ 6070973 w 10388224"/>
                    <a:gd name="connsiteY10" fmla="*/ 38086120 h 39302247"/>
                    <a:gd name="connsiteX11" fmla="*/ 6070973 w 10388224"/>
                    <a:gd name="connsiteY11" fmla="*/ 31504247 h 39302247"/>
                    <a:gd name="connsiteX12" fmla="*/ 6070973 w 10388224"/>
                    <a:gd name="connsiteY12" fmla="*/ 25267491 h 39302247"/>
                    <a:gd name="connsiteX13" fmla="*/ 5343423 w 10388224"/>
                    <a:gd name="connsiteY13" fmla="*/ 22605160 h 39302247"/>
                    <a:gd name="connsiteX14" fmla="*/ 4211874 w 10388224"/>
                    <a:gd name="connsiteY14" fmla="*/ 27338193 h 39302247"/>
                    <a:gd name="connsiteX15" fmla="*/ 2757026 w 10388224"/>
                    <a:gd name="connsiteY15" fmla="*/ 35103324 h 39302247"/>
                    <a:gd name="connsiteX16" fmla="*/ 2739065 w 10388224"/>
                    <a:gd name="connsiteY16" fmla="*/ 36434490 h 39302247"/>
                    <a:gd name="connsiteX17" fmla="*/ 2208444 w 10388224"/>
                    <a:gd name="connsiteY17" fmla="*/ 36799453 h 39302247"/>
                    <a:gd name="connsiteX18" fmla="*/ 2361882 w 10388224"/>
                    <a:gd name="connsiteY18" fmla="*/ 38431238 h 39302247"/>
                    <a:gd name="connsiteX19" fmla="*/ 583735 w 10388224"/>
                    <a:gd name="connsiteY19" fmla="*/ 39244728 h 39302247"/>
                    <a:gd name="connsiteX20" fmla="*/ 8980 w 10388224"/>
                    <a:gd name="connsiteY20" fmla="*/ 38776355 h 39302247"/>
                    <a:gd name="connsiteX21" fmla="*/ 529852 w 10388224"/>
                    <a:gd name="connsiteY21" fmla="*/ 37100073 h 39302247"/>
                    <a:gd name="connsiteX22" fmla="*/ 296357 w 10388224"/>
                    <a:gd name="connsiteY22" fmla="*/ 35719605 h 39302247"/>
                    <a:gd name="connsiteX23" fmla="*/ 1320140 w 10388224"/>
                    <a:gd name="connsiteY23" fmla="*/ 22506555 h 39302247"/>
                    <a:gd name="connsiteX24" fmla="*/ 8980 w 10388224"/>
                    <a:gd name="connsiteY24" fmla="*/ 21397251 h 39302247"/>
                    <a:gd name="connsiteX25" fmla="*/ 996840 w 10388224"/>
                    <a:gd name="connsiteY25" fmla="*/ 19844225 h 39302247"/>
                    <a:gd name="connsiteX26" fmla="*/ 1769167 w 10388224"/>
                    <a:gd name="connsiteY26" fmla="*/ 15480960 h 39302247"/>
                    <a:gd name="connsiteX27" fmla="*/ 897100 w 10388224"/>
                    <a:gd name="connsiteY27" fmla="*/ 7275035 h 39302247"/>
                    <a:gd name="connsiteX28" fmla="*/ 3411652 w 10388224"/>
                    <a:gd name="connsiteY28" fmla="*/ 6215033 h 39302247"/>
                    <a:gd name="connsiteX29" fmla="*/ 4327667 w 10388224"/>
                    <a:gd name="connsiteY29" fmla="*/ 5007124 h 39302247"/>
                    <a:gd name="connsiteX30" fmla="*/ 4273784 w 10388224"/>
                    <a:gd name="connsiteY30" fmla="*/ 4193634 h 39302247"/>
                    <a:gd name="connsiteX31" fmla="*/ 3770874 w 10388224"/>
                    <a:gd name="connsiteY31" fmla="*/ 3035027 h 39302247"/>
                    <a:gd name="connsiteX32" fmla="*/ 4130095 w 10388224"/>
                    <a:gd name="connsiteY32" fmla="*/ 3059678 h 39302247"/>
                    <a:gd name="connsiteX33" fmla="*/ 3854364 w 10388224"/>
                    <a:gd name="connsiteY33" fmla="*/ 1137853 h 39302247"/>
                    <a:gd name="connsiteX34" fmla="*/ 5317404 w 10388224"/>
                    <a:gd name="connsiteY34" fmla="*/ 132013 h 39302247"/>
                    <a:gd name="connsiteX35" fmla="*/ 6871884 w 10388224"/>
                    <a:gd name="connsiteY35" fmla="*/ 954973 h 39302247"/>
                    <a:gd name="connsiteX36" fmla="*/ 7054764 w 10388224"/>
                    <a:gd name="connsiteY36" fmla="*/ 2143693 h 39302247"/>
                    <a:gd name="connsiteX37" fmla="*/ 6967947 w 10388224"/>
                    <a:gd name="connsiteY37" fmla="*/ 3035027 h 39302247"/>
                    <a:gd name="connsiteX38" fmla="*/ 7237363 w 10388224"/>
                    <a:gd name="connsiteY38" fmla="*/ 2985725 h 39302247"/>
                    <a:gd name="connsiteX39" fmla="*/ 6788336 w 10388224"/>
                    <a:gd name="connsiteY39" fmla="*/ 4242936 h 39302247"/>
                    <a:gd name="connsiteX40" fmla="*/ 6590764 w 10388224"/>
                    <a:gd name="connsiteY40" fmla="*/ 5583476 h 39302247"/>
                    <a:gd name="connsiteX41" fmla="*/ 7542702 w 10388224"/>
                    <a:gd name="connsiteY41" fmla="*/ 6436894 h 39302247"/>
                    <a:gd name="connsiteX0" fmla="*/ 7569644 w 10415166"/>
                    <a:gd name="connsiteY0" fmla="*/ 6436894 h 39302247"/>
                    <a:gd name="connsiteX1" fmla="*/ 10209923 w 10415166"/>
                    <a:gd name="connsiteY1" fmla="*/ 7127128 h 39302247"/>
                    <a:gd name="connsiteX2" fmla="*/ 8854815 w 10415166"/>
                    <a:gd name="connsiteY2" fmla="*/ 14642819 h 39302247"/>
                    <a:gd name="connsiteX3" fmla="*/ 8908698 w 10415166"/>
                    <a:gd name="connsiteY3" fmla="*/ 17255848 h 39302247"/>
                    <a:gd name="connsiteX4" fmla="*/ 9986364 w 10415166"/>
                    <a:gd name="connsiteY4" fmla="*/ 22580509 h 39302247"/>
                    <a:gd name="connsiteX5" fmla="*/ 9034426 w 10415166"/>
                    <a:gd name="connsiteY5" fmla="*/ 22777719 h 39302247"/>
                    <a:gd name="connsiteX6" fmla="*/ 7831033 w 10415166"/>
                    <a:gd name="connsiteY6" fmla="*/ 37001467 h 39302247"/>
                    <a:gd name="connsiteX7" fmla="*/ 8378720 w 10415166"/>
                    <a:gd name="connsiteY7" fmla="*/ 38332633 h 39302247"/>
                    <a:gd name="connsiteX8" fmla="*/ 7669384 w 10415166"/>
                    <a:gd name="connsiteY8" fmla="*/ 39195425 h 39302247"/>
                    <a:gd name="connsiteX9" fmla="*/ 6376185 w 10415166"/>
                    <a:gd name="connsiteY9" fmla="*/ 38677750 h 39302247"/>
                    <a:gd name="connsiteX10" fmla="*/ 6097915 w 10415166"/>
                    <a:gd name="connsiteY10" fmla="*/ 38086120 h 39302247"/>
                    <a:gd name="connsiteX11" fmla="*/ 6097915 w 10415166"/>
                    <a:gd name="connsiteY11" fmla="*/ 31504247 h 39302247"/>
                    <a:gd name="connsiteX12" fmla="*/ 6097915 w 10415166"/>
                    <a:gd name="connsiteY12" fmla="*/ 25267491 h 39302247"/>
                    <a:gd name="connsiteX13" fmla="*/ 5370365 w 10415166"/>
                    <a:gd name="connsiteY13" fmla="*/ 22605160 h 39302247"/>
                    <a:gd name="connsiteX14" fmla="*/ 4238816 w 10415166"/>
                    <a:gd name="connsiteY14" fmla="*/ 27338193 h 39302247"/>
                    <a:gd name="connsiteX15" fmla="*/ 2783968 w 10415166"/>
                    <a:gd name="connsiteY15" fmla="*/ 35103324 h 39302247"/>
                    <a:gd name="connsiteX16" fmla="*/ 2766007 w 10415166"/>
                    <a:gd name="connsiteY16" fmla="*/ 36434490 h 39302247"/>
                    <a:gd name="connsiteX17" fmla="*/ 2235386 w 10415166"/>
                    <a:gd name="connsiteY17" fmla="*/ 36799453 h 39302247"/>
                    <a:gd name="connsiteX18" fmla="*/ 2388824 w 10415166"/>
                    <a:gd name="connsiteY18" fmla="*/ 38431238 h 39302247"/>
                    <a:gd name="connsiteX19" fmla="*/ 610677 w 10415166"/>
                    <a:gd name="connsiteY19" fmla="*/ 39244728 h 39302247"/>
                    <a:gd name="connsiteX20" fmla="*/ 35922 w 10415166"/>
                    <a:gd name="connsiteY20" fmla="*/ 38776355 h 39302247"/>
                    <a:gd name="connsiteX21" fmla="*/ 826210 w 10415166"/>
                    <a:gd name="connsiteY21" fmla="*/ 37321934 h 39302247"/>
                    <a:gd name="connsiteX22" fmla="*/ 323299 w 10415166"/>
                    <a:gd name="connsiteY22" fmla="*/ 35719605 h 39302247"/>
                    <a:gd name="connsiteX23" fmla="*/ 1347082 w 10415166"/>
                    <a:gd name="connsiteY23" fmla="*/ 22506555 h 39302247"/>
                    <a:gd name="connsiteX24" fmla="*/ 35922 w 10415166"/>
                    <a:gd name="connsiteY24" fmla="*/ 21397251 h 39302247"/>
                    <a:gd name="connsiteX25" fmla="*/ 1023782 w 10415166"/>
                    <a:gd name="connsiteY25" fmla="*/ 19844225 h 39302247"/>
                    <a:gd name="connsiteX26" fmla="*/ 1796109 w 10415166"/>
                    <a:gd name="connsiteY26" fmla="*/ 15480960 h 39302247"/>
                    <a:gd name="connsiteX27" fmla="*/ 924042 w 10415166"/>
                    <a:gd name="connsiteY27" fmla="*/ 7275035 h 39302247"/>
                    <a:gd name="connsiteX28" fmla="*/ 3438594 w 10415166"/>
                    <a:gd name="connsiteY28" fmla="*/ 6215033 h 39302247"/>
                    <a:gd name="connsiteX29" fmla="*/ 4354609 w 10415166"/>
                    <a:gd name="connsiteY29" fmla="*/ 5007124 h 39302247"/>
                    <a:gd name="connsiteX30" fmla="*/ 4300726 w 10415166"/>
                    <a:gd name="connsiteY30" fmla="*/ 4193634 h 39302247"/>
                    <a:gd name="connsiteX31" fmla="*/ 3797816 w 10415166"/>
                    <a:gd name="connsiteY31" fmla="*/ 3035027 h 39302247"/>
                    <a:gd name="connsiteX32" fmla="*/ 4157037 w 10415166"/>
                    <a:gd name="connsiteY32" fmla="*/ 3059678 h 39302247"/>
                    <a:gd name="connsiteX33" fmla="*/ 3881306 w 10415166"/>
                    <a:gd name="connsiteY33" fmla="*/ 1137853 h 39302247"/>
                    <a:gd name="connsiteX34" fmla="*/ 5344346 w 10415166"/>
                    <a:gd name="connsiteY34" fmla="*/ 132013 h 39302247"/>
                    <a:gd name="connsiteX35" fmla="*/ 6898826 w 10415166"/>
                    <a:gd name="connsiteY35" fmla="*/ 954973 h 39302247"/>
                    <a:gd name="connsiteX36" fmla="*/ 7081706 w 10415166"/>
                    <a:gd name="connsiteY36" fmla="*/ 2143693 h 39302247"/>
                    <a:gd name="connsiteX37" fmla="*/ 6994889 w 10415166"/>
                    <a:gd name="connsiteY37" fmla="*/ 3035027 h 39302247"/>
                    <a:gd name="connsiteX38" fmla="*/ 7264305 w 10415166"/>
                    <a:gd name="connsiteY38" fmla="*/ 2985725 h 39302247"/>
                    <a:gd name="connsiteX39" fmla="*/ 6815278 w 10415166"/>
                    <a:gd name="connsiteY39" fmla="*/ 4242936 h 39302247"/>
                    <a:gd name="connsiteX40" fmla="*/ 6617706 w 10415166"/>
                    <a:gd name="connsiteY40" fmla="*/ 5583476 h 39302247"/>
                    <a:gd name="connsiteX41" fmla="*/ 7569644 w 10415166"/>
                    <a:gd name="connsiteY41" fmla="*/ 6436894 h 39302247"/>
                    <a:gd name="connsiteX0" fmla="*/ 7542702 w 10388224"/>
                    <a:gd name="connsiteY0" fmla="*/ 6436894 h 39302247"/>
                    <a:gd name="connsiteX1" fmla="*/ 10182981 w 10388224"/>
                    <a:gd name="connsiteY1" fmla="*/ 7127128 h 39302247"/>
                    <a:gd name="connsiteX2" fmla="*/ 8827873 w 10388224"/>
                    <a:gd name="connsiteY2" fmla="*/ 14642819 h 39302247"/>
                    <a:gd name="connsiteX3" fmla="*/ 8881756 w 10388224"/>
                    <a:gd name="connsiteY3" fmla="*/ 17255848 h 39302247"/>
                    <a:gd name="connsiteX4" fmla="*/ 9959422 w 10388224"/>
                    <a:gd name="connsiteY4" fmla="*/ 22580509 h 39302247"/>
                    <a:gd name="connsiteX5" fmla="*/ 9007484 w 10388224"/>
                    <a:gd name="connsiteY5" fmla="*/ 22777719 h 39302247"/>
                    <a:gd name="connsiteX6" fmla="*/ 7804091 w 10388224"/>
                    <a:gd name="connsiteY6" fmla="*/ 37001467 h 39302247"/>
                    <a:gd name="connsiteX7" fmla="*/ 8351778 w 10388224"/>
                    <a:gd name="connsiteY7" fmla="*/ 38332633 h 39302247"/>
                    <a:gd name="connsiteX8" fmla="*/ 7642442 w 10388224"/>
                    <a:gd name="connsiteY8" fmla="*/ 39195425 h 39302247"/>
                    <a:gd name="connsiteX9" fmla="*/ 6349243 w 10388224"/>
                    <a:gd name="connsiteY9" fmla="*/ 38677750 h 39302247"/>
                    <a:gd name="connsiteX10" fmla="*/ 6070973 w 10388224"/>
                    <a:gd name="connsiteY10" fmla="*/ 38086120 h 39302247"/>
                    <a:gd name="connsiteX11" fmla="*/ 6070973 w 10388224"/>
                    <a:gd name="connsiteY11" fmla="*/ 31504247 h 39302247"/>
                    <a:gd name="connsiteX12" fmla="*/ 6070973 w 10388224"/>
                    <a:gd name="connsiteY12" fmla="*/ 25267491 h 39302247"/>
                    <a:gd name="connsiteX13" fmla="*/ 5343423 w 10388224"/>
                    <a:gd name="connsiteY13" fmla="*/ 22605160 h 39302247"/>
                    <a:gd name="connsiteX14" fmla="*/ 4211874 w 10388224"/>
                    <a:gd name="connsiteY14" fmla="*/ 27338193 h 39302247"/>
                    <a:gd name="connsiteX15" fmla="*/ 2757026 w 10388224"/>
                    <a:gd name="connsiteY15" fmla="*/ 35103324 h 39302247"/>
                    <a:gd name="connsiteX16" fmla="*/ 2739065 w 10388224"/>
                    <a:gd name="connsiteY16" fmla="*/ 36434490 h 39302247"/>
                    <a:gd name="connsiteX17" fmla="*/ 2208444 w 10388224"/>
                    <a:gd name="connsiteY17" fmla="*/ 36799453 h 39302247"/>
                    <a:gd name="connsiteX18" fmla="*/ 2361882 w 10388224"/>
                    <a:gd name="connsiteY18" fmla="*/ 38431238 h 39302247"/>
                    <a:gd name="connsiteX19" fmla="*/ 583735 w 10388224"/>
                    <a:gd name="connsiteY19" fmla="*/ 39244728 h 39302247"/>
                    <a:gd name="connsiteX20" fmla="*/ 8980 w 10388224"/>
                    <a:gd name="connsiteY20" fmla="*/ 38776355 h 39302247"/>
                    <a:gd name="connsiteX21" fmla="*/ 637618 w 10388224"/>
                    <a:gd name="connsiteY21" fmla="*/ 37839609 h 39302247"/>
                    <a:gd name="connsiteX22" fmla="*/ 296357 w 10388224"/>
                    <a:gd name="connsiteY22" fmla="*/ 35719605 h 39302247"/>
                    <a:gd name="connsiteX23" fmla="*/ 1320140 w 10388224"/>
                    <a:gd name="connsiteY23" fmla="*/ 22506555 h 39302247"/>
                    <a:gd name="connsiteX24" fmla="*/ 8980 w 10388224"/>
                    <a:gd name="connsiteY24" fmla="*/ 21397251 h 39302247"/>
                    <a:gd name="connsiteX25" fmla="*/ 996840 w 10388224"/>
                    <a:gd name="connsiteY25" fmla="*/ 19844225 h 39302247"/>
                    <a:gd name="connsiteX26" fmla="*/ 1769167 w 10388224"/>
                    <a:gd name="connsiteY26" fmla="*/ 15480960 h 39302247"/>
                    <a:gd name="connsiteX27" fmla="*/ 897100 w 10388224"/>
                    <a:gd name="connsiteY27" fmla="*/ 7275035 h 39302247"/>
                    <a:gd name="connsiteX28" fmla="*/ 3411652 w 10388224"/>
                    <a:gd name="connsiteY28" fmla="*/ 6215033 h 39302247"/>
                    <a:gd name="connsiteX29" fmla="*/ 4327667 w 10388224"/>
                    <a:gd name="connsiteY29" fmla="*/ 5007124 h 39302247"/>
                    <a:gd name="connsiteX30" fmla="*/ 4273784 w 10388224"/>
                    <a:gd name="connsiteY30" fmla="*/ 4193634 h 39302247"/>
                    <a:gd name="connsiteX31" fmla="*/ 3770874 w 10388224"/>
                    <a:gd name="connsiteY31" fmla="*/ 3035027 h 39302247"/>
                    <a:gd name="connsiteX32" fmla="*/ 4130095 w 10388224"/>
                    <a:gd name="connsiteY32" fmla="*/ 3059678 h 39302247"/>
                    <a:gd name="connsiteX33" fmla="*/ 3854364 w 10388224"/>
                    <a:gd name="connsiteY33" fmla="*/ 1137853 h 39302247"/>
                    <a:gd name="connsiteX34" fmla="*/ 5317404 w 10388224"/>
                    <a:gd name="connsiteY34" fmla="*/ 132013 h 39302247"/>
                    <a:gd name="connsiteX35" fmla="*/ 6871884 w 10388224"/>
                    <a:gd name="connsiteY35" fmla="*/ 954973 h 39302247"/>
                    <a:gd name="connsiteX36" fmla="*/ 7054764 w 10388224"/>
                    <a:gd name="connsiteY36" fmla="*/ 2143693 h 39302247"/>
                    <a:gd name="connsiteX37" fmla="*/ 6967947 w 10388224"/>
                    <a:gd name="connsiteY37" fmla="*/ 3035027 h 39302247"/>
                    <a:gd name="connsiteX38" fmla="*/ 7237363 w 10388224"/>
                    <a:gd name="connsiteY38" fmla="*/ 2985725 h 39302247"/>
                    <a:gd name="connsiteX39" fmla="*/ 6788336 w 10388224"/>
                    <a:gd name="connsiteY39" fmla="*/ 4242936 h 39302247"/>
                    <a:gd name="connsiteX40" fmla="*/ 6590764 w 10388224"/>
                    <a:gd name="connsiteY40" fmla="*/ 5583476 h 39302247"/>
                    <a:gd name="connsiteX41" fmla="*/ 7542702 w 10388224"/>
                    <a:gd name="connsiteY41" fmla="*/ 6436894 h 39302247"/>
                    <a:gd name="connsiteX0" fmla="*/ 7542702 w 10388224"/>
                    <a:gd name="connsiteY0" fmla="*/ 6436894 h 39302247"/>
                    <a:gd name="connsiteX1" fmla="*/ 10182981 w 10388224"/>
                    <a:gd name="connsiteY1" fmla="*/ 7127128 h 39302247"/>
                    <a:gd name="connsiteX2" fmla="*/ 8827873 w 10388224"/>
                    <a:gd name="connsiteY2" fmla="*/ 14642819 h 39302247"/>
                    <a:gd name="connsiteX3" fmla="*/ 8881756 w 10388224"/>
                    <a:gd name="connsiteY3" fmla="*/ 17255848 h 39302247"/>
                    <a:gd name="connsiteX4" fmla="*/ 9959422 w 10388224"/>
                    <a:gd name="connsiteY4" fmla="*/ 22580509 h 39302247"/>
                    <a:gd name="connsiteX5" fmla="*/ 9007484 w 10388224"/>
                    <a:gd name="connsiteY5" fmla="*/ 22777719 h 39302247"/>
                    <a:gd name="connsiteX6" fmla="*/ 7804091 w 10388224"/>
                    <a:gd name="connsiteY6" fmla="*/ 37001467 h 39302247"/>
                    <a:gd name="connsiteX7" fmla="*/ 8351778 w 10388224"/>
                    <a:gd name="connsiteY7" fmla="*/ 38332633 h 39302247"/>
                    <a:gd name="connsiteX8" fmla="*/ 7642442 w 10388224"/>
                    <a:gd name="connsiteY8" fmla="*/ 39195425 h 39302247"/>
                    <a:gd name="connsiteX9" fmla="*/ 6349243 w 10388224"/>
                    <a:gd name="connsiteY9" fmla="*/ 38677750 h 39302247"/>
                    <a:gd name="connsiteX10" fmla="*/ 6070973 w 10388224"/>
                    <a:gd name="connsiteY10" fmla="*/ 38086120 h 39302247"/>
                    <a:gd name="connsiteX11" fmla="*/ 6070973 w 10388224"/>
                    <a:gd name="connsiteY11" fmla="*/ 31504247 h 39302247"/>
                    <a:gd name="connsiteX12" fmla="*/ 6070973 w 10388224"/>
                    <a:gd name="connsiteY12" fmla="*/ 25267491 h 39302247"/>
                    <a:gd name="connsiteX13" fmla="*/ 5343423 w 10388224"/>
                    <a:gd name="connsiteY13" fmla="*/ 22605160 h 39302247"/>
                    <a:gd name="connsiteX14" fmla="*/ 4211874 w 10388224"/>
                    <a:gd name="connsiteY14" fmla="*/ 27338193 h 39302247"/>
                    <a:gd name="connsiteX15" fmla="*/ 2757026 w 10388224"/>
                    <a:gd name="connsiteY15" fmla="*/ 35103324 h 39302247"/>
                    <a:gd name="connsiteX16" fmla="*/ 2739065 w 10388224"/>
                    <a:gd name="connsiteY16" fmla="*/ 36434490 h 39302247"/>
                    <a:gd name="connsiteX17" fmla="*/ 2208444 w 10388224"/>
                    <a:gd name="connsiteY17" fmla="*/ 36799453 h 39302247"/>
                    <a:gd name="connsiteX18" fmla="*/ 2361882 w 10388224"/>
                    <a:gd name="connsiteY18" fmla="*/ 38431238 h 39302247"/>
                    <a:gd name="connsiteX19" fmla="*/ 583735 w 10388224"/>
                    <a:gd name="connsiteY19" fmla="*/ 39244728 h 39302247"/>
                    <a:gd name="connsiteX20" fmla="*/ 8980 w 10388224"/>
                    <a:gd name="connsiteY20" fmla="*/ 38776355 h 39302247"/>
                    <a:gd name="connsiteX21" fmla="*/ 637618 w 10388224"/>
                    <a:gd name="connsiteY21" fmla="*/ 37839609 h 39302247"/>
                    <a:gd name="connsiteX22" fmla="*/ 296357 w 10388224"/>
                    <a:gd name="connsiteY22" fmla="*/ 35719605 h 39302247"/>
                    <a:gd name="connsiteX23" fmla="*/ 1320140 w 10388224"/>
                    <a:gd name="connsiteY23" fmla="*/ 22506555 h 39302247"/>
                    <a:gd name="connsiteX24" fmla="*/ 8980 w 10388224"/>
                    <a:gd name="connsiteY24" fmla="*/ 21397251 h 39302247"/>
                    <a:gd name="connsiteX25" fmla="*/ 996840 w 10388224"/>
                    <a:gd name="connsiteY25" fmla="*/ 19844225 h 39302247"/>
                    <a:gd name="connsiteX26" fmla="*/ 1769167 w 10388224"/>
                    <a:gd name="connsiteY26" fmla="*/ 15480960 h 39302247"/>
                    <a:gd name="connsiteX27" fmla="*/ 897100 w 10388224"/>
                    <a:gd name="connsiteY27" fmla="*/ 7275035 h 39302247"/>
                    <a:gd name="connsiteX28" fmla="*/ 3411652 w 10388224"/>
                    <a:gd name="connsiteY28" fmla="*/ 6215033 h 39302247"/>
                    <a:gd name="connsiteX29" fmla="*/ 4327667 w 10388224"/>
                    <a:gd name="connsiteY29" fmla="*/ 5007124 h 39302247"/>
                    <a:gd name="connsiteX30" fmla="*/ 4273784 w 10388224"/>
                    <a:gd name="connsiteY30" fmla="*/ 4193634 h 39302247"/>
                    <a:gd name="connsiteX31" fmla="*/ 3770874 w 10388224"/>
                    <a:gd name="connsiteY31" fmla="*/ 3035027 h 39302247"/>
                    <a:gd name="connsiteX32" fmla="*/ 4130095 w 10388224"/>
                    <a:gd name="connsiteY32" fmla="*/ 3059678 h 39302247"/>
                    <a:gd name="connsiteX33" fmla="*/ 3854364 w 10388224"/>
                    <a:gd name="connsiteY33" fmla="*/ 1137853 h 39302247"/>
                    <a:gd name="connsiteX34" fmla="*/ 5317404 w 10388224"/>
                    <a:gd name="connsiteY34" fmla="*/ 132013 h 39302247"/>
                    <a:gd name="connsiteX35" fmla="*/ 6871884 w 10388224"/>
                    <a:gd name="connsiteY35" fmla="*/ 954973 h 39302247"/>
                    <a:gd name="connsiteX36" fmla="*/ 7054764 w 10388224"/>
                    <a:gd name="connsiteY36" fmla="*/ 2143693 h 39302247"/>
                    <a:gd name="connsiteX37" fmla="*/ 6967947 w 10388224"/>
                    <a:gd name="connsiteY37" fmla="*/ 3035027 h 39302247"/>
                    <a:gd name="connsiteX38" fmla="*/ 7237363 w 10388224"/>
                    <a:gd name="connsiteY38" fmla="*/ 2985725 h 39302247"/>
                    <a:gd name="connsiteX39" fmla="*/ 6788336 w 10388224"/>
                    <a:gd name="connsiteY39" fmla="*/ 4242936 h 39302247"/>
                    <a:gd name="connsiteX40" fmla="*/ 6590764 w 10388224"/>
                    <a:gd name="connsiteY40" fmla="*/ 5583476 h 39302247"/>
                    <a:gd name="connsiteX41" fmla="*/ 7542702 w 10388224"/>
                    <a:gd name="connsiteY41" fmla="*/ 6436894 h 39302247"/>
                    <a:gd name="connsiteX0" fmla="*/ 7584999 w 10430521"/>
                    <a:gd name="connsiteY0" fmla="*/ 6436894 h 39302247"/>
                    <a:gd name="connsiteX1" fmla="*/ 10225278 w 10430521"/>
                    <a:gd name="connsiteY1" fmla="*/ 7127128 h 39302247"/>
                    <a:gd name="connsiteX2" fmla="*/ 8870170 w 10430521"/>
                    <a:gd name="connsiteY2" fmla="*/ 14642819 h 39302247"/>
                    <a:gd name="connsiteX3" fmla="*/ 8924053 w 10430521"/>
                    <a:gd name="connsiteY3" fmla="*/ 17255848 h 39302247"/>
                    <a:gd name="connsiteX4" fmla="*/ 10001719 w 10430521"/>
                    <a:gd name="connsiteY4" fmla="*/ 22580509 h 39302247"/>
                    <a:gd name="connsiteX5" fmla="*/ 9049781 w 10430521"/>
                    <a:gd name="connsiteY5" fmla="*/ 22777719 h 39302247"/>
                    <a:gd name="connsiteX6" fmla="*/ 7846388 w 10430521"/>
                    <a:gd name="connsiteY6" fmla="*/ 37001467 h 39302247"/>
                    <a:gd name="connsiteX7" fmla="*/ 8394075 w 10430521"/>
                    <a:gd name="connsiteY7" fmla="*/ 38332633 h 39302247"/>
                    <a:gd name="connsiteX8" fmla="*/ 7684739 w 10430521"/>
                    <a:gd name="connsiteY8" fmla="*/ 39195425 h 39302247"/>
                    <a:gd name="connsiteX9" fmla="*/ 6391540 w 10430521"/>
                    <a:gd name="connsiteY9" fmla="*/ 38677750 h 39302247"/>
                    <a:gd name="connsiteX10" fmla="*/ 6113270 w 10430521"/>
                    <a:gd name="connsiteY10" fmla="*/ 38086120 h 39302247"/>
                    <a:gd name="connsiteX11" fmla="*/ 6113270 w 10430521"/>
                    <a:gd name="connsiteY11" fmla="*/ 31504247 h 39302247"/>
                    <a:gd name="connsiteX12" fmla="*/ 6113270 w 10430521"/>
                    <a:gd name="connsiteY12" fmla="*/ 25267491 h 39302247"/>
                    <a:gd name="connsiteX13" fmla="*/ 5385720 w 10430521"/>
                    <a:gd name="connsiteY13" fmla="*/ 22605160 h 39302247"/>
                    <a:gd name="connsiteX14" fmla="*/ 4254171 w 10430521"/>
                    <a:gd name="connsiteY14" fmla="*/ 27338193 h 39302247"/>
                    <a:gd name="connsiteX15" fmla="*/ 2799323 w 10430521"/>
                    <a:gd name="connsiteY15" fmla="*/ 35103324 h 39302247"/>
                    <a:gd name="connsiteX16" fmla="*/ 2781362 w 10430521"/>
                    <a:gd name="connsiteY16" fmla="*/ 36434490 h 39302247"/>
                    <a:gd name="connsiteX17" fmla="*/ 2250741 w 10430521"/>
                    <a:gd name="connsiteY17" fmla="*/ 36799453 h 39302247"/>
                    <a:gd name="connsiteX18" fmla="*/ 2404179 w 10430521"/>
                    <a:gd name="connsiteY18" fmla="*/ 38431238 h 39302247"/>
                    <a:gd name="connsiteX19" fmla="*/ 626032 w 10430521"/>
                    <a:gd name="connsiteY19" fmla="*/ 39244728 h 39302247"/>
                    <a:gd name="connsiteX20" fmla="*/ 51277 w 10430521"/>
                    <a:gd name="connsiteY20" fmla="*/ 38776355 h 39302247"/>
                    <a:gd name="connsiteX21" fmla="*/ 679915 w 10430521"/>
                    <a:gd name="connsiteY21" fmla="*/ 37839609 h 39302247"/>
                    <a:gd name="connsiteX22" fmla="*/ 338654 w 10430521"/>
                    <a:gd name="connsiteY22" fmla="*/ 35719605 h 39302247"/>
                    <a:gd name="connsiteX23" fmla="*/ 1362437 w 10430521"/>
                    <a:gd name="connsiteY23" fmla="*/ 22506555 h 39302247"/>
                    <a:gd name="connsiteX24" fmla="*/ 51277 w 10430521"/>
                    <a:gd name="connsiteY24" fmla="*/ 21397251 h 39302247"/>
                    <a:gd name="connsiteX25" fmla="*/ 1039137 w 10430521"/>
                    <a:gd name="connsiteY25" fmla="*/ 19844225 h 39302247"/>
                    <a:gd name="connsiteX26" fmla="*/ 1811464 w 10430521"/>
                    <a:gd name="connsiteY26" fmla="*/ 15480960 h 39302247"/>
                    <a:gd name="connsiteX27" fmla="*/ 939397 w 10430521"/>
                    <a:gd name="connsiteY27" fmla="*/ 7275035 h 39302247"/>
                    <a:gd name="connsiteX28" fmla="*/ 3453949 w 10430521"/>
                    <a:gd name="connsiteY28" fmla="*/ 6215033 h 39302247"/>
                    <a:gd name="connsiteX29" fmla="*/ 4369964 w 10430521"/>
                    <a:gd name="connsiteY29" fmla="*/ 5007124 h 39302247"/>
                    <a:gd name="connsiteX30" fmla="*/ 4316081 w 10430521"/>
                    <a:gd name="connsiteY30" fmla="*/ 4193634 h 39302247"/>
                    <a:gd name="connsiteX31" fmla="*/ 3813171 w 10430521"/>
                    <a:gd name="connsiteY31" fmla="*/ 3035027 h 39302247"/>
                    <a:gd name="connsiteX32" fmla="*/ 4172392 w 10430521"/>
                    <a:gd name="connsiteY32" fmla="*/ 3059678 h 39302247"/>
                    <a:gd name="connsiteX33" fmla="*/ 3896661 w 10430521"/>
                    <a:gd name="connsiteY33" fmla="*/ 1137853 h 39302247"/>
                    <a:gd name="connsiteX34" fmla="*/ 5359701 w 10430521"/>
                    <a:gd name="connsiteY34" fmla="*/ 132013 h 39302247"/>
                    <a:gd name="connsiteX35" fmla="*/ 6914181 w 10430521"/>
                    <a:gd name="connsiteY35" fmla="*/ 954973 h 39302247"/>
                    <a:gd name="connsiteX36" fmla="*/ 7097061 w 10430521"/>
                    <a:gd name="connsiteY36" fmla="*/ 2143693 h 39302247"/>
                    <a:gd name="connsiteX37" fmla="*/ 7010244 w 10430521"/>
                    <a:gd name="connsiteY37" fmla="*/ 3035027 h 39302247"/>
                    <a:gd name="connsiteX38" fmla="*/ 7279660 w 10430521"/>
                    <a:gd name="connsiteY38" fmla="*/ 2985725 h 39302247"/>
                    <a:gd name="connsiteX39" fmla="*/ 6830633 w 10430521"/>
                    <a:gd name="connsiteY39" fmla="*/ 4242936 h 39302247"/>
                    <a:gd name="connsiteX40" fmla="*/ 6633061 w 10430521"/>
                    <a:gd name="connsiteY40" fmla="*/ 5583476 h 39302247"/>
                    <a:gd name="connsiteX41" fmla="*/ 7584999 w 10430521"/>
                    <a:gd name="connsiteY41" fmla="*/ 6436894 h 39302247"/>
                    <a:gd name="connsiteX0" fmla="*/ 7584999 w 10430521"/>
                    <a:gd name="connsiteY0" fmla="*/ 6436894 h 39302247"/>
                    <a:gd name="connsiteX1" fmla="*/ 10225278 w 10430521"/>
                    <a:gd name="connsiteY1" fmla="*/ 7127128 h 39302247"/>
                    <a:gd name="connsiteX2" fmla="*/ 8870170 w 10430521"/>
                    <a:gd name="connsiteY2" fmla="*/ 14642819 h 39302247"/>
                    <a:gd name="connsiteX3" fmla="*/ 8924053 w 10430521"/>
                    <a:gd name="connsiteY3" fmla="*/ 17255848 h 39302247"/>
                    <a:gd name="connsiteX4" fmla="*/ 10001719 w 10430521"/>
                    <a:gd name="connsiteY4" fmla="*/ 22580509 h 39302247"/>
                    <a:gd name="connsiteX5" fmla="*/ 9049781 w 10430521"/>
                    <a:gd name="connsiteY5" fmla="*/ 22777719 h 39302247"/>
                    <a:gd name="connsiteX6" fmla="*/ 7846388 w 10430521"/>
                    <a:gd name="connsiteY6" fmla="*/ 37001467 h 39302247"/>
                    <a:gd name="connsiteX7" fmla="*/ 8394075 w 10430521"/>
                    <a:gd name="connsiteY7" fmla="*/ 38332633 h 39302247"/>
                    <a:gd name="connsiteX8" fmla="*/ 7684739 w 10430521"/>
                    <a:gd name="connsiteY8" fmla="*/ 39195425 h 39302247"/>
                    <a:gd name="connsiteX9" fmla="*/ 6391540 w 10430521"/>
                    <a:gd name="connsiteY9" fmla="*/ 38677750 h 39302247"/>
                    <a:gd name="connsiteX10" fmla="*/ 6113270 w 10430521"/>
                    <a:gd name="connsiteY10" fmla="*/ 38086120 h 39302247"/>
                    <a:gd name="connsiteX11" fmla="*/ 6113270 w 10430521"/>
                    <a:gd name="connsiteY11" fmla="*/ 31504247 h 39302247"/>
                    <a:gd name="connsiteX12" fmla="*/ 6113270 w 10430521"/>
                    <a:gd name="connsiteY12" fmla="*/ 25267491 h 39302247"/>
                    <a:gd name="connsiteX13" fmla="*/ 5385720 w 10430521"/>
                    <a:gd name="connsiteY13" fmla="*/ 22605160 h 39302247"/>
                    <a:gd name="connsiteX14" fmla="*/ 4254171 w 10430521"/>
                    <a:gd name="connsiteY14" fmla="*/ 27338193 h 39302247"/>
                    <a:gd name="connsiteX15" fmla="*/ 2799323 w 10430521"/>
                    <a:gd name="connsiteY15" fmla="*/ 35103324 h 39302247"/>
                    <a:gd name="connsiteX16" fmla="*/ 2781362 w 10430521"/>
                    <a:gd name="connsiteY16" fmla="*/ 36434490 h 39302247"/>
                    <a:gd name="connsiteX17" fmla="*/ 2206607 w 10430521"/>
                    <a:gd name="connsiteY17" fmla="*/ 37593097 h 39302247"/>
                    <a:gd name="connsiteX18" fmla="*/ 2404179 w 10430521"/>
                    <a:gd name="connsiteY18" fmla="*/ 38431238 h 39302247"/>
                    <a:gd name="connsiteX19" fmla="*/ 626032 w 10430521"/>
                    <a:gd name="connsiteY19" fmla="*/ 39244728 h 39302247"/>
                    <a:gd name="connsiteX20" fmla="*/ 51277 w 10430521"/>
                    <a:gd name="connsiteY20" fmla="*/ 38776355 h 39302247"/>
                    <a:gd name="connsiteX21" fmla="*/ 679915 w 10430521"/>
                    <a:gd name="connsiteY21" fmla="*/ 37839609 h 39302247"/>
                    <a:gd name="connsiteX22" fmla="*/ 338654 w 10430521"/>
                    <a:gd name="connsiteY22" fmla="*/ 35719605 h 39302247"/>
                    <a:gd name="connsiteX23" fmla="*/ 1362437 w 10430521"/>
                    <a:gd name="connsiteY23" fmla="*/ 22506555 h 39302247"/>
                    <a:gd name="connsiteX24" fmla="*/ 51277 w 10430521"/>
                    <a:gd name="connsiteY24" fmla="*/ 21397251 h 39302247"/>
                    <a:gd name="connsiteX25" fmla="*/ 1039137 w 10430521"/>
                    <a:gd name="connsiteY25" fmla="*/ 19844225 h 39302247"/>
                    <a:gd name="connsiteX26" fmla="*/ 1811464 w 10430521"/>
                    <a:gd name="connsiteY26" fmla="*/ 15480960 h 39302247"/>
                    <a:gd name="connsiteX27" fmla="*/ 939397 w 10430521"/>
                    <a:gd name="connsiteY27" fmla="*/ 7275035 h 39302247"/>
                    <a:gd name="connsiteX28" fmla="*/ 3453949 w 10430521"/>
                    <a:gd name="connsiteY28" fmla="*/ 6215033 h 39302247"/>
                    <a:gd name="connsiteX29" fmla="*/ 4369964 w 10430521"/>
                    <a:gd name="connsiteY29" fmla="*/ 5007124 h 39302247"/>
                    <a:gd name="connsiteX30" fmla="*/ 4316081 w 10430521"/>
                    <a:gd name="connsiteY30" fmla="*/ 4193634 h 39302247"/>
                    <a:gd name="connsiteX31" fmla="*/ 3813171 w 10430521"/>
                    <a:gd name="connsiteY31" fmla="*/ 3035027 h 39302247"/>
                    <a:gd name="connsiteX32" fmla="*/ 4172392 w 10430521"/>
                    <a:gd name="connsiteY32" fmla="*/ 3059678 h 39302247"/>
                    <a:gd name="connsiteX33" fmla="*/ 3896661 w 10430521"/>
                    <a:gd name="connsiteY33" fmla="*/ 1137853 h 39302247"/>
                    <a:gd name="connsiteX34" fmla="*/ 5359701 w 10430521"/>
                    <a:gd name="connsiteY34" fmla="*/ 132013 h 39302247"/>
                    <a:gd name="connsiteX35" fmla="*/ 6914181 w 10430521"/>
                    <a:gd name="connsiteY35" fmla="*/ 954973 h 39302247"/>
                    <a:gd name="connsiteX36" fmla="*/ 7097061 w 10430521"/>
                    <a:gd name="connsiteY36" fmla="*/ 2143693 h 39302247"/>
                    <a:gd name="connsiteX37" fmla="*/ 7010244 w 10430521"/>
                    <a:gd name="connsiteY37" fmla="*/ 3035027 h 39302247"/>
                    <a:gd name="connsiteX38" fmla="*/ 7279660 w 10430521"/>
                    <a:gd name="connsiteY38" fmla="*/ 2985725 h 39302247"/>
                    <a:gd name="connsiteX39" fmla="*/ 6830633 w 10430521"/>
                    <a:gd name="connsiteY39" fmla="*/ 4242936 h 39302247"/>
                    <a:gd name="connsiteX40" fmla="*/ 6633061 w 10430521"/>
                    <a:gd name="connsiteY40" fmla="*/ 5583476 h 39302247"/>
                    <a:gd name="connsiteX41" fmla="*/ 7584999 w 10430521"/>
                    <a:gd name="connsiteY41" fmla="*/ 6436894 h 39302247"/>
                    <a:gd name="connsiteX0" fmla="*/ 7584999 w 10430521"/>
                    <a:gd name="connsiteY0" fmla="*/ 6436894 h 39302247"/>
                    <a:gd name="connsiteX1" fmla="*/ 10225278 w 10430521"/>
                    <a:gd name="connsiteY1" fmla="*/ 7127128 h 39302247"/>
                    <a:gd name="connsiteX2" fmla="*/ 8870170 w 10430521"/>
                    <a:gd name="connsiteY2" fmla="*/ 14642819 h 39302247"/>
                    <a:gd name="connsiteX3" fmla="*/ 8924053 w 10430521"/>
                    <a:gd name="connsiteY3" fmla="*/ 17255848 h 39302247"/>
                    <a:gd name="connsiteX4" fmla="*/ 10001719 w 10430521"/>
                    <a:gd name="connsiteY4" fmla="*/ 22580509 h 39302247"/>
                    <a:gd name="connsiteX5" fmla="*/ 9049781 w 10430521"/>
                    <a:gd name="connsiteY5" fmla="*/ 22777719 h 39302247"/>
                    <a:gd name="connsiteX6" fmla="*/ 7846388 w 10430521"/>
                    <a:gd name="connsiteY6" fmla="*/ 37001467 h 39302247"/>
                    <a:gd name="connsiteX7" fmla="*/ 8394075 w 10430521"/>
                    <a:gd name="connsiteY7" fmla="*/ 38332633 h 39302247"/>
                    <a:gd name="connsiteX8" fmla="*/ 7684739 w 10430521"/>
                    <a:gd name="connsiteY8" fmla="*/ 39195425 h 39302247"/>
                    <a:gd name="connsiteX9" fmla="*/ 6391540 w 10430521"/>
                    <a:gd name="connsiteY9" fmla="*/ 38677750 h 39302247"/>
                    <a:gd name="connsiteX10" fmla="*/ 6113270 w 10430521"/>
                    <a:gd name="connsiteY10" fmla="*/ 38086120 h 39302247"/>
                    <a:gd name="connsiteX11" fmla="*/ 6113270 w 10430521"/>
                    <a:gd name="connsiteY11" fmla="*/ 31504247 h 39302247"/>
                    <a:gd name="connsiteX12" fmla="*/ 6113270 w 10430521"/>
                    <a:gd name="connsiteY12" fmla="*/ 25267491 h 39302247"/>
                    <a:gd name="connsiteX13" fmla="*/ 5385720 w 10430521"/>
                    <a:gd name="connsiteY13" fmla="*/ 22605160 h 39302247"/>
                    <a:gd name="connsiteX14" fmla="*/ 4254171 w 10430521"/>
                    <a:gd name="connsiteY14" fmla="*/ 27338193 h 39302247"/>
                    <a:gd name="connsiteX15" fmla="*/ 2799323 w 10430521"/>
                    <a:gd name="connsiteY15" fmla="*/ 35103324 h 39302247"/>
                    <a:gd name="connsiteX16" fmla="*/ 2781362 w 10430521"/>
                    <a:gd name="connsiteY16" fmla="*/ 36434490 h 39302247"/>
                    <a:gd name="connsiteX17" fmla="*/ 2350296 w 10430521"/>
                    <a:gd name="connsiteY17" fmla="*/ 37593097 h 39302247"/>
                    <a:gd name="connsiteX18" fmla="*/ 2404179 w 10430521"/>
                    <a:gd name="connsiteY18" fmla="*/ 38431238 h 39302247"/>
                    <a:gd name="connsiteX19" fmla="*/ 626032 w 10430521"/>
                    <a:gd name="connsiteY19" fmla="*/ 39244728 h 39302247"/>
                    <a:gd name="connsiteX20" fmla="*/ 51277 w 10430521"/>
                    <a:gd name="connsiteY20" fmla="*/ 38776355 h 39302247"/>
                    <a:gd name="connsiteX21" fmla="*/ 679915 w 10430521"/>
                    <a:gd name="connsiteY21" fmla="*/ 37839609 h 39302247"/>
                    <a:gd name="connsiteX22" fmla="*/ 338654 w 10430521"/>
                    <a:gd name="connsiteY22" fmla="*/ 35719605 h 39302247"/>
                    <a:gd name="connsiteX23" fmla="*/ 1362437 w 10430521"/>
                    <a:gd name="connsiteY23" fmla="*/ 22506555 h 39302247"/>
                    <a:gd name="connsiteX24" fmla="*/ 51277 w 10430521"/>
                    <a:gd name="connsiteY24" fmla="*/ 21397251 h 39302247"/>
                    <a:gd name="connsiteX25" fmla="*/ 1039137 w 10430521"/>
                    <a:gd name="connsiteY25" fmla="*/ 19844225 h 39302247"/>
                    <a:gd name="connsiteX26" fmla="*/ 1811464 w 10430521"/>
                    <a:gd name="connsiteY26" fmla="*/ 15480960 h 39302247"/>
                    <a:gd name="connsiteX27" fmla="*/ 939397 w 10430521"/>
                    <a:gd name="connsiteY27" fmla="*/ 7275035 h 39302247"/>
                    <a:gd name="connsiteX28" fmla="*/ 3453949 w 10430521"/>
                    <a:gd name="connsiteY28" fmla="*/ 6215033 h 39302247"/>
                    <a:gd name="connsiteX29" fmla="*/ 4369964 w 10430521"/>
                    <a:gd name="connsiteY29" fmla="*/ 5007124 h 39302247"/>
                    <a:gd name="connsiteX30" fmla="*/ 4316081 w 10430521"/>
                    <a:gd name="connsiteY30" fmla="*/ 4193634 h 39302247"/>
                    <a:gd name="connsiteX31" fmla="*/ 3813171 w 10430521"/>
                    <a:gd name="connsiteY31" fmla="*/ 3035027 h 39302247"/>
                    <a:gd name="connsiteX32" fmla="*/ 4172392 w 10430521"/>
                    <a:gd name="connsiteY32" fmla="*/ 3059678 h 39302247"/>
                    <a:gd name="connsiteX33" fmla="*/ 3896661 w 10430521"/>
                    <a:gd name="connsiteY33" fmla="*/ 1137853 h 39302247"/>
                    <a:gd name="connsiteX34" fmla="*/ 5359701 w 10430521"/>
                    <a:gd name="connsiteY34" fmla="*/ 132013 h 39302247"/>
                    <a:gd name="connsiteX35" fmla="*/ 6914181 w 10430521"/>
                    <a:gd name="connsiteY35" fmla="*/ 954973 h 39302247"/>
                    <a:gd name="connsiteX36" fmla="*/ 7097061 w 10430521"/>
                    <a:gd name="connsiteY36" fmla="*/ 2143693 h 39302247"/>
                    <a:gd name="connsiteX37" fmla="*/ 7010244 w 10430521"/>
                    <a:gd name="connsiteY37" fmla="*/ 3035027 h 39302247"/>
                    <a:gd name="connsiteX38" fmla="*/ 7279660 w 10430521"/>
                    <a:gd name="connsiteY38" fmla="*/ 2985725 h 39302247"/>
                    <a:gd name="connsiteX39" fmla="*/ 6830633 w 10430521"/>
                    <a:gd name="connsiteY39" fmla="*/ 4242936 h 39302247"/>
                    <a:gd name="connsiteX40" fmla="*/ 6633061 w 10430521"/>
                    <a:gd name="connsiteY40" fmla="*/ 5583476 h 39302247"/>
                    <a:gd name="connsiteX41" fmla="*/ 7584999 w 10430521"/>
                    <a:gd name="connsiteY41" fmla="*/ 6436894 h 39302247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781362 w 10430521"/>
                    <a:gd name="connsiteY16" fmla="*/ 36434490 h 39289922"/>
                    <a:gd name="connsiteX17" fmla="*/ 2350296 w 10430521"/>
                    <a:gd name="connsiteY17" fmla="*/ 37593097 h 39289922"/>
                    <a:gd name="connsiteX18" fmla="*/ 2242530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781362 w 10430521"/>
                    <a:gd name="connsiteY16" fmla="*/ 36434490 h 39289922"/>
                    <a:gd name="connsiteX17" fmla="*/ 2350296 w 10430521"/>
                    <a:gd name="connsiteY17" fmla="*/ 37593097 h 39289922"/>
                    <a:gd name="connsiteX18" fmla="*/ 2098841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781362 w 10430521"/>
                    <a:gd name="connsiteY16" fmla="*/ 36434490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440102 w 10430521"/>
                    <a:gd name="connsiteY16" fmla="*/ 36114024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086120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184726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3896661 w 10430521"/>
                    <a:gd name="connsiteY33" fmla="*/ 1137853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36894 h 39289922"/>
                    <a:gd name="connsiteX1" fmla="*/ 10225278 w 10430521"/>
                    <a:gd name="connsiteY1" fmla="*/ 7127128 h 39289922"/>
                    <a:gd name="connsiteX2" fmla="*/ 8870170 w 10430521"/>
                    <a:gd name="connsiteY2" fmla="*/ 14642819 h 39289922"/>
                    <a:gd name="connsiteX3" fmla="*/ 8924053 w 10430521"/>
                    <a:gd name="connsiteY3" fmla="*/ 17255848 h 39289922"/>
                    <a:gd name="connsiteX4" fmla="*/ 10001719 w 10430521"/>
                    <a:gd name="connsiteY4" fmla="*/ 22580509 h 39289922"/>
                    <a:gd name="connsiteX5" fmla="*/ 9049781 w 10430521"/>
                    <a:gd name="connsiteY5" fmla="*/ 22777719 h 39289922"/>
                    <a:gd name="connsiteX6" fmla="*/ 7846388 w 10430521"/>
                    <a:gd name="connsiteY6" fmla="*/ 37001467 h 39289922"/>
                    <a:gd name="connsiteX7" fmla="*/ 8394075 w 10430521"/>
                    <a:gd name="connsiteY7" fmla="*/ 38332633 h 39289922"/>
                    <a:gd name="connsiteX8" fmla="*/ 7684739 w 10430521"/>
                    <a:gd name="connsiteY8" fmla="*/ 39195425 h 39289922"/>
                    <a:gd name="connsiteX9" fmla="*/ 6391540 w 10430521"/>
                    <a:gd name="connsiteY9" fmla="*/ 38677750 h 39289922"/>
                    <a:gd name="connsiteX10" fmla="*/ 6113270 w 10430521"/>
                    <a:gd name="connsiteY10" fmla="*/ 38184726 h 39289922"/>
                    <a:gd name="connsiteX11" fmla="*/ 6113270 w 10430521"/>
                    <a:gd name="connsiteY11" fmla="*/ 31504247 h 39289922"/>
                    <a:gd name="connsiteX12" fmla="*/ 6113270 w 10430521"/>
                    <a:gd name="connsiteY12" fmla="*/ 25267491 h 39289922"/>
                    <a:gd name="connsiteX13" fmla="*/ 5385720 w 10430521"/>
                    <a:gd name="connsiteY13" fmla="*/ 22605160 h 39289922"/>
                    <a:gd name="connsiteX14" fmla="*/ 4254171 w 10430521"/>
                    <a:gd name="connsiteY14" fmla="*/ 27338193 h 39289922"/>
                    <a:gd name="connsiteX15" fmla="*/ 2799323 w 10430521"/>
                    <a:gd name="connsiteY15" fmla="*/ 35103324 h 39289922"/>
                    <a:gd name="connsiteX16" fmla="*/ 2853207 w 10430521"/>
                    <a:gd name="connsiteY16" fmla="*/ 36335885 h 39289922"/>
                    <a:gd name="connsiteX17" fmla="*/ 2350296 w 10430521"/>
                    <a:gd name="connsiteY17" fmla="*/ 37593097 h 39289922"/>
                    <a:gd name="connsiteX18" fmla="*/ 2206607 w 10430521"/>
                    <a:gd name="connsiteY18" fmla="*/ 38505192 h 39289922"/>
                    <a:gd name="connsiteX19" fmla="*/ 626032 w 10430521"/>
                    <a:gd name="connsiteY19" fmla="*/ 39244728 h 39289922"/>
                    <a:gd name="connsiteX20" fmla="*/ 51277 w 10430521"/>
                    <a:gd name="connsiteY20" fmla="*/ 38776355 h 39289922"/>
                    <a:gd name="connsiteX21" fmla="*/ 679915 w 10430521"/>
                    <a:gd name="connsiteY21" fmla="*/ 37839609 h 39289922"/>
                    <a:gd name="connsiteX22" fmla="*/ 338654 w 10430521"/>
                    <a:gd name="connsiteY22" fmla="*/ 35719605 h 39289922"/>
                    <a:gd name="connsiteX23" fmla="*/ 1362437 w 10430521"/>
                    <a:gd name="connsiteY23" fmla="*/ 22506555 h 39289922"/>
                    <a:gd name="connsiteX24" fmla="*/ 51277 w 10430521"/>
                    <a:gd name="connsiteY24" fmla="*/ 21397251 h 39289922"/>
                    <a:gd name="connsiteX25" fmla="*/ 1039137 w 10430521"/>
                    <a:gd name="connsiteY25" fmla="*/ 19844225 h 39289922"/>
                    <a:gd name="connsiteX26" fmla="*/ 1811464 w 10430521"/>
                    <a:gd name="connsiteY26" fmla="*/ 15480960 h 39289922"/>
                    <a:gd name="connsiteX27" fmla="*/ 939397 w 10430521"/>
                    <a:gd name="connsiteY27" fmla="*/ 7275035 h 39289922"/>
                    <a:gd name="connsiteX28" fmla="*/ 3453949 w 10430521"/>
                    <a:gd name="connsiteY28" fmla="*/ 6215033 h 39289922"/>
                    <a:gd name="connsiteX29" fmla="*/ 4369964 w 10430521"/>
                    <a:gd name="connsiteY29" fmla="*/ 5007124 h 39289922"/>
                    <a:gd name="connsiteX30" fmla="*/ 4316081 w 10430521"/>
                    <a:gd name="connsiteY30" fmla="*/ 4193634 h 39289922"/>
                    <a:gd name="connsiteX31" fmla="*/ 3813171 w 10430521"/>
                    <a:gd name="connsiteY31" fmla="*/ 3035027 h 39289922"/>
                    <a:gd name="connsiteX32" fmla="*/ 4172392 w 10430521"/>
                    <a:gd name="connsiteY32" fmla="*/ 3059678 h 39289922"/>
                    <a:gd name="connsiteX33" fmla="*/ 4203405 w 10430521"/>
                    <a:gd name="connsiteY33" fmla="*/ 1192794 h 39289922"/>
                    <a:gd name="connsiteX34" fmla="*/ 5359701 w 10430521"/>
                    <a:gd name="connsiteY34" fmla="*/ 132013 h 39289922"/>
                    <a:gd name="connsiteX35" fmla="*/ 6914181 w 10430521"/>
                    <a:gd name="connsiteY35" fmla="*/ 954973 h 39289922"/>
                    <a:gd name="connsiteX36" fmla="*/ 7097061 w 10430521"/>
                    <a:gd name="connsiteY36" fmla="*/ 2143693 h 39289922"/>
                    <a:gd name="connsiteX37" fmla="*/ 7010244 w 10430521"/>
                    <a:gd name="connsiteY37" fmla="*/ 3035027 h 39289922"/>
                    <a:gd name="connsiteX38" fmla="*/ 7279660 w 10430521"/>
                    <a:gd name="connsiteY38" fmla="*/ 2985725 h 39289922"/>
                    <a:gd name="connsiteX39" fmla="*/ 6830633 w 10430521"/>
                    <a:gd name="connsiteY39" fmla="*/ 4242936 h 39289922"/>
                    <a:gd name="connsiteX40" fmla="*/ 6633061 w 10430521"/>
                    <a:gd name="connsiteY40" fmla="*/ 5583476 h 39289922"/>
                    <a:gd name="connsiteX41" fmla="*/ 7584999 w 10430521"/>
                    <a:gd name="connsiteY41" fmla="*/ 6436894 h 39289922"/>
                    <a:gd name="connsiteX0" fmla="*/ 7584999 w 10430521"/>
                    <a:gd name="connsiteY0" fmla="*/ 6424326 h 39277354"/>
                    <a:gd name="connsiteX1" fmla="*/ 10225278 w 10430521"/>
                    <a:gd name="connsiteY1" fmla="*/ 7114560 h 39277354"/>
                    <a:gd name="connsiteX2" fmla="*/ 8870170 w 10430521"/>
                    <a:gd name="connsiteY2" fmla="*/ 14630251 h 39277354"/>
                    <a:gd name="connsiteX3" fmla="*/ 8924053 w 10430521"/>
                    <a:gd name="connsiteY3" fmla="*/ 17243280 h 39277354"/>
                    <a:gd name="connsiteX4" fmla="*/ 10001719 w 10430521"/>
                    <a:gd name="connsiteY4" fmla="*/ 22567941 h 39277354"/>
                    <a:gd name="connsiteX5" fmla="*/ 9049781 w 10430521"/>
                    <a:gd name="connsiteY5" fmla="*/ 22765151 h 39277354"/>
                    <a:gd name="connsiteX6" fmla="*/ 7846388 w 10430521"/>
                    <a:gd name="connsiteY6" fmla="*/ 36988899 h 39277354"/>
                    <a:gd name="connsiteX7" fmla="*/ 8394075 w 10430521"/>
                    <a:gd name="connsiteY7" fmla="*/ 38320065 h 39277354"/>
                    <a:gd name="connsiteX8" fmla="*/ 7684739 w 10430521"/>
                    <a:gd name="connsiteY8" fmla="*/ 39182857 h 39277354"/>
                    <a:gd name="connsiteX9" fmla="*/ 6391540 w 10430521"/>
                    <a:gd name="connsiteY9" fmla="*/ 38665182 h 39277354"/>
                    <a:gd name="connsiteX10" fmla="*/ 6113270 w 10430521"/>
                    <a:gd name="connsiteY10" fmla="*/ 38172158 h 39277354"/>
                    <a:gd name="connsiteX11" fmla="*/ 6113270 w 10430521"/>
                    <a:gd name="connsiteY11" fmla="*/ 31491679 h 39277354"/>
                    <a:gd name="connsiteX12" fmla="*/ 6113270 w 10430521"/>
                    <a:gd name="connsiteY12" fmla="*/ 25254923 h 39277354"/>
                    <a:gd name="connsiteX13" fmla="*/ 5385720 w 10430521"/>
                    <a:gd name="connsiteY13" fmla="*/ 22592592 h 39277354"/>
                    <a:gd name="connsiteX14" fmla="*/ 4254171 w 10430521"/>
                    <a:gd name="connsiteY14" fmla="*/ 27325625 h 39277354"/>
                    <a:gd name="connsiteX15" fmla="*/ 2799323 w 10430521"/>
                    <a:gd name="connsiteY15" fmla="*/ 35090756 h 39277354"/>
                    <a:gd name="connsiteX16" fmla="*/ 2853207 w 10430521"/>
                    <a:gd name="connsiteY16" fmla="*/ 36323317 h 39277354"/>
                    <a:gd name="connsiteX17" fmla="*/ 2350296 w 10430521"/>
                    <a:gd name="connsiteY17" fmla="*/ 37580529 h 39277354"/>
                    <a:gd name="connsiteX18" fmla="*/ 2206607 w 10430521"/>
                    <a:gd name="connsiteY18" fmla="*/ 38492624 h 39277354"/>
                    <a:gd name="connsiteX19" fmla="*/ 626032 w 10430521"/>
                    <a:gd name="connsiteY19" fmla="*/ 39232160 h 39277354"/>
                    <a:gd name="connsiteX20" fmla="*/ 51277 w 10430521"/>
                    <a:gd name="connsiteY20" fmla="*/ 38763787 h 39277354"/>
                    <a:gd name="connsiteX21" fmla="*/ 679915 w 10430521"/>
                    <a:gd name="connsiteY21" fmla="*/ 37827041 h 39277354"/>
                    <a:gd name="connsiteX22" fmla="*/ 338654 w 10430521"/>
                    <a:gd name="connsiteY22" fmla="*/ 35707037 h 39277354"/>
                    <a:gd name="connsiteX23" fmla="*/ 1362437 w 10430521"/>
                    <a:gd name="connsiteY23" fmla="*/ 22493987 h 39277354"/>
                    <a:gd name="connsiteX24" fmla="*/ 51277 w 10430521"/>
                    <a:gd name="connsiteY24" fmla="*/ 21384683 h 39277354"/>
                    <a:gd name="connsiteX25" fmla="*/ 1039137 w 10430521"/>
                    <a:gd name="connsiteY25" fmla="*/ 19831657 h 39277354"/>
                    <a:gd name="connsiteX26" fmla="*/ 1811464 w 10430521"/>
                    <a:gd name="connsiteY26" fmla="*/ 15468392 h 39277354"/>
                    <a:gd name="connsiteX27" fmla="*/ 939397 w 10430521"/>
                    <a:gd name="connsiteY27" fmla="*/ 7262467 h 39277354"/>
                    <a:gd name="connsiteX28" fmla="*/ 3453949 w 10430521"/>
                    <a:gd name="connsiteY28" fmla="*/ 6202465 h 39277354"/>
                    <a:gd name="connsiteX29" fmla="*/ 4369964 w 10430521"/>
                    <a:gd name="connsiteY29" fmla="*/ 4994556 h 39277354"/>
                    <a:gd name="connsiteX30" fmla="*/ 4316081 w 10430521"/>
                    <a:gd name="connsiteY30" fmla="*/ 4181066 h 39277354"/>
                    <a:gd name="connsiteX31" fmla="*/ 3813171 w 10430521"/>
                    <a:gd name="connsiteY31" fmla="*/ 3022459 h 39277354"/>
                    <a:gd name="connsiteX32" fmla="*/ 4172392 w 10430521"/>
                    <a:gd name="connsiteY32" fmla="*/ 3047110 h 39277354"/>
                    <a:gd name="connsiteX33" fmla="*/ 4203405 w 10430521"/>
                    <a:gd name="connsiteY33" fmla="*/ 1180226 h 39277354"/>
                    <a:gd name="connsiteX34" fmla="*/ 5596006 w 10430521"/>
                    <a:gd name="connsiteY34" fmla="*/ 132013 h 39277354"/>
                    <a:gd name="connsiteX35" fmla="*/ 6914181 w 10430521"/>
                    <a:gd name="connsiteY35" fmla="*/ 942405 h 39277354"/>
                    <a:gd name="connsiteX36" fmla="*/ 7097061 w 10430521"/>
                    <a:gd name="connsiteY36" fmla="*/ 2131125 h 39277354"/>
                    <a:gd name="connsiteX37" fmla="*/ 7010244 w 10430521"/>
                    <a:gd name="connsiteY37" fmla="*/ 3022459 h 39277354"/>
                    <a:gd name="connsiteX38" fmla="*/ 7279660 w 10430521"/>
                    <a:gd name="connsiteY38" fmla="*/ 2973157 h 39277354"/>
                    <a:gd name="connsiteX39" fmla="*/ 6830633 w 10430521"/>
                    <a:gd name="connsiteY39" fmla="*/ 4230368 h 39277354"/>
                    <a:gd name="connsiteX40" fmla="*/ 6633061 w 10430521"/>
                    <a:gd name="connsiteY40" fmla="*/ 5570908 h 39277354"/>
                    <a:gd name="connsiteX41" fmla="*/ 7584999 w 10430521"/>
                    <a:gd name="connsiteY41" fmla="*/ 6424326 h 39277354"/>
                    <a:gd name="connsiteX0" fmla="*/ 7584999 w 10430521"/>
                    <a:gd name="connsiteY0" fmla="*/ 6424326 h 39277354"/>
                    <a:gd name="connsiteX1" fmla="*/ 10225278 w 10430521"/>
                    <a:gd name="connsiteY1" fmla="*/ 7114560 h 39277354"/>
                    <a:gd name="connsiteX2" fmla="*/ 8870170 w 10430521"/>
                    <a:gd name="connsiteY2" fmla="*/ 14630251 h 39277354"/>
                    <a:gd name="connsiteX3" fmla="*/ 8924053 w 10430521"/>
                    <a:gd name="connsiteY3" fmla="*/ 17243280 h 39277354"/>
                    <a:gd name="connsiteX4" fmla="*/ 10001719 w 10430521"/>
                    <a:gd name="connsiteY4" fmla="*/ 22567941 h 39277354"/>
                    <a:gd name="connsiteX5" fmla="*/ 9049781 w 10430521"/>
                    <a:gd name="connsiteY5" fmla="*/ 22765151 h 39277354"/>
                    <a:gd name="connsiteX6" fmla="*/ 7846388 w 10430521"/>
                    <a:gd name="connsiteY6" fmla="*/ 36988899 h 39277354"/>
                    <a:gd name="connsiteX7" fmla="*/ 8394075 w 10430521"/>
                    <a:gd name="connsiteY7" fmla="*/ 38320065 h 39277354"/>
                    <a:gd name="connsiteX8" fmla="*/ 7684739 w 10430521"/>
                    <a:gd name="connsiteY8" fmla="*/ 39182857 h 39277354"/>
                    <a:gd name="connsiteX9" fmla="*/ 6391540 w 10430521"/>
                    <a:gd name="connsiteY9" fmla="*/ 38665182 h 39277354"/>
                    <a:gd name="connsiteX10" fmla="*/ 6113270 w 10430521"/>
                    <a:gd name="connsiteY10" fmla="*/ 38172158 h 39277354"/>
                    <a:gd name="connsiteX11" fmla="*/ 6113270 w 10430521"/>
                    <a:gd name="connsiteY11" fmla="*/ 31491679 h 39277354"/>
                    <a:gd name="connsiteX12" fmla="*/ 6113270 w 10430521"/>
                    <a:gd name="connsiteY12" fmla="*/ 25254923 h 39277354"/>
                    <a:gd name="connsiteX13" fmla="*/ 5385720 w 10430521"/>
                    <a:gd name="connsiteY13" fmla="*/ 22592592 h 39277354"/>
                    <a:gd name="connsiteX14" fmla="*/ 4254171 w 10430521"/>
                    <a:gd name="connsiteY14" fmla="*/ 27325625 h 39277354"/>
                    <a:gd name="connsiteX15" fmla="*/ 2799323 w 10430521"/>
                    <a:gd name="connsiteY15" fmla="*/ 35090756 h 39277354"/>
                    <a:gd name="connsiteX16" fmla="*/ 2853207 w 10430521"/>
                    <a:gd name="connsiteY16" fmla="*/ 36323317 h 39277354"/>
                    <a:gd name="connsiteX17" fmla="*/ 2350296 w 10430521"/>
                    <a:gd name="connsiteY17" fmla="*/ 37580529 h 39277354"/>
                    <a:gd name="connsiteX18" fmla="*/ 2206607 w 10430521"/>
                    <a:gd name="connsiteY18" fmla="*/ 38492624 h 39277354"/>
                    <a:gd name="connsiteX19" fmla="*/ 626032 w 10430521"/>
                    <a:gd name="connsiteY19" fmla="*/ 39232160 h 39277354"/>
                    <a:gd name="connsiteX20" fmla="*/ 51277 w 10430521"/>
                    <a:gd name="connsiteY20" fmla="*/ 38763787 h 39277354"/>
                    <a:gd name="connsiteX21" fmla="*/ 679915 w 10430521"/>
                    <a:gd name="connsiteY21" fmla="*/ 37827041 h 39277354"/>
                    <a:gd name="connsiteX22" fmla="*/ 338654 w 10430521"/>
                    <a:gd name="connsiteY22" fmla="*/ 35707037 h 39277354"/>
                    <a:gd name="connsiteX23" fmla="*/ 1362437 w 10430521"/>
                    <a:gd name="connsiteY23" fmla="*/ 22493987 h 39277354"/>
                    <a:gd name="connsiteX24" fmla="*/ 51277 w 10430521"/>
                    <a:gd name="connsiteY24" fmla="*/ 21384683 h 39277354"/>
                    <a:gd name="connsiteX25" fmla="*/ 1039137 w 10430521"/>
                    <a:gd name="connsiteY25" fmla="*/ 19831657 h 39277354"/>
                    <a:gd name="connsiteX26" fmla="*/ 1811464 w 10430521"/>
                    <a:gd name="connsiteY26" fmla="*/ 15468392 h 39277354"/>
                    <a:gd name="connsiteX27" fmla="*/ 939397 w 10430521"/>
                    <a:gd name="connsiteY27" fmla="*/ 7262467 h 39277354"/>
                    <a:gd name="connsiteX28" fmla="*/ 3453949 w 10430521"/>
                    <a:gd name="connsiteY28" fmla="*/ 6202465 h 39277354"/>
                    <a:gd name="connsiteX29" fmla="*/ 4369964 w 10430521"/>
                    <a:gd name="connsiteY29" fmla="*/ 4994556 h 39277354"/>
                    <a:gd name="connsiteX30" fmla="*/ 4316081 w 10430521"/>
                    <a:gd name="connsiteY30" fmla="*/ 4181066 h 39277354"/>
                    <a:gd name="connsiteX31" fmla="*/ 3813171 w 10430521"/>
                    <a:gd name="connsiteY31" fmla="*/ 3022459 h 39277354"/>
                    <a:gd name="connsiteX32" fmla="*/ 4172392 w 10430521"/>
                    <a:gd name="connsiteY32" fmla="*/ 3047110 h 39277354"/>
                    <a:gd name="connsiteX33" fmla="*/ 4203405 w 10430521"/>
                    <a:gd name="connsiteY33" fmla="*/ 1180226 h 39277354"/>
                    <a:gd name="connsiteX34" fmla="*/ 5596006 w 10430521"/>
                    <a:gd name="connsiteY34" fmla="*/ 132013 h 39277354"/>
                    <a:gd name="connsiteX35" fmla="*/ 6914181 w 10430521"/>
                    <a:gd name="connsiteY35" fmla="*/ 942405 h 39277354"/>
                    <a:gd name="connsiteX36" fmla="*/ 7097061 w 10430521"/>
                    <a:gd name="connsiteY36" fmla="*/ 2131125 h 39277354"/>
                    <a:gd name="connsiteX37" fmla="*/ 7010244 w 10430521"/>
                    <a:gd name="connsiteY37" fmla="*/ 3022459 h 39277354"/>
                    <a:gd name="connsiteX38" fmla="*/ 7279660 w 10430521"/>
                    <a:gd name="connsiteY38" fmla="*/ 2973157 h 39277354"/>
                    <a:gd name="connsiteX39" fmla="*/ 6830633 w 10430521"/>
                    <a:gd name="connsiteY39" fmla="*/ 4230368 h 39277354"/>
                    <a:gd name="connsiteX40" fmla="*/ 6633061 w 10430521"/>
                    <a:gd name="connsiteY40" fmla="*/ 5570908 h 39277354"/>
                    <a:gd name="connsiteX41" fmla="*/ 7584999 w 10430521"/>
                    <a:gd name="connsiteY41" fmla="*/ 6424326 h 39277354"/>
                    <a:gd name="connsiteX0" fmla="*/ 7584999 w 10430521"/>
                    <a:gd name="connsiteY0" fmla="*/ 6424326 h 39277354"/>
                    <a:gd name="connsiteX1" fmla="*/ 10225278 w 10430521"/>
                    <a:gd name="connsiteY1" fmla="*/ 7114560 h 39277354"/>
                    <a:gd name="connsiteX2" fmla="*/ 8870170 w 10430521"/>
                    <a:gd name="connsiteY2" fmla="*/ 14630251 h 39277354"/>
                    <a:gd name="connsiteX3" fmla="*/ 8924053 w 10430521"/>
                    <a:gd name="connsiteY3" fmla="*/ 17243280 h 39277354"/>
                    <a:gd name="connsiteX4" fmla="*/ 10001719 w 10430521"/>
                    <a:gd name="connsiteY4" fmla="*/ 22567941 h 39277354"/>
                    <a:gd name="connsiteX5" fmla="*/ 9049781 w 10430521"/>
                    <a:gd name="connsiteY5" fmla="*/ 22765151 h 39277354"/>
                    <a:gd name="connsiteX6" fmla="*/ 7846388 w 10430521"/>
                    <a:gd name="connsiteY6" fmla="*/ 36988899 h 39277354"/>
                    <a:gd name="connsiteX7" fmla="*/ 8394075 w 10430521"/>
                    <a:gd name="connsiteY7" fmla="*/ 38320065 h 39277354"/>
                    <a:gd name="connsiteX8" fmla="*/ 7684739 w 10430521"/>
                    <a:gd name="connsiteY8" fmla="*/ 39182857 h 39277354"/>
                    <a:gd name="connsiteX9" fmla="*/ 6391540 w 10430521"/>
                    <a:gd name="connsiteY9" fmla="*/ 38665182 h 39277354"/>
                    <a:gd name="connsiteX10" fmla="*/ 6113270 w 10430521"/>
                    <a:gd name="connsiteY10" fmla="*/ 38172158 h 39277354"/>
                    <a:gd name="connsiteX11" fmla="*/ 6113270 w 10430521"/>
                    <a:gd name="connsiteY11" fmla="*/ 31491679 h 39277354"/>
                    <a:gd name="connsiteX12" fmla="*/ 6113270 w 10430521"/>
                    <a:gd name="connsiteY12" fmla="*/ 25254923 h 39277354"/>
                    <a:gd name="connsiteX13" fmla="*/ 5385720 w 10430521"/>
                    <a:gd name="connsiteY13" fmla="*/ 22592592 h 39277354"/>
                    <a:gd name="connsiteX14" fmla="*/ 4254171 w 10430521"/>
                    <a:gd name="connsiteY14" fmla="*/ 27325625 h 39277354"/>
                    <a:gd name="connsiteX15" fmla="*/ 2799323 w 10430521"/>
                    <a:gd name="connsiteY15" fmla="*/ 35090756 h 39277354"/>
                    <a:gd name="connsiteX16" fmla="*/ 2853207 w 10430521"/>
                    <a:gd name="connsiteY16" fmla="*/ 36323317 h 39277354"/>
                    <a:gd name="connsiteX17" fmla="*/ 2350296 w 10430521"/>
                    <a:gd name="connsiteY17" fmla="*/ 37580529 h 39277354"/>
                    <a:gd name="connsiteX18" fmla="*/ 2206607 w 10430521"/>
                    <a:gd name="connsiteY18" fmla="*/ 38492624 h 39277354"/>
                    <a:gd name="connsiteX19" fmla="*/ 626032 w 10430521"/>
                    <a:gd name="connsiteY19" fmla="*/ 39232160 h 39277354"/>
                    <a:gd name="connsiteX20" fmla="*/ 51277 w 10430521"/>
                    <a:gd name="connsiteY20" fmla="*/ 38763787 h 39277354"/>
                    <a:gd name="connsiteX21" fmla="*/ 679915 w 10430521"/>
                    <a:gd name="connsiteY21" fmla="*/ 37827041 h 39277354"/>
                    <a:gd name="connsiteX22" fmla="*/ 338654 w 10430521"/>
                    <a:gd name="connsiteY22" fmla="*/ 35707037 h 39277354"/>
                    <a:gd name="connsiteX23" fmla="*/ 1362437 w 10430521"/>
                    <a:gd name="connsiteY23" fmla="*/ 22493987 h 39277354"/>
                    <a:gd name="connsiteX24" fmla="*/ 51277 w 10430521"/>
                    <a:gd name="connsiteY24" fmla="*/ 21384683 h 39277354"/>
                    <a:gd name="connsiteX25" fmla="*/ 1039137 w 10430521"/>
                    <a:gd name="connsiteY25" fmla="*/ 19831657 h 39277354"/>
                    <a:gd name="connsiteX26" fmla="*/ 1811464 w 10430521"/>
                    <a:gd name="connsiteY26" fmla="*/ 15468392 h 39277354"/>
                    <a:gd name="connsiteX27" fmla="*/ 939397 w 10430521"/>
                    <a:gd name="connsiteY27" fmla="*/ 7262467 h 39277354"/>
                    <a:gd name="connsiteX28" fmla="*/ 3453949 w 10430521"/>
                    <a:gd name="connsiteY28" fmla="*/ 6202465 h 39277354"/>
                    <a:gd name="connsiteX29" fmla="*/ 4369964 w 10430521"/>
                    <a:gd name="connsiteY29" fmla="*/ 4994556 h 39277354"/>
                    <a:gd name="connsiteX30" fmla="*/ 4316081 w 10430521"/>
                    <a:gd name="connsiteY30" fmla="*/ 4181066 h 39277354"/>
                    <a:gd name="connsiteX31" fmla="*/ 3813171 w 10430521"/>
                    <a:gd name="connsiteY31" fmla="*/ 3022459 h 39277354"/>
                    <a:gd name="connsiteX32" fmla="*/ 4172392 w 10430521"/>
                    <a:gd name="connsiteY32" fmla="*/ 3047110 h 39277354"/>
                    <a:gd name="connsiteX33" fmla="*/ 4203405 w 10430521"/>
                    <a:gd name="connsiteY33" fmla="*/ 1180226 h 39277354"/>
                    <a:gd name="connsiteX34" fmla="*/ 5596006 w 10430521"/>
                    <a:gd name="connsiteY34" fmla="*/ 132013 h 39277354"/>
                    <a:gd name="connsiteX35" fmla="*/ 6914181 w 10430521"/>
                    <a:gd name="connsiteY35" fmla="*/ 942405 h 39277354"/>
                    <a:gd name="connsiteX36" fmla="*/ 7097061 w 10430521"/>
                    <a:gd name="connsiteY36" fmla="*/ 2131125 h 39277354"/>
                    <a:gd name="connsiteX37" fmla="*/ 7010244 w 10430521"/>
                    <a:gd name="connsiteY37" fmla="*/ 3022459 h 39277354"/>
                    <a:gd name="connsiteX38" fmla="*/ 7279660 w 10430521"/>
                    <a:gd name="connsiteY38" fmla="*/ 2973157 h 39277354"/>
                    <a:gd name="connsiteX39" fmla="*/ 6830633 w 10430521"/>
                    <a:gd name="connsiteY39" fmla="*/ 4230368 h 39277354"/>
                    <a:gd name="connsiteX40" fmla="*/ 6633061 w 10430521"/>
                    <a:gd name="connsiteY40" fmla="*/ 5570908 h 39277354"/>
                    <a:gd name="connsiteX41" fmla="*/ 7584999 w 10430521"/>
                    <a:gd name="connsiteY41" fmla="*/ 6424326 h 39277354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69964 w 10430521"/>
                    <a:gd name="connsiteY29" fmla="*/ 4862543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638664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638664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349502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349502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349502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415323 w 10430521"/>
                    <a:gd name="connsiteY29" fmla="*/ 5349502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72392 w 10430521"/>
                    <a:gd name="connsiteY32" fmla="*/ 2915097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21885 w 10430521"/>
                    <a:gd name="connsiteY32" fmla="*/ 2801655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13171 w 10430521"/>
                    <a:gd name="connsiteY31" fmla="*/ 2890446 h 39145341"/>
                    <a:gd name="connsiteX32" fmla="*/ 4121885 w 10430521"/>
                    <a:gd name="connsiteY32" fmla="*/ 2801655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37722 w 10430521"/>
                    <a:gd name="connsiteY31" fmla="*/ 2801655 h 39145341"/>
                    <a:gd name="connsiteX32" fmla="*/ 4121885 w 10430521"/>
                    <a:gd name="connsiteY32" fmla="*/ 2801655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37722 w 10430521"/>
                    <a:gd name="connsiteY31" fmla="*/ 2801655 h 39145341"/>
                    <a:gd name="connsiteX32" fmla="*/ 4121885 w 10430521"/>
                    <a:gd name="connsiteY32" fmla="*/ 2801655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37722 w 10430521"/>
                    <a:gd name="connsiteY31" fmla="*/ 2801655 h 39145341"/>
                    <a:gd name="connsiteX32" fmla="*/ 4121885 w 10430521"/>
                    <a:gd name="connsiteY32" fmla="*/ 2801655 h 39145341"/>
                    <a:gd name="connsiteX33" fmla="*/ 4203405 w 10430521"/>
                    <a:gd name="connsiteY33" fmla="*/ 1048213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292313 h 39145341"/>
                    <a:gd name="connsiteX1" fmla="*/ 10225278 w 10430521"/>
                    <a:gd name="connsiteY1" fmla="*/ 6982547 h 39145341"/>
                    <a:gd name="connsiteX2" fmla="*/ 8870170 w 10430521"/>
                    <a:gd name="connsiteY2" fmla="*/ 14498238 h 39145341"/>
                    <a:gd name="connsiteX3" fmla="*/ 8924053 w 10430521"/>
                    <a:gd name="connsiteY3" fmla="*/ 17111267 h 39145341"/>
                    <a:gd name="connsiteX4" fmla="*/ 10001719 w 10430521"/>
                    <a:gd name="connsiteY4" fmla="*/ 22435928 h 39145341"/>
                    <a:gd name="connsiteX5" fmla="*/ 9049781 w 10430521"/>
                    <a:gd name="connsiteY5" fmla="*/ 22633138 h 39145341"/>
                    <a:gd name="connsiteX6" fmla="*/ 7846388 w 10430521"/>
                    <a:gd name="connsiteY6" fmla="*/ 36856886 h 39145341"/>
                    <a:gd name="connsiteX7" fmla="*/ 8394075 w 10430521"/>
                    <a:gd name="connsiteY7" fmla="*/ 38188052 h 39145341"/>
                    <a:gd name="connsiteX8" fmla="*/ 7684739 w 10430521"/>
                    <a:gd name="connsiteY8" fmla="*/ 39050844 h 39145341"/>
                    <a:gd name="connsiteX9" fmla="*/ 6391540 w 10430521"/>
                    <a:gd name="connsiteY9" fmla="*/ 38533169 h 39145341"/>
                    <a:gd name="connsiteX10" fmla="*/ 6113270 w 10430521"/>
                    <a:gd name="connsiteY10" fmla="*/ 38040145 h 39145341"/>
                    <a:gd name="connsiteX11" fmla="*/ 6113270 w 10430521"/>
                    <a:gd name="connsiteY11" fmla="*/ 31359666 h 39145341"/>
                    <a:gd name="connsiteX12" fmla="*/ 6113270 w 10430521"/>
                    <a:gd name="connsiteY12" fmla="*/ 25122910 h 39145341"/>
                    <a:gd name="connsiteX13" fmla="*/ 5385720 w 10430521"/>
                    <a:gd name="connsiteY13" fmla="*/ 22460579 h 39145341"/>
                    <a:gd name="connsiteX14" fmla="*/ 4254171 w 10430521"/>
                    <a:gd name="connsiteY14" fmla="*/ 27193612 h 39145341"/>
                    <a:gd name="connsiteX15" fmla="*/ 2799323 w 10430521"/>
                    <a:gd name="connsiteY15" fmla="*/ 34958743 h 39145341"/>
                    <a:gd name="connsiteX16" fmla="*/ 2853207 w 10430521"/>
                    <a:gd name="connsiteY16" fmla="*/ 36191304 h 39145341"/>
                    <a:gd name="connsiteX17" fmla="*/ 2350296 w 10430521"/>
                    <a:gd name="connsiteY17" fmla="*/ 37448516 h 39145341"/>
                    <a:gd name="connsiteX18" fmla="*/ 2206607 w 10430521"/>
                    <a:gd name="connsiteY18" fmla="*/ 38360611 h 39145341"/>
                    <a:gd name="connsiteX19" fmla="*/ 626032 w 10430521"/>
                    <a:gd name="connsiteY19" fmla="*/ 39100147 h 39145341"/>
                    <a:gd name="connsiteX20" fmla="*/ 51277 w 10430521"/>
                    <a:gd name="connsiteY20" fmla="*/ 38631774 h 39145341"/>
                    <a:gd name="connsiteX21" fmla="*/ 679915 w 10430521"/>
                    <a:gd name="connsiteY21" fmla="*/ 37695028 h 39145341"/>
                    <a:gd name="connsiteX22" fmla="*/ 338654 w 10430521"/>
                    <a:gd name="connsiteY22" fmla="*/ 35575024 h 39145341"/>
                    <a:gd name="connsiteX23" fmla="*/ 1362437 w 10430521"/>
                    <a:gd name="connsiteY23" fmla="*/ 22361974 h 39145341"/>
                    <a:gd name="connsiteX24" fmla="*/ 51277 w 10430521"/>
                    <a:gd name="connsiteY24" fmla="*/ 21252670 h 39145341"/>
                    <a:gd name="connsiteX25" fmla="*/ 1039137 w 10430521"/>
                    <a:gd name="connsiteY25" fmla="*/ 19699644 h 39145341"/>
                    <a:gd name="connsiteX26" fmla="*/ 1811464 w 10430521"/>
                    <a:gd name="connsiteY26" fmla="*/ 15336379 h 39145341"/>
                    <a:gd name="connsiteX27" fmla="*/ 939397 w 10430521"/>
                    <a:gd name="connsiteY27" fmla="*/ 7130454 h 39145341"/>
                    <a:gd name="connsiteX28" fmla="*/ 3453949 w 10430521"/>
                    <a:gd name="connsiteY28" fmla="*/ 6070452 h 39145341"/>
                    <a:gd name="connsiteX29" fmla="*/ 4311328 w 10430521"/>
                    <a:gd name="connsiteY29" fmla="*/ 5301880 h 39145341"/>
                    <a:gd name="connsiteX30" fmla="*/ 4316081 w 10430521"/>
                    <a:gd name="connsiteY30" fmla="*/ 4049053 h 39145341"/>
                    <a:gd name="connsiteX31" fmla="*/ 3837722 w 10430521"/>
                    <a:gd name="connsiteY31" fmla="*/ 2801655 h 39145341"/>
                    <a:gd name="connsiteX32" fmla="*/ 4121885 w 10430521"/>
                    <a:gd name="connsiteY32" fmla="*/ 2801655 h 39145341"/>
                    <a:gd name="connsiteX33" fmla="*/ 3936353 w 10430521"/>
                    <a:gd name="connsiteY33" fmla="*/ 843231 h 39145341"/>
                    <a:gd name="connsiteX34" fmla="*/ 5596006 w 10430521"/>
                    <a:gd name="connsiteY34" fmla="*/ 0 h 39145341"/>
                    <a:gd name="connsiteX35" fmla="*/ 6914181 w 10430521"/>
                    <a:gd name="connsiteY35" fmla="*/ 810392 h 39145341"/>
                    <a:gd name="connsiteX36" fmla="*/ 7097061 w 10430521"/>
                    <a:gd name="connsiteY36" fmla="*/ 1999112 h 39145341"/>
                    <a:gd name="connsiteX37" fmla="*/ 7010244 w 10430521"/>
                    <a:gd name="connsiteY37" fmla="*/ 2890446 h 39145341"/>
                    <a:gd name="connsiteX38" fmla="*/ 7279660 w 10430521"/>
                    <a:gd name="connsiteY38" fmla="*/ 2841144 h 39145341"/>
                    <a:gd name="connsiteX39" fmla="*/ 6830633 w 10430521"/>
                    <a:gd name="connsiteY39" fmla="*/ 4098355 h 39145341"/>
                    <a:gd name="connsiteX40" fmla="*/ 6633061 w 10430521"/>
                    <a:gd name="connsiteY40" fmla="*/ 5438895 h 39145341"/>
                    <a:gd name="connsiteX41" fmla="*/ 7584999 w 10430521"/>
                    <a:gd name="connsiteY41" fmla="*/ 6292313 h 39145341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316081 w 10430521"/>
                    <a:gd name="connsiteY30" fmla="*/ 4340938 h 39437226"/>
                    <a:gd name="connsiteX31" fmla="*/ 3837722 w 10430521"/>
                    <a:gd name="connsiteY31" fmla="*/ 3093540 h 39437226"/>
                    <a:gd name="connsiteX32" fmla="*/ 4121885 w 10430521"/>
                    <a:gd name="connsiteY32" fmla="*/ 3093540 h 39437226"/>
                    <a:gd name="connsiteX33" fmla="*/ 3936353 w 10430521"/>
                    <a:gd name="connsiteY33" fmla="*/ 1135116 h 39437226"/>
                    <a:gd name="connsiteX34" fmla="*/ 5276043 w 10430521"/>
                    <a:gd name="connsiteY34" fmla="*/ 0 h 39437226"/>
                    <a:gd name="connsiteX35" fmla="*/ 6914181 w 10430521"/>
                    <a:gd name="connsiteY35" fmla="*/ 1102277 h 39437226"/>
                    <a:gd name="connsiteX36" fmla="*/ 7097061 w 10430521"/>
                    <a:gd name="connsiteY36" fmla="*/ 2290997 h 39437226"/>
                    <a:gd name="connsiteX37" fmla="*/ 7010244 w 10430521"/>
                    <a:gd name="connsiteY37" fmla="*/ 3182331 h 39437226"/>
                    <a:gd name="connsiteX38" fmla="*/ 7279660 w 10430521"/>
                    <a:gd name="connsiteY38" fmla="*/ 3133029 h 39437226"/>
                    <a:gd name="connsiteX39" fmla="*/ 6830633 w 10430521"/>
                    <a:gd name="connsiteY39" fmla="*/ 4390240 h 39437226"/>
                    <a:gd name="connsiteX40" fmla="*/ 6633061 w 10430521"/>
                    <a:gd name="connsiteY40" fmla="*/ 5730780 h 39437226"/>
                    <a:gd name="connsiteX41" fmla="*/ 7584999 w 10430521"/>
                    <a:gd name="connsiteY41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316081 w 10430521"/>
                    <a:gd name="connsiteY30" fmla="*/ 4340938 h 39437226"/>
                    <a:gd name="connsiteX31" fmla="*/ 3837722 w 10430521"/>
                    <a:gd name="connsiteY31" fmla="*/ 3093540 h 39437226"/>
                    <a:gd name="connsiteX32" fmla="*/ 4121885 w 10430521"/>
                    <a:gd name="connsiteY32" fmla="*/ 3093540 h 39437226"/>
                    <a:gd name="connsiteX33" fmla="*/ 3936353 w 10430521"/>
                    <a:gd name="connsiteY33" fmla="*/ 1135116 h 39437226"/>
                    <a:gd name="connsiteX34" fmla="*/ 5456386 w 10430521"/>
                    <a:gd name="connsiteY34" fmla="*/ 0 h 39437226"/>
                    <a:gd name="connsiteX35" fmla="*/ 6914181 w 10430521"/>
                    <a:gd name="connsiteY35" fmla="*/ 1102277 h 39437226"/>
                    <a:gd name="connsiteX36" fmla="*/ 7097061 w 10430521"/>
                    <a:gd name="connsiteY36" fmla="*/ 2290997 h 39437226"/>
                    <a:gd name="connsiteX37" fmla="*/ 7010244 w 10430521"/>
                    <a:gd name="connsiteY37" fmla="*/ 3182331 h 39437226"/>
                    <a:gd name="connsiteX38" fmla="*/ 7279660 w 10430521"/>
                    <a:gd name="connsiteY38" fmla="*/ 3133029 h 39437226"/>
                    <a:gd name="connsiteX39" fmla="*/ 6830633 w 10430521"/>
                    <a:gd name="connsiteY39" fmla="*/ 4390240 h 39437226"/>
                    <a:gd name="connsiteX40" fmla="*/ 6633061 w 10430521"/>
                    <a:gd name="connsiteY40" fmla="*/ 5730780 h 39437226"/>
                    <a:gd name="connsiteX41" fmla="*/ 7584999 w 10430521"/>
                    <a:gd name="connsiteY41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316081 w 10430521"/>
                    <a:gd name="connsiteY30" fmla="*/ 4340938 h 39437226"/>
                    <a:gd name="connsiteX31" fmla="*/ 4121885 w 10430521"/>
                    <a:gd name="connsiteY31" fmla="*/ 3093540 h 39437226"/>
                    <a:gd name="connsiteX32" fmla="*/ 3936353 w 10430521"/>
                    <a:gd name="connsiteY32" fmla="*/ 1135116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316081 w 10430521"/>
                    <a:gd name="connsiteY30" fmla="*/ 4340938 h 39437226"/>
                    <a:gd name="connsiteX31" fmla="*/ 3833300 w 10430521"/>
                    <a:gd name="connsiteY31" fmla="*/ 3113460 h 39437226"/>
                    <a:gd name="connsiteX32" fmla="*/ 3936353 w 10430521"/>
                    <a:gd name="connsiteY32" fmla="*/ 1135116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833300 w 10430521"/>
                    <a:gd name="connsiteY31" fmla="*/ 3113460 h 39437226"/>
                    <a:gd name="connsiteX32" fmla="*/ 3936353 w 10430521"/>
                    <a:gd name="connsiteY32" fmla="*/ 1135116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833300 w 10430521"/>
                    <a:gd name="connsiteY31" fmla="*/ 3113460 h 39437226"/>
                    <a:gd name="connsiteX32" fmla="*/ 3936353 w 10430521"/>
                    <a:gd name="connsiteY32" fmla="*/ 1135116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936353 w 10430521"/>
                    <a:gd name="connsiteY32" fmla="*/ 1135116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279660 w 10430521"/>
                    <a:gd name="connsiteY37" fmla="*/ 3133029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156762 w 10430521"/>
                    <a:gd name="connsiteY37" fmla="*/ 3113460 h 39437226"/>
                    <a:gd name="connsiteX38" fmla="*/ 6830633 w 10430521"/>
                    <a:gd name="connsiteY38" fmla="*/ 43902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156762 w 10430521"/>
                    <a:gd name="connsiteY37" fmla="*/ 3113460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156762 w 10430521"/>
                    <a:gd name="connsiteY37" fmla="*/ 3113460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875661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10244 w 10430521"/>
                    <a:gd name="connsiteY36" fmla="*/ 3182331 h 39437226"/>
                    <a:gd name="connsiteX37" fmla="*/ 7053709 w 10430521"/>
                    <a:gd name="connsiteY37" fmla="*/ 3308051 h 39437226"/>
                    <a:gd name="connsiteX38" fmla="*/ 6744550 w 10430521"/>
                    <a:gd name="connsiteY38" fmla="*/ 4313440 h 39437226"/>
                    <a:gd name="connsiteX39" fmla="*/ 6633061 w 10430521"/>
                    <a:gd name="connsiteY39" fmla="*/ 5730780 h 39437226"/>
                    <a:gd name="connsiteX40" fmla="*/ 7584999 w 10430521"/>
                    <a:gd name="connsiteY40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7053709 w 10430521"/>
                    <a:gd name="connsiteY36" fmla="*/ 3308051 h 39437226"/>
                    <a:gd name="connsiteX37" fmla="*/ 6744550 w 10430521"/>
                    <a:gd name="connsiteY37" fmla="*/ 4313440 h 39437226"/>
                    <a:gd name="connsiteX38" fmla="*/ 6633061 w 10430521"/>
                    <a:gd name="connsiteY38" fmla="*/ 5730780 h 39437226"/>
                    <a:gd name="connsiteX39" fmla="*/ 7584999 w 10430521"/>
                    <a:gd name="connsiteY39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6994831 w 10430521"/>
                    <a:gd name="connsiteY36" fmla="*/ 3126390 h 39437226"/>
                    <a:gd name="connsiteX37" fmla="*/ 6744550 w 10430521"/>
                    <a:gd name="connsiteY37" fmla="*/ 4313440 h 39437226"/>
                    <a:gd name="connsiteX38" fmla="*/ 6633061 w 10430521"/>
                    <a:gd name="connsiteY38" fmla="*/ 5730780 h 39437226"/>
                    <a:gd name="connsiteX39" fmla="*/ 7584999 w 10430521"/>
                    <a:gd name="connsiteY39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6994831 w 10430521"/>
                    <a:gd name="connsiteY36" fmla="*/ 3126390 h 39437226"/>
                    <a:gd name="connsiteX37" fmla="*/ 6744550 w 10430521"/>
                    <a:gd name="connsiteY37" fmla="*/ 4313440 h 39437226"/>
                    <a:gd name="connsiteX38" fmla="*/ 6633061 w 10430521"/>
                    <a:gd name="connsiteY38" fmla="*/ 5730780 h 39437226"/>
                    <a:gd name="connsiteX39" fmla="*/ 7584999 w 10430521"/>
                    <a:gd name="connsiteY39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97061 w 10430521"/>
                    <a:gd name="connsiteY35" fmla="*/ 2290997 h 39437226"/>
                    <a:gd name="connsiteX36" fmla="*/ 6994831 w 10430521"/>
                    <a:gd name="connsiteY36" fmla="*/ 3126390 h 39437226"/>
                    <a:gd name="connsiteX37" fmla="*/ 6744550 w 10430521"/>
                    <a:gd name="connsiteY37" fmla="*/ 4313440 h 39437226"/>
                    <a:gd name="connsiteX38" fmla="*/ 6633061 w 10430521"/>
                    <a:gd name="connsiteY38" fmla="*/ 5730780 h 39437226"/>
                    <a:gd name="connsiteX39" fmla="*/ 7584999 w 10430521"/>
                    <a:gd name="connsiteY39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6994831 w 10430521"/>
                    <a:gd name="connsiteY35" fmla="*/ 3126390 h 39437226"/>
                    <a:gd name="connsiteX36" fmla="*/ 6744550 w 10430521"/>
                    <a:gd name="connsiteY36" fmla="*/ 4313440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44550 w 10430521"/>
                    <a:gd name="connsiteY36" fmla="*/ 4313440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72058 w 10430521"/>
                    <a:gd name="connsiteY36" fmla="*/ 4131301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72058 w 10430521"/>
                    <a:gd name="connsiteY36" fmla="*/ 4131301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72058 w 10430521"/>
                    <a:gd name="connsiteY36" fmla="*/ 4131301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72058 w 10430521"/>
                    <a:gd name="connsiteY36" fmla="*/ 4131301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584198 h 39437226"/>
                    <a:gd name="connsiteX1" fmla="*/ 10225278 w 10430521"/>
                    <a:gd name="connsiteY1" fmla="*/ 7274432 h 39437226"/>
                    <a:gd name="connsiteX2" fmla="*/ 8870170 w 10430521"/>
                    <a:gd name="connsiteY2" fmla="*/ 14790123 h 39437226"/>
                    <a:gd name="connsiteX3" fmla="*/ 8924053 w 10430521"/>
                    <a:gd name="connsiteY3" fmla="*/ 17403152 h 39437226"/>
                    <a:gd name="connsiteX4" fmla="*/ 10001719 w 10430521"/>
                    <a:gd name="connsiteY4" fmla="*/ 22727813 h 39437226"/>
                    <a:gd name="connsiteX5" fmla="*/ 9049781 w 10430521"/>
                    <a:gd name="connsiteY5" fmla="*/ 22925023 h 39437226"/>
                    <a:gd name="connsiteX6" fmla="*/ 7846388 w 10430521"/>
                    <a:gd name="connsiteY6" fmla="*/ 37148771 h 39437226"/>
                    <a:gd name="connsiteX7" fmla="*/ 8394075 w 10430521"/>
                    <a:gd name="connsiteY7" fmla="*/ 38479937 h 39437226"/>
                    <a:gd name="connsiteX8" fmla="*/ 7684739 w 10430521"/>
                    <a:gd name="connsiteY8" fmla="*/ 39342729 h 39437226"/>
                    <a:gd name="connsiteX9" fmla="*/ 6391540 w 10430521"/>
                    <a:gd name="connsiteY9" fmla="*/ 38825054 h 39437226"/>
                    <a:gd name="connsiteX10" fmla="*/ 6113270 w 10430521"/>
                    <a:gd name="connsiteY10" fmla="*/ 38332030 h 39437226"/>
                    <a:gd name="connsiteX11" fmla="*/ 6113270 w 10430521"/>
                    <a:gd name="connsiteY11" fmla="*/ 31651551 h 39437226"/>
                    <a:gd name="connsiteX12" fmla="*/ 6113270 w 10430521"/>
                    <a:gd name="connsiteY12" fmla="*/ 25414795 h 39437226"/>
                    <a:gd name="connsiteX13" fmla="*/ 5385720 w 10430521"/>
                    <a:gd name="connsiteY13" fmla="*/ 22752464 h 39437226"/>
                    <a:gd name="connsiteX14" fmla="*/ 4254171 w 10430521"/>
                    <a:gd name="connsiteY14" fmla="*/ 27485497 h 39437226"/>
                    <a:gd name="connsiteX15" fmla="*/ 2799323 w 10430521"/>
                    <a:gd name="connsiteY15" fmla="*/ 35250628 h 39437226"/>
                    <a:gd name="connsiteX16" fmla="*/ 2853207 w 10430521"/>
                    <a:gd name="connsiteY16" fmla="*/ 36483189 h 39437226"/>
                    <a:gd name="connsiteX17" fmla="*/ 2350296 w 10430521"/>
                    <a:gd name="connsiteY17" fmla="*/ 37740401 h 39437226"/>
                    <a:gd name="connsiteX18" fmla="*/ 2206607 w 10430521"/>
                    <a:gd name="connsiteY18" fmla="*/ 38652496 h 39437226"/>
                    <a:gd name="connsiteX19" fmla="*/ 626032 w 10430521"/>
                    <a:gd name="connsiteY19" fmla="*/ 39392032 h 39437226"/>
                    <a:gd name="connsiteX20" fmla="*/ 51277 w 10430521"/>
                    <a:gd name="connsiteY20" fmla="*/ 38923659 h 39437226"/>
                    <a:gd name="connsiteX21" fmla="*/ 679915 w 10430521"/>
                    <a:gd name="connsiteY21" fmla="*/ 37986913 h 39437226"/>
                    <a:gd name="connsiteX22" fmla="*/ 338654 w 10430521"/>
                    <a:gd name="connsiteY22" fmla="*/ 35866909 h 39437226"/>
                    <a:gd name="connsiteX23" fmla="*/ 1362437 w 10430521"/>
                    <a:gd name="connsiteY23" fmla="*/ 22653859 h 39437226"/>
                    <a:gd name="connsiteX24" fmla="*/ 51277 w 10430521"/>
                    <a:gd name="connsiteY24" fmla="*/ 21544555 h 39437226"/>
                    <a:gd name="connsiteX25" fmla="*/ 1039137 w 10430521"/>
                    <a:gd name="connsiteY25" fmla="*/ 19991529 h 39437226"/>
                    <a:gd name="connsiteX26" fmla="*/ 1811464 w 10430521"/>
                    <a:gd name="connsiteY26" fmla="*/ 15628264 h 39437226"/>
                    <a:gd name="connsiteX27" fmla="*/ 939397 w 10430521"/>
                    <a:gd name="connsiteY27" fmla="*/ 7422339 h 39437226"/>
                    <a:gd name="connsiteX28" fmla="*/ 3453949 w 10430521"/>
                    <a:gd name="connsiteY28" fmla="*/ 6362337 h 39437226"/>
                    <a:gd name="connsiteX29" fmla="*/ 4311328 w 10430521"/>
                    <a:gd name="connsiteY29" fmla="*/ 5593765 h 39437226"/>
                    <a:gd name="connsiteX30" fmla="*/ 4090933 w 10430521"/>
                    <a:gd name="connsiteY30" fmla="*/ 4345871 h 39437226"/>
                    <a:gd name="connsiteX31" fmla="*/ 3652957 w 10430521"/>
                    <a:gd name="connsiteY31" fmla="*/ 2918869 h 39437226"/>
                    <a:gd name="connsiteX32" fmla="*/ 3627194 w 10430521"/>
                    <a:gd name="connsiteY32" fmla="*/ 1264843 h 39437226"/>
                    <a:gd name="connsiteX33" fmla="*/ 5456386 w 10430521"/>
                    <a:gd name="connsiteY33" fmla="*/ 0 h 39437226"/>
                    <a:gd name="connsiteX34" fmla="*/ 6914181 w 10430521"/>
                    <a:gd name="connsiteY34" fmla="*/ 1102277 h 39437226"/>
                    <a:gd name="connsiteX35" fmla="*/ 7069088 w 10430521"/>
                    <a:gd name="connsiteY35" fmla="*/ 2791420 h 39437226"/>
                    <a:gd name="connsiteX36" fmla="*/ 6772058 w 10430521"/>
                    <a:gd name="connsiteY36" fmla="*/ 4131301 h 39437226"/>
                    <a:gd name="connsiteX37" fmla="*/ 6633061 w 10430521"/>
                    <a:gd name="connsiteY37" fmla="*/ 5730780 h 39437226"/>
                    <a:gd name="connsiteX38" fmla="*/ 7584999 w 10430521"/>
                    <a:gd name="connsiteY38" fmla="*/ 6584198 h 39437226"/>
                    <a:gd name="connsiteX0" fmla="*/ 7584999 w 10430521"/>
                    <a:gd name="connsiteY0" fmla="*/ 6216315 h 39069343"/>
                    <a:gd name="connsiteX1" fmla="*/ 10225278 w 10430521"/>
                    <a:gd name="connsiteY1" fmla="*/ 6906549 h 39069343"/>
                    <a:gd name="connsiteX2" fmla="*/ 8870170 w 10430521"/>
                    <a:gd name="connsiteY2" fmla="*/ 14422240 h 39069343"/>
                    <a:gd name="connsiteX3" fmla="*/ 8924053 w 10430521"/>
                    <a:gd name="connsiteY3" fmla="*/ 17035269 h 39069343"/>
                    <a:gd name="connsiteX4" fmla="*/ 10001719 w 10430521"/>
                    <a:gd name="connsiteY4" fmla="*/ 22359930 h 39069343"/>
                    <a:gd name="connsiteX5" fmla="*/ 9049781 w 10430521"/>
                    <a:gd name="connsiteY5" fmla="*/ 22557140 h 39069343"/>
                    <a:gd name="connsiteX6" fmla="*/ 7846388 w 10430521"/>
                    <a:gd name="connsiteY6" fmla="*/ 36780888 h 39069343"/>
                    <a:gd name="connsiteX7" fmla="*/ 8394075 w 10430521"/>
                    <a:gd name="connsiteY7" fmla="*/ 38112054 h 39069343"/>
                    <a:gd name="connsiteX8" fmla="*/ 7684739 w 10430521"/>
                    <a:gd name="connsiteY8" fmla="*/ 38974846 h 39069343"/>
                    <a:gd name="connsiteX9" fmla="*/ 6391540 w 10430521"/>
                    <a:gd name="connsiteY9" fmla="*/ 38457171 h 39069343"/>
                    <a:gd name="connsiteX10" fmla="*/ 6113270 w 10430521"/>
                    <a:gd name="connsiteY10" fmla="*/ 37964147 h 39069343"/>
                    <a:gd name="connsiteX11" fmla="*/ 6113270 w 10430521"/>
                    <a:gd name="connsiteY11" fmla="*/ 31283668 h 39069343"/>
                    <a:gd name="connsiteX12" fmla="*/ 6113270 w 10430521"/>
                    <a:gd name="connsiteY12" fmla="*/ 25046912 h 39069343"/>
                    <a:gd name="connsiteX13" fmla="*/ 5385720 w 10430521"/>
                    <a:gd name="connsiteY13" fmla="*/ 22384581 h 39069343"/>
                    <a:gd name="connsiteX14" fmla="*/ 4254171 w 10430521"/>
                    <a:gd name="connsiteY14" fmla="*/ 27117614 h 39069343"/>
                    <a:gd name="connsiteX15" fmla="*/ 2799323 w 10430521"/>
                    <a:gd name="connsiteY15" fmla="*/ 34882745 h 39069343"/>
                    <a:gd name="connsiteX16" fmla="*/ 2853207 w 10430521"/>
                    <a:gd name="connsiteY16" fmla="*/ 36115306 h 39069343"/>
                    <a:gd name="connsiteX17" fmla="*/ 2350296 w 10430521"/>
                    <a:gd name="connsiteY17" fmla="*/ 37372518 h 39069343"/>
                    <a:gd name="connsiteX18" fmla="*/ 2206607 w 10430521"/>
                    <a:gd name="connsiteY18" fmla="*/ 38284613 h 39069343"/>
                    <a:gd name="connsiteX19" fmla="*/ 626032 w 10430521"/>
                    <a:gd name="connsiteY19" fmla="*/ 39024149 h 39069343"/>
                    <a:gd name="connsiteX20" fmla="*/ 51277 w 10430521"/>
                    <a:gd name="connsiteY20" fmla="*/ 38555776 h 39069343"/>
                    <a:gd name="connsiteX21" fmla="*/ 679915 w 10430521"/>
                    <a:gd name="connsiteY21" fmla="*/ 37619030 h 39069343"/>
                    <a:gd name="connsiteX22" fmla="*/ 338654 w 10430521"/>
                    <a:gd name="connsiteY22" fmla="*/ 35499026 h 39069343"/>
                    <a:gd name="connsiteX23" fmla="*/ 1362437 w 10430521"/>
                    <a:gd name="connsiteY23" fmla="*/ 22285976 h 39069343"/>
                    <a:gd name="connsiteX24" fmla="*/ 51277 w 10430521"/>
                    <a:gd name="connsiteY24" fmla="*/ 21176672 h 39069343"/>
                    <a:gd name="connsiteX25" fmla="*/ 1039137 w 10430521"/>
                    <a:gd name="connsiteY25" fmla="*/ 19623646 h 39069343"/>
                    <a:gd name="connsiteX26" fmla="*/ 1811464 w 10430521"/>
                    <a:gd name="connsiteY26" fmla="*/ 15260381 h 39069343"/>
                    <a:gd name="connsiteX27" fmla="*/ 939397 w 10430521"/>
                    <a:gd name="connsiteY27" fmla="*/ 7054456 h 39069343"/>
                    <a:gd name="connsiteX28" fmla="*/ 3453949 w 10430521"/>
                    <a:gd name="connsiteY28" fmla="*/ 5994454 h 39069343"/>
                    <a:gd name="connsiteX29" fmla="*/ 4311328 w 10430521"/>
                    <a:gd name="connsiteY29" fmla="*/ 5225882 h 39069343"/>
                    <a:gd name="connsiteX30" fmla="*/ 4090933 w 10430521"/>
                    <a:gd name="connsiteY30" fmla="*/ 3977988 h 39069343"/>
                    <a:gd name="connsiteX31" fmla="*/ 3652957 w 10430521"/>
                    <a:gd name="connsiteY31" fmla="*/ 2550986 h 39069343"/>
                    <a:gd name="connsiteX32" fmla="*/ 3627194 w 10430521"/>
                    <a:gd name="connsiteY32" fmla="*/ 896960 h 39069343"/>
                    <a:gd name="connsiteX33" fmla="*/ 5514257 w 10430521"/>
                    <a:gd name="connsiteY33" fmla="*/ 0 h 39069343"/>
                    <a:gd name="connsiteX34" fmla="*/ 6914181 w 10430521"/>
                    <a:gd name="connsiteY34" fmla="*/ 734394 h 39069343"/>
                    <a:gd name="connsiteX35" fmla="*/ 7069088 w 10430521"/>
                    <a:gd name="connsiteY35" fmla="*/ 2423537 h 39069343"/>
                    <a:gd name="connsiteX36" fmla="*/ 6772058 w 10430521"/>
                    <a:gd name="connsiteY36" fmla="*/ 3763418 h 39069343"/>
                    <a:gd name="connsiteX37" fmla="*/ 6633061 w 10430521"/>
                    <a:gd name="connsiteY37" fmla="*/ 5362897 h 39069343"/>
                    <a:gd name="connsiteX38" fmla="*/ 7584999 w 10430521"/>
                    <a:gd name="connsiteY38" fmla="*/ 6216315 h 39069343"/>
                    <a:gd name="connsiteX0" fmla="*/ 7584999 w 10430521"/>
                    <a:gd name="connsiteY0" fmla="*/ 6216315 h 39069343"/>
                    <a:gd name="connsiteX1" fmla="*/ 10225278 w 10430521"/>
                    <a:gd name="connsiteY1" fmla="*/ 6906549 h 39069343"/>
                    <a:gd name="connsiteX2" fmla="*/ 8870170 w 10430521"/>
                    <a:gd name="connsiteY2" fmla="*/ 14422240 h 39069343"/>
                    <a:gd name="connsiteX3" fmla="*/ 8924053 w 10430521"/>
                    <a:gd name="connsiteY3" fmla="*/ 17035269 h 39069343"/>
                    <a:gd name="connsiteX4" fmla="*/ 10001719 w 10430521"/>
                    <a:gd name="connsiteY4" fmla="*/ 22359930 h 39069343"/>
                    <a:gd name="connsiteX5" fmla="*/ 9049781 w 10430521"/>
                    <a:gd name="connsiteY5" fmla="*/ 22557140 h 39069343"/>
                    <a:gd name="connsiteX6" fmla="*/ 7846388 w 10430521"/>
                    <a:gd name="connsiteY6" fmla="*/ 36780888 h 39069343"/>
                    <a:gd name="connsiteX7" fmla="*/ 8394075 w 10430521"/>
                    <a:gd name="connsiteY7" fmla="*/ 38112054 h 39069343"/>
                    <a:gd name="connsiteX8" fmla="*/ 7684739 w 10430521"/>
                    <a:gd name="connsiteY8" fmla="*/ 38974846 h 39069343"/>
                    <a:gd name="connsiteX9" fmla="*/ 6391540 w 10430521"/>
                    <a:gd name="connsiteY9" fmla="*/ 38457171 h 39069343"/>
                    <a:gd name="connsiteX10" fmla="*/ 6113270 w 10430521"/>
                    <a:gd name="connsiteY10" fmla="*/ 37964147 h 39069343"/>
                    <a:gd name="connsiteX11" fmla="*/ 6113270 w 10430521"/>
                    <a:gd name="connsiteY11" fmla="*/ 31283668 h 39069343"/>
                    <a:gd name="connsiteX12" fmla="*/ 6113270 w 10430521"/>
                    <a:gd name="connsiteY12" fmla="*/ 25046912 h 39069343"/>
                    <a:gd name="connsiteX13" fmla="*/ 5385720 w 10430521"/>
                    <a:gd name="connsiteY13" fmla="*/ 22384581 h 39069343"/>
                    <a:gd name="connsiteX14" fmla="*/ 4254171 w 10430521"/>
                    <a:gd name="connsiteY14" fmla="*/ 27117614 h 39069343"/>
                    <a:gd name="connsiteX15" fmla="*/ 2799323 w 10430521"/>
                    <a:gd name="connsiteY15" fmla="*/ 34882745 h 39069343"/>
                    <a:gd name="connsiteX16" fmla="*/ 2853207 w 10430521"/>
                    <a:gd name="connsiteY16" fmla="*/ 36115306 h 39069343"/>
                    <a:gd name="connsiteX17" fmla="*/ 2350296 w 10430521"/>
                    <a:gd name="connsiteY17" fmla="*/ 37372518 h 39069343"/>
                    <a:gd name="connsiteX18" fmla="*/ 2206607 w 10430521"/>
                    <a:gd name="connsiteY18" fmla="*/ 38284613 h 39069343"/>
                    <a:gd name="connsiteX19" fmla="*/ 626032 w 10430521"/>
                    <a:gd name="connsiteY19" fmla="*/ 39024149 h 39069343"/>
                    <a:gd name="connsiteX20" fmla="*/ 51277 w 10430521"/>
                    <a:gd name="connsiteY20" fmla="*/ 38555776 h 39069343"/>
                    <a:gd name="connsiteX21" fmla="*/ 679915 w 10430521"/>
                    <a:gd name="connsiteY21" fmla="*/ 37619030 h 39069343"/>
                    <a:gd name="connsiteX22" fmla="*/ 338654 w 10430521"/>
                    <a:gd name="connsiteY22" fmla="*/ 35499026 h 39069343"/>
                    <a:gd name="connsiteX23" fmla="*/ 1362437 w 10430521"/>
                    <a:gd name="connsiteY23" fmla="*/ 22285976 h 39069343"/>
                    <a:gd name="connsiteX24" fmla="*/ 51277 w 10430521"/>
                    <a:gd name="connsiteY24" fmla="*/ 21176672 h 39069343"/>
                    <a:gd name="connsiteX25" fmla="*/ 1039137 w 10430521"/>
                    <a:gd name="connsiteY25" fmla="*/ 19623646 h 39069343"/>
                    <a:gd name="connsiteX26" fmla="*/ 1811464 w 10430521"/>
                    <a:gd name="connsiteY26" fmla="*/ 15260381 h 39069343"/>
                    <a:gd name="connsiteX27" fmla="*/ 939397 w 10430521"/>
                    <a:gd name="connsiteY27" fmla="*/ 7054456 h 39069343"/>
                    <a:gd name="connsiteX28" fmla="*/ 3453949 w 10430521"/>
                    <a:gd name="connsiteY28" fmla="*/ 5994454 h 39069343"/>
                    <a:gd name="connsiteX29" fmla="*/ 4311328 w 10430521"/>
                    <a:gd name="connsiteY29" fmla="*/ 5225882 h 39069343"/>
                    <a:gd name="connsiteX30" fmla="*/ 4090933 w 10430521"/>
                    <a:gd name="connsiteY30" fmla="*/ 3977988 h 39069343"/>
                    <a:gd name="connsiteX31" fmla="*/ 3652957 w 10430521"/>
                    <a:gd name="connsiteY31" fmla="*/ 2550986 h 39069343"/>
                    <a:gd name="connsiteX32" fmla="*/ 3627194 w 10430521"/>
                    <a:gd name="connsiteY32" fmla="*/ 896960 h 39069343"/>
                    <a:gd name="connsiteX33" fmla="*/ 5514257 w 10430521"/>
                    <a:gd name="connsiteY33" fmla="*/ 0 h 39069343"/>
                    <a:gd name="connsiteX34" fmla="*/ 6969939 w 10430521"/>
                    <a:gd name="connsiteY34" fmla="*/ 1177226 h 39069343"/>
                    <a:gd name="connsiteX35" fmla="*/ 7069088 w 10430521"/>
                    <a:gd name="connsiteY35" fmla="*/ 2423537 h 39069343"/>
                    <a:gd name="connsiteX36" fmla="*/ 6772058 w 10430521"/>
                    <a:gd name="connsiteY36" fmla="*/ 3763418 h 39069343"/>
                    <a:gd name="connsiteX37" fmla="*/ 6633061 w 10430521"/>
                    <a:gd name="connsiteY37" fmla="*/ 5362897 h 39069343"/>
                    <a:gd name="connsiteX38" fmla="*/ 7584999 w 10430521"/>
                    <a:gd name="connsiteY38" fmla="*/ 6216315 h 39069343"/>
                    <a:gd name="connsiteX0" fmla="*/ 7584999 w 10430521"/>
                    <a:gd name="connsiteY0" fmla="*/ 6216315 h 39069343"/>
                    <a:gd name="connsiteX1" fmla="*/ 10225278 w 10430521"/>
                    <a:gd name="connsiteY1" fmla="*/ 6906549 h 39069343"/>
                    <a:gd name="connsiteX2" fmla="*/ 8870170 w 10430521"/>
                    <a:gd name="connsiteY2" fmla="*/ 14422240 h 39069343"/>
                    <a:gd name="connsiteX3" fmla="*/ 8924053 w 10430521"/>
                    <a:gd name="connsiteY3" fmla="*/ 17035269 h 39069343"/>
                    <a:gd name="connsiteX4" fmla="*/ 10001719 w 10430521"/>
                    <a:gd name="connsiteY4" fmla="*/ 22359930 h 39069343"/>
                    <a:gd name="connsiteX5" fmla="*/ 9049781 w 10430521"/>
                    <a:gd name="connsiteY5" fmla="*/ 22557140 h 39069343"/>
                    <a:gd name="connsiteX6" fmla="*/ 7846388 w 10430521"/>
                    <a:gd name="connsiteY6" fmla="*/ 36780888 h 39069343"/>
                    <a:gd name="connsiteX7" fmla="*/ 8394075 w 10430521"/>
                    <a:gd name="connsiteY7" fmla="*/ 38112054 h 39069343"/>
                    <a:gd name="connsiteX8" fmla="*/ 7684739 w 10430521"/>
                    <a:gd name="connsiteY8" fmla="*/ 38974846 h 39069343"/>
                    <a:gd name="connsiteX9" fmla="*/ 6391540 w 10430521"/>
                    <a:gd name="connsiteY9" fmla="*/ 38457171 h 39069343"/>
                    <a:gd name="connsiteX10" fmla="*/ 6113270 w 10430521"/>
                    <a:gd name="connsiteY10" fmla="*/ 37964147 h 39069343"/>
                    <a:gd name="connsiteX11" fmla="*/ 6113270 w 10430521"/>
                    <a:gd name="connsiteY11" fmla="*/ 31283668 h 39069343"/>
                    <a:gd name="connsiteX12" fmla="*/ 6113270 w 10430521"/>
                    <a:gd name="connsiteY12" fmla="*/ 25046912 h 39069343"/>
                    <a:gd name="connsiteX13" fmla="*/ 5385720 w 10430521"/>
                    <a:gd name="connsiteY13" fmla="*/ 22384581 h 39069343"/>
                    <a:gd name="connsiteX14" fmla="*/ 4254171 w 10430521"/>
                    <a:gd name="connsiteY14" fmla="*/ 27117614 h 39069343"/>
                    <a:gd name="connsiteX15" fmla="*/ 2799323 w 10430521"/>
                    <a:gd name="connsiteY15" fmla="*/ 34882745 h 39069343"/>
                    <a:gd name="connsiteX16" fmla="*/ 2853207 w 10430521"/>
                    <a:gd name="connsiteY16" fmla="*/ 36115306 h 39069343"/>
                    <a:gd name="connsiteX17" fmla="*/ 2350296 w 10430521"/>
                    <a:gd name="connsiteY17" fmla="*/ 37372518 h 39069343"/>
                    <a:gd name="connsiteX18" fmla="*/ 2206607 w 10430521"/>
                    <a:gd name="connsiteY18" fmla="*/ 38284613 h 39069343"/>
                    <a:gd name="connsiteX19" fmla="*/ 626032 w 10430521"/>
                    <a:gd name="connsiteY19" fmla="*/ 39024149 h 39069343"/>
                    <a:gd name="connsiteX20" fmla="*/ 51277 w 10430521"/>
                    <a:gd name="connsiteY20" fmla="*/ 38555776 h 39069343"/>
                    <a:gd name="connsiteX21" fmla="*/ 679915 w 10430521"/>
                    <a:gd name="connsiteY21" fmla="*/ 37619030 h 39069343"/>
                    <a:gd name="connsiteX22" fmla="*/ 338654 w 10430521"/>
                    <a:gd name="connsiteY22" fmla="*/ 35499026 h 39069343"/>
                    <a:gd name="connsiteX23" fmla="*/ 1362437 w 10430521"/>
                    <a:gd name="connsiteY23" fmla="*/ 22285976 h 39069343"/>
                    <a:gd name="connsiteX24" fmla="*/ 51277 w 10430521"/>
                    <a:gd name="connsiteY24" fmla="*/ 21176672 h 39069343"/>
                    <a:gd name="connsiteX25" fmla="*/ 1039137 w 10430521"/>
                    <a:gd name="connsiteY25" fmla="*/ 19623646 h 39069343"/>
                    <a:gd name="connsiteX26" fmla="*/ 1811464 w 10430521"/>
                    <a:gd name="connsiteY26" fmla="*/ 15260381 h 39069343"/>
                    <a:gd name="connsiteX27" fmla="*/ 939397 w 10430521"/>
                    <a:gd name="connsiteY27" fmla="*/ 7054456 h 39069343"/>
                    <a:gd name="connsiteX28" fmla="*/ 3453949 w 10430521"/>
                    <a:gd name="connsiteY28" fmla="*/ 5994454 h 39069343"/>
                    <a:gd name="connsiteX29" fmla="*/ 4311328 w 10430521"/>
                    <a:gd name="connsiteY29" fmla="*/ 5225882 h 39069343"/>
                    <a:gd name="connsiteX30" fmla="*/ 4090933 w 10430521"/>
                    <a:gd name="connsiteY30" fmla="*/ 3977988 h 39069343"/>
                    <a:gd name="connsiteX31" fmla="*/ 3652957 w 10430521"/>
                    <a:gd name="connsiteY31" fmla="*/ 2550986 h 39069343"/>
                    <a:gd name="connsiteX32" fmla="*/ 3651250 w 10430521"/>
                    <a:gd name="connsiteY32" fmla="*/ 1250803 h 39069343"/>
                    <a:gd name="connsiteX33" fmla="*/ 5514257 w 10430521"/>
                    <a:gd name="connsiteY33" fmla="*/ 0 h 39069343"/>
                    <a:gd name="connsiteX34" fmla="*/ 6969939 w 10430521"/>
                    <a:gd name="connsiteY34" fmla="*/ 1177226 h 39069343"/>
                    <a:gd name="connsiteX35" fmla="*/ 7069088 w 10430521"/>
                    <a:gd name="connsiteY35" fmla="*/ 2423537 h 39069343"/>
                    <a:gd name="connsiteX36" fmla="*/ 6772058 w 10430521"/>
                    <a:gd name="connsiteY36" fmla="*/ 3763418 h 39069343"/>
                    <a:gd name="connsiteX37" fmla="*/ 6633061 w 10430521"/>
                    <a:gd name="connsiteY37" fmla="*/ 5362897 h 39069343"/>
                    <a:gd name="connsiteX38" fmla="*/ 7584999 w 10430521"/>
                    <a:gd name="connsiteY38" fmla="*/ 6216315 h 39069343"/>
                    <a:gd name="connsiteX0" fmla="*/ 7584999 w 10430521"/>
                    <a:gd name="connsiteY0" fmla="*/ 5701279 h 38554307"/>
                    <a:gd name="connsiteX1" fmla="*/ 10225278 w 10430521"/>
                    <a:gd name="connsiteY1" fmla="*/ 6391513 h 38554307"/>
                    <a:gd name="connsiteX2" fmla="*/ 8870170 w 10430521"/>
                    <a:gd name="connsiteY2" fmla="*/ 13907204 h 38554307"/>
                    <a:gd name="connsiteX3" fmla="*/ 8924053 w 10430521"/>
                    <a:gd name="connsiteY3" fmla="*/ 16520233 h 38554307"/>
                    <a:gd name="connsiteX4" fmla="*/ 10001719 w 10430521"/>
                    <a:gd name="connsiteY4" fmla="*/ 21844894 h 38554307"/>
                    <a:gd name="connsiteX5" fmla="*/ 9049781 w 10430521"/>
                    <a:gd name="connsiteY5" fmla="*/ 22042104 h 38554307"/>
                    <a:gd name="connsiteX6" fmla="*/ 7846388 w 10430521"/>
                    <a:gd name="connsiteY6" fmla="*/ 36265852 h 38554307"/>
                    <a:gd name="connsiteX7" fmla="*/ 8394075 w 10430521"/>
                    <a:gd name="connsiteY7" fmla="*/ 37597018 h 38554307"/>
                    <a:gd name="connsiteX8" fmla="*/ 7684739 w 10430521"/>
                    <a:gd name="connsiteY8" fmla="*/ 38459810 h 38554307"/>
                    <a:gd name="connsiteX9" fmla="*/ 6391540 w 10430521"/>
                    <a:gd name="connsiteY9" fmla="*/ 37942135 h 38554307"/>
                    <a:gd name="connsiteX10" fmla="*/ 6113270 w 10430521"/>
                    <a:gd name="connsiteY10" fmla="*/ 37449111 h 38554307"/>
                    <a:gd name="connsiteX11" fmla="*/ 6113270 w 10430521"/>
                    <a:gd name="connsiteY11" fmla="*/ 30768632 h 38554307"/>
                    <a:gd name="connsiteX12" fmla="*/ 6113270 w 10430521"/>
                    <a:gd name="connsiteY12" fmla="*/ 24531876 h 38554307"/>
                    <a:gd name="connsiteX13" fmla="*/ 5385720 w 10430521"/>
                    <a:gd name="connsiteY13" fmla="*/ 21869545 h 38554307"/>
                    <a:gd name="connsiteX14" fmla="*/ 4254171 w 10430521"/>
                    <a:gd name="connsiteY14" fmla="*/ 26602578 h 38554307"/>
                    <a:gd name="connsiteX15" fmla="*/ 2799323 w 10430521"/>
                    <a:gd name="connsiteY15" fmla="*/ 34367709 h 38554307"/>
                    <a:gd name="connsiteX16" fmla="*/ 2853207 w 10430521"/>
                    <a:gd name="connsiteY16" fmla="*/ 35600270 h 38554307"/>
                    <a:gd name="connsiteX17" fmla="*/ 2350296 w 10430521"/>
                    <a:gd name="connsiteY17" fmla="*/ 36857482 h 38554307"/>
                    <a:gd name="connsiteX18" fmla="*/ 2206607 w 10430521"/>
                    <a:gd name="connsiteY18" fmla="*/ 37769577 h 38554307"/>
                    <a:gd name="connsiteX19" fmla="*/ 626032 w 10430521"/>
                    <a:gd name="connsiteY19" fmla="*/ 38509113 h 38554307"/>
                    <a:gd name="connsiteX20" fmla="*/ 51277 w 10430521"/>
                    <a:gd name="connsiteY20" fmla="*/ 38040740 h 38554307"/>
                    <a:gd name="connsiteX21" fmla="*/ 679915 w 10430521"/>
                    <a:gd name="connsiteY21" fmla="*/ 37103994 h 38554307"/>
                    <a:gd name="connsiteX22" fmla="*/ 338654 w 10430521"/>
                    <a:gd name="connsiteY22" fmla="*/ 34983990 h 38554307"/>
                    <a:gd name="connsiteX23" fmla="*/ 1362437 w 10430521"/>
                    <a:gd name="connsiteY23" fmla="*/ 21770940 h 38554307"/>
                    <a:gd name="connsiteX24" fmla="*/ 51277 w 10430521"/>
                    <a:gd name="connsiteY24" fmla="*/ 20661636 h 38554307"/>
                    <a:gd name="connsiteX25" fmla="*/ 1039137 w 10430521"/>
                    <a:gd name="connsiteY25" fmla="*/ 19108610 h 38554307"/>
                    <a:gd name="connsiteX26" fmla="*/ 1811464 w 10430521"/>
                    <a:gd name="connsiteY26" fmla="*/ 14745345 h 38554307"/>
                    <a:gd name="connsiteX27" fmla="*/ 939397 w 10430521"/>
                    <a:gd name="connsiteY27" fmla="*/ 6539420 h 38554307"/>
                    <a:gd name="connsiteX28" fmla="*/ 3453949 w 10430521"/>
                    <a:gd name="connsiteY28" fmla="*/ 5479418 h 38554307"/>
                    <a:gd name="connsiteX29" fmla="*/ 4311328 w 10430521"/>
                    <a:gd name="connsiteY29" fmla="*/ 4710846 h 38554307"/>
                    <a:gd name="connsiteX30" fmla="*/ 4090933 w 10430521"/>
                    <a:gd name="connsiteY30" fmla="*/ 3462952 h 38554307"/>
                    <a:gd name="connsiteX31" fmla="*/ 3652957 w 10430521"/>
                    <a:gd name="connsiteY31" fmla="*/ 2035950 h 38554307"/>
                    <a:gd name="connsiteX32" fmla="*/ 3651250 w 10430521"/>
                    <a:gd name="connsiteY32" fmla="*/ 735767 h 38554307"/>
                    <a:gd name="connsiteX33" fmla="*/ 5514257 w 10430521"/>
                    <a:gd name="connsiteY33" fmla="*/ 0 h 38554307"/>
                    <a:gd name="connsiteX34" fmla="*/ 6969939 w 10430521"/>
                    <a:gd name="connsiteY34" fmla="*/ 662190 h 38554307"/>
                    <a:gd name="connsiteX35" fmla="*/ 7069088 w 10430521"/>
                    <a:gd name="connsiteY35" fmla="*/ 1908501 h 38554307"/>
                    <a:gd name="connsiteX36" fmla="*/ 6772058 w 10430521"/>
                    <a:gd name="connsiteY36" fmla="*/ 3248382 h 38554307"/>
                    <a:gd name="connsiteX37" fmla="*/ 6633061 w 10430521"/>
                    <a:gd name="connsiteY37" fmla="*/ 4847861 h 38554307"/>
                    <a:gd name="connsiteX38" fmla="*/ 7584999 w 10430521"/>
                    <a:gd name="connsiteY38" fmla="*/ 5701279 h 38554307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069088 w 10430521"/>
                    <a:gd name="connsiteY35" fmla="*/ 2202808 h 38848614"/>
                    <a:gd name="connsiteX36" fmla="*/ 6772058 w 10430521"/>
                    <a:gd name="connsiteY36" fmla="*/ 3542689 h 38848614"/>
                    <a:gd name="connsiteX37" fmla="*/ 6633061 w 10430521"/>
                    <a:gd name="connsiteY37" fmla="*/ 5142168 h 38848614"/>
                    <a:gd name="connsiteX38" fmla="*/ 7584999 w 10430521"/>
                    <a:gd name="connsiteY38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069088 w 10430521"/>
                    <a:gd name="connsiteY35" fmla="*/ 2202808 h 38848614"/>
                    <a:gd name="connsiteX36" fmla="*/ 6772058 w 10430521"/>
                    <a:gd name="connsiteY36" fmla="*/ 3542689 h 38848614"/>
                    <a:gd name="connsiteX37" fmla="*/ 7083497 w 10430521"/>
                    <a:gd name="connsiteY37" fmla="*/ 5147359 h 38848614"/>
                    <a:gd name="connsiteX38" fmla="*/ 7584999 w 10430521"/>
                    <a:gd name="connsiteY38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069088 w 10430521"/>
                    <a:gd name="connsiteY35" fmla="*/ 2202808 h 38848614"/>
                    <a:gd name="connsiteX36" fmla="*/ 6772058 w 10430521"/>
                    <a:gd name="connsiteY36" fmla="*/ 3542689 h 38848614"/>
                    <a:gd name="connsiteX37" fmla="*/ 7083497 w 10430521"/>
                    <a:gd name="connsiteY37" fmla="*/ 4370463 h 38848614"/>
                    <a:gd name="connsiteX38" fmla="*/ 7083497 w 10430521"/>
                    <a:gd name="connsiteY38" fmla="*/ 5147359 h 38848614"/>
                    <a:gd name="connsiteX39" fmla="*/ 7584999 w 10430521"/>
                    <a:gd name="connsiteY39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069088 w 10430521"/>
                    <a:gd name="connsiteY35" fmla="*/ 2202808 h 38848614"/>
                    <a:gd name="connsiteX36" fmla="*/ 7276283 w 10430521"/>
                    <a:gd name="connsiteY36" fmla="*/ 3795087 h 38848614"/>
                    <a:gd name="connsiteX37" fmla="*/ 7083497 w 10430521"/>
                    <a:gd name="connsiteY37" fmla="*/ 4370463 h 38848614"/>
                    <a:gd name="connsiteX38" fmla="*/ 7083497 w 10430521"/>
                    <a:gd name="connsiteY38" fmla="*/ 5147359 h 38848614"/>
                    <a:gd name="connsiteX39" fmla="*/ 7584999 w 10430521"/>
                    <a:gd name="connsiteY39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661854 w 10430521"/>
                    <a:gd name="connsiteY35" fmla="*/ 2464625 h 38848614"/>
                    <a:gd name="connsiteX36" fmla="*/ 7276283 w 10430521"/>
                    <a:gd name="connsiteY36" fmla="*/ 3795087 h 38848614"/>
                    <a:gd name="connsiteX37" fmla="*/ 7083497 w 10430521"/>
                    <a:gd name="connsiteY37" fmla="*/ 4370463 h 38848614"/>
                    <a:gd name="connsiteX38" fmla="*/ 7083497 w 10430521"/>
                    <a:gd name="connsiteY38" fmla="*/ 5147359 h 38848614"/>
                    <a:gd name="connsiteX39" fmla="*/ 7584999 w 10430521"/>
                    <a:gd name="connsiteY39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6969939 w 10430521"/>
                    <a:gd name="connsiteY34" fmla="*/ 956497 h 38848614"/>
                    <a:gd name="connsiteX35" fmla="*/ 7661854 w 10430521"/>
                    <a:gd name="connsiteY35" fmla="*/ 2290139 h 38848614"/>
                    <a:gd name="connsiteX36" fmla="*/ 7276283 w 10430521"/>
                    <a:gd name="connsiteY36" fmla="*/ 3795087 h 38848614"/>
                    <a:gd name="connsiteX37" fmla="*/ 7083497 w 10430521"/>
                    <a:gd name="connsiteY37" fmla="*/ 4370463 h 38848614"/>
                    <a:gd name="connsiteX38" fmla="*/ 7083497 w 10430521"/>
                    <a:gd name="connsiteY38" fmla="*/ 5147359 h 38848614"/>
                    <a:gd name="connsiteX39" fmla="*/ 7584999 w 10430521"/>
                    <a:gd name="connsiteY39" fmla="*/ 5995586 h 38848614"/>
                    <a:gd name="connsiteX0" fmla="*/ 7584999 w 10430521"/>
                    <a:gd name="connsiteY0" fmla="*/ 5995586 h 38848614"/>
                    <a:gd name="connsiteX1" fmla="*/ 10225278 w 10430521"/>
                    <a:gd name="connsiteY1" fmla="*/ 6685820 h 38848614"/>
                    <a:gd name="connsiteX2" fmla="*/ 8870170 w 10430521"/>
                    <a:gd name="connsiteY2" fmla="*/ 14201511 h 38848614"/>
                    <a:gd name="connsiteX3" fmla="*/ 8924053 w 10430521"/>
                    <a:gd name="connsiteY3" fmla="*/ 16814540 h 38848614"/>
                    <a:gd name="connsiteX4" fmla="*/ 10001719 w 10430521"/>
                    <a:gd name="connsiteY4" fmla="*/ 22139201 h 38848614"/>
                    <a:gd name="connsiteX5" fmla="*/ 9049781 w 10430521"/>
                    <a:gd name="connsiteY5" fmla="*/ 22336411 h 38848614"/>
                    <a:gd name="connsiteX6" fmla="*/ 7846388 w 10430521"/>
                    <a:gd name="connsiteY6" fmla="*/ 36560159 h 38848614"/>
                    <a:gd name="connsiteX7" fmla="*/ 8394075 w 10430521"/>
                    <a:gd name="connsiteY7" fmla="*/ 37891325 h 38848614"/>
                    <a:gd name="connsiteX8" fmla="*/ 7684739 w 10430521"/>
                    <a:gd name="connsiteY8" fmla="*/ 38754117 h 38848614"/>
                    <a:gd name="connsiteX9" fmla="*/ 6391540 w 10430521"/>
                    <a:gd name="connsiteY9" fmla="*/ 38236442 h 38848614"/>
                    <a:gd name="connsiteX10" fmla="*/ 6113270 w 10430521"/>
                    <a:gd name="connsiteY10" fmla="*/ 37743418 h 38848614"/>
                    <a:gd name="connsiteX11" fmla="*/ 6113270 w 10430521"/>
                    <a:gd name="connsiteY11" fmla="*/ 31062939 h 38848614"/>
                    <a:gd name="connsiteX12" fmla="*/ 6113270 w 10430521"/>
                    <a:gd name="connsiteY12" fmla="*/ 24826183 h 38848614"/>
                    <a:gd name="connsiteX13" fmla="*/ 5385720 w 10430521"/>
                    <a:gd name="connsiteY13" fmla="*/ 22163852 h 38848614"/>
                    <a:gd name="connsiteX14" fmla="*/ 4254171 w 10430521"/>
                    <a:gd name="connsiteY14" fmla="*/ 26896885 h 38848614"/>
                    <a:gd name="connsiteX15" fmla="*/ 2799323 w 10430521"/>
                    <a:gd name="connsiteY15" fmla="*/ 34662016 h 38848614"/>
                    <a:gd name="connsiteX16" fmla="*/ 2853207 w 10430521"/>
                    <a:gd name="connsiteY16" fmla="*/ 35894577 h 38848614"/>
                    <a:gd name="connsiteX17" fmla="*/ 2350296 w 10430521"/>
                    <a:gd name="connsiteY17" fmla="*/ 37151789 h 38848614"/>
                    <a:gd name="connsiteX18" fmla="*/ 2206607 w 10430521"/>
                    <a:gd name="connsiteY18" fmla="*/ 38063884 h 38848614"/>
                    <a:gd name="connsiteX19" fmla="*/ 626032 w 10430521"/>
                    <a:gd name="connsiteY19" fmla="*/ 38803420 h 38848614"/>
                    <a:gd name="connsiteX20" fmla="*/ 51277 w 10430521"/>
                    <a:gd name="connsiteY20" fmla="*/ 38335047 h 38848614"/>
                    <a:gd name="connsiteX21" fmla="*/ 679915 w 10430521"/>
                    <a:gd name="connsiteY21" fmla="*/ 37398301 h 38848614"/>
                    <a:gd name="connsiteX22" fmla="*/ 338654 w 10430521"/>
                    <a:gd name="connsiteY22" fmla="*/ 35278297 h 38848614"/>
                    <a:gd name="connsiteX23" fmla="*/ 1362437 w 10430521"/>
                    <a:gd name="connsiteY23" fmla="*/ 22065247 h 38848614"/>
                    <a:gd name="connsiteX24" fmla="*/ 51277 w 10430521"/>
                    <a:gd name="connsiteY24" fmla="*/ 20955943 h 38848614"/>
                    <a:gd name="connsiteX25" fmla="*/ 1039137 w 10430521"/>
                    <a:gd name="connsiteY25" fmla="*/ 19402917 h 38848614"/>
                    <a:gd name="connsiteX26" fmla="*/ 1811464 w 10430521"/>
                    <a:gd name="connsiteY26" fmla="*/ 15039652 h 38848614"/>
                    <a:gd name="connsiteX27" fmla="*/ 939397 w 10430521"/>
                    <a:gd name="connsiteY27" fmla="*/ 6833727 h 38848614"/>
                    <a:gd name="connsiteX28" fmla="*/ 3453949 w 10430521"/>
                    <a:gd name="connsiteY28" fmla="*/ 5773725 h 38848614"/>
                    <a:gd name="connsiteX29" fmla="*/ 4311328 w 10430521"/>
                    <a:gd name="connsiteY29" fmla="*/ 5005153 h 38848614"/>
                    <a:gd name="connsiteX30" fmla="*/ 4090933 w 10430521"/>
                    <a:gd name="connsiteY30" fmla="*/ 3757259 h 38848614"/>
                    <a:gd name="connsiteX31" fmla="*/ 3652957 w 10430521"/>
                    <a:gd name="connsiteY31" fmla="*/ 2330257 h 38848614"/>
                    <a:gd name="connsiteX32" fmla="*/ 3651250 w 10430521"/>
                    <a:gd name="connsiteY32" fmla="*/ 1030074 h 38848614"/>
                    <a:gd name="connsiteX33" fmla="*/ 5514257 w 10430521"/>
                    <a:gd name="connsiteY33" fmla="*/ 0 h 38848614"/>
                    <a:gd name="connsiteX34" fmla="*/ 7324479 w 10430521"/>
                    <a:gd name="connsiteY34" fmla="*/ 1177786 h 38848614"/>
                    <a:gd name="connsiteX35" fmla="*/ 7661854 w 10430521"/>
                    <a:gd name="connsiteY35" fmla="*/ 2290139 h 38848614"/>
                    <a:gd name="connsiteX36" fmla="*/ 7276283 w 10430521"/>
                    <a:gd name="connsiteY36" fmla="*/ 3795087 h 38848614"/>
                    <a:gd name="connsiteX37" fmla="*/ 7083497 w 10430521"/>
                    <a:gd name="connsiteY37" fmla="*/ 4370463 h 38848614"/>
                    <a:gd name="connsiteX38" fmla="*/ 7083497 w 10430521"/>
                    <a:gd name="connsiteY38" fmla="*/ 5147359 h 38848614"/>
                    <a:gd name="connsiteX39" fmla="*/ 7584999 w 10430521"/>
                    <a:gd name="connsiteY39" fmla="*/ 5995586 h 38848614"/>
                    <a:gd name="connsiteX0" fmla="*/ 7584999 w 10430521"/>
                    <a:gd name="connsiteY0" fmla="*/ 5601003 h 38454031"/>
                    <a:gd name="connsiteX1" fmla="*/ 10225278 w 10430521"/>
                    <a:gd name="connsiteY1" fmla="*/ 6291237 h 38454031"/>
                    <a:gd name="connsiteX2" fmla="*/ 8870170 w 10430521"/>
                    <a:gd name="connsiteY2" fmla="*/ 13806928 h 38454031"/>
                    <a:gd name="connsiteX3" fmla="*/ 8924053 w 10430521"/>
                    <a:gd name="connsiteY3" fmla="*/ 16419957 h 38454031"/>
                    <a:gd name="connsiteX4" fmla="*/ 10001719 w 10430521"/>
                    <a:gd name="connsiteY4" fmla="*/ 21744618 h 38454031"/>
                    <a:gd name="connsiteX5" fmla="*/ 9049781 w 10430521"/>
                    <a:gd name="connsiteY5" fmla="*/ 21941828 h 38454031"/>
                    <a:gd name="connsiteX6" fmla="*/ 7846388 w 10430521"/>
                    <a:gd name="connsiteY6" fmla="*/ 36165576 h 38454031"/>
                    <a:gd name="connsiteX7" fmla="*/ 8394075 w 10430521"/>
                    <a:gd name="connsiteY7" fmla="*/ 37496742 h 38454031"/>
                    <a:gd name="connsiteX8" fmla="*/ 7684739 w 10430521"/>
                    <a:gd name="connsiteY8" fmla="*/ 38359534 h 38454031"/>
                    <a:gd name="connsiteX9" fmla="*/ 6391540 w 10430521"/>
                    <a:gd name="connsiteY9" fmla="*/ 37841859 h 38454031"/>
                    <a:gd name="connsiteX10" fmla="*/ 6113270 w 10430521"/>
                    <a:gd name="connsiteY10" fmla="*/ 37348835 h 38454031"/>
                    <a:gd name="connsiteX11" fmla="*/ 6113270 w 10430521"/>
                    <a:gd name="connsiteY11" fmla="*/ 30668356 h 38454031"/>
                    <a:gd name="connsiteX12" fmla="*/ 6113270 w 10430521"/>
                    <a:gd name="connsiteY12" fmla="*/ 24431600 h 38454031"/>
                    <a:gd name="connsiteX13" fmla="*/ 5385720 w 10430521"/>
                    <a:gd name="connsiteY13" fmla="*/ 21769269 h 38454031"/>
                    <a:gd name="connsiteX14" fmla="*/ 4254171 w 10430521"/>
                    <a:gd name="connsiteY14" fmla="*/ 26502302 h 38454031"/>
                    <a:gd name="connsiteX15" fmla="*/ 2799323 w 10430521"/>
                    <a:gd name="connsiteY15" fmla="*/ 34267433 h 38454031"/>
                    <a:gd name="connsiteX16" fmla="*/ 2853207 w 10430521"/>
                    <a:gd name="connsiteY16" fmla="*/ 35499994 h 38454031"/>
                    <a:gd name="connsiteX17" fmla="*/ 2350296 w 10430521"/>
                    <a:gd name="connsiteY17" fmla="*/ 36757206 h 38454031"/>
                    <a:gd name="connsiteX18" fmla="*/ 2206607 w 10430521"/>
                    <a:gd name="connsiteY18" fmla="*/ 37669301 h 38454031"/>
                    <a:gd name="connsiteX19" fmla="*/ 626032 w 10430521"/>
                    <a:gd name="connsiteY19" fmla="*/ 38408837 h 38454031"/>
                    <a:gd name="connsiteX20" fmla="*/ 51277 w 10430521"/>
                    <a:gd name="connsiteY20" fmla="*/ 37940464 h 38454031"/>
                    <a:gd name="connsiteX21" fmla="*/ 679915 w 10430521"/>
                    <a:gd name="connsiteY21" fmla="*/ 37003718 h 38454031"/>
                    <a:gd name="connsiteX22" fmla="*/ 338654 w 10430521"/>
                    <a:gd name="connsiteY22" fmla="*/ 34883714 h 38454031"/>
                    <a:gd name="connsiteX23" fmla="*/ 1362437 w 10430521"/>
                    <a:gd name="connsiteY23" fmla="*/ 21670664 h 38454031"/>
                    <a:gd name="connsiteX24" fmla="*/ 51277 w 10430521"/>
                    <a:gd name="connsiteY24" fmla="*/ 20561360 h 38454031"/>
                    <a:gd name="connsiteX25" fmla="*/ 1039137 w 10430521"/>
                    <a:gd name="connsiteY25" fmla="*/ 19008334 h 38454031"/>
                    <a:gd name="connsiteX26" fmla="*/ 1811464 w 10430521"/>
                    <a:gd name="connsiteY26" fmla="*/ 14645069 h 38454031"/>
                    <a:gd name="connsiteX27" fmla="*/ 939397 w 10430521"/>
                    <a:gd name="connsiteY27" fmla="*/ 6439144 h 38454031"/>
                    <a:gd name="connsiteX28" fmla="*/ 3453949 w 10430521"/>
                    <a:gd name="connsiteY28" fmla="*/ 5379142 h 38454031"/>
                    <a:gd name="connsiteX29" fmla="*/ 4311328 w 10430521"/>
                    <a:gd name="connsiteY29" fmla="*/ 4610570 h 38454031"/>
                    <a:gd name="connsiteX30" fmla="*/ 4090933 w 10430521"/>
                    <a:gd name="connsiteY30" fmla="*/ 3362676 h 38454031"/>
                    <a:gd name="connsiteX31" fmla="*/ 3652957 w 10430521"/>
                    <a:gd name="connsiteY31" fmla="*/ 1935674 h 38454031"/>
                    <a:gd name="connsiteX32" fmla="*/ 3651250 w 10430521"/>
                    <a:gd name="connsiteY32" fmla="*/ 635491 h 38454031"/>
                    <a:gd name="connsiteX33" fmla="*/ 5661705 w 10430521"/>
                    <a:gd name="connsiteY33" fmla="*/ 237931 h 38454031"/>
                    <a:gd name="connsiteX34" fmla="*/ 7324479 w 10430521"/>
                    <a:gd name="connsiteY34" fmla="*/ 783203 h 38454031"/>
                    <a:gd name="connsiteX35" fmla="*/ 7661854 w 10430521"/>
                    <a:gd name="connsiteY35" fmla="*/ 1895556 h 38454031"/>
                    <a:gd name="connsiteX36" fmla="*/ 7276283 w 10430521"/>
                    <a:gd name="connsiteY36" fmla="*/ 3400504 h 38454031"/>
                    <a:gd name="connsiteX37" fmla="*/ 7083497 w 10430521"/>
                    <a:gd name="connsiteY37" fmla="*/ 3975880 h 38454031"/>
                    <a:gd name="connsiteX38" fmla="*/ 7083497 w 10430521"/>
                    <a:gd name="connsiteY38" fmla="*/ 4752776 h 38454031"/>
                    <a:gd name="connsiteX39" fmla="*/ 7584999 w 10430521"/>
                    <a:gd name="connsiteY39" fmla="*/ 5601003 h 38454031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3652957 w 10430521"/>
                    <a:gd name="connsiteY31" fmla="*/ 2024905 h 38543262"/>
                    <a:gd name="connsiteX32" fmla="*/ 3651250 w 10430521"/>
                    <a:gd name="connsiteY32" fmla="*/ 724722 h 38543262"/>
                    <a:gd name="connsiteX33" fmla="*/ 5637607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3652957 w 10430521"/>
                    <a:gd name="connsiteY31" fmla="*/ 2024905 h 38543262"/>
                    <a:gd name="connsiteX32" fmla="*/ 3651250 w 10430521"/>
                    <a:gd name="connsiteY32" fmla="*/ 724722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3652957 w 10430521"/>
                    <a:gd name="connsiteY31" fmla="*/ 2024905 h 38543262"/>
                    <a:gd name="connsiteX32" fmla="*/ 4143520 w 10430521"/>
                    <a:gd name="connsiteY32" fmla="*/ 1025109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4191716 w 10430521"/>
                    <a:gd name="connsiteY31" fmla="*/ 2530058 h 38543262"/>
                    <a:gd name="connsiteX32" fmla="*/ 4143520 w 10430521"/>
                    <a:gd name="connsiteY32" fmla="*/ 1025109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4191716 w 10430521"/>
                    <a:gd name="connsiteY31" fmla="*/ 2530058 h 38543262"/>
                    <a:gd name="connsiteX32" fmla="*/ 4553189 w 10430521"/>
                    <a:gd name="connsiteY32" fmla="*/ 1090542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4191716 w 10430521"/>
                    <a:gd name="connsiteY31" fmla="*/ 2530058 h 38543262"/>
                    <a:gd name="connsiteX32" fmla="*/ 4071225 w 10430521"/>
                    <a:gd name="connsiteY32" fmla="*/ 1090542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690234 h 38543262"/>
                    <a:gd name="connsiteX1" fmla="*/ 10225278 w 10430521"/>
                    <a:gd name="connsiteY1" fmla="*/ 6380468 h 38543262"/>
                    <a:gd name="connsiteX2" fmla="*/ 8870170 w 10430521"/>
                    <a:gd name="connsiteY2" fmla="*/ 13896159 h 38543262"/>
                    <a:gd name="connsiteX3" fmla="*/ 8924053 w 10430521"/>
                    <a:gd name="connsiteY3" fmla="*/ 16509188 h 38543262"/>
                    <a:gd name="connsiteX4" fmla="*/ 10001719 w 10430521"/>
                    <a:gd name="connsiteY4" fmla="*/ 21833849 h 38543262"/>
                    <a:gd name="connsiteX5" fmla="*/ 9049781 w 10430521"/>
                    <a:gd name="connsiteY5" fmla="*/ 22031059 h 38543262"/>
                    <a:gd name="connsiteX6" fmla="*/ 7846388 w 10430521"/>
                    <a:gd name="connsiteY6" fmla="*/ 36254807 h 38543262"/>
                    <a:gd name="connsiteX7" fmla="*/ 8394075 w 10430521"/>
                    <a:gd name="connsiteY7" fmla="*/ 37585973 h 38543262"/>
                    <a:gd name="connsiteX8" fmla="*/ 7684739 w 10430521"/>
                    <a:gd name="connsiteY8" fmla="*/ 38448765 h 38543262"/>
                    <a:gd name="connsiteX9" fmla="*/ 6391540 w 10430521"/>
                    <a:gd name="connsiteY9" fmla="*/ 37931090 h 38543262"/>
                    <a:gd name="connsiteX10" fmla="*/ 6113270 w 10430521"/>
                    <a:gd name="connsiteY10" fmla="*/ 37438066 h 38543262"/>
                    <a:gd name="connsiteX11" fmla="*/ 6113270 w 10430521"/>
                    <a:gd name="connsiteY11" fmla="*/ 30757587 h 38543262"/>
                    <a:gd name="connsiteX12" fmla="*/ 6113270 w 10430521"/>
                    <a:gd name="connsiteY12" fmla="*/ 24520831 h 38543262"/>
                    <a:gd name="connsiteX13" fmla="*/ 5385720 w 10430521"/>
                    <a:gd name="connsiteY13" fmla="*/ 21858500 h 38543262"/>
                    <a:gd name="connsiteX14" fmla="*/ 4254171 w 10430521"/>
                    <a:gd name="connsiteY14" fmla="*/ 26591533 h 38543262"/>
                    <a:gd name="connsiteX15" fmla="*/ 2799323 w 10430521"/>
                    <a:gd name="connsiteY15" fmla="*/ 34356664 h 38543262"/>
                    <a:gd name="connsiteX16" fmla="*/ 2853207 w 10430521"/>
                    <a:gd name="connsiteY16" fmla="*/ 35589225 h 38543262"/>
                    <a:gd name="connsiteX17" fmla="*/ 2350296 w 10430521"/>
                    <a:gd name="connsiteY17" fmla="*/ 36846437 h 38543262"/>
                    <a:gd name="connsiteX18" fmla="*/ 2206607 w 10430521"/>
                    <a:gd name="connsiteY18" fmla="*/ 37758532 h 38543262"/>
                    <a:gd name="connsiteX19" fmla="*/ 626032 w 10430521"/>
                    <a:gd name="connsiteY19" fmla="*/ 38498068 h 38543262"/>
                    <a:gd name="connsiteX20" fmla="*/ 51277 w 10430521"/>
                    <a:gd name="connsiteY20" fmla="*/ 38029695 h 38543262"/>
                    <a:gd name="connsiteX21" fmla="*/ 679915 w 10430521"/>
                    <a:gd name="connsiteY21" fmla="*/ 37092949 h 38543262"/>
                    <a:gd name="connsiteX22" fmla="*/ 338654 w 10430521"/>
                    <a:gd name="connsiteY22" fmla="*/ 34972945 h 38543262"/>
                    <a:gd name="connsiteX23" fmla="*/ 1362437 w 10430521"/>
                    <a:gd name="connsiteY23" fmla="*/ 21759895 h 38543262"/>
                    <a:gd name="connsiteX24" fmla="*/ 51277 w 10430521"/>
                    <a:gd name="connsiteY24" fmla="*/ 20650591 h 38543262"/>
                    <a:gd name="connsiteX25" fmla="*/ 1039137 w 10430521"/>
                    <a:gd name="connsiteY25" fmla="*/ 19097565 h 38543262"/>
                    <a:gd name="connsiteX26" fmla="*/ 1811464 w 10430521"/>
                    <a:gd name="connsiteY26" fmla="*/ 14734300 h 38543262"/>
                    <a:gd name="connsiteX27" fmla="*/ 939397 w 10430521"/>
                    <a:gd name="connsiteY27" fmla="*/ 6528375 h 38543262"/>
                    <a:gd name="connsiteX28" fmla="*/ 3453949 w 10430521"/>
                    <a:gd name="connsiteY28" fmla="*/ 5468373 h 38543262"/>
                    <a:gd name="connsiteX29" fmla="*/ 4311328 w 10430521"/>
                    <a:gd name="connsiteY29" fmla="*/ 4699801 h 38543262"/>
                    <a:gd name="connsiteX30" fmla="*/ 4090933 w 10430521"/>
                    <a:gd name="connsiteY30" fmla="*/ 3451907 h 38543262"/>
                    <a:gd name="connsiteX31" fmla="*/ 4191716 w 10430521"/>
                    <a:gd name="connsiteY31" fmla="*/ 2530058 h 38543262"/>
                    <a:gd name="connsiteX32" fmla="*/ 4071225 w 10430521"/>
                    <a:gd name="connsiteY32" fmla="*/ 1090542 h 38543262"/>
                    <a:gd name="connsiteX33" fmla="*/ 6083593 w 10430521"/>
                    <a:gd name="connsiteY33" fmla="*/ 0 h 38543262"/>
                    <a:gd name="connsiteX34" fmla="*/ 7324479 w 10430521"/>
                    <a:gd name="connsiteY34" fmla="*/ 872434 h 38543262"/>
                    <a:gd name="connsiteX35" fmla="*/ 7661854 w 10430521"/>
                    <a:gd name="connsiteY35" fmla="*/ 1984787 h 38543262"/>
                    <a:gd name="connsiteX36" fmla="*/ 7276283 w 10430521"/>
                    <a:gd name="connsiteY36" fmla="*/ 3489735 h 38543262"/>
                    <a:gd name="connsiteX37" fmla="*/ 7083497 w 10430521"/>
                    <a:gd name="connsiteY37" fmla="*/ 4065111 h 38543262"/>
                    <a:gd name="connsiteX38" fmla="*/ 7083497 w 10430521"/>
                    <a:gd name="connsiteY38" fmla="*/ 4842007 h 38543262"/>
                    <a:gd name="connsiteX39" fmla="*/ 7584999 w 10430521"/>
                    <a:gd name="connsiteY39" fmla="*/ 5690234 h 38543262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311328 w 10430521"/>
                    <a:gd name="connsiteY29" fmla="*/ 4776558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456796 w 10430521"/>
                    <a:gd name="connsiteY29" fmla="*/ 5071440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721876 w 10430521"/>
                    <a:gd name="connsiteY29" fmla="*/ 5006007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770072 w 10430521"/>
                    <a:gd name="connsiteY29" fmla="*/ 4700655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5107447 w 10430521"/>
                    <a:gd name="connsiteY29" fmla="*/ 5115061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090933 w 10430521"/>
                    <a:gd name="connsiteY30" fmla="*/ 3528664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842367 w 10430521"/>
                    <a:gd name="connsiteY30" fmla="*/ 4141868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5252036 w 10430521"/>
                    <a:gd name="connsiteY30" fmla="*/ 4141868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191716 w 10430521"/>
                    <a:gd name="connsiteY31" fmla="*/ 2606815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962858 w 10430521"/>
                    <a:gd name="connsiteY31" fmla="*/ 3239329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095323 w 10430521"/>
                    <a:gd name="connsiteY31" fmla="*/ 234508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095323 w 10430521"/>
                    <a:gd name="connsiteY31" fmla="*/ 234508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095323 w 10430521"/>
                    <a:gd name="connsiteY31" fmla="*/ 234508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770072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938760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25483 w 10430521"/>
                    <a:gd name="connsiteY29" fmla="*/ 4918764 h 38620019"/>
                    <a:gd name="connsiteX30" fmla="*/ 4842367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42367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408600 w 10430521"/>
                    <a:gd name="connsiteY31" fmla="*/ 3370194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4071225 w 10430521"/>
                    <a:gd name="connsiteY32" fmla="*/ 1167299 h 38620019"/>
                    <a:gd name="connsiteX33" fmla="*/ 6083593 w 10430521"/>
                    <a:gd name="connsiteY33" fmla="*/ 76757 h 38620019"/>
                    <a:gd name="connsiteX34" fmla="*/ 7324479 w 10430521"/>
                    <a:gd name="connsiteY34" fmla="*/ 949191 h 38620019"/>
                    <a:gd name="connsiteX35" fmla="*/ 7661854 w 10430521"/>
                    <a:gd name="connsiteY35" fmla="*/ 2061544 h 38620019"/>
                    <a:gd name="connsiteX36" fmla="*/ 7276283 w 10430521"/>
                    <a:gd name="connsiteY36" fmla="*/ 3566492 h 38620019"/>
                    <a:gd name="connsiteX37" fmla="*/ 7083497 w 10430521"/>
                    <a:gd name="connsiteY37" fmla="*/ 4141868 h 38620019"/>
                    <a:gd name="connsiteX38" fmla="*/ 7083497 w 10430521"/>
                    <a:gd name="connsiteY38" fmla="*/ 4918764 h 38620019"/>
                    <a:gd name="connsiteX39" fmla="*/ 7584999 w 10430521"/>
                    <a:gd name="connsiteY39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4071225 w 10430521"/>
                    <a:gd name="connsiteY33" fmla="*/ 1167299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4071225 w 10430521"/>
                    <a:gd name="connsiteY33" fmla="*/ 1167299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4071225 w 10430521"/>
                    <a:gd name="connsiteY33" fmla="*/ 1167299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7584999 w 10430521"/>
                    <a:gd name="connsiteY0" fmla="*/ 5766991 h 38620019"/>
                    <a:gd name="connsiteX1" fmla="*/ 10225278 w 10430521"/>
                    <a:gd name="connsiteY1" fmla="*/ 6457225 h 38620019"/>
                    <a:gd name="connsiteX2" fmla="*/ 8870170 w 10430521"/>
                    <a:gd name="connsiteY2" fmla="*/ 13972916 h 38620019"/>
                    <a:gd name="connsiteX3" fmla="*/ 8924053 w 10430521"/>
                    <a:gd name="connsiteY3" fmla="*/ 16585945 h 38620019"/>
                    <a:gd name="connsiteX4" fmla="*/ 10001719 w 10430521"/>
                    <a:gd name="connsiteY4" fmla="*/ 21910606 h 38620019"/>
                    <a:gd name="connsiteX5" fmla="*/ 9049781 w 10430521"/>
                    <a:gd name="connsiteY5" fmla="*/ 22107816 h 38620019"/>
                    <a:gd name="connsiteX6" fmla="*/ 7846388 w 10430521"/>
                    <a:gd name="connsiteY6" fmla="*/ 36331564 h 38620019"/>
                    <a:gd name="connsiteX7" fmla="*/ 8394075 w 10430521"/>
                    <a:gd name="connsiteY7" fmla="*/ 37662730 h 38620019"/>
                    <a:gd name="connsiteX8" fmla="*/ 7684739 w 10430521"/>
                    <a:gd name="connsiteY8" fmla="*/ 38525522 h 38620019"/>
                    <a:gd name="connsiteX9" fmla="*/ 6391540 w 10430521"/>
                    <a:gd name="connsiteY9" fmla="*/ 38007847 h 38620019"/>
                    <a:gd name="connsiteX10" fmla="*/ 6113270 w 10430521"/>
                    <a:gd name="connsiteY10" fmla="*/ 37514823 h 38620019"/>
                    <a:gd name="connsiteX11" fmla="*/ 6113270 w 10430521"/>
                    <a:gd name="connsiteY11" fmla="*/ 30834344 h 38620019"/>
                    <a:gd name="connsiteX12" fmla="*/ 6113270 w 10430521"/>
                    <a:gd name="connsiteY12" fmla="*/ 24597588 h 38620019"/>
                    <a:gd name="connsiteX13" fmla="*/ 5385720 w 10430521"/>
                    <a:gd name="connsiteY13" fmla="*/ 21935257 h 38620019"/>
                    <a:gd name="connsiteX14" fmla="*/ 4254171 w 10430521"/>
                    <a:gd name="connsiteY14" fmla="*/ 26668290 h 38620019"/>
                    <a:gd name="connsiteX15" fmla="*/ 2799323 w 10430521"/>
                    <a:gd name="connsiteY15" fmla="*/ 34433421 h 38620019"/>
                    <a:gd name="connsiteX16" fmla="*/ 2853207 w 10430521"/>
                    <a:gd name="connsiteY16" fmla="*/ 35665982 h 38620019"/>
                    <a:gd name="connsiteX17" fmla="*/ 2350296 w 10430521"/>
                    <a:gd name="connsiteY17" fmla="*/ 36923194 h 38620019"/>
                    <a:gd name="connsiteX18" fmla="*/ 2206607 w 10430521"/>
                    <a:gd name="connsiteY18" fmla="*/ 37835289 h 38620019"/>
                    <a:gd name="connsiteX19" fmla="*/ 626032 w 10430521"/>
                    <a:gd name="connsiteY19" fmla="*/ 38574825 h 38620019"/>
                    <a:gd name="connsiteX20" fmla="*/ 51277 w 10430521"/>
                    <a:gd name="connsiteY20" fmla="*/ 38106452 h 38620019"/>
                    <a:gd name="connsiteX21" fmla="*/ 679915 w 10430521"/>
                    <a:gd name="connsiteY21" fmla="*/ 37169706 h 38620019"/>
                    <a:gd name="connsiteX22" fmla="*/ 338654 w 10430521"/>
                    <a:gd name="connsiteY22" fmla="*/ 35049702 h 38620019"/>
                    <a:gd name="connsiteX23" fmla="*/ 1362437 w 10430521"/>
                    <a:gd name="connsiteY23" fmla="*/ 21836652 h 38620019"/>
                    <a:gd name="connsiteX24" fmla="*/ 51277 w 10430521"/>
                    <a:gd name="connsiteY24" fmla="*/ 20727348 h 38620019"/>
                    <a:gd name="connsiteX25" fmla="*/ 1039137 w 10430521"/>
                    <a:gd name="connsiteY25" fmla="*/ 19174322 h 38620019"/>
                    <a:gd name="connsiteX26" fmla="*/ 1811464 w 10430521"/>
                    <a:gd name="connsiteY26" fmla="*/ 14811057 h 38620019"/>
                    <a:gd name="connsiteX27" fmla="*/ 939397 w 10430521"/>
                    <a:gd name="connsiteY27" fmla="*/ 6605132 h 38620019"/>
                    <a:gd name="connsiteX28" fmla="*/ 3453949 w 10430521"/>
                    <a:gd name="connsiteY28" fmla="*/ 5545130 h 38620019"/>
                    <a:gd name="connsiteX29" fmla="*/ 4649582 w 10430521"/>
                    <a:gd name="connsiteY29" fmla="*/ 4831521 h 38620019"/>
                    <a:gd name="connsiteX30" fmla="*/ 4818269 w 10430521"/>
                    <a:gd name="connsiteY30" fmla="*/ 4141868 h 38620019"/>
                    <a:gd name="connsiteX31" fmla="*/ 4095323 w 10430521"/>
                    <a:gd name="connsiteY31" fmla="*/ 3348383 h 38620019"/>
                    <a:gd name="connsiteX32" fmla="*/ 3806145 w 10430521"/>
                    <a:gd name="connsiteY32" fmla="*/ 2214219 h 38620019"/>
                    <a:gd name="connsiteX33" fmla="*/ 3974833 w 10430521"/>
                    <a:gd name="connsiteY33" fmla="*/ 1036434 h 38620019"/>
                    <a:gd name="connsiteX34" fmla="*/ 6083593 w 10430521"/>
                    <a:gd name="connsiteY34" fmla="*/ 76757 h 38620019"/>
                    <a:gd name="connsiteX35" fmla="*/ 7324479 w 10430521"/>
                    <a:gd name="connsiteY35" fmla="*/ 949191 h 38620019"/>
                    <a:gd name="connsiteX36" fmla="*/ 7661854 w 10430521"/>
                    <a:gd name="connsiteY36" fmla="*/ 2061544 h 38620019"/>
                    <a:gd name="connsiteX37" fmla="*/ 7276283 w 10430521"/>
                    <a:gd name="connsiteY37" fmla="*/ 3566492 h 38620019"/>
                    <a:gd name="connsiteX38" fmla="*/ 7083497 w 10430521"/>
                    <a:gd name="connsiteY38" fmla="*/ 4141868 h 38620019"/>
                    <a:gd name="connsiteX39" fmla="*/ 7083497 w 10430521"/>
                    <a:gd name="connsiteY39" fmla="*/ 4918764 h 38620019"/>
                    <a:gd name="connsiteX40" fmla="*/ 7584999 w 10430521"/>
                    <a:gd name="connsiteY40" fmla="*/ 5766991 h 38620019"/>
                    <a:gd name="connsiteX0" fmla="*/ 4818269 w 10430521"/>
                    <a:gd name="connsiteY0" fmla="*/ 4141868 h 38620019"/>
                    <a:gd name="connsiteX1" fmla="*/ 4095323 w 10430521"/>
                    <a:gd name="connsiteY1" fmla="*/ 3348383 h 38620019"/>
                    <a:gd name="connsiteX2" fmla="*/ 3806145 w 10430521"/>
                    <a:gd name="connsiteY2" fmla="*/ 2214219 h 38620019"/>
                    <a:gd name="connsiteX3" fmla="*/ 3974833 w 10430521"/>
                    <a:gd name="connsiteY3" fmla="*/ 1036434 h 38620019"/>
                    <a:gd name="connsiteX4" fmla="*/ 6083593 w 10430521"/>
                    <a:gd name="connsiteY4" fmla="*/ 76757 h 38620019"/>
                    <a:gd name="connsiteX5" fmla="*/ 7324479 w 10430521"/>
                    <a:gd name="connsiteY5" fmla="*/ 949191 h 38620019"/>
                    <a:gd name="connsiteX6" fmla="*/ 7661854 w 10430521"/>
                    <a:gd name="connsiteY6" fmla="*/ 2061544 h 38620019"/>
                    <a:gd name="connsiteX7" fmla="*/ 7276283 w 10430521"/>
                    <a:gd name="connsiteY7" fmla="*/ 3566492 h 38620019"/>
                    <a:gd name="connsiteX8" fmla="*/ 7083497 w 10430521"/>
                    <a:gd name="connsiteY8" fmla="*/ 4141868 h 38620019"/>
                    <a:gd name="connsiteX9" fmla="*/ 7083497 w 10430521"/>
                    <a:gd name="connsiteY9" fmla="*/ 4918764 h 38620019"/>
                    <a:gd name="connsiteX10" fmla="*/ 7584999 w 10430521"/>
                    <a:gd name="connsiteY10" fmla="*/ 5766991 h 38620019"/>
                    <a:gd name="connsiteX11" fmla="*/ 10225278 w 10430521"/>
                    <a:gd name="connsiteY11" fmla="*/ 6457225 h 38620019"/>
                    <a:gd name="connsiteX12" fmla="*/ 8870170 w 10430521"/>
                    <a:gd name="connsiteY12" fmla="*/ 13972916 h 38620019"/>
                    <a:gd name="connsiteX13" fmla="*/ 8924053 w 10430521"/>
                    <a:gd name="connsiteY13" fmla="*/ 16585945 h 38620019"/>
                    <a:gd name="connsiteX14" fmla="*/ 10001719 w 10430521"/>
                    <a:gd name="connsiteY14" fmla="*/ 21910606 h 38620019"/>
                    <a:gd name="connsiteX15" fmla="*/ 9049781 w 10430521"/>
                    <a:gd name="connsiteY15" fmla="*/ 22107816 h 38620019"/>
                    <a:gd name="connsiteX16" fmla="*/ 7846388 w 10430521"/>
                    <a:gd name="connsiteY16" fmla="*/ 36331564 h 38620019"/>
                    <a:gd name="connsiteX17" fmla="*/ 8394075 w 10430521"/>
                    <a:gd name="connsiteY17" fmla="*/ 37662730 h 38620019"/>
                    <a:gd name="connsiteX18" fmla="*/ 7684739 w 10430521"/>
                    <a:gd name="connsiteY18" fmla="*/ 38525522 h 38620019"/>
                    <a:gd name="connsiteX19" fmla="*/ 6391540 w 10430521"/>
                    <a:gd name="connsiteY19" fmla="*/ 38007847 h 38620019"/>
                    <a:gd name="connsiteX20" fmla="*/ 6113270 w 10430521"/>
                    <a:gd name="connsiteY20" fmla="*/ 37514823 h 38620019"/>
                    <a:gd name="connsiteX21" fmla="*/ 6113270 w 10430521"/>
                    <a:gd name="connsiteY21" fmla="*/ 30834344 h 38620019"/>
                    <a:gd name="connsiteX22" fmla="*/ 6113270 w 10430521"/>
                    <a:gd name="connsiteY22" fmla="*/ 24597588 h 38620019"/>
                    <a:gd name="connsiteX23" fmla="*/ 5385720 w 10430521"/>
                    <a:gd name="connsiteY23" fmla="*/ 21935257 h 38620019"/>
                    <a:gd name="connsiteX24" fmla="*/ 4254171 w 10430521"/>
                    <a:gd name="connsiteY24" fmla="*/ 26668290 h 38620019"/>
                    <a:gd name="connsiteX25" fmla="*/ 2799323 w 10430521"/>
                    <a:gd name="connsiteY25" fmla="*/ 34433421 h 38620019"/>
                    <a:gd name="connsiteX26" fmla="*/ 2853207 w 10430521"/>
                    <a:gd name="connsiteY26" fmla="*/ 35665982 h 38620019"/>
                    <a:gd name="connsiteX27" fmla="*/ 2350296 w 10430521"/>
                    <a:gd name="connsiteY27" fmla="*/ 36923194 h 38620019"/>
                    <a:gd name="connsiteX28" fmla="*/ 2206607 w 10430521"/>
                    <a:gd name="connsiteY28" fmla="*/ 37835289 h 38620019"/>
                    <a:gd name="connsiteX29" fmla="*/ 626032 w 10430521"/>
                    <a:gd name="connsiteY29" fmla="*/ 38574825 h 38620019"/>
                    <a:gd name="connsiteX30" fmla="*/ 51277 w 10430521"/>
                    <a:gd name="connsiteY30" fmla="*/ 38106452 h 38620019"/>
                    <a:gd name="connsiteX31" fmla="*/ 679915 w 10430521"/>
                    <a:gd name="connsiteY31" fmla="*/ 37169706 h 38620019"/>
                    <a:gd name="connsiteX32" fmla="*/ 338654 w 10430521"/>
                    <a:gd name="connsiteY32" fmla="*/ 35049702 h 38620019"/>
                    <a:gd name="connsiteX33" fmla="*/ 1362437 w 10430521"/>
                    <a:gd name="connsiteY33" fmla="*/ 21836652 h 38620019"/>
                    <a:gd name="connsiteX34" fmla="*/ 51277 w 10430521"/>
                    <a:gd name="connsiteY34" fmla="*/ 20727348 h 38620019"/>
                    <a:gd name="connsiteX35" fmla="*/ 1039137 w 10430521"/>
                    <a:gd name="connsiteY35" fmla="*/ 19174322 h 38620019"/>
                    <a:gd name="connsiteX36" fmla="*/ 1811464 w 10430521"/>
                    <a:gd name="connsiteY36" fmla="*/ 14811057 h 38620019"/>
                    <a:gd name="connsiteX37" fmla="*/ 939397 w 10430521"/>
                    <a:gd name="connsiteY37" fmla="*/ 6605132 h 38620019"/>
                    <a:gd name="connsiteX38" fmla="*/ 3453949 w 10430521"/>
                    <a:gd name="connsiteY38" fmla="*/ 5545130 h 38620019"/>
                    <a:gd name="connsiteX39" fmla="*/ 4680183 w 10430521"/>
                    <a:gd name="connsiteY39" fmla="*/ 4859218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095323 w 10430521"/>
                    <a:gd name="connsiteY0" fmla="*/ 3348383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095323 w 10430521"/>
                    <a:gd name="connsiteY39" fmla="*/ 3348383 h 38620019"/>
                    <a:gd name="connsiteX0" fmla="*/ 4288109 w 10430521"/>
                    <a:gd name="connsiteY0" fmla="*/ 3479248 h 38620019"/>
                    <a:gd name="connsiteX1" fmla="*/ 3806145 w 10430521"/>
                    <a:gd name="connsiteY1" fmla="*/ 2214219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288109 w 10430521"/>
                    <a:gd name="connsiteY39" fmla="*/ 3479248 h 38620019"/>
                    <a:gd name="connsiteX0" fmla="*/ 4288109 w 10430521"/>
                    <a:gd name="connsiteY0" fmla="*/ 3479248 h 38620019"/>
                    <a:gd name="connsiteX1" fmla="*/ 3878440 w 10430521"/>
                    <a:gd name="connsiteY1" fmla="*/ 2432328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288109 w 10430521"/>
                    <a:gd name="connsiteY39" fmla="*/ 3479248 h 38620019"/>
                    <a:gd name="connsiteX0" fmla="*/ 4288109 w 10430521"/>
                    <a:gd name="connsiteY0" fmla="*/ 3479248 h 38620019"/>
                    <a:gd name="connsiteX1" fmla="*/ 3878440 w 10430521"/>
                    <a:gd name="connsiteY1" fmla="*/ 2432328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288109 w 10430521"/>
                    <a:gd name="connsiteY39" fmla="*/ 3479248 h 38620019"/>
                    <a:gd name="connsiteX0" fmla="*/ 4288109 w 10430521"/>
                    <a:gd name="connsiteY0" fmla="*/ 3479248 h 38620019"/>
                    <a:gd name="connsiteX1" fmla="*/ 3878440 w 10430521"/>
                    <a:gd name="connsiteY1" fmla="*/ 2432328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288109 w 10430521"/>
                    <a:gd name="connsiteY39" fmla="*/ 3479248 h 38620019"/>
                    <a:gd name="connsiteX0" fmla="*/ 4288109 w 10430521"/>
                    <a:gd name="connsiteY0" fmla="*/ 3479248 h 38620019"/>
                    <a:gd name="connsiteX1" fmla="*/ 3878440 w 10430521"/>
                    <a:gd name="connsiteY1" fmla="*/ 2432328 h 38620019"/>
                    <a:gd name="connsiteX2" fmla="*/ 3974833 w 10430521"/>
                    <a:gd name="connsiteY2" fmla="*/ 1036434 h 38620019"/>
                    <a:gd name="connsiteX3" fmla="*/ 6083593 w 10430521"/>
                    <a:gd name="connsiteY3" fmla="*/ 76757 h 38620019"/>
                    <a:gd name="connsiteX4" fmla="*/ 7324479 w 10430521"/>
                    <a:gd name="connsiteY4" fmla="*/ 949191 h 38620019"/>
                    <a:gd name="connsiteX5" fmla="*/ 7661854 w 10430521"/>
                    <a:gd name="connsiteY5" fmla="*/ 2061544 h 38620019"/>
                    <a:gd name="connsiteX6" fmla="*/ 7276283 w 10430521"/>
                    <a:gd name="connsiteY6" fmla="*/ 3566492 h 38620019"/>
                    <a:gd name="connsiteX7" fmla="*/ 7083497 w 10430521"/>
                    <a:gd name="connsiteY7" fmla="*/ 4141868 h 38620019"/>
                    <a:gd name="connsiteX8" fmla="*/ 7083497 w 10430521"/>
                    <a:gd name="connsiteY8" fmla="*/ 4918764 h 38620019"/>
                    <a:gd name="connsiteX9" fmla="*/ 7584999 w 10430521"/>
                    <a:gd name="connsiteY9" fmla="*/ 5766991 h 38620019"/>
                    <a:gd name="connsiteX10" fmla="*/ 10225278 w 10430521"/>
                    <a:gd name="connsiteY10" fmla="*/ 6457225 h 38620019"/>
                    <a:gd name="connsiteX11" fmla="*/ 8870170 w 10430521"/>
                    <a:gd name="connsiteY11" fmla="*/ 13972916 h 38620019"/>
                    <a:gd name="connsiteX12" fmla="*/ 8924053 w 10430521"/>
                    <a:gd name="connsiteY12" fmla="*/ 16585945 h 38620019"/>
                    <a:gd name="connsiteX13" fmla="*/ 10001719 w 10430521"/>
                    <a:gd name="connsiteY13" fmla="*/ 21910606 h 38620019"/>
                    <a:gd name="connsiteX14" fmla="*/ 9049781 w 10430521"/>
                    <a:gd name="connsiteY14" fmla="*/ 22107816 h 38620019"/>
                    <a:gd name="connsiteX15" fmla="*/ 7846388 w 10430521"/>
                    <a:gd name="connsiteY15" fmla="*/ 36331564 h 38620019"/>
                    <a:gd name="connsiteX16" fmla="*/ 8394075 w 10430521"/>
                    <a:gd name="connsiteY16" fmla="*/ 37662730 h 38620019"/>
                    <a:gd name="connsiteX17" fmla="*/ 7684739 w 10430521"/>
                    <a:gd name="connsiteY17" fmla="*/ 38525522 h 38620019"/>
                    <a:gd name="connsiteX18" fmla="*/ 6391540 w 10430521"/>
                    <a:gd name="connsiteY18" fmla="*/ 38007847 h 38620019"/>
                    <a:gd name="connsiteX19" fmla="*/ 6113270 w 10430521"/>
                    <a:gd name="connsiteY19" fmla="*/ 37514823 h 38620019"/>
                    <a:gd name="connsiteX20" fmla="*/ 6113270 w 10430521"/>
                    <a:gd name="connsiteY20" fmla="*/ 30834344 h 38620019"/>
                    <a:gd name="connsiteX21" fmla="*/ 6113270 w 10430521"/>
                    <a:gd name="connsiteY21" fmla="*/ 24597588 h 38620019"/>
                    <a:gd name="connsiteX22" fmla="*/ 5385720 w 10430521"/>
                    <a:gd name="connsiteY22" fmla="*/ 21935257 h 38620019"/>
                    <a:gd name="connsiteX23" fmla="*/ 4254171 w 10430521"/>
                    <a:gd name="connsiteY23" fmla="*/ 26668290 h 38620019"/>
                    <a:gd name="connsiteX24" fmla="*/ 2799323 w 10430521"/>
                    <a:gd name="connsiteY24" fmla="*/ 34433421 h 38620019"/>
                    <a:gd name="connsiteX25" fmla="*/ 2853207 w 10430521"/>
                    <a:gd name="connsiteY25" fmla="*/ 35665982 h 38620019"/>
                    <a:gd name="connsiteX26" fmla="*/ 2350296 w 10430521"/>
                    <a:gd name="connsiteY26" fmla="*/ 36923194 h 38620019"/>
                    <a:gd name="connsiteX27" fmla="*/ 2206607 w 10430521"/>
                    <a:gd name="connsiteY27" fmla="*/ 37835289 h 38620019"/>
                    <a:gd name="connsiteX28" fmla="*/ 626032 w 10430521"/>
                    <a:gd name="connsiteY28" fmla="*/ 38574825 h 38620019"/>
                    <a:gd name="connsiteX29" fmla="*/ 51277 w 10430521"/>
                    <a:gd name="connsiteY29" fmla="*/ 38106452 h 38620019"/>
                    <a:gd name="connsiteX30" fmla="*/ 679915 w 10430521"/>
                    <a:gd name="connsiteY30" fmla="*/ 37169706 h 38620019"/>
                    <a:gd name="connsiteX31" fmla="*/ 338654 w 10430521"/>
                    <a:gd name="connsiteY31" fmla="*/ 35049702 h 38620019"/>
                    <a:gd name="connsiteX32" fmla="*/ 1362437 w 10430521"/>
                    <a:gd name="connsiteY32" fmla="*/ 21836652 h 38620019"/>
                    <a:gd name="connsiteX33" fmla="*/ 51277 w 10430521"/>
                    <a:gd name="connsiteY33" fmla="*/ 20727348 h 38620019"/>
                    <a:gd name="connsiteX34" fmla="*/ 1039137 w 10430521"/>
                    <a:gd name="connsiteY34" fmla="*/ 19174322 h 38620019"/>
                    <a:gd name="connsiteX35" fmla="*/ 1811464 w 10430521"/>
                    <a:gd name="connsiteY35" fmla="*/ 14811057 h 38620019"/>
                    <a:gd name="connsiteX36" fmla="*/ 939397 w 10430521"/>
                    <a:gd name="connsiteY36" fmla="*/ 6605132 h 38620019"/>
                    <a:gd name="connsiteX37" fmla="*/ 3453949 w 10430521"/>
                    <a:gd name="connsiteY37" fmla="*/ 5545130 h 38620019"/>
                    <a:gd name="connsiteX38" fmla="*/ 4680183 w 10430521"/>
                    <a:gd name="connsiteY38" fmla="*/ 4859218 h 38620019"/>
                    <a:gd name="connsiteX39" fmla="*/ 4288109 w 10430521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832056 w 10037957"/>
                    <a:gd name="connsiteY10" fmla="*/ 6979470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543253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12388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848605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453949 w 10037957"/>
                    <a:gd name="connsiteY37" fmla="*/ 5545130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939397 w 10037957"/>
                    <a:gd name="connsiteY36" fmla="*/ 6605132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11464 w 10037957"/>
                    <a:gd name="connsiteY35" fmla="*/ 14811057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759167 w 10037957"/>
                    <a:gd name="connsiteY35" fmla="*/ 12563046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927854 w 10037957"/>
                    <a:gd name="connsiteY35" fmla="*/ 11995964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385720 w 10037957"/>
                    <a:gd name="connsiteY22" fmla="*/ 21935257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6084960 w 10037957"/>
                    <a:gd name="connsiteY22" fmla="*/ 21941709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6084960 w 10037957"/>
                    <a:gd name="connsiteY22" fmla="*/ 21941709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687170 w 10037957"/>
                    <a:gd name="connsiteY22" fmla="*/ 21592736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687170 w 10037957"/>
                    <a:gd name="connsiteY22" fmla="*/ 21985331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590777 w 10037957"/>
                    <a:gd name="connsiteY22" fmla="*/ 22072574 h 38620019"/>
                    <a:gd name="connsiteX23" fmla="*/ 4254171 w 10037957"/>
                    <a:gd name="connsiteY23" fmla="*/ 26668290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113270 w 10037957"/>
                    <a:gd name="connsiteY21" fmla="*/ 24597588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506508 w 10037957"/>
                    <a:gd name="connsiteY21" fmla="*/ 24515389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5590777 w 10037957"/>
                    <a:gd name="connsiteY21" fmla="*/ 22072574 h 38620019"/>
                    <a:gd name="connsiteX22" fmla="*/ 4675046 w 10037957"/>
                    <a:gd name="connsiteY22" fmla="*/ 26740095 h 38620019"/>
                    <a:gd name="connsiteX23" fmla="*/ 2799323 w 10037957"/>
                    <a:gd name="connsiteY23" fmla="*/ 34433421 h 38620019"/>
                    <a:gd name="connsiteX24" fmla="*/ 2853207 w 10037957"/>
                    <a:gd name="connsiteY24" fmla="*/ 35665982 h 38620019"/>
                    <a:gd name="connsiteX25" fmla="*/ 2350296 w 10037957"/>
                    <a:gd name="connsiteY25" fmla="*/ 36923194 h 38620019"/>
                    <a:gd name="connsiteX26" fmla="*/ 2206607 w 10037957"/>
                    <a:gd name="connsiteY26" fmla="*/ 37835289 h 38620019"/>
                    <a:gd name="connsiteX27" fmla="*/ 626032 w 10037957"/>
                    <a:gd name="connsiteY27" fmla="*/ 38574825 h 38620019"/>
                    <a:gd name="connsiteX28" fmla="*/ 51277 w 10037957"/>
                    <a:gd name="connsiteY28" fmla="*/ 38106452 h 38620019"/>
                    <a:gd name="connsiteX29" fmla="*/ 679915 w 10037957"/>
                    <a:gd name="connsiteY29" fmla="*/ 37169706 h 38620019"/>
                    <a:gd name="connsiteX30" fmla="*/ 338654 w 10037957"/>
                    <a:gd name="connsiteY30" fmla="*/ 35049702 h 38620019"/>
                    <a:gd name="connsiteX31" fmla="*/ 1362437 w 10037957"/>
                    <a:gd name="connsiteY31" fmla="*/ 21836652 h 38620019"/>
                    <a:gd name="connsiteX32" fmla="*/ 51277 w 10037957"/>
                    <a:gd name="connsiteY32" fmla="*/ 20727348 h 38620019"/>
                    <a:gd name="connsiteX33" fmla="*/ 1039137 w 10037957"/>
                    <a:gd name="connsiteY33" fmla="*/ 19174322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297280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819784 w 10037957"/>
                    <a:gd name="connsiteY21" fmla="*/ 24319091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590777 w 10037957"/>
                    <a:gd name="connsiteY22" fmla="*/ 22072574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453719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362437 w 10037957"/>
                    <a:gd name="connsiteY32" fmla="*/ 21836652 h 38620019"/>
                    <a:gd name="connsiteX33" fmla="*/ 51277 w 10037957"/>
                    <a:gd name="connsiteY33" fmla="*/ 20727348 h 38620019"/>
                    <a:gd name="connsiteX34" fmla="*/ 1039137 w 10037957"/>
                    <a:gd name="connsiteY34" fmla="*/ 19174322 h 38620019"/>
                    <a:gd name="connsiteX35" fmla="*/ 1807363 w 10037957"/>
                    <a:gd name="connsiteY35" fmla="*/ 12105018 h 38620019"/>
                    <a:gd name="connsiteX36" fmla="*/ 1180811 w 10037957"/>
                    <a:gd name="connsiteY36" fmla="*/ 6076931 h 38620019"/>
                    <a:gd name="connsiteX37" fmla="*/ 3301450 w 10037957"/>
                    <a:gd name="connsiteY37" fmla="*/ 5474522 h 38620019"/>
                    <a:gd name="connsiteX38" fmla="*/ 4680183 w 10037957"/>
                    <a:gd name="connsiteY38" fmla="*/ 4859218 h 38620019"/>
                    <a:gd name="connsiteX39" fmla="*/ 4288109 w 10037957"/>
                    <a:gd name="connsiteY39" fmla="*/ 3479248 h 38620019"/>
                    <a:gd name="connsiteX0" fmla="*/ 4353579 w 10103427"/>
                    <a:gd name="connsiteY0" fmla="*/ 3479248 h 38620019"/>
                    <a:gd name="connsiteX1" fmla="*/ 3943910 w 10103427"/>
                    <a:gd name="connsiteY1" fmla="*/ 2432328 h 38620019"/>
                    <a:gd name="connsiteX2" fmla="*/ 4040303 w 10103427"/>
                    <a:gd name="connsiteY2" fmla="*/ 1036434 h 38620019"/>
                    <a:gd name="connsiteX3" fmla="*/ 6149063 w 10103427"/>
                    <a:gd name="connsiteY3" fmla="*/ 76757 h 38620019"/>
                    <a:gd name="connsiteX4" fmla="*/ 7389949 w 10103427"/>
                    <a:gd name="connsiteY4" fmla="*/ 949191 h 38620019"/>
                    <a:gd name="connsiteX5" fmla="*/ 7727324 w 10103427"/>
                    <a:gd name="connsiteY5" fmla="*/ 2061544 h 38620019"/>
                    <a:gd name="connsiteX6" fmla="*/ 7341753 w 10103427"/>
                    <a:gd name="connsiteY6" fmla="*/ 3566492 h 38620019"/>
                    <a:gd name="connsiteX7" fmla="*/ 7148967 w 10103427"/>
                    <a:gd name="connsiteY7" fmla="*/ 4141868 h 38620019"/>
                    <a:gd name="connsiteX8" fmla="*/ 7148967 w 10103427"/>
                    <a:gd name="connsiteY8" fmla="*/ 4918764 h 38620019"/>
                    <a:gd name="connsiteX9" fmla="*/ 7650469 w 10103427"/>
                    <a:gd name="connsiteY9" fmla="*/ 5766991 h 38620019"/>
                    <a:gd name="connsiteX10" fmla="*/ 9210558 w 10103427"/>
                    <a:gd name="connsiteY10" fmla="*/ 6477821 h 38620019"/>
                    <a:gd name="connsiteX11" fmla="*/ 8935640 w 10103427"/>
                    <a:gd name="connsiteY11" fmla="*/ 13972916 h 38620019"/>
                    <a:gd name="connsiteX12" fmla="*/ 8989523 w 10103427"/>
                    <a:gd name="connsiteY12" fmla="*/ 16585945 h 38620019"/>
                    <a:gd name="connsiteX13" fmla="*/ 10067189 w 10103427"/>
                    <a:gd name="connsiteY13" fmla="*/ 21910606 h 38620019"/>
                    <a:gd name="connsiteX14" fmla="*/ 9115251 w 10103427"/>
                    <a:gd name="connsiteY14" fmla="*/ 22107816 h 38620019"/>
                    <a:gd name="connsiteX15" fmla="*/ 7911858 w 10103427"/>
                    <a:gd name="connsiteY15" fmla="*/ 36331564 h 38620019"/>
                    <a:gd name="connsiteX16" fmla="*/ 8459545 w 10103427"/>
                    <a:gd name="connsiteY16" fmla="*/ 37662730 h 38620019"/>
                    <a:gd name="connsiteX17" fmla="*/ 7750209 w 10103427"/>
                    <a:gd name="connsiteY17" fmla="*/ 38525522 h 38620019"/>
                    <a:gd name="connsiteX18" fmla="*/ 6457010 w 10103427"/>
                    <a:gd name="connsiteY18" fmla="*/ 38007847 h 38620019"/>
                    <a:gd name="connsiteX19" fmla="*/ 6178740 w 10103427"/>
                    <a:gd name="connsiteY19" fmla="*/ 37514823 h 38620019"/>
                    <a:gd name="connsiteX20" fmla="*/ 6178740 w 10103427"/>
                    <a:gd name="connsiteY20" fmla="*/ 30834344 h 38620019"/>
                    <a:gd name="connsiteX21" fmla="*/ 6150430 w 10103427"/>
                    <a:gd name="connsiteY21" fmla="*/ 26085769 h 38620019"/>
                    <a:gd name="connsiteX22" fmla="*/ 5752640 w 10103427"/>
                    <a:gd name="connsiteY22" fmla="*/ 22203439 h 38620019"/>
                    <a:gd name="connsiteX23" fmla="*/ 4740516 w 10103427"/>
                    <a:gd name="connsiteY23" fmla="*/ 26740095 h 38620019"/>
                    <a:gd name="connsiteX24" fmla="*/ 2864793 w 10103427"/>
                    <a:gd name="connsiteY24" fmla="*/ 34433421 h 38620019"/>
                    <a:gd name="connsiteX25" fmla="*/ 2918677 w 10103427"/>
                    <a:gd name="connsiteY25" fmla="*/ 35665982 h 38620019"/>
                    <a:gd name="connsiteX26" fmla="*/ 2415766 w 10103427"/>
                    <a:gd name="connsiteY26" fmla="*/ 36923194 h 38620019"/>
                    <a:gd name="connsiteX27" fmla="*/ 2272077 w 10103427"/>
                    <a:gd name="connsiteY27" fmla="*/ 37835289 h 38620019"/>
                    <a:gd name="connsiteX28" fmla="*/ 691502 w 10103427"/>
                    <a:gd name="connsiteY28" fmla="*/ 38574825 h 38620019"/>
                    <a:gd name="connsiteX29" fmla="*/ 116747 w 10103427"/>
                    <a:gd name="connsiteY29" fmla="*/ 38106452 h 38620019"/>
                    <a:gd name="connsiteX30" fmla="*/ 745385 w 10103427"/>
                    <a:gd name="connsiteY30" fmla="*/ 37169706 h 38620019"/>
                    <a:gd name="connsiteX31" fmla="*/ 404124 w 10103427"/>
                    <a:gd name="connsiteY31" fmla="*/ 35049702 h 38620019"/>
                    <a:gd name="connsiteX32" fmla="*/ 116747 w 10103427"/>
                    <a:gd name="connsiteY32" fmla="*/ 20727348 h 38620019"/>
                    <a:gd name="connsiteX33" fmla="*/ 1104607 w 10103427"/>
                    <a:gd name="connsiteY33" fmla="*/ 19174322 h 38620019"/>
                    <a:gd name="connsiteX34" fmla="*/ 1872833 w 10103427"/>
                    <a:gd name="connsiteY34" fmla="*/ 12105018 h 38620019"/>
                    <a:gd name="connsiteX35" fmla="*/ 1246281 w 10103427"/>
                    <a:gd name="connsiteY35" fmla="*/ 6076931 h 38620019"/>
                    <a:gd name="connsiteX36" fmla="*/ 3366920 w 10103427"/>
                    <a:gd name="connsiteY36" fmla="*/ 5474522 h 38620019"/>
                    <a:gd name="connsiteX37" fmla="*/ 4745653 w 10103427"/>
                    <a:gd name="connsiteY37" fmla="*/ 4859218 h 38620019"/>
                    <a:gd name="connsiteX38" fmla="*/ 4353579 w 1010342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039137 w 10037957"/>
                    <a:gd name="connsiteY32" fmla="*/ 19174322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039137 w 10037957"/>
                    <a:gd name="connsiteY32" fmla="*/ 19174322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039137 w 10037957"/>
                    <a:gd name="connsiteY32" fmla="*/ 19174322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807363 w 10037957"/>
                    <a:gd name="connsiteY33" fmla="*/ 12105018 h 38620019"/>
                    <a:gd name="connsiteX34" fmla="*/ 1180811 w 10037957"/>
                    <a:gd name="connsiteY34" fmla="*/ 6076931 h 38620019"/>
                    <a:gd name="connsiteX35" fmla="*/ 3301450 w 10037957"/>
                    <a:gd name="connsiteY35" fmla="*/ 5474522 h 38620019"/>
                    <a:gd name="connsiteX36" fmla="*/ 4680183 w 10037957"/>
                    <a:gd name="connsiteY36" fmla="*/ 4859218 h 38620019"/>
                    <a:gd name="connsiteX37" fmla="*/ 4288109 w 10037957"/>
                    <a:gd name="connsiteY37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10001719 w 10037957"/>
                    <a:gd name="connsiteY13" fmla="*/ 21910606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037957"/>
                    <a:gd name="connsiteY0" fmla="*/ 3479248 h 38620019"/>
                    <a:gd name="connsiteX1" fmla="*/ 3878440 w 10037957"/>
                    <a:gd name="connsiteY1" fmla="*/ 2432328 h 38620019"/>
                    <a:gd name="connsiteX2" fmla="*/ 3974833 w 10037957"/>
                    <a:gd name="connsiteY2" fmla="*/ 1036434 h 38620019"/>
                    <a:gd name="connsiteX3" fmla="*/ 6083593 w 10037957"/>
                    <a:gd name="connsiteY3" fmla="*/ 76757 h 38620019"/>
                    <a:gd name="connsiteX4" fmla="*/ 7324479 w 10037957"/>
                    <a:gd name="connsiteY4" fmla="*/ 949191 h 38620019"/>
                    <a:gd name="connsiteX5" fmla="*/ 7661854 w 10037957"/>
                    <a:gd name="connsiteY5" fmla="*/ 2061544 h 38620019"/>
                    <a:gd name="connsiteX6" fmla="*/ 7276283 w 10037957"/>
                    <a:gd name="connsiteY6" fmla="*/ 3566492 h 38620019"/>
                    <a:gd name="connsiteX7" fmla="*/ 7083497 w 10037957"/>
                    <a:gd name="connsiteY7" fmla="*/ 4141868 h 38620019"/>
                    <a:gd name="connsiteX8" fmla="*/ 7083497 w 10037957"/>
                    <a:gd name="connsiteY8" fmla="*/ 4918764 h 38620019"/>
                    <a:gd name="connsiteX9" fmla="*/ 7584999 w 10037957"/>
                    <a:gd name="connsiteY9" fmla="*/ 5766991 h 38620019"/>
                    <a:gd name="connsiteX10" fmla="*/ 9145088 w 10037957"/>
                    <a:gd name="connsiteY10" fmla="*/ 6477821 h 38620019"/>
                    <a:gd name="connsiteX11" fmla="*/ 8870170 w 10037957"/>
                    <a:gd name="connsiteY11" fmla="*/ 13972916 h 38620019"/>
                    <a:gd name="connsiteX12" fmla="*/ 8924053 w 10037957"/>
                    <a:gd name="connsiteY12" fmla="*/ 16585945 h 38620019"/>
                    <a:gd name="connsiteX13" fmla="*/ 9952547 w 10037957"/>
                    <a:gd name="connsiteY13" fmla="*/ 21331005 h 38620019"/>
                    <a:gd name="connsiteX14" fmla="*/ 9049781 w 10037957"/>
                    <a:gd name="connsiteY14" fmla="*/ 22107816 h 38620019"/>
                    <a:gd name="connsiteX15" fmla="*/ 7846388 w 10037957"/>
                    <a:gd name="connsiteY15" fmla="*/ 36331564 h 38620019"/>
                    <a:gd name="connsiteX16" fmla="*/ 8394075 w 10037957"/>
                    <a:gd name="connsiteY16" fmla="*/ 37662730 h 38620019"/>
                    <a:gd name="connsiteX17" fmla="*/ 7684739 w 10037957"/>
                    <a:gd name="connsiteY17" fmla="*/ 38525522 h 38620019"/>
                    <a:gd name="connsiteX18" fmla="*/ 6391540 w 10037957"/>
                    <a:gd name="connsiteY18" fmla="*/ 38007847 h 38620019"/>
                    <a:gd name="connsiteX19" fmla="*/ 6113270 w 10037957"/>
                    <a:gd name="connsiteY19" fmla="*/ 37514823 h 38620019"/>
                    <a:gd name="connsiteX20" fmla="*/ 6113270 w 10037957"/>
                    <a:gd name="connsiteY20" fmla="*/ 30834344 h 38620019"/>
                    <a:gd name="connsiteX21" fmla="*/ 6084960 w 10037957"/>
                    <a:gd name="connsiteY21" fmla="*/ 26085769 h 38620019"/>
                    <a:gd name="connsiteX22" fmla="*/ 5687170 w 10037957"/>
                    <a:gd name="connsiteY22" fmla="*/ 22203439 h 38620019"/>
                    <a:gd name="connsiteX23" fmla="*/ 4675046 w 10037957"/>
                    <a:gd name="connsiteY23" fmla="*/ 26740095 h 38620019"/>
                    <a:gd name="connsiteX24" fmla="*/ 2799323 w 10037957"/>
                    <a:gd name="connsiteY24" fmla="*/ 34433421 h 38620019"/>
                    <a:gd name="connsiteX25" fmla="*/ 2853207 w 10037957"/>
                    <a:gd name="connsiteY25" fmla="*/ 35665982 h 38620019"/>
                    <a:gd name="connsiteX26" fmla="*/ 2350296 w 10037957"/>
                    <a:gd name="connsiteY26" fmla="*/ 36923194 h 38620019"/>
                    <a:gd name="connsiteX27" fmla="*/ 2206607 w 10037957"/>
                    <a:gd name="connsiteY27" fmla="*/ 37835289 h 38620019"/>
                    <a:gd name="connsiteX28" fmla="*/ 626032 w 10037957"/>
                    <a:gd name="connsiteY28" fmla="*/ 38574825 h 38620019"/>
                    <a:gd name="connsiteX29" fmla="*/ 51277 w 10037957"/>
                    <a:gd name="connsiteY29" fmla="*/ 38106452 h 38620019"/>
                    <a:gd name="connsiteX30" fmla="*/ 679915 w 10037957"/>
                    <a:gd name="connsiteY30" fmla="*/ 37169706 h 38620019"/>
                    <a:gd name="connsiteX31" fmla="*/ 338654 w 10037957"/>
                    <a:gd name="connsiteY31" fmla="*/ 35049702 h 38620019"/>
                    <a:gd name="connsiteX32" fmla="*/ 1903756 w 10037957"/>
                    <a:gd name="connsiteY32" fmla="*/ 20393139 h 38620019"/>
                    <a:gd name="connsiteX33" fmla="*/ 1518185 w 10037957"/>
                    <a:gd name="connsiteY33" fmla="*/ 13937129 h 38620019"/>
                    <a:gd name="connsiteX34" fmla="*/ 1807363 w 10037957"/>
                    <a:gd name="connsiteY34" fmla="*/ 12105018 h 38620019"/>
                    <a:gd name="connsiteX35" fmla="*/ 1180811 w 10037957"/>
                    <a:gd name="connsiteY35" fmla="*/ 6076931 h 38620019"/>
                    <a:gd name="connsiteX36" fmla="*/ 3301450 w 10037957"/>
                    <a:gd name="connsiteY36" fmla="*/ 5474522 h 38620019"/>
                    <a:gd name="connsiteX37" fmla="*/ 4680183 w 10037957"/>
                    <a:gd name="connsiteY37" fmla="*/ 4859218 h 38620019"/>
                    <a:gd name="connsiteX38" fmla="*/ 4288109 w 10037957"/>
                    <a:gd name="connsiteY38" fmla="*/ 3479248 h 38620019"/>
                    <a:gd name="connsiteX0" fmla="*/ 4288109 w 10531054"/>
                    <a:gd name="connsiteY0" fmla="*/ 3479248 h 38620019"/>
                    <a:gd name="connsiteX1" fmla="*/ 3878440 w 10531054"/>
                    <a:gd name="connsiteY1" fmla="*/ 2432328 h 38620019"/>
                    <a:gd name="connsiteX2" fmla="*/ 3974833 w 10531054"/>
                    <a:gd name="connsiteY2" fmla="*/ 1036434 h 38620019"/>
                    <a:gd name="connsiteX3" fmla="*/ 6083593 w 10531054"/>
                    <a:gd name="connsiteY3" fmla="*/ 76757 h 38620019"/>
                    <a:gd name="connsiteX4" fmla="*/ 7324479 w 10531054"/>
                    <a:gd name="connsiteY4" fmla="*/ 949191 h 38620019"/>
                    <a:gd name="connsiteX5" fmla="*/ 7661854 w 10531054"/>
                    <a:gd name="connsiteY5" fmla="*/ 2061544 h 38620019"/>
                    <a:gd name="connsiteX6" fmla="*/ 7276283 w 10531054"/>
                    <a:gd name="connsiteY6" fmla="*/ 3566492 h 38620019"/>
                    <a:gd name="connsiteX7" fmla="*/ 7083497 w 10531054"/>
                    <a:gd name="connsiteY7" fmla="*/ 4141868 h 38620019"/>
                    <a:gd name="connsiteX8" fmla="*/ 7083497 w 10531054"/>
                    <a:gd name="connsiteY8" fmla="*/ 4918764 h 38620019"/>
                    <a:gd name="connsiteX9" fmla="*/ 7584999 w 10531054"/>
                    <a:gd name="connsiteY9" fmla="*/ 5766991 h 38620019"/>
                    <a:gd name="connsiteX10" fmla="*/ 9145088 w 10531054"/>
                    <a:gd name="connsiteY10" fmla="*/ 6477821 h 38620019"/>
                    <a:gd name="connsiteX11" fmla="*/ 8870170 w 10531054"/>
                    <a:gd name="connsiteY11" fmla="*/ 13972916 h 38620019"/>
                    <a:gd name="connsiteX12" fmla="*/ 8924053 w 10531054"/>
                    <a:gd name="connsiteY12" fmla="*/ 16585945 h 38620019"/>
                    <a:gd name="connsiteX13" fmla="*/ 9952547 w 10531054"/>
                    <a:gd name="connsiteY13" fmla="*/ 21331005 h 38620019"/>
                    <a:gd name="connsiteX14" fmla="*/ 9542878 w 10531054"/>
                    <a:gd name="connsiteY14" fmla="*/ 22661467 h 38620019"/>
                    <a:gd name="connsiteX15" fmla="*/ 7846388 w 10531054"/>
                    <a:gd name="connsiteY15" fmla="*/ 36331564 h 38620019"/>
                    <a:gd name="connsiteX16" fmla="*/ 8394075 w 10531054"/>
                    <a:gd name="connsiteY16" fmla="*/ 37662730 h 38620019"/>
                    <a:gd name="connsiteX17" fmla="*/ 7684739 w 10531054"/>
                    <a:gd name="connsiteY17" fmla="*/ 38525522 h 38620019"/>
                    <a:gd name="connsiteX18" fmla="*/ 6391540 w 10531054"/>
                    <a:gd name="connsiteY18" fmla="*/ 38007847 h 38620019"/>
                    <a:gd name="connsiteX19" fmla="*/ 6113270 w 10531054"/>
                    <a:gd name="connsiteY19" fmla="*/ 37514823 h 38620019"/>
                    <a:gd name="connsiteX20" fmla="*/ 6113270 w 10531054"/>
                    <a:gd name="connsiteY20" fmla="*/ 30834344 h 38620019"/>
                    <a:gd name="connsiteX21" fmla="*/ 6084960 w 10531054"/>
                    <a:gd name="connsiteY21" fmla="*/ 26085769 h 38620019"/>
                    <a:gd name="connsiteX22" fmla="*/ 5687170 w 10531054"/>
                    <a:gd name="connsiteY22" fmla="*/ 22203439 h 38620019"/>
                    <a:gd name="connsiteX23" fmla="*/ 4675046 w 10531054"/>
                    <a:gd name="connsiteY23" fmla="*/ 26740095 h 38620019"/>
                    <a:gd name="connsiteX24" fmla="*/ 2799323 w 10531054"/>
                    <a:gd name="connsiteY24" fmla="*/ 34433421 h 38620019"/>
                    <a:gd name="connsiteX25" fmla="*/ 2853207 w 10531054"/>
                    <a:gd name="connsiteY25" fmla="*/ 35665982 h 38620019"/>
                    <a:gd name="connsiteX26" fmla="*/ 2350296 w 10531054"/>
                    <a:gd name="connsiteY26" fmla="*/ 36923194 h 38620019"/>
                    <a:gd name="connsiteX27" fmla="*/ 2206607 w 10531054"/>
                    <a:gd name="connsiteY27" fmla="*/ 37835289 h 38620019"/>
                    <a:gd name="connsiteX28" fmla="*/ 626032 w 10531054"/>
                    <a:gd name="connsiteY28" fmla="*/ 38574825 h 38620019"/>
                    <a:gd name="connsiteX29" fmla="*/ 51277 w 10531054"/>
                    <a:gd name="connsiteY29" fmla="*/ 38106452 h 38620019"/>
                    <a:gd name="connsiteX30" fmla="*/ 679915 w 10531054"/>
                    <a:gd name="connsiteY30" fmla="*/ 37169706 h 38620019"/>
                    <a:gd name="connsiteX31" fmla="*/ 338654 w 10531054"/>
                    <a:gd name="connsiteY31" fmla="*/ 35049702 h 38620019"/>
                    <a:gd name="connsiteX32" fmla="*/ 1903756 w 10531054"/>
                    <a:gd name="connsiteY32" fmla="*/ 20393139 h 38620019"/>
                    <a:gd name="connsiteX33" fmla="*/ 1518185 w 10531054"/>
                    <a:gd name="connsiteY33" fmla="*/ 13937129 h 38620019"/>
                    <a:gd name="connsiteX34" fmla="*/ 1807363 w 10531054"/>
                    <a:gd name="connsiteY34" fmla="*/ 12105018 h 38620019"/>
                    <a:gd name="connsiteX35" fmla="*/ 1180811 w 10531054"/>
                    <a:gd name="connsiteY35" fmla="*/ 6076931 h 38620019"/>
                    <a:gd name="connsiteX36" fmla="*/ 3301450 w 10531054"/>
                    <a:gd name="connsiteY36" fmla="*/ 5474522 h 38620019"/>
                    <a:gd name="connsiteX37" fmla="*/ 4680183 w 10531054"/>
                    <a:gd name="connsiteY37" fmla="*/ 4859218 h 38620019"/>
                    <a:gd name="connsiteX38" fmla="*/ 4288109 w 10531054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542878 w 9952547"/>
                    <a:gd name="connsiteY14" fmla="*/ 22661467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542878 w 9952547"/>
                    <a:gd name="connsiteY14" fmla="*/ 22661467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7001825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8024693 w 9952547"/>
                    <a:gd name="connsiteY14" fmla="*/ 29466450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8790314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8790314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8790314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8790314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145088 w 9952547"/>
                    <a:gd name="connsiteY14" fmla="*/ 28790314 h 38620019"/>
                    <a:gd name="connsiteX15" fmla="*/ 7846388 w 9952547"/>
                    <a:gd name="connsiteY15" fmla="*/ 36331564 h 38620019"/>
                    <a:gd name="connsiteX16" fmla="*/ 8394075 w 9952547"/>
                    <a:gd name="connsiteY16" fmla="*/ 37662730 h 38620019"/>
                    <a:gd name="connsiteX17" fmla="*/ 7684739 w 9952547"/>
                    <a:gd name="connsiteY17" fmla="*/ 38525522 h 38620019"/>
                    <a:gd name="connsiteX18" fmla="*/ 6391540 w 9952547"/>
                    <a:gd name="connsiteY18" fmla="*/ 38007847 h 38620019"/>
                    <a:gd name="connsiteX19" fmla="*/ 6113270 w 9952547"/>
                    <a:gd name="connsiteY19" fmla="*/ 37514823 h 38620019"/>
                    <a:gd name="connsiteX20" fmla="*/ 6113270 w 9952547"/>
                    <a:gd name="connsiteY20" fmla="*/ 30834344 h 38620019"/>
                    <a:gd name="connsiteX21" fmla="*/ 6084960 w 9952547"/>
                    <a:gd name="connsiteY21" fmla="*/ 26085769 h 38620019"/>
                    <a:gd name="connsiteX22" fmla="*/ 5687170 w 9952547"/>
                    <a:gd name="connsiteY22" fmla="*/ 22203439 h 38620019"/>
                    <a:gd name="connsiteX23" fmla="*/ 4675046 w 9952547"/>
                    <a:gd name="connsiteY23" fmla="*/ 26740095 h 38620019"/>
                    <a:gd name="connsiteX24" fmla="*/ 2799323 w 9952547"/>
                    <a:gd name="connsiteY24" fmla="*/ 34433421 h 38620019"/>
                    <a:gd name="connsiteX25" fmla="*/ 2853207 w 9952547"/>
                    <a:gd name="connsiteY25" fmla="*/ 35665982 h 38620019"/>
                    <a:gd name="connsiteX26" fmla="*/ 2350296 w 9952547"/>
                    <a:gd name="connsiteY26" fmla="*/ 36923194 h 38620019"/>
                    <a:gd name="connsiteX27" fmla="*/ 2206607 w 9952547"/>
                    <a:gd name="connsiteY27" fmla="*/ 37835289 h 38620019"/>
                    <a:gd name="connsiteX28" fmla="*/ 626032 w 9952547"/>
                    <a:gd name="connsiteY28" fmla="*/ 38574825 h 38620019"/>
                    <a:gd name="connsiteX29" fmla="*/ 51277 w 9952547"/>
                    <a:gd name="connsiteY29" fmla="*/ 38106452 h 38620019"/>
                    <a:gd name="connsiteX30" fmla="*/ 679915 w 9952547"/>
                    <a:gd name="connsiteY30" fmla="*/ 37169706 h 38620019"/>
                    <a:gd name="connsiteX31" fmla="*/ 338654 w 9952547"/>
                    <a:gd name="connsiteY31" fmla="*/ 35049702 h 38620019"/>
                    <a:gd name="connsiteX32" fmla="*/ 1903756 w 9952547"/>
                    <a:gd name="connsiteY32" fmla="*/ 20393139 h 38620019"/>
                    <a:gd name="connsiteX33" fmla="*/ 1518185 w 9952547"/>
                    <a:gd name="connsiteY33" fmla="*/ 13937129 h 38620019"/>
                    <a:gd name="connsiteX34" fmla="*/ 1807363 w 9952547"/>
                    <a:gd name="connsiteY34" fmla="*/ 12105018 h 38620019"/>
                    <a:gd name="connsiteX35" fmla="*/ 1180811 w 9952547"/>
                    <a:gd name="connsiteY35" fmla="*/ 6076931 h 38620019"/>
                    <a:gd name="connsiteX36" fmla="*/ 3301450 w 9952547"/>
                    <a:gd name="connsiteY36" fmla="*/ 5474522 h 38620019"/>
                    <a:gd name="connsiteX37" fmla="*/ 4680183 w 9952547"/>
                    <a:gd name="connsiteY37" fmla="*/ 4859218 h 38620019"/>
                    <a:gd name="connsiteX38" fmla="*/ 4288109 w 9952547"/>
                    <a:gd name="connsiteY38" fmla="*/ 3479248 h 38620019"/>
                    <a:gd name="connsiteX0" fmla="*/ 4288109 w 10106691"/>
                    <a:gd name="connsiteY0" fmla="*/ 3479248 h 38620019"/>
                    <a:gd name="connsiteX1" fmla="*/ 3878440 w 10106691"/>
                    <a:gd name="connsiteY1" fmla="*/ 2432328 h 38620019"/>
                    <a:gd name="connsiteX2" fmla="*/ 3974833 w 10106691"/>
                    <a:gd name="connsiteY2" fmla="*/ 1036434 h 38620019"/>
                    <a:gd name="connsiteX3" fmla="*/ 6083593 w 10106691"/>
                    <a:gd name="connsiteY3" fmla="*/ 76757 h 38620019"/>
                    <a:gd name="connsiteX4" fmla="*/ 7324479 w 10106691"/>
                    <a:gd name="connsiteY4" fmla="*/ 949191 h 38620019"/>
                    <a:gd name="connsiteX5" fmla="*/ 7661854 w 10106691"/>
                    <a:gd name="connsiteY5" fmla="*/ 2061544 h 38620019"/>
                    <a:gd name="connsiteX6" fmla="*/ 7276283 w 10106691"/>
                    <a:gd name="connsiteY6" fmla="*/ 3566492 h 38620019"/>
                    <a:gd name="connsiteX7" fmla="*/ 7083497 w 10106691"/>
                    <a:gd name="connsiteY7" fmla="*/ 4141868 h 38620019"/>
                    <a:gd name="connsiteX8" fmla="*/ 7083497 w 10106691"/>
                    <a:gd name="connsiteY8" fmla="*/ 4918764 h 38620019"/>
                    <a:gd name="connsiteX9" fmla="*/ 7584999 w 10106691"/>
                    <a:gd name="connsiteY9" fmla="*/ 5766991 h 38620019"/>
                    <a:gd name="connsiteX10" fmla="*/ 9145088 w 10106691"/>
                    <a:gd name="connsiteY10" fmla="*/ 6477821 h 38620019"/>
                    <a:gd name="connsiteX11" fmla="*/ 8870170 w 10106691"/>
                    <a:gd name="connsiteY11" fmla="*/ 13972916 h 38620019"/>
                    <a:gd name="connsiteX12" fmla="*/ 8924053 w 10106691"/>
                    <a:gd name="connsiteY12" fmla="*/ 16585945 h 38620019"/>
                    <a:gd name="connsiteX13" fmla="*/ 9952547 w 10106691"/>
                    <a:gd name="connsiteY13" fmla="*/ 21331005 h 38620019"/>
                    <a:gd name="connsiteX14" fmla="*/ 9145088 w 10106691"/>
                    <a:gd name="connsiteY14" fmla="*/ 21396438 h 38620019"/>
                    <a:gd name="connsiteX15" fmla="*/ 9145088 w 10106691"/>
                    <a:gd name="connsiteY15" fmla="*/ 28790314 h 38620019"/>
                    <a:gd name="connsiteX16" fmla="*/ 7846388 w 10106691"/>
                    <a:gd name="connsiteY16" fmla="*/ 36331564 h 38620019"/>
                    <a:gd name="connsiteX17" fmla="*/ 8394075 w 10106691"/>
                    <a:gd name="connsiteY17" fmla="*/ 37662730 h 38620019"/>
                    <a:gd name="connsiteX18" fmla="*/ 7684739 w 10106691"/>
                    <a:gd name="connsiteY18" fmla="*/ 38525522 h 38620019"/>
                    <a:gd name="connsiteX19" fmla="*/ 6391540 w 10106691"/>
                    <a:gd name="connsiteY19" fmla="*/ 38007847 h 38620019"/>
                    <a:gd name="connsiteX20" fmla="*/ 6113270 w 10106691"/>
                    <a:gd name="connsiteY20" fmla="*/ 37514823 h 38620019"/>
                    <a:gd name="connsiteX21" fmla="*/ 6113270 w 10106691"/>
                    <a:gd name="connsiteY21" fmla="*/ 30834344 h 38620019"/>
                    <a:gd name="connsiteX22" fmla="*/ 6084960 w 10106691"/>
                    <a:gd name="connsiteY22" fmla="*/ 26085769 h 38620019"/>
                    <a:gd name="connsiteX23" fmla="*/ 5687170 w 10106691"/>
                    <a:gd name="connsiteY23" fmla="*/ 22203439 h 38620019"/>
                    <a:gd name="connsiteX24" fmla="*/ 4675046 w 10106691"/>
                    <a:gd name="connsiteY24" fmla="*/ 26740095 h 38620019"/>
                    <a:gd name="connsiteX25" fmla="*/ 2799323 w 10106691"/>
                    <a:gd name="connsiteY25" fmla="*/ 34433421 h 38620019"/>
                    <a:gd name="connsiteX26" fmla="*/ 2853207 w 10106691"/>
                    <a:gd name="connsiteY26" fmla="*/ 35665982 h 38620019"/>
                    <a:gd name="connsiteX27" fmla="*/ 2350296 w 10106691"/>
                    <a:gd name="connsiteY27" fmla="*/ 36923194 h 38620019"/>
                    <a:gd name="connsiteX28" fmla="*/ 2206607 w 10106691"/>
                    <a:gd name="connsiteY28" fmla="*/ 37835289 h 38620019"/>
                    <a:gd name="connsiteX29" fmla="*/ 626032 w 10106691"/>
                    <a:gd name="connsiteY29" fmla="*/ 38574825 h 38620019"/>
                    <a:gd name="connsiteX30" fmla="*/ 51277 w 10106691"/>
                    <a:gd name="connsiteY30" fmla="*/ 38106452 h 38620019"/>
                    <a:gd name="connsiteX31" fmla="*/ 679915 w 10106691"/>
                    <a:gd name="connsiteY31" fmla="*/ 37169706 h 38620019"/>
                    <a:gd name="connsiteX32" fmla="*/ 338654 w 10106691"/>
                    <a:gd name="connsiteY32" fmla="*/ 35049702 h 38620019"/>
                    <a:gd name="connsiteX33" fmla="*/ 1903756 w 10106691"/>
                    <a:gd name="connsiteY33" fmla="*/ 20393139 h 38620019"/>
                    <a:gd name="connsiteX34" fmla="*/ 1518185 w 10106691"/>
                    <a:gd name="connsiteY34" fmla="*/ 13937129 h 38620019"/>
                    <a:gd name="connsiteX35" fmla="*/ 1807363 w 10106691"/>
                    <a:gd name="connsiteY35" fmla="*/ 12105018 h 38620019"/>
                    <a:gd name="connsiteX36" fmla="*/ 1180811 w 10106691"/>
                    <a:gd name="connsiteY36" fmla="*/ 6076931 h 38620019"/>
                    <a:gd name="connsiteX37" fmla="*/ 3301450 w 10106691"/>
                    <a:gd name="connsiteY37" fmla="*/ 5474522 h 38620019"/>
                    <a:gd name="connsiteX38" fmla="*/ 4680183 w 10106691"/>
                    <a:gd name="connsiteY38" fmla="*/ 4859218 h 38620019"/>
                    <a:gd name="connsiteX39" fmla="*/ 4288109 w 10106691"/>
                    <a:gd name="connsiteY39" fmla="*/ 3479248 h 38620019"/>
                    <a:gd name="connsiteX0" fmla="*/ 4288109 w 10106691"/>
                    <a:gd name="connsiteY0" fmla="*/ 3479248 h 38620019"/>
                    <a:gd name="connsiteX1" fmla="*/ 3878440 w 10106691"/>
                    <a:gd name="connsiteY1" fmla="*/ 2432328 h 38620019"/>
                    <a:gd name="connsiteX2" fmla="*/ 3974833 w 10106691"/>
                    <a:gd name="connsiteY2" fmla="*/ 1036434 h 38620019"/>
                    <a:gd name="connsiteX3" fmla="*/ 6083593 w 10106691"/>
                    <a:gd name="connsiteY3" fmla="*/ 76757 h 38620019"/>
                    <a:gd name="connsiteX4" fmla="*/ 7324479 w 10106691"/>
                    <a:gd name="connsiteY4" fmla="*/ 949191 h 38620019"/>
                    <a:gd name="connsiteX5" fmla="*/ 7661854 w 10106691"/>
                    <a:gd name="connsiteY5" fmla="*/ 2061544 h 38620019"/>
                    <a:gd name="connsiteX6" fmla="*/ 7276283 w 10106691"/>
                    <a:gd name="connsiteY6" fmla="*/ 3566492 h 38620019"/>
                    <a:gd name="connsiteX7" fmla="*/ 7083497 w 10106691"/>
                    <a:gd name="connsiteY7" fmla="*/ 4141868 h 38620019"/>
                    <a:gd name="connsiteX8" fmla="*/ 7083497 w 10106691"/>
                    <a:gd name="connsiteY8" fmla="*/ 4918764 h 38620019"/>
                    <a:gd name="connsiteX9" fmla="*/ 7584999 w 10106691"/>
                    <a:gd name="connsiteY9" fmla="*/ 5766991 h 38620019"/>
                    <a:gd name="connsiteX10" fmla="*/ 9145088 w 10106691"/>
                    <a:gd name="connsiteY10" fmla="*/ 6477821 h 38620019"/>
                    <a:gd name="connsiteX11" fmla="*/ 8870170 w 10106691"/>
                    <a:gd name="connsiteY11" fmla="*/ 13972916 h 38620019"/>
                    <a:gd name="connsiteX12" fmla="*/ 8924053 w 10106691"/>
                    <a:gd name="connsiteY12" fmla="*/ 16585945 h 38620019"/>
                    <a:gd name="connsiteX13" fmla="*/ 9952547 w 10106691"/>
                    <a:gd name="connsiteY13" fmla="*/ 21331005 h 38620019"/>
                    <a:gd name="connsiteX14" fmla="*/ 9663369 w 10106691"/>
                    <a:gd name="connsiteY14" fmla="*/ 21461870 h 38620019"/>
                    <a:gd name="connsiteX15" fmla="*/ 9145088 w 10106691"/>
                    <a:gd name="connsiteY15" fmla="*/ 28790314 h 38620019"/>
                    <a:gd name="connsiteX16" fmla="*/ 7846388 w 10106691"/>
                    <a:gd name="connsiteY16" fmla="*/ 36331564 h 38620019"/>
                    <a:gd name="connsiteX17" fmla="*/ 8394075 w 10106691"/>
                    <a:gd name="connsiteY17" fmla="*/ 37662730 h 38620019"/>
                    <a:gd name="connsiteX18" fmla="*/ 7684739 w 10106691"/>
                    <a:gd name="connsiteY18" fmla="*/ 38525522 h 38620019"/>
                    <a:gd name="connsiteX19" fmla="*/ 6391540 w 10106691"/>
                    <a:gd name="connsiteY19" fmla="*/ 38007847 h 38620019"/>
                    <a:gd name="connsiteX20" fmla="*/ 6113270 w 10106691"/>
                    <a:gd name="connsiteY20" fmla="*/ 37514823 h 38620019"/>
                    <a:gd name="connsiteX21" fmla="*/ 6113270 w 10106691"/>
                    <a:gd name="connsiteY21" fmla="*/ 30834344 h 38620019"/>
                    <a:gd name="connsiteX22" fmla="*/ 6084960 w 10106691"/>
                    <a:gd name="connsiteY22" fmla="*/ 26085769 h 38620019"/>
                    <a:gd name="connsiteX23" fmla="*/ 5687170 w 10106691"/>
                    <a:gd name="connsiteY23" fmla="*/ 22203439 h 38620019"/>
                    <a:gd name="connsiteX24" fmla="*/ 4675046 w 10106691"/>
                    <a:gd name="connsiteY24" fmla="*/ 26740095 h 38620019"/>
                    <a:gd name="connsiteX25" fmla="*/ 2799323 w 10106691"/>
                    <a:gd name="connsiteY25" fmla="*/ 34433421 h 38620019"/>
                    <a:gd name="connsiteX26" fmla="*/ 2853207 w 10106691"/>
                    <a:gd name="connsiteY26" fmla="*/ 35665982 h 38620019"/>
                    <a:gd name="connsiteX27" fmla="*/ 2350296 w 10106691"/>
                    <a:gd name="connsiteY27" fmla="*/ 36923194 h 38620019"/>
                    <a:gd name="connsiteX28" fmla="*/ 2206607 w 10106691"/>
                    <a:gd name="connsiteY28" fmla="*/ 37835289 h 38620019"/>
                    <a:gd name="connsiteX29" fmla="*/ 626032 w 10106691"/>
                    <a:gd name="connsiteY29" fmla="*/ 38574825 h 38620019"/>
                    <a:gd name="connsiteX30" fmla="*/ 51277 w 10106691"/>
                    <a:gd name="connsiteY30" fmla="*/ 38106452 h 38620019"/>
                    <a:gd name="connsiteX31" fmla="*/ 679915 w 10106691"/>
                    <a:gd name="connsiteY31" fmla="*/ 37169706 h 38620019"/>
                    <a:gd name="connsiteX32" fmla="*/ 338654 w 10106691"/>
                    <a:gd name="connsiteY32" fmla="*/ 35049702 h 38620019"/>
                    <a:gd name="connsiteX33" fmla="*/ 1903756 w 10106691"/>
                    <a:gd name="connsiteY33" fmla="*/ 20393139 h 38620019"/>
                    <a:gd name="connsiteX34" fmla="*/ 1518185 w 10106691"/>
                    <a:gd name="connsiteY34" fmla="*/ 13937129 h 38620019"/>
                    <a:gd name="connsiteX35" fmla="*/ 1807363 w 10106691"/>
                    <a:gd name="connsiteY35" fmla="*/ 12105018 h 38620019"/>
                    <a:gd name="connsiteX36" fmla="*/ 1180811 w 10106691"/>
                    <a:gd name="connsiteY36" fmla="*/ 6076931 h 38620019"/>
                    <a:gd name="connsiteX37" fmla="*/ 3301450 w 10106691"/>
                    <a:gd name="connsiteY37" fmla="*/ 5474522 h 38620019"/>
                    <a:gd name="connsiteX38" fmla="*/ 4680183 w 10106691"/>
                    <a:gd name="connsiteY38" fmla="*/ 4859218 h 38620019"/>
                    <a:gd name="connsiteX39" fmla="*/ 4288109 w 10106691"/>
                    <a:gd name="connsiteY39" fmla="*/ 3479248 h 38620019"/>
                    <a:gd name="connsiteX0" fmla="*/ 4288109 w 10106691"/>
                    <a:gd name="connsiteY0" fmla="*/ 3479248 h 38620019"/>
                    <a:gd name="connsiteX1" fmla="*/ 3878440 w 10106691"/>
                    <a:gd name="connsiteY1" fmla="*/ 2432328 h 38620019"/>
                    <a:gd name="connsiteX2" fmla="*/ 3974833 w 10106691"/>
                    <a:gd name="connsiteY2" fmla="*/ 1036434 h 38620019"/>
                    <a:gd name="connsiteX3" fmla="*/ 6083593 w 10106691"/>
                    <a:gd name="connsiteY3" fmla="*/ 76757 h 38620019"/>
                    <a:gd name="connsiteX4" fmla="*/ 7324479 w 10106691"/>
                    <a:gd name="connsiteY4" fmla="*/ 949191 h 38620019"/>
                    <a:gd name="connsiteX5" fmla="*/ 7661854 w 10106691"/>
                    <a:gd name="connsiteY5" fmla="*/ 2061544 h 38620019"/>
                    <a:gd name="connsiteX6" fmla="*/ 7276283 w 10106691"/>
                    <a:gd name="connsiteY6" fmla="*/ 3566492 h 38620019"/>
                    <a:gd name="connsiteX7" fmla="*/ 7083497 w 10106691"/>
                    <a:gd name="connsiteY7" fmla="*/ 4141868 h 38620019"/>
                    <a:gd name="connsiteX8" fmla="*/ 7083497 w 10106691"/>
                    <a:gd name="connsiteY8" fmla="*/ 4918764 h 38620019"/>
                    <a:gd name="connsiteX9" fmla="*/ 7584999 w 10106691"/>
                    <a:gd name="connsiteY9" fmla="*/ 5766991 h 38620019"/>
                    <a:gd name="connsiteX10" fmla="*/ 9145088 w 10106691"/>
                    <a:gd name="connsiteY10" fmla="*/ 6477821 h 38620019"/>
                    <a:gd name="connsiteX11" fmla="*/ 8870170 w 10106691"/>
                    <a:gd name="connsiteY11" fmla="*/ 13972916 h 38620019"/>
                    <a:gd name="connsiteX12" fmla="*/ 8924053 w 10106691"/>
                    <a:gd name="connsiteY12" fmla="*/ 16585945 h 38620019"/>
                    <a:gd name="connsiteX13" fmla="*/ 9952547 w 10106691"/>
                    <a:gd name="connsiteY13" fmla="*/ 21331005 h 38620019"/>
                    <a:gd name="connsiteX14" fmla="*/ 9663369 w 10106691"/>
                    <a:gd name="connsiteY14" fmla="*/ 21461870 h 38620019"/>
                    <a:gd name="connsiteX15" fmla="*/ 9145088 w 10106691"/>
                    <a:gd name="connsiteY15" fmla="*/ 28790314 h 38620019"/>
                    <a:gd name="connsiteX16" fmla="*/ 7846388 w 10106691"/>
                    <a:gd name="connsiteY16" fmla="*/ 36331564 h 38620019"/>
                    <a:gd name="connsiteX17" fmla="*/ 8394075 w 10106691"/>
                    <a:gd name="connsiteY17" fmla="*/ 37662730 h 38620019"/>
                    <a:gd name="connsiteX18" fmla="*/ 7684739 w 10106691"/>
                    <a:gd name="connsiteY18" fmla="*/ 38525522 h 38620019"/>
                    <a:gd name="connsiteX19" fmla="*/ 6391540 w 10106691"/>
                    <a:gd name="connsiteY19" fmla="*/ 38007847 h 38620019"/>
                    <a:gd name="connsiteX20" fmla="*/ 6113270 w 10106691"/>
                    <a:gd name="connsiteY20" fmla="*/ 37514823 h 38620019"/>
                    <a:gd name="connsiteX21" fmla="*/ 6113270 w 10106691"/>
                    <a:gd name="connsiteY21" fmla="*/ 30834344 h 38620019"/>
                    <a:gd name="connsiteX22" fmla="*/ 6084960 w 10106691"/>
                    <a:gd name="connsiteY22" fmla="*/ 26085769 h 38620019"/>
                    <a:gd name="connsiteX23" fmla="*/ 5687170 w 10106691"/>
                    <a:gd name="connsiteY23" fmla="*/ 22203439 h 38620019"/>
                    <a:gd name="connsiteX24" fmla="*/ 4675046 w 10106691"/>
                    <a:gd name="connsiteY24" fmla="*/ 26740095 h 38620019"/>
                    <a:gd name="connsiteX25" fmla="*/ 2799323 w 10106691"/>
                    <a:gd name="connsiteY25" fmla="*/ 34433421 h 38620019"/>
                    <a:gd name="connsiteX26" fmla="*/ 2853207 w 10106691"/>
                    <a:gd name="connsiteY26" fmla="*/ 35665982 h 38620019"/>
                    <a:gd name="connsiteX27" fmla="*/ 2350296 w 10106691"/>
                    <a:gd name="connsiteY27" fmla="*/ 36923194 h 38620019"/>
                    <a:gd name="connsiteX28" fmla="*/ 2206607 w 10106691"/>
                    <a:gd name="connsiteY28" fmla="*/ 37835289 h 38620019"/>
                    <a:gd name="connsiteX29" fmla="*/ 626032 w 10106691"/>
                    <a:gd name="connsiteY29" fmla="*/ 38574825 h 38620019"/>
                    <a:gd name="connsiteX30" fmla="*/ 51277 w 10106691"/>
                    <a:gd name="connsiteY30" fmla="*/ 38106452 h 38620019"/>
                    <a:gd name="connsiteX31" fmla="*/ 679915 w 10106691"/>
                    <a:gd name="connsiteY31" fmla="*/ 37169706 h 38620019"/>
                    <a:gd name="connsiteX32" fmla="*/ 338654 w 10106691"/>
                    <a:gd name="connsiteY32" fmla="*/ 35049702 h 38620019"/>
                    <a:gd name="connsiteX33" fmla="*/ 1903756 w 10106691"/>
                    <a:gd name="connsiteY33" fmla="*/ 20393139 h 38620019"/>
                    <a:gd name="connsiteX34" fmla="*/ 1518185 w 10106691"/>
                    <a:gd name="connsiteY34" fmla="*/ 13937129 h 38620019"/>
                    <a:gd name="connsiteX35" fmla="*/ 1807363 w 10106691"/>
                    <a:gd name="connsiteY35" fmla="*/ 12105018 h 38620019"/>
                    <a:gd name="connsiteX36" fmla="*/ 1180811 w 10106691"/>
                    <a:gd name="connsiteY36" fmla="*/ 6076931 h 38620019"/>
                    <a:gd name="connsiteX37" fmla="*/ 3301450 w 10106691"/>
                    <a:gd name="connsiteY37" fmla="*/ 5474522 h 38620019"/>
                    <a:gd name="connsiteX38" fmla="*/ 4680183 w 10106691"/>
                    <a:gd name="connsiteY38" fmla="*/ 4859218 h 38620019"/>
                    <a:gd name="connsiteX39" fmla="*/ 4288109 w 10106691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846388 w 9952547"/>
                    <a:gd name="connsiteY16" fmla="*/ 36331564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846388 w 9952547"/>
                    <a:gd name="connsiteY16" fmla="*/ 36331564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846388 w 9952547"/>
                    <a:gd name="connsiteY16" fmla="*/ 36331564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846388 w 9952547"/>
                    <a:gd name="connsiteY16" fmla="*/ 36331564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846388 w 9952547"/>
                    <a:gd name="connsiteY16" fmla="*/ 36331564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7952398 w 9952547"/>
                    <a:gd name="connsiteY16" fmla="*/ 34613809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8193380 w 9952547"/>
                    <a:gd name="connsiteY16" fmla="*/ 34352079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8193380 w 9952547"/>
                    <a:gd name="connsiteY16" fmla="*/ 34352079 h 38620019"/>
                    <a:gd name="connsiteX17" fmla="*/ 8394075 w 9952547"/>
                    <a:gd name="connsiteY17" fmla="*/ 37662730 h 38620019"/>
                    <a:gd name="connsiteX18" fmla="*/ 7684739 w 9952547"/>
                    <a:gd name="connsiteY18" fmla="*/ 38525522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9952547"/>
                    <a:gd name="connsiteY0" fmla="*/ 3479248 h 38767668"/>
                    <a:gd name="connsiteX1" fmla="*/ 3878440 w 9952547"/>
                    <a:gd name="connsiteY1" fmla="*/ 2432328 h 38767668"/>
                    <a:gd name="connsiteX2" fmla="*/ 3974833 w 9952547"/>
                    <a:gd name="connsiteY2" fmla="*/ 1036434 h 38767668"/>
                    <a:gd name="connsiteX3" fmla="*/ 6083593 w 9952547"/>
                    <a:gd name="connsiteY3" fmla="*/ 76757 h 38767668"/>
                    <a:gd name="connsiteX4" fmla="*/ 7324479 w 9952547"/>
                    <a:gd name="connsiteY4" fmla="*/ 949191 h 38767668"/>
                    <a:gd name="connsiteX5" fmla="*/ 7661854 w 9952547"/>
                    <a:gd name="connsiteY5" fmla="*/ 2061544 h 38767668"/>
                    <a:gd name="connsiteX6" fmla="*/ 7276283 w 9952547"/>
                    <a:gd name="connsiteY6" fmla="*/ 3566492 h 38767668"/>
                    <a:gd name="connsiteX7" fmla="*/ 7083497 w 9952547"/>
                    <a:gd name="connsiteY7" fmla="*/ 4141868 h 38767668"/>
                    <a:gd name="connsiteX8" fmla="*/ 7083497 w 9952547"/>
                    <a:gd name="connsiteY8" fmla="*/ 4918764 h 38767668"/>
                    <a:gd name="connsiteX9" fmla="*/ 7584999 w 9952547"/>
                    <a:gd name="connsiteY9" fmla="*/ 5766991 h 38767668"/>
                    <a:gd name="connsiteX10" fmla="*/ 9145088 w 9952547"/>
                    <a:gd name="connsiteY10" fmla="*/ 6477821 h 38767668"/>
                    <a:gd name="connsiteX11" fmla="*/ 8870170 w 9952547"/>
                    <a:gd name="connsiteY11" fmla="*/ 13972916 h 38767668"/>
                    <a:gd name="connsiteX12" fmla="*/ 8924053 w 9952547"/>
                    <a:gd name="connsiteY12" fmla="*/ 16585945 h 38767668"/>
                    <a:gd name="connsiteX13" fmla="*/ 9952547 w 9952547"/>
                    <a:gd name="connsiteY13" fmla="*/ 21331005 h 38767668"/>
                    <a:gd name="connsiteX14" fmla="*/ 9663369 w 9952547"/>
                    <a:gd name="connsiteY14" fmla="*/ 21461870 h 38767668"/>
                    <a:gd name="connsiteX15" fmla="*/ 9145088 w 9952547"/>
                    <a:gd name="connsiteY15" fmla="*/ 28790314 h 38767668"/>
                    <a:gd name="connsiteX16" fmla="*/ 8193380 w 9952547"/>
                    <a:gd name="connsiteY16" fmla="*/ 34352079 h 38767668"/>
                    <a:gd name="connsiteX17" fmla="*/ 9145088 w 9952547"/>
                    <a:gd name="connsiteY17" fmla="*/ 36554974 h 38767668"/>
                    <a:gd name="connsiteX18" fmla="*/ 7684739 w 9952547"/>
                    <a:gd name="connsiteY18" fmla="*/ 38525522 h 38767668"/>
                    <a:gd name="connsiteX19" fmla="*/ 6391540 w 9952547"/>
                    <a:gd name="connsiteY19" fmla="*/ 38007847 h 38767668"/>
                    <a:gd name="connsiteX20" fmla="*/ 6113270 w 9952547"/>
                    <a:gd name="connsiteY20" fmla="*/ 37514823 h 38767668"/>
                    <a:gd name="connsiteX21" fmla="*/ 6113270 w 9952547"/>
                    <a:gd name="connsiteY21" fmla="*/ 30834344 h 38767668"/>
                    <a:gd name="connsiteX22" fmla="*/ 6084960 w 9952547"/>
                    <a:gd name="connsiteY22" fmla="*/ 26085769 h 38767668"/>
                    <a:gd name="connsiteX23" fmla="*/ 5687170 w 9952547"/>
                    <a:gd name="connsiteY23" fmla="*/ 22203439 h 38767668"/>
                    <a:gd name="connsiteX24" fmla="*/ 4675046 w 9952547"/>
                    <a:gd name="connsiteY24" fmla="*/ 26740095 h 38767668"/>
                    <a:gd name="connsiteX25" fmla="*/ 2799323 w 9952547"/>
                    <a:gd name="connsiteY25" fmla="*/ 34433421 h 38767668"/>
                    <a:gd name="connsiteX26" fmla="*/ 2853207 w 9952547"/>
                    <a:gd name="connsiteY26" fmla="*/ 35665982 h 38767668"/>
                    <a:gd name="connsiteX27" fmla="*/ 2350296 w 9952547"/>
                    <a:gd name="connsiteY27" fmla="*/ 36923194 h 38767668"/>
                    <a:gd name="connsiteX28" fmla="*/ 2206607 w 9952547"/>
                    <a:gd name="connsiteY28" fmla="*/ 37835289 h 38767668"/>
                    <a:gd name="connsiteX29" fmla="*/ 626032 w 9952547"/>
                    <a:gd name="connsiteY29" fmla="*/ 38574825 h 38767668"/>
                    <a:gd name="connsiteX30" fmla="*/ 51277 w 9952547"/>
                    <a:gd name="connsiteY30" fmla="*/ 38106452 h 38767668"/>
                    <a:gd name="connsiteX31" fmla="*/ 679915 w 9952547"/>
                    <a:gd name="connsiteY31" fmla="*/ 37169706 h 38767668"/>
                    <a:gd name="connsiteX32" fmla="*/ 338654 w 9952547"/>
                    <a:gd name="connsiteY32" fmla="*/ 35049702 h 38767668"/>
                    <a:gd name="connsiteX33" fmla="*/ 1903756 w 9952547"/>
                    <a:gd name="connsiteY33" fmla="*/ 20393139 h 38767668"/>
                    <a:gd name="connsiteX34" fmla="*/ 1518185 w 9952547"/>
                    <a:gd name="connsiteY34" fmla="*/ 13937129 h 38767668"/>
                    <a:gd name="connsiteX35" fmla="*/ 1807363 w 9952547"/>
                    <a:gd name="connsiteY35" fmla="*/ 12105018 h 38767668"/>
                    <a:gd name="connsiteX36" fmla="*/ 1180811 w 9952547"/>
                    <a:gd name="connsiteY36" fmla="*/ 6076931 h 38767668"/>
                    <a:gd name="connsiteX37" fmla="*/ 3301450 w 9952547"/>
                    <a:gd name="connsiteY37" fmla="*/ 5474522 h 38767668"/>
                    <a:gd name="connsiteX38" fmla="*/ 4680183 w 9952547"/>
                    <a:gd name="connsiteY38" fmla="*/ 4859218 h 38767668"/>
                    <a:gd name="connsiteX39" fmla="*/ 4288109 w 9952547"/>
                    <a:gd name="connsiteY39" fmla="*/ 3479248 h 38767668"/>
                    <a:gd name="connsiteX0" fmla="*/ 4288109 w 9952547"/>
                    <a:gd name="connsiteY0" fmla="*/ 3479248 h 38767668"/>
                    <a:gd name="connsiteX1" fmla="*/ 3878440 w 9952547"/>
                    <a:gd name="connsiteY1" fmla="*/ 2432328 h 38767668"/>
                    <a:gd name="connsiteX2" fmla="*/ 3974833 w 9952547"/>
                    <a:gd name="connsiteY2" fmla="*/ 1036434 h 38767668"/>
                    <a:gd name="connsiteX3" fmla="*/ 6083593 w 9952547"/>
                    <a:gd name="connsiteY3" fmla="*/ 76757 h 38767668"/>
                    <a:gd name="connsiteX4" fmla="*/ 7324479 w 9952547"/>
                    <a:gd name="connsiteY4" fmla="*/ 949191 h 38767668"/>
                    <a:gd name="connsiteX5" fmla="*/ 7661854 w 9952547"/>
                    <a:gd name="connsiteY5" fmla="*/ 2061544 h 38767668"/>
                    <a:gd name="connsiteX6" fmla="*/ 7276283 w 9952547"/>
                    <a:gd name="connsiteY6" fmla="*/ 3566492 h 38767668"/>
                    <a:gd name="connsiteX7" fmla="*/ 7083497 w 9952547"/>
                    <a:gd name="connsiteY7" fmla="*/ 4141868 h 38767668"/>
                    <a:gd name="connsiteX8" fmla="*/ 7083497 w 9952547"/>
                    <a:gd name="connsiteY8" fmla="*/ 4918764 h 38767668"/>
                    <a:gd name="connsiteX9" fmla="*/ 7584999 w 9952547"/>
                    <a:gd name="connsiteY9" fmla="*/ 5766991 h 38767668"/>
                    <a:gd name="connsiteX10" fmla="*/ 9145088 w 9952547"/>
                    <a:gd name="connsiteY10" fmla="*/ 6477821 h 38767668"/>
                    <a:gd name="connsiteX11" fmla="*/ 8870170 w 9952547"/>
                    <a:gd name="connsiteY11" fmla="*/ 13972916 h 38767668"/>
                    <a:gd name="connsiteX12" fmla="*/ 8924053 w 9952547"/>
                    <a:gd name="connsiteY12" fmla="*/ 16585945 h 38767668"/>
                    <a:gd name="connsiteX13" fmla="*/ 9952547 w 9952547"/>
                    <a:gd name="connsiteY13" fmla="*/ 21331005 h 38767668"/>
                    <a:gd name="connsiteX14" fmla="*/ 9663369 w 9952547"/>
                    <a:gd name="connsiteY14" fmla="*/ 21461870 h 38767668"/>
                    <a:gd name="connsiteX15" fmla="*/ 9145088 w 9952547"/>
                    <a:gd name="connsiteY15" fmla="*/ 28790314 h 38767668"/>
                    <a:gd name="connsiteX16" fmla="*/ 8193380 w 9952547"/>
                    <a:gd name="connsiteY16" fmla="*/ 34352079 h 38767668"/>
                    <a:gd name="connsiteX17" fmla="*/ 9145088 w 9952547"/>
                    <a:gd name="connsiteY17" fmla="*/ 36554974 h 38767668"/>
                    <a:gd name="connsiteX18" fmla="*/ 7684739 w 9952547"/>
                    <a:gd name="connsiteY18" fmla="*/ 38525522 h 38767668"/>
                    <a:gd name="connsiteX19" fmla="*/ 6391540 w 9952547"/>
                    <a:gd name="connsiteY19" fmla="*/ 38007847 h 38767668"/>
                    <a:gd name="connsiteX20" fmla="*/ 6113270 w 9952547"/>
                    <a:gd name="connsiteY20" fmla="*/ 37514823 h 38767668"/>
                    <a:gd name="connsiteX21" fmla="*/ 6113270 w 9952547"/>
                    <a:gd name="connsiteY21" fmla="*/ 30834344 h 38767668"/>
                    <a:gd name="connsiteX22" fmla="*/ 6084960 w 9952547"/>
                    <a:gd name="connsiteY22" fmla="*/ 26085769 h 38767668"/>
                    <a:gd name="connsiteX23" fmla="*/ 5687170 w 9952547"/>
                    <a:gd name="connsiteY23" fmla="*/ 22203439 h 38767668"/>
                    <a:gd name="connsiteX24" fmla="*/ 4675046 w 9952547"/>
                    <a:gd name="connsiteY24" fmla="*/ 26740095 h 38767668"/>
                    <a:gd name="connsiteX25" fmla="*/ 2799323 w 9952547"/>
                    <a:gd name="connsiteY25" fmla="*/ 34433421 h 38767668"/>
                    <a:gd name="connsiteX26" fmla="*/ 2853207 w 9952547"/>
                    <a:gd name="connsiteY26" fmla="*/ 35665982 h 38767668"/>
                    <a:gd name="connsiteX27" fmla="*/ 2350296 w 9952547"/>
                    <a:gd name="connsiteY27" fmla="*/ 36923194 h 38767668"/>
                    <a:gd name="connsiteX28" fmla="*/ 2206607 w 9952547"/>
                    <a:gd name="connsiteY28" fmla="*/ 37835289 h 38767668"/>
                    <a:gd name="connsiteX29" fmla="*/ 626032 w 9952547"/>
                    <a:gd name="connsiteY29" fmla="*/ 38574825 h 38767668"/>
                    <a:gd name="connsiteX30" fmla="*/ 51277 w 9952547"/>
                    <a:gd name="connsiteY30" fmla="*/ 38106452 h 38767668"/>
                    <a:gd name="connsiteX31" fmla="*/ 679915 w 9952547"/>
                    <a:gd name="connsiteY31" fmla="*/ 37169706 h 38767668"/>
                    <a:gd name="connsiteX32" fmla="*/ 338654 w 9952547"/>
                    <a:gd name="connsiteY32" fmla="*/ 35049702 h 38767668"/>
                    <a:gd name="connsiteX33" fmla="*/ 1903756 w 9952547"/>
                    <a:gd name="connsiteY33" fmla="*/ 20393139 h 38767668"/>
                    <a:gd name="connsiteX34" fmla="*/ 1518185 w 9952547"/>
                    <a:gd name="connsiteY34" fmla="*/ 13937129 h 38767668"/>
                    <a:gd name="connsiteX35" fmla="*/ 1807363 w 9952547"/>
                    <a:gd name="connsiteY35" fmla="*/ 12105018 h 38767668"/>
                    <a:gd name="connsiteX36" fmla="*/ 1180811 w 9952547"/>
                    <a:gd name="connsiteY36" fmla="*/ 6076931 h 38767668"/>
                    <a:gd name="connsiteX37" fmla="*/ 3301450 w 9952547"/>
                    <a:gd name="connsiteY37" fmla="*/ 5474522 h 38767668"/>
                    <a:gd name="connsiteX38" fmla="*/ 4680183 w 9952547"/>
                    <a:gd name="connsiteY38" fmla="*/ 4859218 h 38767668"/>
                    <a:gd name="connsiteX39" fmla="*/ 4288109 w 9952547"/>
                    <a:gd name="connsiteY39" fmla="*/ 3479248 h 38767668"/>
                    <a:gd name="connsiteX0" fmla="*/ 4288109 w 9952547"/>
                    <a:gd name="connsiteY0" fmla="*/ 3479248 h 38767668"/>
                    <a:gd name="connsiteX1" fmla="*/ 3878440 w 9952547"/>
                    <a:gd name="connsiteY1" fmla="*/ 2432328 h 38767668"/>
                    <a:gd name="connsiteX2" fmla="*/ 3974833 w 9952547"/>
                    <a:gd name="connsiteY2" fmla="*/ 1036434 h 38767668"/>
                    <a:gd name="connsiteX3" fmla="*/ 6083593 w 9952547"/>
                    <a:gd name="connsiteY3" fmla="*/ 76757 h 38767668"/>
                    <a:gd name="connsiteX4" fmla="*/ 7324479 w 9952547"/>
                    <a:gd name="connsiteY4" fmla="*/ 949191 h 38767668"/>
                    <a:gd name="connsiteX5" fmla="*/ 7661854 w 9952547"/>
                    <a:gd name="connsiteY5" fmla="*/ 2061544 h 38767668"/>
                    <a:gd name="connsiteX6" fmla="*/ 7276283 w 9952547"/>
                    <a:gd name="connsiteY6" fmla="*/ 3566492 h 38767668"/>
                    <a:gd name="connsiteX7" fmla="*/ 7083497 w 9952547"/>
                    <a:gd name="connsiteY7" fmla="*/ 4141868 h 38767668"/>
                    <a:gd name="connsiteX8" fmla="*/ 7083497 w 9952547"/>
                    <a:gd name="connsiteY8" fmla="*/ 4918764 h 38767668"/>
                    <a:gd name="connsiteX9" fmla="*/ 7584999 w 9952547"/>
                    <a:gd name="connsiteY9" fmla="*/ 5766991 h 38767668"/>
                    <a:gd name="connsiteX10" fmla="*/ 9145088 w 9952547"/>
                    <a:gd name="connsiteY10" fmla="*/ 6477821 h 38767668"/>
                    <a:gd name="connsiteX11" fmla="*/ 8870170 w 9952547"/>
                    <a:gd name="connsiteY11" fmla="*/ 13972916 h 38767668"/>
                    <a:gd name="connsiteX12" fmla="*/ 8924053 w 9952547"/>
                    <a:gd name="connsiteY12" fmla="*/ 16585945 h 38767668"/>
                    <a:gd name="connsiteX13" fmla="*/ 9952547 w 9952547"/>
                    <a:gd name="connsiteY13" fmla="*/ 21331005 h 38767668"/>
                    <a:gd name="connsiteX14" fmla="*/ 9663369 w 9952547"/>
                    <a:gd name="connsiteY14" fmla="*/ 21461870 h 38767668"/>
                    <a:gd name="connsiteX15" fmla="*/ 9145088 w 9952547"/>
                    <a:gd name="connsiteY15" fmla="*/ 28790314 h 38767668"/>
                    <a:gd name="connsiteX16" fmla="*/ 8193380 w 9952547"/>
                    <a:gd name="connsiteY16" fmla="*/ 34352079 h 38767668"/>
                    <a:gd name="connsiteX17" fmla="*/ 9145088 w 9952547"/>
                    <a:gd name="connsiteY17" fmla="*/ 36554974 h 38767668"/>
                    <a:gd name="connsiteX18" fmla="*/ 7684739 w 9952547"/>
                    <a:gd name="connsiteY18" fmla="*/ 38525522 h 38767668"/>
                    <a:gd name="connsiteX19" fmla="*/ 6391540 w 9952547"/>
                    <a:gd name="connsiteY19" fmla="*/ 38007847 h 38767668"/>
                    <a:gd name="connsiteX20" fmla="*/ 6113270 w 9952547"/>
                    <a:gd name="connsiteY20" fmla="*/ 37514823 h 38767668"/>
                    <a:gd name="connsiteX21" fmla="*/ 6113270 w 9952547"/>
                    <a:gd name="connsiteY21" fmla="*/ 30834344 h 38767668"/>
                    <a:gd name="connsiteX22" fmla="*/ 6084960 w 9952547"/>
                    <a:gd name="connsiteY22" fmla="*/ 26085769 h 38767668"/>
                    <a:gd name="connsiteX23" fmla="*/ 5687170 w 9952547"/>
                    <a:gd name="connsiteY23" fmla="*/ 22203439 h 38767668"/>
                    <a:gd name="connsiteX24" fmla="*/ 4675046 w 9952547"/>
                    <a:gd name="connsiteY24" fmla="*/ 26740095 h 38767668"/>
                    <a:gd name="connsiteX25" fmla="*/ 2799323 w 9952547"/>
                    <a:gd name="connsiteY25" fmla="*/ 34433421 h 38767668"/>
                    <a:gd name="connsiteX26" fmla="*/ 2853207 w 9952547"/>
                    <a:gd name="connsiteY26" fmla="*/ 35665982 h 38767668"/>
                    <a:gd name="connsiteX27" fmla="*/ 2350296 w 9952547"/>
                    <a:gd name="connsiteY27" fmla="*/ 36923194 h 38767668"/>
                    <a:gd name="connsiteX28" fmla="*/ 2206607 w 9952547"/>
                    <a:gd name="connsiteY28" fmla="*/ 37835289 h 38767668"/>
                    <a:gd name="connsiteX29" fmla="*/ 626032 w 9952547"/>
                    <a:gd name="connsiteY29" fmla="*/ 38574825 h 38767668"/>
                    <a:gd name="connsiteX30" fmla="*/ 51277 w 9952547"/>
                    <a:gd name="connsiteY30" fmla="*/ 38106452 h 38767668"/>
                    <a:gd name="connsiteX31" fmla="*/ 679915 w 9952547"/>
                    <a:gd name="connsiteY31" fmla="*/ 37169706 h 38767668"/>
                    <a:gd name="connsiteX32" fmla="*/ 338654 w 9952547"/>
                    <a:gd name="connsiteY32" fmla="*/ 35049702 h 38767668"/>
                    <a:gd name="connsiteX33" fmla="*/ 1903756 w 9952547"/>
                    <a:gd name="connsiteY33" fmla="*/ 20393139 h 38767668"/>
                    <a:gd name="connsiteX34" fmla="*/ 1518185 w 9952547"/>
                    <a:gd name="connsiteY34" fmla="*/ 13937129 h 38767668"/>
                    <a:gd name="connsiteX35" fmla="*/ 1807363 w 9952547"/>
                    <a:gd name="connsiteY35" fmla="*/ 12105018 h 38767668"/>
                    <a:gd name="connsiteX36" fmla="*/ 1180811 w 9952547"/>
                    <a:gd name="connsiteY36" fmla="*/ 6076931 h 38767668"/>
                    <a:gd name="connsiteX37" fmla="*/ 3301450 w 9952547"/>
                    <a:gd name="connsiteY37" fmla="*/ 5474522 h 38767668"/>
                    <a:gd name="connsiteX38" fmla="*/ 4680183 w 9952547"/>
                    <a:gd name="connsiteY38" fmla="*/ 4859218 h 38767668"/>
                    <a:gd name="connsiteX39" fmla="*/ 4288109 w 9952547"/>
                    <a:gd name="connsiteY39" fmla="*/ 3479248 h 38767668"/>
                    <a:gd name="connsiteX0" fmla="*/ 4288109 w 9952547"/>
                    <a:gd name="connsiteY0" fmla="*/ 3479248 h 38767668"/>
                    <a:gd name="connsiteX1" fmla="*/ 3878440 w 9952547"/>
                    <a:gd name="connsiteY1" fmla="*/ 2432328 h 38767668"/>
                    <a:gd name="connsiteX2" fmla="*/ 3974833 w 9952547"/>
                    <a:gd name="connsiteY2" fmla="*/ 1036434 h 38767668"/>
                    <a:gd name="connsiteX3" fmla="*/ 6083593 w 9952547"/>
                    <a:gd name="connsiteY3" fmla="*/ 76757 h 38767668"/>
                    <a:gd name="connsiteX4" fmla="*/ 7324479 w 9952547"/>
                    <a:gd name="connsiteY4" fmla="*/ 949191 h 38767668"/>
                    <a:gd name="connsiteX5" fmla="*/ 7661854 w 9952547"/>
                    <a:gd name="connsiteY5" fmla="*/ 2061544 h 38767668"/>
                    <a:gd name="connsiteX6" fmla="*/ 7276283 w 9952547"/>
                    <a:gd name="connsiteY6" fmla="*/ 3566492 h 38767668"/>
                    <a:gd name="connsiteX7" fmla="*/ 7083497 w 9952547"/>
                    <a:gd name="connsiteY7" fmla="*/ 4141868 h 38767668"/>
                    <a:gd name="connsiteX8" fmla="*/ 7083497 w 9952547"/>
                    <a:gd name="connsiteY8" fmla="*/ 4918764 h 38767668"/>
                    <a:gd name="connsiteX9" fmla="*/ 7584999 w 9952547"/>
                    <a:gd name="connsiteY9" fmla="*/ 5766991 h 38767668"/>
                    <a:gd name="connsiteX10" fmla="*/ 9145088 w 9952547"/>
                    <a:gd name="connsiteY10" fmla="*/ 6477821 h 38767668"/>
                    <a:gd name="connsiteX11" fmla="*/ 8870170 w 9952547"/>
                    <a:gd name="connsiteY11" fmla="*/ 13972916 h 38767668"/>
                    <a:gd name="connsiteX12" fmla="*/ 8924053 w 9952547"/>
                    <a:gd name="connsiteY12" fmla="*/ 16585945 h 38767668"/>
                    <a:gd name="connsiteX13" fmla="*/ 9952547 w 9952547"/>
                    <a:gd name="connsiteY13" fmla="*/ 21331005 h 38767668"/>
                    <a:gd name="connsiteX14" fmla="*/ 9663369 w 9952547"/>
                    <a:gd name="connsiteY14" fmla="*/ 21461870 h 38767668"/>
                    <a:gd name="connsiteX15" fmla="*/ 9145088 w 9952547"/>
                    <a:gd name="connsiteY15" fmla="*/ 28790314 h 38767668"/>
                    <a:gd name="connsiteX16" fmla="*/ 8193380 w 9952547"/>
                    <a:gd name="connsiteY16" fmla="*/ 34352079 h 38767668"/>
                    <a:gd name="connsiteX17" fmla="*/ 9145088 w 9952547"/>
                    <a:gd name="connsiteY17" fmla="*/ 36554974 h 38767668"/>
                    <a:gd name="connsiteX18" fmla="*/ 7684739 w 9952547"/>
                    <a:gd name="connsiteY18" fmla="*/ 38525522 h 38767668"/>
                    <a:gd name="connsiteX19" fmla="*/ 6391540 w 9952547"/>
                    <a:gd name="connsiteY19" fmla="*/ 38007847 h 38767668"/>
                    <a:gd name="connsiteX20" fmla="*/ 6113270 w 9952547"/>
                    <a:gd name="connsiteY20" fmla="*/ 37514823 h 38767668"/>
                    <a:gd name="connsiteX21" fmla="*/ 6113270 w 9952547"/>
                    <a:gd name="connsiteY21" fmla="*/ 30834344 h 38767668"/>
                    <a:gd name="connsiteX22" fmla="*/ 6084960 w 9952547"/>
                    <a:gd name="connsiteY22" fmla="*/ 26085769 h 38767668"/>
                    <a:gd name="connsiteX23" fmla="*/ 5687170 w 9952547"/>
                    <a:gd name="connsiteY23" fmla="*/ 22203439 h 38767668"/>
                    <a:gd name="connsiteX24" fmla="*/ 4675046 w 9952547"/>
                    <a:gd name="connsiteY24" fmla="*/ 26740095 h 38767668"/>
                    <a:gd name="connsiteX25" fmla="*/ 2799323 w 9952547"/>
                    <a:gd name="connsiteY25" fmla="*/ 34433421 h 38767668"/>
                    <a:gd name="connsiteX26" fmla="*/ 2853207 w 9952547"/>
                    <a:gd name="connsiteY26" fmla="*/ 35665982 h 38767668"/>
                    <a:gd name="connsiteX27" fmla="*/ 2350296 w 9952547"/>
                    <a:gd name="connsiteY27" fmla="*/ 36923194 h 38767668"/>
                    <a:gd name="connsiteX28" fmla="*/ 2206607 w 9952547"/>
                    <a:gd name="connsiteY28" fmla="*/ 37835289 h 38767668"/>
                    <a:gd name="connsiteX29" fmla="*/ 626032 w 9952547"/>
                    <a:gd name="connsiteY29" fmla="*/ 38574825 h 38767668"/>
                    <a:gd name="connsiteX30" fmla="*/ 51277 w 9952547"/>
                    <a:gd name="connsiteY30" fmla="*/ 38106452 h 38767668"/>
                    <a:gd name="connsiteX31" fmla="*/ 679915 w 9952547"/>
                    <a:gd name="connsiteY31" fmla="*/ 37169706 h 38767668"/>
                    <a:gd name="connsiteX32" fmla="*/ 338654 w 9952547"/>
                    <a:gd name="connsiteY32" fmla="*/ 35049702 h 38767668"/>
                    <a:gd name="connsiteX33" fmla="*/ 1903756 w 9952547"/>
                    <a:gd name="connsiteY33" fmla="*/ 20393139 h 38767668"/>
                    <a:gd name="connsiteX34" fmla="*/ 1518185 w 9952547"/>
                    <a:gd name="connsiteY34" fmla="*/ 13937129 h 38767668"/>
                    <a:gd name="connsiteX35" fmla="*/ 1807363 w 9952547"/>
                    <a:gd name="connsiteY35" fmla="*/ 12105018 h 38767668"/>
                    <a:gd name="connsiteX36" fmla="*/ 1180811 w 9952547"/>
                    <a:gd name="connsiteY36" fmla="*/ 6076931 h 38767668"/>
                    <a:gd name="connsiteX37" fmla="*/ 3301450 w 9952547"/>
                    <a:gd name="connsiteY37" fmla="*/ 5474522 h 38767668"/>
                    <a:gd name="connsiteX38" fmla="*/ 4680183 w 9952547"/>
                    <a:gd name="connsiteY38" fmla="*/ 4859218 h 38767668"/>
                    <a:gd name="connsiteX39" fmla="*/ 4288109 w 9952547"/>
                    <a:gd name="connsiteY39" fmla="*/ 3479248 h 38767668"/>
                    <a:gd name="connsiteX0" fmla="*/ 4288109 w 9952547"/>
                    <a:gd name="connsiteY0" fmla="*/ 3479248 h 38620019"/>
                    <a:gd name="connsiteX1" fmla="*/ 3878440 w 9952547"/>
                    <a:gd name="connsiteY1" fmla="*/ 2432328 h 38620019"/>
                    <a:gd name="connsiteX2" fmla="*/ 3974833 w 9952547"/>
                    <a:gd name="connsiteY2" fmla="*/ 1036434 h 38620019"/>
                    <a:gd name="connsiteX3" fmla="*/ 6083593 w 9952547"/>
                    <a:gd name="connsiteY3" fmla="*/ 76757 h 38620019"/>
                    <a:gd name="connsiteX4" fmla="*/ 7324479 w 9952547"/>
                    <a:gd name="connsiteY4" fmla="*/ 949191 h 38620019"/>
                    <a:gd name="connsiteX5" fmla="*/ 7661854 w 9952547"/>
                    <a:gd name="connsiteY5" fmla="*/ 2061544 h 38620019"/>
                    <a:gd name="connsiteX6" fmla="*/ 7276283 w 9952547"/>
                    <a:gd name="connsiteY6" fmla="*/ 3566492 h 38620019"/>
                    <a:gd name="connsiteX7" fmla="*/ 7083497 w 9952547"/>
                    <a:gd name="connsiteY7" fmla="*/ 4141868 h 38620019"/>
                    <a:gd name="connsiteX8" fmla="*/ 7083497 w 9952547"/>
                    <a:gd name="connsiteY8" fmla="*/ 4918764 h 38620019"/>
                    <a:gd name="connsiteX9" fmla="*/ 7584999 w 9952547"/>
                    <a:gd name="connsiteY9" fmla="*/ 5766991 h 38620019"/>
                    <a:gd name="connsiteX10" fmla="*/ 9145088 w 9952547"/>
                    <a:gd name="connsiteY10" fmla="*/ 6477821 h 38620019"/>
                    <a:gd name="connsiteX11" fmla="*/ 8870170 w 9952547"/>
                    <a:gd name="connsiteY11" fmla="*/ 13972916 h 38620019"/>
                    <a:gd name="connsiteX12" fmla="*/ 8924053 w 9952547"/>
                    <a:gd name="connsiteY12" fmla="*/ 16585945 h 38620019"/>
                    <a:gd name="connsiteX13" fmla="*/ 9952547 w 9952547"/>
                    <a:gd name="connsiteY13" fmla="*/ 21331005 h 38620019"/>
                    <a:gd name="connsiteX14" fmla="*/ 9663369 w 9952547"/>
                    <a:gd name="connsiteY14" fmla="*/ 21461870 h 38620019"/>
                    <a:gd name="connsiteX15" fmla="*/ 9145088 w 9952547"/>
                    <a:gd name="connsiteY15" fmla="*/ 28790314 h 38620019"/>
                    <a:gd name="connsiteX16" fmla="*/ 8193380 w 9952547"/>
                    <a:gd name="connsiteY16" fmla="*/ 34352079 h 38620019"/>
                    <a:gd name="connsiteX17" fmla="*/ 9145088 w 9952547"/>
                    <a:gd name="connsiteY17" fmla="*/ 36554974 h 38620019"/>
                    <a:gd name="connsiteX18" fmla="*/ 9145088 w 9952547"/>
                    <a:gd name="connsiteY18" fmla="*/ 37689138 h 38620019"/>
                    <a:gd name="connsiteX19" fmla="*/ 6391540 w 9952547"/>
                    <a:gd name="connsiteY19" fmla="*/ 38007847 h 38620019"/>
                    <a:gd name="connsiteX20" fmla="*/ 6113270 w 9952547"/>
                    <a:gd name="connsiteY20" fmla="*/ 37514823 h 38620019"/>
                    <a:gd name="connsiteX21" fmla="*/ 6113270 w 9952547"/>
                    <a:gd name="connsiteY21" fmla="*/ 30834344 h 38620019"/>
                    <a:gd name="connsiteX22" fmla="*/ 6084960 w 9952547"/>
                    <a:gd name="connsiteY22" fmla="*/ 26085769 h 38620019"/>
                    <a:gd name="connsiteX23" fmla="*/ 5687170 w 9952547"/>
                    <a:gd name="connsiteY23" fmla="*/ 22203439 h 38620019"/>
                    <a:gd name="connsiteX24" fmla="*/ 4675046 w 9952547"/>
                    <a:gd name="connsiteY24" fmla="*/ 26740095 h 38620019"/>
                    <a:gd name="connsiteX25" fmla="*/ 2799323 w 9952547"/>
                    <a:gd name="connsiteY25" fmla="*/ 34433421 h 38620019"/>
                    <a:gd name="connsiteX26" fmla="*/ 2853207 w 9952547"/>
                    <a:gd name="connsiteY26" fmla="*/ 35665982 h 38620019"/>
                    <a:gd name="connsiteX27" fmla="*/ 2350296 w 9952547"/>
                    <a:gd name="connsiteY27" fmla="*/ 36923194 h 38620019"/>
                    <a:gd name="connsiteX28" fmla="*/ 2206607 w 9952547"/>
                    <a:gd name="connsiteY28" fmla="*/ 37835289 h 38620019"/>
                    <a:gd name="connsiteX29" fmla="*/ 626032 w 9952547"/>
                    <a:gd name="connsiteY29" fmla="*/ 38574825 h 38620019"/>
                    <a:gd name="connsiteX30" fmla="*/ 51277 w 9952547"/>
                    <a:gd name="connsiteY30" fmla="*/ 38106452 h 38620019"/>
                    <a:gd name="connsiteX31" fmla="*/ 679915 w 9952547"/>
                    <a:gd name="connsiteY31" fmla="*/ 37169706 h 38620019"/>
                    <a:gd name="connsiteX32" fmla="*/ 338654 w 9952547"/>
                    <a:gd name="connsiteY32" fmla="*/ 35049702 h 38620019"/>
                    <a:gd name="connsiteX33" fmla="*/ 1903756 w 9952547"/>
                    <a:gd name="connsiteY33" fmla="*/ 20393139 h 38620019"/>
                    <a:gd name="connsiteX34" fmla="*/ 1518185 w 9952547"/>
                    <a:gd name="connsiteY34" fmla="*/ 13937129 h 38620019"/>
                    <a:gd name="connsiteX35" fmla="*/ 1807363 w 9952547"/>
                    <a:gd name="connsiteY35" fmla="*/ 12105018 h 38620019"/>
                    <a:gd name="connsiteX36" fmla="*/ 1180811 w 9952547"/>
                    <a:gd name="connsiteY36" fmla="*/ 6076931 h 38620019"/>
                    <a:gd name="connsiteX37" fmla="*/ 3301450 w 9952547"/>
                    <a:gd name="connsiteY37" fmla="*/ 5474522 h 38620019"/>
                    <a:gd name="connsiteX38" fmla="*/ 4680183 w 9952547"/>
                    <a:gd name="connsiteY38" fmla="*/ 4859218 h 38620019"/>
                    <a:gd name="connsiteX39" fmla="*/ 4288109 w 9952547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6391540 w 10023280"/>
                    <a:gd name="connsiteY19" fmla="*/ 38007847 h 38620019"/>
                    <a:gd name="connsiteX20" fmla="*/ 6113270 w 10023280"/>
                    <a:gd name="connsiteY20" fmla="*/ 37514823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6391540 w 10023280"/>
                    <a:gd name="connsiteY19" fmla="*/ 38007847 h 38620019"/>
                    <a:gd name="connsiteX20" fmla="*/ 6113270 w 10023280"/>
                    <a:gd name="connsiteY20" fmla="*/ 37514823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113270 w 10023280"/>
                    <a:gd name="connsiteY20" fmla="*/ 37514823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36668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470435 w 10023280"/>
                    <a:gd name="connsiteY19" fmla="*/ 37318354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084960 w 10023280"/>
                    <a:gd name="connsiteY20" fmla="*/ 36576785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084960 w 10023280"/>
                    <a:gd name="connsiteY20" fmla="*/ 36642218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084960 w 10023280"/>
                    <a:gd name="connsiteY20" fmla="*/ 36642218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084960 w 10023280"/>
                    <a:gd name="connsiteY20" fmla="*/ 36642218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6113270 w 10023280"/>
                    <a:gd name="connsiteY21" fmla="*/ 30834344 h 38620019"/>
                    <a:gd name="connsiteX22" fmla="*/ 6084960 w 10023280"/>
                    <a:gd name="connsiteY22" fmla="*/ 26085769 h 38620019"/>
                    <a:gd name="connsiteX23" fmla="*/ 5687170 w 10023280"/>
                    <a:gd name="connsiteY23" fmla="*/ 22203439 h 38620019"/>
                    <a:gd name="connsiteX24" fmla="*/ 4675046 w 10023280"/>
                    <a:gd name="connsiteY24" fmla="*/ 26740095 h 38620019"/>
                    <a:gd name="connsiteX25" fmla="*/ 2799323 w 10023280"/>
                    <a:gd name="connsiteY25" fmla="*/ 34433421 h 38620019"/>
                    <a:gd name="connsiteX26" fmla="*/ 2853207 w 10023280"/>
                    <a:gd name="connsiteY26" fmla="*/ 35665982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6084960 w 10023280"/>
                    <a:gd name="connsiteY21" fmla="*/ 36489542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482410 w 10023280"/>
                    <a:gd name="connsiteY20" fmla="*/ 36751272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813406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813406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224513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224513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224513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377189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377189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115459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682541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72616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72616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11353 h 38620019"/>
                    <a:gd name="connsiteX22" fmla="*/ 6084960 w 10023280"/>
                    <a:gd name="connsiteY22" fmla="*/ 3572616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6084960 w 10023280"/>
                    <a:gd name="connsiteY21" fmla="*/ 36576785 h 38620019"/>
                    <a:gd name="connsiteX22" fmla="*/ 6084960 w 10023280"/>
                    <a:gd name="connsiteY22" fmla="*/ 3572616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6084960 w 10023280"/>
                    <a:gd name="connsiteY21" fmla="*/ 36576785 h 38620019"/>
                    <a:gd name="connsiteX22" fmla="*/ 6084960 w 10023280"/>
                    <a:gd name="connsiteY22" fmla="*/ 3572616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6084960 w 10023280"/>
                    <a:gd name="connsiteY21" fmla="*/ 36576785 h 38620019"/>
                    <a:gd name="connsiteX22" fmla="*/ 6084960 w 10023280"/>
                    <a:gd name="connsiteY22" fmla="*/ 3570435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6084960 w 10023280"/>
                    <a:gd name="connsiteY21" fmla="*/ 36576785 h 38620019"/>
                    <a:gd name="connsiteX22" fmla="*/ 6084960 w 10023280"/>
                    <a:gd name="connsiteY22" fmla="*/ 35464432 h 38620019"/>
                    <a:gd name="connsiteX23" fmla="*/ 6113270 w 10023280"/>
                    <a:gd name="connsiteY23" fmla="*/ 30834344 h 38620019"/>
                    <a:gd name="connsiteX24" fmla="*/ 6084960 w 10023280"/>
                    <a:gd name="connsiteY24" fmla="*/ 26085769 h 38620019"/>
                    <a:gd name="connsiteX25" fmla="*/ 5687170 w 10023280"/>
                    <a:gd name="connsiteY25" fmla="*/ 22203439 h 38620019"/>
                    <a:gd name="connsiteX26" fmla="*/ 4675046 w 10023280"/>
                    <a:gd name="connsiteY26" fmla="*/ 26740095 h 38620019"/>
                    <a:gd name="connsiteX27" fmla="*/ 2799323 w 10023280"/>
                    <a:gd name="connsiteY27" fmla="*/ 34433421 h 38620019"/>
                    <a:gd name="connsiteX28" fmla="*/ 2853207 w 10023280"/>
                    <a:gd name="connsiteY28" fmla="*/ 35665982 h 38620019"/>
                    <a:gd name="connsiteX29" fmla="*/ 2350296 w 10023280"/>
                    <a:gd name="connsiteY29" fmla="*/ 36923194 h 38620019"/>
                    <a:gd name="connsiteX30" fmla="*/ 2206607 w 10023280"/>
                    <a:gd name="connsiteY30" fmla="*/ 37835289 h 38620019"/>
                    <a:gd name="connsiteX31" fmla="*/ 626032 w 10023280"/>
                    <a:gd name="connsiteY31" fmla="*/ 38574825 h 38620019"/>
                    <a:gd name="connsiteX32" fmla="*/ 51277 w 10023280"/>
                    <a:gd name="connsiteY32" fmla="*/ 38106452 h 38620019"/>
                    <a:gd name="connsiteX33" fmla="*/ 679915 w 10023280"/>
                    <a:gd name="connsiteY33" fmla="*/ 37169706 h 38620019"/>
                    <a:gd name="connsiteX34" fmla="*/ 338654 w 10023280"/>
                    <a:gd name="connsiteY34" fmla="*/ 35049702 h 38620019"/>
                    <a:gd name="connsiteX35" fmla="*/ 1903756 w 10023280"/>
                    <a:gd name="connsiteY35" fmla="*/ 20393139 h 38620019"/>
                    <a:gd name="connsiteX36" fmla="*/ 1518185 w 10023280"/>
                    <a:gd name="connsiteY36" fmla="*/ 13937129 h 38620019"/>
                    <a:gd name="connsiteX37" fmla="*/ 1807363 w 10023280"/>
                    <a:gd name="connsiteY37" fmla="*/ 12105018 h 38620019"/>
                    <a:gd name="connsiteX38" fmla="*/ 1180811 w 10023280"/>
                    <a:gd name="connsiteY38" fmla="*/ 6076931 h 38620019"/>
                    <a:gd name="connsiteX39" fmla="*/ 3301450 w 10023280"/>
                    <a:gd name="connsiteY39" fmla="*/ 5474522 h 38620019"/>
                    <a:gd name="connsiteX40" fmla="*/ 4680183 w 10023280"/>
                    <a:gd name="connsiteY40" fmla="*/ 4859218 h 38620019"/>
                    <a:gd name="connsiteX41" fmla="*/ 4288109 w 10023280"/>
                    <a:gd name="connsiteY41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6084960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2799323 w 10023280"/>
                    <a:gd name="connsiteY26" fmla="*/ 34433421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3976199 w 10023280"/>
                    <a:gd name="connsiteY26" fmla="*/ 34766485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3976199 w 10023280"/>
                    <a:gd name="connsiteY26" fmla="*/ 34766485 h 38620019"/>
                    <a:gd name="connsiteX27" fmla="*/ 2853207 w 10023280"/>
                    <a:gd name="connsiteY27" fmla="*/ 35665982 h 38620019"/>
                    <a:gd name="connsiteX28" fmla="*/ 2350296 w 10023280"/>
                    <a:gd name="connsiteY28" fmla="*/ 36923194 h 38620019"/>
                    <a:gd name="connsiteX29" fmla="*/ 2206607 w 10023280"/>
                    <a:gd name="connsiteY29" fmla="*/ 37835289 h 38620019"/>
                    <a:gd name="connsiteX30" fmla="*/ 626032 w 10023280"/>
                    <a:gd name="connsiteY30" fmla="*/ 38574825 h 38620019"/>
                    <a:gd name="connsiteX31" fmla="*/ 51277 w 10023280"/>
                    <a:gd name="connsiteY31" fmla="*/ 38106452 h 38620019"/>
                    <a:gd name="connsiteX32" fmla="*/ 679915 w 10023280"/>
                    <a:gd name="connsiteY32" fmla="*/ 37169706 h 38620019"/>
                    <a:gd name="connsiteX33" fmla="*/ 338654 w 10023280"/>
                    <a:gd name="connsiteY33" fmla="*/ 35049702 h 38620019"/>
                    <a:gd name="connsiteX34" fmla="*/ 1903756 w 10023280"/>
                    <a:gd name="connsiteY34" fmla="*/ 20393139 h 38620019"/>
                    <a:gd name="connsiteX35" fmla="*/ 1518185 w 10023280"/>
                    <a:gd name="connsiteY35" fmla="*/ 13937129 h 38620019"/>
                    <a:gd name="connsiteX36" fmla="*/ 1807363 w 10023280"/>
                    <a:gd name="connsiteY36" fmla="*/ 12105018 h 38620019"/>
                    <a:gd name="connsiteX37" fmla="*/ 1180811 w 10023280"/>
                    <a:gd name="connsiteY37" fmla="*/ 6076931 h 38620019"/>
                    <a:gd name="connsiteX38" fmla="*/ 3301450 w 10023280"/>
                    <a:gd name="connsiteY38" fmla="*/ 5474522 h 38620019"/>
                    <a:gd name="connsiteX39" fmla="*/ 4680183 w 10023280"/>
                    <a:gd name="connsiteY39" fmla="*/ 4859218 h 38620019"/>
                    <a:gd name="connsiteX40" fmla="*/ 4288109 w 10023280"/>
                    <a:gd name="connsiteY40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3976199 w 10023280"/>
                    <a:gd name="connsiteY26" fmla="*/ 34766485 h 38620019"/>
                    <a:gd name="connsiteX27" fmla="*/ 2350296 w 10023280"/>
                    <a:gd name="connsiteY27" fmla="*/ 36923194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3976199 w 10023280"/>
                    <a:gd name="connsiteY26" fmla="*/ 34766485 h 38620019"/>
                    <a:gd name="connsiteX27" fmla="*/ 3036370 w 10023280"/>
                    <a:gd name="connsiteY27" fmla="*/ 36925759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4096690 w 10023280"/>
                    <a:gd name="connsiteY26" fmla="*/ 34962783 h 38620019"/>
                    <a:gd name="connsiteX27" fmla="*/ 3036370 w 10023280"/>
                    <a:gd name="connsiteY27" fmla="*/ 36925759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620019"/>
                    <a:gd name="connsiteX1" fmla="*/ 3878440 w 10023280"/>
                    <a:gd name="connsiteY1" fmla="*/ 2432328 h 38620019"/>
                    <a:gd name="connsiteX2" fmla="*/ 3974833 w 10023280"/>
                    <a:gd name="connsiteY2" fmla="*/ 1036434 h 38620019"/>
                    <a:gd name="connsiteX3" fmla="*/ 6083593 w 10023280"/>
                    <a:gd name="connsiteY3" fmla="*/ 76757 h 38620019"/>
                    <a:gd name="connsiteX4" fmla="*/ 7324479 w 10023280"/>
                    <a:gd name="connsiteY4" fmla="*/ 949191 h 38620019"/>
                    <a:gd name="connsiteX5" fmla="*/ 7661854 w 10023280"/>
                    <a:gd name="connsiteY5" fmla="*/ 2061544 h 38620019"/>
                    <a:gd name="connsiteX6" fmla="*/ 7276283 w 10023280"/>
                    <a:gd name="connsiteY6" fmla="*/ 3566492 h 38620019"/>
                    <a:gd name="connsiteX7" fmla="*/ 7083497 w 10023280"/>
                    <a:gd name="connsiteY7" fmla="*/ 4141868 h 38620019"/>
                    <a:gd name="connsiteX8" fmla="*/ 7083497 w 10023280"/>
                    <a:gd name="connsiteY8" fmla="*/ 4918764 h 38620019"/>
                    <a:gd name="connsiteX9" fmla="*/ 7584999 w 10023280"/>
                    <a:gd name="connsiteY9" fmla="*/ 5766991 h 38620019"/>
                    <a:gd name="connsiteX10" fmla="*/ 9145088 w 10023280"/>
                    <a:gd name="connsiteY10" fmla="*/ 6477821 h 38620019"/>
                    <a:gd name="connsiteX11" fmla="*/ 8870170 w 10023280"/>
                    <a:gd name="connsiteY11" fmla="*/ 13972916 h 38620019"/>
                    <a:gd name="connsiteX12" fmla="*/ 8924053 w 10023280"/>
                    <a:gd name="connsiteY12" fmla="*/ 16585945 h 38620019"/>
                    <a:gd name="connsiteX13" fmla="*/ 9952547 w 10023280"/>
                    <a:gd name="connsiteY13" fmla="*/ 21331005 h 38620019"/>
                    <a:gd name="connsiteX14" fmla="*/ 9663369 w 10023280"/>
                    <a:gd name="connsiteY14" fmla="*/ 21461870 h 38620019"/>
                    <a:gd name="connsiteX15" fmla="*/ 9145088 w 10023280"/>
                    <a:gd name="connsiteY15" fmla="*/ 28790314 h 38620019"/>
                    <a:gd name="connsiteX16" fmla="*/ 8193380 w 10023280"/>
                    <a:gd name="connsiteY16" fmla="*/ 34352079 h 38620019"/>
                    <a:gd name="connsiteX17" fmla="*/ 9145088 w 10023280"/>
                    <a:gd name="connsiteY17" fmla="*/ 36554974 h 38620019"/>
                    <a:gd name="connsiteX18" fmla="*/ 9145088 w 10023280"/>
                    <a:gd name="connsiteY18" fmla="*/ 37689138 h 38620019"/>
                    <a:gd name="connsiteX19" fmla="*/ 7060766 w 10023280"/>
                    <a:gd name="connsiteY19" fmla="*/ 37209300 h 38620019"/>
                    <a:gd name="connsiteX20" fmla="*/ 6699293 w 10023280"/>
                    <a:gd name="connsiteY20" fmla="*/ 36903948 h 38620019"/>
                    <a:gd name="connsiteX21" fmla="*/ 5711268 w 10023280"/>
                    <a:gd name="connsiteY21" fmla="*/ 36576785 h 38620019"/>
                    <a:gd name="connsiteX22" fmla="*/ 6113270 w 10023280"/>
                    <a:gd name="connsiteY22" fmla="*/ 30834344 h 38620019"/>
                    <a:gd name="connsiteX23" fmla="*/ 6084960 w 10023280"/>
                    <a:gd name="connsiteY23" fmla="*/ 26085769 h 38620019"/>
                    <a:gd name="connsiteX24" fmla="*/ 5687170 w 10023280"/>
                    <a:gd name="connsiteY24" fmla="*/ 22203439 h 38620019"/>
                    <a:gd name="connsiteX25" fmla="*/ 4675046 w 10023280"/>
                    <a:gd name="connsiteY25" fmla="*/ 26740095 h 38620019"/>
                    <a:gd name="connsiteX26" fmla="*/ 4096690 w 10023280"/>
                    <a:gd name="connsiteY26" fmla="*/ 34962783 h 38620019"/>
                    <a:gd name="connsiteX27" fmla="*/ 3036370 w 10023280"/>
                    <a:gd name="connsiteY27" fmla="*/ 36925759 h 38620019"/>
                    <a:gd name="connsiteX28" fmla="*/ 2206607 w 10023280"/>
                    <a:gd name="connsiteY28" fmla="*/ 37835289 h 38620019"/>
                    <a:gd name="connsiteX29" fmla="*/ 626032 w 10023280"/>
                    <a:gd name="connsiteY29" fmla="*/ 38574825 h 38620019"/>
                    <a:gd name="connsiteX30" fmla="*/ 51277 w 10023280"/>
                    <a:gd name="connsiteY30" fmla="*/ 38106452 h 38620019"/>
                    <a:gd name="connsiteX31" fmla="*/ 679915 w 10023280"/>
                    <a:gd name="connsiteY31" fmla="*/ 37169706 h 38620019"/>
                    <a:gd name="connsiteX32" fmla="*/ 338654 w 10023280"/>
                    <a:gd name="connsiteY32" fmla="*/ 35049702 h 38620019"/>
                    <a:gd name="connsiteX33" fmla="*/ 1903756 w 10023280"/>
                    <a:gd name="connsiteY33" fmla="*/ 20393139 h 38620019"/>
                    <a:gd name="connsiteX34" fmla="*/ 1518185 w 10023280"/>
                    <a:gd name="connsiteY34" fmla="*/ 13937129 h 38620019"/>
                    <a:gd name="connsiteX35" fmla="*/ 1807363 w 10023280"/>
                    <a:gd name="connsiteY35" fmla="*/ 12105018 h 38620019"/>
                    <a:gd name="connsiteX36" fmla="*/ 1180811 w 10023280"/>
                    <a:gd name="connsiteY36" fmla="*/ 6076931 h 38620019"/>
                    <a:gd name="connsiteX37" fmla="*/ 3301450 w 10023280"/>
                    <a:gd name="connsiteY37" fmla="*/ 5474522 h 38620019"/>
                    <a:gd name="connsiteX38" fmla="*/ 4680183 w 10023280"/>
                    <a:gd name="connsiteY38" fmla="*/ 4859218 h 38620019"/>
                    <a:gd name="connsiteX39" fmla="*/ 4288109 w 10023280"/>
                    <a:gd name="connsiteY39" fmla="*/ 3479248 h 38620019"/>
                    <a:gd name="connsiteX0" fmla="*/ 4288109 w 10023280"/>
                    <a:gd name="connsiteY0" fmla="*/ 3479248 h 38945470"/>
                    <a:gd name="connsiteX1" fmla="*/ 3878440 w 10023280"/>
                    <a:gd name="connsiteY1" fmla="*/ 2432328 h 38945470"/>
                    <a:gd name="connsiteX2" fmla="*/ 3974833 w 10023280"/>
                    <a:gd name="connsiteY2" fmla="*/ 1036434 h 38945470"/>
                    <a:gd name="connsiteX3" fmla="*/ 6083593 w 10023280"/>
                    <a:gd name="connsiteY3" fmla="*/ 76757 h 38945470"/>
                    <a:gd name="connsiteX4" fmla="*/ 7324479 w 10023280"/>
                    <a:gd name="connsiteY4" fmla="*/ 949191 h 38945470"/>
                    <a:gd name="connsiteX5" fmla="*/ 7661854 w 10023280"/>
                    <a:gd name="connsiteY5" fmla="*/ 2061544 h 38945470"/>
                    <a:gd name="connsiteX6" fmla="*/ 7276283 w 10023280"/>
                    <a:gd name="connsiteY6" fmla="*/ 3566492 h 38945470"/>
                    <a:gd name="connsiteX7" fmla="*/ 7083497 w 10023280"/>
                    <a:gd name="connsiteY7" fmla="*/ 4141868 h 38945470"/>
                    <a:gd name="connsiteX8" fmla="*/ 7083497 w 10023280"/>
                    <a:gd name="connsiteY8" fmla="*/ 4918764 h 38945470"/>
                    <a:gd name="connsiteX9" fmla="*/ 7584999 w 10023280"/>
                    <a:gd name="connsiteY9" fmla="*/ 5766991 h 38945470"/>
                    <a:gd name="connsiteX10" fmla="*/ 9145088 w 10023280"/>
                    <a:gd name="connsiteY10" fmla="*/ 6477821 h 38945470"/>
                    <a:gd name="connsiteX11" fmla="*/ 8870170 w 10023280"/>
                    <a:gd name="connsiteY11" fmla="*/ 13972916 h 38945470"/>
                    <a:gd name="connsiteX12" fmla="*/ 8924053 w 10023280"/>
                    <a:gd name="connsiteY12" fmla="*/ 16585945 h 38945470"/>
                    <a:gd name="connsiteX13" fmla="*/ 9952547 w 10023280"/>
                    <a:gd name="connsiteY13" fmla="*/ 21331005 h 38945470"/>
                    <a:gd name="connsiteX14" fmla="*/ 9663369 w 10023280"/>
                    <a:gd name="connsiteY14" fmla="*/ 21461870 h 38945470"/>
                    <a:gd name="connsiteX15" fmla="*/ 9145088 w 10023280"/>
                    <a:gd name="connsiteY15" fmla="*/ 28790314 h 38945470"/>
                    <a:gd name="connsiteX16" fmla="*/ 8193380 w 10023280"/>
                    <a:gd name="connsiteY16" fmla="*/ 34352079 h 38945470"/>
                    <a:gd name="connsiteX17" fmla="*/ 9145088 w 10023280"/>
                    <a:gd name="connsiteY17" fmla="*/ 36554974 h 38945470"/>
                    <a:gd name="connsiteX18" fmla="*/ 9145088 w 10023280"/>
                    <a:gd name="connsiteY18" fmla="*/ 37689138 h 38945470"/>
                    <a:gd name="connsiteX19" fmla="*/ 7060766 w 10023280"/>
                    <a:gd name="connsiteY19" fmla="*/ 37209300 h 38945470"/>
                    <a:gd name="connsiteX20" fmla="*/ 6699293 w 10023280"/>
                    <a:gd name="connsiteY20" fmla="*/ 36903948 h 38945470"/>
                    <a:gd name="connsiteX21" fmla="*/ 5711268 w 10023280"/>
                    <a:gd name="connsiteY21" fmla="*/ 36576785 h 38945470"/>
                    <a:gd name="connsiteX22" fmla="*/ 6113270 w 10023280"/>
                    <a:gd name="connsiteY22" fmla="*/ 30834344 h 38945470"/>
                    <a:gd name="connsiteX23" fmla="*/ 6084960 w 10023280"/>
                    <a:gd name="connsiteY23" fmla="*/ 26085769 h 38945470"/>
                    <a:gd name="connsiteX24" fmla="*/ 5687170 w 10023280"/>
                    <a:gd name="connsiteY24" fmla="*/ 22203439 h 38945470"/>
                    <a:gd name="connsiteX25" fmla="*/ 4675046 w 10023280"/>
                    <a:gd name="connsiteY25" fmla="*/ 26740095 h 38945470"/>
                    <a:gd name="connsiteX26" fmla="*/ 4096690 w 10023280"/>
                    <a:gd name="connsiteY26" fmla="*/ 34962783 h 38945470"/>
                    <a:gd name="connsiteX27" fmla="*/ 3036370 w 10023280"/>
                    <a:gd name="connsiteY27" fmla="*/ 36925759 h 38945470"/>
                    <a:gd name="connsiteX28" fmla="*/ 3301450 w 10023280"/>
                    <a:gd name="connsiteY28" fmla="*/ 38670626 h 38945470"/>
                    <a:gd name="connsiteX29" fmla="*/ 626032 w 10023280"/>
                    <a:gd name="connsiteY29" fmla="*/ 38574825 h 38945470"/>
                    <a:gd name="connsiteX30" fmla="*/ 51277 w 10023280"/>
                    <a:gd name="connsiteY30" fmla="*/ 38106452 h 38945470"/>
                    <a:gd name="connsiteX31" fmla="*/ 679915 w 10023280"/>
                    <a:gd name="connsiteY31" fmla="*/ 37169706 h 38945470"/>
                    <a:gd name="connsiteX32" fmla="*/ 338654 w 10023280"/>
                    <a:gd name="connsiteY32" fmla="*/ 35049702 h 38945470"/>
                    <a:gd name="connsiteX33" fmla="*/ 1903756 w 10023280"/>
                    <a:gd name="connsiteY33" fmla="*/ 20393139 h 38945470"/>
                    <a:gd name="connsiteX34" fmla="*/ 1518185 w 10023280"/>
                    <a:gd name="connsiteY34" fmla="*/ 13937129 h 38945470"/>
                    <a:gd name="connsiteX35" fmla="*/ 1807363 w 10023280"/>
                    <a:gd name="connsiteY35" fmla="*/ 12105018 h 38945470"/>
                    <a:gd name="connsiteX36" fmla="*/ 1180811 w 10023280"/>
                    <a:gd name="connsiteY36" fmla="*/ 6076931 h 38945470"/>
                    <a:gd name="connsiteX37" fmla="*/ 3301450 w 10023280"/>
                    <a:gd name="connsiteY37" fmla="*/ 5474522 h 38945470"/>
                    <a:gd name="connsiteX38" fmla="*/ 4680183 w 10023280"/>
                    <a:gd name="connsiteY38" fmla="*/ 4859218 h 38945470"/>
                    <a:gd name="connsiteX39" fmla="*/ 4288109 w 10023280"/>
                    <a:gd name="connsiteY39" fmla="*/ 3479248 h 38945470"/>
                    <a:gd name="connsiteX0" fmla="*/ 4288109 w 10023280"/>
                    <a:gd name="connsiteY0" fmla="*/ 3479248 h 38972343"/>
                    <a:gd name="connsiteX1" fmla="*/ 3878440 w 10023280"/>
                    <a:gd name="connsiteY1" fmla="*/ 2432328 h 38972343"/>
                    <a:gd name="connsiteX2" fmla="*/ 3974833 w 10023280"/>
                    <a:gd name="connsiteY2" fmla="*/ 1036434 h 38972343"/>
                    <a:gd name="connsiteX3" fmla="*/ 6083593 w 10023280"/>
                    <a:gd name="connsiteY3" fmla="*/ 76757 h 38972343"/>
                    <a:gd name="connsiteX4" fmla="*/ 7324479 w 10023280"/>
                    <a:gd name="connsiteY4" fmla="*/ 949191 h 38972343"/>
                    <a:gd name="connsiteX5" fmla="*/ 7661854 w 10023280"/>
                    <a:gd name="connsiteY5" fmla="*/ 2061544 h 38972343"/>
                    <a:gd name="connsiteX6" fmla="*/ 7276283 w 10023280"/>
                    <a:gd name="connsiteY6" fmla="*/ 3566492 h 38972343"/>
                    <a:gd name="connsiteX7" fmla="*/ 7083497 w 10023280"/>
                    <a:gd name="connsiteY7" fmla="*/ 4141868 h 38972343"/>
                    <a:gd name="connsiteX8" fmla="*/ 7083497 w 10023280"/>
                    <a:gd name="connsiteY8" fmla="*/ 4918764 h 38972343"/>
                    <a:gd name="connsiteX9" fmla="*/ 7584999 w 10023280"/>
                    <a:gd name="connsiteY9" fmla="*/ 5766991 h 38972343"/>
                    <a:gd name="connsiteX10" fmla="*/ 9145088 w 10023280"/>
                    <a:gd name="connsiteY10" fmla="*/ 6477821 h 38972343"/>
                    <a:gd name="connsiteX11" fmla="*/ 8870170 w 10023280"/>
                    <a:gd name="connsiteY11" fmla="*/ 13972916 h 38972343"/>
                    <a:gd name="connsiteX12" fmla="*/ 8924053 w 10023280"/>
                    <a:gd name="connsiteY12" fmla="*/ 16585945 h 38972343"/>
                    <a:gd name="connsiteX13" fmla="*/ 9952547 w 10023280"/>
                    <a:gd name="connsiteY13" fmla="*/ 21331005 h 38972343"/>
                    <a:gd name="connsiteX14" fmla="*/ 9663369 w 10023280"/>
                    <a:gd name="connsiteY14" fmla="*/ 21461870 h 38972343"/>
                    <a:gd name="connsiteX15" fmla="*/ 9145088 w 10023280"/>
                    <a:gd name="connsiteY15" fmla="*/ 28790314 h 38972343"/>
                    <a:gd name="connsiteX16" fmla="*/ 8193380 w 10023280"/>
                    <a:gd name="connsiteY16" fmla="*/ 34352079 h 38972343"/>
                    <a:gd name="connsiteX17" fmla="*/ 9145088 w 10023280"/>
                    <a:gd name="connsiteY17" fmla="*/ 36554974 h 38972343"/>
                    <a:gd name="connsiteX18" fmla="*/ 9145088 w 10023280"/>
                    <a:gd name="connsiteY18" fmla="*/ 37689138 h 38972343"/>
                    <a:gd name="connsiteX19" fmla="*/ 7060766 w 10023280"/>
                    <a:gd name="connsiteY19" fmla="*/ 37209300 h 38972343"/>
                    <a:gd name="connsiteX20" fmla="*/ 6699293 w 10023280"/>
                    <a:gd name="connsiteY20" fmla="*/ 36903948 h 38972343"/>
                    <a:gd name="connsiteX21" fmla="*/ 5711268 w 10023280"/>
                    <a:gd name="connsiteY21" fmla="*/ 36576785 h 38972343"/>
                    <a:gd name="connsiteX22" fmla="*/ 6113270 w 10023280"/>
                    <a:gd name="connsiteY22" fmla="*/ 30834344 h 38972343"/>
                    <a:gd name="connsiteX23" fmla="*/ 6084960 w 10023280"/>
                    <a:gd name="connsiteY23" fmla="*/ 26085769 h 38972343"/>
                    <a:gd name="connsiteX24" fmla="*/ 5687170 w 10023280"/>
                    <a:gd name="connsiteY24" fmla="*/ 22203439 h 38972343"/>
                    <a:gd name="connsiteX25" fmla="*/ 4675046 w 10023280"/>
                    <a:gd name="connsiteY25" fmla="*/ 26740095 h 38972343"/>
                    <a:gd name="connsiteX26" fmla="*/ 4096690 w 10023280"/>
                    <a:gd name="connsiteY26" fmla="*/ 34962783 h 38972343"/>
                    <a:gd name="connsiteX27" fmla="*/ 3036370 w 10023280"/>
                    <a:gd name="connsiteY27" fmla="*/ 36925759 h 38972343"/>
                    <a:gd name="connsiteX28" fmla="*/ 3301450 w 10023280"/>
                    <a:gd name="connsiteY28" fmla="*/ 38670626 h 38972343"/>
                    <a:gd name="connsiteX29" fmla="*/ 1662774 w 10023280"/>
                    <a:gd name="connsiteY29" fmla="*/ 38736059 h 38972343"/>
                    <a:gd name="connsiteX30" fmla="*/ 51277 w 10023280"/>
                    <a:gd name="connsiteY30" fmla="*/ 38106452 h 38972343"/>
                    <a:gd name="connsiteX31" fmla="*/ 679915 w 10023280"/>
                    <a:gd name="connsiteY31" fmla="*/ 37169706 h 38972343"/>
                    <a:gd name="connsiteX32" fmla="*/ 338654 w 10023280"/>
                    <a:gd name="connsiteY32" fmla="*/ 35049702 h 38972343"/>
                    <a:gd name="connsiteX33" fmla="*/ 1903756 w 10023280"/>
                    <a:gd name="connsiteY33" fmla="*/ 20393139 h 38972343"/>
                    <a:gd name="connsiteX34" fmla="*/ 1518185 w 10023280"/>
                    <a:gd name="connsiteY34" fmla="*/ 13937129 h 38972343"/>
                    <a:gd name="connsiteX35" fmla="*/ 1807363 w 10023280"/>
                    <a:gd name="connsiteY35" fmla="*/ 12105018 h 38972343"/>
                    <a:gd name="connsiteX36" fmla="*/ 1180811 w 10023280"/>
                    <a:gd name="connsiteY36" fmla="*/ 6076931 h 38972343"/>
                    <a:gd name="connsiteX37" fmla="*/ 3301450 w 10023280"/>
                    <a:gd name="connsiteY37" fmla="*/ 5474522 h 38972343"/>
                    <a:gd name="connsiteX38" fmla="*/ 4680183 w 10023280"/>
                    <a:gd name="connsiteY38" fmla="*/ 4859218 h 38972343"/>
                    <a:gd name="connsiteX39" fmla="*/ 4288109 w 10023280"/>
                    <a:gd name="connsiteY39" fmla="*/ 3479248 h 38972343"/>
                    <a:gd name="connsiteX0" fmla="*/ 3966942 w 9702113"/>
                    <a:gd name="connsiteY0" fmla="*/ 3479248 h 38972343"/>
                    <a:gd name="connsiteX1" fmla="*/ 3557273 w 9702113"/>
                    <a:gd name="connsiteY1" fmla="*/ 2432328 h 38972343"/>
                    <a:gd name="connsiteX2" fmla="*/ 3653666 w 9702113"/>
                    <a:gd name="connsiteY2" fmla="*/ 1036434 h 38972343"/>
                    <a:gd name="connsiteX3" fmla="*/ 5762426 w 9702113"/>
                    <a:gd name="connsiteY3" fmla="*/ 76757 h 38972343"/>
                    <a:gd name="connsiteX4" fmla="*/ 7003312 w 9702113"/>
                    <a:gd name="connsiteY4" fmla="*/ 949191 h 38972343"/>
                    <a:gd name="connsiteX5" fmla="*/ 7340687 w 9702113"/>
                    <a:gd name="connsiteY5" fmla="*/ 2061544 h 38972343"/>
                    <a:gd name="connsiteX6" fmla="*/ 6955116 w 9702113"/>
                    <a:gd name="connsiteY6" fmla="*/ 3566492 h 38972343"/>
                    <a:gd name="connsiteX7" fmla="*/ 6762330 w 9702113"/>
                    <a:gd name="connsiteY7" fmla="*/ 4141868 h 38972343"/>
                    <a:gd name="connsiteX8" fmla="*/ 6762330 w 9702113"/>
                    <a:gd name="connsiteY8" fmla="*/ 4918764 h 38972343"/>
                    <a:gd name="connsiteX9" fmla="*/ 7263832 w 9702113"/>
                    <a:gd name="connsiteY9" fmla="*/ 5766991 h 38972343"/>
                    <a:gd name="connsiteX10" fmla="*/ 8823921 w 9702113"/>
                    <a:gd name="connsiteY10" fmla="*/ 6477821 h 38972343"/>
                    <a:gd name="connsiteX11" fmla="*/ 8549003 w 9702113"/>
                    <a:gd name="connsiteY11" fmla="*/ 13972916 h 38972343"/>
                    <a:gd name="connsiteX12" fmla="*/ 8602886 w 9702113"/>
                    <a:gd name="connsiteY12" fmla="*/ 16585945 h 38972343"/>
                    <a:gd name="connsiteX13" fmla="*/ 9631380 w 9702113"/>
                    <a:gd name="connsiteY13" fmla="*/ 21331005 h 38972343"/>
                    <a:gd name="connsiteX14" fmla="*/ 9342202 w 9702113"/>
                    <a:gd name="connsiteY14" fmla="*/ 21461870 h 38972343"/>
                    <a:gd name="connsiteX15" fmla="*/ 8823921 w 9702113"/>
                    <a:gd name="connsiteY15" fmla="*/ 28790314 h 38972343"/>
                    <a:gd name="connsiteX16" fmla="*/ 7872213 w 9702113"/>
                    <a:gd name="connsiteY16" fmla="*/ 34352079 h 38972343"/>
                    <a:gd name="connsiteX17" fmla="*/ 8823921 w 9702113"/>
                    <a:gd name="connsiteY17" fmla="*/ 36554974 h 38972343"/>
                    <a:gd name="connsiteX18" fmla="*/ 8823921 w 9702113"/>
                    <a:gd name="connsiteY18" fmla="*/ 37689138 h 38972343"/>
                    <a:gd name="connsiteX19" fmla="*/ 6739599 w 9702113"/>
                    <a:gd name="connsiteY19" fmla="*/ 37209300 h 38972343"/>
                    <a:gd name="connsiteX20" fmla="*/ 6378126 w 9702113"/>
                    <a:gd name="connsiteY20" fmla="*/ 36903948 h 38972343"/>
                    <a:gd name="connsiteX21" fmla="*/ 5390101 w 9702113"/>
                    <a:gd name="connsiteY21" fmla="*/ 36576785 h 38972343"/>
                    <a:gd name="connsiteX22" fmla="*/ 5792103 w 9702113"/>
                    <a:gd name="connsiteY22" fmla="*/ 30834344 h 38972343"/>
                    <a:gd name="connsiteX23" fmla="*/ 5763793 w 9702113"/>
                    <a:gd name="connsiteY23" fmla="*/ 26085769 h 38972343"/>
                    <a:gd name="connsiteX24" fmla="*/ 5366003 w 9702113"/>
                    <a:gd name="connsiteY24" fmla="*/ 22203439 h 38972343"/>
                    <a:gd name="connsiteX25" fmla="*/ 4353879 w 9702113"/>
                    <a:gd name="connsiteY25" fmla="*/ 26740095 h 38972343"/>
                    <a:gd name="connsiteX26" fmla="*/ 3775523 w 9702113"/>
                    <a:gd name="connsiteY26" fmla="*/ 34962783 h 38972343"/>
                    <a:gd name="connsiteX27" fmla="*/ 2715203 w 9702113"/>
                    <a:gd name="connsiteY27" fmla="*/ 36925759 h 38972343"/>
                    <a:gd name="connsiteX28" fmla="*/ 2980283 w 9702113"/>
                    <a:gd name="connsiteY28" fmla="*/ 38670626 h 38972343"/>
                    <a:gd name="connsiteX29" fmla="*/ 1341607 w 9702113"/>
                    <a:gd name="connsiteY29" fmla="*/ 38736059 h 38972343"/>
                    <a:gd name="connsiteX30" fmla="*/ 425876 w 9702113"/>
                    <a:gd name="connsiteY30" fmla="*/ 38147166 h 38972343"/>
                    <a:gd name="connsiteX31" fmla="*/ 358748 w 9702113"/>
                    <a:gd name="connsiteY31" fmla="*/ 37169706 h 38972343"/>
                    <a:gd name="connsiteX32" fmla="*/ 17487 w 9702113"/>
                    <a:gd name="connsiteY32" fmla="*/ 35049702 h 38972343"/>
                    <a:gd name="connsiteX33" fmla="*/ 1582589 w 9702113"/>
                    <a:gd name="connsiteY33" fmla="*/ 20393139 h 38972343"/>
                    <a:gd name="connsiteX34" fmla="*/ 1197018 w 9702113"/>
                    <a:gd name="connsiteY34" fmla="*/ 13937129 h 38972343"/>
                    <a:gd name="connsiteX35" fmla="*/ 1486196 w 9702113"/>
                    <a:gd name="connsiteY35" fmla="*/ 12105018 h 38972343"/>
                    <a:gd name="connsiteX36" fmla="*/ 859644 w 9702113"/>
                    <a:gd name="connsiteY36" fmla="*/ 6076931 h 38972343"/>
                    <a:gd name="connsiteX37" fmla="*/ 2980283 w 9702113"/>
                    <a:gd name="connsiteY37" fmla="*/ 5474522 h 38972343"/>
                    <a:gd name="connsiteX38" fmla="*/ 4359016 w 9702113"/>
                    <a:gd name="connsiteY38" fmla="*/ 4859218 h 38972343"/>
                    <a:gd name="connsiteX39" fmla="*/ 3966942 w 9702113"/>
                    <a:gd name="connsiteY39" fmla="*/ 3479248 h 38972343"/>
                    <a:gd name="connsiteX0" fmla="*/ 3966942 w 9702113"/>
                    <a:gd name="connsiteY0" fmla="*/ 3479248 h 38972343"/>
                    <a:gd name="connsiteX1" fmla="*/ 3557273 w 9702113"/>
                    <a:gd name="connsiteY1" fmla="*/ 2432328 h 38972343"/>
                    <a:gd name="connsiteX2" fmla="*/ 3653666 w 9702113"/>
                    <a:gd name="connsiteY2" fmla="*/ 1036434 h 38972343"/>
                    <a:gd name="connsiteX3" fmla="*/ 5762426 w 9702113"/>
                    <a:gd name="connsiteY3" fmla="*/ 76757 h 38972343"/>
                    <a:gd name="connsiteX4" fmla="*/ 7003312 w 9702113"/>
                    <a:gd name="connsiteY4" fmla="*/ 949191 h 38972343"/>
                    <a:gd name="connsiteX5" fmla="*/ 7340687 w 9702113"/>
                    <a:gd name="connsiteY5" fmla="*/ 2061544 h 38972343"/>
                    <a:gd name="connsiteX6" fmla="*/ 6955116 w 9702113"/>
                    <a:gd name="connsiteY6" fmla="*/ 3566492 h 38972343"/>
                    <a:gd name="connsiteX7" fmla="*/ 6762330 w 9702113"/>
                    <a:gd name="connsiteY7" fmla="*/ 4141868 h 38972343"/>
                    <a:gd name="connsiteX8" fmla="*/ 6762330 w 9702113"/>
                    <a:gd name="connsiteY8" fmla="*/ 4918764 h 38972343"/>
                    <a:gd name="connsiteX9" fmla="*/ 7263832 w 9702113"/>
                    <a:gd name="connsiteY9" fmla="*/ 5766991 h 38972343"/>
                    <a:gd name="connsiteX10" fmla="*/ 8823921 w 9702113"/>
                    <a:gd name="connsiteY10" fmla="*/ 6477821 h 38972343"/>
                    <a:gd name="connsiteX11" fmla="*/ 8549003 w 9702113"/>
                    <a:gd name="connsiteY11" fmla="*/ 13972916 h 38972343"/>
                    <a:gd name="connsiteX12" fmla="*/ 8602886 w 9702113"/>
                    <a:gd name="connsiteY12" fmla="*/ 16585945 h 38972343"/>
                    <a:gd name="connsiteX13" fmla="*/ 9631380 w 9702113"/>
                    <a:gd name="connsiteY13" fmla="*/ 21331005 h 38972343"/>
                    <a:gd name="connsiteX14" fmla="*/ 9342202 w 9702113"/>
                    <a:gd name="connsiteY14" fmla="*/ 21461870 h 38972343"/>
                    <a:gd name="connsiteX15" fmla="*/ 8823921 w 9702113"/>
                    <a:gd name="connsiteY15" fmla="*/ 28790314 h 38972343"/>
                    <a:gd name="connsiteX16" fmla="*/ 7872213 w 9702113"/>
                    <a:gd name="connsiteY16" fmla="*/ 34352079 h 38972343"/>
                    <a:gd name="connsiteX17" fmla="*/ 8823921 w 9702113"/>
                    <a:gd name="connsiteY17" fmla="*/ 36554974 h 38972343"/>
                    <a:gd name="connsiteX18" fmla="*/ 8823921 w 9702113"/>
                    <a:gd name="connsiteY18" fmla="*/ 37689138 h 38972343"/>
                    <a:gd name="connsiteX19" fmla="*/ 6739599 w 9702113"/>
                    <a:gd name="connsiteY19" fmla="*/ 37209300 h 38972343"/>
                    <a:gd name="connsiteX20" fmla="*/ 6378126 w 9702113"/>
                    <a:gd name="connsiteY20" fmla="*/ 36903948 h 38972343"/>
                    <a:gd name="connsiteX21" fmla="*/ 5390101 w 9702113"/>
                    <a:gd name="connsiteY21" fmla="*/ 36576785 h 38972343"/>
                    <a:gd name="connsiteX22" fmla="*/ 5792103 w 9702113"/>
                    <a:gd name="connsiteY22" fmla="*/ 30834344 h 38972343"/>
                    <a:gd name="connsiteX23" fmla="*/ 5763793 w 9702113"/>
                    <a:gd name="connsiteY23" fmla="*/ 26085769 h 38972343"/>
                    <a:gd name="connsiteX24" fmla="*/ 5366003 w 9702113"/>
                    <a:gd name="connsiteY24" fmla="*/ 22203439 h 38972343"/>
                    <a:gd name="connsiteX25" fmla="*/ 4353879 w 9702113"/>
                    <a:gd name="connsiteY25" fmla="*/ 26740095 h 38972343"/>
                    <a:gd name="connsiteX26" fmla="*/ 3775523 w 9702113"/>
                    <a:gd name="connsiteY26" fmla="*/ 34962783 h 38972343"/>
                    <a:gd name="connsiteX27" fmla="*/ 2715203 w 9702113"/>
                    <a:gd name="connsiteY27" fmla="*/ 36925759 h 38972343"/>
                    <a:gd name="connsiteX28" fmla="*/ 2980283 w 9702113"/>
                    <a:gd name="connsiteY28" fmla="*/ 38670626 h 38972343"/>
                    <a:gd name="connsiteX29" fmla="*/ 1341607 w 9702113"/>
                    <a:gd name="connsiteY29" fmla="*/ 38736059 h 38972343"/>
                    <a:gd name="connsiteX30" fmla="*/ 1028331 w 9702113"/>
                    <a:gd name="connsiteY30" fmla="*/ 38147166 h 38972343"/>
                    <a:gd name="connsiteX31" fmla="*/ 358748 w 9702113"/>
                    <a:gd name="connsiteY31" fmla="*/ 37169706 h 38972343"/>
                    <a:gd name="connsiteX32" fmla="*/ 17487 w 9702113"/>
                    <a:gd name="connsiteY32" fmla="*/ 35049702 h 38972343"/>
                    <a:gd name="connsiteX33" fmla="*/ 1582589 w 9702113"/>
                    <a:gd name="connsiteY33" fmla="*/ 20393139 h 38972343"/>
                    <a:gd name="connsiteX34" fmla="*/ 1197018 w 9702113"/>
                    <a:gd name="connsiteY34" fmla="*/ 13937129 h 38972343"/>
                    <a:gd name="connsiteX35" fmla="*/ 1486196 w 9702113"/>
                    <a:gd name="connsiteY35" fmla="*/ 12105018 h 38972343"/>
                    <a:gd name="connsiteX36" fmla="*/ 859644 w 9702113"/>
                    <a:gd name="connsiteY36" fmla="*/ 6076931 h 38972343"/>
                    <a:gd name="connsiteX37" fmla="*/ 2980283 w 9702113"/>
                    <a:gd name="connsiteY37" fmla="*/ 5474522 h 38972343"/>
                    <a:gd name="connsiteX38" fmla="*/ 4359016 w 9702113"/>
                    <a:gd name="connsiteY38" fmla="*/ 4859218 h 38972343"/>
                    <a:gd name="connsiteX39" fmla="*/ 3966942 w 9702113"/>
                    <a:gd name="connsiteY39" fmla="*/ 3479248 h 38972343"/>
                    <a:gd name="connsiteX0" fmla="*/ 3966942 w 9702113"/>
                    <a:gd name="connsiteY0" fmla="*/ 3479248 h 38972343"/>
                    <a:gd name="connsiteX1" fmla="*/ 3557273 w 9702113"/>
                    <a:gd name="connsiteY1" fmla="*/ 2432328 h 38972343"/>
                    <a:gd name="connsiteX2" fmla="*/ 3653666 w 9702113"/>
                    <a:gd name="connsiteY2" fmla="*/ 1036434 h 38972343"/>
                    <a:gd name="connsiteX3" fmla="*/ 5762426 w 9702113"/>
                    <a:gd name="connsiteY3" fmla="*/ 76757 h 38972343"/>
                    <a:gd name="connsiteX4" fmla="*/ 7003312 w 9702113"/>
                    <a:gd name="connsiteY4" fmla="*/ 949191 h 38972343"/>
                    <a:gd name="connsiteX5" fmla="*/ 7340687 w 9702113"/>
                    <a:gd name="connsiteY5" fmla="*/ 2061544 h 38972343"/>
                    <a:gd name="connsiteX6" fmla="*/ 6955116 w 9702113"/>
                    <a:gd name="connsiteY6" fmla="*/ 3566492 h 38972343"/>
                    <a:gd name="connsiteX7" fmla="*/ 6762330 w 9702113"/>
                    <a:gd name="connsiteY7" fmla="*/ 4141868 h 38972343"/>
                    <a:gd name="connsiteX8" fmla="*/ 6762330 w 9702113"/>
                    <a:gd name="connsiteY8" fmla="*/ 4918764 h 38972343"/>
                    <a:gd name="connsiteX9" fmla="*/ 7263832 w 9702113"/>
                    <a:gd name="connsiteY9" fmla="*/ 5766991 h 38972343"/>
                    <a:gd name="connsiteX10" fmla="*/ 8823921 w 9702113"/>
                    <a:gd name="connsiteY10" fmla="*/ 6477821 h 38972343"/>
                    <a:gd name="connsiteX11" fmla="*/ 8549003 w 9702113"/>
                    <a:gd name="connsiteY11" fmla="*/ 13972916 h 38972343"/>
                    <a:gd name="connsiteX12" fmla="*/ 8602886 w 9702113"/>
                    <a:gd name="connsiteY12" fmla="*/ 16585945 h 38972343"/>
                    <a:gd name="connsiteX13" fmla="*/ 9631380 w 9702113"/>
                    <a:gd name="connsiteY13" fmla="*/ 21331005 h 38972343"/>
                    <a:gd name="connsiteX14" fmla="*/ 9342202 w 9702113"/>
                    <a:gd name="connsiteY14" fmla="*/ 21461870 h 38972343"/>
                    <a:gd name="connsiteX15" fmla="*/ 8823921 w 9702113"/>
                    <a:gd name="connsiteY15" fmla="*/ 28790314 h 38972343"/>
                    <a:gd name="connsiteX16" fmla="*/ 7872213 w 9702113"/>
                    <a:gd name="connsiteY16" fmla="*/ 34352079 h 38972343"/>
                    <a:gd name="connsiteX17" fmla="*/ 8823921 w 9702113"/>
                    <a:gd name="connsiteY17" fmla="*/ 36554974 h 38972343"/>
                    <a:gd name="connsiteX18" fmla="*/ 8823921 w 9702113"/>
                    <a:gd name="connsiteY18" fmla="*/ 37689138 h 38972343"/>
                    <a:gd name="connsiteX19" fmla="*/ 6739599 w 9702113"/>
                    <a:gd name="connsiteY19" fmla="*/ 37209300 h 38972343"/>
                    <a:gd name="connsiteX20" fmla="*/ 6378126 w 9702113"/>
                    <a:gd name="connsiteY20" fmla="*/ 36903948 h 38972343"/>
                    <a:gd name="connsiteX21" fmla="*/ 5390101 w 9702113"/>
                    <a:gd name="connsiteY21" fmla="*/ 36576785 h 38972343"/>
                    <a:gd name="connsiteX22" fmla="*/ 5792103 w 9702113"/>
                    <a:gd name="connsiteY22" fmla="*/ 30834344 h 38972343"/>
                    <a:gd name="connsiteX23" fmla="*/ 5763793 w 9702113"/>
                    <a:gd name="connsiteY23" fmla="*/ 26085769 h 38972343"/>
                    <a:gd name="connsiteX24" fmla="*/ 5366003 w 9702113"/>
                    <a:gd name="connsiteY24" fmla="*/ 22203439 h 38972343"/>
                    <a:gd name="connsiteX25" fmla="*/ 4353879 w 9702113"/>
                    <a:gd name="connsiteY25" fmla="*/ 26740095 h 38972343"/>
                    <a:gd name="connsiteX26" fmla="*/ 3775523 w 9702113"/>
                    <a:gd name="connsiteY26" fmla="*/ 34962783 h 38972343"/>
                    <a:gd name="connsiteX27" fmla="*/ 2715203 w 9702113"/>
                    <a:gd name="connsiteY27" fmla="*/ 36925759 h 38972343"/>
                    <a:gd name="connsiteX28" fmla="*/ 2980283 w 9702113"/>
                    <a:gd name="connsiteY28" fmla="*/ 38670626 h 38972343"/>
                    <a:gd name="connsiteX29" fmla="*/ 1341607 w 9702113"/>
                    <a:gd name="connsiteY29" fmla="*/ 38736059 h 38972343"/>
                    <a:gd name="connsiteX30" fmla="*/ 666858 w 9702113"/>
                    <a:gd name="connsiteY30" fmla="*/ 38496139 h 38972343"/>
                    <a:gd name="connsiteX31" fmla="*/ 358748 w 9702113"/>
                    <a:gd name="connsiteY31" fmla="*/ 37169706 h 38972343"/>
                    <a:gd name="connsiteX32" fmla="*/ 17487 w 9702113"/>
                    <a:gd name="connsiteY32" fmla="*/ 35049702 h 38972343"/>
                    <a:gd name="connsiteX33" fmla="*/ 1582589 w 9702113"/>
                    <a:gd name="connsiteY33" fmla="*/ 20393139 h 38972343"/>
                    <a:gd name="connsiteX34" fmla="*/ 1197018 w 9702113"/>
                    <a:gd name="connsiteY34" fmla="*/ 13937129 h 38972343"/>
                    <a:gd name="connsiteX35" fmla="*/ 1486196 w 9702113"/>
                    <a:gd name="connsiteY35" fmla="*/ 12105018 h 38972343"/>
                    <a:gd name="connsiteX36" fmla="*/ 859644 w 9702113"/>
                    <a:gd name="connsiteY36" fmla="*/ 6076931 h 38972343"/>
                    <a:gd name="connsiteX37" fmla="*/ 2980283 w 9702113"/>
                    <a:gd name="connsiteY37" fmla="*/ 5474522 h 38972343"/>
                    <a:gd name="connsiteX38" fmla="*/ 4359016 w 9702113"/>
                    <a:gd name="connsiteY38" fmla="*/ 4859218 h 38972343"/>
                    <a:gd name="connsiteX39" fmla="*/ 3966942 w 9702113"/>
                    <a:gd name="connsiteY39" fmla="*/ 3479248 h 38972343"/>
                    <a:gd name="connsiteX0" fmla="*/ 3952789 w 9687960"/>
                    <a:gd name="connsiteY0" fmla="*/ 3479248 h 38972343"/>
                    <a:gd name="connsiteX1" fmla="*/ 3543120 w 9687960"/>
                    <a:gd name="connsiteY1" fmla="*/ 2432328 h 38972343"/>
                    <a:gd name="connsiteX2" fmla="*/ 3639513 w 9687960"/>
                    <a:gd name="connsiteY2" fmla="*/ 1036434 h 38972343"/>
                    <a:gd name="connsiteX3" fmla="*/ 5748273 w 9687960"/>
                    <a:gd name="connsiteY3" fmla="*/ 76757 h 38972343"/>
                    <a:gd name="connsiteX4" fmla="*/ 6989159 w 9687960"/>
                    <a:gd name="connsiteY4" fmla="*/ 949191 h 38972343"/>
                    <a:gd name="connsiteX5" fmla="*/ 7326534 w 9687960"/>
                    <a:gd name="connsiteY5" fmla="*/ 2061544 h 38972343"/>
                    <a:gd name="connsiteX6" fmla="*/ 6940963 w 9687960"/>
                    <a:gd name="connsiteY6" fmla="*/ 3566492 h 38972343"/>
                    <a:gd name="connsiteX7" fmla="*/ 6748177 w 9687960"/>
                    <a:gd name="connsiteY7" fmla="*/ 4141868 h 38972343"/>
                    <a:gd name="connsiteX8" fmla="*/ 6748177 w 9687960"/>
                    <a:gd name="connsiteY8" fmla="*/ 4918764 h 38972343"/>
                    <a:gd name="connsiteX9" fmla="*/ 7249679 w 9687960"/>
                    <a:gd name="connsiteY9" fmla="*/ 5766991 h 38972343"/>
                    <a:gd name="connsiteX10" fmla="*/ 8809768 w 9687960"/>
                    <a:gd name="connsiteY10" fmla="*/ 6477821 h 38972343"/>
                    <a:gd name="connsiteX11" fmla="*/ 8534850 w 9687960"/>
                    <a:gd name="connsiteY11" fmla="*/ 13972916 h 38972343"/>
                    <a:gd name="connsiteX12" fmla="*/ 8588733 w 9687960"/>
                    <a:gd name="connsiteY12" fmla="*/ 16585945 h 38972343"/>
                    <a:gd name="connsiteX13" fmla="*/ 9617227 w 9687960"/>
                    <a:gd name="connsiteY13" fmla="*/ 21331005 h 38972343"/>
                    <a:gd name="connsiteX14" fmla="*/ 9328049 w 9687960"/>
                    <a:gd name="connsiteY14" fmla="*/ 21461870 h 38972343"/>
                    <a:gd name="connsiteX15" fmla="*/ 8809768 w 9687960"/>
                    <a:gd name="connsiteY15" fmla="*/ 28790314 h 38972343"/>
                    <a:gd name="connsiteX16" fmla="*/ 7858060 w 9687960"/>
                    <a:gd name="connsiteY16" fmla="*/ 34352079 h 38972343"/>
                    <a:gd name="connsiteX17" fmla="*/ 8809768 w 9687960"/>
                    <a:gd name="connsiteY17" fmla="*/ 36554974 h 38972343"/>
                    <a:gd name="connsiteX18" fmla="*/ 8809768 w 9687960"/>
                    <a:gd name="connsiteY18" fmla="*/ 37689138 h 38972343"/>
                    <a:gd name="connsiteX19" fmla="*/ 6725446 w 9687960"/>
                    <a:gd name="connsiteY19" fmla="*/ 37209300 h 38972343"/>
                    <a:gd name="connsiteX20" fmla="*/ 6363973 w 9687960"/>
                    <a:gd name="connsiteY20" fmla="*/ 36903948 h 38972343"/>
                    <a:gd name="connsiteX21" fmla="*/ 5375948 w 9687960"/>
                    <a:gd name="connsiteY21" fmla="*/ 36576785 h 38972343"/>
                    <a:gd name="connsiteX22" fmla="*/ 5777950 w 9687960"/>
                    <a:gd name="connsiteY22" fmla="*/ 30834344 h 38972343"/>
                    <a:gd name="connsiteX23" fmla="*/ 5749640 w 9687960"/>
                    <a:gd name="connsiteY23" fmla="*/ 26085769 h 38972343"/>
                    <a:gd name="connsiteX24" fmla="*/ 5351850 w 9687960"/>
                    <a:gd name="connsiteY24" fmla="*/ 22203439 h 38972343"/>
                    <a:gd name="connsiteX25" fmla="*/ 4339726 w 9687960"/>
                    <a:gd name="connsiteY25" fmla="*/ 26740095 h 38972343"/>
                    <a:gd name="connsiteX26" fmla="*/ 3761370 w 9687960"/>
                    <a:gd name="connsiteY26" fmla="*/ 34962783 h 38972343"/>
                    <a:gd name="connsiteX27" fmla="*/ 2701050 w 9687960"/>
                    <a:gd name="connsiteY27" fmla="*/ 36925759 h 38972343"/>
                    <a:gd name="connsiteX28" fmla="*/ 2966130 w 9687960"/>
                    <a:gd name="connsiteY28" fmla="*/ 38670626 h 38972343"/>
                    <a:gd name="connsiteX29" fmla="*/ 1327454 w 9687960"/>
                    <a:gd name="connsiteY29" fmla="*/ 38736059 h 38972343"/>
                    <a:gd name="connsiteX30" fmla="*/ 652705 w 9687960"/>
                    <a:gd name="connsiteY30" fmla="*/ 38496139 h 38972343"/>
                    <a:gd name="connsiteX31" fmla="*/ 893687 w 9687960"/>
                    <a:gd name="connsiteY31" fmla="*/ 37601895 h 38972343"/>
                    <a:gd name="connsiteX32" fmla="*/ 3334 w 9687960"/>
                    <a:gd name="connsiteY32" fmla="*/ 35049702 h 38972343"/>
                    <a:gd name="connsiteX33" fmla="*/ 1568436 w 9687960"/>
                    <a:gd name="connsiteY33" fmla="*/ 20393139 h 38972343"/>
                    <a:gd name="connsiteX34" fmla="*/ 1182865 w 9687960"/>
                    <a:gd name="connsiteY34" fmla="*/ 13937129 h 38972343"/>
                    <a:gd name="connsiteX35" fmla="*/ 1472043 w 9687960"/>
                    <a:gd name="connsiteY35" fmla="*/ 12105018 h 38972343"/>
                    <a:gd name="connsiteX36" fmla="*/ 845491 w 9687960"/>
                    <a:gd name="connsiteY36" fmla="*/ 6076931 h 38972343"/>
                    <a:gd name="connsiteX37" fmla="*/ 2966130 w 9687960"/>
                    <a:gd name="connsiteY37" fmla="*/ 5474522 h 38972343"/>
                    <a:gd name="connsiteX38" fmla="*/ 4344863 w 9687960"/>
                    <a:gd name="connsiteY38" fmla="*/ 4859218 h 38972343"/>
                    <a:gd name="connsiteX39" fmla="*/ 3952789 w 9687960"/>
                    <a:gd name="connsiteY39" fmla="*/ 3479248 h 38972343"/>
                    <a:gd name="connsiteX0" fmla="*/ 3952789 w 9687960"/>
                    <a:gd name="connsiteY0" fmla="*/ 3479248 h 38972343"/>
                    <a:gd name="connsiteX1" fmla="*/ 3543120 w 9687960"/>
                    <a:gd name="connsiteY1" fmla="*/ 2432328 h 38972343"/>
                    <a:gd name="connsiteX2" fmla="*/ 3639513 w 9687960"/>
                    <a:gd name="connsiteY2" fmla="*/ 1036434 h 38972343"/>
                    <a:gd name="connsiteX3" fmla="*/ 5748273 w 9687960"/>
                    <a:gd name="connsiteY3" fmla="*/ 76757 h 38972343"/>
                    <a:gd name="connsiteX4" fmla="*/ 6989159 w 9687960"/>
                    <a:gd name="connsiteY4" fmla="*/ 949191 h 38972343"/>
                    <a:gd name="connsiteX5" fmla="*/ 7326534 w 9687960"/>
                    <a:gd name="connsiteY5" fmla="*/ 2061544 h 38972343"/>
                    <a:gd name="connsiteX6" fmla="*/ 6940963 w 9687960"/>
                    <a:gd name="connsiteY6" fmla="*/ 3566492 h 38972343"/>
                    <a:gd name="connsiteX7" fmla="*/ 6748177 w 9687960"/>
                    <a:gd name="connsiteY7" fmla="*/ 4141868 h 38972343"/>
                    <a:gd name="connsiteX8" fmla="*/ 6748177 w 9687960"/>
                    <a:gd name="connsiteY8" fmla="*/ 4918764 h 38972343"/>
                    <a:gd name="connsiteX9" fmla="*/ 7249679 w 9687960"/>
                    <a:gd name="connsiteY9" fmla="*/ 5766991 h 38972343"/>
                    <a:gd name="connsiteX10" fmla="*/ 8809768 w 9687960"/>
                    <a:gd name="connsiteY10" fmla="*/ 6477821 h 38972343"/>
                    <a:gd name="connsiteX11" fmla="*/ 8534850 w 9687960"/>
                    <a:gd name="connsiteY11" fmla="*/ 13972916 h 38972343"/>
                    <a:gd name="connsiteX12" fmla="*/ 8588733 w 9687960"/>
                    <a:gd name="connsiteY12" fmla="*/ 16585945 h 38972343"/>
                    <a:gd name="connsiteX13" fmla="*/ 9617227 w 9687960"/>
                    <a:gd name="connsiteY13" fmla="*/ 21331005 h 38972343"/>
                    <a:gd name="connsiteX14" fmla="*/ 9328049 w 9687960"/>
                    <a:gd name="connsiteY14" fmla="*/ 21461870 h 38972343"/>
                    <a:gd name="connsiteX15" fmla="*/ 8809768 w 9687960"/>
                    <a:gd name="connsiteY15" fmla="*/ 28790314 h 38972343"/>
                    <a:gd name="connsiteX16" fmla="*/ 7858060 w 9687960"/>
                    <a:gd name="connsiteY16" fmla="*/ 34352079 h 38972343"/>
                    <a:gd name="connsiteX17" fmla="*/ 8809768 w 9687960"/>
                    <a:gd name="connsiteY17" fmla="*/ 36554974 h 38972343"/>
                    <a:gd name="connsiteX18" fmla="*/ 8809768 w 9687960"/>
                    <a:gd name="connsiteY18" fmla="*/ 37689138 h 38972343"/>
                    <a:gd name="connsiteX19" fmla="*/ 6725446 w 9687960"/>
                    <a:gd name="connsiteY19" fmla="*/ 37209300 h 38972343"/>
                    <a:gd name="connsiteX20" fmla="*/ 6363973 w 9687960"/>
                    <a:gd name="connsiteY20" fmla="*/ 36903948 h 38972343"/>
                    <a:gd name="connsiteX21" fmla="*/ 5375948 w 9687960"/>
                    <a:gd name="connsiteY21" fmla="*/ 36576785 h 38972343"/>
                    <a:gd name="connsiteX22" fmla="*/ 5777950 w 9687960"/>
                    <a:gd name="connsiteY22" fmla="*/ 30834344 h 38972343"/>
                    <a:gd name="connsiteX23" fmla="*/ 5749640 w 9687960"/>
                    <a:gd name="connsiteY23" fmla="*/ 26085769 h 38972343"/>
                    <a:gd name="connsiteX24" fmla="*/ 5351850 w 9687960"/>
                    <a:gd name="connsiteY24" fmla="*/ 22203439 h 38972343"/>
                    <a:gd name="connsiteX25" fmla="*/ 4339726 w 9687960"/>
                    <a:gd name="connsiteY25" fmla="*/ 26740095 h 38972343"/>
                    <a:gd name="connsiteX26" fmla="*/ 3761370 w 9687960"/>
                    <a:gd name="connsiteY26" fmla="*/ 34962783 h 38972343"/>
                    <a:gd name="connsiteX27" fmla="*/ 2701050 w 9687960"/>
                    <a:gd name="connsiteY27" fmla="*/ 36925759 h 38972343"/>
                    <a:gd name="connsiteX28" fmla="*/ 2966130 w 9687960"/>
                    <a:gd name="connsiteY28" fmla="*/ 38670626 h 38972343"/>
                    <a:gd name="connsiteX29" fmla="*/ 1327454 w 9687960"/>
                    <a:gd name="connsiteY29" fmla="*/ 38736059 h 38972343"/>
                    <a:gd name="connsiteX30" fmla="*/ 652705 w 9687960"/>
                    <a:gd name="connsiteY30" fmla="*/ 38496139 h 38972343"/>
                    <a:gd name="connsiteX31" fmla="*/ 1399749 w 9687960"/>
                    <a:gd name="connsiteY31" fmla="*/ 37667327 h 38972343"/>
                    <a:gd name="connsiteX32" fmla="*/ 3334 w 9687960"/>
                    <a:gd name="connsiteY32" fmla="*/ 35049702 h 38972343"/>
                    <a:gd name="connsiteX33" fmla="*/ 1568436 w 9687960"/>
                    <a:gd name="connsiteY33" fmla="*/ 20393139 h 38972343"/>
                    <a:gd name="connsiteX34" fmla="*/ 1182865 w 9687960"/>
                    <a:gd name="connsiteY34" fmla="*/ 13937129 h 38972343"/>
                    <a:gd name="connsiteX35" fmla="*/ 1472043 w 9687960"/>
                    <a:gd name="connsiteY35" fmla="*/ 12105018 h 38972343"/>
                    <a:gd name="connsiteX36" fmla="*/ 845491 w 9687960"/>
                    <a:gd name="connsiteY36" fmla="*/ 6076931 h 38972343"/>
                    <a:gd name="connsiteX37" fmla="*/ 2966130 w 9687960"/>
                    <a:gd name="connsiteY37" fmla="*/ 5474522 h 38972343"/>
                    <a:gd name="connsiteX38" fmla="*/ 4344863 w 9687960"/>
                    <a:gd name="connsiteY38" fmla="*/ 4859218 h 38972343"/>
                    <a:gd name="connsiteX39" fmla="*/ 3952789 w 9687960"/>
                    <a:gd name="connsiteY39" fmla="*/ 3479248 h 38972343"/>
                    <a:gd name="connsiteX0" fmla="*/ 3952789 w 9687960"/>
                    <a:gd name="connsiteY0" fmla="*/ 3479248 h 38972343"/>
                    <a:gd name="connsiteX1" fmla="*/ 3543120 w 9687960"/>
                    <a:gd name="connsiteY1" fmla="*/ 2432328 h 38972343"/>
                    <a:gd name="connsiteX2" fmla="*/ 3639513 w 9687960"/>
                    <a:gd name="connsiteY2" fmla="*/ 1036434 h 38972343"/>
                    <a:gd name="connsiteX3" fmla="*/ 5748273 w 9687960"/>
                    <a:gd name="connsiteY3" fmla="*/ 76757 h 38972343"/>
                    <a:gd name="connsiteX4" fmla="*/ 6989159 w 9687960"/>
                    <a:gd name="connsiteY4" fmla="*/ 949191 h 38972343"/>
                    <a:gd name="connsiteX5" fmla="*/ 7326534 w 9687960"/>
                    <a:gd name="connsiteY5" fmla="*/ 2061544 h 38972343"/>
                    <a:gd name="connsiteX6" fmla="*/ 6940963 w 9687960"/>
                    <a:gd name="connsiteY6" fmla="*/ 3566492 h 38972343"/>
                    <a:gd name="connsiteX7" fmla="*/ 6748177 w 9687960"/>
                    <a:gd name="connsiteY7" fmla="*/ 4141868 h 38972343"/>
                    <a:gd name="connsiteX8" fmla="*/ 6748177 w 9687960"/>
                    <a:gd name="connsiteY8" fmla="*/ 4918764 h 38972343"/>
                    <a:gd name="connsiteX9" fmla="*/ 7249679 w 9687960"/>
                    <a:gd name="connsiteY9" fmla="*/ 5766991 h 38972343"/>
                    <a:gd name="connsiteX10" fmla="*/ 8809768 w 9687960"/>
                    <a:gd name="connsiteY10" fmla="*/ 6477821 h 38972343"/>
                    <a:gd name="connsiteX11" fmla="*/ 8534850 w 9687960"/>
                    <a:gd name="connsiteY11" fmla="*/ 13972916 h 38972343"/>
                    <a:gd name="connsiteX12" fmla="*/ 8588733 w 9687960"/>
                    <a:gd name="connsiteY12" fmla="*/ 16585945 h 38972343"/>
                    <a:gd name="connsiteX13" fmla="*/ 9617227 w 9687960"/>
                    <a:gd name="connsiteY13" fmla="*/ 21331005 h 38972343"/>
                    <a:gd name="connsiteX14" fmla="*/ 9328049 w 9687960"/>
                    <a:gd name="connsiteY14" fmla="*/ 21461870 h 38972343"/>
                    <a:gd name="connsiteX15" fmla="*/ 8809768 w 9687960"/>
                    <a:gd name="connsiteY15" fmla="*/ 28790314 h 38972343"/>
                    <a:gd name="connsiteX16" fmla="*/ 7858060 w 9687960"/>
                    <a:gd name="connsiteY16" fmla="*/ 34352079 h 38972343"/>
                    <a:gd name="connsiteX17" fmla="*/ 8809768 w 9687960"/>
                    <a:gd name="connsiteY17" fmla="*/ 36554974 h 38972343"/>
                    <a:gd name="connsiteX18" fmla="*/ 8809768 w 9687960"/>
                    <a:gd name="connsiteY18" fmla="*/ 37689138 h 38972343"/>
                    <a:gd name="connsiteX19" fmla="*/ 6725446 w 9687960"/>
                    <a:gd name="connsiteY19" fmla="*/ 37209300 h 38972343"/>
                    <a:gd name="connsiteX20" fmla="*/ 6363973 w 9687960"/>
                    <a:gd name="connsiteY20" fmla="*/ 36903948 h 38972343"/>
                    <a:gd name="connsiteX21" fmla="*/ 5375948 w 9687960"/>
                    <a:gd name="connsiteY21" fmla="*/ 36576785 h 38972343"/>
                    <a:gd name="connsiteX22" fmla="*/ 5777950 w 9687960"/>
                    <a:gd name="connsiteY22" fmla="*/ 30834344 h 38972343"/>
                    <a:gd name="connsiteX23" fmla="*/ 5749640 w 9687960"/>
                    <a:gd name="connsiteY23" fmla="*/ 26085769 h 38972343"/>
                    <a:gd name="connsiteX24" fmla="*/ 5351850 w 9687960"/>
                    <a:gd name="connsiteY24" fmla="*/ 22203439 h 38972343"/>
                    <a:gd name="connsiteX25" fmla="*/ 4339726 w 9687960"/>
                    <a:gd name="connsiteY25" fmla="*/ 26740095 h 38972343"/>
                    <a:gd name="connsiteX26" fmla="*/ 3761370 w 9687960"/>
                    <a:gd name="connsiteY26" fmla="*/ 34962783 h 38972343"/>
                    <a:gd name="connsiteX27" fmla="*/ 2701050 w 9687960"/>
                    <a:gd name="connsiteY27" fmla="*/ 36925759 h 38972343"/>
                    <a:gd name="connsiteX28" fmla="*/ 2966130 w 9687960"/>
                    <a:gd name="connsiteY28" fmla="*/ 38670626 h 38972343"/>
                    <a:gd name="connsiteX29" fmla="*/ 1327454 w 9687960"/>
                    <a:gd name="connsiteY29" fmla="*/ 38736059 h 38972343"/>
                    <a:gd name="connsiteX30" fmla="*/ 652705 w 9687960"/>
                    <a:gd name="connsiteY30" fmla="*/ 38496139 h 38972343"/>
                    <a:gd name="connsiteX31" fmla="*/ 1375651 w 9687960"/>
                    <a:gd name="connsiteY31" fmla="*/ 36925758 h 38972343"/>
                    <a:gd name="connsiteX32" fmla="*/ 3334 w 9687960"/>
                    <a:gd name="connsiteY32" fmla="*/ 35049702 h 38972343"/>
                    <a:gd name="connsiteX33" fmla="*/ 1568436 w 9687960"/>
                    <a:gd name="connsiteY33" fmla="*/ 20393139 h 38972343"/>
                    <a:gd name="connsiteX34" fmla="*/ 1182865 w 9687960"/>
                    <a:gd name="connsiteY34" fmla="*/ 13937129 h 38972343"/>
                    <a:gd name="connsiteX35" fmla="*/ 1472043 w 9687960"/>
                    <a:gd name="connsiteY35" fmla="*/ 12105018 h 38972343"/>
                    <a:gd name="connsiteX36" fmla="*/ 845491 w 9687960"/>
                    <a:gd name="connsiteY36" fmla="*/ 6076931 h 38972343"/>
                    <a:gd name="connsiteX37" fmla="*/ 2966130 w 9687960"/>
                    <a:gd name="connsiteY37" fmla="*/ 5474522 h 38972343"/>
                    <a:gd name="connsiteX38" fmla="*/ 4344863 w 9687960"/>
                    <a:gd name="connsiteY38" fmla="*/ 4859218 h 38972343"/>
                    <a:gd name="connsiteX39" fmla="*/ 3952789 w 9687960"/>
                    <a:gd name="connsiteY39" fmla="*/ 3479248 h 38972343"/>
                    <a:gd name="connsiteX0" fmla="*/ 3952789 w 9687960"/>
                    <a:gd name="connsiteY0" fmla="*/ 3479248 h 38972343"/>
                    <a:gd name="connsiteX1" fmla="*/ 3543120 w 9687960"/>
                    <a:gd name="connsiteY1" fmla="*/ 2432328 h 38972343"/>
                    <a:gd name="connsiteX2" fmla="*/ 3639513 w 9687960"/>
                    <a:gd name="connsiteY2" fmla="*/ 1036434 h 38972343"/>
                    <a:gd name="connsiteX3" fmla="*/ 5748273 w 9687960"/>
                    <a:gd name="connsiteY3" fmla="*/ 76757 h 38972343"/>
                    <a:gd name="connsiteX4" fmla="*/ 6989159 w 9687960"/>
                    <a:gd name="connsiteY4" fmla="*/ 949191 h 38972343"/>
                    <a:gd name="connsiteX5" fmla="*/ 7326534 w 9687960"/>
                    <a:gd name="connsiteY5" fmla="*/ 2061544 h 38972343"/>
                    <a:gd name="connsiteX6" fmla="*/ 6940963 w 9687960"/>
                    <a:gd name="connsiteY6" fmla="*/ 3566492 h 38972343"/>
                    <a:gd name="connsiteX7" fmla="*/ 6748177 w 9687960"/>
                    <a:gd name="connsiteY7" fmla="*/ 4141868 h 38972343"/>
                    <a:gd name="connsiteX8" fmla="*/ 6748177 w 9687960"/>
                    <a:gd name="connsiteY8" fmla="*/ 4918764 h 38972343"/>
                    <a:gd name="connsiteX9" fmla="*/ 7249679 w 9687960"/>
                    <a:gd name="connsiteY9" fmla="*/ 5766991 h 38972343"/>
                    <a:gd name="connsiteX10" fmla="*/ 8809768 w 9687960"/>
                    <a:gd name="connsiteY10" fmla="*/ 6477821 h 38972343"/>
                    <a:gd name="connsiteX11" fmla="*/ 8534850 w 9687960"/>
                    <a:gd name="connsiteY11" fmla="*/ 13972916 h 38972343"/>
                    <a:gd name="connsiteX12" fmla="*/ 8588733 w 9687960"/>
                    <a:gd name="connsiteY12" fmla="*/ 16585945 h 38972343"/>
                    <a:gd name="connsiteX13" fmla="*/ 9617227 w 9687960"/>
                    <a:gd name="connsiteY13" fmla="*/ 21331005 h 38972343"/>
                    <a:gd name="connsiteX14" fmla="*/ 9328049 w 9687960"/>
                    <a:gd name="connsiteY14" fmla="*/ 21461870 h 38972343"/>
                    <a:gd name="connsiteX15" fmla="*/ 8809768 w 9687960"/>
                    <a:gd name="connsiteY15" fmla="*/ 28790314 h 38972343"/>
                    <a:gd name="connsiteX16" fmla="*/ 7858060 w 9687960"/>
                    <a:gd name="connsiteY16" fmla="*/ 34352079 h 38972343"/>
                    <a:gd name="connsiteX17" fmla="*/ 8809768 w 9687960"/>
                    <a:gd name="connsiteY17" fmla="*/ 36554974 h 38972343"/>
                    <a:gd name="connsiteX18" fmla="*/ 8809768 w 9687960"/>
                    <a:gd name="connsiteY18" fmla="*/ 37689138 h 38972343"/>
                    <a:gd name="connsiteX19" fmla="*/ 6725446 w 9687960"/>
                    <a:gd name="connsiteY19" fmla="*/ 37209300 h 38972343"/>
                    <a:gd name="connsiteX20" fmla="*/ 6363973 w 9687960"/>
                    <a:gd name="connsiteY20" fmla="*/ 36903948 h 38972343"/>
                    <a:gd name="connsiteX21" fmla="*/ 5375948 w 9687960"/>
                    <a:gd name="connsiteY21" fmla="*/ 36576785 h 38972343"/>
                    <a:gd name="connsiteX22" fmla="*/ 5777950 w 9687960"/>
                    <a:gd name="connsiteY22" fmla="*/ 30834344 h 38972343"/>
                    <a:gd name="connsiteX23" fmla="*/ 5749640 w 9687960"/>
                    <a:gd name="connsiteY23" fmla="*/ 26085769 h 38972343"/>
                    <a:gd name="connsiteX24" fmla="*/ 5351850 w 9687960"/>
                    <a:gd name="connsiteY24" fmla="*/ 22203439 h 38972343"/>
                    <a:gd name="connsiteX25" fmla="*/ 4339726 w 9687960"/>
                    <a:gd name="connsiteY25" fmla="*/ 26740095 h 38972343"/>
                    <a:gd name="connsiteX26" fmla="*/ 3761370 w 9687960"/>
                    <a:gd name="connsiteY26" fmla="*/ 34962783 h 38972343"/>
                    <a:gd name="connsiteX27" fmla="*/ 2701050 w 9687960"/>
                    <a:gd name="connsiteY27" fmla="*/ 36925759 h 38972343"/>
                    <a:gd name="connsiteX28" fmla="*/ 2966130 w 9687960"/>
                    <a:gd name="connsiteY28" fmla="*/ 38670626 h 38972343"/>
                    <a:gd name="connsiteX29" fmla="*/ 1327454 w 9687960"/>
                    <a:gd name="connsiteY29" fmla="*/ 38736059 h 38972343"/>
                    <a:gd name="connsiteX30" fmla="*/ 652705 w 9687960"/>
                    <a:gd name="connsiteY30" fmla="*/ 38496139 h 38972343"/>
                    <a:gd name="connsiteX31" fmla="*/ 1182865 w 9687960"/>
                    <a:gd name="connsiteY31" fmla="*/ 36816704 h 38972343"/>
                    <a:gd name="connsiteX32" fmla="*/ 3334 w 9687960"/>
                    <a:gd name="connsiteY32" fmla="*/ 35049702 h 38972343"/>
                    <a:gd name="connsiteX33" fmla="*/ 1568436 w 9687960"/>
                    <a:gd name="connsiteY33" fmla="*/ 20393139 h 38972343"/>
                    <a:gd name="connsiteX34" fmla="*/ 1182865 w 9687960"/>
                    <a:gd name="connsiteY34" fmla="*/ 13937129 h 38972343"/>
                    <a:gd name="connsiteX35" fmla="*/ 1472043 w 9687960"/>
                    <a:gd name="connsiteY35" fmla="*/ 12105018 h 38972343"/>
                    <a:gd name="connsiteX36" fmla="*/ 845491 w 9687960"/>
                    <a:gd name="connsiteY36" fmla="*/ 6076931 h 38972343"/>
                    <a:gd name="connsiteX37" fmla="*/ 2966130 w 9687960"/>
                    <a:gd name="connsiteY37" fmla="*/ 5474522 h 38972343"/>
                    <a:gd name="connsiteX38" fmla="*/ 4344863 w 9687960"/>
                    <a:gd name="connsiteY38" fmla="*/ 4859218 h 38972343"/>
                    <a:gd name="connsiteX39" fmla="*/ 3952789 w 9687960"/>
                    <a:gd name="connsiteY39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509001 w 9520158"/>
                    <a:gd name="connsiteY32" fmla="*/ 35028215 h 38972343"/>
                    <a:gd name="connsiteX33" fmla="*/ 1400634 w 9520158"/>
                    <a:gd name="connsiteY33" fmla="*/ 20393139 h 38972343"/>
                    <a:gd name="connsiteX34" fmla="*/ 1015063 w 9520158"/>
                    <a:gd name="connsiteY34" fmla="*/ 13937129 h 38972343"/>
                    <a:gd name="connsiteX35" fmla="*/ 1304241 w 9520158"/>
                    <a:gd name="connsiteY35" fmla="*/ 12105018 h 38972343"/>
                    <a:gd name="connsiteX36" fmla="*/ 677689 w 9520158"/>
                    <a:gd name="connsiteY36" fmla="*/ 6076931 h 38972343"/>
                    <a:gd name="connsiteX37" fmla="*/ 2798328 w 9520158"/>
                    <a:gd name="connsiteY37" fmla="*/ 5474522 h 38972343"/>
                    <a:gd name="connsiteX38" fmla="*/ 4177061 w 9520158"/>
                    <a:gd name="connsiteY38" fmla="*/ 4859218 h 38972343"/>
                    <a:gd name="connsiteX39" fmla="*/ 3784987 w 9520158"/>
                    <a:gd name="connsiteY39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400634 w 9520158"/>
                    <a:gd name="connsiteY33" fmla="*/ 20393139 h 38972343"/>
                    <a:gd name="connsiteX34" fmla="*/ 1015063 w 9520158"/>
                    <a:gd name="connsiteY34" fmla="*/ 13937129 h 38972343"/>
                    <a:gd name="connsiteX35" fmla="*/ 1304241 w 9520158"/>
                    <a:gd name="connsiteY35" fmla="*/ 12105018 h 38972343"/>
                    <a:gd name="connsiteX36" fmla="*/ 677689 w 9520158"/>
                    <a:gd name="connsiteY36" fmla="*/ 6076931 h 38972343"/>
                    <a:gd name="connsiteX37" fmla="*/ 2798328 w 9520158"/>
                    <a:gd name="connsiteY37" fmla="*/ 5474522 h 38972343"/>
                    <a:gd name="connsiteX38" fmla="*/ 4177061 w 9520158"/>
                    <a:gd name="connsiteY38" fmla="*/ 4859218 h 38972343"/>
                    <a:gd name="connsiteX39" fmla="*/ 3784987 w 9520158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88178 w 9707702"/>
                    <a:gd name="connsiteY33" fmla="*/ 20393139 h 38972343"/>
                    <a:gd name="connsiteX34" fmla="*/ 1202607 w 9707702"/>
                    <a:gd name="connsiteY34" fmla="*/ 13937129 h 38972343"/>
                    <a:gd name="connsiteX35" fmla="*/ 1491785 w 9707702"/>
                    <a:gd name="connsiteY35" fmla="*/ 12105018 h 38972343"/>
                    <a:gd name="connsiteX36" fmla="*/ 865233 w 9707702"/>
                    <a:gd name="connsiteY36" fmla="*/ 6076931 h 38972343"/>
                    <a:gd name="connsiteX37" fmla="*/ 2985872 w 9707702"/>
                    <a:gd name="connsiteY37" fmla="*/ 5474522 h 38972343"/>
                    <a:gd name="connsiteX38" fmla="*/ 4364605 w 9707702"/>
                    <a:gd name="connsiteY38" fmla="*/ 4859218 h 38972343"/>
                    <a:gd name="connsiteX39" fmla="*/ 3972531 w 9707702"/>
                    <a:gd name="connsiteY39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564079 w 9707702"/>
                    <a:gd name="connsiteY33" fmla="*/ 25562309 h 38972343"/>
                    <a:gd name="connsiteX34" fmla="*/ 1588178 w 9707702"/>
                    <a:gd name="connsiteY34" fmla="*/ 20393139 h 38972343"/>
                    <a:gd name="connsiteX35" fmla="*/ 1202607 w 9707702"/>
                    <a:gd name="connsiteY35" fmla="*/ 13937129 h 38972343"/>
                    <a:gd name="connsiteX36" fmla="*/ 1491785 w 9707702"/>
                    <a:gd name="connsiteY36" fmla="*/ 12105018 h 38972343"/>
                    <a:gd name="connsiteX37" fmla="*/ 865233 w 9707702"/>
                    <a:gd name="connsiteY37" fmla="*/ 6076931 h 38972343"/>
                    <a:gd name="connsiteX38" fmla="*/ 2985872 w 9707702"/>
                    <a:gd name="connsiteY38" fmla="*/ 5474522 h 38972343"/>
                    <a:gd name="connsiteX39" fmla="*/ 4364605 w 9707702"/>
                    <a:gd name="connsiteY39" fmla="*/ 4859218 h 38972343"/>
                    <a:gd name="connsiteX40" fmla="*/ 3972531 w 9707702"/>
                    <a:gd name="connsiteY40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274901 w 9707702"/>
                    <a:gd name="connsiteY33" fmla="*/ 25562309 h 38972343"/>
                    <a:gd name="connsiteX34" fmla="*/ 1588178 w 9707702"/>
                    <a:gd name="connsiteY34" fmla="*/ 20393139 h 38972343"/>
                    <a:gd name="connsiteX35" fmla="*/ 1202607 w 9707702"/>
                    <a:gd name="connsiteY35" fmla="*/ 13937129 h 38972343"/>
                    <a:gd name="connsiteX36" fmla="*/ 1491785 w 9707702"/>
                    <a:gd name="connsiteY36" fmla="*/ 12105018 h 38972343"/>
                    <a:gd name="connsiteX37" fmla="*/ 865233 w 9707702"/>
                    <a:gd name="connsiteY37" fmla="*/ 6076931 h 38972343"/>
                    <a:gd name="connsiteX38" fmla="*/ 2985872 w 9707702"/>
                    <a:gd name="connsiteY38" fmla="*/ 5474522 h 38972343"/>
                    <a:gd name="connsiteX39" fmla="*/ 4364605 w 9707702"/>
                    <a:gd name="connsiteY39" fmla="*/ 4859218 h 38972343"/>
                    <a:gd name="connsiteX40" fmla="*/ 3972531 w 9707702"/>
                    <a:gd name="connsiteY40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274901 w 9707702"/>
                    <a:gd name="connsiteY33" fmla="*/ 25562309 h 38972343"/>
                    <a:gd name="connsiteX34" fmla="*/ 1588178 w 9707702"/>
                    <a:gd name="connsiteY34" fmla="*/ 20393139 h 38972343"/>
                    <a:gd name="connsiteX35" fmla="*/ 1202607 w 9707702"/>
                    <a:gd name="connsiteY35" fmla="*/ 13937129 h 38972343"/>
                    <a:gd name="connsiteX36" fmla="*/ 1491785 w 9707702"/>
                    <a:gd name="connsiteY36" fmla="*/ 12105018 h 38972343"/>
                    <a:gd name="connsiteX37" fmla="*/ 865233 w 9707702"/>
                    <a:gd name="connsiteY37" fmla="*/ 6076931 h 38972343"/>
                    <a:gd name="connsiteX38" fmla="*/ 2985872 w 9707702"/>
                    <a:gd name="connsiteY38" fmla="*/ 5474522 h 38972343"/>
                    <a:gd name="connsiteX39" fmla="*/ 4364605 w 9707702"/>
                    <a:gd name="connsiteY39" fmla="*/ 4859218 h 38972343"/>
                    <a:gd name="connsiteX40" fmla="*/ 3972531 w 9707702"/>
                    <a:gd name="connsiteY40" fmla="*/ 3479248 h 38972343"/>
                    <a:gd name="connsiteX0" fmla="*/ 3972531 w 9707702"/>
                    <a:gd name="connsiteY0" fmla="*/ 3479248 h 38972343"/>
                    <a:gd name="connsiteX1" fmla="*/ 3562862 w 9707702"/>
                    <a:gd name="connsiteY1" fmla="*/ 2432328 h 38972343"/>
                    <a:gd name="connsiteX2" fmla="*/ 3659255 w 9707702"/>
                    <a:gd name="connsiteY2" fmla="*/ 1036434 h 38972343"/>
                    <a:gd name="connsiteX3" fmla="*/ 5768015 w 9707702"/>
                    <a:gd name="connsiteY3" fmla="*/ 76757 h 38972343"/>
                    <a:gd name="connsiteX4" fmla="*/ 7008901 w 9707702"/>
                    <a:gd name="connsiteY4" fmla="*/ 949191 h 38972343"/>
                    <a:gd name="connsiteX5" fmla="*/ 7346276 w 9707702"/>
                    <a:gd name="connsiteY5" fmla="*/ 2061544 h 38972343"/>
                    <a:gd name="connsiteX6" fmla="*/ 6960705 w 9707702"/>
                    <a:gd name="connsiteY6" fmla="*/ 3566492 h 38972343"/>
                    <a:gd name="connsiteX7" fmla="*/ 6767919 w 9707702"/>
                    <a:gd name="connsiteY7" fmla="*/ 4141868 h 38972343"/>
                    <a:gd name="connsiteX8" fmla="*/ 6767919 w 9707702"/>
                    <a:gd name="connsiteY8" fmla="*/ 4918764 h 38972343"/>
                    <a:gd name="connsiteX9" fmla="*/ 7269421 w 9707702"/>
                    <a:gd name="connsiteY9" fmla="*/ 5766991 h 38972343"/>
                    <a:gd name="connsiteX10" fmla="*/ 8829510 w 9707702"/>
                    <a:gd name="connsiteY10" fmla="*/ 6477821 h 38972343"/>
                    <a:gd name="connsiteX11" fmla="*/ 8554592 w 9707702"/>
                    <a:gd name="connsiteY11" fmla="*/ 13972916 h 38972343"/>
                    <a:gd name="connsiteX12" fmla="*/ 8608475 w 9707702"/>
                    <a:gd name="connsiteY12" fmla="*/ 16585945 h 38972343"/>
                    <a:gd name="connsiteX13" fmla="*/ 9636969 w 9707702"/>
                    <a:gd name="connsiteY13" fmla="*/ 21331005 h 38972343"/>
                    <a:gd name="connsiteX14" fmla="*/ 9347791 w 9707702"/>
                    <a:gd name="connsiteY14" fmla="*/ 21461870 h 38972343"/>
                    <a:gd name="connsiteX15" fmla="*/ 8829510 w 9707702"/>
                    <a:gd name="connsiteY15" fmla="*/ 28790314 h 38972343"/>
                    <a:gd name="connsiteX16" fmla="*/ 7877802 w 9707702"/>
                    <a:gd name="connsiteY16" fmla="*/ 34352079 h 38972343"/>
                    <a:gd name="connsiteX17" fmla="*/ 8829510 w 9707702"/>
                    <a:gd name="connsiteY17" fmla="*/ 36554974 h 38972343"/>
                    <a:gd name="connsiteX18" fmla="*/ 8829510 w 9707702"/>
                    <a:gd name="connsiteY18" fmla="*/ 37689138 h 38972343"/>
                    <a:gd name="connsiteX19" fmla="*/ 6745188 w 9707702"/>
                    <a:gd name="connsiteY19" fmla="*/ 37209300 h 38972343"/>
                    <a:gd name="connsiteX20" fmla="*/ 6383715 w 9707702"/>
                    <a:gd name="connsiteY20" fmla="*/ 36903948 h 38972343"/>
                    <a:gd name="connsiteX21" fmla="*/ 5395690 w 9707702"/>
                    <a:gd name="connsiteY21" fmla="*/ 36576785 h 38972343"/>
                    <a:gd name="connsiteX22" fmla="*/ 5797692 w 9707702"/>
                    <a:gd name="connsiteY22" fmla="*/ 30834344 h 38972343"/>
                    <a:gd name="connsiteX23" fmla="*/ 5769382 w 9707702"/>
                    <a:gd name="connsiteY23" fmla="*/ 26085769 h 38972343"/>
                    <a:gd name="connsiteX24" fmla="*/ 5371592 w 9707702"/>
                    <a:gd name="connsiteY24" fmla="*/ 22203439 h 38972343"/>
                    <a:gd name="connsiteX25" fmla="*/ 4359468 w 9707702"/>
                    <a:gd name="connsiteY25" fmla="*/ 26740095 h 38972343"/>
                    <a:gd name="connsiteX26" fmla="*/ 3781112 w 9707702"/>
                    <a:gd name="connsiteY26" fmla="*/ 34962783 h 38972343"/>
                    <a:gd name="connsiteX27" fmla="*/ 2720792 w 9707702"/>
                    <a:gd name="connsiteY27" fmla="*/ 36925759 h 38972343"/>
                    <a:gd name="connsiteX28" fmla="*/ 2985872 w 9707702"/>
                    <a:gd name="connsiteY28" fmla="*/ 38670626 h 38972343"/>
                    <a:gd name="connsiteX29" fmla="*/ 1347196 w 9707702"/>
                    <a:gd name="connsiteY29" fmla="*/ 38736059 h 38972343"/>
                    <a:gd name="connsiteX30" fmla="*/ 672447 w 9707702"/>
                    <a:gd name="connsiteY30" fmla="*/ 38496139 h 38972343"/>
                    <a:gd name="connsiteX31" fmla="*/ 1202607 w 9707702"/>
                    <a:gd name="connsiteY31" fmla="*/ 36816704 h 38972343"/>
                    <a:gd name="connsiteX32" fmla="*/ 551956 w 9707702"/>
                    <a:gd name="connsiteY32" fmla="*/ 31625723 h 38972343"/>
                    <a:gd name="connsiteX33" fmla="*/ 1274901 w 9707702"/>
                    <a:gd name="connsiteY33" fmla="*/ 25562309 h 38972343"/>
                    <a:gd name="connsiteX34" fmla="*/ 1588178 w 9707702"/>
                    <a:gd name="connsiteY34" fmla="*/ 20393139 h 38972343"/>
                    <a:gd name="connsiteX35" fmla="*/ 1202607 w 9707702"/>
                    <a:gd name="connsiteY35" fmla="*/ 13937129 h 38972343"/>
                    <a:gd name="connsiteX36" fmla="*/ 1491785 w 9707702"/>
                    <a:gd name="connsiteY36" fmla="*/ 12105018 h 38972343"/>
                    <a:gd name="connsiteX37" fmla="*/ 865233 w 9707702"/>
                    <a:gd name="connsiteY37" fmla="*/ 6076931 h 38972343"/>
                    <a:gd name="connsiteX38" fmla="*/ 2985872 w 9707702"/>
                    <a:gd name="connsiteY38" fmla="*/ 5474522 h 38972343"/>
                    <a:gd name="connsiteX39" fmla="*/ 4364605 w 9707702"/>
                    <a:gd name="connsiteY39" fmla="*/ 4859218 h 38972343"/>
                    <a:gd name="connsiteX40" fmla="*/ 3972531 w 9707702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64412 w 9520158"/>
                    <a:gd name="connsiteY32" fmla="*/ 31625723 h 38972343"/>
                    <a:gd name="connsiteX33" fmla="*/ 1087357 w 9520158"/>
                    <a:gd name="connsiteY33" fmla="*/ 25562309 h 38972343"/>
                    <a:gd name="connsiteX34" fmla="*/ 1400634 w 9520158"/>
                    <a:gd name="connsiteY34" fmla="*/ 20393139 h 38972343"/>
                    <a:gd name="connsiteX35" fmla="*/ 1015063 w 9520158"/>
                    <a:gd name="connsiteY35" fmla="*/ 13937129 h 38972343"/>
                    <a:gd name="connsiteX36" fmla="*/ 1304241 w 9520158"/>
                    <a:gd name="connsiteY36" fmla="*/ 12105018 h 38972343"/>
                    <a:gd name="connsiteX37" fmla="*/ 677689 w 9520158"/>
                    <a:gd name="connsiteY37" fmla="*/ 6076931 h 38972343"/>
                    <a:gd name="connsiteX38" fmla="*/ 2798328 w 9520158"/>
                    <a:gd name="connsiteY38" fmla="*/ 5474522 h 38972343"/>
                    <a:gd name="connsiteX39" fmla="*/ 4177061 w 9520158"/>
                    <a:gd name="connsiteY39" fmla="*/ 4859218 h 38972343"/>
                    <a:gd name="connsiteX40" fmla="*/ 3784987 w 9520158"/>
                    <a:gd name="connsiteY40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268019 w 9520158"/>
                    <a:gd name="connsiteY32" fmla="*/ 34308457 h 38972343"/>
                    <a:gd name="connsiteX33" fmla="*/ 364412 w 9520158"/>
                    <a:gd name="connsiteY33" fmla="*/ 3162572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268019 w 9520158"/>
                    <a:gd name="connsiteY32" fmla="*/ 34308457 h 38972343"/>
                    <a:gd name="connsiteX33" fmla="*/ 364412 w 9520158"/>
                    <a:gd name="connsiteY33" fmla="*/ 3162572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605394 w 9520158"/>
                    <a:gd name="connsiteY32" fmla="*/ 34308457 h 38972343"/>
                    <a:gd name="connsiteX33" fmla="*/ 364412 w 9520158"/>
                    <a:gd name="connsiteY33" fmla="*/ 3162572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64412 w 9520158"/>
                    <a:gd name="connsiteY33" fmla="*/ 3162572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110226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110226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1102263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73161 w 9520158"/>
                    <a:gd name="connsiteY6" fmla="*/ 356649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21357 w 9520158"/>
                    <a:gd name="connsiteY4" fmla="*/ 949191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43882 w 9520158"/>
                    <a:gd name="connsiteY4" fmla="*/ 872434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43882 w 9520158"/>
                    <a:gd name="connsiteY4" fmla="*/ 872434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43882 w 9520158"/>
                    <a:gd name="connsiteY4" fmla="*/ 872434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43882 w 9520158"/>
                    <a:gd name="connsiteY4" fmla="*/ 872434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641966 w 9520158"/>
                    <a:gd name="connsiteY10" fmla="*/ 6477821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  <a:gd name="connsiteX0" fmla="*/ 3784987 w 9520158"/>
                    <a:gd name="connsiteY0" fmla="*/ 3479248 h 38972343"/>
                    <a:gd name="connsiteX1" fmla="*/ 3375318 w 9520158"/>
                    <a:gd name="connsiteY1" fmla="*/ 2432328 h 38972343"/>
                    <a:gd name="connsiteX2" fmla="*/ 3471711 w 9520158"/>
                    <a:gd name="connsiteY2" fmla="*/ 1036434 h 38972343"/>
                    <a:gd name="connsiteX3" fmla="*/ 5580471 w 9520158"/>
                    <a:gd name="connsiteY3" fmla="*/ 76757 h 38972343"/>
                    <a:gd name="connsiteX4" fmla="*/ 6843882 w 9520158"/>
                    <a:gd name="connsiteY4" fmla="*/ 872434 h 38972343"/>
                    <a:gd name="connsiteX5" fmla="*/ 7158732 w 9520158"/>
                    <a:gd name="connsiteY5" fmla="*/ 2061544 h 38972343"/>
                    <a:gd name="connsiteX6" fmla="*/ 6795686 w 9520158"/>
                    <a:gd name="connsiteY6" fmla="*/ 3424302 h 38972343"/>
                    <a:gd name="connsiteX7" fmla="*/ 6580375 w 9520158"/>
                    <a:gd name="connsiteY7" fmla="*/ 4141868 h 38972343"/>
                    <a:gd name="connsiteX8" fmla="*/ 6580375 w 9520158"/>
                    <a:gd name="connsiteY8" fmla="*/ 4918764 h 38972343"/>
                    <a:gd name="connsiteX9" fmla="*/ 7081877 w 9520158"/>
                    <a:gd name="connsiteY9" fmla="*/ 5766991 h 38972343"/>
                    <a:gd name="connsiteX10" fmla="*/ 8742514 w 9520158"/>
                    <a:gd name="connsiteY10" fmla="*/ 6271412 h 38972343"/>
                    <a:gd name="connsiteX11" fmla="*/ 8367048 w 9520158"/>
                    <a:gd name="connsiteY11" fmla="*/ 13972916 h 38972343"/>
                    <a:gd name="connsiteX12" fmla="*/ 8420931 w 9520158"/>
                    <a:gd name="connsiteY12" fmla="*/ 16585945 h 38972343"/>
                    <a:gd name="connsiteX13" fmla="*/ 9449425 w 9520158"/>
                    <a:gd name="connsiteY13" fmla="*/ 21331005 h 38972343"/>
                    <a:gd name="connsiteX14" fmla="*/ 9160247 w 9520158"/>
                    <a:gd name="connsiteY14" fmla="*/ 21461870 h 38972343"/>
                    <a:gd name="connsiteX15" fmla="*/ 8641966 w 9520158"/>
                    <a:gd name="connsiteY15" fmla="*/ 28790314 h 38972343"/>
                    <a:gd name="connsiteX16" fmla="*/ 7690258 w 9520158"/>
                    <a:gd name="connsiteY16" fmla="*/ 34352079 h 38972343"/>
                    <a:gd name="connsiteX17" fmla="*/ 8641966 w 9520158"/>
                    <a:gd name="connsiteY17" fmla="*/ 36554974 h 38972343"/>
                    <a:gd name="connsiteX18" fmla="*/ 8641966 w 9520158"/>
                    <a:gd name="connsiteY18" fmla="*/ 37689138 h 38972343"/>
                    <a:gd name="connsiteX19" fmla="*/ 6557644 w 9520158"/>
                    <a:gd name="connsiteY19" fmla="*/ 37209300 h 38972343"/>
                    <a:gd name="connsiteX20" fmla="*/ 6196171 w 9520158"/>
                    <a:gd name="connsiteY20" fmla="*/ 36903948 h 38972343"/>
                    <a:gd name="connsiteX21" fmla="*/ 5208146 w 9520158"/>
                    <a:gd name="connsiteY21" fmla="*/ 36576785 h 38972343"/>
                    <a:gd name="connsiteX22" fmla="*/ 5610148 w 9520158"/>
                    <a:gd name="connsiteY22" fmla="*/ 30834344 h 38972343"/>
                    <a:gd name="connsiteX23" fmla="*/ 5581838 w 9520158"/>
                    <a:gd name="connsiteY23" fmla="*/ 26085769 h 38972343"/>
                    <a:gd name="connsiteX24" fmla="*/ 5184048 w 9520158"/>
                    <a:gd name="connsiteY24" fmla="*/ 22203439 h 38972343"/>
                    <a:gd name="connsiteX25" fmla="*/ 4171924 w 9520158"/>
                    <a:gd name="connsiteY25" fmla="*/ 26740095 h 38972343"/>
                    <a:gd name="connsiteX26" fmla="*/ 3593568 w 9520158"/>
                    <a:gd name="connsiteY26" fmla="*/ 34962783 h 38972343"/>
                    <a:gd name="connsiteX27" fmla="*/ 2533248 w 9520158"/>
                    <a:gd name="connsiteY27" fmla="*/ 36925759 h 38972343"/>
                    <a:gd name="connsiteX28" fmla="*/ 2798328 w 9520158"/>
                    <a:gd name="connsiteY28" fmla="*/ 38670626 h 38972343"/>
                    <a:gd name="connsiteX29" fmla="*/ 1159652 w 9520158"/>
                    <a:gd name="connsiteY29" fmla="*/ 38736059 h 38972343"/>
                    <a:gd name="connsiteX30" fmla="*/ 484903 w 9520158"/>
                    <a:gd name="connsiteY30" fmla="*/ 38496139 h 38972343"/>
                    <a:gd name="connsiteX31" fmla="*/ 1015063 w 9520158"/>
                    <a:gd name="connsiteY31" fmla="*/ 36816704 h 38972343"/>
                    <a:gd name="connsiteX32" fmla="*/ 388510 w 9520158"/>
                    <a:gd name="connsiteY32" fmla="*/ 34373890 h 38972343"/>
                    <a:gd name="connsiteX33" fmla="*/ 388510 w 9520158"/>
                    <a:gd name="connsiteY33" fmla="*/ 30753290 h 38972343"/>
                    <a:gd name="connsiteX34" fmla="*/ 1087357 w 9520158"/>
                    <a:gd name="connsiteY34" fmla="*/ 25562309 h 38972343"/>
                    <a:gd name="connsiteX35" fmla="*/ 1400634 w 9520158"/>
                    <a:gd name="connsiteY35" fmla="*/ 20393139 h 38972343"/>
                    <a:gd name="connsiteX36" fmla="*/ 1015063 w 9520158"/>
                    <a:gd name="connsiteY36" fmla="*/ 13937129 h 38972343"/>
                    <a:gd name="connsiteX37" fmla="*/ 1304241 w 9520158"/>
                    <a:gd name="connsiteY37" fmla="*/ 12105018 h 38972343"/>
                    <a:gd name="connsiteX38" fmla="*/ 677689 w 9520158"/>
                    <a:gd name="connsiteY38" fmla="*/ 6076931 h 38972343"/>
                    <a:gd name="connsiteX39" fmla="*/ 2798328 w 9520158"/>
                    <a:gd name="connsiteY39" fmla="*/ 5474522 h 38972343"/>
                    <a:gd name="connsiteX40" fmla="*/ 4177061 w 9520158"/>
                    <a:gd name="connsiteY40" fmla="*/ 4859218 h 38972343"/>
                    <a:gd name="connsiteX41" fmla="*/ 3784987 w 9520158"/>
                    <a:gd name="connsiteY41" fmla="*/ 3479248 h 38972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</a:cxnLst>
                  <a:rect l="l" t="t" r="r" b="b"/>
                  <a:pathLst>
                    <a:path w="9520158" h="38972343">
                      <a:moveTo>
                        <a:pt x="3784987" y="3479248"/>
                      </a:moveTo>
                      <a:cubicBezTo>
                        <a:pt x="3534585" y="3538628"/>
                        <a:pt x="3079218" y="2565460"/>
                        <a:pt x="3375318" y="2432328"/>
                      </a:cubicBezTo>
                      <a:cubicBezTo>
                        <a:pt x="3355515" y="2079112"/>
                        <a:pt x="3192876" y="1461001"/>
                        <a:pt x="3471711" y="1036434"/>
                      </a:cubicBezTo>
                      <a:cubicBezTo>
                        <a:pt x="3627239" y="649736"/>
                        <a:pt x="4226668" y="0"/>
                        <a:pt x="5580471" y="76757"/>
                      </a:cubicBezTo>
                      <a:cubicBezTo>
                        <a:pt x="6402069" y="188306"/>
                        <a:pt x="6664986" y="548149"/>
                        <a:pt x="6843882" y="872434"/>
                      </a:cubicBezTo>
                      <a:cubicBezTo>
                        <a:pt x="7010560" y="1135919"/>
                        <a:pt x="7070735" y="1567655"/>
                        <a:pt x="7158732" y="2061544"/>
                      </a:cubicBezTo>
                      <a:cubicBezTo>
                        <a:pt x="7782340" y="1686545"/>
                        <a:pt x="7033161" y="3800433"/>
                        <a:pt x="6795686" y="3424302"/>
                      </a:cubicBezTo>
                      <a:lnTo>
                        <a:pt x="6580375" y="4141868"/>
                      </a:lnTo>
                      <a:lnTo>
                        <a:pt x="6580375" y="4918764"/>
                      </a:lnTo>
                      <a:cubicBezTo>
                        <a:pt x="6824215" y="5284524"/>
                        <a:pt x="7081877" y="5766991"/>
                        <a:pt x="7081877" y="5766991"/>
                      </a:cubicBezTo>
                      <a:cubicBezTo>
                        <a:pt x="7543580" y="5768753"/>
                        <a:pt x="8135174" y="6114101"/>
                        <a:pt x="8742514" y="6271412"/>
                      </a:cubicBezTo>
                      <a:cubicBezTo>
                        <a:pt x="8947757" y="7927490"/>
                        <a:pt x="8342755" y="13130069"/>
                        <a:pt x="8367048" y="13972916"/>
                      </a:cubicBezTo>
                      <a:cubicBezTo>
                        <a:pt x="8368947" y="15310960"/>
                        <a:pt x="8451402" y="15389521"/>
                        <a:pt x="8420931" y="16585945"/>
                      </a:cubicBezTo>
                      <a:cubicBezTo>
                        <a:pt x="8618015" y="17808823"/>
                        <a:pt x="9436786" y="20525162"/>
                        <a:pt x="9449425" y="21331005"/>
                      </a:cubicBezTo>
                      <a:cubicBezTo>
                        <a:pt x="8898245" y="21513779"/>
                        <a:pt x="9313626" y="21387189"/>
                        <a:pt x="9160247" y="21461870"/>
                      </a:cubicBezTo>
                      <a:cubicBezTo>
                        <a:pt x="9106410" y="22728530"/>
                        <a:pt x="8975721" y="26452919"/>
                        <a:pt x="8641966" y="28790314"/>
                      </a:cubicBezTo>
                      <a:cubicBezTo>
                        <a:pt x="8612034" y="31595495"/>
                        <a:pt x="8770604" y="33475209"/>
                        <a:pt x="7690258" y="34352079"/>
                      </a:cubicBezTo>
                      <a:cubicBezTo>
                        <a:pt x="7433945" y="34908817"/>
                        <a:pt x="8134828" y="35928073"/>
                        <a:pt x="8641966" y="36554974"/>
                      </a:cubicBezTo>
                      <a:cubicBezTo>
                        <a:pt x="8955013" y="36927407"/>
                        <a:pt x="9520158" y="37611200"/>
                        <a:pt x="8641966" y="37689138"/>
                      </a:cubicBezTo>
                      <a:cubicBezTo>
                        <a:pt x="8132564" y="37748251"/>
                        <a:pt x="6846917" y="37645435"/>
                        <a:pt x="6557644" y="37209300"/>
                      </a:cubicBezTo>
                      <a:cubicBezTo>
                        <a:pt x="6505190" y="36410937"/>
                        <a:pt x="6481311" y="36744550"/>
                        <a:pt x="6196171" y="36903948"/>
                      </a:cubicBezTo>
                      <a:cubicBezTo>
                        <a:pt x="5971809" y="36822469"/>
                        <a:pt x="5477348" y="36810234"/>
                        <a:pt x="5208146" y="36576785"/>
                      </a:cubicBezTo>
                      <a:cubicBezTo>
                        <a:pt x="5110476" y="35565184"/>
                        <a:pt x="5610148" y="32582847"/>
                        <a:pt x="5610148" y="30834344"/>
                      </a:cubicBezTo>
                      <a:cubicBezTo>
                        <a:pt x="5559528" y="28632100"/>
                        <a:pt x="5744658" y="26958797"/>
                        <a:pt x="5581838" y="26085769"/>
                      </a:cubicBezTo>
                      <a:cubicBezTo>
                        <a:pt x="5602625" y="25662967"/>
                        <a:pt x="5464936" y="23001574"/>
                        <a:pt x="5184048" y="22203439"/>
                      </a:cubicBezTo>
                      <a:cubicBezTo>
                        <a:pt x="4679223" y="23826221"/>
                        <a:pt x="4253475" y="25530946"/>
                        <a:pt x="4171924" y="26740095"/>
                      </a:cubicBezTo>
                      <a:cubicBezTo>
                        <a:pt x="4032182" y="28842993"/>
                        <a:pt x="3742922" y="33423973"/>
                        <a:pt x="3593568" y="34962783"/>
                      </a:cubicBezTo>
                      <a:cubicBezTo>
                        <a:pt x="3206110" y="36659966"/>
                        <a:pt x="2665788" y="36307785"/>
                        <a:pt x="2533248" y="36925759"/>
                      </a:cubicBezTo>
                      <a:cubicBezTo>
                        <a:pt x="2400708" y="37543733"/>
                        <a:pt x="3027261" y="38368909"/>
                        <a:pt x="2798328" y="38670626"/>
                      </a:cubicBezTo>
                      <a:cubicBezTo>
                        <a:pt x="2569395" y="38972343"/>
                        <a:pt x="1545223" y="38765140"/>
                        <a:pt x="1159652" y="38736059"/>
                      </a:cubicBezTo>
                      <a:cubicBezTo>
                        <a:pt x="774081" y="38706978"/>
                        <a:pt x="475923" y="38730325"/>
                        <a:pt x="484903" y="38496139"/>
                      </a:cubicBezTo>
                      <a:cubicBezTo>
                        <a:pt x="433626" y="38100386"/>
                        <a:pt x="656315" y="36954859"/>
                        <a:pt x="1015063" y="36816704"/>
                      </a:cubicBezTo>
                      <a:cubicBezTo>
                        <a:pt x="1035811" y="36558592"/>
                        <a:pt x="492936" y="35384459"/>
                        <a:pt x="388510" y="34373890"/>
                      </a:cubicBezTo>
                      <a:cubicBezTo>
                        <a:pt x="284085" y="33363321"/>
                        <a:pt x="306255" y="32089530"/>
                        <a:pt x="388510" y="30753290"/>
                      </a:cubicBezTo>
                      <a:cubicBezTo>
                        <a:pt x="369543" y="30235997"/>
                        <a:pt x="915333" y="28036772"/>
                        <a:pt x="1087357" y="25562309"/>
                      </a:cubicBezTo>
                      <a:cubicBezTo>
                        <a:pt x="995661" y="23800564"/>
                        <a:pt x="1202843" y="22332167"/>
                        <a:pt x="1400634" y="20393139"/>
                      </a:cubicBezTo>
                      <a:cubicBezTo>
                        <a:pt x="1386739" y="19548534"/>
                        <a:pt x="1031128" y="15318482"/>
                        <a:pt x="1015063" y="13937129"/>
                      </a:cubicBezTo>
                      <a:cubicBezTo>
                        <a:pt x="1146181" y="13270801"/>
                        <a:pt x="1120985" y="13273241"/>
                        <a:pt x="1304241" y="12105018"/>
                      </a:cubicBezTo>
                      <a:cubicBezTo>
                        <a:pt x="1253324" y="10171322"/>
                        <a:pt x="0" y="6625361"/>
                        <a:pt x="677689" y="6076931"/>
                      </a:cubicBezTo>
                      <a:cubicBezTo>
                        <a:pt x="1536135" y="5605257"/>
                        <a:pt x="2109613" y="5685032"/>
                        <a:pt x="2798328" y="5474522"/>
                      </a:cubicBezTo>
                      <a:cubicBezTo>
                        <a:pt x="3355162" y="5088832"/>
                        <a:pt x="3745807" y="5208651"/>
                        <a:pt x="4177061" y="4859218"/>
                      </a:cubicBezTo>
                      <a:cubicBezTo>
                        <a:pt x="4255867" y="3773975"/>
                        <a:pt x="4208596" y="4235227"/>
                        <a:pt x="3784987" y="3479248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  <p:sp>
            <p:nvSpPr>
              <p:cNvPr id="19" name="手繪多邊形 18"/>
              <p:cNvSpPr/>
              <p:nvPr/>
            </p:nvSpPr>
            <p:spPr bwMode="auto">
              <a:xfrm>
                <a:off x="-14744177" y="3226230"/>
                <a:ext cx="14903555" cy="34824025"/>
              </a:xfrm>
              <a:custGeom>
                <a:avLst/>
                <a:gdLst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31520 w 4663440"/>
                  <a:gd name="connsiteY8" fmla="*/ 27432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663440"/>
                  <a:gd name="connsiteY0" fmla="*/ 0 h 11887200"/>
                  <a:gd name="connsiteX1" fmla="*/ 4389120 w 4663440"/>
                  <a:gd name="connsiteY1" fmla="*/ 914400 h 11887200"/>
                  <a:gd name="connsiteX2" fmla="*/ 4663440 w 4663440"/>
                  <a:gd name="connsiteY2" fmla="*/ 3291840 h 11887200"/>
                  <a:gd name="connsiteX3" fmla="*/ 4480560 w 4663440"/>
                  <a:gd name="connsiteY3" fmla="*/ 11064240 h 11887200"/>
                  <a:gd name="connsiteX4" fmla="*/ 3840480 w 4663440"/>
                  <a:gd name="connsiteY4" fmla="*/ 11247120 h 11887200"/>
                  <a:gd name="connsiteX5" fmla="*/ 2560320 w 4663440"/>
                  <a:gd name="connsiteY5" fmla="*/ 10789920 h 11887200"/>
                  <a:gd name="connsiteX6" fmla="*/ 0 w 4663440"/>
                  <a:gd name="connsiteY6" fmla="*/ 11887200 h 11887200"/>
                  <a:gd name="connsiteX7" fmla="*/ 2194560 w 4663440"/>
                  <a:gd name="connsiteY7" fmla="*/ 9326880 h 11887200"/>
                  <a:gd name="connsiteX8" fmla="*/ 743804 w 4663440"/>
                  <a:gd name="connsiteY8" fmla="*/ 0 h 11887200"/>
                  <a:gd name="connsiteX0" fmla="*/ 731520 w 4480560"/>
                  <a:gd name="connsiteY0" fmla="*/ 0 h 11887200"/>
                  <a:gd name="connsiteX1" fmla="*/ 4389120 w 4480560"/>
                  <a:gd name="connsiteY1" fmla="*/ 914400 h 11887200"/>
                  <a:gd name="connsiteX2" fmla="*/ 4480560 w 4480560"/>
                  <a:gd name="connsiteY2" fmla="*/ 11064240 h 11887200"/>
                  <a:gd name="connsiteX3" fmla="*/ 3840480 w 4480560"/>
                  <a:gd name="connsiteY3" fmla="*/ 11247120 h 11887200"/>
                  <a:gd name="connsiteX4" fmla="*/ 2560320 w 4480560"/>
                  <a:gd name="connsiteY4" fmla="*/ 10789920 h 11887200"/>
                  <a:gd name="connsiteX5" fmla="*/ 0 w 4480560"/>
                  <a:gd name="connsiteY5" fmla="*/ 11887200 h 11887200"/>
                  <a:gd name="connsiteX6" fmla="*/ 2194560 w 4480560"/>
                  <a:gd name="connsiteY6" fmla="*/ 9326880 h 11887200"/>
                  <a:gd name="connsiteX7" fmla="*/ 743804 w 4480560"/>
                  <a:gd name="connsiteY7" fmla="*/ 0 h 11887200"/>
                  <a:gd name="connsiteX0" fmla="*/ 731520 w 4480560"/>
                  <a:gd name="connsiteY0" fmla="*/ 0 h 11887200"/>
                  <a:gd name="connsiteX1" fmla="*/ 4389120 w 4480560"/>
                  <a:gd name="connsiteY1" fmla="*/ 914400 h 11887200"/>
                  <a:gd name="connsiteX2" fmla="*/ 4480560 w 4480560"/>
                  <a:gd name="connsiteY2" fmla="*/ 11064240 h 11887200"/>
                  <a:gd name="connsiteX3" fmla="*/ 3840480 w 4480560"/>
                  <a:gd name="connsiteY3" fmla="*/ 11247120 h 11887200"/>
                  <a:gd name="connsiteX4" fmla="*/ 2560320 w 4480560"/>
                  <a:gd name="connsiteY4" fmla="*/ 10789920 h 11887200"/>
                  <a:gd name="connsiteX5" fmla="*/ 0 w 4480560"/>
                  <a:gd name="connsiteY5" fmla="*/ 11887200 h 11887200"/>
                  <a:gd name="connsiteX6" fmla="*/ 2194560 w 4480560"/>
                  <a:gd name="connsiteY6" fmla="*/ 9326880 h 11887200"/>
                  <a:gd name="connsiteX7" fmla="*/ 743804 w 4480560"/>
                  <a:gd name="connsiteY7" fmla="*/ 0 h 11887200"/>
                  <a:gd name="connsiteX0" fmla="*/ 731520 w 4530572"/>
                  <a:gd name="connsiteY0" fmla="*/ 0 h 11887200"/>
                  <a:gd name="connsiteX1" fmla="*/ 4389120 w 4530572"/>
                  <a:gd name="connsiteY1" fmla="*/ 914400 h 11887200"/>
                  <a:gd name="connsiteX2" fmla="*/ 4480560 w 4530572"/>
                  <a:gd name="connsiteY2" fmla="*/ 11064240 h 11887200"/>
                  <a:gd name="connsiteX3" fmla="*/ 3840480 w 4530572"/>
                  <a:gd name="connsiteY3" fmla="*/ 11247120 h 11887200"/>
                  <a:gd name="connsiteX4" fmla="*/ 2560320 w 4530572"/>
                  <a:gd name="connsiteY4" fmla="*/ 10789920 h 11887200"/>
                  <a:gd name="connsiteX5" fmla="*/ 0 w 4530572"/>
                  <a:gd name="connsiteY5" fmla="*/ 11887200 h 11887200"/>
                  <a:gd name="connsiteX6" fmla="*/ 2194560 w 4530572"/>
                  <a:gd name="connsiteY6" fmla="*/ 9326880 h 11887200"/>
                  <a:gd name="connsiteX7" fmla="*/ 743804 w 4530572"/>
                  <a:gd name="connsiteY7" fmla="*/ 0 h 11887200"/>
                  <a:gd name="connsiteX0" fmla="*/ 731520 w 4530572"/>
                  <a:gd name="connsiteY0" fmla="*/ 0 h 11887200"/>
                  <a:gd name="connsiteX1" fmla="*/ 4389120 w 4530572"/>
                  <a:gd name="connsiteY1" fmla="*/ 914400 h 11887200"/>
                  <a:gd name="connsiteX2" fmla="*/ 4480560 w 4530572"/>
                  <a:gd name="connsiteY2" fmla="*/ 11064240 h 11887200"/>
                  <a:gd name="connsiteX3" fmla="*/ 3840480 w 4530572"/>
                  <a:gd name="connsiteY3" fmla="*/ 11247120 h 11887200"/>
                  <a:gd name="connsiteX4" fmla="*/ 2560320 w 4530572"/>
                  <a:gd name="connsiteY4" fmla="*/ 10789920 h 11887200"/>
                  <a:gd name="connsiteX5" fmla="*/ 0 w 4530572"/>
                  <a:gd name="connsiteY5" fmla="*/ 11887200 h 11887200"/>
                  <a:gd name="connsiteX6" fmla="*/ 2194560 w 4530572"/>
                  <a:gd name="connsiteY6" fmla="*/ 9326880 h 11887200"/>
                  <a:gd name="connsiteX7" fmla="*/ 743804 w 4530572"/>
                  <a:gd name="connsiteY7" fmla="*/ 0 h 11887200"/>
                  <a:gd name="connsiteX0" fmla="*/ 731520 w 4530572"/>
                  <a:gd name="connsiteY0" fmla="*/ 0 h 11887200"/>
                  <a:gd name="connsiteX1" fmla="*/ 4389120 w 4530572"/>
                  <a:gd name="connsiteY1" fmla="*/ 914400 h 11887200"/>
                  <a:gd name="connsiteX2" fmla="*/ 4480560 w 4530572"/>
                  <a:gd name="connsiteY2" fmla="*/ 11064240 h 11887200"/>
                  <a:gd name="connsiteX3" fmla="*/ 2560320 w 4530572"/>
                  <a:gd name="connsiteY3" fmla="*/ 10789920 h 11887200"/>
                  <a:gd name="connsiteX4" fmla="*/ 0 w 4530572"/>
                  <a:gd name="connsiteY4" fmla="*/ 11887200 h 11887200"/>
                  <a:gd name="connsiteX5" fmla="*/ 2194560 w 4530572"/>
                  <a:gd name="connsiteY5" fmla="*/ 9326880 h 11887200"/>
                  <a:gd name="connsiteX6" fmla="*/ 743804 w 4530572"/>
                  <a:gd name="connsiteY6" fmla="*/ 0 h 11887200"/>
                  <a:gd name="connsiteX0" fmla="*/ 731520 w 4530572"/>
                  <a:gd name="connsiteY0" fmla="*/ 0 h 11887200"/>
                  <a:gd name="connsiteX1" fmla="*/ 4389120 w 4530572"/>
                  <a:gd name="connsiteY1" fmla="*/ 914400 h 11887200"/>
                  <a:gd name="connsiteX2" fmla="*/ 4480560 w 4530572"/>
                  <a:gd name="connsiteY2" fmla="*/ 11064240 h 11887200"/>
                  <a:gd name="connsiteX3" fmla="*/ 2560320 w 4530572"/>
                  <a:gd name="connsiteY3" fmla="*/ 10789920 h 11887200"/>
                  <a:gd name="connsiteX4" fmla="*/ 0 w 4530572"/>
                  <a:gd name="connsiteY4" fmla="*/ 11887200 h 11887200"/>
                  <a:gd name="connsiteX5" fmla="*/ 2194560 w 4530572"/>
                  <a:gd name="connsiteY5" fmla="*/ 9326880 h 11887200"/>
                  <a:gd name="connsiteX6" fmla="*/ 743804 w 4530572"/>
                  <a:gd name="connsiteY6" fmla="*/ 0 h 11887200"/>
                  <a:gd name="connsiteX0" fmla="*/ 731520 w 4530572"/>
                  <a:gd name="connsiteY0" fmla="*/ 0 h 12131040"/>
                  <a:gd name="connsiteX1" fmla="*/ 4389120 w 4530572"/>
                  <a:gd name="connsiteY1" fmla="*/ 914400 h 12131040"/>
                  <a:gd name="connsiteX2" fmla="*/ 4480560 w 4530572"/>
                  <a:gd name="connsiteY2" fmla="*/ 11064240 h 12131040"/>
                  <a:gd name="connsiteX3" fmla="*/ 2560320 w 4530572"/>
                  <a:gd name="connsiteY3" fmla="*/ 10789920 h 12131040"/>
                  <a:gd name="connsiteX4" fmla="*/ 0 w 4530572"/>
                  <a:gd name="connsiteY4" fmla="*/ 11887200 h 12131040"/>
                  <a:gd name="connsiteX5" fmla="*/ 2194560 w 4530572"/>
                  <a:gd name="connsiteY5" fmla="*/ 9326880 h 12131040"/>
                  <a:gd name="connsiteX6" fmla="*/ 743804 w 4530572"/>
                  <a:gd name="connsiteY6" fmla="*/ 0 h 12131040"/>
                  <a:gd name="connsiteX0" fmla="*/ 731520 w 4530572"/>
                  <a:gd name="connsiteY0" fmla="*/ 0 h 12131040"/>
                  <a:gd name="connsiteX1" fmla="*/ 4389120 w 4530572"/>
                  <a:gd name="connsiteY1" fmla="*/ 914400 h 12131040"/>
                  <a:gd name="connsiteX2" fmla="*/ 4480560 w 4530572"/>
                  <a:gd name="connsiteY2" fmla="*/ 11064240 h 12131040"/>
                  <a:gd name="connsiteX3" fmla="*/ 2560320 w 4530572"/>
                  <a:gd name="connsiteY3" fmla="*/ 10789920 h 12131040"/>
                  <a:gd name="connsiteX4" fmla="*/ 0 w 4530572"/>
                  <a:gd name="connsiteY4" fmla="*/ 11887200 h 12131040"/>
                  <a:gd name="connsiteX5" fmla="*/ 2194560 w 4530572"/>
                  <a:gd name="connsiteY5" fmla="*/ 9326880 h 12131040"/>
                  <a:gd name="connsiteX6" fmla="*/ 743804 w 4530572"/>
                  <a:gd name="connsiteY6" fmla="*/ 0 h 12131040"/>
                  <a:gd name="connsiteX0" fmla="*/ 731520 w 4530572"/>
                  <a:gd name="connsiteY0" fmla="*/ 0 h 12131040"/>
                  <a:gd name="connsiteX1" fmla="*/ 4389120 w 4530572"/>
                  <a:gd name="connsiteY1" fmla="*/ 914400 h 12131040"/>
                  <a:gd name="connsiteX2" fmla="*/ 4480560 w 4530572"/>
                  <a:gd name="connsiteY2" fmla="*/ 11064240 h 12131040"/>
                  <a:gd name="connsiteX3" fmla="*/ 2560320 w 4530572"/>
                  <a:gd name="connsiteY3" fmla="*/ 10789920 h 12131040"/>
                  <a:gd name="connsiteX4" fmla="*/ 0 w 4530572"/>
                  <a:gd name="connsiteY4" fmla="*/ 11887200 h 12131040"/>
                  <a:gd name="connsiteX5" fmla="*/ 2194560 w 4530572"/>
                  <a:gd name="connsiteY5" fmla="*/ 9326880 h 12131040"/>
                  <a:gd name="connsiteX6" fmla="*/ 743804 w 4530572"/>
                  <a:gd name="connsiteY6" fmla="*/ 0 h 12131040"/>
                  <a:gd name="connsiteX0" fmla="*/ 731520 w 4530572"/>
                  <a:gd name="connsiteY0" fmla="*/ 0 h 12131040"/>
                  <a:gd name="connsiteX1" fmla="*/ 4389120 w 4530572"/>
                  <a:gd name="connsiteY1" fmla="*/ 914400 h 12131040"/>
                  <a:gd name="connsiteX2" fmla="*/ 4480560 w 4530572"/>
                  <a:gd name="connsiteY2" fmla="*/ 11064240 h 12131040"/>
                  <a:gd name="connsiteX3" fmla="*/ 2371153 w 4530572"/>
                  <a:gd name="connsiteY3" fmla="*/ 10956088 h 12131040"/>
                  <a:gd name="connsiteX4" fmla="*/ 0 w 4530572"/>
                  <a:gd name="connsiteY4" fmla="*/ 11887200 h 12131040"/>
                  <a:gd name="connsiteX5" fmla="*/ 2194560 w 4530572"/>
                  <a:gd name="connsiteY5" fmla="*/ 9326880 h 12131040"/>
                  <a:gd name="connsiteX6" fmla="*/ 743804 w 4530572"/>
                  <a:gd name="connsiteY6" fmla="*/ 0 h 12131040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829066 w 4879078"/>
                  <a:gd name="connsiteY2" fmla="*/ 11064240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669975 w 4879078"/>
                  <a:gd name="connsiteY2" fmla="*/ 10804630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541426 w 4879078"/>
                  <a:gd name="connsiteY2" fmla="*/ 11025916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693369 w 4879078"/>
                  <a:gd name="connsiteY2" fmla="*/ 11261225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693369 w 4879078"/>
                  <a:gd name="connsiteY2" fmla="*/ 11261225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693369 w 4879078"/>
                  <a:gd name="connsiteY2" fmla="*/ 11530150 h 12773927"/>
                  <a:gd name="connsiteX3" fmla="*/ 2719659 w 4879078"/>
                  <a:gd name="connsiteY3" fmla="*/ 10956088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2773927"/>
                  <a:gd name="connsiteX1" fmla="*/ 4737626 w 4879078"/>
                  <a:gd name="connsiteY1" fmla="*/ 914400 h 12773927"/>
                  <a:gd name="connsiteX2" fmla="*/ 4693369 w 4879078"/>
                  <a:gd name="connsiteY2" fmla="*/ 11530150 h 12773927"/>
                  <a:gd name="connsiteX3" fmla="*/ 2481746 w 4879078"/>
                  <a:gd name="connsiteY3" fmla="*/ 11496534 h 12773927"/>
                  <a:gd name="connsiteX4" fmla="*/ 0 w 4879078"/>
                  <a:gd name="connsiteY4" fmla="*/ 12530087 h 12773927"/>
                  <a:gd name="connsiteX5" fmla="*/ 2543066 w 4879078"/>
                  <a:gd name="connsiteY5" fmla="*/ 9326880 h 12773927"/>
                  <a:gd name="connsiteX6" fmla="*/ 1092310 w 4879078"/>
                  <a:gd name="connsiteY6" fmla="*/ 0 h 12773927"/>
                  <a:gd name="connsiteX0" fmla="*/ 1080026 w 4879078"/>
                  <a:gd name="connsiteY0" fmla="*/ 0 h 13320307"/>
                  <a:gd name="connsiteX1" fmla="*/ 4737626 w 4879078"/>
                  <a:gd name="connsiteY1" fmla="*/ 914400 h 13320307"/>
                  <a:gd name="connsiteX2" fmla="*/ 4693369 w 4879078"/>
                  <a:gd name="connsiteY2" fmla="*/ 11530150 h 13320307"/>
                  <a:gd name="connsiteX3" fmla="*/ 2481746 w 4879078"/>
                  <a:gd name="connsiteY3" fmla="*/ 11496534 h 13320307"/>
                  <a:gd name="connsiteX4" fmla="*/ 0 w 4879078"/>
                  <a:gd name="connsiteY4" fmla="*/ 13076467 h 13320307"/>
                  <a:gd name="connsiteX5" fmla="*/ 2543066 w 4879078"/>
                  <a:gd name="connsiteY5" fmla="*/ 9326880 h 13320307"/>
                  <a:gd name="connsiteX6" fmla="*/ 1092310 w 4879078"/>
                  <a:gd name="connsiteY6" fmla="*/ 0 h 13320307"/>
                  <a:gd name="connsiteX0" fmla="*/ 1080026 w 4879078"/>
                  <a:gd name="connsiteY0" fmla="*/ 0 h 13320307"/>
                  <a:gd name="connsiteX1" fmla="*/ 4737626 w 4879078"/>
                  <a:gd name="connsiteY1" fmla="*/ 914400 h 13320307"/>
                  <a:gd name="connsiteX2" fmla="*/ 4693369 w 4879078"/>
                  <a:gd name="connsiteY2" fmla="*/ 11530150 h 13320307"/>
                  <a:gd name="connsiteX3" fmla="*/ 2515511 w 4879078"/>
                  <a:gd name="connsiteY3" fmla="*/ 11933537 h 13320307"/>
                  <a:gd name="connsiteX4" fmla="*/ 0 w 4879078"/>
                  <a:gd name="connsiteY4" fmla="*/ 13076467 h 13320307"/>
                  <a:gd name="connsiteX5" fmla="*/ 2543066 w 4879078"/>
                  <a:gd name="connsiteY5" fmla="*/ 9326880 h 13320307"/>
                  <a:gd name="connsiteX6" fmla="*/ 1092310 w 4879078"/>
                  <a:gd name="connsiteY6" fmla="*/ 0 h 13320307"/>
                  <a:gd name="connsiteX0" fmla="*/ 1080026 w 4879078"/>
                  <a:gd name="connsiteY0" fmla="*/ 0 h 13320307"/>
                  <a:gd name="connsiteX1" fmla="*/ 4737626 w 4879078"/>
                  <a:gd name="connsiteY1" fmla="*/ 914400 h 13320307"/>
                  <a:gd name="connsiteX2" fmla="*/ 4625839 w 4879078"/>
                  <a:gd name="connsiteY2" fmla="*/ 11866306 h 13320307"/>
                  <a:gd name="connsiteX3" fmla="*/ 2515511 w 4879078"/>
                  <a:gd name="connsiteY3" fmla="*/ 11933537 h 13320307"/>
                  <a:gd name="connsiteX4" fmla="*/ 0 w 4879078"/>
                  <a:gd name="connsiteY4" fmla="*/ 13076467 h 13320307"/>
                  <a:gd name="connsiteX5" fmla="*/ 2543066 w 4879078"/>
                  <a:gd name="connsiteY5" fmla="*/ 9326880 h 13320307"/>
                  <a:gd name="connsiteX6" fmla="*/ 1092310 w 4879078"/>
                  <a:gd name="connsiteY6" fmla="*/ 0 h 13320307"/>
                  <a:gd name="connsiteX0" fmla="*/ 1080026 w 4879078"/>
                  <a:gd name="connsiteY0" fmla="*/ 0 h 13320307"/>
                  <a:gd name="connsiteX1" fmla="*/ 4737626 w 4879078"/>
                  <a:gd name="connsiteY1" fmla="*/ 914400 h 13320307"/>
                  <a:gd name="connsiteX2" fmla="*/ 4625839 w 4879078"/>
                  <a:gd name="connsiteY2" fmla="*/ 11866306 h 13320307"/>
                  <a:gd name="connsiteX3" fmla="*/ 2515511 w 4879078"/>
                  <a:gd name="connsiteY3" fmla="*/ 11933537 h 13320307"/>
                  <a:gd name="connsiteX4" fmla="*/ 0 w 4879078"/>
                  <a:gd name="connsiteY4" fmla="*/ 13076467 h 13320307"/>
                  <a:gd name="connsiteX5" fmla="*/ 2543066 w 4879078"/>
                  <a:gd name="connsiteY5" fmla="*/ 9326880 h 13320307"/>
                  <a:gd name="connsiteX6" fmla="*/ 1092310 w 4879078"/>
                  <a:gd name="connsiteY6" fmla="*/ 0 h 13320307"/>
                  <a:gd name="connsiteX0" fmla="*/ 1080026 w 4879078"/>
                  <a:gd name="connsiteY0" fmla="*/ 0 h 13320307"/>
                  <a:gd name="connsiteX1" fmla="*/ 4737626 w 4879078"/>
                  <a:gd name="connsiteY1" fmla="*/ 914400 h 13320307"/>
                  <a:gd name="connsiteX2" fmla="*/ 4625839 w 4879078"/>
                  <a:gd name="connsiteY2" fmla="*/ 11866306 h 13320307"/>
                  <a:gd name="connsiteX3" fmla="*/ 2515511 w 4879078"/>
                  <a:gd name="connsiteY3" fmla="*/ 11933537 h 13320307"/>
                  <a:gd name="connsiteX4" fmla="*/ 0 w 4879078"/>
                  <a:gd name="connsiteY4" fmla="*/ 13076467 h 13320307"/>
                  <a:gd name="connsiteX5" fmla="*/ 2543066 w 4879078"/>
                  <a:gd name="connsiteY5" fmla="*/ 9326880 h 13320307"/>
                  <a:gd name="connsiteX6" fmla="*/ 1092310 w 4879078"/>
                  <a:gd name="connsiteY6" fmla="*/ 0 h 13320307"/>
                  <a:gd name="connsiteX0" fmla="*/ 1080026 w 4625839"/>
                  <a:gd name="connsiteY0" fmla="*/ 0 h 13320307"/>
                  <a:gd name="connsiteX1" fmla="*/ 3847407 w 4625839"/>
                  <a:gd name="connsiteY1" fmla="*/ 444010 h 13320307"/>
                  <a:gd name="connsiteX2" fmla="*/ 4625839 w 4625839"/>
                  <a:gd name="connsiteY2" fmla="*/ 11866306 h 13320307"/>
                  <a:gd name="connsiteX3" fmla="*/ 2515511 w 4625839"/>
                  <a:gd name="connsiteY3" fmla="*/ 11933537 h 13320307"/>
                  <a:gd name="connsiteX4" fmla="*/ 0 w 4625839"/>
                  <a:gd name="connsiteY4" fmla="*/ 13076467 h 13320307"/>
                  <a:gd name="connsiteX5" fmla="*/ 2543066 w 4625839"/>
                  <a:gd name="connsiteY5" fmla="*/ 9326880 h 13320307"/>
                  <a:gd name="connsiteX6" fmla="*/ 1092310 w 4625839"/>
                  <a:gd name="connsiteY6" fmla="*/ 0 h 13320307"/>
                  <a:gd name="connsiteX0" fmla="*/ 1080026 w 4625839"/>
                  <a:gd name="connsiteY0" fmla="*/ 0 h 13320307"/>
                  <a:gd name="connsiteX1" fmla="*/ 3847407 w 4625839"/>
                  <a:gd name="connsiteY1" fmla="*/ 444010 h 13320307"/>
                  <a:gd name="connsiteX2" fmla="*/ 4625839 w 4625839"/>
                  <a:gd name="connsiteY2" fmla="*/ 11866306 h 13320307"/>
                  <a:gd name="connsiteX3" fmla="*/ 2515511 w 4625839"/>
                  <a:gd name="connsiteY3" fmla="*/ 11933537 h 13320307"/>
                  <a:gd name="connsiteX4" fmla="*/ 0 w 4625839"/>
                  <a:gd name="connsiteY4" fmla="*/ 13076467 h 13320307"/>
                  <a:gd name="connsiteX5" fmla="*/ 2543066 w 4625839"/>
                  <a:gd name="connsiteY5" fmla="*/ 9326880 h 13320307"/>
                  <a:gd name="connsiteX6" fmla="*/ 1092310 w 4625839"/>
                  <a:gd name="connsiteY6" fmla="*/ 0 h 13320307"/>
                  <a:gd name="connsiteX0" fmla="*/ 1080026 w 5021483"/>
                  <a:gd name="connsiteY0" fmla="*/ 0 h 13320307"/>
                  <a:gd name="connsiteX1" fmla="*/ 3847407 w 5021483"/>
                  <a:gd name="connsiteY1" fmla="*/ 444010 h 13320307"/>
                  <a:gd name="connsiteX2" fmla="*/ 4625839 w 5021483"/>
                  <a:gd name="connsiteY2" fmla="*/ 11866306 h 13320307"/>
                  <a:gd name="connsiteX3" fmla="*/ 2515511 w 5021483"/>
                  <a:gd name="connsiteY3" fmla="*/ 11933537 h 13320307"/>
                  <a:gd name="connsiteX4" fmla="*/ 0 w 5021483"/>
                  <a:gd name="connsiteY4" fmla="*/ 13076467 h 13320307"/>
                  <a:gd name="connsiteX5" fmla="*/ 2543066 w 5021483"/>
                  <a:gd name="connsiteY5" fmla="*/ 9326880 h 13320307"/>
                  <a:gd name="connsiteX6" fmla="*/ 1092310 w 5021483"/>
                  <a:gd name="connsiteY6" fmla="*/ 0 h 13320307"/>
                  <a:gd name="connsiteX0" fmla="*/ 1080026 w 5418646"/>
                  <a:gd name="connsiteY0" fmla="*/ 0 h 13320307"/>
                  <a:gd name="connsiteX1" fmla="*/ 3847407 w 5418646"/>
                  <a:gd name="connsiteY1" fmla="*/ 444010 h 13320307"/>
                  <a:gd name="connsiteX2" fmla="*/ 4625839 w 5418646"/>
                  <a:gd name="connsiteY2" fmla="*/ 11866306 h 13320307"/>
                  <a:gd name="connsiteX3" fmla="*/ 2515511 w 5418646"/>
                  <a:gd name="connsiteY3" fmla="*/ 11933537 h 13320307"/>
                  <a:gd name="connsiteX4" fmla="*/ 0 w 5418646"/>
                  <a:gd name="connsiteY4" fmla="*/ 13076467 h 13320307"/>
                  <a:gd name="connsiteX5" fmla="*/ 2543066 w 5418646"/>
                  <a:gd name="connsiteY5" fmla="*/ 9326880 h 13320307"/>
                  <a:gd name="connsiteX6" fmla="*/ 1092310 w 5418646"/>
                  <a:gd name="connsiteY6" fmla="*/ 0 h 13320307"/>
                  <a:gd name="connsiteX0" fmla="*/ 1080026 w 5418646"/>
                  <a:gd name="connsiteY0" fmla="*/ 0 h 13320307"/>
                  <a:gd name="connsiteX1" fmla="*/ 3847407 w 5418646"/>
                  <a:gd name="connsiteY1" fmla="*/ 444010 h 13320307"/>
                  <a:gd name="connsiteX2" fmla="*/ 4625839 w 5418646"/>
                  <a:gd name="connsiteY2" fmla="*/ 11866306 h 13320307"/>
                  <a:gd name="connsiteX3" fmla="*/ 2515511 w 5418646"/>
                  <a:gd name="connsiteY3" fmla="*/ 11933537 h 13320307"/>
                  <a:gd name="connsiteX4" fmla="*/ 0 w 5418646"/>
                  <a:gd name="connsiteY4" fmla="*/ 13076467 h 13320307"/>
                  <a:gd name="connsiteX5" fmla="*/ 2543066 w 5418646"/>
                  <a:gd name="connsiteY5" fmla="*/ 9326880 h 13320307"/>
                  <a:gd name="connsiteX6" fmla="*/ 1092310 w 5418646"/>
                  <a:gd name="connsiteY6" fmla="*/ 0 h 13320307"/>
                  <a:gd name="connsiteX0" fmla="*/ 1080026 w 5418646"/>
                  <a:gd name="connsiteY0" fmla="*/ 0 h 13320307"/>
                  <a:gd name="connsiteX1" fmla="*/ 3847407 w 5418646"/>
                  <a:gd name="connsiteY1" fmla="*/ 444010 h 13320307"/>
                  <a:gd name="connsiteX2" fmla="*/ 4625839 w 5418646"/>
                  <a:gd name="connsiteY2" fmla="*/ 11866306 h 13320307"/>
                  <a:gd name="connsiteX3" fmla="*/ 2515511 w 5418646"/>
                  <a:gd name="connsiteY3" fmla="*/ 11933537 h 13320307"/>
                  <a:gd name="connsiteX4" fmla="*/ 0 w 5418646"/>
                  <a:gd name="connsiteY4" fmla="*/ 13076467 h 13320307"/>
                  <a:gd name="connsiteX5" fmla="*/ 2543066 w 5418646"/>
                  <a:gd name="connsiteY5" fmla="*/ 9326880 h 13320307"/>
                  <a:gd name="connsiteX6" fmla="*/ 1092310 w 5418646"/>
                  <a:gd name="connsiteY6" fmla="*/ 0 h 13320307"/>
                  <a:gd name="connsiteX0" fmla="*/ 1080026 w 5618902"/>
                  <a:gd name="connsiteY0" fmla="*/ 0 h 13320307"/>
                  <a:gd name="connsiteX1" fmla="*/ 4047663 w 5618902"/>
                  <a:gd name="connsiteY1" fmla="*/ 647325 h 13320307"/>
                  <a:gd name="connsiteX2" fmla="*/ 4625839 w 5618902"/>
                  <a:gd name="connsiteY2" fmla="*/ 11866306 h 13320307"/>
                  <a:gd name="connsiteX3" fmla="*/ 2515511 w 5618902"/>
                  <a:gd name="connsiteY3" fmla="*/ 11933537 h 13320307"/>
                  <a:gd name="connsiteX4" fmla="*/ 0 w 5618902"/>
                  <a:gd name="connsiteY4" fmla="*/ 13076467 h 13320307"/>
                  <a:gd name="connsiteX5" fmla="*/ 2543066 w 5618902"/>
                  <a:gd name="connsiteY5" fmla="*/ 9326880 h 13320307"/>
                  <a:gd name="connsiteX6" fmla="*/ 1092310 w 5618902"/>
                  <a:gd name="connsiteY6" fmla="*/ 0 h 13320307"/>
                  <a:gd name="connsiteX0" fmla="*/ 1080026 w 5793929"/>
                  <a:gd name="connsiteY0" fmla="*/ 0 h 13320307"/>
                  <a:gd name="connsiteX1" fmla="*/ 4222690 w 5793929"/>
                  <a:gd name="connsiteY1" fmla="*/ 643234 h 13320307"/>
                  <a:gd name="connsiteX2" fmla="*/ 4625839 w 5793929"/>
                  <a:gd name="connsiteY2" fmla="*/ 11866306 h 13320307"/>
                  <a:gd name="connsiteX3" fmla="*/ 2515511 w 5793929"/>
                  <a:gd name="connsiteY3" fmla="*/ 11933537 h 13320307"/>
                  <a:gd name="connsiteX4" fmla="*/ 0 w 5793929"/>
                  <a:gd name="connsiteY4" fmla="*/ 13076467 h 13320307"/>
                  <a:gd name="connsiteX5" fmla="*/ 2543066 w 5793929"/>
                  <a:gd name="connsiteY5" fmla="*/ 9326880 h 13320307"/>
                  <a:gd name="connsiteX6" fmla="*/ 1092310 w 5793929"/>
                  <a:gd name="connsiteY6" fmla="*/ 0 h 13320307"/>
                  <a:gd name="connsiteX0" fmla="*/ 1080026 w 5471029"/>
                  <a:gd name="connsiteY0" fmla="*/ 0 h 13320307"/>
                  <a:gd name="connsiteX1" fmla="*/ 4222690 w 5471029"/>
                  <a:gd name="connsiteY1" fmla="*/ 643234 h 13320307"/>
                  <a:gd name="connsiteX2" fmla="*/ 4625839 w 5471029"/>
                  <a:gd name="connsiteY2" fmla="*/ 11866306 h 13320307"/>
                  <a:gd name="connsiteX3" fmla="*/ 2515511 w 5471029"/>
                  <a:gd name="connsiteY3" fmla="*/ 11933537 h 13320307"/>
                  <a:gd name="connsiteX4" fmla="*/ 0 w 5471029"/>
                  <a:gd name="connsiteY4" fmla="*/ 13076467 h 13320307"/>
                  <a:gd name="connsiteX5" fmla="*/ 2543066 w 5471029"/>
                  <a:gd name="connsiteY5" fmla="*/ 9326880 h 13320307"/>
                  <a:gd name="connsiteX6" fmla="*/ 1092310 w 5471029"/>
                  <a:gd name="connsiteY6" fmla="*/ 0 h 13320307"/>
                  <a:gd name="connsiteX0" fmla="*/ 1080026 w 5624272"/>
                  <a:gd name="connsiteY0" fmla="*/ 0 h 13320307"/>
                  <a:gd name="connsiteX1" fmla="*/ 4375933 w 5624272"/>
                  <a:gd name="connsiteY1" fmla="*/ 643234 h 13320307"/>
                  <a:gd name="connsiteX2" fmla="*/ 4625839 w 5624272"/>
                  <a:gd name="connsiteY2" fmla="*/ 11866306 h 13320307"/>
                  <a:gd name="connsiteX3" fmla="*/ 2515511 w 5624272"/>
                  <a:gd name="connsiteY3" fmla="*/ 11933537 h 13320307"/>
                  <a:gd name="connsiteX4" fmla="*/ 0 w 5624272"/>
                  <a:gd name="connsiteY4" fmla="*/ 13076467 h 13320307"/>
                  <a:gd name="connsiteX5" fmla="*/ 2543066 w 5624272"/>
                  <a:gd name="connsiteY5" fmla="*/ 9326880 h 13320307"/>
                  <a:gd name="connsiteX6" fmla="*/ 1092310 w 5624272"/>
                  <a:gd name="connsiteY6" fmla="*/ 0 h 13320307"/>
                  <a:gd name="connsiteX0" fmla="*/ 1080026 w 5273803"/>
                  <a:gd name="connsiteY0" fmla="*/ 0 h 13320307"/>
                  <a:gd name="connsiteX1" fmla="*/ 4375933 w 5273803"/>
                  <a:gd name="connsiteY1" fmla="*/ 643234 h 13320307"/>
                  <a:gd name="connsiteX2" fmla="*/ 4625839 w 5273803"/>
                  <a:gd name="connsiteY2" fmla="*/ 11866306 h 13320307"/>
                  <a:gd name="connsiteX3" fmla="*/ 2515511 w 5273803"/>
                  <a:gd name="connsiteY3" fmla="*/ 11933537 h 13320307"/>
                  <a:gd name="connsiteX4" fmla="*/ 0 w 5273803"/>
                  <a:gd name="connsiteY4" fmla="*/ 13076467 h 13320307"/>
                  <a:gd name="connsiteX5" fmla="*/ 2543066 w 5273803"/>
                  <a:gd name="connsiteY5" fmla="*/ 9326880 h 13320307"/>
                  <a:gd name="connsiteX6" fmla="*/ 1092310 w 5273803"/>
                  <a:gd name="connsiteY6" fmla="*/ 0 h 13320307"/>
                  <a:gd name="connsiteX0" fmla="*/ 1080026 w 5273803"/>
                  <a:gd name="connsiteY0" fmla="*/ 0 h 13320307"/>
                  <a:gd name="connsiteX1" fmla="*/ 4375933 w 5273803"/>
                  <a:gd name="connsiteY1" fmla="*/ 643234 h 13320307"/>
                  <a:gd name="connsiteX2" fmla="*/ 4625839 w 5273803"/>
                  <a:gd name="connsiteY2" fmla="*/ 11866306 h 13320307"/>
                  <a:gd name="connsiteX3" fmla="*/ 2515511 w 5273803"/>
                  <a:gd name="connsiteY3" fmla="*/ 11933537 h 13320307"/>
                  <a:gd name="connsiteX4" fmla="*/ 0 w 5273803"/>
                  <a:gd name="connsiteY4" fmla="*/ 13076467 h 13320307"/>
                  <a:gd name="connsiteX5" fmla="*/ 2543066 w 5273803"/>
                  <a:gd name="connsiteY5" fmla="*/ 9326880 h 13320307"/>
                  <a:gd name="connsiteX6" fmla="*/ 1092310 w 5273803"/>
                  <a:gd name="connsiteY6" fmla="*/ 0 h 13320307"/>
                  <a:gd name="connsiteX0" fmla="*/ 1080026 w 5273803"/>
                  <a:gd name="connsiteY0" fmla="*/ 0 h 13320307"/>
                  <a:gd name="connsiteX1" fmla="*/ 4375933 w 5273803"/>
                  <a:gd name="connsiteY1" fmla="*/ 643234 h 13320307"/>
                  <a:gd name="connsiteX2" fmla="*/ 4323123 w 5273803"/>
                  <a:gd name="connsiteY2" fmla="*/ 11413667 h 13320307"/>
                  <a:gd name="connsiteX3" fmla="*/ 2515511 w 5273803"/>
                  <a:gd name="connsiteY3" fmla="*/ 11933537 h 13320307"/>
                  <a:gd name="connsiteX4" fmla="*/ 0 w 5273803"/>
                  <a:gd name="connsiteY4" fmla="*/ 13076467 h 13320307"/>
                  <a:gd name="connsiteX5" fmla="*/ 2543066 w 5273803"/>
                  <a:gd name="connsiteY5" fmla="*/ 9326880 h 13320307"/>
                  <a:gd name="connsiteX6" fmla="*/ 1092310 w 5273803"/>
                  <a:gd name="connsiteY6" fmla="*/ 0 h 13320307"/>
                  <a:gd name="connsiteX0" fmla="*/ 1080026 w 5273803"/>
                  <a:gd name="connsiteY0" fmla="*/ 0 h 13320307"/>
                  <a:gd name="connsiteX1" fmla="*/ 4375933 w 5273803"/>
                  <a:gd name="connsiteY1" fmla="*/ 643234 h 13320307"/>
                  <a:gd name="connsiteX2" fmla="*/ 5273803 w 5273803"/>
                  <a:gd name="connsiteY2" fmla="*/ 12778201 h 13320307"/>
                  <a:gd name="connsiteX3" fmla="*/ 2515511 w 5273803"/>
                  <a:gd name="connsiteY3" fmla="*/ 11933537 h 13320307"/>
                  <a:gd name="connsiteX4" fmla="*/ 0 w 5273803"/>
                  <a:gd name="connsiteY4" fmla="*/ 13076467 h 13320307"/>
                  <a:gd name="connsiteX5" fmla="*/ 2543066 w 5273803"/>
                  <a:gd name="connsiteY5" fmla="*/ 9326880 h 13320307"/>
                  <a:gd name="connsiteX6" fmla="*/ 1092310 w 5273803"/>
                  <a:gd name="connsiteY6" fmla="*/ 0 h 13320307"/>
                  <a:gd name="connsiteX0" fmla="*/ 1080026 w 5273803"/>
                  <a:gd name="connsiteY0" fmla="*/ 0 h 13320307"/>
                  <a:gd name="connsiteX1" fmla="*/ 4375933 w 5273803"/>
                  <a:gd name="connsiteY1" fmla="*/ 643234 h 13320307"/>
                  <a:gd name="connsiteX2" fmla="*/ 5273803 w 5273803"/>
                  <a:gd name="connsiteY2" fmla="*/ 12778201 h 13320307"/>
                  <a:gd name="connsiteX3" fmla="*/ 3285573 w 5273803"/>
                  <a:gd name="connsiteY3" fmla="*/ 11413667 h 13320307"/>
                  <a:gd name="connsiteX4" fmla="*/ 0 w 5273803"/>
                  <a:gd name="connsiteY4" fmla="*/ 13076467 h 13320307"/>
                  <a:gd name="connsiteX5" fmla="*/ 2543066 w 5273803"/>
                  <a:gd name="connsiteY5" fmla="*/ 9326880 h 13320307"/>
                  <a:gd name="connsiteX6" fmla="*/ 1092310 w 5273803"/>
                  <a:gd name="connsiteY6" fmla="*/ 0 h 13320307"/>
                  <a:gd name="connsiteX0" fmla="*/ 1080026 w 5273803"/>
                  <a:gd name="connsiteY0" fmla="*/ 0 h 13789958"/>
                  <a:gd name="connsiteX1" fmla="*/ 4375933 w 5273803"/>
                  <a:gd name="connsiteY1" fmla="*/ 643234 h 13789958"/>
                  <a:gd name="connsiteX2" fmla="*/ 5273803 w 5273803"/>
                  <a:gd name="connsiteY2" fmla="*/ 12778201 h 13789958"/>
                  <a:gd name="connsiteX3" fmla="*/ 3285573 w 5273803"/>
                  <a:gd name="connsiteY3" fmla="*/ 11413667 h 13789958"/>
                  <a:gd name="connsiteX4" fmla="*/ 0 w 5273803"/>
                  <a:gd name="connsiteY4" fmla="*/ 13076467 h 13789958"/>
                  <a:gd name="connsiteX5" fmla="*/ 2543066 w 5273803"/>
                  <a:gd name="connsiteY5" fmla="*/ 9326880 h 13789958"/>
                  <a:gd name="connsiteX6" fmla="*/ 1092310 w 5273803"/>
                  <a:gd name="connsiteY6" fmla="*/ 0 h 13789958"/>
                  <a:gd name="connsiteX0" fmla="*/ 1080026 w 5273803"/>
                  <a:gd name="connsiteY0" fmla="*/ 0 h 13789958"/>
                  <a:gd name="connsiteX1" fmla="*/ 4375933 w 5273803"/>
                  <a:gd name="connsiteY1" fmla="*/ 643234 h 13789958"/>
                  <a:gd name="connsiteX2" fmla="*/ 5273803 w 5273803"/>
                  <a:gd name="connsiteY2" fmla="*/ 12778201 h 13789958"/>
                  <a:gd name="connsiteX3" fmla="*/ 3285573 w 5273803"/>
                  <a:gd name="connsiteY3" fmla="*/ 11413667 h 13789958"/>
                  <a:gd name="connsiteX4" fmla="*/ 0 w 5273803"/>
                  <a:gd name="connsiteY4" fmla="*/ 13076467 h 13789958"/>
                  <a:gd name="connsiteX5" fmla="*/ 2543066 w 5273803"/>
                  <a:gd name="connsiteY5" fmla="*/ 9326880 h 13789958"/>
                  <a:gd name="connsiteX6" fmla="*/ 1325757 w 5273803"/>
                  <a:gd name="connsiteY6" fmla="*/ 696993 h 13789958"/>
                  <a:gd name="connsiteX0" fmla="*/ 1080026 w 5273803"/>
                  <a:gd name="connsiteY0" fmla="*/ 1483663 h 15273621"/>
                  <a:gd name="connsiteX1" fmla="*/ 1572407 w 5273803"/>
                  <a:gd name="connsiteY1" fmla="*/ 1559142 h 15273621"/>
                  <a:gd name="connsiteX2" fmla="*/ 4375933 w 5273803"/>
                  <a:gd name="connsiteY2" fmla="*/ 2126897 h 15273621"/>
                  <a:gd name="connsiteX3" fmla="*/ 5273803 w 5273803"/>
                  <a:gd name="connsiteY3" fmla="*/ 14261864 h 15273621"/>
                  <a:gd name="connsiteX4" fmla="*/ 3285573 w 5273803"/>
                  <a:gd name="connsiteY4" fmla="*/ 12897330 h 15273621"/>
                  <a:gd name="connsiteX5" fmla="*/ 0 w 5273803"/>
                  <a:gd name="connsiteY5" fmla="*/ 14560130 h 15273621"/>
                  <a:gd name="connsiteX6" fmla="*/ 2543066 w 5273803"/>
                  <a:gd name="connsiteY6" fmla="*/ 10810543 h 15273621"/>
                  <a:gd name="connsiteX7" fmla="*/ 1325757 w 5273803"/>
                  <a:gd name="connsiteY7" fmla="*/ 2180656 h 15273621"/>
                  <a:gd name="connsiteX0" fmla="*/ 1080026 w 5273803"/>
                  <a:gd name="connsiteY0" fmla="*/ 0 h 13789958"/>
                  <a:gd name="connsiteX1" fmla="*/ 1572407 w 5273803"/>
                  <a:gd name="connsiteY1" fmla="*/ 75479 h 13789958"/>
                  <a:gd name="connsiteX2" fmla="*/ 4375933 w 5273803"/>
                  <a:gd name="connsiteY2" fmla="*/ 643234 h 13789958"/>
                  <a:gd name="connsiteX3" fmla="*/ 5273803 w 5273803"/>
                  <a:gd name="connsiteY3" fmla="*/ 12778201 h 13789958"/>
                  <a:gd name="connsiteX4" fmla="*/ 3285573 w 5273803"/>
                  <a:gd name="connsiteY4" fmla="*/ 11413667 h 13789958"/>
                  <a:gd name="connsiteX5" fmla="*/ 0 w 5273803"/>
                  <a:gd name="connsiteY5" fmla="*/ 13076467 h 13789958"/>
                  <a:gd name="connsiteX6" fmla="*/ 2543066 w 5273803"/>
                  <a:gd name="connsiteY6" fmla="*/ 9326880 h 13789958"/>
                  <a:gd name="connsiteX7" fmla="*/ 1325757 w 5273803"/>
                  <a:gd name="connsiteY7" fmla="*/ 696993 h 13789958"/>
                  <a:gd name="connsiteX0" fmla="*/ 1080026 w 5273803"/>
                  <a:gd name="connsiteY0" fmla="*/ 0 h 13789958"/>
                  <a:gd name="connsiteX1" fmla="*/ 1572407 w 5273803"/>
                  <a:gd name="connsiteY1" fmla="*/ 75479 h 13789958"/>
                  <a:gd name="connsiteX2" fmla="*/ 4375933 w 5273803"/>
                  <a:gd name="connsiteY2" fmla="*/ 643234 h 13789958"/>
                  <a:gd name="connsiteX3" fmla="*/ 5273803 w 5273803"/>
                  <a:gd name="connsiteY3" fmla="*/ 12778201 h 13789958"/>
                  <a:gd name="connsiteX4" fmla="*/ 3285573 w 5273803"/>
                  <a:gd name="connsiteY4" fmla="*/ 11413667 h 13789958"/>
                  <a:gd name="connsiteX5" fmla="*/ 0 w 5273803"/>
                  <a:gd name="connsiteY5" fmla="*/ 13076467 h 13789958"/>
                  <a:gd name="connsiteX6" fmla="*/ 2543066 w 5273803"/>
                  <a:gd name="connsiteY6" fmla="*/ 9326880 h 13789958"/>
                  <a:gd name="connsiteX7" fmla="*/ 1325757 w 5273803"/>
                  <a:gd name="connsiteY7" fmla="*/ 696993 h 13789958"/>
                  <a:gd name="connsiteX0" fmla="*/ 1572407 w 5273803"/>
                  <a:gd name="connsiteY0" fmla="*/ 0 h 13714479"/>
                  <a:gd name="connsiteX1" fmla="*/ 1572407 w 5273803"/>
                  <a:gd name="connsiteY1" fmla="*/ 0 h 13714479"/>
                  <a:gd name="connsiteX2" fmla="*/ 4375933 w 5273803"/>
                  <a:gd name="connsiteY2" fmla="*/ 567755 h 13714479"/>
                  <a:gd name="connsiteX3" fmla="*/ 5273803 w 5273803"/>
                  <a:gd name="connsiteY3" fmla="*/ 12702722 h 13714479"/>
                  <a:gd name="connsiteX4" fmla="*/ 3285573 w 5273803"/>
                  <a:gd name="connsiteY4" fmla="*/ 11338188 h 13714479"/>
                  <a:gd name="connsiteX5" fmla="*/ 0 w 5273803"/>
                  <a:gd name="connsiteY5" fmla="*/ 13000988 h 13714479"/>
                  <a:gd name="connsiteX6" fmla="*/ 2543066 w 5273803"/>
                  <a:gd name="connsiteY6" fmla="*/ 9251401 h 13714479"/>
                  <a:gd name="connsiteX7" fmla="*/ 1325757 w 5273803"/>
                  <a:gd name="connsiteY7" fmla="*/ 621514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2543066 w 5273803"/>
                  <a:gd name="connsiteY5" fmla="*/ 9251401 h 13714479"/>
                  <a:gd name="connsiteX6" fmla="*/ 1325757 w 5273803"/>
                  <a:gd name="connsiteY6" fmla="*/ 621514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2543066 w 5273803"/>
                  <a:gd name="connsiteY5" fmla="*/ 9251401 h 13714479"/>
                  <a:gd name="connsiteX6" fmla="*/ 1325757 w 5273803"/>
                  <a:gd name="connsiteY6" fmla="*/ 621514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2543066 w 5273803"/>
                  <a:gd name="connsiteY5" fmla="*/ 9251401 h 13714479"/>
                  <a:gd name="connsiteX6" fmla="*/ 1572407 w 5273803"/>
                  <a:gd name="connsiteY6" fmla="*/ 796283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2543066 w 5273803"/>
                  <a:gd name="connsiteY5" fmla="*/ 9251401 h 13714479"/>
                  <a:gd name="connsiteX6" fmla="*/ 1572407 w 5273803"/>
                  <a:gd name="connsiteY6" fmla="*/ 796283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2543066 w 5273803"/>
                  <a:gd name="connsiteY5" fmla="*/ 9251401 h 13714479"/>
                  <a:gd name="connsiteX6" fmla="*/ 1572407 w 5273803"/>
                  <a:gd name="connsiteY6" fmla="*/ 796283 h 13714479"/>
                  <a:gd name="connsiteX0" fmla="*/ 1572407 w 5273803"/>
                  <a:gd name="connsiteY0" fmla="*/ 0 h 13714479"/>
                  <a:gd name="connsiteX1" fmla="*/ 4375933 w 5273803"/>
                  <a:gd name="connsiteY1" fmla="*/ 567755 h 13714479"/>
                  <a:gd name="connsiteX2" fmla="*/ 5273803 w 5273803"/>
                  <a:gd name="connsiteY2" fmla="*/ 12702722 h 13714479"/>
                  <a:gd name="connsiteX3" fmla="*/ 3285573 w 5273803"/>
                  <a:gd name="connsiteY3" fmla="*/ 11338188 h 13714479"/>
                  <a:gd name="connsiteX4" fmla="*/ 0 w 5273803"/>
                  <a:gd name="connsiteY4" fmla="*/ 13000988 h 13714479"/>
                  <a:gd name="connsiteX5" fmla="*/ 1730886 w 5273803"/>
                  <a:gd name="connsiteY5" fmla="*/ 10423639 h 13714479"/>
                  <a:gd name="connsiteX6" fmla="*/ 1572407 w 5273803"/>
                  <a:gd name="connsiteY6" fmla="*/ 796283 h 13714479"/>
                  <a:gd name="connsiteX0" fmla="*/ 1572407 w 5061070"/>
                  <a:gd name="connsiteY0" fmla="*/ 0 h 13714479"/>
                  <a:gd name="connsiteX1" fmla="*/ 4375933 w 5061070"/>
                  <a:gd name="connsiteY1" fmla="*/ 567755 h 13714479"/>
                  <a:gd name="connsiteX2" fmla="*/ 4898734 w 5061070"/>
                  <a:gd name="connsiteY2" fmla="*/ 8393394 h 13714479"/>
                  <a:gd name="connsiteX3" fmla="*/ 3285573 w 5061070"/>
                  <a:gd name="connsiteY3" fmla="*/ 11338188 h 13714479"/>
                  <a:gd name="connsiteX4" fmla="*/ 0 w 5061070"/>
                  <a:gd name="connsiteY4" fmla="*/ 13000988 h 13714479"/>
                  <a:gd name="connsiteX5" fmla="*/ 1730886 w 5061070"/>
                  <a:gd name="connsiteY5" fmla="*/ 10423639 h 13714479"/>
                  <a:gd name="connsiteX6" fmla="*/ 1572407 w 5061070"/>
                  <a:gd name="connsiteY6" fmla="*/ 796283 h 13714479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898734 w 5497854"/>
                  <a:gd name="connsiteY2" fmla="*/ 8393394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730886 w 5497854"/>
                  <a:gd name="connsiteY5" fmla="*/ 10423639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898734 w 5497854"/>
                  <a:gd name="connsiteY2" fmla="*/ 8393394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730886 w 5497854"/>
                  <a:gd name="connsiteY5" fmla="*/ 10423639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730886 w 5497854"/>
                  <a:gd name="connsiteY5" fmla="*/ 10423639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730886 w 5497854"/>
                  <a:gd name="connsiteY5" fmla="*/ 10423639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6" fmla="*/ 1572407 w 5497854"/>
                  <a:gd name="connsiteY6" fmla="*/ 796283 h 15817885"/>
                  <a:gd name="connsiteX0" fmla="*/ 1572407 w 5497854"/>
                  <a:gd name="connsiteY0" fmla="*/ 0 h 15817885"/>
                  <a:gd name="connsiteX1" fmla="*/ 4375933 w 5497854"/>
                  <a:gd name="connsiteY1" fmla="*/ 567755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0" fmla="*/ 1572407 w 5497854"/>
                  <a:gd name="connsiteY0" fmla="*/ 0 h 15817885"/>
                  <a:gd name="connsiteX1" fmla="*/ 4376203 w 5497854"/>
                  <a:gd name="connsiteY1" fmla="*/ 0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0" fmla="*/ 1572407 w 5497854"/>
                  <a:gd name="connsiteY0" fmla="*/ 0 h 15817885"/>
                  <a:gd name="connsiteX1" fmla="*/ 4376203 w 5497854"/>
                  <a:gd name="connsiteY1" fmla="*/ 0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0" fmla="*/ 1572407 w 5497854"/>
                  <a:gd name="connsiteY0" fmla="*/ 0 h 15817885"/>
                  <a:gd name="connsiteX1" fmla="*/ 4376203 w 5497854"/>
                  <a:gd name="connsiteY1" fmla="*/ 425752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0" fmla="*/ 1572407 w 5497854"/>
                  <a:gd name="connsiteY0" fmla="*/ 0 h 15817885"/>
                  <a:gd name="connsiteX1" fmla="*/ 4376203 w 5497854"/>
                  <a:gd name="connsiteY1" fmla="*/ 121643 h 15817885"/>
                  <a:gd name="connsiteX2" fmla="*/ 4310886 w 5497854"/>
                  <a:gd name="connsiteY2" fmla="*/ 9305719 h 15817885"/>
                  <a:gd name="connsiteX3" fmla="*/ 5029367 w 5497854"/>
                  <a:gd name="connsiteY3" fmla="*/ 13441594 h 15817885"/>
                  <a:gd name="connsiteX4" fmla="*/ 0 w 5497854"/>
                  <a:gd name="connsiteY4" fmla="*/ 13000988 h 15817885"/>
                  <a:gd name="connsiteX5" fmla="*/ 1828861 w 5497854"/>
                  <a:gd name="connsiteY5" fmla="*/ 8393393 h 15817885"/>
                  <a:gd name="connsiteX0" fmla="*/ 1572407 w 5497854"/>
                  <a:gd name="connsiteY0" fmla="*/ 848806 h 16666691"/>
                  <a:gd name="connsiteX1" fmla="*/ 4376203 w 5497854"/>
                  <a:gd name="connsiteY1" fmla="*/ 970449 h 16666691"/>
                  <a:gd name="connsiteX2" fmla="*/ 4310886 w 5497854"/>
                  <a:gd name="connsiteY2" fmla="*/ 10154525 h 16666691"/>
                  <a:gd name="connsiteX3" fmla="*/ 5029367 w 5497854"/>
                  <a:gd name="connsiteY3" fmla="*/ 14290400 h 16666691"/>
                  <a:gd name="connsiteX4" fmla="*/ 0 w 5497854"/>
                  <a:gd name="connsiteY4" fmla="*/ 13849794 h 16666691"/>
                  <a:gd name="connsiteX5" fmla="*/ 1828861 w 5497854"/>
                  <a:gd name="connsiteY5" fmla="*/ 9242199 h 16666691"/>
                  <a:gd name="connsiteX0" fmla="*/ 1572407 w 5497854"/>
                  <a:gd name="connsiteY0" fmla="*/ 889353 h 16707238"/>
                  <a:gd name="connsiteX1" fmla="*/ 4376203 w 5497854"/>
                  <a:gd name="connsiteY1" fmla="*/ 1010996 h 16707238"/>
                  <a:gd name="connsiteX2" fmla="*/ 4310886 w 5497854"/>
                  <a:gd name="connsiteY2" fmla="*/ 10195072 h 16707238"/>
                  <a:gd name="connsiteX3" fmla="*/ 5029367 w 5497854"/>
                  <a:gd name="connsiteY3" fmla="*/ 14330947 h 16707238"/>
                  <a:gd name="connsiteX4" fmla="*/ 0 w 5497854"/>
                  <a:gd name="connsiteY4" fmla="*/ 13890341 h 16707238"/>
                  <a:gd name="connsiteX5" fmla="*/ 1828861 w 5497854"/>
                  <a:gd name="connsiteY5" fmla="*/ 9282746 h 16707238"/>
                  <a:gd name="connsiteX0" fmla="*/ 1572407 w 5497854"/>
                  <a:gd name="connsiteY0" fmla="*/ 889353 h 16707238"/>
                  <a:gd name="connsiteX1" fmla="*/ 4376203 w 5497854"/>
                  <a:gd name="connsiteY1" fmla="*/ 1010996 h 16707238"/>
                  <a:gd name="connsiteX2" fmla="*/ 4245570 w 5497854"/>
                  <a:gd name="connsiteY2" fmla="*/ 9161103 h 16707238"/>
                  <a:gd name="connsiteX3" fmla="*/ 5029367 w 5497854"/>
                  <a:gd name="connsiteY3" fmla="*/ 14330947 h 16707238"/>
                  <a:gd name="connsiteX4" fmla="*/ 0 w 5497854"/>
                  <a:gd name="connsiteY4" fmla="*/ 13890341 h 16707238"/>
                  <a:gd name="connsiteX5" fmla="*/ 1828861 w 5497854"/>
                  <a:gd name="connsiteY5" fmla="*/ 9282746 h 16707238"/>
                  <a:gd name="connsiteX0" fmla="*/ 1572407 w 5497854"/>
                  <a:gd name="connsiteY0" fmla="*/ 889353 h 16707238"/>
                  <a:gd name="connsiteX1" fmla="*/ 4376203 w 5497854"/>
                  <a:gd name="connsiteY1" fmla="*/ 1010996 h 16707238"/>
                  <a:gd name="connsiteX2" fmla="*/ 4245570 w 5497854"/>
                  <a:gd name="connsiteY2" fmla="*/ 9465211 h 16707238"/>
                  <a:gd name="connsiteX3" fmla="*/ 5029367 w 5497854"/>
                  <a:gd name="connsiteY3" fmla="*/ 14330947 h 16707238"/>
                  <a:gd name="connsiteX4" fmla="*/ 0 w 5497854"/>
                  <a:gd name="connsiteY4" fmla="*/ 13890341 h 16707238"/>
                  <a:gd name="connsiteX5" fmla="*/ 1828861 w 5497854"/>
                  <a:gd name="connsiteY5" fmla="*/ 9282746 h 16707238"/>
                  <a:gd name="connsiteX0" fmla="*/ 1572407 w 5497854"/>
                  <a:gd name="connsiteY0" fmla="*/ 889353 h 16707238"/>
                  <a:gd name="connsiteX1" fmla="*/ 4376203 w 5497854"/>
                  <a:gd name="connsiteY1" fmla="*/ 1010996 h 16707238"/>
                  <a:gd name="connsiteX2" fmla="*/ 4245570 w 5497854"/>
                  <a:gd name="connsiteY2" fmla="*/ 9465211 h 16707238"/>
                  <a:gd name="connsiteX3" fmla="*/ 5029367 w 5497854"/>
                  <a:gd name="connsiteY3" fmla="*/ 14330947 h 16707238"/>
                  <a:gd name="connsiteX4" fmla="*/ 0 w 5497854"/>
                  <a:gd name="connsiteY4" fmla="*/ 13890341 h 16707238"/>
                  <a:gd name="connsiteX5" fmla="*/ 1828861 w 5497854"/>
                  <a:gd name="connsiteY5" fmla="*/ 9282746 h 16707238"/>
                  <a:gd name="connsiteX0" fmla="*/ 1572407 w 5497854"/>
                  <a:gd name="connsiteY0" fmla="*/ 889353 h 16707238"/>
                  <a:gd name="connsiteX1" fmla="*/ 4376203 w 5497854"/>
                  <a:gd name="connsiteY1" fmla="*/ 1010996 h 16707238"/>
                  <a:gd name="connsiteX2" fmla="*/ 4245570 w 5497854"/>
                  <a:gd name="connsiteY2" fmla="*/ 9465211 h 16707238"/>
                  <a:gd name="connsiteX3" fmla="*/ 5029367 w 5497854"/>
                  <a:gd name="connsiteY3" fmla="*/ 14330947 h 16707238"/>
                  <a:gd name="connsiteX4" fmla="*/ 0 w 5497854"/>
                  <a:gd name="connsiteY4" fmla="*/ 13890341 h 16707238"/>
                  <a:gd name="connsiteX5" fmla="*/ 1828861 w 5497854"/>
                  <a:gd name="connsiteY5" fmla="*/ 9282746 h 16707238"/>
                  <a:gd name="connsiteX0" fmla="*/ 1572407 w 5595829"/>
                  <a:gd name="connsiteY0" fmla="*/ 889353 h 16220664"/>
                  <a:gd name="connsiteX1" fmla="*/ 4376203 w 5595829"/>
                  <a:gd name="connsiteY1" fmla="*/ 1010996 h 16220664"/>
                  <a:gd name="connsiteX2" fmla="*/ 4245570 w 5595829"/>
                  <a:gd name="connsiteY2" fmla="*/ 9465211 h 16220664"/>
                  <a:gd name="connsiteX3" fmla="*/ 5127342 w 5595829"/>
                  <a:gd name="connsiteY3" fmla="*/ 13844373 h 16220664"/>
                  <a:gd name="connsiteX4" fmla="*/ 0 w 5595829"/>
                  <a:gd name="connsiteY4" fmla="*/ 13890341 h 16220664"/>
                  <a:gd name="connsiteX5" fmla="*/ 1828861 w 5595829"/>
                  <a:gd name="connsiteY5" fmla="*/ 9282746 h 16220664"/>
                  <a:gd name="connsiteX0" fmla="*/ 1572407 w 5127342"/>
                  <a:gd name="connsiteY0" fmla="*/ 889353 h 16220664"/>
                  <a:gd name="connsiteX1" fmla="*/ 4376203 w 5127342"/>
                  <a:gd name="connsiteY1" fmla="*/ 1010996 h 16220664"/>
                  <a:gd name="connsiteX2" fmla="*/ 4245570 w 5127342"/>
                  <a:gd name="connsiteY2" fmla="*/ 9465211 h 16220664"/>
                  <a:gd name="connsiteX3" fmla="*/ 5127342 w 5127342"/>
                  <a:gd name="connsiteY3" fmla="*/ 13844373 h 16220664"/>
                  <a:gd name="connsiteX4" fmla="*/ 0 w 5127342"/>
                  <a:gd name="connsiteY4" fmla="*/ 13890341 h 16220664"/>
                  <a:gd name="connsiteX5" fmla="*/ 1828861 w 5127342"/>
                  <a:gd name="connsiteY5" fmla="*/ 9282746 h 16220664"/>
                  <a:gd name="connsiteX0" fmla="*/ 1572407 w 5388607"/>
                  <a:gd name="connsiteY0" fmla="*/ 889353 h 15855735"/>
                  <a:gd name="connsiteX1" fmla="*/ 4376203 w 5388607"/>
                  <a:gd name="connsiteY1" fmla="*/ 1010996 h 15855735"/>
                  <a:gd name="connsiteX2" fmla="*/ 4245570 w 5388607"/>
                  <a:gd name="connsiteY2" fmla="*/ 9465211 h 15855735"/>
                  <a:gd name="connsiteX3" fmla="*/ 5388607 w 5388607"/>
                  <a:gd name="connsiteY3" fmla="*/ 13479444 h 15855735"/>
                  <a:gd name="connsiteX4" fmla="*/ 0 w 5388607"/>
                  <a:gd name="connsiteY4" fmla="*/ 13890341 h 15855735"/>
                  <a:gd name="connsiteX5" fmla="*/ 1828861 w 5388607"/>
                  <a:gd name="connsiteY5" fmla="*/ 9282746 h 15855735"/>
                  <a:gd name="connsiteX0" fmla="*/ 1572407 w 5388607"/>
                  <a:gd name="connsiteY0" fmla="*/ 889353 h 14572688"/>
                  <a:gd name="connsiteX1" fmla="*/ 4376203 w 5388607"/>
                  <a:gd name="connsiteY1" fmla="*/ 1010996 h 14572688"/>
                  <a:gd name="connsiteX2" fmla="*/ 4245570 w 5388607"/>
                  <a:gd name="connsiteY2" fmla="*/ 9465211 h 14572688"/>
                  <a:gd name="connsiteX3" fmla="*/ 5388607 w 5388607"/>
                  <a:gd name="connsiteY3" fmla="*/ 13479444 h 14572688"/>
                  <a:gd name="connsiteX4" fmla="*/ 0 w 5388607"/>
                  <a:gd name="connsiteY4" fmla="*/ 13890341 h 14572688"/>
                  <a:gd name="connsiteX5" fmla="*/ 1828861 w 5388607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716717"/>
                  <a:gd name="connsiteX1" fmla="*/ 3951646 w 4964050"/>
                  <a:gd name="connsiteY1" fmla="*/ 1010996 h 14716717"/>
                  <a:gd name="connsiteX2" fmla="*/ 3821013 w 4964050"/>
                  <a:gd name="connsiteY2" fmla="*/ 9465211 h 14716717"/>
                  <a:gd name="connsiteX3" fmla="*/ 4964050 w 4964050"/>
                  <a:gd name="connsiteY3" fmla="*/ 13479444 h 14716717"/>
                  <a:gd name="connsiteX4" fmla="*/ 0 w 4964050"/>
                  <a:gd name="connsiteY4" fmla="*/ 13722732 h 14716717"/>
                  <a:gd name="connsiteX5" fmla="*/ 1404304 w 4964050"/>
                  <a:gd name="connsiteY5" fmla="*/ 9282746 h 14716717"/>
                  <a:gd name="connsiteX0" fmla="*/ 1147850 w 4964050"/>
                  <a:gd name="connsiteY0" fmla="*/ 889353 h 14804574"/>
                  <a:gd name="connsiteX1" fmla="*/ 3951646 w 4964050"/>
                  <a:gd name="connsiteY1" fmla="*/ 1010996 h 14804574"/>
                  <a:gd name="connsiteX2" fmla="*/ 3821013 w 4964050"/>
                  <a:gd name="connsiteY2" fmla="*/ 9465211 h 14804574"/>
                  <a:gd name="connsiteX3" fmla="*/ 4964050 w 4964050"/>
                  <a:gd name="connsiteY3" fmla="*/ 13479444 h 14804574"/>
                  <a:gd name="connsiteX4" fmla="*/ 0 w 4964050"/>
                  <a:gd name="connsiteY4" fmla="*/ 13722732 h 14804574"/>
                  <a:gd name="connsiteX5" fmla="*/ 1404304 w 4964050"/>
                  <a:gd name="connsiteY5" fmla="*/ 9282746 h 14804574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404304 w 4964050"/>
                  <a:gd name="connsiteY5" fmla="*/ 9282746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143038 w 4964050"/>
                  <a:gd name="connsiteY5" fmla="*/ 828532 h 14572688"/>
                  <a:gd name="connsiteX0" fmla="*/ 1836847 w 5653047"/>
                  <a:gd name="connsiteY0" fmla="*/ 889353 h 14572688"/>
                  <a:gd name="connsiteX1" fmla="*/ 4640643 w 5653047"/>
                  <a:gd name="connsiteY1" fmla="*/ 1010996 h 14572688"/>
                  <a:gd name="connsiteX2" fmla="*/ 4510010 w 5653047"/>
                  <a:gd name="connsiteY2" fmla="*/ 9465211 h 14572688"/>
                  <a:gd name="connsiteX3" fmla="*/ 5653047 w 5653047"/>
                  <a:gd name="connsiteY3" fmla="*/ 13479444 h 14572688"/>
                  <a:gd name="connsiteX4" fmla="*/ 688997 w 5653047"/>
                  <a:gd name="connsiteY4" fmla="*/ 13722732 h 14572688"/>
                  <a:gd name="connsiteX5" fmla="*/ 2060643 w 5653047"/>
                  <a:gd name="connsiteY5" fmla="*/ 9123254 h 14572688"/>
                  <a:gd name="connsiteX6" fmla="*/ 1832035 w 5653047"/>
                  <a:gd name="connsiteY6" fmla="*/ 828532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371646 w 4964050"/>
                  <a:gd name="connsiteY5" fmla="*/ 9123254 h 14572688"/>
                  <a:gd name="connsiteX6" fmla="*/ 1143038 w 4964050"/>
                  <a:gd name="connsiteY6" fmla="*/ 828532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371646 w 4964050"/>
                  <a:gd name="connsiteY5" fmla="*/ 9123254 h 14572688"/>
                  <a:gd name="connsiteX6" fmla="*/ 1143038 w 4964050"/>
                  <a:gd name="connsiteY6" fmla="*/ 828532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371646 w 4964050"/>
                  <a:gd name="connsiteY5" fmla="*/ 9123254 h 14572688"/>
                  <a:gd name="connsiteX6" fmla="*/ 1143038 w 4964050"/>
                  <a:gd name="connsiteY6" fmla="*/ 828532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371646 w 4964050"/>
                  <a:gd name="connsiteY5" fmla="*/ 9123254 h 14572688"/>
                  <a:gd name="connsiteX6" fmla="*/ 1143038 w 4964050"/>
                  <a:gd name="connsiteY6" fmla="*/ 828532 h 14572688"/>
                  <a:gd name="connsiteX7" fmla="*/ 1147850 w 4964050"/>
                  <a:gd name="connsiteY7" fmla="*/ 889353 h 14572688"/>
                  <a:gd name="connsiteX0" fmla="*/ 1147850 w 4964050"/>
                  <a:gd name="connsiteY0" fmla="*/ 889353 h 14572688"/>
                  <a:gd name="connsiteX1" fmla="*/ 3951646 w 4964050"/>
                  <a:gd name="connsiteY1" fmla="*/ 1010996 h 14572688"/>
                  <a:gd name="connsiteX2" fmla="*/ 3821013 w 4964050"/>
                  <a:gd name="connsiteY2" fmla="*/ 9465211 h 14572688"/>
                  <a:gd name="connsiteX3" fmla="*/ 4964050 w 4964050"/>
                  <a:gd name="connsiteY3" fmla="*/ 13479444 h 14572688"/>
                  <a:gd name="connsiteX4" fmla="*/ 0 w 4964050"/>
                  <a:gd name="connsiteY4" fmla="*/ 13722732 h 14572688"/>
                  <a:gd name="connsiteX5" fmla="*/ 1371646 w 4964050"/>
                  <a:gd name="connsiteY5" fmla="*/ 9123254 h 14572688"/>
                  <a:gd name="connsiteX6" fmla="*/ 1143038 w 4964050"/>
                  <a:gd name="connsiteY6" fmla="*/ 828532 h 14572688"/>
                  <a:gd name="connsiteX7" fmla="*/ 1147850 w 4964050"/>
                  <a:gd name="connsiteY7" fmla="*/ 889353 h 14572688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371646 w 4964050"/>
                  <a:gd name="connsiteY5" fmla="*/ 8294722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371646 w 4964050"/>
                  <a:gd name="connsiteY5" fmla="*/ 8294722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371646 w 4964050"/>
                  <a:gd name="connsiteY5" fmla="*/ 8294722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677044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677044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408717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408717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408717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744156"/>
                  <a:gd name="connsiteX1" fmla="*/ 3951646 w 4964050"/>
                  <a:gd name="connsiteY1" fmla="*/ 182464 h 13744156"/>
                  <a:gd name="connsiteX2" fmla="*/ 3821013 w 4964050"/>
                  <a:gd name="connsiteY2" fmla="*/ 8636679 h 13744156"/>
                  <a:gd name="connsiteX3" fmla="*/ 4964050 w 4964050"/>
                  <a:gd name="connsiteY3" fmla="*/ 12650912 h 13744156"/>
                  <a:gd name="connsiteX4" fmla="*/ 0 w 4964050"/>
                  <a:gd name="connsiteY4" fmla="*/ 12894200 h 13744156"/>
                  <a:gd name="connsiteX5" fmla="*/ 1408717 w 4964050"/>
                  <a:gd name="connsiteY5" fmla="*/ 8276028 h 13744156"/>
                  <a:gd name="connsiteX6" fmla="*/ 1143038 w 4964050"/>
                  <a:gd name="connsiteY6" fmla="*/ 0 h 13744156"/>
                  <a:gd name="connsiteX7" fmla="*/ 1147850 w 4964050"/>
                  <a:gd name="connsiteY7" fmla="*/ 60821 h 13744156"/>
                  <a:gd name="connsiteX0" fmla="*/ 1147850 w 4964050"/>
                  <a:gd name="connsiteY0" fmla="*/ 60821 h 13682556"/>
                  <a:gd name="connsiteX1" fmla="*/ 3951646 w 4964050"/>
                  <a:gd name="connsiteY1" fmla="*/ 182464 h 13682556"/>
                  <a:gd name="connsiteX2" fmla="*/ 3821013 w 4964050"/>
                  <a:gd name="connsiteY2" fmla="*/ 8636679 h 13682556"/>
                  <a:gd name="connsiteX3" fmla="*/ 4964050 w 4964050"/>
                  <a:gd name="connsiteY3" fmla="*/ 12650912 h 13682556"/>
                  <a:gd name="connsiteX4" fmla="*/ 0 w 4964050"/>
                  <a:gd name="connsiteY4" fmla="*/ 12894200 h 13682556"/>
                  <a:gd name="connsiteX5" fmla="*/ 1408717 w 4964050"/>
                  <a:gd name="connsiteY5" fmla="*/ 8276028 h 13682556"/>
                  <a:gd name="connsiteX6" fmla="*/ 1143038 w 4964050"/>
                  <a:gd name="connsiteY6" fmla="*/ 0 h 13682556"/>
                  <a:gd name="connsiteX7" fmla="*/ 1147850 w 4964050"/>
                  <a:gd name="connsiteY7" fmla="*/ 60821 h 13682556"/>
                  <a:gd name="connsiteX0" fmla="*/ 1147850 w 4964050"/>
                  <a:gd name="connsiteY0" fmla="*/ 60821 h 13227369"/>
                  <a:gd name="connsiteX1" fmla="*/ 3951646 w 4964050"/>
                  <a:gd name="connsiteY1" fmla="*/ 182464 h 13227369"/>
                  <a:gd name="connsiteX2" fmla="*/ 3821013 w 4964050"/>
                  <a:gd name="connsiteY2" fmla="*/ 8636679 h 13227369"/>
                  <a:gd name="connsiteX3" fmla="*/ 4964050 w 4964050"/>
                  <a:gd name="connsiteY3" fmla="*/ 12650912 h 13227369"/>
                  <a:gd name="connsiteX4" fmla="*/ 0 w 4964050"/>
                  <a:gd name="connsiteY4" fmla="*/ 12894200 h 13227369"/>
                  <a:gd name="connsiteX5" fmla="*/ 1408717 w 4964050"/>
                  <a:gd name="connsiteY5" fmla="*/ 8276028 h 13227369"/>
                  <a:gd name="connsiteX6" fmla="*/ 1143038 w 4964050"/>
                  <a:gd name="connsiteY6" fmla="*/ 0 h 13227369"/>
                  <a:gd name="connsiteX7" fmla="*/ 1147850 w 4964050"/>
                  <a:gd name="connsiteY7" fmla="*/ 60821 h 13227369"/>
                  <a:gd name="connsiteX0" fmla="*/ 1147850 w 4964050"/>
                  <a:gd name="connsiteY0" fmla="*/ 60821 h 13227368"/>
                  <a:gd name="connsiteX1" fmla="*/ 3951646 w 4964050"/>
                  <a:gd name="connsiteY1" fmla="*/ 182464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147850 w 4964050"/>
                  <a:gd name="connsiteY0" fmla="*/ 60821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147850 w 4964050"/>
                  <a:gd name="connsiteY7" fmla="*/ 60821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1408717 w 4964050"/>
                  <a:gd name="connsiteY5" fmla="*/ 8276028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143038 w 4964050"/>
                  <a:gd name="connsiteY6" fmla="*/ 0 h 13227368"/>
                  <a:gd name="connsiteX7" fmla="*/ 1312485 w 4964050"/>
                  <a:gd name="connsiteY7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196930 w 4964050"/>
                  <a:gd name="connsiteY6" fmla="*/ 2990630 h 13227368"/>
                  <a:gd name="connsiteX7" fmla="*/ 1143038 w 4964050"/>
                  <a:gd name="connsiteY7" fmla="*/ 0 h 13227368"/>
                  <a:gd name="connsiteX8" fmla="*/ 1312485 w 4964050"/>
                  <a:gd name="connsiteY8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196930 w 4964050"/>
                  <a:gd name="connsiteY6" fmla="*/ 2990630 h 13227368"/>
                  <a:gd name="connsiteX7" fmla="*/ 1143038 w 4964050"/>
                  <a:gd name="connsiteY7" fmla="*/ 0 h 13227368"/>
                  <a:gd name="connsiteX8" fmla="*/ 1312485 w 4964050"/>
                  <a:gd name="connsiteY8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196930 w 4964050"/>
                  <a:gd name="connsiteY6" fmla="*/ 2990630 h 13227368"/>
                  <a:gd name="connsiteX7" fmla="*/ 1143038 w 4964050"/>
                  <a:gd name="connsiteY7" fmla="*/ 0 h 13227368"/>
                  <a:gd name="connsiteX8" fmla="*/ 1312485 w 4964050"/>
                  <a:gd name="connsiteY8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081374 w 4964050"/>
                  <a:gd name="connsiteY6" fmla="*/ 3066024 h 13227368"/>
                  <a:gd name="connsiteX7" fmla="*/ 1143038 w 4964050"/>
                  <a:gd name="connsiteY7" fmla="*/ 0 h 13227368"/>
                  <a:gd name="connsiteX8" fmla="*/ 1312485 w 4964050"/>
                  <a:gd name="connsiteY8" fmla="*/ 150788 h 13227368"/>
                  <a:gd name="connsiteX0" fmla="*/ 1312485 w 4964050"/>
                  <a:gd name="connsiteY0" fmla="*/ 150788 h 13227368"/>
                  <a:gd name="connsiteX1" fmla="*/ 3884048 w 4964050"/>
                  <a:gd name="connsiteY1" fmla="*/ 62982 h 13227368"/>
                  <a:gd name="connsiteX2" fmla="*/ 3821013 w 4964050"/>
                  <a:gd name="connsiteY2" fmla="*/ 8636679 h 13227368"/>
                  <a:gd name="connsiteX3" fmla="*/ 4964050 w 4964050"/>
                  <a:gd name="connsiteY3" fmla="*/ 12650912 h 13227368"/>
                  <a:gd name="connsiteX4" fmla="*/ 0 w 4964050"/>
                  <a:gd name="connsiteY4" fmla="*/ 12894200 h 13227368"/>
                  <a:gd name="connsiteX5" fmla="*/ 942707 w 4964050"/>
                  <a:gd name="connsiteY5" fmla="*/ 7740454 h 13227368"/>
                  <a:gd name="connsiteX6" fmla="*/ 1081374 w 4964050"/>
                  <a:gd name="connsiteY6" fmla="*/ 3066024 h 13227368"/>
                  <a:gd name="connsiteX7" fmla="*/ 1143038 w 4964050"/>
                  <a:gd name="connsiteY7" fmla="*/ 0 h 13227368"/>
                  <a:gd name="connsiteX8" fmla="*/ 1312485 w 4964050"/>
                  <a:gd name="connsiteY8" fmla="*/ 150788 h 13227368"/>
                  <a:gd name="connsiteX0" fmla="*/ 1312485 w 4964050"/>
                  <a:gd name="connsiteY0" fmla="*/ 87806 h 13164386"/>
                  <a:gd name="connsiteX1" fmla="*/ 3884048 w 4964050"/>
                  <a:gd name="connsiteY1" fmla="*/ 0 h 13164386"/>
                  <a:gd name="connsiteX2" fmla="*/ 3821013 w 4964050"/>
                  <a:gd name="connsiteY2" fmla="*/ 8573697 h 13164386"/>
                  <a:gd name="connsiteX3" fmla="*/ 4964050 w 4964050"/>
                  <a:gd name="connsiteY3" fmla="*/ 12587930 h 13164386"/>
                  <a:gd name="connsiteX4" fmla="*/ 0 w 4964050"/>
                  <a:gd name="connsiteY4" fmla="*/ 12831218 h 13164386"/>
                  <a:gd name="connsiteX5" fmla="*/ 942707 w 4964050"/>
                  <a:gd name="connsiteY5" fmla="*/ 7677472 h 13164386"/>
                  <a:gd name="connsiteX6" fmla="*/ 1081374 w 4964050"/>
                  <a:gd name="connsiteY6" fmla="*/ 3003042 h 13164386"/>
                  <a:gd name="connsiteX7" fmla="*/ 1220041 w 4964050"/>
                  <a:gd name="connsiteY7" fmla="*/ 163200 h 13164386"/>
                  <a:gd name="connsiteX8" fmla="*/ 1312485 w 4964050"/>
                  <a:gd name="connsiteY8" fmla="*/ 87806 h 13164386"/>
                  <a:gd name="connsiteX0" fmla="*/ 1312485 w 4964050"/>
                  <a:gd name="connsiteY0" fmla="*/ 87806 h 13164386"/>
                  <a:gd name="connsiteX1" fmla="*/ 3884048 w 4964050"/>
                  <a:gd name="connsiteY1" fmla="*/ 0 h 13164386"/>
                  <a:gd name="connsiteX2" fmla="*/ 3821013 w 4964050"/>
                  <a:gd name="connsiteY2" fmla="*/ 8573697 h 13164386"/>
                  <a:gd name="connsiteX3" fmla="*/ 4964050 w 4964050"/>
                  <a:gd name="connsiteY3" fmla="*/ 12587930 h 13164386"/>
                  <a:gd name="connsiteX4" fmla="*/ 0 w 4964050"/>
                  <a:gd name="connsiteY4" fmla="*/ 12831218 h 13164386"/>
                  <a:gd name="connsiteX5" fmla="*/ 942707 w 4964050"/>
                  <a:gd name="connsiteY5" fmla="*/ 7677472 h 13164386"/>
                  <a:gd name="connsiteX6" fmla="*/ 1081374 w 4964050"/>
                  <a:gd name="connsiteY6" fmla="*/ 3003042 h 13164386"/>
                  <a:gd name="connsiteX7" fmla="*/ 1220041 w 4964050"/>
                  <a:gd name="connsiteY7" fmla="*/ 163200 h 13164386"/>
                  <a:gd name="connsiteX8" fmla="*/ 1312485 w 4964050"/>
                  <a:gd name="connsiteY8" fmla="*/ 87806 h 13164386"/>
                  <a:gd name="connsiteX0" fmla="*/ 1312485 w 4825383"/>
                  <a:gd name="connsiteY0" fmla="*/ 87806 h 13086766"/>
                  <a:gd name="connsiteX1" fmla="*/ 3884048 w 4825383"/>
                  <a:gd name="connsiteY1" fmla="*/ 0 h 13086766"/>
                  <a:gd name="connsiteX2" fmla="*/ 3821013 w 4825383"/>
                  <a:gd name="connsiteY2" fmla="*/ 8573697 h 13086766"/>
                  <a:gd name="connsiteX3" fmla="*/ 4825383 w 4825383"/>
                  <a:gd name="connsiteY3" fmla="*/ 11799013 h 13086766"/>
                  <a:gd name="connsiteX4" fmla="*/ 0 w 4825383"/>
                  <a:gd name="connsiteY4" fmla="*/ 12831218 h 13086766"/>
                  <a:gd name="connsiteX5" fmla="*/ 942707 w 4825383"/>
                  <a:gd name="connsiteY5" fmla="*/ 7677472 h 13086766"/>
                  <a:gd name="connsiteX6" fmla="*/ 1081374 w 4825383"/>
                  <a:gd name="connsiteY6" fmla="*/ 3003042 h 13086766"/>
                  <a:gd name="connsiteX7" fmla="*/ 1220041 w 4825383"/>
                  <a:gd name="connsiteY7" fmla="*/ 163200 h 13086766"/>
                  <a:gd name="connsiteX8" fmla="*/ 1312485 w 4825383"/>
                  <a:gd name="connsiteY8" fmla="*/ 87806 h 13086766"/>
                  <a:gd name="connsiteX0" fmla="*/ 1271114 w 4784012"/>
                  <a:gd name="connsiteY0" fmla="*/ 87806 h 12375469"/>
                  <a:gd name="connsiteX1" fmla="*/ 3842677 w 4784012"/>
                  <a:gd name="connsiteY1" fmla="*/ 0 h 12375469"/>
                  <a:gd name="connsiteX2" fmla="*/ 3779642 w 4784012"/>
                  <a:gd name="connsiteY2" fmla="*/ 8573697 h 12375469"/>
                  <a:gd name="connsiteX3" fmla="*/ 4784012 w 4784012"/>
                  <a:gd name="connsiteY3" fmla="*/ 11799013 h 12375469"/>
                  <a:gd name="connsiteX4" fmla="*/ 0 w 4784012"/>
                  <a:gd name="connsiteY4" fmla="*/ 11723619 h 12375469"/>
                  <a:gd name="connsiteX5" fmla="*/ 901336 w 4784012"/>
                  <a:gd name="connsiteY5" fmla="*/ 7677472 h 12375469"/>
                  <a:gd name="connsiteX6" fmla="*/ 1040003 w 4784012"/>
                  <a:gd name="connsiteY6" fmla="*/ 3003042 h 12375469"/>
                  <a:gd name="connsiteX7" fmla="*/ 1178670 w 4784012"/>
                  <a:gd name="connsiteY7" fmla="*/ 163200 h 12375469"/>
                  <a:gd name="connsiteX8" fmla="*/ 1271114 w 4784012"/>
                  <a:gd name="connsiteY8" fmla="*/ 87806 h 12375469"/>
                  <a:gd name="connsiteX0" fmla="*/ 1271114 w 4784012"/>
                  <a:gd name="connsiteY0" fmla="*/ 87806 h 12375469"/>
                  <a:gd name="connsiteX1" fmla="*/ 3842677 w 4784012"/>
                  <a:gd name="connsiteY1" fmla="*/ 0 h 12375469"/>
                  <a:gd name="connsiteX2" fmla="*/ 3779642 w 4784012"/>
                  <a:gd name="connsiteY2" fmla="*/ 8573697 h 12375469"/>
                  <a:gd name="connsiteX3" fmla="*/ 4784012 w 4784012"/>
                  <a:gd name="connsiteY3" fmla="*/ 11799013 h 12375469"/>
                  <a:gd name="connsiteX4" fmla="*/ 0 w 4784012"/>
                  <a:gd name="connsiteY4" fmla="*/ 11723619 h 12375469"/>
                  <a:gd name="connsiteX5" fmla="*/ 901336 w 4784012"/>
                  <a:gd name="connsiteY5" fmla="*/ 7677472 h 12375469"/>
                  <a:gd name="connsiteX6" fmla="*/ 1040003 w 4784012"/>
                  <a:gd name="connsiteY6" fmla="*/ 3003042 h 12375469"/>
                  <a:gd name="connsiteX7" fmla="*/ 1178670 w 4784012"/>
                  <a:gd name="connsiteY7" fmla="*/ 163200 h 12375469"/>
                  <a:gd name="connsiteX8" fmla="*/ 1271114 w 4784012"/>
                  <a:gd name="connsiteY8" fmla="*/ 87806 h 12375469"/>
                  <a:gd name="connsiteX0" fmla="*/ 1271114 w 4784012"/>
                  <a:gd name="connsiteY0" fmla="*/ 87806 h 12375469"/>
                  <a:gd name="connsiteX1" fmla="*/ 3842677 w 4784012"/>
                  <a:gd name="connsiteY1" fmla="*/ 0 h 12375469"/>
                  <a:gd name="connsiteX2" fmla="*/ 3779642 w 4784012"/>
                  <a:gd name="connsiteY2" fmla="*/ 8573697 h 12375469"/>
                  <a:gd name="connsiteX3" fmla="*/ 4784012 w 4784012"/>
                  <a:gd name="connsiteY3" fmla="*/ 11799013 h 12375469"/>
                  <a:gd name="connsiteX4" fmla="*/ 0 w 4784012"/>
                  <a:gd name="connsiteY4" fmla="*/ 11723619 h 12375469"/>
                  <a:gd name="connsiteX5" fmla="*/ 901336 w 4784012"/>
                  <a:gd name="connsiteY5" fmla="*/ 7677472 h 12375469"/>
                  <a:gd name="connsiteX6" fmla="*/ 1040003 w 4784012"/>
                  <a:gd name="connsiteY6" fmla="*/ 3003042 h 12375469"/>
                  <a:gd name="connsiteX7" fmla="*/ 1178670 w 4784012"/>
                  <a:gd name="connsiteY7" fmla="*/ 163200 h 12375469"/>
                  <a:gd name="connsiteX8" fmla="*/ 1271114 w 4784012"/>
                  <a:gd name="connsiteY8" fmla="*/ 87806 h 12375469"/>
                  <a:gd name="connsiteX0" fmla="*/ 1271114 w 4784012"/>
                  <a:gd name="connsiteY0" fmla="*/ 87806 h 12161418"/>
                  <a:gd name="connsiteX1" fmla="*/ 3842677 w 4784012"/>
                  <a:gd name="connsiteY1" fmla="*/ 0 h 12161418"/>
                  <a:gd name="connsiteX2" fmla="*/ 3779642 w 4784012"/>
                  <a:gd name="connsiteY2" fmla="*/ 8573697 h 12161418"/>
                  <a:gd name="connsiteX3" fmla="*/ 4784012 w 4784012"/>
                  <a:gd name="connsiteY3" fmla="*/ 11799013 h 12161418"/>
                  <a:gd name="connsiteX4" fmla="*/ 0 w 4784012"/>
                  <a:gd name="connsiteY4" fmla="*/ 11723619 h 12161418"/>
                  <a:gd name="connsiteX5" fmla="*/ 901336 w 4784012"/>
                  <a:gd name="connsiteY5" fmla="*/ 7677472 h 12161418"/>
                  <a:gd name="connsiteX6" fmla="*/ 1040003 w 4784012"/>
                  <a:gd name="connsiteY6" fmla="*/ 3003042 h 12161418"/>
                  <a:gd name="connsiteX7" fmla="*/ 1178670 w 4784012"/>
                  <a:gd name="connsiteY7" fmla="*/ 163200 h 12161418"/>
                  <a:gd name="connsiteX8" fmla="*/ 1271114 w 4784012"/>
                  <a:gd name="connsiteY8" fmla="*/ 87806 h 12161418"/>
                  <a:gd name="connsiteX0" fmla="*/ 1271114 w 4784012"/>
                  <a:gd name="connsiteY0" fmla="*/ 87806 h 12161418"/>
                  <a:gd name="connsiteX1" fmla="*/ 3842677 w 4784012"/>
                  <a:gd name="connsiteY1" fmla="*/ 0 h 12161418"/>
                  <a:gd name="connsiteX2" fmla="*/ 3779642 w 4784012"/>
                  <a:gd name="connsiteY2" fmla="*/ 8573697 h 12161418"/>
                  <a:gd name="connsiteX3" fmla="*/ 4784012 w 4784012"/>
                  <a:gd name="connsiteY3" fmla="*/ 11799013 h 12161418"/>
                  <a:gd name="connsiteX4" fmla="*/ 0 w 4784012"/>
                  <a:gd name="connsiteY4" fmla="*/ 11723619 h 12161418"/>
                  <a:gd name="connsiteX5" fmla="*/ 901336 w 4784012"/>
                  <a:gd name="connsiteY5" fmla="*/ 7677472 h 12161418"/>
                  <a:gd name="connsiteX6" fmla="*/ 1040003 w 4784012"/>
                  <a:gd name="connsiteY6" fmla="*/ 3003042 h 12161418"/>
                  <a:gd name="connsiteX7" fmla="*/ 1178670 w 4784012"/>
                  <a:gd name="connsiteY7" fmla="*/ 163200 h 12161418"/>
                  <a:gd name="connsiteX8" fmla="*/ 1271114 w 4784012"/>
                  <a:gd name="connsiteY8" fmla="*/ 87806 h 12161418"/>
                  <a:gd name="connsiteX0" fmla="*/ 1271114 w 4784012"/>
                  <a:gd name="connsiteY0" fmla="*/ 87806 h 12161418"/>
                  <a:gd name="connsiteX1" fmla="*/ 3842677 w 4784012"/>
                  <a:gd name="connsiteY1" fmla="*/ 0 h 12161418"/>
                  <a:gd name="connsiteX2" fmla="*/ 3779642 w 4784012"/>
                  <a:gd name="connsiteY2" fmla="*/ 8573697 h 12161418"/>
                  <a:gd name="connsiteX3" fmla="*/ 4784012 w 4784012"/>
                  <a:gd name="connsiteY3" fmla="*/ 11799013 h 12161418"/>
                  <a:gd name="connsiteX4" fmla="*/ 0 w 4784012"/>
                  <a:gd name="connsiteY4" fmla="*/ 11723619 h 12161418"/>
                  <a:gd name="connsiteX5" fmla="*/ 901336 w 4784012"/>
                  <a:gd name="connsiteY5" fmla="*/ 7677472 h 12161418"/>
                  <a:gd name="connsiteX6" fmla="*/ 1040003 w 4784012"/>
                  <a:gd name="connsiteY6" fmla="*/ 3003042 h 12161418"/>
                  <a:gd name="connsiteX7" fmla="*/ 1178670 w 4784012"/>
                  <a:gd name="connsiteY7" fmla="*/ 163200 h 12161418"/>
                  <a:gd name="connsiteX8" fmla="*/ 1271114 w 4784012"/>
                  <a:gd name="connsiteY8" fmla="*/ 87806 h 12161418"/>
                  <a:gd name="connsiteX0" fmla="*/ 1271114 w 4784012"/>
                  <a:gd name="connsiteY0" fmla="*/ 87806 h 12161418"/>
                  <a:gd name="connsiteX1" fmla="*/ 3842677 w 4784012"/>
                  <a:gd name="connsiteY1" fmla="*/ 0 h 12161418"/>
                  <a:gd name="connsiteX2" fmla="*/ 3779642 w 4784012"/>
                  <a:gd name="connsiteY2" fmla="*/ 8573697 h 12161418"/>
                  <a:gd name="connsiteX3" fmla="*/ 4784012 w 4784012"/>
                  <a:gd name="connsiteY3" fmla="*/ 11799013 h 12161418"/>
                  <a:gd name="connsiteX4" fmla="*/ 0 w 4784012"/>
                  <a:gd name="connsiteY4" fmla="*/ 11723619 h 12161418"/>
                  <a:gd name="connsiteX5" fmla="*/ 901336 w 4784012"/>
                  <a:gd name="connsiteY5" fmla="*/ 7677472 h 12161418"/>
                  <a:gd name="connsiteX6" fmla="*/ 1040003 w 4784012"/>
                  <a:gd name="connsiteY6" fmla="*/ 3003042 h 12161418"/>
                  <a:gd name="connsiteX7" fmla="*/ 1178670 w 4784012"/>
                  <a:gd name="connsiteY7" fmla="*/ 163200 h 12161418"/>
                  <a:gd name="connsiteX8" fmla="*/ 1271114 w 4784012"/>
                  <a:gd name="connsiteY8" fmla="*/ 87806 h 12161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84012" h="12161418">
                    <a:moveTo>
                      <a:pt x="1271114" y="87806"/>
                    </a:moveTo>
                    <a:cubicBezTo>
                      <a:pt x="2532128" y="1879214"/>
                      <a:pt x="2450093" y="1364236"/>
                      <a:pt x="3842677" y="0"/>
                    </a:cubicBezTo>
                    <a:cubicBezTo>
                      <a:pt x="4075026" y="2165408"/>
                      <a:pt x="3476013" y="5427592"/>
                      <a:pt x="3779642" y="8573697"/>
                    </a:cubicBezTo>
                    <a:cubicBezTo>
                      <a:pt x="4188640" y="10209363"/>
                      <a:pt x="4176374" y="11022358"/>
                      <a:pt x="4784012" y="11799013"/>
                    </a:cubicBezTo>
                    <a:cubicBezTo>
                      <a:pt x="3056060" y="12161418"/>
                      <a:pt x="2342680" y="12160437"/>
                      <a:pt x="0" y="11723619"/>
                    </a:cubicBezTo>
                    <a:cubicBezTo>
                      <a:pt x="544651" y="9972583"/>
                      <a:pt x="862859" y="9594800"/>
                      <a:pt x="901336" y="7677472"/>
                    </a:cubicBezTo>
                    <a:cubicBezTo>
                      <a:pt x="1076116" y="6020234"/>
                      <a:pt x="1116260" y="4446355"/>
                      <a:pt x="1040003" y="3003042"/>
                    </a:cubicBezTo>
                    <a:cubicBezTo>
                      <a:pt x="1361286" y="2247138"/>
                      <a:pt x="1134703" y="629864"/>
                      <a:pt x="1178670" y="163200"/>
                    </a:cubicBezTo>
                    <a:lnTo>
                      <a:pt x="1271114" y="87806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110621" name="Freeform 120"/>
              <p:cNvSpPr>
                <a:spLocks/>
              </p:cNvSpPr>
              <p:nvPr/>
            </p:nvSpPr>
            <p:spPr bwMode="auto">
              <a:xfrm>
                <a:off x="-9839146" y="5733254"/>
                <a:ext cx="5688633" cy="28873979"/>
              </a:xfrm>
              <a:custGeom>
                <a:avLst/>
                <a:gdLst>
                  <a:gd name="T0" fmla="*/ 2147483647 w 10000"/>
                  <a:gd name="T1" fmla="*/ 2147483647 h 10755"/>
                  <a:gd name="T2" fmla="*/ 2147483647 w 10000"/>
                  <a:gd name="T3" fmla="*/ 2147483647 h 10755"/>
                  <a:gd name="T4" fmla="*/ 0 w 10000"/>
                  <a:gd name="T5" fmla="*/ 2147483647 h 10755"/>
                  <a:gd name="T6" fmla="*/ 2147483647 w 10000"/>
                  <a:gd name="T7" fmla="*/ 2147483647 h 10755"/>
                  <a:gd name="T8" fmla="*/ 2147483647 w 10000"/>
                  <a:gd name="T9" fmla="*/ 2147483647 h 10755"/>
                  <a:gd name="T10" fmla="*/ 2147483647 w 10000"/>
                  <a:gd name="T11" fmla="*/ 2147483647 h 10755"/>
                  <a:gd name="T12" fmla="*/ 2147483647 w 10000"/>
                  <a:gd name="T13" fmla="*/ 2147483647 h 10755"/>
                  <a:gd name="T14" fmla="*/ 0 w 10000"/>
                  <a:gd name="T15" fmla="*/ 2147483647 h 10755"/>
                  <a:gd name="T16" fmla="*/ 0 w 10000"/>
                  <a:gd name="T17" fmla="*/ 2147483647 h 10755"/>
                  <a:gd name="T18" fmla="*/ 2147483647 w 10000"/>
                  <a:gd name="T19" fmla="*/ 2147483647 h 10755"/>
                  <a:gd name="T20" fmla="*/ 2147483647 w 10000"/>
                  <a:gd name="T21" fmla="*/ 0 h 10755"/>
                  <a:gd name="T22" fmla="*/ 2147483647 w 10000"/>
                  <a:gd name="T23" fmla="*/ 2147483647 h 10755"/>
                  <a:gd name="T24" fmla="*/ 2147483647 w 10000"/>
                  <a:gd name="T25" fmla="*/ 2147483647 h 10755"/>
                  <a:gd name="T26" fmla="*/ 2147483647 w 10000"/>
                  <a:gd name="T27" fmla="*/ 2147483647 h 10755"/>
                  <a:gd name="T28" fmla="*/ 2147483647 w 10000"/>
                  <a:gd name="T29" fmla="*/ 2147483647 h 10755"/>
                  <a:gd name="T30" fmla="*/ 2147483647 w 10000"/>
                  <a:gd name="T31" fmla="*/ 2147483647 h 10755"/>
                  <a:gd name="T32" fmla="*/ 2147483647 w 10000"/>
                  <a:gd name="T33" fmla="*/ 2147483647 h 10755"/>
                  <a:gd name="T34" fmla="*/ 2147483647 w 10000"/>
                  <a:gd name="T35" fmla="*/ 2147483647 h 10755"/>
                  <a:gd name="T36" fmla="*/ 2147483647 w 10000"/>
                  <a:gd name="T37" fmla="*/ 2147483647 h 10755"/>
                  <a:gd name="T38" fmla="*/ 2147483647 w 10000"/>
                  <a:gd name="T39" fmla="*/ 2147483647 h 10755"/>
                  <a:gd name="T40" fmla="*/ 2147483647 w 10000"/>
                  <a:gd name="T41" fmla="*/ 2147483647 h 10755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10000"/>
                  <a:gd name="T64" fmla="*/ 0 h 10755"/>
                  <a:gd name="T65" fmla="*/ 10000 w 10000"/>
                  <a:gd name="T66" fmla="*/ 10755 h 10755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10000" h="10755">
                    <a:moveTo>
                      <a:pt x="4684" y="10755"/>
                    </a:moveTo>
                    <a:lnTo>
                      <a:pt x="759" y="9737"/>
                    </a:lnTo>
                    <a:lnTo>
                      <a:pt x="0" y="8238"/>
                    </a:lnTo>
                    <a:lnTo>
                      <a:pt x="697" y="4922"/>
                    </a:lnTo>
                    <a:lnTo>
                      <a:pt x="697" y="3937"/>
                    </a:lnTo>
                    <a:lnTo>
                      <a:pt x="2940" y="1662"/>
                    </a:lnTo>
                    <a:lnTo>
                      <a:pt x="2093" y="1399"/>
                    </a:lnTo>
                    <a:lnTo>
                      <a:pt x="0" y="621"/>
                    </a:lnTo>
                    <a:lnTo>
                      <a:pt x="0" y="466"/>
                    </a:lnTo>
                    <a:lnTo>
                      <a:pt x="1395" y="155"/>
                    </a:lnTo>
                    <a:lnTo>
                      <a:pt x="4883" y="0"/>
                    </a:lnTo>
                    <a:lnTo>
                      <a:pt x="6279" y="155"/>
                    </a:lnTo>
                    <a:lnTo>
                      <a:pt x="7907" y="310"/>
                    </a:lnTo>
                    <a:lnTo>
                      <a:pt x="9303" y="621"/>
                    </a:lnTo>
                    <a:lnTo>
                      <a:pt x="8604" y="1089"/>
                    </a:lnTo>
                    <a:lnTo>
                      <a:pt x="6977" y="1554"/>
                    </a:lnTo>
                    <a:lnTo>
                      <a:pt x="6977" y="1917"/>
                    </a:lnTo>
                    <a:lnTo>
                      <a:pt x="6977" y="2227"/>
                    </a:lnTo>
                    <a:lnTo>
                      <a:pt x="9146" y="4286"/>
                    </a:lnTo>
                    <a:lnTo>
                      <a:pt x="10000" y="9468"/>
                    </a:lnTo>
                    <a:cubicBezTo>
                      <a:pt x="8845" y="10002"/>
                      <a:pt x="7260" y="10457"/>
                      <a:pt x="4684" y="10755"/>
                    </a:cubicBezTo>
                    <a:close/>
                  </a:path>
                </a:pathLst>
              </a:custGeom>
              <a:solidFill>
                <a:srgbClr val="000000"/>
              </a:solidFill>
              <a:ln w="9525">
                <a:noFill/>
                <a:round/>
                <a:headEnd/>
                <a:tailEnd/>
              </a:ln>
            </p:spPr>
            <p:txBody>
              <a:bodyPr/>
              <a:lstStyle/>
              <a:p>
                <a:endParaRPr lang="zh-CN" altLang="en-US"/>
              </a:p>
            </p:txBody>
          </p:sp>
          <p:sp>
            <p:nvSpPr>
              <p:cNvPr id="21" name="手繪多邊形 20"/>
              <p:cNvSpPr/>
              <p:nvPr/>
            </p:nvSpPr>
            <p:spPr bwMode="auto">
              <a:xfrm>
                <a:off x="-6710662" y="2704522"/>
                <a:ext cx="4459995" cy="7695197"/>
              </a:xfrm>
              <a:custGeom>
                <a:avLst/>
                <a:gdLst>
                  <a:gd name="connsiteX0" fmla="*/ 822960 w 1005840"/>
                  <a:gd name="connsiteY0" fmla="*/ 0 h 1645920"/>
                  <a:gd name="connsiteX1" fmla="*/ 0 w 1005840"/>
                  <a:gd name="connsiteY1" fmla="*/ 731520 h 1645920"/>
                  <a:gd name="connsiteX2" fmla="*/ 548640 w 1005840"/>
                  <a:gd name="connsiteY2" fmla="*/ 1645920 h 1645920"/>
                  <a:gd name="connsiteX3" fmla="*/ 1005840 w 1005840"/>
                  <a:gd name="connsiteY3" fmla="*/ 1371600 h 1645920"/>
                  <a:gd name="connsiteX4" fmla="*/ 1005840 w 1005840"/>
                  <a:gd name="connsiteY4" fmla="*/ 640080 h 1645920"/>
                  <a:gd name="connsiteX5" fmla="*/ 822960 w 1005840"/>
                  <a:gd name="connsiteY5" fmla="*/ 0 h 1645920"/>
                  <a:gd name="connsiteX0" fmla="*/ 822960 w 1082040"/>
                  <a:gd name="connsiteY0" fmla="*/ 0 h 1752600"/>
                  <a:gd name="connsiteX1" fmla="*/ 0 w 1082040"/>
                  <a:gd name="connsiteY1" fmla="*/ 731520 h 1752600"/>
                  <a:gd name="connsiteX2" fmla="*/ 548640 w 1082040"/>
                  <a:gd name="connsiteY2" fmla="*/ 1645920 h 1752600"/>
                  <a:gd name="connsiteX3" fmla="*/ 1005840 w 1082040"/>
                  <a:gd name="connsiteY3" fmla="*/ 1371600 h 1752600"/>
                  <a:gd name="connsiteX4" fmla="*/ 1005840 w 1082040"/>
                  <a:gd name="connsiteY4" fmla="*/ 640080 h 1752600"/>
                  <a:gd name="connsiteX5" fmla="*/ 822960 w 1082040"/>
                  <a:gd name="connsiteY5" fmla="*/ 0 h 1752600"/>
                  <a:gd name="connsiteX0" fmla="*/ 822960 w 1082040"/>
                  <a:gd name="connsiteY0" fmla="*/ 0 h 1752600"/>
                  <a:gd name="connsiteX1" fmla="*/ 0 w 1082040"/>
                  <a:gd name="connsiteY1" fmla="*/ 731520 h 1752600"/>
                  <a:gd name="connsiteX2" fmla="*/ 548640 w 1082040"/>
                  <a:gd name="connsiteY2" fmla="*/ 1645920 h 1752600"/>
                  <a:gd name="connsiteX3" fmla="*/ 1005840 w 1082040"/>
                  <a:gd name="connsiteY3" fmla="*/ 1371600 h 1752600"/>
                  <a:gd name="connsiteX4" fmla="*/ 1005840 w 1082040"/>
                  <a:gd name="connsiteY4" fmla="*/ 640080 h 1752600"/>
                  <a:gd name="connsiteX5" fmla="*/ 822960 w 1082040"/>
                  <a:gd name="connsiteY5" fmla="*/ 0 h 1752600"/>
                  <a:gd name="connsiteX0" fmla="*/ 822960 w 1082040"/>
                  <a:gd name="connsiteY0" fmla="*/ 0 h 1645920"/>
                  <a:gd name="connsiteX1" fmla="*/ 0 w 1082040"/>
                  <a:gd name="connsiteY1" fmla="*/ 731520 h 1645920"/>
                  <a:gd name="connsiteX2" fmla="*/ 548640 w 1082040"/>
                  <a:gd name="connsiteY2" fmla="*/ 1645920 h 1645920"/>
                  <a:gd name="connsiteX3" fmla="*/ 1005840 w 1082040"/>
                  <a:gd name="connsiteY3" fmla="*/ 1371600 h 1645920"/>
                  <a:gd name="connsiteX4" fmla="*/ 1005840 w 1082040"/>
                  <a:gd name="connsiteY4" fmla="*/ 640080 h 1645920"/>
                  <a:gd name="connsiteX5" fmla="*/ 822960 w 1082040"/>
                  <a:gd name="connsiteY5" fmla="*/ 0 h 1645920"/>
                  <a:gd name="connsiteX0" fmla="*/ 822960 w 1091066"/>
                  <a:gd name="connsiteY0" fmla="*/ 0 h 1645920"/>
                  <a:gd name="connsiteX1" fmla="*/ 0 w 1091066"/>
                  <a:gd name="connsiteY1" fmla="*/ 731520 h 1645920"/>
                  <a:gd name="connsiteX2" fmla="*/ 548640 w 1091066"/>
                  <a:gd name="connsiteY2" fmla="*/ 1645920 h 1645920"/>
                  <a:gd name="connsiteX3" fmla="*/ 1014866 w 1091066"/>
                  <a:gd name="connsiteY3" fmla="*/ 1317812 h 1645920"/>
                  <a:gd name="connsiteX4" fmla="*/ 1005840 w 1091066"/>
                  <a:gd name="connsiteY4" fmla="*/ 640080 h 1645920"/>
                  <a:gd name="connsiteX5" fmla="*/ 822960 w 1091066"/>
                  <a:gd name="connsiteY5" fmla="*/ 0 h 1645920"/>
                  <a:gd name="connsiteX0" fmla="*/ 822960 w 1091066"/>
                  <a:gd name="connsiteY0" fmla="*/ 0 h 1645920"/>
                  <a:gd name="connsiteX1" fmla="*/ 0 w 1091066"/>
                  <a:gd name="connsiteY1" fmla="*/ 731520 h 1645920"/>
                  <a:gd name="connsiteX2" fmla="*/ 548640 w 1091066"/>
                  <a:gd name="connsiteY2" fmla="*/ 1645920 h 1645920"/>
                  <a:gd name="connsiteX3" fmla="*/ 1014866 w 1091066"/>
                  <a:gd name="connsiteY3" fmla="*/ 1317812 h 1645920"/>
                  <a:gd name="connsiteX4" fmla="*/ 1005840 w 1091066"/>
                  <a:gd name="connsiteY4" fmla="*/ 640080 h 1645920"/>
                  <a:gd name="connsiteX5" fmla="*/ 822960 w 1091066"/>
                  <a:gd name="connsiteY5" fmla="*/ 0 h 1645920"/>
                  <a:gd name="connsiteX0" fmla="*/ 822960 w 1091066"/>
                  <a:gd name="connsiteY0" fmla="*/ 0 h 1645920"/>
                  <a:gd name="connsiteX1" fmla="*/ 0 w 1091066"/>
                  <a:gd name="connsiteY1" fmla="*/ 731520 h 1645920"/>
                  <a:gd name="connsiteX2" fmla="*/ 548640 w 1091066"/>
                  <a:gd name="connsiteY2" fmla="*/ 1645920 h 1645920"/>
                  <a:gd name="connsiteX3" fmla="*/ 1014866 w 1091066"/>
                  <a:gd name="connsiteY3" fmla="*/ 1317812 h 1645920"/>
                  <a:gd name="connsiteX4" fmla="*/ 1005840 w 1091066"/>
                  <a:gd name="connsiteY4" fmla="*/ 640080 h 1645920"/>
                  <a:gd name="connsiteX5" fmla="*/ 822960 w 1091066"/>
                  <a:gd name="connsiteY5" fmla="*/ 0 h 1645920"/>
                  <a:gd name="connsiteX0" fmla="*/ 822960 w 1091066"/>
                  <a:gd name="connsiteY0" fmla="*/ 0 h 1645920"/>
                  <a:gd name="connsiteX1" fmla="*/ 0 w 1091066"/>
                  <a:gd name="connsiteY1" fmla="*/ 731520 h 1645920"/>
                  <a:gd name="connsiteX2" fmla="*/ 548640 w 1091066"/>
                  <a:gd name="connsiteY2" fmla="*/ 1645920 h 1645920"/>
                  <a:gd name="connsiteX3" fmla="*/ 1014866 w 1091066"/>
                  <a:gd name="connsiteY3" fmla="*/ 1317812 h 1645920"/>
                  <a:gd name="connsiteX4" fmla="*/ 1005840 w 1091066"/>
                  <a:gd name="connsiteY4" fmla="*/ 640080 h 1645920"/>
                  <a:gd name="connsiteX5" fmla="*/ 822960 w 1091066"/>
                  <a:gd name="connsiteY5" fmla="*/ 0 h 1645920"/>
                  <a:gd name="connsiteX0" fmla="*/ 822960 w 1091066"/>
                  <a:gd name="connsiteY0" fmla="*/ 0 h 1645920"/>
                  <a:gd name="connsiteX1" fmla="*/ 0 w 1091066"/>
                  <a:gd name="connsiteY1" fmla="*/ 731520 h 1645920"/>
                  <a:gd name="connsiteX2" fmla="*/ 548640 w 1091066"/>
                  <a:gd name="connsiteY2" fmla="*/ 1645920 h 1645920"/>
                  <a:gd name="connsiteX3" fmla="*/ 1014866 w 1091066"/>
                  <a:gd name="connsiteY3" fmla="*/ 1317812 h 1645920"/>
                  <a:gd name="connsiteX4" fmla="*/ 1050064 w 1091066"/>
                  <a:gd name="connsiteY4" fmla="*/ 640080 h 1645920"/>
                  <a:gd name="connsiteX5" fmla="*/ 822960 w 1091066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1014866 w 1080544"/>
                  <a:gd name="connsiteY3" fmla="*/ 1317812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979668 w 1080544"/>
                  <a:gd name="connsiteY3" fmla="*/ 1290918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80544"/>
                  <a:gd name="connsiteY0" fmla="*/ 0 h 1645920"/>
                  <a:gd name="connsiteX1" fmla="*/ 0 w 1080544"/>
                  <a:gd name="connsiteY1" fmla="*/ 731520 h 1645920"/>
                  <a:gd name="connsiteX2" fmla="*/ 548640 w 1080544"/>
                  <a:gd name="connsiteY2" fmla="*/ 1645920 h 1645920"/>
                  <a:gd name="connsiteX3" fmla="*/ 1013956 w 1080544"/>
                  <a:gd name="connsiteY3" fmla="*/ 1113680 h 1645920"/>
                  <a:gd name="connsiteX4" fmla="*/ 1050064 w 1080544"/>
                  <a:gd name="connsiteY4" fmla="*/ 640080 h 1645920"/>
                  <a:gd name="connsiteX5" fmla="*/ 822960 w 1080544"/>
                  <a:gd name="connsiteY5" fmla="*/ 0 h 1645920"/>
                  <a:gd name="connsiteX0" fmla="*/ 822960 w 1092243"/>
                  <a:gd name="connsiteY0" fmla="*/ 0 h 1645920"/>
                  <a:gd name="connsiteX1" fmla="*/ 0 w 1092243"/>
                  <a:gd name="connsiteY1" fmla="*/ 731520 h 1645920"/>
                  <a:gd name="connsiteX2" fmla="*/ 548640 w 1092243"/>
                  <a:gd name="connsiteY2" fmla="*/ 1645920 h 1645920"/>
                  <a:gd name="connsiteX3" fmla="*/ 1013956 w 1092243"/>
                  <a:gd name="connsiteY3" fmla="*/ 1113680 h 1645920"/>
                  <a:gd name="connsiteX4" fmla="*/ 1061763 w 1092243"/>
                  <a:gd name="connsiteY4" fmla="*/ 462680 h 1645920"/>
                  <a:gd name="connsiteX5" fmla="*/ 822960 w 1092243"/>
                  <a:gd name="connsiteY5" fmla="*/ 0 h 1645920"/>
                  <a:gd name="connsiteX0" fmla="*/ 822960 w 1092243"/>
                  <a:gd name="connsiteY0" fmla="*/ 0 h 1645920"/>
                  <a:gd name="connsiteX1" fmla="*/ 0 w 1092243"/>
                  <a:gd name="connsiteY1" fmla="*/ 731520 h 1645920"/>
                  <a:gd name="connsiteX2" fmla="*/ 548640 w 1092243"/>
                  <a:gd name="connsiteY2" fmla="*/ 1645920 h 1645920"/>
                  <a:gd name="connsiteX3" fmla="*/ 1013956 w 1092243"/>
                  <a:gd name="connsiteY3" fmla="*/ 1113680 h 1645920"/>
                  <a:gd name="connsiteX4" fmla="*/ 1061763 w 1092243"/>
                  <a:gd name="connsiteY4" fmla="*/ 462680 h 1645920"/>
                  <a:gd name="connsiteX5" fmla="*/ 822960 w 1092243"/>
                  <a:gd name="connsiteY5" fmla="*/ 0 h 1645920"/>
                  <a:gd name="connsiteX0" fmla="*/ 822960 w 1092243"/>
                  <a:gd name="connsiteY0" fmla="*/ 0 h 1645920"/>
                  <a:gd name="connsiteX1" fmla="*/ 0 w 1092243"/>
                  <a:gd name="connsiteY1" fmla="*/ 731520 h 1645920"/>
                  <a:gd name="connsiteX2" fmla="*/ 548640 w 1092243"/>
                  <a:gd name="connsiteY2" fmla="*/ 1645920 h 1645920"/>
                  <a:gd name="connsiteX3" fmla="*/ 974120 w 1092243"/>
                  <a:gd name="connsiteY3" fmla="*/ 1057001 h 1645920"/>
                  <a:gd name="connsiteX4" fmla="*/ 1061763 w 1092243"/>
                  <a:gd name="connsiteY4" fmla="*/ 462680 h 1645920"/>
                  <a:gd name="connsiteX5" fmla="*/ 822960 w 1092243"/>
                  <a:gd name="connsiteY5" fmla="*/ 0 h 1645920"/>
                  <a:gd name="connsiteX0" fmla="*/ 822960 w 1048422"/>
                  <a:gd name="connsiteY0" fmla="*/ 0 h 1645920"/>
                  <a:gd name="connsiteX1" fmla="*/ 0 w 1048422"/>
                  <a:gd name="connsiteY1" fmla="*/ 731520 h 1645920"/>
                  <a:gd name="connsiteX2" fmla="*/ 548640 w 1048422"/>
                  <a:gd name="connsiteY2" fmla="*/ 1645920 h 1645920"/>
                  <a:gd name="connsiteX3" fmla="*/ 974120 w 1048422"/>
                  <a:gd name="connsiteY3" fmla="*/ 1057001 h 1645920"/>
                  <a:gd name="connsiteX4" fmla="*/ 1017942 w 1048422"/>
                  <a:gd name="connsiteY4" fmla="*/ 414053 h 1645920"/>
                  <a:gd name="connsiteX5" fmla="*/ 822960 w 1048422"/>
                  <a:gd name="connsiteY5" fmla="*/ 0 h 1645920"/>
                  <a:gd name="connsiteX0" fmla="*/ 822960 w 1073463"/>
                  <a:gd name="connsiteY0" fmla="*/ 0 h 1645920"/>
                  <a:gd name="connsiteX1" fmla="*/ 0 w 1073463"/>
                  <a:gd name="connsiteY1" fmla="*/ 731520 h 1645920"/>
                  <a:gd name="connsiteX2" fmla="*/ 548640 w 1073463"/>
                  <a:gd name="connsiteY2" fmla="*/ 1645920 h 1645920"/>
                  <a:gd name="connsiteX3" fmla="*/ 974120 w 1073463"/>
                  <a:gd name="connsiteY3" fmla="*/ 1057001 h 1645920"/>
                  <a:gd name="connsiteX4" fmla="*/ 1042983 w 1073463"/>
                  <a:gd name="connsiteY4" fmla="*/ 365427 h 1645920"/>
                  <a:gd name="connsiteX5" fmla="*/ 822960 w 1073463"/>
                  <a:gd name="connsiteY5" fmla="*/ 0 h 1645920"/>
                  <a:gd name="connsiteX0" fmla="*/ 725440 w 1073463"/>
                  <a:gd name="connsiteY0" fmla="*/ 0 h 1593944"/>
                  <a:gd name="connsiteX1" fmla="*/ 0 w 1073463"/>
                  <a:gd name="connsiteY1" fmla="*/ 679544 h 1593944"/>
                  <a:gd name="connsiteX2" fmla="*/ 548640 w 1073463"/>
                  <a:gd name="connsiteY2" fmla="*/ 1593944 h 1593944"/>
                  <a:gd name="connsiteX3" fmla="*/ 974120 w 1073463"/>
                  <a:gd name="connsiteY3" fmla="*/ 1005025 h 1593944"/>
                  <a:gd name="connsiteX4" fmla="*/ 1042983 w 1073463"/>
                  <a:gd name="connsiteY4" fmla="*/ 313451 h 1593944"/>
                  <a:gd name="connsiteX5" fmla="*/ 725440 w 1073463"/>
                  <a:gd name="connsiteY5" fmla="*/ 0 h 1593944"/>
                  <a:gd name="connsiteX0" fmla="*/ 725440 w 1073463"/>
                  <a:gd name="connsiteY0" fmla="*/ 0 h 1593944"/>
                  <a:gd name="connsiteX1" fmla="*/ 0 w 1073463"/>
                  <a:gd name="connsiteY1" fmla="*/ 679544 h 1593944"/>
                  <a:gd name="connsiteX2" fmla="*/ 548640 w 1073463"/>
                  <a:gd name="connsiteY2" fmla="*/ 1593944 h 1593944"/>
                  <a:gd name="connsiteX3" fmla="*/ 974120 w 1073463"/>
                  <a:gd name="connsiteY3" fmla="*/ 1005025 h 1593944"/>
                  <a:gd name="connsiteX4" fmla="*/ 1042983 w 1073463"/>
                  <a:gd name="connsiteY4" fmla="*/ 313451 h 1593944"/>
                  <a:gd name="connsiteX5" fmla="*/ 725440 w 1073463"/>
                  <a:gd name="connsiteY5" fmla="*/ 0 h 1593944"/>
                  <a:gd name="connsiteX0" fmla="*/ 725440 w 1073463"/>
                  <a:gd name="connsiteY0" fmla="*/ 0 h 1593944"/>
                  <a:gd name="connsiteX1" fmla="*/ 0 w 1073463"/>
                  <a:gd name="connsiteY1" fmla="*/ 679544 h 1593944"/>
                  <a:gd name="connsiteX2" fmla="*/ 548640 w 1073463"/>
                  <a:gd name="connsiteY2" fmla="*/ 1593944 h 1593944"/>
                  <a:gd name="connsiteX3" fmla="*/ 974120 w 1073463"/>
                  <a:gd name="connsiteY3" fmla="*/ 1005025 h 1593944"/>
                  <a:gd name="connsiteX4" fmla="*/ 1042983 w 1073463"/>
                  <a:gd name="connsiteY4" fmla="*/ 313451 h 1593944"/>
                  <a:gd name="connsiteX5" fmla="*/ 725440 w 1073463"/>
                  <a:gd name="connsiteY5" fmla="*/ 0 h 1593944"/>
                  <a:gd name="connsiteX0" fmla="*/ 725440 w 1073463"/>
                  <a:gd name="connsiteY0" fmla="*/ 0 h 1593944"/>
                  <a:gd name="connsiteX1" fmla="*/ 0 w 1073463"/>
                  <a:gd name="connsiteY1" fmla="*/ 679544 h 1593944"/>
                  <a:gd name="connsiteX2" fmla="*/ 548640 w 1073463"/>
                  <a:gd name="connsiteY2" fmla="*/ 1593944 h 1593944"/>
                  <a:gd name="connsiteX3" fmla="*/ 974120 w 1073463"/>
                  <a:gd name="connsiteY3" fmla="*/ 1005025 h 1593944"/>
                  <a:gd name="connsiteX4" fmla="*/ 1042983 w 1073463"/>
                  <a:gd name="connsiteY4" fmla="*/ 313451 h 1593944"/>
                  <a:gd name="connsiteX5" fmla="*/ 725440 w 1073463"/>
                  <a:gd name="connsiteY5" fmla="*/ 0 h 1593944"/>
                  <a:gd name="connsiteX0" fmla="*/ 725440 w 1056056"/>
                  <a:gd name="connsiteY0" fmla="*/ 0 h 1593944"/>
                  <a:gd name="connsiteX1" fmla="*/ 0 w 1056056"/>
                  <a:gd name="connsiteY1" fmla="*/ 679544 h 1593944"/>
                  <a:gd name="connsiteX2" fmla="*/ 548640 w 1056056"/>
                  <a:gd name="connsiteY2" fmla="*/ 1593944 h 1593944"/>
                  <a:gd name="connsiteX3" fmla="*/ 974120 w 1056056"/>
                  <a:gd name="connsiteY3" fmla="*/ 1005025 h 1593944"/>
                  <a:gd name="connsiteX4" fmla="*/ 1025576 w 1056056"/>
                  <a:gd name="connsiteY4" fmla="*/ 257318 h 1593944"/>
                  <a:gd name="connsiteX5" fmla="*/ 725440 w 1056056"/>
                  <a:gd name="connsiteY5" fmla="*/ 0 h 1593944"/>
                  <a:gd name="connsiteX0" fmla="*/ 725440 w 1056056"/>
                  <a:gd name="connsiteY0" fmla="*/ 0 h 1593944"/>
                  <a:gd name="connsiteX1" fmla="*/ 0 w 1056056"/>
                  <a:gd name="connsiteY1" fmla="*/ 679544 h 1593944"/>
                  <a:gd name="connsiteX2" fmla="*/ 548640 w 1056056"/>
                  <a:gd name="connsiteY2" fmla="*/ 1593944 h 1593944"/>
                  <a:gd name="connsiteX3" fmla="*/ 974120 w 1056056"/>
                  <a:gd name="connsiteY3" fmla="*/ 1005025 h 1593944"/>
                  <a:gd name="connsiteX4" fmla="*/ 1025576 w 1056056"/>
                  <a:gd name="connsiteY4" fmla="*/ 257318 h 1593944"/>
                  <a:gd name="connsiteX5" fmla="*/ 725440 w 1056056"/>
                  <a:gd name="connsiteY5" fmla="*/ 0 h 1593944"/>
                  <a:gd name="connsiteX0" fmla="*/ 725440 w 1040094"/>
                  <a:gd name="connsiteY0" fmla="*/ 0 h 1593944"/>
                  <a:gd name="connsiteX1" fmla="*/ 0 w 1040094"/>
                  <a:gd name="connsiteY1" fmla="*/ 679544 h 1593944"/>
                  <a:gd name="connsiteX2" fmla="*/ 548640 w 1040094"/>
                  <a:gd name="connsiteY2" fmla="*/ 1593944 h 1593944"/>
                  <a:gd name="connsiteX3" fmla="*/ 974120 w 1040094"/>
                  <a:gd name="connsiteY3" fmla="*/ 1005025 h 1593944"/>
                  <a:gd name="connsiteX4" fmla="*/ 1009614 w 1040094"/>
                  <a:gd name="connsiteY4" fmla="*/ 221580 h 1593944"/>
                  <a:gd name="connsiteX5" fmla="*/ 725440 w 1040094"/>
                  <a:gd name="connsiteY5" fmla="*/ 0 h 1593944"/>
                  <a:gd name="connsiteX0" fmla="*/ 725440 w 1040094"/>
                  <a:gd name="connsiteY0" fmla="*/ 0 h 1593944"/>
                  <a:gd name="connsiteX1" fmla="*/ 0 w 1040094"/>
                  <a:gd name="connsiteY1" fmla="*/ 679544 h 1593944"/>
                  <a:gd name="connsiteX2" fmla="*/ 548640 w 1040094"/>
                  <a:gd name="connsiteY2" fmla="*/ 1593944 h 1593944"/>
                  <a:gd name="connsiteX3" fmla="*/ 974120 w 1040094"/>
                  <a:gd name="connsiteY3" fmla="*/ 1005025 h 1593944"/>
                  <a:gd name="connsiteX4" fmla="*/ 1009614 w 1040094"/>
                  <a:gd name="connsiteY4" fmla="*/ 221580 h 1593944"/>
                  <a:gd name="connsiteX5" fmla="*/ 725440 w 1040094"/>
                  <a:gd name="connsiteY5" fmla="*/ 0 h 1593944"/>
                  <a:gd name="connsiteX0" fmla="*/ 725440 w 1018678"/>
                  <a:gd name="connsiteY0" fmla="*/ 0 h 1593944"/>
                  <a:gd name="connsiteX1" fmla="*/ 0 w 1018678"/>
                  <a:gd name="connsiteY1" fmla="*/ 679544 h 1593944"/>
                  <a:gd name="connsiteX2" fmla="*/ 548640 w 1018678"/>
                  <a:gd name="connsiteY2" fmla="*/ 1593944 h 1593944"/>
                  <a:gd name="connsiteX3" fmla="*/ 974120 w 1018678"/>
                  <a:gd name="connsiteY3" fmla="*/ 1005025 h 1593944"/>
                  <a:gd name="connsiteX4" fmla="*/ 1009614 w 1018678"/>
                  <a:gd name="connsiteY4" fmla="*/ 221580 h 1593944"/>
                  <a:gd name="connsiteX5" fmla="*/ 725440 w 1018678"/>
                  <a:gd name="connsiteY5" fmla="*/ 0 h 1593944"/>
                  <a:gd name="connsiteX0" fmla="*/ 725440 w 1018678"/>
                  <a:gd name="connsiteY0" fmla="*/ 0 h 1593944"/>
                  <a:gd name="connsiteX1" fmla="*/ 0 w 1018678"/>
                  <a:gd name="connsiteY1" fmla="*/ 679544 h 1593944"/>
                  <a:gd name="connsiteX2" fmla="*/ 548640 w 1018678"/>
                  <a:gd name="connsiteY2" fmla="*/ 1593944 h 1593944"/>
                  <a:gd name="connsiteX3" fmla="*/ 941774 w 1018678"/>
                  <a:gd name="connsiteY3" fmla="*/ 1004256 h 1593944"/>
                  <a:gd name="connsiteX4" fmla="*/ 1009614 w 1018678"/>
                  <a:gd name="connsiteY4" fmla="*/ 221580 h 1593944"/>
                  <a:gd name="connsiteX5" fmla="*/ 725440 w 1018678"/>
                  <a:gd name="connsiteY5" fmla="*/ 0 h 1593944"/>
                  <a:gd name="connsiteX0" fmla="*/ 725440 w 1018678"/>
                  <a:gd name="connsiteY0" fmla="*/ 0 h 1593944"/>
                  <a:gd name="connsiteX1" fmla="*/ 0 w 1018678"/>
                  <a:gd name="connsiteY1" fmla="*/ 679544 h 1593944"/>
                  <a:gd name="connsiteX2" fmla="*/ 548640 w 1018678"/>
                  <a:gd name="connsiteY2" fmla="*/ 1593944 h 1593944"/>
                  <a:gd name="connsiteX3" fmla="*/ 941774 w 1018678"/>
                  <a:gd name="connsiteY3" fmla="*/ 1004256 h 1593944"/>
                  <a:gd name="connsiteX4" fmla="*/ 1009614 w 1018678"/>
                  <a:gd name="connsiteY4" fmla="*/ 221580 h 1593944"/>
                  <a:gd name="connsiteX5" fmla="*/ 725440 w 1018678"/>
                  <a:gd name="connsiteY5" fmla="*/ 0 h 1593944"/>
                  <a:gd name="connsiteX0" fmla="*/ 725440 w 1049048"/>
                  <a:gd name="connsiteY0" fmla="*/ 0 h 1593944"/>
                  <a:gd name="connsiteX1" fmla="*/ 0 w 1049048"/>
                  <a:gd name="connsiteY1" fmla="*/ 679544 h 1593944"/>
                  <a:gd name="connsiteX2" fmla="*/ 548640 w 1049048"/>
                  <a:gd name="connsiteY2" fmla="*/ 1593944 h 1593944"/>
                  <a:gd name="connsiteX3" fmla="*/ 982935 w 1049048"/>
                  <a:gd name="connsiteY3" fmla="*/ 735593 h 1593944"/>
                  <a:gd name="connsiteX4" fmla="*/ 1009614 w 1049048"/>
                  <a:gd name="connsiteY4" fmla="*/ 221580 h 1593944"/>
                  <a:gd name="connsiteX5" fmla="*/ 725440 w 1049048"/>
                  <a:gd name="connsiteY5" fmla="*/ 0 h 1593944"/>
                  <a:gd name="connsiteX0" fmla="*/ 725440 w 1049048"/>
                  <a:gd name="connsiteY0" fmla="*/ 0 h 1458289"/>
                  <a:gd name="connsiteX1" fmla="*/ 0 w 1049048"/>
                  <a:gd name="connsiteY1" fmla="*/ 679544 h 1458289"/>
                  <a:gd name="connsiteX2" fmla="*/ 607632 w 1049048"/>
                  <a:gd name="connsiteY2" fmla="*/ 1458289 h 1458289"/>
                  <a:gd name="connsiteX3" fmla="*/ 982935 w 1049048"/>
                  <a:gd name="connsiteY3" fmla="*/ 735593 h 1458289"/>
                  <a:gd name="connsiteX4" fmla="*/ 1009614 w 1049048"/>
                  <a:gd name="connsiteY4" fmla="*/ 221580 h 1458289"/>
                  <a:gd name="connsiteX5" fmla="*/ 725440 w 1049048"/>
                  <a:gd name="connsiteY5" fmla="*/ 0 h 1458289"/>
                  <a:gd name="connsiteX0" fmla="*/ 725440 w 1049048"/>
                  <a:gd name="connsiteY0" fmla="*/ 0 h 1424376"/>
                  <a:gd name="connsiteX1" fmla="*/ 0 w 1049048"/>
                  <a:gd name="connsiteY1" fmla="*/ 679544 h 1424376"/>
                  <a:gd name="connsiteX2" fmla="*/ 679119 w 1049048"/>
                  <a:gd name="connsiteY2" fmla="*/ 1424376 h 1424376"/>
                  <a:gd name="connsiteX3" fmla="*/ 982935 w 1049048"/>
                  <a:gd name="connsiteY3" fmla="*/ 735593 h 1424376"/>
                  <a:gd name="connsiteX4" fmla="*/ 1009614 w 1049048"/>
                  <a:gd name="connsiteY4" fmla="*/ 221580 h 1424376"/>
                  <a:gd name="connsiteX5" fmla="*/ 725440 w 1049048"/>
                  <a:gd name="connsiteY5" fmla="*/ 0 h 1424376"/>
                  <a:gd name="connsiteX0" fmla="*/ 725440 w 1049048"/>
                  <a:gd name="connsiteY0" fmla="*/ 0 h 1424376"/>
                  <a:gd name="connsiteX1" fmla="*/ 0 w 1049048"/>
                  <a:gd name="connsiteY1" fmla="*/ 679544 h 1424376"/>
                  <a:gd name="connsiteX2" fmla="*/ 679119 w 1049048"/>
                  <a:gd name="connsiteY2" fmla="*/ 1424376 h 1424376"/>
                  <a:gd name="connsiteX3" fmla="*/ 982935 w 1049048"/>
                  <a:gd name="connsiteY3" fmla="*/ 735593 h 1424376"/>
                  <a:gd name="connsiteX4" fmla="*/ 1009614 w 1049048"/>
                  <a:gd name="connsiteY4" fmla="*/ 221580 h 1424376"/>
                  <a:gd name="connsiteX5" fmla="*/ 725440 w 1049048"/>
                  <a:gd name="connsiteY5" fmla="*/ 0 h 1424376"/>
                  <a:gd name="connsiteX0" fmla="*/ 725440 w 1049048"/>
                  <a:gd name="connsiteY0" fmla="*/ 0 h 1424376"/>
                  <a:gd name="connsiteX1" fmla="*/ 0 w 1049048"/>
                  <a:gd name="connsiteY1" fmla="*/ 679544 h 1424376"/>
                  <a:gd name="connsiteX2" fmla="*/ 679119 w 1049048"/>
                  <a:gd name="connsiteY2" fmla="*/ 1424376 h 1424376"/>
                  <a:gd name="connsiteX3" fmla="*/ 982935 w 1049048"/>
                  <a:gd name="connsiteY3" fmla="*/ 735593 h 1424376"/>
                  <a:gd name="connsiteX4" fmla="*/ 1009614 w 1049048"/>
                  <a:gd name="connsiteY4" fmla="*/ 221580 h 1424376"/>
                  <a:gd name="connsiteX5" fmla="*/ 725440 w 1049048"/>
                  <a:gd name="connsiteY5" fmla="*/ 0 h 1424376"/>
                  <a:gd name="connsiteX0" fmla="*/ 725440 w 1018678"/>
                  <a:gd name="connsiteY0" fmla="*/ 0 h 1424376"/>
                  <a:gd name="connsiteX1" fmla="*/ 0 w 1018678"/>
                  <a:gd name="connsiteY1" fmla="*/ 679544 h 1424376"/>
                  <a:gd name="connsiteX2" fmla="*/ 679119 w 1018678"/>
                  <a:gd name="connsiteY2" fmla="*/ 1424376 h 1424376"/>
                  <a:gd name="connsiteX3" fmla="*/ 920218 w 1018678"/>
                  <a:gd name="connsiteY3" fmla="*/ 726939 h 1424376"/>
                  <a:gd name="connsiteX4" fmla="*/ 1009614 w 1018678"/>
                  <a:gd name="connsiteY4" fmla="*/ 221580 h 1424376"/>
                  <a:gd name="connsiteX5" fmla="*/ 725440 w 1018678"/>
                  <a:gd name="connsiteY5" fmla="*/ 0 h 1424376"/>
                  <a:gd name="connsiteX0" fmla="*/ 725440 w 986331"/>
                  <a:gd name="connsiteY0" fmla="*/ 0 h 1424376"/>
                  <a:gd name="connsiteX1" fmla="*/ 0 w 986331"/>
                  <a:gd name="connsiteY1" fmla="*/ 679544 h 1424376"/>
                  <a:gd name="connsiteX2" fmla="*/ 679119 w 986331"/>
                  <a:gd name="connsiteY2" fmla="*/ 1424376 h 1424376"/>
                  <a:gd name="connsiteX3" fmla="*/ 920218 w 986331"/>
                  <a:gd name="connsiteY3" fmla="*/ 726939 h 1424376"/>
                  <a:gd name="connsiteX4" fmla="*/ 938622 w 986331"/>
                  <a:gd name="connsiteY4" fmla="*/ 217846 h 1424376"/>
                  <a:gd name="connsiteX5" fmla="*/ 725440 w 986331"/>
                  <a:gd name="connsiteY5" fmla="*/ 0 h 1424376"/>
                  <a:gd name="connsiteX0" fmla="*/ 725440 w 986331"/>
                  <a:gd name="connsiteY0" fmla="*/ 0 h 1424376"/>
                  <a:gd name="connsiteX1" fmla="*/ 0 w 986331"/>
                  <a:gd name="connsiteY1" fmla="*/ 679544 h 1424376"/>
                  <a:gd name="connsiteX2" fmla="*/ 679119 w 986331"/>
                  <a:gd name="connsiteY2" fmla="*/ 1424376 h 1424376"/>
                  <a:gd name="connsiteX3" fmla="*/ 920218 w 986331"/>
                  <a:gd name="connsiteY3" fmla="*/ 726939 h 1424376"/>
                  <a:gd name="connsiteX4" fmla="*/ 938622 w 986331"/>
                  <a:gd name="connsiteY4" fmla="*/ 217846 h 1424376"/>
                  <a:gd name="connsiteX5" fmla="*/ 725440 w 986331"/>
                  <a:gd name="connsiteY5" fmla="*/ 0 h 1424376"/>
                  <a:gd name="connsiteX0" fmla="*/ 725440 w 986331"/>
                  <a:gd name="connsiteY0" fmla="*/ 0 h 1424376"/>
                  <a:gd name="connsiteX1" fmla="*/ 0 w 986331"/>
                  <a:gd name="connsiteY1" fmla="*/ 679544 h 1424376"/>
                  <a:gd name="connsiteX2" fmla="*/ 679119 w 986331"/>
                  <a:gd name="connsiteY2" fmla="*/ 1424376 h 1424376"/>
                  <a:gd name="connsiteX3" fmla="*/ 920218 w 986331"/>
                  <a:gd name="connsiteY3" fmla="*/ 726939 h 1424376"/>
                  <a:gd name="connsiteX4" fmla="*/ 938622 w 986331"/>
                  <a:gd name="connsiteY4" fmla="*/ 217846 h 1424376"/>
                  <a:gd name="connsiteX5" fmla="*/ 725440 w 986331"/>
                  <a:gd name="connsiteY5" fmla="*/ 0 h 1424376"/>
                  <a:gd name="connsiteX0" fmla="*/ 725440 w 986331"/>
                  <a:gd name="connsiteY0" fmla="*/ 0 h 1424376"/>
                  <a:gd name="connsiteX1" fmla="*/ 0 w 986331"/>
                  <a:gd name="connsiteY1" fmla="*/ 679544 h 1424376"/>
                  <a:gd name="connsiteX2" fmla="*/ 679119 w 986331"/>
                  <a:gd name="connsiteY2" fmla="*/ 1424376 h 1424376"/>
                  <a:gd name="connsiteX3" fmla="*/ 920218 w 986331"/>
                  <a:gd name="connsiteY3" fmla="*/ 726939 h 1424376"/>
                  <a:gd name="connsiteX4" fmla="*/ 938622 w 986331"/>
                  <a:gd name="connsiteY4" fmla="*/ 217846 h 1424376"/>
                  <a:gd name="connsiteX5" fmla="*/ 725440 w 986331"/>
                  <a:gd name="connsiteY5" fmla="*/ 0 h 1424376"/>
                  <a:gd name="connsiteX0" fmla="*/ 769753 w 1030644"/>
                  <a:gd name="connsiteY0" fmla="*/ 0 h 1424376"/>
                  <a:gd name="connsiteX1" fmla="*/ 0 w 1030644"/>
                  <a:gd name="connsiteY1" fmla="*/ 760454 h 1424376"/>
                  <a:gd name="connsiteX2" fmla="*/ 723432 w 1030644"/>
                  <a:gd name="connsiteY2" fmla="*/ 1424376 h 1424376"/>
                  <a:gd name="connsiteX3" fmla="*/ 964531 w 1030644"/>
                  <a:gd name="connsiteY3" fmla="*/ 726939 h 1424376"/>
                  <a:gd name="connsiteX4" fmla="*/ 982935 w 1030644"/>
                  <a:gd name="connsiteY4" fmla="*/ 217846 h 1424376"/>
                  <a:gd name="connsiteX5" fmla="*/ 769753 w 1030644"/>
                  <a:gd name="connsiteY5" fmla="*/ 0 h 1424376"/>
                  <a:gd name="connsiteX0" fmla="*/ 769753 w 1030644"/>
                  <a:gd name="connsiteY0" fmla="*/ 0 h 1424376"/>
                  <a:gd name="connsiteX1" fmla="*/ 0 w 1030644"/>
                  <a:gd name="connsiteY1" fmla="*/ 760454 h 1424376"/>
                  <a:gd name="connsiteX2" fmla="*/ 723432 w 1030644"/>
                  <a:gd name="connsiteY2" fmla="*/ 1424376 h 1424376"/>
                  <a:gd name="connsiteX3" fmla="*/ 964531 w 1030644"/>
                  <a:gd name="connsiteY3" fmla="*/ 726939 h 1424376"/>
                  <a:gd name="connsiteX4" fmla="*/ 982935 w 1030644"/>
                  <a:gd name="connsiteY4" fmla="*/ 217846 h 1424376"/>
                  <a:gd name="connsiteX5" fmla="*/ 769753 w 1030644"/>
                  <a:gd name="connsiteY5" fmla="*/ 0 h 1424376"/>
                  <a:gd name="connsiteX0" fmla="*/ 769753 w 982935"/>
                  <a:gd name="connsiteY0" fmla="*/ 0 h 1424376"/>
                  <a:gd name="connsiteX1" fmla="*/ 0 w 982935"/>
                  <a:gd name="connsiteY1" fmla="*/ 760454 h 1424376"/>
                  <a:gd name="connsiteX2" fmla="*/ 723432 w 982935"/>
                  <a:gd name="connsiteY2" fmla="*/ 1424376 h 1424376"/>
                  <a:gd name="connsiteX3" fmla="*/ 964531 w 982935"/>
                  <a:gd name="connsiteY3" fmla="*/ 726939 h 1424376"/>
                  <a:gd name="connsiteX4" fmla="*/ 982935 w 982935"/>
                  <a:gd name="connsiteY4" fmla="*/ 217846 h 1424376"/>
                  <a:gd name="connsiteX5" fmla="*/ 769753 w 982935"/>
                  <a:gd name="connsiteY5" fmla="*/ 0 h 1424376"/>
                  <a:gd name="connsiteX0" fmla="*/ 769753 w 1000496"/>
                  <a:gd name="connsiteY0" fmla="*/ 0 h 1424376"/>
                  <a:gd name="connsiteX1" fmla="*/ 0 w 1000496"/>
                  <a:gd name="connsiteY1" fmla="*/ 760454 h 1424376"/>
                  <a:gd name="connsiteX2" fmla="*/ 723432 w 1000496"/>
                  <a:gd name="connsiteY2" fmla="*/ 1424376 h 1424376"/>
                  <a:gd name="connsiteX3" fmla="*/ 964531 w 1000496"/>
                  <a:gd name="connsiteY3" fmla="*/ 726939 h 1424376"/>
                  <a:gd name="connsiteX4" fmla="*/ 982935 w 1000496"/>
                  <a:gd name="connsiteY4" fmla="*/ 217846 h 1424376"/>
                  <a:gd name="connsiteX5" fmla="*/ 769753 w 1000496"/>
                  <a:gd name="connsiteY5" fmla="*/ 0 h 1424376"/>
                  <a:gd name="connsiteX0" fmla="*/ 769753 w 1000496"/>
                  <a:gd name="connsiteY0" fmla="*/ 0 h 1424376"/>
                  <a:gd name="connsiteX1" fmla="*/ 0 w 1000496"/>
                  <a:gd name="connsiteY1" fmla="*/ 760454 h 1424376"/>
                  <a:gd name="connsiteX2" fmla="*/ 723432 w 1000496"/>
                  <a:gd name="connsiteY2" fmla="*/ 1424376 h 1424376"/>
                  <a:gd name="connsiteX3" fmla="*/ 964531 w 1000496"/>
                  <a:gd name="connsiteY3" fmla="*/ 726939 h 1424376"/>
                  <a:gd name="connsiteX4" fmla="*/ 982935 w 1000496"/>
                  <a:gd name="connsiteY4" fmla="*/ 217846 h 1424376"/>
                  <a:gd name="connsiteX5" fmla="*/ 769753 w 1000496"/>
                  <a:gd name="connsiteY5" fmla="*/ 0 h 1424376"/>
                  <a:gd name="connsiteX0" fmla="*/ 769753 w 1000496"/>
                  <a:gd name="connsiteY0" fmla="*/ 0 h 1424376"/>
                  <a:gd name="connsiteX1" fmla="*/ 0 w 1000496"/>
                  <a:gd name="connsiteY1" fmla="*/ 760454 h 1424376"/>
                  <a:gd name="connsiteX2" fmla="*/ 723432 w 1000496"/>
                  <a:gd name="connsiteY2" fmla="*/ 1424376 h 1424376"/>
                  <a:gd name="connsiteX3" fmla="*/ 964531 w 1000496"/>
                  <a:gd name="connsiteY3" fmla="*/ 726939 h 1424376"/>
                  <a:gd name="connsiteX4" fmla="*/ 982935 w 1000496"/>
                  <a:gd name="connsiteY4" fmla="*/ 217846 h 1424376"/>
                  <a:gd name="connsiteX5" fmla="*/ 769753 w 1000496"/>
                  <a:gd name="connsiteY5" fmla="*/ 0 h 1424376"/>
                  <a:gd name="connsiteX0" fmla="*/ 769753 w 1000496"/>
                  <a:gd name="connsiteY0" fmla="*/ 0 h 1424376"/>
                  <a:gd name="connsiteX1" fmla="*/ 0 w 1000496"/>
                  <a:gd name="connsiteY1" fmla="*/ 760454 h 1424376"/>
                  <a:gd name="connsiteX2" fmla="*/ 723432 w 1000496"/>
                  <a:gd name="connsiteY2" fmla="*/ 1424376 h 1424376"/>
                  <a:gd name="connsiteX3" fmla="*/ 964531 w 1000496"/>
                  <a:gd name="connsiteY3" fmla="*/ 726939 h 1424376"/>
                  <a:gd name="connsiteX4" fmla="*/ 982935 w 1000496"/>
                  <a:gd name="connsiteY4" fmla="*/ 217846 h 1424376"/>
                  <a:gd name="connsiteX5" fmla="*/ 769753 w 1000496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76045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582143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424376"/>
                  <a:gd name="connsiteX1" fmla="*/ 0 w 1011287"/>
                  <a:gd name="connsiteY1" fmla="*/ 595374 h 1424376"/>
                  <a:gd name="connsiteX2" fmla="*/ 723432 w 1011287"/>
                  <a:gd name="connsiteY2" fmla="*/ 1424376 h 1424376"/>
                  <a:gd name="connsiteX3" fmla="*/ 964531 w 1011287"/>
                  <a:gd name="connsiteY3" fmla="*/ 726939 h 1424376"/>
                  <a:gd name="connsiteX4" fmla="*/ 982935 w 1011287"/>
                  <a:gd name="connsiteY4" fmla="*/ 217846 h 1424376"/>
                  <a:gd name="connsiteX5" fmla="*/ 769753 w 1011287"/>
                  <a:gd name="connsiteY5" fmla="*/ 0 h 1424376"/>
                  <a:gd name="connsiteX0" fmla="*/ 769753 w 1011287"/>
                  <a:gd name="connsiteY0" fmla="*/ 0 h 1375975"/>
                  <a:gd name="connsiteX1" fmla="*/ 0 w 1011287"/>
                  <a:gd name="connsiteY1" fmla="*/ 595374 h 1375975"/>
                  <a:gd name="connsiteX2" fmla="*/ 437066 w 1011287"/>
                  <a:gd name="connsiteY2" fmla="*/ 1375975 h 1375975"/>
                  <a:gd name="connsiteX3" fmla="*/ 964531 w 1011287"/>
                  <a:gd name="connsiteY3" fmla="*/ 726939 h 1375975"/>
                  <a:gd name="connsiteX4" fmla="*/ 982935 w 1011287"/>
                  <a:gd name="connsiteY4" fmla="*/ 217846 h 1375975"/>
                  <a:gd name="connsiteX5" fmla="*/ 769753 w 1011287"/>
                  <a:gd name="connsiteY5" fmla="*/ 0 h 1375975"/>
                  <a:gd name="connsiteX0" fmla="*/ 769753 w 1011287"/>
                  <a:gd name="connsiteY0" fmla="*/ 0 h 1375975"/>
                  <a:gd name="connsiteX1" fmla="*/ 0 w 1011287"/>
                  <a:gd name="connsiteY1" fmla="*/ 595374 h 1375975"/>
                  <a:gd name="connsiteX2" fmla="*/ 437066 w 1011287"/>
                  <a:gd name="connsiteY2" fmla="*/ 1375975 h 1375975"/>
                  <a:gd name="connsiteX3" fmla="*/ 779958 w 1011287"/>
                  <a:gd name="connsiteY3" fmla="*/ 542452 h 1375975"/>
                  <a:gd name="connsiteX4" fmla="*/ 982935 w 1011287"/>
                  <a:gd name="connsiteY4" fmla="*/ 217846 h 1375975"/>
                  <a:gd name="connsiteX5" fmla="*/ 769753 w 1011287"/>
                  <a:gd name="connsiteY5" fmla="*/ 0 h 1375975"/>
                  <a:gd name="connsiteX0" fmla="*/ 769753 w 1011287"/>
                  <a:gd name="connsiteY0" fmla="*/ 0 h 1375975"/>
                  <a:gd name="connsiteX1" fmla="*/ 0 w 1011287"/>
                  <a:gd name="connsiteY1" fmla="*/ 595374 h 1375975"/>
                  <a:gd name="connsiteX2" fmla="*/ 437066 w 1011287"/>
                  <a:gd name="connsiteY2" fmla="*/ 1375975 h 1375975"/>
                  <a:gd name="connsiteX3" fmla="*/ 831391 w 1011287"/>
                  <a:gd name="connsiteY3" fmla="*/ 802031 h 1375975"/>
                  <a:gd name="connsiteX4" fmla="*/ 982935 w 1011287"/>
                  <a:gd name="connsiteY4" fmla="*/ 217846 h 1375975"/>
                  <a:gd name="connsiteX5" fmla="*/ 769753 w 1011287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322"/>
                  <a:gd name="connsiteY0" fmla="*/ 0 h 1375975"/>
                  <a:gd name="connsiteX1" fmla="*/ 0 w 928322"/>
                  <a:gd name="connsiteY1" fmla="*/ 595374 h 1375975"/>
                  <a:gd name="connsiteX2" fmla="*/ 437066 w 928322"/>
                  <a:gd name="connsiteY2" fmla="*/ 1375975 h 1375975"/>
                  <a:gd name="connsiteX3" fmla="*/ 831391 w 928322"/>
                  <a:gd name="connsiteY3" fmla="*/ 802031 h 1375975"/>
                  <a:gd name="connsiteX4" fmla="*/ 899970 w 928322"/>
                  <a:gd name="connsiteY4" fmla="*/ 158766 h 1375975"/>
                  <a:gd name="connsiteX5" fmla="*/ 769753 w 928322"/>
                  <a:gd name="connsiteY5" fmla="*/ 0 h 1375975"/>
                  <a:gd name="connsiteX0" fmla="*/ 769753 w 928927"/>
                  <a:gd name="connsiteY0" fmla="*/ 0 h 1375975"/>
                  <a:gd name="connsiteX1" fmla="*/ 0 w 928927"/>
                  <a:gd name="connsiteY1" fmla="*/ 595374 h 1375975"/>
                  <a:gd name="connsiteX2" fmla="*/ 437066 w 928927"/>
                  <a:gd name="connsiteY2" fmla="*/ 1375975 h 1375975"/>
                  <a:gd name="connsiteX3" fmla="*/ 831391 w 928927"/>
                  <a:gd name="connsiteY3" fmla="*/ 802031 h 1375975"/>
                  <a:gd name="connsiteX4" fmla="*/ 899970 w 928927"/>
                  <a:gd name="connsiteY4" fmla="*/ 158766 h 1375975"/>
                  <a:gd name="connsiteX5" fmla="*/ 769753 w 928927"/>
                  <a:gd name="connsiteY5" fmla="*/ 0 h 1375975"/>
                  <a:gd name="connsiteX0" fmla="*/ 769753 w 950092"/>
                  <a:gd name="connsiteY0" fmla="*/ 0 h 1375975"/>
                  <a:gd name="connsiteX1" fmla="*/ 0 w 950092"/>
                  <a:gd name="connsiteY1" fmla="*/ 595374 h 1375975"/>
                  <a:gd name="connsiteX2" fmla="*/ 437066 w 950092"/>
                  <a:gd name="connsiteY2" fmla="*/ 1375975 h 1375975"/>
                  <a:gd name="connsiteX3" fmla="*/ 831391 w 950092"/>
                  <a:gd name="connsiteY3" fmla="*/ 802031 h 1375975"/>
                  <a:gd name="connsiteX4" fmla="*/ 899970 w 950092"/>
                  <a:gd name="connsiteY4" fmla="*/ 158766 h 1375975"/>
                  <a:gd name="connsiteX5" fmla="*/ 769753 w 950092"/>
                  <a:gd name="connsiteY5" fmla="*/ 0 h 1375975"/>
                  <a:gd name="connsiteX0" fmla="*/ 769753 w 950092"/>
                  <a:gd name="connsiteY0" fmla="*/ 0 h 1375975"/>
                  <a:gd name="connsiteX1" fmla="*/ 0 w 950092"/>
                  <a:gd name="connsiteY1" fmla="*/ 595374 h 1375975"/>
                  <a:gd name="connsiteX2" fmla="*/ 437066 w 950092"/>
                  <a:gd name="connsiteY2" fmla="*/ 1375975 h 1375975"/>
                  <a:gd name="connsiteX3" fmla="*/ 831391 w 950092"/>
                  <a:gd name="connsiteY3" fmla="*/ 802031 h 1375975"/>
                  <a:gd name="connsiteX4" fmla="*/ 899970 w 950092"/>
                  <a:gd name="connsiteY4" fmla="*/ 158766 h 1375975"/>
                  <a:gd name="connsiteX5" fmla="*/ 769753 w 950092"/>
                  <a:gd name="connsiteY5" fmla="*/ 0 h 1375975"/>
                  <a:gd name="connsiteX0" fmla="*/ 769753 w 950092"/>
                  <a:gd name="connsiteY0" fmla="*/ 0 h 1375975"/>
                  <a:gd name="connsiteX1" fmla="*/ 0 w 950092"/>
                  <a:gd name="connsiteY1" fmla="*/ 595374 h 1375975"/>
                  <a:gd name="connsiteX2" fmla="*/ 437066 w 950092"/>
                  <a:gd name="connsiteY2" fmla="*/ 1375975 h 1375975"/>
                  <a:gd name="connsiteX3" fmla="*/ 831391 w 950092"/>
                  <a:gd name="connsiteY3" fmla="*/ 802031 h 1375975"/>
                  <a:gd name="connsiteX4" fmla="*/ 899970 w 950092"/>
                  <a:gd name="connsiteY4" fmla="*/ 158766 h 1375975"/>
                  <a:gd name="connsiteX5" fmla="*/ 769753 w 950092"/>
                  <a:gd name="connsiteY5" fmla="*/ 0 h 13759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50092" h="1375975">
                    <a:moveTo>
                      <a:pt x="769753" y="0"/>
                    </a:moveTo>
                    <a:cubicBezTo>
                      <a:pt x="602657" y="262938"/>
                      <a:pt x="502255" y="241418"/>
                      <a:pt x="0" y="595374"/>
                    </a:cubicBezTo>
                    <a:cubicBezTo>
                      <a:pt x="383902" y="887675"/>
                      <a:pt x="385582" y="1073808"/>
                      <a:pt x="437066" y="1375975"/>
                    </a:cubicBezTo>
                    <a:cubicBezTo>
                      <a:pt x="550379" y="1221093"/>
                      <a:pt x="732233" y="1125872"/>
                      <a:pt x="831391" y="802031"/>
                    </a:cubicBezTo>
                    <a:cubicBezTo>
                      <a:pt x="950092" y="671973"/>
                      <a:pt x="928322" y="275486"/>
                      <a:pt x="899970" y="158766"/>
                    </a:cubicBezTo>
                    <a:cubicBezTo>
                      <a:pt x="870658" y="100736"/>
                      <a:pt x="837246" y="43598"/>
                      <a:pt x="769753" y="0"/>
                    </a:cubicBez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22" name="手繪多邊形 21"/>
              <p:cNvSpPr/>
              <p:nvPr/>
            </p:nvSpPr>
            <p:spPr bwMode="auto">
              <a:xfrm>
                <a:off x="-11032139" y="3226230"/>
                <a:ext cx="3795152" cy="6456139"/>
              </a:xfrm>
              <a:custGeom>
                <a:avLst/>
                <a:gdLst>
                  <a:gd name="connsiteX0" fmla="*/ 274320 w 2194560"/>
                  <a:gd name="connsiteY0" fmla="*/ 0 h 2103120"/>
                  <a:gd name="connsiteX1" fmla="*/ 2194560 w 2194560"/>
                  <a:gd name="connsiteY1" fmla="*/ 1737360 h 2103120"/>
                  <a:gd name="connsiteX2" fmla="*/ 731520 w 2194560"/>
                  <a:gd name="connsiteY2" fmla="*/ 2103120 h 2103120"/>
                  <a:gd name="connsiteX3" fmla="*/ 0 w 2194560"/>
                  <a:gd name="connsiteY3" fmla="*/ 182880 h 2103120"/>
                  <a:gd name="connsiteX0" fmla="*/ 33789 w 1954029"/>
                  <a:gd name="connsiteY0" fmla="*/ 17656 h 2120776"/>
                  <a:gd name="connsiteX1" fmla="*/ 1954029 w 1954029"/>
                  <a:gd name="connsiteY1" fmla="*/ 1755016 h 2120776"/>
                  <a:gd name="connsiteX2" fmla="*/ 490989 w 1954029"/>
                  <a:gd name="connsiteY2" fmla="*/ 2120776 h 2120776"/>
                  <a:gd name="connsiteX3" fmla="*/ 0 w 1954029"/>
                  <a:gd name="connsiteY3" fmla="*/ 0 h 2120776"/>
                  <a:gd name="connsiteX0" fmla="*/ 190134 w 2110374"/>
                  <a:gd name="connsiteY0" fmla="*/ 17656 h 2120776"/>
                  <a:gd name="connsiteX1" fmla="*/ 2110374 w 2110374"/>
                  <a:gd name="connsiteY1" fmla="*/ 1755016 h 2120776"/>
                  <a:gd name="connsiteX2" fmla="*/ 647334 w 2110374"/>
                  <a:gd name="connsiteY2" fmla="*/ 2120776 h 2120776"/>
                  <a:gd name="connsiteX3" fmla="*/ 0 w 2110374"/>
                  <a:gd name="connsiteY3" fmla="*/ 110861 h 2120776"/>
                  <a:gd name="connsiteX4" fmla="*/ 156345 w 2110374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90134 w 2224907"/>
                  <a:gd name="connsiteY0" fmla="*/ 17656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5" fmla="*/ 190134 w 2224907"/>
                  <a:gd name="connsiteY5" fmla="*/ 17656 h 2120776"/>
                  <a:gd name="connsiteX0" fmla="*/ 156345 w 2224907"/>
                  <a:gd name="connsiteY0" fmla="*/ 0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56345 w 2224907"/>
                  <a:gd name="connsiteY0" fmla="*/ 0 h 2120776"/>
                  <a:gd name="connsiteX1" fmla="*/ 2224907 w 2224907"/>
                  <a:gd name="connsiteY1" fmla="*/ 1603223 h 2120776"/>
                  <a:gd name="connsiteX2" fmla="*/ 647334 w 2224907"/>
                  <a:gd name="connsiteY2" fmla="*/ 2120776 h 2120776"/>
                  <a:gd name="connsiteX3" fmla="*/ 0 w 2224907"/>
                  <a:gd name="connsiteY3" fmla="*/ 110861 h 2120776"/>
                  <a:gd name="connsiteX4" fmla="*/ 156345 w 2224907"/>
                  <a:gd name="connsiteY4" fmla="*/ 0 h 2120776"/>
                  <a:gd name="connsiteX0" fmla="*/ 156345 w 1606875"/>
                  <a:gd name="connsiteY0" fmla="*/ 0 h 2120776"/>
                  <a:gd name="connsiteX1" fmla="*/ 1606875 w 1606875"/>
                  <a:gd name="connsiteY1" fmla="*/ 1149001 h 2120776"/>
                  <a:gd name="connsiteX2" fmla="*/ 647334 w 1606875"/>
                  <a:gd name="connsiteY2" fmla="*/ 2120776 h 2120776"/>
                  <a:gd name="connsiteX3" fmla="*/ 0 w 1606875"/>
                  <a:gd name="connsiteY3" fmla="*/ 110861 h 2120776"/>
                  <a:gd name="connsiteX4" fmla="*/ 156345 w 1606875"/>
                  <a:gd name="connsiteY4" fmla="*/ 0 h 2120776"/>
                  <a:gd name="connsiteX0" fmla="*/ 156345 w 1606875"/>
                  <a:gd name="connsiteY0" fmla="*/ 0 h 2120776"/>
                  <a:gd name="connsiteX1" fmla="*/ 1606875 w 1606875"/>
                  <a:gd name="connsiteY1" fmla="*/ 1149001 h 2120776"/>
                  <a:gd name="connsiteX2" fmla="*/ 647334 w 1606875"/>
                  <a:gd name="connsiteY2" fmla="*/ 2120776 h 2120776"/>
                  <a:gd name="connsiteX3" fmla="*/ 0 w 1606875"/>
                  <a:gd name="connsiteY3" fmla="*/ 110861 h 2120776"/>
                  <a:gd name="connsiteX4" fmla="*/ 156345 w 1606875"/>
                  <a:gd name="connsiteY4" fmla="*/ 0 h 2120776"/>
                  <a:gd name="connsiteX0" fmla="*/ 156345 w 1922004"/>
                  <a:gd name="connsiteY0" fmla="*/ 0 h 2120776"/>
                  <a:gd name="connsiteX1" fmla="*/ 1922004 w 1922004"/>
                  <a:gd name="connsiteY1" fmla="*/ 1149001 h 2120776"/>
                  <a:gd name="connsiteX2" fmla="*/ 647334 w 1922004"/>
                  <a:gd name="connsiteY2" fmla="*/ 2120776 h 2120776"/>
                  <a:gd name="connsiteX3" fmla="*/ 0 w 1922004"/>
                  <a:gd name="connsiteY3" fmla="*/ 110861 h 2120776"/>
                  <a:gd name="connsiteX4" fmla="*/ 156345 w 1922004"/>
                  <a:gd name="connsiteY4" fmla="*/ 0 h 2120776"/>
                  <a:gd name="connsiteX0" fmla="*/ 156345 w 1793057"/>
                  <a:gd name="connsiteY0" fmla="*/ 0 h 2120776"/>
                  <a:gd name="connsiteX1" fmla="*/ 1793057 w 1793057"/>
                  <a:gd name="connsiteY1" fmla="*/ 1234655 h 2120776"/>
                  <a:gd name="connsiteX2" fmla="*/ 647334 w 1793057"/>
                  <a:gd name="connsiteY2" fmla="*/ 2120776 h 2120776"/>
                  <a:gd name="connsiteX3" fmla="*/ 0 w 1793057"/>
                  <a:gd name="connsiteY3" fmla="*/ 110861 h 2120776"/>
                  <a:gd name="connsiteX4" fmla="*/ 156345 w 1793057"/>
                  <a:gd name="connsiteY4" fmla="*/ 0 h 2120776"/>
                  <a:gd name="connsiteX0" fmla="*/ 156345 w 1793057"/>
                  <a:gd name="connsiteY0" fmla="*/ 0 h 2120776"/>
                  <a:gd name="connsiteX1" fmla="*/ 1793057 w 1793057"/>
                  <a:gd name="connsiteY1" fmla="*/ 1234655 h 2120776"/>
                  <a:gd name="connsiteX2" fmla="*/ 647334 w 1793057"/>
                  <a:gd name="connsiteY2" fmla="*/ 2120776 h 2120776"/>
                  <a:gd name="connsiteX3" fmla="*/ 0 w 1793057"/>
                  <a:gd name="connsiteY3" fmla="*/ 110861 h 2120776"/>
                  <a:gd name="connsiteX4" fmla="*/ 156345 w 1793057"/>
                  <a:gd name="connsiteY4" fmla="*/ 0 h 2120776"/>
                  <a:gd name="connsiteX0" fmla="*/ 156345 w 1793057"/>
                  <a:gd name="connsiteY0" fmla="*/ 0 h 2120776"/>
                  <a:gd name="connsiteX1" fmla="*/ 1793057 w 1793057"/>
                  <a:gd name="connsiteY1" fmla="*/ 1234655 h 2120776"/>
                  <a:gd name="connsiteX2" fmla="*/ 647334 w 1793057"/>
                  <a:gd name="connsiteY2" fmla="*/ 2120776 h 2120776"/>
                  <a:gd name="connsiteX3" fmla="*/ 0 w 1793057"/>
                  <a:gd name="connsiteY3" fmla="*/ 110861 h 2120776"/>
                  <a:gd name="connsiteX4" fmla="*/ 156345 w 1793057"/>
                  <a:gd name="connsiteY4" fmla="*/ 0 h 2120776"/>
                  <a:gd name="connsiteX0" fmla="*/ 156345 w 1793057"/>
                  <a:gd name="connsiteY0" fmla="*/ 0 h 2120776"/>
                  <a:gd name="connsiteX1" fmla="*/ 1793057 w 1793057"/>
                  <a:gd name="connsiteY1" fmla="*/ 1234655 h 2120776"/>
                  <a:gd name="connsiteX2" fmla="*/ 647334 w 1793057"/>
                  <a:gd name="connsiteY2" fmla="*/ 2120776 h 2120776"/>
                  <a:gd name="connsiteX3" fmla="*/ 0 w 1793057"/>
                  <a:gd name="connsiteY3" fmla="*/ 110861 h 2120776"/>
                  <a:gd name="connsiteX4" fmla="*/ 156345 w 1793057"/>
                  <a:gd name="connsiteY4" fmla="*/ 0 h 2120776"/>
                  <a:gd name="connsiteX0" fmla="*/ 156345 w 1793057"/>
                  <a:gd name="connsiteY0" fmla="*/ 0 h 2120776"/>
                  <a:gd name="connsiteX1" fmla="*/ 1793057 w 1793057"/>
                  <a:gd name="connsiteY1" fmla="*/ 1234655 h 2120776"/>
                  <a:gd name="connsiteX2" fmla="*/ 647334 w 1793057"/>
                  <a:gd name="connsiteY2" fmla="*/ 2120776 h 2120776"/>
                  <a:gd name="connsiteX3" fmla="*/ 0 w 1793057"/>
                  <a:gd name="connsiteY3" fmla="*/ 110861 h 2120776"/>
                  <a:gd name="connsiteX4" fmla="*/ 156345 w 1793057"/>
                  <a:gd name="connsiteY4" fmla="*/ 0 h 2120776"/>
                  <a:gd name="connsiteX0" fmla="*/ 238133 w 1793057"/>
                  <a:gd name="connsiteY0" fmla="*/ 7832 h 2009915"/>
                  <a:gd name="connsiteX1" fmla="*/ 1793057 w 1793057"/>
                  <a:gd name="connsiteY1" fmla="*/ 1123794 h 2009915"/>
                  <a:gd name="connsiteX2" fmla="*/ 647334 w 1793057"/>
                  <a:gd name="connsiteY2" fmla="*/ 2009915 h 2009915"/>
                  <a:gd name="connsiteX3" fmla="*/ 0 w 1793057"/>
                  <a:gd name="connsiteY3" fmla="*/ 0 h 2009915"/>
                  <a:gd name="connsiteX4" fmla="*/ 238133 w 1793057"/>
                  <a:gd name="connsiteY4" fmla="*/ 7832 h 2009915"/>
                  <a:gd name="connsiteX0" fmla="*/ 176029 w 1730953"/>
                  <a:gd name="connsiteY0" fmla="*/ 0 h 2002083"/>
                  <a:gd name="connsiteX1" fmla="*/ 1730953 w 1730953"/>
                  <a:gd name="connsiteY1" fmla="*/ 1115962 h 2002083"/>
                  <a:gd name="connsiteX2" fmla="*/ 585230 w 1730953"/>
                  <a:gd name="connsiteY2" fmla="*/ 2002083 h 2002083"/>
                  <a:gd name="connsiteX3" fmla="*/ 0 w 1730953"/>
                  <a:gd name="connsiteY3" fmla="*/ 120305 h 2002083"/>
                  <a:gd name="connsiteX4" fmla="*/ 176029 w 1730953"/>
                  <a:gd name="connsiteY4" fmla="*/ 0 h 2002083"/>
                  <a:gd name="connsiteX0" fmla="*/ 176029 w 1730953"/>
                  <a:gd name="connsiteY0" fmla="*/ 0 h 2020013"/>
                  <a:gd name="connsiteX1" fmla="*/ 1730953 w 1730953"/>
                  <a:gd name="connsiteY1" fmla="*/ 1115962 h 2020013"/>
                  <a:gd name="connsiteX2" fmla="*/ 585230 w 1730953"/>
                  <a:gd name="connsiteY2" fmla="*/ 2002083 h 2020013"/>
                  <a:gd name="connsiteX3" fmla="*/ 172593 w 1730953"/>
                  <a:gd name="connsiteY3" fmla="*/ 1223543 h 2020013"/>
                  <a:gd name="connsiteX4" fmla="*/ 0 w 1730953"/>
                  <a:gd name="connsiteY4" fmla="*/ 120305 h 2020013"/>
                  <a:gd name="connsiteX5" fmla="*/ 176029 w 1730953"/>
                  <a:gd name="connsiteY5" fmla="*/ 0 h 2020013"/>
                  <a:gd name="connsiteX0" fmla="*/ 176029 w 1730953"/>
                  <a:gd name="connsiteY0" fmla="*/ 0 h 2002083"/>
                  <a:gd name="connsiteX1" fmla="*/ 1730953 w 1730953"/>
                  <a:gd name="connsiteY1" fmla="*/ 1115962 h 2002083"/>
                  <a:gd name="connsiteX2" fmla="*/ 585230 w 1730953"/>
                  <a:gd name="connsiteY2" fmla="*/ 2002083 h 2002083"/>
                  <a:gd name="connsiteX3" fmla="*/ 172593 w 1730953"/>
                  <a:gd name="connsiteY3" fmla="*/ 1223543 h 2002083"/>
                  <a:gd name="connsiteX4" fmla="*/ 0 w 1730953"/>
                  <a:gd name="connsiteY4" fmla="*/ 120305 h 2002083"/>
                  <a:gd name="connsiteX5" fmla="*/ 176029 w 1730953"/>
                  <a:gd name="connsiteY5" fmla="*/ 0 h 2002083"/>
                  <a:gd name="connsiteX0" fmla="*/ 176029 w 1730953"/>
                  <a:gd name="connsiteY0" fmla="*/ 0 h 1976479"/>
                  <a:gd name="connsiteX1" fmla="*/ 1730953 w 1730953"/>
                  <a:gd name="connsiteY1" fmla="*/ 1115962 h 1976479"/>
                  <a:gd name="connsiteX2" fmla="*/ 672911 w 1730953"/>
                  <a:gd name="connsiteY2" fmla="*/ 1976479 h 1976479"/>
                  <a:gd name="connsiteX3" fmla="*/ 172593 w 1730953"/>
                  <a:gd name="connsiteY3" fmla="*/ 1223543 h 1976479"/>
                  <a:gd name="connsiteX4" fmla="*/ 0 w 1730953"/>
                  <a:gd name="connsiteY4" fmla="*/ 120305 h 1976479"/>
                  <a:gd name="connsiteX5" fmla="*/ 176029 w 1730953"/>
                  <a:gd name="connsiteY5" fmla="*/ 0 h 1976479"/>
                  <a:gd name="connsiteX0" fmla="*/ 176029 w 1730953"/>
                  <a:gd name="connsiteY0" fmla="*/ 0 h 1976479"/>
                  <a:gd name="connsiteX1" fmla="*/ 1730953 w 1730953"/>
                  <a:gd name="connsiteY1" fmla="*/ 1115962 h 1976479"/>
                  <a:gd name="connsiteX2" fmla="*/ 672911 w 1730953"/>
                  <a:gd name="connsiteY2" fmla="*/ 1976479 h 1976479"/>
                  <a:gd name="connsiteX3" fmla="*/ 172593 w 1730953"/>
                  <a:gd name="connsiteY3" fmla="*/ 1223543 h 1976479"/>
                  <a:gd name="connsiteX4" fmla="*/ 0 w 1730953"/>
                  <a:gd name="connsiteY4" fmla="*/ 120305 h 1976479"/>
                  <a:gd name="connsiteX5" fmla="*/ 176029 w 1730953"/>
                  <a:gd name="connsiteY5" fmla="*/ 0 h 1976479"/>
                  <a:gd name="connsiteX0" fmla="*/ 176029 w 1730953"/>
                  <a:gd name="connsiteY0" fmla="*/ 0 h 2424127"/>
                  <a:gd name="connsiteX1" fmla="*/ 1730953 w 1730953"/>
                  <a:gd name="connsiteY1" fmla="*/ 1115962 h 2424127"/>
                  <a:gd name="connsiteX2" fmla="*/ 339043 w 1730953"/>
                  <a:gd name="connsiteY2" fmla="*/ 2424127 h 2424127"/>
                  <a:gd name="connsiteX3" fmla="*/ 172593 w 1730953"/>
                  <a:gd name="connsiteY3" fmla="*/ 1223543 h 2424127"/>
                  <a:gd name="connsiteX4" fmla="*/ 0 w 1730953"/>
                  <a:gd name="connsiteY4" fmla="*/ 120305 h 2424127"/>
                  <a:gd name="connsiteX5" fmla="*/ 176029 w 1730953"/>
                  <a:gd name="connsiteY5" fmla="*/ 0 h 2424127"/>
                  <a:gd name="connsiteX0" fmla="*/ 232536 w 1787460"/>
                  <a:gd name="connsiteY0" fmla="*/ 0 h 2424127"/>
                  <a:gd name="connsiteX1" fmla="*/ 1787460 w 1787460"/>
                  <a:gd name="connsiteY1" fmla="*/ 1115962 h 2424127"/>
                  <a:gd name="connsiteX2" fmla="*/ 395550 w 1787460"/>
                  <a:gd name="connsiteY2" fmla="*/ 2424127 h 2424127"/>
                  <a:gd name="connsiteX3" fmla="*/ 56507 w 1787460"/>
                  <a:gd name="connsiteY3" fmla="*/ 942716 h 2424127"/>
                  <a:gd name="connsiteX4" fmla="*/ 56507 w 1787460"/>
                  <a:gd name="connsiteY4" fmla="*/ 120305 h 2424127"/>
                  <a:gd name="connsiteX5" fmla="*/ 232536 w 1787460"/>
                  <a:gd name="connsiteY5" fmla="*/ 0 h 2424127"/>
                  <a:gd name="connsiteX0" fmla="*/ 232536 w 1787460"/>
                  <a:gd name="connsiteY0" fmla="*/ 0 h 2424127"/>
                  <a:gd name="connsiteX1" fmla="*/ 1787460 w 1787460"/>
                  <a:gd name="connsiteY1" fmla="*/ 1115962 h 2424127"/>
                  <a:gd name="connsiteX2" fmla="*/ 395550 w 1787460"/>
                  <a:gd name="connsiteY2" fmla="*/ 2424127 h 2424127"/>
                  <a:gd name="connsiteX3" fmla="*/ 56507 w 1787460"/>
                  <a:gd name="connsiteY3" fmla="*/ 942716 h 2424127"/>
                  <a:gd name="connsiteX4" fmla="*/ 56507 w 1787460"/>
                  <a:gd name="connsiteY4" fmla="*/ 120305 h 2424127"/>
                  <a:gd name="connsiteX5" fmla="*/ 232536 w 1787460"/>
                  <a:gd name="connsiteY5" fmla="*/ 0 h 2424127"/>
                  <a:gd name="connsiteX0" fmla="*/ 232536 w 1787460"/>
                  <a:gd name="connsiteY0" fmla="*/ 0 h 2424127"/>
                  <a:gd name="connsiteX1" fmla="*/ 1787460 w 1787460"/>
                  <a:gd name="connsiteY1" fmla="*/ 1115962 h 2424127"/>
                  <a:gd name="connsiteX2" fmla="*/ 395550 w 1787460"/>
                  <a:gd name="connsiteY2" fmla="*/ 2424127 h 2424127"/>
                  <a:gd name="connsiteX3" fmla="*/ 56507 w 1787460"/>
                  <a:gd name="connsiteY3" fmla="*/ 942716 h 2424127"/>
                  <a:gd name="connsiteX4" fmla="*/ 56507 w 1787460"/>
                  <a:gd name="connsiteY4" fmla="*/ 120305 h 2424127"/>
                  <a:gd name="connsiteX5" fmla="*/ 232536 w 1787460"/>
                  <a:gd name="connsiteY5" fmla="*/ 0 h 2424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87460" h="2424127">
                    <a:moveTo>
                      <a:pt x="232536" y="0"/>
                    </a:moveTo>
                    <a:cubicBezTo>
                      <a:pt x="716046" y="383000"/>
                      <a:pt x="901562" y="680861"/>
                      <a:pt x="1787460" y="1115962"/>
                    </a:cubicBezTo>
                    <a:cubicBezTo>
                      <a:pt x="1054688" y="1379753"/>
                      <a:pt x="627173" y="2381557"/>
                      <a:pt x="395550" y="2424127"/>
                    </a:cubicBezTo>
                    <a:cubicBezTo>
                      <a:pt x="212947" y="2235347"/>
                      <a:pt x="113014" y="1326686"/>
                      <a:pt x="56507" y="942716"/>
                    </a:cubicBezTo>
                    <a:cubicBezTo>
                      <a:pt x="0" y="558746"/>
                      <a:pt x="74780" y="324229"/>
                      <a:pt x="56507" y="120305"/>
                    </a:cubicBezTo>
                    <a:lnTo>
                      <a:pt x="232536" y="0"/>
                    </a:lnTo>
                    <a:close/>
                  </a:path>
                </a:pathLst>
              </a:custGeom>
              <a:solidFill>
                <a:schemeClr val="bg1"/>
              </a:solidFill>
              <a:ln>
                <a:solidFill>
                  <a:schemeClr val="bg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17" name="手繪多邊形 16"/>
            <p:cNvSpPr/>
            <p:nvPr/>
          </p:nvSpPr>
          <p:spPr>
            <a:xfrm>
              <a:off x="3012666" y="57059989"/>
              <a:ext cx="10055734" cy="22303027"/>
            </a:xfrm>
            <a:custGeom>
              <a:avLst/>
              <a:gdLst>
                <a:gd name="connsiteX0" fmla="*/ 91440 w 9692640"/>
                <a:gd name="connsiteY0" fmla="*/ 22311360 h 22311360"/>
                <a:gd name="connsiteX1" fmla="*/ 1463040 w 9692640"/>
                <a:gd name="connsiteY1" fmla="*/ 1920240 h 22311360"/>
                <a:gd name="connsiteX2" fmla="*/ 6583680 w 9692640"/>
                <a:gd name="connsiteY2" fmla="*/ 0 h 22311360"/>
                <a:gd name="connsiteX3" fmla="*/ 9692640 w 9692640"/>
                <a:gd name="connsiteY3" fmla="*/ 17373600 h 22311360"/>
                <a:gd name="connsiteX4" fmla="*/ 4937760 w 9692640"/>
                <a:gd name="connsiteY4" fmla="*/ 21305520 h 22311360"/>
                <a:gd name="connsiteX5" fmla="*/ 3657600 w 9692640"/>
                <a:gd name="connsiteY5" fmla="*/ 22037040 h 22311360"/>
                <a:gd name="connsiteX6" fmla="*/ 0 w 9692640"/>
                <a:gd name="connsiteY6" fmla="*/ 22311360 h 22311360"/>
                <a:gd name="connsiteX0" fmla="*/ 91440 w 9692640"/>
                <a:gd name="connsiteY0" fmla="*/ 22311360 h 22311360"/>
                <a:gd name="connsiteX1" fmla="*/ 1463040 w 9692640"/>
                <a:gd name="connsiteY1" fmla="*/ 1920240 h 22311360"/>
                <a:gd name="connsiteX2" fmla="*/ 6583680 w 9692640"/>
                <a:gd name="connsiteY2" fmla="*/ 0 h 22311360"/>
                <a:gd name="connsiteX3" fmla="*/ 9692640 w 9692640"/>
                <a:gd name="connsiteY3" fmla="*/ 17373600 h 22311360"/>
                <a:gd name="connsiteX4" fmla="*/ 4937760 w 9692640"/>
                <a:gd name="connsiteY4" fmla="*/ 21305520 h 22311360"/>
                <a:gd name="connsiteX5" fmla="*/ 3657600 w 9692640"/>
                <a:gd name="connsiteY5" fmla="*/ 22037040 h 22311360"/>
                <a:gd name="connsiteX6" fmla="*/ 0 w 9692640"/>
                <a:gd name="connsiteY6" fmla="*/ 22311360 h 22311360"/>
                <a:gd name="connsiteX7" fmla="*/ 91440 w 9692640"/>
                <a:gd name="connsiteY7" fmla="*/ 22311360 h 22311360"/>
                <a:gd name="connsiteX0" fmla="*/ 0 w 9692640"/>
                <a:gd name="connsiteY0" fmla="*/ 22311360 h 22311360"/>
                <a:gd name="connsiteX1" fmla="*/ 1463040 w 9692640"/>
                <a:gd name="connsiteY1" fmla="*/ 1920240 h 22311360"/>
                <a:gd name="connsiteX2" fmla="*/ 6583680 w 9692640"/>
                <a:gd name="connsiteY2" fmla="*/ 0 h 22311360"/>
                <a:gd name="connsiteX3" fmla="*/ 9692640 w 9692640"/>
                <a:gd name="connsiteY3" fmla="*/ 17373600 h 22311360"/>
                <a:gd name="connsiteX4" fmla="*/ 4937760 w 9692640"/>
                <a:gd name="connsiteY4" fmla="*/ 21305520 h 22311360"/>
                <a:gd name="connsiteX5" fmla="*/ 3657600 w 9692640"/>
                <a:gd name="connsiteY5" fmla="*/ 22037040 h 22311360"/>
                <a:gd name="connsiteX6" fmla="*/ 0 w 9692640"/>
                <a:gd name="connsiteY6" fmla="*/ 22311360 h 22311360"/>
                <a:gd name="connsiteX0" fmla="*/ 0 w 10050880"/>
                <a:gd name="connsiteY0" fmla="*/ 22311360 h 22311360"/>
                <a:gd name="connsiteX1" fmla="*/ 1463040 w 10050880"/>
                <a:gd name="connsiteY1" fmla="*/ 1920240 h 22311360"/>
                <a:gd name="connsiteX2" fmla="*/ 6583680 w 10050880"/>
                <a:gd name="connsiteY2" fmla="*/ 0 h 22311360"/>
                <a:gd name="connsiteX3" fmla="*/ 9692640 w 10050880"/>
                <a:gd name="connsiteY3" fmla="*/ 17373600 h 22311360"/>
                <a:gd name="connsiteX4" fmla="*/ 4937760 w 10050880"/>
                <a:gd name="connsiteY4" fmla="*/ 21305520 h 22311360"/>
                <a:gd name="connsiteX5" fmla="*/ 3657600 w 10050880"/>
                <a:gd name="connsiteY5" fmla="*/ 22037040 h 22311360"/>
                <a:gd name="connsiteX6" fmla="*/ 0 w 10050880"/>
                <a:gd name="connsiteY6" fmla="*/ 22311360 h 22311360"/>
                <a:gd name="connsiteX0" fmla="*/ 0 w 10050880"/>
                <a:gd name="connsiteY0" fmla="*/ 22311360 h 22311360"/>
                <a:gd name="connsiteX1" fmla="*/ 1463040 w 10050880"/>
                <a:gd name="connsiteY1" fmla="*/ 1920240 h 22311360"/>
                <a:gd name="connsiteX2" fmla="*/ 6583680 w 10050880"/>
                <a:gd name="connsiteY2" fmla="*/ 0 h 22311360"/>
                <a:gd name="connsiteX3" fmla="*/ 9692640 w 10050880"/>
                <a:gd name="connsiteY3" fmla="*/ 17373600 h 22311360"/>
                <a:gd name="connsiteX4" fmla="*/ 4937760 w 10050880"/>
                <a:gd name="connsiteY4" fmla="*/ 21305520 h 22311360"/>
                <a:gd name="connsiteX5" fmla="*/ 3657600 w 10050880"/>
                <a:gd name="connsiteY5" fmla="*/ 22037040 h 22311360"/>
                <a:gd name="connsiteX6" fmla="*/ 0 w 10050880"/>
                <a:gd name="connsiteY6" fmla="*/ 22311360 h 22311360"/>
                <a:gd name="connsiteX0" fmla="*/ 0 w 10050880"/>
                <a:gd name="connsiteY0" fmla="*/ 22311360 h 22311360"/>
                <a:gd name="connsiteX1" fmla="*/ 1482472 w 10050880"/>
                <a:gd name="connsiteY1" fmla="*/ 2527512 h 22311360"/>
                <a:gd name="connsiteX2" fmla="*/ 6583680 w 10050880"/>
                <a:gd name="connsiteY2" fmla="*/ 0 h 22311360"/>
                <a:gd name="connsiteX3" fmla="*/ 9692640 w 10050880"/>
                <a:gd name="connsiteY3" fmla="*/ 17373600 h 22311360"/>
                <a:gd name="connsiteX4" fmla="*/ 4937760 w 10050880"/>
                <a:gd name="connsiteY4" fmla="*/ 21305520 h 22311360"/>
                <a:gd name="connsiteX5" fmla="*/ 3657600 w 10050880"/>
                <a:gd name="connsiteY5" fmla="*/ 22037040 h 22311360"/>
                <a:gd name="connsiteX6" fmla="*/ 0 w 10050880"/>
                <a:gd name="connsiteY6" fmla="*/ 22311360 h 22311360"/>
                <a:gd name="connsiteX0" fmla="*/ 0 w 10050880"/>
                <a:gd name="connsiteY0" fmla="*/ 22311360 h 22311360"/>
                <a:gd name="connsiteX1" fmla="*/ 1482472 w 10050880"/>
                <a:gd name="connsiteY1" fmla="*/ 2527512 h 22311360"/>
                <a:gd name="connsiteX2" fmla="*/ 6583680 w 10050880"/>
                <a:gd name="connsiteY2" fmla="*/ 0 h 22311360"/>
                <a:gd name="connsiteX3" fmla="*/ 9692640 w 10050880"/>
                <a:gd name="connsiteY3" fmla="*/ 17373600 h 22311360"/>
                <a:gd name="connsiteX4" fmla="*/ 4937760 w 10050880"/>
                <a:gd name="connsiteY4" fmla="*/ 21305520 h 22311360"/>
                <a:gd name="connsiteX5" fmla="*/ 3657600 w 10050880"/>
                <a:gd name="connsiteY5" fmla="*/ 22037040 h 22311360"/>
                <a:gd name="connsiteX6" fmla="*/ 0 w 10050880"/>
                <a:gd name="connsiteY6" fmla="*/ 22311360 h 22311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050880" h="22311360">
                  <a:moveTo>
                    <a:pt x="0" y="22311360"/>
                  </a:moveTo>
                  <a:lnTo>
                    <a:pt x="1482472" y="2527512"/>
                  </a:lnTo>
                  <a:cubicBezTo>
                    <a:pt x="3172611" y="1340616"/>
                    <a:pt x="4883277" y="842504"/>
                    <a:pt x="6583680" y="0"/>
                  </a:cubicBezTo>
                  <a:cubicBezTo>
                    <a:pt x="8651072" y="5803480"/>
                    <a:pt x="10050880" y="10112288"/>
                    <a:pt x="9692640" y="17373600"/>
                  </a:cubicBezTo>
                  <a:lnTo>
                    <a:pt x="4937760" y="21305520"/>
                  </a:lnTo>
                  <a:lnTo>
                    <a:pt x="3657600" y="22037040"/>
                  </a:lnTo>
                  <a:lnTo>
                    <a:pt x="0" y="22311360"/>
                  </a:lnTo>
                  <a:close/>
                </a:path>
              </a:pathLst>
            </a:custGeom>
            <a:solidFill>
              <a:schemeClr val="bg1">
                <a:lumMod val="75000"/>
              </a:schemeClr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10596" name="群組 25"/>
          <p:cNvGrpSpPr>
            <a:grpSpLocks/>
          </p:cNvGrpSpPr>
          <p:nvPr/>
        </p:nvGrpSpPr>
        <p:grpSpPr bwMode="auto">
          <a:xfrm>
            <a:off x="4716463" y="404813"/>
            <a:ext cx="2247900" cy="6192837"/>
            <a:chOff x="-11917840" y="-19325528"/>
            <a:chExt cx="15102478" cy="43060784"/>
          </a:xfrm>
        </p:grpSpPr>
        <p:sp>
          <p:nvSpPr>
            <p:cNvPr id="27" name="手繪多邊形 26"/>
            <p:cNvSpPr/>
            <p:nvPr/>
          </p:nvSpPr>
          <p:spPr>
            <a:xfrm>
              <a:off x="-11917840" y="-14280984"/>
              <a:ext cx="15102478" cy="38016240"/>
            </a:xfrm>
            <a:custGeom>
              <a:avLst/>
              <a:gdLst>
                <a:gd name="connsiteX0" fmla="*/ 8229600 w 15179040"/>
                <a:gd name="connsiteY0" fmla="*/ 91440 h 37581840"/>
                <a:gd name="connsiteX1" fmla="*/ 8595360 w 15179040"/>
                <a:gd name="connsiteY1" fmla="*/ 457200 h 37581840"/>
                <a:gd name="connsiteX2" fmla="*/ 8869680 w 15179040"/>
                <a:gd name="connsiteY2" fmla="*/ 182880 h 37581840"/>
                <a:gd name="connsiteX3" fmla="*/ 13167360 w 15179040"/>
                <a:gd name="connsiteY3" fmla="*/ 11247120 h 37581840"/>
                <a:gd name="connsiteX4" fmla="*/ 13990320 w 15179040"/>
                <a:gd name="connsiteY4" fmla="*/ 11795760 h 37581840"/>
                <a:gd name="connsiteX5" fmla="*/ 15179040 w 15179040"/>
                <a:gd name="connsiteY5" fmla="*/ 14264640 h 37581840"/>
                <a:gd name="connsiteX6" fmla="*/ 15179040 w 15179040"/>
                <a:gd name="connsiteY6" fmla="*/ 14996160 h 37581840"/>
                <a:gd name="connsiteX7" fmla="*/ 13075920 w 15179040"/>
                <a:gd name="connsiteY7" fmla="*/ 15819120 h 37581840"/>
                <a:gd name="connsiteX8" fmla="*/ 12801600 w 15179040"/>
                <a:gd name="connsiteY8" fmla="*/ 15636240 h 37581840"/>
                <a:gd name="connsiteX9" fmla="*/ 12435840 w 15179040"/>
                <a:gd name="connsiteY9" fmla="*/ 16367760 h 37581840"/>
                <a:gd name="connsiteX10" fmla="*/ 11887200 w 15179040"/>
                <a:gd name="connsiteY10" fmla="*/ 16367760 h 37581840"/>
                <a:gd name="connsiteX11" fmla="*/ 11704320 w 15179040"/>
                <a:gd name="connsiteY11" fmla="*/ 17099280 h 37581840"/>
                <a:gd name="connsiteX12" fmla="*/ 12252960 w 15179040"/>
                <a:gd name="connsiteY12" fmla="*/ 18013680 h 37581840"/>
                <a:gd name="connsiteX13" fmla="*/ 11887200 w 15179040"/>
                <a:gd name="connsiteY13" fmla="*/ 20299680 h 37581840"/>
                <a:gd name="connsiteX14" fmla="*/ 12801600 w 15179040"/>
                <a:gd name="connsiteY14" fmla="*/ 23957280 h 37581840"/>
                <a:gd name="connsiteX15" fmla="*/ 12435840 w 15179040"/>
                <a:gd name="connsiteY15" fmla="*/ 25420320 h 37581840"/>
                <a:gd name="connsiteX16" fmla="*/ 12893040 w 15179040"/>
                <a:gd name="connsiteY16" fmla="*/ 29169360 h 37581840"/>
                <a:gd name="connsiteX17" fmla="*/ 13350240 w 15179040"/>
                <a:gd name="connsiteY17" fmla="*/ 31181040 h 37581840"/>
                <a:gd name="connsiteX18" fmla="*/ 12801600 w 15179040"/>
                <a:gd name="connsiteY18" fmla="*/ 33101280 h 37581840"/>
                <a:gd name="connsiteX19" fmla="*/ 12344400 w 15179040"/>
                <a:gd name="connsiteY19" fmla="*/ 33101280 h 37581840"/>
                <a:gd name="connsiteX20" fmla="*/ 12801600 w 15179040"/>
                <a:gd name="connsiteY20" fmla="*/ 34015680 h 37581840"/>
                <a:gd name="connsiteX21" fmla="*/ 12618720 w 15179040"/>
                <a:gd name="connsiteY21" fmla="*/ 34838640 h 37581840"/>
                <a:gd name="connsiteX22" fmla="*/ 12893040 w 15179040"/>
                <a:gd name="connsiteY22" fmla="*/ 35478720 h 37581840"/>
                <a:gd name="connsiteX23" fmla="*/ 12801600 w 15179040"/>
                <a:gd name="connsiteY23" fmla="*/ 36758880 h 37581840"/>
                <a:gd name="connsiteX24" fmla="*/ 10972800 w 15179040"/>
                <a:gd name="connsiteY24" fmla="*/ 36850320 h 37581840"/>
                <a:gd name="connsiteX25" fmla="*/ 10972800 w 15179040"/>
                <a:gd name="connsiteY25" fmla="*/ 36850320 h 37581840"/>
                <a:gd name="connsiteX26" fmla="*/ 10972800 w 15179040"/>
                <a:gd name="connsiteY26" fmla="*/ 36850320 h 37581840"/>
                <a:gd name="connsiteX27" fmla="*/ 7589520 w 15179040"/>
                <a:gd name="connsiteY27" fmla="*/ 37581840 h 37581840"/>
                <a:gd name="connsiteX28" fmla="*/ 5760720 w 15179040"/>
                <a:gd name="connsiteY28" fmla="*/ 36941760 h 37581840"/>
                <a:gd name="connsiteX29" fmla="*/ 6949440 w 15179040"/>
                <a:gd name="connsiteY29" fmla="*/ 35661600 h 37581840"/>
                <a:gd name="connsiteX30" fmla="*/ 8778240 w 15179040"/>
                <a:gd name="connsiteY30" fmla="*/ 34838640 h 37581840"/>
                <a:gd name="connsiteX31" fmla="*/ 8778240 w 15179040"/>
                <a:gd name="connsiteY31" fmla="*/ 33284160 h 37581840"/>
                <a:gd name="connsiteX32" fmla="*/ 9326880 w 15179040"/>
                <a:gd name="connsiteY32" fmla="*/ 32552640 h 37581840"/>
                <a:gd name="connsiteX33" fmla="*/ 9235440 w 15179040"/>
                <a:gd name="connsiteY33" fmla="*/ 31821120 h 37581840"/>
                <a:gd name="connsiteX34" fmla="*/ 9966960 w 15179040"/>
                <a:gd name="connsiteY34" fmla="*/ 30723840 h 37581840"/>
                <a:gd name="connsiteX35" fmla="*/ 9235440 w 15179040"/>
                <a:gd name="connsiteY35" fmla="*/ 29626560 h 37581840"/>
                <a:gd name="connsiteX36" fmla="*/ 9235440 w 15179040"/>
                <a:gd name="connsiteY36" fmla="*/ 28437840 h 37581840"/>
                <a:gd name="connsiteX37" fmla="*/ 8778240 w 15179040"/>
                <a:gd name="connsiteY37" fmla="*/ 26791920 h 37581840"/>
                <a:gd name="connsiteX38" fmla="*/ 9052560 w 15179040"/>
                <a:gd name="connsiteY38" fmla="*/ 24780240 h 37581840"/>
                <a:gd name="connsiteX39" fmla="*/ 8503920 w 15179040"/>
                <a:gd name="connsiteY39" fmla="*/ 22311360 h 37581840"/>
                <a:gd name="connsiteX40" fmla="*/ 7680960 w 15179040"/>
                <a:gd name="connsiteY40" fmla="*/ 21671280 h 37581840"/>
                <a:gd name="connsiteX41" fmla="*/ 6949440 w 15179040"/>
                <a:gd name="connsiteY41" fmla="*/ 25420320 h 37581840"/>
                <a:gd name="connsiteX42" fmla="*/ 7315200 w 15179040"/>
                <a:gd name="connsiteY42" fmla="*/ 26151840 h 37581840"/>
                <a:gd name="connsiteX43" fmla="*/ 6583680 w 15179040"/>
                <a:gd name="connsiteY43" fmla="*/ 29900880 h 37581840"/>
                <a:gd name="connsiteX44" fmla="*/ 7223760 w 15179040"/>
                <a:gd name="connsiteY44" fmla="*/ 31181040 h 37581840"/>
                <a:gd name="connsiteX45" fmla="*/ 6949440 w 15179040"/>
                <a:gd name="connsiteY45" fmla="*/ 32735520 h 37581840"/>
                <a:gd name="connsiteX46" fmla="*/ 7132320 w 15179040"/>
                <a:gd name="connsiteY46" fmla="*/ 33558480 h 37581840"/>
                <a:gd name="connsiteX47" fmla="*/ 7132320 w 15179040"/>
                <a:gd name="connsiteY47" fmla="*/ 34930080 h 37581840"/>
                <a:gd name="connsiteX48" fmla="*/ 7223760 w 15179040"/>
                <a:gd name="connsiteY48" fmla="*/ 35295840 h 37581840"/>
                <a:gd name="connsiteX49" fmla="*/ 5303520 w 15179040"/>
                <a:gd name="connsiteY49" fmla="*/ 35295840 h 37581840"/>
                <a:gd name="connsiteX50" fmla="*/ 4937760 w 15179040"/>
                <a:gd name="connsiteY50" fmla="*/ 36484560 h 37581840"/>
                <a:gd name="connsiteX51" fmla="*/ 914400 w 15179040"/>
                <a:gd name="connsiteY51" fmla="*/ 36576000 h 37581840"/>
                <a:gd name="connsiteX52" fmla="*/ 0 w 15179040"/>
                <a:gd name="connsiteY52" fmla="*/ 35021520 h 37581840"/>
                <a:gd name="connsiteX53" fmla="*/ 3017520 w 15179040"/>
                <a:gd name="connsiteY53" fmla="*/ 34290000 h 37581840"/>
                <a:gd name="connsiteX54" fmla="*/ 3474720 w 15179040"/>
                <a:gd name="connsiteY54" fmla="*/ 31729680 h 37581840"/>
                <a:gd name="connsiteX55" fmla="*/ 4023360 w 15179040"/>
                <a:gd name="connsiteY55" fmla="*/ 30723840 h 37581840"/>
                <a:gd name="connsiteX56" fmla="*/ 3749040 w 15179040"/>
                <a:gd name="connsiteY56" fmla="*/ 29535120 h 37581840"/>
                <a:gd name="connsiteX57" fmla="*/ 4114800 w 15179040"/>
                <a:gd name="connsiteY57" fmla="*/ 27889200 h 37581840"/>
                <a:gd name="connsiteX58" fmla="*/ 3931920 w 15179040"/>
                <a:gd name="connsiteY58" fmla="*/ 26243280 h 37581840"/>
                <a:gd name="connsiteX59" fmla="*/ 3383280 w 15179040"/>
                <a:gd name="connsiteY59" fmla="*/ 25328880 h 37581840"/>
                <a:gd name="connsiteX60" fmla="*/ 3566160 w 15179040"/>
                <a:gd name="connsiteY60" fmla="*/ 21122640 h 37581840"/>
                <a:gd name="connsiteX61" fmla="*/ 3017520 w 15179040"/>
                <a:gd name="connsiteY61" fmla="*/ 19659600 h 37581840"/>
                <a:gd name="connsiteX62" fmla="*/ 3566160 w 15179040"/>
                <a:gd name="connsiteY62" fmla="*/ 18836640 h 37581840"/>
                <a:gd name="connsiteX63" fmla="*/ 3200400 w 15179040"/>
                <a:gd name="connsiteY63" fmla="*/ 16459200 h 37581840"/>
                <a:gd name="connsiteX64" fmla="*/ 2194560 w 15179040"/>
                <a:gd name="connsiteY64" fmla="*/ 15636240 h 37581840"/>
                <a:gd name="connsiteX65" fmla="*/ 2651760 w 15179040"/>
                <a:gd name="connsiteY65" fmla="*/ 13624560 h 37581840"/>
                <a:gd name="connsiteX66" fmla="*/ 2743200 w 15179040"/>
                <a:gd name="connsiteY66" fmla="*/ 11430000 h 37581840"/>
                <a:gd name="connsiteX67" fmla="*/ 3017520 w 15179040"/>
                <a:gd name="connsiteY67" fmla="*/ 10332720 h 37581840"/>
                <a:gd name="connsiteX68" fmla="*/ 3200400 w 15179040"/>
                <a:gd name="connsiteY68" fmla="*/ 4206240 h 37581840"/>
                <a:gd name="connsiteX69" fmla="*/ 3291840 w 15179040"/>
                <a:gd name="connsiteY69" fmla="*/ 3840480 h 37581840"/>
                <a:gd name="connsiteX70" fmla="*/ 4846320 w 15179040"/>
                <a:gd name="connsiteY70" fmla="*/ 2468880 h 37581840"/>
                <a:gd name="connsiteX71" fmla="*/ 8321040 w 15179040"/>
                <a:gd name="connsiteY71" fmla="*/ 0 h 37581840"/>
                <a:gd name="connsiteX0" fmla="*/ 8229600 w 15179040"/>
                <a:gd name="connsiteY0" fmla="*/ 91440 h 37581840"/>
                <a:gd name="connsiteX1" fmla="*/ 8595360 w 15179040"/>
                <a:gd name="connsiteY1" fmla="*/ 457200 h 37581840"/>
                <a:gd name="connsiteX2" fmla="*/ 8869680 w 15179040"/>
                <a:gd name="connsiteY2" fmla="*/ 182880 h 37581840"/>
                <a:gd name="connsiteX3" fmla="*/ 13167360 w 15179040"/>
                <a:gd name="connsiteY3" fmla="*/ 11247120 h 37581840"/>
                <a:gd name="connsiteX4" fmla="*/ 13990320 w 15179040"/>
                <a:gd name="connsiteY4" fmla="*/ 11795760 h 37581840"/>
                <a:gd name="connsiteX5" fmla="*/ 15179040 w 15179040"/>
                <a:gd name="connsiteY5" fmla="*/ 14264640 h 37581840"/>
                <a:gd name="connsiteX6" fmla="*/ 15179040 w 15179040"/>
                <a:gd name="connsiteY6" fmla="*/ 14996160 h 37581840"/>
                <a:gd name="connsiteX7" fmla="*/ 13075920 w 15179040"/>
                <a:gd name="connsiteY7" fmla="*/ 15819120 h 37581840"/>
                <a:gd name="connsiteX8" fmla="*/ 12801600 w 15179040"/>
                <a:gd name="connsiteY8" fmla="*/ 15636240 h 37581840"/>
                <a:gd name="connsiteX9" fmla="*/ 12435840 w 15179040"/>
                <a:gd name="connsiteY9" fmla="*/ 16367760 h 37581840"/>
                <a:gd name="connsiteX10" fmla="*/ 11887200 w 15179040"/>
                <a:gd name="connsiteY10" fmla="*/ 16367760 h 37581840"/>
                <a:gd name="connsiteX11" fmla="*/ 11704320 w 15179040"/>
                <a:gd name="connsiteY11" fmla="*/ 17099280 h 37581840"/>
                <a:gd name="connsiteX12" fmla="*/ 12252960 w 15179040"/>
                <a:gd name="connsiteY12" fmla="*/ 18013680 h 37581840"/>
                <a:gd name="connsiteX13" fmla="*/ 11887200 w 15179040"/>
                <a:gd name="connsiteY13" fmla="*/ 20299680 h 37581840"/>
                <a:gd name="connsiteX14" fmla="*/ 12801600 w 15179040"/>
                <a:gd name="connsiteY14" fmla="*/ 23957280 h 37581840"/>
                <a:gd name="connsiteX15" fmla="*/ 12435840 w 15179040"/>
                <a:gd name="connsiteY15" fmla="*/ 25420320 h 37581840"/>
                <a:gd name="connsiteX16" fmla="*/ 12277872 w 15179040"/>
                <a:gd name="connsiteY16" fmla="*/ 25994888 h 37581840"/>
                <a:gd name="connsiteX17" fmla="*/ 12893040 w 15179040"/>
                <a:gd name="connsiteY17" fmla="*/ 29169360 h 37581840"/>
                <a:gd name="connsiteX18" fmla="*/ 13350240 w 15179040"/>
                <a:gd name="connsiteY18" fmla="*/ 31181040 h 37581840"/>
                <a:gd name="connsiteX19" fmla="*/ 12801600 w 15179040"/>
                <a:gd name="connsiteY19" fmla="*/ 33101280 h 37581840"/>
                <a:gd name="connsiteX20" fmla="*/ 12344400 w 15179040"/>
                <a:gd name="connsiteY20" fmla="*/ 33101280 h 37581840"/>
                <a:gd name="connsiteX21" fmla="*/ 12801600 w 15179040"/>
                <a:gd name="connsiteY21" fmla="*/ 34015680 h 37581840"/>
                <a:gd name="connsiteX22" fmla="*/ 12618720 w 15179040"/>
                <a:gd name="connsiteY22" fmla="*/ 34838640 h 37581840"/>
                <a:gd name="connsiteX23" fmla="*/ 12893040 w 15179040"/>
                <a:gd name="connsiteY23" fmla="*/ 35478720 h 37581840"/>
                <a:gd name="connsiteX24" fmla="*/ 12801600 w 15179040"/>
                <a:gd name="connsiteY24" fmla="*/ 36758880 h 37581840"/>
                <a:gd name="connsiteX25" fmla="*/ 10972800 w 15179040"/>
                <a:gd name="connsiteY25" fmla="*/ 36850320 h 37581840"/>
                <a:gd name="connsiteX26" fmla="*/ 10972800 w 15179040"/>
                <a:gd name="connsiteY26" fmla="*/ 36850320 h 37581840"/>
                <a:gd name="connsiteX27" fmla="*/ 10972800 w 15179040"/>
                <a:gd name="connsiteY27" fmla="*/ 36850320 h 37581840"/>
                <a:gd name="connsiteX28" fmla="*/ 7589520 w 15179040"/>
                <a:gd name="connsiteY28" fmla="*/ 37581840 h 37581840"/>
                <a:gd name="connsiteX29" fmla="*/ 5760720 w 15179040"/>
                <a:gd name="connsiteY29" fmla="*/ 36941760 h 37581840"/>
                <a:gd name="connsiteX30" fmla="*/ 6949440 w 15179040"/>
                <a:gd name="connsiteY30" fmla="*/ 35661600 h 37581840"/>
                <a:gd name="connsiteX31" fmla="*/ 8778240 w 15179040"/>
                <a:gd name="connsiteY31" fmla="*/ 34838640 h 37581840"/>
                <a:gd name="connsiteX32" fmla="*/ 8778240 w 15179040"/>
                <a:gd name="connsiteY32" fmla="*/ 33284160 h 37581840"/>
                <a:gd name="connsiteX33" fmla="*/ 9326880 w 15179040"/>
                <a:gd name="connsiteY33" fmla="*/ 32552640 h 37581840"/>
                <a:gd name="connsiteX34" fmla="*/ 9235440 w 15179040"/>
                <a:gd name="connsiteY34" fmla="*/ 31821120 h 37581840"/>
                <a:gd name="connsiteX35" fmla="*/ 9966960 w 15179040"/>
                <a:gd name="connsiteY35" fmla="*/ 30723840 h 37581840"/>
                <a:gd name="connsiteX36" fmla="*/ 9235440 w 15179040"/>
                <a:gd name="connsiteY36" fmla="*/ 29626560 h 37581840"/>
                <a:gd name="connsiteX37" fmla="*/ 9235440 w 15179040"/>
                <a:gd name="connsiteY37" fmla="*/ 28437840 h 37581840"/>
                <a:gd name="connsiteX38" fmla="*/ 8778240 w 15179040"/>
                <a:gd name="connsiteY38" fmla="*/ 26791920 h 37581840"/>
                <a:gd name="connsiteX39" fmla="*/ 9052560 w 15179040"/>
                <a:gd name="connsiteY39" fmla="*/ 24780240 h 37581840"/>
                <a:gd name="connsiteX40" fmla="*/ 8503920 w 15179040"/>
                <a:gd name="connsiteY40" fmla="*/ 22311360 h 37581840"/>
                <a:gd name="connsiteX41" fmla="*/ 7680960 w 15179040"/>
                <a:gd name="connsiteY41" fmla="*/ 21671280 h 37581840"/>
                <a:gd name="connsiteX42" fmla="*/ 6949440 w 15179040"/>
                <a:gd name="connsiteY42" fmla="*/ 25420320 h 37581840"/>
                <a:gd name="connsiteX43" fmla="*/ 7315200 w 15179040"/>
                <a:gd name="connsiteY43" fmla="*/ 26151840 h 37581840"/>
                <a:gd name="connsiteX44" fmla="*/ 6583680 w 15179040"/>
                <a:gd name="connsiteY44" fmla="*/ 29900880 h 37581840"/>
                <a:gd name="connsiteX45" fmla="*/ 7223760 w 15179040"/>
                <a:gd name="connsiteY45" fmla="*/ 31181040 h 37581840"/>
                <a:gd name="connsiteX46" fmla="*/ 6949440 w 15179040"/>
                <a:gd name="connsiteY46" fmla="*/ 32735520 h 37581840"/>
                <a:gd name="connsiteX47" fmla="*/ 7132320 w 15179040"/>
                <a:gd name="connsiteY47" fmla="*/ 33558480 h 37581840"/>
                <a:gd name="connsiteX48" fmla="*/ 7132320 w 15179040"/>
                <a:gd name="connsiteY48" fmla="*/ 34930080 h 37581840"/>
                <a:gd name="connsiteX49" fmla="*/ 7223760 w 15179040"/>
                <a:gd name="connsiteY49" fmla="*/ 35295840 h 37581840"/>
                <a:gd name="connsiteX50" fmla="*/ 5303520 w 15179040"/>
                <a:gd name="connsiteY50" fmla="*/ 35295840 h 37581840"/>
                <a:gd name="connsiteX51" fmla="*/ 4937760 w 15179040"/>
                <a:gd name="connsiteY51" fmla="*/ 36484560 h 37581840"/>
                <a:gd name="connsiteX52" fmla="*/ 914400 w 15179040"/>
                <a:gd name="connsiteY52" fmla="*/ 36576000 h 37581840"/>
                <a:gd name="connsiteX53" fmla="*/ 0 w 15179040"/>
                <a:gd name="connsiteY53" fmla="*/ 35021520 h 37581840"/>
                <a:gd name="connsiteX54" fmla="*/ 3017520 w 15179040"/>
                <a:gd name="connsiteY54" fmla="*/ 34290000 h 37581840"/>
                <a:gd name="connsiteX55" fmla="*/ 3474720 w 15179040"/>
                <a:gd name="connsiteY55" fmla="*/ 31729680 h 37581840"/>
                <a:gd name="connsiteX56" fmla="*/ 4023360 w 15179040"/>
                <a:gd name="connsiteY56" fmla="*/ 30723840 h 37581840"/>
                <a:gd name="connsiteX57" fmla="*/ 3749040 w 15179040"/>
                <a:gd name="connsiteY57" fmla="*/ 29535120 h 37581840"/>
                <a:gd name="connsiteX58" fmla="*/ 4114800 w 15179040"/>
                <a:gd name="connsiteY58" fmla="*/ 27889200 h 37581840"/>
                <a:gd name="connsiteX59" fmla="*/ 3931920 w 15179040"/>
                <a:gd name="connsiteY59" fmla="*/ 26243280 h 37581840"/>
                <a:gd name="connsiteX60" fmla="*/ 3383280 w 15179040"/>
                <a:gd name="connsiteY60" fmla="*/ 25328880 h 37581840"/>
                <a:gd name="connsiteX61" fmla="*/ 3566160 w 15179040"/>
                <a:gd name="connsiteY61" fmla="*/ 21122640 h 37581840"/>
                <a:gd name="connsiteX62" fmla="*/ 3017520 w 15179040"/>
                <a:gd name="connsiteY62" fmla="*/ 19659600 h 37581840"/>
                <a:gd name="connsiteX63" fmla="*/ 3566160 w 15179040"/>
                <a:gd name="connsiteY63" fmla="*/ 18836640 h 37581840"/>
                <a:gd name="connsiteX64" fmla="*/ 3200400 w 15179040"/>
                <a:gd name="connsiteY64" fmla="*/ 16459200 h 37581840"/>
                <a:gd name="connsiteX65" fmla="*/ 2194560 w 15179040"/>
                <a:gd name="connsiteY65" fmla="*/ 15636240 h 37581840"/>
                <a:gd name="connsiteX66" fmla="*/ 2651760 w 15179040"/>
                <a:gd name="connsiteY66" fmla="*/ 13624560 h 37581840"/>
                <a:gd name="connsiteX67" fmla="*/ 2743200 w 15179040"/>
                <a:gd name="connsiteY67" fmla="*/ 11430000 h 37581840"/>
                <a:gd name="connsiteX68" fmla="*/ 3017520 w 15179040"/>
                <a:gd name="connsiteY68" fmla="*/ 10332720 h 37581840"/>
                <a:gd name="connsiteX69" fmla="*/ 3200400 w 15179040"/>
                <a:gd name="connsiteY69" fmla="*/ 4206240 h 37581840"/>
                <a:gd name="connsiteX70" fmla="*/ 3291840 w 15179040"/>
                <a:gd name="connsiteY70" fmla="*/ 3840480 h 37581840"/>
                <a:gd name="connsiteX71" fmla="*/ 4846320 w 15179040"/>
                <a:gd name="connsiteY71" fmla="*/ 2468880 h 37581840"/>
                <a:gd name="connsiteX72" fmla="*/ 8321040 w 15179040"/>
                <a:gd name="connsiteY72" fmla="*/ 0 h 37581840"/>
                <a:gd name="connsiteX0" fmla="*/ 8229600 w 15179040"/>
                <a:gd name="connsiteY0" fmla="*/ 91440 h 37581840"/>
                <a:gd name="connsiteX1" fmla="*/ 8595360 w 15179040"/>
                <a:gd name="connsiteY1" fmla="*/ 457200 h 37581840"/>
                <a:gd name="connsiteX2" fmla="*/ 8869680 w 15179040"/>
                <a:gd name="connsiteY2" fmla="*/ 182880 h 37581840"/>
                <a:gd name="connsiteX3" fmla="*/ 13167360 w 15179040"/>
                <a:gd name="connsiteY3" fmla="*/ 11247120 h 37581840"/>
                <a:gd name="connsiteX4" fmla="*/ 13990320 w 15179040"/>
                <a:gd name="connsiteY4" fmla="*/ 11795760 h 37581840"/>
                <a:gd name="connsiteX5" fmla="*/ 15179040 w 15179040"/>
                <a:gd name="connsiteY5" fmla="*/ 14264640 h 37581840"/>
                <a:gd name="connsiteX6" fmla="*/ 15179040 w 15179040"/>
                <a:gd name="connsiteY6" fmla="*/ 14996160 h 37581840"/>
                <a:gd name="connsiteX7" fmla="*/ 13075920 w 15179040"/>
                <a:gd name="connsiteY7" fmla="*/ 15819120 h 37581840"/>
                <a:gd name="connsiteX8" fmla="*/ 12801600 w 15179040"/>
                <a:gd name="connsiteY8" fmla="*/ 15636240 h 37581840"/>
                <a:gd name="connsiteX9" fmla="*/ 12435840 w 15179040"/>
                <a:gd name="connsiteY9" fmla="*/ 16367760 h 37581840"/>
                <a:gd name="connsiteX10" fmla="*/ 11887200 w 15179040"/>
                <a:gd name="connsiteY10" fmla="*/ 16367760 h 37581840"/>
                <a:gd name="connsiteX11" fmla="*/ 11704320 w 15179040"/>
                <a:gd name="connsiteY11" fmla="*/ 17099280 h 37581840"/>
                <a:gd name="connsiteX12" fmla="*/ 12252960 w 15179040"/>
                <a:gd name="connsiteY12" fmla="*/ 18013680 h 37581840"/>
                <a:gd name="connsiteX13" fmla="*/ 11887200 w 15179040"/>
                <a:gd name="connsiteY13" fmla="*/ 20299680 h 37581840"/>
                <a:gd name="connsiteX14" fmla="*/ 12565904 w 15179040"/>
                <a:gd name="connsiteY14" fmla="*/ 24050672 h 37581840"/>
                <a:gd name="connsiteX15" fmla="*/ 12435840 w 15179040"/>
                <a:gd name="connsiteY15" fmla="*/ 25420320 h 37581840"/>
                <a:gd name="connsiteX16" fmla="*/ 12277872 w 15179040"/>
                <a:gd name="connsiteY16" fmla="*/ 25994888 h 37581840"/>
                <a:gd name="connsiteX17" fmla="*/ 12893040 w 15179040"/>
                <a:gd name="connsiteY17" fmla="*/ 29169360 h 37581840"/>
                <a:gd name="connsiteX18" fmla="*/ 13350240 w 15179040"/>
                <a:gd name="connsiteY18" fmla="*/ 31181040 h 37581840"/>
                <a:gd name="connsiteX19" fmla="*/ 12801600 w 15179040"/>
                <a:gd name="connsiteY19" fmla="*/ 33101280 h 37581840"/>
                <a:gd name="connsiteX20" fmla="*/ 12344400 w 15179040"/>
                <a:gd name="connsiteY20" fmla="*/ 33101280 h 37581840"/>
                <a:gd name="connsiteX21" fmla="*/ 12801600 w 15179040"/>
                <a:gd name="connsiteY21" fmla="*/ 34015680 h 37581840"/>
                <a:gd name="connsiteX22" fmla="*/ 12618720 w 15179040"/>
                <a:gd name="connsiteY22" fmla="*/ 34838640 h 37581840"/>
                <a:gd name="connsiteX23" fmla="*/ 12893040 w 15179040"/>
                <a:gd name="connsiteY23" fmla="*/ 35478720 h 37581840"/>
                <a:gd name="connsiteX24" fmla="*/ 12801600 w 15179040"/>
                <a:gd name="connsiteY24" fmla="*/ 36758880 h 37581840"/>
                <a:gd name="connsiteX25" fmla="*/ 10972800 w 15179040"/>
                <a:gd name="connsiteY25" fmla="*/ 36850320 h 37581840"/>
                <a:gd name="connsiteX26" fmla="*/ 10972800 w 15179040"/>
                <a:gd name="connsiteY26" fmla="*/ 36850320 h 37581840"/>
                <a:gd name="connsiteX27" fmla="*/ 10972800 w 15179040"/>
                <a:gd name="connsiteY27" fmla="*/ 36850320 h 37581840"/>
                <a:gd name="connsiteX28" fmla="*/ 7589520 w 15179040"/>
                <a:gd name="connsiteY28" fmla="*/ 37581840 h 37581840"/>
                <a:gd name="connsiteX29" fmla="*/ 5760720 w 15179040"/>
                <a:gd name="connsiteY29" fmla="*/ 36941760 h 37581840"/>
                <a:gd name="connsiteX30" fmla="*/ 6949440 w 15179040"/>
                <a:gd name="connsiteY30" fmla="*/ 35661600 h 37581840"/>
                <a:gd name="connsiteX31" fmla="*/ 8778240 w 15179040"/>
                <a:gd name="connsiteY31" fmla="*/ 34838640 h 37581840"/>
                <a:gd name="connsiteX32" fmla="*/ 8778240 w 15179040"/>
                <a:gd name="connsiteY32" fmla="*/ 33284160 h 37581840"/>
                <a:gd name="connsiteX33" fmla="*/ 9326880 w 15179040"/>
                <a:gd name="connsiteY33" fmla="*/ 32552640 h 37581840"/>
                <a:gd name="connsiteX34" fmla="*/ 9235440 w 15179040"/>
                <a:gd name="connsiteY34" fmla="*/ 31821120 h 37581840"/>
                <a:gd name="connsiteX35" fmla="*/ 9966960 w 15179040"/>
                <a:gd name="connsiteY35" fmla="*/ 30723840 h 37581840"/>
                <a:gd name="connsiteX36" fmla="*/ 9235440 w 15179040"/>
                <a:gd name="connsiteY36" fmla="*/ 29626560 h 37581840"/>
                <a:gd name="connsiteX37" fmla="*/ 9235440 w 15179040"/>
                <a:gd name="connsiteY37" fmla="*/ 28437840 h 37581840"/>
                <a:gd name="connsiteX38" fmla="*/ 8778240 w 15179040"/>
                <a:gd name="connsiteY38" fmla="*/ 26791920 h 37581840"/>
                <a:gd name="connsiteX39" fmla="*/ 9052560 w 15179040"/>
                <a:gd name="connsiteY39" fmla="*/ 24780240 h 37581840"/>
                <a:gd name="connsiteX40" fmla="*/ 8503920 w 15179040"/>
                <a:gd name="connsiteY40" fmla="*/ 22311360 h 37581840"/>
                <a:gd name="connsiteX41" fmla="*/ 7680960 w 15179040"/>
                <a:gd name="connsiteY41" fmla="*/ 21671280 h 37581840"/>
                <a:gd name="connsiteX42" fmla="*/ 6949440 w 15179040"/>
                <a:gd name="connsiteY42" fmla="*/ 25420320 h 37581840"/>
                <a:gd name="connsiteX43" fmla="*/ 7315200 w 15179040"/>
                <a:gd name="connsiteY43" fmla="*/ 26151840 h 37581840"/>
                <a:gd name="connsiteX44" fmla="*/ 6583680 w 15179040"/>
                <a:gd name="connsiteY44" fmla="*/ 29900880 h 37581840"/>
                <a:gd name="connsiteX45" fmla="*/ 7223760 w 15179040"/>
                <a:gd name="connsiteY45" fmla="*/ 31181040 h 37581840"/>
                <a:gd name="connsiteX46" fmla="*/ 6949440 w 15179040"/>
                <a:gd name="connsiteY46" fmla="*/ 32735520 h 37581840"/>
                <a:gd name="connsiteX47" fmla="*/ 7132320 w 15179040"/>
                <a:gd name="connsiteY47" fmla="*/ 33558480 h 37581840"/>
                <a:gd name="connsiteX48" fmla="*/ 7132320 w 15179040"/>
                <a:gd name="connsiteY48" fmla="*/ 34930080 h 37581840"/>
                <a:gd name="connsiteX49" fmla="*/ 7223760 w 15179040"/>
                <a:gd name="connsiteY49" fmla="*/ 35295840 h 37581840"/>
                <a:gd name="connsiteX50" fmla="*/ 5303520 w 15179040"/>
                <a:gd name="connsiteY50" fmla="*/ 35295840 h 37581840"/>
                <a:gd name="connsiteX51" fmla="*/ 4937760 w 15179040"/>
                <a:gd name="connsiteY51" fmla="*/ 36484560 h 37581840"/>
                <a:gd name="connsiteX52" fmla="*/ 914400 w 15179040"/>
                <a:gd name="connsiteY52" fmla="*/ 36576000 h 37581840"/>
                <a:gd name="connsiteX53" fmla="*/ 0 w 15179040"/>
                <a:gd name="connsiteY53" fmla="*/ 35021520 h 37581840"/>
                <a:gd name="connsiteX54" fmla="*/ 3017520 w 15179040"/>
                <a:gd name="connsiteY54" fmla="*/ 34290000 h 37581840"/>
                <a:gd name="connsiteX55" fmla="*/ 3474720 w 15179040"/>
                <a:gd name="connsiteY55" fmla="*/ 31729680 h 37581840"/>
                <a:gd name="connsiteX56" fmla="*/ 4023360 w 15179040"/>
                <a:gd name="connsiteY56" fmla="*/ 30723840 h 37581840"/>
                <a:gd name="connsiteX57" fmla="*/ 3749040 w 15179040"/>
                <a:gd name="connsiteY57" fmla="*/ 29535120 h 37581840"/>
                <a:gd name="connsiteX58" fmla="*/ 4114800 w 15179040"/>
                <a:gd name="connsiteY58" fmla="*/ 27889200 h 37581840"/>
                <a:gd name="connsiteX59" fmla="*/ 3931920 w 15179040"/>
                <a:gd name="connsiteY59" fmla="*/ 26243280 h 37581840"/>
                <a:gd name="connsiteX60" fmla="*/ 3383280 w 15179040"/>
                <a:gd name="connsiteY60" fmla="*/ 25328880 h 37581840"/>
                <a:gd name="connsiteX61" fmla="*/ 3566160 w 15179040"/>
                <a:gd name="connsiteY61" fmla="*/ 21122640 h 37581840"/>
                <a:gd name="connsiteX62" fmla="*/ 3017520 w 15179040"/>
                <a:gd name="connsiteY62" fmla="*/ 19659600 h 37581840"/>
                <a:gd name="connsiteX63" fmla="*/ 3566160 w 15179040"/>
                <a:gd name="connsiteY63" fmla="*/ 18836640 h 37581840"/>
                <a:gd name="connsiteX64" fmla="*/ 3200400 w 15179040"/>
                <a:gd name="connsiteY64" fmla="*/ 16459200 h 37581840"/>
                <a:gd name="connsiteX65" fmla="*/ 2194560 w 15179040"/>
                <a:gd name="connsiteY65" fmla="*/ 15636240 h 37581840"/>
                <a:gd name="connsiteX66" fmla="*/ 2651760 w 15179040"/>
                <a:gd name="connsiteY66" fmla="*/ 13624560 h 37581840"/>
                <a:gd name="connsiteX67" fmla="*/ 2743200 w 15179040"/>
                <a:gd name="connsiteY67" fmla="*/ 11430000 h 37581840"/>
                <a:gd name="connsiteX68" fmla="*/ 3017520 w 15179040"/>
                <a:gd name="connsiteY68" fmla="*/ 10332720 h 37581840"/>
                <a:gd name="connsiteX69" fmla="*/ 3200400 w 15179040"/>
                <a:gd name="connsiteY69" fmla="*/ 4206240 h 37581840"/>
                <a:gd name="connsiteX70" fmla="*/ 3291840 w 15179040"/>
                <a:gd name="connsiteY70" fmla="*/ 3840480 h 37581840"/>
                <a:gd name="connsiteX71" fmla="*/ 4846320 w 15179040"/>
                <a:gd name="connsiteY71" fmla="*/ 2468880 h 37581840"/>
                <a:gd name="connsiteX72" fmla="*/ 8321040 w 15179040"/>
                <a:gd name="connsiteY72" fmla="*/ 0 h 37581840"/>
                <a:gd name="connsiteX0" fmla="*/ 8229600 w 15179040"/>
                <a:gd name="connsiteY0" fmla="*/ 0 h 37490400"/>
                <a:gd name="connsiteX1" fmla="*/ 8595360 w 15179040"/>
                <a:gd name="connsiteY1" fmla="*/ 365760 h 37490400"/>
                <a:gd name="connsiteX2" fmla="*/ 8869680 w 15179040"/>
                <a:gd name="connsiteY2" fmla="*/ 91440 h 37490400"/>
                <a:gd name="connsiteX3" fmla="*/ 13167360 w 15179040"/>
                <a:gd name="connsiteY3" fmla="*/ 11155680 h 37490400"/>
                <a:gd name="connsiteX4" fmla="*/ 13990320 w 15179040"/>
                <a:gd name="connsiteY4" fmla="*/ 11704320 h 37490400"/>
                <a:gd name="connsiteX5" fmla="*/ 15179040 w 15179040"/>
                <a:gd name="connsiteY5" fmla="*/ 14173200 h 37490400"/>
                <a:gd name="connsiteX6" fmla="*/ 15179040 w 15179040"/>
                <a:gd name="connsiteY6" fmla="*/ 14904720 h 37490400"/>
                <a:gd name="connsiteX7" fmla="*/ 13075920 w 15179040"/>
                <a:gd name="connsiteY7" fmla="*/ 15727680 h 37490400"/>
                <a:gd name="connsiteX8" fmla="*/ 12801600 w 15179040"/>
                <a:gd name="connsiteY8" fmla="*/ 15544800 h 37490400"/>
                <a:gd name="connsiteX9" fmla="*/ 12435840 w 15179040"/>
                <a:gd name="connsiteY9" fmla="*/ 16276320 h 37490400"/>
                <a:gd name="connsiteX10" fmla="*/ 11887200 w 15179040"/>
                <a:gd name="connsiteY10" fmla="*/ 16276320 h 37490400"/>
                <a:gd name="connsiteX11" fmla="*/ 11704320 w 15179040"/>
                <a:gd name="connsiteY11" fmla="*/ 17007840 h 37490400"/>
                <a:gd name="connsiteX12" fmla="*/ 12252960 w 15179040"/>
                <a:gd name="connsiteY12" fmla="*/ 17922240 h 37490400"/>
                <a:gd name="connsiteX13" fmla="*/ 11887200 w 15179040"/>
                <a:gd name="connsiteY13" fmla="*/ 20208240 h 37490400"/>
                <a:gd name="connsiteX14" fmla="*/ 12565904 w 15179040"/>
                <a:gd name="connsiteY14" fmla="*/ 23959232 h 37490400"/>
                <a:gd name="connsiteX15" fmla="*/ 12435840 w 15179040"/>
                <a:gd name="connsiteY15" fmla="*/ 25328880 h 37490400"/>
                <a:gd name="connsiteX16" fmla="*/ 12277872 w 15179040"/>
                <a:gd name="connsiteY16" fmla="*/ 25903448 h 37490400"/>
                <a:gd name="connsiteX17" fmla="*/ 12893040 w 15179040"/>
                <a:gd name="connsiteY17" fmla="*/ 29077920 h 37490400"/>
                <a:gd name="connsiteX18" fmla="*/ 13350240 w 15179040"/>
                <a:gd name="connsiteY18" fmla="*/ 31089600 h 37490400"/>
                <a:gd name="connsiteX19" fmla="*/ 12801600 w 15179040"/>
                <a:gd name="connsiteY19" fmla="*/ 33009840 h 37490400"/>
                <a:gd name="connsiteX20" fmla="*/ 12344400 w 15179040"/>
                <a:gd name="connsiteY20" fmla="*/ 33009840 h 37490400"/>
                <a:gd name="connsiteX21" fmla="*/ 12801600 w 15179040"/>
                <a:gd name="connsiteY21" fmla="*/ 33924240 h 37490400"/>
                <a:gd name="connsiteX22" fmla="*/ 12618720 w 15179040"/>
                <a:gd name="connsiteY22" fmla="*/ 34747200 h 37490400"/>
                <a:gd name="connsiteX23" fmla="*/ 12893040 w 15179040"/>
                <a:gd name="connsiteY23" fmla="*/ 35387280 h 37490400"/>
                <a:gd name="connsiteX24" fmla="*/ 12801600 w 15179040"/>
                <a:gd name="connsiteY24" fmla="*/ 36667440 h 37490400"/>
                <a:gd name="connsiteX25" fmla="*/ 10972800 w 15179040"/>
                <a:gd name="connsiteY25" fmla="*/ 36758880 h 37490400"/>
                <a:gd name="connsiteX26" fmla="*/ 10972800 w 15179040"/>
                <a:gd name="connsiteY26" fmla="*/ 36758880 h 37490400"/>
                <a:gd name="connsiteX27" fmla="*/ 10972800 w 15179040"/>
                <a:gd name="connsiteY27" fmla="*/ 36758880 h 37490400"/>
                <a:gd name="connsiteX28" fmla="*/ 7589520 w 15179040"/>
                <a:gd name="connsiteY28" fmla="*/ 37490400 h 37490400"/>
                <a:gd name="connsiteX29" fmla="*/ 5760720 w 15179040"/>
                <a:gd name="connsiteY29" fmla="*/ 36850320 h 37490400"/>
                <a:gd name="connsiteX30" fmla="*/ 6949440 w 15179040"/>
                <a:gd name="connsiteY30" fmla="*/ 35570160 h 37490400"/>
                <a:gd name="connsiteX31" fmla="*/ 8778240 w 15179040"/>
                <a:gd name="connsiteY31" fmla="*/ 34747200 h 37490400"/>
                <a:gd name="connsiteX32" fmla="*/ 8778240 w 15179040"/>
                <a:gd name="connsiteY32" fmla="*/ 33192720 h 37490400"/>
                <a:gd name="connsiteX33" fmla="*/ 9326880 w 15179040"/>
                <a:gd name="connsiteY33" fmla="*/ 32461200 h 37490400"/>
                <a:gd name="connsiteX34" fmla="*/ 9235440 w 15179040"/>
                <a:gd name="connsiteY34" fmla="*/ 31729680 h 37490400"/>
                <a:gd name="connsiteX35" fmla="*/ 9966960 w 15179040"/>
                <a:gd name="connsiteY35" fmla="*/ 30632400 h 37490400"/>
                <a:gd name="connsiteX36" fmla="*/ 9235440 w 15179040"/>
                <a:gd name="connsiteY36" fmla="*/ 29535120 h 37490400"/>
                <a:gd name="connsiteX37" fmla="*/ 9235440 w 15179040"/>
                <a:gd name="connsiteY37" fmla="*/ 28346400 h 37490400"/>
                <a:gd name="connsiteX38" fmla="*/ 8778240 w 15179040"/>
                <a:gd name="connsiteY38" fmla="*/ 26700480 h 37490400"/>
                <a:gd name="connsiteX39" fmla="*/ 9052560 w 15179040"/>
                <a:gd name="connsiteY39" fmla="*/ 24688800 h 37490400"/>
                <a:gd name="connsiteX40" fmla="*/ 8503920 w 15179040"/>
                <a:gd name="connsiteY40" fmla="*/ 22219920 h 37490400"/>
                <a:gd name="connsiteX41" fmla="*/ 7680960 w 15179040"/>
                <a:gd name="connsiteY41" fmla="*/ 21579840 h 37490400"/>
                <a:gd name="connsiteX42" fmla="*/ 6949440 w 15179040"/>
                <a:gd name="connsiteY42" fmla="*/ 25328880 h 37490400"/>
                <a:gd name="connsiteX43" fmla="*/ 7315200 w 15179040"/>
                <a:gd name="connsiteY43" fmla="*/ 26060400 h 37490400"/>
                <a:gd name="connsiteX44" fmla="*/ 6583680 w 15179040"/>
                <a:gd name="connsiteY44" fmla="*/ 29809440 h 37490400"/>
                <a:gd name="connsiteX45" fmla="*/ 7223760 w 15179040"/>
                <a:gd name="connsiteY45" fmla="*/ 31089600 h 37490400"/>
                <a:gd name="connsiteX46" fmla="*/ 6949440 w 15179040"/>
                <a:gd name="connsiteY46" fmla="*/ 32644080 h 37490400"/>
                <a:gd name="connsiteX47" fmla="*/ 7132320 w 15179040"/>
                <a:gd name="connsiteY47" fmla="*/ 33467040 h 37490400"/>
                <a:gd name="connsiteX48" fmla="*/ 7132320 w 15179040"/>
                <a:gd name="connsiteY48" fmla="*/ 34838640 h 37490400"/>
                <a:gd name="connsiteX49" fmla="*/ 7223760 w 15179040"/>
                <a:gd name="connsiteY49" fmla="*/ 35204400 h 37490400"/>
                <a:gd name="connsiteX50" fmla="*/ 5303520 w 15179040"/>
                <a:gd name="connsiteY50" fmla="*/ 35204400 h 37490400"/>
                <a:gd name="connsiteX51" fmla="*/ 4937760 w 15179040"/>
                <a:gd name="connsiteY51" fmla="*/ 36393120 h 37490400"/>
                <a:gd name="connsiteX52" fmla="*/ 914400 w 15179040"/>
                <a:gd name="connsiteY52" fmla="*/ 36484560 h 37490400"/>
                <a:gd name="connsiteX53" fmla="*/ 0 w 15179040"/>
                <a:gd name="connsiteY53" fmla="*/ 34930080 h 37490400"/>
                <a:gd name="connsiteX54" fmla="*/ 3017520 w 15179040"/>
                <a:gd name="connsiteY54" fmla="*/ 34198560 h 37490400"/>
                <a:gd name="connsiteX55" fmla="*/ 3474720 w 15179040"/>
                <a:gd name="connsiteY55" fmla="*/ 31638240 h 37490400"/>
                <a:gd name="connsiteX56" fmla="*/ 4023360 w 15179040"/>
                <a:gd name="connsiteY56" fmla="*/ 30632400 h 37490400"/>
                <a:gd name="connsiteX57" fmla="*/ 3749040 w 15179040"/>
                <a:gd name="connsiteY57" fmla="*/ 29443680 h 37490400"/>
                <a:gd name="connsiteX58" fmla="*/ 4114800 w 15179040"/>
                <a:gd name="connsiteY58" fmla="*/ 27797760 h 37490400"/>
                <a:gd name="connsiteX59" fmla="*/ 3931920 w 15179040"/>
                <a:gd name="connsiteY59" fmla="*/ 26151840 h 37490400"/>
                <a:gd name="connsiteX60" fmla="*/ 3383280 w 15179040"/>
                <a:gd name="connsiteY60" fmla="*/ 25237440 h 37490400"/>
                <a:gd name="connsiteX61" fmla="*/ 3566160 w 15179040"/>
                <a:gd name="connsiteY61" fmla="*/ 21031200 h 37490400"/>
                <a:gd name="connsiteX62" fmla="*/ 3017520 w 15179040"/>
                <a:gd name="connsiteY62" fmla="*/ 19568160 h 37490400"/>
                <a:gd name="connsiteX63" fmla="*/ 3566160 w 15179040"/>
                <a:gd name="connsiteY63" fmla="*/ 18745200 h 37490400"/>
                <a:gd name="connsiteX64" fmla="*/ 3200400 w 15179040"/>
                <a:gd name="connsiteY64" fmla="*/ 16367760 h 37490400"/>
                <a:gd name="connsiteX65" fmla="*/ 2194560 w 15179040"/>
                <a:gd name="connsiteY65" fmla="*/ 15544800 h 37490400"/>
                <a:gd name="connsiteX66" fmla="*/ 2651760 w 15179040"/>
                <a:gd name="connsiteY66" fmla="*/ 13533120 h 37490400"/>
                <a:gd name="connsiteX67" fmla="*/ 2743200 w 15179040"/>
                <a:gd name="connsiteY67" fmla="*/ 11338560 h 37490400"/>
                <a:gd name="connsiteX68" fmla="*/ 3017520 w 15179040"/>
                <a:gd name="connsiteY68" fmla="*/ 10241280 h 37490400"/>
                <a:gd name="connsiteX69" fmla="*/ 3200400 w 15179040"/>
                <a:gd name="connsiteY69" fmla="*/ 4114800 h 37490400"/>
                <a:gd name="connsiteX70" fmla="*/ 3291840 w 15179040"/>
                <a:gd name="connsiteY70" fmla="*/ 3749040 h 37490400"/>
                <a:gd name="connsiteX71" fmla="*/ 4846320 w 15179040"/>
                <a:gd name="connsiteY71" fmla="*/ 2377440 h 37490400"/>
                <a:gd name="connsiteX72" fmla="*/ 8908828 w 15179040"/>
                <a:gd name="connsiteY72" fmla="*/ 199942 h 37490400"/>
                <a:gd name="connsiteX0" fmla="*/ 8229600 w 15179040"/>
                <a:gd name="connsiteY0" fmla="*/ 0 h 37490400"/>
                <a:gd name="connsiteX1" fmla="*/ 8595360 w 15179040"/>
                <a:gd name="connsiteY1" fmla="*/ 365760 h 37490400"/>
                <a:gd name="connsiteX2" fmla="*/ 8869680 w 15179040"/>
                <a:gd name="connsiteY2" fmla="*/ 91440 h 37490400"/>
                <a:gd name="connsiteX3" fmla="*/ 13167360 w 15179040"/>
                <a:gd name="connsiteY3" fmla="*/ 11155680 h 37490400"/>
                <a:gd name="connsiteX4" fmla="*/ 13990320 w 15179040"/>
                <a:gd name="connsiteY4" fmla="*/ 11704320 h 37490400"/>
                <a:gd name="connsiteX5" fmla="*/ 15179040 w 15179040"/>
                <a:gd name="connsiteY5" fmla="*/ 14173200 h 37490400"/>
                <a:gd name="connsiteX6" fmla="*/ 15179040 w 15179040"/>
                <a:gd name="connsiteY6" fmla="*/ 14904720 h 37490400"/>
                <a:gd name="connsiteX7" fmla="*/ 13075920 w 15179040"/>
                <a:gd name="connsiteY7" fmla="*/ 15727680 h 37490400"/>
                <a:gd name="connsiteX8" fmla="*/ 12801600 w 15179040"/>
                <a:gd name="connsiteY8" fmla="*/ 15544800 h 37490400"/>
                <a:gd name="connsiteX9" fmla="*/ 12435840 w 15179040"/>
                <a:gd name="connsiteY9" fmla="*/ 16276320 h 37490400"/>
                <a:gd name="connsiteX10" fmla="*/ 11887200 w 15179040"/>
                <a:gd name="connsiteY10" fmla="*/ 16276320 h 37490400"/>
                <a:gd name="connsiteX11" fmla="*/ 11704320 w 15179040"/>
                <a:gd name="connsiteY11" fmla="*/ 17007840 h 37490400"/>
                <a:gd name="connsiteX12" fmla="*/ 12252960 w 15179040"/>
                <a:gd name="connsiteY12" fmla="*/ 17922240 h 37490400"/>
                <a:gd name="connsiteX13" fmla="*/ 11887200 w 15179040"/>
                <a:gd name="connsiteY13" fmla="*/ 20208240 h 37490400"/>
                <a:gd name="connsiteX14" fmla="*/ 12565904 w 15179040"/>
                <a:gd name="connsiteY14" fmla="*/ 23959232 h 37490400"/>
                <a:gd name="connsiteX15" fmla="*/ 12435840 w 15179040"/>
                <a:gd name="connsiteY15" fmla="*/ 25328880 h 37490400"/>
                <a:gd name="connsiteX16" fmla="*/ 12277872 w 15179040"/>
                <a:gd name="connsiteY16" fmla="*/ 25903448 h 37490400"/>
                <a:gd name="connsiteX17" fmla="*/ 12893040 w 15179040"/>
                <a:gd name="connsiteY17" fmla="*/ 29077920 h 37490400"/>
                <a:gd name="connsiteX18" fmla="*/ 13350240 w 15179040"/>
                <a:gd name="connsiteY18" fmla="*/ 31089600 h 37490400"/>
                <a:gd name="connsiteX19" fmla="*/ 12801600 w 15179040"/>
                <a:gd name="connsiteY19" fmla="*/ 33009840 h 37490400"/>
                <a:gd name="connsiteX20" fmla="*/ 12344400 w 15179040"/>
                <a:gd name="connsiteY20" fmla="*/ 33009840 h 37490400"/>
                <a:gd name="connsiteX21" fmla="*/ 12801600 w 15179040"/>
                <a:gd name="connsiteY21" fmla="*/ 33924240 h 37490400"/>
                <a:gd name="connsiteX22" fmla="*/ 12618720 w 15179040"/>
                <a:gd name="connsiteY22" fmla="*/ 34747200 h 37490400"/>
                <a:gd name="connsiteX23" fmla="*/ 12893040 w 15179040"/>
                <a:gd name="connsiteY23" fmla="*/ 35387280 h 37490400"/>
                <a:gd name="connsiteX24" fmla="*/ 12801600 w 15179040"/>
                <a:gd name="connsiteY24" fmla="*/ 36667440 h 37490400"/>
                <a:gd name="connsiteX25" fmla="*/ 10972800 w 15179040"/>
                <a:gd name="connsiteY25" fmla="*/ 36758880 h 37490400"/>
                <a:gd name="connsiteX26" fmla="*/ 10972800 w 15179040"/>
                <a:gd name="connsiteY26" fmla="*/ 36758880 h 37490400"/>
                <a:gd name="connsiteX27" fmla="*/ 10972800 w 15179040"/>
                <a:gd name="connsiteY27" fmla="*/ 36758880 h 37490400"/>
                <a:gd name="connsiteX28" fmla="*/ 7589520 w 15179040"/>
                <a:gd name="connsiteY28" fmla="*/ 37490400 h 37490400"/>
                <a:gd name="connsiteX29" fmla="*/ 5760720 w 15179040"/>
                <a:gd name="connsiteY29" fmla="*/ 36850320 h 37490400"/>
                <a:gd name="connsiteX30" fmla="*/ 6949440 w 15179040"/>
                <a:gd name="connsiteY30" fmla="*/ 35570160 h 37490400"/>
                <a:gd name="connsiteX31" fmla="*/ 8778240 w 15179040"/>
                <a:gd name="connsiteY31" fmla="*/ 34747200 h 37490400"/>
                <a:gd name="connsiteX32" fmla="*/ 8778240 w 15179040"/>
                <a:gd name="connsiteY32" fmla="*/ 33192720 h 37490400"/>
                <a:gd name="connsiteX33" fmla="*/ 9326880 w 15179040"/>
                <a:gd name="connsiteY33" fmla="*/ 32461200 h 37490400"/>
                <a:gd name="connsiteX34" fmla="*/ 9235440 w 15179040"/>
                <a:gd name="connsiteY34" fmla="*/ 31729680 h 37490400"/>
                <a:gd name="connsiteX35" fmla="*/ 9966960 w 15179040"/>
                <a:gd name="connsiteY35" fmla="*/ 30632400 h 37490400"/>
                <a:gd name="connsiteX36" fmla="*/ 9235440 w 15179040"/>
                <a:gd name="connsiteY36" fmla="*/ 29535120 h 37490400"/>
                <a:gd name="connsiteX37" fmla="*/ 9235440 w 15179040"/>
                <a:gd name="connsiteY37" fmla="*/ 28346400 h 37490400"/>
                <a:gd name="connsiteX38" fmla="*/ 8778240 w 15179040"/>
                <a:gd name="connsiteY38" fmla="*/ 26700480 h 37490400"/>
                <a:gd name="connsiteX39" fmla="*/ 9052560 w 15179040"/>
                <a:gd name="connsiteY39" fmla="*/ 24688800 h 37490400"/>
                <a:gd name="connsiteX40" fmla="*/ 8503920 w 15179040"/>
                <a:gd name="connsiteY40" fmla="*/ 22219920 h 37490400"/>
                <a:gd name="connsiteX41" fmla="*/ 7680960 w 15179040"/>
                <a:gd name="connsiteY41" fmla="*/ 21579840 h 37490400"/>
                <a:gd name="connsiteX42" fmla="*/ 6949440 w 15179040"/>
                <a:gd name="connsiteY42" fmla="*/ 25328880 h 37490400"/>
                <a:gd name="connsiteX43" fmla="*/ 7315200 w 15179040"/>
                <a:gd name="connsiteY43" fmla="*/ 26060400 h 37490400"/>
                <a:gd name="connsiteX44" fmla="*/ 6583680 w 15179040"/>
                <a:gd name="connsiteY44" fmla="*/ 29809440 h 37490400"/>
                <a:gd name="connsiteX45" fmla="*/ 7223760 w 15179040"/>
                <a:gd name="connsiteY45" fmla="*/ 31089600 h 37490400"/>
                <a:gd name="connsiteX46" fmla="*/ 6949440 w 15179040"/>
                <a:gd name="connsiteY46" fmla="*/ 32644080 h 37490400"/>
                <a:gd name="connsiteX47" fmla="*/ 7132320 w 15179040"/>
                <a:gd name="connsiteY47" fmla="*/ 33467040 h 37490400"/>
                <a:gd name="connsiteX48" fmla="*/ 7132320 w 15179040"/>
                <a:gd name="connsiteY48" fmla="*/ 34838640 h 37490400"/>
                <a:gd name="connsiteX49" fmla="*/ 7223760 w 15179040"/>
                <a:gd name="connsiteY49" fmla="*/ 35204400 h 37490400"/>
                <a:gd name="connsiteX50" fmla="*/ 5303520 w 15179040"/>
                <a:gd name="connsiteY50" fmla="*/ 35204400 h 37490400"/>
                <a:gd name="connsiteX51" fmla="*/ 4937760 w 15179040"/>
                <a:gd name="connsiteY51" fmla="*/ 36393120 h 37490400"/>
                <a:gd name="connsiteX52" fmla="*/ 914400 w 15179040"/>
                <a:gd name="connsiteY52" fmla="*/ 36484560 h 37490400"/>
                <a:gd name="connsiteX53" fmla="*/ 0 w 15179040"/>
                <a:gd name="connsiteY53" fmla="*/ 34930080 h 37490400"/>
                <a:gd name="connsiteX54" fmla="*/ 3017520 w 15179040"/>
                <a:gd name="connsiteY54" fmla="*/ 34198560 h 37490400"/>
                <a:gd name="connsiteX55" fmla="*/ 3474720 w 15179040"/>
                <a:gd name="connsiteY55" fmla="*/ 31638240 h 37490400"/>
                <a:gd name="connsiteX56" fmla="*/ 4023360 w 15179040"/>
                <a:gd name="connsiteY56" fmla="*/ 30632400 h 37490400"/>
                <a:gd name="connsiteX57" fmla="*/ 3749040 w 15179040"/>
                <a:gd name="connsiteY57" fmla="*/ 29443680 h 37490400"/>
                <a:gd name="connsiteX58" fmla="*/ 4114800 w 15179040"/>
                <a:gd name="connsiteY58" fmla="*/ 27797760 h 37490400"/>
                <a:gd name="connsiteX59" fmla="*/ 3931920 w 15179040"/>
                <a:gd name="connsiteY59" fmla="*/ 26151840 h 37490400"/>
                <a:gd name="connsiteX60" fmla="*/ 3383280 w 15179040"/>
                <a:gd name="connsiteY60" fmla="*/ 25237440 h 37490400"/>
                <a:gd name="connsiteX61" fmla="*/ 3566160 w 15179040"/>
                <a:gd name="connsiteY61" fmla="*/ 21031200 h 37490400"/>
                <a:gd name="connsiteX62" fmla="*/ 3017520 w 15179040"/>
                <a:gd name="connsiteY62" fmla="*/ 19568160 h 37490400"/>
                <a:gd name="connsiteX63" fmla="*/ 3566160 w 15179040"/>
                <a:gd name="connsiteY63" fmla="*/ 18745200 h 37490400"/>
                <a:gd name="connsiteX64" fmla="*/ 3200400 w 15179040"/>
                <a:gd name="connsiteY64" fmla="*/ 16367760 h 37490400"/>
                <a:gd name="connsiteX65" fmla="*/ 2194560 w 15179040"/>
                <a:gd name="connsiteY65" fmla="*/ 15544800 h 37490400"/>
                <a:gd name="connsiteX66" fmla="*/ 2651760 w 15179040"/>
                <a:gd name="connsiteY66" fmla="*/ 13533120 h 37490400"/>
                <a:gd name="connsiteX67" fmla="*/ 2743200 w 15179040"/>
                <a:gd name="connsiteY67" fmla="*/ 11338560 h 37490400"/>
                <a:gd name="connsiteX68" fmla="*/ 3017520 w 15179040"/>
                <a:gd name="connsiteY68" fmla="*/ 10241280 h 37490400"/>
                <a:gd name="connsiteX69" fmla="*/ 3200400 w 15179040"/>
                <a:gd name="connsiteY69" fmla="*/ 4114800 h 37490400"/>
                <a:gd name="connsiteX70" fmla="*/ 3291840 w 15179040"/>
                <a:gd name="connsiteY70" fmla="*/ 3749040 h 37490400"/>
                <a:gd name="connsiteX71" fmla="*/ 4846320 w 15179040"/>
                <a:gd name="connsiteY71" fmla="*/ 2377440 h 37490400"/>
                <a:gd name="connsiteX72" fmla="*/ 8908828 w 15179040"/>
                <a:gd name="connsiteY72" fmla="*/ 199942 h 37490400"/>
                <a:gd name="connsiteX73" fmla="*/ 8229600 w 15179040"/>
                <a:gd name="connsiteY73" fmla="*/ 0 h 37490400"/>
                <a:gd name="connsiteX0" fmla="*/ 8908828 w 15179040"/>
                <a:gd name="connsiteY0" fmla="*/ 108502 h 37398960"/>
                <a:gd name="connsiteX1" fmla="*/ 8595360 w 15179040"/>
                <a:gd name="connsiteY1" fmla="*/ 274320 h 37398960"/>
                <a:gd name="connsiteX2" fmla="*/ 8869680 w 15179040"/>
                <a:gd name="connsiteY2" fmla="*/ 0 h 37398960"/>
                <a:gd name="connsiteX3" fmla="*/ 13167360 w 15179040"/>
                <a:gd name="connsiteY3" fmla="*/ 11064240 h 37398960"/>
                <a:gd name="connsiteX4" fmla="*/ 13990320 w 15179040"/>
                <a:gd name="connsiteY4" fmla="*/ 11612880 h 37398960"/>
                <a:gd name="connsiteX5" fmla="*/ 15179040 w 15179040"/>
                <a:gd name="connsiteY5" fmla="*/ 14081760 h 37398960"/>
                <a:gd name="connsiteX6" fmla="*/ 15179040 w 15179040"/>
                <a:gd name="connsiteY6" fmla="*/ 14813280 h 37398960"/>
                <a:gd name="connsiteX7" fmla="*/ 13075920 w 15179040"/>
                <a:gd name="connsiteY7" fmla="*/ 15636240 h 37398960"/>
                <a:gd name="connsiteX8" fmla="*/ 12801600 w 15179040"/>
                <a:gd name="connsiteY8" fmla="*/ 15453360 h 37398960"/>
                <a:gd name="connsiteX9" fmla="*/ 12435840 w 15179040"/>
                <a:gd name="connsiteY9" fmla="*/ 16184880 h 37398960"/>
                <a:gd name="connsiteX10" fmla="*/ 11887200 w 15179040"/>
                <a:gd name="connsiteY10" fmla="*/ 16184880 h 37398960"/>
                <a:gd name="connsiteX11" fmla="*/ 11704320 w 15179040"/>
                <a:gd name="connsiteY11" fmla="*/ 16916400 h 37398960"/>
                <a:gd name="connsiteX12" fmla="*/ 12252960 w 15179040"/>
                <a:gd name="connsiteY12" fmla="*/ 17830800 h 37398960"/>
                <a:gd name="connsiteX13" fmla="*/ 11887200 w 15179040"/>
                <a:gd name="connsiteY13" fmla="*/ 20116800 h 37398960"/>
                <a:gd name="connsiteX14" fmla="*/ 12565904 w 15179040"/>
                <a:gd name="connsiteY14" fmla="*/ 23867792 h 37398960"/>
                <a:gd name="connsiteX15" fmla="*/ 12435840 w 15179040"/>
                <a:gd name="connsiteY15" fmla="*/ 25237440 h 37398960"/>
                <a:gd name="connsiteX16" fmla="*/ 12277872 w 15179040"/>
                <a:gd name="connsiteY16" fmla="*/ 25812008 h 37398960"/>
                <a:gd name="connsiteX17" fmla="*/ 12893040 w 15179040"/>
                <a:gd name="connsiteY17" fmla="*/ 28986480 h 37398960"/>
                <a:gd name="connsiteX18" fmla="*/ 13350240 w 15179040"/>
                <a:gd name="connsiteY18" fmla="*/ 30998160 h 37398960"/>
                <a:gd name="connsiteX19" fmla="*/ 12801600 w 15179040"/>
                <a:gd name="connsiteY19" fmla="*/ 32918400 h 37398960"/>
                <a:gd name="connsiteX20" fmla="*/ 12344400 w 15179040"/>
                <a:gd name="connsiteY20" fmla="*/ 32918400 h 37398960"/>
                <a:gd name="connsiteX21" fmla="*/ 12801600 w 15179040"/>
                <a:gd name="connsiteY21" fmla="*/ 33832800 h 37398960"/>
                <a:gd name="connsiteX22" fmla="*/ 12618720 w 15179040"/>
                <a:gd name="connsiteY22" fmla="*/ 34655760 h 37398960"/>
                <a:gd name="connsiteX23" fmla="*/ 12893040 w 15179040"/>
                <a:gd name="connsiteY23" fmla="*/ 35295840 h 37398960"/>
                <a:gd name="connsiteX24" fmla="*/ 12801600 w 15179040"/>
                <a:gd name="connsiteY24" fmla="*/ 36576000 h 37398960"/>
                <a:gd name="connsiteX25" fmla="*/ 10972800 w 15179040"/>
                <a:gd name="connsiteY25" fmla="*/ 36667440 h 37398960"/>
                <a:gd name="connsiteX26" fmla="*/ 10972800 w 15179040"/>
                <a:gd name="connsiteY26" fmla="*/ 36667440 h 37398960"/>
                <a:gd name="connsiteX27" fmla="*/ 10972800 w 15179040"/>
                <a:gd name="connsiteY27" fmla="*/ 36667440 h 37398960"/>
                <a:gd name="connsiteX28" fmla="*/ 7589520 w 15179040"/>
                <a:gd name="connsiteY28" fmla="*/ 37398960 h 37398960"/>
                <a:gd name="connsiteX29" fmla="*/ 5760720 w 15179040"/>
                <a:gd name="connsiteY29" fmla="*/ 36758880 h 37398960"/>
                <a:gd name="connsiteX30" fmla="*/ 6949440 w 15179040"/>
                <a:gd name="connsiteY30" fmla="*/ 35478720 h 37398960"/>
                <a:gd name="connsiteX31" fmla="*/ 8778240 w 15179040"/>
                <a:gd name="connsiteY31" fmla="*/ 34655760 h 37398960"/>
                <a:gd name="connsiteX32" fmla="*/ 8778240 w 15179040"/>
                <a:gd name="connsiteY32" fmla="*/ 33101280 h 37398960"/>
                <a:gd name="connsiteX33" fmla="*/ 9326880 w 15179040"/>
                <a:gd name="connsiteY33" fmla="*/ 32369760 h 37398960"/>
                <a:gd name="connsiteX34" fmla="*/ 9235440 w 15179040"/>
                <a:gd name="connsiteY34" fmla="*/ 31638240 h 37398960"/>
                <a:gd name="connsiteX35" fmla="*/ 9966960 w 15179040"/>
                <a:gd name="connsiteY35" fmla="*/ 30540960 h 37398960"/>
                <a:gd name="connsiteX36" fmla="*/ 9235440 w 15179040"/>
                <a:gd name="connsiteY36" fmla="*/ 29443680 h 37398960"/>
                <a:gd name="connsiteX37" fmla="*/ 9235440 w 15179040"/>
                <a:gd name="connsiteY37" fmla="*/ 28254960 h 37398960"/>
                <a:gd name="connsiteX38" fmla="*/ 8778240 w 15179040"/>
                <a:gd name="connsiteY38" fmla="*/ 26609040 h 37398960"/>
                <a:gd name="connsiteX39" fmla="*/ 9052560 w 15179040"/>
                <a:gd name="connsiteY39" fmla="*/ 24597360 h 37398960"/>
                <a:gd name="connsiteX40" fmla="*/ 8503920 w 15179040"/>
                <a:gd name="connsiteY40" fmla="*/ 22128480 h 37398960"/>
                <a:gd name="connsiteX41" fmla="*/ 7680960 w 15179040"/>
                <a:gd name="connsiteY41" fmla="*/ 21488400 h 37398960"/>
                <a:gd name="connsiteX42" fmla="*/ 6949440 w 15179040"/>
                <a:gd name="connsiteY42" fmla="*/ 25237440 h 37398960"/>
                <a:gd name="connsiteX43" fmla="*/ 7315200 w 15179040"/>
                <a:gd name="connsiteY43" fmla="*/ 25968960 h 37398960"/>
                <a:gd name="connsiteX44" fmla="*/ 6583680 w 15179040"/>
                <a:gd name="connsiteY44" fmla="*/ 29718000 h 37398960"/>
                <a:gd name="connsiteX45" fmla="*/ 7223760 w 15179040"/>
                <a:gd name="connsiteY45" fmla="*/ 30998160 h 37398960"/>
                <a:gd name="connsiteX46" fmla="*/ 6949440 w 15179040"/>
                <a:gd name="connsiteY46" fmla="*/ 32552640 h 37398960"/>
                <a:gd name="connsiteX47" fmla="*/ 7132320 w 15179040"/>
                <a:gd name="connsiteY47" fmla="*/ 33375600 h 37398960"/>
                <a:gd name="connsiteX48" fmla="*/ 7132320 w 15179040"/>
                <a:gd name="connsiteY48" fmla="*/ 34747200 h 37398960"/>
                <a:gd name="connsiteX49" fmla="*/ 7223760 w 15179040"/>
                <a:gd name="connsiteY49" fmla="*/ 35112960 h 37398960"/>
                <a:gd name="connsiteX50" fmla="*/ 5303520 w 15179040"/>
                <a:gd name="connsiteY50" fmla="*/ 35112960 h 37398960"/>
                <a:gd name="connsiteX51" fmla="*/ 4937760 w 15179040"/>
                <a:gd name="connsiteY51" fmla="*/ 36301680 h 37398960"/>
                <a:gd name="connsiteX52" fmla="*/ 914400 w 15179040"/>
                <a:gd name="connsiteY52" fmla="*/ 36393120 h 37398960"/>
                <a:gd name="connsiteX53" fmla="*/ 0 w 15179040"/>
                <a:gd name="connsiteY53" fmla="*/ 34838640 h 37398960"/>
                <a:gd name="connsiteX54" fmla="*/ 3017520 w 15179040"/>
                <a:gd name="connsiteY54" fmla="*/ 34107120 h 37398960"/>
                <a:gd name="connsiteX55" fmla="*/ 3474720 w 15179040"/>
                <a:gd name="connsiteY55" fmla="*/ 31546800 h 37398960"/>
                <a:gd name="connsiteX56" fmla="*/ 4023360 w 15179040"/>
                <a:gd name="connsiteY56" fmla="*/ 30540960 h 37398960"/>
                <a:gd name="connsiteX57" fmla="*/ 3749040 w 15179040"/>
                <a:gd name="connsiteY57" fmla="*/ 29352240 h 37398960"/>
                <a:gd name="connsiteX58" fmla="*/ 4114800 w 15179040"/>
                <a:gd name="connsiteY58" fmla="*/ 27706320 h 37398960"/>
                <a:gd name="connsiteX59" fmla="*/ 3931920 w 15179040"/>
                <a:gd name="connsiteY59" fmla="*/ 26060400 h 37398960"/>
                <a:gd name="connsiteX60" fmla="*/ 3383280 w 15179040"/>
                <a:gd name="connsiteY60" fmla="*/ 25146000 h 37398960"/>
                <a:gd name="connsiteX61" fmla="*/ 3566160 w 15179040"/>
                <a:gd name="connsiteY61" fmla="*/ 20939760 h 37398960"/>
                <a:gd name="connsiteX62" fmla="*/ 3017520 w 15179040"/>
                <a:gd name="connsiteY62" fmla="*/ 19476720 h 37398960"/>
                <a:gd name="connsiteX63" fmla="*/ 3566160 w 15179040"/>
                <a:gd name="connsiteY63" fmla="*/ 18653760 h 37398960"/>
                <a:gd name="connsiteX64" fmla="*/ 3200400 w 15179040"/>
                <a:gd name="connsiteY64" fmla="*/ 16276320 h 37398960"/>
                <a:gd name="connsiteX65" fmla="*/ 2194560 w 15179040"/>
                <a:gd name="connsiteY65" fmla="*/ 15453360 h 37398960"/>
                <a:gd name="connsiteX66" fmla="*/ 2651760 w 15179040"/>
                <a:gd name="connsiteY66" fmla="*/ 13441680 h 37398960"/>
                <a:gd name="connsiteX67" fmla="*/ 2743200 w 15179040"/>
                <a:gd name="connsiteY67" fmla="*/ 11247120 h 37398960"/>
                <a:gd name="connsiteX68" fmla="*/ 3017520 w 15179040"/>
                <a:gd name="connsiteY68" fmla="*/ 10149840 h 37398960"/>
                <a:gd name="connsiteX69" fmla="*/ 3200400 w 15179040"/>
                <a:gd name="connsiteY69" fmla="*/ 4023360 h 37398960"/>
                <a:gd name="connsiteX70" fmla="*/ 3291840 w 15179040"/>
                <a:gd name="connsiteY70" fmla="*/ 3657600 h 37398960"/>
                <a:gd name="connsiteX71" fmla="*/ 4846320 w 15179040"/>
                <a:gd name="connsiteY71" fmla="*/ 2286000 h 37398960"/>
                <a:gd name="connsiteX72" fmla="*/ 8908828 w 15179040"/>
                <a:gd name="connsiteY72" fmla="*/ 108502 h 37398960"/>
                <a:gd name="connsiteX0" fmla="*/ 4846320 w 15179040"/>
                <a:gd name="connsiteY0" fmla="*/ 2286000 h 37398960"/>
                <a:gd name="connsiteX1" fmla="*/ 8595360 w 15179040"/>
                <a:gd name="connsiteY1" fmla="*/ 274320 h 37398960"/>
                <a:gd name="connsiteX2" fmla="*/ 8869680 w 15179040"/>
                <a:gd name="connsiteY2" fmla="*/ 0 h 37398960"/>
                <a:gd name="connsiteX3" fmla="*/ 13167360 w 15179040"/>
                <a:gd name="connsiteY3" fmla="*/ 11064240 h 37398960"/>
                <a:gd name="connsiteX4" fmla="*/ 13990320 w 15179040"/>
                <a:gd name="connsiteY4" fmla="*/ 11612880 h 37398960"/>
                <a:gd name="connsiteX5" fmla="*/ 15179040 w 15179040"/>
                <a:gd name="connsiteY5" fmla="*/ 14081760 h 37398960"/>
                <a:gd name="connsiteX6" fmla="*/ 15179040 w 15179040"/>
                <a:gd name="connsiteY6" fmla="*/ 14813280 h 37398960"/>
                <a:gd name="connsiteX7" fmla="*/ 13075920 w 15179040"/>
                <a:gd name="connsiteY7" fmla="*/ 15636240 h 37398960"/>
                <a:gd name="connsiteX8" fmla="*/ 12801600 w 15179040"/>
                <a:gd name="connsiteY8" fmla="*/ 15453360 h 37398960"/>
                <a:gd name="connsiteX9" fmla="*/ 12435840 w 15179040"/>
                <a:gd name="connsiteY9" fmla="*/ 16184880 h 37398960"/>
                <a:gd name="connsiteX10" fmla="*/ 11887200 w 15179040"/>
                <a:gd name="connsiteY10" fmla="*/ 16184880 h 37398960"/>
                <a:gd name="connsiteX11" fmla="*/ 11704320 w 15179040"/>
                <a:gd name="connsiteY11" fmla="*/ 16916400 h 37398960"/>
                <a:gd name="connsiteX12" fmla="*/ 12252960 w 15179040"/>
                <a:gd name="connsiteY12" fmla="*/ 17830800 h 37398960"/>
                <a:gd name="connsiteX13" fmla="*/ 11887200 w 15179040"/>
                <a:gd name="connsiteY13" fmla="*/ 20116800 h 37398960"/>
                <a:gd name="connsiteX14" fmla="*/ 12565904 w 15179040"/>
                <a:gd name="connsiteY14" fmla="*/ 23867792 h 37398960"/>
                <a:gd name="connsiteX15" fmla="*/ 12435840 w 15179040"/>
                <a:gd name="connsiteY15" fmla="*/ 25237440 h 37398960"/>
                <a:gd name="connsiteX16" fmla="*/ 12277872 w 15179040"/>
                <a:gd name="connsiteY16" fmla="*/ 25812008 h 37398960"/>
                <a:gd name="connsiteX17" fmla="*/ 12893040 w 15179040"/>
                <a:gd name="connsiteY17" fmla="*/ 28986480 h 37398960"/>
                <a:gd name="connsiteX18" fmla="*/ 13350240 w 15179040"/>
                <a:gd name="connsiteY18" fmla="*/ 30998160 h 37398960"/>
                <a:gd name="connsiteX19" fmla="*/ 12801600 w 15179040"/>
                <a:gd name="connsiteY19" fmla="*/ 32918400 h 37398960"/>
                <a:gd name="connsiteX20" fmla="*/ 12344400 w 15179040"/>
                <a:gd name="connsiteY20" fmla="*/ 32918400 h 37398960"/>
                <a:gd name="connsiteX21" fmla="*/ 12801600 w 15179040"/>
                <a:gd name="connsiteY21" fmla="*/ 33832800 h 37398960"/>
                <a:gd name="connsiteX22" fmla="*/ 12618720 w 15179040"/>
                <a:gd name="connsiteY22" fmla="*/ 34655760 h 37398960"/>
                <a:gd name="connsiteX23" fmla="*/ 12893040 w 15179040"/>
                <a:gd name="connsiteY23" fmla="*/ 35295840 h 37398960"/>
                <a:gd name="connsiteX24" fmla="*/ 12801600 w 15179040"/>
                <a:gd name="connsiteY24" fmla="*/ 36576000 h 37398960"/>
                <a:gd name="connsiteX25" fmla="*/ 10972800 w 15179040"/>
                <a:gd name="connsiteY25" fmla="*/ 36667440 h 37398960"/>
                <a:gd name="connsiteX26" fmla="*/ 10972800 w 15179040"/>
                <a:gd name="connsiteY26" fmla="*/ 36667440 h 37398960"/>
                <a:gd name="connsiteX27" fmla="*/ 10972800 w 15179040"/>
                <a:gd name="connsiteY27" fmla="*/ 36667440 h 37398960"/>
                <a:gd name="connsiteX28" fmla="*/ 7589520 w 15179040"/>
                <a:gd name="connsiteY28" fmla="*/ 37398960 h 37398960"/>
                <a:gd name="connsiteX29" fmla="*/ 5760720 w 15179040"/>
                <a:gd name="connsiteY29" fmla="*/ 36758880 h 37398960"/>
                <a:gd name="connsiteX30" fmla="*/ 6949440 w 15179040"/>
                <a:gd name="connsiteY30" fmla="*/ 35478720 h 37398960"/>
                <a:gd name="connsiteX31" fmla="*/ 8778240 w 15179040"/>
                <a:gd name="connsiteY31" fmla="*/ 34655760 h 37398960"/>
                <a:gd name="connsiteX32" fmla="*/ 8778240 w 15179040"/>
                <a:gd name="connsiteY32" fmla="*/ 33101280 h 37398960"/>
                <a:gd name="connsiteX33" fmla="*/ 9326880 w 15179040"/>
                <a:gd name="connsiteY33" fmla="*/ 32369760 h 37398960"/>
                <a:gd name="connsiteX34" fmla="*/ 9235440 w 15179040"/>
                <a:gd name="connsiteY34" fmla="*/ 31638240 h 37398960"/>
                <a:gd name="connsiteX35" fmla="*/ 9966960 w 15179040"/>
                <a:gd name="connsiteY35" fmla="*/ 30540960 h 37398960"/>
                <a:gd name="connsiteX36" fmla="*/ 9235440 w 15179040"/>
                <a:gd name="connsiteY36" fmla="*/ 29443680 h 37398960"/>
                <a:gd name="connsiteX37" fmla="*/ 9235440 w 15179040"/>
                <a:gd name="connsiteY37" fmla="*/ 28254960 h 37398960"/>
                <a:gd name="connsiteX38" fmla="*/ 8778240 w 15179040"/>
                <a:gd name="connsiteY38" fmla="*/ 26609040 h 37398960"/>
                <a:gd name="connsiteX39" fmla="*/ 9052560 w 15179040"/>
                <a:gd name="connsiteY39" fmla="*/ 24597360 h 37398960"/>
                <a:gd name="connsiteX40" fmla="*/ 8503920 w 15179040"/>
                <a:gd name="connsiteY40" fmla="*/ 22128480 h 37398960"/>
                <a:gd name="connsiteX41" fmla="*/ 7680960 w 15179040"/>
                <a:gd name="connsiteY41" fmla="*/ 21488400 h 37398960"/>
                <a:gd name="connsiteX42" fmla="*/ 6949440 w 15179040"/>
                <a:gd name="connsiteY42" fmla="*/ 25237440 h 37398960"/>
                <a:gd name="connsiteX43" fmla="*/ 7315200 w 15179040"/>
                <a:gd name="connsiteY43" fmla="*/ 25968960 h 37398960"/>
                <a:gd name="connsiteX44" fmla="*/ 6583680 w 15179040"/>
                <a:gd name="connsiteY44" fmla="*/ 29718000 h 37398960"/>
                <a:gd name="connsiteX45" fmla="*/ 7223760 w 15179040"/>
                <a:gd name="connsiteY45" fmla="*/ 30998160 h 37398960"/>
                <a:gd name="connsiteX46" fmla="*/ 6949440 w 15179040"/>
                <a:gd name="connsiteY46" fmla="*/ 32552640 h 37398960"/>
                <a:gd name="connsiteX47" fmla="*/ 7132320 w 15179040"/>
                <a:gd name="connsiteY47" fmla="*/ 33375600 h 37398960"/>
                <a:gd name="connsiteX48" fmla="*/ 7132320 w 15179040"/>
                <a:gd name="connsiteY48" fmla="*/ 34747200 h 37398960"/>
                <a:gd name="connsiteX49" fmla="*/ 7223760 w 15179040"/>
                <a:gd name="connsiteY49" fmla="*/ 35112960 h 37398960"/>
                <a:gd name="connsiteX50" fmla="*/ 5303520 w 15179040"/>
                <a:gd name="connsiteY50" fmla="*/ 35112960 h 37398960"/>
                <a:gd name="connsiteX51" fmla="*/ 4937760 w 15179040"/>
                <a:gd name="connsiteY51" fmla="*/ 36301680 h 37398960"/>
                <a:gd name="connsiteX52" fmla="*/ 914400 w 15179040"/>
                <a:gd name="connsiteY52" fmla="*/ 36393120 h 37398960"/>
                <a:gd name="connsiteX53" fmla="*/ 0 w 15179040"/>
                <a:gd name="connsiteY53" fmla="*/ 34838640 h 37398960"/>
                <a:gd name="connsiteX54" fmla="*/ 3017520 w 15179040"/>
                <a:gd name="connsiteY54" fmla="*/ 34107120 h 37398960"/>
                <a:gd name="connsiteX55" fmla="*/ 3474720 w 15179040"/>
                <a:gd name="connsiteY55" fmla="*/ 31546800 h 37398960"/>
                <a:gd name="connsiteX56" fmla="*/ 4023360 w 15179040"/>
                <a:gd name="connsiteY56" fmla="*/ 30540960 h 37398960"/>
                <a:gd name="connsiteX57" fmla="*/ 3749040 w 15179040"/>
                <a:gd name="connsiteY57" fmla="*/ 29352240 h 37398960"/>
                <a:gd name="connsiteX58" fmla="*/ 4114800 w 15179040"/>
                <a:gd name="connsiteY58" fmla="*/ 27706320 h 37398960"/>
                <a:gd name="connsiteX59" fmla="*/ 3931920 w 15179040"/>
                <a:gd name="connsiteY59" fmla="*/ 26060400 h 37398960"/>
                <a:gd name="connsiteX60" fmla="*/ 3383280 w 15179040"/>
                <a:gd name="connsiteY60" fmla="*/ 25146000 h 37398960"/>
                <a:gd name="connsiteX61" fmla="*/ 3566160 w 15179040"/>
                <a:gd name="connsiteY61" fmla="*/ 20939760 h 37398960"/>
                <a:gd name="connsiteX62" fmla="*/ 3017520 w 15179040"/>
                <a:gd name="connsiteY62" fmla="*/ 19476720 h 37398960"/>
                <a:gd name="connsiteX63" fmla="*/ 3566160 w 15179040"/>
                <a:gd name="connsiteY63" fmla="*/ 18653760 h 37398960"/>
                <a:gd name="connsiteX64" fmla="*/ 3200400 w 15179040"/>
                <a:gd name="connsiteY64" fmla="*/ 16276320 h 37398960"/>
                <a:gd name="connsiteX65" fmla="*/ 2194560 w 15179040"/>
                <a:gd name="connsiteY65" fmla="*/ 15453360 h 37398960"/>
                <a:gd name="connsiteX66" fmla="*/ 2651760 w 15179040"/>
                <a:gd name="connsiteY66" fmla="*/ 13441680 h 37398960"/>
                <a:gd name="connsiteX67" fmla="*/ 2743200 w 15179040"/>
                <a:gd name="connsiteY67" fmla="*/ 11247120 h 37398960"/>
                <a:gd name="connsiteX68" fmla="*/ 3017520 w 15179040"/>
                <a:gd name="connsiteY68" fmla="*/ 10149840 h 37398960"/>
                <a:gd name="connsiteX69" fmla="*/ 3200400 w 15179040"/>
                <a:gd name="connsiteY69" fmla="*/ 4023360 h 37398960"/>
                <a:gd name="connsiteX70" fmla="*/ 3291840 w 15179040"/>
                <a:gd name="connsiteY70" fmla="*/ 3657600 h 37398960"/>
                <a:gd name="connsiteX71" fmla="*/ 4846320 w 15179040"/>
                <a:gd name="connsiteY71" fmla="*/ 2286000 h 37398960"/>
                <a:gd name="connsiteX0" fmla="*/ 4846320 w 15179040"/>
                <a:gd name="connsiteY0" fmla="*/ 2011680 h 37124640"/>
                <a:gd name="connsiteX1" fmla="*/ 8595360 w 15179040"/>
                <a:gd name="connsiteY1" fmla="*/ 0 h 37124640"/>
                <a:gd name="connsiteX2" fmla="*/ 13167360 w 15179040"/>
                <a:gd name="connsiteY2" fmla="*/ 10789920 h 37124640"/>
                <a:gd name="connsiteX3" fmla="*/ 13990320 w 15179040"/>
                <a:gd name="connsiteY3" fmla="*/ 11338560 h 37124640"/>
                <a:gd name="connsiteX4" fmla="*/ 15179040 w 15179040"/>
                <a:gd name="connsiteY4" fmla="*/ 13807440 h 37124640"/>
                <a:gd name="connsiteX5" fmla="*/ 15179040 w 15179040"/>
                <a:gd name="connsiteY5" fmla="*/ 14538960 h 37124640"/>
                <a:gd name="connsiteX6" fmla="*/ 13075920 w 15179040"/>
                <a:gd name="connsiteY6" fmla="*/ 15361920 h 37124640"/>
                <a:gd name="connsiteX7" fmla="*/ 12801600 w 15179040"/>
                <a:gd name="connsiteY7" fmla="*/ 15179040 h 37124640"/>
                <a:gd name="connsiteX8" fmla="*/ 12435840 w 15179040"/>
                <a:gd name="connsiteY8" fmla="*/ 15910560 h 37124640"/>
                <a:gd name="connsiteX9" fmla="*/ 11887200 w 15179040"/>
                <a:gd name="connsiteY9" fmla="*/ 15910560 h 37124640"/>
                <a:gd name="connsiteX10" fmla="*/ 11704320 w 15179040"/>
                <a:gd name="connsiteY10" fmla="*/ 16642080 h 37124640"/>
                <a:gd name="connsiteX11" fmla="*/ 12252960 w 15179040"/>
                <a:gd name="connsiteY11" fmla="*/ 17556480 h 37124640"/>
                <a:gd name="connsiteX12" fmla="*/ 11887200 w 15179040"/>
                <a:gd name="connsiteY12" fmla="*/ 19842480 h 37124640"/>
                <a:gd name="connsiteX13" fmla="*/ 12565904 w 15179040"/>
                <a:gd name="connsiteY13" fmla="*/ 23593472 h 37124640"/>
                <a:gd name="connsiteX14" fmla="*/ 12435840 w 15179040"/>
                <a:gd name="connsiteY14" fmla="*/ 24963120 h 37124640"/>
                <a:gd name="connsiteX15" fmla="*/ 12277872 w 15179040"/>
                <a:gd name="connsiteY15" fmla="*/ 25537688 h 37124640"/>
                <a:gd name="connsiteX16" fmla="*/ 12893040 w 15179040"/>
                <a:gd name="connsiteY16" fmla="*/ 28712160 h 37124640"/>
                <a:gd name="connsiteX17" fmla="*/ 13350240 w 15179040"/>
                <a:gd name="connsiteY17" fmla="*/ 30723840 h 37124640"/>
                <a:gd name="connsiteX18" fmla="*/ 12801600 w 15179040"/>
                <a:gd name="connsiteY18" fmla="*/ 32644080 h 37124640"/>
                <a:gd name="connsiteX19" fmla="*/ 12344400 w 15179040"/>
                <a:gd name="connsiteY19" fmla="*/ 32644080 h 37124640"/>
                <a:gd name="connsiteX20" fmla="*/ 12801600 w 15179040"/>
                <a:gd name="connsiteY20" fmla="*/ 33558480 h 37124640"/>
                <a:gd name="connsiteX21" fmla="*/ 12618720 w 15179040"/>
                <a:gd name="connsiteY21" fmla="*/ 34381440 h 37124640"/>
                <a:gd name="connsiteX22" fmla="*/ 12893040 w 15179040"/>
                <a:gd name="connsiteY22" fmla="*/ 35021520 h 37124640"/>
                <a:gd name="connsiteX23" fmla="*/ 12801600 w 15179040"/>
                <a:gd name="connsiteY23" fmla="*/ 36301680 h 37124640"/>
                <a:gd name="connsiteX24" fmla="*/ 10972800 w 15179040"/>
                <a:gd name="connsiteY24" fmla="*/ 36393120 h 37124640"/>
                <a:gd name="connsiteX25" fmla="*/ 10972800 w 15179040"/>
                <a:gd name="connsiteY25" fmla="*/ 36393120 h 37124640"/>
                <a:gd name="connsiteX26" fmla="*/ 10972800 w 15179040"/>
                <a:gd name="connsiteY26" fmla="*/ 36393120 h 37124640"/>
                <a:gd name="connsiteX27" fmla="*/ 7589520 w 15179040"/>
                <a:gd name="connsiteY27" fmla="*/ 37124640 h 37124640"/>
                <a:gd name="connsiteX28" fmla="*/ 5760720 w 15179040"/>
                <a:gd name="connsiteY28" fmla="*/ 36484560 h 37124640"/>
                <a:gd name="connsiteX29" fmla="*/ 6949440 w 15179040"/>
                <a:gd name="connsiteY29" fmla="*/ 35204400 h 37124640"/>
                <a:gd name="connsiteX30" fmla="*/ 8778240 w 15179040"/>
                <a:gd name="connsiteY30" fmla="*/ 34381440 h 37124640"/>
                <a:gd name="connsiteX31" fmla="*/ 8778240 w 15179040"/>
                <a:gd name="connsiteY31" fmla="*/ 32826960 h 37124640"/>
                <a:gd name="connsiteX32" fmla="*/ 9326880 w 15179040"/>
                <a:gd name="connsiteY32" fmla="*/ 32095440 h 37124640"/>
                <a:gd name="connsiteX33" fmla="*/ 9235440 w 15179040"/>
                <a:gd name="connsiteY33" fmla="*/ 31363920 h 37124640"/>
                <a:gd name="connsiteX34" fmla="*/ 9966960 w 15179040"/>
                <a:gd name="connsiteY34" fmla="*/ 30266640 h 37124640"/>
                <a:gd name="connsiteX35" fmla="*/ 9235440 w 15179040"/>
                <a:gd name="connsiteY35" fmla="*/ 29169360 h 37124640"/>
                <a:gd name="connsiteX36" fmla="*/ 9235440 w 15179040"/>
                <a:gd name="connsiteY36" fmla="*/ 27980640 h 37124640"/>
                <a:gd name="connsiteX37" fmla="*/ 8778240 w 15179040"/>
                <a:gd name="connsiteY37" fmla="*/ 26334720 h 37124640"/>
                <a:gd name="connsiteX38" fmla="*/ 9052560 w 15179040"/>
                <a:gd name="connsiteY38" fmla="*/ 24323040 h 37124640"/>
                <a:gd name="connsiteX39" fmla="*/ 8503920 w 15179040"/>
                <a:gd name="connsiteY39" fmla="*/ 21854160 h 37124640"/>
                <a:gd name="connsiteX40" fmla="*/ 7680960 w 15179040"/>
                <a:gd name="connsiteY40" fmla="*/ 21214080 h 37124640"/>
                <a:gd name="connsiteX41" fmla="*/ 6949440 w 15179040"/>
                <a:gd name="connsiteY41" fmla="*/ 24963120 h 37124640"/>
                <a:gd name="connsiteX42" fmla="*/ 7315200 w 15179040"/>
                <a:gd name="connsiteY42" fmla="*/ 25694640 h 37124640"/>
                <a:gd name="connsiteX43" fmla="*/ 6583680 w 15179040"/>
                <a:gd name="connsiteY43" fmla="*/ 29443680 h 37124640"/>
                <a:gd name="connsiteX44" fmla="*/ 7223760 w 15179040"/>
                <a:gd name="connsiteY44" fmla="*/ 30723840 h 37124640"/>
                <a:gd name="connsiteX45" fmla="*/ 6949440 w 15179040"/>
                <a:gd name="connsiteY45" fmla="*/ 32278320 h 37124640"/>
                <a:gd name="connsiteX46" fmla="*/ 7132320 w 15179040"/>
                <a:gd name="connsiteY46" fmla="*/ 33101280 h 37124640"/>
                <a:gd name="connsiteX47" fmla="*/ 7132320 w 15179040"/>
                <a:gd name="connsiteY47" fmla="*/ 34472880 h 37124640"/>
                <a:gd name="connsiteX48" fmla="*/ 7223760 w 15179040"/>
                <a:gd name="connsiteY48" fmla="*/ 34838640 h 37124640"/>
                <a:gd name="connsiteX49" fmla="*/ 5303520 w 15179040"/>
                <a:gd name="connsiteY49" fmla="*/ 34838640 h 37124640"/>
                <a:gd name="connsiteX50" fmla="*/ 4937760 w 15179040"/>
                <a:gd name="connsiteY50" fmla="*/ 36027360 h 37124640"/>
                <a:gd name="connsiteX51" fmla="*/ 914400 w 15179040"/>
                <a:gd name="connsiteY51" fmla="*/ 36118800 h 37124640"/>
                <a:gd name="connsiteX52" fmla="*/ 0 w 15179040"/>
                <a:gd name="connsiteY52" fmla="*/ 34564320 h 37124640"/>
                <a:gd name="connsiteX53" fmla="*/ 3017520 w 15179040"/>
                <a:gd name="connsiteY53" fmla="*/ 33832800 h 37124640"/>
                <a:gd name="connsiteX54" fmla="*/ 3474720 w 15179040"/>
                <a:gd name="connsiteY54" fmla="*/ 31272480 h 37124640"/>
                <a:gd name="connsiteX55" fmla="*/ 4023360 w 15179040"/>
                <a:gd name="connsiteY55" fmla="*/ 30266640 h 37124640"/>
                <a:gd name="connsiteX56" fmla="*/ 3749040 w 15179040"/>
                <a:gd name="connsiteY56" fmla="*/ 29077920 h 37124640"/>
                <a:gd name="connsiteX57" fmla="*/ 4114800 w 15179040"/>
                <a:gd name="connsiteY57" fmla="*/ 27432000 h 37124640"/>
                <a:gd name="connsiteX58" fmla="*/ 3931920 w 15179040"/>
                <a:gd name="connsiteY58" fmla="*/ 25786080 h 37124640"/>
                <a:gd name="connsiteX59" fmla="*/ 3383280 w 15179040"/>
                <a:gd name="connsiteY59" fmla="*/ 24871680 h 37124640"/>
                <a:gd name="connsiteX60" fmla="*/ 3566160 w 15179040"/>
                <a:gd name="connsiteY60" fmla="*/ 20665440 h 37124640"/>
                <a:gd name="connsiteX61" fmla="*/ 3017520 w 15179040"/>
                <a:gd name="connsiteY61" fmla="*/ 19202400 h 37124640"/>
                <a:gd name="connsiteX62" fmla="*/ 3566160 w 15179040"/>
                <a:gd name="connsiteY62" fmla="*/ 18379440 h 37124640"/>
                <a:gd name="connsiteX63" fmla="*/ 3200400 w 15179040"/>
                <a:gd name="connsiteY63" fmla="*/ 16002000 h 37124640"/>
                <a:gd name="connsiteX64" fmla="*/ 2194560 w 15179040"/>
                <a:gd name="connsiteY64" fmla="*/ 15179040 h 37124640"/>
                <a:gd name="connsiteX65" fmla="*/ 2651760 w 15179040"/>
                <a:gd name="connsiteY65" fmla="*/ 13167360 h 37124640"/>
                <a:gd name="connsiteX66" fmla="*/ 2743200 w 15179040"/>
                <a:gd name="connsiteY66" fmla="*/ 10972800 h 37124640"/>
                <a:gd name="connsiteX67" fmla="*/ 3017520 w 15179040"/>
                <a:gd name="connsiteY67" fmla="*/ 9875520 h 37124640"/>
                <a:gd name="connsiteX68" fmla="*/ 3200400 w 15179040"/>
                <a:gd name="connsiteY68" fmla="*/ 3749040 h 37124640"/>
                <a:gd name="connsiteX69" fmla="*/ 3291840 w 15179040"/>
                <a:gd name="connsiteY69" fmla="*/ 3383280 h 37124640"/>
                <a:gd name="connsiteX70" fmla="*/ 4846320 w 15179040"/>
                <a:gd name="connsiteY70" fmla="*/ 2011680 h 37124640"/>
                <a:gd name="connsiteX0" fmla="*/ 4846320 w 15179040"/>
                <a:gd name="connsiteY0" fmla="*/ 2011680 h 37124640"/>
                <a:gd name="connsiteX1" fmla="*/ 8595360 w 15179040"/>
                <a:gd name="connsiteY1" fmla="*/ 0 h 37124640"/>
                <a:gd name="connsiteX2" fmla="*/ 9367624 w 15179040"/>
                <a:gd name="connsiteY2" fmla="*/ 344099 h 37124640"/>
                <a:gd name="connsiteX3" fmla="*/ 13167360 w 15179040"/>
                <a:gd name="connsiteY3" fmla="*/ 10789920 h 37124640"/>
                <a:gd name="connsiteX4" fmla="*/ 13990320 w 15179040"/>
                <a:gd name="connsiteY4" fmla="*/ 11338560 h 37124640"/>
                <a:gd name="connsiteX5" fmla="*/ 15179040 w 15179040"/>
                <a:gd name="connsiteY5" fmla="*/ 13807440 h 37124640"/>
                <a:gd name="connsiteX6" fmla="*/ 15179040 w 15179040"/>
                <a:gd name="connsiteY6" fmla="*/ 14538960 h 37124640"/>
                <a:gd name="connsiteX7" fmla="*/ 13075920 w 15179040"/>
                <a:gd name="connsiteY7" fmla="*/ 15361920 h 37124640"/>
                <a:gd name="connsiteX8" fmla="*/ 12801600 w 15179040"/>
                <a:gd name="connsiteY8" fmla="*/ 15179040 h 37124640"/>
                <a:gd name="connsiteX9" fmla="*/ 12435840 w 15179040"/>
                <a:gd name="connsiteY9" fmla="*/ 15910560 h 37124640"/>
                <a:gd name="connsiteX10" fmla="*/ 11887200 w 15179040"/>
                <a:gd name="connsiteY10" fmla="*/ 15910560 h 37124640"/>
                <a:gd name="connsiteX11" fmla="*/ 11704320 w 15179040"/>
                <a:gd name="connsiteY11" fmla="*/ 16642080 h 37124640"/>
                <a:gd name="connsiteX12" fmla="*/ 12252960 w 15179040"/>
                <a:gd name="connsiteY12" fmla="*/ 17556480 h 37124640"/>
                <a:gd name="connsiteX13" fmla="*/ 11887200 w 15179040"/>
                <a:gd name="connsiteY13" fmla="*/ 19842480 h 37124640"/>
                <a:gd name="connsiteX14" fmla="*/ 12565904 w 15179040"/>
                <a:gd name="connsiteY14" fmla="*/ 23593472 h 37124640"/>
                <a:gd name="connsiteX15" fmla="*/ 12435840 w 15179040"/>
                <a:gd name="connsiteY15" fmla="*/ 24963120 h 37124640"/>
                <a:gd name="connsiteX16" fmla="*/ 12277872 w 15179040"/>
                <a:gd name="connsiteY16" fmla="*/ 25537688 h 37124640"/>
                <a:gd name="connsiteX17" fmla="*/ 12893040 w 15179040"/>
                <a:gd name="connsiteY17" fmla="*/ 28712160 h 37124640"/>
                <a:gd name="connsiteX18" fmla="*/ 13350240 w 15179040"/>
                <a:gd name="connsiteY18" fmla="*/ 30723840 h 37124640"/>
                <a:gd name="connsiteX19" fmla="*/ 12801600 w 15179040"/>
                <a:gd name="connsiteY19" fmla="*/ 32644080 h 37124640"/>
                <a:gd name="connsiteX20" fmla="*/ 12344400 w 15179040"/>
                <a:gd name="connsiteY20" fmla="*/ 32644080 h 37124640"/>
                <a:gd name="connsiteX21" fmla="*/ 12801600 w 15179040"/>
                <a:gd name="connsiteY21" fmla="*/ 33558480 h 37124640"/>
                <a:gd name="connsiteX22" fmla="*/ 12618720 w 15179040"/>
                <a:gd name="connsiteY22" fmla="*/ 34381440 h 37124640"/>
                <a:gd name="connsiteX23" fmla="*/ 12893040 w 15179040"/>
                <a:gd name="connsiteY23" fmla="*/ 35021520 h 37124640"/>
                <a:gd name="connsiteX24" fmla="*/ 12801600 w 15179040"/>
                <a:gd name="connsiteY24" fmla="*/ 36301680 h 37124640"/>
                <a:gd name="connsiteX25" fmla="*/ 10972800 w 15179040"/>
                <a:gd name="connsiteY25" fmla="*/ 36393120 h 37124640"/>
                <a:gd name="connsiteX26" fmla="*/ 10972800 w 15179040"/>
                <a:gd name="connsiteY26" fmla="*/ 36393120 h 37124640"/>
                <a:gd name="connsiteX27" fmla="*/ 10972800 w 15179040"/>
                <a:gd name="connsiteY27" fmla="*/ 36393120 h 37124640"/>
                <a:gd name="connsiteX28" fmla="*/ 7589520 w 15179040"/>
                <a:gd name="connsiteY28" fmla="*/ 37124640 h 37124640"/>
                <a:gd name="connsiteX29" fmla="*/ 5760720 w 15179040"/>
                <a:gd name="connsiteY29" fmla="*/ 36484560 h 37124640"/>
                <a:gd name="connsiteX30" fmla="*/ 6949440 w 15179040"/>
                <a:gd name="connsiteY30" fmla="*/ 35204400 h 37124640"/>
                <a:gd name="connsiteX31" fmla="*/ 8778240 w 15179040"/>
                <a:gd name="connsiteY31" fmla="*/ 34381440 h 37124640"/>
                <a:gd name="connsiteX32" fmla="*/ 8778240 w 15179040"/>
                <a:gd name="connsiteY32" fmla="*/ 32826960 h 37124640"/>
                <a:gd name="connsiteX33" fmla="*/ 9326880 w 15179040"/>
                <a:gd name="connsiteY33" fmla="*/ 32095440 h 37124640"/>
                <a:gd name="connsiteX34" fmla="*/ 9235440 w 15179040"/>
                <a:gd name="connsiteY34" fmla="*/ 31363920 h 37124640"/>
                <a:gd name="connsiteX35" fmla="*/ 9966960 w 15179040"/>
                <a:gd name="connsiteY35" fmla="*/ 30266640 h 37124640"/>
                <a:gd name="connsiteX36" fmla="*/ 9235440 w 15179040"/>
                <a:gd name="connsiteY36" fmla="*/ 29169360 h 37124640"/>
                <a:gd name="connsiteX37" fmla="*/ 9235440 w 15179040"/>
                <a:gd name="connsiteY37" fmla="*/ 27980640 h 37124640"/>
                <a:gd name="connsiteX38" fmla="*/ 8778240 w 15179040"/>
                <a:gd name="connsiteY38" fmla="*/ 26334720 h 37124640"/>
                <a:gd name="connsiteX39" fmla="*/ 9052560 w 15179040"/>
                <a:gd name="connsiteY39" fmla="*/ 24323040 h 37124640"/>
                <a:gd name="connsiteX40" fmla="*/ 8503920 w 15179040"/>
                <a:gd name="connsiteY40" fmla="*/ 21854160 h 37124640"/>
                <a:gd name="connsiteX41" fmla="*/ 7680960 w 15179040"/>
                <a:gd name="connsiteY41" fmla="*/ 21214080 h 37124640"/>
                <a:gd name="connsiteX42" fmla="*/ 6949440 w 15179040"/>
                <a:gd name="connsiteY42" fmla="*/ 24963120 h 37124640"/>
                <a:gd name="connsiteX43" fmla="*/ 7315200 w 15179040"/>
                <a:gd name="connsiteY43" fmla="*/ 25694640 h 37124640"/>
                <a:gd name="connsiteX44" fmla="*/ 6583680 w 15179040"/>
                <a:gd name="connsiteY44" fmla="*/ 29443680 h 37124640"/>
                <a:gd name="connsiteX45" fmla="*/ 7223760 w 15179040"/>
                <a:gd name="connsiteY45" fmla="*/ 30723840 h 37124640"/>
                <a:gd name="connsiteX46" fmla="*/ 6949440 w 15179040"/>
                <a:gd name="connsiteY46" fmla="*/ 32278320 h 37124640"/>
                <a:gd name="connsiteX47" fmla="*/ 7132320 w 15179040"/>
                <a:gd name="connsiteY47" fmla="*/ 33101280 h 37124640"/>
                <a:gd name="connsiteX48" fmla="*/ 7132320 w 15179040"/>
                <a:gd name="connsiteY48" fmla="*/ 34472880 h 37124640"/>
                <a:gd name="connsiteX49" fmla="*/ 7223760 w 15179040"/>
                <a:gd name="connsiteY49" fmla="*/ 34838640 h 37124640"/>
                <a:gd name="connsiteX50" fmla="*/ 5303520 w 15179040"/>
                <a:gd name="connsiteY50" fmla="*/ 34838640 h 37124640"/>
                <a:gd name="connsiteX51" fmla="*/ 4937760 w 15179040"/>
                <a:gd name="connsiteY51" fmla="*/ 36027360 h 37124640"/>
                <a:gd name="connsiteX52" fmla="*/ 914400 w 15179040"/>
                <a:gd name="connsiteY52" fmla="*/ 36118800 h 37124640"/>
                <a:gd name="connsiteX53" fmla="*/ 0 w 15179040"/>
                <a:gd name="connsiteY53" fmla="*/ 34564320 h 37124640"/>
                <a:gd name="connsiteX54" fmla="*/ 3017520 w 15179040"/>
                <a:gd name="connsiteY54" fmla="*/ 33832800 h 37124640"/>
                <a:gd name="connsiteX55" fmla="*/ 3474720 w 15179040"/>
                <a:gd name="connsiteY55" fmla="*/ 31272480 h 37124640"/>
                <a:gd name="connsiteX56" fmla="*/ 4023360 w 15179040"/>
                <a:gd name="connsiteY56" fmla="*/ 30266640 h 37124640"/>
                <a:gd name="connsiteX57" fmla="*/ 3749040 w 15179040"/>
                <a:gd name="connsiteY57" fmla="*/ 29077920 h 37124640"/>
                <a:gd name="connsiteX58" fmla="*/ 4114800 w 15179040"/>
                <a:gd name="connsiteY58" fmla="*/ 27432000 h 37124640"/>
                <a:gd name="connsiteX59" fmla="*/ 3931920 w 15179040"/>
                <a:gd name="connsiteY59" fmla="*/ 25786080 h 37124640"/>
                <a:gd name="connsiteX60" fmla="*/ 3383280 w 15179040"/>
                <a:gd name="connsiteY60" fmla="*/ 24871680 h 37124640"/>
                <a:gd name="connsiteX61" fmla="*/ 3566160 w 15179040"/>
                <a:gd name="connsiteY61" fmla="*/ 20665440 h 37124640"/>
                <a:gd name="connsiteX62" fmla="*/ 3017520 w 15179040"/>
                <a:gd name="connsiteY62" fmla="*/ 19202400 h 37124640"/>
                <a:gd name="connsiteX63" fmla="*/ 3566160 w 15179040"/>
                <a:gd name="connsiteY63" fmla="*/ 18379440 h 37124640"/>
                <a:gd name="connsiteX64" fmla="*/ 3200400 w 15179040"/>
                <a:gd name="connsiteY64" fmla="*/ 16002000 h 37124640"/>
                <a:gd name="connsiteX65" fmla="*/ 2194560 w 15179040"/>
                <a:gd name="connsiteY65" fmla="*/ 15179040 h 37124640"/>
                <a:gd name="connsiteX66" fmla="*/ 2651760 w 15179040"/>
                <a:gd name="connsiteY66" fmla="*/ 13167360 h 37124640"/>
                <a:gd name="connsiteX67" fmla="*/ 2743200 w 15179040"/>
                <a:gd name="connsiteY67" fmla="*/ 10972800 h 37124640"/>
                <a:gd name="connsiteX68" fmla="*/ 3017520 w 15179040"/>
                <a:gd name="connsiteY68" fmla="*/ 9875520 h 37124640"/>
                <a:gd name="connsiteX69" fmla="*/ 3200400 w 15179040"/>
                <a:gd name="connsiteY69" fmla="*/ 3749040 h 37124640"/>
                <a:gd name="connsiteX70" fmla="*/ 3291840 w 15179040"/>
                <a:gd name="connsiteY70" fmla="*/ 3383280 h 37124640"/>
                <a:gd name="connsiteX71" fmla="*/ 4846320 w 15179040"/>
                <a:gd name="connsiteY71" fmla="*/ 2011680 h 3712464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367624 w 15179040"/>
                <a:gd name="connsiteY2" fmla="*/ 65560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21153 w 15179040"/>
                <a:gd name="connsiteY2" fmla="*/ 657197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54026 w 15179040"/>
                <a:gd name="connsiteY2" fmla="*/ 62679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54026 w 15179040"/>
                <a:gd name="connsiteY2" fmla="*/ 62679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54026 w 15179040"/>
                <a:gd name="connsiteY2" fmla="*/ 62679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54026 w 15179040"/>
                <a:gd name="connsiteY2" fmla="*/ 62679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20739 w 15179040"/>
                <a:gd name="connsiteY2" fmla="*/ 47480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20739 w 15179040"/>
                <a:gd name="connsiteY2" fmla="*/ 47480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9120739 w 15179040"/>
                <a:gd name="connsiteY2" fmla="*/ 474809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291840 w 15179040"/>
                <a:gd name="connsiteY70" fmla="*/ 3694790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17520 w 15179040"/>
                <a:gd name="connsiteY68" fmla="*/ 10187030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3025255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194560 w 15179040"/>
                <a:gd name="connsiteY65" fmla="*/ 15490550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603126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66160 w 15179040"/>
                <a:gd name="connsiteY63" fmla="*/ 18690950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017520 w 15179040"/>
                <a:gd name="connsiteY62" fmla="*/ 19513910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394617 w 15179040"/>
                <a:gd name="connsiteY62" fmla="*/ 19924874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500149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383280 w 15179040"/>
                <a:gd name="connsiteY60" fmla="*/ 25183190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315200 w 15179040"/>
                <a:gd name="connsiteY43" fmla="*/ 26006150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7176186 w 15179040"/>
                <a:gd name="connsiteY43" fmla="*/ 26518682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6947533 w 15179040"/>
                <a:gd name="connsiteY43" fmla="*/ 26586504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49440 w 15179040"/>
                <a:gd name="connsiteY42" fmla="*/ 25274630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82710 w 15179040"/>
                <a:gd name="connsiteY42" fmla="*/ 24362365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503920 w 15179040"/>
                <a:gd name="connsiteY40" fmla="*/ 22165670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235440 w 15179040"/>
                <a:gd name="connsiteY36" fmla="*/ 29480870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35440 w 15179040"/>
                <a:gd name="connsiteY37" fmla="*/ 28292150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32320 w 15179040"/>
                <a:gd name="connsiteY48" fmla="*/ 34784390 h 37436150"/>
                <a:gd name="connsiteX49" fmla="*/ 7223760 w 15179040"/>
                <a:gd name="connsiteY49" fmla="*/ 35150150 h 37436150"/>
                <a:gd name="connsiteX50" fmla="*/ 5303520 w 15179040"/>
                <a:gd name="connsiteY50" fmla="*/ 35150150 h 37436150"/>
                <a:gd name="connsiteX51" fmla="*/ 4937760 w 15179040"/>
                <a:gd name="connsiteY51" fmla="*/ 36338870 h 37436150"/>
                <a:gd name="connsiteX52" fmla="*/ 914400 w 15179040"/>
                <a:gd name="connsiteY52" fmla="*/ 36430310 h 37436150"/>
                <a:gd name="connsiteX53" fmla="*/ 0 w 15179040"/>
                <a:gd name="connsiteY53" fmla="*/ 34875830 h 37436150"/>
                <a:gd name="connsiteX54" fmla="*/ 3017520 w 15179040"/>
                <a:gd name="connsiteY54" fmla="*/ 34144310 h 37436150"/>
                <a:gd name="connsiteX55" fmla="*/ 3474720 w 15179040"/>
                <a:gd name="connsiteY55" fmla="*/ 31583990 h 37436150"/>
                <a:gd name="connsiteX56" fmla="*/ 4023360 w 15179040"/>
                <a:gd name="connsiteY56" fmla="*/ 30578150 h 37436150"/>
                <a:gd name="connsiteX57" fmla="*/ 3749040 w 15179040"/>
                <a:gd name="connsiteY57" fmla="*/ 29389430 h 37436150"/>
                <a:gd name="connsiteX58" fmla="*/ 4114800 w 15179040"/>
                <a:gd name="connsiteY58" fmla="*/ 27743510 h 37436150"/>
                <a:gd name="connsiteX59" fmla="*/ 3931920 w 15179040"/>
                <a:gd name="connsiteY59" fmla="*/ 26097590 h 37436150"/>
                <a:gd name="connsiteX60" fmla="*/ 3447383 w 15179040"/>
                <a:gd name="connsiteY60" fmla="*/ 24755291 h 37436150"/>
                <a:gd name="connsiteX61" fmla="*/ 3566160 w 15179040"/>
                <a:gd name="connsiteY61" fmla="*/ 20976950 h 37436150"/>
                <a:gd name="connsiteX62" fmla="*/ 3289085 w 15179040"/>
                <a:gd name="connsiteY62" fmla="*/ 19811836 h 37436150"/>
                <a:gd name="connsiteX63" fmla="*/ 3412206 w 15179040"/>
                <a:gd name="connsiteY63" fmla="*/ 18718075 h 37436150"/>
                <a:gd name="connsiteX64" fmla="*/ 3200400 w 15179040"/>
                <a:gd name="connsiteY64" fmla="*/ 16313510 h 37436150"/>
                <a:gd name="connsiteX65" fmla="*/ 2444828 w 15179040"/>
                <a:gd name="connsiteY65" fmla="*/ 15373149 h 37436150"/>
                <a:gd name="connsiteX66" fmla="*/ 2651760 w 15179040"/>
                <a:gd name="connsiteY66" fmla="*/ 13478870 h 37436150"/>
                <a:gd name="connsiteX67" fmla="*/ 2743200 w 15179040"/>
                <a:gd name="connsiteY67" fmla="*/ 11284310 h 37436150"/>
                <a:gd name="connsiteX68" fmla="*/ 2954900 w 15179040"/>
                <a:gd name="connsiteY68" fmla="*/ 10068967 h 37436150"/>
                <a:gd name="connsiteX69" fmla="*/ 3200400 w 15179040"/>
                <a:gd name="connsiteY69" fmla="*/ 4060550 h 37436150"/>
                <a:gd name="connsiteX70" fmla="*/ 3543997 w 15179040"/>
                <a:gd name="connsiteY70" fmla="*/ 3549389 h 37436150"/>
                <a:gd name="connsiteX71" fmla="*/ 4846320 w 15179040"/>
                <a:gd name="connsiteY71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223760 w 15179040"/>
                <a:gd name="connsiteY48" fmla="*/ 35150150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223760 w 15179040"/>
                <a:gd name="connsiteY48" fmla="*/ 35150150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223760 w 15179040"/>
                <a:gd name="connsiteY48" fmla="*/ 35150150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58597 w 15179040"/>
                <a:gd name="connsiteY48" fmla="*/ 35064344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58597 w 15179040"/>
                <a:gd name="connsiteY48" fmla="*/ 35064344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58597 w 15179040"/>
                <a:gd name="connsiteY48" fmla="*/ 35064344 h 37436150"/>
                <a:gd name="connsiteX49" fmla="*/ 5303520 w 15179040"/>
                <a:gd name="connsiteY49" fmla="*/ 35150150 h 37436150"/>
                <a:gd name="connsiteX50" fmla="*/ 4937760 w 15179040"/>
                <a:gd name="connsiteY50" fmla="*/ 36338870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4846320 w 15179040"/>
                <a:gd name="connsiteY0" fmla="*/ 2323190 h 37436150"/>
                <a:gd name="connsiteX1" fmla="*/ 8297100 w 15179040"/>
                <a:gd name="connsiteY1" fmla="*/ 0 h 37436150"/>
                <a:gd name="connsiteX2" fmla="*/ 8847111 w 15179040"/>
                <a:gd name="connsiteY2" fmla="*/ 347711 h 37436150"/>
                <a:gd name="connsiteX3" fmla="*/ 13167360 w 15179040"/>
                <a:gd name="connsiteY3" fmla="*/ 11101430 h 37436150"/>
                <a:gd name="connsiteX4" fmla="*/ 13990320 w 15179040"/>
                <a:gd name="connsiteY4" fmla="*/ 11650070 h 37436150"/>
                <a:gd name="connsiteX5" fmla="*/ 15179040 w 15179040"/>
                <a:gd name="connsiteY5" fmla="*/ 14118950 h 37436150"/>
                <a:gd name="connsiteX6" fmla="*/ 15179040 w 15179040"/>
                <a:gd name="connsiteY6" fmla="*/ 14850470 h 37436150"/>
                <a:gd name="connsiteX7" fmla="*/ 13075920 w 15179040"/>
                <a:gd name="connsiteY7" fmla="*/ 15673430 h 37436150"/>
                <a:gd name="connsiteX8" fmla="*/ 12801600 w 15179040"/>
                <a:gd name="connsiteY8" fmla="*/ 15490550 h 37436150"/>
                <a:gd name="connsiteX9" fmla="*/ 12435840 w 15179040"/>
                <a:gd name="connsiteY9" fmla="*/ 16222070 h 37436150"/>
                <a:gd name="connsiteX10" fmla="*/ 11887200 w 15179040"/>
                <a:gd name="connsiteY10" fmla="*/ 16222070 h 37436150"/>
                <a:gd name="connsiteX11" fmla="*/ 11704320 w 15179040"/>
                <a:gd name="connsiteY11" fmla="*/ 16953590 h 37436150"/>
                <a:gd name="connsiteX12" fmla="*/ 12252960 w 15179040"/>
                <a:gd name="connsiteY12" fmla="*/ 17867990 h 37436150"/>
                <a:gd name="connsiteX13" fmla="*/ 11887200 w 15179040"/>
                <a:gd name="connsiteY13" fmla="*/ 20153990 h 37436150"/>
                <a:gd name="connsiteX14" fmla="*/ 12565904 w 15179040"/>
                <a:gd name="connsiteY14" fmla="*/ 23904982 h 37436150"/>
                <a:gd name="connsiteX15" fmla="*/ 12435840 w 15179040"/>
                <a:gd name="connsiteY15" fmla="*/ 25274630 h 37436150"/>
                <a:gd name="connsiteX16" fmla="*/ 12277872 w 15179040"/>
                <a:gd name="connsiteY16" fmla="*/ 25849198 h 37436150"/>
                <a:gd name="connsiteX17" fmla="*/ 12893040 w 15179040"/>
                <a:gd name="connsiteY17" fmla="*/ 29023670 h 37436150"/>
                <a:gd name="connsiteX18" fmla="*/ 13350240 w 15179040"/>
                <a:gd name="connsiteY18" fmla="*/ 31035350 h 37436150"/>
                <a:gd name="connsiteX19" fmla="*/ 12801600 w 15179040"/>
                <a:gd name="connsiteY19" fmla="*/ 32955590 h 37436150"/>
                <a:gd name="connsiteX20" fmla="*/ 12344400 w 15179040"/>
                <a:gd name="connsiteY20" fmla="*/ 32955590 h 37436150"/>
                <a:gd name="connsiteX21" fmla="*/ 12801600 w 15179040"/>
                <a:gd name="connsiteY21" fmla="*/ 33869990 h 37436150"/>
                <a:gd name="connsiteX22" fmla="*/ 12618720 w 15179040"/>
                <a:gd name="connsiteY22" fmla="*/ 34692950 h 37436150"/>
                <a:gd name="connsiteX23" fmla="*/ 12893040 w 15179040"/>
                <a:gd name="connsiteY23" fmla="*/ 35333030 h 37436150"/>
                <a:gd name="connsiteX24" fmla="*/ 12801600 w 15179040"/>
                <a:gd name="connsiteY24" fmla="*/ 36613190 h 37436150"/>
                <a:gd name="connsiteX25" fmla="*/ 10972800 w 15179040"/>
                <a:gd name="connsiteY25" fmla="*/ 36704630 h 37436150"/>
                <a:gd name="connsiteX26" fmla="*/ 10972800 w 15179040"/>
                <a:gd name="connsiteY26" fmla="*/ 36704630 h 37436150"/>
                <a:gd name="connsiteX27" fmla="*/ 10972800 w 15179040"/>
                <a:gd name="connsiteY27" fmla="*/ 36704630 h 37436150"/>
                <a:gd name="connsiteX28" fmla="*/ 7589520 w 15179040"/>
                <a:gd name="connsiteY28" fmla="*/ 37436150 h 37436150"/>
                <a:gd name="connsiteX29" fmla="*/ 5760720 w 15179040"/>
                <a:gd name="connsiteY29" fmla="*/ 36796070 h 37436150"/>
                <a:gd name="connsiteX30" fmla="*/ 6949440 w 15179040"/>
                <a:gd name="connsiteY30" fmla="*/ 35515910 h 37436150"/>
                <a:gd name="connsiteX31" fmla="*/ 8778240 w 15179040"/>
                <a:gd name="connsiteY31" fmla="*/ 34692950 h 37436150"/>
                <a:gd name="connsiteX32" fmla="*/ 8778240 w 15179040"/>
                <a:gd name="connsiteY32" fmla="*/ 33138470 h 37436150"/>
                <a:gd name="connsiteX33" fmla="*/ 9326880 w 15179040"/>
                <a:gd name="connsiteY33" fmla="*/ 32406950 h 37436150"/>
                <a:gd name="connsiteX34" fmla="*/ 9235440 w 15179040"/>
                <a:gd name="connsiteY34" fmla="*/ 31675430 h 37436150"/>
                <a:gd name="connsiteX35" fmla="*/ 9966960 w 15179040"/>
                <a:gd name="connsiteY35" fmla="*/ 30578150 h 37436150"/>
                <a:gd name="connsiteX36" fmla="*/ 9445127 w 15179040"/>
                <a:gd name="connsiteY36" fmla="*/ 29367236 h 37436150"/>
                <a:gd name="connsiteX37" fmla="*/ 9251651 w 15179040"/>
                <a:gd name="connsiteY37" fmla="*/ 28078604 h 37436150"/>
                <a:gd name="connsiteX38" fmla="*/ 8778240 w 15179040"/>
                <a:gd name="connsiteY38" fmla="*/ 26646230 h 37436150"/>
                <a:gd name="connsiteX39" fmla="*/ 9052560 w 15179040"/>
                <a:gd name="connsiteY39" fmla="*/ 24634550 h 37436150"/>
                <a:gd name="connsiteX40" fmla="*/ 8354628 w 15179040"/>
                <a:gd name="connsiteY40" fmla="*/ 22562357 h 37436150"/>
                <a:gd name="connsiteX41" fmla="*/ 7680960 w 15179040"/>
                <a:gd name="connsiteY41" fmla="*/ 21525590 h 37436150"/>
                <a:gd name="connsiteX42" fmla="*/ 6929944 w 15179040"/>
                <a:gd name="connsiteY42" fmla="*/ 25026582 h 37436150"/>
                <a:gd name="connsiteX43" fmla="*/ 6965121 w 15179040"/>
                <a:gd name="connsiteY43" fmla="*/ 26744757 h 37436150"/>
                <a:gd name="connsiteX44" fmla="*/ 6583680 w 15179040"/>
                <a:gd name="connsiteY44" fmla="*/ 29755190 h 37436150"/>
                <a:gd name="connsiteX45" fmla="*/ 7223760 w 15179040"/>
                <a:gd name="connsiteY45" fmla="*/ 31035350 h 37436150"/>
                <a:gd name="connsiteX46" fmla="*/ 6949440 w 15179040"/>
                <a:gd name="connsiteY46" fmla="*/ 32589830 h 37436150"/>
                <a:gd name="connsiteX47" fmla="*/ 7132320 w 15179040"/>
                <a:gd name="connsiteY47" fmla="*/ 33412790 h 37436150"/>
                <a:gd name="connsiteX48" fmla="*/ 7158597 w 15179040"/>
                <a:gd name="connsiteY48" fmla="*/ 35064344 h 37436150"/>
                <a:gd name="connsiteX49" fmla="*/ 5303520 w 15179040"/>
                <a:gd name="connsiteY49" fmla="*/ 35150150 h 37436150"/>
                <a:gd name="connsiteX50" fmla="*/ 4625826 w 15179040"/>
                <a:gd name="connsiteY50" fmla="*/ 36352975 h 37436150"/>
                <a:gd name="connsiteX51" fmla="*/ 914400 w 15179040"/>
                <a:gd name="connsiteY51" fmla="*/ 36430310 h 37436150"/>
                <a:gd name="connsiteX52" fmla="*/ 0 w 15179040"/>
                <a:gd name="connsiteY52" fmla="*/ 34875830 h 37436150"/>
                <a:gd name="connsiteX53" fmla="*/ 3017520 w 15179040"/>
                <a:gd name="connsiteY53" fmla="*/ 34144310 h 37436150"/>
                <a:gd name="connsiteX54" fmla="*/ 3474720 w 15179040"/>
                <a:gd name="connsiteY54" fmla="*/ 31583990 h 37436150"/>
                <a:gd name="connsiteX55" fmla="*/ 4023360 w 15179040"/>
                <a:gd name="connsiteY55" fmla="*/ 30578150 h 37436150"/>
                <a:gd name="connsiteX56" fmla="*/ 3749040 w 15179040"/>
                <a:gd name="connsiteY56" fmla="*/ 29389430 h 37436150"/>
                <a:gd name="connsiteX57" fmla="*/ 4114800 w 15179040"/>
                <a:gd name="connsiteY57" fmla="*/ 27743510 h 37436150"/>
                <a:gd name="connsiteX58" fmla="*/ 3931920 w 15179040"/>
                <a:gd name="connsiteY58" fmla="*/ 26097590 h 37436150"/>
                <a:gd name="connsiteX59" fmla="*/ 3447383 w 15179040"/>
                <a:gd name="connsiteY59" fmla="*/ 24755291 h 37436150"/>
                <a:gd name="connsiteX60" fmla="*/ 3566160 w 15179040"/>
                <a:gd name="connsiteY60" fmla="*/ 20976950 h 37436150"/>
                <a:gd name="connsiteX61" fmla="*/ 3289085 w 15179040"/>
                <a:gd name="connsiteY61" fmla="*/ 19811836 h 37436150"/>
                <a:gd name="connsiteX62" fmla="*/ 3412206 w 15179040"/>
                <a:gd name="connsiteY62" fmla="*/ 18718075 h 37436150"/>
                <a:gd name="connsiteX63" fmla="*/ 3200400 w 15179040"/>
                <a:gd name="connsiteY63" fmla="*/ 16313510 h 37436150"/>
                <a:gd name="connsiteX64" fmla="*/ 2444828 w 15179040"/>
                <a:gd name="connsiteY64" fmla="*/ 15373149 h 37436150"/>
                <a:gd name="connsiteX65" fmla="*/ 2651760 w 15179040"/>
                <a:gd name="connsiteY65" fmla="*/ 13478870 h 37436150"/>
                <a:gd name="connsiteX66" fmla="*/ 2743200 w 15179040"/>
                <a:gd name="connsiteY66" fmla="*/ 11284310 h 37436150"/>
                <a:gd name="connsiteX67" fmla="*/ 2954900 w 15179040"/>
                <a:gd name="connsiteY67" fmla="*/ 10068967 h 37436150"/>
                <a:gd name="connsiteX68" fmla="*/ 3200400 w 15179040"/>
                <a:gd name="connsiteY68" fmla="*/ 4060550 h 37436150"/>
                <a:gd name="connsiteX69" fmla="*/ 3543997 w 15179040"/>
                <a:gd name="connsiteY69" fmla="*/ 3549389 h 37436150"/>
                <a:gd name="connsiteX70" fmla="*/ 4846320 w 15179040"/>
                <a:gd name="connsiteY70" fmla="*/ 2323190 h 37436150"/>
                <a:gd name="connsiteX0" fmla="*/ 5196840 w 15529560"/>
                <a:gd name="connsiteY0" fmla="*/ 2323190 h 37436150"/>
                <a:gd name="connsiteX1" fmla="*/ 8647620 w 15529560"/>
                <a:gd name="connsiteY1" fmla="*/ 0 h 37436150"/>
                <a:gd name="connsiteX2" fmla="*/ 9197631 w 15529560"/>
                <a:gd name="connsiteY2" fmla="*/ 347711 h 37436150"/>
                <a:gd name="connsiteX3" fmla="*/ 13517880 w 15529560"/>
                <a:gd name="connsiteY3" fmla="*/ 11101430 h 37436150"/>
                <a:gd name="connsiteX4" fmla="*/ 14340840 w 15529560"/>
                <a:gd name="connsiteY4" fmla="*/ 11650070 h 37436150"/>
                <a:gd name="connsiteX5" fmla="*/ 15529560 w 15529560"/>
                <a:gd name="connsiteY5" fmla="*/ 14118950 h 37436150"/>
                <a:gd name="connsiteX6" fmla="*/ 15529560 w 15529560"/>
                <a:gd name="connsiteY6" fmla="*/ 14850470 h 37436150"/>
                <a:gd name="connsiteX7" fmla="*/ 13426440 w 15529560"/>
                <a:gd name="connsiteY7" fmla="*/ 15673430 h 37436150"/>
                <a:gd name="connsiteX8" fmla="*/ 13152120 w 15529560"/>
                <a:gd name="connsiteY8" fmla="*/ 15490550 h 37436150"/>
                <a:gd name="connsiteX9" fmla="*/ 12786360 w 15529560"/>
                <a:gd name="connsiteY9" fmla="*/ 16222070 h 37436150"/>
                <a:gd name="connsiteX10" fmla="*/ 12237720 w 15529560"/>
                <a:gd name="connsiteY10" fmla="*/ 16222070 h 37436150"/>
                <a:gd name="connsiteX11" fmla="*/ 12054840 w 15529560"/>
                <a:gd name="connsiteY11" fmla="*/ 16953590 h 37436150"/>
                <a:gd name="connsiteX12" fmla="*/ 12603480 w 15529560"/>
                <a:gd name="connsiteY12" fmla="*/ 17867990 h 37436150"/>
                <a:gd name="connsiteX13" fmla="*/ 12237720 w 15529560"/>
                <a:gd name="connsiteY13" fmla="*/ 20153990 h 37436150"/>
                <a:gd name="connsiteX14" fmla="*/ 12916424 w 15529560"/>
                <a:gd name="connsiteY14" fmla="*/ 23904982 h 37436150"/>
                <a:gd name="connsiteX15" fmla="*/ 12786360 w 15529560"/>
                <a:gd name="connsiteY15" fmla="*/ 25274630 h 37436150"/>
                <a:gd name="connsiteX16" fmla="*/ 12628392 w 15529560"/>
                <a:gd name="connsiteY16" fmla="*/ 25849198 h 37436150"/>
                <a:gd name="connsiteX17" fmla="*/ 13243560 w 15529560"/>
                <a:gd name="connsiteY17" fmla="*/ 29023670 h 37436150"/>
                <a:gd name="connsiteX18" fmla="*/ 13700760 w 15529560"/>
                <a:gd name="connsiteY18" fmla="*/ 31035350 h 37436150"/>
                <a:gd name="connsiteX19" fmla="*/ 13152120 w 15529560"/>
                <a:gd name="connsiteY19" fmla="*/ 32955590 h 37436150"/>
                <a:gd name="connsiteX20" fmla="*/ 12694920 w 15529560"/>
                <a:gd name="connsiteY20" fmla="*/ 32955590 h 37436150"/>
                <a:gd name="connsiteX21" fmla="*/ 13152120 w 15529560"/>
                <a:gd name="connsiteY21" fmla="*/ 33869990 h 37436150"/>
                <a:gd name="connsiteX22" fmla="*/ 12969240 w 15529560"/>
                <a:gd name="connsiteY22" fmla="*/ 34692950 h 37436150"/>
                <a:gd name="connsiteX23" fmla="*/ 13243560 w 15529560"/>
                <a:gd name="connsiteY23" fmla="*/ 35333030 h 37436150"/>
                <a:gd name="connsiteX24" fmla="*/ 13152120 w 15529560"/>
                <a:gd name="connsiteY24" fmla="*/ 36613190 h 37436150"/>
                <a:gd name="connsiteX25" fmla="*/ 11323320 w 15529560"/>
                <a:gd name="connsiteY25" fmla="*/ 36704630 h 37436150"/>
                <a:gd name="connsiteX26" fmla="*/ 11323320 w 15529560"/>
                <a:gd name="connsiteY26" fmla="*/ 36704630 h 37436150"/>
                <a:gd name="connsiteX27" fmla="*/ 11323320 w 15529560"/>
                <a:gd name="connsiteY27" fmla="*/ 36704630 h 37436150"/>
                <a:gd name="connsiteX28" fmla="*/ 7940040 w 15529560"/>
                <a:gd name="connsiteY28" fmla="*/ 37436150 h 37436150"/>
                <a:gd name="connsiteX29" fmla="*/ 6111240 w 15529560"/>
                <a:gd name="connsiteY29" fmla="*/ 36796070 h 37436150"/>
                <a:gd name="connsiteX30" fmla="*/ 7299960 w 15529560"/>
                <a:gd name="connsiteY30" fmla="*/ 35515910 h 37436150"/>
                <a:gd name="connsiteX31" fmla="*/ 9128760 w 15529560"/>
                <a:gd name="connsiteY31" fmla="*/ 34692950 h 37436150"/>
                <a:gd name="connsiteX32" fmla="*/ 9128760 w 15529560"/>
                <a:gd name="connsiteY32" fmla="*/ 33138470 h 37436150"/>
                <a:gd name="connsiteX33" fmla="*/ 9677400 w 15529560"/>
                <a:gd name="connsiteY33" fmla="*/ 32406950 h 37436150"/>
                <a:gd name="connsiteX34" fmla="*/ 9585960 w 15529560"/>
                <a:gd name="connsiteY34" fmla="*/ 31675430 h 37436150"/>
                <a:gd name="connsiteX35" fmla="*/ 10317480 w 15529560"/>
                <a:gd name="connsiteY35" fmla="*/ 30578150 h 37436150"/>
                <a:gd name="connsiteX36" fmla="*/ 9795647 w 15529560"/>
                <a:gd name="connsiteY36" fmla="*/ 29367236 h 37436150"/>
                <a:gd name="connsiteX37" fmla="*/ 9602171 w 15529560"/>
                <a:gd name="connsiteY37" fmla="*/ 28078604 h 37436150"/>
                <a:gd name="connsiteX38" fmla="*/ 9128760 w 15529560"/>
                <a:gd name="connsiteY38" fmla="*/ 26646230 h 37436150"/>
                <a:gd name="connsiteX39" fmla="*/ 9403080 w 15529560"/>
                <a:gd name="connsiteY39" fmla="*/ 24634550 h 37436150"/>
                <a:gd name="connsiteX40" fmla="*/ 8705148 w 15529560"/>
                <a:gd name="connsiteY40" fmla="*/ 22562357 h 37436150"/>
                <a:gd name="connsiteX41" fmla="*/ 8031480 w 15529560"/>
                <a:gd name="connsiteY41" fmla="*/ 21525590 h 37436150"/>
                <a:gd name="connsiteX42" fmla="*/ 7280464 w 15529560"/>
                <a:gd name="connsiteY42" fmla="*/ 25026582 h 37436150"/>
                <a:gd name="connsiteX43" fmla="*/ 7315641 w 15529560"/>
                <a:gd name="connsiteY43" fmla="*/ 26744757 h 37436150"/>
                <a:gd name="connsiteX44" fmla="*/ 6934200 w 15529560"/>
                <a:gd name="connsiteY44" fmla="*/ 29755190 h 37436150"/>
                <a:gd name="connsiteX45" fmla="*/ 7574280 w 15529560"/>
                <a:gd name="connsiteY45" fmla="*/ 31035350 h 37436150"/>
                <a:gd name="connsiteX46" fmla="*/ 7299960 w 15529560"/>
                <a:gd name="connsiteY46" fmla="*/ 32589830 h 37436150"/>
                <a:gd name="connsiteX47" fmla="*/ 7482840 w 15529560"/>
                <a:gd name="connsiteY47" fmla="*/ 33412790 h 37436150"/>
                <a:gd name="connsiteX48" fmla="*/ 7509117 w 15529560"/>
                <a:gd name="connsiteY48" fmla="*/ 35064344 h 37436150"/>
                <a:gd name="connsiteX49" fmla="*/ 5654040 w 15529560"/>
                <a:gd name="connsiteY49" fmla="*/ 35150150 h 37436150"/>
                <a:gd name="connsiteX50" fmla="*/ 4976346 w 15529560"/>
                <a:gd name="connsiteY50" fmla="*/ 36352975 h 37436150"/>
                <a:gd name="connsiteX51" fmla="*/ 1264920 w 15529560"/>
                <a:gd name="connsiteY51" fmla="*/ 36430310 h 37436150"/>
                <a:gd name="connsiteX52" fmla="*/ 350520 w 15529560"/>
                <a:gd name="connsiteY52" fmla="*/ 34875830 h 37436150"/>
                <a:gd name="connsiteX53" fmla="*/ 3368040 w 15529560"/>
                <a:gd name="connsiteY53" fmla="*/ 34144310 h 37436150"/>
                <a:gd name="connsiteX54" fmla="*/ 3825240 w 15529560"/>
                <a:gd name="connsiteY54" fmla="*/ 31583990 h 37436150"/>
                <a:gd name="connsiteX55" fmla="*/ 4373880 w 15529560"/>
                <a:gd name="connsiteY55" fmla="*/ 30578150 h 37436150"/>
                <a:gd name="connsiteX56" fmla="*/ 4099560 w 15529560"/>
                <a:gd name="connsiteY56" fmla="*/ 29389430 h 37436150"/>
                <a:gd name="connsiteX57" fmla="*/ 4465320 w 15529560"/>
                <a:gd name="connsiteY57" fmla="*/ 27743510 h 37436150"/>
                <a:gd name="connsiteX58" fmla="*/ 4282440 w 15529560"/>
                <a:gd name="connsiteY58" fmla="*/ 26097590 h 37436150"/>
                <a:gd name="connsiteX59" fmla="*/ 3797903 w 15529560"/>
                <a:gd name="connsiteY59" fmla="*/ 24755291 h 37436150"/>
                <a:gd name="connsiteX60" fmla="*/ 3916680 w 15529560"/>
                <a:gd name="connsiteY60" fmla="*/ 20976950 h 37436150"/>
                <a:gd name="connsiteX61" fmla="*/ 3639605 w 15529560"/>
                <a:gd name="connsiteY61" fmla="*/ 19811836 h 37436150"/>
                <a:gd name="connsiteX62" fmla="*/ 3762726 w 15529560"/>
                <a:gd name="connsiteY62" fmla="*/ 18718075 h 37436150"/>
                <a:gd name="connsiteX63" fmla="*/ 3550920 w 15529560"/>
                <a:gd name="connsiteY63" fmla="*/ 16313510 h 37436150"/>
                <a:gd name="connsiteX64" fmla="*/ 2795348 w 15529560"/>
                <a:gd name="connsiteY64" fmla="*/ 15373149 h 37436150"/>
                <a:gd name="connsiteX65" fmla="*/ 3002280 w 15529560"/>
                <a:gd name="connsiteY65" fmla="*/ 13478870 h 37436150"/>
                <a:gd name="connsiteX66" fmla="*/ 3093720 w 15529560"/>
                <a:gd name="connsiteY66" fmla="*/ 11284310 h 37436150"/>
                <a:gd name="connsiteX67" fmla="*/ 3305420 w 15529560"/>
                <a:gd name="connsiteY67" fmla="*/ 10068967 h 37436150"/>
                <a:gd name="connsiteX68" fmla="*/ 3550920 w 15529560"/>
                <a:gd name="connsiteY68" fmla="*/ 4060550 h 37436150"/>
                <a:gd name="connsiteX69" fmla="*/ 3894517 w 15529560"/>
                <a:gd name="connsiteY69" fmla="*/ 3549389 h 37436150"/>
                <a:gd name="connsiteX70" fmla="*/ 5196840 w 15529560"/>
                <a:gd name="connsiteY70" fmla="*/ 2323190 h 37436150"/>
                <a:gd name="connsiteX0" fmla="*/ 5196840 w 15529560"/>
                <a:gd name="connsiteY0" fmla="*/ 2323190 h 37436150"/>
                <a:gd name="connsiteX1" fmla="*/ 8647620 w 15529560"/>
                <a:gd name="connsiteY1" fmla="*/ 0 h 37436150"/>
                <a:gd name="connsiteX2" fmla="*/ 9197631 w 15529560"/>
                <a:gd name="connsiteY2" fmla="*/ 347711 h 37436150"/>
                <a:gd name="connsiteX3" fmla="*/ 13517880 w 15529560"/>
                <a:gd name="connsiteY3" fmla="*/ 11101430 h 37436150"/>
                <a:gd name="connsiteX4" fmla="*/ 14340840 w 15529560"/>
                <a:gd name="connsiteY4" fmla="*/ 11650070 h 37436150"/>
                <a:gd name="connsiteX5" fmla="*/ 15529560 w 15529560"/>
                <a:gd name="connsiteY5" fmla="*/ 14118950 h 37436150"/>
                <a:gd name="connsiteX6" fmla="*/ 15529560 w 15529560"/>
                <a:gd name="connsiteY6" fmla="*/ 14850470 h 37436150"/>
                <a:gd name="connsiteX7" fmla="*/ 13426440 w 15529560"/>
                <a:gd name="connsiteY7" fmla="*/ 15673430 h 37436150"/>
                <a:gd name="connsiteX8" fmla="*/ 13152120 w 15529560"/>
                <a:gd name="connsiteY8" fmla="*/ 15490550 h 37436150"/>
                <a:gd name="connsiteX9" fmla="*/ 12786360 w 15529560"/>
                <a:gd name="connsiteY9" fmla="*/ 16222070 h 37436150"/>
                <a:gd name="connsiteX10" fmla="*/ 12237720 w 15529560"/>
                <a:gd name="connsiteY10" fmla="*/ 16222070 h 37436150"/>
                <a:gd name="connsiteX11" fmla="*/ 12054840 w 15529560"/>
                <a:gd name="connsiteY11" fmla="*/ 16953590 h 37436150"/>
                <a:gd name="connsiteX12" fmla="*/ 12603480 w 15529560"/>
                <a:gd name="connsiteY12" fmla="*/ 17867990 h 37436150"/>
                <a:gd name="connsiteX13" fmla="*/ 12237720 w 15529560"/>
                <a:gd name="connsiteY13" fmla="*/ 20153990 h 37436150"/>
                <a:gd name="connsiteX14" fmla="*/ 12916424 w 15529560"/>
                <a:gd name="connsiteY14" fmla="*/ 23904982 h 37436150"/>
                <a:gd name="connsiteX15" fmla="*/ 12786360 w 15529560"/>
                <a:gd name="connsiteY15" fmla="*/ 25274630 h 37436150"/>
                <a:gd name="connsiteX16" fmla="*/ 12628392 w 15529560"/>
                <a:gd name="connsiteY16" fmla="*/ 25849198 h 37436150"/>
                <a:gd name="connsiteX17" fmla="*/ 13243560 w 15529560"/>
                <a:gd name="connsiteY17" fmla="*/ 29023670 h 37436150"/>
                <a:gd name="connsiteX18" fmla="*/ 13700760 w 15529560"/>
                <a:gd name="connsiteY18" fmla="*/ 31035350 h 37436150"/>
                <a:gd name="connsiteX19" fmla="*/ 13152120 w 15529560"/>
                <a:gd name="connsiteY19" fmla="*/ 32955590 h 37436150"/>
                <a:gd name="connsiteX20" fmla="*/ 12694920 w 15529560"/>
                <a:gd name="connsiteY20" fmla="*/ 32955590 h 37436150"/>
                <a:gd name="connsiteX21" fmla="*/ 13152120 w 15529560"/>
                <a:gd name="connsiteY21" fmla="*/ 33869990 h 37436150"/>
                <a:gd name="connsiteX22" fmla="*/ 12969240 w 15529560"/>
                <a:gd name="connsiteY22" fmla="*/ 34692950 h 37436150"/>
                <a:gd name="connsiteX23" fmla="*/ 13243560 w 15529560"/>
                <a:gd name="connsiteY23" fmla="*/ 35333030 h 37436150"/>
                <a:gd name="connsiteX24" fmla="*/ 13152120 w 15529560"/>
                <a:gd name="connsiteY24" fmla="*/ 36613190 h 37436150"/>
                <a:gd name="connsiteX25" fmla="*/ 11323320 w 15529560"/>
                <a:gd name="connsiteY25" fmla="*/ 36704630 h 37436150"/>
                <a:gd name="connsiteX26" fmla="*/ 11323320 w 15529560"/>
                <a:gd name="connsiteY26" fmla="*/ 36704630 h 37436150"/>
                <a:gd name="connsiteX27" fmla="*/ 11323320 w 15529560"/>
                <a:gd name="connsiteY27" fmla="*/ 36704630 h 37436150"/>
                <a:gd name="connsiteX28" fmla="*/ 7940040 w 15529560"/>
                <a:gd name="connsiteY28" fmla="*/ 37436150 h 37436150"/>
                <a:gd name="connsiteX29" fmla="*/ 6111240 w 15529560"/>
                <a:gd name="connsiteY29" fmla="*/ 36796070 h 37436150"/>
                <a:gd name="connsiteX30" fmla="*/ 7299960 w 15529560"/>
                <a:gd name="connsiteY30" fmla="*/ 35515910 h 37436150"/>
                <a:gd name="connsiteX31" fmla="*/ 9128760 w 15529560"/>
                <a:gd name="connsiteY31" fmla="*/ 34692950 h 37436150"/>
                <a:gd name="connsiteX32" fmla="*/ 9128760 w 15529560"/>
                <a:gd name="connsiteY32" fmla="*/ 33138470 h 37436150"/>
                <a:gd name="connsiteX33" fmla="*/ 9677400 w 15529560"/>
                <a:gd name="connsiteY33" fmla="*/ 32406950 h 37436150"/>
                <a:gd name="connsiteX34" fmla="*/ 9585960 w 15529560"/>
                <a:gd name="connsiteY34" fmla="*/ 31675430 h 37436150"/>
                <a:gd name="connsiteX35" fmla="*/ 10317480 w 15529560"/>
                <a:gd name="connsiteY35" fmla="*/ 30578150 h 37436150"/>
                <a:gd name="connsiteX36" fmla="*/ 9795647 w 15529560"/>
                <a:gd name="connsiteY36" fmla="*/ 29367236 h 37436150"/>
                <a:gd name="connsiteX37" fmla="*/ 9602171 w 15529560"/>
                <a:gd name="connsiteY37" fmla="*/ 28078604 h 37436150"/>
                <a:gd name="connsiteX38" fmla="*/ 9128760 w 15529560"/>
                <a:gd name="connsiteY38" fmla="*/ 26646230 h 37436150"/>
                <a:gd name="connsiteX39" fmla="*/ 9403080 w 15529560"/>
                <a:gd name="connsiteY39" fmla="*/ 24634550 h 37436150"/>
                <a:gd name="connsiteX40" fmla="*/ 8705148 w 15529560"/>
                <a:gd name="connsiteY40" fmla="*/ 22562357 h 37436150"/>
                <a:gd name="connsiteX41" fmla="*/ 8031480 w 15529560"/>
                <a:gd name="connsiteY41" fmla="*/ 21525590 h 37436150"/>
                <a:gd name="connsiteX42" fmla="*/ 7280464 w 15529560"/>
                <a:gd name="connsiteY42" fmla="*/ 25026582 h 37436150"/>
                <a:gd name="connsiteX43" fmla="*/ 7315641 w 15529560"/>
                <a:gd name="connsiteY43" fmla="*/ 26744757 h 37436150"/>
                <a:gd name="connsiteX44" fmla="*/ 6934200 w 15529560"/>
                <a:gd name="connsiteY44" fmla="*/ 29755190 h 37436150"/>
                <a:gd name="connsiteX45" fmla="*/ 7574280 w 15529560"/>
                <a:gd name="connsiteY45" fmla="*/ 31035350 h 37436150"/>
                <a:gd name="connsiteX46" fmla="*/ 7299960 w 15529560"/>
                <a:gd name="connsiteY46" fmla="*/ 32589830 h 37436150"/>
                <a:gd name="connsiteX47" fmla="*/ 7482840 w 15529560"/>
                <a:gd name="connsiteY47" fmla="*/ 33412790 h 37436150"/>
                <a:gd name="connsiteX48" fmla="*/ 7509117 w 15529560"/>
                <a:gd name="connsiteY48" fmla="*/ 35064344 h 37436150"/>
                <a:gd name="connsiteX49" fmla="*/ 5654040 w 15529560"/>
                <a:gd name="connsiteY49" fmla="*/ 35150150 h 37436150"/>
                <a:gd name="connsiteX50" fmla="*/ 4976346 w 15529560"/>
                <a:gd name="connsiteY50" fmla="*/ 36352975 h 37436150"/>
                <a:gd name="connsiteX51" fmla="*/ 1652083 w 15529560"/>
                <a:gd name="connsiteY51" fmla="*/ 36420798 h 37436150"/>
                <a:gd name="connsiteX52" fmla="*/ 350520 w 15529560"/>
                <a:gd name="connsiteY52" fmla="*/ 34875830 h 37436150"/>
                <a:gd name="connsiteX53" fmla="*/ 3368040 w 15529560"/>
                <a:gd name="connsiteY53" fmla="*/ 34144310 h 37436150"/>
                <a:gd name="connsiteX54" fmla="*/ 3825240 w 15529560"/>
                <a:gd name="connsiteY54" fmla="*/ 31583990 h 37436150"/>
                <a:gd name="connsiteX55" fmla="*/ 4373880 w 15529560"/>
                <a:gd name="connsiteY55" fmla="*/ 30578150 h 37436150"/>
                <a:gd name="connsiteX56" fmla="*/ 4099560 w 15529560"/>
                <a:gd name="connsiteY56" fmla="*/ 29389430 h 37436150"/>
                <a:gd name="connsiteX57" fmla="*/ 4465320 w 15529560"/>
                <a:gd name="connsiteY57" fmla="*/ 27743510 h 37436150"/>
                <a:gd name="connsiteX58" fmla="*/ 4282440 w 15529560"/>
                <a:gd name="connsiteY58" fmla="*/ 26097590 h 37436150"/>
                <a:gd name="connsiteX59" fmla="*/ 3797903 w 15529560"/>
                <a:gd name="connsiteY59" fmla="*/ 24755291 h 37436150"/>
                <a:gd name="connsiteX60" fmla="*/ 3916680 w 15529560"/>
                <a:gd name="connsiteY60" fmla="*/ 20976950 h 37436150"/>
                <a:gd name="connsiteX61" fmla="*/ 3639605 w 15529560"/>
                <a:gd name="connsiteY61" fmla="*/ 19811836 h 37436150"/>
                <a:gd name="connsiteX62" fmla="*/ 3762726 w 15529560"/>
                <a:gd name="connsiteY62" fmla="*/ 18718075 h 37436150"/>
                <a:gd name="connsiteX63" fmla="*/ 3550920 w 15529560"/>
                <a:gd name="connsiteY63" fmla="*/ 16313510 h 37436150"/>
                <a:gd name="connsiteX64" fmla="*/ 2795348 w 15529560"/>
                <a:gd name="connsiteY64" fmla="*/ 15373149 h 37436150"/>
                <a:gd name="connsiteX65" fmla="*/ 3002280 w 15529560"/>
                <a:gd name="connsiteY65" fmla="*/ 13478870 h 37436150"/>
                <a:gd name="connsiteX66" fmla="*/ 3093720 w 15529560"/>
                <a:gd name="connsiteY66" fmla="*/ 11284310 h 37436150"/>
                <a:gd name="connsiteX67" fmla="*/ 3305420 w 15529560"/>
                <a:gd name="connsiteY67" fmla="*/ 10068967 h 37436150"/>
                <a:gd name="connsiteX68" fmla="*/ 3550920 w 15529560"/>
                <a:gd name="connsiteY68" fmla="*/ 4060550 h 37436150"/>
                <a:gd name="connsiteX69" fmla="*/ 3894517 w 15529560"/>
                <a:gd name="connsiteY69" fmla="*/ 3549389 h 37436150"/>
                <a:gd name="connsiteX70" fmla="*/ 5196840 w 15529560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30836 w 15151279"/>
                <a:gd name="connsiteY48" fmla="*/ 3506434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30836 w 15151279"/>
                <a:gd name="connsiteY48" fmla="*/ 3506434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30836 w 15151279"/>
                <a:gd name="connsiteY48" fmla="*/ 3506434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07716 w 15151279"/>
                <a:gd name="connsiteY48" fmla="*/ 3506434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25304 w 15151279"/>
                <a:gd name="connsiteY48" fmla="*/ 3515477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25304 w 15151279"/>
                <a:gd name="connsiteY48" fmla="*/ 35154774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48425 w 15151279"/>
                <a:gd name="connsiteY48" fmla="*/ 35041736 h 37436150"/>
                <a:gd name="connsiteX49" fmla="*/ 5275759 w 15151279"/>
                <a:gd name="connsiteY49" fmla="*/ 3515015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48425 w 15151279"/>
                <a:gd name="connsiteY48" fmla="*/ 35041736 h 37436150"/>
                <a:gd name="connsiteX49" fmla="*/ 5248846 w 15151279"/>
                <a:gd name="connsiteY49" fmla="*/ 3529042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48425 w 15151279"/>
                <a:gd name="connsiteY48" fmla="*/ 35041736 h 37436150"/>
                <a:gd name="connsiteX49" fmla="*/ 5459911 w 15151279"/>
                <a:gd name="connsiteY49" fmla="*/ 35290420 h 37436150"/>
                <a:gd name="connsiteX50" fmla="*/ 4598065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48425 w 15151279"/>
                <a:gd name="connsiteY48" fmla="*/ 35041736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35297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148425 w 15151279"/>
                <a:gd name="connsiteY48" fmla="*/ 35041736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95659 w 15151279"/>
                <a:gd name="connsiteY48" fmla="*/ 35132167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95659 w 15151279"/>
                <a:gd name="connsiteY48" fmla="*/ 35132167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95659 w 15151279"/>
                <a:gd name="connsiteY48" fmla="*/ 35132167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750479 w 15151279"/>
                <a:gd name="connsiteY31" fmla="*/ 3469295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95659 w 15151279"/>
                <a:gd name="connsiteY48" fmla="*/ 35132167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36150"/>
                <a:gd name="connsiteX1" fmla="*/ 8269339 w 15151279"/>
                <a:gd name="connsiteY1" fmla="*/ 0 h 37436150"/>
                <a:gd name="connsiteX2" fmla="*/ 8819350 w 15151279"/>
                <a:gd name="connsiteY2" fmla="*/ 347711 h 37436150"/>
                <a:gd name="connsiteX3" fmla="*/ 13139599 w 15151279"/>
                <a:gd name="connsiteY3" fmla="*/ 11101430 h 37436150"/>
                <a:gd name="connsiteX4" fmla="*/ 13962559 w 15151279"/>
                <a:gd name="connsiteY4" fmla="*/ 11650070 h 37436150"/>
                <a:gd name="connsiteX5" fmla="*/ 15151279 w 15151279"/>
                <a:gd name="connsiteY5" fmla="*/ 14118950 h 37436150"/>
                <a:gd name="connsiteX6" fmla="*/ 15151279 w 15151279"/>
                <a:gd name="connsiteY6" fmla="*/ 14850470 h 37436150"/>
                <a:gd name="connsiteX7" fmla="*/ 13048159 w 15151279"/>
                <a:gd name="connsiteY7" fmla="*/ 15673430 h 37436150"/>
                <a:gd name="connsiteX8" fmla="*/ 12773839 w 15151279"/>
                <a:gd name="connsiteY8" fmla="*/ 15490550 h 37436150"/>
                <a:gd name="connsiteX9" fmla="*/ 12408079 w 15151279"/>
                <a:gd name="connsiteY9" fmla="*/ 16222070 h 37436150"/>
                <a:gd name="connsiteX10" fmla="*/ 11859439 w 15151279"/>
                <a:gd name="connsiteY10" fmla="*/ 16222070 h 37436150"/>
                <a:gd name="connsiteX11" fmla="*/ 11676559 w 15151279"/>
                <a:gd name="connsiteY11" fmla="*/ 16953590 h 37436150"/>
                <a:gd name="connsiteX12" fmla="*/ 12225199 w 15151279"/>
                <a:gd name="connsiteY12" fmla="*/ 17867990 h 37436150"/>
                <a:gd name="connsiteX13" fmla="*/ 11859439 w 15151279"/>
                <a:gd name="connsiteY13" fmla="*/ 20153990 h 37436150"/>
                <a:gd name="connsiteX14" fmla="*/ 12538143 w 15151279"/>
                <a:gd name="connsiteY14" fmla="*/ 23904982 h 37436150"/>
                <a:gd name="connsiteX15" fmla="*/ 12408079 w 15151279"/>
                <a:gd name="connsiteY15" fmla="*/ 25274630 h 37436150"/>
                <a:gd name="connsiteX16" fmla="*/ 12250111 w 15151279"/>
                <a:gd name="connsiteY16" fmla="*/ 25849198 h 37436150"/>
                <a:gd name="connsiteX17" fmla="*/ 12865279 w 15151279"/>
                <a:gd name="connsiteY17" fmla="*/ 29023670 h 37436150"/>
                <a:gd name="connsiteX18" fmla="*/ 13322479 w 15151279"/>
                <a:gd name="connsiteY18" fmla="*/ 31035350 h 37436150"/>
                <a:gd name="connsiteX19" fmla="*/ 12773839 w 15151279"/>
                <a:gd name="connsiteY19" fmla="*/ 32955590 h 37436150"/>
                <a:gd name="connsiteX20" fmla="*/ 12316639 w 15151279"/>
                <a:gd name="connsiteY20" fmla="*/ 32955590 h 37436150"/>
                <a:gd name="connsiteX21" fmla="*/ 12773839 w 15151279"/>
                <a:gd name="connsiteY21" fmla="*/ 33869990 h 37436150"/>
                <a:gd name="connsiteX22" fmla="*/ 12590959 w 15151279"/>
                <a:gd name="connsiteY22" fmla="*/ 34692950 h 37436150"/>
                <a:gd name="connsiteX23" fmla="*/ 12865279 w 15151279"/>
                <a:gd name="connsiteY23" fmla="*/ 35333030 h 37436150"/>
                <a:gd name="connsiteX24" fmla="*/ 12773839 w 15151279"/>
                <a:gd name="connsiteY24" fmla="*/ 36613190 h 37436150"/>
                <a:gd name="connsiteX25" fmla="*/ 10945039 w 15151279"/>
                <a:gd name="connsiteY25" fmla="*/ 36704630 h 37436150"/>
                <a:gd name="connsiteX26" fmla="*/ 10945039 w 15151279"/>
                <a:gd name="connsiteY26" fmla="*/ 36704630 h 37436150"/>
                <a:gd name="connsiteX27" fmla="*/ 10945039 w 15151279"/>
                <a:gd name="connsiteY27" fmla="*/ 36704630 h 37436150"/>
                <a:gd name="connsiteX28" fmla="*/ 7561759 w 15151279"/>
                <a:gd name="connsiteY28" fmla="*/ 37436150 h 37436150"/>
                <a:gd name="connsiteX29" fmla="*/ 5732959 w 15151279"/>
                <a:gd name="connsiteY29" fmla="*/ 36796070 h 37436150"/>
                <a:gd name="connsiteX30" fmla="*/ 6921679 w 15151279"/>
                <a:gd name="connsiteY30" fmla="*/ 35515910 h 37436150"/>
                <a:gd name="connsiteX31" fmla="*/ 8573109 w 15151279"/>
                <a:gd name="connsiteY31" fmla="*/ 34725230 h 37436150"/>
                <a:gd name="connsiteX32" fmla="*/ 8750479 w 15151279"/>
                <a:gd name="connsiteY32" fmla="*/ 33138470 h 37436150"/>
                <a:gd name="connsiteX33" fmla="*/ 9299119 w 15151279"/>
                <a:gd name="connsiteY33" fmla="*/ 32406950 h 37436150"/>
                <a:gd name="connsiteX34" fmla="*/ 9207679 w 15151279"/>
                <a:gd name="connsiteY34" fmla="*/ 31675430 h 37436150"/>
                <a:gd name="connsiteX35" fmla="*/ 9939199 w 15151279"/>
                <a:gd name="connsiteY35" fmla="*/ 30578150 h 37436150"/>
                <a:gd name="connsiteX36" fmla="*/ 9417366 w 15151279"/>
                <a:gd name="connsiteY36" fmla="*/ 29367236 h 37436150"/>
                <a:gd name="connsiteX37" fmla="*/ 9223890 w 15151279"/>
                <a:gd name="connsiteY37" fmla="*/ 28078604 h 37436150"/>
                <a:gd name="connsiteX38" fmla="*/ 8750479 w 15151279"/>
                <a:gd name="connsiteY38" fmla="*/ 26646230 h 37436150"/>
                <a:gd name="connsiteX39" fmla="*/ 9024799 w 15151279"/>
                <a:gd name="connsiteY39" fmla="*/ 24634550 h 37436150"/>
                <a:gd name="connsiteX40" fmla="*/ 8326867 w 15151279"/>
                <a:gd name="connsiteY40" fmla="*/ 22562357 h 37436150"/>
                <a:gd name="connsiteX41" fmla="*/ 7653199 w 15151279"/>
                <a:gd name="connsiteY41" fmla="*/ 21525590 h 37436150"/>
                <a:gd name="connsiteX42" fmla="*/ 6902183 w 15151279"/>
                <a:gd name="connsiteY42" fmla="*/ 25026582 h 37436150"/>
                <a:gd name="connsiteX43" fmla="*/ 6937360 w 15151279"/>
                <a:gd name="connsiteY43" fmla="*/ 26744757 h 37436150"/>
                <a:gd name="connsiteX44" fmla="*/ 6555919 w 15151279"/>
                <a:gd name="connsiteY44" fmla="*/ 29755190 h 37436150"/>
                <a:gd name="connsiteX45" fmla="*/ 7195999 w 15151279"/>
                <a:gd name="connsiteY45" fmla="*/ 31035350 h 37436150"/>
                <a:gd name="connsiteX46" fmla="*/ 6921679 w 15151279"/>
                <a:gd name="connsiteY46" fmla="*/ 32589830 h 37436150"/>
                <a:gd name="connsiteX47" fmla="*/ 7104559 w 15151279"/>
                <a:gd name="connsiteY47" fmla="*/ 33412790 h 37436150"/>
                <a:gd name="connsiteX48" fmla="*/ 7095659 w 15151279"/>
                <a:gd name="connsiteY48" fmla="*/ 35132167 h 37436150"/>
                <a:gd name="connsiteX49" fmla="*/ 5459911 w 15151279"/>
                <a:gd name="connsiteY49" fmla="*/ 35290420 h 37436150"/>
                <a:gd name="connsiteX50" fmla="*/ 4826718 w 15151279"/>
                <a:gd name="connsiteY50" fmla="*/ 36172115 h 37436150"/>
                <a:gd name="connsiteX51" fmla="*/ 1273802 w 15151279"/>
                <a:gd name="connsiteY51" fmla="*/ 36420798 h 37436150"/>
                <a:gd name="connsiteX52" fmla="*/ 350520 w 15151279"/>
                <a:gd name="connsiteY52" fmla="*/ 34883483 h 37436150"/>
                <a:gd name="connsiteX53" fmla="*/ 2989759 w 15151279"/>
                <a:gd name="connsiteY53" fmla="*/ 34144310 h 37436150"/>
                <a:gd name="connsiteX54" fmla="*/ 3446959 w 15151279"/>
                <a:gd name="connsiteY54" fmla="*/ 31583990 h 37436150"/>
                <a:gd name="connsiteX55" fmla="*/ 3995599 w 15151279"/>
                <a:gd name="connsiteY55" fmla="*/ 30578150 h 37436150"/>
                <a:gd name="connsiteX56" fmla="*/ 3721279 w 15151279"/>
                <a:gd name="connsiteY56" fmla="*/ 29389430 h 37436150"/>
                <a:gd name="connsiteX57" fmla="*/ 4087039 w 15151279"/>
                <a:gd name="connsiteY57" fmla="*/ 27743510 h 37436150"/>
                <a:gd name="connsiteX58" fmla="*/ 3904159 w 15151279"/>
                <a:gd name="connsiteY58" fmla="*/ 26097590 h 37436150"/>
                <a:gd name="connsiteX59" fmla="*/ 3419622 w 15151279"/>
                <a:gd name="connsiteY59" fmla="*/ 24755291 h 37436150"/>
                <a:gd name="connsiteX60" fmla="*/ 3538399 w 15151279"/>
                <a:gd name="connsiteY60" fmla="*/ 20976950 h 37436150"/>
                <a:gd name="connsiteX61" fmla="*/ 3261324 w 15151279"/>
                <a:gd name="connsiteY61" fmla="*/ 19811836 h 37436150"/>
                <a:gd name="connsiteX62" fmla="*/ 3384445 w 15151279"/>
                <a:gd name="connsiteY62" fmla="*/ 18718075 h 37436150"/>
                <a:gd name="connsiteX63" fmla="*/ 3172639 w 15151279"/>
                <a:gd name="connsiteY63" fmla="*/ 16313510 h 37436150"/>
                <a:gd name="connsiteX64" fmla="*/ 2417067 w 15151279"/>
                <a:gd name="connsiteY64" fmla="*/ 15373149 h 37436150"/>
                <a:gd name="connsiteX65" fmla="*/ 2623999 w 15151279"/>
                <a:gd name="connsiteY65" fmla="*/ 13478870 h 37436150"/>
                <a:gd name="connsiteX66" fmla="*/ 2715439 w 15151279"/>
                <a:gd name="connsiteY66" fmla="*/ 11284310 h 37436150"/>
                <a:gd name="connsiteX67" fmla="*/ 2927139 w 15151279"/>
                <a:gd name="connsiteY67" fmla="*/ 10068967 h 37436150"/>
                <a:gd name="connsiteX68" fmla="*/ 3172639 w 15151279"/>
                <a:gd name="connsiteY68" fmla="*/ 4060550 h 37436150"/>
                <a:gd name="connsiteX69" fmla="*/ 3516236 w 15151279"/>
                <a:gd name="connsiteY69" fmla="*/ 3549389 h 37436150"/>
                <a:gd name="connsiteX70" fmla="*/ 4818559 w 15151279"/>
                <a:gd name="connsiteY70" fmla="*/ 2323190 h 37436150"/>
                <a:gd name="connsiteX0" fmla="*/ 4818559 w 15151279"/>
                <a:gd name="connsiteY0" fmla="*/ 2323190 h 37451390"/>
                <a:gd name="connsiteX1" fmla="*/ 8269339 w 15151279"/>
                <a:gd name="connsiteY1" fmla="*/ 0 h 37451390"/>
                <a:gd name="connsiteX2" fmla="*/ 8819350 w 15151279"/>
                <a:gd name="connsiteY2" fmla="*/ 347711 h 37451390"/>
                <a:gd name="connsiteX3" fmla="*/ 13139599 w 15151279"/>
                <a:gd name="connsiteY3" fmla="*/ 11101430 h 37451390"/>
                <a:gd name="connsiteX4" fmla="*/ 13962559 w 15151279"/>
                <a:gd name="connsiteY4" fmla="*/ 11650070 h 37451390"/>
                <a:gd name="connsiteX5" fmla="*/ 15151279 w 15151279"/>
                <a:gd name="connsiteY5" fmla="*/ 14118950 h 37451390"/>
                <a:gd name="connsiteX6" fmla="*/ 15151279 w 15151279"/>
                <a:gd name="connsiteY6" fmla="*/ 14850470 h 37451390"/>
                <a:gd name="connsiteX7" fmla="*/ 13048159 w 15151279"/>
                <a:gd name="connsiteY7" fmla="*/ 15673430 h 37451390"/>
                <a:gd name="connsiteX8" fmla="*/ 12773839 w 15151279"/>
                <a:gd name="connsiteY8" fmla="*/ 15490550 h 37451390"/>
                <a:gd name="connsiteX9" fmla="*/ 12408079 w 15151279"/>
                <a:gd name="connsiteY9" fmla="*/ 16222070 h 37451390"/>
                <a:gd name="connsiteX10" fmla="*/ 11859439 w 15151279"/>
                <a:gd name="connsiteY10" fmla="*/ 16222070 h 37451390"/>
                <a:gd name="connsiteX11" fmla="*/ 11676559 w 15151279"/>
                <a:gd name="connsiteY11" fmla="*/ 16953590 h 37451390"/>
                <a:gd name="connsiteX12" fmla="*/ 12225199 w 15151279"/>
                <a:gd name="connsiteY12" fmla="*/ 17867990 h 37451390"/>
                <a:gd name="connsiteX13" fmla="*/ 11859439 w 15151279"/>
                <a:gd name="connsiteY13" fmla="*/ 20153990 h 37451390"/>
                <a:gd name="connsiteX14" fmla="*/ 12538143 w 15151279"/>
                <a:gd name="connsiteY14" fmla="*/ 23904982 h 37451390"/>
                <a:gd name="connsiteX15" fmla="*/ 12408079 w 15151279"/>
                <a:gd name="connsiteY15" fmla="*/ 25274630 h 37451390"/>
                <a:gd name="connsiteX16" fmla="*/ 12250111 w 15151279"/>
                <a:gd name="connsiteY16" fmla="*/ 25849198 h 37451390"/>
                <a:gd name="connsiteX17" fmla="*/ 12865279 w 15151279"/>
                <a:gd name="connsiteY17" fmla="*/ 29023670 h 37451390"/>
                <a:gd name="connsiteX18" fmla="*/ 13322479 w 15151279"/>
                <a:gd name="connsiteY18" fmla="*/ 31035350 h 37451390"/>
                <a:gd name="connsiteX19" fmla="*/ 12773839 w 15151279"/>
                <a:gd name="connsiteY19" fmla="*/ 32955590 h 37451390"/>
                <a:gd name="connsiteX20" fmla="*/ 12316639 w 15151279"/>
                <a:gd name="connsiteY20" fmla="*/ 32955590 h 37451390"/>
                <a:gd name="connsiteX21" fmla="*/ 12773839 w 15151279"/>
                <a:gd name="connsiteY21" fmla="*/ 33869990 h 37451390"/>
                <a:gd name="connsiteX22" fmla="*/ 12590959 w 15151279"/>
                <a:gd name="connsiteY22" fmla="*/ 34692950 h 37451390"/>
                <a:gd name="connsiteX23" fmla="*/ 12865279 w 15151279"/>
                <a:gd name="connsiteY23" fmla="*/ 35333030 h 37451390"/>
                <a:gd name="connsiteX24" fmla="*/ 12773839 w 15151279"/>
                <a:gd name="connsiteY24" fmla="*/ 36613190 h 37451390"/>
                <a:gd name="connsiteX25" fmla="*/ 10945039 w 15151279"/>
                <a:gd name="connsiteY25" fmla="*/ 36704630 h 37451390"/>
                <a:gd name="connsiteX26" fmla="*/ 10945039 w 15151279"/>
                <a:gd name="connsiteY26" fmla="*/ 36704630 h 37451390"/>
                <a:gd name="connsiteX27" fmla="*/ 10945039 w 15151279"/>
                <a:gd name="connsiteY27" fmla="*/ 36704630 h 37451390"/>
                <a:gd name="connsiteX28" fmla="*/ 7561759 w 15151279"/>
                <a:gd name="connsiteY28" fmla="*/ 37436150 h 37451390"/>
                <a:gd name="connsiteX29" fmla="*/ 5732959 w 15151279"/>
                <a:gd name="connsiteY29" fmla="*/ 36796070 h 37451390"/>
                <a:gd name="connsiteX30" fmla="*/ 6921679 w 15151279"/>
                <a:gd name="connsiteY30" fmla="*/ 35515910 h 37451390"/>
                <a:gd name="connsiteX31" fmla="*/ 8573109 w 15151279"/>
                <a:gd name="connsiteY31" fmla="*/ 34725230 h 37451390"/>
                <a:gd name="connsiteX32" fmla="*/ 8750479 w 15151279"/>
                <a:gd name="connsiteY32" fmla="*/ 33138470 h 37451390"/>
                <a:gd name="connsiteX33" fmla="*/ 9299119 w 15151279"/>
                <a:gd name="connsiteY33" fmla="*/ 32406950 h 37451390"/>
                <a:gd name="connsiteX34" fmla="*/ 9207679 w 15151279"/>
                <a:gd name="connsiteY34" fmla="*/ 31675430 h 37451390"/>
                <a:gd name="connsiteX35" fmla="*/ 9939199 w 15151279"/>
                <a:gd name="connsiteY35" fmla="*/ 30578150 h 37451390"/>
                <a:gd name="connsiteX36" fmla="*/ 9417366 w 15151279"/>
                <a:gd name="connsiteY36" fmla="*/ 29367236 h 37451390"/>
                <a:gd name="connsiteX37" fmla="*/ 9223890 w 15151279"/>
                <a:gd name="connsiteY37" fmla="*/ 28078604 h 37451390"/>
                <a:gd name="connsiteX38" fmla="*/ 8750479 w 15151279"/>
                <a:gd name="connsiteY38" fmla="*/ 26646230 h 37451390"/>
                <a:gd name="connsiteX39" fmla="*/ 9024799 w 15151279"/>
                <a:gd name="connsiteY39" fmla="*/ 24634550 h 37451390"/>
                <a:gd name="connsiteX40" fmla="*/ 8326867 w 15151279"/>
                <a:gd name="connsiteY40" fmla="*/ 22562357 h 37451390"/>
                <a:gd name="connsiteX41" fmla="*/ 7653199 w 15151279"/>
                <a:gd name="connsiteY41" fmla="*/ 21525590 h 37451390"/>
                <a:gd name="connsiteX42" fmla="*/ 6902183 w 15151279"/>
                <a:gd name="connsiteY42" fmla="*/ 25026582 h 37451390"/>
                <a:gd name="connsiteX43" fmla="*/ 6937360 w 15151279"/>
                <a:gd name="connsiteY43" fmla="*/ 26744757 h 37451390"/>
                <a:gd name="connsiteX44" fmla="*/ 6555919 w 15151279"/>
                <a:gd name="connsiteY44" fmla="*/ 29755190 h 37451390"/>
                <a:gd name="connsiteX45" fmla="*/ 7195999 w 15151279"/>
                <a:gd name="connsiteY45" fmla="*/ 31035350 h 37451390"/>
                <a:gd name="connsiteX46" fmla="*/ 6921679 w 15151279"/>
                <a:gd name="connsiteY46" fmla="*/ 32589830 h 37451390"/>
                <a:gd name="connsiteX47" fmla="*/ 7104559 w 15151279"/>
                <a:gd name="connsiteY47" fmla="*/ 33412790 h 37451390"/>
                <a:gd name="connsiteX48" fmla="*/ 7095659 w 15151279"/>
                <a:gd name="connsiteY48" fmla="*/ 35132167 h 37451390"/>
                <a:gd name="connsiteX49" fmla="*/ 5459911 w 15151279"/>
                <a:gd name="connsiteY49" fmla="*/ 35290420 h 37451390"/>
                <a:gd name="connsiteX50" fmla="*/ 4826718 w 15151279"/>
                <a:gd name="connsiteY50" fmla="*/ 36172115 h 37451390"/>
                <a:gd name="connsiteX51" fmla="*/ 1273802 w 15151279"/>
                <a:gd name="connsiteY51" fmla="*/ 36420798 h 37451390"/>
                <a:gd name="connsiteX52" fmla="*/ 350520 w 15151279"/>
                <a:gd name="connsiteY52" fmla="*/ 34883483 h 37451390"/>
                <a:gd name="connsiteX53" fmla="*/ 2989759 w 15151279"/>
                <a:gd name="connsiteY53" fmla="*/ 34144310 h 37451390"/>
                <a:gd name="connsiteX54" fmla="*/ 3446959 w 15151279"/>
                <a:gd name="connsiteY54" fmla="*/ 31583990 h 37451390"/>
                <a:gd name="connsiteX55" fmla="*/ 3995599 w 15151279"/>
                <a:gd name="connsiteY55" fmla="*/ 30578150 h 37451390"/>
                <a:gd name="connsiteX56" fmla="*/ 3721279 w 15151279"/>
                <a:gd name="connsiteY56" fmla="*/ 29389430 h 37451390"/>
                <a:gd name="connsiteX57" fmla="*/ 4087039 w 15151279"/>
                <a:gd name="connsiteY57" fmla="*/ 27743510 h 37451390"/>
                <a:gd name="connsiteX58" fmla="*/ 3904159 w 15151279"/>
                <a:gd name="connsiteY58" fmla="*/ 26097590 h 37451390"/>
                <a:gd name="connsiteX59" fmla="*/ 3419622 w 15151279"/>
                <a:gd name="connsiteY59" fmla="*/ 24755291 h 37451390"/>
                <a:gd name="connsiteX60" fmla="*/ 3538399 w 15151279"/>
                <a:gd name="connsiteY60" fmla="*/ 20976950 h 37451390"/>
                <a:gd name="connsiteX61" fmla="*/ 3261324 w 15151279"/>
                <a:gd name="connsiteY61" fmla="*/ 19811836 h 37451390"/>
                <a:gd name="connsiteX62" fmla="*/ 3384445 w 15151279"/>
                <a:gd name="connsiteY62" fmla="*/ 18718075 h 37451390"/>
                <a:gd name="connsiteX63" fmla="*/ 3172639 w 15151279"/>
                <a:gd name="connsiteY63" fmla="*/ 16313510 h 37451390"/>
                <a:gd name="connsiteX64" fmla="*/ 2417067 w 15151279"/>
                <a:gd name="connsiteY64" fmla="*/ 15373149 h 37451390"/>
                <a:gd name="connsiteX65" fmla="*/ 2623999 w 15151279"/>
                <a:gd name="connsiteY65" fmla="*/ 13478870 h 37451390"/>
                <a:gd name="connsiteX66" fmla="*/ 2715439 w 15151279"/>
                <a:gd name="connsiteY66" fmla="*/ 11284310 h 37451390"/>
                <a:gd name="connsiteX67" fmla="*/ 2927139 w 15151279"/>
                <a:gd name="connsiteY67" fmla="*/ 10068967 h 37451390"/>
                <a:gd name="connsiteX68" fmla="*/ 3172639 w 15151279"/>
                <a:gd name="connsiteY68" fmla="*/ 4060550 h 37451390"/>
                <a:gd name="connsiteX69" fmla="*/ 3516236 w 15151279"/>
                <a:gd name="connsiteY69" fmla="*/ 3549389 h 37451390"/>
                <a:gd name="connsiteX70" fmla="*/ 4818559 w 15151279"/>
                <a:gd name="connsiteY70" fmla="*/ 2323190 h 37451390"/>
                <a:gd name="connsiteX0" fmla="*/ 4818559 w 15151279"/>
                <a:gd name="connsiteY0" fmla="*/ 2323190 h 37451390"/>
                <a:gd name="connsiteX1" fmla="*/ 8269339 w 15151279"/>
                <a:gd name="connsiteY1" fmla="*/ 0 h 37451390"/>
                <a:gd name="connsiteX2" fmla="*/ 8819350 w 15151279"/>
                <a:gd name="connsiteY2" fmla="*/ 347711 h 37451390"/>
                <a:gd name="connsiteX3" fmla="*/ 13139599 w 15151279"/>
                <a:gd name="connsiteY3" fmla="*/ 11101430 h 37451390"/>
                <a:gd name="connsiteX4" fmla="*/ 13962559 w 15151279"/>
                <a:gd name="connsiteY4" fmla="*/ 11650070 h 37451390"/>
                <a:gd name="connsiteX5" fmla="*/ 15151279 w 15151279"/>
                <a:gd name="connsiteY5" fmla="*/ 14118950 h 37451390"/>
                <a:gd name="connsiteX6" fmla="*/ 15151279 w 15151279"/>
                <a:gd name="connsiteY6" fmla="*/ 14850470 h 37451390"/>
                <a:gd name="connsiteX7" fmla="*/ 13048159 w 15151279"/>
                <a:gd name="connsiteY7" fmla="*/ 15673430 h 37451390"/>
                <a:gd name="connsiteX8" fmla="*/ 12773839 w 15151279"/>
                <a:gd name="connsiteY8" fmla="*/ 15490550 h 37451390"/>
                <a:gd name="connsiteX9" fmla="*/ 12408079 w 15151279"/>
                <a:gd name="connsiteY9" fmla="*/ 16222070 h 37451390"/>
                <a:gd name="connsiteX10" fmla="*/ 11859439 w 15151279"/>
                <a:gd name="connsiteY10" fmla="*/ 16222070 h 37451390"/>
                <a:gd name="connsiteX11" fmla="*/ 11676559 w 15151279"/>
                <a:gd name="connsiteY11" fmla="*/ 16953590 h 37451390"/>
                <a:gd name="connsiteX12" fmla="*/ 12225199 w 15151279"/>
                <a:gd name="connsiteY12" fmla="*/ 17867990 h 37451390"/>
                <a:gd name="connsiteX13" fmla="*/ 11859439 w 15151279"/>
                <a:gd name="connsiteY13" fmla="*/ 20153990 h 37451390"/>
                <a:gd name="connsiteX14" fmla="*/ 12538143 w 15151279"/>
                <a:gd name="connsiteY14" fmla="*/ 23904982 h 37451390"/>
                <a:gd name="connsiteX15" fmla="*/ 12408079 w 15151279"/>
                <a:gd name="connsiteY15" fmla="*/ 25274630 h 37451390"/>
                <a:gd name="connsiteX16" fmla="*/ 12250111 w 15151279"/>
                <a:gd name="connsiteY16" fmla="*/ 25849198 h 37451390"/>
                <a:gd name="connsiteX17" fmla="*/ 12865279 w 15151279"/>
                <a:gd name="connsiteY17" fmla="*/ 29023670 h 37451390"/>
                <a:gd name="connsiteX18" fmla="*/ 13322479 w 15151279"/>
                <a:gd name="connsiteY18" fmla="*/ 31035350 h 37451390"/>
                <a:gd name="connsiteX19" fmla="*/ 12773839 w 15151279"/>
                <a:gd name="connsiteY19" fmla="*/ 32955590 h 37451390"/>
                <a:gd name="connsiteX20" fmla="*/ 12316639 w 15151279"/>
                <a:gd name="connsiteY20" fmla="*/ 32955590 h 37451390"/>
                <a:gd name="connsiteX21" fmla="*/ 12773839 w 15151279"/>
                <a:gd name="connsiteY21" fmla="*/ 33869990 h 37451390"/>
                <a:gd name="connsiteX22" fmla="*/ 12590959 w 15151279"/>
                <a:gd name="connsiteY22" fmla="*/ 34692950 h 37451390"/>
                <a:gd name="connsiteX23" fmla="*/ 12865279 w 15151279"/>
                <a:gd name="connsiteY23" fmla="*/ 35333030 h 37451390"/>
                <a:gd name="connsiteX24" fmla="*/ 12773839 w 15151279"/>
                <a:gd name="connsiteY24" fmla="*/ 36613190 h 37451390"/>
                <a:gd name="connsiteX25" fmla="*/ 10945039 w 15151279"/>
                <a:gd name="connsiteY25" fmla="*/ 36704630 h 37451390"/>
                <a:gd name="connsiteX26" fmla="*/ 10945039 w 15151279"/>
                <a:gd name="connsiteY26" fmla="*/ 36704630 h 37451390"/>
                <a:gd name="connsiteX27" fmla="*/ 10945039 w 15151279"/>
                <a:gd name="connsiteY27" fmla="*/ 36704630 h 37451390"/>
                <a:gd name="connsiteX28" fmla="*/ 7561759 w 15151279"/>
                <a:gd name="connsiteY28" fmla="*/ 37436150 h 37451390"/>
                <a:gd name="connsiteX29" fmla="*/ 5732959 w 15151279"/>
                <a:gd name="connsiteY29" fmla="*/ 36796070 h 37451390"/>
                <a:gd name="connsiteX30" fmla="*/ 6921679 w 15151279"/>
                <a:gd name="connsiteY30" fmla="*/ 35515910 h 37451390"/>
                <a:gd name="connsiteX31" fmla="*/ 8573109 w 15151279"/>
                <a:gd name="connsiteY31" fmla="*/ 34725230 h 37451390"/>
                <a:gd name="connsiteX32" fmla="*/ 8750479 w 15151279"/>
                <a:gd name="connsiteY32" fmla="*/ 33138470 h 37451390"/>
                <a:gd name="connsiteX33" fmla="*/ 9299119 w 15151279"/>
                <a:gd name="connsiteY33" fmla="*/ 32406950 h 37451390"/>
                <a:gd name="connsiteX34" fmla="*/ 9207679 w 15151279"/>
                <a:gd name="connsiteY34" fmla="*/ 31675430 h 37451390"/>
                <a:gd name="connsiteX35" fmla="*/ 9939199 w 15151279"/>
                <a:gd name="connsiteY35" fmla="*/ 30578150 h 37451390"/>
                <a:gd name="connsiteX36" fmla="*/ 9417366 w 15151279"/>
                <a:gd name="connsiteY36" fmla="*/ 29367236 h 37451390"/>
                <a:gd name="connsiteX37" fmla="*/ 9223890 w 15151279"/>
                <a:gd name="connsiteY37" fmla="*/ 28078604 h 37451390"/>
                <a:gd name="connsiteX38" fmla="*/ 8750479 w 15151279"/>
                <a:gd name="connsiteY38" fmla="*/ 26646230 h 37451390"/>
                <a:gd name="connsiteX39" fmla="*/ 9024799 w 15151279"/>
                <a:gd name="connsiteY39" fmla="*/ 24634550 h 37451390"/>
                <a:gd name="connsiteX40" fmla="*/ 8326867 w 15151279"/>
                <a:gd name="connsiteY40" fmla="*/ 22562357 h 37451390"/>
                <a:gd name="connsiteX41" fmla="*/ 7653199 w 15151279"/>
                <a:gd name="connsiteY41" fmla="*/ 21525590 h 37451390"/>
                <a:gd name="connsiteX42" fmla="*/ 6902183 w 15151279"/>
                <a:gd name="connsiteY42" fmla="*/ 25026582 h 37451390"/>
                <a:gd name="connsiteX43" fmla="*/ 6937360 w 15151279"/>
                <a:gd name="connsiteY43" fmla="*/ 26744757 h 37451390"/>
                <a:gd name="connsiteX44" fmla="*/ 6555919 w 15151279"/>
                <a:gd name="connsiteY44" fmla="*/ 29755190 h 37451390"/>
                <a:gd name="connsiteX45" fmla="*/ 7195999 w 15151279"/>
                <a:gd name="connsiteY45" fmla="*/ 31035350 h 37451390"/>
                <a:gd name="connsiteX46" fmla="*/ 6921679 w 15151279"/>
                <a:gd name="connsiteY46" fmla="*/ 32589830 h 37451390"/>
                <a:gd name="connsiteX47" fmla="*/ 7104559 w 15151279"/>
                <a:gd name="connsiteY47" fmla="*/ 33412790 h 37451390"/>
                <a:gd name="connsiteX48" fmla="*/ 7095659 w 15151279"/>
                <a:gd name="connsiteY48" fmla="*/ 35132167 h 37451390"/>
                <a:gd name="connsiteX49" fmla="*/ 5459911 w 15151279"/>
                <a:gd name="connsiteY49" fmla="*/ 35290420 h 37451390"/>
                <a:gd name="connsiteX50" fmla="*/ 4826718 w 15151279"/>
                <a:gd name="connsiteY50" fmla="*/ 36172115 h 37451390"/>
                <a:gd name="connsiteX51" fmla="*/ 1273802 w 15151279"/>
                <a:gd name="connsiteY51" fmla="*/ 36420798 h 37451390"/>
                <a:gd name="connsiteX52" fmla="*/ 350520 w 15151279"/>
                <a:gd name="connsiteY52" fmla="*/ 34883483 h 37451390"/>
                <a:gd name="connsiteX53" fmla="*/ 2989759 w 15151279"/>
                <a:gd name="connsiteY53" fmla="*/ 34144310 h 37451390"/>
                <a:gd name="connsiteX54" fmla="*/ 3446959 w 15151279"/>
                <a:gd name="connsiteY54" fmla="*/ 31583990 h 37451390"/>
                <a:gd name="connsiteX55" fmla="*/ 3995599 w 15151279"/>
                <a:gd name="connsiteY55" fmla="*/ 30578150 h 37451390"/>
                <a:gd name="connsiteX56" fmla="*/ 3721279 w 15151279"/>
                <a:gd name="connsiteY56" fmla="*/ 29389430 h 37451390"/>
                <a:gd name="connsiteX57" fmla="*/ 4087039 w 15151279"/>
                <a:gd name="connsiteY57" fmla="*/ 27743510 h 37451390"/>
                <a:gd name="connsiteX58" fmla="*/ 3904159 w 15151279"/>
                <a:gd name="connsiteY58" fmla="*/ 26097590 h 37451390"/>
                <a:gd name="connsiteX59" fmla="*/ 3419622 w 15151279"/>
                <a:gd name="connsiteY59" fmla="*/ 24755291 h 37451390"/>
                <a:gd name="connsiteX60" fmla="*/ 3538399 w 15151279"/>
                <a:gd name="connsiteY60" fmla="*/ 20976950 h 37451390"/>
                <a:gd name="connsiteX61" fmla="*/ 3261324 w 15151279"/>
                <a:gd name="connsiteY61" fmla="*/ 19811836 h 37451390"/>
                <a:gd name="connsiteX62" fmla="*/ 3384445 w 15151279"/>
                <a:gd name="connsiteY62" fmla="*/ 18718075 h 37451390"/>
                <a:gd name="connsiteX63" fmla="*/ 3172639 w 15151279"/>
                <a:gd name="connsiteY63" fmla="*/ 16313510 h 37451390"/>
                <a:gd name="connsiteX64" fmla="*/ 2417067 w 15151279"/>
                <a:gd name="connsiteY64" fmla="*/ 15373149 h 37451390"/>
                <a:gd name="connsiteX65" fmla="*/ 2623999 w 15151279"/>
                <a:gd name="connsiteY65" fmla="*/ 13478870 h 37451390"/>
                <a:gd name="connsiteX66" fmla="*/ 2715439 w 15151279"/>
                <a:gd name="connsiteY66" fmla="*/ 11284310 h 37451390"/>
                <a:gd name="connsiteX67" fmla="*/ 2927139 w 15151279"/>
                <a:gd name="connsiteY67" fmla="*/ 10068967 h 37451390"/>
                <a:gd name="connsiteX68" fmla="*/ 3172639 w 15151279"/>
                <a:gd name="connsiteY68" fmla="*/ 4060550 h 37451390"/>
                <a:gd name="connsiteX69" fmla="*/ 3516236 w 15151279"/>
                <a:gd name="connsiteY69" fmla="*/ 3549389 h 37451390"/>
                <a:gd name="connsiteX70" fmla="*/ 4818559 w 15151279"/>
                <a:gd name="connsiteY70" fmla="*/ 2323190 h 37451390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945039 w 15151279"/>
                <a:gd name="connsiteY25" fmla="*/ 36704630 h 37631131"/>
                <a:gd name="connsiteX26" fmla="*/ 10945039 w 15151279"/>
                <a:gd name="connsiteY26" fmla="*/ 36704630 h 37631131"/>
                <a:gd name="connsiteX27" fmla="*/ 10945039 w 15151279"/>
                <a:gd name="connsiteY27" fmla="*/ 36704630 h 37631131"/>
                <a:gd name="connsiteX28" fmla="*/ 7561759 w 15151279"/>
                <a:gd name="connsiteY28" fmla="*/ 37436150 h 37631131"/>
                <a:gd name="connsiteX29" fmla="*/ 5732959 w 15151279"/>
                <a:gd name="connsiteY29" fmla="*/ 36796070 h 37631131"/>
                <a:gd name="connsiteX30" fmla="*/ 6921679 w 15151279"/>
                <a:gd name="connsiteY30" fmla="*/ 35515910 h 37631131"/>
                <a:gd name="connsiteX31" fmla="*/ 8573109 w 15151279"/>
                <a:gd name="connsiteY31" fmla="*/ 34725230 h 37631131"/>
                <a:gd name="connsiteX32" fmla="*/ 8750479 w 15151279"/>
                <a:gd name="connsiteY32" fmla="*/ 33138470 h 37631131"/>
                <a:gd name="connsiteX33" fmla="*/ 9299119 w 15151279"/>
                <a:gd name="connsiteY33" fmla="*/ 32406950 h 37631131"/>
                <a:gd name="connsiteX34" fmla="*/ 9207679 w 15151279"/>
                <a:gd name="connsiteY34" fmla="*/ 31675430 h 37631131"/>
                <a:gd name="connsiteX35" fmla="*/ 9939199 w 15151279"/>
                <a:gd name="connsiteY35" fmla="*/ 30578150 h 37631131"/>
                <a:gd name="connsiteX36" fmla="*/ 9417366 w 15151279"/>
                <a:gd name="connsiteY36" fmla="*/ 29367236 h 37631131"/>
                <a:gd name="connsiteX37" fmla="*/ 9223890 w 15151279"/>
                <a:gd name="connsiteY37" fmla="*/ 28078604 h 37631131"/>
                <a:gd name="connsiteX38" fmla="*/ 8750479 w 15151279"/>
                <a:gd name="connsiteY38" fmla="*/ 26646230 h 37631131"/>
                <a:gd name="connsiteX39" fmla="*/ 9024799 w 15151279"/>
                <a:gd name="connsiteY39" fmla="*/ 24634550 h 37631131"/>
                <a:gd name="connsiteX40" fmla="*/ 8326867 w 15151279"/>
                <a:gd name="connsiteY40" fmla="*/ 22562357 h 37631131"/>
                <a:gd name="connsiteX41" fmla="*/ 7653199 w 15151279"/>
                <a:gd name="connsiteY41" fmla="*/ 21525590 h 37631131"/>
                <a:gd name="connsiteX42" fmla="*/ 6902183 w 15151279"/>
                <a:gd name="connsiteY42" fmla="*/ 25026582 h 37631131"/>
                <a:gd name="connsiteX43" fmla="*/ 6937360 w 15151279"/>
                <a:gd name="connsiteY43" fmla="*/ 26744757 h 37631131"/>
                <a:gd name="connsiteX44" fmla="*/ 6555919 w 15151279"/>
                <a:gd name="connsiteY44" fmla="*/ 29755190 h 37631131"/>
                <a:gd name="connsiteX45" fmla="*/ 7195999 w 15151279"/>
                <a:gd name="connsiteY45" fmla="*/ 31035350 h 37631131"/>
                <a:gd name="connsiteX46" fmla="*/ 6921679 w 15151279"/>
                <a:gd name="connsiteY46" fmla="*/ 32589830 h 37631131"/>
                <a:gd name="connsiteX47" fmla="*/ 7104559 w 15151279"/>
                <a:gd name="connsiteY47" fmla="*/ 33412790 h 37631131"/>
                <a:gd name="connsiteX48" fmla="*/ 7095659 w 15151279"/>
                <a:gd name="connsiteY48" fmla="*/ 35132167 h 37631131"/>
                <a:gd name="connsiteX49" fmla="*/ 5459911 w 15151279"/>
                <a:gd name="connsiteY49" fmla="*/ 35290420 h 37631131"/>
                <a:gd name="connsiteX50" fmla="*/ 4826718 w 15151279"/>
                <a:gd name="connsiteY50" fmla="*/ 36172115 h 37631131"/>
                <a:gd name="connsiteX51" fmla="*/ 1273802 w 15151279"/>
                <a:gd name="connsiteY51" fmla="*/ 36420798 h 37631131"/>
                <a:gd name="connsiteX52" fmla="*/ 350520 w 15151279"/>
                <a:gd name="connsiteY52" fmla="*/ 34883483 h 37631131"/>
                <a:gd name="connsiteX53" fmla="*/ 2989759 w 15151279"/>
                <a:gd name="connsiteY53" fmla="*/ 34144310 h 37631131"/>
                <a:gd name="connsiteX54" fmla="*/ 3446959 w 15151279"/>
                <a:gd name="connsiteY54" fmla="*/ 31583990 h 37631131"/>
                <a:gd name="connsiteX55" fmla="*/ 3995599 w 15151279"/>
                <a:gd name="connsiteY55" fmla="*/ 30578150 h 37631131"/>
                <a:gd name="connsiteX56" fmla="*/ 3721279 w 15151279"/>
                <a:gd name="connsiteY56" fmla="*/ 29389430 h 37631131"/>
                <a:gd name="connsiteX57" fmla="*/ 4087039 w 15151279"/>
                <a:gd name="connsiteY57" fmla="*/ 27743510 h 37631131"/>
                <a:gd name="connsiteX58" fmla="*/ 3904159 w 15151279"/>
                <a:gd name="connsiteY58" fmla="*/ 26097590 h 37631131"/>
                <a:gd name="connsiteX59" fmla="*/ 3419622 w 15151279"/>
                <a:gd name="connsiteY59" fmla="*/ 24755291 h 37631131"/>
                <a:gd name="connsiteX60" fmla="*/ 3538399 w 15151279"/>
                <a:gd name="connsiteY60" fmla="*/ 20976950 h 37631131"/>
                <a:gd name="connsiteX61" fmla="*/ 3261324 w 15151279"/>
                <a:gd name="connsiteY61" fmla="*/ 19811836 h 37631131"/>
                <a:gd name="connsiteX62" fmla="*/ 3384445 w 15151279"/>
                <a:gd name="connsiteY62" fmla="*/ 18718075 h 37631131"/>
                <a:gd name="connsiteX63" fmla="*/ 3172639 w 15151279"/>
                <a:gd name="connsiteY63" fmla="*/ 16313510 h 37631131"/>
                <a:gd name="connsiteX64" fmla="*/ 2417067 w 15151279"/>
                <a:gd name="connsiteY64" fmla="*/ 15373149 h 37631131"/>
                <a:gd name="connsiteX65" fmla="*/ 2623999 w 15151279"/>
                <a:gd name="connsiteY65" fmla="*/ 13478870 h 37631131"/>
                <a:gd name="connsiteX66" fmla="*/ 2715439 w 15151279"/>
                <a:gd name="connsiteY66" fmla="*/ 11284310 h 37631131"/>
                <a:gd name="connsiteX67" fmla="*/ 2927139 w 15151279"/>
                <a:gd name="connsiteY67" fmla="*/ 10068967 h 37631131"/>
                <a:gd name="connsiteX68" fmla="*/ 3172639 w 15151279"/>
                <a:gd name="connsiteY68" fmla="*/ 4060550 h 37631131"/>
                <a:gd name="connsiteX69" fmla="*/ 3516236 w 15151279"/>
                <a:gd name="connsiteY69" fmla="*/ 3549389 h 37631131"/>
                <a:gd name="connsiteX70" fmla="*/ 4818559 w 15151279"/>
                <a:gd name="connsiteY70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945039 w 15151279"/>
                <a:gd name="connsiteY25" fmla="*/ 36704630 h 37631131"/>
                <a:gd name="connsiteX26" fmla="*/ 10945039 w 15151279"/>
                <a:gd name="connsiteY26" fmla="*/ 36704630 h 37631131"/>
                <a:gd name="connsiteX27" fmla="*/ 10945039 w 15151279"/>
                <a:gd name="connsiteY27" fmla="*/ 36704630 h 37631131"/>
                <a:gd name="connsiteX28" fmla="*/ 7561759 w 15151279"/>
                <a:gd name="connsiteY28" fmla="*/ 37436150 h 37631131"/>
                <a:gd name="connsiteX29" fmla="*/ 5732959 w 15151279"/>
                <a:gd name="connsiteY29" fmla="*/ 36796070 h 37631131"/>
                <a:gd name="connsiteX30" fmla="*/ 6921679 w 15151279"/>
                <a:gd name="connsiteY30" fmla="*/ 35515910 h 37631131"/>
                <a:gd name="connsiteX31" fmla="*/ 8573109 w 15151279"/>
                <a:gd name="connsiteY31" fmla="*/ 34725230 h 37631131"/>
                <a:gd name="connsiteX32" fmla="*/ 8750479 w 15151279"/>
                <a:gd name="connsiteY32" fmla="*/ 33138470 h 37631131"/>
                <a:gd name="connsiteX33" fmla="*/ 9299119 w 15151279"/>
                <a:gd name="connsiteY33" fmla="*/ 32406950 h 37631131"/>
                <a:gd name="connsiteX34" fmla="*/ 9207679 w 15151279"/>
                <a:gd name="connsiteY34" fmla="*/ 31675430 h 37631131"/>
                <a:gd name="connsiteX35" fmla="*/ 9939199 w 15151279"/>
                <a:gd name="connsiteY35" fmla="*/ 30578150 h 37631131"/>
                <a:gd name="connsiteX36" fmla="*/ 9417366 w 15151279"/>
                <a:gd name="connsiteY36" fmla="*/ 29367236 h 37631131"/>
                <a:gd name="connsiteX37" fmla="*/ 9223890 w 15151279"/>
                <a:gd name="connsiteY37" fmla="*/ 28078604 h 37631131"/>
                <a:gd name="connsiteX38" fmla="*/ 8750479 w 15151279"/>
                <a:gd name="connsiteY38" fmla="*/ 26646230 h 37631131"/>
                <a:gd name="connsiteX39" fmla="*/ 9024799 w 15151279"/>
                <a:gd name="connsiteY39" fmla="*/ 24634550 h 37631131"/>
                <a:gd name="connsiteX40" fmla="*/ 8326867 w 15151279"/>
                <a:gd name="connsiteY40" fmla="*/ 22562357 h 37631131"/>
                <a:gd name="connsiteX41" fmla="*/ 7653199 w 15151279"/>
                <a:gd name="connsiteY41" fmla="*/ 21525590 h 37631131"/>
                <a:gd name="connsiteX42" fmla="*/ 6902183 w 15151279"/>
                <a:gd name="connsiteY42" fmla="*/ 25026582 h 37631131"/>
                <a:gd name="connsiteX43" fmla="*/ 6937360 w 15151279"/>
                <a:gd name="connsiteY43" fmla="*/ 26744757 h 37631131"/>
                <a:gd name="connsiteX44" fmla="*/ 6555919 w 15151279"/>
                <a:gd name="connsiteY44" fmla="*/ 29755190 h 37631131"/>
                <a:gd name="connsiteX45" fmla="*/ 7195999 w 15151279"/>
                <a:gd name="connsiteY45" fmla="*/ 31035350 h 37631131"/>
                <a:gd name="connsiteX46" fmla="*/ 6921679 w 15151279"/>
                <a:gd name="connsiteY46" fmla="*/ 32589830 h 37631131"/>
                <a:gd name="connsiteX47" fmla="*/ 7104559 w 15151279"/>
                <a:gd name="connsiteY47" fmla="*/ 33412790 h 37631131"/>
                <a:gd name="connsiteX48" fmla="*/ 7095659 w 15151279"/>
                <a:gd name="connsiteY48" fmla="*/ 35132167 h 37631131"/>
                <a:gd name="connsiteX49" fmla="*/ 5459911 w 15151279"/>
                <a:gd name="connsiteY49" fmla="*/ 35290420 h 37631131"/>
                <a:gd name="connsiteX50" fmla="*/ 4826718 w 15151279"/>
                <a:gd name="connsiteY50" fmla="*/ 36172115 h 37631131"/>
                <a:gd name="connsiteX51" fmla="*/ 1273802 w 15151279"/>
                <a:gd name="connsiteY51" fmla="*/ 36420798 h 37631131"/>
                <a:gd name="connsiteX52" fmla="*/ 350520 w 15151279"/>
                <a:gd name="connsiteY52" fmla="*/ 34883483 h 37631131"/>
                <a:gd name="connsiteX53" fmla="*/ 2989759 w 15151279"/>
                <a:gd name="connsiteY53" fmla="*/ 34144310 h 37631131"/>
                <a:gd name="connsiteX54" fmla="*/ 3446959 w 15151279"/>
                <a:gd name="connsiteY54" fmla="*/ 31583990 h 37631131"/>
                <a:gd name="connsiteX55" fmla="*/ 3995599 w 15151279"/>
                <a:gd name="connsiteY55" fmla="*/ 30578150 h 37631131"/>
                <a:gd name="connsiteX56" fmla="*/ 3721279 w 15151279"/>
                <a:gd name="connsiteY56" fmla="*/ 29389430 h 37631131"/>
                <a:gd name="connsiteX57" fmla="*/ 4087039 w 15151279"/>
                <a:gd name="connsiteY57" fmla="*/ 27743510 h 37631131"/>
                <a:gd name="connsiteX58" fmla="*/ 3904159 w 15151279"/>
                <a:gd name="connsiteY58" fmla="*/ 26097590 h 37631131"/>
                <a:gd name="connsiteX59" fmla="*/ 3419622 w 15151279"/>
                <a:gd name="connsiteY59" fmla="*/ 24755291 h 37631131"/>
                <a:gd name="connsiteX60" fmla="*/ 3538399 w 15151279"/>
                <a:gd name="connsiteY60" fmla="*/ 20976950 h 37631131"/>
                <a:gd name="connsiteX61" fmla="*/ 3261324 w 15151279"/>
                <a:gd name="connsiteY61" fmla="*/ 19811836 h 37631131"/>
                <a:gd name="connsiteX62" fmla="*/ 3384445 w 15151279"/>
                <a:gd name="connsiteY62" fmla="*/ 18718075 h 37631131"/>
                <a:gd name="connsiteX63" fmla="*/ 3172639 w 15151279"/>
                <a:gd name="connsiteY63" fmla="*/ 16313510 h 37631131"/>
                <a:gd name="connsiteX64" fmla="*/ 2417067 w 15151279"/>
                <a:gd name="connsiteY64" fmla="*/ 15373149 h 37631131"/>
                <a:gd name="connsiteX65" fmla="*/ 2623999 w 15151279"/>
                <a:gd name="connsiteY65" fmla="*/ 13478870 h 37631131"/>
                <a:gd name="connsiteX66" fmla="*/ 2715439 w 15151279"/>
                <a:gd name="connsiteY66" fmla="*/ 11284310 h 37631131"/>
                <a:gd name="connsiteX67" fmla="*/ 2927139 w 15151279"/>
                <a:gd name="connsiteY67" fmla="*/ 10068967 h 37631131"/>
                <a:gd name="connsiteX68" fmla="*/ 3172639 w 15151279"/>
                <a:gd name="connsiteY68" fmla="*/ 4060550 h 37631131"/>
                <a:gd name="connsiteX69" fmla="*/ 3516236 w 15151279"/>
                <a:gd name="connsiteY69" fmla="*/ 3549389 h 37631131"/>
                <a:gd name="connsiteX70" fmla="*/ 4818559 w 15151279"/>
                <a:gd name="connsiteY70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945039 w 15151279"/>
                <a:gd name="connsiteY25" fmla="*/ 36704630 h 37631131"/>
                <a:gd name="connsiteX26" fmla="*/ 10945039 w 15151279"/>
                <a:gd name="connsiteY26" fmla="*/ 36704630 h 37631131"/>
                <a:gd name="connsiteX27" fmla="*/ 10945039 w 15151279"/>
                <a:gd name="connsiteY27" fmla="*/ 36704630 h 37631131"/>
                <a:gd name="connsiteX28" fmla="*/ 7561759 w 15151279"/>
                <a:gd name="connsiteY28" fmla="*/ 37436150 h 37631131"/>
                <a:gd name="connsiteX29" fmla="*/ 5732959 w 15151279"/>
                <a:gd name="connsiteY29" fmla="*/ 36796070 h 37631131"/>
                <a:gd name="connsiteX30" fmla="*/ 6921679 w 15151279"/>
                <a:gd name="connsiteY30" fmla="*/ 35515910 h 37631131"/>
                <a:gd name="connsiteX31" fmla="*/ 8573109 w 15151279"/>
                <a:gd name="connsiteY31" fmla="*/ 34725230 h 37631131"/>
                <a:gd name="connsiteX32" fmla="*/ 8750479 w 15151279"/>
                <a:gd name="connsiteY32" fmla="*/ 33138470 h 37631131"/>
                <a:gd name="connsiteX33" fmla="*/ 9299119 w 15151279"/>
                <a:gd name="connsiteY33" fmla="*/ 32406950 h 37631131"/>
                <a:gd name="connsiteX34" fmla="*/ 9207679 w 15151279"/>
                <a:gd name="connsiteY34" fmla="*/ 31675430 h 37631131"/>
                <a:gd name="connsiteX35" fmla="*/ 9939199 w 15151279"/>
                <a:gd name="connsiteY35" fmla="*/ 30578150 h 37631131"/>
                <a:gd name="connsiteX36" fmla="*/ 9417366 w 15151279"/>
                <a:gd name="connsiteY36" fmla="*/ 29367236 h 37631131"/>
                <a:gd name="connsiteX37" fmla="*/ 9223890 w 15151279"/>
                <a:gd name="connsiteY37" fmla="*/ 28078604 h 37631131"/>
                <a:gd name="connsiteX38" fmla="*/ 8750479 w 15151279"/>
                <a:gd name="connsiteY38" fmla="*/ 26646230 h 37631131"/>
                <a:gd name="connsiteX39" fmla="*/ 9024799 w 15151279"/>
                <a:gd name="connsiteY39" fmla="*/ 24634550 h 37631131"/>
                <a:gd name="connsiteX40" fmla="*/ 8326867 w 15151279"/>
                <a:gd name="connsiteY40" fmla="*/ 22562357 h 37631131"/>
                <a:gd name="connsiteX41" fmla="*/ 7653199 w 15151279"/>
                <a:gd name="connsiteY41" fmla="*/ 21525590 h 37631131"/>
                <a:gd name="connsiteX42" fmla="*/ 6902183 w 15151279"/>
                <a:gd name="connsiteY42" fmla="*/ 25026582 h 37631131"/>
                <a:gd name="connsiteX43" fmla="*/ 6937360 w 15151279"/>
                <a:gd name="connsiteY43" fmla="*/ 26744757 h 37631131"/>
                <a:gd name="connsiteX44" fmla="*/ 6555919 w 15151279"/>
                <a:gd name="connsiteY44" fmla="*/ 29755190 h 37631131"/>
                <a:gd name="connsiteX45" fmla="*/ 7195999 w 15151279"/>
                <a:gd name="connsiteY45" fmla="*/ 31035350 h 37631131"/>
                <a:gd name="connsiteX46" fmla="*/ 6921679 w 15151279"/>
                <a:gd name="connsiteY46" fmla="*/ 32589830 h 37631131"/>
                <a:gd name="connsiteX47" fmla="*/ 7104559 w 15151279"/>
                <a:gd name="connsiteY47" fmla="*/ 33412790 h 37631131"/>
                <a:gd name="connsiteX48" fmla="*/ 7095659 w 15151279"/>
                <a:gd name="connsiteY48" fmla="*/ 35132167 h 37631131"/>
                <a:gd name="connsiteX49" fmla="*/ 5459911 w 15151279"/>
                <a:gd name="connsiteY49" fmla="*/ 35290420 h 37631131"/>
                <a:gd name="connsiteX50" fmla="*/ 4826718 w 15151279"/>
                <a:gd name="connsiteY50" fmla="*/ 36172115 h 37631131"/>
                <a:gd name="connsiteX51" fmla="*/ 1273802 w 15151279"/>
                <a:gd name="connsiteY51" fmla="*/ 36420798 h 37631131"/>
                <a:gd name="connsiteX52" fmla="*/ 350520 w 15151279"/>
                <a:gd name="connsiteY52" fmla="*/ 34883483 h 37631131"/>
                <a:gd name="connsiteX53" fmla="*/ 2989759 w 15151279"/>
                <a:gd name="connsiteY53" fmla="*/ 34144310 h 37631131"/>
                <a:gd name="connsiteX54" fmla="*/ 3446959 w 15151279"/>
                <a:gd name="connsiteY54" fmla="*/ 31583990 h 37631131"/>
                <a:gd name="connsiteX55" fmla="*/ 3995599 w 15151279"/>
                <a:gd name="connsiteY55" fmla="*/ 30578150 h 37631131"/>
                <a:gd name="connsiteX56" fmla="*/ 3721279 w 15151279"/>
                <a:gd name="connsiteY56" fmla="*/ 29389430 h 37631131"/>
                <a:gd name="connsiteX57" fmla="*/ 4087039 w 15151279"/>
                <a:gd name="connsiteY57" fmla="*/ 27743510 h 37631131"/>
                <a:gd name="connsiteX58" fmla="*/ 3904159 w 15151279"/>
                <a:gd name="connsiteY58" fmla="*/ 26097590 h 37631131"/>
                <a:gd name="connsiteX59" fmla="*/ 3419622 w 15151279"/>
                <a:gd name="connsiteY59" fmla="*/ 24755291 h 37631131"/>
                <a:gd name="connsiteX60" fmla="*/ 3538399 w 15151279"/>
                <a:gd name="connsiteY60" fmla="*/ 20976950 h 37631131"/>
                <a:gd name="connsiteX61" fmla="*/ 3261324 w 15151279"/>
                <a:gd name="connsiteY61" fmla="*/ 19811836 h 37631131"/>
                <a:gd name="connsiteX62" fmla="*/ 3384445 w 15151279"/>
                <a:gd name="connsiteY62" fmla="*/ 18718075 h 37631131"/>
                <a:gd name="connsiteX63" fmla="*/ 3172639 w 15151279"/>
                <a:gd name="connsiteY63" fmla="*/ 16313510 h 37631131"/>
                <a:gd name="connsiteX64" fmla="*/ 2417067 w 15151279"/>
                <a:gd name="connsiteY64" fmla="*/ 15373149 h 37631131"/>
                <a:gd name="connsiteX65" fmla="*/ 2623999 w 15151279"/>
                <a:gd name="connsiteY65" fmla="*/ 13478870 h 37631131"/>
                <a:gd name="connsiteX66" fmla="*/ 2715439 w 15151279"/>
                <a:gd name="connsiteY66" fmla="*/ 11284310 h 37631131"/>
                <a:gd name="connsiteX67" fmla="*/ 2927139 w 15151279"/>
                <a:gd name="connsiteY67" fmla="*/ 10068967 h 37631131"/>
                <a:gd name="connsiteX68" fmla="*/ 3172639 w 15151279"/>
                <a:gd name="connsiteY68" fmla="*/ 4060550 h 37631131"/>
                <a:gd name="connsiteX69" fmla="*/ 3516236 w 15151279"/>
                <a:gd name="connsiteY69" fmla="*/ 3549389 h 37631131"/>
                <a:gd name="connsiteX70" fmla="*/ 4818559 w 15151279"/>
                <a:gd name="connsiteY70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945039 w 15151279"/>
                <a:gd name="connsiteY25" fmla="*/ 36704630 h 37631131"/>
                <a:gd name="connsiteX26" fmla="*/ 10945039 w 15151279"/>
                <a:gd name="connsiteY26" fmla="*/ 36704630 h 37631131"/>
                <a:gd name="connsiteX27" fmla="*/ 10817045 w 15151279"/>
                <a:gd name="connsiteY27" fmla="*/ 36466013 h 37631131"/>
                <a:gd name="connsiteX28" fmla="*/ 7561759 w 15151279"/>
                <a:gd name="connsiteY28" fmla="*/ 37436150 h 37631131"/>
                <a:gd name="connsiteX29" fmla="*/ 5732959 w 15151279"/>
                <a:gd name="connsiteY29" fmla="*/ 36796070 h 37631131"/>
                <a:gd name="connsiteX30" fmla="*/ 6921679 w 15151279"/>
                <a:gd name="connsiteY30" fmla="*/ 35515910 h 37631131"/>
                <a:gd name="connsiteX31" fmla="*/ 8573109 w 15151279"/>
                <a:gd name="connsiteY31" fmla="*/ 34725230 h 37631131"/>
                <a:gd name="connsiteX32" fmla="*/ 8750479 w 15151279"/>
                <a:gd name="connsiteY32" fmla="*/ 33138470 h 37631131"/>
                <a:gd name="connsiteX33" fmla="*/ 9299119 w 15151279"/>
                <a:gd name="connsiteY33" fmla="*/ 32406950 h 37631131"/>
                <a:gd name="connsiteX34" fmla="*/ 9207679 w 15151279"/>
                <a:gd name="connsiteY34" fmla="*/ 31675430 h 37631131"/>
                <a:gd name="connsiteX35" fmla="*/ 9939199 w 15151279"/>
                <a:gd name="connsiteY35" fmla="*/ 30578150 h 37631131"/>
                <a:gd name="connsiteX36" fmla="*/ 9417366 w 15151279"/>
                <a:gd name="connsiteY36" fmla="*/ 29367236 h 37631131"/>
                <a:gd name="connsiteX37" fmla="*/ 9223890 w 15151279"/>
                <a:gd name="connsiteY37" fmla="*/ 28078604 h 37631131"/>
                <a:gd name="connsiteX38" fmla="*/ 8750479 w 15151279"/>
                <a:gd name="connsiteY38" fmla="*/ 26646230 h 37631131"/>
                <a:gd name="connsiteX39" fmla="*/ 9024799 w 15151279"/>
                <a:gd name="connsiteY39" fmla="*/ 24634550 h 37631131"/>
                <a:gd name="connsiteX40" fmla="*/ 8326867 w 15151279"/>
                <a:gd name="connsiteY40" fmla="*/ 22562357 h 37631131"/>
                <a:gd name="connsiteX41" fmla="*/ 7653199 w 15151279"/>
                <a:gd name="connsiteY41" fmla="*/ 21525590 h 37631131"/>
                <a:gd name="connsiteX42" fmla="*/ 6902183 w 15151279"/>
                <a:gd name="connsiteY42" fmla="*/ 25026582 h 37631131"/>
                <a:gd name="connsiteX43" fmla="*/ 6937360 w 15151279"/>
                <a:gd name="connsiteY43" fmla="*/ 26744757 h 37631131"/>
                <a:gd name="connsiteX44" fmla="*/ 6555919 w 15151279"/>
                <a:gd name="connsiteY44" fmla="*/ 29755190 h 37631131"/>
                <a:gd name="connsiteX45" fmla="*/ 7195999 w 15151279"/>
                <a:gd name="connsiteY45" fmla="*/ 31035350 h 37631131"/>
                <a:gd name="connsiteX46" fmla="*/ 6921679 w 15151279"/>
                <a:gd name="connsiteY46" fmla="*/ 32589830 h 37631131"/>
                <a:gd name="connsiteX47" fmla="*/ 7104559 w 15151279"/>
                <a:gd name="connsiteY47" fmla="*/ 33412790 h 37631131"/>
                <a:gd name="connsiteX48" fmla="*/ 7095659 w 15151279"/>
                <a:gd name="connsiteY48" fmla="*/ 35132167 h 37631131"/>
                <a:gd name="connsiteX49" fmla="*/ 5459911 w 15151279"/>
                <a:gd name="connsiteY49" fmla="*/ 35290420 h 37631131"/>
                <a:gd name="connsiteX50" fmla="*/ 4826718 w 15151279"/>
                <a:gd name="connsiteY50" fmla="*/ 36172115 h 37631131"/>
                <a:gd name="connsiteX51" fmla="*/ 1273802 w 15151279"/>
                <a:gd name="connsiteY51" fmla="*/ 36420798 h 37631131"/>
                <a:gd name="connsiteX52" fmla="*/ 350520 w 15151279"/>
                <a:gd name="connsiteY52" fmla="*/ 34883483 h 37631131"/>
                <a:gd name="connsiteX53" fmla="*/ 2989759 w 15151279"/>
                <a:gd name="connsiteY53" fmla="*/ 34144310 h 37631131"/>
                <a:gd name="connsiteX54" fmla="*/ 3446959 w 15151279"/>
                <a:gd name="connsiteY54" fmla="*/ 31583990 h 37631131"/>
                <a:gd name="connsiteX55" fmla="*/ 3995599 w 15151279"/>
                <a:gd name="connsiteY55" fmla="*/ 30578150 h 37631131"/>
                <a:gd name="connsiteX56" fmla="*/ 3721279 w 15151279"/>
                <a:gd name="connsiteY56" fmla="*/ 29389430 h 37631131"/>
                <a:gd name="connsiteX57" fmla="*/ 4087039 w 15151279"/>
                <a:gd name="connsiteY57" fmla="*/ 27743510 h 37631131"/>
                <a:gd name="connsiteX58" fmla="*/ 3904159 w 15151279"/>
                <a:gd name="connsiteY58" fmla="*/ 26097590 h 37631131"/>
                <a:gd name="connsiteX59" fmla="*/ 3419622 w 15151279"/>
                <a:gd name="connsiteY59" fmla="*/ 24755291 h 37631131"/>
                <a:gd name="connsiteX60" fmla="*/ 3538399 w 15151279"/>
                <a:gd name="connsiteY60" fmla="*/ 20976950 h 37631131"/>
                <a:gd name="connsiteX61" fmla="*/ 3261324 w 15151279"/>
                <a:gd name="connsiteY61" fmla="*/ 19811836 h 37631131"/>
                <a:gd name="connsiteX62" fmla="*/ 3384445 w 15151279"/>
                <a:gd name="connsiteY62" fmla="*/ 18718075 h 37631131"/>
                <a:gd name="connsiteX63" fmla="*/ 3172639 w 15151279"/>
                <a:gd name="connsiteY63" fmla="*/ 16313510 h 37631131"/>
                <a:gd name="connsiteX64" fmla="*/ 2417067 w 15151279"/>
                <a:gd name="connsiteY64" fmla="*/ 15373149 h 37631131"/>
                <a:gd name="connsiteX65" fmla="*/ 2623999 w 15151279"/>
                <a:gd name="connsiteY65" fmla="*/ 13478870 h 37631131"/>
                <a:gd name="connsiteX66" fmla="*/ 2715439 w 15151279"/>
                <a:gd name="connsiteY66" fmla="*/ 11284310 h 37631131"/>
                <a:gd name="connsiteX67" fmla="*/ 2927139 w 15151279"/>
                <a:gd name="connsiteY67" fmla="*/ 10068967 h 37631131"/>
                <a:gd name="connsiteX68" fmla="*/ 3172639 w 15151279"/>
                <a:gd name="connsiteY68" fmla="*/ 4060550 h 37631131"/>
                <a:gd name="connsiteX69" fmla="*/ 3516236 w 15151279"/>
                <a:gd name="connsiteY69" fmla="*/ 3549389 h 37631131"/>
                <a:gd name="connsiteX70" fmla="*/ 4818559 w 15151279"/>
                <a:gd name="connsiteY70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945039 w 15151279"/>
                <a:gd name="connsiteY25" fmla="*/ 36704630 h 37631131"/>
                <a:gd name="connsiteX26" fmla="*/ 10817045 w 15151279"/>
                <a:gd name="connsiteY26" fmla="*/ 36466013 h 37631131"/>
                <a:gd name="connsiteX27" fmla="*/ 7561759 w 15151279"/>
                <a:gd name="connsiteY27" fmla="*/ 37436150 h 37631131"/>
                <a:gd name="connsiteX28" fmla="*/ 5732959 w 15151279"/>
                <a:gd name="connsiteY28" fmla="*/ 36796070 h 37631131"/>
                <a:gd name="connsiteX29" fmla="*/ 6921679 w 15151279"/>
                <a:gd name="connsiteY29" fmla="*/ 35515910 h 37631131"/>
                <a:gd name="connsiteX30" fmla="*/ 8573109 w 15151279"/>
                <a:gd name="connsiteY30" fmla="*/ 34725230 h 37631131"/>
                <a:gd name="connsiteX31" fmla="*/ 8750479 w 15151279"/>
                <a:gd name="connsiteY31" fmla="*/ 33138470 h 37631131"/>
                <a:gd name="connsiteX32" fmla="*/ 9299119 w 15151279"/>
                <a:gd name="connsiteY32" fmla="*/ 32406950 h 37631131"/>
                <a:gd name="connsiteX33" fmla="*/ 9207679 w 15151279"/>
                <a:gd name="connsiteY33" fmla="*/ 31675430 h 37631131"/>
                <a:gd name="connsiteX34" fmla="*/ 9939199 w 15151279"/>
                <a:gd name="connsiteY34" fmla="*/ 30578150 h 37631131"/>
                <a:gd name="connsiteX35" fmla="*/ 9417366 w 15151279"/>
                <a:gd name="connsiteY35" fmla="*/ 29367236 h 37631131"/>
                <a:gd name="connsiteX36" fmla="*/ 9223890 w 15151279"/>
                <a:gd name="connsiteY36" fmla="*/ 28078604 h 37631131"/>
                <a:gd name="connsiteX37" fmla="*/ 8750479 w 15151279"/>
                <a:gd name="connsiteY37" fmla="*/ 26646230 h 37631131"/>
                <a:gd name="connsiteX38" fmla="*/ 9024799 w 15151279"/>
                <a:gd name="connsiteY38" fmla="*/ 24634550 h 37631131"/>
                <a:gd name="connsiteX39" fmla="*/ 8326867 w 15151279"/>
                <a:gd name="connsiteY39" fmla="*/ 22562357 h 37631131"/>
                <a:gd name="connsiteX40" fmla="*/ 7653199 w 15151279"/>
                <a:gd name="connsiteY40" fmla="*/ 21525590 h 37631131"/>
                <a:gd name="connsiteX41" fmla="*/ 6902183 w 15151279"/>
                <a:gd name="connsiteY41" fmla="*/ 25026582 h 37631131"/>
                <a:gd name="connsiteX42" fmla="*/ 6937360 w 15151279"/>
                <a:gd name="connsiteY42" fmla="*/ 26744757 h 37631131"/>
                <a:gd name="connsiteX43" fmla="*/ 6555919 w 15151279"/>
                <a:gd name="connsiteY43" fmla="*/ 29755190 h 37631131"/>
                <a:gd name="connsiteX44" fmla="*/ 7195999 w 15151279"/>
                <a:gd name="connsiteY44" fmla="*/ 31035350 h 37631131"/>
                <a:gd name="connsiteX45" fmla="*/ 6921679 w 15151279"/>
                <a:gd name="connsiteY45" fmla="*/ 32589830 h 37631131"/>
                <a:gd name="connsiteX46" fmla="*/ 7104559 w 15151279"/>
                <a:gd name="connsiteY46" fmla="*/ 33412790 h 37631131"/>
                <a:gd name="connsiteX47" fmla="*/ 7095659 w 15151279"/>
                <a:gd name="connsiteY47" fmla="*/ 35132167 h 37631131"/>
                <a:gd name="connsiteX48" fmla="*/ 5459911 w 15151279"/>
                <a:gd name="connsiteY48" fmla="*/ 35290420 h 37631131"/>
                <a:gd name="connsiteX49" fmla="*/ 4826718 w 15151279"/>
                <a:gd name="connsiteY49" fmla="*/ 36172115 h 37631131"/>
                <a:gd name="connsiteX50" fmla="*/ 1273802 w 15151279"/>
                <a:gd name="connsiteY50" fmla="*/ 36420798 h 37631131"/>
                <a:gd name="connsiteX51" fmla="*/ 350520 w 15151279"/>
                <a:gd name="connsiteY51" fmla="*/ 34883483 h 37631131"/>
                <a:gd name="connsiteX52" fmla="*/ 2989759 w 15151279"/>
                <a:gd name="connsiteY52" fmla="*/ 34144310 h 37631131"/>
                <a:gd name="connsiteX53" fmla="*/ 3446959 w 15151279"/>
                <a:gd name="connsiteY53" fmla="*/ 31583990 h 37631131"/>
                <a:gd name="connsiteX54" fmla="*/ 3995599 w 15151279"/>
                <a:gd name="connsiteY54" fmla="*/ 30578150 h 37631131"/>
                <a:gd name="connsiteX55" fmla="*/ 3721279 w 15151279"/>
                <a:gd name="connsiteY55" fmla="*/ 29389430 h 37631131"/>
                <a:gd name="connsiteX56" fmla="*/ 4087039 w 15151279"/>
                <a:gd name="connsiteY56" fmla="*/ 27743510 h 37631131"/>
                <a:gd name="connsiteX57" fmla="*/ 3904159 w 15151279"/>
                <a:gd name="connsiteY57" fmla="*/ 26097590 h 37631131"/>
                <a:gd name="connsiteX58" fmla="*/ 3419622 w 15151279"/>
                <a:gd name="connsiteY58" fmla="*/ 24755291 h 37631131"/>
                <a:gd name="connsiteX59" fmla="*/ 3538399 w 15151279"/>
                <a:gd name="connsiteY59" fmla="*/ 20976950 h 37631131"/>
                <a:gd name="connsiteX60" fmla="*/ 3261324 w 15151279"/>
                <a:gd name="connsiteY60" fmla="*/ 19811836 h 37631131"/>
                <a:gd name="connsiteX61" fmla="*/ 3384445 w 15151279"/>
                <a:gd name="connsiteY61" fmla="*/ 18718075 h 37631131"/>
                <a:gd name="connsiteX62" fmla="*/ 3172639 w 15151279"/>
                <a:gd name="connsiteY62" fmla="*/ 16313510 h 37631131"/>
                <a:gd name="connsiteX63" fmla="*/ 2417067 w 15151279"/>
                <a:gd name="connsiteY63" fmla="*/ 15373149 h 37631131"/>
                <a:gd name="connsiteX64" fmla="*/ 2623999 w 15151279"/>
                <a:gd name="connsiteY64" fmla="*/ 13478870 h 37631131"/>
                <a:gd name="connsiteX65" fmla="*/ 2715439 w 15151279"/>
                <a:gd name="connsiteY65" fmla="*/ 11284310 h 37631131"/>
                <a:gd name="connsiteX66" fmla="*/ 2927139 w 15151279"/>
                <a:gd name="connsiteY66" fmla="*/ 10068967 h 37631131"/>
                <a:gd name="connsiteX67" fmla="*/ 3172639 w 15151279"/>
                <a:gd name="connsiteY67" fmla="*/ 4060550 h 37631131"/>
                <a:gd name="connsiteX68" fmla="*/ 3516236 w 15151279"/>
                <a:gd name="connsiteY68" fmla="*/ 3549389 h 37631131"/>
                <a:gd name="connsiteX69" fmla="*/ 4818559 w 15151279"/>
                <a:gd name="connsiteY69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316639 w 15151279"/>
                <a:gd name="connsiteY20" fmla="*/ 3295559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773839 w 15151279"/>
                <a:gd name="connsiteY19" fmla="*/ 32955590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839744 w 15151279"/>
                <a:gd name="connsiteY19" fmla="*/ 32848802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322479 w 15151279"/>
                <a:gd name="connsiteY18" fmla="*/ 31035350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50111 w 15151279"/>
                <a:gd name="connsiteY16" fmla="*/ 2584919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179568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865279 w 15151279"/>
                <a:gd name="connsiteY17" fmla="*/ 29023670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11091 w 15151279"/>
                <a:gd name="connsiteY17" fmla="*/ 28869869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3121163 w 15151279"/>
                <a:gd name="connsiteY18" fmla="*/ 31040196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839744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773839 w 15151279"/>
                <a:gd name="connsiteY21" fmla="*/ 33869990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646268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452793 w 15151279"/>
                <a:gd name="connsiteY20" fmla="*/ 33142700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225199 w 15151279"/>
                <a:gd name="connsiteY12" fmla="*/ 17867990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2136196 w 15151279"/>
                <a:gd name="connsiteY12" fmla="*/ 18108665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1995487 w 15151279"/>
                <a:gd name="connsiteY12" fmla="*/ 18108665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1995487 w 15151279"/>
                <a:gd name="connsiteY12" fmla="*/ 18108665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1995487 w 15151279"/>
                <a:gd name="connsiteY12" fmla="*/ 18108665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151279"/>
                <a:gd name="connsiteY0" fmla="*/ 2323190 h 37631131"/>
                <a:gd name="connsiteX1" fmla="*/ 8269339 w 15151279"/>
                <a:gd name="connsiteY1" fmla="*/ 0 h 37631131"/>
                <a:gd name="connsiteX2" fmla="*/ 8819350 w 15151279"/>
                <a:gd name="connsiteY2" fmla="*/ 347711 h 37631131"/>
                <a:gd name="connsiteX3" fmla="*/ 13139599 w 15151279"/>
                <a:gd name="connsiteY3" fmla="*/ 11101430 h 37631131"/>
                <a:gd name="connsiteX4" fmla="*/ 13962559 w 15151279"/>
                <a:gd name="connsiteY4" fmla="*/ 11650070 h 37631131"/>
                <a:gd name="connsiteX5" fmla="*/ 15151279 w 15151279"/>
                <a:gd name="connsiteY5" fmla="*/ 14118950 h 37631131"/>
                <a:gd name="connsiteX6" fmla="*/ 15151279 w 15151279"/>
                <a:gd name="connsiteY6" fmla="*/ 14850470 h 37631131"/>
                <a:gd name="connsiteX7" fmla="*/ 13048159 w 15151279"/>
                <a:gd name="connsiteY7" fmla="*/ 15673430 h 37631131"/>
                <a:gd name="connsiteX8" fmla="*/ 12773839 w 15151279"/>
                <a:gd name="connsiteY8" fmla="*/ 15490550 h 37631131"/>
                <a:gd name="connsiteX9" fmla="*/ 12408079 w 15151279"/>
                <a:gd name="connsiteY9" fmla="*/ 16222070 h 37631131"/>
                <a:gd name="connsiteX10" fmla="*/ 11859439 w 15151279"/>
                <a:gd name="connsiteY10" fmla="*/ 16222070 h 37631131"/>
                <a:gd name="connsiteX11" fmla="*/ 11676559 w 15151279"/>
                <a:gd name="connsiteY11" fmla="*/ 16953590 h 37631131"/>
                <a:gd name="connsiteX12" fmla="*/ 11995487 w 15151279"/>
                <a:gd name="connsiteY12" fmla="*/ 18108665 h 37631131"/>
                <a:gd name="connsiteX13" fmla="*/ 11859439 w 15151279"/>
                <a:gd name="connsiteY13" fmla="*/ 20153990 h 37631131"/>
                <a:gd name="connsiteX14" fmla="*/ 12538143 w 15151279"/>
                <a:gd name="connsiteY14" fmla="*/ 23904982 h 37631131"/>
                <a:gd name="connsiteX15" fmla="*/ 12408079 w 15151279"/>
                <a:gd name="connsiteY15" fmla="*/ 25274630 h 37631131"/>
                <a:gd name="connsiteX16" fmla="*/ 12241729 w 15151279"/>
                <a:gd name="connsiteY16" fmla="*/ 26383036 h 37631131"/>
                <a:gd name="connsiteX17" fmla="*/ 12699035 w 15151279"/>
                <a:gd name="connsiteY17" fmla="*/ 28779439 h 37631131"/>
                <a:gd name="connsiteX18" fmla="*/ 12857333 w 15151279"/>
                <a:gd name="connsiteY18" fmla="*/ 31085411 h 37631131"/>
                <a:gd name="connsiteX19" fmla="*/ 12699035 w 15151279"/>
                <a:gd name="connsiteY19" fmla="*/ 32735764 h 37631131"/>
                <a:gd name="connsiteX20" fmla="*/ 12523148 w 15151279"/>
                <a:gd name="connsiteY20" fmla="*/ 33255738 h 37631131"/>
                <a:gd name="connsiteX21" fmla="*/ 12699035 w 15151279"/>
                <a:gd name="connsiteY21" fmla="*/ 33834938 h 37631131"/>
                <a:gd name="connsiteX22" fmla="*/ 12590959 w 15151279"/>
                <a:gd name="connsiteY22" fmla="*/ 34692950 h 37631131"/>
                <a:gd name="connsiteX23" fmla="*/ 12865279 w 15151279"/>
                <a:gd name="connsiteY23" fmla="*/ 35333030 h 37631131"/>
                <a:gd name="connsiteX24" fmla="*/ 12773839 w 15151279"/>
                <a:gd name="connsiteY24" fmla="*/ 36613190 h 37631131"/>
                <a:gd name="connsiteX25" fmla="*/ 10817045 w 15151279"/>
                <a:gd name="connsiteY25" fmla="*/ 36466013 h 37631131"/>
                <a:gd name="connsiteX26" fmla="*/ 7561759 w 15151279"/>
                <a:gd name="connsiteY26" fmla="*/ 37436150 h 37631131"/>
                <a:gd name="connsiteX27" fmla="*/ 5732959 w 15151279"/>
                <a:gd name="connsiteY27" fmla="*/ 36796070 h 37631131"/>
                <a:gd name="connsiteX28" fmla="*/ 6921679 w 15151279"/>
                <a:gd name="connsiteY28" fmla="*/ 35515910 h 37631131"/>
                <a:gd name="connsiteX29" fmla="*/ 8573109 w 15151279"/>
                <a:gd name="connsiteY29" fmla="*/ 34725230 h 37631131"/>
                <a:gd name="connsiteX30" fmla="*/ 8750479 w 15151279"/>
                <a:gd name="connsiteY30" fmla="*/ 33138470 h 37631131"/>
                <a:gd name="connsiteX31" fmla="*/ 9299119 w 15151279"/>
                <a:gd name="connsiteY31" fmla="*/ 32406950 h 37631131"/>
                <a:gd name="connsiteX32" fmla="*/ 9207679 w 15151279"/>
                <a:gd name="connsiteY32" fmla="*/ 31675430 h 37631131"/>
                <a:gd name="connsiteX33" fmla="*/ 9939199 w 15151279"/>
                <a:gd name="connsiteY33" fmla="*/ 30578150 h 37631131"/>
                <a:gd name="connsiteX34" fmla="*/ 9417366 w 15151279"/>
                <a:gd name="connsiteY34" fmla="*/ 29367236 h 37631131"/>
                <a:gd name="connsiteX35" fmla="*/ 9223890 w 15151279"/>
                <a:gd name="connsiteY35" fmla="*/ 28078604 h 37631131"/>
                <a:gd name="connsiteX36" fmla="*/ 8750479 w 15151279"/>
                <a:gd name="connsiteY36" fmla="*/ 26646230 h 37631131"/>
                <a:gd name="connsiteX37" fmla="*/ 9024799 w 15151279"/>
                <a:gd name="connsiteY37" fmla="*/ 24634550 h 37631131"/>
                <a:gd name="connsiteX38" fmla="*/ 8326867 w 15151279"/>
                <a:gd name="connsiteY38" fmla="*/ 22562357 h 37631131"/>
                <a:gd name="connsiteX39" fmla="*/ 7653199 w 15151279"/>
                <a:gd name="connsiteY39" fmla="*/ 21525590 h 37631131"/>
                <a:gd name="connsiteX40" fmla="*/ 6902183 w 15151279"/>
                <a:gd name="connsiteY40" fmla="*/ 25026582 h 37631131"/>
                <a:gd name="connsiteX41" fmla="*/ 6937360 w 15151279"/>
                <a:gd name="connsiteY41" fmla="*/ 26744757 h 37631131"/>
                <a:gd name="connsiteX42" fmla="*/ 6555919 w 15151279"/>
                <a:gd name="connsiteY42" fmla="*/ 29755190 h 37631131"/>
                <a:gd name="connsiteX43" fmla="*/ 7195999 w 15151279"/>
                <a:gd name="connsiteY43" fmla="*/ 31035350 h 37631131"/>
                <a:gd name="connsiteX44" fmla="*/ 6921679 w 15151279"/>
                <a:gd name="connsiteY44" fmla="*/ 32589830 h 37631131"/>
                <a:gd name="connsiteX45" fmla="*/ 7104559 w 15151279"/>
                <a:gd name="connsiteY45" fmla="*/ 33412790 h 37631131"/>
                <a:gd name="connsiteX46" fmla="*/ 7095659 w 15151279"/>
                <a:gd name="connsiteY46" fmla="*/ 35132167 h 37631131"/>
                <a:gd name="connsiteX47" fmla="*/ 5459911 w 15151279"/>
                <a:gd name="connsiteY47" fmla="*/ 35290420 h 37631131"/>
                <a:gd name="connsiteX48" fmla="*/ 4826718 w 15151279"/>
                <a:gd name="connsiteY48" fmla="*/ 36172115 h 37631131"/>
                <a:gd name="connsiteX49" fmla="*/ 1273802 w 15151279"/>
                <a:gd name="connsiteY49" fmla="*/ 36420798 h 37631131"/>
                <a:gd name="connsiteX50" fmla="*/ 350520 w 15151279"/>
                <a:gd name="connsiteY50" fmla="*/ 34883483 h 37631131"/>
                <a:gd name="connsiteX51" fmla="*/ 2989759 w 15151279"/>
                <a:gd name="connsiteY51" fmla="*/ 34144310 h 37631131"/>
                <a:gd name="connsiteX52" fmla="*/ 3446959 w 15151279"/>
                <a:gd name="connsiteY52" fmla="*/ 31583990 h 37631131"/>
                <a:gd name="connsiteX53" fmla="*/ 3995599 w 15151279"/>
                <a:gd name="connsiteY53" fmla="*/ 30578150 h 37631131"/>
                <a:gd name="connsiteX54" fmla="*/ 3721279 w 15151279"/>
                <a:gd name="connsiteY54" fmla="*/ 29389430 h 37631131"/>
                <a:gd name="connsiteX55" fmla="*/ 4087039 w 15151279"/>
                <a:gd name="connsiteY55" fmla="*/ 27743510 h 37631131"/>
                <a:gd name="connsiteX56" fmla="*/ 3904159 w 15151279"/>
                <a:gd name="connsiteY56" fmla="*/ 26097590 h 37631131"/>
                <a:gd name="connsiteX57" fmla="*/ 3419622 w 15151279"/>
                <a:gd name="connsiteY57" fmla="*/ 24755291 h 37631131"/>
                <a:gd name="connsiteX58" fmla="*/ 3538399 w 15151279"/>
                <a:gd name="connsiteY58" fmla="*/ 20976950 h 37631131"/>
                <a:gd name="connsiteX59" fmla="*/ 3261324 w 15151279"/>
                <a:gd name="connsiteY59" fmla="*/ 19811836 h 37631131"/>
                <a:gd name="connsiteX60" fmla="*/ 3384445 w 15151279"/>
                <a:gd name="connsiteY60" fmla="*/ 18718075 h 37631131"/>
                <a:gd name="connsiteX61" fmla="*/ 3172639 w 15151279"/>
                <a:gd name="connsiteY61" fmla="*/ 16313510 h 37631131"/>
                <a:gd name="connsiteX62" fmla="*/ 2417067 w 15151279"/>
                <a:gd name="connsiteY62" fmla="*/ 15373149 h 37631131"/>
                <a:gd name="connsiteX63" fmla="*/ 2623999 w 15151279"/>
                <a:gd name="connsiteY63" fmla="*/ 13478870 h 37631131"/>
                <a:gd name="connsiteX64" fmla="*/ 2715439 w 15151279"/>
                <a:gd name="connsiteY64" fmla="*/ 11284310 h 37631131"/>
                <a:gd name="connsiteX65" fmla="*/ 2927139 w 15151279"/>
                <a:gd name="connsiteY65" fmla="*/ 10068967 h 37631131"/>
                <a:gd name="connsiteX66" fmla="*/ 3172639 w 15151279"/>
                <a:gd name="connsiteY66" fmla="*/ 4060550 h 37631131"/>
                <a:gd name="connsiteX67" fmla="*/ 3516236 w 15151279"/>
                <a:gd name="connsiteY67" fmla="*/ 3549389 h 37631131"/>
                <a:gd name="connsiteX68" fmla="*/ 4818559 w 15151279"/>
                <a:gd name="connsiteY68" fmla="*/ 2323190 h 37631131"/>
                <a:gd name="connsiteX0" fmla="*/ 4818559 w 15501799"/>
                <a:gd name="connsiteY0" fmla="*/ 2323190 h 37631131"/>
                <a:gd name="connsiteX1" fmla="*/ 8269339 w 15501799"/>
                <a:gd name="connsiteY1" fmla="*/ 0 h 37631131"/>
                <a:gd name="connsiteX2" fmla="*/ 8819350 w 15501799"/>
                <a:gd name="connsiteY2" fmla="*/ 347711 h 37631131"/>
                <a:gd name="connsiteX3" fmla="*/ 13139599 w 15501799"/>
                <a:gd name="connsiteY3" fmla="*/ 11101430 h 37631131"/>
                <a:gd name="connsiteX4" fmla="*/ 13962559 w 15501799"/>
                <a:gd name="connsiteY4" fmla="*/ 11650070 h 37631131"/>
                <a:gd name="connsiteX5" fmla="*/ 15151279 w 15501799"/>
                <a:gd name="connsiteY5" fmla="*/ 14118950 h 37631131"/>
                <a:gd name="connsiteX6" fmla="*/ 15151279 w 15501799"/>
                <a:gd name="connsiteY6" fmla="*/ 14850470 h 37631131"/>
                <a:gd name="connsiteX7" fmla="*/ 13048159 w 15501799"/>
                <a:gd name="connsiteY7" fmla="*/ 15673430 h 37631131"/>
                <a:gd name="connsiteX8" fmla="*/ 12773839 w 15501799"/>
                <a:gd name="connsiteY8" fmla="*/ 15490550 h 37631131"/>
                <a:gd name="connsiteX9" fmla="*/ 12408079 w 15501799"/>
                <a:gd name="connsiteY9" fmla="*/ 16222070 h 37631131"/>
                <a:gd name="connsiteX10" fmla="*/ 11859439 w 15501799"/>
                <a:gd name="connsiteY10" fmla="*/ 16222070 h 37631131"/>
                <a:gd name="connsiteX11" fmla="*/ 11676559 w 15501799"/>
                <a:gd name="connsiteY11" fmla="*/ 16953590 h 37631131"/>
                <a:gd name="connsiteX12" fmla="*/ 11995487 w 15501799"/>
                <a:gd name="connsiteY12" fmla="*/ 18108665 h 37631131"/>
                <a:gd name="connsiteX13" fmla="*/ 11859439 w 15501799"/>
                <a:gd name="connsiteY13" fmla="*/ 20153990 h 37631131"/>
                <a:gd name="connsiteX14" fmla="*/ 12538143 w 15501799"/>
                <a:gd name="connsiteY14" fmla="*/ 23904982 h 37631131"/>
                <a:gd name="connsiteX15" fmla="*/ 12408079 w 15501799"/>
                <a:gd name="connsiteY15" fmla="*/ 25274630 h 37631131"/>
                <a:gd name="connsiteX16" fmla="*/ 12241729 w 15501799"/>
                <a:gd name="connsiteY16" fmla="*/ 26383036 h 37631131"/>
                <a:gd name="connsiteX17" fmla="*/ 12699035 w 15501799"/>
                <a:gd name="connsiteY17" fmla="*/ 28779439 h 37631131"/>
                <a:gd name="connsiteX18" fmla="*/ 12857333 w 15501799"/>
                <a:gd name="connsiteY18" fmla="*/ 31085411 h 37631131"/>
                <a:gd name="connsiteX19" fmla="*/ 12699035 w 15501799"/>
                <a:gd name="connsiteY19" fmla="*/ 32735764 h 37631131"/>
                <a:gd name="connsiteX20" fmla="*/ 12523148 w 15501799"/>
                <a:gd name="connsiteY20" fmla="*/ 33255738 h 37631131"/>
                <a:gd name="connsiteX21" fmla="*/ 12699035 w 15501799"/>
                <a:gd name="connsiteY21" fmla="*/ 33834938 h 37631131"/>
                <a:gd name="connsiteX22" fmla="*/ 12590959 w 15501799"/>
                <a:gd name="connsiteY22" fmla="*/ 34692950 h 37631131"/>
                <a:gd name="connsiteX23" fmla="*/ 12865279 w 15501799"/>
                <a:gd name="connsiteY23" fmla="*/ 35333030 h 37631131"/>
                <a:gd name="connsiteX24" fmla="*/ 12773839 w 15501799"/>
                <a:gd name="connsiteY24" fmla="*/ 36613190 h 37631131"/>
                <a:gd name="connsiteX25" fmla="*/ 10817045 w 15501799"/>
                <a:gd name="connsiteY25" fmla="*/ 36466013 h 37631131"/>
                <a:gd name="connsiteX26" fmla="*/ 7561759 w 15501799"/>
                <a:gd name="connsiteY26" fmla="*/ 37436150 h 37631131"/>
                <a:gd name="connsiteX27" fmla="*/ 5732959 w 15501799"/>
                <a:gd name="connsiteY27" fmla="*/ 36796070 h 37631131"/>
                <a:gd name="connsiteX28" fmla="*/ 6921679 w 15501799"/>
                <a:gd name="connsiteY28" fmla="*/ 35515910 h 37631131"/>
                <a:gd name="connsiteX29" fmla="*/ 8573109 w 15501799"/>
                <a:gd name="connsiteY29" fmla="*/ 34725230 h 37631131"/>
                <a:gd name="connsiteX30" fmla="*/ 8750479 w 15501799"/>
                <a:gd name="connsiteY30" fmla="*/ 33138470 h 37631131"/>
                <a:gd name="connsiteX31" fmla="*/ 9299119 w 15501799"/>
                <a:gd name="connsiteY31" fmla="*/ 32406950 h 37631131"/>
                <a:gd name="connsiteX32" fmla="*/ 9207679 w 15501799"/>
                <a:gd name="connsiteY32" fmla="*/ 31675430 h 37631131"/>
                <a:gd name="connsiteX33" fmla="*/ 9939199 w 15501799"/>
                <a:gd name="connsiteY33" fmla="*/ 30578150 h 37631131"/>
                <a:gd name="connsiteX34" fmla="*/ 9417366 w 15501799"/>
                <a:gd name="connsiteY34" fmla="*/ 29367236 h 37631131"/>
                <a:gd name="connsiteX35" fmla="*/ 9223890 w 15501799"/>
                <a:gd name="connsiteY35" fmla="*/ 28078604 h 37631131"/>
                <a:gd name="connsiteX36" fmla="*/ 8750479 w 15501799"/>
                <a:gd name="connsiteY36" fmla="*/ 26646230 h 37631131"/>
                <a:gd name="connsiteX37" fmla="*/ 9024799 w 15501799"/>
                <a:gd name="connsiteY37" fmla="*/ 24634550 h 37631131"/>
                <a:gd name="connsiteX38" fmla="*/ 8326867 w 15501799"/>
                <a:gd name="connsiteY38" fmla="*/ 22562357 h 37631131"/>
                <a:gd name="connsiteX39" fmla="*/ 7653199 w 15501799"/>
                <a:gd name="connsiteY39" fmla="*/ 21525590 h 37631131"/>
                <a:gd name="connsiteX40" fmla="*/ 6902183 w 15501799"/>
                <a:gd name="connsiteY40" fmla="*/ 25026582 h 37631131"/>
                <a:gd name="connsiteX41" fmla="*/ 6937360 w 15501799"/>
                <a:gd name="connsiteY41" fmla="*/ 26744757 h 37631131"/>
                <a:gd name="connsiteX42" fmla="*/ 6555919 w 15501799"/>
                <a:gd name="connsiteY42" fmla="*/ 29755190 h 37631131"/>
                <a:gd name="connsiteX43" fmla="*/ 7195999 w 15501799"/>
                <a:gd name="connsiteY43" fmla="*/ 31035350 h 37631131"/>
                <a:gd name="connsiteX44" fmla="*/ 6921679 w 15501799"/>
                <a:gd name="connsiteY44" fmla="*/ 32589830 h 37631131"/>
                <a:gd name="connsiteX45" fmla="*/ 7104559 w 15501799"/>
                <a:gd name="connsiteY45" fmla="*/ 33412790 h 37631131"/>
                <a:gd name="connsiteX46" fmla="*/ 7095659 w 15501799"/>
                <a:gd name="connsiteY46" fmla="*/ 35132167 h 37631131"/>
                <a:gd name="connsiteX47" fmla="*/ 5459911 w 15501799"/>
                <a:gd name="connsiteY47" fmla="*/ 35290420 h 37631131"/>
                <a:gd name="connsiteX48" fmla="*/ 4826718 w 15501799"/>
                <a:gd name="connsiteY48" fmla="*/ 36172115 h 37631131"/>
                <a:gd name="connsiteX49" fmla="*/ 1273802 w 15501799"/>
                <a:gd name="connsiteY49" fmla="*/ 36420798 h 37631131"/>
                <a:gd name="connsiteX50" fmla="*/ 350520 w 15501799"/>
                <a:gd name="connsiteY50" fmla="*/ 34883483 h 37631131"/>
                <a:gd name="connsiteX51" fmla="*/ 2989759 w 15501799"/>
                <a:gd name="connsiteY51" fmla="*/ 34144310 h 37631131"/>
                <a:gd name="connsiteX52" fmla="*/ 3446959 w 15501799"/>
                <a:gd name="connsiteY52" fmla="*/ 31583990 h 37631131"/>
                <a:gd name="connsiteX53" fmla="*/ 3995599 w 15501799"/>
                <a:gd name="connsiteY53" fmla="*/ 30578150 h 37631131"/>
                <a:gd name="connsiteX54" fmla="*/ 3721279 w 15501799"/>
                <a:gd name="connsiteY54" fmla="*/ 29389430 h 37631131"/>
                <a:gd name="connsiteX55" fmla="*/ 4087039 w 15501799"/>
                <a:gd name="connsiteY55" fmla="*/ 27743510 h 37631131"/>
                <a:gd name="connsiteX56" fmla="*/ 3904159 w 15501799"/>
                <a:gd name="connsiteY56" fmla="*/ 26097590 h 37631131"/>
                <a:gd name="connsiteX57" fmla="*/ 3419622 w 15501799"/>
                <a:gd name="connsiteY57" fmla="*/ 24755291 h 37631131"/>
                <a:gd name="connsiteX58" fmla="*/ 3538399 w 15501799"/>
                <a:gd name="connsiteY58" fmla="*/ 20976950 h 37631131"/>
                <a:gd name="connsiteX59" fmla="*/ 3261324 w 15501799"/>
                <a:gd name="connsiteY59" fmla="*/ 19811836 h 37631131"/>
                <a:gd name="connsiteX60" fmla="*/ 3384445 w 15501799"/>
                <a:gd name="connsiteY60" fmla="*/ 18718075 h 37631131"/>
                <a:gd name="connsiteX61" fmla="*/ 3172639 w 15501799"/>
                <a:gd name="connsiteY61" fmla="*/ 16313510 h 37631131"/>
                <a:gd name="connsiteX62" fmla="*/ 2417067 w 15501799"/>
                <a:gd name="connsiteY62" fmla="*/ 15373149 h 37631131"/>
                <a:gd name="connsiteX63" fmla="*/ 2623999 w 15501799"/>
                <a:gd name="connsiteY63" fmla="*/ 13478870 h 37631131"/>
                <a:gd name="connsiteX64" fmla="*/ 2715439 w 15501799"/>
                <a:gd name="connsiteY64" fmla="*/ 11284310 h 37631131"/>
                <a:gd name="connsiteX65" fmla="*/ 2927139 w 15501799"/>
                <a:gd name="connsiteY65" fmla="*/ 10068967 h 37631131"/>
                <a:gd name="connsiteX66" fmla="*/ 3172639 w 15501799"/>
                <a:gd name="connsiteY66" fmla="*/ 4060550 h 37631131"/>
                <a:gd name="connsiteX67" fmla="*/ 3516236 w 15501799"/>
                <a:gd name="connsiteY67" fmla="*/ 3549389 h 37631131"/>
                <a:gd name="connsiteX68" fmla="*/ 4818559 w 15501799"/>
                <a:gd name="connsiteY68" fmla="*/ 2323190 h 37631131"/>
                <a:gd name="connsiteX0" fmla="*/ 4818559 w 15349399"/>
                <a:gd name="connsiteY0" fmla="*/ 2323190 h 37631131"/>
                <a:gd name="connsiteX1" fmla="*/ 8269339 w 15349399"/>
                <a:gd name="connsiteY1" fmla="*/ 0 h 37631131"/>
                <a:gd name="connsiteX2" fmla="*/ 8819350 w 15349399"/>
                <a:gd name="connsiteY2" fmla="*/ 347711 h 37631131"/>
                <a:gd name="connsiteX3" fmla="*/ 13139599 w 15349399"/>
                <a:gd name="connsiteY3" fmla="*/ 11101430 h 37631131"/>
                <a:gd name="connsiteX4" fmla="*/ 13962559 w 15349399"/>
                <a:gd name="connsiteY4" fmla="*/ 11650070 h 37631131"/>
                <a:gd name="connsiteX5" fmla="*/ 15151279 w 15349399"/>
                <a:gd name="connsiteY5" fmla="*/ 14118950 h 37631131"/>
                <a:gd name="connsiteX6" fmla="*/ 15151279 w 15349399"/>
                <a:gd name="connsiteY6" fmla="*/ 14850470 h 37631131"/>
                <a:gd name="connsiteX7" fmla="*/ 13048159 w 15349399"/>
                <a:gd name="connsiteY7" fmla="*/ 15673430 h 37631131"/>
                <a:gd name="connsiteX8" fmla="*/ 12773839 w 15349399"/>
                <a:gd name="connsiteY8" fmla="*/ 15490550 h 37631131"/>
                <a:gd name="connsiteX9" fmla="*/ 12408079 w 15349399"/>
                <a:gd name="connsiteY9" fmla="*/ 16222070 h 37631131"/>
                <a:gd name="connsiteX10" fmla="*/ 11859439 w 15349399"/>
                <a:gd name="connsiteY10" fmla="*/ 16222070 h 37631131"/>
                <a:gd name="connsiteX11" fmla="*/ 11676559 w 15349399"/>
                <a:gd name="connsiteY11" fmla="*/ 16953590 h 37631131"/>
                <a:gd name="connsiteX12" fmla="*/ 11995487 w 15349399"/>
                <a:gd name="connsiteY12" fmla="*/ 18108665 h 37631131"/>
                <a:gd name="connsiteX13" fmla="*/ 11859439 w 15349399"/>
                <a:gd name="connsiteY13" fmla="*/ 20153990 h 37631131"/>
                <a:gd name="connsiteX14" fmla="*/ 12538143 w 15349399"/>
                <a:gd name="connsiteY14" fmla="*/ 23904982 h 37631131"/>
                <a:gd name="connsiteX15" fmla="*/ 12408079 w 15349399"/>
                <a:gd name="connsiteY15" fmla="*/ 25274630 h 37631131"/>
                <a:gd name="connsiteX16" fmla="*/ 12241729 w 15349399"/>
                <a:gd name="connsiteY16" fmla="*/ 26383036 h 37631131"/>
                <a:gd name="connsiteX17" fmla="*/ 12699035 w 15349399"/>
                <a:gd name="connsiteY17" fmla="*/ 28779439 h 37631131"/>
                <a:gd name="connsiteX18" fmla="*/ 12857333 w 15349399"/>
                <a:gd name="connsiteY18" fmla="*/ 31085411 h 37631131"/>
                <a:gd name="connsiteX19" fmla="*/ 12699035 w 15349399"/>
                <a:gd name="connsiteY19" fmla="*/ 32735764 h 37631131"/>
                <a:gd name="connsiteX20" fmla="*/ 12523148 w 15349399"/>
                <a:gd name="connsiteY20" fmla="*/ 33255738 h 37631131"/>
                <a:gd name="connsiteX21" fmla="*/ 12699035 w 15349399"/>
                <a:gd name="connsiteY21" fmla="*/ 33834938 h 37631131"/>
                <a:gd name="connsiteX22" fmla="*/ 12590959 w 15349399"/>
                <a:gd name="connsiteY22" fmla="*/ 34692950 h 37631131"/>
                <a:gd name="connsiteX23" fmla="*/ 12865279 w 15349399"/>
                <a:gd name="connsiteY23" fmla="*/ 35333030 h 37631131"/>
                <a:gd name="connsiteX24" fmla="*/ 12773839 w 15349399"/>
                <a:gd name="connsiteY24" fmla="*/ 36613190 h 37631131"/>
                <a:gd name="connsiteX25" fmla="*/ 10817045 w 15349399"/>
                <a:gd name="connsiteY25" fmla="*/ 36466013 h 37631131"/>
                <a:gd name="connsiteX26" fmla="*/ 7561759 w 15349399"/>
                <a:gd name="connsiteY26" fmla="*/ 37436150 h 37631131"/>
                <a:gd name="connsiteX27" fmla="*/ 5732959 w 15349399"/>
                <a:gd name="connsiteY27" fmla="*/ 36796070 h 37631131"/>
                <a:gd name="connsiteX28" fmla="*/ 6921679 w 15349399"/>
                <a:gd name="connsiteY28" fmla="*/ 35515910 h 37631131"/>
                <a:gd name="connsiteX29" fmla="*/ 8573109 w 15349399"/>
                <a:gd name="connsiteY29" fmla="*/ 34725230 h 37631131"/>
                <a:gd name="connsiteX30" fmla="*/ 8750479 w 15349399"/>
                <a:gd name="connsiteY30" fmla="*/ 33138470 h 37631131"/>
                <a:gd name="connsiteX31" fmla="*/ 9299119 w 15349399"/>
                <a:gd name="connsiteY31" fmla="*/ 32406950 h 37631131"/>
                <a:gd name="connsiteX32" fmla="*/ 9207679 w 15349399"/>
                <a:gd name="connsiteY32" fmla="*/ 31675430 h 37631131"/>
                <a:gd name="connsiteX33" fmla="*/ 9939199 w 15349399"/>
                <a:gd name="connsiteY33" fmla="*/ 30578150 h 37631131"/>
                <a:gd name="connsiteX34" fmla="*/ 9417366 w 15349399"/>
                <a:gd name="connsiteY34" fmla="*/ 29367236 h 37631131"/>
                <a:gd name="connsiteX35" fmla="*/ 9223890 w 15349399"/>
                <a:gd name="connsiteY35" fmla="*/ 28078604 h 37631131"/>
                <a:gd name="connsiteX36" fmla="*/ 8750479 w 15349399"/>
                <a:gd name="connsiteY36" fmla="*/ 26646230 h 37631131"/>
                <a:gd name="connsiteX37" fmla="*/ 9024799 w 15349399"/>
                <a:gd name="connsiteY37" fmla="*/ 24634550 h 37631131"/>
                <a:gd name="connsiteX38" fmla="*/ 8326867 w 15349399"/>
                <a:gd name="connsiteY38" fmla="*/ 22562357 h 37631131"/>
                <a:gd name="connsiteX39" fmla="*/ 7653199 w 15349399"/>
                <a:gd name="connsiteY39" fmla="*/ 21525590 h 37631131"/>
                <a:gd name="connsiteX40" fmla="*/ 6902183 w 15349399"/>
                <a:gd name="connsiteY40" fmla="*/ 25026582 h 37631131"/>
                <a:gd name="connsiteX41" fmla="*/ 6937360 w 15349399"/>
                <a:gd name="connsiteY41" fmla="*/ 26744757 h 37631131"/>
                <a:gd name="connsiteX42" fmla="*/ 6555919 w 15349399"/>
                <a:gd name="connsiteY42" fmla="*/ 29755190 h 37631131"/>
                <a:gd name="connsiteX43" fmla="*/ 7195999 w 15349399"/>
                <a:gd name="connsiteY43" fmla="*/ 31035350 h 37631131"/>
                <a:gd name="connsiteX44" fmla="*/ 6921679 w 15349399"/>
                <a:gd name="connsiteY44" fmla="*/ 32589830 h 37631131"/>
                <a:gd name="connsiteX45" fmla="*/ 7104559 w 15349399"/>
                <a:gd name="connsiteY45" fmla="*/ 33412790 h 37631131"/>
                <a:gd name="connsiteX46" fmla="*/ 7095659 w 15349399"/>
                <a:gd name="connsiteY46" fmla="*/ 35132167 h 37631131"/>
                <a:gd name="connsiteX47" fmla="*/ 5459911 w 15349399"/>
                <a:gd name="connsiteY47" fmla="*/ 35290420 h 37631131"/>
                <a:gd name="connsiteX48" fmla="*/ 4826718 w 15349399"/>
                <a:gd name="connsiteY48" fmla="*/ 36172115 h 37631131"/>
                <a:gd name="connsiteX49" fmla="*/ 1273802 w 15349399"/>
                <a:gd name="connsiteY49" fmla="*/ 36420798 h 37631131"/>
                <a:gd name="connsiteX50" fmla="*/ 350520 w 15349399"/>
                <a:gd name="connsiteY50" fmla="*/ 34883483 h 37631131"/>
                <a:gd name="connsiteX51" fmla="*/ 2989759 w 15349399"/>
                <a:gd name="connsiteY51" fmla="*/ 34144310 h 37631131"/>
                <a:gd name="connsiteX52" fmla="*/ 3446959 w 15349399"/>
                <a:gd name="connsiteY52" fmla="*/ 31583990 h 37631131"/>
                <a:gd name="connsiteX53" fmla="*/ 3995599 w 15349399"/>
                <a:gd name="connsiteY53" fmla="*/ 30578150 h 37631131"/>
                <a:gd name="connsiteX54" fmla="*/ 3721279 w 15349399"/>
                <a:gd name="connsiteY54" fmla="*/ 29389430 h 37631131"/>
                <a:gd name="connsiteX55" fmla="*/ 4087039 w 15349399"/>
                <a:gd name="connsiteY55" fmla="*/ 27743510 h 37631131"/>
                <a:gd name="connsiteX56" fmla="*/ 3904159 w 15349399"/>
                <a:gd name="connsiteY56" fmla="*/ 26097590 h 37631131"/>
                <a:gd name="connsiteX57" fmla="*/ 3419622 w 15349399"/>
                <a:gd name="connsiteY57" fmla="*/ 24755291 h 37631131"/>
                <a:gd name="connsiteX58" fmla="*/ 3538399 w 15349399"/>
                <a:gd name="connsiteY58" fmla="*/ 20976950 h 37631131"/>
                <a:gd name="connsiteX59" fmla="*/ 3261324 w 15349399"/>
                <a:gd name="connsiteY59" fmla="*/ 19811836 h 37631131"/>
                <a:gd name="connsiteX60" fmla="*/ 3384445 w 15349399"/>
                <a:gd name="connsiteY60" fmla="*/ 18718075 h 37631131"/>
                <a:gd name="connsiteX61" fmla="*/ 3172639 w 15349399"/>
                <a:gd name="connsiteY61" fmla="*/ 16313510 h 37631131"/>
                <a:gd name="connsiteX62" fmla="*/ 2417067 w 15349399"/>
                <a:gd name="connsiteY62" fmla="*/ 15373149 h 37631131"/>
                <a:gd name="connsiteX63" fmla="*/ 2623999 w 15349399"/>
                <a:gd name="connsiteY63" fmla="*/ 13478870 h 37631131"/>
                <a:gd name="connsiteX64" fmla="*/ 2715439 w 15349399"/>
                <a:gd name="connsiteY64" fmla="*/ 11284310 h 37631131"/>
                <a:gd name="connsiteX65" fmla="*/ 2927139 w 15349399"/>
                <a:gd name="connsiteY65" fmla="*/ 10068967 h 37631131"/>
                <a:gd name="connsiteX66" fmla="*/ 3172639 w 15349399"/>
                <a:gd name="connsiteY66" fmla="*/ 4060550 h 37631131"/>
                <a:gd name="connsiteX67" fmla="*/ 3516236 w 15349399"/>
                <a:gd name="connsiteY67" fmla="*/ 3549389 h 37631131"/>
                <a:gd name="connsiteX68" fmla="*/ 4818559 w 15349399"/>
                <a:gd name="connsiteY68" fmla="*/ 2323190 h 37631131"/>
                <a:gd name="connsiteX0" fmla="*/ 4818559 w 15277724"/>
                <a:gd name="connsiteY0" fmla="*/ 2323190 h 37631131"/>
                <a:gd name="connsiteX1" fmla="*/ 8269339 w 15277724"/>
                <a:gd name="connsiteY1" fmla="*/ 0 h 37631131"/>
                <a:gd name="connsiteX2" fmla="*/ 8819350 w 15277724"/>
                <a:gd name="connsiteY2" fmla="*/ 347711 h 37631131"/>
                <a:gd name="connsiteX3" fmla="*/ 13139599 w 15277724"/>
                <a:gd name="connsiteY3" fmla="*/ 11101430 h 37631131"/>
                <a:gd name="connsiteX4" fmla="*/ 13962559 w 15277724"/>
                <a:gd name="connsiteY4" fmla="*/ 11650070 h 37631131"/>
                <a:gd name="connsiteX5" fmla="*/ 15151279 w 15277724"/>
                <a:gd name="connsiteY5" fmla="*/ 14118950 h 37631131"/>
                <a:gd name="connsiteX6" fmla="*/ 15151279 w 15277724"/>
                <a:gd name="connsiteY6" fmla="*/ 14850470 h 37631131"/>
                <a:gd name="connsiteX7" fmla="*/ 13048159 w 15277724"/>
                <a:gd name="connsiteY7" fmla="*/ 15673430 h 37631131"/>
                <a:gd name="connsiteX8" fmla="*/ 12773839 w 15277724"/>
                <a:gd name="connsiteY8" fmla="*/ 15490550 h 37631131"/>
                <a:gd name="connsiteX9" fmla="*/ 12408079 w 15277724"/>
                <a:gd name="connsiteY9" fmla="*/ 16222070 h 37631131"/>
                <a:gd name="connsiteX10" fmla="*/ 11859439 w 15277724"/>
                <a:gd name="connsiteY10" fmla="*/ 16222070 h 37631131"/>
                <a:gd name="connsiteX11" fmla="*/ 11676559 w 15277724"/>
                <a:gd name="connsiteY11" fmla="*/ 16953590 h 37631131"/>
                <a:gd name="connsiteX12" fmla="*/ 11995487 w 15277724"/>
                <a:gd name="connsiteY12" fmla="*/ 18108665 h 37631131"/>
                <a:gd name="connsiteX13" fmla="*/ 11859439 w 15277724"/>
                <a:gd name="connsiteY13" fmla="*/ 20153990 h 37631131"/>
                <a:gd name="connsiteX14" fmla="*/ 12538143 w 15277724"/>
                <a:gd name="connsiteY14" fmla="*/ 23904982 h 37631131"/>
                <a:gd name="connsiteX15" fmla="*/ 12408079 w 15277724"/>
                <a:gd name="connsiteY15" fmla="*/ 25274630 h 37631131"/>
                <a:gd name="connsiteX16" fmla="*/ 12241729 w 15277724"/>
                <a:gd name="connsiteY16" fmla="*/ 26383036 h 37631131"/>
                <a:gd name="connsiteX17" fmla="*/ 12699035 w 15277724"/>
                <a:gd name="connsiteY17" fmla="*/ 28779439 h 37631131"/>
                <a:gd name="connsiteX18" fmla="*/ 12857333 w 15277724"/>
                <a:gd name="connsiteY18" fmla="*/ 31085411 h 37631131"/>
                <a:gd name="connsiteX19" fmla="*/ 12699035 w 15277724"/>
                <a:gd name="connsiteY19" fmla="*/ 32735764 h 37631131"/>
                <a:gd name="connsiteX20" fmla="*/ 12523148 w 15277724"/>
                <a:gd name="connsiteY20" fmla="*/ 33255738 h 37631131"/>
                <a:gd name="connsiteX21" fmla="*/ 12699035 w 15277724"/>
                <a:gd name="connsiteY21" fmla="*/ 33834938 h 37631131"/>
                <a:gd name="connsiteX22" fmla="*/ 12590959 w 15277724"/>
                <a:gd name="connsiteY22" fmla="*/ 34692950 h 37631131"/>
                <a:gd name="connsiteX23" fmla="*/ 12865279 w 15277724"/>
                <a:gd name="connsiteY23" fmla="*/ 35333030 h 37631131"/>
                <a:gd name="connsiteX24" fmla="*/ 12773839 w 15277724"/>
                <a:gd name="connsiteY24" fmla="*/ 36613190 h 37631131"/>
                <a:gd name="connsiteX25" fmla="*/ 10817045 w 15277724"/>
                <a:gd name="connsiteY25" fmla="*/ 36466013 h 37631131"/>
                <a:gd name="connsiteX26" fmla="*/ 7561759 w 15277724"/>
                <a:gd name="connsiteY26" fmla="*/ 37436150 h 37631131"/>
                <a:gd name="connsiteX27" fmla="*/ 5732959 w 15277724"/>
                <a:gd name="connsiteY27" fmla="*/ 36796070 h 37631131"/>
                <a:gd name="connsiteX28" fmla="*/ 6921679 w 15277724"/>
                <a:gd name="connsiteY28" fmla="*/ 35515910 h 37631131"/>
                <a:gd name="connsiteX29" fmla="*/ 8573109 w 15277724"/>
                <a:gd name="connsiteY29" fmla="*/ 34725230 h 37631131"/>
                <a:gd name="connsiteX30" fmla="*/ 8750479 w 15277724"/>
                <a:gd name="connsiteY30" fmla="*/ 33138470 h 37631131"/>
                <a:gd name="connsiteX31" fmla="*/ 9299119 w 15277724"/>
                <a:gd name="connsiteY31" fmla="*/ 32406950 h 37631131"/>
                <a:gd name="connsiteX32" fmla="*/ 9207679 w 15277724"/>
                <a:gd name="connsiteY32" fmla="*/ 31675430 h 37631131"/>
                <a:gd name="connsiteX33" fmla="*/ 9939199 w 15277724"/>
                <a:gd name="connsiteY33" fmla="*/ 30578150 h 37631131"/>
                <a:gd name="connsiteX34" fmla="*/ 9417366 w 15277724"/>
                <a:gd name="connsiteY34" fmla="*/ 29367236 h 37631131"/>
                <a:gd name="connsiteX35" fmla="*/ 9223890 w 15277724"/>
                <a:gd name="connsiteY35" fmla="*/ 28078604 h 37631131"/>
                <a:gd name="connsiteX36" fmla="*/ 8750479 w 15277724"/>
                <a:gd name="connsiteY36" fmla="*/ 26646230 h 37631131"/>
                <a:gd name="connsiteX37" fmla="*/ 9024799 w 15277724"/>
                <a:gd name="connsiteY37" fmla="*/ 24634550 h 37631131"/>
                <a:gd name="connsiteX38" fmla="*/ 8326867 w 15277724"/>
                <a:gd name="connsiteY38" fmla="*/ 22562357 h 37631131"/>
                <a:gd name="connsiteX39" fmla="*/ 7653199 w 15277724"/>
                <a:gd name="connsiteY39" fmla="*/ 21525590 h 37631131"/>
                <a:gd name="connsiteX40" fmla="*/ 6902183 w 15277724"/>
                <a:gd name="connsiteY40" fmla="*/ 25026582 h 37631131"/>
                <a:gd name="connsiteX41" fmla="*/ 6937360 w 15277724"/>
                <a:gd name="connsiteY41" fmla="*/ 26744757 h 37631131"/>
                <a:gd name="connsiteX42" fmla="*/ 6555919 w 15277724"/>
                <a:gd name="connsiteY42" fmla="*/ 29755190 h 37631131"/>
                <a:gd name="connsiteX43" fmla="*/ 7195999 w 15277724"/>
                <a:gd name="connsiteY43" fmla="*/ 31035350 h 37631131"/>
                <a:gd name="connsiteX44" fmla="*/ 6921679 w 15277724"/>
                <a:gd name="connsiteY44" fmla="*/ 32589830 h 37631131"/>
                <a:gd name="connsiteX45" fmla="*/ 7104559 w 15277724"/>
                <a:gd name="connsiteY45" fmla="*/ 33412790 h 37631131"/>
                <a:gd name="connsiteX46" fmla="*/ 7095659 w 15277724"/>
                <a:gd name="connsiteY46" fmla="*/ 35132167 h 37631131"/>
                <a:gd name="connsiteX47" fmla="*/ 5459911 w 15277724"/>
                <a:gd name="connsiteY47" fmla="*/ 35290420 h 37631131"/>
                <a:gd name="connsiteX48" fmla="*/ 4826718 w 15277724"/>
                <a:gd name="connsiteY48" fmla="*/ 36172115 h 37631131"/>
                <a:gd name="connsiteX49" fmla="*/ 1273802 w 15277724"/>
                <a:gd name="connsiteY49" fmla="*/ 36420798 h 37631131"/>
                <a:gd name="connsiteX50" fmla="*/ 350520 w 15277724"/>
                <a:gd name="connsiteY50" fmla="*/ 34883483 h 37631131"/>
                <a:gd name="connsiteX51" fmla="*/ 2989759 w 15277724"/>
                <a:gd name="connsiteY51" fmla="*/ 34144310 h 37631131"/>
                <a:gd name="connsiteX52" fmla="*/ 3446959 w 15277724"/>
                <a:gd name="connsiteY52" fmla="*/ 31583990 h 37631131"/>
                <a:gd name="connsiteX53" fmla="*/ 3995599 w 15277724"/>
                <a:gd name="connsiteY53" fmla="*/ 30578150 h 37631131"/>
                <a:gd name="connsiteX54" fmla="*/ 3721279 w 15277724"/>
                <a:gd name="connsiteY54" fmla="*/ 29389430 h 37631131"/>
                <a:gd name="connsiteX55" fmla="*/ 4087039 w 15277724"/>
                <a:gd name="connsiteY55" fmla="*/ 27743510 h 37631131"/>
                <a:gd name="connsiteX56" fmla="*/ 3904159 w 15277724"/>
                <a:gd name="connsiteY56" fmla="*/ 26097590 h 37631131"/>
                <a:gd name="connsiteX57" fmla="*/ 3419622 w 15277724"/>
                <a:gd name="connsiteY57" fmla="*/ 24755291 h 37631131"/>
                <a:gd name="connsiteX58" fmla="*/ 3538399 w 15277724"/>
                <a:gd name="connsiteY58" fmla="*/ 20976950 h 37631131"/>
                <a:gd name="connsiteX59" fmla="*/ 3261324 w 15277724"/>
                <a:gd name="connsiteY59" fmla="*/ 19811836 h 37631131"/>
                <a:gd name="connsiteX60" fmla="*/ 3384445 w 15277724"/>
                <a:gd name="connsiteY60" fmla="*/ 18718075 h 37631131"/>
                <a:gd name="connsiteX61" fmla="*/ 3172639 w 15277724"/>
                <a:gd name="connsiteY61" fmla="*/ 16313510 h 37631131"/>
                <a:gd name="connsiteX62" fmla="*/ 2417067 w 15277724"/>
                <a:gd name="connsiteY62" fmla="*/ 15373149 h 37631131"/>
                <a:gd name="connsiteX63" fmla="*/ 2623999 w 15277724"/>
                <a:gd name="connsiteY63" fmla="*/ 13478870 h 37631131"/>
                <a:gd name="connsiteX64" fmla="*/ 2715439 w 15277724"/>
                <a:gd name="connsiteY64" fmla="*/ 11284310 h 37631131"/>
                <a:gd name="connsiteX65" fmla="*/ 2927139 w 15277724"/>
                <a:gd name="connsiteY65" fmla="*/ 10068967 h 37631131"/>
                <a:gd name="connsiteX66" fmla="*/ 3172639 w 15277724"/>
                <a:gd name="connsiteY66" fmla="*/ 4060550 h 37631131"/>
                <a:gd name="connsiteX67" fmla="*/ 3516236 w 15277724"/>
                <a:gd name="connsiteY67" fmla="*/ 3549389 h 37631131"/>
                <a:gd name="connsiteX68" fmla="*/ 4818559 w 15277724"/>
                <a:gd name="connsiteY68" fmla="*/ 2323190 h 37631131"/>
                <a:gd name="connsiteX0" fmla="*/ 4818559 w 15277724"/>
                <a:gd name="connsiteY0" fmla="*/ 2323190 h 37631131"/>
                <a:gd name="connsiteX1" fmla="*/ 8269339 w 15277724"/>
                <a:gd name="connsiteY1" fmla="*/ 0 h 37631131"/>
                <a:gd name="connsiteX2" fmla="*/ 8819350 w 15277724"/>
                <a:gd name="connsiteY2" fmla="*/ 347711 h 37631131"/>
                <a:gd name="connsiteX3" fmla="*/ 13139599 w 15277724"/>
                <a:gd name="connsiteY3" fmla="*/ 11101430 h 37631131"/>
                <a:gd name="connsiteX4" fmla="*/ 13962559 w 15277724"/>
                <a:gd name="connsiteY4" fmla="*/ 11650070 h 37631131"/>
                <a:gd name="connsiteX5" fmla="*/ 15151279 w 15277724"/>
                <a:gd name="connsiteY5" fmla="*/ 14118950 h 37631131"/>
                <a:gd name="connsiteX6" fmla="*/ 15151279 w 15277724"/>
                <a:gd name="connsiteY6" fmla="*/ 14850470 h 37631131"/>
                <a:gd name="connsiteX7" fmla="*/ 13048159 w 15277724"/>
                <a:gd name="connsiteY7" fmla="*/ 15673430 h 37631131"/>
                <a:gd name="connsiteX8" fmla="*/ 12773839 w 15277724"/>
                <a:gd name="connsiteY8" fmla="*/ 15490550 h 37631131"/>
                <a:gd name="connsiteX9" fmla="*/ 12408079 w 15277724"/>
                <a:gd name="connsiteY9" fmla="*/ 16222070 h 37631131"/>
                <a:gd name="connsiteX10" fmla="*/ 11859439 w 15277724"/>
                <a:gd name="connsiteY10" fmla="*/ 16222070 h 37631131"/>
                <a:gd name="connsiteX11" fmla="*/ 11676559 w 15277724"/>
                <a:gd name="connsiteY11" fmla="*/ 16953590 h 37631131"/>
                <a:gd name="connsiteX12" fmla="*/ 11995487 w 15277724"/>
                <a:gd name="connsiteY12" fmla="*/ 18108665 h 37631131"/>
                <a:gd name="connsiteX13" fmla="*/ 11859439 w 15277724"/>
                <a:gd name="connsiteY13" fmla="*/ 20153990 h 37631131"/>
                <a:gd name="connsiteX14" fmla="*/ 12538143 w 15277724"/>
                <a:gd name="connsiteY14" fmla="*/ 23904982 h 37631131"/>
                <a:gd name="connsiteX15" fmla="*/ 12408079 w 15277724"/>
                <a:gd name="connsiteY15" fmla="*/ 25274630 h 37631131"/>
                <a:gd name="connsiteX16" fmla="*/ 12241729 w 15277724"/>
                <a:gd name="connsiteY16" fmla="*/ 26383036 h 37631131"/>
                <a:gd name="connsiteX17" fmla="*/ 12699035 w 15277724"/>
                <a:gd name="connsiteY17" fmla="*/ 28779439 h 37631131"/>
                <a:gd name="connsiteX18" fmla="*/ 12857333 w 15277724"/>
                <a:gd name="connsiteY18" fmla="*/ 31085411 h 37631131"/>
                <a:gd name="connsiteX19" fmla="*/ 12699035 w 15277724"/>
                <a:gd name="connsiteY19" fmla="*/ 32735764 h 37631131"/>
                <a:gd name="connsiteX20" fmla="*/ 12523148 w 15277724"/>
                <a:gd name="connsiteY20" fmla="*/ 33255738 h 37631131"/>
                <a:gd name="connsiteX21" fmla="*/ 12699035 w 15277724"/>
                <a:gd name="connsiteY21" fmla="*/ 33834938 h 37631131"/>
                <a:gd name="connsiteX22" fmla="*/ 12590959 w 15277724"/>
                <a:gd name="connsiteY22" fmla="*/ 34692950 h 37631131"/>
                <a:gd name="connsiteX23" fmla="*/ 12865279 w 15277724"/>
                <a:gd name="connsiteY23" fmla="*/ 35333030 h 37631131"/>
                <a:gd name="connsiteX24" fmla="*/ 12773839 w 15277724"/>
                <a:gd name="connsiteY24" fmla="*/ 36613190 h 37631131"/>
                <a:gd name="connsiteX25" fmla="*/ 10817045 w 15277724"/>
                <a:gd name="connsiteY25" fmla="*/ 36466013 h 37631131"/>
                <a:gd name="connsiteX26" fmla="*/ 7561759 w 15277724"/>
                <a:gd name="connsiteY26" fmla="*/ 37436150 h 37631131"/>
                <a:gd name="connsiteX27" fmla="*/ 5732959 w 15277724"/>
                <a:gd name="connsiteY27" fmla="*/ 36796070 h 37631131"/>
                <a:gd name="connsiteX28" fmla="*/ 6921679 w 15277724"/>
                <a:gd name="connsiteY28" fmla="*/ 35515910 h 37631131"/>
                <a:gd name="connsiteX29" fmla="*/ 8573109 w 15277724"/>
                <a:gd name="connsiteY29" fmla="*/ 34725230 h 37631131"/>
                <a:gd name="connsiteX30" fmla="*/ 8750479 w 15277724"/>
                <a:gd name="connsiteY30" fmla="*/ 33138470 h 37631131"/>
                <a:gd name="connsiteX31" fmla="*/ 9299119 w 15277724"/>
                <a:gd name="connsiteY31" fmla="*/ 32406950 h 37631131"/>
                <a:gd name="connsiteX32" fmla="*/ 9207679 w 15277724"/>
                <a:gd name="connsiteY32" fmla="*/ 31675430 h 37631131"/>
                <a:gd name="connsiteX33" fmla="*/ 9939199 w 15277724"/>
                <a:gd name="connsiteY33" fmla="*/ 30578150 h 37631131"/>
                <a:gd name="connsiteX34" fmla="*/ 9417366 w 15277724"/>
                <a:gd name="connsiteY34" fmla="*/ 29367236 h 37631131"/>
                <a:gd name="connsiteX35" fmla="*/ 9223890 w 15277724"/>
                <a:gd name="connsiteY35" fmla="*/ 28078604 h 37631131"/>
                <a:gd name="connsiteX36" fmla="*/ 8750479 w 15277724"/>
                <a:gd name="connsiteY36" fmla="*/ 26646230 h 37631131"/>
                <a:gd name="connsiteX37" fmla="*/ 9024799 w 15277724"/>
                <a:gd name="connsiteY37" fmla="*/ 24634550 h 37631131"/>
                <a:gd name="connsiteX38" fmla="*/ 8326867 w 15277724"/>
                <a:gd name="connsiteY38" fmla="*/ 22562357 h 37631131"/>
                <a:gd name="connsiteX39" fmla="*/ 7653199 w 15277724"/>
                <a:gd name="connsiteY39" fmla="*/ 21525590 h 37631131"/>
                <a:gd name="connsiteX40" fmla="*/ 6902183 w 15277724"/>
                <a:gd name="connsiteY40" fmla="*/ 25026582 h 37631131"/>
                <a:gd name="connsiteX41" fmla="*/ 6937360 w 15277724"/>
                <a:gd name="connsiteY41" fmla="*/ 26744757 h 37631131"/>
                <a:gd name="connsiteX42" fmla="*/ 6555919 w 15277724"/>
                <a:gd name="connsiteY42" fmla="*/ 29755190 h 37631131"/>
                <a:gd name="connsiteX43" fmla="*/ 7195999 w 15277724"/>
                <a:gd name="connsiteY43" fmla="*/ 31035350 h 37631131"/>
                <a:gd name="connsiteX44" fmla="*/ 6921679 w 15277724"/>
                <a:gd name="connsiteY44" fmla="*/ 32589830 h 37631131"/>
                <a:gd name="connsiteX45" fmla="*/ 7104559 w 15277724"/>
                <a:gd name="connsiteY45" fmla="*/ 33412790 h 37631131"/>
                <a:gd name="connsiteX46" fmla="*/ 7095659 w 15277724"/>
                <a:gd name="connsiteY46" fmla="*/ 35132167 h 37631131"/>
                <a:gd name="connsiteX47" fmla="*/ 5459911 w 15277724"/>
                <a:gd name="connsiteY47" fmla="*/ 35290420 h 37631131"/>
                <a:gd name="connsiteX48" fmla="*/ 4826718 w 15277724"/>
                <a:gd name="connsiteY48" fmla="*/ 36172115 h 37631131"/>
                <a:gd name="connsiteX49" fmla="*/ 1273802 w 15277724"/>
                <a:gd name="connsiteY49" fmla="*/ 36420798 h 37631131"/>
                <a:gd name="connsiteX50" fmla="*/ 350520 w 15277724"/>
                <a:gd name="connsiteY50" fmla="*/ 34883483 h 37631131"/>
                <a:gd name="connsiteX51" fmla="*/ 2989759 w 15277724"/>
                <a:gd name="connsiteY51" fmla="*/ 34144310 h 37631131"/>
                <a:gd name="connsiteX52" fmla="*/ 3446959 w 15277724"/>
                <a:gd name="connsiteY52" fmla="*/ 31583990 h 37631131"/>
                <a:gd name="connsiteX53" fmla="*/ 3995599 w 15277724"/>
                <a:gd name="connsiteY53" fmla="*/ 30578150 h 37631131"/>
                <a:gd name="connsiteX54" fmla="*/ 3721279 w 15277724"/>
                <a:gd name="connsiteY54" fmla="*/ 29389430 h 37631131"/>
                <a:gd name="connsiteX55" fmla="*/ 4087039 w 15277724"/>
                <a:gd name="connsiteY55" fmla="*/ 27743510 h 37631131"/>
                <a:gd name="connsiteX56" fmla="*/ 3904159 w 15277724"/>
                <a:gd name="connsiteY56" fmla="*/ 26097590 h 37631131"/>
                <a:gd name="connsiteX57" fmla="*/ 3419622 w 15277724"/>
                <a:gd name="connsiteY57" fmla="*/ 24755291 h 37631131"/>
                <a:gd name="connsiteX58" fmla="*/ 3538399 w 15277724"/>
                <a:gd name="connsiteY58" fmla="*/ 20976950 h 37631131"/>
                <a:gd name="connsiteX59" fmla="*/ 3261324 w 15277724"/>
                <a:gd name="connsiteY59" fmla="*/ 19811836 h 37631131"/>
                <a:gd name="connsiteX60" fmla="*/ 3384445 w 15277724"/>
                <a:gd name="connsiteY60" fmla="*/ 18718075 h 37631131"/>
                <a:gd name="connsiteX61" fmla="*/ 3172639 w 15277724"/>
                <a:gd name="connsiteY61" fmla="*/ 16313510 h 37631131"/>
                <a:gd name="connsiteX62" fmla="*/ 2417067 w 15277724"/>
                <a:gd name="connsiteY62" fmla="*/ 15373149 h 37631131"/>
                <a:gd name="connsiteX63" fmla="*/ 2623999 w 15277724"/>
                <a:gd name="connsiteY63" fmla="*/ 13478870 h 37631131"/>
                <a:gd name="connsiteX64" fmla="*/ 2715439 w 15277724"/>
                <a:gd name="connsiteY64" fmla="*/ 11284310 h 37631131"/>
                <a:gd name="connsiteX65" fmla="*/ 2927139 w 15277724"/>
                <a:gd name="connsiteY65" fmla="*/ 10068967 h 37631131"/>
                <a:gd name="connsiteX66" fmla="*/ 3172639 w 15277724"/>
                <a:gd name="connsiteY66" fmla="*/ 4060550 h 37631131"/>
                <a:gd name="connsiteX67" fmla="*/ 3516236 w 15277724"/>
                <a:gd name="connsiteY67" fmla="*/ 3549389 h 37631131"/>
                <a:gd name="connsiteX68" fmla="*/ 4818559 w 15277724"/>
                <a:gd name="connsiteY68" fmla="*/ 2323190 h 37631131"/>
                <a:gd name="connsiteX0" fmla="*/ 4818559 w 15277724"/>
                <a:gd name="connsiteY0" fmla="*/ 2323190 h 37631131"/>
                <a:gd name="connsiteX1" fmla="*/ 8269339 w 15277724"/>
                <a:gd name="connsiteY1" fmla="*/ 0 h 37631131"/>
                <a:gd name="connsiteX2" fmla="*/ 8819350 w 15277724"/>
                <a:gd name="connsiteY2" fmla="*/ 347711 h 37631131"/>
                <a:gd name="connsiteX3" fmla="*/ 13139599 w 15277724"/>
                <a:gd name="connsiteY3" fmla="*/ 11101430 h 37631131"/>
                <a:gd name="connsiteX4" fmla="*/ 13962559 w 15277724"/>
                <a:gd name="connsiteY4" fmla="*/ 11650070 h 37631131"/>
                <a:gd name="connsiteX5" fmla="*/ 15151279 w 15277724"/>
                <a:gd name="connsiteY5" fmla="*/ 14118950 h 37631131"/>
                <a:gd name="connsiteX6" fmla="*/ 15151279 w 15277724"/>
                <a:gd name="connsiteY6" fmla="*/ 14850470 h 37631131"/>
                <a:gd name="connsiteX7" fmla="*/ 13048159 w 15277724"/>
                <a:gd name="connsiteY7" fmla="*/ 15673430 h 37631131"/>
                <a:gd name="connsiteX8" fmla="*/ 12773839 w 15277724"/>
                <a:gd name="connsiteY8" fmla="*/ 15490550 h 37631131"/>
                <a:gd name="connsiteX9" fmla="*/ 12408079 w 15277724"/>
                <a:gd name="connsiteY9" fmla="*/ 16222070 h 37631131"/>
                <a:gd name="connsiteX10" fmla="*/ 11859439 w 15277724"/>
                <a:gd name="connsiteY10" fmla="*/ 16222070 h 37631131"/>
                <a:gd name="connsiteX11" fmla="*/ 11676559 w 15277724"/>
                <a:gd name="connsiteY11" fmla="*/ 16953590 h 37631131"/>
                <a:gd name="connsiteX12" fmla="*/ 11995487 w 15277724"/>
                <a:gd name="connsiteY12" fmla="*/ 18108665 h 37631131"/>
                <a:gd name="connsiteX13" fmla="*/ 11859439 w 15277724"/>
                <a:gd name="connsiteY13" fmla="*/ 20153990 h 37631131"/>
                <a:gd name="connsiteX14" fmla="*/ 12538143 w 15277724"/>
                <a:gd name="connsiteY14" fmla="*/ 23904982 h 37631131"/>
                <a:gd name="connsiteX15" fmla="*/ 12408079 w 15277724"/>
                <a:gd name="connsiteY15" fmla="*/ 25274630 h 37631131"/>
                <a:gd name="connsiteX16" fmla="*/ 12241729 w 15277724"/>
                <a:gd name="connsiteY16" fmla="*/ 26383036 h 37631131"/>
                <a:gd name="connsiteX17" fmla="*/ 12699035 w 15277724"/>
                <a:gd name="connsiteY17" fmla="*/ 28779439 h 37631131"/>
                <a:gd name="connsiteX18" fmla="*/ 12857333 w 15277724"/>
                <a:gd name="connsiteY18" fmla="*/ 31085411 h 37631131"/>
                <a:gd name="connsiteX19" fmla="*/ 12699035 w 15277724"/>
                <a:gd name="connsiteY19" fmla="*/ 32735764 h 37631131"/>
                <a:gd name="connsiteX20" fmla="*/ 12523148 w 15277724"/>
                <a:gd name="connsiteY20" fmla="*/ 33255738 h 37631131"/>
                <a:gd name="connsiteX21" fmla="*/ 12699035 w 15277724"/>
                <a:gd name="connsiteY21" fmla="*/ 33834938 h 37631131"/>
                <a:gd name="connsiteX22" fmla="*/ 12590959 w 15277724"/>
                <a:gd name="connsiteY22" fmla="*/ 34692950 h 37631131"/>
                <a:gd name="connsiteX23" fmla="*/ 12865279 w 15277724"/>
                <a:gd name="connsiteY23" fmla="*/ 35333030 h 37631131"/>
                <a:gd name="connsiteX24" fmla="*/ 12773839 w 15277724"/>
                <a:gd name="connsiteY24" fmla="*/ 36613190 h 37631131"/>
                <a:gd name="connsiteX25" fmla="*/ 10817045 w 15277724"/>
                <a:gd name="connsiteY25" fmla="*/ 36466013 h 37631131"/>
                <a:gd name="connsiteX26" fmla="*/ 7561759 w 15277724"/>
                <a:gd name="connsiteY26" fmla="*/ 37436150 h 37631131"/>
                <a:gd name="connsiteX27" fmla="*/ 5732959 w 15277724"/>
                <a:gd name="connsiteY27" fmla="*/ 36796070 h 37631131"/>
                <a:gd name="connsiteX28" fmla="*/ 6921679 w 15277724"/>
                <a:gd name="connsiteY28" fmla="*/ 35515910 h 37631131"/>
                <a:gd name="connsiteX29" fmla="*/ 8573109 w 15277724"/>
                <a:gd name="connsiteY29" fmla="*/ 34725230 h 37631131"/>
                <a:gd name="connsiteX30" fmla="*/ 8750479 w 15277724"/>
                <a:gd name="connsiteY30" fmla="*/ 33138470 h 37631131"/>
                <a:gd name="connsiteX31" fmla="*/ 9299119 w 15277724"/>
                <a:gd name="connsiteY31" fmla="*/ 32406950 h 37631131"/>
                <a:gd name="connsiteX32" fmla="*/ 9207679 w 15277724"/>
                <a:gd name="connsiteY32" fmla="*/ 31675430 h 37631131"/>
                <a:gd name="connsiteX33" fmla="*/ 9939199 w 15277724"/>
                <a:gd name="connsiteY33" fmla="*/ 30578150 h 37631131"/>
                <a:gd name="connsiteX34" fmla="*/ 9417366 w 15277724"/>
                <a:gd name="connsiteY34" fmla="*/ 29367236 h 37631131"/>
                <a:gd name="connsiteX35" fmla="*/ 9223890 w 15277724"/>
                <a:gd name="connsiteY35" fmla="*/ 28078604 h 37631131"/>
                <a:gd name="connsiteX36" fmla="*/ 8750479 w 15277724"/>
                <a:gd name="connsiteY36" fmla="*/ 26646230 h 37631131"/>
                <a:gd name="connsiteX37" fmla="*/ 9024799 w 15277724"/>
                <a:gd name="connsiteY37" fmla="*/ 24634550 h 37631131"/>
                <a:gd name="connsiteX38" fmla="*/ 8326867 w 15277724"/>
                <a:gd name="connsiteY38" fmla="*/ 22562357 h 37631131"/>
                <a:gd name="connsiteX39" fmla="*/ 7653199 w 15277724"/>
                <a:gd name="connsiteY39" fmla="*/ 21525590 h 37631131"/>
                <a:gd name="connsiteX40" fmla="*/ 6902183 w 15277724"/>
                <a:gd name="connsiteY40" fmla="*/ 25026582 h 37631131"/>
                <a:gd name="connsiteX41" fmla="*/ 6937360 w 15277724"/>
                <a:gd name="connsiteY41" fmla="*/ 26744757 h 37631131"/>
                <a:gd name="connsiteX42" fmla="*/ 6555919 w 15277724"/>
                <a:gd name="connsiteY42" fmla="*/ 29755190 h 37631131"/>
                <a:gd name="connsiteX43" fmla="*/ 7195999 w 15277724"/>
                <a:gd name="connsiteY43" fmla="*/ 31035350 h 37631131"/>
                <a:gd name="connsiteX44" fmla="*/ 6921679 w 15277724"/>
                <a:gd name="connsiteY44" fmla="*/ 32589830 h 37631131"/>
                <a:gd name="connsiteX45" fmla="*/ 7104559 w 15277724"/>
                <a:gd name="connsiteY45" fmla="*/ 33412790 h 37631131"/>
                <a:gd name="connsiteX46" fmla="*/ 7095659 w 15277724"/>
                <a:gd name="connsiteY46" fmla="*/ 35132167 h 37631131"/>
                <a:gd name="connsiteX47" fmla="*/ 5459911 w 15277724"/>
                <a:gd name="connsiteY47" fmla="*/ 35290420 h 37631131"/>
                <a:gd name="connsiteX48" fmla="*/ 4826718 w 15277724"/>
                <a:gd name="connsiteY48" fmla="*/ 36172115 h 37631131"/>
                <a:gd name="connsiteX49" fmla="*/ 1273802 w 15277724"/>
                <a:gd name="connsiteY49" fmla="*/ 36420798 h 37631131"/>
                <a:gd name="connsiteX50" fmla="*/ 350520 w 15277724"/>
                <a:gd name="connsiteY50" fmla="*/ 34883483 h 37631131"/>
                <a:gd name="connsiteX51" fmla="*/ 2989759 w 15277724"/>
                <a:gd name="connsiteY51" fmla="*/ 34144310 h 37631131"/>
                <a:gd name="connsiteX52" fmla="*/ 3446959 w 15277724"/>
                <a:gd name="connsiteY52" fmla="*/ 31583990 h 37631131"/>
                <a:gd name="connsiteX53" fmla="*/ 3995599 w 15277724"/>
                <a:gd name="connsiteY53" fmla="*/ 30578150 h 37631131"/>
                <a:gd name="connsiteX54" fmla="*/ 3721279 w 15277724"/>
                <a:gd name="connsiteY54" fmla="*/ 29389430 h 37631131"/>
                <a:gd name="connsiteX55" fmla="*/ 4087039 w 15277724"/>
                <a:gd name="connsiteY55" fmla="*/ 27743510 h 37631131"/>
                <a:gd name="connsiteX56" fmla="*/ 3904159 w 15277724"/>
                <a:gd name="connsiteY56" fmla="*/ 26097590 h 37631131"/>
                <a:gd name="connsiteX57" fmla="*/ 3419622 w 15277724"/>
                <a:gd name="connsiteY57" fmla="*/ 24755291 h 37631131"/>
                <a:gd name="connsiteX58" fmla="*/ 3538399 w 15277724"/>
                <a:gd name="connsiteY58" fmla="*/ 20976950 h 37631131"/>
                <a:gd name="connsiteX59" fmla="*/ 3261324 w 15277724"/>
                <a:gd name="connsiteY59" fmla="*/ 19811836 h 37631131"/>
                <a:gd name="connsiteX60" fmla="*/ 3384445 w 15277724"/>
                <a:gd name="connsiteY60" fmla="*/ 18718075 h 37631131"/>
                <a:gd name="connsiteX61" fmla="*/ 3172639 w 15277724"/>
                <a:gd name="connsiteY61" fmla="*/ 16313510 h 37631131"/>
                <a:gd name="connsiteX62" fmla="*/ 2417067 w 15277724"/>
                <a:gd name="connsiteY62" fmla="*/ 15373149 h 37631131"/>
                <a:gd name="connsiteX63" fmla="*/ 2623999 w 15277724"/>
                <a:gd name="connsiteY63" fmla="*/ 13478870 h 37631131"/>
                <a:gd name="connsiteX64" fmla="*/ 2715439 w 15277724"/>
                <a:gd name="connsiteY64" fmla="*/ 11284310 h 37631131"/>
                <a:gd name="connsiteX65" fmla="*/ 2927139 w 15277724"/>
                <a:gd name="connsiteY65" fmla="*/ 10068967 h 37631131"/>
                <a:gd name="connsiteX66" fmla="*/ 3172639 w 15277724"/>
                <a:gd name="connsiteY66" fmla="*/ 4060550 h 37631131"/>
                <a:gd name="connsiteX67" fmla="*/ 3516236 w 15277724"/>
                <a:gd name="connsiteY67" fmla="*/ 3549389 h 37631131"/>
                <a:gd name="connsiteX68" fmla="*/ 4818559 w 15277724"/>
                <a:gd name="connsiteY68" fmla="*/ 2323190 h 37631131"/>
                <a:gd name="connsiteX0" fmla="*/ 4818559 w 15277724"/>
                <a:gd name="connsiteY0" fmla="*/ 2323190 h 37631131"/>
                <a:gd name="connsiteX1" fmla="*/ 8269339 w 15277724"/>
                <a:gd name="connsiteY1" fmla="*/ 0 h 37631131"/>
                <a:gd name="connsiteX2" fmla="*/ 8819350 w 15277724"/>
                <a:gd name="connsiteY2" fmla="*/ 347711 h 37631131"/>
                <a:gd name="connsiteX3" fmla="*/ 13139599 w 15277724"/>
                <a:gd name="connsiteY3" fmla="*/ 11101430 h 37631131"/>
                <a:gd name="connsiteX4" fmla="*/ 13962559 w 15277724"/>
                <a:gd name="connsiteY4" fmla="*/ 11650070 h 37631131"/>
                <a:gd name="connsiteX5" fmla="*/ 15151279 w 15277724"/>
                <a:gd name="connsiteY5" fmla="*/ 14118950 h 37631131"/>
                <a:gd name="connsiteX6" fmla="*/ 15151279 w 15277724"/>
                <a:gd name="connsiteY6" fmla="*/ 14850470 h 37631131"/>
                <a:gd name="connsiteX7" fmla="*/ 13048159 w 15277724"/>
                <a:gd name="connsiteY7" fmla="*/ 15673430 h 37631131"/>
                <a:gd name="connsiteX8" fmla="*/ 12773839 w 15277724"/>
                <a:gd name="connsiteY8" fmla="*/ 15490550 h 37631131"/>
                <a:gd name="connsiteX9" fmla="*/ 12408079 w 15277724"/>
                <a:gd name="connsiteY9" fmla="*/ 16222070 h 37631131"/>
                <a:gd name="connsiteX10" fmla="*/ 11859439 w 15277724"/>
                <a:gd name="connsiteY10" fmla="*/ 16222070 h 37631131"/>
                <a:gd name="connsiteX11" fmla="*/ 11676559 w 15277724"/>
                <a:gd name="connsiteY11" fmla="*/ 16953590 h 37631131"/>
                <a:gd name="connsiteX12" fmla="*/ 11995487 w 15277724"/>
                <a:gd name="connsiteY12" fmla="*/ 18108665 h 37631131"/>
                <a:gd name="connsiteX13" fmla="*/ 11859439 w 15277724"/>
                <a:gd name="connsiteY13" fmla="*/ 20153990 h 37631131"/>
                <a:gd name="connsiteX14" fmla="*/ 12538143 w 15277724"/>
                <a:gd name="connsiteY14" fmla="*/ 23904982 h 37631131"/>
                <a:gd name="connsiteX15" fmla="*/ 12408079 w 15277724"/>
                <a:gd name="connsiteY15" fmla="*/ 25274630 h 37631131"/>
                <a:gd name="connsiteX16" fmla="*/ 12241729 w 15277724"/>
                <a:gd name="connsiteY16" fmla="*/ 26383036 h 37631131"/>
                <a:gd name="connsiteX17" fmla="*/ 12699035 w 15277724"/>
                <a:gd name="connsiteY17" fmla="*/ 28779439 h 37631131"/>
                <a:gd name="connsiteX18" fmla="*/ 12857333 w 15277724"/>
                <a:gd name="connsiteY18" fmla="*/ 31085411 h 37631131"/>
                <a:gd name="connsiteX19" fmla="*/ 12699035 w 15277724"/>
                <a:gd name="connsiteY19" fmla="*/ 32735764 h 37631131"/>
                <a:gd name="connsiteX20" fmla="*/ 12523148 w 15277724"/>
                <a:gd name="connsiteY20" fmla="*/ 33255738 h 37631131"/>
                <a:gd name="connsiteX21" fmla="*/ 12699035 w 15277724"/>
                <a:gd name="connsiteY21" fmla="*/ 33834938 h 37631131"/>
                <a:gd name="connsiteX22" fmla="*/ 12590959 w 15277724"/>
                <a:gd name="connsiteY22" fmla="*/ 34692950 h 37631131"/>
                <a:gd name="connsiteX23" fmla="*/ 12865279 w 15277724"/>
                <a:gd name="connsiteY23" fmla="*/ 35333030 h 37631131"/>
                <a:gd name="connsiteX24" fmla="*/ 12773839 w 15277724"/>
                <a:gd name="connsiteY24" fmla="*/ 36613190 h 37631131"/>
                <a:gd name="connsiteX25" fmla="*/ 10817045 w 15277724"/>
                <a:gd name="connsiteY25" fmla="*/ 36466013 h 37631131"/>
                <a:gd name="connsiteX26" fmla="*/ 7561759 w 15277724"/>
                <a:gd name="connsiteY26" fmla="*/ 37436150 h 37631131"/>
                <a:gd name="connsiteX27" fmla="*/ 5732959 w 15277724"/>
                <a:gd name="connsiteY27" fmla="*/ 36796070 h 37631131"/>
                <a:gd name="connsiteX28" fmla="*/ 6921679 w 15277724"/>
                <a:gd name="connsiteY28" fmla="*/ 35515910 h 37631131"/>
                <a:gd name="connsiteX29" fmla="*/ 8573109 w 15277724"/>
                <a:gd name="connsiteY29" fmla="*/ 34725230 h 37631131"/>
                <a:gd name="connsiteX30" fmla="*/ 8750479 w 15277724"/>
                <a:gd name="connsiteY30" fmla="*/ 33138470 h 37631131"/>
                <a:gd name="connsiteX31" fmla="*/ 9299119 w 15277724"/>
                <a:gd name="connsiteY31" fmla="*/ 32406950 h 37631131"/>
                <a:gd name="connsiteX32" fmla="*/ 9207679 w 15277724"/>
                <a:gd name="connsiteY32" fmla="*/ 31675430 h 37631131"/>
                <a:gd name="connsiteX33" fmla="*/ 9939199 w 15277724"/>
                <a:gd name="connsiteY33" fmla="*/ 30578150 h 37631131"/>
                <a:gd name="connsiteX34" fmla="*/ 9417366 w 15277724"/>
                <a:gd name="connsiteY34" fmla="*/ 29367236 h 37631131"/>
                <a:gd name="connsiteX35" fmla="*/ 9223890 w 15277724"/>
                <a:gd name="connsiteY35" fmla="*/ 28078604 h 37631131"/>
                <a:gd name="connsiteX36" fmla="*/ 8750479 w 15277724"/>
                <a:gd name="connsiteY36" fmla="*/ 26646230 h 37631131"/>
                <a:gd name="connsiteX37" fmla="*/ 9024799 w 15277724"/>
                <a:gd name="connsiteY37" fmla="*/ 24634550 h 37631131"/>
                <a:gd name="connsiteX38" fmla="*/ 8326867 w 15277724"/>
                <a:gd name="connsiteY38" fmla="*/ 22562357 h 37631131"/>
                <a:gd name="connsiteX39" fmla="*/ 7653199 w 15277724"/>
                <a:gd name="connsiteY39" fmla="*/ 21525590 h 37631131"/>
                <a:gd name="connsiteX40" fmla="*/ 6902183 w 15277724"/>
                <a:gd name="connsiteY40" fmla="*/ 25026582 h 37631131"/>
                <a:gd name="connsiteX41" fmla="*/ 6937360 w 15277724"/>
                <a:gd name="connsiteY41" fmla="*/ 26744757 h 37631131"/>
                <a:gd name="connsiteX42" fmla="*/ 6555919 w 15277724"/>
                <a:gd name="connsiteY42" fmla="*/ 29755190 h 37631131"/>
                <a:gd name="connsiteX43" fmla="*/ 7195999 w 15277724"/>
                <a:gd name="connsiteY43" fmla="*/ 31035350 h 37631131"/>
                <a:gd name="connsiteX44" fmla="*/ 6921679 w 15277724"/>
                <a:gd name="connsiteY44" fmla="*/ 32589830 h 37631131"/>
                <a:gd name="connsiteX45" fmla="*/ 7104559 w 15277724"/>
                <a:gd name="connsiteY45" fmla="*/ 33412790 h 37631131"/>
                <a:gd name="connsiteX46" fmla="*/ 7095659 w 15277724"/>
                <a:gd name="connsiteY46" fmla="*/ 35132167 h 37631131"/>
                <a:gd name="connsiteX47" fmla="*/ 5459911 w 15277724"/>
                <a:gd name="connsiteY47" fmla="*/ 35290420 h 37631131"/>
                <a:gd name="connsiteX48" fmla="*/ 4826718 w 15277724"/>
                <a:gd name="connsiteY48" fmla="*/ 36172115 h 37631131"/>
                <a:gd name="connsiteX49" fmla="*/ 1273802 w 15277724"/>
                <a:gd name="connsiteY49" fmla="*/ 36420798 h 37631131"/>
                <a:gd name="connsiteX50" fmla="*/ 350520 w 15277724"/>
                <a:gd name="connsiteY50" fmla="*/ 34883483 h 37631131"/>
                <a:gd name="connsiteX51" fmla="*/ 2989759 w 15277724"/>
                <a:gd name="connsiteY51" fmla="*/ 34144310 h 37631131"/>
                <a:gd name="connsiteX52" fmla="*/ 3446959 w 15277724"/>
                <a:gd name="connsiteY52" fmla="*/ 31583990 h 37631131"/>
                <a:gd name="connsiteX53" fmla="*/ 3995599 w 15277724"/>
                <a:gd name="connsiteY53" fmla="*/ 30578150 h 37631131"/>
                <a:gd name="connsiteX54" fmla="*/ 3721279 w 15277724"/>
                <a:gd name="connsiteY54" fmla="*/ 29389430 h 37631131"/>
                <a:gd name="connsiteX55" fmla="*/ 4087039 w 15277724"/>
                <a:gd name="connsiteY55" fmla="*/ 27743510 h 37631131"/>
                <a:gd name="connsiteX56" fmla="*/ 3904159 w 15277724"/>
                <a:gd name="connsiteY56" fmla="*/ 26097590 h 37631131"/>
                <a:gd name="connsiteX57" fmla="*/ 3419622 w 15277724"/>
                <a:gd name="connsiteY57" fmla="*/ 24755291 h 37631131"/>
                <a:gd name="connsiteX58" fmla="*/ 3538399 w 15277724"/>
                <a:gd name="connsiteY58" fmla="*/ 20976950 h 37631131"/>
                <a:gd name="connsiteX59" fmla="*/ 3261324 w 15277724"/>
                <a:gd name="connsiteY59" fmla="*/ 19811836 h 37631131"/>
                <a:gd name="connsiteX60" fmla="*/ 3384445 w 15277724"/>
                <a:gd name="connsiteY60" fmla="*/ 18718075 h 37631131"/>
                <a:gd name="connsiteX61" fmla="*/ 3172639 w 15277724"/>
                <a:gd name="connsiteY61" fmla="*/ 16313510 h 37631131"/>
                <a:gd name="connsiteX62" fmla="*/ 2417067 w 15277724"/>
                <a:gd name="connsiteY62" fmla="*/ 15373149 h 37631131"/>
                <a:gd name="connsiteX63" fmla="*/ 2623999 w 15277724"/>
                <a:gd name="connsiteY63" fmla="*/ 13478870 h 37631131"/>
                <a:gd name="connsiteX64" fmla="*/ 2715439 w 15277724"/>
                <a:gd name="connsiteY64" fmla="*/ 11284310 h 37631131"/>
                <a:gd name="connsiteX65" fmla="*/ 2927139 w 15277724"/>
                <a:gd name="connsiteY65" fmla="*/ 10068967 h 37631131"/>
                <a:gd name="connsiteX66" fmla="*/ 3172639 w 15277724"/>
                <a:gd name="connsiteY66" fmla="*/ 4060550 h 37631131"/>
                <a:gd name="connsiteX67" fmla="*/ 3516236 w 15277724"/>
                <a:gd name="connsiteY67" fmla="*/ 3549389 h 37631131"/>
                <a:gd name="connsiteX68" fmla="*/ 4818559 w 15277724"/>
                <a:gd name="connsiteY68" fmla="*/ 2323190 h 37631131"/>
                <a:gd name="connsiteX0" fmla="*/ 4818559 w 15277724"/>
                <a:gd name="connsiteY0" fmla="*/ 2323190 h 37631131"/>
                <a:gd name="connsiteX1" fmla="*/ 8269339 w 15277724"/>
                <a:gd name="connsiteY1" fmla="*/ 0 h 37631131"/>
                <a:gd name="connsiteX2" fmla="*/ 8819350 w 15277724"/>
                <a:gd name="connsiteY2" fmla="*/ 347711 h 37631131"/>
                <a:gd name="connsiteX3" fmla="*/ 13139599 w 15277724"/>
                <a:gd name="connsiteY3" fmla="*/ 11101430 h 37631131"/>
                <a:gd name="connsiteX4" fmla="*/ 13962559 w 15277724"/>
                <a:gd name="connsiteY4" fmla="*/ 11650070 h 37631131"/>
                <a:gd name="connsiteX5" fmla="*/ 15151279 w 15277724"/>
                <a:gd name="connsiteY5" fmla="*/ 14118950 h 37631131"/>
                <a:gd name="connsiteX6" fmla="*/ 14708039 w 15277724"/>
                <a:gd name="connsiteY6" fmla="*/ 14889640 h 37631131"/>
                <a:gd name="connsiteX7" fmla="*/ 13048159 w 15277724"/>
                <a:gd name="connsiteY7" fmla="*/ 15673430 h 37631131"/>
                <a:gd name="connsiteX8" fmla="*/ 12773839 w 15277724"/>
                <a:gd name="connsiteY8" fmla="*/ 15490550 h 37631131"/>
                <a:gd name="connsiteX9" fmla="*/ 12408079 w 15277724"/>
                <a:gd name="connsiteY9" fmla="*/ 16222070 h 37631131"/>
                <a:gd name="connsiteX10" fmla="*/ 11859439 w 15277724"/>
                <a:gd name="connsiteY10" fmla="*/ 16222070 h 37631131"/>
                <a:gd name="connsiteX11" fmla="*/ 11676559 w 15277724"/>
                <a:gd name="connsiteY11" fmla="*/ 16953590 h 37631131"/>
                <a:gd name="connsiteX12" fmla="*/ 11995487 w 15277724"/>
                <a:gd name="connsiteY12" fmla="*/ 18108665 h 37631131"/>
                <a:gd name="connsiteX13" fmla="*/ 11859439 w 15277724"/>
                <a:gd name="connsiteY13" fmla="*/ 20153990 h 37631131"/>
                <a:gd name="connsiteX14" fmla="*/ 12538143 w 15277724"/>
                <a:gd name="connsiteY14" fmla="*/ 23904982 h 37631131"/>
                <a:gd name="connsiteX15" fmla="*/ 12408079 w 15277724"/>
                <a:gd name="connsiteY15" fmla="*/ 25274630 h 37631131"/>
                <a:gd name="connsiteX16" fmla="*/ 12241729 w 15277724"/>
                <a:gd name="connsiteY16" fmla="*/ 26383036 h 37631131"/>
                <a:gd name="connsiteX17" fmla="*/ 12699035 w 15277724"/>
                <a:gd name="connsiteY17" fmla="*/ 28779439 h 37631131"/>
                <a:gd name="connsiteX18" fmla="*/ 12857333 w 15277724"/>
                <a:gd name="connsiteY18" fmla="*/ 31085411 h 37631131"/>
                <a:gd name="connsiteX19" fmla="*/ 12699035 w 15277724"/>
                <a:gd name="connsiteY19" fmla="*/ 32735764 h 37631131"/>
                <a:gd name="connsiteX20" fmla="*/ 12523148 w 15277724"/>
                <a:gd name="connsiteY20" fmla="*/ 33255738 h 37631131"/>
                <a:gd name="connsiteX21" fmla="*/ 12699035 w 15277724"/>
                <a:gd name="connsiteY21" fmla="*/ 33834938 h 37631131"/>
                <a:gd name="connsiteX22" fmla="*/ 12590959 w 15277724"/>
                <a:gd name="connsiteY22" fmla="*/ 34692950 h 37631131"/>
                <a:gd name="connsiteX23" fmla="*/ 12865279 w 15277724"/>
                <a:gd name="connsiteY23" fmla="*/ 35333030 h 37631131"/>
                <a:gd name="connsiteX24" fmla="*/ 12773839 w 15277724"/>
                <a:gd name="connsiteY24" fmla="*/ 36613190 h 37631131"/>
                <a:gd name="connsiteX25" fmla="*/ 10817045 w 15277724"/>
                <a:gd name="connsiteY25" fmla="*/ 36466013 h 37631131"/>
                <a:gd name="connsiteX26" fmla="*/ 7561759 w 15277724"/>
                <a:gd name="connsiteY26" fmla="*/ 37436150 h 37631131"/>
                <a:gd name="connsiteX27" fmla="*/ 5732959 w 15277724"/>
                <a:gd name="connsiteY27" fmla="*/ 36796070 h 37631131"/>
                <a:gd name="connsiteX28" fmla="*/ 6921679 w 15277724"/>
                <a:gd name="connsiteY28" fmla="*/ 35515910 h 37631131"/>
                <a:gd name="connsiteX29" fmla="*/ 8573109 w 15277724"/>
                <a:gd name="connsiteY29" fmla="*/ 34725230 h 37631131"/>
                <a:gd name="connsiteX30" fmla="*/ 8750479 w 15277724"/>
                <a:gd name="connsiteY30" fmla="*/ 33138470 h 37631131"/>
                <a:gd name="connsiteX31" fmla="*/ 9299119 w 15277724"/>
                <a:gd name="connsiteY31" fmla="*/ 32406950 h 37631131"/>
                <a:gd name="connsiteX32" fmla="*/ 9207679 w 15277724"/>
                <a:gd name="connsiteY32" fmla="*/ 31675430 h 37631131"/>
                <a:gd name="connsiteX33" fmla="*/ 9939199 w 15277724"/>
                <a:gd name="connsiteY33" fmla="*/ 30578150 h 37631131"/>
                <a:gd name="connsiteX34" fmla="*/ 9417366 w 15277724"/>
                <a:gd name="connsiteY34" fmla="*/ 29367236 h 37631131"/>
                <a:gd name="connsiteX35" fmla="*/ 9223890 w 15277724"/>
                <a:gd name="connsiteY35" fmla="*/ 28078604 h 37631131"/>
                <a:gd name="connsiteX36" fmla="*/ 8750479 w 15277724"/>
                <a:gd name="connsiteY36" fmla="*/ 26646230 h 37631131"/>
                <a:gd name="connsiteX37" fmla="*/ 9024799 w 15277724"/>
                <a:gd name="connsiteY37" fmla="*/ 24634550 h 37631131"/>
                <a:gd name="connsiteX38" fmla="*/ 8326867 w 15277724"/>
                <a:gd name="connsiteY38" fmla="*/ 22562357 h 37631131"/>
                <a:gd name="connsiteX39" fmla="*/ 7653199 w 15277724"/>
                <a:gd name="connsiteY39" fmla="*/ 21525590 h 37631131"/>
                <a:gd name="connsiteX40" fmla="*/ 6902183 w 15277724"/>
                <a:gd name="connsiteY40" fmla="*/ 25026582 h 37631131"/>
                <a:gd name="connsiteX41" fmla="*/ 6937360 w 15277724"/>
                <a:gd name="connsiteY41" fmla="*/ 26744757 h 37631131"/>
                <a:gd name="connsiteX42" fmla="*/ 6555919 w 15277724"/>
                <a:gd name="connsiteY42" fmla="*/ 29755190 h 37631131"/>
                <a:gd name="connsiteX43" fmla="*/ 7195999 w 15277724"/>
                <a:gd name="connsiteY43" fmla="*/ 31035350 h 37631131"/>
                <a:gd name="connsiteX44" fmla="*/ 6921679 w 15277724"/>
                <a:gd name="connsiteY44" fmla="*/ 32589830 h 37631131"/>
                <a:gd name="connsiteX45" fmla="*/ 7104559 w 15277724"/>
                <a:gd name="connsiteY45" fmla="*/ 33412790 h 37631131"/>
                <a:gd name="connsiteX46" fmla="*/ 7095659 w 15277724"/>
                <a:gd name="connsiteY46" fmla="*/ 35132167 h 37631131"/>
                <a:gd name="connsiteX47" fmla="*/ 5459911 w 15277724"/>
                <a:gd name="connsiteY47" fmla="*/ 35290420 h 37631131"/>
                <a:gd name="connsiteX48" fmla="*/ 4826718 w 15277724"/>
                <a:gd name="connsiteY48" fmla="*/ 36172115 h 37631131"/>
                <a:gd name="connsiteX49" fmla="*/ 1273802 w 15277724"/>
                <a:gd name="connsiteY49" fmla="*/ 36420798 h 37631131"/>
                <a:gd name="connsiteX50" fmla="*/ 350520 w 15277724"/>
                <a:gd name="connsiteY50" fmla="*/ 34883483 h 37631131"/>
                <a:gd name="connsiteX51" fmla="*/ 2989759 w 15277724"/>
                <a:gd name="connsiteY51" fmla="*/ 34144310 h 37631131"/>
                <a:gd name="connsiteX52" fmla="*/ 3446959 w 15277724"/>
                <a:gd name="connsiteY52" fmla="*/ 31583990 h 37631131"/>
                <a:gd name="connsiteX53" fmla="*/ 3995599 w 15277724"/>
                <a:gd name="connsiteY53" fmla="*/ 30578150 h 37631131"/>
                <a:gd name="connsiteX54" fmla="*/ 3721279 w 15277724"/>
                <a:gd name="connsiteY54" fmla="*/ 29389430 h 37631131"/>
                <a:gd name="connsiteX55" fmla="*/ 4087039 w 15277724"/>
                <a:gd name="connsiteY55" fmla="*/ 27743510 h 37631131"/>
                <a:gd name="connsiteX56" fmla="*/ 3904159 w 15277724"/>
                <a:gd name="connsiteY56" fmla="*/ 26097590 h 37631131"/>
                <a:gd name="connsiteX57" fmla="*/ 3419622 w 15277724"/>
                <a:gd name="connsiteY57" fmla="*/ 24755291 h 37631131"/>
                <a:gd name="connsiteX58" fmla="*/ 3538399 w 15277724"/>
                <a:gd name="connsiteY58" fmla="*/ 20976950 h 37631131"/>
                <a:gd name="connsiteX59" fmla="*/ 3261324 w 15277724"/>
                <a:gd name="connsiteY59" fmla="*/ 19811836 h 37631131"/>
                <a:gd name="connsiteX60" fmla="*/ 3384445 w 15277724"/>
                <a:gd name="connsiteY60" fmla="*/ 18718075 h 37631131"/>
                <a:gd name="connsiteX61" fmla="*/ 3172639 w 15277724"/>
                <a:gd name="connsiteY61" fmla="*/ 16313510 h 37631131"/>
                <a:gd name="connsiteX62" fmla="*/ 2417067 w 15277724"/>
                <a:gd name="connsiteY62" fmla="*/ 15373149 h 37631131"/>
                <a:gd name="connsiteX63" fmla="*/ 2623999 w 15277724"/>
                <a:gd name="connsiteY63" fmla="*/ 13478870 h 37631131"/>
                <a:gd name="connsiteX64" fmla="*/ 2715439 w 15277724"/>
                <a:gd name="connsiteY64" fmla="*/ 11284310 h 37631131"/>
                <a:gd name="connsiteX65" fmla="*/ 2927139 w 15277724"/>
                <a:gd name="connsiteY65" fmla="*/ 10068967 h 37631131"/>
                <a:gd name="connsiteX66" fmla="*/ 3172639 w 15277724"/>
                <a:gd name="connsiteY66" fmla="*/ 4060550 h 37631131"/>
                <a:gd name="connsiteX67" fmla="*/ 3516236 w 15277724"/>
                <a:gd name="connsiteY67" fmla="*/ 3549389 h 37631131"/>
                <a:gd name="connsiteX68" fmla="*/ 4818559 w 15277724"/>
                <a:gd name="connsiteY68" fmla="*/ 2323190 h 37631131"/>
                <a:gd name="connsiteX0" fmla="*/ 4818559 w 14834481"/>
                <a:gd name="connsiteY0" fmla="*/ 2323190 h 37631131"/>
                <a:gd name="connsiteX1" fmla="*/ 8269339 w 14834481"/>
                <a:gd name="connsiteY1" fmla="*/ 0 h 37631131"/>
                <a:gd name="connsiteX2" fmla="*/ 8819350 w 14834481"/>
                <a:gd name="connsiteY2" fmla="*/ 347711 h 37631131"/>
                <a:gd name="connsiteX3" fmla="*/ 13139599 w 14834481"/>
                <a:gd name="connsiteY3" fmla="*/ 11101430 h 37631131"/>
                <a:gd name="connsiteX4" fmla="*/ 13962559 w 14834481"/>
                <a:gd name="connsiteY4" fmla="*/ 11650070 h 37631131"/>
                <a:gd name="connsiteX5" fmla="*/ 14708039 w 14834481"/>
                <a:gd name="connsiteY5" fmla="*/ 14343228 h 37631131"/>
                <a:gd name="connsiteX6" fmla="*/ 14708039 w 14834481"/>
                <a:gd name="connsiteY6" fmla="*/ 14889640 h 37631131"/>
                <a:gd name="connsiteX7" fmla="*/ 13048159 w 14834481"/>
                <a:gd name="connsiteY7" fmla="*/ 15673430 h 37631131"/>
                <a:gd name="connsiteX8" fmla="*/ 12773839 w 14834481"/>
                <a:gd name="connsiteY8" fmla="*/ 15490550 h 37631131"/>
                <a:gd name="connsiteX9" fmla="*/ 12408079 w 14834481"/>
                <a:gd name="connsiteY9" fmla="*/ 16222070 h 37631131"/>
                <a:gd name="connsiteX10" fmla="*/ 11859439 w 14834481"/>
                <a:gd name="connsiteY10" fmla="*/ 16222070 h 37631131"/>
                <a:gd name="connsiteX11" fmla="*/ 11676559 w 14834481"/>
                <a:gd name="connsiteY11" fmla="*/ 16953590 h 37631131"/>
                <a:gd name="connsiteX12" fmla="*/ 11995487 w 14834481"/>
                <a:gd name="connsiteY12" fmla="*/ 18108665 h 37631131"/>
                <a:gd name="connsiteX13" fmla="*/ 11859439 w 14834481"/>
                <a:gd name="connsiteY13" fmla="*/ 20153990 h 37631131"/>
                <a:gd name="connsiteX14" fmla="*/ 12538143 w 14834481"/>
                <a:gd name="connsiteY14" fmla="*/ 23904982 h 37631131"/>
                <a:gd name="connsiteX15" fmla="*/ 12408079 w 14834481"/>
                <a:gd name="connsiteY15" fmla="*/ 25274630 h 37631131"/>
                <a:gd name="connsiteX16" fmla="*/ 12241729 w 14834481"/>
                <a:gd name="connsiteY16" fmla="*/ 26383036 h 37631131"/>
                <a:gd name="connsiteX17" fmla="*/ 12699035 w 14834481"/>
                <a:gd name="connsiteY17" fmla="*/ 28779439 h 37631131"/>
                <a:gd name="connsiteX18" fmla="*/ 12857333 w 14834481"/>
                <a:gd name="connsiteY18" fmla="*/ 31085411 h 37631131"/>
                <a:gd name="connsiteX19" fmla="*/ 12699035 w 14834481"/>
                <a:gd name="connsiteY19" fmla="*/ 32735764 h 37631131"/>
                <a:gd name="connsiteX20" fmla="*/ 12523148 w 14834481"/>
                <a:gd name="connsiteY20" fmla="*/ 33255738 h 37631131"/>
                <a:gd name="connsiteX21" fmla="*/ 12699035 w 14834481"/>
                <a:gd name="connsiteY21" fmla="*/ 33834938 h 37631131"/>
                <a:gd name="connsiteX22" fmla="*/ 12590959 w 14834481"/>
                <a:gd name="connsiteY22" fmla="*/ 34692950 h 37631131"/>
                <a:gd name="connsiteX23" fmla="*/ 12865279 w 14834481"/>
                <a:gd name="connsiteY23" fmla="*/ 35333030 h 37631131"/>
                <a:gd name="connsiteX24" fmla="*/ 12773839 w 14834481"/>
                <a:gd name="connsiteY24" fmla="*/ 36613190 h 37631131"/>
                <a:gd name="connsiteX25" fmla="*/ 10817045 w 14834481"/>
                <a:gd name="connsiteY25" fmla="*/ 36466013 h 37631131"/>
                <a:gd name="connsiteX26" fmla="*/ 7561759 w 14834481"/>
                <a:gd name="connsiteY26" fmla="*/ 37436150 h 37631131"/>
                <a:gd name="connsiteX27" fmla="*/ 5732959 w 14834481"/>
                <a:gd name="connsiteY27" fmla="*/ 36796070 h 37631131"/>
                <a:gd name="connsiteX28" fmla="*/ 6921679 w 14834481"/>
                <a:gd name="connsiteY28" fmla="*/ 35515910 h 37631131"/>
                <a:gd name="connsiteX29" fmla="*/ 8573109 w 14834481"/>
                <a:gd name="connsiteY29" fmla="*/ 34725230 h 37631131"/>
                <a:gd name="connsiteX30" fmla="*/ 8750479 w 14834481"/>
                <a:gd name="connsiteY30" fmla="*/ 33138470 h 37631131"/>
                <a:gd name="connsiteX31" fmla="*/ 9299119 w 14834481"/>
                <a:gd name="connsiteY31" fmla="*/ 32406950 h 37631131"/>
                <a:gd name="connsiteX32" fmla="*/ 9207679 w 14834481"/>
                <a:gd name="connsiteY32" fmla="*/ 31675430 h 37631131"/>
                <a:gd name="connsiteX33" fmla="*/ 9939199 w 14834481"/>
                <a:gd name="connsiteY33" fmla="*/ 30578150 h 37631131"/>
                <a:gd name="connsiteX34" fmla="*/ 9417366 w 14834481"/>
                <a:gd name="connsiteY34" fmla="*/ 29367236 h 37631131"/>
                <a:gd name="connsiteX35" fmla="*/ 9223890 w 14834481"/>
                <a:gd name="connsiteY35" fmla="*/ 28078604 h 37631131"/>
                <a:gd name="connsiteX36" fmla="*/ 8750479 w 14834481"/>
                <a:gd name="connsiteY36" fmla="*/ 26646230 h 37631131"/>
                <a:gd name="connsiteX37" fmla="*/ 9024799 w 14834481"/>
                <a:gd name="connsiteY37" fmla="*/ 24634550 h 37631131"/>
                <a:gd name="connsiteX38" fmla="*/ 8326867 w 14834481"/>
                <a:gd name="connsiteY38" fmla="*/ 22562357 h 37631131"/>
                <a:gd name="connsiteX39" fmla="*/ 7653199 w 14834481"/>
                <a:gd name="connsiteY39" fmla="*/ 21525590 h 37631131"/>
                <a:gd name="connsiteX40" fmla="*/ 6902183 w 14834481"/>
                <a:gd name="connsiteY40" fmla="*/ 25026582 h 37631131"/>
                <a:gd name="connsiteX41" fmla="*/ 6937360 w 14834481"/>
                <a:gd name="connsiteY41" fmla="*/ 26744757 h 37631131"/>
                <a:gd name="connsiteX42" fmla="*/ 6555919 w 14834481"/>
                <a:gd name="connsiteY42" fmla="*/ 29755190 h 37631131"/>
                <a:gd name="connsiteX43" fmla="*/ 7195999 w 14834481"/>
                <a:gd name="connsiteY43" fmla="*/ 31035350 h 37631131"/>
                <a:gd name="connsiteX44" fmla="*/ 6921679 w 14834481"/>
                <a:gd name="connsiteY44" fmla="*/ 32589830 h 37631131"/>
                <a:gd name="connsiteX45" fmla="*/ 7104559 w 14834481"/>
                <a:gd name="connsiteY45" fmla="*/ 33412790 h 37631131"/>
                <a:gd name="connsiteX46" fmla="*/ 7095659 w 14834481"/>
                <a:gd name="connsiteY46" fmla="*/ 35132167 h 37631131"/>
                <a:gd name="connsiteX47" fmla="*/ 5459911 w 14834481"/>
                <a:gd name="connsiteY47" fmla="*/ 35290420 h 37631131"/>
                <a:gd name="connsiteX48" fmla="*/ 4826718 w 14834481"/>
                <a:gd name="connsiteY48" fmla="*/ 36172115 h 37631131"/>
                <a:gd name="connsiteX49" fmla="*/ 1273802 w 14834481"/>
                <a:gd name="connsiteY49" fmla="*/ 36420798 h 37631131"/>
                <a:gd name="connsiteX50" fmla="*/ 350520 w 14834481"/>
                <a:gd name="connsiteY50" fmla="*/ 34883483 h 37631131"/>
                <a:gd name="connsiteX51" fmla="*/ 2989759 w 14834481"/>
                <a:gd name="connsiteY51" fmla="*/ 34144310 h 37631131"/>
                <a:gd name="connsiteX52" fmla="*/ 3446959 w 14834481"/>
                <a:gd name="connsiteY52" fmla="*/ 31583990 h 37631131"/>
                <a:gd name="connsiteX53" fmla="*/ 3995599 w 14834481"/>
                <a:gd name="connsiteY53" fmla="*/ 30578150 h 37631131"/>
                <a:gd name="connsiteX54" fmla="*/ 3721279 w 14834481"/>
                <a:gd name="connsiteY54" fmla="*/ 29389430 h 37631131"/>
                <a:gd name="connsiteX55" fmla="*/ 4087039 w 14834481"/>
                <a:gd name="connsiteY55" fmla="*/ 27743510 h 37631131"/>
                <a:gd name="connsiteX56" fmla="*/ 3904159 w 14834481"/>
                <a:gd name="connsiteY56" fmla="*/ 26097590 h 37631131"/>
                <a:gd name="connsiteX57" fmla="*/ 3419622 w 14834481"/>
                <a:gd name="connsiteY57" fmla="*/ 24755291 h 37631131"/>
                <a:gd name="connsiteX58" fmla="*/ 3538399 w 14834481"/>
                <a:gd name="connsiteY58" fmla="*/ 20976950 h 37631131"/>
                <a:gd name="connsiteX59" fmla="*/ 3261324 w 14834481"/>
                <a:gd name="connsiteY59" fmla="*/ 19811836 h 37631131"/>
                <a:gd name="connsiteX60" fmla="*/ 3384445 w 14834481"/>
                <a:gd name="connsiteY60" fmla="*/ 18718075 h 37631131"/>
                <a:gd name="connsiteX61" fmla="*/ 3172639 w 14834481"/>
                <a:gd name="connsiteY61" fmla="*/ 16313510 h 37631131"/>
                <a:gd name="connsiteX62" fmla="*/ 2417067 w 14834481"/>
                <a:gd name="connsiteY62" fmla="*/ 15373149 h 37631131"/>
                <a:gd name="connsiteX63" fmla="*/ 2623999 w 14834481"/>
                <a:gd name="connsiteY63" fmla="*/ 13478870 h 37631131"/>
                <a:gd name="connsiteX64" fmla="*/ 2715439 w 14834481"/>
                <a:gd name="connsiteY64" fmla="*/ 11284310 h 37631131"/>
                <a:gd name="connsiteX65" fmla="*/ 2927139 w 14834481"/>
                <a:gd name="connsiteY65" fmla="*/ 10068967 h 37631131"/>
                <a:gd name="connsiteX66" fmla="*/ 3172639 w 14834481"/>
                <a:gd name="connsiteY66" fmla="*/ 4060550 h 37631131"/>
                <a:gd name="connsiteX67" fmla="*/ 3516236 w 14834481"/>
                <a:gd name="connsiteY67" fmla="*/ 3549389 h 37631131"/>
                <a:gd name="connsiteX68" fmla="*/ 4818559 w 14834481"/>
                <a:gd name="connsiteY68" fmla="*/ 2323190 h 37631131"/>
                <a:gd name="connsiteX0" fmla="*/ 4818559 w 14834481"/>
                <a:gd name="connsiteY0" fmla="*/ 2323190 h 37631131"/>
                <a:gd name="connsiteX1" fmla="*/ 8269339 w 14834481"/>
                <a:gd name="connsiteY1" fmla="*/ 0 h 37631131"/>
                <a:gd name="connsiteX2" fmla="*/ 8819350 w 14834481"/>
                <a:gd name="connsiteY2" fmla="*/ 347711 h 37631131"/>
                <a:gd name="connsiteX3" fmla="*/ 13139599 w 14834481"/>
                <a:gd name="connsiteY3" fmla="*/ 11101430 h 37631131"/>
                <a:gd name="connsiteX4" fmla="*/ 13576659 w 14834481"/>
                <a:gd name="connsiteY4" fmla="*/ 11611170 h 37631131"/>
                <a:gd name="connsiteX5" fmla="*/ 14708039 w 14834481"/>
                <a:gd name="connsiteY5" fmla="*/ 14343228 h 37631131"/>
                <a:gd name="connsiteX6" fmla="*/ 14708039 w 14834481"/>
                <a:gd name="connsiteY6" fmla="*/ 14889640 h 37631131"/>
                <a:gd name="connsiteX7" fmla="*/ 13048159 w 14834481"/>
                <a:gd name="connsiteY7" fmla="*/ 15673430 h 37631131"/>
                <a:gd name="connsiteX8" fmla="*/ 12773839 w 14834481"/>
                <a:gd name="connsiteY8" fmla="*/ 15490550 h 37631131"/>
                <a:gd name="connsiteX9" fmla="*/ 12408079 w 14834481"/>
                <a:gd name="connsiteY9" fmla="*/ 16222070 h 37631131"/>
                <a:gd name="connsiteX10" fmla="*/ 11859439 w 14834481"/>
                <a:gd name="connsiteY10" fmla="*/ 16222070 h 37631131"/>
                <a:gd name="connsiteX11" fmla="*/ 11676559 w 14834481"/>
                <a:gd name="connsiteY11" fmla="*/ 16953590 h 37631131"/>
                <a:gd name="connsiteX12" fmla="*/ 11995487 w 14834481"/>
                <a:gd name="connsiteY12" fmla="*/ 18108665 h 37631131"/>
                <a:gd name="connsiteX13" fmla="*/ 11859439 w 14834481"/>
                <a:gd name="connsiteY13" fmla="*/ 20153990 h 37631131"/>
                <a:gd name="connsiteX14" fmla="*/ 12538143 w 14834481"/>
                <a:gd name="connsiteY14" fmla="*/ 23904982 h 37631131"/>
                <a:gd name="connsiteX15" fmla="*/ 12408079 w 14834481"/>
                <a:gd name="connsiteY15" fmla="*/ 25274630 h 37631131"/>
                <a:gd name="connsiteX16" fmla="*/ 12241729 w 14834481"/>
                <a:gd name="connsiteY16" fmla="*/ 26383036 h 37631131"/>
                <a:gd name="connsiteX17" fmla="*/ 12699035 w 14834481"/>
                <a:gd name="connsiteY17" fmla="*/ 28779439 h 37631131"/>
                <a:gd name="connsiteX18" fmla="*/ 12857333 w 14834481"/>
                <a:gd name="connsiteY18" fmla="*/ 31085411 h 37631131"/>
                <a:gd name="connsiteX19" fmla="*/ 12699035 w 14834481"/>
                <a:gd name="connsiteY19" fmla="*/ 32735764 h 37631131"/>
                <a:gd name="connsiteX20" fmla="*/ 12523148 w 14834481"/>
                <a:gd name="connsiteY20" fmla="*/ 33255738 h 37631131"/>
                <a:gd name="connsiteX21" fmla="*/ 12699035 w 14834481"/>
                <a:gd name="connsiteY21" fmla="*/ 33834938 h 37631131"/>
                <a:gd name="connsiteX22" fmla="*/ 12590959 w 14834481"/>
                <a:gd name="connsiteY22" fmla="*/ 34692950 h 37631131"/>
                <a:gd name="connsiteX23" fmla="*/ 12865279 w 14834481"/>
                <a:gd name="connsiteY23" fmla="*/ 35333030 h 37631131"/>
                <a:gd name="connsiteX24" fmla="*/ 12773839 w 14834481"/>
                <a:gd name="connsiteY24" fmla="*/ 36613190 h 37631131"/>
                <a:gd name="connsiteX25" fmla="*/ 10817045 w 14834481"/>
                <a:gd name="connsiteY25" fmla="*/ 36466013 h 37631131"/>
                <a:gd name="connsiteX26" fmla="*/ 7561759 w 14834481"/>
                <a:gd name="connsiteY26" fmla="*/ 37436150 h 37631131"/>
                <a:gd name="connsiteX27" fmla="*/ 5732959 w 14834481"/>
                <a:gd name="connsiteY27" fmla="*/ 36796070 h 37631131"/>
                <a:gd name="connsiteX28" fmla="*/ 6921679 w 14834481"/>
                <a:gd name="connsiteY28" fmla="*/ 35515910 h 37631131"/>
                <a:gd name="connsiteX29" fmla="*/ 8573109 w 14834481"/>
                <a:gd name="connsiteY29" fmla="*/ 34725230 h 37631131"/>
                <a:gd name="connsiteX30" fmla="*/ 8750479 w 14834481"/>
                <a:gd name="connsiteY30" fmla="*/ 33138470 h 37631131"/>
                <a:gd name="connsiteX31" fmla="*/ 9299119 w 14834481"/>
                <a:gd name="connsiteY31" fmla="*/ 32406950 h 37631131"/>
                <a:gd name="connsiteX32" fmla="*/ 9207679 w 14834481"/>
                <a:gd name="connsiteY32" fmla="*/ 31675430 h 37631131"/>
                <a:gd name="connsiteX33" fmla="*/ 9939199 w 14834481"/>
                <a:gd name="connsiteY33" fmla="*/ 30578150 h 37631131"/>
                <a:gd name="connsiteX34" fmla="*/ 9417366 w 14834481"/>
                <a:gd name="connsiteY34" fmla="*/ 29367236 h 37631131"/>
                <a:gd name="connsiteX35" fmla="*/ 9223890 w 14834481"/>
                <a:gd name="connsiteY35" fmla="*/ 28078604 h 37631131"/>
                <a:gd name="connsiteX36" fmla="*/ 8750479 w 14834481"/>
                <a:gd name="connsiteY36" fmla="*/ 26646230 h 37631131"/>
                <a:gd name="connsiteX37" fmla="*/ 9024799 w 14834481"/>
                <a:gd name="connsiteY37" fmla="*/ 24634550 h 37631131"/>
                <a:gd name="connsiteX38" fmla="*/ 8326867 w 14834481"/>
                <a:gd name="connsiteY38" fmla="*/ 22562357 h 37631131"/>
                <a:gd name="connsiteX39" fmla="*/ 7653199 w 14834481"/>
                <a:gd name="connsiteY39" fmla="*/ 21525590 h 37631131"/>
                <a:gd name="connsiteX40" fmla="*/ 6902183 w 14834481"/>
                <a:gd name="connsiteY40" fmla="*/ 25026582 h 37631131"/>
                <a:gd name="connsiteX41" fmla="*/ 6937360 w 14834481"/>
                <a:gd name="connsiteY41" fmla="*/ 26744757 h 37631131"/>
                <a:gd name="connsiteX42" fmla="*/ 6555919 w 14834481"/>
                <a:gd name="connsiteY42" fmla="*/ 29755190 h 37631131"/>
                <a:gd name="connsiteX43" fmla="*/ 7195999 w 14834481"/>
                <a:gd name="connsiteY43" fmla="*/ 31035350 h 37631131"/>
                <a:gd name="connsiteX44" fmla="*/ 6921679 w 14834481"/>
                <a:gd name="connsiteY44" fmla="*/ 32589830 h 37631131"/>
                <a:gd name="connsiteX45" fmla="*/ 7104559 w 14834481"/>
                <a:gd name="connsiteY45" fmla="*/ 33412790 h 37631131"/>
                <a:gd name="connsiteX46" fmla="*/ 7095659 w 14834481"/>
                <a:gd name="connsiteY46" fmla="*/ 35132167 h 37631131"/>
                <a:gd name="connsiteX47" fmla="*/ 5459911 w 14834481"/>
                <a:gd name="connsiteY47" fmla="*/ 35290420 h 37631131"/>
                <a:gd name="connsiteX48" fmla="*/ 4826718 w 14834481"/>
                <a:gd name="connsiteY48" fmla="*/ 36172115 h 37631131"/>
                <a:gd name="connsiteX49" fmla="*/ 1273802 w 14834481"/>
                <a:gd name="connsiteY49" fmla="*/ 36420798 h 37631131"/>
                <a:gd name="connsiteX50" fmla="*/ 350520 w 14834481"/>
                <a:gd name="connsiteY50" fmla="*/ 34883483 h 37631131"/>
                <a:gd name="connsiteX51" fmla="*/ 2989759 w 14834481"/>
                <a:gd name="connsiteY51" fmla="*/ 34144310 h 37631131"/>
                <a:gd name="connsiteX52" fmla="*/ 3446959 w 14834481"/>
                <a:gd name="connsiteY52" fmla="*/ 31583990 h 37631131"/>
                <a:gd name="connsiteX53" fmla="*/ 3995599 w 14834481"/>
                <a:gd name="connsiteY53" fmla="*/ 30578150 h 37631131"/>
                <a:gd name="connsiteX54" fmla="*/ 3721279 w 14834481"/>
                <a:gd name="connsiteY54" fmla="*/ 29389430 h 37631131"/>
                <a:gd name="connsiteX55" fmla="*/ 4087039 w 14834481"/>
                <a:gd name="connsiteY55" fmla="*/ 27743510 h 37631131"/>
                <a:gd name="connsiteX56" fmla="*/ 3904159 w 14834481"/>
                <a:gd name="connsiteY56" fmla="*/ 26097590 h 37631131"/>
                <a:gd name="connsiteX57" fmla="*/ 3419622 w 14834481"/>
                <a:gd name="connsiteY57" fmla="*/ 24755291 h 37631131"/>
                <a:gd name="connsiteX58" fmla="*/ 3538399 w 14834481"/>
                <a:gd name="connsiteY58" fmla="*/ 20976950 h 37631131"/>
                <a:gd name="connsiteX59" fmla="*/ 3261324 w 14834481"/>
                <a:gd name="connsiteY59" fmla="*/ 19811836 h 37631131"/>
                <a:gd name="connsiteX60" fmla="*/ 3384445 w 14834481"/>
                <a:gd name="connsiteY60" fmla="*/ 18718075 h 37631131"/>
                <a:gd name="connsiteX61" fmla="*/ 3172639 w 14834481"/>
                <a:gd name="connsiteY61" fmla="*/ 16313510 h 37631131"/>
                <a:gd name="connsiteX62" fmla="*/ 2417067 w 14834481"/>
                <a:gd name="connsiteY62" fmla="*/ 15373149 h 37631131"/>
                <a:gd name="connsiteX63" fmla="*/ 2623999 w 14834481"/>
                <a:gd name="connsiteY63" fmla="*/ 13478870 h 37631131"/>
                <a:gd name="connsiteX64" fmla="*/ 2715439 w 14834481"/>
                <a:gd name="connsiteY64" fmla="*/ 11284310 h 37631131"/>
                <a:gd name="connsiteX65" fmla="*/ 2927139 w 14834481"/>
                <a:gd name="connsiteY65" fmla="*/ 10068967 h 37631131"/>
                <a:gd name="connsiteX66" fmla="*/ 3172639 w 14834481"/>
                <a:gd name="connsiteY66" fmla="*/ 4060550 h 37631131"/>
                <a:gd name="connsiteX67" fmla="*/ 3516236 w 14834481"/>
                <a:gd name="connsiteY67" fmla="*/ 3549389 h 37631131"/>
                <a:gd name="connsiteX68" fmla="*/ 4818559 w 14834481"/>
                <a:gd name="connsiteY68" fmla="*/ 2323190 h 37631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14834481" h="37631131">
                  <a:moveTo>
                    <a:pt x="4818559" y="2323190"/>
                  </a:moveTo>
                  <a:lnTo>
                    <a:pt x="8269339" y="0"/>
                  </a:lnTo>
                  <a:cubicBezTo>
                    <a:pt x="8414184" y="338765"/>
                    <a:pt x="8459990" y="432614"/>
                    <a:pt x="8819350" y="347711"/>
                  </a:cubicBezTo>
                  <a:lnTo>
                    <a:pt x="13139599" y="11101430"/>
                  </a:lnTo>
                  <a:cubicBezTo>
                    <a:pt x="13573888" y="11597615"/>
                    <a:pt x="13290011" y="11391872"/>
                    <a:pt x="13576659" y="11611170"/>
                  </a:cubicBezTo>
                  <a:cubicBezTo>
                    <a:pt x="13911939" y="12114090"/>
                    <a:pt x="14509919" y="13809828"/>
                    <a:pt x="14708039" y="14343228"/>
                  </a:cubicBezTo>
                  <a:cubicBezTo>
                    <a:pt x="14834484" y="14904435"/>
                    <a:pt x="14810999" y="14433004"/>
                    <a:pt x="14708039" y="14889640"/>
                  </a:cubicBezTo>
                  <a:cubicBezTo>
                    <a:pt x="14357519" y="15148720"/>
                    <a:pt x="13444399" y="15566750"/>
                    <a:pt x="13048159" y="15673430"/>
                  </a:cubicBezTo>
                  <a:lnTo>
                    <a:pt x="12773839" y="15490550"/>
                  </a:lnTo>
                  <a:cubicBezTo>
                    <a:pt x="12667159" y="15581990"/>
                    <a:pt x="12560479" y="16100150"/>
                    <a:pt x="12408079" y="16222070"/>
                  </a:cubicBezTo>
                  <a:cubicBezTo>
                    <a:pt x="12255679" y="16343990"/>
                    <a:pt x="11981359" y="16100150"/>
                    <a:pt x="11859439" y="16222070"/>
                  </a:cubicBezTo>
                  <a:cubicBezTo>
                    <a:pt x="11782881" y="16454649"/>
                    <a:pt x="11615599" y="16679270"/>
                    <a:pt x="11676559" y="16953590"/>
                  </a:cubicBezTo>
                  <a:cubicBezTo>
                    <a:pt x="11737519" y="17227910"/>
                    <a:pt x="11965007" y="17575265"/>
                    <a:pt x="11995487" y="18108665"/>
                  </a:cubicBezTo>
                  <a:cubicBezTo>
                    <a:pt x="12025967" y="18642065"/>
                    <a:pt x="11807282" y="19147825"/>
                    <a:pt x="11859439" y="20153990"/>
                  </a:cubicBezTo>
                  <a:lnTo>
                    <a:pt x="12538143" y="23904982"/>
                  </a:lnTo>
                  <a:lnTo>
                    <a:pt x="12408079" y="25274630"/>
                  </a:lnTo>
                  <a:cubicBezTo>
                    <a:pt x="12360074" y="25598666"/>
                    <a:pt x="12193236" y="25798901"/>
                    <a:pt x="12241729" y="26383036"/>
                  </a:cubicBezTo>
                  <a:cubicBezTo>
                    <a:pt x="12290222" y="26967171"/>
                    <a:pt x="12620734" y="28080359"/>
                    <a:pt x="12699035" y="28779439"/>
                  </a:cubicBezTo>
                  <a:cubicBezTo>
                    <a:pt x="12877882" y="29636937"/>
                    <a:pt x="12728844" y="30519089"/>
                    <a:pt x="12857333" y="31085411"/>
                  </a:cubicBezTo>
                  <a:cubicBezTo>
                    <a:pt x="12842093" y="31740731"/>
                    <a:pt x="12754732" y="32374043"/>
                    <a:pt x="12699035" y="32735764"/>
                  </a:cubicBezTo>
                  <a:cubicBezTo>
                    <a:pt x="12643338" y="33097485"/>
                    <a:pt x="12523148" y="33103338"/>
                    <a:pt x="12523148" y="33255738"/>
                  </a:cubicBezTo>
                  <a:lnTo>
                    <a:pt x="12699035" y="33834938"/>
                  </a:lnTo>
                  <a:cubicBezTo>
                    <a:pt x="12744755" y="34124498"/>
                    <a:pt x="12563252" y="34443268"/>
                    <a:pt x="12590959" y="34692950"/>
                  </a:cubicBezTo>
                  <a:cubicBezTo>
                    <a:pt x="12618666" y="34942632"/>
                    <a:pt x="12834799" y="35012990"/>
                    <a:pt x="12865279" y="35333030"/>
                  </a:cubicBezTo>
                  <a:cubicBezTo>
                    <a:pt x="12895759" y="35653070"/>
                    <a:pt x="12956094" y="36197300"/>
                    <a:pt x="12773839" y="36613190"/>
                  </a:cubicBezTo>
                  <a:cubicBezTo>
                    <a:pt x="12262842" y="36815081"/>
                    <a:pt x="11553603" y="37120214"/>
                    <a:pt x="10817045" y="36466013"/>
                  </a:cubicBezTo>
                  <a:cubicBezTo>
                    <a:pt x="10253165" y="36587933"/>
                    <a:pt x="10531706" y="37365353"/>
                    <a:pt x="7561759" y="37436150"/>
                  </a:cubicBezTo>
                  <a:cubicBezTo>
                    <a:pt x="6693079" y="37451390"/>
                    <a:pt x="6001900" y="37631131"/>
                    <a:pt x="5732959" y="36796070"/>
                  </a:cubicBezTo>
                  <a:cubicBezTo>
                    <a:pt x="5632749" y="36106822"/>
                    <a:pt x="6448321" y="35861050"/>
                    <a:pt x="6921679" y="35515910"/>
                  </a:cubicBezTo>
                  <a:cubicBezTo>
                    <a:pt x="7395037" y="35170770"/>
                    <a:pt x="8268309" y="35121470"/>
                    <a:pt x="8573109" y="34725230"/>
                  </a:cubicBezTo>
                  <a:cubicBezTo>
                    <a:pt x="8877909" y="34328990"/>
                    <a:pt x="8629477" y="33524850"/>
                    <a:pt x="8750479" y="33138470"/>
                  </a:cubicBezTo>
                  <a:cubicBezTo>
                    <a:pt x="8871481" y="32752090"/>
                    <a:pt x="9222919" y="32650790"/>
                    <a:pt x="9299119" y="32406950"/>
                  </a:cubicBezTo>
                  <a:cubicBezTo>
                    <a:pt x="9375319" y="32163110"/>
                    <a:pt x="9100999" y="31980230"/>
                    <a:pt x="9207679" y="31675430"/>
                  </a:cubicBezTo>
                  <a:cubicBezTo>
                    <a:pt x="9314359" y="31370630"/>
                    <a:pt x="9904251" y="30962849"/>
                    <a:pt x="9939199" y="30578150"/>
                  </a:cubicBezTo>
                  <a:cubicBezTo>
                    <a:pt x="9939199" y="30212390"/>
                    <a:pt x="9536584" y="29783827"/>
                    <a:pt x="9417366" y="29367236"/>
                  </a:cubicBezTo>
                  <a:cubicBezTo>
                    <a:pt x="9298148" y="28950645"/>
                    <a:pt x="9335038" y="28532105"/>
                    <a:pt x="9223890" y="28078604"/>
                  </a:cubicBezTo>
                  <a:cubicBezTo>
                    <a:pt x="9112742" y="27625103"/>
                    <a:pt x="8783661" y="27220239"/>
                    <a:pt x="8750479" y="26646230"/>
                  </a:cubicBezTo>
                  <a:cubicBezTo>
                    <a:pt x="8717297" y="26072221"/>
                    <a:pt x="9095401" y="25315196"/>
                    <a:pt x="9024799" y="24634550"/>
                  </a:cubicBezTo>
                  <a:cubicBezTo>
                    <a:pt x="8954197" y="23953905"/>
                    <a:pt x="8583586" y="23258500"/>
                    <a:pt x="8326867" y="22562357"/>
                  </a:cubicBezTo>
                  <a:cubicBezTo>
                    <a:pt x="8104916" y="22015809"/>
                    <a:pt x="8019770" y="22050556"/>
                    <a:pt x="7653199" y="21525590"/>
                  </a:cubicBezTo>
                  <a:cubicBezTo>
                    <a:pt x="7402860" y="22692587"/>
                    <a:pt x="7144504" y="24257922"/>
                    <a:pt x="6902183" y="25026582"/>
                  </a:cubicBezTo>
                  <a:cubicBezTo>
                    <a:pt x="6837109" y="25581031"/>
                    <a:pt x="7114921" y="25979300"/>
                    <a:pt x="6937360" y="26744757"/>
                  </a:cubicBezTo>
                  <a:cubicBezTo>
                    <a:pt x="6879649" y="27532858"/>
                    <a:pt x="6571159" y="28916990"/>
                    <a:pt x="6555919" y="29755190"/>
                  </a:cubicBezTo>
                  <a:cubicBezTo>
                    <a:pt x="6599025" y="30470289"/>
                    <a:pt x="7135039" y="30562910"/>
                    <a:pt x="7195999" y="31035350"/>
                  </a:cubicBezTo>
                  <a:cubicBezTo>
                    <a:pt x="7256959" y="31507790"/>
                    <a:pt x="6936919" y="32193590"/>
                    <a:pt x="6921679" y="32589830"/>
                  </a:cubicBezTo>
                  <a:cubicBezTo>
                    <a:pt x="6906439" y="32986070"/>
                    <a:pt x="7075562" y="32989067"/>
                    <a:pt x="7104559" y="33412790"/>
                  </a:cubicBezTo>
                  <a:cubicBezTo>
                    <a:pt x="7133556" y="33836513"/>
                    <a:pt x="7239887" y="34732638"/>
                    <a:pt x="7095659" y="35132167"/>
                  </a:cubicBezTo>
                  <a:cubicBezTo>
                    <a:pt x="6455160" y="35349783"/>
                    <a:pt x="6099991" y="35290420"/>
                    <a:pt x="5459911" y="35290420"/>
                  </a:cubicBezTo>
                  <a:cubicBezTo>
                    <a:pt x="5089772" y="35502841"/>
                    <a:pt x="5524403" y="35983719"/>
                    <a:pt x="4826718" y="36172115"/>
                  </a:cubicBezTo>
                  <a:cubicBezTo>
                    <a:pt x="4129033" y="36360511"/>
                    <a:pt x="2019835" y="36635570"/>
                    <a:pt x="1273802" y="36420798"/>
                  </a:cubicBezTo>
                  <a:cubicBezTo>
                    <a:pt x="527769" y="36206026"/>
                    <a:pt x="0" y="35264483"/>
                    <a:pt x="350520" y="34883483"/>
                  </a:cubicBezTo>
                  <a:cubicBezTo>
                    <a:pt x="1208486" y="34501508"/>
                    <a:pt x="2106951" y="34268033"/>
                    <a:pt x="2989759" y="34144310"/>
                  </a:cubicBezTo>
                  <a:cubicBezTo>
                    <a:pt x="3568879" y="33595670"/>
                    <a:pt x="3279319" y="32178350"/>
                    <a:pt x="3446959" y="31583990"/>
                  </a:cubicBezTo>
                  <a:cubicBezTo>
                    <a:pt x="3614599" y="30989630"/>
                    <a:pt x="3949879" y="30943910"/>
                    <a:pt x="3995599" y="30578150"/>
                  </a:cubicBezTo>
                  <a:lnTo>
                    <a:pt x="3721279" y="29389430"/>
                  </a:lnTo>
                  <a:lnTo>
                    <a:pt x="4087039" y="27743510"/>
                  </a:lnTo>
                  <a:lnTo>
                    <a:pt x="3904159" y="26097590"/>
                  </a:lnTo>
                  <a:cubicBezTo>
                    <a:pt x="3782239" y="25670870"/>
                    <a:pt x="3480582" y="25608731"/>
                    <a:pt x="3419622" y="24755291"/>
                  </a:cubicBezTo>
                  <a:cubicBezTo>
                    <a:pt x="3358662" y="23901851"/>
                    <a:pt x="3554098" y="21872176"/>
                    <a:pt x="3538399" y="20976950"/>
                  </a:cubicBezTo>
                  <a:cubicBezTo>
                    <a:pt x="3538607" y="20629597"/>
                    <a:pt x="3286983" y="20188315"/>
                    <a:pt x="3261324" y="19811836"/>
                  </a:cubicBezTo>
                  <a:cubicBezTo>
                    <a:pt x="3235665" y="19435357"/>
                    <a:pt x="3360970" y="18987381"/>
                    <a:pt x="3384445" y="18718075"/>
                  </a:cubicBezTo>
                  <a:cubicBezTo>
                    <a:pt x="3414925" y="18184675"/>
                    <a:pt x="3291987" y="17210977"/>
                    <a:pt x="3172639" y="16313510"/>
                  </a:cubicBezTo>
                  <a:cubicBezTo>
                    <a:pt x="2985750" y="15760543"/>
                    <a:pt x="2508507" y="15845589"/>
                    <a:pt x="2417067" y="15373149"/>
                  </a:cubicBezTo>
                  <a:cubicBezTo>
                    <a:pt x="2325627" y="14900709"/>
                    <a:pt x="2532559" y="14179910"/>
                    <a:pt x="2623999" y="13478870"/>
                  </a:cubicBezTo>
                  <a:cubicBezTo>
                    <a:pt x="2774962" y="13157189"/>
                    <a:pt x="2654479" y="11832950"/>
                    <a:pt x="2715439" y="11284310"/>
                  </a:cubicBezTo>
                  <a:cubicBezTo>
                    <a:pt x="2776399" y="10735670"/>
                    <a:pt x="2854040" y="10727109"/>
                    <a:pt x="2927139" y="10068967"/>
                  </a:cubicBezTo>
                  <a:cubicBezTo>
                    <a:pt x="3066747" y="9245362"/>
                    <a:pt x="3084893" y="5166824"/>
                    <a:pt x="3172639" y="4060550"/>
                  </a:cubicBezTo>
                  <a:cubicBezTo>
                    <a:pt x="3230704" y="3653464"/>
                    <a:pt x="3241916" y="3838949"/>
                    <a:pt x="3516236" y="3549389"/>
                  </a:cubicBezTo>
                  <a:cubicBezTo>
                    <a:pt x="3790556" y="3259829"/>
                    <a:pt x="3984349" y="2938988"/>
                    <a:pt x="4818559" y="232319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110608" name="群組 37"/>
            <p:cNvGrpSpPr>
              <a:grpSpLocks/>
            </p:cNvGrpSpPr>
            <p:nvPr/>
          </p:nvGrpSpPr>
          <p:grpSpPr bwMode="auto">
            <a:xfrm>
              <a:off x="-8613009" y="-19325528"/>
              <a:ext cx="11315358" cy="18592791"/>
              <a:chOff x="-12920997" y="-15149064"/>
              <a:chExt cx="19065302" cy="37084120"/>
            </a:xfrm>
          </p:grpSpPr>
          <p:grpSp>
            <p:nvGrpSpPr>
              <p:cNvPr id="110609" name="群組 31"/>
              <p:cNvGrpSpPr>
                <a:grpSpLocks/>
              </p:cNvGrpSpPr>
              <p:nvPr/>
            </p:nvGrpSpPr>
            <p:grpSpPr bwMode="auto">
              <a:xfrm>
                <a:off x="-12920997" y="-15149064"/>
                <a:ext cx="9925784" cy="34636683"/>
                <a:chOff x="6308317" y="562399"/>
                <a:chExt cx="711494" cy="2199620"/>
              </a:xfrm>
            </p:grpSpPr>
            <p:sp>
              <p:nvSpPr>
                <p:cNvPr id="33" name="手繪多邊形 32"/>
                <p:cNvSpPr/>
                <p:nvPr/>
              </p:nvSpPr>
              <p:spPr bwMode="auto">
                <a:xfrm flipH="1">
                  <a:off x="6381923" y="562399"/>
                  <a:ext cx="575804" cy="850089"/>
                </a:xfrm>
                <a:custGeom>
                  <a:avLst/>
                  <a:gdLst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572000 w 5120640"/>
                    <a:gd name="connsiteY8" fmla="*/ 2651760 h 6400800"/>
                    <a:gd name="connsiteX9" fmla="*/ 4937760 w 5120640"/>
                    <a:gd name="connsiteY9" fmla="*/ 1554480 h 6400800"/>
                    <a:gd name="connsiteX10" fmla="*/ 3108960 w 5120640"/>
                    <a:gd name="connsiteY10" fmla="*/ 0 h 6400800"/>
                    <a:gd name="connsiteX11" fmla="*/ 1737360 w 5120640"/>
                    <a:gd name="connsiteY11" fmla="*/ 91440 h 6400800"/>
                    <a:gd name="connsiteX12" fmla="*/ 457200 w 5120640"/>
                    <a:gd name="connsiteY12" fmla="*/ 1097280 h 6400800"/>
                    <a:gd name="connsiteX13" fmla="*/ 457200 w 5120640"/>
                    <a:gd name="connsiteY13" fmla="*/ 2651760 h 6400800"/>
                    <a:gd name="connsiteX14" fmla="*/ 0 w 5120640"/>
                    <a:gd name="connsiteY14" fmla="*/ 2286000 h 6400800"/>
                    <a:gd name="connsiteX15" fmla="*/ 0 w 5120640"/>
                    <a:gd name="connsiteY15" fmla="*/ 3200400 h 6400800"/>
                    <a:gd name="connsiteX16" fmla="*/ 457200 w 5120640"/>
                    <a:gd name="connsiteY16" fmla="*/ 3657600 h 6400800"/>
                    <a:gd name="connsiteX17" fmla="*/ 731520 w 5120640"/>
                    <a:gd name="connsiteY17" fmla="*/ 3566160 h 6400800"/>
                    <a:gd name="connsiteX18" fmla="*/ 731520 w 5120640"/>
                    <a:gd name="connsiteY18" fmla="*/ 4572000 h 6400800"/>
                    <a:gd name="connsiteX19" fmla="*/ 365760 w 5120640"/>
                    <a:gd name="connsiteY19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572000 w 5120640"/>
                    <a:gd name="connsiteY8" fmla="*/ 2651760 h 6400800"/>
                    <a:gd name="connsiteX9" fmla="*/ 4937760 w 5120640"/>
                    <a:gd name="connsiteY9" fmla="*/ 1554480 h 6400800"/>
                    <a:gd name="connsiteX10" fmla="*/ 3108960 w 5120640"/>
                    <a:gd name="connsiteY10" fmla="*/ 0 h 6400800"/>
                    <a:gd name="connsiteX11" fmla="*/ 1737360 w 5120640"/>
                    <a:gd name="connsiteY11" fmla="*/ 91440 h 6400800"/>
                    <a:gd name="connsiteX12" fmla="*/ 457200 w 5120640"/>
                    <a:gd name="connsiteY12" fmla="*/ 1097280 h 6400800"/>
                    <a:gd name="connsiteX13" fmla="*/ 457200 w 5120640"/>
                    <a:gd name="connsiteY13" fmla="*/ 2651760 h 6400800"/>
                    <a:gd name="connsiteX14" fmla="*/ 0 w 5120640"/>
                    <a:gd name="connsiteY14" fmla="*/ 2286000 h 6400800"/>
                    <a:gd name="connsiteX15" fmla="*/ 0 w 5120640"/>
                    <a:gd name="connsiteY15" fmla="*/ 3200400 h 6400800"/>
                    <a:gd name="connsiteX16" fmla="*/ 457200 w 5120640"/>
                    <a:gd name="connsiteY16" fmla="*/ 3657600 h 6400800"/>
                    <a:gd name="connsiteX17" fmla="*/ 731520 w 5120640"/>
                    <a:gd name="connsiteY17" fmla="*/ 3566160 h 6400800"/>
                    <a:gd name="connsiteX18" fmla="*/ 731520 w 5120640"/>
                    <a:gd name="connsiteY18" fmla="*/ 4572000 h 6400800"/>
                    <a:gd name="connsiteX19" fmla="*/ 582567 w 5120640"/>
                    <a:gd name="connsiteY19" fmla="*/ 493549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572000 w 5120640"/>
                    <a:gd name="connsiteY8" fmla="*/ 2651760 h 6400800"/>
                    <a:gd name="connsiteX9" fmla="*/ 4937760 w 5120640"/>
                    <a:gd name="connsiteY9" fmla="*/ 1554480 h 6400800"/>
                    <a:gd name="connsiteX10" fmla="*/ 3108960 w 5120640"/>
                    <a:gd name="connsiteY10" fmla="*/ 0 h 6400800"/>
                    <a:gd name="connsiteX11" fmla="*/ 1737360 w 5120640"/>
                    <a:gd name="connsiteY11" fmla="*/ 91440 h 6400800"/>
                    <a:gd name="connsiteX12" fmla="*/ 457200 w 5120640"/>
                    <a:gd name="connsiteY12" fmla="*/ 1097280 h 6400800"/>
                    <a:gd name="connsiteX13" fmla="*/ 457200 w 5120640"/>
                    <a:gd name="connsiteY13" fmla="*/ 2651760 h 6400800"/>
                    <a:gd name="connsiteX14" fmla="*/ 0 w 5120640"/>
                    <a:gd name="connsiteY14" fmla="*/ 2286000 h 6400800"/>
                    <a:gd name="connsiteX15" fmla="*/ 0 w 5120640"/>
                    <a:gd name="connsiteY15" fmla="*/ 3200400 h 6400800"/>
                    <a:gd name="connsiteX16" fmla="*/ 457200 w 5120640"/>
                    <a:gd name="connsiteY16" fmla="*/ 3657600 h 6400800"/>
                    <a:gd name="connsiteX17" fmla="*/ 731520 w 5120640"/>
                    <a:gd name="connsiteY17" fmla="*/ 3566160 h 6400800"/>
                    <a:gd name="connsiteX18" fmla="*/ 731520 w 5120640"/>
                    <a:gd name="connsiteY18" fmla="*/ 4572000 h 6400800"/>
                    <a:gd name="connsiteX19" fmla="*/ 582567 w 5120640"/>
                    <a:gd name="connsiteY19" fmla="*/ 4935490 h 6400800"/>
                    <a:gd name="connsiteX20" fmla="*/ 548640 w 5120640"/>
                    <a:gd name="connsiteY20" fmla="*/ 4937760 h 6400800"/>
                    <a:gd name="connsiteX0" fmla="*/ 548640 w 5181600"/>
                    <a:gd name="connsiteY0" fmla="*/ 4937760 h 6400800"/>
                    <a:gd name="connsiteX1" fmla="*/ 2194560 w 5181600"/>
                    <a:gd name="connsiteY1" fmla="*/ 6400800 h 6400800"/>
                    <a:gd name="connsiteX2" fmla="*/ 3200400 w 5181600"/>
                    <a:gd name="connsiteY2" fmla="*/ 6400800 h 6400800"/>
                    <a:gd name="connsiteX3" fmla="*/ 3840480 w 5181600"/>
                    <a:gd name="connsiteY3" fmla="*/ 5760720 h 6400800"/>
                    <a:gd name="connsiteX4" fmla="*/ 4023360 w 5181600"/>
                    <a:gd name="connsiteY4" fmla="*/ 4206240 h 6400800"/>
                    <a:gd name="connsiteX5" fmla="*/ 4480560 w 5181600"/>
                    <a:gd name="connsiteY5" fmla="*/ 4023360 h 6400800"/>
                    <a:gd name="connsiteX6" fmla="*/ 5120640 w 5181600"/>
                    <a:gd name="connsiteY6" fmla="*/ 2743200 h 6400800"/>
                    <a:gd name="connsiteX7" fmla="*/ 4297680 w 5181600"/>
                    <a:gd name="connsiteY7" fmla="*/ 2834640 h 6400800"/>
                    <a:gd name="connsiteX8" fmla="*/ 4572000 w 5181600"/>
                    <a:gd name="connsiteY8" fmla="*/ 2651760 h 6400800"/>
                    <a:gd name="connsiteX9" fmla="*/ 4937760 w 5181600"/>
                    <a:gd name="connsiteY9" fmla="*/ 1554480 h 6400800"/>
                    <a:gd name="connsiteX10" fmla="*/ 3108960 w 5181600"/>
                    <a:gd name="connsiteY10" fmla="*/ 0 h 6400800"/>
                    <a:gd name="connsiteX11" fmla="*/ 1737360 w 5181600"/>
                    <a:gd name="connsiteY11" fmla="*/ 91440 h 6400800"/>
                    <a:gd name="connsiteX12" fmla="*/ 457200 w 5181600"/>
                    <a:gd name="connsiteY12" fmla="*/ 1097280 h 6400800"/>
                    <a:gd name="connsiteX13" fmla="*/ 457200 w 5181600"/>
                    <a:gd name="connsiteY13" fmla="*/ 2651760 h 6400800"/>
                    <a:gd name="connsiteX14" fmla="*/ 0 w 5181600"/>
                    <a:gd name="connsiteY14" fmla="*/ 2286000 h 6400800"/>
                    <a:gd name="connsiteX15" fmla="*/ 0 w 5181600"/>
                    <a:gd name="connsiteY15" fmla="*/ 3200400 h 6400800"/>
                    <a:gd name="connsiteX16" fmla="*/ 457200 w 5181600"/>
                    <a:gd name="connsiteY16" fmla="*/ 3657600 h 6400800"/>
                    <a:gd name="connsiteX17" fmla="*/ 731520 w 5181600"/>
                    <a:gd name="connsiteY17" fmla="*/ 3566160 h 6400800"/>
                    <a:gd name="connsiteX18" fmla="*/ 731520 w 5181600"/>
                    <a:gd name="connsiteY18" fmla="*/ 4572000 h 6400800"/>
                    <a:gd name="connsiteX19" fmla="*/ 582567 w 5181600"/>
                    <a:gd name="connsiteY19" fmla="*/ 4935490 h 6400800"/>
                    <a:gd name="connsiteX20" fmla="*/ 548640 w 5181600"/>
                    <a:gd name="connsiteY20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572000 w 5120640"/>
                    <a:gd name="connsiteY8" fmla="*/ 2651760 h 6400800"/>
                    <a:gd name="connsiteX9" fmla="*/ 4937760 w 5120640"/>
                    <a:gd name="connsiteY9" fmla="*/ 1554480 h 6400800"/>
                    <a:gd name="connsiteX10" fmla="*/ 3108960 w 5120640"/>
                    <a:gd name="connsiteY10" fmla="*/ 0 h 6400800"/>
                    <a:gd name="connsiteX11" fmla="*/ 1737360 w 5120640"/>
                    <a:gd name="connsiteY11" fmla="*/ 91440 h 6400800"/>
                    <a:gd name="connsiteX12" fmla="*/ 457200 w 5120640"/>
                    <a:gd name="connsiteY12" fmla="*/ 1097280 h 6400800"/>
                    <a:gd name="connsiteX13" fmla="*/ 457200 w 5120640"/>
                    <a:gd name="connsiteY13" fmla="*/ 2651760 h 6400800"/>
                    <a:gd name="connsiteX14" fmla="*/ 0 w 5120640"/>
                    <a:gd name="connsiteY14" fmla="*/ 2286000 h 6400800"/>
                    <a:gd name="connsiteX15" fmla="*/ 0 w 5120640"/>
                    <a:gd name="connsiteY15" fmla="*/ 3200400 h 6400800"/>
                    <a:gd name="connsiteX16" fmla="*/ 457200 w 5120640"/>
                    <a:gd name="connsiteY16" fmla="*/ 3657600 h 6400800"/>
                    <a:gd name="connsiteX17" fmla="*/ 731520 w 5120640"/>
                    <a:gd name="connsiteY17" fmla="*/ 3566160 h 6400800"/>
                    <a:gd name="connsiteX18" fmla="*/ 731520 w 5120640"/>
                    <a:gd name="connsiteY18" fmla="*/ 4572000 h 6400800"/>
                    <a:gd name="connsiteX19" fmla="*/ 582567 w 5120640"/>
                    <a:gd name="connsiteY19" fmla="*/ 4935490 h 6400800"/>
                    <a:gd name="connsiteX20" fmla="*/ 548640 w 5120640"/>
                    <a:gd name="connsiteY20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937760 w 5120640"/>
                    <a:gd name="connsiteY8" fmla="*/ 1554480 h 6400800"/>
                    <a:gd name="connsiteX9" fmla="*/ 3108960 w 5120640"/>
                    <a:gd name="connsiteY9" fmla="*/ 0 h 6400800"/>
                    <a:gd name="connsiteX10" fmla="*/ 1737360 w 5120640"/>
                    <a:gd name="connsiteY10" fmla="*/ 91440 h 6400800"/>
                    <a:gd name="connsiteX11" fmla="*/ 457200 w 5120640"/>
                    <a:gd name="connsiteY11" fmla="*/ 1097280 h 6400800"/>
                    <a:gd name="connsiteX12" fmla="*/ 457200 w 5120640"/>
                    <a:gd name="connsiteY12" fmla="*/ 2651760 h 6400800"/>
                    <a:gd name="connsiteX13" fmla="*/ 0 w 5120640"/>
                    <a:gd name="connsiteY13" fmla="*/ 2286000 h 6400800"/>
                    <a:gd name="connsiteX14" fmla="*/ 0 w 5120640"/>
                    <a:gd name="connsiteY14" fmla="*/ 3200400 h 6400800"/>
                    <a:gd name="connsiteX15" fmla="*/ 457200 w 5120640"/>
                    <a:gd name="connsiteY15" fmla="*/ 3657600 h 6400800"/>
                    <a:gd name="connsiteX16" fmla="*/ 731520 w 5120640"/>
                    <a:gd name="connsiteY16" fmla="*/ 3566160 h 6400800"/>
                    <a:gd name="connsiteX17" fmla="*/ 731520 w 5120640"/>
                    <a:gd name="connsiteY17" fmla="*/ 4572000 h 6400800"/>
                    <a:gd name="connsiteX18" fmla="*/ 582567 w 5120640"/>
                    <a:gd name="connsiteY18" fmla="*/ 4935490 h 6400800"/>
                    <a:gd name="connsiteX19" fmla="*/ 548640 w 5120640"/>
                    <a:gd name="connsiteY19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937760 w 5120640"/>
                    <a:gd name="connsiteY8" fmla="*/ 1554480 h 6400800"/>
                    <a:gd name="connsiteX9" fmla="*/ 3108960 w 5120640"/>
                    <a:gd name="connsiteY9" fmla="*/ 0 h 6400800"/>
                    <a:gd name="connsiteX10" fmla="*/ 1737360 w 5120640"/>
                    <a:gd name="connsiteY10" fmla="*/ 91440 h 6400800"/>
                    <a:gd name="connsiteX11" fmla="*/ 457200 w 5120640"/>
                    <a:gd name="connsiteY11" fmla="*/ 1097280 h 6400800"/>
                    <a:gd name="connsiteX12" fmla="*/ 457200 w 5120640"/>
                    <a:gd name="connsiteY12" fmla="*/ 2651760 h 6400800"/>
                    <a:gd name="connsiteX13" fmla="*/ 0 w 5120640"/>
                    <a:gd name="connsiteY13" fmla="*/ 2286000 h 6400800"/>
                    <a:gd name="connsiteX14" fmla="*/ 0 w 5120640"/>
                    <a:gd name="connsiteY14" fmla="*/ 3200400 h 6400800"/>
                    <a:gd name="connsiteX15" fmla="*/ 457200 w 5120640"/>
                    <a:gd name="connsiteY15" fmla="*/ 3657600 h 6400800"/>
                    <a:gd name="connsiteX16" fmla="*/ 731520 w 5120640"/>
                    <a:gd name="connsiteY16" fmla="*/ 3566160 h 6400800"/>
                    <a:gd name="connsiteX17" fmla="*/ 731520 w 5120640"/>
                    <a:gd name="connsiteY17" fmla="*/ 4572000 h 6400800"/>
                    <a:gd name="connsiteX18" fmla="*/ 582567 w 5120640"/>
                    <a:gd name="connsiteY18" fmla="*/ 4935490 h 6400800"/>
                    <a:gd name="connsiteX19" fmla="*/ 548640 w 5120640"/>
                    <a:gd name="connsiteY19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937760 w 5120640"/>
                    <a:gd name="connsiteY8" fmla="*/ 1554480 h 6400800"/>
                    <a:gd name="connsiteX9" fmla="*/ 3108960 w 5120640"/>
                    <a:gd name="connsiteY9" fmla="*/ 0 h 6400800"/>
                    <a:gd name="connsiteX10" fmla="*/ 1737360 w 5120640"/>
                    <a:gd name="connsiteY10" fmla="*/ 91440 h 6400800"/>
                    <a:gd name="connsiteX11" fmla="*/ 457200 w 5120640"/>
                    <a:gd name="connsiteY11" fmla="*/ 1097280 h 6400800"/>
                    <a:gd name="connsiteX12" fmla="*/ 457200 w 5120640"/>
                    <a:gd name="connsiteY12" fmla="*/ 2651760 h 6400800"/>
                    <a:gd name="connsiteX13" fmla="*/ 0 w 5120640"/>
                    <a:gd name="connsiteY13" fmla="*/ 2286000 h 6400800"/>
                    <a:gd name="connsiteX14" fmla="*/ 0 w 5120640"/>
                    <a:gd name="connsiteY14" fmla="*/ 3200400 h 6400800"/>
                    <a:gd name="connsiteX15" fmla="*/ 457200 w 5120640"/>
                    <a:gd name="connsiteY15" fmla="*/ 3657600 h 6400800"/>
                    <a:gd name="connsiteX16" fmla="*/ 731520 w 5120640"/>
                    <a:gd name="connsiteY16" fmla="*/ 3566160 h 6400800"/>
                    <a:gd name="connsiteX17" fmla="*/ 731520 w 5120640"/>
                    <a:gd name="connsiteY17" fmla="*/ 4572000 h 6400800"/>
                    <a:gd name="connsiteX18" fmla="*/ 582567 w 5120640"/>
                    <a:gd name="connsiteY18" fmla="*/ 4935490 h 6400800"/>
                    <a:gd name="connsiteX19" fmla="*/ 548640 w 5120640"/>
                    <a:gd name="connsiteY19" fmla="*/ 4937760 h 6400800"/>
                    <a:gd name="connsiteX0" fmla="*/ 548640 w 5120640"/>
                    <a:gd name="connsiteY0" fmla="*/ 4937760 h 6400800"/>
                    <a:gd name="connsiteX1" fmla="*/ 2194560 w 5120640"/>
                    <a:gd name="connsiteY1" fmla="*/ 6400800 h 6400800"/>
                    <a:gd name="connsiteX2" fmla="*/ 3200400 w 5120640"/>
                    <a:gd name="connsiteY2" fmla="*/ 6400800 h 6400800"/>
                    <a:gd name="connsiteX3" fmla="*/ 3840480 w 5120640"/>
                    <a:gd name="connsiteY3" fmla="*/ 5760720 h 6400800"/>
                    <a:gd name="connsiteX4" fmla="*/ 4023360 w 5120640"/>
                    <a:gd name="connsiteY4" fmla="*/ 4206240 h 6400800"/>
                    <a:gd name="connsiteX5" fmla="*/ 4480560 w 5120640"/>
                    <a:gd name="connsiteY5" fmla="*/ 4023360 h 6400800"/>
                    <a:gd name="connsiteX6" fmla="*/ 5120640 w 5120640"/>
                    <a:gd name="connsiteY6" fmla="*/ 2743200 h 6400800"/>
                    <a:gd name="connsiteX7" fmla="*/ 4297680 w 5120640"/>
                    <a:gd name="connsiteY7" fmla="*/ 2834640 h 6400800"/>
                    <a:gd name="connsiteX8" fmla="*/ 4937760 w 5120640"/>
                    <a:gd name="connsiteY8" fmla="*/ 1554480 h 6400800"/>
                    <a:gd name="connsiteX9" fmla="*/ 3108960 w 5120640"/>
                    <a:gd name="connsiteY9" fmla="*/ 0 h 6400800"/>
                    <a:gd name="connsiteX10" fmla="*/ 1737360 w 5120640"/>
                    <a:gd name="connsiteY10" fmla="*/ 91440 h 6400800"/>
                    <a:gd name="connsiteX11" fmla="*/ 457200 w 5120640"/>
                    <a:gd name="connsiteY11" fmla="*/ 1097280 h 6400800"/>
                    <a:gd name="connsiteX12" fmla="*/ 457200 w 5120640"/>
                    <a:gd name="connsiteY12" fmla="*/ 2651760 h 6400800"/>
                    <a:gd name="connsiteX13" fmla="*/ 0 w 5120640"/>
                    <a:gd name="connsiteY13" fmla="*/ 2286000 h 6400800"/>
                    <a:gd name="connsiteX14" fmla="*/ 0 w 5120640"/>
                    <a:gd name="connsiteY14" fmla="*/ 3200400 h 6400800"/>
                    <a:gd name="connsiteX15" fmla="*/ 457200 w 5120640"/>
                    <a:gd name="connsiteY15" fmla="*/ 3657600 h 6400800"/>
                    <a:gd name="connsiteX16" fmla="*/ 731520 w 5120640"/>
                    <a:gd name="connsiteY16" fmla="*/ 3566160 h 6400800"/>
                    <a:gd name="connsiteX17" fmla="*/ 731520 w 5120640"/>
                    <a:gd name="connsiteY17" fmla="*/ 4572000 h 6400800"/>
                    <a:gd name="connsiteX18" fmla="*/ 582567 w 5120640"/>
                    <a:gd name="connsiteY18" fmla="*/ 4935490 h 6400800"/>
                    <a:gd name="connsiteX19" fmla="*/ 548640 w 5120640"/>
                    <a:gd name="connsiteY19" fmla="*/ 4937760 h 6400800"/>
                    <a:gd name="connsiteX0" fmla="*/ 548640 w 5120640"/>
                    <a:gd name="connsiteY0" fmla="*/ 5181600 h 6644640"/>
                    <a:gd name="connsiteX1" fmla="*/ 2194560 w 5120640"/>
                    <a:gd name="connsiteY1" fmla="*/ 6644640 h 6644640"/>
                    <a:gd name="connsiteX2" fmla="*/ 3200400 w 5120640"/>
                    <a:gd name="connsiteY2" fmla="*/ 6644640 h 6644640"/>
                    <a:gd name="connsiteX3" fmla="*/ 3840480 w 5120640"/>
                    <a:gd name="connsiteY3" fmla="*/ 6004560 h 6644640"/>
                    <a:gd name="connsiteX4" fmla="*/ 4023360 w 5120640"/>
                    <a:gd name="connsiteY4" fmla="*/ 4450080 h 6644640"/>
                    <a:gd name="connsiteX5" fmla="*/ 4480560 w 5120640"/>
                    <a:gd name="connsiteY5" fmla="*/ 4267200 h 6644640"/>
                    <a:gd name="connsiteX6" fmla="*/ 5120640 w 5120640"/>
                    <a:gd name="connsiteY6" fmla="*/ 2987040 h 6644640"/>
                    <a:gd name="connsiteX7" fmla="*/ 4297680 w 5120640"/>
                    <a:gd name="connsiteY7" fmla="*/ 3078480 h 6644640"/>
                    <a:gd name="connsiteX8" fmla="*/ 4937760 w 5120640"/>
                    <a:gd name="connsiteY8" fmla="*/ 1798320 h 6644640"/>
                    <a:gd name="connsiteX9" fmla="*/ 3108960 w 5120640"/>
                    <a:gd name="connsiteY9" fmla="*/ 243840 h 6644640"/>
                    <a:gd name="connsiteX10" fmla="*/ 1737360 w 5120640"/>
                    <a:gd name="connsiteY10" fmla="*/ 335280 h 6644640"/>
                    <a:gd name="connsiteX11" fmla="*/ 457200 w 5120640"/>
                    <a:gd name="connsiteY11" fmla="*/ 1341120 h 6644640"/>
                    <a:gd name="connsiteX12" fmla="*/ 457200 w 5120640"/>
                    <a:gd name="connsiteY12" fmla="*/ 2895600 h 6644640"/>
                    <a:gd name="connsiteX13" fmla="*/ 0 w 5120640"/>
                    <a:gd name="connsiteY13" fmla="*/ 2529840 h 6644640"/>
                    <a:gd name="connsiteX14" fmla="*/ 0 w 5120640"/>
                    <a:gd name="connsiteY14" fmla="*/ 3444240 h 6644640"/>
                    <a:gd name="connsiteX15" fmla="*/ 457200 w 5120640"/>
                    <a:gd name="connsiteY15" fmla="*/ 3901440 h 6644640"/>
                    <a:gd name="connsiteX16" fmla="*/ 731520 w 5120640"/>
                    <a:gd name="connsiteY16" fmla="*/ 3810000 h 6644640"/>
                    <a:gd name="connsiteX17" fmla="*/ 731520 w 5120640"/>
                    <a:gd name="connsiteY17" fmla="*/ 4815840 h 6644640"/>
                    <a:gd name="connsiteX18" fmla="*/ 582567 w 5120640"/>
                    <a:gd name="connsiteY18" fmla="*/ 5179330 h 6644640"/>
                    <a:gd name="connsiteX19" fmla="*/ 548640 w 5120640"/>
                    <a:gd name="connsiteY19" fmla="*/ 5181600 h 6644640"/>
                    <a:gd name="connsiteX0" fmla="*/ 548640 w 5120640"/>
                    <a:gd name="connsiteY0" fmla="*/ 5042387 h 6505427"/>
                    <a:gd name="connsiteX1" fmla="*/ 2194560 w 5120640"/>
                    <a:gd name="connsiteY1" fmla="*/ 6505427 h 6505427"/>
                    <a:gd name="connsiteX2" fmla="*/ 3200400 w 5120640"/>
                    <a:gd name="connsiteY2" fmla="*/ 6505427 h 6505427"/>
                    <a:gd name="connsiteX3" fmla="*/ 3840480 w 5120640"/>
                    <a:gd name="connsiteY3" fmla="*/ 5865347 h 6505427"/>
                    <a:gd name="connsiteX4" fmla="*/ 4023360 w 5120640"/>
                    <a:gd name="connsiteY4" fmla="*/ 4310867 h 6505427"/>
                    <a:gd name="connsiteX5" fmla="*/ 4480560 w 5120640"/>
                    <a:gd name="connsiteY5" fmla="*/ 4127987 h 6505427"/>
                    <a:gd name="connsiteX6" fmla="*/ 5120640 w 5120640"/>
                    <a:gd name="connsiteY6" fmla="*/ 2847827 h 6505427"/>
                    <a:gd name="connsiteX7" fmla="*/ 4297680 w 5120640"/>
                    <a:gd name="connsiteY7" fmla="*/ 2939267 h 6505427"/>
                    <a:gd name="connsiteX8" fmla="*/ 4937760 w 5120640"/>
                    <a:gd name="connsiteY8" fmla="*/ 1659107 h 6505427"/>
                    <a:gd name="connsiteX9" fmla="*/ 3108960 w 5120640"/>
                    <a:gd name="connsiteY9" fmla="*/ 104627 h 6505427"/>
                    <a:gd name="connsiteX10" fmla="*/ 1737360 w 5120640"/>
                    <a:gd name="connsiteY10" fmla="*/ 196067 h 6505427"/>
                    <a:gd name="connsiteX11" fmla="*/ 457200 w 5120640"/>
                    <a:gd name="connsiteY11" fmla="*/ 1201907 h 6505427"/>
                    <a:gd name="connsiteX12" fmla="*/ 457200 w 5120640"/>
                    <a:gd name="connsiteY12" fmla="*/ 2756387 h 6505427"/>
                    <a:gd name="connsiteX13" fmla="*/ 0 w 5120640"/>
                    <a:gd name="connsiteY13" fmla="*/ 2390627 h 6505427"/>
                    <a:gd name="connsiteX14" fmla="*/ 0 w 5120640"/>
                    <a:gd name="connsiteY14" fmla="*/ 3305027 h 6505427"/>
                    <a:gd name="connsiteX15" fmla="*/ 457200 w 5120640"/>
                    <a:gd name="connsiteY15" fmla="*/ 3762227 h 6505427"/>
                    <a:gd name="connsiteX16" fmla="*/ 731520 w 5120640"/>
                    <a:gd name="connsiteY16" fmla="*/ 3670787 h 6505427"/>
                    <a:gd name="connsiteX17" fmla="*/ 731520 w 5120640"/>
                    <a:gd name="connsiteY17" fmla="*/ 4676627 h 6505427"/>
                    <a:gd name="connsiteX18" fmla="*/ 582567 w 5120640"/>
                    <a:gd name="connsiteY18" fmla="*/ 5040117 h 6505427"/>
                    <a:gd name="connsiteX19" fmla="*/ 548640 w 5120640"/>
                    <a:gd name="connsiteY19" fmla="*/ 5042387 h 6505427"/>
                    <a:gd name="connsiteX0" fmla="*/ 548640 w 5120640"/>
                    <a:gd name="connsiteY0" fmla="*/ 5042387 h 6505427"/>
                    <a:gd name="connsiteX1" fmla="*/ 2194560 w 5120640"/>
                    <a:gd name="connsiteY1" fmla="*/ 6505427 h 6505427"/>
                    <a:gd name="connsiteX2" fmla="*/ 3200400 w 5120640"/>
                    <a:gd name="connsiteY2" fmla="*/ 6505427 h 6505427"/>
                    <a:gd name="connsiteX3" fmla="*/ 3840480 w 5120640"/>
                    <a:gd name="connsiteY3" fmla="*/ 5865347 h 6505427"/>
                    <a:gd name="connsiteX4" fmla="*/ 4023360 w 5120640"/>
                    <a:gd name="connsiteY4" fmla="*/ 4310867 h 6505427"/>
                    <a:gd name="connsiteX5" fmla="*/ 4480560 w 5120640"/>
                    <a:gd name="connsiteY5" fmla="*/ 4127987 h 6505427"/>
                    <a:gd name="connsiteX6" fmla="*/ 5120640 w 5120640"/>
                    <a:gd name="connsiteY6" fmla="*/ 2847827 h 6505427"/>
                    <a:gd name="connsiteX7" fmla="*/ 4297680 w 5120640"/>
                    <a:gd name="connsiteY7" fmla="*/ 2939267 h 6505427"/>
                    <a:gd name="connsiteX8" fmla="*/ 4937760 w 5120640"/>
                    <a:gd name="connsiteY8" fmla="*/ 1659107 h 6505427"/>
                    <a:gd name="connsiteX9" fmla="*/ 3108960 w 5120640"/>
                    <a:gd name="connsiteY9" fmla="*/ 104627 h 6505427"/>
                    <a:gd name="connsiteX10" fmla="*/ 1737360 w 5120640"/>
                    <a:gd name="connsiteY10" fmla="*/ 196067 h 6505427"/>
                    <a:gd name="connsiteX11" fmla="*/ 457200 w 5120640"/>
                    <a:gd name="connsiteY11" fmla="*/ 1201907 h 6505427"/>
                    <a:gd name="connsiteX12" fmla="*/ 457200 w 5120640"/>
                    <a:gd name="connsiteY12" fmla="*/ 2756387 h 6505427"/>
                    <a:gd name="connsiteX13" fmla="*/ 0 w 5120640"/>
                    <a:gd name="connsiteY13" fmla="*/ 2390627 h 6505427"/>
                    <a:gd name="connsiteX14" fmla="*/ 0 w 5120640"/>
                    <a:gd name="connsiteY14" fmla="*/ 3305027 h 6505427"/>
                    <a:gd name="connsiteX15" fmla="*/ 457200 w 5120640"/>
                    <a:gd name="connsiteY15" fmla="*/ 3762227 h 6505427"/>
                    <a:gd name="connsiteX16" fmla="*/ 731520 w 5120640"/>
                    <a:gd name="connsiteY16" fmla="*/ 3670787 h 6505427"/>
                    <a:gd name="connsiteX17" fmla="*/ 731520 w 5120640"/>
                    <a:gd name="connsiteY17" fmla="*/ 4676627 h 6505427"/>
                    <a:gd name="connsiteX18" fmla="*/ 582567 w 5120640"/>
                    <a:gd name="connsiteY18" fmla="*/ 5040117 h 6505427"/>
                    <a:gd name="connsiteX19" fmla="*/ 548640 w 5120640"/>
                    <a:gd name="connsiteY19" fmla="*/ 5042387 h 6505427"/>
                    <a:gd name="connsiteX0" fmla="*/ 548640 w 5120640"/>
                    <a:gd name="connsiteY0" fmla="*/ 5042387 h 6505427"/>
                    <a:gd name="connsiteX1" fmla="*/ 2194560 w 5120640"/>
                    <a:gd name="connsiteY1" fmla="*/ 6505427 h 6505427"/>
                    <a:gd name="connsiteX2" fmla="*/ 3200400 w 5120640"/>
                    <a:gd name="connsiteY2" fmla="*/ 6505427 h 6505427"/>
                    <a:gd name="connsiteX3" fmla="*/ 3840480 w 5120640"/>
                    <a:gd name="connsiteY3" fmla="*/ 5865347 h 6505427"/>
                    <a:gd name="connsiteX4" fmla="*/ 4023360 w 5120640"/>
                    <a:gd name="connsiteY4" fmla="*/ 4310867 h 6505427"/>
                    <a:gd name="connsiteX5" fmla="*/ 4480560 w 5120640"/>
                    <a:gd name="connsiteY5" fmla="*/ 4127987 h 6505427"/>
                    <a:gd name="connsiteX6" fmla="*/ 5120640 w 5120640"/>
                    <a:gd name="connsiteY6" fmla="*/ 2847827 h 6505427"/>
                    <a:gd name="connsiteX7" fmla="*/ 4297680 w 5120640"/>
                    <a:gd name="connsiteY7" fmla="*/ 2939267 h 6505427"/>
                    <a:gd name="connsiteX8" fmla="*/ 4937760 w 5120640"/>
                    <a:gd name="connsiteY8" fmla="*/ 1659107 h 6505427"/>
                    <a:gd name="connsiteX9" fmla="*/ 3108960 w 5120640"/>
                    <a:gd name="connsiteY9" fmla="*/ 104627 h 6505427"/>
                    <a:gd name="connsiteX10" fmla="*/ 1737360 w 5120640"/>
                    <a:gd name="connsiteY10" fmla="*/ 196067 h 6505427"/>
                    <a:gd name="connsiteX11" fmla="*/ 457200 w 5120640"/>
                    <a:gd name="connsiteY11" fmla="*/ 1201907 h 6505427"/>
                    <a:gd name="connsiteX12" fmla="*/ 457200 w 5120640"/>
                    <a:gd name="connsiteY12" fmla="*/ 2756387 h 6505427"/>
                    <a:gd name="connsiteX13" fmla="*/ 0 w 5120640"/>
                    <a:gd name="connsiteY13" fmla="*/ 2390627 h 6505427"/>
                    <a:gd name="connsiteX14" fmla="*/ 0 w 5120640"/>
                    <a:gd name="connsiteY14" fmla="*/ 3305027 h 6505427"/>
                    <a:gd name="connsiteX15" fmla="*/ 457200 w 5120640"/>
                    <a:gd name="connsiteY15" fmla="*/ 3762227 h 6505427"/>
                    <a:gd name="connsiteX16" fmla="*/ 731520 w 5120640"/>
                    <a:gd name="connsiteY16" fmla="*/ 3670787 h 6505427"/>
                    <a:gd name="connsiteX17" fmla="*/ 731520 w 5120640"/>
                    <a:gd name="connsiteY17" fmla="*/ 4676627 h 6505427"/>
                    <a:gd name="connsiteX18" fmla="*/ 582567 w 5120640"/>
                    <a:gd name="connsiteY18" fmla="*/ 5040117 h 6505427"/>
                    <a:gd name="connsiteX19" fmla="*/ 548640 w 5120640"/>
                    <a:gd name="connsiteY19" fmla="*/ 5042387 h 6505427"/>
                    <a:gd name="connsiteX0" fmla="*/ 624840 w 5196840"/>
                    <a:gd name="connsiteY0" fmla="*/ 5042387 h 6505427"/>
                    <a:gd name="connsiteX1" fmla="*/ 2270760 w 5196840"/>
                    <a:gd name="connsiteY1" fmla="*/ 6505427 h 6505427"/>
                    <a:gd name="connsiteX2" fmla="*/ 3276600 w 5196840"/>
                    <a:gd name="connsiteY2" fmla="*/ 6505427 h 6505427"/>
                    <a:gd name="connsiteX3" fmla="*/ 3916680 w 5196840"/>
                    <a:gd name="connsiteY3" fmla="*/ 5865347 h 6505427"/>
                    <a:gd name="connsiteX4" fmla="*/ 4099560 w 5196840"/>
                    <a:gd name="connsiteY4" fmla="*/ 4310867 h 6505427"/>
                    <a:gd name="connsiteX5" fmla="*/ 4556760 w 5196840"/>
                    <a:gd name="connsiteY5" fmla="*/ 4127987 h 6505427"/>
                    <a:gd name="connsiteX6" fmla="*/ 5196840 w 5196840"/>
                    <a:gd name="connsiteY6" fmla="*/ 2847827 h 6505427"/>
                    <a:gd name="connsiteX7" fmla="*/ 4373880 w 5196840"/>
                    <a:gd name="connsiteY7" fmla="*/ 2939267 h 6505427"/>
                    <a:gd name="connsiteX8" fmla="*/ 5013960 w 5196840"/>
                    <a:gd name="connsiteY8" fmla="*/ 1659107 h 6505427"/>
                    <a:gd name="connsiteX9" fmla="*/ 3185160 w 5196840"/>
                    <a:gd name="connsiteY9" fmla="*/ 104627 h 6505427"/>
                    <a:gd name="connsiteX10" fmla="*/ 1813560 w 5196840"/>
                    <a:gd name="connsiteY10" fmla="*/ 196067 h 6505427"/>
                    <a:gd name="connsiteX11" fmla="*/ 533400 w 5196840"/>
                    <a:gd name="connsiteY11" fmla="*/ 1201907 h 6505427"/>
                    <a:gd name="connsiteX12" fmla="*/ 533400 w 5196840"/>
                    <a:gd name="connsiteY12" fmla="*/ 2756387 h 6505427"/>
                    <a:gd name="connsiteX13" fmla="*/ 76200 w 5196840"/>
                    <a:gd name="connsiteY13" fmla="*/ 2390627 h 6505427"/>
                    <a:gd name="connsiteX14" fmla="*/ 76200 w 5196840"/>
                    <a:gd name="connsiteY14" fmla="*/ 3305027 h 6505427"/>
                    <a:gd name="connsiteX15" fmla="*/ 533400 w 5196840"/>
                    <a:gd name="connsiteY15" fmla="*/ 3762227 h 6505427"/>
                    <a:gd name="connsiteX16" fmla="*/ 807720 w 5196840"/>
                    <a:gd name="connsiteY16" fmla="*/ 3670787 h 6505427"/>
                    <a:gd name="connsiteX17" fmla="*/ 807720 w 5196840"/>
                    <a:gd name="connsiteY17" fmla="*/ 4676627 h 6505427"/>
                    <a:gd name="connsiteX18" fmla="*/ 658767 w 5196840"/>
                    <a:gd name="connsiteY18" fmla="*/ 5040117 h 6505427"/>
                    <a:gd name="connsiteX19" fmla="*/ 624840 w 5196840"/>
                    <a:gd name="connsiteY19" fmla="*/ 5042387 h 6505427"/>
                    <a:gd name="connsiteX0" fmla="*/ 723889 w 5295889"/>
                    <a:gd name="connsiteY0" fmla="*/ 5042387 h 6505427"/>
                    <a:gd name="connsiteX1" fmla="*/ 2369809 w 5295889"/>
                    <a:gd name="connsiteY1" fmla="*/ 6505427 h 6505427"/>
                    <a:gd name="connsiteX2" fmla="*/ 3375649 w 5295889"/>
                    <a:gd name="connsiteY2" fmla="*/ 6505427 h 6505427"/>
                    <a:gd name="connsiteX3" fmla="*/ 4015729 w 5295889"/>
                    <a:gd name="connsiteY3" fmla="*/ 5865347 h 6505427"/>
                    <a:gd name="connsiteX4" fmla="*/ 4198609 w 5295889"/>
                    <a:gd name="connsiteY4" fmla="*/ 4310867 h 6505427"/>
                    <a:gd name="connsiteX5" fmla="*/ 4655809 w 5295889"/>
                    <a:gd name="connsiteY5" fmla="*/ 4127987 h 6505427"/>
                    <a:gd name="connsiteX6" fmla="*/ 5295889 w 5295889"/>
                    <a:gd name="connsiteY6" fmla="*/ 2847827 h 6505427"/>
                    <a:gd name="connsiteX7" fmla="*/ 4472929 w 5295889"/>
                    <a:gd name="connsiteY7" fmla="*/ 2939267 h 6505427"/>
                    <a:gd name="connsiteX8" fmla="*/ 5113009 w 5295889"/>
                    <a:gd name="connsiteY8" fmla="*/ 1659107 h 6505427"/>
                    <a:gd name="connsiteX9" fmla="*/ 3284209 w 5295889"/>
                    <a:gd name="connsiteY9" fmla="*/ 104627 h 6505427"/>
                    <a:gd name="connsiteX10" fmla="*/ 1912609 w 5295889"/>
                    <a:gd name="connsiteY10" fmla="*/ 196067 h 6505427"/>
                    <a:gd name="connsiteX11" fmla="*/ 632449 w 5295889"/>
                    <a:gd name="connsiteY11" fmla="*/ 1201907 h 6505427"/>
                    <a:gd name="connsiteX12" fmla="*/ 632449 w 5295889"/>
                    <a:gd name="connsiteY12" fmla="*/ 2756387 h 6505427"/>
                    <a:gd name="connsiteX13" fmla="*/ 175249 w 5295889"/>
                    <a:gd name="connsiteY13" fmla="*/ 2390627 h 6505427"/>
                    <a:gd name="connsiteX14" fmla="*/ 175249 w 5295889"/>
                    <a:gd name="connsiteY14" fmla="*/ 3305027 h 6505427"/>
                    <a:gd name="connsiteX15" fmla="*/ 632449 w 5295889"/>
                    <a:gd name="connsiteY15" fmla="*/ 3762227 h 6505427"/>
                    <a:gd name="connsiteX16" fmla="*/ 906769 w 5295889"/>
                    <a:gd name="connsiteY16" fmla="*/ 3670787 h 6505427"/>
                    <a:gd name="connsiteX17" fmla="*/ 906769 w 5295889"/>
                    <a:gd name="connsiteY17" fmla="*/ 4676627 h 6505427"/>
                    <a:gd name="connsiteX18" fmla="*/ 757816 w 5295889"/>
                    <a:gd name="connsiteY18" fmla="*/ 5040117 h 6505427"/>
                    <a:gd name="connsiteX19" fmla="*/ 723889 w 5295889"/>
                    <a:gd name="connsiteY19" fmla="*/ 5042387 h 6505427"/>
                    <a:gd name="connsiteX0" fmla="*/ 723889 w 5295889"/>
                    <a:gd name="connsiteY0" fmla="*/ 5042387 h 6505427"/>
                    <a:gd name="connsiteX1" fmla="*/ 2369809 w 5295889"/>
                    <a:gd name="connsiteY1" fmla="*/ 6505427 h 6505427"/>
                    <a:gd name="connsiteX2" fmla="*/ 3375649 w 5295889"/>
                    <a:gd name="connsiteY2" fmla="*/ 6505427 h 6505427"/>
                    <a:gd name="connsiteX3" fmla="*/ 4015729 w 5295889"/>
                    <a:gd name="connsiteY3" fmla="*/ 5865347 h 6505427"/>
                    <a:gd name="connsiteX4" fmla="*/ 4198609 w 5295889"/>
                    <a:gd name="connsiteY4" fmla="*/ 4310867 h 6505427"/>
                    <a:gd name="connsiteX5" fmla="*/ 4655809 w 5295889"/>
                    <a:gd name="connsiteY5" fmla="*/ 4127987 h 6505427"/>
                    <a:gd name="connsiteX6" fmla="*/ 5295889 w 5295889"/>
                    <a:gd name="connsiteY6" fmla="*/ 2847827 h 6505427"/>
                    <a:gd name="connsiteX7" fmla="*/ 4472929 w 5295889"/>
                    <a:gd name="connsiteY7" fmla="*/ 2939267 h 6505427"/>
                    <a:gd name="connsiteX8" fmla="*/ 5113009 w 5295889"/>
                    <a:gd name="connsiteY8" fmla="*/ 1659107 h 6505427"/>
                    <a:gd name="connsiteX9" fmla="*/ 3284209 w 5295889"/>
                    <a:gd name="connsiteY9" fmla="*/ 104627 h 6505427"/>
                    <a:gd name="connsiteX10" fmla="*/ 1912609 w 5295889"/>
                    <a:gd name="connsiteY10" fmla="*/ 196067 h 6505427"/>
                    <a:gd name="connsiteX11" fmla="*/ 632449 w 5295889"/>
                    <a:gd name="connsiteY11" fmla="*/ 1201907 h 6505427"/>
                    <a:gd name="connsiteX12" fmla="*/ 632449 w 5295889"/>
                    <a:gd name="connsiteY12" fmla="*/ 2756387 h 6505427"/>
                    <a:gd name="connsiteX13" fmla="*/ 175249 w 5295889"/>
                    <a:gd name="connsiteY13" fmla="*/ 2390627 h 6505427"/>
                    <a:gd name="connsiteX14" fmla="*/ 175249 w 5295889"/>
                    <a:gd name="connsiteY14" fmla="*/ 3305027 h 6505427"/>
                    <a:gd name="connsiteX15" fmla="*/ 632449 w 5295889"/>
                    <a:gd name="connsiteY15" fmla="*/ 3762227 h 6505427"/>
                    <a:gd name="connsiteX16" fmla="*/ 906769 w 5295889"/>
                    <a:gd name="connsiteY16" fmla="*/ 3670787 h 6505427"/>
                    <a:gd name="connsiteX17" fmla="*/ 906769 w 5295889"/>
                    <a:gd name="connsiteY17" fmla="*/ 4676627 h 6505427"/>
                    <a:gd name="connsiteX18" fmla="*/ 757816 w 5295889"/>
                    <a:gd name="connsiteY18" fmla="*/ 5040117 h 6505427"/>
                    <a:gd name="connsiteX19" fmla="*/ 723889 w 5295889"/>
                    <a:gd name="connsiteY19" fmla="*/ 5042387 h 6505427"/>
                    <a:gd name="connsiteX0" fmla="*/ 723889 w 5295889"/>
                    <a:gd name="connsiteY0" fmla="*/ 5042387 h 6505427"/>
                    <a:gd name="connsiteX1" fmla="*/ 2369809 w 5295889"/>
                    <a:gd name="connsiteY1" fmla="*/ 6505427 h 6505427"/>
                    <a:gd name="connsiteX2" fmla="*/ 3375649 w 5295889"/>
                    <a:gd name="connsiteY2" fmla="*/ 6505427 h 6505427"/>
                    <a:gd name="connsiteX3" fmla="*/ 4015729 w 5295889"/>
                    <a:gd name="connsiteY3" fmla="*/ 5865347 h 6505427"/>
                    <a:gd name="connsiteX4" fmla="*/ 4198609 w 5295889"/>
                    <a:gd name="connsiteY4" fmla="*/ 4310867 h 6505427"/>
                    <a:gd name="connsiteX5" fmla="*/ 4655809 w 5295889"/>
                    <a:gd name="connsiteY5" fmla="*/ 4127987 h 6505427"/>
                    <a:gd name="connsiteX6" fmla="*/ 5295889 w 5295889"/>
                    <a:gd name="connsiteY6" fmla="*/ 2847827 h 6505427"/>
                    <a:gd name="connsiteX7" fmla="*/ 4472929 w 5295889"/>
                    <a:gd name="connsiteY7" fmla="*/ 2939267 h 6505427"/>
                    <a:gd name="connsiteX8" fmla="*/ 5113009 w 5295889"/>
                    <a:gd name="connsiteY8" fmla="*/ 1659107 h 6505427"/>
                    <a:gd name="connsiteX9" fmla="*/ 3284209 w 5295889"/>
                    <a:gd name="connsiteY9" fmla="*/ 104627 h 6505427"/>
                    <a:gd name="connsiteX10" fmla="*/ 1912609 w 5295889"/>
                    <a:gd name="connsiteY10" fmla="*/ 196067 h 6505427"/>
                    <a:gd name="connsiteX11" fmla="*/ 632449 w 5295889"/>
                    <a:gd name="connsiteY11" fmla="*/ 1201907 h 6505427"/>
                    <a:gd name="connsiteX12" fmla="*/ 632449 w 5295889"/>
                    <a:gd name="connsiteY12" fmla="*/ 2756387 h 6505427"/>
                    <a:gd name="connsiteX13" fmla="*/ 175249 w 5295889"/>
                    <a:gd name="connsiteY13" fmla="*/ 2390627 h 6505427"/>
                    <a:gd name="connsiteX14" fmla="*/ 175249 w 5295889"/>
                    <a:gd name="connsiteY14" fmla="*/ 3305027 h 6505427"/>
                    <a:gd name="connsiteX15" fmla="*/ 632449 w 5295889"/>
                    <a:gd name="connsiteY15" fmla="*/ 3762227 h 6505427"/>
                    <a:gd name="connsiteX16" fmla="*/ 906769 w 5295889"/>
                    <a:gd name="connsiteY16" fmla="*/ 3670787 h 6505427"/>
                    <a:gd name="connsiteX17" fmla="*/ 906769 w 5295889"/>
                    <a:gd name="connsiteY17" fmla="*/ 4676627 h 6505427"/>
                    <a:gd name="connsiteX18" fmla="*/ 757816 w 5295889"/>
                    <a:gd name="connsiteY18" fmla="*/ 5040117 h 6505427"/>
                    <a:gd name="connsiteX19" fmla="*/ 723889 w 5295889"/>
                    <a:gd name="connsiteY19" fmla="*/ 5042387 h 6505427"/>
                    <a:gd name="connsiteX0" fmla="*/ 723889 w 5295889"/>
                    <a:gd name="connsiteY0" fmla="*/ 5042387 h 6505427"/>
                    <a:gd name="connsiteX1" fmla="*/ 2369809 w 5295889"/>
                    <a:gd name="connsiteY1" fmla="*/ 6505427 h 6505427"/>
                    <a:gd name="connsiteX2" fmla="*/ 3375649 w 5295889"/>
                    <a:gd name="connsiteY2" fmla="*/ 6505427 h 6505427"/>
                    <a:gd name="connsiteX3" fmla="*/ 4015729 w 5295889"/>
                    <a:gd name="connsiteY3" fmla="*/ 5865347 h 6505427"/>
                    <a:gd name="connsiteX4" fmla="*/ 4198609 w 5295889"/>
                    <a:gd name="connsiteY4" fmla="*/ 4310867 h 6505427"/>
                    <a:gd name="connsiteX5" fmla="*/ 4655809 w 5295889"/>
                    <a:gd name="connsiteY5" fmla="*/ 4127987 h 6505427"/>
                    <a:gd name="connsiteX6" fmla="*/ 5295889 w 5295889"/>
                    <a:gd name="connsiteY6" fmla="*/ 2847827 h 6505427"/>
                    <a:gd name="connsiteX7" fmla="*/ 4472929 w 5295889"/>
                    <a:gd name="connsiteY7" fmla="*/ 2939267 h 6505427"/>
                    <a:gd name="connsiteX8" fmla="*/ 5113009 w 5295889"/>
                    <a:gd name="connsiteY8" fmla="*/ 1659107 h 6505427"/>
                    <a:gd name="connsiteX9" fmla="*/ 3284209 w 5295889"/>
                    <a:gd name="connsiteY9" fmla="*/ 104627 h 6505427"/>
                    <a:gd name="connsiteX10" fmla="*/ 1912609 w 5295889"/>
                    <a:gd name="connsiteY10" fmla="*/ 196067 h 6505427"/>
                    <a:gd name="connsiteX11" fmla="*/ 632449 w 5295889"/>
                    <a:gd name="connsiteY11" fmla="*/ 1201907 h 6505427"/>
                    <a:gd name="connsiteX12" fmla="*/ 632449 w 5295889"/>
                    <a:gd name="connsiteY12" fmla="*/ 2756387 h 6505427"/>
                    <a:gd name="connsiteX13" fmla="*/ 175249 w 5295889"/>
                    <a:gd name="connsiteY13" fmla="*/ 2390627 h 6505427"/>
                    <a:gd name="connsiteX14" fmla="*/ 175249 w 5295889"/>
                    <a:gd name="connsiteY14" fmla="*/ 3305027 h 6505427"/>
                    <a:gd name="connsiteX15" fmla="*/ 632449 w 5295889"/>
                    <a:gd name="connsiteY15" fmla="*/ 3762227 h 6505427"/>
                    <a:gd name="connsiteX16" fmla="*/ 906769 w 5295889"/>
                    <a:gd name="connsiteY16" fmla="*/ 3670787 h 6505427"/>
                    <a:gd name="connsiteX17" fmla="*/ 906769 w 5295889"/>
                    <a:gd name="connsiteY17" fmla="*/ 4676627 h 6505427"/>
                    <a:gd name="connsiteX18" fmla="*/ 757816 w 5295889"/>
                    <a:gd name="connsiteY18" fmla="*/ 5040117 h 6505427"/>
                    <a:gd name="connsiteX19" fmla="*/ 723889 w 5295889"/>
                    <a:gd name="connsiteY19" fmla="*/ 5042387 h 6505427"/>
                    <a:gd name="connsiteX0" fmla="*/ 723889 w 5295889"/>
                    <a:gd name="connsiteY0" fmla="*/ 5042387 h 6749267"/>
                    <a:gd name="connsiteX1" fmla="*/ 2369809 w 5295889"/>
                    <a:gd name="connsiteY1" fmla="*/ 6505427 h 6749267"/>
                    <a:gd name="connsiteX2" fmla="*/ 3375649 w 5295889"/>
                    <a:gd name="connsiteY2" fmla="*/ 6505427 h 6749267"/>
                    <a:gd name="connsiteX3" fmla="*/ 4015729 w 5295889"/>
                    <a:gd name="connsiteY3" fmla="*/ 5865347 h 6749267"/>
                    <a:gd name="connsiteX4" fmla="*/ 4198609 w 5295889"/>
                    <a:gd name="connsiteY4" fmla="*/ 4310867 h 6749267"/>
                    <a:gd name="connsiteX5" fmla="*/ 4655809 w 5295889"/>
                    <a:gd name="connsiteY5" fmla="*/ 4127987 h 6749267"/>
                    <a:gd name="connsiteX6" fmla="*/ 5295889 w 5295889"/>
                    <a:gd name="connsiteY6" fmla="*/ 2847827 h 6749267"/>
                    <a:gd name="connsiteX7" fmla="*/ 4472929 w 5295889"/>
                    <a:gd name="connsiteY7" fmla="*/ 2939267 h 6749267"/>
                    <a:gd name="connsiteX8" fmla="*/ 5113009 w 5295889"/>
                    <a:gd name="connsiteY8" fmla="*/ 1659107 h 6749267"/>
                    <a:gd name="connsiteX9" fmla="*/ 3284209 w 5295889"/>
                    <a:gd name="connsiteY9" fmla="*/ 104627 h 6749267"/>
                    <a:gd name="connsiteX10" fmla="*/ 1912609 w 5295889"/>
                    <a:gd name="connsiteY10" fmla="*/ 196067 h 6749267"/>
                    <a:gd name="connsiteX11" fmla="*/ 632449 w 5295889"/>
                    <a:gd name="connsiteY11" fmla="*/ 1201907 h 6749267"/>
                    <a:gd name="connsiteX12" fmla="*/ 632449 w 5295889"/>
                    <a:gd name="connsiteY12" fmla="*/ 2756387 h 6749267"/>
                    <a:gd name="connsiteX13" fmla="*/ 175249 w 5295889"/>
                    <a:gd name="connsiteY13" fmla="*/ 2390627 h 6749267"/>
                    <a:gd name="connsiteX14" fmla="*/ 175249 w 5295889"/>
                    <a:gd name="connsiteY14" fmla="*/ 3305027 h 6749267"/>
                    <a:gd name="connsiteX15" fmla="*/ 632449 w 5295889"/>
                    <a:gd name="connsiteY15" fmla="*/ 3762227 h 6749267"/>
                    <a:gd name="connsiteX16" fmla="*/ 906769 w 5295889"/>
                    <a:gd name="connsiteY16" fmla="*/ 3670787 h 6749267"/>
                    <a:gd name="connsiteX17" fmla="*/ 906769 w 5295889"/>
                    <a:gd name="connsiteY17" fmla="*/ 4676627 h 6749267"/>
                    <a:gd name="connsiteX18" fmla="*/ 757816 w 5295889"/>
                    <a:gd name="connsiteY18" fmla="*/ 5040117 h 6749267"/>
                    <a:gd name="connsiteX19" fmla="*/ 723889 w 5295889"/>
                    <a:gd name="connsiteY19" fmla="*/ 5042387 h 6749267"/>
                    <a:gd name="connsiteX0" fmla="*/ 723889 w 5295889"/>
                    <a:gd name="connsiteY0" fmla="*/ 5042387 h 6749267"/>
                    <a:gd name="connsiteX1" fmla="*/ 2369809 w 5295889"/>
                    <a:gd name="connsiteY1" fmla="*/ 6505427 h 6749267"/>
                    <a:gd name="connsiteX2" fmla="*/ 3375649 w 5295889"/>
                    <a:gd name="connsiteY2" fmla="*/ 6505427 h 6749267"/>
                    <a:gd name="connsiteX3" fmla="*/ 4015729 w 5295889"/>
                    <a:gd name="connsiteY3" fmla="*/ 5865347 h 6749267"/>
                    <a:gd name="connsiteX4" fmla="*/ 4198609 w 5295889"/>
                    <a:gd name="connsiteY4" fmla="*/ 4310867 h 6749267"/>
                    <a:gd name="connsiteX5" fmla="*/ 4655809 w 5295889"/>
                    <a:gd name="connsiteY5" fmla="*/ 4127987 h 6749267"/>
                    <a:gd name="connsiteX6" fmla="*/ 5295889 w 5295889"/>
                    <a:gd name="connsiteY6" fmla="*/ 2847827 h 6749267"/>
                    <a:gd name="connsiteX7" fmla="*/ 4472929 w 5295889"/>
                    <a:gd name="connsiteY7" fmla="*/ 2939267 h 6749267"/>
                    <a:gd name="connsiteX8" fmla="*/ 5113009 w 5295889"/>
                    <a:gd name="connsiteY8" fmla="*/ 1659107 h 6749267"/>
                    <a:gd name="connsiteX9" fmla="*/ 3284209 w 5295889"/>
                    <a:gd name="connsiteY9" fmla="*/ 104627 h 6749267"/>
                    <a:gd name="connsiteX10" fmla="*/ 1912609 w 5295889"/>
                    <a:gd name="connsiteY10" fmla="*/ 196067 h 6749267"/>
                    <a:gd name="connsiteX11" fmla="*/ 632449 w 5295889"/>
                    <a:gd name="connsiteY11" fmla="*/ 1201907 h 6749267"/>
                    <a:gd name="connsiteX12" fmla="*/ 632449 w 5295889"/>
                    <a:gd name="connsiteY12" fmla="*/ 2756387 h 6749267"/>
                    <a:gd name="connsiteX13" fmla="*/ 175249 w 5295889"/>
                    <a:gd name="connsiteY13" fmla="*/ 2390627 h 6749267"/>
                    <a:gd name="connsiteX14" fmla="*/ 175249 w 5295889"/>
                    <a:gd name="connsiteY14" fmla="*/ 3305027 h 6749267"/>
                    <a:gd name="connsiteX15" fmla="*/ 632449 w 5295889"/>
                    <a:gd name="connsiteY15" fmla="*/ 3762227 h 6749267"/>
                    <a:gd name="connsiteX16" fmla="*/ 906769 w 5295889"/>
                    <a:gd name="connsiteY16" fmla="*/ 3670787 h 6749267"/>
                    <a:gd name="connsiteX17" fmla="*/ 906769 w 5295889"/>
                    <a:gd name="connsiteY17" fmla="*/ 4676627 h 6749267"/>
                    <a:gd name="connsiteX18" fmla="*/ 757816 w 5295889"/>
                    <a:gd name="connsiteY18" fmla="*/ 5040117 h 6749267"/>
                    <a:gd name="connsiteX19" fmla="*/ 723889 w 5295889"/>
                    <a:gd name="connsiteY19" fmla="*/ 5042387 h 6749267"/>
                    <a:gd name="connsiteX0" fmla="*/ 723889 w 5295889"/>
                    <a:gd name="connsiteY0" fmla="*/ 5042387 h 6749267"/>
                    <a:gd name="connsiteX1" fmla="*/ 2369809 w 5295889"/>
                    <a:gd name="connsiteY1" fmla="*/ 6505427 h 6749267"/>
                    <a:gd name="connsiteX2" fmla="*/ 3375649 w 5295889"/>
                    <a:gd name="connsiteY2" fmla="*/ 6505427 h 6749267"/>
                    <a:gd name="connsiteX3" fmla="*/ 4015729 w 5295889"/>
                    <a:gd name="connsiteY3" fmla="*/ 5865347 h 6749267"/>
                    <a:gd name="connsiteX4" fmla="*/ 4198609 w 5295889"/>
                    <a:gd name="connsiteY4" fmla="*/ 4310867 h 6749267"/>
                    <a:gd name="connsiteX5" fmla="*/ 4655809 w 5295889"/>
                    <a:gd name="connsiteY5" fmla="*/ 4127987 h 6749267"/>
                    <a:gd name="connsiteX6" fmla="*/ 5295889 w 5295889"/>
                    <a:gd name="connsiteY6" fmla="*/ 2847827 h 6749267"/>
                    <a:gd name="connsiteX7" fmla="*/ 4472929 w 5295889"/>
                    <a:gd name="connsiteY7" fmla="*/ 2939267 h 6749267"/>
                    <a:gd name="connsiteX8" fmla="*/ 5113009 w 5295889"/>
                    <a:gd name="connsiteY8" fmla="*/ 1659107 h 6749267"/>
                    <a:gd name="connsiteX9" fmla="*/ 3284209 w 5295889"/>
                    <a:gd name="connsiteY9" fmla="*/ 104627 h 6749267"/>
                    <a:gd name="connsiteX10" fmla="*/ 1912609 w 5295889"/>
                    <a:gd name="connsiteY10" fmla="*/ 196067 h 6749267"/>
                    <a:gd name="connsiteX11" fmla="*/ 632449 w 5295889"/>
                    <a:gd name="connsiteY11" fmla="*/ 1201907 h 6749267"/>
                    <a:gd name="connsiteX12" fmla="*/ 632449 w 5295889"/>
                    <a:gd name="connsiteY12" fmla="*/ 2756387 h 6749267"/>
                    <a:gd name="connsiteX13" fmla="*/ 175249 w 5295889"/>
                    <a:gd name="connsiteY13" fmla="*/ 2390627 h 6749267"/>
                    <a:gd name="connsiteX14" fmla="*/ 175249 w 5295889"/>
                    <a:gd name="connsiteY14" fmla="*/ 3305027 h 6749267"/>
                    <a:gd name="connsiteX15" fmla="*/ 632449 w 5295889"/>
                    <a:gd name="connsiteY15" fmla="*/ 3762227 h 6749267"/>
                    <a:gd name="connsiteX16" fmla="*/ 906769 w 5295889"/>
                    <a:gd name="connsiteY16" fmla="*/ 3670787 h 6749267"/>
                    <a:gd name="connsiteX17" fmla="*/ 906769 w 5295889"/>
                    <a:gd name="connsiteY17" fmla="*/ 4676627 h 6749267"/>
                    <a:gd name="connsiteX18" fmla="*/ 757816 w 5295889"/>
                    <a:gd name="connsiteY18" fmla="*/ 5040117 h 6749267"/>
                    <a:gd name="connsiteX19" fmla="*/ 723889 w 5295889"/>
                    <a:gd name="connsiteY19" fmla="*/ 5042387 h 6749267"/>
                    <a:gd name="connsiteX0" fmla="*/ 723889 w 5295889"/>
                    <a:gd name="connsiteY0" fmla="*/ 5042387 h 6608615"/>
                    <a:gd name="connsiteX1" fmla="*/ 2369809 w 5295889"/>
                    <a:gd name="connsiteY1" fmla="*/ 6505427 h 6608615"/>
                    <a:gd name="connsiteX2" fmla="*/ 3375649 w 5295889"/>
                    <a:gd name="connsiteY2" fmla="*/ 6505427 h 6608615"/>
                    <a:gd name="connsiteX3" fmla="*/ 4015729 w 5295889"/>
                    <a:gd name="connsiteY3" fmla="*/ 5865347 h 6608615"/>
                    <a:gd name="connsiteX4" fmla="*/ 4198609 w 5295889"/>
                    <a:gd name="connsiteY4" fmla="*/ 4310867 h 6608615"/>
                    <a:gd name="connsiteX5" fmla="*/ 4655809 w 5295889"/>
                    <a:gd name="connsiteY5" fmla="*/ 4127987 h 6608615"/>
                    <a:gd name="connsiteX6" fmla="*/ 5295889 w 5295889"/>
                    <a:gd name="connsiteY6" fmla="*/ 2847827 h 6608615"/>
                    <a:gd name="connsiteX7" fmla="*/ 4472929 w 5295889"/>
                    <a:gd name="connsiteY7" fmla="*/ 2939267 h 6608615"/>
                    <a:gd name="connsiteX8" fmla="*/ 5113009 w 5295889"/>
                    <a:gd name="connsiteY8" fmla="*/ 1659107 h 6608615"/>
                    <a:gd name="connsiteX9" fmla="*/ 3284209 w 5295889"/>
                    <a:gd name="connsiteY9" fmla="*/ 104627 h 6608615"/>
                    <a:gd name="connsiteX10" fmla="*/ 1912609 w 5295889"/>
                    <a:gd name="connsiteY10" fmla="*/ 196067 h 6608615"/>
                    <a:gd name="connsiteX11" fmla="*/ 632449 w 5295889"/>
                    <a:gd name="connsiteY11" fmla="*/ 1201907 h 6608615"/>
                    <a:gd name="connsiteX12" fmla="*/ 632449 w 5295889"/>
                    <a:gd name="connsiteY12" fmla="*/ 2756387 h 6608615"/>
                    <a:gd name="connsiteX13" fmla="*/ 175249 w 5295889"/>
                    <a:gd name="connsiteY13" fmla="*/ 2390627 h 6608615"/>
                    <a:gd name="connsiteX14" fmla="*/ 175249 w 5295889"/>
                    <a:gd name="connsiteY14" fmla="*/ 3305027 h 6608615"/>
                    <a:gd name="connsiteX15" fmla="*/ 632449 w 5295889"/>
                    <a:gd name="connsiteY15" fmla="*/ 3762227 h 6608615"/>
                    <a:gd name="connsiteX16" fmla="*/ 906769 w 5295889"/>
                    <a:gd name="connsiteY16" fmla="*/ 3670787 h 6608615"/>
                    <a:gd name="connsiteX17" fmla="*/ 906769 w 5295889"/>
                    <a:gd name="connsiteY17" fmla="*/ 4676627 h 6608615"/>
                    <a:gd name="connsiteX18" fmla="*/ 757816 w 5295889"/>
                    <a:gd name="connsiteY18" fmla="*/ 5040117 h 6608615"/>
                    <a:gd name="connsiteX19" fmla="*/ 723889 w 5295889"/>
                    <a:gd name="connsiteY19" fmla="*/ 5042387 h 6608615"/>
                    <a:gd name="connsiteX0" fmla="*/ 723889 w 5295889"/>
                    <a:gd name="connsiteY0" fmla="*/ 5042387 h 6528467"/>
                    <a:gd name="connsiteX1" fmla="*/ 2103930 w 5295889"/>
                    <a:gd name="connsiteY1" fmla="*/ 6321366 h 6528467"/>
                    <a:gd name="connsiteX2" fmla="*/ 3375649 w 5295889"/>
                    <a:gd name="connsiteY2" fmla="*/ 6505427 h 6528467"/>
                    <a:gd name="connsiteX3" fmla="*/ 4015729 w 5295889"/>
                    <a:gd name="connsiteY3" fmla="*/ 5865347 h 6528467"/>
                    <a:gd name="connsiteX4" fmla="*/ 4198609 w 5295889"/>
                    <a:gd name="connsiteY4" fmla="*/ 4310867 h 6528467"/>
                    <a:gd name="connsiteX5" fmla="*/ 4655809 w 5295889"/>
                    <a:gd name="connsiteY5" fmla="*/ 4127987 h 6528467"/>
                    <a:gd name="connsiteX6" fmla="*/ 5295889 w 5295889"/>
                    <a:gd name="connsiteY6" fmla="*/ 2847827 h 6528467"/>
                    <a:gd name="connsiteX7" fmla="*/ 4472929 w 5295889"/>
                    <a:gd name="connsiteY7" fmla="*/ 2939267 h 6528467"/>
                    <a:gd name="connsiteX8" fmla="*/ 5113009 w 5295889"/>
                    <a:gd name="connsiteY8" fmla="*/ 1659107 h 6528467"/>
                    <a:gd name="connsiteX9" fmla="*/ 3284209 w 5295889"/>
                    <a:gd name="connsiteY9" fmla="*/ 104627 h 6528467"/>
                    <a:gd name="connsiteX10" fmla="*/ 1912609 w 5295889"/>
                    <a:gd name="connsiteY10" fmla="*/ 196067 h 6528467"/>
                    <a:gd name="connsiteX11" fmla="*/ 632449 w 5295889"/>
                    <a:gd name="connsiteY11" fmla="*/ 1201907 h 6528467"/>
                    <a:gd name="connsiteX12" fmla="*/ 632449 w 5295889"/>
                    <a:gd name="connsiteY12" fmla="*/ 2756387 h 6528467"/>
                    <a:gd name="connsiteX13" fmla="*/ 175249 w 5295889"/>
                    <a:gd name="connsiteY13" fmla="*/ 2390627 h 6528467"/>
                    <a:gd name="connsiteX14" fmla="*/ 175249 w 5295889"/>
                    <a:gd name="connsiteY14" fmla="*/ 3305027 h 6528467"/>
                    <a:gd name="connsiteX15" fmla="*/ 632449 w 5295889"/>
                    <a:gd name="connsiteY15" fmla="*/ 3762227 h 6528467"/>
                    <a:gd name="connsiteX16" fmla="*/ 906769 w 5295889"/>
                    <a:gd name="connsiteY16" fmla="*/ 3670787 h 6528467"/>
                    <a:gd name="connsiteX17" fmla="*/ 906769 w 5295889"/>
                    <a:gd name="connsiteY17" fmla="*/ 4676627 h 6528467"/>
                    <a:gd name="connsiteX18" fmla="*/ 757816 w 5295889"/>
                    <a:gd name="connsiteY18" fmla="*/ 5040117 h 6528467"/>
                    <a:gd name="connsiteX19" fmla="*/ 723889 w 5295889"/>
                    <a:gd name="connsiteY19" fmla="*/ 5042387 h 6528467"/>
                    <a:gd name="connsiteX0" fmla="*/ 723889 w 5295889"/>
                    <a:gd name="connsiteY0" fmla="*/ 5042387 h 6587685"/>
                    <a:gd name="connsiteX1" fmla="*/ 2103930 w 5295889"/>
                    <a:gd name="connsiteY1" fmla="*/ 6321366 h 6587685"/>
                    <a:gd name="connsiteX2" fmla="*/ 3375649 w 5295889"/>
                    <a:gd name="connsiteY2" fmla="*/ 6505427 h 6587685"/>
                    <a:gd name="connsiteX3" fmla="*/ 4015729 w 5295889"/>
                    <a:gd name="connsiteY3" fmla="*/ 5865347 h 6587685"/>
                    <a:gd name="connsiteX4" fmla="*/ 4198609 w 5295889"/>
                    <a:gd name="connsiteY4" fmla="*/ 4310867 h 6587685"/>
                    <a:gd name="connsiteX5" fmla="*/ 4655809 w 5295889"/>
                    <a:gd name="connsiteY5" fmla="*/ 4127987 h 6587685"/>
                    <a:gd name="connsiteX6" fmla="*/ 5295889 w 5295889"/>
                    <a:gd name="connsiteY6" fmla="*/ 2847827 h 6587685"/>
                    <a:gd name="connsiteX7" fmla="*/ 4472929 w 5295889"/>
                    <a:gd name="connsiteY7" fmla="*/ 2939267 h 6587685"/>
                    <a:gd name="connsiteX8" fmla="*/ 5113009 w 5295889"/>
                    <a:gd name="connsiteY8" fmla="*/ 1659107 h 6587685"/>
                    <a:gd name="connsiteX9" fmla="*/ 3284209 w 5295889"/>
                    <a:gd name="connsiteY9" fmla="*/ 104627 h 6587685"/>
                    <a:gd name="connsiteX10" fmla="*/ 1912609 w 5295889"/>
                    <a:gd name="connsiteY10" fmla="*/ 196067 h 6587685"/>
                    <a:gd name="connsiteX11" fmla="*/ 632449 w 5295889"/>
                    <a:gd name="connsiteY11" fmla="*/ 1201907 h 6587685"/>
                    <a:gd name="connsiteX12" fmla="*/ 632449 w 5295889"/>
                    <a:gd name="connsiteY12" fmla="*/ 2756387 h 6587685"/>
                    <a:gd name="connsiteX13" fmla="*/ 175249 w 5295889"/>
                    <a:gd name="connsiteY13" fmla="*/ 2390627 h 6587685"/>
                    <a:gd name="connsiteX14" fmla="*/ 175249 w 5295889"/>
                    <a:gd name="connsiteY14" fmla="*/ 3305027 h 6587685"/>
                    <a:gd name="connsiteX15" fmla="*/ 632449 w 5295889"/>
                    <a:gd name="connsiteY15" fmla="*/ 3762227 h 6587685"/>
                    <a:gd name="connsiteX16" fmla="*/ 906769 w 5295889"/>
                    <a:gd name="connsiteY16" fmla="*/ 3670787 h 6587685"/>
                    <a:gd name="connsiteX17" fmla="*/ 906769 w 5295889"/>
                    <a:gd name="connsiteY17" fmla="*/ 4676627 h 6587685"/>
                    <a:gd name="connsiteX18" fmla="*/ 757816 w 5295889"/>
                    <a:gd name="connsiteY18" fmla="*/ 5040117 h 6587685"/>
                    <a:gd name="connsiteX19" fmla="*/ 723889 w 5295889"/>
                    <a:gd name="connsiteY19" fmla="*/ 5042387 h 6587685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326369"/>
                    <a:gd name="connsiteY0" fmla="*/ 5042387 h 6642812"/>
                    <a:gd name="connsiteX1" fmla="*/ 2103930 w 5326369"/>
                    <a:gd name="connsiteY1" fmla="*/ 6321366 h 6642812"/>
                    <a:gd name="connsiteX2" fmla="*/ 3375649 w 5326369"/>
                    <a:gd name="connsiteY2" fmla="*/ 6505427 h 6642812"/>
                    <a:gd name="connsiteX3" fmla="*/ 4015729 w 5326369"/>
                    <a:gd name="connsiteY3" fmla="*/ 5865347 h 6642812"/>
                    <a:gd name="connsiteX4" fmla="*/ 4198609 w 5326369"/>
                    <a:gd name="connsiteY4" fmla="*/ 4310867 h 6642812"/>
                    <a:gd name="connsiteX5" fmla="*/ 4655809 w 5326369"/>
                    <a:gd name="connsiteY5" fmla="*/ 4127987 h 6642812"/>
                    <a:gd name="connsiteX6" fmla="*/ 5295889 w 5326369"/>
                    <a:gd name="connsiteY6" fmla="*/ 2847827 h 6642812"/>
                    <a:gd name="connsiteX7" fmla="*/ 4472929 w 5326369"/>
                    <a:gd name="connsiteY7" fmla="*/ 2939267 h 6642812"/>
                    <a:gd name="connsiteX8" fmla="*/ 5113009 w 5326369"/>
                    <a:gd name="connsiteY8" fmla="*/ 1659107 h 6642812"/>
                    <a:gd name="connsiteX9" fmla="*/ 3284209 w 5326369"/>
                    <a:gd name="connsiteY9" fmla="*/ 104627 h 6642812"/>
                    <a:gd name="connsiteX10" fmla="*/ 1912609 w 5326369"/>
                    <a:gd name="connsiteY10" fmla="*/ 196067 h 6642812"/>
                    <a:gd name="connsiteX11" fmla="*/ 632449 w 5326369"/>
                    <a:gd name="connsiteY11" fmla="*/ 1201907 h 6642812"/>
                    <a:gd name="connsiteX12" fmla="*/ 632449 w 5326369"/>
                    <a:gd name="connsiteY12" fmla="*/ 2756387 h 6642812"/>
                    <a:gd name="connsiteX13" fmla="*/ 175249 w 5326369"/>
                    <a:gd name="connsiteY13" fmla="*/ 2390627 h 6642812"/>
                    <a:gd name="connsiteX14" fmla="*/ 175249 w 5326369"/>
                    <a:gd name="connsiteY14" fmla="*/ 3305027 h 6642812"/>
                    <a:gd name="connsiteX15" fmla="*/ 632449 w 5326369"/>
                    <a:gd name="connsiteY15" fmla="*/ 3762227 h 6642812"/>
                    <a:gd name="connsiteX16" fmla="*/ 906769 w 5326369"/>
                    <a:gd name="connsiteY16" fmla="*/ 3670787 h 6642812"/>
                    <a:gd name="connsiteX17" fmla="*/ 906769 w 5326369"/>
                    <a:gd name="connsiteY17" fmla="*/ 4676627 h 6642812"/>
                    <a:gd name="connsiteX18" fmla="*/ 757816 w 5326369"/>
                    <a:gd name="connsiteY18" fmla="*/ 5040117 h 6642812"/>
                    <a:gd name="connsiteX19" fmla="*/ 723889 w 5326369"/>
                    <a:gd name="connsiteY19" fmla="*/ 5042387 h 6642812"/>
                    <a:gd name="connsiteX0" fmla="*/ 723889 w 5326369"/>
                    <a:gd name="connsiteY0" fmla="*/ 5042387 h 6642812"/>
                    <a:gd name="connsiteX1" fmla="*/ 2103930 w 5326369"/>
                    <a:gd name="connsiteY1" fmla="*/ 6321366 h 6642812"/>
                    <a:gd name="connsiteX2" fmla="*/ 3375649 w 5326369"/>
                    <a:gd name="connsiteY2" fmla="*/ 6505427 h 6642812"/>
                    <a:gd name="connsiteX3" fmla="*/ 4015729 w 5326369"/>
                    <a:gd name="connsiteY3" fmla="*/ 5865347 h 6642812"/>
                    <a:gd name="connsiteX4" fmla="*/ 4198609 w 5326369"/>
                    <a:gd name="connsiteY4" fmla="*/ 4310867 h 6642812"/>
                    <a:gd name="connsiteX5" fmla="*/ 4655809 w 5326369"/>
                    <a:gd name="connsiteY5" fmla="*/ 4127987 h 6642812"/>
                    <a:gd name="connsiteX6" fmla="*/ 5295889 w 5326369"/>
                    <a:gd name="connsiteY6" fmla="*/ 2847827 h 6642812"/>
                    <a:gd name="connsiteX7" fmla="*/ 4472929 w 5326369"/>
                    <a:gd name="connsiteY7" fmla="*/ 2939267 h 6642812"/>
                    <a:gd name="connsiteX8" fmla="*/ 5113009 w 5326369"/>
                    <a:gd name="connsiteY8" fmla="*/ 1659107 h 6642812"/>
                    <a:gd name="connsiteX9" fmla="*/ 3284209 w 5326369"/>
                    <a:gd name="connsiteY9" fmla="*/ 104627 h 6642812"/>
                    <a:gd name="connsiteX10" fmla="*/ 1912609 w 5326369"/>
                    <a:gd name="connsiteY10" fmla="*/ 196067 h 6642812"/>
                    <a:gd name="connsiteX11" fmla="*/ 632449 w 5326369"/>
                    <a:gd name="connsiteY11" fmla="*/ 1201907 h 6642812"/>
                    <a:gd name="connsiteX12" fmla="*/ 632449 w 5326369"/>
                    <a:gd name="connsiteY12" fmla="*/ 2756387 h 6642812"/>
                    <a:gd name="connsiteX13" fmla="*/ 175249 w 5326369"/>
                    <a:gd name="connsiteY13" fmla="*/ 2390627 h 6642812"/>
                    <a:gd name="connsiteX14" fmla="*/ 175249 w 5326369"/>
                    <a:gd name="connsiteY14" fmla="*/ 3305027 h 6642812"/>
                    <a:gd name="connsiteX15" fmla="*/ 632449 w 5326369"/>
                    <a:gd name="connsiteY15" fmla="*/ 3762227 h 6642812"/>
                    <a:gd name="connsiteX16" fmla="*/ 906769 w 5326369"/>
                    <a:gd name="connsiteY16" fmla="*/ 3670787 h 6642812"/>
                    <a:gd name="connsiteX17" fmla="*/ 906769 w 5326369"/>
                    <a:gd name="connsiteY17" fmla="*/ 4676627 h 6642812"/>
                    <a:gd name="connsiteX18" fmla="*/ 757816 w 5326369"/>
                    <a:gd name="connsiteY18" fmla="*/ 5040117 h 6642812"/>
                    <a:gd name="connsiteX19" fmla="*/ 723889 w 532636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884862"/>
                    <a:gd name="connsiteY0" fmla="*/ 5042387 h 6642812"/>
                    <a:gd name="connsiteX1" fmla="*/ 2103930 w 5884862"/>
                    <a:gd name="connsiteY1" fmla="*/ 6321366 h 6642812"/>
                    <a:gd name="connsiteX2" fmla="*/ 3375649 w 5884862"/>
                    <a:gd name="connsiteY2" fmla="*/ 6505427 h 6642812"/>
                    <a:gd name="connsiteX3" fmla="*/ 4015729 w 5884862"/>
                    <a:gd name="connsiteY3" fmla="*/ 5865347 h 6642812"/>
                    <a:gd name="connsiteX4" fmla="*/ 4198609 w 5884862"/>
                    <a:gd name="connsiteY4" fmla="*/ 4310867 h 6642812"/>
                    <a:gd name="connsiteX5" fmla="*/ 4655809 w 5884862"/>
                    <a:gd name="connsiteY5" fmla="*/ 4127987 h 6642812"/>
                    <a:gd name="connsiteX6" fmla="*/ 5295889 w 5884862"/>
                    <a:gd name="connsiteY6" fmla="*/ 2847827 h 6642812"/>
                    <a:gd name="connsiteX7" fmla="*/ 4472929 w 5884862"/>
                    <a:gd name="connsiteY7" fmla="*/ 2939267 h 6642812"/>
                    <a:gd name="connsiteX8" fmla="*/ 5113009 w 5884862"/>
                    <a:gd name="connsiteY8" fmla="*/ 1659107 h 6642812"/>
                    <a:gd name="connsiteX9" fmla="*/ 3284209 w 5884862"/>
                    <a:gd name="connsiteY9" fmla="*/ 104627 h 6642812"/>
                    <a:gd name="connsiteX10" fmla="*/ 1912609 w 5884862"/>
                    <a:gd name="connsiteY10" fmla="*/ 196067 h 6642812"/>
                    <a:gd name="connsiteX11" fmla="*/ 632449 w 5884862"/>
                    <a:gd name="connsiteY11" fmla="*/ 1201907 h 6642812"/>
                    <a:gd name="connsiteX12" fmla="*/ 632449 w 5884862"/>
                    <a:gd name="connsiteY12" fmla="*/ 2756387 h 6642812"/>
                    <a:gd name="connsiteX13" fmla="*/ 175249 w 5884862"/>
                    <a:gd name="connsiteY13" fmla="*/ 2390627 h 6642812"/>
                    <a:gd name="connsiteX14" fmla="*/ 175249 w 5884862"/>
                    <a:gd name="connsiteY14" fmla="*/ 3305027 h 6642812"/>
                    <a:gd name="connsiteX15" fmla="*/ 632449 w 5884862"/>
                    <a:gd name="connsiteY15" fmla="*/ 3762227 h 6642812"/>
                    <a:gd name="connsiteX16" fmla="*/ 906769 w 5884862"/>
                    <a:gd name="connsiteY16" fmla="*/ 3670787 h 6642812"/>
                    <a:gd name="connsiteX17" fmla="*/ 906769 w 5884862"/>
                    <a:gd name="connsiteY17" fmla="*/ 4676627 h 6642812"/>
                    <a:gd name="connsiteX18" fmla="*/ 757816 w 5884862"/>
                    <a:gd name="connsiteY18" fmla="*/ 5040117 h 6642812"/>
                    <a:gd name="connsiteX19" fmla="*/ 723889 w 5884862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431427"/>
                    <a:gd name="connsiteY0" fmla="*/ 5042387 h 6642812"/>
                    <a:gd name="connsiteX1" fmla="*/ 2103930 w 5431427"/>
                    <a:gd name="connsiteY1" fmla="*/ 6321366 h 6642812"/>
                    <a:gd name="connsiteX2" fmla="*/ 3375649 w 5431427"/>
                    <a:gd name="connsiteY2" fmla="*/ 6505427 h 6642812"/>
                    <a:gd name="connsiteX3" fmla="*/ 4015729 w 5431427"/>
                    <a:gd name="connsiteY3" fmla="*/ 5865347 h 6642812"/>
                    <a:gd name="connsiteX4" fmla="*/ 4198609 w 5431427"/>
                    <a:gd name="connsiteY4" fmla="*/ 4310867 h 6642812"/>
                    <a:gd name="connsiteX5" fmla="*/ 4655809 w 5431427"/>
                    <a:gd name="connsiteY5" fmla="*/ 4127987 h 6642812"/>
                    <a:gd name="connsiteX6" fmla="*/ 5295889 w 5431427"/>
                    <a:gd name="connsiteY6" fmla="*/ 2847827 h 6642812"/>
                    <a:gd name="connsiteX7" fmla="*/ 4472929 w 5431427"/>
                    <a:gd name="connsiteY7" fmla="*/ 2939267 h 6642812"/>
                    <a:gd name="connsiteX8" fmla="*/ 5113009 w 5431427"/>
                    <a:gd name="connsiteY8" fmla="*/ 1659107 h 6642812"/>
                    <a:gd name="connsiteX9" fmla="*/ 3284209 w 5431427"/>
                    <a:gd name="connsiteY9" fmla="*/ 104627 h 6642812"/>
                    <a:gd name="connsiteX10" fmla="*/ 1912609 w 5431427"/>
                    <a:gd name="connsiteY10" fmla="*/ 196067 h 6642812"/>
                    <a:gd name="connsiteX11" fmla="*/ 632449 w 5431427"/>
                    <a:gd name="connsiteY11" fmla="*/ 1201907 h 6642812"/>
                    <a:gd name="connsiteX12" fmla="*/ 632449 w 5431427"/>
                    <a:gd name="connsiteY12" fmla="*/ 2756387 h 6642812"/>
                    <a:gd name="connsiteX13" fmla="*/ 175249 w 5431427"/>
                    <a:gd name="connsiteY13" fmla="*/ 2390627 h 6642812"/>
                    <a:gd name="connsiteX14" fmla="*/ 175249 w 5431427"/>
                    <a:gd name="connsiteY14" fmla="*/ 3305027 h 6642812"/>
                    <a:gd name="connsiteX15" fmla="*/ 632449 w 5431427"/>
                    <a:gd name="connsiteY15" fmla="*/ 3762227 h 6642812"/>
                    <a:gd name="connsiteX16" fmla="*/ 906769 w 5431427"/>
                    <a:gd name="connsiteY16" fmla="*/ 3670787 h 6642812"/>
                    <a:gd name="connsiteX17" fmla="*/ 906769 w 5431427"/>
                    <a:gd name="connsiteY17" fmla="*/ 4676627 h 6642812"/>
                    <a:gd name="connsiteX18" fmla="*/ 757816 w 5431427"/>
                    <a:gd name="connsiteY18" fmla="*/ 5040117 h 6642812"/>
                    <a:gd name="connsiteX19" fmla="*/ 723889 w 5431427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632449 w 5295889"/>
                    <a:gd name="connsiteY15" fmla="*/ 3762227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534513 w 5295889"/>
                    <a:gd name="connsiteY15" fmla="*/ 3712400 h 6642812"/>
                    <a:gd name="connsiteX16" fmla="*/ 906769 w 5295889"/>
                    <a:gd name="connsiteY16" fmla="*/ 3670787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534513 w 5295889"/>
                    <a:gd name="connsiteY15" fmla="*/ 3712400 h 6642812"/>
                    <a:gd name="connsiteX16" fmla="*/ 780326 w 5295889"/>
                    <a:gd name="connsiteY16" fmla="*/ 3676661 h 6642812"/>
                    <a:gd name="connsiteX17" fmla="*/ 906769 w 5295889"/>
                    <a:gd name="connsiteY17" fmla="*/ 4676627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723889 w 5295889"/>
                    <a:gd name="connsiteY0" fmla="*/ 5042387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534513 w 5295889"/>
                    <a:gd name="connsiteY15" fmla="*/ 3712400 h 6642812"/>
                    <a:gd name="connsiteX16" fmla="*/ 780326 w 5295889"/>
                    <a:gd name="connsiteY16" fmla="*/ 3676661 h 6642812"/>
                    <a:gd name="connsiteX17" fmla="*/ 799234 w 5295889"/>
                    <a:gd name="connsiteY17" fmla="*/ 4445055 h 6642812"/>
                    <a:gd name="connsiteX18" fmla="*/ 757816 w 5295889"/>
                    <a:gd name="connsiteY18" fmla="*/ 5040117 h 6642812"/>
                    <a:gd name="connsiteX19" fmla="*/ 723889 w 5295889"/>
                    <a:gd name="connsiteY19" fmla="*/ 5042387 h 6642812"/>
                    <a:gd name="connsiteX0" fmla="*/ 629056 w 5295889"/>
                    <a:gd name="connsiteY0" fmla="*/ 5195579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472929 w 5295889"/>
                    <a:gd name="connsiteY7" fmla="*/ 2939267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534513 w 5295889"/>
                    <a:gd name="connsiteY15" fmla="*/ 3712400 h 6642812"/>
                    <a:gd name="connsiteX16" fmla="*/ 780326 w 5295889"/>
                    <a:gd name="connsiteY16" fmla="*/ 3676661 h 6642812"/>
                    <a:gd name="connsiteX17" fmla="*/ 799234 w 5295889"/>
                    <a:gd name="connsiteY17" fmla="*/ 4445055 h 6642812"/>
                    <a:gd name="connsiteX18" fmla="*/ 757816 w 5295889"/>
                    <a:gd name="connsiteY18" fmla="*/ 5040117 h 6642812"/>
                    <a:gd name="connsiteX19" fmla="*/ 629056 w 5295889"/>
                    <a:gd name="connsiteY19" fmla="*/ 5195579 h 6642812"/>
                    <a:gd name="connsiteX0" fmla="*/ 629056 w 5295889"/>
                    <a:gd name="connsiteY0" fmla="*/ 5195579 h 6642812"/>
                    <a:gd name="connsiteX1" fmla="*/ 2103930 w 5295889"/>
                    <a:gd name="connsiteY1" fmla="*/ 6321366 h 6642812"/>
                    <a:gd name="connsiteX2" fmla="*/ 3375649 w 5295889"/>
                    <a:gd name="connsiteY2" fmla="*/ 6505427 h 6642812"/>
                    <a:gd name="connsiteX3" fmla="*/ 4015729 w 5295889"/>
                    <a:gd name="connsiteY3" fmla="*/ 5865347 h 6642812"/>
                    <a:gd name="connsiteX4" fmla="*/ 4198609 w 5295889"/>
                    <a:gd name="connsiteY4" fmla="*/ 4310867 h 6642812"/>
                    <a:gd name="connsiteX5" fmla="*/ 4655809 w 5295889"/>
                    <a:gd name="connsiteY5" fmla="*/ 4127987 h 6642812"/>
                    <a:gd name="connsiteX6" fmla="*/ 5295889 w 5295889"/>
                    <a:gd name="connsiteY6" fmla="*/ 2847827 h 6642812"/>
                    <a:gd name="connsiteX7" fmla="*/ 4637688 w 5295889"/>
                    <a:gd name="connsiteY7" fmla="*/ 2783179 h 6642812"/>
                    <a:gd name="connsiteX8" fmla="*/ 5113009 w 5295889"/>
                    <a:gd name="connsiteY8" fmla="*/ 1659107 h 6642812"/>
                    <a:gd name="connsiteX9" fmla="*/ 3284209 w 5295889"/>
                    <a:gd name="connsiteY9" fmla="*/ 104627 h 6642812"/>
                    <a:gd name="connsiteX10" fmla="*/ 1912609 w 5295889"/>
                    <a:gd name="connsiteY10" fmla="*/ 196067 h 6642812"/>
                    <a:gd name="connsiteX11" fmla="*/ 632449 w 5295889"/>
                    <a:gd name="connsiteY11" fmla="*/ 1201907 h 6642812"/>
                    <a:gd name="connsiteX12" fmla="*/ 632449 w 5295889"/>
                    <a:gd name="connsiteY12" fmla="*/ 2756387 h 6642812"/>
                    <a:gd name="connsiteX13" fmla="*/ 175249 w 5295889"/>
                    <a:gd name="connsiteY13" fmla="*/ 2390627 h 6642812"/>
                    <a:gd name="connsiteX14" fmla="*/ 175249 w 5295889"/>
                    <a:gd name="connsiteY14" fmla="*/ 3305027 h 6642812"/>
                    <a:gd name="connsiteX15" fmla="*/ 534513 w 5295889"/>
                    <a:gd name="connsiteY15" fmla="*/ 3712400 h 6642812"/>
                    <a:gd name="connsiteX16" fmla="*/ 780326 w 5295889"/>
                    <a:gd name="connsiteY16" fmla="*/ 3676661 h 6642812"/>
                    <a:gd name="connsiteX17" fmla="*/ 799234 w 5295889"/>
                    <a:gd name="connsiteY17" fmla="*/ 4445055 h 6642812"/>
                    <a:gd name="connsiteX18" fmla="*/ 757816 w 5295889"/>
                    <a:gd name="connsiteY18" fmla="*/ 5040117 h 6642812"/>
                    <a:gd name="connsiteX19" fmla="*/ 629056 w 5295889"/>
                    <a:gd name="connsiteY19" fmla="*/ 5195579 h 6642812"/>
                    <a:gd name="connsiteX0" fmla="*/ 629056 w 5167129"/>
                    <a:gd name="connsiteY0" fmla="*/ 5195579 h 6642812"/>
                    <a:gd name="connsiteX1" fmla="*/ 2103930 w 5167129"/>
                    <a:gd name="connsiteY1" fmla="*/ 6321366 h 6642812"/>
                    <a:gd name="connsiteX2" fmla="*/ 3375649 w 5167129"/>
                    <a:gd name="connsiteY2" fmla="*/ 6505427 h 6642812"/>
                    <a:gd name="connsiteX3" fmla="*/ 4015729 w 5167129"/>
                    <a:gd name="connsiteY3" fmla="*/ 5865347 h 6642812"/>
                    <a:gd name="connsiteX4" fmla="*/ 4198609 w 5167129"/>
                    <a:gd name="connsiteY4" fmla="*/ 4310867 h 6642812"/>
                    <a:gd name="connsiteX5" fmla="*/ 4655809 w 5167129"/>
                    <a:gd name="connsiteY5" fmla="*/ 4127987 h 6642812"/>
                    <a:gd name="connsiteX6" fmla="*/ 5167129 w 5167129"/>
                    <a:gd name="connsiteY6" fmla="*/ 2729570 h 6642812"/>
                    <a:gd name="connsiteX7" fmla="*/ 4637688 w 5167129"/>
                    <a:gd name="connsiteY7" fmla="*/ 2783179 h 6642812"/>
                    <a:gd name="connsiteX8" fmla="*/ 5113009 w 5167129"/>
                    <a:gd name="connsiteY8" fmla="*/ 1659107 h 6642812"/>
                    <a:gd name="connsiteX9" fmla="*/ 3284209 w 5167129"/>
                    <a:gd name="connsiteY9" fmla="*/ 104627 h 6642812"/>
                    <a:gd name="connsiteX10" fmla="*/ 1912609 w 5167129"/>
                    <a:gd name="connsiteY10" fmla="*/ 196067 h 6642812"/>
                    <a:gd name="connsiteX11" fmla="*/ 632449 w 5167129"/>
                    <a:gd name="connsiteY11" fmla="*/ 1201907 h 6642812"/>
                    <a:gd name="connsiteX12" fmla="*/ 632449 w 5167129"/>
                    <a:gd name="connsiteY12" fmla="*/ 2756387 h 6642812"/>
                    <a:gd name="connsiteX13" fmla="*/ 175249 w 5167129"/>
                    <a:gd name="connsiteY13" fmla="*/ 2390627 h 6642812"/>
                    <a:gd name="connsiteX14" fmla="*/ 175249 w 5167129"/>
                    <a:gd name="connsiteY14" fmla="*/ 3305027 h 6642812"/>
                    <a:gd name="connsiteX15" fmla="*/ 534513 w 5167129"/>
                    <a:gd name="connsiteY15" fmla="*/ 3712400 h 6642812"/>
                    <a:gd name="connsiteX16" fmla="*/ 780326 w 5167129"/>
                    <a:gd name="connsiteY16" fmla="*/ 3676661 h 6642812"/>
                    <a:gd name="connsiteX17" fmla="*/ 799234 w 5167129"/>
                    <a:gd name="connsiteY17" fmla="*/ 4445055 h 6642812"/>
                    <a:gd name="connsiteX18" fmla="*/ 757816 w 5167129"/>
                    <a:gd name="connsiteY18" fmla="*/ 5040117 h 6642812"/>
                    <a:gd name="connsiteX19" fmla="*/ 629056 w 5167129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198609 w 5148221"/>
                    <a:gd name="connsiteY4" fmla="*/ 4310867 h 6642812"/>
                    <a:gd name="connsiteX5" fmla="*/ 4655809 w 5148221"/>
                    <a:gd name="connsiteY5" fmla="*/ 4127987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198609 w 5148221"/>
                    <a:gd name="connsiteY4" fmla="*/ 4310867 h 6642812"/>
                    <a:gd name="connsiteX5" fmla="*/ 4524236 w 5148221"/>
                    <a:gd name="connsiteY5" fmla="*/ 4141271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198609 w 5148221"/>
                    <a:gd name="connsiteY4" fmla="*/ 4310867 h 6642812"/>
                    <a:gd name="connsiteX5" fmla="*/ 4524236 w 5148221"/>
                    <a:gd name="connsiteY5" fmla="*/ 4141271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524236 w 5148221"/>
                    <a:gd name="connsiteY5" fmla="*/ 4141271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2449 w 5148221"/>
                    <a:gd name="connsiteY12" fmla="*/ 2756387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39578 w 5148221"/>
                    <a:gd name="connsiteY12" fmla="*/ 2640653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769321 w 5148221"/>
                    <a:gd name="connsiteY12" fmla="*/ 2584516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769321 w 5148221"/>
                    <a:gd name="connsiteY12" fmla="*/ 2584516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58113 w 5148221"/>
                    <a:gd name="connsiteY12" fmla="*/ 2490955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58113 w 5148221"/>
                    <a:gd name="connsiteY12" fmla="*/ 2490955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58113 w 5148221"/>
                    <a:gd name="connsiteY12" fmla="*/ 2490955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658113 w 5148221"/>
                    <a:gd name="connsiteY12" fmla="*/ 2490955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509835 w 5148221"/>
                    <a:gd name="connsiteY12" fmla="*/ 2509668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509835 w 5148221"/>
                    <a:gd name="connsiteY12" fmla="*/ 2509668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509835 w 5148221"/>
                    <a:gd name="connsiteY12" fmla="*/ 2509668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509835 w 5148221"/>
                    <a:gd name="connsiteY12" fmla="*/ 2509668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29056 w 5148221"/>
                    <a:gd name="connsiteY0" fmla="*/ 5195579 h 6642812"/>
                    <a:gd name="connsiteX1" fmla="*/ 2103930 w 5148221"/>
                    <a:gd name="connsiteY1" fmla="*/ 6321366 h 6642812"/>
                    <a:gd name="connsiteX2" fmla="*/ 3375649 w 5148221"/>
                    <a:gd name="connsiteY2" fmla="*/ 6505427 h 6642812"/>
                    <a:gd name="connsiteX3" fmla="*/ 4015729 w 5148221"/>
                    <a:gd name="connsiteY3" fmla="*/ 5865347 h 6642812"/>
                    <a:gd name="connsiteX4" fmla="*/ 4354058 w 5148221"/>
                    <a:gd name="connsiteY4" fmla="*/ 4284228 h 6642812"/>
                    <a:gd name="connsiteX5" fmla="*/ 4675505 w 5148221"/>
                    <a:gd name="connsiteY5" fmla="*/ 4051923 h 6642812"/>
                    <a:gd name="connsiteX6" fmla="*/ 5148221 w 5148221"/>
                    <a:gd name="connsiteY6" fmla="*/ 2872527 h 6642812"/>
                    <a:gd name="connsiteX7" fmla="*/ 4637688 w 5148221"/>
                    <a:gd name="connsiteY7" fmla="*/ 2783179 h 6642812"/>
                    <a:gd name="connsiteX8" fmla="*/ 5113009 w 5148221"/>
                    <a:gd name="connsiteY8" fmla="*/ 1659107 h 6642812"/>
                    <a:gd name="connsiteX9" fmla="*/ 3284209 w 5148221"/>
                    <a:gd name="connsiteY9" fmla="*/ 104627 h 6642812"/>
                    <a:gd name="connsiteX10" fmla="*/ 1912609 w 5148221"/>
                    <a:gd name="connsiteY10" fmla="*/ 196067 h 6642812"/>
                    <a:gd name="connsiteX11" fmla="*/ 632449 w 5148221"/>
                    <a:gd name="connsiteY11" fmla="*/ 1201907 h 6642812"/>
                    <a:gd name="connsiteX12" fmla="*/ 509835 w 5148221"/>
                    <a:gd name="connsiteY12" fmla="*/ 2509668 h 6642812"/>
                    <a:gd name="connsiteX13" fmla="*/ 175249 w 5148221"/>
                    <a:gd name="connsiteY13" fmla="*/ 2390627 h 6642812"/>
                    <a:gd name="connsiteX14" fmla="*/ 175249 w 5148221"/>
                    <a:gd name="connsiteY14" fmla="*/ 3305027 h 6642812"/>
                    <a:gd name="connsiteX15" fmla="*/ 534513 w 5148221"/>
                    <a:gd name="connsiteY15" fmla="*/ 3712400 h 6642812"/>
                    <a:gd name="connsiteX16" fmla="*/ 780326 w 5148221"/>
                    <a:gd name="connsiteY16" fmla="*/ 3676661 h 6642812"/>
                    <a:gd name="connsiteX17" fmla="*/ 799234 w 5148221"/>
                    <a:gd name="connsiteY17" fmla="*/ 4445055 h 6642812"/>
                    <a:gd name="connsiteX18" fmla="*/ 757816 w 5148221"/>
                    <a:gd name="connsiteY18" fmla="*/ 5040117 h 6642812"/>
                    <a:gd name="connsiteX19" fmla="*/ 629056 w 5148221"/>
                    <a:gd name="connsiteY19" fmla="*/ 5195579 h 6642812"/>
                    <a:gd name="connsiteX0" fmla="*/ 634807 w 5153972"/>
                    <a:gd name="connsiteY0" fmla="*/ 5195579 h 6642812"/>
                    <a:gd name="connsiteX1" fmla="*/ 2109681 w 5153972"/>
                    <a:gd name="connsiteY1" fmla="*/ 6321366 h 6642812"/>
                    <a:gd name="connsiteX2" fmla="*/ 3381400 w 5153972"/>
                    <a:gd name="connsiteY2" fmla="*/ 6505427 h 6642812"/>
                    <a:gd name="connsiteX3" fmla="*/ 4021480 w 5153972"/>
                    <a:gd name="connsiteY3" fmla="*/ 5865347 h 6642812"/>
                    <a:gd name="connsiteX4" fmla="*/ 4359809 w 5153972"/>
                    <a:gd name="connsiteY4" fmla="*/ 4284228 h 6642812"/>
                    <a:gd name="connsiteX5" fmla="*/ 4681256 w 5153972"/>
                    <a:gd name="connsiteY5" fmla="*/ 4051923 h 6642812"/>
                    <a:gd name="connsiteX6" fmla="*/ 5153972 w 5153972"/>
                    <a:gd name="connsiteY6" fmla="*/ 2872527 h 6642812"/>
                    <a:gd name="connsiteX7" fmla="*/ 4643439 w 5153972"/>
                    <a:gd name="connsiteY7" fmla="*/ 2783179 h 6642812"/>
                    <a:gd name="connsiteX8" fmla="*/ 5118760 w 5153972"/>
                    <a:gd name="connsiteY8" fmla="*/ 1659107 h 6642812"/>
                    <a:gd name="connsiteX9" fmla="*/ 3289960 w 5153972"/>
                    <a:gd name="connsiteY9" fmla="*/ 104627 h 6642812"/>
                    <a:gd name="connsiteX10" fmla="*/ 1918360 w 5153972"/>
                    <a:gd name="connsiteY10" fmla="*/ 196067 h 6642812"/>
                    <a:gd name="connsiteX11" fmla="*/ 638200 w 5153972"/>
                    <a:gd name="connsiteY11" fmla="*/ 1201907 h 6642812"/>
                    <a:gd name="connsiteX12" fmla="*/ 515586 w 5153972"/>
                    <a:gd name="connsiteY12" fmla="*/ 2509668 h 6642812"/>
                    <a:gd name="connsiteX13" fmla="*/ 175249 w 5153972"/>
                    <a:gd name="connsiteY13" fmla="*/ 2467829 h 6642812"/>
                    <a:gd name="connsiteX14" fmla="*/ 181000 w 5153972"/>
                    <a:gd name="connsiteY14" fmla="*/ 3305027 h 6642812"/>
                    <a:gd name="connsiteX15" fmla="*/ 540264 w 5153972"/>
                    <a:gd name="connsiteY15" fmla="*/ 3712400 h 6642812"/>
                    <a:gd name="connsiteX16" fmla="*/ 786077 w 5153972"/>
                    <a:gd name="connsiteY16" fmla="*/ 3676661 h 6642812"/>
                    <a:gd name="connsiteX17" fmla="*/ 804985 w 5153972"/>
                    <a:gd name="connsiteY17" fmla="*/ 4445055 h 6642812"/>
                    <a:gd name="connsiteX18" fmla="*/ 763567 w 5153972"/>
                    <a:gd name="connsiteY18" fmla="*/ 5040117 h 6642812"/>
                    <a:gd name="connsiteX19" fmla="*/ 634807 w 5153972"/>
                    <a:gd name="connsiteY19" fmla="*/ 5195579 h 6642812"/>
                    <a:gd name="connsiteX0" fmla="*/ 634807 w 5153972"/>
                    <a:gd name="connsiteY0" fmla="*/ 5195579 h 6642812"/>
                    <a:gd name="connsiteX1" fmla="*/ 2109681 w 5153972"/>
                    <a:gd name="connsiteY1" fmla="*/ 6321366 h 6642812"/>
                    <a:gd name="connsiteX2" fmla="*/ 3381400 w 5153972"/>
                    <a:gd name="connsiteY2" fmla="*/ 6505427 h 6642812"/>
                    <a:gd name="connsiteX3" fmla="*/ 4021480 w 5153972"/>
                    <a:gd name="connsiteY3" fmla="*/ 5865347 h 6642812"/>
                    <a:gd name="connsiteX4" fmla="*/ 4359809 w 5153972"/>
                    <a:gd name="connsiteY4" fmla="*/ 4284228 h 6642812"/>
                    <a:gd name="connsiteX5" fmla="*/ 4681256 w 5153972"/>
                    <a:gd name="connsiteY5" fmla="*/ 4051923 h 6642812"/>
                    <a:gd name="connsiteX6" fmla="*/ 5153972 w 5153972"/>
                    <a:gd name="connsiteY6" fmla="*/ 2872527 h 6642812"/>
                    <a:gd name="connsiteX7" fmla="*/ 4643439 w 5153972"/>
                    <a:gd name="connsiteY7" fmla="*/ 2783179 h 6642812"/>
                    <a:gd name="connsiteX8" fmla="*/ 5118760 w 5153972"/>
                    <a:gd name="connsiteY8" fmla="*/ 1659107 h 6642812"/>
                    <a:gd name="connsiteX9" fmla="*/ 3289960 w 5153972"/>
                    <a:gd name="connsiteY9" fmla="*/ 104627 h 6642812"/>
                    <a:gd name="connsiteX10" fmla="*/ 1918360 w 5153972"/>
                    <a:gd name="connsiteY10" fmla="*/ 196067 h 6642812"/>
                    <a:gd name="connsiteX11" fmla="*/ 638200 w 5153972"/>
                    <a:gd name="connsiteY11" fmla="*/ 1201907 h 6642812"/>
                    <a:gd name="connsiteX12" fmla="*/ 515586 w 5153972"/>
                    <a:gd name="connsiteY12" fmla="*/ 2509668 h 6642812"/>
                    <a:gd name="connsiteX13" fmla="*/ 175249 w 5153972"/>
                    <a:gd name="connsiteY13" fmla="*/ 2467829 h 6642812"/>
                    <a:gd name="connsiteX14" fmla="*/ 181000 w 5153972"/>
                    <a:gd name="connsiteY14" fmla="*/ 3305027 h 6642812"/>
                    <a:gd name="connsiteX15" fmla="*/ 601535 w 5153972"/>
                    <a:gd name="connsiteY15" fmla="*/ 3617063 h 6642812"/>
                    <a:gd name="connsiteX16" fmla="*/ 786077 w 5153972"/>
                    <a:gd name="connsiteY16" fmla="*/ 3676661 h 6642812"/>
                    <a:gd name="connsiteX17" fmla="*/ 804985 w 5153972"/>
                    <a:gd name="connsiteY17" fmla="*/ 4445055 h 6642812"/>
                    <a:gd name="connsiteX18" fmla="*/ 763567 w 5153972"/>
                    <a:gd name="connsiteY18" fmla="*/ 5040117 h 6642812"/>
                    <a:gd name="connsiteX19" fmla="*/ 634807 w 5153972"/>
                    <a:gd name="connsiteY19" fmla="*/ 5195579 h 6642812"/>
                    <a:gd name="connsiteX0" fmla="*/ 634807 w 5153972"/>
                    <a:gd name="connsiteY0" fmla="*/ 5195579 h 6642812"/>
                    <a:gd name="connsiteX1" fmla="*/ 2109681 w 5153972"/>
                    <a:gd name="connsiteY1" fmla="*/ 6321366 h 6642812"/>
                    <a:gd name="connsiteX2" fmla="*/ 3381400 w 5153972"/>
                    <a:gd name="connsiteY2" fmla="*/ 6505427 h 6642812"/>
                    <a:gd name="connsiteX3" fmla="*/ 4021480 w 5153972"/>
                    <a:gd name="connsiteY3" fmla="*/ 5865347 h 6642812"/>
                    <a:gd name="connsiteX4" fmla="*/ 4359809 w 5153972"/>
                    <a:gd name="connsiteY4" fmla="*/ 4284228 h 6642812"/>
                    <a:gd name="connsiteX5" fmla="*/ 4681256 w 5153972"/>
                    <a:gd name="connsiteY5" fmla="*/ 4051923 h 6642812"/>
                    <a:gd name="connsiteX6" fmla="*/ 5153972 w 5153972"/>
                    <a:gd name="connsiteY6" fmla="*/ 2872527 h 6642812"/>
                    <a:gd name="connsiteX7" fmla="*/ 4643439 w 5153972"/>
                    <a:gd name="connsiteY7" fmla="*/ 2783179 h 6642812"/>
                    <a:gd name="connsiteX8" fmla="*/ 5118760 w 5153972"/>
                    <a:gd name="connsiteY8" fmla="*/ 1659107 h 6642812"/>
                    <a:gd name="connsiteX9" fmla="*/ 3289960 w 5153972"/>
                    <a:gd name="connsiteY9" fmla="*/ 104627 h 6642812"/>
                    <a:gd name="connsiteX10" fmla="*/ 1918360 w 5153972"/>
                    <a:gd name="connsiteY10" fmla="*/ 196067 h 6642812"/>
                    <a:gd name="connsiteX11" fmla="*/ 638200 w 5153972"/>
                    <a:gd name="connsiteY11" fmla="*/ 1201907 h 6642812"/>
                    <a:gd name="connsiteX12" fmla="*/ 515586 w 5153972"/>
                    <a:gd name="connsiteY12" fmla="*/ 2509668 h 6642812"/>
                    <a:gd name="connsiteX13" fmla="*/ 175249 w 5153972"/>
                    <a:gd name="connsiteY13" fmla="*/ 2467829 h 6642812"/>
                    <a:gd name="connsiteX14" fmla="*/ 426649 w 5153972"/>
                    <a:gd name="connsiteY14" fmla="*/ 3278342 h 6642812"/>
                    <a:gd name="connsiteX15" fmla="*/ 601535 w 5153972"/>
                    <a:gd name="connsiteY15" fmla="*/ 3617063 h 6642812"/>
                    <a:gd name="connsiteX16" fmla="*/ 786077 w 5153972"/>
                    <a:gd name="connsiteY16" fmla="*/ 3676661 h 6642812"/>
                    <a:gd name="connsiteX17" fmla="*/ 804985 w 5153972"/>
                    <a:gd name="connsiteY17" fmla="*/ 4445055 h 6642812"/>
                    <a:gd name="connsiteX18" fmla="*/ 763567 w 5153972"/>
                    <a:gd name="connsiteY18" fmla="*/ 5040117 h 6642812"/>
                    <a:gd name="connsiteX19" fmla="*/ 634807 w 5153972"/>
                    <a:gd name="connsiteY19" fmla="*/ 5195579 h 6642812"/>
                    <a:gd name="connsiteX0" fmla="*/ 634807 w 5153972"/>
                    <a:gd name="connsiteY0" fmla="*/ 5195579 h 6642812"/>
                    <a:gd name="connsiteX1" fmla="*/ 2109681 w 5153972"/>
                    <a:gd name="connsiteY1" fmla="*/ 6321366 h 6642812"/>
                    <a:gd name="connsiteX2" fmla="*/ 3381400 w 5153972"/>
                    <a:gd name="connsiteY2" fmla="*/ 6505427 h 6642812"/>
                    <a:gd name="connsiteX3" fmla="*/ 4021480 w 5153972"/>
                    <a:gd name="connsiteY3" fmla="*/ 5865347 h 6642812"/>
                    <a:gd name="connsiteX4" fmla="*/ 4359809 w 5153972"/>
                    <a:gd name="connsiteY4" fmla="*/ 4284228 h 6642812"/>
                    <a:gd name="connsiteX5" fmla="*/ 4681256 w 5153972"/>
                    <a:gd name="connsiteY5" fmla="*/ 4051923 h 6642812"/>
                    <a:gd name="connsiteX6" fmla="*/ 5153972 w 5153972"/>
                    <a:gd name="connsiteY6" fmla="*/ 2872527 h 6642812"/>
                    <a:gd name="connsiteX7" fmla="*/ 4643439 w 5153972"/>
                    <a:gd name="connsiteY7" fmla="*/ 2783179 h 6642812"/>
                    <a:gd name="connsiteX8" fmla="*/ 5118760 w 5153972"/>
                    <a:gd name="connsiteY8" fmla="*/ 1659107 h 6642812"/>
                    <a:gd name="connsiteX9" fmla="*/ 3289960 w 5153972"/>
                    <a:gd name="connsiteY9" fmla="*/ 104627 h 6642812"/>
                    <a:gd name="connsiteX10" fmla="*/ 1918360 w 5153972"/>
                    <a:gd name="connsiteY10" fmla="*/ 196067 h 6642812"/>
                    <a:gd name="connsiteX11" fmla="*/ 638200 w 5153972"/>
                    <a:gd name="connsiteY11" fmla="*/ 1201907 h 6642812"/>
                    <a:gd name="connsiteX12" fmla="*/ 515586 w 5153972"/>
                    <a:gd name="connsiteY12" fmla="*/ 2509668 h 6642812"/>
                    <a:gd name="connsiteX13" fmla="*/ 175249 w 5153972"/>
                    <a:gd name="connsiteY13" fmla="*/ 2467829 h 6642812"/>
                    <a:gd name="connsiteX14" fmla="*/ 328275 w 5153972"/>
                    <a:gd name="connsiteY14" fmla="*/ 3278342 h 6642812"/>
                    <a:gd name="connsiteX15" fmla="*/ 601535 w 5153972"/>
                    <a:gd name="connsiteY15" fmla="*/ 3617063 h 6642812"/>
                    <a:gd name="connsiteX16" fmla="*/ 786077 w 5153972"/>
                    <a:gd name="connsiteY16" fmla="*/ 3676661 h 6642812"/>
                    <a:gd name="connsiteX17" fmla="*/ 804985 w 5153972"/>
                    <a:gd name="connsiteY17" fmla="*/ 4445055 h 6642812"/>
                    <a:gd name="connsiteX18" fmla="*/ 763567 w 5153972"/>
                    <a:gd name="connsiteY18" fmla="*/ 5040117 h 6642812"/>
                    <a:gd name="connsiteX19" fmla="*/ 634807 w 5153972"/>
                    <a:gd name="connsiteY19" fmla="*/ 5195579 h 6642812"/>
                    <a:gd name="connsiteX0" fmla="*/ 634807 w 5153972"/>
                    <a:gd name="connsiteY0" fmla="*/ 5195579 h 6642812"/>
                    <a:gd name="connsiteX1" fmla="*/ 2109681 w 5153972"/>
                    <a:gd name="connsiteY1" fmla="*/ 6321366 h 6642812"/>
                    <a:gd name="connsiteX2" fmla="*/ 3381400 w 5153972"/>
                    <a:gd name="connsiteY2" fmla="*/ 6505427 h 6642812"/>
                    <a:gd name="connsiteX3" fmla="*/ 4021480 w 5153972"/>
                    <a:gd name="connsiteY3" fmla="*/ 5865347 h 6642812"/>
                    <a:gd name="connsiteX4" fmla="*/ 4359809 w 5153972"/>
                    <a:gd name="connsiteY4" fmla="*/ 4284228 h 6642812"/>
                    <a:gd name="connsiteX5" fmla="*/ 4681256 w 5153972"/>
                    <a:gd name="connsiteY5" fmla="*/ 4051923 h 6642812"/>
                    <a:gd name="connsiteX6" fmla="*/ 5153972 w 5153972"/>
                    <a:gd name="connsiteY6" fmla="*/ 2872527 h 6642812"/>
                    <a:gd name="connsiteX7" fmla="*/ 4643439 w 5153972"/>
                    <a:gd name="connsiteY7" fmla="*/ 2783179 h 6642812"/>
                    <a:gd name="connsiteX8" fmla="*/ 5118760 w 5153972"/>
                    <a:gd name="connsiteY8" fmla="*/ 1659107 h 6642812"/>
                    <a:gd name="connsiteX9" fmla="*/ 3289960 w 5153972"/>
                    <a:gd name="connsiteY9" fmla="*/ 104627 h 6642812"/>
                    <a:gd name="connsiteX10" fmla="*/ 1918360 w 5153972"/>
                    <a:gd name="connsiteY10" fmla="*/ 196067 h 6642812"/>
                    <a:gd name="connsiteX11" fmla="*/ 638200 w 5153972"/>
                    <a:gd name="connsiteY11" fmla="*/ 1201907 h 6642812"/>
                    <a:gd name="connsiteX12" fmla="*/ 515586 w 5153972"/>
                    <a:gd name="connsiteY12" fmla="*/ 2509668 h 6642812"/>
                    <a:gd name="connsiteX13" fmla="*/ 175249 w 5153972"/>
                    <a:gd name="connsiteY13" fmla="*/ 2467829 h 6642812"/>
                    <a:gd name="connsiteX14" fmla="*/ 328275 w 5153972"/>
                    <a:gd name="connsiteY14" fmla="*/ 3278342 h 6642812"/>
                    <a:gd name="connsiteX15" fmla="*/ 535953 w 5153972"/>
                    <a:gd name="connsiteY15" fmla="*/ 3629161 h 6642812"/>
                    <a:gd name="connsiteX16" fmla="*/ 786077 w 5153972"/>
                    <a:gd name="connsiteY16" fmla="*/ 3676661 h 6642812"/>
                    <a:gd name="connsiteX17" fmla="*/ 804985 w 5153972"/>
                    <a:gd name="connsiteY17" fmla="*/ 4445055 h 6642812"/>
                    <a:gd name="connsiteX18" fmla="*/ 763567 w 5153972"/>
                    <a:gd name="connsiteY18" fmla="*/ 5040117 h 6642812"/>
                    <a:gd name="connsiteX19" fmla="*/ 634807 w 5153972"/>
                    <a:gd name="connsiteY19" fmla="*/ 5195579 h 6642812"/>
                    <a:gd name="connsiteX0" fmla="*/ 496006 w 5015171"/>
                    <a:gd name="connsiteY0" fmla="*/ 5195579 h 6642812"/>
                    <a:gd name="connsiteX1" fmla="*/ 1970880 w 5015171"/>
                    <a:gd name="connsiteY1" fmla="*/ 6321366 h 6642812"/>
                    <a:gd name="connsiteX2" fmla="*/ 3242599 w 5015171"/>
                    <a:gd name="connsiteY2" fmla="*/ 6505427 h 6642812"/>
                    <a:gd name="connsiteX3" fmla="*/ 3882679 w 5015171"/>
                    <a:gd name="connsiteY3" fmla="*/ 5865347 h 6642812"/>
                    <a:gd name="connsiteX4" fmla="*/ 4221008 w 5015171"/>
                    <a:gd name="connsiteY4" fmla="*/ 4284228 h 6642812"/>
                    <a:gd name="connsiteX5" fmla="*/ 4542455 w 5015171"/>
                    <a:gd name="connsiteY5" fmla="*/ 4051923 h 6642812"/>
                    <a:gd name="connsiteX6" fmla="*/ 5015171 w 5015171"/>
                    <a:gd name="connsiteY6" fmla="*/ 2872527 h 6642812"/>
                    <a:gd name="connsiteX7" fmla="*/ 4504638 w 5015171"/>
                    <a:gd name="connsiteY7" fmla="*/ 2783179 h 6642812"/>
                    <a:gd name="connsiteX8" fmla="*/ 4979959 w 5015171"/>
                    <a:gd name="connsiteY8" fmla="*/ 1659107 h 6642812"/>
                    <a:gd name="connsiteX9" fmla="*/ 3151159 w 5015171"/>
                    <a:gd name="connsiteY9" fmla="*/ 104627 h 6642812"/>
                    <a:gd name="connsiteX10" fmla="*/ 1779559 w 5015171"/>
                    <a:gd name="connsiteY10" fmla="*/ 196067 h 6642812"/>
                    <a:gd name="connsiteX11" fmla="*/ 499399 w 5015171"/>
                    <a:gd name="connsiteY11" fmla="*/ 1201907 h 6642812"/>
                    <a:gd name="connsiteX12" fmla="*/ 376785 w 5015171"/>
                    <a:gd name="connsiteY12" fmla="*/ 2509668 h 6642812"/>
                    <a:gd name="connsiteX13" fmla="*/ 36448 w 5015171"/>
                    <a:gd name="connsiteY13" fmla="*/ 2467829 h 6642812"/>
                    <a:gd name="connsiteX14" fmla="*/ 189474 w 5015171"/>
                    <a:gd name="connsiteY14" fmla="*/ 3278342 h 6642812"/>
                    <a:gd name="connsiteX15" fmla="*/ 397152 w 5015171"/>
                    <a:gd name="connsiteY15" fmla="*/ 3629161 h 6642812"/>
                    <a:gd name="connsiteX16" fmla="*/ 647276 w 5015171"/>
                    <a:gd name="connsiteY16" fmla="*/ 3676661 h 6642812"/>
                    <a:gd name="connsiteX17" fmla="*/ 666184 w 5015171"/>
                    <a:gd name="connsiteY17" fmla="*/ 4445055 h 6642812"/>
                    <a:gd name="connsiteX18" fmla="*/ 624766 w 5015171"/>
                    <a:gd name="connsiteY18" fmla="*/ 5040117 h 6642812"/>
                    <a:gd name="connsiteX19" fmla="*/ 496006 w 5015171"/>
                    <a:gd name="connsiteY19" fmla="*/ 5195579 h 6642812"/>
                    <a:gd name="connsiteX0" fmla="*/ 459558 w 4978723"/>
                    <a:gd name="connsiteY0" fmla="*/ 5195579 h 6642812"/>
                    <a:gd name="connsiteX1" fmla="*/ 1934432 w 4978723"/>
                    <a:gd name="connsiteY1" fmla="*/ 6321366 h 6642812"/>
                    <a:gd name="connsiteX2" fmla="*/ 3206151 w 4978723"/>
                    <a:gd name="connsiteY2" fmla="*/ 6505427 h 6642812"/>
                    <a:gd name="connsiteX3" fmla="*/ 3846231 w 4978723"/>
                    <a:gd name="connsiteY3" fmla="*/ 5865347 h 6642812"/>
                    <a:gd name="connsiteX4" fmla="*/ 4184560 w 4978723"/>
                    <a:gd name="connsiteY4" fmla="*/ 4284228 h 6642812"/>
                    <a:gd name="connsiteX5" fmla="*/ 4506007 w 4978723"/>
                    <a:gd name="connsiteY5" fmla="*/ 4051923 h 6642812"/>
                    <a:gd name="connsiteX6" fmla="*/ 4978723 w 4978723"/>
                    <a:gd name="connsiteY6" fmla="*/ 2872527 h 6642812"/>
                    <a:gd name="connsiteX7" fmla="*/ 4468190 w 4978723"/>
                    <a:gd name="connsiteY7" fmla="*/ 2783179 h 6642812"/>
                    <a:gd name="connsiteX8" fmla="*/ 4943511 w 4978723"/>
                    <a:gd name="connsiteY8" fmla="*/ 1659107 h 6642812"/>
                    <a:gd name="connsiteX9" fmla="*/ 3114711 w 4978723"/>
                    <a:gd name="connsiteY9" fmla="*/ 104627 h 6642812"/>
                    <a:gd name="connsiteX10" fmla="*/ 1743111 w 4978723"/>
                    <a:gd name="connsiteY10" fmla="*/ 196067 h 6642812"/>
                    <a:gd name="connsiteX11" fmla="*/ 462951 w 4978723"/>
                    <a:gd name="connsiteY11" fmla="*/ 1201907 h 6642812"/>
                    <a:gd name="connsiteX12" fmla="*/ 340337 w 4978723"/>
                    <a:gd name="connsiteY12" fmla="*/ 2509668 h 6642812"/>
                    <a:gd name="connsiteX13" fmla="*/ 0 w 4978723"/>
                    <a:gd name="connsiteY13" fmla="*/ 2467829 h 6642812"/>
                    <a:gd name="connsiteX14" fmla="*/ 153026 w 4978723"/>
                    <a:gd name="connsiteY14" fmla="*/ 3278342 h 6642812"/>
                    <a:gd name="connsiteX15" fmla="*/ 360704 w 4978723"/>
                    <a:gd name="connsiteY15" fmla="*/ 3629161 h 6642812"/>
                    <a:gd name="connsiteX16" fmla="*/ 610828 w 4978723"/>
                    <a:gd name="connsiteY16" fmla="*/ 3676661 h 6642812"/>
                    <a:gd name="connsiteX17" fmla="*/ 629736 w 4978723"/>
                    <a:gd name="connsiteY17" fmla="*/ 4445055 h 6642812"/>
                    <a:gd name="connsiteX18" fmla="*/ 588318 w 4978723"/>
                    <a:gd name="connsiteY18" fmla="*/ 5040117 h 6642812"/>
                    <a:gd name="connsiteX19" fmla="*/ 459558 w 4978723"/>
                    <a:gd name="connsiteY19" fmla="*/ 5195579 h 6642812"/>
                    <a:gd name="connsiteX0" fmla="*/ 459558 w 4978723"/>
                    <a:gd name="connsiteY0" fmla="*/ 5195579 h 6642812"/>
                    <a:gd name="connsiteX1" fmla="*/ 1934432 w 4978723"/>
                    <a:gd name="connsiteY1" fmla="*/ 6321366 h 6642812"/>
                    <a:gd name="connsiteX2" fmla="*/ 3206151 w 4978723"/>
                    <a:gd name="connsiteY2" fmla="*/ 6505427 h 6642812"/>
                    <a:gd name="connsiteX3" fmla="*/ 3846231 w 4978723"/>
                    <a:gd name="connsiteY3" fmla="*/ 5865347 h 6642812"/>
                    <a:gd name="connsiteX4" fmla="*/ 4184560 w 4978723"/>
                    <a:gd name="connsiteY4" fmla="*/ 4284228 h 6642812"/>
                    <a:gd name="connsiteX5" fmla="*/ 4506007 w 4978723"/>
                    <a:gd name="connsiteY5" fmla="*/ 4051923 h 6642812"/>
                    <a:gd name="connsiteX6" fmla="*/ 4978723 w 4978723"/>
                    <a:gd name="connsiteY6" fmla="*/ 2872527 h 6642812"/>
                    <a:gd name="connsiteX7" fmla="*/ 4468190 w 4978723"/>
                    <a:gd name="connsiteY7" fmla="*/ 2783179 h 6642812"/>
                    <a:gd name="connsiteX8" fmla="*/ 4943511 w 4978723"/>
                    <a:gd name="connsiteY8" fmla="*/ 1659107 h 6642812"/>
                    <a:gd name="connsiteX9" fmla="*/ 3114711 w 4978723"/>
                    <a:gd name="connsiteY9" fmla="*/ 104627 h 6642812"/>
                    <a:gd name="connsiteX10" fmla="*/ 1743111 w 4978723"/>
                    <a:gd name="connsiteY10" fmla="*/ 196067 h 6642812"/>
                    <a:gd name="connsiteX11" fmla="*/ 462951 w 4978723"/>
                    <a:gd name="connsiteY11" fmla="*/ 1201907 h 6642812"/>
                    <a:gd name="connsiteX12" fmla="*/ 340337 w 4978723"/>
                    <a:gd name="connsiteY12" fmla="*/ 2509668 h 6642812"/>
                    <a:gd name="connsiteX13" fmla="*/ 0 w 4978723"/>
                    <a:gd name="connsiteY13" fmla="*/ 2467829 h 6642812"/>
                    <a:gd name="connsiteX14" fmla="*/ 153026 w 4978723"/>
                    <a:gd name="connsiteY14" fmla="*/ 3278342 h 6642812"/>
                    <a:gd name="connsiteX15" fmla="*/ 360704 w 4978723"/>
                    <a:gd name="connsiteY15" fmla="*/ 3629161 h 6642812"/>
                    <a:gd name="connsiteX16" fmla="*/ 610828 w 4978723"/>
                    <a:gd name="connsiteY16" fmla="*/ 3676661 h 6642812"/>
                    <a:gd name="connsiteX17" fmla="*/ 629736 w 4978723"/>
                    <a:gd name="connsiteY17" fmla="*/ 4445055 h 6642812"/>
                    <a:gd name="connsiteX18" fmla="*/ 588318 w 4978723"/>
                    <a:gd name="connsiteY18" fmla="*/ 5040117 h 6642812"/>
                    <a:gd name="connsiteX19" fmla="*/ 459558 w 4978723"/>
                    <a:gd name="connsiteY19" fmla="*/ 5195579 h 6642812"/>
                    <a:gd name="connsiteX0" fmla="*/ 502226 w 5021391"/>
                    <a:gd name="connsiteY0" fmla="*/ 5195579 h 6642812"/>
                    <a:gd name="connsiteX1" fmla="*/ 1977100 w 5021391"/>
                    <a:gd name="connsiteY1" fmla="*/ 6321366 h 6642812"/>
                    <a:gd name="connsiteX2" fmla="*/ 3248819 w 5021391"/>
                    <a:gd name="connsiteY2" fmla="*/ 6505427 h 6642812"/>
                    <a:gd name="connsiteX3" fmla="*/ 3888899 w 5021391"/>
                    <a:gd name="connsiteY3" fmla="*/ 5865347 h 6642812"/>
                    <a:gd name="connsiteX4" fmla="*/ 4227228 w 5021391"/>
                    <a:gd name="connsiteY4" fmla="*/ 4284228 h 6642812"/>
                    <a:gd name="connsiteX5" fmla="*/ 4548675 w 5021391"/>
                    <a:gd name="connsiteY5" fmla="*/ 4051923 h 6642812"/>
                    <a:gd name="connsiteX6" fmla="*/ 5021391 w 5021391"/>
                    <a:gd name="connsiteY6" fmla="*/ 2872527 h 6642812"/>
                    <a:gd name="connsiteX7" fmla="*/ 4510858 w 5021391"/>
                    <a:gd name="connsiteY7" fmla="*/ 2783179 h 6642812"/>
                    <a:gd name="connsiteX8" fmla="*/ 4986179 w 5021391"/>
                    <a:gd name="connsiteY8" fmla="*/ 1659107 h 6642812"/>
                    <a:gd name="connsiteX9" fmla="*/ 3157379 w 5021391"/>
                    <a:gd name="connsiteY9" fmla="*/ 104627 h 6642812"/>
                    <a:gd name="connsiteX10" fmla="*/ 1785779 w 5021391"/>
                    <a:gd name="connsiteY10" fmla="*/ 196067 h 6642812"/>
                    <a:gd name="connsiteX11" fmla="*/ 505619 w 5021391"/>
                    <a:gd name="connsiteY11" fmla="*/ 1201907 h 6642812"/>
                    <a:gd name="connsiteX12" fmla="*/ 383005 w 5021391"/>
                    <a:gd name="connsiteY12" fmla="*/ 2509668 h 6642812"/>
                    <a:gd name="connsiteX13" fmla="*/ 42668 w 5021391"/>
                    <a:gd name="connsiteY13" fmla="*/ 2467829 h 6642812"/>
                    <a:gd name="connsiteX14" fmla="*/ 195694 w 5021391"/>
                    <a:gd name="connsiteY14" fmla="*/ 3278342 h 6642812"/>
                    <a:gd name="connsiteX15" fmla="*/ 403372 w 5021391"/>
                    <a:gd name="connsiteY15" fmla="*/ 3629161 h 6642812"/>
                    <a:gd name="connsiteX16" fmla="*/ 653496 w 5021391"/>
                    <a:gd name="connsiteY16" fmla="*/ 3676661 h 6642812"/>
                    <a:gd name="connsiteX17" fmla="*/ 672404 w 5021391"/>
                    <a:gd name="connsiteY17" fmla="*/ 4445055 h 6642812"/>
                    <a:gd name="connsiteX18" fmla="*/ 630986 w 5021391"/>
                    <a:gd name="connsiteY18" fmla="*/ 5040117 h 6642812"/>
                    <a:gd name="connsiteX19" fmla="*/ 502226 w 5021391"/>
                    <a:gd name="connsiteY19" fmla="*/ 5195579 h 6642812"/>
                    <a:gd name="connsiteX0" fmla="*/ 459558 w 4978723"/>
                    <a:gd name="connsiteY0" fmla="*/ 5195579 h 6642812"/>
                    <a:gd name="connsiteX1" fmla="*/ 1934432 w 4978723"/>
                    <a:gd name="connsiteY1" fmla="*/ 6321366 h 6642812"/>
                    <a:gd name="connsiteX2" fmla="*/ 3206151 w 4978723"/>
                    <a:gd name="connsiteY2" fmla="*/ 6505427 h 6642812"/>
                    <a:gd name="connsiteX3" fmla="*/ 3846231 w 4978723"/>
                    <a:gd name="connsiteY3" fmla="*/ 5865347 h 6642812"/>
                    <a:gd name="connsiteX4" fmla="*/ 4184560 w 4978723"/>
                    <a:gd name="connsiteY4" fmla="*/ 4284228 h 6642812"/>
                    <a:gd name="connsiteX5" fmla="*/ 4506007 w 4978723"/>
                    <a:gd name="connsiteY5" fmla="*/ 4051923 h 6642812"/>
                    <a:gd name="connsiteX6" fmla="*/ 4978723 w 4978723"/>
                    <a:gd name="connsiteY6" fmla="*/ 2872527 h 6642812"/>
                    <a:gd name="connsiteX7" fmla="*/ 4468190 w 4978723"/>
                    <a:gd name="connsiteY7" fmla="*/ 2783179 h 6642812"/>
                    <a:gd name="connsiteX8" fmla="*/ 4943511 w 4978723"/>
                    <a:gd name="connsiteY8" fmla="*/ 1659107 h 6642812"/>
                    <a:gd name="connsiteX9" fmla="*/ 3114711 w 4978723"/>
                    <a:gd name="connsiteY9" fmla="*/ 104627 h 6642812"/>
                    <a:gd name="connsiteX10" fmla="*/ 1743111 w 4978723"/>
                    <a:gd name="connsiteY10" fmla="*/ 196067 h 6642812"/>
                    <a:gd name="connsiteX11" fmla="*/ 462951 w 4978723"/>
                    <a:gd name="connsiteY11" fmla="*/ 1201907 h 6642812"/>
                    <a:gd name="connsiteX12" fmla="*/ 340337 w 4978723"/>
                    <a:gd name="connsiteY12" fmla="*/ 2509668 h 6642812"/>
                    <a:gd name="connsiteX13" fmla="*/ 0 w 4978723"/>
                    <a:gd name="connsiteY13" fmla="*/ 2467829 h 6642812"/>
                    <a:gd name="connsiteX14" fmla="*/ 153026 w 4978723"/>
                    <a:gd name="connsiteY14" fmla="*/ 3278342 h 6642812"/>
                    <a:gd name="connsiteX15" fmla="*/ 360704 w 4978723"/>
                    <a:gd name="connsiteY15" fmla="*/ 3629161 h 6642812"/>
                    <a:gd name="connsiteX16" fmla="*/ 610828 w 4978723"/>
                    <a:gd name="connsiteY16" fmla="*/ 3676661 h 6642812"/>
                    <a:gd name="connsiteX17" fmla="*/ 629736 w 4978723"/>
                    <a:gd name="connsiteY17" fmla="*/ 4445055 h 6642812"/>
                    <a:gd name="connsiteX18" fmla="*/ 588318 w 4978723"/>
                    <a:gd name="connsiteY18" fmla="*/ 5040117 h 6642812"/>
                    <a:gd name="connsiteX19" fmla="*/ 459558 w 4978723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37322 w 5063019"/>
                    <a:gd name="connsiteY14" fmla="*/ 3278342 h 6642812"/>
                    <a:gd name="connsiteX15" fmla="*/ 445000 w 5063019"/>
                    <a:gd name="connsiteY15" fmla="*/ 3629161 h 6642812"/>
                    <a:gd name="connsiteX16" fmla="*/ 695124 w 5063019"/>
                    <a:gd name="connsiteY16" fmla="*/ 3676661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37322 w 5063019"/>
                    <a:gd name="connsiteY14" fmla="*/ 3278342 h 6642812"/>
                    <a:gd name="connsiteX15" fmla="*/ 445000 w 5063019"/>
                    <a:gd name="connsiteY15" fmla="*/ 3629161 h 6642812"/>
                    <a:gd name="connsiteX16" fmla="*/ 700734 w 5063019"/>
                    <a:gd name="connsiteY16" fmla="*/ 3827437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37322 w 5063019"/>
                    <a:gd name="connsiteY14" fmla="*/ 3278342 h 6642812"/>
                    <a:gd name="connsiteX15" fmla="*/ 439176 w 5063019"/>
                    <a:gd name="connsiteY15" fmla="*/ 3809036 h 6642812"/>
                    <a:gd name="connsiteX16" fmla="*/ 700734 w 5063019"/>
                    <a:gd name="connsiteY16" fmla="*/ 3827437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603001 w 5122166"/>
                    <a:gd name="connsiteY0" fmla="*/ 5195579 h 6642812"/>
                    <a:gd name="connsiteX1" fmla="*/ 2077875 w 5122166"/>
                    <a:gd name="connsiteY1" fmla="*/ 6321366 h 6642812"/>
                    <a:gd name="connsiteX2" fmla="*/ 3349594 w 5122166"/>
                    <a:gd name="connsiteY2" fmla="*/ 6505427 h 6642812"/>
                    <a:gd name="connsiteX3" fmla="*/ 3989674 w 5122166"/>
                    <a:gd name="connsiteY3" fmla="*/ 5865347 h 6642812"/>
                    <a:gd name="connsiteX4" fmla="*/ 4328003 w 5122166"/>
                    <a:gd name="connsiteY4" fmla="*/ 4284228 h 6642812"/>
                    <a:gd name="connsiteX5" fmla="*/ 4649450 w 5122166"/>
                    <a:gd name="connsiteY5" fmla="*/ 4051923 h 6642812"/>
                    <a:gd name="connsiteX6" fmla="*/ 5122166 w 5122166"/>
                    <a:gd name="connsiteY6" fmla="*/ 2872527 h 6642812"/>
                    <a:gd name="connsiteX7" fmla="*/ 4611633 w 5122166"/>
                    <a:gd name="connsiteY7" fmla="*/ 2783179 h 6642812"/>
                    <a:gd name="connsiteX8" fmla="*/ 5086954 w 5122166"/>
                    <a:gd name="connsiteY8" fmla="*/ 1659107 h 6642812"/>
                    <a:gd name="connsiteX9" fmla="*/ 3258154 w 5122166"/>
                    <a:gd name="connsiteY9" fmla="*/ 104627 h 6642812"/>
                    <a:gd name="connsiteX10" fmla="*/ 1886554 w 5122166"/>
                    <a:gd name="connsiteY10" fmla="*/ 196067 h 6642812"/>
                    <a:gd name="connsiteX11" fmla="*/ 606394 w 5122166"/>
                    <a:gd name="connsiteY11" fmla="*/ 1201907 h 6642812"/>
                    <a:gd name="connsiteX12" fmla="*/ 483780 w 5122166"/>
                    <a:gd name="connsiteY12" fmla="*/ 2509668 h 6642812"/>
                    <a:gd name="connsiteX13" fmla="*/ 143443 w 5122166"/>
                    <a:gd name="connsiteY13" fmla="*/ 2467829 h 6642812"/>
                    <a:gd name="connsiteX14" fmla="*/ 59147 w 5122166"/>
                    <a:gd name="connsiteY14" fmla="*/ 3367409 h 6642812"/>
                    <a:gd name="connsiteX15" fmla="*/ 498323 w 5122166"/>
                    <a:gd name="connsiteY15" fmla="*/ 3809036 h 6642812"/>
                    <a:gd name="connsiteX16" fmla="*/ 759881 w 5122166"/>
                    <a:gd name="connsiteY16" fmla="*/ 3827437 h 6642812"/>
                    <a:gd name="connsiteX17" fmla="*/ 773179 w 5122166"/>
                    <a:gd name="connsiteY17" fmla="*/ 4445055 h 6642812"/>
                    <a:gd name="connsiteX18" fmla="*/ 731761 w 5122166"/>
                    <a:gd name="connsiteY18" fmla="*/ 5040117 h 6642812"/>
                    <a:gd name="connsiteX19" fmla="*/ 603001 w 5122166"/>
                    <a:gd name="connsiteY19" fmla="*/ 5195579 h 6642812"/>
                    <a:gd name="connsiteX0" fmla="*/ 603001 w 5122166"/>
                    <a:gd name="connsiteY0" fmla="*/ 5195579 h 6642812"/>
                    <a:gd name="connsiteX1" fmla="*/ 2077875 w 5122166"/>
                    <a:gd name="connsiteY1" fmla="*/ 6321366 h 6642812"/>
                    <a:gd name="connsiteX2" fmla="*/ 3349594 w 5122166"/>
                    <a:gd name="connsiteY2" fmla="*/ 6505427 h 6642812"/>
                    <a:gd name="connsiteX3" fmla="*/ 3989674 w 5122166"/>
                    <a:gd name="connsiteY3" fmla="*/ 5865347 h 6642812"/>
                    <a:gd name="connsiteX4" fmla="*/ 4328003 w 5122166"/>
                    <a:gd name="connsiteY4" fmla="*/ 4284228 h 6642812"/>
                    <a:gd name="connsiteX5" fmla="*/ 4649450 w 5122166"/>
                    <a:gd name="connsiteY5" fmla="*/ 4051923 h 6642812"/>
                    <a:gd name="connsiteX6" fmla="*/ 5122166 w 5122166"/>
                    <a:gd name="connsiteY6" fmla="*/ 2872527 h 6642812"/>
                    <a:gd name="connsiteX7" fmla="*/ 4611633 w 5122166"/>
                    <a:gd name="connsiteY7" fmla="*/ 2783179 h 6642812"/>
                    <a:gd name="connsiteX8" fmla="*/ 5086954 w 5122166"/>
                    <a:gd name="connsiteY8" fmla="*/ 1659107 h 6642812"/>
                    <a:gd name="connsiteX9" fmla="*/ 3258154 w 5122166"/>
                    <a:gd name="connsiteY9" fmla="*/ 104627 h 6642812"/>
                    <a:gd name="connsiteX10" fmla="*/ 1886554 w 5122166"/>
                    <a:gd name="connsiteY10" fmla="*/ 196067 h 6642812"/>
                    <a:gd name="connsiteX11" fmla="*/ 606394 w 5122166"/>
                    <a:gd name="connsiteY11" fmla="*/ 1201907 h 6642812"/>
                    <a:gd name="connsiteX12" fmla="*/ 483780 w 5122166"/>
                    <a:gd name="connsiteY12" fmla="*/ 2509668 h 6642812"/>
                    <a:gd name="connsiteX13" fmla="*/ 143443 w 5122166"/>
                    <a:gd name="connsiteY13" fmla="*/ 2467829 h 6642812"/>
                    <a:gd name="connsiteX14" fmla="*/ 59147 w 5122166"/>
                    <a:gd name="connsiteY14" fmla="*/ 3330607 h 6642812"/>
                    <a:gd name="connsiteX15" fmla="*/ 498323 w 5122166"/>
                    <a:gd name="connsiteY15" fmla="*/ 3809036 h 6642812"/>
                    <a:gd name="connsiteX16" fmla="*/ 759881 w 5122166"/>
                    <a:gd name="connsiteY16" fmla="*/ 3827437 h 6642812"/>
                    <a:gd name="connsiteX17" fmla="*/ 773179 w 5122166"/>
                    <a:gd name="connsiteY17" fmla="*/ 4445055 h 6642812"/>
                    <a:gd name="connsiteX18" fmla="*/ 731761 w 5122166"/>
                    <a:gd name="connsiteY18" fmla="*/ 5040117 h 6642812"/>
                    <a:gd name="connsiteX19" fmla="*/ 603001 w 5122166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89714 w 5063019"/>
                    <a:gd name="connsiteY14" fmla="*/ 3293804 h 6642812"/>
                    <a:gd name="connsiteX15" fmla="*/ 439176 w 5063019"/>
                    <a:gd name="connsiteY15" fmla="*/ 3809036 h 6642812"/>
                    <a:gd name="connsiteX16" fmla="*/ 700734 w 5063019"/>
                    <a:gd name="connsiteY16" fmla="*/ 3827437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08157 w 5063019"/>
                    <a:gd name="connsiteY14" fmla="*/ 3340123 h 6642812"/>
                    <a:gd name="connsiteX15" fmla="*/ 439176 w 5063019"/>
                    <a:gd name="connsiteY15" fmla="*/ 3809036 h 6642812"/>
                    <a:gd name="connsiteX16" fmla="*/ 700734 w 5063019"/>
                    <a:gd name="connsiteY16" fmla="*/ 3827437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08157 w 5063019"/>
                    <a:gd name="connsiteY14" fmla="*/ 3340123 h 6642812"/>
                    <a:gd name="connsiteX15" fmla="*/ 439176 w 5063019"/>
                    <a:gd name="connsiteY15" fmla="*/ 3809036 h 6642812"/>
                    <a:gd name="connsiteX16" fmla="*/ 618261 w 5063019"/>
                    <a:gd name="connsiteY16" fmla="*/ 3963959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208157 w 5063019"/>
                    <a:gd name="connsiteY14" fmla="*/ 3340123 h 6642812"/>
                    <a:gd name="connsiteX15" fmla="*/ 330602 w 5063019"/>
                    <a:gd name="connsiteY15" fmla="*/ 3872983 h 6642812"/>
                    <a:gd name="connsiteX16" fmla="*/ 618261 w 5063019"/>
                    <a:gd name="connsiteY16" fmla="*/ 3963959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063019"/>
                    <a:gd name="connsiteY0" fmla="*/ 5195579 h 6642812"/>
                    <a:gd name="connsiteX1" fmla="*/ 2018728 w 5063019"/>
                    <a:gd name="connsiteY1" fmla="*/ 6321366 h 6642812"/>
                    <a:gd name="connsiteX2" fmla="*/ 3290447 w 5063019"/>
                    <a:gd name="connsiteY2" fmla="*/ 6505427 h 6642812"/>
                    <a:gd name="connsiteX3" fmla="*/ 3930527 w 5063019"/>
                    <a:gd name="connsiteY3" fmla="*/ 5865347 h 6642812"/>
                    <a:gd name="connsiteX4" fmla="*/ 4268856 w 5063019"/>
                    <a:gd name="connsiteY4" fmla="*/ 4284228 h 6642812"/>
                    <a:gd name="connsiteX5" fmla="*/ 4590303 w 5063019"/>
                    <a:gd name="connsiteY5" fmla="*/ 4051923 h 6642812"/>
                    <a:gd name="connsiteX6" fmla="*/ 5063019 w 5063019"/>
                    <a:gd name="connsiteY6" fmla="*/ 2872527 h 6642812"/>
                    <a:gd name="connsiteX7" fmla="*/ 4552486 w 5063019"/>
                    <a:gd name="connsiteY7" fmla="*/ 2783179 h 6642812"/>
                    <a:gd name="connsiteX8" fmla="*/ 5027807 w 5063019"/>
                    <a:gd name="connsiteY8" fmla="*/ 1659107 h 6642812"/>
                    <a:gd name="connsiteX9" fmla="*/ 3199007 w 5063019"/>
                    <a:gd name="connsiteY9" fmla="*/ 104627 h 6642812"/>
                    <a:gd name="connsiteX10" fmla="*/ 1827407 w 5063019"/>
                    <a:gd name="connsiteY10" fmla="*/ 196067 h 6642812"/>
                    <a:gd name="connsiteX11" fmla="*/ 547247 w 5063019"/>
                    <a:gd name="connsiteY11" fmla="*/ 1201907 h 6642812"/>
                    <a:gd name="connsiteX12" fmla="*/ 424633 w 5063019"/>
                    <a:gd name="connsiteY12" fmla="*/ 2509668 h 6642812"/>
                    <a:gd name="connsiteX13" fmla="*/ 84296 w 5063019"/>
                    <a:gd name="connsiteY13" fmla="*/ 2467829 h 6642812"/>
                    <a:gd name="connsiteX14" fmla="*/ 122445 w 5063019"/>
                    <a:gd name="connsiteY14" fmla="*/ 3353120 h 6642812"/>
                    <a:gd name="connsiteX15" fmla="*/ 330602 w 5063019"/>
                    <a:gd name="connsiteY15" fmla="*/ 3872983 h 6642812"/>
                    <a:gd name="connsiteX16" fmla="*/ 618261 w 5063019"/>
                    <a:gd name="connsiteY16" fmla="*/ 3963959 h 6642812"/>
                    <a:gd name="connsiteX17" fmla="*/ 714032 w 5063019"/>
                    <a:gd name="connsiteY17" fmla="*/ 4445055 h 6642812"/>
                    <a:gd name="connsiteX18" fmla="*/ 672614 w 5063019"/>
                    <a:gd name="connsiteY18" fmla="*/ 5040117 h 6642812"/>
                    <a:gd name="connsiteX19" fmla="*/ 543854 w 5063019"/>
                    <a:gd name="connsiteY19" fmla="*/ 5195579 h 6642812"/>
                    <a:gd name="connsiteX0" fmla="*/ 543854 w 5338475"/>
                    <a:gd name="connsiteY0" fmla="*/ 5195579 h 6642812"/>
                    <a:gd name="connsiteX1" fmla="*/ 2018728 w 5338475"/>
                    <a:gd name="connsiteY1" fmla="*/ 6321366 h 6642812"/>
                    <a:gd name="connsiteX2" fmla="*/ 3290447 w 5338475"/>
                    <a:gd name="connsiteY2" fmla="*/ 6505427 h 6642812"/>
                    <a:gd name="connsiteX3" fmla="*/ 3930527 w 5338475"/>
                    <a:gd name="connsiteY3" fmla="*/ 5865347 h 6642812"/>
                    <a:gd name="connsiteX4" fmla="*/ 4268856 w 5338475"/>
                    <a:gd name="connsiteY4" fmla="*/ 4284228 h 6642812"/>
                    <a:gd name="connsiteX5" fmla="*/ 4590303 w 5338475"/>
                    <a:gd name="connsiteY5" fmla="*/ 4051923 h 6642812"/>
                    <a:gd name="connsiteX6" fmla="*/ 5063019 w 5338475"/>
                    <a:gd name="connsiteY6" fmla="*/ 2872527 h 6642812"/>
                    <a:gd name="connsiteX7" fmla="*/ 5027807 w 5338475"/>
                    <a:gd name="connsiteY7" fmla="*/ 1659107 h 6642812"/>
                    <a:gd name="connsiteX8" fmla="*/ 3199007 w 5338475"/>
                    <a:gd name="connsiteY8" fmla="*/ 104627 h 6642812"/>
                    <a:gd name="connsiteX9" fmla="*/ 1827407 w 5338475"/>
                    <a:gd name="connsiteY9" fmla="*/ 196067 h 6642812"/>
                    <a:gd name="connsiteX10" fmla="*/ 547247 w 5338475"/>
                    <a:gd name="connsiteY10" fmla="*/ 1201907 h 6642812"/>
                    <a:gd name="connsiteX11" fmla="*/ 424633 w 5338475"/>
                    <a:gd name="connsiteY11" fmla="*/ 2509668 h 6642812"/>
                    <a:gd name="connsiteX12" fmla="*/ 84296 w 5338475"/>
                    <a:gd name="connsiteY12" fmla="*/ 2467829 h 6642812"/>
                    <a:gd name="connsiteX13" fmla="*/ 122445 w 5338475"/>
                    <a:gd name="connsiteY13" fmla="*/ 3353120 h 6642812"/>
                    <a:gd name="connsiteX14" fmla="*/ 330602 w 5338475"/>
                    <a:gd name="connsiteY14" fmla="*/ 3872983 h 6642812"/>
                    <a:gd name="connsiteX15" fmla="*/ 618261 w 5338475"/>
                    <a:gd name="connsiteY15" fmla="*/ 3963959 h 6642812"/>
                    <a:gd name="connsiteX16" fmla="*/ 714032 w 5338475"/>
                    <a:gd name="connsiteY16" fmla="*/ 4445055 h 6642812"/>
                    <a:gd name="connsiteX17" fmla="*/ 672614 w 5338475"/>
                    <a:gd name="connsiteY17" fmla="*/ 5040117 h 6642812"/>
                    <a:gd name="connsiteX18" fmla="*/ 543854 w 5338475"/>
                    <a:gd name="connsiteY18" fmla="*/ 5195579 h 6642812"/>
                    <a:gd name="connsiteX0" fmla="*/ 543854 w 5373686"/>
                    <a:gd name="connsiteY0" fmla="*/ 5210926 h 6658159"/>
                    <a:gd name="connsiteX1" fmla="*/ 2018728 w 5373686"/>
                    <a:gd name="connsiteY1" fmla="*/ 6336713 h 6658159"/>
                    <a:gd name="connsiteX2" fmla="*/ 3290447 w 5373686"/>
                    <a:gd name="connsiteY2" fmla="*/ 6520774 h 6658159"/>
                    <a:gd name="connsiteX3" fmla="*/ 3930527 w 5373686"/>
                    <a:gd name="connsiteY3" fmla="*/ 5880694 h 6658159"/>
                    <a:gd name="connsiteX4" fmla="*/ 4268856 w 5373686"/>
                    <a:gd name="connsiteY4" fmla="*/ 4299575 h 6658159"/>
                    <a:gd name="connsiteX5" fmla="*/ 4590303 w 5373686"/>
                    <a:gd name="connsiteY5" fmla="*/ 4067270 h 6658159"/>
                    <a:gd name="connsiteX6" fmla="*/ 5063019 w 5373686"/>
                    <a:gd name="connsiteY6" fmla="*/ 2887874 h 6658159"/>
                    <a:gd name="connsiteX7" fmla="*/ 5063017 w 5373686"/>
                    <a:gd name="connsiteY7" fmla="*/ 1104333 h 6658159"/>
                    <a:gd name="connsiteX8" fmla="*/ 3199007 w 5373686"/>
                    <a:gd name="connsiteY8" fmla="*/ 119974 h 6658159"/>
                    <a:gd name="connsiteX9" fmla="*/ 1827407 w 5373686"/>
                    <a:gd name="connsiteY9" fmla="*/ 211414 h 6658159"/>
                    <a:gd name="connsiteX10" fmla="*/ 547247 w 5373686"/>
                    <a:gd name="connsiteY10" fmla="*/ 1217254 h 6658159"/>
                    <a:gd name="connsiteX11" fmla="*/ 424633 w 5373686"/>
                    <a:gd name="connsiteY11" fmla="*/ 2525015 h 6658159"/>
                    <a:gd name="connsiteX12" fmla="*/ 84296 w 5373686"/>
                    <a:gd name="connsiteY12" fmla="*/ 2483176 h 6658159"/>
                    <a:gd name="connsiteX13" fmla="*/ 122445 w 5373686"/>
                    <a:gd name="connsiteY13" fmla="*/ 3368467 h 6658159"/>
                    <a:gd name="connsiteX14" fmla="*/ 330602 w 5373686"/>
                    <a:gd name="connsiteY14" fmla="*/ 3888330 h 6658159"/>
                    <a:gd name="connsiteX15" fmla="*/ 618261 w 5373686"/>
                    <a:gd name="connsiteY15" fmla="*/ 3979306 h 6658159"/>
                    <a:gd name="connsiteX16" fmla="*/ 714032 w 5373686"/>
                    <a:gd name="connsiteY16" fmla="*/ 4460402 h 6658159"/>
                    <a:gd name="connsiteX17" fmla="*/ 672614 w 5373686"/>
                    <a:gd name="connsiteY17" fmla="*/ 5055464 h 6658159"/>
                    <a:gd name="connsiteX18" fmla="*/ 543854 w 5373686"/>
                    <a:gd name="connsiteY18" fmla="*/ 5210926 h 6658159"/>
                    <a:gd name="connsiteX0" fmla="*/ 543854 w 5373686"/>
                    <a:gd name="connsiteY0" fmla="*/ 5195579 h 6642812"/>
                    <a:gd name="connsiteX1" fmla="*/ 2018728 w 5373686"/>
                    <a:gd name="connsiteY1" fmla="*/ 6321366 h 6642812"/>
                    <a:gd name="connsiteX2" fmla="*/ 3290447 w 5373686"/>
                    <a:gd name="connsiteY2" fmla="*/ 6505427 h 6642812"/>
                    <a:gd name="connsiteX3" fmla="*/ 3930527 w 5373686"/>
                    <a:gd name="connsiteY3" fmla="*/ 5865347 h 6642812"/>
                    <a:gd name="connsiteX4" fmla="*/ 4268856 w 5373686"/>
                    <a:gd name="connsiteY4" fmla="*/ 4284228 h 6642812"/>
                    <a:gd name="connsiteX5" fmla="*/ 4590303 w 5373686"/>
                    <a:gd name="connsiteY5" fmla="*/ 4051923 h 6642812"/>
                    <a:gd name="connsiteX6" fmla="*/ 5063019 w 5373686"/>
                    <a:gd name="connsiteY6" fmla="*/ 2872527 h 6642812"/>
                    <a:gd name="connsiteX7" fmla="*/ 5063017 w 5373686"/>
                    <a:gd name="connsiteY7" fmla="*/ 1088986 h 6642812"/>
                    <a:gd name="connsiteX8" fmla="*/ 3199007 w 5373686"/>
                    <a:gd name="connsiteY8" fmla="*/ 104627 h 6642812"/>
                    <a:gd name="connsiteX9" fmla="*/ 1827407 w 5373686"/>
                    <a:gd name="connsiteY9" fmla="*/ 196067 h 6642812"/>
                    <a:gd name="connsiteX10" fmla="*/ 547247 w 5373686"/>
                    <a:gd name="connsiteY10" fmla="*/ 1201907 h 6642812"/>
                    <a:gd name="connsiteX11" fmla="*/ 424633 w 5373686"/>
                    <a:gd name="connsiteY11" fmla="*/ 2509668 h 6642812"/>
                    <a:gd name="connsiteX12" fmla="*/ 84296 w 5373686"/>
                    <a:gd name="connsiteY12" fmla="*/ 2467829 h 6642812"/>
                    <a:gd name="connsiteX13" fmla="*/ 122445 w 5373686"/>
                    <a:gd name="connsiteY13" fmla="*/ 3353120 h 6642812"/>
                    <a:gd name="connsiteX14" fmla="*/ 330602 w 5373686"/>
                    <a:gd name="connsiteY14" fmla="*/ 3872983 h 6642812"/>
                    <a:gd name="connsiteX15" fmla="*/ 618261 w 5373686"/>
                    <a:gd name="connsiteY15" fmla="*/ 3963959 h 6642812"/>
                    <a:gd name="connsiteX16" fmla="*/ 714032 w 5373686"/>
                    <a:gd name="connsiteY16" fmla="*/ 4445055 h 6642812"/>
                    <a:gd name="connsiteX17" fmla="*/ 672614 w 5373686"/>
                    <a:gd name="connsiteY17" fmla="*/ 5040117 h 6642812"/>
                    <a:gd name="connsiteX18" fmla="*/ 543854 w 5373686"/>
                    <a:gd name="connsiteY18" fmla="*/ 5195579 h 6642812"/>
                    <a:gd name="connsiteX0" fmla="*/ 543854 w 5135936"/>
                    <a:gd name="connsiteY0" fmla="*/ 5195579 h 6642812"/>
                    <a:gd name="connsiteX1" fmla="*/ 2018728 w 5135936"/>
                    <a:gd name="connsiteY1" fmla="*/ 6321366 h 6642812"/>
                    <a:gd name="connsiteX2" fmla="*/ 3290447 w 5135936"/>
                    <a:gd name="connsiteY2" fmla="*/ 6505427 h 6642812"/>
                    <a:gd name="connsiteX3" fmla="*/ 3930527 w 5135936"/>
                    <a:gd name="connsiteY3" fmla="*/ 5865347 h 6642812"/>
                    <a:gd name="connsiteX4" fmla="*/ 4268856 w 5135936"/>
                    <a:gd name="connsiteY4" fmla="*/ 4284228 h 6642812"/>
                    <a:gd name="connsiteX5" fmla="*/ 4590303 w 5135936"/>
                    <a:gd name="connsiteY5" fmla="*/ 4051923 h 6642812"/>
                    <a:gd name="connsiteX6" fmla="*/ 5063019 w 5135936"/>
                    <a:gd name="connsiteY6" fmla="*/ 2872527 h 6642812"/>
                    <a:gd name="connsiteX7" fmla="*/ 5063017 w 5135936"/>
                    <a:gd name="connsiteY7" fmla="*/ 1088986 h 6642812"/>
                    <a:gd name="connsiteX8" fmla="*/ 3199007 w 5135936"/>
                    <a:gd name="connsiteY8" fmla="*/ 104627 h 6642812"/>
                    <a:gd name="connsiteX9" fmla="*/ 1827407 w 5135936"/>
                    <a:gd name="connsiteY9" fmla="*/ 196067 h 6642812"/>
                    <a:gd name="connsiteX10" fmla="*/ 547247 w 5135936"/>
                    <a:gd name="connsiteY10" fmla="*/ 1201907 h 6642812"/>
                    <a:gd name="connsiteX11" fmla="*/ 424633 w 5135936"/>
                    <a:gd name="connsiteY11" fmla="*/ 2509668 h 6642812"/>
                    <a:gd name="connsiteX12" fmla="*/ 84296 w 5135936"/>
                    <a:gd name="connsiteY12" fmla="*/ 2467829 h 6642812"/>
                    <a:gd name="connsiteX13" fmla="*/ 122445 w 5135936"/>
                    <a:gd name="connsiteY13" fmla="*/ 3353120 h 6642812"/>
                    <a:gd name="connsiteX14" fmla="*/ 330602 w 5135936"/>
                    <a:gd name="connsiteY14" fmla="*/ 3872983 h 6642812"/>
                    <a:gd name="connsiteX15" fmla="*/ 618261 w 5135936"/>
                    <a:gd name="connsiteY15" fmla="*/ 3963959 h 6642812"/>
                    <a:gd name="connsiteX16" fmla="*/ 714032 w 5135936"/>
                    <a:gd name="connsiteY16" fmla="*/ 4445055 h 6642812"/>
                    <a:gd name="connsiteX17" fmla="*/ 672614 w 5135936"/>
                    <a:gd name="connsiteY17" fmla="*/ 5040117 h 6642812"/>
                    <a:gd name="connsiteX18" fmla="*/ 543854 w 5135936"/>
                    <a:gd name="connsiteY18" fmla="*/ 5195579 h 6642812"/>
                    <a:gd name="connsiteX0" fmla="*/ 543854 w 5135936"/>
                    <a:gd name="connsiteY0" fmla="*/ 5195579 h 6642812"/>
                    <a:gd name="connsiteX1" fmla="*/ 2018728 w 5135936"/>
                    <a:gd name="connsiteY1" fmla="*/ 6321366 h 6642812"/>
                    <a:gd name="connsiteX2" fmla="*/ 3290447 w 5135936"/>
                    <a:gd name="connsiteY2" fmla="*/ 6505427 h 6642812"/>
                    <a:gd name="connsiteX3" fmla="*/ 3930527 w 5135936"/>
                    <a:gd name="connsiteY3" fmla="*/ 5865347 h 6642812"/>
                    <a:gd name="connsiteX4" fmla="*/ 4268856 w 5135936"/>
                    <a:gd name="connsiteY4" fmla="*/ 4284228 h 6642812"/>
                    <a:gd name="connsiteX5" fmla="*/ 4590303 w 5135936"/>
                    <a:gd name="connsiteY5" fmla="*/ 4051923 h 6642812"/>
                    <a:gd name="connsiteX6" fmla="*/ 5063019 w 5135936"/>
                    <a:gd name="connsiteY6" fmla="*/ 2872527 h 6642812"/>
                    <a:gd name="connsiteX7" fmla="*/ 5063017 w 5135936"/>
                    <a:gd name="connsiteY7" fmla="*/ 1088986 h 6642812"/>
                    <a:gd name="connsiteX8" fmla="*/ 3199007 w 5135936"/>
                    <a:gd name="connsiteY8" fmla="*/ 104627 h 6642812"/>
                    <a:gd name="connsiteX9" fmla="*/ 1827407 w 5135936"/>
                    <a:gd name="connsiteY9" fmla="*/ 196067 h 6642812"/>
                    <a:gd name="connsiteX10" fmla="*/ 547247 w 5135936"/>
                    <a:gd name="connsiteY10" fmla="*/ 1201907 h 6642812"/>
                    <a:gd name="connsiteX11" fmla="*/ 424633 w 5135936"/>
                    <a:gd name="connsiteY11" fmla="*/ 2509668 h 6642812"/>
                    <a:gd name="connsiteX12" fmla="*/ 84296 w 5135936"/>
                    <a:gd name="connsiteY12" fmla="*/ 2467829 h 6642812"/>
                    <a:gd name="connsiteX13" fmla="*/ 122445 w 5135936"/>
                    <a:gd name="connsiteY13" fmla="*/ 3353120 h 6642812"/>
                    <a:gd name="connsiteX14" fmla="*/ 330602 w 5135936"/>
                    <a:gd name="connsiteY14" fmla="*/ 3872983 h 6642812"/>
                    <a:gd name="connsiteX15" fmla="*/ 618261 w 5135936"/>
                    <a:gd name="connsiteY15" fmla="*/ 3963959 h 6642812"/>
                    <a:gd name="connsiteX16" fmla="*/ 714032 w 5135936"/>
                    <a:gd name="connsiteY16" fmla="*/ 4445055 h 6642812"/>
                    <a:gd name="connsiteX17" fmla="*/ 672614 w 5135936"/>
                    <a:gd name="connsiteY17" fmla="*/ 5040117 h 6642812"/>
                    <a:gd name="connsiteX18" fmla="*/ 543854 w 5135936"/>
                    <a:gd name="connsiteY18" fmla="*/ 5195579 h 6642812"/>
                    <a:gd name="connsiteX0" fmla="*/ 543854 w 5135936"/>
                    <a:gd name="connsiteY0" fmla="*/ 5195579 h 6642812"/>
                    <a:gd name="connsiteX1" fmla="*/ 2018728 w 5135936"/>
                    <a:gd name="connsiteY1" fmla="*/ 6321366 h 6642812"/>
                    <a:gd name="connsiteX2" fmla="*/ 3290447 w 5135936"/>
                    <a:gd name="connsiteY2" fmla="*/ 6505427 h 6642812"/>
                    <a:gd name="connsiteX3" fmla="*/ 3930527 w 5135936"/>
                    <a:gd name="connsiteY3" fmla="*/ 5865347 h 6642812"/>
                    <a:gd name="connsiteX4" fmla="*/ 4268856 w 5135936"/>
                    <a:gd name="connsiteY4" fmla="*/ 4284228 h 6642812"/>
                    <a:gd name="connsiteX5" fmla="*/ 4590303 w 5135936"/>
                    <a:gd name="connsiteY5" fmla="*/ 4051923 h 6642812"/>
                    <a:gd name="connsiteX6" fmla="*/ 5063019 w 5135936"/>
                    <a:gd name="connsiteY6" fmla="*/ 2872527 h 6642812"/>
                    <a:gd name="connsiteX7" fmla="*/ 5063017 w 5135936"/>
                    <a:gd name="connsiteY7" fmla="*/ 1088986 h 6642812"/>
                    <a:gd name="connsiteX8" fmla="*/ 3199007 w 5135936"/>
                    <a:gd name="connsiteY8" fmla="*/ 104627 h 6642812"/>
                    <a:gd name="connsiteX9" fmla="*/ 1827407 w 5135936"/>
                    <a:gd name="connsiteY9" fmla="*/ 196067 h 6642812"/>
                    <a:gd name="connsiteX10" fmla="*/ 547247 w 5135936"/>
                    <a:gd name="connsiteY10" fmla="*/ 1201907 h 6642812"/>
                    <a:gd name="connsiteX11" fmla="*/ 424633 w 5135936"/>
                    <a:gd name="connsiteY11" fmla="*/ 2509668 h 6642812"/>
                    <a:gd name="connsiteX12" fmla="*/ 84296 w 5135936"/>
                    <a:gd name="connsiteY12" fmla="*/ 2467829 h 6642812"/>
                    <a:gd name="connsiteX13" fmla="*/ 122445 w 5135936"/>
                    <a:gd name="connsiteY13" fmla="*/ 3353120 h 6642812"/>
                    <a:gd name="connsiteX14" fmla="*/ 330602 w 5135936"/>
                    <a:gd name="connsiteY14" fmla="*/ 3872983 h 6642812"/>
                    <a:gd name="connsiteX15" fmla="*/ 618261 w 5135936"/>
                    <a:gd name="connsiteY15" fmla="*/ 3963959 h 6642812"/>
                    <a:gd name="connsiteX16" fmla="*/ 714032 w 5135936"/>
                    <a:gd name="connsiteY16" fmla="*/ 4445055 h 6642812"/>
                    <a:gd name="connsiteX17" fmla="*/ 672614 w 5135936"/>
                    <a:gd name="connsiteY17" fmla="*/ 5040117 h 6642812"/>
                    <a:gd name="connsiteX18" fmla="*/ 543854 w 5135936"/>
                    <a:gd name="connsiteY18" fmla="*/ 5195579 h 6642812"/>
                    <a:gd name="connsiteX0" fmla="*/ 543854 w 5135936"/>
                    <a:gd name="connsiteY0" fmla="*/ 5195579 h 6642812"/>
                    <a:gd name="connsiteX1" fmla="*/ 2018728 w 5135936"/>
                    <a:gd name="connsiteY1" fmla="*/ 6321366 h 6642812"/>
                    <a:gd name="connsiteX2" fmla="*/ 3290447 w 5135936"/>
                    <a:gd name="connsiteY2" fmla="*/ 6505427 h 6642812"/>
                    <a:gd name="connsiteX3" fmla="*/ 3930527 w 5135936"/>
                    <a:gd name="connsiteY3" fmla="*/ 5865347 h 6642812"/>
                    <a:gd name="connsiteX4" fmla="*/ 4268856 w 5135936"/>
                    <a:gd name="connsiteY4" fmla="*/ 4284228 h 6642812"/>
                    <a:gd name="connsiteX5" fmla="*/ 4590303 w 5135936"/>
                    <a:gd name="connsiteY5" fmla="*/ 4051923 h 6642812"/>
                    <a:gd name="connsiteX6" fmla="*/ 5063019 w 5135936"/>
                    <a:gd name="connsiteY6" fmla="*/ 2872527 h 6642812"/>
                    <a:gd name="connsiteX7" fmla="*/ 5063017 w 5135936"/>
                    <a:gd name="connsiteY7" fmla="*/ 871188 h 6642812"/>
                    <a:gd name="connsiteX8" fmla="*/ 3199007 w 5135936"/>
                    <a:gd name="connsiteY8" fmla="*/ 104627 h 6642812"/>
                    <a:gd name="connsiteX9" fmla="*/ 1827407 w 5135936"/>
                    <a:gd name="connsiteY9" fmla="*/ 196067 h 6642812"/>
                    <a:gd name="connsiteX10" fmla="*/ 547247 w 5135936"/>
                    <a:gd name="connsiteY10" fmla="*/ 1201907 h 6642812"/>
                    <a:gd name="connsiteX11" fmla="*/ 424633 w 5135936"/>
                    <a:gd name="connsiteY11" fmla="*/ 2509668 h 6642812"/>
                    <a:gd name="connsiteX12" fmla="*/ 84296 w 5135936"/>
                    <a:gd name="connsiteY12" fmla="*/ 2467829 h 6642812"/>
                    <a:gd name="connsiteX13" fmla="*/ 122445 w 5135936"/>
                    <a:gd name="connsiteY13" fmla="*/ 3353120 h 6642812"/>
                    <a:gd name="connsiteX14" fmla="*/ 330602 w 5135936"/>
                    <a:gd name="connsiteY14" fmla="*/ 3872983 h 6642812"/>
                    <a:gd name="connsiteX15" fmla="*/ 618261 w 5135936"/>
                    <a:gd name="connsiteY15" fmla="*/ 3963959 h 6642812"/>
                    <a:gd name="connsiteX16" fmla="*/ 714032 w 5135936"/>
                    <a:gd name="connsiteY16" fmla="*/ 4445055 h 6642812"/>
                    <a:gd name="connsiteX17" fmla="*/ 672614 w 5135936"/>
                    <a:gd name="connsiteY17" fmla="*/ 5040117 h 6642812"/>
                    <a:gd name="connsiteX18" fmla="*/ 543854 w 5135936"/>
                    <a:gd name="connsiteY18" fmla="*/ 5195579 h 6642812"/>
                    <a:gd name="connsiteX0" fmla="*/ 543854 w 5135936"/>
                    <a:gd name="connsiteY0" fmla="*/ 5195579 h 6642812"/>
                    <a:gd name="connsiteX1" fmla="*/ 2018728 w 5135936"/>
                    <a:gd name="connsiteY1" fmla="*/ 6321366 h 6642812"/>
                    <a:gd name="connsiteX2" fmla="*/ 3290447 w 5135936"/>
                    <a:gd name="connsiteY2" fmla="*/ 6505427 h 6642812"/>
                    <a:gd name="connsiteX3" fmla="*/ 3930527 w 5135936"/>
                    <a:gd name="connsiteY3" fmla="*/ 5865347 h 6642812"/>
                    <a:gd name="connsiteX4" fmla="*/ 4268856 w 5135936"/>
                    <a:gd name="connsiteY4" fmla="*/ 4284228 h 6642812"/>
                    <a:gd name="connsiteX5" fmla="*/ 4590303 w 5135936"/>
                    <a:gd name="connsiteY5" fmla="*/ 4051923 h 6642812"/>
                    <a:gd name="connsiteX6" fmla="*/ 5063019 w 5135936"/>
                    <a:gd name="connsiteY6" fmla="*/ 2872527 h 6642812"/>
                    <a:gd name="connsiteX7" fmla="*/ 5063017 w 5135936"/>
                    <a:gd name="connsiteY7" fmla="*/ 871188 h 6642812"/>
                    <a:gd name="connsiteX8" fmla="*/ 3199007 w 5135936"/>
                    <a:gd name="connsiteY8" fmla="*/ 104627 h 6642812"/>
                    <a:gd name="connsiteX9" fmla="*/ 1827407 w 5135936"/>
                    <a:gd name="connsiteY9" fmla="*/ 196067 h 6642812"/>
                    <a:gd name="connsiteX10" fmla="*/ 547247 w 5135936"/>
                    <a:gd name="connsiteY10" fmla="*/ 1201907 h 6642812"/>
                    <a:gd name="connsiteX11" fmla="*/ 424633 w 5135936"/>
                    <a:gd name="connsiteY11" fmla="*/ 2509668 h 6642812"/>
                    <a:gd name="connsiteX12" fmla="*/ 84296 w 5135936"/>
                    <a:gd name="connsiteY12" fmla="*/ 2467829 h 6642812"/>
                    <a:gd name="connsiteX13" fmla="*/ 122445 w 5135936"/>
                    <a:gd name="connsiteY13" fmla="*/ 3353120 h 6642812"/>
                    <a:gd name="connsiteX14" fmla="*/ 330602 w 5135936"/>
                    <a:gd name="connsiteY14" fmla="*/ 3872983 h 6642812"/>
                    <a:gd name="connsiteX15" fmla="*/ 618261 w 5135936"/>
                    <a:gd name="connsiteY15" fmla="*/ 3963959 h 6642812"/>
                    <a:gd name="connsiteX16" fmla="*/ 714032 w 5135936"/>
                    <a:gd name="connsiteY16" fmla="*/ 4445055 h 6642812"/>
                    <a:gd name="connsiteX17" fmla="*/ 672614 w 5135936"/>
                    <a:gd name="connsiteY17" fmla="*/ 5040117 h 6642812"/>
                    <a:gd name="connsiteX18" fmla="*/ 543854 w 5135936"/>
                    <a:gd name="connsiteY18" fmla="*/ 5195579 h 6642812"/>
                    <a:gd name="connsiteX0" fmla="*/ 543854 w 5448191"/>
                    <a:gd name="connsiteY0" fmla="*/ 5195579 h 6642812"/>
                    <a:gd name="connsiteX1" fmla="*/ 2018728 w 5448191"/>
                    <a:gd name="connsiteY1" fmla="*/ 6321366 h 6642812"/>
                    <a:gd name="connsiteX2" fmla="*/ 3290447 w 5448191"/>
                    <a:gd name="connsiteY2" fmla="*/ 6505427 h 6642812"/>
                    <a:gd name="connsiteX3" fmla="*/ 3930527 w 5448191"/>
                    <a:gd name="connsiteY3" fmla="*/ 5865347 h 6642812"/>
                    <a:gd name="connsiteX4" fmla="*/ 4268856 w 5448191"/>
                    <a:gd name="connsiteY4" fmla="*/ 4284228 h 6642812"/>
                    <a:gd name="connsiteX5" fmla="*/ 4590303 w 5448191"/>
                    <a:gd name="connsiteY5" fmla="*/ 4051923 h 6642812"/>
                    <a:gd name="connsiteX6" fmla="*/ 5063019 w 5448191"/>
                    <a:gd name="connsiteY6" fmla="*/ 2872527 h 6642812"/>
                    <a:gd name="connsiteX7" fmla="*/ 5063017 w 5448191"/>
                    <a:gd name="connsiteY7" fmla="*/ 871188 h 6642812"/>
                    <a:gd name="connsiteX8" fmla="*/ 3199007 w 5448191"/>
                    <a:gd name="connsiteY8" fmla="*/ 104627 h 6642812"/>
                    <a:gd name="connsiteX9" fmla="*/ 1827407 w 5448191"/>
                    <a:gd name="connsiteY9" fmla="*/ 196067 h 6642812"/>
                    <a:gd name="connsiteX10" fmla="*/ 547247 w 5448191"/>
                    <a:gd name="connsiteY10" fmla="*/ 1201907 h 6642812"/>
                    <a:gd name="connsiteX11" fmla="*/ 424633 w 5448191"/>
                    <a:gd name="connsiteY11" fmla="*/ 2509668 h 6642812"/>
                    <a:gd name="connsiteX12" fmla="*/ 84296 w 5448191"/>
                    <a:gd name="connsiteY12" fmla="*/ 2467829 h 6642812"/>
                    <a:gd name="connsiteX13" fmla="*/ 122445 w 5448191"/>
                    <a:gd name="connsiteY13" fmla="*/ 3353120 h 6642812"/>
                    <a:gd name="connsiteX14" fmla="*/ 330602 w 5448191"/>
                    <a:gd name="connsiteY14" fmla="*/ 3872983 h 6642812"/>
                    <a:gd name="connsiteX15" fmla="*/ 618261 w 5448191"/>
                    <a:gd name="connsiteY15" fmla="*/ 3963959 h 6642812"/>
                    <a:gd name="connsiteX16" fmla="*/ 714032 w 5448191"/>
                    <a:gd name="connsiteY16" fmla="*/ 4445055 h 6642812"/>
                    <a:gd name="connsiteX17" fmla="*/ 672614 w 5448191"/>
                    <a:gd name="connsiteY17" fmla="*/ 5040117 h 6642812"/>
                    <a:gd name="connsiteX18" fmla="*/ 543854 w 5448191"/>
                    <a:gd name="connsiteY18" fmla="*/ 5195579 h 6642812"/>
                    <a:gd name="connsiteX0" fmla="*/ 543854 w 5448191"/>
                    <a:gd name="connsiteY0" fmla="*/ 5195579 h 6642812"/>
                    <a:gd name="connsiteX1" fmla="*/ 2018728 w 5448191"/>
                    <a:gd name="connsiteY1" fmla="*/ 6321366 h 6642812"/>
                    <a:gd name="connsiteX2" fmla="*/ 3290447 w 5448191"/>
                    <a:gd name="connsiteY2" fmla="*/ 6505427 h 6642812"/>
                    <a:gd name="connsiteX3" fmla="*/ 3930527 w 5448191"/>
                    <a:gd name="connsiteY3" fmla="*/ 5865347 h 6642812"/>
                    <a:gd name="connsiteX4" fmla="*/ 4268856 w 5448191"/>
                    <a:gd name="connsiteY4" fmla="*/ 4284228 h 6642812"/>
                    <a:gd name="connsiteX5" fmla="*/ 4590303 w 5448191"/>
                    <a:gd name="connsiteY5" fmla="*/ 4051923 h 6642812"/>
                    <a:gd name="connsiteX6" fmla="*/ 5063019 w 5448191"/>
                    <a:gd name="connsiteY6" fmla="*/ 2872527 h 6642812"/>
                    <a:gd name="connsiteX7" fmla="*/ 5063017 w 5448191"/>
                    <a:gd name="connsiteY7" fmla="*/ 653391 h 6642812"/>
                    <a:gd name="connsiteX8" fmla="*/ 3199007 w 5448191"/>
                    <a:gd name="connsiteY8" fmla="*/ 104627 h 6642812"/>
                    <a:gd name="connsiteX9" fmla="*/ 1827407 w 5448191"/>
                    <a:gd name="connsiteY9" fmla="*/ 196067 h 6642812"/>
                    <a:gd name="connsiteX10" fmla="*/ 547247 w 5448191"/>
                    <a:gd name="connsiteY10" fmla="*/ 1201907 h 6642812"/>
                    <a:gd name="connsiteX11" fmla="*/ 424633 w 5448191"/>
                    <a:gd name="connsiteY11" fmla="*/ 2509668 h 6642812"/>
                    <a:gd name="connsiteX12" fmla="*/ 84296 w 5448191"/>
                    <a:gd name="connsiteY12" fmla="*/ 2467829 h 6642812"/>
                    <a:gd name="connsiteX13" fmla="*/ 122445 w 5448191"/>
                    <a:gd name="connsiteY13" fmla="*/ 3353120 h 6642812"/>
                    <a:gd name="connsiteX14" fmla="*/ 330602 w 5448191"/>
                    <a:gd name="connsiteY14" fmla="*/ 3872983 h 6642812"/>
                    <a:gd name="connsiteX15" fmla="*/ 618261 w 5448191"/>
                    <a:gd name="connsiteY15" fmla="*/ 3963959 h 6642812"/>
                    <a:gd name="connsiteX16" fmla="*/ 714032 w 5448191"/>
                    <a:gd name="connsiteY16" fmla="*/ 4445055 h 6642812"/>
                    <a:gd name="connsiteX17" fmla="*/ 672614 w 5448191"/>
                    <a:gd name="connsiteY17" fmla="*/ 5040117 h 6642812"/>
                    <a:gd name="connsiteX18" fmla="*/ 543854 w 5448191"/>
                    <a:gd name="connsiteY18" fmla="*/ 5195579 h 6642812"/>
                    <a:gd name="connsiteX0" fmla="*/ 543854 w 5448191"/>
                    <a:gd name="connsiteY0" fmla="*/ 5195579 h 6642812"/>
                    <a:gd name="connsiteX1" fmla="*/ 2018728 w 5448191"/>
                    <a:gd name="connsiteY1" fmla="*/ 6321366 h 6642812"/>
                    <a:gd name="connsiteX2" fmla="*/ 3290447 w 5448191"/>
                    <a:gd name="connsiteY2" fmla="*/ 6505427 h 6642812"/>
                    <a:gd name="connsiteX3" fmla="*/ 3930527 w 5448191"/>
                    <a:gd name="connsiteY3" fmla="*/ 5865347 h 6642812"/>
                    <a:gd name="connsiteX4" fmla="*/ 4268856 w 5448191"/>
                    <a:gd name="connsiteY4" fmla="*/ 4284228 h 6642812"/>
                    <a:gd name="connsiteX5" fmla="*/ 4590303 w 5448191"/>
                    <a:gd name="connsiteY5" fmla="*/ 4051923 h 6642812"/>
                    <a:gd name="connsiteX6" fmla="*/ 5063019 w 5448191"/>
                    <a:gd name="connsiteY6" fmla="*/ 2872527 h 6642812"/>
                    <a:gd name="connsiteX7" fmla="*/ 5063017 w 5448191"/>
                    <a:gd name="connsiteY7" fmla="*/ 653391 h 6642812"/>
                    <a:gd name="connsiteX8" fmla="*/ 3199007 w 5448191"/>
                    <a:gd name="connsiteY8" fmla="*/ 104627 h 6642812"/>
                    <a:gd name="connsiteX9" fmla="*/ 1827407 w 5448191"/>
                    <a:gd name="connsiteY9" fmla="*/ 196067 h 6642812"/>
                    <a:gd name="connsiteX10" fmla="*/ 547247 w 5448191"/>
                    <a:gd name="connsiteY10" fmla="*/ 1201907 h 6642812"/>
                    <a:gd name="connsiteX11" fmla="*/ 424633 w 5448191"/>
                    <a:gd name="connsiteY11" fmla="*/ 2509668 h 6642812"/>
                    <a:gd name="connsiteX12" fmla="*/ 84296 w 5448191"/>
                    <a:gd name="connsiteY12" fmla="*/ 2467829 h 6642812"/>
                    <a:gd name="connsiteX13" fmla="*/ 122445 w 5448191"/>
                    <a:gd name="connsiteY13" fmla="*/ 3353120 h 6642812"/>
                    <a:gd name="connsiteX14" fmla="*/ 330602 w 5448191"/>
                    <a:gd name="connsiteY14" fmla="*/ 3872983 h 6642812"/>
                    <a:gd name="connsiteX15" fmla="*/ 618261 w 5448191"/>
                    <a:gd name="connsiteY15" fmla="*/ 3963959 h 6642812"/>
                    <a:gd name="connsiteX16" fmla="*/ 714032 w 5448191"/>
                    <a:gd name="connsiteY16" fmla="*/ 4445055 h 6642812"/>
                    <a:gd name="connsiteX17" fmla="*/ 672614 w 5448191"/>
                    <a:gd name="connsiteY17" fmla="*/ 5040117 h 6642812"/>
                    <a:gd name="connsiteX18" fmla="*/ 543854 w 5448191"/>
                    <a:gd name="connsiteY18" fmla="*/ 5195579 h 6642812"/>
                    <a:gd name="connsiteX0" fmla="*/ 543854 w 5387686"/>
                    <a:gd name="connsiteY0" fmla="*/ 5195579 h 6642812"/>
                    <a:gd name="connsiteX1" fmla="*/ 2018728 w 5387686"/>
                    <a:gd name="connsiteY1" fmla="*/ 6321366 h 6642812"/>
                    <a:gd name="connsiteX2" fmla="*/ 3290447 w 5387686"/>
                    <a:gd name="connsiteY2" fmla="*/ 6505427 h 6642812"/>
                    <a:gd name="connsiteX3" fmla="*/ 3930527 w 5387686"/>
                    <a:gd name="connsiteY3" fmla="*/ 5865347 h 6642812"/>
                    <a:gd name="connsiteX4" fmla="*/ 4268856 w 5387686"/>
                    <a:gd name="connsiteY4" fmla="*/ 4284228 h 6642812"/>
                    <a:gd name="connsiteX5" fmla="*/ 4590303 w 5387686"/>
                    <a:gd name="connsiteY5" fmla="*/ 4051923 h 6642812"/>
                    <a:gd name="connsiteX6" fmla="*/ 5063019 w 5387686"/>
                    <a:gd name="connsiteY6" fmla="*/ 2872527 h 6642812"/>
                    <a:gd name="connsiteX7" fmla="*/ 5063017 w 5387686"/>
                    <a:gd name="connsiteY7" fmla="*/ 653391 h 6642812"/>
                    <a:gd name="connsiteX8" fmla="*/ 3199007 w 5387686"/>
                    <a:gd name="connsiteY8" fmla="*/ 104627 h 6642812"/>
                    <a:gd name="connsiteX9" fmla="*/ 1827407 w 5387686"/>
                    <a:gd name="connsiteY9" fmla="*/ 196067 h 6642812"/>
                    <a:gd name="connsiteX10" fmla="*/ 547247 w 5387686"/>
                    <a:gd name="connsiteY10" fmla="*/ 1201907 h 6642812"/>
                    <a:gd name="connsiteX11" fmla="*/ 424633 w 5387686"/>
                    <a:gd name="connsiteY11" fmla="*/ 2509668 h 6642812"/>
                    <a:gd name="connsiteX12" fmla="*/ 84296 w 5387686"/>
                    <a:gd name="connsiteY12" fmla="*/ 2467829 h 6642812"/>
                    <a:gd name="connsiteX13" fmla="*/ 122445 w 5387686"/>
                    <a:gd name="connsiteY13" fmla="*/ 3353120 h 6642812"/>
                    <a:gd name="connsiteX14" fmla="*/ 330602 w 5387686"/>
                    <a:gd name="connsiteY14" fmla="*/ 3872983 h 6642812"/>
                    <a:gd name="connsiteX15" fmla="*/ 618261 w 5387686"/>
                    <a:gd name="connsiteY15" fmla="*/ 3963959 h 6642812"/>
                    <a:gd name="connsiteX16" fmla="*/ 714032 w 5387686"/>
                    <a:gd name="connsiteY16" fmla="*/ 4445055 h 6642812"/>
                    <a:gd name="connsiteX17" fmla="*/ 672614 w 5387686"/>
                    <a:gd name="connsiteY17" fmla="*/ 5040117 h 6642812"/>
                    <a:gd name="connsiteX18" fmla="*/ 543854 w 5387686"/>
                    <a:gd name="connsiteY18" fmla="*/ 5195579 h 6642812"/>
                    <a:gd name="connsiteX0" fmla="*/ 543854 w 5387686"/>
                    <a:gd name="connsiteY0" fmla="*/ 5195579 h 6642812"/>
                    <a:gd name="connsiteX1" fmla="*/ 2018728 w 5387686"/>
                    <a:gd name="connsiteY1" fmla="*/ 6321366 h 6642812"/>
                    <a:gd name="connsiteX2" fmla="*/ 3290447 w 5387686"/>
                    <a:gd name="connsiteY2" fmla="*/ 6505427 h 6642812"/>
                    <a:gd name="connsiteX3" fmla="*/ 3930527 w 5387686"/>
                    <a:gd name="connsiteY3" fmla="*/ 5865347 h 6642812"/>
                    <a:gd name="connsiteX4" fmla="*/ 4268856 w 5387686"/>
                    <a:gd name="connsiteY4" fmla="*/ 4284228 h 6642812"/>
                    <a:gd name="connsiteX5" fmla="*/ 4590303 w 5387686"/>
                    <a:gd name="connsiteY5" fmla="*/ 4051923 h 6642812"/>
                    <a:gd name="connsiteX6" fmla="*/ 5063019 w 5387686"/>
                    <a:gd name="connsiteY6" fmla="*/ 2872527 h 6642812"/>
                    <a:gd name="connsiteX7" fmla="*/ 5063017 w 5387686"/>
                    <a:gd name="connsiteY7" fmla="*/ 653391 h 6642812"/>
                    <a:gd name="connsiteX8" fmla="*/ 3199007 w 5387686"/>
                    <a:gd name="connsiteY8" fmla="*/ 104627 h 6642812"/>
                    <a:gd name="connsiteX9" fmla="*/ 1827407 w 5387686"/>
                    <a:gd name="connsiteY9" fmla="*/ 196067 h 6642812"/>
                    <a:gd name="connsiteX10" fmla="*/ 547247 w 5387686"/>
                    <a:gd name="connsiteY10" fmla="*/ 1201907 h 6642812"/>
                    <a:gd name="connsiteX11" fmla="*/ 424633 w 5387686"/>
                    <a:gd name="connsiteY11" fmla="*/ 2509668 h 6642812"/>
                    <a:gd name="connsiteX12" fmla="*/ 84296 w 5387686"/>
                    <a:gd name="connsiteY12" fmla="*/ 2467829 h 6642812"/>
                    <a:gd name="connsiteX13" fmla="*/ 122445 w 5387686"/>
                    <a:gd name="connsiteY13" fmla="*/ 3353120 h 6642812"/>
                    <a:gd name="connsiteX14" fmla="*/ 330602 w 5387686"/>
                    <a:gd name="connsiteY14" fmla="*/ 3872983 h 6642812"/>
                    <a:gd name="connsiteX15" fmla="*/ 618261 w 5387686"/>
                    <a:gd name="connsiteY15" fmla="*/ 3963959 h 6642812"/>
                    <a:gd name="connsiteX16" fmla="*/ 714032 w 5387686"/>
                    <a:gd name="connsiteY16" fmla="*/ 4445055 h 6642812"/>
                    <a:gd name="connsiteX17" fmla="*/ 672614 w 5387686"/>
                    <a:gd name="connsiteY17" fmla="*/ 5040117 h 6642812"/>
                    <a:gd name="connsiteX18" fmla="*/ 543854 w 5387686"/>
                    <a:gd name="connsiteY18" fmla="*/ 5195579 h 6642812"/>
                    <a:gd name="connsiteX0" fmla="*/ 543854 w 5387686"/>
                    <a:gd name="connsiteY0" fmla="*/ 5191307 h 6638540"/>
                    <a:gd name="connsiteX1" fmla="*/ 2018728 w 5387686"/>
                    <a:gd name="connsiteY1" fmla="*/ 6317094 h 6638540"/>
                    <a:gd name="connsiteX2" fmla="*/ 3290447 w 5387686"/>
                    <a:gd name="connsiteY2" fmla="*/ 6501155 h 6638540"/>
                    <a:gd name="connsiteX3" fmla="*/ 3930527 w 5387686"/>
                    <a:gd name="connsiteY3" fmla="*/ 5861075 h 6638540"/>
                    <a:gd name="connsiteX4" fmla="*/ 4268856 w 5387686"/>
                    <a:gd name="connsiteY4" fmla="*/ 4279956 h 6638540"/>
                    <a:gd name="connsiteX5" fmla="*/ 4590303 w 5387686"/>
                    <a:gd name="connsiteY5" fmla="*/ 4047651 h 6638540"/>
                    <a:gd name="connsiteX6" fmla="*/ 5063019 w 5387686"/>
                    <a:gd name="connsiteY6" fmla="*/ 2868255 h 6638540"/>
                    <a:gd name="connsiteX7" fmla="*/ 5063017 w 5387686"/>
                    <a:gd name="connsiteY7" fmla="*/ 649119 h 6638540"/>
                    <a:gd name="connsiteX8" fmla="*/ 3597406 w 5387686"/>
                    <a:gd name="connsiteY8" fmla="*/ 104627 h 6638540"/>
                    <a:gd name="connsiteX9" fmla="*/ 1827407 w 5387686"/>
                    <a:gd name="connsiteY9" fmla="*/ 191795 h 6638540"/>
                    <a:gd name="connsiteX10" fmla="*/ 547247 w 5387686"/>
                    <a:gd name="connsiteY10" fmla="*/ 1197635 h 6638540"/>
                    <a:gd name="connsiteX11" fmla="*/ 424633 w 5387686"/>
                    <a:gd name="connsiteY11" fmla="*/ 2505396 h 6638540"/>
                    <a:gd name="connsiteX12" fmla="*/ 84296 w 5387686"/>
                    <a:gd name="connsiteY12" fmla="*/ 2463557 h 6638540"/>
                    <a:gd name="connsiteX13" fmla="*/ 122445 w 5387686"/>
                    <a:gd name="connsiteY13" fmla="*/ 3348848 h 6638540"/>
                    <a:gd name="connsiteX14" fmla="*/ 330602 w 5387686"/>
                    <a:gd name="connsiteY14" fmla="*/ 3868711 h 6638540"/>
                    <a:gd name="connsiteX15" fmla="*/ 618261 w 5387686"/>
                    <a:gd name="connsiteY15" fmla="*/ 3959687 h 6638540"/>
                    <a:gd name="connsiteX16" fmla="*/ 714032 w 5387686"/>
                    <a:gd name="connsiteY16" fmla="*/ 4440783 h 6638540"/>
                    <a:gd name="connsiteX17" fmla="*/ 672614 w 5387686"/>
                    <a:gd name="connsiteY17" fmla="*/ 5035845 h 6638540"/>
                    <a:gd name="connsiteX18" fmla="*/ 543854 w 5387686"/>
                    <a:gd name="connsiteY18" fmla="*/ 5191307 h 6638540"/>
                    <a:gd name="connsiteX0" fmla="*/ 543854 w 5387686"/>
                    <a:gd name="connsiteY0" fmla="*/ 5191309 h 6638542"/>
                    <a:gd name="connsiteX1" fmla="*/ 2018728 w 5387686"/>
                    <a:gd name="connsiteY1" fmla="*/ 6317096 h 6638542"/>
                    <a:gd name="connsiteX2" fmla="*/ 3290447 w 5387686"/>
                    <a:gd name="connsiteY2" fmla="*/ 6501157 h 6638542"/>
                    <a:gd name="connsiteX3" fmla="*/ 3930527 w 5387686"/>
                    <a:gd name="connsiteY3" fmla="*/ 5861077 h 6638542"/>
                    <a:gd name="connsiteX4" fmla="*/ 4268856 w 5387686"/>
                    <a:gd name="connsiteY4" fmla="*/ 4279958 h 6638542"/>
                    <a:gd name="connsiteX5" fmla="*/ 4590303 w 5387686"/>
                    <a:gd name="connsiteY5" fmla="*/ 4047653 h 6638542"/>
                    <a:gd name="connsiteX6" fmla="*/ 5063019 w 5387686"/>
                    <a:gd name="connsiteY6" fmla="*/ 2868257 h 6638542"/>
                    <a:gd name="connsiteX7" fmla="*/ 5063017 w 5387686"/>
                    <a:gd name="connsiteY7" fmla="*/ 649121 h 6638542"/>
                    <a:gd name="connsiteX8" fmla="*/ 4263593 w 5387686"/>
                    <a:gd name="connsiteY8" fmla="*/ 104628 h 6638542"/>
                    <a:gd name="connsiteX9" fmla="*/ 1827407 w 5387686"/>
                    <a:gd name="connsiteY9" fmla="*/ 191797 h 6638542"/>
                    <a:gd name="connsiteX10" fmla="*/ 547247 w 5387686"/>
                    <a:gd name="connsiteY10" fmla="*/ 1197637 h 6638542"/>
                    <a:gd name="connsiteX11" fmla="*/ 424633 w 5387686"/>
                    <a:gd name="connsiteY11" fmla="*/ 2505398 h 6638542"/>
                    <a:gd name="connsiteX12" fmla="*/ 84296 w 5387686"/>
                    <a:gd name="connsiteY12" fmla="*/ 2463559 h 6638542"/>
                    <a:gd name="connsiteX13" fmla="*/ 122445 w 5387686"/>
                    <a:gd name="connsiteY13" fmla="*/ 3348850 h 6638542"/>
                    <a:gd name="connsiteX14" fmla="*/ 330602 w 5387686"/>
                    <a:gd name="connsiteY14" fmla="*/ 3868713 h 6638542"/>
                    <a:gd name="connsiteX15" fmla="*/ 618261 w 5387686"/>
                    <a:gd name="connsiteY15" fmla="*/ 3959689 h 6638542"/>
                    <a:gd name="connsiteX16" fmla="*/ 714032 w 5387686"/>
                    <a:gd name="connsiteY16" fmla="*/ 4440785 h 6638542"/>
                    <a:gd name="connsiteX17" fmla="*/ 672614 w 5387686"/>
                    <a:gd name="connsiteY17" fmla="*/ 5035847 h 6638542"/>
                    <a:gd name="connsiteX18" fmla="*/ 543854 w 5387686"/>
                    <a:gd name="connsiteY18" fmla="*/ 5191309 h 6638542"/>
                    <a:gd name="connsiteX0" fmla="*/ 543854 w 5387686"/>
                    <a:gd name="connsiteY0" fmla="*/ 5191307 h 6638540"/>
                    <a:gd name="connsiteX1" fmla="*/ 2018728 w 5387686"/>
                    <a:gd name="connsiteY1" fmla="*/ 6317094 h 6638540"/>
                    <a:gd name="connsiteX2" fmla="*/ 3290447 w 5387686"/>
                    <a:gd name="connsiteY2" fmla="*/ 6501155 h 6638540"/>
                    <a:gd name="connsiteX3" fmla="*/ 3930527 w 5387686"/>
                    <a:gd name="connsiteY3" fmla="*/ 5861075 h 6638540"/>
                    <a:gd name="connsiteX4" fmla="*/ 4268856 w 5387686"/>
                    <a:gd name="connsiteY4" fmla="*/ 4279956 h 6638540"/>
                    <a:gd name="connsiteX5" fmla="*/ 4590303 w 5387686"/>
                    <a:gd name="connsiteY5" fmla="*/ 4047651 h 6638540"/>
                    <a:gd name="connsiteX6" fmla="*/ 5063019 w 5387686"/>
                    <a:gd name="connsiteY6" fmla="*/ 2868255 h 6638540"/>
                    <a:gd name="connsiteX7" fmla="*/ 5063017 w 5387686"/>
                    <a:gd name="connsiteY7" fmla="*/ 649119 h 6638540"/>
                    <a:gd name="connsiteX8" fmla="*/ 4263593 w 5387686"/>
                    <a:gd name="connsiteY8" fmla="*/ 104626 h 6638540"/>
                    <a:gd name="connsiteX9" fmla="*/ 1827407 w 5387686"/>
                    <a:gd name="connsiteY9" fmla="*/ 191795 h 6638540"/>
                    <a:gd name="connsiteX10" fmla="*/ 547247 w 5387686"/>
                    <a:gd name="connsiteY10" fmla="*/ 1197635 h 6638540"/>
                    <a:gd name="connsiteX11" fmla="*/ 424633 w 5387686"/>
                    <a:gd name="connsiteY11" fmla="*/ 2505396 h 6638540"/>
                    <a:gd name="connsiteX12" fmla="*/ 84296 w 5387686"/>
                    <a:gd name="connsiteY12" fmla="*/ 2463557 h 6638540"/>
                    <a:gd name="connsiteX13" fmla="*/ 122445 w 5387686"/>
                    <a:gd name="connsiteY13" fmla="*/ 3348848 h 6638540"/>
                    <a:gd name="connsiteX14" fmla="*/ 330602 w 5387686"/>
                    <a:gd name="connsiteY14" fmla="*/ 3868711 h 6638540"/>
                    <a:gd name="connsiteX15" fmla="*/ 618261 w 5387686"/>
                    <a:gd name="connsiteY15" fmla="*/ 3959687 h 6638540"/>
                    <a:gd name="connsiteX16" fmla="*/ 714032 w 5387686"/>
                    <a:gd name="connsiteY16" fmla="*/ 4440783 h 6638540"/>
                    <a:gd name="connsiteX17" fmla="*/ 672614 w 5387686"/>
                    <a:gd name="connsiteY17" fmla="*/ 5035845 h 6638540"/>
                    <a:gd name="connsiteX18" fmla="*/ 543854 w 5387686"/>
                    <a:gd name="connsiteY18" fmla="*/ 5191307 h 6638540"/>
                    <a:gd name="connsiteX0" fmla="*/ 543854 w 5387686"/>
                    <a:gd name="connsiteY0" fmla="*/ 5191309 h 6638542"/>
                    <a:gd name="connsiteX1" fmla="*/ 2018728 w 5387686"/>
                    <a:gd name="connsiteY1" fmla="*/ 6317096 h 6638542"/>
                    <a:gd name="connsiteX2" fmla="*/ 3290447 w 5387686"/>
                    <a:gd name="connsiteY2" fmla="*/ 6501157 h 6638542"/>
                    <a:gd name="connsiteX3" fmla="*/ 3930527 w 5387686"/>
                    <a:gd name="connsiteY3" fmla="*/ 5861077 h 6638542"/>
                    <a:gd name="connsiteX4" fmla="*/ 4268856 w 5387686"/>
                    <a:gd name="connsiteY4" fmla="*/ 4279958 h 6638542"/>
                    <a:gd name="connsiteX5" fmla="*/ 4590303 w 5387686"/>
                    <a:gd name="connsiteY5" fmla="*/ 4047653 h 6638542"/>
                    <a:gd name="connsiteX6" fmla="*/ 5063019 w 5387686"/>
                    <a:gd name="connsiteY6" fmla="*/ 2868257 h 6638542"/>
                    <a:gd name="connsiteX7" fmla="*/ 5063017 w 5387686"/>
                    <a:gd name="connsiteY7" fmla="*/ 649121 h 6638542"/>
                    <a:gd name="connsiteX8" fmla="*/ 4263593 w 5387686"/>
                    <a:gd name="connsiteY8" fmla="*/ 104628 h 6638542"/>
                    <a:gd name="connsiteX9" fmla="*/ 1827407 w 5387686"/>
                    <a:gd name="connsiteY9" fmla="*/ 191797 h 6638542"/>
                    <a:gd name="connsiteX10" fmla="*/ 547247 w 5387686"/>
                    <a:gd name="connsiteY10" fmla="*/ 1197637 h 6638542"/>
                    <a:gd name="connsiteX11" fmla="*/ 424633 w 5387686"/>
                    <a:gd name="connsiteY11" fmla="*/ 2505398 h 6638542"/>
                    <a:gd name="connsiteX12" fmla="*/ 84296 w 5387686"/>
                    <a:gd name="connsiteY12" fmla="*/ 2463559 h 6638542"/>
                    <a:gd name="connsiteX13" fmla="*/ 122445 w 5387686"/>
                    <a:gd name="connsiteY13" fmla="*/ 3348850 h 6638542"/>
                    <a:gd name="connsiteX14" fmla="*/ 330602 w 5387686"/>
                    <a:gd name="connsiteY14" fmla="*/ 3868713 h 6638542"/>
                    <a:gd name="connsiteX15" fmla="*/ 618261 w 5387686"/>
                    <a:gd name="connsiteY15" fmla="*/ 3959689 h 6638542"/>
                    <a:gd name="connsiteX16" fmla="*/ 714032 w 5387686"/>
                    <a:gd name="connsiteY16" fmla="*/ 4440785 h 6638542"/>
                    <a:gd name="connsiteX17" fmla="*/ 672614 w 5387686"/>
                    <a:gd name="connsiteY17" fmla="*/ 5035847 h 6638542"/>
                    <a:gd name="connsiteX18" fmla="*/ 543854 w 5387686"/>
                    <a:gd name="connsiteY18" fmla="*/ 5191309 h 6638542"/>
                    <a:gd name="connsiteX0" fmla="*/ 543854 w 5387686"/>
                    <a:gd name="connsiteY0" fmla="*/ 5191307 h 6638540"/>
                    <a:gd name="connsiteX1" fmla="*/ 2018728 w 5387686"/>
                    <a:gd name="connsiteY1" fmla="*/ 6317094 h 6638540"/>
                    <a:gd name="connsiteX2" fmla="*/ 3290447 w 5387686"/>
                    <a:gd name="connsiteY2" fmla="*/ 6501155 h 6638540"/>
                    <a:gd name="connsiteX3" fmla="*/ 3930527 w 5387686"/>
                    <a:gd name="connsiteY3" fmla="*/ 5861075 h 6638540"/>
                    <a:gd name="connsiteX4" fmla="*/ 4268856 w 5387686"/>
                    <a:gd name="connsiteY4" fmla="*/ 4279956 h 6638540"/>
                    <a:gd name="connsiteX5" fmla="*/ 4590303 w 5387686"/>
                    <a:gd name="connsiteY5" fmla="*/ 4047651 h 6638540"/>
                    <a:gd name="connsiteX6" fmla="*/ 5063019 w 5387686"/>
                    <a:gd name="connsiteY6" fmla="*/ 2868255 h 6638540"/>
                    <a:gd name="connsiteX7" fmla="*/ 5063017 w 5387686"/>
                    <a:gd name="connsiteY7" fmla="*/ 649119 h 6638540"/>
                    <a:gd name="connsiteX8" fmla="*/ 4263593 w 5387686"/>
                    <a:gd name="connsiteY8" fmla="*/ 104626 h 6638540"/>
                    <a:gd name="connsiteX9" fmla="*/ 1827407 w 5387686"/>
                    <a:gd name="connsiteY9" fmla="*/ 191795 h 6638540"/>
                    <a:gd name="connsiteX10" fmla="*/ 547247 w 5387686"/>
                    <a:gd name="connsiteY10" fmla="*/ 1197635 h 6638540"/>
                    <a:gd name="connsiteX11" fmla="*/ 424633 w 5387686"/>
                    <a:gd name="connsiteY11" fmla="*/ 2505396 h 6638540"/>
                    <a:gd name="connsiteX12" fmla="*/ 84296 w 5387686"/>
                    <a:gd name="connsiteY12" fmla="*/ 2463557 h 6638540"/>
                    <a:gd name="connsiteX13" fmla="*/ 122445 w 5387686"/>
                    <a:gd name="connsiteY13" fmla="*/ 3348848 h 6638540"/>
                    <a:gd name="connsiteX14" fmla="*/ 330602 w 5387686"/>
                    <a:gd name="connsiteY14" fmla="*/ 3868711 h 6638540"/>
                    <a:gd name="connsiteX15" fmla="*/ 618261 w 5387686"/>
                    <a:gd name="connsiteY15" fmla="*/ 3959687 h 6638540"/>
                    <a:gd name="connsiteX16" fmla="*/ 714032 w 5387686"/>
                    <a:gd name="connsiteY16" fmla="*/ 4440783 h 6638540"/>
                    <a:gd name="connsiteX17" fmla="*/ 672614 w 5387686"/>
                    <a:gd name="connsiteY17" fmla="*/ 5035845 h 6638540"/>
                    <a:gd name="connsiteX18" fmla="*/ 543854 w 5387686"/>
                    <a:gd name="connsiteY18" fmla="*/ 5191307 h 6638540"/>
                    <a:gd name="connsiteX0" fmla="*/ 543854 w 5387686"/>
                    <a:gd name="connsiteY0" fmla="*/ 5216874 h 6664107"/>
                    <a:gd name="connsiteX1" fmla="*/ 2018728 w 5387686"/>
                    <a:gd name="connsiteY1" fmla="*/ 6342661 h 6664107"/>
                    <a:gd name="connsiteX2" fmla="*/ 3290447 w 5387686"/>
                    <a:gd name="connsiteY2" fmla="*/ 6526722 h 6664107"/>
                    <a:gd name="connsiteX3" fmla="*/ 3930527 w 5387686"/>
                    <a:gd name="connsiteY3" fmla="*/ 5886642 h 6664107"/>
                    <a:gd name="connsiteX4" fmla="*/ 4268856 w 5387686"/>
                    <a:gd name="connsiteY4" fmla="*/ 4305523 h 6664107"/>
                    <a:gd name="connsiteX5" fmla="*/ 4590303 w 5387686"/>
                    <a:gd name="connsiteY5" fmla="*/ 4073218 h 6664107"/>
                    <a:gd name="connsiteX6" fmla="*/ 5063019 w 5387686"/>
                    <a:gd name="connsiteY6" fmla="*/ 2893822 h 6664107"/>
                    <a:gd name="connsiteX7" fmla="*/ 5063017 w 5387686"/>
                    <a:gd name="connsiteY7" fmla="*/ 674686 h 6664107"/>
                    <a:gd name="connsiteX8" fmla="*/ 4263593 w 5387686"/>
                    <a:gd name="connsiteY8" fmla="*/ 130193 h 6664107"/>
                    <a:gd name="connsiteX9" fmla="*/ 1827407 w 5387686"/>
                    <a:gd name="connsiteY9" fmla="*/ 217362 h 6664107"/>
                    <a:gd name="connsiteX10" fmla="*/ 547247 w 5387686"/>
                    <a:gd name="connsiteY10" fmla="*/ 1223202 h 6664107"/>
                    <a:gd name="connsiteX11" fmla="*/ 424633 w 5387686"/>
                    <a:gd name="connsiteY11" fmla="*/ 2530963 h 6664107"/>
                    <a:gd name="connsiteX12" fmla="*/ 84296 w 5387686"/>
                    <a:gd name="connsiteY12" fmla="*/ 2489124 h 6664107"/>
                    <a:gd name="connsiteX13" fmla="*/ 122445 w 5387686"/>
                    <a:gd name="connsiteY13" fmla="*/ 3374415 h 6664107"/>
                    <a:gd name="connsiteX14" fmla="*/ 330602 w 5387686"/>
                    <a:gd name="connsiteY14" fmla="*/ 3894278 h 6664107"/>
                    <a:gd name="connsiteX15" fmla="*/ 618261 w 5387686"/>
                    <a:gd name="connsiteY15" fmla="*/ 3985254 h 6664107"/>
                    <a:gd name="connsiteX16" fmla="*/ 714032 w 5387686"/>
                    <a:gd name="connsiteY16" fmla="*/ 4466350 h 6664107"/>
                    <a:gd name="connsiteX17" fmla="*/ 672614 w 5387686"/>
                    <a:gd name="connsiteY17" fmla="*/ 5061412 h 6664107"/>
                    <a:gd name="connsiteX18" fmla="*/ 543854 w 5387686"/>
                    <a:gd name="connsiteY18" fmla="*/ 5216874 h 6664107"/>
                    <a:gd name="connsiteX0" fmla="*/ 543854 w 5387686"/>
                    <a:gd name="connsiteY0" fmla="*/ 5163530 h 6610763"/>
                    <a:gd name="connsiteX1" fmla="*/ 2018728 w 5387686"/>
                    <a:gd name="connsiteY1" fmla="*/ 6289317 h 6610763"/>
                    <a:gd name="connsiteX2" fmla="*/ 3290447 w 5387686"/>
                    <a:gd name="connsiteY2" fmla="*/ 6473378 h 6610763"/>
                    <a:gd name="connsiteX3" fmla="*/ 3930527 w 5387686"/>
                    <a:gd name="connsiteY3" fmla="*/ 5833298 h 6610763"/>
                    <a:gd name="connsiteX4" fmla="*/ 4268856 w 5387686"/>
                    <a:gd name="connsiteY4" fmla="*/ 4252179 h 6610763"/>
                    <a:gd name="connsiteX5" fmla="*/ 4590303 w 5387686"/>
                    <a:gd name="connsiteY5" fmla="*/ 4019874 h 6610763"/>
                    <a:gd name="connsiteX6" fmla="*/ 5063019 w 5387686"/>
                    <a:gd name="connsiteY6" fmla="*/ 2840478 h 6610763"/>
                    <a:gd name="connsiteX7" fmla="*/ 5063017 w 5387686"/>
                    <a:gd name="connsiteY7" fmla="*/ 621342 h 6610763"/>
                    <a:gd name="connsiteX8" fmla="*/ 3997118 w 5387686"/>
                    <a:gd name="connsiteY8" fmla="*/ 185748 h 6610763"/>
                    <a:gd name="connsiteX9" fmla="*/ 1827407 w 5387686"/>
                    <a:gd name="connsiteY9" fmla="*/ 164018 h 6610763"/>
                    <a:gd name="connsiteX10" fmla="*/ 547247 w 5387686"/>
                    <a:gd name="connsiteY10" fmla="*/ 1169858 h 6610763"/>
                    <a:gd name="connsiteX11" fmla="*/ 424633 w 5387686"/>
                    <a:gd name="connsiteY11" fmla="*/ 2477619 h 6610763"/>
                    <a:gd name="connsiteX12" fmla="*/ 84296 w 5387686"/>
                    <a:gd name="connsiteY12" fmla="*/ 2435780 h 6610763"/>
                    <a:gd name="connsiteX13" fmla="*/ 122445 w 5387686"/>
                    <a:gd name="connsiteY13" fmla="*/ 3321071 h 6610763"/>
                    <a:gd name="connsiteX14" fmla="*/ 330602 w 5387686"/>
                    <a:gd name="connsiteY14" fmla="*/ 3840934 h 6610763"/>
                    <a:gd name="connsiteX15" fmla="*/ 618261 w 5387686"/>
                    <a:gd name="connsiteY15" fmla="*/ 3931910 h 6610763"/>
                    <a:gd name="connsiteX16" fmla="*/ 714032 w 5387686"/>
                    <a:gd name="connsiteY16" fmla="*/ 4413006 h 6610763"/>
                    <a:gd name="connsiteX17" fmla="*/ 672614 w 5387686"/>
                    <a:gd name="connsiteY17" fmla="*/ 5008068 h 6610763"/>
                    <a:gd name="connsiteX18" fmla="*/ 543854 w 5387686"/>
                    <a:gd name="connsiteY18" fmla="*/ 5163530 h 6610763"/>
                    <a:gd name="connsiteX0" fmla="*/ 543854 w 5387686"/>
                    <a:gd name="connsiteY0" fmla="*/ 5090931 h 6538164"/>
                    <a:gd name="connsiteX1" fmla="*/ 2018728 w 5387686"/>
                    <a:gd name="connsiteY1" fmla="*/ 6216718 h 6538164"/>
                    <a:gd name="connsiteX2" fmla="*/ 3290447 w 5387686"/>
                    <a:gd name="connsiteY2" fmla="*/ 6400779 h 6538164"/>
                    <a:gd name="connsiteX3" fmla="*/ 3930527 w 5387686"/>
                    <a:gd name="connsiteY3" fmla="*/ 5760699 h 6538164"/>
                    <a:gd name="connsiteX4" fmla="*/ 4268856 w 5387686"/>
                    <a:gd name="connsiteY4" fmla="*/ 4179580 h 6538164"/>
                    <a:gd name="connsiteX5" fmla="*/ 4590303 w 5387686"/>
                    <a:gd name="connsiteY5" fmla="*/ 3947275 h 6538164"/>
                    <a:gd name="connsiteX6" fmla="*/ 5063019 w 5387686"/>
                    <a:gd name="connsiteY6" fmla="*/ 2767879 h 6538164"/>
                    <a:gd name="connsiteX7" fmla="*/ 5063017 w 5387686"/>
                    <a:gd name="connsiteY7" fmla="*/ 548743 h 6538164"/>
                    <a:gd name="connsiteX8" fmla="*/ 1827407 w 5387686"/>
                    <a:gd name="connsiteY8" fmla="*/ 91419 h 6538164"/>
                    <a:gd name="connsiteX9" fmla="*/ 547247 w 5387686"/>
                    <a:gd name="connsiteY9" fmla="*/ 1097259 h 6538164"/>
                    <a:gd name="connsiteX10" fmla="*/ 424633 w 5387686"/>
                    <a:gd name="connsiteY10" fmla="*/ 2405020 h 6538164"/>
                    <a:gd name="connsiteX11" fmla="*/ 84296 w 5387686"/>
                    <a:gd name="connsiteY11" fmla="*/ 2363181 h 6538164"/>
                    <a:gd name="connsiteX12" fmla="*/ 122445 w 5387686"/>
                    <a:gd name="connsiteY12" fmla="*/ 3248472 h 6538164"/>
                    <a:gd name="connsiteX13" fmla="*/ 330602 w 5387686"/>
                    <a:gd name="connsiteY13" fmla="*/ 3768335 h 6538164"/>
                    <a:gd name="connsiteX14" fmla="*/ 618261 w 5387686"/>
                    <a:gd name="connsiteY14" fmla="*/ 3859311 h 6538164"/>
                    <a:gd name="connsiteX15" fmla="*/ 714032 w 5387686"/>
                    <a:gd name="connsiteY15" fmla="*/ 4340407 h 6538164"/>
                    <a:gd name="connsiteX16" fmla="*/ 672614 w 5387686"/>
                    <a:gd name="connsiteY16" fmla="*/ 4935469 h 6538164"/>
                    <a:gd name="connsiteX17" fmla="*/ 543854 w 5387686"/>
                    <a:gd name="connsiteY17" fmla="*/ 5090931 h 6538164"/>
                    <a:gd name="connsiteX0" fmla="*/ 543854 w 5387686"/>
                    <a:gd name="connsiteY0" fmla="*/ 5125944 h 6573177"/>
                    <a:gd name="connsiteX1" fmla="*/ 2018728 w 5387686"/>
                    <a:gd name="connsiteY1" fmla="*/ 6251731 h 6573177"/>
                    <a:gd name="connsiteX2" fmla="*/ 3290447 w 5387686"/>
                    <a:gd name="connsiteY2" fmla="*/ 6435792 h 6573177"/>
                    <a:gd name="connsiteX3" fmla="*/ 3930527 w 5387686"/>
                    <a:gd name="connsiteY3" fmla="*/ 5795712 h 6573177"/>
                    <a:gd name="connsiteX4" fmla="*/ 4268856 w 5387686"/>
                    <a:gd name="connsiteY4" fmla="*/ 4214593 h 6573177"/>
                    <a:gd name="connsiteX5" fmla="*/ 4590303 w 5387686"/>
                    <a:gd name="connsiteY5" fmla="*/ 3982288 h 6573177"/>
                    <a:gd name="connsiteX6" fmla="*/ 5063019 w 5387686"/>
                    <a:gd name="connsiteY6" fmla="*/ 2802892 h 6573177"/>
                    <a:gd name="connsiteX7" fmla="*/ 5063017 w 5387686"/>
                    <a:gd name="connsiteY7" fmla="*/ 583756 h 6573177"/>
                    <a:gd name="connsiteX8" fmla="*/ 1827407 w 5387686"/>
                    <a:gd name="connsiteY8" fmla="*/ 126432 h 6573177"/>
                    <a:gd name="connsiteX9" fmla="*/ 547247 w 5387686"/>
                    <a:gd name="connsiteY9" fmla="*/ 1132272 h 6573177"/>
                    <a:gd name="connsiteX10" fmla="*/ 424633 w 5387686"/>
                    <a:gd name="connsiteY10" fmla="*/ 2440033 h 6573177"/>
                    <a:gd name="connsiteX11" fmla="*/ 84296 w 5387686"/>
                    <a:gd name="connsiteY11" fmla="*/ 2398194 h 6573177"/>
                    <a:gd name="connsiteX12" fmla="*/ 122445 w 5387686"/>
                    <a:gd name="connsiteY12" fmla="*/ 3283485 h 6573177"/>
                    <a:gd name="connsiteX13" fmla="*/ 330602 w 5387686"/>
                    <a:gd name="connsiteY13" fmla="*/ 3803348 h 6573177"/>
                    <a:gd name="connsiteX14" fmla="*/ 618261 w 5387686"/>
                    <a:gd name="connsiteY14" fmla="*/ 3894324 h 6573177"/>
                    <a:gd name="connsiteX15" fmla="*/ 714032 w 5387686"/>
                    <a:gd name="connsiteY15" fmla="*/ 4375420 h 6573177"/>
                    <a:gd name="connsiteX16" fmla="*/ 672614 w 5387686"/>
                    <a:gd name="connsiteY16" fmla="*/ 4970482 h 6573177"/>
                    <a:gd name="connsiteX17" fmla="*/ 543854 w 5387686"/>
                    <a:gd name="connsiteY17" fmla="*/ 5125944 h 6573177"/>
                    <a:gd name="connsiteX0" fmla="*/ 543854 w 5387686"/>
                    <a:gd name="connsiteY0" fmla="*/ 5284251 h 6731484"/>
                    <a:gd name="connsiteX1" fmla="*/ 2018728 w 5387686"/>
                    <a:gd name="connsiteY1" fmla="*/ 6410038 h 6731484"/>
                    <a:gd name="connsiteX2" fmla="*/ 3290447 w 5387686"/>
                    <a:gd name="connsiteY2" fmla="*/ 6594099 h 6731484"/>
                    <a:gd name="connsiteX3" fmla="*/ 3930527 w 5387686"/>
                    <a:gd name="connsiteY3" fmla="*/ 5954019 h 6731484"/>
                    <a:gd name="connsiteX4" fmla="*/ 4268856 w 5387686"/>
                    <a:gd name="connsiteY4" fmla="*/ 4372900 h 6731484"/>
                    <a:gd name="connsiteX5" fmla="*/ 4590303 w 5387686"/>
                    <a:gd name="connsiteY5" fmla="*/ 4140595 h 6731484"/>
                    <a:gd name="connsiteX6" fmla="*/ 5063019 w 5387686"/>
                    <a:gd name="connsiteY6" fmla="*/ 2961199 h 6731484"/>
                    <a:gd name="connsiteX7" fmla="*/ 5063017 w 5387686"/>
                    <a:gd name="connsiteY7" fmla="*/ 742063 h 6731484"/>
                    <a:gd name="connsiteX8" fmla="*/ 1827407 w 5387686"/>
                    <a:gd name="connsiteY8" fmla="*/ 284739 h 6731484"/>
                    <a:gd name="connsiteX9" fmla="*/ 547247 w 5387686"/>
                    <a:gd name="connsiteY9" fmla="*/ 1290579 h 6731484"/>
                    <a:gd name="connsiteX10" fmla="*/ 424633 w 5387686"/>
                    <a:gd name="connsiteY10" fmla="*/ 2598340 h 6731484"/>
                    <a:gd name="connsiteX11" fmla="*/ 84296 w 5387686"/>
                    <a:gd name="connsiteY11" fmla="*/ 2556501 h 6731484"/>
                    <a:gd name="connsiteX12" fmla="*/ 122445 w 5387686"/>
                    <a:gd name="connsiteY12" fmla="*/ 3441792 h 6731484"/>
                    <a:gd name="connsiteX13" fmla="*/ 330602 w 5387686"/>
                    <a:gd name="connsiteY13" fmla="*/ 3961655 h 6731484"/>
                    <a:gd name="connsiteX14" fmla="*/ 618261 w 5387686"/>
                    <a:gd name="connsiteY14" fmla="*/ 4052631 h 6731484"/>
                    <a:gd name="connsiteX15" fmla="*/ 714032 w 5387686"/>
                    <a:gd name="connsiteY15" fmla="*/ 4533727 h 6731484"/>
                    <a:gd name="connsiteX16" fmla="*/ 672614 w 5387686"/>
                    <a:gd name="connsiteY16" fmla="*/ 5128789 h 6731484"/>
                    <a:gd name="connsiteX17" fmla="*/ 543854 w 5387686"/>
                    <a:gd name="connsiteY17" fmla="*/ 5284251 h 6731484"/>
                    <a:gd name="connsiteX0" fmla="*/ 543854 w 5387686"/>
                    <a:gd name="connsiteY0" fmla="*/ 5284251 h 6731484"/>
                    <a:gd name="connsiteX1" fmla="*/ 2018728 w 5387686"/>
                    <a:gd name="connsiteY1" fmla="*/ 6410038 h 6731484"/>
                    <a:gd name="connsiteX2" fmla="*/ 3290447 w 5387686"/>
                    <a:gd name="connsiteY2" fmla="*/ 6594099 h 6731484"/>
                    <a:gd name="connsiteX3" fmla="*/ 3930527 w 5387686"/>
                    <a:gd name="connsiteY3" fmla="*/ 5954019 h 6731484"/>
                    <a:gd name="connsiteX4" fmla="*/ 4268856 w 5387686"/>
                    <a:gd name="connsiteY4" fmla="*/ 4372900 h 6731484"/>
                    <a:gd name="connsiteX5" fmla="*/ 4590303 w 5387686"/>
                    <a:gd name="connsiteY5" fmla="*/ 4140595 h 6731484"/>
                    <a:gd name="connsiteX6" fmla="*/ 4929780 w 5387686"/>
                    <a:gd name="connsiteY6" fmla="*/ 2048845 h 6731484"/>
                    <a:gd name="connsiteX7" fmla="*/ 5063017 w 5387686"/>
                    <a:gd name="connsiteY7" fmla="*/ 742063 h 6731484"/>
                    <a:gd name="connsiteX8" fmla="*/ 1827407 w 5387686"/>
                    <a:gd name="connsiteY8" fmla="*/ 284739 h 6731484"/>
                    <a:gd name="connsiteX9" fmla="*/ 547247 w 5387686"/>
                    <a:gd name="connsiteY9" fmla="*/ 1290579 h 6731484"/>
                    <a:gd name="connsiteX10" fmla="*/ 424633 w 5387686"/>
                    <a:gd name="connsiteY10" fmla="*/ 2598340 h 6731484"/>
                    <a:gd name="connsiteX11" fmla="*/ 84296 w 5387686"/>
                    <a:gd name="connsiteY11" fmla="*/ 2556501 h 6731484"/>
                    <a:gd name="connsiteX12" fmla="*/ 122445 w 5387686"/>
                    <a:gd name="connsiteY12" fmla="*/ 3441792 h 6731484"/>
                    <a:gd name="connsiteX13" fmla="*/ 330602 w 5387686"/>
                    <a:gd name="connsiteY13" fmla="*/ 3961655 h 6731484"/>
                    <a:gd name="connsiteX14" fmla="*/ 618261 w 5387686"/>
                    <a:gd name="connsiteY14" fmla="*/ 4052631 h 6731484"/>
                    <a:gd name="connsiteX15" fmla="*/ 714032 w 5387686"/>
                    <a:gd name="connsiteY15" fmla="*/ 4533727 h 6731484"/>
                    <a:gd name="connsiteX16" fmla="*/ 672614 w 5387686"/>
                    <a:gd name="connsiteY16" fmla="*/ 5128789 h 6731484"/>
                    <a:gd name="connsiteX17" fmla="*/ 543854 w 5387686"/>
                    <a:gd name="connsiteY17" fmla="*/ 5284251 h 6731484"/>
                    <a:gd name="connsiteX0" fmla="*/ 543854 w 5387686"/>
                    <a:gd name="connsiteY0" fmla="*/ 5284251 h 6731484"/>
                    <a:gd name="connsiteX1" fmla="*/ 2018728 w 5387686"/>
                    <a:gd name="connsiteY1" fmla="*/ 6410038 h 6731484"/>
                    <a:gd name="connsiteX2" fmla="*/ 3290447 w 5387686"/>
                    <a:gd name="connsiteY2" fmla="*/ 6594099 h 6731484"/>
                    <a:gd name="connsiteX3" fmla="*/ 3930527 w 5387686"/>
                    <a:gd name="connsiteY3" fmla="*/ 5954019 h 6731484"/>
                    <a:gd name="connsiteX4" fmla="*/ 4268856 w 5387686"/>
                    <a:gd name="connsiteY4" fmla="*/ 4372900 h 6731484"/>
                    <a:gd name="connsiteX5" fmla="*/ 4590303 w 5387686"/>
                    <a:gd name="connsiteY5" fmla="*/ 4140595 h 6731484"/>
                    <a:gd name="connsiteX6" fmla="*/ 4929780 w 5387686"/>
                    <a:gd name="connsiteY6" fmla="*/ 2048845 h 6731484"/>
                    <a:gd name="connsiteX7" fmla="*/ 5063017 w 5387686"/>
                    <a:gd name="connsiteY7" fmla="*/ 742063 h 6731484"/>
                    <a:gd name="connsiteX8" fmla="*/ 1827407 w 5387686"/>
                    <a:gd name="connsiteY8" fmla="*/ 284739 h 6731484"/>
                    <a:gd name="connsiteX9" fmla="*/ 547247 w 5387686"/>
                    <a:gd name="connsiteY9" fmla="*/ 1290579 h 6731484"/>
                    <a:gd name="connsiteX10" fmla="*/ 424633 w 5387686"/>
                    <a:gd name="connsiteY10" fmla="*/ 2598340 h 6731484"/>
                    <a:gd name="connsiteX11" fmla="*/ 84296 w 5387686"/>
                    <a:gd name="connsiteY11" fmla="*/ 2556501 h 6731484"/>
                    <a:gd name="connsiteX12" fmla="*/ 122445 w 5387686"/>
                    <a:gd name="connsiteY12" fmla="*/ 3441792 h 6731484"/>
                    <a:gd name="connsiteX13" fmla="*/ 330602 w 5387686"/>
                    <a:gd name="connsiteY13" fmla="*/ 3961655 h 6731484"/>
                    <a:gd name="connsiteX14" fmla="*/ 618261 w 5387686"/>
                    <a:gd name="connsiteY14" fmla="*/ 4052631 h 6731484"/>
                    <a:gd name="connsiteX15" fmla="*/ 714032 w 5387686"/>
                    <a:gd name="connsiteY15" fmla="*/ 4533727 h 6731484"/>
                    <a:gd name="connsiteX16" fmla="*/ 672614 w 5387686"/>
                    <a:gd name="connsiteY16" fmla="*/ 5128789 h 6731484"/>
                    <a:gd name="connsiteX17" fmla="*/ 543854 w 5387686"/>
                    <a:gd name="connsiteY17" fmla="*/ 5284251 h 6731484"/>
                    <a:gd name="connsiteX0" fmla="*/ 543854 w 5387686"/>
                    <a:gd name="connsiteY0" fmla="*/ 5284251 h 6731484"/>
                    <a:gd name="connsiteX1" fmla="*/ 2018728 w 5387686"/>
                    <a:gd name="connsiteY1" fmla="*/ 6410038 h 6731484"/>
                    <a:gd name="connsiteX2" fmla="*/ 3290447 w 5387686"/>
                    <a:gd name="connsiteY2" fmla="*/ 6594099 h 6731484"/>
                    <a:gd name="connsiteX3" fmla="*/ 3930527 w 5387686"/>
                    <a:gd name="connsiteY3" fmla="*/ 5954019 h 6731484"/>
                    <a:gd name="connsiteX4" fmla="*/ 4268856 w 5387686"/>
                    <a:gd name="connsiteY4" fmla="*/ 4372900 h 6731484"/>
                    <a:gd name="connsiteX5" fmla="*/ 4590303 w 5387686"/>
                    <a:gd name="connsiteY5" fmla="*/ 4140595 h 6731484"/>
                    <a:gd name="connsiteX6" fmla="*/ 4929780 w 5387686"/>
                    <a:gd name="connsiteY6" fmla="*/ 2048845 h 6731484"/>
                    <a:gd name="connsiteX7" fmla="*/ 5063017 w 5387686"/>
                    <a:gd name="connsiteY7" fmla="*/ 742063 h 6731484"/>
                    <a:gd name="connsiteX8" fmla="*/ 1827407 w 5387686"/>
                    <a:gd name="connsiteY8" fmla="*/ 284739 h 6731484"/>
                    <a:gd name="connsiteX9" fmla="*/ 547247 w 5387686"/>
                    <a:gd name="connsiteY9" fmla="*/ 1290579 h 6731484"/>
                    <a:gd name="connsiteX10" fmla="*/ 424633 w 5387686"/>
                    <a:gd name="connsiteY10" fmla="*/ 2598340 h 6731484"/>
                    <a:gd name="connsiteX11" fmla="*/ 84296 w 5387686"/>
                    <a:gd name="connsiteY11" fmla="*/ 2556501 h 6731484"/>
                    <a:gd name="connsiteX12" fmla="*/ 122445 w 5387686"/>
                    <a:gd name="connsiteY12" fmla="*/ 3441792 h 6731484"/>
                    <a:gd name="connsiteX13" fmla="*/ 330602 w 5387686"/>
                    <a:gd name="connsiteY13" fmla="*/ 3961655 h 6731484"/>
                    <a:gd name="connsiteX14" fmla="*/ 618261 w 5387686"/>
                    <a:gd name="connsiteY14" fmla="*/ 4052631 h 6731484"/>
                    <a:gd name="connsiteX15" fmla="*/ 714032 w 5387686"/>
                    <a:gd name="connsiteY15" fmla="*/ 4533727 h 6731484"/>
                    <a:gd name="connsiteX16" fmla="*/ 672614 w 5387686"/>
                    <a:gd name="connsiteY16" fmla="*/ 5128789 h 6731484"/>
                    <a:gd name="connsiteX17" fmla="*/ 543854 w 5387686"/>
                    <a:gd name="connsiteY17" fmla="*/ 5284251 h 6731484"/>
                    <a:gd name="connsiteX0" fmla="*/ 543854 w 5387686"/>
                    <a:gd name="connsiteY0" fmla="*/ 5284251 h 6731484"/>
                    <a:gd name="connsiteX1" fmla="*/ 2018728 w 5387686"/>
                    <a:gd name="connsiteY1" fmla="*/ 6410038 h 6731484"/>
                    <a:gd name="connsiteX2" fmla="*/ 3290447 w 5387686"/>
                    <a:gd name="connsiteY2" fmla="*/ 6594099 h 6731484"/>
                    <a:gd name="connsiteX3" fmla="*/ 3930527 w 5387686"/>
                    <a:gd name="connsiteY3" fmla="*/ 5954019 h 6731484"/>
                    <a:gd name="connsiteX4" fmla="*/ 4268856 w 5387686"/>
                    <a:gd name="connsiteY4" fmla="*/ 4372900 h 6731484"/>
                    <a:gd name="connsiteX5" fmla="*/ 4590303 w 5387686"/>
                    <a:gd name="connsiteY5" fmla="*/ 4140595 h 6731484"/>
                    <a:gd name="connsiteX6" fmla="*/ 4929780 w 5387686"/>
                    <a:gd name="connsiteY6" fmla="*/ 2048845 h 6731484"/>
                    <a:gd name="connsiteX7" fmla="*/ 5063017 w 5387686"/>
                    <a:gd name="connsiteY7" fmla="*/ 742063 h 6731484"/>
                    <a:gd name="connsiteX8" fmla="*/ 1827407 w 5387686"/>
                    <a:gd name="connsiteY8" fmla="*/ 284739 h 6731484"/>
                    <a:gd name="connsiteX9" fmla="*/ 547247 w 5387686"/>
                    <a:gd name="connsiteY9" fmla="*/ 1290579 h 6731484"/>
                    <a:gd name="connsiteX10" fmla="*/ 424633 w 5387686"/>
                    <a:gd name="connsiteY10" fmla="*/ 2598340 h 6731484"/>
                    <a:gd name="connsiteX11" fmla="*/ 84296 w 5387686"/>
                    <a:gd name="connsiteY11" fmla="*/ 2556501 h 6731484"/>
                    <a:gd name="connsiteX12" fmla="*/ 122445 w 5387686"/>
                    <a:gd name="connsiteY12" fmla="*/ 3441792 h 6731484"/>
                    <a:gd name="connsiteX13" fmla="*/ 330602 w 5387686"/>
                    <a:gd name="connsiteY13" fmla="*/ 3961655 h 6731484"/>
                    <a:gd name="connsiteX14" fmla="*/ 618261 w 5387686"/>
                    <a:gd name="connsiteY14" fmla="*/ 4052631 h 6731484"/>
                    <a:gd name="connsiteX15" fmla="*/ 714032 w 5387686"/>
                    <a:gd name="connsiteY15" fmla="*/ 4533727 h 6731484"/>
                    <a:gd name="connsiteX16" fmla="*/ 672614 w 5387686"/>
                    <a:gd name="connsiteY16" fmla="*/ 5128789 h 6731484"/>
                    <a:gd name="connsiteX17" fmla="*/ 543854 w 5387686"/>
                    <a:gd name="connsiteY17" fmla="*/ 5284251 h 6731484"/>
                    <a:gd name="connsiteX0" fmla="*/ 543854 w 5343734"/>
                    <a:gd name="connsiteY0" fmla="*/ 5284251 h 6731484"/>
                    <a:gd name="connsiteX1" fmla="*/ 2018728 w 5343734"/>
                    <a:gd name="connsiteY1" fmla="*/ 6410038 h 6731484"/>
                    <a:gd name="connsiteX2" fmla="*/ 3290447 w 5343734"/>
                    <a:gd name="connsiteY2" fmla="*/ 6594099 h 6731484"/>
                    <a:gd name="connsiteX3" fmla="*/ 3930527 w 5343734"/>
                    <a:gd name="connsiteY3" fmla="*/ 5954019 h 6731484"/>
                    <a:gd name="connsiteX4" fmla="*/ 4268856 w 5343734"/>
                    <a:gd name="connsiteY4" fmla="*/ 4372900 h 6731484"/>
                    <a:gd name="connsiteX5" fmla="*/ 4590303 w 5343734"/>
                    <a:gd name="connsiteY5" fmla="*/ 4140595 h 6731484"/>
                    <a:gd name="connsiteX6" fmla="*/ 4929780 w 5343734"/>
                    <a:gd name="connsiteY6" fmla="*/ 2048845 h 6731484"/>
                    <a:gd name="connsiteX7" fmla="*/ 5063017 w 5343734"/>
                    <a:gd name="connsiteY7" fmla="*/ 742063 h 6731484"/>
                    <a:gd name="connsiteX8" fmla="*/ 1827407 w 5343734"/>
                    <a:gd name="connsiteY8" fmla="*/ 284739 h 6731484"/>
                    <a:gd name="connsiteX9" fmla="*/ 547247 w 5343734"/>
                    <a:gd name="connsiteY9" fmla="*/ 1290579 h 6731484"/>
                    <a:gd name="connsiteX10" fmla="*/ 424633 w 5343734"/>
                    <a:gd name="connsiteY10" fmla="*/ 2598340 h 6731484"/>
                    <a:gd name="connsiteX11" fmla="*/ 84296 w 5343734"/>
                    <a:gd name="connsiteY11" fmla="*/ 2556501 h 6731484"/>
                    <a:gd name="connsiteX12" fmla="*/ 122445 w 5343734"/>
                    <a:gd name="connsiteY12" fmla="*/ 3441792 h 6731484"/>
                    <a:gd name="connsiteX13" fmla="*/ 330602 w 5343734"/>
                    <a:gd name="connsiteY13" fmla="*/ 3961655 h 6731484"/>
                    <a:gd name="connsiteX14" fmla="*/ 618261 w 5343734"/>
                    <a:gd name="connsiteY14" fmla="*/ 4052631 h 6731484"/>
                    <a:gd name="connsiteX15" fmla="*/ 714032 w 5343734"/>
                    <a:gd name="connsiteY15" fmla="*/ 4533727 h 6731484"/>
                    <a:gd name="connsiteX16" fmla="*/ 672614 w 5343734"/>
                    <a:gd name="connsiteY16" fmla="*/ 5128789 h 6731484"/>
                    <a:gd name="connsiteX17" fmla="*/ 543854 w 5343734"/>
                    <a:gd name="connsiteY17" fmla="*/ 5284251 h 6731484"/>
                    <a:gd name="connsiteX0" fmla="*/ 543854 w 5343734"/>
                    <a:gd name="connsiteY0" fmla="*/ 5284251 h 6731484"/>
                    <a:gd name="connsiteX1" fmla="*/ 2018728 w 5343734"/>
                    <a:gd name="connsiteY1" fmla="*/ 6410038 h 6731484"/>
                    <a:gd name="connsiteX2" fmla="*/ 3290447 w 5343734"/>
                    <a:gd name="connsiteY2" fmla="*/ 6594099 h 6731484"/>
                    <a:gd name="connsiteX3" fmla="*/ 3930527 w 5343734"/>
                    <a:gd name="connsiteY3" fmla="*/ 5954019 h 6731484"/>
                    <a:gd name="connsiteX4" fmla="*/ 4268856 w 5343734"/>
                    <a:gd name="connsiteY4" fmla="*/ 4372900 h 6731484"/>
                    <a:gd name="connsiteX5" fmla="*/ 4590303 w 5343734"/>
                    <a:gd name="connsiteY5" fmla="*/ 4140595 h 6731484"/>
                    <a:gd name="connsiteX6" fmla="*/ 5063017 w 5343734"/>
                    <a:gd name="connsiteY6" fmla="*/ 2048845 h 6731484"/>
                    <a:gd name="connsiteX7" fmla="*/ 5063017 w 5343734"/>
                    <a:gd name="connsiteY7" fmla="*/ 742063 h 6731484"/>
                    <a:gd name="connsiteX8" fmla="*/ 1827407 w 5343734"/>
                    <a:gd name="connsiteY8" fmla="*/ 284739 h 6731484"/>
                    <a:gd name="connsiteX9" fmla="*/ 547247 w 5343734"/>
                    <a:gd name="connsiteY9" fmla="*/ 1290579 h 6731484"/>
                    <a:gd name="connsiteX10" fmla="*/ 424633 w 5343734"/>
                    <a:gd name="connsiteY10" fmla="*/ 2598340 h 6731484"/>
                    <a:gd name="connsiteX11" fmla="*/ 84296 w 5343734"/>
                    <a:gd name="connsiteY11" fmla="*/ 2556501 h 6731484"/>
                    <a:gd name="connsiteX12" fmla="*/ 122445 w 5343734"/>
                    <a:gd name="connsiteY12" fmla="*/ 3441792 h 6731484"/>
                    <a:gd name="connsiteX13" fmla="*/ 330602 w 5343734"/>
                    <a:gd name="connsiteY13" fmla="*/ 3961655 h 6731484"/>
                    <a:gd name="connsiteX14" fmla="*/ 618261 w 5343734"/>
                    <a:gd name="connsiteY14" fmla="*/ 4052631 h 6731484"/>
                    <a:gd name="connsiteX15" fmla="*/ 714032 w 5343734"/>
                    <a:gd name="connsiteY15" fmla="*/ 4533727 h 6731484"/>
                    <a:gd name="connsiteX16" fmla="*/ 672614 w 5343734"/>
                    <a:gd name="connsiteY16" fmla="*/ 5128789 h 6731484"/>
                    <a:gd name="connsiteX17" fmla="*/ 543854 w 5343734"/>
                    <a:gd name="connsiteY17" fmla="*/ 5284251 h 6731484"/>
                    <a:gd name="connsiteX0" fmla="*/ 543854 w 5297770"/>
                    <a:gd name="connsiteY0" fmla="*/ 5284251 h 6731484"/>
                    <a:gd name="connsiteX1" fmla="*/ 2018728 w 5297770"/>
                    <a:gd name="connsiteY1" fmla="*/ 6410038 h 6731484"/>
                    <a:gd name="connsiteX2" fmla="*/ 3290447 w 5297770"/>
                    <a:gd name="connsiteY2" fmla="*/ 6594099 h 6731484"/>
                    <a:gd name="connsiteX3" fmla="*/ 3930527 w 5297770"/>
                    <a:gd name="connsiteY3" fmla="*/ 5954019 h 6731484"/>
                    <a:gd name="connsiteX4" fmla="*/ 4268856 w 5297770"/>
                    <a:gd name="connsiteY4" fmla="*/ 4372900 h 6731484"/>
                    <a:gd name="connsiteX5" fmla="*/ 4590303 w 5297770"/>
                    <a:gd name="connsiteY5" fmla="*/ 4140595 h 6731484"/>
                    <a:gd name="connsiteX6" fmla="*/ 5063017 w 5297770"/>
                    <a:gd name="connsiteY6" fmla="*/ 2048845 h 6731484"/>
                    <a:gd name="connsiteX7" fmla="*/ 4929780 w 5297770"/>
                    <a:gd name="connsiteY7" fmla="*/ 742063 h 6731484"/>
                    <a:gd name="connsiteX8" fmla="*/ 1827407 w 5297770"/>
                    <a:gd name="connsiteY8" fmla="*/ 284739 h 6731484"/>
                    <a:gd name="connsiteX9" fmla="*/ 547247 w 5297770"/>
                    <a:gd name="connsiteY9" fmla="*/ 1290579 h 6731484"/>
                    <a:gd name="connsiteX10" fmla="*/ 424633 w 5297770"/>
                    <a:gd name="connsiteY10" fmla="*/ 2598340 h 6731484"/>
                    <a:gd name="connsiteX11" fmla="*/ 84296 w 5297770"/>
                    <a:gd name="connsiteY11" fmla="*/ 2556501 h 6731484"/>
                    <a:gd name="connsiteX12" fmla="*/ 122445 w 5297770"/>
                    <a:gd name="connsiteY12" fmla="*/ 3441792 h 6731484"/>
                    <a:gd name="connsiteX13" fmla="*/ 330602 w 5297770"/>
                    <a:gd name="connsiteY13" fmla="*/ 3961655 h 6731484"/>
                    <a:gd name="connsiteX14" fmla="*/ 618261 w 5297770"/>
                    <a:gd name="connsiteY14" fmla="*/ 4052631 h 6731484"/>
                    <a:gd name="connsiteX15" fmla="*/ 714032 w 5297770"/>
                    <a:gd name="connsiteY15" fmla="*/ 4533727 h 6731484"/>
                    <a:gd name="connsiteX16" fmla="*/ 672614 w 5297770"/>
                    <a:gd name="connsiteY16" fmla="*/ 5128789 h 6731484"/>
                    <a:gd name="connsiteX17" fmla="*/ 543854 w 5297770"/>
                    <a:gd name="connsiteY17" fmla="*/ 5284251 h 6731484"/>
                    <a:gd name="connsiteX0" fmla="*/ 543854 w 5297770"/>
                    <a:gd name="connsiteY0" fmla="*/ 5175352 h 6622585"/>
                    <a:gd name="connsiteX1" fmla="*/ 2018728 w 5297770"/>
                    <a:gd name="connsiteY1" fmla="*/ 6301139 h 6622585"/>
                    <a:gd name="connsiteX2" fmla="*/ 3290447 w 5297770"/>
                    <a:gd name="connsiteY2" fmla="*/ 6485200 h 6622585"/>
                    <a:gd name="connsiteX3" fmla="*/ 3930527 w 5297770"/>
                    <a:gd name="connsiteY3" fmla="*/ 5845120 h 6622585"/>
                    <a:gd name="connsiteX4" fmla="*/ 4268856 w 5297770"/>
                    <a:gd name="connsiteY4" fmla="*/ 4264001 h 6622585"/>
                    <a:gd name="connsiteX5" fmla="*/ 4590303 w 5297770"/>
                    <a:gd name="connsiteY5" fmla="*/ 4031696 h 6622585"/>
                    <a:gd name="connsiteX6" fmla="*/ 5063017 w 5297770"/>
                    <a:gd name="connsiteY6" fmla="*/ 1939946 h 6622585"/>
                    <a:gd name="connsiteX7" fmla="*/ 4929781 w 5297770"/>
                    <a:gd name="connsiteY7" fmla="*/ 742062 h 6622585"/>
                    <a:gd name="connsiteX8" fmla="*/ 1827407 w 5297770"/>
                    <a:gd name="connsiteY8" fmla="*/ 175840 h 6622585"/>
                    <a:gd name="connsiteX9" fmla="*/ 547247 w 5297770"/>
                    <a:gd name="connsiteY9" fmla="*/ 1181680 h 6622585"/>
                    <a:gd name="connsiteX10" fmla="*/ 424633 w 5297770"/>
                    <a:gd name="connsiteY10" fmla="*/ 2489441 h 6622585"/>
                    <a:gd name="connsiteX11" fmla="*/ 84296 w 5297770"/>
                    <a:gd name="connsiteY11" fmla="*/ 2447602 h 6622585"/>
                    <a:gd name="connsiteX12" fmla="*/ 122445 w 5297770"/>
                    <a:gd name="connsiteY12" fmla="*/ 3332893 h 6622585"/>
                    <a:gd name="connsiteX13" fmla="*/ 330602 w 5297770"/>
                    <a:gd name="connsiteY13" fmla="*/ 3852756 h 6622585"/>
                    <a:gd name="connsiteX14" fmla="*/ 618261 w 5297770"/>
                    <a:gd name="connsiteY14" fmla="*/ 3943732 h 6622585"/>
                    <a:gd name="connsiteX15" fmla="*/ 714032 w 5297770"/>
                    <a:gd name="connsiteY15" fmla="*/ 4424828 h 6622585"/>
                    <a:gd name="connsiteX16" fmla="*/ 672614 w 5297770"/>
                    <a:gd name="connsiteY16" fmla="*/ 5019890 h 6622585"/>
                    <a:gd name="connsiteX17" fmla="*/ 543854 w 5297770"/>
                    <a:gd name="connsiteY17" fmla="*/ 5175352 h 6622585"/>
                    <a:gd name="connsiteX0" fmla="*/ 543854 w 5297772"/>
                    <a:gd name="connsiteY0" fmla="*/ 5175354 h 6622587"/>
                    <a:gd name="connsiteX1" fmla="*/ 2018728 w 5297772"/>
                    <a:gd name="connsiteY1" fmla="*/ 6301141 h 6622587"/>
                    <a:gd name="connsiteX2" fmla="*/ 3290447 w 5297772"/>
                    <a:gd name="connsiteY2" fmla="*/ 6485202 h 6622587"/>
                    <a:gd name="connsiteX3" fmla="*/ 3930527 w 5297772"/>
                    <a:gd name="connsiteY3" fmla="*/ 5845122 h 6622587"/>
                    <a:gd name="connsiteX4" fmla="*/ 4268856 w 5297772"/>
                    <a:gd name="connsiteY4" fmla="*/ 4264003 h 6622587"/>
                    <a:gd name="connsiteX5" fmla="*/ 4590303 w 5297772"/>
                    <a:gd name="connsiteY5" fmla="*/ 4031698 h 6622587"/>
                    <a:gd name="connsiteX6" fmla="*/ 5063019 w 5297772"/>
                    <a:gd name="connsiteY6" fmla="*/ 2048847 h 6622587"/>
                    <a:gd name="connsiteX7" fmla="*/ 4929781 w 5297772"/>
                    <a:gd name="connsiteY7" fmla="*/ 742064 h 6622587"/>
                    <a:gd name="connsiteX8" fmla="*/ 1827407 w 5297772"/>
                    <a:gd name="connsiteY8" fmla="*/ 175842 h 6622587"/>
                    <a:gd name="connsiteX9" fmla="*/ 547247 w 5297772"/>
                    <a:gd name="connsiteY9" fmla="*/ 1181682 h 6622587"/>
                    <a:gd name="connsiteX10" fmla="*/ 424633 w 5297772"/>
                    <a:gd name="connsiteY10" fmla="*/ 2489443 h 6622587"/>
                    <a:gd name="connsiteX11" fmla="*/ 84296 w 5297772"/>
                    <a:gd name="connsiteY11" fmla="*/ 2447604 h 6622587"/>
                    <a:gd name="connsiteX12" fmla="*/ 122445 w 5297772"/>
                    <a:gd name="connsiteY12" fmla="*/ 3332895 h 6622587"/>
                    <a:gd name="connsiteX13" fmla="*/ 330602 w 5297772"/>
                    <a:gd name="connsiteY13" fmla="*/ 3852758 h 6622587"/>
                    <a:gd name="connsiteX14" fmla="*/ 618261 w 5297772"/>
                    <a:gd name="connsiteY14" fmla="*/ 3943734 h 6622587"/>
                    <a:gd name="connsiteX15" fmla="*/ 714032 w 5297772"/>
                    <a:gd name="connsiteY15" fmla="*/ 4424830 h 6622587"/>
                    <a:gd name="connsiteX16" fmla="*/ 672614 w 5297772"/>
                    <a:gd name="connsiteY16" fmla="*/ 5019892 h 6622587"/>
                    <a:gd name="connsiteX17" fmla="*/ 543854 w 5297772"/>
                    <a:gd name="connsiteY17" fmla="*/ 5175354 h 6622587"/>
                    <a:gd name="connsiteX0" fmla="*/ 543854 w 5297772"/>
                    <a:gd name="connsiteY0" fmla="*/ 5175352 h 6622585"/>
                    <a:gd name="connsiteX1" fmla="*/ 2018728 w 5297772"/>
                    <a:gd name="connsiteY1" fmla="*/ 6301139 h 6622585"/>
                    <a:gd name="connsiteX2" fmla="*/ 3290447 w 5297772"/>
                    <a:gd name="connsiteY2" fmla="*/ 6485200 h 6622585"/>
                    <a:gd name="connsiteX3" fmla="*/ 3930527 w 5297772"/>
                    <a:gd name="connsiteY3" fmla="*/ 5845120 h 6622585"/>
                    <a:gd name="connsiteX4" fmla="*/ 4268856 w 5297772"/>
                    <a:gd name="connsiteY4" fmla="*/ 4264001 h 6622585"/>
                    <a:gd name="connsiteX5" fmla="*/ 4796542 w 5297772"/>
                    <a:gd name="connsiteY5" fmla="*/ 3355629 h 6622585"/>
                    <a:gd name="connsiteX6" fmla="*/ 5063019 w 5297772"/>
                    <a:gd name="connsiteY6" fmla="*/ 2048845 h 6622585"/>
                    <a:gd name="connsiteX7" fmla="*/ 4929781 w 5297772"/>
                    <a:gd name="connsiteY7" fmla="*/ 742062 h 6622585"/>
                    <a:gd name="connsiteX8" fmla="*/ 1827407 w 5297772"/>
                    <a:gd name="connsiteY8" fmla="*/ 175840 h 6622585"/>
                    <a:gd name="connsiteX9" fmla="*/ 547247 w 5297772"/>
                    <a:gd name="connsiteY9" fmla="*/ 1181680 h 6622585"/>
                    <a:gd name="connsiteX10" fmla="*/ 424633 w 5297772"/>
                    <a:gd name="connsiteY10" fmla="*/ 2489441 h 6622585"/>
                    <a:gd name="connsiteX11" fmla="*/ 84296 w 5297772"/>
                    <a:gd name="connsiteY11" fmla="*/ 2447602 h 6622585"/>
                    <a:gd name="connsiteX12" fmla="*/ 122445 w 5297772"/>
                    <a:gd name="connsiteY12" fmla="*/ 3332893 h 6622585"/>
                    <a:gd name="connsiteX13" fmla="*/ 330602 w 5297772"/>
                    <a:gd name="connsiteY13" fmla="*/ 3852756 h 6622585"/>
                    <a:gd name="connsiteX14" fmla="*/ 618261 w 5297772"/>
                    <a:gd name="connsiteY14" fmla="*/ 3943732 h 6622585"/>
                    <a:gd name="connsiteX15" fmla="*/ 714032 w 5297772"/>
                    <a:gd name="connsiteY15" fmla="*/ 4424828 h 6622585"/>
                    <a:gd name="connsiteX16" fmla="*/ 672614 w 5297772"/>
                    <a:gd name="connsiteY16" fmla="*/ 5019890 h 6622585"/>
                    <a:gd name="connsiteX17" fmla="*/ 543854 w 5297772"/>
                    <a:gd name="connsiteY17" fmla="*/ 5175352 h 6622585"/>
                    <a:gd name="connsiteX0" fmla="*/ 543854 w 5297772"/>
                    <a:gd name="connsiteY0" fmla="*/ 5175354 h 6622587"/>
                    <a:gd name="connsiteX1" fmla="*/ 2018728 w 5297772"/>
                    <a:gd name="connsiteY1" fmla="*/ 6301141 h 6622587"/>
                    <a:gd name="connsiteX2" fmla="*/ 3290447 w 5297772"/>
                    <a:gd name="connsiteY2" fmla="*/ 6485202 h 6622587"/>
                    <a:gd name="connsiteX3" fmla="*/ 3930527 w 5297772"/>
                    <a:gd name="connsiteY3" fmla="*/ 5845122 h 6622587"/>
                    <a:gd name="connsiteX4" fmla="*/ 4268856 w 5297772"/>
                    <a:gd name="connsiteY4" fmla="*/ 4264003 h 6622587"/>
                    <a:gd name="connsiteX5" fmla="*/ 4929780 w 5297772"/>
                    <a:gd name="connsiteY5" fmla="*/ 3464528 h 6622587"/>
                    <a:gd name="connsiteX6" fmla="*/ 5063019 w 5297772"/>
                    <a:gd name="connsiteY6" fmla="*/ 2048847 h 6622587"/>
                    <a:gd name="connsiteX7" fmla="*/ 4929781 w 5297772"/>
                    <a:gd name="connsiteY7" fmla="*/ 742064 h 6622587"/>
                    <a:gd name="connsiteX8" fmla="*/ 1827407 w 5297772"/>
                    <a:gd name="connsiteY8" fmla="*/ 175842 h 6622587"/>
                    <a:gd name="connsiteX9" fmla="*/ 547247 w 5297772"/>
                    <a:gd name="connsiteY9" fmla="*/ 1181682 h 6622587"/>
                    <a:gd name="connsiteX10" fmla="*/ 424633 w 5297772"/>
                    <a:gd name="connsiteY10" fmla="*/ 2489443 h 6622587"/>
                    <a:gd name="connsiteX11" fmla="*/ 84296 w 5297772"/>
                    <a:gd name="connsiteY11" fmla="*/ 2447604 h 6622587"/>
                    <a:gd name="connsiteX12" fmla="*/ 122445 w 5297772"/>
                    <a:gd name="connsiteY12" fmla="*/ 3332895 h 6622587"/>
                    <a:gd name="connsiteX13" fmla="*/ 330602 w 5297772"/>
                    <a:gd name="connsiteY13" fmla="*/ 3852758 h 6622587"/>
                    <a:gd name="connsiteX14" fmla="*/ 618261 w 5297772"/>
                    <a:gd name="connsiteY14" fmla="*/ 3943734 h 6622587"/>
                    <a:gd name="connsiteX15" fmla="*/ 714032 w 5297772"/>
                    <a:gd name="connsiteY15" fmla="*/ 4424830 h 6622587"/>
                    <a:gd name="connsiteX16" fmla="*/ 672614 w 5297772"/>
                    <a:gd name="connsiteY16" fmla="*/ 5019892 h 6622587"/>
                    <a:gd name="connsiteX17" fmla="*/ 543854 w 5297772"/>
                    <a:gd name="connsiteY17" fmla="*/ 5175354 h 6622587"/>
                    <a:gd name="connsiteX0" fmla="*/ 543854 w 5297772"/>
                    <a:gd name="connsiteY0" fmla="*/ 5175352 h 6622585"/>
                    <a:gd name="connsiteX1" fmla="*/ 2018728 w 5297772"/>
                    <a:gd name="connsiteY1" fmla="*/ 6301139 h 6622585"/>
                    <a:gd name="connsiteX2" fmla="*/ 3290447 w 5297772"/>
                    <a:gd name="connsiteY2" fmla="*/ 6485200 h 6622585"/>
                    <a:gd name="connsiteX3" fmla="*/ 3930527 w 5297772"/>
                    <a:gd name="connsiteY3" fmla="*/ 5845120 h 6622585"/>
                    <a:gd name="connsiteX4" fmla="*/ 4268856 w 5297772"/>
                    <a:gd name="connsiteY4" fmla="*/ 4264001 h 6622585"/>
                    <a:gd name="connsiteX5" fmla="*/ 4929780 w 5297772"/>
                    <a:gd name="connsiteY5" fmla="*/ 3464526 h 6622585"/>
                    <a:gd name="connsiteX6" fmla="*/ 5063019 w 5297772"/>
                    <a:gd name="connsiteY6" fmla="*/ 2048845 h 6622585"/>
                    <a:gd name="connsiteX7" fmla="*/ 4929781 w 5297772"/>
                    <a:gd name="connsiteY7" fmla="*/ 742062 h 6622585"/>
                    <a:gd name="connsiteX8" fmla="*/ 1827407 w 5297772"/>
                    <a:gd name="connsiteY8" fmla="*/ 175840 h 6622585"/>
                    <a:gd name="connsiteX9" fmla="*/ 547247 w 5297772"/>
                    <a:gd name="connsiteY9" fmla="*/ 1181680 h 6622585"/>
                    <a:gd name="connsiteX10" fmla="*/ 424633 w 5297772"/>
                    <a:gd name="connsiteY10" fmla="*/ 2489441 h 6622585"/>
                    <a:gd name="connsiteX11" fmla="*/ 84296 w 5297772"/>
                    <a:gd name="connsiteY11" fmla="*/ 2447602 h 6622585"/>
                    <a:gd name="connsiteX12" fmla="*/ 122445 w 5297772"/>
                    <a:gd name="connsiteY12" fmla="*/ 3332893 h 6622585"/>
                    <a:gd name="connsiteX13" fmla="*/ 330602 w 5297772"/>
                    <a:gd name="connsiteY13" fmla="*/ 3852756 h 6622585"/>
                    <a:gd name="connsiteX14" fmla="*/ 618261 w 5297772"/>
                    <a:gd name="connsiteY14" fmla="*/ 3943732 h 6622585"/>
                    <a:gd name="connsiteX15" fmla="*/ 714032 w 5297772"/>
                    <a:gd name="connsiteY15" fmla="*/ 4424828 h 6622585"/>
                    <a:gd name="connsiteX16" fmla="*/ 672614 w 5297772"/>
                    <a:gd name="connsiteY16" fmla="*/ 5019890 h 6622585"/>
                    <a:gd name="connsiteX17" fmla="*/ 543854 w 5297772"/>
                    <a:gd name="connsiteY17" fmla="*/ 5175352 h 6622585"/>
                    <a:gd name="connsiteX0" fmla="*/ 543854 w 5297772"/>
                    <a:gd name="connsiteY0" fmla="*/ 5175354 h 6622587"/>
                    <a:gd name="connsiteX1" fmla="*/ 2018728 w 5297772"/>
                    <a:gd name="connsiteY1" fmla="*/ 6301141 h 6622587"/>
                    <a:gd name="connsiteX2" fmla="*/ 3290447 w 5297772"/>
                    <a:gd name="connsiteY2" fmla="*/ 6485202 h 6622587"/>
                    <a:gd name="connsiteX3" fmla="*/ 3930527 w 5297772"/>
                    <a:gd name="connsiteY3" fmla="*/ 5845122 h 6622587"/>
                    <a:gd name="connsiteX4" fmla="*/ 4268856 w 5297772"/>
                    <a:gd name="connsiteY4" fmla="*/ 4264003 h 6622587"/>
                    <a:gd name="connsiteX5" fmla="*/ 4929780 w 5297772"/>
                    <a:gd name="connsiteY5" fmla="*/ 3682325 h 6622587"/>
                    <a:gd name="connsiteX6" fmla="*/ 5063019 w 5297772"/>
                    <a:gd name="connsiteY6" fmla="*/ 2048847 h 6622587"/>
                    <a:gd name="connsiteX7" fmla="*/ 4929781 w 5297772"/>
                    <a:gd name="connsiteY7" fmla="*/ 742064 h 6622587"/>
                    <a:gd name="connsiteX8" fmla="*/ 1827407 w 5297772"/>
                    <a:gd name="connsiteY8" fmla="*/ 175842 h 6622587"/>
                    <a:gd name="connsiteX9" fmla="*/ 547247 w 5297772"/>
                    <a:gd name="connsiteY9" fmla="*/ 1181682 h 6622587"/>
                    <a:gd name="connsiteX10" fmla="*/ 424633 w 5297772"/>
                    <a:gd name="connsiteY10" fmla="*/ 2489443 h 6622587"/>
                    <a:gd name="connsiteX11" fmla="*/ 84296 w 5297772"/>
                    <a:gd name="connsiteY11" fmla="*/ 2447604 h 6622587"/>
                    <a:gd name="connsiteX12" fmla="*/ 122445 w 5297772"/>
                    <a:gd name="connsiteY12" fmla="*/ 3332895 h 6622587"/>
                    <a:gd name="connsiteX13" fmla="*/ 330602 w 5297772"/>
                    <a:gd name="connsiteY13" fmla="*/ 3852758 h 6622587"/>
                    <a:gd name="connsiteX14" fmla="*/ 618261 w 5297772"/>
                    <a:gd name="connsiteY14" fmla="*/ 3943734 h 6622587"/>
                    <a:gd name="connsiteX15" fmla="*/ 714032 w 5297772"/>
                    <a:gd name="connsiteY15" fmla="*/ 4424830 h 6622587"/>
                    <a:gd name="connsiteX16" fmla="*/ 672614 w 5297772"/>
                    <a:gd name="connsiteY16" fmla="*/ 5019892 h 6622587"/>
                    <a:gd name="connsiteX17" fmla="*/ 543854 w 5297772"/>
                    <a:gd name="connsiteY17" fmla="*/ 5175354 h 6622587"/>
                    <a:gd name="connsiteX0" fmla="*/ 543854 w 5210498"/>
                    <a:gd name="connsiteY0" fmla="*/ 5175352 h 6622585"/>
                    <a:gd name="connsiteX1" fmla="*/ 2018728 w 5210498"/>
                    <a:gd name="connsiteY1" fmla="*/ 6301139 h 6622585"/>
                    <a:gd name="connsiteX2" fmla="*/ 3290447 w 5210498"/>
                    <a:gd name="connsiteY2" fmla="*/ 6485200 h 6622585"/>
                    <a:gd name="connsiteX3" fmla="*/ 3930527 w 5210498"/>
                    <a:gd name="connsiteY3" fmla="*/ 5845120 h 6622585"/>
                    <a:gd name="connsiteX4" fmla="*/ 4268856 w 5210498"/>
                    <a:gd name="connsiteY4" fmla="*/ 4264001 h 6622585"/>
                    <a:gd name="connsiteX5" fmla="*/ 5063019 w 5210498"/>
                    <a:gd name="connsiteY5" fmla="*/ 2048845 h 6622585"/>
                    <a:gd name="connsiteX6" fmla="*/ 4929781 w 5210498"/>
                    <a:gd name="connsiteY6" fmla="*/ 742062 h 6622585"/>
                    <a:gd name="connsiteX7" fmla="*/ 1827407 w 5210498"/>
                    <a:gd name="connsiteY7" fmla="*/ 175840 h 6622585"/>
                    <a:gd name="connsiteX8" fmla="*/ 547247 w 5210498"/>
                    <a:gd name="connsiteY8" fmla="*/ 1181680 h 6622585"/>
                    <a:gd name="connsiteX9" fmla="*/ 424633 w 5210498"/>
                    <a:gd name="connsiteY9" fmla="*/ 2489441 h 6622585"/>
                    <a:gd name="connsiteX10" fmla="*/ 84296 w 5210498"/>
                    <a:gd name="connsiteY10" fmla="*/ 2447602 h 6622585"/>
                    <a:gd name="connsiteX11" fmla="*/ 122445 w 5210498"/>
                    <a:gd name="connsiteY11" fmla="*/ 3332893 h 6622585"/>
                    <a:gd name="connsiteX12" fmla="*/ 330602 w 5210498"/>
                    <a:gd name="connsiteY12" fmla="*/ 3852756 h 6622585"/>
                    <a:gd name="connsiteX13" fmla="*/ 618261 w 5210498"/>
                    <a:gd name="connsiteY13" fmla="*/ 3943732 h 6622585"/>
                    <a:gd name="connsiteX14" fmla="*/ 714032 w 5210498"/>
                    <a:gd name="connsiteY14" fmla="*/ 4424828 h 6622585"/>
                    <a:gd name="connsiteX15" fmla="*/ 672614 w 5210498"/>
                    <a:gd name="connsiteY15" fmla="*/ 5019890 h 6622585"/>
                    <a:gd name="connsiteX16" fmla="*/ 543854 w 5210498"/>
                    <a:gd name="connsiteY16" fmla="*/ 5175352 h 6622585"/>
                    <a:gd name="connsiteX0" fmla="*/ 543854 w 5210498"/>
                    <a:gd name="connsiteY0" fmla="*/ 5175354 h 6622587"/>
                    <a:gd name="connsiteX1" fmla="*/ 2018728 w 5210498"/>
                    <a:gd name="connsiteY1" fmla="*/ 6301141 h 6622587"/>
                    <a:gd name="connsiteX2" fmla="*/ 3290447 w 5210498"/>
                    <a:gd name="connsiteY2" fmla="*/ 6485202 h 6622587"/>
                    <a:gd name="connsiteX3" fmla="*/ 3930527 w 5210498"/>
                    <a:gd name="connsiteY3" fmla="*/ 5845122 h 6622587"/>
                    <a:gd name="connsiteX4" fmla="*/ 4263594 w 5210498"/>
                    <a:gd name="connsiteY4" fmla="*/ 4117919 h 6622587"/>
                    <a:gd name="connsiteX5" fmla="*/ 5063019 w 5210498"/>
                    <a:gd name="connsiteY5" fmla="*/ 2048847 h 6622587"/>
                    <a:gd name="connsiteX6" fmla="*/ 4929781 w 5210498"/>
                    <a:gd name="connsiteY6" fmla="*/ 742064 h 6622587"/>
                    <a:gd name="connsiteX7" fmla="*/ 1827407 w 5210498"/>
                    <a:gd name="connsiteY7" fmla="*/ 175842 h 6622587"/>
                    <a:gd name="connsiteX8" fmla="*/ 547247 w 5210498"/>
                    <a:gd name="connsiteY8" fmla="*/ 1181682 h 6622587"/>
                    <a:gd name="connsiteX9" fmla="*/ 424633 w 5210498"/>
                    <a:gd name="connsiteY9" fmla="*/ 2489443 h 6622587"/>
                    <a:gd name="connsiteX10" fmla="*/ 84296 w 5210498"/>
                    <a:gd name="connsiteY10" fmla="*/ 2447604 h 6622587"/>
                    <a:gd name="connsiteX11" fmla="*/ 122445 w 5210498"/>
                    <a:gd name="connsiteY11" fmla="*/ 3332895 h 6622587"/>
                    <a:gd name="connsiteX12" fmla="*/ 330602 w 5210498"/>
                    <a:gd name="connsiteY12" fmla="*/ 3852758 h 6622587"/>
                    <a:gd name="connsiteX13" fmla="*/ 618261 w 5210498"/>
                    <a:gd name="connsiteY13" fmla="*/ 3943734 h 6622587"/>
                    <a:gd name="connsiteX14" fmla="*/ 714032 w 5210498"/>
                    <a:gd name="connsiteY14" fmla="*/ 4424830 h 6622587"/>
                    <a:gd name="connsiteX15" fmla="*/ 672614 w 5210498"/>
                    <a:gd name="connsiteY15" fmla="*/ 5019892 h 6622587"/>
                    <a:gd name="connsiteX16" fmla="*/ 543854 w 5210498"/>
                    <a:gd name="connsiteY16" fmla="*/ 5175354 h 6622587"/>
                    <a:gd name="connsiteX0" fmla="*/ 543854 w 5210498"/>
                    <a:gd name="connsiteY0" fmla="*/ 5175352 h 6622585"/>
                    <a:gd name="connsiteX1" fmla="*/ 2018728 w 5210498"/>
                    <a:gd name="connsiteY1" fmla="*/ 6301139 h 6622585"/>
                    <a:gd name="connsiteX2" fmla="*/ 3290447 w 5210498"/>
                    <a:gd name="connsiteY2" fmla="*/ 6485200 h 6622585"/>
                    <a:gd name="connsiteX3" fmla="*/ 3930527 w 5210498"/>
                    <a:gd name="connsiteY3" fmla="*/ 5845120 h 6622585"/>
                    <a:gd name="connsiteX4" fmla="*/ 4263594 w 5210498"/>
                    <a:gd name="connsiteY4" fmla="*/ 4117917 h 6622585"/>
                    <a:gd name="connsiteX5" fmla="*/ 5063019 w 5210498"/>
                    <a:gd name="connsiteY5" fmla="*/ 2048845 h 6622585"/>
                    <a:gd name="connsiteX6" fmla="*/ 4929781 w 5210498"/>
                    <a:gd name="connsiteY6" fmla="*/ 742062 h 6622585"/>
                    <a:gd name="connsiteX7" fmla="*/ 1827407 w 5210498"/>
                    <a:gd name="connsiteY7" fmla="*/ 175840 h 6622585"/>
                    <a:gd name="connsiteX8" fmla="*/ 547247 w 5210498"/>
                    <a:gd name="connsiteY8" fmla="*/ 1181680 h 6622585"/>
                    <a:gd name="connsiteX9" fmla="*/ 424633 w 5210498"/>
                    <a:gd name="connsiteY9" fmla="*/ 2489441 h 6622585"/>
                    <a:gd name="connsiteX10" fmla="*/ 84296 w 5210498"/>
                    <a:gd name="connsiteY10" fmla="*/ 2447602 h 6622585"/>
                    <a:gd name="connsiteX11" fmla="*/ 122445 w 5210498"/>
                    <a:gd name="connsiteY11" fmla="*/ 3332893 h 6622585"/>
                    <a:gd name="connsiteX12" fmla="*/ 330602 w 5210498"/>
                    <a:gd name="connsiteY12" fmla="*/ 3852756 h 6622585"/>
                    <a:gd name="connsiteX13" fmla="*/ 618261 w 5210498"/>
                    <a:gd name="connsiteY13" fmla="*/ 3943732 h 6622585"/>
                    <a:gd name="connsiteX14" fmla="*/ 714032 w 5210498"/>
                    <a:gd name="connsiteY14" fmla="*/ 4424828 h 6622585"/>
                    <a:gd name="connsiteX15" fmla="*/ 672614 w 5210498"/>
                    <a:gd name="connsiteY15" fmla="*/ 5019890 h 6622585"/>
                    <a:gd name="connsiteX16" fmla="*/ 543854 w 5210498"/>
                    <a:gd name="connsiteY16" fmla="*/ 5175352 h 6622585"/>
                    <a:gd name="connsiteX0" fmla="*/ 543854 w 5210498"/>
                    <a:gd name="connsiteY0" fmla="*/ 5175354 h 6622587"/>
                    <a:gd name="connsiteX1" fmla="*/ 2018728 w 5210498"/>
                    <a:gd name="connsiteY1" fmla="*/ 6301141 h 6622587"/>
                    <a:gd name="connsiteX2" fmla="*/ 3290447 w 5210498"/>
                    <a:gd name="connsiteY2" fmla="*/ 6485202 h 6622587"/>
                    <a:gd name="connsiteX3" fmla="*/ 3930527 w 5210498"/>
                    <a:gd name="connsiteY3" fmla="*/ 5845122 h 6622587"/>
                    <a:gd name="connsiteX4" fmla="*/ 3997120 w 5210498"/>
                    <a:gd name="connsiteY4" fmla="*/ 4444615 h 6622587"/>
                    <a:gd name="connsiteX5" fmla="*/ 5063019 w 5210498"/>
                    <a:gd name="connsiteY5" fmla="*/ 2048847 h 6622587"/>
                    <a:gd name="connsiteX6" fmla="*/ 4929781 w 5210498"/>
                    <a:gd name="connsiteY6" fmla="*/ 742064 h 6622587"/>
                    <a:gd name="connsiteX7" fmla="*/ 1827407 w 5210498"/>
                    <a:gd name="connsiteY7" fmla="*/ 175842 h 6622587"/>
                    <a:gd name="connsiteX8" fmla="*/ 547247 w 5210498"/>
                    <a:gd name="connsiteY8" fmla="*/ 1181682 h 6622587"/>
                    <a:gd name="connsiteX9" fmla="*/ 424633 w 5210498"/>
                    <a:gd name="connsiteY9" fmla="*/ 2489443 h 6622587"/>
                    <a:gd name="connsiteX10" fmla="*/ 84296 w 5210498"/>
                    <a:gd name="connsiteY10" fmla="*/ 2447604 h 6622587"/>
                    <a:gd name="connsiteX11" fmla="*/ 122445 w 5210498"/>
                    <a:gd name="connsiteY11" fmla="*/ 3332895 h 6622587"/>
                    <a:gd name="connsiteX12" fmla="*/ 330602 w 5210498"/>
                    <a:gd name="connsiteY12" fmla="*/ 3852758 h 6622587"/>
                    <a:gd name="connsiteX13" fmla="*/ 618261 w 5210498"/>
                    <a:gd name="connsiteY13" fmla="*/ 3943734 h 6622587"/>
                    <a:gd name="connsiteX14" fmla="*/ 714032 w 5210498"/>
                    <a:gd name="connsiteY14" fmla="*/ 4424830 h 6622587"/>
                    <a:gd name="connsiteX15" fmla="*/ 672614 w 5210498"/>
                    <a:gd name="connsiteY15" fmla="*/ 5019892 h 6622587"/>
                    <a:gd name="connsiteX16" fmla="*/ 543854 w 5210498"/>
                    <a:gd name="connsiteY16" fmla="*/ 5175354 h 6622587"/>
                    <a:gd name="connsiteX0" fmla="*/ 543854 w 5210498"/>
                    <a:gd name="connsiteY0" fmla="*/ 5175352 h 6622585"/>
                    <a:gd name="connsiteX1" fmla="*/ 2018728 w 5210498"/>
                    <a:gd name="connsiteY1" fmla="*/ 6301139 h 6622585"/>
                    <a:gd name="connsiteX2" fmla="*/ 3290447 w 5210498"/>
                    <a:gd name="connsiteY2" fmla="*/ 6485200 h 6622585"/>
                    <a:gd name="connsiteX3" fmla="*/ 3930527 w 5210498"/>
                    <a:gd name="connsiteY3" fmla="*/ 5845120 h 6622585"/>
                    <a:gd name="connsiteX4" fmla="*/ 3997120 w 5210498"/>
                    <a:gd name="connsiteY4" fmla="*/ 4444613 h 6622585"/>
                    <a:gd name="connsiteX5" fmla="*/ 5063019 w 5210498"/>
                    <a:gd name="connsiteY5" fmla="*/ 2048845 h 6622585"/>
                    <a:gd name="connsiteX6" fmla="*/ 4929781 w 5210498"/>
                    <a:gd name="connsiteY6" fmla="*/ 742062 h 6622585"/>
                    <a:gd name="connsiteX7" fmla="*/ 1827407 w 5210498"/>
                    <a:gd name="connsiteY7" fmla="*/ 175840 h 6622585"/>
                    <a:gd name="connsiteX8" fmla="*/ 547247 w 5210498"/>
                    <a:gd name="connsiteY8" fmla="*/ 1181680 h 6622585"/>
                    <a:gd name="connsiteX9" fmla="*/ 424633 w 5210498"/>
                    <a:gd name="connsiteY9" fmla="*/ 2489441 h 6622585"/>
                    <a:gd name="connsiteX10" fmla="*/ 84296 w 5210498"/>
                    <a:gd name="connsiteY10" fmla="*/ 2447602 h 6622585"/>
                    <a:gd name="connsiteX11" fmla="*/ 122445 w 5210498"/>
                    <a:gd name="connsiteY11" fmla="*/ 3332893 h 6622585"/>
                    <a:gd name="connsiteX12" fmla="*/ 330602 w 5210498"/>
                    <a:gd name="connsiteY12" fmla="*/ 3852756 h 6622585"/>
                    <a:gd name="connsiteX13" fmla="*/ 618261 w 5210498"/>
                    <a:gd name="connsiteY13" fmla="*/ 3943732 h 6622585"/>
                    <a:gd name="connsiteX14" fmla="*/ 714032 w 5210498"/>
                    <a:gd name="connsiteY14" fmla="*/ 4424828 h 6622585"/>
                    <a:gd name="connsiteX15" fmla="*/ 672614 w 5210498"/>
                    <a:gd name="connsiteY15" fmla="*/ 5019890 h 6622585"/>
                    <a:gd name="connsiteX16" fmla="*/ 543854 w 5210498"/>
                    <a:gd name="connsiteY16" fmla="*/ 5175352 h 6622585"/>
                    <a:gd name="connsiteX0" fmla="*/ 543854 w 5210498"/>
                    <a:gd name="connsiteY0" fmla="*/ 5175354 h 6622587"/>
                    <a:gd name="connsiteX1" fmla="*/ 2018728 w 5210498"/>
                    <a:gd name="connsiteY1" fmla="*/ 6301141 h 6622587"/>
                    <a:gd name="connsiteX2" fmla="*/ 3290447 w 5210498"/>
                    <a:gd name="connsiteY2" fmla="*/ 6485202 h 6622587"/>
                    <a:gd name="connsiteX3" fmla="*/ 3930527 w 5210498"/>
                    <a:gd name="connsiteY3" fmla="*/ 5845122 h 6622587"/>
                    <a:gd name="connsiteX4" fmla="*/ 3997120 w 5210498"/>
                    <a:gd name="connsiteY4" fmla="*/ 4444615 h 6622587"/>
                    <a:gd name="connsiteX5" fmla="*/ 5063019 w 5210498"/>
                    <a:gd name="connsiteY5" fmla="*/ 2048847 h 6622587"/>
                    <a:gd name="connsiteX6" fmla="*/ 4929781 w 5210498"/>
                    <a:gd name="connsiteY6" fmla="*/ 742064 h 6622587"/>
                    <a:gd name="connsiteX7" fmla="*/ 1827407 w 5210498"/>
                    <a:gd name="connsiteY7" fmla="*/ 175842 h 6622587"/>
                    <a:gd name="connsiteX8" fmla="*/ 547247 w 5210498"/>
                    <a:gd name="connsiteY8" fmla="*/ 1181682 h 6622587"/>
                    <a:gd name="connsiteX9" fmla="*/ 424633 w 5210498"/>
                    <a:gd name="connsiteY9" fmla="*/ 2489443 h 6622587"/>
                    <a:gd name="connsiteX10" fmla="*/ 84296 w 5210498"/>
                    <a:gd name="connsiteY10" fmla="*/ 2447604 h 6622587"/>
                    <a:gd name="connsiteX11" fmla="*/ 122445 w 5210498"/>
                    <a:gd name="connsiteY11" fmla="*/ 3332895 h 6622587"/>
                    <a:gd name="connsiteX12" fmla="*/ 330602 w 5210498"/>
                    <a:gd name="connsiteY12" fmla="*/ 3852758 h 6622587"/>
                    <a:gd name="connsiteX13" fmla="*/ 618261 w 5210498"/>
                    <a:gd name="connsiteY13" fmla="*/ 3943734 h 6622587"/>
                    <a:gd name="connsiteX14" fmla="*/ 714032 w 5210498"/>
                    <a:gd name="connsiteY14" fmla="*/ 4424830 h 6622587"/>
                    <a:gd name="connsiteX15" fmla="*/ 672614 w 5210498"/>
                    <a:gd name="connsiteY15" fmla="*/ 5019892 h 6622587"/>
                    <a:gd name="connsiteX16" fmla="*/ 543854 w 5210498"/>
                    <a:gd name="connsiteY16" fmla="*/ 5175354 h 6622587"/>
                    <a:gd name="connsiteX0" fmla="*/ 543854 w 5210498"/>
                    <a:gd name="connsiteY0" fmla="*/ 5175352 h 6485201"/>
                    <a:gd name="connsiteX1" fmla="*/ 3290447 w 5210498"/>
                    <a:gd name="connsiteY1" fmla="*/ 6485200 h 6485201"/>
                    <a:gd name="connsiteX2" fmla="*/ 3930527 w 5210498"/>
                    <a:gd name="connsiteY2" fmla="*/ 5845120 h 6485201"/>
                    <a:gd name="connsiteX3" fmla="*/ 3997120 w 5210498"/>
                    <a:gd name="connsiteY3" fmla="*/ 4444613 h 6485201"/>
                    <a:gd name="connsiteX4" fmla="*/ 5063019 w 5210498"/>
                    <a:gd name="connsiteY4" fmla="*/ 2048845 h 6485201"/>
                    <a:gd name="connsiteX5" fmla="*/ 4929781 w 5210498"/>
                    <a:gd name="connsiteY5" fmla="*/ 742062 h 6485201"/>
                    <a:gd name="connsiteX6" fmla="*/ 1827407 w 5210498"/>
                    <a:gd name="connsiteY6" fmla="*/ 175840 h 6485201"/>
                    <a:gd name="connsiteX7" fmla="*/ 547247 w 5210498"/>
                    <a:gd name="connsiteY7" fmla="*/ 1181680 h 6485201"/>
                    <a:gd name="connsiteX8" fmla="*/ 424633 w 5210498"/>
                    <a:gd name="connsiteY8" fmla="*/ 2489441 h 6485201"/>
                    <a:gd name="connsiteX9" fmla="*/ 84296 w 5210498"/>
                    <a:gd name="connsiteY9" fmla="*/ 2447602 h 6485201"/>
                    <a:gd name="connsiteX10" fmla="*/ 122445 w 5210498"/>
                    <a:gd name="connsiteY10" fmla="*/ 3332893 h 6485201"/>
                    <a:gd name="connsiteX11" fmla="*/ 330602 w 5210498"/>
                    <a:gd name="connsiteY11" fmla="*/ 3852756 h 6485201"/>
                    <a:gd name="connsiteX12" fmla="*/ 618261 w 5210498"/>
                    <a:gd name="connsiteY12" fmla="*/ 3943732 h 6485201"/>
                    <a:gd name="connsiteX13" fmla="*/ 714032 w 5210498"/>
                    <a:gd name="connsiteY13" fmla="*/ 4424828 h 6485201"/>
                    <a:gd name="connsiteX14" fmla="*/ 672614 w 5210498"/>
                    <a:gd name="connsiteY14" fmla="*/ 5019890 h 6485201"/>
                    <a:gd name="connsiteX15" fmla="*/ 543854 w 5210498"/>
                    <a:gd name="connsiteY15" fmla="*/ 5175352 h 6485201"/>
                    <a:gd name="connsiteX0" fmla="*/ 543854 w 5210498"/>
                    <a:gd name="connsiteY0" fmla="*/ 5175354 h 6295890"/>
                    <a:gd name="connsiteX1" fmla="*/ 3064458 w 5210498"/>
                    <a:gd name="connsiteY1" fmla="*/ 6295890 h 6295890"/>
                    <a:gd name="connsiteX2" fmla="*/ 3930527 w 5210498"/>
                    <a:gd name="connsiteY2" fmla="*/ 5845122 h 6295890"/>
                    <a:gd name="connsiteX3" fmla="*/ 3997120 w 5210498"/>
                    <a:gd name="connsiteY3" fmla="*/ 4444615 h 6295890"/>
                    <a:gd name="connsiteX4" fmla="*/ 5063019 w 5210498"/>
                    <a:gd name="connsiteY4" fmla="*/ 2048847 h 6295890"/>
                    <a:gd name="connsiteX5" fmla="*/ 4929781 w 5210498"/>
                    <a:gd name="connsiteY5" fmla="*/ 742064 h 6295890"/>
                    <a:gd name="connsiteX6" fmla="*/ 1827407 w 5210498"/>
                    <a:gd name="connsiteY6" fmla="*/ 175842 h 6295890"/>
                    <a:gd name="connsiteX7" fmla="*/ 547247 w 5210498"/>
                    <a:gd name="connsiteY7" fmla="*/ 1181682 h 6295890"/>
                    <a:gd name="connsiteX8" fmla="*/ 424633 w 5210498"/>
                    <a:gd name="connsiteY8" fmla="*/ 2489443 h 6295890"/>
                    <a:gd name="connsiteX9" fmla="*/ 84296 w 5210498"/>
                    <a:gd name="connsiteY9" fmla="*/ 2447604 h 6295890"/>
                    <a:gd name="connsiteX10" fmla="*/ 122445 w 5210498"/>
                    <a:gd name="connsiteY10" fmla="*/ 3332895 h 6295890"/>
                    <a:gd name="connsiteX11" fmla="*/ 330602 w 5210498"/>
                    <a:gd name="connsiteY11" fmla="*/ 3852758 h 6295890"/>
                    <a:gd name="connsiteX12" fmla="*/ 618261 w 5210498"/>
                    <a:gd name="connsiteY12" fmla="*/ 3943734 h 6295890"/>
                    <a:gd name="connsiteX13" fmla="*/ 714032 w 5210498"/>
                    <a:gd name="connsiteY13" fmla="*/ 4424830 h 6295890"/>
                    <a:gd name="connsiteX14" fmla="*/ 672614 w 5210498"/>
                    <a:gd name="connsiteY14" fmla="*/ 5019892 h 6295890"/>
                    <a:gd name="connsiteX15" fmla="*/ 543854 w 5210498"/>
                    <a:gd name="connsiteY15" fmla="*/ 5175354 h 6295890"/>
                    <a:gd name="connsiteX0" fmla="*/ 543854 w 5210498"/>
                    <a:gd name="connsiteY0" fmla="*/ 5175352 h 6295888"/>
                    <a:gd name="connsiteX1" fmla="*/ 3064458 w 5210498"/>
                    <a:gd name="connsiteY1" fmla="*/ 6295888 h 6295888"/>
                    <a:gd name="connsiteX2" fmla="*/ 3863882 w 5210498"/>
                    <a:gd name="connsiteY2" fmla="*/ 5533600 h 6295888"/>
                    <a:gd name="connsiteX3" fmla="*/ 3997120 w 5210498"/>
                    <a:gd name="connsiteY3" fmla="*/ 4444613 h 6295888"/>
                    <a:gd name="connsiteX4" fmla="*/ 5063019 w 5210498"/>
                    <a:gd name="connsiteY4" fmla="*/ 2048845 h 6295888"/>
                    <a:gd name="connsiteX5" fmla="*/ 4929781 w 5210498"/>
                    <a:gd name="connsiteY5" fmla="*/ 742062 h 6295888"/>
                    <a:gd name="connsiteX6" fmla="*/ 1827407 w 5210498"/>
                    <a:gd name="connsiteY6" fmla="*/ 175840 h 6295888"/>
                    <a:gd name="connsiteX7" fmla="*/ 547247 w 5210498"/>
                    <a:gd name="connsiteY7" fmla="*/ 1181680 h 6295888"/>
                    <a:gd name="connsiteX8" fmla="*/ 424633 w 5210498"/>
                    <a:gd name="connsiteY8" fmla="*/ 2489441 h 6295888"/>
                    <a:gd name="connsiteX9" fmla="*/ 84296 w 5210498"/>
                    <a:gd name="connsiteY9" fmla="*/ 2447602 h 6295888"/>
                    <a:gd name="connsiteX10" fmla="*/ 122445 w 5210498"/>
                    <a:gd name="connsiteY10" fmla="*/ 3332893 h 6295888"/>
                    <a:gd name="connsiteX11" fmla="*/ 330602 w 5210498"/>
                    <a:gd name="connsiteY11" fmla="*/ 3852756 h 6295888"/>
                    <a:gd name="connsiteX12" fmla="*/ 618261 w 5210498"/>
                    <a:gd name="connsiteY12" fmla="*/ 3943732 h 6295888"/>
                    <a:gd name="connsiteX13" fmla="*/ 714032 w 5210498"/>
                    <a:gd name="connsiteY13" fmla="*/ 4424828 h 6295888"/>
                    <a:gd name="connsiteX14" fmla="*/ 672614 w 5210498"/>
                    <a:gd name="connsiteY14" fmla="*/ 5019890 h 6295888"/>
                    <a:gd name="connsiteX15" fmla="*/ 543854 w 5210498"/>
                    <a:gd name="connsiteY15" fmla="*/ 5175352 h 6295888"/>
                    <a:gd name="connsiteX0" fmla="*/ 543854 w 5210498"/>
                    <a:gd name="connsiteY0" fmla="*/ 5175354 h 6295890"/>
                    <a:gd name="connsiteX1" fmla="*/ 3064458 w 5210498"/>
                    <a:gd name="connsiteY1" fmla="*/ 6295890 h 6295890"/>
                    <a:gd name="connsiteX2" fmla="*/ 3863882 w 5210498"/>
                    <a:gd name="connsiteY2" fmla="*/ 5533602 h 6295890"/>
                    <a:gd name="connsiteX3" fmla="*/ 3997120 w 5210498"/>
                    <a:gd name="connsiteY3" fmla="*/ 4444615 h 6295890"/>
                    <a:gd name="connsiteX4" fmla="*/ 5063019 w 5210498"/>
                    <a:gd name="connsiteY4" fmla="*/ 2048847 h 6295890"/>
                    <a:gd name="connsiteX5" fmla="*/ 4929781 w 5210498"/>
                    <a:gd name="connsiteY5" fmla="*/ 742064 h 6295890"/>
                    <a:gd name="connsiteX6" fmla="*/ 1827407 w 5210498"/>
                    <a:gd name="connsiteY6" fmla="*/ 175842 h 6295890"/>
                    <a:gd name="connsiteX7" fmla="*/ 547247 w 5210498"/>
                    <a:gd name="connsiteY7" fmla="*/ 1181682 h 6295890"/>
                    <a:gd name="connsiteX8" fmla="*/ 424633 w 5210498"/>
                    <a:gd name="connsiteY8" fmla="*/ 2489443 h 6295890"/>
                    <a:gd name="connsiteX9" fmla="*/ 84296 w 5210498"/>
                    <a:gd name="connsiteY9" fmla="*/ 2447604 h 6295890"/>
                    <a:gd name="connsiteX10" fmla="*/ 122445 w 5210498"/>
                    <a:gd name="connsiteY10" fmla="*/ 3332895 h 6295890"/>
                    <a:gd name="connsiteX11" fmla="*/ 330602 w 5210498"/>
                    <a:gd name="connsiteY11" fmla="*/ 3852758 h 6295890"/>
                    <a:gd name="connsiteX12" fmla="*/ 618261 w 5210498"/>
                    <a:gd name="connsiteY12" fmla="*/ 3943734 h 6295890"/>
                    <a:gd name="connsiteX13" fmla="*/ 714032 w 5210498"/>
                    <a:gd name="connsiteY13" fmla="*/ 4424830 h 6295890"/>
                    <a:gd name="connsiteX14" fmla="*/ 672614 w 5210498"/>
                    <a:gd name="connsiteY14" fmla="*/ 5019892 h 6295890"/>
                    <a:gd name="connsiteX15" fmla="*/ 543854 w 5210498"/>
                    <a:gd name="connsiteY15" fmla="*/ 5175354 h 6295890"/>
                    <a:gd name="connsiteX0" fmla="*/ 543854 w 5210498"/>
                    <a:gd name="connsiteY0" fmla="*/ 5175352 h 6186991"/>
                    <a:gd name="connsiteX1" fmla="*/ 3330933 w 5210498"/>
                    <a:gd name="connsiteY1" fmla="*/ 6186991 h 6186991"/>
                    <a:gd name="connsiteX2" fmla="*/ 3863882 w 5210498"/>
                    <a:gd name="connsiteY2" fmla="*/ 5533600 h 6186991"/>
                    <a:gd name="connsiteX3" fmla="*/ 3997120 w 5210498"/>
                    <a:gd name="connsiteY3" fmla="*/ 4444613 h 6186991"/>
                    <a:gd name="connsiteX4" fmla="*/ 5063019 w 5210498"/>
                    <a:gd name="connsiteY4" fmla="*/ 2048845 h 6186991"/>
                    <a:gd name="connsiteX5" fmla="*/ 4929781 w 5210498"/>
                    <a:gd name="connsiteY5" fmla="*/ 742062 h 6186991"/>
                    <a:gd name="connsiteX6" fmla="*/ 1827407 w 5210498"/>
                    <a:gd name="connsiteY6" fmla="*/ 175840 h 6186991"/>
                    <a:gd name="connsiteX7" fmla="*/ 547247 w 5210498"/>
                    <a:gd name="connsiteY7" fmla="*/ 1181680 h 6186991"/>
                    <a:gd name="connsiteX8" fmla="*/ 424633 w 5210498"/>
                    <a:gd name="connsiteY8" fmla="*/ 2489441 h 6186991"/>
                    <a:gd name="connsiteX9" fmla="*/ 84296 w 5210498"/>
                    <a:gd name="connsiteY9" fmla="*/ 2447602 h 6186991"/>
                    <a:gd name="connsiteX10" fmla="*/ 122445 w 5210498"/>
                    <a:gd name="connsiteY10" fmla="*/ 3332893 h 6186991"/>
                    <a:gd name="connsiteX11" fmla="*/ 330602 w 5210498"/>
                    <a:gd name="connsiteY11" fmla="*/ 3852756 h 6186991"/>
                    <a:gd name="connsiteX12" fmla="*/ 618261 w 5210498"/>
                    <a:gd name="connsiteY12" fmla="*/ 3943732 h 6186991"/>
                    <a:gd name="connsiteX13" fmla="*/ 714032 w 5210498"/>
                    <a:gd name="connsiteY13" fmla="*/ 4424828 h 6186991"/>
                    <a:gd name="connsiteX14" fmla="*/ 672614 w 5210498"/>
                    <a:gd name="connsiteY14" fmla="*/ 5019890 h 6186991"/>
                    <a:gd name="connsiteX15" fmla="*/ 543854 w 5210498"/>
                    <a:gd name="connsiteY15" fmla="*/ 5175352 h 6186991"/>
                    <a:gd name="connsiteX0" fmla="*/ 543854 w 5210498"/>
                    <a:gd name="connsiteY0" fmla="*/ 5175354 h 6186993"/>
                    <a:gd name="connsiteX1" fmla="*/ 3197695 w 5210498"/>
                    <a:gd name="connsiteY1" fmla="*/ 6186993 h 6186993"/>
                    <a:gd name="connsiteX2" fmla="*/ 3863882 w 5210498"/>
                    <a:gd name="connsiteY2" fmla="*/ 5533602 h 6186993"/>
                    <a:gd name="connsiteX3" fmla="*/ 3997120 w 5210498"/>
                    <a:gd name="connsiteY3" fmla="*/ 4444615 h 6186993"/>
                    <a:gd name="connsiteX4" fmla="*/ 5063019 w 5210498"/>
                    <a:gd name="connsiteY4" fmla="*/ 2048847 h 6186993"/>
                    <a:gd name="connsiteX5" fmla="*/ 4929781 w 5210498"/>
                    <a:gd name="connsiteY5" fmla="*/ 742064 h 6186993"/>
                    <a:gd name="connsiteX6" fmla="*/ 1827407 w 5210498"/>
                    <a:gd name="connsiteY6" fmla="*/ 175842 h 6186993"/>
                    <a:gd name="connsiteX7" fmla="*/ 547247 w 5210498"/>
                    <a:gd name="connsiteY7" fmla="*/ 1181682 h 6186993"/>
                    <a:gd name="connsiteX8" fmla="*/ 424633 w 5210498"/>
                    <a:gd name="connsiteY8" fmla="*/ 2489443 h 6186993"/>
                    <a:gd name="connsiteX9" fmla="*/ 84296 w 5210498"/>
                    <a:gd name="connsiteY9" fmla="*/ 2447604 h 6186993"/>
                    <a:gd name="connsiteX10" fmla="*/ 122445 w 5210498"/>
                    <a:gd name="connsiteY10" fmla="*/ 3332895 h 6186993"/>
                    <a:gd name="connsiteX11" fmla="*/ 330602 w 5210498"/>
                    <a:gd name="connsiteY11" fmla="*/ 3852758 h 6186993"/>
                    <a:gd name="connsiteX12" fmla="*/ 618261 w 5210498"/>
                    <a:gd name="connsiteY12" fmla="*/ 3943734 h 6186993"/>
                    <a:gd name="connsiteX13" fmla="*/ 714032 w 5210498"/>
                    <a:gd name="connsiteY13" fmla="*/ 4424830 h 6186993"/>
                    <a:gd name="connsiteX14" fmla="*/ 672614 w 5210498"/>
                    <a:gd name="connsiteY14" fmla="*/ 5019892 h 6186993"/>
                    <a:gd name="connsiteX15" fmla="*/ 543854 w 5210498"/>
                    <a:gd name="connsiteY15" fmla="*/ 5175354 h 6186993"/>
                    <a:gd name="connsiteX0" fmla="*/ 543854 w 5210498"/>
                    <a:gd name="connsiteY0" fmla="*/ 5175352 h 6186991"/>
                    <a:gd name="connsiteX1" fmla="*/ 3197695 w 5210498"/>
                    <a:gd name="connsiteY1" fmla="*/ 6186991 h 6186991"/>
                    <a:gd name="connsiteX2" fmla="*/ 3863882 w 5210498"/>
                    <a:gd name="connsiteY2" fmla="*/ 5533600 h 6186991"/>
                    <a:gd name="connsiteX3" fmla="*/ 3997120 w 5210498"/>
                    <a:gd name="connsiteY3" fmla="*/ 4444613 h 6186991"/>
                    <a:gd name="connsiteX4" fmla="*/ 5063019 w 5210498"/>
                    <a:gd name="connsiteY4" fmla="*/ 2048845 h 6186991"/>
                    <a:gd name="connsiteX5" fmla="*/ 4929781 w 5210498"/>
                    <a:gd name="connsiteY5" fmla="*/ 742062 h 6186991"/>
                    <a:gd name="connsiteX6" fmla="*/ 1827407 w 5210498"/>
                    <a:gd name="connsiteY6" fmla="*/ 175840 h 6186991"/>
                    <a:gd name="connsiteX7" fmla="*/ 547247 w 5210498"/>
                    <a:gd name="connsiteY7" fmla="*/ 1181680 h 6186991"/>
                    <a:gd name="connsiteX8" fmla="*/ 424633 w 5210498"/>
                    <a:gd name="connsiteY8" fmla="*/ 2489441 h 6186991"/>
                    <a:gd name="connsiteX9" fmla="*/ 84296 w 5210498"/>
                    <a:gd name="connsiteY9" fmla="*/ 2447602 h 6186991"/>
                    <a:gd name="connsiteX10" fmla="*/ 122445 w 5210498"/>
                    <a:gd name="connsiteY10" fmla="*/ 3332893 h 6186991"/>
                    <a:gd name="connsiteX11" fmla="*/ 330602 w 5210498"/>
                    <a:gd name="connsiteY11" fmla="*/ 3852756 h 6186991"/>
                    <a:gd name="connsiteX12" fmla="*/ 618261 w 5210498"/>
                    <a:gd name="connsiteY12" fmla="*/ 3943732 h 6186991"/>
                    <a:gd name="connsiteX13" fmla="*/ 714032 w 5210498"/>
                    <a:gd name="connsiteY13" fmla="*/ 4424828 h 6186991"/>
                    <a:gd name="connsiteX14" fmla="*/ 672614 w 5210498"/>
                    <a:gd name="connsiteY14" fmla="*/ 5019890 h 6186991"/>
                    <a:gd name="connsiteX15" fmla="*/ 543854 w 5210498"/>
                    <a:gd name="connsiteY15" fmla="*/ 5175352 h 6186991"/>
                    <a:gd name="connsiteX0" fmla="*/ 672614 w 5210498"/>
                    <a:gd name="connsiteY0" fmla="*/ 5019892 h 6186993"/>
                    <a:gd name="connsiteX1" fmla="*/ 3197695 w 5210498"/>
                    <a:gd name="connsiteY1" fmla="*/ 6186993 h 6186993"/>
                    <a:gd name="connsiteX2" fmla="*/ 3863882 w 5210498"/>
                    <a:gd name="connsiteY2" fmla="*/ 5533602 h 6186993"/>
                    <a:gd name="connsiteX3" fmla="*/ 3997120 w 5210498"/>
                    <a:gd name="connsiteY3" fmla="*/ 4444615 h 6186993"/>
                    <a:gd name="connsiteX4" fmla="*/ 5063019 w 5210498"/>
                    <a:gd name="connsiteY4" fmla="*/ 2048847 h 6186993"/>
                    <a:gd name="connsiteX5" fmla="*/ 4929781 w 5210498"/>
                    <a:gd name="connsiteY5" fmla="*/ 742064 h 6186993"/>
                    <a:gd name="connsiteX6" fmla="*/ 1827407 w 5210498"/>
                    <a:gd name="connsiteY6" fmla="*/ 175842 h 6186993"/>
                    <a:gd name="connsiteX7" fmla="*/ 547247 w 5210498"/>
                    <a:gd name="connsiteY7" fmla="*/ 1181682 h 6186993"/>
                    <a:gd name="connsiteX8" fmla="*/ 424633 w 5210498"/>
                    <a:gd name="connsiteY8" fmla="*/ 2489443 h 6186993"/>
                    <a:gd name="connsiteX9" fmla="*/ 84296 w 5210498"/>
                    <a:gd name="connsiteY9" fmla="*/ 2447604 h 6186993"/>
                    <a:gd name="connsiteX10" fmla="*/ 122445 w 5210498"/>
                    <a:gd name="connsiteY10" fmla="*/ 3332895 h 6186993"/>
                    <a:gd name="connsiteX11" fmla="*/ 330602 w 5210498"/>
                    <a:gd name="connsiteY11" fmla="*/ 3852758 h 6186993"/>
                    <a:gd name="connsiteX12" fmla="*/ 618261 w 5210498"/>
                    <a:gd name="connsiteY12" fmla="*/ 3943734 h 6186993"/>
                    <a:gd name="connsiteX13" fmla="*/ 714032 w 5210498"/>
                    <a:gd name="connsiteY13" fmla="*/ 4424830 h 6186993"/>
                    <a:gd name="connsiteX14" fmla="*/ 672614 w 5210498"/>
                    <a:gd name="connsiteY14" fmla="*/ 5019892 h 6186993"/>
                    <a:gd name="connsiteX0" fmla="*/ 672614 w 5210498"/>
                    <a:gd name="connsiteY0" fmla="*/ 5019890 h 6186991"/>
                    <a:gd name="connsiteX1" fmla="*/ 3197695 w 5210498"/>
                    <a:gd name="connsiteY1" fmla="*/ 6186991 h 6186991"/>
                    <a:gd name="connsiteX2" fmla="*/ 3863882 w 5210498"/>
                    <a:gd name="connsiteY2" fmla="*/ 5533600 h 6186991"/>
                    <a:gd name="connsiteX3" fmla="*/ 3997120 w 5210498"/>
                    <a:gd name="connsiteY3" fmla="*/ 4444613 h 6186991"/>
                    <a:gd name="connsiteX4" fmla="*/ 5063019 w 5210498"/>
                    <a:gd name="connsiteY4" fmla="*/ 2048845 h 6186991"/>
                    <a:gd name="connsiteX5" fmla="*/ 4929781 w 5210498"/>
                    <a:gd name="connsiteY5" fmla="*/ 742062 h 6186991"/>
                    <a:gd name="connsiteX6" fmla="*/ 1827407 w 5210498"/>
                    <a:gd name="connsiteY6" fmla="*/ 175840 h 6186991"/>
                    <a:gd name="connsiteX7" fmla="*/ 547247 w 5210498"/>
                    <a:gd name="connsiteY7" fmla="*/ 1181680 h 6186991"/>
                    <a:gd name="connsiteX8" fmla="*/ 424633 w 5210498"/>
                    <a:gd name="connsiteY8" fmla="*/ 2489441 h 6186991"/>
                    <a:gd name="connsiteX9" fmla="*/ 84296 w 5210498"/>
                    <a:gd name="connsiteY9" fmla="*/ 2447602 h 6186991"/>
                    <a:gd name="connsiteX10" fmla="*/ 122445 w 5210498"/>
                    <a:gd name="connsiteY10" fmla="*/ 3332893 h 6186991"/>
                    <a:gd name="connsiteX11" fmla="*/ 330602 w 5210498"/>
                    <a:gd name="connsiteY11" fmla="*/ 3852756 h 6186991"/>
                    <a:gd name="connsiteX12" fmla="*/ 618261 w 5210498"/>
                    <a:gd name="connsiteY12" fmla="*/ 3943732 h 6186991"/>
                    <a:gd name="connsiteX13" fmla="*/ 714032 w 5210498"/>
                    <a:gd name="connsiteY13" fmla="*/ 4424828 h 6186991"/>
                    <a:gd name="connsiteX14" fmla="*/ 672614 w 5210498"/>
                    <a:gd name="connsiteY14" fmla="*/ 5019890 h 6186991"/>
                    <a:gd name="connsiteX0" fmla="*/ 672614 w 5210498"/>
                    <a:gd name="connsiteY0" fmla="*/ 5019892 h 6186993"/>
                    <a:gd name="connsiteX1" fmla="*/ 3197695 w 5210498"/>
                    <a:gd name="connsiteY1" fmla="*/ 6186993 h 6186993"/>
                    <a:gd name="connsiteX2" fmla="*/ 3863882 w 5210498"/>
                    <a:gd name="connsiteY2" fmla="*/ 5533602 h 6186993"/>
                    <a:gd name="connsiteX3" fmla="*/ 3997120 w 5210498"/>
                    <a:gd name="connsiteY3" fmla="*/ 4662413 h 6186993"/>
                    <a:gd name="connsiteX4" fmla="*/ 5063019 w 5210498"/>
                    <a:gd name="connsiteY4" fmla="*/ 2048847 h 6186993"/>
                    <a:gd name="connsiteX5" fmla="*/ 4929781 w 5210498"/>
                    <a:gd name="connsiteY5" fmla="*/ 742064 h 6186993"/>
                    <a:gd name="connsiteX6" fmla="*/ 1827407 w 5210498"/>
                    <a:gd name="connsiteY6" fmla="*/ 175842 h 6186993"/>
                    <a:gd name="connsiteX7" fmla="*/ 547247 w 5210498"/>
                    <a:gd name="connsiteY7" fmla="*/ 1181682 h 6186993"/>
                    <a:gd name="connsiteX8" fmla="*/ 424633 w 5210498"/>
                    <a:gd name="connsiteY8" fmla="*/ 2489443 h 6186993"/>
                    <a:gd name="connsiteX9" fmla="*/ 84296 w 5210498"/>
                    <a:gd name="connsiteY9" fmla="*/ 2447604 h 6186993"/>
                    <a:gd name="connsiteX10" fmla="*/ 122445 w 5210498"/>
                    <a:gd name="connsiteY10" fmla="*/ 3332895 h 6186993"/>
                    <a:gd name="connsiteX11" fmla="*/ 330602 w 5210498"/>
                    <a:gd name="connsiteY11" fmla="*/ 3852758 h 6186993"/>
                    <a:gd name="connsiteX12" fmla="*/ 618261 w 5210498"/>
                    <a:gd name="connsiteY12" fmla="*/ 3943734 h 6186993"/>
                    <a:gd name="connsiteX13" fmla="*/ 714032 w 5210498"/>
                    <a:gd name="connsiteY13" fmla="*/ 4424830 h 6186993"/>
                    <a:gd name="connsiteX14" fmla="*/ 672614 w 5210498"/>
                    <a:gd name="connsiteY14" fmla="*/ 5019892 h 6186993"/>
                    <a:gd name="connsiteX0" fmla="*/ 672614 w 5210498"/>
                    <a:gd name="connsiteY0" fmla="*/ 5019890 h 6186991"/>
                    <a:gd name="connsiteX1" fmla="*/ 3197695 w 5210498"/>
                    <a:gd name="connsiteY1" fmla="*/ 6186991 h 6186991"/>
                    <a:gd name="connsiteX2" fmla="*/ 3863882 w 5210498"/>
                    <a:gd name="connsiteY2" fmla="*/ 5533600 h 6186991"/>
                    <a:gd name="connsiteX3" fmla="*/ 3997120 w 5210498"/>
                    <a:gd name="connsiteY3" fmla="*/ 4771311 h 6186991"/>
                    <a:gd name="connsiteX4" fmla="*/ 5063019 w 5210498"/>
                    <a:gd name="connsiteY4" fmla="*/ 2048845 h 6186991"/>
                    <a:gd name="connsiteX5" fmla="*/ 4929781 w 5210498"/>
                    <a:gd name="connsiteY5" fmla="*/ 742062 h 6186991"/>
                    <a:gd name="connsiteX6" fmla="*/ 1827407 w 5210498"/>
                    <a:gd name="connsiteY6" fmla="*/ 175840 h 6186991"/>
                    <a:gd name="connsiteX7" fmla="*/ 547247 w 5210498"/>
                    <a:gd name="connsiteY7" fmla="*/ 1181680 h 6186991"/>
                    <a:gd name="connsiteX8" fmla="*/ 424633 w 5210498"/>
                    <a:gd name="connsiteY8" fmla="*/ 2489441 h 6186991"/>
                    <a:gd name="connsiteX9" fmla="*/ 84296 w 5210498"/>
                    <a:gd name="connsiteY9" fmla="*/ 2447602 h 6186991"/>
                    <a:gd name="connsiteX10" fmla="*/ 122445 w 5210498"/>
                    <a:gd name="connsiteY10" fmla="*/ 3332893 h 6186991"/>
                    <a:gd name="connsiteX11" fmla="*/ 330602 w 5210498"/>
                    <a:gd name="connsiteY11" fmla="*/ 3852756 h 6186991"/>
                    <a:gd name="connsiteX12" fmla="*/ 618261 w 5210498"/>
                    <a:gd name="connsiteY12" fmla="*/ 3943732 h 6186991"/>
                    <a:gd name="connsiteX13" fmla="*/ 714032 w 5210498"/>
                    <a:gd name="connsiteY13" fmla="*/ 4424828 h 6186991"/>
                    <a:gd name="connsiteX14" fmla="*/ 672614 w 5210498"/>
                    <a:gd name="connsiteY14" fmla="*/ 5019890 h 6186991"/>
                    <a:gd name="connsiteX0" fmla="*/ 672614 w 5210498"/>
                    <a:gd name="connsiteY0" fmla="*/ 5019892 h 6186993"/>
                    <a:gd name="connsiteX1" fmla="*/ 3197695 w 5210498"/>
                    <a:gd name="connsiteY1" fmla="*/ 6186993 h 6186993"/>
                    <a:gd name="connsiteX2" fmla="*/ 3863882 w 5210498"/>
                    <a:gd name="connsiteY2" fmla="*/ 5533602 h 6186993"/>
                    <a:gd name="connsiteX3" fmla="*/ 3997120 w 5210498"/>
                    <a:gd name="connsiteY3" fmla="*/ 4771313 h 6186993"/>
                    <a:gd name="connsiteX4" fmla="*/ 5063019 w 5210498"/>
                    <a:gd name="connsiteY4" fmla="*/ 2048847 h 6186993"/>
                    <a:gd name="connsiteX5" fmla="*/ 4929781 w 5210498"/>
                    <a:gd name="connsiteY5" fmla="*/ 742064 h 6186993"/>
                    <a:gd name="connsiteX6" fmla="*/ 1827407 w 5210498"/>
                    <a:gd name="connsiteY6" fmla="*/ 175842 h 6186993"/>
                    <a:gd name="connsiteX7" fmla="*/ 399710 w 5210498"/>
                    <a:gd name="connsiteY7" fmla="*/ 959863 h 6186993"/>
                    <a:gd name="connsiteX8" fmla="*/ 424633 w 5210498"/>
                    <a:gd name="connsiteY8" fmla="*/ 2489443 h 6186993"/>
                    <a:gd name="connsiteX9" fmla="*/ 84296 w 5210498"/>
                    <a:gd name="connsiteY9" fmla="*/ 2447604 h 6186993"/>
                    <a:gd name="connsiteX10" fmla="*/ 122445 w 5210498"/>
                    <a:gd name="connsiteY10" fmla="*/ 3332895 h 6186993"/>
                    <a:gd name="connsiteX11" fmla="*/ 330602 w 5210498"/>
                    <a:gd name="connsiteY11" fmla="*/ 3852758 h 6186993"/>
                    <a:gd name="connsiteX12" fmla="*/ 618261 w 5210498"/>
                    <a:gd name="connsiteY12" fmla="*/ 3943734 h 6186993"/>
                    <a:gd name="connsiteX13" fmla="*/ 714032 w 5210498"/>
                    <a:gd name="connsiteY13" fmla="*/ 4424830 h 6186993"/>
                    <a:gd name="connsiteX14" fmla="*/ 672614 w 5210498"/>
                    <a:gd name="connsiteY14" fmla="*/ 5019892 h 6186993"/>
                    <a:gd name="connsiteX0" fmla="*/ 672614 w 5210498"/>
                    <a:gd name="connsiteY0" fmla="*/ 5019890 h 6186991"/>
                    <a:gd name="connsiteX1" fmla="*/ 3197695 w 5210498"/>
                    <a:gd name="connsiteY1" fmla="*/ 6186991 h 6186991"/>
                    <a:gd name="connsiteX2" fmla="*/ 3863882 w 5210498"/>
                    <a:gd name="connsiteY2" fmla="*/ 5533600 h 6186991"/>
                    <a:gd name="connsiteX3" fmla="*/ 3997120 w 5210498"/>
                    <a:gd name="connsiteY3" fmla="*/ 4771311 h 6186991"/>
                    <a:gd name="connsiteX4" fmla="*/ 5063019 w 5210498"/>
                    <a:gd name="connsiteY4" fmla="*/ 2048845 h 6186991"/>
                    <a:gd name="connsiteX5" fmla="*/ 4929781 w 5210498"/>
                    <a:gd name="connsiteY5" fmla="*/ 742062 h 6186991"/>
                    <a:gd name="connsiteX6" fmla="*/ 1998559 w 5210498"/>
                    <a:gd name="connsiteY6" fmla="*/ 88674 h 6186991"/>
                    <a:gd name="connsiteX7" fmla="*/ 399710 w 5210498"/>
                    <a:gd name="connsiteY7" fmla="*/ 959861 h 6186991"/>
                    <a:gd name="connsiteX8" fmla="*/ 424633 w 5210498"/>
                    <a:gd name="connsiteY8" fmla="*/ 2489441 h 6186991"/>
                    <a:gd name="connsiteX9" fmla="*/ 84296 w 5210498"/>
                    <a:gd name="connsiteY9" fmla="*/ 2447602 h 6186991"/>
                    <a:gd name="connsiteX10" fmla="*/ 122445 w 5210498"/>
                    <a:gd name="connsiteY10" fmla="*/ 3332893 h 6186991"/>
                    <a:gd name="connsiteX11" fmla="*/ 330602 w 5210498"/>
                    <a:gd name="connsiteY11" fmla="*/ 3852756 h 6186991"/>
                    <a:gd name="connsiteX12" fmla="*/ 618261 w 5210498"/>
                    <a:gd name="connsiteY12" fmla="*/ 3943732 h 6186991"/>
                    <a:gd name="connsiteX13" fmla="*/ 714032 w 5210498"/>
                    <a:gd name="connsiteY13" fmla="*/ 4424828 h 6186991"/>
                    <a:gd name="connsiteX14" fmla="*/ 672614 w 5210498"/>
                    <a:gd name="connsiteY14" fmla="*/ 5019890 h 6186991"/>
                    <a:gd name="connsiteX0" fmla="*/ 672614 w 5210498"/>
                    <a:gd name="connsiteY0" fmla="*/ 5019892 h 6186993"/>
                    <a:gd name="connsiteX1" fmla="*/ 3197695 w 5210498"/>
                    <a:gd name="connsiteY1" fmla="*/ 6186993 h 6186993"/>
                    <a:gd name="connsiteX2" fmla="*/ 3863882 w 5210498"/>
                    <a:gd name="connsiteY2" fmla="*/ 5533602 h 6186993"/>
                    <a:gd name="connsiteX3" fmla="*/ 3997120 w 5210498"/>
                    <a:gd name="connsiteY3" fmla="*/ 4771313 h 6186993"/>
                    <a:gd name="connsiteX4" fmla="*/ 5063019 w 5210498"/>
                    <a:gd name="connsiteY4" fmla="*/ 2048847 h 6186993"/>
                    <a:gd name="connsiteX5" fmla="*/ 4929781 w 5210498"/>
                    <a:gd name="connsiteY5" fmla="*/ 742064 h 6186993"/>
                    <a:gd name="connsiteX6" fmla="*/ 1998559 w 5210498"/>
                    <a:gd name="connsiteY6" fmla="*/ 88676 h 6186993"/>
                    <a:gd name="connsiteX7" fmla="*/ 399710 w 5210498"/>
                    <a:gd name="connsiteY7" fmla="*/ 959863 h 6186993"/>
                    <a:gd name="connsiteX8" fmla="*/ 424633 w 5210498"/>
                    <a:gd name="connsiteY8" fmla="*/ 2489443 h 6186993"/>
                    <a:gd name="connsiteX9" fmla="*/ 84296 w 5210498"/>
                    <a:gd name="connsiteY9" fmla="*/ 2447604 h 6186993"/>
                    <a:gd name="connsiteX10" fmla="*/ 122445 w 5210498"/>
                    <a:gd name="connsiteY10" fmla="*/ 3332895 h 6186993"/>
                    <a:gd name="connsiteX11" fmla="*/ 330602 w 5210498"/>
                    <a:gd name="connsiteY11" fmla="*/ 3852758 h 6186993"/>
                    <a:gd name="connsiteX12" fmla="*/ 618261 w 5210498"/>
                    <a:gd name="connsiteY12" fmla="*/ 3943734 h 6186993"/>
                    <a:gd name="connsiteX13" fmla="*/ 714032 w 5210498"/>
                    <a:gd name="connsiteY13" fmla="*/ 4424830 h 6186993"/>
                    <a:gd name="connsiteX14" fmla="*/ 672614 w 5210498"/>
                    <a:gd name="connsiteY14" fmla="*/ 5019892 h 6186993"/>
                    <a:gd name="connsiteX0" fmla="*/ 672614 w 5210498"/>
                    <a:gd name="connsiteY0" fmla="*/ 5101980 h 6269081"/>
                    <a:gd name="connsiteX1" fmla="*/ 3197695 w 5210498"/>
                    <a:gd name="connsiteY1" fmla="*/ 6269081 h 6269081"/>
                    <a:gd name="connsiteX2" fmla="*/ 3863882 w 5210498"/>
                    <a:gd name="connsiteY2" fmla="*/ 5615690 h 6269081"/>
                    <a:gd name="connsiteX3" fmla="*/ 3997120 w 5210498"/>
                    <a:gd name="connsiteY3" fmla="*/ 4853401 h 6269081"/>
                    <a:gd name="connsiteX4" fmla="*/ 5063019 w 5210498"/>
                    <a:gd name="connsiteY4" fmla="*/ 2130935 h 6269081"/>
                    <a:gd name="connsiteX5" fmla="*/ 4929781 w 5210498"/>
                    <a:gd name="connsiteY5" fmla="*/ 824152 h 6269081"/>
                    <a:gd name="connsiteX6" fmla="*/ 1998559 w 5210498"/>
                    <a:gd name="connsiteY6" fmla="*/ 170764 h 6269081"/>
                    <a:gd name="connsiteX7" fmla="*/ 399710 w 5210498"/>
                    <a:gd name="connsiteY7" fmla="*/ 1041951 h 6269081"/>
                    <a:gd name="connsiteX8" fmla="*/ 424633 w 5210498"/>
                    <a:gd name="connsiteY8" fmla="*/ 2571531 h 6269081"/>
                    <a:gd name="connsiteX9" fmla="*/ 84296 w 5210498"/>
                    <a:gd name="connsiteY9" fmla="*/ 2529692 h 6269081"/>
                    <a:gd name="connsiteX10" fmla="*/ 122445 w 5210498"/>
                    <a:gd name="connsiteY10" fmla="*/ 3414983 h 6269081"/>
                    <a:gd name="connsiteX11" fmla="*/ 330602 w 5210498"/>
                    <a:gd name="connsiteY11" fmla="*/ 3934846 h 6269081"/>
                    <a:gd name="connsiteX12" fmla="*/ 618261 w 5210498"/>
                    <a:gd name="connsiteY12" fmla="*/ 4025822 h 6269081"/>
                    <a:gd name="connsiteX13" fmla="*/ 714032 w 5210498"/>
                    <a:gd name="connsiteY13" fmla="*/ 4506918 h 6269081"/>
                    <a:gd name="connsiteX14" fmla="*/ 672614 w 5210498"/>
                    <a:gd name="connsiteY14" fmla="*/ 5101980 h 6269081"/>
                    <a:gd name="connsiteX0" fmla="*/ 672614 w 5210498"/>
                    <a:gd name="connsiteY0" fmla="*/ 5101980 h 6269081"/>
                    <a:gd name="connsiteX1" fmla="*/ 3197695 w 5210498"/>
                    <a:gd name="connsiteY1" fmla="*/ 6269081 h 6269081"/>
                    <a:gd name="connsiteX2" fmla="*/ 3863882 w 5210498"/>
                    <a:gd name="connsiteY2" fmla="*/ 5615690 h 6269081"/>
                    <a:gd name="connsiteX3" fmla="*/ 3997120 w 5210498"/>
                    <a:gd name="connsiteY3" fmla="*/ 4853401 h 6269081"/>
                    <a:gd name="connsiteX4" fmla="*/ 5063019 w 5210498"/>
                    <a:gd name="connsiteY4" fmla="*/ 2130935 h 6269081"/>
                    <a:gd name="connsiteX5" fmla="*/ 4929781 w 5210498"/>
                    <a:gd name="connsiteY5" fmla="*/ 824152 h 6269081"/>
                    <a:gd name="connsiteX6" fmla="*/ 1998559 w 5210498"/>
                    <a:gd name="connsiteY6" fmla="*/ 170764 h 6269081"/>
                    <a:gd name="connsiteX7" fmla="*/ 399710 w 5210498"/>
                    <a:gd name="connsiteY7" fmla="*/ 1041951 h 6269081"/>
                    <a:gd name="connsiteX8" fmla="*/ 424633 w 5210498"/>
                    <a:gd name="connsiteY8" fmla="*/ 2571531 h 6269081"/>
                    <a:gd name="connsiteX9" fmla="*/ 84296 w 5210498"/>
                    <a:gd name="connsiteY9" fmla="*/ 2529692 h 6269081"/>
                    <a:gd name="connsiteX10" fmla="*/ 122445 w 5210498"/>
                    <a:gd name="connsiteY10" fmla="*/ 3414983 h 6269081"/>
                    <a:gd name="connsiteX11" fmla="*/ 330602 w 5210498"/>
                    <a:gd name="connsiteY11" fmla="*/ 3934846 h 6269081"/>
                    <a:gd name="connsiteX12" fmla="*/ 618261 w 5210498"/>
                    <a:gd name="connsiteY12" fmla="*/ 4025822 h 6269081"/>
                    <a:gd name="connsiteX13" fmla="*/ 714032 w 5210498"/>
                    <a:gd name="connsiteY13" fmla="*/ 4506918 h 6269081"/>
                    <a:gd name="connsiteX14" fmla="*/ 672614 w 5210498"/>
                    <a:gd name="connsiteY14" fmla="*/ 5101980 h 6269081"/>
                    <a:gd name="connsiteX0" fmla="*/ 603990 w 5141874"/>
                    <a:gd name="connsiteY0" fmla="*/ 5101980 h 6269081"/>
                    <a:gd name="connsiteX1" fmla="*/ 3129071 w 5141874"/>
                    <a:gd name="connsiteY1" fmla="*/ 6269081 h 6269081"/>
                    <a:gd name="connsiteX2" fmla="*/ 3795258 w 5141874"/>
                    <a:gd name="connsiteY2" fmla="*/ 5615690 h 6269081"/>
                    <a:gd name="connsiteX3" fmla="*/ 3928496 w 5141874"/>
                    <a:gd name="connsiteY3" fmla="*/ 4853401 h 6269081"/>
                    <a:gd name="connsiteX4" fmla="*/ 4994395 w 5141874"/>
                    <a:gd name="connsiteY4" fmla="*/ 2130935 h 6269081"/>
                    <a:gd name="connsiteX5" fmla="*/ 4861157 w 5141874"/>
                    <a:gd name="connsiteY5" fmla="*/ 824152 h 6269081"/>
                    <a:gd name="connsiteX6" fmla="*/ 1929935 w 5141874"/>
                    <a:gd name="connsiteY6" fmla="*/ 170764 h 6269081"/>
                    <a:gd name="connsiteX7" fmla="*/ 331086 w 5141874"/>
                    <a:gd name="connsiteY7" fmla="*/ 1041951 h 6269081"/>
                    <a:gd name="connsiteX8" fmla="*/ 356009 w 5141874"/>
                    <a:gd name="connsiteY8" fmla="*/ 2571531 h 6269081"/>
                    <a:gd name="connsiteX9" fmla="*/ 15672 w 5141874"/>
                    <a:gd name="connsiteY9" fmla="*/ 2529692 h 6269081"/>
                    <a:gd name="connsiteX10" fmla="*/ 261978 w 5141874"/>
                    <a:gd name="connsiteY10" fmla="*/ 3934846 h 6269081"/>
                    <a:gd name="connsiteX11" fmla="*/ 549637 w 5141874"/>
                    <a:gd name="connsiteY11" fmla="*/ 4025822 h 6269081"/>
                    <a:gd name="connsiteX12" fmla="*/ 645408 w 5141874"/>
                    <a:gd name="connsiteY12" fmla="*/ 4506918 h 6269081"/>
                    <a:gd name="connsiteX13" fmla="*/ 603990 w 5141874"/>
                    <a:gd name="connsiteY13" fmla="*/ 5101980 h 6269081"/>
                    <a:gd name="connsiteX0" fmla="*/ 603990 w 5141874"/>
                    <a:gd name="connsiteY0" fmla="*/ 5101980 h 6269081"/>
                    <a:gd name="connsiteX1" fmla="*/ 3129071 w 5141874"/>
                    <a:gd name="connsiteY1" fmla="*/ 6269081 h 6269081"/>
                    <a:gd name="connsiteX2" fmla="*/ 3795258 w 5141874"/>
                    <a:gd name="connsiteY2" fmla="*/ 5615690 h 6269081"/>
                    <a:gd name="connsiteX3" fmla="*/ 3928496 w 5141874"/>
                    <a:gd name="connsiteY3" fmla="*/ 4853401 h 6269081"/>
                    <a:gd name="connsiteX4" fmla="*/ 4994395 w 5141874"/>
                    <a:gd name="connsiteY4" fmla="*/ 2130935 h 6269081"/>
                    <a:gd name="connsiteX5" fmla="*/ 4861157 w 5141874"/>
                    <a:gd name="connsiteY5" fmla="*/ 824152 h 6269081"/>
                    <a:gd name="connsiteX6" fmla="*/ 1929935 w 5141874"/>
                    <a:gd name="connsiteY6" fmla="*/ 170764 h 6269081"/>
                    <a:gd name="connsiteX7" fmla="*/ 331086 w 5141874"/>
                    <a:gd name="connsiteY7" fmla="*/ 1041951 h 6269081"/>
                    <a:gd name="connsiteX8" fmla="*/ 356009 w 5141874"/>
                    <a:gd name="connsiteY8" fmla="*/ 2571531 h 6269081"/>
                    <a:gd name="connsiteX9" fmla="*/ 15672 w 5141874"/>
                    <a:gd name="connsiteY9" fmla="*/ 2529692 h 6269081"/>
                    <a:gd name="connsiteX10" fmla="*/ 331086 w 5141874"/>
                    <a:gd name="connsiteY10" fmla="*/ 3655518 h 6269081"/>
                    <a:gd name="connsiteX11" fmla="*/ 549637 w 5141874"/>
                    <a:gd name="connsiteY11" fmla="*/ 4025822 h 6269081"/>
                    <a:gd name="connsiteX12" fmla="*/ 645408 w 5141874"/>
                    <a:gd name="connsiteY12" fmla="*/ 4506918 h 6269081"/>
                    <a:gd name="connsiteX13" fmla="*/ 603990 w 5141874"/>
                    <a:gd name="connsiteY13" fmla="*/ 5101980 h 6269081"/>
                    <a:gd name="connsiteX0" fmla="*/ 603990 w 5141874"/>
                    <a:gd name="connsiteY0" fmla="*/ 5101980 h 6269081"/>
                    <a:gd name="connsiteX1" fmla="*/ 3129071 w 5141874"/>
                    <a:gd name="connsiteY1" fmla="*/ 6269081 h 6269081"/>
                    <a:gd name="connsiteX2" fmla="*/ 3795258 w 5141874"/>
                    <a:gd name="connsiteY2" fmla="*/ 5615690 h 6269081"/>
                    <a:gd name="connsiteX3" fmla="*/ 3928496 w 5141874"/>
                    <a:gd name="connsiteY3" fmla="*/ 4853401 h 6269081"/>
                    <a:gd name="connsiteX4" fmla="*/ 4994395 w 5141874"/>
                    <a:gd name="connsiteY4" fmla="*/ 2130935 h 6269081"/>
                    <a:gd name="connsiteX5" fmla="*/ 4861157 w 5141874"/>
                    <a:gd name="connsiteY5" fmla="*/ 824152 h 6269081"/>
                    <a:gd name="connsiteX6" fmla="*/ 1929935 w 5141874"/>
                    <a:gd name="connsiteY6" fmla="*/ 170764 h 6269081"/>
                    <a:gd name="connsiteX7" fmla="*/ 331086 w 5141874"/>
                    <a:gd name="connsiteY7" fmla="*/ 1041951 h 6269081"/>
                    <a:gd name="connsiteX8" fmla="*/ 356009 w 5141874"/>
                    <a:gd name="connsiteY8" fmla="*/ 2571531 h 6269081"/>
                    <a:gd name="connsiteX9" fmla="*/ 15672 w 5141874"/>
                    <a:gd name="connsiteY9" fmla="*/ 2529692 h 6269081"/>
                    <a:gd name="connsiteX10" fmla="*/ 197849 w 5141874"/>
                    <a:gd name="connsiteY10" fmla="*/ 3546619 h 6269081"/>
                    <a:gd name="connsiteX11" fmla="*/ 549637 w 5141874"/>
                    <a:gd name="connsiteY11" fmla="*/ 4025822 h 6269081"/>
                    <a:gd name="connsiteX12" fmla="*/ 645408 w 5141874"/>
                    <a:gd name="connsiteY12" fmla="*/ 4506918 h 6269081"/>
                    <a:gd name="connsiteX13" fmla="*/ 603990 w 5141874"/>
                    <a:gd name="connsiteY13" fmla="*/ 5101980 h 6269081"/>
                    <a:gd name="connsiteX0" fmla="*/ 603990 w 5141874"/>
                    <a:gd name="connsiteY0" fmla="*/ 5101980 h 6269081"/>
                    <a:gd name="connsiteX1" fmla="*/ 3129071 w 5141874"/>
                    <a:gd name="connsiteY1" fmla="*/ 6269081 h 6269081"/>
                    <a:gd name="connsiteX2" fmla="*/ 3795258 w 5141874"/>
                    <a:gd name="connsiteY2" fmla="*/ 5615690 h 6269081"/>
                    <a:gd name="connsiteX3" fmla="*/ 3928496 w 5141874"/>
                    <a:gd name="connsiteY3" fmla="*/ 4853401 h 6269081"/>
                    <a:gd name="connsiteX4" fmla="*/ 4994395 w 5141874"/>
                    <a:gd name="connsiteY4" fmla="*/ 2130935 h 6269081"/>
                    <a:gd name="connsiteX5" fmla="*/ 4861157 w 5141874"/>
                    <a:gd name="connsiteY5" fmla="*/ 824152 h 6269081"/>
                    <a:gd name="connsiteX6" fmla="*/ 1929935 w 5141874"/>
                    <a:gd name="connsiteY6" fmla="*/ 170764 h 6269081"/>
                    <a:gd name="connsiteX7" fmla="*/ 331086 w 5141874"/>
                    <a:gd name="connsiteY7" fmla="*/ 1041951 h 6269081"/>
                    <a:gd name="connsiteX8" fmla="*/ 356009 w 5141874"/>
                    <a:gd name="connsiteY8" fmla="*/ 2571531 h 6269081"/>
                    <a:gd name="connsiteX9" fmla="*/ 15672 w 5141874"/>
                    <a:gd name="connsiteY9" fmla="*/ 2529692 h 6269081"/>
                    <a:gd name="connsiteX10" fmla="*/ 197849 w 5141874"/>
                    <a:gd name="connsiteY10" fmla="*/ 3546619 h 6269081"/>
                    <a:gd name="connsiteX11" fmla="*/ 597561 w 5141874"/>
                    <a:gd name="connsiteY11" fmla="*/ 3873315 h 6269081"/>
                    <a:gd name="connsiteX12" fmla="*/ 645408 w 5141874"/>
                    <a:gd name="connsiteY12" fmla="*/ 4506918 h 6269081"/>
                    <a:gd name="connsiteX13" fmla="*/ 603990 w 5141874"/>
                    <a:gd name="connsiteY13" fmla="*/ 5101980 h 6269081"/>
                    <a:gd name="connsiteX0" fmla="*/ 603990 w 5141874"/>
                    <a:gd name="connsiteY0" fmla="*/ 5101980 h 6269081"/>
                    <a:gd name="connsiteX1" fmla="*/ 3129071 w 5141874"/>
                    <a:gd name="connsiteY1" fmla="*/ 6269081 h 6269081"/>
                    <a:gd name="connsiteX2" fmla="*/ 3795258 w 5141874"/>
                    <a:gd name="connsiteY2" fmla="*/ 5615690 h 6269081"/>
                    <a:gd name="connsiteX3" fmla="*/ 3928496 w 5141874"/>
                    <a:gd name="connsiteY3" fmla="*/ 4853401 h 6269081"/>
                    <a:gd name="connsiteX4" fmla="*/ 4994395 w 5141874"/>
                    <a:gd name="connsiteY4" fmla="*/ 2130935 h 6269081"/>
                    <a:gd name="connsiteX5" fmla="*/ 4861157 w 5141874"/>
                    <a:gd name="connsiteY5" fmla="*/ 824152 h 6269081"/>
                    <a:gd name="connsiteX6" fmla="*/ 1929935 w 5141874"/>
                    <a:gd name="connsiteY6" fmla="*/ 170764 h 6269081"/>
                    <a:gd name="connsiteX7" fmla="*/ 331086 w 5141874"/>
                    <a:gd name="connsiteY7" fmla="*/ 1041951 h 6269081"/>
                    <a:gd name="connsiteX8" fmla="*/ 464323 w 5141874"/>
                    <a:gd name="connsiteY8" fmla="*/ 2784329 h 6269081"/>
                    <a:gd name="connsiteX9" fmla="*/ 15672 w 5141874"/>
                    <a:gd name="connsiteY9" fmla="*/ 2529692 h 6269081"/>
                    <a:gd name="connsiteX10" fmla="*/ 197849 w 5141874"/>
                    <a:gd name="connsiteY10" fmla="*/ 3546619 h 6269081"/>
                    <a:gd name="connsiteX11" fmla="*/ 597561 w 5141874"/>
                    <a:gd name="connsiteY11" fmla="*/ 3873315 h 6269081"/>
                    <a:gd name="connsiteX12" fmla="*/ 645408 w 5141874"/>
                    <a:gd name="connsiteY12" fmla="*/ 4506918 h 6269081"/>
                    <a:gd name="connsiteX13" fmla="*/ 603990 w 5141874"/>
                    <a:gd name="connsiteY13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548622 w 5092935"/>
                    <a:gd name="connsiteY11" fmla="*/ 3873315 h 6269081"/>
                    <a:gd name="connsiteX12" fmla="*/ 596469 w 5092935"/>
                    <a:gd name="connsiteY12" fmla="*/ 4506918 h 6269081"/>
                    <a:gd name="connsiteX13" fmla="*/ 555051 w 5092935"/>
                    <a:gd name="connsiteY13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548622 w 5092935"/>
                    <a:gd name="connsiteY11" fmla="*/ 3873315 h 6269081"/>
                    <a:gd name="connsiteX12" fmla="*/ 596469 w 5092935"/>
                    <a:gd name="connsiteY12" fmla="*/ 4506918 h 6269081"/>
                    <a:gd name="connsiteX13" fmla="*/ 555051 w 5092935"/>
                    <a:gd name="connsiteY13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548622 w 5092935"/>
                    <a:gd name="connsiteY11" fmla="*/ 3873315 h 6269081"/>
                    <a:gd name="connsiteX12" fmla="*/ 596469 w 5092935"/>
                    <a:gd name="connsiteY12" fmla="*/ 4506918 h 6269081"/>
                    <a:gd name="connsiteX13" fmla="*/ 555051 w 5092935"/>
                    <a:gd name="connsiteY13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96469 w 5092935"/>
                    <a:gd name="connsiteY12" fmla="*/ 4506918 h 6269081"/>
                    <a:gd name="connsiteX13" fmla="*/ 555051 w 5092935"/>
                    <a:gd name="connsiteY13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815095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3982213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4200010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4200010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269081"/>
                    <a:gd name="connsiteX1" fmla="*/ 3080132 w 5092935"/>
                    <a:gd name="connsiteY1" fmla="*/ 6269081 h 6269081"/>
                    <a:gd name="connsiteX2" fmla="*/ 3746319 w 5092935"/>
                    <a:gd name="connsiteY2" fmla="*/ 5615690 h 6269081"/>
                    <a:gd name="connsiteX3" fmla="*/ 3879557 w 5092935"/>
                    <a:gd name="connsiteY3" fmla="*/ 4853401 h 6269081"/>
                    <a:gd name="connsiteX4" fmla="*/ 4945456 w 5092935"/>
                    <a:gd name="connsiteY4" fmla="*/ 2130935 h 6269081"/>
                    <a:gd name="connsiteX5" fmla="*/ 4812218 w 5092935"/>
                    <a:gd name="connsiteY5" fmla="*/ 824152 h 6269081"/>
                    <a:gd name="connsiteX6" fmla="*/ 1880996 w 5092935"/>
                    <a:gd name="connsiteY6" fmla="*/ 170764 h 6269081"/>
                    <a:gd name="connsiteX7" fmla="*/ 282147 w 5092935"/>
                    <a:gd name="connsiteY7" fmla="*/ 1041951 h 6269081"/>
                    <a:gd name="connsiteX8" fmla="*/ 415384 w 5092935"/>
                    <a:gd name="connsiteY8" fmla="*/ 2784329 h 6269081"/>
                    <a:gd name="connsiteX9" fmla="*/ 15672 w 5092935"/>
                    <a:gd name="connsiteY9" fmla="*/ 2784329 h 6269081"/>
                    <a:gd name="connsiteX10" fmla="*/ 148910 w 5092935"/>
                    <a:gd name="connsiteY10" fmla="*/ 3546619 h 6269081"/>
                    <a:gd name="connsiteX11" fmla="*/ 681857 w 5092935"/>
                    <a:gd name="connsiteY11" fmla="*/ 4200010 h 6269081"/>
                    <a:gd name="connsiteX12" fmla="*/ 555051 w 5092935"/>
                    <a:gd name="connsiteY12" fmla="*/ 5101980 h 6269081"/>
                    <a:gd name="connsiteX0" fmla="*/ 555051 w 5092935"/>
                    <a:gd name="connsiteY0" fmla="*/ 5101980 h 6731867"/>
                    <a:gd name="connsiteX1" fmla="*/ 3376885 w 5092935"/>
                    <a:gd name="connsiteY1" fmla="*/ 6731867 h 6731867"/>
                    <a:gd name="connsiteX2" fmla="*/ 3746319 w 5092935"/>
                    <a:gd name="connsiteY2" fmla="*/ 5615690 h 6731867"/>
                    <a:gd name="connsiteX3" fmla="*/ 3879557 w 5092935"/>
                    <a:gd name="connsiteY3" fmla="*/ 4853401 h 6731867"/>
                    <a:gd name="connsiteX4" fmla="*/ 4945456 w 5092935"/>
                    <a:gd name="connsiteY4" fmla="*/ 2130935 h 6731867"/>
                    <a:gd name="connsiteX5" fmla="*/ 4812218 w 5092935"/>
                    <a:gd name="connsiteY5" fmla="*/ 824152 h 6731867"/>
                    <a:gd name="connsiteX6" fmla="*/ 1880996 w 5092935"/>
                    <a:gd name="connsiteY6" fmla="*/ 170764 h 6731867"/>
                    <a:gd name="connsiteX7" fmla="*/ 282147 w 5092935"/>
                    <a:gd name="connsiteY7" fmla="*/ 1041951 h 6731867"/>
                    <a:gd name="connsiteX8" fmla="*/ 415384 w 5092935"/>
                    <a:gd name="connsiteY8" fmla="*/ 2784329 h 6731867"/>
                    <a:gd name="connsiteX9" fmla="*/ 15672 w 5092935"/>
                    <a:gd name="connsiteY9" fmla="*/ 2784329 h 6731867"/>
                    <a:gd name="connsiteX10" fmla="*/ 148910 w 5092935"/>
                    <a:gd name="connsiteY10" fmla="*/ 3546619 h 6731867"/>
                    <a:gd name="connsiteX11" fmla="*/ 681857 w 5092935"/>
                    <a:gd name="connsiteY11" fmla="*/ 4200010 h 6731867"/>
                    <a:gd name="connsiteX12" fmla="*/ 555051 w 5092935"/>
                    <a:gd name="connsiteY12" fmla="*/ 5101980 h 6731867"/>
                    <a:gd name="connsiteX0" fmla="*/ 555051 w 5092935"/>
                    <a:gd name="connsiteY0" fmla="*/ 5101980 h 6731867"/>
                    <a:gd name="connsiteX1" fmla="*/ 3376885 w 5092935"/>
                    <a:gd name="connsiteY1" fmla="*/ 6731867 h 6731867"/>
                    <a:gd name="connsiteX2" fmla="*/ 3696320 w 5092935"/>
                    <a:gd name="connsiteY2" fmla="*/ 5754660 h 6731867"/>
                    <a:gd name="connsiteX3" fmla="*/ 3879557 w 5092935"/>
                    <a:gd name="connsiteY3" fmla="*/ 4853401 h 6731867"/>
                    <a:gd name="connsiteX4" fmla="*/ 4945456 w 5092935"/>
                    <a:gd name="connsiteY4" fmla="*/ 2130935 h 6731867"/>
                    <a:gd name="connsiteX5" fmla="*/ 4812218 w 5092935"/>
                    <a:gd name="connsiteY5" fmla="*/ 824152 h 6731867"/>
                    <a:gd name="connsiteX6" fmla="*/ 1880996 w 5092935"/>
                    <a:gd name="connsiteY6" fmla="*/ 170764 h 6731867"/>
                    <a:gd name="connsiteX7" fmla="*/ 282147 w 5092935"/>
                    <a:gd name="connsiteY7" fmla="*/ 1041951 h 6731867"/>
                    <a:gd name="connsiteX8" fmla="*/ 415384 w 5092935"/>
                    <a:gd name="connsiteY8" fmla="*/ 2784329 h 6731867"/>
                    <a:gd name="connsiteX9" fmla="*/ 15672 w 5092935"/>
                    <a:gd name="connsiteY9" fmla="*/ 2784329 h 6731867"/>
                    <a:gd name="connsiteX10" fmla="*/ 148910 w 5092935"/>
                    <a:gd name="connsiteY10" fmla="*/ 3546619 h 6731867"/>
                    <a:gd name="connsiteX11" fmla="*/ 681857 w 5092935"/>
                    <a:gd name="connsiteY11" fmla="*/ 4200010 h 6731867"/>
                    <a:gd name="connsiteX12" fmla="*/ 555051 w 5092935"/>
                    <a:gd name="connsiteY12" fmla="*/ 5101980 h 6731867"/>
                    <a:gd name="connsiteX0" fmla="*/ 555051 w 5092935"/>
                    <a:gd name="connsiteY0" fmla="*/ 5101980 h 6731866"/>
                    <a:gd name="connsiteX1" fmla="*/ 3513786 w 5092935"/>
                    <a:gd name="connsiteY1" fmla="*/ 6731866 h 6731866"/>
                    <a:gd name="connsiteX2" fmla="*/ 3696320 w 5092935"/>
                    <a:gd name="connsiteY2" fmla="*/ 5754660 h 6731866"/>
                    <a:gd name="connsiteX3" fmla="*/ 3879557 w 5092935"/>
                    <a:gd name="connsiteY3" fmla="*/ 4853401 h 6731866"/>
                    <a:gd name="connsiteX4" fmla="*/ 4945456 w 5092935"/>
                    <a:gd name="connsiteY4" fmla="*/ 2130935 h 6731866"/>
                    <a:gd name="connsiteX5" fmla="*/ 4812218 w 5092935"/>
                    <a:gd name="connsiteY5" fmla="*/ 824152 h 6731866"/>
                    <a:gd name="connsiteX6" fmla="*/ 1880996 w 5092935"/>
                    <a:gd name="connsiteY6" fmla="*/ 170764 h 6731866"/>
                    <a:gd name="connsiteX7" fmla="*/ 282147 w 5092935"/>
                    <a:gd name="connsiteY7" fmla="*/ 1041951 h 6731866"/>
                    <a:gd name="connsiteX8" fmla="*/ 415384 w 5092935"/>
                    <a:gd name="connsiteY8" fmla="*/ 2784329 h 6731866"/>
                    <a:gd name="connsiteX9" fmla="*/ 15672 w 5092935"/>
                    <a:gd name="connsiteY9" fmla="*/ 2784329 h 6731866"/>
                    <a:gd name="connsiteX10" fmla="*/ 148910 w 5092935"/>
                    <a:gd name="connsiteY10" fmla="*/ 3546619 h 6731866"/>
                    <a:gd name="connsiteX11" fmla="*/ 681857 w 5092935"/>
                    <a:gd name="connsiteY11" fmla="*/ 4200010 h 6731866"/>
                    <a:gd name="connsiteX12" fmla="*/ 555051 w 5092935"/>
                    <a:gd name="connsiteY12" fmla="*/ 5101980 h 6731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5092935" h="6731866">
                      <a:moveTo>
                        <a:pt x="555051" y="5101980"/>
                      </a:moveTo>
                      <a:cubicBezTo>
                        <a:pt x="1541112" y="5371527"/>
                        <a:pt x="2672092" y="6342832"/>
                        <a:pt x="3513786" y="6731866"/>
                      </a:cubicBezTo>
                      <a:cubicBezTo>
                        <a:pt x="3788106" y="6625186"/>
                        <a:pt x="3334617" y="6073126"/>
                        <a:pt x="3696320" y="5754660"/>
                      </a:cubicBezTo>
                      <a:cubicBezTo>
                        <a:pt x="3746240" y="5245543"/>
                        <a:pt x="3706957" y="5636525"/>
                        <a:pt x="3879557" y="4853401"/>
                      </a:cubicBezTo>
                      <a:cubicBezTo>
                        <a:pt x="5050235" y="3934580"/>
                        <a:pt x="4795284" y="2963721"/>
                        <a:pt x="4945456" y="2130935"/>
                      </a:cubicBezTo>
                      <a:cubicBezTo>
                        <a:pt x="5053249" y="1776210"/>
                        <a:pt x="5092935" y="1501038"/>
                        <a:pt x="4812218" y="824152"/>
                      </a:cubicBezTo>
                      <a:cubicBezTo>
                        <a:pt x="4216521" y="82089"/>
                        <a:pt x="2848218" y="0"/>
                        <a:pt x="1880996" y="170764"/>
                      </a:cubicBezTo>
                      <a:cubicBezTo>
                        <a:pt x="1331138" y="340240"/>
                        <a:pt x="526416" y="606357"/>
                        <a:pt x="282147" y="1041951"/>
                      </a:cubicBezTo>
                      <a:cubicBezTo>
                        <a:pt x="37878" y="1477545"/>
                        <a:pt x="281937" y="2196661"/>
                        <a:pt x="415384" y="2784329"/>
                      </a:cubicBezTo>
                      <a:cubicBezTo>
                        <a:pt x="173403" y="2684639"/>
                        <a:pt x="234210" y="2728126"/>
                        <a:pt x="15672" y="2784329"/>
                      </a:cubicBezTo>
                      <a:cubicBezTo>
                        <a:pt x="0" y="3011548"/>
                        <a:pt x="37879" y="3310672"/>
                        <a:pt x="148910" y="3546619"/>
                      </a:cubicBezTo>
                      <a:cubicBezTo>
                        <a:pt x="259941" y="3782566"/>
                        <a:pt x="614167" y="3940783"/>
                        <a:pt x="681857" y="4200010"/>
                      </a:cubicBezTo>
                      <a:cubicBezTo>
                        <a:pt x="684966" y="4546567"/>
                        <a:pt x="805257" y="4440607"/>
                        <a:pt x="555051" y="5101980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grpSp>
              <p:nvGrpSpPr>
                <p:cNvPr id="110614" name="群組 30"/>
                <p:cNvGrpSpPr>
                  <a:grpSpLocks/>
                </p:cNvGrpSpPr>
                <p:nvPr/>
              </p:nvGrpSpPr>
              <p:grpSpPr bwMode="auto">
                <a:xfrm>
                  <a:off x="6308317" y="1179801"/>
                  <a:ext cx="711494" cy="1582218"/>
                  <a:chOff x="6315502" y="1107793"/>
                  <a:chExt cx="711494" cy="1582218"/>
                </a:xfrm>
              </p:grpSpPr>
              <p:sp>
                <p:nvSpPr>
                  <p:cNvPr id="110615" name="Freeform 14"/>
                  <p:cNvSpPr>
                    <a:spLocks/>
                  </p:cNvSpPr>
                  <p:nvPr/>
                </p:nvSpPr>
                <p:spPr bwMode="auto">
                  <a:xfrm>
                    <a:off x="6315502" y="1107793"/>
                    <a:ext cx="711494" cy="1582218"/>
                  </a:xfrm>
                  <a:custGeom>
                    <a:avLst/>
                    <a:gdLst>
                      <a:gd name="T0" fmla="*/ 2147483647 w 10038"/>
                      <a:gd name="T1" fmla="*/ 2147483647 h 10054"/>
                      <a:gd name="T2" fmla="*/ 2147483647 w 10038"/>
                      <a:gd name="T3" fmla="*/ 2147483647 h 10054"/>
                      <a:gd name="T4" fmla="*/ 2147483647 w 10038"/>
                      <a:gd name="T5" fmla="*/ 2147483647 h 10054"/>
                      <a:gd name="T6" fmla="*/ 2147483647 w 10038"/>
                      <a:gd name="T7" fmla="*/ 2147483647 h 10054"/>
                      <a:gd name="T8" fmla="*/ 2147483647 w 10038"/>
                      <a:gd name="T9" fmla="*/ 2147483647 h 10054"/>
                      <a:gd name="T10" fmla="*/ 2147483647 w 10038"/>
                      <a:gd name="T11" fmla="*/ 2147483647 h 10054"/>
                      <a:gd name="T12" fmla="*/ 2147483647 w 10038"/>
                      <a:gd name="T13" fmla="*/ 2147483647 h 10054"/>
                      <a:gd name="T14" fmla="*/ 2147483647 w 10038"/>
                      <a:gd name="T15" fmla="*/ 2147483647 h 10054"/>
                      <a:gd name="T16" fmla="*/ 2147483647 w 10038"/>
                      <a:gd name="T17" fmla="*/ 2147483647 h 10054"/>
                      <a:gd name="T18" fmla="*/ 2147483647 w 10038"/>
                      <a:gd name="T19" fmla="*/ 2147483647 h 10054"/>
                      <a:gd name="T20" fmla="*/ 2147483647 w 10038"/>
                      <a:gd name="T21" fmla="*/ 2147483647 h 10054"/>
                      <a:gd name="T22" fmla="*/ 2147483647 w 10038"/>
                      <a:gd name="T23" fmla="*/ 2147483647 h 10054"/>
                      <a:gd name="T24" fmla="*/ 2147483647 w 10038"/>
                      <a:gd name="T25" fmla="*/ 2147483647 h 10054"/>
                      <a:gd name="T26" fmla="*/ 2147483647 w 10038"/>
                      <a:gd name="T27" fmla="*/ 0 h 10054"/>
                      <a:gd name="T28" fmla="*/ 2147483647 w 10038"/>
                      <a:gd name="T29" fmla="*/ 2147483647 h 10054"/>
                      <a:gd name="T30" fmla="*/ 2147483647 w 10038"/>
                      <a:gd name="T31" fmla="*/ 2147483647 h 10054"/>
                      <a:gd name="T32" fmla="*/ 2147483647 w 10038"/>
                      <a:gd name="T33" fmla="*/ 2147483647 h 10054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w 10038"/>
                      <a:gd name="T52" fmla="*/ 0 h 10054"/>
                      <a:gd name="T53" fmla="*/ 10038 w 10038"/>
                      <a:gd name="T54" fmla="*/ 10054 h 10054"/>
                    </a:gdLst>
                    <a:ahLst/>
                    <a:cxnLst>
                      <a:cxn ang="T34">
                        <a:pos x="T0" y="T1"/>
                      </a:cxn>
                      <a:cxn ang="T35">
                        <a:pos x="T2" y="T3"/>
                      </a:cxn>
                      <a:cxn ang="T36">
                        <a:pos x="T4" y="T5"/>
                      </a:cxn>
                      <a:cxn ang="T37">
                        <a:pos x="T6" y="T7"/>
                      </a:cxn>
                      <a:cxn ang="T38">
                        <a:pos x="T8" y="T9"/>
                      </a:cxn>
                      <a:cxn ang="T39">
                        <a:pos x="T10" y="T11"/>
                      </a:cxn>
                      <a:cxn ang="T40">
                        <a:pos x="T12" y="T13"/>
                      </a:cxn>
                      <a:cxn ang="T41">
                        <a:pos x="T14" y="T15"/>
                      </a:cxn>
                      <a:cxn ang="T42">
                        <a:pos x="T16" y="T17"/>
                      </a:cxn>
                      <a:cxn ang="T43">
                        <a:pos x="T18" y="T19"/>
                      </a:cxn>
                      <a:cxn ang="T44">
                        <a:pos x="T20" y="T21"/>
                      </a:cxn>
                      <a:cxn ang="T45">
                        <a:pos x="T22" y="T23"/>
                      </a:cxn>
                      <a:cxn ang="T46">
                        <a:pos x="T24" y="T25"/>
                      </a:cxn>
                      <a:cxn ang="T47">
                        <a:pos x="T26" y="T27"/>
                      </a:cxn>
                      <a:cxn ang="T48">
                        <a:pos x="T28" y="T29"/>
                      </a:cxn>
                      <a:cxn ang="T49">
                        <a:pos x="T30" y="T31"/>
                      </a:cxn>
                      <a:cxn ang="T50">
                        <a:pos x="T32" y="T33"/>
                      </a:cxn>
                    </a:cxnLst>
                    <a:rect l="T51" t="T52" r="T53" b="T54"/>
                    <a:pathLst>
                      <a:path w="10038" h="10054">
                        <a:moveTo>
                          <a:pt x="5042" y="4757"/>
                        </a:moveTo>
                        <a:cubicBezTo>
                          <a:pt x="5042" y="5029"/>
                          <a:pt x="5342" y="6308"/>
                          <a:pt x="5594" y="6671"/>
                        </a:cubicBezTo>
                        <a:cubicBezTo>
                          <a:pt x="6628" y="7372"/>
                          <a:pt x="7832" y="7415"/>
                          <a:pt x="10038" y="8827"/>
                        </a:cubicBezTo>
                        <a:cubicBezTo>
                          <a:pt x="8273" y="8581"/>
                          <a:pt x="5604" y="9080"/>
                          <a:pt x="3943" y="9284"/>
                        </a:cubicBezTo>
                        <a:cubicBezTo>
                          <a:pt x="2257" y="9667"/>
                          <a:pt x="0" y="9896"/>
                          <a:pt x="68" y="10054"/>
                        </a:cubicBezTo>
                        <a:cubicBezTo>
                          <a:pt x="38" y="9602"/>
                          <a:pt x="299" y="9547"/>
                          <a:pt x="141" y="9095"/>
                        </a:cubicBezTo>
                        <a:cubicBezTo>
                          <a:pt x="336" y="8624"/>
                          <a:pt x="803" y="7936"/>
                          <a:pt x="895" y="6997"/>
                        </a:cubicBezTo>
                        <a:cubicBezTo>
                          <a:pt x="933" y="6576"/>
                          <a:pt x="1050" y="4936"/>
                          <a:pt x="1742" y="3748"/>
                        </a:cubicBezTo>
                        <a:cubicBezTo>
                          <a:pt x="1870" y="3296"/>
                          <a:pt x="2337" y="2859"/>
                          <a:pt x="2690" y="2190"/>
                        </a:cubicBezTo>
                        <a:cubicBezTo>
                          <a:pt x="2135" y="1854"/>
                          <a:pt x="1908" y="1632"/>
                          <a:pt x="2034" y="1452"/>
                        </a:cubicBezTo>
                        <a:cubicBezTo>
                          <a:pt x="2534" y="1249"/>
                          <a:pt x="2449" y="1059"/>
                          <a:pt x="3418" y="842"/>
                        </a:cubicBezTo>
                        <a:cubicBezTo>
                          <a:pt x="3418" y="842"/>
                          <a:pt x="3205" y="1542"/>
                          <a:pt x="3709" y="1540"/>
                        </a:cubicBezTo>
                        <a:cubicBezTo>
                          <a:pt x="3964" y="1573"/>
                          <a:pt x="3939" y="1351"/>
                          <a:pt x="4212" y="1071"/>
                        </a:cubicBezTo>
                        <a:cubicBezTo>
                          <a:pt x="4879" y="804"/>
                          <a:pt x="7714" y="135"/>
                          <a:pt x="8297" y="0"/>
                        </a:cubicBezTo>
                        <a:cubicBezTo>
                          <a:pt x="8343" y="96"/>
                          <a:pt x="8390" y="191"/>
                          <a:pt x="8436" y="287"/>
                        </a:cubicBezTo>
                        <a:cubicBezTo>
                          <a:pt x="8310" y="379"/>
                          <a:pt x="6177" y="1224"/>
                          <a:pt x="6053" y="1498"/>
                        </a:cubicBezTo>
                        <a:cubicBezTo>
                          <a:pt x="4848" y="2613"/>
                          <a:pt x="5042" y="4757"/>
                          <a:pt x="5042" y="475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  <p:sp>
                <p:nvSpPr>
                  <p:cNvPr id="110616" name="Freeform 17"/>
                  <p:cNvSpPr>
                    <a:spLocks/>
                  </p:cNvSpPr>
                  <p:nvPr/>
                </p:nvSpPr>
                <p:spPr bwMode="auto">
                  <a:xfrm flipH="1">
                    <a:off x="6485481" y="1341195"/>
                    <a:ext cx="144016" cy="1152128"/>
                  </a:xfrm>
                  <a:custGeom>
                    <a:avLst/>
                    <a:gdLst>
                      <a:gd name="T0" fmla="*/ 0 w 22"/>
                      <a:gd name="T1" fmla="*/ 2147483647 h 101"/>
                      <a:gd name="T2" fmla="*/ 2147483647 w 22"/>
                      <a:gd name="T3" fmla="*/ 2147483647 h 101"/>
                      <a:gd name="T4" fmla="*/ 2147483647 w 22"/>
                      <a:gd name="T5" fmla="*/ 2147483647 h 101"/>
                      <a:gd name="T6" fmla="*/ 2147483647 w 22"/>
                      <a:gd name="T7" fmla="*/ 2147483647 h 101"/>
                      <a:gd name="T8" fmla="*/ 2147483647 w 22"/>
                      <a:gd name="T9" fmla="*/ 2147483647 h 101"/>
                      <a:gd name="T10" fmla="*/ 2147483647 w 22"/>
                      <a:gd name="T11" fmla="*/ 2147483647 h 101"/>
                      <a:gd name="T12" fmla="*/ 2147483647 w 22"/>
                      <a:gd name="T13" fmla="*/ 0 h 101"/>
                      <a:gd name="T14" fmla="*/ 2147483647 w 22"/>
                      <a:gd name="T15" fmla="*/ 2147483647 h 101"/>
                      <a:gd name="T16" fmla="*/ 2147483647 w 22"/>
                      <a:gd name="T17" fmla="*/ 2147483647 h 101"/>
                      <a:gd name="T18" fmla="*/ 2147483647 w 22"/>
                      <a:gd name="T19" fmla="*/ 2147483647 h 101"/>
                      <a:gd name="T20" fmla="*/ 2147483647 w 22"/>
                      <a:gd name="T21" fmla="*/ 2147483647 h 101"/>
                      <a:gd name="T22" fmla="*/ 2147483647 w 22"/>
                      <a:gd name="T23" fmla="*/ 2147483647 h 101"/>
                      <a:gd name="T24" fmla="*/ 2147483647 w 22"/>
                      <a:gd name="T25" fmla="*/ 2147483647 h 101"/>
                      <a:gd name="T26" fmla="*/ 2147483647 w 22"/>
                      <a:gd name="T27" fmla="*/ 2147483647 h 101"/>
                      <a:gd name="T28" fmla="*/ 2147483647 w 22"/>
                      <a:gd name="T29" fmla="*/ 2147483647 h 101"/>
                      <a:gd name="T30" fmla="*/ 0 w 22"/>
                      <a:gd name="T31" fmla="*/ 2147483647 h 10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w 22"/>
                      <a:gd name="T49" fmla="*/ 0 h 101"/>
                      <a:gd name="T50" fmla="*/ 22 w 22"/>
                      <a:gd name="T51" fmla="*/ 101 h 101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T48" t="T49" r="T50" b="T51"/>
                    <a:pathLst>
                      <a:path w="22" h="101">
                        <a:moveTo>
                          <a:pt x="0" y="59"/>
                        </a:moveTo>
                        <a:cubicBezTo>
                          <a:pt x="1" y="54"/>
                          <a:pt x="1" y="49"/>
                          <a:pt x="1" y="47"/>
                        </a:cubicBezTo>
                        <a:cubicBezTo>
                          <a:pt x="1" y="45"/>
                          <a:pt x="1" y="33"/>
                          <a:pt x="2" y="28"/>
                        </a:cubicBezTo>
                        <a:cubicBezTo>
                          <a:pt x="3" y="22"/>
                          <a:pt x="3" y="15"/>
                          <a:pt x="4" y="13"/>
                        </a:cubicBezTo>
                        <a:cubicBezTo>
                          <a:pt x="5" y="12"/>
                          <a:pt x="6" y="11"/>
                          <a:pt x="6" y="9"/>
                        </a:cubicBezTo>
                        <a:cubicBezTo>
                          <a:pt x="5" y="8"/>
                          <a:pt x="4" y="7"/>
                          <a:pt x="4" y="5"/>
                        </a:cubicBezTo>
                        <a:cubicBezTo>
                          <a:pt x="4" y="3"/>
                          <a:pt x="6" y="0"/>
                          <a:pt x="9" y="0"/>
                        </a:cubicBezTo>
                        <a:cubicBezTo>
                          <a:pt x="12" y="0"/>
                          <a:pt x="14" y="2"/>
                          <a:pt x="15" y="5"/>
                        </a:cubicBezTo>
                        <a:cubicBezTo>
                          <a:pt x="15" y="6"/>
                          <a:pt x="14" y="8"/>
                          <a:pt x="13" y="9"/>
                        </a:cubicBezTo>
                        <a:cubicBezTo>
                          <a:pt x="13" y="10"/>
                          <a:pt x="14" y="12"/>
                          <a:pt x="14" y="13"/>
                        </a:cubicBezTo>
                        <a:cubicBezTo>
                          <a:pt x="14" y="15"/>
                          <a:pt x="16" y="26"/>
                          <a:pt x="16" y="26"/>
                        </a:cubicBezTo>
                        <a:cubicBezTo>
                          <a:pt x="16" y="30"/>
                          <a:pt x="18" y="67"/>
                          <a:pt x="18" y="71"/>
                        </a:cubicBezTo>
                        <a:cubicBezTo>
                          <a:pt x="19" y="76"/>
                          <a:pt x="22" y="85"/>
                          <a:pt x="19" y="89"/>
                        </a:cubicBezTo>
                        <a:cubicBezTo>
                          <a:pt x="17" y="92"/>
                          <a:pt x="12" y="101"/>
                          <a:pt x="11" y="100"/>
                        </a:cubicBezTo>
                        <a:cubicBezTo>
                          <a:pt x="10" y="99"/>
                          <a:pt x="4" y="94"/>
                          <a:pt x="3" y="90"/>
                        </a:cubicBezTo>
                        <a:cubicBezTo>
                          <a:pt x="3" y="90"/>
                          <a:pt x="0" y="64"/>
                          <a:pt x="0" y="59"/>
                        </a:cubicBezTo>
                        <a:close/>
                      </a:path>
                    </a:pathLst>
                  </a:custGeom>
                  <a:solidFill>
                    <a:srgbClr val="1A1A1A"/>
                  </a:solidFill>
                  <a:ln w="9525">
                    <a:noFill/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zh-CN" altLang="en-US"/>
                  </a:p>
                </p:txBody>
              </p:sp>
            </p:grpSp>
          </p:grpSp>
          <p:grpSp>
            <p:nvGrpSpPr>
              <p:cNvPr id="110610" name="群組 35"/>
              <p:cNvGrpSpPr>
                <a:grpSpLocks/>
              </p:cNvGrpSpPr>
              <p:nvPr/>
            </p:nvGrpSpPr>
            <p:grpSpPr bwMode="auto">
              <a:xfrm>
                <a:off x="-3996952" y="-5918132"/>
                <a:ext cx="10141257" cy="27853188"/>
                <a:chOff x="14509104" y="-55371457"/>
                <a:chExt cx="25992443" cy="68340849"/>
              </a:xfrm>
            </p:grpSpPr>
            <p:sp>
              <p:nvSpPr>
                <p:cNvPr id="31" name="手繪多邊形 30"/>
                <p:cNvSpPr/>
                <p:nvPr/>
              </p:nvSpPr>
              <p:spPr>
                <a:xfrm>
                  <a:off x="14902761" y="-55386191"/>
                  <a:ext cx="25608883" cy="67957213"/>
                </a:xfrm>
                <a:custGeom>
                  <a:avLst/>
                  <a:gdLst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9052560 w 10607040"/>
                    <a:gd name="connsiteY6" fmla="*/ 66751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155320 w 10607040"/>
                    <a:gd name="connsiteY6" fmla="*/ 73895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371344 w 10607040"/>
                    <a:gd name="connsiteY6" fmla="*/ 57607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371344 w 10607040"/>
                    <a:gd name="connsiteY6" fmla="*/ 57607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371344 w 10607040"/>
                    <a:gd name="connsiteY6" fmla="*/ 57607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371344 w 10607040"/>
                    <a:gd name="connsiteY6" fmla="*/ 576072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731384 w 10607040"/>
                    <a:gd name="connsiteY6" fmla="*/ 702948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07040"/>
                    <a:gd name="connsiteY0" fmla="*/ 914400 h 27523440"/>
                    <a:gd name="connsiteX1" fmla="*/ 640080 w 10607040"/>
                    <a:gd name="connsiteY1" fmla="*/ 1371600 h 27523440"/>
                    <a:gd name="connsiteX2" fmla="*/ 2103120 w 10607040"/>
                    <a:gd name="connsiteY2" fmla="*/ 457200 h 27523440"/>
                    <a:gd name="connsiteX3" fmla="*/ 4846320 w 10607040"/>
                    <a:gd name="connsiteY3" fmla="*/ 0 h 27523440"/>
                    <a:gd name="connsiteX4" fmla="*/ 5852160 w 10607040"/>
                    <a:gd name="connsiteY4" fmla="*/ 457200 h 27523440"/>
                    <a:gd name="connsiteX5" fmla="*/ 7223760 w 10607040"/>
                    <a:gd name="connsiteY5" fmla="*/ 5212080 h 27523440"/>
                    <a:gd name="connsiteX6" fmla="*/ 8731384 w 10607040"/>
                    <a:gd name="connsiteY6" fmla="*/ 7029480 h 27523440"/>
                    <a:gd name="connsiteX7" fmla="*/ 9418320 w 10607040"/>
                    <a:gd name="connsiteY7" fmla="*/ 9966960 h 27523440"/>
                    <a:gd name="connsiteX8" fmla="*/ 10607040 w 10607040"/>
                    <a:gd name="connsiteY8" fmla="*/ 13075920 h 27523440"/>
                    <a:gd name="connsiteX9" fmla="*/ 9875520 w 10607040"/>
                    <a:gd name="connsiteY9" fmla="*/ 17373600 h 27523440"/>
                    <a:gd name="connsiteX10" fmla="*/ 9784080 w 10607040"/>
                    <a:gd name="connsiteY10" fmla="*/ 18470880 h 27523440"/>
                    <a:gd name="connsiteX11" fmla="*/ 9326880 w 10607040"/>
                    <a:gd name="connsiteY11" fmla="*/ 18745200 h 27523440"/>
                    <a:gd name="connsiteX12" fmla="*/ 9418320 w 10607040"/>
                    <a:gd name="connsiteY12" fmla="*/ 20025360 h 27523440"/>
                    <a:gd name="connsiteX13" fmla="*/ 9509760 w 10607040"/>
                    <a:gd name="connsiteY13" fmla="*/ 20939760 h 27523440"/>
                    <a:gd name="connsiteX14" fmla="*/ 8138160 w 10607040"/>
                    <a:gd name="connsiteY14" fmla="*/ 22768560 h 27523440"/>
                    <a:gd name="connsiteX15" fmla="*/ 5212080 w 10607040"/>
                    <a:gd name="connsiteY15" fmla="*/ 26609040 h 27523440"/>
                    <a:gd name="connsiteX16" fmla="*/ 5120640 w 10607040"/>
                    <a:gd name="connsiteY16" fmla="*/ 27523440 h 27523440"/>
                    <a:gd name="connsiteX17" fmla="*/ 3749040 w 10607040"/>
                    <a:gd name="connsiteY17" fmla="*/ 26517600 h 27523440"/>
                    <a:gd name="connsiteX18" fmla="*/ 2560320 w 10607040"/>
                    <a:gd name="connsiteY18" fmla="*/ 25603200 h 27523440"/>
                    <a:gd name="connsiteX19" fmla="*/ 2926080 w 10607040"/>
                    <a:gd name="connsiteY19" fmla="*/ 24505920 h 27523440"/>
                    <a:gd name="connsiteX20" fmla="*/ 4937760 w 10607040"/>
                    <a:gd name="connsiteY20" fmla="*/ 21031200 h 27523440"/>
                    <a:gd name="connsiteX21" fmla="*/ 5394960 w 10607040"/>
                    <a:gd name="connsiteY21" fmla="*/ 18105120 h 27523440"/>
                    <a:gd name="connsiteX22" fmla="*/ 4297680 w 10607040"/>
                    <a:gd name="connsiteY22" fmla="*/ 12893040 h 27523440"/>
                    <a:gd name="connsiteX23" fmla="*/ 2651760 w 10607040"/>
                    <a:gd name="connsiteY23" fmla="*/ 6766560 h 27523440"/>
                    <a:gd name="connsiteX24" fmla="*/ 822960 w 10607040"/>
                    <a:gd name="connsiteY24" fmla="*/ 1188720 h 27523440"/>
                    <a:gd name="connsiteX0" fmla="*/ 0 w 10683240"/>
                    <a:gd name="connsiteY0" fmla="*/ 914400 h 27523440"/>
                    <a:gd name="connsiteX1" fmla="*/ 640080 w 10683240"/>
                    <a:gd name="connsiteY1" fmla="*/ 1371600 h 27523440"/>
                    <a:gd name="connsiteX2" fmla="*/ 2103120 w 10683240"/>
                    <a:gd name="connsiteY2" fmla="*/ 457200 h 27523440"/>
                    <a:gd name="connsiteX3" fmla="*/ 4846320 w 10683240"/>
                    <a:gd name="connsiteY3" fmla="*/ 0 h 27523440"/>
                    <a:gd name="connsiteX4" fmla="*/ 5852160 w 10683240"/>
                    <a:gd name="connsiteY4" fmla="*/ 457200 h 27523440"/>
                    <a:gd name="connsiteX5" fmla="*/ 7223760 w 10683240"/>
                    <a:gd name="connsiteY5" fmla="*/ 5212080 h 27523440"/>
                    <a:gd name="connsiteX6" fmla="*/ 8731384 w 10683240"/>
                    <a:gd name="connsiteY6" fmla="*/ 7029480 h 27523440"/>
                    <a:gd name="connsiteX7" fmla="*/ 9418320 w 10683240"/>
                    <a:gd name="connsiteY7" fmla="*/ 9966960 h 27523440"/>
                    <a:gd name="connsiteX8" fmla="*/ 10607040 w 10683240"/>
                    <a:gd name="connsiteY8" fmla="*/ 13075920 h 27523440"/>
                    <a:gd name="connsiteX9" fmla="*/ 9875520 w 10683240"/>
                    <a:gd name="connsiteY9" fmla="*/ 17373600 h 27523440"/>
                    <a:gd name="connsiteX10" fmla="*/ 9784080 w 10683240"/>
                    <a:gd name="connsiteY10" fmla="*/ 18470880 h 27523440"/>
                    <a:gd name="connsiteX11" fmla="*/ 9326880 w 10683240"/>
                    <a:gd name="connsiteY11" fmla="*/ 18745200 h 27523440"/>
                    <a:gd name="connsiteX12" fmla="*/ 9418320 w 10683240"/>
                    <a:gd name="connsiteY12" fmla="*/ 20025360 h 27523440"/>
                    <a:gd name="connsiteX13" fmla="*/ 9509760 w 10683240"/>
                    <a:gd name="connsiteY13" fmla="*/ 20939760 h 27523440"/>
                    <a:gd name="connsiteX14" fmla="*/ 8138160 w 10683240"/>
                    <a:gd name="connsiteY14" fmla="*/ 22768560 h 27523440"/>
                    <a:gd name="connsiteX15" fmla="*/ 5212080 w 10683240"/>
                    <a:gd name="connsiteY15" fmla="*/ 26609040 h 27523440"/>
                    <a:gd name="connsiteX16" fmla="*/ 5120640 w 10683240"/>
                    <a:gd name="connsiteY16" fmla="*/ 27523440 h 27523440"/>
                    <a:gd name="connsiteX17" fmla="*/ 3749040 w 10683240"/>
                    <a:gd name="connsiteY17" fmla="*/ 26517600 h 27523440"/>
                    <a:gd name="connsiteX18" fmla="*/ 2560320 w 10683240"/>
                    <a:gd name="connsiteY18" fmla="*/ 25603200 h 27523440"/>
                    <a:gd name="connsiteX19" fmla="*/ 2926080 w 10683240"/>
                    <a:gd name="connsiteY19" fmla="*/ 24505920 h 27523440"/>
                    <a:gd name="connsiteX20" fmla="*/ 4937760 w 10683240"/>
                    <a:gd name="connsiteY20" fmla="*/ 21031200 h 27523440"/>
                    <a:gd name="connsiteX21" fmla="*/ 5394960 w 10683240"/>
                    <a:gd name="connsiteY21" fmla="*/ 18105120 h 27523440"/>
                    <a:gd name="connsiteX22" fmla="*/ 4297680 w 10683240"/>
                    <a:gd name="connsiteY22" fmla="*/ 12893040 h 27523440"/>
                    <a:gd name="connsiteX23" fmla="*/ 2651760 w 10683240"/>
                    <a:gd name="connsiteY23" fmla="*/ 6766560 h 27523440"/>
                    <a:gd name="connsiteX24" fmla="*/ 822960 w 10683240"/>
                    <a:gd name="connsiteY24" fmla="*/ 1188720 h 27523440"/>
                    <a:gd name="connsiteX0" fmla="*/ 0 w 10684572"/>
                    <a:gd name="connsiteY0" fmla="*/ 914400 h 27523440"/>
                    <a:gd name="connsiteX1" fmla="*/ 640080 w 10684572"/>
                    <a:gd name="connsiteY1" fmla="*/ 1371600 h 27523440"/>
                    <a:gd name="connsiteX2" fmla="*/ 2103120 w 10684572"/>
                    <a:gd name="connsiteY2" fmla="*/ 457200 h 27523440"/>
                    <a:gd name="connsiteX3" fmla="*/ 4846320 w 10684572"/>
                    <a:gd name="connsiteY3" fmla="*/ 0 h 27523440"/>
                    <a:gd name="connsiteX4" fmla="*/ 5852160 w 10684572"/>
                    <a:gd name="connsiteY4" fmla="*/ 457200 h 27523440"/>
                    <a:gd name="connsiteX5" fmla="*/ 7223760 w 10684572"/>
                    <a:gd name="connsiteY5" fmla="*/ 5212080 h 27523440"/>
                    <a:gd name="connsiteX6" fmla="*/ 8731384 w 10684572"/>
                    <a:gd name="connsiteY6" fmla="*/ 7029480 h 27523440"/>
                    <a:gd name="connsiteX7" fmla="*/ 9418320 w 10684572"/>
                    <a:gd name="connsiteY7" fmla="*/ 9966960 h 27523440"/>
                    <a:gd name="connsiteX8" fmla="*/ 10607040 w 10684572"/>
                    <a:gd name="connsiteY8" fmla="*/ 13075920 h 27523440"/>
                    <a:gd name="connsiteX9" fmla="*/ 9883512 w 10684572"/>
                    <a:gd name="connsiteY9" fmla="*/ 17398632 h 27523440"/>
                    <a:gd name="connsiteX10" fmla="*/ 9784080 w 10684572"/>
                    <a:gd name="connsiteY10" fmla="*/ 18470880 h 27523440"/>
                    <a:gd name="connsiteX11" fmla="*/ 9326880 w 10684572"/>
                    <a:gd name="connsiteY11" fmla="*/ 18745200 h 27523440"/>
                    <a:gd name="connsiteX12" fmla="*/ 9418320 w 10684572"/>
                    <a:gd name="connsiteY12" fmla="*/ 20025360 h 27523440"/>
                    <a:gd name="connsiteX13" fmla="*/ 9509760 w 10684572"/>
                    <a:gd name="connsiteY13" fmla="*/ 20939760 h 27523440"/>
                    <a:gd name="connsiteX14" fmla="*/ 8138160 w 10684572"/>
                    <a:gd name="connsiteY14" fmla="*/ 22768560 h 27523440"/>
                    <a:gd name="connsiteX15" fmla="*/ 5212080 w 10684572"/>
                    <a:gd name="connsiteY15" fmla="*/ 26609040 h 27523440"/>
                    <a:gd name="connsiteX16" fmla="*/ 5120640 w 10684572"/>
                    <a:gd name="connsiteY16" fmla="*/ 27523440 h 27523440"/>
                    <a:gd name="connsiteX17" fmla="*/ 3749040 w 10684572"/>
                    <a:gd name="connsiteY17" fmla="*/ 26517600 h 27523440"/>
                    <a:gd name="connsiteX18" fmla="*/ 2560320 w 10684572"/>
                    <a:gd name="connsiteY18" fmla="*/ 25603200 h 27523440"/>
                    <a:gd name="connsiteX19" fmla="*/ 2926080 w 10684572"/>
                    <a:gd name="connsiteY19" fmla="*/ 24505920 h 27523440"/>
                    <a:gd name="connsiteX20" fmla="*/ 4937760 w 10684572"/>
                    <a:gd name="connsiteY20" fmla="*/ 21031200 h 27523440"/>
                    <a:gd name="connsiteX21" fmla="*/ 5394960 w 10684572"/>
                    <a:gd name="connsiteY21" fmla="*/ 18105120 h 27523440"/>
                    <a:gd name="connsiteX22" fmla="*/ 4297680 w 10684572"/>
                    <a:gd name="connsiteY22" fmla="*/ 12893040 h 27523440"/>
                    <a:gd name="connsiteX23" fmla="*/ 2651760 w 10684572"/>
                    <a:gd name="connsiteY23" fmla="*/ 6766560 h 27523440"/>
                    <a:gd name="connsiteX24" fmla="*/ 822960 w 10684572"/>
                    <a:gd name="connsiteY24" fmla="*/ 1188720 h 27523440"/>
                    <a:gd name="connsiteX0" fmla="*/ 0 w 10684572"/>
                    <a:gd name="connsiteY0" fmla="*/ 914400 h 27523440"/>
                    <a:gd name="connsiteX1" fmla="*/ 640080 w 10684572"/>
                    <a:gd name="connsiteY1" fmla="*/ 1371600 h 27523440"/>
                    <a:gd name="connsiteX2" fmla="*/ 2103120 w 10684572"/>
                    <a:gd name="connsiteY2" fmla="*/ 457200 h 27523440"/>
                    <a:gd name="connsiteX3" fmla="*/ 4846320 w 10684572"/>
                    <a:gd name="connsiteY3" fmla="*/ 0 h 27523440"/>
                    <a:gd name="connsiteX4" fmla="*/ 5852160 w 10684572"/>
                    <a:gd name="connsiteY4" fmla="*/ 457200 h 27523440"/>
                    <a:gd name="connsiteX5" fmla="*/ 7223760 w 10684572"/>
                    <a:gd name="connsiteY5" fmla="*/ 5212080 h 27523440"/>
                    <a:gd name="connsiteX6" fmla="*/ 8731384 w 10684572"/>
                    <a:gd name="connsiteY6" fmla="*/ 7029480 h 27523440"/>
                    <a:gd name="connsiteX7" fmla="*/ 9418320 w 10684572"/>
                    <a:gd name="connsiteY7" fmla="*/ 9966960 h 27523440"/>
                    <a:gd name="connsiteX8" fmla="*/ 10607040 w 10684572"/>
                    <a:gd name="connsiteY8" fmla="*/ 13075920 h 27523440"/>
                    <a:gd name="connsiteX9" fmla="*/ 9883512 w 10684572"/>
                    <a:gd name="connsiteY9" fmla="*/ 17398632 h 27523440"/>
                    <a:gd name="connsiteX10" fmla="*/ 9784080 w 10684572"/>
                    <a:gd name="connsiteY10" fmla="*/ 18470880 h 27523440"/>
                    <a:gd name="connsiteX11" fmla="*/ 9326880 w 10684572"/>
                    <a:gd name="connsiteY11" fmla="*/ 18745200 h 27523440"/>
                    <a:gd name="connsiteX12" fmla="*/ 9418320 w 10684572"/>
                    <a:gd name="connsiteY12" fmla="*/ 20025360 h 27523440"/>
                    <a:gd name="connsiteX13" fmla="*/ 9509760 w 10684572"/>
                    <a:gd name="connsiteY13" fmla="*/ 20939760 h 27523440"/>
                    <a:gd name="connsiteX14" fmla="*/ 8138160 w 10684572"/>
                    <a:gd name="connsiteY14" fmla="*/ 22768560 h 27523440"/>
                    <a:gd name="connsiteX15" fmla="*/ 5212080 w 10684572"/>
                    <a:gd name="connsiteY15" fmla="*/ 26609040 h 27523440"/>
                    <a:gd name="connsiteX16" fmla="*/ 5120640 w 10684572"/>
                    <a:gd name="connsiteY16" fmla="*/ 27523440 h 27523440"/>
                    <a:gd name="connsiteX17" fmla="*/ 3749040 w 10684572"/>
                    <a:gd name="connsiteY17" fmla="*/ 26517600 h 27523440"/>
                    <a:gd name="connsiteX18" fmla="*/ 2560320 w 10684572"/>
                    <a:gd name="connsiteY18" fmla="*/ 25603200 h 27523440"/>
                    <a:gd name="connsiteX19" fmla="*/ 2926080 w 10684572"/>
                    <a:gd name="connsiteY19" fmla="*/ 24505920 h 27523440"/>
                    <a:gd name="connsiteX20" fmla="*/ 4937760 w 10684572"/>
                    <a:gd name="connsiteY20" fmla="*/ 21031200 h 27523440"/>
                    <a:gd name="connsiteX21" fmla="*/ 5394960 w 10684572"/>
                    <a:gd name="connsiteY21" fmla="*/ 18105120 h 27523440"/>
                    <a:gd name="connsiteX22" fmla="*/ 4297680 w 10684572"/>
                    <a:gd name="connsiteY22" fmla="*/ 12893040 h 27523440"/>
                    <a:gd name="connsiteX23" fmla="*/ 2651760 w 10684572"/>
                    <a:gd name="connsiteY23" fmla="*/ 6766560 h 27523440"/>
                    <a:gd name="connsiteX24" fmla="*/ 822960 w 10684572"/>
                    <a:gd name="connsiteY24" fmla="*/ 1188720 h 27523440"/>
                    <a:gd name="connsiteX0" fmla="*/ 0 w 10684572"/>
                    <a:gd name="connsiteY0" fmla="*/ 914400 h 27523440"/>
                    <a:gd name="connsiteX1" fmla="*/ 2103120 w 10684572"/>
                    <a:gd name="connsiteY1" fmla="*/ 457200 h 27523440"/>
                    <a:gd name="connsiteX2" fmla="*/ 4846320 w 10684572"/>
                    <a:gd name="connsiteY2" fmla="*/ 0 h 27523440"/>
                    <a:gd name="connsiteX3" fmla="*/ 5852160 w 10684572"/>
                    <a:gd name="connsiteY3" fmla="*/ 457200 h 27523440"/>
                    <a:gd name="connsiteX4" fmla="*/ 7223760 w 10684572"/>
                    <a:gd name="connsiteY4" fmla="*/ 5212080 h 27523440"/>
                    <a:gd name="connsiteX5" fmla="*/ 8731384 w 10684572"/>
                    <a:gd name="connsiteY5" fmla="*/ 7029480 h 27523440"/>
                    <a:gd name="connsiteX6" fmla="*/ 9418320 w 10684572"/>
                    <a:gd name="connsiteY6" fmla="*/ 9966960 h 27523440"/>
                    <a:gd name="connsiteX7" fmla="*/ 10607040 w 10684572"/>
                    <a:gd name="connsiteY7" fmla="*/ 13075920 h 27523440"/>
                    <a:gd name="connsiteX8" fmla="*/ 9883512 w 10684572"/>
                    <a:gd name="connsiteY8" fmla="*/ 17398632 h 27523440"/>
                    <a:gd name="connsiteX9" fmla="*/ 9784080 w 10684572"/>
                    <a:gd name="connsiteY9" fmla="*/ 18470880 h 27523440"/>
                    <a:gd name="connsiteX10" fmla="*/ 9326880 w 10684572"/>
                    <a:gd name="connsiteY10" fmla="*/ 18745200 h 27523440"/>
                    <a:gd name="connsiteX11" fmla="*/ 9418320 w 10684572"/>
                    <a:gd name="connsiteY11" fmla="*/ 20025360 h 27523440"/>
                    <a:gd name="connsiteX12" fmla="*/ 9509760 w 10684572"/>
                    <a:gd name="connsiteY12" fmla="*/ 20939760 h 27523440"/>
                    <a:gd name="connsiteX13" fmla="*/ 8138160 w 10684572"/>
                    <a:gd name="connsiteY13" fmla="*/ 22768560 h 27523440"/>
                    <a:gd name="connsiteX14" fmla="*/ 5212080 w 10684572"/>
                    <a:gd name="connsiteY14" fmla="*/ 26609040 h 27523440"/>
                    <a:gd name="connsiteX15" fmla="*/ 5120640 w 10684572"/>
                    <a:gd name="connsiteY15" fmla="*/ 27523440 h 27523440"/>
                    <a:gd name="connsiteX16" fmla="*/ 3749040 w 10684572"/>
                    <a:gd name="connsiteY16" fmla="*/ 26517600 h 27523440"/>
                    <a:gd name="connsiteX17" fmla="*/ 2560320 w 10684572"/>
                    <a:gd name="connsiteY17" fmla="*/ 25603200 h 27523440"/>
                    <a:gd name="connsiteX18" fmla="*/ 2926080 w 10684572"/>
                    <a:gd name="connsiteY18" fmla="*/ 24505920 h 27523440"/>
                    <a:gd name="connsiteX19" fmla="*/ 4937760 w 10684572"/>
                    <a:gd name="connsiteY19" fmla="*/ 21031200 h 27523440"/>
                    <a:gd name="connsiteX20" fmla="*/ 5394960 w 10684572"/>
                    <a:gd name="connsiteY20" fmla="*/ 18105120 h 27523440"/>
                    <a:gd name="connsiteX21" fmla="*/ 4297680 w 10684572"/>
                    <a:gd name="connsiteY21" fmla="*/ 12893040 h 27523440"/>
                    <a:gd name="connsiteX22" fmla="*/ 2651760 w 10684572"/>
                    <a:gd name="connsiteY22" fmla="*/ 6766560 h 27523440"/>
                    <a:gd name="connsiteX23" fmla="*/ 822960 w 10684572"/>
                    <a:gd name="connsiteY23" fmla="*/ 1188720 h 27523440"/>
                    <a:gd name="connsiteX0" fmla="*/ 0 w 10684572"/>
                    <a:gd name="connsiteY0" fmla="*/ 914400 h 27523440"/>
                    <a:gd name="connsiteX1" fmla="*/ 810504 w 10684572"/>
                    <a:gd name="connsiteY1" fmla="*/ 1268840 h 27523440"/>
                    <a:gd name="connsiteX2" fmla="*/ 2103120 w 10684572"/>
                    <a:gd name="connsiteY2" fmla="*/ 457200 h 27523440"/>
                    <a:gd name="connsiteX3" fmla="*/ 4846320 w 10684572"/>
                    <a:gd name="connsiteY3" fmla="*/ 0 h 27523440"/>
                    <a:gd name="connsiteX4" fmla="*/ 5852160 w 10684572"/>
                    <a:gd name="connsiteY4" fmla="*/ 457200 h 27523440"/>
                    <a:gd name="connsiteX5" fmla="*/ 7223760 w 10684572"/>
                    <a:gd name="connsiteY5" fmla="*/ 5212080 h 27523440"/>
                    <a:gd name="connsiteX6" fmla="*/ 8731384 w 10684572"/>
                    <a:gd name="connsiteY6" fmla="*/ 7029480 h 27523440"/>
                    <a:gd name="connsiteX7" fmla="*/ 9418320 w 10684572"/>
                    <a:gd name="connsiteY7" fmla="*/ 9966960 h 27523440"/>
                    <a:gd name="connsiteX8" fmla="*/ 10607040 w 10684572"/>
                    <a:gd name="connsiteY8" fmla="*/ 13075920 h 27523440"/>
                    <a:gd name="connsiteX9" fmla="*/ 9883512 w 10684572"/>
                    <a:gd name="connsiteY9" fmla="*/ 17398632 h 27523440"/>
                    <a:gd name="connsiteX10" fmla="*/ 9784080 w 10684572"/>
                    <a:gd name="connsiteY10" fmla="*/ 18470880 h 27523440"/>
                    <a:gd name="connsiteX11" fmla="*/ 9326880 w 10684572"/>
                    <a:gd name="connsiteY11" fmla="*/ 18745200 h 27523440"/>
                    <a:gd name="connsiteX12" fmla="*/ 9418320 w 10684572"/>
                    <a:gd name="connsiteY12" fmla="*/ 20025360 h 27523440"/>
                    <a:gd name="connsiteX13" fmla="*/ 9509760 w 10684572"/>
                    <a:gd name="connsiteY13" fmla="*/ 20939760 h 27523440"/>
                    <a:gd name="connsiteX14" fmla="*/ 8138160 w 10684572"/>
                    <a:gd name="connsiteY14" fmla="*/ 22768560 h 27523440"/>
                    <a:gd name="connsiteX15" fmla="*/ 5212080 w 10684572"/>
                    <a:gd name="connsiteY15" fmla="*/ 26609040 h 27523440"/>
                    <a:gd name="connsiteX16" fmla="*/ 5120640 w 10684572"/>
                    <a:gd name="connsiteY16" fmla="*/ 27523440 h 27523440"/>
                    <a:gd name="connsiteX17" fmla="*/ 3749040 w 10684572"/>
                    <a:gd name="connsiteY17" fmla="*/ 26517600 h 27523440"/>
                    <a:gd name="connsiteX18" fmla="*/ 2560320 w 10684572"/>
                    <a:gd name="connsiteY18" fmla="*/ 25603200 h 27523440"/>
                    <a:gd name="connsiteX19" fmla="*/ 2926080 w 10684572"/>
                    <a:gd name="connsiteY19" fmla="*/ 24505920 h 27523440"/>
                    <a:gd name="connsiteX20" fmla="*/ 4937760 w 10684572"/>
                    <a:gd name="connsiteY20" fmla="*/ 21031200 h 27523440"/>
                    <a:gd name="connsiteX21" fmla="*/ 5394960 w 10684572"/>
                    <a:gd name="connsiteY21" fmla="*/ 18105120 h 27523440"/>
                    <a:gd name="connsiteX22" fmla="*/ 4297680 w 10684572"/>
                    <a:gd name="connsiteY22" fmla="*/ 12893040 h 27523440"/>
                    <a:gd name="connsiteX23" fmla="*/ 2651760 w 10684572"/>
                    <a:gd name="connsiteY23" fmla="*/ 6766560 h 27523440"/>
                    <a:gd name="connsiteX24" fmla="*/ 822960 w 10684572"/>
                    <a:gd name="connsiteY24" fmla="*/ 1188720 h 27523440"/>
                    <a:gd name="connsiteX0" fmla="*/ 0 w 9874068"/>
                    <a:gd name="connsiteY0" fmla="*/ 1268840 h 27523440"/>
                    <a:gd name="connsiteX1" fmla="*/ 1292616 w 9874068"/>
                    <a:gd name="connsiteY1" fmla="*/ 457200 h 27523440"/>
                    <a:gd name="connsiteX2" fmla="*/ 4035816 w 9874068"/>
                    <a:gd name="connsiteY2" fmla="*/ 0 h 27523440"/>
                    <a:gd name="connsiteX3" fmla="*/ 5041656 w 9874068"/>
                    <a:gd name="connsiteY3" fmla="*/ 457200 h 27523440"/>
                    <a:gd name="connsiteX4" fmla="*/ 6413256 w 9874068"/>
                    <a:gd name="connsiteY4" fmla="*/ 5212080 h 27523440"/>
                    <a:gd name="connsiteX5" fmla="*/ 7920880 w 9874068"/>
                    <a:gd name="connsiteY5" fmla="*/ 7029480 h 27523440"/>
                    <a:gd name="connsiteX6" fmla="*/ 8607816 w 9874068"/>
                    <a:gd name="connsiteY6" fmla="*/ 9966960 h 27523440"/>
                    <a:gd name="connsiteX7" fmla="*/ 9796536 w 9874068"/>
                    <a:gd name="connsiteY7" fmla="*/ 13075920 h 27523440"/>
                    <a:gd name="connsiteX8" fmla="*/ 9073008 w 9874068"/>
                    <a:gd name="connsiteY8" fmla="*/ 17398632 h 27523440"/>
                    <a:gd name="connsiteX9" fmla="*/ 8973576 w 9874068"/>
                    <a:gd name="connsiteY9" fmla="*/ 18470880 h 27523440"/>
                    <a:gd name="connsiteX10" fmla="*/ 8516376 w 9874068"/>
                    <a:gd name="connsiteY10" fmla="*/ 18745200 h 27523440"/>
                    <a:gd name="connsiteX11" fmla="*/ 8607816 w 9874068"/>
                    <a:gd name="connsiteY11" fmla="*/ 20025360 h 27523440"/>
                    <a:gd name="connsiteX12" fmla="*/ 8699256 w 9874068"/>
                    <a:gd name="connsiteY12" fmla="*/ 20939760 h 27523440"/>
                    <a:gd name="connsiteX13" fmla="*/ 7327656 w 9874068"/>
                    <a:gd name="connsiteY13" fmla="*/ 22768560 h 27523440"/>
                    <a:gd name="connsiteX14" fmla="*/ 4401576 w 9874068"/>
                    <a:gd name="connsiteY14" fmla="*/ 26609040 h 27523440"/>
                    <a:gd name="connsiteX15" fmla="*/ 4310136 w 9874068"/>
                    <a:gd name="connsiteY15" fmla="*/ 27523440 h 27523440"/>
                    <a:gd name="connsiteX16" fmla="*/ 2938536 w 9874068"/>
                    <a:gd name="connsiteY16" fmla="*/ 26517600 h 27523440"/>
                    <a:gd name="connsiteX17" fmla="*/ 1749816 w 9874068"/>
                    <a:gd name="connsiteY17" fmla="*/ 25603200 h 27523440"/>
                    <a:gd name="connsiteX18" fmla="*/ 2115576 w 9874068"/>
                    <a:gd name="connsiteY18" fmla="*/ 24505920 h 27523440"/>
                    <a:gd name="connsiteX19" fmla="*/ 4127256 w 9874068"/>
                    <a:gd name="connsiteY19" fmla="*/ 21031200 h 27523440"/>
                    <a:gd name="connsiteX20" fmla="*/ 4584456 w 9874068"/>
                    <a:gd name="connsiteY20" fmla="*/ 18105120 h 27523440"/>
                    <a:gd name="connsiteX21" fmla="*/ 3487176 w 9874068"/>
                    <a:gd name="connsiteY21" fmla="*/ 12893040 h 27523440"/>
                    <a:gd name="connsiteX22" fmla="*/ 1841256 w 9874068"/>
                    <a:gd name="connsiteY22" fmla="*/ 6766560 h 27523440"/>
                    <a:gd name="connsiteX23" fmla="*/ 12456 w 9874068"/>
                    <a:gd name="connsiteY23" fmla="*/ 1188720 h 27523440"/>
                    <a:gd name="connsiteX0" fmla="*/ 0 w 9874068"/>
                    <a:gd name="connsiteY0" fmla="*/ 1268840 h 27523440"/>
                    <a:gd name="connsiteX1" fmla="*/ 1292616 w 9874068"/>
                    <a:gd name="connsiteY1" fmla="*/ 457200 h 27523440"/>
                    <a:gd name="connsiteX2" fmla="*/ 4035816 w 9874068"/>
                    <a:gd name="connsiteY2" fmla="*/ 0 h 27523440"/>
                    <a:gd name="connsiteX3" fmla="*/ 5041656 w 9874068"/>
                    <a:gd name="connsiteY3" fmla="*/ 457200 h 27523440"/>
                    <a:gd name="connsiteX4" fmla="*/ 6413256 w 9874068"/>
                    <a:gd name="connsiteY4" fmla="*/ 5212080 h 27523440"/>
                    <a:gd name="connsiteX5" fmla="*/ 7920880 w 9874068"/>
                    <a:gd name="connsiteY5" fmla="*/ 7029480 h 27523440"/>
                    <a:gd name="connsiteX6" fmla="*/ 8607816 w 9874068"/>
                    <a:gd name="connsiteY6" fmla="*/ 9966960 h 27523440"/>
                    <a:gd name="connsiteX7" fmla="*/ 9796536 w 9874068"/>
                    <a:gd name="connsiteY7" fmla="*/ 13075920 h 27523440"/>
                    <a:gd name="connsiteX8" fmla="*/ 9073008 w 9874068"/>
                    <a:gd name="connsiteY8" fmla="*/ 17398632 h 27523440"/>
                    <a:gd name="connsiteX9" fmla="*/ 8973576 w 9874068"/>
                    <a:gd name="connsiteY9" fmla="*/ 18470880 h 27523440"/>
                    <a:gd name="connsiteX10" fmla="*/ 8516376 w 9874068"/>
                    <a:gd name="connsiteY10" fmla="*/ 18745200 h 27523440"/>
                    <a:gd name="connsiteX11" fmla="*/ 8607816 w 9874068"/>
                    <a:gd name="connsiteY11" fmla="*/ 20025360 h 27523440"/>
                    <a:gd name="connsiteX12" fmla="*/ 8699256 w 9874068"/>
                    <a:gd name="connsiteY12" fmla="*/ 20939760 h 27523440"/>
                    <a:gd name="connsiteX13" fmla="*/ 7327656 w 9874068"/>
                    <a:gd name="connsiteY13" fmla="*/ 22768560 h 27523440"/>
                    <a:gd name="connsiteX14" fmla="*/ 4401576 w 9874068"/>
                    <a:gd name="connsiteY14" fmla="*/ 26609040 h 27523440"/>
                    <a:gd name="connsiteX15" fmla="*/ 4310136 w 9874068"/>
                    <a:gd name="connsiteY15" fmla="*/ 27523440 h 27523440"/>
                    <a:gd name="connsiteX16" fmla="*/ 2938536 w 9874068"/>
                    <a:gd name="connsiteY16" fmla="*/ 26517600 h 27523440"/>
                    <a:gd name="connsiteX17" fmla="*/ 1749816 w 9874068"/>
                    <a:gd name="connsiteY17" fmla="*/ 25603200 h 27523440"/>
                    <a:gd name="connsiteX18" fmla="*/ 2115576 w 9874068"/>
                    <a:gd name="connsiteY18" fmla="*/ 24505920 h 27523440"/>
                    <a:gd name="connsiteX19" fmla="*/ 4127256 w 9874068"/>
                    <a:gd name="connsiteY19" fmla="*/ 21031200 h 27523440"/>
                    <a:gd name="connsiteX20" fmla="*/ 4584456 w 9874068"/>
                    <a:gd name="connsiteY20" fmla="*/ 18105120 h 27523440"/>
                    <a:gd name="connsiteX21" fmla="*/ 3487176 w 9874068"/>
                    <a:gd name="connsiteY21" fmla="*/ 12893040 h 27523440"/>
                    <a:gd name="connsiteX22" fmla="*/ 1841256 w 9874068"/>
                    <a:gd name="connsiteY22" fmla="*/ 6766560 h 27523440"/>
                    <a:gd name="connsiteX23" fmla="*/ 12456 w 9874068"/>
                    <a:gd name="connsiteY23" fmla="*/ 1188720 h 27523440"/>
                    <a:gd name="connsiteX24" fmla="*/ 0 w 9874068"/>
                    <a:gd name="connsiteY24" fmla="*/ 1268840 h 27523440"/>
                    <a:gd name="connsiteX0" fmla="*/ 0 w 9861612"/>
                    <a:gd name="connsiteY0" fmla="*/ 1188720 h 27523440"/>
                    <a:gd name="connsiteX1" fmla="*/ 1280160 w 9861612"/>
                    <a:gd name="connsiteY1" fmla="*/ 457200 h 27523440"/>
                    <a:gd name="connsiteX2" fmla="*/ 4023360 w 9861612"/>
                    <a:gd name="connsiteY2" fmla="*/ 0 h 27523440"/>
                    <a:gd name="connsiteX3" fmla="*/ 5029200 w 9861612"/>
                    <a:gd name="connsiteY3" fmla="*/ 457200 h 27523440"/>
                    <a:gd name="connsiteX4" fmla="*/ 6400800 w 9861612"/>
                    <a:gd name="connsiteY4" fmla="*/ 5212080 h 27523440"/>
                    <a:gd name="connsiteX5" fmla="*/ 7908424 w 9861612"/>
                    <a:gd name="connsiteY5" fmla="*/ 7029480 h 27523440"/>
                    <a:gd name="connsiteX6" fmla="*/ 8595360 w 9861612"/>
                    <a:gd name="connsiteY6" fmla="*/ 9966960 h 27523440"/>
                    <a:gd name="connsiteX7" fmla="*/ 9784080 w 9861612"/>
                    <a:gd name="connsiteY7" fmla="*/ 13075920 h 27523440"/>
                    <a:gd name="connsiteX8" fmla="*/ 9060552 w 9861612"/>
                    <a:gd name="connsiteY8" fmla="*/ 17398632 h 27523440"/>
                    <a:gd name="connsiteX9" fmla="*/ 8961120 w 9861612"/>
                    <a:gd name="connsiteY9" fmla="*/ 18470880 h 27523440"/>
                    <a:gd name="connsiteX10" fmla="*/ 8503920 w 9861612"/>
                    <a:gd name="connsiteY10" fmla="*/ 18745200 h 27523440"/>
                    <a:gd name="connsiteX11" fmla="*/ 8595360 w 9861612"/>
                    <a:gd name="connsiteY11" fmla="*/ 20025360 h 27523440"/>
                    <a:gd name="connsiteX12" fmla="*/ 8686800 w 9861612"/>
                    <a:gd name="connsiteY12" fmla="*/ 20939760 h 27523440"/>
                    <a:gd name="connsiteX13" fmla="*/ 7315200 w 9861612"/>
                    <a:gd name="connsiteY13" fmla="*/ 22768560 h 27523440"/>
                    <a:gd name="connsiteX14" fmla="*/ 4389120 w 9861612"/>
                    <a:gd name="connsiteY14" fmla="*/ 26609040 h 27523440"/>
                    <a:gd name="connsiteX15" fmla="*/ 4297680 w 9861612"/>
                    <a:gd name="connsiteY15" fmla="*/ 27523440 h 27523440"/>
                    <a:gd name="connsiteX16" fmla="*/ 2926080 w 9861612"/>
                    <a:gd name="connsiteY16" fmla="*/ 26517600 h 27523440"/>
                    <a:gd name="connsiteX17" fmla="*/ 1737360 w 9861612"/>
                    <a:gd name="connsiteY17" fmla="*/ 25603200 h 27523440"/>
                    <a:gd name="connsiteX18" fmla="*/ 2103120 w 9861612"/>
                    <a:gd name="connsiteY18" fmla="*/ 24505920 h 27523440"/>
                    <a:gd name="connsiteX19" fmla="*/ 4114800 w 9861612"/>
                    <a:gd name="connsiteY19" fmla="*/ 21031200 h 27523440"/>
                    <a:gd name="connsiteX20" fmla="*/ 4572000 w 9861612"/>
                    <a:gd name="connsiteY20" fmla="*/ 18105120 h 27523440"/>
                    <a:gd name="connsiteX21" fmla="*/ 3474720 w 9861612"/>
                    <a:gd name="connsiteY21" fmla="*/ 12893040 h 27523440"/>
                    <a:gd name="connsiteX22" fmla="*/ 1828800 w 9861612"/>
                    <a:gd name="connsiteY22" fmla="*/ 6766560 h 27523440"/>
                    <a:gd name="connsiteX23" fmla="*/ 0 w 9861612"/>
                    <a:gd name="connsiteY23" fmla="*/ 1188720 h 27523440"/>
                    <a:gd name="connsiteX0" fmla="*/ 91440 w 9953052"/>
                    <a:gd name="connsiteY0" fmla="*/ 1188720 h 27523440"/>
                    <a:gd name="connsiteX1" fmla="*/ 1371600 w 9953052"/>
                    <a:gd name="connsiteY1" fmla="*/ 457200 h 27523440"/>
                    <a:gd name="connsiteX2" fmla="*/ 4114800 w 9953052"/>
                    <a:gd name="connsiteY2" fmla="*/ 0 h 27523440"/>
                    <a:gd name="connsiteX3" fmla="*/ 5120640 w 9953052"/>
                    <a:gd name="connsiteY3" fmla="*/ 457200 h 27523440"/>
                    <a:gd name="connsiteX4" fmla="*/ 6492240 w 9953052"/>
                    <a:gd name="connsiteY4" fmla="*/ 5212080 h 27523440"/>
                    <a:gd name="connsiteX5" fmla="*/ 7999864 w 9953052"/>
                    <a:gd name="connsiteY5" fmla="*/ 7029480 h 27523440"/>
                    <a:gd name="connsiteX6" fmla="*/ 8686800 w 9953052"/>
                    <a:gd name="connsiteY6" fmla="*/ 9966960 h 27523440"/>
                    <a:gd name="connsiteX7" fmla="*/ 9875520 w 9953052"/>
                    <a:gd name="connsiteY7" fmla="*/ 13075920 h 27523440"/>
                    <a:gd name="connsiteX8" fmla="*/ 9151992 w 9953052"/>
                    <a:gd name="connsiteY8" fmla="*/ 17398632 h 27523440"/>
                    <a:gd name="connsiteX9" fmla="*/ 9052560 w 9953052"/>
                    <a:gd name="connsiteY9" fmla="*/ 18470880 h 27523440"/>
                    <a:gd name="connsiteX10" fmla="*/ 8595360 w 9953052"/>
                    <a:gd name="connsiteY10" fmla="*/ 18745200 h 27523440"/>
                    <a:gd name="connsiteX11" fmla="*/ 8686800 w 9953052"/>
                    <a:gd name="connsiteY11" fmla="*/ 20025360 h 27523440"/>
                    <a:gd name="connsiteX12" fmla="*/ 8778240 w 9953052"/>
                    <a:gd name="connsiteY12" fmla="*/ 20939760 h 27523440"/>
                    <a:gd name="connsiteX13" fmla="*/ 7406640 w 9953052"/>
                    <a:gd name="connsiteY13" fmla="*/ 22768560 h 27523440"/>
                    <a:gd name="connsiteX14" fmla="*/ 4480560 w 9953052"/>
                    <a:gd name="connsiteY14" fmla="*/ 26609040 h 27523440"/>
                    <a:gd name="connsiteX15" fmla="*/ 4389120 w 9953052"/>
                    <a:gd name="connsiteY15" fmla="*/ 27523440 h 27523440"/>
                    <a:gd name="connsiteX16" fmla="*/ 3017520 w 9953052"/>
                    <a:gd name="connsiteY16" fmla="*/ 26517600 h 27523440"/>
                    <a:gd name="connsiteX17" fmla="*/ 1828800 w 9953052"/>
                    <a:gd name="connsiteY17" fmla="*/ 25603200 h 27523440"/>
                    <a:gd name="connsiteX18" fmla="*/ 2194560 w 9953052"/>
                    <a:gd name="connsiteY18" fmla="*/ 24505920 h 27523440"/>
                    <a:gd name="connsiteX19" fmla="*/ 4206240 w 9953052"/>
                    <a:gd name="connsiteY19" fmla="*/ 21031200 h 27523440"/>
                    <a:gd name="connsiteX20" fmla="*/ 4663440 w 9953052"/>
                    <a:gd name="connsiteY20" fmla="*/ 18105120 h 27523440"/>
                    <a:gd name="connsiteX21" fmla="*/ 3566160 w 9953052"/>
                    <a:gd name="connsiteY21" fmla="*/ 12893040 h 27523440"/>
                    <a:gd name="connsiteX22" fmla="*/ 1920240 w 9953052"/>
                    <a:gd name="connsiteY22" fmla="*/ 6766560 h 27523440"/>
                    <a:gd name="connsiteX23" fmla="*/ 91440 w 9953052"/>
                    <a:gd name="connsiteY23" fmla="*/ 1188720 h 27523440"/>
                    <a:gd name="connsiteX0" fmla="*/ 91440 w 9953052"/>
                    <a:gd name="connsiteY0" fmla="*/ 1600200 h 27934920"/>
                    <a:gd name="connsiteX1" fmla="*/ 1371600 w 9953052"/>
                    <a:gd name="connsiteY1" fmla="*/ 868680 h 27934920"/>
                    <a:gd name="connsiteX2" fmla="*/ 4114800 w 9953052"/>
                    <a:gd name="connsiteY2" fmla="*/ 411480 h 27934920"/>
                    <a:gd name="connsiteX3" fmla="*/ 5120640 w 9953052"/>
                    <a:gd name="connsiteY3" fmla="*/ 868680 h 27934920"/>
                    <a:gd name="connsiteX4" fmla="*/ 6492240 w 9953052"/>
                    <a:gd name="connsiteY4" fmla="*/ 5623560 h 27934920"/>
                    <a:gd name="connsiteX5" fmla="*/ 7999864 w 9953052"/>
                    <a:gd name="connsiteY5" fmla="*/ 7440960 h 27934920"/>
                    <a:gd name="connsiteX6" fmla="*/ 8686800 w 9953052"/>
                    <a:gd name="connsiteY6" fmla="*/ 10378440 h 27934920"/>
                    <a:gd name="connsiteX7" fmla="*/ 9875520 w 9953052"/>
                    <a:gd name="connsiteY7" fmla="*/ 13487400 h 27934920"/>
                    <a:gd name="connsiteX8" fmla="*/ 9151992 w 9953052"/>
                    <a:gd name="connsiteY8" fmla="*/ 17810112 h 27934920"/>
                    <a:gd name="connsiteX9" fmla="*/ 9052560 w 9953052"/>
                    <a:gd name="connsiteY9" fmla="*/ 18882360 h 27934920"/>
                    <a:gd name="connsiteX10" fmla="*/ 8595360 w 9953052"/>
                    <a:gd name="connsiteY10" fmla="*/ 19156680 h 27934920"/>
                    <a:gd name="connsiteX11" fmla="*/ 8686800 w 9953052"/>
                    <a:gd name="connsiteY11" fmla="*/ 20436840 h 27934920"/>
                    <a:gd name="connsiteX12" fmla="*/ 8778240 w 9953052"/>
                    <a:gd name="connsiteY12" fmla="*/ 21351240 h 27934920"/>
                    <a:gd name="connsiteX13" fmla="*/ 7406640 w 9953052"/>
                    <a:gd name="connsiteY13" fmla="*/ 23180040 h 27934920"/>
                    <a:gd name="connsiteX14" fmla="*/ 4480560 w 9953052"/>
                    <a:gd name="connsiteY14" fmla="*/ 27020520 h 27934920"/>
                    <a:gd name="connsiteX15" fmla="*/ 4389120 w 9953052"/>
                    <a:gd name="connsiteY15" fmla="*/ 27934920 h 27934920"/>
                    <a:gd name="connsiteX16" fmla="*/ 3017520 w 9953052"/>
                    <a:gd name="connsiteY16" fmla="*/ 26929080 h 27934920"/>
                    <a:gd name="connsiteX17" fmla="*/ 1828800 w 9953052"/>
                    <a:gd name="connsiteY17" fmla="*/ 26014680 h 27934920"/>
                    <a:gd name="connsiteX18" fmla="*/ 2194560 w 9953052"/>
                    <a:gd name="connsiteY18" fmla="*/ 24917400 h 27934920"/>
                    <a:gd name="connsiteX19" fmla="*/ 4206240 w 9953052"/>
                    <a:gd name="connsiteY19" fmla="*/ 21442680 h 27934920"/>
                    <a:gd name="connsiteX20" fmla="*/ 4663440 w 9953052"/>
                    <a:gd name="connsiteY20" fmla="*/ 18516600 h 27934920"/>
                    <a:gd name="connsiteX21" fmla="*/ 3566160 w 9953052"/>
                    <a:gd name="connsiteY21" fmla="*/ 13304520 h 27934920"/>
                    <a:gd name="connsiteX22" fmla="*/ 1920240 w 9953052"/>
                    <a:gd name="connsiteY22" fmla="*/ 7178040 h 27934920"/>
                    <a:gd name="connsiteX23" fmla="*/ 91440 w 995305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389120 w 9861612"/>
                    <a:gd name="connsiteY14" fmla="*/ 27020520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389120 w 9861612"/>
                    <a:gd name="connsiteY14" fmla="*/ 27020520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389120 w 9861612"/>
                    <a:gd name="connsiteY14" fmla="*/ 27020520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389120 w 9861612"/>
                    <a:gd name="connsiteY14" fmla="*/ 27020520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389120 w 9861612"/>
                    <a:gd name="connsiteY14" fmla="*/ 27020520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680520 w 9861612"/>
                    <a:gd name="connsiteY14" fmla="*/ 27147016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34920"/>
                    <a:gd name="connsiteX1" fmla="*/ 1280160 w 9861612"/>
                    <a:gd name="connsiteY1" fmla="*/ 868680 h 27934920"/>
                    <a:gd name="connsiteX2" fmla="*/ 4023360 w 9861612"/>
                    <a:gd name="connsiteY2" fmla="*/ 411480 h 27934920"/>
                    <a:gd name="connsiteX3" fmla="*/ 5029200 w 9861612"/>
                    <a:gd name="connsiteY3" fmla="*/ 868680 h 27934920"/>
                    <a:gd name="connsiteX4" fmla="*/ 6400800 w 9861612"/>
                    <a:gd name="connsiteY4" fmla="*/ 5623560 h 27934920"/>
                    <a:gd name="connsiteX5" fmla="*/ 7908424 w 9861612"/>
                    <a:gd name="connsiteY5" fmla="*/ 7440960 h 27934920"/>
                    <a:gd name="connsiteX6" fmla="*/ 8595360 w 9861612"/>
                    <a:gd name="connsiteY6" fmla="*/ 10378440 h 27934920"/>
                    <a:gd name="connsiteX7" fmla="*/ 9784080 w 9861612"/>
                    <a:gd name="connsiteY7" fmla="*/ 13487400 h 27934920"/>
                    <a:gd name="connsiteX8" fmla="*/ 9060552 w 9861612"/>
                    <a:gd name="connsiteY8" fmla="*/ 17810112 h 27934920"/>
                    <a:gd name="connsiteX9" fmla="*/ 8961120 w 9861612"/>
                    <a:gd name="connsiteY9" fmla="*/ 18882360 h 27934920"/>
                    <a:gd name="connsiteX10" fmla="*/ 8503920 w 9861612"/>
                    <a:gd name="connsiteY10" fmla="*/ 19156680 h 27934920"/>
                    <a:gd name="connsiteX11" fmla="*/ 8595360 w 9861612"/>
                    <a:gd name="connsiteY11" fmla="*/ 20436840 h 27934920"/>
                    <a:gd name="connsiteX12" fmla="*/ 8686800 w 9861612"/>
                    <a:gd name="connsiteY12" fmla="*/ 21351240 h 27934920"/>
                    <a:gd name="connsiteX13" fmla="*/ 7315200 w 9861612"/>
                    <a:gd name="connsiteY13" fmla="*/ 23180040 h 27934920"/>
                    <a:gd name="connsiteX14" fmla="*/ 4680520 w 9861612"/>
                    <a:gd name="connsiteY14" fmla="*/ 27147016 h 27934920"/>
                    <a:gd name="connsiteX15" fmla="*/ 4297680 w 9861612"/>
                    <a:gd name="connsiteY15" fmla="*/ 27934920 h 27934920"/>
                    <a:gd name="connsiteX16" fmla="*/ 2926080 w 9861612"/>
                    <a:gd name="connsiteY16" fmla="*/ 26929080 h 27934920"/>
                    <a:gd name="connsiteX17" fmla="*/ 1737360 w 9861612"/>
                    <a:gd name="connsiteY17" fmla="*/ 26014680 h 27934920"/>
                    <a:gd name="connsiteX18" fmla="*/ 2103120 w 9861612"/>
                    <a:gd name="connsiteY18" fmla="*/ 24917400 h 27934920"/>
                    <a:gd name="connsiteX19" fmla="*/ 4114800 w 9861612"/>
                    <a:gd name="connsiteY19" fmla="*/ 21442680 h 27934920"/>
                    <a:gd name="connsiteX20" fmla="*/ 4572000 w 9861612"/>
                    <a:gd name="connsiteY20" fmla="*/ 18516600 h 27934920"/>
                    <a:gd name="connsiteX21" fmla="*/ 3474720 w 9861612"/>
                    <a:gd name="connsiteY21" fmla="*/ 13304520 h 27934920"/>
                    <a:gd name="connsiteX22" fmla="*/ 1828800 w 9861612"/>
                    <a:gd name="connsiteY22" fmla="*/ 7178040 h 27934920"/>
                    <a:gd name="connsiteX23" fmla="*/ 0 w 9861612"/>
                    <a:gd name="connsiteY23" fmla="*/ 1600200 h 27934920"/>
                    <a:gd name="connsiteX0" fmla="*/ 0 w 9861612"/>
                    <a:gd name="connsiteY0" fmla="*/ 1600200 h 27971243"/>
                    <a:gd name="connsiteX1" fmla="*/ 1280160 w 9861612"/>
                    <a:gd name="connsiteY1" fmla="*/ 868680 h 27971243"/>
                    <a:gd name="connsiteX2" fmla="*/ 4023360 w 9861612"/>
                    <a:gd name="connsiteY2" fmla="*/ 411480 h 27971243"/>
                    <a:gd name="connsiteX3" fmla="*/ 5029200 w 9861612"/>
                    <a:gd name="connsiteY3" fmla="*/ 868680 h 27971243"/>
                    <a:gd name="connsiteX4" fmla="*/ 6400800 w 9861612"/>
                    <a:gd name="connsiteY4" fmla="*/ 5623560 h 27971243"/>
                    <a:gd name="connsiteX5" fmla="*/ 7908424 w 9861612"/>
                    <a:gd name="connsiteY5" fmla="*/ 7440960 h 27971243"/>
                    <a:gd name="connsiteX6" fmla="*/ 8595360 w 9861612"/>
                    <a:gd name="connsiteY6" fmla="*/ 10378440 h 27971243"/>
                    <a:gd name="connsiteX7" fmla="*/ 9784080 w 9861612"/>
                    <a:gd name="connsiteY7" fmla="*/ 13487400 h 27971243"/>
                    <a:gd name="connsiteX8" fmla="*/ 9060552 w 9861612"/>
                    <a:gd name="connsiteY8" fmla="*/ 17810112 h 27971243"/>
                    <a:gd name="connsiteX9" fmla="*/ 8961120 w 9861612"/>
                    <a:gd name="connsiteY9" fmla="*/ 18882360 h 27971243"/>
                    <a:gd name="connsiteX10" fmla="*/ 8503920 w 9861612"/>
                    <a:gd name="connsiteY10" fmla="*/ 19156680 h 27971243"/>
                    <a:gd name="connsiteX11" fmla="*/ 8595360 w 9861612"/>
                    <a:gd name="connsiteY11" fmla="*/ 20436840 h 27971243"/>
                    <a:gd name="connsiteX12" fmla="*/ 8686800 w 9861612"/>
                    <a:gd name="connsiteY12" fmla="*/ 21351240 h 27971243"/>
                    <a:gd name="connsiteX13" fmla="*/ 7315200 w 9861612"/>
                    <a:gd name="connsiteY13" fmla="*/ 23180040 h 27971243"/>
                    <a:gd name="connsiteX14" fmla="*/ 4680520 w 9861612"/>
                    <a:gd name="connsiteY14" fmla="*/ 27147016 h 27971243"/>
                    <a:gd name="connsiteX15" fmla="*/ 4297680 w 9861612"/>
                    <a:gd name="connsiteY15" fmla="*/ 27934920 h 27971243"/>
                    <a:gd name="connsiteX16" fmla="*/ 2926080 w 9861612"/>
                    <a:gd name="connsiteY16" fmla="*/ 26929080 h 27971243"/>
                    <a:gd name="connsiteX17" fmla="*/ 1737360 w 9861612"/>
                    <a:gd name="connsiteY17" fmla="*/ 26014680 h 27971243"/>
                    <a:gd name="connsiteX18" fmla="*/ 2103120 w 9861612"/>
                    <a:gd name="connsiteY18" fmla="*/ 24917400 h 27971243"/>
                    <a:gd name="connsiteX19" fmla="*/ 4114800 w 9861612"/>
                    <a:gd name="connsiteY19" fmla="*/ 21442680 h 27971243"/>
                    <a:gd name="connsiteX20" fmla="*/ 4572000 w 9861612"/>
                    <a:gd name="connsiteY20" fmla="*/ 18516600 h 27971243"/>
                    <a:gd name="connsiteX21" fmla="*/ 3474720 w 9861612"/>
                    <a:gd name="connsiteY21" fmla="*/ 13304520 h 27971243"/>
                    <a:gd name="connsiteX22" fmla="*/ 1828800 w 9861612"/>
                    <a:gd name="connsiteY22" fmla="*/ 7178040 h 27971243"/>
                    <a:gd name="connsiteX23" fmla="*/ 0 w 9861612"/>
                    <a:gd name="connsiteY23" fmla="*/ 1600200 h 27971243"/>
                    <a:gd name="connsiteX0" fmla="*/ 0 w 9861612"/>
                    <a:gd name="connsiteY0" fmla="*/ 1600200 h 27971243"/>
                    <a:gd name="connsiteX1" fmla="*/ 1280160 w 9861612"/>
                    <a:gd name="connsiteY1" fmla="*/ 868680 h 27971243"/>
                    <a:gd name="connsiteX2" fmla="*/ 4023360 w 9861612"/>
                    <a:gd name="connsiteY2" fmla="*/ 411480 h 27971243"/>
                    <a:gd name="connsiteX3" fmla="*/ 5029200 w 9861612"/>
                    <a:gd name="connsiteY3" fmla="*/ 868680 h 27971243"/>
                    <a:gd name="connsiteX4" fmla="*/ 6400800 w 9861612"/>
                    <a:gd name="connsiteY4" fmla="*/ 5623560 h 27971243"/>
                    <a:gd name="connsiteX5" fmla="*/ 7908424 w 9861612"/>
                    <a:gd name="connsiteY5" fmla="*/ 7440960 h 27971243"/>
                    <a:gd name="connsiteX6" fmla="*/ 8595360 w 9861612"/>
                    <a:gd name="connsiteY6" fmla="*/ 10378440 h 27971243"/>
                    <a:gd name="connsiteX7" fmla="*/ 9784080 w 9861612"/>
                    <a:gd name="connsiteY7" fmla="*/ 13487400 h 27971243"/>
                    <a:gd name="connsiteX8" fmla="*/ 9060552 w 9861612"/>
                    <a:gd name="connsiteY8" fmla="*/ 17810112 h 27971243"/>
                    <a:gd name="connsiteX9" fmla="*/ 8961120 w 9861612"/>
                    <a:gd name="connsiteY9" fmla="*/ 18882360 h 27971243"/>
                    <a:gd name="connsiteX10" fmla="*/ 8503920 w 9861612"/>
                    <a:gd name="connsiteY10" fmla="*/ 19156680 h 27971243"/>
                    <a:gd name="connsiteX11" fmla="*/ 8595360 w 9861612"/>
                    <a:gd name="connsiteY11" fmla="*/ 20436840 h 27971243"/>
                    <a:gd name="connsiteX12" fmla="*/ 8686800 w 9861612"/>
                    <a:gd name="connsiteY12" fmla="*/ 21351240 h 27971243"/>
                    <a:gd name="connsiteX13" fmla="*/ 7315200 w 9861612"/>
                    <a:gd name="connsiteY13" fmla="*/ 23180040 h 27971243"/>
                    <a:gd name="connsiteX14" fmla="*/ 4680520 w 9861612"/>
                    <a:gd name="connsiteY14" fmla="*/ 27147016 h 27971243"/>
                    <a:gd name="connsiteX15" fmla="*/ 4297680 w 9861612"/>
                    <a:gd name="connsiteY15" fmla="*/ 27934920 h 27971243"/>
                    <a:gd name="connsiteX16" fmla="*/ 2926080 w 9861612"/>
                    <a:gd name="connsiteY16" fmla="*/ 26929080 h 27971243"/>
                    <a:gd name="connsiteX17" fmla="*/ 1737360 w 9861612"/>
                    <a:gd name="connsiteY17" fmla="*/ 26014680 h 27971243"/>
                    <a:gd name="connsiteX18" fmla="*/ 2103120 w 9861612"/>
                    <a:gd name="connsiteY18" fmla="*/ 24917400 h 27971243"/>
                    <a:gd name="connsiteX19" fmla="*/ 4114800 w 9861612"/>
                    <a:gd name="connsiteY19" fmla="*/ 21442680 h 27971243"/>
                    <a:gd name="connsiteX20" fmla="*/ 4572000 w 9861612"/>
                    <a:gd name="connsiteY20" fmla="*/ 18516600 h 27971243"/>
                    <a:gd name="connsiteX21" fmla="*/ 3474720 w 9861612"/>
                    <a:gd name="connsiteY21" fmla="*/ 13304520 h 27971243"/>
                    <a:gd name="connsiteX22" fmla="*/ 1828800 w 9861612"/>
                    <a:gd name="connsiteY22" fmla="*/ 7178040 h 27971243"/>
                    <a:gd name="connsiteX23" fmla="*/ 0 w 9861612"/>
                    <a:gd name="connsiteY23" fmla="*/ 1600200 h 27971243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4118583 w 9861612"/>
                    <a:gd name="connsiteY15" fmla="*/ 27823090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4118583 w 9861612"/>
                    <a:gd name="connsiteY15" fmla="*/ 27823090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4118583 w 9861612"/>
                    <a:gd name="connsiteY15" fmla="*/ 27823090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00200 h 27945112"/>
                    <a:gd name="connsiteX1" fmla="*/ 1280160 w 9861612"/>
                    <a:gd name="connsiteY1" fmla="*/ 868680 h 27945112"/>
                    <a:gd name="connsiteX2" fmla="*/ 4023360 w 9861612"/>
                    <a:gd name="connsiteY2" fmla="*/ 411480 h 27945112"/>
                    <a:gd name="connsiteX3" fmla="*/ 5029200 w 9861612"/>
                    <a:gd name="connsiteY3" fmla="*/ 868680 h 27945112"/>
                    <a:gd name="connsiteX4" fmla="*/ 6400800 w 9861612"/>
                    <a:gd name="connsiteY4" fmla="*/ 5623560 h 27945112"/>
                    <a:gd name="connsiteX5" fmla="*/ 7908424 w 9861612"/>
                    <a:gd name="connsiteY5" fmla="*/ 7440960 h 27945112"/>
                    <a:gd name="connsiteX6" fmla="*/ 8595360 w 9861612"/>
                    <a:gd name="connsiteY6" fmla="*/ 10378440 h 27945112"/>
                    <a:gd name="connsiteX7" fmla="*/ 9784080 w 9861612"/>
                    <a:gd name="connsiteY7" fmla="*/ 13487400 h 27945112"/>
                    <a:gd name="connsiteX8" fmla="*/ 9060552 w 9861612"/>
                    <a:gd name="connsiteY8" fmla="*/ 17810112 h 27945112"/>
                    <a:gd name="connsiteX9" fmla="*/ 8961120 w 9861612"/>
                    <a:gd name="connsiteY9" fmla="*/ 18882360 h 27945112"/>
                    <a:gd name="connsiteX10" fmla="*/ 8503920 w 9861612"/>
                    <a:gd name="connsiteY10" fmla="*/ 19156680 h 27945112"/>
                    <a:gd name="connsiteX11" fmla="*/ 8595360 w 9861612"/>
                    <a:gd name="connsiteY11" fmla="*/ 20436840 h 27945112"/>
                    <a:gd name="connsiteX12" fmla="*/ 8686800 w 9861612"/>
                    <a:gd name="connsiteY12" fmla="*/ 21351240 h 27945112"/>
                    <a:gd name="connsiteX13" fmla="*/ 7315200 w 9861612"/>
                    <a:gd name="connsiteY13" fmla="*/ 23180040 h 27945112"/>
                    <a:gd name="connsiteX14" fmla="*/ 4680520 w 9861612"/>
                    <a:gd name="connsiteY14" fmla="*/ 27147016 h 27945112"/>
                    <a:gd name="connsiteX15" fmla="*/ 4118583 w 9861612"/>
                    <a:gd name="connsiteY15" fmla="*/ 27823090 h 27945112"/>
                    <a:gd name="connsiteX16" fmla="*/ 2926080 w 9861612"/>
                    <a:gd name="connsiteY16" fmla="*/ 26929080 h 27945112"/>
                    <a:gd name="connsiteX17" fmla="*/ 1737360 w 9861612"/>
                    <a:gd name="connsiteY17" fmla="*/ 26014680 h 27945112"/>
                    <a:gd name="connsiteX18" fmla="*/ 2103120 w 9861612"/>
                    <a:gd name="connsiteY18" fmla="*/ 24917400 h 27945112"/>
                    <a:gd name="connsiteX19" fmla="*/ 4114800 w 9861612"/>
                    <a:gd name="connsiteY19" fmla="*/ 21442680 h 27945112"/>
                    <a:gd name="connsiteX20" fmla="*/ 4572000 w 9861612"/>
                    <a:gd name="connsiteY20" fmla="*/ 18516600 h 27945112"/>
                    <a:gd name="connsiteX21" fmla="*/ 3474720 w 9861612"/>
                    <a:gd name="connsiteY21" fmla="*/ 13304520 h 27945112"/>
                    <a:gd name="connsiteX22" fmla="*/ 1828800 w 9861612"/>
                    <a:gd name="connsiteY22" fmla="*/ 7178040 h 27945112"/>
                    <a:gd name="connsiteX23" fmla="*/ 0 w 9861612"/>
                    <a:gd name="connsiteY23" fmla="*/ 1600200 h 27945112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3956008 w 9861612"/>
                    <a:gd name="connsiteY15" fmla="*/ 27645307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3956008 w 9861612"/>
                    <a:gd name="connsiteY15" fmla="*/ 27645307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00200 h 27939496"/>
                    <a:gd name="connsiteX1" fmla="*/ 1280160 w 9861612"/>
                    <a:gd name="connsiteY1" fmla="*/ 868680 h 27939496"/>
                    <a:gd name="connsiteX2" fmla="*/ 4023360 w 9861612"/>
                    <a:gd name="connsiteY2" fmla="*/ 411480 h 27939496"/>
                    <a:gd name="connsiteX3" fmla="*/ 5029200 w 9861612"/>
                    <a:gd name="connsiteY3" fmla="*/ 868680 h 27939496"/>
                    <a:gd name="connsiteX4" fmla="*/ 6400800 w 9861612"/>
                    <a:gd name="connsiteY4" fmla="*/ 5623560 h 27939496"/>
                    <a:gd name="connsiteX5" fmla="*/ 7908424 w 9861612"/>
                    <a:gd name="connsiteY5" fmla="*/ 7440960 h 27939496"/>
                    <a:gd name="connsiteX6" fmla="*/ 8595360 w 9861612"/>
                    <a:gd name="connsiteY6" fmla="*/ 10378440 h 27939496"/>
                    <a:gd name="connsiteX7" fmla="*/ 9784080 w 9861612"/>
                    <a:gd name="connsiteY7" fmla="*/ 13487400 h 27939496"/>
                    <a:gd name="connsiteX8" fmla="*/ 9060552 w 9861612"/>
                    <a:gd name="connsiteY8" fmla="*/ 17810112 h 27939496"/>
                    <a:gd name="connsiteX9" fmla="*/ 8961120 w 9861612"/>
                    <a:gd name="connsiteY9" fmla="*/ 18882360 h 27939496"/>
                    <a:gd name="connsiteX10" fmla="*/ 8503920 w 9861612"/>
                    <a:gd name="connsiteY10" fmla="*/ 19156680 h 27939496"/>
                    <a:gd name="connsiteX11" fmla="*/ 8595360 w 9861612"/>
                    <a:gd name="connsiteY11" fmla="*/ 20436840 h 27939496"/>
                    <a:gd name="connsiteX12" fmla="*/ 8686800 w 9861612"/>
                    <a:gd name="connsiteY12" fmla="*/ 21351240 h 27939496"/>
                    <a:gd name="connsiteX13" fmla="*/ 7315200 w 9861612"/>
                    <a:gd name="connsiteY13" fmla="*/ 23180040 h 27939496"/>
                    <a:gd name="connsiteX14" fmla="*/ 4680520 w 9861612"/>
                    <a:gd name="connsiteY14" fmla="*/ 27147016 h 27939496"/>
                    <a:gd name="connsiteX15" fmla="*/ 3956008 w 9861612"/>
                    <a:gd name="connsiteY15" fmla="*/ 27645307 h 27939496"/>
                    <a:gd name="connsiteX16" fmla="*/ 2926080 w 9861612"/>
                    <a:gd name="connsiteY16" fmla="*/ 26929080 h 27939496"/>
                    <a:gd name="connsiteX17" fmla="*/ 1737360 w 9861612"/>
                    <a:gd name="connsiteY17" fmla="*/ 26014680 h 27939496"/>
                    <a:gd name="connsiteX18" fmla="*/ 2103120 w 9861612"/>
                    <a:gd name="connsiteY18" fmla="*/ 24917400 h 27939496"/>
                    <a:gd name="connsiteX19" fmla="*/ 4114800 w 9861612"/>
                    <a:gd name="connsiteY19" fmla="*/ 21442680 h 27939496"/>
                    <a:gd name="connsiteX20" fmla="*/ 4572000 w 9861612"/>
                    <a:gd name="connsiteY20" fmla="*/ 18516600 h 27939496"/>
                    <a:gd name="connsiteX21" fmla="*/ 3474720 w 9861612"/>
                    <a:gd name="connsiteY21" fmla="*/ 13304520 h 27939496"/>
                    <a:gd name="connsiteX22" fmla="*/ 1828800 w 9861612"/>
                    <a:gd name="connsiteY22" fmla="*/ 7178040 h 27939496"/>
                    <a:gd name="connsiteX23" fmla="*/ 0 w 9861612"/>
                    <a:gd name="connsiteY23" fmla="*/ 1600200 h 27939496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400800 w 9861612"/>
                    <a:gd name="connsiteY4" fmla="*/ 5660218 h 27976154"/>
                    <a:gd name="connsiteX5" fmla="*/ 7908424 w 9861612"/>
                    <a:gd name="connsiteY5" fmla="*/ 7477618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908424 w 9861612"/>
                    <a:gd name="connsiteY5" fmla="*/ 7477618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908424 w 9861612"/>
                    <a:gd name="connsiteY5" fmla="*/ 7477618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908424 w 9861612"/>
                    <a:gd name="connsiteY5" fmla="*/ 7477618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861612"/>
                    <a:gd name="connsiteY0" fmla="*/ 1636858 h 27976154"/>
                    <a:gd name="connsiteX1" fmla="*/ 1280160 w 9861612"/>
                    <a:gd name="connsiteY1" fmla="*/ 905338 h 27976154"/>
                    <a:gd name="connsiteX2" fmla="*/ 4023360 w 9861612"/>
                    <a:gd name="connsiteY2" fmla="*/ 448138 h 27976154"/>
                    <a:gd name="connsiteX3" fmla="*/ 5029200 w 9861612"/>
                    <a:gd name="connsiteY3" fmla="*/ 905338 h 27976154"/>
                    <a:gd name="connsiteX4" fmla="*/ 6041974 w 9861612"/>
                    <a:gd name="connsiteY4" fmla="*/ 4362108 h 27976154"/>
                    <a:gd name="connsiteX5" fmla="*/ 7292037 w 9861612"/>
                    <a:gd name="connsiteY5" fmla="*/ 6134600 h 27976154"/>
                    <a:gd name="connsiteX6" fmla="*/ 8595360 w 9861612"/>
                    <a:gd name="connsiteY6" fmla="*/ 10415098 h 27976154"/>
                    <a:gd name="connsiteX7" fmla="*/ 9784080 w 9861612"/>
                    <a:gd name="connsiteY7" fmla="*/ 13524058 h 27976154"/>
                    <a:gd name="connsiteX8" fmla="*/ 9060552 w 9861612"/>
                    <a:gd name="connsiteY8" fmla="*/ 17846770 h 27976154"/>
                    <a:gd name="connsiteX9" fmla="*/ 8961120 w 9861612"/>
                    <a:gd name="connsiteY9" fmla="*/ 18919018 h 27976154"/>
                    <a:gd name="connsiteX10" fmla="*/ 8503920 w 9861612"/>
                    <a:gd name="connsiteY10" fmla="*/ 19193338 h 27976154"/>
                    <a:gd name="connsiteX11" fmla="*/ 8595360 w 9861612"/>
                    <a:gd name="connsiteY11" fmla="*/ 20473498 h 27976154"/>
                    <a:gd name="connsiteX12" fmla="*/ 8686800 w 9861612"/>
                    <a:gd name="connsiteY12" fmla="*/ 21387898 h 27976154"/>
                    <a:gd name="connsiteX13" fmla="*/ 7315200 w 9861612"/>
                    <a:gd name="connsiteY13" fmla="*/ 23216698 h 27976154"/>
                    <a:gd name="connsiteX14" fmla="*/ 4680520 w 9861612"/>
                    <a:gd name="connsiteY14" fmla="*/ 27183674 h 27976154"/>
                    <a:gd name="connsiteX15" fmla="*/ 3956008 w 9861612"/>
                    <a:gd name="connsiteY15" fmla="*/ 27681965 h 27976154"/>
                    <a:gd name="connsiteX16" fmla="*/ 2926080 w 9861612"/>
                    <a:gd name="connsiteY16" fmla="*/ 26965738 h 27976154"/>
                    <a:gd name="connsiteX17" fmla="*/ 1737360 w 9861612"/>
                    <a:gd name="connsiteY17" fmla="*/ 26051338 h 27976154"/>
                    <a:gd name="connsiteX18" fmla="*/ 2103120 w 9861612"/>
                    <a:gd name="connsiteY18" fmla="*/ 24954058 h 27976154"/>
                    <a:gd name="connsiteX19" fmla="*/ 4114800 w 9861612"/>
                    <a:gd name="connsiteY19" fmla="*/ 21479338 h 27976154"/>
                    <a:gd name="connsiteX20" fmla="*/ 4572000 w 9861612"/>
                    <a:gd name="connsiteY20" fmla="*/ 18553258 h 27976154"/>
                    <a:gd name="connsiteX21" fmla="*/ 3474720 w 9861612"/>
                    <a:gd name="connsiteY21" fmla="*/ 13341178 h 27976154"/>
                    <a:gd name="connsiteX22" fmla="*/ 1828800 w 9861612"/>
                    <a:gd name="connsiteY22" fmla="*/ 7214698 h 27976154"/>
                    <a:gd name="connsiteX23" fmla="*/ 0 w 9861612"/>
                    <a:gd name="connsiteY23" fmla="*/ 1636858 h 27976154"/>
                    <a:gd name="connsiteX0" fmla="*/ 0 w 9453008"/>
                    <a:gd name="connsiteY0" fmla="*/ 1636858 h 27976154"/>
                    <a:gd name="connsiteX1" fmla="*/ 1280160 w 9453008"/>
                    <a:gd name="connsiteY1" fmla="*/ 905338 h 27976154"/>
                    <a:gd name="connsiteX2" fmla="*/ 4023360 w 9453008"/>
                    <a:gd name="connsiteY2" fmla="*/ 448138 h 27976154"/>
                    <a:gd name="connsiteX3" fmla="*/ 5029200 w 9453008"/>
                    <a:gd name="connsiteY3" fmla="*/ 905338 h 27976154"/>
                    <a:gd name="connsiteX4" fmla="*/ 6041974 w 9453008"/>
                    <a:gd name="connsiteY4" fmla="*/ 4362108 h 27976154"/>
                    <a:gd name="connsiteX5" fmla="*/ 7292037 w 9453008"/>
                    <a:gd name="connsiteY5" fmla="*/ 6134600 h 27976154"/>
                    <a:gd name="connsiteX6" fmla="*/ 8595360 w 9453008"/>
                    <a:gd name="connsiteY6" fmla="*/ 10415098 h 27976154"/>
                    <a:gd name="connsiteX7" fmla="*/ 9375476 w 9453008"/>
                    <a:gd name="connsiteY7" fmla="*/ 13813343 h 27976154"/>
                    <a:gd name="connsiteX8" fmla="*/ 9060552 w 9453008"/>
                    <a:gd name="connsiteY8" fmla="*/ 17846770 h 27976154"/>
                    <a:gd name="connsiteX9" fmla="*/ 8961120 w 9453008"/>
                    <a:gd name="connsiteY9" fmla="*/ 18919018 h 27976154"/>
                    <a:gd name="connsiteX10" fmla="*/ 8503920 w 9453008"/>
                    <a:gd name="connsiteY10" fmla="*/ 19193338 h 27976154"/>
                    <a:gd name="connsiteX11" fmla="*/ 8595360 w 9453008"/>
                    <a:gd name="connsiteY11" fmla="*/ 20473498 h 27976154"/>
                    <a:gd name="connsiteX12" fmla="*/ 8686800 w 9453008"/>
                    <a:gd name="connsiteY12" fmla="*/ 21387898 h 27976154"/>
                    <a:gd name="connsiteX13" fmla="*/ 7315200 w 9453008"/>
                    <a:gd name="connsiteY13" fmla="*/ 23216698 h 27976154"/>
                    <a:gd name="connsiteX14" fmla="*/ 4680520 w 9453008"/>
                    <a:gd name="connsiteY14" fmla="*/ 27183674 h 27976154"/>
                    <a:gd name="connsiteX15" fmla="*/ 3956008 w 9453008"/>
                    <a:gd name="connsiteY15" fmla="*/ 27681965 h 27976154"/>
                    <a:gd name="connsiteX16" fmla="*/ 2926080 w 9453008"/>
                    <a:gd name="connsiteY16" fmla="*/ 26965738 h 27976154"/>
                    <a:gd name="connsiteX17" fmla="*/ 1737360 w 9453008"/>
                    <a:gd name="connsiteY17" fmla="*/ 26051338 h 27976154"/>
                    <a:gd name="connsiteX18" fmla="*/ 2103120 w 9453008"/>
                    <a:gd name="connsiteY18" fmla="*/ 24954058 h 27976154"/>
                    <a:gd name="connsiteX19" fmla="*/ 4114800 w 9453008"/>
                    <a:gd name="connsiteY19" fmla="*/ 21479338 h 27976154"/>
                    <a:gd name="connsiteX20" fmla="*/ 4572000 w 9453008"/>
                    <a:gd name="connsiteY20" fmla="*/ 18553258 h 27976154"/>
                    <a:gd name="connsiteX21" fmla="*/ 3474720 w 9453008"/>
                    <a:gd name="connsiteY21" fmla="*/ 13341178 h 27976154"/>
                    <a:gd name="connsiteX22" fmla="*/ 1828800 w 9453008"/>
                    <a:gd name="connsiteY22" fmla="*/ 7214698 h 27976154"/>
                    <a:gd name="connsiteX23" fmla="*/ 0 w 9453008"/>
                    <a:gd name="connsiteY23" fmla="*/ 1636858 h 27976154"/>
                    <a:gd name="connsiteX0" fmla="*/ 0 w 9780715"/>
                    <a:gd name="connsiteY0" fmla="*/ 1636858 h 27976154"/>
                    <a:gd name="connsiteX1" fmla="*/ 1280160 w 9780715"/>
                    <a:gd name="connsiteY1" fmla="*/ 905338 h 27976154"/>
                    <a:gd name="connsiteX2" fmla="*/ 4023360 w 9780715"/>
                    <a:gd name="connsiteY2" fmla="*/ 448138 h 27976154"/>
                    <a:gd name="connsiteX3" fmla="*/ 5029200 w 9780715"/>
                    <a:gd name="connsiteY3" fmla="*/ 905338 h 27976154"/>
                    <a:gd name="connsiteX4" fmla="*/ 6041974 w 9780715"/>
                    <a:gd name="connsiteY4" fmla="*/ 4362108 h 27976154"/>
                    <a:gd name="connsiteX5" fmla="*/ 7292037 w 9780715"/>
                    <a:gd name="connsiteY5" fmla="*/ 6134600 h 27976154"/>
                    <a:gd name="connsiteX6" fmla="*/ 8595360 w 9780715"/>
                    <a:gd name="connsiteY6" fmla="*/ 10415098 h 27976154"/>
                    <a:gd name="connsiteX7" fmla="*/ 9375476 w 9780715"/>
                    <a:gd name="connsiteY7" fmla="*/ 13813343 h 27976154"/>
                    <a:gd name="connsiteX8" fmla="*/ 9060552 w 9780715"/>
                    <a:gd name="connsiteY8" fmla="*/ 17846770 h 27976154"/>
                    <a:gd name="connsiteX9" fmla="*/ 8961120 w 9780715"/>
                    <a:gd name="connsiteY9" fmla="*/ 18919018 h 27976154"/>
                    <a:gd name="connsiteX10" fmla="*/ 8503920 w 9780715"/>
                    <a:gd name="connsiteY10" fmla="*/ 19193338 h 27976154"/>
                    <a:gd name="connsiteX11" fmla="*/ 8595360 w 9780715"/>
                    <a:gd name="connsiteY11" fmla="*/ 20473498 h 27976154"/>
                    <a:gd name="connsiteX12" fmla="*/ 8686800 w 9780715"/>
                    <a:gd name="connsiteY12" fmla="*/ 21387898 h 27976154"/>
                    <a:gd name="connsiteX13" fmla="*/ 7315200 w 9780715"/>
                    <a:gd name="connsiteY13" fmla="*/ 23216698 h 27976154"/>
                    <a:gd name="connsiteX14" fmla="*/ 4680520 w 9780715"/>
                    <a:gd name="connsiteY14" fmla="*/ 27183674 h 27976154"/>
                    <a:gd name="connsiteX15" fmla="*/ 3956008 w 9780715"/>
                    <a:gd name="connsiteY15" fmla="*/ 27681965 h 27976154"/>
                    <a:gd name="connsiteX16" fmla="*/ 2926080 w 9780715"/>
                    <a:gd name="connsiteY16" fmla="*/ 26965738 h 27976154"/>
                    <a:gd name="connsiteX17" fmla="*/ 1737360 w 9780715"/>
                    <a:gd name="connsiteY17" fmla="*/ 26051338 h 27976154"/>
                    <a:gd name="connsiteX18" fmla="*/ 2103120 w 9780715"/>
                    <a:gd name="connsiteY18" fmla="*/ 24954058 h 27976154"/>
                    <a:gd name="connsiteX19" fmla="*/ 4114800 w 9780715"/>
                    <a:gd name="connsiteY19" fmla="*/ 21479338 h 27976154"/>
                    <a:gd name="connsiteX20" fmla="*/ 4572000 w 9780715"/>
                    <a:gd name="connsiteY20" fmla="*/ 18553258 h 27976154"/>
                    <a:gd name="connsiteX21" fmla="*/ 3474720 w 9780715"/>
                    <a:gd name="connsiteY21" fmla="*/ 13341178 h 27976154"/>
                    <a:gd name="connsiteX22" fmla="*/ 1828800 w 9780715"/>
                    <a:gd name="connsiteY22" fmla="*/ 7214698 h 27976154"/>
                    <a:gd name="connsiteX23" fmla="*/ 0 w 9780715"/>
                    <a:gd name="connsiteY23" fmla="*/ 1636858 h 27976154"/>
                    <a:gd name="connsiteX0" fmla="*/ 0 w 9780715"/>
                    <a:gd name="connsiteY0" fmla="*/ 1636858 h 27976154"/>
                    <a:gd name="connsiteX1" fmla="*/ 1280160 w 9780715"/>
                    <a:gd name="connsiteY1" fmla="*/ 905338 h 27976154"/>
                    <a:gd name="connsiteX2" fmla="*/ 4023360 w 9780715"/>
                    <a:gd name="connsiteY2" fmla="*/ 448138 h 27976154"/>
                    <a:gd name="connsiteX3" fmla="*/ 5029200 w 9780715"/>
                    <a:gd name="connsiteY3" fmla="*/ 905338 h 27976154"/>
                    <a:gd name="connsiteX4" fmla="*/ 6041974 w 9780715"/>
                    <a:gd name="connsiteY4" fmla="*/ 4362108 h 27976154"/>
                    <a:gd name="connsiteX5" fmla="*/ 7292037 w 9780715"/>
                    <a:gd name="connsiteY5" fmla="*/ 6134600 h 27976154"/>
                    <a:gd name="connsiteX6" fmla="*/ 8595360 w 9780715"/>
                    <a:gd name="connsiteY6" fmla="*/ 10415098 h 27976154"/>
                    <a:gd name="connsiteX7" fmla="*/ 9375476 w 9780715"/>
                    <a:gd name="connsiteY7" fmla="*/ 13813343 h 27976154"/>
                    <a:gd name="connsiteX8" fmla="*/ 9060552 w 9780715"/>
                    <a:gd name="connsiteY8" fmla="*/ 17846770 h 27976154"/>
                    <a:gd name="connsiteX9" fmla="*/ 8961120 w 9780715"/>
                    <a:gd name="connsiteY9" fmla="*/ 18919018 h 27976154"/>
                    <a:gd name="connsiteX10" fmla="*/ 8503920 w 9780715"/>
                    <a:gd name="connsiteY10" fmla="*/ 19193338 h 27976154"/>
                    <a:gd name="connsiteX11" fmla="*/ 8595360 w 9780715"/>
                    <a:gd name="connsiteY11" fmla="*/ 20473498 h 27976154"/>
                    <a:gd name="connsiteX12" fmla="*/ 8686800 w 9780715"/>
                    <a:gd name="connsiteY12" fmla="*/ 21387898 h 27976154"/>
                    <a:gd name="connsiteX13" fmla="*/ 7315200 w 9780715"/>
                    <a:gd name="connsiteY13" fmla="*/ 23216698 h 27976154"/>
                    <a:gd name="connsiteX14" fmla="*/ 4680520 w 9780715"/>
                    <a:gd name="connsiteY14" fmla="*/ 27183674 h 27976154"/>
                    <a:gd name="connsiteX15" fmla="*/ 3956008 w 9780715"/>
                    <a:gd name="connsiteY15" fmla="*/ 27681965 h 27976154"/>
                    <a:gd name="connsiteX16" fmla="*/ 2926080 w 9780715"/>
                    <a:gd name="connsiteY16" fmla="*/ 26965738 h 27976154"/>
                    <a:gd name="connsiteX17" fmla="*/ 1737360 w 9780715"/>
                    <a:gd name="connsiteY17" fmla="*/ 26051338 h 27976154"/>
                    <a:gd name="connsiteX18" fmla="*/ 2103120 w 9780715"/>
                    <a:gd name="connsiteY18" fmla="*/ 24954058 h 27976154"/>
                    <a:gd name="connsiteX19" fmla="*/ 4114800 w 9780715"/>
                    <a:gd name="connsiteY19" fmla="*/ 21479338 h 27976154"/>
                    <a:gd name="connsiteX20" fmla="*/ 4572000 w 9780715"/>
                    <a:gd name="connsiteY20" fmla="*/ 18553258 h 27976154"/>
                    <a:gd name="connsiteX21" fmla="*/ 3474720 w 9780715"/>
                    <a:gd name="connsiteY21" fmla="*/ 13341178 h 27976154"/>
                    <a:gd name="connsiteX22" fmla="*/ 1828800 w 9780715"/>
                    <a:gd name="connsiteY22" fmla="*/ 7214698 h 27976154"/>
                    <a:gd name="connsiteX23" fmla="*/ 0 w 9780715"/>
                    <a:gd name="connsiteY23" fmla="*/ 1636858 h 27976154"/>
                    <a:gd name="connsiteX0" fmla="*/ 0 w 9780715"/>
                    <a:gd name="connsiteY0" fmla="*/ 1636858 h 27976154"/>
                    <a:gd name="connsiteX1" fmla="*/ 1280160 w 9780715"/>
                    <a:gd name="connsiteY1" fmla="*/ 905338 h 27976154"/>
                    <a:gd name="connsiteX2" fmla="*/ 4023360 w 9780715"/>
                    <a:gd name="connsiteY2" fmla="*/ 448138 h 27976154"/>
                    <a:gd name="connsiteX3" fmla="*/ 5029200 w 9780715"/>
                    <a:gd name="connsiteY3" fmla="*/ 905338 h 27976154"/>
                    <a:gd name="connsiteX4" fmla="*/ 6041974 w 9780715"/>
                    <a:gd name="connsiteY4" fmla="*/ 4362108 h 27976154"/>
                    <a:gd name="connsiteX5" fmla="*/ 7292037 w 9780715"/>
                    <a:gd name="connsiteY5" fmla="*/ 6134600 h 27976154"/>
                    <a:gd name="connsiteX6" fmla="*/ 8595360 w 9780715"/>
                    <a:gd name="connsiteY6" fmla="*/ 10415098 h 27976154"/>
                    <a:gd name="connsiteX7" fmla="*/ 9375476 w 9780715"/>
                    <a:gd name="connsiteY7" fmla="*/ 13813343 h 27976154"/>
                    <a:gd name="connsiteX8" fmla="*/ 9060552 w 9780715"/>
                    <a:gd name="connsiteY8" fmla="*/ 17846770 h 27976154"/>
                    <a:gd name="connsiteX9" fmla="*/ 8961120 w 9780715"/>
                    <a:gd name="connsiteY9" fmla="*/ 18919018 h 27976154"/>
                    <a:gd name="connsiteX10" fmla="*/ 8503920 w 9780715"/>
                    <a:gd name="connsiteY10" fmla="*/ 19193338 h 27976154"/>
                    <a:gd name="connsiteX11" fmla="*/ 8595360 w 9780715"/>
                    <a:gd name="connsiteY11" fmla="*/ 20473498 h 27976154"/>
                    <a:gd name="connsiteX12" fmla="*/ 8686800 w 9780715"/>
                    <a:gd name="connsiteY12" fmla="*/ 21387898 h 27976154"/>
                    <a:gd name="connsiteX13" fmla="*/ 7315200 w 9780715"/>
                    <a:gd name="connsiteY13" fmla="*/ 23216698 h 27976154"/>
                    <a:gd name="connsiteX14" fmla="*/ 4680520 w 9780715"/>
                    <a:gd name="connsiteY14" fmla="*/ 27183674 h 27976154"/>
                    <a:gd name="connsiteX15" fmla="*/ 3956008 w 9780715"/>
                    <a:gd name="connsiteY15" fmla="*/ 27681965 h 27976154"/>
                    <a:gd name="connsiteX16" fmla="*/ 2926080 w 9780715"/>
                    <a:gd name="connsiteY16" fmla="*/ 26965738 h 27976154"/>
                    <a:gd name="connsiteX17" fmla="*/ 1737360 w 9780715"/>
                    <a:gd name="connsiteY17" fmla="*/ 26051338 h 27976154"/>
                    <a:gd name="connsiteX18" fmla="*/ 2103120 w 9780715"/>
                    <a:gd name="connsiteY18" fmla="*/ 24954058 h 27976154"/>
                    <a:gd name="connsiteX19" fmla="*/ 4114800 w 9780715"/>
                    <a:gd name="connsiteY19" fmla="*/ 21479338 h 27976154"/>
                    <a:gd name="connsiteX20" fmla="*/ 4572000 w 9780715"/>
                    <a:gd name="connsiteY20" fmla="*/ 18553258 h 27976154"/>
                    <a:gd name="connsiteX21" fmla="*/ 3474720 w 9780715"/>
                    <a:gd name="connsiteY21" fmla="*/ 13341178 h 27976154"/>
                    <a:gd name="connsiteX22" fmla="*/ 1828800 w 9780715"/>
                    <a:gd name="connsiteY22" fmla="*/ 7214698 h 27976154"/>
                    <a:gd name="connsiteX23" fmla="*/ 0 w 9780715"/>
                    <a:gd name="connsiteY23" fmla="*/ 1636858 h 279761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9780715" h="27976154">
                      <a:moveTo>
                        <a:pt x="0" y="1636858"/>
                      </a:moveTo>
                      <a:cubicBezTo>
                        <a:pt x="1181744" y="1252682"/>
                        <a:pt x="609600" y="1103458"/>
                        <a:pt x="1280160" y="905338"/>
                      </a:cubicBezTo>
                      <a:cubicBezTo>
                        <a:pt x="1950720" y="707218"/>
                        <a:pt x="2301628" y="0"/>
                        <a:pt x="4023360" y="448138"/>
                      </a:cubicBezTo>
                      <a:cubicBezTo>
                        <a:pt x="4648200" y="448138"/>
                        <a:pt x="4692764" y="253010"/>
                        <a:pt x="5029200" y="905338"/>
                      </a:cubicBezTo>
                      <a:cubicBezTo>
                        <a:pt x="5816487" y="1881783"/>
                        <a:pt x="5562103" y="3266728"/>
                        <a:pt x="6041974" y="4362108"/>
                      </a:cubicBezTo>
                      <a:cubicBezTo>
                        <a:pt x="6103746" y="5929329"/>
                        <a:pt x="6866473" y="5125768"/>
                        <a:pt x="7292037" y="6134600"/>
                      </a:cubicBezTo>
                      <a:cubicBezTo>
                        <a:pt x="7039503" y="7383140"/>
                        <a:pt x="8621840" y="7649638"/>
                        <a:pt x="8595360" y="10415098"/>
                      </a:cubicBezTo>
                      <a:cubicBezTo>
                        <a:pt x="9010701" y="11646674"/>
                        <a:pt x="9297944" y="12574731"/>
                        <a:pt x="9375476" y="13813343"/>
                      </a:cubicBezTo>
                      <a:cubicBezTo>
                        <a:pt x="9780715" y="15102322"/>
                        <a:pt x="9129611" y="16995824"/>
                        <a:pt x="9060552" y="17846770"/>
                      </a:cubicBezTo>
                      <a:cubicBezTo>
                        <a:pt x="8991493" y="18697716"/>
                        <a:pt x="9053892" y="18694590"/>
                        <a:pt x="8961120" y="18919018"/>
                      </a:cubicBezTo>
                      <a:lnTo>
                        <a:pt x="8503920" y="19193338"/>
                      </a:lnTo>
                      <a:cubicBezTo>
                        <a:pt x="8442960" y="19452418"/>
                        <a:pt x="8564880" y="20107738"/>
                        <a:pt x="8595360" y="20473498"/>
                      </a:cubicBezTo>
                      <a:cubicBezTo>
                        <a:pt x="8625840" y="20839258"/>
                        <a:pt x="8900160" y="20930698"/>
                        <a:pt x="8686800" y="21387898"/>
                      </a:cubicBezTo>
                      <a:cubicBezTo>
                        <a:pt x="8473440" y="21845098"/>
                        <a:pt x="8031480" y="22271818"/>
                        <a:pt x="7315200" y="23216698"/>
                      </a:cubicBezTo>
                      <a:lnTo>
                        <a:pt x="4680520" y="27183674"/>
                      </a:lnTo>
                      <a:cubicBezTo>
                        <a:pt x="4177600" y="27976154"/>
                        <a:pt x="4468108" y="27940904"/>
                        <a:pt x="3956008" y="27681965"/>
                      </a:cubicBezTo>
                      <a:cubicBezTo>
                        <a:pt x="3481774" y="27226157"/>
                        <a:pt x="3295855" y="27237509"/>
                        <a:pt x="2926080" y="26965738"/>
                      </a:cubicBezTo>
                      <a:cubicBezTo>
                        <a:pt x="2556305" y="26693967"/>
                        <a:pt x="1778256" y="26531983"/>
                        <a:pt x="1737360" y="26051338"/>
                      </a:cubicBezTo>
                      <a:cubicBezTo>
                        <a:pt x="1600200" y="25716058"/>
                        <a:pt x="1706880" y="25716058"/>
                        <a:pt x="2103120" y="24954058"/>
                      </a:cubicBezTo>
                      <a:lnTo>
                        <a:pt x="4114800" y="21479338"/>
                      </a:lnTo>
                      <a:lnTo>
                        <a:pt x="4572000" y="18553258"/>
                      </a:lnTo>
                      <a:lnTo>
                        <a:pt x="3474720" y="13341178"/>
                      </a:lnTo>
                      <a:lnTo>
                        <a:pt x="1828800" y="7214698"/>
                      </a:lnTo>
                      <a:lnTo>
                        <a:pt x="0" y="1636858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32" name="手繪多邊形 31"/>
                <p:cNvSpPr/>
                <p:nvPr/>
              </p:nvSpPr>
              <p:spPr>
                <a:xfrm>
                  <a:off x="18771729" y="4359975"/>
                  <a:ext cx="8152483" cy="8589204"/>
                </a:xfrm>
                <a:custGeom>
                  <a:avLst/>
                  <a:gdLst>
                    <a:gd name="connsiteX0" fmla="*/ 91440 w 8229600"/>
                    <a:gd name="connsiteY0" fmla="*/ 2743200 h 8321040"/>
                    <a:gd name="connsiteX1" fmla="*/ 182880 w 8229600"/>
                    <a:gd name="connsiteY1" fmla="*/ 4572000 h 8321040"/>
                    <a:gd name="connsiteX2" fmla="*/ 4206240 w 8229600"/>
                    <a:gd name="connsiteY2" fmla="*/ 6492240 h 8321040"/>
                    <a:gd name="connsiteX3" fmla="*/ 6766560 w 8229600"/>
                    <a:gd name="connsiteY3" fmla="*/ 8321040 h 8321040"/>
                    <a:gd name="connsiteX4" fmla="*/ 8229600 w 8229600"/>
                    <a:gd name="connsiteY4" fmla="*/ 6217920 h 8321040"/>
                    <a:gd name="connsiteX5" fmla="*/ 3931920 w 8229600"/>
                    <a:gd name="connsiteY5" fmla="*/ 4023360 h 8321040"/>
                    <a:gd name="connsiteX6" fmla="*/ 1645920 w 8229600"/>
                    <a:gd name="connsiteY6" fmla="*/ 0 h 8321040"/>
                    <a:gd name="connsiteX7" fmla="*/ 0 w 8229600"/>
                    <a:gd name="connsiteY7" fmla="*/ 2834640 h 8321040"/>
                    <a:gd name="connsiteX0" fmla="*/ 91440 w 8229600"/>
                    <a:gd name="connsiteY0" fmla="*/ 2743200 h 8366760"/>
                    <a:gd name="connsiteX1" fmla="*/ 182880 w 8229600"/>
                    <a:gd name="connsiteY1" fmla="*/ 4572000 h 8366760"/>
                    <a:gd name="connsiteX2" fmla="*/ 4206240 w 8229600"/>
                    <a:gd name="connsiteY2" fmla="*/ 6492240 h 8366760"/>
                    <a:gd name="connsiteX3" fmla="*/ 6766560 w 8229600"/>
                    <a:gd name="connsiteY3" fmla="*/ 8321040 h 8366760"/>
                    <a:gd name="connsiteX4" fmla="*/ 8229600 w 8229600"/>
                    <a:gd name="connsiteY4" fmla="*/ 6217920 h 8366760"/>
                    <a:gd name="connsiteX5" fmla="*/ 3931920 w 8229600"/>
                    <a:gd name="connsiteY5" fmla="*/ 4023360 h 8366760"/>
                    <a:gd name="connsiteX6" fmla="*/ 1645920 w 8229600"/>
                    <a:gd name="connsiteY6" fmla="*/ 0 h 8366760"/>
                    <a:gd name="connsiteX7" fmla="*/ 0 w 8229600"/>
                    <a:gd name="connsiteY7" fmla="*/ 2834640 h 8366760"/>
                    <a:gd name="connsiteX0" fmla="*/ 91440 w 8702040"/>
                    <a:gd name="connsiteY0" fmla="*/ 2743200 h 8366760"/>
                    <a:gd name="connsiteX1" fmla="*/ 182880 w 8702040"/>
                    <a:gd name="connsiteY1" fmla="*/ 4572000 h 8366760"/>
                    <a:gd name="connsiteX2" fmla="*/ 4206240 w 8702040"/>
                    <a:gd name="connsiteY2" fmla="*/ 6492240 h 8366760"/>
                    <a:gd name="connsiteX3" fmla="*/ 6766560 w 8702040"/>
                    <a:gd name="connsiteY3" fmla="*/ 8321040 h 8366760"/>
                    <a:gd name="connsiteX4" fmla="*/ 8229600 w 8702040"/>
                    <a:gd name="connsiteY4" fmla="*/ 6217920 h 8366760"/>
                    <a:gd name="connsiteX5" fmla="*/ 3931920 w 8702040"/>
                    <a:gd name="connsiteY5" fmla="*/ 4023360 h 8366760"/>
                    <a:gd name="connsiteX6" fmla="*/ 1645920 w 8702040"/>
                    <a:gd name="connsiteY6" fmla="*/ 0 h 8366760"/>
                    <a:gd name="connsiteX7" fmla="*/ 0 w 8702040"/>
                    <a:gd name="connsiteY7" fmla="*/ 2834640 h 8366760"/>
                    <a:gd name="connsiteX0" fmla="*/ 91440 w 8702040"/>
                    <a:gd name="connsiteY0" fmla="*/ 2743200 h 8092320"/>
                    <a:gd name="connsiteX1" fmla="*/ 182880 w 8702040"/>
                    <a:gd name="connsiteY1" fmla="*/ 4572000 h 8092320"/>
                    <a:gd name="connsiteX2" fmla="*/ 4206240 w 8702040"/>
                    <a:gd name="connsiteY2" fmla="*/ 6492240 h 8092320"/>
                    <a:gd name="connsiteX3" fmla="*/ 6290784 w 8702040"/>
                    <a:gd name="connsiteY3" fmla="*/ 8046600 h 8092320"/>
                    <a:gd name="connsiteX4" fmla="*/ 8229600 w 8702040"/>
                    <a:gd name="connsiteY4" fmla="*/ 6217920 h 8092320"/>
                    <a:gd name="connsiteX5" fmla="*/ 3931920 w 8702040"/>
                    <a:gd name="connsiteY5" fmla="*/ 4023360 h 8092320"/>
                    <a:gd name="connsiteX6" fmla="*/ 1645920 w 8702040"/>
                    <a:gd name="connsiteY6" fmla="*/ 0 h 8092320"/>
                    <a:gd name="connsiteX7" fmla="*/ 0 w 8702040"/>
                    <a:gd name="connsiteY7" fmla="*/ 2834640 h 8092320"/>
                    <a:gd name="connsiteX0" fmla="*/ 91440 w 8702040"/>
                    <a:gd name="connsiteY0" fmla="*/ 2743200 h 8347328"/>
                    <a:gd name="connsiteX1" fmla="*/ 182880 w 8702040"/>
                    <a:gd name="connsiteY1" fmla="*/ 4572000 h 8347328"/>
                    <a:gd name="connsiteX2" fmla="*/ 4206240 w 8702040"/>
                    <a:gd name="connsiteY2" fmla="*/ 6492240 h 8347328"/>
                    <a:gd name="connsiteX3" fmla="*/ 6290784 w 8702040"/>
                    <a:gd name="connsiteY3" fmla="*/ 8046600 h 8347328"/>
                    <a:gd name="connsiteX4" fmla="*/ 8229600 w 8702040"/>
                    <a:gd name="connsiteY4" fmla="*/ 6217920 h 8347328"/>
                    <a:gd name="connsiteX5" fmla="*/ 3931920 w 8702040"/>
                    <a:gd name="connsiteY5" fmla="*/ 4023360 h 8347328"/>
                    <a:gd name="connsiteX6" fmla="*/ 1645920 w 8702040"/>
                    <a:gd name="connsiteY6" fmla="*/ 0 h 8347328"/>
                    <a:gd name="connsiteX7" fmla="*/ 0 w 8702040"/>
                    <a:gd name="connsiteY7" fmla="*/ 2834640 h 8347328"/>
                    <a:gd name="connsiteX0" fmla="*/ 91440 w 8702040"/>
                    <a:gd name="connsiteY0" fmla="*/ 2743200 h 8347328"/>
                    <a:gd name="connsiteX1" fmla="*/ 182880 w 8702040"/>
                    <a:gd name="connsiteY1" fmla="*/ 4572000 h 8347328"/>
                    <a:gd name="connsiteX2" fmla="*/ 4206240 w 8702040"/>
                    <a:gd name="connsiteY2" fmla="*/ 6492240 h 8347328"/>
                    <a:gd name="connsiteX3" fmla="*/ 6290784 w 8702040"/>
                    <a:gd name="connsiteY3" fmla="*/ 8046600 h 8347328"/>
                    <a:gd name="connsiteX4" fmla="*/ 8229600 w 8702040"/>
                    <a:gd name="connsiteY4" fmla="*/ 6217920 h 8347328"/>
                    <a:gd name="connsiteX5" fmla="*/ 3931920 w 8702040"/>
                    <a:gd name="connsiteY5" fmla="*/ 4023360 h 8347328"/>
                    <a:gd name="connsiteX6" fmla="*/ 1645920 w 8702040"/>
                    <a:gd name="connsiteY6" fmla="*/ 0 h 8347328"/>
                    <a:gd name="connsiteX7" fmla="*/ 0 w 8702040"/>
                    <a:gd name="connsiteY7" fmla="*/ 2834640 h 8347328"/>
                    <a:gd name="connsiteX0" fmla="*/ 594360 w 9204960"/>
                    <a:gd name="connsiteY0" fmla="*/ 2743200 h 8347328"/>
                    <a:gd name="connsiteX1" fmla="*/ 685800 w 9204960"/>
                    <a:gd name="connsiteY1" fmla="*/ 4572000 h 8347328"/>
                    <a:gd name="connsiteX2" fmla="*/ 4709160 w 9204960"/>
                    <a:gd name="connsiteY2" fmla="*/ 6492240 h 8347328"/>
                    <a:gd name="connsiteX3" fmla="*/ 6793704 w 9204960"/>
                    <a:gd name="connsiteY3" fmla="*/ 8046600 h 8347328"/>
                    <a:gd name="connsiteX4" fmla="*/ 8732520 w 9204960"/>
                    <a:gd name="connsiteY4" fmla="*/ 6217920 h 8347328"/>
                    <a:gd name="connsiteX5" fmla="*/ 4434840 w 9204960"/>
                    <a:gd name="connsiteY5" fmla="*/ 4023360 h 8347328"/>
                    <a:gd name="connsiteX6" fmla="*/ 2148840 w 9204960"/>
                    <a:gd name="connsiteY6" fmla="*/ 0 h 8347328"/>
                    <a:gd name="connsiteX7" fmla="*/ 502920 w 9204960"/>
                    <a:gd name="connsiteY7" fmla="*/ 2834640 h 8347328"/>
                    <a:gd name="connsiteX0" fmla="*/ 594360 w 9204960"/>
                    <a:gd name="connsiteY0" fmla="*/ 2743200 h 8347328"/>
                    <a:gd name="connsiteX1" fmla="*/ 685800 w 9204960"/>
                    <a:gd name="connsiteY1" fmla="*/ 4572000 h 8347328"/>
                    <a:gd name="connsiteX2" fmla="*/ 4709160 w 9204960"/>
                    <a:gd name="connsiteY2" fmla="*/ 6492240 h 8347328"/>
                    <a:gd name="connsiteX3" fmla="*/ 6793704 w 9204960"/>
                    <a:gd name="connsiteY3" fmla="*/ 8046600 h 8347328"/>
                    <a:gd name="connsiteX4" fmla="*/ 8732520 w 9204960"/>
                    <a:gd name="connsiteY4" fmla="*/ 6217920 h 8347328"/>
                    <a:gd name="connsiteX5" fmla="*/ 4434840 w 9204960"/>
                    <a:gd name="connsiteY5" fmla="*/ 4023360 h 8347328"/>
                    <a:gd name="connsiteX6" fmla="*/ 2148840 w 9204960"/>
                    <a:gd name="connsiteY6" fmla="*/ 0 h 8347328"/>
                    <a:gd name="connsiteX7" fmla="*/ 502920 w 9204960"/>
                    <a:gd name="connsiteY7" fmla="*/ 2834640 h 8347328"/>
                    <a:gd name="connsiteX0" fmla="*/ 594360 w 9204960"/>
                    <a:gd name="connsiteY0" fmla="*/ 2941320 h 8545448"/>
                    <a:gd name="connsiteX1" fmla="*/ 685800 w 9204960"/>
                    <a:gd name="connsiteY1" fmla="*/ 4770120 h 8545448"/>
                    <a:gd name="connsiteX2" fmla="*/ 4709160 w 9204960"/>
                    <a:gd name="connsiteY2" fmla="*/ 6690360 h 8545448"/>
                    <a:gd name="connsiteX3" fmla="*/ 6793704 w 9204960"/>
                    <a:gd name="connsiteY3" fmla="*/ 8244720 h 8545448"/>
                    <a:gd name="connsiteX4" fmla="*/ 8732520 w 9204960"/>
                    <a:gd name="connsiteY4" fmla="*/ 6416040 h 8545448"/>
                    <a:gd name="connsiteX5" fmla="*/ 4434840 w 9204960"/>
                    <a:gd name="connsiteY5" fmla="*/ 4221480 h 8545448"/>
                    <a:gd name="connsiteX6" fmla="*/ 2148840 w 9204960"/>
                    <a:gd name="connsiteY6" fmla="*/ 198120 h 8545448"/>
                    <a:gd name="connsiteX7" fmla="*/ 502920 w 9204960"/>
                    <a:gd name="connsiteY7" fmla="*/ 3032760 h 8545448"/>
                    <a:gd name="connsiteX0" fmla="*/ 594360 w 9204960"/>
                    <a:gd name="connsiteY0" fmla="*/ 2527568 h 8131696"/>
                    <a:gd name="connsiteX1" fmla="*/ 685800 w 9204960"/>
                    <a:gd name="connsiteY1" fmla="*/ 4356368 h 8131696"/>
                    <a:gd name="connsiteX2" fmla="*/ 4709160 w 9204960"/>
                    <a:gd name="connsiteY2" fmla="*/ 6276608 h 8131696"/>
                    <a:gd name="connsiteX3" fmla="*/ 6793704 w 9204960"/>
                    <a:gd name="connsiteY3" fmla="*/ 7830968 h 8131696"/>
                    <a:gd name="connsiteX4" fmla="*/ 8732520 w 9204960"/>
                    <a:gd name="connsiteY4" fmla="*/ 6002288 h 8131696"/>
                    <a:gd name="connsiteX5" fmla="*/ 4434840 w 9204960"/>
                    <a:gd name="connsiteY5" fmla="*/ 3807728 h 8131696"/>
                    <a:gd name="connsiteX6" fmla="*/ 2761256 w 9204960"/>
                    <a:gd name="connsiteY6" fmla="*/ 198120 h 8131696"/>
                    <a:gd name="connsiteX7" fmla="*/ 502920 w 9204960"/>
                    <a:gd name="connsiteY7" fmla="*/ 2619008 h 8131696"/>
                    <a:gd name="connsiteX0" fmla="*/ 594360 w 9204960"/>
                    <a:gd name="connsiteY0" fmla="*/ 2561848 h 8165976"/>
                    <a:gd name="connsiteX1" fmla="*/ 685800 w 9204960"/>
                    <a:gd name="connsiteY1" fmla="*/ 4390648 h 8165976"/>
                    <a:gd name="connsiteX2" fmla="*/ 4709160 w 9204960"/>
                    <a:gd name="connsiteY2" fmla="*/ 6310888 h 8165976"/>
                    <a:gd name="connsiteX3" fmla="*/ 6793704 w 9204960"/>
                    <a:gd name="connsiteY3" fmla="*/ 7865248 h 8165976"/>
                    <a:gd name="connsiteX4" fmla="*/ 8732520 w 9204960"/>
                    <a:gd name="connsiteY4" fmla="*/ 6036568 h 8165976"/>
                    <a:gd name="connsiteX5" fmla="*/ 4434840 w 9204960"/>
                    <a:gd name="connsiteY5" fmla="*/ 3842008 h 8165976"/>
                    <a:gd name="connsiteX6" fmla="*/ 2761256 w 9204960"/>
                    <a:gd name="connsiteY6" fmla="*/ 232400 h 8165976"/>
                    <a:gd name="connsiteX7" fmla="*/ 502920 w 9204960"/>
                    <a:gd name="connsiteY7" fmla="*/ 2653288 h 8165976"/>
                    <a:gd name="connsiteX0" fmla="*/ 91440 w 8702040"/>
                    <a:gd name="connsiteY0" fmla="*/ 2561848 h 8165976"/>
                    <a:gd name="connsiteX1" fmla="*/ 746168 w 8702040"/>
                    <a:gd name="connsiteY1" fmla="*/ 4480872 h 8165976"/>
                    <a:gd name="connsiteX2" fmla="*/ 4206240 w 8702040"/>
                    <a:gd name="connsiteY2" fmla="*/ 6310888 h 8165976"/>
                    <a:gd name="connsiteX3" fmla="*/ 6290784 w 8702040"/>
                    <a:gd name="connsiteY3" fmla="*/ 7865248 h 8165976"/>
                    <a:gd name="connsiteX4" fmla="*/ 8229600 w 8702040"/>
                    <a:gd name="connsiteY4" fmla="*/ 6036568 h 8165976"/>
                    <a:gd name="connsiteX5" fmla="*/ 3931920 w 8702040"/>
                    <a:gd name="connsiteY5" fmla="*/ 3842008 h 8165976"/>
                    <a:gd name="connsiteX6" fmla="*/ 2258336 w 8702040"/>
                    <a:gd name="connsiteY6" fmla="*/ 232400 h 8165976"/>
                    <a:gd name="connsiteX7" fmla="*/ 0 w 8702040"/>
                    <a:gd name="connsiteY7" fmla="*/ 265328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25760 w 8641672"/>
                    <a:gd name="connsiteY7" fmla="*/ 265328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8" fmla="*/ 31072 w 8641672"/>
                    <a:gd name="connsiteY8" fmla="*/ 256184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8" fmla="*/ 31072 w 8641672"/>
                    <a:gd name="connsiteY8" fmla="*/ 2561848 h 8165976"/>
                    <a:gd name="connsiteX0" fmla="*/ 31072 w 8641672"/>
                    <a:gd name="connsiteY0" fmla="*/ 2561848 h 8165976"/>
                    <a:gd name="connsiteX1" fmla="*/ 685800 w 8641672"/>
                    <a:gd name="connsiteY1" fmla="*/ 4480872 h 8165976"/>
                    <a:gd name="connsiteX2" fmla="*/ 4145872 w 8641672"/>
                    <a:gd name="connsiteY2" fmla="*/ 6310888 h 8165976"/>
                    <a:gd name="connsiteX3" fmla="*/ 6230416 w 8641672"/>
                    <a:gd name="connsiteY3" fmla="*/ 7865248 h 8165976"/>
                    <a:gd name="connsiteX4" fmla="*/ 8169232 w 8641672"/>
                    <a:gd name="connsiteY4" fmla="*/ 6036568 h 8165976"/>
                    <a:gd name="connsiteX5" fmla="*/ 3871552 w 8641672"/>
                    <a:gd name="connsiteY5" fmla="*/ 3842008 h 8165976"/>
                    <a:gd name="connsiteX6" fmla="*/ 2197968 w 8641672"/>
                    <a:gd name="connsiteY6" fmla="*/ 232400 h 8165976"/>
                    <a:gd name="connsiteX7" fmla="*/ 37728 w 8641672"/>
                    <a:gd name="connsiteY7" fmla="*/ 2653288 h 8165976"/>
                    <a:gd name="connsiteX8" fmla="*/ 31072 w 8641672"/>
                    <a:gd name="connsiteY8" fmla="*/ 2561848 h 8165976"/>
                    <a:gd name="connsiteX0" fmla="*/ 31072 w 8169232"/>
                    <a:gd name="connsiteY0" fmla="*/ 2561848 h 8165976"/>
                    <a:gd name="connsiteX1" fmla="*/ 685800 w 8169232"/>
                    <a:gd name="connsiteY1" fmla="*/ 4480872 h 8165976"/>
                    <a:gd name="connsiteX2" fmla="*/ 4145872 w 8169232"/>
                    <a:gd name="connsiteY2" fmla="*/ 6310888 h 8165976"/>
                    <a:gd name="connsiteX3" fmla="*/ 6230416 w 8169232"/>
                    <a:gd name="connsiteY3" fmla="*/ 7865248 h 8165976"/>
                    <a:gd name="connsiteX4" fmla="*/ 8169232 w 8169232"/>
                    <a:gd name="connsiteY4" fmla="*/ 6036568 h 8165976"/>
                    <a:gd name="connsiteX5" fmla="*/ 3871552 w 8169232"/>
                    <a:gd name="connsiteY5" fmla="*/ 3842008 h 8165976"/>
                    <a:gd name="connsiteX6" fmla="*/ 2197968 w 8169232"/>
                    <a:gd name="connsiteY6" fmla="*/ 232400 h 8165976"/>
                    <a:gd name="connsiteX7" fmla="*/ 37728 w 8169232"/>
                    <a:gd name="connsiteY7" fmla="*/ 2653288 h 8165976"/>
                    <a:gd name="connsiteX8" fmla="*/ 31072 w 8169232"/>
                    <a:gd name="connsiteY8" fmla="*/ 2561848 h 8165976"/>
                    <a:gd name="connsiteX0" fmla="*/ 31072 w 8169232"/>
                    <a:gd name="connsiteY0" fmla="*/ 2561848 h 8165976"/>
                    <a:gd name="connsiteX1" fmla="*/ 685800 w 8169232"/>
                    <a:gd name="connsiteY1" fmla="*/ 4480872 h 8165976"/>
                    <a:gd name="connsiteX2" fmla="*/ 4145872 w 8169232"/>
                    <a:gd name="connsiteY2" fmla="*/ 6310888 h 8165976"/>
                    <a:gd name="connsiteX3" fmla="*/ 6230416 w 8169232"/>
                    <a:gd name="connsiteY3" fmla="*/ 7865248 h 8165976"/>
                    <a:gd name="connsiteX4" fmla="*/ 8169232 w 8169232"/>
                    <a:gd name="connsiteY4" fmla="*/ 6036568 h 8165976"/>
                    <a:gd name="connsiteX5" fmla="*/ 3871552 w 8169232"/>
                    <a:gd name="connsiteY5" fmla="*/ 3842008 h 8165976"/>
                    <a:gd name="connsiteX6" fmla="*/ 2197968 w 8169232"/>
                    <a:gd name="connsiteY6" fmla="*/ 232400 h 8165976"/>
                    <a:gd name="connsiteX7" fmla="*/ 37728 w 8169232"/>
                    <a:gd name="connsiteY7" fmla="*/ 2653288 h 8165976"/>
                    <a:gd name="connsiteX8" fmla="*/ 31072 w 8169232"/>
                    <a:gd name="connsiteY8" fmla="*/ 2561848 h 8165976"/>
                    <a:gd name="connsiteX0" fmla="*/ 31072 w 8169232"/>
                    <a:gd name="connsiteY0" fmla="*/ 2561848 h 8321552"/>
                    <a:gd name="connsiteX1" fmla="*/ 685800 w 8169232"/>
                    <a:gd name="connsiteY1" fmla="*/ 4480872 h 8321552"/>
                    <a:gd name="connsiteX2" fmla="*/ 4145872 w 8169232"/>
                    <a:gd name="connsiteY2" fmla="*/ 6310888 h 8321552"/>
                    <a:gd name="connsiteX3" fmla="*/ 6230416 w 8169232"/>
                    <a:gd name="connsiteY3" fmla="*/ 7865248 h 8321552"/>
                    <a:gd name="connsiteX4" fmla="*/ 8169232 w 8169232"/>
                    <a:gd name="connsiteY4" fmla="*/ 6036568 h 8321552"/>
                    <a:gd name="connsiteX5" fmla="*/ 3871552 w 8169232"/>
                    <a:gd name="connsiteY5" fmla="*/ 3842008 h 8321552"/>
                    <a:gd name="connsiteX6" fmla="*/ 2197968 w 8169232"/>
                    <a:gd name="connsiteY6" fmla="*/ 232400 h 8321552"/>
                    <a:gd name="connsiteX7" fmla="*/ 37728 w 8169232"/>
                    <a:gd name="connsiteY7" fmla="*/ 2653288 h 8321552"/>
                    <a:gd name="connsiteX8" fmla="*/ 31072 w 8169232"/>
                    <a:gd name="connsiteY8" fmla="*/ 2561848 h 8321552"/>
                    <a:gd name="connsiteX0" fmla="*/ 31072 w 8169232"/>
                    <a:gd name="connsiteY0" fmla="*/ 2561848 h 8588000"/>
                    <a:gd name="connsiteX1" fmla="*/ 685800 w 8169232"/>
                    <a:gd name="connsiteY1" fmla="*/ 4480872 h 8588000"/>
                    <a:gd name="connsiteX2" fmla="*/ 4145872 w 8169232"/>
                    <a:gd name="connsiteY2" fmla="*/ 6310888 h 8588000"/>
                    <a:gd name="connsiteX3" fmla="*/ 6230416 w 8169232"/>
                    <a:gd name="connsiteY3" fmla="*/ 7865248 h 8588000"/>
                    <a:gd name="connsiteX4" fmla="*/ 8169232 w 8169232"/>
                    <a:gd name="connsiteY4" fmla="*/ 6036568 h 8588000"/>
                    <a:gd name="connsiteX5" fmla="*/ 3871552 w 8169232"/>
                    <a:gd name="connsiteY5" fmla="*/ 3842008 h 8588000"/>
                    <a:gd name="connsiteX6" fmla="*/ 2197968 w 8169232"/>
                    <a:gd name="connsiteY6" fmla="*/ 232400 h 8588000"/>
                    <a:gd name="connsiteX7" fmla="*/ 37728 w 8169232"/>
                    <a:gd name="connsiteY7" fmla="*/ 2653288 h 8588000"/>
                    <a:gd name="connsiteX8" fmla="*/ 31072 w 8169232"/>
                    <a:gd name="connsiteY8" fmla="*/ 2561848 h 8588000"/>
                    <a:gd name="connsiteX0" fmla="*/ 31072 w 8169232"/>
                    <a:gd name="connsiteY0" fmla="*/ 2777872 h 8804024"/>
                    <a:gd name="connsiteX1" fmla="*/ 685800 w 8169232"/>
                    <a:gd name="connsiteY1" fmla="*/ 4696896 h 8804024"/>
                    <a:gd name="connsiteX2" fmla="*/ 4145872 w 8169232"/>
                    <a:gd name="connsiteY2" fmla="*/ 6526912 h 8804024"/>
                    <a:gd name="connsiteX3" fmla="*/ 6230416 w 8169232"/>
                    <a:gd name="connsiteY3" fmla="*/ 8081272 h 8804024"/>
                    <a:gd name="connsiteX4" fmla="*/ 8169232 w 8169232"/>
                    <a:gd name="connsiteY4" fmla="*/ 6252592 h 8804024"/>
                    <a:gd name="connsiteX5" fmla="*/ 3871552 w 8169232"/>
                    <a:gd name="connsiteY5" fmla="*/ 4058032 h 8804024"/>
                    <a:gd name="connsiteX6" fmla="*/ 1800200 w 8169232"/>
                    <a:gd name="connsiteY6" fmla="*/ 232400 h 8804024"/>
                    <a:gd name="connsiteX7" fmla="*/ 37728 w 8169232"/>
                    <a:gd name="connsiteY7" fmla="*/ 2869312 h 8804024"/>
                    <a:gd name="connsiteX8" fmla="*/ 31072 w 8169232"/>
                    <a:gd name="connsiteY8" fmla="*/ 2777872 h 88040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  <a:gd name="connsiteX0" fmla="*/ 31072 w 8169232"/>
                    <a:gd name="connsiteY0" fmla="*/ 2545472 h 8571624"/>
                    <a:gd name="connsiteX1" fmla="*/ 685800 w 8169232"/>
                    <a:gd name="connsiteY1" fmla="*/ 4464496 h 8571624"/>
                    <a:gd name="connsiteX2" fmla="*/ 4145872 w 8169232"/>
                    <a:gd name="connsiteY2" fmla="*/ 6294512 h 8571624"/>
                    <a:gd name="connsiteX3" fmla="*/ 6230416 w 8169232"/>
                    <a:gd name="connsiteY3" fmla="*/ 7848872 h 8571624"/>
                    <a:gd name="connsiteX4" fmla="*/ 8169232 w 8169232"/>
                    <a:gd name="connsiteY4" fmla="*/ 6020192 h 8571624"/>
                    <a:gd name="connsiteX5" fmla="*/ 3871552 w 8169232"/>
                    <a:gd name="connsiteY5" fmla="*/ 3825632 h 8571624"/>
                    <a:gd name="connsiteX6" fmla="*/ 1800200 w 8169232"/>
                    <a:gd name="connsiteY6" fmla="*/ 0 h 8571624"/>
                    <a:gd name="connsiteX7" fmla="*/ 37728 w 8169232"/>
                    <a:gd name="connsiteY7" fmla="*/ 2636912 h 8571624"/>
                    <a:gd name="connsiteX8" fmla="*/ 31072 w 8169232"/>
                    <a:gd name="connsiteY8" fmla="*/ 2545472 h 85716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169232" h="8571624">
                      <a:moveTo>
                        <a:pt x="31072" y="2545472"/>
                      </a:moveTo>
                      <a:cubicBezTo>
                        <a:pt x="61552" y="3155072"/>
                        <a:pt x="0" y="3839656"/>
                        <a:pt x="685800" y="4464496"/>
                      </a:cubicBezTo>
                      <a:cubicBezTo>
                        <a:pt x="1371600" y="5089336"/>
                        <a:pt x="3221769" y="5730449"/>
                        <a:pt x="4145872" y="6294512"/>
                      </a:cubicBezTo>
                      <a:cubicBezTo>
                        <a:pt x="5069975" y="6858575"/>
                        <a:pt x="5586424" y="7332360"/>
                        <a:pt x="6230416" y="7848872"/>
                      </a:cubicBezTo>
                      <a:cubicBezTo>
                        <a:pt x="7004736" y="8571624"/>
                        <a:pt x="7389576" y="6924136"/>
                        <a:pt x="8169232" y="6020192"/>
                      </a:cubicBezTo>
                      <a:cubicBezTo>
                        <a:pt x="6792272" y="4342756"/>
                        <a:pt x="4482736" y="4954768"/>
                        <a:pt x="3871552" y="3825632"/>
                      </a:cubicBezTo>
                      <a:cubicBezTo>
                        <a:pt x="2391832" y="1783472"/>
                        <a:pt x="3654128" y="863392"/>
                        <a:pt x="1800200" y="0"/>
                      </a:cubicBezTo>
                      <a:cubicBezTo>
                        <a:pt x="984584" y="1286704"/>
                        <a:pt x="734232" y="1708096"/>
                        <a:pt x="37728" y="2636912"/>
                      </a:cubicBezTo>
                      <a:lnTo>
                        <a:pt x="31072" y="2545472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</p:grpSp>
      </p:grpSp>
      <p:grpSp>
        <p:nvGrpSpPr>
          <p:cNvPr id="110597" name="群組 49"/>
          <p:cNvGrpSpPr>
            <a:grpSpLocks/>
          </p:cNvGrpSpPr>
          <p:nvPr/>
        </p:nvGrpSpPr>
        <p:grpSpPr bwMode="auto">
          <a:xfrm>
            <a:off x="2268538" y="188913"/>
            <a:ext cx="2590800" cy="6480175"/>
            <a:chOff x="2267744" y="260648"/>
            <a:chExt cx="2736304" cy="6241079"/>
          </a:xfrm>
        </p:grpSpPr>
        <p:sp>
          <p:nvSpPr>
            <p:cNvPr id="51" name="手繪多邊形 50"/>
            <p:cNvSpPr/>
            <p:nvPr/>
          </p:nvSpPr>
          <p:spPr>
            <a:xfrm>
              <a:off x="2267744" y="260648"/>
              <a:ext cx="2736304" cy="6241079"/>
            </a:xfrm>
            <a:custGeom>
              <a:avLst/>
              <a:gdLst>
                <a:gd name="connsiteX0" fmla="*/ 8046720 w 17922240"/>
                <a:gd name="connsiteY0" fmla="*/ 8046720 h 38862000"/>
                <a:gd name="connsiteX1" fmla="*/ 10241280 w 17922240"/>
                <a:gd name="connsiteY1" fmla="*/ 6949440 h 38862000"/>
                <a:gd name="connsiteX2" fmla="*/ 11430000 w 17922240"/>
                <a:gd name="connsiteY2" fmla="*/ 8046720 h 38862000"/>
                <a:gd name="connsiteX3" fmla="*/ 14630400 w 17922240"/>
                <a:gd name="connsiteY3" fmla="*/ 6675120 h 38862000"/>
                <a:gd name="connsiteX4" fmla="*/ 15544800 w 17922240"/>
                <a:gd name="connsiteY4" fmla="*/ 3017520 h 38862000"/>
                <a:gd name="connsiteX5" fmla="*/ 16093440 w 17922240"/>
                <a:gd name="connsiteY5" fmla="*/ 457200 h 38862000"/>
                <a:gd name="connsiteX6" fmla="*/ 17739360 w 17922240"/>
                <a:gd name="connsiteY6" fmla="*/ 0 h 38862000"/>
                <a:gd name="connsiteX7" fmla="*/ 17099280 w 17922240"/>
                <a:gd name="connsiteY7" fmla="*/ 1280160 h 38862000"/>
                <a:gd name="connsiteX8" fmla="*/ 17647920 w 17922240"/>
                <a:gd name="connsiteY8" fmla="*/ 1463040 h 38862000"/>
                <a:gd name="connsiteX9" fmla="*/ 17647920 w 17922240"/>
                <a:gd name="connsiteY9" fmla="*/ 1737360 h 38862000"/>
                <a:gd name="connsiteX10" fmla="*/ 17922240 w 17922240"/>
                <a:gd name="connsiteY10" fmla="*/ 2011680 h 38862000"/>
                <a:gd name="connsiteX11" fmla="*/ 17465040 w 17922240"/>
                <a:gd name="connsiteY11" fmla="*/ 4114800 h 38862000"/>
                <a:gd name="connsiteX12" fmla="*/ 15636240 w 17922240"/>
                <a:gd name="connsiteY12" fmla="*/ 8869680 h 38862000"/>
                <a:gd name="connsiteX13" fmla="*/ 12070080 w 17922240"/>
                <a:gd name="connsiteY13" fmla="*/ 10515600 h 38862000"/>
                <a:gd name="connsiteX14" fmla="*/ 13441680 w 17922240"/>
                <a:gd name="connsiteY14" fmla="*/ 14264640 h 38862000"/>
                <a:gd name="connsiteX15" fmla="*/ 14356080 w 17922240"/>
                <a:gd name="connsiteY15" fmla="*/ 19385280 h 38862000"/>
                <a:gd name="connsiteX16" fmla="*/ 10972800 w 17922240"/>
                <a:gd name="connsiteY16" fmla="*/ 19751040 h 38862000"/>
                <a:gd name="connsiteX17" fmla="*/ 11612880 w 17922240"/>
                <a:gd name="connsiteY17" fmla="*/ 27706320 h 38862000"/>
                <a:gd name="connsiteX18" fmla="*/ 12618720 w 17922240"/>
                <a:gd name="connsiteY18" fmla="*/ 30540960 h 38862000"/>
                <a:gd name="connsiteX19" fmla="*/ 12618720 w 17922240"/>
                <a:gd name="connsiteY19" fmla="*/ 34655760 h 38862000"/>
                <a:gd name="connsiteX20" fmla="*/ 13716000 w 17922240"/>
                <a:gd name="connsiteY20" fmla="*/ 35570160 h 38862000"/>
                <a:gd name="connsiteX21" fmla="*/ 15544800 w 17922240"/>
                <a:gd name="connsiteY21" fmla="*/ 38587680 h 38862000"/>
                <a:gd name="connsiteX22" fmla="*/ 12435840 w 17922240"/>
                <a:gd name="connsiteY22" fmla="*/ 38862000 h 38862000"/>
                <a:gd name="connsiteX23" fmla="*/ 11155680 w 17922240"/>
                <a:gd name="connsiteY23" fmla="*/ 38221920 h 38862000"/>
                <a:gd name="connsiteX24" fmla="*/ 10789920 w 17922240"/>
                <a:gd name="connsiteY24" fmla="*/ 36027360 h 38862000"/>
                <a:gd name="connsiteX25" fmla="*/ 11247120 w 17922240"/>
                <a:gd name="connsiteY25" fmla="*/ 35387280 h 38862000"/>
                <a:gd name="connsiteX26" fmla="*/ 7315200 w 17922240"/>
                <a:gd name="connsiteY26" fmla="*/ 22402800 h 38862000"/>
                <a:gd name="connsiteX27" fmla="*/ 6675120 w 17922240"/>
                <a:gd name="connsiteY27" fmla="*/ 24414480 h 38862000"/>
                <a:gd name="connsiteX28" fmla="*/ 5303520 w 17922240"/>
                <a:gd name="connsiteY28" fmla="*/ 35295840 h 38862000"/>
                <a:gd name="connsiteX29" fmla="*/ 5943600 w 17922240"/>
                <a:gd name="connsiteY29" fmla="*/ 36758880 h 38862000"/>
                <a:gd name="connsiteX30" fmla="*/ 5212080 w 17922240"/>
                <a:gd name="connsiteY30" fmla="*/ 38313360 h 38862000"/>
                <a:gd name="connsiteX31" fmla="*/ 4572000 w 17922240"/>
                <a:gd name="connsiteY31" fmla="*/ 38862000 h 38862000"/>
                <a:gd name="connsiteX32" fmla="*/ 2011680 w 17922240"/>
                <a:gd name="connsiteY32" fmla="*/ 38496240 h 38862000"/>
                <a:gd name="connsiteX33" fmla="*/ 3108960 w 17922240"/>
                <a:gd name="connsiteY33" fmla="*/ 37216080 h 38862000"/>
                <a:gd name="connsiteX34" fmla="*/ 2651760 w 17922240"/>
                <a:gd name="connsiteY34" fmla="*/ 35753040 h 38862000"/>
                <a:gd name="connsiteX35" fmla="*/ 3291840 w 17922240"/>
                <a:gd name="connsiteY35" fmla="*/ 35204400 h 38862000"/>
                <a:gd name="connsiteX36" fmla="*/ 3291840 w 17922240"/>
                <a:gd name="connsiteY36" fmla="*/ 21945600 h 38862000"/>
                <a:gd name="connsiteX37" fmla="*/ 2377440 w 17922240"/>
                <a:gd name="connsiteY37" fmla="*/ 21122640 h 38862000"/>
                <a:gd name="connsiteX38" fmla="*/ 3108960 w 17922240"/>
                <a:gd name="connsiteY38" fmla="*/ 18562320 h 38862000"/>
                <a:gd name="connsiteX39" fmla="*/ 3017520 w 17922240"/>
                <a:gd name="connsiteY39" fmla="*/ 17556480 h 38862000"/>
                <a:gd name="connsiteX40" fmla="*/ 3108960 w 17922240"/>
                <a:gd name="connsiteY40" fmla="*/ 14447520 h 38862000"/>
                <a:gd name="connsiteX41" fmla="*/ 2194560 w 17922240"/>
                <a:gd name="connsiteY41" fmla="*/ 15361920 h 38862000"/>
                <a:gd name="connsiteX42" fmla="*/ 2286000 w 17922240"/>
                <a:gd name="connsiteY42" fmla="*/ 16733520 h 38862000"/>
                <a:gd name="connsiteX43" fmla="*/ 1645920 w 17922240"/>
                <a:gd name="connsiteY43" fmla="*/ 20848320 h 38862000"/>
                <a:gd name="connsiteX44" fmla="*/ 1097280 w 17922240"/>
                <a:gd name="connsiteY44" fmla="*/ 20116800 h 38862000"/>
                <a:gd name="connsiteX45" fmla="*/ 1097280 w 17922240"/>
                <a:gd name="connsiteY45" fmla="*/ 21854160 h 38862000"/>
                <a:gd name="connsiteX46" fmla="*/ 0 w 17922240"/>
                <a:gd name="connsiteY46" fmla="*/ 18653760 h 38862000"/>
                <a:gd name="connsiteX47" fmla="*/ 0 w 17922240"/>
                <a:gd name="connsiteY47" fmla="*/ 16367760 h 38862000"/>
                <a:gd name="connsiteX48" fmla="*/ 731520 w 17922240"/>
                <a:gd name="connsiteY48" fmla="*/ 15361920 h 38862000"/>
                <a:gd name="connsiteX49" fmla="*/ 731520 w 17922240"/>
                <a:gd name="connsiteY49" fmla="*/ 14813280 h 38862000"/>
                <a:gd name="connsiteX50" fmla="*/ 1737360 w 17922240"/>
                <a:gd name="connsiteY50" fmla="*/ 12252960 h 38862000"/>
                <a:gd name="connsiteX51" fmla="*/ 2011680 w 17922240"/>
                <a:gd name="connsiteY51" fmla="*/ 10058400 h 38862000"/>
                <a:gd name="connsiteX52" fmla="*/ 2011680 w 17922240"/>
                <a:gd name="connsiteY52" fmla="*/ 9235440 h 38862000"/>
                <a:gd name="connsiteX53" fmla="*/ 4023360 w 17922240"/>
                <a:gd name="connsiteY53" fmla="*/ 8595360 h 38862000"/>
                <a:gd name="connsiteX54" fmla="*/ 5303520 w 17922240"/>
                <a:gd name="connsiteY54" fmla="*/ 8229600 h 38862000"/>
                <a:gd name="connsiteX55" fmla="*/ 8412480 w 17922240"/>
                <a:gd name="connsiteY55" fmla="*/ 8046720 h 38862000"/>
                <a:gd name="connsiteX0" fmla="*/ 8046720 w 17922240"/>
                <a:gd name="connsiteY0" fmla="*/ 8046720 h 38862000"/>
                <a:gd name="connsiteX1" fmla="*/ 10241280 w 17922240"/>
                <a:gd name="connsiteY1" fmla="*/ 6949440 h 38862000"/>
                <a:gd name="connsiteX2" fmla="*/ 11430000 w 17922240"/>
                <a:gd name="connsiteY2" fmla="*/ 8046720 h 38862000"/>
                <a:gd name="connsiteX3" fmla="*/ 14630400 w 17922240"/>
                <a:gd name="connsiteY3" fmla="*/ 6675120 h 38862000"/>
                <a:gd name="connsiteX4" fmla="*/ 15544800 w 17922240"/>
                <a:gd name="connsiteY4" fmla="*/ 3017520 h 38862000"/>
                <a:gd name="connsiteX5" fmla="*/ 16093440 w 17922240"/>
                <a:gd name="connsiteY5" fmla="*/ 457200 h 38862000"/>
                <a:gd name="connsiteX6" fmla="*/ 17739360 w 17922240"/>
                <a:gd name="connsiteY6" fmla="*/ 0 h 38862000"/>
                <a:gd name="connsiteX7" fmla="*/ 17099280 w 17922240"/>
                <a:gd name="connsiteY7" fmla="*/ 1280160 h 38862000"/>
                <a:gd name="connsiteX8" fmla="*/ 17647920 w 17922240"/>
                <a:gd name="connsiteY8" fmla="*/ 1463040 h 38862000"/>
                <a:gd name="connsiteX9" fmla="*/ 17647920 w 17922240"/>
                <a:gd name="connsiteY9" fmla="*/ 1737360 h 38862000"/>
                <a:gd name="connsiteX10" fmla="*/ 17922240 w 17922240"/>
                <a:gd name="connsiteY10" fmla="*/ 2011680 h 38862000"/>
                <a:gd name="connsiteX11" fmla="*/ 17465040 w 17922240"/>
                <a:gd name="connsiteY11" fmla="*/ 4114800 h 38862000"/>
                <a:gd name="connsiteX12" fmla="*/ 15636240 w 17922240"/>
                <a:gd name="connsiteY12" fmla="*/ 8869680 h 38862000"/>
                <a:gd name="connsiteX13" fmla="*/ 12070080 w 17922240"/>
                <a:gd name="connsiteY13" fmla="*/ 10515600 h 38862000"/>
                <a:gd name="connsiteX14" fmla="*/ 13441680 w 17922240"/>
                <a:gd name="connsiteY14" fmla="*/ 14264640 h 38862000"/>
                <a:gd name="connsiteX15" fmla="*/ 14356080 w 17922240"/>
                <a:gd name="connsiteY15" fmla="*/ 19385280 h 38862000"/>
                <a:gd name="connsiteX16" fmla="*/ 10972800 w 17922240"/>
                <a:gd name="connsiteY16" fmla="*/ 19751040 h 38862000"/>
                <a:gd name="connsiteX17" fmla="*/ 11612880 w 17922240"/>
                <a:gd name="connsiteY17" fmla="*/ 27706320 h 38862000"/>
                <a:gd name="connsiteX18" fmla="*/ 12618720 w 17922240"/>
                <a:gd name="connsiteY18" fmla="*/ 30540960 h 38862000"/>
                <a:gd name="connsiteX19" fmla="*/ 12618720 w 17922240"/>
                <a:gd name="connsiteY19" fmla="*/ 34655760 h 38862000"/>
                <a:gd name="connsiteX20" fmla="*/ 13716000 w 17922240"/>
                <a:gd name="connsiteY20" fmla="*/ 35570160 h 38862000"/>
                <a:gd name="connsiteX21" fmla="*/ 15544800 w 17922240"/>
                <a:gd name="connsiteY21" fmla="*/ 38587680 h 38862000"/>
                <a:gd name="connsiteX22" fmla="*/ 12435840 w 17922240"/>
                <a:gd name="connsiteY22" fmla="*/ 38862000 h 38862000"/>
                <a:gd name="connsiteX23" fmla="*/ 11155680 w 17922240"/>
                <a:gd name="connsiteY23" fmla="*/ 38221920 h 38862000"/>
                <a:gd name="connsiteX24" fmla="*/ 10789920 w 17922240"/>
                <a:gd name="connsiteY24" fmla="*/ 36027360 h 38862000"/>
                <a:gd name="connsiteX25" fmla="*/ 11247120 w 17922240"/>
                <a:gd name="connsiteY25" fmla="*/ 35387280 h 38862000"/>
                <a:gd name="connsiteX26" fmla="*/ 7315200 w 17922240"/>
                <a:gd name="connsiteY26" fmla="*/ 22402800 h 38862000"/>
                <a:gd name="connsiteX27" fmla="*/ 6675120 w 17922240"/>
                <a:gd name="connsiteY27" fmla="*/ 24414480 h 38862000"/>
                <a:gd name="connsiteX28" fmla="*/ 5303520 w 17922240"/>
                <a:gd name="connsiteY28" fmla="*/ 35295840 h 38862000"/>
                <a:gd name="connsiteX29" fmla="*/ 5943600 w 17922240"/>
                <a:gd name="connsiteY29" fmla="*/ 36758880 h 38862000"/>
                <a:gd name="connsiteX30" fmla="*/ 5212080 w 17922240"/>
                <a:gd name="connsiteY30" fmla="*/ 38313360 h 38862000"/>
                <a:gd name="connsiteX31" fmla="*/ 4572000 w 17922240"/>
                <a:gd name="connsiteY31" fmla="*/ 38862000 h 38862000"/>
                <a:gd name="connsiteX32" fmla="*/ 2011680 w 17922240"/>
                <a:gd name="connsiteY32" fmla="*/ 38496240 h 38862000"/>
                <a:gd name="connsiteX33" fmla="*/ 3108960 w 17922240"/>
                <a:gd name="connsiteY33" fmla="*/ 37216080 h 38862000"/>
                <a:gd name="connsiteX34" fmla="*/ 2651760 w 17922240"/>
                <a:gd name="connsiteY34" fmla="*/ 35753040 h 38862000"/>
                <a:gd name="connsiteX35" fmla="*/ 3291840 w 17922240"/>
                <a:gd name="connsiteY35" fmla="*/ 35204400 h 38862000"/>
                <a:gd name="connsiteX36" fmla="*/ 3291840 w 17922240"/>
                <a:gd name="connsiteY36" fmla="*/ 21945600 h 38862000"/>
                <a:gd name="connsiteX37" fmla="*/ 2377440 w 17922240"/>
                <a:gd name="connsiteY37" fmla="*/ 21122640 h 38862000"/>
                <a:gd name="connsiteX38" fmla="*/ 3108960 w 17922240"/>
                <a:gd name="connsiteY38" fmla="*/ 18562320 h 38862000"/>
                <a:gd name="connsiteX39" fmla="*/ 3017520 w 17922240"/>
                <a:gd name="connsiteY39" fmla="*/ 17556480 h 38862000"/>
                <a:gd name="connsiteX40" fmla="*/ 3108960 w 17922240"/>
                <a:gd name="connsiteY40" fmla="*/ 14447520 h 38862000"/>
                <a:gd name="connsiteX41" fmla="*/ 2194560 w 17922240"/>
                <a:gd name="connsiteY41" fmla="*/ 15361920 h 38862000"/>
                <a:gd name="connsiteX42" fmla="*/ 2286000 w 17922240"/>
                <a:gd name="connsiteY42" fmla="*/ 16733520 h 38862000"/>
                <a:gd name="connsiteX43" fmla="*/ 1645920 w 17922240"/>
                <a:gd name="connsiteY43" fmla="*/ 20848320 h 38862000"/>
                <a:gd name="connsiteX44" fmla="*/ 1097280 w 17922240"/>
                <a:gd name="connsiteY44" fmla="*/ 20116800 h 38862000"/>
                <a:gd name="connsiteX45" fmla="*/ 1097280 w 17922240"/>
                <a:gd name="connsiteY45" fmla="*/ 21854160 h 38862000"/>
                <a:gd name="connsiteX46" fmla="*/ 0 w 17922240"/>
                <a:gd name="connsiteY46" fmla="*/ 18653760 h 38862000"/>
                <a:gd name="connsiteX47" fmla="*/ 0 w 17922240"/>
                <a:gd name="connsiteY47" fmla="*/ 16367760 h 38862000"/>
                <a:gd name="connsiteX48" fmla="*/ 731520 w 17922240"/>
                <a:gd name="connsiteY48" fmla="*/ 15361920 h 38862000"/>
                <a:gd name="connsiteX49" fmla="*/ 731520 w 17922240"/>
                <a:gd name="connsiteY49" fmla="*/ 14813280 h 38862000"/>
                <a:gd name="connsiteX50" fmla="*/ 1737360 w 17922240"/>
                <a:gd name="connsiteY50" fmla="*/ 12252960 h 38862000"/>
                <a:gd name="connsiteX51" fmla="*/ 2011680 w 17922240"/>
                <a:gd name="connsiteY51" fmla="*/ 10058400 h 38862000"/>
                <a:gd name="connsiteX52" fmla="*/ 2011680 w 17922240"/>
                <a:gd name="connsiteY52" fmla="*/ 9235440 h 38862000"/>
                <a:gd name="connsiteX53" fmla="*/ 4023360 w 17922240"/>
                <a:gd name="connsiteY53" fmla="*/ 8595360 h 38862000"/>
                <a:gd name="connsiteX54" fmla="*/ 5303520 w 17922240"/>
                <a:gd name="connsiteY54" fmla="*/ 8229600 h 38862000"/>
                <a:gd name="connsiteX55" fmla="*/ 8412480 w 17922240"/>
                <a:gd name="connsiteY55" fmla="*/ 8046720 h 38862000"/>
                <a:gd name="connsiteX0" fmla="*/ 8046720 w 17922240"/>
                <a:gd name="connsiteY0" fmla="*/ 8046720 h 38862000"/>
                <a:gd name="connsiteX1" fmla="*/ 10241280 w 17922240"/>
                <a:gd name="connsiteY1" fmla="*/ 6949440 h 38862000"/>
                <a:gd name="connsiteX2" fmla="*/ 11430000 w 17922240"/>
                <a:gd name="connsiteY2" fmla="*/ 8046720 h 38862000"/>
                <a:gd name="connsiteX3" fmla="*/ 14630400 w 17922240"/>
                <a:gd name="connsiteY3" fmla="*/ 6675120 h 38862000"/>
                <a:gd name="connsiteX4" fmla="*/ 15544800 w 17922240"/>
                <a:gd name="connsiteY4" fmla="*/ 3017520 h 38862000"/>
                <a:gd name="connsiteX5" fmla="*/ 16093440 w 17922240"/>
                <a:gd name="connsiteY5" fmla="*/ 457200 h 38862000"/>
                <a:gd name="connsiteX6" fmla="*/ 17739360 w 17922240"/>
                <a:gd name="connsiteY6" fmla="*/ 0 h 38862000"/>
                <a:gd name="connsiteX7" fmla="*/ 17099280 w 17922240"/>
                <a:gd name="connsiteY7" fmla="*/ 1280160 h 38862000"/>
                <a:gd name="connsiteX8" fmla="*/ 17647920 w 17922240"/>
                <a:gd name="connsiteY8" fmla="*/ 1463040 h 38862000"/>
                <a:gd name="connsiteX9" fmla="*/ 17647920 w 17922240"/>
                <a:gd name="connsiteY9" fmla="*/ 1737360 h 38862000"/>
                <a:gd name="connsiteX10" fmla="*/ 17922240 w 17922240"/>
                <a:gd name="connsiteY10" fmla="*/ 2011680 h 38862000"/>
                <a:gd name="connsiteX11" fmla="*/ 17465040 w 17922240"/>
                <a:gd name="connsiteY11" fmla="*/ 4114800 h 38862000"/>
                <a:gd name="connsiteX12" fmla="*/ 15636240 w 17922240"/>
                <a:gd name="connsiteY12" fmla="*/ 8869680 h 38862000"/>
                <a:gd name="connsiteX13" fmla="*/ 12070080 w 17922240"/>
                <a:gd name="connsiteY13" fmla="*/ 10515600 h 38862000"/>
                <a:gd name="connsiteX14" fmla="*/ 13441680 w 17922240"/>
                <a:gd name="connsiteY14" fmla="*/ 14264640 h 38862000"/>
                <a:gd name="connsiteX15" fmla="*/ 14356080 w 17922240"/>
                <a:gd name="connsiteY15" fmla="*/ 19385280 h 38862000"/>
                <a:gd name="connsiteX16" fmla="*/ 10972800 w 17922240"/>
                <a:gd name="connsiteY16" fmla="*/ 19751040 h 38862000"/>
                <a:gd name="connsiteX17" fmla="*/ 11612880 w 17922240"/>
                <a:gd name="connsiteY17" fmla="*/ 27706320 h 38862000"/>
                <a:gd name="connsiteX18" fmla="*/ 12618720 w 17922240"/>
                <a:gd name="connsiteY18" fmla="*/ 30540960 h 38862000"/>
                <a:gd name="connsiteX19" fmla="*/ 12618720 w 17922240"/>
                <a:gd name="connsiteY19" fmla="*/ 34655760 h 38862000"/>
                <a:gd name="connsiteX20" fmla="*/ 13716000 w 17922240"/>
                <a:gd name="connsiteY20" fmla="*/ 35570160 h 38862000"/>
                <a:gd name="connsiteX21" fmla="*/ 15544800 w 17922240"/>
                <a:gd name="connsiteY21" fmla="*/ 38587680 h 38862000"/>
                <a:gd name="connsiteX22" fmla="*/ 12435840 w 17922240"/>
                <a:gd name="connsiteY22" fmla="*/ 38862000 h 38862000"/>
                <a:gd name="connsiteX23" fmla="*/ 11155680 w 17922240"/>
                <a:gd name="connsiteY23" fmla="*/ 38221920 h 38862000"/>
                <a:gd name="connsiteX24" fmla="*/ 10789920 w 17922240"/>
                <a:gd name="connsiteY24" fmla="*/ 36027360 h 38862000"/>
                <a:gd name="connsiteX25" fmla="*/ 11247120 w 17922240"/>
                <a:gd name="connsiteY25" fmla="*/ 35387280 h 38862000"/>
                <a:gd name="connsiteX26" fmla="*/ 7315200 w 17922240"/>
                <a:gd name="connsiteY26" fmla="*/ 22402800 h 38862000"/>
                <a:gd name="connsiteX27" fmla="*/ 6675120 w 17922240"/>
                <a:gd name="connsiteY27" fmla="*/ 24414480 h 38862000"/>
                <a:gd name="connsiteX28" fmla="*/ 5303520 w 17922240"/>
                <a:gd name="connsiteY28" fmla="*/ 35295840 h 38862000"/>
                <a:gd name="connsiteX29" fmla="*/ 5943600 w 17922240"/>
                <a:gd name="connsiteY29" fmla="*/ 36758880 h 38862000"/>
                <a:gd name="connsiteX30" fmla="*/ 5212080 w 17922240"/>
                <a:gd name="connsiteY30" fmla="*/ 38313360 h 38862000"/>
                <a:gd name="connsiteX31" fmla="*/ 4572000 w 17922240"/>
                <a:gd name="connsiteY31" fmla="*/ 38862000 h 38862000"/>
                <a:gd name="connsiteX32" fmla="*/ 2011680 w 17922240"/>
                <a:gd name="connsiteY32" fmla="*/ 38496240 h 38862000"/>
                <a:gd name="connsiteX33" fmla="*/ 3108960 w 17922240"/>
                <a:gd name="connsiteY33" fmla="*/ 37216080 h 38862000"/>
                <a:gd name="connsiteX34" fmla="*/ 2651760 w 17922240"/>
                <a:gd name="connsiteY34" fmla="*/ 35753040 h 38862000"/>
                <a:gd name="connsiteX35" fmla="*/ 3291840 w 17922240"/>
                <a:gd name="connsiteY35" fmla="*/ 35204400 h 38862000"/>
                <a:gd name="connsiteX36" fmla="*/ 3291840 w 17922240"/>
                <a:gd name="connsiteY36" fmla="*/ 21945600 h 38862000"/>
                <a:gd name="connsiteX37" fmla="*/ 2377440 w 17922240"/>
                <a:gd name="connsiteY37" fmla="*/ 21122640 h 38862000"/>
                <a:gd name="connsiteX38" fmla="*/ 3108960 w 17922240"/>
                <a:gd name="connsiteY38" fmla="*/ 18562320 h 38862000"/>
                <a:gd name="connsiteX39" fmla="*/ 3017520 w 17922240"/>
                <a:gd name="connsiteY39" fmla="*/ 17556480 h 38862000"/>
                <a:gd name="connsiteX40" fmla="*/ 3108960 w 17922240"/>
                <a:gd name="connsiteY40" fmla="*/ 14447520 h 38862000"/>
                <a:gd name="connsiteX41" fmla="*/ 2194560 w 17922240"/>
                <a:gd name="connsiteY41" fmla="*/ 15361920 h 38862000"/>
                <a:gd name="connsiteX42" fmla="*/ 2286000 w 17922240"/>
                <a:gd name="connsiteY42" fmla="*/ 16733520 h 38862000"/>
                <a:gd name="connsiteX43" fmla="*/ 1645920 w 17922240"/>
                <a:gd name="connsiteY43" fmla="*/ 20848320 h 38862000"/>
                <a:gd name="connsiteX44" fmla="*/ 1097280 w 17922240"/>
                <a:gd name="connsiteY44" fmla="*/ 20116800 h 38862000"/>
                <a:gd name="connsiteX45" fmla="*/ 1097280 w 17922240"/>
                <a:gd name="connsiteY45" fmla="*/ 21854160 h 38862000"/>
                <a:gd name="connsiteX46" fmla="*/ 0 w 17922240"/>
                <a:gd name="connsiteY46" fmla="*/ 18653760 h 38862000"/>
                <a:gd name="connsiteX47" fmla="*/ 0 w 17922240"/>
                <a:gd name="connsiteY47" fmla="*/ 16367760 h 38862000"/>
                <a:gd name="connsiteX48" fmla="*/ 731520 w 17922240"/>
                <a:gd name="connsiteY48" fmla="*/ 15361920 h 38862000"/>
                <a:gd name="connsiteX49" fmla="*/ 731520 w 17922240"/>
                <a:gd name="connsiteY49" fmla="*/ 14813280 h 38862000"/>
                <a:gd name="connsiteX50" fmla="*/ 1737360 w 17922240"/>
                <a:gd name="connsiteY50" fmla="*/ 12252960 h 38862000"/>
                <a:gd name="connsiteX51" fmla="*/ 2011680 w 17922240"/>
                <a:gd name="connsiteY51" fmla="*/ 10058400 h 38862000"/>
                <a:gd name="connsiteX52" fmla="*/ 2011680 w 17922240"/>
                <a:gd name="connsiteY52" fmla="*/ 9235440 h 38862000"/>
                <a:gd name="connsiteX53" fmla="*/ 4023360 w 17922240"/>
                <a:gd name="connsiteY53" fmla="*/ 8595360 h 38862000"/>
                <a:gd name="connsiteX54" fmla="*/ 5303520 w 17922240"/>
                <a:gd name="connsiteY54" fmla="*/ 8229600 h 38862000"/>
                <a:gd name="connsiteX55" fmla="*/ 8412480 w 17922240"/>
                <a:gd name="connsiteY55" fmla="*/ 8046720 h 38862000"/>
                <a:gd name="connsiteX0" fmla="*/ 8046720 w 17922240"/>
                <a:gd name="connsiteY0" fmla="*/ 8046720 h 38862000"/>
                <a:gd name="connsiteX1" fmla="*/ 10241280 w 17922240"/>
                <a:gd name="connsiteY1" fmla="*/ 6949440 h 38862000"/>
                <a:gd name="connsiteX2" fmla="*/ 11430000 w 17922240"/>
                <a:gd name="connsiteY2" fmla="*/ 8046720 h 38862000"/>
                <a:gd name="connsiteX3" fmla="*/ 14630400 w 17922240"/>
                <a:gd name="connsiteY3" fmla="*/ 6675120 h 38862000"/>
                <a:gd name="connsiteX4" fmla="*/ 15544800 w 17922240"/>
                <a:gd name="connsiteY4" fmla="*/ 3017520 h 38862000"/>
                <a:gd name="connsiteX5" fmla="*/ 16093440 w 17922240"/>
                <a:gd name="connsiteY5" fmla="*/ 457200 h 38862000"/>
                <a:gd name="connsiteX6" fmla="*/ 17739360 w 17922240"/>
                <a:gd name="connsiteY6" fmla="*/ 0 h 38862000"/>
                <a:gd name="connsiteX7" fmla="*/ 17099280 w 17922240"/>
                <a:gd name="connsiteY7" fmla="*/ 1280160 h 38862000"/>
                <a:gd name="connsiteX8" fmla="*/ 17647920 w 17922240"/>
                <a:gd name="connsiteY8" fmla="*/ 1463040 h 38862000"/>
                <a:gd name="connsiteX9" fmla="*/ 17647920 w 17922240"/>
                <a:gd name="connsiteY9" fmla="*/ 1737360 h 38862000"/>
                <a:gd name="connsiteX10" fmla="*/ 17922240 w 17922240"/>
                <a:gd name="connsiteY10" fmla="*/ 2011680 h 38862000"/>
                <a:gd name="connsiteX11" fmla="*/ 17465040 w 17922240"/>
                <a:gd name="connsiteY11" fmla="*/ 4114800 h 38862000"/>
                <a:gd name="connsiteX12" fmla="*/ 15636240 w 17922240"/>
                <a:gd name="connsiteY12" fmla="*/ 8869680 h 38862000"/>
                <a:gd name="connsiteX13" fmla="*/ 12070080 w 17922240"/>
                <a:gd name="connsiteY13" fmla="*/ 10515600 h 38862000"/>
                <a:gd name="connsiteX14" fmla="*/ 13441680 w 17922240"/>
                <a:gd name="connsiteY14" fmla="*/ 14264640 h 38862000"/>
                <a:gd name="connsiteX15" fmla="*/ 14356080 w 17922240"/>
                <a:gd name="connsiteY15" fmla="*/ 19385280 h 38862000"/>
                <a:gd name="connsiteX16" fmla="*/ 10972800 w 17922240"/>
                <a:gd name="connsiteY16" fmla="*/ 19751040 h 38862000"/>
                <a:gd name="connsiteX17" fmla="*/ 11612880 w 17922240"/>
                <a:gd name="connsiteY17" fmla="*/ 27706320 h 38862000"/>
                <a:gd name="connsiteX18" fmla="*/ 12618720 w 17922240"/>
                <a:gd name="connsiteY18" fmla="*/ 30540960 h 38862000"/>
                <a:gd name="connsiteX19" fmla="*/ 12618720 w 17922240"/>
                <a:gd name="connsiteY19" fmla="*/ 34655760 h 38862000"/>
                <a:gd name="connsiteX20" fmla="*/ 13716000 w 17922240"/>
                <a:gd name="connsiteY20" fmla="*/ 35570160 h 38862000"/>
                <a:gd name="connsiteX21" fmla="*/ 15544800 w 17922240"/>
                <a:gd name="connsiteY21" fmla="*/ 38587680 h 38862000"/>
                <a:gd name="connsiteX22" fmla="*/ 12435840 w 17922240"/>
                <a:gd name="connsiteY22" fmla="*/ 38862000 h 38862000"/>
                <a:gd name="connsiteX23" fmla="*/ 11155680 w 17922240"/>
                <a:gd name="connsiteY23" fmla="*/ 38221920 h 38862000"/>
                <a:gd name="connsiteX24" fmla="*/ 10789920 w 17922240"/>
                <a:gd name="connsiteY24" fmla="*/ 36027360 h 38862000"/>
                <a:gd name="connsiteX25" fmla="*/ 11247120 w 17922240"/>
                <a:gd name="connsiteY25" fmla="*/ 35387280 h 38862000"/>
                <a:gd name="connsiteX26" fmla="*/ 7315200 w 17922240"/>
                <a:gd name="connsiteY26" fmla="*/ 22402800 h 38862000"/>
                <a:gd name="connsiteX27" fmla="*/ 6675120 w 17922240"/>
                <a:gd name="connsiteY27" fmla="*/ 24414480 h 38862000"/>
                <a:gd name="connsiteX28" fmla="*/ 5303520 w 17922240"/>
                <a:gd name="connsiteY28" fmla="*/ 35295840 h 38862000"/>
                <a:gd name="connsiteX29" fmla="*/ 5943600 w 17922240"/>
                <a:gd name="connsiteY29" fmla="*/ 36758880 h 38862000"/>
                <a:gd name="connsiteX30" fmla="*/ 5212080 w 17922240"/>
                <a:gd name="connsiteY30" fmla="*/ 38313360 h 38862000"/>
                <a:gd name="connsiteX31" fmla="*/ 4572000 w 17922240"/>
                <a:gd name="connsiteY31" fmla="*/ 38862000 h 38862000"/>
                <a:gd name="connsiteX32" fmla="*/ 2011680 w 17922240"/>
                <a:gd name="connsiteY32" fmla="*/ 38496240 h 38862000"/>
                <a:gd name="connsiteX33" fmla="*/ 3108960 w 17922240"/>
                <a:gd name="connsiteY33" fmla="*/ 37216080 h 38862000"/>
                <a:gd name="connsiteX34" fmla="*/ 2651760 w 17922240"/>
                <a:gd name="connsiteY34" fmla="*/ 35753040 h 38862000"/>
                <a:gd name="connsiteX35" fmla="*/ 3291840 w 17922240"/>
                <a:gd name="connsiteY35" fmla="*/ 35204400 h 38862000"/>
                <a:gd name="connsiteX36" fmla="*/ 3291840 w 17922240"/>
                <a:gd name="connsiteY36" fmla="*/ 21945600 h 38862000"/>
                <a:gd name="connsiteX37" fmla="*/ 2377440 w 17922240"/>
                <a:gd name="connsiteY37" fmla="*/ 21122640 h 38862000"/>
                <a:gd name="connsiteX38" fmla="*/ 3108960 w 17922240"/>
                <a:gd name="connsiteY38" fmla="*/ 18562320 h 38862000"/>
                <a:gd name="connsiteX39" fmla="*/ 3017520 w 17922240"/>
                <a:gd name="connsiteY39" fmla="*/ 17556480 h 38862000"/>
                <a:gd name="connsiteX40" fmla="*/ 3108960 w 17922240"/>
                <a:gd name="connsiteY40" fmla="*/ 14447520 h 38862000"/>
                <a:gd name="connsiteX41" fmla="*/ 2194560 w 17922240"/>
                <a:gd name="connsiteY41" fmla="*/ 15361920 h 38862000"/>
                <a:gd name="connsiteX42" fmla="*/ 2286000 w 17922240"/>
                <a:gd name="connsiteY42" fmla="*/ 16733520 h 38862000"/>
                <a:gd name="connsiteX43" fmla="*/ 1645920 w 17922240"/>
                <a:gd name="connsiteY43" fmla="*/ 20848320 h 38862000"/>
                <a:gd name="connsiteX44" fmla="*/ 1097280 w 17922240"/>
                <a:gd name="connsiteY44" fmla="*/ 20116800 h 38862000"/>
                <a:gd name="connsiteX45" fmla="*/ 1097280 w 17922240"/>
                <a:gd name="connsiteY45" fmla="*/ 21854160 h 38862000"/>
                <a:gd name="connsiteX46" fmla="*/ 0 w 17922240"/>
                <a:gd name="connsiteY46" fmla="*/ 18653760 h 38862000"/>
                <a:gd name="connsiteX47" fmla="*/ 0 w 17922240"/>
                <a:gd name="connsiteY47" fmla="*/ 16367760 h 38862000"/>
                <a:gd name="connsiteX48" fmla="*/ 731520 w 17922240"/>
                <a:gd name="connsiteY48" fmla="*/ 15361920 h 38862000"/>
                <a:gd name="connsiteX49" fmla="*/ 731520 w 17922240"/>
                <a:gd name="connsiteY49" fmla="*/ 14813280 h 38862000"/>
                <a:gd name="connsiteX50" fmla="*/ 1737360 w 17922240"/>
                <a:gd name="connsiteY50" fmla="*/ 12252960 h 38862000"/>
                <a:gd name="connsiteX51" fmla="*/ 2011680 w 17922240"/>
                <a:gd name="connsiteY51" fmla="*/ 10058400 h 38862000"/>
                <a:gd name="connsiteX52" fmla="*/ 2011680 w 17922240"/>
                <a:gd name="connsiteY52" fmla="*/ 9235440 h 38862000"/>
                <a:gd name="connsiteX53" fmla="*/ 4023360 w 17922240"/>
                <a:gd name="connsiteY53" fmla="*/ 8595360 h 38862000"/>
                <a:gd name="connsiteX54" fmla="*/ 5303520 w 17922240"/>
                <a:gd name="connsiteY54" fmla="*/ 8229600 h 38862000"/>
                <a:gd name="connsiteX55" fmla="*/ 8412480 w 17922240"/>
                <a:gd name="connsiteY55" fmla="*/ 8046720 h 38862000"/>
                <a:gd name="connsiteX0" fmla="*/ 8046720 w 17922240"/>
                <a:gd name="connsiteY0" fmla="*/ 8046720 h 38862000"/>
                <a:gd name="connsiteX1" fmla="*/ 10241280 w 17922240"/>
                <a:gd name="connsiteY1" fmla="*/ 6949440 h 38862000"/>
                <a:gd name="connsiteX2" fmla="*/ 11430000 w 17922240"/>
                <a:gd name="connsiteY2" fmla="*/ 8046720 h 38862000"/>
                <a:gd name="connsiteX3" fmla="*/ 14630400 w 17922240"/>
                <a:gd name="connsiteY3" fmla="*/ 6675120 h 38862000"/>
                <a:gd name="connsiteX4" fmla="*/ 15544800 w 17922240"/>
                <a:gd name="connsiteY4" fmla="*/ 3017520 h 38862000"/>
                <a:gd name="connsiteX5" fmla="*/ 16093440 w 17922240"/>
                <a:gd name="connsiteY5" fmla="*/ 457200 h 38862000"/>
                <a:gd name="connsiteX6" fmla="*/ 17739360 w 17922240"/>
                <a:gd name="connsiteY6" fmla="*/ 0 h 38862000"/>
                <a:gd name="connsiteX7" fmla="*/ 17099280 w 17922240"/>
                <a:gd name="connsiteY7" fmla="*/ 1280160 h 38862000"/>
                <a:gd name="connsiteX8" fmla="*/ 17647920 w 17922240"/>
                <a:gd name="connsiteY8" fmla="*/ 1463040 h 38862000"/>
                <a:gd name="connsiteX9" fmla="*/ 17647920 w 17922240"/>
                <a:gd name="connsiteY9" fmla="*/ 1737360 h 38862000"/>
                <a:gd name="connsiteX10" fmla="*/ 17922240 w 17922240"/>
                <a:gd name="connsiteY10" fmla="*/ 2011680 h 38862000"/>
                <a:gd name="connsiteX11" fmla="*/ 17465040 w 17922240"/>
                <a:gd name="connsiteY11" fmla="*/ 4114800 h 38862000"/>
                <a:gd name="connsiteX12" fmla="*/ 15636240 w 17922240"/>
                <a:gd name="connsiteY12" fmla="*/ 8869680 h 38862000"/>
                <a:gd name="connsiteX13" fmla="*/ 12070080 w 17922240"/>
                <a:gd name="connsiteY13" fmla="*/ 10515600 h 38862000"/>
                <a:gd name="connsiteX14" fmla="*/ 13441680 w 17922240"/>
                <a:gd name="connsiteY14" fmla="*/ 14264640 h 38862000"/>
                <a:gd name="connsiteX15" fmla="*/ 14356080 w 17922240"/>
                <a:gd name="connsiteY15" fmla="*/ 19385280 h 38862000"/>
                <a:gd name="connsiteX16" fmla="*/ 10972800 w 17922240"/>
                <a:gd name="connsiteY16" fmla="*/ 19751040 h 38862000"/>
                <a:gd name="connsiteX17" fmla="*/ 11612880 w 17922240"/>
                <a:gd name="connsiteY17" fmla="*/ 27706320 h 38862000"/>
                <a:gd name="connsiteX18" fmla="*/ 12618720 w 17922240"/>
                <a:gd name="connsiteY18" fmla="*/ 30540960 h 38862000"/>
                <a:gd name="connsiteX19" fmla="*/ 12618720 w 17922240"/>
                <a:gd name="connsiteY19" fmla="*/ 34655760 h 38862000"/>
                <a:gd name="connsiteX20" fmla="*/ 13716000 w 17922240"/>
                <a:gd name="connsiteY20" fmla="*/ 35570160 h 38862000"/>
                <a:gd name="connsiteX21" fmla="*/ 15544800 w 17922240"/>
                <a:gd name="connsiteY21" fmla="*/ 38587680 h 38862000"/>
                <a:gd name="connsiteX22" fmla="*/ 12435840 w 17922240"/>
                <a:gd name="connsiteY22" fmla="*/ 38862000 h 38862000"/>
                <a:gd name="connsiteX23" fmla="*/ 11155680 w 17922240"/>
                <a:gd name="connsiteY23" fmla="*/ 38221920 h 38862000"/>
                <a:gd name="connsiteX24" fmla="*/ 10789920 w 17922240"/>
                <a:gd name="connsiteY24" fmla="*/ 36027360 h 38862000"/>
                <a:gd name="connsiteX25" fmla="*/ 11247120 w 17922240"/>
                <a:gd name="connsiteY25" fmla="*/ 35387280 h 38862000"/>
                <a:gd name="connsiteX26" fmla="*/ 7315200 w 17922240"/>
                <a:gd name="connsiteY26" fmla="*/ 22402800 h 38862000"/>
                <a:gd name="connsiteX27" fmla="*/ 6675120 w 17922240"/>
                <a:gd name="connsiteY27" fmla="*/ 24414480 h 38862000"/>
                <a:gd name="connsiteX28" fmla="*/ 5303520 w 17922240"/>
                <a:gd name="connsiteY28" fmla="*/ 35295840 h 38862000"/>
                <a:gd name="connsiteX29" fmla="*/ 5943600 w 17922240"/>
                <a:gd name="connsiteY29" fmla="*/ 36758880 h 38862000"/>
                <a:gd name="connsiteX30" fmla="*/ 5212080 w 17922240"/>
                <a:gd name="connsiteY30" fmla="*/ 38313360 h 38862000"/>
                <a:gd name="connsiteX31" fmla="*/ 4572000 w 17922240"/>
                <a:gd name="connsiteY31" fmla="*/ 38862000 h 38862000"/>
                <a:gd name="connsiteX32" fmla="*/ 2011680 w 17922240"/>
                <a:gd name="connsiteY32" fmla="*/ 38496240 h 38862000"/>
                <a:gd name="connsiteX33" fmla="*/ 3108960 w 17922240"/>
                <a:gd name="connsiteY33" fmla="*/ 37216080 h 38862000"/>
                <a:gd name="connsiteX34" fmla="*/ 2651760 w 17922240"/>
                <a:gd name="connsiteY34" fmla="*/ 35753040 h 38862000"/>
                <a:gd name="connsiteX35" fmla="*/ 3291840 w 17922240"/>
                <a:gd name="connsiteY35" fmla="*/ 35204400 h 38862000"/>
                <a:gd name="connsiteX36" fmla="*/ 3291840 w 17922240"/>
                <a:gd name="connsiteY36" fmla="*/ 21945600 h 38862000"/>
                <a:gd name="connsiteX37" fmla="*/ 2377440 w 17922240"/>
                <a:gd name="connsiteY37" fmla="*/ 21122640 h 38862000"/>
                <a:gd name="connsiteX38" fmla="*/ 3108960 w 17922240"/>
                <a:gd name="connsiteY38" fmla="*/ 18562320 h 38862000"/>
                <a:gd name="connsiteX39" fmla="*/ 3017520 w 17922240"/>
                <a:gd name="connsiteY39" fmla="*/ 17556480 h 38862000"/>
                <a:gd name="connsiteX40" fmla="*/ 3108960 w 17922240"/>
                <a:gd name="connsiteY40" fmla="*/ 14447520 h 38862000"/>
                <a:gd name="connsiteX41" fmla="*/ 2194560 w 17922240"/>
                <a:gd name="connsiteY41" fmla="*/ 15361920 h 38862000"/>
                <a:gd name="connsiteX42" fmla="*/ 2286000 w 17922240"/>
                <a:gd name="connsiteY42" fmla="*/ 16733520 h 38862000"/>
                <a:gd name="connsiteX43" fmla="*/ 1645920 w 17922240"/>
                <a:gd name="connsiteY43" fmla="*/ 20848320 h 38862000"/>
                <a:gd name="connsiteX44" fmla="*/ 1097280 w 17922240"/>
                <a:gd name="connsiteY44" fmla="*/ 20116800 h 38862000"/>
                <a:gd name="connsiteX45" fmla="*/ 1097280 w 17922240"/>
                <a:gd name="connsiteY45" fmla="*/ 21854160 h 38862000"/>
                <a:gd name="connsiteX46" fmla="*/ 0 w 17922240"/>
                <a:gd name="connsiteY46" fmla="*/ 18653760 h 38862000"/>
                <a:gd name="connsiteX47" fmla="*/ 0 w 17922240"/>
                <a:gd name="connsiteY47" fmla="*/ 16367760 h 38862000"/>
                <a:gd name="connsiteX48" fmla="*/ 731520 w 17922240"/>
                <a:gd name="connsiteY48" fmla="*/ 15361920 h 38862000"/>
                <a:gd name="connsiteX49" fmla="*/ 731520 w 17922240"/>
                <a:gd name="connsiteY49" fmla="*/ 14813280 h 38862000"/>
                <a:gd name="connsiteX50" fmla="*/ 1737360 w 17922240"/>
                <a:gd name="connsiteY50" fmla="*/ 12252960 h 38862000"/>
                <a:gd name="connsiteX51" fmla="*/ 2011680 w 17922240"/>
                <a:gd name="connsiteY51" fmla="*/ 10058400 h 38862000"/>
                <a:gd name="connsiteX52" fmla="*/ 2011680 w 17922240"/>
                <a:gd name="connsiteY52" fmla="*/ 9235440 h 38862000"/>
                <a:gd name="connsiteX53" fmla="*/ 4023360 w 17922240"/>
                <a:gd name="connsiteY53" fmla="*/ 8595360 h 38862000"/>
                <a:gd name="connsiteX54" fmla="*/ 5303520 w 17922240"/>
                <a:gd name="connsiteY54" fmla="*/ 8229600 h 38862000"/>
                <a:gd name="connsiteX55" fmla="*/ 8412480 w 17922240"/>
                <a:gd name="connsiteY55" fmla="*/ 8046720 h 38862000"/>
                <a:gd name="connsiteX0" fmla="*/ 8046720 w 18288000"/>
                <a:gd name="connsiteY0" fmla="*/ 8199120 h 39014400"/>
                <a:gd name="connsiteX1" fmla="*/ 10241280 w 18288000"/>
                <a:gd name="connsiteY1" fmla="*/ 7101840 h 39014400"/>
                <a:gd name="connsiteX2" fmla="*/ 11430000 w 18288000"/>
                <a:gd name="connsiteY2" fmla="*/ 8199120 h 39014400"/>
                <a:gd name="connsiteX3" fmla="*/ 14630400 w 18288000"/>
                <a:gd name="connsiteY3" fmla="*/ 6827520 h 39014400"/>
                <a:gd name="connsiteX4" fmla="*/ 15544800 w 18288000"/>
                <a:gd name="connsiteY4" fmla="*/ 3169920 h 39014400"/>
                <a:gd name="connsiteX5" fmla="*/ 16093440 w 18288000"/>
                <a:gd name="connsiteY5" fmla="*/ 609600 h 39014400"/>
                <a:gd name="connsiteX6" fmla="*/ 17739360 w 18288000"/>
                <a:gd name="connsiteY6" fmla="*/ 152400 h 39014400"/>
                <a:gd name="connsiteX7" fmla="*/ 17099280 w 18288000"/>
                <a:gd name="connsiteY7" fmla="*/ 1432560 h 39014400"/>
                <a:gd name="connsiteX8" fmla="*/ 17647920 w 18288000"/>
                <a:gd name="connsiteY8" fmla="*/ 1615440 h 39014400"/>
                <a:gd name="connsiteX9" fmla="*/ 17647920 w 18288000"/>
                <a:gd name="connsiteY9" fmla="*/ 1889760 h 39014400"/>
                <a:gd name="connsiteX10" fmla="*/ 17922240 w 18288000"/>
                <a:gd name="connsiteY10" fmla="*/ 2164080 h 39014400"/>
                <a:gd name="connsiteX11" fmla="*/ 17465040 w 18288000"/>
                <a:gd name="connsiteY11" fmla="*/ 4267200 h 39014400"/>
                <a:gd name="connsiteX12" fmla="*/ 15636240 w 18288000"/>
                <a:gd name="connsiteY12" fmla="*/ 9022080 h 39014400"/>
                <a:gd name="connsiteX13" fmla="*/ 12070080 w 18288000"/>
                <a:gd name="connsiteY13" fmla="*/ 10668000 h 39014400"/>
                <a:gd name="connsiteX14" fmla="*/ 13441680 w 18288000"/>
                <a:gd name="connsiteY14" fmla="*/ 14417040 h 39014400"/>
                <a:gd name="connsiteX15" fmla="*/ 14356080 w 18288000"/>
                <a:gd name="connsiteY15" fmla="*/ 19537680 h 39014400"/>
                <a:gd name="connsiteX16" fmla="*/ 10972800 w 18288000"/>
                <a:gd name="connsiteY16" fmla="*/ 19903440 h 39014400"/>
                <a:gd name="connsiteX17" fmla="*/ 11612880 w 18288000"/>
                <a:gd name="connsiteY17" fmla="*/ 27858720 h 39014400"/>
                <a:gd name="connsiteX18" fmla="*/ 12618720 w 18288000"/>
                <a:gd name="connsiteY18" fmla="*/ 30693360 h 39014400"/>
                <a:gd name="connsiteX19" fmla="*/ 12618720 w 18288000"/>
                <a:gd name="connsiteY19" fmla="*/ 34808160 h 39014400"/>
                <a:gd name="connsiteX20" fmla="*/ 13716000 w 18288000"/>
                <a:gd name="connsiteY20" fmla="*/ 35722560 h 39014400"/>
                <a:gd name="connsiteX21" fmla="*/ 15544800 w 18288000"/>
                <a:gd name="connsiteY21" fmla="*/ 38740080 h 39014400"/>
                <a:gd name="connsiteX22" fmla="*/ 12435840 w 18288000"/>
                <a:gd name="connsiteY22" fmla="*/ 39014400 h 39014400"/>
                <a:gd name="connsiteX23" fmla="*/ 11155680 w 18288000"/>
                <a:gd name="connsiteY23" fmla="*/ 38374320 h 39014400"/>
                <a:gd name="connsiteX24" fmla="*/ 10789920 w 18288000"/>
                <a:gd name="connsiteY24" fmla="*/ 36179760 h 39014400"/>
                <a:gd name="connsiteX25" fmla="*/ 11247120 w 18288000"/>
                <a:gd name="connsiteY25" fmla="*/ 35539680 h 39014400"/>
                <a:gd name="connsiteX26" fmla="*/ 7315200 w 18288000"/>
                <a:gd name="connsiteY26" fmla="*/ 22555200 h 39014400"/>
                <a:gd name="connsiteX27" fmla="*/ 6675120 w 18288000"/>
                <a:gd name="connsiteY27" fmla="*/ 24566880 h 39014400"/>
                <a:gd name="connsiteX28" fmla="*/ 5303520 w 18288000"/>
                <a:gd name="connsiteY28" fmla="*/ 35448240 h 39014400"/>
                <a:gd name="connsiteX29" fmla="*/ 5943600 w 18288000"/>
                <a:gd name="connsiteY29" fmla="*/ 36911280 h 39014400"/>
                <a:gd name="connsiteX30" fmla="*/ 5212080 w 18288000"/>
                <a:gd name="connsiteY30" fmla="*/ 38465760 h 39014400"/>
                <a:gd name="connsiteX31" fmla="*/ 4572000 w 18288000"/>
                <a:gd name="connsiteY31" fmla="*/ 39014400 h 39014400"/>
                <a:gd name="connsiteX32" fmla="*/ 2011680 w 18288000"/>
                <a:gd name="connsiteY32" fmla="*/ 38648640 h 39014400"/>
                <a:gd name="connsiteX33" fmla="*/ 3108960 w 18288000"/>
                <a:gd name="connsiteY33" fmla="*/ 37368480 h 39014400"/>
                <a:gd name="connsiteX34" fmla="*/ 2651760 w 18288000"/>
                <a:gd name="connsiteY34" fmla="*/ 35905440 h 39014400"/>
                <a:gd name="connsiteX35" fmla="*/ 3291840 w 18288000"/>
                <a:gd name="connsiteY35" fmla="*/ 35356800 h 39014400"/>
                <a:gd name="connsiteX36" fmla="*/ 3291840 w 18288000"/>
                <a:gd name="connsiteY36" fmla="*/ 22098000 h 39014400"/>
                <a:gd name="connsiteX37" fmla="*/ 2377440 w 18288000"/>
                <a:gd name="connsiteY37" fmla="*/ 21275040 h 39014400"/>
                <a:gd name="connsiteX38" fmla="*/ 3108960 w 18288000"/>
                <a:gd name="connsiteY38" fmla="*/ 18714720 h 39014400"/>
                <a:gd name="connsiteX39" fmla="*/ 3017520 w 18288000"/>
                <a:gd name="connsiteY39" fmla="*/ 17708880 h 39014400"/>
                <a:gd name="connsiteX40" fmla="*/ 3108960 w 18288000"/>
                <a:gd name="connsiteY40" fmla="*/ 14599920 h 39014400"/>
                <a:gd name="connsiteX41" fmla="*/ 2194560 w 18288000"/>
                <a:gd name="connsiteY41" fmla="*/ 15514320 h 39014400"/>
                <a:gd name="connsiteX42" fmla="*/ 2286000 w 18288000"/>
                <a:gd name="connsiteY42" fmla="*/ 16885920 h 39014400"/>
                <a:gd name="connsiteX43" fmla="*/ 1645920 w 18288000"/>
                <a:gd name="connsiteY43" fmla="*/ 21000720 h 39014400"/>
                <a:gd name="connsiteX44" fmla="*/ 1097280 w 18288000"/>
                <a:gd name="connsiteY44" fmla="*/ 20269200 h 39014400"/>
                <a:gd name="connsiteX45" fmla="*/ 1097280 w 18288000"/>
                <a:gd name="connsiteY45" fmla="*/ 22006560 h 39014400"/>
                <a:gd name="connsiteX46" fmla="*/ 0 w 18288000"/>
                <a:gd name="connsiteY46" fmla="*/ 18806160 h 39014400"/>
                <a:gd name="connsiteX47" fmla="*/ 0 w 18288000"/>
                <a:gd name="connsiteY47" fmla="*/ 16520160 h 39014400"/>
                <a:gd name="connsiteX48" fmla="*/ 731520 w 18288000"/>
                <a:gd name="connsiteY48" fmla="*/ 15514320 h 39014400"/>
                <a:gd name="connsiteX49" fmla="*/ 731520 w 18288000"/>
                <a:gd name="connsiteY49" fmla="*/ 14965680 h 39014400"/>
                <a:gd name="connsiteX50" fmla="*/ 1737360 w 18288000"/>
                <a:gd name="connsiteY50" fmla="*/ 12405360 h 39014400"/>
                <a:gd name="connsiteX51" fmla="*/ 2011680 w 18288000"/>
                <a:gd name="connsiteY51" fmla="*/ 10210800 h 39014400"/>
                <a:gd name="connsiteX52" fmla="*/ 2011680 w 18288000"/>
                <a:gd name="connsiteY52" fmla="*/ 9387840 h 39014400"/>
                <a:gd name="connsiteX53" fmla="*/ 4023360 w 18288000"/>
                <a:gd name="connsiteY53" fmla="*/ 8747760 h 39014400"/>
                <a:gd name="connsiteX54" fmla="*/ 5303520 w 18288000"/>
                <a:gd name="connsiteY54" fmla="*/ 8382000 h 39014400"/>
                <a:gd name="connsiteX55" fmla="*/ 8412480 w 18288000"/>
                <a:gd name="connsiteY55" fmla="*/ 8199120 h 39014400"/>
                <a:gd name="connsiteX0" fmla="*/ 8046720 w 18288000"/>
                <a:gd name="connsiteY0" fmla="*/ 8199120 h 39014400"/>
                <a:gd name="connsiteX1" fmla="*/ 10241280 w 18288000"/>
                <a:gd name="connsiteY1" fmla="*/ 7101840 h 39014400"/>
                <a:gd name="connsiteX2" fmla="*/ 11430000 w 18288000"/>
                <a:gd name="connsiteY2" fmla="*/ 8199120 h 39014400"/>
                <a:gd name="connsiteX3" fmla="*/ 14630400 w 18288000"/>
                <a:gd name="connsiteY3" fmla="*/ 6827520 h 39014400"/>
                <a:gd name="connsiteX4" fmla="*/ 15544800 w 18288000"/>
                <a:gd name="connsiteY4" fmla="*/ 3169920 h 39014400"/>
                <a:gd name="connsiteX5" fmla="*/ 16093440 w 18288000"/>
                <a:gd name="connsiteY5" fmla="*/ 609600 h 39014400"/>
                <a:gd name="connsiteX6" fmla="*/ 17739360 w 18288000"/>
                <a:gd name="connsiteY6" fmla="*/ 152400 h 39014400"/>
                <a:gd name="connsiteX7" fmla="*/ 17099280 w 18288000"/>
                <a:gd name="connsiteY7" fmla="*/ 1432560 h 39014400"/>
                <a:gd name="connsiteX8" fmla="*/ 17647920 w 18288000"/>
                <a:gd name="connsiteY8" fmla="*/ 1615440 h 39014400"/>
                <a:gd name="connsiteX9" fmla="*/ 17647920 w 18288000"/>
                <a:gd name="connsiteY9" fmla="*/ 1889760 h 39014400"/>
                <a:gd name="connsiteX10" fmla="*/ 17922240 w 18288000"/>
                <a:gd name="connsiteY10" fmla="*/ 2164080 h 39014400"/>
                <a:gd name="connsiteX11" fmla="*/ 17465040 w 18288000"/>
                <a:gd name="connsiteY11" fmla="*/ 4267200 h 39014400"/>
                <a:gd name="connsiteX12" fmla="*/ 15636240 w 18288000"/>
                <a:gd name="connsiteY12" fmla="*/ 9022080 h 39014400"/>
                <a:gd name="connsiteX13" fmla="*/ 12070080 w 18288000"/>
                <a:gd name="connsiteY13" fmla="*/ 10668000 h 39014400"/>
                <a:gd name="connsiteX14" fmla="*/ 13441680 w 18288000"/>
                <a:gd name="connsiteY14" fmla="*/ 14417040 h 39014400"/>
                <a:gd name="connsiteX15" fmla="*/ 14356080 w 18288000"/>
                <a:gd name="connsiteY15" fmla="*/ 19537680 h 39014400"/>
                <a:gd name="connsiteX16" fmla="*/ 10972800 w 18288000"/>
                <a:gd name="connsiteY16" fmla="*/ 19903440 h 39014400"/>
                <a:gd name="connsiteX17" fmla="*/ 11612880 w 18288000"/>
                <a:gd name="connsiteY17" fmla="*/ 27858720 h 39014400"/>
                <a:gd name="connsiteX18" fmla="*/ 12618720 w 18288000"/>
                <a:gd name="connsiteY18" fmla="*/ 30693360 h 39014400"/>
                <a:gd name="connsiteX19" fmla="*/ 12618720 w 18288000"/>
                <a:gd name="connsiteY19" fmla="*/ 34808160 h 39014400"/>
                <a:gd name="connsiteX20" fmla="*/ 13716000 w 18288000"/>
                <a:gd name="connsiteY20" fmla="*/ 35722560 h 39014400"/>
                <a:gd name="connsiteX21" fmla="*/ 15544800 w 18288000"/>
                <a:gd name="connsiteY21" fmla="*/ 38740080 h 39014400"/>
                <a:gd name="connsiteX22" fmla="*/ 12435840 w 18288000"/>
                <a:gd name="connsiteY22" fmla="*/ 39014400 h 39014400"/>
                <a:gd name="connsiteX23" fmla="*/ 11155680 w 18288000"/>
                <a:gd name="connsiteY23" fmla="*/ 38374320 h 39014400"/>
                <a:gd name="connsiteX24" fmla="*/ 10789920 w 18288000"/>
                <a:gd name="connsiteY24" fmla="*/ 36179760 h 39014400"/>
                <a:gd name="connsiteX25" fmla="*/ 11247120 w 18288000"/>
                <a:gd name="connsiteY25" fmla="*/ 35539680 h 39014400"/>
                <a:gd name="connsiteX26" fmla="*/ 7315200 w 18288000"/>
                <a:gd name="connsiteY26" fmla="*/ 22555200 h 39014400"/>
                <a:gd name="connsiteX27" fmla="*/ 6675120 w 18288000"/>
                <a:gd name="connsiteY27" fmla="*/ 24566880 h 39014400"/>
                <a:gd name="connsiteX28" fmla="*/ 5303520 w 18288000"/>
                <a:gd name="connsiteY28" fmla="*/ 35448240 h 39014400"/>
                <a:gd name="connsiteX29" fmla="*/ 5943600 w 18288000"/>
                <a:gd name="connsiteY29" fmla="*/ 36911280 h 39014400"/>
                <a:gd name="connsiteX30" fmla="*/ 5212080 w 18288000"/>
                <a:gd name="connsiteY30" fmla="*/ 38465760 h 39014400"/>
                <a:gd name="connsiteX31" fmla="*/ 4572000 w 18288000"/>
                <a:gd name="connsiteY31" fmla="*/ 39014400 h 39014400"/>
                <a:gd name="connsiteX32" fmla="*/ 2011680 w 18288000"/>
                <a:gd name="connsiteY32" fmla="*/ 38648640 h 39014400"/>
                <a:gd name="connsiteX33" fmla="*/ 3108960 w 18288000"/>
                <a:gd name="connsiteY33" fmla="*/ 37368480 h 39014400"/>
                <a:gd name="connsiteX34" fmla="*/ 2651760 w 18288000"/>
                <a:gd name="connsiteY34" fmla="*/ 35905440 h 39014400"/>
                <a:gd name="connsiteX35" fmla="*/ 3291840 w 18288000"/>
                <a:gd name="connsiteY35" fmla="*/ 35356800 h 39014400"/>
                <a:gd name="connsiteX36" fmla="*/ 3291840 w 18288000"/>
                <a:gd name="connsiteY36" fmla="*/ 22098000 h 39014400"/>
                <a:gd name="connsiteX37" fmla="*/ 2377440 w 18288000"/>
                <a:gd name="connsiteY37" fmla="*/ 21275040 h 39014400"/>
                <a:gd name="connsiteX38" fmla="*/ 3108960 w 18288000"/>
                <a:gd name="connsiteY38" fmla="*/ 18714720 h 39014400"/>
                <a:gd name="connsiteX39" fmla="*/ 3017520 w 18288000"/>
                <a:gd name="connsiteY39" fmla="*/ 17708880 h 39014400"/>
                <a:gd name="connsiteX40" fmla="*/ 3108960 w 18288000"/>
                <a:gd name="connsiteY40" fmla="*/ 14599920 h 39014400"/>
                <a:gd name="connsiteX41" fmla="*/ 2194560 w 18288000"/>
                <a:gd name="connsiteY41" fmla="*/ 15514320 h 39014400"/>
                <a:gd name="connsiteX42" fmla="*/ 2286000 w 18288000"/>
                <a:gd name="connsiteY42" fmla="*/ 16885920 h 39014400"/>
                <a:gd name="connsiteX43" fmla="*/ 1645920 w 18288000"/>
                <a:gd name="connsiteY43" fmla="*/ 21000720 h 39014400"/>
                <a:gd name="connsiteX44" fmla="*/ 1097280 w 18288000"/>
                <a:gd name="connsiteY44" fmla="*/ 20269200 h 39014400"/>
                <a:gd name="connsiteX45" fmla="*/ 1097280 w 18288000"/>
                <a:gd name="connsiteY45" fmla="*/ 22006560 h 39014400"/>
                <a:gd name="connsiteX46" fmla="*/ 0 w 18288000"/>
                <a:gd name="connsiteY46" fmla="*/ 18806160 h 39014400"/>
                <a:gd name="connsiteX47" fmla="*/ 0 w 18288000"/>
                <a:gd name="connsiteY47" fmla="*/ 16520160 h 39014400"/>
                <a:gd name="connsiteX48" fmla="*/ 731520 w 18288000"/>
                <a:gd name="connsiteY48" fmla="*/ 15514320 h 39014400"/>
                <a:gd name="connsiteX49" fmla="*/ 731520 w 18288000"/>
                <a:gd name="connsiteY49" fmla="*/ 14965680 h 39014400"/>
                <a:gd name="connsiteX50" fmla="*/ 1737360 w 18288000"/>
                <a:gd name="connsiteY50" fmla="*/ 12405360 h 39014400"/>
                <a:gd name="connsiteX51" fmla="*/ 2011680 w 18288000"/>
                <a:gd name="connsiteY51" fmla="*/ 10210800 h 39014400"/>
                <a:gd name="connsiteX52" fmla="*/ 2011680 w 18288000"/>
                <a:gd name="connsiteY52" fmla="*/ 9387840 h 39014400"/>
                <a:gd name="connsiteX53" fmla="*/ 4023360 w 18288000"/>
                <a:gd name="connsiteY53" fmla="*/ 8747760 h 39014400"/>
                <a:gd name="connsiteX54" fmla="*/ 5303520 w 18288000"/>
                <a:gd name="connsiteY54" fmla="*/ 8382000 h 39014400"/>
                <a:gd name="connsiteX55" fmla="*/ 8412480 w 18288000"/>
                <a:gd name="connsiteY55" fmla="*/ 8199120 h 39014400"/>
                <a:gd name="connsiteX0" fmla="*/ 8046720 w 18288000"/>
                <a:gd name="connsiteY0" fmla="*/ 8199120 h 39014400"/>
                <a:gd name="connsiteX1" fmla="*/ 10241280 w 18288000"/>
                <a:gd name="connsiteY1" fmla="*/ 7101840 h 39014400"/>
                <a:gd name="connsiteX2" fmla="*/ 11430000 w 18288000"/>
                <a:gd name="connsiteY2" fmla="*/ 8199120 h 39014400"/>
                <a:gd name="connsiteX3" fmla="*/ 14630400 w 18288000"/>
                <a:gd name="connsiteY3" fmla="*/ 6827520 h 39014400"/>
                <a:gd name="connsiteX4" fmla="*/ 15544800 w 18288000"/>
                <a:gd name="connsiteY4" fmla="*/ 3169920 h 39014400"/>
                <a:gd name="connsiteX5" fmla="*/ 16093440 w 18288000"/>
                <a:gd name="connsiteY5" fmla="*/ 609600 h 39014400"/>
                <a:gd name="connsiteX6" fmla="*/ 17739360 w 18288000"/>
                <a:gd name="connsiteY6" fmla="*/ 152400 h 39014400"/>
                <a:gd name="connsiteX7" fmla="*/ 17099280 w 18288000"/>
                <a:gd name="connsiteY7" fmla="*/ 1432560 h 39014400"/>
                <a:gd name="connsiteX8" fmla="*/ 17647920 w 18288000"/>
                <a:gd name="connsiteY8" fmla="*/ 1615440 h 39014400"/>
                <a:gd name="connsiteX9" fmla="*/ 17647920 w 18288000"/>
                <a:gd name="connsiteY9" fmla="*/ 1889760 h 39014400"/>
                <a:gd name="connsiteX10" fmla="*/ 17922240 w 18288000"/>
                <a:gd name="connsiteY10" fmla="*/ 2164080 h 39014400"/>
                <a:gd name="connsiteX11" fmla="*/ 17465040 w 18288000"/>
                <a:gd name="connsiteY11" fmla="*/ 4267200 h 39014400"/>
                <a:gd name="connsiteX12" fmla="*/ 15636240 w 18288000"/>
                <a:gd name="connsiteY12" fmla="*/ 9022080 h 39014400"/>
                <a:gd name="connsiteX13" fmla="*/ 12070080 w 18288000"/>
                <a:gd name="connsiteY13" fmla="*/ 10668000 h 39014400"/>
                <a:gd name="connsiteX14" fmla="*/ 13441680 w 18288000"/>
                <a:gd name="connsiteY14" fmla="*/ 14417040 h 39014400"/>
                <a:gd name="connsiteX15" fmla="*/ 14356080 w 18288000"/>
                <a:gd name="connsiteY15" fmla="*/ 19537680 h 39014400"/>
                <a:gd name="connsiteX16" fmla="*/ 10972800 w 18288000"/>
                <a:gd name="connsiteY16" fmla="*/ 19903440 h 39014400"/>
                <a:gd name="connsiteX17" fmla="*/ 11612880 w 18288000"/>
                <a:gd name="connsiteY17" fmla="*/ 27858720 h 39014400"/>
                <a:gd name="connsiteX18" fmla="*/ 12618720 w 18288000"/>
                <a:gd name="connsiteY18" fmla="*/ 30693360 h 39014400"/>
                <a:gd name="connsiteX19" fmla="*/ 12618720 w 18288000"/>
                <a:gd name="connsiteY19" fmla="*/ 34808160 h 39014400"/>
                <a:gd name="connsiteX20" fmla="*/ 13716000 w 18288000"/>
                <a:gd name="connsiteY20" fmla="*/ 35722560 h 39014400"/>
                <a:gd name="connsiteX21" fmla="*/ 15544800 w 18288000"/>
                <a:gd name="connsiteY21" fmla="*/ 38740080 h 39014400"/>
                <a:gd name="connsiteX22" fmla="*/ 12435840 w 18288000"/>
                <a:gd name="connsiteY22" fmla="*/ 39014400 h 39014400"/>
                <a:gd name="connsiteX23" fmla="*/ 11155680 w 18288000"/>
                <a:gd name="connsiteY23" fmla="*/ 38374320 h 39014400"/>
                <a:gd name="connsiteX24" fmla="*/ 10789920 w 18288000"/>
                <a:gd name="connsiteY24" fmla="*/ 36179760 h 39014400"/>
                <a:gd name="connsiteX25" fmla="*/ 11247120 w 18288000"/>
                <a:gd name="connsiteY25" fmla="*/ 35539680 h 39014400"/>
                <a:gd name="connsiteX26" fmla="*/ 7315200 w 18288000"/>
                <a:gd name="connsiteY26" fmla="*/ 22555200 h 39014400"/>
                <a:gd name="connsiteX27" fmla="*/ 6675120 w 18288000"/>
                <a:gd name="connsiteY27" fmla="*/ 24566880 h 39014400"/>
                <a:gd name="connsiteX28" fmla="*/ 5303520 w 18288000"/>
                <a:gd name="connsiteY28" fmla="*/ 35448240 h 39014400"/>
                <a:gd name="connsiteX29" fmla="*/ 5943600 w 18288000"/>
                <a:gd name="connsiteY29" fmla="*/ 36911280 h 39014400"/>
                <a:gd name="connsiteX30" fmla="*/ 5212080 w 18288000"/>
                <a:gd name="connsiteY30" fmla="*/ 38465760 h 39014400"/>
                <a:gd name="connsiteX31" fmla="*/ 4572000 w 18288000"/>
                <a:gd name="connsiteY31" fmla="*/ 39014400 h 39014400"/>
                <a:gd name="connsiteX32" fmla="*/ 2011680 w 18288000"/>
                <a:gd name="connsiteY32" fmla="*/ 38648640 h 39014400"/>
                <a:gd name="connsiteX33" fmla="*/ 3108960 w 18288000"/>
                <a:gd name="connsiteY33" fmla="*/ 37368480 h 39014400"/>
                <a:gd name="connsiteX34" fmla="*/ 2651760 w 18288000"/>
                <a:gd name="connsiteY34" fmla="*/ 35905440 h 39014400"/>
                <a:gd name="connsiteX35" fmla="*/ 3291840 w 18288000"/>
                <a:gd name="connsiteY35" fmla="*/ 35356800 h 39014400"/>
                <a:gd name="connsiteX36" fmla="*/ 3291840 w 18288000"/>
                <a:gd name="connsiteY36" fmla="*/ 22098000 h 39014400"/>
                <a:gd name="connsiteX37" fmla="*/ 2377440 w 18288000"/>
                <a:gd name="connsiteY37" fmla="*/ 21275040 h 39014400"/>
                <a:gd name="connsiteX38" fmla="*/ 3108960 w 18288000"/>
                <a:gd name="connsiteY38" fmla="*/ 18714720 h 39014400"/>
                <a:gd name="connsiteX39" fmla="*/ 3017520 w 18288000"/>
                <a:gd name="connsiteY39" fmla="*/ 17708880 h 39014400"/>
                <a:gd name="connsiteX40" fmla="*/ 3108960 w 18288000"/>
                <a:gd name="connsiteY40" fmla="*/ 14599920 h 39014400"/>
                <a:gd name="connsiteX41" fmla="*/ 2194560 w 18288000"/>
                <a:gd name="connsiteY41" fmla="*/ 15514320 h 39014400"/>
                <a:gd name="connsiteX42" fmla="*/ 2286000 w 18288000"/>
                <a:gd name="connsiteY42" fmla="*/ 16885920 h 39014400"/>
                <a:gd name="connsiteX43" fmla="*/ 1645920 w 18288000"/>
                <a:gd name="connsiteY43" fmla="*/ 21000720 h 39014400"/>
                <a:gd name="connsiteX44" fmla="*/ 1097280 w 18288000"/>
                <a:gd name="connsiteY44" fmla="*/ 20269200 h 39014400"/>
                <a:gd name="connsiteX45" fmla="*/ 1097280 w 18288000"/>
                <a:gd name="connsiteY45" fmla="*/ 22006560 h 39014400"/>
                <a:gd name="connsiteX46" fmla="*/ 0 w 18288000"/>
                <a:gd name="connsiteY46" fmla="*/ 18806160 h 39014400"/>
                <a:gd name="connsiteX47" fmla="*/ 0 w 18288000"/>
                <a:gd name="connsiteY47" fmla="*/ 16520160 h 39014400"/>
                <a:gd name="connsiteX48" fmla="*/ 731520 w 18288000"/>
                <a:gd name="connsiteY48" fmla="*/ 15514320 h 39014400"/>
                <a:gd name="connsiteX49" fmla="*/ 731520 w 18288000"/>
                <a:gd name="connsiteY49" fmla="*/ 14965680 h 39014400"/>
                <a:gd name="connsiteX50" fmla="*/ 1737360 w 18288000"/>
                <a:gd name="connsiteY50" fmla="*/ 12405360 h 39014400"/>
                <a:gd name="connsiteX51" fmla="*/ 2011680 w 18288000"/>
                <a:gd name="connsiteY51" fmla="*/ 10210800 h 39014400"/>
                <a:gd name="connsiteX52" fmla="*/ 2011680 w 18288000"/>
                <a:gd name="connsiteY52" fmla="*/ 9387840 h 39014400"/>
                <a:gd name="connsiteX53" fmla="*/ 4023360 w 18288000"/>
                <a:gd name="connsiteY53" fmla="*/ 8747760 h 39014400"/>
                <a:gd name="connsiteX54" fmla="*/ 5303520 w 18288000"/>
                <a:gd name="connsiteY54" fmla="*/ 8382000 h 39014400"/>
                <a:gd name="connsiteX55" fmla="*/ 8412480 w 18288000"/>
                <a:gd name="connsiteY55" fmla="*/ 8199120 h 39014400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22240"/>
                <a:gd name="connsiteY0" fmla="*/ 8062566 h 38877846"/>
                <a:gd name="connsiteX1" fmla="*/ 10241280 w 17922240"/>
                <a:gd name="connsiteY1" fmla="*/ 6965286 h 38877846"/>
                <a:gd name="connsiteX2" fmla="*/ 11430000 w 17922240"/>
                <a:gd name="connsiteY2" fmla="*/ 8062566 h 38877846"/>
                <a:gd name="connsiteX3" fmla="*/ 14630400 w 17922240"/>
                <a:gd name="connsiteY3" fmla="*/ 6690966 h 38877846"/>
                <a:gd name="connsiteX4" fmla="*/ 15544800 w 17922240"/>
                <a:gd name="connsiteY4" fmla="*/ 3033366 h 38877846"/>
                <a:gd name="connsiteX5" fmla="*/ 16093440 w 17922240"/>
                <a:gd name="connsiteY5" fmla="*/ 473046 h 38877846"/>
                <a:gd name="connsiteX6" fmla="*/ 16552621 w 17922240"/>
                <a:gd name="connsiteY6" fmla="*/ 1200930 h 38877846"/>
                <a:gd name="connsiteX7" fmla="*/ 17739360 w 17922240"/>
                <a:gd name="connsiteY7" fmla="*/ 15846 h 38877846"/>
                <a:gd name="connsiteX8" fmla="*/ 17099280 w 17922240"/>
                <a:gd name="connsiteY8" fmla="*/ 1296006 h 38877846"/>
                <a:gd name="connsiteX9" fmla="*/ 17647920 w 17922240"/>
                <a:gd name="connsiteY9" fmla="*/ 1478886 h 38877846"/>
                <a:gd name="connsiteX10" fmla="*/ 17647920 w 17922240"/>
                <a:gd name="connsiteY10" fmla="*/ 1753206 h 38877846"/>
                <a:gd name="connsiteX11" fmla="*/ 17922240 w 17922240"/>
                <a:gd name="connsiteY11" fmla="*/ 2027526 h 38877846"/>
                <a:gd name="connsiteX12" fmla="*/ 17465040 w 17922240"/>
                <a:gd name="connsiteY12" fmla="*/ 4130646 h 38877846"/>
                <a:gd name="connsiteX13" fmla="*/ 15636240 w 17922240"/>
                <a:gd name="connsiteY13" fmla="*/ 8885526 h 38877846"/>
                <a:gd name="connsiteX14" fmla="*/ 12070080 w 17922240"/>
                <a:gd name="connsiteY14" fmla="*/ 10531446 h 38877846"/>
                <a:gd name="connsiteX15" fmla="*/ 13441680 w 17922240"/>
                <a:gd name="connsiteY15" fmla="*/ 14280486 h 38877846"/>
                <a:gd name="connsiteX16" fmla="*/ 14356080 w 17922240"/>
                <a:gd name="connsiteY16" fmla="*/ 19401126 h 38877846"/>
                <a:gd name="connsiteX17" fmla="*/ 10972800 w 17922240"/>
                <a:gd name="connsiteY17" fmla="*/ 19766886 h 38877846"/>
                <a:gd name="connsiteX18" fmla="*/ 11612880 w 17922240"/>
                <a:gd name="connsiteY18" fmla="*/ 27722166 h 38877846"/>
                <a:gd name="connsiteX19" fmla="*/ 12618720 w 17922240"/>
                <a:gd name="connsiteY19" fmla="*/ 30556806 h 38877846"/>
                <a:gd name="connsiteX20" fmla="*/ 12618720 w 17922240"/>
                <a:gd name="connsiteY20" fmla="*/ 34671606 h 38877846"/>
                <a:gd name="connsiteX21" fmla="*/ 13716000 w 17922240"/>
                <a:gd name="connsiteY21" fmla="*/ 35586006 h 38877846"/>
                <a:gd name="connsiteX22" fmla="*/ 15544800 w 17922240"/>
                <a:gd name="connsiteY22" fmla="*/ 38603526 h 38877846"/>
                <a:gd name="connsiteX23" fmla="*/ 12435840 w 17922240"/>
                <a:gd name="connsiteY23" fmla="*/ 38877846 h 38877846"/>
                <a:gd name="connsiteX24" fmla="*/ 11155680 w 17922240"/>
                <a:gd name="connsiteY24" fmla="*/ 38237766 h 38877846"/>
                <a:gd name="connsiteX25" fmla="*/ 10789920 w 17922240"/>
                <a:gd name="connsiteY25" fmla="*/ 36043206 h 38877846"/>
                <a:gd name="connsiteX26" fmla="*/ 11247120 w 17922240"/>
                <a:gd name="connsiteY26" fmla="*/ 35403126 h 38877846"/>
                <a:gd name="connsiteX27" fmla="*/ 7315200 w 17922240"/>
                <a:gd name="connsiteY27" fmla="*/ 22418646 h 38877846"/>
                <a:gd name="connsiteX28" fmla="*/ 6675120 w 17922240"/>
                <a:gd name="connsiteY28" fmla="*/ 24430326 h 38877846"/>
                <a:gd name="connsiteX29" fmla="*/ 5303520 w 17922240"/>
                <a:gd name="connsiteY29" fmla="*/ 35311686 h 38877846"/>
                <a:gd name="connsiteX30" fmla="*/ 5943600 w 17922240"/>
                <a:gd name="connsiteY30" fmla="*/ 36774726 h 38877846"/>
                <a:gd name="connsiteX31" fmla="*/ 5212080 w 17922240"/>
                <a:gd name="connsiteY31" fmla="*/ 38329206 h 38877846"/>
                <a:gd name="connsiteX32" fmla="*/ 4572000 w 17922240"/>
                <a:gd name="connsiteY32" fmla="*/ 38877846 h 38877846"/>
                <a:gd name="connsiteX33" fmla="*/ 2011680 w 17922240"/>
                <a:gd name="connsiteY33" fmla="*/ 38512086 h 38877846"/>
                <a:gd name="connsiteX34" fmla="*/ 3108960 w 17922240"/>
                <a:gd name="connsiteY34" fmla="*/ 37231926 h 38877846"/>
                <a:gd name="connsiteX35" fmla="*/ 2651760 w 17922240"/>
                <a:gd name="connsiteY35" fmla="*/ 35768886 h 38877846"/>
                <a:gd name="connsiteX36" fmla="*/ 3291840 w 17922240"/>
                <a:gd name="connsiteY36" fmla="*/ 35220246 h 38877846"/>
                <a:gd name="connsiteX37" fmla="*/ 3291840 w 17922240"/>
                <a:gd name="connsiteY37" fmla="*/ 21961446 h 38877846"/>
                <a:gd name="connsiteX38" fmla="*/ 2377440 w 17922240"/>
                <a:gd name="connsiteY38" fmla="*/ 21138486 h 38877846"/>
                <a:gd name="connsiteX39" fmla="*/ 3108960 w 17922240"/>
                <a:gd name="connsiteY39" fmla="*/ 18578166 h 38877846"/>
                <a:gd name="connsiteX40" fmla="*/ 3017520 w 17922240"/>
                <a:gd name="connsiteY40" fmla="*/ 17572326 h 38877846"/>
                <a:gd name="connsiteX41" fmla="*/ 3108960 w 17922240"/>
                <a:gd name="connsiteY41" fmla="*/ 14463366 h 38877846"/>
                <a:gd name="connsiteX42" fmla="*/ 2194560 w 17922240"/>
                <a:gd name="connsiteY42" fmla="*/ 15377766 h 38877846"/>
                <a:gd name="connsiteX43" fmla="*/ 2286000 w 17922240"/>
                <a:gd name="connsiteY43" fmla="*/ 16749366 h 38877846"/>
                <a:gd name="connsiteX44" fmla="*/ 1645920 w 17922240"/>
                <a:gd name="connsiteY44" fmla="*/ 20864166 h 38877846"/>
                <a:gd name="connsiteX45" fmla="*/ 1097280 w 17922240"/>
                <a:gd name="connsiteY45" fmla="*/ 20132646 h 38877846"/>
                <a:gd name="connsiteX46" fmla="*/ 1097280 w 17922240"/>
                <a:gd name="connsiteY46" fmla="*/ 21870006 h 38877846"/>
                <a:gd name="connsiteX47" fmla="*/ 0 w 17922240"/>
                <a:gd name="connsiteY47" fmla="*/ 18669606 h 38877846"/>
                <a:gd name="connsiteX48" fmla="*/ 0 w 17922240"/>
                <a:gd name="connsiteY48" fmla="*/ 16383606 h 38877846"/>
                <a:gd name="connsiteX49" fmla="*/ 731520 w 17922240"/>
                <a:gd name="connsiteY49" fmla="*/ 15377766 h 38877846"/>
                <a:gd name="connsiteX50" fmla="*/ 731520 w 17922240"/>
                <a:gd name="connsiteY50" fmla="*/ 14829126 h 38877846"/>
                <a:gd name="connsiteX51" fmla="*/ 1737360 w 17922240"/>
                <a:gd name="connsiteY51" fmla="*/ 12268806 h 38877846"/>
                <a:gd name="connsiteX52" fmla="*/ 2011680 w 17922240"/>
                <a:gd name="connsiteY52" fmla="*/ 10074246 h 38877846"/>
                <a:gd name="connsiteX53" fmla="*/ 2011680 w 17922240"/>
                <a:gd name="connsiteY53" fmla="*/ 9251286 h 38877846"/>
                <a:gd name="connsiteX54" fmla="*/ 4023360 w 17922240"/>
                <a:gd name="connsiteY54" fmla="*/ 8611206 h 38877846"/>
                <a:gd name="connsiteX55" fmla="*/ 5303520 w 17922240"/>
                <a:gd name="connsiteY55" fmla="*/ 8245446 h 38877846"/>
                <a:gd name="connsiteX56" fmla="*/ 8412480 w 17922240"/>
                <a:gd name="connsiteY56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647920 w 17938242"/>
                <a:gd name="connsiteY9" fmla="*/ 1478886 h 38877846"/>
                <a:gd name="connsiteX10" fmla="*/ 17647920 w 17938242"/>
                <a:gd name="connsiteY10" fmla="*/ 1753206 h 38877846"/>
                <a:gd name="connsiteX11" fmla="*/ 17922240 w 17938242"/>
                <a:gd name="connsiteY11" fmla="*/ 2027526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04179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922240 w 17938242"/>
                <a:gd name="connsiteY11" fmla="*/ 2027526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04179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922240 w 17938242"/>
                <a:gd name="connsiteY11" fmla="*/ 2027526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04179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922240 w 17938242"/>
                <a:gd name="connsiteY11" fmla="*/ 2027526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0" fmla="*/ 8046720 w 17952720"/>
                <a:gd name="connsiteY0" fmla="*/ 8062566 h 38877846"/>
                <a:gd name="connsiteX1" fmla="*/ 10241280 w 17952720"/>
                <a:gd name="connsiteY1" fmla="*/ 6965286 h 38877846"/>
                <a:gd name="connsiteX2" fmla="*/ 11430000 w 17952720"/>
                <a:gd name="connsiteY2" fmla="*/ 8062566 h 38877846"/>
                <a:gd name="connsiteX3" fmla="*/ 14630400 w 17952720"/>
                <a:gd name="connsiteY3" fmla="*/ 6690966 h 38877846"/>
                <a:gd name="connsiteX4" fmla="*/ 15544800 w 17952720"/>
                <a:gd name="connsiteY4" fmla="*/ 3033366 h 38877846"/>
                <a:gd name="connsiteX5" fmla="*/ 16093440 w 17952720"/>
                <a:gd name="connsiteY5" fmla="*/ 473046 h 38877846"/>
                <a:gd name="connsiteX6" fmla="*/ 16552621 w 17952720"/>
                <a:gd name="connsiteY6" fmla="*/ 1200930 h 38877846"/>
                <a:gd name="connsiteX7" fmla="*/ 17739360 w 17952720"/>
                <a:gd name="connsiteY7" fmla="*/ 15846 h 38877846"/>
                <a:gd name="connsiteX8" fmla="*/ 17099280 w 17952720"/>
                <a:gd name="connsiteY8" fmla="*/ 1296006 h 38877846"/>
                <a:gd name="connsiteX9" fmla="*/ 17404179 w 17952720"/>
                <a:gd name="connsiteY9" fmla="*/ 1421395 h 38877846"/>
                <a:gd name="connsiteX10" fmla="*/ 17647920 w 17952720"/>
                <a:gd name="connsiteY10" fmla="*/ 1753206 h 38877846"/>
                <a:gd name="connsiteX11" fmla="*/ 17922240 w 17952720"/>
                <a:gd name="connsiteY11" fmla="*/ 2027526 h 38877846"/>
                <a:gd name="connsiteX12" fmla="*/ 17465040 w 17952720"/>
                <a:gd name="connsiteY12" fmla="*/ 4130646 h 38877846"/>
                <a:gd name="connsiteX13" fmla="*/ 15636240 w 17952720"/>
                <a:gd name="connsiteY13" fmla="*/ 8885526 h 38877846"/>
                <a:gd name="connsiteX14" fmla="*/ 12070080 w 17952720"/>
                <a:gd name="connsiteY14" fmla="*/ 10531446 h 38877846"/>
                <a:gd name="connsiteX15" fmla="*/ 13441680 w 17952720"/>
                <a:gd name="connsiteY15" fmla="*/ 14280486 h 38877846"/>
                <a:gd name="connsiteX16" fmla="*/ 14356080 w 17952720"/>
                <a:gd name="connsiteY16" fmla="*/ 19401126 h 38877846"/>
                <a:gd name="connsiteX17" fmla="*/ 10972800 w 17952720"/>
                <a:gd name="connsiteY17" fmla="*/ 19766886 h 38877846"/>
                <a:gd name="connsiteX18" fmla="*/ 11612880 w 17952720"/>
                <a:gd name="connsiteY18" fmla="*/ 27722166 h 38877846"/>
                <a:gd name="connsiteX19" fmla="*/ 12618720 w 17952720"/>
                <a:gd name="connsiteY19" fmla="*/ 30556806 h 38877846"/>
                <a:gd name="connsiteX20" fmla="*/ 12618720 w 17952720"/>
                <a:gd name="connsiteY20" fmla="*/ 34671606 h 38877846"/>
                <a:gd name="connsiteX21" fmla="*/ 13716000 w 17952720"/>
                <a:gd name="connsiteY21" fmla="*/ 35586006 h 38877846"/>
                <a:gd name="connsiteX22" fmla="*/ 15544800 w 17952720"/>
                <a:gd name="connsiteY22" fmla="*/ 38603526 h 38877846"/>
                <a:gd name="connsiteX23" fmla="*/ 12435840 w 17952720"/>
                <a:gd name="connsiteY23" fmla="*/ 38877846 h 38877846"/>
                <a:gd name="connsiteX24" fmla="*/ 11155680 w 17952720"/>
                <a:gd name="connsiteY24" fmla="*/ 38237766 h 38877846"/>
                <a:gd name="connsiteX25" fmla="*/ 10789920 w 17952720"/>
                <a:gd name="connsiteY25" fmla="*/ 36043206 h 38877846"/>
                <a:gd name="connsiteX26" fmla="*/ 11247120 w 17952720"/>
                <a:gd name="connsiteY26" fmla="*/ 35403126 h 38877846"/>
                <a:gd name="connsiteX27" fmla="*/ 7315200 w 17952720"/>
                <a:gd name="connsiteY27" fmla="*/ 22418646 h 38877846"/>
                <a:gd name="connsiteX28" fmla="*/ 6675120 w 17952720"/>
                <a:gd name="connsiteY28" fmla="*/ 24430326 h 38877846"/>
                <a:gd name="connsiteX29" fmla="*/ 5303520 w 17952720"/>
                <a:gd name="connsiteY29" fmla="*/ 35311686 h 38877846"/>
                <a:gd name="connsiteX30" fmla="*/ 5943600 w 17952720"/>
                <a:gd name="connsiteY30" fmla="*/ 36774726 h 38877846"/>
                <a:gd name="connsiteX31" fmla="*/ 5212080 w 17952720"/>
                <a:gd name="connsiteY31" fmla="*/ 38329206 h 38877846"/>
                <a:gd name="connsiteX32" fmla="*/ 4572000 w 17952720"/>
                <a:gd name="connsiteY32" fmla="*/ 38877846 h 38877846"/>
                <a:gd name="connsiteX33" fmla="*/ 2011680 w 17952720"/>
                <a:gd name="connsiteY33" fmla="*/ 38512086 h 38877846"/>
                <a:gd name="connsiteX34" fmla="*/ 3108960 w 17952720"/>
                <a:gd name="connsiteY34" fmla="*/ 37231926 h 38877846"/>
                <a:gd name="connsiteX35" fmla="*/ 2651760 w 17952720"/>
                <a:gd name="connsiteY35" fmla="*/ 35768886 h 38877846"/>
                <a:gd name="connsiteX36" fmla="*/ 3291840 w 17952720"/>
                <a:gd name="connsiteY36" fmla="*/ 35220246 h 38877846"/>
                <a:gd name="connsiteX37" fmla="*/ 3291840 w 17952720"/>
                <a:gd name="connsiteY37" fmla="*/ 21961446 h 38877846"/>
                <a:gd name="connsiteX38" fmla="*/ 2377440 w 17952720"/>
                <a:gd name="connsiteY38" fmla="*/ 21138486 h 38877846"/>
                <a:gd name="connsiteX39" fmla="*/ 3108960 w 17952720"/>
                <a:gd name="connsiteY39" fmla="*/ 18578166 h 38877846"/>
                <a:gd name="connsiteX40" fmla="*/ 3017520 w 17952720"/>
                <a:gd name="connsiteY40" fmla="*/ 17572326 h 38877846"/>
                <a:gd name="connsiteX41" fmla="*/ 3108960 w 17952720"/>
                <a:gd name="connsiteY41" fmla="*/ 14463366 h 38877846"/>
                <a:gd name="connsiteX42" fmla="*/ 2194560 w 17952720"/>
                <a:gd name="connsiteY42" fmla="*/ 15377766 h 38877846"/>
                <a:gd name="connsiteX43" fmla="*/ 2286000 w 17952720"/>
                <a:gd name="connsiteY43" fmla="*/ 16749366 h 38877846"/>
                <a:gd name="connsiteX44" fmla="*/ 1645920 w 17952720"/>
                <a:gd name="connsiteY44" fmla="*/ 20864166 h 38877846"/>
                <a:gd name="connsiteX45" fmla="*/ 1097280 w 17952720"/>
                <a:gd name="connsiteY45" fmla="*/ 20132646 h 38877846"/>
                <a:gd name="connsiteX46" fmla="*/ 1097280 w 17952720"/>
                <a:gd name="connsiteY46" fmla="*/ 21870006 h 38877846"/>
                <a:gd name="connsiteX47" fmla="*/ 0 w 17952720"/>
                <a:gd name="connsiteY47" fmla="*/ 18669606 h 38877846"/>
                <a:gd name="connsiteX48" fmla="*/ 0 w 17952720"/>
                <a:gd name="connsiteY48" fmla="*/ 16383606 h 38877846"/>
                <a:gd name="connsiteX49" fmla="*/ 731520 w 17952720"/>
                <a:gd name="connsiteY49" fmla="*/ 15377766 h 38877846"/>
                <a:gd name="connsiteX50" fmla="*/ 731520 w 17952720"/>
                <a:gd name="connsiteY50" fmla="*/ 14829126 h 38877846"/>
                <a:gd name="connsiteX51" fmla="*/ 1737360 w 17952720"/>
                <a:gd name="connsiteY51" fmla="*/ 12268806 h 38877846"/>
                <a:gd name="connsiteX52" fmla="*/ 2011680 w 17952720"/>
                <a:gd name="connsiteY52" fmla="*/ 10074246 h 38877846"/>
                <a:gd name="connsiteX53" fmla="*/ 2011680 w 17952720"/>
                <a:gd name="connsiteY53" fmla="*/ 9251286 h 38877846"/>
                <a:gd name="connsiteX54" fmla="*/ 4023360 w 17952720"/>
                <a:gd name="connsiteY54" fmla="*/ 8611206 h 38877846"/>
                <a:gd name="connsiteX55" fmla="*/ 5303520 w 17952720"/>
                <a:gd name="connsiteY55" fmla="*/ 8245446 h 38877846"/>
                <a:gd name="connsiteX56" fmla="*/ 8412480 w 17952720"/>
                <a:gd name="connsiteY56" fmla="*/ 8062566 h 38877846"/>
                <a:gd name="connsiteX0" fmla="*/ 8046720 w 17952720"/>
                <a:gd name="connsiteY0" fmla="*/ 8062566 h 38877846"/>
                <a:gd name="connsiteX1" fmla="*/ 10241280 w 17952720"/>
                <a:gd name="connsiteY1" fmla="*/ 6965286 h 38877846"/>
                <a:gd name="connsiteX2" fmla="*/ 11430000 w 17952720"/>
                <a:gd name="connsiteY2" fmla="*/ 8062566 h 38877846"/>
                <a:gd name="connsiteX3" fmla="*/ 14630400 w 17952720"/>
                <a:gd name="connsiteY3" fmla="*/ 6690966 h 38877846"/>
                <a:gd name="connsiteX4" fmla="*/ 15544800 w 17952720"/>
                <a:gd name="connsiteY4" fmla="*/ 3033366 h 38877846"/>
                <a:gd name="connsiteX5" fmla="*/ 16093440 w 17952720"/>
                <a:gd name="connsiteY5" fmla="*/ 473046 h 38877846"/>
                <a:gd name="connsiteX6" fmla="*/ 16552621 w 17952720"/>
                <a:gd name="connsiteY6" fmla="*/ 1200930 h 38877846"/>
                <a:gd name="connsiteX7" fmla="*/ 17739360 w 17952720"/>
                <a:gd name="connsiteY7" fmla="*/ 15846 h 38877846"/>
                <a:gd name="connsiteX8" fmla="*/ 17099280 w 17952720"/>
                <a:gd name="connsiteY8" fmla="*/ 1296006 h 38877846"/>
                <a:gd name="connsiteX9" fmla="*/ 17404179 w 17952720"/>
                <a:gd name="connsiteY9" fmla="*/ 1421395 h 38877846"/>
                <a:gd name="connsiteX10" fmla="*/ 17647920 w 17952720"/>
                <a:gd name="connsiteY10" fmla="*/ 1753206 h 38877846"/>
                <a:gd name="connsiteX11" fmla="*/ 17922240 w 17952720"/>
                <a:gd name="connsiteY11" fmla="*/ 2027526 h 38877846"/>
                <a:gd name="connsiteX12" fmla="*/ 17465040 w 17952720"/>
                <a:gd name="connsiteY12" fmla="*/ 4130646 h 38877846"/>
                <a:gd name="connsiteX13" fmla="*/ 15636240 w 17952720"/>
                <a:gd name="connsiteY13" fmla="*/ 8885526 h 38877846"/>
                <a:gd name="connsiteX14" fmla="*/ 12070080 w 17952720"/>
                <a:gd name="connsiteY14" fmla="*/ 10531446 h 38877846"/>
                <a:gd name="connsiteX15" fmla="*/ 13441680 w 17952720"/>
                <a:gd name="connsiteY15" fmla="*/ 14280486 h 38877846"/>
                <a:gd name="connsiteX16" fmla="*/ 14356080 w 17952720"/>
                <a:gd name="connsiteY16" fmla="*/ 19401126 h 38877846"/>
                <a:gd name="connsiteX17" fmla="*/ 10972800 w 17952720"/>
                <a:gd name="connsiteY17" fmla="*/ 19766886 h 38877846"/>
                <a:gd name="connsiteX18" fmla="*/ 11612880 w 17952720"/>
                <a:gd name="connsiteY18" fmla="*/ 27722166 h 38877846"/>
                <a:gd name="connsiteX19" fmla="*/ 12618720 w 17952720"/>
                <a:gd name="connsiteY19" fmla="*/ 30556806 h 38877846"/>
                <a:gd name="connsiteX20" fmla="*/ 12618720 w 17952720"/>
                <a:gd name="connsiteY20" fmla="*/ 34671606 h 38877846"/>
                <a:gd name="connsiteX21" fmla="*/ 13716000 w 17952720"/>
                <a:gd name="connsiteY21" fmla="*/ 35586006 h 38877846"/>
                <a:gd name="connsiteX22" fmla="*/ 15544800 w 17952720"/>
                <a:gd name="connsiteY22" fmla="*/ 38603526 h 38877846"/>
                <a:gd name="connsiteX23" fmla="*/ 12435840 w 17952720"/>
                <a:gd name="connsiteY23" fmla="*/ 38877846 h 38877846"/>
                <a:gd name="connsiteX24" fmla="*/ 11155680 w 17952720"/>
                <a:gd name="connsiteY24" fmla="*/ 38237766 h 38877846"/>
                <a:gd name="connsiteX25" fmla="*/ 10789920 w 17952720"/>
                <a:gd name="connsiteY25" fmla="*/ 36043206 h 38877846"/>
                <a:gd name="connsiteX26" fmla="*/ 11247120 w 17952720"/>
                <a:gd name="connsiteY26" fmla="*/ 35403126 h 38877846"/>
                <a:gd name="connsiteX27" fmla="*/ 7315200 w 17952720"/>
                <a:gd name="connsiteY27" fmla="*/ 22418646 h 38877846"/>
                <a:gd name="connsiteX28" fmla="*/ 6675120 w 17952720"/>
                <a:gd name="connsiteY28" fmla="*/ 24430326 h 38877846"/>
                <a:gd name="connsiteX29" fmla="*/ 5303520 w 17952720"/>
                <a:gd name="connsiteY29" fmla="*/ 35311686 h 38877846"/>
                <a:gd name="connsiteX30" fmla="*/ 5943600 w 17952720"/>
                <a:gd name="connsiteY30" fmla="*/ 36774726 h 38877846"/>
                <a:gd name="connsiteX31" fmla="*/ 5212080 w 17952720"/>
                <a:gd name="connsiteY31" fmla="*/ 38329206 h 38877846"/>
                <a:gd name="connsiteX32" fmla="*/ 4572000 w 17952720"/>
                <a:gd name="connsiteY32" fmla="*/ 38877846 h 38877846"/>
                <a:gd name="connsiteX33" fmla="*/ 2011680 w 17952720"/>
                <a:gd name="connsiteY33" fmla="*/ 38512086 h 38877846"/>
                <a:gd name="connsiteX34" fmla="*/ 3108960 w 17952720"/>
                <a:gd name="connsiteY34" fmla="*/ 37231926 h 38877846"/>
                <a:gd name="connsiteX35" fmla="*/ 2651760 w 17952720"/>
                <a:gd name="connsiteY35" fmla="*/ 35768886 h 38877846"/>
                <a:gd name="connsiteX36" fmla="*/ 3291840 w 17952720"/>
                <a:gd name="connsiteY36" fmla="*/ 35220246 h 38877846"/>
                <a:gd name="connsiteX37" fmla="*/ 3291840 w 17952720"/>
                <a:gd name="connsiteY37" fmla="*/ 21961446 h 38877846"/>
                <a:gd name="connsiteX38" fmla="*/ 2377440 w 17952720"/>
                <a:gd name="connsiteY38" fmla="*/ 21138486 h 38877846"/>
                <a:gd name="connsiteX39" fmla="*/ 3108960 w 17952720"/>
                <a:gd name="connsiteY39" fmla="*/ 18578166 h 38877846"/>
                <a:gd name="connsiteX40" fmla="*/ 3017520 w 17952720"/>
                <a:gd name="connsiteY40" fmla="*/ 17572326 h 38877846"/>
                <a:gd name="connsiteX41" fmla="*/ 3108960 w 17952720"/>
                <a:gd name="connsiteY41" fmla="*/ 14463366 h 38877846"/>
                <a:gd name="connsiteX42" fmla="*/ 2194560 w 17952720"/>
                <a:gd name="connsiteY42" fmla="*/ 15377766 h 38877846"/>
                <a:gd name="connsiteX43" fmla="*/ 2286000 w 17952720"/>
                <a:gd name="connsiteY43" fmla="*/ 16749366 h 38877846"/>
                <a:gd name="connsiteX44" fmla="*/ 1645920 w 17952720"/>
                <a:gd name="connsiteY44" fmla="*/ 20864166 h 38877846"/>
                <a:gd name="connsiteX45" fmla="*/ 1097280 w 17952720"/>
                <a:gd name="connsiteY45" fmla="*/ 20132646 h 38877846"/>
                <a:gd name="connsiteX46" fmla="*/ 1097280 w 17952720"/>
                <a:gd name="connsiteY46" fmla="*/ 21870006 h 38877846"/>
                <a:gd name="connsiteX47" fmla="*/ 0 w 17952720"/>
                <a:gd name="connsiteY47" fmla="*/ 18669606 h 38877846"/>
                <a:gd name="connsiteX48" fmla="*/ 0 w 17952720"/>
                <a:gd name="connsiteY48" fmla="*/ 16383606 h 38877846"/>
                <a:gd name="connsiteX49" fmla="*/ 731520 w 17952720"/>
                <a:gd name="connsiteY49" fmla="*/ 15377766 h 38877846"/>
                <a:gd name="connsiteX50" fmla="*/ 731520 w 17952720"/>
                <a:gd name="connsiteY50" fmla="*/ 14829126 h 38877846"/>
                <a:gd name="connsiteX51" fmla="*/ 1737360 w 17952720"/>
                <a:gd name="connsiteY51" fmla="*/ 12268806 h 38877846"/>
                <a:gd name="connsiteX52" fmla="*/ 2011680 w 17952720"/>
                <a:gd name="connsiteY52" fmla="*/ 10074246 h 38877846"/>
                <a:gd name="connsiteX53" fmla="*/ 2011680 w 17952720"/>
                <a:gd name="connsiteY53" fmla="*/ 9251286 h 38877846"/>
                <a:gd name="connsiteX54" fmla="*/ 4023360 w 17952720"/>
                <a:gd name="connsiteY54" fmla="*/ 8611206 h 38877846"/>
                <a:gd name="connsiteX55" fmla="*/ 5303520 w 17952720"/>
                <a:gd name="connsiteY55" fmla="*/ 8245446 h 38877846"/>
                <a:gd name="connsiteX56" fmla="*/ 8412480 w 17952720"/>
                <a:gd name="connsiteY56" fmla="*/ 8062566 h 38877846"/>
                <a:gd name="connsiteX0" fmla="*/ 8046720 w 17952720"/>
                <a:gd name="connsiteY0" fmla="*/ 8062566 h 38877846"/>
                <a:gd name="connsiteX1" fmla="*/ 10241280 w 17952720"/>
                <a:gd name="connsiteY1" fmla="*/ 6965286 h 38877846"/>
                <a:gd name="connsiteX2" fmla="*/ 11430000 w 17952720"/>
                <a:gd name="connsiteY2" fmla="*/ 8062566 h 38877846"/>
                <a:gd name="connsiteX3" fmla="*/ 14630400 w 17952720"/>
                <a:gd name="connsiteY3" fmla="*/ 6690966 h 38877846"/>
                <a:gd name="connsiteX4" fmla="*/ 15544800 w 17952720"/>
                <a:gd name="connsiteY4" fmla="*/ 3033366 h 38877846"/>
                <a:gd name="connsiteX5" fmla="*/ 16093440 w 17952720"/>
                <a:gd name="connsiteY5" fmla="*/ 473046 h 38877846"/>
                <a:gd name="connsiteX6" fmla="*/ 16552621 w 17952720"/>
                <a:gd name="connsiteY6" fmla="*/ 1200930 h 38877846"/>
                <a:gd name="connsiteX7" fmla="*/ 17739360 w 17952720"/>
                <a:gd name="connsiteY7" fmla="*/ 15846 h 38877846"/>
                <a:gd name="connsiteX8" fmla="*/ 17099280 w 17952720"/>
                <a:gd name="connsiteY8" fmla="*/ 1296006 h 38877846"/>
                <a:gd name="connsiteX9" fmla="*/ 17404179 w 17952720"/>
                <a:gd name="connsiteY9" fmla="*/ 1421395 h 38877846"/>
                <a:gd name="connsiteX10" fmla="*/ 17647920 w 17952720"/>
                <a:gd name="connsiteY10" fmla="*/ 1753206 h 38877846"/>
                <a:gd name="connsiteX11" fmla="*/ 17922240 w 17952720"/>
                <a:gd name="connsiteY11" fmla="*/ 2027526 h 38877846"/>
                <a:gd name="connsiteX12" fmla="*/ 17465040 w 17952720"/>
                <a:gd name="connsiteY12" fmla="*/ 4130646 h 38877846"/>
                <a:gd name="connsiteX13" fmla="*/ 15636240 w 17952720"/>
                <a:gd name="connsiteY13" fmla="*/ 8885526 h 38877846"/>
                <a:gd name="connsiteX14" fmla="*/ 12070080 w 17952720"/>
                <a:gd name="connsiteY14" fmla="*/ 10531446 h 38877846"/>
                <a:gd name="connsiteX15" fmla="*/ 13441680 w 17952720"/>
                <a:gd name="connsiteY15" fmla="*/ 14280486 h 38877846"/>
                <a:gd name="connsiteX16" fmla="*/ 14356080 w 17952720"/>
                <a:gd name="connsiteY16" fmla="*/ 19401126 h 38877846"/>
                <a:gd name="connsiteX17" fmla="*/ 10972800 w 17952720"/>
                <a:gd name="connsiteY17" fmla="*/ 19766886 h 38877846"/>
                <a:gd name="connsiteX18" fmla="*/ 11612880 w 17952720"/>
                <a:gd name="connsiteY18" fmla="*/ 27722166 h 38877846"/>
                <a:gd name="connsiteX19" fmla="*/ 12618720 w 17952720"/>
                <a:gd name="connsiteY19" fmla="*/ 30556806 h 38877846"/>
                <a:gd name="connsiteX20" fmla="*/ 12618720 w 17952720"/>
                <a:gd name="connsiteY20" fmla="*/ 34671606 h 38877846"/>
                <a:gd name="connsiteX21" fmla="*/ 13716000 w 17952720"/>
                <a:gd name="connsiteY21" fmla="*/ 35586006 h 38877846"/>
                <a:gd name="connsiteX22" fmla="*/ 15544800 w 17952720"/>
                <a:gd name="connsiteY22" fmla="*/ 38603526 h 38877846"/>
                <a:gd name="connsiteX23" fmla="*/ 12435840 w 17952720"/>
                <a:gd name="connsiteY23" fmla="*/ 38877846 h 38877846"/>
                <a:gd name="connsiteX24" fmla="*/ 11155680 w 17952720"/>
                <a:gd name="connsiteY24" fmla="*/ 38237766 h 38877846"/>
                <a:gd name="connsiteX25" fmla="*/ 10789920 w 17952720"/>
                <a:gd name="connsiteY25" fmla="*/ 36043206 h 38877846"/>
                <a:gd name="connsiteX26" fmla="*/ 11247120 w 17952720"/>
                <a:gd name="connsiteY26" fmla="*/ 35403126 h 38877846"/>
                <a:gd name="connsiteX27" fmla="*/ 7315200 w 17952720"/>
                <a:gd name="connsiteY27" fmla="*/ 22418646 h 38877846"/>
                <a:gd name="connsiteX28" fmla="*/ 6675120 w 17952720"/>
                <a:gd name="connsiteY28" fmla="*/ 24430326 h 38877846"/>
                <a:gd name="connsiteX29" fmla="*/ 5303520 w 17952720"/>
                <a:gd name="connsiteY29" fmla="*/ 35311686 h 38877846"/>
                <a:gd name="connsiteX30" fmla="*/ 5943600 w 17952720"/>
                <a:gd name="connsiteY30" fmla="*/ 36774726 h 38877846"/>
                <a:gd name="connsiteX31" fmla="*/ 5212080 w 17952720"/>
                <a:gd name="connsiteY31" fmla="*/ 38329206 h 38877846"/>
                <a:gd name="connsiteX32" fmla="*/ 4572000 w 17952720"/>
                <a:gd name="connsiteY32" fmla="*/ 38877846 h 38877846"/>
                <a:gd name="connsiteX33" fmla="*/ 2011680 w 17952720"/>
                <a:gd name="connsiteY33" fmla="*/ 38512086 h 38877846"/>
                <a:gd name="connsiteX34" fmla="*/ 3108960 w 17952720"/>
                <a:gd name="connsiteY34" fmla="*/ 37231926 h 38877846"/>
                <a:gd name="connsiteX35" fmla="*/ 2651760 w 17952720"/>
                <a:gd name="connsiteY35" fmla="*/ 35768886 h 38877846"/>
                <a:gd name="connsiteX36" fmla="*/ 3291840 w 17952720"/>
                <a:gd name="connsiteY36" fmla="*/ 35220246 h 38877846"/>
                <a:gd name="connsiteX37" fmla="*/ 3291840 w 17952720"/>
                <a:gd name="connsiteY37" fmla="*/ 21961446 h 38877846"/>
                <a:gd name="connsiteX38" fmla="*/ 2377440 w 17952720"/>
                <a:gd name="connsiteY38" fmla="*/ 21138486 h 38877846"/>
                <a:gd name="connsiteX39" fmla="*/ 3108960 w 17952720"/>
                <a:gd name="connsiteY39" fmla="*/ 18578166 h 38877846"/>
                <a:gd name="connsiteX40" fmla="*/ 3017520 w 17952720"/>
                <a:gd name="connsiteY40" fmla="*/ 17572326 h 38877846"/>
                <a:gd name="connsiteX41" fmla="*/ 3108960 w 17952720"/>
                <a:gd name="connsiteY41" fmla="*/ 14463366 h 38877846"/>
                <a:gd name="connsiteX42" fmla="*/ 2194560 w 17952720"/>
                <a:gd name="connsiteY42" fmla="*/ 15377766 h 38877846"/>
                <a:gd name="connsiteX43" fmla="*/ 2286000 w 17952720"/>
                <a:gd name="connsiteY43" fmla="*/ 16749366 h 38877846"/>
                <a:gd name="connsiteX44" fmla="*/ 1645920 w 17952720"/>
                <a:gd name="connsiteY44" fmla="*/ 20864166 h 38877846"/>
                <a:gd name="connsiteX45" fmla="*/ 1097280 w 17952720"/>
                <a:gd name="connsiteY45" fmla="*/ 20132646 h 38877846"/>
                <a:gd name="connsiteX46" fmla="*/ 1097280 w 17952720"/>
                <a:gd name="connsiteY46" fmla="*/ 21870006 h 38877846"/>
                <a:gd name="connsiteX47" fmla="*/ 0 w 17952720"/>
                <a:gd name="connsiteY47" fmla="*/ 18669606 h 38877846"/>
                <a:gd name="connsiteX48" fmla="*/ 0 w 17952720"/>
                <a:gd name="connsiteY48" fmla="*/ 16383606 h 38877846"/>
                <a:gd name="connsiteX49" fmla="*/ 731520 w 17952720"/>
                <a:gd name="connsiteY49" fmla="*/ 15377766 h 38877846"/>
                <a:gd name="connsiteX50" fmla="*/ 731520 w 17952720"/>
                <a:gd name="connsiteY50" fmla="*/ 14829126 h 38877846"/>
                <a:gd name="connsiteX51" fmla="*/ 1737360 w 17952720"/>
                <a:gd name="connsiteY51" fmla="*/ 12268806 h 38877846"/>
                <a:gd name="connsiteX52" fmla="*/ 2011680 w 17952720"/>
                <a:gd name="connsiteY52" fmla="*/ 10074246 h 38877846"/>
                <a:gd name="connsiteX53" fmla="*/ 2011680 w 17952720"/>
                <a:gd name="connsiteY53" fmla="*/ 9251286 h 38877846"/>
                <a:gd name="connsiteX54" fmla="*/ 4023360 w 17952720"/>
                <a:gd name="connsiteY54" fmla="*/ 8611206 h 38877846"/>
                <a:gd name="connsiteX55" fmla="*/ 5303520 w 17952720"/>
                <a:gd name="connsiteY55" fmla="*/ 8245446 h 38877846"/>
                <a:gd name="connsiteX56" fmla="*/ 8412480 w 17952720"/>
                <a:gd name="connsiteY56" fmla="*/ 8062566 h 38877846"/>
                <a:gd name="connsiteX57" fmla="*/ 8046720 w 17952720"/>
                <a:gd name="connsiteY57" fmla="*/ 8062566 h 38877846"/>
                <a:gd name="connsiteX0" fmla="*/ 8046720 w 17952720"/>
                <a:gd name="connsiteY0" fmla="*/ 8062566 h 38877846"/>
                <a:gd name="connsiteX1" fmla="*/ 10241280 w 17952720"/>
                <a:gd name="connsiteY1" fmla="*/ 6965286 h 38877846"/>
                <a:gd name="connsiteX2" fmla="*/ 11430000 w 17952720"/>
                <a:gd name="connsiteY2" fmla="*/ 8062566 h 38877846"/>
                <a:gd name="connsiteX3" fmla="*/ 14630400 w 17952720"/>
                <a:gd name="connsiteY3" fmla="*/ 6690966 h 38877846"/>
                <a:gd name="connsiteX4" fmla="*/ 15544800 w 17952720"/>
                <a:gd name="connsiteY4" fmla="*/ 3033366 h 38877846"/>
                <a:gd name="connsiteX5" fmla="*/ 16093440 w 17952720"/>
                <a:gd name="connsiteY5" fmla="*/ 473046 h 38877846"/>
                <a:gd name="connsiteX6" fmla="*/ 16552621 w 17952720"/>
                <a:gd name="connsiteY6" fmla="*/ 1200930 h 38877846"/>
                <a:gd name="connsiteX7" fmla="*/ 17739360 w 17952720"/>
                <a:gd name="connsiteY7" fmla="*/ 15846 h 38877846"/>
                <a:gd name="connsiteX8" fmla="*/ 17099280 w 17952720"/>
                <a:gd name="connsiteY8" fmla="*/ 1296006 h 38877846"/>
                <a:gd name="connsiteX9" fmla="*/ 17404179 w 17952720"/>
                <a:gd name="connsiteY9" fmla="*/ 1421395 h 38877846"/>
                <a:gd name="connsiteX10" fmla="*/ 17647920 w 17952720"/>
                <a:gd name="connsiteY10" fmla="*/ 1753206 h 38877846"/>
                <a:gd name="connsiteX11" fmla="*/ 17922240 w 17952720"/>
                <a:gd name="connsiteY11" fmla="*/ 2027526 h 38877846"/>
                <a:gd name="connsiteX12" fmla="*/ 17465040 w 17952720"/>
                <a:gd name="connsiteY12" fmla="*/ 4130646 h 38877846"/>
                <a:gd name="connsiteX13" fmla="*/ 15636240 w 17952720"/>
                <a:gd name="connsiteY13" fmla="*/ 8885526 h 38877846"/>
                <a:gd name="connsiteX14" fmla="*/ 12070080 w 17952720"/>
                <a:gd name="connsiteY14" fmla="*/ 10531446 h 38877846"/>
                <a:gd name="connsiteX15" fmla="*/ 13441680 w 17952720"/>
                <a:gd name="connsiteY15" fmla="*/ 14280486 h 38877846"/>
                <a:gd name="connsiteX16" fmla="*/ 14356080 w 17952720"/>
                <a:gd name="connsiteY16" fmla="*/ 19401126 h 38877846"/>
                <a:gd name="connsiteX17" fmla="*/ 10972800 w 17952720"/>
                <a:gd name="connsiteY17" fmla="*/ 19766886 h 38877846"/>
                <a:gd name="connsiteX18" fmla="*/ 11612880 w 17952720"/>
                <a:gd name="connsiteY18" fmla="*/ 27722166 h 38877846"/>
                <a:gd name="connsiteX19" fmla="*/ 12618720 w 17952720"/>
                <a:gd name="connsiteY19" fmla="*/ 30556806 h 38877846"/>
                <a:gd name="connsiteX20" fmla="*/ 12618720 w 17952720"/>
                <a:gd name="connsiteY20" fmla="*/ 34671606 h 38877846"/>
                <a:gd name="connsiteX21" fmla="*/ 13716000 w 17952720"/>
                <a:gd name="connsiteY21" fmla="*/ 35586006 h 38877846"/>
                <a:gd name="connsiteX22" fmla="*/ 15544800 w 17952720"/>
                <a:gd name="connsiteY22" fmla="*/ 38603526 h 38877846"/>
                <a:gd name="connsiteX23" fmla="*/ 12435840 w 17952720"/>
                <a:gd name="connsiteY23" fmla="*/ 38877846 h 38877846"/>
                <a:gd name="connsiteX24" fmla="*/ 11155680 w 17952720"/>
                <a:gd name="connsiteY24" fmla="*/ 38237766 h 38877846"/>
                <a:gd name="connsiteX25" fmla="*/ 10789920 w 17952720"/>
                <a:gd name="connsiteY25" fmla="*/ 36043206 h 38877846"/>
                <a:gd name="connsiteX26" fmla="*/ 11247120 w 17952720"/>
                <a:gd name="connsiteY26" fmla="*/ 35403126 h 38877846"/>
                <a:gd name="connsiteX27" fmla="*/ 7315200 w 17952720"/>
                <a:gd name="connsiteY27" fmla="*/ 22418646 h 38877846"/>
                <a:gd name="connsiteX28" fmla="*/ 6675120 w 17952720"/>
                <a:gd name="connsiteY28" fmla="*/ 24430326 h 38877846"/>
                <a:gd name="connsiteX29" fmla="*/ 5303520 w 17952720"/>
                <a:gd name="connsiteY29" fmla="*/ 35311686 h 38877846"/>
                <a:gd name="connsiteX30" fmla="*/ 5943600 w 17952720"/>
                <a:gd name="connsiteY30" fmla="*/ 36774726 h 38877846"/>
                <a:gd name="connsiteX31" fmla="*/ 5212080 w 17952720"/>
                <a:gd name="connsiteY31" fmla="*/ 38329206 h 38877846"/>
                <a:gd name="connsiteX32" fmla="*/ 4572000 w 17952720"/>
                <a:gd name="connsiteY32" fmla="*/ 38877846 h 38877846"/>
                <a:gd name="connsiteX33" fmla="*/ 2011680 w 17952720"/>
                <a:gd name="connsiteY33" fmla="*/ 38512086 h 38877846"/>
                <a:gd name="connsiteX34" fmla="*/ 3108960 w 17952720"/>
                <a:gd name="connsiteY34" fmla="*/ 37231926 h 38877846"/>
                <a:gd name="connsiteX35" fmla="*/ 2651760 w 17952720"/>
                <a:gd name="connsiteY35" fmla="*/ 35768886 h 38877846"/>
                <a:gd name="connsiteX36" fmla="*/ 3291840 w 17952720"/>
                <a:gd name="connsiteY36" fmla="*/ 35220246 h 38877846"/>
                <a:gd name="connsiteX37" fmla="*/ 3291840 w 17952720"/>
                <a:gd name="connsiteY37" fmla="*/ 21961446 h 38877846"/>
                <a:gd name="connsiteX38" fmla="*/ 2377440 w 17952720"/>
                <a:gd name="connsiteY38" fmla="*/ 21138486 h 38877846"/>
                <a:gd name="connsiteX39" fmla="*/ 3108960 w 17952720"/>
                <a:gd name="connsiteY39" fmla="*/ 18578166 h 38877846"/>
                <a:gd name="connsiteX40" fmla="*/ 3017520 w 17952720"/>
                <a:gd name="connsiteY40" fmla="*/ 17572326 h 38877846"/>
                <a:gd name="connsiteX41" fmla="*/ 3108960 w 17952720"/>
                <a:gd name="connsiteY41" fmla="*/ 14463366 h 38877846"/>
                <a:gd name="connsiteX42" fmla="*/ 2194560 w 17952720"/>
                <a:gd name="connsiteY42" fmla="*/ 15377766 h 38877846"/>
                <a:gd name="connsiteX43" fmla="*/ 2286000 w 17952720"/>
                <a:gd name="connsiteY43" fmla="*/ 16749366 h 38877846"/>
                <a:gd name="connsiteX44" fmla="*/ 1645920 w 17952720"/>
                <a:gd name="connsiteY44" fmla="*/ 20864166 h 38877846"/>
                <a:gd name="connsiteX45" fmla="*/ 1097280 w 17952720"/>
                <a:gd name="connsiteY45" fmla="*/ 20132646 h 38877846"/>
                <a:gd name="connsiteX46" fmla="*/ 1097280 w 17952720"/>
                <a:gd name="connsiteY46" fmla="*/ 21870006 h 38877846"/>
                <a:gd name="connsiteX47" fmla="*/ 0 w 17952720"/>
                <a:gd name="connsiteY47" fmla="*/ 18669606 h 38877846"/>
                <a:gd name="connsiteX48" fmla="*/ 0 w 17952720"/>
                <a:gd name="connsiteY48" fmla="*/ 16383606 h 38877846"/>
                <a:gd name="connsiteX49" fmla="*/ 731520 w 17952720"/>
                <a:gd name="connsiteY49" fmla="*/ 15377766 h 38877846"/>
                <a:gd name="connsiteX50" fmla="*/ 731520 w 17952720"/>
                <a:gd name="connsiteY50" fmla="*/ 14829126 h 38877846"/>
                <a:gd name="connsiteX51" fmla="*/ 1737360 w 17952720"/>
                <a:gd name="connsiteY51" fmla="*/ 12268806 h 38877846"/>
                <a:gd name="connsiteX52" fmla="*/ 2011680 w 17952720"/>
                <a:gd name="connsiteY52" fmla="*/ 10074246 h 38877846"/>
                <a:gd name="connsiteX53" fmla="*/ 2011680 w 17952720"/>
                <a:gd name="connsiteY53" fmla="*/ 9251286 h 38877846"/>
                <a:gd name="connsiteX54" fmla="*/ 4023360 w 17952720"/>
                <a:gd name="connsiteY54" fmla="*/ 8611206 h 38877846"/>
                <a:gd name="connsiteX55" fmla="*/ 5303520 w 17952720"/>
                <a:gd name="connsiteY55" fmla="*/ 8245446 h 38877846"/>
                <a:gd name="connsiteX56" fmla="*/ 8412480 w 17952720"/>
                <a:gd name="connsiteY56" fmla="*/ 8062566 h 38877846"/>
                <a:gd name="connsiteX57" fmla="*/ 8046720 w 17952720"/>
                <a:gd name="connsiteY57" fmla="*/ 8062566 h 38877846"/>
                <a:gd name="connsiteX0" fmla="*/ 8046720 w 17952720"/>
                <a:gd name="connsiteY0" fmla="*/ 8062566 h 38877846"/>
                <a:gd name="connsiteX1" fmla="*/ 10241280 w 17952720"/>
                <a:gd name="connsiteY1" fmla="*/ 6965286 h 38877846"/>
                <a:gd name="connsiteX2" fmla="*/ 11430000 w 17952720"/>
                <a:gd name="connsiteY2" fmla="*/ 8062566 h 38877846"/>
                <a:gd name="connsiteX3" fmla="*/ 14630400 w 17952720"/>
                <a:gd name="connsiteY3" fmla="*/ 6690966 h 38877846"/>
                <a:gd name="connsiteX4" fmla="*/ 15544800 w 17952720"/>
                <a:gd name="connsiteY4" fmla="*/ 3033366 h 38877846"/>
                <a:gd name="connsiteX5" fmla="*/ 16093440 w 17952720"/>
                <a:gd name="connsiteY5" fmla="*/ 473046 h 38877846"/>
                <a:gd name="connsiteX6" fmla="*/ 16552621 w 17952720"/>
                <a:gd name="connsiteY6" fmla="*/ 1200930 h 38877846"/>
                <a:gd name="connsiteX7" fmla="*/ 17739360 w 17952720"/>
                <a:gd name="connsiteY7" fmla="*/ 15846 h 38877846"/>
                <a:gd name="connsiteX8" fmla="*/ 17099280 w 17952720"/>
                <a:gd name="connsiteY8" fmla="*/ 1296006 h 38877846"/>
                <a:gd name="connsiteX9" fmla="*/ 17451302 w 17952720"/>
                <a:gd name="connsiteY9" fmla="*/ 1421395 h 38877846"/>
                <a:gd name="connsiteX10" fmla="*/ 17647920 w 17952720"/>
                <a:gd name="connsiteY10" fmla="*/ 1753206 h 38877846"/>
                <a:gd name="connsiteX11" fmla="*/ 17922240 w 17952720"/>
                <a:gd name="connsiteY11" fmla="*/ 2027526 h 38877846"/>
                <a:gd name="connsiteX12" fmla="*/ 17465040 w 17952720"/>
                <a:gd name="connsiteY12" fmla="*/ 4130646 h 38877846"/>
                <a:gd name="connsiteX13" fmla="*/ 15636240 w 17952720"/>
                <a:gd name="connsiteY13" fmla="*/ 8885526 h 38877846"/>
                <a:gd name="connsiteX14" fmla="*/ 12070080 w 17952720"/>
                <a:gd name="connsiteY14" fmla="*/ 10531446 h 38877846"/>
                <a:gd name="connsiteX15" fmla="*/ 13441680 w 17952720"/>
                <a:gd name="connsiteY15" fmla="*/ 14280486 h 38877846"/>
                <a:gd name="connsiteX16" fmla="*/ 14356080 w 17952720"/>
                <a:gd name="connsiteY16" fmla="*/ 19401126 h 38877846"/>
                <a:gd name="connsiteX17" fmla="*/ 10972800 w 17952720"/>
                <a:gd name="connsiteY17" fmla="*/ 19766886 h 38877846"/>
                <a:gd name="connsiteX18" fmla="*/ 11612880 w 17952720"/>
                <a:gd name="connsiteY18" fmla="*/ 27722166 h 38877846"/>
                <a:gd name="connsiteX19" fmla="*/ 12618720 w 17952720"/>
                <a:gd name="connsiteY19" fmla="*/ 30556806 h 38877846"/>
                <a:gd name="connsiteX20" fmla="*/ 12618720 w 17952720"/>
                <a:gd name="connsiteY20" fmla="*/ 34671606 h 38877846"/>
                <a:gd name="connsiteX21" fmla="*/ 13716000 w 17952720"/>
                <a:gd name="connsiteY21" fmla="*/ 35586006 h 38877846"/>
                <a:gd name="connsiteX22" fmla="*/ 15544800 w 17952720"/>
                <a:gd name="connsiteY22" fmla="*/ 38603526 h 38877846"/>
                <a:gd name="connsiteX23" fmla="*/ 12435840 w 17952720"/>
                <a:gd name="connsiteY23" fmla="*/ 38877846 h 38877846"/>
                <a:gd name="connsiteX24" fmla="*/ 11155680 w 17952720"/>
                <a:gd name="connsiteY24" fmla="*/ 38237766 h 38877846"/>
                <a:gd name="connsiteX25" fmla="*/ 10789920 w 17952720"/>
                <a:gd name="connsiteY25" fmla="*/ 36043206 h 38877846"/>
                <a:gd name="connsiteX26" fmla="*/ 11247120 w 17952720"/>
                <a:gd name="connsiteY26" fmla="*/ 35403126 h 38877846"/>
                <a:gd name="connsiteX27" fmla="*/ 7315200 w 17952720"/>
                <a:gd name="connsiteY27" fmla="*/ 22418646 h 38877846"/>
                <a:gd name="connsiteX28" fmla="*/ 6675120 w 17952720"/>
                <a:gd name="connsiteY28" fmla="*/ 24430326 h 38877846"/>
                <a:gd name="connsiteX29" fmla="*/ 5303520 w 17952720"/>
                <a:gd name="connsiteY29" fmla="*/ 35311686 h 38877846"/>
                <a:gd name="connsiteX30" fmla="*/ 5943600 w 17952720"/>
                <a:gd name="connsiteY30" fmla="*/ 36774726 h 38877846"/>
                <a:gd name="connsiteX31" fmla="*/ 5212080 w 17952720"/>
                <a:gd name="connsiteY31" fmla="*/ 38329206 h 38877846"/>
                <a:gd name="connsiteX32" fmla="*/ 4572000 w 17952720"/>
                <a:gd name="connsiteY32" fmla="*/ 38877846 h 38877846"/>
                <a:gd name="connsiteX33" fmla="*/ 2011680 w 17952720"/>
                <a:gd name="connsiteY33" fmla="*/ 38512086 h 38877846"/>
                <a:gd name="connsiteX34" fmla="*/ 3108960 w 17952720"/>
                <a:gd name="connsiteY34" fmla="*/ 37231926 h 38877846"/>
                <a:gd name="connsiteX35" fmla="*/ 2651760 w 17952720"/>
                <a:gd name="connsiteY35" fmla="*/ 35768886 h 38877846"/>
                <a:gd name="connsiteX36" fmla="*/ 3291840 w 17952720"/>
                <a:gd name="connsiteY36" fmla="*/ 35220246 h 38877846"/>
                <a:gd name="connsiteX37" fmla="*/ 3291840 w 17952720"/>
                <a:gd name="connsiteY37" fmla="*/ 21961446 h 38877846"/>
                <a:gd name="connsiteX38" fmla="*/ 2377440 w 17952720"/>
                <a:gd name="connsiteY38" fmla="*/ 21138486 h 38877846"/>
                <a:gd name="connsiteX39" fmla="*/ 3108960 w 17952720"/>
                <a:gd name="connsiteY39" fmla="*/ 18578166 h 38877846"/>
                <a:gd name="connsiteX40" fmla="*/ 3017520 w 17952720"/>
                <a:gd name="connsiteY40" fmla="*/ 17572326 h 38877846"/>
                <a:gd name="connsiteX41" fmla="*/ 3108960 w 17952720"/>
                <a:gd name="connsiteY41" fmla="*/ 14463366 h 38877846"/>
                <a:gd name="connsiteX42" fmla="*/ 2194560 w 17952720"/>
                <a:gd name="connsiteY42" fmla="*/ 15377766 h 38877846"/>
                <a:gd name="connsiteX43" fmla="*/ 2286000 w 17952720"/>
                <a:gd name="connsiteY43" fmla="*/ 16749366 h 38877846"/>
                <a:gd name="connsiteX44" fmla="*/ 1645920 w 17952720"/>
                <a:gd name="connsiteY44" fmla="*/ 20864166 h 38877846"/>
                <a:gd name="connsiteX45" fmla="*/ 1097280 w 17952720"/>
                <a:gd name="connsiteY45" fmla="*/ 20132646 h 38877846"/>
                <a:gd name="connsiteX46" fmla="*/ 1097280 w 17952720"/>
                <a:gd name="connsiteY46" fmla="*/ 21870006 h 38877846"/>
                <a:gd name="connsiteX47" fmla="*/ 0 w 17952720"/>
                <a:gd name="connsiteY47" fmla="*/ 18669606 h 38877846"/>
                <a:gd name="connsiteX48" fmla="*/ 0 w 17952720"/>
                <a:gd name="connsiteY48" fmla="*/ 16383606 h 38877846"/>
                <a:gd name="connsiteX49" fmla="*/ 731520 w 17952720"/>
                <a:gd name="connsiteY49" fmla="*/ 15377766 h 38877846"/>
                <a:gd name="connsiteX50" fmla="*/ 731520 w 17952720"/>
                <a:gd name="connsiteY50" fmla="*/ 14829126 h 38877846"/>
                <a:gd name="connsiteX51" fmla="*/ 1737360 w 17952720"/>
                <a:gd name="connsiteY51" fmla="*/ 12268806 h 38877846"/>
                <a:gd name="connsiteX52" fmla="*/ 2011680 w 17952720"/>
                <a:gd name="connsiteY52" fmla="*/ 10074246 h 38877846"/>
                <a:gd name="connsiteX53" fmla="*/ 2011680 w 17952720"/>
                <a:gd name="connsiteY53" fmla="*/ 9251286 h 38877846"/>
                <a:gd name="connsiteX54" fmla="*/ 4023360 w 17952720"/>
                <a:gd name="connsiteY54" fmla="*/ 8611206 h 38877846"/>
                <a:gd name="connsiteX55" fmla="*/ 5303520 w 17952720"/>
                <a:gd name="connsiteY55" fmla="*/ 8245446 h 38877846"/>
                <a:gd name="connsiteX56" fmla="*/ 8412480 w 17952720"/>
                <a:gd name="connsiteY56" fmla="*/ 8062566 h 38877846"/>
                <a:gd name="connsiteX57" fmla="*/ 8046720 w 17952720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51302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875411 w 17938242"/>
                <a:gd name="connsiteY11" fmla="*/ 1972799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51302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875411 w 17938242"/>
                <a:gd name="connsiteY11" fmla="*/ 1972799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51302 w 17938242"/>
                <a:gd name="connsiteY9" fmla="*/ 1421395 h 38877846"/>
                <a:gd name="connsiteX10" fmla="*/ 17647920 w 17938242"/>
                <a:gd name="connsiteY10" fmla="*/ 1753206 h 38877846"/>
                <a:gd name="connsiteX11" fmla="*/ 17765457 w 17938242"/>
                <a:gd name="connsiteY11" fmla="*/ 1972799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451302 w 17938242"/>
                <a:gd name="connsiteY9" fmla="*/ 1421395 h 38877846"/>
                <a:gd name="connsiteX10" fmla="*/ 17562688 w 17938242"/>
                <a:gd name="connsiteY10" fmla="*/ 1651819 h 38877846"/>
                <a:gd name="connsiteX11" fmla="*/ 17765457 w 17938242"/>
                <a:gd name="connsiteY11" fmla="*/ 1972799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765457 w 17938242"/>
                <a:gd name="connsiteY11" fmla="*/ 1972799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752255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752255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29551 w 17938242"/>
                <a:gd name="connsiteY11" fmla="*/ 2461210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29551 w 17938242"/>
                <a:gd name="connsiteY11" fmla="*/ 2461210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465040 w 17938242"/>
                <a:gd name="connsiteY12" fmla="*/ 4130646 h 38877846"/>
                <a:gd name="connsiteX13" fmla="*/ 15636240 w 17938242"/>
                <a:gd name="connsiteY13" fmla="*/ 8885526 h 38877846"/>
                <a:gd name="connsiteX14" fmla="*/ 12070080 w 17938242"/>
                <a:gd name="connsiteY14" fmla="*/ 10531446 h 38877846"/>
                <a:gd name="connsiteX15" fmla="*/ 13441680 w 17938242"/>
                <a:gd name="connsiteY15" fmla="*/ 14280486 h 38877846"/>
                <a:gd name="connsiteX16" fmla="*/ 14356080 w 17938242"/>
                <a:gd name="connsiteY16" fmla="*/ 19401126 h 38877846"/>
                <a:gd name="connsiteX17" fmla="*/ 10972800 w 17938242"/>
                <a:gd name="connsiteY17" fmla="*/ 19766886 h 38877846"/>
                <a:gd name="connsiteX18" fmla="*/ 11612880 w 17938242"/>
                <a:gd name="connsiteY18" fmla="*/ 27722166 h 38877846"/>
                <a:gd name="connsiteX19" fmla="*/ 12618720 w 17938242"/>
                <a:gd name="connsiteY19" fmla="*/ 30556806 h 38877846"/>
                <a:gd name="connsiteX20" fmla="*/ 12618720 w 17938242"/>
                <a:gd name="connsiteY20" fmla="*/ 34671606 h 38877846"/>
                <a:gd name="connsiteX21" fmla="*/ 13716000 w 17938242"/>
                <a:gd name="connsiteY21" fmla="*/ 35586006 h 38877846"/>
                <a:gd name="connsiteX22" fmla="*/ 15544800 w 17938242"/>
                <a:gd name="connsiteY22" fmla="*/ 38603526 h 38877846"/>
                <a:gd name="connsiteX23" fmla="*/ 12435840 w 17938242"/>
                <a:gd name="connsiteY23" fmla="*/ 38877846 h 38877846"/>
                <a:gd name="connsiteX24" fmla="*/ 11155680 w 17938242"/>
                <a:gd name="connsiteY24" fmla="*/ 38237766 h 38877846"/>
                <a:gd name="connsiteX25" fmla="*/ 10789920 w 17938242"/>
                <a:gd name="connsiteY25" fmla="*/ 36043206 h 38877846"/>
                <a:gd name="connsiteX26" fmla="*/ 11247120 w 17938242"/>
                <a:gd name="connsiteY26" fmla="*/ 35403126 h 38877846"/>
                <a:gd name="connsiteX27" fmla="*/ 7315200 w 17938242"/>
                <a:gd name="connsiteY27" fmla="*/ 22418646 h 38877846"/>
                <a:gd name="connsiteX28" fmla="*/ 6675120 w 17938242"/>
                <a:gd name="connsiteY28" fmla="*/ 24430326 h 38877846"/>
                <a:gd name="connsiteX29" fmla="*/ 5303520 w 17938242"/>
                <a:gd name="connsiteY29" fmla="*/ 35311686 h 38877846"/>
                <a:gd name="connsiteX30" fmla="*/ 5943600 w 17938242"/>
                <a:gd name="connsiteY30" fmla="*/ 36774726 h 38877846"/>
                <a:gd name="connsiteX31" fmla="*/ 5212080 w 17938242"/>
                <a:gd name="connsiteY31" fmla="*/ 38329206 h 38877846"/>
                <a:gd name="connsiteX32" fmla="*/ 4572000 w 17938242"/>
                <a:gd name="connsiteY32" fmla="*/ 38877846 h 38877846"/>
                <a:gd name="connsiteX33" fmla="*/ 2011680 w 17938242"/>
                <a:gd name="connsiteY33" fmla="*/ 38512086 h 38877846"/>
                <a:gd name="connsiteX34" fmla="*/ 3108960 w 17938242"/>
                <a:gd name="connsiteY34" fmla="*/ 37231926 h 38877846"/>
                <a:gd name="connsiteX35" fmla="*/ 2651760 w 17938242"/>
                <a:gd name="connsiteY35" fmla="*/ 35768886 h 38877846"/>
                <a:gd name="connsiteX36" fmla="*/ 3291840 w 17938242"/>
                <a:gd name="connsiteY36" fmla="*/ 35220246 h 38877846"/>
                <a:gd name="connsiteX37" fmla="*/ 3291840 w 17938242"/>
                <a:gd name="connsiteY37" fmla="*/ 21961446 h 38877846"/>
                <a:gd name="connsiteX38" fmla="*/ 2377440 w 17938242"/>
                <a:gd name="connsiteY38" fmla="*/ 21138486 h 38877846"/>
                <a:gd name="connsiteX39" fmla="*/ 3108960 w 17938242"/>
                <a:gd name="connsiteY39" fmla="*/ 18578166 h 38877846"/>
                <a:gd name="connsiteX40" fmla="*/ 3017520 w 17938242"/>
                <a:gd name="connsiteY40" fmla="*/ 17572326 h 38877846"/>
                <a:gd name="connsiteX41" fmla="*/ 3108960 w 17938242"/>
                <a:gd name="connsiteY41" fmla="*/ 14463366 h 38877846"/>
                <a:gd name="connsiteX42" fmla="*/ 2194560 w 17938242"/>
                <a:gd name="connsiteY42" fmla="*/ 15377766 h 38877846"/>
                <a:gd name="connsiteX43" fmla="*/ 2286000 w 17938242"/>
                <a:gd name="connsiteY43" fmla="*/ 16749366 h 38877846"/>
                <a:gd name="connsiteX44" fmla="*/ 1645920 w 17938242"/>
                <a:gd name="connsiteY44" fmla="*/ 20864166 h 38877846"/>
                <a:gd name="connsiteX45" fmla="*/ 1097280 w 17938242"/>
                <a:gd name="connsiteY45" fmla="*/ 20132646 h 38877846"/>
                <a:gd name="connsiteX46" fmla="*/ 1097280 w 17938242"/>
                <a:gd name="connsiteY46" fmla="*/ 21870006 h 38877846"/>
                <a:gd name="connsiteX47" fmla="*/ 0 w 17938242"/>
                <a:gd name="connsiteY47" fmla="*/ 18669606 h 38877846"/>
                <a:gd name="connsiteX48" fmla="*/ 0 w 17938242"/>
                <a:gd name="connsiteY48" fmla="*/ 16383606 h 38877846"/>
                <a:gd name="connsiteX49" fmla="*/ 731520 w 17938242"/>
                <a:gd name="connsiteY49" fmla="*/ 15377766 h 38877846"/>
                <a:gd name="connsiteX50" fmla="*/ 731520 w 17938242"/>
                <a:gd name="connsiteY50" fmla="*/ 14829126 h 38877846"/>
                <a:gd name="connsiteX51" fmla="*/ 1737360 w 17938242"/>
                <a:gd name="connsiteY51" fmla="*/ 12268806 h 38877846"/>
                <a:gd name="connsiteX52" fmla="*/ 2011680 w 17938242"/>
                <a:gd name="connsiteY52" fmla="*/ 10074246 h 38877846"/>
                <a:gd name="connsiteX53" fmla="*/ 2011680 w 17938242"/>
                <a:gd name="connsiteY53" fmla="*/ 9251286 h 38877846"/>
                <a:gd name="connsiteX54" fmla="*/ 4023360 w 17938242"/>
                <a:gd name="connsiteY54" fmla="*/ 8611206 h 38877846"/>
                <a:gd name="connsiteX55" fmla="*/ 5303520 w 17938242"/>
                <a:gd name="connsiteY55" fmla="*/ 8245446 h 38877846"/>
                <a:gd name="connsiteX56" fmla="*/ 8412480 w 17938242"/>
                <a:gd name="connsiteY56" fmla="*/ 8062566 h 38877846"/>
                <a:gd name="connsiteX57" fmla="*/ 8046720 w 17938242"/>
                <a:gd name="connsiteY57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31316 w 17938242"/>
                <a:gd name="connsiteY12" fmla="*/ 3221046 h 38877846"/>
                <a:gd name="connsiteX13" fmla="*/ 17465040 w 17938242"/>
                <a:gd name="connsiteY13" fmla="*/ 4130646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31316 w 17938242"/>
                <a:gd name="connsiteY12" fmla="*/ 3221046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31316 w 17938242"/>
                <a:gd name="connsiteY12" fmla="*/ 3221046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062566 h 38877846"/>
                <a:gd name="connsiteX1" fmla="*/ 10241280 w 17938242"/>
                <a:gd name="connsiteY1" fmla="*/ 6965286 h 38877846"/>
                <a:gd name="connsiteX2" fmla="*/ 11430000 w 17938242"/>
                <a:gd name="connsiteY2" fmla="*/ 8062566 h 38877846"/>
                <a:gd name="connsiteX3" fmla="*/ 14630400 w 17938242"/>
                <a:gd name="connsiteY3" fmla="*/ 6690966 h 38877846"/>
                <a:gd name="connsiteX4" fmla="*/ 15544800 w 17938242"/>
                <a:gd name="connsiteY4" fmla="*/ 3033366 h 38877846"/>
                <a:gd name="connsiteX5" fmla="*/ 16093440 w 17938242"/>
                <a:gd name="connsiteY5" fmla="*/ 473046 h 38877846"/>
                <a:gd name="connsiteX6" fmla="*/ 16552621 w 17938242"/>
                <a:gd name="connsiteY6" fmla="*/ 1200930 h 38877846"/>
                <a:gd name="connsiteX7" fmla="*/ 17739360 w 17938242"/>
                <a:gd name="connsiteY7" fmla="*/ 15846 h 38877846"/>
                <a:gd name="connsiteX8" fmla="*/ 17099280 w 17938242"/>
                <a:gd name="connsiteY8" fmla="*/ 1296006 h 38877846"/>
                <a:gd name="connsiteX9" fmla="*/ 17385956 w 17938242"/>
                <a:gd name="connsiteY9" fmla="*/ 1552709 h 38877846"/>
                <a:gd name="connsiteX10" fmla="*/ 17562688 w 17938242"/>
                <a:gd name="connsiteY10" fmla="*/ 1651819 h 38877846"/>
                <a:gd name="connsiteX11" fmla="*/ 17584779 w 17938242"/>
                <a:gd name="connsiteY11" fmla="*/ 2114328 h 38877846"/>
                <a:gd name="connsiteX12" fmla="*/ 17220270 w 17938242"/>
                <a:gd name="connsiteY12" fmla="*/ 3121937 h 38877846"/>
                <a:gd name="connsiteX13" fmla="*/ 17628962 w 17938242"/>
                <a:gd name="connsiteY13" fmla="*/ 3749628 h 38877846"/>
                <a:gd name="connsiteX14" fmla="*/ 15636240 w 17938242"/>
                <a:gd name="connsiteY14" fmla="*/ 8885526 h 38877846"/>
                <a:gd name="connsiteX15" fmla="*/ 12070080 w 17938242"/>
                <a:gd name="connsiteY15" fmla="*/ 10531446 h 38877846"/>
                <a:gd name="connsiteX16" fmla="*/ 13441680 w 17938242"/>
                <a:gd name="connsiteY16" fmla="*/ 14280486 h 38877846"/>
                <a:gd name="connsiteX17" fmla="*/ 14356080 w 17938242"/>
                <a:gd name="connsiteY17" fmla="*/ 19401126 h 38877846"/>
                <a:gd name="connsiteX18" fmla="*/ 10972800 w 17938242"/>
                <a:gd name="connsiteY18" fmla="*/ 19766886 h 38877846"/>
                <a:gd name="connsiteX19" fmla="*/ 11612880 w 17938242"/>
                <a:gd name="connsiteY19" fmla="*/ 27722166 h 38877846"/>
                <a:gd name="connsiteX20" fmla="*/ 12618720 w 17938242"/>
                <a:gd name="connsiteY20" fmla="*/ 30556806 h 38877846"/>
                <a:gd name="connsiteX21" fmla="*/ 12618720 w 17938242"/>
                <a:gd name="connsiteY21" fmla="*/ 34671606 h 38877846"/>
                <a:gd name="connsiteX22" fmla="*/ 13716000 w 17938242"/>
                <a:gd name="connsiteY22" fmla="*/ 35586006 h 38877846"/>
                <a:gd name="connsiteX23" fmla="*/ 15544800 w 17938242"/>
                <a:gd name="connsiteY23" fmla="*/ 38603526 h 38877846"/>
                <a:gd name="connsiteX24" fmla="*/ 12435840 w 17938242"/>
                <a:gd name="connsiteY24" fmla="*/ 38877846 h 38877846"/>
                <a:gd name="connsiteX25" fmla="*/ 11155680 w 17938242"/>
                <a:gd name="connsiteY25" fmla="*/ 38237766 h 38877846"/>
                <a:gd name="connsiteX26" fmla="*/ 10789920 w 17938242"/>
                <a:gd name="connsiteY26" fmla="*/ 36043206 h 38877846"/>
                <a:gd name="connsiteX27" fmla="*/ 11247120 w 17938242"/>
                <a:gd name="connsiteY27" fmla="*/ 35403126 h 38877846"/>
                <a:gd name="connsiteX28" fmla="*/ 7315200 w 17938242"/>
                <a:gd name="connsiteY28" fmla="*/ 22418646 h 38877846"/>
                <a:gd name="connsiteX29" fmla="*/ 6675120 w 17938242"/>
                <a:gd name="connsiteY29" fmla="*/ 24430326 h 38877846"/>
                <a:gd name="connsiteX30" fmla="*/ 5303520 w 17938242"/>
                <a:gd name="connsiteY30" fmla="*/ 35311686 h 38877846"/>
                <a:gd name="connsiteX31" fmla="*/ 5943600 w 17938242"/>
                <a:gd name="connsiteY31" fmla="*/ 36774726 h 38877846"/>
                <a:gd name="connsiteX32" fmla="*/ 5212080 w 17938242"/>
                <a:gd name="connsiteY32" fmla="*/ 38329206 h 38877846"/>
                <a:gd name="connsiteX33" fmla="*/ 4572000 w 17938242"/>
                <a:gd name="connsiteY33" fmla="*/ 38877846 h 38877846"/>
                <a:gd name="connsiteX34" fmla="*/ 2011680 w 17938242"/>
                <a:gd name="connsiteY34" fmla="*/ 38512086 h 38877846"/>
                <a:gd name="connsiteX35" fmla="*/ 3108960 w 17938242"/>
                <a:gd name="connsiteY35" fmla="*/ 37231926 h 38877846"/>
                <a:gd name="connsiteX36" fmla="*/ 2651760 w 17938242"/>
                <a:gd name="connsiteY36" fmla="*/ 35768886 h 38877846"/>
                <a:gd name="connsiteX37" fmla="*/ 3291840 w 17938242"/>
                <a:gd name="connsiteY37" fmla="*/ 35220246 h 38877846"/>
                <a:gd name="connsiteX38" fmla="*/ 3291840 w 17938242"/>
                <a:gd name="connsiteY38" fmla="*/ 21961446 h 38877846"/>
                <a:gd name="connsiteX39" fmla="*/ 2377440 w 17938242"/>
                <a:gd name="connsiteY39" fmla="*/ 21138486 h 38877846"/>
                <a:gd name="connsiteX40" fmla="*/ 3108960 w 17938242"/>
                <a:gd name="connsiteY40" fmla="*/ 18578166 h 38877846"/>
                <a:gd name="connsiteX41" fmla="*/ 3017520 w 17938242"/>
                <a:gd name="connsiteY41" fmla="*/ 17572326 h 38877846"/>
                <a:gd name="connsiteX42" fmla="*/ 3108960 w 17938242"/>
                <a:gd name="connsiteY42" fmla="*/ 14463366 h 38877846"/>
                <a:gd name="connsiteX43" fmla="*/ 2194560 w 17938242"/>
                <a:gd name="connsiteY43" fmla="*/ 15377766 h 38877846"/>
                <a:gd name="connsiteX44" fmla="*/ 2286000 w 17938242"/>
                <a:gd name="connsiteY44" fmla="*/ 16749366 h 38877846"/>
                <a:gd name="connsiteX45" fmla="*/ 1645920 w 17938242"/>
                <a:gd name="connsiteY45" fmla="*/ 20864166 h 38877846"/>
                <a:gd name="connsiteX46" fmla="*/ 1097280 w 17938242"/>
                <a:gd name="connsiteY46" fmla="*/ 20132646 h 38877846"/>
                <a:gd name="connsiteX47" fmla="*/ 1097280 w 17938242"/>
                <a:gd name="connsiteY47" fmla="*/ 21870006 h 38877846"/>
                <a:gd name="connsiteX48" fmla="*/ 0 w 17938242"/>
                <a:gd name="connsiteY48" fmla="*/ 18669606 h 38877846"/>
                <a:gd name="connsiteX49" fmla="*/ 0 w 17938242"/>
                <a:gd name="connsiteY49" fmla="*/ 16383606 h 38877846"/>
                <a:gd name="connsiteX50" fmla="*/ 731520 w 17938242"/>
                <a:gd name="connsiteY50" fmla="*/ 15377766 h 38877846"/>
                <a:gd name="connsiteX51" fmla="*/ 731520 w 17938242"/>
                <a:gd name="connsiteY51" fmla="*/ 14829126 h 38877846"/>
                <a:gd name="connsiteX52" fmla="*/ 1737360 w 17938242"/>
                <a:gd name="connsiteY52" fmla="*/ 12268806 h 38877846"/>
                <a:gd name="connsiteX53" fmla="*/ 2011680 w 17938242"/>
                <a:gd name="connsiteY53" fmla="*/ 10074246 h 38877846"/>
                <a:gd name="connsiteX54" fmla="*/ 2011680 w 17938242"/>
                <a:gd name="connsiteY54" fmla="*/ 9251286 h 38877846"/>
                <a:gd name="connsiteX55" fmla="*/ 4023360 w 17938242"/>
                <a:gd name="connsiteY55" fmla="*/ 8611206 h 38877846"/>
                <a:gd name="connsiteX56" fmla="*/ 5303520 w 17938242"/>
                <a:gd name="connsiteY56" fmla="*/ 8245446 h 38877846"/>
                <a:gd name="connsiteX57" fmla="*/ 8412480 w 17938242"/>
                <a:gd name="connsiteY57" fmla="*/ 8062566 h 38877846"/>
                <a:gd name="connsiteX58" fmla="*/ 8046720 w 17938242"/>
                <a:gd name="connsiteY58" fmla="*/ 8062566 h 38877846"/>
                <a:gd name="connsiteX0" fmla="*/ 8046720 w 17938242"/>
                <a:gd name="connsiteY0" fmla="*/ 8248230 h 39063510"/>
                <a:gd name="connsiteX1" fmla="*/ 10241280 w 17938242"/>
                <a:gd name="connsiteY1" fmla="*/ 7150950 h 39063510"/>
                <a:gd name="connsiteX2" fmla="*/ 11430000 w 17938242"/>
                <a:gd name="connsiteY2" fmla="*/ 8248230 h 39063510"/>
                <a:gd name="connsiteX3" fmla="*/ 14630400 w 17938242"/>
                <a:gd name="connsiteY3" fmla="*/ 6876630 h 39063510"/>
                <a:gd name="connsiteX4" fmla="*/ 15544800 w 17938242"/>
                <a:gd name="connsiteY4" fmla="*/ 3219030 h 39063510"/>
                <a:gd name="connsiteX5" fmla="*/ 16093440 w 17938242"/>
                <a:gd name="connsiteY5" fmla="*/ 658710 h 39063510"/>
                <a:gd name="connsiteX6" fmla="*/ 16552621 w 17938242"/>
                <a:gd name="connsiteY6" fmla="*/ 1386594 h 39063510"/>
                <a:gd name="connsiteX7" fmla="*/ 17739360 w 17938242"/>
                <a:gd name="connsiteY7" fmla="*/ 201510 h 39063510"/>
                <a:gd name="connsiteX8" fmla="*/ 17099280 w 17938242"/>
                <a:gd name="connsiteY8" fmla="*/ 1481670 h 39063510"/>
                <a:gd name="connsiteX9" fmla="*/ 17385956 w 17938242"/>
                <a:gd name="connsiteY9" fmla="*/ 1738373 h 39063510"/>
                <a:gd name="connsiteX10" fmla="*/ 17562688 w 17938242"/>
                <a:gd name="connsiteY10" fmla="*/ 1837483 h 39063510"/>
                <a:gd name="connsiteX11" fmla="*/ 17584779 w 17938242"/>
                <a:gd name="connsiteY11" fmla="*/ 2299992 h 39063510"/>
                <a:gd name="connsiteX12" fmla="*/ 17220270 w 17938242"/>
                <a:gd name="connsiteY12" fmla="*/ 3307601 h 39063510"/>
                <a:gd name="connsiteX13" fmla="*/ 17628962 w 17938242"/>
                <a:gd name="connsiteY13" fmla="*/ 3935292 h 39063510"/>
                <a:gd name="connsiteX14" fmla="*/ 15636240 w 17938242"/>
                <a:gd name="connsiteY14" fmla="*/ 9071190 h 39063510"/>
                <a:gd name="connsiteX15" fmla="*/ 12070080 w 17938242"/>
                <a:gd name="connsiteY15" fmla="*/ 10717110 h 39063510"/>
                <a:gd name="connsiteX16" fmla="*/ 13441680 w 17938242"/>
                <a:gd name="connsiteY16" fmla="*/ 14466150 h 39063510"/>
                <a:gd name="connsiteX17" fmla="*/ 14356080 w 17938242"/>
                <a:gd name="connsiteY17" fmla="*/ 19586790 h 39063510"/>
                <a:gd name="connsiteX18" fmla="*/ 10972800 w 17938242"/>
                <a:gd name="connsiteY18" fmla="*/ 19952550 h 39063510"/>
                <a:gd name="connsiteX19" fmla="*/ 11612880 w 17938242"/>
                <a:gd name="connsiteY19" fmla="*/ 27907830 h 39063510"/>
                <a:gd name="connsiteX20" fmla="*/ 12618720 w 17938242"/>
                <a:gd name="connsiteY20" fmla="*/ 30742470 h 39063510"/>
                <a:gd name="connsiteX21" fmla="*/ 12618720 w 17938242"/>
                <a:gd name="connsiteY21" fmla="*/ 34857270 h 39063510"/>
                <a:gd name="connsiteX22" fmla="*/ 13716000 w 17938242"/>
                <a:gd name="connsiteY22" fmla="*/ 35771670 h 39063510"/>
                <a:gd name="connsiteX23" fmla="*/ 15544800 w 17938242"/>
                <a:gd name="connsiteY23" fmla="*/ 38789190 h 39063510"/>
                <a:gd name="connsiteX24" fmla="*/ 12435840 w 17938242"/>
                <a:gd name="connsiteY24" fmla="*/ 39063510 h 39063510"/>
                <a:gd name="connsiteX25" fmla="*/ 11155680 w 17938242"/>
                <a:gd name="connsiteY25" fmla="*/ 38423430 h 39063510"/>
                <a:gd name="connsiteX26" fmla="*/ 10789920 w 17938242"/>
                <a:gd name="connsiteY26" fmla="*/ 36228870 h 39063510"/>
                <a:gd name="connsiteX27" fmla="*/ 11247120 w 17938242"/>
                <a:gd name="connsiteY27" fmla="*/ 35588790 h 39063510"/>
                <a:gd name="connsiteX28" fmla="*/ 7315200 w 17938242"/>
                <a:gd name="connsiteY28" fmla="*/ 22604310 h 39063510"/>
                <a:gd name="connsiteX29" fmla="*/ 6675120 w 17938242"/>
                <a:gd name="connsiteY29" fmla="*/ 24615990 h 39063510"/>
                <a:gd name="connsiteX30" fmla="*/ 5303520 w 17938242"/>
                <a:gd name="connsiteY30" fmla="*/ 35497350 h 39063510"/>
                <a:gd name="connsiteX31" fmla="*/ 5943600 w 17938242"/>
                <a:gd name="connsiteY31" fmla="*/ 36960390 h 39063510"/>
                <a:gd name="connsiteX32" fmla="*/ 5212080 w 17938242"/>
                <a:gd name="connsiteY32" fmla="*/ 38514870 h 39063510"/>
                <a:gd name="connsiteX33" fmla="*/ 4572000 w 17938242"/>
                <a:gd name="connsiteY33" fmla="*/ 39063510 h 39063510"/>
                <a:gd name="connsiteX34" fmla="*/ 2011680 w 17938242"/>
                <a:gd name="connsiteY34" fmla="*/ 38697750 h 39063510"/>
                <a:gd name="connsiteX35" fmla="*/ 3108960 w 17938242"/>
                <a:gd name="connsiteY35" fmla="*/ 37417590 h 39063510"/>
                <a:gd name="connsiteX36" fmla="*/ 2651760 w 17938242"/>
                <a:gd name="connsiteY36" fmla="*/ 35954550 h 39063510"/>
                <a:gd name="connsiteX37" fmla="*/ 3291840 w 17938242"/>
                <a:gd name="connsiteY37" fmla="*/ 35405910 h 39063510"/>
                <a:gd name="connsiteX38" fmla="*/ 3291840 w 17938242"/>
                <a:gd name="connsiteY38" fmla="*/ 22147110 h 39063510"/>
                <a:gd name="connsiteX39" fmla="*/ 2377440 w 17938242"/>
                <a:gd name="connsiteY39" fmla="*/ 21324150 h 39063510"/>
                <a:gd name="connsiteX40" fmla="*/ 3108960 w 17938242"/>
                <a:gd name="connsiteY40" fmla="*/ 18763830 h 39063510"/>
                <a:gd name="connsiteX41" fmla="*/ 3017520 w 17938242"/>
                <a:gd name="connsiteY41" fmla="*/ 17757990 h 39063510"/>
                <a:gd name="connsiteX42" fmla="*/ 3108960 w 17938242"/>
                <a:gd name="connsiteY42" fmla="*/ 14649030 h 39063510"/>
                <a:gd name="connsiteX43" fmla="*/ 2194560 w 17938242"/>
                <a:gd name="connsiteY43" fmla="*/ 15563430 h 39063510"/>
                <a:gd name="connsiteX44" fmla="*/ 2286000 w 17938242"/>
                <a:gd name="connsiteY44" fmla="*/ 16935030 h 39063510"/>
                <a:gd name="connsiteX45" fmla="*/ 1645920 w 17938242"/>
                <a:gd name="connsiteY45" fmla="*/ 21049830 h 39063510"/>
                <a:gd name="connsiteX46" fmla="*/ 1097280 w 17938242"/>
                <a:gd name="connsiteY46" fmla="*/ 20318310 h 39063510"/>
                <a:gd name="connsiteX47" fmla="*/ 1097280 w 17938242"/>
                <a:gd name="connsiteY47" fmla="*/ 22055670 h 39063510"/>
                <a:gd name="connsiteX48" fmla="*/ 0 w 17938242"/>
                <a:gd name="connsiteY48" fmla="*/ 18855270 h 39063510"/>
                <a:gd name="connsiteX49" fmla="*/ 0 w 17938242"/>
                <a:gd name="connsiteY49" fmla="*/ 16569270 h 39063510"/>
                <a:gd name="connsiteX50" fmla="*/ 731520 w 17938242"/>
                <a:gd name="connsiteY50" fmla="*/ 15563430 h 39063510"/>
                <a:gd name="connsiteX51" fmla="*/ 731520 w 17938242"/>
                <a:gd name="connsiteY51" fmla="*/ 15014790 h 39063510"/>
                <a:gd name="connsiteX52" fmla="*/ 1737360 w 17938242"/>
                <a:gd name="connsiteY52" fmla="*/ 12454470 h 39063510"/>
                <a:gd name="connsiteX53" fmla="*/ 2011680 w 17938242"/>
                <a:gd name="connsiteY53" fmla="*/ 10259910 h 39063510"/>
                <a:gd name="connsiteX54" fmla="*/ 2011680 w 17938242"/>
                <a:gd name="connsiteY54" fmla="*/ 9436950 h 39063510"/>
                <a:gd name="connsiteX55" fmla="*/ 4023360 w 17938242"/>
                <a:gd name="connsiteY55" fmla="*/ 8796870 h 39063510"/>
                <a:gd name="connsiteX56" fmla="*/ 5303520 w 17938242"/>
                <a:gd name="connsiteY56" fmla="*/ 8431110 h 39063510"/>
                <a:gd name="connsiteX57" fmla="*/ 8412480 w 17938242"/>
                <a:gd name="connsiteY57" fmla="*/ 8248230 h 39063510"/>
                <a:gd name="connsiteX58" fmla="*/ 8046720 w 17938242"/>
                <a:gd name="connsiteY58" fmla="*/ 8248230 h 39063510"/>
                <a:gd name="connsiteX0" fmla="*/ 8046720 w 17938242"/>
                <a:gd name="connsiteY0" fmla="*/ 8046720 h 38862000"/>
                <a:gd name="connsiteX1" fmla="*/ 10241280 w 17938242"/>
                <a:gd name="connsiteY1" fmla="*/ 6949440 h 38862000"/>
                <a:gd name="connsiteX2" fmla="*/ 11430000 w 17938242"/>
                <a:gd name="connsiteY2" fmla="*/ 8046720 h 38862000"/>
                <a:gd name="connsiteX3" fmla="*/ 14630400 w 17938242"/>
                <a:gd name="connsiteY3" fmla="*/ 6675120 h 38862000"/>
                <a:gd name="connsiteX4" fmla="*/ 15544800 w 17938242"/>
                <a:gd name="connsiteY4" fmla="*/ 3017520 h 38862000"/>
                <a:gd name="connsiteX5" fmla="*/ 16093440 w 17938242"/>
                <a:gd name="connsiteY5" fmla="*/ 457200 h 38862000"/>
                <a:gd name="connsiteX6" fmla="*/ 16552621 w 17938242"/>
                <a:gd name="connsiteY6" fmla="*/ 1185084 h 38862000"/>
                <a:gd name="connsiteX7" fmla="*/ 17739360 w 17938242"/>
                <a:gd name="connsiteY7" fmla="*/ 0 h 38862000"/>
                <a:gd name="connsiteX8" fmla="*/ 17099280 w 17938242"/>
                <a:gd name="connsiteY8" fmla="*/ 1280160 h 38862000"/>
                <a:gd name="connsiteX9" fmla="*/ 17385956 w 17938242"/>
                <a:gd name="connsiteY9" fmla="*/ 1536863 h 38862000"/>
                <a:gd name="connsiteX10" fmla="*/ 17562688 w 17938242"/>
                <a:gd name="connsiteY10" fmla="*/ 1635973 h 38862000"/>
                <a:gd name="connsiteX11" fmla="*/ 17584779 w 17938242"/>
                <a:gd name="connsiteY11" fmla="*/ 2098482 h 38862000"/>
                <a:gd name="connsiteX12" fmla="*/ 17220270 w 17938242"/>
                <a:gd name="connsiteY12" fmla="*/ 3106091 h 38862000"/>
                <a:gd name="connsiteX13" fmla="*/ 17628962 w 17938242"/>
                <a:gd name="connsiteY13" fmla="*/ 3733782 h 38862000"/>
                <a:gd name="connsiteX14" fmla="*/ 15636240 w 17938242"/>
                <a:gd name="connsiteY14" fmla="*/ 8869680 h 38862000"/>
                <a:gd name="connsiteX15" fmla="*/ 12070080 w 17938242"/>
                <a:gd name="connsiteY15" fmla="*/ 10515600 h 38862000"/>
                <a:gd name="connsiteX16" fmla="*/ 13441680 w 17938242"/>
                <a:gd name="connsiteY16" fmla="*/ 14264640 h 38862000"/>
                <a:gd name="connsiteX17" fmla="*/ 14356080 w 17938242"/>
                <a:gd name="connsiteY17" fmla="*/ 19385280 h 38862000"/>
                <a:gd name="connsiteX18" fmla="*/ 10972800 w 17938242"/>
                <a:gd name="connsiteY18" fmla="*/ 19751040 h 38862000"/>
                <a:gd name="connsiteX19" fmla="*/ 11612880 w 17938242"/>
                <a:gd name="connsiteY19" fmla="*/ 27706320 h 38862000"/>
                <a:gd name="connsiteX20" fmla="*/ 12618720 w 17938242"/>
                <a:gd name="connsiteY20" fmla="*/ 30540960 h 38862000"/>
                <a:gd name="connsiteX21" fmla="*/ 12618720 w 17938242"/>
                <a:gd name="connsiteY21" fmla="*/ 34655760 h 38862000"/>
                <a:gd name="connsiteX22" fmla="*/ 13716000 w 17938242"/>
                <a:gd name="connsiteY22" fmla="*/ 35570160 h 38862000"/>
                <a:gd name="connsiteX23" fmla="*/ 15544800 w 17938242"/>
                <a:gd name="connsiteY23" fmla="*/ 38587680 h 38862000"/>
                <a:gd name="connsiteX24" fmla="*/ 12435840 w 17938242"/>
                <a:gd name="connsiteY24" fmla="*/ 38862000 h 38862000"/>
                <a:gd name="connsiteX25" fmla="*/ 11155680 w 17938242"/>
                <a:gd name="connsiteY25" fmla="*/ 38221920 h 38862000"/>
                <a:gd name="connsiteX26" fmla="*/ 10789920 w 17938242"/>
                <a:gd name="connsiteY26" fmla="*/ 36027360 h 38862000"/>
                <a:gd name="connsiteX27" fmla="*/ 11247120 w 17938242"/>
                <a:gd name="connsiteY27" fmla="*/ 35387280 h 38862000"/>
                <a:gd name="connsiteX28" fmla="*/ 7315200 w 17938242"/>
                <a:gd name="connsiteY28" fmla="*/ 22402800 h 38862000"/>
                <a:gd name="connsiteX29" fmla="*/ 6675120 w 17938242"/>
                <a:gd name="connsiteY29" fmla="*/ 24414480 h 38862000"/>
                <a:gd name="connsiteX30" fmla="*/ 5303520 w 17938242"/>
                <a:gd name="connsiteY30" fmla="*/ 35295840 h 38862000"/>
                <a:gd name="connsiteX31" fmla="*/ 5943600 w 17938242"/>
                <a:gd name="connsiteY31" fmla="*/ 36758880 h 38862000"/>
                <a:gd name="connsiteX32" fmla="*/ 5212080 w 17938242"/>
                <a:gd name="connsiteY32" fmla="*/ 38313360 h 38862000"/>
                <a:gd name="connsiteX33" fmla="*/ 4572000 w 17938242"/>
                <a:gd name="connsiteY33" fmla="*/ 38862000 h 38862000"/>
                <a:gd name="connsiteX34" fmla="*/ 2011680 w 17938242"/>
                <a:gd name="connsiteY34" fmla="*/ 38496240 h 38862000"/>
                <a:gd name="connsiteX35" fmla="*/ 3108960 w 17938242"/>
                <a:gd name="connsiteY35" fmla="*/ 37216080 h 38862000"/>
                <a:gd name="connsiteX36" fmla="*/ 2651760 w 17938242"/>
                <a:gd name="connsiteY36" fmla="*/ 35753040 h 38862000"/>
                <a:gd name="connsiteX37" fmla="*/ 3291840 w 17938242"/>
                <a:gd name="connsiteY37" fmla="*/ 35204400 h 38862000"/>
                <a:gd name="connsiteX38" fmla="*/ 3291840 w 17938242"/>
                <a:gd name="connsiteY38" fmla="*/ 21945600 h 38862000"/>
                <a:gd name="connsiteX39" fmla="*/ 2377440 w 17938242"/>
                <a:gd name="connsiteY39" fmla="*/ 21122640 h 38862000"/>
                <a:gd name="connsiteX40" fmla="*/ 3108960 w 17938242"/>
                <a:gd name="connsiteY40" fmla="*/ 18562320 h 38862000"/>
                <a:gd name="connsiteX41" fmla="*/ 3017520 w 17938242"/>
                <a:gd name="connsiteY41" fmla="*/ 17556480 h 38862000"/>
                <a:gd name="connsiteX42" fmla="*/ 3108960 w 17938242"/>
                <a:gd name="connsiteY42" fmla="*/ 14447520 h 38862000"/>
                <a:gd name="connsiteX43" fmla="*/ 2194560 w 17938242"/>
                <a:gd name="connsiteY43" fmla="*/ 15361920 h 38862000"/>
                <a:gd name="connsiteX44" fmla="*/ 2286000 w 17938242"/>
                <a:gd name="connsiteY44" fmla="*/ 16733520 h 38862000"/>
                <a:gd name="connsiteX45" fmla="*/ 1645920 w 17938242"/>
                <a:gd name="connsiteY45" fmla="*/ 20848320 h 38862000"/>
                <a:gd name="connsiteX46" fmla="*/ 1097280 w 17938242"/>
                <a:gd name="connsiteY46" fmla="*/ 20116800 h 38862000"/>
                <a:gd name="connsiteX47" fmla="*/ 1097280 w 17938242"/>
                <a:gd name="connsiteY47" fmla="*/ 21854160 h 38862000"/>
                <a:gd name="connsiteX48" fmla="*/ 0 w 17938242"/>
                <a:gd name="connsiteY48" fmla="*/ 18653760 h 38862000"/>
                <a:gd name="connsiteX49" fmla="*/ 0 w 17938242"/>
                <a:gd name="connsiteY49" fmla="*/ 16367760 h 38862000"/>
                <a:gd name="connsiteX50" fmla="*/ 731520 w 17938242"/>
                <a:gd name="connsiteY50" fmla="*/ 15361920 h 38862000"/>
                <a:gd name="connsiteX51" fmla="*/ 731520 w 17938242"/>
                <a:gd name="connsiteY51" fmla="*/ 14813280 h 38862000"/>
                <a:gd name="connsiteX52" fmla="*/ 1737360 w 17938242"/>
                <a:gd name="connsiteY52" fmla="*/ 12252960 h 38862000"/>
                <a:gd name="connsiteX53" fmla="*/ 2011680 w 17938242"/>
                <a:gd name="connsiteY53" fmla="*/ 10058400 h 38862000"/>
                <a:gd name="connsiteX54" fmla="*/ 2011680 w 17938242"/>
                <a:gd name="connsiteY54" fmla="*/ 9235440 h 38862000"/>
                <a:gd name="connsiteX55" fmla="*/ 4023360 w 17938242"/>
                <a:gd name="connsiteY55" fmla="*/ 8595360 h 38862000"/>
                <a:gd name="connsiteX56" fmla="*/ 5303520 w 17938242"/>
                <a:gd name="connsiteY56" fmla="*/ 8229600 h 38862000"/>
                <a:gd name="connsiteX57" fmla="*/ 8412480 w 17938242"/>
                <a:gd name="connsiteY57" fmla="*/ 8046720 h 38862000"/>
                <a:gd name="connsiteX58" fmla="*/ 8046720 w 17938242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544800 w 18007677"/>
                <a:gd name="connsiteY4" fmla="*/ 3017520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7220270 w 18007677"/>
                <a:gd name="connsiteY12" fmla="*/ 3106091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628962 w 18007677"/>
                <a:gd name="connsiteY13" fmla="*/ 3733782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419093 w 18007677"/>
                <a:gd name="connsiteY13" fmla="*/ 4013919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636240 w 18007677"/>
                <a:gd name="connsiteY14" fmla="*/ 886968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6016287 w 18007677"/>
                <a:gd name="connsiteY14" fmla="*/ 801132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6016287 w 18007677"/>
                <a:gd name="connsiteY14" fmla="*/ 8011320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04672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58" fmla="*/ 8046720 w 18007677"/>
                <a:gd name="connsiteY58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011680 w 18007677"/>
                <a:gd name="connsiteY54" fmla="*/ 9235440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176006 w 18007677"/>
                <a:gd name="connsiteY54" fmla="*/ 9299738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176006 w 18007677"/>
                <a:gd name="connsiteY54" fmla="*/ 9316257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4023360 w 18007677"/>
                <a:gd name="connsiteY55" fmla="*/ 8595360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731520 w 18007677"/>
                <a:gd name="connsiteY51" fmla="*/ 14813280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0 w 18007677"/>
                <a:gd name="connsiteY49" fmla="*/ 16367760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54051 w 18007677"/>
                <a:gd name="connsiteY49" fmla="*/ 16617295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194560 w 18007677"/>
                <a:gd name="connsiteY43" fmla="*/ 15361920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280862 w 18007677"/>
                <a:gd name="connsiteY43" fmla="*/ 15411467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412480 w 18007677"/>
                <a:gd name="connsiteY0" fmla="*/ 8046720 h 38862000"/>
                <a:gd name="connsiteX1" fmla="*/ 10241280 w 18007677"/>
                <a:gd name="connsiteY1" fmla="*/ 6949440 h 38862000"/>
                <a:gd name="connsiteX2" fmla="*/ 11430000 w 18007677"/>
                <a:gd name="connsiteY2" fmla="*/ 8046720 h 38862000"/>
                <a:gd name="connsiteX3" fmla="*/ 14630400 w 18007677"/>
                <a:gd name="connsiteY3" fmla="*/ 6675120 h 38862000"/>
                <a:gd name="connsiteX4" fmla="*/ 15905830 w 18007677"/>
                <a:gd name="connsiteY4" fmla="*/ 3055864 h 38862000"/>
                <a:gd name="connsiteX5" fmla="*/ 16093440 w 18007677"/>
                <a:gd name="connsiteY5" fmla="*/ 457200 h 38862000"/>
                <a:gd name="connsiteX6" fmla="*/ 16552621 w 18007677"/>
                <a:gd name="connsiteY6" fmla="*/ 1185084 h 38862000"/>
                <a:gd name="connsiteX7" fmla="*/ 17739360 w 18007677"/>
                <a:gd name="connsiteY7" fmla="*/ 0 h 38862000"/>
                <a:gd name="connsiteX8" fmla="*/ 17099280 w 18007677"/>
                <a:gd name="connsiteY8" fmla="*/ 1280160 h 38862000"/>
                <a:gd name="connsiteX9" fmla="*/ 17385956 w 18007677"/>
                <a:gd name="connsiteY9" fmla="*/ 1536863 h 38862000"/>
                <a:gd name="connsiteX10" fmla="*/ 17562688 w 18007677"/>
                <a:gd name="connsiteY10" fmla="*/ 1635973 h 38862000"/>
                <a:gd name="connsiteX11" fmla="*/ 17584779 w 18007677"/>
                <a:gd name="connsiteY11" fmla="*/ 2098482 h 38862000"/>
                <a:gd name="connsiteX12" fmla="*/ 16916435 w 18007677"/>
                <a:gd name="connsiteY12" fmla="*/ 3320155 h 38862000"/>
                <a:gd name="connsiteX13" fmla="*/ 17319682 w 18007677"/>
                <a:gd name="connsiteY13" fmla="*/ 4063474 h 38862000"/>
                <a:gd name="connsiteX14" fmla="*/ 15762236 w 18007677"/>
                <a:gd name="connsiteY14" fmla="*/ 8292129 h 38862000"/>
                <a:gd name="connsiteX15" fmla="*/ 12070080 w 18007677"/>
                <a:gd name="connsiteY15" fmla="*/ 10515600 h 38862000"/>
                <a:gd name="connsiteX16" fmla="*/ 13441680 w 18007677"/>
                <a:gd name="connsiteY16" fmla="*/ 14264640 h 38862000"/>
                <a:gd name="connsiteX17" fmla="*/ 14356080 w 18007677"/>
                <a:gd name="connsiteY17" fmla="*/ 19385280 h 38862000"/>
                <a:gd name="connsiteX18" fmla="*/ 10972800 w 18007677"/>
                <a:gd name="connsiteY18" fmla="*/ 19751040 h 38862000"/>
                <a:gd name="connsiteX19" fmla="*/ 11612880 w 18007677"/>
                <a:gd name="connsiteY19" fmla="*/ 27706320 h 38862000"/>
                <a:gd name="connsiteX20" fmla="*/ 12618720 w 18007677"/>
                <a:gd name="connsiteY20" fmla="*/ 30540960 h 38862000"/>
                <a:gd name="connsiteX21" fmla="*/ 12618720 w 18007677"/>
                <a:gd name="connsiteY21" fmla="*/ 34655760 h 38862000"/>
                <a:gd name="connsiteX22" fmla="*/ 13716000 w 18007677"/>
                <a:gd name="connsiteY22" fmla="*/ 35570160 h 38862000"/>
                <a:gd name="connsiteX23" fmla="*/ 15544800 w 18007677"/>
                <a:gd name="connsiteY23" fmla="*/ 38587680 h 38862000"/>
                <a:gd name="connsiteX24" fmla="*/ 12435840 w 18007677"/>
                <a:gd name="connsiteY24" fmla="*/ 38862000 h 38862000"/>
                <a:gd name="connsiteX25" fmla="*/ 11155680 w 18007677"/>
                <a:gd name="connsiteY25" fmla="*/ 38221920 h 38862000"/>
                <a:gd name="connsiteX26" fmla="*/ 10789920 w 18007677"/>
                <a:gd name="connsiteY26" fmla="*/ 36027360 h 38862000"/>
                <a:gd name="connsiteX27" fmla="*/ 11247120 w 18007677"/>
                <a:gd name="connsiteY27" fmla="*/ 35387280 h 38862000"/>
                <a:gd name="connsiteX28" fmla="*/ 7315200 w 18007677"/>
                <a:gd name="connsiteY28" fmla="*/ 22402800 h 38862000"/>
                <a:gd name="connsiteX29" fmla="*/ 6675120 w 18007677"/>
                <a:gd name="connsiteY29" fmla="*/ 24414480 h 38862000"/>
                <a:gd name="connsiteX30" fmla="*/ 5303520 w 18007677"/>
                <a:gd name="connsiteY30" fmla="*/ 35295840 h 38862000"/>
                <a:gd name="connsiteX31" fmla="*/ 5943600 w 18007677"/>
                <a:gd name="connsiteY31" fmla="*/ 36758880 h 38862000"/>
                <a:gd name="connsiteX32" fmla="*/ 5212080 w 18007677"/>
                <a:gd name="connsiteY32" fmla="*/ 38313360 h 38862000"/>
                <a:gd name="connsiteX33" fmla="*/ 4572000 w 18007677"/>
                <a:gd name="connsiteY33" fmla="*/ 38862000 h 38862000"/>
                <a:gd name="connsiteX34" fmla="*/ 2011680 w 18007677"/>
                <a:gd name="connsiteY34" fmla="*/ 38496240 h 38862000"/>
                <a:gd name="connsiteX35" fmla="*/ 3108960 w 18007677"/>
                <a:gd name="connsiteY35" fmla="*/ 37216080 h 38862000"/>
                <a:gd name="connsiteX36" fmla="*/ 2651760 w 18007677"/>
                <a:gd name="connsiteY36" fmla="*/ 35753040 h 38862000"/>
                <a:gd name="connsiteX37" fmla="*/ 3291840 w 18007677"/>
                <a:gd name="connsiteY37" fmla="*/ 35204400 h 38862000"/>
                <a:gd name="connsiteX38" fmla="*/ 3291840 w 18007677"/>
                <a:gd name="connsiteY38" fmla="*/ 21945600 h 38862000"/>
                <a:gd name="connsiteX39" fmla="*/ 2377440 w 18007677"/>
                <a:gd name="connsiteY39" fmla="*/ 21122640 h 38862000"/>
                <a:gd name="connsiteX40" fmla="*/ 3108960 w 18007677"/>
                <a:gd name="connsiteY40" fmla="*/ 18562320 h 38862000"/>
                <a:gd name="connsiteX41" fmla="*/ 3017520 w 18007677"/>
                <a:gd name="connsiteY41" fmla="*/ 17556480 h 38862000"/>
                <a:gd name="connsiteX42" fmla="*/ 3108960 w 18007677"/>
                <a:gd name="connsiteY42" fmla="*/ 14447520 h 38862000"/>
                <a:gd name="connsiteX43" fmla="*/ 2280862 w 18007677"/>
                <a:gd name="connsiteY43" fmla="*/ 15411467 h 38862000"/>
                <a:gd name="connsiteX44" fmla="*/ 2286000 w 18007677"/>
                <a:gd name="connsiteY44" fmla="*/ 16733520 h 38862000"/>
                <a:gd name="connsiteX45" fmla="*/ 1645920 w 18007677"/>
                <a:gd name="connsiteY45" fmla="*/ 20848320 h 38862000"/>
                <a:gd name="connsiteX46" fmla="*/ 1097280 w 18007677"/>
                <a:gd name="connsiteY46" fmla="*/ 20116800 h 38862000"/>
                <a:gd name="connsiteX47" fmla="*/ 1097280 w 18007677"/>
                <a:gd name="connsiteY47" fmla="*/ 21854160 h 38862000"/>
                <a:gd name="connsiteX48" fmla="*/ 0 w 18007677"/>
                <a:gd name="connsiteY48" fmla="*/ 18653760 h 38862000"/>
                <a:gd name="connsiteX49" fmla="*/ 298234 w 18007677"/>
                <a:gd name="connsiteY49" fmla="*/ 16683367 h 38862000"/>
                <a:gd name="connsiteX50" fmla="*/ 731520 w 18007677"/>
                <a:gd name="connsiteY50" fmla="*/ 15361920 h 38862000"/>
                <a:gd name="connsiteX51" fmla="*/ 916794 w 18007677"/>
                <a:gd name="connsiteY51" fmla="*/ 14403858 h 38862000"/>
                <a:gd name="connsiteX52" fmla="*/ 1737360 w 18007677"/>
                <a:gd name="connsiteY52" fmla="*/ 12252960 h 38862000"/>
                <a:gd name="connsiteX53" fmla="*/ 2011680 w 18007677"/>
                <a:gd name="connsiteY53" fmla="*/ 10058400 h 38862000"/>
                <a:gd name="connsiteX54" fmla="*/ 2231235 w 18007677"/>
                <a:gd name="connsiteY54" fmla="*/ 9045684 h 38862000"/>
                <a:gd name="connsiteX55" fmla="*/ 3656132 w 18007677"/>
                <a:gd name="connsiteY55" fmla="*/ 8688566 h 38862000"/>
                <a:gd name="connsiteX56" fmla="*/ 5303520 w 18007677"/>
                <a:gd name="connsiteY56" fmla="*/ 8229600 h 38862000"/>
                <a:gd name="connsiteX57" fmla="*/ 8412480 w 18007677"/>
                <a:gd name="connsiteY57" fmla="*/ 8046720 h 38862000"/>
                <a:gd name="connsiteX0" fmla="*/ 8119846 w 17715043"/>
                <a:gd name="connsiteY0" fmla="*/ 8046720 h 38862000"/>
                <a:gd name="connsiteX1" fmla="*/ 9948646 w 17715043"/>
                <a:gd name="connsiteY1" fmla="*/ 6949440 h 38862000"/>
                <a:gd name="connsiteX2" fmla="*/ 11137366 w 17715043"/>
                <a:gd name="connsiteY2" fmla="*/ 8046720 h 38862000"/>
                <a:gd name="connsiteX3" fmla="*/ 14337766 w 17715043"/>
                <a:gd name="connsiteY3" fmla="*/ 6675120 h 38862000"/>
                <a:gd name="connsiteX4" fmla="*/ 15613196 w 17715043"/>
                <a:gd name="connsiteY4" fmla="*/ 3055864 h 38862000"/>
                <a:gd name="connsiteX5" fmla="*/ 15800806 w 17715043"/>
                <a:gd name="connsiteY5" fmla="*/ 457200 h 38862000"/>
                <a:gd name="connsiteX6" fmla="*/ 16259987 w 17715043"/>
                <a:gd name="connsiteY6" fmla="*/ 1185084 h 38862000"/>
                <a:gd name="connsiteX7" fmla="*/ 17446726 w 17715043"/>
                <a:gd name="connsiteY7" fmla="*/ 0 h 38862000"/>
                <a:gd name="connsiteX8" fmla="*/ 16806646 w 17715043"/>
                <a:gd name="connsiteY8" fmla="*/ 1280160 h 38862000"/>
                <a:gd name="connsiteX9" fmla="*/ 17093322 w 17715043"/>
                <a:gd name="connsiteY9" fmla="*/ 1536863 h 38862000"/>
                <a:gd name="connsiteX10" fmla="*/ 17270054 w 17715043"/>
                <a:gd name="connsiteY10" fmla="*/ 1635973 h 38862000"/>
                <a:gd name="connsiteX11" fmla="*/ 17292145 w 17715043"/>
                <a:gd name="connsiteY11" fmla="*/ 2098482 h 38862000"/>
                <a:gd name="connsiteX12" fmla="*/ 16623801 w 17715043"/>
                <a:gd name="connsiteY12" fmla="*/ 3320155 h 38862000"/>
                <a:gd name="connsiteX13" fmla="*/ 17027048 w 17715043"/>
                <a:gd name="connsiteY13" fmla="*/ 4063474 h 38862000"/>
                <a:gd name="connsiteX14" fmla="*/ 15469602 w 17715043"/>
                <a:gd name="connsiteY14" fmla="*/ 8292129 h 38862000"/>
                <a:gd name="connsiteX15" fmla="*/ 11777446 w 17715043"/>
                <a:gd name="connsiteY15" fmla="*/ 10515600 h 38862000"/>
                <a:gd name="connsiteX16" fmla="*/ 13149046 w 17715043"/>
                <a:gd name="connsiteY16" fmla="*/ 14264640 h 38862000"/>
                <a:gd name="connsiteX17" fmla="*/ 14063446 w 17715043"/>
                <a:gd name="connsiteY17" fmla="*/ 19385280 h 38862000"/>
                <a:gd name="connsiteX18" fmla="*/ 10680166 w 17715043"/>
                <a:gd name="connsiteY18" fmla="*/ 19751040 h 38862000"/>
                <a:gd name="connsiteX19" fmla="*/ 11320246 w 17715043"/>
                <a:gd name="connsiteY19" fmla="*/ 27706320 h 38862000"/>
                <a:gd name="connsiteX20" fmla="*/ 12326086 w 17715043"/>
                <a:gd name="connsiteY20" fmla="*/ 30540960 h 38862000"/>
                <a:gd name="connsiteX21" fmla="*/ 12326086 w 17715043"/>
                <a:gd name="connsiteY21" fmla="*/ 34655760 h 38862000"/>
                <a:gd name="connsiteX22" fmla="*/ 13423366 w 17715043"/>
                <a:gd name="connsiteY22" fmla="*/ 35570160 h 38862000"/>
                <a:gd name="connsiteX23" fmla="*/ 15252166 w 17715043"/>
                <a:gd name="connsiteY23" fmla="*/ 38587680 h 38862000"/>
                <a:gd name="connsiteX24" fmla="*/ 12143206 w 17715043"/>
                <a:gd name="connsiteY24" fmla="*/ 38862000 h 38862000"/>
                <a:gd name="connsiteX25" fmla="*/ 10863046 w 17715043"/>
                <a:gd name="connsiteY25" fmla="*/ 38221920 h 38862000"/>
                <a:gd name="connsiteX26" fmla="*/ 10497286 w 17715043"/>
                <a:gd name="connsiteY26" fmla="*/ 36027360 h 38862000"/>
                <a:gd name="connsiteX27" fmla="*/ 10954486 w 17715043"/>
                <a:gd name="connsiteY27" fmla="*/ 35387280 h 38862000"/>
                <a:gd name="connsiteX28" fmla="*/ 7022566 w 17715043"/>
                <a:gd name="connsiteY28" fmla="*/ 22402800 h 38862000"/>
                <a:gd name="connsiteX29" fmla="*/ 6382486 w 17715043"/>
                <a:gd name="connsiteY29" fmla="*/ 24414480 h 38862000"/>
                <a:gd name="connsiteX30" fmla="*/ 5010886 w 17715043"/>
                <a:gd name="connsiteY30" fmla="*/ 35295840 h 38862000"/>
                <a:gd name="connsiteX31" fmla="*/ 5650966 w 17715043"/>
                <a:gd name="connsiteY31" fmla="*/ 36758880 h 38862000"/>
                <a:gd name="connsiteX32" fmla="*/ 4919446 w 17715043"/>
                <a:gd name="connsiteY32" fmla="*/ 38313360 h 38862000"/>
                <a:gd name="connsiteX33" fmla="*/ 4279366 w 17715043"/>
                <a:gd name="connsiteY33" fmla="*/ 38862000 h 38862000"/>
                <a:gd name="connsiteX34" fmla="*/ 1719046 w 17715043"/>
                <a:gd name="connsiteY34" fmla="*/ 38496240 h 38862000"/>
                <a:gd name="connsiteX35" fmla="*/ 2816326 w 17715043"/>
                <a:gd name="connsiteY35" fmla="*/ 37216080 h 38862000"/>
                <a:gd name="connsiteX36" fmla="*/ 2359126 w 17715043"/>
                <a:gd name="connsiteY36" fmla="*/ 35753040 h 38862000"/>
                <a:gd name="connsiteX37" fmla="*/ 2999206 w 17715043"/>
                <a:gd name="connsiteY37" fmla="*/ 35204400 h 38862000"/>
                <a:gd name="connsiteX38" fmla="*/ 2999206 w 17715043"/>
                <a:gd name="connsiteY38" fmla="*/ 21945600 h 38862000"/>
                <a:gd name="connsiteX39" fmla="*/ 2084806 w 17715043"/>
                <a:gd name="connsiteY39" fmla="*/ 21122640 h 38862000"/>
                <a:gd name="connsiteX40" fmla="*/ 2816326 w 17715043"/>
                <a:gd name="connsiteY40" fmla="*/ 18562320 h 38862000"/>
                <a:gd name="connsiteX41" fmla="*/ 2724886 w 17715043"/>
                <a:gd name="connsiteY41" fmla="*/ 17556480 h 38862000"/>
                <a:gd name="connsiteX42" fmla="*/ 2816326 w 17715043"/>
                <a:gd name="connsiteY42" fmla="*/ 14447520 h 38862000"/>
                <a:gd name="connsiteX43" fmla="*/ 1988228 w 17715043"/>
                <a:gd name="connsiteY43" fmla="*/ 15411467 h 38862000"/>
                <a:gd name="connsiteX44" fmla="*/ 1993366 w 17715043"/>
                <a:gd name="connsiteY44" fmla="*/ 16733520 h 38862000"/>
                <a:gd name="connsiteX45" fmla="*/ 1353286 w 17715043"/>
                <a:gd name="connsiteY45" fmla="*/ 20848320 h 38862000"/>
                <a:gd name="connsiteX46" fmla="*/ 804646 w 17715043"/>
                <a:gd name="connsiteY46" fmla="*/ 20116800 h 38862000"/>
                <a:gd name="connsiteX47" fmla="*/ 804646 w 17715043"/>
                <a:gd name="connsiteY47" fmla="*/ 21854160 h 38862000"/>
                <a:gd name="connsiteX48" fmla="*/ 0 w 17715043"/>
                <a:gd name="connsiteY48" fmla="*/ 18649032 h 38862000"/>
                <a:gd name="connsiteX49" fmla="*/ 5600 w 17715043"/>
                <a:gd name="connsiteY49" fmla="*/ 16683367 h 38862000"/>
                <a:gd name="connsiteX50" fmla="*/ 438886 w 17715043"/>
                <a:gd name="connsiteY50" fmla="*/ 15361920 h 38862000"/>
                <a:gd name="connsiteX51" fmla="*/ 624160 w 17715043"/>
                <a:gd name="connsiteY51" fmla="*/ 14403858 h 38862000"/>
                <a:gd name="connsiteX52" fmla="*/ 1444726 w 17715043"/>
                <a:gd name="connsiteY52" fmla="*/ 12252960 h 38862000"/>
                <a:gd name="connsiteX53" fmla="*/ 1719046 w 17715043"/>
                <a:gd name="connsiteY53" fmla="*/ 10058400 h 38862000"/>
                <a:gd name="connsiteX54" fmla="*/ 1938601 w 17715043"/>
                <a:gd name="connsiteY54" fmla="*/ 9045684 h 38862000"/>
                <a:gd name="connsiteX55" fmla="*/ 3363498 w 17715043"/>
                <a:gd name="connsiteY55" fmla="*/ 8688566 h 38862000"/>
                <a:gd name="connsiteX56" fmla="*/ 5010886 w 17715043"/>
                <a:gd name="connsiteY56" fmla="*/ 8229600 h 38862000"/>
                <a:gd name="connsiteX57" fmla="*/ 8119846 w 17715043"/>
                <a:gd name="connsiteY57" fmla="*/ 8046720 h 38862000"/>
                <a:gd name="connsiteX0" fmla="*/ 8119846 w 17715043"/>
                <a:gd name="connsiteY0" fmla="*/ 8046720 h 38862000"/>
                <a:gd name="connsiteX1" fmla="*/ 9948646 w 17715043"/>
                <a:gd name="connsiteY1" fmla="*/ 6949440 h 38862000"/>
                <a:gd name="connsiteX2" fmla="*/ 11137366 w 17715043"/>
                <a:gd name="connsiteY2" fmla="*/ 8046720 h 38862000"/>
                <a:gd name="connsiteX3" fmla="*/ 14337766 w 17715043"/>
                <a:gd name="connsiteY3" fmla="*/ 6675120 h 38862000"/>
                <a:gd name="connsiteX4" fmla="*/ 15613196 w 17715043"/>
                <a:gd name="connsiteY4" fmla="*/ 3055864 h 38862000"/>
                <a:gd name="connsiteX5" fmla="*/ 15800806 w 17715043"/>
                <a:gd name="connsiteY5" fmla="*/ 457200 h 38862000"/>
                <a:gd name="connsiteX6" fmla="*/ 16259987 w 17715043"/>
                <a:gd name="connsiteY6" fmla="*/ 1185084 h 38862000"/>
                <a:gd name="connsiteX7" fmla="*/ 17446726 w 17715043"/>
                <a:gd name="connsiteY7" fmla="*/ 0 h 38862000"/>
                <a:gd name="connsiteX8" fmla="*/ 16806646 w 17715043"/>
                <a:gd name="connsiteY8" fmla="*/ 1280160 h 38862000"/>
                <a:gd name="connsiteX9" fmla="*/ 17093322 w 17715043"/>
                <a:gd name="connsiteY9" fmla="*/ 1536863 h 38862000"/>
                <a:gd name="connsiteX10" fmla="*/ 17270054 w 17715043"/>
                <a:gd name="connsiteY10" fmla="*/ 1635973 h 38862000"/>
                <a:gd name="connsiteX11" fmla="*/ 17292145 w 17715043"/>
                <a:gd name="connsiteY11" fmla="*/ 2098482 h 38862000"/>
                <a:gd name="connsiteX12" fmla="*/ 16623801 w 17715043"/>
                <a:gd name="connsiteY12" fmla="*/ 3320155 h 38862000"/>
                <a:gd name="connsiteX13" fmla="*/ 17027048 w 17715043"/>
                <a:gd name="connsiteY13" fmla="*/ 4063474 h 38862000"/>
                <a:gd name="connsiteX14" fmla="*/ 15469602 w 17715043"/>
                <a:gd name="connsiteY14" fmla="*/ 8292129 h 38862000"/>
                <a:gd name="connsiteX15" fmla="*/ 11777446 w 17715043"/>
                <a:gd name="connsiteY15" fmla="*/ 10515600 h 38862000"/>
                <a:gd name="connsiteX16" fmla="*/ 13149046 w 17715043"/>
                <a:gd name="connsiteY16" fmla="*/ 14264640 h 38862000"/>
                <a:gd name="connsiteX17" fmla="*/ 14063446 w 17715043"/>
                <a:gd name="connsiteY17" fmla="*/ 19385280 h 38862000"/>
                <a:gd name="connsiteX18" fmla="*/ 10680166 w 17715043"/>
                <a:gd name="connsiteY18" fmla="*/ 19751040 h 38862000"/>
                <a:gd name="connsiteX19" fmla="*/ 11320246 w 17715043"/>
                <a:gd name="connsiteY19" fmla="*/ 27706320 h 38862000"/>
                <a:gd name="connsiteX20" fmla="*/ 12326086 w 17715043"/>
                <a:gd name="connsiteY20" fmla="*/ 30540960 h 38862000"/>
                <a:gd name="connsiteX21" fmla="*/ 12326086 w 17715043"/>
                <a:gd name="connsiteY21" fmla="*/ 34655760 h 38862000"/>
                <a:gd name="connsiteX22" fmla="*/ 13423366 w 17715043"/>
                <a:gd name="connsiteY22" fmla="*/ 35570160 h 38862000"/>
                <a:gd name="connsiteX23" fmla="*/ 15252166 w 17715043"/>
                <a:gd name="connsiteY23" fmla="*/ 38587680 h 38862000"/>
                <a:gd name="connsiteX24" fmla="*/ 12143206 w 17715043"/>
                <a:gd name="connsiteY24" fmla="*/ 38862000 h 38862000"/>
                <a:gd name="connsiteX25" fmla="*/ 10863046 w 17715043"/>
                <a:gd name="connsiteY25" fmla="*/ 38221920 h 38862000"/>
                <a:gd name="connsiteX26" fmla="*/ 10497286 w 17715043"/>
                <a:gd name="connsiteY26" fmla="*/ 36027360 h 38862000"/>
                <a:gd name="connsiteX27" fmla="*/ 10954486 w 17715043"/>
                <a:gd name="connsiteY27" fmla="*/ 35387280 h 38862000"/>
                <a:gd name="connsiteX28" fmla="*/ 7022566 w 17715043"/>
                <a:gd name="connsiteY28" fmla="*/ 22402800 h 38862000"/>
                <a:gd name="connsiteX29" fmla="*/ 6382486 w 17715043"/>
                <a:gd name="connsiteY29" fmla="*/ 24414480 h 38862000"/>
                <a:gd name="connsiteX30" fmla="*/ 5010886 w 17715043"/>
                <a:gd name="connsiteY30" fmla="*/ 35295840 h 38862000"/>
                <a:gd name="connsiteX31" fmla="*/ 5650966 w 17715043"/>
                <a:gd name="connsiteY31" fmla="*/ 36758880 h 38862000"/>
                <a:gd name="connsiteX32" fmla="*/ 4919446 w 17715043"/>
                <a:gd name="connsiteY32" fmla="*/ 38313360 h 38862000"/>
                <a:gd name="connsiteX33" fmla="*/ 4279366 w 17715043"/>
                <a:gd name="connsiteY33" fmla="*/ 38862000 h 38862000"/>
                <a:gd name="connsiteX34" fmla="*/ 1719046 w 17715043"/>
                <a:gd name="connsiteY34" fmla="*/ 38496240 h 38862000"/>
                <a:gd name="connsiteX35" fmla="*/ 2816326 w 17715043"/>
                <a:gd name="connsiteY35" fmla="*/ 37216080 h 38862000"/>
                <a:gd name="connsiteX36" fmla="*/ 2359126 w 17715043"/>
                <a:gd name="connsiteY36" fmla="*/ 35753040 h 38862000"/>
                <a:gd name="connsiteX37" fmla="*/ 2999206 w 17715043"/>
                <a:gd name="connsiteY37" fmla="*/ 35204400 h 38862000"/>
                <a:gd name="connsiteX38" fmla="*/ 2999206 w 17715043"/>
                <a:gd name="connsiteY38" fmla="*/ 21945600 h 38862000"/>
                <a:gd name="connsiteX39" fmla="*/ 2084806 w 17715043"/>
                <a:gd name="connsiteY39" fmla="*/ 21122640 h 38862000"/>
                <a:gd name="connsiteX40" fmla="*/ 2816326 w 17715043"/>
                <a:gd name="connsiteY40" fmla="*/ 18562320 h 38862000"/>
                <a:gd name="connsiteX41" fmla="*/ 2724886 w 17715043"/>
                <a:gd name="connsiteY41" fmla="*/ 17556480 h 38862000"/>
                <a:gd name="connsiteX42" fmla="*/ 2816326 w 17715043"/>
                <a:gd name="connsiteY42" fmla="*/ 14447520 h 38862000"/>
                <a:gd name="connsiteX43" fmla="*/ 1988228 w 17715043"/>
                <a:gd name="connsiteY43" fmla="*/ 15411467 h 38862000"/>
                <a:gd name="connsiteX44" fmla="*/ 1993366 w 17715043"/>
                <a:gd name="connsiteY44" fmla="*/ 16733520 h 38862000"/>
                <a:gd name="connsiteX45" fmla="*/ 1353286 w 17715043"/>
                <a:gd name="connsiteY45" fmla="*/ 20848320 h 38862000"/>
                <a:gd name="connsiteX46" fmla="*/ 804646 w 17715043"/>
                <a:gd name="connsiteY46" fmla="*/ 20116800 h 38862000"/>
                <a:gd name="connsiteX47" fmla="*/ 804646 w 17715043"/>
                <a:gd name="connsiteY47" fmla="*/ 21854160 h 38862000"/>
                <a:gd name="connsiteX48" fmla="*/ 0 w 17715043"/>
                <a:gd name="connsiteY48" fmla="*/ 18649032 h 38862000"/>
                <a:gd name="connsiteX49" fmla="*/ 364508 w 17715043"/>
                <a:gd name="connsiteY49" fmla="*/ 17162395 h 38862000"/>
                <a:gd name="connsiteX50" fmla="*/ 438886 w 17715043"/>
                <a:gd name="connsiteY50" fmla="*/ 15361920 h 38862000"/>
                <a:gd name="connsiteX51" fmla="*/ 624160 w 17715043"/>
                <a:gd name="connsiteY51" fmla="*/ 14403858 h 38862000"/>
                <a:gd name="connsiteX52" fmla="*/ 1444726 w 17715043"/>
                <a:gd name="connsiteY52" fmla="*/ 12252960 h 38862000"/>
                <a:gd name="connsiteX53" fmla="*/ 1719046 w 17715043"/>
                <a:gd name="connsiteY53" fmla="*/ 10058400 h 38862000"/>
                <a:gd name="connsiteX54" fmla="*/ 1938601 w 17715043"/>
                <a:gd name="connsiteY54" fmla="*/ 9045684 h 38862000"/>
                <a:gd name="connsiteX55" fmla="*/ 3363498 w 17715043"/>
                <a:gd name="connsiteY55" fmla="*/ 8688566 h 38862000"/>
                <a:gd name="connsiteX56" fmla="*/ 5010886 w 17715043"/>
                <a:gd name="connsiteY56" fmla="*/ 8229600 h 38862000"/>
                <a:gd name="connsiteX57" fmla="*/ 8119846 w 17715043"/>
                <a:gd name="connsiteY57" fmla="*/ 8046720 h 38862000"/>
                <a:gd name="connsiteX0" fmla="*/ 8119846 w 17715043"/>
                <a:gd name="connsiteY0" fmla="*/ 8046720 h 38862000"/>
                <a:gd name="connsiteX1" fmla="*/ 9948646 w 17715043"/>
                <a:gd name="connsiteY1" fmla="*/ 6949440 h 38862000"/>
                <a:gd name="connsiteX2" fmla="*/ 11137366 w 17715043"/>
                <a:gd name="connsiteY2" fmla="*/ 8046720 h 38862000"/>
                <a:gd name="connsiteX3" fmla="*/ 14337766 w 17715043"/>
                <a:gd name="connsiteY3" fmla="*/ 6675120 h 38862000"/>
                <a:gd name="connsiteX4" fmla="*/ 15613196 w 17715043"/>
                <a:gd name="connsiteY4" fmla="*/ 3055864 h 38862000"/>
                <a:gd name="connsiteX5" fmla="*/ 15800806 w 17715043"/>
                <a:gd name="connsiteY5" fmla="*/ 457200 h 38862000"/>
                <a:gd name="connsiteX6" fmla="*/ 16259987 w 17715043"/>
                <a:gd name="connsiteY6" fmla="*/ 1185084 h 38862000"/>
                <a:gd name="connsiteX7" fmla="*/ 17446726 w 17715043"/>
                <a:gd name="connsiteY7" fmla="*/ 0 h 38862000"/>
                <a:gd name="connsiteX8" fmla="*/ 16806646 w 17715043"/>
                <a:gd name="connsiteY8" fmla="*/ 1280160 h 38862000"/>
                <a:gd name="connsiteX9" fmla="*/ 17093322 w 17715043"/>
                <a:gd name="connsiteY9" fmla="*/ 1536863 h 38862000"/>
                <a:gd name="connsiteX10" fmla="*/ 17270054 w 17715043"/>
                <a:gd name="connsiteY10" fmla="*/ 1635973 h 38862000"/>
                <a:gd name="connsiteX11" fmla="*/ 17292145 w 17715043"/>
                <a:gd name="connsiteY11" fmla="*/ 2098482 h 38862000"/>
                <a:gd name="connsiteX12" fmla="*/ 16623801 w 17715043"/>
                <a:gd name="connsiteY12" fmla="*/ 3320155 h 38862000"/>
                <a:gd name="connsiteX13" fmla="*/ 17027048 w 17715043"/>
                <a:gd name="connsiteY13" fmla="*/ 4063474 h 38862000"/>
                <a:gd name="connsiteX14" fmla="*/ 15469602 w 17715043"/>
                <a:gd name="connsiteY14" fmla="*/ 8292129 h 38862000"/>
                <a:gd name="connsiteX15" fmla="*/ 11777446 w 17715043"/>
                <a:gd name="connsiteY15" fmla="*/ 10515600 h 38862000"/>
                <a:gd name="connsiteX16" fmla="*/ 13149046 w 17715043"/>
                <a:gd name="connsiteY16" fmla="*/ 14264640 h 38862000"/>
                <a:gd name="connsiteX17" fmla="*/ 14063446 w 17715043"/>
                <a:gd name="connsiteY17" fmla="*/ 19385280 h 38862000"/>
                <a:gd name="connsiteX18" fmla="*/ 10680166 w 17715043"/>
                <a:gd name="connsiteY18" fmla="*/ 19751040 h 38862000"/>
                <a:gd name="connsiteX19" fmla="*/ 11320246 w 17715043"/>
                <a:gd name="connsiteY19" fmla="*/ 27706320 h 38862000"/>
                <a:gd name="connsiteX20" fmla="*/ 12326086 w 17715043"/>
                <a:gd name="connsiteY20" fmla="*/ 30540960 h 38862000"/>
                <a:gd name="connsiteX21" fmla="*/ 12326086 w 17715043"/>
                <a:gd name="connsiteY21" fmla="*/ 34655760 h 38862000"/>
                <a:gd name="connsiteX22" fmla="*/ 13423366 w 17715043"/>
                <a:gd name="connsiteY22" fmla="*/ 35570160 h 38862000"/>
                <a:gd name="connsiteX23" fmla="*/ 15252166 w 17715043"/>
                <a:gd name="connsiteY23" fmla="*/ 38587680 h 38862000"/>
                <a:gd name="connsiteX24" fmla="*/ 12143206 w 17715043"/>
                <a:gd name="connsiteY24" fmla="*/ 38862000 h 38862000"/>
                <a:gd name="connsiteX25" fmla="*/ 10863046 w 17715043"/>
                <a:gd name="connsiteY25" fmla="*/ 38221920 h 38862000"/>
                <a:gd name="connsiteX26" fmla="*/ 10497286 w 17715043"/>
                <a:gd name="connsiteY26" fmla="*/ 36027360 h 38862000"/>
                <a:gd name="connsiteX27" fmla="*/ 10954486 w 17715043"/>
                <a:gd name="connsiteY27" fmla="*/ 35387280 h 38862000"/>
                <a:gd name="connsiteX28" fmla="*/ 7022566 w 17715043"/>
                <a:gd name="connsiteY28" fmla="*/ 22402800 h 38862000"/>
                <a:gd name="connsiteX29" fmla="*/ 6382486 w 17715043"/>
                <a:gd name="connsiteY29" fmla="*/ 24414480 h 38862000"/>
                <a:gd name="connsiteX30" fmla="*/ 5010886 w 17715043"/>
                <a:gd name="connsiteY30" fmla="*/ 35295840 h 38862000"/>
                <a:gd name="connsiteX31" fmla="*/ 5650966 w 17715043"/>
                <a:gd name="connsiteY31" fmla="*/ 36758880 h 38862000"/>
                <a:gd name="connsiteX32" fmla="*/ 4919446 w 17715043"/>
                <a:gd name="connsiteY32" fmla="*/ 38313360 h 38862000"/>
                <a:gd name="connsiteX33" fmla="*/ 4279366 w 17715043"/>
                <a:gd name="connsiteY33" fmla="*/ 38862000 h 38862000"/>
                <a:gd name="connsiteX34" fmla="*/ 1719046 w 17715043"/>
                <a:gd name="connsiteY34" fmla="*/ 38496240 h 38862000"/>
                <a:gd name="connsiteX35" fmla="*/ 2816326 w 17715043"/>
                <a:gd name="connsiteY35" fmla="*/ 37216080 h 38862000"/>
                <a:gd name="connsiteX36" fmla="*/ 2359126 w 17715043"/>
                <a:gd name="connsiteY36" fmla="*/ 35753040 h 38862000"/>
                <a:gd name="connsiteX37" fmla="*/ 2999206 w 17715043"/>
                <a:gd name="connsiteY37" fmla="*/ 35204400 h 38862000"/>
                <a:gd name="connsiteX38" fmla="*/ 2999206 w 17715043"/>
                <a:gd name="connsiteY38" fmla="*/ 21945600 h 38862000"/>
                <a:gd name="connsiteX39" fmla="*/ 2084806 w 17715043"/>
                <a:gd name="connsiteY39" fmla="*/ 21122640 h 38862000"/>
                <a:gd name="connsiteX40" fmla="*/ 2816326 w 17715043"/>
                <a:gd name="connsiteY40" fmla="*/ 18562320 h 38862000"/>
                <a:gd name="connsiteX41" fmla="*/ 2724886 w 17715043"/>
                <a:gd name="connsiteY41" fmla="*/ 17556480 h 38862000"/>
                <a:gd name="connsiteX42" fmla="*/ 2816326 w 17715043"/>
                <a:gd name="connsiteY42" fmla="*/ 14447520 h 38862000"/>
                <a:gd name="connsiteX43" fmla="*/ 1988228 w 17715043"/>
                <a:gd name="connsiteY43" fmla="*/ 15411467 h 38862000"/>
                <a:gd name="connsiteX44" fmla="*/ 1993366 w 17715043"/>
                <a:gd name="connsiteY44" fmla="*/ 16733520 h 38862000"/>
                <a:gd name="connsiteX45" fmla="*/ 1353286 w 17715043"/>
                <a:gd name="connsiteY45" fmla="*/ 20848320 h 38862000"/>
                <a:gd name="connsiteX46" fmla="*/ 804646 w 17715043"/>
                <a:gd name="connsiteY46" fmla="*/ 20116800 h 38862000"/>
                <a:gd name="connsiteX47" fmla="*/ 804646 w 17715043"/>
                <a:gd name="connsiteY47" fmla="*/ 21854160 h 38862000"/>
                <a:gd name="connsiteX48" fmla="*/ 0 w 17715043"/>
                <a:gd name="connsiteY48" fmla="*/ 18649032 h 38862000"/>
                <a:gd name="connsiteX49" fmla="*/ 309279 w 17715043"/>
                <a:gd name="connsiteY49" fmla="*/ 17162395 h 38862000"/>
                <a:gd name="connsiteX50" fmla="*/ 438886 w 17715043"/>
                <a:gd name="connsiteY50" fmla="*/ 15361920 h 38862000"/>
                <a:gd name="connsiteX51" fmla="*/ 624160 w 17715043"/>
                <a:gd name="connsiteY51" fmla="*/ 14403858 h 38862000"/>
                <a:gd name="connsiteX52" fmla="*/ 1444726 w 17715043"/>
                <a:gd name="connsiteY52" fmla="*/ 12252960 h 38862000"/>
                <a:gd name="connsiteX53" fmla="*/ 1719046 w 17715043"/>
                <a:gd name="connsiteY53" fmla="*/ 10058400 h 38862000"/>
                <a:gd name="connsiteX54" fmla="*/ 1938601 w 17715043"/>
                <a:gd name="connsiteY54" fmla="*/ 9045684 h 38862000"/>
                <a:gd name="connsiteX55" fmla="*/ 3363498 w 17715043"/>
                <a:gd name="connsiteY55" fmla="*/ 8688566 h 38862000"/>
                <a:gd name="connsiteX56" fmla="*/ 5010886 w 17715043"/>
                <a:gd name="connsiteY56" fmla="*/ 8229600 h 38862000"/>
                <a:gd name="connsiteX57" fmla="*/ 8119846 w 17715043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551229 w 17449946"/>
                <a:gd name="connsiteY40" fmla="*/ 18562320 h 38862000"/>
                <a:gd name="connsiteX41" fmla="*/ 2459789 w 17449946"/>
                <a:gd name="connsiteY41" fmla="*/ 17556480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551229 w 17449946"/>
                <a:gd name="connsiteY40" fmla="*/ 18562320 h 38862000"/>
                <a:gd name="connsiteX41" fmla="*/ 2459789 w 17449946"/>
                <a:gd name="connsiteY41" fmla="*/ 17556480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551229 w 17449946"/>
                <a:gd name="connsiteY40" fmla="*/ 18562320 h 38862000"/>
                <a:gd name="connsiteX41" fmla="*/ 2459789 w 17449946"/>
                <a:gd name="connsiteY41" fmla="*/ 17556480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59789 w 17449946"/>
                <a:gd name="connsiteY41" fmla="*/ 17556480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88189 w 17449946"/>
                <a:gd name="connsiteY45" fmla="*/ 20848320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839474 w 17449946"/>
                <a:gd name="connsiteY45" fmla="*/ 20548623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839474 w 17449946"/>
                <a:gd name="connsiteY45" fmla="*/ 20548623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839474 w 17449946"/>
                <a:gd name="connsiteY45" fmla="*/ 20548623 h 38862000"/>
                <a:gd name="connsiteX46" fmla="*/ 539549 w 17449946"/>
                <a:gd name="connsiteY46" fmla="*/ 20116800 h 38862000"/>
                <a:gd name="connsiteX47" fmla="*/ 539549 w 17449946"/>
                <a:gd name="connsiteY47" fmla="*/ 21854160 h 38862000"/>
                <a:gd name="connsiteX48" fmla="*/ 0 w 17449946"/>
                <a:gd name="connsiteY48" fmla="*/ 18847250 h 38862000"/>
                <a:gd name="connsiteX49" fmla="*/ 44182 w 17449946"/>
                <a:gd name="connsiteY49" fmla="*/ 17162395 h 38862000"/>
                <a:gd name="connsiteX50" fmla="*/ 173789 w 17449946"/>
                <a:gd name="connsiteY50" fmla="*/ 15361920 h 38862000"/>
                <a:gd name="connsiteX51" fmla="*/ 359063 w 17449946"/>
                <a:gd name="connsiteY51" fmla="*/ 14403858 h 38862000"/>
                <a:gd name="connsiteX52" fmla="*/ 1179629 w 17449946"/>
                <a:gd name="connsiteY52" fmla="*/ 12252960 h 38862000"/>
                <a:gd name="connsiteX53" fmla="*/ 1453949 w 17449946"/>
                <a:gd name="connsiteY53" fmla="*/ 10058400 h 38862000"/>
                <a:gd name="connsiteX54" fmla="*/ 1673504 w 17449946"/>
                <a:gd name="connsiteY54" fmla="*/ 9045684 h 38862000"/>
                <a:gd name="connsiteX55" fmla="*/ 3098401 w 17449946"/>
                <a:gd name="connsiteY55" fmla="*/ 8688566 h 38862000"/>
                <a:gd name="connsiteX56" fmla="*/ 4745789 w 17449946"/>
                <a:gd name="connsiteY56" fmla="*/ 8229600 h 38862000"/>
                <a:gd name="connsiteX57" fmla="*/ 7854749 w 17449946"/>
                <a:gd name="connsiteY57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839474 w 17449946"/>
                <a:gd name="connsiteY46" fmla="*/ 20548623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839474 w 17449946"/>
                <a:gd name="connsiteY46" fmla="*/ 20548623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839474 w 17449946"/>
                <a:gd name="connsiteY46" fmla="*/ 20548623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29017 w 17449946"/>
                <a:gd name="connsiteY46" fmla="*/ 20631214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173789 w 17449946"/>
                <a:gd name="connsiteY51" fmla="*/ 15361920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359063 w 17449946"/>
                <a:gd name="connsiteY52" fmla="*/ 14403858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530194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811782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811782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640652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640652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734109 w 17449946"/>
                <a:gd name="connsiteY38" fmla="*/ 21945600 h 38862000"/>
                <a:gd name="connsiteX39" fmla="*/ 1819709 w 17449946"/>
                <a:gd name="connsiteY39" fmla="*/ 21122640 h 38862000"/>
                <a:gd name="connsiteX40" fmla="*/ 2430057 w 17449946"/>
                <a:gd name="connsiteY40" fmla="*/ 18929841 h 38862000"/>
                <a:gd name="connsiteX41" fmla="*/ 2474240 w 17449946"/>
                <a:gd name="connsiteY41" fmla="*/ 17261504 h 38862000"/>
                <a:gd name="connsiteX42" fmla="*/ 2551229 w 17449946"/>
                <a:gd name="connsiteY42" fmla="*/ 14447520 h 38862000"/>
                <a:gd name="connsiteX43" fmla="*/ 1723131 w 17449946"/>
                <a:gd name="connsiteY43" fmla="*/ 15411467 h 38862000"/>
                <a:gd name="connsiteX44" fmla="*/ 1728269 w 17449946"/>
                <a:gd name="connsiteY44" fmla="*/ 16733520 h 38862000"/>
                <a:gd name="connsiteX45" fmla="*/ 1060389 w 17449946"/>
                <a:gd name="connsiteY45" fmla="*/ 19144577 h 38862000"/>
                <a:gd name="connsiteX46" fmla="*/ 795292 w 17449946"/>
                <a:gd name="connsiteY46" fmla="*/ 21060687 h 38862000"/>
                <a:gd name="connsiteX47" fmla="*/ 539549 w 17449946"/>
                <a:gd name="connsiteY47" fmla="*/ 20116800 h 38862000"/>
                <a:gd name="connsiteX48" fmla="*/ 539549 w 17449946"/>
                <a:gd name="connsiteY48" fmla="*/ 21854160 h 38862000"/>
                <a:gd name="connsiteX49" fmla="*/ 0 w 17449946"/>
                <a:gd name="connsiteY49" fmla="*/ 18847250 h 38862000"/>
                <a:gd name="connsiteX50" fmla="*/ 44182 w 17449946"/>
                <a:gd name="connsiteY50" fmla="*/ 17162395 h 38862000"/>
                <a:gd name="connsiteX51" fmla="*/ 364509 w 17449946"/>
                <a:gd name="connsiteY51" fmla="*/ 15494058 h 38862000"/>
                <a:gd name="connsiteX52" fmla="*/ 640652 w 17449946"/>
                <a:gd name="connsiteY52" fmla="*/ 13997185 h 38862000"/>
                <a:gd name="connsiteX53" fmla="*/ 1179629 w 17449946"/>
                <a:gd name="connsiteY53" fmla="*/ 12252960 h 38862000"/>
                <a:gd name="connsiteX54" fmla="*/ 1453949 w 17449946"/>
                <a:gd name="connsiteY54" fmla="*/ 10058400 h 38862000"/>
                <a:gd name="connsiteX55" fmla="*/ 1673504 w 17449946"/>
                <a:gd name="connsiteY55" fmla="*/ 9045684 h 38862000"/>
                <a:gd name="connsiteX56" fmla="*/ 3098401 w 17449946"/>
                <a:gd name="connsiteY56" fmla="*/ 8688566 h 38862000"/>
                <a:gd name="connsiteX57" fmla="*/ 4745789 w 17449946"/>
                <a:gd name="connsiteY57" fmla="*/ 8229600 h 38862000"/>
                <a:gd name="connsiteX58" fmla="*/ 7854749 w 17449946"/>
                <a:gd name="connsiteY58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094029 w 17449946"/>
                <a:gd name="connsiteY36" fmla="*/ 35753040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115177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286463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8862000"/>
                <a:gd name="connsiteX1" fmla="*/ 9683549 w 17449946"/>
                <a:gd name="connsiteY1" fmla="*/ 6949440 h 38862000"/>
                <a:gd name="connsiteX2" fmla="*/ 10872269 w 17449946"/>
                <a:gd name="connsiteY2" fmla="*/ 8046720 h 38862000"/>
                <a:gd name="connsiteX3" fmla="*/ 14072669 w 17449946"/>
                <a:gd name="connsiteY3" fmla="*/ 6675120 h 38862000"/>
                <a:gd name="connsiteX4" fmla="*/ 15348099 w 17449946"/>
                <a:gd name="connsiteY4" fmla="*/ 3055864 h 38862000"/>
                <a:gd name="connsiteX5" fmla="*/ 15535709 w 17449946"/>
                <a:gd name="connsiteY5" fmla="*/ 457200 h 38862000"/>
                <a:gd name="connsiteX6" fmla="*/ 15994890 w 17449946"/>
                <a:gd name="connsiteY6" fmla="*/ 1185084 h 38862000"/>
                <a:gd name="connsiteX7" fmla="*/ 17181629 w 17449946"/>
                <a:gd name="connsiteY7" fmla="*/ 0 h 38862000"/>
                <a:gd name="connsiteX8" fmla="*/ 16541549 w 17449946"/>
                <a:gd name="connsiteY8" fmla="*/ 1280160 h 38862000"/>
                <a:gd name="connsiteX9" fmla="*/ 16828225 w 17449946"/>
                <a:gd name="connsiteY9" fmla="*/ 1536863 h 38862000"/>
                <a:gd name="connsiteX10" fmla="*/ 17004957 w 17449946"/>
                <a:gd name="connsiteY10" fmla="*/ 1635973 h 38862000"/>
                <a:gd name="connsiteX11" fmla="*/ 17027048 w 17449946"/>
                <a:gd name="connsiteY11" fmla="*/ 2098482 h 38862000"/>
                <a:gd name="connsiteX12" fmla="*/ 16358704 w 17449946"/>
                <a:gd name="connsiteY12" fmla="*/ 3320155 h 38862000"/>
                <a:gd name="connsiteX13" fmla="*/ 16761951 w 17449946"/>
                <a:gd name="connsiteY13" fmla="*/ 4063474 h 38862000"/>
                <a:gd name="connsiteX14" fmla="*/ 15204505 w 17449946"/>
                <a:gd name="connsiteY14" fmla="*/ 8292129 h 38862000"/>
                <a:gd name="connsiteX15" fmla="*/ 11512349 w 17449946"/>
                <a:gd name="connsiteY15" fmla="*/ 10515600 h 38862000"/>
                <a:gd name="connsiteX16" fmla="*/ 12883949 w 17449946"/>
                <a:gd name="connsiteY16" fmla="*/ 14264640 h 38862000"/>
                <a:gd name="connsiteX17" fmla="*/ 13798349 w 17449946"/>
                <a:gd name="connsiteY17" fmla="*/ 19385280 h 38862000"/>
                <a:gd name="connsiteX18" fmla="*/ 10415069 w 17449946"/>
                <a:gd name="connsiteY18" fmla="*/ 19751040 h 38862000"/>
                <a:gd name="connsiteX19" fmla="*/ 11055149 w 17449946"/>
                <a:gd name="connsiteY19" fmla="*/ 27706320 h 38862000"/>
                <a:gd name="connsiteX20" fmla="*/ 12060989 w 17449946"/>
                <a:gd name="connsiteY20" fmla="*/ 30540960 h 38862000"/>
                <a:gd name="connsiteX21" fmla="*/ 12060989 w 17449946"/>
                <a:gd name="connsiteY21" fmla="*/ 34655760 h 38862000"/>
                <a:gd name="connsiteX22" fmla="*/ 13158269 w 17449946"/>
                <a:gd name="connsiteY22" fmla="*/ 35570160 h 38862000"/>
                <a:gd name="connsiteX23" fmla="*/ 14987069 w 17449946"/>
                <a:gd name="connsiteY23" fmla="*/ 38587680 h 38862000"/>
                <a:gd name="connsiteX24" fmla="*/ 11878109 w 17449946"/>
                <a:gd name="connsiteY24" fmla="*/ 38862000 h 38862000"/>
                <a:gd name="connsiteX25" fmla="*/ 10597949 w 17449946"/>
                <a:gd name="connsiteY25" fmla="*/ 38221920 h 38862000"/>
                <a:gd name="connsiteX26" fmla="*/ 10232189 w 17449946"/>
                <a:gd name="connsiteY26" fmla="*/ 36027360 h 38862000"/>
                <a:gd name="connsiteX27" fmla="*/ 10689389 w 17449946"/>
                <a:gd name="connsiteY27" fmla="*/ 35387280 h 38862000"/>
                <a:gd name="connsiteX28" fmla="*/ 6757469 w 17449946"/>
                <a:gd name="connsiteY28" fmla="*/ 22402800 h 38862000"/>
                <a:gd name="connsiteX29" fmla="*/ 6117389 w 17449946"/>
                <a:gd name="connsiteY29" fmla="*/ 24414480 h 38862000"/>
                <a:gd name="connsiteX30" fmla="*/ 4745789 w 17449946"/>
                <a:gd name="connsiteY30" fmla="*/ 35295840 h 38862000"/>
                <a:gd name="connsiteX31" fmla="*/ 5385869 w 17449946"/>
                <a:gd name="connsiteY31" fmla="*/ 36758880 h 38862000"/>
                <a:gd name="connsiteX32" fmla="*/ 4654349 w 17449946"/>
                <a:gd name="connsiteY32" fmla="*/ 38313360 h 38862000"/>
                <a:gd name="connsiteX33" fmla="*/ 4014269 w 17449946"/>
                <a:gd name="connsiteY33" fmla="*/ 38862000 h 38862000"/>
                <a:gd name="connsiteX34" fmla="*/ 1453949 w 17449946"/>
                <a:gd name="connsiteY34" fmla="*/ 38496240 h 38862000"/>
                <a:gd name="connsiteX35" fmla="*/ 2551229 w 17449946"/>
                <a:gd name="connsiteY35" fmla="*/ 37216080 h 38862000"/>
                <a:gd name="connsiteX36" fmla="*/ 2341692 w 17449946"/>
                <a:gd name="connsiteY36" fmla="*/ 35788626 h 38862000"/>
                <a:gd name="connsiteX37" fmla="*/ 2734109 w 17449946"/>
                <a:gd name="connsiteY37" fmla="*/ 35204400 h 38862000"/>
                <a:gd name="connsiteX38" fmla="*/ 2916069 w 17449946"/>
                <a:gd name="connsiteY38" fmla="*/ 29561271 h 38862000"/>
                <a:gd name="connsiteX39" fmla="*/ 2734109 w 17449946"/>
                <a:gd name="connsiteY39" fmla="*/ 21945600 h 38862000"/>
                <a:gd name="connsiteX40" fmla="*/ 1819709 w 17449946"/>
                <a:gd name="connsiteY40" fmla="*/ 21122640 h 38862000"/>
                <a:gd name="connsiteX41" fmla="*/ 2430057 w 17449946"/>
                <a:gd name="connsiteY41" fmla="*/ 18929841 h 38862000"/>
                <a:gd name="connsiteX42" fmla="*/ 2474240 w 17449946"/>
                <a:gd name="connsiteY42" fmla="*/ 17261504 h 38862000"/>
                <a:gd name="connsiteX43" fmla="*/ 2551229 w 17449946"/>
                <a:gd name="connsiteY43" fmla="*/ 14447520 h 38862000"/>
                <a:gd name="connsiteX44" fmla="*/ 1723131 w 17449946"/>
                <a:gd name="connsiteY44" fmla="*/ 15411467 h 38862000"/>
                <a:gd name="connsiteX45" fmla="*/ 1728269 w 17449946"/>
                <a:gd name="connsiteY45" fmla="*/ 16733520 h 38862000"/>
                <a:gd name="connsiteX46" fmla="*/ 1060389 w 17449946"/>
                <a:gd name="connsiteY46" fmla="*/ 19144577 h 38862000"/>
                <a:gd name="connsiteX47" fmla="*/ 795292 w 17449946"/>
                <a:gd name="connsiteY47" fmla="*/ 21060687 h 38862000"/>
                <a:gd name="connsiteX48" fmla="*/ 539549 w 17449946"/>
                <a:gd name="connsiteY48" fmla="*/ 20116800 h 38862000"/>
                <a:gd name="connsiteX49" fmla="*/ 539549 w 17449946"/>
                <a:gd name="connsiteY49" fmla="*/ 21854160 h 38862000"/>
                <a:gd name="connsiteX50" fmla="*/ 0 w 17449946"/>
                <a:gd name="connsiteY50" fmla="*/ 18847250 h 38862000"/>
                <a:gd name="connsiteX51" fmla="*/ 44182 w 17449946"/>
                <a:gd name="connsiteY51" fmla="*/ 17162395 h 38862000"/>
                <a:gd name="connsiteX52" fmla="*/ 364509 w 17449946"/>
                <a:gd name="connsiteY52" fmla="*/ 15494058 h 38862000"/>
                <a:gd name="connsiteX53" fmla="*/ 640652 w 17449946"/>
                <a:gd name="connsiteY53" fmla="*/ 13997185 h 38862000"/>
                <a:gd name="connsiteX54" fmla="*/ 1179629 w 17449946"/>
                <a:gd name="connsiteY54" fmla="*/ 12252960 h 38862000"/>
                <a:gd name="connsiteX55" fmla="*/ 1453949 w 17449946"/>
                <a:gd name="connsiteY55" fmla="*/ 10058400 h 38862000"/>
                <a:gd name="connsiteX56" fmla="*/ 1673504 w 17449946"/>
                <a:gd name="connsiteY56" fmla="*/ 9045684 h 38862000"/>
                <a:gd name="connsiteX57" fmla="*/ 3098401 w 17449946"/>
                <a:gd name="connsiteY57" fmla="*/ 8688566 h 38862000"/>
                <a:gd name="connsiteX58" fmla="*/ 4745789 w 17449946"/>
                <a:gd name="connsiteY58" fmla="*/ 8229600 h 38862000"/>
                <a:gd name="connsiteX59" fmla="*/ 7854749 w 17449946"/>
                <a:gd name="connsiteY59" fmla="*/ 8046720 h 38862000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654349 w 17449946"/>
                <a:gd name="connsiteY32" fmla="*/ 38313360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654349 w 17449946"/>
                <a:gd name="connsiteY32" fmla="*/ 38313360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654349 w 17449946"/>
                <a:gd name="connsiteY32" fmla="*/ 38313360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385869 w 17449946"/>
                <a:gd name="connsiteY31" fmla="*/ 36758880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500057 w 17449946"/>
                <a:gd name="connsiteY32" fmla="*/ 38019699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374103 w 17449946"/>
                <a:gd name="connsiteY32" fmla="*/ 37991827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374103 w 17449946"/>
                <a:gd name="connsiteY32" fmla="*/ 37991827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202532 w 17449946"/>
                <a:gd name="connsiteY31" fmla="*/ 36653854 h 39350003"/>
                <a:gd name="connsiteX32" fmla="*/ 4374103 w 17449946"/>
                <a:gd name="connsiteY32" fmla="*/ 37991827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374103 w 17449946"/>
                <a:gd name="connsiteY32" fmla="*/ 37991827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32189 w 17449946"/>
                <a:gd name="connsiteY26" fmla="*/ 36027360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78109 w 17449946"/>
                <a:gd name="connsiteY24" fmla="*/ 38862000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96236 w 17449946"/>
                <a:gd name="connsiteY24" fmla="*/ 38669072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96236 w 17449946"/>
                <a:gd name="connsiteY24" fmla="*/ 38669072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50003"/>
                <a:gd name="connsiteX1" fmla="*/ 9683549 w 17449946"/>
                <a:gd name="connsiteY1" fmla="*/ 6949440 h 39350003"/>
                <a:gd name="connsiteX2" fmla="*/ 10872269 w 17449946"/>
                <a:gd name="connsiteY2" fmla="*/ 8046720 h 39350003"/>
                <a:gd name="connsiteX3" fmla="*/ 14072669 w 17449946"/>
                <a:gd name="connsiteY3" fmla="*/ 6675120 h 39350003"/>
                <a:gd name="connsiteX4" fmla="*/ 15348099 w 17449946"/>
                <a:gd name="connsiteY4" fmla="*/ 3055864 h 39350003"/>
                <a:gd name="connsiteX5" fmla="*/ 15535709 w 17449946"/>
                <a:gd name="connsiteY5" fmla="*/ 457200 h 39350003"/>
                <a:gd name="connsiteX6" fmla="*/ 15994890 w 17449946"/>
                <a:gd name="connsiteY6" fmla="*/ 1185084 h 39350003"/>
                <a:gd name="connsiteX7" fmla="*/ 17181629 w 17449946"/>
                <a:gd name="connsiteY7" fmla="*/ 0 h 39350003"/>
                <a:gd name="connsiteX8" fmla="*/ 16541549 w 17449946"/>
                <a:gd name="connsiteY8" fmla="*/ 1280160 h 39350003"/>
                <a:gd name="connsiteX9" fmla="*/ 16828225 w 17449946"/>
                <a:gd name="connsiteY9" fmla="*/ 1536863 h 39350003"/>
                <a:gd name="connsiteX10" fmla="*/ 17004957 w 17449946"/>
                <a:gd name="connsiteY10" fmla="*/ 1635973 h 39350003"/>
                <a:gd name="connsiteX11" fmla="*/ 17027048 w 17449946"/>
                <a:gd name="connsiteY11" fmla="*/ 2098482 h 39350003"/>
                <a:gd name="connsiteX12" fmla="*/ 16358704 w 17449946"/>
                <a:gd name="connsiteY12" fmla="*/ 3320155 h 39350003"/>
                <a:gd name="connsiteX13" fmla="*/ 16761951 w 17449946"/>
                <a:gd name="connsiteY13" fmla="*/ 4063474 h 39350003"/>
                <a:gd name="connsiteX14" fmla="*/ 15204505 w 17449946"/>
                <a:gd name="connsiteY14" fmla="*/ 8292129 h 39350003"/>
                <a:gd name="connsiteX15" fmla="*/ 11512349 w 17449946"/>
                <a:gd name="connsiteY15" fmla="*/ 10515600 h 39350003"/>
                <a:gd name="connsiteX16" fmla="*/ 12883949 w 17449946"/>
                <a:gd name="connsiteY16" fmla="*/ 14264640 h 39350003"/>
                <a:gd name="connsiteX17" fmla="*/ 13798349 w 17449946"/>
                <a:gd name="connsiteY17" fmla="*/ 19385280 h 39350003"/>
                <a:gd name="connsiteX18" fmla="*/ 10415069 w 17449946"/>
                <a:gd name="connsiteY18" fmla="*/ 19751040 h 39350003"/>
                <a:gd name="connsiteX19" fmla="*/ 11055149 w 17449946"/>
                <a:gd name="connsiteY19" fmla="*/ 27706320 h 39350003"/>
                <a:gd name="connsiteX20" fmla="*/ 12060989 w 17449946"/>
                <a:gd name="connsiteY20" fmla="*/ 30540960 h 39350003"/>
                <a:gd name="connsiteX21" fmla="*/ 12060989 w 17449946"/>
                <a:gd name="connsiteY21" fmla="*/ 34655760 h 39350003"/>
                <a:gd name="connsiteX22" fmla="*/ 13158269 w 17449946"/>
                <a:gd name="connsiteY22" fmla="*/ 35570160 h 39350003"/>
                <a:gd name="connsiteX23" fmla="*/ 14987069 w 17449946"/>
                <a:gd name="connsiteY23" fmla="*/ 38587680 h 39350003"/>
                <a:gd name="connsiteX24" fmla="*/ 11896236 w 17449946"/>
                <a:gd name="connsiteY24" fmla="*/ 38669072 h 39350003"/>
                <a:gd name="connsiteX25" fmla="*/ 10597949 w 17449946"/>
                <a:gd name="connsiteY25" fmla="*/ 38221920 h 39350003"/>
                <a:gd name="connsiteX26" fmla="*/ 10261470 w 17449946"/>
                <a:gd name="connsiteY26" fmla="*/ 36102472 h 39350003"/>
                <a:gd name="connsiteX27" fmla="*/ 10689389 w 17449946"/>
                <a:gd name="connsiteY27" fmla="*/ 35387280 h 39350003"/>
                <a:gd name="connsiteX28" fmla="*/ 6757469 w 17449946"/>
                <a:gd name="connsiteY28" fmla="*/ 22402800 h 39350003"/>
                <a:gd name="connsiteX29" fmla="*/ 6117389 w 17449946"/>
                <a:gd name="connsiteY29" fmla="*/ 24414480 h 39350003"/>
                <a:gd name="connsiteX30" fmla="*/ 4745789 w 17449946"/>
                <a:gd name="connsiteY30" fmla="*/ 35295840 h 39350003"/>
                <a:gd name="connsiteX31" fmla="*/ 5036846 w 17449946"/>
                <a:gd name="connsiteY31" fmla="*/ 36637336 h 39350003"/>
                <a:gd name="connsiteX32" fmla="*/ 4274692 w 17449946"/>
                <a:gd name="connsiteY32" fmla="*/ 37843163 h 39350003"/>
                <a:gd name="connsiteX33" fmla="*/ 4014269 w 17449946"/>
                <a:gd name="connsiteY33" fmla="*/ 38862000 h 39350003"/>
                <a:gd name="connsiteX34" fmla="*/ 1453949 w 17449946"/>
                <a:gd name="connsiteY34" fmla="*/ 38496240 h 39350003"/>
                <a:gd name="connsiteX35" fmla="*/ 2551229 w 17449946"/>
                <a:gd name="connsiteY35" fmla="*/ 37216080 h 39350003"/>
                <a:gd name="connsiteX36" fmla="*/ 2341692 w 17449946"/>
                <a:gd name="connsiteY36" fmla="*/ 35788626 h 39350003"/>
                <a:gd name="connsiteX37" fmla="*/ 2734109 w 17449946"/>
                <a:gd name="connsiteY37" fmla="*/ 35204400 h 39350003"/>
                <a:gd name="connsiteX38" fmla="*/ 2916069 w 17449946"/>
                <a:gd name="connsiteY38" fmla="*/ 29561271 h 39350003"/>
                <a:gd name="connsiteX39" fmla="*/ 2734109 w 17449946"/>
                <a:gd name="connsiteY39" fmla="*/ 21945600 h 39350003"/>
                <a:gd name="connsiteX40" fmla="*/ 1819709 w 17449946"/>
                <a:gd name="connsiteY40" fmla="*/ 21122640 h 39350003"/>
                <a:gd name="connsiteX41" fmla="*/ 2430057 w 17449946"/>
                <a:gd name="connsiteY41" fmla="*/ 18929841 h 39350003"/>
                <a:gd name="connsiteX42" fmla="*/ 2474240 w 17449946"/>
                <a:gd name="connsiteY42" fmla="*/ 17261504 h 39350003"/>
                <a:gd name="connsiteX43" fmla="*/ 2551229 w 17449946"/>
                <a:gd name="connsiteY43" fmla="*/ 14447520 h 39350003"/>
                <a:gd name="connsiteX44" fmla="*/ 1723131 w 17449946"/>
                <a:gd name="connsiteY44" fmla="*/ 15411467 h 39350003"/>
                <a:gd name="connsiteX45" fmla="*/ 1728269 w 17449946"/>
                <a:gd name="connsiteY45" fmla="*/ 16733520 h 39350003"/>
                <a:gd name="connsiteX46" fmla="*/ 1060389 w 17449946"/>
                <a:gd name="connsiteY46" fmla="*/ 19144577 h 39350003"/>
                <a:gd name="connsiteX47" fmla="*/ 795292 w 17449946"/>
                <a:gd name="connsiteY47" fmla="*/ 21060687 h 39350003"/>
                <a:gd name="connsiteX48" fmla="*/ 539549 w 17449946"/>
                <a:gd name="connsiteY48" fmla="*/ 20116800 h 39350003"/>
                <a:gd name="connsiteX49" fmla="*/ 539549 w 17449946"/>
                <a:gd name="connsiteY49" fmla="*/ 21854160 h 39350003"/>
                <a:gd name="connsiteX50" fmla="*/ 0 w 17449946"/>
                <a:gd name="connsiteY50" fmla="*/ 18847250 h 39350003"/>
                <a:gd name="connsiteX51" fmla="*/ 44182 w 17449946"/>
                <a:gd name="connsiteY51" fmla="*/ 17162395 h 39350003"/>
                <a:gd name="connsiteX52" fmla="*/ 364509 w 17449946"/>
                <a:gd name="connsiteY52" fmla="*/ 15494058 h 39350003"/>
                <a:gd name="connsiteX53" fmla="*/ 640652 w 17449946"/>
                <a:gd name="connsiteY53" fmla="*/ 13997185 h 39350003"/>
                <a:gd name="connsiteX54" fmla="*/ 1179629 w 17449946"/>
                <a:gd name="connsiteY54" fmla="*/ 12252960 h 39350003"/>
                <a:gd name="connsiteX55" fmla="*/ 1453949 w 17449946"/>
                <a:gd name="connsiteY55" fmla="*/ 10058400 h 39350003"/>
                <a:gd name="connsiteX56" fmla="*/ 1673504 w 17449946"/>
                <a:gd name="connsiteY56" fmla="*/ 9045684 h 39350003"/>
                <a:gd name="connsiteX57" fmla="*/ 3098401 w 17449946"/>
                <a:gd name="connsiteY57" fmla="*/ 8688566 h 39350003"/>
                <a:gd name="connsiteX58" fmla="*/ 4745789 w 17449946"/>
                <a:gd name="connsiteY58" fmla="*/ 8229600 h 39350003"/>
                <a:gd name="connsiteX59" fmla="*/ 7854749 w 17449946"/>
                <a:gd name="connsiteY59" fmla="*/ 8046720 h 3935000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060989 w 17449946"/>
                <a:gd name="connsiteY21" fmla="*/ 34655760 h 39375853"/>
                <a:gd name="connsiteX22" fmla="*/ 13158269 w 17449946"/>
                <a:gd name="connsiteY22" fmla="*/ 3557016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060989 w 17449946"/>
                <a:gd name="connsiteY21" fmla="*/ 34655760 h 39375853"/>
                <a:gd name="connsiteX22" fmla="*/ 13158269 w 17449946"/>
                <a:gd name="connsiteY22" fmla="*/ 3557016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060989 w 17449946"/>
                <a:gd name="connsiteY21" fmla="*/ 34655760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060989 w 17449946"/>
                <a:gd name="connsiteY21" fmla="*/ 34655760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177823 w 17449946"/>
                <a:gd name="connsiteY21" fmla="*/ 342091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177823 w 17449946"/>
                <a:gd name="connsiteY21" fmla="*/ 342091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177823 w 17449946"/>
                <a:gd name="connsiteY21" fmla="*/ 342091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111264 w 17449946"/>
                <a:gd name="connsiteY22" fmla="*/ 36102472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448521 w 17449946"/>
                <a:gd name="connsiteY21" fmla="*/ 33845762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2060989 w 17449946"/>
                <a:gd name="connsiteY20" fmla="*/ 30540960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7854749 w 17449946"/>
                <a:gd name="connsiteY0" fmla="*/ 8046720 h 39375853"/>
                <a:gd name="connsiteX1" fmla="*/ 9683549 w 17449946"/>
                <a:gd name="connsiteY1" fmla="*/ 6949440 h 39375853"/>
                <a:gd name="connsiteX2" fmla="*/ 10872269 w 17449946"/>
                <a:gd name="connsiteY2" fmla="*/ 8046720 h 39375853"/>
                <a:gd name="connsiteX3" fmla="*/ 14072669 w 17449946"/>
                <a:gd name="connsiteY3" fmla="*/ 6675120 h 39375853"/>
                <a:gd name="connsiteX4" fmla="*/ 15348099 w 17449946"/>
                <a:gd name="connsiteY4" fmla="*/ 3055864 h 39375853"/>
                <a:gd name="connsiteX5" fmla="*/ 15535709 w 17449946"/>
                <a:gd name="connsiteY5" fmla="*/ 457200 h 39375853"/>
                <a:gd name="connsiteX6" fmla="*/ 15994890 w 17449946"/>
                <a:gd name="connsiteY6" fmla="*/ 1185084 h 39375853"/>
                <a:gd name="connsiteX7" fmla="*/ 17181629 w 17449946"/>
                <a:gd name="connsiteY7" fmla="*/ 0 h 39375853"/>
                <a:gd name="connsiteX8" fmla="*/ 16541549 w 17449946"/>
                <a:gd name="connsiteY8" fmla="*/ 1280160 h 39375853"/>
                <a:gd name="connsiteX9" fmla="*/ 16828225 w 17449946"/>
                <a:gd name="connsiteY9" fmla="*/ 1536863 h 39375853"/>
                <a:gd name="connsiteX10" fmla="*/ 17004957 w 17449946"/>
                <a:gd name="connsiteY10" fmla="*/ 1635973 h 39375853"/>
                <a:gd name="connsiteX11" fmla="*/ 17027048 w 17449946"/>
                <a:gd name="connsiteY11" fmla="*/ 2098482 h 39375853"/>
                <a:gd name="connsiteX12" fmla="*/ 16358704 w 17449946"/>
                <a:gd name="connsiteY12" fmla="*/ 3320155 h 39375853"/>
                <a:gd name="connsiteX13" fmla="*/ 16761951 w 17449946"/>
                <a:gd name="connsiteY13" fmla="*/ 4063474 h 39375853"/>
                <a:gd name="connsiteX14" fmla="*/ 15204505 w 17449946"/>
                <a:gd name="connsiteY14" fmla="*/ 8292129 h 39375853"/>
                <a:gd name="connsiteX15" fmla="*/ 11512349 w 17449946"/>
                <a:gd name="connsiteY15" fmla="*/ 10515600 h 39375853"/>
                <a:gd name="connsiteX16" fmla="*/ 12883949 w 17449946"/>
                <a:gd name="connsiteY16" fmla="*/ 14264640 h 39375853"/>
                <a:gd name="connsiteX17" fmla="*/ 13798349 w 17449946"/>
                <a:gd name="connsiteY17" fmla="*/ 19385280 h 39375853"/>
                <a:gd name="connsiteX18" fmla="*/ 10415069 w 17449946"/>
                <a:gd name="connsiteY18" fmla="*/ 19751040 h 39375853"/>
                <a:gd name="connsiteX19" fmla="*/ 11055149 w 17449946"/>
                <a:gd name="connsiteY19" fmla="*/ 27706320 h 39375853"/>
                <a:gd name="connsiteX20" fmla="*/ 11929373 w 17449946"/>
                <a:gd name="connsiteY20" fmla="*/ 30542125 h 39375853"/>
                <a:gd name="connsiteX21" fmla="*/ 12536887 w 17449946"/>
                <a:gd name="connsiteY21" fmla="*/ 34529290 h 39375853"/>
                <a:gd name="connsiteX22" fmla="*/ 13078127 w 17449946"/>
                <a:gd name="connsiteY22" fmla="*/ 36686890 h 39375853"/>
                <a:gd name="connsiteX23" fmla="*/ 14987069 w 17449946"/>
                <a:gd name="connsiteY23" fmla="*/ 38587680 h 39375853"/>
                <a:gd name="connsiteX24" fmla="*/ 11896236 w 17449946"/>
                <a:gd name="connsiteY24" fmla="*/ 38669072 h 39375853"/>
                <a:gd name="connsiteX25" fmla="*/ 10597949 w 17449946"/>
                <a:gd name="connsiteY25" fmla="*/ 38221920 h 39375853"/>
                <a:gd name="connsiteX26" fmla="*/ 10261470 w 17449946"/>
                <a:gd name="connsiteY26" fmla="*/ 36102472 h 39375853"/>
                <a:gd name="connsiteX27" fmla="*/ 10689389 w 17449946"/>
                <a:gd name="connsiteY27" fmla="*/ 35387280 h 39375853"/>
                <a:gd name="connsiteX28" fmla="*/ 6757469 w 17449946"/>
                <a:gd name="connsiteY28" fmla="*/ 22402800 h 39375853"/>
                <a:gd name="connsiteX29" fmla="*/ 6117389 w 17449946"/>
                <a:gd name="connsiteY29" fmla="*/ 24414480 h 39375853"/>
                <a:gd name="connsiteX30" fmla="*/ 4745789 w 17449946"/>
                <a:gd name="connsiteY30" fmla="*/ 35295840 h 39375853"/>
                <a:gd name="connsiteX31" fmla="*/ 5036846 w 17449946"/>
                <a:gd name="connsiteY31" fmla="*/ 36637336 h 39375853"/>
                <a:gd name="connsiteX32" fmla="*/ 4274692 w 17449946"/>
                <a:gd name="connsiteY32" fmla="*/ 37843163 h 39375853"/>
                <a:gd name="connsiteX33" fmla="*/ 4014269 w 17449946"/>
                <a:gd name="connsiteY33" fmla="*/ 38862000 h 39375853"/>
                <a:gd name="connsiteX34" fmla="*/ 1453949 w 17449946"/>
                <a:gd name="connsiteY34" fmla="*/ 38496240 h 39375853"/>
                <a:gd name="connsiteX35" fmla="*/ 2551229 w 17449946"/>
                <a:gd name="connsiteY35" fmla="*/ 37216080 h 39375853"/>
                <a:gd name="connsiteX36" fmla="*/ 2341692 w 17449946"/>
                <a:gd name="connsiteY36" fmla="*/ 35788626 h 39375853"/>
                <a:gd name="connsiteX37" fmla="*/ 2734109 w 17449946"/>
                <a:gd name="connsiteY37" fmla="*/ 35204400 h 39375853"/>
                <a:gd name="connsiteX38" fmla="*/ 2916069 w 17449946"/>
                <a:gd name="connsiteY38" fmla="*/ 29561271 h 39375853"/>
                <a:gd name="connsiteX39" fmla="*/ 2734109 w 17449946"/>
                <a:gd name="connsiteY39" fmla="*/ 21945600 h 39375853"/>
                <a:gd name="connsiteX40" fmla="*/ 1819709 w 17449946"/>
                <a:gd name="connsiteY40" fmla="*/ 21122640 h 39375853"/>
                <a:gd name="connsiteX41" fmla="*/ 2430057 w 17449946"/>
                <a:gd name="connsiteY41" fmla="*/ 18929841 h 39375853"/>
                <a:gd name="connsiteX42" fmla="*/ 2474240 w 17449946"/>
                <a:gd name="connsiteY42" fmla="*/ 17261504 h 39375853"/>
                <a:gd name="connsiteX43" fmla="*/ 2551229 w 17449946"/>
                <a:gd name="connsiteY43" fmla="*/ 14447520 h 39375853"/>
                <a:gd name="connsiteX44" fmla="*/ 1723131 w 17449946"/>
                <a:gd name="connsiteY44" fmla="*/ 15411467 h 39375853"/>
                <a:gd name="connsiteX45" fmla="*/ 1728269 w 17449946"/>
                <a:gd name="connsiteY45" fmla="*/ 16733520 h 39375853"/>
                <a:gd name="connsiteX46" fmla="*/ 1060389 w 17449946"/>
                <a:gd name="connsiteY46" fmla="*/ 19144577 h 39375853"/>
                <a:gd name="connsiteX47" fmla="*/ 795292 w 17449946"/>
                <a:gd name="connsiteY47" fmla="*/ 21060687 h 39375853"/>
                <a:gd name="connsiteX48" fmla="*/ 539549 w 17449946"/>
                <a:gd name="connsiteY48" fmla="*/ 20116800 h 39375853"/>
                <a:gd name="connsiteX49" fmla="*/ 539549 w 17449946"/>
                <a:gd name="connsiteY49" fmla="*/ 21854160 h 39375853"/>
                <a:gd name="connsiteX50" fmla="*/ 0 w 17449946"/>
                <a:gd name="connsiteY50" fmla="*/ 18847250 h 39375853"/>
                <a:gd name="connsiteX51" fmla="*/ 44182 w 17449946"/>
                <a:gd name="connsiteY51" fmla="*/ 17162395 h 39375853"/>
                <a:gd name="connsiteX52" fmla="*/ 364509 w 17449946"/>
                <a:gd name="connsiteY52" fmla="*/ 15494058 h 39375853"/>
                <a:gd name="connsiteX53" fmla="*/ 640652 w 17449946"/>
                <a:gd name="connsiteY53" fmla="*/ 13997185 h 39375853"/>
                <a:gd name="connsiteX54" fmla="*/ 1179629 w 17449946"/>
                <a:gd name="connsiteY54" fmla="*/ 12252960 h 39375853"/>
                <a:gd name="connsiteX55" fmla="*/ 1453949 w 17449946"/>
                <a:gd name="connsiteY55" fmla="*/ 10058400 h 39375853"/>
                <a:gd name="connsiteX56" fmla="*/ 1673504 w 17449946"/>
                <a:gd name="connsiteY56" fmla="*/ 9045684 h 39375853"/>
                <a:gd name="connsiteX57" fmla="*/ 3098401 w 17449946"/>
                <a:gd name="connsiteY57" fmla="*/ 8688566 h 39375853"/>
                <a:gd name="connsiteX58" fmla="*/ 4745789 w 17449946"/>
                <a:gd name="connsiteY58" fmla="*/ 8229600 h 39375853"/>
                <a:gd name="connsiteX59" fmla="*/ 7854749 w 17449946"/>
                <a:gd name="connsiteY59" fmla="*/ 8046720 h 39375853"/>
                <a:gd name="connsiteX0" fmla="*/ 8173179 w 17768376"/>
                <a:gd name="connsiteY0" fmla="*/ 8046720 h 39375853"/>
                <a:gd name="connsiteX1" fmla="*/ 10001979 w 17768376"/>
                <a:gd name="connsiteY1" fmla="*/ 6949440 h 39375853"/>
                <a:gd name="connsiteX2" fmla="*/ 11190699 w 17768376"/>
                <a:gd name="connsiteY2" fmla="*/ 8046720 h 39375853"/>
                <a:gd name="connsiteX3" fmla="*/ 14391099 w 17768376"/>
                <a:gd name="connsiteY3" fmla="*/ 6675120 h 39375853"/>
                <a:gd name="connsiteX4" fmla="*/ 15666529 w 17768376"/>
                <a:gd name="connsiteY4" fmla="*/ 3055864 h 39375853"/>
                <a:gd name="connsiteX5" fmla="*/ 15854139 w 17768376"/>
                <a:gd name="connsiteY5" fmla="*/ 457200 h 39375853"/>
                <a:gd name="connsiteX6" fmla="*/ 16313320 w 17768376"/>
                <a:gd name="connsiteY6" fmla="*/ 1185084 h 39375853"/>
                <a:gd name="connsiteX7" fmla="*/ 17500059 w 17768376"/>
                <a:gd name="connsiteY7" fmla="*/ 0 h 39375853"/>
                <a:gd name="connsiteX8" fmla="*/ 16859979 w 17768376"/>
                <a:gd name="connsiteY8" fmla="*/ 1280160 h 39375853"/>
                <a:gd name="connsiteX9" fmla="*/ 17146655 w 17768376"/>
                <a:gd name="connsiteY9" fmla="*/ 1536863 h 39375853"/>
                <a:gd name="connsiteX10" fmla="*/ 17323387 w 17768376"/>
                <a:gd name="connsiteY10" fmla="*/ 1635973 h 39375853"/>
                <a:gd name="connsiteX11" fmla="*/ 17345478 w 17768376"/>
                <a:gd name="connsiteY11" fmla="*/ 2098482 h 39375853"/>
                <a:gd name="connsiteX12" fmla="*/ 16677134 w 17768376"/>
                <a:gd name="connsiteY12" fmla="*/ 3320155 h 39375853"/>
                <a:gd name="connsiteX13" fmla="*/ 17080381 w 17768376"/>
                <a:gd name="connsiteY13" fmla="*/ 4063474 h 39375853"/>
                <a:gd name="connsiteX14" fmla="*/ 15522935 w 17768376"/>
                <a:gd name="connsiteY14" fmla="*/ 8292129 h 39375853"/>
                <a:gd name="connsiteX15" fmla="*/ 11830779 w 17768376"/>
                <a:gd name="connsiteY15" fmla="*/ 10515600 h 39375853"/>
                <a:gd name="connsiteX16" fmla="*/ 13202379 w 17768376"/>
                <a:gd name="connsiteY16" fmla="*/ 14264640 h 39375853"/>
                <a:gd name="connsiteX17" fmla="*/ 14116779 w 17768376"/>
                <a:gd name="connsiteY17" fmla="*/ 19385280 h 39375853"/>
                <a:gd name="connsiteX18" fmla="*/ 10733499 w 17768376"/>
                <a:gd name="connsiteY18" fmla="*/ 19751040 h 39375853"/>
                <a:gd name="connsiteX19" fmla="*/ 11373579 w 17768376"/>
                <a:gd name="connsiteY19" fmla="*/ 27706320 h 39375853"/>
                <a:gd name="connsiteX20" fmla="*/ 12247803 w 17768376"/>
                <a:gd name="connsiteY20" fmla="*/ 30542125 h 39375853"/>
                <a:gd name="connsiteX21" fmla="*/ 12855317 w 17768376"/>
                <a:gd name="connsiteY21" fmla="*/ 34529290 h 39375853"/>
                <a:gd name="connsiteX22" fmla="*/ 13396557 w 17768376"/>
                <a:gd name="connsiteY22" fmla="*/ 36686890 h 39375853"/>
                <a:gd name="connsiteX23" fmla="*/ 15305499 w 17768376"/>
                <a:gd name="connsiteY23" fmla="*/ 38587680 h 39375853"/>
                <a:gd name="connsiteX24" fmla="*/ 12214666 w 17768376"/>
                <a:gd name="connsiteY24" fmla="*/ 38669072 h 39375853"/>
                <a:gd name="connsiteX25" fmla="*/ 10916379 w 17768376"/>
                <a:gd name="connsiteY25" fmla="*/ 38221920 h 39375853"/>
                <a:gd name="connsiteX26" fmla="*/ 10579900 w 17768376"/>
                <a:gd name="connsiteY26" fmla="*/ 36102472 h 39375853"/>
                <a:gd name="connsiteX27" fmla="*/ 11007819 w 17768376"/>
                <a:gd name="connsiteY27" fmla="*/ 35387280 h 39375853"/>
                <a:gd name="connsiteX28" fmla="*/ 7075899 w 17768376"/>
                <a:gd name="connsiteY28" fmla="*/ 22402800 h 39375853"/>
                <a:gd name="connsiteX29" fmla="*/ 6435819 w 17768376"/>
                <a:gd name="connsiteY29" fmla="*/ 24414480 h 39375853"/>
                <a:gd name="connsiteX30" fmla="*/ 5064219 w 17768376"/>
                <a:gd name="connsiteY30" fmla="*/ 35295840 h 39375853"/>
                <a:gd name="connsiteX31" fmla="*/ 5355276 w 17768376"/>
                <a:gd name="connsiteY31" fmla="*/ 36637336 h 39375853"/>
                <a:gd name="connsiteX32" fmla="*/ 4593122 w 17768376"/>
                <a:gd name="connsiteY32" fmla="*/ 37843163 h 39375853"/>
                <a:gd name="connsiteX33" fmla="*/ 4332699 w 17768376"/>
                <a:gd name="connsiteY33" fmla="*/ 38862000 h 39375853"/>
                <a:gd name="connsiteX34" fmla="*/ 1772379 w 17768376"/>
                <a:gd name="connsiteY34" fmla="*/ 38496240 h 39375853"/>
                <a:gd name="connsiteX35" fmla="*/ 2869659 w 17768376"/>
                <a:gd name="connsiteY35" fmla="*/ 37216080 h 39375853"/>
                <a:gd name="connsiteX36" fmla="*/ 2660122 w 17768376"/>
                <a:gd name="connsiteY36" fmla="*/ 35788626 h 39375853"/>
                <a:gd name="connsiteX37" fmla="*/ 3052539 w 17768376"/>
                <a:gd name="connsiteY37" fmla="*/ 35204400 h 39375853"/>
                <a:gd name="connsiteX38" fmla="*/ 3234499 w 17768376"/>
                <a:gd name="connsiteY38" fmla="*/ 29561271 h 39375853"/>
                <a:gd name="connsiteX39" fmla="*/ 3052539 w 17768376"/>
                <a:gd name="connsiteY39" fmla="*/ 21945600 h 39375853"/>
                <a:gd name="connsiteX40" fmla="*/ 2138139 w 17768376"/>
                <a:gd name="connsiteY40" fmla="*/ 21122640 h 39375853"/>
                <a:gd name="connsiteX41" fmla="*/ 2748487 w 17768376"/>
                <a:gd name="connsiteY41" fmla="*/ 18929841 h 39375853"/>
                <a:gd name="connsiteX42" fmla="*/ 2792670 w 17768376"/>
                <a:gd name="connsiteY42" fmla="*/ 17261504 h 39375853"/>
                <a:gd name="connsiteX43" fmla="*/ 2869659 w 17768376"/>
                <a:gd name="connsiteY43" fmla="*/ 14447520 h 39375853"/>
                <a:gd name="connsiteX44" fmla="*/ 2041561 w 17768376"/>
                <a:gd name="connsiteY44" fmla="*/ 15411467 h 39375853"/>
                <a:gd name="connsiteX45" fmla="*/ 2046699 w 17768376"/>
                <a:gd name="connsiteY45" fmla="*/ 16733520 h 39375853"/>
                <a:gd name="connsiteX46" fmla="*/ 1378819 w 17768376"/>
                <a:gd name="connsiteY46" fmla="*/ 19144577 h 39375853"/>
                <a:gd name="connsiteX47" fmla="*/ 1113722 w 17768376"/>
                <a:gd name="connsiteY47" fmla="*/ 21060687 h 39375853"/>
                <a:gd name="connsiteX48" fmla="*/ 857979 w 17768376"/>
                <a:gd name="connsiteY48" fmla="*/ 20116800 h 39375853"/>
                <a:gd name="connsiteX49" fmla="*/ 857979 w 17768376"/>
                <a:gd name="connsiteY49" fmla="*/ 21854160 h 39375853"/>
                <a:gd name="connsiteX50" fmla="*/ 0 w 17768376"/>
                <a:gd name="connsiteY50" fmla="*/ 18854236 h 39375853"/>
                <a:gd name="connsiteX51" fmla="*/ 362612 w 17768376"/>
                <a:gd name="connsiteY51" fmla="*/ 17162395 h 39375853"/>
                <a:gd name="connsiteX52" fmla="*/ 682939 w 17768376"/>
                <a:gd name="connsiteY52" fmla="*/ 15494058 h 39375853"/>
                <a:gd name="connsiteX53" fmla="*/ 959082 w 17768376"/>
                <a:gd name="connsiteY53" fmla="*/ 13997185 h 39375853"/>
                <a:gd name="connsiteX54" fmla="*/ 1498059 w 17768376"/>
                <a:gd name="connsiteY54" fmla="*/ 12252960 h 39375853"/>
                <a:gd name="connsiteX55" fmla="*/ 1772379 w 17768376"/>
                <a:gd name="connsiteY55" fmla="*/ 10058400 h 39375853"/>
                <a:gd name="connsiteX56" fmla="*/ 1991934 w 17768376"/>
                <a:gd name="connsiteY56" fmla="*/ 9045684 h 39375853"/>
                <a:gd name="connsiteX57" fmla="*/ 3416831 w 17768376"/>
                <a:gd name="connsiteY57" fmla="*/ 8688566 h 39375853"/>
                <a:gd name="connsiteX58" fmla="*/ 5064219 w 17768376"/>
                <a:gd name="connsiteY58" fmla="*/ 8229600 h 39375853"/>
                <a:gd name="connsiteX59" fmla="*/ 8173179 w 17768376"/>
                <a:gd name="connsiteY59" fmla="*/ 8046720 h 39375853"/>
                <a:gd name="connsiteX0" fmla="*/ 8173179 w 17768376"/>
                <a:gd name="connsiteY0" fmla="*/ 8046720 h 39375853"/>
                <a:gd name="connsiteX1" fmla="*/ 10001979 w 17768376"/>
                <a:gd name="connsiteY1" fmla="*/ 6949440 h 39375853"/>
                <a:gd name="connsiteX2" fmla="*/ 11190699 w 17768376"/>
                <a:gd name="connsiteY2" fmla="*/ 8046720 h 39375853"/>
                <a:gd name="connsiteX3" fmla="*/ 14391099 w 17768376"/>
                <a:gd name="connsiteY3" fmla="*/ 6675120 h 39375853"/>
                <a:gd name="connsiteX4" fmla="*/ 15666529 w 17768376"/>
                <a:gd name="connsiteY4" fmla="*/ 3055864 h 39375853"/>
                <a:gd name="connsiteX5" fmla="*/ 15854139 w 17768376"/>
                <a:gd name="connsiteY5" fmla="*/ 457200 h 39375853"/>
                <a:gd name="connsiteX6" fmla="*/ 16313320 w 17768376"/>
                <a:gd name="connsiteY6" fmla="*/ 1185084 h 39375853"/>
                <a:gd name="connsiteX7" fmla="*/ 17500059 w 17768376"/>
                <a:gd name="connsiteY7" fmla="*/ 0 h 39375853"/>
                <a:gd name="connsiteX8" fmla="*/ 16859979 w 17768376"/>
                <a:gd name="connsiteY8" fmla="*/ 1280160 h 39375853"/>
                <a:gd name="connsiteX9" fmla="*/ 17146655 w 17768376"/>
                <a:gd name="connsiteY9" fmla="*/ 1536863 h 39375853"/>
                <a:gd name="connsiteX10" fmla="*/ 17323387 w 17768376"/>
                <a:gd name="connsiteY10" fmla="*/ 1635973 h 39375853"/>
                <a:gd name="connsiteX11" fmla="*/ 17345478 w 17768376"/>
                <a:gd name="connsiteY11" fmla="*/ 2098482 h 39375853"/>
                <a:gd name="connsiteX12" fmla="*/ 16677134 w 17768376"/>
                <a:gd name="connsiteY12" fmla="*/ 3320155 h 39375853"/>
                <a:gd name="connsiteX13" fmla="*/ 17080381 w 17768376"/>
                <a:gd name="connsiteY13" fmla="*/ 4063474 h 39375853"/>
                <a:gd name="connsiteX14" fmla="*/ 15522935 w 17768376"/>
                <a:gd name="connsiteY14" fmla="*/ 8292129 h 39375853"/>
                <a:gd name="connsiteX15" fmla="*/ 11830779 w 17768376"/>
                <a:gd name="connsiteY15" fmla="*/ 10515600 h 39375853"/>
                <a:gd name="connsiteX16" fmla="*/ 13202379 w 17768376"/>
                <a:gd name="connsiteY16" fmla="*/ 14264640 h 39375853"/>
                <a:gd name="connsiteX17" fmla="*/ 14116779 w 17768376"/>
                <a:gd name="connsiteY17" fmla="*/ 19385280 h 39375853"/>
                <a:gd name="connsiteX18" fmla="*/ 10733499 w 17768376"/>
                <a:gd name="connsiteY18" fmla="*/ 19751040 h 39375853"/>
                <a:gd name="connsiteX19" fmla="*/ 11373579 w 17768376"/>
                <a:gd name="connsiteY19" fmla="*/ 27706320 h 39375853"/>
                <a:gd name="connsiteX20" fmla="*/ 12247803 w 17768376"/>
                <a:gd name="connsiteY20" fmla="*/ 30542125 h 39375853"/>
                <a:gd name="connsiteX21" fmla="*/ 12855317 w 17768376"/>
                <a:gd name="connsiteY21" fmla="*/ 34529290 h 39375853"/>
                <a:gd name="connsiteX22" fmla="*/ 13396557 w 17768376"/>
                <a:gd name="connsiteY22" fmla="*/ 36686890 h 39375853"/>
                <a:gd name="connsiteX23" fmla="*/ 15305499 w 17768376"/>
                <a:gd name="connsiteY23" fmla="*/ 38587680 h 39375853"/>
                <a:gd name="connsiteX24" fmla="*/ 12214666 w 17768376"/>
                <a:gd name="connsiteY24" fmla="*/ 38669072 h 39375853"/>
                <a:gd name="connsiteX25" fmla="*/ 10916379 w 17768376"/>
                <a:gd name="connsiteY25" fmla="*/ 38221920 h 39375853"/>
                <a:gd name="connsiteX26" fmla="*/ 10579900 w 17768376"/>
                <a:gd name="connsiteY26" fmla="*/ 36102472 h 39375853"/>
                <a:gd name="connsiteX27" fmla="*/ 11007819 w 17768376"/>
                <a:gd name="connsiteY27" fmla="*/ 35387280 h 39375853"/>
                <a:gd name="connsiteX28" fmla="*/ 7075899 w 17768376"/>
                <a:gd name="connsiteY28" fmla="*/ 22402800 h 39375853"/>
                <a:gd name="connsiteX29" fmla="*/ 6435819 w 17768376"/>
                <a:gd name="connsiteY29" fmla="*/ 24414480 h 39375853"/>
                <a:gd name="connsiteX30" fmla="*/ 5064219 w 17768376"/>
                <a:gd name="connsiteY30" fmla="*/ 35295840 h 39375853"/>
                <a:gd name="connsiteX31" fmla="*/ 5355276 w 17768376"/>
                <a:gd name="connsiteY31" fmla="*/ 36637336 h 39375853"/>
                <a:gd name="connsiteX32" fmla="*/ 4593122 w 17768376"/>
                <a:gd name="connsiteY32" fmla="*/ 37843163 h 39375853"/>
                <a:gd name="connsiteX33" fmla="*/ 4332699 w 17768376"/>
                <a:gd name="connsiteY33" fmla="*/ 38862000 h 39375853"/>
                <a:gd name="connsiteX34" fmla="*/ 1772379 w 17768376"/>
                <a:gd name="connsiteY34" fmla="*/ 38496240 h 39375853"/>
                <a:gd name="connsiteX35" fmla="*/ 2869659 w 17768376"/>
                <a:gd name="connsiteY35" fmla="*/ 37216080 h 39375853"/>
                <a:gd name="connsiteX36" fmla="*/ 2660122 w 17768376"/>
                <a:gd name="connsiteY36" fmla="*/ 35788626 h 39375853"/>
                <a:gd name="connsiteX37" fmla="*/ 3052539 w 17768376"/>
                <a:gd name="connsiteY37" fmla="*/ 35204400 h 39375853"/>
                <a:gd name="connsiteX38" fmla="*/ 3234499 w 17768376"/>
                <a:gd name="connsiteY38" fmla="*/ 29561271 h 39375853"/>
                <a:gd name="connsiteX39" fmla="*/ 3052539 w 17768376"/>
                <a:gd name="connsiteY39" fmla="*/ 21945600 h 39375853"/>
                <a:gd name="connsiteX40" fmla="*/ 2138139 w 17768376"/>
                <a:gd name="connsiteY40" fmla="*/ 21122640 h 39375853"/>
                <a:gd name="connsiteX41" fmla="*/ 2748487 w 17768376"/>
                <a:gd name="connsiteY41" fmla="*/ 18929841 h 39375853"/>
                <a:gd name="connsiteX42" fmla="*/ 2792670 w 17768376"/>
                <a:gd name="connsiteY42" fmla="*/ 17261504 h 39375853"/>
                <a:gd name="connsiteX43" fmla="*/ 2869659 w 17768376"/>
                <a:gd name="connsiteY43" fmla="*/ 14447520 h 39375853"/>
                <a:gd name="connsiteX44" fmla="*/ 2041561 w 17768376"/>
                <a:gd name="connsiteY44" fmla="*/ 15411467 h 39375853"/>
                <a:gd name="connsiteX45" fmla="*/ 2046699 w 17768376"/>
                <a:gd name="connsiteY45" fmla="*/ 16733520 h 39375853"/>
                <a:gd name="connsiteX46" fmla="*/ 1378819 w 17768376"/>
                <a:gd name="connsiteY46" fmla="*/ 19144577 h 39375853"/>
                <a:gd name="connsiteX47" fmla="*/ 1113722 w 17768376"/>
                <a:gd name="connsiteY47" fmla="*/ 21060687 h 39375853"/>
                <a:gd name="connsiteX48" fmla="*/ 857979 w 17768376"/>
                <a:gd name="connsiteY48" fmla="*/ 20116800 h 39375853"/>
                <a:gd name="connsiteX49" fmla="*/ 857979 w 17768376"/>
                <a:gd name="connsiteY49" fmla="*/ 21854160 h 39375853"/>
                <a:gd name="connsiteX50" fmla="*/ 0 w 17768376"/>
                <a:gd name="connsiteY50" fmla="*/ 18854236 h 39375853"/>
                <a:gd name="connsiteX51" fmla="*/ 362612 w 17768376"/>
                <a:gd name="connsiteY51" fmla="*/ 17162395 h 39375853"/>
                <a:gd name="connsiteX52" fmla="*/ 682939 w 17768376"/>
                <a:gd name="connsiteY52" fmla="*/ 15494058 h 39375853"/>
                <a:gd name="connsiteX53" fmla="*/ 959082 w 17768376"/>
                <a:gd name="connsiteY53" fmla="*/ 13997185 h 39375853"/>
                <a:gd name="connsiteX54" fmla="*/ 1498059 w 17768376"/>
                <a:gd name="connsiteY54" fmla="*/ 12252960 h 39375853"/>
                <a:gd name="connsiteX55" fmla="*/ 1772379 w 17768376"/>
                <a:gd name="connsiteY55" fmla="*/ 10058400 h 39375853"/>
                <a:gd name="connsiteX56" fmla="*/ 1991934 w 17768376"/>
                <a:gd name="connsiteY56" fmla="*/ 9045684 h 39375853"/>
                <a:gd name="connsiteX57" fmla="*/ 3416831 w 17768376"/>
                <a:gd name="connsiteY57" fmla="*/ 8688566 h 39375853"/>
                <a:gd name="connsiteX58" fmla="*/ 5064219 w 17768376"/>
                <a:gd name="connsiteY58" fmla="*/ 8229600 h 39375853"/>
                <a:gd name="connsiteX59" fmla="*/ 8173179 w 17768376"/>
                <a:gd name="connsiteY59" fmla="*/ 8046720 h 39375853"/>
                <a:gd name="connsiteX0" fmla="*/ 8361928 w 17957125"/>
                <a:gd name="connsiteY0" fmla="*/ 8046720 h 39375853"/>
                <a:gd name="connsiteX1" fmla="*/ 10190728 w 17957125"/>
                <a:gd name="connsiteY1" fmla="*/ 6949440 h 39375853"/>
                <a:gd name="connsiteX2" fmla="*/ 11379448 w 17957125"/>
                <a:gd name="connsiteY2" fmla="*/ 8046720 h 39375853"/>
                <a:gd name="connsiteX3" fmla="*/ 14579848 w 17957125"/>
                <a:gd name="connsiteY3" fmla="*/ 6675120 h 39375853"/>
                <a:gd name="connsiteX4" fmla="*/ 15855278 w 17957125"/>
                <a:gd name="connsiteY4" fmla="*/ 3055864 h 39375853"/>
                <a:gd name="connsiteX5" fmla="*/ 16042888 w 17957125"/>
                <a:gd name="connsiteY5" fmla="*/ 457200 h 39375853"/>
                <a:gd name="connsiteX6" fmla="*/ 16502069 w 17957125"/>
                <a:gd name="connsiteY6" fmla="*/ 1185084 h 39375853"/>
                <a:gd name="connsiteX7" fmla="*/ 17688808 w 17957125"/>
                <a:gd name="connsiteY7" fmla="*/ 0 h 39375853"/>
                <a:gd name="connsiteX8" fmla="*/ 17048728 w 17957125"/>
                <a:gd name="connsiteY8" fmla="*/ 1280160 h 39375853"/>
                <a:gd name="connsiteX9" fmla="*/ 17335404 w 17957125"/>
                <a:gd name="connsiteY9" fmla="*/ 1536863 h 39375853"/>
                <a:gd name="connsiteX10" fmla="*/ 17512136 w 17957125"/>
                <a:gd name="connsiteY10" fmla="*/ 1635973 h 39375853"/>
                <a:gd name="connsiteX11" fmla="*/ 17534227 w 17957125"/>
                <a:gd name="connsiteY11" fmla="*/ 2098482 h 39375853"/>
                <a:gd name="connsiteX12" fmla="*/ 16865883 w 17957125"/>
                <a:gd name="connsiteY12" fmla="*/ 3320155 h 39375853"/>
                <a:gd name="connsiteX13" fmla="*/ 17269130 w 17957125"/>
                <a:gd name="connsiteY13" fmla="*/ 4063474 h 39375853"/>
                <a:gd name="connsiteX14" fmla="*/ 15711684 w 17957125"/>
                <a:gd name="connsiteY14" fmla="*/ 8292129 h 39375853"/>
                <a:gd name="connsiteX15" fmla="*/ 12019528 w 17957125"/>
                <a:gd name="connsiteY15" fmla="*/ 10515600 h 39375853"/>
                <a:gd name="connsiteX16" fmla="*/ 13391128 w 17957125"/>
                <a:gd name="connsiteY16" fmla="*/ 14264640 h 39375853"/>
                <a:gd name="connsiteX17" fmla="*/ 14305528 w 17957125"/>
                <a:gd name="connsiteY17" fmla="*/ 19385280 h 39375853"/>
                <a:gd name="connsiteX18" fmla="*/ 10922248 w 17957125"/>
                <a:gd name="connsiteY18" fmla="*/ 19751040 h 39375853"/>
                <a:gd name="connsiteX19" fmla="*/ 11562328 w 17957125"/>
                <a:gd name="connsiteY19" fmla="*/ 27706320 h 39375853"/>
                <a:gd name="connsiteX20" fmla="*/ 12436552 w 17957125"/>
                <a:gd name="connsiteY20" fmla="*/ 30542125 h 39375853"/>
                <a:gd name="connsiteX21" fmla="*/ 13044066 w 17957125"/>
                <a:gd name="connsiteY21" fmla="*/ 34529290 h 39375853"/>
                <a:gd name="connsiteX22" fmla="*/ 13585306 w 17957125"/>
                <a:gd name="connsiteY22" fmla="*/ 36686890 h 39375853"/>
                <a:gd name="connsiteX23" fmla="*/ 15494248 w 17957125"/>
                <a:gd name="connsiteY23" fmla="*/ 38587680 h 39375853"/>
                <a:gd name="connsiteX24" fmla="*/ 12403415 w 17957125"/>
                <a:gd name="connsiteY24" fmla="*/ 38669072 h 39375853"/>
                <a:gd name="connsiteX25" fmla="*/ 11105128 w 17957125"/>
                <a:gd name="connsiteY25" fmla="*/ 38221920 h 39375853"/>
                <a:gd name="connsiteX26" fmla="*/ 10768649 w 17957125"/>
                <a:gd name="connsiteY26" fmla="*/ 36102472 h 39375853"/>
                <a:gd name="connsiteX27" fmla="*/ 11196568 w 17957125"/>
                <a:gd name="connsiteY27" fmla="*/ 35387280 h 39375853"/>
                <a:gd name="connsiteX28" fmla="*/ 7264648 w 17957125"/>
                <a:gd name="connsiteY28" fmla="*/ 22402800 h 39375853"/>
                <a:gd name="connsiteX29" fmla="*/ 6624568 w 17957125"/>
                <a:gd name="connsiteY29" fmla="*/ 24414480 h 39375853"/>
                <a:gd name="connsiteX30" fmla="*/ 5252968 w 17957125"/>
                <a:gd name="connsiteY30" fmla="*/ 35295840 h 39375853"/>
                <a:gd name="connsiteX31" fmla="*/ 5544025 w 17957125"/>
                <a:gd name="connsiteY31" fmla="*/ 36637336 h 39375853"/>
                <a:gd name="connsiteX32" fmla="*/ 4781871 w 17957125"/>
                <a:gd name="connsiteY32" fmla="*/ 37843163 h 39375853"/>
                <a:gd name="connsiteX33" fmla="*/ 4521448 w 17957125"/>
                <a:gd name="connsiteY33" fmla="*/ 38862000 h 39375853"/>
                <a:gd name="connsiteX34" fmla="*/ 1961128 w 17957125"/>
                <a:gd name="connsiteY34" fmla="*/ 38496240 h 39375853"/>
                <a:gd name="connsiteX35" fmla="*/ 3058408 w 17957125"/>
                <a:gd name="connsiteY35" fmla="*/ 37216080 h 39375853"/>
                <a:gd name="connsiteX36" fmla="*/ 2848871 w 17957125"/>
                <a:gd name="connsiteY36" fmla="*/ 35788626 h 39375853"/>
                <a:gd name="connsiteX37" fmla="*/ 3241288 w 17957125"/>
                <a:gd name="connsiteY37" fmla="*/ 35204400 h 39375853"/>
                <a:gd name="connsiteX38" fmla="*/ 3423248 w 17957125"/>
                <a:gd name="connsiteY38" fmla="*/ 29561271 h 39375853"/>
                <a:gd name="connsiteX39" fmla="*/ 3241288 w 17957125"/>
                <a:gd name="connsiteY39" fmla="*/ 21945600 h 39375853"/>
                <a:gd name="connsiteX40" fmla="*/ 2326888 w 17957125"/>
                <a:gd name="connsiteY40" fmla="*/ 21122640 h 39375853"/>
                <a:gd name="connsiteX41" fmla="*/ 2937236 w 17957125"/>
                <a:gd name="connsiteY41" fmla="*/ 18929841 h 39375853"/>
                <a:gd name="connsiteX42" fmla="*/ 2981419 w 17957125"/>
                <a:gd name="connsiteY42" fmla="*/ 17261504 h 39375853"/>
                <a:gd name="connsiteX43" fmla="*/ 3058408 w 17957125"/>
                <a:gd name="connsiteY43" fmla="*/ 14447520 h 39375853"/>
                <a:gd name="connsiteX44" fmla="*/ 2230310 w 17957125"/>
                <a:gd name="connsiteY44" fmla="*/ 15411467 h 39375853"/>
                <a:gd name="connsiteX45" fmla="*/ 2235448 w 17957125"/>
                <a:gd name="connsiteY45" fmla="*/ 16733520 h 39375853"/>
                <a:gd name="connsiteX46" fmla="*/ 1567568 w 17957125"/>
                <a:gd name="connsiteY46" fmla="*/ 19144577 h 39375853"/>
                <a:gd name="connsiteX47" fmla="*/ 1302471 w 17957125"/>
                <a:gd name="connsiteY47" fmla="*/ 21060687 h 39375853"/>
                <a:gd name="connsiteX48" fmla="*/ 1046728 w 17957125"/>
                <a:gd name="connsiteY48" fmla="*/ 20116800 h 39375853"/>
                <a:gd name="connsiteX49" fmla="*/ 1046728 w 17957125"/>
                <a:gd name="connsiteY49" fmla="*/ 21854160 h 39375853"/>
                <a:gd name="connsiteX50" fmla="*/ 188749 w 17957125"/>
                <a:gd name="connsiteY50" fmla="*/ 18854236 h 39375853"/>
                <a:gd name="connsiteX51" fmla="*/ 551361 w 17957125"/>
                <a:gd name="connsiteY51" fmla="*/ 17162395 h 39375853"/>
                <a:gd name="connsiteX52" fmla="*/ 871688 w 17957125"/>
                <a:gd name="connsiteY52" fmla="*/ 15494058 h 39375853"/>
                <a:gd name="connsiteX53" fmla="*/ 1147831 w 17957125"/>
                <a:gd name="connsiteY53" fmla="*/ 13997185 h 39375853"/>
                <a:gd name="connsiteX54" fmla="*/ 1686808 w 17957125"/>
                <a:gd name="connsiteY54" fmla="*/ 12252960 h 39375853"/>
                <a:gd name="connsiteX55" fmla="*/ 1961128 w 17957125"/>
                <a:gd name="connsiteY55" fmla="*/ 10058400 h 39375853"/>
                <a:gd name="connsiteX56" fmla="*/ 2180683 w 17957125"/>
                <a:gd name="connsiteY56" fmla="*/ 9045684 h 39375853"/>
                <a:gd name="connsiteX57" fmla="*/ 3605580 w 17957125"/>
                <a:gd name="connsiteY57" fmla="*/ 8688566 h 39375853"/>
                <a:gd name="connsiteX58" fmla="*/ 5252968 w 17957125"/>
                <a:gd name="connsiteY58" fmla="*/ 8229600 h 39375853"/>
                <a:gd name="connsiteX59" fmla="*/ 8361928 w 17957125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711873 w 18117637"/>
                <a:gd name="connsiteY51" fmla="*/ 17162395 h 39375853"/>
                <a:gd name="connsiteX52" fmla="*/ 1032200 w 18117637"/>
                <a:gd name="connsiteY52" fmla="*/ 15494058 h 39375853"/>
                <a:gd name="connsiteX53" fmla="*/ 1308343 w 18117637"/>
                <a:gd name="connsiteY53" fmla="*/ 13997185 h 39375853"/>
                <a:gd name="connsiteX54" fmla="*/ 1847320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711873 w 18117637"/>
                <a:gd name="connsiteY51" fmla="*/ 17162395 h 39375853"/>
                <a:gd name="connsiteX52" fmla="*/ 1032200 w 18117637"/>
                <a:gd name="connsiteY52" fmla="*/ 15494058 h 39375853"/>
                <a:gd name="connsiteX53" fmla="*/ 1308343 w 18117637"/>
                <a:gd name="connsiteY53" fmla="*/ 13997185 h 39375853"/>
                <a:gd name="connsiteX54" fmla="*/ 1847320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711873 w 18117637"/>
                <a:gd name="connsiteY51" fmla="*/ 17162395 h 39375853"/>
                <a:gd name="connsiteX52" fmla="*/ 1032200 w 18117637"/>
                <a:gd name="connsiteY52" fmla="*/ 15494058 h 39375853"/>
                <a:gd name="connsiteX53" fmla="*/ 1308343 w 18117637"/>
                <a:gd name="connsiteY53" fmla="*/ 13997185 h 39375853"/>
                <a:gd name="connsiteX54" fmla="*/ 1523832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711873 w 18117637"/>
                <a:gd name="connsiteY51" fmla="*/ 17162395 h 39375853"/>
                <a:gd name="connsiteX52" fmla="*/ 1032200 w 18117637"/>
                <a:gd name="connsiteY52" fmla="*/ 15494058 h 39375853"/>
                <a:gd name="connsiteX53" fmla="*/ 1049807 w 18117637"/>
                <a:gd name="connsiteY53" fmla="*/ 13403181 h 39375853"/>
                <a:gd name="connsiteX54" fmla="*/ 1523832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711873 w 18117637"/>
                <a:gd name="connsiteY51" fmla="*/ 17162395 h 39375853"/>
                <a:gd name="connsiteX52" fmla="*/ 858749 w 18117637"/>
                <a:gd name="connsiteY52" fmla="*/ 14517780 h 39375853"/>
                <a:gd name="connsiteX53" fmla="*/ 1049807 w 18117637"/>
                <a:gd name="connsiteY53" fmla="*/ 13403181 h 39375853"/>
                <a:gd name="connsiteX54" fmla="*/ 1523832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522440 w 18117637"/>
                <a:gd name="connsiteY0" fmla="*/ 8046720 h 39375853"/>
                <a:gd name="connsiteX1" fmla="*/ 10351240 w 18117637"/>
                <a:gd name="connsiteY1" fmla="*/ 6949440 h 39375853"/>
                <a:gd name="connsiteX2" fmla="*/ 11539960 w 18117637"/>
                <a:gd name="connsiteY2" fmla="*/ 8046720 h 39375853"/>
                <a:gd name="connsiteX3" fmla="*/ 14740360 w 18117637"/>
                <a:gd name="connsiteY3" fmla="*/ 6675120 h 39375853"/>
                <a:gd name="connsiteX4" fmla="*/ 16015790 w 18117637"/>
                <a:gd name="connsiteY4" fmla="*/ 3055864 h 39375853"/>
                <a:gd name="connsiteX5" fmla="*/ 16203400 w 18117637"/>
                <a:gd name="connsiteY5" fmla="*/ 457200 h 39375853"/>
                <a:gd name="connsiteX6" fmla="*/ 16662581 w 18117637"/>
                <a:gd name="connsiteY6" fmla="*/ 1185084 h 39375853"/>
                <a:gd name="connsiteX7" fmla="*/ 17849320 w 18117637"/>
                <a:gd name="connsiteY7" fmla="*/ 0 h 39375853"/>
                <a:gd name="connsiteX8" fmla="*/ 17209240 w 18117637"/>
                <a:gd name="connsiteY8" fmla="*/ 1280160 h 39375853"/>
                <a:gd name="connsiteX9" fmla="*/ 17495916 w 18117637"/>
                <a:gd name="connsiteY9" fmla="*/ 1536863 h 39375853"/>
                <a:gd name="connsiteX10" fmla="*/ 17672648 w 18117637"/>
                <a:gd name="connsiteY10" fmla="*/ 1635973 h 39375853"/>
                <a:gd name="connsiteX11" fmla="*/ 17694739 w 18117637"/>
                <a:gd name="connsiteY11" fmla="*/ 2098482 h 39375853"/>
                <a:gd name="connsiteX12" fmla="*/ 17026395 w 18117637"/>
                <a:gd name="connsiteY12" fmla="*/ 3320155 h 39375853"/>
                <a:gd name="connsiteX13" fmla="*/ 17429642 w 18117637"/>
                <a:gd name="connsiteY13" fmla="*/ 4063474 h 39375853"/>
                <a:gd name="connsiteX14" fmla="*/ 15872196 w 18117637"/>
                <a:gd name="connsiteY14" fmla="*/ 8292129 h 39375853"/>
                <a:gd name="connsiteX15" fmla="*/ 12180040 w 18117637"/>
                <a:gd name="connsiteY15" fmla="*/ 10515600 h 39375853"/>
                <a:gd name="connsiteX16" fmla="*/ 13551640 w 18117637"/>
                <a:gd name="connsiteY16" fmla="*/ 14264640 h 39375853"/>
                <a:gd name="connsiteX17" fmla="*/ 14466040 w 18117637"/>
                <a:gd name="connsiteY17" fmla="*/ 19385280 h 39375853"/>
                <a:gd name="connsiteX18" fmla="*/ 11082760 w 18117637"/>
                <a:gd name="connsiteY18" fmla="*/ 19751040 h 39375853"/>
                <a:gd name="connsiteX19" fmla="*/ 11722840 w 18117637"/>
                <a:gd name="connsiteY19" fmla="*/ 27706320 h 39375853"/>
                <a:gd name="connsiteX20" fmla="*/ 12597064 w 18117637"/>
                <a:gd name="connsiteY20" fmla="*/ 30542125 h 39375853"/>
                <a:gd name="connsiteX21" fmla="*/ 13204578 w 18117637"/>
                <a:gd name="connsiteY21" fmla="*/ 34529290 h 39375853"/>
                <a:gd name="connsiteX22" fmla="*/ 13745818 w 18117637"/>
                <a:gd name="connsiteY22" fmla="*/ 36686890 h 39375853"/>
                <a:gd name="connsiteX23" fmla="*/ 15654760 w 18117637"/>
                <a:gd name="connsiteY23" fmla="*/ 38587680 h 39375853"/>
                <a:gd name="connsiteX24" fmla="*/ 12563927 w 18117637"/>
                <a:gd name="connsiteY24" fmla="*/ 38669072 h 39375853"/>
                <a:gd name="connsiteX25" fmla="*/ 11265640 w 18117637"/>
                <a:gd name="connsiteY25" fmla="*/ 38221920 h 39375853"/>
                <a:gd name="connsiteX26" fmla="*/ 10929161 w 18117637"/>
                <a:gd name="connsiteY26" fmla="*/ 36102472 h 39375853"/>
                <a:gd name="connsiteX27" fmla="*/ 11357080 w 18117637"/>
                <a:gd name="connsiteY27" fmla="*/ 35387280 h 39375853"/>
                <a:gd name="connsiteX28" fmla="*/ 7425160 w 18117637"/>
                <a:gd name="connsiteY28" fmla="*/ 22402800 h 39375853"/>
                <a:gd name="connsiteX29" fmla="*/ 6785080 w 18117637"/>
                <a:gd name="connsiteY29" fmla="*/ 24414480 h 39375853"/>
                <a:gd name="connsiteX30" fmla="*/ 5413480 w 18117637"/>
                <a:gd name="connsiteY30" fmla="*/ 35295840 h 39375853"/>
                <a:gd name="connsiteX31" fmla="*/ 5704537 w 18117637"/>
                <a:gd name="connsiteY31" fmla="*/ 36637336 h 39375853"/>
                <a:gd name="connsiteX32" fmla="*/ 4942383 w 18117637"/>
                <a:gd name="connsiteY32" fmla="*/ 37843163 h 39375853"/>
                <a:gd name="connsiteX33" fmla="*/ 4681960 w 18117637"/>
                <a:gd name="connsiteY33" fmla="*/ 38862000 h 39375853"/>
                <a:gd name="connsiteX34" fmla="*/ 2121640 w 18117637"/>
                <a:gd name="connsiteY34" fmla="*/ 38496240 h 39375853"/>
                <a:gd name="connsiteX35" fmla="*/ 3218920 w 18117637"/>
                <a:gd name="connsiteY35" fmla="*/ 37216080 h 39375853"/>
                <a:gd name="connsiteX36" fmla="*/ 3009383 w 18117637"/>
                <a:gd name="connsiteY36" fmla="*/ 35788626 h 39375853"/>
                <a:gd name="connsiteX37" fmla="*/ 3401800 w 18117637"/>
                <a:gd name="connsiteY37" fmla="*/ 35204400 h 39375853"/>
                <a:gd name="connsiteX38" fmla="*/ 3583760 w 18117637"/>
                <a:gd name="connsiteY38" fmla="*/ 29561271 h 39375853"/>
                <a:gd name="connsiteX39" fmla="*/ 3401800 w 18117637"/>
                <a:gd name="connsiteY39" fmla="*/ 21945600 h 39375853"/>
                <a:gd name="connsiteX40" fmla="*/ 2487400 w 18117637"/>
                <a:gd name="connsiteY40" fmla="*/ 21122640 h 39375853"/>
                <a:gd name="connsiteX41" fmla="*/ 3097748 w 18117637"/>
                <a:gd name="connsiteY41" fmla="*/ 18929841 h 39375853"/>
                <a:gd name="connsiteX42" fmla="*/ 3141931 w 18117637"/>
                <a:gd name="connsiteY42" fmla="*/ 17261504 h 39375853"/>
                <a:gd name="connsiteX43" fmla="*/ 3218920 w 18117637"/>
                <a:gd name="connsiteY43" fmla="*/ 14447520 h 39375853"/>
                <a:gd name="connsiteX44" fmla="*/ 2390822 w 18117637"/>
                <a:gd name="connsiteY44" fmla="*/ 15411467 h 39375853"/>
                <a:gd name="connsiteX45" fmla="*/ 2395960 w 18117637"/>
                <a:gd name="connsiteY45" fmla="*/ 16733520 h 39375853"/>
                <a:gd name="connsiteX46" fmla="*/ 1728080 w 18117637"/>
                <a:gd name="connsiteY46" fmla="*/ 19144577 h 39375853"/>
                <a:gd name="connsiteX47" fmla="*/ 1462983 w 18117637"/>
                <a:gd name="connsiteY47" fmla="*/ 21060687 h 39375853"/>
                <a:gd name="connsiteX48" fmla="*/ 1207240 w 18117637"/>
                <a:gd name="connsiteY48" fmla="*/ 20116800 h 39375853"/>
                <a:gd name="connsiteX49" fmla="*/ 1207240 w 18117637"/>
                <a:gd name="connsiteY49" fmla="*/ 21854160 h 39375853"/>
                <a:gd name="connsiteX50" fmla="*/ 349261 w 18117637"/>
                <a:gd name="connsiteY50" fmla="*/ 18854236 h 39375853"/>
                <a:gd name="connsiteX51" fmla="*/ 412948 w 18117637"/>
                <a:gd name="connsiteY51" fmla="*/ 17186854 h 39375853"/>
                <a:gd name="connsiteX52" fmla="*/ 858749 w 18117637"/>
                <a:gd name="connsiteY52" fmla="*/ 14517780 h 39375853"/>
                <a:gd name="connsiteX53" fmla="*/ 1049807 w 18117637"/>
                <a:gd name="connsiteY53" fmla="*/ 13403181 h 39375853"/>
                <a:gd name="connsiteX54" fmla="*/ 1523832 w 18117637"/>
                <a:gd name="connsiteY54" fmla="*/ 12252960 h 39375853"/>
                <a:gd name="connsiteX55" fmla="*/ 2121640 w 18117637"/>
                <a:gd name="connsiteY55" fmla="*/ 10058400 h 39375853"/>
                <a:gd name="connsiteX56" fmla="*/ 2341195 w 18117637"/>
                <a:gd name="connsiteY56" fmla="*/ 9045684 h 39375853"/>
                <a:gd name="connsiteX57" fmla="*/ 3766092 w 18117637"/>
                <a:gd name="connsiteY57" fmla="*/ 8688566 h 39375853"/>
                <a:gd name="connsiteX58" fmla="*/ 5413480 w 18117637"/>
                <a:gd name="connsiteY58" fmla="*/ 8229600 h 39375853"/>
                <a:gd name="connsiteX59" fmla="*/ 8522440 w 18117637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2805829 w 18436066"/>
                <a:gd name="connsiteY40" fmla="*/ 21122640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37349 w 18436066"/>
                <a:gd name="connsiteY43" fmla="*/ 14447520 h 39375853"/>
                <a:gd name="connsiteX44" fmla="*/ 2709251 w 18436066"/>
                <a:gd name="connsiteY44" fmla="*/ 15411467 h 39375853"/>
                <a:gd name="connsiteX45" fmla="*/ 2714389 w 18436066"/>
                <a:gd name="connsiteY45" fmla="*/ 16733520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525669 w 18436066"/>
                <a:gd name="connsiteY49" fmla="*/ 21854160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2805829 w 18436066"/>
                <a:gd name="connsiteY40" fmla="*/ 21122640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37349 w 18436066"/>
                <a:gd name="connsiteY43" fmla="*/ 14447520 h 39375853"/>
                <a:gd name="connsiteX44" fmla="*/ 2709251 w 18436066"/>
                <a:gd name="connsiteY44" fmla="*/ 15411467 h 39375853"/>
                <a:gd name="connsiteX45" fmla="*/ 2714389 w 18436066"/>
                <a:gd name="connsiteY45" fmla="*/ 16733520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37349 w 18436066"/>
                <a:gd name="connsiteY43" fmla="*/ 14447520 h 39375853"/>
                <a:gd name="connsiteX44" fmla="*/ 2709251 w 18436066"/>
                <a:gd name="connsiteY44" fmla="*/ 15411467 h 39375853"/>
                <a:gd name="connsiteX45" fmla="*/ 2714389 w 18436066"/>
                <a:gd name="connsiteY45" fmla="*/ 16733520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33559 w 18436066"/>
                <a:gd name="connsiteY43" fmla="*/ 14517780 h 39375853"/>
                <a:gd name="connsiteX44" fmla="*/ 2709251 w 18436066"/>
                <a:gd name="connsiteY44" fmla="*/ 15411467 h 39375853"/>
                <a:gd name="connsiteX45" fmla="*/ 2714389 w 18436066"/>
                <a:gd name="connsiteY45" fmla="*/ 16733520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97245 w 18436066"/>
                <a:gd name="connsiteY43" fmla="*/ 14517780 h 39375853"/>
                <a:gd name="connsiteX44" fmla="*/ 2709251 w 18436066"/>
                <a:gd name="connsiteY44" fmla="*/ 15411467 h 39375853"/>
                <a:gd name="connsiteX45" fmla="*/ 2714389 w 18436066"/>
                <a:gd name="connsiteY45" fmla="*/ 16733520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97245 w 18436066"/>
                <a:gd name="connsiteY43" fmla="*/ 14517780 h 39375853"/>
                <a:gd name="connsiteX44" fmla="*/ 2709251 w 18436066"/>
                <a:gd name="connsiteY44" fmla="*/ 15411467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97245 w 18436066"/>
                <a:gd name="connsiteY43" fmla="*/ 14517780 h 39375853"/>
                <a:gd name="connsiteX44" fmla="*/ 2641955 w 18436066"/>
                <a:gd name="connsiteY44" fmla="*/ 16866204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597245 w 18436066"/>
                <a:gd name="connsiteY43" fmla="*/ 14517780 h 39375853"/>
                <a:gd name="connsiteX44" fmla="*/ 2641955 w 18436066"/>
                <a:gd name="connsiteY44" fmla="*/ 16866204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460360 w 18436066"/>
                <a:gd name="connsiteY42" fmla="*/ 17261504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705641 w 18436066"/>
                <a:gd name="connsiteY45" fmla="*/ 17315115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781412 w 18436066"/>
                <a:gd name="connsiteY47" fmla="*/ 21060687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810212 w 18436066"/>
                <a:gd name="connsiteY47" fmla="*/ 21368781 h 39375853"/>
                <a:gd name="connsiteX48" fmla="*/ 1525669 w 18436066"/>
                <a:gd name="connsiteY48" fmla="*/ 20116800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810212 w 18436066"/>
                <a:gd name="connsiteY47" fmla="*/ 21368781 h 39375853"/>
                <a:gd name="connsiteX48" fmla="*/ 1420320 w 18436066"/>
                <a:gd name="connsiteY48" fmla="*/ 20404117 h 39375853"/>
                <a:gd name="connsiteX49" fmla="*/ 1177179 w 18436066"/>
                <a:gd name="connsiteY49" fmla="*/ 21868348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810212 w 18436066"/>
                <a:gd name="connsiteY47" fmla="*/ 21368781 h 39375853"/>
                <a:gd name="connsiteX48" fmla="*/ 1420320 w 18436066"/>
                <a:gd name="connsiteY48" fmla="*/ 20404117 h 39375853"/>
                <a:gd name="connsiteX49" fmla="*/ 1197525 w 18436066"/>
                <a:gd name="connsiteY49" fmla="*/ 22245749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810212 w 18436066"/>
                <a:gd name="connsiteY47" fmla="*/ 21368781 h 39375853"/>
                <a:gd name="connsiteX48" fmla="*/ 1420320 w 18436066"/>
                <a:gd name="connsiteY48" fmla="*/ 20404117 h 39375853"/>
                <a:gd name="connsiteX49" fmla="*/ 1197525 w 18436066"/>
                <a:gd name="connsiteY49" fmla="*/ 22245749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840869 w 18436066"/>
                <a:gd name="connsiteY0" fmla="*/ 8046720 h 39375853"/>
                <a:gd name="connsiteX1" fmla="*/ 10669669 w 18436066"/>
                <a:gd name="connsiteY1" fmla="*/ 6949440 h 39375853"/>
                <a:gd name="connsiteX2" fmla="*/ 11858389 w 18436066"/>
                <a:gd name="connsiteY2" fmla="*/ 8046720 h 39375853"/>
                <a:gd name="connsiteX3" fmla="*/ 15058789 w 18436066"/>
                <a:gd name="connsiteY3" fmla="*/ 6675120 h 39375853"/>
                <a:gd name="connsiteX4" fmla="*/ 16334219 w 18436066"/>
                <a:gd name="connsiteY4" fmla="*/ 3055864 h 39375853"/>
                <a:gd name="connsiteX5" fmla="*/ 16521829 w 18436066"/>
                <a:gd name="connsiteY5" fmla="*/ 457200 h 39375853"/>
                <a:gd name="connsiteX6" fmla="*/ 16981010 w 18436066"/>
                <a:gd name="connsiteY6" fmla="*/ 1185084 h 39375853"/>
                <a:gd name="connsiteX7" fmla="*/ 18167749 w 18436066"/>
                <a:gd name="connsiteY7" fmla="*/ 0 h 39375853"/>
                <a:gd name="connsiteX8" fmla="*/ 17527669 w 18436066"/>
                <a:gd name="connsiteY8" fmla="*/ 1280160 h 39375853"/>
                <a:gd name="connsiteX9" fmla="*/ 17814345 w 18436066"/>
                <a:gd name="connsiteY9" fmla="*/ 1536863 h 39375853"/>
                <a:gd name="connsiteX10" fmla="*/ 17991077 w 18436066"/>
                <a:gd name="connsiteY10" fmla="*/ 1635973 h 39375853"/>
                <a:gd name="connsiteX11" fmla="*/ 18013168 w 18436066"/>
                <a:gd name="connsiteY11" fmla="*/ 2098482 h 39375853"/>
                <a:gd name="connsiteX12" fmla="*/ 17344824 w 18436066"/>
                <a:gd name="connsiteY12" fmla="*/ 3320155 h 39375853"/>
                <a:gd name="connsiteX13" fmla="*/ 17748071 w 18436066"/>
                <a:gd name="connsiteY13" fmla="*/ 4063474 h 39375853"/>
                <a:gd name="connsiteX14" fmla="*/ 16190625 w 18436066"/>
                <a:gd name="connsiteY14" fmla="*/ 8292129 h 39375853"/>
                <a:gd name="connsiteX15" fmla="*/ 12498469 w 18436066"/>
                <a:gd name="connsiteY15" fmla="*/ 10515600 h 39375853"/>
                <a:gd name="connsiteX16" fmla="*/ 13870069 w 18436066"/>
                <a:gd name="connsiteY16" fmla="*/ 14264640 h 39375853"/>
                <a:gd name="connsiteX17" fmla="*/ 14784469 w 18436066"/>
                <a:gd name="connsiteY17" fmla="*/ 19385280 h 39375853"/>
                <a:gd name="connsiteX18" fmla="*/ 11401189 w 18436066"/>
                <a:gd name="connsiteY18" fmla="*/ 19751040 h 39375853"/>
                <a:gd name="connsiteX19" fmla="*/ 12041269 w 18436066"/>
                <a:gd name="connsiteY19" fmla="*/ 27706320 h 39375853"/>
                <a:gd name="connsiteX20" fmla="*/ 12915493 w 18436066"/>
                <a:gd name="connsiteY20" fmla="*/ 30542125 h 39375853"/>
                <a:gd name="connsiteX21" fmla="*/ 13523007 w 18436066"/>
                <a:gd name="connsiteY21" fmla="*/ 34529290 h 39375853"/>
                <a:gd name="connsiteX22" fmla="*/ 14064247 w 18436066"/>
                <a:gd name="connsiteY22" fmla="*/ 36686890 h 39375853"/>
                <a:gd name="connsiteX23" fmla="*/ 15973189 w 18436066"/>
                <a:gd name="connsiteY23" fmla="*/ 38587680 h 39375853"/>
                <a:gd name="connsiteX24" fmla="*/ 12882356 w 18436066"/>
                <a:gd name="connsiteY24" fmla="*/ 38669072 h 39375853"/>
                <a:gd name="connsiteX25" fmla="*/ 11584069 w 18436066"/>
                <a:gd name="connsiteY25" fmla="*/ 38221920 h 39375853"/>
                <a:gd name="connsiteX26" fmla="*/ 11247590 w 18436066"/>
                <a:gd name="connsiteY26" fmla="*/ 36102472 h 39375853"/>
                <a:gd name="connsiteX27" fmla="*/ 11675509 w 18436066"/>
                <a:gd name="connsiteY27" fmla="*/ 35387280 h 39375853"/>
                <a:gd name="connsiteX28" fmla="*/ 7743589 w 18436066"/>
                <a:gd name="connsiteY28" fmla="*/ 22402800 h 39375853"/>
                <a:gd name="connsiteX29" fmla="*/ 7103509 w 18436066"/>
                <a:gd name="connsiteY29" fmla="*/ 24414480 h 39375853"/>
                <a:gd name="connsiteX30" fmla="*/ 5731909 w 18436066"/>
                <a:gd name="connsiteY30" fmla="*/ 35295840 h 39375853"/>
                <a:gd name="connsiteX31" fmla="*/ 6022966 w 18436066"/>
                <a:gd name="connsiteY31" fmla="*/ 36637336 h 39375853"/>
                <a:gd name="connsiteX32" fmla="*/ 5260812 w 18436066"/>
                <a:gd name="connsiteY32" fmla="*/ 37843163 h 39375853"/>
                <a:gd name="connsiteX33" fmla="*/ 5000389 w 18436066"/>
                <a:gd name="connsiteY33" fmla="*/ 38862000 h 39375853"/>
                <a:gd name="connsiteX34" fmla="*/ 2440069 w 18436066"/>
                <a:gd name="connsiteY34" fmla="*/ 38496240 h 39375853"/>
                <a:gd name="connsiteX35" fmla="*/ 3537349 w 18436066"/>
                <a:gd name="connsiteY35" fmla="*/ 37216080 h 39375853"/>
                <a:gd name="connsiteX36" fmla="*/ 3327812 w 18436066"/>
                <a:gd name="connsiteY36" fmla="*/ 35788626 h 39375853"/>
                <a:gd name="connsiteX37" fmla="*/ 3720229 w 18436066"/>
                <a:gd name="connsiteY37" fmla="*/ 35204400 h 39375853"/>
                <a:gd name="connsiteX38" fmla="*/ 3902189 w 18436066"/>
                <a:gd name="connsiteY38" fmla="*/ 29561271 h 39375853"/>
                <a:gd name="connsiteX39" fmla="*/ 3720229 w 18436066"/>
                <a:gd name="connsiteY39" fmla="*/ 21945600 h 39375853"/>
                <a:gd name="connsiteX40" fmla="*/ 3215129 w 18436066"/>
                <a:gd name="connsiteY40" fmla="*/ 20625489 h 39375853"/>
                <a:gd name="connsiteX41" fmla="*/ 3416177 w 18436066"/>
                <a:gd name="connsiteY41" fmla="*/ 18929841 h 39375853"/>
                <a:gd name="connsiteX42" fmla="*/ 3578846 w 18436066"/>
                <a:gd name="connsiteY42" fmla="*/ 17743981 h 39375853"/>
                <a:gd name="connsiteX43" fmla="*/ 3469873 w 18436066"/>
                <a:gd name="connsiteY43" fmla="*/ 15647733 h 39375853"/>
                <a:gd name="connsiteX44" fmla="*/ 2641955 w 18436066"/>
                <a:gd name="connsiteY44" fmla="*/ 16866204 h 39375853"/>
                <a:gd name="connsiteX45" fmla="*/ 2617845 w 18436066"/>
                <a:gd name="connsiteY45" fmla="*/ 17656284 h 39375853"/>
                <a:gd name="connsiteX46" fmla="*/ 2046509 w 18436066"/>
                <a:gd name="connsiteY46" fmla="*/ 19144577 h 39375853"/>
                <a:gd name="connsiteX47" fmla="*/ 1810212 w 18436066"/>
                <a:gd name="connsiteY47" fmla="*/ 21368781 h 39375853"/>
                <a:gd name="connsiteX48" fmla="*/ 1420320 w 18436066"/>
                <a:gd name="connsiteY48" fmla="*/ 20404117 h 39375853"/>
                <a:gd name="connsiteX49" fmla="*/ 1197525 w 18436066"/>
                <a:gd name="connsiteY49" fmla="*/ 22245749 h 39375853"/>
                <a:gd name="connsiteX50" fmla="*/ 349261 w 18436066"/>
                <a:gd name="connsiteY50" fmla="*/ 18854236 h 39375853"/>
                <a:gd name="connsiteX51" fmla="*/ 731377 w 18436066"/>
                <a:gd name="connsiteY51" fmla="*/ 17186854 h 39375853"/>
                <a:gd name="connsiteX52" fmla="*/ 1177178 w 18436066"/>
                <a:gd name="connsiteY52" fmla="*/ 14517780 h 39375853"/>
                <a:gd name="connsiteX53" fmla="*/ 1368236 w 18436066"/>
                <a:gd name="connsiteY53" fmla="*/ 13403181 h 39375853"/>
                <a:gd name="connsiteX54" fmla="*/ 1842261 w 18436066"/>
                <a:gd name="connsiteY54" fmla="*/ 12252960 h 39375853"/>
                <a:gd name="connsiteX55" fmla="*/ 2440069 w 18436066"/>
                <a:gd name="connsiteY55" fmla="*/ 10058400 h 39375853"/>
                <a:gd name="connsiteX56" fmla="*/ 2659624 w 18436066"/>
                <a:gd name="connsiteY56" fmla="*/ 9045684 h 39375853"/>
                <a:gd name="connsiteX57" fmla="*/ 4084521 w 18436066"/>
                <a:gd name="connsiteY57" fmla="*/ 8688566 h 39375853"/>
                <a:gd name="connsiteX58" fmla="*/ 5731909 w 18436066"/>
                <a:gd name="connsiteY58" fmla="*/ 8229600 h 39375853"/>
                <a:gd name="connsiteX59" fmla="*/ 8840869 w 18436066"/>
                <a:gd name="connsiteY59" fmla="*/ 8046720 h 39375853"/>
                <a:gd name="connsiteX0" fmla="*/ 8772389 w 18367586"/>
                <a:gd name="connsiteY0" fmla="*/ 8046720 h 39375853"/>
                <a:gd name="connsiteX1" fmla="*/ 10601189 w 18367586"/>
                <a:gd name="connsiteY1" fmla="*/ 6949440 h 39375853"/>
                <a:gd name="connsiteX2" fmla="*/ 11789909 w 18367586"/>
                <a:gd name="connsiteY2" fmla="*/ 8046720 h 39375853"/>
                <a:gd name="connsiteX3" fmla="*/ 14990309 w 18367586"/>
                <a:gd name="connsiteY3" fmla="*/ 6675120 h 39375853"/>
                <a:gd name="connsiteX4" fmla="*/ 16265739 w 18367586"/>
                <a:gd name="connsiteY4" fmla="*/ 3055864 h 39375853"/>
                <a:gd name="connsiteX5" fmla="*/ 16453349 w 18367586"/>
                <a:gd name="connsiteY5" fmla="*/ 457200 h 39375853"/>
                <a:gd name="connsiteX6" fmla="*/ 16912530 w 18367586"/>
                <a:gd name="connsiteY6" fmla="*/ 1185084 h 39375853"/>
                <a:gd name="connsiteX7" fmla="*/ 18099269 w 18367586"/>
                <a:gd name="connsiteY7" fmla="*/ 0 h 39375853"/>
                <a:gd name="connsiteX8" fmla="*/ 17459189 w 18367586"/>
                <a:gd name="connsiteY8" fmla="*/ 1280160 h 39375853"/>
                <a:gd name="connsiteX9" fmla="*/ 17745865 w 18367586"/>
                <a:gd name="connsiteY9" fmla="*/ 1536863 h 39375853"/>
                <a:gd name="connsiteX10" fmla="*/ 17922597 w 18367586"/>
                <a:gd name="connsiteY10" fmla="*/ 1635973 h 39375853"/>
                <a:gd name="connsiteX11" fmla="*/ 17944688 w 18367586"/>
                <a:gd name="connsiteY11" fmla="*/ 2098482 h 39375853"/>
                <a:gd name="connsiteX12" fmla="*/ 17276344 w 18367586"/>
                <a:gd name="connsiteY12" fmla="*/ 3320155 h 39375853"/>
                <a:gd name="connsiteX13" fmla="*/ 17679591 w 18367586"/>
                <a:gd name="connsiteY13" fmla="*/ 4063474 h 39375853"/>
                <a:gd name="connsiteX14" fmla="*/ 16122145 w 18367586"/>
                <a:gd name="connsiteY14" fmla="*/ 8292129 h 39375853"/>
                <a:gd name="connsiteX15" fmla="*/ 12429989 w 18367586"/>
                <a:gd name="connsiteY15" fmla="*/ 10515600 h 39375853"/>
                <a:gd name="connsiteX16" fmla="*/ 13801589 w 18367586"/>
                <a:gd name="connsiteY16" fmla="*/ 14264640 h 39375853"/>
                <a:gd name="connsiteX17" fmla="*/ 14715989 w 18367586"/>
                <a:gd name="connsiteY17" fmla="*/ 19385280 h 39375853"/>
                <a:gd name="connsiteX18" fmla="*/ 11332709 w 18367586"/>
                <a:gd name="connsiteY18" fmla="*/ 19751040 h 39375853"/>
                <a:gd name="connsiteX19" fmla="*/ 11972789 w 18367586"/>
                <a:gd name="connsiteY19" fmla="*/ 27706320 h 39375853"/>
                <a:gd name="connsiteX20" fmla="*/ 12847013 w 18367586"/>
                <a:gd name="connsiteY20" fmla="*/ 30542125 h 39375853"/>
                <a:gd name="connsiteX21" fmla="*/ 13454527 w 18367586"/>
                <a:gd name="connsiteY21" fmla="*/ 34529290 h 39375853"/>
                <a:gd name="connsiteX22" fmla="*/ 13995767 w 18367586"/>
                <a:gd name="connsiteY22" fmla="*/ 36686890 h 39375853"/>
                <a:gd name="connsiteX23" fmla="*/ 15904709 w 18367586"/>
                <a:gd name="connsiteY23" fmla="*/ 38587680 h 39375853"/>
                <a:gd name="connsiteX24" fmla="*/ 12813876 w 18367586"/>
                <a:gd name="connsiteY24" fmla="*/ 38669072 h 39375853"/>
                <a:gd name="connsiteX25" fmla="*/ 11515589 w 18367586"/>
                <a:gd name="connsiteY25" fmla="*/ 38221920 h 39375853"/>
                <a:gd name="connsiteX26" fmla="*/ 11179110 w 18367586"/>
                <a:gd name="connsiteY26" fmla="*/ 36102472 h 39375853"/>
                <a:gd name="connsiteX27" fmla="*/ 11607029 w 18367586"/>
                <a:gd name="connsiteY27" fmla="*/ 35387280 h 39375853"/>
                <a:gd name="connsiteX28" fmla="*/ 7675109 w 18367586"/>
                <a:gd name="connsiteY28" fmla="*/ 22402800 h 39375853"/>
                <a:gd name="connsiteX29" fmla="*/ 7035029 w 18367586"/>
                <a:gd name="connsiteY29" fmla="*/ 24414480 h 39375853"/>
                <a:gd name="connsiteX30" fmla="*/ 5663429 w 18367586"/>
                <a:gd name="connsiteY30" fmla="*/ 35295840 h 39375853"/>
                <a:gd name="connsiteX31" fmla="*/ 5954486 w 18367586"/>
                <a:gd name="connsiteY31" fmla="*/ 36637336 h 39375853"/>
                <a:gd name="connsiteX32" fmla="*/ 5192332 w 18367586"/>
                <a:gd name="connsiteY32" fmla="*/ 37843163 h 39375853"/>
                <a:gd name="connsiteX33" fmla="*/ 4931909 w 18367586"/>
                <a:gd name="connsiteY33" fmla="*/ 38862000 h 39375853"/>
                <a:gd name="connsiteX34" fmla="*/ 2371589 w 18367586"/>
                <a:gd name="connsiteY34" fmla="*/ 38496240 h 39375853"/>
                <a:gd name="connsiteX35" fmla="*/ 3468869 w 18367586"/>
                <a:gd name="connsiteY35" fmla="*/ 37216080 h 39375853"/>
                <a:gd name="connsiteX36" fmla="*/ 3259332 w 18367586"/>
                <a:gd name="connsiteY36" fmla="*/ 35788626 h 39375853"/>
                <a:gd name="connsiteX37" fmla="*/ 3651749 w 18367586"/>
                <a:gd name="connsiteY37" fmla="*/ 35204400 h 39375853"/>
                <a:gd name="connsiteX38" fmla="*/ 3833709 w 18367586"/>
                <a:gd name="connsiteY38" fmla="*/ 29561271 h 39375853"/>
                <a:gd name="connsiteX39" fmla="*/ 3651749 w 18367586"/>
                <a:gd name="connsiteY39" fmla="*/ 21945600 h 39375853"/>
                <a:gd name="connsiteX40" fmla="*/ 3146649 w 18367586"/>
                <a:gd name="connsiteY40" fmla="*/ 20625489 h 39375853"/>
                <a:gd name="connsiteX41" fmla="*/ 3347697 w 18367586"/>
                <a:gd name="connsiteY41" fmla="*/ 18929841 h 39375853"/>
                <a:gd name="connsiteX42" fmla="*/ 3510366 w 18367586"/>
                <a:gd name="connsiteY42" fmla="*/ 17743981 h 39375853"/>
                <a:gd name="connsiteX43" fmla="*/ 3401393 w 18367586"/>
                <a:gd name="connsiteY43" fmla="*/ 15647733 h 39375853"/>
                <a:gd name="connsiteX44" fmla="*/ 2573475 w 18367586"/>
                <a:gd name="connsiteY44" fmla="*/ 16866204 h 39375853"/>
                <a:gd name="connsiteX45" fmla="*/ 2549365 w 18367586"/>
                <a:gd name="connsiteY45" fmla="*/ 17656284 h 39375853"/>
                <a:gd name="connsiteX46" fmla="*/ 1978029 w 18367586"/>
                <a:gd name="connsiteY46" fmla="*/ 19144577 h 39375853"/>
                <a:gd name="connsiteX47" fmla="*/ 1741732 w 18367586"/>
                <a:gd name="connsiteY47" fmla="*/ 21368781 h 39375853"/>
                <a:gd name="connsiteX48" fmla="*/ 1351840 w 18367586"/>
                <a:gd name="connsiteY48" fmla="*/ 20404117 h 39375853"/>
                <a:gd name="connsiteX49" fmla="*/ 1129045 w 18367586"/>
                <a:gd name="connsiteY49" fmla="*/ 22245749 h 39375853"/>
                <a:gd name="connsiteX50" fmla="*/ 349261 w 18367586"/>
                <a:gd name="connsiteY50" fmla="*/ 19410220 h 39375853"/>
                <a:gd name="connsiteX51" fmla="*/ 662897 w 18367586"/>
                <a:gd name="connsiteY51" fmla="*/ 17186854 h 39375853"/>
                <a:gd name="connsiteX52" fmla="*/ 1108698 w 18367586"/>
                <a:gd name="connsiteY52" fmla="*/ 14517780 h 39375853"/>
                <a:gd name="connsiteX53" fmla="*/ 1299756 w 18367586"/>
                <a:gd name="connsiteY53" fmla="*/ 13403181 h 39375853"/>
                <a:gd name="connsiteX54" fmla="*/ 1773781 w 18367586"/>
                <a:gd name="connsiteY54" fmla="*/ 12252960 h 39375853"/>
                <a:gd name="connsiteX55" fmla="*/ 2371589 w 18367586"/>
                <a:gd name="connsiteY55" fmla="*/ 10058400 h 39375853"/>
                <a:gd name="connsiteX56" fmla="*/ 2591144 w 18367586"/>
                <a:gd name="connsiteY56" fmla="*/ 9045684 h 39375853"/>
                <a:gd name="connsiteX57" fmla="*/ 4016041 w 18367586"/>
                <a:gd name="connsiteY57" fmla="*/ 8688566 h 39375853"/>
                <a:gd name="connsiteX58" fmla="*/ 5663429 w 18367586"/>
                <a:gd name="connsiteY58" fmla="*/ 8229600 h 39375853"/>
                <a:gd name="connsiteX59" fmla="*/ 8772389 w 18367586"/>
                <a:gd name="connsiteY59" fmla="*/ 8046720 h 39375853"/>
                <a:gd name="connsiteX0" fmla="*/ 8855937 w 18451134"/>
                <a:gd name="connsiteY0" fmla="*/ 8046720 h 39375853"/>
                <a:gd name="connsiteX1" fmla="*/ 10684737 w 18451134"/>
                <a:gd name="connsiteY1" fmla="*/ 6949440 h 39375853"/>
                <a:gd name="connsiteX2" fmla="*/ 11873457 w 18451134"/>
                <a:gd name="connsiteY2" fmla="*/ 8046720 h 39375853"/>
                <a:gd name="connsiteX3" fmla="*/ 15073857 w 18451134"/>
                <a:gd name="connsiteY3" fmla="*/ 6675120 h 39375853"/>
                <a:gd name="connsiteX4" fmla="*/ 16349287 w 18451134"/>
                <a:gd name="connsiteY4" fmla="*/ 3055864 h 39375853"/>
                <a:gd name="connsiteX5" fmla="*/ 16536897 w 18451134"/>
                <a:gd name="connsiteY5" fmla="*/ 457200 h 39375853"/>
                <a:gd name="connsiteX6" fmla="*/ 16996078 w 18451134"/>
                <a:gd name="connsiteY6" fmla="*/ 1185084 h 39375853"/>
                <a:gd name="connsiteX7" fmla="*/ 18182817 w 18451134"/>
                <a:gd name="connsiteY7" fmla="*/ 0 h 39375853"/>
                <a:gd name="connsiteX8" fmla="*/ 17542737 w 18451134"/>
                <a:gd name="connsiteY8" fmla="*/ 1280160 h 39375853"/>
                <a:gd name="connsiteX9" fmla="*/ 17829413 w 18451134"/>
                <a:gd name="connsiteY9" fmla="*/ 1536863 h 39375853"/>
                <a:gd name="connsiteX10" fmla="*/ 18006145 w 18451134"/>
                <a:gd name="connsiteY10" fmla="*/ 1635973 h 39375853"/>
                <a:gd name="connsiteX11" fmla="*/ 18028236 w 18451134"/>
                <a:gd name="connsiteY11" fmla="*/ 2098482 h 39375853"/>
                <a:gd name="connsiteX12" fmla="*/ 17359892 w 18451134"/>
                <a:gd name="connsiteY12" fmla="*/ 3320155 h 39375853"/>
                <a:gd name="connsiteX13" fmla="*/ 17763139 w 18451134"/>
                <a:gd name="connsiteY13" fmla="*/ 4063474 h 39375853"/>
                <a:gd name="connsiteX14" fmla="*/ 16205693 w 18451134"/>
                <a:gd name="connsiteY14" fmla="*/ 8292129 h 39375853"/>
                <a:gd name="connsiteX15" fmla="*/ 12513537 w 18451134"/>
                <a:gd name="connsiteY15" fmla="*/ 10515600 h 39375853"/>
                <a:gd name="connsiteX16" fmla="*/ 13885137 w 18451134"/>
                <a:gd name="connsiteY16" fmla="*/ 14264640 h 39375853"/>
                <a:gd name="connsiteX17" fmla="*/ 14799537 w 18451134"/>
                <a:gd name="connsiteY17" fmla="*/ 19385280 h 39375853"/>
                <a:gd name="connsiteX18" fmla="*/ 11416257 w 18451134"/>
                <a:gd name="connsiteY18" fmla="*/ 19751040 h 39375853"/>
                <a:gd name="connsiteX19" fmla="*/ 12056337 w 18451134"/>
                <a:gd name="connsiteY19" fmla="*/ 27706320 h 39375853"/>
                <a:gd name="connsiteX20" fmla="*/ 12930561 w 18451134"/>
                <a:gd name="connsiteY20" fmla="*/ 30542125 h 39375853"/>
                <a:gd name="connsiteX21" fmla="*/ 13538075 w 18451134"/>
                <a:gd name="connsiteY21" fmla="*/ 34529290 h 39375853"/>
                <a:gd name="connsiteX22" fmla="*/ 14079315 w 18451134"/>
                <a:gd name="connsiteY22" fmla="*/ 36686890 h 39375853"/>
                <a:gd name="connsiteX23" fmla="*/ 15988257 w 18451134"/>
                <a:gd name="connsiteY23" fmla="*/ 38587680 h 39375853"/>
                <a:gd name="connsiteX24" fmla="*/ 12897424 w 18451134"/>
                <a:gd name="connsiteY24" fmla="*/ 38669072 h 39375853"/>
                <a:gd name="connsiteX25" fmla="*/ 11599137 w 18451134"/>
                <a:gd name="connsiteY25" fmla="*/ 38221920 h 39375853"/>
                <a:gd name="connsiteX26" fmla="*/ 11262658 w 18451134"/>
                <a:gd name="connsiteY26" fmla="*/ 36102472 h 39375853"/>
                <a:gd name="connsiteX27" fmla="*/ 11690577 w 18451134"/>
                <a:gd name="connsiteY27" fmla="*/ 35387280 h 39375853"/>
                <a:gd name="connsiteX28" fmla="*/ 7758657 w 18451134"/>
                <a:gd name="connsiteY28" fmla="*/ 22402800 h 39375853"/>
                <a:gd name="connsiteX29" fmla="*/ 7118577 w 18451134"/>
                <a:gd name="connsiteY29" fmla="*/ 24414480 h 39375853"/>
                <a:gd name="connsiteX30" fmla="*/ 5746977 w 18451134"/>
                <a:gd name="connsiteY30" fmla="*/ 35295840 h 39375853"/>
                <a:gd name="connsiteX31" fmla="*/ 6038034 w 18451134"/>
                <a:gd name="connsiteY31" fmla="*/ 36637336 h 39375853"/>
                <a:gd name="connsiteX32" fmla="*/ 5275880 w 18451134"/>
                <a:gd name="connsiteY32" fmla="*/ 37843163 h 39375853"/>
                <a:gd name="connsiteX33" fmla="*/ 5015457 w 18451134"/>
                <a:gd name="connsiteY33" fmla="*/ 38862000 h 39375853"/>
                <a:gd name="connsiteX34" fmla="*/ 2455137 w 18451134"/>
                <a:gd name="connsiteY34" fmla="*/ 38496240 h 39375853"/>
                <a:gd name="connsiteX35" fmla="*/ 3552417 w 18451134"/>
                <a:gd name="connsiteY35" fmla="*/ 37216080 h 39375853"/>
                <a:gd name="connsiteX36" fmla="*/ 3342880 w 18451134"/>
                <a:gd name="connsiteY36" fmla="*/ 35788626 h 39375853"/>
                <a:gd name="connsiteX37" fmla="*/ 3735297 w 18451134"/>
                <a:gd name="connsiteY37" fmla="*/ 35204400 h 39375853"/>
                <a:gd name="connsiteX38" fmla="*/ 3917257 w 18451134"/>
                <a:gd name="connsiteY38" fmla="*/ 29561271 h 39375853"/>
                <a:gd name="connsiteX39" fmla="*/ 3735297 w 18451134"/>
                <a:gd name="connsiteY39" fmla="*/ 21945600 h 39375853"/>
                <a:gd name="connsiteX40" fmla="*/ 3230197 w 18451134"/>
                <a:gd name="connsiteY40" fmla="*/ 20625489 h 39375853"/>
                <a:gd name="connsiteX41" fmla="*/ 3431245 w 18451134"/>
                <a:gd name="connsiteY41" fmla="*/ 18929841 h 39375853"/>
                <a:gd name="connsiteX42" fmla="*/ 3593914 w 18451134"/>
                <a:gd name="connsiteY42" fmla="*/ 17743981 h 39375853"/>
                <a:gd name="connsiteX43" fmla="*/ 3484941 w 18451134"/>
                <a:gd name="connsiteY43" fmla="*/ 15647733 h 39375853"/>
                <a:gd name="connsiteX44" fmla="*/ 2657023 w 18451134"/>
                <a:gd name="connsiteY44" fmla="*/ 16866204 h 39375853"/>
                <a:gd name="connsiteX45" fmla="*/ 2632913 w 18451134"/>
                <a:gd name="connsiteY45" fmla="*/ 17656284 h 39375853"/>
                <a:gd name="connsiteX46" fmla="*/ 2061577 w 18451134"/>
                <a:gd name="connsiteY46" fmla="*/ 19144577 h 39375853"/>
                <a:gd name="connsiteX47" fmla="*/ 1825280 w 18451134"/>
                <a:gd name="connsiteY47" fmla="*/ 21368781 h 39375853"/>
                <a:gd name="connsiteX48" fmla="*/ 1435388 w 18451134"/>
                <a:gd name="connsiteY48" fmla="*/ 20404117 h 39375853"/>
                <a:gd name="connsiteX49" fmla="*/ 1212593 w 18451134"/>
                <a:gd name="connsiteY49" fmla="*/ 22245749 h 39375853"/>
                <a:gd name="connsiteX50" fmla="*/ 349261 w 18451134"/>
                <a:gd name="connsiteY50" fmla="*/ 20024097 h 39375853"/>
                <a:gd name="connsiteX51" fmla="*/ 746445 w 18451134"/>
                <a:gd name="connsiteY51" fmla="*/ 17186854 h 39375853"/>
                <a:gd name="connsiteX52" fmla="*/ 1192246 w 18451134"/>
                <a:gd name="connsiteY52" fmla="*/ 14517780 h 39375853"/>
                <a:gd name="connsiteX53" fmla="*/ 1383304 w 18451134"/>
                <a:gd name="connsiteY53" fmla="*/ 13403181 h 39375853"/>
                <a:gd name="connsiteX54" fmla="*/ 1857329 w 18451134"/>
                <a:gd name="connsiteY54" fmla="*/ 12252960 h 39375853"/>
                <a:gd name="connsiteX55" fmla="*/ 2455137 w 18451134"/>
                <a:gd name="connsiteY55" fmla="*/ 10058400 h 39375853"/>
                <a:gd name="connsiteX56" fmla="*/ 2674692 w 18451134"/>
                <a:gd name="connsiteY56" fmla="*/ 9045684 h 39375853"/>
                <a:gd name="connsiteX57" fmla="*/ 4099589 w 18451134"/>
                <a:gd name="connsiteY57" fmla="*/ 8688566 h 39375853"/>
                <a:gd name="connsiteX58" fmla="*/ 5746977 w 18451134"/>
                <a:gd name="connsiteY58" fmla="*/ 8229600 h 39375853"/>
                <a:gd name="connsiteX59" fmla="*/ 8855937 w 18451134"/>
                <a:gd name="connsiteY59" fmla="*/ 8046720 h 39375853"/>
                <a:gd name="connsiteX0" fmla="*/ 8577443 w 18172640"/>
                <a:gd name="connsiteY0" fmla="*/ 8046720 h 39375853"/>
                <a:gd name="connsiteX1" fmla="*/ 10406243 w 18172640"/>
                <a:gd name="connsiteY1" fmla="*/ 6949440 h 39375853"/>
                <a:gd name="connsiteX2" fmla="*/ 11594963 w 18172640"/>
                <a:gd name="connsiteY2" fmla="*/ 8046720 h 39375853"/>
                <a:gd name="connsiteX3" fmla="*/ 14795363 w 18172640"/>
                <a:gd name="connsiteY3" fmla="*/ 6675120 h 39375853"/>
                <a:gd name="connsiteX4" fmla="*/ 16070793 w 18172640"/>
                <a:gd name="connsiteY4" fmla="*/ 3055864 h 39375853"/>
                <a:gd name="connsiteX5" fmla="*/ 16258403 w 18172640"/>
                <a:gd name="connsiteY5" fmla="*/ 457200 h 39375853"/>
                <a:gd name="connsiteX6" fmla="*/ 16717584 w 18172640"/>
                <a:gd name="connsiteY6" fmla="*/ 1185084 h 39375853"/>
                <a:gd name="connsiteX7" fmla="*/ 17904323 w 18172640"/>
                <a:gd name="connsiteY7" fmla="*/ 0 h 39375853"/>
                <a:gd name="connsiteX8" fmla="*/ 17264243 w 18172640"/>
                <a:gd name="connsiteY8" fmla="*/ 1280160 h 39375853"/>
                <a:gd name="connsiteX9" fmla="*/ 17550919 w 18172640"/>
                <a:gd name="connsiteY9" fmla="*/ 1536863 h 39375853"/>
                <a:gd name="connsiteX10" fmla="*/ 17727651 w 18172640"/>
                <a:gd name="connsiteY10" fmla="*/ 1635973 h 39375853"/>
                <a:gd name="connsiteX11" fmla="*/ 17749742 w 18172640"/>
                <a:gd name="connsiteY11" fmla="*/ 2098482 h 39375853"/>
                <a:gd name="connsiteX12" fmla="*/ 17081398 w 18172640"/>
                <a:gd name="connsiteY12" fmla="*/ 3320155 h 39375853"/>
                <a:gd name="connsiteX13" fmla="*/ 17484645 w 18172640"/>
                <a:gd name="connsiteY13" fmla="*/ 4063474 h 39375853"/>
                <a:gd name="connsiteX14" fmla="*/ 15927199 w 18172640"/>
                <a:gd name="connsiteY14" fmla="*/ 8292129 h 39375853"/>
                <a:gd name="connsiteX15" fmla="*/ 12235043 w 18172640"/>
                <a:gd name="connsiteY15" fmla="*/ 10515600 h 39375853"/>
                <a:gd name="connsiteX16" fmla="*/ 13606643 w 18172640"/>
                <a:gd name="connsiteY16" fmla="*/ 14264640 h 39375853"/>
                <a:gd name="connsiteX17" fmla="*/ 14521043 w 18172640"/>
                <a:gd name="connsiteY17" fmla="*/ 19385280 h 39375853"/>
                <a:gd name="connsiteX18" fmla="*/ 11137763 w 18172640"/>
                <a:gd name="connsiteY18" fmla="*/ 19751040 h 39375853"/>
                <a:gd name="connsiteX19" fmla="*/ 11777843 w 18172640"/>
                <a:gd name="connsiteY19" fmla="*/ 27706320 h 39375853"/>
                <a:gd name="connsiteX20" fmla="*/ 12652067 w 18172640"/>
                <a:gd name="connsiteY20" fmla="*/ 30542125 h 39375853"/>
                <a:gd name="connsiteX21" fmla="*/ 13259581 w 18172640"/>
                <a:gd name="connsiteY21" fmla="*/ 34529290 h 39375853"/>
                <a:gd name="connsiteX22" fmla="*/ 13800821 w 18172640"/>
                <a:gd name="connsiteY22" fmla="*/ 36686890 h 39375853"/>
                <a:gd name="connsiteX23" fmla="*/ 15709763 w 18172640"/>
                <a:gd name="connsiteY23" fmla="*/ 38587680 h 39375853"/>
                <a:gd name="connsiteX24" fmla="*/ 12618930 w 18172640"/>
                <a:gd name="connsiteY24" fmla="*/ 38669072 h 39375853"/>
                <a:gd name="connsiteX25" fmla="*/ 11320643 w 18172640"/>
                <a:gd name="connsiteY25" fmla="*/ 38221920 h 39375853"/>
                <a:gd name="connsiteX26" fmla="*/ 10984164 w 18172640"/>
                <a:gd name="connsiteY26" fmla="*/ 36102472 h 39375853"/>
                <a:gd name="connsiteX27" fmla="*/ 11412083 w 18172640"/>
                <a:gd name="connsiteY27" fmla="*/ 35387280 h 39375853"/>
                <a:gd name="connsiteX28" fmla="*/ 7480163 w 18172640"/>
                <a:gd name="connsiteY28" fmla="*/ 22402800 h 39375853"/>
                <a:gd name="connsiteX29" fmla="*/ 6840083 w 18172640"/>
                <a:gd name="connsiteY29" fmla="*/ 24414480 h 39375853"/>
                <a:gd name="connsiteX30" fmla="*/ 5468483 w 18172640"/>
                <a:gd name="connsiteY30" fmla="*/ 35295840 h 39375853"/>
                <a:gd name="connsiteX31" fmla="*/ 5759540 w 18172640"/>
                <a:gd name="connsiteY31" fmla="*/ 36637336 h 39375853"/>
                <a:gd name="connsiteX32" fmla="*/ 4997386 w 18172640"/>
                <a:gd name="connsiteY32" fmla="*/ 37843163 h 39375853"/>
                <a:gd name="connsiteX33" fmla="*/ 4736963 w 18172640"/>
                <a:gd name="connsiteY33" fmla="*/ 38862000 h 39375853"/>
                <a:gd name="connsiteX34" fmla="*/ 2176643 w 18172640"/>
                <a:gd name="connsiteY34" fmla="*/ 38496240 h 39375853"/>
                <a:gd name="connsiteX35" fmla="*/ 3273923 w 18172640"/>
                <a:gd name="connsiteY35" fmla="*/ 37216080 h 39375853"/>
                <a:gd name="connsiteX36" fmla="*/ 3064386 w 18172640"/>
                <a:gd name="connsiteY36" fmla="*/ 35788626 h 39375853"/>
                <a:gd name="connsiteX37" fmla="*/ 3456803 w 18172640"/>
                <a:gd name="connsiteY37" fmla="*/ 35204400 h 39375853"/>
                <a:gd name="connsiteX38" fmla="*/ 3638763 w 18172640"/>
                <a:gd name="connsiteY38" fmla="*/ 29561271 h 39375853"/>
                <a:gd name="connsiteX39" fmla="*/ 3456803 w 18172640"/>
                <a:gd name="connsiteY39" fmla="*/ 21945600 h 39375853"/>
                <a:gd name="connsiteX40" fmla="*/ 2951703 w 18172640"/>
                <a:gd name="connsiteY40" fmla="*/ 20625489 h 39375853"/>
                <a:gd name="connsiteX41" fmla="*/ 3152751 w 18172640"/>
                <a:gd name="connsiteY41" fmla="*/ 18929841 h 39375853"/>
                <a:gd name="connsiteX42" fmla="*/ 3315420 w 18172640"/>
                <a:gd name="connsiteY42" fmla="*/ 17743981 h 39375853"/>
                <a:gd name="connsiteX43" fmla="*/ 3206447 w 18172640"/>
                <a:gd name="connsiteY43" fmla="*/ 15647733 h 39375853"/>
                <a:gd name="connsiteX44" fmla="*/ 2378529 w 18172640"/>
                <a:gd name="connsiteY44" fmla="*/ 16866204 h 39375853"/>
                <a:gd name="connsiteX45" fmla="*/ 2354419 w 18172640"/>
                <a:gd name="connsiteY45" fmla="*/ 17656284 h 39375853"/>
                <a:gd name="connsiteX46" fmla="*/ 1783083 w 18172640"/>
                <a:gd name="connsiteY46" fmla="*/ 19144577 h 39375853"/>
                <a:gd name="connsiteX47" fmla="*/ 1546786 w 18172640"/>
                <a:gd name="connsiteY47" fmla="*/ 21368781 h 39375853"/>
                <a:gd name="connsiteX48" fmla="*/ 1156894 w 18172640"/>
                <a:gd name="connsiteY48" fmla="*/ 20404117 h 39375853"/>
                <a:gd name="connsiteX49" fmla="*/ 934099 w 18172640"/>
                <a:gd name="connsiteY49" fmla="*/ 22245749 h 39375853"/>
                <a:gd name="connsiteX50" fmla="*/ 349261 w 18172640"/>
                <a:gd name="connsiteY50" fmla="*/ 19877936 h 39375853"/>
                <a:gd name="connsiteX51" fmla="*/ 467951 w 18172640"/>
                <a:gd name="connsiteY51" fmla="*/ 17186854 h 39375853"/>
                <a:gd name="connsiteX52" fmla="*/ 913752 w 18172640"/>
                <a:gd name="connsiteY52" fmla="*/ 14517780 h 39375853"/>
                <a:gd name="connsiteX53" fmla="*/ 1104810 w 18172640"/>
                <a:gd name="connsiteY53" fmla="*/ 13403181 h 39375853"/>
                <a:gd name="connsiteX54" fmla="*/ 1578835 w 18172640"/>
                <a:gd name="connsiteY54" fmla="*/ 12252960 h 39375853"/>
                <a:gd name="connsiteX55" fmla="*/ 2176643 w 18172640"/>
                <a:gd name="connsiteY55" fmla="*/ 10058400 h 39375853"/>
                <a:gd name="connsiteX56" fmla="*/ 2396198 w 18172640"/>
                <a:gd name="connsiteY56" fmla="*/ 9045684 h 39375853"/>
                <a:gd name="connsiteX57" fmla="*/ 3821095 w 18172640"/>
                <a:gd name="connsiteY57" fmla="*/ 8688566 h 39375853"/>
                <a:gd name="connsiteX58" fmla="*/ 5468483 w 18172640"/>
                <a:gd name="connsiteY58" fmla="*/ 8229600 h 39375853"/>
                <a:gd name="connsiteX59" fmla="*/ 8577443 w 18172640"/>
                <a:gd name="connsiteY59" fmla="*/ 8046720 h 39375853"/>
                <a:gd name="connsiteX0" fmla="*/ 8709691 w 18304888"/>
                <a:gd name="connsiteY0" fmla="*/ 8046720 h 39375853"/>
                <a:gd name="connsiteX1" fmla="*/ 10538491 w 18304888"/>
                <a:gd name="connsiteY1" fmla="*/ 6949440 h 39375853"/>
                <a:gd name="connsiteX2" fmla="*/ 11727211 w 18304888"/>
                <a:gd name="connsiteY2" fmla="*/ 8046720 h 39375853"/>
                <a:gd name="connsiteX3" fmla="*/ 14927611 w 18304888"/>
                <a:gd name="connsiteY3" fmla="*/ 6675120 h 39375853"/>
                <a:gd name="connsiteX4" fmla="*/ 16203041 w 18304888"/>
                <a:gd name="connsiteY4" fmla="*/ 3055864 h 39375853"/>
                <a:gd name="connsiteX5" fmla="*/ 16390651 w 18304888"/>
                <a:gd name="connsiteY5" fmla="*/ 457200 h 39375853"/>
                <a:gd name="connsiteX6" fmla="*/ 16849832 w 18304888"/>
                <a:gd name="connsiteY6" fmla="*/ 1185084 h 39375853"/>
                <a:gd name="connsiteX7" fmla="*/ 18036571 w 18304888"/>
                <a:gd name="connsiteY7" fmla="*/ 0 h 39375853"/>
                <a:gd name="connsiteX8" fmla="*/ 17396491 w 18304888"/>
                <a:gd name="connsiteY8" fmla="*/ 1280160 h 39375853"/>
                <a:gd name="connsiteX9" fmla="*/ 17683167 w 18304888"/>
                <a:gd name="connsiteY9" fmla="*/ 1536863 h 39375853"/>
                <a:gd name="connsiteX10" fmla="*/ 17859899 w 18304888"/>
                <a:gd name="connsiteY10" fmla="*/ 1635973 h 39375853"/>
                <a:gd name="connsiteX11" fmla="*/ 17881990 w 18304888"/>
                <a:gd name="connsiteY11" fmla="*/ 2098482 h 39375853"/>
                <a:gd name="connsiteX12" fmla="*/ 17213646 w 18304888"/>
                <a:gd name="connsiteY12" fmla="*/ 3320155 h 39375853"/>
                <a:gd name="connsiteX13" fmla="*/ 17616893 w 18304888"/>
                <a:gd name="connsiteY13" fmla="*/ 4063474 h 39375853"/>
                <a:gd name="connsiteX14" fmla="*/ 16059447 w 18304888"/>
                <a:gd name="connsiteY14" fmla="*/ 8292129 h 39375853"/>
                <a:gd name="connsiteX15" fmla="*/ 12367291 w 18304888"/>
                <a:gd name="connsiteY15" fmla="*/ 10515600 h 39375853"/>
                <a:gd name="connsiteX16" fmla="*/ 13738891 w 18304888"/>
                <a:gd name="connsiteY16" fmla="*/ 14264640 h 39375853"/>
                <a:gd name="connsiteX17" fmla="*/ 14653291 w 18304888"/>
                <a:gd name="connsiteY17" fmla="*/ 19385280 h 39375853"/>
                <a:gd name="connsiteX18" fmla="*/ 11270011 w 18304888"/>
                <a:gd name="connsiteY18" fmla="*/ 19751040 h 39375853"/>
                <a:gd name="connsiteX19" fmla="*/ 11910091 w 18304888"/>
                <a:gd name="connsiteY19" fmla="*/ 27706320 h 39375853"/>
                <a:gd name="connsiteX20" fmla="*/ 12784315 w 18304888"/>
                <a:gd name="connsiteY20" fmla="*/ 30542125 h 39375853"/>
                <a:gd name="connsiteX21" fmla="*/ 13391829 w 18304888"/>
                <a:gd name="connsiteY21" fmla="*/ 34529290 h 39375853"/>
                <a:gd name="connsiteX22" fmla="*/ 13933069 w 18304888"/>
                <a:gd name="connsiteY22" fmla="*/ 36686890 h 39375853"/>
                <a:gd name="connsiteX23" fmla="*/ 15842011 w 18304888"/>
                <a:gd name="connsiteY23" fmla="*/ 38587680 h 39375853"/>
                <a:gd name="connsiteX24" fmla="*/ 12751178 w 18304888"/>
                <a:gd name="connsiteY24" fmla="*/ 38669072 h 39375853"/>
                <a:gd name="connsiteX25" fmla="*/ 11452891 w 18304888"/>
                <a:gd name="connsiteY25" fmla="*/ 38221920 h 39375853"/>
                <a:gd name="connsiteX26" fmla="*/ 11116412 w 18304888"/>
                <a:gd name="connsiteY26" fmla="*/ 36102472 h 39375853"/>
                <a:gd name="connsiteX27" fmla="*/ 11544331 w 18304888"/>
                <a:gd name="connsiteY27" fmla="*/ 35387280 h 39375853"/>
                <a:gd name="connsiteX28" fmla="*/ 7612411 w 18304888"/>
                <a:gd name="connsiteY28" fmla="*/ 22402800 h 39375853"/>
                <a:gd name="connsiteX29" fmla="*/ 6972331 w 18304888"/>
                <a:gd name="connsiteY29" fmla="*/ 24414480 h 39375853"/>
                <a:gd name="connsiteX30" fmla="*/ 5600731 w 18304888"/>
                <a:gd name="connsiteY30" fmla="*/ 35295840 h 39375853"/>
                <a:gd name="connsiteX31" fmla="*/ 5891788 w 18304888"/>
                <a:gd name="connsiteY31" fmla="*/ 36637336 h 39375853"/>
                <a:gd name="connsiteX32" fmla="*/ 5129634 w 18304888"/>
                <a:gd name="connsiteY32" fmla="*/ 37843163 h 39375853"/>
                <a:gd name="connsiteX33" fmla="*/ 4869211 w 18304888"/>
                <a:gd name="connsiteY33" fmla="*/ 38862000 h 39375853"/>
                <a:gd name="connsiteX34" fmla="*/ 2308891 w 18304888"/>
                <a:gd name="connsiteY34" fmla="*/ 38496240 h 39375853"/>
                <a:gd name="connsiteX35" fmla="*/ 3406171 w 18304888"/>
                <a:gd name="connsiteY35" fmla="*/ 37216080 h 39375853"/>
                <a:gd name="connsiteX36" fmla="*/ 3196634 w 18304888"/>
                <a:gd name="connsiteY36" fmla="*/ 35788626 h 39375853"/>
                <a:gd name="connsiteX37" fmla="*/ 3589051 w 18304888"/>
                <a:gd name="connsiteY37" fmla="*/ 35204400 h 39375853"/>
                <a:gd name="connsiteX38" fmla="*/ 3771011 w 18304888"/>
                <a:gd name="connsiteY38" fmla="*/ 29561271 h 39375853"/>
                <a:gd name="connsiteX39" fmla="*/ 3589051 w 18304888"/>
                <a:gd name="connsiteY39" fmla="*/ 21945600 h 39375853"/>
                <a:gd name="connsiteX40" fmla="*/ 3083951 w 18304888"/>
                <a:gd name="connsiteY40" fmla="*/ 20625489 h 39375853"/>
                <a:gd name="connsiteX41" fmla="*/ 3284999 w 18304888"/>
                <a:gd name="connsiteY41" fmla="*/ 18929841 h 39375853"/>
                <a:gd name="connsiteX42" fmla="*/ 3447668 w 18304888"/>
                <a:gd name="connsiteY42" fmla="*/ 17743981 h 39375853"/>
                <a:gd name="connsiteX43" fmla="*/ 3338695 w 18304888"/>
                <a:gd name="connsiteY43" fmla="*/ 15647733 h 39375853"/>
                <a:gd name="connsiteX44" fmla="*/ 2510777 w 18304888"/>
                <a:gd name="connsiteY44" fmla="*/ 16866204 h 39375853"/>
                <a:gd name="connsiteX45" fmla="*/ 2486667 w 18304888"/>
                <a:gd name="connsiteY45" fmla="*/ 17656284 h 39375853"/>
                <a:gd name="connsiteX46" fmla="*/ 1915331 w 18304888"/>
                <a:gd name="connsiteY46" fmla="*/ 19144577 h 39375853"/>
                <a:gd name="connsiteX47" fmla="*/ 1679034 w 18304888"/>
                <a:gd name="connsiteY47" fmla="*/ 21368781 h 39375853"/>
                <a:gd name="connsiteX48" fmla="*/ 1289142 w 18304888"/>
                <a:gd name="connsiteY48" fmla="*/ 20404117 h 39375853"/>
                <a:gd name="connsiteX49" fmla="*/ 1066347 w 18304888"/>
                <a:gd name="connsiteY49" fmla="*/ 22245749 h 39375853"/>
                <a:gd name="connsiteX50" fmla="*/ 481509 w 18304888"/>
                <a:gd name="connsiteY50" fmla="*/ 19877936 h 39375853"/>
                <a:gd name="connsiteX51" fmla="*/ 600199 w 18304888"/>
                <a:gd name="connsiteY51" fmla="*/ 17186854 h 39375853"/>
                <a:gd name="connsiteX52" fmla="*/ 1046000 w 18304888"/>
                <a:gd name="connsiteY52" fmla="*/ 14517780 h 39375853"/>
                <a:gd name="connsiteX53" fmla="*/ 1237058 w 18304888"/>
                <a:gd name="connsiteY53" fmla="*/ 13403181 h 39375853"/>
                <a:gd name="connsiteX54" fmla="*/ 1711083 w 18304888"/>
                <a:gd name="connsiteY54" fmla="*/ 12252960 h 39375853"/>
                <a:gd name="connsiteX55" fmla="*/ 2308891 w 18304888"/>
                <a:gd name="connsiteY55" fmla="*/ 10058400 h 39375853"/>
                <a:gd name="connsiteX56" fmla="*/ 2528446 w 18304888"/>
                <a:gd name="connsiteY56" fmla="*/ 9045684 h 39375853"/>
                <a:gd name="connsiteX57" fmla="*/ 3953343 w 18304888"/>
                <a:gd name="connsiteY57" fmla="*/ 8688566 h 39375853"/>
                <a:gd name="connsiteX58" fmla="*/ 5600731 w 18304888"/>
                <a:gd name="connsiteY58" fmla="*/ 8229600 h 39375853"/>
                <a:gd name="connsiteX59" fmla="*/ 8709691 w 18304888"/>
                <a:gd name="connsiteY59" fmla="*/ 8046720 h 39375853"/>
                <a:gd name="connsiteX0" fmla="*/ 8709691 w 18304888"/>
                <a:gd name="connsiteY0" fmla="*/ 8046720 h 39375853"/>
                <a:gd name="connsiteX1" fmla="*/ 10538491 w 18304888"/>
                <a:gd name="connsiteY1" fmla="*/ 6949440 h 39375853"/>
                <a:gd name="connsiteX2" fmla="*/ 11727211 w 18304888"/>
                <a:gd name="connsiteY2" fmla="*/ 8046720 h 39375853"/>
                <a:gd name="connsiteX3" fmla="*/ 14927611 w 18304888"/>
                <a:gd name="connsiteY3" fmla="*/ 6675120 h 39375853"/>
                <a:gd name="connsiteX4" fmla="*/ 16203041 w 18304888"/>
                <a:gd name="connsiteY4" fmla="*/ 3055864 h 39375853"/>
                <a:gd name="connsiteX5" fmla="*/ 16390651 w 18304888"/>
                <a:gd name="connsiteY5" fmla="*/ 457200 h 39375853"/>
                <a:gd name="connsiteX6" fmla="*/ 16849832 w 18304888"/>
                <a:gd name="connsiteY6" fmla="*/ 1185084 h 39375853"/>
                <a:gd name="connsiteX7" fmla="*/ 18036571 w 18304888"/>
                <a:gd name="connsiteY7" fmla="*/ 0 h 39375853"/>
                <a:gd name="connsiteX8" fmla="*/ 17396491 w 18304888"/>
                <a:gd name="connsiteY8" fmla="*/ 1280160 h 39375853"/>
                <a:gd name="connsiteX9" fmla="*/ 17683167 w 18304888"/>
                <a:gd name="connsiteY9" fmla="*/ 1536863 h 39375853"/>
                <a:gd name="connsiteX10" fmla="*/ 17859899 w 18304888"/>
                <a:gd name="connsiteY10" fmla="*/ 1635973 h 39375853"/>
                <a:gd name="connsiteX11" fmla="*/ 17881990 w 18304888"/>
                <a:gd name="connsiteY11" fmla="*/ 2098482 h 39375853"/>
                <a:gd name="connsiteX12" fmla="*/ 17213646 w 18304888"/>
                <a:gd name="connsiteY12" fmla="*/ 3320155 h 39375853"/>
                <a:gd name="connsiteX13" fmla="*/ 17616893 w 18304888"/>
                <a:gd name="connsiteY13" fmla="*/ 4063474 h 39375853"/>
                <a:gd name="connsiteX14" fmla="*/ 16059447 w 18304888"/>
                <a:gd name="connsiteY14" fmla="*/ 8292129 h 39375853"/>
                <a:gd name="connsiteX15" fmla="*/ 12367291 w 18304888"/>
                <a:gd name="connsiteY15" fmla="*/ 10515600 h 39375853"/>
                <a:gd name="connsiteX16" fmla="*/ 13738891 w 18304888"/>
                <a:gd name="connsiteY16" fmla="*/ 14264640 h 39375853"/>
                <a:gd name="connsiteX17" fmla="*/ 14653291 w 18304888"/>
                <a:gd name="connsiteY17" fmla="*/ 19385280 h 39375853"/>
                <a:gd name="connsiteX18" fmla="*/ 11270011 w 18304888"/>
                <a:gd name="connsiteY18" fmla="*/ 19751040 h 39375853"/>
                <a:gd name="connsiteX19" fmla="*/ 11910091 w 18304888"/>
                <a:gd name="connsiteY19" fmla="*/ 27706320 h 39375853"/>
                <a:gd name="connsiteX20" fmla="*/ 12784315 w 18304888"/>
                <a:gd name="connsiteY20" fmla="*/ 30542125 h 39375853"/>
                <a:gd name="connsiteX21" fmla="*/ 13391829 w 18304888"/>
                <a:gd name="connsiteY21" fmla="*/ 34529290 h 39375853"/>
                <a:gd name="connsiteX22" fmla="*/ 13933069 w 18304888"/>
                <a:gd name="connsiteY22" fmla="*/ 36686890 h 39375853"/>
                <a:gd name="connsiteX23" fmla="*/ 15842011 w 18304888"/>
                <a:gd name="connsiteY23" fmla="*/ 38587680 h 39375853"/>
                <a:gd name="connsiteX24" fmla="*/ 12751178 w 18304888"/>
                <a:gd name="connsiteY24" fmla="*/ 38669072 h 39375853"/>
                <a:gd name="connsiteX25" fmla="*/ 11452891 w 18304888"/>
                <a:gd name="connsiteY25" fmla="*/ 38221920 h 39375853"/>
                <a:gd name="connsiteX26" fmla="*/ 11116412 w 18304888"/>
                <a:gd name="connsiteY26" fmla="*/ 36102472 h 39375853"/>
                <a:gd name="connsiteX27" fmla="*/ 11544331 w 18304888"/>
                <a:gd name="connsiteY27" fmla="*/ 35387280 h 39375853"/>
                <a:gd name="connsiteX28" fmla="*/ 7612411 w 18304888"/>
                <a:gd name="connsiteY28" fmla="*/ 22402800 h 39375853"/>
                <a:gd name="connsiteX29" fmla="*/ 6972331 w 18304888"/>
                <a:gd name="connsiteY29" fmla="*/ 24414480 h 39375853"/>
                <a:gd name="connsiteX30" fmla="*/ 5600731 w 18304888"/>
                <a:gd name="connsiteY30" fmla="*/ 35295840 h 39375853"/>
                <a:gd name="connsiteX31" fmla="*/ 5891788 w 18304888"/>
                <a:gd name="connsiteY31" fmla="*/ 36637336 h 39375853"/>
                <a:gd name="connsiteX32" fmla="*/ 5129634 w 18304888"/>
                <a:gd name="connsiteY32" fmla="*/ 37843163 h 39375853"/>
                <a:gd name="connsiteX33" fmla="*/ 4869211 w 18304888"/>
                <a:gd name="connsiteY33" fmla="*/ 38862000 h 39375853"/>
                <a:gd name="connsiteX34" fmla="*/ 2308891 w 18304888"/>
                <a:gd name="connsiteY34" fmla="*/ 38496240 h 39375853"/>
                <a:gd name="connsiteX35" fmla="*/ 3406171 w 18304888"/>
                <a:gd name="connsiteY35" fmla="*/ 37216080 h 39375853"/>
                <a:gd name="connsiteX36" fmla="*/ 3196634 w 18304888"/>
                <a:gd name="connsiteY36" fmla="*/ 35788626 h 39375853"/>
                <a:gd name="connsiteX37" fmla="*/ 3589051 w 18304888"/>
                <a:gd name="connsiteY37" fmla="*/ 35204400 h 39375853"/>
                <a:gd name="connsiteX38" fmla="*/ 3771011 w 18304888"/>
                <a:gd name="connsiteY38" fmla="*/ 29561271 h 39375853"/>
                <a:gd name="connsiteX39" fmla="*/ 3589051 w 18304888"/>
                <a:gd name="connsiteY39" fmla="*/ 21945600 h 39375853"/>
                <a:gd name="connsiteX40" fmla="*/ 3083951 w 18304888"/>
                <a:gd name="connsiteY40" fmla="*/ 20625489 h 39375853"/>
                <a:gd name="connsiteX41" fmla="*/ 3284999 w 18304888"/>
                <a:gd name="connsiteY41" fmla="*/ 18929841 h 39375853"/>
                <a:gd name="connsiteX42" fmla="*/ 3447668 w 18304888"/>
                <a:gd name="connsiteY42" fmla="*/ 17743981 h 39375853"/>
                <a:gd name="connsiteX43" fmla="*/ 3338695 w 18304888"/>
                <a:gd name="connsiteY43" fmla="*/ 15647733 h 39375853"/>
                <a:gd name="connsiteX44" fmla="*/ 2510777 w 18304888"/>
                <a:gd name="connsiteY44" fmla="*/ 16866204 h 39375853"/>
                <a:gd name="connsiteX45" fmla="*/ 2486667 w 18304888"/>
                <a:gd name="connsiteY45" fmla="*/ 17656284 h 39375853"/>
                <a:gd name="connsiteX46" fmla="*/ 1915331 w 18304888"/>
                <a:gd name="connsiteY46" fmla="*/ 19144577 h 39375853"/>
                <a:gd name="connsiteX47" fmla="*/ 1679034 w 18304888"/>
                <a:gd name="connsiteY47" fmla="*/ 21368781 h 39375853"/>
                <a:gd name="connsiteX48" fmla="*/ 1289142 w 18304888"/>
                <a:gd name="connsiteY48" fmla="*/ 20404117 h 39375853"/>
                <a:gd name="connsiteX49" fmla="*/ 1066347 w 18304888"/>
                <a:gd name="connsiteY49" fmla="*/ 22245749 h 39375853"/>
                <a:gd name="connsiteX50" fmla="*/ 481509 w 18304888"/>
                <a:gd name="connsiteY50" fmla="*/ 19877936 h 39375853"/>
                <a:gd name="connsiteX51" fmla="*/ 600199 w 18304888"/>
                <a:gd name="connsiteY51" fmla="*/ 17186854 h 39375853"/>
                <a:gd name="connsiteX52" fmla="*/ 1046000 w 18304888"/>
                <a:gd name="connsiteY52" fmla="*/ 14517780 h 39375853"/>
                <a:gd name="connsiteX53" fmla="*/ 1237058 w 18304888"/>
                <a:gd name="connsiteY53" fmla="*/ 13403181 h 39375853"/>
                <a:gd name="connsiteX54" fmla="*/ 1711083 w 18304888"/>
                <a:gd name="connsiteY54" fmla="*/ 12252960 h 39375853"/>
                <a:gd name="connsiteX55" fmla="*/ 2308891 w 18304888"/>
                <a:gd name="connsiteY55" fmla="*/ 10058400 h 39375853"/>
                <a:gd name="connsiteX56" fmla="*/ 2528446 w 18304888"/>
                <a:gd name="connsiteY56" fmla="*/ 9045684 h 39375853"/>
                <a:gd name="connsiteX57" fmla="*/ 3953343 w 18304888"/>
                <a:gd name="connsiteY57" fmla="*/ 8688566 h 39375853"/>
                <a:gd name="connsiteX58" fmla="*/ 5600731 w 18304888"/>
                <a:gd name="connsiteY58" fmla="*/ 8229600 h 39375853"/>
                <a:gd name="connsiteX59" fmla="*/ 8709691 w 18304888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64686 w 18054243"/>
                <a:gd name="connsiteY46" fmla="*/ 19144577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64686 w 18054243"/>
                <a:gd name="connsiteY46" fmla="*/ 19144577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64686 w 18054243"/>
                <a:gd name="connsiteY46" fmla="*/ 19144577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64686 w 18054243"/>
                <a:gd name="connsiteY46" fmla="*/ 19144577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815702 w 18054243"/>
                <a:gd name="connsiteY49" fmla="*/ 22245749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404117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236022 w 18054243"/>
                <a:gd name="connsiteY45" fmla="*/ 17656284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349554 w 18054243"/>
                <a:gd name="connsiteY51" fmla="*/ 17186854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795355 w 18054243"/>
                <a:gd name="connsiteY52" fmla="*/ 14517780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460438 w 18054243"/>
                <a:gd name="connsiteY54" fmla="*/ 12252960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2058246 w 18054243"/>
                <a:gd name="connsiteY55" fmla="*/ 10058400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721686 w 18054243"/>
                <a:gd name="connsiteY29" fmla="*/ 24414480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018081 w 18054243"/>
                <a:gd name="connsiteY29" fmla="*/ 27300591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361766 w 18054243"/>
                <a:gd name="connsiteY28" fmla="*/ 22402800 h 39375853"/>
                <a:gd name="connsiteX29" fmla="*/ 6565179 w 18054243"/>
                <a:gd name="connsiteY29" fmla="*/ 27825603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659376 w 18054243"/>
                <a:gd name="connsiteY28" fmla="*/ 24150523 h 39375853"/>
                <a:gd name="connsiteX29" fmla="*/ 6565179 w 18054243"/>
                <a:gd name="connsiteY29" fmla="*/ 27825603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659376 w 18054243"/>
                <a:gd name="connsiteY28" fmla="*/ 24150523 h 39375853"/>
                <a:gd name="connsiteX29" fmla="*/ 6565179 w 18054243"/>
                <a:gd name="connsiteY29" fmla="*/ 27825603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659376 w 18054243"/>
                <a:gd name="connsiteY28" fmla="*/ 24150523 h 39375853"/>
                <a:gd name="connsiteX29" fmla="*/ 6565179 w 18054243"/>
                <a:gd name="connsiteY29" fmla="*/ 27825603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7659376 w 18054243"/>
                <a:gd name="connsiteY28" fmla="*/ 24150523 h 39375853"/>
                <a:gd name="connsiteX29" fmla="*/ 6565179 w 18054243"/>
                <a:gd name="connsiteY29" fmla="*/ 27825603 h 39375853"/>
                <a:gd name="connsiteX30" fmla="*/ 5350086 w 18054243"/>
                <a:gd name="connsiteY30" fmla="*/ 35295840 h 39375853"/>
                <a:gd name="connsiteX31" fmla="*/ 5641143 w 18054243"/>
                <a:gd name="connsiteY31" fmla="*/ 36637336 h 39375853"/>
                <a:gd name="connsiteX32" fmla="*/ 4878989 w 18054243"/>
                <a:gd name="connsiteY32" fmla="*/ 37843163 h 39375853"/>
                <a:gd name="connsiteX33" fmla="*/ 4618566 w 18054243"/>
                <a:gd name="connsiteY33" fmla="*/ 38862000 h 39375853"/>
                <a:gd name="connsiteX34" fmla="*/ 2058246 w 18054243"/>
                <a:gd name="connsiteY34" fmla="*/ 38496240 h 39375853"/>
                <a:gd name="connsiteX35" fmla="*/ 3155526 w 18054243"/>
                <a:gd name="connsiteY35" fmla="*/ 37216080 h 39375853"/>
                <a:gd name="connsiteX36" fmla="*/ 2945989 w 18054243"/>
                <a:gd name="connsiteY36" fmla="*/ 35788626 h 39375853"/>
                <a:gd name="connsiteX37" fmla="*/ 3338406 w 18054243"/>
                <a:gd name="connsiteY37" fmla="*/ 35204400 h 39375853"/>
                <a:gd name="connsiteX38" fmla="*/ 3520366 w 18054243"/>
                <a:gd name="connsiteY38" fmla="*/ 29561271 h 39375853"/>
                <a:gd name="connsiteX39" fmla="*/ 3338406 w 18054243"/>
                <a:gd name="connsiteY39" fmla="*/ 21945600 h 39375853"/>
                <a:gd name="connsiteX40" fmla="*/ 2833306 w 18054243"/>
                <a:gd name="connsiteY40" fmla="*/ 20625489 h 39375853"/>
                <a:gd name="connsiteX41" fmla="*/ 3034354 w 18054243"/>
                <a:gd name="connsiteY41" fmla="*/ 18929841 h 39375853"/>
                <a:gd name="connsiteX42" fmla="*/ 3197023 w 18054243"/>
                <a:gd name="connsiteY42" fmla="*/ 17743981 h 39375853"/>
                <a:gd name="connsiteX43" fmla="*/ 3088050 w 18054243"/>
                <a:gd name="connsiteY43" fmla="*/ 15647733 h 39375853"/>
                <a:gd name="connsiteX44" fmla="*/ 2260132 w 18054243"/>
                <a:gd name="connsiteY44" fmla="*/ 16866204 h 39375853"/>
                <a:gd name="connsiteX45" fmla="*/ 2096775 w 18054243"/>
                <a:gd name="connsiteY45" fmla="*/ 18065536 h 39375853"/>
                <a:gd name="connsiteX46" fmla="*/ 1623335 w 18054243"/>
                <a:gd name="connsiteY46" fmla="*/ 19527149 h 39375853"/>
                <a:gd name="connsiteX47" fmla="*/ 1428389 w 18054243"/>
                <a:gd name="connsiteY47" fmla="*/ 21368781 h 39375853"/>
                <a:gd name="connsiteX48" fmla="*/ 1038497 w 18054243"/>
                <a:gd name="connsiteY48" fmla="*/ 20784136 h 39375853"/>
                <a:gd name="connsiteX49" fmla="*/ 954949 w 18054243"/>
                <a:gd name="connsiteY49" fmla="*/ 22274981 h 39375853"/>
                <a:gd name="connsiteX50" fmla="*/ 481509 w 18054243"/>
                <a:gd name="connsiteY50" fmla="*/ 19731775 h 39375853"/>
                <a:gd name="connsiteX51" fmla="*/ 197674 w 18054243"/>
                <a:gd name="connsiteY51" fmla="*/ 17139328 h 39375853"/>
                <a:gd name="connsiteX52" fmla="*/ 593023 w 18054243"/>
                <a:gd name="connsiteY52" fmla="*/ 14551244 h 39375853"/>
                <a:gd name="connsiteX53" fmla="*/ 986413 w 18054243"/>
                <a:gd name="connsiteY53" fmla="*/ 13403181 h 39375853"/>
                <a:gd name="connsiteX54" fmla="*/ 1317828 w 18054243"/>
                <a:gd name="connsiteY54" fmla="*/ 11978415 h 39375853"/>
                <a:gd name="connsiteX55" fmla="*/ 1713176 w 18054243"/>
                <a:gd name="connsiteY55" fmla="*/ 10066966 h 39375853"/>
                <a:gd name="connsiteX56" fmla="*/ 2277801 w 18054243"/>
                <a:gd name="connsiteY56" fmla="*/ 9045684 h 39375853"/>
                <a:gd name="connsiteX57" fmla="*/ 3702698 w 18054243"/>
                <a:gd name="connsiteY57" fmla="*/ 8688566 h 39375853"/>
                <a:gd name="connsiteX58" fmla="*/ 5350086 w 18054243"/>
                <a:gd name="connsiteY58" fmla="*/ 8229600 h 39375853"/>
                <a:gd name="connsiteX59" fmla="*/ 8459046 w 18054243"/>
                <a:gd name="connsiteY59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1019366 w 18054243"/>
                <a:gd name="connsiteY18" fmla="*/ 19751040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402646 w 18054243"/>
                <a:gd name="connsiteY17" fmla="*/ 19385280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338406 w 18054243"/>
                <a:gd name="connsiteY40" fmla="*/ 21945600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2575489 h 39375853"/>
                <a:gd name="connsiteX41" fmla="*/ 2833306 w 18054243"/>
                <a:gd name="connsiteY41" fmla="*/ 20625489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2575489 h 39375853"/>
                <a:gd name="connsiteX41" fmla="*/ 2735491 w 18054243"/>
                <a:gd name="connsiteY41" fmla="*/ 21525466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1525466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047544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050478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19950432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050478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050478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4150523 h 39375853"/>
                <a:gd name="connsiteX41" fmla="*/ 2735491 w 18054243"/>
                <a:gd name="connsiteY41" fmla="*/ 22050478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4150523 h 39375853"/>
                <a:gd name="connsiteX41" fmla="*/ 2735491 w 18054243"/>
                <a:gd name="connsiteY41" fmla="*/ 22050478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4150523 h 39375853"/>
                <a:gd name="connsiteX41" fmla="*/ 2735491 w 18054243"/>
                <a:gd name="connsiteY41" fmla="*/ 23100500 h 39375853"/>
                <a:gd name="connsiteX42" fmla="*/ 3034354 w 18054243"/>
                <a:gd name="connsiteY42" fmla="*/ 18929841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4150523 h 39375853"/>
                <a:gd name="connsiteX41" fmla="*/ 2735491 w 18054243"/>
                <a:gd name="connsiteY41" fmla="*/ 23100500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3100500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0941965 w 18054243"/>
                <a:gd name="connsiteY18" fmla="*/ 21525466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575489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1489064 w 18054243"/>
                <a:gd name="connsiteY18" fmla="*/ 22050478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575489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4224555 w 18054243"/>
                <a:gd name="connsiteY17" fmla="*/ 21000455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575489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35491 w 18054243"/>
                <a:gd name="connsiteY41" fmla="*/ 22575489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3829688 w 18054243"/>
                <a:gd name="connsiteY40" fmla="*/ 23625512 h 39375853"/>
                <a:gd name="connsiteX41" fmla="*/ 2708136 w 18054243"/>
                <a:gd name="connsiteY41" fmla="*/ 22067786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2708136 w 18054243"/>
                <a:gd name="connsiteY41" fmla="*/ 22067786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59376 w 18054243"/>
                <a:gd name="connsiteY29" fmla="*/ 24150523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221697 w 18054243"/>
                <a:gd name="connsiteY29" fmla="*/ 24663996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933189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2563691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3159493 w 18054243"/>
                <a:gd name="connsiteY41" fmla="*/ 21635084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2708136 w 18054243"/>
                <a:gd name="connsiteY41" fmla="*/ 21678840 h 39375853"/>
                <a:gd name="connsiteX42" fmla="*/ 2735491 w 18054243"/>
                <a:gd name="connsiteY42" fmla="*/ 2047544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2708136 w 18054243"/>
                <a:gd name="connsiteY41" fmla="*/ 21678840 h 39375853"/>
                <a:gd name="connsiteX42" fmla="*/ 3159493 w 18054243"/>
                <a:gd name="connsiteY42" fmla="*/ 20351564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2708136 w 18054243"/>
                <a:gd name="connsiteY41" fmla="*/ 21678840 h 39375853"/>
                <a:gd name="connsiteX42" fmla="*/ 3159493 w 18054243"/>
                <a:gd name="connsiteY42" fmla="*/ 19909139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2708136 w 18054243"/>
                <a:gd name="connsiteY41" fmla="*/ 21678840 h 39375853"/>
                <a:gd name="connsiteX42" fmla="*/ 3159493 w 18054243"/>
                <a:gd name="connsiteY42" fmla="*/ 19909139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  <a:gd name="connsiteX0" fmla="*/ 8459046 w 18054243"/>
                <a:gd name="connsiteY0" fmla="*/ 8046720 h 39375853"/>
                <a:gd name="connsiteX1" fmla="*/ 10287846 w 18054243"/>
                <a:gd name="connsiteY1" fmla="*/ 6949440 h 39375853"/>
                <a:gd name="connsiteX2" fmla="*/ 11476566 w 18054243"/>
                <a:gd name="connsiteY2" fmla="*/ 8046720 h 39375853"/>
                <a:gd name="connsiteX3" fmla="*/ 14676966 w 18054243"/>
                <a:gd name="connsiteY3" fmla="*/ 6675120 h 39375853"/>
                <a:gd name="connsiteX4" fmla="*/ 15952396 w 18054243"/>
                <a:gd name="connsiteY4" fmla="*/ 3055864 h 39375853"/>
                <a:gd name="connsiteX5" fmla="*/ 16140006 w 18054243"/>
                <a:gd name="connsiteY5" fmla="*/ 457200 h 39375853"/>
                <a:gd name="connsiteX6" fmla="*/ 16599187 w 18054243"/>
                <a:gd name="connsiteY6" fmla="*/ 1185084 h 39375853"/>
                <a:gd name="connsiteX7" fmla="*/ 17785926 w 18054243"/>
                <a:gd name="connsiteY7" fmla="*/ 0 h 39375853"/>
                <a:gd name="connsiteX8" fmla="*/ 17145846 w 18054243"/>
                <a:gd name="connsiteY8" fmla="*/ 1280160 h 39375853"/>
                <a:gd name="connsiteX9" fmla="*/ 17432522 w 18054243"/>
                <a:gd name="connsiteY9" fmla="*/ 1536863 h 39375853"/>
                <a:gd name="connsiteX10" fmla="*/ 17609254 w 18054243"/>
                <a:gd name="connsiteY10" fmla="*/ 1635973 h 39375853"/>
                <a:gd name="connsiteX11" fmla="*/ 17631345 w 18054243"/>
                <a:gd name="connsiteY11" fmla="*/ 2098482 h 39375853"/>
                <a:gd name="connsiteX12" fmla="*/ 16963001 w 18054243"/>
                <a:gd name="connsiteY12" fmla="*/ 3320155 h 39375853"/>
                <a:gd name="connsiteX13" fmla="*/ 17366248 w 18054243"/>
                <a:gd name="connsiteY13" fmla="*/ 4063474 h 39375853"/>
                <a:gd name="connsiteX14" fmla="*/ 15808802 w 18054243"/>
                <a:gd name="connsiteY14" fmla="*/ 8292129 h 39375853"/>
                <a:gd name="connsiteX15" fmla="*/ 12116646 w 18054243"/>
                <a:gd name="connsiteY15" fmla="*/ 10515600 h 39375853"/>
                <a:gd name="connsiteX16" fmla="*/ 13488246 w 18054243"/>
                <a:gd name="connsiteY16" fmla="*/ 14264640 h 39375853"/>
                <a:gd name="connsiteX17" fmla="*/ 13992038 w 18054243"/>
                <a:gd name="connsiteY17" fmla="*/ 20769681 h 39375853"/>
                <a:gd name="connsiteX18" fmla="*/ 11283902 w 18054243"/>
                <a:gd name="connsiteY18" fmla="*/ 21635084 h 39375853"/>
                <a:gd name="connsiteX19" fmla="*/ 11659446 w 18054243"/>
                <a:gd name="connsiteY19" fmla="*/ 27706320 h 39375853"/>
                <a:gd name="connsiteX20" fmla="*/ 12533670 w 18054243"/>
                <a:gd name="connsiteY20" fmla="*/ 30542125 h 39375853"/>
                <a:gd name="connsiteX21" fmla="*/ 13141184 w 18054243"/>
                <a:gd name="connsiteY21" fmla="*/ 34529290 h 39375853"/>
                <a:gd name="connsiteX22" fmla="*/ 13682424 w 18054243"/>
                <a:gd name="connsiteY22" fmla="*/ 36686890 h 39375853"/>
                <a:gd name="connsiteX23" fmla="*/ 15591366 w 18054243"/>
                <a:gd name="connsiteY23" fmla="*/ 38587680 h 39375853"/>
                <a:gd name="connsiteX24" fmla="*/ 12500533 w 18054243"/>
                <a:gd name="connsiteY24" fmla="*/ 38669072 h 39375853"/>
                <a:gd name="connsiteX25" fmla="*/ 11202246 w 18054243"/>
                <a:gd name="connsiteY25" fmla="*/ 38221920 h 39375853"/>
                <a:gd name="connsiteX26" fmla="*/ 10865767 w 18054243"/>
                <a:gd name="connsiteY26" fmla="*/ 36102472 h 39375853"/>
                <a:gd name="connsiteX27" fmla="*/ 11293686 w 18054243"/>
                <a:gd name="connsiteY27" fmla="*/ 35387280 h 39375853"/>
                <a:gd name="connsiteX28" fmla="*/ 8753572 w 18054243"/>
                <a:gd name="connsiteY28" fmla="*/ 28350614 h 39375853"/>
                <a:gd name="connsiteX29" fmla="*/ 7673053 w 18054243"/>
                <a:gd name="connsiteY29" fmla="*/ 25096698 h 39375853"/>
                <a:gd name="connsiteX30" fmla="*/ 6565179 w 18054243"/>
                <a:gd name="connsiteY30" fmla="*/ 27825603 h 39375853"/>
                <a:gd name="connsiteX31" fmla="*/ 5350086 w 18054243"/>
                <a:gd name="connsiteY31" fmla="*/ 35295840 h 39375853"/>
                <a:gd name="connsiteX32" fmla="*/ 5641143 w 18054243"/>
                <a:gd name="connsiteY32" fmla="*/ 36637336 h 39375853"/>
                <a:gd name="connsiteX33" fmla="*/ 4878989 w 18054243"/>
                <a:gd name="connsiteY33" fmla="*/ 37843163 h 39375853"/>
                <a:gd name="connsiteX34" fmla="*/ 4618566 w 18054243"/>
                <a:gd name="connsiteY34" fmla="*/ 38862000 h 39375853"/>
                <a:gd name="connsiteX35" fmla="*/ 2058246 w 18054243"/>
                <a:gd name="connsiteY35" fmla="*/ 38496240 h 39375853"/>
                <a:gd name="connsiteX36" fmla="*/ 3155526 w 18054243"/>
                <a:gd name="connsiteY36" fmla="*/ 37216080 h 39375853"/>
                <a:gd name="connsiteX37" fmla="*/ 2945989 w 18054243"/>
                <a:gd name="connsiteY37" fmla="*/ 35788626 h 39375853"/>
                <a:gd name="connsiteX38" fmla="*/ 3338406 w 18054243"/>
                <a:gd name="connsiteY38" fmla="*/ 35204400 h 39375853"/>
                <a:gd name="connsiteX39" fmla="*/ 3520366 w 18054243"/>
                <a:gd name="connsiteY39" fmla="*/ 29561271 h 39375853"/>
                <a:gd name="connsiteX40" fmla="*/ 4062205 w 18054243"/>
                <a:gd name="connsiteY40" fmla="*/ 21678840 h 39375853"/>
                <a:gd name="connsiteX41" fmla="*/ 2708136 w 18054243"/>
                <a:gd name="connsiteY41" fmla="*/ 21678840 h 39375853"/>
                <a:gd name="connsiteX42" fmla="*/ 2708136 w 18054243"/>
                <a:gd name="connsiteY42" fmla="*/ 19909139 h 39375853"/>
                <a:gd name="connsiteX43" fmla="*/ 3197023 w 18054243"/>
                <a:gd name="connsiteY43" fmla="*/ 17743981 h 39375853"/>
                <a:gd name="connsiteX44" fmla="*/ 3088050 w 18054243"/>
                <a:gd name="connsiteY44" fmla="*/ 15647733 h 39375853"/>
                <a:gd name="connsiteX45" fmla="*/ 2260132 w 18054243"/>
                <a:gd name="connsiteY45" fmla="*/ 16866204 h 39375853"/>
                <a:gd name="connsiteX46" fmla="*/ 2096775 w 18054243"/>
                <a:gd name="connsiteY46" fmla="*/ 18065536 h 39375853"/>
                <a:gd name="connsiteX47" fmla="*/ 1623335 w 18054243"/>
                <a:gd name="connsiteY47" fmla="*/ 19527149 h 39375853"/>
                <a:gd name="connsiteX48" fmla="*/ 1428389 w 18054243"/>
                <a:gd name="connsiteY48" fmla="*/ 21368781 h 39375853"/>
                <a:gd name="connsiteX49" fmla="*/ 1038497 w 18054243"/>
                <a:gd name="connsiteY49" fmla="*/ 20784136 h 39375853"/>
                <a:gd name="connsiteX50" fmla="*/ 954949 w 18054243"/>
                <a:gd name="connsiteY50" fmla="*/ 22274981 h 39375853"/>
                <a:gd name="connsiteX51" fmla="*/ 481509 w 18054243"/>
                <a:gd name="connsiteY51" fmla="*/ 19731775 h 39375853"/>
                <a:gd name="connsiteX52" fmla="*/ 197674 w 18054243"/>
                <a:gd name="connsiteY52" fmla="*/ 17139328 h 39375853"/>
                <a:gd name="connsiteX53" fmla="*/ 593023 w 18054243"/>
                <a:gd name="connsiteY53" fmla="*/ 14551244 h 39375853"/>
                <a:gd name="connsiteX54" fmla="*/ 986413 w 18054243"/>
                <a:gd name="connsiteY54" fmla="*/ 13403181 h 39375853"/>
                <a:gd name="connsiteX55" fmla="*/ 1317828 w 18054243"/>
                <a:gd name="connsiteY55" fmla="*/ 11978415 h 39375853"/>
                <a:gd name="connsiteX56" fmla="*/ 1713176 w 18054243"/>
                <a:gd name="connsiteY56" fmla="*/ 10066966 h 39375853"/>
                <a:gd name="connsiteX57" fmla="*/ 2277801 w 18054243"/>
                <a:gd name="connsiteY57" fmla="*/ 9045684 h 39375853"/>
                <a:gd name="connsiteX58" fmla="*/ 3702698 w 18054243"/>
                <a:gd name="connsiteY58" fmla="*/ 8688566 h 39375853"/>
                <a:gd name="connsiteX59" fmla="*/ 5350086 w 18054243"/>
                <a:gd name="connsiteY59" fmla="*/ 8229600 h 39375853"/>
                <a:gd name="connsiteX60" fmla="*/ 8459046 w 18054243"/>
                <a:gd name="connsiteY60" fmla="*/ 8046720 h 393758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8054243" h="39375853">
                  <a:moveTo>
                    <a:pt x="8459046" y="8046720"/>
                  </a:moveTo>
                  <a:cubicBezTo>
                    <a:pt x="8955819" y="7687529"/>
                    <a:pt x="9630312" y="7084995"/>
                    <a:pt x="10287846" y="6949440"/>
                  </a:cubicBezTo>
                  <a:cubicBezTo>
                    <a:pt x="10851726" y="6949440"/>
                    <a:pt x="10855428" y="7965901"/>
                    <a:pt x="11476566" y="8046720"/>
                  </a:cubicBezTo>
                  <a:cubicBezTo>
                    <a:pt x="12576803" y="7817675"/>
                    <a:pt x="13700714" y="7742914"/>
                    <a:pt x="14676966" y="6675120"/>
                  </a:cubicBezTo>
                  <a:cubicBezTo>
                    <a:pt x="14948310" y="5190525"/>
                    <a:pt x="15429068" y="4195159"/>
                    <a:pt x="15952396" y="3055864"/>
                  </a:cubicBezTo>
                  <a:cubicBezTo>
                    <a:pt x="15426638" y="1916426"/>
                    <a:pt x="15853616" y="1715009"/>
                    <a:pt x="16140006" y="457200"/>
                  </a:cubicBezTo>
                  <a:cubicBezTo>
                    <a:pt x="16378919" y="32753"/>
                    <a:pt x="16415368" y="913115"/>
                    <a:pt x="16599187" y="1185084"/>
                  </a:cubicBezTo>
                  <a:cubicBezTo>
                    <a:pt x="16912290" y="685475"/>
                    <a:pt x="17258586" y="23947"/>
                    <a:pt x="17785926" y="0"/>
                  </a:cubicBezTo>
                  <a:cubicBezTo>
                    <a:pt x="18054243" y="150988"/>
                    <a:pt x="17161086" y="1036320"/>
                    <a:pt x="17145846" y="1280160"/>
                  </a:cubicBezTo>
                  <a:cubicBezTo>
                    <a:pt x="17388615" y="1149138"/>
                    <a:pt x="17355287" y="1477561"/>
                    <a:pt x="17432522" y="1536863"/>
                  </a:cubicBezTo>
                  <a:cubicBezTo>
                    <a:pt x="17509757" y="1596165"/>
                    <a:pt x="17576117" y="1542370"/>
                    <a:pt x="17609254" y="1635973"/>
                  </a:cubicBezTo>
                  <a:cubicBezTo>
                    <a:pt x="17642391" y="1729576"/>
                    <a:pt x="17739054" y="1817785"/>
                    <a:pt x="17631345" y="2098482"/>
                  </a:cubicBezTo>
                  <a:cubicBezTo>
                    <a:pt x="17523636" y="2379179"/>
                    <a:pt x="17206024" y="3143531"/>
                    <a:pt x="16963001" y="3320155"/>
                  </a:cubicBezTo>
                  <a:cubicBezTo>
                    <a:pt x="16970365" y="3592705"/>
                    <a:pt x="17152052" y="3634614"/>
                    <a:pt x="17366248" y="4063474"/>
                  </a:cubicBezTo>
                  <a:cubicBezTo>
                    <a:pt x="17510942" y="4456536"/>
                    <a:pt x="16154531" y="7495676"/>
                    <a:pt x="15808802" y="8292129"/>
                  </a:cubicBezTo>
                  <a:cubicBezTo>
                    <a:pt x="15253602" y="8959243"/>
                    <a:pt x="12926350" y="10357288"/>
                    <a:pt x="12116646" y="10515600"/>
                  </a:cubicBezTo>
                  <a:cubicBezTo>
                    <a:pt x="12434001" y="11800444"/>
                    <a:pt x="13278196" y="13684623"/>
                    <a:pt x="13488246" y="14264640"/>
                  </a:cubicBezTo>
                  <a:cubicBezTo>
                    <a:pt x="14038453" y="15748968"/>
                    <a:pt x="14403518" y="19855281"/>
                    <a:pt x="13992038" y="20769681"/>
                  </a:cubicBezTo>
                  <a:cubicBezTo>
                    <a:pt x="12853618" y="21156133"/>
                    <a:pt x="13079009" y="21313057"/>
                    <a:pt x="11283902" y="21635084"/>
                  </a:cubicBezTo>
                  <a:cubicBezTo>
                    <a:pt x="12276787" y="24939242"/>
                    <a:pt x="12012108" y="24888571"/>
                    <a:pt x="11659446" y="27706320"/>
                  </a:cubicBezTo>
                  <a:cubicBezTo>
                    <a:pt x="11933766" y="29504640"/>
                    <a:pt x="12413235" y="29787343"/>
                    <a:pt x="12533670" y="30542125"/>
                  </a:cubicBezTo>
                  <a:cubicBezTo>
                    <a:pt x="12693290" y="32005024"/>
                    <a:pt x="12804890" y="33889263"/>
                    <a:pt x="13141184" y="34529290"/>
                  </a:cubicBezTo>
                  <a:cubicBezTo>
                    <a:pt x="13690028" y="34625745"/>
                    <a:pt x="12942001" y="36456887"/>
                    <a:pt x="13682424" y="36686890"/>
                  </a:cubicBezTo>
                  <a:cubicBezTo>
                    <a:pt x="14220240" y="37004779"/>
                    <a:pt x="16052656" y="37826865"/>
                    <a:pt x="15591366" y="38587680"/>
                  </a:cubicBezTo>
                  <a:cubicBezTo>
                    <a:pt x="15133155" y="39375853"/>
                    <a:pt x="12605260" y="39194169"/>
                    <a:pt x="12500533" y="38669072"/>
                  </a:cubicBezTo>
                  <a:cubicBezTo>
                    <a:pt x="12409845" y="38909422"/>
                    <a:pt x="11011264" y="38715687"/>
                    <a:pt x="11202246" y="38221920"/>
                  </a:cubicBezTo>
                  <a:cubicBezTo>
                    <a:pt x="11364273" y="37025547"/>
                    <a:pt x="10914986" y="37011532"/>
                    <a:pt x="10865767" y="36102472"/>
                  </a:cubicBezTo>
                  <a:cubicBezTo>
                    <a:pt x="10889371" y="35670949"/>
                    <a:pt x="11215122" y="35797786"/>
                    <a:pt x="11293686" y="35387280"/>
                  </a:cubicBezTo>
                  <a:cubicBezTo>
                    <a:pt x="10016196" y="33910078"/>
                    <a:pt x="8888508" y="31119260"/>
                    <a:pt x="8753572" y="28350614"/>
                  </a:cubicBezTo>
                  <a:cubicBezTo>
                    <a:pt x="8147854" y="26477821"/>
                    <a:pt x="8068980" y="25244571"/>
                    <a:pt x="7673053" y="25096698"/>
                  </a:cubicBezTo>
                  <a:lnTo>
                    <a:pt x="6565179" y="27825603"/>
                  </a:lnTo>
                  <a:cubicBezTo>
                    <a:pt x="6229899" y="29974443"/>
                    <a:pt x="5678643" y="35203058"/>
                    <a:pt x="5350086" y="35295840"/>
                  </a:cubicBezTo>
                  <a:cubicBezTo>
                    <a:pt x="5489454" y="35993257"/>
                    <a:pt x="5739032" y="36293959"/>
                    <a:pt x="5641143" y="36637336"/>
                  </a:cubicBezTo>
                  <a:cubicBezTo>
                    <a:pt x="5453064" y="37536609"/>
                    <a:pt x="5090102" y="37688803"/>
                    <a:pt x="4878989" y="37843163"/>
                  </a:cubicBezTo>
                  <a:cubicBezTo>
                    <a:pt x="4977160" y="38513642"/>
                    <a:pt x="4891518" y="38661512"/>
                    <a:pt x="4618566" y="38862000"/>
                  </a:cubicBezTo>
                  <a:cubicBezTo>
                    <a:pt x="3664862" y="39242502"/>
                    <a:pt x="2334508" y="39350003"/>
                    <a:pt x="2058246" y="38496240"/>
                  </a:cubicBezTo>
                  <a:cubicBezTo>
                    <a:pt x="1987279" y="38069364"/>
                    <a:pt x="2725825" y="37731883"/>
                    <a:pt x="3155526" y="37216080"/>
                  </a:cubicBezTo>
                  <a:cubicBezTo>
                    <a:pt x="3075779" y="36857440"/>
                    <a:pt x="2862396" y="36341541"/>
                    <a:pt x="2945989" y="35788626"/>
                  </a:cubicBezTo>
                  <a:cubicBezTo>
                    <a:pt x="2976469" y="35453346"/>
                    <a:pt x="3112405" y="35768528"/>
                    <a:pt x="3338406" y="35204400"/>
                  </a:cubicBezTo>
                  <a:cubicBezTo>
                    <a:pt x="3141545" y="34868134"/>
                    <a:pt x="2892990" y="30448803"/>
                    <a:pt x="3520366" y="29561271"/>
                  </a:cubicBezTo>
                  <a:cubicBezTo>
                    <a:pt x="2963789" y="28339118"/>
                    <a:pt x="3523115" y="22857557"/>
                    <a:pt x="4062205" y="21678840"/>
                  </a:cubicBezTo>
                  <a:lnTo>
                    <a:pt x="2708136" y="21678840"/>
                  </a:lnTo>
                  <a:cubicBezTo>
                    <a:pt x="2677656" y="21114960"/>
                    <a:pt x="2626655" y="20564949"/>
                    <a:pt x="2708136" y="19909139"/>
                  </a:cubicBezTo>
                  <a:cubicBezTo>
                    <a:pt x="2789617" y="19253329"/>
                    <a:pt x="3197023" y="18429781"/>
                    <a:pt x="3197023" y="17743981"/>
                  </a:cubicBezTo>
                  <a:cubicBezTo>
                    <a:pt x="3218336" y="16994766"/>
                    <a:pt x="3062387" y="16585728"/>
                    <a:pt x="3088050" y="15647733"/>
                  </a:cubicBezTo>
                  <a:cubicBezTo>
                    <a:pt x="2927765" y="15722464"/>
                    <a:pt x="2397292" y="16485204"/>
                    <a:pt x="2260132" y="16866204"/>
                  </a:cubicBezTo>
                  <a:cubicBezTo>
                    <a:pt x="2218009" y="17273455"/>
                    <a:pt x="2132109" y="17572782"/>
                    <a:pt x="2096775" y="18065536"/>
                  </a:cubicBezTo>
                  <a:cubicBezTo>
                    <a:pt x="2022264" y="18733565"/>
                    <a:pt x="2018049" y="19671888"/>
                    <a:pt x="1623335" y="19527149"/>
                  </a:cubicBezTo>
                  <a:cubicBezTo>
                    <a:pt x="1785754" y="20514590"/>
                    <a:pt x="1732875" y="21518041"/>
                    <a:pt x="1428389" y="21368781"/>
                  </a:cubicBezTo>
                  <a:cubicBezTo>
                    <a:pt x="1149520" y="21327096"/>
                    <a:pt x="1202841" y="21086010"/>
                    <a:pt x="1038497" y="20784136"/>
                  </a:cubicBezTo>
                  <a:cubicBezTo>
                    <a:pt x="852459" y="21261817"/>
                    <a:pt x="1282111" y="22293189"/>
                    <a:pt x="954949" y="22274981"/>
                  </a:cubicBezTo>
                  <a:cubicBezTo>
                    <a:pt x="292168" y="22037245"/>
                    <a:pt x="0" y="21295870"/>
                    <a:pt x="481509" y="19731775"/>
                  </a:cubicBezTo>
                  <a:cubicBezTo>
                    <a:pt x="41631" y="19520732"/>
                    <a:pt x="100257" y="19383828"/>
                    <a:pt x="197674" y="17139328"/>
                  </a:cubicBezTo>
                  <a:cubicBezTo>
                    <a:pt x="351120" y="16581847"/>
                    <a:pt x="461567" y="15173935"/>
                    <a:pt x="593023" y="14551244"/>
                  </a:cubicBezTo>
                  <a:cubicBezTo>
                    <a:pt x="724479" y="13928553"/>
                    <a:pt x="865612" y="13831986"/>
                    <a:pt x="986413" y="13403181"/>
                  </a:cubicBezTo>
                  <a:cubicBezTo>
                    <a:pt x="1107214" y="12974376"/>
                    <a:pt x="1146592" y="12607707"/>
                    <a:pt x="1317828" y="11978415"/>
                  </a:cubicBezTo>
                  <a:cubicBezTo>
                    <a:pt x="1315096" y="11414700"/>
                    <a:pt x="1506351" y="10677349"/>
                    <a:pt x="1713176" y="10066966"/>
                  </a:cubicBezTo>
                  <a:cubicBezTo>
                    <a:pt x="1758896" y="9564046"/>
                    <a:pt x="1676761" y="9802457"/>
                    <a:pt x="2277801" y="9045684"/>
                  </a:cubicBezTo>
                  <a:cubicBezTo>
                    <a:pt x="2693177" y="8703265"/>
                    <a:pt x="3190651" y="8824580"/>
                    <a:pt x="3702698" y="8688566"/>
                  </a:cubicBezTo>
                  <a:cubicBezTo>
                    <a:pt x="4383064" y="8219042"/>
                    <a:pt x="4561916" y="8143074"/>
                    <a:pt x="5350086" y="8229600"/>
                  </a:cubicBezTo>
                  <a:cubicBezTo>
                    <a:pt x="5793761" y="7796440"/>
                    <a:pt x="7636086" y="8260080"/>
                    <a:pt x="8459046" y="8046720"/>
                  </a:cubicBez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110600" name="群組 47"/>
            <p:cNvGrpSpPr>
              <a:grpSpLocks/>
            </p:cNvGrpSpPr>
            <p:nvPr/>
          </p:nvGrpSpPr>
          <p:grpSpPr bwMode="auto">
            <a:xfrm>
              <a:off x="2915815" y="789085"/>
              <a:ext cx="1161161" cy="2498227"/>
              <a:chOff x="2915815" y="789085"/>
              <a:chExt cx="1161161" cy="2498227"/>
            </a:xfrm>
          </p:grpSpPr>
          <p:sp>
            <p:nvSpPr>
              <p:cNvPr id="53" name="手繪多邊形 52"/>
              <p:cNvSpPr/>
              <p:nvPr/>
            </p:nvSpPr>
            <p:spPr>
              <a:xfrm>
                <a:off x="3065832" y="789657"/>
                <a:ext cx="744436" cy="853141"/>
              </a:xfrm>
              <a:custGeom>
                <a:avLst/>
                <a:gdLst>
                  <a:gd name="connsiteX0" fmla="*/ 1280160 w 3566160"/>
                  <a:gd name="connsiteY0" fmla="*/ 0 h 5303520"/>
                  <a:gd name="connsiteX1" fmla="*/ 3566160 w 3566160"/>
                  <a:gd name="connsiteY1" fmla="*/ 548640 h 5303520"/>
                  <a:gd name="connsiteX2" fmla="*/ 2743200 w 3566160"/>
                  <a:gd name="connsiteY2" fmla="*/ 4846320 h 5303520"/>
                  <a:gd name="connsiteX3" fmla="*/ 2926080 w 3566160"/>
                  <a:gd name="connsiteY3" fmla="*/ 5029200 h 5303520"/>
                  <a:gd name="connsiteX4" fmla="*/ 1554480 w 3566160"/>
                  <a:gd name="connsiteY4" fmla="*/ 5303520 h 5303520"/>
                  <a:gd name="connsiteX5" fmla="*/ 457200 w 3566160"/>
                  <a:gd name="connsiteY5" fmla="*/ 4572000 h 5303520"/>
                  <a:gd name="connsiteX6" fmla="*/ 0 w 3566160"/>
                  <a:gd name="connsiteY6" fmla="*/ 2286000 h 5303520"/>
                  <a:gd name="connsiteX7" fmla="*/ 548640 w 3566160"/>
                  <a:gd name="connsiteY7" fmla="*/ 2468880 h 5303520"/>
                  <a:gd name="connsiteX8" fmla="*/ 457200 w 3566160"/>
                  <a:gd name="connsiteY8" fmla="*/ 822960 h 5303520"/>
                  <a:gd name="connsiteX9" fmla="*/ 1371600 w 3566160"/>
                  <a:gd name="connsiteY9" fmla="*/ 0 h 5303520"/>
                  <a:gd name="connsiteX0" fmla="*/ 1280160 w 3566160"/>
                  <a:gd name="connsiteY0" fmla="*/ 0 h 5303520"/>
                  <a:gd name="connsiteX1" fmla="*/ 3566160 w 3566160"/>
                  <a:gd name="connsiteY1" fmla="*/ 548640 h 5303520"/>
                  <a:gd name="connsiteX2" fmla="*/ 2743200 w 3566160"/>
                  <a:gd name="connsiteY2" fmla="*/ 4846320 h 5303520"/>
                  <a:gd name="connsiteX3" fmla="*/ 2926080 w 3566160"/>
                  <a:gd name="connsiteY3" fmla="*/ 5029200 h 5303520"/>
                  <a:gd name="connsiteX4" fmla="*/ 1554480 w 3566160"/>
                  <a:gd name="connsiteY4" fmla="*/ 5303520 h 5303520"/>
                  <a:gd name="connsiteX5" fmla="*/ 457200 w 3566160"/>
                  <a:gd name="connsiteY5" fmla="*/ 4572000 h 5303520"/>
                  <a:gd name="connsiteX6" fmla="*/ 0 w 3566160"/>
                  <a:gd name="connsiteY6" fmla="*/ 2286000 h 5303520"/>
                  <a:gd name="connsiteX7" fmla="*/ 548640 w 3566160"/>
                  <a:gd name="connsiteY7" fmla="*/ 2468880 h 5303520"/>
                  <a:gd name="connsiteX8" fmla="*/ 457200 w 3566160"/>
                  <a:gd name="connsiteY8" fmla="*/ 822960 h 5303520"/>
                  <a:gd name="connsiteX9" fmla="*/ 1371600 w 3566160"/>
                  <a:gd name="connsiteY9" fmla="*/ 0 h 5303520"/>
                  <a:gd name="connsiteX10" fmla="*/ 1280160 w 3566160"/>
                  <a:gd name="connsiteY10" fmla="*/ 0 h 5303520"/>
                  <a:gd name="connsiteX0" fmla="*/ 1280160 w 3566160"/>
                  <a:gd name="connsiteY0" fmla="*/ 0 h 5303520"/>
                  <a:gd name="connsiteX1" fmla="*/ 3566160 w 3566160"/>
                  <a:gd name="connsiteY1" fmla="*/ 548640 h 5303520"/>
                  <a:gd name="connsiteX2" fmla="*/ 2743200 w 3566160"/>
                  <a:gd name="connsiteY2" fmla="*/ 4846320 h 5303520"/>
                  <a:gd name="connsiteX3" fmla="*/ 2926080 w 3566160"/>
                  <a:gd name="connsiteY3" fmla="*/ 5029200 h 5303520"/>
                  <a:gd name="connsiteX4" fmla="*/ 1554480 w 3566160"/>
                  <a:gd name="connsiteY4" fmla="*/ 5303520 h 5303520"/>
                  <a:gd name="connsiteX5" fmla="*/ 457200 w 3566160"/>
                  <a:gd name="connsiteY5" fmla="*/ 4572000 h 5303520"/>
                  <a:gd name="connsiteX6" fmla="*/ 0 w 3566160"/>
                  <a:gd name="connsiteY6" fmla="*/ 2286000 h 5303520"/>
                  <a:gd name="connsiteX7" fmla="*/ 548640 w 3566160"/>
                  <a:gd name="connsiteY7" fmla="*/ 2468880 h 5303520"/>
                  <a:gd name="connsiteX8" fmla="*/ 457200 w 3566160"/>
                  <a:gd name="connsiteY8" fmla="*/ 822960 h 5303520"/>
                  <a:gd name="connsiteX9" fmla="*/ 1280160 w 3566160"/>
                  <a:gd name="connsiteY9" fmla="*/ 0 h 5303520"/>
                  <a:gd name="connsiteX0" fmla="*/ 1280160 w 3566160"/>
                  <a:gd name="connsiteY0" fmla="*/ 259080 h 5562600"/>
                  <a:gd name="connsiteX1" fmla="*/ 3566160 w 3566160"/>
                  <a:gd name="connsiteY1" fmla="*/ 807720 h 5562600"/>
                  <a:gd name="connsiteX2" fmla="*/ 2743200 w 3566160"/>
                  <a:gd name="connsiteY2" fmla="*/ 5105400 h 5562600"/>
                  <a:gd name="connsiteX3" fmla="*/ 2926080 w 3566160"/>
                  <a:gd name="connsiteY3" fmla="*/ 5288280 h 5562600"/>
                  <a:gd name="connsiteX4" fmla="*/ 1554480 w 3566160"/>
                  <a:gd name="connsiteY4" fmla="*/ 5562600 h 5562600"/>
                  <a:gd name="connsiteX5" fmla="*/ 457200 w 3566160"/>
                  <a:gd name="connsiteY5" fmla="*/ 4831080 h 5562600"/>
                  <a:gd name="connsiteX6" fmla="*/ 0 w 3566160"/>
                  <a:gd name="connsiteY6" fmla="*/ 2545080 h 5562600"/>
                  <a:gd name="connsiteX7" fmla="*/ 548640 w 3566160"/>
                  <a:gd name="connsiteY7" fmla="*/ 2727960 h 5562600"/>
                  <a:gd name="connsiteX8" fmla="*/ 457200 w 3566160"/>
                  <a:gd name="connsiteY8" fmla="*/ 1082040 h 5562600"/>
                  <a:gd name="connsiteX9" fmla="*/ 1280160 w 3566160"/>
                  <a:gd name="connsiteY9" fmla="*/ 259080 h 5562600"/>
                  <a:gd name="connsiteX0" fmla="*/ 1280160 w 3566160"/>
                  <a:gd name="connsiteY0" fmla="*/ 45720 h 5349240"/>
                  <a:gd name="connsiteX1" fmla="*/ 3566160 w 3566160"/>
                  <a:gd name="connsiteY1" fmla="*/ 594360 h 5349240"/>
                  <a:gd name="connsiteX2" fmla="*/ 2743200 w 3566160"/>
                  <a:gd name="connsiteY2" fmla="*/ 4892040 h 5349240"/>
                  <a:gd name="connsiteX3" fmla="*/ 2926080 w 3566160"/>
                  <a:gd name="connsiteY3" fmla="*/ 5074920 h 5349240"/>
                  <a:gd name="connsiteX4" fmla="*/ 1554480 w 3566160"/>
                  <a:gd name="connsiteY4" fmla="*/ 5349240 h 5349240"/>
                  <a:gd name="connsiteX5" fmla="*/ 457200 w 3566160"/>
                  <a:gd name="connsiteY5" fmla="*/ 4617720 h 5349240"/>
                  <a:gd name="connsiteX6" fmla="*/ 0 w 3566160"/>
                  <a:gd name="connsiteY6" fmla="*/ 2331720 h 5349240"/>
                  <a:gd name="connsiteX7" fmla="*/ 548640 w 3566160"/>
                  <a:gd name="connsiteY7" fmla="*/ 2514600 h 5349240"/>
                  <a:gd name="connsiteX8" fmla="*/ 457200 w 3566160"/>
                  <a:gd name="connsiteY8" fmla="*/ 868680 h 5349240"/>
                  <a:gd name="connsiteX9" fmla="*/ 1280160 w 3566160"/>
                  <a:gd name="connsiteY9" fmla="*/ 45720 h 5349240"/>
                  <a:gd name="connsiteX0" fmla="*/ 1280160 w 3968557"/>
                  <a:gd name="connsiteY0" fmla="*/ 45720 h 5349240"/>
                  <a:gd name="connsiteX1" fmla="*/ 3566160 w 3968557"/>
                  <a:gd name="connsiteY1" fmla="*/ 594360 h 5349240"/>
                  <a:gd name="connsiteX2" fmla="*/ 2743200 w 3968557"/>
                  <a:gd name="connsiteY2" fmla="*/ 4892040 h 5349240"/>
                  <a:gd name="connsiteX3" fmla="*/ 2926080 w 3968557"/>
                  <a:gd name="connsiteY3" fmla="*/ 5074920 h 5349240"/>
                  <a:gd name="connsiteX4" fmla="*/ 1554480 w 3968557"/>
                  <a:gd name="connsiteY4" fmla="*/ 5349240 h 5349240"/>
                  <a:gd name="connsiteX5" fmla="*/ 457200 w 3968557"/>
                  <a:gd name="connsiteY5" fmla="*/ 4617720 h 5349240"/>
                  <a:gd name="connsiteX6" fmla="*/ 0 w 3968557"/>
                  <a:gd name="connsiteY6" fmla="*/ 2331720 h 5349240"/>
                  <a:gd name="connsiteX7" fmla="*/ 548640 w 3968557"/>
                  <a:gd name="connsiteY7" fmla="*/ 2514600 h 5349240"/>
                  <a:gd name="connsiteX8" fmla="*/ 457200 w 3968557"/>
                  <a:gd name="connsiteY8" fmla="*/ 868680 h 5349240"/>
                  <a:gd name="connsiteX9" fmla="*/ 1280160 w 3968557"/>
                  <a:gd name="connsiteY9" fmla="*/ 45720 h 5349240"/>
                  <a:gd name="connsiteX0" fmla="*/ 1295400 w 3983797"/>
                  <a:gd name="connsiteY0" fmla="*/ 45720 h 5349240"/>
                  <a:gd name="connsiteX1" fmla="*/ 3581400 w 3983797"/>
                  <a:gd name="connsiteY1" fmla="*/ 594360 h 5349240"/>
                  <a:gd name="connsiteX2" fmla="*/ 2758440 w 3983797"/>
                  <a:gd name="connsiteY2" fmla="*/ 4892040 h 5349240"/>
                  <a:gd name="connsiteX3" fmla="*/ 2941320 w 3983797"/>
                  <a:gd name="connsiteY3" fmla="*/ 5074920 h 5349240"/>
                  <a:gd name="connsiteX4" fmla="*/ 1569720 w 3983797"/>
                  <a:gd name="connsiteY4" fmla="*/ 5349240 h 5349240"/>
                  <a:gd name="connsiteX5" fmla="*/ 472440 w 3983797"/>
                  <a:gd name="connsiteY5" fmla="*/ 4617720 h 5349240"/>
                  <a:gd name="connsiteX6" fmla="*/ 15240 w 3983797"/>
                  <a:gd name="connsiteY6" fmla="*/ 2331720 h 5349240"/>
                  <a:gd name="connsiteX7" fmla="*/ 563880 w 3983797"/>
                  <a:gd name="connsiteY7" fmla="*/ 2514600 h 5349240"/>
                  <a:gd name="connsiteX8" fmla="*/ 472440 w 3983797"/>
                  <a:gd name="connsiteY8" fmla="*/ 868680 h 5349240"/>
                  <a:gd name="connsiteX9" fmla="*/ 1295400 w 3983797"/>
                  <a:gd name="connsiteY9" fmla="*/ 45720 h 5349240"/>
                  <a:gd name="connsiteX0" fmla="*/ 1295400 w 3983797"/>
                  <a:gd name="connsiteY0" fmla="*/ 45720 h 5349240"/>
                  <a:gd name="connsiteX1" fmla="*/ 3581400 w 3983797"/>
                  <a:gd name="connsiteY1" fmla="*/ 594360 h 5349240"/>
                  <a:gd name="connsiteX2" fmla="*/ 2758440 w 3983797"/>
                  <a:gd name="connsiteY2" fmla="*/ 4892040 h 5349240"/>
                  <a:gd name="connsiteX3" fmla="*/ 2941320 w 3983797"/>
                  <a:gd name="connsiteY3" fmla="*/ 5074920 h 5349240"/>
                  <a:gd name="connsiteX4" fmla="*/ 1569720 w 3983797"/>
                  <a:gd name="connsiteY4" fmla="*/ 5349240 h 5349240"/>
                  <a:gd name="connsiteX5" fmla="*/ 472440 w 3983797"/>
                  <a:gd name="connsiteY5" fmla="*/ 4617720 h 5349240"/>
                  <a:gd name="connsiteX6" fmla="*/ 15240 w 3983797"/>
                  <a:gd name="connsiteY6" fmla="*/ 2331720 h 5349240"/>
                  <a:gd name="connsiteX7" fmla="*/ 563880 w 3983797"/>
                  <a:gd name="connsiteY7" fmla="*/ 2514600 h 5349240"/>
                  <a:gd name="connsiteX8" fmla="*/ 472440 w 3983797"/>
                  <a:gd name="connsiteY8" fmla="*/ 868680 h 5349240"/>
                  <a:gd name="connsiteX9" fmla="*/ 1295400 w 3983797"/>
                  <a:gd name="connsiteY9" fmla="*/ 45720 h 5349240"/>
                  <a:gd name="connsiteX0" fmla="*/ 1295400 w 3983797"/>
                  <a:gd name="connsiteY0" fmla="*/ 45720 h 5349240"/>
                  <a:gd name="connsiteX1" fmla="*/ 3581400 w 3983797"/>
                  <a:gd name="connsiteY1" fmla="*/ 594360 h 5349240"/>
                  <a:gd name="connsiteX2" fmla="*/ 2758440 w 3983797"/>
                  <a:gd name="connsiteY2" fmla="*/ 4892040 h 5349240"/>
                  <a:gd name="connsiteX3" fmla="*/ 2941320 w 3983797"/>
                  <a:gd name="connsiteY3" fmla="*/ 5074920 h 5349240"/>
                  <a:gd name="connsiteX4" fmla="*/ 1569720 w 3983797"/>
                  <a:gd name="connsiteY4" fmla="*/ 5349240 h 5349240"/>
                  <a:gd name="connsiteX5" fmla="*/ 472440 w 3983797"/>
                  <a:gd name="connsiteY5" fmla="*/ 4617720 h 5349240"/>
                  <a:gd name="connsiteX6" fmla="*/ 15240 w 3983797"/>
                  <a:gd name="connsiteY6" fmla="*/ 2331720 h 5349240"/>
                  <a:gd name="connsiteX7" fmla="*/ 563880 w 3983797"/>
                  <a:gd name="connsiteY7" fmla="*/ 2514600 h 5349240"/>
                  <a:gd name="connsiteX8" fmla="*/ 472440 w 3983797"/>
                  <a:gd name="connsiteY8" fmla="*/ 868680 h 5349240"/>
                  <a:gd name="connsiteX9" fmla="*/ 1295400 w 3983797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368791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368791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368791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368791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368791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219286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219286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219286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161784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161784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89698 w 3978095"/>
                  <a:gd name="connsiteY0" fmla="*/ 45720 h 5349240"/>
                  <a:gd name="connsiteX1" fmla="*/ 3575698 w 3978095"/>
                  <a:gd name="connsiteY1" fmla="*/ 594360 h 5349240"/>
                  <a:gd name="connsiteX2" fmla="*/ 2752738 w 3978095"/>
                  <a:gd name="connsiteY2" fmla="*/ 4892040 h 5349240"/>
                  <a:gd name="connsiteX3" fmla="*/ 2935618 w 3978095"/>
                  <a:gd name="connsiteY3" fmla="*/ 5074920 h 5349240"/>
                  <a:gd name="connsiteX4" fmla="*/ 1564018 w 3978095"/>
                  <a:gd name="connsiteY4" fmla="*/ 5349240 h 5349240"/>
                  <a:gd name="connsiteX5" fmla="*/ 466738 w 3978095"/>
                  <a:gd name="connsiteY5" fmla="*/ 4617720 h 5349240"/>
                  <a:gd name="connsiteX6" fmla="*/ 9538 w 3978095"/>
                  <a:gd name="connsiteY6" fmla="*/ 2331720 h 5349240"/>
                  <a:gd name="connsiteX7" fmla="*/ 409508 w 3978095"/>
                  <a:gd name="connsiteY7" fmla="*/ 2173285 h 5349240"/>
                  <a:gd name="connsiteX8" fmla="*/ 466738 w 3978095"/>
                  <a:gd name="connsiteY8" fmla="*/ 868680 h 5349240"/>
                  <a:gd name="connsiteX9" fmla="*/ 1289698 w 3978095"/>
                  <a:gd name="connsiteY9" fmla="*/ 45720 h 5349240"/>
                  <a:gd name="connsiteX0" fmla="*/ 1293171 w 3981568"/>
                  <a:gd name="connsiteY0" fmla="*/ 45720 h 5349240"/>
                  <a:gd name="connsiteX1" fmla="*/ 3579171 w 3981568"/>
                  <a:gd name="connsiteY1" fmla="*/ 594360 h 5349240"/>
                  <a:gd name="connsiteX2" fmla="*/ 2756211 w 3981568"/>
                  <a:gd name="connsiteY2" fmla="*/ 4892040 h 5349240"/>
                  <a:gd name="connsiteX3" fmla="*/ 2939091 w 3981568"/>
                  <a:gd name="connsiteY3" fmla="*/ 5074920 h 5349240"/>
                  <a:gd name="connsiteX4" fmla="*/ 1567491 w 3981568"/>
                  <a:gd name="connsiteY4" fmla="*/ 5349240 h 5349240"/>
                  <a:gd name="connsiteX5" fmla="*/ 470211 w 3981568"/>
                  <a:gd name="connsiteY5" fmla="*/ 4617720 h 5349240"/>
                  <a:gd name="connsiteX6" fmla="*/ 13011 w 3981568"/>
                  <a:gd name="connsiteY6" fmla="*/ 2331720 h 5349240"/>
                  <a:gd name="connsiteX7" fmla="*/ 412981 w 3981568"/>
                  <a:gd name="connsiteY7" fmla="*/ 2173285 h 5349240"/>
                  <a:gd name="connsiteX8" fmla="*/ 470211 w 3981568"/>
                  <a:gd name="connsiteY8" fmla="*/ 868680 h 5349240"/>
                  <a:gd name="connsiteX9" fmla="*/ 1293171 w 3981568"/>
                  <a:gd name="connsiteY9" fmla="*/ 45720 h 5349240"/>
                  <a:gd name="connsiteX0" fmla="*/ 1296644 w 3985041"/>
                  <a:gd name="connsiteY0" fmla="*/ 45720 h 5349240"/>
                  <a:gd name="connsiteX1" fmla="*/ 3582644 w 3985041"/>
                  <a:gd name="connsiteY1" fmla="*/ 594360 h 5349240"/>
                  <a:gd name="connsiteX2" fmla="*/ 2759684 w 3985041"/>
                  <a:gd name="connsiteY2" fmla="*/ 4892040 h 5349240"/>
                  <a:gd name="connsiteX3" fmla="*/ 2942564 w 3985041"/>
                  <a:gd name="connsiteY3" fmla="*/ 5074920 h 5349240"/>
                  <a:gd name="connsiteX4" fmla="*/ 1570964 w 3985041"/>
                  <a:gd name="connsiteY4" fmla="*/ 5349240 h 5349240"/>
                  <a:gd name="connsiteX5" fmla="*/ 473684 w 3985041"/>
                  <a:gd name="connsiteY5" fmla="*/ 4617720 h 5349240"/>
                  <a:gd name="connsiteX6" fmla="*/ 16484 w 3985041"/>
                  <a:gd name="connsiteY6" fmla="*/ 2331720 h 5349240"/>
                  <a:gd name="connsiteX7" fmla="*/ 416454 w 3985041"/>
                  <a:gd name="connsiteY7" fmla="*/ 2173285 h 5349240"/>
                  <a:gd name="connsiteX8" fmla="*/ 473684 w 3985041"/>
                  <a:gd name="connsiteY8" fmla="*/ 868680 h 5349240"/>
                  <a:gd name="connsiteX9" fmla="*/ 1296644 w 3985041"/>
                  <a:gd name="connsiteY9" fmla="*/ 45720 h 5349240"/>
                  <a:gd name="connsiteX0" fmla="*/ 1296644 w 3985041"/>
                  <a:gd name="connsiteY0" fmla="*/ 45720 h 5349240"/>
                  <a:gd name="connsiteX1" fmla="*/ 3582644 w 3985041"/>
                  <a:gd name="connsiteY1" fmla="*/ 594360 h 5349240"/>
                  <a:gd name="connsiteX2" fmla="*/ 2759684 w 3985041"/>
                  <a:gd name="connsiteY2" fmla="*/ 4892040 h 5349240"/>
                  <a:gd name="connsiteX3" fmla="*/ 2942564 w 3985041"/>
                  <a:gd name="connsiteY3" fmla="*/ 5074920 h 5349240"/>
                  <a:gd name="connsiteX4" fmla="*/ 1570964 w 3985041"/>
                  <a:gd name="connsiteY4" fmla="*/ 5349240 h 5349240"/>
                  <a:gd name="connsiteX5" fmla="*/ 473684 w 3985041"/>
                  <a:gd name="connsiteY5" fmla="*/ 4617720 h 5349240"/>
                  <a:gd name="connsiteX6" fmla="*/ 16484 w 3985041"/>
                  <a:gd name="connsiteY6" fmla="*/ 2331720 h 5349240"/>
                  <a:gd name="connsiteX7" fmla="*/ 416454 w 3985041"/>
                  <a:gd name="connsiteY7" fmla="*/ 2345790 h 5349240"/>
                  <a:gd name="connsiteX8" fmla="*/ 473684 w 3985041"/>
                  <a:gd name="connsiteY8" fmla="*/ 868680 h 5349240"/>
                  <a:gd name="connsiteX9" fmla="*/ 1296644 w 3985041"/>
                  <a:gd name="connsiteY9" fmla="*/ 45720 h 5349240"/>
                  <a:gd name="connsiteX0" fmla="*/ 1296644 w 3985041"/>
                  <a:gd name="connsiteY0" fmla="*/ 45720 h 5349240"/>
                  <a:gd name="connsiteX1" fmla="*/ 3582644 w 3985041"/>
                  <a:gd name="connsiteY1" fmla="*/ 594360 h 5349240"/>
                  <a:gd name="connsiteX2" fmla="*/ 2759684 w 3985041"/>
                  <a:gd name="connsiteY2" fmla="*/ 4892040 h 5349240"/>
                  <a:gd name="connsiteX3" fmla="*/ 2942564 w 3985041"/>
                  <a:gd name="connsiteY3" fmla="*/ 5074920 h 5349240"/>
                  <a:gd name="connsiteX4" fmla="*/ 1570964 w 3985041"/>
                  <a:gd name="connsiteY4" fmla="*/ 5349240 h 5349240"/>
                  <a:gd name="connsiteX5" fmla="*/ 473684 w 3985041"/>
                  <a:gd name="connsiteY5" fmla="*/ 4617720 h 5349240"/>
                  <a:gd name="connsiteX6" fmla="*/ 16484 w 3985041"/>
                  <a:gd name="connsiteY6" fmla="*/ 2331720 h 5349240"/>
                  <a:gd name="connsiteX7" fmla="*/ 416454 w 3985041"/>
                  <a:gd name="connsiteY7" fmla="*/ 2345790 h 5349240"/>
                  <a:gd name="connsiteX8" fmla="*/ 473684 w 3985041"/>
                  <a:gd name="connsiteY8" fmla="*/ 868680 h 5349240"/>
                  <a:gd name="connsiteX9" fmla="*/ 1296644 w 3985041"/>
                  <a:gd name="connsiteY9" fmla="*/ 45720 h 5349240"/>
                  <a:gd name="connsiteX0" fmla="*/ 1296644 w 3985041"/>
                  <a:gd name="connsiteY0" fmla="*/ 45720 h 5349240"/>
                  <a:gd name="connsiteX1" fmla="*/ 3582644 w 3985041"/>
                  <a:gd name="connsiteY1" fmla="*/ 594360 h 5349240"/>
                  <a:gd name="connsiteX2" fmla="*/ 2759684 w 3985041"/>
                  <a:gd name="connsiteY2" fmla="*/ 4892040 h 5349240"/>
                  <a:gd name="connsiteX3" fmla="*/ 2942564 w 3985041"/>
                  <a:gd name="connsiteY3" fmla="*/ 5074920 h 5349240"/>
                  <a:gd name="connsiteX4" fmla="*/ 1570964 w 3985041"/>
                  <a:gd name="connsiteY4" fmla="*/ 5349240 h 5349240"/>
                  <a:gd name="connsiteX5" fmla="*/ 473684 w 3985041"/>
                  <a:gd name="connsiteY5" fmla="*/ 4617720 h 5349240"/>
                  <a:gd name="connsiteX6" fmla="*/ 16484 w 3985041"/>
                  <a:gd name="connsiteY6" fmla="*/ 2331720 h 5349240"/>
                  <a:gd name="connsiteX7" fmla="*/ 416454 w 3985041"/>
                  <a:gd name="connsiteY7" fmla="*/ 2288288 h 5349240"/>
                  <a:gd name="connsiteX8" fmla="*/ 473684 w 3985041"/>
                  <a:gd name="connsiteY8" fmla="*/ 868680 h 5349240"/>
                  <a:gd name="connsiteX9" fmla="*/ 1296644 w 3985041"/>
                  <a:gd name="connsiteY9" fmla="*/ 45720 h 5349240"/>
                  <a:gd name="connsiteX0" fmla="*/ 1296644 w 3985041"/>
                  <a:gd name="connsiteY0" fmla="*/ 45720 h 5349240"/>
                  <a:gd name="connsiteX1" fmla="*/ 3582644 w 3985041"/>
                  <a:gd name="connsiteY1" fmla="*/ 594360 h 5349240"/>
                  <a:gd name="connsiteX2" fmla="*/ 2759684 w 3985041"/>
                  <a:gd name="connsiteY2" fmla="*/ 4892040 h 5349240"/>
                  <a:gd name="connsiteX3" fmla="*/ 2942564 w 3985041"/>
                  <a:gd name="connsiteY3" fmla="*/ 5074920 h 5349240"/>
                  <a:gd name="connsiteX4" fmla="*/ 1570964 w 3985041"/>
                  <a:gd name="connsiteY4" fmla="*/ 5349240 h 5349240"/>
                  <a:gd name="connsiteX5" fmla="*/ 473684 w 3985041"/>
                  <a:gd name="connsiteY5" fmla="*/ 4617720 h 5349240"/>
                  <a:gd name="connsiteX6" fmla="*/ 16484 w 3985041"/>
                  <a:gd name="connsiteY6" fmla="*/ 2331720 h 5349240"/>
                  <a:gd name="connsiteX7" fmla="*/ 236662 w 3985041"/>
                  <a:gd name="connsiteY7" fmla="*/ 2219286 h 5349240"/>
                  <a:gd name="connsiteX8" fmla="*/ 473684 w 3985041"/>
                  <a:gd name="connsiteY8" fmla="*/ 868680 h 5349240"/>
                  <a:gd name="connsiteX9" fmla="*/ 1296644 w 3985041"/>
                  <a:gd name="connsiteY9" fmla="*/ 45720 h 5349240"/>
                  <a:gd name="connsiteX0" fmla="*/ 1296644 w 3985041"/>
                  <a:gd name="connsiteY0" fmla="*/ 44647 h 5348167"/>
                  <a:gd name="connsiteX1" fmla="*/ 3582644 w 3985041"/>
                  <a:gd name="connsiteY1" fmla="*/ 593287 h 5348167"/>
                  <a:gd name="connsiteX2" fmla="*/ 2759684 w 3985041"/>
                  <a:gd name="connsiteY2" fmla="*/ 4890967 h 5348167"/>
                  <a:gd name="connsiteX3" fmla="*/ 2942564 w 3985041"/>
                  <a:gd name="connsiteY3" fmla="*/ 5073847 h 5348167"/>
                  <a:gd name="connsiteX4" fmla="*/ 1570964 w 3985041"/>
                  <a:gd name="connsiteY4" fmla="*/ 5348167 h 5348167"/>
                  <a:gd name="connsiteX5" fmla="*/ 473684 w 3985041"/>
                  <a:gd name="connsiteY5" fmla="*/ 4616647 h 5348167"/>
                  <a:gd name="connsiteX6" fmla="*/ 16484 w 3985041"/>
                  <a:gd name="connsiteY6" fmla="*/ 2330647 h 5348167"/>
                  <a:gd name="connsiteX7" fmla="*/ 236662 w 3985041"/>
                  <a:gd name="connsiteY7" fmla="*/ 2218213 h 5348167"/>
                  <a:gd name="connsiteX8" fmla="*/ 416454 w 3985041"/>
                  <a:gd name="connsiteY8" fmla="*/ 861172 h 5348167"/>
                  <a:gd name="connsiteX9" fmla="*/ 1296644 w 3985041"/>
                  <a:gd name="connsiteY9" fmla="*/ 44647 h 5348167"/>
                  <a:gd name="connsiteX0" fmla="*/ 1296644 w 3985041"/>
                  <a:gd name="connsiteY0" fmla="*/ 44647 h 5348167"/>
                  <a:gd name="connsiteX1" fmla="*/ 3582644 w 3985041"/>
                  <a:gd name="connsiteY1" fmla="*/ 593287 h 5348167"/>
                  <a:gd name="connsiteX2" fmla="*/ 2759684 w 3985041"/>
                  <a:gd name="connsiteY2" fmla="*/ 4890967 h 5348167"/>
                  <a:gd name="connsiteX3" fmla="*/ 2942564 w 3985041"/>
                  <a:gd name="connsiteY3" fmla="*/ 5073847 h 5348167"/>
                  <a:gd name="connsiteX4" fmla="*/ 1570964 w 3985041"/>
                  <a:gd name="connsiteY4" fmla="*/ 5348167 h 5348167"/>
                  <a:gd name="connsiteX5" fmla="*/ 473684 w 3985041"/>
                  <a:gd name="connsiteY5" fmla="*/ 4616647 h 5348167"/>
                  <a:gd name="connsiteX6" fmla="*/ 16484 w 3985041"/>
                  <a:gd name="connsiteY6" fmla="*/ 2330647 h 5348167"/>
                  <a:gd name="connsiteX7" fmla="*/ 236662 w 3985041"/>
                  <a:gd name="connsiteY7" fmla="*/ 2218213 h 5348167"/>
                  <a:gd name="connsiteX8" fmla="*/ 416454 w 3985041"/>
                  <a:gd name="connsiteY8" fmla="*/ 861172 h 5348167"/>
                  <a:gd name="connsiteX9" fmla="*/ 1296644 w 3985041"/>
                  <a:gd name="connsiteY9" fmla="*/ 44647 h 5348167"/>
                  <a:gd name="connsiteX0" fmla="*/ 1379631 w 3985041"/>
                  <a:gd name="connsiteY0" fmla="*/ 44647 h 5304355"/>
                  <a:gd name="connsiteX1" fmla="*/ 3582644 w 3985041"/>
                  <a:gd name="connsiteY1" fmla="*/ 549475 h 5304355"/>
                  <a:gd name="connsiteX2" fmla="*/ 2759684 w 3985041"/>
                  <a:gd name="connsiteY2" fmla="*/ 4847155 h 5304355"/>
                  <a:gd name="connsiteX3" fmla="*/ 2942564 w 3985041"/>
                  <a:gd name="connsiteY3" fmla="*/ 5030035 h 5304355"/>
                  <a:gd name="connsiteX4" fmla="*/ 1570964 w 3985041"/>
                  <a:gd name="connsiteY4" fmla="*/ 5304355 h 5304355"/>
                  <a:gd name="connsiteX5" fmla="*/ 473684 w 3985041"/>
                  <a:gd name="connsiteY5" fmla="*/ 4572835 h 5304355"/>
                  <a:gd name="connsiteX6" fmla="*/ 16484 w 3985041"/>
                  <a:gd name="connsiteY6" fmla="*/ 2286835 h 5304355"/>
                  <a:gd name="connsiteX7" fmla="*/ 236662 w 3985041"/>
                  <a:gd name="connsiteY7" fmla="*/ 2174401 h 5304355"/>
                  <a:gd name="connsiteX8" fmla="*/ 416454 w 3985041"/>
                  <a:gd name="connsiteY8" fmla="*/ 817360 h 5304355"/>
                  <a:gd name="connsiteX9" fmla="*/ 1379631 w 3985041"/>
                  <a:gd name="connsiteY9" fmla="*/ 44647 h 5304355"/>
                  <a:gd name="connsiteX0" fmla="*/ 1379631 w 3985041"/>
                  <a:gd name="connsiteY0" fmla="*/ 44647 h 5304355"/>
                  <a:gd name="connsiteX1" fmla="*/ 3582644 w 3985041"/>
                  <a:gd name="connsiteY1" fmla="*/ 549475 h 5304355"/>
                  <a:gd name="connsiteX2" fmla="*/ 2759684 w 3985041"/>
                  <a:gd name="connsiteY2" fmla="*/ 4847155 h 5304355"/>
                  <a:gd name="connsiteX3" fmla="*/ 2942564 w 3985041"/>
                  <a:gd name="connsiteY3" fmla="*/ 5030035 h 5304355"/>
                  <a:gd name="connsiteX4" fmla="*/ 1570964 w 3985041"/>
                  <a:gd name="connsiteY4" fmla="*/ 5304355 h 5304355"/>
                  <a:gd name="connsiteX5" fmla="*/ 473684 w 3985041"/>
                  <a:gd name="connsiteY5" fmla="*/ 4572835 h 5304355"/>
                  <a:gd name="connsiteX6" fmla="*/ 16484 w 3985041"/>
                  <a:gd name="connsiteY6" fmla="*/ 2286835 h 5304355"/>
                  <a:gd name="connsiteX7" fmla="*/ 236662 w 3985041"/>
                  <a:gd name="connsiteY7" fmla="*/ 2174401 h 5304355"/>
                  <a:gd name="connsiteX8" fmla="*/ 416454 w 3985041"/>
                  <a:gd name="connsiteY8" fmla="*/ 817360 h 5304355"/>
                  <a:gd name="connsiteX9" fmla="*/ 1379631 w 3985041"/>
                  <a:gd name="connsiteY9" fmla="*/ 44647 h 5304355"/>
                  <a:gd name="connsiteX0" fmla="*/ 1436596 w 4042006"/>
                  <a:gd name="connsiteY0" fmla="*/ 44647 h 5304355"/>
                  <a:gd name="connsiteX1" fmla="*/ 3639609 w 4042006"/>
                  <a:gd name="connsiteY1" fmla="*/ 549475 h 5304355"/>
                  <a:gd name="connsiteX2" fmla="*/ 2816649 w 4042006"/>
                  <a:gd name="connsiteY2" fmla="*/ 4847155 h 5304355"/>
                  <a:gd name="connsiteX3" fmla="*/ 2999529 w 4042006"/>
                  <a:gd name="connsiteY3" fmla="*/ 5030035 h 5304355"/>
                  <a:gd name="connsiteX4" fmla="*/ 1627929 w 4042006"/>
                  <a:gd name="connsiteY4" fmla="*/ 5304355 h 5304355"/>
                  <a:gd name="connsiteX5" fmla="*/ 530649 w 4042006"/>
                  <a:gd name="connsiteY5" fmla="*/ 4572835 h 5304355"/>
                  <a:gd name="connsiteX6" fmla="*/ 73449 w 4042006"/>
                  <a:gd name="connsiteY6" fmla="*/ 2286835 h 5304355"/>
                  <a:gd name="connsiteX7" fmla="*/ 293627 w 4042006"/>
                  <a:gd name="connsiteY7" fmla="*/ 2174401 h 5304355"/>
                  <a:gd name="connsiteX8" fmla="*/ 473419 w 4042006"/>
                  <a:gd name="connsiteY8" fmla="*/ 817360 h 5304355"/>
                  <a:gd name="connsiteX9" fmla="*/ 1436596 w 4042006"/>
                  <a:gd name="connsiteY9" fmla="*/ 44647 h 5304355"/>
                  <a:gd name="connsiteX0" fmla="*/ 1630231 w 4235641"/>
                  <a:gd name="connsiteY0" fmla="*/ 44647 h 5304355"/>
                  <a:gd name="connsiteX1" fmla="*/ 3833244 w 4235641"/>
                  <a:gd name="connsiteY1" fmla="*/ 549475 h 5304355"/>
                  <a:gd name="connsiteX2" fmla="*/ 3010284 w 4235641"/>
                  <a:gd name="connsiteY2" fmla="*/ 4847155 h 5304355"/>
                  <a:gd name="connsiteX3" fmla="*/ 3193164 w 4235641"/>
                  <a:gd name="connsiteY3" fmla="*/ 5030035 h 5304355"/>
                  <a:gd name="connsiteX4" fmla="*/ 1821564 w 4235641"/>
                  <a:gd name="connsiteY4" fmla="*/ 5304355 h 5304355"/>
                  <a:gd name="connsiteX5" fmla="*/ 724284 w 4235641"/>
                  <a:gd name="connsiteY5" fmla="*/ 4572835 h 5304355"/>
                  <a:gd name="connsiteX6" fmla="*/ 267084 w 4235641"/>
                  <a:gd name="connsiteY6" fmla="*/ 2286835 h 5304355"/>
                  <a:gd name="connsiteX7" fmla="*/ 487262 w 4235641"/>
                  <a:gd name="connsiteY7" fmla="*/ 2174401 h 5304355"/>
                  <a:gd name="connsiteX8" fmla="*/ 667054 w 4235641"/>
                  <a:gd name="connsiteY8" fmla="*/ 817360 h 5304355"/>
                  <a:gd name="connsiteX9" fmla="*/ 1630231 w 4235641"/>
                  <a:gd name="connsiteY9" fmla="*/ 44647 h 5304355"/>
                  <a:gd name="connsiteX0" fmla="*/ 1630231 w 4235641"/>
                  <a:gd name="connsiteY0" fmla="*/ 44647 h 5304355"/>
                  <a:gd name="connsiteX1" fmla="*/ 3833244 w 4235641"/>
                  <a:gd name="connsiteY1" fmla="*/ 549475 h 5304355"/>
                  <a:gd name="connsiteX2" fmla="*/ 3010284 w 4235641"/>
                  <a:gd name="connsiteY2" fmla="*/ 4847155 h 5304355"/>
                  <a:gd name="connsiteX3" fmla="*/ 3193164 w 4235641"/>
                  <a:gd name="connsiteY3" fmla="*/ 5030035 h 5304355"/>
                  <a:gd name="connsiteX4" fmla="*/ 1821564 w 4235641"/>
                  <a:gd name="connsiteY4" fmla="*/ 5304355 h 5304355"/>
                  <a:gd name="connsiteX5" fmla="*/ 724284 w 4235641"/>
                  <a:gd name="connsiteY5" fmla="*/ 4572835 h 5304355"/>
                  <a:gd name="connsiteX6" fmla="*/ 267084 w 4235641"/>
                  <a:gd name="connsiteY6" fmla="*/ 2286835 h 5304355"/>
                  <a:gd name="connsiteX7" fmla="*/ 487262 w 4235641"/>
                  <a:gd name="connsiteY7" fmla="*/ 2174401 h 5304355"/>
                  <a:gd name="connsiteX8" fmla="*/ 667054 w 4235641"/>
                  <a:gd name="connsiteY8" fmla="*/ 817360 h 5304355"/>
                  <a:gd name="connsiteX9" fmla="*/ 1630231 w 4235641"/>
                  <a:gd name="connsiteY9" fmla="*/ 44647 h 5304355"/>
                  <a:gd name="connsiteX0" fmla="*/ 1630231 w 4235641"/>
                  <a:gd name="connsiteY0" fmla="*/ 44647 h 5304355"/>
                  <a:gd name="connsiteX1" fmla="*/ 3833244 w 4235641"/>
                  <a:gd name="connsiteY1" fmla="*/ 549475 h 5304355"/>
                  <a:gd name="connsiteX2" fmla="*/ 3010284 w 4235641"/>
                  <a:gd name="connsiteY2" fmla="*/ 4847155 h 5304355"/>
                  <a:gd name="connsiteX3" fmla="*/ 3193164 w 4235641"/>
                  <a:gd name="connsiteY3" fmla="*/ 5030035 h 5304355"/>
                  <a:gd name="connsiteX4" fmla="*/ 1821564 w 4235641"/>
                  <a:gd name="connsiteY4" fmla="*/ 5304355 h 5304355"/>
                  <a:gd name="connsiteX5" fmla="*/ 724284 w 4235641"/>
                  <a:gd name="connsiteY5" fmla="*/ 4572835 h 5304355"/>
                  <a:gd name="connsiteX6" fmla="*/ 267084 w 4235641"/>
                  <a:gd name="connsiteY6" fmla="*/ 2286835 h 5304355"/>
                  <a:gd name="connsiteX7" fmla="*/ 487262 w 4235641"/>
                  <a:gd name="connsiteY7" fmla="*/ 2174401 h 5304355"/>
                  <a:gd name="connsiteX8" fmla="*/ 667054 w 4235641"/>
                  <a:gd name="connsiteY8" fmla="*/ 817360 h 5304355"/>
                  <a:gd name="connsiteX9" fmla="*/ 1630231 w 4235641"/>
                  <a:gd name="connsiteY9" fmla="*/ 44647 h 5304355"/>
                  <a:gd name="connsiteX0" fmla="*/ 1543108 w 4148518"/>
                  <a:gd name="connsiteY0" fmla="*/ 44647 h 5304355"/>
                  <a:gd name="connsiteX1" fmla="*/ 3746121 w 4148518"/>
                  <a:gd name="connsiteY1" fmla="*/ 549475 h 5304355"/>
                  <a:gd name="connsiteX2" fmla="*/ 2923161 w 4148518"/>
                  <a:gd name="connsiteY2" fmla="*/ 4847155 h 5304355"/>
                  <a:gd name="connsiteX3" fmla="*/ 3106041 w 4148518"/>
                  <a:gd name="connsiteY3" fmla="*/ 5030035 h 5304355"/>
                  <a:gd name="connsiteX4" fmla="*/ 1734441 w 4148518"/>
                  <a:gd name="connsiteY4" fmla="*/ 5304355 h 5304355"/>
                  <a:gd name="connsiteX5" fmla="*/ 637161 w 4148518"/>
                  <a:gd name="connsiteY5" fmla="*/ 4572835 h 5304355"/>
                  <a:gd name="connsiteX6" fmla="*/ 179961 w 4148518"/>
                  <a:gd name="connsiteY6" fmla="*/ 2286835 h 5304355"/>
                  <a:gd name="connsiteX7" fmla="*/ 400139 w 4148518"/>
                  <a:gd name="connsiteY7" fmla="*/ 2174401 h 5304355"/>
                  <a:gd name="connsiteX8" fmla="*/ 579931 w 4148518"/>
                  <a:gd name="connsiteY8" fmla="*/ 817360 h 5304355"/>
                  <a:gd name="connsiteX9" fmla="*/ 1543108 w 4148518"/>
                  <a:gd name="connsiteY9" fmla="*/ 44647 h 5304355"/>
                  <a:gd name="connsiteX0" fmla="*/ 1543108 w 4148518"/>
                  <a:gd name="connsiteY0" fmla="*/ 44647 h 5304355"/>
                  <a:gd name="connsiteX1" fmla="*/ 3746121 w 4148518"/>
                  <a:gd name="connsiteY1" fmla="*/ 549475 h 5304355"/>
                  <a:gd name="connsiteX2" fmla="*/ 2923161 w 4148518"/>
                  <a:gd name="connsiteY2" fmla="*/ 4847155 h 5304355"/>
                  <a:gd name="connsiteX3" fmla="*/ 3106041 w 4148518"/>
                  <a:gd name="connsiteY3" fmla="*/ 5030035 h 5304355"/>
                  <a:gd name="connsiteX4" fmla="*/ 1734441 w 4148518"/>
                  <a:gd name="connsiteY4" fmla="*/ 5304355 h 5304355"/>
                  <a:gd name="connsiteX5" fmla="*/ 637161 w 4148518"/>
                  <a:gd name="connsiteY5" fmla="*/ 4572835 h 5304355"/>
                  <a:gd name="connsiteX6" fmla="*/ 179961 w 4148518"/>
                  <a:gd name="connsiteY6" fmla="*/ 2286835 h 5304355"/>
                  <a:gd name="connsiteX7" fmla="*/ 400139 w 4148518"/>
                  <a:gd name="connsiteY7" fmla="*/ 2174401 h 5304355"/>
                  <a:gd name="connsiteX8" fmla="*/ 579931 w 4148518"/>
                  <a:gd name="connsiteY8" fmla="*/ 817360 h 5304355"/>
                  <a:gd name="connsiteX9" fmla="*/ 1543108 w 4148518"/>
                  <a:gd name="connsiteY9" fmla="*/ 44647 h 5304355"/>
                  <a:gd name="connsiteX0" fmla="*/ 1540181 w 4145591"/>
                  <a:gd name="connsiteY0" fmla="*/ 44647 h 5304355"/>
                  <a:gd name="connsiteX1" fmla="*/ 3743194 w 4145591"/>
                  <a:gd name="connsiteY1" fmla="*/ 549475 h 5304355"/>
                  <a:gd name="connsiteX2" fmla="*/ 2920234 w 4145591"/>
                  <a:gd name="connsiteY2" fmla="*/ 4847155 h 5304355"/>
                  <a:gd name="connsiteX3" fmla="*/ 3103114 w 4145591"/>
                  <a:gd name="connsiteY3" fmla="*/ 5030035 h 5304355"/>
                  <a:gd name="connsiteX4" fmla="*/ 1731514 w 4145591"/>
                  <a:gd name="connsiteY4" fmla="*/ 5304355 h 5304355"/>
                  <a:gd name="connsiteX5" fmla="*/ 634234 w 4145591"/>
                  <a:gd name="connsiteY5" fmla="*/ 4572835 h 5304355"/>
                  <a:gd name="connsiteX6" fmla="*/ 177034 w 4145591"/>
                  <a:gd name="connsiteY6" fmla="*/ 2286835 h 5304355"/>
                  <a:gd name="connsiteX7" fmla="*/ 397212 w 4145591"/>
                  <a:gd name="connsiteY7" fmla="*/ 2174401 h 5304355"/>
                  <a:gd name="connsiteX8" fmla="*/ 577004 w 4145591"/>
                  <a:gd name="connsiteY8" fmla="*/ 817360 h 5304355"/>
                  <a:gd name="connsiteX9" fmla="*/ 1540181 w 4145591"/>
                  <a:gd name="connsiteY9" fmla="*/ 44647 h 5304355"/>
                  <a:gd name="connsiteX0" fmla="*/ 1540181 w 4145591"/>
                  <a:gd name="connsiteY0" fmla="*/ 44647 h 5304355"/>
                  <a:gd name="connsiteX1" fmla="*/ 3743194 w 4145591"/>
                  <a:gd name="connsiteY1" fmla="*/ 549475 h 5304355"/>
                  <a:gd name="connsiteX2" fmla="*/ 2920234 w 4145591"/>
                  <a:gd name="connsiteY2" fmla="*/ 4847155 h 5304355"/>
                  <a:gd name="connsiteX3" fmla="*/ 3103114 w 4145591"/>
                  <a:gd name="connsiteY3" fmla="*/ 5030035 h 5304355"/>
                  <a:gd name="connsiteX4" fmla="*/ 1731514 w 4145591"/>
                  <a:gd name="connsiteY4" fmla="*/ 5304355 h 5304355"/>
                  <a:gd name="connsiteX5" fmla="*/ 634234 w 4145591"/>
                  <a:gd name="connsiteY5" fmla="*/ 4572835 h 5304355"/>
                  <a:gd name="connsiteX6" fmla="*/ 177034 w 4145591"/>
                  <a:gd name="connsiteY6" fmla="*/ 2286835 h 5304355"/>
                  <a:gd name="connsiteX7" fmla="*/ 397212 w 4145591"/>
                  <a:gd name="connsiteY7" fmla="*/ 2174401 h 5304355"/>
                  <a:gd name="connsiteX8" fmla="*/ 577004 w 4145591"/>
                  <a:gd name="connsiteY8" fmla="*/ 817360 h 5304355"/>
                  <a:gd name="connsiteX9" fmla="*/ 1540181 w 4145591"/>
                  <a:gd name="connsiteY9" fmla="*/ 44647 h 5304355"/>
                  <a:gd name="connsiteX0" fmla="*/ 1540181 w 4369355"/>
                  <a:gd name="connsiteY0" fmla="*/ 44647 h 5304355"/>
                  <a:gd name="connsiteX1" fmla="*/ 3743194 w 4369355"/>
                  <a:gd name="connsiteY1" fmla="*/ 549475 h 5304355"/>
                  <a:gd name="connsiteX2" fmla="*/ 2920234 w 4369355"/>
                  <a:gd name="connsiteY2" fmla="*/ 4847155 h 5304355"/>
                  <a:gd name="connsiteX3" fmla="*/ 3103114 w 4369355"/>
                  <a:gd name="connsiteY3" fmla="*/ 5030035 h 5304355"/>
                  <a:gd name="connsiteX4" fmla="*/ 1731514 w 4369355"/>
                  <a:gd name="connsiteY4" fmla="*/ 5304355 h 5304355"/>
                  <a:gd name="connsiteX5" fmla="*/ 634234 w 4369355"/>
                  <a:gd name="connsiteY5" fmla="*/ 4572835 h 5304355"/>
                  <a:gd name="connsiteX6" fmla="*/ 177034 w 4369355"/>
                  <a:gd name="connsiteY6" fmla="*/ 2286835 h 5304355"/>
                  <a:gd name="connsiteX7" fmla="*/ 397212 w 4369355"/>
                  <a:gd name="connsiteY7" fmla="*/ 2174401 h 5304355"/>
                  <a:gd name="connsiteX8" fmla="*/ 577004 w 4369355"/>
                  <a:gd name="connsiteY8" fmla="*/ 817360 h 5304355"/>
                  <a:gd name="connsiteX9" fmla="*/ 1540181 w 4369355"/>
                  <a:gd name="connsiteY9" fmla="*/ 44647 h 5304355"/>
                  <a:gd name="connsiteX0" fmla="*/ 1540181 w 4464147"/>
                  <a:gd name="connsiteY0" fmla="*/ 44647 h 5304355"/>
                  <a:gd name="connsiteX1" fmla="*/ 3743194 w 4464147"/>
                  <a:gd name="connsiteY1" fmla="*/ 549475 h 5304355"/>
                  <a:gd name="connsiteX2" fmla="*/ 2920234 w 4464147"/>
                  <a:gd name="connsiteY2" fmla="*/ 4847155 h 5304355"/>
                  <a:gd name="connsiteX3" fmla="*/ 3103114 w 4464147"/>
                  <a:gd name="connsiteY3" fmla="*/ 5030035 h 5304355"/>
                  <a:gd name="connsiteX4" fmla="*/ 1731514 w 4464147"/>
                  <a:gd name="connsiteY4" fmla="*/ 5304355 h 5304355"/>
                  <a:gd name="connsiteX5" fmla="*/ 634234 w 4464147"/>
                  <a:gd name="connsiteY5" fmla="*/ 4572835 h 5304355"/>
                  <a:gd name="connsiteX6" fmla="*/ 177034 w 4464147"/>
                  <a:gd name="connsiteY6" fmla="*/ 2286835 h 5304355"/>
                  <a:gd name="connsiteX7" fmla="*/ 397212 w 4464147"/>
                  <a:gd name="connsiteY7" fmla="*/ 2174401 h 5304355"/>
                  <a:gd name="connsiteX8" fmla="*/ 577004 w 4464147"/>
                  <a:gd name="connsiteY8" fmla="*/ 817360 h 5304355"/>
                  <a:gd name="connsiteX9" fmla="*/ 1540181 w 4464147"/>
                  <a:gd name="connsiteY9" fmla="*/ 44647 h 5304355"/>
                  <a:gd name="connsiteX0" fmla="*/ 1540181 w 4263343"/>
                  <a:gd name="connsiteY0" fmla="*/ 55724 h 5315432"/>
                  <a:gd name="connsiteX1" fmla="*/ 3542390 w 4263343"/>
                  <a:gd name="connsiteY1" fmla="*/ 494092 h 5315432"/>
                  <a:gd name="connsiteX2" fmla="*/ 2920234 w 4263343"/>
                  <a:gd name="connsiteY2" fmla="*/ 4858232 h 5315432"/>
                  <a:gd name="connsiteX3" fmla="*/ 3103114 w 4263343"/>
                  <a:gd name="connsiteY3" fmla="*/ 5041112 h 5315432"/>
                  <a:gd name="connsiteX4" fmla="*/ 1731514 w 4263343"/>
                  <a:gd name="connsiteY4" fmla="*/ 5315432 h 5315432"/>
                  <a:gd name="connsiteX5" fmla="*/ 634234 w 4263343"/>
                  <a:gd name="connsiteY5" fmla="*/ 4583912 h 5315432"/>
                  <a:gd name="connsiteX6" fmla="*/ 177034 w 4263343"/>
                  <a:gd name="connsiteY6" fmla="*/ 2297912 h 5315432"/>
                  <a:gd name="connsiteX7" fmla="*/ 397212 w 4263343"/>
                  <a:gd name="connsiteY7" fmla="*/ 2185478 h 5315432"/>
                  <a:gd name="connsiteX8" fmla="*/ 577004 w 4263343"/>
                  <a:gd name="connsiteY8" fmla="*/ 828437 h 5315432"/>
                  <a:gd name="connsiteX9" fmla="*/ 1540181 w 4263343"/>
                  <a:gd name="connsiteY9" fmla="*/ 55724 h 5315432"/>
                  <a:gd name="connsiteX0" fmla="*/ 1540181 w 4263343"/>
                  <a:gd name="connsiteY0" fmla="*/ 55724 h 5315432"/>
                  <a:gd name="connsiteX1" fmla="*/ 3542390 w 4263343"/>
                  <a:gd name="connsiteY1" fmla="*/ 494092 h 5315432"/>
                  <a:gd name="connsiteX2" fmla="*/ 2740989 w 4263343"/>
                  <a:gd name="connsiteY2" fmla="*/ 4713928 h 5315432"/>
                  <a:gd name="connsiteX3" fmla="*/ 3103114 w 4263343"/>
                  <a:gd name="connsiteY3" fmla="*/ 5041112 h 5315432"/>
                  <a:gd name="connsiteX4" fmla="*/ 1731514 w 4263343"/>
                  <a:gd name="connsiteY4" fmla="*/ 5315432 h 5315432"/>
                  <a:gd name="connsiteX5" fmla="*/ 634234 w 4263343"/>
                  <a:gd name="connsiteY5" fmla="*/ 4583912 h 5315432"/>
                  <a:gd name="connsiteX6" fmla="*/ 177034 w 4263343"/>
                  <a:gd name="connsiteY6" fmla="*/ 2297912 h 5315432"/>
                  <a:gd name="connsiteX7" fmla="*/ 397212 w 4263343"/>
                  <a:gd name="connsiteY7" fmla="*/ 2185478 h 5315432"/>
                  <a:gd name="connsiteX8" fmla="*/ 577004 w 4263343"/>
                  <a:gd name="connsiteY8" fmla="*/ 828437 h 5315432"/>
                  <a:gd name="connsiteX9" fmla="*/ 1540181 w 4263343"/>
                  <a:gd name="connsiteY9" fmla="*/ 55724 h 5315432"/>
                  <a:gd name="connsiteX0" fmla="*/ 1540181 w 4263343"/>
                  <a:gd name="connsiteY0" fmla="*/ 55724 h 5315432"/>
                  <a:gd name="connsiteX1" fmla="*/ 3542390 w 4263343"/>
                  <a:gd name="connsiteY1" fmla="*/ 494092 h 5315432"/>
                  <a:gd name="connsiteX2" fmla="*/ 2740989 w 4263343"/>
                  <a:gd name="connsiteY2" fmla="*/ 4713928 h 5315432"/>
                  <a:gd name="connsiteX3" fmla="*/ 3103114 w 4263343"/>
                  <a:gd name="connsiteY3" fmla="*/ 5041112 h 5315432"/>
                  <a:gd name="connsiteX4" fmla="*/ 1731514 w 4263343"/>
                  <a:gd name="connsiteY4" fmla="*/ 5315432 h 5315432"/>
                  <a:gd name="connsiteX5" fmla="*/ 634234 w 4263343"/>
                  <a:gd name="connsiteY5" fmla="*/ 4583912 h 5315432"/>
                  <a:gd name="connsiteX6" fmla="*/ 177034 w 4263343"/>
                  <a:gd name="connsiteY6" fmla="*/ 2297912 h 5315432"/>
                  <a:gd name="connsiteX7" fmla="*/ 397212 w 4263343"/>
                  <a:gd name="connsiteY7" fmla="*/ 2185478 h 5315432"/>
                  <a:gd name="connsiteX8" fmla="*/ 577004 w 4263343"/>
                  <a:gd name="connsiteY8" fmla="*/ 828437 h 5315432"/>
                  <a:gd name="connsiteX9" fmla="*/ 1540181 w 4263343"/>
                  <a:gd name="connsiteY9" fmla="*/ 55724 h 5315432"/>
                  <a:gd name="connsiteX0" fmla="*/ 1540181 w 4380091"/>
                  <a:gd name="connsiteY0" fmla="*/ 55724 h 5315432"/>
                  <a:gd name="connsiteX1" fmla="*/ 3542390 w 4380091"/>
                  <a:gd name="connsiteY1" fmla="*/ 494092 h 5315432"/>
                  <a:gd name="connsiteX2" fmla="*/ 2740989 w 4380091"/>
                  <a:gd name="connsiteY2" fmla="*/ 4713928 h 5315432"/>
                  <a:gd name="connsiteX3" fmla="*/ 3103114 w 4380091"/>
                  <a:gd name="connsiteY3" fmla="*/ 5041112 h 5315432"/>
                  <a:gd name="connsiteX4" fmla="*/ 1731514 w 4380091"/>
                  <a:gd name="connsiteY4" fmla="*/ 5315432 h 5315432"/>
                  <a:gd name="connsiteX5" fmla="*/ 634234 w 4380091"/>
                  <a:gd name="connsiteY5" fmla="*/ 4583912 h 5315432"/>
                  <a:gd name="connsiteX6" fmla="*/ 177034 w 4380091"/>
                  <a:gd name="connsiteY6" fmla="*/ 2297912 h 5315432"/>
                  <a:gd name="connsiteX7" fmla="*/ 397212 w 4380091"/>
                  <a:gd name="connsiteY7" fmla="*/ 2185478 h 5315432"/>
                  <a:gd name="connsiteX8" fmla="*/ 577004 w 4380091"/>
                  <a:gd name="connsiteY8" fmla="*/ 828437 h 5315432"/>
                  <a:gd name="connsiteX9" fmla="*/ 1540181 w 4380091"/>
                  <a:gd name="connsiteY9" fmla="*/ 55724 h 5315432"/>
                  <a:gd name="connsiteX0" fmla="*/ 1540181 w 4442903"/>
                  <a:gd name="connsiteY0" fmla="*/ 30616 h 5290324"/>
                  <a:gd name="connsiteX1" fmla="*/ 3605202 w 4442903"/>
                  <a:gd name="connsiteY1" fmla="*/ 619631 h 5290324"/>
                  <a:gd name="connsiteX2" fmla="*/ 2740989 w 4442903"/>
                  <a:gd name="connsiteY2" fmla="*/ 4688820 h 5290324"/>
                  <a:gd name="connsiteX3" fmla="*/ 3103114 w 4442903"/>
                  <a:gd name="connsiteY3" fmla="*/ 5016004 h 5290324"/>
                  <a:gd name="connsiteX4" fmla="*/ 1731514 w 4442903"/>
                  <a:gd name="connsiteY4" fmla="*/ 5290324 h 5290324"/>
                  <a:gd name="connsiteX5" fmla="*/ 634234 w 4442903"/>
                  <a:gd name="connsiteY5" fmla="*/ 4558804 h 5290324"/>
                  <a:gd name="connsiteX6" fmla="*/ 177034 w 4442903"/>
                  <a:gd name="connsiteY6" fmla="*/ 2272804 h 5290324"/>
                  <a:gd name="connsiteX7" fmla="*/ 397212 w 4442903"/>
                  <a:gd name="connsiteY7" fmla="*/ 2160370 h 5290324"/>
                  <a:gd name="connsiteX8" fmla="*/ 577004 w 4442903"/>
                  <a:gd name="connsiteY8" fmla="*/ 803329 h 5290324"/>
                  <a:gd name="connsiteX9" fmla="*/ 1540181 w 4442903"/>
                  <a:gd name="connsiteY9" fmla="*/ 30616 h 5290324"/>
                  <a:gd name="connsiteX0" fmla="*/ 1490637 w 4442903"/>
                  <a:gd name="connsiteY0" fmla="*/ 30616 h 5006498"/>
                  <a:gd name="connsiteX1" fmla="*/ 3605202 w 4442903"/>
                  <a:gd name="connsiteY1" fmla="*/ 335805 h 5006498"/>
                  <a:gd name="connsiteX2" fmla="*/ 2740989 w 4442903"/>
                  <a:gd name="connsiteY2" fmla="*/ 4404994 h 5006498"/>
                  <a:gd name="connsiteX3" fmla="*/ 3103114 w 4442903"/>
                  <a:gd name="connsiteY3" fmla="*/ 4732178 h 5006498"/>
                  <a:gd name="connsiteX4" fmla="*/ 1731514 w 4442903"/>
                  <a:gd name="connsiteY4" fmla="*/ 5006498 h 5006498"/>
                  <a:gd name="connsiteX5" fmla="*/ 634234 w 4442903"/>
                  <a:gd name="connsiteY5" fmla="*/ 4274978 h 5006498"/>
                  <a:gd name="connsiteX6" fmla="*/ 177034 w 4442903"/>
                  <a:gd name="connsiteY6" fmla="*/ 1988978 h 5006498"/>
                  <a:gd name="connsiteX7" fmla="*/ 397212 w 4442903"/>
                  <a:gd name="connsiteY7" fmla="*/ 1876544 h 5006498"/>
                  <a:gd name="connsiteX8" fmla="*/ 577004 w 4442903"/>
                  <a:gd name="connsiteY8" fmla="*/ 519503 h 5006498"/>
                  <a:gd name="connsiteX9" fmla="*/ 1490637 w 4442903"/>
                  <a:gd name="connsiteY9" fmla="*/ 30616 h 5006498"/>
                  <a:gd name="connsiteX0" fmla="*/ 1490637 w 4442903"/>
                  <a:gd name="connsiteY0" fmla="*/ 62168 h 5038050"/>
                  <a:gd name="connsiteX1" fmla="*/ 3605202 w 4442903"/>
                  <a:gd name="connsiteY1" fmla="*/ 367357 h 5038050"/>
                  <a:gd name="connsiteX2" fmla="*/ 2740989 w 4442903"/>
                  <a:gd name="connsiteY2" fmla="*/ 4436546 h 5038050"/>
                  <a:gd name="connsiteX3" fmla="*/ 3103114 w 4442903"/>
                  <a:gd name="connsiteY3" fmla="*/ 4763730 h 5038050"/>
                  <a:gd name="connsiteX4" fmla="*/ 1731514 w 4442903"/>
                  <a:gd name="connsiteY4" fmla="*/ 5038050 h 5038050"/>
                  <a:gd name="connsiteX5" fmla="*/ 634234 w 4442903"/>
                  <a:gd name="connsiteY5" fmla="*/ 4306530 h 5038050"/>
                  <a:gd name="connsiteX6" fmla="*/ 177034 w 4442903"/>
                  <a:gd name="connsiteY6" fmla="*/ 2020530 h 5038050"/>
                  <a:gd name="connsiteX7" fmla="*/ 397212 w 4442903"/>
                  <a:gd name="connsiteY7" fmla="*/ 1908096 h 5038050"/>
                  <a:gd name="connsiteX8" fmla="*/ 571261 w 4442903"/>
                  <a:gd name="connsiteY8" fmla="*/ 740366 h 5038050"/>
                  <a:gd name="connsiteX9" fmla="*/ 1490637 w 4442903"/>
                  <a:gd name="connsiteY9" fmla="*/ 62168 h 5038050"/>
                  <a:gd name="connsiteX0" fmla="*/ 1490637 w 4534841"/>
                  <a:gd name="connsiteY0" fmla="*/ 19781 h 4995663"/>
                  <a:gd name="connsiteX1" fmla="*/ 3697140 w 4534841"/>
                  <a:gd name="connsiteY1" fmla="*/ 579294 h 4995663"/>
                  <a:gd name="connsiteX2" fmla="*/ 2740989 w 4534841"/>
                  <a:gd name="connsiteY2" fmla="*/ 4394159 h 4995663"/>
                  <a:gd name="connsiteX3" fmla="*/ 3103114 w 4534841"/>
                  <a:gd name="connsiteY3" fmla="*/ 4721343 h 4995663"/>
                  <a:gd name="connsiteX4" fmla="*/ 1731514 w 4534841"/>
                  <a:gd name="connsiteY4" fmla="*/ 4995663 h 4995663"/>
                  <a:gd name="connsiteX5" fmla="*/ 634234 w 4534841"/>
                  <a:gd name="connsiteY5" fmla="*/ 4264143 h 4995663"/>
                  <a:gd name="connsiteX6" fmla="*/ 177034 w 4534841"/>
                  <a:gd name="connsiteY6" fmla="*/ 1978143 h 4995663"/>
                  <a:gd name="connsiteX7" fmla="*/ 397212 w 4534841"/>
                  <a:gd name="connsiteY7" fmla="*/ 1865709 h 4995663"/>
                  <a:gd name="connsiteX8" fmla="*/ 571261 w 4534841"/>
                  <a:gd name="connsiteY8" fmla="*/ 697979 h 4995663"/>
                  <a:gd name="connsiteX9" fmla="*/ 1490637 w 4534841"/>
                  <a:gd name="connsiteY9" fmla="*/ 19781 h 4995663"/>
                  <a:gd name="connsiteX0" fmla="*/ 1490637 w 4534841"/>
                  <a:gd name="connsiteY0" fmla="*/ 19781 h 4995663"/>
                  <a:gd name="connsiteX1" fmla="*/ 3697140 w 4534841"/>
                  <a:gd name="connsiteY1" fmla="*/ 579294 h 4995663"/>
                  <a:gd name="connsiteX2" fmla="*/ 2740989 w 4534841"/>
                  <a:gd name="connsiteY2" fmla="*/ 4394159 h 4995663"/>
                  <a:gd name="connsiteX3" fmla="*/ 3103114 w 4534841"/>
                  <a:gd name="connsiteY3" fmla="*/ 4721343 h 4995663"/>
                  <a:gd name="connsiteX4" fmla="*/ 1731514 w 4534841"/>
                  <a:gd name="connsiteY4" fmla="*/ 4995663 h 4995663"/>
                  <a:gd name="connsiteX5" fmla="*/ 634234 w 4534841"/>
                  <a:gd name="connsiteY5" fmla="*/ 4264143 h 4995663"/>
                  <a:gd name="connsiteX6" fmla="*/ 177034 w 4534841"/>
                  <a:gd name="connsiteY6" fmla="*/ 1978143 h 4995663"/>
                  <a:gd name="connsiteX7" fmla="*/ 397212 w 4534841"/>
                  <a:gd name="connsiteY7" fmla="*/ 1865709 h 4995663"/>
                  <a:gd name="connsiteX8" fmla="*/ 571261 w 4534841"/>
                  <a:gd name="connsiteY8" fmla="*/ 697979 h 4995663"/>
                  <a:gd name="connsiteX9" fmla="*/ 1490637 w 4534841"/>
                  <a:gd name="connsiteY9" fmla="*/ 19781 h 4995663"/>
                  <a:gd name="connsiteX0" fmla="*/ 1490637 w 4628239"/>
                  <a:gd name="connsiteY0" fmla="*/ 19781 h 4995663"/>
                  <a:gd name="connsiteX1" fmla="*/ 3697140 w 4628239"/>
                  <a:gd name="connsiteY1" fmla="*/ 579294 h 4995663"/>
                  <a:gd name="connsiteX2" fmla="*/ 2740989 w 4628239"/>
                  <a:gd name="connsiteY2" fmla="*/ 4394159 h 4995663"/>
                  <a:gd name="connsiteX3" fmla="*/ 3103114 w 4628239"/>
                  <a:gd name="connsiteY3" fmla="*/ 4721343 h 4995663"/>
                  <a:gd name="connsiteX4" fmla="*/ 1731514 w 4628239"/>
                  <a:gd name="connsiteY4" fmla="*/ 4995663 h 4995663"/>
                  <a:gd name="connsiteX5" fmla="*/ 634234 w 4628239"/>
                  <a:gd name="connsiteY5" fmla="*/ 4264143 h 4995663"/>
                  <a:gd name="connsiteX6" fmla="*/ 177034 w 4628239"/>
                  <a:gd name="connsiteY6" fmla="*/ 1978143 h 4995663"/>
                  <a:gd name="connsiteX7" fmla="*/ 397212 w 4628239"/>
                  <a:gd name="connsiteY7" fmla="*/ 1865709 h 4995663"/>
                  <a:gd name="connsiteX8" fmla="*/ 571261 w 4628239"/>
                  <a:gd name="connsiteY8" fmla="*/ 697979 h 4995663"/>
                  <a:gd name="connsiteX9" fmla="*/ 1490637 w 4628239"/>
                  <a:gd name="connsiteY9" fmla="*/ 19781 h 4995663"/>
                  <a:gd name="connsiteX0" fmla="*/ 1490637 w 4628239"/>
                  <a:gd name="connsiteY0" fmla="*/ 19781 h 4995663"/>
                  <a:gd name="connsiteX1" fmla="*/ 3697140 w 4628239"/>
                  <a:gd name="connsiteY1" fmla="*/ 579294 h 4995663"/>
                  <a:gd name="connsiteX2" fmla="*/ 2740989 w 4628239"/>
                  <a:gd name="connsiteY2" fmla="*/ 4394159 h 4995663"/>
                  <a:gd name="connsiteX3" fmla="*/ 3103114 w 4628239"/>
                  <a:gd name="connsiteY3" fmla="*/ 4721343 h 4995663"/>
                  <a:gd name="connsiteX4" fmla="*/ 1731514 w 4628239"/>
                  <a:gd name="connsiteY4" fmla="*/ 4995663 h 4995663"/>
                  <a:gd name="connsiteX5" fmla="*/ 634234 w 4628239"/>
                  <a:gd name="connsiteY5" fmla="*/ 4264143 h 4995663"/>
                  <a:gd name="connsiteX6" fmla="*/ 177034 w 4628239"/>
                  <a:gd name="connsiteY6" fmla="*/ 1978143 h 4995663"/>
                  <a:gd name="connsiteX7" fmla="*/ 397212 w 4628239"/>
                  <a:gd name="connsiteY7" fmla="*/ 1865709 h 4995663"/>
                  <a:gd name="connsiteX8" fmla="*/ 571261 w 4628239"/>
                  <a:gd name="connsiteY8" fmla="*/ 697979 h 4995663"/>
                  <a:gd name="connsiteX9" fmla="*/ 1490637 w 4628239"/>
                  <a:gd name="connsiteY9" fmla="*/ 19781 h 4995663"/>
                  <a:gd name="connsiteX0" fmla="*/ 1490637 w 4628239"/>
                  <a:gd name="connsiteY0" fmla="*/ 19781 h 4995663"/>
                  <a:gd name="connsiteX1" fmla="*/ 3697140 w 4628239"/>
                  <a:gd name="connsiteY1" fmla="*/ 579294 h 4995663"/>
                  <a:gd name="connsiteX2" fmla="*/ 2740989 w 4628239"/>
                  <a:gd name="connsiteY2" fmla="*/ 4394159 h 4995663"/>
                  <a:gd name="connsiteX3" fmla="*/ 3103114 w 4628239"/>
                  <a:gd name="connsiteY3" fmla="*/ 4721343 h 4995663"/>
                  <a:gd name="connsiteX4" fmla="*/ 1731514 w 4628239"/>
                  <a:gd name="connsiteY4" fmla="*/ 4995663 h 4995663"/>
                  <a:gd name="connsiteX5" fmla="*/ 634234 w 4628239"/>
                  <a:gd name="connsiteY5" fmla="*/ 4264143 h 4995663"/>
                  <a:gd name="connsiteX6" fmla="*/ 177034 w 4628239"/>
                  <a:gd name="connsiteY6" fmla="*/ 1978143 h 4995663"/>
                  <a:gd name="connsiteX7" fmla="*/ 397212 w 4628239"/>
                  <a:gd name="connsiteY7" fmla="*/ 1865709 h 4995663"/>
                  <a:gd name="connsiteX8" fmla="*/ 571261 w 4628239"/>
                  <a:gd name="connsiteY8" fmla="*/ 697979 h 4995663"/>
                  <a:gd name="connsiteX9" fmla="*/ 1490637 w 4628239"/>
                  <a:gd name="connsiteY9" fmla="*/ 19781 h 4995663"/>
                  <a:gd name="connsiteX0" fmla="*/ 1490637 w 4628239"/>
                  <a:gd name="connsiteY0" fmla="*/ 19781 h 4995663"/>
                  <a:gd name="connsiteX1" fmla="*/ 3697140 w 4628239"/>
                  <a:gd name="connsiteY1" fmla="*/ 579294 h 4995663"/>
                  <a:gd name="connsiteX2" fmla="*/ 2740989 w 4628239"/>
                  <a:gd name="connsiteY2" fmla="*/ 4394159 h 4995663"/>
                  <a:gd name="connsiteX3" fmla="*/ 3103114 w 4628239"/>
                  <a:gd name="connsiteY3" fmla="*/ 4721343 h 4995663"/>
                  <a:gd name="connsiteX4" fmla="*/ 1731514 w 4628239"/>
                  <a:gd name="connsiteY4" fmla="*/ 4995663 h 4995663"/>
                  <a:gd name="connsiteX5" fmla="*/ 634234 w 4628239"/>
                  <a:gd name="connsiteY5" fmla="*/ 4264143 h 4995663"/>
                  <a:gd name="connsiteX6" fmla="*/ 177034 w 4628239"/>
                  <a:gd name="connsiteY6" fmla="*/ 1978143 h 4995663"/>
                  <a:gd name="connsiteX7" fmla="*/ 397212 w 4628239"/>
                  <a:gd name="connsiteY7" fmla="*/ 1865709 h 4995663"/>
                  <a:gd name="connsiteX8" fmla="*/ 571261 w 4628239"/>
                  <a:gd name="connsiteY8" fmla="*/ 697979 h 4995663"/>
                  <a:gd name="connsiteX9" fmla="*/ 1490637 w 4628239"/>
                  <a:gd name="connsiteY9" fmla="*/ 19781 h 4995663"/>
                  <a:gd name="connsiteX0" fmla="*/ 1654877 w 4628239"/>
                  <a:gd name="connsiteY0" fmla="*/ 19781 h 4995661"/>
                  <a:gd name="connsiteX1" fmla="*/ 3697140 w 4628239"/>
                  <a:gd name="connsiteY1" fmla="*/ 579292 h 4995661"/>
                  <a:gd name="connsiteX2" fmla="*/ 2740989 w 4628239"/>
                  <a:gd name="connsiteY2" fmla="*/ 4394157 h 4995661"/>
                  <a:gd name="connsiteX3" fmla="*/ 3103114 w 4628239"/>
                  <a:gd name="connsiteY3" fmla="*/ 4721341 h 4995661"/>
                  <a:gd name="connsiteX4" fmla="*/ 1731514 w 4628239"/>
                  <a:gd name="connsiteY4" fmla="*/ 4995661 h 4995661"/>
                  <a:gd name="connsiteX5" fmla="*/ 634234 w 4628239"/>
                  <a:gd name="connsiteY5" fmla="*/ 4264141 h 4995661"/>
                  <a:gd name="connsiteX6" fmla="*/ 177034 w 4628239"/>
                  <a:gd name="connsiteY6" fmla="*/ 1978141 h 4995661"/>
                  <a:gd name="connsiteX7" fmla="*/ 397212 w 4628239"/>
                  <a:gd name="connsiteY7" fmla="*/ 1865707 h 4995661"/>
                  <a:gd name="connsiteX8" fmla="*/ 571261 w 4628239"/>
                  <a:gd name="connsiteY8" fmla="*/ 697977 h 4995661"/>
                  <a:gd name="connsiteX9" fmla="*/ 1654877 w 4628239"/>
                  <a:gd name="connsiteY9" fmla="*/ 19781 h 4995661"/>
                  <a:gd name="connsiteX0" fmla="*/ 1654877 w 4663767"/>
                  <a:gd name="connsiteY0" fmla="*/ 2825 h 4978705"/>
                  <a:gd name="connsiteX1" fmla="*/ 3732668 w 4663767"/>
                  <a:gd name="connsiteY1" fmla="*/ 664068 h 4978705"/>
                  <a:gd name="connsiteX2" fmla="*/ 2740989 w 4663767"/>
                  <a:gd name="connsiteY2" fmla="*/ 4377201 h 4978705"/>
                  <a:gd name="connsiteX3" fmla="*/ 3103114 w 4663767"/>
                  <a:gd name="connsiteY3" fmla="*/ 4704385 h 4978705"/>
                  <a:gd name="connsiteX4" fmla="*/ 1731514 w 4663767"/>
                  <a:gd name="connsiteY4" fmla="*/ 4978705 h 4978705"/>
                  <a:gd name="connsiteX5" fmla="*/ 634234 w 4663767"/>
                  <a:gd name="connsiteY5" fmla="*/ 4247185 h 4978705"/>
                  <a:gd name="connsiteX6" fmla="*/ 177034 w 4663767"/>
                  <a:gd name="connsiteY6" fmla="*/ 1961185 h 4978705"/>
                  <a:gd name="connsiteX7" fmla="*/ 397212 w 4663767"/>
                  <a:gd name="connsiteY7" fmla="*/ 1848751 h 4978705"/>
                  <a:gd name="connsiteX8" fmla="*/ 571261 w 4663767"/>
                  <a:gd name="connsiteY8" fmla="*/ 681021 h 4978705"/>
                  <a:gd name="connsiteX9" fmla="*/ 1654877 w 4663767"/>
                  <a:gd name="connsiteY9" fmla="*/ 2825 h 4978705"/>
                  <a:gd name="connsiteX0" fmla="*/ 1654877 w 4663767"/>
                  <a:gd name="connsiteY0" fmla="*/ 111871 h 5087751"/>
                  <a:gd name="connsiteX1" fmla="*/ 3732668 w 4663767"/>
                  <a:gd name="connsiteY1" fmla="*/ 773114 h 5087751"/>
                  <a:gd name="connsiteX2" fmla="*/ 2740989 w 4663767"/>
                  <a:gd name="connsiteY2" fmla="*/ 4486247 h 5087751"/>
                  <a:gd name="connsiteX3" fmla="*/ 3103114 w 4663767"/>
                  <a:gd name="connsiteY3" fmla="*/ 4813431 h 5087751"/>
                  <a:gd name="connsiteX4" fmla="*/ 1731514 w 4663767"/>
                  <a:gd name="connsiteY4" fmla="*/ 5087751 h 5087751"/>
                  <a:gd name="connsiteX5" fmla="*/ 634234 w 4663767"/>
                  <a:gd name="connsiteY5" fmla="*/ 4356231 h 5087751"/>
                  <a:gd name="connsiteX6" fmla="*/ 177034 w 4663767"/>
                  <a:gd name="connsiteY6" fmla="*/ 2070231 h 5087751"/>
                  <a:gd name="connsiteX7" fmla="*/ 397212 w 4663767"/>
                  <a:gd name="connsiteY7" fmla="*/ 1957797 h 5087751"/>
                  <a:gd name="connsiteX8" fmla="*/ 571261 w 4663767"/>
                  <a:gd name="connsiteY8" fmla="*/ 790067 h 5087751"/>
                  <a:gd name="connsiteX9" fmla="*/ 1654877 w 4663767"/>
                  <a:gd name="connsiteY9" fmla="*/ 111871 h 5087751"/>
                  <a:gd name="connsiteX0" fmla="*/ 1654877 w 4663767"/>
                  <a:gd name="connsiteY0" fmla="*/ 111871 h 5087751"/>
                  <a:gd name="connsiteX1" fmla="*/ 3732668 w 4663767"/>
                  <a:gd name="connsiteY1" fmla="*/ 773114 h 5087751"/>
                  <a:gd name="connsiteX2" fmla="*/ 2740989 w 4663767"/>
                  <a:gd name="connsiteY2" fmla="*/ 4486247 h 5087751"/>
                  <a:gd name="connsiteX3" fmla="*/ 3103114 w 4663767"/>
                  <a:gd name="connsiteY3" fmla="*/ 4813431 h 5087751"/>
                  <a:gd name="connsiteX4" fmla="*/ 1731514 w 4663767"/>
                  <a:gd name="connsiteY4" fmla="*/ 5087751 h 5087751"/>
                  <a:gd name="connsiteX5" fmla="*/ 634234 w 4663767"/>
                  <a:gd name="connsiteY5" fmla="*/ 4356231 h 5087751"/>
                  <a:gd name="connsiteX6" fmla="*/ 177034 w 4663767"/>
                  <a:gd name="connsiteY6" fmla="*/ 2070231 h 5087751"/>
                  <a:gd name="connsiteX7" fmla="*/ 397212 w 4663767"/>
                  <a:gd name="connsiteY7" fmla="*/ 1957797 h 5087751"/>
                  <a:gd name="connsiteX8" fmla="*/ 571261 w 4663767"/>
                  <a:gd name="connsiteY8" fmla="*/ 790067 h 5087751"/>
                  <a:gd name="connsiteX9" fmla="*/ 1654877 w 4663767"/>
                  <a:gd name="connsiteY9" fmla="*/ 111871 h 5087751"/>
                  <a:gd name="connsiteX0" fmla="*/ 1654877 w 4663767"/>
                  <a:gd name="connsiteY0" fmla="*/ 136142 h 5112022"/>
                  <a:gd name="connsiteX1" fmla="*/ 3732668 w 4663767"/>
                  <a:gd name="connsiteY1" fmla="*/ 797385 h 5112022"/>
                  <a:gd name="connsiteX2" fmla="*/ 2740989 w 4663767"/>
                  <a:gd name="connsiteY2" fmla="*/ 4510518 h 5112022"/>
                  <a:gd name="connsiteX3" fmla="*/ 3103114 w 4663767"/>
                  <a:gd name="connsiteY3" fmla="*/ 4837702 h 5112022"/>
                  <a:gd name="connsiteX4" fmla="*/ 1731514 w 4663767"/>
                  <a:gd name="connsiteY4" fmla="*/ 5112022 h 5112022"/>
                  <a:gd name="connsiteX5" fmla="*/ 634234 w 4663767"/>
                  <a:gd name="connsiteY5" fmla="*/ 4380502 h 5112022"/>
                  <a:gd name="connsiteX6" fmla="*/ 177034 w 4663767"/>
                  <a:gd name="connsiteY6" fmla="*/ 2094502 h 5112022"/>
                  <a:gd name="connsiteX7" fmla="*/ 397212 w 4663767"/>
                  <a:gd name="connsiteY7" fmla="*/ 1982068 h 5112022"/>
                  <a:gd name="connsiteX8" fmla="*/ 571261 w 4663767"/>
                  <a:gd name="connsiteY8" fmla="*/ 814338 h 5112022"/>
                  <a:gd name="connsiteX9" fmla="*/ 1654877 w 4663767"/>
                  <a:gd name="connsiteY9" fmla="*/ 136142 h 5112022"/>
                  <a:gd name="connsiteX0" fmla="*/ 1654877 w 4663767"/>
                  <a:gd name="connsiteY0" fmla="*/ 281791 h 5257671"/>
                  <a:gd name="connsiteX1" fmla="*/ 3732668 w 4663767"/>
                  <a:gd name="connsiteY1" fmla="*/ 943034 h 5257671"/>
                  <a:gd name="connsiteX2" fmla="*/ 2740989 w 4663767"/>
                  <a:gd name="connsiteY2" fmla="*/ 4656167 h 5257671"/>
                  <a:gd name="connsiteX3" fmla="*/ 3103114 w 4663767"/>
                  <a:gd name="connsiteY3" fmla="*/ 4983351 h 5257671"/>
                  <a:gd name="connsiteX4" fmla="*/ 1731514 w 4663767"/>
                  <a:gd name="connsiteY4" fmla="*/ 5257671 h 5257671"/>
                  <a:gd name="connsiteX5" fmla="*/ 634234 w 4663767"/>
                  <a:gd name="connsiteY5" fmla="*/ 4526151 h 5257671"/>
                  <a:gd name="connsiteX6" fmla="*/ 177034 w 4663767"/>
                  <a:gd name="connsiteY6" fmla="*/ 2240151 h 5257671"/>
                  <a:gd name="connsiteX7" fmla="*/ 397212 w 4663767"/>
                  <a:gd name="connsiteY7" fmla="*/ 2127717 h 5257671"/>
                  <a:gd name="connsiteX8" fmla="*/ 571261 w 4663767"/>
                  <a:gd name="connsiteY8" fmla="*/ 959987 h 5257671"/>
                  <a:gd name="connsiteX9" fmla="*/ 1654877 w 4663767"/>
                  <a:gd name="connsiteY9" fmla="*/ 281791 h 5257671"/>
                  <a:gd name="connsiteX0" fmla="*/ 1654877 w 4663767"/>
                  <a:gd name="connsiteY0" fmla="*/ 191953 h 5167833"/>
                  <a:gd name="connsiteX1" fmla="*/ 3732668 w 4663767"/>
                  <a:gd name="connsiteY1" fmla="*/ 853196 h 5167833"/>
                  <a:gd name="connsiteX2" fmla="*/ 2740989 w 4663767"/>
                  <a:gd name="connsiteY2" fmla="*/ 4566329 h 5167833"/>
                  <a:gd name="connsiteX3" fmla="*/ 3103114 w 4663767"/>
                  <a:gd name="connsiteY3" fmla="*/ 4893513 h 5167833"/>
                  <a:gd name="connsiteX4" fmla="*/ 1731514 w 4663767"/>
                  <a:gd name="connsiteY4" fmla="*/ 5167833 h 5167833"/>
                  <a:gd name="connsiteX5" fmla="*/ 634234 w 4663767"/>
                  <a:gd name="connsiteY5" fmla="*/ 4436313 h 5167833"/>
                  <a:gd name="connsiteX6" fmla="*/ 177034 w 4663767"/>
                  <a:gd name="connsiteY6" fmla="*/ 2150313 h 5167833"/>
                  <a:gd name="connsiteX7" fmla="*/ 397212 w 4663767"/>
                  <a:gd name="connsiteY7" fmla="*/ 2037879 h 5167833"/>
                  <a:gd name="connsiteX8" fmla="*/ 571261 w 4663767"/>
                  <a:gd name="connsiteY8" fmla="*/ 870149 h 5167833"/>
                  <a:gd name="connsiteX9" fmla="*/ 1654877 w 4663767"/>
                  <a:gd name="connsiteY9" fmla="*/ 191953 h 5167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63767" h="5167833">
                    <a:moveTo>
                      <a:pt x="1654877" y="191953"/>
                    </a:moveTo>
                    <a:cubicBezTo>
                      <a:pt x="2648865" y="0"/>
                      <a:pt x="3418607" y="413331"/>
                      <a:pt x="3732668" y="853196"/>
                    </a:cubicBezTo>
                    <a:cubicBezTo>
                      <a:pt x="4663767" y="1844613"/>
                      <a:pt x="3376252" y="4086947"/>
                      <a:pt x="2740989" y="4566329"/>
                    </a:cubicBezTo>
                    <a:lnTo>
                      <a:pt x="3103114" y="4893513"/>
                    </a:lnTo>
                    <a:lnTo>
                      <a:pt x="1731514" y="5167833"/>
                    </a:lnTo>
                    <a:lnTo>
                      <a:pt x="634234" y="4436313"/>
                    </a:lnTo>
                    <a:cubicBezTo>
                      <a:pt x="1006193" y="3218758"/>
                      <a:pt x="0" y="3284094"/>
                      <a:pt x="177034" y="2150313"/>
                    </a:cubicBezTo>
                    <a:cubicBezTo>
                      <a:pt x="257367" y="1985503"/>
                      <a:pt x="265142" y="1931403"/>
                      <a:pt x="397212" y="2037879"/>
                    </a:cubicBezTo>
                    <a:cubicBezTo>
                      <a:pt x="366732" y="1638187"/>
                      <a:pt x="294506" y="1172882"/>
                      <a:pt x="571261" y="870149"/>
                    </a:cubicBezTo>
                    <a:cubicBezTo>
                      <a:pt x="693181" y="458669"/>
                      <a:pt x="1205546" y="231869"/>
                      <a:pt x="1654877" y="19195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grpSp>
            <p:nvGrpSpPr>
              <p:cNvPr id="110602" name="群組 47"/>
              <p:cNvGrpSpPr>
                <a:grpSpLocks/>
              </p:cNvGrpSpPr>
              <p:nvPr/>
            </p:nvGrpSpPr>
            <p:grpSpPr bwMode="auto">
              <a:xfrm>
                <a:off x="2915815" y="1509771"/>
                <a:ext cx="1161161" cy="1777541"/>
                <a:chOff x="24220217" y="-8967009"/>
                <a:chExt cx="15482231" cy="18930398"/>
              </a:xfrm>
            </p:grpSpPr>
            <p:sp>
              <p:nvSpPr>
                <p:cNvPr id="55" name="手繪多邊形 54"/>
                <p:cNvSpPr/>
                <p:nvPr/>
              </p:nvSpPr>
              <p:spPr bwMode="auto">
                <a:xfrm>
                  <a:off x="24230807" y="-8901765"/>
                  <a:ext cx="15470036" cy="18871667"/>
                </a:xfrm>
                <a:custGeom>
                  <a:avLst/>
                  <a:gdLst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31520 w 4663440"/>
                    <a:gd name="connsiteY8" fmla="*/ 27432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663440"/>
                    <a:gd name="connsiteY0" fmla="*/ 0 h 11887200"/>
                    <a:gd name="connsiteX1" fmla="*/ 4389120 w 4663440"/>
                    <a:gd name="connsiteY1" fmla="*/ 914400 h 11887200"/>
                    <a:gd name="connsiteX2" fmla="*/ 4663440 w 4663440"/>
                    <a:gd name="connsiteY2" fmla="*/ 3291840 h 11887200"/>
                    <a:gd name="connsiteX3" fmla="*/ 4480560 w 4663440"/>
                    <a:gd name="connsiteY3" fmla="*/ 11064240 h 11887200"/>
                    <a:gd name="connsiteX4" fmla="*/ 3840480 w 4663440"/>
                    <a:gd name="connsiteY4" fmla="*/ 11247120 h 11887200"/>
                    <a:gd name="connsiteX5" fmla="*/ 2560320 w 4663440"/>
                    <a:gd name="connsiteY5" fmla="*/ 10789920 h 11887200"/>
                    <a:gd name="connsiteX6" fmla="*/ 0 w 4663440"/>
                    <a:gd name="connsiteY6" fmla="*/ 11887200 h 11887200"/>
                    <a:gd name="connsiteX7" fmla="*/ 2194560 w 4663440"/>
                    <a:gd name="connsiteY7" fmla="*/ 9326880 h 11887200"/>
                    <a:gd name="connsiteX8" fmla="*/ 743804 w 4663440"/>
                    <a:gd name="connsiteY8" fmla="*/ 0 h 11887200"/>
                    <a:gd name="connsiteX0" fmla="*/ 731520 w 4480560"/>
                    <a:gd name="connsiteY0" fmla="*/ 0 h 11887200"/>
                    <a:gd name="connsiteX1" fmla="*/ 4389120 w 4480560"/>
                    <a:gd name="connsiteY1" fmla="*/ 914400 h 11887200"/>
                    <a:gd name="connsiteX2" fmla="*/ 4480560 w 4480560"/>
                    <a:gd name="connsiteY2" fmla="*/ 11064240 h 11887200"/>
                    <a:gd name="connsiteX3" fmla="*/ 3840480 w 4480560"/>
                    <a:gd name="connsiteY3" fmla="*/ 11247120 h 11887200"/>
                    <a:gd name="connsiteX4" fmla="*/ 2560320 w 4480560"/>
                    <a:gd name="connsiteY4" fmla="*/ 10789920 h 11887200"/>
                    <a:gd name="connsiteX5" fmla="*/ 0 w 4480560"/>
                    <a:gd name="connsiteY5" fmla="*/ 11887200 h 11887200"/>
                    <a:gd name="connsiteX6" fmla="*/ 2194560 w 4480560"/>
                    <a:gd name="connsiteY6" fmla="*/ 9326880 h 11887200"/>
                    <a:gd name="connsiteX7" fmla="*/ 743804 w 4480560"/>
                    <a:gd name="connsiteY7" fmla="*/ 0 h 11887200"/>
                    <a:gd name="connsiteX0" fmla="*/ 731520 w 4480560"/>
                    <a:gd name="connsiteY0" fmla="*/ 0 h 11887200"/>
                    <a:gd name="connsiteX1" fmla="*/ 4389120 w 4480560"/>
                    <a:gd name="connsiteY1" fmla="*/ 914400 h 11887200"/>
                    <a:gd name="connsiteX2" fmla="*/ 4480560 w 4480560"/>
                    <a:gd name="connsiteY2" fmla="*/ 11064240 h 11887200"/>
                    <a:gd name="connsiteX3" fmla="*/ 3840480 w 4480560"/>
                    <a:gd name="connsiteY3" fmla="*/ 11247120 h 11887200"/>
                    <a:gd name="connsiteX4" fmla="*/ 2560320 w 4480560"/>
                    <a:gd name="connsiteY4" fmla="*/ 10789920 h 11887200"/>
                    <a:gd name="connsiteX5" fmla="*/ 0 w 4480560"/>
                    <a:gd name="connsiteY5" fmla="*/ 11887200 h 11887200"/>
                    <a:gd name="connsiteX6" fmla="*/ 2194560 w 4480560"/>
                    <a:gd name="connsiteY6" fmla="*/ 9326880 h 11887200"/>
                    <a:gd name="connsiteX7" fmla="*/ 743804 w 4480560"/>
                    <a:gd name="connsiteY7" fmla="*/ 0 h 11887200"/>
                    <a:gd name="connsiteX0" fmla="*/ 731520 w 4530572"/>
                    <a:gd name="connsiteY0" fmla="*/ 0 h 11887200"/>
                    <a:gd name="connsiteX1" fmla="*/ 4389120 w 4530572"/>
                    <a:gd name="connsiteY1" fmla="*/ 914400 h 11887200"/>
                    <a:gd name="connsiteX2" fmla="*/ 4480560 w 4530572"/>
                    <a:gd name="connsiteY2" fmla="*/ 11064240 h 11887200"/>
                    <a:gd name="connsiteX3" fmla="*/ 3840480 w 4530572"/>
                    <a:gd name="connsiteY3" fmla="*/ 11247120 h 11887200"/>
                    <a:gd name="connsiteX4" fmla="*/ 2560320 w 4530572"/>
                    <a:gd name="connsiteY4" fmla="*/ 10789920 h 11887200"/>
                    <a:gd name="connsiteX5" fmla="*/ 0 w 4530572"/>
                    <a:gd name="connsiteY5" fmla="*/ 11887200 h 11887200"/>
                    <a:gd name="connsiteX6" fmla="*/ 2194560 w 4530572"/>
                    <a:gd name="connsiteY6" fmla="*/ 9326880 h 11887200"/>
                    <a:gd name="connsiteX7" fmla="*/ 743804 w 4530572"/>
                    <a:gd name="connsiteY7" fmla="*/ 0 h 11887200"/>
                    <a:gd name="connsiteX0" fmla="*/ 731520 w 4530572"/>
                    <a:gd name="connsiteY0" fmla="*/ 0 h 11887200"/>
                    <a:gd name="connsiteX1" fmla="*/ 4389120 w 4530572"/>
                    <a:gd name="connsiteY1" fmla="*/ 914400 h 11887200"/>
                    <a:gd name="connsiteX2" fmla="*/ 4480560 w 4530572"/>
                    <a:gd name="connsiteY2" fmla="*/ 11064240 h 11887200"/>
                    <a:gd name="connsiteX3" fmla="*/ 3840480 w 4530572"/>
                    <a:gd name="connsiteY3" fmla="*/ 11247120 h 11887200"/>
                    <a:gd name="connsiteX4" fmla="*/ 2560320 w 4530572"/>
                    <a:gd name="connsiteY4" fmla="*/ 10789920 h 11887200"/>
                    <a:gd name="connsiteX5" fmla="*/ 0 w 4530572"/>
                    <a:gd name="connsiteY5" fmla="*/ 11887200 h 11887200"/>
                    <a:gd name="connsiteX6" fmla="*/ 2194560 w 4530572"/>
                    <a:gd name="connsiteY6" fmla="*/ 9326880 h 11887200"/>
                    <a:gd name="connsiteX7" fmla="*/ 743804 w 4530572"/>
                    <a:gd name="connsiteY7" fmla="*/ 0 h 11887200"/>
                    <a:gd name="connsiteX0" fmla="*/ 731520 w 4530572"/>
                    <a:gd name="connsiteY0" fmla="*/ 0 h 11887200"/>
                    <a:gd name="connsiteX1" fmla="*/ 4389120 w 4530572"/>
                    <a:gd name="connsiteY1" fmla="*/ 914400 h 11887200"/>
                    <a:gd name="connsiteX2" fmla="*/ 4480560 w 4530572"/>
                    <a:gd name="connsiteY2" fmla="*/ 11064240 h 11887200"/>
                    <a:gd name="connsiteX3" fmla="*/ 2560320 w 4530572"/>
                    <a:gd name="connsiteY3" fmla="*/ 10789920 h 11887200"/>
                    <a:gd name="connsiteX4" fmla="*/ 0 w 4530572"/>
                    <a:gd name="connsiteY4" fmla="*/ 11887200 h 11887200"/>
                    <a:gd name="connsiteX5" fmla="*/ 2194560 w 4530572"/>
                    <a:gd name="connsiteY5" fmla="*/ 9326880 h 11887200"/>
                    <a:gd name="connsiteX6" fmla="*/ 743804 w 4530572"/>
                    <a:gd name="connsiteY6" fmla="*/ 0 h 11887200"/>
                    <a:gd name="connsiteX0" fmla="*/ 731520 w 4530572"/>
                    <a:gd name="connsiteY0" fmla="*/ 0 h 11887200"/>
                    <a:gd name="connsiteX1" fmla="*/ 4389120 w 4530572"/>
                    <a:gd name="connsiteY1" fmla="*/ 914400 h 11887200"/>
                    <a:gd name="connsiteX2" fmla="*/ 4480560 w 4530572"/>
                    <a:gd name="connsiteY2" fmla="*/ 11064240 h 11887200"/>
                    <a:gd name="connsiteX3" fmla="*/ 2560320 w 4530572"/>
                    <a:gd name="connsiteY3" fmla="*/ 10789920 h 11887200"/>
                    <a:gd name="connsiteX4" fmla="*/ 0 w 4530572"/>
                    <a:gd name="connsiteY4" fmla="*/ 11887200 h 11887200"/>
                    <a:gd name="connsiteX5" fmla="*/ 2194560 w 4530572"/>
                    <a:gd name="connsiteY5" fmla="*/ 9326880 h 11887200"/>
                    <a:gd name="connsiteX6" fmla="*/ 743804 w 4530572"/>
                    <a:gd name="connsiteY6" fmla="*/ 0 h 11887200"/>
                    <a:gd name="connsiteX0" fmla="*/ 731520 w 4530572"/>
                    <a:gd name="connsiteY0" fmla="*/ 0 h 12131040"/>
                    <a:gd name="connsiteX1" fmla="*/ 4389120 w 4530572"/>
                    <a:gd name="connsiteY1" fmla="*/ 914400 h 12131040"/>
                    <a:gd name="connsiteX2" fmla="*/ 4480560 w 4530572"/>
                    <a:gd name="connsiteY2" fmla="*/ 11064240 h 12131040"/>
                    <a:gd name="connsiteX3" fmla="*/ 2560320 w 4530572"/>
                    <a:gd name="connsiteY3" fmla="*/ 10789920 h 12131040"/>
                    <a:gd name="connsiteX4" fmla="*/ 0 w 4530572"/>
                    <a:gd name="connsiteY4" fmla="*/ 11887200 h 12131040"/>
                    <a:gd name="connsiteX5" fmla="*/ 2194560 w 4530572"/>
                    <a:gd name="connsiteY5" fmla="*/ 9326880 h 12131040"/>
                    <a:gd name="connsiteX6" fmla="*/ 743804 w 4530572"/>
                    <a:gd name="connsiteY6" fmla="*/ 0 h 12131040"/>
                    <a:gd name="connsiteX0" fmla="*/ 731520 w 4530572"/>
                    <a:gd name="connsiteY0" fmla="*/ 0 h 12131040"/>
                    <a:gd name="connsiteX1" fmla="*/ 4389120 w 4530572"/>
                    <a:gd name="connsiteY1" fmla="*/ 914400 h 12131040"/>
                    <a:gd name="connsiteX2" fmla="*/ 4480560 w 4530572"/>
                    <a:gd name="connsiteY2" fmla="*/ 11064240 h 12131040"/>
                    <a:gd name="connsiteX3" fmla="*/ 2560320 w 4530572"/>
                    <a:gd name="connsiteY3" fmla="*/ 10789920 h 12131040"/>
                    <a:gd name="connsiteX4" fmla="*/ 0 w 4530572"/>
                    <a:gd name="connsiteY4" fmla="*/ 11887200 h 12131040"/>
                    <a:gd name="connsiteX5" fmla="*/ 2194560 w 4530572"/>
                    <a:gd name="connsiteY5" fmla="*/ 9326880 h 12131040"/>
                    <a:gd name="connsiteX6" fmla="*/ 743804 w 4530572"/>
                    <a:gd name="connsiteY6" fmla="*/ 0 h 12131040"/>
                    <a:gd name="connsiteX0" fmla="*/ 731520 w 4530572"/>
                    <a:gd name="connsiteY0" fmla="*/ 0 h 12131040"/>
                    <a:gd name="connsiteX1" fmla="*/ 4389120 w 4530572"/>
                    <a:gd name="connsiteY1" fmla="*/ 914400 h 12131040"/>
                    <a:gd name="connsiteX2" fmla="*/ 4480560 w 4530572"/>
                    <a:gd name="connsiteY2" fmla="*/ 11064240 h 12131040"/>
                    <a:gd name="connsiteX3" fmla="*/ 2560320 w 4530572"/>
                    <a:gd name="connsiteY3" fmla="*/ 10789920 h 12131040"/>
                    <a:gd name="connsiteX4" fmla="*/ 0 w 4530572"/>
                    <a:gd name="connsiteY4" fmla="*/ 11887200 h 12131040"/>
                    <a:gd name="connsiteX5" fmla="*/ 2194560 w 4530572"/>
                    <a:gd name="connsiteY5" fmla="*/ 9326880 h 12131040"/>
                    <a:gd name="connsiteX6" fmla="*/ 743804 w 4530572"/>
                    <a:gd name="connsiteY6" fmla="*/ 0 h 12131040"/>
                    <a:gd name="connsiteX0" fmla="*/ 731520 w 4530572"/>
                    <a:gd name="connsiteY0" fmla="*/ 0 h 12131040"/>
                    <a:gd name="connsiteX1" fmla="*/ 4389120 w 4530572"/>
                    <a:gd name="connsiteY1" fmla="*/ 914400 h 12131040"/>
                    <a:gd name="connsiteX2" fmla="*/ 4480560 w 4530572"/>
                    <a:gd name="connsiteY2" fmla="*/ 11064240 h 12131040"/>
                    <a:gd name="connsiteX3" fmla="*/ 2371153 w 4530572"/>
                    <a:gd name="connsiteY3" fmla="*/ 10956088 h 12131040"/>
                    <a:gd name="connsiteX4" fmla="*/ 0 w 4530572"/>
                    <a:gd name="connsiteY4" fmla="*/ 11887200 h 12131040"/>
                    <a:gd name="connsiteX5" fmla="*/ 2194560 w 4530572"/>
                    <a:gd name="connsiteY5" fmla="*/ 9326880 h 12131040"/>
                    <a:gd name="connsiteX6" fmla="*/ 743804 w 4530572"/>
                    <a:gd name="connsiteY6" fmla="*/ 0 h 12131040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829066 w 4879078"/>
                    <a:gd name="connsiteY2" fmla="*/ 11064240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669975 w 4879078"/>
                    <a:gd name="connsiteY2" fmla="*/ 10804630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541426 w 4879078"/>
                    <a:gd name="connsiteY2" fmla="*/ 11025916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693369 w 4879078"/>
                    <a:gd name="connsiteY2" fmla="*/ 11261225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693369 w 4879078"/>
                    <a:gd name="connsiteY2" fmla="*/ 11261225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693369 w 4879078"/>
                    <a:gd name="connsiteY2" fmla="*/ 11530150 h 12773927"/>
                    <a:gd name="connsiteX3" fmla="*/ 2719659 w 4879078"/>
                    <a:gd name="connsiteY3" fmla="*/ 10956088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2773927"/>
                    <a:gd name="connsiteX1" fmla="*/ 4737626 w 4879078"/>
                    <a:gd name="connsiteY1" fmla="*/ 914400 h 12773927"/>
                    <a:gd name="connsiteX2" fmla="*/ 4693369 w 4879078"/>
                    <a:gd name="connsiteY2" fmla="*/ 11530150 h 12773927"/>
                    <a:gd name="connsiteX3" fmla="*/ 2481746 w 4879078"/>
                    <a:gd name="connsiteY3" fmla="*/ 11496534 h 12773927"/>
                    <a:gd name="connsiteX4" fmla="*/ 0 w 4879078"/>
                    <a:gd name="connsiteY4" fmla="*/ 12530087 h 12773927"/>
                    <a:gd name="connsiteX5" fmla="*/ 2543066 w 4879078"/>
                    <a:gd name="connsiteY5" fmla="*/ 9326880 h 12773927"/>
                    <a:gd name="connsiteX6" fmla="*/ 1092310 w 4879078"/>
                    <a:gd name="connsiteY6" fmla="*/ 0 h 12773927"/>
                    <a:gd name="connsiteX0" fmla="*/ 1080026 w 4879078"/>
                    <a:gd name="connsiteY0" fmla="*/ 0 h 13320307"/>
                    <a:gd name="connsiteX1" fmla="*/ 4737626 w 4879078"/>
                    <a:gd name="connsiteY1" fmla="*/ 914400 h 13320307"/>
                    <a:gd name="connsiteX2" fmla="*/ 4693369 w 4879078"/>
                    <a:gd name="connsiteY2" fmla="*/ 11530150 h 13320307"/>
                    <a:gd name="connsiteX3" fmla="*/ 2481746 w 4879078"/>
                    <a:gd name="connsiteY3" fmla="*/ 11496534 h 13320307"/>
                    <a:gd name="connsiteX4" fmla="*/ 0 w 4879078"/>
                    <a:gd name="connsiteY4" fmla="*/ 13076467 h 13320307"/>
                    <a:gd name="connsiteX5" fmla="*/ 2543066 w 4879078"/>
                    <a:gd name="connsiteY5" fmla="*/ 9326880 h 13320307"/>
                    <a:gd name="connsiteX6" fmla="*/ 1092310 w 4879078"/>
                    <a:gd name="connsiteY6" fmla="*/ 0 h 13320307"/>
                    <a:gd name="connsiteX0" fmla="*/ 1080026 w 4879078"/>
                    <a:gd name="connsiteY0" fmla="*/ 0 h 13320307"/>
                    <a:gd name="connsiteX1" fmla="*/ 4737626 w 4879078"/>
                    <a:gd name="connsiteY1" fmla="*/ 914400 h 13320307"/>
                    <a:gd name="connsiteX2" fmla="*/ 4693369 w 4879078"/>
                    <a:gd name="connsiteY2" fmla="*/ 11530150 h 13320307"/>
                    <a:gd name="connsiteX3" fmla="*/ 2515511 w 4879078"/>
                    <a:gd name="connsiteY3" fmla="*/ 11933537 h 13320307"/>
                    <a:gd name="connsiteX4" fmla="*/ 0 w 4879078"/>
                    <a:gd name="connsiteY4" fmla="*/ 13076467 h 13320307"/>
                    <a:gd name="connsiteX5" fmla="*/ 2543066 w 4879078"/>
                    <a:gd name="connsiteY5" fmla="*/ 9326880 h 13320307"/>
                    <a:gd name="connsiteX6" fmla="*/ 1092310 w 4879078"/>
                    <a:gd name="connsiteY6" fmla="*/ 0 h 13320307"/>
                    <a:gd name="connsiteX0" fmla="*/ 1080026 w 4879078"/>
                    <a:gd name="connsiteY0" fmla="*/ 0 h 13320307"/>
                    <a:gd name="connsiteX1" fmla="*/ 4737626 w 4879078"/>
                    <a:gd name="connsiteY1" fmla="*/ 914400 h 13320307"/>
                    <a:gd name="connsiteX2" fmla="*/ 4625839 w 4879078"/>
                    <a:gd name="connsiteY2" fmla="*/ 11866306 h 13320307"/>
                    <a:gd name="connsiteX3" fmla="*/ 2515511 w 4879078"/>
                    <a:gd name="connsiteY3" fmla="*/ 11933537 h 13320307"/>
                    <a:gd name="connsiteX4" fmla="*/ 0 w 4879078"/>
                    <a:gd name="connsiteY4" fmla="*/ 13076467 h 13320307"/>
                    <a:gd name="connsiteX5" fmla="*/ 2543066 w 4879078"/>
                    <a:gd name="connsiteY5" fmla="*/ 9326880 h 13320307"/>
                    <a:gd name="connsiteX6" fmla="*/ 1092310 w 4879078"/>
                    <a:gd name="connsiteY6" fmla="*/ 0 h 13320307"/>
                    <a:gd name="connsiteX0" fmla="*/ 1080026 w 4879078"/>
                    <a:gd name="connsiteY0" fmla="*/ 0 h 13320307"/>
                    <a:gd name="connsiteX1" fmla="*/ 4737626 w 4879078"/>
                    <a:gd name="connsiteY1" fmla="*/ 914400 h 13320307"/>
                    <a:gd name="connsiteX2" fmla="*/ 4625839 w 4879078"/>
                    <a:gd name="connsiteY2" fmla="*/ 11866306 h 13320307"/>
                    <a:gd name="connsiteX3" fmla="*/ 2515511 w 4879078"/>
                    <a:gd name="connsiteY3" fmla="*/ 11933537 h 13320307"/>
                    <a:gd name="connsiteX4" fmla="*/ 0 w 4879078"/>
                    <a:gd name="connsiteY4" fmla="*/ 13076467 h 13320307"/>
                    <a:gd name="connsiteX5" fmla="*/ 2543066 w 4879078"/>
                    <a:gd name="connsiteY5" fmla="*/ 9326880 h 13320307"/>
                    <a:gd name="connsiteX6" fmla="*/ 1092310 w 4879078"/>
                    <a:gd name="connsiteY6" fmla="*/ 0 h 13320307"/>
                    <a:gd name="connsiteX0" fmla="*/ 1080026 w 4879078"/>
                    <a:gd name="connsiteY0" fmla="*/ 0 h 13320307"/>
                    <a:gd name="connsiteX1" fmla="*/ 4737626 w 4879078"/>
                    <a:gd name="connsiteY1" fmla="*/ 914400 h 13320307"/>
                    <a:gd name="connsiteX2" fmla="*/ 4625839 w 4879078"/>
                    <a:gd name="connsiteY2" fmla="*/ 11866306 h 13320307"/>
                    <a:gd name="connsiteX3" fmla="*/ 2515511 w 4879078"/>
                    <a:gd name="connsiteY3" fmla="*/ 11933537 h 13320307"/>
                    <a:gd name="connsiteX4" fmla="*/ 0 w 4879078"/>
                    <a:gd name="connsiteY4" fmla="*/ 13076467 h 13320307"/>
                    <a:gd name="connsiteX5" fmla="*/ 2543066 w 4879078"/>
                    <a:gd name="connsiteY5" fmla="*/ 9326880 h 13320307"/>
                    <a:gd name="connsiteX6" fmla="*/ 1092310 w 4879078"/>
                    <a:gd name="connsiteY6" fmla="*/ 0 h 13320307"/>
                    <a:gd name="connsiteX0" fmla="*/ 1080026 w 4625839"/>
                    <a:gd name="connsiteY0" fmla="*/ 0 h 13320307"/>
                    <a:gd name="connsiteX1" fmla="*/ 3847407 w 4625839"/>
                    <a:gd name="connsiteY1" fmla="*/ 444010 h 13320307"/>
                    <a:gd name="connsiteX2" fmla="*/ 4625839 w 4625839"/>
                    <a:gd name="connsiteY2" fmla="*/ 11866306 h 13320307"/>
                    <a:gd name="connsiteX3" fmla="*/ 2515511 w 4625839"/>
                    <a:gd name="connsiteY3" fmla="*/ 11933537 h 13320307"/>
                    <a:gd name="connsiteX4" fmla="*/ 0 w 4625839"/>
                    <a:gd name="connsiteY4" fmla="*/ 13076467 h 13320307"/>
                    <a:gd name="connsiteX5" fmla="*/ 2543066 w 4625839"/>
                    <a:gd name="connsiteY5" fmla="*/ 9326880 h 13320307"/>
                    <a:gd name="connsiteX6" fmla="*/ 1092310 w 4625839"/>
                    <a:gd name="connsiteY6" fmla="*/ 0 h 13320307"/>
                    <a:gd name="connsiteX0" fmla="*/ 1080026 w 4625839"/>
                    <a:gd name="connsiteY0" fmla="*/ 0 h 13320307"/>
                    <a:gd name="connsiteX1" fmla="*/ 3847407 w 4625839"/>
                    <a:gd name="connsiteY1" fmla="*/ 444010 h 13320307"/>
                    <a:gd name="connsiteX2" fmla="*/ 4625839 w 4625839"/>
                    <a:gd name="connsiteY2" fmla="*/ 11866306 h 13320307"/>
                    <a:gd name="connsiteX3" fmla="*/ 2515511 w 4625839"/>
                    <a:gd name="connsiteY3" fmla="*/ 11933537 h 13320307"/>
                    <a:gd name="connsiteX4" fmla="*/ 0 w 4625839"/>
                    <a:gd name="connsiteY4" fmla="*/ 13076467 h 13320307"/>
                    <a:gd name="connsiteX5" fmla="*/ 2543066 w 4625839"/>
                    <a:gd name="connsiteY5" fmla="*/ 9326880 h 13320307"/>
                    <a:gd name="connsiteX6" fmla="*/ 1092310 w 4625839"/>
                    <a:gd name="connsiteY6" fmla="*/ 0 h 13320307"/>
                    <a:gd name="connsiteX0" fmla="*/ 1080026 w 5021483"/>
                    <a:gd name="connsiteY0" fmla="*/ 0 h 13320307"/>
                    <a:gd name="connsiteX1" fmla="*/ 3847407 w 5021483"/>
                    <a:gd name="connsiteY1" fmla="*/ 444010 h 13320307"/>
                    <a:gd name="connsiteX2" fmla="*/ 4625839 w 5021483"/>
                    <a:gd name="connsiteY2" fmla="*/ 11866306 h 13320307"/>
                    <a:gd name="connsiteX3" fmla="*/ 2515511 w 5021483"/>
                    <a:gd name="connsiteY3" fmla="*/ 11933537 h 13320307"/>
                    <a:gd name="connsiteX4" fmla="*/ 0 w 5021483"/>
                    <a:gd name="connsiteY4" fmla="*/ 13076467 h 13320307"/>
                    <a:gd name="connsiteX5" fmla="*/ 2543066 w 5021483"/>
                    <a:gd name="connsiteY5" fmla="*/ 9326880 h 13320307"/>
                    <a:gd name="connsiteX6" fmla="*/ 1092310 w 5021483"/>
                    <a:gd name="connsiteY6" fmla="*/ 0 h 13320307"/>
                    <a:gd name="connsiteX0" fmla="*/ 1080026 w 5418646"/>
                    <a:gd name="connsiteY0" fmla="*/ 0 h 13320307"/>
                    <a:gd name="connsiteX1" fmla="*/ 3847407 w 5418646"/>
                    <a:gd name="connsiteY1" fmla="*/ 444010 h 13320307"/>
                    <a:gd name="connsiteX2" fmla="*/ 4625839 w 5418646"/>
                    <a:gd name="connsiteY2" fmla="*/ 11866306 h 13320307"/>
                    <a:gd name="connsiteX3" fmla="*/ 2515511 w 5418646"/>
                    <a:gd name="connsiteY3" fmla="*/ 11933537 h 13320307"/>
                    <a:gd name="connsiteX4" fmla="*/ 0 w 5418646"/>
                    <a:gd name="connsiteY4" fmla="*/ 13076467 h 13320307"/>
                    <a:gd name="connsiteX5" fmla="*/ 2543066 w 5418646"/>
                    <a:gd name="connsiteY5" fmla="*/ 9326880 h 13320307"/>
                    <a:gd name="connsiteX6" fmla="*/ 1092310 w 5418646"/>
                    <a:gd name="connsiteY6" fmla="*/ 0 h 13320307"/>
                    <a:gd name="connsiteX0" fmla="*/ 1080026 w 5418646"/>
                    <a:gd name="connsiteY0" fmla="*/ 0 h 13320307"/>
                    <a:gd name="connsiteX1" fmla="*/ 3847407 w 5418646"/>
                    <a:gd name="connsiteY1" fmla="*/ 444010 h 13320307"/>
                    <a:gd name="connsiteX2" fmla="*/ 4625839 w 5418646"/>
                    <a:gd name="connsiteY2" fmla="*/ 11866306 h 13320307"/>
                    <a:gd name="connsiteX3" fmla="*/ 2515511 w 5418646"/>
                    <a:gd name="connsiteY3" fmla="*/ 11933537 h 13320307"/>
                    <a:gd name="connsiteX4" fmla="*/ 0 w 5418646"/>
                    <a:gd name="connsiteY4" fmla="*/ 13076467 h 13320307"/>
                    <a:gd name="connsiteX5" fmla="*/ 2543066 w 5418646"/>
                    <a:gd name="connsiteY5" fmla="*/ 9326880 h 13320307"/>
                    <a:gd name="connsiteX6" fmla="*/ 1092310 w 5418646"/>
                    <a:gd name="connsiteY6" fmla="*/ 0 h 13320307"/>
                    <a:gd name="connsiteX0" fmla="*/ 1080026 w 5418646"/>
                    <a:gd name="connsiteY0" fmla="*/ 0 h 13320307"/>
                    <a:gd name="connsiteX1" fmla="*/ 3847407 w 5418646"/>
                    <a:gd name="connsiteY1" fmla="*/ 444010 h 13320307"/>
                    <a:gd name="connsiteX2" fmla="*/ 4625839 w 5418646"/>
                    <a:gd name="connsiteY2" fmla="*/ 11866306 h 13320307"/>
                    <a:gd name="connsiteX3" fmla="*/ 2515511 w 5418646"/>
                    <a:gd name="connsiteY3" fmla="*/ 11933537 h 13320307"/>
                    <a:gd name="connsiteX4" fmla="*/ 0 w 5418646"/>
                    <a:gd name="connsiteY4" fmla="*/ 13076467 h 13320307"/>
                    <a:gd name="connsiteX5" fmla="*/ 2543066 w 5418646"/>
                    <a:gd name="connsiteY5" fmla="*/ 9326880 h 13320307"/>
                    <a:gd name="connsiteX6" fmla="*/ 1092310 w 5418646"/>
                    <a:gd name="connsiteY6" fmla="*/ 0 h 13320307"/>
                    <a:gd name="connsiteX0" fmla="*/ 1080026 w 5618902"/>
                    <a:gd name="connsiteY0" fmla="*/ 0 h 13320307"/>
                    <a:gd name="connsiteX1" fmla="*/ 4047663 w 5618902"/>
                    <a:gd name="connsiteY1" fmla="*/ 647325 h 13320307"/>
                    <a:gd name="connsiteX2" fmla="*/ 4625839 w 5618902"/>
                    <a:gd name="connsiteY2" fmla="*/ 11866306 h 13320307"/>
                    <a:gd name="connsiteX3" fmla="*/ 2515511 w 5618902"/>
                    <a:gd name="connsiteY3" fmla="*/ 11933537 h 13320307"/>
                    <a:gd name="connsiteX4" fmla="*/ 0 w 5618902"/>
                    <a:gd name="connsiteY4" fmla="*/ 13076467 h 13320307"/>
                    <a:gd name="connsiteX5" fmla="*/ 2543066 w 5618902"/>
                    <a:gd name="connsiteY5" fmla="*/ 9326880 h 13320307"/>
                    <a:gd name="connsiteX6" fmla="*/ 1092310 w 5618902"/>
                    <a:gd name="connsiteY6" fmla="*/ 0 h 13320307"/>
                    <a:gd name="connsiteX0" fmla="*/ 1080026 w 5793929"/>
                    <a:gd name="connsiteY0" fmla="*/ 0 h 13320307"/>
                    <a:gd name="connsiteX1" fmla="*/ 4222690 w 5793929"/>
                    <a:gd name="connsiteY1" fmla="*/ 643234 h 13320307"/>
                    <a:gd name="connsiteX2" fmla="*/ 4625839 w 5793929"/>
                    <a:gd name="connsiteY2" fmla="*/ 11866306 h 13320307"/>
                    <a:gd name="connsiteX3" fmla="*/ 2515511 w 5793929"/>
                    <a:gd name="connsiteY3" fmla="*/ 11933537 h 13320307"/>
                    <a:gd name="connsiteX4" fmla="*/ 0 w 5793929"/>
                    <a:gd name="connsiteY4" fmla="*/ 13076467 h 13320307"/>
                    <a:gd name="connsiteX5" fmla="*/ 2543066 w 5793929"/>
                    <a:gd name="connsiteY5" fmla="*/ 9326880 h 13320307"/>
                    <a:gd name="connsiteX6" fmla="*/ 1092310 w 5793929"/>
                    <a:gd name="connsiteY6" fmla="*/ 0 h 13320307"/>
                    <a:gd name="connsiteX0" fmla="*/ 1080026 w 5471029"/>
                    <a:gd name="connsiteY0" fmla="*/ 0 h 13320307"/>
                    <a:gd name="connsiteX1" fmla="*/ 4222690 w 5471029"/>
                    <a:gd name="connsiteY1" fmla="*/ 643234 h 13320307"/>
                    <a:gd name="connsiteX2" fmla="*/ 4625839 w 5471029"/>
                    <a:gd name="connsiteY2" fmla="*/ 11866306 h 13320307"/>
                    <a:gd name="connsiteX3" fmla="*/ 2515511 w 5471029"/>
                    <a:gd name="connsiteY3" fmla="*/ 11933537 h 13320307"/>
                    <a:gd name="connsiteX4" fmla="*/ 0 w 5471029"/>
                    <a:gd name="connsiteY4" fmla="*/ 13076467 h 13320307"/>
                    <a:gd name="connsiteX5" fmla="*/ 2543066 w 5471029"/>
                    <a:gd name="connsiteY5" fmla="*/ 9326880 h 13320307"/>
                    <a:gd name="connsiteX6" fmla="*/ 1092310 w 5471029"/>
                    <a:gd name="connsiteY6" fmla="*/ 0 h 13320307"/>
                    <a:gd name="connsiteX0" fmla="*/ 1080026 w 5624272"/>
                    <a:gd name="connsiteY0" fmla="*/ 0 h 13320307"/>
                    <a:gd name="connsiteX1" fmla="*/ 4375933 w 5624272"/>
                    <a:gd name="connsiteY1" fmla="*/ 643234 h 13320307"/>
                    <a:gd name="connsiteX2" fmla="*/ 4625839 w 5624272"/>
                    <a:gd name="connsiteY2" fmla="*/ 11866306 h 13320307"/>
                    <a:gd name="connsiteX3" fmla="*/ 2515511 w 5624272"/>
                    <a:gd name="connsiteY3" fmla="*/ 11933537 h 13320307"/>
                    <a:gd name="connsiteX4" fmla="*/ 0 w 5624272"/>
                    <a:gd name="connsiteY4" fmla="*/ 13076467 h 13320307"/>
                    <a:gd name="connsiteX5" fmla="*/ 2543066 w 5624272"/>
                    <a:gd name="connsiteY5" fmla="*/ 9326880 h 13320307"/>
                    <a:gd name="connsiteX6" fmla="*/ 1092310 w 5624272"/>
                    <a:gd name="connsiteY6" fmla="*/ 0 h 13320307"/>
                    <a:gd name="connsiteX0" fmla="*/ 1080026 w 5273803"/>
                    <a:gd name="connsiteY0" fmla="*/ 0 h 13320307"/>
                    <a:gd name="connsiteX1" fmla="*/ 4375933 w 5273803"/>
                    <a:gd name="connsiteY1" fmla="*/ 643234 h 13320307"/>
                    <a:gd name="connsiteX2" fmla="*/ 4625839 w 5273803"/>
                    <a:gd name="connsiteY2" fmla="*/ 11866306 h 13320307"/>
                    <a:gd name="connsiteX3" fmla="*/ 2515511 w 5273803"/>
                    <a:gd name="connsiteY3" fmla="*/ 11933537 h 13320307"/>
                    <a:gd name="connsiteX4" fmla="*/ 0 w 5273803"/>
                    <a:gd name="connsiteY4" fmla="*/ 13076467 h 13320307"/>
                    <a:gd name="connsiteX5" fmla="*/ 2543066 w 5273803"/>
                    <a:gd name="connsiteY5" fmla="*/ 9326880 h 13320307"/>
                    <a:gd name="connsiteX6" fmla="*/ 1092310 w 5273803"/>
                    <a:gd name="connsiteY6" fmla="*/ 0 h 13320307"/>
                    <a:gd name="connsiteX0" fmla="*/ 1080026 w 5273803"/>
                    <a:gd name="connsiteY0" fmla="*/ 0 h 13320307"/>
                    <a:gd name="connsiteX1" fmla="*/ 4375933 w 5273803"/>
                    <a:gd name="connsiteY1" fmla="*/ 643234 h 13320307"/>
                    <a:gd name="connsiteX2" fmla="*/ 4625839 w 5273803"/>
                    <a:gd name="connsiteY2" fmla="*/ 11866306 h 13320307"/>
                    <a:gd name="connsiteX3" fmla="*/ 2515511 w 5273803"/>
                    <a:gd name="connsiteY3" fmla="*/ 11933537 h 13320307"/>
                    <a:gd name="connsiteX4" fmla="*/ 0 w 5273803"/>
                    <a:gd name="connsiteY4" fmla="*/ 13076467 h 13320307"/>
                    <a:gd name="connsiteX5" fmla="*/ 2543066 w 5273803"/>
                    <a:gd name="connsiteY5" fmla="*/ 9326880 h 13320307"/>
                    <a:gd name="connsiteX6" fmla="*/ 1092310 w 5273803"/>
                    <a:gd name="connsiteY6" fmla="*/ 0 h 13320307"/>
                    <a:gd name="connsiteX0" fmla="*/ 1080026 w 5273803"/>
                    <a:gd name="connsiteY0" fmla="*/ 0 h 13320307"/>
                    <a:gd name="connsiteX1" fmla="*/ 4375933 w 5273803"/>
                    <a:gd name="connsiteY1" fmla="*/ 643234 h 13320307"/>
                    <a:gd name="connsiteX2" fmla="*/ 4323123 w 5273803"/>
                    <a:gd name="connsiteY2" fmla="*/ 11413667 h 13320307"/>
                    <a:gd name="connsiteX3" fmla="*/ 2515511 w 5273803"/>
                    <a:gd name="connsiteY3" fmla="*/ 11933537 h 13320307"/>
                    <a:gd name="connsiteX4" fmla="*/ 0 w 5273803"/>
                    <a:gd name="connsiteY4" fmla="*/ 13076467 h 13320307"/>
                    <a:gd name="connsiteX5" fmla="*/ 2543066 w 5273803"/>
                    <a:gd name="connsiteY5" fmla="*/ 9326880 h 13320307"/>
                    <a:gd name="connsiteX6" fmla="*/ 1092310 w 5273803"/>
                    <a:gd name="connsiteY6" fmla="*/ 0 h 13320307"/>
                    <a:gd name="connsiteX0" fmla="*/ 1080026 w 5273803"/>
                    <a:gd name="connsiteY0" fmla="*/ 0 h 13320307"/>
                    <a:gd name="connsiteX1" fmla="*/ 4375933 w 5273803"/>
                    <a:gd name="connsiteY1" fmla="*/ 643234 h 13320307"/>
                    <a:gd name="connsiteX2" fmla="*/ 5273803 w 5273803"/>
                    <a:gd name="connsiteY2" fmla="*/ 12778201 h 13320307"/>
                    <a:gd name="connsiteX3" fmla="*/ 2515511 w 5273803"/>
                    <a:gd name="connsiteY3" fmla="*/ 11933537 h 13320307"/>
                    <a:gd name="connsiteX4" fmla="*/ 0 w 5273803"/>
                    <a:gd name="connsiteY4" fmla="*/ 13076467 h 13320307"/>
                    <a:gd name="connsiteX5" fmla="*/ 2543066 w 5273803"/>
                    <a:gd name="connsiteY5" fmla="*/ 9326880 h 13320307"/>
                    <a:gd name="connsiteX6" fmla="*/ 1092310 w 5273803"/>
                    <a:gd name="connsiteY6" fmla="*/ 0 h 13320307"/>
                    <a:gd name="connsiteX0" fmla="*/ 1080026 w 5273803"/>
                    <a:gd name="connsiteY0" fmla="*/ 0 h 13320307"/>
                    <a:gd name="connsiteX1" fmla="*/ 4375933 w 5273803"/>
                    <a:gd name="connsiteY1" fmla="*/ 643234 h 13320307"/>
                    <a:gd name="connsiteX2" fmla="*/ 5273803 w 5273803"/>
                    <a:gd name="connsiteY2" fmla="*/ 12778201 h 13320307"/>
                    <a:gd name="connsiteX3" fmla="*/ 3285573 w 5273803"/>
                    <a:gd name="connsiteY3" fmla="*/ 11413667 h 13320307"/>
                    <a:gd name="connsiteX4" fmla="*/ 0 w 5273803"/>
                    <a:gd name="connsiteY4" fmla="*/ 13076467 h 13320307"/>
                    <a:gd name="connsiteX5" fmla="*/ 2543066 w 5273803"/>
                    <a:gd name="connsiteY5" fmla="*/ 9326880 h 13320307"/>
                    <a:gd name="connsiteX6" fmla="*/ 1092310 w 5273803"/>
                    <a:gd name="connsiteY6" fmla="*/ 0 h 13320307"/>
                    <a:gd name="connsiteX0" fmla="*/ 1080026 w 5273803"/>
                    <a:gd name="connsiteY0" fmla="*/ 0 h 13789958"/>
                    <a:gd name="connsiteX1" fmla="*/ 4375933 w 5273803"/>
                    <a:gd name="connsiteY1" fmla="*/ 643234 h 13789958"/>
                    <a:gd name="connsiteX2" fmla="*/ 5273803 w 5273803"/>
                    <a:gd name="connsiteY2" fmla="*/ 12778201 h 13789958"/>
                    <a:gd name="connsiteX3" fmla="*/ 3285573 w 5273803"/>
                    <a:gd name="connsiteY3" fmla="*/ 11413667 h 13789958"/>
                    <a:gd name="connsiteX4" fmla="*/ 0 w 5273803"/>
                    <a:gd name="connsiteY4" fmla="*/ 13076467 h 13789958"/>
                    <a:gd name="connsiteX5" fmla="*/ 2543066 w 5273803"/>
                    <a:gd name="connsiteY5" fmla="*/ 9326880 h 13789958"/>
                    <a:gd name="connsiteX6" fmla="*/ 1092310 w 5273803"/>
                    <a:gd name="connsiteY6" fmla="*/ 0 h 13789958"/>
                    <a:gd name="connsiteX0" fmla="*/ 1080026 w 5273803"/>
                    <a:gd name="connsiteY0" fmla="*/ 0 h 13789958"/>
                    <a:gd name="connsiteX1" fmla="*/ 4375933 w 5273803"/>
                    <a:gd name="connsiteY1" fmla="*/ 643234 h 13789958"/>
                    <a:gd name="connsiteX2" fmla="*/ 5273803 w 5273803"/>
                    <a:gd name="connsiteY2" fmla="*/ 12778201 h 13789958"/>
                    <a:gd name="connsiteX3" fmla="*/ 3285573 w 5273803"/>
                    <a:gd name="connsiteY3" fmla="*/ 11413667 h 13789958"/>
                    <a:gd name="connsiteX4" fmla="*/ 0 w 5273803"/>
                    <a:gd name="connsiteY4" fmla="*/ 13076467 h 13789958"/>
                    <a:gd name="connsiteX5" fmla="*/ 2543066 w 5273803"/>
                    <a:gd name="connsiteY5" fmla="*/ 9326880 h 13789958"/>
                    <a:gd name="connsiteX6" fmla="*/ 1325757 w 5273803"/>
                    <a:gd name="connsiteY6" fmla="*/ 696993 h 13789958"/>
                    <a:gd name="connsiteX0" fmla="*/ 1080026 w 5273803"/>
                    <a:gd name="connsiteY0" fmla="*/ 1483663 h 15273621"/>
                    <a:gd name="connsiteX1" fmla="*/ 1572407 w 5273803"/>
                    <a:gd name="connsiteY1" fmla="*/ 1559142 h 15273621"/>
                    <a:gd name="connsiteX2" fmla="*/ 4375933 w 5273803"/>
                    <a:gd name="connsiteY2" fmla="*/ 2126897 h 15273621"/>
                    <a:gd name="connsiteX3" fmla="*/ 5273803 w 5273803"/>
                    <a:gd name="connsiteY3" fmla="*/ 14261864 h 15273621"/>
                    <a:gd name="connsiteX4" fmla="*/ 3285573 w 5273803"/>
                    <a:gd name="connsiteY4" fmla="*/ 12897330 h 15273621"/>
                    <a:gd name="connsiteX5" fmla="*/ 0 w 5273803"/>
                    <a:gd name="connsiteY5" fmla="*/ 14560130 h 15273621"/>
                    <a:gd name="connsiteX6" fmla="*/ 2543066 w 5273803"/>
                    <a:gd name="connsiteY6" fmla="*/ 10810543 h 15273621"/>
                    <a:gd name="connsiteX7" fmla="*/ 1325757 w 5273803"/>
                    <a:gd name="connsiteY7" fmla="*/ 2180656 h 15273621"/>
                    <a:gd name="connsiteX0" fmla="*/ 1080026 w 5273803"/>
                    <a:gd name="connsiteY0" fmla="*/ 0 h 13789958"/>
                    <a:gd name="connsiteX1" fmla="*/ 1572407 w 5273803"/>
                    <a:gd name="connsiteY1" fmla="*/ 75479 h 13789958"/>
                    <a:gd name="connsiteX2" fmla="*/ 4375933 w 5273803"/>
                    <a:gd name="connsiteY2" fmla="*/ 643234 h 13789958"/>
                    <a:gd name="connsiteX3" fmla="*/ 5273803 w 5273803"/>
                    <a:gd name="connsiteY3" fmla="*/ 12778201 h 13789958"/>
                    <a:gd name="connsiteX4" fmla="*/ 3285573 w 5273803"/>
                    <a:gd name="connsiteY4" fmla="*/ 11413667 h 13789958"/>
                    <a:gd name="connsiteX5" fmla="*/ 0 w 5273803"/>
                    <a:gd name="connsiteY5" fmla="*/ 13076467 h 13789958"/>
                    <a:gd name="connsiteX6" fmla="*/ 2543066 w 5273803"/>
                    <a:gd name="connsiteY6" fmla="*/ 9326880 h 13789958"/>
                    <a:gd name="connsiteX7" fmla="*/ 1325757 w 5273803"/>
                    <a:gd name="connsiteY7" fmla="*/ 696993 h 13789958"/>
                    <a:gd name="connsiteX0" fmla="*/ 1080026 w 5273803"/>
                    <a:gd name="connsiteY0" fmla="*/ 0 h 13789958"/>
                    <a:gd name="connsiteX1" fmla="*/ 1572407 w 5273803"/>
                    <a:gd name="connsiteY1" fmla="*/ 75479 h 13789958"/>
                    <a:gd name="connsiteX2" fmla="*/ 4375933 w 5273803"/>
                    <a:gd name="connsiteY2" fmla="*/ 643234 h 13789958"/>
                    <a:gd name="connsiteX3" fmla="*/ 5273803 w 5273803"/>
                    <a:gd name="connsiteY3" fmla="*/ 12778201 h 13789958"/>
                    <a:gd name="connsiteX4" fmla="*/ 3285573 w 5273803"/>
                    <a:gd name="connsiteY4" fmla="*/ 11413667 h 13789958"/>
                    <a:gd name="connsiteX5" fmla="*/ 0 w 5273803"/>
                    <a:gd name="connsiteY5" fmla="*/ 13076467 h 13789958"/>
                    <a:gd name="connsiteX6" fmla="*/ 2543066 w 5273803"/>
                    <a:gd name="connsiteY6" fmla="*/ 9326880 h 13789958"/>
                    <a:gd name="connsiteX7" fmla="*/ 1325757 w 5273803"/>
                    <a:gd name="connsiteY7" fmla="*/ 696993 h 13789958"/>
                    <a:gd name="connsiteX0" fmla="*/ 1572407 w 5273803"/>
                    <a:gd name="connsiteY0" fmla="*/ 0 h 13714479"/>
                    <a:gd name="connsiteX1" fmla="*/ 1572407 w 5273803"/>
                    <a:gd name="connsiteY1" fmla="*/ 0 h 13714479"/>
                    <a:gd name="connsiteX2" fmla="*/ 4375933 w 5273803"/>
                    <a:gd name="connsiteY2" fmla="*/ 567755 h 13714479"/>
                    <a:gd name="connsiteX3" fmla="*/ 5273803 w 5273803"/>
                    <a:gd name="connsiteY3" fmla="*/ 12702722 h 13714479"/>
                    <a:gd name="connsiteX4" fmla="*/ 3285573 w 5273803"/>
                    <a:gd name="connsiteY4" fmla="*/ 11338188 h 13714479"/>
                    <a:gd name="connsiteX5" fmla="*/ 0 w 5273803"/>
                    <a:gd name="connsiteY5" fmla="*/ 13000988 h 13714479"/>
                    <a:gd name="connsiteX6" fmla="*/ 2543066 w 5273803"/>
                    <a:gd name="connsiteY6" fmla="*/ 9251401 h 13714479"/>
                    <a:gd name="connsiteX7" fmla="*/ 1325757 w 5273803"/>
                    <a:gd name="connsiteY7" fmla="*/ 621514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2543066 w 5273803"/>
                    <a:gd name="connsiteY5" fmla="*/ 9251401 h 13714479"/>
                    <a:gd name="connsiteX6" fmla="*/ 1325757 w 5273803"/>
                    <a:gd name="connsiteY6" fmla="*/ 621514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2543066 w 5273803"/>
                    <a:gd name="connsiteY5" fmla="*/ 9251401 h 13714479"/>
                    <a:gd name="connsiteX6" fmla="*/ 1325757 w 5273803"/>
                    <a:gd name="connsiteY6" fmla="*/ 621514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2543066 w 5273803"/>
                    <a:gd name="connsiteY5" fmla="*/ 9251401 h 13714479"/>
                    <a:gd name="connsiteX6" fmla="*/ 1572407 w 5273803"/>
                    <a:gd name="connsiteY6" fmla="*/ 796283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2543066 w 5273803"/>
                    <a:gd name="connsiteY5" fmla="*/ 9251401 h 13714479"/>
                    <a:gd name="connsiteX6" fmla="*/ 1572407 w 5273803"/>
                    <a:gd name="connsiteY6" fmla="*/ 796283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2543066 w 5273803"/>
                    <a:gd name="connsiteY5" fmla="*/ 9251401 h 13714479"/>
                    <a:gd name="connsiteX6" fmla="*/ 1572407 w 5273803"/>
                    <a:gd name="connsiteY6" fmla="*/ 796283 h 13714479"/>
                    <a:gd name="connsiteX0" fmla="*/ 1572407 w 5273803"/>
                    <a:gd name="connsiteY0" fmla="*/ 0 h 13714479"/>
                    <a:gd name="connsiteX1" fmla="*/ 4375933 w 5273803"/>
                    <a:gd name="connsiteY1" fmla="*/ 567755 h 13714479"/>
                    <a:gd name="connsiteX2" fmla="*/ 5273803 w 5273803"/>
                    <a:gd name="connsiteY2" fmla="*/ 12702722 h 13714479"/>
                    <a:gd name="connsiteX3" fmla="*/ 3285573 w 5273803"/>
                    <a:gd name="connsiteY3" fmla="*/ 11338188 h 13714479"/>
                    <a:gd name="connsiteX4" fmla="*/ 0 w 5273803"/>
                    <a:gd name="connsiteY4" fmla="*/ 13000988 h 13714479"/>
                    <a:gd name="connsiteX5" fmla="*/ 1730886 w 5273803"/>
                    <a:gd name="connsiteY5" fmla="*/ 10423639 h 13714479"/>
                    <a:gd name="connsiteX6" fmla="*/ 1572407 w 5273803"/>
                    <a:gd name="connsiteY6" fmla="*/ 796283 h 13714479"/>
                    <a:gd name="connsiteX0" fmla="*/ 1572407 w 5061070"/>
                    <a:gd name="connsiteY0" fmla="*/ 0 h 13714479"/>
                    <a:gd name="connsiteX1" fmla="*/ 4375933 w 5061070"/>
                    <a:gd name="connsiteY1" fmla="*/ 567755 h 13714479"/>
                    <a:gd name="connsiteX2" fmla="*/ 4898734 w 5061070"/>
                    <a:gd name="connsiteY2" fmla="*/ 8393394 h 13714479"/>
                    <a:gd name="connsiteX3" fmla="*/ 3285573 w 5061070"/>
                    <a:gd name="connsiteY3" fmla="*/ 11338188 h 13714479"/>
                    <a:gd name="connsiteX4" fmla="*/ 0 w 5061070"/>
                    <a:gd name="connsiteY4" fmla="*/ 13000988 h 13714479"/>
                    <a:gd name="connsiteX5" fmla="*/ 1730886 w 5061070"/>
                    <a:gd name="connsiteY5" fmla="*/ 10423639 h 13714479"/>
                    <a:gd name="connsiteX6" fmla="*/ 1572407 w 5061070"/>
                    <a:gd name="connsiteY6" fmla="*/ 796283 h 13714479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898734 w 5497854"/>
                    <a:gd name="connsiteY2" fmla="*/ 8393394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730886 w 5497854"/>
                    <a:gd name="connsiteY5" fmla="*/ 10423639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898734 w 5497854"/>
                    <a:gd name="connsiteY2" fmla="*/ 8393394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730886 w 5497854"/>
                    <a:gd name="connsiteY5" fmla="*/ 10423639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730886 w 5497854"/>
                    <a:gd name="connsiteY5" fmla="*/ 10423639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730886 w 5497854"/>
                    <a:gd name="connsiteY5" fmla="*/ 10423639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6" fmla="*/ 1572407 w 5497854"/>
                    <a:gd name="connsiteY6" fmla="*/ 796283 h 15817885"/>
                    <a:gd name="connsiteX0" fmla="*/ 1572407 w 5497854"/>
                    <a:gd name="connsiteY0" fmla="*/ 0 h 15817885"/>
                    <a:gd name="connsiteX1" fmla="*/ 4375933 w 5497854"/>
                    <a:gd name="connsiteY1" fmla="*/ 567755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0" fmla="*/ 1572407 w 5497854"/>
                    <a:gd name="connsiteY0" fmla="*/ 0 h 15817885"/>
                    <a:gd name="connsiteX1" fmla="*/ 4376203 w 5497854"/>
                    <a:gd name="connsiteY1" fmla="*/ 0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0" fmla="*/ 1572407 w 5497854"/>
                    <a:gd name="connsiteY0" fmla="*/ 0 h 15817885"/>
                    <a:gd name="connsiteX1" fmla="*/ 4376203 w 5497854"/>
                    <a:gd name="connsiteY1" fmla="*/ 0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0" fmla="*/ 1572407 w 5497854"/>
                    <a:gd name="connsiteY0" fmla="*/ 0 h 15817885"/>
                    <a:gd name="connsiteX1" fmla="*/ 4376203 w 5497854"/>
                    <a:gd name="connsiteY1" fmla="*/ 425752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0" fmla="*/ 1572407 w 5497854"/>
                    <a:gd name="connsiteY0" fmla="*/ 0 h 15817885"/>
                    <a:gd name="connsiteX1" fmla="*/ 4376203 w 5497854"/>
                    <a:gd name="connsiteY1" fmla="*/ 121643 h 15817885"/>
                    <a:gd name="connsiteX2" fmla="*/ 4310886 w 5497854"/>
                    <a:gd name="connsiteY2" fmla="*/ 9305719 h 15817885"/>
                    <a:gd name="connsiteX3" fmla="*/ 5029367 w 5497854"/>
                    <a:gd name="connsiteY3" fmla="*/ 13441594 h 15817885"/>
                    <a:gd name="connsiteX4" fmla="*/ 0 w 5497854"/>
                    <a:gd name="connsiteY4" fmla="*/ 13000988 h 15817885"/>
                    <a:gd name="connsiteX5" fmla="*/ 1828861 w 5497854"/>
                    <a:gd name="connsiteY5" fmla="*/ 8393393 h 15817885"/>
                    <a:gd name="connsiteX0" fmla="*/ 1572407 w 5497854"/>
                    <a:gd name="connsiteY0" fmla="*/ 848806 h 16666691"/>
                    <a:gd name="connsiteX1" fmla="*/ 4376203 w 5497854"/>
                    <a:gd name="connsiteY1" fmla="*/ 970449 h 16666691"/>
                    <a:gd name="connsiteX2" fmla="*/ 4310886 w 5497854"/>
                    <a:gd name="connsiteY2" fmla="*/ 10154525 h 16666691"/>
                    <a:gd name="connsiteX3" fmla="*/ 5029367 w 5497854"/>
                    <a:gd name="connsiteY3" fmla="*/ 14290400 h 16666691"/>
                    <a:gd name="connsiteX4" fmla="*/ 0 w 5497854"/>
                    <a:gd name="connsiteY4" fmla="*/ 13849794 h 16666691"/>
                    <a:gd name="connsiteX5" fmla="*/ 1828861 w 5497854"/>
                    <a:gd name="connsiteY5" fmla="*/ 9242199 h 16666691"/>
                    <a:gd name="connsiteX0" fmla="*/ 1572407 w 5497854"/>
                    <a:gd name="connsiteY0" fmla="*/ 889353 h 16707238"/>
                    <a:gd name="connsiteX1" fmla="*/ 4376203 w 5497854"/>
                    <a:gd name="connsiteY1" fmla="*/ 1010996 h 16707238"/>
                    <a:gd name="connsiteX2" fmla="*/ 4310886 w 5497854"/>
                    <a:gd name="connsiteY2" fmla="*/ 10195072 h 16707238"/>
                    <a:gd name="connsiteX3" fmla="*/ 5029367 w 5497854"/>
                    <a:gd name="connsiteY3" fmla="*/ 14330947 h 16707238"/>
                    <a:gd name="connsiteX4" fmla="*/ 0 w 5497854"/>
                    <a:gd name="connsiteY4" fmla="*/ 13890341 h 16707238"/>
                    <a:gd name="connsiteX5" fmla="*/ 1828861 w 5497854"/>
                    <a:gd name="connsiteY5" fmla="*/ 9282746 h 16707238"/>
                    <a:gd name="connsiteX0" fmla="*/ 1572407 w 5497854"/>
                    <a:gd name="connsiteY0" fmla="*/ 889353 h 16707238"/>
                    <a:gd name="connsiteX1" fmla="*/ 4376203 w 5497854"/>
                    <a:gd name="connsiteY1" fmla="*/ 1010996 h 16707238"/>
                    <a:gd name="connsiteX2" fmla="*/ 4245570 w 5497854"/>
                    <a:gd name="connsiteY2" fmla="*/ 9161103 h 16707238"/>
                    <a:gd name="connsiteX3" fmla="*/ 5029367 w 5497854"/>
                    <a:gd name="connsiteY3" fmla="*/ 14330947 h 16707238"/>
                    <a:gd name="connsiteX4" fmla="*/ 0 w 5497854"/>
                    <a:gd name="connsiteY4" fmla="*/ 13890341 h 16707238"/>
                    <a:gd name="connsiteX5" fmla="*/ 1828861 w 5497854"/>
                    <a:gd name="connsiteY5" fmla="*/ 9282746 h 16707238"/>
                    <a:gd name="connsiteX0" fmla="*/ 1572407 w 5497854"/>
                    <a:gd name="connsiteY0" fmla="*/ 889353 h 16707238"/>
                    <a:gd name="connsiteX1" fmla="*/ 4376203 w 5497854"/>
                    <a:gd name="connsiteY1" fmla="*/ 1010996 h 16707238"/>
                    <a:gd name="connsiteX2" fmla="*/ 4245570 w 5497854"/>
                    <a:gd name="connsiteY2" fmla="*/ 9465211 h 16707238"/>
                    <a:gd name="connsiteX3" fmla="*/ 5029367 w 5497854"/>
                    <a:gd name="connsiteY3" fmla="*/ 14330947 h 16707238"/>
                    <a:gd name="connsiteX4" fmla="*/ 0 w 5497854"/>
                    <a:gd name="connsiteY4" fmla="*/ 13890341 h 16707238"/>
                    <a:gd name="connsiteX5" fmla="*/ 1828861 w 5497854"/>
                    <a:gd name="connsiteY5" fmla="*/ 9282746 h 16707238"/>
                    <a:gd name="connsiteX0" fmla="*/ 1572407 w 5497854"/>
                    <a:gd name="connsiteY0" fmla="*/ 889353 h 16707238"/>
                    <a:gd name="connsiteX1" fmla="*/ 4376203 w 5497854"/>
                    <a:gd name="connsiteY1" fmla="*/ 1010996 h 16707238"/>
                    <a:gd name="connsiteX2" fmla="*/ 4245570 w 5497854"/>
                    <a:gd name="connsiteY2" fmla="*/ 9465211 h 16707238"/>
                    <a:gd name="connsiteX3" fmla="*/ 5029367 w 5497854"/>
                    <a:gd name="connsiteY3" fmla="*/ 14330947 h 16707238"/>
                    <a:gd name="connsiteX4" fmla="*/ 0 w 5497854"/>
                    <a:gd name="connsiteY4" fmla="*/ 13890341 h 16707238"/>
                    <a:gd name="connsiteX5" fmla="*/ 1828861 w 5497854"/>
                    <a:gd name="connsiteY5" fmla="*/ 9282746 h 16707238"/>
                    <a:gd name="connsiteX0" fmla="*/ 1572407 w 5497854"/>
                    <a:gd name="connsiteY0" fmla="*/ 889353 h 16707238"/>
                    <a:gd name="connsiteX1" fmla="*/ 4376203 w 5497854"/>
                    <a:gd name="connsiteY1" fmla="*/ 1010996 h 16707238"/>
                    <a:gd name="connsiteX2" fmla="*/ 4245570 w 5497854"/>
                    <a:gd name="connsiteY2" fmla="*/ 9465211 h 16707238"/>
                    <a:gd name="connsiteX3" fmla="*/ 5029367 w 5497854"/>
                    <a:gd name="connsiteY3" fmla="*/ 14330947 h 16707238"/>
                    <a:gd name="connsiteX4" fmla="*/ 0 w 5497854"/>
                    <a:gd name="connsiteY4" fmla="*/ 13890341 h 16707238"/>
                    <a:gd name="connsiteX5" fmla="*/ 1828861 w 5497854"/>
                    <a:gd name="connsiteY5" fmla="*/ 9282746 h 16707238"/>
                    <a:gd name="connsiteX0" fmla="*/ 1572407 w 5595829"/>
                    <a:gd name="connsiteY0" fmla="*/ 889353 h 16220664"/>
                    <a:gd name="connsiteX1" fmla="*/ 4376203 w 5595829"/>
                    <a:gd name="connsiteY1" fmla="*/ 1010996 h 16220664"/>
                    <a:gd name="connsiteX2" fmla="*/ 4245570 w 5595829"/>
                    <a:gd name="connsiteY2" fmla="*/ 9465211 h 16220664"/>
                    <a:gd name="connsiteX3" fmla="*/ 5127342 w 5595829"/>
                    <a:gd name="connsiteY3" fmla="*/ 13844373 h 16220664"/>
                    <a:gd name="connsiteX4" fmla="*/ 0 w 5595829"/>
                    <a:gd name="connsiteY4" fmla="*/ 13890341 h 16220664"/>
                    <a:gd name="connsiteX5" fmla="*/ 1828861 w 5595829"/>
                    <a:gd name="connsiteY5" fmla="*/ 9282746 h 16220664"/>
                    <a:gd name="connsiteX0" fmla="*/ 1572407 w 5127342"/>
                    <a:gd name="connsiteY0" fmla="*/ 889353 h 16220664"/>
                    <a:gd name="connsiteX1" fmla="*/ 4376203 w 5127342"/>
                    <a:gd name="connsiteY1" fmla="*/ 1010996 h 16220664"/>
                    <a:gd name="connsiteX2" fmla="*/ 4245570 w 5127342"/>
                    <a:gd name="connsiteY2" fmla="*/ 9465211 h 16220664"/>
                    <a:gd name="connsiteX3" fmla="*/ 5127342 w 5127342"/>
                    <a:gd name="connsiteY3" fmla="*/ 13844373 h 16220664"/>
                    <a:gd name="connsiteX4" fmla="*/ 0 w 5127342"/>
                    <a:gd name="connsiteY4" fmla="*/ 13890341 h 16220664"/>
                    <a:gd name="connsiteX5" fmla="*/ 1828861 w 5127342"/>
                    <a:gd name="connsiteY5" fmla="*/ 9282746 h 16220664"/>
                    <a:gd name="connsiteX0" fmla="*/ 1572407 w 5388607"/>
                    <a:gd name="connsiteY0" fmla="*/ 889353 h 15855735"/>
                    <a:gd name="connsiteX1" fmla="*/ 4376203 w 5388607"/>
                    <a:gd name="connsiteY1" fmla="*/ 1010996 h 15855735"/>
                    <a:gd name="connsiteX2" fmla="*/ 4245570 w 5388607"/>
                    <a:gd name="connsiteY2" fmla="*/ 9465211 h 15855735"/>
                    <a:gd name="connsiteX3" fmla="*/ 5388607 w 5388607"/>
                    <a:gd name="connsiteY3" fmla="*/ 13479444 h 15855735"/>
                    <a:gd name="connsiteX4" fmla="*/ 0 w 5388607"/>
                    <a:gd name="connsiteY4" fmla="*/ 13890341 h 15855735"/>
                    <a:gd name="connsiteX5" fmla="*/ 1828861 w 5388607"/>
                    <a:gd name="connsiteY5" fmla="*/ 9282746 h 15855735"/>
                    <a:gd name="connsiteX0" fmla="*/ 1572407 w 5388607"/>
                    <a:gd name="connsiteY0" fmla="*/ 889353 h 14572688"/>
                    <a:gd name="connsiteX1" fmla="*/ 4376203 w 5388607"/>
                    <a:gd name="connsiteY1" fmla="*/ 1010996 h 14572688"/>
                    <a:gd name="connsiteX2" fmla="*/ 4245570 w 5388607"/>
                    <a:gd name="connsiteY2" fmla="*/ 9465211 h 14572688"/>
                    <a:gd name="connsiteX3" fmla="*/ 5388607 w 5388607"/>
                    <a:gd name="connsiteY3" fmla="*/ 13479444 h 14572688"/>
                    <a:gd name="connsiteX4" fmla="*/ 0 w 5388607"/>
                    <a:gd name="connsiteY4" fmla="*/ 13890341 h 14572688"/>
                    <a:gd name="connsiteX5" fmla="*/ 1828861 w 5388607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716717"/>
                    <a:gd name="connsiteX1" fmla="*/ 3951646 w 4964050"/>
                    <a:gd name="connsiteY1" fmla="*/ 1010996 h 14716717"/>
                    <a:gd name="connsiteX2" fmla="*/ 3821013 w 4964050"/>
                    <a:gd name="connsiteY2" fmla="*/ 9465211 h 14716717"/>
                    <a:gd name="connsiteX3" fmla="*/ 4964050 w 4964050"/>
                    <a:gd name="connsiteY3" fmla="*/ 13479444 h 14716717"/>
                    <a:gd name="connsiteX4" fmla="*/ 0 w 4964050"/>
                    <a:gd name="connsiteY4" fmla="*/ 13722732 h 14716717"/>
                    <a:gd name="connsiteX5" fmla="*/ 1404304 w 4964050"/>
                    <a:gd name="connsiteY5" fmla="*/ 9282746 h 14716717"/>
                    <a:gd name="connsiteX0" fmla="*/ 1147850 w 4964050"/>
                    <a:gd name="connsiteY0" fmla="*/ 889353 h 14804574"/>
                    <a:gd name="connsiteX1" fmla="*/ 3951646 w 4964050"/>
                    <a:gd name="connsiteY1" fmla="*/ 1010996 h 14804574"/>
                    <a:gd name="connsiteX2" fmla="*/ 3821013 w 4964050"/>
                    <a:gd name="connsiteY2" fmla="*/ 9465211 h 14804574"/>
                    <a:gd name="connsiteX3" fmla="*/ 4964050 w 4964050"/>
                    <a:gd name="connsiteY3" fmla="*/ 13479444 h 14804574"/>
                    <a:gd name="connsiteX4" fmla="*/ 0 w 4964050"/>
                    <a:gd name="connsiteY4" fmla="*/ 13722732 h 14804574"/>
                    <a:gd name="connsiteX5" fmla="*/ 1404304 w 4964050"/>
                    <a:gd name="connsiteY5" fmla="*/ 9282746 h 14804574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404304 w 4964050"/>
                    <a:gd name="connsiteY5" fmla="*/ 9282746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143038 w 4964050"/>
                    <a:gd name="connsiteY5" fmla="*/ 828532 h 14572688"/>
                    <a:gd name="connsiteX0" fmla="*/ 1836847 w 5653047"/>
                    <a:gd name="connsiteY0" fmla="*/ 889353 h 14572688"/>
                    <a:gd name="connsiteX1" fmla="*/ 4640643 w 5653047"/>
                    <a:gd name="connsiteY1" fmla="*/ 1010996 h 14572688"/>
                    <a:gd name="connsiteX2" fmla="*/ 4510010 w 5653047"/>
                    <a:gd name="connsiteY2" fmla="*/ 9465211 h 14572688"/>
                    <a:gd name="connsiteX3" fmla="*/ 5653047 w 5653047"/>
                    <a:gd name="connsiteY3" fmla="*/ 13479444 h 14572688"/>
                    <a:gd name="connsiteX4" fmla="*/ 688997 w 5653047"/>
                    <a:gd name="connsiteY4" fmla="*/ 13722732 h 14572688"/>
                    <a:gd name="connsiteX5" fmla="*/ 2060643 w 5653047"/>
                    <a:gd name="connsiteY5" fmla="*/ 9123254 h 14572688"/>
                    <a:gd name="connsiteX6" fmla="*/ 1832035 w 5653047"/>
                    <a:gd name="connsiteY6" fmla="*/ 828532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371646 w 4964050"/>
                    <a:gd name="connsiteY5" fmla="*/ 9123254 h 14572688"/>
                    <a:gd name="connsiteX6" fmla="*/ 1143038 w 4964050"/>
                    <a:gd name="connsiteY6" fmla="*/ 828532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371646 w 4964050"/>
                    <a:gd name="connsiteY5" fmla="*/ 9123254 h 14572688"/>
                    <a:gd name="connsiteX6" fmla="*/ 1143038 w 4964050"/>
                    <a:gd name="connsiteY6" fmla="*/ 828532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371646 w 4964050"/>
                    <a:gd name="connsiteY5" fmla="*/ 9123254 h 14572688"/>
                    <a:gd name="connsiteX6" fmla="*/ 1143038 w 4964050"/>
                    <a:gd name="connsiteY6" fmla="*/ 828532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371646 w 4964050"/>
                    <a:gd name="connsiteY5" fmla="*/ 9123254 h 14572688"/>
                    <a:gd name="connsiteX6" fmla="*/ 1143038 w 4964050"/>
                    <a:gd name="connsiteY6" fmla="*/ 828532 h 14572688"/>
                    <a:gd name="connsiteX7" fmla="*/ 1147850 w 4964050"/>
                    <a:gd name="connsiteY7" fmla="*/ 889353 h 14572688"/>
                    <a:gd name="connsiteX0" fmla="*/ 1147850 w 4964050"/>
                    <a:gd name="connsiteY0" fmla="*/ 889353 h 14572688"/>
                    <a:gd name="connsiteX1" fmla="*/ 3951646 w 4964050"/>
                    <a:gd name="connsiteY1" fmla="*/ 1010996 h 14572688"/>
                    <a:gd name="connsiteX2" fmla="*/ 3821013 w 4964050"/>
                    <a:gd name="connsiteY2" fmla="*/ 9465211 h 14572688"/>
                    <a:gd name="connsiteX3" fmla="*/ 4964050 w 4964050"/>
                    <a:gd name="connsiteY3" fmla="*/ 13479444 h 14572688"/>
                    <a:gd name="connsiteX4" fmla="*/ 0 w 4964050"/>
                    <a:gd name="connsiteY4" fmla="*/ 13722732 h 14572688"/>
                    <a:gd name="connsiteX5" fmla="*/ 1371646 w 4964050"/>
                    <a:gd name="connsiteY5" fmla="*/ 9123254 h 14572688"/>
                    <a:gd name="connsiteX6" fmla="*/ 1143038 w 4964050"/>
                    <a:gd name="connsiteY6" fmla="*/ 828532 h 14572688"/>
                    <a:gd name="connsiteX7" fmla="*/ 1147850 w 4964050"/>
                    <a:gd name="connsiteY7" fmla="*/ 889353 h 14572688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371646 w 4964050"/>
                    <a:gd name="connsiteY5" fmla="*/ 8294722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371646 w 4964050"/>
                    <a:gd name="connsiteY5" fmla="*/ 8294722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371646 w 4964050"/>
                    <a:gd name="connsiteY5" fmla="*/ 8294722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677044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677044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408717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408717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408717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744156"/>
                    <a:gd name="connsiteX1" fmla="*/ 3951646 w 4964050"/>
                    <a:gd name="connsiteY1" fmla="*/ 182464 h 13744156"/>
                    <a:gd name="connsiteX2" fmla="*/ 3821013 w 4964050"/>
                    <a:gd name="connsiteY2" fmla="*/ 8636679 h 13744156"/>
                    <a:gd name="connsiteX3" fmla="*/ 4964050 w 4964050"/>
                    <a:gd name="connsiteY3" fmla="*/ 12650912 h 13744156"/>
                    <a:gd name="connsiteX4" fmla="*/ 0 w 4964050"/>
                    <a:gd name="connsiteY4" fmla="*/ 12894200 h 13744156"/>
                    <a:gd name="connsiteX5" fmla="*/ 1408717 w 4964050"/>
                    <a:gd name="connsiteY5" fmla="*/ 8276028 h 13744156"/>
                    <a:gd name="connsiteX6" fmla="*/ 1143038 w 4964050"/>
                    <a:gd name="connsiteY6" fmla="*/ 0 h 13744156"/>
                    <a:gd name="connsiteX7" fmla="*/ 1147850 w 4964050"/>
                    <a:gd name="connsiteY7" fmla="*/ 60821 h 13744156"/>
                    <a:gd name="connsiteX0" fmla="*/ 1147850 w 4964050"/>
                    <a:gd name="connsiteY0" fmla="*/ 60821 h 13682556"/>
                    <a:gd name="connsiteX1" fmla="*/ 3951646 w 4964050"/>
                    <a:gd name="connsiteY1" fmla="*/ 182464 h 13682556"/>
                    <a:gd name="connsiteX2" fmla="*/ 3821013 w 4964050"/>
                    <a:gd name="connsiteY2" fmla="*/ 8636679 h 13682556"/>
                    <a:gd name="connsiteX3" fmla="*/ 4964050 w 4964050"/>
                    <a:gd name="connsiteY3" fmla="*/ 12650912 h 13682556"/>
                    <a:gd name="connsiteX4" fmla="*/ 0 w 4964050"/>
                    <a:gd name="connsiteY4" fmla="*/ 12894200 h 13682556"/>
                    <a:gd name="connsiteX5" fmla="*/ 1408717 w 4964050"/>
                    <a:gd name="connsiteY5" fmla="*/ 8276028 h 13682556"/>
                    <a:gd name="connsiteX6" fmla="*/ 1143038 w 4964050"/>
                    <a:gd name="connsiteY6" fmla="*/ 0 h 13682556"/>
                    <a:gd name="connsiteX7" fmla="*/ 1147850 w 4964050"/>
                    <a:gd name="connsiteY7" fmla="*/ 60821 h 13682556"/>
                    <a:gd name="connsiteX0" fmla="*/ 1147850 w 4964050"/>
                    <a:gd name="connsiteY0" fmla="*/ 60821 h 13227369"/>
                    <a:gd name="connsiteX1" fmla="*/ 3951646 w 4964050"/>
                    <a:gd name="connsiteY1" fmla="*/ 182464 h 13227369"/>
                    <a:gd name="connsiteX2" fmla="*/ 3821013 w 4964050"/>
                    <a:gd name="connsiteY2" fmla="*/ 8636679 h 13227369"/>
                    <a:gd name="connsiteX3" fmla="*/ 4964050 w 4964050"/>
                    <a:gd name="connsiteY3" fmla="*/ 12650912 h 13227369"/>
                    <a:gd name="connsiteX4" fmla="*/ 0 w 4964050"/>
                    <a:gd name="connsiteY4" fmla="*/ 12894200 h 13227369"/>
                    <a:gd name="connsiteX5" fmla="*/ 1408717 w 4964050"/>
                    <a:gd name="connsiteY5" fmla="*/ 8276028 h 13227369"/>
                    <a:gd name="connsiteX6" fmla="*/ 1143038 w 4964050"/>
                    <a:gd name="connsiteY6" fmla="*/ 0 h 13227369"/>
                    <a:gd name="connsiteX7" fmla="*/ 1147850 w 4964050"/>
                    <a:gd name="connsiteY7" fmla="*/ 60821 h 13227369"/>
                    <a:gd name="connsiteX0" fmla="*/ 1147850 w 4964050"/>
                    <a:gd name="connsiteY0" fmla="*/ 60821 h 13227368"/>
                    <a:gd name="connsiteX1" fmla="*/ 3951646 w 4964050"/>
                    <a:gd name="connsiteY1" fmla="*/ 182464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147850 w 4964050"/>
                    <a:gd name="connsiteY0" fmla="*/ 60821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147850 w 4964050"/>
                    <a:gd name="connsiteY7" fmla="*/ 60821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1408717 w 4964050"/>
                    <a:gd name="connsiteY5" fmla="*/ 8276028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143038 w 4964050"/>
                    <a:gd name="connsiteY6" fmla="*/ 0 h 13227368"/>
                    <a:gd name="connsiteX7" fmla="*/ 1312485 w 4964050"/>
                    <a:gd name="connsiteY7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196930 w 4964050"/>
                    <a:gd name="connsiteY6" fmla="*/ 2990630 h 13227368"/>
                    <a:gd name="connsiteX7" fmla="*/ 1143038 w 4964050"/>
                    <a:gd name="connsiteY7" fmla="*/ 0 h 13227368"/>
                    <a:gd name="connsiteX8" fmla="*/ 1312485 w 4964050"/>
                    <a:gd name="connsiteY8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196930 w 4964050"/>
                    <a:gd name="connsiteY6" fmla="*/ 2990630 h 13227368"/>
                    <a:gd name="connsiteX7" fmla="*/ 1143038 w 4964050"/>
                    <a:gd name="connsiteY7" fmla="*/ 0 h 13227368"/>
                    <a:gd name="connsiteX8" fmla="*/ 1312485 w 4964050"/>
                    <a:gd name="connsiteY8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196930 w 4964050"/>
                    <a:gd name="connsiteY6" fmla="*/ 2990630 h 13227368"/>
                    <a:gd name="connsiteX7" fmla="*/ 1143038 w 4964050"/>
                    <a:gd name="connsiteY7" fmla="*/ 0 h 13227368"/>
                    <a:gd name="connsiteX8" fmla="*/ 1312485 w 4964050"/>
                    <a:gd name="connsiteY8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081374 w 4964050"/>
                    <a:gd name="connsiteY6" fmla="*/ 3066024 h 13227368"/>
                    <a:gd name="connsiteX7" fmla="*/ 1143038 w 4964050"/>
                    <a:gd name="connsiteY7" fmla="*/ 0 h 13227368"/>
                    <a:gd name="connsiteX8" fmla="*/ 1312485 w 4964050"/>
                    <a:gd name="connsiteY8" fmla="*/ 150788 h 13227368"/>
                    <a:gd name="connsiteX0" fmla="*/ 1312485 w 4964050"/>
                    <a:gd name="connsiteY0" fmla="*/ 150788 h 13227368"/>
                    <a:gd name="connsiteX1" fmla="*/ 3884048 w 4964050"/>
                    <a:gd name="connsiteY1" fmla="*/ 62982 h 13227368"/>
                    <a:gd name="connsiteX2" fmla="*/ 3821013 w 4964050"/>
                    <a:gd name="connsiteY2" fmla="*/ 8636679 h 13227368"/>
                    <a:gd name="connsiteX3" fmla="*/ 4964050 w 4964050"/>
                    <a:gd name="connsiteY3" fmla="*/ 12650912 h 13227368"/>
                    <a:gd name="connsiteX4" fmla="*/ 0 w 4964050"/>
                    <a:gd name="connsiteY4" fmla="*/ 12894200 h 13227368"/>
                    <a:gd name="connsiteX5" fmla="*/ 942707 w 4964050"/>
                    <a:gd name="connsiteY5" fmla="*/ 7740454 h 13227368"/>
                    <a:gd name="connsiteX6" fmla="*/ 1081374 w 4964050"/>
                    <a:gd name="connsiteY6" fmla="*/ 3066024 h 13227368"/>
                    <a:gd name="connsiteX7" fmla="*/ 1143038 w 4964050"/>
                    <a:gd name="connsiteY7" fmla="*/ 0 h 13227368"/>
                    <a:gd name="connsiteX8" fmla="*/ 1312485 w 4964050"/>
                    <a:gd name="connsiteY8" fmla="*/ 150788 h 13227368"/>
                    <a:gd name="connsiteX0" fmla="*/ 1312485 w 4964050"/>
                    <a:gd name="connsiteY0" fmla="*/ 87806 h 13164386"/>
                    <a:gd name="connsiteX1" fmla="*/ 3884048 w 4964050"/>
                    <a:gd name="connsiteY1" fmla="*/ 0 h 13164386"/>
                    <a:gd name="connsiteX2" fmla="*/ 3821013 w 4964050"/>
                    <a:gd name="connsiteY2" fmla="*/ 8573697 h 13164386"/>
                    <a:gd name="connsiteX3" fmla="*/ 4964050 w 4964050"/>
                    <a:gd name="connsiteY3" fmla="*/ 12587930 h 13164386"/>
                    <a:gd name="connsiteX4" fmla="*/ 0 w 4964050"/>
                    <a:gd name="connsiteY4" fmla="*/ 12831218 h 13164386"/>
                    <a:gd name="connsiteX5" fmla="*/ 942707 w 4964050"/>
                    <a:gd name="connsiteY5" fmla="*/ 7677472 h 13164386"/>
                    <a:gd name="connsiteX6" fmla="*/ 1081374 w 4964050"/>
                    <a:gd name="connsiteY6" fmla="*/ 3003042 h 13164386"/>
                    <a:gd name="connsiteX7" fmla="*/ 1220041 w 4964050"/>
                    <a:gd name="connsiteY7" fmla="*/ 163200 h 13164386"/>
                    <a:gd name="connsiteX8" fmla="*/ 1312485 w 4964050"/>
                    <a:gd name="connsiteY8" fmla="*/ 87806 h 13164386"/>
                    <a:gd name="connsiteX0" fmla="*/ 1312485 w 4964050"/>
                    <a:gd name="connsiteY0" fmla="*/ 87806 h 13164386"/>
                    <a:gd name="connsiteX1" fmla="*/ 3884048 w 4964050"/>
                    <a:gd name="connsiteY1" fmla="*/ 0 h 13164386"/>
                    <a:gd name="connsiteX2" fmla="*/ 3821013 w 4964050"/>
                    <a:gd name="connsiteY2" fmla="*/ 8573697 h 13164386"/>
                    <a:gd name="connsiteX3" fmla="*/ 4964050 w 4964050"/>
                    <a:gd name="connsiteY3" fmla="*/ 12587930 h 13164386"/>
                    <a:gd name="connsiteX4" fmla="*/ 0 w 4964050"/>
                    <a:gd name="connsiteY4" fmla="*/ 12831218 h 13164386"/>
                    <a:gd name="connsiteX5" fmla="*/ 942707 w 4964050"/>
                    <a:gd name="connsiteY5" fmla="*/ 7677472 h 13164386"/>
                    <a:gd name="connsiteX6" fmla="*/ 1081374 w 4964050"/>
                    <a:gd name="connsiteY6" fmla="*/ 3003042 h 13164386"/>
                    <a:gd name="connsiteX7" fmla="*/ 1220041 w 4964050"/>
                    <a:gd name="connsiteY7" fmla="*/ 163200 h 13164386"/>
                    <a:gd name="connsiteX8" fmla="*/ 1312485 w 4964050"/>
                    <a:gd name="connsiteY8" fmla="*/ 87806 h 13164386"/>
                    <a:gd name="connsiteX0" fmla="*/ 1312485 w 4825383"/>
                    <a:gd name="connsiteY0" fmla="*/ 87806 h 13086766"/>
                    <a:gd name="connsiteX1" fmla="*/ 3884048 w 4825383"/>
                    <a:gd name="connsiteY1" fmla="*/ 0 h 13086766"/>
                    <a:gd name="connsiteX2" fmla="*/ 3821013 w 4825383"/>
                    <a:gd name="connsiteY2" fmla="*/ 8573697 h 13086766"/>
                    <a:gd name="connsiteX3" fmla="*/ 4825383 w 4825383"/>
                    <a:gd name="connsiteY3" fmla="*/ 11799013 h 13086766"/>
                    <a:gd name="connsiteX4" fmla="*/ 0 w 4825383"/>
                    <a:gd name="connsiteY4" fmla="*/ 12831218 h 13086766"/>
                    <a:gd name="connsiteX5" fmla="*/ 942707 w 4825383"/>
                    <a:gd name="connsiteY5" fmla="*/ 7677472 h 13086766"/>
                    <a:gd name="connsiteX6" fmla="*/ 1081374 w 4825383"/>
                    <a:gd name="connsiteY6" fmla="*/ 3003042 h 13086766"/>
                    <a:gd name="connsiteX7" fmla="*/ 1220041 w 4825383"/>
                    <a:gd name="connsiteY7" fmla="*/ 163200 h 13086766"/>
                    <a:gd name="connsiteX8" fmla="*/ 1312485 w 4825383"/>
                    <a:gd name="connsiteY8" fmla="*/ 87806 h 13086766"/>
                    <a:gd name="connsiteX0" fmla="*/ 1271114 w 4784012"/>
                    <a:gd name="connsiteY0" fmla="*/ 87806 h 12375469"/>
                    <a:gd name="connsiteX1" fmla="*/ 3842677 w 4784012"/>
                    <a:gd name="connsiteY1" fmla="*/ 0 h 12375469"/>
                    <a:gd name="connsiteX2" fmla="*/ 3779642 w 4784012"/>
                    <a:gd name="connsiteY2" fmla="*/ 8573697 h 12375469"/>
                    <a:gd name="connsiteX3" fmla="*/ 4784012 w 4784012"/>
                    <a:gd name="connsiteY3" fmla="*/ 11799013 h 12375469"/>
                    <a:gd name="connsiteX4" fmla="*/ 0 w 4784012"/>
                    <a:gd name="connsiteY4" fmla="*/ 11723619 h 12375469"/>
                    <a:gd name="connsiteX5" fmla="*/ 901336 w 4784012"/>
                    <a:gd name="connsiteY5" fmla="*/ 7677472 h 12375469"/>
                    <a:gd name="connsiteX6" fmla="*/ 1040003 w 4784012"/>
                    <a:gd name="connsiteY6" fmla="*/ 3003042 h 12375469"/>
                    <a:gd name="connsiteX7" fmla="*/ 1178670 w 4784012"/>
                    <a:gd name="connsiteY7" fmla="*/ 163200 h 12375469"/>
                    <a:gd name="connsiteX8" fmla="*/ 1271114 w 4784012"/>
                    <a:gd name="connsiteY8" fmla="*/ 87806 h 12375469"/>
                    <a:gd name="connsiteX0" fmla="*/ 1271114 w 4784012"/>
                    <a:gd name="connsiteY0" fmla="*/ 87806 h 12375469"/>
                    <a:gd name="connsiteX1" fmla="*/ 3842677 w 4784012"/>
                    <a:gd name="connsiteY1" fmla="*/ 0 h 12375469"/>
                    <a:gd name="connsiteX2" fmla="*/ 3779642 w 4784012"/>
                    <a:gd name="connsiteY2" fmla="*/ 8573697 h 12375469"/>
                    <a:gd name="connsiteX3" fmla="*/ 4784012 w 4784012"/>
                    <a:gd name="connsiteY3" fmla="*/ 11799013 h 12375469"/>
                    <a:gd name="connsiteX4" fmla="*/ 0 w 4784012"/>
                    <a:gd name="connsiteY4" fmla="*/ 11723619 h 12375469"/>
                    <a:gd name="connsiteX5" fmla="*/ 901336 w 4784012"/>
                    <a:gd name="connsiteY5" fmla="*/ 7677472 h 12375469"/>
                    <a:gd name="connsiteX6" fmla="*/ 1040003 w 4784012"/>
                    <a:gd name="connsiteY6" fmla="*/ 3003042 h 12375469"/>
                    <a:gd name="connsiteX7" fmla="*/ 1178670 w 4784012"/>
                    <a:gd name="connsiteY7" fmla="*/ 163200 h 12375469"/>
                    <a:gd name="connsiteX8" fmla="*/ 1271114 w 4784012"/>
                    <a:gd name="connsiteY8" fmla="*/ 87806 h 12375469"/>
                    <a:gd name="connsiteX0" fmla="*/ 1271114 w 4784012"/>
                    <a:gd name="connsiteY0" fmla="*/ 87806 h 12375469"/>
                    <a:gd name="connsiteX1" fmla="*/ 3842677 w 4784012"/>
                    <a:gd name="connsiteY1" fmla="*/ 0 h 12375469"/>
                    <a:gd name="connsiteX2" fmla="*/ 3779642 w 4784012"/>
                    <a:gd name="connsiteY2" fmla="*/ 8573697 h 12375469"/>
                    <a:gd name="connsiteX3" fmla="*/ 4784012 w 4784012"/>
                    <a:gd name="connsiteY3" fmla="*/ 11799013 h 12375469"/>
                    <a:gd name="connsiteX4" fmla="*/ 0 w 4784012"/>
                    <a:gd name="connsiteY4" fmla="*/ 11723619 h 12375469"/>
                    <a:gd name="connsiteX5" fmla="*/ 901336 w 4784012"/>
                    <a:gd name="connsiteY5" fmla="*/ 7677472 h 12375469"/>
                    <a:gd name="connsiteX6" fmla="*/ 1040003 w 4784012"/>
                    <a:gd name="connsiteY6" fmla="*/ 3003042 h 12375469"/>
                    <a:gd name="connsiteX7" fmla="*/ 1178670 w 4784012"/>
                    <a:gd name="connsiteY7" fmla="*/ 163200 h 12375469"/>
                    <a:gd name="connsiteX8" fmla="*/ 1271114 w 4784012"/>
                    <a:gd name="connsiteY8" fmla="*/ 87806 h 12375469"/>
                    <a:gd name="connsiteX0" fmla="*/ 1271114 w 4784012"/>
                    <a:gd name="connsiteY0" fmla="*/ 87806 h 12161418"/>
                    <a:gd name="connsiteX1" fmla="*/ 3842677 w 4784012"/>
                    <a:gd name="connsiteY1" fmla="*/ 0 h 12161418"/>
                    <a:gd name="connsiteX2" fmla="*/ 3779642 w 4784012"/>
                    <a:gd name="connsiteY2" fmla="*/ 8573697 h 12161418"/>
                    <a:gd name="connsiteX3" fmla="*/ 4784012 w 4784012"/>
                    <a:gd name="connsiteY3" fmla="*/ 11799013 h 12161418"/>
                    <a:gd name="connsiteX4" fmla="*/ 0 w 4784012"/>
                    <a:gd name="connsiteY4" fmla="*/ 11723619 h 12161418"/>
                    <a:gd name="connsiteX5" fmla="*/ 901336 w 4784012"/>
                    <a:gd name="connsiteY5" fmla="*/ 7677472 h 12161418"/>
                    <a:gd name="connsiteX6" fmla="*/ 1040003 w 4784012"/>
                    <a:gd name="connsiteY6" fmla="*/ 3003042 h 12161418"/>
                    <a:gd name="connsiteX7" fmla="*/ 1178670 w 4784012"/>
                    <a:gd name="connsiteY7" fmla="*/ 163200 h 12161418"/>
                    <a:gd name="connsiteX8" fmla="*/ 1271114 w 4784012"/>
                    <a:gd name="connsiteY8" fmla="*/ 87806 h 12161418"/>
                    <a:gd name="connsiteX0" fmla="*/ 1271114 w 4784012"/>
                    <a:gd name="connsiteY0" fmla="*/ 87806 h 12161418"/>
                    <a:gd name="connsiteX1" fmla="*/ 3842677 w 4784012"/>
                    <a:gd name="connsiteY1" fmla="*/ 0 h 12161418"/>
                    <a:gd name="connsiteX2" fmla="*/ 3779642 w 4784012"/>
                    <a:gd name="connsiteY2" fmla="*/ 8573697 h 12161418"/>
                    <a:gd name="connsiteX3" fmla="*/ 4784012 w 4784012"/>
                    <a:gd name="connsiteY3" fmla="*/ 11799013 h 12161418"/>
                    <a:gd name="connsiteX4" fmla="*/ 0 w 4784012"/>
                    <a:gd name="connsiteY4" fmla="*/ 11723619 h 12161418"/>
                    <a:gd name="connsiteX5" fmla="*/ 901336 w 4784012"/>
                    <a:gd name="connsiteY5" fmla="*/ 7677472 h 12161418"/>
                    <a:gd name="connsiteX6" fmla="*/ 1040003 w 4784012"/>
                    <a:gd name="connsiteY6" fmla="*/ 3003042 h 12161418"/>
                    <a:gd name="connsiteX7" fmla="*/ 1178670 w 4784012"/>
                    <a:gd name="connsiteY7" fmla="*/ 163200 h 12161418"/>
                    <a:gd name="connsiteX8" fmla="*/ 1271114 w 4784012"/>
                    <a:gd name="connsiteY8" fmla="*/ 87806 h 12161418"/>
                    <a:gd name="connsiteX0" fmla="*/ 1271114 w 4784012"/>
                    <a:gd name="connsiteY0" fmla="*/ 87806 h 12161418"/>
                    <a:gd name="connsiteX1" fmla="*/ 3842677 w 4784012"/>
                    <a:gd name="connsiteY1" fmla="*/ 0 h 12161418"/>
                    <a:gd name="connsiteX2" fmla="*/ 3779642 w 4784012"/>
                    <a:gd name="connsiteY2" fmla="*/ 8573697 h 12161418"/>
                    <a:gd name="connsiteX3" fmla="*/ 4784012 w 4784012"/>
                    <a:gd name="connsiteY3" fmla="*/ 11799013 h 12161418"/>
                    <a:gd name="connsiteX4" fmla="*/ 0 w 4784012"/>
                    <a:gd name="connsiteY4" fmla="*/ 11723619 h 12161418"/>
                    <a:gd name="connsiteX5" fmla="*/ 901336 w 4784012"/>
                    <a:gd name="connsiteY5" fmla="*/ 7677472 h 12161418"/>
                    <a:gd name="connsiteX6" fmla="*/ 1040003 w 4784012"/>
                    <a:gd name="connsiteY6" fmla="*/ 3003042 h 12161418"/>
                    <a:gd name="connsiteX7" fmla="*/ 1178670 w 4784012"/>
                    <a:gd name="connsiteY7" fmla="*/ 163200 h 12161418"/>
                    <a:gd name="connsiteX8" fmla="*/ 1271114 w 4784012"/>
                    <a:gd name="connsiteY8" fmla="*/ 87806 h 12161418"/>
                    <a:gd name="connsiteX0" fmla="*/ 1271114 w 4784012"/>
                    <a:gd name="connsiteY0" fmla="*/ 87806 h 12161418"/>
                    <a:gd name="connsiteX1" fmla="*/ 3842677 w 4784012"/>
                    <a:gd name="connsiteY1" fmla="*/ 0 h 12161418"/>
                    <a:gd name="connsiteX2" fmla="*/ 3779642 w 4784012"/>
                    <a:gd name="connsiteY2" fmla="*/ 8573697 h 12161418"/>
                    <a:gd name="connsiteX3" fmla="*/ 4784012 w 4784012"/>
                    <a:gd name="connsiteY3" fmla="*/ 11799013 h 12161418"/>
                    <a:gd name="connsiteX4" fmla="*/ 0 w 4784012"/>
                    <a:gd name="connsiteY4" fmla="*/ 11723619 h 12161418"/>
                    <a:gd name="connsiteX5" fmla="*/ 901336 w 4784012"/>
                    <a:gd name="connsiteY5" fmla="*/ 7677472 h 12161418"/>
                    <a:gd name="connsiteX6" fmla="*/ 1040003 w 4784012"/>
                    <a:gd name="connsiteY6" fmla="*/ 3003042 h 12161418"/>
                    <a:gd name="connsiteX7" fmla="*/ 1178670 w 4784012"/>
                    <a:gd name="connsiteY7" fmla="*/ 163200 h 12161418"/>
                    <a:gd name="connsiteX8" fmla="*/ 1271114 w 4784012"/>
                    <a:gd name="connsiteY8" fmla="*/ 87806 h 12161418"/>
                    <a:gd name="connsiteX0" fmla="*/ 1271114 w 6020137"/>
                    <a:gd name="connsiteY0" fmla="*/ 87806 h 12161418"/>
                    <a:gd name="connsiteX1" fmla="*/ 3842677 w 6020137"/>
                    <a:gd name="connsiteY1" fmla="*/ 0 h 12161418"/>
                    <a:gd name="connsiteX2" fmla="*/ 5611139 w 6020137"/>
                    <a:gd name="connsiteY2" fmla="*/ 5376729 h 12161418"/>
                    <a:gd name="connsiteX3" fmla="*/ 4784012 w 6020137"/>
                    <a:gd name="connsiteY3" fmla="*/ 11799013 h 12161418"/>
                    <a:gd name="connsiteX4" fmla="*/ 0 w 6020137"/>
                    <a:gd name="connsiteY4" fmla="*/ 11723619 h 12161418"/>
                    <a:gd name="connsiteX5" fmla="*/ 901336 w 6020137"/>
                    <a:gd name="connsiteY5" fmla="*/ 7677472 h 12161418"/>
                    <a:gd name="connsiteX6" fmla="*/ 1040003 w 6020137"/>
                    <a:gd name="connsiteY6" fmla="*/ 3003042 h 12161418"/>
                    <a:gd name="connsiteX7" fmla="*/ 1178670 w 6020137"/>
                    <a:gd name="connsiteY7" fmla="*/ 163200 h 12161418"/>
                    <a:gd name="connsiteX8" fmla="*/ 1271114 w 6020137"/>
                    <a:gd name="connsiteY8" fmla="*/ 87806 h 12161418"/>
                    <a:gd name="connsiteX0" fmla="*/ 2404774 w 6020137"/>
                    <a:gd name="connsiteY0" fmla="*/ 1490578 h 12161418"/>
                    <a:gd name="connsiteX1" fmla="*/ 3842677 w 6020137"/>
                    <a:gd name="connsiteY1" fmla="*/ 0 h 12161418"/>
                    <a:gd name="connsiteX2" fmla="*/ 5611139 w 6020137"/>
                    <a:gd name="connsiteY2" fmla="*/ 5376729 h 12161418"/>
                    <a:gd name="connsiteX3" fmla="*/ 4784012 w 6020137"/>
                    <a:gd name="connsiteY3" fmla="*/ 11799013 h 12161418"/>
                    <a:gd name="connsiteX4" fmla="*/ 0 w 6020137"/>
                    <a:gd name="connsiteY4" fmla="*/ 11723619 h 12161418"/>
                    <a:gd name="connsiteX5" fmla="*/ 901336 w 6020137"/>
                    <a:gd name="connsiteY5" fmla="*/ 7677472 h 12161418"/>
                    <a:gd name="connsiteX6" fmla="*/ 1040003 w 6020137"/>
                    <a:gd name="connsiteY6" fmla="*/ 3003042 h 12161418"/>
                    <a:gd name="connsiteX7" fmla="*/ 1178670 w 6020137"/>
                    <a:gd name="connsiteY7" fmla="*/ 163200 h 12161418"/>
                    <a:gd name="connsiteX8" fmla="*/ 2404774 w 6020137"/>
                    <a:gd name="connsiteY8" fmla="*/ 1490578 h 12161418"/>
                    <a:gd name="connsiteX0" fmla="*/ 2404774 w 6020137"/>
                    <a:gd name="connsiteY0" fmla="*/ 1490578 h 12161418"/>
                    <a:gd name="connsiteX1" fmla="*/ 3842677 w 6020137"/>
                    <a:gd name="connsiteY1" fmla="*/ 0 h 12161418"/>
                    <a:gd name="connsiteX2" fmla="*/ 5611139 w 6020137"/>
                    <a:gd name="connsiteY2" fmla="*/ 5376729 h 12161418"/>
                    <a:gd name="connsiteX3" fmla="*/ 4784012 w 6020137"/>
                    <a:gd name="connsiteY3" fmla="*/ 11799013 h 12161418"/>
                    <a:gd name="connsiteX4" fmla="*/ 0 w 6020137"/>
                    <a:gd name="connsiteY4" fmla="*/ 11723619 h 12161418"/>
                    <a:gd name="connsiteX5" fmla="*/ 901336 w 6020137"/>
                    <a:gd name="connsiteY5" fmla="*/ 7677472 h 12161418"/>
                    <a:gd name="connsiteX6" fmla="*/ 1040003 w 6020137"/>
                    <a:gd name="connsiteY6" fmla="*/ 3003042 h 12161418"/>
                    <a:gd name="connsiteX7" fmla="*/ 1178670 w 6020137"/>
                    <a:gd name="connsiteY7" fmla="*/ 163200 h 12161418"/>
                    <a:gd name="connsiteX8" fmla="*/ 2404774 w 6020137"/>
                    <a:gd name="connsiteY8" fmla="*/ 1490578 h 12161418"/>
                    <a:gd name="connsiteX0" fmla="*/ 2404774 w 6020137"/>
                    <a:gd name="connsiteY0" fmla="*/ 1490578 h 12161418"/>
                    <a:gd name="connsiteX1" fmla="*/ 3842677 w 6020137"/>
                    <a:gd name="connsiteY1" fmla="*/ 0 h 12161418"/>
                    <a:gd name="connsiteX2" fmla="*/ 5611139 w 6020137"/>
                    <a:gd name="connsiteY2" fmla="*/ 5376729 h 12161418"/>
                    <a:gd name="connsiteX3" fmla="*/ 4784012 w 6020137"/>
                    <a:gd name="connsiteY3" fmla="*/ 11799013 h 12161418"/>
                    <a:gd name="connsiteX4" fmla="*/ 0 w 6020137"/>
                    <a:gd name="connsiteY4" fmla="*/ 11723619 h 12161418"/>
                    <a:gd name="connsiteX5" fmla="*/ 901336 w 6020137"/>
                    <a:gd name="connsiteY5" fmla="*/ 7677472 h 12161418"/>
                    <a:gd name="connsiteX6" fmla="*/ 1178670 w 6020137"/>
                    <a:gd name="connsiteY6" fmla="*/ 163200 h 12161418"/>
                    <a:gd name="connsiteX7" fmla="*/ 2404774 w 6020137"/>
                    <a:gd name="connsiteY7" fmla="*/ 1490578 h 12161418"/>
                    <a:gd name="connsiteX0" fmla="*/ 2404774 w 6020137"/>
                    <a:gd name="connsiteY0" fmla="*/ 1490578 h 12161418"/>
                    <a:gd name="connsiteX1" fmla="*/ 3842677 w 6020137"/>
                    <a:gd name="connsiteY1" fmla="*/ 0 h 12161418"/>
                    <a:gd name="connsiteX2" fmla="*/ 5611139 w 6020137"/>
                    <a:gd name="connsiteY2" fmla="*/ 5376729 h 12161418"/>
                    <a:gd name="connsiteX3" fmla="*/ 4784012 w 6020137"/>
                    <a:gd name="connsiteY3" fmla="*/ 11799013 h 12161418"/>
                    <a:gd name="connsiteX4" fmla="*/ 0 w 6020137"/>
                    <a:gd name="connsiteY4" fmla="*/ 11723619 h 12161418"/>
                    <a:gd name="connsiteX5" fmla="*/ 901336 w 6020137"/>
                    <a:gd name="connsiteY5" fmla="*/ 7677472 h 12161418"/>
                    <a:gd name="connsiteX6" fmla="*/ 1178670 w 6020137"/>
                    <a:gd name="connsiteY6" fmla="*/ 163200 h 12161418"/>
                    <a:gd name="connsiteX7" fmla="*/ 2404774 w 6020137"/>
                    <a:gd name="connsiteY7" fmla="*/ 1490578 h 12161418"/>
                    <a:gd name="connsiteX0" fmla="*/ 2404774 w 5611139"/>
                    <a:gd name="connsiteY0" fmla="*/ 1490578 h 12161418"/>
                    <a:gd name="connsiteX1" fmla="*/ 3842677 w 5611139"/>
                    <a:gd name="connsiteY1" fmla="*/ 0 h 12161418"/>
                    <a:gd name="connsiteX2" fmla="*/ 5611139 w 5611139"/>
                    <a:gd name="connsiteY2" fmla="*/ 5376729 h 12161418"/>
                    <a:gd name="connsiteX3" fmla="*/ 4784012 w 5611139"/>
                    <a:gd name="connsiteY3" fmla="*/ 11799013 h 12161418"/>
                    <a:gd name="connsiteX4" fmla="*/ 0 w 5611139"/>
                    <a:gd name="connsiteY4" fmla="*/ 11723619 h 12161418"/>
                    <a:gd name="connsiteX5" fmla="*/ 901336 w 5611139"/>
                    <a:gd name="connsiteY5" fmla="*/ 7677472 h 12161418"/>
                    <a:gd name="connsiteX6" fmla="*/ 1178670 w 5611139"/>
                    <a:gd name="connsiteY6" fmla="*/ 163200 h 12161418"/>
                    <a:gd name="connsiteX7" fmla="*/ 2404774 w 5611139"/>
                    <a:gd name="connsiteY7" fmla="*/ 1490578 h 12161418"/>
                    <a:gd name="connsiteX0" fmla="*/ 2404774 w 5136122"/>
                    <a:gd name="connsiteY0" fmla="*/ 1490578 h 12161418"/>
                    <a:gd name="connsiteX1" fmla="*/ 3842677 w 5136122"/>
                    <a:gd name="connsiteY1" fmla="*/ 0 h 12161418"/>
                    <a:gd name="connsiteX2" fmla="*/ 5136122 w 5136122"/>
                    <a:gd name="connsiteY2" fmla="*/ 3619976 h 12161418"/>
                    <a:gd name="connsiteX3" fmla="*/ 4784012 w 5136122"/>
                    <a:gd name="connsiteY3" fmla="*/ 11799013 h 12161418"/>
                    <a:gd name="connsiteX4" fmla="*/ 0 w 5136122"/>
                    <a:gd name="connsiteY4" fmla="*/ 11723619 h 12161418"/>
                    <a:gd name="connsiteX5" fmla="*/ 901336 w 5136122"/>
                    <a:gd name="connsiteY5" fmla="*/ 7677472 h 12161418"/>
                    <a:gd name="connsiteX6" fmla="*/ 1178670 w 5136122"/>
                    <a:gd name="connsiteY6" fmla="*/ 163200 h 12161418"/>
                    <a:gd name="connsiteX7" fmla="*/ 2404774 w 5136122"/>
                    <a:gd name="connsiteY7" fmla="*/ 1490578 h 12161418"/>
                    <a:gd name="connsiteX0" fmla="*/ 2404774 w 5136122"/>
                    <a:gd name="connsiteY0" fmla="*/ 1490578 h 12161418"/>
                    <a:gd name="connsiteX1" fmla="*/ 3842677 w 5136122"/>
                    <a:gd name="connsiteY1" fmla="*/ 0 h 12161418"/>
                    <a:gd name="connsiteX2" fmla="*/ 5136122 w 5136122"/>
                    <a:gd name="connsiteY2" fmla="*/ 3619976 h 12161418"/>
                    <a:gd name="connsiteX3" fmla="*/ 4784012 w 5136122"/>
                    <a:gd name="connsiteY3" fmla="*/ 11799013 h 12161418"/>
                    <a:gd name="connsiteX4" fmla="*/ 0 w 5136122"/>
                    <a:gd name="connsiteY4" fmla="*/ 11723619 h 12161418"/>
                    <a:gd name="connsiteX5" fmla="*/ 901336 w 5136122"/>
                    <a:gd name="connsiteY5" fmla="*/ 7677472 h 12161418"/>
                    <a:gd name="connsiteX6" fmla="*/ 1178670 w 5136122"/>
                    <a:gd name="connsiteY6" fmla="*/ 163200 h 12161418"/>
                    <a:gd name="connsiteX7" fmla="*/ 2404774 w 5136122"/>
                    <a:gd name="connsiteY7" fmla="*/ 1490578 h 12161418"/>
                    <a:gd name="connsiteX0" fmla="*/ 2404774 w 4963264"/>
                    <a:gd name="connsiteY0" fmla="*/ 1490578 h 12161418"/>
                    <a:gd name="connsiteX1" fmla="*/ 3842677 w 4963264"/>
                    <a:gd name="connsiteY1" fmla="*/ 0 h 12161418"/>
                    <a:gd name="connsiteX2" fmla="*/ 4898613 w 4963264"/>
                    <a:gd name="connsiteY2" fmla="*/ 2927922 h 12161418"/>
                    <a:gd name="connsiteX3" fmla="*/ 4784012 w 4963264"/>
                    <a:gd name="connsiteY3" fmla="*/ 11799013 h 12161418"/>
                    <a:gd name="connsiteX4" fmla="*/ 0 w 4963264"/>
                    <a:gd name="connsiteY4" fmla="*/ 11723619 h 12161418"/>
                    <a:gd name="connsiteX5" fmla="*/ 901336 w 4963264"/>
                    <a:gd name="connsiteY5" fmla="*/ 7677472 h 12161418"/>
                    <a:gd name="connsiteX6" fmla="*/ 1178670 w 4963264"/>
                    <a:gd name="connsiteY6" fmla="*/ 163200 h 12161418"/>
                    <a:gd name="connsiteX7" fmla="*/ 2404774 w 4963264"/>
                    <a:gd name="connsiteY7" fmla="*/ 1490578 h 12161418"/>
                    <a:gd name="connsiteX0" fmla="*/ 2404774 w 5421484"/>
                    <a:gd name="connsiteY0" fmla="*/ 1490578 h 12161418"/>
                    <a:gd name="connsiteX1" fmla="*/ 3842677 w 5421484"/>
                    <a:gd name="connsiteY1" fmla="*/ 0 h 12161418"/>
                    <a:gd name="connsiteX2" fmla="*/ 4898613 w 5421484"/>
                    <a:gd name="connsiteY2" fmla="*/ 2927922 h 12161418"/>
                    <a:gd name="connsiteX3" fmla="*/ 4784012 w 5421484"/>
                    <a:gd name="connsiteY3" fmla="*/ 11799013 h 12161418"/>
                    <a:gd name="connsiteX4" fmla="*/ 0 w 5421484"/>
                    <a:gd name="connsiteY4" fmla="*/ 11723619 h 12161418"/>
                    <a:gd name="connsiteX5" fmla="*/ 901336 w 5421484"/>
                    <a:gd name="connsiteY5" fmla="*/ 7677472 h 12161418"/>
                    <a:gd name="connsiteX6" fmla="*/ 1178670 w 5421484"/>
                    <a:gd name="connsiteY6" fmla="*/ 163200 h 12161418"/>
                    <a:gd name="connsiteX7" fmla="*/ 2404774 w 5421484"/>
                    <a:gd name="connsiteY7" fmla="*/ 1490578 h 12161418"/>
                    <a:gd name="connsiteX0" fmla="*/ 2404774 w 5838059"/>
                    <a:gd name="connsiteY0" fmla="*/ 1490578 h 12161418"/>
                    <a:gd name="connsiteX1" fmla="*/ 3842677 w 5838059"/>
                    <a:gd name="connsiteY1" fmla="*/ 0 h 12161418"/>
                    <a:gd name="connsiteX2" fmla="*/ 4898613 w 5838059"/>
                    <a:gd name="connsiteY2" fmla="*/ 2927922 h 12161418"/>
                    <a:gd name="connsiteX3" fmla="*/ 5818959 w 5838059"/>
                    <a:gd name="connsiteY3" fmla="*/ 4950849 h 12161418"/>
                    <a:gd name="connsiteX4" fmla="*/ 4784012 w 5838059"/>
                    <a:gd name="connsiteY4" fmla="*/ 11799013 h 12161418"/>
                    <a:gd name="connsiteX5" fmla="*/ 0 w 5838059"/>
                    <a:gd name="connsiteY5" fmla="*/ 11723619 h 12161418"/>
                    <a:gd name="connsiteX6" fmla="*/ 901336 w 5838059"/>
                    <a:gd name="connsiteY6" fmla="*/ 7677472 h 12161418"/>
                    <a:gd name="connsiteX7" fmla="*/ 1178670 w 5838059"/>
                    <a:gd name="connsiteY7" fmla="*/ 163200 h 12161418"/>
                    <a:gd name="connsiteX8" fmla="*/ 2404774 w 5838059"/>
                    <a:gd name="connsiteY8" fmla="*/ 1490578 h 12161418"/>
                    <a:gd name="connsiteX0" fmla="*/ 2404774 w 5838059"/>
                    <a:gd name="connsiteY0" fmla="*/ 1490578 h 12161418"/>
                    <a:gd name="connsiteX1" fmla="*/ 3842677 w 5838059"/>
                    <a:gd name="connsiteY1" fmla="*/ 0 h 12161418"/>
                    <a:gd name="connsiteX2" fmla="*/ 4898613 w 5838059"/>
                    <a:gd name="connsiteY2" fmla="*/ 2927922 h 12161418"/>
                    <a:gd name="connsiteX3" fmla="*/ 5818959 w 5838059"/>
                    <a:gd name="connsiteY3" fmla="*/ 4950849 h 12161418"/>
                    <a:gd name="connsiteX4" fmla="*/ 4784012 w 5838059"/>
                    <a:gd name="connsiteY4" fmla="*/ 11799013 h 12161418"/>
                    <a:gd name="connsiteX5" fmla="*/ 0 w 5838059"/>
                    <a:gd name="connsiteY5" fmla="*/ 11723619 h 12161418"/>
                    <a:gd name="connsiteX6" fmla="*/ 901336 w 5838059"/>
                    <a:gd name="connsiteY6" fmla="*/ 7677472 h 12161418"/>
                    <a:gd name="connsiteX7" fmla="*/ 1178670 w 5838059"/>
                    <a:gd name="connsiteY7" fmla="*/ 163200 h 12161418"/>
                    <a:gd name="connsiteX8" fmla="*/ 2404774 w 5838059"/>
                    <a:gd name="connsiteY8" fmla="*/ 1490578 h 12161418"/>
                    <a:gd name="connsiteX0" fmla="*/ 2404774 w 5818959"/>
                    <a:gd name="connsiteY0" fmla="*/ 1490578 h 12161418"/>
                    <a:gd name="connsiteX1" fmla="*/ 3842677 w 5818959"/>
                    <a:gd name="connsiteY1" fmla="*/ 0 h 12161418"/>
                    <a:gd name="connsiteX2" fmla="*/ 4898613 w 5818959"/>
                    <a:gd name="connsiteY2" fmla="*/ 2927922 h 12161418"/>
                    <a:gd name="connsiteX3" fmla="*/ 5818959 w 5818959"/>
                    <a:gd name="connsiteY3" fmla="*/ 4950849 h 12161418"/>
                    <a:gd name="connsiteX4" fmla="*/ 4784012 w 5818959"/>
                    <a:gd name="connsiteY4" fmla="*/ 11799013 h 12161418"/>
                    <a:gd name="connsiteX5" fmla="*/ 0 w 5818959"/>
                    <a:gd name="connsiteY5" fmla="*/ 11723619 h 12161418"/>
                    <a:gd name="connsiteX6" fmla="*/ 901336 w 5818959"/>
                    <a:gd name="connsiteY6" fmla="*/ 7677472 h 12161418"/>
                    <a:gd name="connsiteX7" fmla="*/ 1178670 w 5818959"/>
                    <a:gd name="connsiteY7" fmla="*/ 163200 h 12161418"/>
                    <a:gd name="connsiteX8" fmla="*/ 2404774 w 5818959"/>
                    <a:gd name="connsiteY8" fmla="*/ 1490578 h 12161418"/>
                    <a:gd name="connsiteX0" fmla="*/ 2404774 w 5938171"/>
                    <a:gd name="connsiteY0" fmla="*/ 1490578 h 12161418"/>
                    <a:gd name="connsiteX1" fmla="*/ 3842677 w 5938171"/>
                    <a:gd name="connsiteY1" fmla="*/ 0 h 12161418"/>
                    <a:gd name="connsiteX2" fmla="*/ 4898613 w 5938171"/>
                    <a:gd name="connsiteY2" fmla="*/ 2927922 h 12161418"/>
                    <a:gd name="connsiteX3" fmla="*/ 5818959 w 5938171"/>
                    <a:gd name="connsiteY3" fmla="*/ 4950849 h 12161418"/>
                    <a:gd name="connsiteX4" fmla="*/ 5433007 w 5938171"/>
                    <a:gd name="connsiteY4" fmla="*/ 8910480 h 12161418"/>
                    <a:gd name="connsiteX5" fmla="*/ 4784012 w 5938171"/>
                    <a:gd name="connsiteY5" fmla="*/ 11799013 h 12161418"/>
                    <a:gd name="connsiteX6" fmla="*/ 0 w 5938171"/>
                    <a:gd name="connsiteY6" fmla="*/ 11723619 h 12161418"/>
                    <a:gd name="connsiteX7" fmla="*/ 901336 w 5938171"/>
                    <a:gd name="connsiteY7" fmla="*/ 7677472 h 12161418"/>
                    <a:gd name="connsiteX8" fmla="*/ 1178670 w 5938171"/>
                    <a:gd name="connsiteY8" fmla="*/ 163200 h 12161418"/>
                    <a:gd name="connsiteX9" fmla="*/ 2404774 w 5938171"/>
                    <a:gd name="connsiteY9" fmla="*/ 1490578 h 12161418"/>
                    <a:gd name="connsiteX0" fmla="*/ 2404774 w 5938171"/>
                    <a:gd name="connsiteY0" fmla="*/ 1490578 h 12161418"/>
                    <a:gd name="connsiteX1" fmla="*/ 3842677 w 5938171"/>
                    <a:gd name="connsiteY1" fmla="*/ 0 h 12161418"/>
                    <a:gd name="connsiteX2" fmla="*/ 4898613 w 5938171"/>
                    <a:gd name="connsiteY2" fmla="*/ 2927922 h 12161418"/>
                    <a:gd name="connsiteX3" fmla="*/ 5818959 w 5938171"/>
                    <a:gd name="connsiteY3" fmla="*/ 4950849 h 12161418"/>
                    <a:gd name="connsiteX4" fmla="*/ 5433007 w 5938171"/>
                    <a:gd name="connsiteY4" fmla="*/ 8910480 h 12161418"/>
                    <a:gd name="connsiteX5" fmla="*/ 4784012 w 5938171"/>
                    <a:gd name="connsiteY5" fmla="*/ 11799013 h 12161418"/>
                    <a:gd name="connsiteX6" fmla="*/ 0 w 5938171"/>
                    <a:gd name="connsiteY6" fmla="*/ 11723619 h 12161418"/>
                    <a:gd name="connsiteX7" fmla="*/ 901336 w 5938171"/>
                    <a:gd name="connsiteY7" fmla="*/ 7677472 h 12161418"/>
                    <a:gd name="connsiteX8" fmla="*/ 1178670 w 5938171"/>
                    <a:gd name="connsiteY8" fmla="*/ 163200 h 12161418"/>
                    <a:gd name="connsiteX9" fmla="*/ 2404774 w 5938171"/>
                    <a:gd name="connsiteY9" fmla="*/ 1490578 h 12161418"/>
                    <a:gd name="connsiteX0" fmla="*/ 2404774 w 5938171"/>
                    <a:gd name="connsiteY0" fmla="*/ 1490578 h 12161418"/>
                    <a:gd name="connsiteX1" fmla="*/ 3842677 w 5938171"/>
                    <a:gd name="connsiteY1" fmla="*/ 0 h 12161418"/>
                    <a:gd name="connsiteX2" fmla="*/ 4898613 w 5938171"/>
                    <a:gd name="connsiteY2" fmla="*/ 2927922 h 12161418"/>
                    <a:gd name="connsiteX3" fmla="*/ 5818959 w 5938171"/>
                    <a:gd name="connsiteY3" fmla="*/ 4950849 h 12161418"/>
                    <a:gd name="connsiteX4" fmla="*/ 5433007 w 5938171"/>
                    <a:gd name="connsiteY4" fmla="*/ 8910480 h 12161418"/>
                    <a:gd name="connsiteX5" fmla="*/ 4784012 w 5938171"/>
                    <a:gd name="connsiteY5" fmla="*/ 11799013 h 12161418"/>
                    <a:gd name="connsiteX6" fmla="*/ 0 w 5938171"/>
                    <a:gd name="connsiteY6" fmla="*/ 11723619 h 12161418"/>
                    <a:gd name="connsiteX7" fmla="*/ 901336 w 5938171"/>
                    <a:gd name="connsiteY7" fmla="*/ 7677472 h 12161418"/>
                    <a:gd name="connsiteX8" fmla="*/ 1178670 w 5938171"/>
                    <a:gd name="connsiteY8" fmla="*/ 163200 h 12161418"/>
                    <a:gd name="connsiteX9" fmla="*/ 2404774 w 5938171"/>
                    <a:gd name="connsiteY9" fmla="*/ 1490578 h 12161418"/>
                    <a:gd name="connsiteX0" fmla="*/ 2404774 w 5938171"/>
                    <a:gd name="connsiteY0" fmla="*/ 1490578 h 12161418"/>
                    <a:gd name="connsiteX1" fmla="*/ 3842677 w 5938171"/>
                    <a:gd name="connsiteY1" fmla="*/ 0 h 12161418"/>
                    <a:gd name="connsiteX2" fmla="*/ 4898613 w 5938171"/>
                    <a:gd name="connsiteY2" fmla="*/ 2927922 h 12161418"/>
                    <a:gd name="connsiteX3" fmla="*/ 5818959 w 5938171"/>
                    <a:gd name="connsiteY3" fmla="*/ 4950849 h 12161418"/>
                    <a:gd name="connsiteX4" fmla="*/ 5433007 w 5938171"/>
                    <a:gd name="connsiteY4" fmla="*/ 8910480 h 12161418"/>
                    <a:gd name="connsiteX5" fmla="*/ 4784012 w 5938171"/>
                    <a:gd name="connsiteY5" fmla="*/ 11799013 h 12161418"/>
                    <a:gd name="connsiteX6" fmla="*/ 0 w 5938171"/>
                    <a:gd name="connsiteY6" fmla="*/ 11723619 h 12161418"/>
                    <a:gd name="connsiteX7" fmla="*/ 901336 w 5938171"/>
                    <a:gd name="connsiteY7" fmla="*/ 7677472 h 12161418"/>
                    <a:gd name="connsiteX8" fmla="*/ 1178670 w 5938171"/>
                    <a:gd name="connsiteY8" fmla="*/ 163200 h 12161418"/>
                    <a:gd name="connsiteX9" fmla="*/ 2404774 w 5938171"/>
                    <a:gd name="connsiteY9" fmla="*/ 1490578 h 12161418"/>
                    <a:gd name="connsiteX0" fmla="*/ 2404774 w 5938171"/>
                    <a:gd name="connsiteY0" fmla="*/ 1490578 h 12161418"/>
                    <a:gd name="connsiteX1" fmla="*/ 3842677 w 5938171"/>
                    <a:gd name="connsiteY1" fmla="*/ 0 h 12161418"/>
                    <a:gd name="connsiteX2" fmla="*/ 4898613 w 5938171"/>
                    <a:gd name="connsiteY2" fmla="*/ 2927922 h 12161418"/>
                    <a:gd name="connsiteX3" fmla="*/ 5818959 w 5938171"/>
                    <a:gd name="connsiteY3" fmla="*/ 4950849 h 12161418"/>
                    <a:gd name="connsiteX4" fmla="*/ 5433007 w 5938171"/>
                    <a:gd name="connsiteY4" fmla="*/ 8910480 h 12161418"/>
                    <a:gd name="connsiteX5" fmla="*/ 4784012 w 5938171"/>
                    <a:gd name="connsiteY5" fmla="*/ 11799013 h 12161418"/>
                    <a:gd name="connsiteX6" fmla="*/ 0 w 5938171"/>
                    <a:gd name="connsiteY6" fmla="*/ 11723619 h 12161418"/>
                    <a:gd name="connsiteX7" fmla="*/ 901336 w 5938171"/>
                    <a:gd name="connsiteY7" fmla="*/ 7677472 h 12161418"/>
                    <a:gd name="connsiteX8" fmla="*/ 1178670 w 5938171"/>
                    <a:gd name="connsiteY8" fmla="*/ 163200 h 12161418"/>
                    <a:gd name="connsiteX9" fmla="*/ 2404774 w 5938171"/>
                    <a:gd name="connsiteY9" fmla="*/ 1490578 h 12161418"/>
                    <a:gd name="connsiteX0" fmla="*/ 2404774 w 5818959"/>
                    <a:gd name="connsiteY0" fmla="*/ 1490578 h 12161418"/>
                    <a:gd name="connsiteX1" fmla="*/ 3842677 w 5818959"/>
                    <a:gd name="connsiteY1" fmla="*/ 0 h 12161418"/>
                    <a:gd name="connsiteX2" fmla="*/ 4898613 w 5818959"/>
                    <a:gd name="connsiteY2" fmla="*/ 2927922 h 12161418"/>
                    <a:gd name="connsiteX3" fmla="*/ 5818959 w 5818959"/>
                    <a:gd name="connsiteY3" fmla="*/ 4950849 h 12161418"/>
                    <a:gd name="connsiteX4" fmla="*/ 5433007 w 5818959"/>
                    <a:gd name="connsiteY4" fmla="*/ 8910480 h 12161418"/>
                    <a:gd name="connsiteX5" fmla="*/ 4784012 w 5818959"/>
                    <a:gd name="connsiteY5" fmla="*/ 11799013 h 12161418"/>
                    <a:gd name="connsiteX6" fmla="*/ 0 w 5818959"/>
                    <a:gd name="connsiteY6" fmla="*/ 11723619 h 12161418"/>
                    <a:gd name="connsiteX7" fmla="*/ 901336 w 5818959"/>
                    <a:gd name="connsiteY7" fmla="*/ 7677472 h 12161418"/>
                    <a:gd name="connsiteX8" fmla="*/ 1178670 w 5818959"/>
                    <a:gd name="connsiteY8" fmla="*/ 163200 h 12161418"/>
                    <a:gd name="connsiteX9" fmla="*/ 2404774 w 5818959"/>
                    <a:gd name="connsiteY9" fmla="*/ 1490578 h 12161418"/>
                    <a:gd name="connsiteX0" fmla="*/ 2404774 w 5818959"/>
                    <a:gd name="connsiteY0" fmla="*/ 1490578 h 12161418"/>
                    <a:gd name="connsiteX1" fmla="*/ 3842677 w 5818959"/>
                    <a:gd name="connsiteY1" fmla="*/ 0 h 12161418"/>
                    <a:gd name="connsiteX2" fmla="*/ 4898613 w 5818959"/>
                    <a:gd name="connsiteY2" fmla="*/ 2927922 h 12161418"/>
                    <a:gd name="connsiteX3" fmla="*/ 5818959 w 5818959"/>
                    <a:gd name="connsiteY3" fmla="*/ 4950849 h 12161418"/>
                    <a:gd name="connsiteX4" fmla="*/ 5581450 w 5818959"/>
                    <a:gd name="connsiteY4" fmla="*/ 8910480 h 12161418"/>
                    <a:gd name="connsiteX5" fmla="*/ 4784012 w 5818959"/>
                    <a:gd name="connsiteY5" fmla="*/ 11799013 h 12161418"/>
                    <a:gd name="connsiteX6" fmla="*/ 0 w 5818959"/>
                    <a:gd name="connsiteY6" fmla="*/ 11723619 h 12161418"/>
                    <a:gd name="connsiteX7" fmla="*/ 901336 w 5818959"/>
                    <a:gd name="connsiteY7" fmla="*/ 7677472 h 12161418"/>
                    <a:gd name="connsiteX8" fmla="*/ 1178670 w 5818959"/>
                    <a:gd name="connsiteY8" fmla="*/ 163200 h 12161418"/>
                    <a:gd name="connsiteX9" fmla="*/ 2404774 w 5818959"/>
                    <a:gd name="connsiteY9" fmla="*/ 1490578 h 12161418"/>
                    <a:gd name="connsiteX0" fmla="*/ 2404774 w 5818959"/>
                    <a:gd name="connsiteY0" fmla="*/ 1490578 h 12161418"/>
                    <a:gd name="connsiteX1" fmla="*/ 3842677 w 5818959"/>
                    <a:gd name="connsiteY1" fmla="*/ 0 h 12161418"/>
                    <a:gd name="connsiteX2" fmla="*/ 4898613 w 5818959"/>
                    <a:gd name="connsiteY2" fmla="*/ 2927922 h 12161418"/>
                    <a:gd name="connsiteX3" fmla="*/ 5818959 w 5818959"/>
                    <a:gd name="connsiteY3" fmla="*/ 4950849 h 12161418"/>
                    <a:gd name="connsiteX4" fmla="*/ 5551762 w 5818959"/>
                    <a:gd name="connsiteY4" fmla="*/ 8910480 h 12161418"/>
                    <a:gd name="connsiteX5" fmla="*/ 4784012 w 5818959"/>
                    <a:gd name="connsiteY5" fmla="*/ 11799013 h 12161418"/>
                    <a:gd name="connsiteX6" fmla="*/ 0 w 5818959"/>
                    <a:gd name="connsiteY6" fmla="*/ 11723619 h 12161418"/>
                    <a:gd name="connsiteX7" fmla="*/ 901336 w 5818959"/>
                    <a:gd name="connsiteY7" fmla="*/ 7677472 h 12161418"/>
                    <a:gd name="connsiteX8" fmla="*/ 1178670 w 5818959"/>
                    <a:gd name="connsiteY8" fmla="*/ 163200 h 12161418"/>
                    <a:gd name="connsiteX9" fmla="*/ 2404774 w 5818959"/>
                    <a:gd name="connsiteY9" fmla="*/ 1490578 h 12161418"/>
                    <a:gd name="connsiteX0" fmla="*/ 2404774 w 5829177"/>
                    <a:gd name="connsiteY0" fmla="*/ 1490578 h 12161418"/>
                    <a:gd name="connsiteX1" fmla="*/ 3842677 w 5829177"/>
                    <a:gd name="connsiteY1" fmla="*/ 0 h 12161418"/>
                    <a:gd name="connsiteX2" fmla="*/ 4898613 w 5829177"/>
                    <a:gd name="connsiteY2" fmla="*/ 2927922 h 12161418"/>
                    <a:gd name="connsiteX3" fmla="*/ 5818959 w 5829177"/>
                    <a:gd name="connsiteY3" fmla="*/ 4950849 h 12161418"/>
                    <a:gd name="connsiteX4" fmla="*/ 5551762 w 5829177"/>
                    <a:gd name="connsiteY4" fmla="*/ 8910480 h 12161418"/>
                    <a:gd name="connsiteX5" fmla="*/ 4784012 w 5829177"/>
                    <a:gd name="connsiteY5" fmla="*/ 11799013 h 12161418"/>
                    <a:gd name="connsiteX6" fmla="*/ 0 w 5829177"/>
                    <a:gd name="connsiteY6" fmla="*/ 11723619 h 12161418"/>
                    <a:gd name="connsiteX7" fmla="*/ 901336 w 5829177"/>
                    <a:gd name="connsiteY7" fmla="*/ 7677472 h 12161418"/>
                    <a:gd name="connsiteX8" fmla="*/ 1178670 w 5829177"/>
                    <a:gd name="connsiteY8" fmla="*/ 163200 h 12161418"/>
                    <a:gd name="connsiteX9" fmla="*/ 2404774 w 5829177"/>
                    <a:gd name="connsiteY9" fmla="*/ 1490578 h 12161418"/>
                    <a:gd name="connsiteX0" fmla="*/ 2404774 w 6030792"/>
                    <a:gd name="connsiteY0" fmla="*/ 1490578 h 12161418"/>
                    <a:gd name="connsiteX1" fmla="*/ 3842677 w 6030792"/>
                    <a:gd name="connsiteY1" fmla="*/ 0 h 12161418"/>
                    <a:gd name="connsiteX2" fmla="*/ 4898613 w 6030792"/>
                    <a:gd name="connsiteY2" fmla="*/ 2927922 h 12161418"/>
                    <a:gd name="connsiteX3" fmla="*/ 5818959 w 6030792"/>
                    <a:gd name="connsiteY3" fmla="*/ 4950849 h 12161418"/>
                    <a:gd name="connsiteX4" fmla="*/ 5551762 w 6030792"/>
                    <a:gd name="connsiteY4" fmla="*/ 8910480 h 12161418"/>
                    <a:gd name="connsiteX5" fmla="*/ 4784012 w 6030792"/>
                    <a:gd name="connsiteY5" fmla="*/ 11799013 h 12161418"/>
                    <a:gd name="connsiteX6" fmla="*/ 0 w 6030792"/>
                    <a:gd name="connsiteY6" fmla="*/ 11723619 h 12161418"/>
                    <a:gd name="connsiteX7" fmla="*/ 901336 w 6030792"/>
                    <a:gd name="connsiteY7" fmla="*/ 7677472 h 12161418"/>
                    <a:gd name="connsiteX8" fmla="*/ 1178670 w 6030792"/>
                    <a:gd name="connsiteY8" fmla="*/ 163200 h 12161418"/>
                    <a:gd name="connsiteX9" fmla="*/ 2404774 w 6030792"/>
                    <a:gd name="connsiteY9" fmla="*/ 1490578 h 12161418"/>
                    <a:gd name="connsiteX0" fmla="*/ 2404774 w 6030792"/>
                    <a:gd name="connsiteY0" fmla="*/ 1490578 h 12161418"/>
                    <a:gd name="connsiteX1" fmla="*/ 3842677 w 6030792"/>
                    <a:gd name="connsiteY1" fmla="*/ 0 h 12161418"/>
                    <a:gd name="connsiteX2" fmla="*/ 4898613 w 6030792"/>
                    <a:gd name="connsiteY2" fmla="*/ 2927922 h 12161418"/>
                    <a:gd name="connsiteX3" fmla="*/ 5818959 w 6030792"/>
                    <a:gd name="connsiteY3" fmla="*/ 4950849 h 12161418"/>
                    <a:gd name="connsiteX4" fmla="*/ 5551762 w 6030792"/>
                    <a:gd name="connsiteY4" fmla="*/ 8910480 h 12161418"/>
                    <a:gd name="connsiteX5" fmla="*/ 4784012 w 6030792"/>
                    <a:gd name="connsiteY5" fmla="*/ 11799013 h 12161418"/>
                    <a:gd name="connsiteX6" fmla="*/ 0 w 6030792"/>
                    <a:gd name="connsiteY6" fmla="*/ 11723619 h 12161418"/>
                    <a:gd name="connsiteX7" fmla="*/ 901336 w 6030792"/>
                    <a:gd name="connsiteY7" fmla="*/ 7677472 h 12161418"/>
                    <a:gd name="connsiteX8" fmla="*/ 1178670 w 6030792"/>
                    <a:gd name="connsiteY8" fmla="*/ 163200 h 12161418"/>
                    <a:gd name="connsiteX9" fmla="*/ 2404774 w 6030792"/>
                    <a:gd name="connsiteY9" fmla="*/ 1490578 h 12161418"/>
                    <a:gd name="connsiteX0" fmla="*/ 2404774 w 6030792"/>
                    <a:gd name="connsiteY0" fmla="*/ 1490578 h 12161418"/>
                    <a:gd name="connsiteX1" fmla="*/ 3842677 w 6030792"/>
                    <a:gd name="connsiteY1" fmla="*/ 0 h 12161418"/>
                    <a:gd name="connsiteX2" fmla="*/ 4898613 w 6030792"/>
                    <a:gd name="connsiteY2" fmla="*/ 2927922 h 12161418"/>
                    <a:gd name="connsiteX3" fmla="*/ 5818959 w 6030792"/>
                    <a:gd name="connsiteY3" fmla="*/ 4950849 h 12161418"/>
                    <a:gd name="connsiteX4" fmla="*/ 5551762 w 6030792"/>
                    <a:gd name="connsiteY4" fmla="*/ 8910480 h 12161418"/>
                    <a:gd name="connsiteX5" fmla="*/ 4784012 w 6030792"/>
                    <a:gd name="connsiteY5" fmla="*/ 11799013 h 12161418"/>
                    <a:gd name="connsiteX6" fmla="*/ 0 w 6030792"/>
                    <a:gd name="connsiteY6" fmla="*/ 11723619 h 12161418"/>
                    <a:gd name="connsiteX7" fmla="*/ 901336 w 6030792"/>
                    <a:gd name="connsiteY7" fmla="*/ 7677472 h 12161418"/>
                    <a:gd name="connsiteX8" fmla="*/ 1178670 w 6030792"/>
                    <a:gd name="connsiteY8" fmla="*/ 163200 h 12161418"/>
                    <a:gd name="connsiteX9" fmla="*/ 2404774 w 6030792"/>
                    <a:gd name="connsiteY9" fmla="*/ 1490578 h 12161418"/>
                    <a:gd name="connsiteX0" fmla="*/ 2196953 w 6030792"/>
                    <a:gd name="connsiteY0" fmla="*/ 1277639 h 12161418"/>
                    <a:gd name="connsiteX1" fmla="*/ 3842677 w 6030792"/>
                    <a:gd name="connsiteY1" fmla="*/ 0 h 12161418"/>
                    <a:gd name="connsiteX2" fmla="*/ 4898613 w 6030792"/>
                    <a:gd name="connsiteY2" fmla="*/ 2927922 h 12161418"/>
                    <a:gd name="connsiteX3" fmla="*/ 5818959 w 6030792"/>
                    <a:gd name="connsiteY3" fmla="*/ 4950849 h 12161418"/>
                    <a:gd name="connsiteX4" fmla="*/ 5551762 w 6030792"/>
                    <a:gd name="connsiteY4" fmla="*/ 8910480 h 12161418"/>
                    <a:gd name="connsiteX5" fmla="*/ 4784012 w 6030792"/>
                    <a:gd name="connsiteY5" fmla="*/ 11799013 h 12161418"/>
                    <a:gd name="connsiteX6" fmla="*/ 0 w 6030792"/>
                    <a:gd name="connsiteY6" fmla="*/ 11723619 h 12161418"/>
                    <a:gd name="connsiteX7" fmla="*/ 901336 w 6030792"/>
                    <a:gd name="connsiteY7" fmla="*/ 7677472 h 12161418"/>
                    <a:gd name="connsiteX8" fmla="*/ 1178670 w 6030792"/>
                    <a:gd name="connsiteY8" fmla="*/ 163200 h 12161418"/>
                    <a:gd name="connsiteX9" fmla="*/ 2196953 w 6030792"/>
                    <a:gd name="connsiteY9" fmla="*/ 1277639 h 12161418"/>
                    <a:gd name="connsiteX0" fmla="*/ 1751625 w 5585464"/>
                    <a:gd name="connsiteY0" fmla="*/ 1277639 h 12161418"/>
                    <a:gd name="connsiteX1" fmla="*/ 3397349 w 5585464"/>
                    <a:gd name="connsiteY1" fmla="*/ 0 h 12161418"/>
                    <a:gd name="connsiteX2" fmla="*/ 4453285 w 5585464"/>
                    <a:gd name="connsiteY2" fmla="*/ 2927922 h 12161418"/>
                    <a:gd name="connsiteX3" fmla="*/ 5373631 w 5585464"/>
                    <a:gd name="connsiteY3" fmla="*/ 4950849 h 12161418"/>
                    <a:gd name="connsiteX4" fmla="*/ 5106434 w 5585464"/>
                    <a:gd name="connsiteY4" fmla="*/ 8910480 h 12161418"/>
                    <a:gd name="connsiteX5" fmla="*/ 4338684 w 5585464"/>
                    <a:gd name="connsiteY5" fmla="*/ 11799013 h 12161418"/>
                    <a:gd name="connsiteX6" fmla="*/ 0 w 5585464"/>
                    <a:gd name="connsiteY6" fmla="*/ 11711687 h 12161418"/>
                    <a:gd name="connsiteX7" fmla="*/ 456008 w 5585464"/>
                    <a:gd name="connsiteY7" fmla="*/ 7677472 h 12161418"/>
                    <a:gd name="connsiteX8" fmla="*/ 733342 w 5585464"/>
                    <a:gd name="connsiteY8" fmla="*/ 163200 h 12161418"/>
                    <a:gd name="connsiteX9" fmla="*/ 1751625 w 5585464"/>
                    <a:gd name="connsiteY9" fmla="*/ 1277639 h 12161418"/>
                    <a:gd name="connsiteX0" fmla="*/ 1751625 w 5585464"/>
                    <a:gd name="connsiteY0" fmla="*/ 1277639 h 12161418"/>
                    <a:gd name="connsiteX1" fmla="*/ 3397349 w 5585464"/>
                    <a:gd name="connsiteY1" fmla="*/ 0 h 12161418"/>
                    <a:gd name="connsiteX2" fmla="*/ 4453285 w 5585464"/>
                    <a:gd name="connsiteY2" fmla="*/ 2927922 h 12161418"/>
                    <a:gd name="connsiteX3" fmla="*/ 5373631 w 5585464"/>
                    <a:gd name="connsiteY3" fmla="*/ 4950849 h 12161418"/>
                    <a:gd name="connsiteX4" fmla="*/ 5106434 w 5585464"/>
                    <a:gd name="connsiteY4" fmla="*/ 8910480 h 12161418"/>
                    <a:gd name="connsiteX5" fmla="*/ 4338684 w 5585464"/>
                    <a:gd name="connsiteY5" fmla="*/ 11799013 h 12161418"/>
                    <a:gd name="connsiteX6" fmla="*/ 0 w 5585464"/>
                    <a:gd name="connsiteY6" fmla="*/ 11711687 h 12161418"/>
                    <a:gd name="connsiteX7" fmla="*/ 456008 w 5585464"/>
                    <a:gd name="connsiteY7" fmla="*/ 7677472 h 12161418"/>
                    <a:gd name="connsiteX8" fmla="*/ 733342 w 5585464"/>
                    <a:gd name="connsiteY8" fmla="*/ 163200 h 12161418"/>
                    <a:gd name="connsiteX9" fmla="*/ 1751625 w 5585464"/>
                    <a:gd name="connsiteY9" fmla="*/ 1277639 h 12161418"/>
                    <a:gd name="connsiteX0" fmla="*/ 1751625 w 5585464"/>
                    <a:gd name="connsiteY0" fmla="*/ 1277639 h 12148505"/>
                    <a:gd name="connsiteX1" fmla="*/ 3397349 w 5585464"/>
                    <a:gd name="connsiteY1" fmla="*/ 0 h 12148505"/>
                    <a:gd name="connsiteX2" fmla="*/ 4453285 w 5585464"/>
                    <a:gd name="connsiteY2" fmla="*/ 2927922 h 12148505"/>
                    <a:gd name="connsiteX3" fmla="*/ 5373631 w 5585464"/>
                    <a:gd name="connsiteY3" fmla="*/ 4950849 h 12148505"/>
                    <a:gd name="connsiteX4" fmla="*/ 5106434 w 5585464"/>
                    <a:gd name="connsiteY4" fmla="*/ 8910480 h 12148505"/>
                    <a:gd name="connsiteX5" fmla="*/ 4338684 w 5585464"/>
                    <a:gd name="connsiteY5" fmla="*/ 11799013 h 12148505"/>
                    <a:gd name="connsiteX6" fmla="*/ 0 w 5585464"/>
                    <a:gd name="connsiteY6" fmla="*/ 11711687 h 12148505"/>
                    <a:gd name="connsiteX7" fmla="*/ 456008 w 5585464"/>
                    <a:gd name="connsiteY7" fmla="*/ 7677472 h 12148505"/>
                    <a:gd name="connsiteX8" fmla="*/ 733342 w 5585464"/>
                    <a:gd name="connsiteY8" fmla="*/ 163200 h 12148505"/>
                    <a:gd name="connsiteX9" fmla="*/ 1751625 w 5585464"/>
                    <a:gd name="connsiteY9" fmla="*/ 1277639 h 12148505"/>
                    <a:gd name="connsiteX0" fmla="*/ 1751625 w 5585464"/>
                    <a:gd name="connsiteY0" fmla="*/ 1277639 h 12305690"/>
                    <a:gd name="connsiteX1" fmla="*/ 3397349 w 5585464"/>
                    <a:gd name="connsiteY1" fmla="*/ 0 h 12305690"/>
                    <a:gd name="connsiteX2" fmla="*/ 4453285 w 5585464"/>
                    <a:gd name="connsiteY2" fmla="*/ 2927922 h 12305690"/>
                    <a:gd name="connsiteX3" fmla="*/ 5373631 w 5585464"/>
                    <a:gd name="connsiteY3" fmla="*/ 4950849 h 12305690"/>
                    <a:gd name="connsiteX4" fmla="*/ 5106434 w 5585464"/>
                    <a:gd name="connsiteY4" fmla="*/ 8910480 h 12305690"/>
                    <a:gd name="connsiteX5" fmla="*/ 4338684 w 5585464"/>
                    <a:gd name="connsiteY5" fmla="*/ 11799013 h 12305690"/>
                    <a:gd name="connsiteX6" fmla="*/ 0 w 5585464"/>
                    <a:gd name="connsiteY6" fmla="*/ 11711687 h 12305690"/>
                    <a:gd name="connsiteX7" fmla="*/ 456008 w 5585464"/>
                    <a:gd name="connsiteY7" fmla="*/ 7677472 h 12305690"/>
                    <a:gd name="connsiteX8" fmla="*/ 733342 w 5585464"/>
                    <a:gd name="connsiteY8" fmla="*/ 163200 h 12305690"/>
                    <a:gd name="connsiteX9" fmla="*/ 1751625 w 5585464"/>
                    <a:gd name="connsiteY9" fmla="*/ 1277639 h 12305690"/>
                    <a:gd name="connsiteX0" fmla="*/ 1751625 w 5585464"/>
                    <a:gd name="connsiteY0" fmla="*/ 1277639 h 12559208"/>
                    <a:gd name="connsiteX1" fmla="*/ 3397349 w 5585464"/>
                    <a:gd name="connsiteY1" fmla="*/ 0 h 12559208"/>
                    <a:gd name="connsiteX2" fmla="*/ 4453285 w 5585464"/>
                    <a:gd name="connsiteY2" fmla="*/ 2927922 h 12559208"/>
                    <a:gd name="connsiteX3" fmla="*/ 5373631 w 5585464"/>
                    <a:gd name="connsiteY3" fmla="*/ 4950849 h 12559208"/>
                    <a:gd name="connsiteX4" fmla="*/ 5106434 w 5585464"/>
                    <a:gd name="connsiteY4" fmla="*/ 8910480 h 12559208"/>
                    <a:gd name="connsiteX5" fmla="*/ 4338684 w 5585464"/>
                    <a:gd name="connsiteY5" fmla="*/ 11799013 h 12559208"/>
                    <a:gd name="connsiteX6" fmla="*/ 0 w 5585464"/>
                    <a:gd name="connsiteY6" fmla="*/ 11711687 h 12559208"/>
                    <a:gd name="connsiteX7" fmla="*/ 456008 w 5585464"/>
                    <a:gd name="connsiteY7" fmla="*/ 7677472 h 12559208"/>
                    <a:gd name="connsiteX8" fmla="*/ 733342 w 5585464"/>
                    <a:gd name="connsiteY8" fmla="*/ 163200 h 12559208"/>
                    <a:gd name="connsiteX9" fmla="*/ 1751625 w 5585464"/>
                    <a:gd name="connsiteY9" fmla="*/ 1277639 h 12559208"/>
                    <a:gd name="connsiteX0" fmla="*/ 1751625 w 5585464"/>
                    <a:gd name="connsiteY0" fmla="*/ 1277639 h 12559208"/>
                    <a:gd name="connsiteX1" fmla="*/ 3397349 w 5585464"/>
                    <a:gd name="connsiteY1" fmla="*/ 0 h 12559208"/>
                    <a:gd name="connsiteX2" fmla="*/ 4453285 w 5585464"/>
                    <a:gd name="connsiteY2" fmla="*/ 2927922 h 12559208"/>
                    <a:gd name="connsiteX3" fmla="*/ 5373631 w 5585464"/>
                    <a:gd name="connsiteY3" fmla="*/ 4950849 h 12559208"/>
                    <a:gd name="connsiteX4" fmla="*/ 5106434 w 5585464"/>
                    <a:gd name="connsiteY4" fmla="*/ 8910480 h 12559208"/>
                    <a:gd name="connsiteX5" fmla="*/ 4338684 w 5585464"/>
                    <a:gd name="connsiteY5" fmla="*/ 11799013 h 12559208"/>
                    <a:gd name="connsiteX6" fmla="*/ 0 w 5585464"/>
                    <a:gd name="connsiteY6" fmla="*/ 11711687 h 12559208"/>
                    <a:gd name="connsiteX7" fmla="*/ 456008 w 5585464"/>
                    <a:gd name="connsiteY7" fmla="*/ 7677472 h 12559208"/>
                    <a:gd name="connsiteX8" fmla="*/ 733342 w 5585464"/>
                    <a:gd name="connsiteY8" fmla="*/ 163200 h 12559208"/>
                    <a:gd name="connsiteX9" fmla="*/ 1751625 w 5585464"/>
                    <a:gd name="connsiteY9" fmla="*/ 1277639 h 12559208"/>
                    <a:gd name="connsiteX0" fmla="*/ 1751625 w 5585464"/>
                    <a:gd name="connsiteY0" fmla="*/ 1330874 h 12612443"/>
                    <a:gd name="connsiteX1" fmla="*/ 3397349 w 5585464"/>
                    <a:gd name="connsiteY1" fmla="*/ 53235 h 12612443"/>
                    <a:gd name="connsiteX2" fmla="*/ 4453285 w 5585464"/>
                    <a:gd name="connsiteY2" fmla="*/ 2981157 h 12612443"/>
                    <a:gd name="connsiteX3" fmla="*/ 5373631 w 5585464"/>
                    <a:gd name="connsiteY3" fmla="*/ 5004084 h 12612443"/>
                    <a:gd name="connsiteX4" fmla="*/ 5106434 w 5585464"/>
                    <a:gd name="connsiteY4" fmla="*/ 8963715 h 12612443"/>
                    <a:gd name="connsiteX5" fmla="*/ 4338684 w 5585464"/>
                    <a:gd name="connsiteY5" fmla="*/ 11852248 h 12612443"/>
                    <a:gd name="connsiteX6" fmla="*/ 0 w 5585464"/>
                    <a:gd name="connsiteY6" fmla="*/ 11764922 h 12612443"/>
                    <a:gd name="connsiteX7" fmla="*/ 456008 w 5585464"/>
                    <a:gd name="connsiteY7" fmla="*/ 7730707 h 12612443"/>
                    <a:gd name="connsiteX8" fmla="*/ 950034 w 5585464"/>
                    <a:gd name="connsiteY8" fmla="*/ 0 h 12612443"/>
                    <a:gd name="connsiteX9" fmla="*/ 1751625 w 5585464"/>
                    <a:gd name="connsiteY9" fmla="*/ 1330874 h 12612443"/>
                    <a:gd name="connsiteX0" fmla="*/ 1751625 w 5585464"/>
                    <a:gd name="connsiteY0" fmla="*/ 1391317 h 12672886"/>
                    <a:gd name="connsiteX1" fmla="*/ 3397349 w 5585464"/>
                    <a:gd name="connsiteY1" fmla="*/ 113678 h 12672886"/>
                    <a:gd name="connsiteX2" fmla="*/ 3532939 w 5585464"/>
                    <a:gd name="connsiteY2" fmla="*/ 592792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751625 w 5585464"/>
                    <a:gd name="connsiteY10" fmla="*/ 1391317 h 12672886"/>
                    <a:gd name="connsiteX0" fmla="*/ 1751625 w 5585464"/>
                    <a:gd name="connsiteY0" fmla="*/ 139131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751625 w 5585464"/>
                    <a:gd name="connsiteY10" fmla="*/ 1391317 h 12672886"/>
                    <a:gd name="connsiteX0" fmla="*/ 1751625 w 5585464"/>
                    <a:gd name="connsiteY0" fmla="*/ 139131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751625 w 5585464"/>
                    <a:gd name="connsiteY10" fmla="*/ 1391317 h 12672886"/>
                    <a:gd name="connsiteX0" fmla="*/ 1900068 w 5585464"/>
                    <a:gd name="connsiteY0" fmla="*/ 128484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900068 w 5585464"/>
                    <a:gd name="connsiteY10" fmla="*/ 1284847 h 12672886"/>
                    <a:gd name="connsiteX0" fmla="*/ 1900068 w 5585464"/>
                    <a:gd name="connsiteY0" fmla="*/ 128484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900068 w 5585464"/>
                    <a:gd name="connsiteY10" fmla="*/ 1284847 h 12672886"/>
                    <a:gd name="connsiteX0" fmla="*/ 1900068 w 5585464"/>
                    <a:gd name="connsiteY0" fmla="*/ 128484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900068 w 5585464"/>
                    <a:gd name="connsiteY10" fmla="*/ 1284847 h 12672886"/>
                    <a:gd name="connsiteX0" fmla="*/ 1929757 w 5585464"/>
                    <a:gd name="connsiteY0" fmla="*/ 1165838 h 12873287"/>
                    <a:gd name="connsiteX1" fmla="*/ 3397349 w 5585464"/>
                    <a:gd name="connsiteY1" fmla="*/ 314079 h 12873287"/>
                    <a:gd name="connsiteX2" fmla="*/ 3443874 w 5585464"/>
                    <a:gd name="connsiteY2" fmla="*/ 1059368 h 12873287"/>
                    <a:gd name="connsiteX3" fmla="*/ 4453285 w 5585464"/>
                    <a:gd name="connsiteY3" fmla="*/ 3242001 h 12873287"/>
                    <a:gd name="connsiteX4" fmla="*/ 5373631 w 5585464"/>
                    <a:gd name="connsiteY4" fmla="*/ 5264928 h 12873287"/>
                    <a:gd name="connsiteX5" fmla="*/ 5106434 w 5585464"/>
                    <a:gd name="connsiteY5" fmla="*/ 9224559 h 12873287"/>
                    <a:gd name="connsiteX6" fmla="*/ 4338684 w 5585464"/>
                    <a:gd name="connsiteY6" fmla="*/ 12113092 h 12873287"/>
                    <a:gd name="connsiteX7" fmla="*/ 0 w 5585464"/>
                    <a:gd name="connsiteY7" fmla="*/ 12025766 h 12873287"/>
                    <a:gd name="connsiteX8" fmla="*/ 456008 w 5585464"/>
                    <a:gd name="connsiteY8" fmla="*/ 7991551 h 12873287"/>
                    <a:gd name="connsiteX9" fmla="*/ 950034 w 5585464"/>
                    <a:gd name="connsiteY9" fmla="*/ 260844 h 12873287"/>
                    <a:gd name="connsiteX10" fmla="*/ 1929757 w 5585464"/>
                    <a:gd name="connsiteY10" fmla="*/ 1165838 h 12873287"/>
                    <a:gd name="connsiteX0" fmla="*/ 1929757 w 5585464"/>
                    <a:gd name="connsiteY0" fmla="*/ 96543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929757 w 5585464"/>
                    <a:gd name="connsiteY10" fmla="*/ 965437 h 12672886"/>
                    <a:gd name="connsiteX0" fmla="*/ 1929757 w 5585464"/>
                    <a:gd name="connsiteY0" fmla="*/ 96543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950034 w 5585464"/>
                    <a:gd name="connsiteY9" fmla="*/ 60443 h 12672886"/>
                    <a:gd name="connsiteX10" fmla="*/ 1929757 w 5585464"/>
                    <a:gd name="connsiteY10" fmla="*/ 965437 h 12672886"/>
                    <a:gd name="connsiteX0" fmla="*/ 1929757 w 5585464"/>
                    <a:gd name="connsiteY0" fmla="*/ 96543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1098477 w 5585464"/>
                    <a:gd name="connsiteY9" fmla="*/ 60443 h 12672886"/>
                    <a:gd name="connsiteX10" fmla="*/ 1929757 w 5585464"/>
                    <a:gd name="connsiteY10" fmla="*/ 965437 h 12672886"/>
                    <a:gd name="connsiteX0" fmla="*/ 2137577 w 5585464"/>
                    <a:gd name="connsiteY0" fmla="*/ 96543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1098477 w 5585464"/>
                    <a:gd name="connsiteY9" fmla="*/ 60443 h 12672886"/>
                    <a:gd name="connsiteX10" fmla="*/ 2137577 w 5585464"/>
                    <a:gd name="connsiteY10" fmla="*/ 965437 h 12672886"/>
                    <a:gd name="connsiteX0" fmla="*/ 2137577 w 5585464"/>
                    <a:gd name="connsiteY0" fmla="*/ 965437 h 12672886"/>
                    <a:gd name="connsiteX1" fmla="*/ 3397349 w 5585464"/>
                    <a:gd name="connsiteY1" fmla="*/ 113678 h 12672886"/>
                    <a:gd name="connsiteX2" fmla="*/ 3443874 w 5585464"/>
                    <a:gd name="connsiteY2" fmla="*/ 858967 h 12672886"/>
                    <a:gd name="connsiteX3" fmla="*/ 4453285 w 5585464"/>
                    <a:gd name="connsiteY3" fmla="*/ 3041600 h 12672886"/>
                    <a:gd name="connsiteX4" fmla="*/ 5373631 w 5585464"/>
                    <a:gd name="connsiteY4" fmla="*/ 5064527 h 12672886"/>
                    <a:gd name="connsiteX5" fmla="*/ 5106434 w 5585464"/>
                    <a:gd name="connsiteY5" fmla="*/ 9024158 h 12672886"/>
                    <a:gd name="connsiteX6" fmla="*/ 4338684 w 5585464"/>
                    <a:gd name="connsiteY6" fmla="*/ 11912691 h 12672886"/>
                    <a:gd name="connsiteX7" fmla="*/ 0 w 5585464"/>
                    <a:gd name="connsiteY7" fmla="*/ 11825365 h 12672886"/>
                    <a:gd name="connsiteX8" fmla="*/ 456008 w 5585464"/>
                    <a:gd name="connsiteY8" fmla="*/ 7791150 h 12672886"/>
                    <a:gd name="connsiteX9" fmla="*/ 1098477 w 5585464"/>
                    <a:gd name="connsiteY9" fmla="*/ 60443 h 12672886"/>
                    <a:gd name="connsiteX10" fmla="*/ 2137577 w 5585464"/>
                    <a:gd name="connsiteY10" fmla="*/ 965437 h 12672886"/>
                    <a:gd name="connsiteX0" fmla="*/ 2137577 w 5615985"/>
                    <a:gd name="connsiteY0" fmla="*/ 965437 h 12672886"/>
                    <a:gd name="connsiteX1" fmla="*/ 3397349 w 5615985"/>
                    <a:gd name="connsiteY1" fmla="*/ 113678 h 12672886"/>
                    <a:gd name="connsiteX2" fmla="*/ 3443874 w 5615985"/>
                    <a:gd name="connsiteY2" fmla="*/ 858967 h 12672886"/>
                    <a:gd name="connsiteX3" fmla="*/ 4453285 w 5615985"/>
                    <a:gd name="connsiteY3" fmla="*/ 3041600 h 12672886"/>
                    <a:gd name="connsiteX4" fmla="*/ 5615985 w 5615985"/>
                    <a:gd name="connsiteY4" fmla="*/ 6044347 h 12672886"/>
                    <a:gd name="connsiteX5" fmla="*/ 5106434 w 5615985"/>
                    <a:gd name="connsiteY5" fmla="*/ 9024158 h 12672886"/>
                    <a:gd name="connsiteX6" fmla="*/ 4338684 w 5615985"/>
                    <a:gd name="connsiteY6" fmla="*/ 11912691 h 12672886"/>
                    <a:gd name="connsiteX7" fmla="*/ 0 w 5615985"/>
                    <a:gd name="connsiteY7" fmla="*/ 11825365 h 12672886"/>
                    <a:gd name="connsiteX8" fmla="*/ 456008 w 5615985"/>
                    <a:gd name="connsiteY8" fmla="*/ 7791150 h 12672886"/>
                    <a:gd name="connsiteX9" fmla="*/ 1098477 w 5615985"/>
                    <a:gd name="connsiteY9" fmla="*/ 60443 h 12672886"/>
                    <a:gd name="connsiteX10" fmla="*/ 2137577 w 5615985"/>
                    <a:gd name="connsiteY10" fmla="*/ 965437 h 12672886"/>
                    <a:gd name="connsiteX0" fmla="*/ 2137577 w 6369710"/>
                    <a:gd name="connsiteY0" fmla="*/ 965437 h 12672886"/>
                    <a:gd name="connsiteX1" fmla="*/ 3397349 w 6369710"/>
                    <a:gd name="connsiteY1" fmla="*/ 113678 h 12672886"/>
                    <a:gd name="connsiteX2" fmla="*/ 3443874 w 6369710"/>
                    <a:gd name="connsiteY2" fmla="*/ 858967 h 12672886"/>
                    <a:gd name="connsiteX3" fmla="*/ 4453285 w 6369710"/>
                    <a:gd name="connsiteY3" fmla="*/ 3041600 h 12672886"/>
                    <a:gd name="connsiteX4" fmla="*/ 5615985 w 6369710"/>
                    <a:gd name="connsiteY4" fmla="*/ 6044347 h 12672886"/>
                    <a:gd name="connsiteX5" fmla="*/ 5890680 w 6369710"/>
                    <a:gd name="connsiteY5" fmla="*/ 10075118 h 12672886"/>
                    <a:gd name="connsiteX6" fmla="*/ 4338684 w 6369710"/>
                    <a:gd name="connsiteY6" fmla="*/ 11912691 h 12672886"/>
                    <a:gd name="connsiteX7" fmla="*/ 0 w 6369710"/>
                    <a:gd name="connsiteY7" fmla="*/ 11825365 h 12672886"/>
                    <a:gd name="connsiteX8" fmla="*/ 456008 w 6369710"/>
                    <a:gd name="connsiteY8" fmla="*/ 7791150 h 12672886"/>
                    <a:gd name="connsiteX9" fmla="*/ 1098477 w 6369710"/>
                    <a:gd name="connsiteY9" fmla="*/ 60443 h 12672886"/>
                    <a:gd name="connsiteX10" fmla="*/ 2137577 w 6369710"/>
                    <a:gd name="connsiteY10" fmla="*/ 965437 h 12672886"/>
                    <a:gd name="connsiteX0" fmla="*/ 2137577 w 6369710"/>
                    <a:gd name="connsiteY0" fmla="*/ 965437 h 12672886"/>
                    <a:gd name="connsiteX1" fmla="*/ 3397349 w 6369710"/>
                    <a:gd name="connsiteY1" fmla="*/ 113678 h 12672886"/>
                    <a:gd name="connsiteX2" fmla="*/ 3443874 w 6369710"/>
                    <a:gd name="connsiteY2" fmla="*/ 858967 h 12672886"/>
                    <a:gd name="connsiteX3" fmla="*/ 4453285 w 6369710"/>
                    <a:gd name="connsiteY3" fmla="*/ 3041600 h 12672886"/>
                    <a:gd name="connsiteX4" fmla="*/ 5615985 w 6369710"/>
                    <a:gd name="connsiteY4" fmla="*/ 6044347 h 12672886"/>
                    <a:gd name="connsiteX5" fmla="*/ 5890680 w 6369710"/>
                    <a:gd name="connsiteY5" fmla="*/ 10075118 h 12672886"/>
                    <a:gd name="connsiteX6" fmla="*/ 4338684 w 6369710"/>
                    <a:gd name="connsiteY6" fmla="*/ 11912691 h 12672886"/>
                    <a:gd name="connsiteX7" fmla="*/ 0 w 6369710"/>
                    <a:gd name="connsiteY7" fmla="*/ 11825365 h 12672886"/>
                    <a:gd name="connsiteX8" fmla="*/ 456008 w 6369710"/>
                    <a:gd name="connsiteY8" fmla="*/ 7791150 h 12672886"/>
                    <a:gd name="connsiteX9" fmla="*/ 1098477 w 6369710"/>
                    <a:gd name="connsiteY9" fmla="*/ 60443 h 12672886"/>
                    <a:gd name="connsiteX10" fmla="*/ 2137577 w 6369710"/>
                    <a:gd name="connsiteY10" fmla="*/ 965437 h 12672886"/>
                    <a:gd name="connsiteX0" fmla="*/ 2137577 w 6304316"/>
                    <a:gd name="connsiteY0" fmla="*/ 965437 h 12672886"/>
                    <a:gd name="connsiteX1" fmla="*/ 3397349 w 6304316"/>
                    <a:gd name="connsiteY1" fmla="*/ 113678 h 12672886"/>
                    <a:gd name="connsiteX2" fmla="*/ 3443874 w 6304316"/>
                    <a:gd name="connsiteY2" fmla="*/ 858967 h 12672886"/>
                    <a:gd name="connsiteX3" fmla="*/ 4453285 w 6304316"/>
                    <a:gd name="connsiteY3" fmla="*/ 3041600 h 12672886"/>
                    <a:gd name="connsiteX4" fmla="*/ 5615985 w 6304316"/>
                    <a:gd name="connsiteY4" fmla="*/ 6044347 h 12672886"/>
                    <a:gd name="connsiteX5" fmla="*/ 5890680 w 6304316"/>
                    <a:gd name="connsiteY5" fmla="*/ 10075118 h 12672886"/>
                    <a:gd name="connsiteX6" fmla="*/ 4338684 w 6304316"/>
                    <a:gd name="connsiteY6" fmla="*/ 11912691 h 12672886"/>
                    <a:gd name="connsiteX7" fmla="*/ 0 w 6304316"/>
                    <a:gd name="connsiteY7" fmla="*/ 11825365 h 12672886"/>
                    <a:gd name="connsiteX8" fmla="*/ 456008 w 6304316"/>
                    <a:gd name="connsiteY8" fmla="*/ 7791150 h 12672886"/>
                    <a:gd name="connsiteX9" fmla="*/ 1098477 w 6304316"/>
                    <a:gd name="connsiteY9" fmla="*/ 60443 h 12672886"/>
                    <a:gd name="connsiteX10" fmla="*/ 2137577 w 6304316"/>
                    <a:gd name="connsiteY10" fmla="*/ 965437 h 12672886"/>
                    <a:gd name="connsiteX0" fmla="*/ 2137577 w 6304316"/>
                    <a:gd name="connsiteY0" fmla="*/ 965437 h 12672886"/>
                    <a:gd name="connsiteX1" fmla="*/ 3397349 w 6304316"/>
                    <a:gd name="connsiteY1" fmla="*/ 113678 h 12672886"/>
                    <a:gd name="connsiteX2" fmla="*/ 3443874 w 6304316"/>
                    <a:gd name="connsiteY2" fmla="*/ 858967 h 12672886"/>
                    <a:gd name="connsiteX3" fmla="*/ 4453285 w 6304316"/>
                    <a:gd name="connsiteY3" fmla="*/ 3041600 h 12672886"/>
                    <a:gd name="connsiteX4" fmla="*/ 5615985 w 6304316"/>
                    <a:gd name="connsiteY4" fmla="*/ 6044347 h 12672886"/>
                    <a:gd name="connsiteX5" fmla="*/ 5890680 w 6304316"/>
                    <a:gd name="connsiteY5" fmla="*/ 10075118 h 12672886"/>
                    <a:gd name="connsiteX6" fmla="*/ 5249725 w 6304316"/>
                    <a:gd name="connsiteY6" fmla="*/ 11911081 h 12672886"/>
                    <a:gd name="connsiteX7" fmla="*/ 0 w 6304316"/>
                    <a:gd name="connsiteY7" fmla="*/ 11825365 h 12672886"/>
                    <a:gd name="connsiteX8" fmla="*/ 456008 w 6304316"/>
                    <a:gd name="connsiteY8" fmla="*/ 7791150 h 12672886"/>
                    <a:gd name="connsiteX9" fmla="*/ 1098477 w 6304316"/>
                    <a:gd name="connsiteY9" fmla="*/ 60443 h 12672886"/>
                    <a:gd name="connsiteX10" fmla="*/ 2137577 w 6304316"/>
                    <a:gd name="connsiteY10" fmla="*/ 965437 h 12672886"/>
                    <a:gd name="connsiteX0" fmla="*/ 2137577 w 6304316"/>
                    <a:gd name="connsiteY0" fmla="*/ 965437 h 12672886"/>
                    <a:gd name="connsiteX1" fmla="*/ 3397349 w 6304316"/>
                    <a:gd name="connsiteY1" fmla="*/ 113678 h 12672886"/>
                    <a:gd name="connsiteX2" fmla="*/ 3443874 w 6304316"/>
                    <a:gd name="connsiteY2" fmla="*/ 858967 h 12672886"/>
                    <a:gd name="connsiteX3" fmla="*/ 4453285 w 6304316"/>
                    <a:gd name="connsiteY3" fmla="*/ 3041600 h 12672886"/>
                    <a:gd name="connsiteX4" fmla="*/ 5615985 w 6304316"/>
                    <a:gd name="connsiteY4" fmla="*/ 6044347 h 12672886"/>
                    <a:gd name="connsiteX5" fmla="*/ 5890680 w 6304316"/>
                    <a:gd name="connsiteY5" fmla="*/ 10075118 h 12672886"/>
                    <a:gd name="connsiteX6" fmla="*/ 5249725 w 6304316"/>
                    <a:gd name="connsiteY6" fmla="*/ 11911081 h 12672886"/>
                    <a:gd name="connsiteX7" fmla="*/ 0 w 6304316"/>
                    <a:gd name="connsiteY7" fmla="*/ 11825365 h 12672886"/>
                    <a:gd name="connsiteX8" fmla="*/ 456008 w 6304316"/>
                    <a:gd name="connsiteY8" fmla="*/ 7791150 h 12672886"/>
                    <a:gd name="connsiteX9" fmla="*/ 1098477 w 6304316"/>
                    <a:gd name="connsiteY9" fmla="*/ 60443 h 12672886"/>
                    <a:gd name="connsiteX10" fmla="*/ 2137577 w 6304316"/>
                    <a:gd name="connsiteY10" fmla="*/ 965437 h 12672886"/>
                    <a:gd name="connsiteX0" fmla="*/ 2229142 w 6395881"/>
                    <a:gd name="connsiteY0" fmla="*/ 965437 h 12927892"/>
                    <a:gd name="connsiteX1" fmla="*/ 3488914 w 6395881"/>
                    <a:gd name="connsiteY1" fmla="*/ 113678 h 12927892"/>
                    <a:gd name="connsiteX2" fmla="*/ 3535439 w 6395881"/>
                    <a:gd name="connsiteY2" fmla="*/ 858967 h 12927892"/>
                    <a:gd name="connsiteX3" fmla="*/ 4544850 w 6395881"/>
                    <a:gd name="connsiteY3" fmla="*/ 3041600 h 12927892"/>
                    <a:gd name="connsiteX4" fmla="*/ 5707550 w 6395881"/>
                    <a:gd name="connsiteY4" fmla="*/ 6044347 h 12927892"/>
                    <a:gd name="connsiteX5" fmla="*/ 5982245 w 6395881"/>
                    <a:gd name="connsiteY5" fmla="*/ 10075118 h 12927892"/>
                    <a:gd name="connsiteX6" fmla="*/ 5341290 w 6395881"/>
                    <a:gd name="connsiteY6" fmla="*/ 11911081 h 12927892"/>
                    <a:gd name="connsiteX7" fmla="*/ 0 w 6395881"/>
                    <a:gd name="connsiteY7" fmla="*/ 12080371 h 12927892"/>
                    <a:gd name="connsiteX8" fmla="*/ 547573 w 6395881"/>
                    <a:gd name="connsiteY8" fmla="*/ 7791150 h 12927892"/>
                    <a:gd name="connsiteX9" fmla="*/ 1190042 w 6395881"/>
                    <a:gd name="connsiteY9" fmla="*/ 60443 h 12927892"/>
                    <a:gd name="connsiteX10" fmla="*/ 2229142 w 6395881"/>
                    <a:gd name="connsiteY10" fmla="*/ 965437 h 12927892"/>
                    <a:gd name="connsiteX0" fmla="*/ 2229142 w 6395881"/>
                    <a:gd name="connsiteY0" fmla="*/ 965437 h 12927892"/>
                    <a:gd name="connsiteX1" fmla="*/ 3488914 w 6395881"/>
                    <a:gd name="connsiteY1" fmla="*/ 113678 h 12927892"/>
                    <a:gd name="connsiteX2" fmla="*/ 3535439 w 6395881"/>
                    <a:gd name="connsiteY2" fmla="*/ 858967 h 12927892"/>
                    <a:gd name="connsiteX3" fmla="*/ 4544850 w 6395881"/>
                    <a:gd name="connsiteY3" fmla="*/ 3041600 h 12927892"/>
                    <a:gd name="connsiteX4" fmla="*/ 5707550 w 6395881"/>
                    <a:gd name="connsiteY4" fmla="*/ 6044347 h 12927892"/>
                    <a:gd name="connsiteX5" fmla="*/ 5982245 w 6395881"/>
                    <a:gd name="connsiteY5" fmla="*/ 10075118 h 12927892"/>
                    <a:gd name="connsiteX6" fmla="*/ 5341290 w 6395881"/>
                    <a:gd name="connsiteY6" fmla="*/ 11911081 h 12927892"/>
                    <a:gd name="connsiteX7" fmla="*/ 0 w 6395881"/>
                    <a:gd name="connsiteY7" fmla="*/ 12080371 h 12927892"/>
                    <a:gd name="connsiteX8" fmla="*/ 366260 w 6395881"/>
                    <a:gd name="connsiteY8" fmla="*/ 8271345 h 12927892"/>
                    <a:gd name="connsiteX9" fmla="*/ 1190042 w 6395881"/>
                    <a:gd name="connsiteY9" fmla="*/ 60443 h 12927892"/>
                    <a:gd name="connsiteX10" fmla="*/ 2229142 w 6395881"/>
                    <a:gd name="connsiteY10" fmla="*/ 965437 h 12927892"/>
                    <a:gd name="connsiteX0" fmla="*/ 2229142 w 6395881"/>
                    <a:gd name="connsiteY0" fmla="*/ 965437 h 12927892"/>
                    <a:gd name="connsiteX1" fmla="*/ 3488914 w 6395881"/>
                    <a:gd name="connsiteY1" fmla="*/ 113678 h 12927892"/>
                    <a:gd name="connsiteX2" fmla="*/ 3535439 w 6395881"/>
                    <a:gd name="connsiteY2" fmla="*/ 858967 h 12927892"/>
                    <a:gd name="connsiteX3" fmla="*/ 4544850 w 6395881"/>
                    <a:gd name="connsiteY3" fmla="*/ 3041600 h 12927892"/>
                    <a:gd name="connsiteX4" fmla="*/ 5707550 w 6395881"/>
                    <a:gd name="connsiteY4" fmla="*/ 6044347 h 12927892"/>
                    <a:gd name="connsiteX5" fmla="*/ 5982245 w 6395881"/>
                    <a:gd name="connsiteY5" fmla="*/ 10075118 h 12927892"/>
                    <a:gd name="connsiteX6" fmla="*/ 5341290 w 6395881"/>
                    <a:gd name="connsiteY6" fmla="*/ 11911081 h 12927892"/>
                    <a:gd name="connsiteX7" fmla="*/ 0 w 6395881"/>
                    <a:gd name="connsiteY7" fmla="*/ 12080371 h 12927892"/>
                    <a:gd name="connsiteX8" fmla="*/ 366260 w 6395881"/>
                    <a:gd name="connsiteY8" fmla="*/ 8271345 h 12927892"/>
                    <a:gd name="connsiteX9" fmla="*/ 1190042 w 6395881"/>
                    <a:gd name="connsiteY9" fmla="*/ 60443 h 12927892"/>
                    <a:gd name="connsiteX10" fmla="*/ 2229142 w 6395881"/>
                    <a:gd name="connsiteY10" fmla="*/ 965437 h 12927892"/>
                    <a:gd name="connsiteX0" fmla="*/ 2229142 w 6395881"/>
                    <a:gd name="connsiteY0" fmla="*/ 965437 h 12927892"/>
                    <a:gd name="connsiteX1" fmla="*/ 3488914 w 6395881"/>
                    <a:gd name="connsiteY1" fmla="*/ 113678 h 12927892"/>
                    <a:gd name="connsiteX2" fmla="*/ 3535439 w 6395881"/>
                    <a:gd name="connsiteY2" fmla="*/ 858967 h 12927892"/>
                    <a:gd name="connsiteX3" fmla="*/ 4544850 w 6395881"/>
                    <a:gd name="connsiteY3" fmla="*/ 3041600 h 12927892"/>
                    <a:gd name="connsiteX4" fmla="*/ 5707550 w 6395881"/>
                    <a:gd name="connsiteY4" fmla="*/ 6044347 h 12927892"/>
                    <a:gd name="connsiteX5" fmla="*/ 5982245 w 6395881"/>
                    <a:gd name="connsiteY5" fmla="*/ 10075118 h 12927892"/>
                    <a:gd name="connsiteX6" fmla="*/ 5341290 w 6395881"/>
                    <a:gd name="connsiteY6" fmla="*/ 11911081 h 12927892"/>
                    <a:gd name="connsiteX7" fmla="*/ 0 w 6395881"/>
                    <a:gd name="connsiteY7" fmla="*/ 12080371 h 12927892"/>
                    <a:gd name="connsiteX8" fmla="*/ 366260 w 6395881"/>
                    <a:gd name="connsiteY8" fmla="*/ 8271345 h 12927892"/>
                    <a:gd name="connsiteX9" fmla="*/ 1190042 w 6395881"/>
                    <a:gd name="connsiteY9" fmla="*/ 60443 h 12927892"/>
                    <a:gd name="connsiteX10" fmla="*/ 2229142 w 6395881"/>
                    <a:gd name="connsiteY10" fmla="*/ 965437 h 12927892"/>
                    <a:gd name="connsiteX0" fmla="*/ 2290186 w 6456925"/>
                    <a:gd name="connsiteY0" fmla="*/ 965437 h 12927892"/>
                    <a:gd name="connsiteX1" fmla="*/ 3549958 w 6456925"/>
                    <a:gd name="connsiteY1" fmla="*/ 113678 h 12927892"/>
                    <a:gd name="connsiteX2" fmla="*/ 3596483 w 6456925"/>
                    <a:gd name="connsiteY2" fmla="*/ 858967 h 12927892"/>
                    <a:gd name="connsiteX3" fmla="*/ 4605894 w 6456925"/>
                    <a:gd name="connsiteY3" fmla="*/ 3041600 h 12927892"/>
                    <a:gd name="connsiteX4" fmla="*/ 5768594 w 6456925"/>
                    <a:gd name="connsiteY4" fmla="*/ 6044347 h 12927892"/>
                    <a:gd name="connsiteX5" fmla="*/ 6043289 w 6456925"/>
                    <a:gd name="connsiteY5" fmla="*/ 10075118 h 12927892"/>
                    <a:gd name="connsiteX6" fmla="*/ 5402334 w 6456925"/>
                    <a:gd name="connsiteY6" fmla="*/ 11911081 h 12927892"/>
                    <a:gd name="connsiteX7" fmla="*/ 0 w 6456925"/>
                    <a:gd name="connsiteY7" fmla="*/ 12080371 h 12927892"/>
                    <a:gd name="connsiteX8" fmla="*/ 427304 w 6456925"/>
                    <a:gd name="connsiteY8" fmla="*/ 8271345 h 12927892"/>
                    <a:gd name="connsiteX9" fmla="*/ 1251086 w 6456925"/>
                    <a:gd name="connsiteY9" fmla="*/ 60443 h 12927892"/>
                    <a:gd name="connsiteX10" fmla="*/ 2290186 w 6456925"/>
                    <a:gd name="connsiteY10" fmla="*/ 965437 h 12927892"/>
                    <a:gd name="connsiteX0" fmla="*/ 2290186 w 6456925"/>
                    <a:gd name="connsiteY0" fmla="*/ 965437 h 12927892"/>
                    <a:gd name="connsiteX1" fmla="*/ 3549958 w 6456925"/>
                    <a:gd name="connsiteY1" fmla="*/ 113678 h 12927892"/>
                    <a:gd name="connsiteX2" fmla="*/ 3596483 w 6456925"/>
                    <a:gd name="connsiteY2" fmla="*/ 858967 h 12927892"/>
                    <a:gd name="connsiteX3" fmla="*/ 4605894 w 6456925"/>
                    <a:gd name="connsiteY3" fmla="*/ 3041600 h 12927892"/>
                    <a:gd name="connsiteX4" fmla="*/ 5768594 w 6456925"/>
                    <a:gd name="connsiteY4" fmla="*/ 6044347 h 12927892"/>
                    <a:gd name="connsiteX5" fmla="*/ 6043289 w 6456925"/>
                    <a:gd name="connsiteY5" fmla="*/ 10075118 h 12927892"/>
                    <a:gd name="connsiteX6" fmla="*/ 5402334 w 6456925"/>
                    <a:gd name="connsiteY6" fmla="*/ 11911081 h 12927892"/>
                    <a:gd name="connsiteX7" fmla="*/ 0 w 6456925"/>
                    <a:gd name="connsiteY7" fmla="*/ 12080371 h 12927892"/>
                    <a:gd name="connsiteX8" fmla="*/ 427304 w 6456925"/>
                    <a:gd name="connsiteY8" fmla="*/ 8271345 h 12927892"/>
                    <a:gd name="connsiteX9" fmla="*/ 1403997 w 6456925"/>
                    <a:gd name="connsiteY9" fmla="*/ 103101 h 12927892"/>
                    <a:gd name="connsiteX10" fmla="*/ 2290186 w 6456925"/>
                    <a:gd name="connsiteY10" fmla="*/ 965437 h 12927892"/>
                    <a:gd name="connsiteX0" fmla="*/ 2290186 w 6456925"/>
                    <a:gd name="connsiteY0" fmla="*/ 965437 h 12927892"/>
                    <a:gd name="connsiteX1" fmla="*/ 3549958 w 6456925"/>
                    <a:gd name="connsiteY1" fmla="*/ 113678 h 12927892"/>
                    <a:gd name="connsiteX2" fmla="*/ 3596483 w 6456925"/>
                    <a:gd name="connsiteY2" fmla="*/ 858967 h 12927892"/>
                    <a:gd name="connsiteX3" fmla="*/ 4605894 w 6456925"/>
                    <a:gd name="connsiteY3" fmla="*/ 3041600 h 12927892"/>
                    <a:gd name="connsiteX4" fmla="*/ 5768594 w 6456925"/>
                    <a:gd name="connsiteY4" fmla="*/ 6044347 h 12927892"/>
                    <a:gd name="connsiteX5" fmla="*/ 6043289 w 6456925"/>
                    <a:gd name="connsiteY5" fmla="*/ 10075118 h 12927892"/>
                    <a:gd name="connsiteX6" fmla="*/ 5402334 w 6456925"/>
                    <a:gd name="connsiteY6" fmla="*/ 11911081 h 12927892"/>
                    <a:gd name="connsiteX7" fmla="*/ 0 w 6456925"/>
                    <a:gd name="connsiteY7" fmla="*/ 12080371 h 12927892"/>
                    <a:gd name="connsiteX8" fmla="*/ 427304 w 6456925"/>
                    <a:gd name="connsiteY8" fmla="*/ 8271345 h 12927892"/>
                    <a:gd name="connsiteX9" fmla="*/ 1403997 w 6456925"/>
                    <a:gd name="connsiteY9" fmla="*/ 103101 h 12927892"/>
                    <a:gd name="connsiteX10" fmla="*/ 2290186 w 6456925"/>
                    <a:gd name="connsiteY10" fmla="*/ 965437 h 12927892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596483 w 6456925"/>
                    <a:gd name="connsiteY2" fmla="*/ 755866 h 12824791"/>
                    <a:gd name="connsiteX3" fmla="*/ 4605894 w 6456925"/>
                    <a:gd name="connsiteY3" fmla="*/ 2938499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143731 w 6456925"/>
                    <a:gd name="connsiteY2" fmla="*/ 1058063 h 12824791"/>
                    <a:gd name="connsiteX3" fmla="*/ 4605894 w 6456925"/>
                    <a:gd name="connsiteY3" fmla="*/ 2938499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26861 w 6456925"/>
                    <a:gd name="connsiteY2" fmla="*/ 1777546 h 12824791"/>
                    <a:gd name="connsiteX3" fmla="*/ 4605894 w 6456925"/>
                    <a:gd name="connsiteY3" fmla="*/ 2938499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143731 w 6456925"/>
                    <a:gd name="connsiteY2" fmla="*/ 2370061 h 12824791"/>
                    <a:gd name="connsiteX3" fmla="*/ 4605894 w 6456925"/>
                    <a:gd name="connsiteY3" fmla="*/ 2938499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143731 w 6456925"/>
                    <a:gd name="connsiteY2" fmla="*/ 2370061 h 12824791"/>
                    <a:gd name="connsiteX3" fmla="*/ 4578250 w 6456925"/>
                    <a:gd name="connsiteY3" fmla="*/ 347044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143731 w 6456925"/>
                    <a:gd name="connsiteY2" fmla="*/ 2370061 h 12824791"/>
                    <a:gd name="connsiteX3" fmla="*/ 3891728 w 6456925"/>
                    <a:gd name="connsiteY3" fmla="*/ 397831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143731 w 6456925"/>
                    <a:gd name="connsiteY2" fmla="*/ 237006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69290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69290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69290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01574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01574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101574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761806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761806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67716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677161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761806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550193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550193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891728 w 6456925"/>
                    <a:gd name="connsiteY2" fmla="*/ 550193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465533 w 6456925"/>
                    <a:gd name="connsiteY2" fmla="*/ 536540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465533 w 6456925"/>
                    <a:gd name="connsiteY2" fmla="*/ 536540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547728 w 6456925"/>
                    <a:gd name="connsiteY3" fmla="*/ 3809026 h 12824791"/>
                    <a:gd name="connsiteX4" fmla="*/ 5768594 w 6456925"/>
                    <a:gd name="connsiteY4" fmla="*/ 5941246 h 12824791"/>
                    <a:gd name="connsiteX5" fmla="*/ 6043289 w 6456925"/>
                    <a:gd name="connsiteY5" fmla="*/ 9972017 h 12824791"/>
                    <a:gd name="connsiteX6" fmla="*/ 5402334 w 6456925"/>
                    <a:gd name="connsiteY6" fmla="*/ 11807980 h 12824791"/>
                    <a:gd name="connsiteX7" fmla="*/ 0 w 6456925"/>
                    <a:gd name="connsiteY7" fmla="*/ 11977270 h 12824791"/>
                    <a:gd name="connsiteX8" fmla="*/ 427304 w 6456925"/>
                    <a:gd name="connsiteY8" fmla="*/ 8168244 h 12824791"/>
                    <a:gd name="connsiteX9" fmla="*/ 1403997 w 6456925"/>
                    <a:gd name="connsiteY9" fmla="*/ 0 h 12824791"/>
                    <a:gd name="connsiteX10" fmla="*/ 2290186 w 6456925"/>
                    <a:gd name="connsiteY10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862336 h 12824791"/>
                    <a:gd name="connsiteX1" fmla="*/ 3235296 w 6456925"/>
                    <a:gd name="connsiteY1" fmla="*/ 253935 h 12824791"/>
                    <a:gd name="connsiteX2" fmla="*/ 3372373 w 6456925"/>
                    <a:gd name="connsiteY2" fmla="*/ 462975 h 12824791"/>
                    <a:gd name="connsiteX3" fmla="*/ 4061754 w 6456925"/>
                    <a:gd name="connsiteY3" fmla="*/ 2866091 h 12824791"/>
                    <a:gd name="connsiteX4" fmla="*/ 4547728 w 6456925"/>
                    <a:gd name="connsiteY4" fmla="*/ 3809026 h 12824791"/>
                    <a:gd name="connsiteX5" fmla="*/ 5768594 w 6456925"/>
                    <a:gd name="connsiteY5" fmla="*/ 5941246 h 12824791"/>
                    <a:gd name="connsiteX6" fmla="*/ 6043289 w 6456925"/>
                    <a:gd name="connsiteY6" fmla="*/ 9972017 h 12824791"/>
                    <a:gd name="connsiteX7" fmla="*/ 5402334 w 6456925"/>
                    <a:gd name="connsiteY7" fmla="*/ 11807980 h 12824791"/>
                    <a:gd name="connsiteX8" fmla="*/ 0 w 6456925"/>
                    <a:gd name="connsiteY8" fmla="*/ 11977270 h 12824791"/>
                    <a:gd name="connsiteX9" fmla="*/ 427304 w 6456925"/>
                    <a:gd name="connsiteY9" fmla="*/ 8168244 h 12824791"/>
                    <a:gd name="connsiteX10" fmla="*/ 1403997 w 6456925"/>
                    <a:gd name="connsiteY10" fmla="*/ 0 h 12824791"/>
                    <a:gd name="connsiteX11" fmla="*/ 2290186 w 6456925"/>
                    <a:gd name="connsiteY11" fmla="*/ 862336 h 12824791"/>
                    <a:gd name="connsiteX0" fmla="*/ 2290186 w 6456925"/>
                    <a:gd name="connsiteY0" fmla="*/ 654559 h 12617014"/>
                    <a:gd name="connsiteX1" fmla="*/ 3235296 w 6456925"/>
                    <a:gd name="connsiteY1" fmla="*/ 46158 h 12617014"/>
                    <a:gd name="connsiteX2" fmla="*/ 3372373 w 6456925"/>
                    <a:gd name="connsiteY2" fmla="*/ 255198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56925"/>
                    <a:gd name="connsiteY0" fmla="*/ 654559 h 12617014"/>
                    <a:gd name="connsiteX1" fmla="*/ 3235296 w 6456925"/>
                    <a:gd name="connsiteY1" fmla="*/ 46158 h 12617014"/>
                    <a:gd name="connsiteX2" fmla="*/ 3372373 w 6456925"/>
                    <a:gd name="connsiteY2" fmla="*/ 255198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56925"/>
                    <a:gd name="connsiteY0" fmla="*/ 654559 h 12617014"/>
                    <a:gd name="connsiteX1" fmla="*/ 3235296 w 6456925"/>
                    <a:gd name="connsiteY1" fmla="*/ 46158 h 12617014"/>
                    <a:gd name="connsiteX2" fmla="*/ 3382249 w 6456925"/>
                    <a:gd name="connsiteY2" fmla="*/ 431016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56925"/>
                    <a:gd name="connsiteY0" fmla="*/ 654559 h 12617014"/>
                    <a:gd name="connsiteX1" fmla="*/ 3232265 w 6456925"/>
                    <a:gd name="connsiteY1" fmla="*/ 215508 h 12617014"/>
                    <a:gd name="connsiteX2" fmla="*/ 3382249 w 6456925"/>
                    <a:gd name="connsiteY2" fmla="*/ 431016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56925"/>
                    <a:gd name="connsiteY0" fmla="*/ 654559 h 12617014"/>
                    <a:gd name="connsiteX1" fmla="*/ 3232265 w 6456925"/>
                    <a:gd name="connsiteY1" fmla="*/ 215508 h 12617014"/>
                    <a:gd name="connsiteX2" fmla="*/ 3382249 w 6456925"/>
                    <a:gd name="connsiteY2" fmla="*/ 509383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56925"/>
                    <a:gd name="connsiteY0" fmla="*/ 654559 h 12617014"/>
                    <a:gd name="connsiteX1" fmla="*/ 3232265 w 6456925"/>
                    <a:gd name="connsiteY1" fmla="*/ 333058 h 12617014"/>
                    <a:gd name="connsiteX2" fmla="*/ 3382249 w 6456925"/>
                    <a:gd name="connsiteY2" fmla="*/ 509383 h 12617014"/>
                    <a:gd name="connsiteX3" fmla="*/ 4061754 w 6456925"/>
                    <a:gd name="connsiteY3" fmla="*/ 2658314 h 12617014"/>
                    <a:gd name="connsiteX4" fmla="*/ 4547728 w 6456925"/>
                    <a:gd name="connsiteY4" fmla="*/ 3601249 h 12617014"/>
                    <a:gd name="connsiteX5" fmla="*/ 5768594 w 6456925"/>
                    <a:gd name="connsiteY5" fmla="*/ 5733469 h 12617014"/>
                    <a:gd name="connsiteX6" fmla="*/ 6043289 w 6456925"/>
                    <a:gd name="connsiteY6" fmla="*/ 9764240 h 12617014"/>
                    <a:gd name="connsiteX7" fmla="*/ 5402334 w 6456925"/>
                    <a:gd name="connsiteY7" fmla="*/ 11600203 h 12617014"/>
                    <a:gd name="connsiteX8" fmla="*/ 0 w 6456925"/>
                    <a:gd name="connsiteY8" fmla="*/ 11769493 h 12617014"/>
                    <a:gd name="connsiteX9" fmla="*/ 427304 w 6456925"/>
                    <a:gd name="connsiteY9" fmla="*/ 7960467 h 12617014"/>
                    <a:gd name="connsiteX10" fmla="*/ 1257843 w 6456925"/>
                    <a:gd name="connsiteY10" fmla="*/ 0 h 12617014"/>
                    <a:gd name="connsiteX11" fmla="*/ 2290186 w 6456925"/>
                    <a:gd name="connsiteY11" fmla="*/ 654559 h 12617014"/>
                    <a:gd name="connsiteX0" fmla="*/ 2290186 w 6400571"/>
                    <a:gd name="connsiteY0" fmla="*/ 654559 h 12617014"/>
                    <a:gd name="connsiteX1" fmla="*/ 3232265 w 6400571"/>
                    <a:gd name="connsiteY1" fmla="*/ 333058 h 12617014"/>
                    <a:gd name="connsiteX2" fmla="*/ 3382249 w 6400571"/>
                    <a:gd name="connsiteY2" fmla="*/ 509383 h 12617014"/>
                    <a:gd name="connsiteX3" fmla="*/ 4061754 w 6400571"/>
                    <a:gd name="connsiteY3" fmla="*/ 2658314 h 12617014"/>
                    <a:gd name="connsiteX4" fmla="*/ 4547728 w 6400571"/>
                    <a:gd name="connsiteY4" fmla="*/ 3601249 h 12617014"/>
                    <a:gd name="connsiteX5" fmla="*/ 5768594 w 6400571"/>
                    <a:gd name="connsiteY5" fmla="*/ 5733469 h 12617014"/>
                    <a:gd name="connsiteX6" fmla="*/ 5986936 w 6400571"/>
                    <a:gd name="connsiteY6" fmla="*/ 9104119 h 12617014"/>
                    <a:gd name="connsiteX7" fmla="*/ 5402334 w 6400571"/>
                    <a:gd name="connsiteY7" fmla="*/ 11600203 h 12617014"/>
                    <a:gd name="connsiteX8" fmla="*/ 0 w 6400571"/>
                    <a:gd name="connsiteY8" fmla="*/ 11769493 h 12617014"/>
                    <a:gd name="connsiteX9" fmla="*/ 427304 w 6400571"/>
                    <a:gd name="connsiteY9" fmla="*/ 7960467 h 12617014"/>
                    <a:gd name="connsiteX10" fmla="*/ 1257843 w 6400571"/>
                    <a:gd name="connsiteY10" fmla="*/ 0 h 12617014"/>
                    <a:gd name="connsiteX11" fmla="*/ 2290186 w 6400571"/>
                    <a:gd name="connsiteY11" fmla="*/ 654559 h 12617014"/>
                    <a:gd name="connsiteX0" fmla="*/ 2290186 w 6400571"/>
                    <a:gd name="connsiteY0" fmla="*/ 654559 h 12617014"/>
                    <a:gd name="connsiteX1" fmla="*/ 3232265 w 6400571"/>
                    <a:gd name="connsiteY1" fmla="*/ 333058 h 12617014"/>
                    <a:gd name="connsiteX2" fmla="*/ 3382249 w 6400571"/>
                    <a:gd name="connsiteY2" fmla="*/ 509383 h 12617014"/>
                    <a:gd name="connsiteX3" fmla="*/ 4061754 w 6400571"/>
                    <a:gd name="connsiteY3" fmla="*/ 2658314 h 12617014"/>
                    <a:gd name="connsiteX4" fmla="*/ 4547728 w 6400571"/>
                    <a:gd name="connsiteY4" fmla="*/ 3601249 h 12617014"/>
                    <a:gd name="connsiteX5" fmla="*/ 5768594 w 6400571"/>
                    <a:gd name="connsiteY5" fmla="*/ 5733469 h 12617014"/>
                    <a:gd name="connsiteX6" fmla="*/ 5986936 w 6400571"/>
                    <a:gd name="connsiteY6" fmla="*/ 9104119 h 12617014"/>
                    <a:gd name="connsiteX7" fmla="*/ 5251874 w 6400571"/>
                    <a:gd name="connsiteY7" fmla="*/ 11299678 h 12617014"/>
                    <a:gd name="connsiteX8" fmla="*/ 0 w 6400571"/>
                    <a:gd name="connsiteY8" fmla="*/ 11769493 h 12617014"/>
                    <a:gd name="connsiteX9" fmla="*/ 427304 w 6400571"/>
                    <a:gd name="connsiteY9" fmla="*/ 7960467 h 12617014"/>
                    <a:gd name="connsiteX10" fmla="*/ 1257843 w 6400571"/>
                    <a:gd name="connsiteY10" fmla="*/ 0 h 12617014"/>
                    <a:gd name="connsiteX11" fmla="*/ 2290186 w 6400571"/>
                    <a:gd name="connsiteY11" fmla="*/ 654559 h 12617014"/>
                    <a:gd name="connsiteX0" fmla="*/ 2204719 w 6315104"/>
                    <a:gd name="connsiteY0" fmla="*/ 654559 h 12147198"/>
                    <a:gd name="connsiteX1" fmla="*/ 3146798 w 6315104"/>
                    <a:gd name="connsiteY1" fmla="*/ 333058 h 12147198"/>
                    <a:gd name="connsiteX2" fmla="*/ 3296782 w 6315104"/>
                    <a:gd name="connsiteY2" fmla="*/ 509383 h 12147198"/>
                    <a:gd name="connsiteX3" fmla="*/ 3976287 w 6315104"/>
                    <a:gd name="connsiteY3" fmla="*/ 2658314 h 12147198"/>
                    <a:gd name="connsiteX4" fmla="*/ 4462261 w 6315104"/>
                    <a:gd name="connsiteY4" fmla="*/ 3601249 h 12147198"/>
                    <a:gd name="connsiteX5" fmla="*/ 5683127 w 6315104"/>
                    <a:gd name="connsiteY5" fmla="*/ 5733469 h 12147198"/>
                    <a:gd name="connsiteX6" fmla="*/ 5901469 w 6315104"/>
                    <a:gd name="connsiteY6" fmla="*/ 9104119 h 12147198"/>
                    <a:gd name="connsiteX7" fmla="*/ 5166407 w 6315104"/>
                    <a:gd name="connsiteY7" fmla="*/ 11299678 h 12147198"/>
                    <a:gd name="connsiteX8" fmla="*/ 20977 w 6315104"/>
                    <a:gd name="connsiteY8" fmla="*/ 11299678 h 12147198"/>
                    <a:gd name="connsiteX9" fmla="*/ 341837 w 6315104"/>
                    <a:gd name="connsiteY9" fmla="*/ 7960467 h 12147198"/>
                    <a:gd name="connsiteX10" fmla="*/ 1172376 w 6315104"/>
                    <a:gd name="connsiteY10" fmla="*/ 0 h 12147198"/>
                    <a:gd name="connsiteX11" fmla="*/ 2204719 w 6315104"/>
                    <a:gd name="connsiteY11" fmla="*/ 654559 h 12147198"/>
                    <a:gd name="connsiteX0" fmla="*/ 2204719 w 6315104"/>
                    <a:gd name="connsiteY0" fmla="*/ 654559 h 12147198"/>
                    <a:gd name="connsiteX1" fmla="*/ 3146798 w 6315104"/>
                    <a:gd name="connsiteY1" fmla="*/ 333058 h 12147198"/>
                    <a:gd name="connsiteX2" fmla="*/ 3296782 w 6315104"/>
                    <a:gd name="connsiteY2" fmla="*/ 509383 h 12147198"/>
                    <a:gd name="connsiteX3" fmla="*/ 3976287 w 6315104"/>
                    <a:gd name="connsiteY3" fmla="*/ 2658314 h 12147198"/>
                    <a:gd name="connsiteX4" fmla="*/ 4462261 w 6315104"/>
                    <a:gd name="connsiteY4" fmla="*/ 3601249 h 12147198"/>
                    <a:gd name="connsiteX5" fmla="*/ 5683127 w 6315104"/>
                    <a:gd name="connsiteY5" fmla="*/ 5733469 h 12147198"/>
                    <a:gd name="connsiteX6" fmla="*/ 5901469 w 6315104"/>
                    <a:gd name="connsiteY6" fmla="*/ 9104119 h 12147198"/>
                    <a:gd name="connsiteX7" fmla="*/ 5166407 w 6315104"/>
                    <a:gd name="connsiteY7" fmla="*/ 10860572 h 12147198"/>
                    <a:gd name="connsiteX8" fmla="*/ 20977 w 6315104"/>
                    <a:gd name="connsiteY8" fmla="*/ 11299678 h 12147198"/>
                    <a:gd name="connsiteX9" fmla="*/ 341837 w 6315104"/>
                    <a:gd name="connsiteY9" fmla="*/ 7960467 h 12147198"/>
                    <a:gd name="connsiteX10" fmla="*/ 1172376 w 6315104"/>
                    <a:gd name="connsiteY10" fmla="*/ 0 h 12147198"/>
                    <a:gd name="connsiteX11" fmla="*/ 2204719 w 6315104"/>
                    <a:gd name="connsiteY11" fmla="*/ 654559 h 12147198"/>
                    <a:gd name="connsiteX0" fmla="*/ 2204719 w 5947573"/>
                    <a:gd name="connsiteY0" fmla="*/ 654559 h 12147198"/>
                    <a:gd name="connsiteX1" fmla="*/ 3146798 w 5947573"/>
                    <a:gd name="connsiteY1" fmla="*/ 333058 h 12147198"/>
                    <a:gd name="connsiteX2" fmla="*/ 3296782 w 5947573"/>
                    <a:gd name="connsiteY2" fmla="*/ 509383 h 12147198"/>
                    <a:gd name="connsiteX3" fmla="*/ 3976287 w 5947573"/>
                    <a:gd name="connsiteY3" fmla="*/ 2658314 h 12147198"/>
                    <a:gd name="connsiteX4" fmla="*/ 4462261 w 5947573"/>
                    <a:gd name="connsiteY4" fmla="*/ 3601249 h 12147198"/>
                    <a:gd name="connsiteX5" fmla="*/ 5683127 w 5947573"/>
                    <a:gd name="connsiteY5" fmla="*/ 5733469 h 12147198"/>
                    <a:gd name="connsiteX6" fmla="*/ 5533938 w 5947573"/>
                    <a:gd name="connsiteY6" fmla="*/ 9104125 h 12147198"/>
                    <a:gd name="connsiteX7" fmla="*/ 5166407 w 5947573"/>
                    <a:gd name="connsiteY7" fmla="*/ 10860572 h 12147198"/>
                    <a:gd name="connsiteX8" fmla="*/ 20977 w 5947573"/>
                    <a:gd name="connsiteY8" fmla="*/ 11299678 h 12147198"/>
                    <a:gd name="connsiteX9" fmla="*/ 341837 w 5947573"/>
                    <a:gd name="connsiteY9" fmla="*/ 7960467 h 12147198"/>
                    <a:gd name="connsiteX10" fmla="*/ 1172376 w 5947573"/>
                    <a:gd name="connsiteY10" fmla="*/ 0 h 12147198"/>
                    <a:gd name="connsiteX11" fmla="*/ 2204719 w 5947573"/>
                    <a:gd name="connsiteY11" fmla="*/ 654559 h 12147198"/>
                    <a:gd name="connsiteX0" fmla="*/ 2204719 w 5947573"/>
                    <a:gd name="connsiteY0" fmla="*/ 654559 h 12147198"/>
                    <a:gd name="connsiteX1" fmla="*/ 3146798 w 5947573"/>
                    <a:gd name="connsiteY1" fmla="*/ 333058 h 12147198"/>
                    <a:gd name="connsiteX2" fmla="*/ 3296782 w 5947573"/>
                    <a:gd name="connsiteY2" fmla="*/ 509383 h 12147198"/>
                    <a:gd name="connsiteX3" fmla="*/ 3976287 w 5947573"/>
                    <a:gd name="connsiteY3" fmla="*/ 2658314 h 12147198"/>
                    <a:gd name="connsiteX4" fmla="*/ 4462261 w 5947573"/>
                    <a:gd name="connsiteY4" fmla="*/ 3601249 h 12147198"/>
                    <a:gd name="connsiteX5" fmla="*/ 5533938 w 5947573"/>
                    <a:gd name="connsiteY5" fmla="*/ 5591230 h 12147198"/>
                    <a:gd name="connsiteX6" fmla="*/ 5533938 w 5947573"/>
                    <a:gd name="connsiteY6" fmla="*/ 9104125 h 12147198"/>
                    <a:gd name="connsiteX7" fmla="*/ 5166407 w 5947573"/>
                    <a:gd name="connsiteY7" fmla="*/ 10860572 h 12147198"/>
                    <a:gd name="connsiteX8" fmla="*/ 20977 w 5947573"/>
                    <a:gd name="connsiteY8" fmla="*/ 11299678 h 12147198"/>
                    <a:gd name="connsiteX9" fmla="*/ 341837 w 5947573"/>
                    <a:gd name="connsiteY9" fmla="*/ 7960467 h 12147198"/>
                    <a:gd name="connsiteX10" fmla="*/ 1172376 w 5947573"/>
                    <a:gd name="connsiteY10" fmla="*/ 0 h 12147198"/>
                    <a:gd name="connsiteX11" fmla="*/ 2204719 w 5947573"/>
                    <a:gd name="connsiteY11" fmla="*/ 654559 h 12147198"/>
                    <a:gd name="connsiteX0" fmla="*/ 2183741 w 5926595"/>
                    <a:gd name="connsiteY0" fmla="*/ 654559 h 12147198"/>
                    <a:gd name="connsiteX1" fmla="*/ 3125820 w 5926595"/>
                    <a:gd name="connsiteY1" fmla="*/ 333058 h 12147198"/>
                    <a:gd name="connsiteX2" fmla="*/ 3275804 w 5926595"/>
                    <a:gd name="connsiteY2" fmla="*/ 509383 h 12147198"/>
                    <a:gd name="connsiteX3" fmla="*/ 3955309 w 5926595"/>
                    <a:gd name="connsiteY3" fmla="*/ 2658314 h 12147198"/>
                    <a:gd name="connsiteX4" fmla="*/ 4441283 w 5926595"/>
                    <a:gd name="connsiteY4" fmla="*/ 3601249 h 12147198"/>
                    <a:gd name="connsiteX5" fmla="*/ 5512960 w 5926595"/>
                    <a:gd name="connsiteY5" fmla="*/ 5591230 h 12147198"/>
                    <a:gd name="connsiteX6" fmla="*/ 5512960 w 5926595"/>
                    <a:gd name="connsiteY6" fmla="*/ 9104125 h 12147198"/>
                    <a:gd name="connsiteX7" fmla="*/ 5145429 w 5926595"/>
                    <a:gd name="connsiteY7" fmla="*/ 10860572 h 12147198"/>
                    <a:gd name="connsiteX8" fmla="*/ -1 w 5926595"/>
                    <a:gd name="connsiteY8" fmla="*/ 11299678 h 12147198"/>
                    <a:gd name="connsiteX9" fmla="*/ 735061 w 5926595"/>
                    <a:gd name="connsiteY9" fmla="*/ 7347678 h 12147198"/>
                    <a:gd name="connsiteX10" fmla="*/ 1151398 w 5926595"/>
                    <a:gd name="connsiteY10" fmla="*/ 0 h 12147198"/>
                    <a:gd name="connsiteX11" fmla="*/ 2183741 w 5926595"/>
                    <a:gd name="connsiteY11" fmla="*/ 654559 h 12147198"/>
                    <a:gd name="connsiteX0" fmla="*/ 2183741 w 5926595"/>
                    <a:gd name="connsiteY0" fmla="*/ 654559 h 12147198"/>
                    <a:gd name="connsiteX1" fmla="*/ 3125820 w 5926595"/>
                    <a:gd name="connsiteY1" fmla="*/ 333058 h 12147198"/>
                    <a:gd name="connsiteX2" fmla="*/ 3275804 w 5926595"/>
                    <a:gd name="connsiteY2" fmla="*/ 509383 h 12147198"/>
                    <a:gd name="connsiteX3" fmla="*/ 3955309 w 5926595"/>
                    <a:gd name="connsiteY3" fmla="*/ 2658314 h 12147198"/>
                    <a:gd name="connsiteX4" fmla="*/ 4441283 w 5926595"/>
                    <a:gd name="connsiteY4" fmla="*/ 3601249 h 12147198"/>
                    <a:gd name="connsiteX5" fmla="*/ 5512960 w 5926595"/>
                    <a:gd name="connsiteY5" fmla="*/ 5591230 h 12147198"/>
                    <a:gd name="connsiteX6" fmla="*/ 5512960 w 5926595"/>
                    <a:gd name="connsiteY6" fmla="*/ 9104125 h 12147198"/>
                    <a:gd name="connsiteX7" fmla="*/ 5145429 w 5926595"/>
                    <a:gd name="connsiteY7" fmla="*/ 10860572 h 12147198"/>
                    <a:gd name="connsiteX8" fmla="*/ -1 w 5926595"/>
                    <a:gd name="connsiteY8" fmla="*/ 11299678 h 12147198"/>
                    <a:gd name="connsiteX9" fmla="*/ 735061 w 5926595"/>
                    <a:gd name="connsiteY9" fmla="*/ 7347678 h 12147198"/>
                    <a:gd name="connsiteX10" fmla="*/ 1151398 w 5926595"/>
                    <a:gd name="connsiteY10" fmla="*/ 0 h 12147198"/>
                    <a:gd name="connsiteX11" fmla="*/ 2183741 w 5926595"/>
                    <a:gd name="connsiteY11" fmla="*/ 654559 h 12147198"/>
                    <a:gd name="connsiteX0" fmla="*/ 2183741 w 5926595"/>
                    <a:gd name="connsiteY0" fmla="*/ 654559 h 12147198"/>
                    <a:gd name="connsiteX1" fmla="*/ 3125820 w 5926595"/>
                    <a:gd name="connsiteY1" fmla="*/ 333058 h 12147198"/>
                    <a:gd name="connsiteX2" fmla="*/ 3275804 w 5926595"/>
                    <a:gd name="connsiteY2" fmla="*/ 509383 h 12147198"/>
                    <a:gd name="connsiteX3" fmla="*/ 3955309 w 5926595"/>
                    <a:gd name="connsiteY3" fmla="*/ 2658314 h 12147198"/>
                    <a:gd name="connsiteX4" fmla="*/ 4441283 w 5926595"/>
                    <a:gd name="connsiteY4" fmla="*/ 3601249 h 12147198"/>
                    <a:gd name="connsiteX5" fmla="*/ 5512960 w 5926595"/>
                    <a:gd name="connsiteY5" fmla="*/ 5591230 h 12147198"/>
                    <a:gd name="connsiteX6" fmla="*/ 5512960 w 5926595"/>
                    <a:gd name="connsiteY6" fmla="*/ 9104125 h 12147198"/>
                    <a:gd name="connsiteX7" fmla="*/ 5145429 w 5926595"/>
                    <a:gd name="connsiteY7" fmla="*/ 10860572 h 12147198"/>
                    <a:gd name="connsiteX8" fmla="*/ -1 w 5926595"/>
                    <a:gd name="connsiteY8" fmla="*/ 11299678 h 12147198"/>
                    <a:gd name="connsiteX9" fmla="*/ 735061 w 5926595"/>
                    <a:gd name="connsiteY9" fmla="*/ 7347678 h 12147198"/>
                    <a:gd name="connsiteX10" fmla="*/ 1151398 w 5926595"/>
                    <a:gd name="connsiteY10" fmla="*/ 0 h 12147198"/>
                    <a:gd name="connsiteX11" fmla="*/ 2183741 w 5926595"/>
                    <a:gd name="connsiteY11" fmla="*/ 654559 h 12147198"/>
                    <a:gd name="connsiteX0" fmla="*/ 2183742 w 5926597"/>
                    <a:gd name="connsiteY0" fmla="*/ 654559 h 12147199"/>
                    <a:gd name="connsiteX1" fmla="*/ 3125821 w 5926597"/>
                    <a:gd name="connsiteY1" fmla="*/ 333058 h 12147199"/>
                    <a:gd name="connsiteX2" fmla="*/ 3102481 w 5926597"/>
                    <a:gd name="connsiteY2" fmla="*/ 441963 h 12147199"/>
                    <a:gd name="connsiteX3" fmla="*/ 3955310 w 5926597"/>
                    <a:gd name="connsiteY3" fmla="*/ 2658314 h 12147199"/>
                    <a:gd name="connsiteX4" fmla="*/ 4441284 w 5926597"/>
                    <a:gd name="connsiteY4" fmla="*/ 3601249 h 12147199"/>
                    <a:gd name="connsiteX5" fmla="*/ 5512961 w 5926597"/>
                    <a:gd name="connsiteY5" fmla="*/ 5591230 h 12147199"/>
                    <a:gd name="connsiteX6" fmla="*/ 5512961 w 5926597"/>
                    <a:gd name="connsiteY6" fmla="*/ 9104125 h 12147199"/>
                    <a:gd name="connsiteX7" fmla="*/ 5145430 w 5926597"/>
                    <a:gd name="connsiteY7" fmla="*/ 10860572 h 12147199"/>
                    <a:gd name="connsiteX8" fmla="*/ 0 w 5926597"/>
                    <a:gd name="connsiteY8" fmla="*/ 11299678 h 12147199"/>
                    <a:gd name="connsiteX9" fmla="*/ 735062 w 5926597"/>
                    <a:gd name="connsiteY9" fmla="*/ 7347678 h 12147199"/>
                    <a:gd name="connsiteX10" fmla="*/ 1151399 w 5926597"/>
                    <a:gd name="connsiteY10" fmla="*/ 0 h 12147199"/>
                    <a:gd name="connsiteX11" fmla="*/ 2183742 w 5926597"/>
                    <a:gd name="connsiteY11" fmla="*/ 654559 h 121471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5926597" h="12147199">
                      <a:moveTo>
                        <a:pt x="2183742" y="654559"/>
                      </a:moveTo>
                      <a:cubicBezTo>
                        <a:pt x="2487879" y="439398"/>
                        <a:pt x="2627340" y="447670"/>
                        <a:pt x="3125821" y="333058"/>
                      </a:cubicBezTo>
                      <a:cubicBezTo>
                        <a:pt x="3259450" y="546540"/>
                        <a:pt x="2881485" y="282949"/>
                        <a:pt x="3102481" y="441963"/>
                      </a:cubicBezTo>
                      <a:cubicBezTo>
                        <a:pt x="2555129" y="1217041"/>
                        <a:pt x="3526790" y="1895820"/>
                        <a:pt x="3955310" y="2658314"/>
                      </a:cubicBezTo>
                      <a:cubicBezTo>
                        <a:pt x="4151203" y="3215989"/>
                        <a:pt x="4155368" y="3103703"/>
                        <a:pt x="4441284" y="3601249"/>
                      </a:cubicBezTo>
                      <a:cubicBezTo>
                        <a:pt x="4808653" y="4702589"/>
                        <a:pt x="5178543" y="5076764"/>
                        <a:pt x="5512961" y="5591230"/>
                      </a:cubicBezTo>
                      <a:cubicBezTo>
                        <a:pt x="5657194" y="7307817"/>
                        <a:pt x="5926597" y="7705937"/>
                        <a:pt x="5512961" y="9104125"/>
                      </a:cubicBezTo>
                      <a:cubicBezTo>
                        <a:pt x="5226719" y="10117004"/>
                        <a:pt x="5881217" y="10208064"/>
                        <a:pt x="5145430" y="10860572"/>
                      </a:cubicBezTo>
                      <a:cubicBezTo>
                        <a:pt x="3823002" y="10443048"/>
                        <a:pt x="2938580" y="12147199"/>
                        <a:pt x="0" y="11299678"/>
                      </a:cubicBezTo>
                      <a:cubicBezTo>
                        <a:pt x="142996" y="9479332"/>
                        <a:pt x="393226" y="9318750"/>
                        <a:pt x="735062" y="7347678"/>
                      </a:cubicBezTo>
                      <a:cubicBezTo>
                        <a:pt x="501737" y="6065357"/>
                        <a:pt x="697338" y="3134782"/>
                        <a:pt x="1151399" y="0"/>
                      </a:cubicBezTo>
                      <a:lnTo>
                        <a:pt x="2183742" y="65455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110604" name="Freeform 120"/>
                <p:cNvSpPr>
                  <a:spLocks/>
                </p:cNvSpPr>
                <p:nvPr/>
              </p:nvSpPr>
              <p:spPr bwMode="auto">
                <a:xfrm>
                  <a:off x="28409501" y="-8131851"/>
                  <a:ext cx="5558707" cy="16429801"/>
                </a:xfrm>
                <a:custGeom>
                  <a:avLst/>
                  <a:gdLst>
                    <a:gd name="T0" fmla="*/ 2147483647 w 10000"/>
                    <a:gd name="T1" fmla="*/ 2147483647 h 10106"/>
                    <a:gd name="T2" fmla="*/ 2147483647 w 10000"/>
                    <a:gd name="T3" fmla="*/ 2147483647 h 10106"/>
                    <a:gd name="T4" fmla="*/ 2147483647 w 10000"/>
                    <a:gd name="T5" fmla="*/ 2147483647 h 10106"/>
                    <a:gd name="T6" fmla="*/ 2147483647 w 10000"/>
                    <a:gd name="T7" fmla="*/ 2147483647 h 10106"/>
                    <a:gd name="T8" fmla="*/ 2147483647 w 10000"/>
                    <a:gd name="T9" fmla="*/ 2147483647 h 10106"/>
                    <a:gd name="T10" fmla="*/ 0 w 10000"/>
                    <a:gd name="T11" fmla="*/ 2147483647 h 10106"/>
                    <a:gd name="T12" fmla="*/ 2147483647 w 10000"/>
                    <a:gd name="T13" fmla="*/ 2147483647 h 10106"/>
                    <a:gd name="T14" fmla="*/ 2147483647 w 10000"/>
                    <a:gd name="T15" fmla="*/ 2147483647 h 10106"/>
                    <a:gd name="T16" fmla="*/ 2147483647 w 10000"/>
                    <a:gd name="T17" fmla="*/ 2147483647 h 10106"/>
                    <a:gd name="T18" fmla="*/ 2147483647 w 10000"/>
                    <a:gd name="T19" fmla="*/ 2147483647 h 10106"/>
                    <a:gd name="T20" fmla="*/ 2147483647 w 10000"/>
                    <a:gd name="T21" fmla="*/ 2147483647 h 10106"/>
                    <a:gd name="T22" fmla="*/ 2147483647 w 10000"/>
                    <a:gd name="T23" fmla="*/ 2147483647 h 1010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10000"/>
                    <a:gd name="T37" fmla="*/ 0 h 10106"/>
                    <a:gd name="T38" fmla="*/ 10000 w 10000"/>
                    <a:gd name="T39" fmla="*/ 10106 h 1010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10000" h="10106">
                      <a:moveTo>
                        <a:pt x="6579" y="10106"/>
                      </a:moveTo>
                      <a:lnTo>
                        <a:pt x="2092" y="9804"/>
                      </a:lnTo>
                      <a:cubicBezTo>
                        <a:pt x="1128" y="8913"/>
                        <a:pt x="720" y="7343"/>
                        <a:pt x="700" y="5684"/>
                      </a:cubicBezTo>
                      <a:cubicBezTo>
                        <a:pt x="268" y="4022"/>
                        <a:pt x="81" y="2937"/>
                        <a:pt x="236" y="1564"/>
                      </a:cubicBezTo>
                      <a:cubicBezTo>
                        <a:pt x="466" y="1250"/>
                        <a:pt x="1384" y="1168"/>
                        <a:pt x="1320" y="923"/>
                      </a:cubicBezTo>
                      <a:cubicBezTo>
                        <a:pt x="829" y="649"/>
                        <a:pt x="277" y="719"/>
                        <a:pt x="0" y="249"/>
                      </a:cubicBezTo>
                      <a:cubicBezTo>
                        <a:pt x="439" y="0"/>
                        <a:pt x="4347" y="106"/>
                        <a:pt x="5031" y="243"/>
                      </a:cubicBezTo>
                      <a:cubicBezTo>
                        <a:pt x="4871" y="817"/>
                        <a:pt x="3947" y="828"/>
                        <a:pt x="4103" y="1071"/>
                      </a:cubicBezTo>
                      <a:lnTo>
                        <a:pt x="5970" y="1703"/>
                      </a:lnTo>
                      <a:cubicBezTo>
                        <a:pt x="6888" y="2615"/>
                        <a:pt x="7678" y="3078"/>
                        <a:pt x="7612" y="4309"/>
                      </a:cubicBezTo>
                      <a:cubicBezTo>
                        <a:pt x="8462" y="6005"/>
                        <a:pt x="9935" y="7501"/>
                        <a:pt x="10000" y="9294"/>
                      </a:cubicBezTo>
                      <a:cubicBezTo>
                        <a:pt x="8910" y="9845"/>
                        <a:pt x="9009" y="9800"/>
                        <a:pt x="6579" y="10106"/>
                      </a:cubicBezTo>
                      <a:close/>
                    </a:path>
                  </a:pathLst>
                </a:custGeom>
                <a:solidFill>
                  <a:srgbClr val="000000"/>
                </a:solidFill>
                <a:ln w="9525">
                  <a:noFill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zh-CN" altLang="en-US"/>
                </a:p>
              </p:txBody>
            </p:sp>
            <p:sp>
              <p:nvSpPr>
                <p:cNvPr id="57" name="手繪多邊形 56"/>
                <p:cNvSpPr/>
                <p:nvPr/>
              </p:nvSpPr>
              <p:spPr bwMode="auto">
                <a:xfrm>
                  <a:off x="30065611" y="-8608677"/>
                  <a:ext cx="2615591" cy="1416601"/>
                </a:xfrm>
                <a:custGeom>
                  <a:avLst/>
                  <a:gdLst>
                    <a:gd name="connsiteX0" fmla="*/ 822960 w 1005840"/>
                    <a:gd name="connsiteY0" fmla="*/ 0 h 1645920"/>
                    <a:gd name="connsiteX1" fmla="*/ 0 w 1005840"/>
                    <a:gd name="connsiteY1" fmla="*/ 731520 h 1645920"/>
                    <a:gd name="connsiteX2" fmla="*/ 548640 w 1005840"/>
                    <a:gd name="connsiteY2" fmla="*/ 1645920 h 1645920"/>
                    <a:gd name="connsiteX3" fmla="*/ 1005840 w 1005840"/>
                    <a:gd name="connsiteY3" fmla="*/ 1371600 h 1645920"/>
                    <a:gd name="connsiteX4" fmla="*/ 1005840 w 1005840"/>
                    <a:gd name="connsiteY4" fmla="*/ 640080 h 1645920"/>
                    <a:gd name="connsiteX5" fmla="*/ 822960 w 1005840"/>
                    <a:gd name="connsiteY5" fmla="*/ 0 h 1645920"/>
                    <a:gd name="connsiteX0" fmla="*/ 822960 w 1082040"/>
                    <a:gd name="connsiteY0" fmla="*/ 0 h 1752600"/>
                    <a:gd name="connsiteX1" fmla="*/ 0 w 1082040"/>
                    <a:gd name="connsiteY1" fmla="*/ 731520 h 1752600"/>
                    <a:gd name="connsiteX2" fmla="*/ 548640 w 1082040"/>
                    <a:gd name="connsiteY2" fmla="*/ 1645920 h 1752600"/>
                    <a:gd name="connsiteX3" fmla="*/ 1005840 w 1082040"/>
                    <a:gd name="connsiteY3" fmla="*/ 1371600 h 1752600"/>
                    <a:gd name="connsiteX4" fmla="*/ 1005840 w 1082040"/>
                    <a:gd name="connsiteY4" fmla="*/ 640080 h 1752600"/>
                    <a:gd name="connsiteX5" fmla="*/ 822960 w 1082040"/>
                    <a:gd name="connsiteY5" fmla="*/ 0 h 1752600"/>
                    <a:gd name="connsiteX0" fmla="*/ 822960 w 1082040"/>
                    <a:gd name="connsiteY0" fmla="*/ 0 h 1752600"/>
                    <a:gd name="connsiteX1" fmla="*/ 0 w 1082040"/>
                    <a:gd name="connsiteY1" fmla="*/ 731520 h 1752600"/>
                    <a:gd name="connsiteX2" fmla="*/ 548640 w 1082040"/>
                    <a:gd name="connsiteY2" fmla="*/ 1645920 h 1752600"/>
                    <a:gd name="connsiteX3" fmla="*/ 1005840 w 1082040"/>
                    <a:gd name="connsiteY3" fmla="*/ 1371600 h 1752600"/>
                    <a:gd name="connsiteX4" fmla="*/ 1005840 w 1082040"/>
                    <a:gd name="connsiteY4" fmla="*/ 640080 h 1752600"/>
                    <a:gd name="connsiteX5" fmla="*/ 822960 w 1082040"/>
                    <a:gd name="connsiteY5" fmla="*/ 0 h 1752600"/>
                    <a:gd name="connsiteX0" fmla="*/ 822960 w 1082040"/>
                    <a:gd name="connsiteY0" fmla="*/ 0 h 1645920"/>
                    <a:gd name="connsiteX1" fmla="*/ 0 w 1082040"/>
                    <a:gd name="connsiteY1" fmla="*/ 731520 h 1645920"/>
                    <a:gd name="connsiteX2" fmla="*/ 548640 w 1082040"/>
                    <a:gd name="connsiteY2" fmla="*/ 1645920 h 1645920"/>
                    <a:gd name="connsiteX3" fmla="*/ 1005840 w 1082040"/>
                    <a:gd name="connsiteY3" fmla="*/ 1371600 h 1645920"/>
                    <a:gd name="connsiteX4" fmla="*/ 1005840 w 1082040"/>
                    <a:gd name="connsiteY4" fmla="*/ 640080 h 1645920"/>
                    <a:gd name="connsiteX5" fmla="*/ 822960 w 1082040"/>
                    <a:gd name="connsiteY5" fmla="*/ 0 h 1645920"/>
                    <a:gd name="connsiteX0" fmla="*/ 822960 w 1091066"/>
                    <a:gd name="connsiteY0" fmla="*/ 0 h 1645920"/>
                    <a:gd name="connsiteX1" fmla="*/ 0 w 1091066"/>
                    <a:gd name="connsiteY1" fmla="*/ 731520 h 1645920"/>
                    <a:gd name="connsiteX2" fmla="*/ 548640 w 1091066"/>
                    <a:gd name="connsiteY2" fmla="*/ 1645920 h 1645920"/>
                    <a:gd name="connsiteX3" fmla="*/ 1014866 w 1091066"/>
                    <a:gd name="connsiteY3" fmla="*/ 1317812 h 1645920"/>
                    <a:gd name="connsiteX4" fmla="*/ 1005840 w 1091066"/>
                    <a:gd name="connsiteY4" fmla="*/ 640080 h 1645920"/>
                    <a:gd name="connsiteX5" fmla="*/ 822960 w 1091066"/>
                    <a:gd name="connsiteY5" fmla="*/ 0 h 1645920"/>
                    <a:gd name="connsiteX0" fmla="*/ 822960 w 1091066"/>
                    <a:gd name="connsiteY0" fmla="*/ 0 h 1645920"/>
                    <a:gd name="connsiteX1" fmla="*/ 0 w 1091066"/>
                    <a:gd name="connsiteY1" fmla="*/ 731520 h 1645920"/>
                    <a:gd name="connsiteX2" fmla="*/ 548640 w 1091066"/>
                    <a:gd name="connsiteY2" fmla="*/ 1645920 h 1645920"/>
                    <a:gd name="connsiteX3" fmla="*/ 1014866 w 1091066"/>
                    <a:gd name="connsiteY3" fmla="*/ 1317812 h 1645920"/>
                    <a:gd name="connsiteX4" fmla="*/ 1005840 w 1091066"/>
                    <a:gd name="connsiteY4" fmla="*/ 640080 h 1645920"/>
                    <a:gd name="connsiteX5" fmla="*/ 822960 w 1091066"/>
                    <a:gd name="connsiteY5" fmla="*/ 0 h 1645920"/>
                    <a:gd name="connsiteX0" fmla="*/ 822960 w 1091066"/>
                    <a:gd name="connsiteY0" fmla="*/ 0 h 1645920"/>
                    <a:gd name="connsiteX1" fmla="*/ 0 w 1091066"/>
                    <a:gd name="connsiteY1" fmla="*/ 731520 h 1645920"/>
                    <a:gd name="connsiteX2" fmla="*/ 548640 w 1091066"/>
                    <a:gd name="connsiteY2" fmla="*/ 1645920 h 1645920"/>
                    <a:gd name="connsiteX3" fmla="*/ 1014866 w 1091066"/>
                    <a:gd name="connsiteY3" fmla="*/ 1317812 h 1645920"/>
                    <a:gd name="connsiteX4" fmla="*/ 1005840 w 1091066"/>
                    <a:gd name="connsiteY4" fmla="*/ 640080 h 1645920"/>
                    <a:gd name="connsiteX5" fmla="*/ 822960 w 1091066"/>
                    <a:gd name="connsiteY5" fmla="*/ 0 h 1645920"/>
                    <a:gd name="connsiteX0" fmla="*/ 822960 w 1091066"/>
                    <a:gd name="connsiteY0" fmla="*/ 0 h 1645920"/>
                    <a:gd name="connsiteX1" fmla="*/ 0 w 1091066"/>
                    <a:gd name="connsiteY1" fmla="*/ 731520 h 1645920"/>
                    <a:gd name="connsiteX2" fmla="*/ 548640 w 1091066"/>
                    <a:gd name="connsiteY2" fmla="*/ 1645920 h 1645920"/>
                    <a:gd name="connsiteX3" fmla="*/ 1014866 w 1091066"/>
                    <a:gd name="connsiteY3" fmla="*/ 1317812 h 1645920"/>
                    <a:gd name="connsiteX4" fmla="*/ 1005840 w 1091066"/>
                    <a:gd name="connsiteY4" fmla="*/ 640080 h 1645920"/>
                    <a:gd name="connsiteX5" fmla="*/ 822960 w 1091066"/>
                    <a:gd name="connsiteY5" fmla="*/ 0 h 1645920"/>
                    <a:gd name="connsiteX0" fmla="*/ 822960 w 1091066"/>
                    <a:gd name="connsiteY0" fmla="*/ 0 h 1645920"/>
                    <a:gd name="connsiteX1" fmla="*/ 0 w 1091066"/>
                    <a:gd name="connsiteY1" fmla="*/ 731520 h 1645920"/>
                    <a:gd name="connsiteX2" fmla="*/ 548640 w 1091066"/>
                    <a:gd name="connsiteY2" fmla="*/ 1645920 h 1645920"/>
                    <a:gd name="connsiteX3" fmla="*/ 1014866 w 1091066"/>
                    <a:gd name="connsiteY3" fmla="*/ 1317812 h 1645920"/>
                    <a:gd name="connsiteX4" fmla="*/ 1050064 w 1091066"/>
                    <a:gd name="connsiteY4" fmla="*/ 640080 h 1645920"/>
                    <a:gd name="connsiteX5" fmla="*/ 822960 w 1091066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1014866 w 1080544"/>
                    <a:gd name="connsiteY3" fmla="*/ 1317812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979668 w 1080544"/>
                    <a:gd name="connsiteY3" fmla="*/ 1290918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80544"/>
                    <a:gd name="connsiteY0" fmla="*/ 0 h 1645920"/>
                    <a:gd name="connsiteX1" fmla="*/ 0 w 1080544"/>
                    <a:gd name="connsiteY1" fmla="*/ 731520 h 1645920"/>
                    <a:gd name="connsiteX2" fmla="*/ 548640 w 1080544"/>
                    <a:gd name="connsiteY2" fmla="*/ 1645920 h 1645920"/>
                    <a:gd name="connsiteX3" fmla="*/ 1013956 w 1080544"/>
                    <a:gd name="connsiteY3" fmla="*/ 1113680 h 1645920"/>
                    <a:gd name="connsiteX4" fmla="*/ 1050064 w 1080544"/>
                    <a:gd name="connsiteY4" fmla="*/ 640080 h 1645920"/>
                    <a:gd name="connsiteX5" fmla="*/ 822960 w 1080544"/>
                    <a:gd name="connsiteY5" fmla="*/ 0 h 1645920"/>
                    <a:gd name="connsiteX0" fmla="*/ 822960 w 1092243"/>
                    <a:gd name="connsiteY0" fmla="*/ 0 h 1645920"/>
                    <a:gd name="connsiteX1" fmla="*/ 0 w 1092243"/>
                    <a:gd name="connsiteY1" fmla="*/ 731520 h 1645920"/>
                    <a:gd name="connsiteX2" fmla="*/ 548640 w 1092243"/>
                    <a:gd name="connsiteY2" fmla="*/ 1645920 h 1645920"/>
                    <a:gd name="connsiteX3" fmla="*/ 1013956 w 1092243"/>
                    <a:gd name="connsiteY3" fmla="*/ 1113680 h 1645920"/>
                    <a:gd name="connsiteX4" fmla="*/ 1061763 w 1092243"/>
                    <a:gd name="connsiteY4" fmla="*/ 462680 h 1645920"/>
                    <a:gd name="connsiteX5" fmla="*/ 822960 w 1092243"/>
                    <a:gd name="connsiteY5" fmla="*/ 0 h 1645920"/>
                    <a:gd name="connsiteX0" fmla="*/ 822960 w 1092243"/>
                    <a:gd name="connsiteY0" fmla="*/ 0 h 1645920"/>
                    <a:gd name="connsiteX1" fmla="*/ 0 w 1092243"/>
                    <a:gd name="connsiteY1" fmla="*/ 731520 h 1645920"/>
                    <a:gd name="connsiteX2" fmla="*/ 548640 w 1092243"/>
                    <a:gd name="connsiteY2" fmla="*/ 1645920 h 1645920"/>
                    <a:gd name="connsiteX3" fmla="*/ 1013956 w 1092243"/>
                    <a:gd name="connsiteY3" fmla="*/ 1113680 h 1645920"/>
                    <a:gd name="connsiteX4" fmla="*/ 1061763 w 1092243"/>
                    <a:gd name="connsiteY4" fmla="*/ 462680 h 1645920"/>
                    <a:gd name="connsiteX5" fmla="*/ 822960 w 1092243"/>
                    <a:gd name="connsiteY5" fmla="*/ 0 h 1645920"/>
                    <a:gd name="connsiteX0" fmla="*/ 822960 w 1092243"/>
                    <a:gd name="connsiteY0" fmla="*/ 0 h 1645920"/>
                    <a:gd name="connsiteX1" fmla="*/ 0 w 1092243"/>
                    <a:gd name="connsiteY1" fmla="*/ 731520 h 1645920"/>
                    <a:gd name="connsiteX2" fmla="*/ 548640 w 1092243"/>
                    <a:gd name="connsiteY2" fmla="*/ 1645920 h 1645920"/>
                    <a:gd name="connsiteX3" fmla="*/ 974120 w 1092243"/>
                    <a:gd name="connsiteY3" fmla="*/ 1057001 h 1645920"/>
                    <a:gd name="connsiteX4" fmla="*/ 1061763 w 1092243"/>
                    <a:gd name="connsiteY4" fmla="*/ 462680 h 1645920"/>
                    <a:gd name="connsiteX5" fmla="*/ 822960 w 1092243"/>
                    <a:gd name="connsiteY5" fmla="*/ 0 h 1645920"/>
                    <a:gd name="connsiteX0" fmla="*/ 822960 w 1048422"/>
                    <a:gd name="connsiteY0" fmla="*/ 0 h 1645920"/>
                    <a:gd name="connsiteX1" fmla="*/ 0 w 1048422"/>
                    <a:gd name="connsiteY1" fmla="*/ 731520 h 1645920"/>
                    <a:gd name="connsiteX2" fmla="*/ 548640 w 1048422"/>
                    <a:gd name="connsiteY2" fmla="*/ 1645920 h 1645920"/>
                    <a:gd name="connsiteX3" fmla="*/ 974120 w 1048422"/>
                    <a:gd name="connsiteY3" fmla="*/ 1057001 h 1645920"/>
                    <a:gd name="connsiteX4" fmla="*/ 1017942 w 1048422"/>
                    <a:gd name="connsiteY4" fmla="*/ 414053 h 1645920"/>
                    <a:gd name="connsiteX5" fmla="*/ 822960 w 1048422"/>
                    <a:gd name="connsiteY5" fmla="*/ 0 h 1645920"/>
                    <a:gd name="connsiteX0" fmla="*/ 822960 w 1073463"/>
                    <a:gd name="connsiteY0" fmla="*/ 0 h 1645920"/>
                    <a:gd name="connsiteX1" fmla="*/ 0 w 1073463"/>
                    <a:gd name="connsiteY1" fmla="*/ 731520 h 1645920"/>
                    <a:gd name="connsiteX2" fmla="*/ 548640 w 1073463"/>
                    <a:gd name="connsiteY2" fmla="*/ 1645920 h 1645920"/>
                    <a:gd name="connsiteX3" fmla="*/ 974120 w 1073463"/>
                    <a:gd name="connsiteY3" fmla="*/ 1057001 h 1645920"/>
                    <a:gd name="connsiteX4" fmla="*/ 1042983 w 1073463"/>
                    <a:gd name="connsiteY4" fmla="*/ 365427 h 1645920"/>
                    <a:gd name="connsiteX5" fmla="*/ 822960 w 1073463"/>
                    <a:gd name="connsiteY5" fmla="*/ 0 h 1645920"/>
                    <a:gd name="connsiteX0" fmla="*/ 725440 w 1073463"/>
                    <a:gd name="connsiteY0" fmla="*/ 0 h 1593944"/>
                    <a:gd name="connsiteX1" fmla="*/ 0 w 1073463"/>
                    <a:gd name="connsiteY1" fmla="*/ 679544 h 1593944"/>
                    <a:gd name="connsiteX2" fmla="*/ 548640 w 1073463"/>
                    <a:gd name="connsiteY2" fmla="*/ 1593944 h 1593944"/>
                    <a:gd name="connsiteX3" fmla="*/ 974120 w 1073463"/>
                    <a:gd name="connsiteY3" fmla="*/ 1005025 h 1593944"/>
                    <a:gd name="connsiteX4" fmla="*/ 1042983 w 1073463"/>
                    <a:gd name="connsiteY4" fmla="*/ 313451 h 1593944"/>
                    <a:gd name="connsiteX5" fmla="*/ 725440 w 1073463"/>
                    <a:gd name="connsiteY5" fmla="*/ 0 h 1593944"/>
                    <a:gd name="connsiteX0" fmla="*/ 725440 w 1073463"/>
                    <a:gd name="connsiteY0" fmla="*/ 0 h 1593944"/>
                    <a:gd name="connsiteX1" fmla="*/ 0 w 1073463"/>
                    <a:gd name="connsiteY1" fmla="*/ 679544 h 1593944"/>
                    <a:gd name="connsiteX2" fmla="*/ 548640 w 1073463"/>
                    <a:gd name="connsiteY2" fmla="*/ 1593944 h 1593944"/>
                    <a:gd name="connsiteX3" fmla="*/ 974120 w 1073463"/>
                    <a:gd name="connsiteY3" fmla="*/ 1005025 h 1593944"/>
                    <a:gd name="connsiteX4" fmla="*/ 1042983 w 1073463"/>
                    <a:gd name="connsiteY4" fmla="*/ 313451 h 1593944"/>
                    <a:gd name="connsiteX5" fmla="*/ 725440 w 1073463"/>
                    <a:gd name="connsiteY5" fmla="*/ 0 h 1593944"/>
                    <a:gd name="connsiteX0" fmla="*/ 725440 w 1073463"/>
                    <a:gd name="connsiteY0" fmla="*/ 0 h 1593944"/>
                    <a:gd name="connsiteX1" fmla="*/ 0 w 1073463"/>
                    <a:gd name="connsiteY1" fmla="*/ 679544 h 1593944"/>
                    <a:gd name="connsiteX2" fmla="*/ 548640 w 1073463"/>
                    <a:gd name="connsiteY2" fmla="*/ 1593944 h 1593944"/>
                    <a:gd name="connsiteX3" fmla="*/ 974120 w 1073463"/>
                    <a:gd name="connsiteY3" fmla="*/ 1005025 h 1593944"/>
                    <a:gd name="connsiteX4" fmla="*/ 1042983 w 1073463"/>
                    <a:gd name="connsiteY4" fmla="*/ 313451 h 1593944"/>
                    <a:gd name="connsiteX5" fmla="*/ 725440 w 1073463"/>
                    <a:gd name="connsiteY5" fmla="*/ 0 h 1593944"/>
                    <a:gd name="connsiteX0" fmla="*/ 725440 w 1073463"/>
                    <a:gd name="connsiteY0" fmla="*/ 0 h 1593944"/>
                    <a:gd name="connsiteX1" fmla="*/ 0 w 1073463"/>
                    <a:gd name="connsiteY1" fmla="*/ 679544 h 1593944"/>
                    <a:gd name="connsiteX2" fmla="*/ 548640 w 1073463"/>
                    <a:gd name="connsiteY2" fmla="*/ 1593944 h 1593944"/>
                    <a:gd name="connsiteX3" fmla="*/ 974120 w 1073463"/>
                    <a:gd name="connsiteY3" fmla="*/ 1005025 h 1593944"/>
                    <a:gd name="connsiteX4" fmla="*/ 1042983 w 1073463"/>
                    <a:gd name="connsiteY4" fmla="*/ 313451 h 1593944"/>
                    <a:gd name="connsiteX5" fmla="*/ 725440 w 1073463"/>
                    <a:gd name="connsiteY5" fmla="*/ 0 h 1593944"/>
                    <a:gd name="connsiteX0" fmla="*/ 725440 w 1056056"/>
                    <a:gd name="connsiteY0" fmla="*/ 0 h 1593944"/>
                    <a:gd name="connsiteX1" fmla="*/ 0 w 1056056"/>
                    <a:gd name="connsiteY1" fmla="*/ 679544 h 1593944"/>
                    <a:gd name="connsiteX2" fmla="*/ 548640 w 1056056"/>
                    <a:gd name="connsiteY2" fmla="*/ 1593944 h 1593944"/>
                    <a:gd name="connsiteX3" fmla="*/ 974120 w 1056056"/>
                    <a:gd name="connsiteY3" fmla="*/ 1005025 h 1593944"/>
                    <a:gd name="connsiteX4" fmla="*/ 1025576 w 1056056"/>
                    <a:gd name="connsiteY4" fmla="*/ 257318 h 1593944"/>
                    <a:gd name="connsiteX5" fmla="*/ 725440 w 1056056"/>
                    <a:gd name="connsiteY5" fmla="*/ 0 h 1593944"/>
                    <a:gd name="connsiteX0" fmla="*/ 725440 w 1056056"/>
                    <a:gd name="connsiteY0" fmla="*/ 0 h 1593944"/>
                    <a:gd name="connsiteX1" fmla="*/ 0 w 1056056"/>
                    <a:gd name="connsiteY1" fmla="*/ 679544 h 1593944"/>
                    <a:gd name="connsiteX2" fmla="*/ 548640 w 1056056"/>
                    <a:gd name="connsiteY2" fmla="*/ 1593944 h 1593944"/>
                    <a:gd name="connsiteX3" fmla="*/ 974120 w 1056056"/>
                    <a:gd name="connsiteY3" fmla="*/ 1005025 h 1593944"/>
                    <a:gd name="connsiteX4" fmla="*/ 1025576 w 1056056"/>
                    <a:gd name="connsiteY4" fmla="*/ 257318 h 1593944"/>
                    <a:gd name="connsiteX5" fmla="*/ 725440 w 1056056"/>
                    <a:gd name="connsiteY5" fmla="*/ 0 h 1593944"/>
                    <a:gd name="connsiteX0" fmla="*/ 725440 w 1040094"/>
                    <a:gd name="connsiteY0" fmla="*/ 0 h 1593944"/>
                    <a:gd name="connsiteX1" fmla="*/ 0 w 1040094"/>
                    <a:gd name="connsiteY1" fmla="*/ 679544 h 1593944"/>
                    <a:gd name="connsiteX2" fmla="*/ 548640 w 1040094"/>
                    <a:gd name="connsiteY2" fmla="*/ 1593944 h 1593944"/>
                    <a:gd name="connsiteX3" fmla="*/ 974120 w 1040094"/>
                    <a:gd name="connsiteY3" fmla="*/ 1005025 h 1593944"/>
                    <a:gd name="connsiteX4" fmla="*/ 1009614 w 1040094"/>
                    <a:gd name="connsiteY4" fmla="*/ 221580 h 1593944"/>
                    <a:gd name="connsiteX5" fmla="*/ 725440 w 1040094"/>
                    <a:gd name="connsiteY5" fmla="*/ 0 h 1593944"/>
                    <a:gd name="connsiteX0" fmla="*/ 725440 w 1040094"/>
                    <a:gd name="connsiteY0" fmla="*/ 0 h 1593944"/>
                    <a:gd name="connsiteX1" fmla="*/ 0 w 1040094"/>
                    <a:gd name="connsiteY1" fmla="*/ 679544 h 1593944"/>
                    <a:gd name="connsiteX2" fmla="*/ 548640 w 1040094"/>
                    <a:gd name="connsiteY2" fmla="*/ 1593944 h 1593944"/>
                    <a:gd name="connsiteX3" fmla="*/ 974120 w 1040094"/>
                    <a:gd name="connsiteY3" fmla="*/ 1005025 h 1593944"/>
                    <a:gd name="connsiteX4" fmla="*/ 1009614 w 1040094"/>
                    <a:gd name="connsiteY4" fmla="*/ 221580 h 1593944"/>
                    <a:gd name="connsiteX5" fmla="*/ 725440 w 1040094"/>
                    <a:gd name="connsiteY5" fmla="*/ 0 h 1593944"/>
                    <a:gd name="connsiteX0" fmla="*/ 725440 w 1018678"/>
                    <a:gd name="connsiteY0" fmla="*/ 0 h 1593944"/>
                    <a:gd name="connsiteX1" fmla="*/ 0 w 1018678"/>
                    <a:gd name="connsiteY1" fmla="*/ 679544 h 1593944"/>
                    <a:gd name="connsiteX2" fmla="*/ 548640 w 1018678"/>
                    <a:gd name="connsiteY2" fmla="*/ 1593944 h 1593944"/>
                    <a:gd name="connsiteX3" fmla="*/ 974120 w 1018678"/>
                    <a:gd name="connsiteY3" fmla="*/ 1005025 h 1593944"/>
                    <a:gd name="connsiteX4" fmla="*/ 1009614 w 1018678"/>
                    <a:gd name="connsiteY4" fmla="*/ 221580 h 1593944"/>
                    <a:gd name="connsiteX5" fmla="*/ 725440 w 1018678"/>
                    <a:gd name="connsiteY5" fmla="*/ 0 h 1593944"/>
                    <a:gd name="connsiteX0" fmla="*/ 725440 w 1018678"/>
                    <a:gd name="connsiteY0" fmla="*/ 0 h 1593944"/>
                    <a:gd name="connsiteX1" fmla="*/ 0 w 1018678"/>
                    <a:gd name="connsiteY1" fmla="*/ 679544 h 1593944"/>
                    <a:gd name="connsiteX2" fmla="*/ 548640 w 1018678"/>
                    <a:gd name="connsiteY2" fmla="*/ 1593944 h 1593944"/>
                    <a:gd name="connsiteX3" fmla="*/ 941774 w 1018678"/>
                    <a:gd name="connsiteY3" fmla="*/ 1004256 h 1593944"/>
                    <a:gd name="connsiteX4" fmla="*/ 1009614 w 1018678"/>
                    <a:gd name="connsiteY4" fmla="*/ 221580 h 1593944"/>
                    <a:gd name="connsiteX5" fmla="*/ 725440 w 1018678"/>
                    <a:gd name="connsiteY5" fmla="*/ 0 h 1593944"/>
                    <a:gd name="connsiteX0" fmla="*/ 725440 w 1018678"/>
                    <a:gd name="connsiteY0" fmla="*/ 0 h 1593944"/>
                    <a:gd name="connsiteX1" fmla="*/ 0 w 1018678"/>
                    <a:gd name="connsiteY1" fmla="*/ 679544 h 1593944"/>
                    <a:gd name="connsiteX2" fmla="*/ 548640 w 1018678"/>
                    <a:gd name="connsiteY2" fmla="*/ 1593944 h 1593944"/>
                    <a:gd name="connsiteX3" fmla="*/ 941774 w 1018678"/>
                    <a:gd name="connsiteY3" fmla="*/ 1004256 h 1593944"/>
                    <a:gd name="connsiteX4" fmla="*/ 1009614 w 1018678"/>
                    <a:gd name="connsiteY4" fmla="*/ 221580 h 1593944"/>
                    <a:gd name="connsiteX5" fmla="*/ 725440 w 1018678"/>
                    <a:gd name="connsiteY5" fmla="*/ 0 h 1593944"/>
                    <a:gd name="connsiteX0" fmla="*/ 725440 w 1049048"/>
                    <a:gd name="connsiteY0" fmla="*/ 0 h 1593944"/>
                    <a:gd name="connsiteX1" fmla="*/ 0 w 1049048"/>
                    <a:gd name="connsiteY1" fmla="*/ 679544 h 1593944"/>
                    <a:gd name="connsiteX2" fmla="*/ 548640 w 1049048"/>
                    <a:gd name="connsiteY2" fmla="*/ 1593944 h 1593944"/>
                    <a:gd name="connsiteX3" fmla="*/ 982935 w 1049048"/>
                    <a:gd name="connsiteY3" fmla="*/ 735593 h 1593944"/>
                    <a:gd name="connsiteX4" fmla="*/ 1009614 w 1049048"/>
                    <a:gd name="connsiteY4" fmla="*/ 221580 h 1593944"/>
                    <a:gd name="connsiteX5" fmla="*/ 725440 w 1049048"/>
                    <a:gd name="connsiteY5" fmla="*/ 0 h 1593944"/>
                    <a:gd name="connsiteX0" fmla="*/ 725440 w 1049048"/>
                    <a:gd name="connsiteY0" fmla="*/ 0 h 1458289"/>
                    <a:gd name="connsiteX1" fmla="*/ 0 w 1049048"/>
                    <a:gd name="connsiteY1" fmla="*/ 679544 h 1458289"/>
                    <a:gd name="connsiteX2" fmla="*/ 607632 w 1049048"/>
                    <a:gd name="connsiteY2" fmla="*/ 1458289 h 1458289"/>
                    <a:gd name="connsiteX3" fmla="*/ 982935 w 1049048"/>
                    <a:gd name="connsiteY3" fmla="*/ 735593 h 1458289"/>
                    <a:gd name="connsiteX4" fmla="*/ 1009614 w 1049048"/>
                    <a:gd name="connsiteY4" fmla="*/ 221580 h 1458289"/>
                    <a:gd name="connsiteX5" fmla="*/ 725440 w 1049048"/>
                    <a:gd name="connsiteY5" fmla="*/ 0 h 1458289"/>
                    <a:gd name="connsiteX0" fmla="*/ 725440 w 1049048"/>
                    <a:gd name="connsiteY0" fmla="*/ 0 h 1424376"/>
                    <a:gd name="connsiteX1" fmla="*/ 0 w 1049048"/>
                    <a:gd name="connsiteY1" fmla="*/ 679544 h 1424376"/>
                    <a:gd name="connsiteX2" fmla="*/ 679119 w 1049048"/>
                    <a:gd name="connsiteY2" fmla="*/ 1424376 h 1424376"/>
                    <a:gd name="connsiteX3" fmla="*/ 982935 w 1049048"/>
                    <a:gd name="connsiteY3" fmla="*/ 735593 h 1424376"/>
                    <a:gd name="connsiteX4" fmla="*/ 1009614 w 1049048"/>
                    <a:gd name="connsiteY4" fmla="*/ 221580 h 1424376"/>
                    <a:gd name="connsiteX5" fmla="*/ 725440 w 1049048"/>
                    <a:gd name="connsiteY5" fmla="*/ 0 h 1424376"/>
                    <a:gd name="connsiteX0" fmla="*/ 725440 w 1049048"/>
                    <a:gd name="connsiteY0" fmla="*/ 0 h 1424376"/>
                    <a:gd name="connsiteX1" fmla="*/ 0 w 1049048"/>
                    <a:gd name="connsiteY1" fmla="*/ 679544 h 1424376"/>
                    <a:gd name="connsiteX2" fmla="*/ 679119 w 1049048"/>
                    <a:gd name="connsiteY2" fmla="*/ 1424376 h 1424376"/>
                    <a:gd name="connsiteX3" fmla="*/ 982935 w 1049048"/>
                    <a:gd name="connsiteY3" fmla="*/ 735593 h 1424376"/>
                    <a:gd name="connsiteX4" fmla="*/ 1009614 w 1049048"/>
                    <a:gd name="connsiteY4" fmla="*/ 221580 h 1424376"/>
                    <a:gd name="connsiteX5" fmla="*/ 725440 w 1049048"/>
                    <a:gd name="connsiteY5" fmla="*/ 0 h 1424376"/>
                    <a:gd name="connsiteX0" fmla="*/ 725440 w 1049048"/>
                    <a:gd name="connsiteY0" fmla="*/ 0 h 1424376"/>
                    <a:gd name="connsiteX1" fmla="*/ 0 w 1049048"/>
                    <a:gd name="connsiteY1" fmla="*/ 679544 h 1424376"/>
                    <a:gd name="connsiteX2" fmla="*/ 679119 w 1049048"/>
                    <a:gd name="connsiteY2" fmla="*/ 1424376 h 1424376"/>
                    <a:gd name="connsiteX3" fmla="*/ 982935 w 1049048"/>
                    <a:gd name="connsiteY3" fmla="*/ 735593 h 1424376"/>
                    <a:gd name="connsiteX4" fmla="*/ 1009614 w 1049048"/>
                    <a:gd name="connsiteY4" fmla="*/ 221580 h 1424376"/>
                    <a:gd name="connsiteX5" fmla="*/ 725440 w 1049048"/>
                    <a:gd name="connsiteY5" fmla="*/ 0 h 1424376"/>
                    <a:gd name="connsiteX0" fmla="*/ 725440 w 1018678"/>
                    <a:gd name="connsiteY0" fmla="*/ 0 h 1424376"/>
                    <a:gd name="connsiteX1" fmla="*/ 0 w 1018678"/>
                    <a:gd name="connsiteY1" fmla="*/ 679544 h 1424376"/>
                    <a:gd name="connsiteX2" fmla="*/ 679119 w 1018678"/>
                    <a:gd name="connsiteY2" fmla="*/ 1424376 h 1424376"/>
                    <a:gd name="connsiteX3" fmla="*/ 920218 w 1018678"/>
                    <a:gd name="connsiteY3" fmla="*/ 726939 h 1424376"/>
                    <a:gd name="connsiteX4" fmla="*/ 1009614 w 1018678"/>
                    <a:gd name="connsiteY4" fmla="*/ 221580 h 1424376"/>
                    <a:gd name="connsiteX5" fmla="*/ 725440 w 1018678"/>
                    <a:gd name="connsiteY5" fmla="*/ 0 h 1424376"/>
                    <a:gd name="connsiteX0" fmla="*/ 725440 w 986331"/>
                    <a:gd name="connsiteY0" fmla="*/ 0 h 1424376"/>
                    <a:gd name="connsiteX1" fmla="*/ 0 w 986331"/>
                    <a:gd name="connsiteY1" fmla="*/ 679544 h 1424376"/>
                    <a:gd name="connsiteX2" fmla="*/ 679119 w 986331"/>
                    <a:gd name="connsiteY2" fmla="*/ 1424376 h 1424376"/>
                    <a:gd name="connsiteX3" fmla="*/ 920218 w 986331"/>
                    <a:gd name="connsiteY3" fmla="*/ 726939 h 1424376"/>
                    <a:gd name="connsiteX4" fmla="*/ 938622 w 986331"/>
                    <a:gd name="connsiteY4" fmla="*/ 217846 h 1424376"/>
                    <a:gd name="connsiteX5" fmla="*/ 725440 w 986331"/>
                    <a:gd name="connsiteY5" fmla="*/ 0 h 1424376"/>
                    <a:gd name="connsiteX0" fmla="*/ 725440 w 986331"/>
                    <a:gd name="connsiteY0" fmla="*/ 0 h 1424376"/>
                    <a:gd name="connsiteX1" fmla="*/ 0 w 986331"/>
                    <a:gd name="connsiteY1" fmla="*/ 679544 h 1424376"/>
                    <a:gd name="connsiteX2" fmla="*/ 679119 w 986331"/>
                    <a:gd name="connsiteY2" fmla="*/ 1424376 h 1424376"/>
                    <a:gd name="connsiteX3" fmla="*/ 920218 w 986331"/>
                    <a:gd name="connsiteY3" fmla="*/ 726939 h 1424376"/>
                    <a:gd name="connsiteX4" fmla="*/ 938622 w 986331"/>
                    <a:gd name="connsiteY4" fmla="*/ 217846 h 1424376"/>
                    <a:gd name="connsiteX5" fmla="*/ 725440 w 986331"/>
                    <a:gd name="connsiteY5" fmla="*/ 0 h 1424376"/>
                    <a:gd name="connsiteX0" fmla="*/ 725440 w 986331"/>
                    <a:gd name="connsiteY0" fmla="*/ 0 h 1424376"/>
                    <a:gd name="connsiteX1" fmla="*/ 0 w 986331"/>
                    <a:gd name="connsiteY1" fmla="*/ 679544 h 1424376"/>
                    <a:gd name="connsiteX2" fmla="*/ 679119 w 986331"/>
                    <a:gd name="connsiteY2" fmla="*/ 1424376 h 1424376"/>
                    <a:gd name="connsiteX3" fmla="*/ 920218 w 986331"/>
                    <a:gd name="connsiteY3" fmla="*/ 726939 h 1424376"/>
                    <a:gd name="connsiteX4" fmla="*/ 938622 w 986331"/>
                    <a:gd name="connsiteY4" fmla="*/ 217846 h 1424376"/>
                    <a:gd name="connsiteX5" fmla="*/ 725440 w 986331"/>
                    <a:gd name="connsiteY5" fmla="*/ 0 h 1424376"/>
                    <a:gd name="connsiteX0" fmla="*/ 725440 w 986331"/>
                    <a:gd name="connsiteY0" fmla="*/ 0 h 1424376"/>
                    <a:gd name="connsiteX1" fmla="*/ 0 w 986331"/>
                    <a:gd name="connsiteY1" fmla="*/ 679544 h 1424376"/>
                    <a:gd name="connsiteX2" fmla="*/ 679119 w 986331"/>
                    <a:gd name="connsiteY2" fmla="*/ 1424376 h 1424376"/>
                    <a:gd name="connsiteX3" fmla="*/ 920218 w 986331"/>
                    <a:gd name="connsiteY3" fmla="*/ 726939 h 1424376"/>
                    <a:gd name="connsiteX4" fmla="*/ 938622 w 986331"/>
                    <a:gd name="connsiteY4" fmla="*/ 217846 h 1424376"/>
                    <a:gd name="connsiteX5" fmla="*/ 725440 w 986331"/>
                    <a:gd name="connsiteY5" fmla="*/ 0 h 1424376"/>
                    <a:gd name="connsiteX0" fmla="*/ 769753 w 1030644"/>
                    <a:gd name="connsiteY0" fmla="*/ 0 h 1424376"/>
                    <a:gd name="connsiteX1" fmla="*/ 0 w 1030644"/>
                    <a:gd name="connsiteY1" fmla="*/ 760454 h 1424376"/>
                    <a:gd name="connsiteX2" fmla="*/ 723432 w 1030644"/>
                    <a:gd name="connsiteY2" fmla="*/ 1424376 h 1424376"/>
                    <a:gd name="connsiteX3" fmla="*/ 964531 w 1030644"/>
                    <a:gd name="connsiteY3" fmla="*/ 726939 h 1424376"/>
                    <a:gd name="connsiteX4" fmla="*/ 982935 w 1030644"/>
                    <a:gd name="connsiteY4" fmla="*/ 217846 h 1424376"/>
                    <a:gd name="connsiteX5" fmla="*/ 769753 w 1030644"/>
                    <a:gd name="connsiteY5" fmla="*/ 0 h 1424376"/>
                    <a:gd name="connsiteX0" fmla="*/ 769753 w 1030644"/>
                    <a:gd name="connsiteY0" fmla="*/ 0 h 1424376"/>
                    <a:gd name="connsiteX1" fmla="*/ 0 w 1030644"/>
                    <a:gd name="connsiteY1" fmla="*/ 760454 h 1424376"/>
                    <a:gd name="connsiteX2" fmla="*/ 723432 w 1030644"/>
                    <a:gd name="connsiteY2" fmla="*/ 1424376 h 1424376"/>
                    <a:gd name="connsiteX3" fmla="*/ 964531 w 1030644"/>
                    <a:gd name="connsiteY3" fmla="*/ 726939 h 1424376"/>
                    <a:gd name="connsiteX4" fmla="*/ 982935 w 1030644"/>
                    <a:gd name="connsiteY4" fmla="*/ 217846 h 1424376"/>
                    <a:gd name="connsiteX5" fmla="*/ 769753 w 1030644"/>
                    <a:gd name="connsiteY5" fmla="*/ 0 h 1424376"/>
                    <a:gd name="connsiteX0" fmla="*/ 769753 w 982935"/>
                    <a:gd name="connsiteY0" fmla="*/ 0 h 1424376"/>
                    <a:gd name="connsiteX1" fmla="*/ 0 w 982935"/>
                    <a:gd name="connsiteY1" fmla="*/ 760454 h 1424376"/>
                    <a:gd name="connsiteX2" fmla="*/ 723432 w 982935"/>
                    <a:gd name="connsiteY2" fmla="*/ 1424376 h 1424376"/>
                    <a:gd name="connsiteX3" fmla="*/ 964531 w 982935"/>
                    <a:gd name="connsiteY3" fmla="*/ 726939 h 1424376"/>
                    <a:gd name="connsiteX4" fmla="*/ 982935 w 982935"/>
                    <a:gd name="connsiteY4" fmla="*/ 217846 h 1424376"/>
                    <a:gd name="connsiteX5" fmla="*/ 769753 w 982935"/>
                    <a:gd name="connsiteY5" fmla="*/ 0 h 1424376"/>
                    <a:gd name="connsiteX0" fmla="*/ 769753 w 1000496"/>
                    <a:gd name="connsiteY0" fmla="*/ 0 h 1424376"/>
                    <a:gd name="connsiteX1" fmla="*/ 0 w 1000496"/>
                    <a:gd name="connsiteY1" fmla="*/ 760454 h 1424376"/>
                    <a:gd name="connsiteX2" fmla="*/ 723432 w 1000496"/>
                    <a:gd name="connsiteY2" fmla="*/ 1424376 h 1424376"/>
                    <a:gd name="connsiteX3" fmla="*/ 964531 w 1000496"/>
                    <a:gd name="connsiteY3" fmla="*/ 726939 h 1424376"/>
                    <a:gd name="connsiteX4" fmla="*/ 982935 w 1000496"/>
                    <a:gd name="connsiteY4" fmla="*/ 217846 h 1424376"/>
                    <a:gd name="connsiteX5" fmla="*/ 769753 w 1000496"/>
                    <a:gd name="connsiteY5" fmla="*/ 0 h 1424376"/>
                    <a:gd name="connsiteX0" fmla="*/ 769753 w 1000496"/>
                    <a:gd name="connsiteY0" fmla="*/ 0 h 1424376"/>
                    <a:gd name="connsiteX1" fmla="*/ 0 w 1000496"/>
                    <a:gd name="connsiteY1" fmla="*/ 760454 h 1424376"/>
                    <a:gd name="connsiteX2" fmla="*/ 723432 w 1000496"/>
                    <a:gd name="connsiteY2" fmla="*/ 1424376 h 1424376"/>
                    <a:gd name="connsiteX3" fmla="*/ 964531 w 1000496"/>
                    <a:gd name="connsiteY3" fmla="*/ 726939 h 1424376"/>
                    <a:gd name="connsiteX4" fmla="*/ 982935 w 1000496"/>
                    <a:gd name="connsiteY4" fmla="*/ 217846 h 1424376"/>
                    <a:gd name="connsiteX5" fmla="*/ 769753 w 1000496"/>
                    <a:gd name="connsiteY5" fmla="*/ 0 h 1424376"/>
                    <a:gd name="connsiteX0" fmla="*/ 769753 w 1000496"/>
                    <a:gd name="connsiteY0" fmla="*/ 0 h 1424376"/>
                    <a:gd name="connsiteX1" fmla="*/ 0 w 1000496"/>
                    <a:gd name="connsiteY1" fmla="*/ 760454 h 1424376"/>
                    <a:gd name="connsiteX2" fmla="*/ 723432 w 1000496"/>
                    <a:gd name="connsiteY2" fmla="*/ 1424376 h 1424376"/>
                    <a:gd name="connsiteX3" fmla="*/ 964531 w 1000496"/>
                    <a:gd name="connsiteY3" fmla="*/ 726939 h 1424376"/>
                    <a:gd name="connsiteX4" fmla="*/ 982935 w 1000496"/>
                    <a:gd name="connsiteY4" fmla="*/ 217846 h 1424376"/>
                    <a:gd name="connsiteX5" fmla="*/ 769753 w 1000496"/>
                    <a:gd name="connsiteY5" fmla="*/ 0 h 1424376"/>
                    <a:gd name="connsiteX0" fmla="*/ 769753 w 1000496"/>
                    <a:gd name="connsiteY0" fmla="*/ 0 h 1424376"/>
                    <a:gd name="connsiteX1" fmla="*/ 0 w 1000496"/>
                    <a:gd name="connsiteY1" fmla="*/ 760454 h 1424376"/>
                    <a:gd name="connsiteX2" fmla="*/ 723432 w 1000496"/>
                    <a:gd name="connsiteY2" fmla="*/ 1424376 h 1424376"/>
                    <a:gd name="connsiteX3" fmla="*/ 964531 w 1000496"/>
                    <a:gd name="connsiteY3" fmla="*/ 726939 h 1424376"/>
                    <a:gd name="connsiteX4" fmla="*/ 982935 w 1000496"/>
                    <a:gd name="connsiteY4" fmla="*/ 217846 h 1424376"/>
                    <a:gd name="connsiteX5" fmla="*/ 769753 w 1000496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76045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582143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424376"/>
                    <a:gd name="connsiteX1" fmla="*/ 0 w 1011287"/>
                    <a:gd name="connsiteY1" fmla="*/ 595374 h 1424376"/>
                    <a:gd name="connsiteX2" fmla="*/ 723432 w 1011287"/>
                    <a:gd name="connsiteY2" fmla="*/ 1424376 h 1424376"/>
                    <a:gd name="connsiteX3" fmla="*/ 964531 w 1011287"/>
                    <a:gd name="connsiteY3" fmla="*/ 726939 h 1424376"/>
                    <a:gd name="connsiteX4" fmla="*/ 982935 w 1011287"/>
                    <a:gd name="connsiteY4" fmla="*/ 217846 h 1424376"/>
                    <a:gd name="connsiteX5" fmla="*/ 769753 w 1011287"/>
                    <a:gd name="connsiteY5" fmla="*/ 0 h 1424376"/>
                    <a:gd name="connsiteX0" fmla="*/ 769753 w 1011287"/>
                    <a:gd name="connsiteY0" fmla="*/ 0 h 1375975"/>
                    <a:gd name="connsiteX1" fmla="*/ 0 w 1011287"/>
                    <a:gd name="connsiteY1" fmla="*/ 595374 h 1375975"/>
                    <a:gd name="connsiteX2" fmla="*/ 437066 w 1011287"/>
                    <a:gd name="connsiteY2" fmla="*/ 1375975 h 1375975"/>
                    <a:gd name="connsiteX3" fmla="*/ 964531 w 1011287"/>
                    <a:gd name="connsiteY3" fmla="*/ 726939 h 1375975"/>
                    <a:gd name="connsiteX4" fmla="*/ 982935 w 1011287"/>
                    <a:gd name="connsiteY4" fmla="*/ 217846 h 1375975"/>
                    <a:gd name="connsiteX5" fmla="*/ 769753 w 1011287"/>
                    <a:gd name="connsiteY5" fmla="*/ 0 h 1375975"/>
                    <a:gd name="connsiteX0" fmla="*/ 769753 w 1011287"/>
                    <a:gd name="connsiteY0" fmla="*/ 0 h 1375975"/>
                    <a:gd name="connsiteX1" fmla="*/ 0 w 1011287"/>
                    <a:gd name="connsiteY1" fmla="*/ 595374 h 1375975"/>
                    <a:gd name="connsiteX2" fmla="*/ 437066 w 1011287"/>
                    <a:gd name="connsiteY2" fmla="*/ 1375975 h 1375975"/>
                    <a:gd name="connsiteX3" fmla="*/ 779958 w 1011287"/>
                    <a:gd name="connsiteY3" fmla="*/ 542452 h 1375975"/>
                    <a:gd name="connsiteX4" fmla="*/ 982935 w 1011287"/>
                    <a:gd name="connsiteY4" fmla="*/ 217846 h 1375975"/>
                    <a:gd name="connsiteX5" fmla="*/ 769753 w 1011287"/>
                    <a:gd name="connsiteY5" fmla="*/ 0 h 1375975"/>
                    <a:gd name="connsiteX0" fmla="*/ 769753 w 1011287"/>
                    <a:gd name="connsiteY0" fmla="*/ 0 h 1375975"/>
                    <a:gd name="connsiteX1" fmla="*/ 0 w 1011287"/>
                    <a:gd name="connsiteY1" fmla="*/ 595374 h 1375975"/>
                    <a:gd name="connsiteX2" fmla="*/ 437066 w 1011287"/>
                    <a:gd name="connsiteY2" fmla="*/ 1375975 h 1375975"/>
                    <a:gd name="connsiteX3" fmla="*/ 831391 w 1011287"/>
                    <a:gd name="connsiteY3" fmla="*/ 802031 h 1375975"/>
                    <a:gd name="connsiteX4" fmla="*/ 982935 w 1011287"/>
                    <a:gd name="connsiteY4" fmla="*/ 217846 h 1375975"/>
                    <a:gd name="connsiteX5" fmla="*/ 769753 w 1011287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831391 w 928322"/>
                    <a:gd name="connsiteY3" fmla="*/ 802031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927"/>
                    <a:gd name="connsiteY0" fmla="*/ 0 h 1375975"/>
                    <a:gd name="connsiteX1" fmla="*/ 0 w 928927"/>
                    <a:gd name="connsiteY1" fmla="*/ 595374 h 1375975"/>
                    <a:gd name="connsiteX2" fmla="*/ 437066 w 928927"/>
                    <a:gd name="connsiteY2" fmla="*/ 1375975 h 1375975"/>
                    <a:gd name="connsiteX3" fmla="*/ 831391 w 928927"/>
                    <a:gd name="connsiteY3" fmla="*/ 802031 h 1375975"/>
                    <a:gd name="connsiteX4" fmla="*/ 899970 w 928927"/>
                    <a:gd name="connsiteY4" fmla="*/ 158766 h 1375975"/>
                    <a:gd name="connsiteX5" fmla="*/ 769753 w 928927"/>
                    <a:gd name="connsiteY5" fmla="*/ 0 h 1375975"/>
                    <a:gd name="connsiteX0" fmla="*/ 769753 w 950092"/>
                    <a:gd name="connsiteY0" fmla="*/ 0 h 1375975"/>
                    <a:gd name="connsiteX1" fmla="*/ 0 w 950092"/>
                    <a:gd name="connsiteY1" fmla="*/ 595374 h 1375975"/>
                    <a:gd name="connsiteX2" fmla="*/ 437066 w 950092"/>
                    <a:gd name="connsiteY2" fmla="*/ 1375975 h 1375975"/>
                    <a:gd name="connsiteX3" fmla="*/ 831391 w 950092"/>
                    <a:gd name="connsiteY3" fmla="*/ 802031 h 1375975"/>
                    <a:gd name="connsiteX4" fmla="*/ 899970 w 950092"/>
                    <a:gd name="connsiteY4" fmla="*/ 158766 h 1375975"/>
                    <a:gd name="connsiteX5" fmla="*/ 769753 w 950092"/>
                    <a:gd name="connsiteY5" fmla="*/ 0 h 1375975"/>
                    <a:gd name="connsiteX0" fmla="*/ 769753 w 950092"/>
                    <a:gd name="connsiteY0" fmla="*/ 0 h 1375975"/>
                    <a:gd name="connsiteX1" fmla="*/ 0 w 950092"/>
                    <a:gd name="connsiteY1" fmla="*/ 595374 h 1375975"/>
                    <a:gd name="connsiteX2" fmla="*/ 437066 w 950092"/>
                    <a:gd name="connsiteY2" fmla="*/ 1375975 h 1375975"/>
                    <a:gd name="connsiteX3" fmla="*/ 831391 w 950092"/>
                    <a:gd name="connsiteY3" fmla="*/ 802031 h 1375975"/>
                    <a:gd name="connsiteX4" fmla="*/ 899970 w 950092"/>
                    <a:gd name="connsiteY4" fmla="*/ 158766 h 1375975"/>
                    <a:gd name="connsiteX5" fmla="*/ 769753 w 950092"/>
                    <a:gd name="connsiteY5" fmla="*/ 0 h 1375975"/>
                    <a:gd name="connsiteX0" fmla="*/ 769753 w 950092"/>
                    <a:gd name="connsiteY0" fmla="*/ 0 h 1375975"/>
                    <a:gd name="connsiteX1" fmla="*/ 0 w 950092"/>
                    <a:gd name="connsiteY1" fmla="*/ 595374 h 1375975"/>
                    <a:gd name="connsiteX2" fmla="*/ 437066 w 950092"/>
                    <a:gd name="connsiteY2" fmla="*/ 1375975 h 1375975"/>
                    <a:gd name="connsiteX3" fmla="*/ 831391 w 950092"/>
                    <a:gd name="connsiteY3" fmla="*/ 802031 h 1375975"/>
                    <a:gd name="connsiteX4" fmla="*/ 899970 w 950092"/>
                    <a:gd name="connsiteY4" fmla="*/ 158766 h 1375975"/>
                    <a:gd name="connsiteX5" fmla="*/ 769753 w 950092"/>
                    <a:gd name="connsiteY5" fmla="*/ 0 h 1375975"/>
                    <a:gd name="connsiteX0" fmla="*/ 769753 w 928322"/>
                    <a:gd name="connsiteY0" fmla="*/ 0 h 1375975"/>
                    <a:gd name="connsiteX1" fmla="*/ 0 w 928322"/>
                    <a:gd name="connsiteY1" fmla="*/ 595374 h 1375975"/>
                    <a:gd name="connsiteX2" fmla="*/ 437066 w 928322"/>
                    <a:gd name="connsiteY2" fmla="*/ 1375975 h 1375975"/>
                    <a:gd name="connsiteX3" fmla="*/ 575998 w 928322"/>
                    <a:gd name="connsiteY3" fmla="*/ 694516 h 1375975"/>
                    <a:gd name="connsiteX4" fmla="*/ 899970 w 928322"/>
                    <a:gd name="connsiteY4" fmla="*/ 158766 h 1375975"/>
                    <a:gd name="connsiteX5" fmla="*/ 769753 w 928322"/>
                    <a:gd name="connsiteY5" fmla="*/ 0 h 1375975"/>
                    <a:gd name="connsiteX0" fmla="*/ 769753 w 928322"/>
                    <a:gd name="connsiteY0" fmla="*/ 0 h 1266557"/>
                    <a:gd name="connsiteX1" fmla="*/ 0 w 928322"/>
                    <a:gd name="connsiteY1" fmla="*/ 595374 h 1266557"/>
                    <a:gd name="connsiteX2" fmla="*/ 241276 w 928322"/>
                    <a:gd name="connsiteY2" fmla="*/ 1266557 h 1266557"/>
                    <a:gd name="connsiteX3" fmla="*/ 575998 w 928322"/>
                    <a:gd name="connsiteY3" fmla="*/ 694516 h 1266557"/>
                    <a:gd name="connsiteX4" fmla="*/ 899970 w 928322"/>
                    <a:gd name="connsiteY4" fmla="*/ 158766 h 1266557"/>
                    <a:gd name="connsiteX5" fmla="*/ 769753 w 928322"/>
                    <a:gd name="connsiteY5" fmla="*/ 0 h 1266557"/>
                    <a:gd name="connsiteX0" fmla="*/ 882889 w 1041458"/>
                    <a:gd name="connsiteY0" fmla="*/ 0 h 1266557"/>
                    <a:gd name="connsiteX1" fmla="*/ 0 w 1041458"/>
                    <a:gd name="connsiteY1" fmla="*/ 503835 h 1266557"/>
                    <a:gd name="connsiteX2" fmla="*/ 354412 w 1041458"/>
                    <a:gd name="connsiteY2" fmla="*/ 1266557 h 1266557"/>
                    <a:gd name="connsiteX3" fmla="*/ 689134 w 1041458"/>
                    <a:gd name="connsiteY3" fmla="*/ 694516 h 1266557"/>
                    <a:gd name="connsiteX4" fmla="*/ 1013106 w 1041458"/>
                    <a:gd name="connsiteY4" fmla="*/ 158766 h 1266557"/>
                    <a:gd name="connsiteX5" fmla="*/ 882889 w 1041458"/>
                    <a:gd name="connsiteY5" fmla="*/ 0 h 1266557"/>
                    <a:gd name="connsiteX0" fmla="*/ 882889 w 1041458"/>
                    <a:gd name="connsiteY0" fmla="*/ 0 h 1229305"/>
                    <a:gd name="connsiteX1" fmla="*/ 0 w 1041458"/>
                    <a:gd name="connsiteY1" fmla="*/ 503835 h 1229305"/>
                    <a:gd name="connsiteX2" fmla="*/ 492239 w 1041458"/>
                    <a:gd name="connsiteY2" fmla="*/ 1229305 h 1229305"/>
                    <a:gd name="connsiteX3" fmla="*/ 689134 w 1041458"/>
                    <a:gd name="connsiteY3" fmla="*/ 694516 h 1229305"/>
                    <a:gd name="connsiteX4" fmla="*/ 1013106 w 1041458"/>
                    <a:gd name="connsiteY4" fmla="*/ 158766 h 1229305"/>
                    <a:gd name="connsiteX5" fmla="*/ 882889 w 1041458"/>
                    <a:gd name="connsiteY5" fmla="*/ 0 h 1229305"/>
                    <a:gd name="connsiteX0" fmla="*/ 882889 w 1041458"/>
                    <a:gd name="connsiteY0" fmla="*/ 70270 h 1299575"/>
                    <a:gd name="connsiteX1" fmla="*/ 0 w 1041458"/>
                    <a:gd name="connsiteY1" fmla="*/ 353956 h 1299575"/>
                    <a:gd name="connsiteX2" fmla="*/ 492239 w 1041458"/>
                    <a:gd name="connsiteY2" fmla="*/ 1299575 h 1299575"/>
                    <a:gd name="connsiteX3" fmla="*/ 689134 w 1041458"/>
                    <a:gd name="connsiteY3" fmla="*/ 764786 h 1299575"/>
                    <a:gd name="connsiteX4" fmla="*/ 1013106 w 1041458"/>
                    <a:gd name="connsiteY4" fmla="*/ 229036 h 1299575"/>
                    <a:gd name="connsiteX5" fmla="*/ 882889 w 1041458"/>
                    <a:gd name="connsiteY5" fmla="*/ 70270 h 1299575"/>
                    <a:gd name="connsiteX0" fmla="*/ 882889 w 1041458"/>
                    <a:gd name="connsiteY0" fmla="*/ 0 h 1229305"/>
                    <a:gd name="connsiteX1" fmla="*/ 0 w 1041458"/>
                    <a:gd name="connsiteY1" fmla="*/ 283686 h 1229305"/>
                    <a:gd name="connsiteX2" fmla="*/ 492239 w 1041458"/>
                    <a:gd name="connsiteY2" fmla="*/ 1229305 h 1229305"/>
                    <a:gd name="connsiteX3" fmla="*/ 689134 w 1041458"/>
                    <a:gd name="connsiteY3" fmla="*/ 694516 h 1229305"/>
                    <a:gd name="connsiteX4" fmla="*/ 1013106 w 1041458"/>
                    <a:gd name="connsiteY4" fmla="*/ 158766 h 1229305"/>
                    <a:gd name="connsiteX5" fmla="*/ 882889 w 1041458"/>
                    <a:gd name="connsiteY5" fmla="*/ 0 h 1229305"/>
                    <a:gd name="connsiteX0" fmla="*/ 882889 w 1041458"/>
                    <a:gd name="connsiteY0" fmla="*/ 0 h 1229305"/>
                    <a:gd name="connsiteX1" fmla="*/ 0 w 1041458"/>
                    <a:gd name="connsiteY1" fmla="*/ 283686 h 1229305"/>
                    <a:gd name="connsiteX2" fmla="*/ 492239 w 1041458"/>
                    <a:gd name="connsiteY2" fmla="*/ 1229305 h 1229305"/>
                    <a:gd name="connsiteX3" fmla="*/ 689134 w 1041458"/>
                    <a:gd name="connsiteY3" fmla="*/ 694516 h 1229305"/>
                    <a:gd name="connsiteX4" fmla="*/ 1013106 w 1041458"/>
                    <a:gd name="connsiteY4" fmla="*/ 158766 h 1229305"/>
                    <a:gd name="connsiteX5" fmla="*/ 882889 w 1041458"/>
                    <a:gd name="connsiteY5" fmla="*/ 0 h 1229305"/>
                    <a:gd name="connsiteX0" fmla="*/ 882889 w 1041458"/>
                    <a:gd name="connsiteY0" fmla="*/ 0 h 1229305"/>
                    <a:gd name="connsiteX1" fmla="*/ 0 w 1041458"/>
                    <a:gd name="connsiteY1" fmla="*/ 283686 h 1229305"/>
                    <a:gd name="connsiteX2" fmla="*/ 492239 w 1041458"/>
                    <a:gd name="connsiteY2" fmla="*/ 1229305 h 1229305"/>
                    <a:gd name="connsiteX3" fmla="*/ 689134 w 1041458"/>
                    <a:gd name="connsiteY3" fmla="*/ 694516 h 1229305"/>
                    <a:gd name="connsiteX4" fmla="*/ 1013106 w 1041458"/>
                    <a:gd name="connsiteY4" fmla="*/ 158766 h 1229305"/>
                    <a:gd name="connsiteX5" fmla="*/ 882889 w 1041458"/>
                    <a:gd name="connsiteY5" fmla="*/ 0 h 1229305"/>
                    <a:gd name="connsiteX0" fmla="*/ 882889 w 1041458"/>
                    <a:gd name="connsiteY0" fmla="*/ 0 h 1229305"/>
                    <a:gd name="connsiteX1" fmla="*/ 0 w 1041458"/>
                    <a:gd name="connsiteY1" fmla="*/ 283686 h 1229305"/>
                    <a:gd name="connsiteX2" fmla="*/ 492239 w 1041458"/>
                    <a:gd name="connsiteY2" fmla="*/ 1229305 h 1229305"/>
                    <a:gd name="connsiteX3" fmla="*/ 717588 w 1041458"/>
                    <a:gd name="connsiteY3" fmla="*/ 449169 h 1229305"/>
                    <a:gd name="connsiteX4" fmla="*/ 1013106 w 1041458"/>
                    <a:gd name="connsiteY4" fmla="*/ 158766 h 1229305"/>
                    <a:gd name="connsiteX5" fmla="*/ 882889 w 1041458"/>
                    <a:gd name="connsiteY5" fmla="*/ 0 h 1229305"/>
                    <a:gd name="connsiteX0" fmla="*/ 882889 w 1041458"/>
                    <a:gd name="connsiteY0" fmla="*/ 0 h 1063822"/>
                    <a:gd name="connsiteX1" fmla="*/ 0 w 1041458"/>
                    <a:gd name="connsiteY1" fmla="*/ 283686 h 1063822"/>
                    <a:gd name="connsiteX2" fmla="*/ 543627 w 1041458"/>
                    <a:gd name="connsiteY2" fmla="*/ 1063822 h 1063822"/>
                    <a:gd name="connsiteX3" fmla="*/ 717588 w 1041458"/>
                    <a:gd name="connsiteY3" fmla="*/ 449169 h 1063822"/>
                    <a:gd name="connsiteX4" fmla="*/ 1013106 w 1041458"/>
                    <a:gd name="connsiteY4" fmla="*/ 158766 h 1063822"/>
                    <a:gd name="connsiteX5" fmla="*/ 882889 w 1041458"/>
                    <a:gd name="connsiteY5" fmla="*/ 0 h 1063822"/>
                    <a:gd name="connsiteX0" fmla="*/ 882889 w 1041458"/>
                    <a:gd name="connsiteY0" fmla="*/ 0 h 969260"/>
                    <a:gd name="connsiteX1" fmla="*/ 0 w 1041458"/>
                    <a:gd name="connsiteY1" fmla="*/ 283686 h 969260"/>
                    <a:gd name="connsiteX2" fmla="*/ 565372 w 1041458"/>
                    <a:gd name="connsiteY2" fmla="*/ 969260 h 969260"/>
                    <a:gd name="connsiteX3" fmla="*/ 717588 w 1041458"/>
                    <a:gd name="connsiteY3" fmla="*/ 449169 h 969260"/>
                    <a:gd name="connsiteX4" fmla="*/ 1013106 w 1041458"/>
                    <a:gd name="connsiteY4" fmla="*/ 158766 h 969260"/>
                    <a:gd name="connsiteX5" fmla="*/ 882889 w 1041458"/>
                    <a:gd name="connsiteY5" fmla="*/ 0 h 969260"/>
                    <a:gd name="connsiteX0" fmla="*/ 882889 w 996787"/>
                    <a:gd name="connsiteY0" fmla="*/ 0 h 969260"/>
                    <a:gd name="connsiteX1" fmla="*/ 0 w 996787"/>
                    <a:gd name="connsiteY1" fmla="*/ 283686 h 969260"/>
                    <a:gd name="connsiteX2" fmla="*/ 565372 w 996787"/>
                    <a:gd name="connsiteY2" fmla="*/ 969260 h 969260"/>
                    <a:gd name="connsiteX3" fmla="*/ 717588 w 996787"/>
                    <a:gd name="connsiteY3" fmla="*/ 449169 h 969260"/>
                    <a:gd name="connsiteX4" fmla="*/ 968435 w 996787"/>
                    <a:gd name="connsiteY4" fmla="*/ 94726 h 969260"/>
                    <a:gd name="connsiteX5" fmla="*/ 882889 w 996787"/>
                    <a:gd name="connsiteY5" fmla="*/ 0 h 969260"/>
                    <a:gd name="connsiteX0" fmla="*/ 882889 w 968435"/>
                    <a:gd name="connsiteY0" fmla="*/ 0 h 969260"/>
                    <a:gd name="connsiteX1" fmla="*/ 0 w 968435"/>
                    <a:gd name="connsiteY1" fmla="*/ 283686 h 969260"/>
                    <a:gd name="connsiteX2" fmla="*/ 565372 w 968435"/>
                    <a:gd name="connsiteY2" fmla="*/ 969260 h 969260"/>
                    <a:gd name="connsiteX3" fmla="*/ 717588 w 968435"/>
                    <a:gd name="connsiteY3" fmla="*/ 449169 h 969260"/>
                    <a:gd name="connsiteX4" fmla="*/ 968435 w 968435"/>
                    <a:gd name="connsiteY4" fmla="*/ 94726 h 969260"/>
                    <a:gd name="connsiteX5" fmla="*/ 882889 w 968435"/>
                    <a:gd name="connsiteY5" fmla="*/ 0 h 969260"/>
                    <a:gd name="connsiteX0" fmla="*/ 882889 w 968435"/>
                    <a:gd name="connsiteY0" fmla="*/ 0 h 969260"/>
                    <a:gd name="connsiteX1" fmla="*/ 0 w 968435"/>
                    <a:gd name="connsiteY1" fmla="*/ 283686 h 969260"/>
                    <a:gd name="connsiteX2" fmla="*/ 565372 w 968435"/>
                    <a:gd name="connsiteY2" fmla="*/ 969260 h 969260"/>
                    <a:gd name="connsiteX3" fmla="*/ 717588 w 968435"/>
                    <a:gd name="connsiteY3" fmla="*/ 449169 h 969260"/>
                    <a:gd name="connsiteX4" fmla="*/ 968435 w 968435"/>
                    <a:gd name="connsiteY4" fmla="*/ 94726 h 969260"/>
                    <a:gd name="connsiteX5" fmla="*/ 882889 w 968435"/>
                    <a:gd name="connsiteY5" fmla="*/ 0 h 969260"/>
                    <a:gd name="connsiteX0" fmla="*/ 882889 w 968435"/>
                    <a:gd name="connsiteY0" fmla="*/ 0 h 969260"/>
                    <a:gd name="connsiteX1" fmla="*/ 0 w 968435"/>
                    <a:gd name="connsiteY1" fmla="*/ 283686 h 969260"/>
                    <a:gd name="connsiteX2" fmla="*/ 565372 w 968435"/>
                    <a:gd name="connsiteY2" fmla="*/ 969260 h 969260"/>
                    <a:gd name="connsiteX3" fmla="*/ 717588 w 968435"/>
                    <a:gd name="connsiteY3" fmla="*/ 449169 h 969260"/>
                    <a:gd name="connsiteX4" fmla="*/ 968435 w 968435"/>
                    <a:gd name="connsiteY4" fmla="*/ 94726 h 969260"/>
                    <a:gd name="connsiteX5" fmla="*/ 882889 w 968435"/>
                    <a:gd name="connsiteY5" fmla="*/ 0 h 969260"/>
                    <a:gd name="connsiteX0" fmla="*/ 882889 w 968435"/>
                    <a:gd name="connsiteY0" fmla="*/ 0 h 969260"/>
                    <a:gd name="connsiteX1" fmla="*/ 0 w 968435"/>
                    <a:gd name="connsiteY1" fmla="*/ 283686 h 969260"/>
                    <a:gd name="connsiteX2" fmla="*/ 565372 w 968435"/>
                    <a:gd name="connsiteY2" fmla="*/ 969260 h 969260"/>
                    <a:gd name="connsiteX3" fmla="*/ 717588 w 968435"/>
                    <a:gd name="connsiteY3" fmla="*/ 449169 h 969260"/>
                    <a:gd name="connsiteX4" fmla="*/ 968435 w 968435"/>
                    <a:gd name="connsiteY4" fmla="*/ 94726 h 969260"/>
                    <a:gd name="connsiteX5" fmla="*/ 882889 w 968435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677944 w 928791"/>
                    <a:gd name="connsiteY3" fmla="*/ 449169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677944 w 928791"/>
                    <a:gd name="connsiteY3" fmla="*/ 449169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677944 w 928791"/>
                    <a:gd name="connsiteY3" fmla="*/ 449169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677944 w 928791"/>
                    <a:gd name="connsiteY3" fmla="*/ 449169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700758 w 928791"/>
                    <a:gd name="connsiteY3" fmla="*/ 451587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700758 w 928791"/>
                    <a:gd name="connsiteY3" fmla="*/ 451587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705509 w 928791"/>
                    <a:gd name="connsiteY3" fmla="*/ 462601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43245 w 928791"/>
                    <a:gd name="connsiteY0" fmla="*/ 0 h 969260"/>
                    <a:gd name="connsiteX1" fmla="*/ 0 w 928791"/>
                    <a:gd name="connsiteY1" fmla="*/ 280960 h 969260"/>
                    <a:gd name="connsiteX2" fmla="*/ 525728 w 928791"/>
                    <a:gd name="connsiteY2" fmla="*/ 969260 h 969260"/>
                    <a:gd name="connsiteX3" fmla="*/ 705509 w 928791"/>
                    <a:gd name="connsiteY3" fmla="*/ 462601 h 969260"/>
                    <a:gd name="connsiteX4" fmla="*/ 928791 w 928791"/>
                    <a:gd name="connsiteY4" fmla="*/ 94726 h 969260"/>
                    <a:gd name="connsiteX5" fmla="*/ 843245 w 928791"/>
                    <a:gd name="connsiteY5" fmla="*/ 0 h 969260"/>
                    <a:gd name="connsiteX0" fmla="*/ 863885 w 949431"/>
                    <a:gd name="connsiteY0" fmla="*/ 29422 h 998682"/>
                    <a:gd name="connsiteX1" fmla="*/ 0 w 949431"/>
                    <a:gd name="connsiteY1" fmla="*/ 218546 h 998682"/>
                    <a:gd name="connsiteX2" fmla="*/ 546368 w 949431"/>
                    <a:gd name="connsiteY2" fmla="*/ 998682 h 998682"/>
                    <a:gd name="connsiteX3" fmla="*/ 726149 w 949431"/>
                    <a:gd name="connsiteY3" fmla="*/ 492023 h 998682"/>
                    <a:gd name="connsiteX4" fmla="*/ 949431 w 949431"/>
                    <a:gd name="connsiteY4" fmla="*/ 124148 h 998682"/>
                    <a:gd name="connsiteX5" fmla="*/ 863885 w 949431"/>
                    <a:gd name="connsiteY5" fmla="*/ 29422 h 998682"/>
                    <a:gd name="connsiteX0" fmla="*/ 872450 w 949431"/>
                    <a:gd name="connsiteY0" fmla="*/ 0 h 1079493"/>
                    <a:gd name="connsiteX1" fmla="*/ 0 w 949431"/>
                    <a:gd name="connsiteY1" fmla="*/ 299357 h 1079493"/>
                    <a:gd name="connsiteX2" fmla="*/ 546368 w 949431"/>
                    <a:gd name="connsiteY2" fmla="*/ 1079493 h 1079493"/>
                    <a:gd name="connsiteX3" fmla="*/ 726149 w 949431"/>
                    <a:gd name="connsiteY3" fmla="*/ 572834 h 1079493"/>
                    <a:gd name="connsiteX4" fmla="*/ 949431 w 949431"/>
                    <a:gd name="connsiteY4" fmla="*/ 204959 h 1079493"/>
                    <a:gd name="connsiteX5" fmla="*/ 872450 w 949431"/>
                    <a:gd name="connsiteY5" fmla="*/ 0 h 1079493"/>
                    <a:gd name="connsiteX0" fmla="*/ 872450 w 939943"/>
                    <a:gd name="connsiteY0" fmla="*/ 0 h 1079493"/>
                    <a:gd name="connsiteX1" fmla="*/ 0 w 939943"/>
                    <a:gd name="connsiteY1" fmla="*/ 299357 h 1079493"/>
                    <a:gd name="connsiteX2" fmla="*/ 546368 w 939943"/>
                    <a:gd name="connsiteY2" fmla="*/ 1079493 h 1079493"/>
                    <a:gd name="connsiteX3" fmla="*/ 726149 w 939943"/>
                    <a:gd name="connsiteY3" fmla="*/ 572834 h 1079493"/>
                    <a:gd name="connsiteX4" fmla="*/ 910941 w 939943"/>
                    <a:gd name="connsiteY4" fmla="*/ 79962 h 1079493"/>
                    <a:gd name="connsiteX5" fmla="*/ 872450 w 939943"/>
                    <a:gd name="connsiteY5" fmla="*/ 0 h 1079493"/>
                    <a:gd name="connsiteX0" fmla="*/ 808299 w 875792"/>
                    <a:gd name="connsiteY0" fmla="*/ 0 h 1079493"/>
                    <a:gd name="connsiteX1" fmla="*/ 0 w 875792"/>
                    <a:gd name="connsiteY1" fmla="*/ 400457 h 1079493"/>
                    <a:gd name="connsiteX2" fmla="*/ 482217 w 875792"/>
                    <a:gd name="connsiteY2" fmla="*/ 1079493 h 1079493"/>
                    <a:gd name="connsiteX3" fmla="*/ 661998 w 875792"/>
                    <a:gd name="connsiteY3" fmla="*/ 572834 h 1079493"/>
                    <a:gd name="connsiteX4" fmla="*/ 846790 w 875792"/>
                    <a:gd name="connsiteY4" fmla="*/ 79962 h 1079493"/>
                    <a:gd name="connsiteX5" fmla="*/ 808299 w 875792"/>
                    <a:gd name="connsiteY5" fmla="*/ 0 h 1079493"/>
                    <a:gd name="connsiteX0" fmla="*/ 808299 w 875792"/>
                    <a:gd name="connsiteY0" fmla="*/ 0 h 1079493"/>
                    <a:gd name="connsiteX1" fmla="*/ 0 w 875792"/>
                    <a:gd name="connsiteY1" fmla="*/ 400457 h 1079493"/>
                    <a:gd name="connsiteX2" fmla="*/ 482217 w 875792"/>
                    <a:gd name="connsiteY2" fmla="*/ 1079493 h 1079493"/>
                    <a:gd name="connsiteX3" fmla="*/ 661998 w 875792"/>
                    <a:gd name="connsiteY3" fmla="*/ 572834 h 1079493"/>
                    <a:gd name="connsiteX4" fmla="*/ 846790 w 875792"/>
                    <a:gd name="connsiteY4" fmla="*/ 79962 h 1079493"/>
                    <a:gd name="connsiteX5" fmla="*/ 808299 w 875792"/>
                    <a:gd name="connsiteY5" fmla="*/ 0 h 1079493"/>
                    <a:gd name="connsiteX0" fmla="*/ 808299 w 880784"/>
                    <a:gd name="connsiteY0" fmla="*/ 0 h 1079493"/>
                    <a:gd name="connsiteX1" fmla="*/ 0 w 880784"/>
                    <a:gd name="connsiteY1" fmla="*/ 400457 h 1079493"/>
                    <a:gd name="connsiteX2" fmla="*/ 482217 w 880784"/>
                    <a:gd name="connsiteY2" fmla="*/ 1079493 h 1079493"/>
                    <a:gd name="connsiteX3" fmla="*/ 661998 w 880784"/>
                    <a:gd name="connsiteY3" fmla="*/ 572834 h 1079493"/>
                    <a:gd name="connsiteX4" fmla="*/ 846790 w 880784"/>
                    <a:gd name="connsiteY4" fmla="*/ 79962 h 1079493"/>
                    <a:gd name="connsiteX5" fmla="*/ 808299 w 880784"/>
                    <a:gd name="connsiteY5" fmla="*/ 0 h 1079493"/>
                    <a:gd name="connsiteX0" fmla="*/ 808299 w 880784"/>
                    <a:gd name="connsiteY0" fmla="*/ 0 h 1166549"/>
                    <a:gd name="connsiteX1" fmla="*/ 0 w 880784"/>
                    <a:gd name="connsiteY1" fmla="*/ 400457 h 1166549"/>
                    <a:gd name="connsiteX2" fmla="*/ 487545 w 880784"/>
                    <a:gd name="connsiteY2" fmla="*/ 1166549 h 1166549"/>
                    <a:gd name="connsiteX3" fmla="*/ 661998 w 880784"/>
                    <a:gd name="connsiteY3" fmla="*/ 572834 h 1166549"/>
                    <a:gd name="connsiteX4" fmla="*/ 846790 w 880784"/>
                    <a:gd name="connsiteY4" fmla="*/ 79962 h 1166549"/>
                    <a:gd name="connsiteX5" fmla="*/ 808299 w 880784"/>
                    <a:gd name="connsiteY5" fmla="*/ 0 h 1166549"/>
                    <a:gd name="connsiteX0" fmla="*/ 808299 w 880784"/>
                    <a:gd name="connsiteY0" fmla="*/ 0 h 896675"/>
                    <a:gd name="connsiteX1" fmla="*/ 0 w 880784"/>
                    <a:gd name="connsiteY1" fmla="*/ 400457 h 896675"/>
                    <a:gd name="connsiteX2" fmla="*/ 487545 w 880784"/>
                    <a:gd name="connsiteY2" fmla="*/ 842358 h 896675"/>
                    <a:gd name="connsiteX3" fmla="*/ 661998 w 880784"/>
                    <a:gd name="connsiteY3" fmla="*/ 572834 h 896675"/>
                    <a:gd name="connsiteX4" fmla="*/ 846790 w 880784"/>
                    <a:gd name="connsiteY4" fmla="*/ 79962 h 896675"/>
                    <a:gd name="connsiteX5" fmla="*/ 808299 w 880784"/>
                    <a:gd name="connsiteY5" fmla="*/ 0 h 896675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87545 w 880784"/>
                    <a:gd name="connsiteY2" fmla="*/ 842358 h 842358"/>
                    <a:gd name="connsiteX3" fmla="*/ 692828 w 880784"/>
                    <a:gd name="connsiteY3" fmla="*/ 243757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87545 w 880784"/>
                    <a:gd name="connsiteY2" fmla="*/ 842358 h 842358"/>
                    <a:gd name="connsiteX3" fmla="*/ 692828 w 880784"/>
                    <a:gd name="connsiteY3" fmla="*/ 470102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74715 w 880784"/>
                    <a:gd name="connsiteY2" fmla="*/ 842358 h 842358"/>
                    <a:gd name="connsiteX3" fmla="*/ 692828 w 880784"/>
                    <a:gd name="connsiteY3" fmla="*/ 470102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74715 w 880784"/>
                    <a:gd name="connsiteY2" fmla="*/ 842358 h 842358"/>
                    <a:gd name="connsiteX3" fmla="*/ 692828 w 880784"/>
                    <a:gd name="connsiteY3" fmla="*/ 470102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74715 w 880784"/>
                    <a:gd name="connsiteY2" fmla="*/ 842358 h 842358"/>
                    <a:gd name="connsiteX3" fmla="*/ 692828 w 880784"/>
                    <a:gd name="connsiteY3" fmla="*/ 470102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80784"/>
                    <a:gd name="connsiteY0" fmla="*/ 0 h 842358"/>
                    <a:gd name="connsiteX1" fmla="*/ 0 w 880784"/>
                    <a:gd name="connsiteY1" fmla="*/ 400457 h 842358"/>
                    <a:gd name="connsiteX2" fmla="*/ 474715 w 880784"/>
                    <a:gd name="connsiteY2" fmla="*/ 842358 h 842358"/>
                    <a:gd name="connsiteX3" fmla="*/ 692828 w 880784"/>
                    <a:gd name="connsiteY3" fmla="*/ 470102 h 842358"/>
                    <a:gd name="connsiteX4" fmla="*/ 846790 w 880784"/>
                    <a:gd name="connsiteY4" fmla="*/ 79962 h 842358"/>
                    <a:gd name="connsiteX5" fmla="*/ 808299 w 880784"/>
                    <a:gd name="connsiteY5" fmla="*/ 0 h 842358"/>
                    <a:gd name="connsiteX0" fmla="*/ 808299 w 875792"/>
                    <a:gd name="connsiteY0" fmla="*/ 0 h 842358"/>
                    <a:gd name="connsiteX1" fmla="*/ 0 w 875792"/>
                    <a:gd name="connsiteY1" fmla="*/ 400457 h 842358"/>
                    <a:gd name="connsiteX2" fmla="*/ 474715 w 875792"/>
                    <a:gd name="connsiteY2" fmla="*/ 842358 h 842358"/>
                    <a:gd name="connsiteX3" fmla="*/ 692828 w 875792"/>
                    <a:gd name="connsiteY3" fmla="*/ 470102 h 842358"/>
                    <a:gd name="connsiteX4" fmla="*/ 846790 w 875792"/>
                    <a:gd name="connsiteY4" fmla="*/ 79962 h 842358"/>
                    <a:gd name="connsiteX5" fmla="*/ 808299 w 875792"/>
                    <a:gd name="connsiteY5" fmla="*/ 0 h 842358"/>
                    <a:gd name="connsiteX0" fmla="*/ 808299 w 875792"/>
                    <a:gd name="connsiteY0" fmla="*/ 118 h 842476"/>
                    <a:gd name="connsiteX1" fmla="*/ 0 w 875792"/>
                    <a:gd name="connsiteY1" fmla="*/ 400575 h 842476"/>
                    <a:gd name="connsiteX2" fmla="*/ 474715 w 875792"/>
                    <a:gd name="connsiteY2" fmla="*/ 842476 h 842476"/>
                    <a:gd name="connsiteX3" fmla="*/ 692828 w 875792"/>
                    <a:gd name="connsiteY3" fmla="*/ 470220 h 842476"/>
                    <a:gd name="connsiteX4" fmla="*/ 863514 w 875792"/>
                    <a:gd name="connsiteY4" fmla="*/ 58030 h 842476"/>
                    <a:gd name="connsiteX5" fmla="*/ 808299 w 875792"/>
                    <a:gd name="connsiteY5" fmla="*/ 118 h 842476"/>
                    <a:gd name="connsiteX0" fmla="*/ 808299 w 875792"/>
                    <a:gd name="connsiteY0" fmla="*/ 0 h 842358"/>
                    <a:gd name="connsiteX1" fmla="*/ 0 w 875792"/>
                    <a:gd name="connsiteY1" fmla="*/ 400457 h 842358"/>
                    <a:gd name="connsiteX2" fmla="*/ 474715 w 875792"/>
                    <a:gd name="connsiteY2" fmla="*/ 842358 h 842358"/>
                    <a:gd name="connsiteX3" fmla="*/ 692828 w 875792"/>
                    <a:gd name="connsiteY3" fmla="*/ 470102 h 842358"/>
                    <a:gd name="connsiteX4" fmla="*/ 863514 w 875792"/>
                    <a:gd name="connsiteY4" fmla="*/ 57912 h 842358"/>
                    <a:gd name="connsiteX5" fmla="*/ 808299 w 875792"/>
                    <a:gd name="connsiteY5" fmla="*/ 0 h 842358"/>
                    <a:gd name="connsiteX0" fmla="*/ 808299 w 875792"/>
                    <a:gd name="connsiteY0" fmla="*/ 0 h 842358"/>
                    <a:gd name="connsiteX1" fmla="*/ 0 w 875792"/>
                    <a:gd name="connsiteY1" fmla="*/ 400457 h 842358"/>
                    <a:gd name="connsiteX2" fmla="*/ 474715 w 875792"/>
                    <a:gd name="connsiteY2" fmla="*/ 842358 h 842358"/>
                    <a:gd name="connsiteX3" fmla="*/ 692828 w 875792"/>
                    <a:gd name="connsiteY3" fmla="*/ 470102 h 842358"/>
                    <a:gd name="connsiteX4" fmla="*/ 863514 w 875792"/>
                    <a:gd name="connsiteY4" fmla="*/ 57912 h 842358"/>
                    <a:gd name="connsiteX5" fmla="*/ 808299 w 875792"/>
                    <a:gd name="connsiteY5" fmla="*/ 0 h 842358"/>
                    <a:gd name="connsiteX0" fmla="*/ 808299 w 875792"/>
                    <a:gd name="connsiteY0" fmla="*/ 0 h 842358"/>
                    <a:gd name="connsiteX1" fmla="*/ 0 w 875792"/>
                    <a:gd name="connsiteY1" fmla="*/ 400457 h 842358"/>
                    <a:gd name="connsiteX2" fmla="*/ 474715 w 875792"/>
                    <a:gd name="connsiteY2" fmla="*/ 842358 h 842358"/>
                    <a:gd name="connsiteX3" fmla="*/ 692828 w 875792"/>
                    <a:gd name="connsiteY3" fmla="*/ 470102 h 842358"/>
                    <a:gd name="connsiteX4" fmla="*/ 863514 w 875792"/>
                    <a:gd name="connsiteY4" fmla="*/ 57912 h 842358"/>
                    <a:gd name="connsiteX5" fmla="*/ 808299 w 875792"/>
                    <a:gd name="connsiteY5" fmla="*/ 0 h 842358"/>
                    <a:gd name="connsiteX0" fmla="*/ 808299 w 875792"/>
                    <a:gd name="connsiteY0" fmla="*/ 0 h 858152"/>
                    <a:gd name="connsiteX1" fmla="*/ 0 w 875792"/>
                    <a:gd name="connsiteY1" fmla="*/ 400457 h 858152"/>
                    <a:gd name="connsiteX2" fmla="*/ 565601 w 875792"/>
                    <a:gd name="connsiteY2" fmla="*/ 858152 h 858152"/>
                    <a:gd name="connsiteX3" fmla="*/ 692828 w 875792"/>
                    <a:gd name="connsiteY3" fmla="*/ 470102 h 858152"/>
                    <a:gd name="connsiteX4" fmla="*/ 863514 w 875792"/>
                    <a:gd name="connsiteY4" fmla="*/ 57912 h 858152"/>
                    <a:gd name="connsiteX5" fmla="*/ 808299 w 875792"/>
                    <a:gd name="connsiteY5" fmla="*/ 0 h 858152"/>
                    <a:gd name="connsiteX0" fmla="*/ 808299 w 875792"/>
                    <a:gd name="connsiteY0" fmla="*/ 0 h 858152"/>
                    <a:gd name="connsiteX1" fmla="*/ 0 w 875792"/>
                    <a:gd name="connsiteY1" fmla="*/ 400457 h 858152"/>
                    <a:gd name="connsiteX2" fmla="*/ 565601 w 875792"/>
                    <a:gd name="connsiteY2" fmla="*/ 858152 h 858152"/>
                    <a:gd name="connsiteX3" fmla="*/ 692828 w 875792"/>
                    <a:gd name="connsiteY3" fmla="*/ 470102 h 858152"/>
                    <a:gd name="connsiteX4" fmla="*/ 863514 w 875792"/>
                    <a:gd name="connsiteY4" fmla="*/ 57912 h 858152"/>
                    <a:gd name="connsiteX5" fmla="*/ 808299 w 875792"/>
                    <a:gd name="connsiteY5" fmla="*/ 0 h 858152"/>
                    <a:gd name="connsiteX0" fmla="*/ 808299 w 875792"/>
                    <a:gd name="connsiteY0" fmla="*/ 0 h 858152"/>
                    <a:gd name="connsiteX1" fmla="*/ 0 w 875792"/>
                    <a:gd name="connsiteY1" fmla="*/ 400457 h 858152"/>
                    <a:gd name="connsiteX2" fmla="*/ 565601 w 875792"/>
                    <a:gd name="connsiteY2" fmla="*/ 858152 h 858152"/>
                    <a:gd name="connsiteX3" fmla="*/ 692828 w 875792"/>
                    <a:gd name="connsiteY3" fmla="*/ 470102 h 858152"/>
                    <a:gd name="connsiteX4" fmla="*/ 863514 w 875792"/>
                    <a:gd name="connsiteY4" fmla="*/ 57912 h 858152"/>
                    <a:gd name="connsiteX5" fmla="*/ 808299 w 875792"/>
                    <a:gd name="connsiteY5" fmla="*/ 0 h 858152"/>
                    <a:gd name="connsiteX0" fmla="*/ 832293 w 899786"/>
                    <a:gd name="connsiteY0" fmla="*/ 0 h 858152"/>
                    <a:gd name="connsiteX1" fmla="*/ 0 w 899786"/>
                    <a:gd name="connsiteY1" fmla="*/ 356077 h 858152"/>
                    <a:gd name="connsiteX2" fmla="*/ 589595 w 899786"/>
                    <a:gd name="connsiteY2" fmla="*/ 858152 h 858152"/>
                    <a:gd name="connsiteX3" fmla="*/ 716822 w 899786"/>
                    <a:gd name="connsiteY3" fmla="*/ 470102 h 858152"/>
                    <a:gd name="connsiteX4" fmla="*/ 887508 w 899786"/>
                    <a:gd name="connsiteY4" fmla="*/ 57912 h 858152"/>
                    <a:gd name="connsiteX5" fmla="*/ 832293 w 899786"/>
                    <a:gd name="connsiteY5" fmla="*/ 0 h 858152"/>
                    <a:gd name="connsiteX0" fmla="*/ 784305 w 851798"/>
                    <a:gd name="connsiteY0" fmla="*/ 0 h 858152"/>
                    <a:gd name="connsiteX1" fmla="*/ 0 w 851798"/>
                    <a:gd name="connsiteY1" fmla="*/ 356077 h 858152"/>
                    <a:gd name="connsiteX2" fmla="*/ 541607 w 851798"/>
                    <a:gd name="connsiteY2" fmla="*/ 858152 h 858152"/>
                    <a:gd name="connsiteX3" fmla="*/ 668834 w 851798"/>
                    <a:gd name="connsiteY3" fmla="*/ 470102 h 858152"/>
                    <a:gd name="connsiteX4" fmla="*/ 839520 w 851798"/>
                    <a:gd name="connsiteY4" fmla="*/ 57912 h 858152"/>
                    <a:gd name="connsiteX5" fmla="*/ 784305 w 851798"/>
                    <a:gd name="connsiteY5" fmla="*/ 0 h 858152"/>
                    <a:gd name="connsiteX0" fmla="*/ 695835 w 839520"/>
                    <a:gd name="connsiteY0" fmla="*/ 0 h 877934"/>
                    <a:gd name="connsiteX1" fmla="*/ 0 w 839520"/>
                    <a:gd name="connsiteY1" fmla="*/ 375859 h 877934"/>
                    <a:gd name="connsiteX2" fmla="*/ 541607 w 839520"/>
                    <a:gd name="connsiteY2" fmla="*/ 877934 h 877934"/>
                    <a:gd name="connsiteX3" fmla="*/ 668834 w 839520"/>
                    <a:gd name="connsiteY3" fmla="*/ 489884 h 877934"/>
                    <a:gd name="connsiteX4" fmla="*/ 839520 w 839520"/>
                    <a:gd name="connsiteY4" fmla="*/ 77694 h 877934"/>
                    <a:gd name="connsiteX5" fmla="*/ 695835 w 839520"/>
                    <a:gd name="connsiteY5" fmla="*/ 0 h 877934"/>
                    <a:gd name="connsiteX0" fmla="*/ 635849 w 839520"/>
                    <a:gd name="connsiteY0" fmla="*/ 0 h 917498"/>
                    <a:gd name="connsiteX1" fmla="*/ 0 w 839520"/>
                    <a:gd name="connsiteY1" fmla="*/ 415423 h 917498"/>
                    <a:gd name="connsiteX2" fmla="*/ 541607 w 839520"/>
                    <a:gd name="connsiteY2" fmla="*/ 917498 h 917498"/>
                    <a:gd name="connsiteX3" fmla="*/ 668834 w 839520"/>
                    <a:gd name="connsiteY3" fmla="*/ 529448 h 917498"/>
                    <a:gd name="connsiteX4" fmla="*/ 839520 w 839520"/>
                    <a:gd name="connsiteY4" fmla="*/ 117258 h 917498"/>
                    <a:gd name="connsiteX5" fmla="*/ 635849 w 839520"/>
                    <a:gd name="connsiteY5" fmla="*/ 0 h 917498"/>
                    <a:gd name="connsiteX0" fmla="*/ 635849 w 755821"/>
                    <a:gd name="connsiteY0" fmla="*/ 0 h 917498"/>
                    <a:gd name="connsiteX1" fmla="*/ 0 w 755821"/>
                    <a:gd name="connsiteY1" fmla="*/ 415423 h 917498"/>
                    <a:gd name="connsiteX2" fmla="*/ 541607 w 755821"/>
                    <a:gd name="connsiteY2" fmla="*/ 917498 h 917498"/>
                    <a:gd name="connsiteX3" fmla="*/ 668834 w 755821"/>
                    <a:gd name="connsiteY3" fmla="*/ 529448 h 917498"/>
                    <a:gd name="connsiteX4" fmla="*/ 755821 w 755821"/>
                    <a:gd name="connsiteY4" fmla="*/ 79128 h 917498"/>
                    <a:gd name="connsiteX5" fmla="*/ 635849 w 755821"/>
                    <a:gd name="connsiteY5" fmla="*/ 0 h 917498"/>
                    <a:gd name="connsiteX0" fmla="*/ 635849 w 755821"/>
                    <a:gd name="connsiteY0" fmla="*/ 0 h 917498"/>
                    <a:gd name="connsiteX1" fmla="*/ 0 w 755821"/>
                    <a:gd name="connsiteY1" fmla="*/ 415423 h 917498"/>
                    <a:gd name="connsiteX2" fmla="*/ 541607 w 755821"/>
                    <a:gd name="connsiteY2" fmla="*/ 917498 h 917498"/>
                    <a:gd name="connsiteX3" fmla="*/ 633716 w 755821"/>
                    <a:gd name="connsiteY3" fmla="*/ 534095 h 917498"/>
                    <a:gd name="connsiteX4" fmla="*/ 755821 w 755821"/>
                    <a:gd name="connsiteY4" fmla="*/ 79128 h 917498"/>
                    <a:gd name="connsiteX5" fmla="*/ 635849 w 755821"/>
                    <a:gd name="connsiteY5" fmla="*/ 0 h 917498"/>
                    <a:gd name="connsiteX0" fmla="*/ 635849 w 755821"/>
                    <a:gd name="connsiteY0" fmla="*/ 0 h 917498"/>
                    <a:gd name="connsiteX1" fmla="*/ 0 w 755821"/>
                    <a:gd name="connsiteY1" fmla="*/ 415423 h 917498"/>
                    <a:gd name="connsiteX2" fmla="*/ 541607 w 755821"/>
                    <a:gd name="connsiteY2" fmla="*/ 917498 h 917498"/>
                    <a:gd name="connsiteX3" fmla="*/ 633716 w 755821"/>
                    <a:gd name="connsiteY3" fmla="*/ 534095 h 917498"/>
                    <a:gd name="connsiteX4" fmla="*/ 755821 w 755821"/>
                    <a:gd name="connsiteY4" fmla="*/ 79128 h 917498"/>
                    <a:gd name="connsiteX5" fmla="*/ 635849 w 755821"/>
                    <a:gd name="connsiteY5" fmla="*/ 0 h 917498"/>
                    <a:gd name="connsiteX0" fmla="*/ 635849 w 755821"/>
                    <a:gd name="connsiteY0" fmla="*/ 0 h 917498"/>
                    <a:gd name="connsiteX1" fmla="*/ 0 w 755821"/>
                    <a:gd name="connsiteY1" fmla="*/ 415423 h 917498"/>
                    <a:gd name="connsiteX2" fmla="*/ 541607 w 755821"/>
                    <a:gd name="connsiteY2" fmla="*/ 917498 h 917498"/>
                    <a:gd name="connsiteX3" fmla="*/ 633716 w 755821"/>
                    <a:gd name="connsiteY3" fmla="*/ 534095 h 917498"/>
                    <a:gd name="connsiteX4" fmla="*/ 755821 w 755821"/>
                    <a:gd name="connsiteY4" fmla="*/ 79128 h 917498"/>
                    <a:gd name="connsiteX5" fmla="*/ 635849 w 755821"/>
                    <a:gd name="connsiteY5" fmla="*/ 0 h 917498"/>
                    <a:gd name="connsiteX0" fmla="*/ 635849 w 755821"/>
                    <a:gd name="connsiteY0" fmla="*/ 0 h 917498"/>
                    <a:gd name="connsiteX1" fmla="*/ 0 w 755821"/>
                    <a:gd name="connsiteY1" fmla="*/ 415423 h 917498"/>
                    <a:gd name="connsiteX2" fmla="*/ 541607 w 755821"/>
                    <a:gd name="connsiteY2" fmla="*/ 917498 h 917498"/>
                    <a:gd name="connsiteX3" fmla="*/ 633716 w 755821"/>
                    <a:gd name="connsiteY3" fmla="*/ 534095 h 917498"/>
                    <a:gd name="connsiteX4" fmla="*/ 755821 w 755821"/>
                    <a:gd name="connsiteY4" fmla="*/ 79128 h 917498"/>
                    <a:gd name="connsiteX5" fmla="*/ 635849 w 755821"/>
                    <a:gd name="connsiteY5" fmla="*/ 0 h 917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755821" h="917498">
                      <a:moveTo>
                        <a:pt x="635849" y="0"/>
                      </a:moveTo>
                      <a:cubicBezTo>
                        <a:pt x="189880" y="10183"/>
                        <a:pt x="314016" y="167008"/>
                        <a:pt x="0" y="415423"/>
                      </a:cubicBezTo>
                      <a:cubicBezTo>
                        <a:pt x="383902" y="707724"/>
                        <a:pt x="363384" y="655098"/>
                        <a:pt x="541607" y="917498"/>
                      </a:cubicBezTo>
                      <a:cubicBezTo>
                        <a:pt x="587431" y="809370"/>
                        <a:pt x="612812" y="623801"/>
                        <a:pt x="633716" y="534095"/>
                      </a:cubicBezTo>
                      <a:cubicBezTo>
                        <a:pt x="672338" y="322708"/>
                        <a:pt x="677591" y="244365"/>
                        <a:pt x="755821" y="79128"/>
                      </a:cubicBezTo>
                      <a:cubicBezTo>
                        <a:pt x="731785" y="52764"/>
                        <a:pt x="703342" y="43598"/>
                        <a:pt x="635849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58" name="手繪多邊形 57"/>
                <p:cNvSpPr/>
                <p:nvPr/>
              </p:nvSpPr>
              <p:spPr bwMode="auto">
                <a:xfrm>
                  <a:off x="26511072" y="-8966896"/>
                  <a:ext cx="3442754" cy="2295867"/>
                </a:xfrm>
                <a:custGeom>
                  <a:avLst/>
                  <a:gdLst>
                    <a:gd name="connsiteX0" fmla="*/ 274320 w 2194560"/>
                    <a:gd name="connsiteY0" fmla="*/ 0 h 2103120"/>
                    <a:gd name="connsiteX1" fmla="*/ 2194560 w 2194560"/>
                    <a:gd name="connsiteY1" fmla="*/ 1737360 h 2103120"/>
                    <a:gd name="connsiteX2" fmla="*/ 731520 w 2194560"/>
                    <a:gd name="connsiteY2" fmla="*/ 2103120 h 2103120"/>
                    <a:gd name="connsiteX3" fmla="*/ 0 w 2194560"/>
                    <a:gd name="connsiteY3" fmla="*/ 182880 h 2103120"/>
                    <a:gd name="connsiteX0" fmla="*/ 33789 w 1954029"/>
                    <a:gd name="connsiteY0" fmla="*/ 17656 h 2120776"/>
                    <a:gd name="connsiteX1" fmla="*/ 1954029 w 1954029"/>
                    <a:gd name="connsiteY1" fmla="*/ 1755016 h 2120776"/>
                    <a:gd name="connsiteX2" fmla="*/ 490989 w 1954029"/>
                    <a:gd name="connsiteY2" fmla="*/ 2120776 h 2120776"/>
                    <a:gd name="connsiteX3" fmla="*/ 0 w 1954029"/>
                    <a:gd name="connsiteY3" fmla="*/ 0 h 2120776"/>
                    <a:gd name="connsiteX0" fmla="*/ 190134 w 2110374"/>
                    <a:gd name="connsiteY0" fmla="*/ 17656 h 2120776"/>
                    <a:gd name="connsiteX1" fmla="*/ 2110374 w 2110374"/>
                    <a:gd name="connsiteY1" fmla="*/ 1755016 h 2120776"/>
                    <a:gd name="connsiteX2" fmla="*/ 647334 w 2110374"/>
                    <a:gd name="connsiteY2" fmla="*/ 2120776 h 2120776"/>
                    <a:gd name="connsiteX3" fmla="*/ 0 w 2110374"/>
                    <a:gd name="connsiteY3" fmla="*/ 110861 h 2120776"/>
                    <a:gd name="connsiteX4" fmla="*/ 156345 w 2110374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90134 w 2224907"/>
                    <a:gd name="connsiteY0" fmla="*/ 17656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5" fmla="*/ 190134 w 2224907"/>
                    <a:gd name="connsiteY5" fmla="*/ 17656 h 2120776"/>
                    <a:gd name="connsiteX0" fmla="*/ 156345 w 2224907"/>
                    <a:gd name="connsiteY0" fmla="*/ 0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56345 w 2224907"/>
                    <a:gd name="connsiteY0" fmla="*/ 0 h 2120776"/>
                    <a:gd name="connsiteX1" fmla="*/ 2224907 w 2224907"/>
                    <a:gd name="connsiteY1" fmla="*/ 1603223 h 2120776"/>
                    <a:gd name="connsiteX2" fmla="*/ 647334 w 2224907"/>
                    <a:gd name="connsiteY2" fmla="*/ 2120776 h 2120776"/>
                    <a:gd name="connsiteX3" fmla="*/ 0 w 2224907"/>
                    <a:gd name="connsiteY3" fmla="*/ 110861 h 2120776"/>
                    <a:gd name="connsiteX4" fmla="*/ 156345 w 2224907"/>
                    <a:gd name="connsiteY4" fmla="*/ 0 h 2120776"/>
                    <a:gd name="connsiteX0" fmla="*/ 156345 w 1606875"/>
                    <a:gd name="connsiteY0" fmla="*/ 0 h 2120776"/>
                    <a:gd name="connsiteX1" fmla="*/ 1606875 w 1606875"/>
                    <a:gd name="connsiteY1" fmla="*/ 1149001 h 2120776"/>
                    <a:gd name="connsiteX2" fmla="*/ 647334 w 1606875"/>
                    <a:gd name="connsiteY2" fmla="*/ 2120776 h 2120776"/>
                    <a:gd name="connsiteX3" fmla="*/ 0 w 1606875"/>
                    <a:gd name="connsiteY3" fmla="*/ 110861 h 2120776"/>
                    <a:gd name="connsiteX4" fmla="*/ 156345 w 1606875"/>
                    <a:gd name="connsiteY4" fmla="*/ 0 h 2120776"/>
                    <a:gd name="connsiteX0" fmla="*/ 156345 w 1606875"/>
                    <a:gd name="connsiteY0" fmla="*/ 0 h 2120776"/>
                    <a:gd name="connsiteX1" fmla="*/ 1606875 w 1606875"/>
                    <a:gd name="connsiteY1" fmla="*/ 1149001 h 2120776"/>
                    <a:gd name="connsiteX2" fmla="*/ 647334 w 1606875"/>
                    <a:gd name="connsiteY2" fmla="*/ 2120776 h 2120776"/>
                    <a:gd name="connsiteX3" fmla="*/ 0 w 1606875"/>
                    <a:gd name="connsiteY3" fmla="*/ 110861 h 2120776"/>
                    <a:gd name="connsiteX4" fmla="*/ 156345 w 1606875"/>
                    <a:gd name="connsiteY4" fmla="*/ 0 h 2120776"/>
                    <a:gd name="connsiteX0" fmla="*/ 156345 w 1922004"/>
                    <a:gd name="connsiteY0" fmla="*/ 0 h 2120776"/>
                    <a:gd name="connsiteX1" fmla="*/ 1922004 w 1922004"/>
                    <a:gd name="connsiteY1" fmla="*/ 1149001 h 2120776"/>
                    <a:gd name="connsiteX2" fmla="*/ 647334 w 1922004"/>
                    <a:gd name="connsiteY2" fmla="*/ 2120776 h 2120776"/>
                    <a:gd name="connsiteX3" fmla="*/ 0 w 1922004"/>
                    <a:gd name="connsiteY3" fmla="*/ 110861 h 2120776"/>
                    <a:gd name="connsiteX4" fmla="*/ 156345 w 1922004"/>
                    <a:gd name="connsiteY4" fmla="*/ 0 h 2120776"/>
                    <a:gd name="connsiteX0" fmla="*/ 156345 w 1793057"/>
                    <a:gd name="connsiteY0" fmla="*/ 0 h 2120776"/>
                    <a:gd name="connsiteX1" fmla="*/ 1793057 w 1793057"/>
                    <a:gd name="connsiteY1" fmla="*/ 1234655 h 2120776"/>
                    <a:gd name="connsiteX2" fmla="*/ 647334 w 1793057"/>
                    <a:gd name="connsiteY2" fmla="*/ 2120776 h 2120776"/>
                    <a:gd name="connsiteX3" fmla="*/ 0 w 1793057"/>
                    <a:gd name="connsiteY3" fmla="*/ 110861 h 2120776"/>
                    <a:gd name="connsiteX4" fmla="*/ 156345 w 1793057"/>
                    <a:gd name="connsiteY4" fmla="*/ 0 h 2120776"/>
                    <a:gd name="connsiteX0" fmla="*/ 156345 w 1793057"/>
                    <a:gd name="connsiteY0" fmla="*/ 0 h 2120776"/>
                    <a:gd name="connsiteX1" fmla="*/ 1793057 w 1793057"/>
                    <a:gd name="connsiteY1" fmla="*/ 1234655 h 2120776"/>
                    <a:gd name="connsiteX2" fmla="*/ 647334 w 1793057"/>
                    <a:gd name="connsiteY2" fmla="*/ 2120776 h 2120776"/>
                    <a:gd name="connsiteX3" fmla="*/ 0 w 1793057"/>
                    <a:gd name="connsiteY3" fmla="*/ 110861 h 2120776"/>
                    <a:gd name="connsiteX4" fmla="*/ 156345 w 1793057"/>
                    <a:gd name="connsiteY4" fmla="*/ 0 h 2120776"/>
                    <a:gd name="connsiteX0" fmla="*/ 156345 w 1793057"/>
                    <a:gd name="connsiteY0" fmla="*/ 0 h 2120776"/>
                    <a:gd name="connsiteX1" fmla="*/ 1793057 w 1793057"/>
                    <a:gd name="connsiteY1" fmla="*/ 1234655 h 2120776"/>
                    <a:gd name="connsiteX2" fmla="*/ 647334 w 1793057"/>
                    <a:gd name="connsiteY2" fmla="*/ 2120776 h 2120776"/>
                    <a:gd name="connsiteX3" fmla="*/ 0 w 1793057"/>
                    <a:gd name="connsiteY3" fmla="*/ 110861 h 2120776"/>
                    <a:gd name="connsiteX4" fmla="*/ 156345 w 1793057"/>
                    <a:gd name="connsiteY4" fmla="*/ 0 h 2120776"/>
                    <a:gd name="connsiteX0" fmla="*/ 156345 w 1793057"/>
                    <a:gd name="connsiteY0" fmla="*/ 0 h 2120776"/>
                    <a:gd name="connsiteX1" fmla="*/ 1793057 w 1793057"/>
                    <a:gd name="connsiteY1" fmla="*/ 1234655 h 2120776"/>
                    <a:gd name="connsiteX2" fmla="*/ 647334 w 1793057"/>
                    <a:gd name="connsiteY2" fmla="*/ 2120776 h 2120776"/>
                    <a:gd name="connsiteX3" fmla="*/ 0 w 1793057"/>
                    <a:gd name="connsiteY3" fmla="*/ 110861 h 2120776"/>
                    <a:gd name="connsiteX4" fmla="*/ 156345 w 1793057"/>
                    <a:gd name="connsiteY4" fmla="*/ 0 h 2120776"/>
                    <a:gd name="connsiteX0" fmla="*/ 156345 w 1793057"/>
                    <a:gd name="connsiteY0" fmla="*/ 0 h 2120776"/>
                    <a:gd name="connsiteX1" fmla="*/ 1793057 w 1793057"/>
                    <a:gd name="connsiteY1" fmla="*/ 1234655 h 2120776"/>
                    <a:gd name="connsiteX2" fmla="*/ 647334 w 1793057"/>
                    <a:gd name="connsiteY2" fmla="*/ 2120776 h 2120776"/>
                    <a:gd name="connsiteX3" fmla="*/ 0 w 1793057"/>
                    <a:gd name="connsiteY3" fmla="*/ 110861 h 2120776"/>
                    <a:gd name="connsiteX4" fmla="*/ 156345 w 1793057"/>
                    <a:gd name="connsiteY4" fmla="*/ 0 h 2120776"/>
                    <a:gd name="connsiteX0" fmla="*/ 238133 w 1793057"/>
                    <a:gd name="connsiteY0" fmla="*/ 7832 h 2009915"/>
                    <a:gd name="connsiteX1" fmla="*/ 1793057 w 1793057"/>
                    <a:gd name="connsiteY1" fmla="*/ 1123794 h 2009915"/>
                    <a:gd name="connsiteX2" fmla="*/ 647334 w 1793057"/>
                    <a:gd name="connsiteY2" fmla="*/ 2009915 h 2009915"/>
                    <a:gd name="connsiteX3" fmla="*/ 0 w 1793057"/>
                    <a:gd name="connsiteY3" fmla="*/ 0 h 2009915"/>
                    <a:gd name="connsiteX4" fmla="*/ 238133 w 1793057"/>
                    <a:gd name="connsiteY4" fmla="*/ 7832 h 2009915"/>
                    <a:gd name="connsiteX0" fmla="*/ 176029 w 1730953"/>
                    <a:gd name="connsiteY0" fmla="*/ 0 h 2002083"/>
                    <a:gd name="connsiteX1" fmla="*/ 1730953 w 1730953"/>
                    <a:gd name="connsiteY1" fmla="*/ 1115962 h 2002083"/>
                    <a:gd name="connsiteX2" fmla="*/ 585230 w 1730953"/>
                    <a:gd name="connsiteY2" fmla="*/ 2002083 h 2002083"/>
                    <a:gd name="connsiteX3" fmla="*/ 0 w 1730953"/>
                    <a:gd name="connsiteY3" fmla="*/ 120305 h 2002083"/>
                    <a:gd name="connsiteX4" fmla="*/ 176029 w 1730953"/>
                    <a:gd name="connsiteY4" fmla="*/ 0 h 2002083"/>
                    <a:gd name="connsiteX0" fmla="*/ 176029 w 1730953"/>
                    <a:gd name="connsiteY0" fmla="*/ 0 h 2020013"/>
                    <a:gd name="connsiteX1" fmla="*/ 1730953 w 1730953"/>
                    <a:gd name="connsiteY1" fmla="*/ 1115962 h 2020013"/>
                    <a:gd name="connsiteX2" fmla="*/ 585230 w 1730953"/>
                    <a:gd name="connsiteY2" fmla="*/ 2002083 h 2020013"/>
                    <a:gd name="connsiteX3" fmla="*/ 172593 w 1730953"/>
                    <a:gd name="connsiteY3" fmla="*/ 1223543 h 2020013"/>
                    <a:gd name="connsiteX4" fmla="*/ 0 w 1730953"/>
                    <a:gd name="connsiteY4" fmla="*/ 120305 h 2020013"/>
                    <a:gd name="connsiteX5" fmla="*/ 176029 w 1730953"/>
                    <a:gd name="connsiteY5" fmla="*/ 0 h 2020013"/>
                    <a:gd name="connsiteX0" fmla="*/ 176029 w 1730953"/>
                    <a:gd name="connsiteY0" fmla="*/ 0 h 2002083"/>
                    <a:gd name="connsiteX1" fmla="*/ 1730953 w 1730953"/>
                    <a:gd name="connsiteY1" fmla="*/ 1115962 h 2002083"/>
                    <a:gd name="connsiteX2" fmla="*/ 585230 w 1730953"/>
                    <a:gd name="connsiteY2" fmla="*/ 2002083 h 2002083"/>
                    <a:gd name="connsiteX3" fmla="*/ 172593 w 1730953"/>
                    <a:gd name="connsiteY3" fmla="*/ 1223543 h 2002083"/>
                    <a:gd name="connsiteX4" fmla="*/ 0 w 1730953"/>
                    <a:gd name="connsiteY4" fmla="*/ 120305 h 2002083"/>
                    <a:gd name="connsiteX5" fmla="*/ 176029 w 1730953"/>
                    <a:gd name="connsiteY5" fmla="*/ 0 h 2002083"/>
                    <a:gd name="connsiteX0" fmla="*/ 176029 w 1730953"/>
                    <a:gd name="connsiteY0" fmla="*/ 0 h 1976479"/>
                    <a:gd name="connsiteX1" fmla="*/ 1730953 w 1730953"/>
                    <a:gd name="connsiteY1" fmla="*/ 1115962 h 1976479"/>
                    <a:gd name="connsiteX2" fmla="*/ 672911 w 1730953"/>
                    <a:gd name="connsiteY2" fmla="*/ 1976479 h 1976479"/>
                    <a:gd name="connsiteX3" fmla="*/ 172593 w 1730953"/>
                    <a:gd name="connsiteY3" fmla="*/ 1223543 h 1976479"/>
                    <a:gd name="connsiteX4" fmla="*/ 0 w 1730953"/>
                    <a:gd name="connsiteY4" fmla="*/ 120305 h 1976479"/>
                    <a:gd name="connsiteX5" fmla="*/ 176029 w 1730953"/>
                    <a:gd name="connsiteY5" fmla="*/ 0 h 1976479"/>
                    <a:gd name="connsiteX0" fmla="*/ 176029 w 1730953"/>
                    <a:gd name="connsiteY0" fmla="*/ 0 h 1976479"/>
                    <a:gd name="connsiteX1" fmla="*/ 1730953 w 1730953"/>
                    <a:gd name="connsiteY1" fmla="*/ 1115962 h 1976479"/>
                    <a:gd name="connsiteX2" fmla="*/ 672911 w 1730953"/>
                    <a:gd name="connsiteY2" fmla="*/ 1976479 h 1976479"/>
                    <a:gd name="connsiteX3" fmla="*/ 172593 w 1730953"/>
                    <a:gd name="connsiteY3" fmla="*/ 1223543 h 1976479"/>
                    <a:gd name="connsiteX4" fmla="*/ 0 w 1730953"/>
                    <a:gd name="connsiteY4" fmla="*/ 120305 h 1976479"/>
                    <a:gd name="connsiteX5" fmla="*/ 176029 w 1730953"/>
                    <a:gd name="connsiteY5" fmla="*/ 0 h 1976479"/>
                    <a:gd name="connsiteX0" fmla="*/ 176029 w 1730953"/>
                    <a:gd name="connsiteY0" fmla="*/ 0 h 2424127"/>
                    <a:gd name="connsiteX1" fmla="*/ 1730953 w 1730953"/>
                    <a:gd name="connsiteY1" fmla="*/ 1115962 h 2424127"/>
                    <a:gd name="connsiteX2" fmla="*/ 339043 w 1730953"/>
                    <a:gd name="connsiteY2" fmla="*/ 2424127 h 2424127"/>
                    <a:gd name="connsiteX3" fmla="*/ 172593 w 1730953"/>
                    <a:gd name="connsiteY3" fmla="*/ 1223543 h 2424127"/>
                    <a:gd name="connsiteX4" fmla="*/ 0 w 1730953"/>
                    <a:gd name="connsiteY4" fmla="*/ 120305 h 2424127"/>
                    <a:gd name="connsiteX5" fmla="*/ 176029 w 1730953"/>
                    <a:gd name="connsiteY5" fmla="*/ 0 h 2424127"/>
                    <a:gd name="connsiteX0" fmla="*/ 232536 w 1787460"/>
                    <a:gd name="connsiteY0" fmla="*/ 0 h 2424127"/>
                    <a:gd name="connsiteX1" fmla="*/ 1787460 w 1787460"/>
                    <a:gd name="connsiteY1" fmla="*/ 1115962 h 2424127"/>
                    <a:gd name="connsiteX2" fmla="*/ 395550 w 1787460"/>
                    <a:gd name="connsiteY2" fmla="*/ 2424127 h 2424127"/>
                    <a:gd name="connsiteX3" fmla="*/ 56507 w 1787460"/>
                    <a:gd name="connsiteY3" fmla="*/ 942716 h 2424127"/>
                    <a:gd name="connsiteX4" fmla="*/ 56507 w 1787460"/>
                    <a:gd name="connsiteY4" fmla="*/ 120305 h 2424127"/>
                    <a:gd name="connsiteX5" fmla="*/ 232536 w 1787460"/>
                    <a:gd name="connsiteY5" fmla="*/ 0 h 2424127"/>
                    <a:gd name="connsiteX0" fmla="*/ 232536 w 1787460"/>
                    <a:gd name="connsiteY0" fmla="*/ 0 h 2424127"/>
                    <a:gd name="connsiteX1" fmla="*/ 1787460 w 1787460"/>
                    <a:gd name="connsiteY1" fmla="*/ 1115962 h 2424127"/>
                    <a:gd name="connsiteX2" fmla="*/ 395550 w 1787460"/>
                    <a:gd name="connsiteY2" fmla="*/ 2424127 h 2424127"/>
                    <a:gd name="connsiteX3" fmla="*/ 56507 w 1787460"/>
                    <a:gd name="connsiteY3" fmla="*/ 942716 h 2424127"/>
                    <a:gd name="connsiteX4" fmla="*/ 56507 w 1787460"/>
                    <a:gd name="connsiteY4" fmla="*/ 120305 h 2424127"/>
                    <a:gd name="connsiteX5" fmla="*/ 232536 w 1787460"/>
                    <a:gd name="connsiteY5" fmla="*/ 0 h 2424127"/>
                    <a:gd name="connsiteX0" fmla="*/ 232536 w 1787460"/>
                    <a:gd name="connsiteY0" fmla="*/ 0 h 2424127"/>
                    <a:gd name="connsiteX1" fmla="*/ 1787460 w 1787460"/>
                    <a:gd name="connsiteY1" fmla="*/ 1115962 h 2424127"/>
                    <a:gd name="connsiteX2" fmla="*/ 395550 w 1787460"/>
                    <a:gd name="connsiteY2" fmla="*/ 2424127 h 2424127"/>
                    <a:gd name="connsiteX3" fmla="*/ 56507 w 1787460"/>
                    <a:gd name="connsiteY3" fmla="*/ 942716 h 2424127"/>
                    <a:gd name="connsiteX4" fmla="*/ 56507 w 1787460"/>
                    <a:gd name="connsiteY4" fmla="*/ 120305 h 2424127"/>
                    <a:gd name="connsiteX5" fmla="*/ 232536 w 1787460"/>
                    <a:gd name="connsiteY5" fmla="*/ 0 h 2424127"/>
                    <a:gd name="connsiteX0" fmla="*/ 232536 w 1591764"/>
                    <a:gd name="connsiteY0" fmla="*/ 0 h 2424127"/>
                    <a:gd name="connsiteX1" fmla="*/ 1591764 w 1591764"/>
                    <a:gd name="connsiteY1" fmla="*/ 760510 h 2424127"/>
                    <a:gd name="connsiteX2" fmla="*/ 395550 w 1591764"/>
                    <a:gd name="connsiteY2" fmla="*/ 2424127 h 2424127"/>
                    <a:gd name="connsiteX3" fmla="*/ 56507 w 1591764"/>
                    <a:gd name="connsiteY3" fmla="*/ 942716 h 2424127"/>
                    <a:gd name="connsiteX4" fmla="*/ 56507 w 1591764"/>
                    <a:gd name="connsiteY4" fmla="*/ 120305 h 2424127"/>
                    <a:gd name="connsiteX5" fmla="*/ 232536 w 1591764"/>
                    <a:gd name="connsiteY5" fmla="*/ 0 h 2424127"/>
                    <a:gd name="connsiteX0" fmla="*/ 232536 w 1591764"/>
                    <a:gd name="connsiteY0" fmla="*/ 0 h 2424127"/>
                    <a:gd name="connsiteX1" fmla="*/ 1591764 w 1591764"/>
                    <a:gd name="connsiteY1" fmla="*/ 760510 h 2424127"/>
                    <a:gd name="connsiteX2" fmla="*/ 395550 w 1591764"/>
                    <a:gd name="connsiteY2" fmla="*/ 2424127 h 2424127"/>
                    <a:gd name="connsiteX3" fmla="*/ 56507 w 1591764"/>
                    <a:gd name="connsiteY3" fmla="*/ 942716 h 2424127"/>
                    <a:gd name="connsiteX4" fmla="*/ 56507 w 1591764"/>
                    <a:gd name="connsiteY4" fmla="*/ 120305 h 2424127"/>
                    <a:gd name="connsiteX5" fmla="*/ 232536 w 1591764"/>
                    <a:gd name="connsiteY5" fmla="*/ 0 h 2424127"/>
                    <a:gd name="connsiteX0" fmla="*/ 56507 w 1591764"/>
                    <a:gd name="connsiteY0" fmla="*/ 0 h 2303822"/>
                    <a:gd name="connsiteX1" fmla="*/ 1591764 w 1591764"/>
                    <a:gd name="connsiteY1" fmla="*/ 640205 h 2303822"/>
                    <a:gd name="connsiteX2" fmla="*/ 395550 w 1591764"/>
                    <a:gd name="connsiteY2" fmla="*/ 2303822 h 2303822"/>
                    <a:gd name="connsiteX3" fmla="*/ 56507 w 1591764"/>
                    <a:gd name="connsiteY3" fmla="*/ 822411 h 2303822"/>
                    <a:gd name="connsiteX4" fmla="*/ 56507 w 1591764"/>
                    <a:gd name="connsiteY4" fmla="*/ 0 h 2303822"/>
                    <a:gd name="connsiteX0" fmla="*/ 235889 w 1555888"/>
                    <a:gd name="connsiteY0" fmla="*/ 0 h 2424127"/>
                    <a:gd name="connsiteX1" fmla="*/ 1555888 w 1555888"/>
                    <a:gd name="connsiteY1" fmla="*/ 760510 h 2424127"/>
                    <a:gd name="connsiteX2" fmla="*/ 359674 w 1555888"/>
                    <a:gd name="connsiteY2" fmla="*/ 2424127 h 2424127"/>
                    <a:gd name="connsiteX3" fmla="*/ 20631 w 1555888"/>
                    <a:gd name="connsiteY3" fmla="*/ 942716 h 2424127"/>
                    <a:gd name="connsiteX4" fmla="*/ 235889 w 1555888"/>
                    <a:gd name="connsiteY4" fmla="*/ 0 h 2424127"/>
                    <a:gd name="connsiteX0" fmla="*/ 301662 w 1621661"/>
                    <a:gd name="connsiteY0" fmla="*/ 0 h 2424127"/>
                    <a:gd name="connsiteX1" fmla="*/ 1621661 w 1621661"/>
                    <a:gd name="connsiteY1" fmla="*/ 760510 h 2424127"/>
                    <a:gd name="connsiteX2" fmla="*/ 425447 w 1621661"/>
                    <a:gd name="connsiteY2" fmla="*/ 2424127 h 2424127"/>
                    <a:gd name="connsiteX3" fmla="*/ 86404 w 1621661"/>
                    <a:gd name="connsiteY3" fmla="*/ 942716 h 2424127"/>
                    <a:gd name="connsiteX4" fmla="*/ 301662 w 1621661"/>
                    <a:gd name="connsiteY4" fmla="*/ 0 h 2424127"/>
                    <a:gd name="connsiteX0" fmla="*/ 358169 w 1678168"/>
                    <a:gd name="connsiteY0" fmla="*/ 0 h 2424127"/>
                    <a:gd name="connsiteX1" fmla="*/ 1678168 w 1678168"/>
                    <a:gd name="connsiteY1" fmla="*/ 760510 h 2424127"/>
                    <a:gd name="connsiteX2" fmla="*/ 481954 w 1678168"/>
                    <a:gd name="connsiteY2" fmla="*/ 2424127 h 2424127"/>
                    <a:gd name="connsiteX3" fmla="*/ 86404 w 1678168"/>
                    <a:gd name="connsiteY3" fmla="*/ 1140766 h 2424127"/>
                    <a:gd name="connsiteX4" fmla="*/ 358169 w 1678168"/>
                    <a:gd name="connsiteY4" fmla="*/ 0 h 2424127"/>
                    <a:gd name="connsiteX0" fmla="*/ 164051 w 1484050"/>
                    <a:gd name="connsiteY0" fmla="*/ 0 h 2424127"/>
                    <a:gd name="connsiteX1" fmla="*/ 1484050 w 1484050"/>
                    <a:gd name="connsiteY1" fmla="*/ 760510 h 2424127"/>
                    <a:gd name="connsiteX2" fmla="*/ 287836 w 1484050"/>
                    <a:gd name="connsiteY2" fmla="*/ 2424127 h 2424127"/>
                    <a:gd name="connsiteX3" fmla="*/ 86404 w 1484050"/>
                    <a:gd name="connsiteY3" fmla="*/ 1330893 h 2424127"/>
                    <a:gd name="connsiteX4" fmla="*/ 164051 w 1484050"/>
                    <a:gd name="connsiteY4" fmla="*/ 0 h 2424127"/>
                    <a:gd name="connsiteX0" fmla="*/ 416548 w 1736547"/>
                    <a:gd name="connsiteY0" fmla="*/ 0 h 2424127"/>
                    <a:gd name="connsiteX1" fmla="*/ 1736547 w 1736547"/>
                    <a:gd name="connsiteY1" fmla="*/ 760510 h 2424127"/>
                    <a:gd name="connsiteX2" fmla="*/ 540333 w 1736547"/>
                    <a:gd name="connsiteY2" fmla="*/ 2424127 h 2424127"/>
                    <a:gd name="connsiteX3" fmla="*/ 338901 w 1736547"/>
                    <a:gd name="connsiteY3" fmla="*/ 1330893 h 2424127"/>
                    <a:gd name="connsiteX4" fmla="*/ 416548 w 1736547"/>
                    <a:gd name="connsiteY4" fmla="*/ 0 h 2424127"/>
                    <a:gd name="connsiteX0" fmla="*/ 316550 w 1636549"/>
                    <a:gd name="connsiteY0" fmla="*/ 0 h 2424127"/>
                    <a:gd name="connsiteX1" fmla="*/ 1636549 w 1636549"/>
                    <a:gd name="connsiteY1" fmla="*/ 760510 h 2424127"/>
                    <a:gd name="connsiteX2" fmla="*/ 440335 w 1636549"/>
                    <a:gd name="connsiteY2" fmla="*/ 2424127 h 2424127"/>
                    <a:gd name="connsiteX3" fmla="*/ 238903 w 1636549"/>
                    <a:gd name="connsiteY3" fmla="*/ 1330893 h 2424127"/>
                    <a:gd name="connsiteX4" fmla="*/ 316550 w 1636549"/>
                    <a:gd name="connsiteY4" fmla="*/ 0 h 2424127"/>
                    <a:gd name="connsiteX0" fmla="*/ 316550 w 1636549"/>
                    <a:gd name="connsiteY0" fmla="*/ 0 h 2661787"/>
                    <a:gd name="connsiteX1" fmla="*/ 1636549 w 1636549"/>
                    <a:gd name="connsiteY1" fmla="*/ 760510 h 2661787"/>
                    <a:gd name="connsiteX2" fmla="*/ 591943 w 1636549"/>
                    <a:gd name="connsiteY2" fmla="*/ 2661787 h 2661787"/>
                    <a:gd name="connsiteX3" fmla="*/ 238903 w 1636549"/>
                    <a:gd name="connsiteY3" fmla="*/ 1330893 h 2661787"/>
                    <a:gd name="connsiteX4" fmla="*/ 316550 w 1636549"/>
                    <a:gd name="connsiteY4" fmla="*/ 0 h 2661787"/>
                    <a:gd name="connsiteX0" fmla="*/ 316550 w 1636549"/>
                    <a:gd name="connsiteY0" fmla="*/ 0 h 2661786"/>
                    <a:gd name="connsiteX1" fmla="*/ 1636549 w 1636549"/>
                    <a:gd name="connsiteY1" fmla="*/ 760510 h 2661786"/>
                    <a:gd name="connsiteX2" fmla="*/ 243741 w 1636549"/>
                    <a:gd name="connsiteY2" fmla="*/ 2661786 h 2661786"/>
                    <a:gd name="connsiteX3" fmla="*/ 238903 w 1636549"/>
                    <a:gd name="connsiteY3" fmla="*/ 1330893 h 2661786"/>
                    <a:gd name="connsiteX4" fmla="*/ 316550 w 1636549"/>
                    <a:gd name="connsiteY4" fmla="*/ 0 h 2661786"/>
                    <a:gd name="connsiteX0" fmla="*/ 590273 w 1910272"/>
                    <a:gd name="connsiteY0" fmla="*/ 0 h 2661786"/>
                    <a:gd name="connsiteX1" fmla="*/ 1910272 w 1910272"/>
                    <a:gd name="connsiteY1" fmla="*/ 760510 h 2661786"/>
                    <a:gd name="connsiteX2" fmla="*/ 517464 w 1910272"/>
                    <a:gd name="connsiteY2" fmla="*/ 2661786 h 2661786"/>
                    <a:gd name="connsiteX3" fmla="*/ 238903 w 1910272"/>
                    <a:gd name="connsiteY3" fmla="*/ 1425957 h 2661786"/>
                    <a:gd name="connsiteX4" fmla="*/ 590273 w 1910272"/>
                    <a:gd name="connsiteY4" fmla="*/ 0 h 2661786"/>
                    <a:gd name="connsiteX0" fmla="*/ 351370 w 1671369"/>
                    <a:gd name="connsiteY0" fmla="*/ 0 h 2661786"/>
                    <a:gd name="connsiteX1" fmla="*/ 1671369 w 1671369"/>
                    <a:gd name="connsiteY1" fmla="*/ 760510 h 2661786"/>
                    <a:gd name="connsiteX2" fmla="*/ 278561 w 1671369"/>
                    <a:gd name="connsiteY2" fmla="*/ 2661786 h 2661786"/>
                    <a:gd name="connsiteX3" fmla="*/ 0 w 1671369"/>
                    <a:gd name="connsiteY3" fmla="*/ 1425957 h 2661786"/>
                    <a:gd name="connsiteX4" fmla="*/ 351370 w 1671369"/>
                    <a:gd name="connsiteY4" fmla="*/ 0 h 2661786"/>
                    <a:gd name="connsiteX0" fmla="*/ 255412 w 1575411"/>
                    <a:gd name="connsiteY0" fmla="*/ 0 h 2661786"/>
                    <a:gd name="connsiteX1" fmla="*/ 1575411 w 1575411"/>
                    <a:gd name="connsiteY1" fmla="*/ 760510 h 2661786"/>
                    <a:gd name="connsiteX2" fmla="*/ 182603 w 1575411"/>
                    <a:gd name="connsiteY2" fmla="*/ 2661786 h 2661786"/>
                    <a:gd name="connsiteX3" fmla="*/ 8503 w 1575411"/>
                    <a:gd name="connsiteY3" fmla="*/ 1235830 h 2661786"/>
                    <a:gd name="connsiteX4" fmla="*/ 255412 w 1575411"/>
                    <a:gd name="connsiteY4" fmla="*/ 0 h 2661786"/>
                    <a:gd name="connsiteX0" fmla="*/ 394692 w 1714691"/>
                    <a:gd name="connsiteY0" fmla="*/ 0 h 2376595"/>
                    <a:gd name="connsiteX1" fmla="*/ 1714691 w 1714691"/>
                    <a:gd name="connsiteY1" fmla="*/ 760510 h 2376595"/>
                    <a:gd name="connsiteX2" fmla="*/ 182603 w 1714691"/>
                    <a:gd name="connsiteY2" fmla="*/ 2376595 h 2376595"/>
                    <a:gd name="connsiteX3" fmla="*/ 147783 w 1714691"/>
                    <a:gd name="connsiteY3" fmla="*/ 1235830 h 2376595"/>
                    <a:gd name="connsiteX4" fmla="*/ 394692 w 1714691"/>
                    <a:gd name="connsiteY4" fmla="*/ 0 h 2376595"/>
                    <a:gd name="connsiteX0" fmla="*/ 394692 w 1714691"/>
                    <a:gd name="connsiteY0" fmla="*/ 0 h 2376595"/>
                    <a:gd name="connsiteX1" fmla="*/ 1714691 w 1714691"/>
                    <a:gd name="connsiteY1" fmla="*/ 760510 h 2376595"/>
                    <a:gd name="connsiteX2" fmla="*/ 182603 w 1714691"/>
                    <a:gd name="connsiteY2" fmla="*/ 2376595 h 2376595"/>
                    <a:gd name="connsiteX3" fmla="*/ 147783 w 1714691"/>
                    <a:gd name="connsiteY3" fmla="*/ 1235830 h 2376595"/>
                    <a:gd name="connsiteX4" fmla="*/ 394692 w 1714691"/>
                    <a:gd name="connsiteY4" fmla="*/ 0 h 2376595"/>
                    <a:gd name="connsiteX0" fmla="*/ 368364 w 1714691"/>
                    <a:gd name="connsiteY0" fmla="*/ 0 h 2551345"/>
                    <a:gd name="connsiteX1" fmla="*/ 1714691 w 1714691"/>
                    <a:gd name="connsiteY1" fmla="*/ 935260 h 2551345"/>
                    <a:gd name="connsiteX2" fmla="*/ 182603 w 1714691"/>
                    <a:gd name="connsiteY2" fmla="*/ 2551345 h 2551345"/>
                    <a:gd name="connsiteX3" fmla="*/ 147783 w 1714691"/>
                    <a:gd name="connsiteY3" fmla="*/ 1410580 h 2551345"/>
                    <a:gd name="connsiteX4" fmla="*/ 368364 w 1714691"/>
                    <a:gd name="connsiteY4" fmla="*/ 0 h 2551345"/>
                    <a:gd name="connsiteX0" fmla="*/ 368364 w 1678104"/>
                    <a:gd name="connsiteY0" fmla="*/ 0 h 2551345"/>
                    <a:gd name="connsiteX1" fmla="*/ 1678104 w 1678104"/>
                    <a:gd name="connsiteY1" fmla="*/ 1083448 h 2551345"/>
                    <a:gd name="connsiteX2" fmla="*/ 182603 w 1678104"/>
                    <a:gd name="connsiteY2" fmla="*/ 2551345 h 2551345"/>
                    <a:gd name="connsiteX3" fmla="*/ 147783 w 1678104"/>
                    <a:gd name="connsiteY3" fmla="*/ 1410580 h 2551345"/>
                    <a:gd name="connsiteX4" fmla="*/ 368364 w 1678104"/>
                    <a:gd name="connsiteY4" fmla="*/ 0 h 2551345"/>
                    <a:gd name="connsiteX0" fmla="*/ 368364 w 1800892"/>
                    <a:gd name="connsiteY0" fmla="*/ 0 h 2551345"/>
                    <a:gd name="connsiteX1" fmla="*/ 1800892 w 1800892"/>
                    <a:gd name="connsiteY1" fmla="*/ 1083448 h 2551345"/>
                    <a:gd name="connsiteX2" fmla="*/ 182603 w 1800892"/>
                    <a:gd name="connsiteY2" fmla="*/ 2551345 h 2551345"/>
                    <a:gd name="connsiteX3" fmla="*/ 147783 w 1800892"/>
                    <a:gd name="connsiteY3" fmla="*/ 1410580 h 2551345"/>
                    <a:gd name="connsiteX4" fmla="*/ 368364 w 1800892"/>
                    <a:gd name="connsiteY4" fmla="*/ 0 h 2551345"/>
                    <a:gd name="connsiteX0" fmla="*/ 368364 w 1800892"/>
                    <a:gd name="connsiteY0" fmla="*/ 0 h 2691144"/>
                    <a:gd name="connsiteX1" fmla="*/ 1800892 w 1800892"/>
                    <a:gd name="connsiteY1" fmla="*/ 1223247 h 2691144"/>
                    <a:gd name="connsiteX2" fmla="*/ 182603 w 1800892"/>
                    <a:gd name="connsiteY2" fmla="*/ 2691144 h 2691144"/>
                    <a:gd name="connsiteX3" fmla="*/ 147783 w 1800892"/>
                    <a:gd name="connsiteY3" fmla="*/ 1550379 h 2691144"/>
                    <a:gd name="connsiteX4" fmla="*/ 368364 w 1800892"/>
                    <a:gd name="connsiteY4" fmla="*/ 0 h 26911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800892" h="2691144">
                      <a:moveTo>
                        <a:pt x="368364" y="0"/>
                      </a:moveTo>
                      <a:cubicBezTo>
                        <a:pt x="808364" y="253503"/>
                        <a:pt x="1362876" y="745555"/>
                        <a:pt x="1800892" y="1223247"/>
                      </a:cubicBezTo>
                      <a:cubicBezTo>
                        <a:pt x="1067067" y="1886816"/>
                        <a:pt x="414226" y="2648574"/>
                        <a:pt x="182603" y="2691144"/>
                      </a:cubicBezTo>
                      <a:cubicBezTo>
                        <a:pt x="0" y="2502364"/>
                        <a:pt x="168414" y="1954400"/>
                        <a:pt x="147783" y="1550379"/>
                      </a:cubicBezTo>
                      <a:cubicBezTo>
                        <a:pt x="337372" y="435956"/>
                        <a:pt x="386637" y="203924"/>
                        <a:pt x="368364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</p:grpSp>
      </p:grpSp>
      <p:sp>
        <p:nvSpPr>
          <p:cNvPr id="110598" name="矩形 4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群組 6"/>
          <p:cNvGrpSpPr>
            <a:grpSpLocks/>
          </p:cNvGrpSpPr>
          <p:nvPr/>
        </p:nvGrpSpPr>
        <p:grpSpPr bwMode="auto">
          <a:xfrm>
            <a:off x="7308850" y="549275"/>
            <a:ext cx="1763713" cy="6119813"/>
            <a:chOff x="-5116303" y="-16164826"/>
            <a:chExt cx="13851501" cy="37497411"/>
          </a:xfrm>
        </p:grpSpPr>
        <p:sp>
          <p:nvSpPr>
            <p:cNvPr id="8" name="手繪多邊形 7"/>
            <p:cNvSpPr/>
            <p:nvPr/>
          </p:nvSpPr>
          <p:spPr>
            <a:xfrm>
              <a:off x="-5116303" y="-16164826"/>
              <a:ext cx="13851501" cy="37497411"/>
            </a:xfrm>
            <a:custGeom>
              <a:avLst/>
              <a:gdLst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881360 w 12984480"/>
                <a:gd name="connsiteY23" fmla="*/ 6217920 h 38221920"/>
                <a:gd name="connsiteX24" fmla="*/ 10332720 w 12984480"/>
                <a:gd name="connsiteY24" fmla="*/ 6126480 h 38221920"/>
                <a:gd name="connsiteX25" fmla="*/ 7498080 w 12984480"/>
                <a:gd name="connsiteY25" fmla="*/ 5852160 h 38221920"/>
                <a:gd name="connsiteX26" fmla="*/ 7223760 w 12984480"/>
                <a:gd name="connsiteY26" fmla="*/ 5029200 h 38221920"/>
                <a:gd name="connsiteX27" fmla="*/ 7498080 w 12984480"/>
                <a:gd name="connsiteY27" fmla="*/ 3931920 h 38221920"/>
                <a:gd name="connsiteX28" fmla="*/ 7498080 w 12984480"/>
                <a:gd name="connsiteY28" fmla="*/ 3931920 h 38221920"/>
                <a:gd name="connsiteX29" fmla="*/ 8138160 w 12984480"/>
                <a:gd name="connsiteY29" fmla="*/ 3017520 h 38221920"/>
                <a:gd name="connsiteX30" fmla="*/ 8138160 w 12984480"/>
                <a:gd name="connsiteY30" fmla="*/ 2743200 h 38221920"/>
                <a:gd name="connsiteX31" fmla="*/ 7589520 w 12984480"/>
                <a:gd name="connsiteY31" fmla="*/ 2377440 h 38221920"/>
                <a:gd name="connsiteX32" fmla="*/ 7680960 w 12984480"/>
                <a:gd name="connsiteY32" fmla="*/ 1005840 h 38221920"/>
                <a:gd name="connsiteX33" fmla="*/ 7040880 w 12984480"/>
                <a:gd name="connsiteY33" fmla="*/ 365760 h 38221920"/>
                <a:gd name="connsiteX34" fmla="*/ 5943600 w 12984480"/>
                <a:gd name="connsiteY34" fmla="*/ 0 h 38221920"/>
                <a:gd name="connsiteX35" fmla="*/ 5029200 w 12984480"/>
                <a:gd name="connsiteY35" fmla="*/ 274320 h 38221920"/>
                <a:gd name="connsiteX36" fmla="*/ 4023360 w 12984480"/>
                <a:gd name="connsiteY36" fmla="*/ 1097280 h 38221920"/>
                <a:gd name="connsiteX37" fmla="*/ 4297680 w 12984480"/>
                <a:gd name="connsiteY37" fmla="*/ 2743200 h 38221920"/>
                <a:gd name="connsiteX38" fmla="*/ 3840480 w 12984480"/>
                <a:gd name="connsiteY38" fmla="*/ 2926080 h 38221920"/>
                <a:gd name="connsiteX39" fmla="*/ 4114800 w 12984480"/>
                <a:gd name="connsiteY39" fmla="*/ 3749040 h 38221920"/>
                <a:gd name="connsiteX40" fmla="*/ 4572000 w 12984480"/>
                <a:gd name="connsiteY40" fmla="*/ 3840480 h 38221920"/>
                <a:gd name="connsiteX41" fmla="*/ 4846320 w 12984480"/>
                <a:gd name="connsiteY41" fmla="*/ 4937760 h 38221920"/>
                <a:gd name="connsiteX42" fmla="*/ 4663440 w 12984480"/>
                <a:gd name="connsiteY42" fmla="*/ 5486400 h 38221920"/>
                <a:gd name="connsiteX43" fmla="*/ 1280160 w 12984480"/>
                <a:gd name="connsiteY43" fmla="*/ 6217920 h 38221920"/>
                <a:gd name="connsiteX44" fmla="*/ 1280160 w 12984480"/>
                <a:gd name="connsiteY44" fmla="*/ 6949440 h 38221920"/>
                <a:gd name="connsiteX45" fmla="*/ 1097280 w 12984480"/>
                <a:gd name="connsiteY45" fmla="*/ 7680960 h 38221920"/>
                <a:gd name="connsiteX46" fmla="*/ 457200 w 12984480"/>
                <a:gd name="connsiteY46" fmla="*/ 8686800 h 38221920"/>
                <a:gd name="connsiteX47" fmla="*/ 274320 w 12984480"/>
                <a:gd name="connsiteY47" fmla="*/ 9509760 h 38221920"/>
                <a:gd name="connsiteX48" fmla="*/ 91440 w 12984480"/>
                <a:gd name="connsiteY48" fmla="*/ 10424160 h 38221920"/>
                <a:gd name="connsiteX49" fmla="*/ 0 w 12984480"/>
                <a:gd name="connsiteY49" fmla="*/ 12161520 h 38221920"/>
                <a:gd name="connsiteX50" fmla="*/ 457200 w 12984480"/>
                <a:gd name="connsiteY50" fmla="*/ 13716000 h 38221920"/>
                <a:gd name="connsiteX51" fmla="*/ 1645920 w 12984480"/>
                <a:gd name="connsiteY51" fmla="*/ 13807440 h 38221920"/>
                <a:gd name="connsiteX52" fmla="*/ 2286000 w 12984480"/>
                <a:gd name="connsiteY52" fmla="*/ 13990320 h 38221920"/>
                <a:gd name="connsiteX53" fmla="*/ 2286000 w 12984480"/>
                <a:gd name="connsiteY53" fmla="*/ 1399032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1371600 w 12984480"/>
                <a:gd name="connsiteY57" fmla="*/ 20756880 h 38221920"/>
                <a:gd name="connsiteX58" fmla="*/ 2103120 w 12984480"/>
                <a:gd name="connsiteY58" fmla="*/ 20665440 h 38221920"/>
                <a:gd name="connsiteX59" fmla="*/ 1645920 w 12984480"/>
                <a:gd name="connsiteY59" fmla="*/ 23774400 h 38221920"/>
                <a:gd name="connsiteX60" fmla="*/ 2103120 w 12984480"/>
                <a:gd name="connsiteY60" fmla="*/ 26700480 h 38221920"/>
                <a:gd name="connsiteX61" fmla="*/ 1920240 w 12984480"/>
                <a:gd name="connsiteY61" fmla="*/ 28986480 h 38221920"/>
                <a:gd name="connsiteX62" fmla="*/ 1920240 w 12984480"/>
                <a:gd name="connsiteY62" fmla="*/ 31455360 h 38221920"/>
                <a:gd name="connsiteX63" fmla="*/ 1371600 w 12984480"/>
                <a:gd name="connsiteY63" fmla="*/ 33101280 h 38221920"/>
                <a:gd name="connsiteX64" fmla="*/ 1371600 w 12984480"/>
                <a:gd name="connsiteY64" fmla="*/ 33924240 h 38221920"/>
                <a:gd name="connsiteX65" fmla="*/ 1005840 w 12984480"/>
                <a:gd name="connsiteY65" fmla="*/ 34838640 h 38221920"/>
                <a:gd name="connsiteX66" fmla="*/ 1371600 w 12984480"/>
                <a:gd name="connsiteY66" fmla="*/ 36484560 h 38221920"/>
                <a:gd name="connsiteX67" fmla="*/ 914400 w 12984480"/>
                <a:gd name="connsiteY67" fmla="*/ 38130480 h 38221920"/>
                <a:gd name="connsiteX68" fmla="*/ 1920240 w 12984480"/>
                <a:gd name="connsiteY68" fmla="*/ 38221920 h 38221920"/>
                <a:gd name="connsiteX69" fmla="*/ 3017520 w 12984480"/>
                <a:gd name="connsiteY69" fmla="*/ 38039040 h 38221920"/>
                <a:gd name="connsiteX70" fmla="*/ 3017520 w 12984480"/>
                <a:gd name="connsiteY70" fmla="*/ 38039040 h 38221920"/>
                <a:gd name="connsiteX71" fmla="*/ 3566160 w 12984480"/>
                <a:gd name="connsiteY71" fmla="*/ 36576000 h 38221920"/>
                <a:gd name="connsiteX72" fmla="*/ 3566160 w 12984480"/>
                <a:gd name="connsiteY72" fmla="*/ 36576000 h 38221920"/>
                <a:gd name="connsiteX73" fmla="*/ 3749040 w 12984480"/>
                <a:gd name="connsiteY73" fmla="*/ 35570160 h 38221920"/>
                <a:gd name="connsiteX74" fmla="*/ 4297680 w 12984480"/>
                <a:gd name="connsiteY74" fmla="*/ 34655760 h 38221920"/>
                <a:gd name="connsiteX75" fmla="*/ 4297680 w 12984480"/>
                <a:gd name="connsiteY75" fmla="*/ 34655760 h 38221920"/>
                <a:gd name="connsiteX76" fmla="*/ 4663440 w 12984480"/>
                <a:gd name="connsiteY76" fmla="*/ 33009840 h 38221920"/>
                <a:gd name="connsiteX77" fmla="*/ 4663440 w 12984480"/>
                <a:gd name="connsiteY77" fmla="*/ 31729680 h 38221920"/>
                <a:gd name="connsiteX78" fmla="*/ 4754880 w 12984480"/>
                <a:gd name="connsiteY78" fmla="*/ 30632400 h 38221920"/>
                <a:gd name="connsiteX79" fmla="*/ 4937760 w 12984480"/>
                <a:gd name="connsiteY79" fmla="*/ 29900880 h 38221920"/>
                <a:gd name="connsiteX80" fmla="*/ 6309360 w 12984480"/>
                <a:gd name="connsiteY80" fmla="*/ 23500080 h 38221920"/>
                <a:gd name="connsiteX81" fmla="*/ 8046720 w 12984480"/>
                <a:gd name="connsiteY81" fmla="*/ 28803600 h 38221920"/>
                <a:gd name="connsiteX82" fmla="*/ 8595360 w 12984480"/>
                <a:gd name="connsiteY82" fmla="*/ 32004000 h 38221920"/>
                <a:gd name="connsiteX83" fmla="*/ 8869680 w 12984480"/>
                <a:gd name="connsiteY83" fmla="*/ 32918400 h 38221920"/>
                <a:gd name="connsiteX84" fmla="*/ 8778240 w 12984480"/>
                <a:gd name="connsiteY84" fmla="*/ 33741360 h 38221920"/>
                <a:gd name="connsiteX85" fmla="*/ 8869680 w 12984480"/>
                <a:gd name="connsiteY85" fmla="*/ 34290000 h 38221920"/>
                <a:gd name="connsiteX86" fmla="*/ 8503920 w 12984480"/>
                <a:gd name="connsiteY86" fmla="*/ 35112960 h 38221920"/>
                <a:gd name="connsiteX87" fmla="*/ 9418320 w 12984480"/>
                <a:gd name="connsiteY87" fmla="*/ 35570160 h 38221920"/>
                <a:gd name="connsiteX88" fmla="*/ 9326880 w 12984480"/>
                <a:gd name="connsiteY88" fmla="*/ 36301680 h 38221920"/>
                <a:gd name="connsiteX89" fmla="*/ 9784080 w 12984480"/>
                <a:gd name="connsiteY89" fmla="*/ 36758880 h 38221920"/>
                <a:gd name="connsiteX90" fmla="*/ 10424160 w 12984480"/>
                <a:gd name="connsiteY90" fmla="*/ 36576000 h 38221920"/>
                <a:gd name="connsiteX91" fmla="*/ 10515600 w 12984480"/>
                <a:gd name="connsiteY91" fmla="*/ 3749040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881360 w 12984480"/>
                <a:gd name="connsiteY23" fmla="*/ 6217920 h 38221920"/>
                <a:gd name="connsiteX24" fmla="*/ 10332720 w 12984480"/>
                <a:gd name="connsiteY24" fmla="*/ 6126480 h 38221920"/>
                <a:gd name="connsiteX25" fmla="*/ 7498080 w 12984480"/>
                <a:gd name="connsiteY25" fmla="*/ 5852160 h 38221920"/>
                <a:gd name="connsiteX26" fmla="*/ 7223760 w 12984480"/>
                <a:gd name="connsiteY26" fmla="*/ 5029200 h 38221920"/>
                <a:gd name="connsiteX27" fmla="*/ 7498080 w 12984480"/>
                <a:gd name="connsiteY27" fmla="*/ 3931920 h 38221920"/>
                <a:gd name="connsiteX28" fmla="*/ 7498080 w 12984480"/>
                <a:gd name="connsiteY28" fmla="*/ 3931920 h 38221920"/>
                <a:gd name="connsiteX29" fmla="*/ 8138160 w 12984480"/>
                <a:gd name="connsiteY29" fmla="*/ 3017520 h 38221920"/>
                <a:gd name="connsiteX30" fmla="*/ 8138160 w 12984480"/>
                <a:gd name="connsiteY30" fmla="*/ 2743200 h 38221920"/>
                <a:gd name="connsiteX31" fmla="*/ 7589520 w 12984480"/>
                <a:gd name="connsiteY31" fmla="*/ 2377440 h 38221920"/>
                <a:gd name="connsiteX32" fmla="*/ 7680960 w 12984480"/>
                <a:gd name="connsiteY32" fmla="*/ 1005840 h 38221920"/>
                <a:gd name="connsiteX33" fmla="*/ 7040880 w 12984480"/>
                <a:gd name="connsiteY33" fmla="*/ 365760 h 38221920"/>
                <a:gd name="connsiteX34" fmla="*/ 5943600 w 12984480"/>
                <a:gd name="connsiteY34" fmla="*/ 0 h 38221920"/>
                <a:gd name="connsiteX35" fmla="*/ 5029200 w 12984480"/>
                <a:gd name="connsiteY35" fmla="*/ 274320 h 38221920"/>
                <a:gd name="connsiteX36" fmla="*/ 4023360 w 12984480"/>
                <a:gd name="connsiteY36" fmla="*/ 1097280 h 38221920"/>
                <a:gd name="connsiteX37" fmla="*/ 4297680 w 12984480"/>
                <a:gd name="connsiteY37" fmla="*/ 2743200 h 38221920"/>
                <a:gd name="connsiteX38" fmla="*/ 3840480 w 12984480"/>
                <a:gd name="connsiteY38" fmla="*/ 2926080 h 38221920"/>
                <a:gd name="connsiteX39" fmla="*/ 4114800 w 12984480"/>
                <a:gd name="connsiteY39" fmla="*/ 3749040 h 38221920"/>
                <a:gd name="connsiteX40" fmla="*/ 4572000 w 12984480"/>
                <a:gd name="connsiteY40" fmla="*/ 3840480 h 38221920"/>
                <a:gd name="connsiteX41" fmla="*/ 4846320 w 12984480"/>
                <a:gd name="connsiteY41" fmla="*/ 4937760 h 38221920"/>
                <a:gd name="connsiteX42" fmla="*/ 4663440 w 12984480"/>
                <a:gd name="connsiteY42" fmla="*/ 5486400 h 38221920"/>
                <a:gd name="connsiteX43" fmla="*/ 1280160 w 12984480"/>
                <a:gd name="connsiteY43" fmla="*/ 6217920 h 38221920"/>
                <a:gd name="connsiteX44" fmla="*/ 1280160 w 12984480"/>
                <a:gd name="connsiteY44" fmla="*/ 6949440 h 38221920"/>
                <a:gd name="connsiteX45" fmla="*/ 1097280 w 12984480"/>
                <a:gd name="connsiteY45" fmla="*/ 7680960 h 38221920"/>
                <a:gd name="connsiteX46" fmla="*/ 457200 w 12984480"/>
                <a:gd name="connsiteY46" fmla="*/ 8686800 h 38221920"/>
                <a:gd name="connsiteX47" fmla="*/ 274320 w 12984480"/>
                <a:gd name="connsiteY47" fmla="*/ 9509760 h 38221920"/>
                <a:gd name="connsiteX48" fmla="*/ 91440 w 12984480"/>
                <a:gd name="connsiteY48" fmla="*/ 10424160 h 38221920"/>
                <a:gd name="connsiteX49" fmla="*/ 0 w 12984480"/>
                <a:gd name="connsiteY49" fmla="*/ 12161520 h 38221920"/>
                <a:gd name="connsiteX50" fmla="*/ 457200 w 12984480"/>
                <a:gd name="connsiteY50" fmla="*/ 13716000 h 38221920"/>
                <a:gd name="connsiteX51" fmla="*/ 1645920 w 12984480"/>
                <a:gd name="connsiteY51" fmla="*/ 13807440 h 38221920"/>
                <a:gd name="connsiteX52" fmla="*/ 2286000 w 12984480"/>
                <a:gd name="connsiteY52" fmla="*/ 13990320 h 38221920"/>
                <a:gd name="connsiteX53" fmla="*/ 2286000 w 12984480"/>
                <a:gd name="connsiteY53" fmla="*/ 1399032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1371600 w 12984480"/>
                <a:gd name="connsiteY57" fmla="*/ 20756880 h 38221920"/>
                <a:gd name="connsiteX58" fmla="*/ 2103120 w 12984480"/>
                <a:gd name="connsiteY58" fmla="*/ 20665440 h 38221920"/>
                <a:gd name="connsiteX59" fmla="*/ 1645920 w 12984480"/>
                <a:gd name="connsiteY59" fmla="*/ 23774400 h 38221920"/>
                <a:gd name="connsiteX60" fmla="*/ 2103120 w 12984480"/>
                <a:gd name="connsiteY60" fmla="*/ 26700480 h 38221920"/>
                <a:gd name="connsiteX61" fmla="*/ 1920240 w 12984480"/>
                <a:gd name="connsiteY61" fmla="*/ 28986480 h 38221920"/>
                <a:gd name="connsiteX62" fmla="*/ 1920240 w 12984480"/>
                <a:gd name="connsiteY62" fmla="*/ 31455360 h 38221920"/>
                <a:gd name="connsiteX63" fmla="*/ 1371600 w 12984480"/>
                <a:gd name="connsiteY63" fmla="*/ 33101280 h 38221920"/>
                <a:gd name="connsiteX64" fmla="*/ 1371600 w 12984480"/>
                <a:gd name="connsiteY64" fmla="*/ 33924240 h 38221920"/>
                <a:gd name="connsiteX65" fmla="*/ 1005840 w 12984480"/>
                <a:gd name="connsiteY65" fmla="*/ 34838640 h 38221920"/>
                <a:gd name="connsiteX66" fmla="*/ 1371600 w 12984480"/>
                <a:gd name="connsiteY66" fmla="*/ 36484560 h 38221920"/>
                <a:gd name="connsiteX67" fmla="*/ 914400 w 12984480"/>
                <a:gd name="connsiteY67" fmla="*/ 38130480 h 38221920"/>
                <a:gd name="connsiteX68" fmla="*/ 1920240 w 12984480"/>
                <a:gd name="connsiteY68" fmla="*/ 38221920 h 38221920"/>
                <a:gd name="connsiteX69" fmla="*/ 3017520 w 12984480"/>
                <a:gd name="connsiteY69" fmla="*/ 38039040 h 38221920"/>
                <a:gd name="connsiteX70" fmla="*/ 3017520 w 12984480"/>
                <a:gd name="connsiteY70" fmla="*/ 38039040 h 38221920"/>
                <a:gd name="connsiteX71" fmla="*/ 3566160 w 12984480"/>
                <a:gd name="connsiteY71" fmla="*/ 36576000 h 38221920"/>
                <a:gd name="connsiteX72" fmla="*/ 3566160 w 12984480"/>
                <a:gd name="connsiteY72" fmla="*/ 36576000 h 38221920"/>
                <a:gd name="connsiteX73" fmla="*/ 3749040 w 12984480"/>
                <a:gd name="connsiteY73" fmla="*/ 35570160 h 38221920"/>
                <a:gd name="connsiteX74" fmla="*/ 4297680 w 12984480"/>
                <a:gd name="connsiteY74" fmla="*/ 34655760 h 38221920"/>
                <a:gd name="connsiteX75" fmla="*/ 4297680 w 12984480"/>
                <a:gd name="connsiteY75" fmla="*/ 34655760 h 38221920"/>
                <a:gd name="connsiteX76" fmla="*/ 4663440 w 12984480"/>
                <a:gd name="connsiteY76" fmla="*/ 33009840 h 38221920"/>
                <a:gd name="connsiteX77" fmla="*/ 4663440 w 12984480"/>
                <a:gd name="connsiteY77" fmla="*/ 31729680 h 38221920"/>
                <a:gd name="connsiteX78" fmla="*/ 4754880 w 12984480"/>
                <a:gd name="connsiteY78" fmla="*/ 30632400 h 38221920"/>
                <a:gd name="connsiteX79" fmla="*/ 4937760 w 12984480"/>
                <a:gd name="connsiteY79" fmla="*/ 29900880 h 38221920"/>
                <a:gd name="connsiteX80" fmla="*/ 6309360 w 12984480"/>
                <a:gd name="connsiteY80" fmla="*/ 23500080 h 38221920"/>
                <a:gd name="connsiteX81" fmla="*/ 8046720 w 12984480"/>
                <a:gd name="connsiteY81" fmla="*/ 28803600 h 38221920"/>
                <a:gd name="connsiteX82" fmla="*/ 8595360 w 12984480"/>
                <a:gd name="connsiteY82" fmla="*/ 32004000 h 38221920"/>
                <a:gd name="connsiteX83" fmla="*/ 8869680 w 12984480"/>
                <a:gd name="connsiteY83" fmla="*/ 32918400 h 38221920"/>
                <a:gd name="connsiteX84" fmla="*/ 8778240 w 12984480"/>
                <a:gd name="connsiteY84" fmla="*/ 33741360 h 38221920"/>
                <a:gd name="connsiteX85" fmla="*/ 8869680 w 12984480"/>
                <a:gd name="connsiteY85" fmla="*/ 34290000 h 38221920"/>
                <a:gd name="connsiteX86" fmla="*/ 9019496 w 12984480"/>
                <a:gd name="connsiteY86" fmla="*/ 35142456 h 38221920"/>
                <a:gd name="connsiteX87" fmla="*/ 9418320 w 12984480"/>
                <a:gd name="connsiteY87" fmla="*/ 35570160 h 38221920"/>
                <a:gd name="connsiteX88" fmla="*/ 9326880 w 12984480"/>
                <a:gd name="connsiteY88" fmla="*/ 36301680 h 38221920"/>
                <a:gd name="connsiteX89" fmla="*/ 9784080 w 12984480"/>
                <a:gd name="connsiteY89" fmla="*/ 36758880 h 38221920"/>
                <a:gd name="connsiteX90" fmla="*/ 10424160 w 12984480"/>
                <a:gd name="connsiteY90" fmla="*/ 36576000 h 38221920"/>
                <a:gd name="connsiteX91" fmla="*/ 10515600 w 12984480"/>
                <a:gd name="connsiteY91" fmla="*/ 3749040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881360 w 12984480"/>
                <a:gd name="connsiteY23" fmla="*/ 6217920 h 38221920"/>
                <a:gd name="connsiteX24" fmla="*/ 10332720 w 12984480"/>
                <a:gd name="connsiteY24" fmla="*/ 6126480 h 38221920"/>
                <a:gd name="connsiteX25" fmla="*/ 7498080 w 12984480"/>
                <a:gd name="connsiteY25" fmla="*/ 5852160 h 38221920"/>
                <a:gd name="connsiteX26" fmla="*/ 7223760 w 12984480"/>
                <a:gd name="connsiteY26" fmla="*/ 5029200 h 38221920"/>
                <a:gd name="connsiteX27" fmla="*/ 7498080 w 12984480"/>
                <a:gd name="connsiteY27" fmla="*/ 3931920 h 38221920"/>
                <a:gd name="connsiteX28" fmla="*/ 7498080 w 12984480"/>
                <a:gd name="connsiteY28" fmla="*/ 3931920 h 38221920"/>
                <a:gd name="connsiteX29" fmla="*/ 8138160 w 12984480"/>
                <a:gd name="connsiteY29" fmla="*/ 3017520 h 38221920"/>
                <a:gd name="connsiteX30" fmla="*/ 8138160 w 12984480"/>
                <a:gd name="connsiteY30" fmla="*/ 2743200 h 38221920"/>
                <a:gd name="connsiteX31" fmla="*/ 7589520 w 12984480"/>
                <a:gd name="connsiteY31" fmla="*/ 2377440 h 38221920"/>
                <a:gd name="connsiteX32" fmla="*/ 7680960 w 12984480"/>
                <a:gd name="connsiteY32" fmla="*/ 1005840 h 38221920"/>
                <a:gd name="connsiteX33" fmla="*/ 7040880 w 12984480"/>
                <a:gd name="connsiteY33" fmla="*/ 365760 h 38221920"/>
                <a:gd name="connsiteX34" fmla="*/ 5943600 w 12984480"/>
                <a:gd name="connsiteY34" fmla="*/ 0 h 38221920"/>
                <a:gd name="connsiteX35" fmla="*/ 5029200 w 12984480"/>
                <a:gd name="connsiteY35" fmla="*/ 274320 h 38221920"/>
                <a:gd name="connsiteX36" fmla="*/ 4023360 w 12984480"/>
                <a:gd name="connsiteY36" fmla="*/ 1097280 h 38221920"/>
                <a:gd name="connsiteX37" fmla="*/ 4297680 w 12984480"/>
                <a:gd name="connsiteY37" fmla="*/ 2743200 h 38221920"/>
                <a:gd name="connsiteX38" fmla="*/ 3840480 w 12984480"/>
                <a:gd name="connsiteY38" fmla="*/ 2926080 h 38221920"/>
                <a:gd name="connsiteX39" fmla="*/ 4114800 w 12984480"/>
                <a:gd name="connsiteY39" fmla="*/ 3749040 h 38221920"/>
                <a:gd name="connsiteX40" fmla="*/ 4572000 w 12984480"/>
                <a:gd name="connsiteY40" fmla="*/ 3840480 h 38221920"/>
                <a:gd name="connsiteX41" fmla="*/ 4846320 w 12984480"/>
                <a:gd name="connsiteY41" fmla="*/ 4937760 h 38221920"/>
                <a:gd name="connsiteX42" fmla="*/ 4663440 w 12984480"/>
                <a:gd name="connsiteY42" fmla="*/ 5486400 h 38221920"/>
                <a:gd name="connsiteX43" fmla="*/ 1280160 w 12984480"/>
                <a:gd name="connsiteY43" fmla="*/ 6217920 h 38221920"/>
                <a:gd name="connsiteX44" fmla="*/ 1280160 w 12984480"/>
                <a:gd name="connsiteY44" fmla="*/ 6949440 h 38221920"/>
                <a:gd name="connsiteX45" fmla="*/ 1097280 w 12984480"/>
                <a:gd name="connsiteY45" fmla="*/ 7680960 h 38221920"/>
                <a:gd name="connsiteX46" fmla="*/ 457200 w 12984480"/>
                <a:gd name="connsiteY46" fmla="*/ 8686800 h 38221920"/>
                <a:gd name="connsiteX47" fmla="*/ 274320 w 12984480"/>
                <a:gd name="connsiteY47" fmla="*/ 9509760 h 38221920"/>
                <a:gd name="connsiteX48" fmla="*/ 91440 w 12984480"/>
                <a:gd name="connsiteY48" fmla="*/ 10424160 h 38221920"/>
                <a:gd name="connsiteX49" fmla="*/ 0 w 12984480"/>
                <a:gd name="connsiteY49" fmla="*/ 12161520 h 38221920"/>
                <a:gd name="connsiteX50" fmla="*/ 457200 w 12984480"/>
                <a:gd name="connsiteY50" fmla="*/ 13716000 h 38221920"/>
                <a:gd name="connsiteX51" fmla="*/ 1645920 w 12984480"/>
                <a:gd name="connsiteY51" fmla="*/ 13807440 h 38221920"/>
                <a:gd name="connsiteX52" fmla="*/ 2286000 w 12984480"/>
                <a:gd name="connsiteY52" fmla="*/ 13990320 h 38221920"/>
                <a:gd name="connsiteX53" fmla="*/ 2286000 w 12984480"/>
                <a:gd name="connsiteY53" fmla="*/ 1399032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1371600 w 12984480"/>
                <a:gd name="connsiteY57" fmla="*/ 20756880 h 38221920"/>
                <a:gd name="connsiteX58" fmla="*/ 2103120 w 12984480"/>
                <a:gd name="connsiteY58" fmla="*/ 20665440 h 38221920"/>
                <a:gd name="connsiteX59" fmla="*/ 1645920 w 12984480"/>
                <a:gd name="connsiteY59" fmla="*/ 23774400 h 38221920"/>
                <a:gd name="connsiteX60" fmla="*/ 2103120 w 12984480"/>
                <a:gd name="connsiteY60" fmla="*/ 26700480 h 38221920"/>
                <a:gd name="connsiteX61" fmla="*/ 1920240 w 12984480"/>
                <a:gd name="connsiteY61" fmla="*/ 28986480 h 38221920"/>
                <a:gd name="connsiteX62" fmla="*/ 1920240 w 12984480"/>
                <a:gd name="connsiteY62" fmla="*/ 31455360 h 38221920"/>
                <a:gd name="connsiteX63" fmla="*/ 1371600 w 12984480"/>
                <a:gd name="connsiteY63" fmla="*/ 33101280 h 38221920"/>
                <a:gd name="connsiteX64" fmla="*/ 1371600 w 12984480"/>
                <a:gd name="connsiteY64" fmla="*/ 33924240 h 38221920"/>
                <a:gd name="connsiteX65" fmla="*/ 1005840 w 12984480"/>
                <a:gd name="connsiteY65" fmla="*/ 34838640 h 38221920"/>
                <a:gd name="connsiteX66" fmla="*/ 1371600 w 12984480"/>
                <a:gd name="connsiteY66" fmla="*/ 36484560 h 38221920"/>
                <a:gd name="connsiteX67" fmla="*/ 914400 w 12984480"/>
                <a:gd name="connsiteY67" fmla="*/ 38130480 h 38221920"/>
                <a:gd name="connsiteX68" fmla="*/ 1920240 w 12984480"/>
                <a:gd name="connsiteY68" fmla="*/ 38221920 h 38221920"/>
                <a:gd name="connsiteX69" fmla="*/ 3017520 w 12984480"/>
                <a:gd name="connsiteY69" fmla="*/ 38039040 h 38221920"/>
                <a:gd name="connsiteX70" fmla="*/ 3017520 w 12984480"/>
                <a:gd name="connsiteY70" fmla="*/ 38039040 h 38221920"/>
                <a:gd name="connsiteX71" fmla="*/ 3566160 w 12984480"/>
                <a:gd name="connsiteY71" fmla="*/ 36576000 h 38221920"/>
                <a:gd name="connsiteX72" fmla="*/ 3566160 w 12984480"/>
                <a:gd name="connsiteY72" fmla="*/ 36576000 h 38221920"/>
                <a:gd name="connsiteX73" fmla="*/ 3749040 w 12984480"/>
                <a:gd name="connsiteY73" fmla="*/ 35570160 h 38221920"/>
                <a:gd name="connsiteX74" fmla="*/ 4297680 w 12984480"/>
                <a:gd name="connsiteY74" fmla="*/ 34655760 h 38221920"/>
                <a:gd name="connsiteX75" fmla="*/ 4297680 w 12984480"/>
                <a:gd name="connsiteY75" fmla="*/ 34655760 h 38221920"/>
                <a:gd name="connsiteX76" fmla="*/ 4663440 w 12984480"/>
                <a:gd name="connsiteY76" fmla="*/ 33009840 h 38221920"/>
                <a:gd name="connsiteX77" fmla="*/ 4663440 w 12984480"/>
                <a:gd name="connsiteY77" fmla="*/ 31729680 h 38221920"/>
                <a:gd name="connsiteX78" fmla="*/ 4754880 w 12984480"/>
                <a:gd name="connsiteY78" fmla="*/ 30632400 h 38221920"/>
                <a:gd name="connsiteX79" fmla="*/ 4937760 w 12984480"/>
                <a:gd name="connsiteY79" fmla="*/ 29900880 h 38221920"/>
                <a:gd name="connsiteX80" fmla="*/ 6309360 w 12984480"/>
                <a:gd name="connsiteY80" fmla="*/ 23500080 h 38221920"/>
                <a:gd name="connsiteX81" fmla="*/ 8046720 w 12984480"/>
                <a:gd name="connsiteY81" fmla="*/ 28803600 h 38221920"/>
                <a:gd name="connsiteX82" fmla="*/ 8595360 w 12984480"/>
                <a:gd name="connsiteY82" fmla="*/ 32004000 h 38221920"/>
                <a:gd name="connsiteX83" fmla="*/ 8869680 w 12984480"/>
                <a:gd name="connsiteY83" fmla="*/ 32918400 h 38221920"/>
                <a:gd name="connsiteX84" fmla="*/ 8778240 w 12984480"/>
                <a:gd name="connsiteY84" fmla="*/ 33741360 h 38221920"/>
                <a:gd name="connsiteX85" fmla="*/ 8869680 w 12984480"/>
                <a:gd name="connsiteY85" fmla="*/ 34290000 h 38221920"/>
                <a:gd name="connsiteX86" fmla="*/ 9019496 w 12984480"/>
                <a:gd name="connsiteY86" fmla="*/ 35142456 h 38221920"/>
                <a:gd name="connsiteX87" fmla="*/ 9418320 w 12984480"/>
                <a:gd name="connsiteY87" fmla="*/ 35570160 h 38221920"/>
                <a:gd name="connsiteX88" fmla="*/ 9326880 w 12984480"/>
                <a:gd name="connsiteY88" fmla="*/ 36301680 h 38221920"/>
                <a:gd name="connsiteX89" fmla="*/ 9784080 w 12984480"/>
                <a:gd name="connsiteY89" fmla="*/ 36758880 h 38221920"/>
                <a:gd name="connsiteX90" fmla="*/ 10424160 w 12984480"/>
                <a:gd name="connsiteY90" fmla="*/ 36576000 h 38221920"/>
                <a:gd name="connsiteX91" fmla="*/ 10515600 w 12984480"/>
                <a:gd name="connsiteY91" fmla="*/ 37490400 h 38221920"/>
                <a:gd name="connsiteX92" fmla="*/ 10515600 w 12984480"/>
                <a:gd name="connsiteY92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280160 w 12984480"/>
                <a:gd name="connsiteY42" fmla="*/ 6217920 h 38221920"/>
                <a:gd name="connsiteX43" fmla="*/ 1280160 w 12984480"/>
                <a:gd name="connsiteY43" fmla="*/ 6949440 h 38221920"/>
                <a:gd name="connsiteX44" fmla="*/ 1097280 w 12984480"/>
                <a:gd name="connsiteY44" fmla="*/ 7680960 h 38221920"/>
                <a:gd name="connsiteX45" fmla="*/ 457200 w 12984480"/>
                <a:gd name="connsiteY45" fmla="*/ 8686800 h 38221920"/>
                <a:gd name="connsiteX46" fmla="*/ 274320 w 12984480"/>
                <a:gd name="connsiteY46" fmla="*/ 9509760 h 38221920"/>
                <a:gd name="connsiteX47" fmla="*/ 91440 w 12984480"/>
                <a:gd name="connsiteY47" fmla="*/ 10424160 h 38221920"/>
                <a:gd name="connsiteX48" fmla="*/ 0 w 12984480"/>
                <a:gd name="connsiteY48" fmla="*/ 12161520 h 38221920"/>
                <a:gd name="connsiteX49" fmla="*/ 457200 w 12984480"/>
                <a:gd name="connsiteY49" fmla="*/ 13716000 h 38221920"/>
                <a:gd name="connsiteX50" fmla="*/ 1645920 w 12984480"/>
                <a:gd name="connsiteY50" fmla="*/ 13807440 h 38221920"/>
                <a:gd name="connsiteX51" fmla="*/ 2286000 w 12984480"/>
                <a:gd name="connsiteY51" fmla="*/ 13990320 h 38221920"/>
                <a:gd name="connsiteX52" fmla="*/ 2286000 w 12984480"/>
                <a:gd name="connsiteY52" fmla="*/ 1399032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2103120 w 12984480"/>
                <a:gd name="connsiteY57" fmla="*/ 20665440 h 38221920"/>
                <a:gd name="connsiteX58" fmla="*/ 1645920 w 12984480"/>
                <a:gd name="connsiteY58" fmla="*/ 23774400 h 38221920"/>
                <a:gd name="connsiteX59" fmla="*/ 2103120 w 12984480"/>
                <a:gd name="connsiteY59" fmla="*/ 26700480 h 38221920"/>
                <a:gd name="connsiteX60" fmla="*/ 1920240 w 12984480"/>
                <a:gd name="connsiteY60" fmla="*/ 28986480 h 38221920"/>
                <a:gd name="connsiteX61" fmla="*/ 1920240 w 12984480"/>
                <a:gd name="connsiteY61" fmla="*/ 31455360 h 38221920"/>
                <a:gd name="connsiteX62" fmla="*/ 1371600 w 12984480"/>
                <a:gd name="connsiteY62" fmla="*/ 33101280 h 38221920"/>
                <a:gd name="connsiteX63" fmla="*/ 1371600 w 12984480"/>
                <a:gd name="connsiteY63" fmla="*/ 33924240 h 38221920"/>
                <a:gd name="connsiteX64" fmla="*/ 1005840 w 12984480"/>
                <a:gd name="connsiteY64" fmla="*/ 34838640 h 38221920"/>
                <a:gd name="connsiteX65" fmla="*/ 1371600 w 12984480"/>
                <a:gd name="connsiteY65" fmla="*/ 36484560 h 38221920"/>
                <a:gd name="connsiteX66" fmla="*/ 914400 w 12984480"/>
                <a:gd name="connsiteY66" fmla="*/ 38130480 h 38221920"/>
                <a:gd name="connsiteX67" fmla="*/ 1920240 w 12984480"/>
                <a:gd name="connsiteY67" fmla="*/ 38221920 h 38221920"/>
                <a:gd name="connsiteX68" fmla="*/ 3017520 w 12984480"/>
                <a:gd name="connsiteY68" fmla="*/ 38039040 h 38221920"/>
                <a:gd name="connsiteX69" fmla="*/ 3017520 w 12984480"/>
                <a:gd name="connsiteY69" fmla="*/ 38039040 h 38221920"/>
                <a:gd name="connsiteX70" fmla="*/ 3566160 w 12984480"/>
                <a:gd name="connsiteY70" fmla="*/ 36576000 h 38221920"/>
                <a:gd name="connsiteX71" fmla="*/ 3566160 w 12984480"/>
                <a:gd name="connsiteY71" fmla="*/ 36576000 h 38221920"/>
                <a:gd name="connsiteX72" fmla="*/ 3749040 w 12984480"/>
                <a:gd name="connsiteY72" fmla="*/ 35570160 h 38221920"/>
                <a:gd name="connsiteX73" fmla="*/ 4297680 w 12984480"/>
                <a:gd name="connsiteY73" fmla="*/ 34655760 h 38221920"/>
                <a:gd name="connsiteX74" fmla="*/ 4297680 w 12984480"/>
                <a:gd name="connsiteY74" fmla="*/ 34655760 h 38221920"/>
                <a:gd name="connsiteX75" fmla="*/ 4663440 w 12984480"/>
                <a:gd name="connsiteY75" fmla="*/ 33009840 h 38221920"/>
                <a:gd name="connsiteX76" fmla="*/ 4663440 w 12984480"/>
                <a:gd name="connsiteY76" fmla="*/ 31729680 h 38221920"/>
                <a:gd name="connsiteX77" fmla="*/ 4754880 w 12984480"/>
                <a:gd name="connsiteY77" fmla="*/ 30632400 h 38221920"/>
                <a:gd name="connsiteX78" fmla="*/ 4937760 w 12984480"/>
                <a:gd name="connsiteY78" fmla="*/ 29900880 h 38221920"/>
                <a:gd name="connsiteX79" fmla="*/ 6309360 w 12984480"/>
                <a:gd name="connsiteY79" fmla="*/ 23500080 h 38221920"/>
                <a:gd name="connsiteX80" fmla="*/ 8046720 w 12984480"/>
                <a:gd name="connsiteY80" fmla="*/ 28803600 h 38221920"/>
                <a:gd name="connsiteX81" fmla="*/ 8595360 w 12984480"/>
                <a:gd name="connsiteY81" fmla="*/ 32004000 h 38221920"/>
                <a:gd name="connsiteX82" fmla="*/ 8869680 w 12984480"/>
                <a:gd name="connsiteY82" fmla="*/ 32918400 h 38221920"/>
                <a:gd name="connsiteX83" fmla="*/ 8778240 w 12984480"/>
                <a:gd name="connsiteY83" fmla="*/ 33741360 h 38221920"/>
                <a:gd name="connsiteX84" fmla="*/ 8869680 w 12984480"/>
                <a:gd name="connsiteY84" fmla="*/ 34290000 h 38221920"/>
                <a:gd name="connsiteX85" fmla="*/ 9019496 w 12984480"/>
                <a:gd name="connsiteY85" fmla="*/ 35142456 h 38221920"/>
                <a:gd name="connsiteX86" fmla="*/ 9418320 w 12984480"/>
                <a:gd name="connsiteY86" fmla="*/ 35570160 h 38221920"/>
                <a:gd name="connsiteX87" fmla="*/ 9326880 w 12984480"/>
                <a:gd name="connsiteY87" fmla="*/ 36301680 h 38221920"/>
                <a:gd name="connsiteX88" fmla="*/ 9784080 w 12984480"/>
                <a:gd name="connsiteY88" fmla="*/ 36758880 h 38221920"/>
                <a:gd name="connsiteX89" fmla="*/ 10424160 w 12984480"/>
                <a:gd name="connsiteY89" fmla="*/ 36576000 h 38221920"/>
                <a:gd name="connsiteX90" fmla="*/ 10515600 w 12984480"/>
                <a:gd name="connsiteY90" fmla="*/ 37490400 h 38221920"/>
                <a:gd name="connsiteX91" fmla="*/ 10515600 w 12984480"/>
                <a:gd name="connsiteY91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280160 w 12984480"/>
                <a:gd name="connsiteY42" fmla="*/ 694944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9326880 w 12984480"/>
                <a:gd name="connsiteY86" fmla="*/ 36301680 h 38221920"/>
                <a:gd name="connsiteX87" fmla="*/ 9784080 w 12984480"/>
                <a:gd name="connsiteY87" fmla="*/ 36758880 h 38221920"/>
                <a:gd name="connsiteX88" fmla="*/ 10424160 w 12984480"/>
                <a:gd name="connsiteY88" fmla="*/ 36576000 h 38221920"/>
                <a:gd name="connsiteX89" fmla="*/ 10515600 w 12984480"/>
                <a:gd name="connsiteY89" fmla="*/ 37490400 h 38221920"/>
                <a:gd name="connsiteX90" fmla="*/ 10515600 w 12984480"/>
                <a:gd name="connsiteY90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9326880 w 12984480"/>
                <a:gd name="connsiteY86" fmla="*/ 36301680 h 38221920"/>
                <a:gd name="connsiteX87" fmla="*/ 9784080 w 12984480"/>
                <a:gd name="connsiteY87" fmla="*/ 36758880 h 38221920"/>
                <a:gd name="connsiteX88" fmla="*/ 10424160 w 12984480"/>
                <a:gd name="connsiteY88" fmla="*/ 36576000 h 38221920"/>
                <a:gd name="connsiteX89" fmla="*/ 10515600 w 12984480"/>
                <a:gd name="connsiteY89" fmla="*/ 37490400 h 38221920"/>
                <a:gd name="connsiteX90" fmla="*/ 10515600 w 12984480"/>
                <a:gd name="connsiteY90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9784080 w 12984480"/>
                <a:gd name="connsiteY86" fmla="*/ 36758880 h 38221920"/>
                <a:gd name="connsiteX87" fmla="*/ 10424160 w 12984480"/>
                <a:gd name="connsiteY87" fmla="*/ 36576000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9235520 w 12984480"/>
                <a:gd name="connsiteY86" fmla="*/ 36438600 h 38221920"/>
                <a:gd name="connsiteX87" fmla="*/ 10424160 w 12984480"/>
                <a:gd name="connsiteY87" fmla="*/ 36576000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150568 h 38221920"/>
                <a:gd name="connsiteX87" fmla="*/ 10424160 w 12984480"/>
                <a:gd name="connsiteY87" fmla="*/ 36576000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150568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064240 w 12984480"/>
                <a:gd name="connsiteY9" fmla="*/ 31363920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1064240 w 12984480"/>
                <a:gd name="connsiteY11" fmla="*/ 27614880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972800 w 12984480"/>
                <a:gd name="connsiteY12" fmla="*/ 25694640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1064240 w 12984480"/>
                <a:gd name="connsiteY13" fmla="*/ 23408640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595360 w 12984480"/>
                <a:gd name="connsiteY80" fmla="*/ 32004000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8046720 w 12984480"/>
                <a:gd name="connsiteY79" fmla="*/ 28803600 h 38221920"/>
                <a:gd name="connsiteX80" fmla="*/ 8626472 w 12984480"/>
                <a:gd name="connsiteY80" fmla="*/ 31070093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309360 w 12984480"/>
                <a:gd name="connsiteY78" fmla="*/ 23500080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8869680 w 12984480"/>
                <a:gd name="connsiteY81" fmla="*/ 32918400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8778240 w 12984480"/>
                <a:gd name="connsiteY82" fmla="*/ 33741360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8869680 w 12984480"/>
                <a:gd name="connsiteY83" fmla="*/ 34290000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344262 w 12984480"/>
                <a:gd name="connsiteY83" fmla="*/ 33924291 h 38221920"/>
                <a:gd name="connsiteX84" fmla="*/ 9019496 w 12984480"/>
                <a:gd name="connsiteY84" fmla="*/ 35142456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344262 w 12984480"/>
                <a:gd name="connsiteY83" fmla="*/ 33924291 h 38221920"/>
                <a:gd name="connsiteX84" fmla="*/ 9190450 w 12984480"/>
                <a:gd name="connsiteY84" fmla="*/ 35096077 h 38221920"/>
                <a:gd name="connsiteX85" fmla="*/ 9418320 w 12984480"/>
                <a:gd name="connsiteY85" fmla="*/ 3557016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344262 w 12984480"/>
                <a:gd name="connsiteY83" fmla="*/ 33924291 h 38221920"/>
                <a:gd name="connsiteX84" fmla="*/ 9190450 w 12984480"/>
                <a:gd name="connsiteY84" fmla="*/ 35096077 h 38221920"/>
                <a:gd name="connsiteX85" fmla="*/ 9421168 w 12984480"/>
                <a:gd name="connsiteY85" fmla="*/ 3580625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344262 w 12984480"/>
                <a:gd name="connsiteY83" fmla="*/ 33924291 h 38221920"/>
                <a:gd name="connsiteX84" fmla="*/ 9113544 w 12984480"/>
                <a:gd name="connsiteY84" fmla="*/ 34918534 h 38221920"/>
                <a:gd name="connsiteX85" fmla="*/ 9421168 w 12984480"/>
                <a:gd name="connsiteY85" fmla="*/ 3580625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421168 w 12984480"/>
                <a:gd name="connsiteY85" fmla="*/ 3580625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10424160 w 12984480"/>
                <a:gd name="connsiteY86" fmla="*/ 36294584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196846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196846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30752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267863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89" fmla="*/ 10515600 w 12984480"/>
                <a:gd name="connsiteY89" fmla="*/ 37307520 h 38221920"/>
                <a:gd name="connsiteX0" fmla="*/ 10515600 w 12984480"/>
                <a:gd name="connsiteY0" fmla="*/ 37490400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267863 h 38221920"/>
                <a:gd name="connsiteX87" fmla="*/ 10424160 w 12984480"/>
                <a:gd name="connsiteY87" fmla="*/ 36654624 h 38221920"/>
                <a:gd name="connsiteX88" fmla="*/ 10515600 w 12984480"/>
                <a:gd name="connsiteY88" fmla="*/ 37490400 h 38221920"/>
                <a:gd name="connsiteX0" fmla="*/ 10515600 w 12984480"/>
                <a:gd name="connsiteY0" fmla="*/ 37490400 h 38221920"/>
                <a:gd name="connsiteX1" fmla="*/ 10607040 w 12984480"/>
                <a:gd name="connsiteY1" fmla="*/ 37398960 h 38221920"/>
                <a:gd name="connsiteX2" fmla="*/ 10760343 w 12984480"/>
                <a:gd name="connsiteY2" fmla="*/ 37518107 h 38221920"/>
                <a:gd name="connsiteX3" fmla="*/ 11612880 w 12984480"/>
                <a:gd name="connsiteY3" fmla="*/ 37856160 h 38221920"/>
                <a:gd name="connsiteX4" fmla="*/ 12984480 w 12984480"/>
                <a:gd name="connsiteY4" fmla="*/ 37673280 h 38221920"/>
                <a:gd name="connsiteX5" fmla="*/ 12984480 w 12984480"/>
                <a:gd name="connsiteY5" fmla="*/ 37033200 h 38221920"/>
                <a:gd name="connsiteX6" fmla="*/ 12435840 w 12984480"/>
                <a:gd name="connsiteY6" fmla="*/ 36301680 h 38221920"/>
                <a:gd name="connsiteX7" fmla="*/ 11795760 w 12984480"/>
                <a:gd name="connsiteY7" fmla="*/ 35478720 h 38221920"/>
                <a:gd name="connsiteX8" fmla="*/ 11887200 w 12984480"/>
                <a:gd name="connsiteY8" fmla="*/ 33101280 h 38221920"/>
                <a:gd name="connsiteX9" fmla="*/ 11795760 w 12984480"/>
                <a:gd name="connsiteY9" fmla="*/ 32826960 h 38221920"/>
                <a:gd name="connsiteX10" fmla="*/ 11369454 w 12984480"/>
                <a:gd name="connsiteY10" fmla="*/ 31864787 h 38221920"/>
                <a:gd name="connsiteX11" fmla="*/ 11247120 w 12984480"/>
                <a:gd name="connsiteY11" fmla="*/ 30175200 h 38221920"/>
                <a:gd name="connsiteX12" fmla="*/ 10933653 w 12984480"/>
                <a:gd name="connsiteY12" fmla="*/ 27688267 h 38221920"/>
                <a:gd name="connsiteX13" fmla="*/ 10882382 w 12984480"/>
                <a:gd name="connsiteY13" fmla="*/ 26396451 h 38221920"/>
                <a:gd name="connsiteX14" fmla="*/ 10882382 w 12984480"/>
                <a:gd name="connsiteY14" fmla="*/ 23946352 h 38221920"/>
                <a:gd name="connsiteX15" fmla="*/ 10789920 w 12984480"/>
                <a:gd name="connsiteY15" fmla="*/ 22311360 h 38221920"/>
                <a:gd name="connsiteX16" fmla="*/ 10881360 w 12984480"/>
                <a:gd name="connsiteY16" fmla="*/ 21031200 h 38221920"/>
                <a:gd name="connsiteX17" fmla="*/ 10515600 w 12984480"/>
                <a:gd name="connsiteY17" fmla="*/ 18470880 h 38221920"/>
                <a:gd name="connsiteX18" fmla="*/ 9875520 w 12984480"/>
                <a:gd name="connsiteY18" fmla="*/ 12893040 h 38221920"/>
                <a:gd name="connsiteX19" fmla="*/ 10241280 w 12984480"/>
                <a:gd name="connsiteY19" fmla="*/ 13075920 h 38221920"/>
                <a:gd name="connsiteX20" fmla="*/ 11612880 w 12984480"/>
                <a:gd name="connsiteY20" fmla="*/ 12435840 h 38221920"/>
                <a:gd name="connsiteX21" fmla="*/ 11978640 w 12984480"/>
                <a:gd name="connsiteY21" fmla="*/ 11064240 h 38221920"/>
                <a:gd name="connsiteX22" fmla="*/ 12070080 w 12984480"/>
                <a:gd name="connsiteY22" fmla="*/ 9966960 h 38221920"/>
                <a:gd name="connsiteX23" fmla="*/ 10789920 w 12984480"/>
                <a:gd name="connsiteY23" fmla="*/ 6949440 h 38221920"/>
                <a:gd name="connsiteX24" fmla="*/ 10332720 w 12984480"/>
                <a:gd name="connsiteY24" fmla="*/ 6126480 h 38221920"/>
                <a:gd name="connsiteX25" fmla="*/ 7498080 w 12984480"/>
                <a:gd name="connsiteY25" fmla="*/ 5852160 h 38221920"/>
                <a:gd name="connsiteX26" fmla="*/ 7223760 w 12984480"/>
                <a:gd name="connsiteY26" fmla="*/ 5029200 h 38221920"/>
                <a:gd name="connsiteX27" fmla="*/ 7498080 w 12984480"/>
                <a:gd name="connsiteY27" fmla="*/ 3931920 h 38221920"/>
                <a:gd name="connsiteX28" fmla="*/ 7498080 w 12984480"/>
                <a:gd name="connsiteY28" fmla="*/ 3931920 h 38221920"/>
                <a:gd name="connsiteX29" fmla="*/ 8138160 w 12984480"/>
                <a:gd name="connsiteY29" fmla="*/ 3017520 h 38221920"/>
                <a:gd name="connsiteX30" fmla="*/ 8138160 w 12984480"/>
                <a:gd name="connsiteY30" fmla="*/ 2743200 h 38221920"/>
                <a:gd name="connsiteX31" fmla="*/ 7589520 w 12984480"/>
                <a:gd name="connsiteY31" fmla="*/ 2377440 h 38221920"/>
                <a:gd name="connsiteX32" fmla="*/ 7680960 w 12984480"/>
                <a:gd name="connsiteY32" fmla="*/ 1005840 h 38221920"/>
                <a:gd name="connsiteX33" fmla="*/ 7040880 w 12984480"/>
                <a:gd name="connsiteY33" fmla="*/ 365760 h 38221920"/>
                <a:gd name="connsiteX34" fmla="*/ 5943600 w 12984480"/>
                <a:gd name="connsiteY34" fmla="*/ 0 h 38221920"/>
                <a:gd name="connsiteX35" fmla="*/ 5029200 w 12984480"/>
                <a:gd name="connsiteY35" fmla="*/ 274320 h 38221920"/>
                <a:gd name="connsiteX36" fmla="*/ 4023360 w 12984480"/>
                <a:gd name="connsiteY36" fmla="*/ 1097280 h 38221920"/>
                <a:gd name="connsiteX37" fmla="*/ 4297680 w 12984480"/>
                <a:gd name="connsiteY37" fmla="*/ 2743200 h 38221920"/>
                <a:gd name="connsiteX38" fmla="*/ 3840480 w 12984480"/>
                <a:gd name="connsiteY38" fmla="*/ 2926080 h 38221920"/>
                <a:gd name="connsiteX39" fmla="*/ 4114800 w 12984480"/>
                <a:gd name="connsiteY39" fmla="*/ 3749040 h 38221920"/>
                <a:gd name="connsiteX40" fmla="*/ 4572000 w 12984480"/>
                <a:gd name="connsiteY40" fmla="*/ 3840480 h 38221920"/>
                <a:gd name="connsiteX41" fmla="*/ 4846320 w 12984480"/>
                <a:gd name="connsiteY41" fmla="*/ 4937760 h 38221920"/>
                <a:gd name="connsiteX42" fmla="*/ 4663440 w 12984480"/>
                <a:gd name="connsiteY42" fmla="*/ 5486400 h 38221920"/>
                <a:gd name="connsiteX43" fmla="*/ 1674680 w 12984480"/>
                <a:gd name="connsiteY43" fmla="*/ 6555280 h 38221920"/>
                <a:gd name="connsiteX44" fmla="*/ 1097280 w 12984480"/>
                <a:gd name="connsiteY44" fmla="*/ 7680960 h 38221920"/>
                <a:gd name="connsiteX45" fmla="*/ 457200 w 12984480"/>
                <a:gd name="connsiteY45" fmla="*/ 8686800 h 38221920"/>
                <a:gd name="connsiteX46" fmla="*/ 274320 w 12984480"/>
                <a:gd name="connsiteY46" fmla="*/ 9509760 h 38221920"/>
                <a:gd name="connsiteX47" fmla="*/ 91440 w 12984480"/>
                <a:gd name="connsiteY47" fmla="*/ 10424160 h 38221920"/>
                <a:gd name="connsiteX48" fmla="*/ 0 w 12984480"/>
                <a:gd name="connsiteY48" fmla="*/ 12161520 h 38221920"/>
                <a:gd name="connsiteX49" fmla="*/ 457200 w 12984480"/>
                <a:gd name="connsiteY49" fmla="*/ 13716000 h 38221920"/>
                <a:gd name="connsiteX50" fmla="*/ 1645920 w 12984480"/>
                <a:gd name="connsiteY50" fmla="*/ 13807440 h 38221920"/>
                <a:gd name="connsiteX51" fmla="*/ 2286000 w 12984480"/>
                <a:gd name="connsiteY51" fmla="*/ 13990320 h 38221920"/>
                <a:gd name="connsiteX52" fmla="*/ 2286000 w 12984480"/>
                <a:gd name="connsiteY52" fmla="*/ 1399032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2103120 w 12984480"/>
                <a:gd name="connsiteY57" fmla="*/ 20665440 h 38221920"/>
                <a:gd name="connsiteX58" fmla="*/ 1645920 w 12984480"/>
                <a:gd name="connsiteY58" fmla="*/ 23774400 h 38221920"/>
                <a:gd name="connsiteX59" fmla="*/ 2103120 w 12984480"/>
                <a:gd name="connsiteY59" fmla="*/ 26700480 h 38221920"/>
                <a:gd name="connsiteX60" fmla="*/ 1920240 w 12984480"/>
                <a:gd name="connsiteY60" fmla="*/ 28986480 h 38221920"/>
                <a:gd name="connsiteX61" fmla="*/ 1920240 w 12984480"/>
                <a:gd name="connsiteY61" fmla="*/ 31455360 h 38221920"/>
                <a:gd name="connsiteX62" fmla="*/ 1371600 w 12984480"/>
                <a:gd name="connsiteY62" fmla="*/ 33101280 h 38221920"/>
                <a:gd name="connsiteX63" fmla="*/ 1371600 w 12984480"/>
                <a:gd name="connsiteY63" fmla="*/ 33924240 h 38221920"/>
                <a:gd name="connsiteX64" fmla="*/ 1005840 w 12984480"/>
                <a:gd name="connsiteY64" fmla="*/ 34838640 h 38221920"/>
                <a:gd name="connsiteX65" fmla="*/ 1371600 w 12984480"/>
                <a:gd name="connsiteY65" fmla="*/ 36484560 h 38221920"/>
                <a:gd name="connsiteX66" fmla="*/ 914400 w 12984480"/>
                <a:gd name="connsiteY66" fmla="*/ 38130480 h 38221920"/>
                <a:gd name="connsiteX67" fmla="*/ 1920240 w 12984480"/>
                <a:gd name="connsiteY67" fmla="*/ 38221920 h 38221920"/>
                <a:gd name="connsiteX68" fmla="*/ 3017520 w 12984480"/>
                <a:gd name="connsiteY68" fmla="*/ 38039040 h 38221920"/>
                <a:gd name="connsiteX69" fmla="*/ 3017520 w 12984480"/>
                <a:gd name="connsiteY69" fmla="*/ 38039040 h 38221920"/>
                <a:gd name="connsiteX70" fmla="*/ 3566160 w 12984480"/>
                <a:gd name="connsiteY70" fmla="*/ 36576000 h 38221920"/>
                <a:gd name="connsiteX71" fmla="*/ 3566160 w 12984480"/>
                <a:gd name="connsiteY71" fmla="*/ 36576000 h 38221920"/>
                <a:gd name="connsiteX72" fmla="*/ 3749040 w 12984480"/>
                <a:gd name="connsiteY72" fmla="*/ 35570160 h 38221920"/>
                <a:gd name="connsiteX73" fmla="*/ 4297680 w 12984480"/>
                <a:gd name="connsiteY73" fmla="*/ 34655760 h 38221920"/>
                <a:gd name="connsiteX74" fmla="*/ 4297680 w 12984480"/>
                <a:gd name="connsiteY74" fmla="*/ 34655760 h 38221920"/>
                <a:gd name="connsiteX75" fmla="*/ 4663440 w 12984480"/>
                <a:gd name="connsiteY75" fmla="*/ 33009840 h 38221920"/>
                <a:gd name="connsiteX76" fmla="*/ 4663440 w 12984480"/>
                <a:gd name="connsiteY76" fmla="*/ 31729680 h 38221920"/>
                <a:gd name="connsiteX77" fmla="*/ 4754880 w 12984480"/>
                <a:gd name="connsiteY77" fmla="*/ 30632400 h 38221920"/>
                <a:gd name="connsiteX78" fmla="*/ 4937760 w 12984480"/>
                <a:gd name="connsiteY78" fmla="*/ 29900880 h 38221920"/>
                <a:gd name="connsiteX79" fmla="*/ 6293657 w 12984480"/>
                <a:gd name="connsiteY79" fmla="*/ 23413722 h 38221920"/>
                <a:gd name="connsiteX80" fmla="*/ 7883048 w 12984480"/>
                <a:gd name="connsiteY80" fmla="*/ 27688267 h 38221920"/>
                <a:gd name="connsiteX81" fmla="*/ 8626472 w 12984480"/>
                <a:gd name="connsiteY81" fmla="*/ 31070093 h 38221920"/>
                <a:gd name="connsiteX82" fmla="*/ 9011002 w 12984480"/>
                <a:gd name="connsiteY82" fmla="*/ 32788013 h 38221920"/>
                <a:gd name="connsiteX83" fmla="*/ 9113544 w 12984480"/>
                <a:gd name="connsiteY83" fmla="*/ 33640221 h 38221920"/>
                <a:gd name="connsiteX84" fmla="*/ 9241721 w 12984480"/>
                <a:gd name="connsiteY84" fmla="*/ 34137343 h 38221920"/>
                <a:gd name="connsiteX85" fmla="*/ 9113544 w 12984480"/>
                <a:gd name="connsiteY85" fmla="*/ 34918534 h 38221920"/>
                <a:gd name="connsiteX86" fmla="*/ 9318627 w 12984480"/>
                <a:gd name="connsiteY86" fmla="*/ 35557690 h 38221920"/>
                <a:gd name="connsiteX87" fmla="*/ 9946511 w 12984480"/>
                <a:gd name="connsiteY87" fmla="*/ 36267863 h 38221920"/>
                <a:gd name="connsiteX88" fmla="*/ 10424160 w 12984480"/>
                <a:gd name="connsiteY88" fmla="*/ 36654624 h 38221920"/>
                <a:gd name="connsiteX89" fmla="*/ 10515600 w 12984480"/>
                <a:gd name="connsiteY89" fmla="*/ 37490400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0760343 w 12984480"/>
                <a:gd name="connsiteY2" fmla="*/ 37518107 h 38221920"/>
                <a:gd name="connsiteX3" fmla="*/ 11612880 w 12984480"/>
                <a:gd name="connsiteY3" fmla="*/ 37856160 h 38221920"/>
                <a:gd name="connsiteX4" fmla="*/ 12984480 w 12984480"/>
                <a:gd name="connsiteY4" fmla="*/ 37673280 h 38221920"/>
                <a:gd name="connsiteX5" fmla="*/ 12984480 w 12984480"/>
                <a:gd name="connsiteY5" fmla="*/ 37033200 h 38221920"/>
                <a:gd name="connsiteX6" fmla="*/ 12435840 w 12984480"/>
                <a:gd name="connsiteY6" fmla="*/ 36301680 h 38221920"/>
                <a:gd name="connsiteX7" fmla="*/ 11795760 w 12984480"/>
                <a:gd name="connsiteY7" fmla="*/ 35478720 h 38221920"/>
                <a:gd name="connsiteX8" fmla="*/ 11887200 w 12984480"/>
                <a:gd name="connsiteY8" fmla="*/ 33101280 h 38221920"/>
                <a:gd name="connsiteX9" fmla="*/ 11795760 w 12984480"/>
                <a:gd name="connsiteY9" fmla="*/ 32826960 h 38221920"/>
                <a:gd name="connsiteX10" fmla="*/ 11369454 w 12984480"/>
                <a:gd name="connsiteY10" fmla="*/ 31864787 h 38221920"/>
                <a:gd name="connsiteX11" fmla="*/ 11247120 w 12984480"/>
                <a:gd name="connsiteY11" fmla="*/ 30175200 h 38221920"/>
                <a:gd name="connsiteX12" fmla="*/ 10933653 w 12984480"/>
                <a:gd name="connsiteY12" fmla="*/ 27688267 h 38221920"/>
                <a:gd name="connsiteX13" fmla="*/ 10882382 w 12984480"/>
                <a:gd name="connsiteY13" fmla="*/ 26396451 h 38221920"/>
                <a:gd name="connsiteX14" fmla="*/ 10882382 w 12984480"/>
                <a:gd name="connsiteY14" fmla="*/ 23946352 h 38221920"/>
                <a:gd name="connsiteX15" fmla="*/ 10789920 w 12984480"/>
                <a:gd name="connsiteY15" fmla="*/ 22311360 h 38221920"/>
                <a:gd name="connsiteX16" fmla="*/ 10881360 w 12984480"/>
                <a:gd name="connsiteY16" fmla="*/ 21031200 h 38221920"/>
                <a:gd name="connsiteX17" fmla="*/ 10515600 w 12984480"/>
                <a:gd name="connsiteY17" fmla="*/ 18470880 h 38221920"/>
                <a:gd name="connsiteX18" fmla="*/ 9875520 w 12984480"/>
                <a:gd name="connsiteY18" fmla="*/ 12893040 h 38221920"/>
                <a:gd name="connsiteX19" fmla="*/ 10241280 w 12984480"/>
                <a:gd name="connsiteY19" fmla="*/ 13075920 h 38221920"/>
                <a:gd name="connsiteX20" fmla="*/ 11612880 w 12984480"/>
                <a:gd name="connsiteY20" fmla="*/ 12435840 h 38221920"/>
                <a:gd name="connsiteX21" fmla="*/ 11978640 w 12984480"/>
                <a:gd name="connsiteY21" fmla="*/ 11064240 h 38221920"/>
                <a:gd name="connsiteX22" fmla="*/ 12070080 w 12984480"/>
                <a:gd name="connsiteY22" fmla="*/ 9966960 h 38221920"/>
                <a:gd name="connsiteX23" fmla="*/ 10789920 w 12984480"/>
                <a:gd name="connsiteY23" fmla="*/ 6949440 h 38221920"/>
                <a:gd name="connsiteX24" fmla="*/ 10332720 w 12984480"/>
                <a:gd name="connsiteY24" fmla="*/ 6126480 h 38221920"/>
                <a:gd name="connsiteX25" fmla="*/ 7498080 w 12984480"/>
                <a:gd name="connsiteY25" fmla="*/ 5852160 h 38221920"/>
                <a:gd name="connsiteX26" fmla="*/ 7223760 w 12984480"/>
                <a:gd name="connsiteY26" fmla="*/ 5029200 h 38221920"/>
                <a:gd name="connsiteX27" fmla="*/ 7498080 w 12984480"/>
                <a:gd name="connsiteY27" fmla="*/ 3931920 h 38221920"/>
                <a:gd name="connsiteX28" fmla="*/ 7498080 w 12984480"/>
                <a:gd name="connsiteY28" fmla="*/ 3931920 h 38221920"/>
                <a:gd name="connsiteX29" fmla="*/ 8138160 w 12984480"/>
                <a:gd name="connsiteY29" fmla="*/ 3017520 h 38221920"/>
                <a:gd name="connsiteX30" fmla="*/ 8138160 w 12984480"/>
                <a:gd name="connsiteY30" fmla="*/ 2743200 h 38221920"/>
                <a:gd name="connsiteX31" fmla="*/ 7589520 w 12984480"/>
                <a:gd name="connsiteY31" fmla="*/ 2377440 h 38221920"/>
                <a:gd name="connsiteX32" fmla="*/ 7680960 w 12984480"/>
                <a:gd name="connsiteY32" fmla="*/ 1005840 h 38221920"/>
                <a:gd name="connsiteX33" fmla="*/ 7040880 w 12984480"/>
                <a:gd name="connsiteY33" fmla="*/ 365760 h 38221920"/>
                <a:gd name="connsiteX34" fmla="*/ 5943600 w 12984480"/>
                <a:gd name="connsiteY34" fmla="*/ 0 h 38221920"/>
                <a:gd name="connsiteX35" fmla="*/ 5029200 w 12984480"/>
                <a:gd name="connsiteY35" fmla="*/ 274320 h 38221920"/>
                <a:gd name="connsiteX36" fmla="*/ 4023360 w 12984480"/>
                <a:gd name="connsiteY36" fmla="*/ 1097280 h 38221920"/>
                <a:gd name="connsiteX37" fmla="*/ 4297680 w 12984480"/>
                <a:gd name="connsiteY37" fmla="*/ 2743200 h 38221920"/>
                <a:gd name="connsiteX38" fmla="*/ 3840480 w 12984480"/>
                <a:gd name="connsiteY38" fmla="*/ 2926080 h 38221920"/>
                <a:gd name="connsiteX39" fmla="*/ 4114800 w 12984480"/>
                <a:gd name="connsiteY39" fmla="*/ 3749040 h 38221920"/>
                <a:gd name="connsiteX40" fmla="*/ 4572000 w 12984480"/>
                <a:gd name="connsiteY40" fmla="*/ 3840480 h 38221920"/>
                <a:gd name="connsiteX41" fmla="*/ 4846320 w 12984480"/>
                <a:gd name="connsiteY41" fmla="*/ 4937760 h 38221920"/>
                <a:gd name="connsiteX42" fmla="*/ 4663440 w 12984480"/>
                <a:gd name="connsiteY42" fmla="*/ 5486400 h 38221920"/>
                <a:gd name="connsiteX43" fmla="*/ 1674680 w 12984480"/>
                <a:gd name="connsiteY43" fmla="*/ 6555280 h 38221920"/>
                <a:gd name="connsiteX44" fmla="*/ 1097280 w 12984480"/>
                <a:gd name="connsiteY44" fmla="*/ 7680960 h 38221920"/>
                <a:gd name="connsiteX45" fmla="*/ 457200 w 12984480"/>
                <a:gd name="connsiteY45" fmla="*/ 8686800 h 38221920"/>
                <a:gd name="connsiteX46" fmla="*/ 274320 w 12984480"/>
                <a:gd name="connsiteY46" fmla="*/ 9509760 h 38221920"/>
                <a:gd name="connsiteX47" fmla="*/ 91440 w 12984480"/>
                <a:gd name="connsiteY47" fmla="*/ 10424160 h 38221920"/>
                <a:gd name="connsiteX48" fmla="*/ 0 w 12984480"/>
                <a:gd name="connsiteY48" fmla="*/ 12161520 h 38221920"/>
                <a:gd name="connsiteX49" fmla="*/ 457200 w 12984480"/>
                <a:gd name="connsiteY49" fmla="*/ 13716000 h 38221920"/>
                <a:gd name="connsiteX50" fmla="*/ 1645920 w 12984480"/>
                <a:gd name="connsiteY50" fmla="*/ 13807440 h 38221920"/>
                <a:gd name="connsiteX51" fmla="*/ 2286000 w 12984480"/>
                <a:gd name="connsiteY51" fmla="*/ 13990320 h 38221920"/>
                <a:gd name="connsiteX52" fmla="*/ 2286000 w 12984480"/>
                <a:gd name="connsiteY52" fmla="*/ 1399032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1371600 w 12984480"/>
                <a:gd name="connsiteY56" fmla="*/ 20756880 h 38221920"/>
                <a:gd name="connsiteX57" fmla="*/ 2103120 w 12984480"/>
                <a:gd name="connsiteY57" fmla="*/ 20665440 h 38221920"/>
                <a:gd name="connsiteX58" fmla="*/ 1645920 w 12984480"/>
                <a:gd name="connsiteY58" fmla="*/ 23774400 h 38221920"/>
                <a:gd name="connsiteX59" fmla="*/ 2103120 w 12984480"/>
                <a:gd name="connsiteY59" fmla="*/ 26700480 h 38221920"/>
                <a:gd name="connsiteX60" fmla="*/ 1920240 w 12984480"/>
                <a:gd name="connsiteY60" fmla="*/ 28986480 h 38221920"/>
                <a:gd name="connsiteX61" fmla="*/ 1920240 w 12984480"/>
                <a:gd name="connsiteY61" fmla="*/ 31455360 h 38221920"/>
                <a:gd name="connsiteX62" fmla="*/ 1371600 w 12984480"/>
                <a:gd name="connsiteY62" fmla="*/ 33101280 h 38221920"/>
                <a:gd name="connsiteX63" fmla="*/ 1371600 w 12984480"/>
                <a:gd name="connsiteY63" fmla="*/ 33924240 h 38221920"/>
                <a:gd name="connsiteX64" fmla="*/ 1005840 w 12984480"/>
                <a:gd name="connsiteY64" fmla="*/ 34838640 h 38221920"/>
                <a:gd name="connsiteX65" fmla="*/ 1371600 w 12984480"/>
                <a:gd name="connsiteY65" fmla="*/ 36484560 h 38221920"/>
                <a:gd name="connsiteX66" fmla="*/ 914400 w 12984480"/>
                <a:gd name="connsiteY66" fmla="*/ 38130480 h 38221920"/>
                <a:gd name="connsiteX67" fmla="*/ 1920240 w 12984480"/>
                <a:gd name="connsiteY67" fmla="*/ 38221920 h 38221920"/>
                <a:gd name="connsiteX68" fmla="*/ 3017520 w 12984480"/>
                <a:gd name="connsiteY68" fmla="*/ 38039040 h 38221920"/>
                <a:gd name="connsiteX69" fmla="*/ 3017520 w 12984480"/>
                <a:gd name="connsiteY69" fmla="*/ 38039040 h 38221920"/>
                <a:gd name="connsiteX70" fmla="*/ 3566160 w 12984480"/>
                <a:gd name="connsiteY70" fmla="*/ 36576000 h 38221920"/>
                <a:gd name="connsiteX71" fmla="*/ 3566160 w 12984480"/>
                <a:gd name="connsiteY71" fmla="*/ 36576000 h 38221920"/>
                <a:gd name="connsiteX72" fmla="*/ 3749040 w 12984480"/>
                <a:gd name="connsiteY72" fmla="*/ 35570160 h 38221920"/>
                <a:gd name="connsiteX73" fmla="*/ 4297680 w 12984480"/>
                <a:gd name="connsiteY73" fmla="*/ 34655760 h 38221920"/>
                <a:gd name="connsiteX74" fmla="*/ 4297680 w 12984480"/>
                <a:gd name="connsiteY74" fmla="*/ 34655760 h 38221920"/>
                <a:gd name="connsiteX75" fmla="*/ 4663440 w 12984480"/>
                <a:gd name="connsiteY75" fmla="*/ 33009840 h 38221920"/>
                <a:gd name="connsiteX76" fmla="*/ 4663440 w 12984480"/>
                <a:gd name="connsiteY76" fmla="*/ 31729680 h 38221920"/>
                <a:gd name="connsiteX77" fmla="*/ 4754880 w 12984480"/>
                <a:gd name="connsiteY77" fmla="*/ 30632400 h 38221920"/>
                <a:gd name="connsiteX78" fmla="*/ 4937760 w 12984480"/>
                <a:gd name="connsiteY78" fmla="*/ 29900880 h 38221920"/>
                <a:gd name="connsiteX79" fmla="*/ 6293657 w 12984480"/>
                <a:gd name="connsiteY79" fmla="*/ 23413722 h 38221920"/>
                <a:gd name="connsiteX80" fmla="*/ 7883048 w 12984480"/>
                <a:gd name="connsiteY80" fmla="*/ 27688267 h 38221920"/>
                <a:gd name="connsiteX81" fmla="*/ 8626472 w 12984480"/>
                <a:gd name="connsiteY81" fmla="*/ 31070093 h 38221920"/>
                <a:gd name="connsiteX82" fmla="*/ 9011002 w 12984480"/>
                <a:gd name="connsiteY82" fmla="*/ 32788013 h 38221920"/>
                <a:gd name="connsiteX83" fmla="*/ 9113544 w 12984480"/>
                <a:gd name="connsiteY83" fmla="*/ 33640221 h 38221920"/>
                <a:gd name="connsiteX84" fmla="*/ 9241721 w 12984480"/>
                <a:gd name="connsiteY84" fmla="*/ 34137343 h 38221920"/>
                <a:gd name="connsiteX85" fmla="*/ 9113544 w 12984480"/>
                <a:gd name="connsiteY85" fmla="*/ 34918534 h 38221920"/>
                <a:gd name="connsiteX86" fmla="*/ 9318627 w 12984480"/>
                <a:gd name="connsiteY86" fmla="*/ 35557690 h 38221920"/>
                <a:gd name="connsiteX87" fmla="*/ 9946511 w 12984480"/>
                <a:gd name="connsiteY87" fmla="*/ 36267863 h 38221920"/>
                <a:gd name="connsiteX88" fmla="*/ 10424160 w 12984480"/>
                <a:gd name="connsiteY88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887200 w 12984480"/>
                <a:gd name="connsiteY7" fmla="*/ 3310128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267863 h 38221920"/>
                <a:gd name="connsiteX87" fmla="*/ 10424160 w 12984480"/>
                <a:gd name="connsiteY87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566160 w 12984480"/>
                <a:gd name="connsiteY70" fmla="*/ 36576000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267863 h 38221920"/>
                <a:gd name="connsiteX87" fmla="*/ 10424160 w 12984480"/>
                <a:gd name="connsiteY87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396863 w 12984480"/>
                <a:gd name="connsiteY70" fmla="*/ 36587441 h 38221920"/>
                <a:gd name="connsiteX71" fmla="*/ 3749040 w 12984480"/>
                <a:gd name="connsiteY71" fmla="*/ 35570160 h 38221920"/>
                <a:gd name="connsiteX72" fmla="*/ 4297680 w 12984480"/>
                <a:gd name="connsiteY72" fmla="*/ 34655760 h 38221920"/>
                <a:gd name="connsiteX73" fmla="*/ 4297680 w 12984480"/>
                <a:gd name="connsiteY73" fmla="*/ 34655760 h 38221920"/>
                <a:gd name="connsiteX74" fmla="*/ 4663440 w 12984480"/>
                <a:gd name="connsiteY74" fmla="*/ 33009840 h 38221920"/>
                <a:gd name="connsiteX75" fmla="*/ 4663440 w 12984480"/>
                <a:gd name="connsiteY75" fmla="*/ 31729680 h 38221920"/>
                <a:gd name="connsiteX76" fmla="*/ 4754880 w 12984480"/>
                <a:gd name="connsiteY76" fmla="*/ 30632400 h 38221920"/>
                <a:gd name="connsiteX77" fmla="*/ 4937760 w 12984480"/>
                <a:gd name="connsiteY77" fmla="*/ 29900880 h 38221920"/>
                <a:gd name="connsiteX78" fmla="*/ 6293657 w 12984480"/>
                <a:gd name="connsiteY78" fmla="*/ 23413722 h 38221920"/>
                <a:gd name="connsiteX79" fmla="*/ 7883048 w 12984480"/>
                <a:gd name="connsiteY79" fmla="*/ 27688267 h 38221920"/>
                <a:gd name="connsiteX80" fmla="*/ 8626472 w 12984480"/>
                <a:gd name="connsiteY80" fmla="*/ 31070093 h 38221920"/>
                <a:gd name="connsiteX81" fmla="*/ 9011002 w 12984480"/>
                <a:gd name="connsiteY81" fmla="*/ 32788013 h 38221920"/>
                <a:gd name="connsiteX82" fmla="*/ 9113544 w 12984480"/>
                <a:gd name="connsiteY82" fmla="*/ 33640221 h 38221920"/>
                <a:gd name="connsiteX83" fmla="*/ 9241721 w 12984480"/>
                <a:gd name="connsiteY83" fmla="*/ 34137343 h 38221920"/>
                <a:gd name="connsiteX84" fmla="*/ 9113544 w 12984480"/>
                <a:gd name="connsiteY84" fmla="*/ 34918534 h 38221920"/>
                <a:gd name="connsiteX85" fmla="*/ 9318627 w 12984480"/>
                <a:gd name="connsiteY85" fmla="*/ 35557690 h 38221920"/>
                <a:gd name="connsiteX86" fmla="*/ 9946511 w 12984480"/>
                <a:gd name="connsiteY86" fmla="*/ 36267863 h 38221920"/>
                <a:gd name="connsiteX87" fmla="*/ 10424160 w 12984480"/>
                <a:gd name="connsiteY87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566160 w 12984480"/>
                <a:gd name="connsiteY69" fmla="*/ 36576000 h 38221920"/>
                <a:gd name="connsiteX70" fmla="*/ 3749040 w 12984480"/>
                <a:gd name="connsiteY70" fmla="*/ 35570160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749040 w 12984480"/>
                <a:gd name="connsiteY70" fmla="*/ 35570160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749040 w 12984480"/>
                <a:gd name="connsiteY70" fmla="*/ 35570160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704487 w 12984480"/>
                <a:gd name="connsiteY70" fmla="*/ 35593198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704487 w 12984480"/>
                <a:gd name="connsiteY70" fmla="*/ 35593198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297680 w 12984480"/>
                <a:gd name="connsiteY71" fmla="*/ 34655760 h 38221920"/>
                <a:gd name="connsiteX72" fmla="*/ 4297680 w 12984480"/>
                <a:gd name="connsiteY72" fmla="*/ 34655760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297680 w 12984480"/>
                <a:gd name="connsiteY71" fmla="*/ 34655760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663440 w 12984480"/>
                <a:gd name="connsiteY74" fmla="*/ 31729680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754880 w 12984480"/>
                <a:gd name="connsiteY75" fmla="*/ 30632400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371600 w 12984480"/>
                <a:gd name="connsiteY64" fmla="*/ 36484560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371600 w 12984480"/>
                <a:gd name="connsiteY62" fmla="*/ 3392424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371600 w 12984480"/>
                <a:gd name="connsiteY61" fmla="*/ 33101280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920240 w 12984480"/>
                <a:gd name="connsiteY60" fmla="*/ 31455360 h 38221920"/>
                <a:gd name="connsiteX61" fmla="*/ 1551119 w 12984480"/>
                <a:gd name="connsiteY61" fmla="*/ 33178608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1920240 w 12984480"/>
                <a:gd name="connsiteY59" fmla="*/ 28986480 h 38221920"/>
                <a:gd name="connsiteX60" fmla="*/ 1807472 w 12984480"/>
                <a:gd name="connsiteY60" fmla="*/ 31758261 h 38221920"/>
                <a:gd name="connsiteX61" fmla="*/ 1551119 w 12984480"/>
                <a:gd name="connsiteY61" fmla="*/ 33178608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645920 w 12984480"/>
                <a:gd name="connsiteY57" fmla="*/ 23774400 h 38221920"/>
                <a:gd name="connsiteX58" fmla="*/ 2103120 w 12984480"/>
                <a:gd name="connsiteY58" fmla="*/ 26700480 h 38221920"/>
                <a:gd name="connsiteX59" fmla="*/ 2038190 w 12984480"/>
                <a:gd name="connsiteY59" fmla="*/ 29024093 h 38221920"/>
                <a:gd name="connsiteX60" fmla="*/ 1807472 w 12984480"/>
                <a:gd name="connsiteY60" fmla="*/ 31758261 h 38221920"/>
                <a:gd name="connsiteX61" fmla="*/ 1551119 w 12984480"/>
                <a:gd name="connsiteY61" fmla="*/ 33178608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371600 w 12984480"/>
                <a:gd name="connsiteY55" fmla="*/ 20756880 h 38221920"/>
                <a:gd name="connsiteX56" fmla="*/ 2103120 w 12984480"/>
                <a:gd name="connsiteY56" fmla="*/ 20665440 h 38221920"/>
                <a:gd name="connsiteX57" fmla="*/ 1935649 w 12984480"/>
                <a:gd name="connsiteY57" fmla="*/ 23768809 h 38221920"/>
                <a:gd name="connsiteX58" fmla="*/ 2103120 w 12984480"/>
                <a:gd name="connsiteY58" fmla="*/ 26700480 h 38221920"/>
                <a:gd name="connsiteX59" fmla="*/ 2038190 w 12984480"/>
                <a:gd name="connsiteY59" fmla="*/ 29024093 h 38221920"/>
                <a:gd name="connsiteX60" fmla="*/ 1807472 w 12984480"/>
                <a:gd name="connsiteY60" fmla="*/ 31758261 h 38221920"/>
                <a:gd name="connsiteX61" fmla="*/ 1551119 w 12984480"/>
                <a:gd name="connsiteY61" fmla="*/ 33178608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1551119 w 12984480"/>
                <a:gd name="connsiteY55" fmla="*/ 20466502 h 38221920"/>
                <a:gd name="connsiteX56" fmla="*/ 2103120 w 12984480"/>
                <a:gd name="connsiteY56" fmla="*/ 20665440 h 38221920"/>
                <a:gd name="connsiteX57" fmla="*/ 1935649 w 12984480"/>
                <a:gd name="connsiteY57" fmla="*/ 23768809 h 38221920"/>
                <a:gd name="connsiteX58" fmla="*/ 2103120 w 12984480"/>
                <a:gd name="connsiteY58" fmla="*/ 26700480 h 38221920"/>
                <a:gd name="connsiteX59" fmla="*/ 2038190 w 12984480"/>
                <a:gd name="connsiteY59" fmla="*/ 29024093 h 38221920"/>
                <a:gd name="connsiteX60" fmla="*/ 1807472 w 12984480"/>
                <a:gd name="connsiteY60" fmla="*/ 31758261 h 38221920"/>
                <a:gd name="connsiteX61" fmla="*/ 1551119 w 12984480"/>
                <a:gd name="connsiteY61" fmla="*/ 33178608 h 38221920"/>
                <a:gd name="connsiteX62" fmla="*/ 1474213 w 12984480"/>
                <a:gd name="connsiteY62" fmla="*/ 34208360 h 38221920"/>
                <a:gd name="connsiteX63" fmla="*/ 1005840 w 12984480"/>
                <a:gd name="connsiteY63" fmla="*/ 34838640 h 38221920"/>
                <a:gd name="connsiteX64" fmla="*/ 1499848 w 12984480"/>
                <a:gd name="connsiteY64" fmla="*/ 36161337 h 38221920"/>
                <a:gd name="connsiteX65" fmla="*/ 914400 w 12984480"/>
                <a:gd name="connsiteY65" fmla="*/ 38130480 h 38221920"/>
                <a:gd name="connsiteX66" fmla="*/ 1920240 w 12984480"/>
                <a:gd name="connsiteY66" fmla="*/ 38221920 h 38221920"/>
                <a:gd name="connsiteX67" fmla="*/ 3017520 w 12984480"/>
                <a:gd name="connsiteY67" fmla="*/ 38039040 h 38221920"/>
                <a:gd name="connsiteX68" fmla="*/ 3017520 w 12984480"/>
                <a:gd name="connsiteY68" fmla="*/ 38039040 h 38221920"/>
                <a:gd name="connsiteX69" fmla="*/ 3345593 w 12984480"/>
                <a:gd name="connsiteY69" fmla="*/ 36622950 h 38221920"/>
                <a:gd name="connsiteX70" fmla="*/ 3550675 w 12984480"/>
                <a:gd name="connsiteY70" fmla="*/ 35770742 h 38221920"/>
                <a:gd name="connsiteX71" fmla="*/ 4165923 w 12984480"/>
                <a:gd name="connsiteY71" fmla="*/ 34812008 h 38221920"/>
                <a:gd name="connsiteX72" fmla="*/ 4037747 w 12984480"/>
                <a:gd name="connsiteY72" fmla="*/ 34350395 h 38221920"/>
                <a:gd name="connsiteX73" fmla="*/ 4663440 w 12984480"/>
                <a:gd name="connsiteY73" fmla="*/ 33009840 h 38221920"/>
                <a:gd name="connsiteX74" fmla="*/ 4832442 w 12984480"/>
                <a:gd name="connsiteY74" fmla="*/ 31722753 h 38221920"/>
                <a:gd name="connsiteX75" fmla="*/ 4960619 w 12984480"/>
                <a:gd name="connsiteY75" fmla="*/ 30266897 h 38221920"/>
                <a:gd name="connsiteX76" fmla="*/ 4937760 w 12984480"/>
                <a:gd name="connsiteY76" fmla="*/ 29900880 h 38221920"/>
                <a:gd name="connsiteX77" fmla="*/ 6293657 w 12984480"/>
                <a:gd name="connsiteY77" fmla="*/ 23413722 h 38221920"/>
                <a:gd name="connsiteX78" fmla="*/ 7883048 w 12984480"/>
                <a:gd name="connsiteY78" fmla="*/ 27688267 h 38221920"/>
                <a:gd name="connsiteX79" fmla="*/ 8626472 w 12984480"/>
                <a:gd name="connsiteY79" fmla="*/ 31070093 h 38221920"/>
                <a:gd name="connsiteX80" fmla="*/ 9011002 w 12984480"/>
                <a:gd name="connsiteY80" fmla="*/ 32788013 h 38221920"/>
                <a:gd name="connsiteX81" fmla="*/ 9113544 w 12984480"/>
                <a:gd name="connsiteY81" fmla="*/ 33640221 h 38221920"/>
                <a:gd name="connsiteX82" fmla="*/ 9241721 w 12984480"/>
                <a:gd name="connsiteY82" fmla="*/ 34137343 h 38221920"/>
                <a:gd name="connsiteX83" fmla="*/ 9113544 w 12984480"/>
                <a:gd name="connsiteY83" fmla="*/ 34918534 h 38221920"/>
                <a:gd name="connsiteX84" fmla="*/ 9318627 w 12984480"/>
                <a:gd name="connsiteY84" fmla="*/ 35557690 h 38221920"/>
                <a:gd name="connsiteX85" fmla="*/ 9946511 w 12984480"/>
                <a:gd name="connsiteY85" fmla="*/ 36267863 h 38221920"/>
                <a:gd name="connsiteX86" fmla="*/ 10424160 w 12984480"/>
                <a:gd name="connsiteY86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1600 w 12984480"/>
                <a:gd name="connsiteY54" fmla="*/ 20756880 h 38221920"/>
                <a:gd name="connsiteX55" fmla="*/ 2103120 w 12984480"/>
                <a:gd name="connsiteY55" fmla="*/ 20665440 h 38221920"/>
                <a:gd name="connsiteX56" fmla="*/ 1935649 w 12984480"/>
                <a:gd name="connsiteY56" fmla="*/ 23768809 h 38221920"/>
                <a:gd name="connsiteX57" fmla="*/ 2103120 w 12984480"/>
                <a:gd name="connsiteY57" fmla="*/ 26700480 h 38221920"/>
                <a:gd name="connsiteX58" fmla="*/ 2038190 w 12984480"/>
                <a:gd name="connsiteY58" fmla="*/ 29024093 h 38221920"/>
                <a:gd name="connsiteX59" fmla="*/ 1807472 w 12984480"/>
                <a:gd name="connsiteY59" fmla="*/ 31758261 h 38221920"/>
                <a:gd name="connsiteX60" fmla="*/ 1551119 w 12984480"/>
                <a:gd name="connsiteY60" fmla="*/ 33178608 h 38221920"/>
                <a:gd name="connsiteX61" fmla="*/ 1474213 w 12984480"/>
                <a:gd name="connsiteY61" fmla="*/ 34208360 h 38221920"/>
                <a:gd name="connsiteX62" fmla="*/ 1005840 w 12984480"/>
                <a:gd name="connsiteY62" fmla="*/ 34838640 h 38221920"/>
                <a:gd name="connsiteX63" fmla="*/ 1499848 w 12984480"/>
                <a:gd name="connsiteY63" fmla="*/ 36161337 h 38221920"/>
                <a:gd name="connsiteX64" fmla="*/ 914400 w 12984480"/>
                <a:gd name="connsiteY64" fmla="*/ 38130480 h 38221920"/>
                <a:gd name="connsiteX65" fmla="*/ 1920240 w 12984480"/>
                <a:gd name="connsiteY65" fmla="*/ 38221920 h 38221920"/>
                <a:gd name="connsiteX66" fmla="*/ 3017520 w 12984480"/>
                <a:gd name="connsiteY66" fmla="*/ 38039040 h 38221920"/>
                <a:gd name="connsiteX67" fmla="*/ 3017520 w 12984480"/>
                <a:gd name="connsiteY67" fmla="*/ 38039040 h 38221920"/>
                <a:gd name="connsiteX68" fmla="*/ 3345593 w 12984480"/>
                <a:gd name="connsiteY68" fmla="*/ 36622950 h 38221920"/>
                <a:gd name="connsiteX69" fmla="*/ 3550675 w 12984480"/>
                <a:gd name="connsiteY69" fmla="*/ 35770742 h 38221920"/>
                <a:gd name="connsiteX70" fmla="*/ 4165923 w 12984480"/>
                <a:gd name="connsiteY70" fmla="*/ 34812008 h 38221920"/>
                <a:gd name="connsiteX71" fmla="*/ 4037747 w 12984480"/>
                <a:gd name="connsiteY71" fmla="*/ 34350395 h 38221920"/>
                <a:gd name="connsiteX72" fmla="*/ 4663440 w 12984480"/>
                <a:gd name="connsiteY72" fmla="*/ 33009840 h 38221920"/>
                <a:gd name="connsiteX73" fmla="*/ 4832442 w 12984480"/>
                <a:gd name="connsiteY73" fmla="*/ 31722753 h 38221920"/>
                <a:gd name="connsiteX74" fmla="*/ 4960619 w 12984480"/>
                <a:gd name="connsiteY74" fmla="*/ 30266897 h 38221920"/>
                <a:gd name="connsiteX75" fmla="*/ 4937760 w 12984480"/>
                <a:gd name="connsiteY75" fmla="*/ 29900880 h 38221920"/>
                <a:gd name="connsiteX76" fmla="*/ 6293657 w 12984480"/>
                <a:gd name="connsiteY76" fmla="*/ 23413722 h 38221920"/>
                <a:gd name="connsiteX77" fmla="*/ 7883048 w 12984480"/>
                <a:gd name="connsiteY77" fmla="*/ 27688267 h 38221920"/>
                <a:gd name="connsiteX78" fmla="*/ 8626472 w 12984480"/>
                <a:gd name="connsiteY78" fmla="*/ 31070093 h 38221920"/>
                <a:gd name="connsiteX79" fmla="*/ 9011002 w 12984480"/>
                <a:gd name="connsiteY79" fmla="*/ 32788013 h 38221920"/>
                <a:gd name="connsiteX80" fmla="*/ 9113544 w 12984480"/>
                <a:gd name="connsiteY80" fmla="*/ 33640221 h 38221920"/>
                <a:gd name="connsiteX81" fmla="*/ 9241721 w 12984480"/>
                <a:gd name="connsiteY81" fmla="*/ 34137343 h 38221920"/>
                <a:gd name="connsiteX82" fmla="*/ 9113544 w 12984480"/>
                <a:gd name="connsiteY82" fmla="*/ 34918534 h 38221920"/>
                <a:gd name="connsiteX83" fmla="*/ 9318627 w 12984480"/>
                <a:gd name="connsiteY83" fmla="*/ 35557690 h 38221920"/>
                <a:gd name="connsiteX84" fmla="*/ 9946511 w 12984480"/>
                <a:gd name="connsiteY84" fmla="*/ 36267863 h 38221920"/>
                <a:gd name="connsiteX85" fmla="*/ 10424160 w 12984480"/>
                <a:gd name="connsiteY85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1600 w 12984480"/>
                <a:gd name="connsiteY53" fmla="*/ 20756880 h 38221920"/>
                <a:gd name="connsiteX54" fmla="*/ 1377809 w 12984480"/>
                <a:gd name="connsiteY54" fmla="*/ 20133420 h 38221920"/>
                <a:gd name="connsiteX55" fmla="*/ 2103120 w 12984480"/>
                <a:gd name="connsiteY55" fmla="*/ 20665440 h 38221920"/>
                <a:gd name="connsiteX56" fmla="*/ 1935649 w 12984480"/>
                <a:gd name="connsiteY56" fmla="*/ 23768809 h 38221920"/>
                <a:gd name="connsiteX57" fmla="*/ 2103120 w 12984480"/>
                <a:gd name="connsiteY57" fmla="*/ 26700480 h 38221920"/>
                <a:gd name="connsiteX58" fmla="*/ 2038190 w 12984480"/>
                <a:gd name="connsiteY58" fmla="*/ 29024093 h 38221920"/>
                <a:gd name="connsiteX59" fmla="*/ 1807472 w 12984480"/>
                <a:gd name="connsiteY59" fmla="*/ 31758261 h 38221920"/>
                <a:gd name="connsiteX60" fmla="*/ 1551119 w 12984480"/>
                <a:gd name="connsiteY60" fmla="*/ 33178608 h 38221920"/>
                <a:gd name="connsiteX61" fmla="*/ 1474213 w 12984480"/>
                <a:gd name="connsiteY61" fmla="*/ 34208360 h 38221920"/>
                <a:gd name="connsiteX62" fmla="*/ 1005840 w 12984480"/>
                <a:gd name="connsiteY62" fmla="*/ 34838640 h 38221920"/>
                <a:gd name="connsiteX63" fmla="*/ 1499848 w 12984480"/>
                <a:gd name="connsiteY63" fmla="*/ 36161337 h 38221920"/>
                <a:gd name="connsiteX64" fmla="*/ 914400 w 12984480"/>
                <a:gd name="connsiteY64" fmla="*/ 38130480 h 38221920"/>
                <a:gd name="connsiteX65" fmla="*/ 1920240 w 12984480"/>
                <a:gd name="connsiteY65" fmla="*/ 38221920 h 38221920"/>
                <a:gd name="connsiteX66" fmla="*/ 3017520 w 12984480"/>
                <a:gd name="connsiteY66" fmla="*/ 38039040 h 38221920"/>
                <a:gd name="connsiteX67" fmla="*/ 3017520 w 12984480"/>
                <a:gd name="connsiteY67" fmla="*/ 38039040 h 38221920"/>
                <a:gd name="connsiteX68" fmla="*/ 3345593 w 12984480"/>
                <a:gd name="connsiteY68" fmla="*/ 36622950 h 38221920"/>
                <a:gd name="connsiteX69" fmla="*/ 3550675 w 12984480"/>
                <a:gd name="connsiteY69" fmla="*/ 35770742 h 38221920"/>
                <a:gd name="connsiteX70" fmla="*/ 4165923 w 12984480"/>
                <a:gd name="connsiteY70" fmla="*/ 34812008 h 38221920"/>
                <a:gd name="connsiteX71" fmla="*/ 4037747 w 12984480"/>
                <a:gd name="connsiteY71" fmla="*/ 34350395 h 38221920"/>
                <a:gd name="connsiteX72" fmla="*/ 4663440 w 12984480"/>
                <a:gd name="connsiteY72" fmla="*/ 33009840 h 38221920"/>
                <a:gd name="connsiteX73" fmla="*/ 4832442 w 12984480"/>
                <a:gd name="connsiteY73" fmla="*/ 31722753 h 38221920"/>
                <a:gd name="connsiteX74" fmla="*/ 4960619 w 12984480"/>
                <a:gd name="connsiteY74" fmla="*/ 30266897 h 38221920"/>
                <a:gd name="connsiteX75" fmla="*/ 4937760 w 12984480"/>
                <a:gd name="connsiteY75" fmla="*/ 29900880 h 38221920"/>
                <a:gd name="connsiteX76" fmla="*/ 6293657 w 12984480"/>
                <a:gd name="connsiteY76" fmla="*/ 23413722 h 38221920"/>
                <a:gd name="connsiteX77" fmla="*/ 7883048 w 12984480"/>
                <a:gd name="connsiteY77" fmla="*/ 27688267 h 38221920"/>
                <a:gd name="connsiteX78" fmla="*/ 8626472 w 12984480"/>
                <a:gd name="connsiteY78" fmla="*/ 31070093 h 38221920"/>
                <a:gd name="connsiteX79" fmla="*/ 9011002 w 12984480"/>
                <a:gd name="connsiteY79" fmla="*/ 32788013 h 38221920"/>
                <a:gd name="connsiteX80" fmla="*/ 9113544 w 12984480"/>
                <a:gd name="connsiteY80" fmla="*/ 33640221 h 38221920"/>
                <a:gd name="connsiteX81" fmla="*/ 9241721 w 12984480"/>
                <a:gd name="connsiteY81" fmla="*/ 34137343 h 38221920"/>
                <a:gd name="connsiteX82" fmla="*/ 9113544 w 12984480"/>
                <a:gd name="connsiteY82" fmla="*/ 34918534 h 38221920"/>
                <a:gd name="connsiteX83" fmla="*/ 9318627 w 12984480"/>
                <a:gd name="connsiteY83" fmla="*/ 35557690 h 38221920"/>
                <a:gd name="connsiteX84" fmla="*/ 9946511 w 12984480"/>
                <a:gd name="connsiteY84" fmla="*/ 36267863 h 38221920"/>
                <a:gd name="connsiteX85" fmla="*/ 10424160 w 12984480"/>
                <a:gd name="connsiteY85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1600 w 12984480"/>
                <a:gd name="connsiteY52" fmla="*/ 20756880 h 38221920"/>
                <a:gd name="connsiteX53" fmla="*/ 1377809 w 12984480"/>
                <a:gd name="connsiteY53" fmla="*/ 20133420 h 38221920"/>
                <a:gd name="connsiteX54" fmla="*/ 2103120 w 12984480"/>
                <a:gd name="connsiteY54" fmla="*/ 20665440 h 38221920"/>
                <a:gd name="connsiteX55" fmla="*/ 1935649 w 12984480"/>
                <a:gd name="connsiteY55" fmla="*/ 23768809 h 38221920"/>
                <a:gd name="connsiteX56" fmla="*/ 2103120 w 12984480"/>
                <a:gd name="connsiteY56" fmla="*/ 26700480 h 38221920"/>
                <a:gd name="connsiteX57" fmla="*/ 2038190 w 12984480"/>
                <a:gd name="connsiteY57" fmla="*/ 29024093 h 38221920"/>
                <a:gd name="connsiteX58" fmla="*/ 1807472 w 12984480"/>
                <a:gd name="connsiteY58" fmla="*/ 31758261 h 38221920"/>
                <a:gd name="connsiteX59" fmla="*/ 1551119 w 12984480"/>
                <a:gd name="connsiteY59" fmla="*/ 33178608 h 38221920"/>
                <a:gd name="connsiteX60" fmla="*/ 1474213 w 12984480"/>
                <a:gd name="connsiteY60" fmla="*/ 34208360 h 38221920"/>
                <a:gd name="connsiteX61" fmla="*/ 1005840 w 12984480"/>
                <a:gd name="connsiteY61" fmla="*/ 34838640 h 38221920"/>
                <a:gd name="connsiteX62" fmla="*/ 1499848 w 12984480"/>
                <a:gd name="connsiteY62" fmla="*/ 36161337 h 38221920"/>
                <a:gd name="connsiteX63" fmla="*/ 914400 w 12984480"/>
                <a:gd name="connsiteY63" fmla="*/ 38130480 h 38221920"/>
                <a:gd name="connsiteX64" fmla="*/ 1920240 w 12984480"/>
                <a:gd name="connsiteY64" fmla="*/ 38221920 h 38221920"/>
                <a:gd name="connsiteX65" fmla="*/ 3017520 w 12984480"/>
                <a:gd name="connsiteY65" fmla="*/ 38039040 h 38221920"/>
                <a:gd name="connsiteX66" fmla="*/ 3017520 w 12984480"/>
                <a:gd name="connsiteY66" fmla="*/ 38039040 h 38221920"/>
                <a:gd name="connsiteX67" fmla="*/ 3345593 w 12984480"/>
                <a:gd name="connsiteY67" fmla="*/ 36622950 h 38221920"/>
                <a:gd name="connsiteX68" fmla="*/ 3550675 w 12984480"/>
                <a:gd name="connsiteY68" fmla="*/ 35770742 h 38221920"/>
                <a:gd name="connsiteX69" fmla="*/ 4165923 w 12984480"/>
                <a:gd name="connsiteY69" fmla="*/ 34812008 h 38221920"/>
                <a:gd name="connsiteX70" fmla="*/ 4037747 w 12984480"/>
                <a:gd name="connsiteY70" fmla="*/ 34350395 h 38221920"/>
                <a:gd name="connsiteX71" fmla="*/ 4663440 w 12984480"/>
                <a:gd name="connsiteY71" fmla="*/ 33009840 h 38221920"/>
                <a:gd name="connsiteX72" fmla="*/ 4832442 w 12984480"/>
                <a:gd name="connsiteY72" fmla="*/ 31722753 h 38221920"/>
                <a:gd name="connsiteX73" fmla="*/ 4960619 w 12984480"/>
                <a:gd name="connsiteY73" fmla="*/ 30266897 h 38221920"/>
                <a:gd name="connsiteX74" fmla="*/ 4937760 w 12984480"/>
                <a:gd name="connsiteY74" fmla="*/ 29900880 h 38221920"/>
                <a:gd name="connsiteX75" fmla="*/ 6293657 w 12984480"/>
                <a:gd name="connsiteY75" fmla="*/ 23413722 h 38221920"/>
                <a:gd name="connsiteX76" fmla="*/ 7883048 w 12984480"/>
                <a:gd name="connsiteY76" fmla="*/ 27688267 h 38221920"/>
                <a:gd name="connsiteX77" fmla="*/ 8626472 w 12984480"/>
                <a:gd name="connsiteY77" fmla="*/ 31070093 h 38221920"/>
                <a:gd name="connsiteX78" fmla="*/ 9011002 w 12984480"/>
                <a:gd name="connsiteY78" fmla="*/ 32788013 h 38221920"/>
                <a:gd name="connsiteX79" fmla="*/ 9113544 w 12984480"/>
                <a:gd name="connsiteY79" fmla="*/ 33640221 h 38221920"/>
                <a:gd name="connsiteX80" fmla="*/ 9241721 w 12984480"/>
                <a:gd name="connsiteY80" fmla="*/ 34137343 h 38221920"/>
                <a:gd name="connsiteX81" fmla="*/ 9113544 w 12984480"/>
                <a:gd name="connsiteY81" fmla="*/ 34918534 h 38221920"/>
                <a:gd name="connsiteX82" fmla="*/ 9318627 w 12984480"/>
                <a:gd name="connsiteY82" fmla="*/ 35557690 h 38221920"/>
                <a:gd name="connsiteX83" fmla="*/ 9946511 w 12984480"/>
                <a:gd name="connsiteY83" fmla="*/ 36267863 h 38221920"/>
                <a:gd name="connsiteX84" fmla="*/ 10424160 w 12984480"/>
                <a:gd name="connsiteY84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377809 w 12984480"/>
                <a:gd name="connsiteY52" fmla="*/ 2013342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515600 w 12984480"/>
                <a:gd name="connsiteY16" fmla="*/ 1847088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78354 w 12984480"/>
                <a:gd name="connsiteY16" fmla="*/ 1853553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78354 w 12984480"/>
                <a:gd name="connsiteY16" fmla="*/ 18535530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103120 w 12984480"/>
                <a:gd name="connsiteY53" fmla="*/ 20665440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45920 w 12984480"/>
                <a:gd name="connsiteY49" fmla="*/ 13807440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457200 w 12984480"/>
                <a:gd name="connsiteY48" fmla="*/ 13716000 h 38221920"/>
                <a:gd name="connsiteX49" fmla="*/ 1659798 w 12984480"/>
                <a:gd name="connsiteY49" fmla="*/ 13692846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424160 w 12984480"/>
                <a:gd name="connsiteY0" fmla="*/ 36654624 h 38221920"/>
                <a:gd name="connsiteX1" fmla="*/ 10607040 w 12984480"/>
                <a:gd name="connsiteY1" fmla="*/ 37398960 h 38221920"/>
                <a:gd name="connsiteX2" fmla="*/ 11612880 w 12984480"/>
                <a:gd name="connsiteY2" fmla="*/ 37856160 h 38221920"/>
                <a:gd name="connsiteX3" fmla="*/ 12984480 w 12984480"/>
                <a:gd name="connsiteY3" fmla="*/ 37673280 h 38221920"/>
                <a:gd name="connsiteX4" fmla="*/ 12984480 w 12984480"/>
                <a:gd name="connsiteY4" fmla="*/ 37033200 h 38221920"/>
                <a:gd name="connsiteX5" fmla="*/ 12435840 w 12984480"/>
                <a:gd name="connsiteY5" fmla="*/ 36301680 h 38221920"/>
                <a:gd name="connsiteX6" fmla="*/ 11795760 w 12984480"/>
                <a:gd name="connsiteY6" fmla="*/ 35478720 h 38221920"/>
                <a:gd name="connsiteX7" fmla="*/ 11959066 w 12984480"/>
                <a:gd name="connsiteY7" fmla="*/ 33675730 h 38221920"/>
                <a:gd name="connsiteX8" fmla="*/ 11795760 w 12984480"/>
                <a:gd name="connsiteY8" fmla="*/ 32826960 h 38221920"/>
                <a:gd name="connsiteX9" fmla="*/ 11369454 w 12984480"/>
                <a:gd name="connsiteY9" fmla="*/ 31864787 h 38221920"/>
                <a:gd name="connsiteX10" fmla="*/ 11247120 w 12984480"/>
                <a:gd name="connsiteY10" fmla="*/ 30175200 h 38221920"/>
                <a:gd name="connsiteX11" fmla="*/ 10933653 w 12984480"/>
                <a:gd name="connsiteY11" fmla="*/ 27688267 h 38221920"/>
                <a:gd name="connsiteX12" fmla="*/ 10882382 w 12984480"/>
                <a:gd name="connsiteY12" fmla="*/ 26396451 h 38221920"/>
                <a:gd name="connsiteX13" fmla="*/ 10882382 w 12984480"/>
                <a:gd name="connsiteY13" fmla="*/ 23946352 h 38221920"/>
                <a:gd name="connsiteX14" fmla="*/ 10789920 w 12984480"/>
                <a:gd name="connsiteY14" fmla="*/ 22311360 h 38221920"/>
                <a:gd name="connsiteX15" fmla="*/ 10881360 w 12984480"/>
                <a:gd name="connsiteY15" fmla="*/ 21031200 h 38221920"/>
                <a:gd name="connsiteX16" fmla="*/ 10427084 w 12984480"/>
                <a:gd name="connsiteY16" fmla="*/ 18571038 h 38221920"/>
                <a:gd name="connsiteX17" fmla="*/ 9875520 w 12984480"/>
                <a:gd name="connsiteY17" fmla="*/ 12893040 h 38221920"/>
                <a:gd name="connsiteX18" fmla="*/ 10241280 w 12984480"/>
                <a:gd name="connsiteY18" fmla="*/ 13075920 h 38221920"/>
                <a:gd name="connsiteX19" fmla="*/ 11612880 w 12984480"/>
                <a:gd name="connsiteY19" fmla="*/ 12435840 h 38221920"/>
                <a:gd name="connsiteX20" fmla="*/ 11978640 w 12984480"/>
                <a:gd name="connsiteY20" fmla="*/ 11064240 h 38221920"/>
                <a:gd name="connsiteX21" fmla="*/ 12070080 w 12984480"/>
                <a:gd name="connsiteY21" fmla="*/ 9966960 h 38221920"/>
                <a:gd name="connsiteX22" fmla="*/ 10789920 w 12984480"/>
                <a:gd name="connsiteY22" fmla="*/ 6949440 h 38221920"/>
                <a:gd name="connsiteX23" fmla="*/ 10332720 w 12984480"/>
                <a:gd name="connsiteY23" fmla="*/ 6126480 h 38221920"/>
                <a:gd name="connsiteX24" fmla="*/ 7498080 w 12984480"/>
                <a:gd name="connsiteY24" fmla="*/ 5852160 h 38221920"/>
                <a:gd name="connsiteX25" fmla="*/ 7223760 w 12984480"/>
                <a:gd name="connsiteY25" fmla="*/ 5029200 h 38221920"/>
                <a:gd name="connsiteX26" fmla="*/ 7498080 w 12984480"/>
                <a:gd name="connsiteY26" fmla="*/ 3931920 h 38221920"/>
                <a:gd name="connsiteX27" fmla="*/ 7498080 w 12984480"/>
                <a:gd name="connsiteY27" fmla="*/ 3931920 h 38221920"/>
                <a:gd name="connsiteX28" fmla="*/ 8138160 w 12984480"/>
                <a:gd name="connsiteY28" fmla="*/ 3017520 h 38221920"/>
                <a:gd name="connsiteX29" fmla="*/ 8138160 w 12984480"/>
                <a:gd name="connsiteY29" fmla="*/ 2743200 h 38221920"/>
                <a:gd name="connsiteX30" fmla="*/ 7589520 w 12984480"/>
                <a:gd name="connsiteY30" fmla="*/ 2377440 h 38221920"/>
                <a:gd name="connsiteX31" fmla="*/ 7680960 w 12984480"/>
                <a:gd name="connsiteY31" fmla="*/ 1005840 h 38221920"/>
                <a:gd name="connsiteX32" fmla="*/ 7040880 w 12984480"/>
                <a:gd name="connsiteY32" fmla="*/ 365760 h 38221920"/>
                <a:gd name="connsiteX33" fmla="*/ 5943600 w 12984480"/>
                <a:gd name="connsiteY33" fmla="*/ 0 h 38221920"/>
                <a:gd name="connsiteX34" fmla="*/ 5029200 w 12984480"/>
                <a:gd name="connsiteY34" fmla="*/ 274320 h 38221920"/>
                <a:gd name="connsiteX35" fmla="*/ 4023360 w 12984480"/>
                <a:gd name="connsiteY35" fmla="*/ 1097280 h 38221920"/>
                <a:gd name="connsiteX36" fmla="*/ 4297680 w 12984480"/>
                <a:gd name="connsiteY36" fmla="*/ 2743200 h 38221920"/>
                <a:gd name="connsiteX37" fmla="*/ 3840480 w 12984480"/>
                <a:gd name="connsiteY37" fmla="*/ 2926080 h 38221920"/>
                <a:gd name="connsiteX38" fmla="*/ 4114800 w 12984480"/>
                <a:gd name="connsiteY38" fmla="*/ 3749040 h 38221920"/>
                <a:gd name="connsiteX39" fmla="*/ 4572000 w 12984480"/>
                <a:gd name="connsiteY39" fmla="*/ 3840480 h 38221920"/>
                <a:gd name="connsiteX40" fmla="*/ 4846320 w 12984480"/>
                <a:gd name="connsiteY40" fmla="*/ 4937760 h 38221920"/>
                <a:gd name="connsiteX41" fmla="*/ 4663440 w 12984480"/>
                <a:gd name="connsiteY41" fmla="*/ 5486400 h 38221920"/>
                <a:gd name="connsiteX42" fmla="*/ 1674680 w 12984480"/>
                <a:gd name="connsiteY42" fmla="*/ 6555280 h 38221920"/>
                <a:gd name="connsiteX43" fmla="*/ 1097280 w 12984480"/>
                <a:gd name="connsiteY43" fmla="*/ 7680960 h 38221920"/>
                <a:gd name="connsiteX44" fmla="*/ 457200 w 12984480"/>
                <a:gd name="connsiteY44" fmla="*/ 8686800 h 38221920"/>
                <a:gd name="connsiteX45" fmla="*/ 274320 w 12984480"/>
                <a:gd name="connsiteY45" fmla="*/ 9509760 h 38221920"/>
                <a:gd name="connsiteX46" fmla="*/ 91440 w 12984480"/>
                <a:gd name="connsiteY46" fmla="*/ 10424160 h 38221920"/>
                <a:gd name="connsiteX47" fmla="*/ 0 w 12984480"/>
                <a:gd name="connsiteY47" fmla="*/ 12161520 h 38221920"/>
                <a:gd name="connsiteX48" fmla="*/ 685655 w 12984480"/>
                <a:gd name="connsiteY48" fmla="*/ 13692846 h 38221920"/>
                <a:gd name="connsiteX49" fmla="*/ 1659798 w 12984480"/>
                <a:gd name="connsiteY49" fmla="*/ 13692846 h 38221920"/>
                <a:gd name="connsiteX50" fmla="*/ 2286000 w 12984480"/>
                <a:gd name="connsiteY50" fmla="*/ 13990320 h 38221920"/>
                <a:gd name="connsiteX51" fmla="*/ 2286000 w 12984480"/>
                <a:gd name="connsiteY51" fmla="*/ 13990320 h 38221920"/>
                <a:gd name="connsiteX52" fmla="*/ 1582892 w 12984480"/>
                <a:gd name="connsiteY52" fmla="*/ 20417490 h 38221920"/>
                <a:gd name="connsiteX53" fmla="*/ 2018693 w 12984480"/>
                <a:gd name="connsiteY53" fmla="*/ 20737068 h 38221920"/>
                <a:gd name="connsiteX54" fmla="*/ 1935649 w 12984480"/>
                <a:gd name="connsiteY54" fmla="*/ 23768809 h 38221920"/>
                <a:gd name="connsiteX55" fmla="*/ 2103120 w 12984480"/>
                <a:gd name="connsiteY55" fmla="*/ 26700480 h 38221920"/>
                <a:gd name="connsiteX56" fmla="*/ 2038190 w 12984480"/>
                <a:gd name="connsiteY56" fmla="*/ 29024093 h 38221920"/>
                <a:gd name="connsiteX57" fmla="*/ 1807472 w 12984480"/>
                <a:gd name="connsiteY57" fmla="*/ 31758261 h 38221920"/>
                <a:gd name="connsiteX58" fmla="*/ 1551119 w 12984480"/>
                <a:gd name="connsiteY58" fmla="*/ 33178608 h 38221920"/>
                <a:gd name="connsiteX59" fmla="*/ 1474213 w 12984480"/>
                <a:gd name="connsiteY59" fmla="*/ 34208360 h 38221920"/>
                <a:gd name="connsiteX60" fmla="*/ 1005840 w 12984480"/>
                <a:gd name="connsiteY60" fmla="*/ 34838640 h 38221920"/>
                <a:gd name="connsiteX61" fmla="*/ 1499848 w 12984480"/>
                <a:gd name="connsiteY61" fmla="*/ 36161337 h 38221920"/>
                <a:gd name="connsiteX62" fmla="*/ 914400 w 12984480"/>
                <a:gd name="connsiteY62" fmla="*/ 38130480 h 38221920"/>
                <a:gd name="connsiteX63" fmla="*/ 1920240 w 12984480"/>
                <a:gd name="connsiteY63" fmla="*/ 38221920 h 38221920"/>
                <a:gd name="connsiteX64" fmla="*/ 3017520 w 12984480"/>
                <a:gd name="connsiteY64" fmla="*/ 38039040 h 38221920"/>
                <a:gd name="connsiteX65" fmla="*/ 3017520 w 12984480"/>
                <a:gd name="connsiteY65" fmla="*/ 38039040 h 38221920"/>
                <a:gd name="connsiteX66" fmla="*/ 3345593 w 12984480"/>
                <a:gd name="connsiteY66" fmla="*/ 36622950 h 38221920"/>
                <a:gd name="connsiteX67" fmla="*/ 3550675 w 12984480"/>
                <a:gd name="connsiteY67" fmla="*/ 35770742 h 38221920"/>
                <a:gd name="connsiteX68" fmla="*/ 4165923 w 12984480"/>
                <a:gd name="connsiteY68" fmla="*/ 34812008 h 38221920"/>
                <a:gd name="connsiteX69" fmla="*/ 4037747 w 12984480"/>
                <a:gd name="connsiteY69" fmla="*/ 34350395 h 38221920"/>
                <a:gd name="connsiteX70" fmla="*/ 4663440 w 12984480"/>
                <a:gd name="connsiteY70" fmla="*/ 33009840 h 38221920"/>
                <a:gd name="connsiteX71" fmla="*/ 4832442 w 12984480"/>
                <a:gd name="connsiteY71" fmla="*/ 31722753 h 38221920"/>
                <a:gd name="connsiteX72" fmla="*/ 4960619 w 12984480"/>
                <a:gd name="connsiteY72" fmla="*/ 30266897 h 38221920"/>
                <a:gd name="connsiteX73" fmla="*/ 4937760 w 12984480"/>
                <a:gd name="connsiteY73" fmla="*/ 29900880 h 38221920"/>
                <a:gd name="connsiteX74" fmla="*/ 6293657 w 12984480"/>
                <a:gd name="connsiteY74" fmla="*/ 23413722 h 38221920"/>
                <a:gd name="connsiteX75" fmla="*/ 7883048 w 12984480"/>
                <a:gd name="connsiteY75" fmla="*/ 27688267 h 38221920"/>
                <a:gd name="connsiteX76" fmla="*/ 8626472 w 12984480"/>
                <a:gd name="connsiteY76" fmla="*/ 31070093 h 38221920"/>
                <a:gd name="connsiteX77" fmla="*/ 9011002 w 12984480"/>
                <a:gd name="connsiteY77" fmla="*/ 32788013 h 38221920"/>
                <a:gd name="connsiteX78" fmla="*/ 9113544 w 12984480"/>
                <a:gd name="connsiteY78" fmla="*/ 33640221 h 38221920"/>
                <a:gd name="connsiteX79" fmla="*/ 9241721 w 12984480"/>
                <a:gd name="connsiteY79" fmla="*/ 34137343 h 38221920"/>
                <a:gd name="connsiteX80" fmla="*/ 9113544 w 12984480"/>
                <a:gd name="connsiteY80" fmla="*/ 34918534 h 38221920"/>
                <a:gd name="connsiteX81" fmla="*/ 9318627 w 12984480"/>
                <a:gd name="connsiteY81" fmla="*/ 35557690 h 38221920"/>
                <a:gd name="connsiteX82" fmla="*/ 9946511 w 12984480"/>
                <a:gd name="connsiteY82" fmla="*/ 36267863 h 38221920"/>
                <a:gd name="connsiteX83" fmla="*/ 10424160 w 12984480"/>
                <a:gd name="connsiteY83" fmla="*/ 36654624 h 38221920"/>
                <a:gd name="connsiteX0" fmla="*/ 10332720 w 12893040"/>
                <a:gd name="connsiteY0" fmla="*/ 36654624 h 38221920"/>
                <a:gd name="connsiteX1" fmla="*/ 10515600 w 12893040"/>
                <a:gd name="connsiteY1" fmla="*/ 37398960 h 38221920"/>
                <a:gd name="connsiteX2" fmla="*/ 11521440 w 12893040"/>
                <a:gd name="connsiteY2" fmla="*/ 37856160 h 38221920"/>
                <a:gd name="connsiteX3" fmla="*/ 12893040 w 12893040"/>
                <a:gd name="connsiteY3" fmla="*/ 37673280 h 38221920"/>
                <a:gd name="connsiteX4" fmla="*/ 12893040 w 12893040"/>
                <a:gd name="connsiteY4" fmla="*/ 37033200 h 38221920"/>
                <a:gd name="connsiteX5" fmla="*/ 12344400 w 12893040"/>
                <a:gd name="connsiteY5" fmla="*/ 36301680 h 38221920"/>
                <a:gd name="connsiteX6" fmla="*/ 11704320 w 12893040"/>
                <a:gd name="connsiteY6" fmla="*/ 35478720 h 38221920"/>
                <a:gd name="connsiteX7" fmla="*/ 11867626 w 12893040"/>
                <a:gd name="connsiteY7" fmla="*/ 33675730 h 38221920"/>
                <a:gd name="connsiteX8" fmla="*/ 11704320 w 12893040"/>
                <a:gd name="connsiteY8" fmla="*/ 32826960 h 38221920"/>
                <a:gd name="connsiteX9" fmla="*/ 11278014 w 12893040"/>
                <a:gd name="connsiteY9" fmla="*/ 31864787 h 38221920"/>
                <a:gd name="connsiteX10" fmla="*/ 11155680 w 12893040"/>
                <a:gd name="connsiteY10" fmla="*/ 30175200 h 38221920"/>
                <a:gd name="connsiteX11" fmla="*/ 10842213 w 12893040"/>
                <a:gd name="connsiteY11" fmla="*/ 27688267 h 38221920"/>
                <a:gd name="connsiteX12" fmla="*/ 10790942 w 12893040"/>
                <a:gd name="connsiteY12" fmla="*/ 26396451 h 38221920"/>
                <a:gd name="connsiteX13" fmla="*/ 10790942 w 12893040"/>
                <a:gd name="connsiteY13" fmla="*/ 23946352 h 38221920"/>
                <a:gd name="connsiteX14" fmla="*/ 10698480 w 12893040"/>
                <a:gd name="connsiteY14" fmla="*/ 22311360 h 38221920"/>
                <a:gd name="connsiteX15" fmla="*/ 10789920 w 12893040"/>
                <a:gd name="connsiteY15" fmla="*/ 21031200 h 38221920"/>
                <a:gd name="connsiteX16" fmla="*/ 10335644 w 12893040"/>
                <a:gd name="connsiteY16" fmla="*/ 18571038 h 38221920"/>
                <a:gd name="connsiteX17" fmla="*/ 9784080 w 12893040"/>
                <a:gd name="connsiteY17" fmla="*/ 12893040 h 38221920"/>
                <a:gd name="connsiteX18" fmla="*/ 10149840 w 12893040"/>
                <a:gd name="connsiteY18" fmla="*/ 13075920 h 38221920"/>
                <a:gd name="connsiteX19" fmla="*/ 11521440 w 12893040"/>
                <a:gd name="connsiteY19" fmla="*/ 12435840 h 38221920"/>
                <a:gd name="connsiteX20" fmla="*/ 11887200 w 12893040"/>
                <a:gd name="connsiteY20" fmla="*/ 11064240 h 38221920"/>
                <a:gd name="connsiteX21" fmla="*/ 11978640 w 12893040"/>
                <a:gd name="connsiteY21" fmla="*/ 9966960 h 38221920"/>
                <a:gd name="connsiteX22" fmla="*/ 10698480 w 12893040"/>
                <a:gd name="connsiteY22" fmla="*/ 6949440 h 38221920"/>
                <a:gd name="connsiteX23" fmla="*/ 10241280 w 12893040"/>
                <a:gd name="connsiteY23" fmla="*/ 6126480 h 38221920"/>
                <a:gd name="connsiteX24" fmla="*/ 7406640 w 12893040"/>
                <a:gd name="connsiteY24" fmla="*/ 5852160 h 38221920"/>
                <a:gd name="connsiteX25" fmla="*/ 7132320 w 12893040"/>
                <a:gd name="connsiteY25" fmla="*/ 5029200 h 38221920"/>
                <a:gd name="connsiteX26" fmla="*/ 7406640 w 12893040"/>
                <a:gd name="connsiteY26" fmla="*/ 3931920 h 38221920"/>
                <a:gd name="connsiteX27" fmla="*/ 7406640 w 12893040"/>
                <a:gd name="connsiteY27" fmla="*/ 3931920 h 38221920"/>
                <a:gd name="connsiteX28" fmla="*/ 8046720 w 12893040"/>
                <a:gd name="connsiteY28" fmla="*/ 3017520 h 38221920"/>
                <a:gd name="connsiteX29" fmla="*/ 8046720 w 12893040"/>
                <a:gd name="connsiteY29" fmla="*/ 2743200 h 38221920"/>
                <a:gd name="connsiteX30" fmla="*/ 7498080 w 12893040"/>
                <a:gd name="connsiteY30" fmla="*/ 2377440 h 38221920"/>
                <a:gd name="connsiteX31" fmla="*/ 7589520 w 12893040"/>
                <a:gd name="connsiteY31" fmla="*/ 1005840 h 38221920"/>
                <a:gd name="connsiteX32" fmla="*/ 6949440 w 12893040"/>
                <a:gd name="connsiteY32" fmla="*/ 365760 h 38221920"/>
                <a:gd name="connsiteX33" fmla="*/ 5852160 w 12893040"/>
                <a:gd name="connsiteY33" fmla="*/ 0 h 38221920"/>
                <a:gd name="connsiteX34" fmla="*/ 4937760 w 12893040"/>
                <a:gd name="connsiteY34" fmla="*/ 274320 h 38221920"/>
                <a:gd name="connsiteX35" fmla="*/ 3931920 w 12893040"/>
                <a:gd name="connsiteY35" fmla="*/ 1097280 h 38221920"/>
                <a:gd name="connsiteX36" fmla="*/ 4206240 w 12893040"/>
                <a:gd name="connsiteY36" fmla="*/ 2743200 h 38221920"/>
                <a:gd name="connsiteX37" fmla="*/ 3749040 w 12893040"/>
                <a:gd name="connsiteY37" fmla="*/ 2926080 h 38221920"/>
                <a:gd name="connsiteX38" fmla="*/ 4023360 w 12893040"/>
                <a:gd name="connsiteY38" fmla="*/ 3749040 h 38221920"/>
                <a:gd name="connsiteX39" fmla="*/ 4480560 w 12893040"/>
                <a:gd name="connsiteY39" fmla="*/ 3840480 h 38221920"/>
                <a:gd name="connsiteX40" fmla="*/ 4754880 w 12893040"/>
                <a:gd name="connsiteY40" fmla="*/ 4937760 h 38221920"/>
                <a:gd name="connsiteX41" fmla="*/ 4572000 w 12893040"/>
                <a:gd name="connsiteY41" fmla="*/ 5486400 h 38221920"/>
                <a:gd name="connsiteX42" fmla="*/ 1583240 w 12893040"/>
                <a:gd name="connsiteY42" fmla="*/ 6555280 h 38221920"/>
                <a:gd name="connsiteX43" fmla="*/ 1005840 w 12893040"/>
                <a:gd name="connsiteY43" fmla="*/ 7680960 h 38221920"/>
                <a:gd name="connsiteX44" fmla="*/ 365760 w 12893040"/>
                <a:gd name="connsiteY44" fmla="*/ 8686800 h 38221920"/>
                <a:gd name="connsiteX45" fmla="*/ 182880 w 12893040"/>
                <a:gd name="connsiteY45" fmla="*/ 9509760 h 38221920"/>
                <a:gd name="connsiteX46" fmla="*/ 0 w 12893040"/>
                <a:gd name="connsiteY46" fmla="*/ 10424160 h 38221920"/>
                <a:gd name="connsiteX47" fmla="*/ 107143 w 12893040"/>
                <a:gd name="connsiteY47" fmla="*/ 12165973 h 38221920"/>
                <a:gd name="connsiteX48" fmla="*/ 594215 w 12893040"/>
                <a:gd name="connsiteY48" fmla="*/ 13692846 h 38221920"/>
                <a:gd name="connsiteX49" fmla="*/ 1568358 w 12893040"/>
                <a:gd name="connsiteY49" fmla="*/ 13692846 h 38221920"/>
                <a:gd name="connsiteX50" fmla="*/ 2194560 w 12893040"/>
                <a:gd name="connsiteY50" fmla="*/ 13990320 h 38221920"/>
                <a:gd name="connsiteX51" fmla="*/ 2194560 w 12893040"/>
                <a:gd name="connsiteY51" fmla="*/ 13990320 h 38221920"/>
                <a:gd name="connsiteX52" fmla="*/ 1491452 w 12893040"/>
                <a:gd name="connsiteY52" fmla="*/ 20417490 h 38221920"/>
                <a:gd name="connsiteX53" fmla="*/ 1927253 w 12893040"/>
                <a:gd name="connsiteY53" fmla="*/ 20737068 h 38221920"/>
                <a:gd name="connsiteX54" fmla="*/ 1844209 w 12893040"/>
                <a:gd name="connsiteY54" fmla="*/ 23768809 h 38221920"/>
                <a:gd name="connsiteX55" fmla="*/ 2011680 w 12893040"/>
                <a:gd name="connsiteY55" fmla="*/ 26700480 h 38221920"/>
                <a:gd name="connsiteX56" fmla="*/ 1946750 w 12893040"/>
                <a:gd name="connsiteY56" fmla="*/ 29024093 h 38221920"/>
                <a:gd name="connsiteX57" fmla="*/ 1716032 w 12893040"/>
                <a:gd name="connsiteY57" fmla="*/ 31758261 h 38221920"/>
                <a:gd name="connsiteX58" fmla="*/ 1459679 w 12893040"/>
                <a:gd name="connsiteY58" fmla="*/ 33178608 h 38221920"/>
                <a:gd name="connsiteX59" fmla="*/ 1382773 w 12893040"/>
                <a:gd name="connsiteY59" fmla="*/ 34208360 h 38221920"/>
                <a:gd name="connsiteX60" fmla="*/ 914400 w 12893040"/>
                <a:gd name="connsiteY60" fmla="*/ 34838640 h 38221920"/>
                <a:gd name="connsiteX61" fmla="*/ 1408408 w 12893040"/>
                <a:gd name="connsiteY61" fmla="*/ 36161337 h 38221920"/>
                <a:gd name="connsiteX62" fmla="*/ 822960 w 12893040"/>
                <a:gd name="connsiteY62" fmla="*/ 38130480 h 38221920"/>
                <a:gd name="connsiteX63" fmla="*/ 1828800 w 12893040"/>
                <a:gd name="connsiteY63" fmla="*/ 38221920 h 38221920"/>
                <a:gd name="connsiteX64" fmla="*/ 2926080 w 12893040"/>
                <a:gd name="connsiteY64" fmla="*/ 38039040 h 38221920"/>
                <a:gd name="connsiteX65" fmla="*/ 2926080 w 12893040"/>
                <a:gd name="connsiteY65" fmla="*/ 38039040 h 38221920"/>
                <a:gd name="connsiteX66" fmla="*/ 3254153 w 12893040"/>
                <a:gd name="connsiteY66" fmla="*/ 36622950 h 38221920"/>
                <a:gd name="connsiteX67" fmla="*/ 3459235 w 12893040"/>
                <a:gd name="connsiteY67" fmla="*/ 35770742 h 38221920"/>
                <a:gd name="connsiteX68" fmla="*/ 4074483 w 12893040"/>
                <a:gd name="connsiteY68" fmla="*/ 34812008 h 38221920"/>
                <a:gd name="connsiteX69" fmla="*/ 3946307 w 12893040"/>
                <a:gd name="connsiteY69" fmla="*/ 34350395 h 38221920"/>
                <a:gd name="connsiteX70" fmla="*/ 4572000 w 12893040"/>
                <a:gd name="connsiteY70" fmla="*/ 33009840 h 38221920"/>
                <a:gd name="connsiteX71" fmla="*/ 4741002 w 12893040"/>
                <a:gd name="connsiteY71" fmla="*/ 31722753 h 38221920"/>
                <a:gd name="connsiteX72" fmla="*/ 4869179 w 12893040"/>
                <a:gd name="connsiteY72" fmla="*/ 30266897 h 38221920"/>
                <a:gd name="connsiteX73" fmla="*/ 4846320 w 12893040"/>
                <a:gd name="connsiteY73" fmla="*/ 29900880 h 38221920"/>
                <a:gd name="connsiteX74" fmla="*/ 6202217 w 12893040"/>
                <a:gd name="connsiteY74" fmla="*/ 23413722 h 38221920"/>
                <a:gd name="connsiteX75" fmla="*/ 7791608 w 12893040"/>
                <a:gd name="connsiteY75" fmla="*/ 27688267 h 38221920"/>
                <a:gd name="connsiteX76" fmla="*/ 8535032 w 12893040"/>
                <a:gd name="connsiteY76" fmla="*/ 31070093 h 38221920"/>
                <a:gd name="connsiteX77" fmla="*/ 8919562 w 12893040"/>
                <a:gd name="connsiteY77" fmla="*/ 32788013 h 38221920"/>
                <a:gd name="connsiteX78" fmla="*/ 9022104 w 12893040"/>
                <a:gd name="connsiteY78" fmla="*/ 33640221 h 38221920"/>
                <a:gd name="connsiteX79" fmla="*/ 9150281 w 12893040"/>
                <a:gd name="connsiteY79" fmla="*/ 34137343 h 38221920"/>
                <a:gd name="connsiteX80" fmla="*/ 9022104 w 12893040"/>
                <a:gd name="connsiteY80" fmla="*/ 34918534 h 38221920"/>
                <a:gd name="connsiteX81" fmla="*/ 9227187 w 12893040"/>
                <a:gd name="connsiteY81" fmla="*/ 35557690 h 38221920"/>
                <a:gd name="connsiteX82" fmla="*/ 9855071 w 12893040"/>
                <a:gd name="connsiteY82" fmla="*/ 36267863 h 38221920"/>
                <a:gd name="connsiteX83" fmla="*/ 10332720 w 12893040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76097 w 12785897"/>
                <a:gd name="connsiteY42" fmla="*/ 6555280 h 38221920"/>
                <a:gd name="connsiteX43" fmla="*/ 898697 w 12785897"/>
                <a:gd name="connsiteY43" fmla="*/ 7680960 h 38221920"/>
                <a:gd name="connsiteX44" fmla="*/ 258617 w 12785897"/>
                <a:gd name="connsiteY44" fmla="*/ 8686800 h 38221920"/>
                <a:gd name="connsiteX45" fmla="*/ 75737 w 12785897"/>
                <a:gd name="connsiteY45" fmla="*/ 9509760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76097 w 12785897"/>
                <a:gd name="connsiteY42" fmla="*/ 6555280 h 38221920"/>
                <a:gd name="connsiteX43" fmla="*/ 898697 w 12785897"/>
                <a:gd name="connsiteY43" fmla="*/ 7680960 h 38221920"/>
                <a:gd name="connsiteX44" fmla="*/ 258617 w 12785897"/>
                <a:gd name="connsiteY44" fmla="*/ 8686800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76097 w 12785897"/>
                <a:gd name="connsiteY42" fmla="*/ 6555280 h 38221920"/>
                <a:gd name="connsiteX43" fmla="*/ 898697 w 12785897"/>
                <a:gd name="connsiteY43" fmla="*/ 7680960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76097 w 12785897"/>
                <a:gd name="connsiteY42" fmla="*/ 6555280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307403 w 12785897"/>
                <a:gd name="connsiteY42" fmla="*/ 6662128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871497 w 12785897"/>
                <a:gd name="connsiteY21" fmla="*/ 9966960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591337 w 12785897"/>
                <a:gd name="connsiteY22" fmla="*/ 6949440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134137 w 12785897"/>
                <a:gd name="connsiteY23" fmla="*/ 6126480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299497 w 12785897"/>
                <a:gd name="connsiteY24" fmla="*/ 5852160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025177 w 12785897"/>
                <a:gd name="connsiteY25" fmla="*/ 5029200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939577 w 12785897"/>
                <a:gd name="connsiteY28" fmla="*/ 3017520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939577 w 12785897"/>
                <a:gd name="connsiteY29" fmla="*/ 2743200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482377 w 12785897"/>
                <a:gd name="connsiteY31" fmla="*/ 1005840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42297 w 12785897"/>
                <a:gd name="connsiteY32" fmla="*/ 365760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745017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767952 w 12785897"/>
                <a:gd name="connsiteY33" fmla="*/ 0 h 38221920"/>
                <a:gd name="connsiteX34" fmla="*/ 4830617 w 12785897"/>
                <a:gd name="connsiteY34" fmla="*/ 274320 h 38221920"/>
                <a:gd name="connsiteX35" fmla="*/ 3824777 w 12785897"/>
                <a:gd name="connsiteY35" fmla="*/ 1097280 h 38221920"/>
                <a:gd name="connsiteX36" fmla="*/ 4099097 w 12785897"/>
                <a:gd name="connsiteY36" fmla="*/ 2743200 h 38221920"/>
                <a:gd name="connsiteX37" fmla="*/ 3641897 w 12785897"/>
                <a:gd name="connsiteY37" fmla="*/ 2926080 h 38221920"/>
                <a:gd name="connsiteX38" fmla="*/ 3916217 w 12785897"/>
                <a:gd name="connsiteY38" fmla="*/ 3749040 h 38221920"/>
                <a:gd name="connsiteX39" fmla="*/ 4373417 w 12785897"/>
                <a:gd name="connsiteY39" fmla="*/ 3840480 h 38221920"/>
                <a:gd name="connsiteX40" fmla="*/ 4647737 w 12785897"/>
                <a:gd name="connsiteY40" fmla="*/ 4937760 h 38221920"/>
                <a:gd name="connsiteX41" fmla="*/ 4464857 w 12785897"/>
                <a:gd name="connsiteY41" fmla="*/ 5486400 h 38221920"/>
                <a:gd name="connsiteX42" fmla="*/ 1409944 w 12785897"/>
                <a:gd name="connsiteY42" fmla="*/ 6520093 h 38221920"/>
                <a:gd name="connsiteX43" fmla="*/ 1025414 w 12785897"/>
                <a:gd name="connsiteY43" fmla="*/ 7656371 h 38221920"/>
                <a:gd name="connsiteX44" fmla="*/ 589613 w 12785897"/>
                <a:gd name="connsiteY44" fmla="*/ 8792648 h 38221920"/>
                <a:gd name="connsiteX45" fmla="*/ 487072 w 12785897"/>
                <a:gd name="connsiteY45" fmla="*/ 9751383 h 38221920"/>
                <a:gd name="connsiteX46" fmla="*/ 128177 w 12785897"/>
                <a:gd name="connsiteY46" fmla="*/ 10603591 h 38221920"/>
                <a:gd name="connsiteX47" fmla="*/ 0 w 12785897"/>
                <a:gd name="connsiteY47" fmla="*/ 12165973 h 38221920"/>
                <a:gd name="connsiteX48" fmla="*/ 487072 w 12785897"/>
                <a:gd name="connsiteY48" fmla="*/ 13692846 h 38221920"/>
                <a:gd name="connsiteX49" fmla="*/ 1461215 w 12785897"/>
                <a:gd name="connsiteY49" fmla="*/ 13692846 h 38221920"/>
                <a:gd name="connsiteX50" fmla="*/ 2087417 w 12785897"/>
                <a:gd name="connsiteY50" fmla="*/ 13990320 h 38221920"/>
                <a:gd name="connsiteX51" fmla="*/ 2087417 w 12785897"/>
                <a:gd name="connsiteY51" fmla="*/ 13990320 h 38221920"/>
                <a:gd name="connsiteX52" fmla="*/ 1384309 w 12785897"/>
                <a:gd name="connsiteY52" fmla="*/ 20417490 h 38221920"/>
                <a:gd name="connsiteX53" fmla="*/ 1820110 w 12785897"/>
                <a:gd name="connsiteY53" fmla="*/ 20737068 h 38221920"/>
                <a:gd name="connsiteX54" fmla="*/ 1737066 w 12785897"/>
                <a:gd name="connsiteY54" fmla="*/ 23768809 h 38221920"/>
                <a:gd name="connsiteX55" fmla="*/ 1904537 w 12785897"/>
                <a:gd name="connsiteY55" fmla="*/ 26700480 h 38221920"/>
                <a:gd name="connsiteX56" fmla="*/ 1839607 w 12785897"/>
                <a:gd name="connsiteY56" fmla="*/ 29024093 h 38221920"/>
                <a:gd name="connsiteX57" fmla="*/ 1608889 w 12785897"/>
                <a:gd name="connsiteY57" fmla="*/ 31758261 h 38221920"/>
                <a:gd name="connsiteX58" fmla="*/ 1352536 w 12785897"/>
                <a:gd name="connsiteY58" fmla="*/ 33178608 h 38221920"/>
                <a:gd name="connsiteX59" fmla="*/ 1275630 w 12785897"/>
                <a:gd name="connsiteY59" fmla="*/ 34208360 h 38221920"/>
                <a:gd name="connsiteX60" fmla="*/ 807257 w 12785897"/>
                <a:gd name="connsiteY60" fmla="*/ 34838640 h 38221920"/>
                <a:gd name="connsiteX61" fmla="*/ 1301265 w 12785897"/>
                <a:gd name="connsiteY61" fmla="*/ 36161337 h 38221920"/>
                <a:gd name="connsiteX62" fmla="*/ 715817 w 12785897"/>
                <a:gd name="connsiteY62" fmla="*/ 38130480 h 38221920"/>
                <a:gd name="connsiteX63" fmla="*/ 1721657 w 12785897"/>
                <a:gd name="connsiteY63" fmla="*/ 38221920 h 38221920"/>
                <a:gd name="connsiteX64" fmla="*/ 2818937 w 12785897"/>
                <a:gd name="connsiteY64" fmla="*/ 38039040 h 38221920"/>
                <a:gd name="connsiteX65" fmla="*/ 2818937 w 12785897"/>
                <a:gd name="connsiteY65" fmla="*/ 38039040 h 38221920"/>
                <a:gd name="connsiteX66" fmla="*/ 3147010 w 12785897"/>
                <a:gd name="connsiteY66" fmla="*/ 36622950 h 38221920"/>
                <a:gd name="connsiteX67" fmla="*/ 3352092 w 12785897"/>
                <a:gd name="connsiteY67" fmla="*/ 35770742 h 38221920"/>
                <a:gd name="connsiteX68" fmla="*/ 3967340 w 12785897"/>
                <a:gd name="connsiteY68" fmla="*/ 34812008 h 38221920"/>
                <a:gd name="connsiteX69" fmla="*/ 3839164 w 12785897"/>
                <a:gd name="connsiteY69" fmla="*/ 34350395 h 38221920"/>
                <a:gd name="connsiteX70" fmla="*/ 4464857 w 12785897"/>
                <a:gd name="connsiteY70" fmla="*/ 33009840 h 38221920"/>
                <a:gd name="connsiteX71" fmla="*/ 4633859 w 12785897"/>
                <a:gd name="connsiteY71" fmla="*/ 31722753 h 38221920"/>
                <a:gd name="connsiteX72" fmla="*/ 4762036 w 12785897"/>
                <a:gd name="connsiteY72" fmla="*/ 30266897 h 38221920"/>
                <a:gd name="connsiteX73" fmla="*/ 4739177 w 12785897"/>
                <a:gd name="connsiteY73" fmla="*/ 29900880 h 38221920"/>
                <a:gd name="connsiteX74" fmla="*/ 6095074 w 12785897"/>
                <a:gd name="connsiteY74" fmla="*/ 23413722 h 38221920"/>
                <a:gd name="connsiteX75" fmla="*/ 7684465 w 12785897"/>
                <a:gd name="connsiteY75" fmla="*/ 27688267 h 38221920"/>
                <a:gd name="connsiteX76" fmla="*/ 8427889 w 12785897"/>
                <a:gd name="connsiteY76" fmla="*/ 31070093 h 38221920"/>
                <a:gd name="connsiteX77" fmla="*/ 8812419 w 12785897"/>
                <a:gd name="connsiteY77" fmla="*/ 32788013 h 38221920"/>
                <a:gd name="connsiteX78" fmla="*/ 8914961 w 12785897"/>
                <a:gd name="connsiteY78" fmla="*/ 33640221 h 38221920"/>
                <a:gd name="connsiteX79" fmla="*/ 9043138 w 12785897"/>
                <a:gd name="connsiteY79" fmla="*/ 34137343 h 38221920"/>
                <a:gd name="connsiteX80" fmla="*/ 8914961 w 12785897"/>
                <a:gd name="connsiteY80" fmla="*/ 34918534 h 38221920"/>
                <a:gd name="connsiteX81" fmla="*/ 9120044 w 12785897"/>
                <a:gd name="connsiteY81" fmla="*/ 35557690 h 38221920"/>
                <a:gd name="connsiteX82" fmla="*/ 9747928 w 12785897"/>
                <a:gd name="connsiteY82" fmla="*/ 36267863 h 38221920"/>
                <a:gd name="connsiteX83" fmla="*/ 10225577 w 12785897"/>
                <a:gd name="connsiteY83" fmla="*/ 36654624 h 38221920"/>
                <a:gd name="connsiteX0" fmla="*/ 10225577 w 12785897"/>
                <a:gd name="connsiteY0" fmla="*/ 36380304 h 37947600"/>
                <a:gd name="connsiteX1" fmla="*/ 10408457 w 12785897"/>
                <a:gd name="connsiteY1" fmla="*/ 37124640 h 37947600"/>
                <a:gd name="connsiteX2" fmla="*/ 11414297 w 12785897"/>
                <a:gd name="connsiteY2" fmla="*/ 37581840 h 37947600"/>
                <a:gd name="connsiteX3" fmla="*/ 12785897 w 12785897"/>
                <a:gd name="connsiteY3" fmla="*/ 37398960 h 37947600"/>
                <a:gd name="connsiteX4" fmla="*/ 12785897 w 12785897"/>
                <a:gd name="connsiteY4" fmla="*/ 36758880 h 37947600"/>
                <a:gd name="connsiteX5" fmla="*/ 12237257 w 12785897"/>
                <a:gd name="connsiteY5" fmla="*/ 36027360 h 37947600"/>
                <a:gd name="connsiteX6" fmla="*/ 11597177 w 12785897"/>
                <a:gd name="connsiteY6" fmla="*/ 35204400 h 37947600"/>
                <a:gd name="connsiteX7" fmla="*/ 11760483 w 12785897"/>
                <a:gd name="connsiteY7" fmla="*/ 33401410 h 37947600"/>
                <a:gd name="connsiteX8" fmla="*/ 11597177 w 12785897"/>
                <a:gd name="connsiteY8" fmla="*/ 32552640 h 37947600"/>
                <a:gd name="connsiteX9" fmla="*/ 11170871 w 12785897"/>
                <a:gd name="connsiteY9" fmla="*/ 31590467 h 37947600"/>
                <a:gd name="connsiteX10" fmla="*/ 11048537 w 12785897"/>
                <a:gd name="connsiteY10" fmla="*/ 29900880 h 37947600"/>
                <a:gd name="connsiteX11" fmla="*/ 10735070 w 12785897"/>
                <a:gd name="connsiteY11" fmla="*/ 27413947 h 37947600"/>
                <a:gd name="connsiteX12" fmla="*/ 10683799 w 12785897"/>
                <a:gd name="connsiteY12" fmla="*/ 26122131 h 37947600"/>
                <a:gd name="connsiteX13" fmla="*/ 10683799 w 12785897"/>
                <a:gd name="connsiteY13" fmla="*/ 23672032 h 37947600"/>
                <a:gd name="connsiteX14" fmla="*/ 10591337 w 12785897"/>
                <a:gd name="connsiteY14" fmla="*/ 22037040 h 37947600"/>
                <a:gd name="connsiteX15" fmla="*/ 10682777 w 12785897"/>
                <a:gd name="connsiteY15" fmla="*/ 20756880 h 37947600"/>
                <a:gd name="connsiteX16" fmla="*/ 10228501 w 12785897"/>
                <a:gd name="connsiteY16" fmla="*/ 18296718 h 37947600"/>
                <a:gd name="connsiteX17" fmla="*/ 9676937 w 12785897"/>
                <a:gd name="connsiteY17" fmla="*/ 12618720 h 37947600"/>
                <a:gd name="connsiteX18" fmla="*/ 10042697 w 12785897"/>
                <a:gd name="connsiteY18" fmla="*/ 12801600 h 37947600"/>
                <a:gd name="connsiteX19" fmla="*/ 11414297 w 12785897"/>
                <a:gd name="connsiteY19" fmla="*/ 12161520 h 37947600"/>
                <a:gd name="connsiteX20" fmla="*/ 11780057 w 12785897"/>
                <a:gd name="connsiteY20" fmla="*/ 10789920 h 37947600"/>
                <a:gd name="connsiteX21" fmla="*/ 11458997 w 12785897"/>
                <a:gd name="connsiteY21" fmla="*/ 8766889 h 37947600"/>
                <a:gd name="connsiteX22" fmla="*/ 10613031 w 12785897"/>
                <a:gd name="connsiteY22" fmla="*/ 6458825 h 37947600"/>
                <a:gd name="connsiteX23" fmla="*/ 10331042 w 12785897"/>
                <a:gd name="connsiteY23" fmla="*/ 5997212 h 37947600"/>
                <a:gd name="connsiteX24" fmla="*/ 7639331 w 12785897"/>
                <a:gd name="connsiteY24" fmla="*/ 5606617 h 37947600"/>
                <a:gd name="connsiteX25" fmla="*/ 7126625 w 12785897"/>
                <a:gd name="connsiteY25" fmla="*/ 4754409 h 37947600"/>
                <a:gd name="connsiteX26" fmla="*/ 7299497 w 12785897"/>
                <a:gd name="connsiteY26" fmla="*/ 3657600 h 37947600"/>
                <a:gd name="connsiteX27" fmla="*/ 7299497 w 12785897"/>
                <a:gd name="connsiteY27" fmla="*/ 3657600 h 37947600"/>
                <a:gd name="connsiteX28" fmla="*/ 7844414 w 12785897"/>
                <a:gd name="connsiteY28" fmla="*/ 3107506 h 37947600"/>
                <a:gd name="connsiteX29" fmla="*/ 7716237 w 12785897"/>
                <a:gd name="connsiteY29" fmla="*/ 2481853 h 37947600"/>
                <a:gd name="connsiteX30" fmla="*/ 7390937 w 12785897"/>
                <a:gd name="connsiteY30" fmla="*/ 2103120 h 37947600"/>
                <a:gd name="connsiteX31" fmla="*/ 7357343 w 12785897"/>
                <a:gd name="connsiteY31" fmla="*/ 812945 h 37947600"/>
                <a:gd name="connsiteX32" fmla="*/ 6895907 w 12785897"/>
                <a:gd name="connsiteY32" fmla="*/ 351333 h 37947600"/>
                <a:gd name="connsiteX33" fmla="*/ 4830617 w 12785897"/>
                <a:gd name="connsiteY33" fmla="*/ 0 h 37947600"/>
                <a:gd name="connsiteX34" fmla="*/ 3824777 w 12785897"/>
                <a:gd name="connsiteY34" fmla="*/ 822960 h 37947600"/>
                <a:gd name="connsiteX35" fmla="*/ 4099097 w 12785897"/>
                <a:gd name="connsiteY35" fmla="*/ 2468880 h 37947600"/>
                <a:gd name="connsiteX36" fmla="*/ 3641897 w 12785897"/>
                <a:gd name="connsiteY36" fmla="*/ 2651760 h 37947600"/>
                <a:gd name="connsiteX37" fmla="*/ 3916217 w 12785897"/>
                <a:gd name="connsiteY37" fmla="*/ 3474720 h 37947600"/>
                <a:gd name="connsiteX38" fmla="*/ 4373417 w 12785897"/>
                <a:gd name="connsiteY38" fmla="*/ 3566160 h 37947600"/>
                <a:gd name="connsiteX39" fmla="*/ 4647737 w 12785897"/>
                <a:gd name="connsiteY39" fmla="*/ 4663440 h 37947600"/>
                <a:gd name="connsiteX40" fmla="*/ 4464857 w 12785897"/>
                <a:gd name="connsiteY40" fmla="*/ 5212080 h 37947600"/>
                <a:gd name="connsiteX41" fmla="*/ 1409944 w 12785897"/>
                <a:gd name="connsiteY41" fmla="*/ 6245773 h 37947600"/>
                <a:gd name="connsiteX42" fmla="*/ 1025414 w 12785897"/>
                <a:gd name="connsiteY42" fmla="*/ 7382051 h 37947600"/>
                <a:gd name="connsiteX43" fmla="*/ 589613 w 12785897"/>
                <a:gd name="connsiteY43" fmla="*/ 8518328 h 37947600"/>
                <a:gd name="connsiteX44" fmla="*/ 487072 w 12785897"/>
                <a:gd name="connsiteY44" fmla="*/ 9477063 h 37947600"/>
                <a:gd name="connsiteX45" fmla="*/ 128177 w 12785897"/>
                <a:gd name="connsiteY45" fmla="*/ 10329271 h 37947600"/>
                <a:gd name="connsiteX46" fmla="*/ 0 w 12785897"/>
                <a:gd name="connsiteY46" fmla="*/ 11891653 h 37947600"/>
                <a:gd name="connsiteX47" fmla="*/ 487072 w 12785897"/>
                <a:gd name="connsiteY47" fmla="*/ 13418526 h 37947600"/>
                <a:gd name="connsiteX48" fmla="*/ 1461215 w 12785897"/>
                <a:gd name="connsiteY48" fmla="*/ 13418526 h 37947600"/>
                <a:gd name="connsiteX49" fmla="*/ 2087417 w 12785897"/>
                <a:gd name="connsiteY49" fmla="*/ 13716000 h 37947600"/>
                <a:gd name="connsiteX50" fmla="*/ 2087417 w 12785897"/>
                <a:gd name="connsiteY50" fmla="*/ 13716000 h 37947600"/>
                <a:gd name="connsiteX51" fmla="*/ 1384309 w 12785897"/>
                <a:gd name="connsiteY51" fmla="*/ 20143170 h 37947600"/>
                <a:gd name="connsiteX52" fmla="*/ 1820110 w 12785897"/>
                <a:gd name="connsiteY52" fmla="*/ 20462748 h 37947600"/>
                <a:gd name="connsiteX53" fmla="*/ 1737066 w 12785897"/>
                <a:gd name="connsiteY53" fmla="*/ 23494489 h 37947600"/>
                <a:gd name="connsiteX54" fmla="*/ 1904537 w 12785897"/>
                <a:gd name="connsiteY54" fmla="*/ 26426160 h 37947600"/>
                <a:gd name="connsiteX55" fmla="*/ 1839607 w 12785897"/>
                <a:gd name="connsiteY55" fmla="*/ 28749773 h 37947600"/>
                <a:gd name="connsiteX56" fmla="*/ 1608889 w 12785897"/>
                <a:gd name="connsiteY56" fmla="*/ 31483941 h 37947600"/>
                <a:gd name="connsiteX57" fmla="*/ 1352536 w 12785897"/>
                <a:gd name="connsiteY57" fmla="*/ 32904288 h 37947600"/>
                <a:gd name="connsiteX58" fmla="*/ 1275630 w 12785897"/>
                <a:gd name="connsiteY58" fmla="*/ 33934040 h 37947600"/>
                <a:gd name="connsiteX59" fmla="*/ 807257 w 12785897"/>
                <a:gd name="connsiteY59" fmla="*/ 34564320 h 37947600"/>
                <a:gd name="connsiteX60" fmla="*/ 1301265 w 12785897"/>
                <a:gd name="connsiteY60" fmla="*/ 35887017 h 37947600"/>
                <a:gd name="connsiteX61" fmla="*/ 715817 w 12785897"/>
                <a:gd name="connsiteY61" fmla="*/ 37856160 h 37947600"/>
                <a:gd name="connsiteX62" fmla="*/ 1721657 w 12785897"/>
                <a:gd name="connsiteY62" fmla="*/ 37947600 h 37947600"/>
                <a:gd name="connsiteX63" fmla="*/ 2818937 w 12785897"/>
                <a:gd name="connsiteY63" fmla="*/ 37764720 h 37947600"/>
                <a:gd name="connsiteX64" fmla="*/ 2818937 w 12785897"/>
                <a:gd name="connsiteY64" fmla="*/ 37764720 h 37947600"/>
                <a:gd name="connsiteX65" fmla="*/ 3147010 w 12785897"/>
                <a:gd name="connsiteY65" fmla="*/ 36348630 h 37947600"/>
                <a:gd name="connsiteX66" fmla="*/ 3352092 w 12785897"/>
                <a:gd name="connsiteY66" fmla="*/ 35496422 h 37947600"/>
                <a:gd name="connsiteX67" fmla="*/ 3967340 w 12785897"/>
                <a:gd name="connsiteY67" fmla="*/ 34537688 h 37947600"/>
                <a:gd name="connsiteX68" fmla="*/ 3839164 w 12785897"/>
                <a:gd name="connsiteY68" fmla="*/ 34076075 h 37947600"/>
                <a:gd name="connsiteX69" fmla="*/ 4464857 w 12785897"/>
                <a:gd name="connsiteY69" fmla="*/ 32735520 h 37947600"/>
                <a:gd name="connsiteX70" fmla="*/ 4633859 w 12785897"/>
                <a:gd name="connsiteY70" fmla="*/ 31448433 h 37947600"/>
                <a:gd name="connsiteX71" fmla="*/ 4762036 w 12785897"/>
                <a:gd name="connsiteY71" fmla="*/ 29992577 h 37947600"/>
                <a:gd name="connsiteX72" fmla="*/ 4739177 w 12785897"/>
                <a:gd name="connsiteY72" fmla="*/ 29626560 h 37947600"/>
                <a:gd name="connsiteX73" fmla="*/ 6095074 w 12785897"/>
                <a:gd name="connsiteY73" fmla="*/ 23139402 h 37947600"/>
                <a:gd name="connsiteX74" fmla="*/ 7684465 w 12785897"/>
                <a:gd name="connsiteY74" fmla="*/ 27413947 h 37947600"/>
                <a:gd name="connsiteX75" fmla="*/ 8427889 w 12785897"/>
                <a:gd name="connsiteY75" fmla="*/ 30795773 h 37947600"/>
                <a:gd name="connsiteX76" fmla="*/ 8812419 w 12785897"/>
                <a:gd name="connsiteY76" fmla="*/ 32513693 h 37947600"/>
                <a:gd name="connsiteX77" fmla="*/ 8914961 w 12785897"/>
                <a:gd name="connsiteY77" fmla="*/ 33365901 h 37947600"/>
                <a:gd name="connsiteX78" fmla="*/ 9043138 w 12785897"/>
                <a:gd name="connsiteY78" fmla="*/ 33863023 h 37947600"/>
                <a:gd name="connsiteX79" fmla="*/ 8914961 w 12785897"/>
                <a:gd name="connsiteY79" fmla="*/ 34644214 h 37947600"/>
                <a:gd name="connsiteX80" fmla="*/ 9120044 w 12785897"/>
                <a:gd name="connsiteY80" fmla="*/ 35283370 h 37947600"/>
                <a:gd name="connsiteX81" fmla="*/ 9747928 w 12785897"/>
                <a:gd name="connsiteY81" fmla="*/ 35993543 h 37947600"/>
                <a:gd name="connsiteX82" fmla="*/ 10225577 w 12785897"/>
                <a:gd name="connsiteY82" fmla="*/ 36380304 h 3794760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716681 w 12785897"/>
                <a:gd name="connsiteY33" fmla="*/ 0 h 38221920"/>
                <a:gd name="connsiteX34" fmla="*/ 3824777 w 12785897"/>
                <a:gd name="connsiteY34" fmla="*/ 1097280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716681 w 12785897"/>
                <a:gd name="connsiteY33" fmla="*/ 0 h 38221920"/>
                <a:gd name="connsiteX34" fmla="*/ 3824777 w 12785897"/>
                <a:gd name="connsiteY34" fmla="*/ 1097280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460328 w 12785897"/>
                <a:gd name="connsiteY33" fmla="*/ 0 h 38221920"/>
                <a:gd name="connsiteX34" fmla="*/ 3824777 w 12785897"/>
                <a:gd name="connsiteY34" fmla="*/ 1097280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460328 w 12785897"/>
                <a:gd name="connsiteY33" fmla="*/ 0 h 38221920"/>
                <a:gd name="connsiteX34" fmla="*/ 4101655 w 12785897"/>
                <a:gd name="connsiteY34" fmla="*/ 1051757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460328 w 12785897"/>
                <a:gd name="connsiteY33" fmla="*/ 0 h 38221920"/>
                <a:gd name="connsiteX34" fmla="*/ 4101655 w 12785897"/>
                <a:gd name="connsiteY34" fmla="*/ 1051757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46032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46032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51159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51159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51159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511598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588504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691046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691046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332151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332151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654624 h 38221920"/>
                <a:gd name="connsiteX1" fmla="*/ 10408457 w 12785897"/>
                <a:gd name="connsiteY1" fmla="*/ 37398960 h 38221920"/>
                <a:gd name="connsiteX2" fmla="*/ 11414297 w 12785897"/>
                <a:gd name="connsiteY2" fmla="*/ 37856160 h 38221920"/>
                <a:gd name="connsiteX3" fmla="*/ 12785897 w 12785897"/>
                <a:gd name="connsiteY3" fmla="*/ 37673280 h 38221920"/>
                <a:gd name="connsiteX4" fmla="*/ 12785897 w 12785897"/>
                <a:gd name="connsiteY4" fmla="*/ 37033200 h 38221920"/>
                <a:gd name="connsiteX5" fmla="*/ 12237257 w 12785897"/>
                <a:gd name="connsiteY5" fmla="*/ 36301680 h 38221920"/>
                <a:gd name="connsiteX6" fmla="*/ 11597177 w 12785897"/>
                <a:gd name="connsiteY6" fmla="*/ 35478720 h 38221920"/>
                <a:gd name="connsiteX7" fmla="*/ 11760483 w 12785897"/>
                <a:gd name="connsiteY7" fmla="*/ 33675730 h 38221920"/>
                <a:gd name="connsiteX8" fmla="*/ 11597177 w 12785897"/>
                <a:gd name="connsiteY8" fmla="*/ 32826960 h 38221920"/>
                <a:gd name="connsiteX9" fmla="*/ 11170871 w 12785897"/>
                <a:gd name="connsiteY9" fmla="*/ 31864787 h 38221920"/>
                <a:gd name="connsiteX10" fmla="*/ 11048537 w 12785897"/>
                <a:gd name="connsiteY10" fmla="*/ 30175200 h 38221920"/>
                <a:gd name="connsiteX11" fmla="*/ 10735070 w 12785897"/>
                <a:gd name="connsiteY11" fmla="*/ 27688267 h 38221920"/>
                <a:gd name="connsiteX12" fmla="*/ 10683799 w 12785897"/>
                <a:gd name="connsiteY12" fmla="*/ 26396451 h 38221920"/>
                <a:gd name="connsiteX13" fmla="*/ 10683799 w 12785897"/>
                <a:gd name="connsiteY13" fmla="*/ 23946352 h 38221920"/>
                <a:gd name="connsiteX14" fmla="*/ 10591337 w 12785897"/>
                <a:gd name="connsiteY14" fmla="*/ 22311360 h 38221920"/>
                <a:gd name="connsiteX15" fmla="*/ 10682777 w 12785897"/>
                <a:gd name="connsiteY15" fmla="*/ 21031200 h 38221920"/>
                <a:gd name="connsiteX16" fmla="*/ 10228501 w 12785897"/>
                <a:gd name="connsiteY16" fmla="*/ 18571038 h 38221920"/>
                <a:gd name="connsiteX17" fmla="*/ 9676937 w 12785897"/>
                <a:gd name="connsiteY17" fmla="*/ 12893040 h 38221920"/>
                <a:gd name="connsiteX18" fmla="*/ 10042697 w 12785897"/>
                <a:gd name="connsiteY18" fmla="*/ 13075920 h 38221920"/>
                <a:gd name="connsiteX19" fmla="*/ 11414297 w 12785897"/>
                <a:gd name="connsiteY19" fmla="*/ 12435840 h 38221920"/>
                <a:gd name="connsiteX20" fmla="*/ 11780057 w 12785897"/>
                <a:gd name="connsiteY20" fmla="*/ 11064240 h 38221920"/>
                <a:gd name="connsiteX21" fmla="*/ 11458997 w 12785897"/>
                <a:gd name="connsiteY21" fmla="*/ 9041209 h 38221920"/>
                <a:gd name="connsiteX22" fmla="*/ 10613031 w 12785897"/>
                <a:gd name="connsiteY22" fmla="*/ 6733145 h 38221920"/>
                <a:gd name="connsiteX23" fmla="*/ 10331042 w 12785897"/>
                <a:gd name="connsiteY23" fmla="*/ 6271532 h 38221920"/>
                <a:gd name="connsiteX24" fmla="*/ 7639331 w 12785897"/>
                <a:gd name="connsiteY24" fmla="*/ 5880937 h 38221920"/>
                <a:gd name="connsiteX25" fmla="*/ 7126625 w 12785897"/>
                <a:gd name="connsiteY25" fmla="*/ 5028729 h 38221920"/>
                <a:gd name="connsiteX26" fmla="*/ 7299497 w 12785897"/>
                <a:gd name="connsiteY26" fmla="*/ 3931920 h 38221920"/>
                <a:gd name="connsiteX27" fmla="*/ 7299497 w 12785897"/>
                <a:gd name="connsiteY27" fmla="*/ 3931920 h 38221920"/>
                <a:gd name="connsiteX28" fmla="*/ 7844414 w 12785897"/>
                <a:gd name="connsiteY28" fmla="*/ 3381826 h 38221920"/>
                <a:gd name="connsiteX29" fmla="*/ 7716237 w 12785897"/>
                <a:gd name="connsiteY29" fmla="*/ 2756173 h 38221920"/>
                <a:gd name="connsiteX30" fmla="*/ 7390937 w 12785897"/>
                <a:gd name="connsiteY30" fmla="*/ 2377440 h 38221920"/>
                <a:gd name="connsiteX31" fmla="*/ 7357343 w 12785897"/>
                <a:gd name="connsiteY31" fmla="*/ 1087265 h 38221920"/>
                <a:gd name="connsiteX32" fmla="*/ 6895907 w 12785897"/>
                <a:gd name="connsiteY32" fmla="*/ 625653 h 38221920"/>
                <a:gd name="connsiteX33" fmla="*/ 5332151 w 12785897"/>
                <a:gd name="connsiteY33" fmla="*/ 0 h 38221920"/>
                <a:gd name="connsiteX34" fmla="*/ 4127290 w 12785897"/>
                <a:gd name="connsiteY34" fmla="*/ 1406843 h 38221920"/>
                <a:gd name="connsiteX35" fmla="*/ 4099097 w 12785897"/>
                <a:gd name="connsiteY35" fmla="*/ 2743200 h 38221920"/>
                <a:gd name="connsiteX36" fmla="*/ 3641897 w 12785897"/>
                <a:gd name="connsiteY36" fmla="*/ 2926080 h 38221920"/>
                <a:gd name="connsiteX37" fmla="*/ 3916217 w 12785897"/>
                <a:gd name="connsiteY37" fmla="*/ 3749040 h 38221920"/>
                <a:gd name="connsiteX38" fmla="*/ 4373417 w 12785897"/>
                <a:gd name="connsiteY38" fmla="*/ 3840480 h 38221920"/>
                <a:gd name="connsiteX39" fmla="*/ 4647737 w 12785897"/>
                <a:gd name="connsiteY39" fmla="*/ 4937760 h 38221920"/>
                <a:gd name="connsiteX40" fmla="*/ 4464857 w 12785897"/>
                <a:gd name="connsiteY40" fmla="*/ 5486400 h 38221920"/>
                <a:gd name="connsiteX41" fmla="*/ 1409944 w 12785897"/>
                <a:gd name="connsiteY41" fmla="*/ 6520093 h 38221920"/>
                <a:gd name="connsiteX42" fmla="*/ 1025414 w 12785897"/>
                <a:gd name="connsiteY42" fmla="*/ 7656371 h 38221920"/>
                <a:gd name="connsiteX43" fmla="*/ 589613 w 12785897"/>
                <a:gd name="connsiteY43" fmla="*/ 8792648 h 38221920"/>
                <a:gd name="connsiteX44" fmla="*/ 487072 w 12785897"/>
                <a:gd name="connsiteY44" fmla="*/ 9751383 h 38221920"/>
                <a:gd name="connsiteX45" fmla="*/ 128177 w 12785897"/>
                <a:gd name="connsiteY45" fmla="*/ 10603591 h 38221920"/>
                <a:gd name="connsiteX46" fmla="*/ 0 w 12785897"/>
                <a:gd name="connsiteY46" fmla="*/ 12165973 h 38221920"/>
                <a:gd name="connsiteX47" fmla="*/ 487072 w 12785897"/>
                <a:gd name="connsiteY47" fmla="*/ 13692846 h 38221920"/>
                <a:gd name="connsiteX48" fmla="*/ 1461215 w 12785897"/>
                <a:gd name="connsiteY48" fmla="*/ 13692846 h 38221920"/>
                <a:gd name="connsiteX49" fmla="*/ 2087417 w 12785897"/>
                <a:gd name="connsiteY49" fmla="*/ 13990320 h 38221920"/>
                <a:gd name="connsiteX50" fmla="*/ 2087417 w 12785897"/>
                <a:gd name="connsiteY50" fmla="*/ 13990320 h 38221920"/>
                <a:gd name="connsiteX51" fmla="*/ 1384309 w 12785897"/>
                <a:gd name="connsiteY51" fmla="*/ 20417490 h 38221920"/>
                <a:gd name="connsiteX52" fmla="*/ 1820110 w 12785897"/>
                <a:gd name="connsiteY52" fmla="*/ 20737068 h 38221920"/>
                <a:gd name="connsiteX53" fmla="*/ 1737066 w 12785897"/>
                <a:gd name="connsiteY53" fmla="*/ 23768809 h 38221920"/>
                <a:gd name="connsiteX54" fmla="*/ 1904537 w 12785897"/>
                <a:gd name="connsiteY54" fmla="*/ 26700480 h 38221920"/>
                <a:gd name="connsiteX55" fmla="*/ 1839607 w 12785897"/>
                <a:gd name="connsiteY55" fmla="*/ 29024093 h 38221920"/>
                <a:gd name="connsiteX56" fmla="*/ 1608889 w 12785897"/>
                <a:gd name="connsiteY56" fmla="*/ 31758261 h 38221920"/>
                <a:gd name="connsiteX57" fmla="*/ 1352536 w 12785897"/>
                <a:gd name="connsiteY57" fmla="*/ 33178608 h 38221920"/>
                <a:gd name="connsiteX58" fmla="*/ 1275630 w 12785897"/>
                <a:gd name="connsiteY58" fmla="*/ 34208360 h 38221920"/>
                <a:gd name="connsiteX59" fmla="*/ 807257 w 12785897"/>
                <a:gd name="connsiteY59" fmla="*/ 34838640 h 38221920"/>
                <a:gd name="connsiteX60" fmla="*/ 1301265 w 12785897"/>
                <a:gd name="connsiteY60" fmla="*/ 36161337 h 38221920"/>
                <a:gd name="connsiteX61" fmla="*/ 715817 w 12785897"/>
                <a:gd name="connsiteY61" fmla="*/ 38130480 h 38221920"/>
                <a:gd name="connsiteX62" fmla="*/ 1721657 w 12785897"/>
                <a:gd name="connsiteY62" fmla="*/ 38221920 h 38221920"/>
                <a:gd name="connsiteX63" fmla="*/ 2818937 w 12785897"/>
                <a:gd name="connsiteY63" fmla="*/ 38039040 h 38221920"/>
                <a:gd name="connsiteX64" fmla="*/ 2818937 w 12785897"/>
                <a:gd name="connsiteY64" fmla="*/ 38039040 h 38221920"/>
                <a:gd name="connsiteX65" fmla="*/ 3147010 w 12785897"/>
                <a:gd name="connsiteY65" fmla="*/ 36622950 h 38221920"/>
                <a:gd name="connsiteX66" fmla="*/ 3352092 w 12785897"/>
                <a:gd name="connsiteY66" fmla="*/ 35770742 h 38221920"/>
                <a:gd name="connsiteX67" fmla="*/ 3967340 w 12785897"/>
                <a:gd name="connsiteY67" fmla="*/ 34812008 h 38221920"/>
                <a:gd name="connsiteX68" fmla="*/ 3839164 w 12785897"/>
                <a:gd name="connsiteY68" fmla="*/ 34350395 h 38221920"/>
                <a:gd name="connsiteX69" fmla="*/ 4464857 w 12785897"/>
                <a:gd name="connsiteY69" fmla="*/ 33009840 h 38221920"/>
                <a:gd name="connsiteX70" fmla="*/ 4633859 w 12785897"/>
                <a:gd name="connsiteY70" fmla="*/ 31722753 h 38221920"/>
                <a:gd name="connsiteX71" fmla="*/ 4762036 w 12785897"/>
                <a:gd name="connsiteY71" fmla="*/ 30266897 h 38221920"/>
                <a:gd name="connsiteX72" fmla="*/ 4739177 w 12785897"/>
                <a:gd name="connsiteY72" fmla="*/ 29900880 h 38221920"/>
                <a:gd name="connsiteX73" fmla="*/ 6095074 w 12785897"/>
                <a:gd name="connsiteY73" fmla="*/ 23413722 h 38221920"/>
                <a:gd name="connsiteX74" fmla="*/ 7684465 w 12785897"/>
                <a:gd name="connsiteY74" fmla="*/ 27688267 h 38221920"/>
                <a:gd name="connsiteX75" fmla="*/ 8427889 w 12785897"/>
                <a:gd name="connsiteY75" fmla="*/ 31070093 h 38221920"/>
                <a:gd name="connsiteX76" fmla="*/ 8812419 w 12785897"/>
                <a:gd name="connsiteY76" fmla="*/ 32788013 h 38221920"/>
                <a:gd name="connsiteX77" fmla="*/ 8914961 w 12785897"/>
                <a:gd name="connsiteY77" fmla="*/ 33640221 h 38221920"/>
                <a:gd name="connsiteX78" fmla="*/ 9043138 w 12785897"/>
                <a:gd name="connsiteY78" fmla="*/ 34137343 h 38221920"/>
                <a:gd name="connsiteX79" fmla="*/ 8914961 w 12785897"/>
                <a:gd name="connsiteY79" fmla="*/ 34918534 h 38221920"/>
                <a:gd name="connsiteX80" fmla="*/ 9120044 w 12785897"/>
                <a:gd name="connsiteY80" fmla="*/ 35557690 h 38221920"/>
                <a:gd name="connsiteX81" fmla="*/ 9747928 w 12785897"/>
                <a:gd name="connsiteY81" fmla="*/ 36267863 h 38221920"/>
                <a:gd name="connsiteX82" fmla="*/ 10225577 w 12785897"/>
                <a:gd name="connsiteY82" fmla="*/ 36654624 h 38221920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32151 w 12785897"/>
                <a:gd name="connsiteY33" fmla="*/ 61995 h 38283915"/>
                <a:gd name="connsiteX34" fmla="*/ 4127290 w 12785897"/>
                <a:gd name="connsiteY34" fmla="*/ 1468838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27290 w 12785897"/>
                <a:gd name="connsiteY34" fmla="*/ 1468838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575365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332373 w 12785897"/>
                <a:gd name="connsiteY34" fmla="*/ 1752908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641897 w 12785897"/>
                <a:gd name="connsiteY36" fmla="*/ 298807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870937 w 12785897"/>
                <a:gd name="connsiteY36" fmla="*/ 2640625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870937 w 12785897"/>
                <a:gd name="connsiteY36" fmla="*/ 3443821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870937 w 12785897"/>
                <a:gd name="connsiteY36" fmla="*/ 3443821 h 38283915"/>
                <a:gd name="connsiteX37" fmla="*/ 3916217 w 12785897"/>
                <a:gd name="connsiteY37" fmla="*/ 3811035 h 38283915"/>
                <a:gd name="connsiteX38" fmla="*/ 4373417 w 12785897"/>
                <a:gd name="connsiteY38" fmla="*/ 3902475 h 38283915"/>
                <a:gd name="connsiteX39" fmla="*/ 4647737 w 12785897"/>
                <a:gd name="connsiteY39" fmla="*/ 4999755 h 38283915"/>
                <a:gd name="connsiteX40" fmla="*/ 4464857 w 12785897"/>
                <a:gd name="connsiteY40" fmla="*/ 5548395 h 38283915"/>
                <a:gd name="connsiteX41" fmla="*/ 1409944 w 12785897"/>
                <a:gd name="connsiteY41" fmla="*/ 6582088 h 38283915"/>
                <a:gd name="connsiteX42" fmla="*/ 1025414 w 12785897"/>
                <a:gd name="connsiteY42" fmla="*/ 7718366 h 38283915"/>
                <a:gd name="connsiteX43" fmla="*/ 589613 w 12785897"/>
                <a:gd name="connsiteY43" fmla="*/ 8854643 h 38283915"/>
                <a:gd name="connsiteX44" fmla="*/ 487072 w 12785897"/>
                <a:gd name="connsiteY44" fmla="*/ 9813378 h 38283915"/>
                <a:gd name="connsiteX45" fmla="*/ 128177 w 12785897"/>
                <a:gd name="connsiteY45" fmla="*/ 10665586 h 38283915"/>
                <a:gd name="connsiteX46" fmla="*/ 0 w 12785897"/>
                <a:gd name="connsiteY46" fmla="*/ 12227968 h 38283915"/>
                <a:gd name="connsiteX47" fmla="*/ 487072 w 12785897"/>
                <a:gd name="connsiteY47" fmla="*/ 13754841 h 38283915"/>
                <a:gd name="connsiteX48" fmla="*/ 1461215 w 12785897"/>
                <a:gd name="connsiteY48" fmla="*/ 13754841 h 38283915"/>
                <a:gd name="connsiteX49" fmla="*/ 2087417 w 12785897"/>
                <a:gd name="connsiteY49" fmla="*/ 14052315 h 38283915"/>
                <a:gd name="connsiteX50" fmla="*/ 2087417 w 12785897"/>
                <a:gd name="connsiteY50" fmla="*/ 14052315 h 38283915"/>
                <a:gd name="connsiteX51" fmla="*/ 1384309 w 12785897"/>
                <a:gd name="connsiteY51" fmla="*/ 20479485 h 38283915"/>
                <a:gd name="connsiteX52" fmla="*/ 1820110 w 12785897"/>
                <a:gd name="connsiteY52" fmla="*/ 20799063 h 38283915"/>
                <a:gd name="connsiteX53" fmla="*/ 1737066 w 12785897"/>
                <a:gd name="connsiteY53" fmla="*/ 23830804 h 38283915"/>
                <a:gd name="connsiteX54" fmla="*/ 1904537 w 12785897"/>
                <a:gd name="connsiteY54" fmla="*/ 26762475 h 38283915"/>
                <a:gd name="connsiteX55" fmla="*/ 1839607 w 12785897"/>
                <a:gd name="connsiteY55" fmla="*/ 29086088 h 38283915"/>
                <a:gd name="connsiteX56" fmla="*/ 1608889 w 12785897"/>
                <a:gd name="connsiteY56" fmla="*/ 31820256 h 38283915"/>
                <a:gd name="connsiteX57" fmla="*/ 1352536 w 12785897"/>
                <a:gd name="connsiteY57" fmla="*/ 33240603 h 38283915"/>
                <a:gd name="connsiteX58" fmla="*/ 1275630 w 12785897"/>
                <a:gd name="connsiteY58" fmla="*/ 34270355 h 38283915"/>
                <a:gd name="connsiteX59" fmla="*/ 807257 w 12785897"/>
                <a:gd name="connsiteY59" fmla="*/ 34900635 h 38283915"/>
                <a:gd name="connsiteX60" fmla="*/ 1301265 w 12785897"/>
                <a:gd name="connsiteY60" fmla="*/ 36223332 h 38283915"/>
                <a:gd name="connsiteX61" fmla="*/ 715817 w 12785897"/>
                <a:gd name="connsiteY61" fmla="*/ 38192475 h 38283915"/>
                <a:gd name="connsiteX62" fmla="*/ 1721657 w 12785897"/>
                <a:gd name="connsiteY62" fmla="*/ 38283915 h 38283915"/>
                <a:gd name="connsiteX63" fmla="*/ 2818937 w 12785897"/>
                <a:gd name="connsiteY63" fmla="*/ 38101035 h 38283915"/>
                <a:gd name="connsiteX64" fmla="*/ 2818937 w 12785897"/>
                <a:gd name="connsiteY64" fmla="*/ 38101035 h 38283915"/>
                <a:gd name="connsiteX65" fmla="*/ 3147010 w 12785897"/>
                <a:gd name="connsiteY65" fmla="*/ 36684945 h 38283915"/>
                <a:gd name="connsiteX66" fmla="*/ 3352092 w 12785897"/>
                <a:gd name="connsiteY66" fmla="*/ 35832737 h 38283915"/>
                <a:gd name="connsiteX67" fmla="*/ 3967340 w 12785897"/>
                <a:gd name="connsiteY67" fmla="*/ 34874003 h 38283915"/>
                <a:gd name="connsiteX68" fmla="*/ 3839164 w 12785897"/>
                <a:gd name="connsiteY68" fmla="*/ 34412390 h 38283915"/>
                <a:gd name="connsiteX69" fmla="*/ 4464857 w 12785897"/>
                <a:gd name="connsiteY69" fmla="*/ 33071835 h 38283915"/>
                <a:gd name="connsiteX70" fmla="*/ 4633859 w 12785897"/>
                <a:gd name="connsiteY70" fmla="*/ 31784748 h 38283915"/>
                <a:gd name="connsiteX71" fmla="*/ 4762036 w 12785897"/>
                <a:gd name="connsiteY71" fmla="*/ 30328892 h 38283915"/>
                <a:gd name="connsiteX72" fmla="*/ 4739177 w 12785897"/>
                <a:gd name="connsiteY72" fmla="*/ 29962875 h 38283915"/>
                <a:gd name="connsiteX73" fmla="*/ 6095074 w 12785897"/>
                <a:gd name="connsiteY73" fmla="*/ 23475717 h 38283915"/>
                <a:gd name="connsiteX74" fmla="*/ 7684465 w 12785897"/>
                <a:gd name="connsiteY74" fmla="*/ 27750262 h 38283915"/>
                <a:gd name="connsiteX75" fmla="*/ 8427889 w 12785897"/>
                <a:gd name="connsiteY75" fmla="*/ 31132088 h 38283915"/>
                <a:gd name="connsiteX76" fmla="*/ 8812419 w 12785897"/>
                <a:gd name="connsiteY76" fmla="*/ 32850008 h 38283915"/>
                <a:gd name="connsiteX77" fmla="*/ 8914961 w 12785897"/>
                <a:gd name="connsiteY77" fmla="*/ 33702216 h 38283915"/>
                <a:gd name="connsiteX78" fmla="*/ 9043138 w 12785897"/>
                <a:gd name="connsiteY78" fmla="*/ 34199338 h 38283915"/>
                <a:gd name="connsiteX79" fmla="*/ 8914961 w 12785897"/>
                <a:gd name="connsiteY79" fmla="*/ 34980529 h 38283915"/>
                <a:gd name="connsiteX80" fmla="*/ 9120044 w 12785897"/>
                <a:gd name="connsiteY80" fmla="*/ 35619685 h 38283915"/>
                <a:gd name="connsiteX81" fmla="*/ 9747928 w 12785897"/>
                <a:gd name="connsiteY81" fmla="*/ 36329858 h 38283915"/>
                <a:gd name="connsiteX82" fmla="*/ 10225577 w 12785897"/>
                <a:gd name="connsiteY82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0651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895907 w 12785897"/>
                <a:gd name="connsiteY32" fmla="*/ 687648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921809 h 38489105"/>
                <a:gd name="connsiteX1" fmla="*/ 10408457 w 12785897"/>
                <a:gd name="connsiteY1" fmla="*/ 37666145 h 38489105"/>
                <a:gd name="connsiteX2" fmla="*/ 11414297 w 12785897"/>
                <a:gd name="connsiteY2" fmla="*/ 38123345 h 38489105"/>
                <a:gd name="connsiteX3" fmla="*/ 12785897 w 12785897"/>
                <a:gd name="connsiteY3" fmla="*/ 37940465 h 38489105"/>
                <a:gd name="connsiteX4" fmla="*/ 12785897 w 12785897"/>
                <a:gd name="connsiteY4" fmla="*/ 37300385 h 38489105"/>
                <a:gd name="connsiteX5" fmla="*/ 12237257 w 12785897"/>
                <a:gd name="connsiteY5" fmla="*/ 36568865 h 38489105"/>
                <a:gd name="connsiteX6" fmla="*/ 11597177 w 12785897"/>
                <a:gd name="connsiteY6" fmla="*/ 35745905 h 38489105"/>
                <a:gd name="connsiteX7" fmla="*/ 11760483 w 12785897"/>
                <a:gd name="connsiteY7" fmla="*/ 33942915 h 38489105"/>
                <a:gd name="connsiteX8" fmla="*/ 11597177 w 12785897"/>
                <a:gd name="connsiteY8" fmla="*/ 33094145 h 38489105"/>
                <a:gd name="connsiteX9" fmla="*/ 11170871 w 12785897"/>
                <a:gd name="connsiteY9" fmla="*/ 32131972 h 38489105"/>
                <a:gd name="connsiteX10" fmla="*/ 11048537 w 12785897"/>
                <a:gd name="connsiteY10" fmla="*/ 30442385 h 38489105"/>
                <a:gd name="connsiteX11" fmla="*/ 10735070 w 12785897"/>
                <a:gd name="connsiteY11" fmla="*/ 27955452 h 38489105"/>
                <a:gd name="connsiteX12" fmla="*/ 10683799 w 12785897"/>
                <a:gd name="connsiteY12" fmla="*/ 26663636 h 38489105"/>
                <a:gd name="connsiteX13" fmla="*/ 10683799 w 12785897"/>
                <a:gd name="connsiteY13" fmla="*/ 24213537 h 38489105"/>
                <a:gd name="connsiteX14" fmla="*/ 10591337 w 12785897"/>
                <a:gd name="connsiteY14" fmla="*/ 22578545 h 38489105"/>
                <a:gd name="connsiteX15" fmla="*/ 10682777 w 12785897"/>
                <a:gd name="connsiteY15" fmla="*/ 21298385 h 38489105"/>
                <a:gd name="connsiteX16" fmla="*/ 10228501 w 12785897"/>
                <a:gd name="connsiteY16" fmla="*/ 18838223 h 38489105"/>
                <a:gd name="connsiteX17" fmla="*/ 9676937 w 12785897"/>
                <a:gd name="connsiteY17" fmla="*/ 13160225 h 38489105"/>
                <a:gd name="connsiteX18" fmla="*/ 10042697 w 12785897"/>
                <a:gd name="connsiteY18" fmla="*/ 13343105 h 38489105"/>
                <a:gd name="connsiteX19" fmla="*/ 11414297 w 12785897"/>
                <a:gd name="connsiteY19" fmla="*/ 12703025 h 38489105"/>
                <a:gd name="connsiteX20" fmla="*/ 11780057 w 12785897"/>
                <a:gd name="connsiteY20" fmla="*/ 11331425 h 38489105"/>
                <a:gd name="connsiteX21" fmla="*/ 11458997 w 12785897"/>
                <a:gd name="connsiteY21" fmla="*/ 9308394 h 38489105"/>
                <a:gd name="connsiteX22" fmla="*/ 10613031 w 12785897"/>
                <a:gd name="connsiteY22" fmla="*/ 7000330 h 38489105"/>
                <a:gd name="connsiteX23" fmla="*/ 10331042 w 12785897"/>
                <a:gd name="connsiteY23" fmla="*/ 6538717 h 38489105"/>
                <a:gd name="connsiteX24" fmla="*/ 7639331 w 12785897"/>
                <a:gd name="connsiteY24" fmla="*/ 6148122 h 38489105"/>
                <a:gd name="connsiteX25" fmla="*/ 7126625 w 12785897"/>
                <a:gd name="connsiteY25" fmla="*/ 5295914 h 38489105"/>
                <a:gd name="connsiteX26" fmla="*/ 7299497 w 12785897"/>
                <a:gd name="connsiteY26" fmla="*/ 4199105 h 38489105"/>
                <a:gd name="connsiteX27" fmla="*/ 7299497 w 12785897"/>
                <a:gd name="connsiteY27" fmla="*/ 4199105 h 38489105"/>
                <a:gd name="connsiteX28" fmla="*/ 7844414 w 12785897"/>
                <a:gd name="connsiteY28" fmla="*/ 3649011 h 38489105"/>
                <a:gd name="connsiteX29" fmla="*/ 7716237 w 12785897"/>
                <a:gd name="connsiteY29" fmla="*/ 3023358 h 38489105"/>
                <a:gd name="connsiteX30" fmla="*/ 7390937 w 12785897"/>
                <a:gd name="connsiteY30" fmla="*/ 2644625 h 38489105"/>
                <a:gd name="connsiteX31" fmla="*/ 7357343 w 12785897"/>
                <a:gd name="connsiteY31" fmla="*/ 1354450 h 38489105"/>
                <a:gd name="connsiteX32" fmla="*/ 6716459 w 12785897"/>
                <a:gd name="connsiteY32" fmla="*/ 267185 h 38489105"/>
                <a:gd name="connsiteX33" fmla="*/ 5357786 w 12785897"/>
                <a:gd name="connsiteY33" fmla="*/ 267185 h 38489105"/>
                <a:gd name="connsiteX34" fmla="*/ 4152925 w 12785897"/>
                <a:gd name="connsiteY34" fmla="*/ 2029115 h 38489105"/>
                <a:gd name="connsiteX35" fmla="*/ 4099097 w 12785897"/>
                <a:gd name="connsiteY35" fmla="*/ 3010385 h 38489105"/>
                <a:gd name="connsiteX36" fmla="*/ 3916217 w 12785897"/>
                <a:gd name="connsiteY36" fmla="*/ 4016225 h 38489105"/>
                <a:gd name="connsiteX37" fmla="*/ 4373417 w 12785897"/>
                <a:gd name="connsiteY37" fmla="*/ 4107665 h 38489105"/>
                <a:gd name="connsiteX38" fmla="*/ 4647737 w 12785897"/>
                <a:gd name="connsiteY38" fmla="*/ 5204945 h 38489105"/>
                <a:gd name="connsiteX39" fmla="*/ 4464857 w 12785897"/>
                <a:gd name="connsiteY39" fmla="*/ 5753585 h 38489105"/>
                <a:gd name="connsiteX40" fmla="*/ 1409944 w 12785897"/>
                <a:gd name="connsiteY40" fmla="*/ 6787278 h 38489105"/>
                <a:gd name="connsiteX41" fmla="*/ 1025414 w 12785897"/>
                <a:gd name="connsiteY41" fmla="*/ 7923556 h 38489105"/>
                <a:gd name="connsiteX42" fmla="*/ 589613 w 12785897"/>
                <a:gd name="connsiteY42" fmla="*/ 9059833 h 38489105"/>
                <a:gd name="connsiteX43" fmla="*/ 487072 w 12785897"/>
                <a:gd name="connsiteY43" fmla="*/ 10018568 h 38489105"/>
                <a:gd name="connsiteX44" fmla="*/ 128177 w 12785897"/>
                <a:gd name="connsiteY44" fmla="*/ 10870776 h 38489105"/>
                <a:gd name="connsiteX45" fmla="*/ 0 w 12785897"/>
                <a:gd name="connsiteY45" fmla="*/ 12433158 h 38489105"/>
                <a:gd name="connsiteX46" fmla="*/ 487072 w 12785897"/>
                <a:gd name="connsiteY46" fmla="*/ 13960031 h 38489105"/>
                <a:gd name="connsiteX47" fmla="*/ 1461215 w 12785897"/>
                <a:gd name="connsiteY47" fmla="*/ 13960031 h 38489105"/>
                <a:gd name="connsiteX48" fmla="*/ 2087417 w 12785897"/>
                <a:gd name="connsiteY48" fmla="*/ 14257505 h 38489105"/>
                <a:gd name="connsiteX49" fmla="*/ 2087417 w 12785897"/>
                <a:gd name="connsiteY49" fmla="*/ 14257505 h 38489105"/>
                <a:gd name="connsiteX50" fmla="*/ 1384309 w 12785897"/>
                <a:gd name="connsiteY50" fmla="*/ 20684675 h 38489105"/>
                <a:gd name="connsiteX51" fmla="*/ 1820110 w 12785897"/>
                <a:gd name="connsiteY51" fmla="*/ 21004253 h 38489105"/>
                <a:gd name="connsiteX52" fmla="*/ 1737066 w 12785897"/>
                <a:gd name="connsiteY52" fmla="*/ 24035994 h 38489105"/>
                <a:gd name="connsiteX53" fmla="*/ 1904537 w 12785897"/>
                <a:gd name="connsiteY53" fmla="*/ 26967665 h 38489105"/>
                <a:gd name="connsiteX54" fmla="*/ 1839607 w 12785897"/>
                <a:gd name="connsiteY54" fmla="*/ 29291278 h 38489105"/>
                <a:gd name="connsiteX55" fmla="*/ 1608889 w 12785897"/>
                <a:gd name="connsiteY55" fmla="*/ 32025446 h 38489105"/>
                <a:gd name="connsiteX56" fmla="*/ 1352536 w 12785897"/>
                <a:gd name="connsiteY56" fmla="*/ 33445793 h 38489105"/>
                <a:gd name="connsiteX57" fmla="*/ 1275630 w 12785897"/>
                <a:gd name="connsiteY57" fmla="*/ 34475545 h 38489105"/>
                <a:gd name="connsiteX58" fmla="*/ 807257 w 12785897"/>
                <a:gd name="connsiteY58" fmla="*/ 35105825 h 38489105"/>
                <a:gd name="connsiteX59" fmla="*/ 1301265 w 12785897"/>
                <a:gd name="connsiteY59" fmla="*/ 36428522 h 38489105"/>
                <a:gd name="connsiteX60" fmla="*/ 715817 w 12785897"/>
                <a:gd name="connsiteY60" fmla="*/ 38397665 h 38489105"/>
                <a:gd name="connsiteX61" fmla="*/ 1721657 w 12785897"/>
                <a:gd name="connsiteY61" fmla="*/ 38489105 h 38489105"/>
                <a:gd name="connsiteX62" fmla="*/ 2818937 w 12785897"/>
                <a:gd name="connsiteY62" fmla="*/ 38306225 h 38489105"/>
                <a:gd name="connsiteX63" fmla="*/ 2818937 w 12785897"/>
                <a:gd name="connsiteY63" fmla="*/ 38306225 h 38489105"/>
                <a:gd name="connsiteX64" fmla="*/ 3147010 w 12785897"/>
                <a:gd name="connsiteY64" fmla="*/ 36890135 h 38489105"/>
                <a:gd name="connsiteX65" fmla="*/ 3352092 w 12785897"/>
                <a:gd name="connsiteY65" fmla="*/ 36037927 h 38489105"/>
                <a:gd name="connsiteX66" fmla="*/ 3967340 w 12785897"/>
                <a:gd name="connsiteY66" fmla="*/ 35079193 h 38489105"/>
                <a:gd name="connsiteX67" fmla="*/ 3839164 w 12785897"/>
                <a:gd name="connsiteY67" fmla="*/ 34617580 h 38489105"/>
                <a:gd name="connsiteX68" fmla="*/ 4464857 w 12785897"/>
                <a:gd name="connsiteY68" fmla="*/ 33277025 h 38489105"/>
                <a:gd name="connsiteX69" fmla="*/ 4633859 w 12785897"/>
                <a:gd name="connsiteY69" fmla="*/ 31989938 h 38489105"/>
                <a:gd name="connsiteX70" fmla="*/ 4762036 w 12785897"/>
                <a:gd name="connsiteY70" fmla="*/ 30534082 h 38489105"/>
                <a:gd name="connsiteX71" fmla="*/ 4739177 w 12785897"/>
                <a:gd name="connsiteY71" fmla="*/ 30168065 h 38489105"/>
                <a:gd name="connsiteX72" fmla="*/ 6095074 w 12785897"/>
                <a:gd name="connsiteY72" fmla="*/ 23680907 h 38489105"/>
                <a:gd name="connsiteX73" fmla="*/ 7684465 w 12785897"/>
                <a:gd name="connsiteY73" fmla="*/ 27955452 h 38489105"/>
                <a:gd name="connsiteX74" fmla="*/ 8427889 w 12785897"/>
                <a:gd name="connsiteY74" fmla="*/ 31337278 h 38489105"/>
                <a:gd name="connsiteX75" fmla="*/ 8812419 w 12785897"/>
                <a:gd name="connsiteY75" fmla="*/ 33055198 h 38489105"/>
                <a:gd name="connsiteX76" fmla="*/ 8914961 w 12785897"/>
                <a:gd name="connsiteY76" fmla="*/ 33907406 h 38489105"/>
                <a:gd name="connsiteX77" fmla="*/ 9043138 w 12785897"/>
                <a:gd name="connsiteY77" fmla="*/ 34404528 h 38489105"/>
                <a:gd name="connsiteX78" fmla="*/ 8914961 w 12785897"/>
                <a:gd name="connsiteY78" fmla="*/ 35185719 h 38489105"/>
                <a:gd name="connsiteX79" fmla="*/ 9120044 w 12785897"/>
                <a:gd name="connsiteY79" fmla="*/ 35824875 h 38489105"/>
                <a:gd name="connsiteX80" fmla="*/ 9747928 w 12785897"/>
                <a:gd name="connsiteY80" fmla="*/ 36535048 h 38489105"/>
                <a:gd name="connsiteX81" fmla="*/ 10225577 w 12785897"/>
                <a:gd name="connsiteY81" fmla="*/ 36921809 h 3848910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7254801 w 12785897"/>
                <a:gd name="connsiteY32" fmla="*/ 829683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921809 h 38489105"/>
                <a:gd name="connsiteX1" fmla="*/ 10408457 w 12785897"/>
                <a:gd name="connsiteY1" fmla="*/ 37666145 h 38489105"/>
                <a:gd name="connsiteX2" fmla="*/ 11414297 w 12785897"/>
                <a:gd name="connsiteY2" fmla="*/ 38123345 h 38489105"/>
                <a:gd name="connsiteX3" fmla="*/ 12785897 w 12785897"/>
                <a:gd name="connsiteY3" fmla="*/ 37940465 h 38489105"/>
                <a:gd name="connsiteX4" fmla="*/ 12785897 w 12785897"/>
                <a:gd name="connsiteY4" fmla="*/ 37300385 h 38489105"/>
                <a:gd name="connsiteX5" fmla="*/ 12237257 w 12785897"/>
                <a:gd name="connsiteY5" fmla="*/ 36568865 h 38489105"/>
                <a:gd name="connsiteX6" fmla="*/ 11597177 w 12785897"/>
                <a:gd name="connsiteY6" fmla="*/ 35745905 h 38489105"/>
                <a:gd name="connsiteX7" fmla="*/ 11760483 w 12785897"/>
                <a:gd name="connsiteY7" fmla="*/ 33942915 h 38489105"/>
                <a:gd name="connsiteX8" fmla="*/ 11597177 w 12785897"/>
                <a:gd name="connsiteY8" fmla="*/ 33094145 h 38489105"/>
                <a:gd name="connsiteX9" fmla="*/ 11170871 w 12785897"/>
                <a:gd name="connsiteY9" fmla="*/ 32131972 h 38489105"/>
                <a:gd name="connsiteX10" fmla="*/ 11048537 w 12785897"/>
                <a:gd name="connsiteY10" fmla="*/ 30442385 h 38489105"/>
                <a:gd name="connsiteX11" fmla="*/ 10735070 w 12785897"/>
                <a:gd name="connsiteY11" fmla="*/ 27955452 h 38489105"/>
                <a:gd name="connsiteX12" fmla="*/ 10683799 w 12785897"/>
                <a:gd name="connsiteY12" fmla="*/ 26663636 h 38489105"/>
                <a:gd name="connsiteX13" fmla="*/ 10683799 w 12785897"/>
                <a:gd name="connsiteY13" fmla="*/ 24213537 h 38489105"/>
                <a:gd name="connsiteX14" fmla="*/ 10591337 w 12785897"/>
                <a:gd name="connsiteY14" fmla="*/ 22578545 h 38489105"/>
                <a:gd name="connsiteX15" fmla="*/ 10682777 w 12785897"/>
                <a:gd name="connsiteY15" fmla="*/ 21298385 h 38489105"/>
                <a:gd name="connsiteX16" fmla="*/ 10228501 w 12785897"/>
                <a:gd name="connsiteY16" fmla="*/ 18838223 h 38489105"/>
                <a:gd name="connsiteX17" fmla="*/ 9676937 w 12785897"/>
                <a:gd name="connsiteY17" fmla="*/ 13160225 h 38489105"/>
                <a:gd name="connsiteX18" fmla="*/ 10042697 w 12785897"/>
                <a:gd name="connsiteY18" fmla="*/ 13343105 h 38489105"/>
                <a:gd name="connsiteX19" fmla="*/ 11414297 w 12785897"/>
                <a:gd name="connsiteY19" fmla="*/ 12703025 h 38489105"/>
                <a:gd name="connsiteX20" fmla="*/ 11780057 w 12785897"/>
                <a:gd name="connsiteY20" fmla="*/ 11331425 h 38489105"/>
                <a:gd name="connsiteX21" fmla="*/ 11458997 w 12785897"/>
                <a:gd name="connsiteY21" fmla="*/ 9308394 h 38489105"/>
                <a:gd name="connsiteX22" fmla="*/ 10613031 w 12785897"/>
                <a:gd name="connsiteY22" fmla="*/ 7000330 h 38489105"/>
                <a:gd name="connsiteX23" fmla="*/ 10331042 w 12785897"/>
                <a:gd name="connsiteY23" fmla="*/ 6538717 h 38489105"/>
                <a:gd name="connsiteX24" fmla="*/ 7639331 w 12785897"/>
                <a:gd name="connsiteY24" fmla="*/ 6148122 h 38489105"/>
                <a:gd name="connsiteX25" fmla="*/ 7126625 w 12785897"/>
                <a:gd name="connsiteY25" fmla="*/ 5295914 h 38489105"/>
                <a:gd name="connsiteX26" fmla="*/ 7299497 w 12785897"/>
                <a:gd name="connsiteY26" fmla="*/ 4199105 h 38489105"/>
                <a:gd name="connsiteX27" fmla="*/ 7299497 w 12785897"/>
                <a:gd name="connsiteY27" fmla="*/ 4199105 h 38489105"/>
                <a:gd name="connsiteX28" fmla="*/ 7844414 w 12785897"/>
                <a:gd name="connsiteY28" fmla="*/ 3649011 h 38489105"/>
                <a:gd name="connsiteX29" fmla="*/ 7716237 w 12785897"/>
                <a:gd name="connsiteY29" fmla="*/ 3023358 h 38489105"/>
                <a:gd name="connsiteX30" fmla="*/ 7390937 w 12785897"/>
                <a:gd name="connsiteY30" fmla="*/ 2644625 h 38489105"/>
                <a:gd name="connsiteX31" fmla="*/ 7357343 w 12785897"/>
                <a:gd name="connsiteY31" fmla="*/ 1354450 h 38489105"/>
                <a:gd name="connsiteX32" fmla="*/ 6293657 w 12785897"/>
                <a:gd name="connsiteY32" fmla="*/ 267185 h 38489105"/>
                <a:gd name="connsiteX33" fmla="*/ 5357786 w 12785897"/>
                <a:gd name="connsiteY33" fmla="*/ 267185 h 38489105"/>
                <a:gd name="connsiteX34" fmla="*/ 4152925 w 12785897"/>
                <a:gd name="connsiteY34" fmla="*/ 2029115 h 38489105"/>
                <a:gd name="connsiteX35" fmla="*/ 4099097 w 12785897"/>
                <a:gd name="connsiteY35" fmla="*/ 3010385 h 38489105"/>
                <a:gd name="connsiteX36" fmla="*/ 3916217 w 12785897"/>
                <a:gd name="connsiteY36" fmla="*/ 4016225 h 38489105"/>
                <a:gd name="connsiteX37" fmla="*/ 4373417 w 12785897"/>
                <a:gd name="connsiteY37" fmla="*/ 4107665 h 38489105"/>
                <a:gd name="connsiteX38" fmla="*/ 4647737 w 12785897"/>
                <a:gd name="connsiteY38" fmla="*/ 5204945 h 38489105"/>
                <a:gd name="connsiteX39" fmla="*/ 4464857 w 12785897"/>
                <a:gd name="connsiteY39" fmla="*/ 5753585 h 38489105"/>
                <a:gd name="connsiteX40" fmla="*/ 1409944 w 12785897"/>
                <a:gd name="connsiteY40" fmla="*/ 6787278 h 38489105"/>
                <a:gd name="connsiteX41" fmla="*/ 1025414 w 12785897"/>
                <a:gd name="connsiteY41" fmla="*/ 7923556 h 38489105"/>
                <a:gd name="connsiteX42" fmla="*/ 589613 w 12785897"/>
                <a:gd name="connsiteY42" fmla="*/ 9059833 h 38489105"/>
                <a:gd name="connsiteX43" fmla="*/ 487072 w 12785897"/>
                <a:gd name="connsiteY43" fmla="*/ 10018568 h 38489105"/>
                <a:gd name="connsiteX44" fmla="*/ 128177 w 12785897"/>
                <a:gd name="connsiteY44" fmla="*/ 10870776 h 38489105"/>
                <a:gd name="connsiteX45" fmla="*/ 0 w 12785897"/>
                <a:gd name="connsiteY45" fmla="*/ 12433158 h 38489105"/>
                <a:gd name="connsiteX46" fmla="*/ 487072 w 12785897"/>
                <a:gd name="connsiteY46" fmla="*/ 13960031 h 38489105"/>
                <a:gd name="connsiteX47" fmla="*/ 1461215 w 12785897"/>
                <a:gd name="connsiteY47" fmla="*/ 13960031 h 38489105"/>
                <a:gd name="connsiteX48" fmla="*/ 2087417 w 12785897"/>
                <a:gd name="connsiteY48" fmla="*/ 14257505 h 38489105"/>
                <a:gd name="connsiteX49" fmla="*/ 2087417 w 12785897"/>
                <a:gd name="connsiteY49" fmla="*/ 14257505 h 38489105"/>
                <a:gd name="connsiteX50" fmla="*/ 1384309 w 12785897"/>
                <a:gd name="connsiteY50" fmla="*/ 20684675 h 38489105"/>
                <a:gd name="connsiteX51" fmla="*/ 1820110 w 12785897"/>
                <a:gd name="connsiteY51" fmla="*/ 21004253 h 38489105"/>
                <a:gd name="connsiteX52" fmla="*/ 1737066 w 12785897"/>
                <a:gd name="connsiteY52" fmla="*/ 24035994 h 38489105"/>
                <a:gd name="connsiteX53" fmla="*/ 1904537 w 12785897"/>
                <a:gd name="connsiteY53" fmla="*/ 26967665 h 38489105"/>
                <a:gd name="connsiteX54" fmla="*/ 1839607 w 12785897"/>
                <a:gd name="connsiteY54" fmla="*/ 29291278 h 38489105"/>
                <a:gd name="connsiteX55" fmla="*/ 1608889 w 12785897"/>
                <a:gd name="connsiteY55" fmla="*/ 32025446 h 38489105"/>
                <a:gd name="connsiteX56" fmla="*/ 1352536 w 12785897"/>
                <a:gd name="connsiteY56" fmla="*/ 33445793 h 38489105"/>
                <a:gd name="connsiteX57" fmla="*/ 1275630 w 12785897"/>
                <a:gd name="connsiteY57" fmla="*/ 34475545 h 38489105"/>
                <a:gd name="connsiteX58" fmla="*/ 807257 w 12785897"/>
                <a:gd name="connsiteY58" fmla="*/ 35105825 h 38489105"/>
                <a:gd name="connsiteX59" fmla="*/ 1301265 w 12785897"/>
                <a:gd name="connsiteY59" fmla="*/ 36428522 h 38489105"/>
                <a:gd name="connsiteX60" fmla="*/ 715817 w 12785897"/>
                <a:gd name="connsiteY60" fmla="*/ 38397665 h 38489105"/>
                <a:gd name="connsiteX61" fmla="*/ 1721657 w 12785897"/>
                <a:gd name="connsiteY61" fmla="*/ 38489105 h 38489105"/>
                <a:gd name="connsiteX62" fmla="*/ 2818937 w 12785897"/>
                <a:gd name="connsiteY62" fmla="*/ 38306225 h 38489105"/>
                <a:gd name="connsiteX63" fmla="*/ 2818937 w 12785897"/>
                <a:gd name="connsiteY63" fmla="*/ 38306225 h 38489105"/>
                <a:gd name="connsiteX64" fmla="*/ 3147010 w 12785897"/>
                <a:gd name="connsiteY64" fmla="*/ 36890135 h 38489105"/>
                <a:gd name="connsiteX65" fmla="*/ 3352092 w 12785897"/>
                <a:gd name="connsiteY65" fmla="*/ 36037927 h 38489105"/>
                <a:gd name="connsiteX66" fmla="*/ 3967340 w 12785897"/>
                <a:gd name="connsiteY66" fmla="*/ 35079193 h 38489105"/>
                <a:gd name="connsiteX67" fmla="*/ 3839164 w 12785897"/>
                <a:gd name="connsiteY67" fmla="*/ 34617580 h 38489105"/>
                <a:gd name="connsiteX68" fmla="*/ 4464857 w 12785897"/>
                <a:gd name="connsiteY68" fmla="*/ 33277025 h 38489105"/>
                <a:gd name="connsiteX69" fmla="*/ 4633859 w 12785897"/>
                <a:gd name="connsiteY69" fmla="*/ 31989938 h 38489105"/>
                <a:gd name="connsiteX70" fmla="*/ 4762036 w 12785897"/>
                <a:gd name="connsiteY70" fmla="*/ 30534082 h 38489105"/>
                <a:gd name="connsiteX71" fmla="*/ 4739177 w 12785897"/>
                <a:gd name="connsiteY71" fmla="*/ 30168065 h 38489105"/>
                <a:gd name="connsiteX72" fmla="*/ 6095074 w 12785897"/>
                <a:gd name="connsiteY72" fmla="*/ 23680907 h 38489105"/>
                <a:gd name="connsiteX73" fmla="*/ 7684465 w 12785897"/>
                <a:gd name="connsiteY73" fmla="*/ 27955452 h 38489105"/>
                <a:gd name="connsiteX74" fmla="*/ 8427889 w 12785897"/>
                <a:gd name="connsiteY74" fmla="*/ 31337278 h 38489105"/>
                <a:gd name="connsiteX75" fmla="*/ 8812419 w 12785897"/>
                <a:gd name="connsiteY75" fmla="*/ 33055198 h 38489105"/>
                <a:gd name="connsiteX76" fmla="*/ 8914961 w 12785897"/>
                <a:gd name="connsiteY76" fmla="*/ 33907406 h 38489105"/>
                <a:gd name="connsiteX77" fmla="*/ 9043138 w 12785897"/>
                <a:gd name="connsiteY77" fmla="*/ 34404528 h 38489105"/>
                <a:gd name="connsiteX78" fmla="*/ 8914961 w 12785897"/>
                <a:gd name="connsiteY78" fmla="*/ 35185719 h 38489105"/>
                <a:gd name="connsiteX79" fmla="*/ 9120044 w 12785897"/>
                <a:gd name="connsiteY79" fmla="*/ 35824875 h 38489105"/>
                <a:gd name="connsiteX80" fmla="*/ 9747928 w 12785897"/>
                <a:gd name="connsiteY80" fmla="*/ 36535048 h 38489105"/>
                <a:gd name="connsiteX81" fmla="*/ 10225577 w 12785897"/>
                <a:gd name="connsiteY81" fmla="*/ 36921809 h 3848910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7408613 w 12785897"/>
                <a:gd name="connsiteY32" fmla="*/ 1113752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7408613 w 12785897"/>
                <a:gd name="connsiteY32" fmla="*/ 1113752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7408613 w 12785897"/>
                <a:gd name="connsiteY32" fmla="*/ 1113752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7408613 w 12785897"/>
                <a:gd name="connsiteY32" fmla="*/ 1113752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57343 w 12785897"/>
                <a:gd name="connsiteY31" fmla="*/ 1149260 h 38283915"/>
                <a:gd name="connsiteX32" fmla="*/ 6972813 w 12785897"/>
                <a:gd name="connsiteY32" fmla="*/ 616630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459884 w 12785897"/>
                <a:gd name="connsiteY31" fmla="*/ 1149261 h 38283915"/>
                <a:gd name="connsiteX32" fmla="*/ 6972813 w 12785897"/>
                <a:gd name="connsiteY32" fmla="*/ 616630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459884 w 12785897"/>
                <a:gd name="connsiteY31" fmla="*/ 1149261 h 38283915"/>
                <a:gd name="connsiteX32" fmla="*/ 6972813 w 12785897"/>
                <a:gd name="connsiteY32" fmla="*/ 616630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459884 w 12785897"/>
                <a:gd name="connsiteY31" fmla="*/ 1149261 h 38283915"/>
                <a:gd name="connsiteX32" fmla="*/ 6972813 w 12785897"/>
                <a:gd name="connsiteY32" fmla="*/ 616630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459884 w 12785897"/>
                <a:gd name="connsiteY31" fmla="*/ 1149261 h 38283915"/>
                <a:gd name="connsiteX32" fmla="*/ 6844636 w 12785897"/>
                <a:gd name="connsiteY32" fmla="*/ 794174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459884 w 12785897"/>
                <a:gd name="connsiteY31" fmla="*/ 1149261 h 38283915"/>
                <a:gd name="connsiteX32" fmla="*/ 6793365 w 12785897"/>
                <a:gd name="connsiteY32" fmla="*/ 687648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82978 w 12785897"/>
                <a:gd name="connsiteY31" fmla="*/ 1220278 h 38283915"/>
                <a:gd name="connsiteX32" fmla="*/ 6793365 w 12785897"/>
                <a:gd name="connsiteY32" fmla="*/ 687648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716619 h 38283915"/>
                <a:gd name="connsiteX1" fmla="*/ 10408457 w 12785897"/>
                <a:gd name="connsiteY1" fmla="*/ 37460955 h 38283915"/>
                <a:gd name="connsiteX2" fmla="*/ 11414297 w 12785897"/>
                <a:gd name="connsiteY2" fmla="*/ 37918155 h 38283915"/>
                <a:gd name="connsiteX3" fmla="*/ 12785897 w 12785897"/>
                <a:gd name="connsiteY3" fmla="*/ 37735275 h 38283915"/>
                <a:gd name="connsiteX4" fmla="*/ 12785897 w 12785897"/>
                <a:gd name="connsiteY4" fmla="*/ 37095195 h 38283915"/>
                <a:gd name="connsiteX5" fmla="*/ 12237257 w 12785897"/>
                <a:gd name="connsiteY5" fmla="*/ 36363675 h 38283915"/>
                <a:gd name="connsiteX6" fmla="*/ 11597177 w 12785897"/>
                <a:gd name="connsiteY6" fmla="*/ 35540715 h 38283915"/>
                <a:gd name="connsiteX7" fmla="*/ 11760483 w 12785897"/>
                <a:gd name="connsiteY7" fmla="*/ 33737725 h 38283915"/>
                <a:gd name="connsiteX8" fmla="*/ 11597177 w 12785897"/>
                <a:gd name="connsiteY8" fmla="*/ 32888955 h 38283915"/>
                <a:gd name="connsiteX9" fmla="*/ 11170871 w 12785897"/>
                <a:gd name="connsiteY9" fmla="*/ 31926782 h 38283915"/>
                <a:gd name="connsiteX10" fmla="*/ 11048537 w 12785897"/>
                <a:gd name="connsiteY10" fmla="*/ 30237195 h 38283915"/>
                <a:gd name="connsiteX11" fmla="*/ 10735070 w 12785897"/>
                <a:gd name="connsiteY11" fmla="*/ 27750262 h 38283915"/>
                <a:gd name="connsiteX12" fmla="*/ 10683799 w 12785897"/>
                <a:gd name="connsiteY12" fmla="*/ 26458446 h 38283915"/>
                <a:gd name="connsiteX13" fmla="*/ 10683799 w 12785897"/>
                <a:gd name="connsiteY13" fmla="*/ 24008347 h 38283915"/>
                <a:gd name="connsiteX14" fmla="*/ 10591337 w 12785897"/>
                <a:gd name="connsiteY14" fmla="*/ 22373355 h 38283915"/>
                <a:gd name="connsiteX15" fmla="*/ 10682777 w 12785897"/>
                <a:gd name="connsiteY15" fmla="*/ 21093195 h 38283915"/>
                <a:gd name="connsiteX16" fmla="*/ 10228501 w 12785897"/>
                <a:gd name="connsiteY16" fmla="*/ 18633033 h 38283915"/>
                <a:gd name="connsiteX17" fmla="*/ 9676937 w 12785897"/>
                <a:gd name="connsiteY17" fmla="*/ 12955035 h 38283915"/>
                <a:gd name="connsiteX18" fmla="*/ 10042697 w 12785897"/>
                <a:gd name="connsiteY18" fmla="*/ 13137915 h 38283915"/>
                <a:gd name="connsiteX19" fmla="*/ 11414297 w 12785897"/>
                <a:gd name="connsiteY19" fmla="*/ 12497835 h 38283915"/>
                <a:gd name="connsiteX20" fmla="*/ 11780057 w 12785897"/>
                <a:gd name="connsiteY20" fmla="*/ 11126235 h 38283915"/>
                <a:gd name="connsiteX21" fmla="*/ 11458997 w 12785897"/>
                <a:gd name="connsiteY21" fmla="*/ 9103204 h 38283915"/>
                <a:gd name="connsiteX22" fmla="*/ 10613031 w 12785897"/>
                <a:gd name="connsiteY22" fmla="*/ 6795140 h 38283915"/>
                <a:gd name="connsiteX23" fmla="*/ 10331042 w 12785897"/>
                <a:gd name="connsiteY23" fmla="*/ 6333527 h 38283915"/>
                <a:gd name="connsiteX24" fmla="*/ 7639331 w 12785897"/>
                <a:gd name="connsiteY24" fmla="*/ 5942932 h 38283915"/>
                <a:gd name="connsiteX25" fmla="*/ 7126625 w 12785897"/>
                <a:gd name="connsiteY25" fmla="*/ 5090724 h 38283915"/>
                <a:gd name="connsiteX26" fmla="*/ 7299497 w 12785897"/>
                <a:gd name="connsiteY26" fmla="*/ 3993915 h 38283915"/>
                <a:gd name="connsiteX27" fmla="*/ 7299497 w 12785897"/>
                <a:gd name="connsiteY27" fmla="*/ 3993915 h 38283915"/>
                <a:gd name="connsiteX28" fmla="*/ 7844414 w 12785897"/>
                <a:gd name="connsiteY28" fmla="*/ 3443821 h 38283915"/>
                <a:gd name="connsiteX29" fmla="*/ 7716237 w 12785897"/>
                <a:gd name="connsiteY29" fmla="*/ 2818168 h 38283915"/>
                <a:gd name="connsiteX30" fmla="*/ 7390937 w 12785897"/>
                <a:gd name="connsiteY30" fmla="*/ 2439435 h 38283915"/>
                <a:gd name="connsiteX31" fmla="*/ 7382978 w 12785897"/>
                <a:gd name="connsiteY31" fmla="*/ 1220278 h 38283915"/>
                <a:gd name="connsiteX32" fmla="*/ 6793365 w 12785897"/>
                <a:gd name="connsiteY32" fmla="*/ 687648 h 38283915"/>
                <a:gd name="connsiteX33" fmla="*/ 5357786 w 12785897"/>
                <a:gd name="connsiteY33" fmla="*/ 61995 h 38283915"/>
                <a:gd name="connsiteX34" fmla="*/ 4152925 w 12785897"/>
                <a:gd name="connsiteY34" fmla="*/ 1823925 h 38283915"/>
                <a:gd name="connsiteX35" fmla="*/ 4099097 w 12785897"/>
                <a:gd name="connsiteY35" fmla="*/ 2805195 h 38283915"/>
                <a:gd name="connsiteX36" fmla="*/ 3916217 w 12785897"/>
                <a:gd name="connsiteY36" fmla="*/ 3811035 h 38283915"/>
                <a:gd name="connsiteX37" fmla="*/ 4373417 w 12785897"/>
                <a:gd name="connsiteY37" fmla="*/ 3902475 h 38283915"/>
                <a:gd name="connsiteX38" fmla="*/ 4647737 w 12785897"/>
                <a:gd name="connsiteY38" fmla="*/ 4999755 h 38283915"/>
                <a:gd name="connsiteX39" fmla="*/ 4464857 w 12785897"/>
                <a:gd name="connsiteY39" fmla="*/ 5548395 h 38283915"/>
                <a:gd name="connsiteX40" fmla="*/ 1409944 w 12785897"/>
                <a:gd name="connsiteY40" fmla="*/ 6582088 h 38283915"/>
                <a:gd name="connsiteX41" fmla="*/ 1025414 w 12785897"/>
                <a:gd name="connsiteY41" fmla="*/ 7718366 h 38283915"/>
                <a:gd name="connsiteX42" fmla="*/ 589613 w 12785897"/>
                <a:gd name="connsiteY42" fmla="*/ 8854643 h 38283915"/>
                <a:gd name="connsiteX43" fmla="*/ 487072 w 12785897"/>
                <a:gd name="connsiteY43" fmla="*/ 9813378 h 38283915"/>
                <a:gd name="connsiteX44" fmla="*/ 128177 w 12785897"/>
                <a:gd name="connsiteY44" fmla="*/ 10665586 h 38283915"/>
                <a:gd name="connsiteX45" fmla="*/ 0 w 12785897"/>
                <a:gd name="connsiteY45" fmla="*/ 12227968 h 38283915"/>
                <a:gd name="connsiteX46" fmla="*/ 487072 w 12785897"/>
                <a:gd name="connsiteY46" fmla="*/ 13754841 h 38283915"/>
                <a:gd name="connsiteX47" fmla="*/ 1461215 w 12785897"/>
                <a:gd name="connsiteY47" fmla="*/ 13754841 h 38283915"/>
                <a:gd name="connsiteX48" fmla="*/ 2087417 w 12785897"/>
                <a:gd name="connsiteY48" fmla="*/ 14052315 h 38283915"/>
                <a:gd name="connsiteX49" fmla="*/ 2087417 w 12785897"/>
                <a:gd name="connsiteY49" fmla="*/ 14052315 h 38283915"/>
                <a:gd name="connsiteX50" fmla="*/ 1384309 w 12785897"/>
                <a:gd name="connsiteY50" fmla="*/ 20479485 h 38283915"/>
                <a:gd name="connsiteX51" fmla="*/ 1820110 w 12785897"/>
                <a:gd name="connsiteY51" fmla="*/ 20799063 h 38283915"/>
                <a:gd name="connsiteX52" fmla="*/ 1737066 w 12785897"/>
                <a:gd name="connsiteY52" fmla="*/ 23830804 h 38283915"/>
                <a:gd name="connsiteX53" fmla="*/ 1904537 w 12785897"/>
                <a:gd name="connsiteY53" fmla="*/ 26762475 h 38283915"/>
                <a:gd name="connsiteX54" fmla="*/ 1839607 w 12785897"/>
                <a:gd name="connsiteY54" fmla="*/ 29086088 h 38283915"/>
                <a:gd name="connsiteX55" fmla="*/ 1608889 w 12785897"/>
                <a:gd name="connsiteY55" fmla="*/ 31820256 h 38283915"/>
                <a:gd name="connsiteX56" fmla="*/ 1352536 w 12785897"/>
                <a:gd name="connsiteY56" fmla="*/ 33240603 h 38283915"/>
                <a:gd name="connsiteX57" fmla="*/ 1275630 w 12785897"/>
                <a:gd name="connsiteY57" fmla="*/ 34270355 h 38283915"/>
                <a:gd name="connsiteX58" fmla="*/ 807257 w 12785897"/>
                <a:gd name="connsiteY58" fmla="*/ 34900635 h 38283915"/>
                <a:gd name="connsiteX59" fmla="*/ 1301265 w 12785897"/>
                <a:gd name="connsiteY59" fmla="*/ 36223332 h 38283915"/>
                <a:gd name="connsiteX60" fmla="*/ 715817 w 12785897"/>
                <a:gd name="connsiteY60" fmla="*/ 38192475 h 38283915"/>
                <a:gd name="connsiteX61" fmla="*/ 1721657 w 12785897"/>
                <a:gd name="connsiteY61" fmla="*/ 38283915 h 38283915"/>
                <a:gd name="connsiteX62" fmla="*/ 2818937 w 12785897"/>
                <a:gd name="connsiteY62" fmla="*/ 38101035 h 38283915"/>
                <a:gd name="connsiteX63" fmla="*/ 2818937 w 12785897"/>
                <a:gd name="connsiteY63" fmla="*/ 38101035 h 38283915"/>
                <a:gd name="connsiteX64" fmla="*/ 3147010 w 12785897"/>
                <a:gd name="connsiteY64" fmla="*/ 36684945 h 38283915"/>
                <a:gd name="connsiteX65" fmla="*/ 3352092 w 12785897"/>
                <a:gd name="connsiteY65" fmla="*/ 35832737 h 38283915"/>
                <a:gd name="connsiteX66" fmla="*/ 3967340 w 12785897"/>
                <a:gd name="connsiteY66" fmla="*/ 34874003 h 38283915"/>
                <a:gd name="connsiteX67" fmla="*/ 3839164 w 12785897"/>
                <a:gd name="connsiteY67" fmla="*/ 34412390 h 38283915"/>
                <a:gd name="connsiteX68" fmla="*/ 4464857 w 12785897"/>
                <a:gd name="connsiteY68" fmla="*/ 33071835 h 38283915"/>
                <a:gd name="connsiteX69" fmla="*/ 4633859 w 12785897"/>
                <a:gd name="connsiteY69" fmla="*/ 31784748 h 38283915"/>
                <a:gd name="connsiteX70" fmla="*/ 4762036 w 12785897"/>
                <a:gd name="connsiteY70" fmla="*/ 30328892 h 38283915"/>
                <a:gd name="connsiteX71" fmla="*/ 4739177 w 12785897"/>
                <a:gd name="connsiteY71" fmla="*/ 29962875 h 38283915"/>
                <a:gd name="connsiteX72" fmla="*/ 6095074 w 12785897"/>
                <a:gd name="connsiteY72" fmla="*/ 23475717 h 38283915"/>
                <a:gd name="connsiteX73" fmla="*/ 7684465 w 12785897"/>
                <a:gd name="connsiteY73" fmla="*/ 27750262 h 38283915"/>
                <a:gd name="connsiteX74" fmla="*/ 8427889 w 12785897"/>
                <a:gd name="connsiteY74" fmla="*/ 31132088 h 38283915"/>
                <a:gd name="connsiteX75" fmla="*/ 8812419 w 12785897"/>
                <a:gd name="connsiteY75" fmla="*/ 32850008 h 38283915"/>
                <a:gd name="connsiteX76" fmla="*/ 8914961 w 12785897"/>
                <a:gd name="connsiteY76" fmla="*/ 33702216 h 38283915"/>
                <a:gd name="connsiteX77" fmla="*/ 9043138 w 12785897"/>
                <a:gd name="connsiteY77" fmla="*/ 34199338 h 38283915"/>
                <a:gd name="connsiteX78" fmla="*/ 8914961 w 12785897"/>
                <a:gd name="connsiteY78" fmla="*/ 34980529 h 38283915"/>
                <a:gd name="connsiteX79" fmla="*/ 9120044 w 12785897"/>
                <a:gd name="connsiteY79" fmla="*/ 35619685 h 38283915"/>
                <a:gd name="connsiteX80" fmla="*/ 9747928 w 12785897"/>
                <a:gd name="connsiteY80" fmla="*/ 36329858 h 38283915"/>
                <a:gd name="connsiteX81" fmla="*/ 10225577 w 12785897"/>
                <a:gd name="connsiteY81" fmla="*/ 36716619 h 38283915"/>
                <a:gd name="connsiteX0" fmla="*/ 10225577 w 12785897"/>
                <a:gd name="connsiteY0" fmla="*/ 36296156 h 37863452"/>
                <a:gd name="connsiteX1" fmla="*/ 10408457 w 12785897"/>
                <a:gd name="connsiteY1" fmla="*/ 37040492 h 37863452"/>
                <a:gd name="connsiteX2" fmla="*/ 11414297 w 12785897"/>
                <a:gd name="connsiteY2" fmla="*/ 37497692 h 37863452"/>
                <a:gd name="connsiteX3" fmla="*/ 12785897 w 12785897"/>
                <a:gd name="connsiteY3" fmla="*/ 37314812 h 37863452"/>
                <a:gd name="connsiteX4" fmla="*/ 12785897 w 12785897"/>
                <a:gd name="connsiteY4" fmla="*/ 36674732 h 37863452"/>
                <a:gd name="connsiteX5" fmla="*/ 12237257 w 12785897"/>
                <a:gd name="connsiteY5" fmla="*/ 35943212 h 37863452"/>
                <a:gd name="connsiteX6" fmla="*/ 11597177 w 12785897"/>
                <a:gd name="connsiteY6" fmla="*/ 35120252 h 37863452"/>
                <a:gd name="connsiteX7" fmla="*/ 11760483 w 12785897"/>
                <a:gd name="connsiteY7" fmla="*/ 33317262 h 37863452"/>
                <a:gd name="connsiteX8" fmla="*/ 11597177 w 12785897"/>
                <a:gd name="connsiteY8" fmla="*/ 32468492 h 37863452"/>
                <a:gd name="connsiteX9" fmla="*/ 11170871 w 12785897"/>
                <a:gd name="connsiteY9" fmla="*/ 31506319 h 37863452"/>
                <a:gd name="connsiteX10" fmla="*/ 11048537 w 12785897"/>
                <a:gd name="connsiteY10" fmla="*/ 29816732 h 37863452"/>
                <a:gd name="connsiteX11" fmla="*/ 10735070 w 12785897"/>
                <a:gd name="connsiteY11" fmla="*/ 27329799 h 37863452"/>
                <a:gd name="connsiteX12" fmla="*/ 10683799 w 12785897"/>
                <a:gd name="connsiteY12" fmla="*/ 26037983 h 37863452"/>
                <a:gd name="connsiteX13" fmla="*/ 10683799 w 12785897"/>
                <a:gd name="connsiteY13" fmla="*/ 23587884 h 37863452"/>
                <a:gd name="connsiteX14" fmla="*/ 10591337 w 12785897"/>
                <a:gd name="connsiteY14" fmla="*/ 21952892 h 37863452"/>
                <a:gd name="connsiteX15" fmla="*/ 10682777 w 12785897"/>
                <a:gd name="connsiteY15" fmla="*/ 20672732 h 37863452"/>
                <a:gd name="connsiteX16" fmla="*/ 10228501 w 12785897"/>
                <a:gd name="connsiteY16" fmla="*/ 18212570 h 37863452"/>
                <a:gd name="connsiteX17" fmla="*/ 9676937 w 12785897"/>
                <a:gd name="connsiteY17" fmla="*/ 12534572 h 37863452"/>
                <a:gd name="connsiteX18" fmla="*/ 10042697 w 12785897"/>
                <a:gd name="connsiteY18" fmla="*/ 12717452 h 37863452"/>
                <a:gd name="connsiteX19" fmla="*/ 11414297 w 12785897"/>
                <a:gd name="connsiteY19" fmla="*/ 12077372 h 37863452"/>
                <a:gd name="connsiteX20" fmla="*/ 11780057 w 12785897"/>
                <a:gd name="connsiteY20" fmla="*/ 10705772 h 37863452"/>
                <a:gd name="connsiteX21" fmla="*/ 11458997 w 12785897"/>
                <a:gd name="connsiteY21" fmla="*/ 8682741 h 37863452"/>
                <a:gd name="connsiteX22" fmla="*/ 10613031 w 12785897"/>
                <a:gd name="connsiteY22" fmla="*/ 6374677 h 37863452"/>
                <a:gd name="connsiteX23" fmla="*/ 10331042 w 12785897"/>
                <a:gd name="connsiteY23" fmla="*/ 5913064 h 37863452"/>
                <a:gd name="connsiteX24" fmla="*/ 7639331 w 12785897"/>
                <a:gd name="connsiteY24" fmla="*/ 5522469 h 37863452"/>
                <a:gd name="connsiteX25" fmla="*/ 7126625 w 12785897"/>
                <a:gd name="connsiteY25" fmla="*/ 4670261 h 37863452"/>
                <a:gd name="connsiteX26" fmla="*/ 7299497 w 12785897"/>
                <a:gd name="connsiteY26" fmla="*/ 3573452 h 37863452"/>
                <a:gd name="connsiteX27" fmla="*/ 7299497 w 12785897"/>
                <a:gd name="connsiteY27" fmla="*/ 3573452 h 37863452"/>
                <a:gd name="connsiteX28" fmla="*/ 7844414 w 12785897"/>
                <a:gd name="connsiteY28" fmla="*/ 3023358 h 37863452"/>
                <a:gd name="connsiteX29" fmla="*/ 7716237 w 12785897"/>
                <a:gd name="connsiteY29" fmla="*/ 2397705 h 37863452"/>
                <a:gd name="connsiteX30" fmla="*/ 7390937 w 12785897"/>
                <a:gd name="connsiteY30" fmla="*/ 2018972 h 37863452"/>
                <a:gd name="connsiteX31" fmla="*/ 7382978 w 12785897"/>
                <a:gd name="connsiteY31" fmla="*/ 799815 h 37863452"/>
                <a:gd name="connsiteX32" fmla="*/ 6793365 w 12785897"/>
                <a:gd name="connsiteY32" fmla="*/ 267185 h 37863452"/>
                <a:gd name="connsiteX33" fmla="*/ 4921985 w 12785897"/>
                <a:gd name="connsiteY33" fmla="*/ 231676 h 37863452"/>
                <a:gd name="connsiteX34" fmla="*/ 4152925 w 12785897"/>
                <a:gd name="connsiteY34" fmla="*/ 1403462 h 37863452"/>
                <a:gd name="connsiteX35" fmla="*/ 4099097 w 12785897"/>
                <a:gd name="connsiteY35" fmla="*/ 2384732 h 37863452"/>
                <a:gd name="connsiteX36" fmla="*/ 3916217 w 12785897"/>
                <a:gd name="connsiteY36" fmla="*/ 3390572 h 37863452"/>
                <a:gd name="connsiteX37" fmla="*/ 4373417 w 12785897"/>
                <a:gd name="connsiteY37" fmla="*/ 3482012 h 37863452"/>
                <a:gd name="connsiteX38" fmla="*/ 4647737 w 12785897"/>
                <a:gd name="connsiteY38" fmla="*/ 4579292 h 37863452"/>
                <a:gd name="connsiteX39" fmla="*/ 4464857 w 12785897"/>
                <a:gd name="connsiteY39" fmla="*/ 5127932 h 37863452"/>
                <a:gd name="connsiteX40" fmla="*/ 1409944 w 12785897"/>
                <a:gd name="connsiteY40" fmla="*/ 6161625 h 37863452"/>
                <a:gd name="connsiteX41" fmla="*/ 1025414 w 12785897"/>
                <a:gd name="connsiteY41" fmla="*/ 7297903 h 37863452"/>
                <a:gd name="connsiteX42" fmla="*/ 589613 w 12785897"/>
                <a:gd name="connsiteY42" fmla="*/ 8434180 h 37863452"/>
                <a:gd name="connsiteX43" fmla="*/ 487072 w 12785897"/>
                <a:gd name="connsiteY43" fmla="*/ 9392915 h 37863452"/>
                <a:gd name="connsiteX44" fmla="*/ 128177 w 12785897"/>
                <a:gd name="connsiteY44" fmla="*/ 10245123 h 37863452"/>
                <a:gd name="connsiteX45" fmla="*/ 0 w 12785897"/>
                <a:gd name="connsiteY45" fmla="*/ 11807505 h 37863452"/>
                <a:gd name="connsiteX46" fmla="*/ 487072 w 12785897"/>
                <a:gd name="connsiteY46" fmla="*/ 13334378 h 37863452"/>
                <a:gd name="connsiteX47" fmla="*/ 1461215 w 12785897"/>
                <a:gd name="connsiteY47" fmla="*/ 13334378 h 37863452"/>
                <a:gd name="connsiteX48" fmla="*/ 2087417 w 12785897"/>
                <a:gd name="connsiteY48" fmla="*/ 13631852 h 37863452"/>
                <a:gd name="connsiteX49" fmla="*/ 2087417 w 12785897"/>
                <a:gd name="connsiteY49" fmla="*/ 13631852 h 37863452"/>
                <a:gd name="connsiteX50" fmla="*/ 1384309 w 12785897"/>
                <a:gd name="connsiteY50" fmla="*/ 20059022 h 37863452"/>
                <a:gd name="connsiteX51" fmla="*/ 1820110 w 12785897"/>
                <a:gd name="connsiteY51" fmla="*/ 20378600 h 37863452"/>
                <a:gd name="connsiteX52" fmla="*/ 1737066 w 12785897"/>
                <a:gd name="connsiteY52" fmla="*/ 23410341 h 37863452"/>
                <a:gd name="connsiteX53" fmla="*/ 1904537 w 12785897"/>
                <a:gd name="connsiteY53" fmla="*/ 26342012 h 37863452"/>
                <a:gd name="connsiteX54" fmla="*/ 1839607 w 12785897"/>
                <a:gd name="connsiteY54" fmla="*/ 28665625 h 37863452"/>
                <a:gd name="connsiteX55" fmla="*/ 1608889 w 12785897"/>
                <a:gd name="connsiteY55" fmla="*/ 31399793 h 37863452"/>
                <a:gd name="connsiteX56" fmla="*/ 1352536 w 12785897"/>
                <a:gd name="connsiteY56" fmla="*/ 32820140 h 37863452"/>
                <a:gd name="connsiteX57" fmla="*/ 1275630 w 12785897"/>
                <a:gd name="connsiteY57" fmla="*/ 33849892 h 37863452"/>
                <a:gd name="connsiteX58" fmla="*/ 807257 w 12785897"/>
                <a:gd name="connsiteY58" fmla="*/ 34480172 h 37863452"/>
                <a:gd name="connsiteX59" fmla="*/ 1301265 w 12785897"/>
                <a:gd name="connsiteY59" fmla="*/ 35802869 h 37863452"/>
                <a:gd name="connsiteX60" fmla="*/ 715817 w 12785897"/>
                <a:gd name="connsiteY60" fmla="*/ 37772012 h 37863452"/>
                <a:gd name="connsiteX61" fmla="*/ 1721657 w 12785897"/>
                <a:gd name="connsiteY61" fmla="*/ 37863452 h 37863452"/>
                <a:gd name="connsiteX62" fmla="*/ 2818937 w 12785897"/>
                <a:gd name="connsiteY62" fmla="*/ 37680572 h 37863452"/>
                <a:gd name="connsiteX63" fmla="*/ 2818937 w 12785897"/>
                <a:gd name="connsiteY63" fmla="*/ 37680572 h 37863452"/>
                <a:gd name="connsiteX64" fmla="*/ 3147010 w 12785897"/>
                <a:gd name="connsiteY64" fmla="*/ 36264482 h 37863452"/>
                <a:gd name="connsiteX65" fmla="*/ 3352092 w 12785897"/>
                <a:gd name="connsiteY65" fmla="*/ 35412274 h 37863452"/>
                <a:gd name="connsiteX66" fmla="*/ 3967340 w 12785897"/>
                <a:gd name="connsiteY66" fmla="*/ 34453540 h 37863452"/>
                <a:gd name="connsiteX67" fmla="*/ 3839164 w 12785897"/>
                <a:gd name="connsiteY67" fmla="*/ 33991927 h 37863452"/>
                <a:gd name="connsiteX68" fmla="*/ 4464857 w 12785897"/>
                <a:gd name="connsiteY68" fmla="*/ 32651372 h 37863452"/>
                <a:gd name="connsiteX69" fmla="*/ 4633859 w 12785897"/>
                <a:gd name="connsiteY69" fmla="*/ 31364285 h 37863452"/>
                <a:gd name="connsiteX70" fmla="*/ 4762036 w 12785897"/>
                <a:gd name="connsiteY70" fmla="*/ 29908429 h 37863452"/>
                <a:gd name="connsiteX71" fmla="*/ 4739177 w 12785897"/>
                <a:gd name="connsiteY71" fmla="*/ 29542412 h 37863452"/>
                <a:gd name="connsiteX72" fmla="*/ 6095074 w 12785897"/>
                <a:gd name="connsiteY72" fmla="*/ 23055254 h 37863452"/>
                <a:gd name="connsiteX73" fmla="*/ 7684465 w 12785897"/>
                <a:gd name="connsiteY73" fmla="*/ 27329799 h 37863452"/>
                <a:gd name="connsiteX74" fmla="*/ 8427889 w 12785897"/>
                <a:gd name="connsiteY74" fmla="*/ 30711625 h 37863452"/>
                <a:gd name="connsiteX75" fmla="*/ 8812419 w 12785897"/>
                <a:gd name="connsiteY75" fmla="*/ 32429545 h 37863452"/>
                <a:gd name="connsiteX76" fmla="*/ 8914961 w 12785897"/>
                <a:gd name="connsiteY76" fmla="*/ 33281753 h 37863452"/>
                <a:gd name="connsiteX77" fmla="*/ 9043138 w 12785897"/>
                <a:gd name="connsiteY77" fmla="*/ 33778875 h 37863452"/>
                <a:gd name="connsiteX78" fmla="*/ 8914961 w 12785897"/>
                <a:gd name="connsiteY78" fmla="*/ 34560066 h 37863452"/>
                <a:gd name="connsiteX79" fmla="*/ 9120044 w 12785897"/>
                <a:gd name="connsiteY79" fmla="*/ 35199222 h 37863452"/>
                <a:gd name="connsiteX80" fmla="*/ 9747928 w 12785897"/>
                <a:gd name="connsiteY80" fmla="*/ 35909395 h 37863452"/>
                <a:gd name="connsiteX81" fmla="*/ 10225577 w 12785897"/>
                <a:gd name="connsiteY81" fmla="*/ 36296156 h 37863452"/>
                <a:gd name="connsiteX0" fmla="*/ 10225577 w 12785897"/>
                <a:gd name="connsiteY0" fmla="*/ 36590928 h 38158224"/>
                <a:gd name="connsiteX1" fmla="*/ 10408457 w 12785897"/>
                <a:gd name="connsiteY1" fmla="*/ 37335264 h 38158224"/>
                <a:gd name="connsiteX2" fmla="*/ 11414297 w 12785897"/>
                <a:gd name="connsiteY2" fmla="*/ 37792464 h 38158224"/>
                <a:gd name="connsiteX3" fmla="*/ 12785897 w 12785897"/>
                <a:gd name="connsiteY3" fmla="*/ 37609584 h 38158224"/>
                <a:gd name="connsiteX4" fmla="*/ 12785897 w 12785897"/>
                <a:gd name="connsiteY4" fmla="*/ 36969504 h 38158224"/>
                <a:gd name="connsiteX5" fmla="*/ 12237257 w 12785897"/>
                <a:gd name="connsiteY5" fmla="*/ 36237984 h 38158224"/>
                <a:gd name="connsiteX6" fmla="*/ 11597177 w 12785897"/>
                <a:gd name="connsiteY6" fmla="*/ 35415024 h 38158224"/>
                <a:gd name="connsiteX7" fmla="*/ 11760483 w 12785897"/>
                <a:gd name="connsiteY7" fmla="*/ 33612034 h 38158224"/>
                <a:gd name="connsiteX8" fmla="*/ 11597177 w 12785897"/>
                <a:gd name="connsiteY8" fmla="*/ 32763264 h 38158224"/>
                <a:gd name="connsiteX9" fmla="*/ 11170871 w 12785897"/>
                <a:gd name="connsiteY9" fmla="*/ 31801091 h 38158224"/>
                <a:gd name="connsiteX10" fmla="*/ 11048537 w 12785897"/>
                <a:gd name="connsiteY10" fmla="*/ 30111504 h 38158224"/>
                <a:gd name="connsiteX11" fmla="*/ 10735070 w 12785897"/>
                <a:gd name="connsiteY11" fmla="*/ 27624571 h 38158224"/>
                <a:gd name="connsiteX12" fmla="*/ 10683799 w 12785897"/>
                <a:gd name="connsiteY12" fmla="*/ 26332755 h 38158224"/>
                <a:gd name="connsiteX13" fmla="*/ 10683799 w 12785897"/>
                <a:gd name="connsiteY13" fmla="*/ 23882656 h 38158224"/>
                <a:gd name="connsiteX14" fmla="*/ 10591337 w 12785897"/>
                <a:gd name="connsiteY14" fmla="*/ 22247664 h 38158224"/>
                <a:gd name="connsiteX15" fmla="*/ 10682777 w 12785897"/>
                <a:gd name="connsiteY15" fmla="*/ 20967504 h 38158224"/>
                <a:gd name="connsiteX16" fmla="*/ 10228501 w 12785897"/>
                <a:gd name="connsiteY16" fmla="*/ 18507342 h 38158224"/>
                <a:gd name="connsiteX17" fmla="*/ 9676937 w 12785897"/>
                <a:gd name="connsiteY17" fmla="*/ 12829344 h 38158224"/>
                <a:gd name="connsiteX18" fmla="*/ 10042697 w 12785897"/>
                <a:gd name="connsiteY18" fmla="*/ 13012224 h 38158224"/>
                <a:gd name="connsiteX19" fmla="*/ 11414297 w 12785897"/>
                <a:gd name="connsiteY19" fmla="*/ 12372144 h 38158224"/>
                <a:gd name="connsiteX20" fmla="*/ 11780057 w 12785897"/>
                <a:gd name="connsiteY20" fmla="*/ 11000544 h 38158224"/>
                <a:gd name="connsiteX21" fmla="*/ 11458997 w 12785897"/>
                <a:gd name="connsiteY21" fmla="*/ 8977513 h 38158224"/>
                <a:gd name="connsiteX22" fmla="*/ 10613031 w 12785897"/>
                <a:gd name="connsiteY22" fmla="*/ 6669449 h 38158224"/>
                <a:gd name="connsiteX23" fmla="*/ 10331042 w 12785897"/>
                <a:gd name="connsiteY23" fmla="*/ 6207836 h 38158224"/>
                <a:gd name="connsiteX24" fmla="*/ 7639331 w 12785897"/>
                <a:gd name="connsiteY24" fmla="*/ 5817241 h 38158224"/>
                <a:gd name="connsiteX25" fmla="*/ 7126625 w 12785897"/>
                <a:gd name="connsiteY25" fmla="*/ 4965033 h 38158224"/>
                <a:gd name="connsiteX26" fmla="*/ 7299497 w 12785897"/>
                <a:gd name="connsiteY26" fmla="*/ 3868224 h 38158224"/>
                <a:gd name="connsiteX27" fmla="*/ 7299497 w 12785897"/>
                <a:gd name="connsiteY27" fmla="*/ 3868224 h 38158224"/>
                <a:gd name="connsiteX28" fmla="*/ 7844414 w 12785897"/>
                <a:gd name="connsiteY28" fmla="*/ 3318130 h 38158224"/>
                <a:gd name="connsiteX29" fmla="*/ 7716237 w 12785897"/>
                <a:gd name="connsiteY29" fmla="*/ 2692477 h 38158224"/>
                <a:gd name="connsiteX30" fmla="*/ 7390937 w 12785897"/>
                <a:gd name="connsiteY30" fmla="*/ 2313744 h 38158224"/>
                <a:gd name="connsiteX31" fmla="*/ 7382978 w 12785897"/>
                <a:gd name="connsiteY31" fmla="*/ 1094587 h 38158224"/>
                <a:gd name="connsiteX32" fmla="*/ 6793365 w 12785897"/>
                <a:gd name="connsiteY32" fmla="*/ 561957 h 38158224"/>
                <a:gd name="connsiteX33" fmla="*/ 4921985 w 12785897"/>
                <a:gd name="connsiteY33" fmla="*/ 526448 h 38158224"/>
                <a:gd name="connsiteX34" fmla="*/ 4152925 w 12785897"/>
                <a:gd name="connsiteY34" fmla="*/ 1698234 h 38158224"/>
                <a:gd name="connsiteX35" fmla="*/ 4099097 w 12785897"/>
                <a:gd name="connsiteY35" fmla="*/ 2679504 h 38158224"/>
                <a:gd name="connsiteX36" fmla="*/ 3916217 w 12785897"/>
                <a:gd name="connsiteY36" fmla="*/ 3685344 h 38158224"/>
                <a:gd name="connsiteX37" fmla="*/ 4373417 w 12785897"/>
                <a:gd name="connsiteY37" fmla="*/ 3776784 h 38158224"/>
                <a:gd name="connsiteX38" fmla="*/ 4647737 w 12785897"/>
                <a:gd name="connsiteY38" fmla="*/ 4874064 h 38158224"/>
                <a:gd name="connsiteX39" fmla="*/ 4464857 w 12785897"/>
                <a:gd name="connsiteY39" fmla="*/ 5422704 h 38158224"/>
                <a:gd name="connsiteX40" fmla="*/ 1409944 w 12785897"/>
                <a:gd name="connsiteY40" fmla="*/ 6456397 h 38158224"/>
                <a:gd name="connsiteX41" fmla="*/ 1025414 w 12785897"/>
                <a:gd name="connsiteY41" fmla="*/ 7592675 h 38158224"/>
                <a:gd name="connsiteX42" fmla="*/ 589613 w 12785897"/>
                <a:gd name="connsiteY42" fmla="*/ 8728952 h 38158224"/>
                <a:gd name="connsiteX43" fmla="*/ 487072 w 12785897"/>
                <a:gd name="connsiteY43" fmla="*/ 9687687 h 38158224"/>
                <a:gd name="connsiteX44" fmla="*/ 128177 w 12785897"/>
                <a:gd name="connsiteY44" fmla="*/ 10539895 h 38158224"/>
                <a:gd name="connsiteX45" fmla="*/ 0 w 12785897"/>
                <a:gd name="connsiteY45" fmla="*/ 12102277 h 38158224"/>
                <a:gd name="connsiteX46" fmla="*/ 487072 w 12785897"/>
                <a:gd name="connsiteY46" fmla="*/ 13629150 h 38158224"/>
                <a:gd name="connsiteX47" fmla="*/ 1461215 w 12785897"/>
                <a:gd name="connsiteY47" fmla="*/ 13629150 h 38158224"/>
                <a:gd name="connsiteX48" fmla="*/ 2087417 w 12785897"/>
                <a:gd name="connsiteY48" fmla="*/ 13926624 h 38158224"/>
                <a:gd name="connsiteX49" fmla="*/ 2087417 w 12785897"/>
                <a:gd name="connsiteY49" fmla="*/ 13926624 h 38158224"/>
                <a:gd name="connsiteX50" fmla="*/ 1384309 w 12785897"/>
                <a:gd name="connsiteY50" fmla="*/ 20353794 h 38158224"/>
                <a:gd name="connsiteX51" fmla="*/ 1820110 w 12785897"/>
                <a:gd name="connsiteY51" fmla="*/ 20673372 h 38158224"/>
                <a:gd name="connsiteX52" fmla="*/ 1737066 w 12785897"/>
                <a:gd name="connsiteY52" fmla="*/ 23705113 h 38158224"/>
                <a:gd name="connsiteX53" fmla="*/ 1904537 w 12785897"/>
                <a:gd name="connsiteY53" fmla="*/ 26636784 h 38158224"/>
                <a:gd name="connsiteX54" fmla="*/ 1839607 w 12785897"/>
                <a:gd name="connsiteY54" fmla="*/ 28960397 h 38158224"/>
                <a:gd name="connsiteX55" fmla="*/ 1608889 w 12785897"/>
                <a:gd name="connsiteY55" fmla="*/ 31694565 h 38158224"/>
                <a:gd name="connsiteX56" fmla="*/ 1352536 w 12785897"/>
                <a:gd name="connsiteY56" fmla="*/ 33114912 h 38158224"/>
                <a:gd name="connsiteX57" fmla="*/ 1275630 w 12785897"/>
                <a:gd name="connsiteY57" fmla="*/ 34144664 h 38158224"/>
                <a:gd name="connsiteX58" fmla="*/ 807257 w 12785897"/>
                <a:gd name="connsiteY58" fmla="*/ 34774944 h 38158224"/>
                <a:gd name="connsiteX59" fmla="*/ 1301265 w 12785897"/>
                <a:gd name="connsiteY59" fmla="*/ 36097641 h 38158224"/>
                <a:gd name="connsiteX60" fmla="*/ 715817 w 12785897"/>
                <a:gd name="connsiteY60" fmla="*/ 38066784 h 38158224"/>
                <a:gd name="connsiteX61" fmla="*/ 1721657 w 12785897"/>
                <a:gd name="connsiteY61" fmla="*/ 38158224 h 38158224"/>
                <a:gd name="connsiteX62" fmla="*/ 2818937 w 12785897"/>
                <a:gd name="connsiteY62" fmla="*/ 37975344 h 38158224"/>
                <a:gd name="connsiteX63" fmla="*/ 2818937 w 12785897"/>
                <a:gd name="connsiteY63" fmla="*/ 37975344 h 38158224"/>
                <a:gd name="connsiteX64" fmla="*/ 3147010 w 12785897"/>
                <a:gd name="connsiteY64" fmla="*/ 36559254 h 38158224"/>
                <a:gd name="connsiteX65" fmla="*/ 3352092 w 12785897"/>
                <a:gd name="connsiteY65" fmla="*/ 35707046 h 38158224"/>
                <a:gd name="connsiteX66" fmla="*/ 3967340 w 12785897"/>
                <a:gd name="connsiteY66" fmla="*/ 34748312 h 38158224"/>
                <a:gd name="connsiteX67" fmla="*/ 3839164 w 12785897"/>
                <a:gd name="connsiteY67" fmla="*/ 34286699 h 38158224"/>
                <a:gd name="connsiteX68" fmla="*/ 4464857 w 12785897"/>
                <a:gd name="connsiteY68" fmla="*/ 32946144 h 38158224"/>
                <a:gd name="connsiteX69" fmla="*/ 4633859 w 12785897"/>
                <a:gd name="connsiteY69" fmla="*/ 31659057 h 38158224"/>
                <a:gd name="connsiteX70" fmla="*/ 4762036 w 12785897"/>
                <a:gd name="connsiteY70" fmla="*/ 30203201 h 38158224"/>
                <a:gd name="connsiteX71" fmla="*/ 4739177 w 12785897"/>
                <a:gd name="connsiteY71" fmla="*/ 29837184 h 38158224"/>
                <a:gd name="connsiteX72" fmla="*/ 6095074 w 12785897"/>
                <a:gd name="connsiteY72" fmla="*/ 23350026 h 38158224"/>
                <a:gd name="connsiteX73" fmla="*/ 7684465 w 12785897"/>
                <a:gd name="connsiteY73" fmla="*/ 27624571 h 38158224"/>
                <a:gd name="connsiteX74" fmla="*/ 8427889 w 12785897"/>
                <a:gd name="connsiteY74" fmla="*/ 31006397 h 38158224"/>
                <a:gd name="connsiteX75" fmla="*/ 8812419 w 12785897"/>
                <a:gd name="connsiteY75" fmla="*/ 32724317 h 38158224"/>
                <a:gd name="connsiteX76" fmla="*/ 8914961 w 12785897"/>
                <a:gd name="connsiteY76" fmla="*/ 33576525 h 38158224"/>
                <a:gd name="connsiteX77" fmla="*/ 9043138 w 12785897"/>
                <a:gd name="connsiteY77" fmla="*/ 34073647 h 38158224"/>
                <a:gd name="connsiteX78" fmla="*/ 8914961 w 12785897"/>
                <a:gd name="connsiteY78" fmla="*/ 34854838 h 38158224"/>
                <a:gd name="connsiteX79" fmla="*/ 9120044 w 12785897"/>
                <a:gd name="connsiteY79" fmla="*/ 35493994 h 38158224"/>
                <a:gd name="connsiteX80" fmla="*/ 9747928 w 12785897"/>
                <a:gd name="connsiteY80" fmla="*/ 36204167 h 38158224"/>
                <a:gd name="connsiteX81" fmla="*/ 10225577 w 12785897"/>
                <a:gd name="connsiteY81" fmla="*/ 36590928 h 38158224"/>
                <a:gd name="connsiteX0" fmla="*/ 10225577 w 12785897"/>
                <a:gd name="connsiteY0" fmla="*/ 36590928 h 38158224"/>
                <a:gd name="connsiteX1" fmla="*/ 10408457 w 12785897"/>
                <a:gd name="connsiteY1" fmla="*/ 37335264 h 38158224"/>
                <a:gd name="connsiteX2" fmla="*/ 11414297 w 12785897"/>
                <a:gd name="connsiteY2" fmla="*/ 37792464 h 38158224"/>
                <a:gd name="connsiteX3" fmla="*/ 12785897 w 12785897"/>
                <a:gd name="connsiteY3" fmla="*/ 37609584 h 38158224"/>
                <a:gd name="connsiteX4" fmla="*/ 12785897 w 12785897"/>
                <a:gd name="connsiteY4" fmla="*/ 36969504 h 38158224"/>
                <a:gd name="connsiteX5" fmla="*/ 12237257 w 12785897"/>
                <a:gd name="connsiteY5" fmla="*/ 36237984 h 38158224"/>
                <a:gd name="connsiteX6" fmla="*/ 11597177 w 12785897"/>
                <a:gd name="connsiteY6" fmla="*/ 35415024 h 38158224"/>
                <a:gd name="connsiteX7" fmla="*/ 11760483 w 12785897"/>
                <a:gd name="connsiteY7" fmla="*/ 33612034 h 38158224"/>
                <a:gd name="connsiteX8" fmla="*/ 11597177 w 12785897"/>
                <a:gd name="connsiteY8" fmla="*/ 32763264 h 38158224"/>
                <a:gd name="connsiteX9" fmla="*/ 11170871 w 12785897"/>
                <a:gd name="connsiteY9" fmla="*/ 31801091 h 38158224"/>
                <a:gd name="connsiteX10" fmla="*/ 11048537 w 12785897"/>
                <a:gd name="connsiteY10" fmla="*/ 30111504 h 38158224"/>
                <a:gd name="connsiteX11" fmla="*/ 10735070 w 12785897"/>
                <a:gd name="connsiteY11" fmla="*/ 27624571 h 38158224"/>
                <a:gd name="connsiteX12" fmla="*/ 10683799 w 12785897"/>
                <a:gd name="connsiteY12" fmla="*/ 26332755 h 38158224"/>
                <a:gd name="connsiteX13" fmla="*/ 10683799 w 12785897"/>
                <a:gd name="connsiteY13" fmla="*/ 23882656 h 38158224"/>
                <a:gd name="connsiteX14" fmla="*/ 10591337 w 12785897"/>
                <a:gd name="connsiteY14" fmla="*/ 22247664 h 38158224"/>
                <a:gd name="connsiteX15" fmla="*/ 10682777 w 12785897"/>
                <a:gd name="connsiteY15" fmla="*/ 20967504 h 38158224"/>
                <a:gd name="connsiteX16" fmla="*/ 10228501 w 12785897"/>
                <a:gd name="connsiteY16" fmla="*/ 18507342 h 38158224"/>
                <a:gd name="connsiteX17" fmla="*/ 9676937 w 12785897"/>
                <a:gd name="connsiteY17" fmla="*/ 12829344 h 38158224"/>
                <a:gd name="connsiteX18" fmla="*/ 10042697 w 12785897"/>
                <a:gd name="connsiteY18" fmla="*/ 13012224 h 38158224"/>
                <a:gd name="connsiteX19" fmla="*/ 11414297 w 12785897"/>
                <a:gd name="connsiteY19" fmla="*/ 12372144 h 38158224"/>
                <a:gd name="connsiteX20" fmla="*/ 11780057 w 12785897"/>
                <a:gd name="connsiteY20" fmla="*/ 11000544 h 38158224"/>
                <a:gd name="connsiteX21" fmla="*/ 11458997 w 12785897"/>
                <a:gd name="connsiteY21" fmla="*/ 8977513 h 38158224"/>
                <a:gd name="connsiteX22" fmla="*/ 10613031 w 12785897"/>
                <a:gd name="connsiteY22" fmla="*/ 6669449 h 38158224"/>
                <a:gd name="connsiteX23" fmla="*/ 10331042 w 12785897"/>
                <a:gd name="connsiteY23" fmla="*/ 6207836 h 38158224"/>
                <a:gd name="connsiteX24" fmla="*/ 7639331 w 12785897"/>
                <a:gd name="connsiteY24" fmla="*/ 5817241 h 38158224"/>
                <a:gd name="connsiteX25" fmla="*/ 7126625 w 12785897"/>
                <a:gd name="connsiteY25" fmla="*/ 4965033 h 38158224"/>
                <a:gd name="connsiteX26" fmla="*/ 7299497 w 12785897"/>
                <a:gd name="connsiteY26" fmla="*/ 3868224 h 38158224"/>
                <a:gd name="connsiteX27" fmla="*/ 7299497 w 12785897"/>
                <a:gd name="connsiteY27" fmla="*/ 3868224 h 38158224"/>
                <a:gd name="connsiteX28" fmla="*/ 7844414 w 12785897"/>
                <a:gd name="connsiteY28" fmla="*/ 3318130 h 38158224"/>
                <a:gd name="connsiteX29" fmla="*/ 7716237 w 12785897"/>
                <a:gd name="connsiteY29" fmla="*/ 2692477 h 38158224"/>
                <a:gd name="connsiteX30" fmla="*/ 7390937 w 12785897"/>
                <a:gd name="connsiteY30" fmla="*/ 2313744 h 38158224"/>
                <a:gd name="connsiteX31" fmla="*/ 7382978 w 12785897"/>
                <a:gd name="connsiteY31" fmla="*/ 1094587 h 38158224"/>
                <a:gd name="connsiteX32" fmla="*/ 6793365 w 12785897"/>
                <a:gd name="connsiteY32" fmla="*/ 561957 h 38158224"/>
                <a:gd name="connsiteX33" fmla="*/ 4921985 w 12785897"/>
                <a:gd name="connsiteY33" fmla="*/ 526448 h 38158224"/>
                <a:gd name="connsiteX34" fmla="*/ 4152925 w 12785897"/>
                <a:gd name="connsiteY34" fmla="*/ 1698234 h 38158224"/>
                <a:gd name="connsiteX35" fmla="*/ 4099097 w 12785897"/>
                <a:gd name="connsiteY35" fmla="*/ 2679504 h 38158224"/>
                <a:gd name="connsiteX36" fmla="*/ 3916217 w 12785897"/>
                <a:gd name="connsiteY36" fmla="*/ 3685344 h 38158224"/>
                <a:gd name="connsiteX37" fmla="*/ 4373417 w 12785897"/>
                <a:gd name="connsiteY37" fmla="*/ 3776784 h 38158224"/>
                <a:gd name="connsiteX38" fmla="*/ 4647737 w 12785897"/>
                <a:gd name="connsiteY38" fmla="*/ 4874064 h 38158224"/>
                <a:gd name="connsiteX39" fmla="*/ 4464857 w 12785897"/>
                <a:gd name="connsiteY39" fmla="*/ 5422704 h 38158224"/>
                <a:gd name="connsiteX40" fmla="*/ 1409944 w 12785897"/>
                <a:gd name="connsiteY40" fmla="*/ 6456397 h 38158224"/>
                <a:gd name="connsiteX41" fmla="*/ 1025414 w 12785897"/>
                <a:gd name="connsiteY41" fmla="*/ 7592675 h 38158224"/>
                <a:gd name="connsiteX42" fmla="*/ 589613 w 12785897"/>
                <a:gd name="connsiteY42" fmla="*/ 8728952 h 38158224"/>
                <a:gd name="connsiteX43" fmla="*/ 487072 w 12785897"/>
                <a:gd name="connsiteY43" fmla="*/ 9687687 h 38158224"/>
                <a:gd name="connsiteX44" fmla="*/ 128177 w 12785897"/>
                <a:gd name="connsiteY44" fmla="*/ 10539895 h 38158224"/>
                <a:gd name="connsiteX45" fmla="*/ 0 w 12785897"/>
                <a:gd name="connsiteY45" fmla="*/ 12102277 h 38158224"/>
                <a:gd name="connsiteX46" fmla="*/ 487072 w 12785897"/>
                <a:gd name="connsiteY46" fmla="*/ 13629150 h 38158224"/>
                <a:gd name="connsiteX47" fmla="*/ 1461215 w 12785897"/>
                <a:gd name="connsiteY47" fmla="*/ 13629150 h 38158224"/>
                <a:gd name="connsiteX48" fmla="*/ 2087417 w 12785897"/>
                <a:gd name="connsiteY48" fmla="*/ 13926624 h 38158224"/>
                <a:gd name="connsiteX49" fmla="*/ 2087417 w 12785897"/>
                <a:gd name="connsiteY49" fmla="*/ 13926624 h 38158224"/>
                <a:gd name="connsiteX50" fmla="*/ 1384309 w 12785897"/>
                <a:gd name="connsiteY50" fmla="*/ 20353794 h 38158224"/>
                <a:gd name="connsiteX51" fmla="*/ 1820110 w 12785897"/>
                <a:gd name="connsiteY51" fmla="*/ 20673372 h 38158224"/>
                <a:gd name="connsiteX52" fmla="*/ 1737066 w 12785897"/>
                <a:gd name="connsiteY52" fmla="*/ 23705113 h 38158224"/>
                <a:gd name="connsiteX53" fmla="*/ 1904537 w 12785897"/>
                <a:gd name="connsiteY53" fmla="*/ 26636784 h 38158224"/>
                <a:gd name="connsiteX54" fmla="*/ 1839607 w 12785897"/>
                <a:gd name="connsiteY54" fmla="*/ 28960397 h 38158224"/>
                <a:gd name="connsiteX55" fmla="*/ 1608889 w 12785897"/>
                <a:gd name="connsiteY55" fmla="*/ 31694565 h 38158224"/>
                <a:gd name="connsiteX56" fmla="*/ 1352536 w 12785897"/>
                <a:gd name="connsiteY56" fmla="*/ 33114912 h 38158224"/>
                <a:gd name="connsiteX57" fmla="*/ 1275630 w 12785897"/>
                <a:gd name="connsiteY57" fmla="*/ 34144664 h 38158224"/>
                <a:gd name="connsiteX58" fmla="*/ 807257 w 12785897"/>
                <a:gd name="connsiteY58" fmla="*/ 34774944 h 38158224"/>
                <a:gd name="connsiteX59" fmla="*/ 1301265 w 12785897"/>
                <a:gd name="connsiteY59" fmla="*/ 36097641 h 38158224"/>
                <a:gd name="connsiteX60" fmla="*/ 715817 w 12785897"/>
                <a:gd name="connsiteY60" fmla="*/ 38066784 h 38158224"/>
                <a:gd name="connsiteX61" fmla="*/ 1721657 w 12785897"/>
                <a:gd name="connsiteY61" fmla="*/ 38158224 h 38158224"/>
                <a:gd name="connsiteX62" fmla="*/ 2818937 w 12785897"/>
                <a:gd name="connsiteY62" fmla="*/ 37975344 h 38158224"/>
                <a:gd name="connsiteX63" fmla="*/ 2818937 w 12785897"/>
                <a:gd name="connsiteY63" fmla="*/ 37975344 h 38158224"/>
                <a:gd name="connsiteX64" fmla="*/ 3147010 w 12785897"/>
                <a:gd name="connsiteY64" fmla="*/ 36559254 h 38158224"/>
                <a:gd name="connsiteX65" fmla="*/ 3352092 w 12785897"/>
                <a:gd name="connsiteY65" fmla="*/ 35707046 h 38158224"/>
                <a:gd name="connsiteX66" fmla="*/ 3967340 w 12785897"/>
                <a:gd name="connsiteY66" fmla="*/ 34748312 h 38158224"/>
                <a:gd name="connsiteX67" fmla="*/ 3839164 w 12785897"/>
                <a:gd name="connsiteY67" fmla="*/ 34286699 h 38158224"/>
                <a:gd name="connsiteX68" fmla="*/ 4464857 w 12785897"/>
                <a:gd name="connsiteY68" fmla="*/ 32946144 h 38158224"/>
                <a:gd name="connsiteX69" fmla="*/ 4633859 w 12785897"/>
                <a:gd name="connsiteY69" fmla="*/ 31659057 h 38158224"/>
                <a:gd name="connsiteX70" fmla="*/ 4762036 w 12785897"/>
                <a:gd name="connsiteY70" fmla="*/ 30203201 h 38158224"/>
                <a:gd name="connsiteX71" fmla="*/ 4739177 w 12785897"/>
                <a:gd name="connsiteY71" fmla="*/ 29837184 h 38158224"/>
                <a:gd name="connsiteX72" fmla="*/ 6095074 w 12785897"/>
                <a:gd name="connsiteY72" fmla="*/ 23350026 h 38158224"/>
                <a:gd name="connsiteX73" fmla="*/ 7684465 w 12785897"/>
                <a:gd name="connsiteY73" fmla="*/ 27624571 h 38158224"/>
                <a:gd name="connsiteX74" fmla="*/ 8427889 w 12785897"/>
                <a:gd name="connsiteY74" fmla="*/ 31006397 h 38158224"/>
                <a:gd name="connsiteX75" fmla="*/ 8812419 w 12785897"/>
                <a:gd name="connsiteY75" fmla="*/ 32724317 h 38158224"/>
                <a:gd name="connsiteX76" fmla="*/ 8914961 w 12785897"/>
                <a:gd name="connsiteY76" fmla="*/ 33576525 h 38158224"/>
                <a:gd name="connsiteX77" fmla="*/ 9043138 w 12785897"/>
                <a:gd name="connsiteY77" fmla="*/ 34073647 h 38158224"/>
                <a:gd name="connsiteX78" fmla="*/ 8914961 w 12785897"/>
                <a:gd name="connsiteY78" fmla="*/ 34854838 h 38158224"/>
                <a:gd name="connsiteX79" fmla="*/ 9120044 w 12785897"/>
                <a:gd name="connsiteY79" fmla="*/ 35493994 h 38158224"/>
                <a:gd name="connsiteX80" fmla="*/ 9747928 w 12785897"/>
                <a:gd name="connsiteY80" fmla="*/ 36204167 h 38158224"/>
                <a:gd name="connsiteX81" fmla="*/ 10225577 w 12785897"/>
                <a:gd name="connsiteY81" fmla="*/ 36590928 h 38158224"/>
                <a:gd name="connsiteX0" fmla="*/ 10225577 w 12785897"/>
                <a:gd name="connsiteY0" fmla="*/ 36590928 h 38158224"/>
                <a:gd name="connsiteX1" fmla="*/ 10408457 w 12785897"/>
                <a:gd name="connsiteY1" fmla="*/ 37335264 h 38158224"/>
                <a:gd name="connsiteX2" fmla="*/ 11414297 w 12785897"/>
                <a:gd name="connsiteY2" fmla="*/ 37792464 h 38158224"/>
                <a:gd name="connsiteX3" fmla="*/ 12785897 w 12785897"/>
                <a:gd name="connsiteY3" fmla="*/ 37609584 h 38158224"/>
                <a:gd name="connsiteX4" fmla="*/ 12785897 w 12785897"/>
                <a:gd name="connsiteY4" fmla="*/ 36969504 h 38158224"/>
                <a:gd name="connsiteX5" fmla="*/ 12237257 w 12785897"/>
                <a:gd name="connsiteY5" fmla="*/ 36237984 h 38158224"/>
                <a:gd name="connsiteX6" fmla="*/ 11597177 w 12785897"/>
                <a:gd name="connsiteY6" fmla="*/ 35415024 h 38158224"/>
                <a:gd name="connsiteX7" fmla="*/ 11760483 w 12785897"/>
                <a:gd name="connsiteY7" fmla="*/ 33612034 h 38158224"/>
                <a:gd name="connsiteX8" fmla="*/ 11597177 w 12785897"/>
                <a:gd name="connsiteY8" fmla="*/ 32763264 h 38158224"/>
                <a:gd name="connsiteX9" fmla="*/ 11170871 w 12785897"/>
                <a:gd name="connsiteY9" fmla="*/ 31801091 h 38158224"/>
                <a:gd name="connsiteX10" fmla="*/ 11048537 w 12785897"/>
                <a:gd name="connsiteY10" fmla="*/ 30111504 h 38158224"/>
                <a:gd name="connsiteX11" fmla="*/ 10735070 w 12785897"/>
                <a:gd name="connsiteY11" fmla="*/ 27624571 h 38158224"/>
                <a:gd name="connsiteX12" fmla="*/ 10683799 w 12785897"/>
                <a:gd name="connsiteY12" fmla="*/ 26332755 h 38158224"/>
                <a:gd name="connsiteX13" fmla="*/ 10683799 w 12785897"/>
                <a:gd name="connsiteY13" fmla="*/ 23882656 h 38158224"/>
                <a:gd name="connsiteX14" fmla="*/ 10591337 w 12785897"/>
                <a:gd name="connsiteY14" fmla="*/ 22247664 h 38158224"/>
                <a:gd name="connsiteX15" fmla="*/ 10682777 w 12785897"/>
                <a:gd name="connsiteY15" fmla="*/ 20967504 h 38158224"/>
                <a:gd name="connsiteX16" fmla="*/ 10228501 w 12785897"/>
                <a:gd name="connsiteY16" fmla="*/ 18507342 h 38158224"/>
                <a:gd name="connsiteX17" fmla="*/ 9676937 w 12785897"/>
                <a:gd name="connsiteY17" fmla="*/ 12829344 h 38158224"/>
                <a:gd name="connsiteX18" fmla="*/ 10042697 w 12785897"/>
                <a:gd name="connsiteY18" fmla="*/ 13012224 h 38158224"/>
                <a:gd name="connsiteX19" fmla="*/ 11414297 w 12785897"/>
                <a:gd name="connsiteY19" fmla="*/ 12372144 h 38158224"/>
                <a:gd name="connsiteX20" fmla="*/ 11780057 w 12785897"/>
                <a:gd name="connsiteY20" fmla="*/ 11000544 h 38158224"/>
                <a:gd name="connsiteX21" fmla="*/ 11458997 w 12785897"/>
                <a:gd name="connsiteY21" fmla="*/ 8977513 h 38158224"/>
                <a:gd name="connsiteX22" fmla="*/ 10613031 w 12785897"/>
                <a:gd name="connsiteY22" fmla="*/ 6669449 h 38158224"/>
                <a:gd name="connsiteX23" fmla="*/ 10331042 w 12785897"/>
                <a:gd name="connsiteY23" fmla="*/ 6207836 h 38158224"/>
                <a:gd name="connsiteX24" fmla="*/ 7639331 w 12785897"/>
                <a:gd name="connsiteY24" fmla="*/ 5817241 h 38158224"/>
                <a:gd name="connsiteX25" fmla="*/ 7126625 w 12785897"/>
                <a:gd name="connsiteY25" fmla="*/ 4965033 h 38158224"/>
                <a:gd name="connsiteX26" fmla="*/ 7299497 w 12785897"/>
                <a:gd name="connsiteY26" fmla="*/ 3868224 h 38158224"/>
                <a:gd name="connsiteX27" fmla="*/ 7299497 w 12785897"/>
                <a:gd name="connsiteY27" fmla="*/ 3868224 h 38158224"/>
                <a:gd name="connsiteX28" fmla="*/ 7844414 w 12785897"/>
                <a:gd name="connsiteY28" fmla="*/ 3318130 h 38158224"/>
                <a:gd name="connsiteX29" fmla="*/ 7716237 w 12785897"/>
                <a:gd name="connsiteY29" fmla="*/ 2692477 h 38158224"/>
                <a:gd name="connsiteX30" fmla="*/ 7390937 w 12785897"/>
                <a:gd name="connsiteY30" fmla="*/ 2313744 h 38158224"/>
                <a:gd name="connsiteX31" fmla="*/ 7382978 w 12785897"/>
                <a:gd name="connsiteY31" fmla="*/ 1094587 h 38158224"/>
                <a:gd name="connsiteX32" fmla="*/ 6793365 w 12785897"/>
                <a:gd name="connsiteY32" fmla="*/ 561957 h 38158224"/>
                <a:gd name="connsiteX33" fmla="*/ 4921985 w 12785897"/>
                <a:gd name="connsiteY33" fmla="*/ 526448 h 38158224"/>
                <a:gd name="connsiteX34" fmla="*/ 4152925 w 12785897"/>
                <a:gd name="connsiteY34" fmla="*/ 1698234 h 38158224"/>
                <a:gd name="connsiteX35" fmla="*/ 4099097 w 12785897"/>
                <a:gd name="connsiteY35" fmla="*/ 2679504 h 38158224"/>
                <a:gd name="connsiteX36" fmla="*/ 3916217 w 12785897"/>
                <a:gd name="connsiteY36" fmla="*/ 3685344 h 38158224"/>
                <a:gd name="connsiteX37" fmla="*/ 4373417 w 12785897"/>
                <a:gd name="connsiteY37" fmla="*/ 3776784 h 38158224"/>
                <a:gd name="connsiteX38" fmla="*/ 4647737 w 12785897"/>
                <a:gd name="connsiteY38" fmla="*/ 4874064 h 38158224"/>
                <a:gd name="connsiteX39" fmla="*/ 4464857 w 12785897"/>
                <a:gd name="connsiteY39" fmla="*/ 5422704 h 38158224"/>
                <a:gd name="connsiteX40" fmla="*/ 1409944 w 12785897"/>
                <a:gd name="connsiteY40" fmla="*/ 6456397 h 38158224"/>
                <a:gd name="connsiteX41" fmla="*/ 1025414 w 12785897"/>
                <a:gd name="connsiteY41" fmla="*/ 7592675 h 38158224"/>
                <a:gd name="connsiteX42" fmla="*/ 589613 w 12785897"/>
                <a:gd name="connsiteY42" fmla="*/ 8728952 h 38158224"/>
                <a:gd name="connsiteX43" fmla="*/ 487072 w 12785897"/>
                <a:gd name="connsiteY43" fmla="*/ 9687687 h 38158224"/>
                <a:gd name="connsiteX44" fmla="*/ 128177 w 12785897"/>
                <a:gd name="connsiteY44" fmla="*/ 10539895 h 38158224"/>
                <a:gd name="connsiteX45" fmla="*/ 0 w 12785897"/>
                <a:gd name="connsiteY45" fmla="*/ 12102277 h 38158224"/>
                <a:gd name="connsiteX46" fmla="*/ 487072 w 12785897"/>
                <a:gd name="connsiteY46" fmla="*/ 13629150 h 38158224"/>
                <a:gd name="connsiteX47" fmla="*/ 1461215 w 12785897"/>
                <a:gd name="connsiteY47" fmla="*/ 13629150 h 38158224"/>
                <a:gd name="connsiteX48" fmla="*/ 2087417 w 12785897"/>
                <a:gd name="connsiteY48" fmla="*/ 13926624 h 38158224"/>
                <a:gd name="connsiteX49" fmla="*/ 2087417 w 12785897"/>
                <a:gd name="connsiteY49" fmla="*/ 13926624 h 38158224"/>
                <a:gd name="connsiteX50" fmla="*/ 1384309 w 12785897"/>
                <a:gd name="connsiteY50" fmla="*/ 20353794 h 38158224"/>
                <a:gd name="connsiteX51" fmla="*/ 1820110 w 12785897"/>
                <a:gd name="connsiteY51" fmla="*/ 20673372 h 38158224"/>
                <a:gd name="connsiteX52" fmla="*/ 1737066 w 12785897"/>
                <a:gd name="connsiteY52" fmla="*/ 23705113 h 38158224"/>
                <a:gd name="connsiteX53" fmla="*/ 1904537 w 12785897"/>
                <a:gd name="connsiteY53" fmla="*/ 26636784 h 38158224"/>
                <a:gd name="connsiteX54" fmla="*/ 1839607 w 12785897"/>
                <a:gd name="connsiteY54" fmla="*/ 28960397 h 38158224"/>
                <a:gd name="connsiteX55" fmla="*/ 1608889 w 12785897"/>
                <a:gd name="connsiteY55" fmla="*/ 31694565 h 38158224"/>
                <a:gd name="connsiteX56" fmla="*/ 1352536 w 12785897"/>
                <a:gd name="connsiteY56" fmla="*/ 33114912 h 38158224"/>
                <a:gd name="connsiteX57" fmla="*/ 1275630 w 12785897"/>
                <a:gd name="connsiteY57" fmla="*/ 34144664 h 38158224"/>
                <a:gd name="connsiteX58" fmla="*/ 807257 w 12785897"/>
                <a:gd name="connsiteY58" fmla="*/ 34774944 h 38158224"/>
                <a:gd name="connsiteX59" fmla="*/ 1301265 w 12785897"/>
                <a:gd name="connsiteY59" fmla="*/ 36097641 h 38158224"/>
                <a:gd name="connsiteX60" fmla="*/ 715817 w 12785897"/>
                <a:gd name="connsiteY60" fmla="*/ 38066784 h 38158224"/>
                <a:gd name="connsiteX61" fmla="*/ 1721657 w 12785897"/>
                <a:gd name="connsiteY61" fmla="*/ 38158224 h 38158224"/>
                <a:gd name="connsiteX62" fmla="*/ 2818937 w 12785897"/>
                <a:gd name="connsiteY62" fmla="*/ 37975344 h 38158224"/>
                <a:gd name="connsiteX63" fmla="*/ 2818937 w 12785897"/>
                <a:gd name="connsiteY63" fmla="*/ 37975344 h 38158224"/>
                <a:gd name="connsiteX64" fmla="*/ 3147010 w 12785897"/>
                <a:gd name="connsiteY64" fmla="*/ 36559254 h 38158224"/>
                <a:gd name="connsiteX65" fmla="*/ 3352092 w 12785897"/>
                <a:gd name="connsiteY65" fmla="*/ 35707046 h 38158224"/>
                <a:gd name="connsiteX66" fmla="*/ 3967340 w 12785897"/>
                <a:gd name="connsiteY66" fmla="*/ 34748312 h 38158224"/>
                <a:gd name="connsiteX67" fmla="*/ 3839164 w 12785897"/>
                <a:gd name="connsiteY67" fmla="*/ 34286699 h 38158224"/>
                <a:gd name="connsiteX68" fmla="*/ 4464857 w 12785897"/>
                <a:gd name="connsiteY68" fmla="*/ 32946144 h 38158224"/>
                <a:gd name="connsiteX69" fmla="*/ 4633859 w 12785897"/>
                <a:gd name="connsiteY69" fmla="*/ 31659057 h 38158224"/>
                <a:gd name="connsiteX70" fmla="*/ 4762036 w 12785897"/>
                <a:gd name="connsiteY70" fmla="*/ 30203201 h 38158224"/>
                <a:gd name="connsiteX71" fmla="*/ 4739177 w 12785897"/>
                <a:gd name="connsiteY71" fmla="*/ 29837184 h 38158224"/>
                <a:gd name="connsiteX72" fmla="*/ 6095074 w 12785897"/>
                <a:gd name="connsiteY72" fmla="*/ 23350026 h 38158224"/>
                <a:gd name="connsiteX73" fmla="*/ 7684465 w 12785897"/>
                <a:gd name="connsiteY73" fmla="*/ 27624571 h 38158224"/>
                <a:gd name="connsiteX74" fmla="*/ 8427889 w 12785897"/>
                <a:gd name="connsiteY74" fmla="*/ 31006397 h 38158224"/>
                <a:gd name="connsiteX75" fmla="*/ 8812419 w 12785897"/>
                <a:gd name="connsiteY75" fmla="*/ 32724317 h 38158224"/>
                <a:gd name="connsiteX76" fmla="*/ 8914961 w 12785897"/>
                <a:gd name="connsiteY76" fmla="*/ 33576525 h 38158224"/>
                <a:gd name="connsiteX77" fmla="*/ 9043138 w 12785897"/>
                <a:gd name="connsiteY77" fmla="*/ 34073647 h 38158224"/>
                <a:gd name="connsiteX78" fmla="*/ 8914961 w 12785897"/>
                <a:gd name="connsiteY78" fmla="*/ 34854838 h 38158224"/>
                <a:gd name="connsiteX79" fmla="*/ 9120044 w 12785897"/>
                <a:gd name="connsiteY79" fmla="*/ 35493994 h 38158224"/>
                <a:gd name="connsiteX80" fmla="*/ 9747928 w 12785897"/>
                <a:gd name="connsiteY80" fmla="*/ 36204167 h 38158224"/>
                <a:gd name="connsiteX81" fmla="*/ 10225577 w 12785897"/>
                <a:gd name="connsiteY81" fmla="*/ 36590928 h 38158224"/>
                <a:gd name="connsiteX0" fmla="*/ 10225577 w 12785897"/>
                <a:gd name="connsiteY0" fmla="*/ 36455655 h 38022951"/>
                <a:gd name="connsiteX1" fmla="*/ 10408457 w 12785897"/>
                <a:gd name="connsiteY1" fmla="*/ 37199991 h 38022951"/>
                <a:gd name="connsiteX2" fmla="*/ 11414297 w 12785897"/>
                <a:gd name="connsiteY2" fmla="*/ 37657191 h 38022951"/>
                <a:gd name="connsiteX3" fmla="*/ 12785897 w 12785897"/>
                <a:gd name="connsiteY3" fmla="*/ 37474311 h 38022951"/>
                <a:gd name="connsiteX4" fmla="*/ 12785897 w 12785897"/>
                <a:gd name="connsiteY4" fmla="*/ 36834231 h 38022951"/>
                <a:gd name="connsiteX5" fmla="*/ 12237257 w 12785897"/>
                <a:gd name="connsiteY5" fmla="*/ 36102711 h 38022951"/>
                <a:gd name="connsiteX6" fmla="*/ 11597177 w 12785897"/>
                <a:gd name="connsiteY6" fmla="*/ 35279751 h 38022951"/>
                <a:gd name="connsiteX7" fmla="*/ 11760483 w 12785897"/>
                <a:gd name="connsiteY7" fmla="*/ 33476761 h 38022951"/>
                <a:gd name="connsiteX8" fmla="*/ 11597177 w 12785897"/>
                <a:gd name="connsiteY8" fmla="*/ 32627991 h 38022951"/>
                <a:gd name="connsiteX9" fmla="*/ 11170871 w 12785897"/>
                <a:gd name="connsiteY9" fmla="*/ 31665818 h 38022951"/>
                <a:gd name="connsiteX10" fmla="*/ 11048537 w 12785897"/>
                <a:gd name="connsiteY10" fmla="*/ 29976231 h 38022951"/>
                <a:gd name="connsiteX11" fmla="*/ 10735070 w 12785897"/>
                <a:gd name="connsiteY11" fmla="*/ 27489298 h 38022951"/>
                <a:gd name="connsiteX12" fmla="*/ 10683799 w 12785897"/>
                <a:gd name="connsiteY12" fmla="*/ 26197482 h 38022951"/>
                <a:gd name="connsiteX13" fmla="*/ 10683799 w 12785897"/>
                <a:gd name="connsiteY13" fmla="*/ 23747383 h 38022951"/>
                <a:gd name="connsiteX14" fmla="*/ 10591337 w 12785897"/>
                <a:gd name="connsiteY14" fmla="*/ 22112391 h 38022951"/>
                <a:gd name="connsiteX15" fmla="*/ 10682777 w 12785897"/>
                <a:gd name="connsiteY15" fmla="*/ 20832231 h 38022951"/>
                <a:gd name="connsiteX16" fmla="*/ 10228501 w 12785897"/>
                <a:gd name="connsiteY16" fmla="*/ 18372069 h 38022951"/>
                <a:gd name="connsiteX17" fmla="*/ 9676937 w 12785897"/>
                <a:gd name="connsiteY17" fmla="*/ 12694071 h 38022951"/>
                <a:gd name="connsiteX18" fmla="*/ 10042697 w 12785897"/>
                <a:gd name="connsiteY18" fmla="*/ 12876951 h 38022951"/>
                <a:gd name="connsiteX19" fmla="*/ 11414297 w 12785897"/>
                <a:gd name="connsiteY19" fmla="*/ 12236871 h 38022951"/>
                <a:gd name="connsiteX20" fmla="*/ 11780057 w 12785897"/>
                <a:gd name="connsiteY20" fmla="*/ 10865271 h 38022951"/>
                <a:gd name="connsiteX21" fmla="*/ 11458997 w 12785897"/>
                <a:gd name="connsiteY21" fmla="*/ 8842240 h 38022951"/>
                <a:gd name="connsiteX22" fmla="*/ 10613031 w 12785897"/>
                <a:gd name="connsiteY22" fmla="*/ 6534176 h 38022951"/>
                <a:gd name="connsiteX23" fmla="*/ 10331042 w 12785897"/>
                <a:gd name="connsiteY23" fmla="*/ 6072563 h 38022951"/>
                <a:gd name="connsiteX24" fmla="*/ 7639331 w 12785897"/>
                <a:gd name="connsiteY24" fmla="*/ 5681968 h 38022951"/>
                <a:gd name="connsiteX25" fmla="*/ 7126625 w 12785897"/>
                <a:gd name="connsiteY25" fmla="*/ 4829760 h 38022951"/>
                <a:gd name="connsiteX26" fmla="*/ 7299497 w 12785897"/>
                <a:gd name="connsiteY26" fmla="*/ 3732951 h 38022951"/>
                <a:gd name="connsiteX27" fmla="*/ 7299497 w 12785897"/>
                <a:gd name="connsiteY27" fmla="*/ 3732951 h 38022951"/>
                <a:gd name="connsiteX28" fmla="*/ 7844414 w 12785897"/>
                <a:gd name="connsiteY28" fmla="*/ 3182857 h 38022951"/>
                <a:gd name="connsiteX29" fmla="*/ 7716237 w 12785897"/>
                <a:gd name="connsiteY29" fmla="*/ 2557204 h 38022951"/>
                <a:gd name="connsiteX30" fmla="*/ 7390937 w 12785897"/>
                <a:gd name="connsiteY30" fmla="*/ 2178471 h 38022951"/>
                <a:gd name="connsiteX31" fmla="*/ 7382978 w 12785897"/>
                <a:gd name="connsiteY31" fmla="*/ 959314 h 38022951"/>
                <a:gd name="connsiteX32" fmla="*/ 6793365 w 12785897"/>
                <a:gd name="connsiteY32" fmla="*/ 426684 h 38022951"/>
                <a:gd name="connsiteX33" fmla="*/ 4921985 w 12785897"/>
                <a:gd name="connsiteY33" fmla="*/ 391175 h 38022951"/>
                <a:gd name="connsiteX34" fmla="*/ 4152925 w 12785897"/>
                <a:gd name="connsiteY34" fmla="*/ 1562961 h 38022951"/>
                <a:gd name="connsiteX35" fmla="*/ 4099097 w 12785897"/>
                <a:gd name="connsiteY35" fmla="*/ 2544231 h 38022951"/>
                <a:gd name="connsiteX36" fmla="*/ 3916217 w 12785897"/>
                <a:gd name="connsiteY36" fmla="*/ 3550071 h 38022951"/>
                <a:gd name="connsiteX37" fmla="*/ 4373417 w 12785897"/>
                <a:gd name="connsiteY37" fmla="*/ 3641511 h 38022951"/>
                <a:gd name="connsiteX38" fmla="*/ 4647737 w 12785897"/>
                <a:gd name="connsiteY38" fmla="*/ 4738791 h 38022951"/>
                <a:gd name="connsiteX39" fmla="*/ 4464857 w 12785897"/>
                <a:gd name="connsiteY39" fmla="*/ 5287431 h 38022951"/>
                <a:gd name="connsiteX40" fmla="*/ 1409944 w 12785897"/>
                <a:gd name="connsiteY40" fmla="*/ 6321124 h 38022951"/>
                <a:gd name="connsiteX41" fmla="*/ 1025414 w 12785897"/>
                <a:gd name="connsiteY41" fmla="*/ 7457402 h 38022951"/>
                <a:gd name="connsiteX42" fmla="*/ 589613 w 12785897"/>
                <a:gd name="connsiteY42" fmla="*/ 8593679 h 38022951"/>
                <a:gd name="connsiteX43" fmla="*/ 487072 w 12785897"/>
                <a:gd name="connsiteY43" fmla="*/ 9552414 h 38022951"/>
                <a:gd name="connsiteX44" fmla="*/ 128177 w 12785897"/>
                <a:gd name="connsiteY44" fmla="*/ 10404622 h 38022951"/>
                <a:gd name="connsiteX45" fmla="*/ 0 w 12785897"/>
                <a:gd name="connsiteY45" fmla="*/ 11967004 h 38022951"/>
                <a:gd name="connsiteX46" fmla="*/ 487072 w 12785897"/>
                <a:gd name="connsiteY46" fmla="*/ 13493877 h 38022951"/>
                <a:gd name="connsiteX47" fmla="*/ 1461215 w 12785897"/>
                <a:gd name="connsiteY47" fmla="*/ 13493877 h 38022951"/>
                <a:gd name="connsiteX48" fmla="*/ 2087417 w 12785897"/>
                <a:gd name="connsiteY48" fmla="*/ 13791351 h 38022951"/>
                <a:gd name="connsiteX49" fmla="*/ 2087417 w 12785897"/>
                <a:gd name="connsiteY49" fmla="*/ 13791351 h 38022951"/>
                <a:gd name="connsiteX50" fmla="*/ 1384309 w 12785897"/>
                <a:gd name="connsiteY50" fmla="*/ 20218521 h 38022951"/>
                <a:gd name="connsiteX51" fmla="*/ 1820110 w 12785897"/>
                <a:gd name="connsiteY51" fmla="*/ 20538099 h 38022951"/>
                <a:gd name="connsiteX52" fmla="*/ 1737066 w 12785897"/>
                <a:gd name="connsiteY52" fmla="*/ 23569840 h 38022951"/>
                <a:gd name="connsiteX53" fmla="*/ 1904537 w 12785897"/>
                <a:gd name="connsiteY53" fmla="*/ 26501511 h 38022951"/>
                <a:gd name="connsiteX54" fmla="*/ 1839607 w 12785897"/>
                <a:gd name="connsiteY54" fmla="*/ 28825124 h 38022951"/>
                <a:gd name="connsiteX55" fmla="*/ 1608889 w 12785897"/>
                <a:gd name="connsiteY55" fmla="*/ 31559292 h 38022951"/>
                <a:gd name="connsiteX56" fmla="*/ 1352536 w 12785897"/>
                <a:gd name="connsiteY56" fmla="*/ 32979639 h 38022951"/>
                <a:gd name="connsiteX57" fmla="*/ 1275630 w 12785897"/>
                <a:gd name="connsiteY57" fmla="*/ 34009391 h 38022951"/>
                <a:gd name="connsiteX58" fmla="*/ 807257 w 12785897"/>
                <a:gd name="connsiteY58" fmla="*/ 34639671 h 38022951"/>
                <a:gd name="connsiteX59" fmla="*/ 1301265 w 12785897"/>
                <a:gd name="connsiteY59" fmla="*/ 35962368 h 38022951"/>
                <a:gd name="connsiteX60" fmla="*/ 715817 w 12785897"/>
                <a:gd name="connsiteY60" fmla="*/ 37931511 h 38022951"/>
                <a:gd name="connsiteX61" fmla="*/ 1721657 w 12785897"/>
                <a:gd name="connsiteY61" fmla="*/ 38022951 h 38022951"/>
                <a:gd name="connsiteX62" fmla="*/ 2818937 w 12785897"/>
                <a:gd name="connsiteY62" fmla="*/ 37840071 h 38022951"/>
                <a:gd name="connsiteX63" fmla="*/ 2818937 w 12785897"/>
                <a:gd name="connsiteY63" fmla="*/ 37840071 h 38022951"/>
                <a:gd name="connsiteX64" fmla="*/ 3147010 w 12785897"/>
                <a:gd name="connsiteY64" fmla="*/ 36423981 h 38022951"/>
                <a:gd name="connsiteX65" fmla="*/ 3352092 w 12785897"/>
                <a:gd name="connsiteY65" fmla="*/ 35571773 h 38022951"/>
                <a:gd name="connsiteX66" fmla="*/ 3967340 w 12785897"/>
                <a:gd name="connsiteY66" fmla="*/ 34613039 h 38022951"/>
                <a:gd name="connsiteX67" fmla="*/ 3839164 w 12785897"/>
                <a:gd name="connsiteY67" fmla="*/ 34151426 h 38022951"/>
                <a:gd name="connsiteX68" fmla="*/ 4464857 w 12785897"/>
                <a:gd name="connsiteY68" fmla="*/ 32810871 h 38022951"/>
                <a:gd name="connsiteX69" fmla="*/ 4633859 w 12785897"/>
                <a:gd name="connsiteY69" fmla="*/ 31523784 h 38022951"/>
                <a:gd name="connsiteX70" fmla="*/ 4762036 w 12785897"/>
                <a:gd name="connsiteY70" fmla="*/ 30067928 h 38022951"/>
                <a:gd name="connsiteX71" fmla="*/ 4739177 w 12785897"/>
                <a:gd name="connsiteY71" fmla="*/ 29701911 h 38022951"/>
                <a:gd name="connsiteX72" fmla="*/ 6095074 w 12785897"/>
                <a:gd name="connsiteY72" fmla="*/ 23214753 h 38022951"/>
                <a:gd name="connsiteX73" fmla="*/ 7684465 w 12785897"/>
                <a:gd name="connsiteY73" fmla="*/ 27489298 h 38022951"/>
                <a:gd name="connsiteX74" fmla="*/ 8427889 w 12785897"/>
                <a:gd name="connsiteY74" fmla="*/ 30871124 h 38022951"/>
                <a:gd name="connsiteX75" fmla="*/ 8812419 w 12785897"/>
                <a:gd name="connsiteY75" fmla="*/ 32589044 h 38022951"/>
                <a:gd name="connsiteX76" fmla="*/ 8914961 w 12785897"/>
                <a:gd name="connsiteY76" fmla="*/ 33441252 h 38022951"/>
                <a:gd name="connsiteX77" fmla="*/ 9043138 w 12785897"/>
                <a:gd name="connsiteY77" fmla="*/ 33938374 h 38022951"/>
                <a:gd name="connsiteX78" fmla="*/ 8914961 w 12785897"/>
                <a:gd name="connsiteY78" fmla="*/ 34719565 h 38022951"/>
                <a:gd name="connsiteX79" fmla="*/ 9120044 w 12785897"/>
                <a:gd name="connsiteY79" fmla="*/ 35358721 h 38022951"/>
                <a:gd name="connsiteX80" fmla="*/ 9747928 w 12785897"/>
                <a:gd name="connsiteY80" fmla="*/ 36068894 h 38022951"/>
                <a:gd name="connsiteX81" fmla="*/ 10225577 w 12785897"/>
                <a:gd name="connsiteY81" fmla="*/ 36455655 h 38022951"/>
                <a:gd name="connsiteX0" fmla="*/ 10225577 w 12785897"/>
                <a:gd name="connsiteY0" fmla="*/ 36455655 h 38022951"/>
                <a:gd name="connsiteX1" fmla="*/ 10408457 w 12785897"/>
                <a:gd name="connsiteY1" fmla="*/ 37199991 h 38022951"/>
                <a:gd name="connsiteX2" fmla="*/ 11414297 w 12785897"/>
                <a:gd name="connsiteY2" fmla="*/ 37657191 h 38022951"/>
                <a:gd name="connsiteX3" fmla="*/ 12785897 w 12785897"/>
                <a:gd name="connsiteY3" fmla="*/ 37474311 h 38022951"/>
                <a:gd name="connsiteX4" fmla="*/ 12785897 w 12785897"/>
                <a:gd name="connsiteY4" fmla="*/ 36834231 h 38022951"/>
                <a:gd name="connsiteX5" fmla="*/ 12237257 w 12785897"/>
                <a:gd name="connsiteY5" fmla="*/ 36102711 h 38022951"/>
                <a:gd name="connsiteX6" fmla="*/ 11597177 w 12785897"/>
                <a:gd name="connsiteY6" fmla="*/ 35279751 h 38022951"/>
                <a:gd name="connsiteX7" fmla="*/ 11760483 w 12785897"/>
                <a:gd name="connsiteY7" fmla="*/ 33476761 h 38022951"/>
                <a:gd name="connsiteX8" fmla="*/ 11597177 w 12785897"/>
                <a:gd name="connsiteY8" fmla="*/ 32627991 h 38022951"/>
                <a:gd name="connsiteX9" fmla="*/ 11170871 w 12785897"/>
                <a:gd name="connsiteY9" fmla="*/ 31665818 h 38022951"/>
                <a:gd name="connsiteX10" fmla="*/ 11048537 w 12785897"/>
                <a:gd name="connsiteY10" fmla="*/ 29976231 h 38022951"/>
                <a:gd name="connsiteX11" fmla="*/ 10735070 w 12785897"/>
                <a:gd name="connsiteY11" fmla="*/ 27489298 h 38022951"/>
                <a:gd name="connsiteX12" fmla="*/ 10683799 w 12785897"/>
                <a:gd name="connsiteY12" fmla="*/ 26197482 h 38022951"/>
                <a:gd name="connsiteX13" fmla="*/ 10683799 w 12785897"/>
                <a:gd name="connsiteY13" fmla="*/ 23747383 h 38022951"/>
                <a:gd name="connsiteX14" fmla="*/ 10591337 w 12785897"/>
                <a:gd name="connsiteY14" fmla="*/ 22112391 h 38022951"/>
                <a:gd name="connsiteX15" fmla="*/ 10682777 w 12785897"/>
                <a:gd name="connsiteY15" fmla="*/ 20832231 h 38022951"/>
                <a:gd name="connsiteX16" fmla="*/ 10228501 w 12785897"/>
                <a:gd name="connsiteY16" fmla="*/ 18372069 h 38022951"/>
                <a:gd name="connsiteX17" fmla="*/ 9676937 w 12785897"/>
                <a:gd name="connsiteY17" fmla="*/ 12694071 h 38022951"/>
                <a:gd name="connsiteX18" fmla="*/ 10042697 w 12785897"/>
                <a:gd name="connsiteY18" fmla="*/ 12876951 h 38022951"/>
                <a:gd name="connsiteX19" fmla="*/ 11414297 w 12785897"/>
                <a:gd name="connsiteY19" fmla="*/ 12236871 h 38022951"/>
                <a:gd name="connsiteX20" fmla="*/ 11780057 w 12785897"/>
                <a:gd name="connsiteY20" fmla="*/ 10865271 h 38022951"/>
                <a:gd name="connsiteX21" fmla="*/ 11458997 w 12785897"/>
                <a:gd name="connsiteY21" fmla="*/ 8842240 h 38022951"/>
                <a:gd name="connsiteX22" fmla="*/ 10613031 w 12785897"/>
                <a:gd name="connsiteY22" fmla="*/ 6534176 h 38022951"/>
                <a:gd name="connsiteX23" fmla="*/ 10331042 w 12785897"/>
                <a:gd name="connsiteY23" fmla="*/ 6072563 h 38022951"/>
                <a:gd name="connsiteX24" fmla="*/ 7639331 w 12785897"/>
                <a:gd name="connsiteY24" fmla="*/ 5681968 h 38022951"/>
                <a:gd name="connsiteX25" fmla="*/ 7126625 w 12785897"/>
                <a:gd name="connsiteY25" fmla="*/ 4829760 h 38022951"/>
                <a:gd name="connsiteX26" fmla="*/ 7299497 w 12785897"/>
                <a:gd name="connsiteY26" fmla="*/ 3732951 h 38022951"/>
                <a:gd name="connsiteX27" fmla="*/ 7299497 w 12785897"/>
                <a:gd name="connsiteY27" fmla="*/ 3732951 h 38022951"/>
                <a:gd name="connsiteX28" fmla="*/ 7844414 w 12785897"/>
                <a:gd name="connsiteY28" fmla="*/ 3182857 h 38022951"/>
                <a:gd name="connsiteX29" fmla="*/ 7716237 w 12785897"/>
                <a:gd name="connsiteY29" fmla="*/ 2557204 h 38022951"/>
                <a:gd name="connsiteX30" fmla="*/ 7390937 w 12785897"/>
                <a:gd name="connsiteY30" fmla="*/ 2178471 h 38022951"/>
                <a:gd name="connsiteX31" fmla="*/ 7382978 w 12785897"/>
                <a:gd name="connsiteY31" fmla="*/ 959314 h 38022951"/>
                <a:gd name="connsiteX32" fmla="*/ 6793365 w 12785897"/>
                <a:gd name="connsiteY32" fmla="*/ 426684 h 38022951"/>
                <a:gd name="connsiteX33" fmla="*/ 4921985 w 12785897"/>
                <a:gd name="connsiteY33" fmla="*/ 391175 h 38022951"/>
                <a:gd name="connsiteX34" fmla="*/ 4152925 w 12785897"/>
                <a:gd name="connsiteY34" fmla="*/ 1562961 h 38022951"/>
                <a:gd name="connsiteX35" fmla="*/ 4099097 w 12785897"/>
                <a:gd name="connsiteY35" fmla="*/ 2544231 h 38022951"/>
                <a:gd name="connsiteX36" fmla="*/ 3916217 w 12785897"/>
                <a:gd name="connsiteY36" fmla="*/ 3550071 h 38022951"/>
                <a:gd name="connsiteX37" fmla="*/ 4373417 w 12785897"/>
                <a:gd name="connsiteY37" fmla="*/ 3641511 h 38022951"/>
                <a:gd name="connsiteX38" fmla="*/ 4647737 w 12785897"/>
                <a:gd name="connsiteY38" fmla="*/ 4738791 h 38022951"/>
                <a:gd name="connsiteX39" fmla="*/ 4464857 w 12785897"/>
                <a:gd name="connsiteY39" fmla="*/ 5287431 h 38022951"/>
                <a:gd name="connsiteX40" fmla="*/ 1409944 w 12785897"/>
                <a:gd name="connsiteY40" fmla="*/ 6321124 h 38022951"/>
                <a:gd name="connsiteX41" fmla="*/ 1025414 w 12785897"/>
                <a:gd name="connsiteY41" fmla="*/ 7457402 h 38022951"/>
                <a:gd name="connsiteX42" fmla="*/ 589613 w 12785897"/>
                <a:gd name="connsiteY42" fmla="*/ 8593679 h 38022951"/>
                <a:gd name="connsiteX43" fmla="*/ 487072 w 12785897"/>
                <a:gd name="connsiteY43" fmla="*/ 9552414 h 38022951"/>
                <a:gd name="connsiteX44" fmla="*/ 128177 w 12785897"/>
                <a:gd name="connsiteY44" fmla="*/ 10404622 h 38022951"/>
                <a:gd name="connsiteX45" fmla="*/ 0 w 12785897"/>
                <a:gd name="connsiteY45" fmla="*/ 11967004 h 38022951"/>
                <a:gd name="connsiteX46" fmla="*/ 487072 w 12785897"/>
                <a:gd name="connsiteY46" fmla="*/ 13493877 h 38022951"/>
                <a:gd name="connsiteX47" fmla="*/ 1461215 w 12785897"/>
                <a:gd name="connsiteY47" fmla="*/ 13493877 h 38022951"/>
                <a:gd name="connsiteX48" fmla="*/ 2087417 w 12785897"/>
                <a:gd name="connsiteY48" fmla="*/ 13791351 h 38022951"/>
                <a:gd name="connsiteX49" fmla="*/ 2087417 w 12785897"/>
                <a:gd name="connsiteY49" fmla="*/ 13791351 h 38022951"/>
                <a:gd name="connsiteX50" fmla="*/ 1384309 w 12785897"/>
                <a:gd name="connsiteY50" fmla="*/ 20218521 h 38022951"/>
                <a:gd name="connsiteX51" fmla="*/ 1820110 w 12785897"/>
                <a:gd name="connsiteY51" fmla="*/ 20538099 h 38022951"/>
                <a:gd name="connsiteX52" fmla="*/ 1737066 w 12785897"/>
                <a:gd name="connsiteY52" fmla="*/ 23569840 h 38022951"/>
                <a:gd name="connsiteX53" fmla="*/ 1904537 w 12785897"/>
                <a:gd name="connsiteY53" fmla="*/ 26501511 h 38022951"/>
                <a:gd name="connsiteX54" fmla="*/ 1839607 w 12785897"/>
                <a:gd name="connsiteY54" fmla="*/ 28825124 h 38022951"/>
                <a:gd name="connsiteX55" fmla="*/ 1608889 w 12785897"/>
                <a:gd name="connsiteY55" fmla="*/ 31559292 h 38022951"/>
                <a:gd name="connsiteX56" fmla="*/ 1352536 w 12785897"/>
                <a:gd name="connsiteY56" fmla="*/ 32979639 h 38022951"/>
                <a:gd name="connsiteX57" fmla="*/ 1275630 w 12785897"/>
                <a:gd name="connsiteY57" fmla="*/ 34009391 h 38022951"/>
                <a:gd name="connsiteX58" fmla="*/ 807257 w 12785897"/>
                <a:gd name="connsiteY58" fmla="*/ 34639671 h 38022951"/>
                <a:gd name="connsiteX59" fmla="*/ 1301265 w 12785897"/>
                <a:gd name="connsiteY59" fmla="*/ 35962368 h 38022951"/>
                <a:gd name="connsiteX60" fmla="*/ 715817 w 12785897"/>
                <a:gd name="connsiteY60" fmla="*/ 37931511 h 38022951"/>
                <a:gd name="connsiteX61" fmla="*/ 1721657 w 12785897"/>
                <a:gd name="connsiteY61" fmla="*/ 38022951 h 38022951"/>
                <a:gd name="connsiteX62" fmla="*/ 2818937 w 12785897"/>
                <a:gd name="connsiteY62" fmla="*/ 37840071 h 38022951"/>
                <a:gd name="connsiteX63" fmla="*/ 2818937 w 12785897"/>
                <a:gd name="connsiteY63" fmla="*/ 37840071 h 38022951"/>
                <a:gd name="connsiteX64" fmla="*/ 3147010 w 12785897"/>
                <a:gd name="connsiteY64" fmla="*/ 36423981 h 38022951"/>
                <a:gd name="connsiteX65" fmla="*/ 3352092 w 12785897"/>
                <a:gd name="connsiteY65" fmla="*/ 35571773 h 38022951"/>
                <a:gd name="connsiteX66" fmla="*/ 3967340 w 12785897"/>
                <a:gd name="connsiteY66" fmla="*/ 34613039 h 38022951"/>
                <a:gd name="connsiteX67" fmla="*/ 3839164 w 12785897"/>
                <a:gd name="connsiteY67" fmla="*/ 34151426 h 38022951"/>
                <a:gd name="connsiteX68" fmla="*/ 4464857 w 12785897"/>
                <a:gd name="connsiteY68" fmla="*/ 32810871 h 38022951"/>
                <a:gd name="connsiteX69" fmla="*/ 4633859 w 12785897"/>
                <a:gd name="connsiteY69" fmla="*/ 31523784 h 38022951"/>
                <a:gd name="connsiteX70" fmla="*/ 4762036 w 12785897"/>
                <a:gd name="connsiteY70" fmla="*/ 30067928 h 38022951"/>
                <a:gd name="connsiteX71" fmla="*/ 4739177 w 12785897"/>
                <a:gd name="connsiteY71" fmla="*/ 29701911 h 38022951"/>
                <a:gd name="connsiteX72" fmla="*/ 6095074 w 12785897"/>
                <a:gd name="connsiteY72" fmla="*/ 23214753 h 38022951"/>
                <a:gd name="connsiteX73" fmla="*/ 7684465 w 12785897"/>
                <a:gd name="connsiteY73" fmla="*/ 27489298 h 38022951"/>
                <a:gd name="connsiteX74" fmla="*/ 8427889 w 12785897"/>
                <a:gd name="connsiteY74" fmla="*/ 30871124 h 38022951"/>
                <a:gd name="connsiteX75" fmla="*/ 8812419 w 12785897"/>
                <a:gd name="connsiteY75" fmla="*/ 32589044 h 38022951"/>
                <a:gd name="connsiteX76" fmla="*/ 8914961 w 12785897"/>
                <a:gd name="connsiteY76" fmla="*/ 33441252 h 38022951"/>
                <a:gd name="connsiteX77" fmla="*/ 9043138 w 12785897"/>
                <a:gd name="connsiteY77" fmla="*/ 33938374 h 38022951"/>
                <a:gd name="connsiteX78" fmla="*/ 8914961 w 12785897"/>
                <a:gd name="connsiteY78" fmla="*/ 34719565 h 38022951"/>
                <a:gd name="connsiteX79" fmla="*/ 9120044 w 12785897"/>
                <a:gd name="connsiteY79" fmla="*/ 35358721 h 38022951"/>
                <a:gd name="connsiteX80" fmla="*/ 9747928 w 12785897"/>
                <a:gd name="connsiteY80" fmla="*/ 36068894 h 38022951"/>
                <a:gd name="connsiteX81" fmla="*/ 10225577 w 12785897"/>
                <a:gd name="connsiteY81" fmla="*/ 36455655 h 38022951"/>
                <a:gd name="connsiteX0" fmla="*/ 10225577 w 12785897"/>
                <a:gd name="connsiteY0" fmla="*/ 36028971 h 37596267"/>
                <a:gd name="connsiteX1" fmla="*/ 10408457 w 12785897"/>
                <a:gd name="connsiteY1" fmla="*/ 36773307 h 37596267"/>
                <a:gd name="connsiteX2" fmla="*/ 11414297 w 12785897"/>
                <a:gd name="connsiteY2" fmla="*/ 37230507 h 37596267"/>
                <a:gd name="connsiteX3" fmla="*/ 12785897 w 12785897"/>
                <a:gd name="connsiteY3" fmla="*/ 37047627 h 37596267"/>
                <a:gd name="connsiteX4" fmla="*/ 12785897 w 12785897"/>
                <a:gd name="connsiteY4" fmla="*/ 36407547 h 37596267"/>
                <a:gd name="connsiteX5" fmla="*/ 12237257 w 12785897"/>
                <a:gd name="connsiteY5" fmla="*/ 35676027 h 37596267"/>
                <a:gd name="connsiteX6" fmla="*/ 11597177 w 12785897"/>
                <a:gd name="connsiteY6" fmla="*/ 34853067 h 37596267"/>
                <a:gd name="connsiteX7" fmla="*/ 11760483 w 12785897"/>
                <a:gd name="connsiteY7" fmla="*/ 33050077 h 37596267"/>
                <a:gd name="connsiteX8" fmla="*/ 11597177 w 12785897"/>
                <a:gd name="connsiteY8" fmla="*/ 32201307 h 37596267"/>
                <a:gd name="connsiteX9" fmla="*/ 11170871 w 12785897"/>
                <a:gd name="connsiteY9" fmla="*/ 31239134 h 37596267"/>
                <a:gd name="connsiteX10" fmla="*/ 11048537 w 12785897"/>
                <a:gd name="connsiteY10" fmla="*/ 29549547 h 37596267"/>
                <a:gd name="connsiteX11" fmla="*/ 10735070 w 12785897"/>
                <a:gd name="connsiteY11" fmla="*/ 27062614 h 37596267"/>
                <a:gd name="connsiteX12" fmla="*/ 10683799 w 12785897"/>
                <a:gd name="connsiteY12" fmla="*/ 25770798 h 37596267"/>
                <a:gd name="connsiteX13" fmla="*/ 10683799 w 12785897"/>
                <a:gd name="connsiteY13" fmla="*/ 23320699 h 37596267"/>
                <a:gd name="connsiteX14" fmla="*/ 10591337 w 12785897"/>
                <a:gd name="connsiteY14" fmla="*/ 21685707 h 37596267"/>
                <a:gd name="connsiteX15" fmla="*/ 10682777 w 12785897"/>
                <a:gd name="connsiteY15" fmla="*/ 20405547 h 37596267"/>
                <a:gd name="connsiteX16" fmla="*/ 10228501 w 12785897"/>
                <a:gd name="connsiteY16" fmla="*/ 17945385 h 37596267"/>
                <a:gd name="connsiteX17" fmla="*/ 9676937 w 12785897"/>
                <a:gd name="connsiteY17" fmla="*/ 12267387 h 37596267"/>
                <a:gd name="connsiteX18" fmla="*/ 10042697 w 12785897"/>
                <a:gd name="connsiteY18" fmla="*/ 12450267 h 37596267"/>
                <a:gd name="connsiteX19" fmla="*/ 11414297 w 12785897"/>
                <a:gd name="connsiteY19" fmla="*/ 11810187 h 37596267"/>
                <a:gd name="connsiteX20" fmla="*/ 11780057 w 12785897"/>
                <a:gd name="connsiteY20" fmla="*/ 10438587 h 37596267"/>
                <a:gd name="connsiteX21" fmla="*/ 11458997 w 12785897"/>
                <a:gd name="connsiteY21" fmla="*/ 8415556 h 37596267"/>
                <a:gd name="connsiteX22" fmla="*/ 10613031 w 12785897"/>
                <a:gd name="connsiteY22" fmla="*/ 6107492 h 37596267"/>
                <a:gd name="connsiteX23" fmla="*/ 10331042 w 12785897"/>
                <a:gd name="connsiteY23" fmla="*/ 5645879 h 37596267"/>
                <a:gd name="connsiteX24" fmla="*/ 7639331 w 12785897"/>
                <a:gd name="connsiteY24" fmla="*/ 5255284 h 37596267"/>
                <a:gd name="connsiteX25" fmla="*/ 7126625 w 12785897"/>
                <a:gd name="connsiteY25" fmla="*/ 4403076 h 37596267"/>
                <a:gd name="connsiteX26" fmla="*/ 7299497 w 12785897"/>
                <a:gd name="connsiteY26" fmla="*/ 3306267 h 37596267"/>
                <a:gd name="connsiteX27" fmla="*/ 7299497 w 12785897"/>
                <a:gd name="connsiteY27" fmla="*/ 3306267 h 37596267"/>
                <a:gd name="connsiteX28" fmla="*/ 7844414 w 12785897"/>
                <a:gd name="connsiteY28" fmla="*/ 2756173 h 37596267"/>
                <a:gd name="connsiteX29" fmla="*/ 7716237 w 12785897"/>
                <a:gd name="connsiteY29" fmla="*/ 2130520 h 37596267"/>
                <a:gd name="connsiteX30" fmla="*/ 7390937 w 12785897"/>
                <a:gd name="connsiteY30" fmla="*/ 1751787 h 37596267"/>
                <a:gd name="connsiteX31" fmla="*/ 7382978 w 12785897"/>
                <a:gd name="connsiteY31" fmla="*/ 532630 h 37596267"/>
                <a:gd name="connsiteX32" fmla="*/ 6793365 w 12785897"/>
                <a:gd name="connsiteY32" fmla="*/ 0 h 37596267"/>
                <a:gd name="connsiteX33" fmla="*/ 4152925 w 12785897"/>
                <a:gd name="connsiteY33" fmla="*/ 1136277 h 37596267"/>
                <a:gd name="connsiteX34" fmla="*/ 4099097 w 12785897"/>
                <a:gd name="connsiteY34" fmla="*/ 2117547 h 37596267"/>
                <a:gd name="connsiteX35" fmla="*/ 3916217 w 12785897"/>
                <a:gd name="connsiteY35" fmla="*/ 3123387 h 37596267"/>
                <a:gd name="connsiteX36" fmla="*/ 4373417 w 12785897"/>
                <a:gd name="connsiteY36" fmla="*/ 3214827 h 37596267"/>
                <a:gd name="connsiteX37" fmla="*/ 4647737 w 12785897"/>
                <a:gd name="connsiteY37" fmla="*/ 4312107 h 37596267"/>
                <a:gd name="connsiteX38" fmla="*/ 4464857 w 12785897"/>
                <a:gd name="connsiteY38" fmla="*/ 4860747 h 37596267"/>
                <a:gd name="connsiteX39" fmla="*/ 1409944 w 12785897"/>
                <a:gd name="connsiteY39" fmla="*/ 5894440 h 37596267"/>
                <a:gd name="connsiteX40" fmla="*/ 1025414 w 12785897"/>
                <a:gd name="connsiteY40" fmla="*/ 7030718 h 37596267"/>
                <a:gd name="connsiteX41" fmla="*/ 589613 w 12785897"/>
                <a:gd name="connsiteY41" fmla="*/ 8166995 h 37596267"/>
                <a:gd name="connsiteX42" fmla="*/ 487072 w 12785897"/>
                <a:gd name="connsiteY42" fmla="*/ 9125730 h 37596267"/>
                <a:gd name="connsiteX43" fmla="*/ 128177 w 12785897"/>
                <a:gd name="connsiteY43" fmla="*/ 9977938 h 37596267"/>
                <a:gd name="connsiteX44" fmla="*/ 0 w 12785897"/>
                <a:gd name="connsiteY44" fmla="*/ 11540320 h 37596267"/>
                <a:gd name="connsiteX45" fmla="*/ 487072 w 12785897"/>
                <a:gd name="connsiteY45" fmla="*/ 13067193 h 37596267"/>
                <a:gd name="connsiteX46" fmla="*/ 1461215 w 12785897"/>
                <a:gd name="connsiteY46" fmla="*/ 13067193 h 37596267"/>
                <a:gd name="connsiteX47" fmla="*/ 2087417 w 12785897"/>
                <a:gd name="connsiteY47" fmla="*/ 13364667 h 37596267"/>
                <a:gd name="connsiteX48" fmla="*/ 2087417 w 12785897"/>
                <a:gd name="connsiteY48" fmla="*/ 13364667 h 37596267"/>
                <a:gd name="connsiteX49" fmla="*/ 1384309 w 12785897"/>
                <a:gd name="connsiteY49" fmla="*/ 19791837 h 37596267"/>
                <a:gd name="connsiteX50" fmla="*/ 1820110 w 12785897"/>
                <a:gd name="connsiteY50" fmla="*/ 20111415 h 37596267"/>
                <a:gd name="connsiteX51" fmla="*/ 1737066 w 12785897"/>
                <a:gd name="connsiteY51" fmla="*/ 23143156 h 37596267"/>
                <a:gd name="connsiteX52" fmla="*/ 1904537 w 12785897"/>
                <a:gd name="connsiteY52" fmla="*/ 26074827 h 37596267"/>
                <a:gd name="connsiteX53" fmla="*/ 1839607 w 12785897"/>
                <a:gd name="connsiteY53" fmla="*/ 28398440 h 37596267"/>
                <a:gd name="connsiteX54" fmla="*/ 1608889 w 12785897"/>
                <a:gd name="connsiteY54" fmla="*/ 31132608 h 37596267"/>
                <a:gd name="connsiteX55" fmla="*/ 1352536 w 12785897"/>
                <a:gd name="connsiteY55" fmla="*/ 32552955 h 37596267"/>
                <a:gd name="connsiteX56" fmla="*/ 1275630 w 12785897"/>
                <a:gd name="connsiteY56" fmla="*/ 33582707 h 37596267"/>
                <a:gd name="connsiteX57" fmla="*/ 807257 w 12785897"/>
                <a:gd name="connsiteY57" fmla="*/ 34212987 h 37596267"/>
                <a:gd name="connsiteX58" fmla="*/ 1301265 w 12785897"/>
                <a:gd name="connsiteY58" fmla="*/ 35535684 h 37596267"/>
                <a:gd name="connsiteX59" fmla="*/ 715817 w 12785897"/>
                <a:gd name="connsiteY59" fmla="*/ 37504827 h 37596267"/>
                <a:gd name="connsiteX60" fmla="*/ 1721657 w 12785897"/>
                <a:gd name="connsiteY60" fmla="*/ 37596267 h 37596267"/>
                <a:gd name="connsiteX61" fmla="*/ 2818937 w 12785897"/>
                <a:gd name="connsiteY61" fmla="*/ 37413387 h 37596267"/>
                <a:gd name="connsiteX62" fmla="*/ 2818937 w 12785897"/>
                <a:gd name="connsiteY62" fmla="*/ 37413387 h 37596267"/>
                <a:gd name="connsiteX63" fmla="*/ 3147010 w 12785897"/>
                <a:gd name="connsiteY63" fmla="*/ 35997297 h 37596267"/>
                <a:gd name="connsiteX64" fmla="*/ 3352092 w 12785897"/>
                <a:gd name="connsiteY64" fmla="*/ 35145089 h 37596267"/>
                <a:gd name="connsiteX65" fmla="*/ 3967340 w 12785897"/>
                <a:gd name="connsiteY65" fmla="*/ 34186355 h 37596267"/>
                <a:gd name="connsiteX66" fmla="*/ 3839164 w 12785897"/>
                <a:gd name="connsiteY66" fmla="*/ 33724742 h 37596267"/>
                <a:gd name="connsiteX67" fmla="*/ 4464857 w 12785897"/>
                <a:gd name="connsiteY67" fmla="*/ 32384187 h 37596267"/>
                <a:gd name="connsiteX68" fmla="*/ 4633859 w 12785897"/>
                <a:gd name="connsiteY68" fmla="*/ 31097100 h 37596267"/>
                <a:gd name="connsiteX69" fmla="*/ 4762036 w 12785897"/>
                <a:gd name="connsiteY69" fmla="*/ 29641244 h 37596267"/>
                <a:gd name="connsiteX70" fmla="*/ 4739177 w 12785897"/>
                <a:gd name="connsiteY70" fmla="*/ 29275227 h 37596267"/>
                <a:gd name="connsiteX71" fmla="*/ 6095074 w 12785897"/>
                <a:gd name="connsiteY71" fmla="*/ 22788069 h 37596267"/>
                <a:gd name="connsiteX72" fmla="*/ 7684465 w 12785897"/>
                <a:gd name="connsiteY72" fmla="*/ 27062614 h 37596267"/>
                <a:gd name="connsiteX73" fmla="*/ 8427889 w 12785897"/>
                <a:gd name="connsiteY73" fmla="*/ 30444440 h 37596267"/>
                <a:gd name="connsiteX74" fmla="*/ 8812419 w 12785897"/>
                <a:gd name="connsiteY74" fmla="*/ 32162360 h 37596267"/>
                <a:gd name="connsiteX75" fmla="*/ 8914961 w 12785897"/>
                <a:gd name="connsiteY75" fmla="*/ 33014568 h 37596267"/>
                <a:gd name="connsiteX76" fmla="*/ 9043138 w 12785897"/>
                <a:gd name="connsiteY76" fmla="*/ 33511690 h 37596267"/>
                <a:gd name="connsiteX77" fmla="*/ 8914961 w 12785897"/>
                <a:gd name="connsiteY77" fmla="*/ 34292881 h 37596267"/>
                <a:gd name="connsiteX78" fmla="*/ 9120044 w 12785897"/>
                <a:gd name="connsiteY78" fmla="*/ 34932037 h 37596267"/>
                <a:gd name="connsiteX79" fmla="*/ 9747928 w 12785897"/>
                <a:gd name="connsiteY79" fmla="*/ 35642210 h 37596267"/>
                <a:gd name="connsiteX80" fmla="*/ 10225577 w 12785897"/>
                <a:gd name="connsiteY80" fmla="*/ 36028971 h 3759626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382978 w 12785897"/>
                <a:gd name="connsiteY31" fmla="*/ 1317320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382978 w 12785897"/>
                <a:gd name="connsiteY31" fmla="*/ 1317320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382978 w 12785897"/>
                <a:gd name="connsiteY31" fmla="*/ 1317320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459884 w 12785897"/>
                <a:gd name="connsiteY31" fmla="*/ 1423846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459884 w 12785897"/>
                <a:gd name="connsiteY31" fmla="*/ 1423846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459884 w 12785897"/>
                <a:gd name="connsiteY31" fmla="*/ 1423846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813661 h 38380957"/>
                <a:gd name="connsiteX1" fmla="*/ 10408457 w 12785897"/>
                <a:gd name="connsiteY1" fmla="*/ 37557997 h 38380957"/>
                <a:gd name="connsiteX2" fmla="*/ 11414297 w 12785897"/>
                <a:gd name="connsiteY2" fmla="*/ 38015197 h 38380957"/>
                <a:gd name="connsiteX3" fmla="*/ 12785897 w 12785897"/>
                <a:gd name="connsiteY3" fmla="*/ 37832317 h 38380957"/>
                <a:gd name="connsiteX4" fmla="*/ 12785897 w 12785897"/>
                <a:gd name="connsiteY4" fmla="*/ 37192237 h 38380957"/>
                <a:gd name="connsiteX5" fmla="*/ 12237257 w 12785897"/>
                <a:gd name="connsiteY5" fmla="*/ 36460717 h 38380957"/>
                <a:gd name="connsiteX6" fmla="*/ 11597177 w 12785897"/>
                <a:gd name="connsiteY6" fmla="*/ 35637757 h 38380957"/>
                <a:gd name="connsiteX7" fmla="*/ 11760483 w 12785897"/>
                <a:gd name="connsiteY7" fmla="*/ 33834767 h 38380957"/>
                <a:gd name="connsiteX8" fmla="*/ 11597177 w 12785897"/>
                <a:gd name="connsiteY8" fmla="*/ 32985997 h 38380957"/>
                <a:gd name="connsiteX9" fmla="*/ 11170871 w 12785897"/>
                <a:gd name="connsiteY9" fmla="*/ 32023824 h 38380957"/>
                <a:gd name="connsiteX10" fmla="*/ 11048537 w 12785897"/>
                <a:gd name="connsiteY10" fmla="*/ 30334237 h 38380957"/>
                <a:gd name="connsiteX11" fmla="*/ 10735070 w 12785897"/>
                <a:gd name="connsiteY11" fmla="*/ 27847304 h 38380957"/>
                <a:gd name="connsiteX12" fmla="*/ 10683799 w 12785897"/>
                <a:gd name="connsiteY12" fmla="*/ 26555488 h 38380957"/>
                <a:gd name="connsiteX13" fmla="*/ 10683799 w 12785897"/>
                <a:gd name="connsiteY13" fmla="*/ 24105389 h 38380957"/>
                <a:gd name="connsiteX14" fmla="*/ 10591337 w 12785897"/>
                <a:gd name="connsiteY14" fmla="*/ 22470397 h 38380957"/>
                <a:gd name="connsiteX15" fmla="*/ 10682777 w 12785897"/>
                <a:gd name="connsiteY15" fmla="*/ 21190237 h 38380957"/>
                <a:gd name="connsiteX16" fmla="*/ 10228501 w 12785897"/>
                <a:gd name="connsiteY16" fmla="*/ 18730075 h 38380957"/>
                <a:gd name="connsiteX17" fmla="*/ 9676937 w 12785897"/>
                <a:gd name="connsiteY17" fmla="*/ 13052077 h 38380957"/>
                <a:gd name="connsiteX18" fmla="*/ 10042697 w 12785897"/>
                <a:gd name="connsiteY18" fmla="*/ 13234957 h 38380957"/>
                <a:gd name="connsiteX19" fmla="*/ 11414297 w 12785897"/>
                <a:gd name="connsiteY19" fmla="*/ 12594877 h 38380957"/>
                <a:gd name="connsiteX20" fmla="*/ 11780057 w 12785897"/>
                <a:gd name="connsiteY20" fmla="*/ 11223277 h 38380957"/>
                <a:gd name="connsiteX21" fmla="*/ 11458997 w 12785897"/>
                <a:gd name="connsiteY21" fmla="*/ 9200246 h 38380957"/>
                <a:gd name="connsiteX22" fmla="*/ 10613031 w 12785897"/>
                <a:gd name="connsiteY22" fmla="*/ 6892182 h 38380957"/>
                <a:gd name="connsiteX23" fmla="*/ 10331042 w 12785897"/>
                <a:gd name="connsiteY23" fmla="*/ 6430569 h 38380957"/>
                <a:gd name="connsiteX24" fmla="*/ 7639331 w 12785897"/>
                <a:gd name="connsiteY24" fmla="*/ 6039974 h 38380957"/>
                <a:gd name="connsiteX25" fmla="*/ 7126625 w 12785897"/>
                <a:gd name="connsiteY25" fmla="*/ 5187766 h 38380957"/>
                <a:gd name="connsiteX26" fmla="*/ 7299497 w 12785897"/>
                <a:gd name="connsiteY26" fmla="*/ 4090957 h 38380957"/>
                <a:gd name="connsiteX27" fmla="*/ 7299497 w 12785897"/>
                <a:gd name="connsiteY27" fmla="*/ 4090957 h 38380957"/>
                <a:gd name="connsiteX28" fmla="*/ 7844414 w 12785897"/>
                <a:gd name="connsiteY28" fmla="*/ 3540863 h 38380957"/>
                <a:gd name="connsiteX29" fmla="*/ 7716237 w 12785897"/>
                <a:gd name="connsiteY29" fmla="*/ 2915210 h 38380957"/>
                <a:gd name="connsiteX30" fmla="*/ 7390937 w 12785897"/>
                <a:gd name="connsiteY30" fmla="*/ 2536477 h 38380957"/>
                <a:gd name="connsiteX31" fmla="*/ 7459884 w 12785897"/>
                <a:gd name="connsiteY31" fmla="*/ 1423846 h 38380957"/>
                <a:gd name="connsiteX32" fmla="*/ 6793365 w 12785897"/>
                <a:gd name="connsiteY32" fmla="*/ 784690 h 38380957"/>
                <a:gd name="connsiteX33" fmla="*/ 4152925 w 12785897"/>
                <a:gd name="connsiteY33" fmla="*/ 1920967 h 38380957"/>
                <a:gd name="connsiteX34" fmla="*/ 4099097 w 12785897"/>
                <a:gd name="connsiteY34" fmla="*/ 2902237 h 38380957"/>
                <a:gd name="connsiteX35" fmla="*/ 3916217 w 12785897"/>
                <a:gd name="connsiteY35" fmla="*/ 3908077 h 38380957"/>
                <a:gd name="connsiteX36" fmla="*/ 4373417 w 12785897"/>
                <a:gd name="connsiteY36" fmla="*/ 3999517 h 38380957"/>
                <a:gd name="connsiteX37" fmla="*/ 4647737 w 12785897"/>
                <a:gd name="connsiteY37" fmla="*/ 5096797 h 38380957"/>
                <a:gd name="connsiteX38" fmla="*/ 4464857 w 12785897"/>
                <a:gd name="connsiteY38" fmla="*/ 5645437 h 38380957"/>
                <a:gd name="connsiteX39" fmla="*/ 1409944 w 12785897"/>
                <a:gd name="connsiteY39" fmla="*/ 6679130 h 38380957"/>
                <a:gd name="connsiteX40" fmla="*/ 1025414 w 12785897"/>
                <a:gd name="connsiteY40" fmla="*/ 7815408 h 38380957"/>
                <a:gd name="connsiteX41" fmla="*/ 589613 w 12785897"/>
                <a:gd name="connsiteY41" fmla="*/ 8951685 h 38380957"/>
                <a:gd name="connsiteX42" fmla="*/ 487072 w 12785897"/>
                <a:gd name="connsiteY42" fmla="*/ 9910420 h 38380957"/>
                <a:gd name="connsiteX43" fmla="*/ 128177 w 12785897"/>
                <a:gd name="connsiteY43" fmla="*/ 10762628 h 38380957"/>
                <a:gd name="connsiteX44" fmla="*/ 0 w 12785897"/>
                <a:gd name="connsiteY44" fmla="*/ 12325010 h 38380957"/>
                <a:gd name="connsiteX45" fmla="*/ 487072 w 12785897"/>
                <a:gd name="connsiteY45" fmla="*/ 13851883 h 38380957"/>
                <a:gd name="connsiteX46" fmla="*/ 1461215 w 12785897"/>
                <a:gd name="connsiteY46" fmla="*/ 13851883 h 38380957"/>
                <a:gd name="connsiteX47" fmla="*/ 2087417 w 12785897"/>
                <a:gd name="connsiteY47" fmla="*/ 14149357 h 38380957"/>
                <a:gd name="connsiteX48" fmla="*/ 2087417 w 12785897"/>
                <a:gd name="connsiteY48" fmla="*/ 14149357 h 38380957"/>
                <a:gd name="connsiteX49" fmla="*/ 1384309 w 12785897"/>
                <a:gd name="connsiteY49" fmla="*/ 20576527 h 38380957"/>
                <a:gd name="connsiteX50" fmla="*/ 1820110 w 12785897"/>
                <a:gd name="connsiteY50" fmla="*/ 20896105 h 38380957"/>
                <a:gd name="connsiteX51" fmla="*/ 1737066 w 12785897"/>
                <a:gd name="connsiteY51" fmla="*/ 23927846 h 38380957"/>
                <a:gd name="connsiteX52" fmla="*/ 1904537 w 12785897"/>
                <a:gd name="connsiteY52" fmla="*/ 26859517 h 38380957"/>
                <a:gd name="connsiteX53" fmla="*/ 1839607 w 12785897"/>
                <a:gd name="connsiteY53" fmla="*/ 29183130 h 38380957"/>
                <a:gd name="connsiteX54" fmla="*/ 1608889 w 12785897"/>
                <a:gd name="connsiteY54" fmla="*/ 31917298 h 38380957"/>
                <a:gd name="connsiteX55" fmla="*/ 1352536 w 12785897"/>
                <a:gd name="connsiteY55" fmla="*/ 33337645 h 38380957"/>
                <a:gd name="connsiteX56" fmla="*/ 1275630 w 12785897"/>
                <a:gd name="connsiteY56" fmla="*/ 34367397 h 38380957"/>
                <a:gd name="connsiteX57" fmla="*/ 807257 w 12785897"/>
                <a:gd name="connsiteY57" fmla="*/ 34997677 h 38380957"/>
                <a:gd name="connsiteX58" fmla="*/ 1301265 w 12785897"/>
                <a:gd name="connsiteY58" fmla="*/ 36320374 h 38380957"/>
                <a:gd name="connsiteX59" fmla="*/ 715817 w 12785897"/>
                <a:gd name="connsiteY59" fmla="*/ 38289517 h 38380957"/>
                <a:gd name="connsiteX60" fmla="*/ 1721657 w 12785897"/>
                <a:gd name="connsiteY60" fmla="*/ 38380957 h 38380957"/>
                <a:gd name="connsiteX61" fmla="*/ 2818937 w 12785897"/>
                <a:gd name="connsiteY61" fmla="*/ 38198077 h 38380957"/>
                <a:gd name="connsiteX62" fmla="*/ 2818937 w 12785897"/>
                <a:gd name="connsiteY62" fmla="*/ 38198077 h 38380957"/>
                <a:gd name="connsiteX63" fmla="*/ 3147010 w 12785897"/>
                <a:gd name="connsiteY63" fmla="*/ 36781987 h 38380957"/>
                <a:gd name="connsiteX64" fmla="*/ 3352092 w 12785897"/>
                <a:gd name="connsiteY64" fmla="*/ 35929779 h 38380957"/>
                <a:gd name="connsiteX65" fmla="*/ 3967340 w 12785897"/>
                <a:gd name="connsiteY65" fmla="*/ 34971045 h 38380957"/>
                <a:gd name="connsiteX66" fmla="*/ 3839164 w 12785897"/>
                <a:gd name="connsiteY66" fmla="*/ 34509432 h 38380957"/>
                <a:gd name="connsiteX67" fmla="*/ 4464857 w 12785897"/>
                <a:gd name="connsiteY67" fmla="*/ 33168877 h 38380957"/>
                <a:gd name="connsiteX68" fmla="*/ 4633859 w 12785897"/>
                <a:gd name="connsiteY68" fmla="*/ 31881790 h 38380957"/>
                <a:gd name="connsiteX69" fmla="*/ 4762036 w 12785897"/>
                <a:gd name="connsiteY69" fmla="*/ 30425934 h 38380957"/>
                <a:gd name="connsiteX70" fmla="*/ 4739177 w 12785897"/>
                <a:gd name="connsiteY70" fmla="*/ 30059917 h 38380957"/>
                <a:gd name="connsiteX71" fmla="*/ 6095074 w 12785897"/>
                <a:gd name="connsiteY71" fmla="*/ 23572759 h 38380957"/>
                <a:gd name="connsiteX72" fmla="*/ 7684465 w 12785897"/>
                <a:gd name="connsiteY72" fmla="*/ 27847304 h 38380957"/>
                <a:gd name="connsiteX73" fmla="*/ 8427889 w 12785897"/>
                <a:gd name="connsiteY73" fmla="*/ 31229130 h 38380957"/>
                <a:gd name="connsiteX74" fmla="*/ 8812419 w 12785897"/>
                <a:gd name="connsiteY74" fmla="*/ 32947050 h 38380957"/>
                <a:gd name="connsiteX75" fmla="*/ 8914961 w 12785897"/>
                <a:gd name="connsiteY75" fmla="*/ 33799258 h 38380957"/>
                <a:gd name="connsiteX76" fmla="*/ 9043138 w 12785897"/>
                <a:gd name="connsiteY76" fmla="*/ 34296380 h 38380957"/>
                <a:gd name="connsiteX77" fmla="*/ 8914961 w 12785897"/>
                <a:gd name="connsiteY77" fmla="*/ 35077571 h 38380957"/>
                <a:gd name="connsiteX78" fmla="*/ 9120044 w 12785897"/>
                <a:gd name="connsiteY78" fmla="*/ 35716727 h 38380957"/>
                <a:gd name="connsiteX79" fmla="*/ 9747928 w 12785897"/>
                <a:gd name="connsiteY79" fmla="*/ 36426900 h 38380957"/>
                <a:gd name="connsiteX80" fmla="*/ 10225577 w 12785897"/>
                <a:gd name="connsiteY80" fmla="*/ 36813661 h 38380957"/>
                <a:gd name="connsiteX0" fmla="*/ 10225577 w 12785897"/>
                <a:gd name="connsiteY0" fmla="*/ 36678388 h 38245684"/>
                <a:gd name="connsiteX1" fmla="*/ 10408457 w 12785897"/>
                <a:gd name="connsiteY1" fmla="*/ 37422724 h 38245684"/>
                <a:gd name="connsiteX2" fmla="*/ 11414297 w 12785897"/>
                <a:gd name="connsiteY2" fmla="*/ 37879924 h 38245684"/>
                <a:gd name="connsiteX3" fmla="*/ 12785897 w 12785897"/>
                <a:gd name="connsiteY3" fmla="*/ 37697044 h 38245684"/>
                <a:gd name="connsiteX4" fmla="*/ 12785897 w 12785897"/>
                <a:gd name="connsiteY4" fmla="*/ 37056964 h 38245684"/>
                <a:gd name="connsiteX5" fmla="*/ 12237257 w 12785897"/>
                <a:gd name="connsiteY5" fmla="*/ 36325444 h 38245684"/>
                <a:gd name="connsiteX6" fmla="*/ 11597177 w 12785897"/>
                <a:gd name="connsiteY6" fmla="*/ 35502484 h 38245684"/>
                <a:gd name="connsiteX7" fmla="*/ 11760483 w 12785897"/>
                <a:gd name="connsiteY7" fmla="*/ 33699494 h 38245684"/>
                <a:gd name="connsiteX8" fmla="*/ 11597177 w 12785897"/>
                <a:gd name="connsiteY8" fmla="*/ 32850724 h 38245684"/>
                <a:gd name="connsiteX9" fmla="*/ 11170871 w 12785897"/>
                <a:gd name="connsiteY9" fmla="*/ 31888551 h 38245684"/>
                <a:gd name="connsiteX10" fmla="*/ 11048537 w 12785897"/>
                <a:gd name="connsiteY10" fmla="*/ 30198964 h 38245684"/>
                <a:gd name="connsiteX11" fmla="*/ 10735070 w 12785897"/>
                <a:gd name="connsiteY11" fmla="*/ 27712031 h 38245684"/>
                <a:gd name="connsiteX12" fmla="*/ 10683799 w 12785897"/>
                <a:gd name="connsiteY12" fmla="*/ 26420215 h 38245684"/>
                <a:gd name="connsiteX13" fmla="*/ 10683799 w 12785897"/>
                <a:gd name="connsiteY13" fmla="*/ 23970116 h 38245684"/>
                <a:gd name="connsiteX14" fmla="*/ 10591337 w 12785897"/>
                <a:gd name="connsiteY14" fmla="*/ 22335124 h 38245684"/>
                <a:gd name="connsiteX15" fmla="*/ 10682777 w 12785897"/>
                <a:gd name="connsiteY15" fmla="*/ 21054964 h 38245684"/>
                <a:gd name="connsiteX16" fmla="*/ 10228501 w 12785897"/>
                <a:gd name="connsiteY16" fmla="*/ 18594802 h 38245684"/>
                <a:gd name="connsiteX17" fmla="*/ 9676937 w 12785897"/>
                <a:gd name="connsiteY17" fmla="*/ 12916804 h 38245684"/>
                <a:gd name="connsiteX18" fmla="*/ 10042697 w 12785897"/>
                <a:gd name="connsiteY18" fmla="*/ 13099684 h 38245684"/>
                <a:gd name="connsiteX19" fmla="*/ 11414297 w 12785897"/>
                <a:gd name="connsiteY19" fmla="*/ 12459604 h 38245684"/>
                <a:gd name="connsiteX20" fmla="*/ 11780057 w 12785897"/>
                <a:gd name="connsiteY20" fmla="*/ 11088004 h 38245684"/>
                <a:gd name="connsiteX21" fmla="*/ 11458997 w 12785897"/>
                <a:gd name="connsiteY21" fmla="*/ 9064973 h 38245684"/>
                <a:gd name="connsiteX22" fmla="*/ 10613031 w 12785897"/>
                <a:gd name="connsiteY22" fmla="*/ 6756909 h 38245684"/>
                <a:gd name="connsiteX23" fmla="*/ 10331042 w 12785897"/>
                <a:gd name="connsiteY23" fmla="*/ 6295296 h 38245684"/>
                <a:gd name="connsiteX24" fmla="*/ 7639331 w 12785897"/>
                <a:gd name="connsiteY24" fmla="*/ 5904701 h 38245684"/>
                <a:gd name="connsiteX25" fmla="*/ 7126625 w 12785897"/>
                <a:gd name="connsiteY25" fmla="*/ 5052493 h 38245684"/>
                <a:gd name="connsiteX26" fmla="*/ 7299497 w 12785897"/>
                <a:gd name="connsiteY26" fmla="*/ 3955684 h 38245684"/>
                <a:gd name="connsiteX27" fmla="*/ 7299497 w 12785897"/>
                <a:gd name="connsiteY27" fmla="*/ 3955684 h 38245684"/>
                <a:gd name="connsiteX28" fmla="*/ 7844414 w 12785897"/>
                <a:gd name="connsiteY28" fmla="*/ 3405590 h 38245684"/>
                <a:gd name="connsiteX29" fmla="*/ 7716237 w 12785897"/>
                <a:gd name="connsiteY29" fmla="*/ 2779937 h 38245684"/>
                <a:gd name="connsiteX30" fmla="*/ 7390937 w 12785897"/>
                <a:gd name="connsiteY30" fmla="*/ 2401204 h 38245684"/>
                <a:gd name="connsiteX31" fmla="*/ 7459884 w 12785897"/>
                <a:gd name="connsiteY31" fmla="*/ 1288573 h 38245684"/>
                <a:gd name="connsiteX32" fmla="*/ 6793365 w 12785897"/>
                <a:gd name="connsiteY32" fmla="*/ 649417 h 38245684"/>
                <a:gd name="connsiteX33" fmla="*/ 4152925 w 12785897"/>
                <a:gd name="connsiteY33" fmla="*/ 1785694 h 38245684"/>
                <a:gd name="connsiteX34" fmla="*/ 4099097 w 12785897"/>
                <a:gd name="connsiteY34" fmla="*/ 2766964 h 38245684"/>
                <a:gd name="connsiteX35" fmla="*/ 3916217 w 12785897"/>
                <a:gd name="connsiteY35" fmla="*/ 3772804 h 38245684"/>
                <a:gd name="connsiteX36" fmla="*/ 4373417 w 12785897"/>
                <a:gd name="connsiteY36" fmla="*/ 3864244 h 38245684"/>
                <a:gd name="connsiteX37" fmla="*/ 4647737 w 12785897"/>
                <a:gd name="connsiteY37" fmla="*/ 4961524 h 38245684"/>
                <a:gd name="connsiteX38" fmla="*/ 4464857 w 12785897"/>
                <a:gd name="connsiteY38" fmla="*/ 5510164 h 38245684"/>
                <a:gd name="connsiteX39" fmla="*/ 1409944 w 12785897"/>
                <a:gd name="connsiteY39" fmla="*/ 6543857 h 38245684"/>
                <a:gd name="connsiteX40" fmla="*/ 1025414 w 12785897"/>
                <a:gd name="connsiteY40" fmla="*/ 7680135 h 38245684"/>
                <a:gd name="connsiteX41" fmla="*/ 589613 w 12785897"/>
                <a:gd name="connsiteY41" fmla="*/ 8816412 h 38245684"/>
                <a:gd name="connsiteX42" fmla="*/ 487072 w 12785897"/>
                <a:gd name="connsiteY42" fmla="*/ 9775147 h 38245684"/>
                <a:gd name="connsiteX43" fmla="*/ 128177 w 12785897"/>
                <a:gd name="connsiteY43" fmla="*/ 10627355 h 38245684"/>
                <a:gd name="connsiteX44" fmla="*/ 0 w 12785897"/>
                <a:gd name="connsiteY44" fmla="*/ 12189737 h 38245684"/>
                <a:gd name="connsiteX45" fmla="*/ 487072 w 12785897"/>
                <a:gd name="connsiteY45" fmla="*/ 13716610 h 38245684"/>
                <a:gd name="connsiteX46" fmla="*/ 1461215 w 12785897"/>
                <a:gd name="connsiteY46" fmla="*/ 13716610 h 38245684"/>
                <a:gd name="connsiteX47" fmla="*/ 2087417 w 12785897"/>
                <a:gd name="connsiteY47" fmla="*/ 14014084 h 38245684"/>
                <a:gd name="connsiteX48" fmla="*/ 2087417 w 12785897"/>
                <a:gd name="connsiteY48" fmla="*/ 14014084 h 38245684"/>
                <a:gd name="connsiteX49" fmla="*/ 1384309 w 12785897"/>
                <a:gd name="connsiteY49" fmla="*/ 20441254 h 38245684"/>
                <a:gd name="connsiteX50" fmla="*/ 1820110 w 12785897"/>
                <a:gd name="connsiteY50" fmla="*/ 20760832 h 38245684"/>
                <a:gd name="connsiteX51" fmla="*/ 1737066 w 12785897"/>
                <a:gd name="connsiteY51" fmla="*/ 23792573 h 38245684"/>
                <a:gd name="connsiteX52" fmla="*/ 1904537 w 12785897"/>
                <a:gd name="connsiteY52" fmla="*/ 26724244 h 38245684"/>
                <a:gd name="connsiteX53" fmla="*/ 1839607 w 12785897"/>
                <a:gd name="connsiteY53" fmla="*/ 29047857 h 38245684"/>
                <a:gd name="connsiteX54" fmla="*/ 1608889 w 12785897"/>
                <a:gd name="connsiteY54" fmla="*/ 31782025 h 38245684"/>
                <a:gd name="connsiteX55" fmla="*/ 1352536 w 12785897"/>
                <a:gd name="connsiteY55" fmla="*/ 33202372 h 38245684"/>
                <a:gd name="connsiteX56" fmla="*/ 1275630 w 12785897"/>
                <a:gd name="connsiteY56" fmla="*/ 34232124 h 38245684"/>
                <a:gd name="connsiteX57" fmla="*/ 807257 w 12785897"/>
                <a:gd name="connsiteY57" fmla="*/ 34862404 h 38245684"/>
                <a:gd name="connsiteX58" fmla="*/ 1301265 w 12785897"/>
                <a:gd name="connsiteY58" fmla="*/ 36185101 h 38245684"/>
                <a:gd name="connsiteX59" fmla="*/ 715817 w 12785897"/>
                <a:gd name="connsiteY59" fmla="*/ 38154244 h 38245684"/>
                <a:gd name="connsiteX60" fmla="*/ 1721657 w 12785897"/>
                <a:gd name="connsiteY60" fmla="*/ 38245684 h 38245684"/>
                <a:gd name="connsiteX61" fmla="*/ 2818937 w 12785897"/>
                <a:gd name="connsiteY61" fmla="*/ 38062804 h 38245684"/>
                <a:gd name="connsiteX62" fmla="*/ 2818937 w 12785897"/>
                <a:gd name="connsiteY62" fmla="*/ 38062804 h 38245684"/>
                <a:gd name="connsiteX63" fmla="*/ 3147010 w 12785897"/>
                <a:gd name="connsiteY63" fmla="*/ 36646714 h 38245684"/>
                <a:gd name="connsiteX64" fmla="*/ 3352092 w 12785897"/>
                <a:gd name="connsiteY64" fmla="*/ 35794506 h 38245684"/>
                <a:gd name="connsiteX65" fmla="*/ 3967340 w 12785897"/>
                <a:gd name="connsiteY65" fmla="*/ 34835772 h 38245684"/>
                <a:gd name="connsiteX66" fmla="*/ 3839164 w 12785897"/>
                <a:gd name="connsiteY66" fmla="*/ 34374159 h 38245684"/>
                <a:gd name="connsiteX67" fmla="*/ 4464857 w 12785897"/>
                <a:gd name="connsiteY67" fmla="*/ 33033604 h 38245684"/>
                <a:gd name="connsiteX68" fmla="*/ 4633859 w 12785897"/>
                <a:gd name="connsiteY68" fmla="*/ 31746517 h 38245684"/>
                <a:gd name="connsiteX69" fmla="*/ 4762036 w 12785897"/>
                <a:gd name="connsiteY69" fmla="*/ 30290661 h 38245684"/>
                <a:gd name="connsiteX70" fmla="*/ 4739177 w 12785897"/>
                <a:gd name="connsiteY70" fmla="*/ 29924644 h 38245684"/>
                <a:gd name="connsiteX71" fmla="*/ 6095074 w 12785897"/>
                <a:gd name="connsiteY71" fmla="*/ 23437486 h 38245684"/>
                <a:gd name="connsiteX72" fmla="*/ 7684465 w 12785897"/>
                <a:gd name="connsiteY72" fmla="*/ 27712031 h 38245684"/>
                <a:gd name="connsiteX73" fmla="*/ 8427889 w 12785897"/>
                <a:gd name="connsiteY73" fmla="*/ 31093857 h 38245684"/>
                <a:gd name="connsiteX74" fmla="*/ 8812419 w 12785897"/>
                <a:gd name="connsiteY74" fmla="*/ 32811777 h 38245684"/>
                <a:gd name="connsiteX75" fmla="*/ 8914961 w 12785897"/>
                <a:gd name="connsiteY75" fmla="*/ 33663985 h 38245684"/>
                <a:gd name="connsiteX76" fmla="*/ 9043138 w 12785897"/>
                <a:gd name="connsiteY76" fmla="*/ 34161107 h 38245684"/>
                <a:gd name="connsiteX77" fmla="*/ 8914961 w 12785897"/>
                <a:gd name="connsiteY77" fmla="*/ 34942298 h 38245684"/>
                <a:gd name="connsiteX78" fmla="*/ 9120044 w 12785897"/>
                <a:gd name="connsiteY78" fmla="*/ 35581454 h 38245684"/>
                <a:gd name="connsiteX79" fmla="*/ 9747928 w 12785897"/>
                <a:gd name="connsiteY79" fmla="*/ 36291627 h 38245684"/>
                <a:gd name="connsiteX80" fmla="*/ 10225577 w 12785897"/>
                <a:gd name="connsiteY80" fmla="*/ 36678388 h 38245684"/>
                <a:gd name="connsiteX0" fmla="*/ 10225577 w 12785897"/>
                <a:gd name="connsiteY0" fmla="*/ 36435086 h 38002382"/>
                <a:gd name="connsiteX1" fmla="*/ 10408457 w 12785897"/>
                <a:gd name="connsiteY1" fmla="*/ 37179422 h 38002382"/>
                <a:gd name="connsiteX2" fmla="*/ 11414297 w 12785897"/>
                <a:gd name="connsiteY2" fmla="*/ 37636622 h 38002382"/>
                <a:gd name="connsiteX3" fmla="*/ 12785897 w 12785897"/>
                <a:gd name="connsiteY3" fmla="*/ 37453742 h 38002382"/>
                <a:gd name="connsiteX4" fmla="*/ 12785897 w 12785897"/>
                <a:gd name="connsiteY4" fmla="*/ 36813662 h 38002382"/>
                <a:gd name="connsiteX5" fmla="*/ 12237257 w 12785897"/>
                <a:gd name="connsiteY5" fmla="*/ 36082142 h 38002382"/>
                <a:gd name="connsiteX6" fmla="*/ 11597177 w 12785897"/>
                <a:gd name="connsiteY6" fmla="*/ 35259182 h 38002382"/>
                <a:gd name="connsiteX7" fmla="*/ 11760483 w 12785897"/>
                <a:gd name="connsiteY7" fmla="*/ 33456192 h 38002382"/>
                <a:gd name="connsiteX8" fmla="*/ 11597177 w 12785897"/>
                <a:gd name="connsiteY8" fmla="*/ 32607422 h 38002382"/>
                <a:gd name="connsiteX9" fmla="*/ 11170871 w 12785897"/>
                <a:gd name="connsiteY9" fmla="*/ 31645249 h 38002382"/>
                <a:gd name="connsiteX10" fmla="*/ 11048537 w 12785897"/>
                <a:gd name="connsiteY10" fmla="*/ 29955662 h 38002382"/>
                <a:gd name="connsiteX11" fmla="*/ 10735070 w 12785897"/>
                <a:gd name="connsiteY11" fmla="*/ 27468729 h 38002382"/>
                <a:gd name="connsiteX12" fmla="*/ 10683799 w 12785897"/>
                <a:gd name="connsiteY12" fmla="*/ 26176913 h 38002382"/>
                <a:gd name="connsiteX13" fmla="*/ 10683799 w 12785897"/>
                <a:gd name="connsiteY13" fmla="*/ 23726814 h 38002382"/>
                <a:gd name="connsiteX14" fmla="*/ 10591337 w 12785897"/>
                <a:gd name="connsiteY14" fmla="*/ 22091822 h 38002382"/>
                <a:gd name="connsiteX15" fmla="*/ 10682777 w 12785897"/>
                <a:gd name="connsiteY15" fmla="*/ 20811662 h 38002382"/>
                <a:gd name="connsiteX16" fmla="*/ 10228501 w 12785897"/>
                <a:gd name="connsiteY16" fmla="*/ 18351500 h 38002382"/>
                <a:gd name="connsiteX17" fmla="*/ 9676937 w 12785897"/>
                <a:gd name="connsiteY17" fmla="*/ 12673502 h 38002382"/>
                <a:gd name="connsiteX18" fmla="*/ 10042697 w 12785897"/>
                <a:gd name="connsiteY18" fmla="*/ 12856382 h 38002382"/>
                <a:gd name="connsiteX19" fmla="*/ 11414297 w 12785897"/>
                <a:gd name="connsiteY19" fmla="*/ 12216302 h 38002382"/>
                <a:gd name="connsiteX20" fmla="*/ 11780057 w 12785897"/>
                <a:gd name="connsiteY20" fmla="*/ 10844702 h 38002382"/>
                <a:gd name="connsiteX21" fmla="*/ 11458997 w 12785897"/>
                <a:gd name="connsiteY21" fmla="*/ 8821671 h 38002382"/>
                <a:gd name="connsiteX22" fmla="*/ 10613031 w 12785897"/>
                <a:gd name="connsiteY22" fmla="*/ 6513607 h 38002382"/>
                <a:gd name="connsiteX23" fmla="*/ 10331042 w 12785897"/>
                <a:gd name="connsiteY23" fmla="*/ 6051994 h 38002382"/>
                <a:gd name="connsiteX24" fmla="*/ 7639331 w 12785897"/>
                <a:gd name="connsiteY24" fmla="*/ 5661399 h 38002382"/>
                <a:gd name="connsiteX25" fmla="*/ 7126625 w 12785897"/>
                <a:gd name="connsiteY25" fmla="*/ 4809191 h 38002382"/>
                <a:gd name="connsiteX26" fmla="*/ 7299497 w 12785897"/>
                <a:gd name="connsiteY26" fmla="*/ 3712382 h 38002382"/>
                <a:gd name="connsiteX27" fmla="*/ 7299497 w 12785897"/>
                <a:gd name="connsiteY27" fmla="*/ 3712382 h 38002382"/>
                <a:gd name="connsiteX28" fmla="*/ 7844414 w 12785897"/>
                <a:gd name="connsiteY28" fmla="*/ 3162288 h 38002382"/>
                <a:gd name="connsiteX29" fmla="*/ 7716237 w 12785897"/>
                <a:gd name="connsiteY29" fmla="*/ 2536635 h 38002382"/>
                <a:gd name="connsiteX30" fmla="*/ 7390937 w 12785897"/>
                <a:gd name="connsiteY30" fmla="*/ 2157902 h 38002382"/>
                <a:gd name="connsiteX31" fmla="*/ 7459884 w 12785897"/>
                <a:gd name="connsiteY31" fmla="*/ 1045271 h 38002382"/>
                <a:gd name="connsiteX32" fmla="*/ 6793365 w 12785897"/>
                <a:gd name="connsiteY32" fmla="*/ 406115 h 38002382"/>
                <a:gd name="connsiteX33" fmla="*/ 4152925 w 12785897"/>
                <a:gd name="connsiteY33" fmla="*/ 1542392 h 38002382"/>
                <a:gd name="connsiteX34" fmla="*/ 4099097 w 12785897"/>
                <a:gd name="connsiteY34" fmla="*/ 2523662 h 38002382"/>
                <a:gd name="connsiteX35" fmla="*/ 3916217 w 12785897"/>
                <a:gd name="connsiteY35" fmla="*/ 3529502 h 38002382"/>
                <a:gd name="connsiteX36" fmla="*/ 4373417 w 12785897"/>
                <a:gd name="connsiteY36" fmla="*/ 3620942 h 38002382"/>
                <a:gd name="connsiteX37" fmla="*/ 4647737 w 12785897"/>
                <a:gd name="connsiteY37" fmla="*/ 4718222 h 38002382"/>
                <a:gd name="connsiteX38" fmla="*/ 4464857 w 12785897"/>
                <a:gd name="connsiteY38" fmla="*/ 5266862 h 38002382"/>
                <a:gd name="connsiteX39" fmla="*/ 1409944 w 12785897"/>
                <a:gd name="connsiteY39" fmla="*/ 6300555 h 38002382"/>
                <a:gd name="connsiteX40" fmla="*/ 1025414 w 12785897"/>
                <a:gd name="connsiteY40" fmla="*/ 7436833 h 38002382"/>
                <a:gd name="connsiteX41" fmla="*/ 589613 w 12785897"/>
                <a:gd name="connsiteY41" fmla="*/ 8573110 h 38002382"/>
                <a:gd name="connsiteX42" fmla="*/ 487072 w 12785897"/>
                <a:gd name="connsiteY42" fmla="*/ 9531845 h 38002382"/>
                <a:gd name="connsiteX43" fmla="*/ 128177 w 12785897"/>
                <a:gd name="connsiteY43" fmla="*/ 10384053 h 38002382"/>
                <a:gd name="connsiteX44" fmla="*/ 0 w 12785897"/>
                <a:gd name="connsiteY44" fmla="*/ 11946435 h 38002382"/>
                <a:gd name="connsiteX45" fmla="*/ 487072 w 12785897"/>
                <a:gd name="connsiteY45" fmla="*/ 13473308 h 38002382"/>
                <a:gd name="connsiteX46" fmla="*/ 1461215 w 12785897"/>
                <a:gd name="connsiteY46" fmla="*/ 13473308 h 38002382"/>
                <a:gd name="connsiteX47" fmla="*/ 2087417 w 12785897"/>
                <a:gd name="connsiteY47" fmla="*/ 13770782 h 38002382"/>
                <a:gd name="connsiteX48" fmla="*/ 2087417 w 12785897"/>
                <a:gd name="connsiteY48" fmla="*/ 13770782 h 38002382"/>
                <a:gd name="connsiteX49" fmla="*/ 1384309 w 12785897"/>
                <a:gd name="connsiteY49" fmla="*/ 20197952 h 38002382"/>
                <a:gd name="connsiteX50" fmla="*/ 1820110 w 12785897"/>
                <a:gd name="connsiteY50" fmla="*/ 20517530 h 38002382"/>
                <a:gd name="connsiteX51" fmla="*/ 1737066 w 12785897"/>
                <a:gd name="connsiteY51" fmla="*/ 23549271 h 38002382"/>
                <a:gd name="connsiteX52" fmla="*/ 1904537 w 12785897"/>
                <a:gd name="connsiteY52" fmla="*/ 26480942 h 38002382"/>
                <a:gd name="connsiteX53" fmla="*/ 1839607 w 12785897"/>
                <a:gd name="connsiteY53" fmla="*/ 28804555 h 38002382"/>
                <a:gd name="connsiteX54" fmla="*/ 1608889 w 12785897"/>
                <a:gd name="connsiteY54" fmla="*/ 31538723 h 38002382"/>
                <a:gd name="connsiteX55" fmla="*/ 1352536 w 12785897"/>
                <a:gd name="connsiteY55" fmla="*/ 32959070 h 38002382"/>
                <a:gd name="connsiteX56" fmla="*/ 1275630 w 12785897"/>
                <a:gd name="connsiteY56" fmla="*/ 33988822 h 38002382"/>
                <a:gd name="connsiteX57" fmla="*/ 807257 w 12785897"/>
                <a:gd name="connsiteY57" fmla="*/ 34619102 h 38002382"/>
                <a:gd name="connsiteX58" fmla="*/ 1301265 w 12785897"/>
                <a:gd name="connsiteY58" fmla="*/ 35941799 h 38002382"/>
                <a:gd name="connsiteX59" fmla="*/ 715817 w 12785897"/>
                <a:gd name="connsiteY59" fmla="*/ 37910942 h 38002382"/>
                <a:gd name="connsiteX60" fmla="*/ 1721657 w 12785897"/>
                <a:gd name="connsiteY60" fmla="*/ 38002382 h 38002382"/>
                <a:gd name="connsiteX61" fmla="*/ 2818937 w 12785897"/>
                <a:gd name="connsiteY61" fmla="*/ 37819502 h 38002382"/>
                <a:gd name="connsiteX62" fmla="*/ 2818937 w 12785897"/>
                <a:gd name="connsiteY62" fmla="*/ 37819502 h 38002382"/>
                <a:gd name="connsiteX63" fmla="*/ 3147010 w 12785897"/>
                <a:gd name="connsiteY63" fmla="*/ 36403412 h 38002382"/>
                <a:gd name="connsiteX64" fmla="*/ 3352092 w 12785897"/>
                <a:gd name="connsiteY64" fmla="*/ 35551204 h 38002382"/>
                <a:gd name="connsiteX65" fmla="*/ 3967340 w 12785897"/>
                <a:gd name="connsiteY65" fmla="*/ 34592470 h 38002382"/>
                <a:gd name="connsiteX66" fmla="*/ 3839164 w 12785897"/>
                <a:gd name="connsiteY66" fmla="*/ 34130857 h 38002382"/>
                <a:gd name="connsiteX67" fmla="*/ 4464857 w 12785897"/>
                <a:gd name="connsiteY67" fmla="*/ 32790302 h 38002382"/>
                <a:gd name="connsiteX68" fmla="*/ 4633859 w 12785897"/>
                <a:gd name="connsiteY68" fmla="*/ 31503215 h 38002382"/>
                <a:gd name="connsiteX69" fmla="*/ 4762036 w 12785897"/>
                <a:gd name="connsiteY69" fmla="*/ 30047359 h 38002382"/>
                <a:gd name="connsiteX70" fmla="*/ 4739177 w 12785897"/>
                <a:gd name="connsiteY70" fmla="*/ 29681342 h 38002382"/>
                <a:gd name="connsiteX71" fmla="*/ 6095074 w 12785897"/>
                <a:gd name="connsiteY71" fmla="*/ 23194184 h 38002382"/>
                <a:gd name="connsiteX72" fmla="*/ 7684465 w 12785897"/>
                <a:gd name="connsiteY72" fmla="*/ 27468729 h 38002382"/>
                <a:gd name="connsiteX73" fmla="*/ 8427889 w 12785897"/>
                <a:gd name="connsiteY73" fmla="*/ 30850555 h 38002382"/>
                <a:gd name="connsiteX74" fmla="*/ 8812419 w 12785897"/>
                <a:gd name="connsiteY74" fmla="*/ 32568475 h 38002382"/>
                <a:gd name="connsiteX75" fmla="*/ 8914961 w 12785897"/>
                <a:gd name="connsiteY75" fmla="*/ 33420683 h 38002382"/>
                <a:gd name="connsiteX76" fmla="*/ 9043138 w 12785897"/>
                <a:gd name="connsiteY76" fmla="*/ 33917805 h 38002382"/>
                <a:gd name="connsiteX77" fmla="*/ 8914961 w 12785897"/>
                <a:gd name="connsiteY77" fmla="*/ 34698996 h 38002382"/>
                <a:gd name="connsiteX78" fmla="*/ 9120044 w 12785897"/>
                <a:gd name="connsiteY78" fmla="*/ 35338152 h 38002382"/>
                <a:gd name="connsiteX79" fmla="*/ 9747928 w 12785897"/>
                <a:gd name="connsiteY79" fmla="*/ 36048325 h 38002382"/>
                <a:gd name="connsiteX80" fmla="*/ 10225577 w 12785897"/>
                <a:gd name="connsiteY80" fmla="*/ 36435086 h 38002382"/>
                <a:gd name="connsiteX0" fmla="*/ 10225577 w 12785897"/>
                <a:gd name="connsiteY0" fmla="*/ 36753346 h 38320642"/>
                <a:gd name="connsiteX1" fmla="*/ 10408457 w 12785897"/>
                <a:gd name="connsiteY1" fmla="*/ 37497682 h 38320642"/>
                <a:gd name="connsiteX2" fmla="*/ 11414297 w 12785897"/>
                <a:gd name="connsiteY2" fmla="*/ 37954882 h 38320642"/>
                <a:gd name="connsiteX3" fmla="*/ 12785897 w 12785897"/>
                <a:gd name="connsiteY3" fmla="*/ 37772002 h 38320642"/>
                <a:gd name="connsiteX4" fmla="*/ 12785897 w 12785897"/>
                <a:gd name="connsiteY4" fmla="*/ 37131922 h 38320642"/>
                <a:gd name="connsiteX5" fmla="*/ 12237257 w 12785897"/>
                <a:gd name="connsiteY5" fmla="*/ 36400402 h 38320642"/>
                <a:gd name="connsiteX6" fmla="*/ 11597177 w 12785897"/>
                <a:gd name="connsiteY6" fmla="*/ 35577442 h 38320642"/>
                <a:gd name="connsiteX7" fmla="*/ 11760483 w 12785897"/>
                <a:gd name="connsiteY7" fmla="*/ 33774452 h 38320642"/>
                <a:gd name="connsiteX8" fmla="*/ 11597177 w 12785897"/>
                <a:gd name="connsiteY8" fmla="*/ 32925682 h 38320642"/>
                <a:gd name="connsiteX9" fmla="*/ 11170871 w 12785897"/>
                <a:gd name="connsiteY9" fmla="*/ 31963509 h 38320642"/>
                <a:gd name="connsiteX10" fmla="*/ 11048537 w 12785897"/>
                <a:gd name="connsiteY10" fmla="*/ 30273922 h 38320642"/>
                <a:gd name="connsiteX11" fmla="*/ 10735070 w 12785897"/>
                <a:gd name="connsiteY11" fmla="*/ 27786989 h 38320642"/>
                <a:gd name="connsiteX12" fmla="*/ 10683799 w 12785897"/>
                <a:gd name="connsiteY12" fmla="*/ 26495173 h 38320642"/>
                <a:gd name="connsiteX13" fmla="*/ 10683799 w 12785897"/>
                <a:gd name="connsiteY13" fmla="*/ 24045074 h 38320642"/>
                <a:gd name="connsiteX14" fmla="*/ 10591337 w 12785897"/>
                <a:gd name="connsiteY14" fmla="*/ 22410082 h 38320642"/>
                <a:gd name="connsiteX15" fmla="*/ 10682777 w 12785897"/>
                <a:gd name="connsiteY15" fmla="*/ 21129922 h 38320642"/>
                <a:gd name="connsiteX16" fmla="*/ 10228501 w 12785897"/>
                <a:gd name="connsiteY16" fmla="*/ 18669760 h 38320642"/>
                <a:gd name="connsiteX17" fmla="*/ 9676937 w 12785897"/>
                <a:gd name="connsiteY17" fmla="*/ 12991762 h 38320642"/>
                <a:gd name="connsiteX18" fmla="*/ 10042697 w 12785897"/>
                <a:gd name="connsiteY18" fmla="*/ 13174642 h 38320642"/>
                <a:gd name="connsiteX19" fmla="*/ 11414297 w 12785897"/>
                <a:gd name="connsiteY19" fmla="*/ 12534562 h 38320642"/>
                <a:gd name="connsiteX20" fmla="*/ 11780057 w 12785897"/>
                <a:gd name="connsiteY20" fmla="*/ 11162962 h 38320642"/>
                <a:gd name="connsiteX21" fmla="*/ 11458997 w 12785897"/>
                <a:gd name="connsiteY21" fmla="*/ 9139931 h 38320642"/>
                <a:gd name="connsiteX22" fmla="*/ 10613031 w 12785897"/>
                <a:gd name="connsiteY22" fmla="*/ 6831867 h 38320642"/>
                <a:gd name="connsiteX23" fmla="*/ 10331042 w 12785897"/>
                <a:gd name="connsiteY23" fmla="*/ 6370254 h 38320642"/>
                <a:gd name="connsiteX24" fmla="*/ 7639331 w 12785897"/>
                <a:gd name="connsiteY24" fmla="*/ 5979659 h 38320642"/>
                <a:gd name="connsiteX25" fmla="*/ 7126625 w 12785897"/>
                <a:gd name="connsiteY25" fmla="*/ 5127451 h 38320642"/>
                <a:gd name="connsiteX26" fmla="*/ 7299497 w 12785897"/>
                <a:gd name="connsiteY26" fmla="*/ 4030642 h 38320642"/>
                <a:gd name="connsiteX27" fmla="*/ 7299497 w 12785897"/>
                <a:gd name="connsiteY27" fmla="*/ 4030642 h 38320642"/>
                <a:gd name="connsiteX28" fmla="*/ 7844414 w 12785897"/>
                <a:gd name="connsiteY28" fmla="*/ 3480548 h 38320642"/>
                <a:gd name="connsiteX29" fmla="*/ 7716237 w 12785897"/>
                <a:gd name="connsiteY29" fmla="*/ 2854895 h 38320642"/>
                <a:gd name="connsiteX30" fmla="*/ 7390937 w 12785897"/>
                <a:gd name="connsiteY30" fmla="*/ 2476162 h 38320642"/>
                <a:gd name="connsiteX31" fmla="*/ 7459884 w 12785897"/>
                <a:gd name="connsiteY31" fmla="*/ 1363531 h 38320642"/>
                <a:gd name="connsiteX32" fmla="*/ 6793365 w 12785897"/>
                <a:gd name="connsiteY32" fmla="*/ 724375 h 38320642"/>
                <a:gd name="connsiteX33" fmla="*/ 4255467 w 12785897"/>
                <a:gd name="connsiteY33" fmla="*/ 1470057 h 38320642"/>
                <a:gd name="connsiteX34" fmla="*/ 4099097 w 12785897"/>
                <a:gd name="connsiteY34" fmla="*/ 2841922 h 38320642"/>
                <a:gd name="connsiteX35" fmla="*/ 3916217 w 12785897"/>
                <a:gd name="connsiteY35" fmla="*/ 3847762 h 38320642"/>
                <a:gd name="connsiteX36" fmla="*/ 4373417 w 12785897"/>
                <a:gd name="connsiteY36" fmla="*/ 3939202 h 38320642"/>
                <a:gd name="connsiteX37" fmla="*/ 4647737 w 12785897"/>
                <a:gd name="connsiteY37" fmla="*/ 5036482 h 38320642"/>
                <a:gd name="connsiteX38" fmla="*/ 4464857 w 12785897"/>
                <a:gd name="connsiteY38" fmla="*/ 5585122 h 38320642"/>
                <a:gd name="connsiteX39" fmla="*/ 1409944 w 12785897"/>
                <a:gd name="connsiteY39" fmla="*/ 6618815 h 38320642"/>
                <a:gd name="connsiteX40" fmla="*/ 1025414 w 12785897"/>
                <a:gd name="connsiteY40" fmla="*/ 7755093 h 38320642"/>
                <a:gd name="connsiteX41" fmla="*/ 589613 w 12785897"/>
                <a:gd name="connsiteY41" fmla="*/ 8891370 h 38320642"/>
                <a:gd name="connsiteX42" fmla="*/ 487072 w 12785897"/>
                <a:gd name="connsiteY42" fmla="*/ 9850105 h 38320642"/>
                <a:gd name="connsiteX43" fmla="*/ 128177 w 12785897"/>
                <a:gd name="connsiteY43" fmla="*/ 10702313 h 38320642"/>
                <a:gd name="connsiteX44" fmla="*/ 0 w 12785897"/>
                <a:gd name="connsiteY44" fmla="*/ 12264695 h 38320642"/>
                <a:gd name="connsiteX45" fmla="*/ 487072 w 12785897"/>
                <a:gd name="connsiteY45" fmla="*/ 13791568 h 38320642"/>
                <a:gd name="connsiteX46" fmla="*/ 1461215 w 12785897"/>
                <a:gd name="connsiteY46" fmla="*/ 13791568 h 38320642"/>
                <a:gd name="connsiteX47" fmla="*/ 2087417 w 12785897"/>
                <a:gd name="connsiteY47" fmla="*/ 14089042 h 38320642"/>
                <a:gd name="connsiteX48" fmla="*/ 2087417 w 12785897"/>
                <a:gd name="connsiteY48" fmla="*/ 14089042 h 38320642"/>
                <a:gd name="connsiteX49" fmla="*/ 1384309 w 12785897"/>
                <a:gd name="connsiteY49" fmla="*/ 20516212 h 38320642"/>
                <a:gd name="connsiteX50" fmla="*/ 1820110 w 12785897"/>
                <a:gd name="connsiteY50" fmla="*/ 20835790 h 38320642"/>
                <a:gd name="connsiteX51" fmla="*/ 1737066 w 12785897"/>
                <a:gd name="connsiteY51" fmla="*/ 23867531 h 38320642"/>
                <a:gd name="connsiteX52" fmla="*/ 1904537 w 12785897"/>
                <a:gd name="connsiteY52" fmla="*/ 26799202 h 38320642"/>
                <a:gd name="connsiteX53" fmla="*/ 1839607 w 12785897"/>
                <a:gd name="connsiteY53" fmla="*/ 29122815 h 38320642"/>
                <a:gd name="connsiteX54" fmla="*/ 1608889 w 12785897"/>
                <a:gd name="connsiteY54" fmla="*/ 31856983 h 38320642"/>
                <a:gd name="connsiteX55" fmla="*/ 1352536 w 12785897"/>
                <a:gd name="connsiteY55" fmla="*/ 33277330 h 38320642"/>
                <a:gd name="connsiteX56" fmla="*/ 1275630 w 12785897"/>
                <a:gd name="connsiteY56" fmla="*/ 34307082 h 38320642"/>
                <a:gd name="connsiteX57" fmla="*/ 807257 w 12785897"/>
                <a:gd name="connsiteY57" fmla="*/ 34937362 h 38320642"/>
                <a:gd name="connsiteX58" fmla="*/ 1301265 w 12785897"/>
                <a:gd name="connsiteY58" fmla="*/ 36260059 h 38320642"/>
                <a:gd name="connsiteX59" fmla="*/ 715817 w 12785897"/>
                <a:gd name="connsiteY59" fmla="*/ 38229202 h 38320642"/>
                <a:gd name="connsiteX60" fmla="*/ 1721657 w 12785897"/>
                <a:gd name="connsiteY60" fmla="*/ 38320642 h 38320642"/>
                <a:gd name="connsiteX61" fmla="*/ 2818937 w 12785897"/>
                <a:gd name="connsiteY61" fmla="*/ 38137762 h 38320642"/>
                <a:gd name="connsiteX62" fmla="*/ 2818937 w 12785897"/>
                <a:gd name="connsiteY62" fmla="*/ 38137762 h 38320642"/>
                <a:gd name="connsiteX63" fmla="*/ 3147010 w 12785897"/>
                <a:gd name="connsiteY63" fmla="*/ 36721672 h 38320642"/>
                <a:gd name="connsiteX64" fmla="*/ 3352092 w 12785897"/>
                <a:gd name="connsiteY64" fmla="*/ 35869464 h 38320642"/>
                <a:gd name="connsiteX65" fmla="*/ 3967340 w 12785897"/>
                <a:gd name="connsiteY65" fmla="*/ 34910730 h 38320642"/>
                <a:gd name="connsiteX66" fmla="*/ 3839164 w 12785897"/>
                <a:gd name="connsiteY66" fmla="*/ 34449117 h 38320642"/>
                <a:gd name="connsiteX67" fmla="*/ 4464857 w 12785897"/>
                <a:gd name="connsiteY67" fmla="*/ 33108562 h 38320642"/>
                <a:gd name="connsiteX68" fmla="*/ 4633859 w 12785897"/>
                <a:gd name="connsiteY68" fmla="*/ 31821475 h 38320642"/>
                <a:gd name="connsiteX69" fmla="*/ 4762036 w 12785897"/>
                <a:gd name="connsiteY69" fmla="*/ 30365619 h 38320642"/>
                <a:gd name="connsiteX70" fmla="*/ 4739177 w 12785897"/>
                <a:gd name="connsiteY70" fmla="*/ 29999602 h 38320642"/>
                <a:gd name="connsiteX71" fmla="*/ 6095074 w 12785897"/>
                <a:gd name="connsiteY71" fmla="*/ 23512444 h 38320642"/>
                <a:gd name="connsiteX72" fmla="*/ 7684465 w 12785897"/>
                <a:gd name="connsiteY72" fmla="*/ 27786989 h 38320642"/>
                <a:gd name="connsiteX73" fmla="*/ 8427889 w 12785897"/>
                <a:gd name="connsiteY73" fmla="*/ 31168815 h 38320642"/>
                <a:gd name="connsiteX74" fmla="*/ 8812419 w 12785897"/>
                <a:gd name="connsiteY74" fmla="*/ 32886735 h 38320642"/>
                <a:gd name="connsiteX75" fmla="*/ 8914961 w 12785897"/>
                <a:gd name="connsiteY75" fmla="*/ 33738943 h 38320642"/>
                <a:gd name="connsiteX76" fmla="*/ 9043138 w 12785897"/>
                <a:gd name="connsiteY76" fmla="*/ 34236065 h 38320642"/>
                <a:gd name="connsiteX77" fmla="*/ 8914961 w 12785897"/>
                <a:gd name="connsiteY77" fmla="*/ 35017256 h 38320642"/>
                <a:gd name="connsiteX78" fmla="*/ 9120044 w 12785897"/>
                <a:gd name="connsiteY78" fmla="*/ 35656412 h 38320642"/>
                <a:gd name="connsiteX79" fmla="*/ 9747928 w 12785897"/>
                <a:gd name="connsiteY79" fmla="*/ 36366585 h 38320642"/>
                <a:gd name="connsiteX80" fmla="*/ 10225577 w 12785897"/>
                <a:gd name="connsiteY80" fmla="*/ 36753346 h 38320642"/>
                <a:gd name="connsiteX0" fmla="*/ 10225577 w 12785897"/>
                <a:gd name="connsiteY0" fmla="*/ 36682328 h 38249624"/>
                <a:gd name="connsiteX1" fmla="*/ 10408457 w 12785897"/>
                <a:gd name="connsiteY1" fmla="*/ 37426664 h 38249624"/>
                <a:gd name="connsiteX2" fmla="*/ 11414297 w 12785897"/>
                <a:gd name="connsiteY2" fmla="*/ 37883864 h 38249624"/>
                <a:gd name="connsiteX3" fmla="*/ 12785897 w 12785897"/>
                <a:gd name="connsiteY3" fmla="*/ 37700984 h 38249624"/>
                <a:gd name="connsiteX4" fmla="*/ 12785897 w 12785897"/>
                <a:gd name="connsiteY4" fmla="*/ 37060904 h 38249624"/>
                <a:gd name="connsiteX5" fmla="*/ 12237257 w 12785897"/>
                <a:gd name="connsiteY5" fmla="*/ 36329384 h 38249624"/>
                <a:gd name="connsiteX6" fmla="*/ 11597177 w 12785897"/>
                <a:gd name="connsiteY6" fmla="*/ 35506424 h 38249624"/>
                <a:gd name="connsiteX7" fmla="*/ 11760483 w 12785897"/>
                <a:gd name="connsiteY7" fmla="*/ 33703434 h 38249624"/>
                <a:gd name="connsiteX8" fmla="*/ 11597177 w 12785897"/>
                <a:gd name="connsiteY8" fmla="*/ 32854664 h 38249624"/>
                <a:gd name="connsiteX9" fmla="*/ 11170871 w 12785897"/>
                <a:gd name="connsiteY9" fmla="*/ 31892491 h 38249624"/>
                <a:gd name="connsiteX10" fmla="*/ 11048537 w 12785897"/>
                <a:gd name="connsiteY10" fmla="*/ 30202904 h 38249624"/>
                <a:gd name="connsiteX11" fmla="*/ 10735070 w 12785897"/>
                <a:gd name="connsiteY11" fmla="*/ 27715971 h 38249624"/>
                <a:gd name="connsiteX12" fmla="*/ 10683799 w 12785897"/>
                <a:gd name="connsiteY12" fmla="*/ 26424155 h 38249624"/>
                <a:gd name="connsiteX13" fmla="*/ 10683799 w 12785897"/>
                <a:gd name="connsiteY13" fmla="*/ 23974056 h 38249624"/>
                <a:gd name="connsiteX14" fmla="*/ 10591337 w 12785897"/>
                <a:gd name="connsiteY14" fmla="*/ 22339064 h 38249624"/>
                <a:gd name="connsiteX15" fmla="*/ 10682777 w 12785897"/>
                <a:gd name="connsiteY15" fmla="*/ 21058904 h 38249624"/>
                <a:gd name="connsiteX16" fmla="*/ 10228501 w 12785897"/>
                <a:gd name="connsiteY16" fmla="*/ 18598742 h 38249624"/>
                <a:gd name="connsiteX17" fmla="*/ 9676937 w 12785897"/>
                <a:gd name="connsiteY17" fmla="*/ 12920744 h 38249624"/>
                <a:gd name="connsiteX18" fmla="*/ 10042697 w 12785897"/>
                <a:gd name="connsiteY18" fmla="*/ 13103624 h 38249624"/>
                <a:gd name="connsiteX19" fmla="*/ 11414297 w 12785897"/>
                <a:gd name="connsiteY19" fmla="*/ 12463544 h 38249624"/>
                <a:gd name="connsiteX20" fmla="*/ 11780057 w 12785897"/>
                <a:gd name="connsiteY20" fmla="*/ 11091944 h 38249624"/>
                <a:gd name="connsiteX21" fmla="*/ 11458997 w 12785897"/>
                <a:gd name="connsiteY21" fmla="*/ 9068913 h 38249624"/>
                <a:gd name="connsiteX22" fmla="*/ 10613031 w 12785897"/>
                <a:gd name="connsiteY22" fmla="*/ 6760849 h 38249624"/>
                <a:gd name="connsiteX23" fmla="*/ 10331042 w 12785897"/>
                <a:gd name="connsiteY23" fmla="*/ 6299236 h 38249624"/>
                <a:gd name="connsiteX24" fmla="*/ 7639331 w 12785897"/>
                <a:gd name="connsiteY24" fmla="*/ 5908641 h 38249624"/>
                <a:gd name="connsiteX25" fmla="*/ 7126625 w 12785897"/>
                <a:gd name="connsiteY25" fmla="*/ 5056433 h 38249624"/>
                <a:gd name="connsiteX26" fmla="*/ 7299497 w 12785897"/>
                <a:gd name="connsiteY26" fmla="*/ 3959624 h 38249624"/>
                <a:gd name="connsiteX27" fmla="*/ 7299497 w 12785897"/>
                <a:gd name="connsiteY27" fmla="*/ 3959624 h 38249624"/>
                <a:gd name="connsiteX28" fmla="*/ 7844414 w 12785897"/>
                <a:gd name="connsiteY28" fmla="*/ 3409530 h 38249624"/>
                <a:gd name="connsiteX29" fmla="*/ 7716237 w 12785897"/>
                <a:gd name="connsiteY29" fmla="*/ 2783877 h 38249624"/>
                <a:gd name="connsiteX30" fmla="*/ 7390937 w 12785897"/>
                <a:gd name="connsiteY30" fmla="*/ 2405144 h 38249624"/>
                <a:gd name="connsiteX31" fmla="*/ 7459884 w 12785897"/>
                <a:gd name="connsiteY31" fmla="*/ 1292513 h 38249624"/>
                <a:gd name="connsiteX32" fmla="*/ 6793365 w 12785897"/>
                <a:gd name="connsiteY32" fmla="*/ 653357 h 38249624"/>
                <a:gd name="connsiteX33" fmla="*/ 4255467 w 12785897"/>
                <a:gd name="connsiteY33" fmla="*/ 1470057 h 38249624"/>
                <a:gd name="connsiteX34" fmla="*/ 4099097 w 12785897"/>
                <a:gd name="connsiteY34" fmla="*/ 2770904 h 38249624"/>
                <a:gd name="connsiteX35" fmla="*/ 3916217 w 12785897"/>
                <a:gd name="connsiteY35" fmla="*/ 3776744 h 38249624"/>
                <a:gd name="connsiteX36" fmla="*/ 4373417 w 12785897"/>
                <a:gd name="connsiteY36" fmla="*/ 3868184 h 38249624"/>
                <a:gd name="connsiteX37" fmla="*/ 4647737 w 12785897"/>
                <a:gd name="connsiteY37" fmla="*/ 4965464 h 38249624"/>
                <a:gd name="connsiteX38" fmla="*/ 4464857 w 12785897"/>
                <a:gd name="connsiteY38" fmla="*/ 5514104 h 38249624"/>
                <a:gd name="connsiteX39" fmla="*/ 1409944 w 12785897"/>
                <a:gd name="connsiteY39" fmla="*/ 6547797 h 38249624"/>
                <a:gd name="connsiteX40" fmla="*/ 1025414 w 12785897"/>
                <a:gd name="connsiteY40" fmla="*/ 7684075 h 38249624"/>
                <a:gd name="connsiteX41" fmla="*/ 589613 w 12785897"/>
                <a:gd name="connsiteY41" fmla="*/ 8820352 h 38249624"/>
                <a:gd name="connsiteX42" fmla="*/ 487072 w 12785897"/>
                <a:gd name="connsiteY42" fmla="*/ 9779087 h 38249624"/>
                <a:gd name="connsiteX43" fmla="*/ 128177 w 12785897"/>
                <a:gd name="connsiteY43" fmla="*/ 10631295 h 38249624"/>
                <a:gd name="connsiteX44" fmla="*/ 0 w 12785897"/>
                <a:gd name="connsiteY44" fmla="*/ 12193677 h 38249624"/>
                <a:gd name="connsiteX45" fmla="*/ 487072 w 12785897"/>
                <a:gd name="connsiteY45" fmla="*/ 13720550 h 38249624"/>
                <a:gd name="connsiteX46" fmla="*/ 1461215 w 12785897"/>
                <a:gd name="connsiteY46" fmla="*/ 13720550 h 38249624"/>
                <a:gd name="connsiteX47" fmla="*/ 2087417 w 12785897"/>
                <a:gd name="connsiteY47" fmla="*/ 14018024 h 38249624"/>
                <a:gd name="connsiteX48" fmla="*/ 2087417 w 12785897"/>
                <a:gd name="connsiteY48" fmla="*/ 14018024 h 38249624"/>
                <a:gd name="connsiteX49" fmla="*/ 1384309 w 12785897"/>
                <a:gd name="connsiteY49" fmla="*/ 20445194 h 38249624"/>
                <a:gd name="connsiteX50" fmla="*/ 1820110 w 12785897"/>
                <a:gd name="connsiteY50" fmla="*/ 20764772 h 38249624"/>
                <a:gd name="connsiteX51" fmla="*/ 1737066 w 12785897"/>
                <a:gd name="connsiteY51" fmla="*/ 23796513 h 38249624"/>
                <a:gd name="connsiteX52" fmla="*/ 1904537 w 12785897"/>
                <a:gd name="connsiteY52" fmla="*/ 26728184 h 38249624"/>
                <a:gd name="connsiteX53" fmla="*/ 1839607 w 12785897"/>
                <a:gd name="connsiteY53" fmla="*/ 29051797 h 38249624"/>
                <a:gd name="connsiteX54" fmla="*/ 1608889 w 12785897"/>
                <a:gd name="connsiteY54" fmla="*/ 31785965 h 38249624"/>
                <a:gd name="connsiteX55" fmla="*/ 1352536 w 12785897"/>
                <a:gd name="connsiteY55" fmla="*/ 33206312 h 38249624"/>
                <a:gd name="connsiteX56" fmla="*/ 1275630 w 12785897"/>
                <a:gd name="connsiteY56" fmla="*/ 34236064 h 38249624"/>
                <a:gd name="connsiteX57" fmla="*/ 807257 w 12785897"/>
                <a:gd name="connsiteY57" fmla="*/ 34866344 h 38249624"/>
                <a:gd name="connsiteX58" fmla="*/ 1301265 w 12785897"/>
                <a:gd name="connsiteY58" fmla="*/ 36189041 h 38249624"/>
                <a:gd name="connsiteX59" fmla="*/ 715817 w 12785897"/>
                <a:gd name="connsiteY59" fmla="*/ 38158184 h 38249624"/>
                <a:gd name="connsiteX60" fmla="*/ 1721657 w 12785897"/>
                <a:gd name="connsiteY60" fmla="*/ 38249624 h 38249624"/>
                <a:gd name="connsiteX61" fmla="*/ 2818937 w 12785897"/>
                <a:gd name="connsiteY61" fmla="*/ 38066744 h 38249624"/>
                <a:gd name="connsiteX62" fmla="*/ 2818937 w 12785897"/>
                <a:gd name="connsiteY62" fmla="*/ 38066744 h 38249624"/>
                <a:gd name="connsiteX63" fmla="*/ 3147010 w 12785897"/>
                <a:gd name="connsiteY63" fmla="*/ 36650654 h 38249624"/>
                <a:gd name="connsiteX64" fmla="*/ 3352092 w 12785897"/>
                <a:gd name="connsiteY64" fmla="*/ 35798446 h 38249624"/>
                <a:gd name="connsiteX65" fmla="*/ 3967340 w 12785897"/>
                <a:gd name="connsiteY65" fmla="*/ 34839712 h 38249624"/>
                <a:gd name="connsiteX66" fmla="*/ 3839164 w 12785897"/>
                <a:gd name="connsiteY66" fmla="*/ 34378099 h 38249624"/>
                <a:gd name="connsiteX67" fmla="*/ 4464857 w 12785897"/>
                <a:gd name="connsiteY67" fmla="*/ 33037544 h 38249624"/>
                <a:gd name="connsiteX68" fmla="*/ 4633859 w 12785897"/>
                <a:gd name="connsiteY68" fmla="*/ 31750457 h 38249624"/>
                <a:gd name="connsiteX69" fmla="*/ 4762036 w 12785897"/>
                <a:gd name="connsiteY69" fmla="*/ 30294601 h 38249624"/>
                <a:gd name="connsiteX70" fmla="*/ 4739177 w 12785897"/>
                <a:gd name="connsiteY70" fmla="*/ 29928584 h 38249624"/>
                <a:gd name="connsiteX71" fmla="*/ 6095074 w 12785897"/>
                <a:gd name="connsiteY71" fmla="*/ 23441426 h 38249624"/>
                <a:gd name="connsiteX72" fmla="*/ 7684465 w 12785897"/>
                <a:gd name="connsiteY72" fmla="*/ 27715971 h 38249624"/>
                <a:gd name="connsiteX73" fmla="*/ 8427889 w 12785897"/>
                <a:gd name="connsiteY73" fmla="*/ 31097797 h 38249624"/>
                <a:gd name="connsiteX74" fmla="*/ 8812419 w 12785897"/>
                <a:gd name="connsiteY74" fmla="*/ 32815717 h 38249624"/>
                <a:gd name="connsiteX75" fmla="*/ 8914961 w 12785897"/>
                <a:gd name="connsiteY75" fmla="*/ 33667925 h 38249624"/>
                <a:gd name="connsiteX76" fmla="*/ 9043138 w 12785897"/>
                <a:gd name="connsiteY76" fmla="*/ 34165047 h 38249624"/>
                <a:gd name="connsiteX77" fmla="*/ 8914961 w 12785897"/>
                <a:gd name="connsiteY77" fmla="*/ 34946238 h 38249624"/>
                <a:gd name="connsiteX78" fmla="*/ 9120044 w 12785897"/>
                <a:gd name="connsiteY78" fmla="*/ 35585394 h 38249624"/>
                <a:gd name="connsiteX79" fmla="*/ 9747928 w 12785897"/>
                <a:gd name="connsiteY79" fmla="*/ 36295567 h 38249624"/>
                <a:gd name="connsiteX80" fmla="*/ 10225577 w 12785897"/>
                <a:gd name="connsiteY80" fmla="*/ 36682328 h 38249624"/>
                <a:gd name="connsiteX0" fmla="*/ 10225577 w 12785897"/>
                <a:gd name="connsiteY0" fmla="*/ 36435086 h 38002382"/>
                <a:gd name="connsiteX1" fmla="*/ 10408457 w 12785897"/>
                <a:gd name="connsiteY1" fmla="*/ 37179422 h 38002382"/>
                <a:gd name="connsiteX2" fmla="*/ 11414297 w 12785897"/>
                <a:gd name="connsiteY2" fmla="*/ 37636622 h 38002382"/>
                <a:gd name="connsiteX3" fmla="*/ 12785897 w 12785897"/>
                <a:gd name="connsiteY3" fmla="*/ 37453742 h 38002382"/>
                <a:gd name="connsiteX4" fmla="*/ 12785897 w 12785897"/>
                <a:gd name="connsiteY4" fmla="*/ 36813662 h 38002382"/>
                <a:gd name="connsiteX5" fmla="*/ 12237257 w 12785897"/>
                <a:gd name="connsiteY5" fmla="*/ 36082142 h 38002382"/>
                <a:gd name="connsiteX6" fmla="*/ 11597177 w 12785897"/>
                <a:gd name="connsiteY6" fmla="*/ 35259182 h 38002382"/>
                <a:gd name="connsiteX7" fmla="*/ 11760483 w 12785897"/>
                <a:gd name="connsiteY7" fmla="*/ 33456192 h 38002382"/>
                <a:gd name="connsiteX8" fmla="*/ 11597177 w 12785897"/>
                <a:gd name="connsiteY8" fmla="*/ 32607422 h 38002382"/>
                <a:gd name="connsiteX9" fmla="*/ 11170871 w 12785897"/>
                <a:gd name="connsiteY9" fmla="*/ 31645249 h 38002382"/>
                <a:gd name="connsiteX10" fmla="*/ 11048537 w 12785897"/>
                <a:gd name="connsiteY10" fmla="*/ 29955662 h 38002382"/>
                <a:gd name="connsiteX11" fmla="*/ 10735070 w 12785897"/>
                <a:gd name="connsiteY11" fmla="*/ 27468729 h 38002382"/>
                <a:gd name="connsiteX12" fmla="*/ 10683799 w 12785897"/>
                <a:gd name="connsiteY12" fmla="*/ 26176913 h 38002382"/>
                <a:gd name="connsiteX13" fmla="*/ 10683799 w 12785897"/>
                <a:gd name="connsiteY13" fmla="*/ 23726814 h 38002382"/>
                <a:gd name="connsiteX14" fmla="*/ 10591337 w 12785897"/>
                <a:gd name="connsiteY14" fmla="*/ 22091822 h 38002382"/>
                <a:gd name="connsiteX15" fmla="*/ 10682777 w 12785897"/>
                <a:gd name="connsiteY15" fmla="*/ 20811662 h 38002382"/>
                <a:gd name="connsiteX16" fmla="*/ 10228501 w 12785897"/>
                <a:gd name="connsiteY16" fmla="*/ 18351500 h 38002382"/>
                <a:gd name="connsiteX17" fmla="*/ 9676937 w 12785897"/>
                <a:gd name="connsiteY17" fmla="*/ 12673502 h 38002382"/>
                <a:gd name="connsiteX18" fmla="*/ 10042697 w 12785897"/>
                <a:gd name="connsiteY18" fmla="*/ 12856382 h 38002382"/>
                <a:gd name="connsiteX19" fmla="*/ 11414297 w 12785897"/>
                <a:gd name="connsiteY19" fmla="*/ 12216302 h 38002382"/>
                <a:gd name="connsiteX20" fmla="*/ 11780057 w 12785897"/>
                <a:gd name="connsiteY20" fmla="*/ 10844702 h 38002382"/>
                <a:gd name="connsiteX21" fmla="*/ 11458997 w 12785897"/>
                <a:gd name="connsiteY21" fmla="*/ 8821671 h 38002382"/>
                <a:gd name="connsiteX22" fmla="*/ 10613031 w 12785897"/>
                <a:gd name="connsiteY22" fmla="*/ 6513607 h 38002382"/>
                <a:gd name="connsiteX23" fmla="*/ 10331042 w 12785897"/>
                <a:gd name="connsiteY23" fmla="*/ 6051994 h 38002382"/>
                <a:gd name="connsiteX24" fmla="*/ 7639331 w 12785897"/>
                <a:gd name="connsiteY24" fmla="*/ 5661399 h 38002382"/>
                <a:gd name="connsiteX25" fmla="*/ 7126625 w 12785897"/>
                <a:gd name="connsiteY25" fmla="*/ 4809191 h 38002382"/>
                <a:gd name="connsiteX26" fmla="*/ 7299497 w 12785897"/>
                <a:gd name="connsiteY26" fmla="*/ 3712382 h 38002382"/>
                <a:gd name="connsiteX27" fmla="*/ 7299497 w 12785897"/>
                <a:gd name="connsiteY27" fmla="*/ 3712382 h 38002382"/>
                <a:gd name="connsiteX28" fmla="*/ 7844414 w 12785897"/>
                <a:gd name="connsiteY28" fmla="*/ 3162288 h 38002382"/>
                <a:gd name="connsiteX29" fmla="*/ 7716237 w 12785897"/>
                <a:gd name="connsiteY29" fmla="*/ 2536635 h 38002382"/>
                <a:gd name="connsiteX30" fmla="*/ 7390937 w 12785897"/>
                <a:gd name="connsiteY30" fmla="*/ 2157902 h 38002382"/>
                <a:gd name="connsiteX31" fmla="*/ 7459884 w 12785897"/>
                <a:gd name="connsiteY31" fmla="*/ 1045271 h 38002382"/>
                <a:gd name="connsiteX32" fmla="*/ 6793365 w 12785897"/>
                <a:gd name="connsiteY32" fmla="*/ 406115 h 38002382"/>
                <a:gd name="connsiteX33" fmla="*/ 4255467 w 12785897"/>
                <a:gd name="connsiteY33" fmla="*/ 1222815 h 38002382"/>
                <a:gd name="connsiteX34" fmla="*/ 4099097 w 12785897"/>
                <a:gd name="connsiteY34" fmla="*/ 2523662 h 38002382"/>
                <a:gd name="connsiteX35" fmla="*/ 3916217 w 12785897"/>
                <a:gd name="connsiteY35" fmla="*/ 3529502 h 38002382"/>
                <a:gd name="connsiteX36" fmla="*/ 4373417 w 12785897"/>
                <a:gd name="connsiteY36" fmla="*/ 3620942 h 38002382"/>
                <a:gd name="connsiteX37" fmla="*/ 4647737 w 12785897"/>
                <a:gd name="connsiteY37" fmla="*/ 4718222 h 38002382"/>
                <a:gd name="connsiteX38" fmla="*/ 4464857 w 12785897"/>
                <a:gd name="connsiteY38" fmla="*/ 5266862 h 38002382"/>
                <a:gd name="connsiteX39" fmla="*/ 1409944 w 12785897"/>
                <a:gd name="connsiteY39" fmla="*/ 6300555 h 38002382"/>
                <a:gd name="connsiteX40" fmla="*/ 1025414 w 12785897"/>
                <a:gd name="connsiteY40" fmla="*/ 7436833 h 38002382"/>
                <a:gd name="connsiteX41" fmla="*/ 589613 w 12785897"/>
                <a:gd name="connsiteY41" fmla="*/ 8573110 h 38002382"/>
                <a:gd name="connsiteX42" fmla="*/ 487072 w 12785897"/>
                <a:gd name="connsiteY42" fmla="*/ 9531845 h 38002382"/>
                <a:gd name="connsiteX43" fmla="*/ 128177 w 12785897"/>
                <a:gd name="connsiteY43" fmla="*/ 10384053 h 38002382"/>
                <a:gd name="connsiteX44" fmla="*/ 0 w 12785897"/>
                <a:gd name="connsiteY44" fmla="*/ 11946435 h 38002382"/>
                <a:gd name="connsiteX45" fmla="*/ 487072 w 12785897"/>
                <a:gd name="connsiteY45" fmla="*/ 13473308 h 38002382"/>
                <a:gd name="connsiteX46" fmla="*/ 1461215 w 12785897"/>
                <a:gd name="connsiteY46" fmla="*/ 13473308 h 38002382"/>
                <a:gd name="connsiteX47" fmla="*/ 2087417 w 12785897"/>
                <a:gd name="connsiteY47" fmla="*/ 13770782 h 38002382"/>
                <a:gd name="connsiteX48" fmla="*/ 2087417 w 12785897"/>
                <a:gd name="connsiteY48" fmla="*/ 13770782 h 38002382"/>
                <a:gd name="connsiteX49" fmla="*/ 1384309 w 12785897"/>
                <a:gd name="connsiteY49" fmla="*/ 20197952 h 38002382"/>
                <a:gd name="connsiteX50" fmla="*/ 1820110 w 12785897"/>
                <a:gd name="connsiteY50" fmla="*/ 20517530 h 38002382"/>
                <a:gd name="connsiteX51" fmla="*/ 1737066 w 12785897"/>
                <a:gd name="connsiteY51" fmla="*/ 23549271 h 38002382"/>
                <a:gd name="connsiteX52" fmla="*/ 1904537 w 12785897"/>
                <a:gd name="connsiteY52" fmla="*/ 26480942 h 38002382"/>
                <a:gd name="connsiteX53" fmla="*/ 1839607 w 12785897"/>
                <a:gd name="connsiteY53" fmla="*/ 28804555 h 38002382"/>
                <a:gd name="connsiteX54" fmla="*/ 1608889 w 12785897"/>
                <a:gd name="connsiteY54" fmla="*/ 31538723 h 38002382"/>
                <a:gd name="connsiteX55" fmla="*/ 1352536 w 12785897"/>
                <a:gd name="connsiteY55" fmla="*/ 32959070 h 38002382"/>
                <a:gd name="connsiteX56" fmla="*/ 1275630 w 12785897"/>
                <a:gd name="connsiteY56" fmla="*/ 33988822 h 38002382"/>
                <a:gd name="connsiteX57" fmla="*/ 807257 w 12785897"/>
                <a:gd name="connsiteY57" fmla="*/ 34619102 h 38002382"/>
                <a:gd name="connsiteX58" fmla="*/ 1301265 w 12785897"/>
                <a:gd name="connsiteY58" fmla="*/ 35941799 h 38002382"/>
                <a:gd name="connsiteX59" fmla="*/ 715817 w 12785897"/>
                <a:gd name="connsiteY59" fmla="*/ 37910942 h 38002382"/>
                <a:gd name="connsiteX60" fmla="*/ 1721657 w 12785897"/>
                <a:gd name="connsiteY60" fmla="*/ 38002382 h 38002382"/>
                <a:gd name="connsiteX61" fmla="*/ 2818937 w 12785897"/>
                <a:gd name="connsiteY61" fmla="*/ 37819502 h 38002382"/>
                <a:gd name="connsiteX62" fmla="*/ 2818937 w 12785897"/>
                <a:gd name="connsiteY62" fmla="*/ 37819502 h 38002382"/>
                <a:gd name="connsiteX63" fmla="*/ 3147010 w 12785897"/>
                <a:gd name="connsiteY63" fmla="*/ 36403412 h 38002382"/>
                <a:gd name="connsiteX64" fmla="*/ 3352092 w 12785897"/>
                <a:gd name="connsiteY64" fmla="*/ 35551204 h 38002382"/>
                <a:gd name="connsiteX65" fmla="*/ 3967340 w 12785897"/>
                <a:gd name="connsiteY65" fmla="*/ 34592470 h 38002382"/>
                <a:gd name="connsiteX66" fmla="*/ 3839164 w 12785897"/>
                <a:gd name="connsiteY66" fmla="*/ 34130857 h 38002382"/>
                <a:gd name="connsiteX67" fmla="*/ 4464857 w 12785897"/>
                <a:gd name="connsiteY67" fmla="*/ 32790302 h 38002382"/>
                <a:gd name="connsiteX68" fmla="*/ 4633859 w 12785897"/>
                <a:gd name="connsiteY68" fmla="*/ 31503215 h 38002382"/>
                <a:gd name="connsiteX69" fmla="*/ 4762036 w 12785897"/>
                <a:gd name="connsiteY69" fmla="*/ 30047359 h 38002382"/>
                <a:gd name="connsiteX70" fmla="*/ 4739177 w 12785897"/>
                <a:gd name="connsiteY70" fmla="*/ 29681342 h 38002382"/>
                <a:gd name="connsiteX71" fmla="*/ 6095074 w 12785897"/>
                <a:gd name="connsiteY71" fmla="*/ 23194184 h 38002382"/>
                <a:gd name="connsiteX72" fmla="*/ 7684465 w 12785897"/>
                <a:gd name="connsiteY72" fmla="*/ 27468729 h 38002382"/>
                <a:gd name="connsiteX73" fmla="*/ 8427889 w 12785897"/>
                <a:gd name="connsiteY73" fmla="*/ 30850555 h 38002382"/>
                <a:gd name="connsiteX74" fmla="*/ 8812419 w 12785897"/>
                <a:gd name="connsiteY74" fmla="*/ 32568475 h 38002382"/>
                <a:gd name="connsiteX75" fmla="*/ 8914961 w 12785897"/>
                <a:gd name="connsiteY75" fmla="*/ 33420683 h 38002382"/>
                <a:gd name="connsiteX76" fmla="*/ 9043138 w 12785897"/>
                <a:gd name="connsiteY76" fmla="*/ 33917805 h 38002382"/>
                <a:gd name="connsiteX77" fmla="*/ 8914961 w 12785897"/>
                <a:gd name="connsiteY77" fmla="*/ 34698996 h 38002382"/>
                <a:gd name="connsiteX78" fmla="*/ 9120044 w 12785897"/>
                <a:gd name="connsiteY78" fmla="*/ 35338152 h 38002382"/>
                <a:gd name="connsiteX79" fmla="*/ 9747928 w 12785897"/>
                <a:gd name="connsiteY79" fmla="*/ 36048325 h 38002382"/>
                <a:gd name="connsiteX80" fmla="*/ 10225577 w 12785897"/>
                <a:gd name="connsiteY80" fmla="*/ 36435086 h 38002382"/>
                <a:gd name="connsiteX0" fmla="*/ 10225577 w 12785897"/>
                <a:gd name="connsiteY0" fmla="*/ 36592146 h 38159442"/>
                <a:gd name="connsiteX1" fmla="*/ 10408457 w 12785897"/>
                <a:gd name="connsiteY1" fmla="*/ 37336482 h 38159442"/>
                <a:gd name="connsiteX2" fmla="*/ 11414297 w 12785897"/>
                <a:gd name="connsiteY2" fmla="*/ 37793682 h 38159442"/>
                <a:gd name="connsiteX3" fmla="*/ 12785897 w 12785897"/>
                <a:gd name="connsiteY3" fmla="*/ 37610802 h 38159442"/>
                <a:gd name="connsiteX4" fmla="*/ 12785897 w 12785897"/>
                <a:gd name="connsiteY4" fmla="*/ 36970722 h 38159442"/>
                <a:gd name="connsiteX5" fmla="*/ 12237257 w 12785897"/>
                <a:gd name="connsiteY5" fmla="*/ 36239202 h 38159442"/>
                <a:gd name="connsiteX6" fmla="*/ 11597177 w 12785897"/>
                <a:gd name="connsiteY6" fmla="*/ 35416242 h 38159442"/>
                <a:gd name="connsiteX7" fmla="*/ 11760483 w 12785897"/>
                <a:gd name="connsiteY7" fmla="*/ 33613252 h 38159442"/>
                <a:gd name="connsiteX8" fmla="*/ 11597177 w 12785897"/>
                <a:gd name="connsiteY8" fmla="*/ 32764482 h 38159442"/>
                <a:gd name="connsiteX9" fmla="*/ 11170871 w 12785897"/>
                <a:gd name="connsiteY9" fmla="*/ 31802309 h 38159442"/>
                <a:gd name="connsiteX10" fmla="*/ 11048537 w 12785897"/>
                <a:gd name="connsiteY10" fmla="*/ 30112722 h 38159442"/>
                <a:gd name="connsiteX11" fmla="*/ 10735070 w 12785897"/>
                <a:gd name="connsiteY11" fmla="*/ 27625789 h 38159442"/>
                <a:gd name="connsiteX12" fmla="*/ 10683799 w 12785897"/>
                <a:gd name="connsiteY12" fmla="*/ 26333973 h 38159442"/>
                <a:gd name="connsiteX13" fmla="*/ 10683799 w 12785897"/>
                <a:gd name="connsiteY13" fmla="*/ 23883874 h 38159442"/>
                <a:gd name="connsiteX14" fmla="*/ 10591337 w 12785897"/>
                <a:gd name="connsiteY14" fmla="*/ 22248882 h 38159442"/>
                <a:gd name="connsiteX15" fmla="*/ 10682777 w 12785897"/>
                <a:gd name="connsiteY15" fmla="*/ 20968722 h 38159442"/>
                <a:gd name="connsiteX16" fmla="*/ 10228501 w 12785897"/>
                <a:gd name="connsiteY16" fmla="*/ 18508560 h 38159442"/>
                <a:gd name="connsiteX17" fmla="*/ 9676937 w 12785897"/>
                <a:gd name="connsiteY17" fmla="*/ 12830562 h 38159442"/>
                <a:gd name="connsiteX18" fmla="*/ 10042697 w 12785897"/>
                <a:gd name="connsiteY18" fmla="*/ 13013442 h 38159442"/>
                <a:gd name="connsiteX19" fmla="*/ 11414297 w 12785897"/>
                <a:gd name="connsiteY19" fmla="*/ 12373362 h 38159442"/>
                <a:gd name="connsiteX20" fmla="*/ 11780057 w 12785897"/>
                <a:gd name="connsiteY20" fmla="*/ 11001762 h 38159442"/>
                <a:gd name="connsiteX21" fmla="*/ 11458997 w 12785897"/>
                <a:gd name="connsiteY21" fmla="*/ 8978731 h 38159442"/>
                <a:gd name="connsiteX22" fmla="*/ 10613031 w 12785897"/>
                <a:gd name="connsiteY22" fmla="*/ 6670667 h 38159442"/>
                <a:gd name="connsiteX23" fmla="*/ 10331042 w 12785897"/>
                <a:gd name="connsiteY23" fmla="*/ 6209054 h 38159442"/>
                <a:gd name="connsiteX24" fmla="*/ 7639331 w 12785897"/>
                <a:gd name="connsiteY24" fmla="*/ 5818459 h 38159442"/>
                <a:gd name="connsiteX25" fmla="*/ 7126625 w 12785897"/>
                <a:gd name="connsiteY25" fmla="*/ 4966251 h 38159442"/>
                <a:gd name="connsiteX26" fmla="*/ 7299497 w 12785897"/>
                <a:gd name="connsiteY26" fmla="*/ 3869442 h 38159442"/>
                <a:gd name="connsiteX27" fmla="*/ 7299497 w 12785897"/>
                <a:gd name="connsiteY27" fmla="*/ 3869442 h 38159442"/>
                <a:gd name="connsiteX28" fmla="*/ 7844414 w 12785897"/>
                <a:gd name="connsiteY28" fmla="*/ 3319348 h 38159442"/>
                <a:gd name="connsiteX29" fmla="*/ 7716237 w 12785897"/>
                <a:gd name="connsiteY29" fmla="*/ 2693695 h 38159442"/>
                <a:gd name="connsiteX30" fmla="*/ 7390937 w 12785897"/>
                <a:gd name="connsiteY30" fmla="*/ 2314962 h 38159442"/>
                <a:gd name="connsiteX31" fmla="*/ 7459884 w 12785897"/>
                <a:gd name="connsiteY31" fmla="*/ 1202331 h 38159442"/>
                <a:gd name="connsiteX32" fmla="*/ 6793365 w 12785897"/>
                <a:gd name="connsiteY32" fmla="*/ 563175 h 38159442"/>
                <a:gd name="connsiteX33" fmla="*/ 4255467 w 12785897"/>
                <a:gd name="connsiteY33" fmla="*/ 1379875 h 38159442"/>
                <a:gd name="connsiteX34" fmla="*/ 4099097 w 12785897"/>
                <a:gd name="connsiteY34" fmla="*/ 2680722 h 38159442"/>
                <a:gd name="connsiteX35" fmla="*/ 3916217 w 12785897"/>
                <a:gd name="connsiteY35" fmla="*/ 3686562 h 38159442"/>
                <a:gd name="connsiteX36" fmla="*/ 4373417 w 12785897"/>
                <a:gd name="connsiteY36" fmla="*/ 3778002 h 38159442"/>
                <a:gd name="connsiteX37" fmla="*/ 4647737 w 12785897"/>
                <a:gd name="connsiteY37" fmla="*/ 4875282 h 38159442"/>
                <a:gd name="connsiteX38" fmla="*/ 4464857 w 12785897"/>
                <a:gd name="connsiteY38" fmla="*/ 5423922 h 38159442"/>
                <a:gd name="connsiteX39" fmla="*/ 1409944 w 12785897"/>
                <a:gd name="connsiteY39" fmla="*/ 6457615 h 38159442"/>
                <a:gd name="connsiteX40" fmla="*/ 1025414 w 12785897"/>
                <a:gd name="connsiteY40" fmla="*/ 7593893 h 38159442"/>
                <a:gd name="connsiteX41" fmla="*/ 589613 w 12785897"/>
                <a:gd name="connsiteY41" fmla="*/ 8730170 h 38159442"/>
                <a:gd name="connsiteX42" fmla="*/ 487072 w 12785897"/>
                <a:gd name="connsiteY42" fmla="*/ 9688905 h 38159442"/>
                <a:gd name="connsiteX43" fmla="*/ 128177 w 12785897"/>
                <a:gd name="connsiteY43" fmla="*/ 10541113 h 38159442"/>
                <a:gd name="connsiteX44" fmla="*/ 0 w 12785897"/>
                <a:gd name="connsiteY44" fmla="*/ 12103495 h 38159442"/>
                <a:gd name="connsiteX45" fmla="*/ 487072 w 12785897"/>
                <a:gd name="connsiteY45" fmla="*/ 13630368 h 38159442"/>
                <a:gd name="connsiteX46" fmla="*/ 1461215 w 12785897"/>
                <a:gd name="connsiteY46" fmla="*/ 13630368 h 38159442"/>
                <a:gd name="connsiteX47" fmla="*/ 2087417 w 12785897"/>
                <a:gd name="connsiteY47" fmla="*/ 13927842 h 38159442"/>
                <a:gd name="connsiteX48" fmla="*/ 2087417 w 12785897"/>
                <a:gd name="connsiteY48" fmla="*/ 13927842 h 38159442"/>
                <a:gd name="connsiteX49" fmla="*/ 1384309 w 12785897"/>
                <a:gd name="connsiteY49" fmla="*/ 20355012 h 38159442"/>
                <a:gd name="connsiteX50" fmla="*/ 1820110 w 12785897"/>
                <a:gd name="connsiteY50" fmla="*/ 20674590 h 38159442"/>
                <a:gd name="connsiteX51" fmla="*/ 1737066 w 12785897"/>
                <a:gd name="connsiteY51" fmla="*/ 23706331 h 38159442"/>
                <a:gd name="connsiteX52" fmla="*/ 1904537 w 12785897"/>
                <a:gd name="connsiteY52" fmla="*/ 26638002 h 38159442"/>
                <a:gd name="connsiteX53" fmla="*/ 1839607 w 12785897"/>
                <a:gd name="connsiteY53" fmla="*/ 28961615 h 38159442"/>
                <a:gd name="connsiteX54" fmla="*/ 1608889 w 12785897"/>
                <a:gd name="connsiteY54" fmla="*/ 31695783 h 38159442"/>
                <a:gd name="connsiteX55" fmla="*/ 1352536 w 12785897"/>
                <a:gd name="connsiteY55" fmla="*/ 33116130 h 38159442"/>
                <a:gd name="connsiteX56" fmla="*/ 1275630 w 12785897"/>
                <a:gd name="connsiteY56" fmla="*/ 34145882 h 38159442"/>
                <a:gd name="connsiteX57" fmla="*/ 807257 w 12785897"/>
                <a:gd name="connsiteY57" fmla="*/ 34776162 h 38159442"/>
                <a:gd name="connsiteX58" fmla="*/ 1301265 w 12785897"/>
                <a:gd name="connsiteY58" fmla="*/ 36098859 h 38159442"/>
                <a:gd name="connsiteX59" fmla="*/ 715817 w 12785897"/>
                <a:gd name="connsiteY59" fmla="*/ 38068002 h 38159442"/>
                <a:gd name="connsiteX60" fmla="*/ 1721657 w 12785897"/>
                <a:gd name="connsiteY60" fmla="*/ 38159442 h 38159442"/>
                <a:gd name="connsiteX61" fmla="*/ 2818937 w 12785897"/>
                <a:gd name="connsiteY61" fmla="*/ 37976562 h 38159442"/>
                <a:gd name="connsiteX62" fmla="*/ 2818937 w 12785897"/>
                <a:gd name="connsiteY62" fmla="*/ 37976562 h 38159442"/>
                <a:gd name="connsiteX63" fmla="*/ 3147010 w 12785897"/>
                <a:gd name="connsiteY63" fmla="*/ 36560472 h 38159442"/>
                <a:gd name="connsiteX64" fmla="*/ 3352092 w 12785897"/>
                <a:gd name="connsiteY64" fmla="*/ 35708264 h 38159442"/>
                <a:gd name="connsiteX65" fmla="*/ 3967340 w 12785897"/>
                <a:gd name="connsiteY65" fmla="*/ 34749530 h 38159442"/>
                <a:gd name="connsiteX66" fmla="*/ 3839164 w 12785897"/>
                <a:gd name="connsiteY66" fmla="*/ 34287917 h 38159442"/>
                <a:gd name="connsiteX67" fmla="*/ 4464857 w 12785897"/>
                <a:gd name="connsiteY67" fmla="*/ 32947362 h 38159442"/>
                <a:gd name="connsiteX68" fmla="*/ 4633859 w 12785897"/>
                <a:gd name="connsiteY68" fmla="*/ 31660275 h 38159442"/>
                <a:gd name="connsiteX69" fmla="*/ 4762036 w 12785897"/>
                <a:gd name="connsiteY69" fmla="*/ 30204419 h 38159442"/>
                <a:gd name="connsiteX70" fmla="*/ 4739177 w 12785897"/>
                <a:gd name="connsiteY70" fmla="*/ 29838402 h 38159442"/>
                <a:gd name="connsiteX71" fmla="*/ 6095074 w 12785897"/>
                <a:gd name="connsiteY71" fmla="*/ 23351244 h 38159442"/>
                <a:gd name="connsiteX72" fmla="*/ 7684465 w 12785897"/>
                <a:gd name="connsiteY72" fmla="*/ 27625789 h 38159442"/>
                <a:gd name="connsiteX73" fmla="*/ 8427889 w 12785897"/>
                <a:gd name="connsiteY73" fmla="*/ 31007615 h 38159442"/>
                <a:gd name="connsiteX74" fmla="*/ 8812419 w 12785897"/>
                <a:gd name="connsiteY74" fmla="*/ 32725535 h 38159442"/>
                <a:gd name="connsiteX75" fmla="*/ 8914961 w 12785897"/>
                <a:gd name="connsiteY75" fmla="*/ 33577743 h 38159442"/>
                <a:gd name="connsiteX76" fmla="*/ 9043138 w 12785897"/>
                <a:gd name="connsiteY76" fmla="*/ 34074865 h 38159442"/>
                <a:gd name="connsiteX77" fmla="*/ 8914961 w 12785897"/>
                <a:gd name="connsiteY77" fmla="*/ 34856056 h 38159442"/>
                <a:gd name="connsiteX78" fmla="*/ 9120044 w 12785897"/>
                <a:gd name="connsiteY78" fmla="*/ 35495212 h 38159442"/>
                <a:gd name="connsiteX79" fmla="*/ 9747928 w 12785897"/>
                <a:gd name="connsiteY79" fmla="*/ 36205385 h 38159442"/>
                <a:gd name="connsiteX80" fmla="*/ 10225577 w 12785897"/>
                <a:gd name="connsiteY80" fmla="*/ 36592146 h 38159442"/>
                <a:gd name="connsiteX0" fmla="*/ 10225577 w 12785897"/>
                <a:gd name="connsiteY0" fmla="*/ 36727419 h 38294715"/>
                <a:gd name="connsiteX1" fmla="*/ 10408457 w 12785897"/>
                <a:gd name="connsiteY1" fmla="*/ 37471755 h 38294715"/>
                <a:gd name="connsiteX2" fmla="*/ 11414297 w 12785897"/>
                <a:gd name="connsiteY2" fmla="*/ 37928955 h 38294715"/>
                <a:gd name="connsiteX3" fmla="*/ 12785897 w 12785897"/>
                <a:gd name="connsiteY3" fmla="*/ 37746075 h 38294715"/>
                <a:gd name="connsiteX4" fmla="*/ 12785897 w 12785897"/>
                <a:gd name="connsiteY4" fmla="*/ 37105995 h 38294715"/>
                <a:gd name="connsiteX5" fmla="*/ 12237257 w 12785897"/>
                <a:gd name="connsiteY5" fmla="*/ 36374475 h 38294715"/>
                <a:gd name="connsiteX6" fmla="*/ 11597177 w 12785897"/>
                <a:gd name="connsiteY6" fmla="*/ 35551515 h 38294715"/>
                <a:gd name="connsiteX7" fmla="*/ 11760483 w 12785897"/>
                <a:gd name="connsiteY7" fmla="*/ 33748525 h 38294715"/>
                <a:gd name="connsiteX8" fmla="*/ 11597177 w 12785897"/>
                <a:gd name="connsiteY8" fmla="*/ 32899755 h 38294715"/>
                <a:gd name="connsiteX9" fmla="*/ 11170871 w 12785897"/>
                <a:gd name="connsiteY9" fmla="*/ 31937582 h 38294715"/>
                <a:gd name="connsiteX10" fmla="*/ 11048537 w 12785897"/>
                <a:gd name="connsiteY10" fmla="*/ 30247995 h 38294715"/>
                <a:gd name="connsiteX11" fmla="*/ 10735070 w 12785897"/>
                <a:gd name="connsiteY11" fmla="*/ 27761062 h 38294715"/>
                <a:gd name="connsiteX12" fmla="*/ 10683799 w 12785897"/>
                <a:gd name="connsiteY12" fmla="*/ 26469246 h 38294715"/>
                <a:gd name="connsiteX13" fmla="*/ 10683799 w 12785897"/>
                <a:gd name="connsiteY13" fmla="*/ 24019147 h 38294715"/>
                <a:gd name="connsiteX14" fmla="*/ 10591337 w 12785897"/>
                <a:gd name="connsiteY14" fmla="*/ 22384155 h 38294715"/>
                <a:gd name="connsiteX15" fmla="*/ 10682777 w 12785897"/>
                <a:gd name="connsiteY15" fmla="*/ 21103995 h 38294715"/>
                <a:gd name="connsiteX16" fmla="*/ 10228501 w 12785897"/>
                <a:gd name="connsiteY16" fmla="*/ 18643833 h 38294715"/>
                <a:gd name="connsiteX17" fmla="*/ 9676937 w 12785897"/>
                <a:gd name="connsiteY17" fmla="*/ 12965835 h 38294715"/>
                <a:gd name="connsiteX18" fmla="*/ 10042697 w 12785897"/>
                <a:gd name="connsiteY18" fmla="*/ 13148715 h 38294715"/>
                <a:gd name="connsiteX19" fmla="*/ 11414297 w 12785897"/>
                <a:gd name="connsiteY19" fmla="*/ 12508635 h 38294715"/>
                <a:gd name="connsiteX20" fmla="*/ 11780057 w 12785897"/>
                <a:gd name="connsiteY20" fmla="*/ 11137035 h 38294715"/>
                <a:gd name="connsiteX21" fmla="*/ 11458997 w 12785897"/>
                <a:gd name="connsiteY21" fmla="*/ 9114004 h 38294715"/>
                <a:gd name="connsiteX22" fmla="*/ 10613031 w 12785897"/>
                <a:gd name="connsiteY22" fmla="*/ 6805940 h 38294715"/>
                <a:gd name="connsiteX23" fmla="*/ 10331042 w 12785897"/>
                <a:gd name="connsiteY23" fmla="*/ 6344327 h 38294715"/>
                <a:gd name="connsiteX24" fmla="*/ 7639331 w 12785897"/>
                <a:gd name="connsiteY24" fmla="*/ 5953732 h 38294715"/>
                <a:gd name="connsiteX25" fmla="*/ 7126625 w 12785897"/>
                <a:gd name="connsiteY25" fmla="*/ 5101524 h 38294715"/>
                <a:gd name="connsiteX26" fmla="*/ 7299497 w 12785897"/>
                <a:gd name="connsiteY26" fmla="*/ 4004715 h 38294715"/>
                <a:gd name="connsiteX27" fmla="*/ 7299497 w 12785897"/>
                <a:gd name="connsiteY27" fmla="*/ 4004715 h 38294715"/>
                <a:gd name="connsiteX28" fmla="*/ 7844414 w 12785897"/>
                <a:gd name="connsiteY28" fmla="*/ 3454621 h 38294715"/>
                <a:gd name="connsiteX29" fmla="*/ 7716237 w 12785897"/>
                <a:gd name="connsiteY29" fmla="*/ 2828968 h 38294715"/>
                <a:gd name="connsiteX30" fmla="*/ 7390937 w 12785897"/>
                <a:gd name="connsiteY30" fmla="*/ 2450235 h 38294715"/>
                <a:gd name="connsiteX31" fmla="*/ 7459884 w 12785897"/>
                <a:gd name="connsiteY31" fmla="*/ 1337604 h 38294715"/>
                <a:gd name="connsiteX32" fmla="*/ 6793365 w 12785897"/>
                <a:gd name="connsiteY32" fmla="*/ 698448 h 38294715"/>
                <a:gd name="connsiteX33" fmla="*/ 4255467 w 12785897"/>
                <a:gd name="connsiteY33" fmla="*/ 1515148 h 38294715"/>
                <a:gd name="connsiteX34" fmla="*/ 4099097 w 12785897"/>
                <a:gd name="connsiteY34" fmla="*/ 2815995 h 38294715"/>
                <a:gd name="connsiteX35" fmla="*/ 3916217 w 12785897"/>
                <a:gd name="connsiteY35" fmla="*/ 3821835 h 38294715"/>
                <a:gd name="connsiteX36" fmla="*/ 4373417 w 12785897"/>
                <a:gd name="connsiteY36" fmla="*/ 3913275 h 38294715"/>
                <a:gd name="connsiteX37" fmla="*/ 4647737 w 12785897"/>
                <a:gd name="connsiteY37" fmla="*/ 5010555 h 38294715"/>
                <a:gd name="connsiteX38" fmla="*/ 4464857 w 12785897"/>
                <a:gd name="connsiteY38" fmla="*/ 5559195 h 38294715"/>
                <a:gd name="connsiteX39" fmla="*/ 1409944 w 12785897"/>
                <a:gd name="connsiteY39" fmla="*/ 6592888 h 38294715"/>
                <a:gd name="connsiteX40" fmla="*/ 1025414 w 12785897"/>
                <a:gd name="connsiteY40" fmla="*/ 7729166 h 38294715"/>
                <a:gd name="connsiteX41" fmla="*/ 589613 w 12785897"/>
                <a:gd name="connsiteY41" fmla="*/ 8865443 h 38294715"/>
                <a:gd name="connsiteX42" fmla="*/ 487072 w 12785897"/>
                <a:gd name="connsiteY42" fmla="*/ 9824178 h 38294715"/>
                <a:gd name="connsiteX43" fmla="*/ 128177 w 12785897"/>
                <a:gd name="connsiteY43" fmla="*/ 10676386 h 38294715"/>
                <a:gd name="connsiteX44" fmla="*/ 0 w 12785897"/>
                <a:gd name="connsiteY44" fmla="*/ 12238768 h 38294715"/>
                <a:gd name="connsiteX45" fmla="*/ 487072 w 12785897"/>
                <a:gd name="connsiteY45" fmla="*/ 13765641 h 38294715"/>
                <a:gd name="connsiteX46" fmla="*/ 1461215 w 12785897"/>
                <a:gd name="connsiteY46" fmla="*/ 13765641 h 38294715"/>
                <a:gd name="connsiteX47" fmla="*/ 2087417 w 12785897"/>
                <a:gd name="connsiteY47" fmla="*/ 14063115 h 38294715"/>
                <a:gd name="connsiteX48" fmla="*/ 2087417 w 12785897"/>
                <a:gd name="connsiteY48" fmla="*/ 14063115 h 38294715"/>
                <a:gd name="connsiteX49" fmla="*/ 1384309 w 12785897"/>
                <a:gd name="connsiteY49" fmla="*/ 20490285 h 38294715"/>
                <a:gd name="connsiteX50" fmla="*/ 1820110 w 12785897"/>
                <a:gd name="connsiteY50" fmla="*/ 20809863 h 38294715"/>
                <a:gd name="connsiteX51" fmla="*/ 1737066 w 12785897"/>
                <a:gd name="connsiteY51" fmla="*/ 23841604 h 38294715"/>
                <a:gd name="connsiteX52" fmla="*/ 1904537 w 12785897"/>
                <a:gd name="connsiteY52" fmla="*/ 26773275 h 38294715"/>
                <a:gd name="connsiteX53" fmla="*/ 1839607 w 12785897"/>
                <a:gd name="connsiteY53" fmla="*/ 29096888 h 38294715"/>
                <a:gd name="connsiteX54" fmla="*/ 1608889 w 12785897"/>
                <a:gd name="connsiteY54" fmla="*/ 31831056 h 38294715"/>
                <a:gd name="connsiteX55" fmla="*/ 1352536 w 12785897"/>
                <a:gd name="connsiteY55" fmla="*/ 33251403 h 38294715"/>
                <a:gd name="connsiteX56" fmla="*/ 1275630 w 12785897"/>
                <a:gd name="connsiteY56" fmla="*/ 34281155 h 38294715"/>
                <a:gd name="connsiteX57" fmla="*/ 807257 w 12785897"/>
                <a:gd name="connsiteY57" fmla="*/ 34911435 h 38294715"/>
                <a:gd name="connsiteX58" fmla="*/ 1301265 w 12785897"/>
                <a:gd name="connsiteY58" fmla="*/ 36234132 h 38294715"/>
                <a:gd name="connsiteX59" fmla="*/ 715817 w 12785897"/>
                <a:gd name="connsiteY59" fmla="*/ 38203275 h 38294715"/>
                <a:gd name="connsiteX60" fmla="*/ 1721657 w 12785897"/>
                <a:gd name="connsiteY60" fmla="*/ 38294715 h 38294715"/>
                <a:gd name="connsiteX61" fmla="*/ 2818937 w 12785897"/>
                <a:gd name="connsiteY61" fmla="*/ 38111835 h 38294715"/>
                <a:gd name="connsiteX62" fmla="*/ 2818937 w 12785897"/>
                <a:gd name="connsiteY62" fmla="*/ 38111835 h 38294715"/>
                <a:gd name="connsiteX63" fmla="*/ 3147010 w 12785897"/>
                <a:gd name="connsiteY63" fmla="*/ 36695745 h 38294715"/>
                <a:gd name="connsiteX64" fmla="*/ 3352092 w 12785897"/>
                <a:gd name="connsiteY64" fmla="*/ 35843537 h 38294715"/>
                <a:gd name="connsiteX65" fmla="*/ 3967340 w 12785897"/>
                <a:gd name="connsiteY65" fmla="*/ 34884803 h 38294715"/>
                <a:gd name="connsiteX66" fmla="*/ 3839164 w 12785897"/>
                <a:gd name="connsiteY66" fmla="*/ 34423190 h 38294715"/>
                <a:gd name="connsiteX67" fmla="*/ 4464857 w 12785897"/>
                <a:gd name="connsiteY67" fmla="*/ 33082635 h 38294715"/>
                <a:gd name="connsiteX68" fmla="*/ 4633859 w 12785897"/>
                <a:gd name="connsiteY68" fmla="*/ 31795548 h 38294715"/>
                <a:gd name="connsiteX69" fmla="*/ 4762036 w 12785897"/>
                <a:gd name="connsiteY69" fmla="*/ 30339692 h 38294715"/>
                <a:gd name="connsiteX70" fmla="*/ 4739177 w 12785897"/>
                <a:gd name="connsiteY70" fmla="*/ 29973675 h 38294715"/>
                <a:gd name="connsiteX71" fmla="*/ 6095074 w 12785897"/>
                <a:gd name="connsiteY71" fmla="*/ 23486517 h 38294715"/>
                <a:gd name="connsiteX72" fmla="*/ 7684465 w 12785897"/>
                <a:gd name="connsiteY72" fmla="*/ 27761062 h 38294715"/>
                <a:gd name="connsiteX73" fmla="*/ 8427889 w 12785897"/>
                <a:gd name="connsiteY73" fmla="*/ 31142888 h 38294715"/>
                <a:gd name="connsiteX74" fmla="*/ 8812419 w 12785897"/>
                <a:gd name="connsiteY74" fmla="*/ 32860808 h 38294715"/>
                <a:gd name="connsiteX75" fmla="*/ 8914961 w 12785897"/>
                <a:gd name="connsiteY75" fmla="*/ 33713016 h 38294715"/>
                <a:gd name="connsiteX76" fmla="*/ 9043138 w 12785897"/>
                <a:gd name="connsiteY76" fmla="*/ 34210138 h 38294715"/>
                <a:gd name="connsiteX77" fmla="*/ 8914961 w 12785897"/>
                <a:gd name="connsiteY77" fmla="*/ 34991329 h 38294715"/>
                <a:gd name="connsiteX78" fmla="*/ 9120044 w 12785897"/>
                <a:gd name="connsiteY78" fmla="*/ 35630485 h 38294715"/>
                <a:gd name="connsiteX79" fmla="*/ 9747928 w 12785897"/>
                <a:gd name="connsiteY79" fmla="*/ 36340658 h 38294715"/>
                <a:gd name="connsiteX80" fmla="*/ 10225577 w 12785897"/>
                <a:gd name="connsiteY80" fmla="*/ 36727419 h 38294715"/>
                <a:gd name="connsiteX0" fmla="*/ 10225577 w 12785897"/>
                <a:gd name="connsiteY0" fmla="*/ 36727419 h 38294715"/>
                <a:gd name="connsiteX1" fmla="*/ 10408457 w 12785897"/>
                <a:gd name="connsiteY1" fmla="*/ 37471755 h 38294715"/>
                <a:gd name="connsiteX2" fmla="*/ 11414297 w 12785897"/>
                <a:gd name="connsiteY2" fmla="*/ 37928955 h 38294715"/>
                <a:gd name="connsiteX3" fmla="*/ 12785897 w 12785897"/>
                <a:gd name="connsiteY3" fmla="*/ 37746075 h 38294715"/>
                <a:gd name="connsiteX4" fmla="*/ 12785897 w 12785897"/>
                <a:gd name="connsiteY4" fmla="*/ 37105995 h 38294715"/>
                <a:gd name="connsiteX5" fmla="*/ 12237257 w 12785897"/>
                <a:gd name="connsiteY5" fmla="*/ 36374475 h 38294715"/>
                <a:gd name="connsiteX6" fmla="*/ 11597177 w 12785897"/>
                <a:gd name="connsiteY6" fmla="*/ 35551515 h 38294715"/>
                <a:gd name="connsiteX7" fmla="*/ 11760483 w 12785897"/>
                <a:gd name="connsiteY7" fmla="*/ 33748525 h 38294715"/>
                <a:gd name="connsiteX8" fmla="*/ 11597177 w 12785897"/>
                <a:gd name="connsiteY8" fmla="*/ 32899755 h 38294715"/>
                <a:gd name="connsiteX9" fmla="*/ 11170871 w 12785897"/>
                <a:gd name="connsiteY9" fmla="*/ 31937582 h 38294715"/>
                <a:gd name="connsiteX10" fmla="*/ 11048537 w 12785897"/>
                <a:gd name="connsiteY10" fmla="*/ 30247995 h 38294715"/>
                <a:gd name="connsiteX11" fmla="*/ 10735070 w 12785897"/>
                <a:gd name="connsiteY11" fmla="*/ 27761062 h 38294715"/>
                <a:gd name="connsiteX12" fmla="*/ 10683799 w 12785897"/>
                <a:gd name="connsiteY12" fmla="*/ 26469246 h 38294715"/>
                <a:gd name="connsiteX13" fmla="*/ 10683799 w 12785897"/>
                <a:gd name="connsiteY13" fmla="*/ 24019147 h 38294715"/>
                <a:gd name="connsiteX14" fmla="*/ 10591337 w 12785897"/>
                <a:gd name="connsiteY14" fmla="*/ 22384155 h 38294715"/>
                <a:gd name="connsiteX15" fmla="*/ 10682777 w 12785897"/>
                <a:gd name="connsiteY15" fmla="*/ 21103995 h 38294715"/>
                <a:gd name="connsiteX16" fmla="*/ 10228501 w 12785897"/>
                <a:gd name="connsiteY16" fmla="*/ 18643833 h 38294715"/>
                <a:gd name="connsiteX17" fmla="*/ 9676937 w 12785897"/>
                <a:gd name="connsiteY17" fmla="*/ 12965835 h 38294715"/>
                <a:gd name="connsiteX18" fmla="*/ 10042697 w 12785897"/>
                <a:gd name="connsiteY18" fmla="*/ 13148715 h 38294715"/>
                <a:gd name="connsiteX19" fmla="*/ 11414297 w 12785897"/>
                <a:gd name="connsiteY19" fmla="*/ 12508635 h 38294715"/>
                <a:gd name="connsiteX20" fmla="*/ 11780057 w 12785897"/>
                <a:gd name="connsiteY20" fmla="*/ 11137035 h 38294715"/>
                <a:gd name="connsiteX21" fmla="*/ 11458997 w 12785897"/>
                <a:gd name="connsiteY21" fmla="*/ 9114004 h 38294715"/>
                <a:gd name="connsiteX22" fmla="*/ 10613031 w 12785897"/>
                <a:gd name="connsiteY22" fmla="*/ 6805940 h 38294715"/>
                <a:gd name="connsiteX23" fmla="*/ 10331042 w 12785897"/>
                <a:gd name="connsiteY23" fmla="*/ 6344327 h 38294715"/>
                <a:gd name="connsiteX24" fmla="*/ 7639331 w 12785897"/>
                <a:gd name="connsiteY24" fmla="*/ 5953732 h 38294715"/>
                <a:gd name="connsiteX25" fmla="*/ 7126625 w 12785897"/>
                <a:gd name="connsiteY25" fmla="*/ 5101524 h 38294715"/>
                <a:gd name="connsiteX26" fmla="*/ 7299497 w 12785897"/>
                <a:gd name="connsiteY26" fmla="*/ 4004715 h 38294715"/>
                <a:gd name="connsiteX27" fmla="*/ 7299497 w 12785897"/>
                <a:gd name="connsiteY27" fmla="*/ 4004715 h 38294715"/>
                <a:gd name="connsiteX28" fmla="*/ 7844414 w 12785897"/>
                <a:gd name="connsiteY28" fmla="*/ 3454621 h 38294715"/>
                <a:gd name="connsiteX29" fmla="*/ 7716237 w 12785897"/>
                <a:gd name="connsiteY29" fmla="*/ 2828968 h 38294715"/>
                <a:gd name="connsiteX30" fmla="*/ 7390937 w 12785897"/>
                <a:gd name="connsiteY30" fmla="*/ 2450235 h 38294715"/>
                <a:gd name="connsiteX31" fmla="*/ 7459884 w 12785897"/>
                <a:gd name="connsiteY31" fmla="*/ 1337604 h 38294715"/>
                <a:gd name="connsiteX32" fmla="*/ 6793365 w 12785897"/>
                <a:gd name="connsiteY32" fmla="*/ 698448 h 38294715"/>
                <a:gd name="connsiteX33" fmla="*/ 4255467 w 12785897"/>
                <a:gd name="connsiteY33" fmla="*/ 1515148 h 38294715"/>
                <a:gd name="connsiteX34" fmla="*/ 4099097 w 12785897"/>
                <a:gd name="connsiteY34" fmla="*/ 2815995 h 38294715"/>
                <a:gd name="connsiteX35" fmla="*/ 3916217 w 12785897"/>
                <a:gd name="connsiteY35" fmla="*/ 3821835 h 38294715"/>
                <a:gd name="connsiteX36" fmla="*/ 4373417 w 12785897"/>
                <a:gd name="connsiteY36" fmla="*/ 3913275 h 38294715"/>
                <a:gd name="connsiteX37" fmla="*/ 4647737 w 12785897"/>
                <a:gd name="connsiteY37" fmla="*/ 5010555 h 38294715"/>
                <a:gd name="connsiteX38" fmla="*/ 4464857 w 12785897"/>
                <a:gd name="connsiteY38" fmla="*/ 5559195 h 38294715"/>
                <a:gd name="connsiteX39" fmla="*/ 1409944 w 12785897"/>
                <a:gd name="connsiteY39" fmla="*/ 6592888 h 38294715"/>
                <a:gd name="connsiteX40" fmla="*/ 1025414 w 12785897"/>
                <a:gd name="connsiteY40" fmla="*/ 7729166 h 38294715"/>
                <a:gd name="connsiteX41" fmla="*/ 589613 w 12785897"/>
                <a:gd name="connsiteY41" fmla="*/ 8865443 h 38294715"/>
                <a:gd name="connsiteX42" fmla="*/ 487072 w 12785897"/>
                <a:gd name="connsiteY42" fmla="*/ 9824178 h 38294715"/>
                <a:gd name="connsiteX43" fmla="*/ 128177 w 12785897"/>
                <a:gd name="connsiteY43" fmla="*/ 10676386 h 38294715"/>
                <a:gd name="connsiteX44" fmla="*/ 0 w 12785897"/>
                <a:gd name="connsiteY44" fmla="*/ 12238768 h 38294715"/>
                <a:gd name="connsiteX45" fmla="*/ 487072 w 12785897"/>
                <a:gd name="connsiteY45" fmla="*/ 13765641 h 38294715"/>
                <a:gd name="connsiteX46" fmla="*/ 1461215 w 12785897"/>
                <a:gd name="connsiteY46" fmla="*/ 13765641 h 38294715"/>
                <a:gd name="connsiteX47" fmla="*/ 2087417 w 12785897"/>
                <a:gd name="connsiteY47" fmla="*/ 14063115 h 38294715"/>
                <a:gd name="connsiteX48" fmla="*/ 2087417 w 12785897"/>
                <a:gd name="connsiteY48" fmla="*/ 14063115 h 38294715"/>
                <a:gd name="connsiteX49" fmla="*/ 1384309 w 12785897"/>
                <a:gd name="connsiteY49" fmla="*/ 20490285 h 38294715"/>
                <a:gd name="connsiteX50" fmla="*/ 1820110 w 12785897"/>
                <a:gd name="connsiteY50" fmla="*/ 20809863 h 38294715"/>
                <a:gd name="connsiteX51" fmla="*/ 1737066 w 12785897"/>
                <a:gd name="connsiteY51" fmla="*/ 23841604 h 38294715"/>
                <a:gd name="connsiteX52" fmla="*/ 1904537 w 12785897"/>
                <a:gd name="connsiteY52" fmla="*/ 26773275 h 38294715"/>
                <a:gd name="connsiteX53" fmla="*/ 1839607 w 12785897"/>
                <a:gd name="connsiteY53" fmla="*/ 29096888 h 38294715"/>
                <a:gd name="connsiteX54" fmla="*/ 1608889 w 12785897"/>
                <a:gd name="connsiteY54" fmla="*/ 31831056 h 38294715"/>
                <a:gd name="connsiteX55" fmla="*/ 1352536 w 12785897"/>
                <a:gd name="connsiteY55" fmla="*/ 33251403 h 38294715"/>
                <a:gd name="connsiteX56" fmla="*/ 1275630 w 12785897"/>
                <a:gd name="connsiteY56" fmla="*/ 34281155 h 38294715"/>
                <a:gd name="connsiteX57" fmla="*/ 807257 w 12785897"/>
                <a:gd name="connsiteY57" fmla="*/ 34911435 h 38294715"/>
                <a:gd name="connsiteX58" fmla="*/ 1301265 w 12785897"/>
                <a:gd name="connsiteY58" fmla="*/ 36234132 h 38294715"/>
                <a:gd name="connsiteX59" fmla="*/ 715817 w 12785897"/>
                <a:gd name="connsiteY59" fmla="*/ 38203275 h 38294715"/>
                <a:gd name="connsiteX60" fmla="*/ 1721657 w 12785897"/>
                <a:gd name="connsiteY60" fmla="*/ 38294715 h 38294715"/>
                <a:gd name="connsiteX61" fmla="*/ 2818937 w 12785897"/>
                <a:gd name="connsiteY61" fmla="*/ 38111835 h 38294715"/>
                <a:gd name="connsiteX62" fmla="*/ 2818937 w 12785897"/>
                <a:gd name="connsiteY62" fmla="*/ 38111835 h 38294715"/>
                <a:gd name="connsiteX63" fmla="*/ 3147010 w 12785897"/>
                <a:gd name="connsiteY63" fmla="*/ 36695745 h 38294715"/>
                <a:gd name="connsiteX64" fmla="*/ 3352092 w 12785897"/>
                <a:gd name="connsiteY64" fmla="*/ 35843537 h 38294715"/>
                <a:gd name="connsiteX65" fmla="*/ 3967340 w 12785897"/>
                <a:gd name="connsiteY65" fmla="*/ 34884803 h 38294715"/>
                <a:gd name="connsiteX66" fmla="*/ 3839164 w 12785897"/>
                <a:gd name="connsiteY66" fmla="*/ 34423190 h 38294715"/>
                <a:gd name="connsiteX67" fmla="*/ 4464857 w 12785897"/>
                <a:gd name="connsiteY67" fmla="*/ 33082635 h 38294715"/>
                <a:gd name="connsiteX68" fmla="*/ 4633859 w 12785897"/>
                <a:gd name="connsiteY68" fmla="*/ 31795548 h 38294715"/>
                <a:gd name="connsiteX69" fmla="*/ 4762036 w 12785897"/>
                <a:gd name="connsiteY69" fmla="*/ 30339692 h 38294715"/>
                <a:gd name="connsiteX70" fmla="*/ 4739177 w 12785897"/>
                <a:gd name="connsiteY70" fmla="*/ 29973675 h 38294715"/>
                <a:gd name="connsiteX71" fmla="*/ 6095074 w 12785897"/>
                <a:gd name="connsiteY71" fmla="*/ 23486517 h 38294715"/>
                <a:gd name="connsiteX72" fmla="*/ 7684465 w 12785897"/>
                <a:gd name="connsiteY72" fmla="*/ 27761062 h 38294715"/>
                <a:gd name="connsiteX73" fmla="*/ 8427889 w 12785897"/>
                <a:gd name="connsiteY73" fmla="*/ 31142888 h 38294715"/>
                <a:gd name="connsiteX74" fmla="*/ 8812419 w 12785897"/>
                <a:gd name="connsiteY74" fmla="*/ 32860808 h 38294715"/>
                <a:gd name="connsiteX75" fmla="*/ 8914961 w 12785897"/>
                <a:gd name="connsiteY75" fmla="*/ 33713016 h 38294715"/>
                <a:gd name="connsiteX76" fmla="*/ 9043138 w 12785897"/>
                <a:gd name="connsiteY76" fmla="*/ 34210138 h 38294715"/>
                <a:gd name="connsiteX77" fmla="*/ 8914961 w 12785897"/>
                <a:gd name="connsiteY77" fmla="*/ 34991329 h 38294715"/>
                <a:gd name="connsiteX78" fmla="*/ 9120044 w 12785897"/>
                <a:gd name="connsiteY78" fmla="*/ 35630485 h 38294715"/>
                <a:gd name="connsiteX79" fmla="*/ 9747928 w 12785897"/>
                <a:gd name="connsiteY79" fmla="*/ 36340658 h 38294715"/>
                <a:gd name="connsiteX80" fmla="*/ 10225577 w 12785897"/>
                <a:gd name="connsiteY80" fmla="*/ 36727419 h 38294715"/>
                <a:gd name="connsiteX0" fmla="*/ 10225577 w 12785897"/>
                <a:gd name="connsiteY0" fmla="*/ 36727419 h 38294715"/>
                <a:gd name="connsiteX1" fmla="*/ 10408457 w 12785897"/>
                <a:gd name="connsiteY1" fmla="*/ 37471755 h 38294715"/>
                <a:gd name="connsiteX2" fmla="*/ 11414297 w 12785897"/>
                <a:gd name="connsiteY2" fmla="*/ 37928955 h 38294715"/>
                <a:gd name="connsiteX3" fmla="*/ 12785897 w 12785897"/>
                <a:gd name="connsiteY3" fmla="*/ 37746075 h 38294715"/>
                <a:gd name="connsiteX4" fmla="*/ 12785897 w 12785897"/>
                <a:gd name="connsiteY4" fmla="*/ 37105995 h 38294715"/>
                <a:gd name="connsiteX5" fmla="*/ 12237257 w 12785897"/>
                <a:gd name="connsiteY5" fmla="*/ 36374475 h 38294715"/>
                <a:gd name="connsiteX6" fmla="*/ 11597177 w 12785897"/>
                <a:gd name="connsiteY6" fmla="*/ 35551515 h 38294715"/>
                <a:gd name="connsiteX7" fmla="*/ 11760483 w 12785897"/>
                <a:gd name="connsiteY7" fmla="*/ 33748525 h 38294715"/>
                <a:gd name="connsiteX8" fmla="*/ 11597177 w 12785897"/>
                <a:gd name="connsiteY8" fmla="*/ 32899755 h 38294715"/>
                <a:gd name="connsiteX9" fmla="*/ 11170871 w 12785897"/>
                <a:gd name="connsiteY9" fmla="*/ 31937582 h 38294715"/>
                <a:gd name="connsiteX10" fmla="*/ 11048537 w 12785897"/>
                <a:gd name="connsiteY10" fmla="*/ 30247995 h 38294715"/>
                <a:gd name="connsiteX11" fmla="*/ 10735070 w 12785897"/>
                <a:gd name="connsiteY11" fmla="*/ 27761062 h 38294715"/>
                <a:gd name="connsiteX12" fmla="*/ 10683799 w 12785897"/>
                <a:gd name="connsiteY12" fmla="*/ 26469246 h 38294715"/>
                <a:gd name="connsiteX13" fmla="*/ 10683799 w 12785897"/>
                <a:gd name="connsiteY13" fmla="*/ 24019147 h 38294715"/>
                <a:gd name="connsiteX14" fmla="*/ 10591337 w 12785897"/>
                <a:gd name="connsiteY14" fmla="*/ 22384155 h 38294715"/>
                <a:gd name="connsiteX15" fmla="*/ 10682777 w 12785897"/>
                <a:gd name="connsiteY15" fmla="*/ 21103995 h 38294715"/>
                <a:gd name="connsiteX16" fmla="*/ 10228501 w 12785897"/>
                <a:gd name="connsiteY16" fmla="*/ 18643833 h 38294715"/>
                <a:gd name="connsiteX17" fmla="*/ 9676937 w 12785897"/>
                <a:gd name="connsiteY17" fmla="*/ 12965835 h 38294715"/>
                <a:gd name="connsiteX18" fmla="*/ 10042697 w 12785897"/>
                <a:gd name="connsiteY18" fmla="*/ 13148715 h 38294715"/>
                <a:gd name="connsiteX19" fmla="*/ 11414297 w 12785897"/>
                <a:gd name="connsiteY19" fmla="*/ 12508635 h 38294715"/>
                <a:gd name="connsiteX20" fmla="*/ 11780057 w 12785897"/>
                <a:gd name="connsiteY20" fmla="*/ 11137035 h 38294715"/>
                <a:gd name="connsiteX21" fmla="*/ 11458997 w 12785897"/>
                <a:gd name="connsiteY21" fmla="*/ 9114004 h 38294715"/>
                <a:gd name="connsiteX22" fmla="*/ 10613031 w 12785897"/>
                <a:gd name="connsiteY22" fmla="*/ 6805940 h 38294715"/>
                <a:gd name="connsiteX23" fmla="*/ 10331042 w 12785897"/>
                <a:gd name="connsiteY23" fmla="*/ 6344327 h 38294715"/>
                <a:gd name="connsiteX24" fmla="*/ 7639331 w 12785897"/>
                <a:gd name="connsiteY24" fmla="*/ 5953732 h 38294715"/>
                <a:gd name="connsiteX25" fmla="*/ 7126625 w 12785897"/>
                <a:gd name="connsiteY25" fmla="*/ 5101524 h 38294715"/>
                <a:gd name="connsiteX26" fmla="*/ 7299497 w 12785897"/>
                <a:gd name="connsiteY26" fmla="*/ 4004715 h 38294715"/>
                <a:gd name="connsiteX27" fmla="*/ 7299497 w 12785897"/>
                <a:gd name="connsiteY27" fmla="*/ 4004715 h 38294715"/>
                <a:gd name="connsiteX28" fmla="*/ 7844414 w 12785897"/>
                <a:gd name="connsiteY28" fmla="*/ 3454621 h 38294715"/>
                <a:gd name="connsiteX29" fmla="*/ 7716237 w 12785897"/>
                <a:gd name="connsiteY29" fmla="*/ 2828968 h 38294715"/>
                <a:gd name="connsiteX30" fmla="*/ 7390937 w 12785897"/>
                <a:gd name="connsiteY30" fmla="*/ 2450235 h 38294715"/>
                <a:gd name="connsiteX31" fmla="*/ 7459884 w 12785897"/>
                <a:gd name="connsiteY31" fmla="*/ 1337604 h 38294715"/>
                <a:gd name="connsiteX32" fmla="*/ 6793365 w 12785897"/>
                <a:gd name="connsiteY32" fmla="*/ 698448 h 38294715"/>
                <a:gd name="connsiteX33" fmla="*/ 4255467 w 12785897"/>
                <a:gd name="connsiteY33" fmla="*/ 1515148 h 38294715"/>
                <a:gd name="connsiteX34" fmla="*/ 4099097 w 12785897"/>
                <a:gd name="connsiteY34" fmla="*/ 2815995 h 38294715"/>
                <a:gd name="connsiteX35" fmla="*/ 3916217 w 12785897"/>
                <a:gd name="connsiteY35" fmla="*/ 3821835 h 38294715"/>
                <a:gd name="connsiteX36" fmla="*/ 4373417 w 12785897"/>
                <a:gd name="connsiteY36" fmla="*/ 3913275 h 38294715"/>
                <a:gd name="connsiteX37" fmla="*/ 4647737 w 12785897"/>
                <a:gd name="connsiteY37" fmla="*/ 5010555 h 38294715"/>
                <a:gd name="connsiteX38" fmla="*/ 4464857 w 12785897"/>
                <a:gd name="connsiteY38" fmla="*/ 5559195 h 38294715"/>
                <a:gd name="connsiteX39" fmla="*/ 1409944 w 12785897"/>
                <a:gd name="connsiteY39" fmla="*/ 6592888 h 38294715"/>
                <a:gd name="connsiteX40" fmla="*/ 1025414 w 12785897"/>
                <a:gd name="connsiteY40" fmla="*/ 7729166 h 38294715"/>
                <a:gd name="connsiteX41" fmla="*/ 589613 w 12785897"/>
                <a:gd name="connsiteY41" fmla="*/ 8865443 h 38294715"/>
                <a:gd name="connsiteX42" fmla="*/ 487072 w 12785897"/>
                <a:gd name="connsiteY42" fmla="*/ 9824178 h 38294715"/>
                <a:gd name="connsiteX43" fmla="*/ 128177 w 12785897"/>
                <a:gd name="connsiteY43" fmla="*/ 10676386 h 38294715"/>
                <a:gd name="connsiteX44" fmla="*/ 0 w 12785897"/>
                <a:gd name="connsiteY44" fmla="*/ 12238768 h 38294715"/>
                <a:gd name="connsiteX45" fmla="*/ 487072 w 12785897"/>
                <a:gd name="connsiteY45" fmla="*/ 13765641 h 38294715"/>
                <a:gd name="connsiteX46" fmla="*/ 1461215 w 12785897"/>
                <a:gd name="connsiteY46" fmla="*/ 13765641 h 38294715"/>
                <a:gd name="connsiteX47" fmla="*/ 2087417 w 12785897"/>
                <a:gd name="connsiteY47" fmla="*/ 14063115 h 38294715"/>
                <a:gd name="connsiteX48" fmla="*/ 2087417 w 12785897"/>
                <a:gd name="connsiteY48" fmla="*/ 14063115 h 38294715"/>
                <a:gd name="connsiteX49" fmla="*/ 1384309 w 12785897"/>
                <a:gd name="connsiteY49" fmla="*/ 20490285 h 38294715"/>
                <a:gd name="connsiteX50" fmla="*/ 1820110 w 12785897"/>
                <a:gd name="connsiteY50" fmla="*/ 20809863 h 38294715"/>
                <a:gd name="connsiteX51" fmla="*/ 1737066 w 12785897"/>
                <a:gd name="connsiteY51" fmla="*/ 23841604 h 38294715"/>
                <a:gd name="connsiteX52" fmla="*/ 1904537 w 12785897"/>
                <a:gd name="connsiteY52" fmla="*/ 26773275 h 38294715"/>
                <a:gd name="connsiteX53" fmla="*/ 1839607 w 12785897"/>
                <a:gd name="connsiteY53" fmla="*/ 29096888 h 38294715"/>
                <a:gd name="connsiteX54" fmla="*/ 1608889 w 12785897"/>
                <a:gd name="connsiteY54" fmla="*/ 31831056 h 38294715"/>
                <a:gd name="connsiteX55" fmla="*/ 1352536 w 12785897"/>
                <a:gd name="connsiteY55" fmla="*/ 33251403 h 38294715"/>
                <a:gd name="connsiteX56" fmla="*/ 1275630 w 12785897"/>
                <a:gd name="connsiteY56" fmla="*/ 34281155 h 38294715"/>
                <a:gd name="connsiteX57" fmla="*/ 807257 w 12785897"/>
                <a:gd name="connsiteY57" fmla="*/ 34911435 h 38294715"/>
                <a:gd name="connsiteX58" fmla="*/ 1301265 w 12785897"/>
                <a:gd name="connsiteY58" fmla="*/ 36234132 h 38294715"/>
                <a:gd name="connsiteX59" fmla="*/ 715817 w 12785897"/>
                <a:gd name="connsiteY59" fmla="*/ 38203275 h 38294715"/>
                <a:gd name="connsiteX60" fmla="*/ 1721657 w 12785897"/>
                <a:gd name="connsiteY60" fmla="*/ 38294715 h 38294715"/>
                <a:gd name="connsiteX61" fmla="*/ 2818937 w 12785897"/>
                <a:gd name="connsiteY61" fmla="*/ 38111835 h 38294715"/>
                <a:gd name="connsiteX62" fmla="*/ 2818937 w 12785897"/>
                <a:gd name="connsiteY62" fmla="*/ 38111835 h 38294715"/>
                <a:gd name="connsiteX63" fmla="*/ 3147010 w 12785897"/>
                <a:gd name="connsiteY63" fmla="*/ 36695745 h 38294715"/>
                <a:gd name="connsiteX64" fmla="*/ 3352092 w 12785897"/>
                <a:gd name="connsiteY64" fmla="*/ 35843537 h 38294715"/>
                <a:gd name="connsiteX65" fmla="*/ 3967340 w 12785897"/>
                <a:gd name="connsiteY65" fmla="*/ 34884803 h 38294715"/>
                <a:gd name="connsiteX66" fmla="*/ 3839164 w 12785897"/>
                <a:gd name="connsiteY66" fmla="*/ 34423190 h 38294715"/>
                <a:gd name="connsiteX67" fmla="*/ 4464857 w 12785897"/>
                <a:gd name="connsiteY67" fmla="*/ 33082635 h 38294715"/>
                <a:gd name="connsiteX68" fmla="*/ 4633859 w 12785897"/>
                <a:gd name="connsiteY68" fmla="*/ 31795548 h 38294715"/>
                <a:gd name="connsiteX69" fmla="*/ 4762036 w 12785897"/>
                <a:gd name="connsiteY69" fmla="*/ 30339692 h 38294715"/>
                <a:gd name="connsiteX70" fmla="*/ 4739177 w 12785897"/>
                <a:gd name="connsiteY70" fmla="*/ 29973675 h 38294715"/>
                <a:gd name="connsiteX71" fmla="*/ 6095074 w 12785897"/>
                <a:gd name="connsiteY71" fmla="*/ 23486517 h 38294715"/>
                <a:gd name="connsiteX72" fmla="*/ 7684465 w 12785897"/>
                <a:gd name="connsiteY72" fmla="*/ 27761062 h 38294715"/>
                <a:gd name="connsiteX73" fmla="*/ 8427889 w 12785897"/>
                <a:gd name="connsiteY73" fmla="*/ 31142888 h 38294715"/>
                <a:gd name="connsiteX74" fmla="*/ 8812419 w 12785897"/>
                <a:gd name="connsiteY74" fmla="*/ 32860808 h 38294715"/>
                <a:gd name="connsiteX75" fmla="*/ 8914961 w 12785897"/>
                <a:gd name="connsiteY75" fmla="*/ 33713016 h 38294715"/>
                <a:gd name="connsiteX76" fmla="*/ 9043138 w 12785897"/>
                <a:gd name="connsiteY76" fmla="*/ 34210138 h 38294715"/>
                <a:gd name="connsiteX77" fmla="*/ 8914961 w 12785897"/>
                <a:gd name="connsiteY77" fmla="*/ 34991329 h 38294715"/>
                <a:gd name="connsiteX78" fmla="*/ 9120044 w 12785897"/>
                <a:gd name="connsiteY78" fmla="*/ 35630485 h 38294715"/>
                <a:gd name="connsiteX79" fmla="*/ 9747928 w 12785897"/>
                <a:gd name="connsiteY79" fmla="*/ 36340658 h 38294715"/>
                <a:gd name="connsiteX80" fmla="*/ 10225577 w 12785897"/>
                <a:gd name="connsiteY80" fmla="*/ 36727419 h 38294715"/>
                <a:gd name="connsiteX0" fmla="*/ 10225577 w 12785897"/>
                <a:gd name="connsiteY0" fmla="*/ 36833945 h 38401241"/>
                <a:gd name="connsiteX1" fmla="*/ 10408457 w 12785897"/>
                <a:gd name="connsiteY1" fmla="*/ 37578281 h 38401241"/>
                <a:gd name="connsiteX2" fmla="*/ 11414297 w 12785897"/>
                <a:gd name="connsiteY2" fmla="*/ 38035481 h 38401241"/>
                <a:gd name="connsiteX3" fmla="*/ 12785897 w 12785897"/>
                <a:gd name="connsiteY3" fmla="*/ 37852601 h 38401241"/>
                <a:gd name="connsiteX4" fmla="*/ 12785897 w 12785897"/>
                <a:gd name="connsiteY4" fmla="*/ 37212521 h 38401241"/>
                <a:gd name="connsiteX5" fmla="*/ 12237257 w 12785897"/>
                <a:gd name="connsiteY5" fmla="*/ 36481001 h 38401241"/>
                <a:gd name="connsiteX6" fmla="*/ 11597177 w 12785897"/>
                <a:gd name="connsiteY6" fmla="*/ 35658041 h 38401241"/>
                <a:gd name="connsiteX7" fmla="*/ 11760483 w 12785897"/>
                <a:gd name="connsiteY7" fmla="*/ 33855051 h 38401241"/>
                <a:gd name="connsiteX8" fmla="*/ 11597177 w 12785897"/>
                <a:gd name="connsiteY8" fmla="*/ 33006281 h 38401241"/>
                <a:gd name="connsiteX9" fmla="*/ 11170871 w 12785897"/>
                <a:gd name="connsiteY9" fmla="*/ 32044108 h 38401241"/>
                <a:gd name="connsiteX10" fmla="*/ 11048537 w 12785897"/>
                <a:gd name="connsiteY10" fmla="*/ 30354521 h 38401241"/>
                <a:gd name="connsiteX11" fmla="*/ 10735070 w 12785897"/>
                <a:gd name="connsiteY11" fmla="*/ 27867588 h 38401241"/>
                <a:gd name="connsiteX12" fmla="*/ 10683799 w 12785897"/>
                <a:gd name="connsiteY12" fmla="*/ 26575772 h 38401241"/>
                <a:gd name="connsiteX13" fmla="*/ 10683799 w 12785897"/>
                <a:gd name="connsiteY13" fmla="*/ 24125673 h 38401241"/>
                <a:gd name="connsiteX14" fmla="*/ 10591337 w 12785897"/>
                <a:gd name="connsiteY14" fmla="*/ 22490681 h 38401241"/>
                <a:gd name="connsiteX15" fmla="*/ 10682777 w 12785897"/>
                <a:gd name="connsiteY15" fmla="*/ 21210521 h 38401241"/>
                <a:gd name="connsiteX16" fmla="*/ 10228501 w 12785897"/>
                <a:gd name="connsiteY16" fmla="*/ 18750359 h 38401241"/>
                <a:gd name="connsiteX17" fmla="*/ 9676937 w 12785897"/>
                <a:gd name="connsiteY17" fmla="*/ 13072361 h 38401241"/>
                <a:gd name="connsiteX18" fmla="*/ 10042697 w 12785897"/>
                <a:gd name="connsiteY18" fmla="*/ 13255241 h 38401241"/>
                <a:gd name="connsiteX19" fmla="*/ 11414297 w 12785897"/>
                <a:gd name="connsiteY19" fmla="*/ 12615161 h 38401241"/>
                <a:gd name="connsiteX20" fmla="*/ 11780057 w 12785897"/>
                <a:gd name="connsiteY20" fmla="*/ 11243561 h 38401241"/>
                <a:gd name="connsiteX21" fmla="*/ 11458997 w 12785897"/>
                <a:gd name="connsiteY21" fmla="*/ 9220530 h 38401241"/>
                <a:gd name="connsiteX22" fmla="*/ 10613031 w 12785897"/>
                <a:gd name="connsiteY22" fmla="*/ 6912466 h 38401241"/>
                <a:gd name="connsiteX23" fmla="*/ 10331042 w 12785897"/>
                <a:gd name="connsiteY23" fmla="*/ 6450853 h 38401241"/>
                <a:gd name="connsiteX24" fmla="*/ 7639331 w 12785897"/>
                <a:gd name="connsiteY24" fmla="*/ 6060258 h 38401241"/>
                <a:gd name="connsiteX25" fmla="*/ 7126625 w 12785897"/>
                <a:gd name="connsiteY25" fmla="*/ 5208050 h 38401241"/>
                <a:gd name="connsiteX26" fmla="*/ 7299497 w 12785897"/>
                <a:gd name="connsiteY26" fmla="*/ 4111241 h 38401241"/>
                <a:gd name="connsiteX27" fmla="*/ 7299497 w 12785897"/>
                <a:gd name="connsiteY27" fmla="*/ 4111241 h 38401241"/>
                <a:gd name="connsiteX28" fmla="*/ 7844414 w 12785897"/>
                <a:gd name="connsiteY28" fmla="*/ 3561147 h 38401241"/>
                <a:gd name="connsiteX29" fmla="*/ 7716237 w 12785897"/>
                <a:gd name="connsiteY29" fmla="*/ 2935494 h 38401241"/>
                <a:gd name="connsiteX30" fmla="*/ 7390937 w 12785897"/>
                <a:gd name="connsiteY30" fmla="*/ 2556761 h 38401241"/>
                <a:gd name="connsiteX31" fmla="*/ 7459884 w 12785897"/>
                <a:gd name="connsiteY31" fmla="*/ 1444130 h 38401241"/>
                <a:gd name="connsiteX32" fmla="*/ 6793365 w 12785897"/>
                <a:gd name="connsiteY32" fmla="*/ 804974 h 38401241"/>
                <a:gd name="connsiteX33" fmla="*/ 4152925 w 12785897"/>
                <a:gd name="connsiteY33" fmla="*/ 1515148 h 38401241"/>
                <a:gd name="connsiteX34" fmla="*/ 4099097 w 12785897"/>
                <a:gd name="connsiteY34" fmla="*/ 2922521 h 38401241"/>
                <a:gd name="connsiteX35" fmla="*/ 3916217 w 12785897"/>
                <a:gd name="connsiteY35" fmla="*/ 3928361 h 38401241"/>
                <a:gd name="connsiteX36" fmla="*/ 4373417 w 12785897"/>
                <a:gd name="connsiteY36" fmla="*/ 4019801 h 38401241"/>
                <a:gd name="connsiteX37" fmla="*/ 4647737 w 12785897"/>
                <a:gd name="connsiteY37" fmla="*/ 5117081 h 38401241"/>
                <a:gd name="connsiteX38" fmla="*/ 4464857 w 12785897"/>
                <a:gd name="connsiteY38" fmla="*/ 5665721 h 38401241"/>
                <a:gd name="connsiteX39" fmla="*/ 1409944 w 12785897"/>
                <a:gd name="connsiteY39" fmla="*/ 6699414 h 38401241"/>
                <a:gd name="connsiteX40" fmla="*/ 1025414 w 12785897"/>
                <a:gd name="connsiteY40" fmla="*/ 7835692 h 38401241"/>
                <a:gd name="connsiteX41" fmla="*/ 589613 w 12785897"/>
                <a:gd name="connsiteY41" fmla="*/ 8971969 h 38401241"/>
                <a:gd name="connsiteX42" fmla="*/ 487072 w 12785897"/>
                <a:gd name="connsiteY42" fmla="*/ 9930704 h 38401241"/>
                <a:gd name="connsiteX43" fmla="*/ 128177 w 12785897"/>
                <a:gd name="connsiteY43" fmla="*/ 10782912 h 38401241"/>
                <a:gd name="connsiteX44" fmla="*/ 0 w 12785897"/>
                <a:gd name="connsiteY44" fmla="*/ 12345294 h 38401241"/>
                <a:gd name="connsiteX45" fmla="*/ 487072 w 12785897"/>
                <a:gd name="connsiteY45" fmla="*/ 13872167 h 38401241"/>
                <a:gd name="connsiteX46" fmla="*/ 1461215 w 12785897"/>
                <a:gd name="connsiteY46" fmla="*/ 13872167 h 38401241"/>
                <a:gd name="connsiteX47" fmla="*/ 2087417 w 12785897"/>
                <a:gd name="connsiteY47" fmla="*/ 14169641 h 38401241"/>
                <a:gd name="connsiteX48" fmla="*/ 2087417 w 12785897"/>
                <a:gd name="connsiteY48" fmla="*/ 14169641 h 38401241"/>
                <a:gd name="connsiteX49" fmla="*/ 1384309 w 12785897"/>
                <a:gd name="connsiteY49" fmla="*/ 20596811 h 38401241"/>
                <a:gd name="connsiteX50" fmla="*/ 1820110 w 12785897"/>
                <a:gd name="connsiteY50" fmla="*/ 20916389 h 38401241"/>
                <a:gd name="connsiteX51" fmla="*/ 1737066 w 12785897"/>
                <a:gd name="connsiteY51" fmla="*/ 23948130 h 38401241"/>
                <a:gd name="connsiteX52" fmla="*/ 1904537 w 12785897"/>
                <a:gd name="connsiteY52" fmla="*/ 26879801 h 38401241"/>
                <a:gd name="connsiteX53" fmla="*/ 1839607 w 12785897"/>
                <a:gd name="connsiteY53" fmla="*/ 29203414 h 38401241"/>
                <a:gd name="connsiteX54" fmla="*/ 1608889 w 12785897"/>
                <a:gd name="connsiteY54" fmla="*/ 31937582 h 38401241"/>
                <a:gd name="connsiteX55" fmla="*/ 1352536 w 12785897"/>
                <a:gd name="connsiteY55" fmla="*/ 33357929 h 38401241"/>
                <a:gd name="connsiteX56" fmla="*/ 1275630 w 12785897"/>
                <a:gd name="connsiteY56" fmla="*/ 34387681 h 38401241"/>
                <a:gd name="connsiteX57" fmla="*/ 807257 w 12785897"/>
                <a:gd name="connsiteY57" fmla="*/ 35017961 h 38401241"/>
                <a:gd name="connsiteX58" fmla="*/ 1301265 w 12785897"/>
                <a:gd name="connsiteY58" fmla="*/ 36340658 h 38401241"/>
                <a:gd name="connsiteX59" fmla="*/ 715817 w 12785897"/>
                <a:gd name="connsiteY59" fmla="*/ 38309801 h 38401241"/>
                <a:gd name="connsiteX60" fmla="*/ 1721657 w 12785897"/>
                <a:gd name="connsiteY60" fmla="*/ 38401241 h 38401241"/>
                <a:gd name="connsiteX61" fmla="*/ 2818937 w 12785897"/>
                <a:gd name="connsiteY61" fmla="*/ 38218361 h 38401241"/>
                <a:gd name="connsiteX62" fmla="*/ 2818937 w 12785897"/>
                <a:gd name="connsiteY62" fmla="*/ 38218361 h 38401241"/>
                <a:gd name="connsiteX63" fmla="*/ 3147010 w 12785897"/>
                <a:gd name="connsiteY63" fmla="*/ 36802271 h 38401241"/>
                <a:gd name="connsiteX64" fmla="*/ 3352092 w 12785897"/>
                <a:gd name="connsiteY64" fmla="*/ 35950063 h 38401241"/>
                <a:gd name="connsiteX65" fmla="*/ 3967340 w 12785897"/>
                <a:gd name="connsiteY65" fmla="*/ 34991329 h 38401241"/>
                <a:gd name="connsiteX66" fmla="*/ 3839164 w 12785897"/>
                <a:gd name="connsiteY66" fmla="*/ 34529716 h 38401241"/>
                <a:gd name="connsiteX67" fmla="*/ 4464857 w 12785897"/>
                <a:gd name="connsiteY67" fmla="*/ 33189161 h 38401241"/>
                <a:gd name="connsiteX68" fmla="*/ 4633859 w 12785897"/>
                <a:gd name="connsiteY68" fmla="*/ 31902074 h 38401241"/>
                <a:gd name="connsiteX69" fmla="*/ 4762036 w 12785897"/>
                <a:gd name="connsiteY69" fmla="*/ 30446218 h 38401241"/>
                <a:gd name="connsiteX70" fmla="*/ 4739177 w 12785897"/>
                <a:gd name="connsiteY70" fmla="*/ 30080201 h 38401241"/>
                <a:gd name="connsiteX71" fmla="*/ 6095074 w 12785897"/>
                <a:gd name="connsiteY71" fmla="*/ 23593043 h 38401241"/>
                <a:gd name="connsiteX72" fmla="*/ 7684465 w 12785897"/>
                <a:gd name="connsiteY72" fmla="*/ 27867588 h 38401241"/>
                <a:gd name="connsiteX73" fmla="*/ 8427889 w 12785897"/>
                <a:gd name="connsiteY73" fmla="*/ 31249414 h 38401241"/>
                <a:gd name="connsiteX74" fmla="*/ 8812419 w 12785897"/>
                <a:gd name="connsiteY74" fmla="*/ 32967334 h 38401241"/>
                <a:gd name="connsiteX75" fmla="*/ 8914961 w 12785897"/>
                <a:gd name="connsiteY75" fmla="*/ 33819542 h 38401241"/>
                <a:gd name="connsiteX76" fmla="*/ 9043138 w 12785897"/>
                <a:gd name="connsiteY76" fmla="*/ 34316664 h 38401241"/>
                <a:gd name="connsiteX77" fmla="*/ 8914961 w 12785897"/>
                <a:gd name="connsiteY77" fmla="*/ 35097855 h 38401241"/>
                <a:gd name="connsiteX78" fmla="*/ 9120044 w 12785897"/>
                <a:gd name="connsiteY78" fmla="*/ 35737011 h 38401241"/>
                <a:gd name="connsiteX79" fmla="*/ 9747928 w 12785897"/>
                <a:gd name="connsiteY79" fmla="*/ 36447184 h 38401241"/>
                <a:gd name="connsiteX80" fmla="*/ 10225577 w 12785897"/>
                <a:gd name="connsiteY80" fmla="*/ 36833945 h 38401241"/>
                <a:gd name="connsiteX0" fmla="*/ 10225577 w 12785897"/>
                <a:gd name="connsiteY0" fmla="*/ 36743763 h 38311059"/>
                <a:gd name="connsiteX1" fmla="*/ 10408457 w 12785897"/>
                <a:gd name="connsiteY1" fmla="*/ 37488099 h 38311059"/>
                <a:gd name="connsiteX2" fmla="*/ 11414297 w 12785897"/>
                <a:gd name="connsiteY2" fmla="*/ 37945299 h 38311059"/>
                <a:gd name="connsiteX3" fmla="*/ 12785897 w 12785897"/>
                <a:gd name="connsiteY3" fmla="*/ 37762419 h 38311059"/>
                <a:gd name="connsiteX4" fmla="*/ 12785897 w 12785897"/>
                <a:gd name="connsiteY4" fmla="*/ 37122339 h 38311059"/>
                <a:gd name="connsiteX5" fmla="*/ 12237257 w 12785897"/>
                <a:gd name="connsiteY5" fmla="*/ 36390819 h 38311059"/>
                <a:gd name="connsiteX6" fmla="*/ 11597177 w 12785897"/>
                <a:gd name="connsiteY6" fmla="*/ 35567859 h 38311059"/>
                <a:gd name="connsiteX7" fmla="*/ 11760483 w 12785897"/>
                <a:gd name="connsiteY7" fmla="*/ 33764869 h 38311059"/>
                <a:gd name="connsiteX8" fmla="*/ 11597177 w 12785897"/>
                <a:gd name="connsiteY8" fmla="*/ 32916099 h 38311059"/>
                <a:gd name="connsiteX9" fmla="*/ 11170871 w 12785897"/>
                <a:gd name="connsiteY9" fmla="*/ 31953926 h 38311059"/>
                <a:gd name="connsiteX10" fmla="*/ 11048537 w 12785897"/>
                <a:gd name="connsiteY10" fmla="*/ 30264339 h 38311059"/>
                <a:gd name="connsiteX11" fmla="*/ 10735070 w 12785897"/>
                <a:gd name="connsiteY11" fmla="*/ 27777406 h 38311059"/>
                <a:gd name="connsiteX12" fmla="*/ 10683799 w 12785897"/>
                <a:gd name="connsiteY12" fmla="*/ 26485590 h 38311059"/>
                <a:gd name="connsiteX13" fmla="*/ 10683799 w 12785897"/>
                <a:gd name="connsiteY13" fmla="*/ 24035491 h 38311059"/>
                <a:gd name="connsiteX14" fmla="*/ 10591337 w 12785897"/>
                <a:gd name="connsiteY14" fmla="*/ 22400499 h 38311059"/>
                <a:gd name="connsiteX15" fmla="*/ 10682777 w 12785897"/>
                <a:gd name="connsiteY15" fmla="*/ 21120339 h 38311059"/>
                <a:gd name="connsiteX16" fmla="*/ 10228501 w 12785897"/>
                <a:gd name="connsiteY16" fmla="*/ 18660177 h 38311059"/>
                <a:gd name="connsiteX17" fmla="*/ 9676937 w 12785897"/>
                <a:gd name="connsiteY17" fmla="*/ 12982179 h 38311059"/>
                <a:gd name="connsiteX18" fmla="*/ 10042697 w 12785897"/>
                <a:gd name="connsiteY18" fmla="*/ 13165059 h 38311059"/>
                <a:gd name="connsiteX19" fmla="*/ 11414297 w 12785897"/>
                <a:gd name="connsiteY19" fmla="*/ 12524979 h 38311059"/>
                <a:gd name="connsiteX20" fmla="*/ 11780057 w 12785897"/>
                <a:gd name="connsiteY20" fmla="*/ 11153379 h 38311059"/>
                <a:gd name="connsiteX21" fmla="*/ 11458997 w 12785897"/>
                <a:gd name="connsiteY21" fmla="*/ 9130348 h 38311059"/>
                <a:gd name="connsiteX22" fmla="*/ 10613031 w 12785897"/>
                <a:gd name="connsiteY22" fmla="*/ 6822284 h 38311059"/>
                <a:gd name="connsiteX23" fmla="*/ 10331042 w 12785897"/>
                <a:gd name="connsiteY23" fmla="*/ 6360671 h 38311059"/>
                <a:gd name="connsiteX24" fmla="*/ 7639331 w 12785897"/>
                <a:gd name="connsiteY24" fmla="*/ 5970076 h 38311059"/>
                <a:gd name="connsiteX25" fmla="*/ 7126625 w 12785897"/>
                <a:gd name="connsiteY25" fmla="*/ 5117868 h 38311059"/>
                <a:gd name="connsiteX26" fmla="*/ 7299497 w 12785897"/>
                <a:gd name="connsiteY26" fmla="*/ 4021059 h 38311059"/>
                <a:gd name="connsiteX27" fmla="*/ 7299497 w 12785897"/>
                <a:gd name="connsiteY27" fmla="*/ 4021059 h 38311059"/>
                <a:gd name="connsiteX28" fmla="*/ 7844414 w 12785897"/>
                <a:gd name="connsiteY28" fmla="*/ 3470965 h 38311059"/>
                <a:gd name="connsiteX29" fmla="*/ 7716237 w 12785897"/>
                <a:gd name="connsiteY29" fmla="*/ 2845312 h 38311059"/>
                <a:gd name="connsiteX30" fmla="*/ 7390937 w 12785897"/>
                <a:gd name="connsiteY30" fmla="*/ 2466579 h 38311059"/>
                <a:gd name="connsiteX31" fmla="*/ 7459884 w 12785897"/>
                <a:gd name="connsiteY31" fmla="*/ 1353948 h 38311059"/>
                <a:gd name="connsiteX32" fmla="*/ 6793365 w 12785897"/>
                <a:gd name="connsiteY32" fmla="*/ 714792 h 38311059"/>
                <a:gd name="connsiteX33" fmla="*/ 4152925 w 12785897"/>
                <a:gd name="connsiteY33" fmla="*/ 1424966 h 38311059"/>
                <a:gd name="connsiteX34" fmla="*/ 4099097 w 12785897"/>
                <a:gd name="connsiteY34" fmla="*/ 2832339 h 38311059"/>
                <a:gd name="connsiteX35" fmla="*/ 3916217 w 12785897"/>
                <a:gd name="connsiteY35" fmla="*/ 3838179 h 38311059"/>
                <a:gd name="connsiteX36" fmla="*/ 4373417 w 12785897"/>
                <a:gd name="connsiteY36" fmla="*/ 3929619 h 38311059"/>
                <a:gd name="connsiteX37" fmla="*/ 4647737 w 12785897"/>
                <a:gd name="connsiteY37" fmla="*/ 5026899 h 38311059"/>
                <a:gd name="connsiteX38" fmla="*/ 4464857 w 12785897"/>
                <a:gd name="connsiteY38" fmla="*/ 5575539 h 38311059"/>
                <a:gd name="connsiteX39" fmla="*/ 1409944 w 12785897"/>
                <a:gd name="connsiteY39" fmla="*/ 6609232 h 38311059"/>
                <a:gd name="connsiteX40" fmla="*/ 1025414 w 12785897"/>
                <a:gd name="connsiteY40" fmla="*/ 7745510 h 38311059"/>
                <a:gd name="connsiteX41" fmla="*/ 589613 w 12785897"/>
                <a:gd name="connsiteY41" fmla="*/ 8881787 h 38311059"/>
                <a:gd name="connsiteX42" fmla="*/ 487072 w 12785897"/>
                <a:gd name="connsiteY42" fmla="*/ 9840522 h 38311059"/>
                <a:gd name="connsiteX43" fmla="*/ 128177 w 12785897"/>
                <a:gd name="connsiteY43" fmla="*/ 10692730 h 38311059"/>
                <a:gd name="connsiteX44" fmla="*/ 0 w 12785897"/>
                <a:gd name="connsiteY44" fmla="*/ 12255112 h 38311059"/>
                <a:gd name="connsiteX45" fmla="*/ 487072 w 12785897"/>
                <a:gd name="connsiteY45" fmla="*/ 13781985 h 38311059"/>
                <a:gd name="connsiteX46" fmla="*/ 1461215 w 12785897"/>
                <a:gd name="connsiteY46" fmla="*/ 13781985 h 38311059"/>
                <a:gd name="connsiteX47" fmla="*/ 2087417 w 12785897"/>
                <a:gd name="connsiteY47" fmla="*/ 14079459 h 38311059"/>
                <a:gd name="connsiteX48" fmla="*/ 2087417 w 12785897"/>
                <a:gd name="connsiteY48" fmla="*/ 14079459 h 38311059"/>
                <a:gd name="connsiteX49" fmla="*/ 1384309 w 12785897"/>
                <a:gd name="connsiteY49" fmla="*/ 20506629 h 38311059"/>
                <a:gd name="connsiteX50" fmla="*/ 1820110 w 12785897"/>
                <a:gd name="connsiteY50" fmla="*/ 20826207 h 38311059"/>
                <a:gd name="connsiteX51" fmla="*/ 1737066 w 12785897"/>
                <a:gd name="connsiteY51" fmla="*/ 23857948 h 38311059"/>
                <a:gd name="connsiteX52" fmla="*/ 1904537 w 12785897"/>
                <a:gd name="connsiteY52" fmla="*/ 26789619 h 38311059"/>
                <a:gd name="connsiteX53" fmla="*/ 1839607 w 12785897"/>
                <a:gd name="connsiteY53" fmla="*/ 29113232 h 38311059"/>
                <a:gd name="connsiteX54" fmla="*/ 1608889 w 12785897"/>
                <a:gd name="connsiteY54" fmla="*/ 31847400 h 38311059"/>
                <a:gd name="connsiteX55" fmla="*/ 1352536 w 12785897"/>
                <a:gd name="connsiteY55" fmla="*/ 33267747 h 38311059"/>
                <a:gd name="connsiteX56" fmla="*/ 1275630 w 12785897"/>
                <a:gd name="connsiteY56" fmla="*/ 34297499 h 38311059"/>
                <a:gd name="connsiteX57" fmla="*/ 807257 w 12785897"/>
                <a:gd name="connsiteY57" fmla="*/ 34927779 h 38311059"/>
                <a:gd name="connsiteX58" fmla="*/ 1301265 w 12785897"/>
                <a:gd name="connsiteY58" fmla="*/ 36250476 h 38311059"/>
                <a:gd name="connsiteX59" fmla="*/ 715817 w 12785897"/>
                <a:gd name="connsiteY59" fmla="*/ 38219619 h 38311059"/>
                <a:gd name="connsiteX60" fmla="*/ 1721657 w 12785897"/>
                <a:gd name="connsiteY60" fmla="*/ 38311059 h 38311059"/>
                <a:gd name="connsiteX61" fmla="*/ 2818937 w 12785897"/>
                <a:gd name="connsiteY61" fmla="*/ 38128179 h 38311059"/>
                <a:gd name="connsiteX62" fmla="*/ 2818937 w 12785897"/>
                <a:gd name="connsiteY62" fmla="*/ 38128179 h 38311059"/>
                <a:gd name="connsiteX63" fmla="*/ 3147010 w 12785897"/>
                <a:gd name="connsiteY63" fmla="*/ 36712089 h 38311059"/>
                <a:gd name="connsiteX64" fmla="*/ 3352092 w 12785897"/>
                <a:gd name="connsiteY64" fmla="*/ 35859881 h 38311059"/>
                <a:gd name="connsiteX65" fmla="*/ 3967340 w 12785897"/>
                <a:gd name="connsiteY65" fmla="*/ 34901147 h 38311059"/>
                <a:gd name="connsiteX66" fmla="*/ 3839164 w 12785897"/>
                <a:gd name="connsiteY66" fmla="*/ 34439534 h 38311059"/>
                <a:gd name="connsiteX67" fmla="*/ 4464857 w 12785897"/>
                <a:gd name="connsiteY67" fmla="*/ 33098979 h 38311059"/>
                <a:gd name="connsiteX68" fmla="*/ 4633859 w 12785897"/>
                <a:gd name="connsiteY68" fmla="*/ 31811892 h 38311059"/>
                <a:gd name="connsiteX69" fmla="*/ 4762036 w 12785897"/>
                <a:gd name="connsiteY69" fmla="*/ 30356036 h 38311059"/>
                <a:gd name="connsiteX70" fmla="*/ 4739177 w 12785897"/>
                <a:gd name="connsiteY70" fmla="*/ 29990019 h 38311059"/>
                <a:gd name="connsiteX71" fmla="*/ 6095074 w 12785897"/>
                <a:gd name="connsiteY71" fmla="*/ 23502861 h 38311059"/>
                <a:gd name="connsiteX72" fmla="*/ 7684465 w 12785897"/>
                <a:gd name="connsiteY72" fmla="*/ 27777406 h 38311059"/>
                <a:gd name="connsiteX73" fmla="*/ 8427889 w 12785897"/>
                <a:gd name="connsiteY73" fmla="*/ 31159232 h 38311059"/>
                <a:gd name="connsiteX74" fmla="*/ 8812419 w 12785897"/>
                <a:gd name="connsiteY74" fmla="*/ 32877152 h 38311059"/>
                <a:gd name="connsiteX75" fmla="*/ 8914961 w 12785897"/>
                <a:gd name="connsiteY75" fmla="*/ 33729360 h 38311059"/>
                <a:gd name="connsiteX76" fmla="*/ 9043138 w 12785897"/>
                <a:gd name="connsiteY76" fmla="*/ 34226482 h 38311059"/>
                <a:gd name="connsiteX77" fmla="*/ 8914961 w 12785897"/>
                <a:gd name="connsiteY77" fmla="*/ 35007673 h 38311059"/>
                <a:gd name="connsiteX78" fmla="*/ 9120044 w 12785897"/>
                <a:gd name="connsiteY78" fmla="*/ 35646829 h 38311059"/>
                <a:gd name="connsiteX79" fmla="*/ 9747928 w 12785897"/>
                <a:gd name="connsiteY79" fmla="*/ 36357002 h 38311059"/>
                <a:gd name="connsiteX80" fmla="*/ 10225577 w 12785897"/>
                <a:gd name="connsiteY80" fmla="*/ 36743763 h 38311059"/>
                <a:gd name="connsiteX0" fmla="*/ 10225577 w 12785897"/>
                <a:gd name="connsiteY0" fmla="*/ 36743763 h 38311059"/>
                <a:gd name="connsiteX1" fmla="*/ 10408457 w 12785897"/>
                <a:gd name="connsiteY1" fmla="*/ 37488099 h 38311059"/>
                <a:gd name="connsiteX2" fmla="*/ 11414297 w 12785897"/>
                <a:gd name="connsiteY2" fmla="*/ 37945299 h 38311059"/>
                <a:gd name="connsiteX3" fmla="*/ 12785897 w 12785897"/>
                <a:gd name="connsiteY3" fmla="*/ 37762419 h 38311059"/>
                <a:gd name="connsiteX4" fmla="*/ 12785897 w 12785897"/>
                <a:gd name="connsiteY4" fmla="*/ 37122339 h 38311059"/>
                <a:gd name="connsiteX5" fmla="*/ 12237257 w 12785897"/>
                <a:gd name="connsiteY5" fmla="*/ 36390819 h 38311059"/>
                <a:gd name="connsiteX6" fmla="*/ 11597177 w 12785897"/>
                <a:gd name="connsiteY6" fmla="*/ 35567859 h 38311059"/>
                <a:gd name="connsiteX7" fmla="*/ 11760483 w 12785897"/>
                <a:gd name="connsiteY7" fmla="*/ 33764869 h 38311059"/>
                <a:gd name="connsiteX8" fmla="*/ 11597177 w 12785897"/>
                <a:gd name="connsiteY8" fmla="*/ 32916099 h 38311059"/>
                <a:gd name="connsiteX9" fmla="*/ 11170871 w 12785897"/>
                <a:gd name="connsiteY9" fmla="*/ 31953926 h 38311059"/>
                <a:gd name="connsiteX10" fmla="*/ 11048537 w 12785897"/>
                <a:gd name="connsiteY10" fmla="*/ 30264339 h 38311059"/>
                <a:gd name="connsiteX11" fmla="*/ 10735070 w 12785897"/>
                <a:gd name="connsiteY11" fmla="*/ 27777406 h 38311059"/>
                <a:gd name="connsiteX12" fmla="*/ 10683799 w 12785897"/>
                <a:gd name="connsiteY12" fmla="*/ 26485590 h 38311059"/>
                <a:gd name="connsiteX13" fmla="*/ 10683799 w 12785897"/>
                <a:gd name="connsiteY13" fmla="*/ 24035491 h 38311059"/>
                <a:gd name="connsiteX14" fmla="*/ 10591337 w 12785897"/>
                <a:gd name="connsiteY14" fmla="*/ 22400499 h 38311059"/>
                <a:gd name="connsiteX15" fmla="*/ 10682777 w 12785897"/>
                <a:gd name="connsiteY15" fmla="*/ 21120339 h 38311059"/>
                <a:gd name="connsiteX16" fmla="*/ 10228501 w 12785897"/>
                <a:gd name="connsiteY16" fmla="*/ 18660177 h 38311059"/>
                <a:gd name="connsiteX17" fmla="*/ 9676937 w 12785897"/>
                <a:gd name="connsiteY17" fmla="*/ 12982179 h 38311059"/>
                <a:gd name="connsiteX18" fmla="*/ 10042697 w 12785897"/>
                <a:gd name="connsiteY18" fmla="*/ 13165059 h 38311059"/>
                <a:gd name="connsiteX19" fmla="*/ 11414297 w 12785897"/>
                <a:gd name="connsiteY19" fmla="*/ 12524979 h 38311059"/>
                <a:gd name="connsiteX20" fmla="*/ 11780057 w 12785897"/>
                <a:gd name="connsiteY20" fmla="*/ 11153379 h 38311059"/>
                <a:gd name="connsiteX21" fmla="*/ 11458997 w 12785897"/>
                <a:gd name="connsiteY21" fmla="*/ 9130348 h 38311059"/>
                <a:gd name="connsiteX22" fmla="*/ 10613031 w 12785897"/>
                <a:gd name="connsiteY22" fmla="*/ 6822284 h 38311059"/>
                <a:gd name="connsiteX23" fmla="*/ 10331042 w 12785897"/>
                <a:gd name="connsiteY23" fmla="*/ 6360671 h 38311059"/>
                <a:gd name="connsiteX24" fmla="*/ 7639331 w 12785897"/>
                <a:gd name="connsiteY24" fmla="*/ 5970076 h 38311059"/>
                <a:gd name="connsiteX25" fmla="*/ 7126625 w 12785897"/>
                <a:gd name="connsiteY25" fmla="*/ 5117868 h 38311059"/>
                <a:gd name="connsiteX26" fmla="*/ 7299497 w 12785897"/>
                <a:gd name="connsiteY26" fmla="*/ 4021059 h 38311059"/>
                <a:gd name="connsiteX27" fmla="*/ 7299497 w 12785897"/>
                <a:gd name="connsiteY27" fmla="*/ 4021059 h 38311059"/>
                <a:gd name="connsiteX28" fmla="*/ 7844414 w 12785897"/>
                <a:gd name="connsiteY28" fmla="*/ 3470965 h 38311059"/>
                <a:gd name="connsiteX29" fmla="*/ 7716237 w 12785897"/>
                <a:gd name="connsiteY29" fmla="*/ 2845312 h 38311059"/>
                <a:gd name="connsiteX30" fmla="*/ 7390937 w 12785897"/>
                <a:gd name="connsiteY30" fmla="*/ 2466579 h 38311059"/>
                <a:gd name="connsiteX31" fmla="*/ 7459884 w 12785897"/>
                <a:gd name="connsiteY31" fmla="*/ 1353948 h 38311059"/>
                <a:gd name="connsiteX32" fmla="*/ 6793365 w 12785897"/>
                <a:gd name="connsiteY32" fmla="*/ 714792 h 38311059"/>
                <a:gd name="connsiteX33" fmla="*/ 4152925 w 12785897"/>
                <a:gd name="connsiteY33" fmla="*/ 1424966 h 38311059"/>
                <a:gd name="connsiteX34" fmla="*/ 4099097 w 12785897"/>
                <a:gd name="connsiteY34" fmla="*/ 2832339 h 38311059"/>
                <a:gd name="connsiteX35" fmla="*/ 3916217 w 12785897"/>
                <a:gd name="connsiteY35" fmla="*/ 3838179 h 38311059"/>
                <a:gd name="connsiteX36" fmla="*/ 4373417 w 12785897"/>
                <a:gd name="connsiteY36" fmla="*/ 3929619 h 38311059"/>
                <a:gd name="connsiteX37" fmla="*/ 4647737 w 12785897"/>
                <a:gd name="connsiteY37" fmla="*/ 5026899 h 38311059"/>
                <a:gd name="connsiteX38" fmla="*/ 4464857 w 12785897"/>
                <a:gd name="connsiteY38" fmla="*/ 5575539 h 38311059"/>
                <a:gd name="connsiteX39" fmla="*/ 1409944 w 12785897"/>
                <a:gd name="connsiteY39" fmla="*/ 6609232 h 38311059"/>
                <a:gd name="connsiteX40" fmla="*/ 1025414 w 12785897"/>
                <a:gd name="connsiteY40" fmla="*/ 7745510 h 38311059"/>
                <a:gd name="connsiteX41" fmla="*/ 589613 w 12785897"/>
                <a:gd name="connsiteY41" fmla="*/ 8881787 h 38311059"/>
                <a:gd name="connsiteX42" fmla="*/ 487072 w 12785897"/>
                <a:gd name="connsiteY42" fmla="*/ 9840522 h 38311059"/>
                <a:gd name="connsiteX43" fmla="*/ 128177 w 12785897"/>
                <a:gd name="connsiteY43" fmla="*/ 10692730 h 38311059"/>
                <a:gd name="connsiteX44" fmla="*/ 0 w 12785897"/>
                <a:gd name="connsiteY44" fmla="*/ 12255112 h 38311059"/>
                <a:gd name="connsiteX45" fmla="*/ 487072 w 12785897"/>
                <a:gd name="connsiteY45" fmla="*/ 13781985 h 38311059"/>
                <a:gd name="connsiteX46" fmla="*/ 1461215 w 12785897"/>
                <a:gd name="connsiteY46" fmla="*/ 13781985 h 38311059"/>
                <a:gd name="connsiteX47" fmla="*/ 2087417 w 12785897"/>
                <a:gd name="connsiteY47" fmla="*/ 14079459 h 38311059"/>
                <a:gd name="connsiteX48" fmla="*/ 2087417 w 12785897"/>
                <a:gd name="connsiteY48" fmla="*/ 14079459 h 38311059"/>
                <a:gd name="connsiteX49" fmla="*/ 1384309 w 12785897"/>
                <a:gd name="connsiteY49" fmla="*/ 20506629 h 38311059"/>
                <a:gd name="connsiteX50" fmla="*/ 1820110 w 12785897"/>
                <a:gd name="connsiteY50" fmla="*/ 20826207 h 38311059"/>
                <a:gd name="connsiteX51" fmla="*/ 1737066 w 12785897"/>
                <a:gd name="connsiteY51" fmla="*/ 23857948 h 38311059"/>
                <a:gd name="connsiteX52" fmla="*/ 1904537 w 12785897"/>
                <a:gd name="connsiteY52" fmla="*/ 26789619 h 38311059"/>
                <a:gd name="connsiteX53" fmla="*/ 1839607 w 12785897"/>
                <a:gd name="connsiteY53" fmla="*/ 29113232 h 38311059"/>
                <a:gd name="connsiteX54" fmla="*/ 1608889 w 12785897"/>
                <a:gd name="connsiteY54" fmla="*/ 31847400 h 38311059"/>
                <a:gd name="connsiteX55" fmla="*/ 1352536 w 12785897"/>
                <a:gd name="connsiteY55" fmla="*/ 33267747 h 38311059"/>
                <a:gd name="connsiteX56" fmla="*/ 1275630 w 12785897"/>
                <a:gd name="connsiteY56" fmla="*/ 34297499 h 38311059"/>
                <a:gd name="connsiteX57" fmla="*/ 807257 w 12785897"/>
                <a:gd name="connsiteY57" fmla="*/ 34927779 h 38311059"/>
                <a:gd name="connsiteX58" fmla="*/ 1301265 w 12785897"/>
                <a:gd name="connsiteY58" fmla="*/ 36250476 h 38311059"/>
                <a:gd name="connsiteX59" fmla="*/ 715817 w 12785897"/>
                <a:gd name="connsiteY59" fmla="*/ 38219619 h 38311059"/>
                <a:gd name="connsiteX60" fmla="*/ 1721657 w 12785897"/>
                <a:gd name="connsiteY60" fmla="*/ 38311059 h 38311059"/>
                <a:gd name="connsiteX61" fmla="*/ 2818937 w 12785897"/>
                <a:gd name="connsiteY61" fmla="*/ 38128179 h 38311059"/>
                <a:gd name="connsiteX62" fmla="*/ 2818937 w 12785897"/>
                <a:gd name="connsiteY62" fmla="*/ 38128179 h 38311059"/>
                <a:gd name="connsiteX63" fmla="*/ 3147010 w 12785897"/>
                <a:gd name="connsiteY63" fmla="*/ 36712089 h 38311059"/>
                <a:gd name="connsiteX64" fmla="*/ 3352092 w 12785897"/>
                <a:gd name="connsiteY64" fmla="*/ 35859881 h 38311059"/>
                <a:gd name="connsiteX65" fmla="*/ 3967340 w 12785897"/>
                <a:gd name="connsiteY65" fmla="*/ 34901147 h 38311059"/>
                <a:gd name="connsiteX66" fmla="*/ 3839164 w 12785897"/>
                <a:gd name="connsiteY66" fmla="*/ 34439534 h 38311059"/>
                <a:gd name="connsiteX67" fmla="*/ 4464857 w 12785897"/>
                <a:gd name="connsiteY67" fmla="*/ 33098979 h 38311059"/>
                <a:gd name="connsiteX68" fmla="*/ 4633859 w 12785897"/>
                <a:gd name="connsiteY68" fmla="*/ 31811892 h 38311059"/>
                <a:gd name="connsiteX69" fmla="*/ 4762036 w 12785897"/>
                <a:gd name="connsiteY69" fmla="*/ 30356036 h 38311059"/>
                <a:gd name="connsiteX70" fmla="*/ 4739177 w 12785897"/>
                <a:gd name="connsiteY70" fmla="*/ 29990019 h 38311059"/>
                <a:gd name="connsiteX71" fmla="*/ 6095074 w 12785897"/>
                <a:gd name="connsiteY71" fmla="*/ 23502861 h 38311059"/>
                <a:gd name="connsiteX72" fmla="*/ 7684465 w 12785897"/>
                <a:gd name="connsiteY72" fmla="*/ 27777406 h 38311059"/>
                <a:gd name="connsiteX73" fmla="*/ 8427889 w 12785897"/>
                <a:gd name="connsiteY73" fmla="*/ 31159232 h 38311059"/>
                <a:gd name="connsiteX74" fmla="*/ 8812419 w 12785897"/>
                <a:gd name="connsiteY74" fmla="*/ 32877152 h 38311059"/>
                <a:gd name="connsiteX75" fmla="*/ 8914961 w 12785897"/>
                <a:gd name="connsiteY75" fmla="*/ 33729360 h 38311059"/>
                <a:gd name="connsiteX76" fmla="*/ 9043138 w 12785897"/>
                <a:gd name="connsiteY76" fmla="*/ 34226482 h 38311059"/>
                <a:gd name="connsiteX77" fmla="*/ 8914961 w 12785897"/>
                <a:gd name="connsiteY77" fmla="*/ 35007673 h 38311059"/>
                <a:gd name="connsiteX78" fmla="*/ 9120044 w 12785897"/>
                <a:gd name="connsiteY78" fmla="*/ 35646829 h 38311059"/>
                <a:gd name="connsiteX79" fmla="*/ 9747928 w 12785897"/>
                <a:gd name="connsiteY79" fmla="*/ 36357002 h 38311059"/>
                <a:gd name="connsiteX80" fmla="*/ 10225577 w 12785897"/>
                <a:gd name="connsiteY80" fmla="*/ 36743763 h 383110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12785897" h="38311059">
                  <a:moveTo>
                    <a:pt x="10225577" y="36743763"/>
                  </a:moveTo>
                  <a:lnTo>
                    <a:pt x="10408457" y="37488099"/>
                  </a:lnTo>
                  <a:lnTo>
                    <a:pt x="11414297" y="37945299"/>
                  </a:lnTo>
                  <a:lnTo>
                    <a:pt x="12785897" y="37762419"/>
                  </a:lnTo>
                  <a:lnTo>
                    <a:pt x="12785897" y="37122339"/>
                  </a:lnTo>
                  <a:lnTo>
                    <a:pt x="12237257" y="36390819"/>
                  </a:lnTo>
                  <a:lnTo>
                    <a:pt x="11597177" y="35567859"/>
                  </a:lnTo>
                  <a:lnTo>
                    <a:pt x="11760483" y="33764869"/>
                  </a:lnTo>
                  <a:lnTo>
                    <a:pt x="11597177" y="32916099"/>
                  </a:lnTo>
                  <a:lnTo>
                    <a:pt x="11170871" y="31953926"/>
                  </a:lnTo>
                  <a:lnTo>
                    <a:pt x="11048537" y="30264339"/>
                  </a:lnTo>
                  <a:lnTo>
                    <a:pt x="10735070" y="27777406"/>
                  </a:lnTo>
                  <a:lnTo>
                    <a:pt x="10683799" y="26485590"/>
                  </a:lnTo>
                  <a:lnTo>
                    <a:pt x="10683799" y="24035491"/>
                  </a:lnTo>
                  <a:lnTo>
                    <a:pt x="10591337" y="22400499"/>
                  </a:lnTo>
                  <a:lnTo>
                    <a:pt x="10682777" y="21120339"/>
                  </a:lnTo>
                  <a:cubicBezTo>
                    <a:pt x="10548442" y="20288449"/>
                    <a:pt x="10533776" y="19430152"/>
                    <a:pt x="10228501" y="18660177"/>
                  </a:cubicBezTo>
                  <a:cubicBezTo>
                    <a:pt x="10183842" y="16914668"/>
                    <a:pt x="9860792" y="14874845"/>
                    <a:pt x="9676937" y="12982179"/>
                  </a:cubicBezTo>
                  <a:lnTo>
                    <a:pt x="10042697" y="13165059"/>
                  </a:lnTo>
                  <a:lnTo>
                    <a:pt x="11414297" y="12524979"/>
                  </a:lnTo>
                  <a:lnTo>
                    <a:pt x="11780057" y="11153379"/>
                  </a:lnTo>
                  <a:cubicBezTo>
                    <a:pt x="11673037" y="10479035"/>
                    <a:pt x="11751269" y="9964429"/>
                    <a:pt x="11458997" y="9130348"/>
                  </a:cubicBezTo>
                  <a:lnTo>
                    <a:pt x="10613031" y="6822284"/>
                  </a:lnTo>
                  <a:lnTo>
                    <a:pt x="10331042" y="6360671"/>
                  </a:lnTo>
                  <a:cubicBezTo>
                    <a:pt x="9596571" y="6197845"/>
                    <a:pt x="8536568" y="6100274"/>
                    <a:pt x="7639331" y="5970076"/>
                  </a:cubicBezTo>
                  <a:lnTo>
                    <a:pt x="7126625" y="5117868"/>
                  </a:lnTo>
                  <a:lnTo>
                    <a:pt x="7299497" y="4021059"/>
                  </a:lnTo>
                  <a:lnTo>
                    <a:pt x="7299497" y="4021059"/>
                  </a:lnTo>
                  <a:lnTo>
                    <a:pt x="7844414" y="3470965"/>
                  </a:lnTo>
                  <a:lnTo>
                    <a:pt x="7716237" y="2845312"/>
                  </a:lnTo>
                  <a:lnTo>
                    <a:pt x="7390937" y="2466579"/>
                  </a:lnTo>
                  <a:lnTo>
                    <a:pt x="7459884" y="1353948"/>
                  </a:lnTo>
                  <a:cubicBezTo>
                    <a:pt x="7360679" y="1123959"/>
                    <a:pt x="7320687" y="1081141"/>
                    <a:pt x="6793365" y="714792"/>
                  </a:cubicBezTo>
                  <a:cubicBezTo>
                    <a:pt x="6352684" y="308677"/>
                    <a:pt x="4580067" y="0"/>
                    <a:pt x="4152925" y="1424966"/>
                  </a:cubicBezTo>
                  <a:cubicBezTo>
                    <a:pt x="4041747" y="1988220"/>
                    <a:pt x="4092167" y="2080839"/>
                    <a:pt x="4099097" y="2832339"/>
                  </a:cubicBezTo>
                  <a:cubicBezTo>
                    <a:pt x="3766969" y="3026725"/>
                    <a:pt x="3902251" y="3322535"/>
                    <a:pt x="3916217" y="3838179"/>
                  </a:cubicBezTo>
                  <a:lnTo>
                    <a:pt x="4373417" y="3929619"/>
                  </a:lnTo>
                  <a:lnTo>
                    <a:pt x="4647737" y="5026899"/>
                  </a:lnTo>
                  <a:lnTo>
                    <a:pt x="4464857" y="5575539"/>
                  </a:lnTo>
                  <a:cubicBezTo>
                    <a:pt x="3446553" y="5920103"/>
                    <a:pt x="2657121" y="6295294"/>
                    <a:pt x="1409944" y="6609232"/>
                  </a:cubicBezTo>
                  <a:lnTo>
                    <a:pt x="1025414" y="7745510"/>
                  </a:lnTo>
                  <a:lnTo>
                    <a:pt x="589613" y="8881787"/>
                  </a:lnTo>
                  <a:lnTo>
                    <a:pt x="487072" y="9840522"/>
                  </a:lnTo>
                  <a:cubicBezTo>
                    <a:pt x="305484" y="9992817"/>
                    <a:pt x="247809" y="10408661"/>
                    <a:pt x="128177" y="10692730"/>
                  </a:cubicBezTo>
                  <a:lnTo>
                    <a:pt x="0" y="12255112"/>
                  </a:lnTo>
                  <a:cubicBezTo>
                    <a:pt x="162357" y="12764070"/>
                    <a:pt x="302230" y="13514424"/>
                    <a:pt x="487072" y="13781985"/>
                  </a:cubicBezTo>
                  <a:lnTo>
                    <a:pt x="1461215" y="13781985"/>
                  </a:lnTo>
                  <a:lnTo>
                    <a:pt x="2087417" y="14079459"/>
                  </a:lnTo>
                  <a:lnTo>
                    <a:pt x="2087417" y="14079459"/>
                  </a:lnTo>
                  <a:lnTo>
                    <a:pt x="1384309" y="20506629"/>
                  </a:lnTo>
                  <a:lnTo>
                    <a:pt x="1820110" y="20826207"/>
                  </a:lnTo>
                  <a:lnTo>
                    <a:pt x="1737066" y="23857948"/>
                  </a:lnTo>
                  <a:lnTo>
                    <a:pt x="1904537" y="26789619"/>
                  </a:lnTo>
                  <a:lnTo>
                    <a:pt x="1839607" y="29113232"/>
                  </a:lnTo>
                  <a:lnTo>
                    <a:pt x="1608889" y="31847400"/>
                  </a:lnTo>
                  <a:lnTo>
                    <a:pt x="1352536" y="33267747"/>
                  </a:lnTo>
                  <a:lnTo>
                    <a:pt x="1275630" y="34297499"/>
                  </a:lnTo>
                  <a:lnTo>
                    <a:pt x="807257" y="34927779"/>
                  </a:lnTo>
                  <a:lnTo>
                    <a:pt x="1301265" y="36250476"/>
                  </a:lnTo>
                  <a:cubicBezTo>
                    <a:pt x="1148865" y="36799116"/>
                    <a:pt x="700874" y="37633330"/>
                    <a:pt x="715817" y="38219619"/>
                  </a:cubicBezTo>
                  <a:lnTo>
                    <a:pt x="1721657" y="38311059"/>
                  </a:lnTo>
                  <a:lnTo>
                    <a:pt x="2818937" y="38128179"/>
                  </a:lnTo>
                  <a:lnTo>
                    <a:pt x="2818937" y="38128179"/>
                  </a:lnTo>
                  <a:cubicBezTo>
                    <a:pt x="2928295" y="37656149"/>
                    <a:pt x="3211742" y="37330775"/>
                    <a:pt x="3147010" y="36712089"/>
                  </a:cubicBezTo>
                  <a:cubicBezTo>
                    <a:pt x="3266641" y="36368838"/>
                    <a:pt x="3450095" y="36249443"/>
                    <a:pt x="3352092" y="35859881"/>
                  </a:cubicBezTo>
                  <a:lnTo>
                    <a:pt x="3967340" y="34901147"/>
                  </a:lnTo>
                  <a:lnTo>
                    <a:pt x="3839164" y="34439534"/>
                  </a:lnTo>
                  <a:lnTo>
                    <a:pt x="4464857" y="33098979"/>
                  </a:lnTo>
                  <a:lnTo>
                    <a:pt x="4633859" y="31811892"/>
                  </a:lnTo>
                  <a:lnTo>
                    <a:pt x="4762036" y="30356036"/>
                  </a:lnTo>
                  <a:lnTo>
                    <a:pt x="4739177" y="29990019"/>
                  </a:lnTo>
                  <a:lnTo>
                    <a:pt x="6095074" y="23502861"/>
                  </a:lnTo>
                  <a:cubicBezTo>
                    <a:pt x="6689976" y="24748866"/>
                    <a:pt x="7161167" y="26616522"/>
                    <a:pt x="7684465" y="27777406"/>
                  </a:cubicBezTo>
                  <a:lnTo>
                    <a:pt x="8427889" y="31159232"/>
                  </a:lnTo>
                  <a:lnTo>
                    <a:pt x="8812419" y="32877152"/>
                  </a:lnTo>
                  <a:lnTo>
                    <a:pt x="8914961" y="33729360"/>
                  </a:lnTo>
                  <a:lnTo>
                    <a:pt x="9043138" y="34226482"/>
                  </a:lnTo>
                  <a:lnTo>
                    <a:pt x="8914961" y="35007673"/>
                  </a:lnTo>
                  <a:lnTo>
                    <a:pt x="9120044" y="35646829"/>
                  </a:lnTo>
                  <a:cubicBezTo>
                    <a:pt x="9329339" y="35859881"/>
                    <a:pt x="9180547" y="36045405"/>
                    <a:pt x="9747928" y="36357002"/>
                  </a:cubicBezTo>
                  <a:lnTo>
                    <a:pt x="10225577" y="36743763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9" name="手繪多邊形 8"/>
            <p:cNvSpPr/>
            <p:nvPr/>
          </p:nvSpPr>
          <p:spPr bwMode="auto">
            <a:xfrm flipH="1">
              <a:off x="-166664" y="-10931725"/>
              <a:ext cx="2967287" cy="3919966"/>
            </a:xfrm>
            <a:custGeom>
              <a:avLst/>
              <a:gdLst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1005840 w 3017520"/>
                <a:gd name="connsiteY14" fmla="*/ 1737360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467167 w 3017520"/>
                <a:gd name="connsiteY8" fmla="*/ 2295331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63918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885158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885158 w 3017520"/>
                <a:gd name="connsiteY15" fmla="*/ 1735494 h 5116908"/>
                <a:gd name="connsiteX16" fmla="*/ 2560320 w 3017520"/>
                <a:gd name="connsiteY16" fmla="*/ 91440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885158 w 3017520"/>
                <a:gd name="connsiteY15" fmla="*/ 173549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542792 w 3017520"/>
                <a:gd name="connsiteY5" fmla="*/ 2012363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70535 w 3017520"/>
                <a:gd name="connsiteY4" fmla="*/ 2491479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25158 w 3017520"/>
                <a:gd name="connsiteY4" fmla="*/ 2491479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794084 w 3017520"/>
                <a:gd name="connsiteY8" fmla="*/ 2491479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0 w 3017520"/>
                <a:gd name="connsiteY12" fmla="*/ 1231641 h 5116908"/>
                <a:gd name="connsiteX13" fmla="*/ 73763 w 3017520"/>
                <a:gd name="connsiteY13" fmla="*/ 727788 h 5116908"/>
                <a:gd name="connsiteX14" fmla="*/ 1179782 w 3017520"/>
                <a:gd name="connsiteY14" fmla="*/ 1598864 h 5116908"/>
                <a:gd name="connsiteX15" fmla="*/ 2767951 w 3017520"/>
                <a:gd name="connsiteY15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0 w 3017520"/>
                <a:gd name="connsiteY12" fmla="*/ 1231641 h 5116908"/>
                <a:gd name="connsiteX13" fmla="*/ 158817 w 3017520"/>
                <a:gd name="connsiteY13" fmla="*/ 248100 h 5116908"/>
                <a:gd name="connsiteX14" fmla="*/ 1179782 w 3017520"/>
                <a:gd name="connsiteY14" fmla="*/ 1598864 h 5116908"/>
                <a:gd name="connsiteX15" fmla="*/ 2767951 w 3017520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137833 h 5254741"/>
                <a:gd name="connsiteX1" fmla="*/ 3199025 w 3199025"/>
                <a:gd name="connsiteY1" fmla="*/ 412153 h 5254741"/>
                <a:gd name="connsiteX2" fmla="*/ 2284625 w 3199025"/>
                <a:gd name="connsiteY2" fmla="*/ 2423833 h 5254741"/>
                <a:gd name="connsiteX3" fmla="*/ 1722335 w 3199025"/>
                <a:gd name="connsiteY3" fmla="*/ 3564034 h 5254741"/>
                <a:gd name="connsiteX4" fmla="*/ 1474728 w 3199025"/>
                <a:gd name="connsiteY4" fmla="*/ 3197728 h 5254741"/>
                <a:gd name="connsiteX5" fmla="*/ 1724297 w 3199025"/>
                <a:gd name="connsiteY5" fmla="*/ 2150196 h 5254741"/>
                <a:gd name="connsiteX6" fmla="*/ 1338599 w 3199025"/>
                <a:gd name="connsiteY6" fmla="*/ 1984797 h 5254741"/>
                <a:gd name="connsiteX7" fmla="*/ 816772 w 3199025"/>
                <a:gd name="connsiteY7" fmla="*/ 2150196 h 5254741"/>
                <a:gd name="connsiteX8" fmla="*/ 1179782 w 3199025"/>
                <a:gd name="connsiteY8" fmla="*/ 2629312 h 5254741"/>
                <a:gd name="connsiteX9" fmla="*/ 1134406 w 3199025"/>
                <a:gd name="connsiteY9" fmla="*/ 3997160 h 5254741"/>
                <a:gd name="connsiteX10" fmla="*/ 820786 w 3199025"/>
                <a:gd name="connsiteY10" fmla="*/ 5254741 h 5254741"/>
                <a:gd name="connsiteX11" fmla="*/ 544515 w 3199025"/>
                <a:gd name="connsiteY11" fmla="*/ 3445827 h 5254741"/>
                <a:gd name="connsiteX12" fmla="*/ 0 w 3199025"/>
                <a:gd name="connsiteY12" fmla="*/ 689165 h 5254741"/>
                <a:gd name="connsiteX13" fmla="*/ 90752 w 3199025"/>
                <a:gd name="connsiteY13" fmla="*/ 0 h 5254741"/>
                <a:gd name="connsiteX14" fmla="*/ 1361287 w 3199025"/>
                <a:gd name="connsiteY14" fmla="*/ 1736697 h 5254741"/>
                <a:gd name="connsiteX15" fmla="*/ 2949456 w 3199025"/>
                <a:gd name="connsiteY15" fmla="*/ 330799 h 5254741"/>
                <a:gd name="connsiteX0" fmla="*/ 2877954 w 3335154"/>
                <a:gd name="connsiteY0" fmla="*/ 137833 h 5254741"/>
                <a:gd name="connsiteX1" fmla="*/ 3335154 w 3335154"/>
                <a:gd name="connsiteY1" fmla="*/ 412153 h 5254741"/>
                <a:gd name="connsiteX2" fmla="*/ 2420754 w 3335154"/>
                <a:gd name="connsiteY2" fmla="*/ 2423833 h 5254741"/>
                <a:gd name="connsiteX3" fmla="*/ 1858464 w 3335154"/>
                <a:gd name="connsiteY3" fmla="*/ 3564034 h 5254741"/>
                <a:gd name="connsiteX4" fmla="*/ 1610857 w 3335154"/>
                <a:gd name="connsiteY4" fmla="*/ 3197728 h 5254741"/>
                <a:gd name="connsiteX5" fmla="*/ 1860426 w 3335154"/>
                <a:gd name="connsiteY5" fmla="*/ 2150196 h 5254741"/>
                <a:gd name="connsiteX6" fmla="*/ 1474728 w 3335154"/>
                <a:gd name="connsiteY6" fmla="*/ 1984797 h 5254741"/>
                <a:gd name="connsiteX7" fmla="*/ 952901 w 3335154"/>
                <a:gd name="connsiteY7" fmla="*/ 2150196 h 5254741"/>
                <a:gd name="connsiteX8" fmla="*/ 1315911 w 3335154"/>
                <a:gd name="connsiteY8" fmla="*/ 2629312 h 5254741"/>
                <a:gd name="connsiteX9" fmla="*/ 1270535 w 3335154"/>
                <a:gd name="connsiteY9" fmla="*/ 3997160 h 5254741"/>
                <a:gd name="connsiteX10" fmla="*/ 956915 w 3335154"/>
                <a:gd name="connsiteY10" fmla="*/ 5254741 h 5254741"/>
                <a:gd name="connsiteX11" fmla="*/ 680644 w 3335154"/>
                <a:gd name="connsiteY11" fmla="*/ 3445827 h 5254741"/>
                <a:gd name="connsiteX12" fmla="*/ 0 w 3335154"/>
                <a:gd name="connsiteY12" fmla="*/ 303233 h 5254741"/>
                <a:gd name="connsiteX13" fmla="*/ 226881 w 3335154"/>
                <a:gd name="connsiteY13" fmla="*/ 0 h 5254741"/>
                <a:gd name="connsiteX14" fmla="*/ 1497416 w 3335154"/>
                <a:gd name="connsiteY14" fmla="*/ 1736697 h 5254741"/>
                <a:gd name="connsiteX15" fmla="*/ 3085585 w 3335154"/>
                <a:gd name="connsiteY15" fmla="*/ 330799 h 5254741"/>
                <a:gd name="connsiteX0" fmla="*/ 3335154 w 3335154"/>
                <a:gd name="connsiteY0" fmla="*/ 412153 h 5254741"/>
                <a:gd name="connsiteX1" fmla="*/ 2420754 w 3335154"/>
                <a:gd name="connsiteY1" fmla="*/ 2423833 h 5254741"/>
                <a:gd name="connsiteX2" fmla="*/ 1858464 w 3335154"/>
                <a:gd name="connsiteY2" fmla="*/ 3564034 h 5254741"/>
                <a:gd name="connsiteX3" fmla="*/ 1610857 w 3335154"/>
                <a:gd name="connsiteY3" fmla="*/ 3197728 h 5254741"/>
                <a:gd name="connsiteX4" fmla="*/ 1860426 w 3335154"/>
                <a:gd name="connsiteY4" fmla="*/ 2150196 h 5254741"/>
                <a:gd name="connsiteX5" fmla="*/ 1474728 w 3335154"/>
                <a:gd name="connsiteY5" fmla="*/ 1984797 h 5254741"/>
                <a:gd name="connsiteX6" fmla="*/ 952901 w 3335154"/>
                <a:gd name="connsiteY6" fmla="*/ 2150196 h 5254741"/>
                <a:gd name="connsiteX7" fmla="*/ 1315911 w 3335154"/>
                <a:gd name="connsiteY7" fmla="*/ 2629312 h 5254741"/>
                <a:gd name="connsiteX8" fmla="*/ 1270535 w 3335154"/>
                <a:gd name="connsiteY8" fmla="*/ 3997160 h 5254741"/>
                <a:gd name="connsiteX9" fmla="*/ 956915 w 3335154"/>
                <a:gd name="connsiteY9" fmla="*/ 5254741 h 5254741"/>
                <a:gd name="connsiteX10" fmla="*/ 680644 w 3335154"/>
                <a:gd name="connsiteY10" fmla="*/ 3445827 h 5254741"/>
                <a:gd name="connsiteX11" fmla="*/ 0 w 3335154"/>
                <a:gd name="connsiteY11" fmla="*/ 303233 h 5254741"/>
                <a:gd name="connsiteX12" fmla="*/ 226881 w 3335154"/>
                <a:gd name="connsiteY12" fmla="*/ 0 h 5254741"/>
                <a:gd name="connsiteX13" fmla="*/ 1497416 w 3335154"/>
                <a:gd name="connsiteY13" fmla="*/ 1736697 h 5254741"/>
                <a:gd name="connsiteX14" fmla="*/ 3085585 w 3335154"/>
                <a:gd name="connsiteY14" fmla="*/ 330799 h 5254741"/>
                <a:gd name="connsiteX0" fmla="*/ 3335154 w 3335154"/>
                <a:gd name="connsiteY0" fmla="*/ 191620 h 5034208"/>
                <a:gd name="connsiteX1" fmla="*/ 2420754 w 3335154"/>
                <a:gd name="connsiteY1" fmla="*/ 2203300 h 5034208"/>
                <a:gd name="connsiteX2" fmla="*/ 1858464 w 3335154"/>
                <a:gd name="connsiteY2" fmla="*/ 3343501 h 5034208"/>
                <a:gd name="connsiteX3" fmla="*/ 1610857 w 3335154"/>
                <a:gd name="connsiteY3" fmla="*/ 2977195 h 5034208"/>
                <a:gd name="connsiteX4" fmla="*/ 1860426 w 3335154"/>
                <a:gd name="connsiteY4" fmla="*/ 1929663 h 5034208"/>
                <a:gd name="connsiteX5" fmla="*/ 1474728 w 3335154"/>
                <a:gd name="connsiteY5" fmla="*/ 1764264 h 5034208"/>
                <a:gd name="connsiteX6" fmla="*/ 952901 w 3335154"/>
                <a:gd name="connsiteY6" fmla="*/ 1929663 h 5034208"/>
                <a:gd name="connsiteX7" fmla="*/ 1315911 w 3335154"/>
                <a:gd name="connsiteY7" fmla="*/ 2408779 h 5034208"/>
                <a:gd name="connsiteX8" fmla="*/ 1270535 w 3335154"/>
                <a:gd name="connsiteY8" fmla="*/ 3776627 h 5034208"/>
                <a:gd name="connsiteX9" fmla="*/ 956915 w 3335154"/>
                <a:gd name="connsiteY9" fmla="*/ 5034208 h 5034208"/>
                <a:gd name="connsiteX10" fmla="*/ 680644 w 3335154"/>
                <a:gd name="connsiteY10" fmla="*/ 3225294 h 5034208"/>
                <a:gd name="connsiteX11" fmla="*/ 0 w 3335154"/>
                <a:gd name="connsiteY11" fmla="*/ 82700 h 5034208"/>
                <a:gd name="connsiteX12" fmla="*/ 226882 w 3335154"/>
                <a:gd name="connsiteY12" fmla="*/ 0 h 5034208"/>
                <a:gd name="connsiteX13" fmla="*/ 1497416 w 3335154"/>
                <a:gd name="connsiteY13" fmla="*/ 1516164 h 5034208"/>
                <a:gd name="connsiteX14" fmla="*/ 3085585 w 3335154"/>
                <a:gd name="connsiteY14" fmla="*/ 110266 h 5034208"/>
                <a:gd name="connsiteX0" fmla="*/ 3199025 w 3199025"/>
                <a:gd name="connsiteY0" fmla="*/ 191620 h 5034208"/>
                <a:gd name="connsiteX1" fmla="*/ 2284625 w 3199025"/>
                <a:gd name="connsiteY1" fmla="*/ 2203300 h 5034208"/>
                <a:gd name="connsiteX2" fmla="*/ 1722335 w 3199025"/>
                <a:gd name="connsiteY2" fmla="*/ 3343501 h 5034208"/>
                <a:gd name="connsiteX3" fmla="*/ 1474728 w 3199025"/>
                <a:gd name="connsiteY3" fmla="*/ 2977195 h 5034208"/>
                <a:gd name="connsiteX4" fmla="*/ 1724297 w 3199025"/>
                <a:gd name="connsiteY4" fmla="*/ 1929663 h 5034208"/>
                <a:gd name="connsiteX5" fmla="*/ 1338599 w 3199025"/>
                <a:gd name="connsiteY5" fmla="*/ 1764264 h 5034208"/>
                <a:gd name="connsiteX6" fmla="*/ 816772 w 3199025"/>
                <a:gd name="connsiteY6" fmla="*/ 1929663 h 5034208"/>
                <a:gd name="connsiteX7" fmla="*/ 1179782 w 3199025"/>
                <a:gd name="connsiteY7" fmla="*/ 2408779 h 5034208"/>
                <a:gd name="connsiteX8" fmla="*/ 1134406 w 3199025"/>
                <a:gd name="connsiteY8" fmla="*/ 3776627 h 5034208"/>
                <a:gd name="connsiteX9" fmla="*/ 820786 w 3199025"/>
                <a:gd name="connsiteY9" fmla="*/ 5034208 h 5034208"/>
                <a:gd name="connsiteX10" fmla="*/ 544515 w 3199025"/>
                <a:gd name="connsiteY10" fmla="*/ 3225294 h 5034208"/>
                <a:gd name="connsiteX11" fmla="*/ 0 w 3199025"/>
                <a:gd name="connsiteY11" fmla="*/ 413499 h 5034208"/>
                <a:gd name="connsiteX12" fmla="*/ 90753 w 3199025"/>
                <a:gd name="connsiteY12" fmla="*/ 0 h 5034208"/>
                <a:gd name="connsiteX13" fmla="*/ 1361287 w 3199025"/>
                <a:gd name="connsiteY13" fmla="*/ 1516164 h 5034208"/>
                <a:gd name="connsiteX14" fmla="*/ 2949456 w 3199025"/>
                <a:gd name="connsiteY14" fmla="*/ 110266 h 5034208"/>
                <a:gd name="connsiteX0" fmla="*/ 3130961 w 3130961"/>
                <a:gd name="connsiteY0" fmla="*/ 413499 h 5034208"/>
                <a:gd name="connsiteX1" fmla="*/ 2284625 w 3130961"/>
                <a:gd name="connsiteY1" fmla="*/ 2203300 h 5034208"/>
                <a:gd name="connsiteX2" fmla="*/ 1722335 w 3130961"/>
                <a:gd name="connsiteY2" fmla="*/ 3343501 h 5034208"/>
                <a:gd name="connsiteX3" fmla="*/ 1474728 w 3130961"/>
                <a:gd name="connsiteY3" fmla="*/ 2977195 h 5034208"/>
                <a:gd name="connsiteX4" fmla="*/ 1724297 w 3130961"/>
                <a:gd name="connsiteY4" fmla="*/ 1929663 h 5034208"/>
                <a:gd name="connsiteX5" fmla="*/ 1338599 w 3130961"/>
                <a:gd name="connsiteY5" fmla="*/ 1764264 h 5034208"/>
                <a:gd name="connsiteX6" fmla="*/ 816772 w 3130961"/>
                <a:gd name="connsiteY6" fmla="*/ 1929663 h 5034208"/>
                <a:gd name="connsiteX7" fmla="*/ 1179782 w 3130961"/>
                <a:gd name="connsiteY7" fmla="*/ 2408779 h 5034208"/>
                <a:gd name="connsiteX8" fmla="*/ 1134406 w 3130961"/>
                <a:gd name="connsiteY8" fmla="*/ 3776627 h 5034208"/>
                <a:gd name="connsiteX9" fmla="*/ 820786 w 3130961"/>
                <a:gd name="connsiteY9" fmla="*/ 5034208 h 5034208"/>
                <a:gd name="connsiteX10" fmla="*/ 544515 w 3130961"/>
                <a:gd name="connsiteY10" fmla="*/ 3225294 h 5034208"/>
                <a:gd name="connsiteX11" fmla="*/ 0 w 3130961"/>
                <a:gd name="connsiteY11" fmla="*/ 413499 h 5034208"/>
                <a:gd name="connsiteX12" fmla="*/ 90753 w 3130961"/>
                <a:gd name="connsiteY12" fmla="*/ 0 h 5034208"/>
                <a:gd name="connsiteX13" fmla="*/ 1361287 w 3130961"/>
                <a:gd name="connsiteY13" fmla="*/ 1516164 h 5034208"/>
                <a:gd name="connsiteX14" fmla="*/ 2949456 w 3130961"/>
                <a:gd name="connsiteY14" fmla="*/ 110266 h 50342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3130961" h="5034208">
                  <a:moveTo>
                    <a:pt x="3130961" y="413499"/>
                  </a:moveTo>
                  <a:lnTo>
                    <a:pt x="2284625" y="2203300"/>
                  </a:lnTo>
                  <a:lnTo>
                    <a:pt x="1722335" y="3343501"/>
                  </a:lnTo>
                  <a:cubicBezTo>
                    <a:pt x="1506402" y="3179869"/>
                    <a:pt x="1702346" y="3383593"/>
                    <a:pt x="1474728" y="2977195"/>
                  </a:cubicBezTo>
                  <a:cubicBezTo>
                    <a:pt x="1477003" y="2741442"/>
                    <a:pt x="1581726" y="2240507"/>
                    <a:pt x="1724297" y="1929663"/>
                  </a:cubicBezTo>
                  <a:lnTo>
                    <a:pt x="1338599" y="1764264"/>
                  </a:lnTo>
                  <a:lnTo>
                    <a:pt x="816772" y="1929663"/>
                  </a:lnTo>
                  <a:lnTo>
                    <a:pt x="1179782" y="2408779"/>
                  </a:lnTo>
                  <a:cubicBezTo>
                    <a:pt x="1223239" y="2732773"/>
                    <a:pt x="1087471" y="3312417"/>
                    <a:pt x="1134406" y="3776627"/>
                  </a:cubicBezTo>
                  <a:cubicBezTo>
                    <a:pt x="1033248" y="4436715"/>
                    <a:pt x="969591" y="4404158"/>
                    <a:pt x="820786" y="5034208"/>
                  </a:cubicBezTo>
                  <a:cubicBezTo>
                    <a:pt x="731338" y="4262789"/>
                    <a:pt x="620715" y="3789174"/>
                    <a:pt x="544515" y="3225294"/>
                  </a:cubicBezTo>
                  <a:cubicBezTo>
                    <a:pt x="405848" y="2507739"/>
                    <a:pt x="301525" y="1519033"/>
                    <a:pt x="0" y="413499"/>
                  </a:cubicBezTo>
                  <a:lnTo>
                    <a:pt x="90753" y="0"/>
                  </a:lnTo>
                  <a:lnTo>
                    <a:pt x="1361287" y="1516164"/>
                  </a:lnTo>
                  <a:lnTo>
                    <a:pt x="2949456" y="110266"/>
                  </a:lnTo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0" name="手繪多邊形 9"/>
            <p:cNvSpPr/>
            <p:nvPr/>
          </p:nvSpPr>
          <p:spPr bwMode="auto">
            <a:xfrm rot="11058118" flipH="1" flipV="1">
              <a:off x="1416716" y="-5260907"/>
              <a:ext cx="710657" cy="1692490"/>
            </a:xfrm>
            <a:custGeom>
              <a:avLst/>
              <a:gdLst>
                <a:gd name="connsiteX0" fmla="*/ 91440 w 8229600"/>
                <a:gd name="connsiteY0" fmla="*/ 2743200 h 8321040"/>
                <a:gd name="connsiteX1" fmla="*/ 182880 w 8229600"/>
                <a:gd name="connsiteY1" fmla="*/ 4572000 h 8321040"/>
                <a:gd name="connsiteX2" fmla="*/ 4206240 w 8229600"/>
                <a:gd name="connsiteY2" fmla="*/ 6492240 h 8321040"/>
                <a:gd name="connsiteX3" fmla="*/ 6766560 w 8229600"/>
                <a:gd name="connsiteY3" fmla="*/ 8321040 h 8321040"/>
                <a:gd name="connsiteX4" fmla="*/ 8229600 w 8229600"/>
                <a:gd name="connsiteY4" fmla="*/ 6217920 h 8321040"/>
                <a:gd name="connsiteX5" fmla="*/ 3931920 w 8229600"/>
                <a:gd name="connsiteY5" fmla="*/ 4023360 h 8321040"/>
                <a:gd name="connsiteX6" fmla="*/ 1645920 w 8229600"/>
                <a:gd name="connsiteY6" fmla="*/ 0 h 8321040"/>
                <a:gd name="connsiteX7" fmla="*/ 0 w 8229600"/>
                <a:gd name="connsiteY7" fmla="*/ 2834640 h 8321040"/>
                <a:gd name="connsiteX0" fmla="*/ 91440 w 8229600"/>
                <a:gd name="connsiteY0" fmla="*/ 2743200 h 8366760"/>
                <a:gd name="connsiteX1" fmla="*/ 182880 w 8229600"/>
                <a:gd name="connsiteY1" fmla="*/ 4572000 h 8366760"/>
                <a:gd name="connsiteX2" fmla="*/ 4206240 w 8229600"/>
                <a:gd name="connsiteY2" fmla="*/ 6492240 h 8366760"/>
                <a:gd name="connsiteX3" fmla="*/ 6766560 w 8229600"/>
                <a:gd name="connsiteY3" fmla="*/ 8321040 h 8366760"/>
                <a:gd name="connsiteX4" fmla="*/ 8229600 w 8229600"/>
                <a:gd name="connsiteY4" fmla="*/ 6217920 h 8366760"/>
                <a:gd name="connsiteX5" fmla="*/ 3931920 w 8229600"/>
                <a:gd name="connsiteY5" fmla="*/ 4023360 h 8366760"/>
                <a:gd name="connsiteX6" fmla="*/ 1645920 w 8229600"/>
                <a:gd name="connsiteY6" fmla="*/ 0 h 8366760"/>
                <a:gd name="connsiteX7" fmla="*/ 0 w 8229600"/>
                <a:gd name="connsiteY7" fmla="*/ 2834640 h 8366760"/>
                <a:gd name="connsiteX0" fmla="*/ 91440 w 8702040"/>
                <a:gd name="connsiteY0" fmla="*/ 2743200 h 8366760"/>
                <a:gd name="connsiteX1" fmla="*/ 182880 w 8702040"/>
                <a:gd name="connsiteY1" fmla="*/ 4572000 h 8366760"/>
                <a:gd name="connsiteX2" fmla="*/ 4206240 w 8702040"/>
                <a:gd name="connsiteY2" fmla="*/ 6492240 h 8366760"/>
                <a:gd name="connsiteX3" fmla="*/ 6766560 w 8702040"/>
                <a:gd name="connsiteY3" fmla="*/ 8321040 h 8366760"/>
                <a:gd name="connsiteX4" fmla="*/ 8229600 w 8702040"/>
                <a:gd name="connsiteY4" fmla="*/ 6217920 h 8366760"/>
                <a:gd name="connsiteX5" fmla="*/ 3931920 w 8702040"/>
                <a:gd name="connsiteY5" fmla="*/ 4023360 h 8366760"/>
                <a:gd name="connsiteX6" fmla="*/ 1645920 w 8702040"/>
                <a:gd name="connsiteY6" fmla="*/ 0 h 8366760"/>
                <a:gd name="connsiteX7" fmla="*/ 0 w 8702040"/>
                <a:gd name="connsiteY7" fmla="*/ 2834640 h 8366760"/>
                <a:gd name="connsiteX0" fmla="*/ 91440 w 8702040"/>
                <a:gd name="connsiteY0" fmla="*/ 2743200 h 8092320"/>
                <a:gd name="connsiteX1" fmla="*/ 182880 w 8702040"/>
                <a:gd name="connsiteY1" fmla="*/ 4572000 h 8092320"/>
                <a:gd name="connsiteX2" fmla="*/ 4206240 w 8702040"/>
                <a:gd name="connsiteY2" fmla="*/ 6492240 h 8092320"/>
                <a:gd name="connsiteX3" fmla="*/ 6290784 w 8702040"/>
                <a:gd name="connsiteY3" fmla="*/ 8046600 h 8092320"/>
                <a:gd name="connsiteX4" fmla="*/ 8229600 w 8702040"/>
                <a:gd name="connsiteY4" fmla="*/ 6217920 h 8092320"/>
                <a:gd name="connsiteX5" fmla="*/ 3931920 w 8702040"/>
                <a:gd name="connsiteY5" fmla="*/ 4023360 h 8092320"/>
                <a:gd name="connsiteX6" fmla="*/ 1645920 w 8702040"/>
                <a:gd name="connsiteY6" fmla="*/ 0 h 8092320"/>
                <a:gd name="connsiteX7" fmla="*/ 0 w 8702040"/>
                <a:gd name="connsiteY7" fmla="*/ 2834640 h 8092320"/>
                <a:gd name="connsiteX0" fmla="*/ 91440 w 8702040"/>
                <a:gd name="connsiteY0" fmla="*/ 2743200 h 8347328"/>
                <a:gd name="connsiteX1" fmla="*/ 182880 w 8702040"/>
                <a:gd name="connsiteY1" fmla="*/ 4572000 h 8347328"/>
                <a:gd name="connsiteX2" fmla="*/ 4206240 w 8702040"/>
                <a:gd name="connsiteY2" fmla="*/ 6492240 h 8347328"/>
                <a:gd name="connsiteX3" fmla="*/ 6290784 w 8702040"/>
                <a:gd name="connsiteY3" fmla="*/ 8046600 h 8347328"/>
                <a:gd name="connsiteX4" fmla="*/ 8229600 w 8702040"/>
                <a:gd name="connsiteY4" fmla="*/ 6217920 h 8347328"/>
                <a:gd name="connsiteX5" fmla="*/ 3931920 w 8702040"/>
                <a:gd name="connsiteY5" fmla="*/ 4023360 h 8347328"/>
                <a:gd name="connsiteX6" fmla="*/ 1645920 w 8702040"/>
                <a:gd name="connsiteY6" fmla="*/ 0 h 8347328"/>
                <a:gd name="connsiteX7" fmla="*/ 0 w 8702040"/>
                <a:gd name="connsiteY7" fmla="*/ 2834640 h 8347328"/>
                <a:gd name="connsiteX0" fmla="*/ 91440 w 8702040"/>
                <a:gd name="connsiteY0" fmla="*/ 2743200 h 8347328"/>
                <a:gd name="connsiteX1" fmla="*/ 182880 w 8702040"/>
                <a:gd name="connsiteY1" fmla="*/ 4572000 h 8347328"/>
                <a:gd name="connsiteX2" fmla="*/ 4206240 w 8702040"/>
                <a:gd name="connsiteY2" fmla="*/ 6492240 h 8347328"/>
                <a:gd name="connsiteX3" fmla="*/ 6290784 w 8702040"/>
                <a:gd name="connsiteY3" fmla="*/ 8046600 h 8347328"/>
                <a:gd name="connsiteX4" fmla="*/ 8229600 w 8702040"/>
                <a:gd name="connsiteY4" fmla="*/ 6217920 h 8347328"/>
                <a:gd name="connsiteX5" fmla="*/ 3931920 w 8702040"/>
                <a:gd name="connsiteY5" fmla="*/ 4023360 h 8347328"/>
                <a:gd name="connsiteX6" fmla="*/ 1645920 w 8702040"/>
                <a:gd name="connsiteY6" fmla="*/ 0 h 8347328"/>
                <a:gd name="connsiteX7" fmla="*/ 0 w 8702040"/>
                <a:gd name="connsiteY7" fmla="*/ 2834640 h 8347328"/>
                <a:gd name="connsiteX0" fmla="*/ 594360 w 9204960"/>
                <a:gd name="connsiteY0" fmla="*/ 2743200 h 8347328"/>
                <a:gd name="connsiteX1" fmla="*/ 685800 w 9204960"/>
                <a:gd name="connsiteY1" fmla="*/ 4572000 h 8347328"/>
                <a:gd name="connsiteX2" fmla="*/ 4709160 w 9204960"/>
                <a:gd name="connsiteY2" fmla="*/ 6492240 h 8347328"/>
                <a:gd name="connsiteX3" fmla="*/ 6793704 w 9204960"/>
                <a:gd name="connsiteY3" fmla="*/ 8046600 h 8347328"/>
                <a:gd name="connsiteX4" fmla="*/ 8732520 w 9204960"/>
                <a:gd name="connsiteY4" fmla="*/ 6217920 h 8347328"/>
                <a:gd name="connsiteX5" fmla="*/ 4434840 w 9204960"/>
                <a:gd name="connsiteY5" fmla="*/ 4023360 h 8347328"/>
                <a:gd name="connsiteX6" fmla="*/ 2148840 w 9204960"/>
                <a:gd name="connsiteY6" fmla="*/ 0 h 8347328"/>
                <a:gd name="connsiteX7" fmla="*/ 502920 w 9204960"/>
                <a:gd name="connsiteY7" fmla="*/ 2834640 h 8347328"/>
                <a:gd name="connsiteX0" fmla="*/ 594360 w 9204960"/>
                <a:gd name="connsiteY0" fmla="*/ 2743200 h 8347328"/>
                <a:gd name="connsiteX1" fmla="*/ 685800 w 9204960"/>
                <a:gd name="connsiteY1" fmla="*/ 4572000 h 8347328"/>
                <a:gd name="connsiteX2" fmla="*/ 4709160 w 9204960"/>
                <a:gd name="connsiteY2" fmla="*/ 6492240 h 8347328"/>
                <a:gd name="connsiteX3" fmla="*/ 6793704 w 9204960"/>
                <a:gd name="connsiteY3" fmla="*/ 8046600 h 8347328"/>
                <a:gd name="connsiteX4" fmla="*/ 8732520 w 9204960"/>
                <a:gd name="connsiteY4" fmla="*/ 6217920 h 8347328"/>
                <a:gd name="connsiteX5" fmla="*/ 4434840 w 9204960"/>
                <a:gd name="connsiteY5" fmla="*/ 4023360 h 8347328"/>
                <a:gd name="connsiteX6" fmla="*/ 2148840 w 9204960"/>
                <a:gd name="connsiteY6" fmla="*/ 0 h 8347328"/>
                <a:gd name="connsiteX7" fmla="*/ 502920 w 9204960"/>
                <a:gd name="connsiteY7" fmla="*/ 2834640 h 8347328"/>
                <a:gd name="connsiteX0" fmla="*/ 594360 w 9204960"/>
                <a:gd name="connsiteY0" fmla="*/ 2941320 h 8545448"/>
                <a:gd name="connsiteX1" fmla="*/ 685800 w 9204960"/>
                <a:gd name="connsiteY1" fmla="*/ 4770120 h 8545448"/>
                <a:gd name="connsiteX2" fmla="*/ 4709160 w 9204960"/>
                <a:gd name="connsiteY2" fmla="*/ 6690360 h 8545448"/>
                <a:gd name="connsiteX3" fmla="*/ 6793704 w 9204960"/>
                <a:gd name="connsiteY3" fmla="*/ 8244720 h 8545448"/>
                <a:gd name="connsiteX4" fmla="*/ 8732520 w 9204960"/>
                <a:gd name="connsiteY4" fmla="*/ 6416040 h 8545448"/>
                <a:gd name="connsiteX5" fmla="*/ 4434840 w 9204960"/>
                <a:gd name="connsiteY5" fmla="*/ 4221480 h 8545448"/>
                <a:gd name="connsiteX6" fmla="*/ 2148840 w 9204960"/>
                <a:gd name="connsiteY6" fmla="*/ 198120 h 8545448"/>
                <a:gd name="connsiteX7" fmla="*/ 502920 w 9204960"/>
                <a:gd name="connsiteY7" fmla="*/ 3032760 h 8545448"/>
                <a:gd name="connsiteX0" fmla="*/ 594360 w 9204960"/>
                <a:gd name="connsiteY0" fmla="*/ 2527568 h 8131696"/>
                <a:gd name="connsiteX1" fmla="*/ 685800 w 9204960"/>
                <a:gd name="connsiteY1" fmla="*/ 4356368 h 8131696"/>
                <a:gd name="connsiteX2" fmla="*/ 4709160 w 9204960"/>
                <a:gd name="connsiteY2" fmla="*/ 6276608 h 8131696"/>
                <a:gd name="connsiteX3" fmla="*/ 6793704 w 9204960"/>
                <a:gd name="connsiteY3" fmla="*/ 7830968 h 8131696"/>
                <a:gd name="connsiteX4" fmla="*/ 8732520 w 9204960"/>
                <a:gd name="connsiteY4" fmla="*/ 6002288 h 8131696"/>
                <a:gd name="connsiteX5" fmla="*/ 4434840 w 9204960"/>
                <a:gd name="connsiteY5" fmla="*/ 3807728 h 8131696"/>
                <a:gd name="connsiteX6" fmla="*/ 2761256 w 9204960"/>
                <a:gd name="connsiteY6" fmla="*/ 198120 h 8131696"/>
                <a:gd name="connsiteX7" fmla="*/ 502920 w 9204960"/>
                <a:gd name="connsiteY7" fmla="*/ 2619008 h 8131696"/>
                <a:gd name="connsiteX0" fmla="*/ 594360 w 9204960"/>
                <a:gd name="connsiteY0" fmla="*/ 2561848 h 8165976"/>
                <a:gd name="connsiteX1" fmla="*/ 685800 w 9204960"/>
                <a:gd name="connsiteY1" fmla="*/ 4390648 h 8165976"/>
                <a:gd name="connsiteX2" fmla="*/ 4709160 w 9204960"/>
                <a:gd name="connsiteY2" fmla="*/ 6310888 h 8165976"/>
                <a:gd name="connsiteX3" fmla="*/ 6793704 w 9204960"/>
                <a:gd name="connsiteY3" fmla="*/ 7865248 h 8165976"/>
                <a:gd name="connsiteX4" fmla="*/ 8732520 w 9204960"/>
                <a:gd name="connsiteY4" fmla="*/ 6036568 h 8165976"/>
                <a:gd name="connsiteX5" fmla="*/ 4434840 w 9204960"/>
                <a:gd name="connsiteY5" fmla="*/ 3842008 h 8165976"/>
                <a:gd name="connsiteX6" fmla="*/ 2761256 w 9204960"/>
                <a:gd name="connsiteY6" fmla="*/ 232400 h 8165976"/>
                <a:gd name="connsiteX7" fmla="*/ 502920 w 9204960"/>
                <a:gd name="connsiteY7" fmla="*/ 2653288 h 8165976"/>
                <a:gd name="connsiteX0" fmla="*/ 91440 w 8702040"/>
                <a:gd name="connsiteY0" fmla="*/ 2561848 h 8165976"/>
                <a:gd name="connsiteX1" fmla="*/ 746168 w 8702040"/>
                <a:gd name="connsiteY1" fmla="*/ 4480872 h 8165976"/>
                <a:gd name="connsiteX2" fmla="*/ 4206240 w 8702040"/>
                <a:gd name="connsiteY2" fmla="*/ 6310888 h 8165976"/>
                <a:gd name="connsiteX3" fmla="*/ 6290784 w 8702040"/>
                <a:gd name="connsiteY3" fmla="*/ 7865248 h 8165976"/>
                <a:gd name="connsiteX4" fmla="*/ 8229600 w 8702040"/>
                <a:gd name="connsiteY4" fmla="*/ 6036568 h 8165976"/>
                <a:gd name="connsiteX5" fmla="*/ 3931920 w 8702040"/>
                <a:gd name="connsiteY5" fmla="*/ 3842008 h 8165976"/>
                <a:gd name="connsiteX6" fmla="*/ 2258336 w 8702040"/>
                <a:gd name="connsiteY6" fmla="*/ 232400 h 8165976"/>
                <a:gd name="connsiteX7" fmla="*/ 0 w 8702040"/>
                <a:gd name="connsiteY7" fmla="*/ 265328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25760 w 8641672"/>
                <a:gd name="connsiteY7" fmla="*/ 265328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8" fmla="*/ 31072 w 8641672"/>
                <a:gd name="connsiteY8" fmla="*/ 256184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8" fmla="*/ 31072 w 8641672"/>
                <a:gd name="connsiteY8" fmla="*/ 2561848 h 8165976"/>
                <a:gd name="connsiteX0" fmla="*/ 31072 w 8641672"/>
                <a:gd name="connsiteY0" fmla="*/ 2561848 h 8165976"/>
                <a:gd name="connsiteX1" fmla="*/ 685800 w 8641672"/>
                <a:gd name="connsiteY1" fmla="*/ 4480872 h 8165976"/>
                <a:gd name="connsiteX2" fmla="*/ 4145872 w 8641672"/>
                <a:gd name="connsiteY2" fmla="*/ 6310888 h 8165976"/>
                <a:gd name="connsiteX3" fmla="*/ 6230416 w 8641672"/>
                <a:gd name="connsiteY3" fmla="*/ 7865248 h 8165976"/>
                <a:gd name="connsiteX4" fmla="*/ 8169232 w 8641672"/>
                <a:gd name="connsiteY4" fmla="*/ 6036568 h 8165976"/>
                <a:gd name="connsiteX5" fmla="*/ 3871552 w 8641672"/>
                <a:gd name="connsiteY5" fmla="*/ 3842008 h 8165976"/>
                <a:gd name="connsiteX6" fmla="*/ 2197968 w 8641672"/>
                <a:gd name="connsiteY6" fmla="*/ 232400 h 8165976"/>
                <a:gd name="connsiteX7" fmla="*/ 37728 w 8641672"/>
                <a:gd name="connsiteY7" fmla="*/ 2653288 h 8165976"/>
                <a:gd name="connsiteX8" fmla="*/ 31072 w 8641672"/>
                <a:gd name="connsiteY8" fmla="*/ 2561848 h 8165976"/>
                <a:gd name="connsiteX0" fmla="*/ 31072 w 8169232"/>
                <a:gd name="connsiteY0" fmla="*/ 2561848 h 8165976"/>
                <a:gd name="connsiteX1" fmla="*/ 685800 w 8169232"/>
                <a:gd name="connsiteY1" fmla="*/ 4480872 h 8165976"/>
                <a:gd name="connsiteX2" fmla="*/ 4145872 w 8169232"/>
                <a:gd name="connsiteY2" fmla="*/ 6310888 h 8165976"/>
                <a:gd name="connsiteX3" fmla="*/ 6230416 w 8169232"/>
                <a:gd name="connsiteY3" fmla="*/ 7865248 h 8165976"/>
                <a:gd name="connsiteX4" fmla="*/ 8169232 w 8169232"/>
                <a:gd name="connsiteY4" fmla="*/ 6036568 h 8165976"/>
                <a:gd name="connsiteX5" fmla="*/ 3871552 w 8169232"/>
                <a:gd name="connsiteY5" fmla="*/ 3842008 h 8165976"/>
                <a:gd name="connsiteX6" fmla="*/ 2197968 w 8169232"/>
                <a:gd name="connsiteY6" fmla="*/ 232400 h 8165976"/>
                <a:gd name="connsiteX7" fmla="*/ 37728 w 8169232"/>
                <a:gd name="connsiteY7" fmla="*/ 2653288 h 8165976"/>
                <a:gd name="connsiteX8" fmla="*/ 31072 w 8169232"/>
                <a:gd name="connsiteY8" fmla="*/ 2561848 h 8165976"/>
                <a:gd name="connsiteX0" fmla="*/ 31072 w 8169232"/>
                <a:gd name="connsiteY0" fmla="*/ 2561848 h 8165976"/>
                <a:gd name="connsiteX1" fmla="*/ 685800 w 8169232"/>
                <a:gd name="connsiteY1" fmla="*/ 4480872 h 8165976"/>
                <a:gd name="connsiteX2" fmla="*/ 4145872 w 8169232"/>
                <a:gd name="connsiteY2" fmla="*/ 6310888 h 8165976"/>
                <a:gd name="connsiteX3" fmla="*/ 6230416 w 8169232"/>
                <a:gd name="connsiteY3" fmla="*/ 7865248 h 8165976"/>
                <a:gd name="connsiteX4" fmla="*/ 8169232 w 8169232"/>
                <a:gd name="connsiteY4" fmla="*/ 6036568 h 8165976"/>
                <a:gd name="connsiteX5" fmla="*/ 3871552 w 8169232"/>
                <a:gd name="connsiteY5" fmla="*/ 3842008 h 8165976"/>
                <a:gd name="connsiteX6" fmla="*/ 2197968 w 8169232"/>
                <a:gd name="connsiteY6" fmla="*/ 232400 h 8165976"/>
                <a:gd name="connsiteX7" fmla="*/ 37728 w 8169232"/>
                <a:gd name="connsiteY7" fmla="*/ 2653288 h 8165976"/>
                <a:gd name="connsiteX8" fmla="*/ 31072 w 8169232"/>
                <a:gd name="connsiteY8" fmla="*/ 2561848 h 8165976"/>
                <a:gd name="connsiteX0" fmla="*/ 31072 w 8169232"/>
                <a:gd name="connsiteY0" fmla="*/ 2561848 h 8321552"/>
                <a:gd name="connsiteX1" fmla="*/ 685800 w 8169232"/>
                <a:gd name="connsiteY1" fmla="*/ 4480872 h 8321552"/>
                <a:gd name="connsiteX2" fmla="*/ 4145872 w 8169232"/>
                <a:gd name="connsiteY2" fmla="*/ 6310888 h 8321552"/>
                <a:gd name="connsiteX3" fmla="*/ 6230416 w 8169232"/>
                <a:gd name="connsiteY3" fmla="*/ 7865248 h 8321552"/>
                <a:gd name="connsiteX4" fmla="*/ 8169232 w 8169232"/>
                <a:gd name="connsiteY4" fmla="*/ 6036568 h 8321552"/>
                <a:gd name="connsiteX5" fmla="*/ 3871552 w 8169232"/>
                <a:gd name="connsiteY5" fmla="*/ 3842008 h 8321552"/>
                <a:gd name="connsiteX6" fmla="*/ 2197968 w 8169232"/>
                <a:gd name="connsiteY6" fmla="*/ 232400 h 8321552"/>
                <a:gd name="connsiteX7" fmla="*/ 37728 w 8169232"/>
                <a:gd name="connsiteY7" fmla="*/ 2653288 h 8321552"/>
                <a:gd name="connsiteX8" fmla="*/ 31072 w 8169232"/>
                <a:gd name="connsiteY8" fmla="*/ 2561848 h 8321552"/>
                <a:gd name="connsiteX0" fmla="*/ 31072 w 8169232"/>
                <a:gd name="connsiteY0" fmla="*/ 2561848 h 8588000"/>
                <a:gd name="connsiteX1" fmla="*/ 685800 w 8169232"/>
                <a:gd name="connsiteY1" fmla="*/ 4480872 h 8588000"/>
                <a:gd name="connsiteX2" fmla="*/ 4145872 w 8169232"/>
                <a:gd name="connsiteY2" fmla="*/ 6310888 h 8588000"/>
                <a:gd name="connsiteX3" fmla="*/ 6230416 w 8169232"/>
                <a:gd name="connsiteY3" fmla="*/ 7865248 h 8588000"/>
                <a:gd name="connsiteX4" fmla="*/ 8169232 w 8169232"/>
                <a:gd name="connsiteY4" fmla="*/ 6036568 h 8588000"/>
                <a:gd name="connsiteX5" fmla="*/ 3871552 w 8169232"/>
                <a:gd name="connsiteY5" fmla="*/ 3842008 h 8588000"/>
                <a:gd name="connsiteX6" fmla="*/ 2197968 w 8169232"/>
                <a:gd name="connsiteY6" fmla="*/ 232400 h 8588000"/>
                <a:gd name="connsiteX7" fmla="*/ 37728 w 8169232"/>
                <a:gd name="connsiteY7" fmla="*/ 2653288 h 8588000"/>
                <a:gd name="connsiteX8" fmla="*/ 31072 w 8169232"/>
                <a:gd name="connsiteY8" fmla="*/ 2561848 h 8588000"/>
                <a:gd name="connsiteX0" fmla="*/ 31072 w 8169232"/>
                <a:gd name="connsiteY0" fmla="*/ 2777872 h 8804024"/>
                <a:gd name="connsiteX1" fmla="*/ 685800 w 8169232"/>
                <a:gd name="connsiteY1" fmla="*/ 4696896 h 8804024"/>
                <a:gd name="connsiteX2" fmla="*/ 4145872 w 8169232"/>
                <a:gd name="connsiteY2" fmla="*/ 6526912 h 8804024"/>
                <a:gd name="connsiteX3" fmla="*/ 6230416 w 8169232"/>
                <a:gd name="connsiteY3" fmla="*/ 8081272 h 8804024"/>
                <a:gd name="connsiteX4" fmla="*/ 8169232 w 8169232"/>
                <a:gd name="connsiteY4" fmla="*/ 6252592 h 8804024"/>
                <a:gd name="connsiteX5" fmla="*/ 3871552 w 8169232"/>
                <a:gd name="connsiteY5" fmla="*/ 4058032 h 8804024"/>
                <a:gd name="connsiteX6" fmla="*/ 1800200 w 8169232"/>
                <a:gd name="connsiteY6" fmla="*/ 232400 h 8804024"/>
                <a:gd name="connsiteX7" fmla="*/ 37728 w 8169232"/>
                <a:gd name="connsiteY7" fmla="*/ 2869312 h 8804024"/>
                <a:gd name="connsiteX8" fmla="*/ 31072 w 8169232"/>
                <a:gd name="connsiteY8" fmla="*/ 2777872 h 88040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545472 h 8571624"/>
                <a:gd name="connsiteX1" fmla="*/ 685800 w 8169232"/>
                <a:gd name="connsiteY1" fmla="*/ 4464496 h 8571624"/>
                <a:gd name="connsiteX2" fmla="*/ 4145872 w 8169232"/>
                <a:gd name="connsiteY2" fmla="*/ 6294512 h 8571624"/>
                <a:gd name="connsiteX3" fmla="*/ 6230416 w 8169232"/>
                <a:gd name="connsiteY3" fmla="*/ 7848872 h 8571624"/>
                <a:gd name="connsiteX4" fmla="*/ 8169232 w 8169232"/>
                <a:gd name="connsiteY4" fmla="*/ 6020192 h 8571624"/>
                <a:gd name="connsiteX5" fmla="*/ 3871552 w 8169232"/>
                <a:gd name="connsiteY5" fmla="*/ 3825632 h 8571624"/>
                <a:gd name="connsiteX6" fmla="*/ 1800200 w 8169232"/>
                <a:gd name="connsiteY6" fmla="*/ 0 h 8571624"/>
                <a:gd name="connsiteX7" fmla="*/ 37728 w 8169232"/>
                <a:gd name="connsiteY7" fmla="*/ 2636912 h 8571624"/>
                <a:gd name="connsiteX8" fmla="*/ 31072 w 8169232"/>
                <a:gd name="connsiteY8" fmla="*/ 2545472 h 8571624"/>
                <a:gd name="connsiteX0" fmla="*/ 31072 w 8169232"/>
                <a:gd name="connsiteY0" fmla="*/ 2667576 h 8693728"/>
                <a:gd name="connsiteX1" fmla="*/ 685800 w 8169232"/>
                <a:gd name="connsiteY1" fmla="*/ 4586600 h 8693728"/>
                <a:gd name="connsiteX2" fmla="*/ 4145872 w 8169232"/>
                <a:gd name="connsiteY2" fmla="*/ 6416616 h 8693728"/>
                <a:gd name="connsiteX3" fmla="*/ 6230416 w 8169232"/>
                <a:gd name="connsiteY3" fmla="*/ 7970976 h 8693728"/>
                <a:gd name="connsiteX4" fmla="*/ 8169232 w 8169232"/>
                <a:gd name="connsiteY4" fmla="*/ 6142296 h 8693728"/>
                <a:gd name="connsiteX5" fmla="*/ 3871552 w 8169232"/>
                <a:gd name="connsiteY5" fmla="*/ 3947736 h 8693728"/>
                <a:gd name="connsiteX6" fmla="*/ 3610982 w 8169232"/>
                <a:gd name="connsiteY6" fmla="*/ 0 h 8693728"/>
                <a:gd name="connsiteX7" fmla="*/ 37728 w 8169232"/>
                <a:gd name="connsiteY7" fmla="*/ 2759016 h 8693728"/>
                <a:gd name="connsiteX8" fmla="*/ 31072 w 8169232"/>
                <a:gd name="connsiteY8" fmla="*/ 2667576 h 8693728"/>
                <a:gd name="connsiteX0" fmla="*/ 0 w 8522283"/>
                <a:gd name="connsiteY0" fmla="*/ 0 h 8919104"/>
                <a:gd name="connsiteX1" fmla="*/ 1038851 w 8522283"/>
                <a:gd name="connsiteY1" fmla="*/ 4811976 h 8919104"/>
                <a:gd name="connsiteX2" fmla="*/ 4498923 w 8522283"/>
                <a:gd name="connsiteY2" fmla="*/ 6641992 h 8919104"/>
                <a:gd name="connsiteX3" fmla="*/ 6583467 w 8522283"/>
                <a:gd name="connsiteY3" fmla="*/ 8196352 h 8919104"/>
                <a:gd name="connsiteX4" fmla="*/ 8522283 w 8522283"/>
                <a:gd name="connsiteY4" fmla="*/ 6367672 h 8919104"/>
                <a:gd name="connsiteX5" fmla="*/ 4224603 w 8522283"/>
                <a:gd name="connsiteY5" fmla="*/ 4173112 h 8919104"/>
                <a:gd name="connsiteX6" fmla="*/ 3964033 w 8522283"/>
                <a:gd name="connsiteY6" fmla="*/ 225376 h 8919104"/>
                <a:gd name="connsiteX7" fmla="*/ 390779 w 8522283"/>
                <a:gd name="connsiteY7" fmla="*/ 2984392 h 8919104"/>
                <a:gd name="connsiteX8" fmla="*/ 0 w 8522283"/>
                <a:gd name="connsiteY8" fmla="*/ 0 h 8919104"/>
                <a:gd name="connsiteX0" fmla="*/ 0 w 8201712"/>
                <a:gd name="connsiteY0" fmla="*/ 0 h 9035260"/>
                <a:gd name="connsiteX1" fmla="*/ 718280 w 8201712"/>
                <a:gd name="connsiteY1" fmla="*/ 4928132 h 9035260"/>
                <a:gd name="connsiteX2" fmla="*/ 4178352 w 8201712"/>
                <a:gd name="connsiteY2" fmla="*/ 6758148 h 9035260"/>
                <a:gd name="connsiteX3" fmla="*/ 6262896 w 8201712"/>
                <a:gd name="connsiteY3" fmla="*/ 8312508 h 9035260"/>
                <a:gd name="connsiteX4" fmla="*/ 8201712 w 8201712"/>
                <a:gd name="connsiteY4" fmla="*/ 6483828 h 9035260"/>
                <a:gd name="connsiteX5" fmla="*/ 3904032 w 8201712"/>
                <a:gd name="connsiteY5" fmla="*/ 4289268 h 9035260"/>
                <a:gd name="connsiteX6" fmla="*/ 3643462 w 8201712"/>
                <a:gd name="connsiteY6" fmla="*/ 341532 h 9035260"/>
                <a:gd name="connsiteX7" fmla="*/ 70208 w 8201712"/>
                <a:gd name="connsiteY7" fmla="*/ 3100548 h 9035260"/>
                <a:gd name="connsiteX8" fmla="*/ 0 w 8201712"/>
                <a:gd name="connsiteY8" fmla="*/ 0 h 9035260"/>
                <a:gd name="connsiteX0" fmla="*/ 0 w 8131504"/>
                <a:gd name="connsiteY0" fmla="*/ 2759016 h 8693728"/>
                <a:gd name="connsiteX1" fmla="*/ 648072 w 8131504"/>
                <a:gd name="connsiteY1" fmla="*/ 4586600 h 8693728"/>
                <a:gd name="connsiteX2" fmla="*/ 4108144 w 8131504"/>
                <a:gd name="connsiteY2" fmla="*/ 6416616 h 8693728"/>
                <a:gd name="connsiteX3" fmla="*/ 6192688 w 8131504"/>
                <a:gd name="connsiteY3" fmla="*/ 7970976 h 8693728"/>
                <a:gd name="connsiteX4" fmla="*/ 8131504 w 8131504"/>
                <a:gd name="connsiteY4" fmla="*/ 6142296 h 8693728"/>
                <a:gd name="connsiteX5" fmla="*/ 3833824 w 8131504"/>
                <a:gd name="connsiteY5" fmla="*/ 3947736 h 8693728"/>
                <a:gd name="connsiteX6" fmla="*/ 3573254 w 8131504"/>
                <a:gd name="connsiteY6" fmla="*/ 0 h 8693728"/>
                <a:gd name="connsiteX7" fmla="*/ 0 w 8131504"/>
                <a:gd name="connsiteY7" fmla="*/ 2759016 h 8693728"/>
                <a:gd name="connsiteX0" fmla="*/ 1 w 8607398"/>
                <a:gd name="connsiteY0" fmla="*/ 928816 h 9184053"/>
                <a:gd name="connsiteX1" fmla="*/ 1123966 w 8607398"/>
                <a:gd name="connsiteY1" fmla="*/ 5076925 h 9184053"/>
                <a:gd name="connsiteX2" fmla="*/ 4584038 w 8607398"/>
                <a:gd name="connsiteY2" fmla="*/ 6906941 h 9184053"/>
                <a:gd name="connsiteX3" fmla="*/ 6668582 w 8607398"/>
                <a:gd name="connsiteY3" fmla="*/ 8461301 h 9184053"/>
                <a:gd name="connsiteX4" fmla="*/ 8607398 w 8607398"/>
                <a:gd name="connsiteY4" fmla="*/ 6632621 h 9184053"/>
                <a:gd name="connsiteX5" fmla="*/ 4309718 w 8607398"/>
                <a:gd name="connsiteY5" fmla="*/ 4438061 h 9184053"/>
                <a:gd name="connsiteX6" fmla="*/ 4049148 w 8607398"/>
                <a:gd name="connsiteY6" fmla="*/ 490325 h 9184053"/>
                <a:gd name="connsiteX7" fmla="*/ 1 w 8607398"/>
                <a:gd name="connsiteY7" fmla="*/ 928816 h 9184053"/>
                <a:gd name="connsiteX0" fmla="*/ 0 w 8607397"/>
                <a:gd name="connsiteY0" fmla="*/ 438491 h 8693728"/>
                <a:gd name="connsiteX1" fmla="*/ 1123965 w 8607397"/>
                <a:gd name="connsiteY1" fmla="*/ 4586600 h 8693728"/>
                <a:gd name="connsiteX2" fmla="*/ 4584037 w 8607397"/>
                <a:gd name="connsiteY2" fmla="*/ 6416616 h 8693728"/>
                <a:gd name="connsiteX3" fmla="*/ 6668581 w 8607397"/>
                <a:gd name="connsiteY3" fmla="*/ 7970976 h 8693728"/>
                <a:gd name="connsiteX4" fmla="*/ 8607397 w 8607397"/>
                <a:gd name="connsiteY4" fmla="*/ 6142296 h 8693728"/>
                <a:gd name="connsiteX5" fmla="*/ 4309717 w 8607397"/>
                <a:gd name="connsiteY5" fmla="*/ 3947736 h 8693728"/>
                <a:gd name="connsiteX6" fmla="*/ 4049147 w 8607397"/>
                <a:gd name="connsiteY6" fmla="*/ 0 h 8693728"/>
                <a:gd name="connsiteX7" fmla="*/ 0 w 8607397"/>
                <a:gd name="connsiteY7" fmla="*/ 438491 h 8693728"/>
                <a:gd name="connsiteX0" fmla="*/ 0 w 8607397"/>
                <a:gd name="connsiteY0" fmla="*/ 438491 h 8693728"/>
                <a:gd name="connsiteX1" fmla="*/ 1123965 w 8607397"/>
                <a:gd name="connsiteY1" fmla="*/ 4586600 h 8693728"/>
                <a:gd name="connsiteX2" fmla="*/ 4584037 w 8607397"/>
                <a:gd name="connsiteY2" fmla="*/ 6416616 h 8693728"/>
                <a:gd name="connsiteX3" fmla="*/ 6668581 w 8607397"/>
                <a:gd name="connsiteY3" fmla="*/ 7970976 h 8693728"/>
                <a:gd name="connsiteX4" fmla="*/ 8607397 w 8607397"/>
                <a:gd name="connsiteY4" fmla="*/ 6142296 h 8693728"/>
                <a:gd name="connsiteX5" fmla="*/ 4309717 w 8607397"/>
                <a:gd name="connsiteY5" fmla="*/ 3947736 h 8693728"/>
                <a:gd name="connsiteX6" fmla="*/ 4049147 w 8607397"/>
                <a:gd name="connsiteY6" fmla="*/ 0 h 8693728"/>
                <a:gd name="connsiteX7" fmla="*/ 0 w 8607397"/>
                <a:gd name="connsiteY7" fmla="*/ 438491 h 8693728"/>
                <a:gd name="connsiteX0" fmla="*/ 0 w 8607397"/>
                <a:gd name="connsiteY0" fmla="*/ 438491 h 8693728"/>
                <a:gd name="connsiteX1" fmla="*/ 1123965 w 8607397"/>
                <a:gd name="connsiteY1" fmla="*/ 4586600 h 8693728"/>
                <a:gd name="connsiteX2" fmla="*/ 4584037 w 8607397"/>
                <a:gd name="connsiteY2" fmla="*/ 6416616 h 8693728"/>
                <a:gd name="connsiteX3" fmla="*/ 6668581 w 8607397"/>
                <a:gd name="connsiteY3" fmla="*/ 7970976 h 8693728"/>
                <a:gd name="connsiteX4" fmla="*/ 8607397 w 8607397"/>
                <a:gd name="connsiteY4" fmla="*/ 6142296 h 8693728"/>
                <a:gd name="connsiteX5" fmla="*/ 4309717 w 8607397"/>
                <a:gd name="connsiteY5" fmla="*/ 3947736 h 8693728"/>
                <a:gd name="connsiteX6" fmla="*/ 4049147 w 8607397"/>
                <a:gd name="connsiteY6" fmla="*/ 0 h 8693728"/>
                <a:gd name="connsiteX7" fmla="*/ 0 w 8607397"/>
                <a:gd name="connsiteY7" fmla="*/ 438491 h 8693728"/>
                <a:gd name="connsiteX0" fmla="*/ 0 w 8607397"/>
                <a:gd name="connsiteY0" fmla="*/ 438491 h 8693728"/>
                <a:gd name="connsiteX1" fmla="*/ 1123965 w 8607397"/>
                <a:gd name="connsiteY1" fmla="*/ 4586600 h 8693728"/>
                <a:gd name="connsiteX2" fmla="*/ 4584037 w 8607397"/>
                <a:gd name="connsiteY2" fmla="*/ 6416616 h 8693728"/>
                <a:gd name="connsiteX3" fmla="*/ 6668581 w 8607397"/>
                <a:gd name="connsiteY3" fmla="*/ 7970976 h 8693728"/>
                <a:gd name="connsiteX4" fmla="*/ 8607397 w 8607397"/>
                <a:gd name="connsiteY4" fmla="*/ 6142296 h 8693728"/>
                <a:gd name="connsiteX5" fmla="*/ 4049147 w 8607397"/>
                <a:gd name="connsiteY5" fmla="*/ 0 h 8693728"/>
                <a:gd name="connsiteX6" fmla="*/ 0 w 8607397"/>
                <a:gd name="connsiteY6" fmla="*/ 438491 h 8693728"/>
                <a:gd name="connsiteX0" fmla="*/ 0 w 6668581"/>
                <a:gd name="connsiteY0" fmla="*/ 438491 h 7970976"/>
                <a:gd name="connsiteX1" fmla="*/ 1123965 w 6668581"/>
                <a:gd name="connsiteY1" fmla="*/ 4586600 h 7970976"/>
                <a:gd name="connsiteX2" fmla="*/ 4584037 w 6668581"/>
                <a:gd name="connsiteY2" fmla="*/ 6416616 h 7970976"/>
                <a:gd name="connsiteX3" fmla="*/ 6668581 w 6668581"/>
                <a:gd name="connsiteY3" fmla="*/ 7970976 h 7970976"/>
                <a:gd name="connsiteX4" fmla="*/ 4049147 w 6668581"/>
                <a:gd name="connsiteY4" fmla="*/ 0 h 7970976"/>
                <a:gd name="connsiteX5" fmla="*/ 0 w 6668581"/>
                <a:gd name="connsiteY5" fmla="*/ 438491 h 7970976"/>
                <a:gd name="connsiteX0" fmla="*/ 0 w 6668581"/>
                <a:gd name="connsiteY0" fmla="*/ 438491 h 7970976"/>
                <a:gd name="connsiteX1" fmla="*/ 1123965 w 6668581"/>
                <a:gd name="connsiteY1" fmla="*/ 4586600 h 7970976"/>
                <a:gd name="connsiteX2" fmla="*/ 2989356 w 6668581"/>
                <a:gd name="connsiteY2" fmla="*/ 6463546 h 7970976"/>
                <a:gd name="connsiteX3" fmla="*/ 6668581 w 6668581"/>
                <a:gd name="connsiteY3" fmla="*/ 7970976 h 7970976"/>
                <a:gd name="connsiteX4" fmla="*/ 4049147 w 6668581"/>
                <a:gd name="connsiteY4" fmla="*/ 0 h 7970976"/>
                <a:gd name="connsiteX5" fmla="*/ 0 w 6668581"/>
                <a:gd name="connsiteY5" fmla="*/ 438491 h 7970976"/>
                <a:gd name="connsiteX0" fmla="*/ 0 w 6584748"/>
                <a:gd name="connsiteY0" fmla="*/ 438491 h 7092572"/>
                <a:gd name="connsiteX1" fmla="*/ 1123965 w 6584748"/>
                <a:gd name="connsiteY1" fmla="*/ 4586600 h 7092572"/>
                <a:gd name="connsiteX2" fmla="*/ 2989356 w 6584748"/>
                <a:gd name="connsiteY2" fmla="*/ 6463546 h 7092572"/>
                <a:gd name="connsiteX3" fmla="*/ 6584748 w 6584748"/>
                <a:gd name="connsiteY3" fmla="*/ 7092572 h 7092572"/>
                <a:gd name="connsiteX4" fmla="*/ 4049147 w 6584748"/>
                <a:gd name="connsiteY4" fmla="*/ 0 h 7092572"/>
                <a:gd name="connsiteX5" fmla="*/ 0 w 6584748"/>
                <a:gd name="connsiteY5" fmla="*/ 438491 h 7092572"/>
                <a:gd name="connsiteX0" fmla="*/ 0 w 6584748"/>
                <a:gd name="connsiteY0" fmla="*/ 438491 h 7092572"/>
                <a:gd name="connsiteX1" fmla="*/ 1123965 w 6584748"/>
                <a:gd name="connsiteY1" fmla="*/ 4586600 h 7092572"/>
                <a:gd name="connsiteX2" fmla="*/ 2989356 w 6584748"/>
                <a:gd name="connsiteY2" fmla="*/ 6463546 h 7092572"/>
                <a:gd name="connsiteX3" fmla="*/ 6584748 w 6584748"/>
                <a:gd name="connsiteY3" fmla="*/ 7092572 h 7092572"/>
                <a:gd name="connsiteX4" fmla="*/ 4049147 w 6584748"/>
                <a:gd name="connsiteY4" fmla="*/ 0 h 7092572"/>
                <a:gd name="connsiteX5" fmla="*/ 0 w 6584748"/>
                <a:gd name="connsiteY5" fmla="*/ 438491 h 7092572"/>
                <a:gd name="connsiteX0" fmla="*/ 0 w 6468108"/>
                <a:gd name="connsiteY0" fmla="*/ 438491 h 6724546"/>
                <a:gd name="connsiteX1" fmla="*/ 1123965 w 6468108"/>
                <a:gd name="connsiteY1" fmla="*/ 4586600 h 6724546"/>
                <a:gd name="connsiteX2" fmla="*/ 2989356 w 6468108"/>
                <a:gd name="connsiteY2" fmla="*/ 6463546 h 6724546"/>
                <a:gd name="connsiteX3" fmla="*/ 6468108 w 6468108"/>
                <a:gd name="connsiteY3" fmla="*/ 6152602 h 6724546"/>
                <a:gd name="connsiteX4" fmla="*/ 4049147 w 6468108"/>
                <a:gd name="connsiteY4" fmla="*/ 0 h 6724546"/>
                <a:gd name="connsiteX5" fmla="*/ 0 w 6468108"/>
                <a:gd name="connsiteY5" fmla="*/ 438491 h 6724546"/>
                <a:gd name="connsiteX0" fmla="*/ 0 w 6468108"/>
                <a:gd name="connsiteY0" fmla="*/ 438491 h 6724546"/>
                <a:gd name="connsiteX1" fmla="*/ 1123965 w 6468108"/>
                <a:gd name="connsiteY1" fmla="*/ 4586600 h 6724546"/>
                <a:gd name="connsiteX2" fmla="*/ 2989356 w 6468108"/>
                <a:gd name="connsiteY2" fmla="*/ 6463546 h 6724546"/>
                <a:gd name="connsiteX3" fmla="*/ 6468108 w 6468108"/>
                <a:gd name="connsiteY3" fmla="*/ 6152602 h 6724546"/>
                <a:gd name="connsiteX4" fmla="*/ 4049147 w 6468108"/>
                <a:gd name="connsiteY4" fmla="*/ 0 h 6724546"/>
                <a:gd name="connsiteX5" fmla="*/ 0 w 6468108"/>
                <a:gd name="connsiteY5" fmla="*/ 438491 h 6724546"/>
                <a:gd name="connsiteX0" fmla="*/ 0 w 6468108"/>
                <a:gd name="connsiteY0" fmla="*/ 438491 h 6724546"/>
                <a:gd name="connsiteX1" fmla="*/ 1123965 w 6468108"/>
                <a:gd name="connsiteY1" fmla="*/ 4586600 h 6724546"/>
                <a:gd name="connsiteX2" fmla="*/ 2989356 w 6468108"/>
                <a:gd name="connsiteY2" fmla="*/ 6463546 h 6724546"/>
                <a:gd name="connsiteX3" fmla="*/ 6468108 w 6468108"/>
                <a:gd name="connsiteY3" fmla="*/ 6152602 h 6724546"/>
                <a:gd name="connsiteX4" fmla="*/ 4049147 w 6468108"/>
                <a:gd name="connsiteY4" fmla="*/ 0 h 6724546"/>
                <a:gd name="connsiteX5" fmla="*/ 0 w 6468108"/>
                <a:gd name="connsiteY5" fmla="*/ 438491 h 6724546"/>
                <a:gd name="connsiteX0" fmla="*/ 0 w 6468108"/>
                <a:gd name="connsiteY0" fmla="*/ 438491 h 6425448"/>
                <a:gd name="connsiteX1" fmla="*/ 1123965 w 6468108"/>
                <a:gd name="connsiteY1" fmla="*/ 4586600 h 6425448"/>
                <a:gd name="connsiteX2" fmla="*/ 2868495 w 6468108"/>
                <a:gd name="connsiteY2" fmla="*/ 6164448 h 6425448"/>
                <a:gd name="connsiteX3" fmla="*/ 6468108 w 6468108"/>
                <a:gd name="connsiteY3" fmla="*/ 6152602 h 6425448"/>
                <a:gd name="connsiteX4" fmla="*/ 4049147 w 6468108"/>
                <a:gd name="connsiteY4" fmla="*/ 0 h 6425448"/>
                <a:gd name="connsiteX5" fmla="*/ 0 w 6468108"/>
                <a:gd name="connsiteY5" fmla="*/ 438491 h 6425448"/>
                <a:gd name="connsiteX0" fmla="*/ 0 w 6468108"/>
                <a:gd name="connsiteY0" fmla="*/ 438491 h 6425448"/>
                <a:gd name="connsiteX1" fmla="*/ 1123965 w 6468108"/>
                <a:gd name="connsiteY1" fmla="*/ 4586600 h 6425448"/>
                <a:gd name="connsiteX2" fmla="*/ 2868495 w 6468108"/>
                <a:gd name="connsiteY2" fmla="*/ 6164448 h 6425448"/>
                <a:gd name="connsiteX3" fmla="*/ 6468108 w 6468108"/>
                <a:gd name="connsiteY3" fmla="*/ 6152602 h 6425448"/>
                <a:gd name="connsiteX4" fmla="*/ 4049147 w 6468108"/>
                <a:gd name="connsiteY4" fmla="*/ 0 h 6425448"/>
                <a:gd name="connsiteX5" fmla="*/ 0 w 6468108"/>
                <a:gd name="connsiteY5" fmla="*/ 438491 h 6425448"/>
                <a:gd name="connsiteX0" fmla="*/ 0 w 6468108"/>
                <a:gd name="connsiteY0" fmla="*/ 438491 h 6425448"/>
                <a:gd name="connsiteX1" fmla="*/ 1123965 w 6468108"/>
                <a:gd name="connsiteY1" fmla="*/ 4586600 h 6425448"/>
                <a:gd name="connsiteX2" fmla="*/ 2868495 w 6468108"/>
                <a:gd name="connsiteY2" fmla="*/ 6164448 h 6425448"/>
                <a:gd name="connsiteX3" fmla="*/ 6468108 w 6468108"/>
                <a:gd name="connsiteY3" fmla="*/ 6152602 h 6425448"/>
                <a:gd name="connsiteX4" fmla="*/ 4049147 w 6468108"/>
                <a:gd name="connsiteY4" fmla="*/ 0 h 6425448"/>
                <a:gd name="connsiteX5" fmla="*/ 0 w 6468108"/>
                <a:gd name="connsiteY5" fmla="*/ 438491 h 6425448"/>
                <a:gd name="connsiteX0" fmla="*/ 0 w 6468108"/>
                <a:gd name="connsiteY0" fmla="*/ 438491 h 6425448"/>
                <a:gd name="connsiteX1" fmla="*/ 1123965 w 6468108"/>
                <a:gd name="connsiteY1" fmla="*/ 4586600 h 6425448"/>
                <a:gd name="connsiteX2" fmla="*/ 2868495 w 6468108"/>
                <a:gd name="connsiteY2" fmla="*/ 6164448 h 6425448"/>
                <a:gd name="connsiteX3" fmla="*/ 6468108 w 6468108"/>
                <a:gd name="connsiteY3" fmla="*/ 6152602 h 6425448"/>
                <a:gd name="connsiteX4" fmla="*/ 4049147 w 6468108"/>
                <a:gd name="connsiteY4" fmla="*/ 0 h 6425448"/>
                <a:gd name="connsiteX5" fmla="*/ 0 w 6468108"/>
                <a:gd name="connsiteY5" fmla="*/ 438491 h 6425448"/>
                <a:gd name="connsiteX0" fmla="*/ 0 w 6807471"/>
                <a:gd name="connsiteY0" fmla="*/ 438491 h 6431330"/>
                <a:gd name="connsiteX1" fmla="*/ 1123965 w 6807471"/>
                <a:gd name="connsiteY1" fmla="*/ 4586600 h 6431330"/>
                <a:gd name="connsiteX2" fmla="*/ 2868495 w 6807471"/>
                <a:gd name="connsiteY2" fmla="*/ 6164448 h 6431330"/>
                <a:gd name="connsiteX3" fmla="*/ 6807471 w 6807471"/>
                <a:gd name="connsiteY3" fmla="*/ 6187894 h 6431330"/>
                <a:gd name="connsiteX4" fmla="*/ 4049147 w 6807471"/>
                <a:gd name="connsiteY4" fmla="*/ 0 h 6431330"/>
                <a:gd name="connsiteX5" fmla="*/ 0 w 6807471"/>
                <a:gd name="connsiteY5" fmla="*/ 438491 h 6431330"/>
                <a:gd name="connsiteX0" fmla="*/ 0 w 6007884"/>
                <a:gd name="connsiteY0" fmla="*/ 438491 h 6369717"/>
                <a:gd name="connsiteX1" fmla="*/ 1123965 w 6007884"/>
                <a:gd name="connsiteY1" fmla="*/ 4586600 h 6369717"/>
                <a:gd name="connsiteX2" fmla="*/ 2868495 w 6007884"/>
                <a:gd name="connsiteY2" fmla="*/ 6164448 h 6369717"/>
                <a:gd name="connsiteX3" fmla="*/ 6007884 w 6007884"/>
                <a:gd name="connsiteY3" fmla="*/ 5818212 h 6369717"/>
                <a:gd name="connsiteX4" fmla="*/ 4049147 w 6007884"/>
                <a:gd name="connsiteY4" fmla="*/ 0 h 6369717"/>
                <a:gd name="connsiteX5" fmla="*/ 0 w 6007884"/>
                <a:gd name="connsiteY5" fmla="*/ 438491 h 6369717"/>
                <a:gd name="connsiteX0" fmla="*/ 0 w 6007884"/>
                <a:gd name="connsiteY0" fmla="*/ 346023 h 6277249"/>
                <a:gd name="connsiteX1" fmla="*/ 1123965 w 6007884"/>
                <a:gd name="connsiteY1" fmla="*/ 4494132 h 6277249"/>
                <a:gd name="connsiteX2" fmla="*/ 2868495 w 6007884"/>
                <a:gd name="connsiteY2" fmla="*/ 6071980 h 6277249"/>
                <a:gd name="connsiteX3" fmla="*/ 6007884 w 6007884"/>
                <a:gd name="connsiteY3" fmla="*/ 5725744 h 6277249"/>
                <a:gd name="connsiteX4" fmla="*/ 3538711 w 6007884"/>
                <a:gd name="connsiteY4" fmla="*/ 0 h 6277249"/>
                <a:gd name="connsiteX5" fmla="*/ 0 w 6007884"/>
                <a:gd name="connsiteY5" fmla="*/ 346023 h 6277249"/>
                <a:gd name="connsiteX0" fmla="*/ 0 w 5756317"/>
                <a:gd name="connsiteY0" fmla="*/ 505279 h 6277249"/>
                <a:gd name="connsiteX1" fmla="*/ 872398 w 5756317"/>
                <a:gd name="connsiteY1" fmla="*/ 4494132 h 6277249"/>
                <a:gd name="connsiteX2" fmla="*/ 2616928 w 5756317"/>
                <a:gd name="connsiteY2" fmla="*/ 6071980 h 6277249"/>
                <a:gd name="connsiteX3" fmla="*/ 5756317 w 5756317"/>
                <a:gd name="connsiteY3" fmla="*/ 5725744 h 6277249"/>
                <a:gd name="connsiteX4" fmla="*/ 3287144 w 5756317"/>
                <a:gd name="connsiteY4" fmla="*/ 0 h 6277249"/>
                <a:gd name="connsiteX5" fmla="*/ 0 w 5756317"/>
                <a:gd name="connsiteY5" fmla="*/ 505279 h 6277249"/>
                <a:gd name="connsiteX0" fmla="*/ 0 w 5756317"/>
                <a:gd name="connsiteY0" fmla="*/ 505279 h 5939062"/>
                <a:gd name="connsiteX1" fmla="*/ 872398 w 5756317"/>
                <a:gd name="connsiteY1" fmla="*/ 4494132 h 5939062"/>
                <a:gd name="connsiteX2" fmla="*/ 2239979 w 5756317"/>
                <a:gd name="connsiteY2" fmla="*/ 5733793 h 5939062"/>
                <a:gd name="connsiteX3" fmla="*/ 5756317 w 5756317"/>
                <a:gd name="connsiteY3" fmla="*/ 5725744 h 5939062"/>
                <a:gd name="connsiteX4" fmla="*/ 3287144 w 5756317"/>
                <a:gd name="connsiteY4" fmla="*/ 0 h 5939062"/>
                <a:gd name="connsiteX5" fmla="*/ 0 w 5756317"/>
                <a:gd name="connsiteY5" fmla="*/ 505279 h 5939062"/>
                <a:gd name="connsiteX0" fmla="*/ 0 w 5756317"/>
                <a:gd name="connsiteY0" fmla="*/ 505279 h 5962973"/>
                <a:gd name="connsiteX1" fmla="*/ 1398378 w 5756317"/>
                <a:gd name="connsiteY1" fmla="*/ 4350662 h 5962973"/>
                <a:gd name="connsiteX2" fmla="*/ 2239979 w 5756317"/>
                <a:gd name="connsiteY2" fmla="*/ 5733793 h 5962973"/>
                <a:gd name="connsiteX3" fmla="*/ 5756317 w 5756317"/>
                <a:gd name="connsiteY3" fmla="*/ 5725744 h 5962973"/>
                <a:gd name="connsiteX4" fmla="*/ 3287144 w 5756317"/>
                <a:gd name="connsiteY4" fmla="*/ 0 h 5962973"/>
                <a:gd name="connsiteX5" fmla="*/ 0 w 5756317"/>
                <a:gd name="connsiteY5" fmla="*/ 505279 h 5962973"/>
                <a:gd name="connsiteX0" fmla="*/ 0 w 5500228"/>
                <a:gd name="connsiteY0" fmla="*/ 544369 h 5962973"/>
                <a:gd name="connsiteX1" fmla="*/ 1142289 w 5500228"/>
                <a:gd name="connsiteY1" fmla="*/ 4350662 h 5962973"/>
                <a:gd name="connsiteX2" fmla="*/ 1983890 w 5500228"/>
                <a:gd name="connsiteY2" fmla="*/ 5733793 h 5962973"/>
                <a:gd name="connsiteX3" fmla="*/ 5500228 w 5500228"/>
                <a:gd name="connsiteY3" fmla="*/ 5725744 h 5962973"/>
                <a:gd name="connsiteX4" fmla="*/ 3031055 w 5500228"/>
                <a:gd name="connsiteY4" fmla="*/ 0 h 5962973"/>
                <a:gd name="connsiteX5" fmla="*/ 0 w 5500228"/>
                <a:gd name="connsiteY5" fmla="*/ 544369 h 5962973"/>
                <a:gd name="connsiteX0" fmla="*/ 0 w 5500228"/>
                <a:gd name="connsiteY0" fmla="*/ 299552 h 5718156"/>
                <a:gd name="connsiteX1" fmla="*/ 1142289 w 5500228"/>
                <a:gd name="connsiteY1" fmla="*/ 4105845 h 5718156"/>
                <a:gd name="connsiteX2" fmla="*/ 1983890 w 5500228"/>
                <a:gd name="connsiteY2" fmla="*/ 5488976 h 5718156"/>
                <a:gd name="connsiteX3" fmla="*/ 5500228 w 5500228"/>
                <a:gd name="connsiteY3" fmla="*/ 5480927 h 5718156"/>
                <a:gd name="connsiteX4" fmla="*/ 3228928 w 5500228"/>
                <a:gd name="connsiteY4" fmla="*/ 0 h 5718156"/>
                <a:gd name="connsiteX5" fmla="*/ 0 w 5500228"/>
                <a:gd name="connsiteY5" fmla="*/ 299552 h 5718156"/>
                <a:gd name="connsiteX0" fmla="*/ 0 w 5096381"/>
                <a:gd name="connsiteY0" fmla="*/ 179599 h 5718156"/>
                <a:gd name="connsiteX1" fmla="*/ 738442 w 5096381"/>
                <a:gd name="connsiteY1" fmla="*/ 4105845 h 5718156"/>
                <a:gd name="connsiteX2" fmla="*/ 1580043 w 5096381"/>
                <a:gd name="connsiteY2" fmla="*/ 5488976 h 5718156"/>
                <a:gd name="connsiteX3" fmla="*/ 5096381 w 5096381"/>
                <a:gd name="connsiteY3" fmla="*/ 5480927 h 5718156"/>
                <a:gd name="connsiteX4" fmla="*/ 2825081 w 5096381"/>
                <a:gd name="connsiteY4" fmla="*/ 0 h 5718156"/>
                <a:gd name="connsiteX5" fmla="*/ 0 w 5096381"/>
                <a:gd name="connsiteY5" fmla="*/ 179599 h 5718156"/>
                <a:gd name="connsiteX0" fmla="*/ 0 w 5096381"/>
                <a:gd name="connsiteY0" fmla="*/ 179599 h 5695371"/>
                <a:gd name="connsiteX1" fmla="*/ 738442 w 5096381"/>
                <a:gd name="connsiteY1" fmla="*/ 4105845 h 5695371"/>
                <a:gd name="connsiteX2" fmla="*/ 2079694 w 5096381"/>
                <a:gd name="connsiteY2" fmla="*/ 5466191 h 5695371"/>
                <a:gd name="connsiteX3" fmla="*/ 5096381 w 5096381"/>
                <a:gd name="connsiteY3" fmla="*/ 5480927 h 5695371"/>
                <a:gd name="connsiteX4" fmla="*/ 2825081 w 5096381"/>
                <a:gd name="connsiteY4" fmla="*/ 0 h 5695371"/>
                <a:gd name="connsiteX5" fmla="*/ 0 w 5096381"/>
                <a:gd name="connsiteY5" fmla="*/ 179599 h 5695371"/>
                <a:gd name="connsiteX0" fmla="*/ 0 w 5096381"/>
                <a:gd name="connsiteY0" fmla="*/ 179599 h 5682749"/>
                <a:gd name="connsiteX1" fmla="*/ 878097 w 5096381"/>
                <a:gd name="connsiteY1" fmla="*/ 4556391 h 5682749"/>
                <a:gd name="connsiteX2" fmla="*/ 2079694 w 5096381"/>
                <a:gd name="connsiteY2" fmla="*/ 5466191 h 5682749"/>
                <a:gd name="connsiteX3" fmla="*/ 5096381 w 5096381"/>
                <a:gd name="connsiteY3" fmla="*/ 5480927 h 5682749"/>
                <a:gd name="connsiteX4" fmla="*/ 2825081 w 5096381"/>
                <a:gd name="connsiteY4" fmla="*/ 0 h 5682749"/>
                <a:gd name="connsiteX5" fmla="*/ 0 w 5096381"/>
                <a:gd name="connsiteY5" fmla="*/ 179599 h 56827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96381" h="5682749">
                  <a:moveTo>
                    <a:pt x="0" y="179599"/>
                  </a:moveTo>
                  <a:lnTo>
                    <a:pt x="878097" y="4556391"/>
                  </a:lnTo>
                  <a:cubicBezTo>
                    <a:pt x="1574489" y="5682749"/>
                    <a:pt x="1376647" y="5312102"/>
                    <a:pt x="2079694" y="5466191"/>
                  </a:cubicBezTo>
                  <a:cubicBezTo>
                    <a:pt x="2782741" y="5620280"/>
                    <a:pt x="3778439" y="5635029"/>
                    <a:pt x="5096381" y="5480927"/>
                  </a:cubicBezTo>
                  <a:cubicBezTo>
                    <a:pt x="3605937" y="3055486"/>
                    <a:pt x="2746343" y="1322531"/>
                    <a:pt x="2825081" y="0"/>
                  </a:cubicBezTo>
                  <a:lnTo>
                    <a:pt x="0" y="179599"/>
                  </a:ln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11618" name="群組 10"/>
          <p:cNvGrpSpPr>
            <a:grpSpLocks/>
          </p:cNvGrpSpPr>
          <p:nvPr/>
        </p:nvGrpSpPr>
        <p:grpSpPr bwMode="auto">
          <a:xfrm>
            <a:off x="2268538" y="620713"/>
            <a:ext cx="1798637" cy="5976937"/>
            <a:chOff x="-20946814" y="-14847574"/>
            <a:chExt cx="31458436" cy="78907310"/>
          </a:xfrm>
        </p:grpSpPr>
        <p:sp>
          <p:nvSpPr>
            <p:cNvPr id="12" name="手繪多邊形 11"/>
            <p:cNvSpPr/>
            <p:nvPr/>
          </p:nvSpPr>
          <p:spPr>
            <a:xfrm>
              <a:off x="-20946814" y="-14847574"/>
              <a:ext cx="31458436" cy="78907310"/>
            </a:xfrm>
            <a:custGeom>
              <a:avLst/>
              <a:gdLst>
                <a:gd name="connsiteX0" fmla="*/ 4389120 w 12161520"/>
                <a:gd name="connsiteY0" fmla="*/ 2011680 h 38496240"/>
                <a:gd name="connsiteX1" fmla="*/ 4389120 w 12161520"/>
                <a:gd name="connsiteY1" fmla="*/ 1371600 h 38496240"/>
                <a:gd name="connsiteX2" fmla="*/ 4846320 w 12161520"/>
                <a:gd name="connsiteY2" fmla="*/ 182880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572000 w 12161520"/>
                <a:gd name="connsiteY90" fmla="*/ 1828800 h 38496240"/>
                <a:gd name="connsiteX0" fmla="*/ 4389120 w 12161520"/>
                <a:gd name="connsiteY0" fmla="*/ 2011680 h 38496240"/>
                <a:gd name="connsiteX1" fmla="*/ 4389120 w 12161520"/>
                <a:gd name="connsiteY1" fmla="*/ 1371600 h 38496240"/>
                <a:gd name="connsiteX2" fmla="*/ 4846320 w 12161520"/>
                <a:gd name="connsiteY2" fmla="*/ 182880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572000 w 12161520"/>
                <a:gd name="connsiteY90" fmla="*/ 1828800 h 38496240"/>
                <a:gd name="connsiteX91" fmla="*/ 4389120 w 12161520"/>
                <a:gd name="connsiteY91" fmla="*/ 2011680 h 38496240"/>
                <a:gd name="connsiteX0" fmla="*/ 4572000 w 12161520"/>
                <a:gd name="connsiteY0" fmla="*/ 1828800 h 38496240"/>
                <a:gd name="connsiteX1" fmla="*/ 4389120 w 12161520"/>
                <a:gd name="connsiteY1" fmla="*/ 1371600 h 38496240"/>
                <a:gd name="connsiteX2" fmla="*/ 4846320 w 12161520"/>
                <a:gd name="connsiteY2" fmla="*/ 182880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572000 w 12161520"/>
                <a:gd name="connsiteY90" fmla="*/ 1828800 h 38496240"/>
                <a:gd name="connsiteX0" fmla="*/ 4398164 w 12161520"/>
                <a:gd name="connsiteY0" fmla="*/ 1931870 h 38496240"/>
                <a:gd name="connsiteX1" fmla="*/ 4389120 w 12161520"/>
                <a:gd name="connsiteY1" fmla="*/ 1371600 h 38496240"/>
                <a:gd name="connsiteX2" fmla="*/ 4846320 w 12161520"/>
                <a:gd name="connsiteY2" fmla="*/ 182880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398164 w 12161520"/>
                <a:gd name="connsiteY90" fmla="*/ 1931870 h 38496240"/>
                <a:gd name="connsiteX0" fmla="*/ 4398164 w 12161520"/>
                <a:gd name="connsiteY0" fmla="*/ 1931870 h 38496240"/>
                <a:gd name="connsiteX1" fmla="*/ 4398164 w 12161520"/>
                <a:gd name="connsiteY1" fmla="*/ 1088872 h 38496240"/>
                <a:gd name="connsiteX2" fmla="*/ 4846320 w 12161520"/>
                <a:gd name="connsiteY2" fmla="*/ 182880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398164 w 12161520"/>
                <a:gd name="connsiteY90" fmla="*/ 1931870 h 38496240"/>
                <a:gd name="connsiteX0" fmla="*/ 4398164 w 12161520"/>
                <a:gd name="connsiteY0" fmla="*/ 1931870 h 38496240"/>
                <a:gd name="connsiteX1" fmla="*/ 4398164 w 12161520"/>
                <a:gd name="connsiteY1" fmla="*/ 1088872 h 38496240"/>
                <a:gd name="connsiteX2" fmla="*/ 4979053 w 12161520"/>
                <a:gd name="connsiteY2" fmla="*/ 351249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398164 w 12161520"/>
                <a:gd name="connsiteY90" fmla="*/ 1931870 h 38496240"/>
                <a:gd name="connsiteX0" fmla="*/ 4398164 w 12161520"/>
                <a:gd name="connsiteY0" fmla="*/ 1931870 h 38496240"/>
                <a:gd name="connsiteX1" fmla="*/ 4398164 w 12161520"/>
                <a:gd name="connsiteY1" fmla="*/ 1088872 h 38496240"/>
                <a:gd name="connsiteX2" fmla="*/ 4979053 w 12161520"/>
                <a:gd name="connsiteY2" fmla="*/ 351249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398164 w 12161520"/>
                <a:gd name="connsiteY90" fmla="*/ 1931870 h 38496240"/>
                <a:gd name="connsiteX0" fmla="*/ 4398164 w 12161520"/>
                <a:gd name="connsiteY0" fmla="*/ 1931870 h 38496240"/>
                <a:gd name="connsiteX1" fmla="*/ 4398164 w 12161520"/>
                <a:gd name="connsiteY1" fmla="*/ 1088872 h 38496240"/>
                <a:gd name="connsiteX2" fmla="*/ 4979053 w 12161520"/>
                <a:gd name="connsiteY2" fmla="*/ 351249 h 38496240"/>
                <a:gd name="connsiteX3" fmla="*/ 6126480 w 12161520"/>
                <a:gd name="connsiteY3" fmla="*/ 0 h 38496240"/>
                <a:gd name="connsiteX4" fmla="*/ 7315200 w 12161520"/>
                <a:gd name="connsiteY4" fmla="*/ 548640 h 38496240"/>
                <a:gd name="connsiteX5" fmla="*/ 7315200 w 12161520"/>
                <a:gd name="connsiteY5" fmla="*/ 548640 h 38496240"/>
                <a:gd name="connsiteX6" fmla="*/ 7680960 w 12161520"/>
                <a:gd name="connsiteY6" fmla="*/ 1463040 h 38496240"/>
                <a:gd name="connsiteX7" fmla="*/ 7589520 w 12161520"/>
                <a:gd name="connsiteY7" fmla="*/ 2651760 h 38496240"/>
                <a:gd name="connsiteX8" fmla="*/ 7772400 w 12161520"/>
                <a:gd name="connsiteY8" fmla="*/ 2743200 h 38496240"/>
                <a:gd name="connsiteX9" fmla="*/ 7772400 w 12161520"/>
                <a:gd name="connsiteY9" fmla="*/ 3291840 h 38496240"/>
                <a:gd name="connsiteX10" fmla="*/ 6766560 w 12161520"/>
                <a:gd name="connsiteY10" fmla="*/ 4937760 h 38496240"/>
                <a:gd name="connsiteX11" fmla="*/ 6766560 w 12161520"/>
                <a:gd name="connsiteY11" fmla="*/ 4937760 h 38496240"/>
                <a:gd name="connsiteX12" fmla="*/ 6766560 w 12161520"/>
                <a:gd name="connsiteY12" fmla="*/ 5577840 h 38496240"/>
                <a:gd name="connsiteX13" fmla="*/ 7315200 w 12161520"/>
                <a:gd name="connsiteY13" fmla="*/ 6126480 h 38496240"/>
                <a:gd name="connsiteX14" fmla="*/ 9784080 w 12161520"/>
                <a:gd name="connsiteY14" fmla="*/ 7223760 h 38496240"/>
                <a:gd name="connsiteX15" fmla="*/ 9966960 w 12161520"/>
                <a:gd name="connsiteY15" fmla="*/ 8961120 h 38496240"/>
                <a:gd name="connsiteX16" fmla="*/ 10149840 w 12161520"/>
                <a:gd name="connsiteY16" fmla="*/ 11704320 h 38496240"/>
                <a:gd name="connsiteX17" fmla="*/ 10424160 w 12161520"/>
                <a:gd name="connsiteY17" fmla="*/ 12984480 h 38496240"/>
                <a:gd name="connsiteX18" fmla="*/ 10698480 w 12161520"/>
                <a:gd name="connsiteY18" fmla="*/ 15087600 h 38496240"/>
                <a:gd name="connsiteX19" fmla="*/ 10332720 w 12161520"/>
                <a:gd name="connsiteY19" fmla="*/ 19110960 h 38496240"/>
                <a:gd name="connsiteX20" fmla="*/ 10241280 w 12161520"/>
                <a:gd name="connsiteY20" fmla="*/ 19659600 h 38496240"/>
                <a:gd name="connsiteX21" fmla="*/ 9692640 w 12161520"/>
                <a:gd name="connsiteY21" fmla="*/ 20208240 h 38496240"/>
                <a:gd name="connsiteX22" fmla="*/ 9418320 w 12161520"/>
                <a:gd name="connsiteY22" fmla="*/ 20208240 h 38496240"/>
                <a:gd name="connsiteX23" fmla="*/ 9144000 w 12161520"/>
                <a:gd name="connsiteY23" fmla="*/ 20116800 h 38496240"/>
                <a:gd name="connsiteX24" fmla="*/ 9235440 w 12161520"/>
                <a:gd name="connsiteY24" fmla="*/ 21671280 h 38496240"/>
                <a:gd name="connsiteX25" fmla="*/ 9509760 w 12161520"/>
                <a:gd name="connsiteY25" fmla="*/ 22037040 h 38496240"/>
                <a:gd name="connsiteX26" fmla="*/ 9235440 w 12161520"/>
                <a:gd name="connsiteY26" fmla="*/ 23957280 h 38496240"/>
                <a:gd name="connsiteX27" fmla="*/ 9144000 w 12161520"/>
                <a:gd name="connsiteY27" fmla="*/ 24780240 h 38496240"/>
                <a:gd name="connsiteX28" fmla="*/ 9052560 w 12161520"/>
                <a:gd name="connsiteY28" fmla="*/ 27340560 h 38496240"/>
                <a:gd name="connsiteX29" fmla="*/ 8961120 w 12161520"/>
                <a:gd name="connsiteY29" fmla="*/ 28803600 h 38496240"/>
                <a:gd name="connsiteX30" fmla="*/ 9235440 w 12161520"/>
                <a:gd name="connsiteY30" fmla="*/ 31181040 h 38496240"/>
                <a:gd name="connsiteX31" fmla="*/ 9601200 w 12161520"/>
                <a:gd name="connsiteY31" fmla="*/ 31821120 h 38496240"/>
                <a:gd name="connsiteX32" fmla="*/ 9509760 w 12161520"/>
                <a:gd name="connsiteY32" fmla="*/ 32826960 h 38496240"/>
                <a:gd name="connsiteX33" fmla="*/ 9418320 w 12161520"/>
                <a:gd name="connsiteY33" fmla="*/ 33101280 h 38496240"/>
                <a:gd name="connsiteX34" fmla="*/ 9784080 w 12161520"/>
                <a:gd name="connsiteY34" fmla="*/ 34107120 h 38496240"/>
                <a:gd name="connsiteX35" fmla="*/ 11704320 w 12161520"/>
                <a:gd name="connsiteY35" fmla="*/ 34655760 h 38496240"/>
                <a:gd name="connsiteX36" fmla="*/ 12161520 w 12161520"/>
                <a:gd name="connsiteY36" fmla="*/ 35204400 h 38496240"/>
                <a:gd name="connsiteX37" fmla="*/ 12161520 w 12161520"/>
                <a:gd name="connsiteY37" fmla="*/ 35387280 h 38496240"/>
                <a:gd name="connsiteX38" fmla="*/ 11247120 w 12161520"/>
                <a:gd name="connsiteY38" fmla="*/ 35844480 h 38496240"/>
                <a:gd name="connsiteX39" fmla="*/ 10332720 w 12161520"/>
                <a:gd name="connsiteY39" fmla="*/ 35844480 h 38496240"/>
                <a:gd name="connsiteX40" fmla="*/ 8686800 w 12161520"/>
                <a:gd name="connsiteY40" fmla="*/ 34930080 h 38496240"/>
                <a:gd name="connsiteX41" fmla="*/ 8503920 w 12161520"/>
                <a:gd name="connsiteY41" fmla="*/ 35387280 h 38496240"/>
                <a:gd name="connsiteX42" fmla="*/ 6675120 w 12161520"/>
                <a:gd name="connsiteY42" fmla="*/ 35295840 h 38496240"/>
                <a:gd name="connsiteX43" fmla="*/ 6766560 w 12161520"/>
                <a:gd name="connsiteY43" fmla="*/ 35021520 h 38496240"/>
                <a:gd name="connsiteX44" fmla="*/ 7040880 w 12161520"/>
                <a:gd name="connsiteY44" fmla="*/ 33649920 h 38496240"/>
                <a:gd name="connsiteX45" fmla="*/ 6583680 w 12161520"/>
                <a:gd name="connsiteY45" fmla="*/ 33284160 h 38496240"/>
                <a:gd name="connsiteX46" fmla="*/ 6949440 w 12161520"/>
                <a:gd name="connsiteY46" fmla="*/ 30998160 h 38496240"/>
                <a:gd name="connsiteX47" fmla="*/ 6583680 w 12161520"/>
                <a:gd name="connsiteY47" fmla="*/ 28437840 h 38496240"/>
                <a:gd name="connsiteX48" fmla="*/ 6217920 w 12161520"/>
                <a:gd name="connsiteY48" fmla="*/ 26426160 h 38496240"/>
                <a:gd name="connsiteX49" fmla="*/ 6126480 w 12161520"/>
                <a:gd name="connsiteY49" fmla="*/ 25694640 h 38496240"/>
                <a:gd name="connsiteX50" fmla="*/ 5577840 w 12161520"/>
                <a:gd name="connsiteY50" fmla="*/ 24780240 h 38496240"/>
                <a:gd name="connsiteX51" fmla="*/ 4572000 w 12161520"/>
                <a:gd name="connsiteY51" fmla="*/ 28529280 h 38496240"/>
                <a:gd name="connsiteX52" fmla="*/ 3657600 w 12161520"/>
                <a:gd name="connsiteY52" fmla="*/ 31912560 h 38496240"/>
                <a:gd name="connsiteX53" fmla="*/ 3383280 w 12161520"/>
                <a:gd name="connsiteY53" fmla="*/ 34015680 h 38496240"/>
                <a:gd name="connsiteX54" fmla="*/ 2926080 w 12161520"/>
                <a:gd name="connsiteY54" fmla="*/ 34655760 h 38496240"/>
                <a:gd name="connsiteX55" fmla="*/ 2834640 w 12161520"/>
                <a:gd name="connsiteY55" fmla="*/ 36118800 h 38496240"/>
                <a:gd name="connsiteX56" fmla="*/ 4389120 w 12161520"/>
                <a:gd name="connsiteY56" fmla="*/ 37947600 h 38496240"/>
                <a:gd name="connsiteX57" fmla="*/ 4297680 w 12161520"/>
                <a:gd name="connsiteY57" fmla="*/ 38221920 h 38496240"/>
                <a:gd name="connsiteX58" fmla="*/ 3749040 w 12161520"/>
                <a:gd name="connsiteY58" fmla="*/ 38496240 h 38496240"/>
                <a:gd name="connsiteX59" fmla="*/ 2103120 w 12161520"/>
                <a:gd name="connsiteY59" fmla="*/ 38496240 h 38496240"/>
                <a:gd name="connsiteX60" fmla="*/ 1097280 w 12161520"/>
                <a:gd name="connsiteY60" fmla="*/ 38039040 h 38496240"/>
                <a:gd name="connsiteX61" fmla="*/ 731520 w 12161520"/>
                <a:gd name="connsiteY61" fmla="*/ 37307520 h 38496240"/>
                <a:gd name="connsiteX62" fmla="*/ 365760 w 12161520"/>
                <a:gd name="connsiteY62" fmla="*/ 36941760 h 38496240"/>
                <a:gd name="connsiteX63" fmla="*/ 182880 w 12161520"/>
                <a:gd name="connsiteY63" fmla="*/ 35387280 h 38496240"/>
                <a:gd name="connsiteX64" fmla="*/ 0 w 12161520"/>
                <a:gd name="connsiteY64" fmla="*/ 33009840 h 38496240"/>
                <a:gd name="connsiteX65" fmla="*/ 457200 w 12161520"/>
                <a:gd name="connsiteY65" fmla="*/ 31272480 h 38496240"/>
                <a:gd name="connsiteX66" fmla="*/ 914400 w 12161520"/>
                <a:gd name="connsiteY66" fmla="*/ 28529280 h 38496240"/>
                <a:gd name="connsiteX67" fmla="*/ 1097280 w 12161520"/>
                <a:gd name="connsiteY67" fmla="*/ 27432000 h 38496240"/>
                <a:gd name="connsiteX68" fmla="*/ 1554480 w 12161520"/>
                <a:gd name="connsiteY68" fmla="*/ 25511760 h 38496240"/>
                <a:gd name="connsiteX69" fmla="*/ 1280160 w 12161520"/>
                <a:gd name="connsiteY69" fmla="*/ 24597360 h 38496240"/>
                <a:gd name="connsiteX70" fmla="*/ 1463040 w 12161520"/>
                <a:gd name="connsiteY70" fmla="*/ 21671280 h 38496240"/>
                <a:gd name="connsiteX71" fmla="*/ 1280160 w 12161520"/>
                <a:gd name="connsiteY71" fmla="*/ 21214080 h 38496240"/>
                <a:gd name="connsiteX72" fmla="*/ 1371600 w 12161520"/>
                <a:gd name="connsiteY72" fmla="*/ 20025360 h 38496240"/>
                <a:gd name="connsiteX73" fmla="*/ 1280160 w 12161520"/>
                <a:gd name="connsiteY73" fmla="*/ 19659600 h 38496240"/>
                <a:gd name="connsiteX74" fmla="*/ 1280160 w 12161520"/>
                <a:gd name="connsiteY74" fmla="*/ 18470880 h 38496240"/>
                <a:gd name="connsiteX75" fmla="*/ 1280160 w 12161520"/>
                <a:gd name="connsiteY75" fmla="*/ 17099280 h 38496240"/>
                <a:gd name="connsiteX76" fmla="*/ 365760 w 12161520"/>
                <a:gd name="connsiteY76" fmla="*/ 13441680 h 38496240"/>
                <a:gd name="connsiteX77" fmla="*/ 182880 w 12161520"/>
                <a:gd name="connsiteY77" fmla="*/ 11430000 h 38496240"/>
                <a:gd name="connsiteX78" fmla="*/ 365760 w 12161520"/>
                <a:gd name="connsiteY78" fmla="*/ 9966960 h 38496240"/>
                <a:gd name="connsiteX79" fmla="*/ 548640 w 12161520"/>
                <a:gd name="connsiteY79" fmla="*/ 8686800 h 38496240"/>
                <a:gd name="connsiteX80" fmla="*/ 731520 w 12161520"/>
                <a:gd name="connsiteY80" fmla="*/ 7680960 h 38496240"/>
                <a:gd name="connsiteX81" fmla="*/ 1097280 w 12161520"/>
                <a:gd name="connsiteY81" fmla="*/ 6035040 h 38496240"/>
                <a:gd name="connsiteX82" fmla="*/ 2560320 w 12161520"/>
                <a:gd name="connsiteY82" fmla="*/ 5760720 h 38496240"/>
                <a:gd name="connsiteX83" fmla="*/ 3840480 w 12161520"/>
                <a:gd name="connsiteY83" fmla="*/ 5212080 h 38496240"/>
                <a:gd name="connsiteX84" fmla="*/ 4572000 w 12161520"/>
                <a:gd name="connsiteY84" fmla="*/ 4754880 h 38496240"/>
                <a:gd name="connsiteX85" fmla="*/ 4663440 w 12161520"/>
                <a:gd name="connsiteY85" fmla="*/ 4023360 h 38496240"/>
                <a:gd name="connsiteX86" fmla="*/ 4663440 w 12161520"/>
                <a:gd name="connsiteY86" fmla="*/ 3749040 h 38496240"/>
                <a:gd name="connsiteX87" fmla="*/ 4114800 w 12161520"/>
                <a:gd name="connsiteY87" fmla="*/ 3200400 h 38496240"/>
                <a:gd name="connsiteX88" fmla="*/ 4023360 w 12161520"/>
                <a:gd name="connsiteY88" fmla="*/ 2834640 h 38496240"/>
                <a:gd name="connsiteX89" fmla="*/ 4206240 w 12161520"/>
                <a:gd name="connsiteY89" fmla="*/ 2286000 h 38496240"/>
                <a:gd name="connsiteX90" fmla="*/ 4398164 w 12161520"/>
                <a:gd name="connsiteY90" fmla="*/ 1931870 h 38496240"/>
                <a:gd name="connsiteX0" fmla="*/ 4398164 w 12161520"/>
                <a:gd name="connsiteY0" fmla="*/ 1960430 h 38524800"/>
                <a:gd name="connsiteX1" fmla="*/ 4398164 w 12161520"/>
                <a:gd name="connsiteY1" fmla="*/ 1117432 h 38524800"/>
                <a:gd name="connsiteX2" fmla="*/ 4979053 w 12161520"/>
                <a:gd name="connsiteY2" fmla="*/ 379809 h 38524800"/>
                <a:gd name="connsiteX3" fmla="*/ 6126480 w 12161520"/>
                <a:gd name="connsiteY3" fmla="*/ 28560 h 38524800"/>
                <a:gd name="connsiteX4" fmla="*/ 7315200 w 12161520"/>
                <a:gd name="connsiteY4" fmla="*/ 577200 h 38524800"/>
                <a:gd name="connsiteX5" fmla="*/ 7315200 w 12161520"/>
                <a:gd name="connsiteY5" fmla="*/ 577200 h 38524800"/>
                <a:gd name="connsiteX6" fmla="*/ 7680960 w 12161520"/>
                <a:gd name="connsiteY6" fmla="*/ 1491600 h 38524800"/>
                <a:gd name="connsiteX7" fmla="*/ 7589520 w 12161520"/>
                <a:gd name="connsiteY7" fmla="*/ 2680320 h 38524800"/>
                <a:gd name="connsiteX8" fmla="*/ 7772400 w 12161520"/>
                <a:gd name="connsiteY8" fmla="*/ 2771760 h 38524800"/>
                <a:gd name="connsiteX9" fmla="*/ 7772400 w 12161520"/>
                <a:gd name="connsiteY9" fmla="*/ 3320400 h 38524800"/>
                <a:gd name="connsiteX10" fmla="*/ 6766560 w 12161520"/>
                <a:gd name="connsiteY10" fmla="*/ 4966320 h 38524800"/>
                <a:gd name="connsiteX11" fmla="*/ 6766560 w 12161520"/>
                <a:gd name="connsiteY11" fmla="*/ 4966320 h 38524800"/>
                <a:gd name="connsiteX12" fmla="*/ 6766560 w 12161520"/>
                <a:gd name="connsiteY12" fmla="*/ 5606400 h 38524800"/>
                <a:gd name="connsiteX13" fmla="*/ 7315200 w 12161520"/>
                <a:gd name="connsiteY13" fmla="*/ 6155040 h 38524800"/>
                <a:gd name="connsiteX14" fmla="*/ 9784080 w 12161520"/>
                <a:gd name="connsiteY14" fmla="*/ 7252320 h 38524800"/>
                <a:gd name="connsiteX15" fmla="*/ 9966960 w 12161520"/>
                <a:gd name="connsiteY15" fmla="*/ 8989680 h 38524800"/>
                <a:gd name="connsiteX16" fmla="*/ 10149840 w 12161520"/>
                <a:gd name="connsiteY16" fmla="*/ 11732880 h 38524800"/>
                <a:gd name="connsiteX17" fmla="*/ 10424160 w 12161520"/>
                <a:gd name="connsiteY17" fmla="*/ 13013040 h 38524800"/>
                <a:gd name="connsiteX18" fmla="*/ 10698480 w 12161520"/>
                <a:gd name="connsiteY18" fmla="*/ 15116160 h 38524800"/>
                <a:gd name="connsiteX19" fmla="*/ 10332720 w 12161520"/>
                <a:gd name="connsiteY19" fmla="*/ 19139520 h 38524800"/>
                <a:gd name="connsiteX20" fmla="*/ 10241280 w 12161520"/>
                <a:gd name="connsiteY20" fmla="*/ 19688160 h 38524800"/>
                <a:gd name="connsiteX21" fmla="*/ 9692640 w 12161520"/>
                <a:gd name="connsiteY21" fmla="*/ 20236800 h 38524800"/>
                <a:gd name="connsiteX22" fmla="*/ 9418320 w 12161520"/>
                <a:gd name="connsiteY22" fmla="*/ 20236800 h 38524800"/>
                <a:gd name="connsiteX23" fmla="*/ 9144000 w 12161520"/>
                <a:gd name="connsiteY23" fmla="*/ 20145360 h 38524800"/>
                <a:gd name="connsiteX24" fmla="*/ 9235440 w 12161520"/>
                <a:gd name="connsiteY24" fmla="*/ 21699840 h 38524800"/>
                <a:gd name="connsiteX25" fmla="*/ 9509760 w 12161520"/>
                <a:gd name="connsiteY25" fmla="*/ 22065600 h 38524800"/>
                <a:gd name="connsiteX26" fmla="*/ 9235440 w 12161520"/>
                <a:gd name="connsiteY26" fmla="*/ 23985840 h 38524800"/>
                <a:gd name="connsiteX27" fmla="*/ 9144000 w 12161520"/>
                <a:gd name="connsiteY27" fmla="*/ 24808800 h 38524800"/>
                <a:gd name="connsiteX28" fmla="*/ 9052560 w 12161520"/>
                <a:gd name="connsiteY28" fmla="*/ 27369120 h 38524800"/>
                <a:gd name="connsiteX29" fmla="*/ 8961120 w 12161520"/>
                <a:gd name="connsiteY29" fmla="*/ 28832160 h 38524800"/>
                <a:gd name="connsiteX30" fmla="*/ 9235440 w 12161520"/>
                <a:gd name="connsiteY30" fmla="*/ 31209600 h 38524800"/>
                <a:gd name="connsiteX31" fmla="*/ 9601200 w 12161520"/>
                <a:gd name="connsiteY31" fmla="*/ 31849680 h 38524800"/>
                <a:gd name="connsiteX32" fmla="*/ 9509760 w 12161520"/>
                <a:gd name="connsiteY32" fmla="*/ 32855520 h 38524800"/>
                <a:gd name="connsiteX33" fmla="*/ 9418320 w 12161520"/>
                <a:gd name="connsiteY33" fmla="*/ 33129840 h 38524800"/>
                <a:gd name="connsiteX34" fmla="*/ 9784080 w 12161520"/>
                <a:gd name="connsiteY34" fmla="*/ 34135680 h 38524800"/>
                <a:gd name="connsiteX35" fmla="*/ 11704320 w 12161520"/>
                <a:gd name="connsiteY35" fmla="*/ 34684320 h 38524800"/>
                <a:gd name="connsiteX36" fmla="*/ 12161520 w 12161520"/>
                <a:gd name="connsiteY36" fmla="*/ 35232960 h 38524800"/>
                <a:gd name="connsiteX37" fmla="*/ 12161520 w 12161520"/>
                <a:gd name="connsiteY37" fmla="*/ 35415840 h 38524800"/>
                <a:gd name="connsiteX38" fmla="*/ 11247120 w 12161520"/>
                <a:gd name="connsiteY38" fmla="*/ 35873040 h 38524800"/>
                <a:gd name="connsiteX39" fmla="*/ 10332720 w 12161520"/>
                <a:gd name="connsiteY39" fmla="*/ 35873040 h 38524800"/>
                <a:gd name="connsiteX40" fmla="*/ 8686800 w 12161520"/>
                <a:gd name="connsiteY40" fmla="*/ 34958640 h 38524800"/>
                <a:gd name="connsiteX41" fmla="*/ 8503920 w 12161520"/>
                <a:gd name="connsiteY41" fmla="*/ 35415840 h 38524800"/>
                <a:gd name="connsiteX42" fmla="*/ 6675120 w 12161520"/>
                <a:gd name="connsiteY42" fmla="*/ 35324400 h 38524800"/>
                <a:gd name="connsiteX43" fmla="*/ 6766560 w 12161520"/>
                <a:gd name="connsiteY43" fmla="*/ 35050080 h 38524800"/>
                <a:gd name="connsiteX44" fmla="*/ 7040880 w 12161520"/>
                <a:gd name="connsiteY44" fmla="*/ 33678480 h 38524800"/>
                <a:gd name="connsiteX45" fmla="*/ 6583680 w 12161520"/>
                <a:gd name="connsiteY45" fmla="*/ 33312720 h 38524800"/>
                <a:gd name="connsiteX46" fmla="*/ 6949440 w 12161520"/>
                <a:gd name="connsiteY46" fmla="*/ 31026720 h 38524800"/>
                <a:gd name="connsiteX47" fmla="*/ 6583680 w 12161520"/>
                <a:gd name="connsiteY47" fmla="*/ 28466400 h 38524800"/>
                <a:gd name="connsiteX48" fmla="*/ 6217920 w 12161520"/>
                <a:gd name="connsiteY48" fmla="*/ 26454720 h 38524800"/>
                <a:gd name="connsiteX49" fmla="*/ 6126480 w 12161520"/>
                <a:gd name="connsiteY49" fmla="*/ 25723200 h 38524800"/>
                <a:gd name="connsiteX50" fmla="*/ 5577840 w 12161520"/>
                <a:gd name="connsiteY50" fmla="*/ 24808800 h 38524800"/>
                <a:gd name="connsiteX51" fmla="*/ 4572000 w 12161520"/>
                <a:gd name="connsiteY51" fmla="*/ 28557840 h 38524800"/>
                <a:gd name="connsiteX52" fmla="*/ 3657600 w 12161520"/>
                <a:gd name="connsiteY52" fmla="*/ 31941120 h 38524800"/>
                <a:gd name="connsiteX53" fmla="*/ 3383280 w 12161520"/>
                <a:gd name="connsiteY53" fmla="*/ 34044240 h 38524800"/>
                <a:gd name="connsiteX54" fmla="*/ 2926080 w 12161520"/>
                <a:gd name="connsiteY54" fmla="*/ 34684320 h 38524800"/>
                <a:gd name="connsiteX55" fmla="*/ 2834640 w 12161520"/>
                <a:gd name="connsiteY55" fmla="*/ 36147360 h 38524800"/>
                <a:gd name="connsiteX56" fmla="*/ 4389120 w 12161520"/>
                <a:gd name="connsiteY56" fmla="*/ 37976160 h 38524800"/>
                <a:gd name="connsiteX57" fmla="*/ 4297680 w 12161520"/>
                <a:gd name="connsiteY57" fmla="*/ 38250480 h 38524800"/>
                <a:gd name="connsiteX58" fmla="*/ 3749040 w 12161520"/>
                <a:gd name="connsiteY58" fmla="*/ 38524800 h 38524800"/>
                <a:gd name="connsiteX59" fmla="*/ 2103120 w 12161520"/>
                <a:gd name="connsiteY59" fmla="*/ 38524800 h 38524800"/>
                <a:gd name="connsiteX60" fmla="*/ 1097280 w 12161520"/>
                <a:gd name="connsiteY60" fmla="*/ 38067600 h 38524800"/>
                <a:gd name="connsiteX61" fmla="*/ 731520 w 12161520"/>
                <a:gd name="connsiteY61" fmla="*/ 37336080 h 38524800"/>
                <a:gd name="connsiteX62" fmla="*/ 365760 w 12161520"/>
                <a:gd name="connsiteY62" fmla="*/ 36970320 h 38524800"/>
                <a:gd name="connsiteX63" fmla="*/ 182880 w 12161520"/>
                <a:gd name="connsiteY63" fmla="*/ 35415840 h 38524800"/>
                <a:gd name="connsiteX64" fmla="*/ 0 w 12161520"/>
                <a:gd name="connsiteY64" fmla="*/ 33038400 h 38524800"/>
                <a:gd name="connsiteX65" fmla="*/ 457200 w 12161520"/>
                <a:gd name="connsiteY65" fmla="*/ 31301040 h 38524800"/>
                <a:gd name="connsiteX66" fmla="*/ 914400 w 12161520"/>
                <a:gd name="connsiteY66" fmla="*/ 28557840 h 38524800"/>
                <a:gd name="connsiteX67" fmla="*/ 1097280 w 12161520"/>
                <a:gd name="connsiteY67" fmla="*/ 27460560 h 38524800"/>
                <a:gd name="connsiteX68" fmla="*/ 1554480 w 12161520"/>
                <a:gd name="connsiteY68" fmla="*/ 25540320 h 38524800"/>
                <a:gd name="connsiteX69" fmla="*/ 1280160 w 12161520"/>
                <a:gd name="connsiteY69" fmla="*/ 24625920 h 38524800"/>
                <a:gd name="connsiteX70" fmla="*/ 1463040 w 12161520"/>
                <a:gd name="connsiteY70" fmla="*/ 21699840 h 38524800"/>
                <a:gd name="connsiteX71" fmla="*/ 1280160 w 12161520"/>
                <a:gd name="connsiteY71" fmla="*/ 21242640 h 38524800"/>
                <a:gd name="connsiteX72" fmla="*/ 1371600 w 12161520"/>
                <a:gd name="connsiteY72" fmla="*/ 20053920 h 38524800"/>
                <a:gd name="connsiteX73" fmla="*/ 1280160 w 12161520"/>
                <a:gd name="connsiteY73" fmla="*/ 19688160 h 38524800"/>
                <a:gd name="connsiteX74" fmla="*/ 1280160 w 12161520"/>
                <a:gd name="connsiteY74" fmla="*/ 18499440 h 38524800"/>
                <a:gd name="connsiteX75" fmla="*/ 1280160 w 12161520"/>
                <a:gd name="connsiteY75" fmla="*/ 17127840 h 38524800"/>
                <a:gd name="connsiteX76" fmla="*/ 365760 w 12161520"/>
                <a:gd name="connsiteY76" fmla="*/ 13470240 h 38524800"/>
                <a:gd name="connsiteX77" fmla="*/ 182880 w 12161520"/>
                <a:gd name="connsiteY77" fmla="*/ 11458560 h 38524800"/>
                <a:gd name="connsiteX78" fmla="*/ 365760 w 12161520"/>
                <a:gd name="connsiteY78" fmla="*/ 9995520 h 38524800"/>
                <a:gd name="connsiteX79" fmla="*/ 548640 w 12161520"/>
                <a:gd name="connsiteY79" fmla="*/ 8715360 h 38524800"/>
                <a:gd name="connsiteX80" fmla="*/ 731520 w 12161520"/>
                <a:gd name="connsiteY80" fmla="*/ 7709520 h 38524800"/>
                <a:gd name="connsiteX81" fmla="*/ 1097280 w 12161520"/>
                <a:gd name="connsiteY81" fmla="*/ 6063600 h 38524800"/>
                <a:gd name="connsiteX82" fmla="*/ 2560320 w 12161520"/>
                <a:gd name="connsiteY82" fmla="*/ 5789280 h 38524800"/>
                <a:gd name="connsiteX83" fmla="*/ 3840480 w 12161520"/>
                <a:gd name="connsiteY83" fmla="*/ 5240640 h 38524800"/>
                <a:gd name="connsiteX84" fmla="*/ 4572000 w 12161520"/>
                <a:gd name="connsiteY84" fmla="*/ 4783440 h 38524800"/>
                <a:gd name="connsiteX85" fmla="*/ 4663440 w 12161520"/>
                <a:gd name="connsiteY85" fmla="*/ 4051920 h 38524800"/>
                <a:gd name="connsiteX86" fmla="*/ 4663440 w 12161520"/>
                <a:gd name="connsiteY86" fmla="*/ 3777600 h 38524800"/>
                <a:gd name="connsiteX87" fmla="*/ 4114800 w 12161520"/>
                <a:gd name="connsiteY87" fmla="*/ 3228960 h 38524800"/>
                <a:gd name="connsiteX88" fmla="*/ 4023360 w 12161520"/>
                <a:gd name="connsiteY88" fmla="*/ 2863200 h 38524800"/>
                <a:gd name="connsiteX89" fmla="*/ 4206240 w 12161520"/>
                <a:gd name="connsiteY89" fmla="*/ 2314560 h 38524800"/>
                <a:gd name="connsiteX90" fmla="*/ 4398164 w 12161520"/>
                <a:gd name="connsiteY90" fmla="*/ 1960430 h 3852480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772400 w 12161520"/>
                <a:gd name="connsiteY9" fmla="*/ 3250150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662210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23903 w 12161520"/>
                <a:gd name="connsiteY9" fmla="*/ 368155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23903 w 12161520"/>
                <a:gd name="connsiteY9" fmla="*/ 368155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23903 w 12161520"/>
                <a:gd name="connsiteY9" fmla="*/ 368155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766560 w 12161520"/>
                <a:gd name="connsiteY12" fmla="*/ 5536150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315200 w 12161520"/>
                <a:gd name="connsiteY13" fmla="*/ 6084790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149840 w 12161520"/>
                <a:gd name="connsiteY16" fmla="*/ 11662630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698480 w 12161520"/>
                <a:gd name="connsiteY18" fmla="*/ 15045910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97280 w 12161520"/>
                <a:gd name="connsiteY81" fmla="*/ 599335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280160 w 12161520"/>
                <a:gd name="connsiteY75" fmla="*/ 17057590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663440 w 12161520"/>
                <a:gd name="connsiteY86" fmla="*/ 3707350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63440 w 12161520"/>
                <a:gd name="connsiteY85" fmla="*/ 3981670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332720 w 12161520"/>
                <a:gd name="connsiteY19" fmla="*/ 19069270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241280 w 12161520"/>
                <a:gd name="connsiteY20" fmla="*/ 19617910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24075 w 12161520"/>
                <a:gd name="connsiteY20" fmla="*/ 192770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290044 w 12161520"/>
                <a:gd name="connsiteY20" fmla="*/ 19382389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290044 w 12161520"/>
                <a:gd name="connsiteY20" fmla="*/ 19382389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235440 w 12161520"/>
                <a:gd name="connsiteY24" fmla="*/ 21629590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144000 w 12161520"/>
                <a:gd name="connsiteY23" fmla="*/ 20075110 h 38454550"/>
                <a:gd name="connsiteX24" fmla="*/ 9432540 w 12161520"/>
                <a:gd name="connsiteY24" fmla="*/ 21279134 h 38454550"/>
                <a:gd name="connsiteX25" fmla="*/ 9509760 w 12161520"/>
                <a:gd name="connsiteY25" fmla="*/ 21995350 h 38454550"/>
                <a:gd name="connsiteX26" fmla="*/ 9235440 w 12161520"/>
                <a:gd name="connsiteY26" fmla="*/ 23915590 h 38454550"/>
                <a:gd name="connsiteX27" fmla="*/ 9144000 w 12161520"/>
                <a:gd name="connsiteY27" fmla="*/ 24738550 h 38454550"/>
                <a:gd name="connsiteX28" fmla="*/ 9052560 w 12161520"/>
                <a:gd name="connsiteY28" fmla="*/ 27298870 h 38454550"/>
                <a:gd name="connsiteX29" fmla="*/ 8961120 w 12161520"/>
                <a:gd name="connsiteY29" fmla="*/ 28761910 h 38454550"/>
                <a:gd name="connsiteX30" fmla="*/ 9235440 w 12161520"/>
                <a:gd name="connsiteY30" fmla="*/ 31139350 h 38454550"/>
                <a:gd name="connsiteX31" fmla="*/ 9601200 w 12161520"/>
                <a:gd name="connsiteY31" fmla="*/ 31779430 h 38454550"/>
                <a:gd name="connsiteX32" fmla="*/ 9509760 w 12161520"/>
                <a:gd name="connsiteY32" fmla="*/ 32785270 h 38454550"/>
                <a:gd name="connsiteX33" fmla="*/ 9418320 w 12161520"/>
                <a:gd name="connsiteY33" fmla="*/ 33059590 h 38454550"/>
                <a:gd name="connsiteX34" fmla="*/ 9784080 w 12161520"/>
                <a:gd name="connsiteY34" fmla="*/ 34065430 h 38454550"/>
                <a:gd name="connsiteX35" fmla="*/ 11704320 w 12161520"/>
                <a:gd name="connsiteY35" fmla="*/ 34614070 h 38454550"/>
                <a:gd name="connsiteX36" fmla="*/ 12161520 w 12161520"/>
                <a:gd name="connsiteY36" fmla="*/ 35162710 h 38454550"/>
                <a:gd name="connsiteX37" fmla="*/ 12161520 w 12161520"/>
                <a:gd name="connsiteY37" fmla="*/ 35345590 h 38454550"/>
                <a:gd name="connsiteX38" fmla="*/ 11247120 w 12161520"/>
                <a:gd name="connsiteY38" fmla="*/ 35802790 h 38454550"/>
                <a:gd name="connsiteX39" fmla="*/ 10332720 w 12161520"/>
                <a:gd name="connsiteY39" fmla="*/ 35802790 h 38454550"/>
                <a:gd name="connsiteX40" fmla="*/ 8686800 w 12161520"/>
                <a:gd name="connsiteY40" fmla="*/ 34888390 h 38454550"/>
                <a:gd name="connsiteX41" fmla="*/ 8503920 w 12161520"/>
                <a:gd name="connsiteY41" fmla="*/ 35345590 h 38454550"/>
                <a:gd name="connsiteX42" fmla="*/ 6675120 w 12161520"/>
                <a:gd name="connsiteY42" fmla="*/ 35254150 h 38454550"/>
                <a:gd name="connsiteX43" fmla="*/ 6766560 w 12161520"/>
                <a:gd name="connsiteY43" fmla="*/ 34979830 h 38454550"/>
                <a:gd name="connsiteX44" fmla="*/ 7040880 w 12161520"/>
                <a:gd name="connsiteY44" fmla="*/ 33608230 h 38454550"/>
                <a:gd name="connsiteX45" fmla="*/ 6583680 w 12161520"/>
                <a:gd name="connsiteY45" fmla="*/ 33242470 h 38454550"/>
                <a:gd name="connsiteX46" fmla="*/ 6949440 w 12161520"/>
                <a:gd name="connsiteY46" fmla="*/ 30956470 h 38454550"/>
                <a:gd name="connsiteX47" fmla="*/ 6583680 w 12161520"/>
                <a:gd name="connsiteY47" fmla="*/ 28396150 h 38454550"/>
                <a:gd name="connsiteX48" fmla="*/ 6217920 w 12161520"/>
                <a:gd name="connsiteY48" fmla="*/ 26384470 h 38454550"/>
                <a:gd name="connsiteX49" fmla="*/ 6126480 w 12161520"/>
                <a:gd name="connsiteY49" fmla="*/ 25652950 h 38454550"/>
                <a:gd name="connsiteX50" fmla="*/ 5577840 w 12161520"/>
                <a:gd name="connsiteY50" fmla="*/ 24738550 h 38454550"/>
                <a:gd name="connsiteX51" fmla="*/ 4572000 w 12161520"/>
                <a:gd name="connsiteY51" fmla="*/ 28487590 h 38454550"/>
                <a:gd name="connsiteX52" fmla="*/ 3657600 w 12161520"/>
                <a:gd name="connsiteY52" fmla="*/ 31870870 h 38454550"/>
                <a:gd name="connsiteX53" fmla="*/ 3383280 w 12161520"/>
                <a:gd name="connsiteY53" fmla="*/ 33973990 h 38454550"/>
                <a:gd name="connsiteX54" fmla="*/ 2926080 w 12161520"/>
                <a:gd name="connsiteY54" fmla="*/ 34614070 h 38454550"/>
                <a:gd name="connsiteX55" fmla="*/ 2834640 w 12161520"/>
                <a:gd name="connsiteY55" fmla="*/ 36077110 h 38454550"/>
                <a:gd name="connsiteX56" fmla="*/ 4389120 w 12161520"/>
                <a:gd name="connsiteY56" fmla="*/ 37905910 h 38454550"/>
                <a:gd name="connsiteX57" fmla="*/ 4297680 w 12161520"/>
                <a:gd name="connsiteY57" fmla="*/ 38180230 h 38454550"/>
                <a:gd name="connsiteX58" fmla="*/ 3749040 w 12161520"/>
                <a:gd name="connsiteY58" fmla="*/ 38454550 h 38454550"/>
                <a:gd name="connsiteX59" fmla="*/ 2103120 w 12161520"/>
                <a:gd name="connsiteY59" fmla="*/ 38454550 h 38454550"/>
                <a:gd name="connsiteX60" fmla="*/ 1097280 w 12161520"/>
                <a:gd name="connsiteY60" fmla="*/ 37997350 h 38454550"/>
                <a:gd name="connsiteX61" fmla="*/ 731520 w 12161520"/>
                <a:gd name="connsiteY61" fmla="*/ 37265830 h 38454550"/>
                <a:gd name="connsiteX62" fmla="*/ 365760 w 12161520"/>
                <a:gd name="connsiteY62" fmla="*/ 36900070 h 38454550"/>
                <a:gd name="connsiteX63" fmla="*/ 182880 w 12161520"/>
                <a:gd name="connsiteY63" fmla="*/ 35345590 h 38454550"/>
                <a:gd name="connsiteX64" fmla="*/ 0 w 12161520"/>
                <a:gd name="connsiteY64" fmla="*/ 32968150 h 38454550"/>
                <a:gd name="connsiteX65" fmla="*/ 457200 w 12161520"/>
                <a:gd name="connsiteY65" fmla="*/ 31230790 h 38454550"/>
                <a:gd name="connsiteX66" fmla="*/ 914400 w 12161520"/>
                <a:gd name="connsiteY66" fmla="*/ 28487590 h 38454550"/>
                <a:gd name="connsiteX67" fmla="*/ 1097280 w 12161520"/>
                <a:gd name="connsiteY67" fmla="*/ 27390310 h 38454550"/>
                <a:gd name="connsiteX68" fmla="*/ 1554480 w 12161520"/>
                <a:gd name="connsiteY68" fmla="*/ 25470070 h 38454550"/>
                <a:gd name="connsiteX69" fmla="*/ 1280160 w 12161520"/>
                <a:gd name="connsiteY69" fmla="*/ 24555670 h 38454550"/>
                <a:gd name="connsiteX70" fmla="*/ 1463040 w 12161520"/>
                <a:gd name="connsiteY70" fmla="*/ 21629590 h 38454550"/>
                <a:gd name="connsiteX71" fmla="*/ 1280160 w 12161520"/>
                <a:gd name="connsiteY71" fmla="*/ 21172390 h 38454550"/>
                <a:gd name="connsiteX72" fmla="*/ 1371600 w 12161520"/>
                <a:gd name="connsiteY72" fmla="*/ 19983670 h 38454550"/>
                <a:gd name="connsiteX73" fmla="*/ 1280160 w 12161520"/>
                <a:gd name="connsiteY73" fmla="*/ 19617910 h 38454550"/>
                <a:gd name="connsiteX74" fmla="*/ 1280160 w 12161520"/>
                <a:gd name="connsiteY74" fmla="*/ 18429190 h 38454550"/>
                <a:gd name="connsiteX75" fmla="*/ 1051134 w 12161520"/>
                <a:gd name="connsiteY75" fmla="*/ 16572396 h 38454550"/>
                <a:gd name="connsiteX76" fmla="*/ 365760 w 12161520"/>
                <a:gd name="connsiteY76" fmla="*/ 13399990 h 38454550"/>
                <a:gd name="connsiteX77" fmla="*/ 182880 w 12161520"/>
                <a:gd name="connsiteY77" fmla="*/ 11388310 h 38454550"/>
                <a:gd name="connsiteX78" fmla="*/ 365760 w 12161520"/>
                <a:gd name="connsiteY78" fmla="*/ 9925270 h 38454550"/>
                <a:gd name="connsiteX79" fmla="*/ 548640 w 12161520"/>
                <a:gd name="connsiteY79" fmla="*/ 8645110 h 38454550"/>
                <a:gd name="connsiteX80" fmla="*/ 731520 w 12161520"/>
                <a:gd name="connsiteY80" fmla="*/ 7639270 h 38454550"/>
                <a:gd name="connsiteX81" fmla="*/ 1051134 w 12161520"/>
                <a:gd name="connsiteY81" fmla="*/ 6245670 h 38454550"/>
                <a:gd name="connsiteX82" fmla="*/ 2560320 w 12161520"/>
                <a:gd name="connsiteY82" fmla="*/ 5719030 h 38454550"/>
                <a:gd name="connsiteX83" fmla="*/ 3840480 w 12161520"/>
                <a:gd name="connsiteY83" fmla="*/ 5170390 h 38454550"/>
                <a:gd name="connsiteX84" fmla="*/ 4572000 w 12161520"/>
                <a:gd name="connsiteY84" fmla="*/ 4713190 h 38454550"/>
                <a:gd name="connsiteX85" fmla="*/ 4647117 w 12161520"/>
                <a:gd name="connsiteY85" fmla="*/ 4138175 h 38454550"/>
                <a:gd name="connsiteX86" fmla="*/ 4508809 w 12161520"/>
                <a:gd name="connsiteY86" fmla="*/ 3751801 h 38454550"/>
                <a:gd name="connsiteX87" fmla="*/ 4114800 w 12161520"/>
                <a:gd name="connsiteY87" fmla="*/ 3158710 h 38454550"/>
                <a:gd name="connsiteX88" fmla="*/ 4023360 w 12161520"/>
                <a:gd name="connsiteY88" fmla="*/ 2792950 h 38454550"/>
                <a:gd name="connsiteX89" fmla="*/ 4206240 w 12161520"/>
                <a:gd name="connsiteY89" fmla="*/ 2244310 h 38454550"/>
                <a:gd name="connsiteX90" fmla="*/ 4398164 w 12161520"/>
                <a:gd name="connsiteY90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144000 w 12161520"/>
                <a:gd name="connsiteY26" fmla="*/ 24738550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280160 w 12161520"/>
                <a:gd name="connsiteY68" fmla="*/ 24555670 h 38454550"/>
                <a:gd name="connsiteX69" fmla="*/ 1463040 w 12161520"/>
                <a:gd name="connsiteY69" fmla="*/ 21629590 h 38454550"/>
                <a:gd name="connsiteX70" fmla="*/ 1280160 w 12161520"/>
                <a:gd name="connsiteY70" fmla="*/ 2117239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144000 w 12161520"/>
                <a:gd name="connsiteY26" fmla="*/ 24738550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280160 w 12161520"/>
                <a:gd name="connsiteY68" fmla="*/ 24555670 h 38454550"/>
                <a:gd name="connsiteX69" fmla="*/ 1463040 w 12161520"/>
                <a:gd name="connsiteY69" fmla="*/ 21629590 h 38454550"/>
                <a:gd name="connsiteX70" fmla="*/ 1280160 w 12161520"/>
                <a:gd name="connsiteY70" fmla="*/ 2117239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280160 w 12161520"/>
                <a:gd name="connsiteY68" fmla="*/ 24555670 h 38454550"/>
                <a:gd name="connsiteX69" fmla="*/ 1463040 w 12161520"/>
                <a:gd name="connsiteY69" fmla="*/ 21629590 h 38454550"/>
                <a:gd name="connsiteX70" fmla="*/ 1280160 w 12161520"/>
                <a:gd name="connsiteY70" fmla="*/ 2117239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63040 w 12161520"/>
                <a:gd name="connsiteY69" fmla="*/ 21629590 h 38454550"/>
                <a:gd name="connsiteX70" fmla="*/ 1280160 w 12161520"/>
                <a:gd name="connsiteY70" fmla="*/ 2117239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280160 w 12161520"/>
                <a:gd name="connsiteY70" fmla="*/ 2117239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9617910 h 38454550"/>
                <a:gd name="connsiteX73" fmla="*/ 1280160 w 12161520"/>
                <a:gd name="connsiteY73" fmla="*/ 18429190 h 38454550"/>
                <a:gd name="connsiteX74" fmla="*/ 1051134 w 12161520"/>
                <a:gd name="connsiteY74" fmla="*/ 16572396 h 38454550"/>
                <a:gd name="connsiteX75" fmla="*/ 365760 w 12161520"/>
                <a:gd name="connsiteY75" fmla="*/ 13399990 h 38454550"/>
                <a:gd name="connsiteX76" fmla="*/ 182880 w 12161520"/>
                <a:gd name="connsiteY76" fmla="*/ 11388310 h 38454550"/>
                <a:gd name="connsiteX77" fmla="*/ 365760 w 12161520"/>
                <a:gd name="connsiteY77" fmla="*/ 9925270 h 38454550"/>
                <a:gd name="connsiteX78" fmla="*/ 548640 w 12161520"/>
                <a:gd name="connsiteY78" fmla="*/ 8645110 h 38454550"/>
                <a:gd name="connsiteX79" fmla="*/ 731520 w 12161520"/>
                <a:gd name="connsiteY79" fmla="*/ 7639270 h 38454550"/>
                <a:gd name="connsiteX80" fmla="*/ 1051134 w 12161520"/>
                <a:gd name="connsiteY80" fmla="*/ 6245670 h 38454550"/>
                <a:gd name="connsiteX81" fmla="*/ 2560320 w 12161520"/>
                <a:gd name="connsiteY81" fmla="*/ 5719030 h 38454550"/>
                <a:gd name="connsiteX82" fmla="*/ 3840480 w 12161520"/>
                <a:gd name="connsiteY82" fmla="*/ 5170390 h 38454550"/>
                <a:gd name="connsiteX83" fmla="*/ 4572000 w 12161520"/>
                <a:gd name="connsiteY83" fmla="*/ 4713190 h 38454550"/>
                <a:gd name="connsiteX84" fmla="*/ 4647117 w 12161520"/>
                <a:gd name="connsiteY84" fmla="*/ 4138175 h 38454550"/>
                <a:gd name="connsiteX85" fmla="*/ 4508809 w 12161520"/>
                <a:gd name="connsiteY85" fmla="*/ 3751801 h 38454550"/>
                <a:gd name="connsiteX86" fmla="*/ 4114800 w 12161520"/>
                <a:gd name="connsiteY86" fmla="*/ 3158710 h 38454550"/>
                <a:gd name="connsiteX87" fmla="*/ 4023360 w 12161520"/>
                <a:gd name="connsiteY87" fmla="*/ 2792950 h 38454550"/>
                <a:gd name="connsiteX88" fmla="*/ 4206240 w 12161520"/>
                <a:gd name="connsiteY88" fmla="*/ 2244310 h 38454550"/>
                <a:gd name="connsiteX89" fmla="*/ 4398164 w 12161520"/>
                <a:gd name="connsiteY89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72000 w 12161520"/>
                <a:gd name="connsiteY50" fmla="*/ 28487590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509760 w 12161520"/>
                <a:gd name="connsiteY24" fmla="*/ 21995350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04362 w 12161520"/>
                <a:gd name="connsiteY68" fmla="*/ 24299877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32023 w 12161520"/>
                <a:gd name="connsiteY68" fmla="*/ 24089128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32023 w 12161520"/>
                <a:gd name="connsiteY68" fmla="*/ 24089128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398164 w 12161520"/>
                <a:gd name="connsiteY0" fmla="*/ 1890180 h 38454550"/>
                <a:gd name="connsiteX1" fmla="*/ 4398164 w 12161520"/>
                <a:gd name="connsiteY1" fmla="*/ 1047182 h 38454550"/>
                <a:gd name="connsiteX2" fmla="*/ 4979053 w 12161520"/>
                <a:gd name="connsiteY2" fmla="*/ 309559 h 38454550"/>
                <a:gd name="connsiteX3" fmla="*/ 6168494 w 12161520"/>
                <a:gd name="connsiteY3" fmla="*/ 28560 h 38454550"/>
                <a:gd name="connsiteX4" fmla="*/ 7315200 w 12161520"/>
                <a:gd name="connsiteY4" fmla="*/ 506950 h 38454550"/>
                <a:gd name="connsiteX5" fmla="*/ 7315200 w 12161520"/>
                <a:gd name="connsiteY5" fmla="*/ 506950 h 38454550"/>
                <a:gd name="connsiteX6" fmla="*/ 7680960 w 12161520"/>
                <a:gd name="connsiteY6" fmla="*/ 1421350 h 38454550"/>
                <a:gd name="connsiteX7" fmla="*/ 7589520 w 12161520"/>
                <a:gd name="connsiteY7" fmla="*/ 2610070 h 38454550"/>
                <a:gd name="connsiteX8" fmla="*/ 7772400 w 12161520"/>
                <a:gd name="connsiteY8" fmla="*/ 2701510 h 38454550"/>
                <a:gd name="connsiteX9" fmla="*/ 7579226 w 12161520"/>
                <a:gd name="connsiteY9" fmla="*/ 3751801 h 38454550"/>
                <a:gd name="connsiteX10" fmla="*/ 6766560 w 12161520"/>
                <a:gd name="connsiteY10" fmla="*/ 4896070 h 38454550"/>
                <a:gd name="connsiteX11" fmla="*/ 6766560 w 12161520"/>
                <a:gd name="connsiteY11" fmla="*/ 4896070 h 38454550"/>
                <a:gd name="connsiteX12" fmla="*/ 6970675 w 12161520"/>
                <a:gd name="connsiteY12" fmla="*/ 5402672 h 38454550"/>
                <a:gd name="connsiteX13" fmla="*/ 7523903 w 12161520"/>
                <a:gd name="connsiteY13" fmla="*/ 5999796 h 38454550"/>
                <a:gd name="connsiteX14" fmla="*/ 9784080 w 12161520"/>
                <a:gd name="connsiteY14" fmla="*/ 7182070 h 38454550"/>
                <a:gd name="connsiteX15" fmla="*/ 9966960 w 12161520"/>
                <a:gd name="connsiteY15" fmla="*/ 8919430 h 38454550"/>
                <a:gd name="connsiteX16" fmla="*/ 10207060 w 12161520"/>
                <a:gd name="connsiteY16" fmla="*/ 11409033 h 38454550"/>
                <a:gd name="connsiteX17" fmla="*/ 10424160 w 12161520"/>
                <a:gd name="connsiteY17" fmla="*/ 12942790 h 38454550"/>
                <a:gd name="connsiteX18" fmla="*/ 10511335 w 12161520"/>
                <a:gd name="connsiteY18" fmla="*/ 15132274 h 38454550"/>
                <a:gd name="connsiteX19" fmla="*/ 10456012 w 12161520"/>
                <a:gd name="connsiteY19" fmla="*/ 18644766 h 38454550"/>
                <a:gd name="connsiteX20" fmla="*/ 10151737 w 12161520"/>
                <a:gd name="connsiteY20" fmla="*/ 19136514 h 38454550"/>
                <a:gd name="connsiteX21" fmla="*/ 9692640 w 12161520"/>
                <a:gd name="connsiteY21" fmla="*/ 20166550 h 38454550"/>
                <a:gd name="connsiteX22" fmla="*/ 9418320 w 12161520"/>
                <a:gd name="connsiteY22" fmla="*/ 20166550 h 38454550"/>
                <a:gd name="connsiteX23" fmla="*/ 9432540 w 12161520"/>
                <a:gd name="connsiteY23" fmla="*/ 21279134 h 38454550"/>
                <a:gd name="connsiteX24" fmla="*/ 9432540 w 12161520"/>
                <a:gd name="connsiteY24" fmla="*/ 22297757 h 38454550"/>
                <a:gd name="connsiteX25" fmla="*/ 9235440 w 12161520"/>
                <a:gd name="connsiteY25" fmla="*/ 23915590 h 38454550"/>
                <a:gd name="connsiteX26" fmla="*/ 9238910 w 12161520"/>
                <a:gd name="connsiteY26" fmla="*/ 24932126 h 38454550"/>
                <a:gd name="connsiteX27" fmla="*/ 9052560 w 12161520"/>
                <a:gd name="connsiteY27" fmla="*/ 27298870 h 38454550"/>
                <a:gd name="connsiteX28" fmla="*/ 8961120 w 12161520"/>
                <a:gd name="connsiteY28" fmla="*/ 28761910 h 38454550"/>
                <a:gd name="connsiteX29" fmla="*/ 9235440 w 12161520"/>
                <a:gd name="connsiteY29" fmla="*/ 31139350 h 38454550"/>
                <a:gd name="connsiteX30" fmla="*/ 9601200 w 12161520"/>
                <a:gd name="connsiteY30" fmla="*/ 31779430 h 38454550"/>
                <a:gd name="connsiteX31" fmla="*/ 9509760 w 12161520"/>
                <a:gd name="connsiteY31" fmla="*/ 32785270 h 38454550"/>
                <a:gd name="connsiteX32" fmla="*/ 9418320 w 12161520"/>
                <a:gd name="connsiteY32" fmla="*/ 33059590 h 38454550"/>
                <a:gd name="connsiteX33" fmla="*/ 9784080 w 12161520"/>
                <a:gd name="connsiteY33" fmla="*/ 34065430 h 38454550"/>
                <a:gd name="connsiteX34" fmla="*/ 11704320 w 12161520"/>
                <a:gd name="connsiteY34" fmla="*/ 34614070 h 38454550"/>
                <a:gd name="connsiteX35" fmla="*/ 12161520 w 12161520"/>
                <a:gd name="connsiteY35" fmla="*/ 35162710 h 38454550"/>
                <a:gd name="connsiteX36" fmla="*/ 12161520 w 12161520"/>
                <a:gd name="connsiteY36" fmla="*/ 35345590 h 38454550"/>
                <a:gd name="connsiteX37" fmla="*/ 11247120 w 12161520"/>
                <a:gd name="connsiteY37" fmla="*/ 35802790 h 38454550"/>
                <a:gd name="connsiteX38" fmla="*/ 10332720 w 12161520"/>
                <a:gd name="connsiteY38" fmla="*/ 35802790 h 38454550"/>
                <a:gd name="connsiteX39" fmla="*/ 8686800 w 12161520"/>
                <a:gd name="connsiteY39" fmla="*/ 34888390 h 38454550"/>
                <a:gd name="connsiteX40" fmla="*/ 8503920 w 12161520"/>
                <a:gd name="connsiteY40" fmla="*/ 35345590 h 38454550"/>
                <a:gd name="connsiteX41" fmla="*/ 6675120 w 12161520"/>
                <a:gd name="connsiteY41" fmla="*/ 35254150 h 38454550"/>
                <a:gd name="connsiteX42" fmla="*/ 6766560 w 12161520"/>
                <a:gd name="connsiteY42" fmla="*/ 34979830 h 38454550"/>
                <a:gd name="connsiteX43" fmla="*/ 7040880 w 12161520"/>
                <a:gd name="connsiteY43" fmla="*/ 33608230 h 38454550"/>
                <a:gd name="connsiteX44" fmla="*/ 6583680 w 12161520"/>
                <a:gd name="connsiteY44" fmla="*/ 33242470 h 38454550"/>
                <a:gd name="connsiteX45" fmla="*/ 6949440 w 12161520"/>
                <a:gd name="connsiteY45" fmla="*/ 30956470 h 38454550"/>
                <a:gd name="connsiteX46" fmla="*/ 6583680 w 12161520"/>
                <a:gd name="connsiteY46" fmla="*/ 28396150 h 38454550"/>
                <a:gd name="connsiteX47" fmla="*/ 6217920 w 12161520"/>
                <a:gd name="connsiteY47" fmla="*/ 26384470 h 38454550"/>
                <a:gd name="connsiteX48" fmla="*/ 6126480 w 12161520"/>
                <a:gd name="connsiteY48" fmla="*/ 25652950 h 38454550"/>
                <a:gd name="connsiteX49" fmla="*/ 5577840 w 12161520"/>
                <a:gd name="connsiteY49" fmla="*/ 24738550 h 38454550"/>
                <a:gd name="connsiteX50" fmla="*/ 4536471 w 12161520"/>
                <a:gd name="connsiteY50" fmla="*/ 28304118 h 38454550"/>
                <a:gd name="connsiteX51" fmla="*/ 3657600 w 12161520"/>
                <a:gd name="connsiteY51" fmla="*/ 31870870 h 38454550"/>
                <a:gd name="connsiteX52" fmla="*/ 3383280 w 12161520"/>
                <a:gd name="connsiteY52" fmla="*/ 33973990 h 38454550"/>
                <a:gd name="connsiteX53" fmla="*/ 2926080 w 12161520"/>
                <a:gd name="connsiteY53" fmla="*/ 34614070 h 38454550"/>
                <a:gd name="connsiteX54" fmla="*/ 2834640 w 12161520"/>
                <a:gd name="connsiteY54" fmla="*/ 36077110 h 38454550"/>
                <a:gd name="connsiteX55" fmla="*/ 4389120 w 12161520"/>
                <a:gd name="connsiteY55" fmla="*/ 37905910 h 38454550"/>
                <a:gd name="connsiteX56" fmla="*/ 4297680 w 12161520"/>
                <a:gd name="connsiteY56" fmla="*/ 38180230 h 38454550"/>
                <a:gd name="connsiteX57" fmla="*/ 3749040 w 12161520"/>
                <a:gd name="connsiteY57" fmla="*/ 38454550 h 38454550"/>
                <a:gd name="connsiteX58" fmla="*/ 2103120 w 12161520"/>
                <a:gd name="connsiteY58" fmla="*/ 38454550 h 38454550"/>
                <a:gd name="connsiteX59" fmla="*/ 1097280 w 12161520"/>
                <a:gd name="connsiteY59" fmla="*/ 37997350 h 38454550"/>
                <a:gd name="connsiteX60" fmla="*/ 731520 w 12161520"/>
                <a:gd name="connsiteY60" fmla="*/ 37265830 h 38454550"/>
                <a:gd name="connsiteX61" fmla="*/ 365760 w 12161520"/>
                <a:gd name="connsiteY61" fmla="*/ 36900070 h 38454550"/>
                <a:gd name="connsiteX62" fmla="*/ 182880 w 12161520"/>
                <a:gd name="connsiteY62" fmla="*/ 35345590 h 38454550"/>
                <a:gd name="connsiteX63" fmla="*/ 0 w 12161520"/>
                <a:gd name="connsiteY63" fmla="*/ 32968150 h 38454550"/>
                <a:gd name="connsiteX64" fmla="*/ 457200 w 12161520"/>
                <a:gd name="connsiteY64" fmla="*/ 31230790 h 38454550"/>
                <a:gd name="connsiteX65" fmla="*/ 914400 w 12161520"/>
                <a:gd name="connsiteY65" fmla="*/ 28487590 h 38454550"/>
                <a:gd name="connsiteX66" fmla="*/ 1097280 w 12161520"/>
                <a:gd name="connsiteY66" fmla="*/ 27390310 h 38454550"/>
                <a:gd name="connsiteX67" fmla="*/ 1554480 w 12161520"/>
                <a:gd name="connsiteY67" fmla="*/ 25470070 h 38454550"/>
                <a:gd name="connsiteX68" fmla="*/ 1632023 w 12161520"/>
                <a:gd name="connsiteY68" fmla="*/ 24089128 h 38454550"/>
                <a:gd name="connsiteX69" fmla="*/ 1493716 w 12161520"/>
                <a:gd name="connsiteY69" fmla="*/ 22192382 h 38454550"/>
                <a:gd name="connsiteX70" fmla="*/ 1493716 w 12161520"/>
                <a:gd name="connsiteY70" fmla="*/ 21173760 h 38454550"/>
                <a:gd name="connsiteX71" fmla="*/ 1371600 w 12161520"/>
                <a:gd name="connsiteY71" fmla="*/ 19983670 h 38454550"/>
                <a:gd name="connsiteX72" fmla="*/ 1280160 w 12161520"/>
                <a:gd name="connsiteY72" fmla="*/ 18429190 h 38454550"/>
                <a:gd name="connsiteX73" fmla="*/ 1051134 w 12161520"/>
                <a:gd name="connsiteY73" fmla="*/ 16572396 h 38454550"/>
                <a:gd name="connsiteX74" fmla="*/ 365760 w 12161520"/>
                <a:gd name="connsiteY74" fmla="*/ 13399990 h 38454550"/>
                <a:gd name="connsiteX75" fmla="*/ 182880 w 12161520"/>
                <a:gd name="connsiteY75" fmla="*/ 11388310 h 38454550"/>
                <a:gd name="connsiteX76" fmla="*/ 365760 w 12161520"/>
                <a:gd name="connsiteY76" fmla="*/ 9925270 h 38454550"/>
                <a:gd name="connsiteX77" fmla="*/ 548640 w 12161520"/>
                <a:gd name="connsiteY77" fmla="*/ 8645110 h 38454550"/>
                <a:gd name="connsiteX78" fmla="*/ 731520 w 12161520"/>
                <a:gd name="connsiteY78" fmla="*/ 7639270 h 38454550"/>
                <a:gd name="connsiteX79" fmla="*/ 1051134 w 12161520"/>
                <a:gd name="connsiteY79" fmla="*/ 6245670 h 38454550"/>
                <a:gd name="connsiteX80" fmla="*/ 2560320 w 12161520"/>
                <a:gd name="connsiteY80" fmla="*/ 5719030 h 38454550"/>
                <a:gd name="connsiteX81" fmla="*/ 3840480 w 12161520"/>
                <a:gd name="connsiteY81" fmla="*/ 5170390 h 38454550"/>
                <a:gd name="connsiteX82" fmla="*/ 4572000 w 12161520"/>
                <a:gd name="connsiteY82" fmla="*/ 4713190 h 38454550"/>
                <a:gd name="connsiteX83" fmla="*/ 4647117 w 12161520"/>
                <a:gd name="connsiteY83" fmla="*/ 4138175 h 38454550"/>
                <a:gd name="connsiteX84" fmla="*/ 4508809 w 12161520"/>
                <a:gd name="connsiteY84" fmla="*/ 3751801 h 38454550"/>
                <a:gd name="connsiteX85" fmla="*/ 4114800 w 12161520"/>
                <a:gd name="connsiteY85" fmla="*/ 3158710 h 38454550"/>
                <a:gd name="connsiteX86" fmla="*/ 4023360 w 12161520"/>
                <a:gd name="connsiteY86" fmla="*/ 2792950 h 38454550"/>
                <a:gd name="connsiteX87" fmla="*/ 4206240 w 12161520"/>
                <a:gd name="connsiteY87" fmla="*/ 2244310 h 38454550"/>
                <a:gd name="connsiteX88" fmla="*/ 4398164 w 12161520"/>
                <a:gd name="connsiteY88" fmla="*/ 1890180 h 38454550"/>
                <a:gd name="connsiteX0" fmla="*/ 4232196 w 11995552"/>
                <a:gd name="connsiteY0" fmla="*/ 1890180 h 38454550"/>
                <a:gd name="connsiteX1" fmla="*/ 4232196 w 11995552"/>
                <a:gd name="connsiteY1" fmla="*/ 1047182 h 38454550"/>
                <a:gd name="connsiteX2" fmla="*/ 4813085 w 11995552"/>
                <a:gd name="connsiteY2" fmla="*/ 309559 h 38454550"/>
                <a:gd name="connsiteX3" fmla="*/ 6002526 w 11995552"/>
                <a:gd name="connsiteY3" fmla="*/ 28560 h 38454550"/>
                <a:gd name="connsiteX4" fmla="*/ 7149232 w 11995552"/>
                <a:gd name="connsiteY4" fmla="*/ 506950 h 38454550"/>
                <a:gd name="connsiteX5" fmla="*/ 7149232 w 11995552"/>
                <a:gd name="connsiteY5" fmla="*/ 506950 h 38454550"/>
                <a:gd name="connsiteX6" fmla="*/ 7514992 w 11995552"/>
                <a:gd name="connsiteY6" fmla="*/ 1421350 h 38454550"/>
                <a:gd name="connsiteX7" fmla="*/ 7423552 w 11995552"/>
                <a:gd name="connsiteY7" fmla="*/ 2610070 h 38454550"/>
                <a:gd name="connsiteX8" fmla="*/ 7606432 w 11995552"/>
                <a:gd name="connsiteY8" fmla="*/ 2701510 h 38454550"/>
                <a:gd name="connsiteX9" fmla="*/ 7413258 w 11995552"/>
                <a:gd name="connsiteY9" fmla="*/ 3751801 h 38454550"/>
                <a:gd name="connsiteX10" fmla="*/ 6600592 w 11995552"/>
                <a:gd name="connsiteY10" fmla="*/ 4896070 h 38454550"/>
                <a:gd name="connsiteX11" fmla="*/ 6600592 w 11995552"/>
                <a:gd name="connsiteY11" fmla="*/ 4896070 h 38454550"/>
                <a:gd name="connsiteX12" fmla="*/ 6804707 w 11995552"/>
                <a:gd name="connsiteY12" fmla="*/ 5402672 h 38454550"/>
                <a:gd name="connsiteX13" fmla="*/ 7357935 w 11995552"/>
                <a:gd name="connsiteY13" fmla="*/ 5999796 h 38454550"/>
                <a:gd name="connsiteX14" fmla="*/ 9618112 w 11995552"/>
                <a:gd name="connsiteY14" fmla="*/ 7182070 h 38454550"/>
                <a:gd name="connsiteX15" fmla="*/ 9800992 w 11995552"/>
                <a:gd name="connsiteY15" fmla="*/ 8919430 h 38454550"/>
                <a:gd name="connsiteX16" fmla="*/ 10041092 w 11995552"/>
                <a:gd name="connsiteY16" fmla="*/ 11409033 h 38454550"/>
                <a:gd name="connsiteX17" fmla="*/ 10258192 w 11995552"/>
                <a:gd name="connsiteY17" fmla="*/ 12942790 h 38454550"/>
                <a:gd name="connsiteX18" fmla="*/ 10345367 w 11995552"/>
                <a:gd name="connsiteY18" fmla="*/ 15132274 h 38454550"/>
                <a:gd name="connsiteX19" fmla="*/ 10290044 w 11995552"/>
                <a:gd name="connsiteY19" fmla="*/ 18644766 h 38454550"/>
                <a:gd name="connsiteX20" fmla="*/ 9985769 w 11995552"/>
                <a:gd name="connsiteY20" fmla="*/ 19136514 h 38454550"/>
                <a:gd name="connsiteX21" fmla="*/ 9526672 w 11995552"/>
                <a:gd name="connsiteY21" fmla="*/ 20166550 h 38454550"/>
                <a:gd name="connsiteX22" fmla="*/ 9252352 w 11995552"/>
                <a:gd name="connsiteY22" fmla="*/ 20166550 h 38454550"/>
                <a:gd name="connsiteX23" fmla="*/ 9266572 w 11995552"/>
                <a:gd name="connsiteY23" fmla="*/ 21279134 h 38454550"/>
                <a:gd name="connsiteX24" fmla="*/ 9266572 w 11995552"/>
                <a:gd name="connsiteY24" fmla="*/ 22297757 h 38454550"/>
                <a:gd name="connsiteX25" fmla="*/ 9069472 w 11995552"/>
                <a:gd name="connsiteY25" fmla="*/ 23915590 h 38454550"/>
                <a:gd name="connsiteX26" fmla="*/ 9072942 w 11995552"/>
                <a:gd name="connsiteY26" fmla="*/ 24932126 h 38454550"/>
                <a:gd name="connsiteX27" fmla="*/ 8886592 w 11995552"/>
                <a:gd name="connsiteY27" fmla="*/ 27298870 h 38454550"/>
                <a:gd name="connsiteX28" fmla="*/ 8795152 w 11995552"/>
                <a:gd name="connsiteY28" fmla="*/ 28761910 h 38454550"/>
                <a:gd name="connsiteX29" fmla="*/ 9069472 w 11995552"/>
                <a:gd name="connsiteY29" fmla="*/ 31139350 h 38454550"/>
                <a:gd name="connsiteX30" fmla="*/ 9435232 w 11995552"/>
                <a:gd name="connsiteY30" fmla="*/ 31779430 h 38454550"/>
                <a:gd name="connsiteX31" fmla="*/ 9343792 w 11995552"/>
                <a:gd name="connsiteY31" fmla="*/ 32785270 h 38454550"/>
                <a:gd name="connsiteX32" fmla="*/ 9252352 w 11995552"/>
                <a:gd name="connsiteY32" fmla="*/ 33059590 h 38454550"/>
                <a:gd name="connsiteX33" fmla="*/ 9618112 w 11995552"/>
                <a:gd name="connsiteY33" fmla="*/ 34065430 h 38454550"/>
                <a:gd name="connsiteX34" fmla="*/ 11538352 w 11995552"/>
                <a:gd name="connsiteY34" fmla="*/ 34614070 h 38454550"/>
                <a:gd name="connsiteX35" fmla="*/ 11995552 w 11995552"/>
                <a:gd name="connsiteY35" fmla="*/ 35162710 h 38454550"/>
                <a:gd name="connsiteX36" fmla="*/ 11995552 w 11995552"/>
                <a:gd name="connsiteY36" fmla="*/ 35345590 h 38454550"/>
                <a:gd name="connsiteX37" fmla="*/ 11081152 w 11995552"/>
                <a:gd name="connsiteY37" fmla="*/ 35802790 h 38454550"/>
                <a:gd name="connsiteX38" fmla="*/ 10166752 w 11995552"/>
                <a:gd name="connsiteY38" fmla="*/ 35802790 h 38454550"/>
                <a:gd name="connsiteX39" fmla="*/ 8520832 w 11995552"/>
                <a:gd name="connsiteY39" fmla="*/ 34888390 h 38454550"/>
                <a:gd name="connsiteX40" fmla="*/ 8337952 w 11995552"/>
                <a:gd name="connsiteY40" fmla="*/ 35345590 h 38454550"/>
                <a:gd name="connsiteX41" fmla="*/ 6509152 w 11995552"/>
                <a:gd name="connsiteY41" fmla="*/ 35254150 h 38454550"/>
                <a:gd name="connsiteX42" fmla="*/ 6600592 w 11995552"/>
                <a:gd name="connsiteY42" fmla="*/ 34979830 h 38454550"/>
                <a:gd name="connsiteX43" fmla="*/ 6874912 w 11995552"/>
                <a:gd name="connsiteY43" fmla="*/ 33608230 h 38454550"/>
                <a:gd name="connsiteX44" fmla="*/ 6417712 w 11995552"/>
                <a:gd name="connsiteY44" fmla="*/ 33242470 h 38454550"/>
                <a:gd name="connsiteX45" fmla="*/ 6783472 w 11995552"/>
                <a:gd name="connsiteY45" fmla="*/ 30956470 h 38454550"/>
                <a:gd name="connsiteX46" fmla="*/ 6417712 w 11995552"/>
                <a:gd name="connsiteY46" fmla="*/ 28396150 h 38454550"/>
                <a:gd name="connsiteX47" fmla="*/ 6051952 w 11995552"/>
                <a:gd name="connsiteY47" fmla="*/ 26384470 h 38454550"/>
                <a:gd name="connsiteX48" fmla="*/ 5960512 w 11995552"/>
                <a:gd name="connsiteY48" fmla="*/ 25652950 h 38454550"/>
                <a:gd name="connsiteX49" fmla="*/ 5411872 w 11995552"/>
                <a:gd name="connsiteY49" fmla="*/ 24738550 h 38454550"/>
                <a:gd name="connsiteX50" fmla="*/ 4370503 w 11995552"/>
                <a:gd name="connsiteY50" fmla="*/ 28304118 h 38454550"/>
                <a:gd name="connsiteX51" fmla="*/ 3491632 w 11995552"/>
                <a:gd name="connsiteY51" fmla="*/ 31870870 h 38454550"/>
                <a:gd name="connsiteX52" fmla="*/ 3217312 w 11995552"/>
                <a:gd name="connsiteY52" fmla="*/ 33973990 h 38454550"/>
                <a:gd name="connsiteX53" fmla="*/ 2760112 w 11995552"/>
                <a:gd name="connsiteY53" fmla="*/ 34614070 h 38454550"/>
                <a:gd name="connsiteX54" fmla="*/ 2668672 w 11995552"/>
                <a:gd name="connsiteY54" fmla="*/ 36077110 h 38454550"/>
                <a:gd name="connsiteX55" fmla="*/ 4223152 w 11995552"/>
                <a:gd name="connsiteY55" fmla="*/ 37905910 h 38454550"/>
                <a:gd name="connsiteX56" fmla="*/ 4131712 w 11995552"/>
                <a:gd name="connsiteY56" fmla="*/ 38180230 h 38454550"/>
                <a:gd name="connsiteX57" fmla="*/ 3583072 w 11995552"/>
                <a:gd name="connsiteY57" fmla="*/ 38454550 h 38454550"/>
                <a:gd name="connsiteX58" fmla="*/ 1937152 w 11995552"/>
                <a:gd name="connsiteY58" fmla="*/ 38454550 h 38454550"/>
                <a:gd name="connsiteX59" fmla="*/ 931312 w 11995552"/>
                <a:gd name="connsiteY59" fmla="*/ 37997350 h 38454550"/>
                <a:gd name="connsiteX60" fmla="*/ 565552 w 11995552"/>
                <a:gd name="connsiteY60" fmla="*/ 37265830 h 38454550"/>
                <a:gd name="connsiteX61" fmla="*/ 199792 w 11995552"/>
                <a:gd name="connsiteY61" fmla="*/ 36900070 h 38454550"/>
                <a:gd name="connsiteX62" fmla="*/ 16912 w 11995552"/>
                <a:gd name="connsiteY62" fmla="*/ 35345590 h 38454550"/>
                <a:gd name="connsiteX63" fmla="*/ 0 w 11995552"/>
                <a:gd name="connsiteY63" fmla="*/ 33010856 h 38454550"/>
                <a:gd name="connsiteX64" fmla="*/ 291232 w 11995552"/>
                <a:gd name="connsiteY64" fmla="*/ 31230790 h 38454550"/>
                <a:gd name="connsiteX65" fmla="*/ 748432 w 11995552"/>
                <a:gd name="connsiteY65" fmla="*/ 28487590 h 38454550"/>
                <a:gd name="connsiteX66" fmla="*/ 931312 w 11995552"/>
                <a:gd name="connsiteY66" fmla="*/ 27390310 h 38454550"/>
                <a:gd name="connsiteX67" fmla="*/ 1388512 w 11995552"/>
                <a:gd name="connsiteY67" fmla="*/ 25470070 h 38454550"/>
                <a:gd name="connsiteX68" fmla="*/ 1466055 w 11995552"/>
                <a:gd name="connsiteY68" fmla="*/ 24089128 h 38454550"/>
                <a:gd name="connsiteX69" fmla="*/ 1327748 w 11995552"/>
                <a:gd name="connsiteY69" fmla="*/ 22192382 h 38454550"/>
                <a:gd name="connsiteX70" fmla="*/ 1327748 w 11995552"/>
                <a:gd name="connsiteY70" fmla="*/ 21173760 h 38454550"/>
                <a:gd name="connsiteX71" fmla="*/ 1205632 w 11995552"/>
                <a:gd name="connsiteY71" fmla="*/ 19983670 h 38454550"/>
                <a:gd name="connsiteX72" fmla="*/ 1114192 w 11995552"/>
                <a:gd name="connsiteY72" fmla="*/ 18429190 h 38454550"/>
                <a:gd name="connsiteX73" fmla="*/ 885166 w 11995552"/>
                <a:gd name="connsiteY73" fmla="*/ 16572396 h 38454550"/>
                <a:gd name="connsiteX74" fmla="*/ 199792 w 11995552"/>
                <a:gd name="connsiteY74" fmla="*/ 13399990 h 38454550"/>
                <a:gd name="connsiteX75" fmla="*/ 16912 w 11995552"/>
                <a:gd name="connsiteY75" fmla="*/ 11388310 h 38454550"/>
                <a:gd name="connsiteX76" fmla="*/ 199792 w 11995552"/>
                <a:gd name="connsiteY76" fmla="*/ 9925270 h 38454550"/>
                <a:gd name="connsiteX77" fmla="*/ 382672 w 11995552"/>
                <a:gd name="connsiteY77" fmla="*/ 8645110 h 38454550"/>
                <a:gd name="connsiteX78" fmla="*/ 565552 w 11995552"/>
                <a:gd name="connsiteY78" fmla="*/ 7639270 h 38454550"/>
                <a:gd name="connsiteX79" fmla="*/ 885166 w 11995552"/>
                <a:gd name="connsiteY79" fmla="*/ 6245670 h 38454550"/>
                <a:gd name="connsiteX80" fmla="*/ 2394352 w 11995552"/>
                <a:gd name="connsiteY80" fmla="*/ 5719030 h 38454550"/>
                <a:gd name="connsiteX81" fmla="*/ 3674512 w 11995552"/>
                <a:gd name="connsiteY81" fmla="*/ 5170390 h 38454550"/>
                <a:gd name="connsiteX82" fmla="*/ 4406032 w 11995552"/>
                <a:gd name="connsiteY82" fmla="*/ 4713190 h 38454550"/>
                <a:gd name="connsiteX83" fmla="*/ 4481149 w 11995552"/>
                <a:gd name="connsiteY83" fmla="*/ 4138175 h 38454550"/>
                <a:gd name="connsiteX84" fmla="*/ 4342841 w 11995552"/>
                <a:gd name="connsiteY84" fmla="*/ 3751801 h 38454550"/>
                <a:gd name="connsiteX85" fmla="*/ 3948832 w 11995552"/>
                <a:gd name="connsiteY85" fmla="*/ 3158710 h 38454550"/>
                <a:gd name="connsiteX86" fmla="*/ 3857392 w 11995552"/>
                <a:gd name="connsiteY86" fmla="*/ 2792950 h 38454550"/>
                <a:gd name="connsiteX87" fmla="*/ 4040272 w 11995552"/>
                <a:gd name="connsiteY87" fmla="*/ 2244310 h 38454550"/>
                <a:gd name="connsiteX88" fmla="*/ 4232196 w 11995552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4206240 w 11978640"/>
                <a:gd name="connsiteY55" fmla="*/ 3790591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2905482 h 38454550"/>
                <a:gd name="connsiteX64" fmla="*/ 274320 w 11978640"/>
                <a:gd name="connsiteY64" fmla="*/ 31230790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32196 w 11995552"/>
                <a:gd name="connsiteY0" fmla="*/ 1890180 h 38454550"/>
                <a:gd name="connsiteX1" fmla="*/ 4232196 w 11995552"/>
                <a:gd name="connsiteY1" fmla="*/ 1047182 h 38454550"/>
                <a:gd name="connsiteX2" fmla="*/ 4813085 w 11995552"/>
                <a:gd name="connsiteY2" fmla="*/ 309559 h 38454550"/>
                <a:gd name="connsiteX3" fmla="*/ 6002526 w 11995552"/>
                <a:gd name="connsiteY3" fmla="*/ 28560 h 38454550"/>
                <a:gd name="connsiteX4" fmla="*/ 7149232 w 11995552"/>
                <a:gd name="connsiteY4" fmla="*/ 506950 h 38454550"/>
                <a:gd name="connsiteX5" fmla="*/ 7149232 w 11995552"/>
                <a:gd name="connsiteY5" fmla="*/ 506950 h 38454550"/>
                <a:gd name="connsiteX6" fmla="*/ 7514992 w 11995552"/>
                <a:gd name="connsiteY6" fmla="*/ 1421350 h 38454550"/>
                <a:gd name="connsiteX7" fmla="*/ 7423552 w 11995552"/>
                <a:gd name="connsiteY7" fmla="*/ 2610070 h 38454550"/>
                <a:gd name="connsiteX8" fmla="*/ 7606432 w 11995552"/>
                <a:gd name="connsiteY8" fmla="*/ 2701510 h 38454550"/>
                <a:gd name="connsiteX9" fmla="*/ 7413258 w 11995552"/>
                <a:gd name="connsiteY9" fmla="*/ 3751801 h 38454550"/>
                <a:gd name="connsiteX10" fmla="*/ 6600592 w 11995552"/>
                <a:gd name="connsiteY10" fmla="*/ 4896070 h 38454550"/>
                <a:gd name="connsiteX11" fmla="*/ 6600592 w 11995552"/>
                <a:gd name="connsiteY11" fmla="*/ 4896070 h 38454550"/>
                <a:gd name="connsiteX12" fmla="*/ 6804707 w 11995552"/>
                <a:gd name="connsiteY12" fmla="*/ 5402672 h 38454550"/>
                <a:gd name="connsiteX13" fmla="*/ 7357935 w 11995552"/>
                <a:gd name="connsiteY13" fmla="*/ 5999796 h 38454550"/>
                <a:gd name="connsiteX14" fmla="*/ 9618112 w 11995552"/>
                <a:gd name="connsiteY14" fmla="*/ 7182070 h 38454550"/>
                <a:gd name="connsiteX15" fmla="*/ 9800992 w 11995552"/>
                <a:gd name="connsiteY15" fmla="*/ 8919430 h 38454550"/>
                <a:gd name="connsiteX16" fmla="*/ 10041092 w 11995552"/>
                <a:gd name="connsiteY16" fmla="*/ 11409033 h 38454550"/>
                <a:gd name="connsiteX17" fmla="*/ 10258192 w 11995552"/>
                <a:gd name="connsiteY17" fmla="*/ 12942790 h 38454550"/>
                <a:gd name="connsiteX18" fmla="*/ 10345367 w 11995552"/>
                <a:gd name="connsiteY18" fmla="*/ 15132274 h 38454550"/>
                <a:gd name="connsiteX19" fmla="*/ 10290044 w 11995552"/>
                <a:gd name="connsiteY19" fmla="*/ 18644766 h 38454550"/>
                <a:gd name="connsiteX20" fmla="*/ 9985769 w 11995552"/>
                <a:gd name="connsiteY20" fmla="*/ 19136514 h 38454550"/>
                <a:gd name="connsiteX21" fmla="*/ 9526672 w 11995552"/>
                <a:gd name="connsiteY21" fmla="*/ 20166550 h 38454550"/>
                <a:gd name="connsiteX22" fmla="*/ 9252352 w 11995552"/>
                <a:gd name="connsiteY22" fmla="*/ 20166550 h 38454550"/>
                <a:gd name="connsiteX23" fmla="*/ 9266572 w 11995552"/>
                <a:gd name="connsiteY23" fmla="*/ 21279134 h 38454550"/>
                <a:gd name="connsiteX24" fmla="*/ 9266572 w 11995552"/>
                <a:gd name="connsiteY24" fmla="*/ 22297757 h 38454550"/>
                <a:gd name="connsiteX25" fmla="*/ 9069472 w 11995552"/>
                <a:gd name="connsiteY25" fmla="*/ 23915590 h 38454550"/>
                <a:gd name="connsiteX26" fmla="*/ 9072942 w 11995552"/>
                <a:gd name="connsiteY26" fmla="*/ 24932126 h 38454550"/>
                <a:gd name="connsiteX27" fmla="*/ 8886592 w 11995552"/>
                <a:gd name="connsiteY27" fmla="*/ 27298870 h 38454550"/>
                <a:gd name="connsiteX28" fmla="*/ 8795152 w 11995552"/>
                <a:gd name="connsiteY28" fmla="*/ 28761910 h 38454550"/>
                <a:gd name="connsiteX29" fmla="*/ 9069472 w 11995552"/>
                <a:gd name="connsiteY29" fmla="*/ 31139350 h 38454550"/>
                <a:gd name="connsiteX30" fmla="*/ 9435232 w 11995552"/>
                <a:gd name="connsiteY30" fmla="*/ 31779430 h 38454550"/>
                <a:gd name="connsiteX31" fmla="*/ 9343792 w 11995552"/>
                <a:gd name="connsiteY31" fmla="*/ 32785270 h 38454550"/>
                <a:gd name="connsiteX32" fmla="*/ 9252352 w 11995552"/>
                <a:gd name="connsiteY32" fmla="*/ 33059590 h 38454550"/>
                <a:gd name="connsiteX33" fmla="*/ 9618112 w 11995552"/>
                <a:gd name="connsiteY33" fmla="*/ 34065430 h 38454550"/>
                <a:gd name="connsiteX34" fmla="*/ 11538352 w 11995552"/>
                <a:gd name="connsiteY34" fmla="*/ 34614070 h 38454550"/>
                <a:gd name="connsiteX35" fmla="*/ 11995552 w 11995552"/>
                <a:gd name="connsiteY35" fmla="*/ 35162710 h 38454550"/>
                <a:gd name="connsiteX36" fmla="*/ 11995552 w 11995552"/>
                <a:gd name="connsiteY36" fmla="*/ 35345590 h 38454550"/>
                <a:gd name="connsiteX37" fmla="*/ 11081152 w 11995552"/>
                <a:gd name="connsiteY37" fmla="*/ 35802790 h 38454550"/>
                <a:gd name="connsiteX38" fmla="*/ 10166752 w 11995552"/>
                <a:gd name="connsiteY38" fmla="*/ 35802790 h 38454550"/>
                <a:gd name="connsiteX39" fmla="*/ 8520832 w 11995552"/>
                <a:gd name="connsiteY39" fmla="*/ 34888390 h 38454550"/>
                <a:gd name="connsiteX40" fmla="*/ 8337952 w 11995552"/>
                <a:gd name="connsiteY40" fmla="*/ 35345590 h 38454550"/>
                <a:gd name="connsiteX41" fmla="*/ 6509152 w 11995552"/>
                <a:gd name="connsiteY41" fmla="*/ 35254150 h 38454550"/>
                <a:gd name="connsiteX42" fmla="*/ 6600592 w 11995552"/>
                <a:gd name="connsiteY42" fmla="*/ 34979830 h 38454550"/>
                <a:gd name="connsiteX43" fmla="*/ 6874912 w 11995552"/>
                <a:gd name="connsiteY43" fmla="*/ 33608230 h 38454550"/>
                <a:gd name="connsiteX44" fmla="*/ 6417712 w 11995552"/>
                <a:gd name="connsiteY44" fmla="*/ 33242470 h 38454550"/>
                <a:gd name="connsiteX45" fmla="*/ 6783472 w 11995552"/>
                <a:gd name="connsiteY45" fmla="*/ 30956470 h 38454550"/>
                <a:gd name="connsiteX46" fmla="*/ 6417712 w 11995552"/>
                <a:gd name="connsiteY46" fmla="*/ 28396150 h 38454550"/>
                <a:gd name="connsiteX47" fmla="*/ 6051952 w 11995552"/>
                <a:gd name="connsiteY47" fmla="*/ 26384470 h 38454550"/>
                <a:gd name="connsiteX48" fmla="*/ 5960512 w 11995552"/>
                <a:gd name="connsiteY48" fmla="*/ 25652950 h 38454550"/>
                <a:gd name="connsiteX49" fmla="*/ 5411872 w 11995552"/>
                <a:gd name="connsiteY49" fmla="*/ 24738550 h 38454550"/>
                <a:gd name="connsiteX50" fmla="*/ 4370503 w 11995552"/>
                <a:gd name="connsiteY50" fmla="*/ 28304118 h 38454550"/>
                <a:gd name="connsiteX51" fmla="*/ 3491632 w 11995552"/>
                <a:gd name="connsiteY51" fmla="*/ 31870870 h 38454550"/>
                <a:gd name="connsiteX52" fmla="*/ 3217312 w 11995552"/>
                <a:gd name="connsiteY52" fmla="*/ 33973990 h 38454550"/>
                <a:gd name="connsiteX53" fmla="*/ 2760112 w 11995552"/>
                <a:gd name="connsiteY53" fmla="*/ 34614070 h 38454550"/>
                <a:gd name="connsiteX54" fmla="*/ 2668672 w 11995552"/>
                <a:gd name="connsiteY54" fmla="*/ 36077110 h 38454550"/>
                <a:gd name="connsiteX55" fmla="*/ 4223152 w 11995552"/>
                <a:gd name="connsiteY55" fmla="*/ 37905910 h 38454550"/>
                <a:gd name="connsiteX56" fmla="*/ 4131712 w 11995552"/>
                <a:gd name="connsiteY56" fmla="*/ 38180230 h 38454550"/>
                <a:gd name="connsiteX57" fmla="*/ 3583072 w 11995552"/>
                <a:gd name="connsiteY57" fmla="*/ 38454550 h 38454550"/>
                <a:gd name="connsiteX58" fmla="*/ 1937152 w 11995552"/>
                <a:gd name="connsiteY58" fmla="*/ 38454550 h 38454550"/>
                <a:gd name="connsiteX59" fmla="*/ 931312 w 11995552"/>
                <a:gd name="connsiteY59" fmla="*/ 37997350 h 38454550"/>
                <a:gd name="connsiteX60" fmla="*/ 565552 w 11995552"/>
                <a:gd name="connsiteY60" fmla="*/ 37265830 h 38454550"/>
                <a:gd name="connsiteX61" fmla="*/ 199792 w 11995552"/>
                <a:gd name="connsiteY61" fmla="*/ 36900070 h 38454550"/>
                <a:gd name="connsiteX62" fmla="*/ 16912 w 11995552"/>
                <a:gd name="connsiteY62" fmla="*/ 35345590 h 38454550"/>
                <a:gd name="connsiteX63" fmla="*/ 0 w 11995552"/>
                <a:gd name="connsiteY63" fmla="*/ 33045981 h 38454550"/>
                <a:gd name="connsiteX64" fmla="*/ 291232 w 11995552"/>
                <a:gd name="connsiteY64" fmla="*/ 31230790 h 38454550"/>
                <a:gd name="connsiteX65" fmla="*/ 748432 w 11995552"/>
                <a:gd name="connsiteY65" fmla="*/ 28487590 h 38454550"/>
                <a:gd name="connsiteX66" fmla="*/ 931312 w 11995552"/>
                <a:gd name="connsiteY66" fmla="*/ 27390310 h 38454550"/>
                <a:gd name="connsiteX67" fmla="*/ 1388512 w 11995552"/>
                <a:gd name="connsiteY67" fmla="*/ 25470070 h 38454550"/>
                <a:gd name="connsiteX68" fmla="*/ 1466055 w 11995552"/>
                <a:gd name="connsiteY68" fmla="*/ 24089128 h 38454550"/>
                <a:gd name="connsiteX69" fmla="*/ 1327748 w 11995552"/>
                <a:gd name="connsiteY69" fmla="*/ 22192382 h 38454550"/>
                <a:gd name="connsiteX70" fmla="*/ 1327748 w 11995552"/>
                <a:gd name="connsiteY70" fmla="*/ 21173760 h 38454550"/>
                <a:gd name="connsiteX71" fmla="*/ 1205632 w 11995552"/>
                <a:gd name="connsiteY71" fmla="*/ 19983670 h 38454550"/>
                <a:gd name="connsiteX72" fmla="*/ 1114192 w 11995552"/>
                <a:gd name="connsiteY72" fmla="*/ 18429190 h 38454550"/>
                <a:gd name="connsiteX73" fmla="*/ 885166 w 11995552"/>
                <a:gd name="connsiteY73" fmla="*/ 16572396 h 38454550"/>
                <a:gd name="connsiteX74" fmla="*/ 199792 w 11995552"/>
                <a:gd name="connsiteY74" fmla="*/ 13399990 h 38454550"/>
                <a:gd name="connsiteX75" fmla="*/ 16912 w 11995552"/>
                <a:gd name="connsiteY75" fmla="*/ 11388310 h 38454550"/>
                <a:gd name="connsiteX76" fmla="*/ 199792 w 11995552"/>
                <a:gd name="connsiteY76" fmla="*/ 9925270 h 38454550"/>
                <a:gd name="connsiteX77" fmla="*/ 382672 w 11995552"/>
                <a:gd name="connsiteY77" fmla="*/ 8645110 h 38454550"/>
                <a:gd name="connsiteX78" fmla="*/ 565552 w 11995552"/>
                <a:gd name="connsiteY78" fmla="*/ 7639270 h 38454550"/>
                <a:gd name="connsiteX79" fmla="*/ 885166 w 11995552"/>
                <a:gd name="connsiteY79" fmla="*/ 6245670 h 38454550"/>
                <a:gd name="connsiteX80" fmla="*/ 2394352 w 11995552"/>
                <a:gd name="connsiteY80" fmla="*/ 5719030 h 38454550"/>
                <a:gd name="connsiteX81" fmla="*/ 3674512 w 11995552"/>
                <a:gd name="connsiteY81" fmla="*/ 5170390 h 38454550"/>
                <a:gd name="connsiteX82" fmla="*/ 4406032 w 11995552"/>
                <a:gd name="connsiteY82" fmla="*/ 4713190 h 38454550"/>
                <a:gd name="connsiteX83" fmla="*/ 4481149 w 11995552"/>
                <a:gd name="connsiteY83" fmla="*/ 4138175 h 38454550"/>
                <a:gd name="connsiteX84" fmla="*/ 4342841 w 11995552"/>
                <a:gd name="connsiteY84" fmla="*/ 3751801 h 38454550"/>
                <a:gd name="connsiteX85" fmla="*/ 3948832 w 11995552"/>
                <a:gd name="connsiteY85" fmla="*/ 3158710 h 38454550"/>
                <a:gd name="connsiteX86" fmla="*/ 3857392 w 11995552"/>
                <a:gd name="connsiteY86" fmla="*/ 2792950 h 38454550"/>
                <a:gd name="connsiteX87" fmla="*/ 4040272 w 11995552"/>
                <a:gd name="connsiteY87" fmla="*/ 2244310 h 38454550"/>
                <a:gd name="connsiteX88" fmla="*/ 4232196 w 11995552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4206240 w 11978640"/>
                <a:gd name="connsiteY55" fmla="*/ 3790591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274320 w 11978640"/>
                <a:gd name="connsiteY64" fmla="*/ 31230790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4206240 w 11978640"/>
                <a:gd name="connsiteY55" fmla="*/ 3790591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4206240 w 11978640"/>
                <a:gd name="connsiteY55" fmla="*/ 3790591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3993992 w 11978640"/>
                <a:gd name="connsiteY55" fmla="*/ 37647345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3966331 w 11978640"/>
                <a:gd name="connsiteY55" fmla="*/ 3761222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3966331 w 11978640"/>
                <a:gd name="connsiteY55" fmla="*/ 37612220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3689717 w 11978640"/>
                <a:gd name="connsiteY55" fmla="*/ 37506846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54550"/>
                <a:gd name="connsiteX1" fmla="*/ 4215284 w 11978640"/>
                <a:gd name="connsiteY1" fmla="*/ 1047182 h 38454550"/>
                <a:gd name="connsiteX2" fmla="*/ 4796173 w 11978640"/>
                <a:gd name="connsiteY2" fmla="*/ 309559 h 38454550"/>
                <a:gd name="connsiteX3" fmla="*/ 5985614 w 11978640"/>
                <a:gd name="connsiteY3" fmla="*/ 28560 h 38454550"/>
                <a:gd name="connsiteX4" fmla="*/ 7132320 w 11978640"/>
                <a:gd name="connsiteY4" fmla="*/ 506950 h 38454550"/>
                <a:gd name="connsiteX5" fmla="*/ 7132320 w 11978640"/>
                <a:gd name="connsiteY5" fmla="*/ 506950 h 38454550"/>
                <a:gd name="connsiteX6" fmla="*/ 7498080 w 11978640"/>
                <a:gd name="connsiteY6" fmla="*/ 1421350 h 38454550"/>
                <a:gd name="connsiteX7" fmla="*/ 7406640 w 11978640"/>
                <a:gd name="connsiteY7" fmla="*/ 2610070 h 38454550"/>
                <a:gd name="connsiteX8" fmla="*/ 7589520 w 11978640"/>
                <a:gd name="connsiteY8" fmla="*/ 2701510 h 38454550"/>
                <a:gd name="connsiteX9" fmla="*/ 7396346 w 11978640"/>
                <a:gd name="connsiteY9" fmla="*/ 3751801 h 38454550"/>
                <a:gd name="connsiteX10" fmla="*/ 6583680 w 11978640"/>
                <a:gd name="connsiteY10" fmla="*/ 4896070 h 38454550"/>
                <a:gd name="connsiteX11" fmla="*/ 6583680 w 11978640"/>
                <a:gd name="connsiteY11" fmla="*/ 4896070 h 38454550"/>
                <a:gd name="connsiteX12" fmla="*/ 6787795 w 11978640"/>
                <a:gd name="connsiteY12" fmla="*/ 5402672 h 38454550"/>
                <a:gd name="connsiteX13" fmla="*/ 7341023 w 11978640"/>
                <a:gd name="connsiteY13" fmla="*/ 5999796 h 38454550"/>
                <a:gd name="connsiteX14" fmla="*/ 9601200 w 11978640"/>
                <a:gd name="connsiteY14" fmla="*/ 7182070 h 38454550"/>
                <a:gd name="connsiteX15" fmla="*/ 9784080 w 11978640"/>
                <a:gd name="connsiteY15" fmla="*/ 8919430 h 38454550"/>
                <a:gd name="connsiteX16" fmla="*/ 10024180 w 11978640"/>
                <a:gd name="connsiteY16" fmla="*/ 11409033 h 38454550"/>
                <a:gd name="connsiteX17" fmla="*/ 10241280 w 11978640"/>
                <a:gd name="connsiteY17" fmla="*/ 12942790 h 38454550"/>
                <a:gd name="connsiteX18" fmla="*/ 10328455 w 11978640"/>
                <a:gd name="connsiteY18" fmla="*/ 15132274 h 38454550"/>
                <a:gd name="connsiteX19" fmla="*/ 10273132 w 11978640"/>
                <a:gd name="connsiteY19" fmla="*/ 18644766 h 38454550"/>
                <a:gd name="connsiteX20" fmla="*/ 9968857 w 11978640"/>
                <a:gd name="connsiteY20" fmla="*/ 19136514 h 38454550"/>
                <a:gd name="connsiteX21" fmla="*/ 9509760 w 11978640"/>
                <a:gd name="connsiteY21" fmla="*/ 20166550 h 38454550"/>
                <a:gd name="connsiteX22" fmla="*/ 9235440 w 11978640"/>
                <a:gd name="connsiteY22" fmla="*/ 20166550 h 38454550"/>
                <a:gd name="connsiteX23" fmla="*/ 9249660 w 11978640"/>
                <a:gd name="connsiteY23" fmla="*/ 21279134 h 38454550"/>
                <a:gd name="connsiteX24" fmla="*/ 9249660 w 11978640"/>
                <a:gd name="connsiteY24" fmla="*/ 22297757 h 38454550"/>
                <a:gd name="connsiteX25" fmla="*/ 9052560 w 11978640"/>
                <a:gd name="connsiteY25" fmla="*/ 23915590 h 38454550"/>
                <a:gd name="connsiteX26" fmla="*/ 9056030 w 11978640"/>
                <a:gd name="connsiteY26" fmla="*/ 24932126 h 38454550"/>
                <a:gd name="connsiteX27" fmla="*/ 8869680 w 11978640"/>
                <a:gd name="connsiteY27" fmla="*/ 27298870 h 38454550"/>
                <a:gd name="connsiteX28" fmla="*/ 8778240 w 11978640"/>
                <a:gd name="connsiteY28" fmla="*/ 28761910 h 38454550"/>
                <a:gd name="connsiteX29" fmla="*/ 9052560 w 11978640"/>
                <a:gd name="connsiteY29" fmla="*/ 31139350 h 38454550"/>
                <a:gd name="connsiteX30" fmla="*/ 9418320 w 11978640"/>
                <a:gd name="connsiteY30" fmla="*/ 31779430 h 38454550"/>
                <a:gd name="connsiteX31" fmla="*/ 9326880 w 11978640"/>
                <a:gd name="connsiteY31" fmla="*/ 32785270 h 38454550"/>
                <a:gd name="connsiteX32" fmla="*/ 9235440 w 11978640"/>
                <a:gd name="connsiteY32" fmla="*/ 33059590 h 38454550"/>
                <a:gd name="connsiteX33" fmla="*/ 9601200 w 11978640"/>
                <a:gd name="connsiteY33" fmla="*/ 34065430 h 38454550"/>
                <a:gd name="connsiteX34" fmla="*/ 11521440 w 11978640"/>
                <a:gd name="connsiteY34" fmla="*/ 34614070 h 38454550"/>
                <a:gd name="connsiteX35" fmla="*/ 11978640 w 11978640"/>
                <a:gd name="connsiteY35" fmla="*/ 35162710 h 38454550"/>
                <a:gd name="connsiteX36" fmla="*/ 11978640 w 11978640"/>
                <a:gd name="connsiteY36" fmla="*/ 35345590 h 38454550"/>
                <a:gd name="connsiteX37" fmla="*/ 11064240 w 11978640"/>
                <a:gd name="connsiteY37" fmla="*/ 35802790 h 38454550"/>
                <a:gd name="connsiteX38" fmla="*/ 10149840 w 11978640"/>
                <a:gd name="connsiteY38" fmla="*/ 35802790 h 38454550"/>
                <a:gd name="connsiteX39" fmla="*/ 8503920 w 11978640"/>
                <a:gd name="connsiteY39" fmla="*/ 34888390 h 38454550"/>
                <a:gd name="connsiteX40" fmla="*/ 8321040 w 11978640"/>
                <a:gd name="connsiteY40" fmla="*/ 35345590 h 38454550"/>
                <a:gd name="connsiteX41" fmla="*/ 6492240 w 11978640"/>
                <a:gd name="connsiteY41" fmla="*/ 35254150 h 38454550"/>
                <a:gd name="connsiteX42" fmla="*/ 6583680 w 11978640"/>
                <a:gd name="connsiteY42" fmla="*/ 34979830 h 38454550"/>
                <a:gd name="connsiteX43" fmla="*/ 6858000 w 11978640"/>
                <a:gd name="connsiteY43" fmla="*/ 33608230 h 38454550"/>
                <a:gd name="connsiteX44" fmla="*/ 6400800 w 11978640"/>
                <a:gd name="connsiteY44" fmla="*/ 33242470 h 38454550"/>
                <a:gd name="connsiteX45" fmla="*/ 6766560 w 11978640"/>
                <a:gd name="connsiteY45" fmla="*/ 30956470 h 38454550"/>
                <a:gd name="connsiteX46" fmla="*/ 6400800 w 11978640"/>
                <a:gd name="connsiteY46" fmla="*/ 28396150 h 38454550"/>
                <a:gd name="connsiteX47" fmla="*/ 6035040 w 11978640"/>
                <a:gd name="connsiteY47" fmla="*/ 26384470 h 38454550"/>
                <a:gd name="connsiteX48" fmla="*/ 5943600 w 11978640"/>
                <a:gd name="connsiteY48" fmla="*/ 25652950 h 38454550"/>
                <a:gd name="connsiteX49" fmla="*/ 5394960 w 11978640"/>
                <a:gd name="connsiteY49" fmla="*/ 24738550 h 38454550"/>
                <a:gd name="connsiteX50" fmla="*/ 4353591 w 11978640"/>
                <a:gd name="connsiteY50" fmla="*/ 28304118 h 38454550"/>
                <a:gd name="connsiteX51" fmla="*/ 3474720 w 11978640"/>
                <a:gd name="connsiteY51" fmla="*/ 31870870 h 38454550"/>
                <a:gd name="connsiteX52" fmla="*/ 3200400 w 11978640"/>
                <a:gd name="connsiteY52" fmla="*/ 33973990 h 38454550"/>
                <a:gd name="connsiteX53" fmla="*/ 2743200 w 11978640"/>
                <a:gd name="connsiteY53" fmla="*/ 34614070 h 38454550"/>
                <a:gd name="connsiteX54" fmla="*/ 2651760 w 11978640"/>
                <a:gd name="connsiteY54" fmla="*/ 36077110 h 38454550"/>
                <a:gd name="connsiteX55" fmla="*/ 3689717 w 11978640"/>
                <a:gd name="connsiteY55" fmla="*/ 37506846 h 38454550"/>
                <a:gd name="connsiteX56" fmla="*/ 4114800 w 11978640"/>
                <a:gd name="connsiteY56" fmla="*/ 38180230 h 38454550"/>
                <a:gd name="connsiteX57" fmla="*/ 3566160 w 11978640"/>
                <a:gd name="connsiteY57" fmla="*/ 38454550 h 38454550"/>
                <a:gd name="connsiteX58" fmla="*/ 1920240 w 11978640"/>
                <a:gd name="connsiteY58" fmla="*/ 38454550 h 38454550"/>
                <a:gd name="connsiteX59" fmla="*/ 914400 w 11978640"/>
                <a:gd name="connsiteY59" fmla="*/ 37997350 h 38454550"/>
                <a:gd name="connsiteX60" fmla="*/ 548640 w 11978640"/>
                <a:gd name="connsiteY60" fmla="*/ 37265830 h 38454550"/>
                <a:gd name="connsiteX61" fmla="*/ 182880 w 11978640"/>
                <a:gd name="connsiteY61" fmla="*/ 36900070 h 38454550"/>
                <a:gd name="connsiteX62" fmla="*/ 0 w 11978640"/>
                <a:gd name="connsiteY62" fmla="*/ 35345590 h 38454550"/>
                <a:gd name="connsiteX63" fmla="*/ 93734 w 11978640"/>
                <a:gd name="connsiteY63" fmla="*/ 33045981 h 38454550"/>
                <a:gd name="connsiteX64" fmla="*/ 398009 w 11978640"/>
                <a:gd name="connsiteY64" fmla="*/ 31184361 h 38454550"/>
                <a:gd name="connsiteX65" fmla="*/ 731520 w 11978640"/>
                <a:gd name="connsiteY65" fmla="*/ 28487590 h 38454550"/>
                <a:gd name="connsiteX66" fmla="*/ 914400 w 11978640"/>
                <a:gd name="connsiteY66" fmla="*/ 27390310 h 38454550"/>
                <a:gd name="connsiteX67" fmla="*/ 1371600 w 11978640"/>
                <a:gd name="connsiteY67" fmla="*/ 25470070 h 38454550"/>
                <a:gd name="connsiteX68" fmla="*/ 1449143 w 11978640"/>
                <a:gd name="connsiteY68" fmla="*/ 24089128 h 38454550"/>
                <a:gd name="connsiteX69" fmla="*/ 1310836 w 11978640"/>
                <a:gd name="connsiteY69" fmla="*/ 22192382 h 38454550"/>
                <a:gd name="connsiteX70" fmla="*/ 1310836 w 11978640"/>
                <a:gd name="connsiteY70" fmla="*/ 21173760 h 38454550"/>
                <a:gd name="connsiteX71" fmla="*/ 1188720 w 11978640"/>
                <a:gd name="connsiteY71" fmla="*/ 19983670 h 38454550"/>
                <a:gd name="connsiteX72" fmla="*/ 1097280 w 11978640"/>
                <a:gd name="connsiteY72" fmla="*/ 18429190 h 38454550"/>
                <a:gd name="connsiteX73" fmla="*/ 868254 w 11978640"/>
                <a:gd name="connsiteY73" fmla="*/ 16572396 h 38454550"/>
                <a:gd name="connsiteX74" fmla="*/ 182880 w 11978640"/>
                <a:gd name="connsiteY74" fmla="*/ 13399990 h 38454550"/>
                <a:gd name="connsiteX75" fmla="*/ 0 w 11978640"/>
                <a:gd name="connsiteY75" fmla="*/ 11388310 h 38454550"/>
                <a:gd name="connsiteX76" fmla="*/ 182880 w 11978640"/>
                <a:gd name="connsiteY76" fmla="*/ 9925270 h 38454550"/>
                <a:gd name="connsiteX77" fmla="*/ 365760 w 11978640"/>
                <a:gd name="connsiteY77" fmla="*/ 8645110 h 38454550"/>
                <a:gd name="connsiteX78" fmla="*/ 548640 w 11978640"/>
                <a:gd name="connsiteY78" fmla="*/ 7639270 h 38454550"/>
                <a:gd name="connsiteX79" fmla="*/ 868254 w 11978640"/>
                <a:gd name="connsiteY79" fmla="*/ 6245670 h 38454550"/>
                <a:gd name="connsiteX80" fmla="*/ 2377440 w 11978640"/>
                <a:gd name="connsiteY80" fmla="*/ 5719030 h 38454550"/>
                <a:gd name="connsiteX81" fmla="*/ 3657600 w 11978640"/>
                <a:gd name="connsiteY81" fmla="*/ 5170390 h 38454550"/>
                <a:gd name="connsiteX82" fmla="*/ 4389120 w 11978640"/>
                <a:gd name="connsiteY82" fmla="*/ 4713190 h 38454550"/>
                <a:gd name="connsiteX83" fmla="*/ 4464237 w 11978640"/>
                <a:gd name="connsiteY83" fmla="*/ 4138175 h 38454550"/>
                <a:gd name="connsiteX84" fmla="*/ 4325929 w 11978640"/>
                <a:gd name="connsiteY84" fmla="*/ 3751801 h 38454550"/>
                <a:gd name="connsiteX85" fmla="*/ 3931920 w 11978640"/>
                <a:gd name="connsiteY85" fmla="*/ 3158710 h 38454550"/>
                <a:gd name="connsiteX86" fmla="*/ 3840480 w 11978640"/>
                <a:gd name="connsiteY86" fmla="*/ 2792950 h 38454550"/>
                <a:gd name="connsiteX87" fmla="*/ 4023360 w 11978640"/>
                <a:gd name="connsiteY87" fmla="*/ 2244310 h 38454550"/>
                <a:gd name="connsiteX88" fmla="*/ 4215284 w 11978640"/>
                <a:gd name="connsiteY88" fmla="*/ 1890180 h 38454550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492240 w 11978640"/>
                <a:gd name="connsiteY41" fmla="*/ 35254150 h 38490343"/>
                <a:gd name="connsiteX42" fmla="*/ 6583680 w 11978640"/>
                <a:gd name="connsiteY42" fmla="*/ 34979830 h 38490343"/>
                <a:gd name="connsiteX43" fmla="*/ 6858000 w 11978640"/>
                <a:gd name="connsiteY43" fmla="*/ 33608230 h 38490343"/>
                <a:gd name="connsiteX44" fmla="*/ 6400800 w 11978640"/>
                <a:gd name="connsiteY44" fmla="*/ 33242470 h 38490343"/>
                <a:gd name="connsiteX45" fmla="*/ 6766560 w 11978640"/>
                <a:gd name="connsiteY45" fmla="*/ 30956470 h 38490343"/>
                <a:gd name="connsiteX46" fmla="*/ 6400800 w 11978640"/>
                <a:gd name="connsiteY46" fmla="*/ 28396150 h 38490343"/>
                <a:gd name="connsiteX47" fmla="*/ 6035040 w 11978640"/>
                <a:gd name="connsiteY47" fmla="*/ 26384470 h 38490343"/>
                <a:gd name="connsiteX48" fmla="*/ 5943600 w 11978640"/>
                <a:gd name="connsiteY48" fmla="*/ 25652950 h 38490343"/>
                <a:gd name="connsiteX49" fmla="*/ 5394960 w 11978640"/>
                <a:gd name="connsiteY49" fmla="*/ 24738550 h 38490343"/>
                <a:gd name="connsiteX50" fmla="*/ 4353591 w 11978640"/>
                <a:gd name="connsiteY50" fmla="*/ 28304118 h 38490343"/>
                <a:gd name="connsiteX51" fmla="*/ 3474720 w 11978640"/>
                <a:gd name="connsiteY51" fmla="*/ 31870870 h 38490343"/>
                <a:gd name="connsiteX52" fmla="*/ 3200400 w 11978640"/>
                <a:gd name="connsiteY52" fmla="*/ 33973990 h 38490343"/>
                <a:gd name="connsiteX53" fmla="*/ 2743200 w 11978640"/>
                <a:gd name="connsiteY53" fmla="*/ 34614070 h 38490343"/>
                <a:gd name="connsiteX54" fmla="*/ 2651760 w 11978640"/>
                <a:gd name="connsiteY54" fmla="*/ 36077110 h 38490343"/>
                <a:gd name="connsiteX55" fmla="*/ 3689717 w 11978640"/>
                <a:gd name="connsiteY55" fmla="*/ 37506846 h 38490343"/>
                <a:gd name="connsiteX56" fmla="*/ 4114800 w 11978640"/>
                <a:gd name="connsiteY56" fmla="*/ 38180230 h 38490343"/>
                <a:gd name="connsiteX57" fmla="*/ 3330118 w 11978640"/>
                <a:gd name="connsiteY57" fmla="*/ 38490343 h 38490343"/>
                <a:gd name="connsiteX58" fmla="*/ 1920240 w 11978640"/>
                <a:gd name="connsiteY58" fmla="*/ 38454550 h 38490343"/>
                <a:gd name="connsiteX59" fmla="*/ 914400 w 11978640"/>
                <a:gd name="connsiteY59" fmla="*/ 37997350 h 38490343"/>
                <a:gd name="connsiteX60" fmla="*/ 548640 w 11978640"/>
                <a:gd name="connsiteY60" fmla="*/ 37265830 h 38490343"/>
                <a:gd name="connsiteX61" fmla="*/ 182880 w 11978640"/>
                <a:gd name="connsiteY61" fmla="*/ 36900070 h 38490343"/>
                <a:gd name="connsiteX62" fmla="*/ 0 w 11978640"/>
                <a:gd name="connsiteY62" fmla="*/ 35345590 h 38490343"/>
                <a:gd name="connsiteX63" fmla="*/ 93734 w 11978640"/>
                <a:gd name="connsiteY63" fmla="*/ 33045981 h 38490343"/>
                <a:gd name="connsiteX64" fmla="*/ 398009 w 11978640"/>
                <a:gd name="connsiteY64" fmla="*/ 31184361 h 38490343"/>
                <a:gd name="connsiteX65" fmla="*/ 731520 w 11978640"/>
                <a:gd name="connsiteY65" fmla="*/ 28487590 h 38490343"/>
                <a:gd name="connsiteX66" fmla="*/ 914400 w 11978640"/>
                <a:gd name="connsiteY66" fmla="*/ 27390310 h 38490343"/>
                <a:gd name="connsiteX67" fmla="*/ 1371600 w 11978640"/>
                <a:gd name="connsiteY67" fmla="*/ 25470070 h 38490343"/>
                <a:gd name="connsiteX68" fmla="*/ 1449143 w 11978640"/>
                <a:gd name="connsiteY68" fmla="*/ 24089128 h 38490343"/>
                <a:gd name="connsiteX69" fmla="*/ 1310836 w 11978640"/>
                <a:gd name="connsiteY69" fmla="*/ 22192382 h 38490343"/>
                <a:gd name="connsiteX70" fmla="*/ 1310836 w 11978640"/>
                <a:gd name="connsiteY70" fmla="*/ 21173760 h 38490343"/>
                <a:gd name="connsiteX71" fmla="*/ 1188720 w 11978640"/>
                <a:gd name="connsiteY71" fmla="*/ 19983670 h 38490343"/>
                <a:gd name="connsiteX72" fmla="*/ 1097280 w 11978640"/>
                <a:gd name="connsiteY72" fmla="*/ 18429190 h 38490343"/>
                <a:gd name="connsiteX73" fmla="*/ 868254 w 11978640"/>
                <a:gd name="connsiteY73" fmla="*/ 16572396 h 38490343"/>
                <a:gd name="connsiteX74" fmla="*/ 182880 w 11978640"/>
                <a:gd name="connsiteY74" fmla="*/ 13399990 h 38490343"/>
                <a:gd name="connsiteX75" fmla="*/ 0 w 11978640"/>
                <a:gd name="connsiteY75" fmla="*/ 11388310 h 38490343"/>
                <a:gd name="connsiteX76" fmla="*/ 182880 w 11978640"/>
                <a:gd name="connsiteY76" fmla="*/ 9925270 h 38490343"/>
                <a:gd name="connsiteX77" fmla="*/ 365760 w 11978640"/>
                <a:gd name="connsiteY77" fmla="*/ 8645110 h 38490343"/>
                <a:gd name="connsiteX78" fmla="*/ 548640 w 11978640"/>
                <a:gd name="connsiteY78" fmla="*/ 7639270 h 38490343"/>
                <a:gd name="connsiteX79" fmla="*/ 868254 w 11978640"/>
                <a:gd name="connsiteY79" fmla="*/ 6245670 h 38490343"/>
                <a:gd name="connsiteX80" fmla="*/ 2377440 w 11978640"/>
                <a:gd name="connsiteY80" fmla="*/ 5719030 h 38490343"/>
                <a:gd name="connsiteX81" fmla="*/ 3657600 w 11978640"/>
                <a:gd name="connsiteY81" fmla="*/ 5170390 h 38490343"/>
                <a:gd name="connsiteX82" fmla="*/ 4389120 w 11978640"/>
                <a:gd name="connsiteY82" fmla="*/ 4713190 h 38490343"/>
                <a:gd name="connsiteX83" fmla="*/ 4464237 w 11978640"/>
                <a:gd name="connsiteY83" fmla="*/ 4138175 h 38490343"/>
                <a:gd name="connsiteX84" fmla="*/ 4325929 w 11978640"/>
                <a:gd name="connsiteY84" fmla="*/ 3751801 h 38490343"/>
                <a:gd name="connsiteX85" fmla="*/ 3931920 w 11978640"/>
                <a:gd name="connsiteY85" fmla="*/ 3158710 h 38490343"/>
                <a:gd name="connsiteX86" fmla="*/ 3840480 w 11978640"/>
                <a:gd name="connsiteY86" fmla="*/ 2792950 h 38490343"/>
                <a:gd name="connsiteX87" fmla="*/ 4023360 w 11978640"/>
                <a:gd name="connsiteY87" fmla="*/ 2244310 h 38490343"/>
                <a:gd name="connsiteX88" fmla="*/ 4215284 w 11978640"/>
                <a:gd name="connsiteY88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492240 w 11978640"/>
                <a:gd name="connsiteY41" fmla="*/ 35254150 h 38490343"/>
                <a:gd name="connsiteX42" fmla="*/ 6583680 w 11978640"/>
                <a:gd name="connsiteY42" fmla="*/ 34979830 h 38490343"/>
                <a:gd name="connsiteX43" fmla="*/ 6858000 w 11978640"/>
                <a:gd name="connsiteY43" fmla="*/ 33608230 h 38490343"/>
                <a:gd name="connsiteX44" fmla="*/ 6400800 w 11978640"/>
                <a:gd name="connsiteY44" fmla="*/ 33242470 h 38490343"/>
                <a:gd name="connsiteX45" fmla="*/ 6766560 w 11978640"/>
                <a:gd name="connsiteY45" fmla="*/ 30956470 h 38490343"/>
                <a:gd name="connsiteX46" fmla="*/ 6400800 w 11978640"/>
                <a:gd name="connsiteY46" fmla="*/ 28396150 h 38490343"/>
                <a:gd name="connsiteX47" fmla="*/ 6035040 w 11978640"/>
                <a:gd name="connsiteY47" fmla="*/ 26384470 h 38490343"/>
                <a:gd name="connsiteX48" fmla="*/ 5943600 w 11978640"/>
                <a:gd name="connsiteY48" fmla="*/ 25652950 h 38490343"/>
                <a:gd name="connsiteX49" fmla="*/ 5394960 w 11978640"/>
                <a:gd name="connsiteY49" fmla="*/ 24738550 h 38490343"/>
                <a:gd name="connsiteX50" fmla="*/ 4353591 w 11978640"/>
                <a:gd name="connsiteY50" fmla="*/ 28304118 h 38490343"/>
                <a:gd name="connsiteX51" fmla="*/ 3474720 w 11978640"/>
                <a:gd name="connsiteY51" fmla="*/ 31870870 h 38490343"/>
                <a:gd name="connsiteX52" fmla="*/ 3200400 w 11978640"/>
                <a:gd name="connsiteY52" fmla="*/ 33973990 h 38490343"/>
                <a:gd name="connsiteX53" fmla="*/ 2743200 w 11978640"/>
                <a:gd name="connsiteY53" fmla="*/ 34614070 h 38490343"/>
                <a:gd name="connsiteX54" fmla="*/ 2651760 w 11978640"/>
                <a:gd name="connsiteY54" fmla="*/ 36077110 h 38490343"/>
                <a:gd name="connsiteX55" fmla="*/ 3689717 w 11978640"/>
                <a:gd name="connsiteY55" fmla="*/ 37506846 h 38490343"/>
                <a:gd name="connsiteX56" fmla="*/ 4270606 w 11978640"/>
                <a:gd name="connsiteY56" fmla="*/ 38244469 h 38490343"/>
                <a:gd name="connsiteX57" fmla="*/ 3330118 w 11978640"/>
                <a:gd name="connsiteY57" fmla="*/ 38490343 h 38490343"/>
                <a:gd name="connsiteX58" fmla="*/ 1920240 w 11978640"/>
                <a:gd name="connsiteY58" fmla="*/ 38454550 h 38490343"/>
                <a:gd name="connsiteX59" fmla="*/ 914400 w 11978640"/>
                <a:gd name="connsiteY59" fmla="*/ 37997350 h 38490343"/>
                <a:gd name="connsiteX60" fmla="*/ 548640 w 11978640"/>
                <a:gd name="connsiteY60" fmla="*/ 37265830 h 38490343"/>
                <a:gd name="connsiteX61" fmla="*/ 182880 w 11978640"/>
                <a:gd name="connsiteY61" fmla="*/ 36900070 h 38490343"/>
                <a:gd name="connsiteX62" fmla="*/ 0 w 11978640"/>
                <a:gd name="connsiteY62" fmla="*/ 35345590 h 38490343"/>
                <a:gd name="connsiteX63" fmla="*/ 93734 w 11978640"/>
                <a:gd name="connsiteY63" fmla="*/ 33045981 h 38490343"/>
                <a:gd name="connsiteX64" fmla="*/ 398009 w 11978640"/>
                <a:gd name="connsiteY64" fmla="*/ 31184361 h 38490343"/>
                <a:gd name="connsiteX65" fmla="*/ 731520 w 11978640"/>
                <a:gd name="connsiteY65" fmla="*/ 28487590 h 38490343"/>
                <a:gd name="connsiteX66" fmla="*/ 914400 w 11978640"/>
                <a:gd name="connsiteY66" fmla="*/ 27390310 h 38490343"/>
                <a:gd name="connsiteX67" fmla="*/ 1371600 w 11978640"/>
                <a:gd name="connsiteY67" fmla="*/ 25470070 h 38490343"/>
                <a:gd name="connsiteX68" fmla="*/ 1449143 w 11978640"/>
                <a:gd name="connsiteY68" fmla="*/ 24089128 h 38490343"/>
                <a:gd name="connsiteX69" fmla="*/ 1310836 w 11978640"/>
                <a:gd name="connsiteY69" fmla="*/ 22192382 h 38490343"/>
                <a:gd name="connsiteX70" fmla="*/ 1310836 w 11978640"/>
                <a:gd name="connsiteY70" fmla="*/ 21173760 h 38490343"/>
                <a:gd name="connsiteX71" fmla="*/ 1188720 w 11978640"/>
                <a:gd name="connsiteY71" fmla="*/ 19983670 h 38490343"/>
                <a:gd name="connsiteX72" fmla="*/ 1097280 w 11978640"/>
                <a:gd name="connsiteY72" fmla="*/ 18429190 h 38490343"/>
                <a:gd name="connsiteX73" fmla="*/ 868254 w 11978640"/>
                <a:gd name="connsiteY73" fmla="*/ 16572396 h 38490343"/>
                <a:gd name="connsiteX74" fmla="*/ 182880 w 11978640"/>
                <a:gd name="connsiteY74" fmla="*/ 13399990 h 38490343"/>
                <a:gd name="connsiteX75" fmla="*/ 0 w 11978640"/>
                <a:gd name="connsiteY75" fmla="*/ 11388310 h 38490343"/>
                <a:gd name="connsiteX76" fmla="*/ 182880 w 11978640"/>
                <a:gd name="connsiteY76" fmla="*/ 9925270 h 38490343"/>
                <a:gd name="connsiteX77" fmla="*/ 365760 w 11978640"/>
                <a:gd name="connsiteY77" fmla="*/ 8645110 h 38490343"/>
                <a:gd name="connsiteX78" fmla="*/ 548640 w 11978640"/>
                <a:gd name="connsiteY78" fmla="*/ 7639270 h 38490343"/>
                <a:gd name="connsiteX79" fmla="*/ 868254 w 11978640"/>
                <a:gd name="connsiteY79" fmla="*/ 6245670 h 38490343"/>
                <a:gd name="connsiteX80" fmla="*/ 2377440 w 11978640"/>
                <a:gd name="connsiteY80" fmla="*/ 5719030 h 38490343"/>
                <a:gd name="connsiteX81" fmla="*/ 3657600 w 11978640"/>
                <a:gd name="connsiteY81" fmla="*/ 5170390 h 38490343"/>
                <a:gd name="connsiteX82" fmla="*/ 4389120 w 11978640"/>
                <a:gd name="connsiteY82" fmla="*/ 4713190 h 38490343"/>
                <a:gd name="connsiteX83" fmla="*/ 4464237 w 11978640"/>
                <a:gd name="connsiteY83" fmla="*/ 4138175 h 38490343"/>
                <a:gd name="connsiteX84" fmla="*/ 4325929 w 11978640"/>
                <a:gd name="connsiteY84" fmla="*/ 3751801 h 38490343"/>
                <a:gd name="connsiteX85" fmla="*/ 3931920 w 11978640"/>
                <a:gd name="connsiteY85" fmla="*/ 3158710 h 38490343"/>
                <a:gd name="connsiteX86" fmla="*/ 3840480 w 11978640"/>
                <a:gd name="connsiteY86" fmla="*/ 2792950 h 38490343"/>
                <a:gd name="connsiteX87" fmla="*/ 4023360 w 11978640"/>
                <a:gd name="connsiteY87" fmla="*/ 2244310 h 38490343"/>
                <a:gd name="connsiteX88" fmla="*/ 4215284 w 11978640"/>
                <a:gd name="connsiteY88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492240 w 11978640"/>
                <a:gd name="connsiteY41" fmla="*/ 35254150 h 38490343"/>
                <a:gd name="connsiteX42" fmla="*/ 6583680 w 11978640"/>
                <a:gd name="connsiteY42" fmla="*/ 34979830 h 38490343"/>
                <a:gd name="connsiteX43" fmla="*/ 6858000 w 11978640"/>
                <a:gd name="connsiteY43" fmla="*/ 33608230 h 38490343"/>
                <a:gd name="connsiteX44" fmla="*/ 6400800 w 11978640"/>
                <a:gd name="connsiteY44" fmla="*/ 33242470 h 38490343"/>
                <a:gd name="connsiteX45" fmla="*/ 6766560 w 11978640"/>
                <a:gd name="connsiteY45" fmla="*/ 30956470 h 38490343"/>
                <a:gd name="connsiteX46" fmla="*/ 6400800 w 11978640"/>
                <a:gd name="connsiteY46" fmla="*/ 28396150 h 38490343"/>
                <a:gd name="connsiteX47" fmla="*/ 6035040 w 11978640"/>
                <a:gd name="connsiteY47" fmla="*/ 26384470 h 38490343"/>
                <a:gd name="connsiteX48" fmla="*/ 5943600 w 11978640"/>
                <a:gd name="connsiteY48" fmla="*/ 25652950 h 38490343"/>
                <a:gd name="connsiteX49" fmla="*/ 5394960 w 11978640"/>
                <a:gd name="connsiteY49" fmla="*/ 24738550 h 38490343"/>
                <a:gd name="connsiteX50" fmla="*/ 4353591 w 11978640"/>
                <a:gd name="connsiteY50" fmla="*/ 28304118 h 38490343"/>
                <a:gd name="connsiteX51" fmla="*/ 3474720 w 11978640"/>
                <a:gd name="connsiteY51" fmla="*/ 31870870 h 38490343"/>
                <a:gd name="connsiteX52" fmla="*/ 3200400 w 11978640"/>
                <a:gd name="connsiteY52" fmla="*/ 33973990 h 38490343"/>
                <a:gd name="connsiteX53" fmla="*/ 2743200 w 11978640"/>
                <a:gd name="connsiteY53" fmla="*/ 34614070 h 38490343"/>
                <a:gd name="connsiteX54" fmla="*/ 2651760 w 11978640"/>
                <a:gd name="connsiteY54" fmla="*/ 36077110 h 38490343"/>
                <a:gd name="connsiteX55" fmla="*/ 3689717 w 11978640"/>
                <a:gd name="connsiteY55" fmla="*/ 37506846 h 38490343"/>
                <a:gd name="connsiteX56" fmla="*/ 4187622 w 11978640"/>
                <a:gd name="connsiteY56" fmla="*/ 38209344 h 38490343"/>
                <a:gd name="connsiteX57" fmla="*/ 3330118 w 11978640"/>
                <a:gd name="connsiteY57" fmla="*/ 38490343 h 38490343"/>
                <a:gd name="connsiteX58" fmla="*/ 1920240 w 11978640"/>
                <a:gd name="connsiteY58" fmla="*/ 38454550 h 38490343"/>
                <a:gd name="connsiteX59" fmla="*/ 914400 w 11978640"/>
                <a:gd name="connsiteY59" fmla="*/ 37997350 h 38490343"/>
                <a:gd name="connsiteX60" fmla="*/ 548640 w 11978640"/>
                <a:gd name="connsiteY60" fmla="*/ 37265830 h 38490343"/>
                <a:gd name="connsiteX61" fmla="*/ 182880 w 11978640"/>
                <a:gd name="connsiteY61" fmla="*/ 36900070 h 38490343"/>
                <a:gd name="connsiteX62" fmla="*/ 0 w 11978640"/>
                <a:gd name="connsiteY62" fmla="*/ 35345590 h 38490343"/>
                <a:gd name="connsiteX63" fmla="*/ 93734 w 11978640"/>
                <a:gd name="connsiteY63" fmla="*/ 33045981 h 38490343"/>
                <a:gd name="connsiteX64" fmla="*/ 398009 w 11978640"/>
                <a:gd name="connsiteY64" fmla="*/ 31184361 h 38490343"/>
                <a:gd name="connsiteX65" fmla="*/ 731520 w 11978640"/>
                <a:gd name="connsiteY65" fmla="*/ 28487590 h 38490343"/>
                <a:gd name="connsiteX66" fmla="*/ 914400 w 11978640"/>
                <a:gd name="connsiteY66" fmla="*/ 27390310 h 38490343"/>
                <a:gd name="connsiteX67" fmla="*/ 1371600 w 11978640"/>
                <a:gd name="connsiteY67" fmla="*/ 25470070 h 38490343"/>
                <a:gd name="connsiteX68" fmla="*/ 1449143 w 11978640"/>
                <a:gd name="connsiteY68" fmla="*/ 24089128 h 38490343"/>
                <a:gd name="connsiteX69" fmla="*/ 1310836 w 11978640"/>
                <a:gd name="connsiteY69" fmla="*/ 22192382 h 38490343"/>
                <a:gd name="connsiteX70" fmla="*/ 1310836 w 11978640"/>
                <a:gd name="connsiteY70" fmla="*/ 21173760 h 38490343"/>
                <a:gd name="connsiteX71" fmla="*/ 1188720 w 11978640"/>
                <a:gd name="connsiteY71" fmla="*/ 19983670 h 38490343"/>
                <a:gd name="connsiteX72" fmla="*/ 1097280 w 11978640"/>
                <a:gd name="connsiteY72" fmla="*/ 18429190 h 38490343"/>
                <a:gd name="connsiteX73" fmla="*/ 868254 w 11978640"/>
                <a:gd name="connsiteY73" fmla="*/ 16572396 h 38490343"/>
                <a:gd name="connsiteX74" fmla="*/ 182880 w 11978640"/>
                <a:gd name="connsiteY74" fmla="*/ 13399990 h 38490343"/>
                <a:gd name="connsiteX75" fmla="*/ 0 w 11978640"/>
                <a:gd name="connsiteY75" fmla="*/ 11388310 h 38490343"/>
                <a:gd name="connsiteX76" fmla="*/ 182880 w 11978640"/>
                <a:gd name="connsiteY76" fmla="*/ 9925270 h 38490343"/>
                <a:gd name="connsiteX77" fmla="*/ 365760 w 11978640"/>
                <a:gd name="connsiteY77" fmla="*/ 8645110 h 38490343"/>
                <a:gd name="connsiteX78" fmla="*/ 548640 w 11978640"/>
                <a:gd name="connsiteY78" fmla="*/ 7639270 h 38490343"/>
                <a:gd name="connsiteX79" fmla="*/ 868254 w 11978640"/>
                <a:gd name="connsiteY79" fmla="*/ 6245670 h 38490343"/>
                <a:gd name="connsiteX80" fmla="*/ 2377440 w 11978640"/>
                <a:gd name="connsiteY80" fmla="*/ 5719030 h 38490343"/>
                <a:gd name="connsiteX81" fmla="*/ 3657600 w 11978640"/>
                <a:gd name="connsiteY81" fmla="*/ 5170390 h 38490343"/>
                <a:gd name="connsiteX82" fmla="*/ 4389120 w 11978640"/>
                <a:gd name="connsiteY82" fmla="*/ 4713190 h 38490343"/>
                <a:gd name="connsiteX83" fmla="*/ 4464237 w 11978640"/>
                <a:gd name="connsiteY83" fmla="*/ 4138175 h 38490343"/>
                <a:gd name="connsiteX84" fmla="*/ 4325929 w 11978640"/>
                <a:gd name="connsiteY84" fmla="*/ 3751801 h 38490343"/>
                <a:gd name="connsiteX85" fmla="*/ 3931920 w 11978640"/>
                <a:gd name="connsiteY85" fmla="*/ 3158710 h 38490343"/>
                <a:gd name="connsiteX86" fmla="*/ 3840480 w 11978640"/>
                <a:gd name="connsiteY86" fmla="*/ 2792950 h 38490343"/>
                <a:gd name="connsiteX87" fmla="*/ 4023360 w 11978640"/>
                <a:gd name="connsiteY87" fmla="*/ 2244310 h 38490343"/>
                <a:gd name="connsiteX88" fmla="*/ 4215284 w 11978640"/>
                <a:gd name="connsiteY88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583680 w 11978640"/>
                <a:gd name="connsiteY41" fmla="*/ 34979830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583680 w 11978640"/>
                <a:gd name="connsiteY41" fmla="*/ 34979830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10149840 w 11978640"/>
                <a:gd name="connsiteY38" fmla="*/ 3580279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1064240 w 11978640"/>
                <a:gd name="connsiteY37" fmla="*/ 35802790 h 38490343"/>
                <a:gd name="connsiteX38" fmla="*/ 9221998 w 11978640"/>
                <a:gd name="connsiteY38" fmla="*/ 355749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98699 w 11978640"/>
                <a:gd name="connsiteY37" fmla="*/ 35785724 h 38490343"/>
                <a:gd name="connsiteX38" fmla="*/ 9221998 w 11978640"/>
                <a:gd name="connsiteY38" fmla="*/ 355749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98699 w 11978640"/>
                <a:gd name="connsiteY37" fmla="*/ 35785724 h 38490343"/>
                <a:gd name="connsiteX38" fmla="*/ 9249660 w 11978640"/>
                <a:gd name="connsiteY38" fmla="*/ 3539935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98699 w 11978640"/>
                <a:gd name="connsiteY37" fmla="*/ 35785724 h 38490343"/>
                <a:gd name="connsiteX38" fmla="*/ 9249660 w 11978640"/>
                <a:gd name="connsiteY38" fmla="*/ 35399350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98699 w 11978640"/>
                <a:gd name="connsiteY37" fmla="*/ 35785724 h 38490343"/>
                <a:gd name="connsiteX38" fmla="*/ 9249660 w 11978640"/>
                <a:gd name="connsiteY38" fmla="*/ 354344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15714 w 11978640"/>
                <a:gd name="connsiteY37" fmla="*/ 35610100 h 38490343"/>
                <a:gd name="connsiteX38" fmla="*/ 9249660 w 11978640"/>
                <a:gd name="connsiteY38" fmla="*/ 354344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15714 w 11978640"/>
                <a:gd name="connsiteY37" fmla="*/ 35610100 h 38490343"/>
                <a:gd name="connsiteX38" fmla="*/ 9249660 w 11978640"/>
                <a:gd name="connsiteY38" fmla="*/ 354344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15714 w 11978640"/>
                <a:gd name="connsiteY37" fmla="*/ 35610100 h 38490343"/>
                <a:gd name="connsiteX38" fmla="*/ 9249660 w 11978640"/>
                <a:gd name="connsiteY38" fmla="*/ 354344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1978640 w 11978640"/>
                <a:gd name="connsiteY36" fmla="*/ 35345590 h 38490343"/>
                <a:gd name="connsiteX37" fmla="*/ 10715714 w 11978640"/>
                <a:gd name="connsiteY37" fmla="*/ 35610100 h 38490343"/>
                <a:gd name="connsiteX38" fmla="*/ 9249660 w 11978640"/>
                <a:gd name="connsiteY38" fmla="*/ 35434475 h 38490343"/>
                <a:gd name="connsiteX39" fmla="*/ 8503920 w 11978640"/>
                <a:gd name="connsiteY39" fmla="*/ 34888390 h 38490343"/>
                <a:gd name="connsiteX40" fmla="*/ 8321040 w 11978640"/>
                <a:gd name="connsiteY40" fmla="*/ 35345590 h 38490343"/>
                <a:gd name="connsiteX41" fmla="*/ 6732472 w 11978640"/>
                <a:gd name="connsiteY41" fmla="*/ 34837352 h 38490343"/>
                <a:gd name="connsiteX42" fmla="*/ 6858000 w 11978640"/>
                <a:gd name="connsiteY42" fmla="*/ 33608230 h 38490343"/>
                <a:gd name="connsiteX43" fmla="*/ 6400800 w 11978640"/>
                <a:gd name="connsiteY43" fmla="*/ 33242470 h 38490343"/>
                <a:gd name="connsiteX44" fmla="*/ 6766560 w 11978640"/>
                <a:gd name="connsiteY44" fmla="*/ 30956470 h 38490343"/>
                <a:gd name="connsiteX45" fmla="*/ 6400800 w 11978640"/>
                <a:gd name="connsiteY45" fmla="*/ 28396150 h 38490343"/>
                <a:gd name="connsiteX46" fmla="*/ 6035040 w 11978640"/>
                <a:gd name="connsiteY46" fmla="*/ 26384470 h 38490343"/>
                <a:gd name="connsiteX47" fmla="*/ 5943600 w 11978640"/>
                <a:gd name="connsiteY47" fmla="*/ 25652950 h 38490343"/>
                <a:gd name="connsiteX48" fmla="*/ 5394960 w 11978640"/>
                <a:gd name="connsiteY48" fmla="*/ 24738550 h 38490343"/>
                <a:gd name="connsiteX49" fmla="*/ 4353591 w 11978640"/>
                <a:gd name="connsiteY49" fmla="*/ 28304118 h 38490343"/>
                <a:gd name="connsiteX50" fmla="*/ 3474720 w 11978640"/>
                <a:gd name="connsiteY50" fmla="*/ 31870870 h 38490343"/>
                <a:gd name="connsiteX51" fmla="*/ 3200400 w 11978640"/>
                <a:gd name="connsiteY51" fmla="*/ 33973990 h 38490343"/>
                <a:gd name="connsiteX52" fmla="*/ 2743200 w 11978640"/>
                <a:gd name="connsiteY52" fmla="*/ 34614070 h 38490343"/>
                <a:gd name="connsiteX53" fmla="*/ 2651760 w 11978640"/>
                <a:gd name="connsiteY53" fmla="*/ 36077110 h 38490343"/>
                <a:gd name="connsiteX54" fmla="*/ 3689717 w 11978640"/>
                <a:gd name="connsiteY54" fmla="*/ 37506846 h 38490343"/>
                <a:gd name="connsiteX55" fmla="*/ 4187622 w 11978640"/>
                <a:gd name="connsiteY55" fmla="*/ 38209344 h 38490343"/>
                <a:gd name="connsiteX56" fmla="*/ 3330118 w 11978640"/>
                <a:gd name="connsiteY56" fmla="*/ 38490343 h 38490343"/>
                <a:gd name="connsiteX57" fmla="*/ 1920240 w 11978640"/>
                <a:gd name="connsiteY57" fmla="*/ 38454550 h 38490343"/>
                <a:gd name="connsiteX58" fmla="*/ 914400 w 11978640"/>
                <a:gd name="connsiteY58" fmla="*/ 37997350 h 38490343"/>
                <a:gd name="connsiteX59" fmla="*/ 548640 w 11978640"/>
                <a:gd name="connsiteY59" fmla="*/ 37265830 h 38490343"/>
                <a:gd name="connsiteX60" fmla="*/ 182880 w 11978640"/>
                <a:gd name="connsiteY60" fmla="*/ 36900070 h 38490343"/>
                <a:gd name="connsiteX61" fmla="*/ 0 w 11978640"/>
                <a:gd name="connsiteY61" fmla="*/ 35345590 h 38490343"/>
                <a:gd name="connsiteX62" fmla="*/ 93734 w 11978640"/>
                <a:gd name="connsiteY62" fmla="*/ 33045981 h 38490343"/>
                <a:gd name="connsiteX63" fmla="*/ 398009 w 11978640"/>
                <a:gd name="connsiteY63" fmla="*/ 31184361 h 38490343"/>
                <a:gd name="connsiteX64" fmla="*/ 731520 w 11978640"/>
                <a:gd name="connsiteY64" fmla="*/ 28487590 h 38490343"/>
                <a:gd name="connsiteX65" fmla="*/ 914400 w 11978640"/>
                <a:gd name="connsiteY65" fmla="*/ 27390310 h 38490343"/>
                <a:gd name="connsiteX66" fmla="*/ 1371600 w 11978640"/>
                <a:gd name="connsiteY66" fmla="*/ 25470070 h 38490343"/>
                <a:gd name="connsiteX67" fmla="*/ 1449143 w 11978640"/>
                <a:gd name="connsiteY67" fmla="*/ 24089128 h 38490343"/>
                <a:gd name="connsiteX68" fmla="*/ 1310836 w 11978640"/>
                <a:gd name="connsiteY68" fmla="*/ 22192382 h 38490343"/>
                <a:gd name="connsiteX69" fmla="*/ 1310836 w 11978640"/>
                <a:gd name="connsiteY69" fmla="*/ 21173760 h 38490343"/>
                <a:gd name="connsiteX70" fmla="*/ 1188720 w 11978640"/>
                <a:gd name="connsiteY70" fmla="*/ 19983670 h 38490343"/>
                <a:gd name="connsiteX71" fmla="*/ 1097280 w 11978640"/>
                <a:gd name="connsiteY71" fmla="*/ 18429190 h 38490343"/>
                <a:gd name="connsiteX72" fmla="*/ 868254 w 11978640"/>
                <a:gd name="connsiteY72" fmla="*/ 16572396 h 38490343"/>
                <a:gd name="connsiteX73" fmla="*/ 182880 w 11978640"/>
                <a:gd name="connsiteY73" fmla="*/ 13399990 h 38490343"/>
                <a:gd name="connsiteX74" fmla="*/ 0 w 11978640"/>
                <a:gd name="connsiteY74" fmla="*/ 11388310 h 38490343"/>
                <a:gd name="connsiteX75" fmla="*/ 182880 w 11978640"/>
                <a:gd name="connsiteY75" fmla="*/ 9925270 h 38490343"/>
                <a:gd name="connsiteX76" fmla="*/ 365760 w 11978640"/>
                <a:gd name="connsiteY76" fmla="*/ 8645110 h 38490343"/>
                <a:gd name="connsiteX77" fmla="*/ 548640 w 11978640"/>
                <a:gd name="connsiteY77" fmla="*/ 7639270 h 38490343"/>
                <a:gd name="connsiteX78" fmla="*/ 868254 w 11978640"/>
                <a:gd name="connsiteY78" fmla="*/ 6245670 h 38490343"/>
                <a:gd name="connsiteX79" fmla="*/ 2377440 w 11978640"/>
                <a:gd name="connsiteY79" fmla="*/ 5719030 h 38490343"/>
                <a:gd name="connsiteX80" fmla="*/ 3657600 w 11978640"/>
                <a:gd name="connsiteY80" fmla="*/ 5170390 h 38490343"/>
                <a:gd name="connsiteX81" fmla="*/ 4389120 w 11978640"/>
                <a:gd name="connsiteY81" fmla="*/ 4713190 h 38490343"/>
                <a:gd name="connsiteX82" fmla="*/ 4464237 w 11978640"/>
                <a:gd name="connsiteY82" fmla="*/ 4138175 h 38490343"/>
                <a:gd name="connsiteX83" fmla="*/ 4325929 w 11978640"/>
                <a:gd name="connsiteY83" fmla="*/ 3751801 h 38490343"/>
                <a:gd name="connsiteX84" fmla="*/ 3931920 w 11978640"/>
                <a:gd name="connsiteY84" fmla="*/ 3158710 h 38490343"/>
                <a:gd name="connsiteX85" fmla="*/ 3840480 w 11978640"/>
                <a:gd name="connsiteY85" fmla="*/ 2792950 h 38490343"/>
                <a:gd name="connsiteX86" fmla="*/ 4023360 w 11978640"/>
                <a:gd name="connsiteY86" fmla="*/ 2244310 h 38490343"/>
                <a:gd name="connsiteX87" fmla="*/ 4215284 w 11978640"/>
                <a:gd name="connsiteY87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0715714 w 11978640"/>
                <a:gd name="connsiteY36" fmla="*/ 35610100 h 38490343"/>
                <a:gd name="connsiteX37" fmla="*/ 9249660 w 11978640"/>
                <a:gd name="connsiteY37" fmla="*/ 35434475 h 38490343"/>
                <a:gd name="connsiteX38" fmla="*/ 8503920 w 11978640"/>
                <a:gd name="connsiteY38" fmla="*/ 34888390 h 38490343"/>
                <a:gd name="connsiteX39" fmla="*/ 8321040 w 11978640"/>
                <a:gd name="connsiteY39" fmla="*/ 35345590 h 38490343"/>
                <a:gd name="connsiteX40" fmla="*/ 6732472 w 11978640"/>
                <a:gd name="connsiteY40" fmla="*/ 34837352 h 38490343"/>
                <a:gd name="connsiteX41" fmla="*/ 6858000 w 11978640"/>
                <a:gd name="connsiteY41" fmla="*/ 33608230 h 38490343"/>
                <a:gd name="connsiteX42" fmla="*/ 6400800 w 11978640"/>
                <a:gd name="connsiteY42" fmla="*/ 33242470 h 38490343"/>
                <a:gd name="connsiteX43" fmla="*/ 6766560 w 11978640"/>
                <a:gd name="connsiteY43" fmla="*/ 30956470 h 38490343"/>
                <a:gd name="connsiteX44" fmla="*/ 6400800 w 11978640"/>
                <a:gd name="connsiteY44" fmla="*/ 28396150 h 38490343"/>
                <a:gd name="connsiteX45" fmla="*/ 6035040 w 11978640"/>
                <a:gd name="connsiteY45" fmla="*/ 26384470 h 38490343"/>
                <a:gd name="connsiteX46" fmla="*/ 5943600 w 11978640"/>
                <a:gd name="connsiteY46" fmla="*/ 25652950 h 38490343"/>
                <a:gd name="connsiteX47" fmla="*/ 5394960 w 11978640"/>
                <a:gd name="connsiteY47" fmla="*/ 24738550 h 38490343"/>
                <a:gd name="connsiteX48" fmla="*/ 4353591 w 11978640"/>
                <a:gd name="connsiteY48" fmla="*/ 28304118 h 38490343"/>
                <a:gd name="connsiteX49" fmla="*/ 3474720 w 11978640"/>
                <a:gd name="connsiteY49" fmla="*/ 31870870 h 38490343"/>
                <a:gd name="connsiteX50" fmla="*/ 3200400 w 11978640"/>
                <a:gd name="connsiteY50" fmla="*/ 33973990 h 38490343"/>
                <a:gd name="connsiteX51" fmla="*/ 2743200 w 11978640"/>
                <a:gd name="connsiteY51" fmla="*/ 34614070 h 38490343"/>
                <a:gd name="connsiteX52" fmla="*/ 2651760 w 11978640"/>
                <a:gd name="connsiteY52" fmla="*/ 36077110 h 38490343"/>
                <a:gd name="connsiteX53" fmla="*/ 3689717 w 11978640"/>
                <a:gd name="connsiteY53" fmla="*/ 37506846 h 38490343"/>
                <a:gd name="connsiteX54" fmla="*/ 4187622 w 11978640"/>
                <a:gd name="connsiteY54" fmla="*/ 38209344 h 38490343"/>
                <a:gd name="connsiteX55" fmla="*/ 3330118 w 11978640"/>
                <a:gd name="connsiteY55" fmla="*/ 38490343 h 38490343"/>
                <a:gd name="connsiteX56" fmla="*/ 1920240 w 11978640"/>
                <a:gd name="connsiteY56" fmla="*/ 38454550 h 38490343"/>
                <a:gd name="connsiteX57" fmla="*/ 914400 w 11978640"/>
                <a:gd name="connsiteY57" fmla="*/ 37997350 h 38490343"/>
                <a:gd name="connsiteX58" fmla="*/ 548640 w 11978640"/>
                <a:gd name="connsiteY58" fmla="*/ 37265830 h 38490343"/>
                <a:gd name="connsiteX59" fmla="*/ 182880 w 11978640"/>
                <a:gd name="connsiteY59" fmla="*/ 36900070 h 38490343"/>
                <a:gd name="connsiteX60" fmla="*/ 0 w 11978640"/>
                <a:gd name="connsiteY60" fmla="*/ 35345590 h 38490343"/>
                <a:gd name="connsiteX61" fmla="*/ 93734 w 11978640"/>
                <a:gd name="connsiteY61" fmla="*/ 33045981 h 38490343"/>
                <a:gd name="connsiteX62" fmla="*/ 398009 w 11978640"/>
                <a:gd name="connsiteY62" fmla="*/ 31184361 h 38490343"/>
                <a:gd name="connsiteX63" fmla="*/ 731520 w 11978640"/>
                <a:gd name="connsiteY63" fmla="*/ 28487590 h 38490343"/>
                <a:gd name="connsiteX64" fmla="*/ 914400 w 11978640"/>
                <a:gd name="connsiteY64" fmla="*/ 27390310 h 38490343"/>
                <a:gd name="connsiteX65" fmla="*/ 1371600 w 11978640"/>
                <a:gd name="connsiteY65" fmla="*/ 25470070 h 38490343"/>
                <a:gd name="connsiteX66" fmla="*/ 1449143 w 11978640"/>
                <a:gd name="connsiteY66" fmla="*/ 24089128 h 38490343"/>
                <a:gd name="connsiteX67" fmla="*/ 1310836 w 11978640"/>
                <a:gd name="connsiteY67" fmla="*/ 22192382 h 38490343"/>
                <a:gd name="connsiteX68" fmla="*/ 1310836 w 11978640"/>
                <a:gd name="connsiteY68" fmla="*/ 21173760 h 38490343"/>
                <a:gd name="connsiteX69" fmla="*/ 1188720 w 11978640"/>
                <a:gd name="connsiteY69" fmla="*/ 19983670 h 38490343"/>
                <a:gd name="connsiteX70" fmla="*/ 1097280 w 11978640"/>
                <a:gd name="connsiteY70" fmla="*/ 18429190 h 38490343"/>
                <a:gd name="connsiteX71" fmla="*/ 868254 w 11978640"/>
                <a:gd name="connsiteY71" fmla="*/ 16572396 h 38490343"/>
                <a:gd name="connsiteX72" fmla="*/ 182880 w 11978640"/>
                <a:gd name="connsiteY72" fmla="*/ 13399990 h 38490343"/>
                <a:gd name="connsiteX73" fmla="*/ 0 w 11978640"/>
                <a:gd name="connsiteY73" fmla="*/ 11388310 h 38490343"/>
                <a:gd name="connsiteX74" fmla="*/ 182880 w 11978640"/>
                <a:gd name="connsiteY74" fmla="*/ 9925270 h 38490343"/>
                <a:gd name="connsiteX75" fmla="*/ 365760 w 11978640"/>
                <a:gd name="connsiteY75" fmla="*/ 8645110 h 38490343"/>
                <a:gd name="connsiteX76" fmla="*/ 548640 w 11978640"/>
                <a:gd name="connsiteY76" fmla="*/ 7639270 h 38490343"/>
                <a:gd name="connsiteX77" fmla="*/ 868254 w 11978640"/>
                <a:gd name="connsiteY77" fmla="*/ 6245670 h 38490343"/>
                <a:gd name="connsiteX78" fmla="*/ 2377440 w 11978640"/>
                <a:gd name="connsiteY78" fmla="*/ 5719030 h 38490343"/>
                <a:gd name="connsiteX79" fmla="*/ 3657600 w 11978640"/>
                <a:gd name="connsiteY79" fmla="*/ 5170390 h 38490343"/>
                <a:gd name="connsiteX80" fmla="*/ 4389120 w 11978640"/>
                <a:gd name="connsiteY80" fmla="*/ 4713190 h 38490343"/>
                <a:gd name="connsiteX81" fmla="*/ 4464237 w 11978640"/>
                <a:gd name="connsiteY81" fmla="*/ 4138175 h 38490343"/>
                <a:gd name="connsiteX82" fmla="*/ 4325929 w 11978640"/>
                <a:gd name="connsiteY82" fmla="*/ 3751801 h 38490343"/>
                <a:gd name="connsiteX83" fmla="*/ 3931920 w 11978640"/>
                <a:gd name="connsiteY83" fmla="*/ 3158710 h 38490343"/>
                <a:gd name="connsiteX84" fmla="*/ 3840480 w 11978640"/>
                <a:gd name="connsiteY84" fmla="*/ 2792950 h 38490343"/>
                <a:gd name="connsiteX85" fmla="*/ 4023360 w 11978640"/>
                <a:gd name="connsiteY85" fmla="*/ 2244310 h 38490343"/>
                <a:gd name="connsiteX86" fmla="*/ 4215284 w 11978640"/>
                <a:gd name="connsiteY86" fmla="*/ 1890180 h 38490343"/>
                <a:gd name="connsiteX0" fmla="*/ 4215284 w 11978640"/>
                <a:gd name="connsiteY0" fmla="*/ 1890180 h 38490343"/>
                <a:gd name="connsiteX1" fmla="*/ 4215284 w 11978640"/>
                <a:gd name="connsiteY1" fmla="*/ 1047182 h 38490343"/>
                <a:gd name="connsiteX2" fmla="*/ 4796173 w 11978640"/>
                <a:gd name="connsiteY2" fmla="*/ 309559 h 38490343"/>
                <a:gd name="connsiteX3" fmla="*/ 5985614 w 11978640"/>
                <a:gd name="connsiteY3" fmla="*/ 28560 h 38490343"/>
                <a:gd name="connsiteX4" fmla="*/ 7132320 w 11978640"/>
                <a:gd name="connsiteY4" fmla="*/ 506950 h 38490343"/>
                <a:gd name="connsiteX5" fmla="*/ 7132320 w 11978640"/>
                <a:gd name="connsiteY5" fmla="*/ 506950 h 38490343"/>
                <a:gd name="connsiteX6" fmla="*/ 7498080 w 11978640"/>
                <a:gd name="connsiteY6" fmla="*/ 1421350 h 38490343"/>
                <a:gd name="connsiteX7" fmla="*/ 7406640 w 11978640"/>
                <a:gd name="connsiteY7" fmla="*/ 2610070 h 38490343"/>
                <a:gd name="connsiteX8" fmla="*/ 7589520 w 11978640"/>
                <a:gd name="connsiteY8" fmla="*/ 2701510 h 38490343"/>
                <a:gd name="connsiteX9" fmla="*/ 7396346 w 11978640"/>
                <a:gd name="connsiteY9" fmla="*/ 3751801 h 38490343"/>
                <a:gd name="connsiteX10" fmla="*/ 6583680 w 11978640"/>
                <a:gd name="connsiteY10" fmla="*/ 4896070 h 38490343"/>
                <a:gd name="connsiteX11" fmla="*/ 6583680 w 11978640"/>
                <a:gd name="connsiteY11" fmla="*/ 4896070 h 38490343"/>
                <a:gd name="connsiteX12" fmla="*/ 6787795 w 11978640"/>
                <a:gd name="connsiteY12" fmla="*/ 5402672 h 38490343"/>
                <a:gd name="connsiteX13" fmla="*/ 7341023 w 11978640"/>
                <a:gd name="connsiteY13" fmla="*/ 5999796 h 38490343"/>
                <a:gd name="connsiteX14" fmla="*/ 9601200 w 11978640"/>
                <a:gd name="connsiteY14" fmla="*/ 7182070 h 38490343"/>
                <a:gd name="connsiteX15" fmla="*/ 9784080 w 11978640"/>
                <a:gd name="connsiteY15" fmla="*/ 8919430 h 38490343"/>
                <a:gd name="connsiteX16" fmla="*/ 10024180 w 11978640"/>
                <a:gd name="connsiteY16" fmla="*/ 11409033 h 38490343"/>
                <a:gd name="connsiteX17" fmla="*/ 10241280 w 11978640"/>
                <a:gd name="connsiteY17" fmla="*/ 12942790 h 38490343"/>
                <a:gd name="connsiteX18" fmla="*/ 10328455 w 11978640"/>
                <a:gd name="connsiteY18" fmla="*/ 15132274 h 38490343"/>
                <a:gd name="connsiteX19" fmla="*/ 10273132 w 11978640"/>
                <a:gd name="connsiteY19" fmla="*/ 18644766 h 38490343"/>
                <a:gd name="connsiteX20" fmla="*/ 9968857 w 11978640"/>
                <a:gd name="connsiteY20" fmla="*/ 19136514 h 38490343"/>
                <a:gd name="connsiteX21" fmla="*/ 9509760 w 11978640"/>
                <a:gd name="connsiteY21" fmla="*/ 20166550 h 38490343"/>
                <a:gd name="connsiteX22" fmla="*/ 9235440 w 11978640"/>
                <a:gd name="connsiteY22" fmla="*/ 20166550 h 38490343"/>
                <a:gd name="connsiteX23" fmla="*/ 9249660 w 11978640"/>
                <a:gd name="connsiteY23" fmla="*/ 21279134 h 38490343"/>
                <a:gd name="connsiteX24" fmla="*/ 9249660 w 11978640"/>
                <a:gd name="connsiteY24" fmla="*/ 22297757 h 38490343"/>
                <a:gd name="connsiteX25" fmla="*/ 9052560 w 11978640"/>
                <a:gd name="connsiteY25" fmla="*/ 23915590 h 38490343"/>
                <a:gd name="connsiteX26" fmla="*/ 9056030 w 11978640"/>
                <a:gd name="connsiteY26" fmla="*/ 24932126 h 38490343"/>
                <a:gd name="connsiteX27" fmla="*/ 8869680 w 11978640"/>
                <a:gd name="connsiteY27" fmla="*/ 27298870 h 38490343"/>
                <a:gd name="connsiteX28" fmla="*/ 8778240 w 11978640"/>
                <a:gd name="connsiteY28" fmla="*/ 28761910 h 38490343"/>
                <a:gd name="connsiteX29" fmla="*/ 9052560 w 11978640"/>
                <a:gd name="connsiteY29" fmla="*/ 31139350 h 38490343"/>
                <a:gd name="connsiteX30" fmla="*/ 9418320 w 11978640"/>
                <a:gd name="connsiteY30" fmla="*/ 31779430 h 38490343"/>
                <a:gd name="connsiteX31" fmla="*/ 9326880 w 11978640"/>
                <a:gd name="connsiteY31" fmla="*/ 32785270 h 38490343"/>
                <a:gd name="connsiteX32" fmla="*/ 9235440 w 11978640"/>
                <a:gd name="connsiteY32" fmla="*/ 33059590 h 38490343"/>
                <a:gd name="connsiteX33" fmla="*/ 9601200 w 11978640"/>
                <a:gd name="connsiteY33" fmla="*/ 34065430 h 38490343"/>
                <a:gd name="connsiteX34" fmla="*/ 11521440 w 11978640"/>
                <a:gd name="connsiteY34" fmla="*/ 34614070 h 38490343"/>
                <a:gd name="connsiteX35" fmla="*/ 11978640 w 11978640"/>
                <a:gd name="connsiteY35" fmla="*/ 35162710 h 38490343"/>
                <a:gd name="connsiteX36" fmla="*/ 10715714 w 11978640"/>
                <a:gd name="connsiteY36" fmla="*/ 35610100 h 38490343"/>
                <a:gd name="connsiteX37" fmla="*/ 9249660 w 11978640"/>
                <a:gd name="connsiteY37" fmla="*/ 35434475 h 38490343"/>
                <a:gd name="connsiteX38" fmla="*/ 8503920 w 11978640"/>
                <a:gd name="connsiteY38" fmla="*/ 34888390 h 38490343"/>
                <a:gd name="connsiteX39" fmla="*/ 8321040 w 11978640"/>
                <a:gd name="connsiteY39" fmla="*/ 35345590 h 38490343"/>
                <a:gd name="connsiteX40" fmla="*/ 6732472 w 11978640"/>
                <a:gd name="connsiteY40" fmla="*/ 34837352 h 38490343"/>
                <a:gd name="connsiteX41" fmla="*/ 6858000 w 11978640"/>
                <a:gd name="connsiteY41" fmla="*/ 33608230 h 38490343"/>
                <a:gd name="connsiteX42" fmla="*/ 6400800 w 11978640"/>
                <a:gd name="connsiteY42" fmla="*/ 33242470 h 38490343"/>
                <a:gd name="connsiteX43" fmla="*/ 6766560 w 11978640"/>
                <a:gd name="connsiteY43" fmla="*/ 30956470 h 38490343"/>
                <a:gd name="connsiteX44" fmla="*/ 6400800 w 11978640"/>
                <a:gd name="connsiteY44" fmla="*/ 28396150 h 38490343"/>
                <a:gd name="connsiteX45" fmla="*/ 6035040 w 11978640"/>
                <a:gd name="connsiteY45" fmla="*/ 26384470 h 38490343"/>
                <a:gd name="connsiteX46" fmla="*/ 5943600 w 11978640"/>
                <a:gd name="connsiteY46" fmla="*/ 25652950 h 38490343"/>
                <a:gd name="connsiteX47" fmla="*/ 5394960 w 11978640"/>
                <a:gd name="connsiteY47" fmla="*/ 24738550 h 38490343"/>
                <a:gd name="connsiteX48" fmla="*/ 4353591 w 11978640"/>
                <a:gd name="connsiteY48" fmla="*/ 28304118 h 38490343"/>
                <a:gd name="connsiteX49" fmla="*/ 3474720 w 11978640"/>
                <a:gd name="connsiteY49" fmla="*/ 31870870 h 38490343"/>
                <a:gd name="connsiteX50" fmla="*/ 3200400 w 11978640"/>
                <a:gd name="connsiteY50" fmla="*/ 33973990 h 38490343"/>
                <a:gd name="connsiteX51" fmla="*/ 2743200 w 11978640"/>
                <a:gd name="connsiteY51" fmla="*/ 34614070 h 38490343"/>
                <a:gd name="connsiteX52" fmla="*/ 2651760 w 11978640"/>
                <a:gd name="connsiteY52" fmla="*/ 36077110 h 38490343"/>
                <a:gd name="connsiteX53" fmla="*/ 3689717 w 11978640"/>
                <a:gd name="connsiteY53" fmla="*/ 37506846 h 38490343"/>
                <a:gd name="connsiteX54" fmla="*/ 4187622 w 11978640"/>
                <a:gd name="connsiteY54" fmla="*/ 38209344 h 38490343"/>
                <a:gd name="connsiteX55" fmla="*/ 3330118 w 11978640"/>
                <a:gd name="connsiteY55" fmla="*/ 38490343 h 38490343"/>
                <a:gd name="connsiteX56" fmla="*/ 1920240 w 11978640"/>
                <a:gd name="connsiteY56" fmla="*/ 38454550 h 38490343"/>
                <a:gd name="connsiteX57" fmla="*/ 914400 w 11978640"/>
                <a:gd name="connsiteY57" fmla="*/ 37997350 h 38490343"/>
                <a:gd name="connsiteX58" fmla="*/ 548640 w 11978640"/>
                <a:gd name="connsiteY58" fmla="*/ 37265830 h 38490343"/>
                <a:gd name="connsiteX59" fmla="*/ 182880 w 11978640"/>
                <a:gd name="connsiteY59" fmla="*/ 36900070 h 38490343"/>
                <a:gd name="connsiteX60" fmla="*/ 0 w 11978640"/>
                <a:gd name="connsiteY60" fmla="*/ 35345590 h 38490343"/>
                <a:gd name="connsiteX61" fmla="*/ 93734 w 11978640"/>
                <a:gd name="connsiteY61" fmla="*/ 33045981 h 38490343"/>
                <a:gd name="connsiteX62" fmla="*/ 398009 w 11978640"/>
                <a:gd name="connsiteY62" fmla="*/ 31184361 h 38490343"/>
                <a:gd name="connsiteX63" fmla="*/ 731520 w 11978640"/>
                <a:gd name="connsiteY63" fmla="*/ 28487590 h 38490343"/>
                <a:gd name="connsiteX64" fmla="*/ 914400 w 11978640"/>
                <a:gd name="connsiteY64" fmla="*/ 27390310 h 38490343"/>
                <a:gd name="connsiteX65" fmla="*/ 1371600 w 11978640"/>
                <a:gd name="connsiteY65" fmla="*/ 25470070 h 38490343"/>
                <a:gd name="connsiteX66" fmla="*/ 1449143 w 11978640"/>
                <a:gd name="connsiteY66" fmla="*/ 24089128 h 38490343"/>
                <a:gd name="connsiteX67" fmla="*/ 1310836 w 11978640"/>
                <a:gd name="connsiteY67" fmla="*/ 22192382 h 38490343"/>
                <a:gd name="connsiteX68" fmla="*/ 1310836 w 11978640"/>
                <a:gd name="connsiteY68" fmla="*/ 21173760 h 38490343"/>
                <a:gd name="connsiteX69" fmla="*/ 1188720 w 11978640"/>
                <a:gd name="connsiteY69" fmla="*/ 19983670 h 38490343"/>
                <a:gd name="connsiteX70" fmla="*/ 1097280 w 11978640"/>
                <a:gd name="connsiteY70" fmla="*/ 18429190 h 38490343"/>
                <a:gd name="connsiteX71" fmla="*/ 868254 w 11978640"/>
                <a:gd name="connsiteY71" fmla="*/ 16572396 h 38490343"/>
                <a:gd name="connsiteX72" fmla="*/ 182880 w 11978640"/>
                <a:gd name="connsiteY72" fmla="*/ 13399990 h 38490343"/>
                <a:gd name="connsiteX73" fmla="*/ 0 w 11978640"/>
                <a:gd name="connsiteY73" fmla="*/ 11388310 h 38490343"/>
                <a:gd name="connsiteX74" fmla="*/ 182880 w 11978640"/>
                <a:gd name="connsiteY74" fmla="*/ 9925270 h 38490343"/>
                <a:gd name="connsiteX75" fmla="*/ 365760 w 11978640"/>
                <a:gd name="connsiteY75" fmla="*/ 8645110 h 38490343"/>
                <a:gd name="connsiteX76" fmla="*/ 548640 w 11978640"/>
                <a:gd name="connsiteY76" fmla="*/ 7639270 h 38490343"/>
                <a:gd name="connsiteX77" fmla="*/ 868254 w 11978640"/>
                <a:gd name="connsiteY77" fmla="*/ 6245670 h 38490343"/>
                <a:gd name="connsiteX78" fmla="*/ 2377440 w 11978640"/>
                <a:gd name="connsiteY78" fmla="*/ 5719030 h 38490343"/>
                <a:gd name="connsiteX79" fmla="*/ 3657600 w 11978640"/>
                <a:gd name="connsiteY79" fmla="*/ 5170390 h 38490343"/>
                <a:gd name="connsiteX80" fmla="*/ 4389120 w 11978640"/>
                <a:gd name="connsiteY80" fmla="*/ 4713190 h 38490343"/>
                <a:gd name="connsiteX81" fmla="*/ 4464237 w 11978640"/>
                <a:gd name="connsiteY81" fmla="*/ 4138175 h 38490343"/>
                <a:gd name="connsiteX82" fmla="*/ 4325929 w 11978640"/>
                <a:gd name="connsiteY82" fmla="*/ 3751801 h 38490343"/>
                <a:gd name="connsiteX83" fmla="*/ 3931920 w 11978640"/>
                <a:gd name="connsiteY83" fmla="*/ 3158710 h 38490343"/>
                <a:gd name="connsiteX84" fmla="*/ 3840480 w 11978640"/>
                <a:gd name="connsiteY84" fmla="*/ 2792950 h 38490343"/>
                <a:gd name="connsiteX85" fmla="*/ 4023360 w 11978640"/>
                <a:gd name="connsiteY85" fmla="*/ 2244310 h 38490343"/>
                <a:gd name="connsiteX86" fmla="*/ 4215284 w 11978640"/>
                <a:gd name="connsiteY86" fmla="*/ 1890180 h 38490343"/>
                <a:gd name="connsiteX0" fmla="*/ 4215284 w 12084555"/>
                <a:gd name="connsiteY0" fmla="*/ 1890180 h 38490343"/>
                <a:gd name="connsiteX1" fmla="*/ 4215284 w 12084555"/>
                <a:gd name="connsiteY1" fmla="*/ 1047182 h 38490343"/>
                <a:gd name="connsiteX2" fmla="*/ 4796173 w 12084555"/>
                <a:gd name="connsiteY2" fmla="*/ 309559 h 38490343"/>
                <a:gd name="connsiteX3" fmla="*/ 5985614 w 12084555"/>
                <a:gd name="connsiteY3" fmla="*/ 28560 h 38490343"/>
                <a:gd name="connsiteX4" fmla="*/ 7132320 w 12084555"/>
                <a:gd name="connsiteY4" fmla="*/ 506950 h 38490343"/>
                <a:gd name="connsiteX5" fmla="*/ 7132320 w 12084555"/>
                <a:gd name="connsiteY5" fmla="*/ 506950 h 38490343"/>
                <a:gd name="connsiteX6" fmla="*/ 7498080 w 12084555"/>
                <a:gd name="connsiteY6" fmla="*/ 1421350 h 38490343"/>
                <a:gd name="connsiteX7" fmla="*/ 7406640 w 12084555"/>
                <a:gd name="connsiteY7" fmla="*/ 2610070 h 38490343"/>
                <a:gd name="connsiteX8" fmla="*/ 7589520 w 12084555"/>
                <a:gd name="connsiteY8" fmla="*/ 2701510 h 38490343"/>
                <a:gd name="connsiteX9" fmla="*/ 7396346 w 12084555"/>
                <a:gd name="connsiteY9" fmla="*/ 3751801 h 38490343"/>
                <a:gd name="connsiteX10" fmla="*/ 6583680 w 12084555"/>
                <a:gd name="connsiteY10" fmla="*/ 4896070 h 38490343"/>
                <a:gd name="connsiteX11" fmla="*/ 6583680 w 12084555"/>
                <a:gd name="connsiteY11" fmla="*/ 4896070 h 38490343"/>
                <a:gd name="connsiteX12" fmla="*/ 6787795 w 12084555"/>
                <a:gd name="connsiteY12" fmla="*/ 5402672 h 38490343"/>
                <a:gd name="connsiteX13" fmla="*/ 7341023 w 12084555"/>
                <a:gd name="connsiteY13" fmla="*/ 5999796 h 38490343"/>
                <a:gd name="connsiteX14" fmla="*/ 9601200 w 12084555"/>
                <a:gd name="connsiteY14" fmla="*/ 7182070 h 38490343"/>
                <a:gd name="connsiteX15" fmla="*/ 9784080 w 12084555"/>
                <a:gd name="connsiteY15" fmla="*/ 8919430 h 38490343"/>
                <a:gd name="connsiteX16" fmla="*/ 10024180 w 12084555"/>
                <a:gd name="connsiteY16" fmla="*/ 11409033 h 38490343"/>
                <a:gd name="connsiteX17" fmla="*/ 10241280 w 12084555"/>
                <a:gd name="connsiteY17" fmla="*/ 12942790 h 38490343"/>
                <a:gd name="connsiteX18" fmla="*/ 10328455 w 12084555"/>
                <a:gd name="connsiteY18" fmla="*/ 15132274 h 38490343"/>
                <a:gd name="connsiteX19" fmla="*/ 10273132 w 12084555"/>
                <a:gd name="connsiteY19" fmla="*/ 18644766 h 38490343"/>
                <a:gd name="connsiteX20" fmla="*/ 9968857 w 12084555"/>
                <a:gd name="connsiteY20" fmla="*/ 19136514 h 38490343"/>
                <a:gd name="connsiteX21" fmla="*/ 9509760 w 12084555"/>
                <a:gd name="connsiteY21" fmla="*/ 20166550 h 38490343"/>
                <a:gd name="connsiteX22" fmla="*/ 9235440 w 12084555"/>
                <a:gd name="connsiteY22" fmla="*/ 20166550 h 38490343"/>
                <a:gd name="connsiteX23" fmla="*/ 9249660 w 12084555"/>
                <a:gd name="connsiteY23" fmla="*/ 21279134 h 38490343"/>
                <a:gd name="connsiteX24" fmla="*/ 9249660 w 12084555"/>
                <a:gd name="connsiteY24" fmla="*/ 22297757 h 38490343"/>
                <a:gd name="connsiteX25" fmla="*/ 9052560 w 12084555"/>
                <a:gd name="connsiteY25" fmla="*/ 23915590 h 38490343"/>
                <a:gd name="connsiteX26" fmla="*/ 9056030 w 12084555"/>
                <a:gd name="connsiteY26" fmla="*/ 24932126 h 38490343"/>
                <a:gd name="connsiteX27" fmla="*/ 8869680 w 12084555"/>
                <a:gd name="connsiteY27" fmla="*/ 27298870 h 38490343"/>
                <a:gd name="connsiteX28" fmla="*/ 8778240 w 12084555"/>
                <a:gd name="connsiteY28" fmla="*/ 28761910 h 38490343"/>
                <a:gd name="connsiteX29" fmla="*/ 9052560 w 12084555"/>
                <a:gd name="connsiteY29" fmla="*/ 31139350 h 38490343"/>
                <a:gd name="connsiteX30" fmla="*/ 9418320 w 12084555"/>
                <a:gd name="connsiteY30" fmla="*/ 31779430 h 38490343"/>
                <a:gd name="connsiteX31" fmla="*/ 9326880 w 12084555"/>
                <a:gd name="connsiteY31" fmla="*/ 32785270 h 38490343"/>
                <a:gd name="connsiteX32" fmla="*/ 9235440 w 12084555"/>
                <a:gd name="connsiteY32" fmla="*/ 33059590 h 38490343"/>
                <a:gd name="connsiteX33" fmla="*/ 9601200 w 12084555"/>
                <a:gd name="connsiteY33" fmla="*/ 34065430 h 38490343"/>
                <a:gd name="connsiteX34" fmla="*/ 11521440 w 12084555"/>
                <a:gd name="connsiteY34" fmla="*/ 34614070 h 38490343"/>
                <a:gd name="connsiteX35" fmla="*/ 11978640 w 12084555"/>
                <a:gd name="connsiteY35" fmla="*/ 35162710 h 38490343"/>
                <a:gd name="connsiteX36" fmla="*/ 10715714 w 12084555"/>
                <a:gd name="connsiteY36" fmla="*/ 35610100 h 38490343"/>
                <a:gd name="connsiteX37" fmla="*/ 9249660 w 12084555"/>
                <a:gd name="connsiteY37" fmla="*/ 35434475 h 38490343"/>
                <a:gd name="connsiteX38" fmla="*/ 8503920 w 12084555"/>
                <a:gd name="connsiteY38" fmla="*/ 34888390 h 38490343"/>
                <a:gd name="connsiteX39" fmla="*/ 8321040 w 12084555"/>
                <a:gd name="connsiteY39" fmla="*/ 35345590 h 38490343"/>
                <a:gd name="connsiteX40" fmla="*/ 6732472 w 12084555"/>
                <a:gd name="connsiteY40" fmla="*/ 34837352 h 38490343"/>
                <a:gd name="connsiteX41" fmla="*/ 6858000 w 12084555"/>
                <a:gd name="connsiteY41" fmla="*/ 33608230 h 38490343"/>
                <a:gd name="connsiteX42" fmla="*/ 6400800 w 12084555"/>
                <a:gd name="connsiteY42" fmla="*/ 33242470 h 38490343"/>
                <a:gd name="connsiteX43" fmla="*/ 6766560 w 12084555"/>
                <a:gd name="connsiteY43" fmla="*/ 30956470 h 38490343"/>
                <a:gd name="connsiteX44" fmla="*/ 6400800 w 12084555"/>
                <a:gd name="connsiteY44" fmla="*/ 28396150 h 38490343"/>
                <a:gd name="connsiteX45" fmla="*/ 6035040 w 12084555"/>
                <a:gd name="connsiteY45" fmla="*/ 26384470 h 38490343"/>
                <a:gd name="connsiteX46" fmla="*/ 5943600 w 12084555"/>
                <a:gd name="connsiteY46" fmla="*/ 25652950 h 38490343"/>
                <a:gd name="connsiteX47" fmla="*/ 5394960 w 12084555"/>
                <a:gd name="connsiteY47" fmla="*/ 24738550 h 38490343"/>
                <a:gd name="connsiteX48" fmla="*/ 4353591 w 12084555"/>
                <a:gd name="connsiteY48" fmla="*/ 28304118 h 38490343"/>
                <a:gd name="connsiteX49" fmla="*/ 3474720 w 12084555"/>
                <a:gd name="connsiteY49" fmla="*/ 31870870 h 38490343"/>
                <a:gd name="connsiteX50" fmla="*/ 3200400 w 12084555"/>
                <a:gd name="connsiteY50" fmla="*/ 33973990 h 38490343"/>
                <a:gd name="connsiteX51" fmla="*/ 2743200 w 12084555"/>
                <a:gd name="connsiteY51" fmla="*/ 34614070 h 38490343"/>
                <a:gd name="connsiteX52" fmla="*/ 2651760 w 12084555"/>
                <a:gd name="connsiteY52" fmla="*/ 36077110 h 38490343"/>
                <a:gd name="connsiteX53" fmla="*/ 3689717 w 12084555"/>
                <a:gd name="connsiteY53" fmla="*/ 37506846 h 38490343"/>
                <a:gd name="connsiteX54" fmla="*/ 4187622 w 12084555"/>
                <a:gd name="connsiteY54" fmla="*/ 38209344 h 38490343"/>
                <a:gd name="connsiteX55" fmla="*/ 3330118 w 12084555"/>
                <a:gd name="connsiteY55" fmla="*/ 38490343 h 38490343"/>
                <a:gd name="connsiteX56" fmla="*/ 1920240 w 12084555"/>
                <a:gd name="connsiteY56" fmla="*/ 38454550 h 38490343"/>
                <a:gd name="connsiteX57" fmla="*/ 914400 w 12084555"/>
                <a:gd name="connsiteY57" fmla="*/ 37997350 h 38490343"/>
                <a:gd name="connsiteX58" fmla="*/ 548640 w 12084555"/>
                <a:gd name="connsiteY58" fmla="*/ 37265830 h 38490343"/>
                <a:gd name="connsiteX59" fmla="*/ 182880 w 12084555"/>
                <a:gd name="connsiteY59" fmla="*/ 36900070 h 38490343"/>
                <a:gd name="connsiteX60" fmla="*/ 0 w 12084555"/>
                <a:gd name="connsiteY60" fmla="*/ 35345590 h 38490343"/>
                <a:gd name="connsiteX61" fmla="*/ 93734 w 12084555"/>
                <a:gd name="connsiteY61" fmla="*/ 33045981 h 38490343"/>
                <a:gd name="connsiteX62" fmla="*/ 398009 w 12084555"/>
                <a:gd name="connsiteY62" fmla="*/ 31184361 h 38490343"/>
                <a:gd name="connsiteX63" fmla="*/ 731520 w 12084555"/>
                <a:gd name="connsiteY63" fmla="*/ 28487590 h 38490343"/>
                <a:gd name="connsiteX64" fmla="*/ 914400 w 12084555"/>
                <a:gd name="connsiteY64" fmla="*/ 27390310 h 38490343"/>
                <a:gd name="connsiteX65" fmla="*/ 1371600 w 12084555"/>
                <a:gd name="connsiteY65" fmla="*/ 25470070 h 38490343"/>
                <a:gd name="connsiteX66" fmla="*/ 1449143 w 12084555"/>
                <a:gd name="connsiteY66" fmla="*/ 24089128 h 38490343"/>
                <a:gd name="connsiteX67" fmla="*/ 1310836 w 12084555"/>
                <a:gd name="connsiteY67" fmla="*/ 22192382 h 38490343"/>
                <a:gd name="connsiteX68" fmla="*/ 1310836 w 12084555"/>
                <a:gd name="connsiteY68" fmla="*/ 21173760 h 38490343"/>
                <a:gd name="connsiteX69" fmla="*/ 1188720 w 12084555"/>
                <a:gd name="connsiteY69" fmla="*/ 19983670 h 38490343"/>
                <a:gd name="connsiteX70" fmla="*/ 1097280 w 12084555"/>
                <a:gd name="connsiteY70" fmla="*/ 18429190 h 38490343"/>
                <a:gd name="connsiteX71" fmla="*/ 868254 w 12084555"/>
                <a:gd name="connsiteY71" fmla="*/ 16572396 h 38490343"/>
                <a:gd name="connsiteX72" fmla="*/ 182880 w 12084555"/>
                <a:gd name="connsiteY72" fmla="*/ 13399990 h 38490343"/>
                <a:gd name="connsiteX73" fmla="*/ 0 w 12084555"/>
                <a:gd name="connsiteY73" fmla="*/ 11388310 h 38490343"/>
                <a:gd name="connsiteX74" fmla="*/ 182880 w 12084555"/>
                <a:gd name="connsiteY74" fmla="*/ 9925270 h 38490343"/>
                <a:gd name="connsiteX75" fmla="*/ 365760 w 12084555"/>
                <a:gd name="connsiteY75" fmla="*/ 8645110 h 38490343"/>
                <a:gd name="connsiteX76" fmla="*/ 548640 w 12084555"/>
                <a:gd name="connsiteY76" fmla="*/ 7639270 h 38490343"/>
                <a:gd name="connsiteX77" fmla="*/ 868254 w 12084555"/>
                <a:gd name="connsiteY77" fmla="*/ 6245670 h 38490343"/>
                <a:gd name="connsiteX78" fmla="*/ 2377440 w 12084555"/>
                <a:gd name="connsiteY78" fmla="*/ 5719030 h 38490343"/>
                <a:gd name="connsiteX79" fmla="*/ 3657600 w 12084555"/>
                <a:gd name="connsiteY79" fmla="*/ 5170390 h 38490343"/>
                <a:gd name="connsiteX80" fmla="*/ 4389120 w 12084555"/>
                <a:gd name="connsiteY80" fmla="*/ 4713190 h 38490343"/>
                <a:gd name="connsiteX81" fmla="*/ 4464237 w 12084555"/>
                <a:gd name="connsiteY81" fmla="*/ 4138175 h 38490343"/>
                <a:gd name="connsiteX82" fmla="*/ 4325929 w 12084555"/>
                <a:gd name="connsiteY82" fmla="*/ 3751801 h 38490343"/>
                <a:gd name="connsiteX83" fmla="*/ 3931920 w 12084555"/>
                <a:gd name="connsiteY83" fmla="*/ 3158710 h 38490343"/>
                <a:gd name="connsiteX84" fmla="*/ 3840480 w 12084555"/>
                <a:gd name="connsiteY84" fmla="*/ 2792950 h 38490343"/>
                <a:gd name="connsiteX85" fmla="*/ 4023360 w 12084555"/>
                <a:gd name="connsiteY85" fmla="*/ 2244310 h 38490343"/>
                <a:gd name="connsiteX86" fmla="*/ 4215284 w 12084555"/>
                <a:gd name="connsiteY86" fmla="*/ 1890180 h 38490343"/>
                <a:gd name="connsiteX0" fmla="*/ 4215284 w 12084555"/>
                <a:gd name="connsiteY0" fmla="*/ 1890180 h 38490343"/>
                <a:gd name="connsiteX1" fmla="*/ 4215284 w 12084555"/>
                <a:gd name="connsiteY1" fmla="*/ 1047182 h 38490343"/>
                <a:gd name="connsiteX2" fmla="*/ 4796173 w 12084555"/>
                <a:gd name="connsiteY2" fmla="*/ 309559 h 38490343"/>
                <a:gd name="connsiteX3" fmla="*/ 5985614 w 12084555"/>
                <a:gd name="connsiteY3" fmla="*/ 28560 h 38490343"/>
                <a:gd name="connsiteX4" fmla="*/ 7132320 w 12084555"/>
                <a:gd name="connsiteY4" fmla="*/ 506950 h 38490343"/>
                <a:gd name="connsiteX5" fmla="*/ 7132320 w 12084555"/>
                <a:gd name="connsiteY5" fmla="*/ 506950 h 38490343"/>
                <a:gd name="connsiteX6" fmla="*/ 7498080 w 12084555"/>
                <a:gd name="connsiteY6" fmla="*/ 1421350 h 38490343"/>
                <a:gd name="connsiteX7" fmla="*/ 7406640 w 12084555"/>
                <a:gd name="connsiteY7" fmla="*/ 2610070 h 38490343"/>
                <a:gd name="connsiteX8" fmla="*/ 7589520 w 12084555"/>
                <a:gd name="connsiteY8" fmla="*/ 2701510 h 38490343"/>
                <a:gd name="connsiteX9" fmla="*/ 7396346 w 12084555"/>
                <a:gd name="connsiteY9" fmla="*/ 3751801 h 38490343"/>
                <a:gd name="connsiteX10" fmla="*/ 6583680 w 12084555"/>
                <a:gd name="connsiteY10" fmla="*/ 4896070 h 38490343"/>
                <a:gd name="connsiteX11" fmla="*/ 6583680 w 12084555"/>
                <a:gd name="connsiteY11" fmla="*/ 4896070 h 38490343"/>
                <a:gd name="connsiteX12" fmla="*/ 6787795 w 12084555"/>
                <a:gd name="connsiteY12" fmla="*/ 5402672 h 38490343"/>
                <a:gd name="connsiteX13" fmla="*/ 7341023 w 12084555"/>
                <a:gd name="connsiteY13" fmla="*/ 5999796 h 38490343"/>
                <a:gd name="connsiteX14" fmla="*/ 9601200 w 12084555"/>
                <a:gd name="connsiteY14" fmla="*/ 7182070 h 38490343"/>
                <a:gd name="connsiteX15" fmla="*/ 9784080 w 12084555"/>
                <a:gd name="connsiteY15" fmla="*/ 8919430 h 38490343"/>
                <a:gd name="connsiteX16" fmla="*/ 10024180 w 12084555"/>
                <a:gd name="connsiteY16" fmla="*/ 11409033 h 38490343"/>
                <a:gd name="connsiteX17" fmla="*/ 10241280 w 12084555"/>
                <a:gd name="connsiteY17" fmla="*/ 12942790 h 38490343"/>
                <a:gd name="connsiteX18" fmla="*/ 10328455 w 12084555"/>
                <a:gd name="connsiteY18" fmla="*/ 15132274 h 38490343"/>
                <a:gd name="connsiteX19" fmla="*/ 10273132 w 12084555"/>
                <a:gd name="connsiteY19" fmla="*/ 18644766 h 38490343"/>
                <a:gd name="connsiteX20" fmla="*/ 9968857 w 12084555"/>
                <a:gd name="connsiteY20" fmla="*/ 19136514 h 38490343"/>
                <a:gd name="connsiteX21" fmla="*/ 9509760 w 12084555"/>
                <a:gd name="connsiteY21" fmla="*/ 20166550 h 38490343"/>
                <a:gd name="connsiteX22" fmla="*/ 9235440 w 12084555"/>
                <a:gd name="connsiteY22" fmla="*/ 20166550 h 38490343"/>
                <a:gd name="connsiteX23" fmla="*/ 9249660 w 12084555"/>
                <a:gd name="connsiteY23" fmla="*/ 21279134 h 38490343"/>
                <a:gd name="connsiteX24" fmla="*/ 9249660 w 12084555"/>
                <a:gd name="connsiteY24" fmla="*/ 22297757 h 38490343"/>
                <a:gd name="connsiteX25" fmla="*/ 9052560 w 12084555"/>
                <a:gd name="connsiteY25" fmla="*/ 23915590 h 38490343"/>
                <a:gd name="connsiteX26" fmla="*/ 9056030 w 12084555"/>
                <a:gd name="connsiteY26" fmla="*/ 24932126 h 38490343"/>
                <a:gd name="connsiteX27" fmla="*/ 8869680 w 12084555"/>
                <a:gd name="connsiteY27" fmla="*/ 27298870 h 38490343"/>
                <a:gd name="connsiteX28" fmla="*/ 8778240 w 12084555"/>
                <a:gd name="connsiteY28" fmla="*/ 28761910 h 38490343"/>
                <a:gd name="connsiteX29" fmla="*/ 9052560 w 12084555"/>
                <a:gd name="connsiteY29" fmla="*/ 31139350 h 38490343"/>
                <a:gd name="connsiteX30" fmla="*/ 9418320 w 12084555"/>
                <a:gd name="connsiteY30" fmla="*/ 31779430 h 38490343"/>
                <a:gd name="connsiteX31" fmla="*/ 9326880 w 12084555"/>
                <a:gd name="connsiteY31" fmla="*/ 32785270 h 38490343"/>
                <a:gd name="connsiteX32" fmla="*/ 9235440 w 12084555"/>
                <a:gd name="connsiteY32" fmla="*/ 33059590 h 38490343"/>
                <a:gd name="connsiteX33" fmla="*/ 9601200 w 12084555"/>
                <a:gd name="connsiteY33" fmla="*/ 34065430 h 38490343"/>
                <a:gd name="connsiteX34" fmla="*/ 11521440 w 12084555"/>
                <a:gd name="connsiteY34" fmla="*/ 34614070 h 38490343"/>
                <a:gd name="connsiteX35" fmla="*/ 11978640 w 12084555"/>
                <a:gd name="connsiteY35" fmla="*/ 35162710 h 38490343"/>
                <a:gd name="connsiteX36" fmla="*/ 10715714 w 12084555"/>
                <a:gd name="connsiteY36" fmla="*/ 35610100 h 38490343"/>
                <a:gd name="connsiteX37" fmla="*/ 9249660 w 12084555"/>
                <a:gd name="connsiteY37" fmla="*/ 35434475 h 38490343"/>
                <a:gd name="connsiteX38" fmla="*/ 8503920 w 12084555"/>
                <a:gd name="connsiteY38" fmla="*/ 34888390 h 38490343"/>
                <a:gd name="connsiteX39" fmla="*/ 8321040 w 12084555"/>
                <a:gd name="connsiteY39" fmla="*/ 35345590 h 38490343"/>
                <a:gd name="connsiteX40" fmla="*/ 6732472 w 12084555"/>
                <a:gd name="connsiteY40" fmla="*/ 34837352 h 38490343"/>
                <a:gd name="connsiteX41" fmla="*/ 6858000 w 12084555"/>
                <a:gd name="connsiteY41" fmla="*/ 33608230 h 38490343"/>
                <a:gd name="connsiteX42" fmla="*/ 6400800 w 12084555"/>
                <a:gd name="connsiteY42" fmla="*/ 33242470 h 38490343"/>
                <a:gd name="connsiteX43" fmla="*/ 6766560 w 12084555"/>
                <a:gd name="connsiteY43" fmla="*/ 30956470 h 38490343"/>
                <a:gd name="connsiteX44" fmla="*/ 6400800 w 12084555"/>
                <a:gd name="connsiteY44" fmla="*/ 28396150 h 38490343"/>
                <a:gd name="connsiteX45" fmla="*/ 6035040 w 12084555"/>
                <a:gd name="connsiteY45" fmla="*/ 26384470 h 38490343"/>
                <a:gd name="connsiteX46" fmla="*/ 5943600 w 12084555"/>
                <a:gd name="connsiteY46" fmla="*/ 25652950 h 38490343"/>
                <a:gd name="connsiteX47" fmla="*/ 5394960 w 12084555"/>
                <a:gd name="connsiteY47" fmla="*/ 24738550 h 38490343"/>
                <a:gd name="connsiteX48" fmla="*/ 4353591 w 12084555"/>
                <a:gd name="connsiteY48" fmla="*/ 28304118 h 38490343"/>
                <a:gd name="connsiteX49" fmla="*/ 3474720 w 12084555"/>
                <a:gd name="connsiteY49" fmla="*/ 31870870 h 38490343"/>
                <a:gd name="connsiteX50" fmla="*/ 3200400 w 12084555"/>
                <a:gd name="connsiteY50" fmla="*/ 33973990 h 38490343"/>
                <a:gd name="connsiteX51" fmla="*/ 2743200 w 12084555"/>
                <a:gd name="connsiteY51" fmla="*/ 34614070 h 38490343"/>
                <a:gd name="connsiteX52" fmla="*/ 2651760 w 12084555"/>
                <a:gd name="connsiteY52" fmla="*/ 36077110 h 38490343"/>
                <a:gd name="connsiteX53" fmla="*/ 3689717 w 12084555"/>
                <a:gd name="connsiteY53" fmla="*/ 37506846 h 38490343"/>
                <a:gd name="connsiteX54" fmla="*/ 4187622 w 12084555"/>
                <a:gd name="connsiteY54" fmla="*/ 38209344 h 38490343"/>
                <a:gd name="connsiteX55" fmla="*/ 3330118 w 12084555"/>
                <a:gd name="connsiteY55" fmla="*/ 38490343 h 38490343"/>
                <a:gd name="connsiteX56" fmla="*/ 1920240 w 12084555"/>
                <a:gd name="connsiteY56" fmla="*/ 38454550 h 38490343"/>
                <a:gd name="connsiteX57" fmla="*/ 914400 w 12084555"/>
                <a:gd name="connsiteY57" fmla="*/ 37997350 h 38490343"/>
                <a:gd name="connsiteX58" fmla="*/ 548640 w 12084555"/>
                <a:gd name="connsiteY58" fmla="*/ 37265830 h 38490343"/>
                <a:gd name="connsiteX59" fmla="*/ 182880 w 12084555"/>
                <a:gd name="connsiteY59" fmla="*/ 36900070 h 38490343"/>
                <a:gd name="connsiteX60" fmla="*/ 0 w 12084555"/>
                <a:gd name="connsiteY60" fmla="*/ 35345590 h 38490343"/>
                <a:gd name="connsiteX61" fmla="*/ 93734 w 12084555"/>
                <a:gd name="connsiteY61" fmla="*/ 33045981 h 38490343"/>
                <a:gd name="connsiteX62" fmla="*/ 398009 w 12084555"/>
                <a:gd name="connsiteY62" fmla="*/ 31184361 h 38490343"/>
                <a:gd name="connsiteX63" fmla="*/ 731520 w 12084555"/>
                <a:gd name="connsiteY63" fmla="*/ 28487590 h 38490343"/>
                <a:gd name="connsiteX64" fmla="*/ 914400 w 12084555"/>
                <a:gd name="connsiteY64" fmla="*/ 27390310 h 38490343"/>
                <a:gd name="connsiteX65" fmla="*/ 1371600 w 12084555"/>
                <a:gd name="connsiteY65" fmla="*/ 25470070 h 38490343"/>
                <a:gd name="connsiteX66" fmla="*/ 1449143 w 12084555"/>
                <a:gd name="connsiteY66" fmla="*/ 24089128 h 38490343"/>
                <a:gd name="connsiteX67" fmla="*/ 1310836 w 12084555"/>
                <a:gd name="connsiteY67" fmla="*/ 22192382 h 38490343"/>
                <a:gd name="connsiteX68" fmla="*/ 1310836 w 12084555"/>
                <a:gd name="connsiteY68" fmla="*/ 21173760 h 38490343"/>
                <a:gd name="connsiteX69" fmla="*/ 1188720 w 12084555"/>
                <a:gd name="connsiteY69" fmla="*/ 19983670 h 38490343"/>
                <a:gd name="connsiteX70" fmla="*/ 1097280 w 12084555"/>
                <a:gd name="connsiteY70" fmla="*/ 18429190 h 38490343"/>
                <a:gd name="connsiteX71" fmla="*/ 868254 w 12084555"/>
                <a:gd name="connsiteY71" fmla="*/ 16572396 h 38490343"/>
                <a:gd name="connsiteX72" fmla="*/ 182880 w 12084555"/>
                <a:gd name="connsiteY72" fmla="*/ 13399990 h 38490343"/>
                <a:gd name="connsiteX73" fmla="*/ 0 w 12084555"/>
                <a:gd name="connsiteY73" fmla="*/ 11388310 h 38490343"/>
                <a:gd name="connsiteX74" fmla="*/ 182880 w 12084555"/>
                <a:gd name="connsiteY74" fmla="*/ 9925270 h 38490343"/>
                <a:gd name="connsiteX75" fmla="*/ 365760 w 12084555"/>
                <a:gd name="connsiteY75" fmla="*/ 8645110 h 38490343"/>
                <a:gd name="connsiteX76" fmla="*/ 548640 w 12084555"/>
                <a:gd name="connsiteY76" fmla="*/ 7639270 h 38490343"/>
                <a:gd name="connsiteX77" fmla="*/ 868254 w 12084555"/>
                <a:gd name="connsiteY77" fmla="*/ 6245670 h 38490343"/>
                <a:gd name="connsiteX78" fmla="*/ 2377440 w 12084555"/>
                <a:gd name="connsiteY78" fmla="*/ 5719030 h 38490343"/>
                <a:gd name="connsiteX79" fmla="*/ 3657600 w 12084555"/>
                <a:gd name="connsiteY79" fmla="*/ 5170390 h 38490343"/>
                <a:gd name="connsiteX80" fmla="*/ 4389120 w 12084555"/>
                <a:gd name="connsiteY80" fmla="*/ 4713190 h 38490343"/>
                <a:gd name="connsiteX81" fmla="*/ 4464237 w 12084555"/>
                <a:gd name="connsiteY81" fmla="*/ 4138175 h 38490343"/>
                <a:gd name="connsiteX82" fmla="*/ 4325929 w 12084555"/>
                <a:gd name="connsiteY82" fmla="*/ 3751801 h 38490343"/>
                <a:gd name="connsiteX83" fmla="*/ 3931920 w 12084555"/>
                <a:gd name="connsiteY83" fmla="*/ 3158710 h 38490343"/>
                <a:gd name="connsiteX84" fmla="*/ 3840480 w 12084555"/>
                <a:gd name="connsiteY84" fmla="*/ 2792950 h 38490343"/>
                <a:gd name="connsiteX85" fmla="*/ 4023360 w 12084555"/>
                <a:gd name="connsiteY85" fmla="*/ 2244310 h 38490343"/>
                <a:gd name="connsiteX86" fmla="*/ 4215284 w 12084555"/>
                <a:gd name="connsiteY86" fmla="*/ 1890180 h 3849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12084555" h="38490343">
                  <a:moveTo>
                    <a:pt x="4215284" y="1890180"/>
                  </a:moveTo>
                  <a:lnTo>
                    <a:pt x="4215284" y="1047182"/>
                  </a:lnTo>
                  <a:cubicBezTo>
                    <a:pt x="4260431" y="676304"/>
                    <a:pt x="4602543" y="555433"/>
                    <a:pt x="4796173" y="309559"/>
                  </a:cubicBezTo>
                  <a:cubicBezTo>
                    <a:pt x="5078477" y="183434"/>
                    <a:pt x="5670258" y="0"/>
                    <a:pt x="5985614" y="28560"/>
                  </a:cubicBezTo>
                  <a:cubicBezTo>
                    <a:pt x="6196079" y="68587"/>
                    <a:pt x="6736080" y="324070"/>
                    <a:pt x="7132320" y="506950"/>
                  </a:cubicBezTo>
                  <a:lnTo>
                    <a:pt x="7132320" y="506950"/>
                  </a:lnTo>
                  <a:cubicBezTo>
                    <a:pt x="7193280" y="659350"/>
                    <a:pt x="7452360" y="1070830"/>
                    <a:pt x="7498080" y="1421350"/>
                  </a:cubicBezTo>
                  <a:cubicBezTo>
                    <a:pt x="7543769" y="2083900"/>
                    <a:pt x="7391400" y="2396710"/>
                    <a:pt x="7406640" y="2610070"/>
                  </a:cubicBezTo>
                  <a:lnTo>
                    <a:pt x="7589520" y="2701510"/>
                  </a:lnTo>
                  <a:cubicBezTo>
                    <a:pt x="7674823" y="3171956"/>
                    <a:pt x="7476950" y="3592793"/>
                    <a:pt x="7396346" y="3751801"/>
                  </a:cubicBezTo>
                  <a:cubicBezTo>
                    <a:pt x="7239142" y="4178878"/>
                    <a:pt x="6984056" y="4610485"/>
                    <a:pt x="6583680" y="4896070"/>
                  </a:cubicBezTo>
                  <a:lnTo>
                    <a:pt x="6583680" y="4896070"/>
                  </a:lnTo>
                  <a:lnTo>
                    <a:pt x="6787795" y="5402672"/>
                  </a:lnTo>
                  <a:lnTo>
                    <a:pt x="7341023" y="5999796"/>
                  </a:lnTo>
                  <a:lnTo>
                    <a:pt x="9601200" y="7182070"/>
                  </a:lnTo>
                  <a:lnTo>
                    <a:pt x="9784080" y="8919430"/>
                  </a:lnTo>
                  <a:cubicBezTo>
                    <a:pt x="9845040" y="9666190"/>
                    <a:pt x="9947980" y="10738473"/>
                    <a:pt x="10024180" y="11409033"/>
                  </a:cubicBezTo>
                  <a:cubicBezTo>
                    <a:pt x="10100380" y="12079593"/>
                    <a:pt x="10149840" y="12378910"/>
                    <a:pt x="10241280" y="12942790"/>
                  </a:cubicBezTo>
                  <a:cubicBezTo>
                    <a:pt x="10270338" y="13672618"/>
                    <a:pt x="10393368" y="14485598"/>
                    <a:pt x="10328455" y="15132274"/>
                  </a:cubicBezTo>
                  <a:cubicBezTo>
                    <a:pt x="10418210" y="16532804"/>
                    <a:pt x="10332670" y="17332434"/>
                    <a:pt x="10273132" y="18644766"/>
                  </a:cubicBezTo>
                  <a:lnTo>
                    <a:pt x="9968857" y="19136514"/>
                  </a:lnTo>
                  <a:cubicBezTo>
                    <a:pt x="9910226" y="19902629"/>
                    <a:pt x="9708895" y="19905163"/>
                    <a:pt x="9509760" y="20166550"/>
                  </a:cubicBezTo>
                  <a:lnTo>
                    <a:pt x="9235440" y="20166550"/>
                  </a:lnTo>
                  <a:cubicBezTo>
                    <a:pt x="9070689" y="20495201"/>
                    <a:pt x="9103091" y="20683748"/>
                    <a:pt x="9249660" y="21279134"/>
                  </a:cubicBezTo>
                  <a:lnTo>
                    <a:pt x="9249660" y="22297757"/>
                  </a:lnTo>
                  <a:lnTo>
                    <a:pt x="9052560" y="23915590"/>
                  </a:lnTo>
                  <a:cubicBezTo>
                    <a:pt x="9053717" y="24254435"/>
                    <a:pt x="9054873" y="24593281"/>
                    <a:pt x="9056030" y="24932126"/>
                  </a:cubicBezTo>
                  <a:lnTo>
                    <a:pt x="8869680" y="27298870"/>
                  </a:lnTo>
                  <a:lnTo>
                    <a:pt x="8778240" y="28761910"/>
                  </a:lnTo>
                  <a:lnTo>
                    <a:pt x="9052560" y="31139350"/>
                  </a:lnTo>
                  <a:lnTo>
                    <a:pt x="9418320" y="31779430"/>
                  </a:lnTo>
                  <a:lnTo>
                    <a:pt x="9326880" y="32785270"/>
                  </a:lnTo>
                  <a:lnTo>
                    <a:pt x="9235440" y="33059590"/>
                  </a:lnTo>
                  <a:lnTo>
                    <a:pt x="9601200" y="34065430"/>
                  </a:lnTo>
                  <a:lnTo>
                    <a:pt x="11521440" y="34614070"/>
                  </a:lnTo>
                  <a:lnTo>
                    <a:pt x="11978640" y="35162710"/>
                  </a:lnTo>
                  <a:cubicBezTo>
                    <a:pt x="12084555" y="35707327"/>
                    <a:pt x="11066436" y="35636964"/>
                    <a:pt x="10715714" y="35610100"/>
                  </a:cubicBezTo>
                  <a:cubicBezTo>
                    <a:pt x="10260884" y="35619060"/>
                    <a:pt x="9618292" y="35554760"/>
                    <a:pt x="9249660" y="35434475"/>
                  </a:cubicBezTo>
                  <a:cubicBezTo>
                    <a:pt x="8881028" y="35314190"/>
                    <a:pt x="8658690" y="34897350"/>
                    <a:pt x="8503920" y="34888390"/>
                  </a:cubicBezTo>
                  <a:lnTo>
                    <a:pt x="8321040" y="35345590"/>
                  </a:lnTo>
                  <a:cubicBezTo>
                    <a:pt x="7390659" y="35387398"/>
                    <a:pt x="6869726" y="35453612"/>
                    <a:pt x="6732472" y="34837352"/>
                  </a:cubicBezTo>
                  <a:lnTo>
                    <a:pt x="6858000" y="33608230"/>
                  </a:lnTo>
                  <a:lnTo>
                    <a:pt x="6400800" y="33242470"/>
                  </a:lnTo>
                  <a:lnTo>
                    <a:pt x="6766560" y="30956470"/>
                  </a:lnTo>
                  <a:lnTo>
                    <a:pt x="6400800" y="28396150"/>
                  </a:lnTo>
                  <a:lnTo>
                    <a:pt x="6035040" y="26384470"/>
                  </a:lnTo>
                  <a:lnTo>
                    <a:pt x="5943600" y="25652950"/>
                  </a:lnTo>
                  <a:lnTo>
                    <a:pt x="5394960" y="24738550"/>
                  </a:lnTo>
                  <a:lnTo>
                    <a:pt x="4353591" y="28304118"/>
                  </a:lnTo>
                  <a:lnTo>
                    <a:pt x="3474720" y="31870870"/>
                  </a:lnTo>
                  <a:lnTo>
                    <a:pt x="3200400" y="33973990"/>
                  </a:lnTo>
                  <a:lnTo>
                    <a:pt x="2743200" y="34614070"/>
                  </a:lnTo>
                  <a:lnTo>
                    <a:pt x="2651760" y="36077110"/>
                  </a:lnTo>
                  <a:cubicBezTo>
                    <a:pt x="2951606" y="36849903"/>
                    <a:pt x="3171557" y="36897246"/>
                    <a:pt x="3689717" y="37506846"/>
                  </a:cubicBezTo>
                  <a:cubicBezTo>
                    <a:pt x="4078454" y="37722075"/>
                    <a:pt x="4138132" y="38020007"/>
                    <a:pt x="4187622" y="38209344"/>
                  </a:cubicBezTo>
                  <a:lnTo>
                    <a:pt x="3330118" y="38490343"/>
                  </a:lnTo>
                  <a:lnTo>
                    <a:pt x="1920240" y="38454550"/>
                  </a:lnTo>
                  <a:lnTo>
                    <a:pt x="914400" y="37997350"/>
                  </a:lnTo>
                  <a:lnTo>
                    <a:pt x="548640" y="37265830"/>
                  </a:lnTo>
                  <a:lnTo>
                    <a:pt x="182880" y="36900070"/>
                  </a:lnTo>
                  <a:lnTo>
                    <a:pt x="0" y="35345590"/>
                  </a:lnTo>
                  <a:lnTo>
                    <a:pt x="93734" y="33045981"/>
                  </a:lnTo>
                  <a:lnTo>
                    <a:pt x="398009" y="31184361"/>
                  </a:lnTo>
                  <a:lnTo>
                    <a:pt x="731520" y="28487590"/>
                  </a:lnTo>
                  <a:lnTo>
                    <a:pt x="914400" y="27390310"/>
                  </a:lnTo>
                  <a:cubicBezTo>
                    <a:pt x="1066800" y="26750230"/>
                    <a:pt x="1371441" y="26103142"/>
                    <a:pt x="1371600" y="25470070"/>
                  </a:cubicBezTo>
                  <a:cubicBezTo>
                    <a:pt x="1335345" y="24835461"/>
                    <a:pt x="1459270" y="24635409"/>
                    <a:pt x="1449143" y="24089128"/>
                  </a:cubicBezTo>
                  <a:cubicBezTo>
                    <a:pt x="1396630" y="23604584"/>
                    <a:pt x="1333887" y="22678277"/>
                    <a:pt x="1310836" y="22192382"/>
                  </a:cubicBezTo>
                  <a:cubicBezTo>
                    <a:pt x="1287785" y="21706487"/>
                    <a:pt x="1331189" y="21541879"/>
                    <a:pt x="1310836" y="21173760"/>
                  </a:cubicBezTo>
                  <a:cubicBezTo>
                    <a:pt x="1290483" y="20805641"/>
                    <a:pt x="1224313" y="20441098"/>
                    <a:pt x="1188720" y="19983670"/>
                  </a:cubicBezTo>
                  <a:cubicBezTo>
                    <a:pt x="1153127" y="19526242"/>
                    <a:pt x="1097280" y="18855910"/>
                    <a:pt x="1097280" y="18429190"/>
                  </a:cubicBezTo>
                  <a:cubicBezTo>
                    <a:pt x="1097280" y="18002470"/>
                    <a:pt x="1020654" y="17410596"/>
                    <a:pt x="868254" y="16572396"/>
                  </a:cubicBezTo>
                  <a:cubicBezTo>
                    <a:pt x="715854" y="15734196"/>
                    <a:pt x="327589" y="14264004"/>
                    <a:pt x="182880" y="13399990"/>
                  </a:cubicBezTo>
                  <a:cubicBezTo>
                    <a:pt x="38171" y="12535976"/>
                    <a:pt x="0" y="11967430"/>
                    <a:pt x="0" y="11388310"/>
                  </a:cubicBezTo>
                  <a:cubicBezTo>
                    <a:pt x="0" y="10809190"/>
                    <a:pt x="121920" y="10382470"/>
                    <a:pt x="182880" y="9925270"/>
                  </a:cubicBezTo>
                  <a:cubicBezTo>
                    <a:pt x="243840" y="9468070"/>
                    <a:pt x="304800" y="9026110"/>
                    <a:pt x="365760" y="8645110"/>
                  </a:cubicBezTo>
                  <a:cubicBezTo>
                    <a:pt x="426720" y="8264110"/>
                    <a:pt x="457200" y="8081230"/>
                    <a:pt x="548640" y="7639270"/>
                  </a:cubicBezTo>
                  <a:cubicBezTo>
                    <a:pt x="640080" y="7197310"/>
                    <a:pt x="563454" y="6565710"/>
                    <a:pt x="868254" y="6245670"/>
                  </a:cubicBezTo>
                  <a:cubicBezTo>
                    <a:pt x="1173054" y="5925630"/>
                    <a:pt x="1920240" y="5856190"/>
                    <a:pt x="2377440" y="5719030"/>
                  </a:cubicBezTo>
                  <a:lnTo>
                    <a:pt x="3657600" y="5170390"/>
                  </a:lnTo>
                  <a:lnTo>
                    <a:pt x="4389120" y="4713190"/>
                  </a:lnTo>
                  <a:lnTo>
                    <a:pt x="4464237" y="4138175"/>
                  </a:lnTo>
                  <a:lnTo>
                    <a:pt x="4325929" y="3751801"/>
                  </a:lnTo>
                  <a:cubicBezTo>
                    <a:pt x="4143049" y="3568921"/>
                    <a:pt x="4039640" y="3570665"/>
                    <a:pt x="3931920" y="3158710"/>
                  </a:cubicBezTo>
                  <a:lnTo>
                    <a:pt x="3840480" y="2792950"/>
                  </a:lnTo>
                  <a:lnTo>
                    <a:pt x="4023360" y="2244310"/>
                  </a:lnTo>
                  <a:lnTo>
                    <a:pt x="4215284" y="189018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sp>
          <p:nvSpPr>
            <p:cNvPr id="13" name="手繪多邊形 12"/>
            <p:cNvSpPr/>
            <p:nvPr/>
          </p:nvSpPr>
          <p:spPr bwMode="auto">
            <a:xfrm flipH="1">
              <a:off x="-9701748" y="-5290672"/>
              <a:ext cx="8079803" cy="12155709"/>
            </a:xfrm>
            <a:custGeom>
              <a:avLst/>
              <a:gdLst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1005840 w 3017520"/>
                <a:gd name="connsiteY14" fmla="*/ 1737360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371600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0 w 3017520"/>
                <a:gd name="connsiteY13" fmla="*/ 640080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645920 w 3017520"/>
                <a:gd name="connsiteY3" fmla="*/ 3383280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274320 w 3017520"/>
                <a:gd name="connsiteY7" fmla="*/ 2011680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554480 w 3017520"/>
                <a:gd name="connsiteY5" fmla="*/ 2011680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11444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67067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731520 w 3017520"/>
                <a:gd name="connsiteY8" fmla="*/ 2926080 h 4937760"/>
                <a:gd name="connsiteX9" fmla="*/ 640080 w 3017520"/>
                <a:gd name="connsiteY9" fmla="*/ 4937760 h 4937760"/>
                <a:gd name="connsiteX10" fmla="*/ 182880 w 3017520"/>
                <a:gd name="connsiteY10" fmla="*/ 3383280 h 4937760"/>
                <a:gd name="connsiteX11" fmla="*/ 182880 w 3017520"/>
                <a:gd name="connsiteY11" fmla="*/ 1554480 h 4937760"/>
                <a:gd name="connsiteX12" fmla="*/ 0 w 3017520"/>
                <a:gd name="connsiteY12" fmla="*/ 1231641 h 4937760"/>
                <a:gd name="connsiteX13" fmla="*/ 73763 w 3017520"/>
                <a:gd name="connsiteY13" fmla="*/ 727788 h 4937760"/>
                <a:gd name="connsiteX14" fmla="*/ 934333 w 3017520"/>
                <a:gd name="connsiteY14" fmla="*/ 1735494 h 4937760"/>
                <a:gd name="connsiteX15" fmla="*/ 2560320 w 3017520"/>
                <a:gd name="connsiteY15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467167 w 3017520"/>
                <a:gd name="connsiteY8" fmla="*/ 2295331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182880 w 3017520"/>
                <a:gd name="connsiteY11" fmla="*/ 3383280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5013649"/>
                <a:gd name="connsiteX1" fmla="*/ 3017520 w 3017520"/>
                <a:gd name="connsiteY1" fmla="*/ 274320 h 5013649"/>
                <a:gd name="connsiteX2" fmla="*/ 2103120 w 3017520"/>
                <a:gd name="connsiteY2" fmla="*/ 2286000 h 5013649"/>
                <a:gd name="connsiteX3" fmla="*/ 1540830 w 3017520"/>
                <a:gd name="connsiteY3" fmla="*/ 3426201 h 5013649"/>
                <a:gd name="connsiteX4" fmla="*/ 1097280 w 3017520"/>
                <a:gd name="connsiteY4" fmla="*/ 2926080 h 5013649"/>
                <a:gd name="connsiteX5" fmla="*/ 1442479 w 3017520"/>
                <a:gd name="connsiteY5" fmla="*/ 2042064 h 5013649"/>
                <a:gd name="connsiteX6" fmla="*/ 914400 w 3017520"/>
                <a:gd name="connsiteY6" fmla="*/ 1828800 h 5013649"/>
                <a:gd name="connsiteX7" fmla="*/ 368816 w 3017520"/>
                <a:gd name="connsiteY7" fmla="*/ 2042064 h 5013649"/>
                <a:gd name="connsiteX8" fmla="*/ 508146 w 3017520"/>
                <a:gd name="connsiteY8" fmla="*/ 2216953 h 5013649"/>
                <a:gd name="connsiteX9" fmla="*/ 731520 w 3017520"/>
                <a:gd name="connsiteY9" fmla="*/ 2926080 h 5013649"/>
                <a:gd name="connsiteX10" fmla="*/ 640080 w 3017520"/>
                <a:gd name="connsiteY10" fmla="*/ 4937760 h 5013649"/>
                <a:gd name="connsiteX11" fmla="*/ 270465 w 3017520"/>
                <a:gd name="connsiteY11" fmla="*/ 3381414 h 5013649"/>
                <a:gd name="connsiteX12" fmla="*/ 182880 w 3017520"/>
                <a:gd name="connsiteY12" fmla="*/ 1554480 h 5013649"/>
                <a:gd name="connsiteX13" fmla="*/ 0 w 3017520"/>
                <a:gd name="connsiteY13" fmla="*/ 1231641 h 5013649"/>
                <a:gd name="connsiteX14" fmla="*/ 73763 w 3017520"/>
                <a:gd name="connsiteY14" fmla="*/ 727788 h 5013649"/>
                <a:gd name="connsiteX15" fmla="*/ 934333 w 3017520"/>
                <a:gd name="connsiteY15" fmla="*/ 1735494 h 5013649"/>
                <a:gd name="connsiteX16" fmla="*/ 2560320 w 3017520"/>
                <a:gd name="connsiteY16" fmla="*/ 91440 h 5013649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82880 w 3017520"/>
                <a:gd name="connsiteY12" fmla="*/ 1554480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63918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934333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4937760"/>
                <a:gd name="connsiteX1" fmla="*/ 3017520 w 3017520"/>
                <a:gd name="connsiteY1" fmla="*/ 274320 h 4937760"/>
                <a:gd name="connsiteX2" fmla="*/ 2103120 w 3017520"/>
                <a:gd name="connsiteY2" fmla="*/ 2286000 h 4937760"/>
                <a:gd name="connsiteX3" fmla="*/ 1540830 w 3017520"/>
                <a:gd name="connsiteY3" fmla="*/ 3426201 h 4937760"/>
                <a:gd name="connsiteX4" fmla="*/ 1097280 w 3017520"/>
                <a:gd name="connsiteY4" fmla="*/ 2926080 h 4937760"/>
                <a:gd name="connsiteX5" fmla="*/ 1442479 w 3017520"/>
                <a:gd name="connsiteY5" fmla="*/ 2042064 h 4937760"/>
                <a:gd name="connsiteX6" fmla="*/ 914400 w 3017520"/>
                <a:gd name="connsiteY6" fmla="*/ 1828800 h 4937760"/>
                <a:gd name="connsiteX7" fmla="*/ 368816 w 3017520"/>
                <a:gd name="connsiteY7" fmla="*/ 2042064 h 4937760"/>
                <a:gd name="connsiteX8" fmla="*/ 508146 w 3017520"/>
                <a:gd name="connsiteY8" fmla="*/ 2216953 h 4937760"/>
                <a:gd name="connsiteX9" fmla="*/ 731520 w 3017520"/>
                <a:gd name="connsiteY9" fmla="*/ 2926080 h 4937760"/>
                <a:gd name="connsiteX10" fmla="*/ 640080 w 3017520"/>
                <a:gd name="connsiteY10" fmla="*/ 4937760 h 4937760"/>
                <a:gd name="connsiteX11" fmla="*/ 270465 w 3017520"/>
                <a:gd name="connsiteY11" fmla="*/ 3381414 h 4937760"/>
                <a:gd name="connsiteX12" fmla="*/ 196702 w 3017520"/>
                <a:gd name="connsiteY12" fmla="*/ 1410789 h 4937760"/>
                <a:gd name="connsiteX13" fmla="*/ 0 w 3017520"/>
                <a:gd name="connsiteY13" fmla="*/ 1231641 h 4937760"/>
                <a:gd name="connsiteX14" fmla="*/ 73763 w 3017520"/>
                <a:gd name="connsiteY14" fmla="*/ 727788 h 4937760"/>
                <a:gd name="connsiteX15" fmla="*/ 885158 w 3017520"/>
                <a:gd name="connsiteY15" fmla="*/ 1735494 h 4937760"/>
                <a:gd name="connsiteX16" fmla="*/ 2560320 w 3017520"/>
                <a:gd name="connsiteY16" fmla="*/ 91440 h 4937760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885158 w 3017520"/>
                <a:gd name="connsiteY15" fmla="*/ 1735494 h 5116908"/>
                <a:gd name="connsiteX16" fmla="*/ 2560320 w 3017520"/>
                <a:gd name="connsiteY16" fmla="*/ 91440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885158 w 3017520"/>
                <a:gd name="connsiteY15" fmla="*/ 173549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442479 w 3017520"/>
                <a:gd name="connsiteY5" fmla="*/ 2042064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542792 w 3017520"/>
                <a:gd name="connsiteY5" fmla="*/ 2012363 h 5116908"/>
                <a:gd name="connsiteX6" fmla="*/ 914400 w 3017520"/>
                <a:gd name="connsiteY6" fmla="*/ 1828800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097280 w 3017520"/>
                <a:gd name="connsiteY4" fmla="*/ 2926080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70535 w 3017520"/>
                <a:gd name="connsiteY4" fmla="*/ 2491479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25158 w 3017520"/>
                <a:gd name="connsiteY4" fmla="*/ 2491479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508146 w 3017520"/>
                <a:gd name="connsiteY8" fmla="*/ 2216953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368816 w 3017520"/>
                <a:gd name="connsiteY7" fmla="*/ 2042064 h 5116908"/>
                <a:gd name="connsiteX8" fmla="*/ 794084 w 3017520"/>
                <a:gd name="connsiteY8" fmla="*/ 2491479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731520 w 3017520"/>
                <a:gd name="connsiteY9" fmla="*/ 2926080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794084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270465 w 3017520"/>
                <a:gd name="connsiteY11" fmla="*/ 338141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196702 w 3017520"/>
                <a:gd name="connsiteY12" fmla="*/ 1410789 h 5116908"/>
                <a:gd name="connsiteX13" fmla="*/ 0 w 3017520"/>
                <a:gd name="connsiteY13" fmla="*/ 1231641 h 5116908"/>
                <a:gd name="connsiteX14" fmla="*/ 73763 w 3017520"/>
                <a:gd name="connsiteY14" fmla="*/ 727788 h 5116908"/>
                <a:gd name="connsiteX15" fmla="*/ 1179782 w 3017520"/>
                <a:gd name="connsiteY15" fmla="*/ 1598864 h 5116908"/>
                <a:gd name="connsiteX16" fmla="*/ 2767951 w 3017520"/>
                <a:gd name="connsiteY16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0 w 3017520"/>
                <a:gd name="connsiteY12" fmla="*/ 1231641 h 5116908"/>
                <a:gd name="connsiteX13" fmla="*/ 73763 w 3017520"/>
                <a:gd name="connsiteY13" fmla="*/ 727788 h 5116908"/>
                <a:gd name="connsiteX14" fmla="*/ 1179782 w 3017520"/>
                <a:gd name="connsiteY14" fmla="*/ 1598864 h 5116908"/>
                <a:gd name="connsiteX15" fmla="*/ 2767951 w 3017520"/>
                <a:gd name="connsiteY15" fmla="*/ 192966 h 5116908"/>
                <a:gd name="connsiteX0" fmla="*/ 2560320 w 3017520"/>
                <a:gd name="connsiteY0" fmla="*/ 0 h 5116908"/>
                <a:gd name="connsiteX1" fmla="*/ 3017520 w 3017520"/>
                <a:gd name="connsiteY1" fmla="*/ 274320 h 5116908"/>
                <a:gd name="connsiteX2" fmla="*/ 2103120 w 3017520"/>
                <a:gd name="connsiteY2" fmla="*/ 2286000 h 5116908"/>
                <a:gd name="connsiteX3" fmla="*/ 1540830 w 3017520"/>
                <a:gd name="connsiteY3" fmla="*/ 3426201 h 5116908"/>
                <a:gd name="connsiteX4" fmla="*/ 1293223 w 3017520"/>
                <a:gd name="connsiteY4" fmla="*/ 3059895 h 5116908"/>
                <a:gd name="connsiteX5" fmla="*/ 1542792 w 3017520"/>
                <a:gd name="connsiteY5" fmla="*/ 2012363 h 5116908"/>
                <a:gd name="connsiteX6" fmla="*/ 1157094 w 3017520"/>
                <a:gd name="connsiteY6" fmla="*/ 1846964 h 5116908"/>
                <a:gd name="connsiteX7" fmla="*/ 635267 w 3017520"/>
                <a:gd name="connsiteY7" fmla="*/ 2012363 h 5116908"/>
                <a:gd name="connsiteX8" fmla="*/ 998277 w 3017520"/>
                <a:gd name="connsiteY8" fmla="*/ 2491479 h 5116908"/>
                <a:gd name="connsiteX9" fmla="*/ 952901 w 3017520"/>
                <a:gd name="connsiteY9" fmla="*/ 3859327 h 5116908"/>
                <a:gd name="connsiteX10" fmla="*/ 639281 w 3017520"/>
                <a:gd name="connsiteY10" fmla="*/ 5116908 h 5116908"/>
                <a:gd name="connsiteX11" fmla="*/ 363010 w 3017520"/>
                <a:gd name="connsiteY11" fmla="*/ 3307994 h 5116908"/>
                <a:gd name="connsiteX12" fmla="*/ 0 w 3017520"/>
                <a:gd name="connsiteY12" fmla="*/ 1231641 h 5116908"/>
                <a:gd name="connsiteX13" fmla="*/ 158817 w 3017520"/>
                <a:gd name="connsiteY13" fmla="*/ 248100 h 5116908"/>
                <a:gd name="connsiteX14" fmla="*/ 1179782 w 3017520"/>
                <a:gd name="connsiteY14" fmla="*/ 1598864 h 5116908"/>
                <a:gd name="connsiteX15" fmla="*/ 2767951 w 3017520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0 h 5116908"/>
                <a:gd name="connsiteX1" fmla="*/ 3199025 w 3199025"/>
                <a:gd name="connsiteY1" fmla="*/ 274320 h 5116908"/>
                <a:gd name="connsiteX2" fmla="*/ 2284625 w 3199025"/>
                <a:gd name="connsiteY2" fmla="*/ 2286000 h 5116908"/>
                <a:gd name="connsiteX3" fmla="*/ 1722335 w 3199025"/>
                <a:gd name="connsiteY3" fmla="*/ 3426201 h 5116908"/>
                <a:gd name="connsiteX4" fmla="*/ 1474728 w 3199025"/>
                <a:gd name="connsiteY4" fmla="*/ 3059895 h 5116908"/>
                <a:gd name="connsiteX5" fmla="*/ 1724297 w 3199025"/>
                <a:gd name="connsiteY5" fmla="*/ 2012363 h 5116908"/>
                <a:gd name="connsiteX6" fmla="*/ 1338599 w 3199025"/>
                <a:gd name="connsiteY6" fmla="*/ 1846964 h 5116908"/>
                <a:gd name="connsiteX7" fmla="*/ 816772 w 3199025"/>
                <a:gd name="connsiteY7" fmla="*/ 2012363 h 5116908"/>
                <a:gd name="connsiteX8" fmla="*/ 1179782 w 3199025"/>
                <a:gd name="connsiteY8" fmla="*/ 2491479 h 5116908"/>
                <a:gd name="connsiteX9" fmla="*/ 1134406 w 3199025"/>
                <a:gd name="connsiteY9" fmla="*/ 3859327 h 5116908"/>
                <a:gd name="connsiteX10" fmla="*/ 820786 w 3199025"/>
                <a:gd name="connsiteY10" fmla="*/ 5116908 h 5116908"/>
                <a:gd name="connsiteX11" fmla="*/ 544515 w 3199025"/>
                <a:gd name="connsiteY11" fmla="*/ 3307994 h 5116908"/>
                <a:gd name="connsiteX12" fmla="*/ 0 w 3199025"/>
                <a:gd name="connsiteY12" fmla="*/ 551332 h 5116908"/>
                <a:gd name="connsiteX13" fmla="*/ 340322 w 3199025"/>
                <a:gd name="connsiteY13" fmla="*/ 248100 h 5116908"/>
                <a:gd name="connsiteX14" fmla="*/ 1361287 w 3199025"/>
                <a:gd name="connsiteY14" fmla="*/ 1598864 h 5116908"/>
                <a:gd name="connsiteX15" fmla="*/ 2949456 w 3199025"/>
                <a:gd name="connsiteY15" fmla="*/ 192966 h 5116908"/>
                <a:gd name="connsiteX0" fmla="*/ 2741825 w 3199025"/>
                <a:gd name="connsiteY0" fmla="*/ 137833 h 5254741"/>
                <a:gd name="connsiteX1" fmla="*/ 3199025 w 3199025"/>
                <a:gd name="connsiteY1" fmla="*/ 412153 h 5254741"/>
                <a:gd name="connsiteX2" fmla="*/ 2284625 w 3199025"/>
                <a:gd name="connsiteY2" fmla="*/ 2423833 h 5254741"/>
                <a:gd name="connsiteX3" fmla="*/ 1722335 w 3199025"/>
                <a:gd name="connsiteY3" fmla="*/ 3564034 h 5254741"/>
                <a:gd name="connsiteX4" fmla="*/ 1474728 w 3199025"/>
                <a:gd name="connsiteY4" fmla="*/ 3197728 h 5254741"/>
                <a:gd name="connsiteX5" fmla="*/ 1724297 w 3199025"/>
                <a:gd name="connsiteY5" fmla="*/ 2150196 h 5254741"/>
                <a:gd name="connsiteX6" fmla="*/ 1338599 w 3199025"/>
                <a:gd name="connsiteY6" fmla="*/ 1984797 h 5254741"/>
                <a:gd name="connsiteX7" fmla="*/ 816772 w 3199025"/>
                <a:gd name="connsiteY7" fmla="*/ 2150196 h 5254741"/>
                <a:gd name="connsiteX8" fmla="*/ 1179782 w 3199025"/>
                <a:gd name="connsiteY8" fmla="*/ 2629312 h 5254741"/>
                <a:gd name="connsiteX9" fmla="*/ 1134406 w 3199025"/>
                <a:gd name="connsiteY9" fmla="*/ 3997160 h 5254741"/>
                <a:gd name="connsiteX10" fmla="*/ 820786 w 3199025"/>
                <a:gd name="connsiteY10" fmla="*/ 5254741 h 5254741"/>
                <a:gd name="connsiteX11" fmla="*/ 544515 w 3199025"/>
                <a:gd name="connsiteY11" fmla="*/ 3445827 h 5254741"/>
                <a:gd name="connsiteX12" fmla="*/ 0 w 3199025"/>
                <a:gd name="connsiteY12" fmla="*/ 689165 h 5254741"/>
                <a:gd name="connsiteX13" fmla="*/ 90752 w 3199025"/>
                <a:gd name="connsiteY13" fmla="*/ 0 h 5254741"/>
                <a:gd name="connsiteX14" fmla="*/ 1361287 w 3199025"/>
                <a:gd name="connsiteY14" fmla="*/ 1736697 h 5254741"/>
                <a:gd name="connsiteX15" fmla="*/ 2949456 w 3199025"/>
                <a:gd name="connsiteY15" fmla="*/ 330799 h 5254741"/>
                <a:gd name="connsiteX0" fmla="*/ 2877954 w 3335154"/>
                <a:gd name="connsiteY0" fmla="*/ 137833 h 5254741"/>
                <a:gd name="connsiteX1" fmla="*/ 3335154 w 3335154"/>
                <a:gd name="connsiteY1" fmla="*/ 412153 h 5254741"/>
                <a:gd name="connsiteX2" fmla="*/ 2420754 w 3335154"/>
                <a:gd name="connsiteY2" fmla="*/ 2423833 h 5254741"/>
                <a:gd name="connsiteX3" fmla="*/ 1858464 w 3335154"/>
                <a:gd name="connsiteY3" fmla="*/ 3564034 h 5254741"/>
                <a:gd name="connsiteX4" fmla="*/ 1610857 w 3335154"/>
                <a:gd name="connsiteY4" fmla="*/ 3197728 h 5254741"/>
                <a:gd name="connsiteX5" fmla="*/ 1860426 w 3335154"/>
                <a:gd name="connsiteY5" fmla="*/ 2150196 h 5254741"/>
                <a:gd name="connsiteX6" fmla="*/ 1474728 w 3335154"/>
                <a:gd name="connsiteY6" fmla="*/ 1984797 h 5254741"/>
                <a:gd name="connsiteX7" fmla="*/ 952901 w 3335154"/>
                <a:gd name="connsiteY7" fmla="*/ 2150196 h 5254741"/>
                <a:gd name="connsiteX8" fmla="*/ 1315911 w 3335154"/>
                <a:gd name="connsiteY8" fmla="*/ 2629312 h 5254741"/>
                <a:gd name="connsiteX9" fmla="*/ 1270535 w 3335154"/>
                <a:gd name="connsiteY9" fmla="*/ 3997160 h 5254741"/>
                <a:gd name="connsiteX10" fmla="*/ 956915 w 3335154"/>
                <a:gd name="connsiteY10" fmla="*/ 5254741 h 5254741"/>
                <a:gd name="connsiteX11" fmla="*/ 680644 w 3335154"/>
                <a:gd name="connsiteY11" fmla="*/ 3445827 h 5254741"/>
                <a:gd name="connsiteX12" fmla="*/ 0 w 3335154"/>
                <a:gd name="connsiteY12" fmla="*/ 303233 h 5254741"/>
                <a:gd name="connsiteX13" fmla="*/ 226881 w 3335154"/>
                <a:gd name="connsiteY13" fmla="*/ 0 h 5254741"/>
                <a:gd name="connsiteX14" fmla="*/ 1497416 w 3335154"/>
                <a:gd name="connsiteY14" fmla="*/ 1736697 h 5254741"/>
                <a:gd name="connsiteX15" fmla="*/ 3085585 w 3335154"/>
                <a:gd name="connsiteY15" fmla="*/ 330799 h 5254741"/>
                <a:gd name="connsiteX0" fmla="*/ 3335154 w 3335154"/>
                <a:gd name="connsiteY0" fmla="*/ 412153 h 5254741"/>
                <a:gd name="connsiteX1" fmla="*/ 2420754 w 3335154"/>
                <a:gd name="connsiteY1" fmla="*/ 2423833 h 5254741"/>
                <a:gd name="connsiteX2" fmla="*/ 1858464 w 3335154"/>
                <a:gd name="connsiteY2" fmla="*/ 3564034 h 5254741"/>
                <a:gd name="connsiteX3" fmla="*/ 1610857 w 3335154"/>
                <a:gd name="connsiteY3" fmla="*/ 3197728 h 5254741"/>
                <a:gd name="connsiteX4" fmla="*/ 1860426 w 3335154"/>
                <a:gd name="connsiteY4" fmla="*/ 2150196 h 5254741"/>
                <a:gd name="connsiteX5" fmla="*/ 1474728 w 3335154"/>
                <a:gd name="connsiteY5" fmla="*/ 1984797 h 5254741"/>
                <a:gd name="connsiteX6" fmla="*/ 952901 w 3335154"/>
                <a:gd name="connsiteY6" fmla="*/ 2150196 h 5254741"/>
                <a:gd name="connsiteX7" fmla="*/ 1315911 w 3335154"/>
                <a:gd name="connsiteY7" fmla="*/ 2629312 h 5254741"/>
                <a:gd name="connsiteX8" fmla="*/ 1270535 w 3335154"/>
                <a:gd name="connsiteY8" fmla="*/ 3997160 h 5254741"/>
                <a:gd name="connsiteX9" fmla="*/ 956915 w 3335154"/>
                <a:gd name="connsiteY9" fmla="*/ 5254741 h 5254741"/>
                <a:gd name="connsiteX10" fmla="*/ 680644 w 3335154"/>
                <a:gd name="connsiteY10" fmla="*/ 3445827 h 5254741"/>
                <a:gd name="connsiteX11" fmla="*/ 0 w 3335154"/>
                <a:gd name="connsiteY11" fmla="*/ 303233 h 5254741"/>
                <a:gd name="connsiteX12" fmla="*/ 226881 w 3335154"/>
                <a:gd name="connsiteY12" fmla="*/ 0 h 5254741"/>
                <a:gd name="connsiteX13" fmla="*/ 1497416 w 3335154"/>
                <a:gd name="connsiteY13" fmla="*/ 1736697 h 5254741"/>
                <a:gd name="connsiteX14" fmla="*/ 3085585 w 3335154"/>
                <a:gd name="connsiteY14" fmla="*/ 330799 h 5254741"/>
                <a:gd name="connsiteX0" fmla="*/ 3335154 w 3335154"/>
                <a:gd name="connsiteY0" fmla="*/ 191620 h 5034208"/>
                <a:gd name="connsiteX1" fmla="*/ 2420754 w 3335154"/>
                <a:gd name="connsiteY1" fmla="*/ 2203300 h 5034208"/>
                <a:gd name="connsiteX2" fmla="*/ 1858464 w 3335154"/>
                <a:gd name="connsiteY2" fmla="*/ 3343501 h 5034208"/>
                <a:gd name="connsiteX3" fmla="*/ 1610857 w 3335154"/>
                <a:gd name="connsiteY3" fmla="*/ 2977195 h 5034208"/>
                <a:gd name="connsiteX4" fmla="*/ 1860426 w 3335154"/>
                <a:gd name="connsiteY4" fmla="*/ 1929663 h 5034208"/>
                <a:gd name="connsiteX5" fmla="*/ 1474728 w 3335154"/>
                <a:gd name="connsiteY5" fmla="*/ 1764264 h 5034208"/>
                <a:gd name="connsiteX6" fmla="*/ 952901 w 3335154"/>
                <a:gd name="connsiteY6" fmla="*/ 1929663 h 5034208"/>
                <a:gd name="connsiteX7" fmla="*/ 1315911 w 3335154"/>
                <a:gd name="connsiteY7" fmla="*/ 2408779 h 5034208"/>
                <a:gd name="connsiteX8" fmla="*/ 1270535 w 3335154"/>
                <a:gd name="connsiteY8" fmla="*/ 3776627 h 5034208"/>
                <a:gd name="connsiteX9" fmla="*/ 956915 w 3335154"/>
                <a:gd name="connsiteY9" fmla="*/ 5034208 h 5034208"/>
                <a:gd name="connsiteX10" fmla="*/ 680644 w 3335154"/>
                <a:gd name="connsiteY10" fmla="*/ 3225294 h 5034208"/>
                <a:gd name="connsiteX11" fmla="*/ 0 w 3335154"/>
                <a:gd name="connsiteY11" fmla="*/ 82700 h 5034208"/>
                <a:gd name="connsiteX12" fmla="*/ 226882 w 3335154"/>
                <a:gd name="connsiteY12" fmla="*/ 0 h 5034208"/>
                <a:gd name="connsiteX13" fmla="*/ 1497416 w 3335154"/>
                <a:gd name="connsiteY13" fmla="*/ 1516164 h 5034208"/>
                <a:gd name="connsiteX14" fmla="*/ 3085585 w 3335154"/>
                <a:gd name="connsiteY14" fmla="*/ 110266 h 5034208"/>
                <a:gd name="connsiteX0" fmla="*/ 3199025 w 3199025"/>
                <a:gd name="connsiteY0" fmla="*/ 191620 h 5034208"/>
                <a:gd name="connsiteX1" fmla="*/ 2284625 w 3199025"/>
                <a:gd name="connsiteY1" fmla="*/ 2203300 h 5034208"/>
                <a:gd name="connsiteX2" fmla="*/ 1722335 w 3199025"/>
                <a:gd name="connsiteY2" fmla="*/ 3343501 h 5034208"/>
                <a:gd name="connsiteX3" fmla="*/ 1474728 w 3199025"/>
                <a:gd name="connsiteY3" fmla="*/ 2977195 h 5034208"/>
                <a:gd name="connsiteX4" fmla="*/ 1724297 w 3199025"/>
                <a:gd name="connsiteY4" fmla="*/ 1929663 h 5034208"/>
                <a:gd name="connsiteX5" fmla="*/ 1338599 w 3199025"/>
                <a:gd name="connsiteY5" fmla="*/ 1764264 h 5034208"/>
                <a:gd name="connsiteX6" fmla="*/ 816772 w 3199025"/>
                <a:gd name="connsiteY6" fmla="*/ 1929663 h 5034208"/>
                <a:gd name="connsiteX7" fmla="*/ 1179782 w 3199025"/>
                <a:gd name="connsiteY7" fmla="*/ 2408779 h 5034208"/>
                <a:gd name="connsiteX8" fmla="*/ 1134406 w 3199025"/>
                <a:gd name="connsiteY8" fmla="*/ 3776627 h 5034208"/>
                <a:gd name="connsiteX9" fmla="*/ 820786 w 3199025"/>
                <a:gd name="connsiteY9" fmla="*/ 5034208 h 5034208"/>
                <a:gd name="connsiteX10" fmla="*/ 544515 w 3199025"/>
                <a:gd name="connsiteY10" fmla="*/ 3225294 h 5034208"/>
                <a:gd name="connsiteX11" fmla="*/ 0 w 3199025"/>
                <a:gd name="connsiteY11" fmla="*/ 413499 h 5034208"/>
                <a:gd name="connsiteX12" fmla="*/ 90753 w 3199025"/>
                <a:gd name="connsiteY12" fmla="*/ 0 h 5034208"/>
                <a:gd name="connsiteX13" fmla="*/ 1361287 w 3199025"/>
                <a:gd name="connsiteY13" fmla="*/ 1516164 h 5034208"/>
                <a:gd name="connsiteX14" fmla="*/ 2949456 w 3199025"/>
                <a:gd name="connsiteY14" fmla="*/ 110266 h 5034208"/>
                <a:gd name="connsiteX0" fmla="*/ 3130961 w 3130961"/>
                <a:gd name="connsiteY0" fmla="*/ 413499 h 5034208"/>
                <a:gd name="connsiteX1" fmla="*/ 2284625 w 3130961"/>
                <a:gd name="connsiteY1" fmla="*/ 2203300 h 5034208"/>
                <a:gd name="connsiteX2" fmla="*/ 1722335 w 3130961"/>
                <a:gd name="connsiteY2" fmla="*/ 3343501 h 5034208"/>
                <a:gd name="connsiteX3" fmla="*/ 1474728 w 3130961"/>
                <a:gd name="connsiteY3" fmla="*/ 2977195 h 5034208"/>
                <a:gd name="connsiteX4" fmla="*/ 1724297 w 3130961"/>
                <a:gd name="connsiteY4" fmla="*/ 1929663 h 5034208"/>
                <a:gd name="connsiteX5" fmla="*/ 1338599 w 3130961"/>
                <a:gd name="connsiteY5" fmla="*/ 1764264 h 5034208"/>
                <a:gd name="connsiteX6" fmla="*/ 816772 w 3130961"/>
                <a:gd name="connsiteY6" fmla="*/ 1929663 h 5034208"/>
                <a:gd name="connsiteX7" fmla="*/ 1179782 w 3130961"/>
                <a:gd name="connsiteY7" fmla="*/ 2408779 h 5034208"/>
                <a:gd name="connsiteX8" fmla="*/ 1134406 w 3130961"/>
                <a:gd name="connsiteY8" fmla="*/ 3776627 h 5034208"/>
                <a:gd name="connsiteX9" fmla="*/ 820786 w 3130961"/>
                <a:gd name="connsiteY9" fmla="*/ 5034208 h 5034208"/>
                <a:gd name="connsiteX10" fmla="*/ 544515 w 3130961"/>
                <a:gd name="connsiteY10" fmla="*/ 3225294 h 5034208"/>
                <a:gd name="connsiteX11" fmla="*/ 0 w 3130961"/>
                <a:gd name="connsiteY11" fmla="*/ 413499 h 5034208"/>
                <a:gd name="connsiteX12" fmla="*/ 90753 w 3130961"/>
                <a:gd name="connsiteY12" fmla="*/ 0 h 5034208"/>
                <a:gd name="connsiteX13" fmla="*/ 1361287 w 3130961"/>
                <a:gd name="connsiteY13" fmla="*/ 1516164 h 5034208"/>
                <a:gd name="connsiteX14" fmla="*/ 2949456 w 3130961"/>
                <a:gd name="connsiteY14" fmla="*/ 110266 h 5034208"/>
                <a:gd name="connsiteX0" fmla="*/ 3130961 w 3130961"/>
                <a:gd name="connsiteY0" fmla="*/ 1077332 h 5698041"/>
                <a:gd name="connsiteX1" fmla="*/ 2284625 w 3130961"/>
                <a:gd name="connsiteY1" fmla="*/ 2867133 h 5698041"/>
                <a:gd name="connsiteX2" fmla="*/ 1722335 w 3130961"/>
                <a:gd name="connsiteY2" fmla="*/ 4007334 h 5698041"/>
                <a:gd name="connsiteX3" fmla="*/ 1474728 w 3130961"/>
                <a:gd name="connsiteY3" fmla="*/ 3641028 h 5698041"/>
                <a:gd name="connsiteX4" fmla="*/ 1724297 w 3130961"/>
                <a:gd name="connsiteY4" fmla="*/ 2593496 h 5698041"/>
                <a:gd name="connsiteX5" fmla="*/ 1338599 w 3130961"/>
                <a:gd name="connsiteY5" fmla="*/ 2428097 h 5698041"/>
                <a:gd name="connsiteX6" fmla="*/ 816772 w 3130961"/>
                <a:gd name="connsiteY6" fmla="*/ 2593496 h 5698041"/>
                <a:gd name="connsiteX7" fmla="*/ 1179782 w 3130961"/>
                <a:gd name="connsiteY7" fmla="*/ 3072612 h 5698041"/>
                <a:gd name="connsiteX8" fmla="*/ 1134406 w 3130961"/>
                <a:gd name="connsiteY8" fmla="*/ 4440460 h 5698041"/>
                <a:gd name="connsiteX9" fmla="*/ 820786 w 3130961"/>
                <a:gd name="connsiteY9" fmla="*/ 5698041 h 5698041"/>
                <a:gd name="connsiteX10" fmla="*/ 544515 w 3130961"/>
                <a:gd name="connsiteY10" fmla="*/ 3889127 h 5698041"/>
                <a:gd name="connsiteX11" fmla="*/ 0 w 3130961"/>
                <a:gd name="connsiteY11" fmla="*/ 1077332 h 5698041"/>
                <a:gd name="connsiteX12" fmla="*/ 90753 w 3130961"/>
                <a:gd name="connsiteY12" fmla="*/ 663833 h 5698041"/>
                <a:gd name="connsiteX13" fmla="*/ 1361287 w 3130961"/>
                <a:gd name="connsiteY13" fmla="*/ 2179997 h 5698041"/>
                <a:gd name="connsiteX14" fmla="*/ 2968317 w 3130961"/>
                <a:gd name="connsiteY14" fmla="*/ 0 h 5698041"/>
                <a:gd name="connsiteX0" fmla="*/ 3130961 w 3130961"/>
                <a:gd name="connsiteY0" fmla="*/ 1077332 h 5698041"/>
                <a:gd name="connsiteX1" fmla="*/ 2284625 w 3130961"/>
                <a:gd name="connsiteY1" fmla="*/ 2867133 h 5698041"/>
                <a:gd name="connsiteX2" fmla="*/ 1722335 w 3130961"/>
                <a:gd name="connsiteY2" fmla="*/ 4007334 h 5698041"/>
                <a:gd name="connsiteX3" fmla="*/ 1474728 w 3130961"/>
                <a:gd name="connsiteY3" fmla="*/ 3641028 h 5698041"/>
                <a:gd name="connsiteX4" fmla="*/ 1724297 w 3130961"/>
                <a:gd name="connsiteY4" fmla="*/ 2593496 h 5698041"/>
                <a:gd name="connsiteX5" fmla="*/ 1338599 w 3130961"/>
                <a:gd name="connsiteY5" fmla="*/ 2428097 h 5698041"/>
                <a:gd name="connsiteX6" fmla="*/ 816772 w 3130961"/>
                <a:gd name="connsiteY6" fmla="*/ 2593496 h 5698041"/>
                <a:gd name="connsiteX7" fmla="*/ 1179782 w 3130961"/>
                <a:gd name="connsiteY7" fmla="*/ 3072612 h 5698041"/>
                <a:gd name="connsiteX8" fmla="*/ 1134406 w 3130961"/>
                <a:gd name="connsiteY8" fmla="*/ 4440460 h 5698041"/>
                <a:gd name="connsiteX9" fmla="*/ 820786 w 3130961"/>
                <a:gd name="connsiteY9" fmla="*/ 5698041 h 5698041"/>
                <a:gd name="connsiteX10" fmla="*/ 544515 w 3130961"/>
                <a:gd name="connsiteY10" fmla="*/ 3889127 h 5698041"/>
                <a:gd name="connsiteX11" fmla="*/ 0 w 3130961"/>
                <a:gd name="connsiteY11" fmla="*/ 1077332 h 5698041"/>
                <a:gd name="connsiteX12" fmla="*/ 90753 w 3130961"/>
                <a:gd name="connsiteY12" fmla="*/ 663833 h 5698041"/>
                <a:gd name="connsiteX13" fmla="*/ 984072 w 3130961"/>
                <a:gd name="connsiteY13" fmla="*/ 1327666 h 5698041"/>
                <a:gd name="connsiteX14" fmla="*/ 2968317 w 3130961"/>
                <a:gd name="connsiteY14" fmla="*/ 0 h 5698041"/>
                <a:gd name="connsiteX0" fmla="*/ 3130961 w 3130961"/>
                <a:gd name="connsiteY0" fmla="*/ 1077332 h 5698041"/>
                <a:gd name="connsiteX1" fmla="*/ 2284625 w 3130961"/>
                <a:gd name="connsiteY1" fmla="*/ 2867133 h 5698041"/>
                <a:gd name="connsiteX2" fmla="*/ 1722335 w 3130961"/>
                <a:gd name="connsiteY2" fmla="*/ 4007334 h 5698041"/>
                <a:gd name="connsiteX3" fmla="*/ 1474728 w 3130961"/>
                <a:gd name="connsiteY3" fmla="*/ 3641028 h 5698041"/>
                <a:gd name="connsiteX4" fmla="*/ 1724297 w 3130961"/>
                <a:gd name="connsiteY4" fmla="*/ 2593496 h 5698041"/>
                <a:gd name="connsiteX5" fmla="*/ 1338599 w 3130961"/>
                <a:gd name="connsiteY5" fmla="*/ 2428097 h 5698041"/>
                <a:gd name="connsiteX6" fmla="*/ 816772 w 3130961"/>
                <a:gd name="connsiteY6" fmla="*/ 2593496 h 5698041"/>
                <a:gd name="connsiteX7" fmla="*/ 1179782 w 3130961"/>
                <a:gd name="connsiteY7" fmla="*/ 3072612 h 5698041"/>
                <a:gd name="connsiteX8" fmla="*/ 1134406 w 3130961"/>
                <a:gd name="connsiteY8" fmla="*/ 4440460 h 5698041"/>
                <a:gd name="connsiteX9" fmla="*/ 820786 w 3130961"/>
                <a:gd name="connsiteY9" fmla="*/ 5698041 h 5698041"/>
                <a:gd name="connsiteX10" fmla="*/ 544515 w 3130961"/>
                <a:gd name="connsiteY10" fmla="*/ 3889127 h 5698041"/>
                <a:gd name="connsiteX11" fmla="*/ 0 w 3130961"/>
                <a:gd name="connsiteY11" fmla="*/ 1077332 h 5698041"/>
                <a:gd name="connsiteX12" fmla="*/ 90753 w 3130961"/>
                <a:gd name="connsiteY12" fmla="*/ 663833 h 5698041"/>
                <a:gd name="connsiteX13" fmla="*/ 984072 w 3130961"/>
                <a:gd name="connsiteY13" fmla="*/ 1327666 h 5698041"/>
                <a:gd name="connsiteX14" fmla="*/ 2968317 w 3130961"/>
                <a:gd name="connsiteY14" fmla="*/ 0 h 5698041"/>
                <a:gd name="connsiteX0" fmla="*/ 3130961 w 3130961"/>
                <a:gd name="connsiteY0" fmla="*/ 1077332 h 5698041"/>
                <a:gd name="connsiteX1" fmla="*/ 2284625 w 3130961"/>
                <a:gd name="connsiteY1" fmla="*/ 2867133 h 5698041"/>
                <a:gd name="connsiteX2" fmla="*/ 1722335 w 3130961"/>
                <a:gd name="connsiteY2" fmla="*/ 4007334 h 5698041"/>
                <a:gd name="connsiteX3" fmla="*/ 1474728 w 3130961"/>
                <a:gd name="connsiteY3" fmla="*/ 3641028 h 5698041"/>
                <a:gd name="connsiteX4" fmla="*/ 1724297 w 3130961"/>
                <a:gd name="connsiteY4" fmla="*/ 2593496 h 5698041"/>
                <a:gd name="connsiteX5" fmla="*/ 1338599 w 3130961"/>
                <a:gd name="connsiteY5" fmla="*/ 2428097 h 5698041"/>
                <a:gd name="connsiteX6" fmla="*/ 816772 w 3130961"/>
                <a:gd name="connsiteY6" fmla="*/ 2593496 h 5698041"/>
                <a:gd name="connsiteX7" fmla="*/ 1179782 w 3130961"/>
                <a:gd name="connsiteY7" fmla="*/ 3072612 h 5698041"/>
                <a:gd name="connsiteX8" fmla="*/ 1134406 w 3130961"/>
                <a:gd name="connsiteY8" fmla="*/ 4440460 h 5698041"/>
                <a:gd name="connsiteX9" fmla="*/ 820786 w 3130961"/>
                <a:gd name="connsiteY9" fmla="*/ 5698041 h 5698041"/>
                <a:gd name="connsiteX10" fmla="*/ 544515 w 3130961"/>
                <a:gd name="connsiteY10" fmla="*/ 3889127 h 5698041"/>
                <a:gd name="connsiteX11" fmla="*/ 0 w 3130961"/>
                <a:gd name="connsiteY11" fmla="*/ 1077332 h 5698041"/>
                <a:gd name="connsiteX12" fmla="*/ 90753 w 3130961"/>
                <a:gd name="connsiteY12" fmla="*/ 663833 h 5698041"/>
                <a:gd name="connsiteX13" fmla="*/ 984072 w 3130961"/>
                <a:gd name="connsiteY13" fmla="*/ 1327666 h 5698041"/>
                <a:gd name="connsiteX14" fmla="*/ 2968317 w 3130961"/>
                <a:gd name="connsiteY14" fmla="*/ 0 h 5698041"/>
                <a:gd name="connsiteX0" fmla="*/ 3130961 w 3130961"/>
                <a:gd name="connsiteY0" fmla="*/ 708535 h 5329244"/>
                <a:gd name="connsiteX1" fmla="*/ 2284625 w 3130961"/>
                <a:gd name="connsiteY1" fmla="*/ 2498336 h 5329244"/>
                <a:gd name="connsiteX2" fmla="*/ 1722335 w 3130961"/>
                <a:gd name="connsiteY2" fmla="*/ 3638537 h 5329244"/>
                <a:gd name="connsiteX3" fmla="*/ 1474728 w 3130961"/>
                <a:gd name="connsiteY3" fmla="*/ 3272231 h 5329244"/>
                <a:gd name="connsiteX4" fmla="*/ 1724297 w 3130961"/>
                <a:gd name="connsiteY4" fmla="*/ 2224699 h 5329244"/>
                <a:gd name="connsiteX5" fmla="*/ 1338599 w 3130961"/>
                <a:gd name="connsiteY5" fmla="*/ 2059300 h 5329244"/>
                <a:gd name="connsiteX6" fmla="*/ 816772 w 3130961"/>
                <a:gd name="connsiteY6" fmla="*/ 2224699 h 5329244"/>
                <a:gd name="connsiteX7" fmla="*/ 1179782 w 3130961"/>
                <a:gd name="connsiteY7" fmla="*/ 2703815 h 5329244"/>
                <a:gd name="connsiteX8" fmla="*/ 1134406 w 3130961"/>
                <a:gd name="connsiteY8" fmla="*/ 4071663 h 5329244"/>
                <a:gd name="connsiteX9" fmla="*/ 820786 w 3130961"/>
                <a:gd name="connsiteY9" fmla="*/ 5329244 h 5329244"/>
                <a:gd name="connsiteX10" fmla="*/ 544515 w 3130961"/>
                <a:gd name="connsiteY10" fmla="*/ 3520330 h 5329244"/>
                <a:gd name="connsiteX11" fmla="*/ 0 w 3130961"/>
                <a:gd name="connsiteY11" fmla="*/ 708535 h 5329244"/>
                <a:gd name="connsiteX12" fmla="*/ 90753 w 3130961"/>
                <a:gd name="connsiteY12" fmla="*/ 295036 h 5329244"/>
                <a:gd name="connsiteX13" fmla="*/ 984072 w 3130961"/>
                <a:gd name="connsiteY13" fmla="*/ 958869 h 5329244"/>
                <a:gd name="connsiteX14" fmla="*/ 2480388 w 3130961"/>
                <a:gd name="connsiteY14" fmla="*/ 0 h 5329244"/>
                <a:gd name="connsiteX0" fmla="*/ 3130961 w 3130961"/>
                <a:gd name="connsiteY0" fmla="*/ 1003572 h 5624281"/>
                <a:gd name="connsiteX1" fmla="*/ 3098432 w 3130961"/>
                <a:gd name="connsiteY1" fmla="*/ 0 h 5624281"/>
                <a:gd name="connsiteX2" fmla="*/ 2284625 w 3130961"/>
                <a:gd name="connsiteY2" fmla="*/ 2793373 h 5624281"/>
                <a:gd name="connsiteX3" fmla="*/ 1722335 w 3130961"/>
                <a:gd name="connsiteY3" fmla="*/ 3933574 h 5624281"/>
                <a:gd name="connsiteX4" fmla="*/ 1474728 w 3130961"/>
                <a:gd name="connsiteY4" fmla="*/ 3567268 h 5624281"/>
                <a:gd name="connsiteX5" fmla="*/ 1724297 w 3130961"/>
                <a:gd name="connsiteY5" fmla="*/ 2519736 h 5624281"/>
                <a:gd name="connsiteX6" fmla="*/ 1338599 w 3130961"/>
                <a:gd name="connsiteY6" fmla="*/ 2354337 h 5624281"/>
                <a:gd name="connsiteX7" fmla="*/ 816772 w 3130961"/>
                <a:gd name="connsiteY7" fmla="*/ 2519736 h 5624281"/>
                <a:gd name="connsiteX8" fmla="*/ 1179782 w 3130961"/>
                <a:gd name="connsiteY8" fmla="*/ 2998852 h 5624281"/>
                <a:gd name="connsiteX9" fmla="*/ 1134406 w 3130961"/>
                <a:gd name="connsiteY9" fmla="*/ 4366700 h 5624281"/>
                <a:gd name="connsiteX10" fmla="*/ 820786 w 3130961"/>
                <a:gd name="connsiteY10" fmla="*/ 5624281 h 5624281"/>
                <a:gd name="connsiteX11" fmla="*/ 544515 w 3130961"/>
                <a:gd name="connsiteY11" fmla="*/ 3815367 h 5624281"/>
                <a:gd name="connsiteX12" fmla="*/ 0 w 3130961"/>
                <a:gd name="connsiteY12" fmla="*/ 1003572 h 5624281"/>
                <a:gd name="connsiteX13" fmla="*/ 90753 w 3130961"/>
                <a:gd name="connsiteY13" fmla="*/ 590073 h 5624281"/>
                <a:gd name="connsiteX14" fmla="*/ 984072 w 3130961"/>
                <a:gd name="connsiteY14" fmla="*/ 1253906 h 5624281"/>
                <a:gd name="connsiteX15" fmla="*/ 2480388 w 3130961"/>
                <a:gd name="connsiteY15" fmla="*/ 295037 h 5624281"/>
                <a:gd name="connsiteX0" fmla="*/ 3130961 w 3130961"/>
                <a:gd name="connsiteY0" fmla="*/ 708535 h 5329244"/>
                <a:gd name="connsiteX1" fmla="*/ 2740617 w 3130961"/>
                <a:gd name="connsiteY1" fmla="*/ 516314 h 5329244"/>
                <a:gd name="connsiteX2" fmla="*/ 2284625 w 3130961"/>
                <a:gd name="connsiteY2" fmla="*/ 2498336 h 5329244"/>
                <a:gd name="connsiteX3" fmla="*/ 1722335 w 3130961"/>
                <a:gd name="connsiteY3" fmla="*/ 3638537 h 5329244"/>
                <a:gd name="connsiteX4" fmla="*/ 1474728 w 3130961"/>
                <a:gd name="connsiteY4" fmla="*/ 3272231 h 5329244"/>
                <a:gd name="connsiteX5" fmla="*/ 1724297 w 3130961"/>
                <a:gd name="connsiteY5" fmla="*/ 2224699 h 5329244"/>
                <a:gd name="connsiteX6" fmla="*/ 1338599 w 3130961"/>
                <a:gd name="connsiteY6" fmla="*/ 2059300 h 5329244"/>
                <a:gd name="connsiteX7" fmla="*/ 816772 w 3130961"/>
                <a:gd name="connsiteY7" fmla="*/ 2224699 h 5329244"/>
                <a:gd name="connsiteX8" fmla="*/ 1179782 w 3130961"/>
                <a:gd name="connsiteY8" fmla="*/ 2703815 h 5329244"/>
                <a:gd name="connsiteX9" fmla="*/ 1134406 w 3130961"/>
                <a:gd name="connsiteY9" fmla="*/ 4071663 h 5329244"/>
                <a:gd name="connsiteX10" fmla="*/ 820786 w 3130961"/>
                <a:gd name="connsiteY10" fmla="*/ 5329244 h 5329244"/>
                <a:gd name="connsiteX11" fmla="*/ 544515 w 3130961"/>
                <a:gd name="connsiteY11" fmla="*/ 3520330 h 5329244"/>
                <a:gd name="connsiteX12" fmla="*/ 0 w 3130961"/>
                <a:gd name="connsiteY12" fmla="*/ 708535 h 5329244"/>
                <a:gd name="connsiteX13" fmla="*/ 90753 w 3130961"/>
                <a:gd name="connsiteY13" fmla="*/ 295036 h 5329244"/>
                <a:gd name="connsiteX14" fmla="*/ 984072 w 3130961"/>
                <a:gd name="connsiteY14" fmla="*/ 958869 h 5329244"/>
                <a:gd name="connsiteX15" fmla="*/ 2480388 w 3130961"/>
                <a:gd name="connsiteY15" fmla="*/ 0 h 5329244"/>
                <a:gd name="connsiteX0" fmla="*/ 2447860 w 2740617"/>
                <a:gd name="connsiteY0" fmla="*/ 0 h 5476763"/>
                <a:gd name="connsiteX1" fmla="*/ 2740617 w 2740617"/>
                <a:gd name="connsiteY1" fmla="*/ 663833 h 5476763"/>
                <a:gd name="connsiteX2" fmla="*/ 2284625 w 2740617"/>
                <a:gd name="connsiteY2" fmla="*/ 2645855 h 5476763"/>
                <a:gd name="connsiteX3" fmla="*/ 1722335 w 2740617"/>
                <a:gd name="connsiteY3" fmla="*/ 3786056 h 5476763"/>
                <a:gd name="connsiteX4" fmla="*/ 1474728 w 2740617"/>
                <a:gd name="connsiteY4" fmla="*/ 3419750 h 5476763"/>
                <a:gd name="connsiteX5" fmla="*/ 1724297 w 2740617"/>
                <a:gd name="connsiteY5" fmla="*/ 2372218 h 5476763"/>
                <a:gd name="connsiteX6" fmla="*/ 1338599 w 2740617"/>
                <a:gd name="connsiteY6" fmla="*/ 2206819 h 5476763"/>
                <a:gd name="connsiteX7" fmla="*/ 816772 w 2740617"/>
                <a:gd name="connsiteY7" fmla="*/ 2372218 h 5476763"/>
                <a:gd name="connsiteX8" fmla="*/ 1179782 w 2740617"/>
                <a:gd name="connsiteY8" fmla="*/ 2851334 h 5476763"/>
                <a:gd name="connsiteX9" fmla="*/ 1134406 w 2740617"/>
                <a:gd name="connsiteY9" fmla="*/ 4219182 h 5476763"/>
                <a:gd name="connsiteX10" fmla="*/ 820786 w 2740617"/>
                <a:gd name="connsiteY10" fmla="*/ 5476763 h 5476763"/>
                <a:gd name="connsiteX11" fmla="*/ 544515 w 2740617"/>
                <a:gd name="connsiteY11" fmla="*/ 3667849 h 5476763"/>
                <a:gd name="connsiteX12" fmla="*/ 0 w 2740617"/>
                <a:gd name="connsiteY12" fmla="*/ 856054 h 5476763"/>
                <a:gd name="connsiteX13" fmla="*/ 90753 w 2740617"/>
                <a:gd name="connsiteY13" fmla="*/ 442555 h 5476763"/>
                <a:gd name="connsiteX14" fmla="*/ 984072 w 2740617"/>
                <a:gd name="connsiteY14" fmla="*/ 1106388 h 5476763"/>
                <a:gd name="connsiteX15" fmla="*/ 2480388 w 2740617"/>
                <a:gd name="connsiteY15" fmla="*/ 147519 h 5476763"/>
                <a:gd name="connsiteX0" fmla="*/ 2447860 w 2740617"/>
                <a:gd name="connsiteY0" fmla="*/ 0 h 5476763"/>
                <a:gd name="connsiteX1" fmla="*/ 2740617 w 2740617"/>
                <a:gd name="connsiteY1" fmla="*/ 663833 h 5476763"/>
                <a:gd name="connsiteX2" fmla="*/ 2284625 w 2740617"/>
                <a:gd name="connsiteY2" fmla="*/ 2645855 h 5476763"/>
                <a:gd name="connsiteX3" fmla="*/ 1722335 w 2740617"/>
                <a:gd name="connsiteY3" fmla="*/ 3786056 h 5476763"/>
                <a:gd name="connsiteX4" fmla="*/ 1474728 w 2740617"/>
                <a:gd name="connsiteY4" fmla="*/ 3419750 h 5476763"/>
                <a:gd name="connsiteX5" fmla="*/ 1724297 w 2740617"/>
                <a:gd name="connsiteY5" fmla="*/ 2372218 h 5476763"/>
                <a:gd name="connsiteX6" fmla="*/ 1338599 w 2740617"/>
                <a:gd name="connsiteY6" fmla="*/ 2206819 h 5476763"/>
                <a:gd name="connsiteX7" fmla="*/ 816772 w 2740617"/>
                <a:gd name="connsiteY7" fmla="*/ 2372218 h 5476763"/>
                <a:gd name="connsiteX8" fmla="*/ 1179782 w 2740617"/>
                <a:gd name="connsiteY8" fmla="*/ 2851334 h 5476763"/>
                <a:gd name="connsiteX9" fmla="*/ 1134406 w 2740617"/>
                <a:gd name="connsiteY9" fmla="*/ 4219182 h 5476763"/>
                <a:gd name="connsiteX10" fmla="*/ 820786 w 2740617"/>
                <a:gd name="connsiteY10" fmla="*/ 5476763 h 5476763"/>
                <a:gd name="connsiteX11" fmla="*/ 544515 w 2740617"/>
                <a:gd name="connsiteY11" fmla="*/ 3667849 h 5476763"/>
                <a:gd name="connsiteX12" fmla="*/ 0 w 2740617"/>
                <a:gd name="connsiteY12" fmla="*/ 856054 h 5476763"/>
                <a:gd name="connsiteX13" fmla="*/ 90753 w 2740617"/>
                <a:gd name="connsiteY13" fmla="*/ 442555 h 5476763"/>
                <a:gd name="connsiteX14" fmla="*/ 984072 w 2740617"/>
                <a:gd name="connsiteY14" fmla="*/ 1106388 h 5476763"/>
                <a:gd name="connsiteX15" fmla="*/ 2480389 w 2740617"/>
                <a:gd name="connsiteY15" fmla="*/ 147518 h 5476763"/>
                <a:gd name="connsiteX0" fmla="*/ 2447860 w 2740617"/>
                <a:gd name="connsiteY0" fmla="*/ 0 h 5476763"/>
                <a:gd name="connsiteX1" fmla="*/ 2740617 w 2740617"/>
                <a:gd name="connsiteY1" fmla="*/ 663833 h 5476763"/>
                <a:gd name="connsiteX2" fmla="*/ 2284625 w 2740617"/>
                <a:gd name="connsiteY2" fmla="*/ 2645855 h 5476763"/>
                <a:gd name="connsiteX3" fmla="*/ 1722335 w 2740617"/>
                <a:gd name="connsiteY3" fmla="*/ 3786056 h 5476763"/>
                <a:gd name="connsiteX4" fmla="*/ 1474728 w 2740617"/>
                <a:gd name="connsiteY4" fmla="*/ 3419750 h 5476763"/>
                <a:gd name="connsiteX5" fmla="*/ 1724297 w 2740617"/>
                <a:gd name="connsiteY5" fmla="*/ 2372218 h 5476763"/>
                <a:gd name="connsiteX6" fmla="*/ 1338599 w 2740617"/>
                <a:gd name="connsiteY6" fmla="*/ 2206819 h 5476763"/>
                <a:gd name="connsiteX7" fmla="*/ 816772 w 2740617"/>
                <a:gd name="connsiteY7" fmla="*/ 2372218 h 5476763"/>
                <a:gd name="connsiteX8" fmla="*/ 1179782 w 2740617"/>
                <a:gd name="connsiteY8" fmla="*/ 2851334 h 5476763"/>
                <a:gd name="connsiteX9" fmla="*/ 1134406 w 2740617"/>
                <a:gd name="connsiteY9" fmla="*/ 4219182 h 5476763"/>
                <a:gd name="connsiteX10" fmla="*/ 820786 w 2740617"/>
                <a:gd name="connsiteY10" fmla="*/ 5476763 h 5476763"/>
                <a:gd name="connsiteX11" fmla="*/ 544515 w 2740617"/>
                <a:gd name="connsiteY11" fmla="*/ 3667849 h 5476763"/>
                <a:gd name="connsiteX12" fmla="*/ 0 w 2740617"/>
                <a:gd name="connsiteY12" fmla="*/ 856054 h 5476763"/>
                <a:gd name="connsiteX13" fmla="*/ 90753 w 2740617"/>
                <a:gd name="connsiteY13" fmla="*/ 442555 h 5476763"/>
                <a:gd name="connsiteX14" fmla="*/ 984072 w 2740617"/>
                <a:gd name="connsiteY14" fmla="*/ 1106388 h 5476763"/>
                <a:gd name="connsiteX15" fmla="*/ 2480389 w 2740617"/>
                <a:gd name="connsiteY15" fmla="*/ 147518 h 5476763"/>
                <a:gd name="connsiteX16" fmla="*/ 2447860 w 2740617"/>
                <a:gd name="connsiteY16" fmla="*/ 0 h 5476763"/>
                <a:gd name="connsiteX0" fmla="*/ 2480389 w 2740617"/>
                <a:gd name="connsiteY0" fmla="*/ 0 h 5329245"/>
                <a:gd name="connsiteX1" fmla="*/ 2740617 w 2740617"/>
                <a:gd name="connsiteY1" fmla="*/ 516315 h 5329245"/>
                <a:gd name="connsiteX2" fmla="*/ 2284625 w 2740617"/>
                <a:gd name="connsiteY2" fmla="*/ 2498337 h 5329245"/>
                <a:gd name="connsiteX3" fmla="*/ 1722335 w 2740617"/>
                <a:gd name="connsiteY3" fmla="*/ 3638538 h 5329245"/>
                <a:gd name="connsiteX4" fmla="*/ 1474728 w 2740617"/>
                <a:gd name="connsiteY4" fmla="*/ 3272232 h 5329245"/>
                <a:gd name="connsiteX5" fmla="*/ 1724297 w 2740617"/>
                <a:gd name="connsiteY5" fmla="*/ 2224700 h 5329245"/>
                <a:gd name="connsiteX6" fmla="*/ 1338599 w 2740617"/>
                <a:gd name="connsiteY6" fmla="*/ 2059301 h 5329245"/>
                <a:gd name="connsiteX7" fmla="*/ 816772 w 2740617"/>
                <a:gd name="connsiteY7" fmla="*/ 2224700 h 5329245"/>
                <a:gd name="connsiteX8" fmla="*/ 1179782 w 2740617"/>
                <a:gd name="connsiteY8" fmla="*/ 2703816 h 5329245"/>
                <a:gd name="connsiteX9" fmla="*/ 1134406 w 2740617"/>
                <a:gd name="connsiteY9" fmla="*/ 4071664 h 5329245"/>
                <a:gd name="connsiteX10" fmla="*/ 820786 w 2740617"/>
                <a:gd name="connsiteY10" fmla="*/ 5329245 h 5329245"/>
                <a:gd name="connsiteX11" fmla="*/ 544515 w 2740617"/>
                <a:gd name="connsiteY11" fmla="*/ 3520331 h 5329245"/>
                <a:gd name="connsiteX12" fmla="*/ 0 w 2740617"/>
                <a:gd name="connsiteY12" fmla="*/ 708536 h 5329245"/>
                <a:gd name="connsiteX13" fmla="*/ 90753 w 2740617"/>
                <a:gd name="connsiteY13" fmla="*/ 295037 h 5329245"/>
                <a:gd name="connsiteX14" fmla="*/ 984072 w 2740617"/>
                <a:gd name="connsiteY14" fmla="*/ 958870 h 5329245"/>
                <a:gd name="connsiteX15" fmla="*/ 2480389 w 2740617"/>
                <a:gd name="connsiteY15" fmla="*/ 0 h 5329245"/>
                <a:gd name="connsiteX0" fmla="*/ 2968318 w 2968318"/>
                <a:gd name="connsiteY0" fmla="*/ 0 h 5722627"/>
                <a:gd name="connsiteX1" fmla="*/ 2740617 w 2968318"/>
                <a:gd name="connsiteY1" fmla="*/ 909697 h 5722627"/>
                <a:gd name="connsiteX2" fmla="*/ 2284625 w 2968318"/>
                <a:gd name="connsiteY2" fmla="*/ 2891719 h 5722627"/>
                <a:gd name="connsiteX3" fmla="*/ 1722335 w 2968318"/>
                <a:gd name="connsiteY3" fmla="*/ 4031920 h 5722627"/>
                <a:gd name="connsiteX4" fmla="*/ 1474728 w 2968318"/>
                <a:gd name="connsiteY4" fmla="*/ 3665614 h 5722627"/>
                <a:gd name="connsiteX5" fmla="*/ 1724297 w 2968318"/>
                <a:gd name="connsiteY5" fmla="*/ 2618082 h 5722627"/>
                <a:gd name="connsiteX6" fmla="*/ 1338599 w 2968318"/>
                <a:gd name="connsiteY6" fmla="*/ 2452683 h 5722627"/>
                <a:gd name="connsiteX7" fmla="*/ 816772 w 2968318"/>
                <a:gd name="connsiteY7" fmla="*/ 2618082 h 5722627"/>
                <a:gd name="connsiteX8" fmla="*/ 1179782 w 2968318"/>
                <a:gd name="connsiteY8" fmla="*/ 3097198 h 5722627"/>
                <a:gd name="connsiteX9" fmla="*/ 1134406 w 2968318"/>
                <a:gd name="connsiteY9" fmla="*/ 4465046 h 5722627"/>
                <a:gd name="connsiteX10" fmla="*/ 820786 w 2968318"/>
                <a:gd name="connsiteY10" fmla="*/ 5722627 h 5722627"/>
                <a:gd name="connsiteX11" fmla="*/ 544515 w 2968318"/>
                <a:gd name="connsiteY11" fmla="*/ 3913713 h 5722627"/>
                <a:gd name="connsiteX12" fmla="*/ 0 w 2968318"/>
                <a:gd name="connsiteY12" fmla="*/ 1101918 h 5722627"/>
                <a:gd name="connsiteX13" fmla="*/ 90753 w 2968318"/>
                <a:gd name="connsiteY13" fmla="*/ 688419 h 5722627"/>
                <a:gd name="connsiteX14" fmla="*/ 984072 w 2968318"/>
                <a:gd name="connsiteY14" fmla="*/ 1352252 h 5722627"/>
                <a:gd name="connsiteX15" fmla="*/ 2968318 w 2968318"/>
                <a:gd name="connsiteY15" fmla="*/ 0 h 5722627"/>
                <a:gd name="connsiteX0" fmla="*/ 2903260 w 2903260"/>
                <a:gd name="connsiteY0" fmla="*/ 0 h 5624281"/>
                <a:gd name="connsiteX1" fmla="*/ 2740617 w 2903260"/>
                <a:gd name="connsiteY1" fmla="*/ 811351 h 5624281"/>
                <a:gd name="connsiteX2" fmla="*/ 2284625 w 2903260"/>
                <a:gd name="connsiteY2" fmla="*/ 2793373 h 5624281"/>
                <a:gd name="connsiteX3" fmla="*/ 1722335 w 2903260"/>
                <a:gd name="connsiteY3" fmla="*/ 3933574 h 5624281"/>
                <a:gd name="connsiteX4" fmla="*/ 1474728 w 2903260"/>
                <a:gd name="connsiteY4" fmla="*/ 3567268 h 5624281"/>
                <a:gd name="connsiteX5" fmla="*/ 1724297 w 2903260"/>
                <a:gd name="connsiteY5" fmla="*/ 2519736 h 5624281"/>
                <a:gd name="connsiteX6" fmla="*/ 1338599 w 2903260"/>
                <a:gd name="connsiteY6" fmla="*/ 2354337 h 5624281"/>
                <a:gd name="connsiteX7" fmla="*/ 816772 w 2903260"/>
                <a:gd name="connsiteY7" fmla="*/ 2519736 h 5624281"/>
                <a:gd name="connsiteX8" fmla="*/ 1179782 w 2903260"/>
                <a:gd name="connsiteY8" fmla="*/ 2998852 h 5624281"/>
                <a:gd name="connsiteX9" fmla="*/ 1134406 w 2903260"/>
                <a:gd name="connsiteY9" fmla="*/ 4366700 h 5624281"/>
                <a:gd name="connsiteX10" fmla="*/ 820786 w 2903260"/>
                <a:gd name="connsiteY10" fmla="*/ 5624281 h 5624281"/>
                <a:gd name="connsiteX11" fmla="*/ 544515 w 2903260"/>
                <a:gd name="connsiteY11" fmla="*/ 3815367 h 5624281"/>
                <a:gd name="connsiteX12" fmla="*/ 0 w 2903260"/>
                <a:gd name="connsiteY12" fmla="*/ 1003572 h 5624281"/>
                <a:gd name="connsiteX13" fmla="*/ 90753 w 2903260"/>
                <a:gd name="connsiteY13" fmla="*/ 590073 h 5624281"/>
                <a:gd name="connsiteX14" fmla="*/ 984072 w 2903260"/>
                <a:gd name="connsiteY14" fmla="*/ 1253906 h 5624281"/>
                <a:gd name="connsiteX15" fmla="*/ 2903260 w 2903260"/>
                <a:gd name="connsiteY15" fmla="*/ 0 h 5624281"/>
                <a:gd name="connsiteX0" fmla="*/ 2903260 w 3130961"/>
                <a:gd name="connsiteY0" fmla="*/ 0 h 5624281"/>
                <a:gd name="connsiteX1" fmla="*/ 3130961 w 3130961"/>
                <a:gd name="connsiteY1" fmla="*/ 172104 h 5624281"/>
                <a:gd name="connsiteX2" fmla="*/ 2284625 w 3130961"/>
                <a:gd name="connsiteY2" fmla="*/ 2793373 h 5624281"/>
                <a:gd name="connsiteX3" fmla="*/ 1722335 w 3130961"/>
                <a:gd name="connsiteY3" fmla="*/ 3933574 h 5624281"/>
                <a:gd name="connsiteX4" fmla="*/ 1474728 w 3130961"/>
                <a:gd name="connsiteY4" fmla="*/ 3567268 h 5624281"/>
                <a:gd name="connsiteX5" fmla="*/ 1724297 w 3130961"/>
                <a:gd name="connsiteY5" fmla="*/ 2519736 h 5624281"/>
                <a:gd name="connsiteX6" fmla="*/ 1338599 w 3130961"/>
                <a:gd name="connsiteY6" fmla="*/ 2354337 h 5624281"/>
                <a:gd name="connsiteX7" fmla="*/ 816772 w 3130961"/>
                <a:gd name="connsiteY7" fmla="*/ 2519736 h 5624281"/>
                <a:gd name="connsiteX8" fmla="*/ 1179782 w 3130961"/>
                <a:gd name="connsiteY8" fmla="*/ 2998852 h 5624281"/>
                <a:gd name="connsiteX9" fmla="*/ 1134406 w 3130961"/>
                <a:gd name="connsiteY9" fmla="*/ 4366700 h 5624281"/>
                <a:gd name="connsiteX10" fmla="*/ 820786 w 3130961"/>
                <a:gd name="connsiteY10" fmla="*/ 5624281 h 5624281"/>
                <a:gd name="connsiteX11" fmla="*/ 544515 w 3130961"/>
                <a:gd name="connsiteY11" fmla="*/ 3815367 h 5624281"/>
                <a:gd name="connsiteX12" fmla="*/ 0 w 3130961"/>
                <a:gd name="connsiteY12" fmla="*/ 1003572 h 5624281"/>
                <a:gd name="connsiteX13" fmla="*/ 90753 w 3130961"/>
                <a:gd name="connsiteY13" fmla="*/ 590073 h 5624281"/>
                <a:gd name="connsiteX14" fmla="*/ 984072 w 3130961"/>
                <a:gd name="connsiteY14" fmla="*/ 1253906 h 5624281"/>
                <a:gd name="connsiteX15" fmla="*/ 2903260 w 3130961"/>
                <a:gd name="connsiteY15" fmla="*/ 0 h 5624281"/>
                <a:gd name="connsiteX0" fmla="*/ 2903260 w 3130961"/>
                <a:gd name="connsiteY0" fmla="*/ 0 h 5624281"/>
                <a:gd name="connsiteX1" fmla="*/ 3130961 w 3130961"/>
                <a:gd name="connsiteY1" fmla="*/ 172104 h 5624281"/>
                <a:gd name="connsiteX2" fmla="*/ 2187631 w 3130961"/>
                <a:gd name="connsiteY2" fmla="*/ 1106388 h 5624281"/>
                <a:gd name="connsiteX3" fmla="*/ 1722335 w 3130961"/>
                <a:gd name="connsiteY3" fmla="*/ 3933574 h 5624281"/>
                <a:gd name="connsiteX4" fmla="*/ 1474728 w 3130961"/>
                <a:gd name="connsiteY4" fmla="*/ 3567268 h 5624281"/>
                <a:gd name="connsiteX5" fmla="*/ 1724297 w 3130961"/>
                <a:gd name="connsiteY5" fmla="*/ 2519736 h 5624281"/>
                <a:gd name="connsiteX6" fmla="*/ 1338599 w 3130961"/>
                <a:gd name="connsiteY6" fmla="*/ 2354337 h 5624281"/>
                <a:gd name="connsiteX7" fmla="*/ 816772 w 3130961"/>
                <a:gd name="connsiteY7" fmla="*/ 2519736 h 5624281"/>
                <a:gd name="connsiteX8" fmla="*/ 1179782 w 3130961"/>
                <a:gd name="connsiteY8" fmla="*/ 2998852 h 5624281"/>
                <a:gd name="connsiteX9" fmla="*/ 1134406 w 3130961"/>
                <a:gd name="connsiteY9" fmla="*/ 4366700 h 5624281"/>
                <a:gd name="connsiteX10" fmla="*/ 820786 w 3130961"/>
                <a:gd name="connsiteY10" fmla="*/ 5624281 h 5624281"/>
                <a:gd name="connsiteX11" fmla="*/ 544515 w 3130961"/>
                <a:gd name="connsiteY11" fmla="*/ 3815367 h 5624281"/>
                <a:gd name="connsiteX12" fmla="*/ 0 w 3130961"/>
                <a:gd name="connsiteY12" fmla="*/ 1003572 h 5624281"/>
                <a:gd name="connsiteX13" fmla="*/ 90753 w 3130961"/>
                <a:gd name="connsiteY13" fmla="*/ 590073 h 5624281"/>
                <a:gd name="connsiteX14" fmla="*/ 984072 w 3130961"/>
                <a:gd name="connsiteY14" fmla="*/ 1253906 h 5624281"/>
                <a:gd name="connsiteX15" fmla="*/ 2903260 w 3130961"/>
                <a:gd name="connsiteY15" fmla="*/ 0 h 5624281"/>
                <a:gd name="connsiteX0" fmla="*/ 2187631 w 3130961"/>
                <a:gd name="connsiteY0" fmla="*/ 245864 h 5452177"/>
                <a:gd name="connsiteX1" fmla="*/ 3130961 w 3130961"/>
                <a:gd name="connsiteY1" fmla="*/ 0 h 5452177"/>
                <a:gd name="connsiteX2" fmla="*/ 2187631 w 3130961"/>
                <a:gd name="connsiteY2" fmla="*/ 934284 h 5452177"/>
                <a:gd name="connsiteX3" fmla="*/ 1722335 w 3130961"/>
                <a:gd name="connsiteY3" fmla="*/ 3761470 h 5452177"/>
                <a:gd name="connsiteX4" fmla="*/ 1474728 w 3130961"/>
                <a:gd name="connsiteY4" fmla="*/ 3395164 h 5452177"/>
                <a:gd name="connsiteX5" fmla="*/ 1724297 w 3130961"/>
                <a:gd name="connsiteY5" fmla="*/ 2347632 h 5452177"/>
                <a:gd name="connsiteX6" fmla="*/ 1338599 w 3130961"/>
                <a:gd name="connsiteY6" fmla="*/ 2182233 h 5452177"/>
                <a:gd name="connsiteX7" fmla="*/ 816772 w 3130961"/>
                <a:gd name="connsiteY7" fmla="*/ 2347632 h 5452177"/>
                <a:gd name="connsiteX8" fmla="*/ 1179782 w 3130961"/>
                <a:gd name="connsiteY8" fmla="*/ 2826748 h 5452177"/>
                <a:gd name="connsiteX9" fmla="*/ 1134406 w 3130961"/>
                <a:gd name="connsiteY9" fmla="*/ 4194596 h 5452177"/>
                <a:gd name="connsiteX10" fmla="*/ 820786 w 3130961"/>
                <a:gd name="connsiteY10" fmla="*/ 5452177 h 5452177"/>
                <a:gd name="connsiteX11" fmla="*/ 544515 w 3130961"/>
                <a:gd name="connsiteY11" fmla="*/ 3643263 h 5452177"/>
                <a:gd name="connsiteX12" fmla="*/ 0 w 3130961"/>
                <a:gd name="connsiteY12" fmla="*/ 831468 h 5452177"/>
                <a:gd name="connsiteX13" fmla="*/ 90753 w 3130961"/>
                <a:gd name="connsiteY13" fmla="*/ 417969 h 5452177"/>
                <a:gd name="connsiteX14" fmla="*/ 984072 w 3130961"/>
                <a:gd name="connsiteY14" fmla="*/ 1081802 h 5452177"/>
                <a:gd name="connsiteX15" fmla="*/ 2187631 w 3130961"/>
                <a:gd name="connsiteY15" fmla="*/ 245864 h 5452177"/>
                <a:gd name="connsiteX0" fmla="*/ 2187631 w 2968317"/>
                <a:gd name="connsiteY0" fmla="*/ 368796 h 5575109"/>
                <a:gd name="connsiteX1" fmla="*/ 2968317 w 2968317"/>
                <a:gd name="connsiteY1" fmla="*/ 0 h 5575109"/>
                <a:gd name="connsiteX2" fmla="*/ 2187631 w 2968317"/>
                <a:gd name="connsiteY2" fmla="*/ 1057216 h 5575109"/>
                <a:gd name="connsiteX3" fmla="*/ 1722335 w 2968317"/>
                <a:gd name="connsiteY3" fmla="*/ 3884402 h 5575109"/>
                <a:gd name="connsiteX4" fmla="*/ 1474728 w 2968317"/>
                <a:gd name="connsiteY4" fmla="*/ 3518096 h 5575109"/>
                <a:gd name="connsiteX5" fmla="*/ 1724297 w 2968317"/>
                <a:gd name="connsiteY5" fmla="*/ 2470564 h 5575109"/>
                <a:gd name="connsiteX6" fmla="*/ 1338599 w 2968317"/>
                <a:gd name="connsiteY6" fmla="*/ 2305165 h 5575109"/>
                <a:gd name="connsiteX7" fmla="*/ 816772 w 2968317"/>
                <a:gd name="connsiteY7" fmla="*/ 2470564 h 5575109"/>
                <a:gd name="connsiteX8" fmla="*/ 1179782 w 2968317"/>
                <a:gd name="connsiteY8" fmla="*/ 2949680 h 5575109"/>
                <a:gd name="connsiteX9" fmla="*/ 1134406 w 2968317"/>
                <a:gd name="connsiteY9" fmla="*/ 4317528 h 5575109"/>
                <a:gd name="connsiteX10" fmla="*/ 820786 w 2968317"/>
                <a:gd name="connsiteY10" fmla="*/ 5575109 h 5575109"/>
                <a:gd name="connsiteX11" fmla="*/ 544515 w 2968317"/>
                <a:gd name="connsiteY11" fmla="*/ 3766195 h 5575109"/>
                <a:gd name="connsiteX12" fmla="*/ 0 w 2968317"/>
                <a:gd name="connsiteY12" fmla="*/ 954400 h 5575109"/>
                <a:gd name="connsiteX13" fmla="*/ 90753 w 2968317"/>
                <a:gd name="connsiteY13" fmla="*/ 540901 h 5575109"/>
                <a:gd name="connsiteX14" fmla="*/ 984072 w 2968317"/>
                <a:gd name="connsiteY14" fmla="*/ 1204734 h 5575109"/>
                <a:gd name="connsiteX15" fmla="*/ 2187631 w 2968317"/>
                <a:gd name="connsiteY15" fmla="*/ 368796 h 5575109"/>
                <a:gd name="connsiteX0" fmla="*/ 2187631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1722335 w 3196018"/>
                <a:gd name="connsiteY3" fmla="*/ 38844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187631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1722335 w 3196018"/>
                <a:gd name="connsiteY3" fmla="*/ 38844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285217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1722335 w 3196018"/>
                <a:gd name="connsiteY3" fmla="*/ 38844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285217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1722335 w 3196018"/>
                <a:gd name="connsiteY3" fmla="*/ 38844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285217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285217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474728 w 3196018"/>
                <a:gd name="connsiteY4" fmla="*/ 3518096 h 5575109"/>
                <a:gd name="connsiteX5" fmla="*/ 1724297 w 3196018"/>
                <a:gd name="connsiteY5" fmla="*/ 2470564 h 5575109"/>
                <a:gd name="connsiteX6" fmla="*/ 1338599 w 3196018"/>
                <a:gd name="connsiteY6" fmla="*/ 2305165 h 5575109"/>
                <a:gd name="connsiteX7" fmla="*/ 816772 w 3196018"/>
                <a:gd name="connsiteY7" fmla="*/ 2470564 h 5575109"/>
                <a:gd name="connsiteX8" fmla="*/ 1179782 w 3196018"/>
                <a:gd name="connsiteY8" fmla="*/ 2949680 h 5575109"/>
                <a:gd name="connsiteX9" fmla="*/ 1134406 w 3196018"/>
                <a:gd name="connsiteY9" fmla="*/ 4317528 h 5575109"/>
                <a:gd name="connsiteX10" fmla="*/ 820786 w 3196018"/>
                <a:gd name="connsiteY10" fmla="*/ 5575109 h 5575109"/>
                <a:gd name="connsiteX11" fmla="*/ 544515 w 3196018"/>
                <a:gd name="connsiteY11" fmla="*/ 3766195 h 5575109"/>
                <a:gd name="connsiteX12" fmla="*/ 0 w 3196018"/>
                <a:gd name="connsiteY12" fmla="*/ 954400 h 5575109"/>
                <a:gd name="connsiteX13" fmla="*/ 90753 w 3196018"/>
                <a:gd name="connsiteY13" fmla="*/ 540901 h 5575109"/>
                <a:gd name="connsiteX14" fmla="*/ 984072 w 3196018"/>
                <a:gd name="connsiteY14" fmla="*/ 1204734 h 5575109"/>
                <a:gd name="connsiteX15" fmla="*/ 2285217 w 3196018"/>
                <a:gd name="connsiteY15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724297 w 3196018"/>
                <a:gd name="connsiteY4" fmla="*/ 2470564 h 5575109"/>
                <a:gd name="connsiteX5" fmla="*/ 1338599 w 3196018"/>
                <a:gd name="connsiteY5" fmla="*/ 2305165 h 5575109"/>
                <a:gd name="connsiteX6" fmla="*/ 816772 w 3196018"/>
                <a:gd name="connsiteY6" fmla="*/ 2470564 h 5575109"/>
                <a:gd name="connsiteX7" fmla="*/ 1179782 w 3196018"/>
                <a:gd name="connsiteY7" fmla="*/ 2949680 h 5575109"/>
                <a:gd name="connsiteX8" fmla="*/ 1134406 w 3196018"/>
                <a:gd name="connsiteY8" fmla="*/ 4317528 h 5575109"/>
                <a:gd name="connsiteX9" fmla="*/ 820786 w 3196018"/>
                <a:gd name="connsiteY9" fmla="*/ 5575109 h 5575109"/>
                <a:gd name="connsiteX10" fmla="*/ 544515 w 3196018"/>
                <a:gd name="connsiteY10" fmla="*/ 3766195 h 5575109"/>
                <a:gd name="connsiteX11" fmla="*/ 0 w 3196018"/>
                <a:gd name="connsiteY11" fmla="*/ 954400 h 5575109"/>
                <a:gd name="connsiteX12" fmla="*/ 90753 w 3196018"/>
                <a:gd name="connsiteY12" fmla="*/ 540901 h 5575109"/>
                <a:gd name="connsiteX13" fmla="*/ 984072 w 3196018"/>
                <a:gd name="connsiteY13" fmla="*/ 1204734 h 5575109"/>
                <a:gd name="connsiteX14" fmla="*/ 2285217 w 3196018"/>
                <a:gd name="connsiteY14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338599 w 3196018"/>
                <a:gd name="connsiteY4" fmla="*/ 2305165 h 5575109"/>
                <a:gd name="connsiteX5" fmla="*/ 816772 w 3196018"/>
                <a:gd name="connsiteY5" fmla="*/ 2470564 h 5575109"/>
                <a:gd name="connsiteX6" fmla="*/ 1179782 w 3196018"/>
                <a:gd name="connsiteY6" fmla="*/ 2949680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341887 w 3196018"/>
                <a:gd name="connsiteY4" fmla="*/ 2409467 h 5575109"/>
                <a:gd name="connsiteX5" fmla="*/ 816772 w 3196018"/>
                <a:gd name="connsiteY5" fmla="*/ 2470564 h 5575109"/>
                <a:gd name="connsiteX6" fmla="*/ 1179782 w 3196018"/>
                <a:gd name="connsiteY6" fmla="*/ 2949680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816772 w 3196018"/>
                <a:gd name="connsiteY5" fmla="*/ 2470564 h 5575109"/>
                <a:gd name="connsiteX6" fmla="*/ 1179782 w 3196018"/>
                <a:gd name="connsiteY6" fmla="*/ 2949680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1146715 w 3196018"/>
                <a:gd name="connsiteY5" fmla="*/ 1754985 h 5575109"/>
                <a:gd name="connsiteX6" fmla="*/ 1179782 w 3196018"/>
                <a:gd name="connsiteY6" fmla="*/ 2949680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1146715 w 3196018"/>
                <a:gd name="connsiteY5" fmla="*/ 1754985 h 5575109"/>
                <a:gd name="connsiteX6" fmla="*/ 1341887 w 3196018"/>
                <a:gd name="connsiteY6" fmla="*/ 1754985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1146715 w 3196018"/>
                <a:gd name="connsiteY5" fmla="*/ 1754985 h 5575109"/>
                <a:gd name="connsiteX6" fmla="*/ 1374415 w 3196018"/>
                <a:gd name="connsiteY6" fmla="*/ 1754985 h 5575109"/>
                <a:gd name="connsiteX7" fmla="*/ 1134406 w 3196018"/>
                <a:gd name="connsiteY7" fmla="*/ 4317528 h 5575109"/>
                <a:gd name="connsiteX8" fmla="*/ 820786 w 3196018"/>
                <a:gd name="connsiteY8" fmla="*/ 5575109 h 5575109"/>
                <a:gd name="connsiteX9" fmla="*/ 544515 w 3196018"/>
                <a:gd name="connsiteY9" fmla="*/ 3766195 h 5575109"/>
                <a:gd name="connsiteX10" fmla="*/ 0 w 3196018"/>
                <a:gd name="connsiteY10" fmla="*/ 954400 h 5575109"/>
                <a:gd name="connsiteX11" fmla="*/ 90753 w 3196018"/>
                <a:gd name="connsiteY11" fmla="*/ 540901 h 5575109"/>
                <a:gd name="connsiteX12" fmla="*/ 984072 w 3196018"/>
                <a:gd name="connsiteY12" fmla="*/ 1204734 h 5575109"/>
                <a:gd name="connsiteX13" fmla="*/ 2285217 w 3196018"/>
                <a:gd name="connsiteY13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1146715 w 3196018"/>
                <a:gd name="connsiteY5" fmla="*/ 1754985 h 5575109"/>
                <a:gd name="connsiteX6" fmla="*/ 1134406 w 3196018"/>
                <a:gd name="connsiteY6" fmla="*/ 4317528 h 5575109"/>
                <a:gd name="connsiteX7" fmla="*/ 820786 w 3196018"/>
                <a:gd name="connsiteY7" fmla="*/ 5575109 h 5575109"/>
                <a:gd name="connsiteX8" fmla="*/ 544515 w 3196018"/>
                <a:gd name="connsiteY8" fmla="*/ 3766195 h 5575109"/>
                <a:gd name="connsiteX9" fmla="*/ 0 w 3196018"/>
                <a:gd name="connsiteY9" fmla="*/ 954400 h 5575109"/>
                <a:gd name="connsiteX10" fmla="*/ 90753 w 3196018"/>
                <a:gd name="connsiteY10" fmla="*/ 540901 h 5575109"/>
                <a:gd name="connsiteX11" fmla="*/ 984072 w 3196018"/>
                <a:gd name="connsiteY11" fmla="*/ 1204734 h 5575109"/>
                <a:gd name="connsiteX12" fmla="*/ 2285217 w 3196018"/>
                <a:gd name="connsiteY12" fmla="*/ 368796 h 5575109"/>
                <a:gd name="connsiteX0" fmla="*/ 2285217 w 3196018"/>
                <a:gd name="connsiteY0" fmla="*/ 368796 h 5575109"/>
                <a:gd name="connsiteX1" fmla="*/ 2968317 w 3196018"/>
                <a:gd name="connsiteY1" fmla="*/ 0 h 5575109"/>
                <a:gd name="connsiteX2" fmla="*/ 3196018 w 3196018"/>
                <a:gd name="connsiteY2" fmla="*/ 147519 h 5575109"/>
                <a:gd name="connsiteX3" fmla="*/ 2057516 w 3196018"/>
                <a:gd name="connsiteY3" fmla="*/ 1081802 h 5575109"/>
                <a:gd name="connsiteX4" fmla="*/ 1211772 w 3196018"/>
                <a:gd name="connsiteY4" fmla="*/ 2384881 h 5575109"/>
                <a:gd name="connsiteX5" fmla="*/ 1146715 w 3196018"/>
                <a:gd name="connsiteY5" fmla="*/ 1754985 h 5575109"/>
                <a:gd name="connsiteX6" fmla="*/ 756372 w 3196018"/>
                <a:gd name="connsiteY6" fmla="*/ 1754985 h 5575109"/>
                <a:gd name="connsiteX7" fmla="*/ 820786 w 3196018"/>
                <a:gd name="connsiteY7" fmla="*/ 5575109 h 5575109"/>
                <a:gd name="connsiteX8" fmla="*/ 544515 w 3196018"/>
                <a:gd name="connsiteY8" fmla="*/ 3766195 h 5575109"/>
                <a:gd name="connsiteX9" fmla="*/ 0 w 3196018"/>
                <a:gd name="connsiteY9" fmla="*/ 954400 h 5575109"/>
                <a:gd name="connsiteX10" fmla="*/ 90753 w 3196018"/>
                <a:gd name="connsiteY10" fmla="*/ 540901 h 5575109"/>
                <a:gd name="connsiteX11" fmla="*/ 984072 w 3196018"/>
                <a:gd name="connsiteY11" fmla="*/ 1204734 h 5575109"/>
                <a:gd name="connsiteX12" fmla="*/ 2285217 w 3196018"/>
                <a:gd name="connsiteY12" fmla="*/ 368796 h 5575109"/>
                <a:gd name="connsiteX0" fmla="*/ 3033714 w 3944515"/>
                <a:gd name="connsiteY0" fmla="*/ 368796 h 5575109"/>
                <a:gd name="connsiteX1" fmla="*/ 3716814 w 3944515"/>
                <a:gd name="connsiteY1" fmla="*/ 0 h 5575109"/>
                <a:gd name="connsiteX2" fmla="*/ 3944515 w 3944515"/>
                <a:gd name="connsiteY2" fmla="*/ 147519 h 5575109"/>
                <a:gd name="connsiteX3" fmla="*/ 2806013 w 3944515"/>
                <a:gd name="connsiteY3" fmla="*/ 1081802 h 5575109"/>
                <a:gd name="connsiteX4" fmla="*/ 1960269 w 3944515"/>
                <a:gd name="connsiteY4" fmla="*/ 2384881 h 5575109"/>
                <a:gd name="connsiteX5" fmla="*/ 1895212 w 3944515"/>
                <a:gd name="connsiteY5" fmla="*/ 1754985 h 5575109"/>
                <a:gd name="connsiteX6" fmla="*/ 1504869 w 3944515"/>
                <a:gd name="connsiteY6" fmla="*/ 1754985 h 5575109"/>
                <a:gd name="connsiteX7" fmla="*/ 1569283 w 3944515"/>
                <a:gd name="connsiteY7" fmla="*/ 5575109 h 5575109"/>
                <a:gd name="connsiteX8" fmla="*/ 138667 w 3944515"/>
                <a:gd name="connsiteY8" fmla="*/ 3147059 h 5575109"/>
                <a:gd name="connsiteX9" fmla="*/ 748497 w 3944515"/>
                <a:gd name="connsiteY9" fmla="*/ 954400 h 5575109"/>
                <a:gd name="connsiteX10" fmla="*/ 839250 w 3944515"/>
                <a:gd name="connsiteY10" fmla="*/ 540901 h 5575109"/>
                <a:gd name="connsiteX11" fmla="*/ 1732569 w 3944515"/>
                <a:gd name="connsiteY11" fmla="*/ 1204734 h 5575109"/>
                <a:gd name="connsiteX12" fmla="*/ 3033714 w 3944515"/>
                <a:gd name="connsiteY12" fmla="*/ 368796 h 557510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1895212 w 3944515"/>
                <a:gd name="connsiteY5" fmla="*/ 1754985 h 4096579"/>
                <a:gd name="connsiteX6" fmla="*/ 1504869 w 3944515"/>
                <a:gd name="connsiteY6" fmla="*/ 1754985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1895212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1862683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87970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090384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090384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398896 w 3944515"/>
                <a:gd name="connsiteY7" fmla="*/ 4096579 h 4096579"/>
                <a:gd name="connsiteX8" fmla="*/ 138667 w 3944515"/>
                <a:gd name="connsiteY8" fmla="*/ 3147059 h 4096579"/>
                <a:gd name="connsiteX9" fmla="*/ 748497 w 3944515"/>
                <a:gd name="connsiteY9" fmla="*/ 954400 h 4096579"/>
                <a:gd name="connsiteX10" fmla="*/ 839250 w 3944515"/>
                <a:gd name="connsiteY10" fmla="*/ 540901 h 4096579"/>
                <a:gd name="connsiteX11" fmla="*/ 1732569 w 3944515"/>
                <a:gd name="connsiteY11" fmla="*/ 1204734 h 4096579"/>
                <a:gd name="connsiteX12" fmla="*/ 3033714 w 3944515"/>
                <a:gd name="connsiteY12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1147054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1147054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951882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1147054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1147054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1081997 w 3944515"/>
                <a:gd name="connsiteY7" fmla="*/ 1754985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951882 w 3944515"/>
                <a:gd name="connsiteY7" fmla="*/ 2163603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33714 w 3944515"/>
                <a:gd name="connsiteY0" fmla="*/ 368796 h 4096579"/>
                <a:gd name="connsiteX1" fmla="*/ 3716814 w 3944515"/>
                <a:gd name="connsiteY1" fmla="*/ 0 h 4096579"/>
                <a:gd name="connsiteX2" fmla="*/ 3944515 w 3944515"/>
                <a:gd name="connsiteY2" fmla="*/ 147519 h 4096579"/>
                <a:gd name="connsiteX3" fmla="*/ 2806013 w 3944515"/>
                <a:gd name="connsiteY3" fmla="*/ 1081802 h 4096579"/>
                <a:gd name="connsiteX4" fmla="*/ 1960269 w 3944515"/>
                <a:gd name="connsiteY4" fmla="*/ 2384881 h 4096579"/>
                <a:gd name="connsiteX5" fmla="*/ 2122912 w 3944515"/>
                <a:gd name="connsiteY5" fmla="*/ 1754985 h 4096579"/>
                <a:gd name="connsiteX6" fmla="*/ 1667512 w 3944515"/>
                <a:gd name="connsiteY6" fmla="*/ 1352252 h 4096579"/>
                <a:gd name="connsiteX7" fmla="*/ 951882 w 3944515"/>
                <a:gd name="connsiteY7" fmla="*/ 2163603 h 4096579"/>
                <a:gd name="connsiteX8" fmla="*/ 398896 w 3944515"/>
                <a:gd name="connsiteY8" fmla="*/ 4096579 h 4096579"/>
                <a:gd name="connsiteX9" fmla="*/ 138667 w 3944515"/>
                <a:gd name="connsiteY9" fmla="*/ 3147059 h 4096579"/>
                <a:gd name="connsiteX10" fmla="*/ 748497 w 3944515"/>
                <a:gd name="connsiteY10" fmla="*/ 954400 h 4096579"/>
                <a:gd name="connsiteX11" fmla="*/ 839250 w 3944515"/>
                <a:gd name="connsiteY11" fmla="*/ 540901 h 4096579"/>
                <a:gd name="connsiteX12" fmla="*/ 1732569 w 3944515"/>
                <a:gd name="connsiteY12" fmla="*/ 1204734 h 4096579"/>
                <a:gd name="connsiteX13" fmla="*/ 3033714 w 3944515"/>
                <a:gd name="connsiteY13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1634983 w 3911986"/>
                <a:gd name="connsiteY6" fmla="*/ 1352252 h 4096579"/>
                <a:gd name="connsiteX7" fmla="*/ 919353 w 3911986"/>
                <a:gd name="connsiteY7" fmla="*/ 2163603 h 4096579"/>
                <a:gd name="connsiteX8" fmla="*/ 366367 w 3911986"/>
                <a:gd name="connsiteY8" fmla="*/ 4096579 h 4096579"/>
                <a:gd name="connsiteX9" fmla="*/ 138667 w 3911986"/>
                <a:gd name="connsiteY9" fmla="*/ 2827436 h 4096579"/>
                <a:gd name="connsiteX10" fmla="*/ 715968 w 3911986"/>
                <a:gd name="connsiteY10" fmla="*/ 954400 h 4096579"/>
                <a:gd name="connsiteX11" fmla="*/ 806721 w 3911986"/>
                <a:gd name="connsiteY11" fmla="*/ 540901 h 4096579"/>
                <a:gd name="connsiteX12" fmla="*/ 1700040 w 3911986"/>
                <a:gd name="connsiteY12" fmla="*/ 1204734 h 4096579"/>
                <a:gd name="connsiteX13" fmla="*/ 3001185 w 3911986"/>
                <a:gd name="connsiteY13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1634983 w 3911986"/>
                <a:gd name="connsiteY6" fmla="*/ 1352252 h 4096579"/>
                <a:gd name="connsiteX7" fmla="*/ 919353 w 3911986"/>
                <a:gd name="connsiteY7" fmla="*/ 2163603 h 4096579"/>
                <a:gd name="connsiteX8" fmla="*/ 366367 w 3911986"/>
                <a:gd name="connsiteY8" fmla="*/ 4096579 h 4096579"/>
                <a:gd name="connsiteX9" fmla="*/ 138667 w 3911986"/>
                <a:gd name="connsiteY9" fmla="*/ 2827436 h 4096579"/>
                <a:gd name="connsiteX10" fmla="*/ 626595 w 3911986"/>
                <a:gd name="connsiteY10" fmla="*/ 737592 h 4096579"/>
                <a:gd name="connsiteX11" fmla="*/ 806721 w 3911986"/>
                <a:gd name="connsiteY11" fmla="*/ 540901 h 4096579"/>
                <a:gd name="connsiteX12" fmla="*/ 1700040 w 3911986"/>
                <a:gd name="connsiteY12" fmla="*/ 1204734 h 4096579"/>
                <a:gd name="connsiteX13" fmla="*/ 3001185 w 3911986"/>
                <a:gd name="connsiteY13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1634983 w 3911986"/>
                <a:gd name="connsiteY6" fmla="*/ 1352252 h 4096579"/>
                <a:gd name="connsiteX7" fmla="*/ 919353 w 3911986"/>
                <a:gd name="connsiteY7" fmla="*/ 2163603 h 4096579"/>
                <a:gd name="connsiteX8" fmla="*/ 366367 w 3911986"/>
                <a:gd name="connsiteY8" fmla="*/ 4096579 h 4096579"/>
                <a:gd name="connsiteX9" fmla="*/ 138667 w 3911986"/>
                <a:gd name="connsiteY9" fmla="*/ 2827436 h 4096579"/>
                <a:gd name="connsiteX10" fmla="*/ 626595 w 3911986"/>
                <a:gd name="connsiteY10" fmla="*/ 737592 h 4096579"/>
                <a:gd name="connsiteX11" fmla="*/ 806721 w 3911986"/>
                <a:gd name="connsiteY11" fmla="*/ 540901 h 4096579"/>
                <a:gd name="connsiteX12" fmla="*/ 1700040 w 3911986"/>
                <a:gd name="connsiteY12" fmla="*/ 1204734 h 4096579"/>
                <a:gd name="connsiteX13" fmla="*/ 3001185 w 3911986"/>
                <a:gd name="connsiteY13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1634983 w 3911986"/>
                <a:gd name="connsiteY6" fmla="*/ 1352252 h 4096579"/>
                <a:gd name="connsiteX7" fmla="*/ 919353 w 3911986"/>
                <a:gd name="connsiteY7" fmla="*/ 2163603 h 4096579"/>
                <a:gd name="connsiteX8" fmla="*/ 366367 w 3911986"/>
                <a:gd name="connsiteY8" fmla="*/ 4096579 h 4096579"/>
                <a:gd name="connsiteX9" fmla="*/ 138667 w 3911986"/>
                <a:gd name="connsiteY9" fmla="*/ 2827436 h 4096579"/>
                <a:gd name="connsiteX10" fmla="*/ 626595 w 3911986"/>
                <a:gd name="connsiteY10" fmla="*/ 737592 h 4096579"/>
                <a:gd name="connsiteX11" fmla="*/ 806721 w 3911986"/>
                <a:gd name="connsiteY11" fmla="*/ 540901 h 4096579"/>
                <a:gd name="connsiteX12" fmla="*/ 1700040 w 3911986"/>
                <a:gd name="connsiteY12" fmla="*/ 1204734 h 4096579"/>
                <a:gd name="connsiteX13" fmla="*/ 3001185 w 3911986"/>
                <a:gd name="connsiteY13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919353 w 3911986"/>
                <a:gd name="connsiteY8" fmla="*/ 2163603 h 4096579"/>
                <a:gd name="connsiteX9" fmla="*/ 366367 w 3911986"/>
                <a:gd name="connsiteY9" fmla="*/ 4096579 h 4096579"/>
                <a:gd name="connsiteX10" fmla="*/ 138667 w 3911986"/>
                <a:gd name="connsiteY10" fmla="*/ 2827436 h 4096579"/>
                <a:gd name="connsiteX11" fmla="*/ 626595 w 3911986"/>
                <a:gd name="connsiteY11" fmla="*/ 737592 h 4096579"/>
                <a:gd name="connsiteX12" fmla="*/ 806721 w 3911986"/>
                <a:gd name="connsiteY12" fmla="*/ 540901 h 4096579"/>
                <a:gd name="connsiteX13" fmla="*/ 1700040 w 3911986"/>
                <a:gd name="connsiteY13" fmla="*/ 1204734 h 4096579"/>
                <a:gd name="connsiteX14" fmla="*/ 3001185 w 3911986"/>
                <a:gd name="connsiteY14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285285 w 3911986"/>
                <a:gd name="connsiteY8" fmla="*/ 1413839 h 4096579"/>
                <a:gd name="connsiteX9" fmla="*/ 919353 w 3911986"/>
                <a:gd name="connsiteY9" fmla="*/ 2163603 h 4096579"/>
                <a:gd name="connsiteX10" fmla="*/ 366367 w 3911986"/>
                <a:gd name="connsiteY10" fmla="*/ 4096579 h 4096579"/>
                <a:gd name="connsiteX11" fmla="*/ 138667 w 3911986"/>
                <a:gd name="connsiteY11" fmla="*/ 2827436 h 4096579"/>
                <a:gd name="connsiteX12" fmla="*/ 626595 w 3911986"/>
                <a:gd name="connsiteY12" fmla="*/ 737592 h 4096579"/>
                <a:gd name="connsiteX13" fmla="*/ 806721 w 3911986"/>
                <a:gd name="connsiteY13" fmla="*/ 540901 h 4096579"/>
                <a:gd name="connsiteX14" fmla="*/ 1700040 w 3911986"/>
                <a:gd name="connsiteY14" fmla="*/ 1204734 h 4096579"/>
                <a:gd name="connsiteX15" fmla="*/ 3001185 w 3911986"/>
                <a:gd name="connsiteY15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285285 w 3911986"/>
                <a:gd name="connsiteY8" fmla="*/ 1413839 h 4096579"/>
                <a:gd name="connsiteX9" fmla="*/ 1379427 w 3911986"/>
                <a:gd name="connsiteY9" fmla="*/ 1668371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247628 w 3911986"/>
                <a:gd name="connsiteY8" fmla="*/ 1374738 h 4096579"/>
                <a:gd name="connsiteX9" fmla="*/ 1379427 w 3911986"/>
                <a:gd name="connsiteY9" fmla="*/ 1668371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266456 w 3911986"/>
                <a:gd name="connsiteY8" fmla="*/ 1441472 h 4096579"/>
                <a:gd name="connsiteX9" fmla="*/ 1379427 w 3911986"/>
                <a:gd name="connsiteY9" fmla="*/ 1668371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379427 w 3911986"/>
                <a:gd name="connsiteY9" fmla="*/ 1668371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2090383 w 3911986"/>
                <a:gd name="connsiteY5" fmla="*/ 1754985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3001185 w 3911986"/>
                <a:gd name="connsiteY0" fmla="*/ 36879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3001185 w 3911986"/>
                <a:gd name="connsiteY16" fmla="*/ 368796 h 4096579"/>
                <a:gd name="connsiteX0" fmla="*/ 2659761 w 3911986"/>
                <a:gd name="connsiteY0" fmla="*/ 54722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2659761 w 3911986"/>
                <a:gd name="connsiteY16" fmla="*/ 547226 h 4096579"/>
                <a:gd name="connsiteX0" fmla="*/ 2659761 w 3911986"/>
                <a:gd name="connsiteY0" fmla="*/ 54722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2659761 w 3911986"/>
                <a:gd name="connsiteY16" fmla="*/ 547226 h 4096579"/>
                <a:gd name="connsiteX0" fmla="*/ 2659761 w 3911986"/>
                <a:gd name="connsiteY0" fmla="*/ 54722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2659761 w 3911986"/>
                <a:gd name="connsiteY16" fmla="*/ 547226 h 4096579"/>
                <a:gd name="connsiteX0" fmla="*/ 2659761 w 3911986"/>
                <a:gd name="connsiteY0" fmla="*/ 54722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2659761 w 3911986"/>
                <a:gd name="connsiteY16" fmla="*/ 547226 h 4096579"/>
                <a:gd name="connsiteX0" fmla="*/ 2659761 w 3911986"/>
                <a:gd name="connsiteY0" fmla="*/ 547226 h 4096579"/>
                <a:gd name="connsiteX1" fmla="*/ 3684285 w 3911986"/>
                <a:gd name="connsiteY1" fmla="*/ 0 h 4096579"/>
                <a:gd name="connsiteX2" fmla="*/ 3911986 w 3911986"/>
                <a:gd name="connsiteY2" fmla="*/ 147519 h 4096579"/>
                <a:gd name="connsiteX3" fmla="*/ 2773484 w 3911986"/>
                <a:gd name="connsiteY3" fmla="*/ 1081802 h 4096579"/>
                <a:gd name="connsiteX4" fmla="*/ 1927740 w 3911986"/>
                <a:gd name="connsiteY4" fmla="*/ 2384881 h 4096579"/>
                <a:gd name="connsiteX5" fmla="*/ 1906624 w 3911986"/>
                <a:gd name="connsiteY5" fmla="*/ 1761800 h 4096579"/>
                <a:gd name="connsiteX6" fmla="*/ 2132565 w 3911986"/>
                <a:gd name="connsiteY6" fmla="*/ 1507267 h 4096579"/>
                <a:gd name="connsiteX7" fmla="*/ 1634983 w 3911986"/>
                <a:gd name="connsiteY7" fmla="*/ 1352252 h 4096579"/>
                <a:gd name="connsiteX8" fmla="*/ 1379427 w 3911986"/>
                <a:gd name="connsiteY8" fmla="*/ 1361391 h 4096579"/>
                <a:gd name="connsiteX9" fmla="*/ 1473569 w 3911986"/>
                <a:gd name="connsiteY9" fmla="*/ 1588289 h 4096579"/>
                <a:gd name="connsiteX10" fmla="*/ 919353 w 3911986"/>
                <a:gd name="connsiteY10" fmla="*/ 2163603 h 4096579"/>
                <a:gd name="connsiteX11" fmla="*/ 366367 w 3911986"/>
                <a:gd name="connsiteY11" fmla="*/ 4096579 h 4096579"/>
                <a:gd name="connsiteX12" fmla="*/ 138667 w 3911986"/>
                <a:gd name="connsiteY12" fmla="*/ 2827436 h 4096579"/>
                <a:gd name="connsiteX13" fmla="*/ 626595 w 3911986"/>
                <a:gd name="connsiteY13" fmla="*/ 737592 h 4096579"/>
                <a:gd name="connsiteX14" fmla="*/ 806721 w 3911986"/>
                <a:gd name="connsiteY14" fmla="*/ 540901 h 4096579"/>
                <a:gd name="connsiteX15" fmla="*/ 1700040 w 3911986"/>
                <a:gd name="connsiteY15" fmla="*/ 1204734 h 4096579"/>
                <a:gd name="connsiteX16" fmla="*/ 2659761 w 3911986"/>
                <a:gd name="connsiteY16" fmla="*/ 547226 h 4096579"/>
                <a:gd name="connsiteX0" fmla="*/ 2659761 w 3799015"/>
                <a:gd name="connsiteY0" fmla="*/ 547226 h 4096579"/>
                <a:gd name="connsiteX1" fmla="*/ 3684285 w 3799015"/>
                <a:gd name="connsiteY1" fmla="*/ 0 h 4096579"/>
                <a:gd name="connsiteX2" fmla="*/ 3799015 w 3799015"/>
                <a:gd name="connsiteY2" fmla="*/ 80082 h 4096579"/>
                <a:gd name="connsiteX3" fmla="*/ 2773484 w 3799015"/>
                <a:gd name="connsiteY3" fmla="*/ 1081802 h 4096579"/>
                <a:gd name="connsiteX4" fmla="*/ 1927740 w 3799015"/>
                <a:gd name="connsiteY4" fmla="*/ 2384881 h 4096579"/>
                <a:gd name="connsiteX5" fmla="*/ 1906624 w 3799015"/>
                <a:gd name="connsiteY5" fmla="*/ 1761800 h 4096579"/>
                <a:gd name="connsiteX6" fmla="*/ 2132565 w 3799015"/>
                <a:gd name="connsiteY6" fmla="*/ 1507267 h 4096579"/>
                <a:gd name="connsiteX7" fmla="*/ 1634983 w 3799015"/>
                <a:gd name="connsiteY7" fmla="*/ 1352252 h 4096579"/>
                <a:gd name="connsiteX8" fmla="*/ 1379427 w 3799015"/>
                <a:gd name="connsiteY8" fmla="*/ 1361391 h 4096579"/>
                <a:gd name="connsiteX9" fmla="*/ 1473569 w 3799015"/>
                <a:gd name="connsiteY9" fmla="*/ 1588289 h 4096579"/>
                <a:gd name="connsiteX10" fmla="*/ 919353 w 3799015"/>
                <a:gd name="connsiteY10" fmla="*/ 2163603 h 4096579"/>
                <a:gd name="connsiteX11" fmla="*/ 366367 w 3799015"/>
                <a:gd name="connsiteY11" fmla="*/ 4096579 h 4096579"/>
                <a:gd name="connsiteX12" fmla="*/ 138667 w 3799015"/>
                <a:gd name="connsiteY12" fmla="*/ 2827436 h 4096579"/>
                <a:gd name="connsiteX13" fmla="*/ 626595 w 3799015"/>
                <a:gd name="connsiteY13" fmla="*/ 737592 h 4096579"/>
                <a:gd name="connsiteX14" fmla="*/ 806721 w 3799015"/>
                <a:gd name="connsiteY14" fmla="*/ 540901 h 4096579"/>
                <a:gd name="connsiteX15" fmla="*/ 1700040 w 3799015"/>
                <a:gd name="connsiteY15" fmla="*/ 1204734 h 4096579"/>
                <a:gd name="connsiteX16" fmla="*/ 2659761 w 3799015"/>
                <a:gd name="connsiteY16" fmla="*/ 547226 h 4096579"/>
                <a:gd name="connsiteX0" fmla="*/ 2659761 w 3799015"/>
                <a:gd name="connsiteY0" fmla="*/ 547226 h 4096579"/>
                <a:gd name="connsiteX1" fmla="*/ 3684285 w 3799015"/>
                <a:gd name="connsiteY1" fmla="*/ 0 h 4096579"/>
                <a:gd name="connsiteX2" fmla="*/ 3799015 w 3799015"/>
                <a:gd name="connsiteY2" fmla="*/ 80082 h 4096579"/>
                <a:gd name="connsiteX3" fmla="*/ 2773484 w 3799015"/>
                <a:gd name="connsiteY3" fmla="*/ 1081802 h 4096579"/>
                <a:gd name="connsiteX4" fmla="*/ 1927740 w 3799015"/>
                <a:gd name="connsiteY4" fmla="*/ 2384881 h 4096579"/>
                <a:gd name="connsiteX5" fmla="*/ 1906624 w 3799015"/>
                <a:gd name="connsiteY5" fmla="*/ 1761800 h 4096579"/>
                <a:gd name="connsiteX6" fmla="*/ 2132565 w 3799015"/>
                <a:gd name="connsiteY6" fmla="*/ 1507267 h 4096579"/>
                <a:gd name="connsiteX7" fmla="*/ 1634983 w 3799015"/>
                <a:gd name="connsiteY7" fmla="*/ 1352252 h 4096579"/>
                <a:gd name="connsiteX8" fmla="*/ 1379427 w 3799015"/>
                <a:gd name="connsiteY8" fmla="*/ 1361391 h 4096579"/>
                <a:gd name="connsiteX9" fmla="*/ 1473569 w 3799015"/>
                <a:gd name="connsiteY9" fmla="*/ 1588289 h 4096579"/>
                <a:gd name="connsiteX10" fmla="*/ 919353 w 3799015"/>
                <a:gd name="connsiteY10" fmla="*/ 2163603 h 4096579"/>
                <a:gd name="connsiteX11" fmla="*/ 366367 w 3799015"/>
                <a:gd name="connsiteY11" fmla="*/ 4096579 h 4096579"/>
                <a:gd name="connsiteX12" fmla="*/ 138667 w 3799015"/>
                <a:gd name="connsiteY12" fmla="*/ 2827436 h 4096579"/>
                <a:gd name="connsiteX13" fmla="*/ 692322 w 3799015"/>
                <a:gd name="connsiteY13" fmla="*/ 667348 h 4096579"/>
                <a:gd name="connsiteX14" fmla="*/ 806721 w 3799015"/>
                <a:gd name="connsiteY14" fmla="*/ 540901 h 4096579"/>
                <a:gd name="connsiteX15" fmla="*/ 1700040 w 3799015"/>
                <a:gd name="connsiteY15" fmla="*/ 1204734 h 4096579"/>
                <a:gd name="connsiteX16" fmla="*/ 2659761 w 3799015"/>
                <a:gd name="connsiteY16" fmla="*/ 547226 h 4096579"/>
                <a:gd name="connsiteX0" fmla="*/ 2659761 w 3799015"/>
                <a:gd name="connsiteY0" fmla="*/ 547226 h 4096579"/>
                <a:gd name="connsiteX1" fmla="*/ 3684285 w 3799015"/>
                <a:gd name="connsiteY1" fmla="*/ 0 h 4096579"/>
                <a:gd name="connsiteX2" fmla="*/ 3799015 w 3799015"/>
                <a:gd name="connsiteY2" fmla="*/ 80082 h 4096579"/>
                <a:gd name="connsiteX3" fmla="*/ 2773484 w 3799015"/>
                <a:gd name="connsiteY3" fmla="*/ 1081802 h 4096579"/>
                <a:gd name="connsiteX4" fmla="*/ 1927740 w 3799015"/>
                <a:gd name="connsiteY4" fmla="*/ 2384881 h 4096579"/>
                <a:gd name="connsiteX5" fmla="*/ 1906624 w 3799015"/>
                <a:gd name="connsiteY5" fmla="*/ 1761800 h 4096579"/>
                <a:gd name="connsiteX6" fmla="*/ 2132565 w 3799015"/>
                <a:gd name="connsiteY6" fmla="*/ 1507267 h 4096579"/>
                <a:gd name="connsiteX7" fmla="*/ 1634983 w 3799015"/>
                <a:gd name="connsiteY7" fmla="*/ 1352252 h 4096579"/>
                <a:gd name="connsiteX8" fmla="*/ 1379427 w 3799015"/>
                <a:gd name="connsiteY8" fmla="*/ 1361391 h 4096579"/>
                <a:gd name="connsiteX9" fmla="*/ 1473569 w 3799015"/>
                <a:gd name="connsiteY9" fmla="*/ 1588289 h 4096579"/>
                <a:gd name="connsiteX10" fmla="*/ 919353 w 3799015"/>
                <a:gd name="connsiteY10" fmla="*/ 2163603 h 4096579"/>
                <a:gd name="connsiteX11" fmla="*/ 366367 w 3799015"/>
                <a:gd name="connsiteY11" fmla="*/ 4096579 h 4096579"/>
                <a:gd name="connsiteX12" fmla="*/ 138667 w 3799015"/>
                <a:gd name="connsiteY12" fmla="*/ 2827436 h 4096579"/>
                <a:gd name="connsiteX13" fmla="*/ 692322 w 3799015"/>
                <a:gd name="connsiteY13" fmla="*/ 667348 h 4096579"/>
                <a:gd name="connsiteX14" fmla="*/ 806721 w 3799015"/>
                <a:gd name="connsiteY14" fmla="*/ 540901 h 4096579"/>
                <a:gd name="connsiteX15" fmla="*/ 1700040 w 3799015"/>
                <a:gd name="connsiteY15" fmla="*/ 1204734 h 4096579"/>
                <a:gd name="connsiteX16" fmla="*/ 2659761 w 3799015"/>
                <a:gd name="connsiteY16" fmla="*/ 547226 h 4096579"/>
                <a:gd name="connsiteX0" fmla="*/ 2640030 w 3779284"/>
                <a:gd name="connsiteY0" fmla="*/ 547226 h 4096579"/>
                <a:gd name="connsiteX1" fmla="*/ 3664554 w 3779284"/>
                <a:gd name="connsiteY1" fmla="*/ 0 h 4096579"/>
                <a:gd name="connsiteX2" fmla="*/ 3779284 w 3779284"/>
                <a:gd name="connsiteY2" fmla="*/ 80082 h 4096579"/>
                <a:gd name="connsiteX3" fmla="*/ 2753753 w 3779284"/>
                <a:gd name="connsiteY3" fmla="*/ 1081802 h 4096579"/>
                <a:gd name="connsiteX4" fmla="*/ 1908009 w 3779284"/>
                <a:gd name="connsiteY4" fmla="*/ 2384881 h 4096579"/>
                <a:gd name="connsiteX5" fmla="*/ 1886893 w 3779284"/>
                <a:gd name="connsiteY5" fmla="*/ 1761800 h 4096579"/>
                <a:gd name="connsiteX6" fmla="*/ 2112834 w 3779284"/>
                <a:gd name="connsiteY6" fmla="*/ 1507267 h 4096579"/>
                <a:gd name="connsiteX7" fmla="*/ 1615252 w 3779284"/>
                <a:gd name="connsiteY7" fmla="*/ 1352252 h 4096579"/>
                <a:gd name="connsiteX8" fmla="*/ 1359696 w 3779284"/>
                <a:gd name="connsiteY8" fmla="*/ 1361391 h 4096579"/>
                <a:gd name="connsiteX9" fmla="*/ 1453838 w 3779284"/>
                <a:gd name="connsiteY9" fmla="*/ 1588289 h 4096579"/>
                <a:gd name="connsiteX10" fmla="*/ 899622 w 3779284"/>
                <a:gd name="connsiteY10" fmla="*/ 2163603 h 4096579"/>
                <a:gd name="connsiteX11" fmla="*/ 346636 w 3779284"/>
                <a:gd name="connsiteY11" fmla="*/ 4096579 h 4096579"/>
                <a:gd name="connsiteX12" fmla="*/ 118936 w 3779284"/>
                <a:gd name="connsiteY12" fmla="*/ 2827436 h 4096579"/>
                <a:gd name="connsiteX13" fmla="*/ 672591 w 3779284"/>
                <a:gd name="connsiteY13" fmla="*/ 667348 h 4096579"/>
                <a:gd name="connsiteX14" fmla="*/ 786990 w 3779284"/>
                <a:gd name="connsiteY14" fmla="*/ 540901 h 4096579"/>
                <a:gd name="connsiteX15" fmla="*/ 1680309 w 3779284"/>
                <a:gd name="connsiteY15" fmla="*/ 1204734 h 4096579"/>
                <a:gd name="connsiteX16" fmla="*/ 2640030 w 3779284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96579"/>
                <a:gd name="connsiteX1" fmla="*/ 3661646 w 3776376"/>
                <a:gd name="connsiteY1" fmla="*/ 0 h 4096579"/>
                <a:gd name="connsiteX2" fmla="*/ 3776376 w 3776376"/>
                <a:gd name="connsiteY2" fmla="*/ 80082 h 4096579"/>
                <a:gd name="connsiteX3" fmla="*/ 2750845 w 3776376"/>
                <a:gd name="connsiteY3" fmla="*/ 1081802 h 4096579"/>
                <a:gd name="connsiteX4" fmla="*/ 1905101 w 3776376"/>
                <a:gd name="connsiteY4" fmla="*/ 2384881 h 4096579"/>
                <a:gd name="connsiteX5" fmla="*/ 1883985 w 3776376"/>
                <a:gd name="connsiteY5" fmla="*/ 1761800 h 4096579"/>
                <a:gd name="connsiteX6" fmla="*/ 2109926 w 3776376"/>
                <a:gd name="connsiteY6" fmla="*/ 1507267 h 4096579"/>
                <a:gd name="connsiteX7" fmla="*/ 1612344 w 3776376"/>
                <a:gd name="connsiteY7" fmla="*/ 1352252 h 4096579"/>
                <a:gd name="connsiteX8" fmla="*/ 1356788 w 3776376"/>
                <a:gd name="connsiteY8" fmla="*/ 1361391 h 4096579"/>
                <a:gd name="connsiteX9" fmla="*/ 1450930 w 3776376"/>
                <a:gd name="connsiteY9" fmla="*/ 1588289 h 4096579"/>
                <a:gd name="connsiteX10" fmla="*/ 896714 w 3776376"/>
                <a:gd name="connsiteY10" fmla="*/ 2163603 h 4096579"/>
                <a:gd name="connsiteX11" fmla="*/ 343728 w 3776376"/>
                <a:gd name="connsiteY11" fmla="*/ 4096579 h 4096579"/>
                <a:gd name="connsiteX12" fmla="*/ 116028 w 3776376"/>
                <a:gd name="connsiteY12" fmla="*/ 2827436 h 4096579"/>
                <a:gd name="connsiteX13" fmla="*/ 669683 w 3776376"/>
                <a:gd name="connsiteY13" fmla="*/ 667348 h 4096579"/>
                <a:gd name="connsiteX14" fmla="*/ 784082 w 3776376"/>
                <a:gd name="connsiteY14" fmla="*/ 540901 h 4096579"/>
                <a:gd name="connsiteX15" fmla="*/ 1677401 w 3776376"/>
                <a:gd name="connsiteY15" fmla="*/ 1204734 h 4096579"/>
                <a:gd name="connsiteX16" fmla="*/ 2637122 w 3776376"/>
                <a:gd name="connsiteY16" fmla="*/ 547226 h 4096579"/>
                <a:gd name="connsiteX0" fmla="*/ 2637122 w 3776376"/>
                <a:gd name="connsiteY0" fmla="*/ 547226 h 4044131"/>
                <a:gd name="connsiteX1" fmla="*/ 3661646 w 3776376"/>
                <a:gd name="connsiteY1" fmla="*/ 0 h 4044131"/>
                <a:gd name="connsiteX2" fmla="*/ 3776376 w 3776376"/>
                <a:gd name="connsiteY2" fmla="*/ 80082 h 4044131"/>
                <a:gd name="connsiteX3" fmla="*/ 2750845 w 3776376"/>
                <a:gd name="connsiteY3" fmla="*/ 1081802 h 4044131"/>
                <a:gd name="connsiteX4" fmla="*/ 1905101 w 3776376"/>
                <a:gd name="connsiteY4" fmla="*/ 2384881 h 4044131"/>
                <a:gd name="connsiteX5" fmla="*/ 1883985 w 3776376"/>
                <a:gd name="connsiteY5" fmla="*/ 1761800 h 4044131"/>
                <a:gd name="connsiteX6" fmla="*/ 2109926 w 3776376"/>
                <a:gd name="connsiteY6" fmla="*/ 1507267 h 4044131"/>
                <a:gd name="connsiteX7" fmla="*/ 1612344 w 3776376"/>
                <a:gd name="connsiteY7" fmla="*/ 1352252 h 4044131"/>
                <a:gd name="connsiteX8" fmla="*/ 1356788 w 3776376"/>
                <a:gd name="connsiteY8" fmla="*/ 1361391 h 4044131"/>
                <a:gd name="connsiteX9" fmla="*/ 1450930 w 3776376"/>
                <a:gd name="connsiteY9" fmla="*/ 1588289 h 4044131"/>
                <a:gd name="connsiteX10" fmla="*/ 896714 w 3776376"/>
                <a:gd name="connsiteY10" fmla="*/ 2163603 h 4044131"/>
                <a:gd name="connsiteX11" fmla="*/ 519055 w 3776376"/>
                <a:gd name="connsiteY11" fmla="*/ 4044131 h 4044131"/>
                <a:gd name="connsiteX12" fmla="*/ 116028 w 3776376"/>
                <a:gd name="connsiteY12" fmla="*/ 2827436 h 4044131"/>
                <a:gd name="connsiteX13" fmla="*/ 669683 w 3776376"/>
                <a:gd name="connsiteY13" fmla="*/ 667348 h 4044131"/>
                <a:gd name="connsiteX14" fmla="*/ 784082 w 3776376"/>
                <a:gd name="connsiteY14" fmla="*/ 540901 h 4044131"/>
                <a:gd name="connsiteX15" fmla="*/ 1677401 w 3776376"/>
                <a:gd name="connsiteY15" fmla="*/ 1204734 h 4044131"/>
                <a:gd name="connsiteX16" fmla="*/ 2637122 w 3776376"/>
                <a:gd name="connsiteY16" fmla="*/ 547226 h 4044131"/>
                <a:gd name="connsiteX0" fmla="*/ 2637122 w 3776376"/>
                <a:gd name="connsiteY0" fmla="*/ 547226 h 4044131"/>
                <a:gd name="connsiteX1" fmla="*/ 3661646 w 3776376"/>
                <a:gd name="connsiteY1" fmla="*/ 0 h 4044131"/>
                <a:gd name="connsiteX2" fmla="*/ 3776376 w 3776376"/>
                <a:gd name="connsiteY2" fmla="*/ 80082 h 4044131"/>
                <a:gd name="connsiteX3" fmla="*/ 2750845 w 3776376"/>
                <a:gd name="connsiteY3" fmla="*/ 1081802 h 4044131"/>
                <a:gd name="connsiteX4" fmla="*/ 1905101 w 3776376"/>
                <a:gd name="connsiteY4" fmla="*/ 2384881 h 4044131"/>
                <a:gd name="connsiteX5" fmla="*/ 1883985 w 3776376"/>
                <a:gd name="connsiteY5" fmla="*/ 1761800 h 4044131"/>
                <a:gd name="connsiteX6" fmla="*/ 2109926 w 3776376"/>
                <a:gd name="connsiteY6" fmla="*/ 1507267 h 4044131"/>
                <a:gd name="connsiteX7" fmla="*/ 1612344 w 3776376"/>
                <a:gd name="connsiteY7" fmla="*/ 1352252 h 4044131"/>
                <a:gd name="connsiteX8" fmla="*/ 1356788 w 3776376"/>
                <a:gd name="connsiteY8" fmla="*/ 1361391 h 4044131"/>
                <a:gd name="connsiteX9" fmla="*/ 1450930 w 3776376"/>
                <a:gd name="connsiteY9" fmla="*/ 1588289 h 4044131"/>
                <a:gd name="connsiteX10" fmla="*/ 896714 w 3776376"/>
                <a:gd name="connsiteY10" fmla="*/ 2163603 h 4044131"/>
                <a:gd name="connsiteX11" fmla="*/ 519055 w 3776376"/>
                <a:gd name="connsiteY11" fmla="*/ 4044131 h 4044131"/>
                <a:gd name="connsiteX12" fmla="*/ 116028 w 3776376"/>
                <a:gd name="connsiteY12" fmla="*/ 2827436 h 4044131"/>
                <a:gd name="connsiteX13" fmla="*/ 669683 w 3776376"/>
                <a:gd name="connsiteY13" fmla="*/ 667348 h 4044131"/>
                <a:gd name="connsiteX14" fmla="*/ 784082 w 3776376"/>
                <a:gd name="connsiteY14" fmla="*/ 540901 h 4044131"/>
                <a:gd name="connsiteX15" fmla="*/ 1677401 w 3776376"/>
                <a:gd name="connsiteY15" fmla="*/ 1204734 h 4044131"/>
                <a:gd name="connsiteX16" fmla="*/ 2637122 w 3776376"/>
                <a:gd name="connsiteY16" fmla="*/ 547226 h 4044131"/>
                <a:gd name="connsiteX0" fmla="*/ 2637122 w 3776376"/>
                <a:gd name="connsiteY0" fmla="*/ 547226 h 4044131"/>
                <a:gd name="connsiteX1" fmla="*/ 3661646 w 3776376"/>
                <a:gd name="connsiteY1" fmla="*/ 0 h 4044131"/>
                <a:gd name="connsiteX2" fmla="*/ 3776376 w 3776376"/>
                <a:gd name="connsiteY2" fmla="*/ 80082 h 4044131"/>
                <a:gd name="connsiteX3" fmla="*/ 2750845 w 3776376"/>
                <a:gd name="connsiteY3" fmla="*/ 1081802 h 4044131"/>
                <a:gd name="connsiteX4" fmla="*/ 1905101 w 3776376"/>
                <a:gd name="connsiteY4" fmla="*/ 2384881 h 4044131"/>
                <a:gd name="connsiteX5" fmla="*/ 1883985 w 3776376"/>
                <a:gd name="connsiteY5" fmla="*/ 1761800 h 4044131"/>
                <a:gd name="connsiteX6" fmla="*/ 2109926 w 3776376"/>
                <a:gd name="connsiteY6" fmla="*/ 1507267 h 4044131"/>
                <a:gd name="connsiteX7" fmla="*/ 1612344 w 3776376"/>
                <a:gd name="connsiteY7" fmla="*/ 1352252 h 4044131"/>
                <a:gd name="connsiteX8" fmla="*/ 1356788 w 3776376"/>
                <a:gd name="connsiteY8" fmla="*/ 1361391 h 4044131"/>
                <a:gd name="connsiteX9" fmla="*/ 1450930 w 3776376"/>
                <a:gd name="connsiteY9" fmla="*/ 1588289 h 4044131"/>
                <a:gd name="connsiteX10" fmla="*/ 896714 w 3776376"/>
                <a:gd name="connsiteY10" fmla="*/ 2163603 h 4044131"/>
                <a:gd name="connsiteX11" fmla="*/ 519055 w 3776376"/>
                <a:gd name="connsiteY11" fmla="*/ 4044131 h 4044131"/>
                <a:gd name="connsiteX12" fmla="*/ 116028 w 3776376"/>
                <a:gd name="connsiteY12" fmla="*/ 2827436 h 4044131"/>
                <a:gd name="connsiteX13" fmla="*/ 669683 w 3776376"/>
                <a:gd name="connsiteY13" fmla="*/ 667348 h 4044131"/>
                <a:gd name="connsiteX14" fmla="*/ 784082 w 3776376"/>
                <a:gd name="connsiteY14" fmla="*/ 540901 h 4044131"/>
                <a:gd name="connsiteX15" fmla="*/ 1677401 w 3776376"/>
                <a:gd name="connsiteY15" fmla="*/ 1204734 h 4044131"/>
                <a:gd name="connsiteX16" fmla="*/ 2637122 w 3776376"/>
                <a:gd name="connsiteY16" fmla="*/ 547226 h 4044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76376" h="4044131">
                  <a:moveTo>
                    <a:pt x="2637122" y="547226"/>
                  </a:moveTo>
                  <a:cubicBezTo>
                    <a:pt x="2959473" y="446576"/>
                    <a:pt x="3305468" y="84296"/>
                    <a:pt x="3661646" y="0"/>
                  </a:cubicBezTo>
                  <a:lnTo>
                    <a:pt x="3776376" y="80082"/>
                  </a:lnTo>
                  <a:lnTo>
                    <a:pt x="2750845" y="1081802"/>
                  </a:lnTo>
                  <a:cubicBezTo>
                    <a:pt x="2441275" y="1441410"/>
                    <a:pt x="2111892" y="2153421"/>
                    <a:pt x="1905101" y="2384881"/>
                  </a:cubicBezTo>
                  <a:lnTo>
                    <a:pt x="1883985" y="1761800"/>
                  </a:lnTo>
                  <a:lnTo>
                    <a:pt x="2109926" y="1507267"/>
                  </a:lnTo>
                  <a:cubicBezTo>
                    <a:pt x="1807737" y="1458768"/>
                    <a:pt x="1850486" y="1358793"/>
                    <a:pt x="1612344" y="1352252"/>
                  </a:cubicBezTo>
                  <a:cubicBezTo>
                    <a:pt x="1506438" y="1351334"/>
                    <a:pt x="1476060" y="1226166"/>
                    <a:pt x="1356788" y="1361391"/>
                  </a:cubicBezTo>
                  <a:cubicBezTo>
                    <a:pt x="1270054" y="1419762"/>
                    <a:pt x="1527609" y="1454587"/>
                    <a:pt x="1450930" y="1588289"/>
                  </a:cubicBezTo>
                  <a:cubicBezTo>
                    <a:pt x="1374251" y="1721991"/>
                    <a:pt x="1039812" y="1858655"/>
                    <a:pt x="896714" y="2163603"/>
                  </a:cubicBezTo>
                  <a:cubicBezTo>
                    <a:pt x="478389" y="2792185"/>
                    <a:pt x="473047" y="3113874"/>
                    <a:pt x="519055" y="4044131"/>
                  </a:cubicBezTo>
                  <a:cubicBezTo>
                    <a:pt x="305202" y="3515100"/>
                    <a:pt x="0" y="3373281"/>
                    <a:pt x="116028" y="2827436"/>
                  </a:cubicBezTo>
                  <a:cubicBezTo>
                    <a:pt x="193958" y="2138064"/>
                    <a:pt x="716831" y="1081736"/>
                    <a:pt x="669683" y="667348"/>
                  </a:cubicBezTo>
                  <a:lnTo>
                    <a:pt x="784082" y="540901"/>
                  </a:lnTo>
                  <a:cubicBezTo>
                    <a:pt x="1081855" y="762179"/>
                    <a:pt x="1109698" y="1068200"/>
                    <a:pt x="1677401" y="1204734"/>
                  </a:cubicBezTo>
                  <a:cubicBezTo>
                    <a:pt x="2013865" y="1179150"/>
                    <a:pt x="2183894" y="694508"/>
                    <a:pt x="2637122" y="54722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11619" name="群組 13"/>
          <p:cNvGrpSpPr>
            <a:grpSpLocks/>
          </p:cNvGrpSpPr>
          <p:nvPr/>
        </p:nvGrpSpPr>
        <p:grpSpPr bwMode="auto">
          <a:xfrm>
            <a:off x="5580063" y="549275"/>
            <a:ext cx="1512887" cy="6048375"/>
            <a:chOff x="2627784" y="0"/>
            <a:chExt cx="2232248" cy="6858000"/>
          </a:xfrm>
        </p:grpSpPr>
        <p:grpSp>
          <p:nvGrpSpPr>
            <p:cNvPr id="111627" name="群組 28"/>
            <p:cNvGrpSpPr>
              <a:grpSpLocks/>
            </p:cNvGrpSpPr>
            <p:nvPr/>
          </p:nvGrpSpPr>
          <p:grpSpPr bwMode="auto">
            <a:xfrm>
              <a:off x="2627784" y="0"/>
              <a:ext cx="2232248" cy="6858000"/>
              <a:chOff x="2627784" y="0"/>
              <a:chExt cx="2232248" cy="6858000"/>
            </a:xfrm>
          </p:grpSpPr>
          <p:sp>
            <p:nvSpPr>
              <p:cNvPr id="17" name="手繪多邊形 16"/>
              <p:cNvSpPr/>
              <p:nvPr/>
            </p:nvSpPr>
            <p:spPr>
              <a:xfrm>
                <a:off x="2627784" y="0"/>
                <a:ext cx="2232248" cy="6858000"/>
              </a:xfrm>
              <a:custGeom>
                <a:avLst/>
                <a:gdLst>
                  <a:gd name="connsiteX0" fmla="*/ 6766560 w 10607040"/>
                  <a:gd name="connsiteY0" fmla="*/ 6492240 h 39959280"/>
                  <a:gd name="connsiteX1" fmla="*/ 9235440 w 10607040"/>
                  <a:gd name="connsiteY1" fmla="*/ 6583680 h 39959280"/>
                  <a:gd name="connsiteX2" fmla="*/ 9784080 w 10607040"/>
                  <a:gd name="connsiteY2" fmla="*/ 7040880 h 39959280"/>
                  <a:gd name="connsiteX3" fmla="*/ 10149840 w 10607040"/>
                  <a:gd name="connsiteY3" fmla="*/ 13258800 h 39959280"/>
                  <a:gd name="connsiteX4" fmla="*/ 9509760 w 10607040"/>
                  <a:gd name="connsiteY4" fmla="*/ 13898880 h 39959280"/>
                  <a:gd name="connsiteX5" fmla="*/ 9052560 w 10607040"/>
                  <a:gd name="connsiteY5" fmla="*/ 13898880 h 39959280"/>
                  <a:gd name="connsiteX6" fmla="*/ 10607040 w 10607040"/>
                  <a:gd name="connsiteY6" fmla="*/ 19659600 h 39959280"/>
                  <a:gd name="connsiteX7" fmla="*/ 9875520 w 10607040"/>
                  <a:gd name="connsiteY7" fmla="*/ 20116800 h 39959280"/>
                  <a:gd name="connsiteX8" fmla="*/ 9784080 w 10607040"/>
                  <a:gd name="connsiteY8" fmla="*/ 22494240 h 39959280"/>
                  <a:gd name="connsiteX9" fmla="*/ 8778240 w 10607040"/>
                  <a:gd name="connsiteY9" fmla="*/ 26791920 h 39959280"/>
                  <a:gd name="connsiteX10" fmla="*/ 9052560 w 10607040"/>
                  <a:gd name="connsiteY10" fmla="*/ 27980640 h 39959280"/>
                  <a:gd name="connsiteX11" fmla="*/ 8869680 w 10607040"/>
                  <a:gd name="connsiteY11" fmla="*/ 29352240 h 39959280"/>
                  <a:gd name="connsiteX12" fmla="*/ 9235440 w 10607040"/>
                  <a:gd name="connsiteY12" fmla="*/ 30266640 h 39959280"/>
                  <a:gd name="connsiteX13" fmla="*/ 8686800 w 10607040"/>
                  <a:gd name="connsiteY13" fmla="*/ 33832800 h 39959280"/>
                  <a:gd name="connsiteX14" fmla="*/ 8686800 w 10607040"/>
                  <a:gd name="connsiteY14" fmla="*/ 35112960 h 39959280"/>
                  <a:gd name="connsiteX15" fmla="*/ 8412480 w 10607040"/>
                  <a:gd name="connsiteY15" fmla="*/ 35753040 h 39959280"/>
                  <a:gd name="connsiteX16" fmla="*/ 8869680 w 10607040"/>
                  <a:gd name="connsiteY16" fmla="*/ 37581840 h 39959280"/>
                  <a:gd name="connsiteX17" fmla="*/ 8412480 w 10607040"/>
                  <a:gd name="connsiteY17" fmla="*/ 39776400 h 39959280"/>
                  <a:gd name="connsiteX18" fmla="*/ 7498080 w 10607040"/>
                  <a:gd name="connsiteY18" fmla="*/ 39959280 h 39959280"/>
                  <a:gd name="connsiteX19" fmla="*/ 6675120 w 10607040"/>
                  <a:gd name="connsiteY19" fmla="*/ 39502080 h 39959280"/>
                  <a:gd name="connsiteX20" fmla="*/ 6309360 w 10607040"/>
                  <a:gd name="connsiteY20" fmla="*/ 37490400 h 39959280"/>
                  <a:gd name="connsiteX21" fmla="*/ 6309360 w 10607040"/>
                  <a:gd name="connsiteY21" fmla="*/ 35844480 h 39959280"/>
                  <a:gd name="connsiteX22" fmla="*/ 6583680 w 10607040"/>
                  <a:gd name="connsiteY22" fmla="*/ 34381440 h 39959280"/>
                  <a:gd name="connsiteX23" fmla="*/ 6035040 w 10607040"/>
                  <a:gd name="connsiteY23" fmla="*/ 31455360 h 39959280"/>
                  <a:gd name="connsiteX24" fmla="*/ 6126480 w 10607040"/>
                  <a:gd name="connsiteY24" fmla="*/ 29169360 h 39959280"/>
                  <a:gd name="connsiteX25" fmla="*/ 5669280 w 10607040"/>
                  <a:gd name="connsiteY25" fmla="*/ 27157680 h 39959280"/>
                  <a:gd name="connsiteX26" fmla="*/ 5852160 w 10607040"/>
                  <a:gd name="connsiteY26" fmla="*/ 25054560 h 39959280"/>
                  <a:gd name="connsiteX27" fmla="*/ 5486400 w 10607040"/>
                  <a:gd name="connsiteY27" fmla="*/ 22494240 h 39959280"/>
                  <a:gd name="connsiteX28" fmla="*/ 5212080 w 10607040"/>
                  <a:gd name="connsiteY28" fmla="*/ 25237440 h 39959280"/>
                  <a:gd name="connsiteX29" fmla="*/ 5394960 w 10607040"/>
                  <a:gd name="connsiteY29" fmla="*/ 27157680 h 39959280"/>
                  <a:gd name="connsiteX30" fmla="*/ 5212080 w 10607040"/>
                  <a:gd name="connsiteY30" fmla="*/ 29260800 h 39959280"/>
                  <a:gd name="connsiteX31" fmla="*/ 5577840 w 10607040"/>
                  <a:gd name="connsiteY31" fmla="*/ 32461200 h 39959280"/>
                  <a:gd name="connsiteX32" fmla="*/ 5852160 w 10607040"/>
                  <a:gd name="connsiteY32" fmla="*/ 34838640 h 39959280"/>
                  <a:gd name="connsiteX33" fmla="*/ 6126480 w 10607040"/>
                  <a:gd name="connsiteY33" fmla="*/ 37398960 h 39959280"/>
                  <a:gd name="connsiteX34" fmla="*/ 5486400 w 10607040"/>
                  <a:gd name="connsiteY34" fmla="*/ 38862000 h 39959280"/>
                  <a:gd name="connsiteX35" fmla="*/ 4389120 w 10607040"/>
                  <a:gd name="connsiteY35" fmla="*/ 38587680 h 39959280"/>
                  <a:gd name="connsiteX36" fmla="*/ 3657600 w 10607040"/>
                  <a:gd name="connsiteY36" fmla="*/ 38039040 h 39959280"/>
                  <a:gd name="connsiteX37" fmla="*/ 3108960 w 10607040"/>
                  <a:gd name="connsiteY37" fmla="*/ 35570160 h 39959280"/>
                  <a:gd name="connsiteX38" fmla="*/ 2377440 w 10607040"/>
                  <a:gd name="connsiteY38" fmla="*/ 33741360 h 39959280"/>
                  <a:gd name="connsiteX39" fmla="*/ 2468880 w 10607040"/>
                  <a:gd name="connsiteY39" fmla="*/ 29992320 h 39959280"/>
                  <a:gd name="connsiteX40" fmla="*/ 2286000 w 10607040"/>
                  <a:gd name="connsiteY40" fmla="*/ 28346400 h 39959280"/>
                  <a:gd name="connsiteX41" fmla="*/ 2194560 w 10607040"/>
                  <a:gd name="connsiteY41" fmla="*/ 26883360 h 39959280"/>
                  <a:gd name="connsiteX42" fmla="*/ 1097280 w 10607040"/>
                  <a:gd name="connsiteY42" fmla="*/ 19842480 h 39959280"/>
                  <a:gd name="connsiteX43" fmla="*/ 2011680 w 10607040"/>
                  <a:gd name="connsiteY43" fmla="*/ 14356080 h 39959280"/>
                  <a:gd name="connsiteX44" fmla="*/ 1463040 w 10607040"/>
                  <a:gd name="connsiteY44" fmla="*/ 14356080 h 39959280"/>
                  <a:gd name="connsiteX45" fmla="*/ 548640 w 10607040"/>
                  <a:gd name="connsiteY45" fmla="*/ 13807440 h 39959280"/>
                  <a:gd name="connsiteX46" fmla="*/ 0 w 10607040"/>
                  <a:gd name="connsiteY46" fmla="*/ 11978640 h 39959280"/>
                  <a:gd name="connsiteX47" fmla="*/ 91440 w 10607040"/>
                  <a:gd name="connsiteY47" fmla="*/ 10972800 h 39959280"/>
                  <a:gd name="connsiteX48" fmla="*/ 731520 w 10607040"/>
                  <a:gd name="connsiteY48" fmla="*/ 8869680 h 39959280"/>
                  <a:gd name="connsiteX49" fmla="*/ 731520 w 10607040"/>
                  <a:gd name="connsiteY49" fmla="*/ 8321040 h 39959280"/>
                  <a:gd name="connsiteX50" fmla="*/ 1463040 w 10607040"/>
                  <a:gd name="connsiteY50" fmla="*/ 7772400 h 39959280"/>
                  <a:gd name="connsiteX51" fmla="*/ 1463040 w 10607040"/>
                  <a:gd name="connsiteY51" fmla="*/ 7315200 h 39959280"/>
                  <a:gd name="connsiteX52" fmla="*/ 2743200 w 10607040"/>
                  <a:gd name="connsiteY52" fmla="*/ 7315200 h 39959280"/>
                  <a:gd name="connsiteX53" fmla="*/ 3566160 w 10607040"/>
                  <a:gd name="connsiteY53" fmla="*/ 6309360 h 39959280"/>
                  <a:gd name="connsiteX54" fmla="*/ 3657600 w 10607040"/>
                  <a:gd name="connsiteY54" fmla="*/ 4937760 h 39959280"/>
                  <a:gd name="connsiteX55" fmla="*/ 3200400 w 10607040"/>
                  <a:gd name="connsiteY55" fmla="*/ 3931920 h 39959280"/>
                  <a:gd name="connsiteX56" fmla="*/ 2834640 w 10607040"/>
                  <a:gd name="connsiteY56" fmla="*/ 2377440 h 39959280"/>
                  <a:gd name="connsiteX57" fmla="*/ 3657600 w 10607040"/>
                  <a:gd name="connsiteY57" fmla="*/ 274320 h 39959280"/>
                  <a:gd name="connsiteX58" fmla="*/ 5212080 w 10607040"/>
                  <a:gd name="connsiteY58" fmla="*/ 0 h 39959280"/>
                  <a:gd name="connsiteX59" fmla="*/ 6400800 w 10607040"/>
                  <a:gd name="connsiteY59" fmla="*/ 914400 h 39959280"/>
                  <a:gd name="connsiteX60" fmla="*/ 6858000 w 10607040"/>
                  <a:gd name="connsiteY60" fmla="*/ 2103120 h 39959280"/>
                  <a:gd name="connsiteX61" fmla="*/ 6766560 w 10607040"/>
                  <a:gd name="connsiteY61" fmla="*/ 3474720 h 39959280"/>
                  <a:gd name="connsiteX62" fmla="*/ 6035040 w 10607040"/>
                  <a:gd name="connsiteY62" fmla="*/ 4389120 h 39959280"/>
                  <a:gd name="connsiteX63" fmla="*/ 5852160 w 10607040"/>
                  <a:gd name="connsiteY63" fmla="*/ 5120640 h 39959280"/>
                  <a:gd name="connsiteX64" fmla="*/ 6035040 w 10607040"/>
                  <a:gd name="connsiteY64" fmla="*/ 5669280 h 39959280"/>
                  <a:gd name="connsiteX65" fmla="*/ 6858000 w 10607040"/>
                  <a:gd name="connsiteY65" fmla="*/ 6492240 h 39959280"/>
                  <a:gd name="connsiteX0" fmla="*/ 6766560 w 10607040"/>
                  <a:gd name="connsiteY0" fmla="*/ 6492240 h 39959280"/>
                  <a:gd name="connsiteX1" fmla="*/ 9235440 w 10607040"/>
                  <a:gd name="connsiteY1" fmla="*/ 6583680 h 39959280"/>
                  <a:gd name="connsiteX2" fmla="*/ 9784080 w 10607040"/>
                  <a:gd name="connsiteY2" fmla="*/ 7040880 h 39959280"/>
                  <a:gd name="connsiteX3" fmla="*/ 10149840 w 10607040"/>
                  <a:gd name="connsiteY3" fmla="*/ 13258800 h 39959280"/>
                  <a:gd name="connsiteX4" fmla="*/ 9509760 w 10607040"/>
                  <a:gd name="connsiteY4" fmla="*/ 13898880 h 39959280"/>
                  <a:gd name="connsiteX5" fmla="*/ 9052560 w 10607040"/>
                  <a:gd name="connsiteY5" fmla="*/ 13898880 h 39959280"/>
                  <a:gd name="connsiteX6" fmla="*/ 10607040 w 10607040"/>
                  <a:gd name="connsiteY6" fmla="*/ 19659600 h 39959280"/>
                  <a:gd name="connsiteX7" fmla="*/ 9875520 w 10607040"/>
                  <a:gd name="connsiteY7" fmla="*/ 20116800 h 39959280"/>
                  <a:gd name="connsiteX8" fmla="*/ 9784080 w 10607040"/>
                  <a:gd name="connsiteY8" fmla="*/ 22494240 h 39959280"/>
                  <a:gd name="connsiteX9" fmla="*/ 8778240 w 10607040"/>
                  <a:gd name="connsiteY9" fmla="*/ 26791920 h 39959280"/>
                  <a:gd name="connsiteX10" fmla="*/ 9052560 w 10607040"/>
                  <a:gd name="connsiteY10" fmla="*/ 27980640 h 39959280"/>
                  <a:gd name="connsiteX11" fmla="*/ 8869680 w 10607040"/>
                  <a:gd name="connsiteY11" fmla="*/ 29352240 h 39959280"/>
                  <a:gd name="connsiteX12" fmla="*/ 9235440 w 10607040"/>
                  <a:gd name="connsiteY12" fmla="*/ 30266640 h 39959280"/>
                  <a:gd name="connsiteX13" fmla="*/ 8686800 w 10607040"/>
                  <a:gd name="connsiteY13" fmla="*/ 33832800 h 39959280"/>
                  <a:gd name="connsiteX14" fmla="*/ 8686800 w 10607040"/>
                  <a:gd name="connsiteY14" fmla="*/ 35112960 h 39959280"/>
                  <a:gd name="connsiteX15" fmla="*/ 8412480 w 10607040"/>
                  <a:gd name="connsiteY15" fmla="*/ 35753040 h 39959280"/>
                  <a:gd name="connsiteX16" fmla="*/ 8869680 w 10607040"/>
                  <a:gd name="connsiteY16" fmla="*/ 37581840 h 39959280"/>
                  <a:gd name="connsiteX17" fmla="*/ 8412480 w 10607040"/>
                  <a:gd name="connsiteY17" fmla="*/ 39776400 h 39959280"/>
                  <a:gd name="connsiteX18" fmla="*/ 7498080 w 10607040"/>
                  <a:gd name="connsiteY18" fmla="*/ 39959280 h 39959280"/>
                  <a:gd name="connsiteX19" fmla="*/ 6675120 w 10607040"/>
                  <a:gd name="connsiteY19" fmla="*/ 39502080 h 39959280"/>
                  <a:gd name="connsiteX20" fmla="*/ 6309360 w 10607040"/>
                  <a:gd name="connsiteY20" fmla="*/ 37490400 h 39959280"/>
                  <a:gd name="connsiteX21" fmla="*/ 6309360 w 10607040"/>
                  <a:gd name="connsiteY21" fmla="*/ 35844480 h 39959280"/>
                  <a:gd name="connsiteX22" fmla="*/ 6583680 w 10607040"/>
                  <a:gd name="connsiteY22" fmla="*/ 34381440 h 39959280"/>
                  <a:gd name="connsiteX23" fmla="*/ 6035040 w 10607040"/>
                  <a:gd name="connsiteY23" fmla="*/ 31455360 h 39959280"/>
                  <a:gd name="connsiteX24" fmla="*/ 6126480 w 10607040"/>
                  <a:gd name="connsiteY24" fmla="*/ 29169360 h 39959280"/>
                  <a:gd name="connsiteX25" fmla="*/ 5669280 w 10607040"/>
                  <a:gd name="connsiteY25" fmla="*/ 27157680 h 39959280"/>
                  <a:gd name="connsiteX26" fmla="*/ 5852160 w 10607040"/>
                  <a:gd name="connsiteY26" fmla="*/ 25054560 h 39959280"/>
                  <a:gd name="connsiteX27" fmla="*/ 5486400 w 10607040"/>
                  <a:gd name="connsiteY27" fmla="*/ 22494240 h 39959280"/>
                  <a:gd name="connsiteX28" fmla="*/ 5212080 w 10607040"/>
                  <a:gd name="connsiteY28" fmla="*/ 25237440 h 39959280"/>
                  <a:gd name="connsiteX29" fmla="*/ 5394960 w 10607040"/>
                  <a:gd name="connsiteY29" fmla="*/ 27157680 h 39959280"/>
                  <a:gd name="connsiteX30" fmla="*/ 5212080 w 10607040"/>
                  <a:gd name="connsiteY30" fmla="*/ 29260800 h 39959280"/>
                  <a:gd name="connsiteX31" fmla="*/ 5577840 w 10607040"/>
                  <a:gd name="connsiteY31" fmla="*/ 32461200 h 39959280"/>
                  <a:gd name="connsiteX32" fmla="*/ 5852160 w 10607040"/>
                  <a:gd name="connsiteY32" fmla="*/ 34838640 h 39959280"/>
                  <a:gd name="connsiteX33" fmla="*/ 6126480 w 10607040"/>
                  <a:gd name="connsiteY33" fmla="*/ 37398960 h 39959280"/>
                  <a:gd name="connsiteX34" fmla="*/ 5486400 w 10607040"/>
                  <a:gd name="connsiteY34" fmla="*/ 38862000 h 39959280"/>
                  <a:gd name="connsiteX35" fmla="*/ 4389120 w 10607040"/>
                  <a:gd name="connsiteY35" fmla="*/ 38587680 h 39959280"/>
                  <a:gd name="connsiteX36" fmla="*/ 3657600 w 10607040"/>
                  <a:gd name="connsiteY36" fmla="*/ 38039040 h 39959280"/>
                  <a:gd name="connsiteX37" fmla="*/ 3108960 w 10607040"/>
                  <a:gd name="connsiteY37" fmla="*/ 35570160 h 39959280"/>
                  <a:gd name="connsiteX38" fmla="*/ 2377440 w 10607040"/>
                  <a:gd name="connsiteY38" fmla="*/ 33741360 h 39959280"/>
                  <a:gd name="connsiteX39" fmla="*/ 2468880 w 10607040"/>
                  <a:gd name="connsiteY39" fmla="*/ 29992320 h 39959280"/>
                  <a:gd name="connsiteX40" fmla="*/ 2286000 w 10607040"/>
                  <a:gd name="connsiteY40" fmla="*/ 28346400 h 39959280"/>
                  <a:gd name="connsiteX41" fmla="*/ 2194560 w 10607040"/>
                  <a:gd name="connsiteY41" fmla="*/ 26883360 h 39959280"/>
                  <a:gd name="connsiteX42" fmla="*/ 1097280 w 10607040"/>
                  <a:gd name="connsiteY42" fmla="*/ 19842480 h 39959280"/>
                  <a:gd name="connsiteX43" fmla="*/ 2011680 w 10607040"/>
                  <a:gd name="connsiteY43" fmla="*/ 14356080 h 39959280"/>
                  <a:gd name="connsiteX44" fmla="*/ 1463040 w 10607040"/>
                  <a:gd name="connsiteY44" fmla="*/ 14356080 h 39959280"/>
                  <a:gd name="connsiteX45" fmla="*/ 548640 w 10607040"/>
                  <a:gd name="connsiteY45" fmla="*/ 13807440 h 39959280"/>
                  <a:gd name="connsiteX46" fmla="*/ 0 w 10607040"/>
                  <a:gd name="connsiteY46" fmla="*/ 11978640 h 39959280"/>
                  <a:gd name="connsiteX47" fmla="*/ 91440 w 10607040"/>
                  <a:gd name="connsiteY47" fmla="*/ 10972800 h 39959280"/>
                  <a:gd name="connsiteX48" fmla="*/ 731520 w 10607040"/>
                  <a:gd name="connsiteY48" fmla="*/ 8869680 h 39959280"/>
                  <a:gd name="connsiteX49" fmla="*/ 731520 w 10607040"/>
                  <a:gd name="connsiteY49" fmla="*/ 8321040 h 39959280"/>
                  <a:gd name="connsiteX50" fmla="*/ 1463040 w 10607040"/>
                  <a:gd name="connsiteY50" fmla="*/ 7772400 h 39959280"/>
                  <a:gd name="connsiteX51" fmla="*/ 1463040 w 10607040"/>
                  <a:gd name="connsiteY51" fmla="*/ 7315200 h 39959280"/>
                  <a:gd name="connsiteX52" fmla="*/ 2743200 w 10607040"/>
                  <a:gd name="connsiteY52" fmla="*/ 7315200 h 39959280"/>
                  <a:gd name="connsiteX53" fmla="*/ 3566160 w 10607040"/>
                  <a:gd name="connsiteY53" fmla="*/ 6309360 h 39959280"/>
                  <a:gd name="connsiteX54" fmla="*/ 3657600 w 10607040"/>
                  <a:gd name="connsiteY54" fmla="*/ 4937760 h 39959280"/>
                  <a:gd name="connsiteX55" fmla="*/ 3200400 w 10607040"/>
                  <a:gd name="connsiteY55" fmla="*/ 3931920 h 39959280"/>
                  <a:gd name="connsiteX56" fmla="*/ 2834640 w 10607040"/>
                  <a:gd name="connsiteY56" fmla="*/ 2377440 h 39959280"/>
                  <a:gd name="connsiteX57" fmla="*/ 3691113 w 10607040"/>
                  <a:gd name="connsiteY57" fmla="*/ 564585 h 39959280"/>
                  <a:gd name="connsiteX58" fmla="*/ 5212080 w 10607040"/>
                  <a:gd name="connsiteY58" fmla="*/ 0 h 39959280"/>
                  <a:gd name="connsiteX59" fmla="*/ 6400800 w 10607040"/>
                  <a:gd name="connsiteY59" fmla="*/ 914400 h 39959280"/>
                  <a:gd name="connsiteX60" fmla="*/ 6858000 w 10607040"/>
                  <a:gd name="connsiteY60" fmla="*/ 2103120 h 39959280"/>
                  <a:gd name="connsiteX61" fmla="*/ 6766560 w 10607040"/>
                  <a:gd name="connsiteY61" fmla="*/ 3474720 h 39959280"/>
                  <a:gd name="connsiteX62" fmla="*/ 6035040 w 10607040"/>
                  <a:gd name="connsiteY62" fmla="*/ 4389120 h 39959280"/>
                  <a:gd name="connsiteX63" fmla="*/ 5852160 w 10607040"/>
                  <a:gd name="connsiteY63" fmla="*/ 5120640 h 39959280"/>
                  <a:gd name="connsiteX64" fmla="*/ 6035040 w 10607040"/>
                  <a:gd name="connsiteY64" fmla="*/ 5669280 h 39959280"/>
                  <a:gd name="connsiteX65" fmla="*/ 6858000 w 10607040"/>
                  <a:gd name="connsiteY65" fmla="*/ 6492240 h 39959280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731520 w 10607040"/>
                  <a:gd name="connsiteY49" fmla="*/ 8379342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566160 w 10607040"/>
                  <a:gd name="connsiteY53" fmla="*/ 6367662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834640 w 10607040"/>
                  <a:gd name="connsiteY56" fmla="*/ 2435742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731520 w 10607040"/>
                  <a:gd name="connsiteY49" fmla="*/ 8379342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566160 w 10607040"/>
                  <a:gd name="connsiteY53" fmla="*/ 6367662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834640 w 10607040"/>
                  <a:gd name="connsiteY56" fmla="*/ 2435742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731520 w 10607040"/>
                  <a:gd name="connsiteY49" fmla="*/ 8379342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566160 w 10607040"/>
                  <a:gd name="connsiteY53" fmla="*/ 6367662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834640 w 10607040"/>
                  <a:gd name="connsiteY56" fmla="*/ 2435742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731520 w 10607040"/>
                  <a:gd name="connsiteY49" fmla="*/ 8379342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566160 w 10607040"/>
                  <a:gd name="connsiteY53" fmla="*/ 6367662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731520 w 10607040"/>
                  <a:gd name="connsiteY49" fmla="*/ 8379342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463040 w 10607040"/>
                  <a:gd name="connsiteY50" fmla="*/ 7830702 h 40017582"/>
                  <a:gd name="connsiteX51" fmla="*/ 1463040 w 10607040"/>
                  <a:gd name="connsiteY51" fmla="*/ 7373502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463040 w 10607040"/>
                  <a:gd name="connsiteY50" fmla="*/ 7830702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035040 w 10607040"/>
                  <a:gd name="connsiteY62" fmla="*/ 444742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66560 w 10607040"/>
                  <a:gd name="connsiteY61" fmla="*/ 3533022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549643 w 10607040"/>
                  <a:gd name="connsiteY61" fmla="*/ 4045684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272116 w 10607040"/>
                  <a:gd name="connsiteY62" fmla="*/ 4680842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76656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66" fmla="*/ 6766560 w 10607040"/>
                  <a:gd name="connsiteY66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149840 w 10607040"/>
                  <a:gd name="connsiteY3" fmla="*/ 13317102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731520 w 10607040"/>
                  <a:gd name="connsiteY48" fmla="*/ 8927982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91440 w 10607040"/>
                  <a:gd name="connsiteY47" fmla="*/ 11031102 h 40017582"/>
                  <a:gd name="connsiteX48" fmla="*/ 582807 w 10607040"/>
                  <a:gd name="connsiteY48" fmla="*/ 9021088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858000 w 10607040"/>
                  <a:gd name="connsiteY0" fmla="*/ 6550542 h 40017582"/>
                  <a:gd name="connsiteX1" fmla="*/ 9235440 w 10607040"/>
                  <a:gd name="connsiteY1" fmla="*/ 6641982 h 40017582"/>
                  <a:gd name="connsiteX2" fmla="*/ 9784080 w 10607040"/>
                  <a:gd name="connsiteY2" fmla="*/ 7099182 h 40017582"/>
                  <a:gd name="connsiteX3" fmla="*/ 10213003 w 10607040"/>
                  <a:gd name="connsiteY3" fmla="*/ 11808726 h 40017582"/>
                  <a:gd name="connsiteX4" fmla="*/ 9509760 w 10607040"/>
                  <a:gd name="connsiteY4" fmla="*/ 13957182 h 40017582"/>
                  <a:gd name="connsiteX5" fmla="*/ 9052560 w 10607040"/>
                  <a:gd name="connsiteY5" fmla="*/ 13957182 h 40017582"/>
                  <a:gd name="connsiteX6" fmla="*/ 10607040 w 10607040"/>
                  <a:gd name="connsiteY6" fmla="*/ 19717902 h 40017582"/>
                  <a:gd name="connsiteX7" fmla="*/ 9875520 w 10607040"/>
                  <a:gd name="connsiteY7" fmla="*/ 20175102 h 40017582"/>
                  <a:gd name="connsiteX8" fmla="*/ 9784080 w 10607040"/>
                  <a:gd name="connsiteY8" fmla="*/ 22552542 h 40017582"/>
                  <a:gd name="connsiteX9" fmla="*/ 8778240 w 10607040"/>
                  <a:gd name="connsiteY9" fmla="*/ 26850222 h 40017582"/>
                  <a:gd name="connsiteX10" fmla="*/ 9052560 w 10607040"/>
                  <a:gd name="connsiteY10" fmla="*/ 28038942 h 40017582"/>
                  <a:gd name="connsiteX11" fmla="*/ 8869680 w 10607040"/>
                  <a:gd name="connsiteY11" fmla="*/ 29410542 h 40017582"/>
                  <a:gd name="connsiteX12" fmla="*/ 9235440 w 10607040"/>
                  <a:gd name="connsiteY12" fmla="*/ 30324942 h 40017582"/>
                  <a:gd name="connsiteX13" fmla="*/ 8686800 w 10607040"/>
                  <a:gd name="connsiteY13" fmla="*/ 33891102 h 40017582"/>
                  <a:gd name="connsiteX14" fmla="*/ 8686800 w 10607040"/>
                  <a:gd name="connsiteY14" fmla="*/ 35171262 h 40017582"/>
                  <a:gd name="connsiteX15" fmla="*/ 8412480 w 10607040"/>
                  <a:gd name="connsiteY15" fmla="*/ 35811342 h 40017582"/>
                  <a:gd name="connsiteX16" fmla="*/ 8869680 w 10607040"/>
                  <a:gd name="connsiteY16" fmla="*/ 37640142 h 40017582"/>
                  <a:gd name="connsiteX17" fmla="*/ 8412480 w 10607040"/>
                  <a:gd name="connsiteY17" fmla="*/ 39834702 h 40017582"/>
                  <a:gd name="connsiteX18" fmla="*/ 7498080 w 10607040"/>
                  <a:gd name="connsiteY18" fmla="*/ 40017582 h 40017582"/>
                  <a:gd name="connsiteX19" fmla="*/ 6675120 w 10607040"/>
                  <a:gd name="connsiteY19" fmla="*/ 39560382 h 40017582"/>
                  <a:gd name="connsiteX20" fmla="*/ 6309360 w 10607040"/>
                  <a:gd name="connsiteY20" fmla="*/ 37548702 h 40017582"/>
                  <a:gd name="connsiteX21" fmla="*/ 6309360 w 10607040"/>
                  <a:gd name="connsiteY21" fmla="*/ 35902782 h 40017582"/>
                  <a:gd name="connsiteX22" fmla="*/ 6583680 w 10607040"/>
                  <a:gd name="connsiteY22" fmla="*/ 34439742 h 40017582"/>
                  <a:gd name="connsiteX23" fmla="*/ 6035040 w 10607040"/>
                  <a:gd name="connsiteY23" fmla="*/ 31513662 h 40017582"/>
                  <a:gd name="connsiteX24" fmla="*/ 6126480 w 10607040"/>
                  <a:gd name="connsiteY24" fmla="*/ 29227662 h 40017582"/>
                  <a:gd name="connsiteX25" fmla="*/ 5669280 w 10607040"/>
                  <a:gd name="connsiteY25" fmla="*/ 27215982 h 40017582"/>
                  <a:gd name="connsiteX26" fmla="*/ 5852160 w 10607040"/>
                  <a:gd name="connsiteY26" fmla="*/ 25112862 h 40017582"/>
                  <a:gd name="connsiteX27" fmla="*/ 5486400 w 10607040"/>
                  <a:gd name="connsiteY27" fmla="*/ 22552542 h 40017582"/>
                  <a:gd name="connsiteX28" fmla="*/ 5212080 w 10607040"/>
                  <a:gd name="connsiteY28" fmla="*/ 25295742 h 40017582"/>
                  <a:gd name="connsiteX29" fmla="*/ 5394960 w 10607040"/>
                  <a:gd name="connsiteY29" fmla="*/ 27215982 h 40017582"/>
                  <a:gd name="connsiteX30" fmla="*/ 5212080 w 10607040"/>
                  <a:gd name="connsiteY30" fmla="*/ 29319102 h 40017582"/>
                  <a:gd name="connsiteX31" fmla="*/ 5577840 w 10607040"/>
                  <a:gd name="connsiteY31" fmla="*/ 32519502 h 40017582"/>
                  <a:gd name="connsiteX32" fmla="*/ 5852160 w 10607040"/>
                  <a:gd name="connsiteY32" fmla="*/ 34896942 h 40017582"/>
                  <a:gd name="connsiteX33" fmla="*/ 6126480 w 10607040"/>
                  <a:gd name="connsiteY33" fmla="*/ 37457262 h 40017582"/>
                  <a:gd name="connsiteX34" fmla="*/ 5486400 w 10607040"/>
                  <a:gd name="connsiteY34" fmla="*/ 38920302 h 40017582"/>
                  <a:gd name="connsiteX35" fmla="*/ 4389120 w 10607040"/>
                  <a:gd name="connsiteY35" fmla="*/ 38645982 h 40017582"/>
                  <a:gd name="connsiteX36" fmla="*/ 3657600 w 10607040"/>
                  <a:gd name="connsiteY36" fmla="*/ 38097342 h 40017582"/>
                  <a:gd name="connsiteX37" fmla="*/ 3108960 w 10607040"/>
                  <a:gd name="connsiteY37" fmla="*/ 35628462 h 40017582"/>
                  <a:gd name="connsiteX38" fmla="*/ 2377440 w 10607040"/>
                  <a:gd name="connsiteY38" fmla="*/ 33799662 h 40017582"/>
                  <a:gd name="connsiteX39" fmla="*/ 2468880 w 10607040"/>
                  <a:gd name="connsiteY39" fmla="*/ 30050622 h 40017582"/>
                  <a:gd name="connsiteX40" fmla="*/ 2286000 w 10607040"/>
                  <a:gd name="connsiteY40" fmla="*/ 28404702 h 40017582"/>
                  <a:gd name="connsiteX41" fmla="*/ 2194560 w 10607040"/>
                  <a:gd name="connsiteY41" fmla="*/ 26941662 h 40017582"/>
                  <a:gd name="connsiteX42" fmla="*/ 1097280 w 10607040"/>
                  <a:gd name="connsiteY42" fmla="*/ 19900782 h 40017582"/>
                  <a:gd name="connsiteX43" fmla="*/ 2011680 w 10607040"/>
                  <a:gd name="connsiteY43" fmla="*/ 14414382 h 40017582"/>
                  <a:gd name="connsiteX44" fmla="*/ 1463040 w 10607040"/>
                  <a:gd name="connsiteY44" fmla="*/ 14414382 h 40017582"/>
                  <a:gd name="connsiteX45" fmla="*/ 548640 w 10607040"/>
                  <a:gd name="connsiteY45" fmla="*/ 13865742 h 40017582"/>
                  <a:gd name="connsiteX46" fmla="*/ 0 w 10607040"/>
                  <a:gd name="connsiteY46" fmla="*/ 12036942 h 40017582"/>
                  <a:gd name="connsiteX47" fmla="*/ 333033 w 10607040"/>
                  <a:gd name="connsiteY47" fmla="*/ 10560278 h 40017582"/>
                  <a:gd name="connsiteX48" fmla="*/ 582807 w 10607040"/>
                  <a:gd name="connsiteY48" fmla="*/ 9021088 h 40017582"/>
                  <a:gd name="connsiteX49" fmla="*/ 444044 w 10607040"/>
                  <a:gd name="connsiteY49" fmla="*/ 8068351 h 40017582"/>
                  <a:gd name="connsiteX50" fmla="*/ 1359884 w 10607040"/>
                  <a:gd name="connsiteY50" fmla="*/ 7821345 h 40017582"/>
                  <a:gd name="connsiteX51" fmla="*/ 1359884 w 10607040"/>
                  <a:gd name="connsiteY51" fmla="*/ 7199606 h 40017582"/>
                  <a:gd name="connsiteX52" fmla="*/ 2743200 w 10607040"/>
                  <a:gd name="connsiteY52" fmla="*/ 7373502 h 40017582"/>
                  <a:gd name="connsiteX53" fmla="*/ 3691113 w 10607040"/>
                  <a:gd name="connsiteY53" fmla="*/ 6233450 h 40017582"/>
                  <a:gd name="connsiteX54" fmla="*/ 3657600 w 10607040"/>
                  <a:gd name="connsiteY54" fmla="*/ 4996062 h 40017582"/>
                  <a:gd name="connsiteX55" fmla="*/ 3200400 w 10607040"/>
                  <a:gd name="connsiteY55" fmla="*/ 3990222 h 40017582"/>
                  <a:gd name="connsiteX56" fmla="*/ 2941789 w 10607040"/>
                  <a:gd name="connsiteY56" fmla="*/ 2493075 h 40017582"/>
                  <a:gd name="connsiteX57" fmla="*/ 3691113 w 10607040"/>
                  <a:gd name="connsiteY57" fmla="*/ 622887 h 40017582"/>
                  <a:gd name="connsiteX58" fmla="*/ 5212080 w 10607040"/>
                  <a:gd name="connsiteY58" fmla="*/ 58302 h 40017582"/>
                  <a:gd name="connsiteX59" fmla="*/ 6400800 w 10607040"/>
                  <a:gd name="connsiteY59" fmla="*/ 972702 h 40017582"/>
                  <a:gd name="connsiteX60" fmla="*/ 6858000 w 10607040"/>
                  <a:gd name="connsiteY60" fmla="*/ 2161422 h 40017582"/>
                  <a:gd name="connsiteX61" fmla="*/ 6716160 w 10607040"/>
                  <a:gd name="connsiteY61" fmla="*/ 3975111 h 40017582"/>
                  <a:gd name="connsiteX62" fmla="*/ 6327622 w 10607040"/>
                  <a:gd name="connsiteY62" fmla="*/ 4716128 h 40017582"/>
                  <a:gd name="connsiteX63" fmla="*/ 5852160 w 10607040"/>
                  <a:gd name="connsiteY63" fmla="*/ 5178942 h 40017582"/>
                  <a:gd name="connsiteX64" fmla="*/ 6035040 w 10607040"/>
                  <a:gd name="connsiteY64" fmla="*/ 5727582 h 40017582"/>
                  <a:gd name="connsiteX65" fmla="*/ 6858000 w 10607040"/>
                  <a:gd name="connsiteY65" fmla="*/ 6550542 h 40017582"/>
                  <a:gd name="connsiteX0" fmla="*/ 6663731 w 10412771"/>
                  <a:gd name="connsiteY0" fmla="*/ 6550542 h 40017582"/>
                  <a:gd name="connsiteX1" fmla="*/ 9041171 w 10412771"/>
                  <a:gd name="connsiteY1" fmla="*/ 6641982 h 40017582"/>
                  <a:gd name="connsiteX2" fmla="*/ 9589811 w 10412771"/>
                  <a:gd name="connsiteY2" fmla="*/ 7099182 h 40017582"/>
                  <a:gd name="connsiteX3" fmla="*/ 10018734 w 10412771"/>
                  <a:gd name="connsiteY3" fmla="*/ 11808726 h 40017582"/>
                  <a:gd name="connsiteX4" fmla="*/ 9315491 w 10412771"/>
                  <a:gd name="connsiteY4" fmla="*/ 13957182 h 40017582"/>
                  <a:gd name="connsiteX5" fmla="*/ 8858291 w 10412771"/>
                  <a:gd name="connsiteY5" fmla="*/ 13957182 h 40017582"/>
                  <a:gd name="connsiteX6" fmla="*/ 10412771 w 10412771"/>
                  <a:gd name="connsiteY6" fmla="*/ 19717902 h 40017582"/>
                  <a:gd name="connsiteX7" fmla="*/ 9681251 w 10412771"/>
                  <a:gd name="connsiteY7" fmla="*/ 20175102 h 40017582"/>
                  <a:gd name="connsiteX8" fmla="*/ 9589811 w 10412771"/>
                  <a:gd name="connsiteY8" fmla="*/ 22552542 h 40017582"/>
                  <a:gd name="connsiteX9" fmla="*/ 8583971 w 10412771"/>
                  <a:gd name="connsiteY9" fmla="*/ 26850222 h 40017582"/>
                  <a:gd name="connsiteX10" fmla="*/ 8858291 w 10412771"/>
                  <a:gd name="connsiteY10" fmla="*/ 28038942 h 40017582"/>
                  <a:gd name="connsiteX11" fmla="*/ 8675411 w 10412771"/>
                  <a:gd name="connsiteY11" fmla="*/ 29410542 h 40017582"/>
                  <a:gd name="connsiteX12" fmla="*/ 9041171 w 10412771"/>
                  <a:gd name="connsiteY12" fmla="*/ 30324942 h 40017582"/>
                  <a:gd name="connsiteX13" fmla="*/ 8492531 w 10412771"/>
                  <a:gd name="connsiteY13" fmla="*/ 33891102 h 40017582"/>
                  <a:gd name="connsiteX14" fmla="*/ 8492531 w 10412771"/>
                  <a:gd name="connsiteY14" fmla="*/ 35171262 h 40017582"/>
                  <a:gd name="connsiteX15" fmla="*/ 8218211 w 10412771"/>
                  <a:gd name="connsiteY15" fmla="*/ 35811342 h 40017582"/>
                  <a:gd name="connsiteX16" fmla="*/ 8675411 w 10412771"/>
                  <a:gd name="connsiteY16" fmla="*/ 37640142 h 40017582"/>
                  <a:gd name="connsiteX17" fmla="*/ 8218211 w 10412771"/>
                  <a:gd name="connsiteY17" fmla="*/ 39834702 h 40017582"/>
                  <a:gd name="connsiteX18" fmla="*/ 7303811 w 10412771"/>
                  <a:gd name="connsiteY18" fmla="*/ 40017582 h 40017582"/>
                  <a:gd name="connsiteX19" fmla="*/ 6480851 w 10412771"/>
                  <a:gd name="connsiteY19" fmla="*/ 39560382 h 40017582"/>
                  <a:gd name="connsiteX20" fmla="*/ 6115091 w 10412771"/>
                  <a:gd name="connsiteY20" fmla="*/ 37548702 h 40017582"/>
                  <a:gd name="connsiteX21" fmla="*/ 6115091 w 10412771"/>
                  <a:gd name="connsiteY21" fmla="*/ 35902782 h 40017582"/>
                  <a:gd name="connsiteX22" fmla="*/ 6389411 w 10412771"/>
                  <a:gd name="connsiteY22" fmla="*/ 34439742 h 40017582"/>
                  <a:gd name="connsiteX23" fmla="*/ 5840771 w 10412771"/>
                  <a:gd name="connsiteY23" fmla="*/ 31513662 h 40017582"/>
                  <a:gd name="connsiteX24" fmla="*/ 5932211 w 10412771"/>
                  <a:gd name="connsiteY24" fmla="*/ 29227662 h 40017582"/>
                  <a:gd name="connsiteX25" fmla="*/ 5475011 w 10412771"/>
                  <a:gd name="connsiteY25" fmla="*/ 27215982 h 40017582"/>
                  <a:gd name="connsiteX26" fmla="*/ 5657891 w 10412771"/>
                  <a:gd name="connsiteY26" fmla="*/ 25112862 h 40017582"/>
                  <a:gd name="connsiteX27" fmla="*/ 5292131 w 10412771"/>
                  <a:gd name="connsiteY27" fmla="*/ 22552542 h 40017582"/>
                  <a:gd name="connsiteX28" fmla="*/ 5017811 w 10412771"/>
                  <a:gd name="connsiteY28" fmla="*/ 25295742 h 40017582"/>
                  <a:gd name="connsiteX29" fmla="*/ 5200691 w 10412771"/>
                  <a:gd name="connsiteY29" fmla="*/ 27215982 h 40017582"/>
                  <a:gd name="connsiteX30" fmla="*/ 5017811 w 10412771"/>
                  <a:gd name="connsiteY30" fmla="*/ 29319102 h 40017582"/>
                  <a:gd name="connsiteX31" fmla="*/ 5383571 w 10412771"/>
                  <a:gd name="connsiteY31" fmla="*/ 32519502 h 40017582"/>
                  <a:gd name="connsiteX32" fmla="*/ 5657891 w 10412771"/>
                  <a:gd name="connsiteY32" fmla="*/ 34896942 h 40017582"/>
                  <a:gd name="connsiteX33" fmla="*/ 5932211 w 10412771"/>
                  <a:gd name="connsiteY33" fmla="*/ 37457262 h 40017582"/>
                  <a:gd name="connsiteX34" fmla="*/ 5292131 w 10412771"/>
                  <a:gd name="connsiteY34" fmla="*/ 38920302 h 40017582"/>
                  <a:gd name="connsiteX35" fmla="*/ 4194851 w 10412771"/>
                  <a:gd name="connsiteY35" fmla="*/ 38645982 h 40017582"/>
                  <a:gd name="connsiteX36" fmla="*/ 3463331 w 10412771"/>
                  <a:gd name="connsiteY36" fmla="*/ 38097342 h 40017582"/>
                  <a:gd name="connsiteX37" fmla="*/ 2914691 w 10412771"/>
                  <a:gd name="connsiteY37" fmla="*/ 35628462 h 40017582"/>
                  <a:gd name="connsiteX38" fmla="*/ 2183171 w 10412771"/>
                  <a:gd name="connsiteY38" fmla="*/ 33799662 h 40017582"/>
                  <a:gd name="connsiteX39" fmla="*/ 2274611 w 10412771"/>
                  <a:gd name="connsiteY39" fmla="*/ 30050622 h 40017582"/>
                  <a:gd name="connsiteX40" fmla="*/ 2091731 w 10412771"/>
                  <a:gd name="connsiteY40" fmla="*/ 28404702 h 40017582"/>
                  <a:gd name="connsiteX41" fmla="*/ 2000291 w 10412771"/>
                  <a:gd name="connsiteY41" fmla="*/ 26941662 h 40017582"/>
                  <a:gd name="connsiteX42" fmla="*/ 903011 w 10412771"/>
                  <a:gd name="connsiteY42" fmla="*/ 19900782 h 40017582"/>
                  <a:gd name="connsiteX43" fmla="*/ 1817411 w 10412771"/>
                  <a:gd name="connsiteY43" fmla="*/ 14414382 h 40017582"/>
                  <a:gd name="connsiteX44" fmla="*/ 1268771 w 10412771"/>
                  <a:gd name="connsiteY44" fmla="*/ 14414382 h 40017582"/>
                  <a:gd name="connsiteX45" fmla="*/ 354371 w 10412771"/>
                  <a:gd name="connsiteY45" fmla="*/ 13865742 h 40017582"/>
                  <a:gd name="connsiteX46" fmla="*/ 0 w 10412771"/>
                  <a:gd name="connsiteY46" fmla="*/ 12020446 h 40017582"/>
                  <a:gd name="connsiteX47" fmla="*/ 138764 w 10412771"/>
                  <a:gd name="connsiteY47" fmla="*/ 10560278 h 40017582"/>
                  <a:gd name="connsiteX48" fmla="*/ 388538 w 10412771"/>
                  <a:gd name="connsiteY48" fmla="*/ 9021088 h 40017582"/>
                  <a:gd name="connsiteX49" fmla="*/ 249775 w 10412771"/>
                  <a:gd name="connsiteY49" fmla="*/ 8068351 h 40017582"/>
                  <a:gd name="connsiteX50" fmla="*/ 1165615 w 10412771"/>
                  <a:gd name="connsiteY50" fmla="*/ 7821345 h 40017582"/>
                  <a:gd name="connsiteX51" fmla="*/ 1165615 w 10412771"/>
                  <a:gd name="connsiteY51" fmla="*/ 7199606 h 40017582"/>
                  <a:gd name="connsiteX52" fmla="*/ 2548931 w 10412771"/>
                  <a:gd name="connsiteY52" fmla="*/ 7373502 h 40017582"/>
                  <a:gd name="connsiteX53" fmla="*/ 3496844 w 10412771"/>
                  <a:gd name="connsiteY53" fmla="*/ 6233450 h 40017582"/>
                  <a:gd name="connsiteX54" fmla="*/ 3463331 w 10412771"/>
                  <a:gd name="connsiteY54" fmla="*/ 4996062 h 40017582"/>
                  <a:gd name="connsiteX55" fmla="*/ 3006131 w 10412771"/>
                  <a:gd name="connsiteY55" fmla="*/ 3990222 h 40017582"/>
                  <a:gd name="connsiteX56" fmla="*/ 2747520 w 10412771"/>
                  <a:gd name="connsiteY56" fmla="*/ 2493075 h 40017582"/>
                  <a:gd name="connsiteX57" fmla="*/ 3496844 w 10412771"/>
                  <a:gd name="connsiteY57" fmla="*/ 622887 h 40017582"/>
                  <a:gd name="connsiteX58" fmla="*/ 5017811 w 10412771"/>
                  <a:gd name="connsiteY58" fmla="*/ 58302 h 40017582"/>
                  <a:gd name="connsiteX59" fmla="*/ 6206531 w 10412771"/>
                  <a:gd name="connsiteY59" fmla="*/ 972702 h 40017582"/>
                  <a:gd name="connsiteX60" fmla="*/ 6663731 w 10412771"/>
                  <a:gd name="connsiteY60" fmla="*/ 2161422 h 40017582"/>
                  <a:gd name="connsiteX61" fmla="*/ 6521891 w 10412771"/>
                  <a:gd name="connsiteY61" fmla="*/ 3975111 h 40017582"/>
                  <a:gd name="connsiteX62" fmla="*/ 6133353 w 10412771"/>
                  <a:gd name="connsiteY62" fmla="*/ 4716128 h 40017582"/>
                  <a:gd name="connsiteX63" fmla="*/ 5657891 w 10412771"/>
                  <a:gd name="connsiteY63" fmla="*/ 5178942 h 40017582"/>
                  <a:gd name="connsiteX64" fmla="*/ 5840771 w 10412771"/>
                  <a:gd name="connsiteY64" fmla="*/ 5727582 h 40017582"/>
                  <a:gd name="connsiteX65" fmla="*/ 6663731 w 10412771"/>
                  <a:gd name="connsiteY65" fmla="*/ 6550542 h 40017582"/>
                  <a:gd name="connsiteX0" fmla="*/ 6687574 w 10436614"/>
                  <a:gd name="connsiteY0" fmla="*/ 6550542 h 40017582"/>
                  <a:gd name="connsiteX1" fmla="*/ 9065014 w 10436614"/>
                  <a:gd name="connsiteY1" fmla="*/ 6641982 h 40017582"/>
                  <a:gd name="connsiteX2" fmla="*/ 9613654 w 10436614"/>
                  <a:gd name="connsiteY2" fmla="*/ 7099182 h 40017582"/>
                  <a:gd name="connsiteX3" fmla="*/ 10042577 w 10436614"/>
                  <a:gd name="connsiteY3" fmla="*/ 11808726 h 40017582"/>
                  <a:gd name="connsiteX4" fmla="*/ 9339334 w 10436614"/>
                  <a:gd name="connsiteY4" fmla="*/ 13957182 h 40017582"/>
                  <a:gd name="connsiteX5" fmla="*/ 8882134 w 10436614"/>
                  <a:gd name="connsiteY5" fmla="*/ 13957182 h 40017582"/>
                  <a:gd name="connsiteX6" fmla="*/ 10436614 w 10436614"/>
                  <a:gd name="connsiteY6" fmla="*/ 19717902 h 40017582"/>
                  <a:gd name="connsiteX7" fmla="*/ 9705094 w 10436614"/>
                  <a:gd name="connsiteY7" fmla="*/ 20175102 h 40017582"/>
                  <a:gd name="connsiteX8" fmla="*/ 9613654 w 10436614"/>
                  <a:gd name="connsiteY8" fmla="*/ 22552542 h 40017582"/>
                  <a:gd name="connsiteX9" fmla="*/ 8607814 w 10436614"/>
                  <a:gd name="connsiteY9" fmla="*/ 26850222 h 40017582"/>
                  <a:gd name="connsiteX10" fmla="*/ 8882134 w 10436614"/>
                  <a:gd name="connsiteY10" fmla="*/ 28038942 h 40017582"/>
                  <a:gd name="connsiteX11" fmla="*/ 8699254 w 10436614"/>
                  <a:gd name="connsiteY11" fmla="*/ 29410542 h 40017582"/>
                  <a:gd name="connsiteX12" fmla="*/ 9065014 w 10436614"/>
                  <a:gd name="connsiteY12" fmla="*/ 30324942 h 40017582"/>
                  <a:gd name="connsiteX13" fmla="*/ 8516374 w 10436614"/>
                  <a:gd name="connsiteY13" fmla="*/ 33891102 h 40017582"/>
                  <a:gd name="connsiteX14" fmla="*/ 8516374 w 10436614"/>
                  <a:gd name="connsiteY14" fmla="*/ 35171262 h 40017582"/>
                  <a:gd name="connsiteX15" fmla="*/ 8242054 w 10436614"/>
                  <a:gd name="connsiteY15" fmla="*/ 35811342 h 40017582"/>
                  <a:gd name="connsiteX16" fmla="*/ 8699254 w 10436614"/>
                  <a:gd name="connsiteY16" fmla="*/ 37640142 h 40017582"/>
                  <a:gd name="connsiteX17" fmla="*/ 8242054 w 10436614"/>
                  <a:gd name="connsiteY17" fmla="*/ 39834702 h 40017582"/>
                  <a:gd name="connsiteX18" fmla="*/ 7327654 w 10436614"/>
                  <a:gd name="connsiteY18" fmla="*/ 40017582 h 40017582"/>
                  <a:gd name="connsiteX19" fmla="*/ 6504694 w 10436614"/>
                  <a:gd name="connsiteY19" fmla="*/ 39560382 h 40017582"/>
                  <a:gd name="connsiteX20" fmla="*/ 6138934 w 10436614"/>
                  <a:gd name="connsiteY20" fmla="*/ 37548702 h 40017582"/>
                  <a:gd name="connsiteX21" fmla="*/ 6138934 w 10436614"/>
                  <a:gd name="connsiteY21" fmla="*/ 35902782 h 40017582"/>
                  <a:gd name="connsiteX22" fmla="*/ 6413254 w 10436614"/>
                  <a:gd name="connsiteY22" fmla="*/ 34439742 h 40017582"/>
                  <a:gd name="connsiteX23" fmla="*/ 5864614 w 10436614"/>
                  <a:gd name="connsiteY23" fmla="*/ 31513662 h 40017582"/>
                  <a:gd name="connsiteX24" fmla="*/ 5956054 w 10436614"/>
                  <a:gd name="connsiteY24" fmla="*/ 29227662 h 40017582"/>
                  <a:gd name="connsiteX25" fmla="*/ 5498854 w 10436614"/>
                  <a:gd name="connsiteY25" fmla="*/ 27215982 h 40017582"/>
                  <a:gd name="connsiteX26" fmla="*/ 5681734 w 10436614"/>
                  <a:gd name="connsiteY26" fmla="*/ 25112862 h 40017582"/>
                  <a:gd name="connsiteX27" fmla="*/ 5315974 w 10436614"/>
                  <a:gd name="connsiteY27" fmla="*/ 22552542 h 40017582"/>
                  <a:gd name="connsiteX28" fmla="*/ 5041654 w 10436614"/>
                  <a:gd name="connsiteY28" fmla="*/ 25295742 h 40017582"/>
                  <a:gd name="connsiteX29" fmla="*/ 5224534 w 10436614"/>
                  <a:gd name="connsiteY29" fmla="*/ 27215982 h 40017582"/>
                  <a:gd name="connsiteX30" fmla="*/ 5041654 w 10436614"/>
                  <a:gd name="connsiteY30" fmla="*/ 29319102 h 40017582"/>
                  <a:gd name="connsiteX31" fmla="*/ 5407414 w 10436614"/>
                  <a:gd name="connsiteY31" fmla="*/ 32519502 h 40017582"/>
                  <a:gd name="connsiteX32" fmla="*/ 5681734 w 10436614"/>
                  <a:gd name="connsiteY32" fmla="*/ 34896942 h 40017582"/>
                  <a:gd name="connsiteX33" fmla="*/ 5956054 w 10436614"/>
                  <a:gd name="connsiteY33" fmla="*/ 37457262 h 40017582"/>
                  <a:gd name="connsiteX34" fmla="*/ 5315974 w 10436614"/>
                  <a:gd name="connsiteY34" fmla="*/ 38920302 h 40017582"/>
                  <a:gd name="connsiteX35" fmla="*/ 4218694 w 10436614"/>
                  <a:gd name="connsiteY35" fmla="*/ 38645982 h 40017582"/>
                  <a:gd name="connsiteX36" fmla="*/ 3487174 w 10436614"/>
                  <a:gd name="connsiteY36" fmla="*/ 38097342 h 40017582"/>
                  <a:gd name="connsiteX37" fmla="*/ 2938534 w 10436614"/>
                  <a:gd name="connsiteY37" fmla="*/ 35628462 h 40017582"/>
                  <a:gd name="connsiteX38" fmla="*/ 2207014 w 10436614"/>
                  <a:gd name="connsiteY38" fmla="*/ 33799662 h 40017582"/>
                  <a:gd name="connsiteX39" fmla="*/ 2298454 w 10436614"/>
                  <a:gd name="connsiteY39" fmla="*/ 30050622 h 40017582"/>
                  <a:gd name="connsiteX40" fmla="*/ 2115574 w 10436614"/>
                  <a:gd name="connsiteY40" fmla="*/ 28404702 h 40017582"/>
                  <a:gd name="connsiteX41" fmla="*/ 2024134 w 10436614"/>
                  <a:gd name="connsiteY41" fmla="*/ 26941662 h 40017582"/>
                  <a:gd name="connsiteX42" fmla="*/ 926854 w 10436614"/>
                  <a:gd name="connsiteY42" fmla="*/ 19900782 h 40017582"/>
                  <a:gd name="connsiteX43" fmla="*/ 1841254 w 10436614"/>
                  <a:gd name="connsiteY43" fmla="*/ 14414382 h 40017582"/>
                  <a:gd name="connsiteX44" fmla="*/ 1292614 w 10436614"/>
                  <a:gd name="connsiteY44" fmla="*/ 14414382 h 40017582"/>
                  <a:gd name="connsiteX45" fmla="*/ 378214 w 10436614"/>
                  <a:gd name="connsiteY45" fmla="*/ 13865742 h 40017582"/>
                  <a:gd name="connsiteX46" fmla="*/ 23843 w 10436614"/>
                  <a:gd name="connsiteY46" fmla="*/ 12020446 h 40017582"/>
                  <a:gd name="connsiteX47" fmla="*/ 162607 w 10436614"/>
                  <a:gd name="connsiteY47" fmla="*/ 10560278 h 40017582"/>
                  <a:gd name="connsiteX48" fmla="*/ 412381 w 10436614"/>
                  <a:gd name="connsiteY48" fmla="*/ 9021088 h 40017582"/>
                  <a:gd name="connsiteX49" fmla="*/ 273618 w 10436614"/>
                  <a:gd name="connsiteY49" fmla="*/ 8068351 h 40017582"/>
                  <a:gd name="connsiteX50" fmla="*/ 1189458 w 10436614"/>
                  <a:gd name="connsiteY50" fmla="*/ 7821345 h 40017582"/>
                  <a:gd name="connsiteX51" fmla="*/ 1189458 w 10436614"/>
                  <a:gd name="connsiteY51" fmla="*/ 7199606 h 40017582"/>
                  <a:gd name="connsiteX52" fmla="*/ 2572774 w 10436614"/>
                  <a:gd name="connsiteY52" fmla="*/ 7373502 h 40017582"/>
                  <a:gd name="connsiteX53" fmla="*/ 3520687 w 10436614"/>
                  <a:gd name="connsiteY53" fmla="*/ 6233450 h 40017582"/>
                  <a:gd name="connsiteX54" fmla="*/ 3487174 w 10436614"/>
                  <a:gd name="connsiteY54" fmla="*/ 4996062 h 40017582"/>
                  <a:gd name="connsiteX55" fmla="*/ 3029974 w 10436614"/>
                  <a:gd name="connsiteY55" fmla="*/ 3990222 h 40017582"/>
                  <a:gd name="connsiteX56" fmla="*/ 2771363 w 10436614"/>
                  <a:gd name="connsiteY56" fmla="*/ 2493075 h 40017582"/>
                  <a:gd name="connsiteX57" fmla="*/ 3520687 w 10436614"/>
                  <a:gd name="connsiteY57" fmla="*/ 622887 h 40017582"/>
                  <a:gd name="connsiteX58" fmla="*/ 5041654 w 10436614"/>
                  <a:gd name="connsiteY58" fmla="*/ 58302 h 40017582"/>
                  <a:gd name="connsiteX59" fmla="*/ 6230374 w 10436614"/>
                  <a:gd name="connsiteY59" fmla="*/ 972702 h 40017582"/>
                  <a:gd name="connsiteX60" fmla="*/ 6687574 w 10436614"/>
                  <a:gd name="connsiteY60" fmla="*/ 2161422 h 40017582"/>
                  <a:gd name="connsiteX61" fmla="*/ 6545734 w 10436614"/>
                  <a:gd name="connsiteY61" fmla="*/ 3975111 h 40017582"/>
                  <a:gd name="connsiteX62" fmla="*/ 6157196 w 10436614"/>
                  <a:gd name="connsiteY62" fmla="*/ 4716128 h 40017582"/>
                  <a:gd name="connsiteX63" fmla="*/ 5681734 w 10436614"/>
                  <a:gd name="connsiteY63" fmla="*/ 5178942 h 40017582"/>
                  <a:gd name="connsiteX64" fmla="*/ 5864614 w 10436614"/>
                  <a:gd name="connsiteY64" fmla="*/ 5727582 h 40017582"/>
                  <a:gd name="connsiteX65" fmla="*/ 6687574 w 10436614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424473 w 10448706"/>
                  <a:gd name="connsiteY48" fmla="*/ 9021088 h 40017582"/>
                  <a:gd name="connsiteX49" fmla="*/ 285710 w 10448706"/>
                  <a:gd name="connsiteY49" fmla="*/ 8068351 h 40017582"/>
                  <a:gd name="connsiteX50" fmla="*/ 1201550 w 10448706"/>
                  <a:gd name="connsiteY50" fmla="*/ 7821345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285710 w 10448706"/>
                  <a:gd name="connsiteY49" fmla="*/ 8068351 h 40017582"/>
                  <a:gd name="connsiteX50" fmla="*/ 1201550 w 10448706"/>
                  <a:gd name="connsiteY50" fmla="*/ 7821345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285710 w 10448706"/>
                  <a:gd name="connsiteY49" fmla="*/ 8068351 h 40017582"/>
                  <a:gd name="connsiteX50" fmla="*/ 1201550 w 10448706"/>
                  <a:gd name="connsiteY50" fmla="*/ 7821345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285710 w 10448706"/>
                  <a:gd name="connsiteY49" fmla="*/ 8068351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285710 w 10448706"/>
                  <a:gd name="connsiteY49" fmla="*/ 8068351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285710 w 10448706"/>
                  <a:gd name="connsiteY49" fmla="*/ 8068351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424473 w 10448706"/>
                  <a:gd name="connsiteY49" fmla="*/ 8033065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853346 w 10448706"/>
                  <a:gd name="connsiteY43" fmla="*/ 14414382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424473 w 10448706"/>
                  <a:gd name="connsiteY49" fmla="*/ 8033065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8894226 w 10448706"/>
                  <a:gd name="connsiteY5" fmla="*/ 13957182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756604 w 10448706"/>
                  <a:gd name="connsiteY43" fmla="*/ 14702224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424473 w 10448706"/>
                  <a:gd name="connsiteY49" fmla="*/ 8033065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448706"/>
                  <a:gd name="connsiteY0" fmla="*/ 6550542 h 40017582"/>
                  <a:gd name="connsiteX1" fmla="*/ 9077106 w 10448706"/>
                  <a:gd name="connsiteY1" fmla="*/ 6641982 h 40017582"/>
                  <a:gd name="connsiteX2" fmla="*/ 9625746 w 10448706"/>
                  <a:gd name="connsiteY2" fmla="*/ 7099182 h 40017582"/>
                  <a:gd name="connsiteX3" fmla="*/ 10054669 w 10448706"/>
                  <a:gd name="connsiteY3" fmla="*/ 11808726 h 40017582"/>
                  <a:gd name="connsiteX4" fmla="*/ 9351426 w 10448706"/>
                  <a:gd name="connsiteY4" fmla="*/ 13957182 h 40017582"/>
                  <a:gd name="connsiteX5" fmla="*/ 9027818 w 10448706"/>
                  <a:gd name="connsiteY5" fmla="*/ 13925920 h 40017582"/>
                  <a:gd name="connsiteX6" fmla="*/ 10448706 w 10448706"/>
                  <a:gd name="connsiteY6" fmla="*/ 19717902 h 40017582"/>
                  <a:gd name="connsiteX7" fmla="*/ 9717186 w 10448706"/>
                  <a:gd name="connsiteY7" fmla="*/ 20175102 h 40017582"/>
                  <a:gd name="connsiteX8" fmla="*/ 9625746 w 10448706"/>
                  <a:gd name="connsiteY8" fmla="*/ 22552542 h 40017582"/>
                  <a:gd name="connsiteX9" fmla="*/ 8619906 w 10448706"/>
                  <a:gd name="connsiteY9" fmla="*/ 26850222 h 40017582"/>
                  <a:gd name="connsiteX10" fmla="*/ 8894226 w 10448706"/>
                  <a:gd name="connsiteY10" fmla="*/ 28038942 h 40017582"/>
                  <a:gd name="connsiteX11" fmla="*/ 8711346 w 10448706"/>
                  <a:gd name="connsiteY11" fmla="*/ 29410542 h 40017582"/>
                  <a:gd name="connsiteX12" fmla="*/ 9077106 w 10448706"/>
                  <a:gd name="connsiteY12" fmla="*/ 30324942 h 40017582"/>
                  <a:gd name="connsiteX13" fmla="*/ 8528466 w 10448706"/>
                  <a:gd name="connsiteY13" fmla="*/ 33891102 h 40017582"/>
                  <a:gd name="connsiteX14" fmla="*/ 8528466 w 10448706"/>
                  <a:gd name="connsiteY14" fmla="*/ 35171262 h 40017582"/>
                  <a:gd name="connsiteX15" fmla="*/ 8254146 w 10448706"/>
                  <a:gd name="connsiteY15" fmla="*/ 35811342 h 40017582"/>
                  <a:gd name="connsiteX16" fmla="*/ 8711346 w 10448706"/>
                  <a:gd name="connsiteY16" fmla="*/ 37640142 h 40017582"/>
                  <a:gd name="connsiteX17" fmla="*/ 8254146 w 10448706"/>
                  <a:gd name="connsiteY17" fmla="*/ 39834702 h 40017582"/>
                  <a:gd name="connsiteX18" fmla="*/ 7339746 w 10448706"/>
                  <a:gd name="connsiteY18" fmla="*/ 40017582 h 40017582"/>
                  <a:gd name="connsiteX19" fmla="*/ 6516786 w 10448706"/>
                  <a:gd name="connsiteY19" fmla="*/ 39560382 h 40017582"/>
                  <a:gd name="connsiteX20" fmla="*/ 6151026 w 10448706"/>
                  <a:gd name="connsiteY20" fmla="*/ 37548702 h 40017582"/>
                  <a:gd name="connsiteX21" fmla="*/ 6151026 w 10448706"/>
                  <a:gd name="connsiteY21" fmla="*/ 35902782 h 40017582"/>
                  <a:gd name="connsiteX22" fmla="*/ 6425346 w 10448706"/>
                  <a:gd name="connsiteY22" fmla="*/ 34439742 h 40017582"/>
                  <a:gd name="connsiteX23" fmla="*/ 5876706 w 10448706"/>
                  <a:gd name="connsiteY23" fmla="*/ 31513662 h 40017582"/>
                  <a:gd name="connsiteX24" fmla="*/ 5968146 w 10448706"/>
                  <a:gd name="connsiteY24" fmla="*/ 29227662 h 40017582"/>
                  <a:gd name="connsiteX25" fmla="*/ 5510946 w 10448706"/>
                  <a:gd name="connsiteY25" fmla="*/ 27215982 h 40017582"/>
                  <a:gd name="connsiteX26" fmla="*/ 5693826 w 10448706"/>
                  <a:gd name="connsiteY26" fmla="*/ 25112862 h 40017582"/>
                  <a:gd name="connsiteX27" fmla="*/ 5328066 w 10448706"/>
                  <a:gd name="connsiteY27" fmla="*/ 22552542 h 40017582"/>
                  <a:gd name="connsiteX28" fmla="*/ 5053746 w 10448706"/>
                  <a:gd name="connsiteY28" fmla="*/ 25295742 h 40017582"/>
                  <a:gd name="connsiteX29" fmla="*/ 5236626 w 10448706"/>
                  <a:gd name="connsiteY29" fmla="*/ 27215982 h 40017582"/>
                  <a:gd name="connsiteX30" fmla="*/ 5053746 w 10448706"/>
                  <a:gd name="connsiteY30" fmla="*/ 29319102 h 40017582"/>
                  <a:gd name="connsiteX31" fmla="*/ 5419506 w 10448706"/>
                  <a:gd name="connsiteY31" fmla="*/ 32519502 h 40017582"/>
                  <a:gd name="connsiteX32" fmla="*/ 5693826 w 10448706"/>
                  <a:gd name="connsiteY32" fmla="*/ 34896942 h 40017582"/>
                  <a:gd name="connsiteX33" fmla="*/ 5968146 w 10448706"/>
                  <a:gd name="connsiteY33" fmla="*/ 37457262 h 40017582"/>
                  <a:gd name="connsiteX34" fmla="*/ 5328066 w 10448706"/>
                  <a:gd name="connsiteY34" fmla="*/ 38920302 h 40017582"/>
                  <a:gd name="connsiteX35" fmla="*/ 4230786 w 10448706"/>
                  <a:gd name="connsiteY35" fmla="*/ 38645982 h 40017582"/>
                  <a:gd name="connsiteX36" fmla="*/ 3499266 w 10448706"/>
                  <a:gd name="connsiteY36" fmla="*/ 38097342 h 40017582"/>
                  <a:gd name="connsiteX37" fmla="*/ 2950626 w 10448706"/>
                  <a:gd name="connsiteY37" fmla="*/ 35628462 h 40017582"/>
                  <a:gd name="connsiteX38" fmla="*/ 2219106 w 10448706"/>
                  <a:gd name="connsiteY38" fmla="*/ 33799662 h 40017582"/>
                  <a:gd name="connsiteX39" fmla="*/ 2310546 w 10448706"/>
                  <a:gd name="connsiteY39" fmla="*/ 30050622 h 40017582"/>
                  <a:gd name="connsiteX40" fmla="*/ 2127666 w 10448706"/>
                  <a:gd name="connsiteY40" fmla="*/ 28404702 h 40017582"/>
                  <a:gd name="connsiteX41" fmla="*/ 2036226 w 10448706"/>
                  <a:gd name="connsiteY41" fmla="*/ 26941662 h 40017582"/>
                  <a:gd name="connsiteX42" fmla="*/ 938946 w 10448706"/>
                  <a:gd name="connsiteY42" fmla="*/ 19900782 h 40017582"/>
                  <a:gd name="connsiteX43" fmla="*/ 1756604 w 10448706"/>
                  <a:gd name="connsiteY43" fmla="*/ 14702224 h 40017582"/>
                  <a:gd name="connsiteX44" fmla="*/ 1304706 w 10448706"/>
                  <a:gd name="connsiteY44" fmla="*/ 14414382 h 40017582"/>
                  <a:gd name="connsiteX45" fmla="*/ 390306 w 10448706"/>
                  <a:gd name="connsiteY45" fmla="*/ 13865742 h 40017582"/>
                  <a:gd name="connsiteX46" fmla="*/ 35935 w 10448706"/>
                  <a:gd name="connsiteY46" fmla="*/ 12020446 h 40017582"/>
                  <a:gd name="connsiteX47" fmla="*/ 174699 w 10448706"/>
                  <a:gd name="connsiteY47" fmla="*/ 10560278 h 40017582"/>
                  <a:gd name="connsiteX48" fmla="*/ 368968 w 10448706"/>
                  <a:gd name="connsiteY48" fmla="*/ 9162235 h 40017582"/>
                  <a:gd name="connsiteX49" fmla="*/ 424473 w 10448706"/>
                  <a:gd name="connsiteY49" fmla="*/ 8033065 h 40017582"/>
                  <a:gd name="connsiteX50" fmla="*/ 1062786 w 10448706"/>
                  <a:gd name="connsiteY50" fmla="*/ 7750772 h 40017582"/>
                  <a:gd name="connsiteX51" fmla="*/ 1201550 w 10448706"/>
                  <a:gd name="connsiteY51" fmla="*/ 7199606 h 40017582"/>
                  <a:gd name="connsiteX52" fmla="*/ 2584866 w 10448706"/>
                  <a:gd name="connsiteY52" fmla="*/ 7373502 h 40017582"/>
                  <a:gd name="connsiteX53" fmla="*/ 3532779 w 10448706"/>
                  <a:gd name="connsiteY53" fmla="*/ 6233450 h 40017582"/>
                  <a:gd name="connsiteX54" fmla="*/ 3499266 w 10448706"/>
                  <a:gd name="connsiteY54" fmla="*/ 4996062 h 40017582"/>
                  <a:gd name="connsiteX55" fmla="*/ 3042066 w 10448706"/>
                  <a:gd name="connsiteY55" fmla="*/ 3990222 h 40017582"/>
                  <a:gd name="connsiteX56" fmla="*/ 2783455 w 10448706"/>
                  <a:gd name="connsiteY56" fmla="*/ 2493075 h 40017582"/>
                  <a:gd name="connsiteX57" fmla="*/ 3532779 w 10448706"/>
                  <a:gd name="connsiteY57" fmla="*/ 622887 h 40017582"/>
                  <a:gd name="connsiteX58" fmla="*/ 5053746 w 10448706"/>
                  <a:gd name="connsiteY58" fmla="*/ 58302 h 40017582"/>
                  <a:gd name="connsiteX59" fmla="*/ 6242466 w 10448706"/>
                  <a:gd name="connsiteY59" fmla="*/ 972702 h 40017582"/>
                  <a:gd name="connsiteX60" fmla="*/ 6699666 w 10448706"/>
                  <a:gd name="connsiteY60" fmla="*/ 2161422 h 40017582"/>
                  <a:gd name="connsiteX61" fmla="*/ 6557826 w 10448706"/>
                  <a:gd name="connsiteY61" fmla="*/ 3975111 h 40017582"/>
                  <a:gd name="connsiteX62" fmla="*/ 6169288 w 10448706"/>
                  <a:gd name="connsiteY62" fmla="*/ 4716128 h 40017582"/>
                  <a:gd name="connsiteX63" fmla="*/ 5693826 w 10448706"/>
                  <a:gd name="connsiteY63" fmla="*/ 5178942 h 40017582"/>
                  <a:gd name="connsiteX64" fmla="*/ 5876706 w 10448706"/>
                  <a:gd name="connsiteY64" fmla="*/ 5727582 h 40017582"/>
                  <a:gd name="connsiteX65" fmla="*/ 6699666 w 1044870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619906 w 10540146"/>
                  <a:gd name="connsiteY9" fmla="*/ 26850222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619906 w 10540146"/>
                  <a:gd name="connsiteY9" fmla="*/ 26850222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833549 w 10540146"/>
                  <a:gd name="connsiteY9" fmla="*/ 26417361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053746 w 10540146"/>
                  <a:gd name="connsiteY28" fmla="*/ 25295742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693826 w 10540146"/>
                  <a:gd name="connsiteY26" fmla="*/ 25112862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938946 w 10540146"/>
                  <a:gd name="connsiteY42" fmla="*/ 19900782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711346 w 10540146"/>
                  <a:gd name="connsiteY11" fmla="*/ 29410542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077106 w 10540146"/>
                  <a:gd name="connsiteY12" fmla="*/ 30324942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53746 w 10540146"/>
                  <a:gd name="connsiteY30" fmla="*/ 29319102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11346 w 10540146"/>
                  <a:gd name="connsiteY16" fmla="*/ 37640142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03673 w 10540146"/>
                  <a:gd name="connsiteY30" fmla="*/ 28428695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22538 w 10540146"/>
                  <a:gd name="connsiteY16" fmla="*/ 37250335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03673 w 10540146"/>
                  <a:gd name="connsiteY30" fmla="*/ 28428695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22538 w 10540146"/>
                  <a:gd name="connsiteY16" fmla="*/ 37250335 h 40017582"/>
                  <a:gd name="connsiteX17" fmla="*/ 8254146 w 10540146"/>
                  <a:gd name="connsiteY17" fmla="*/ 39834702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03673 w 10540146"/>
                  <a:gd name="connsiteY30" fmla="*/ 28428695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22538 w 10540146"/>
                  <a:gd name="connsiteY16" fmla="*/ 37250335 h 40017582"/>
                  <a:gd name="connsiteX17" fmla="*/ 8445011 w 10540146"/>
                  <a:gd name="connsiteY17" fmla="*/ 39543961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03673 w 10540146"/>
                  <a:gd name="connsiteY30" fmla="*/ 28428695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405417"/>
                  <a:gd name="connsiteX1" fmla="*/ 9077106 w 10540146"/>
                  <a:gd name="connsiteY1" fmla="*/ 6641982 h 40405417"/>
                  <a:gd name="connsiteX2" fmla="*/ 9625746 w 10540146"/>
                  <a:gd name="connsiteY2" fmla="*/ 7099182 h 40405417"/>
                  <a:gd name="connsiteX3" fmla="*/ 10054669 w 10540146"/>
                  <a:gd name="connsiteY3" fmla="*/ 11808726 h 40405417"/>
                  <a:gd name="connsiteX4" fmla="*/ 9351426 w 10540146"/>
                  <a:gd name="connsiteY4" fmla="*/ 13957182 h 40405417"/>
                  <a:gd name="connsiteX5" fmla="*/ 9027818 w 10540146"/>
                  <a:gd name="connsiteY5" fmla="*/ 13925920 h 40405417"/>
                  <a:gd name="connsiteX6" fmla="*/ 10540146 w 10540146"/>
                  <a:gd name="connsiteY6" fmla="*/ 19501196 h 40405417"/>
                  <a:gd name="connsiteX7" fmla="*/ 9717186 w 10540146"/>
                  <a:gd name="connsiteY7" fmla="*/ 20175102 h 40405417"/>
                  <a:gd name="connsiteX8" fmla="*/ 9625746 w 10540146"/>
                  <a:gd name="connsiteY8" fmla="*/ 22552542 h 40405417"/>
                  <a:gd name="connsiteX9" fmla="*/ 8722538 w 10540146"/>
                  <a:gd name="connsiteY9" fmla="*/ 26452648 h 40405417"/>
                  <a:gd name="connsiteX10" fmla="*/ 8894226 w 10540146"/>
                  <a:gd name="connsiteY10" fmla="*/ 28038942 h 40405417"/>
                  <a:gd name="connsiteX11" fmla="*/ 8861301 w 10540146"/>
                  <a:gd name="connsiteY11" fmla="*/ 29346146 h 40405417"/>
                  <a:gd name="connsiteX12" fmla="*/ 9138829 w 10540146"/>
                  <a:gd name="connsiteY12" fmla="*/ 30016590 h 40405417"/>
                  <a:gd name="connsiteX13" fmla="*/ 8528466 w 10540146"/>
                  <a:gd name="connsiteY13" fmla="*/ 33891102 h 40405417"/>
                  <a:gd name="connsiteX14" fmla="*/ 8528466 w 10540146"/>
                  <a:gd name="connsiteY14" fmla="*/ 35171262 h 40405417"/>
                  <a:gd name="connsiteX15" fmla="*/ 8254146 w 10540146"/>
                  <a:gd name="connsiteY15" fmla="*/ 35811342 h 40405417"/>
                  <a:gd name="connsiteX16" fmla="*/ 8722538 w 10540146"/>
                  <a:gd name="connsiteY16" fmla="*/ 37250335 h 40405417"/>
                  <a:gd name="connsiteX17" fmla="*/ 8445011 w 10540146"/>
                  <a:gd name="connsiteY17" fmla="*/ 39543961 h 40405417"/>
                  <a:gd name="connsiteX18" fmla="*/ 7339746 w 10540146"/>
                  <a:gd name="connsiteY18" fmla="*/ 40017582 h 40405417"/>
                  <a:gd name="connsiteX19" fmla="*/ 6516786 w 10540146"/>
                  <a:gd name="connsiteY19" fmla="*/ 39560382 h 40405417"/>
                  <a:gd name="connsiteX20" fmla="*/ 6151026 w 10540146"/>
                  <a:gd name="connsiteY20" fmla="*/ 37548702 h 40405417"/>
                  <a:gd name="connsiteX21" fmla="*/ 6151026 w 10540146"/>
                  <a:gd name="connsiteY21" fmla="*/ 35902782 h 40405417"/>
                  <a:gd name="connsiteX22" fmla="*/ 6425346 w 10540146"/>
                  <a:gd name="connsiteY22" fmla="*/ 34439742 h 40405417"/>
                  <a:gd name="connsiteX23" fmla="*/ 5876706 w 10540146"/>
                  <a:gd name="connsiteY23" fmla="*/ 31513662 h 40405417"/>
                  <a:gd name="connsiteX24" fmla="*/ 5968146 w 10540146"/>
                  <a:gd name="connsiteY24" fmla="*/ 29227662 h 40405417"/>
                  <a:gd name="connsiteX25" fmla="*/ 5510946 w 10540146"/>
                  <a:gd name="connsiteY25" fmla="*/ 27215982 h 40405417"/>
                  <a:gd name="connsiteX26" fmla="*/ 5586480 w 10540146"/>
                  <a:gd name="connsiteY26" fmla="*/ 24829466 h 40405417"/>
                  <a:gd name="connsiteX27" fmla="*/ 5328066 w 10540146"/>
                  <a:gd name="connsiteY27" fmla="*/ 22552542 h 40405417"/>
                  <a:gd name="connsiteX28" fmla="*/ 5225694 w 10540146"/>
                  <a:gd name="connsiteY28" fmla="*/ 25323478 h 40405417"/>
                  <a:gd name="connsiteX29" fmla="*/ 5236626 w 10540146"/>
                  <a:gd name="connsiteY29" fmla="*/ 27215982 h 40405417"/>
                  <a:gd name="connsiteX30" fmla="*/ 5003673 w 10540146"/>
                  <a:gd name="connsiteY30" fmla="*/ 28428695 h 40405417"/>
                  <a:gd name="connsiteX31" fmla="*/ 5419506 w 10540146"/>
                  <a:gd name="connsiteY31" fmla="*/ 32519502 h 40405417"/>
                  <a:gd name="connsiteX32" fmla="*/ 5693826 w 10540146"/>
                  <a:gd name="connsiteY32" fmla="*/ 34896942 h 40405417"/>
                  <a:gd name="connsiteX33" fmla="*/ 5968146 w 10540146"/>
                  <a:gd name="connsiteY33" fmla="*/ 37457262 h 40405417"/>
                  <a:gd name="connsiteX34" fmla="*/ 5328066 w 10540146"/>
                  <a:gd name="connsiteY34" fmla="*/ 38920302 h 40405417"/>
                  <a:gd name="connsiteX35" fmla="*/ 4230786 w 10540146"/>
                  <a:gd name="connsiteY35" fmla="*/ 38645982 h 40405417"/>
                  <a:gd name="connsiteX36" fmla="*/ 3499266 w 10540146"/>
                  <a:gd name="connsiteY36" fmla="*/ 38097342 h 40405417"/>
                  <a:gd name="connsiteX37" fmla="*/ 2950626 w 10540146"/>
                  <a:gd name="connsiteY37" fmla="*/ 35628462 h 40405417"/>
                  <a:gd name="connsiteX38" fmla="*/ 2219106 w 10540146"/>
                  <a:gd name="connsiteY38" fmla="*/ 33799662 h 40405417"/>
                  <a:gd name="connsiteX39" fmla="*/ 2310546 w 10540146"/>
                  <a:gd name="connsiteY39" fmla="*/ 30050622 h 40405417"/>
                  <a:gd name="connsiteX40" fmla="*/ 2127666 w 10540146"/>
                  <a:gd name="connsiteY40" fmla="*/ 28404702 h 40405417"/>
                  <a:gd name="connsiteX41" fmla="*/ 2036226 w 10540146"/>
                  <a:gd name="connsiteY41" fmla="*/ 26941662 h 40405417"/>
                  <a:gd name="connsiteX42" fmla="*/ 896269 w 10540146"/>
                  <a:gd name="connsiteY42" fmla="*/ 20348074 h 40405417"/>
                  <a:gd name="connsiteX43" fmla="*/ 1756604 w 10540146"/>
                  <a:gd name="connsiteY43" fmla="*/ 14702224 h 40405417"/>
                  <a:gd name="connsiteX44" fmla="*/ 1304706 w 10540146"/>
                  <a:gd name="connsiteY44" fmla="*/ 14414382 h 40405417"/>
                  <a:gd name="connsiteX45" fmla="*/ 390306 w 10540146"/>
                  <a:gd name="connsiteY45" fmla="*/ 13865742 h 40405417"/>
                  <a:gd name="connsiteX46" fmla="*/ 35935 w 10540146"/>
                  <a:gd name="connsiteY46" fmla="*/ 12020446 h 40405417"/>
                  <a:gd name="connsiteX47" fmla="*/ 174699 w 10540146"/>
                  <a:gd name="connsiteY47" fmla="*/ 10560278 h 40405417"/>
                  <a:gd name="connsiteX48" fmla="*/ 368968 w 10540146"/>
                  <a:gd name="connsiteY48" fmla="*/ 9162235 h 40405417"/>
                  <a:gd name="connsiteX49" fmla="*/ 424473 w 10540146"/>
                  <a:gd name="connsiteY49" fmla="*/ 8033065 h 40405417"/>
                  <a:gd name="connsiteX50" fmla="*/ 1062786 w 10540146"/>
                  <a:gd name="connsiteY50" fmla="*/ 7750772 h 40405417"/>
                  <a:gd name="connsiteX51" fmla="*/ 1201550 w 10540146"/>
                  <a:gd name="connsiteY51" fmla="*/ 7199606 h 40405417"/>
                  <a:gd name="connsiteX52" fmla="*/ 2584866 w 10540146"/>
                  <a:gd name="connsiteY52" fmla="*/ 7373502 h 40405417"/>
                  <a:gd name="connsiteX53" fmla="*/ 3532779 w 10540146"/>
                  <a:gd name="connsiteY53" fmla="*/ 6233450 h 40405417"/>
                  <a:gd name="connsiteX54" fmla="*/ 3499266 w 10540146"/>
                  <a:gd name="connsiteY54" fmla="*/ 4996062 h 40405417"/>
                  <a:gd name="connsiteX55" fmla="*/ 3042066 w 10540146"/>
                  <a:gd name="connsiteY55" fmla="*/ 3990222 h 40405417"/>
                  <a:gd name="connsiteX56" fmla="*/ 2783455 w 10540146"/>
                  <a:gd name="connsiteY56" fmla="*/ 2493075 h 40405417"/>
                  <a:gd name="connsiteX57" fmla="*/ 3532779 w 10540146"/>
                  <a:gd name="connsiteY57" fmla="*/ 622887 h 40405417"/>
                  <a:gd name="connsiteX58" fmla="*/ 5053746 w 10540146"/>
                  <a:gd name="connsiteY58" fmla="*/ 58302 h 40405417"/>
                  <a:gd name="connsiteX59" fmla="*/ 6242466 w 10540146"/>
                  <a:gd name="connsiteY59" fmla="*/ 972702 h 40405417"/>
                  <a:gd name="connsiteX60" fmla="*/ 6699666 w 10540146"/>
                  <a:gd name="connsiteY60" fmla="*/ 2161422 h 40405417"/>
                  <a:gd name="connsiteX61" fmla="*/ 6557826 w 10540146"/>
                  <a:gd name="connsiteY61" fmla="*/ 3975111 h 40405417"/>
                  <a:gd name="connsiteX62" fmla="*/ 6169288 w 10540146"/>
                  <a:gd name="connsiteY62" fmla="*/ 4716128 h 40405417"/>
                  <a:gd name="connsiteX63" fmla="*/ 5693826 w 10540146"/>
                  <a:gd name="connsiteY63" fmla="*/ 5178942 h 40405417"/>
                  <a:gd name="connsiteX64" fmla="*/ 5876706 w 10540146"/>
                  <a:gd name="connsiteY64" fmla="*/ 5727582 h 40405417"/>
                  <a:gd name="connsiteX65" fmla="*/ 6699666 w 10540146"/>
                  <a:gd name="connsiteY65" fmla="*/ 6550542 h 40405417"/>
                  <a:gd name="connsiteX0" fmla="*/ 6699666 w 10540146"/>
                  <a:gd name="connsiteY0" fmla="*/ 6550542 h 40017582"/>
                  <a:gd name="connsiteX1" fmla="*/ 9077106 w 10540146"/>
                  <a:gd name="connsiteY1" fmla="*/ 6641982 h 40017582"/>
                  <a:gd name="connsiteX2" fmla="*/ 9625746 w 10540146"/>
                  <a:gd name="connsiteY2" fmla="*/ 7099182 h 40017582"/>
                  <a:gd name="connsiteX3" fmla="*/ 10054669 w 10540146"/>
                  <a:gd name="connsiteY3" fmla="*/ 11808726 h 40017582"/>
                  <a:gd name="connsiteX4" fmla="*/ 9351426 w 10540146"/>
                  <a:gd name="connsiteY4" fmla="*/ 13957182 h 40017582"/>
                  <a:gd name="connsiteX5" fmla="*/ 9027818 w 10540146"/>
                  <a:gd name="connsiteY5" fmla="*/ 13925920 h 40017582"/>
                  <a:gd name="connsiteX6" fmla="*/ 10540146 w 10540146"/>
                  <a:gd name="connsiteY6" fmla="*/ 19501196 h 40017582"/>
                  <a:gd name="connsiteX7" fmla="*/ 9717186 w 10540146"/>
                  <a:gd name="connsiteY7" fmla="*/ 20175102 h 40017582"/>
                  <a:gd name="connsiteX8" fmla="*/ 9625746 w 10540146"/>
                  <a:gd name="connsiteY8" fmla="*/ 22552542 h 40017582"/>
                  <a:gd name="connsiteX9" fmla="*/ 8722538 w 10540146"/>
                  <a:gd name="connsiteY9" fmla="*/ 26452648 h 40017582"/>
                  <a:gd name="connsiteX10" fmla="*/ 8894226 w 10540146"/>
                  <a:gd name="connsiteY10" fmla="*/ 28038942 h 40017582"/>
                  <a:gd name="connsiteX11" fmla="*/ 8861301 w 10540146"/>
                  <a:gd name="connsiteY11" fmla="*/ 29346146 h 40017582"/>
                  <a:gd name="connsiteX12" fmla="*/ 9138829 w 10540146"/>
                  <a:gd name="connsiteY12" fmla="*/ 30016590 h 40017582"/>
                  <a:gd name="connsiteX13" fmla="*/ 8528466 w 10540146"/>
                  <a:gd name="connsiteY13" fmla="*/ 33891102 h 40017582"/>
                  <a:gd name="connsiteX14" fmla="*/ 8528466 w 10540146"/>
                  <a:gd name="connsiteY14" fmla="*/ 35171262 h 40017582"/>
                  <a:gd name="connsiteX15" fmla="*/ 8254146 w 10540146"/>
                  <a:gd name="connsiteY15" fmla="*/ 35811342 h 40017582"/>
                  <a:gd name="connsiteX16" fmla="*/ 8722538 w 10540146"/>
                  <a:gd name="connsiteY16" fmla="*/ 37250335 h 40017582"/>
                  <a:gd name="connsiteX17" fmla="*/ 8500516 w 10540146"/>
                  <a:gd name="connsiteY17" fmla="*/ 39085235 h 40017582"/>
                  <a:gd name="connsiteX18" fmla="*/ 7339746 w 10540146"/>
                  <a:gd name="connsiteY18" fmla="*/ 40017582 h 40017582"/>
                  <a:gd name="connsiteX19" fmla="*/ 6516786 w 10540146"/>
                  <a:gd name="connsiteY19" fmla="*/ 39560382 h 40017582"/>
                  <a:gd name="connsiteX20" fmla="*/ 6151026 w 10540146"/>
                  <a:gd name="connsiteY20" fmla="*/ 37548702 h 40017582"/>
                  <a:gd name="connsiteX21" fmla="*/ 6151026 w 10540146"/>
                  <a:gd name="connsiteY21" fmla="*/ 35902782 h 40017582"/>
                  <a:gd name="connsiteX22" fmla="*/ 6425346 w 10540146"/>
                  <a:gd name="connsiteY22" fmla="*/ 34439742 h 40017582"/>
                  <a:gd name="connsiteX23" fmla="*/ 5876706 w 10540146"/>
                  <a:gd name="connsiteY23" fmla="*/ 31513662 h 40017582"/>
                  <a:gd name="connsiteX24" fmla="*/ 5968146 w 10540146"/>
                  <a:gd name="connsiteY24" fmla="*/ 29227662 h 40017582"/>
                  <a:gd name="connsiteX25" fmla="*/ 5510946 w 10540146"/>
                  <a:gd name="connsiteY25" fmla="*/ 27215982 h 40017582"/>
                  <a:gd name="connsiteX26" fmla="*/ 5586480 w 10540146"/>
                  <a:gd name="connsiteY26" fmla="*/ 24829466 h 40017582"/>
                  <a:gd name="connsiteX27" fmla="*/ 5328066 w 10540146"/>
                  <a:gd name="connsiteY27" fmla="*/ 22552542 h 40017582"/>
                  <a:gd name="connsiteX28" fmla="*/ 5225694 w 10540146"/>
                  <a:gd name="connsiteY28" fmla="*/ 25323478 h 40017582"/>
                  <a:gd name="connsiteX29" fmla="*/ 5236626 w 10540146"/>
                  <a:gd name="connsiteY29" fmla="*/ 27215982 h 40017582"/>
                  <a:gd name="connsiteX30" fmla="*/ 5003673 w 10540146"/>
                  <a:gd name="connsiteY30" fmla="*/ 28428695 h 40017582"/>
                  <a:gd name="connsiteX31" fmla="*/ 5419506 w 10540146"/>
                  <a:gd name="connsiteY31" fmla="*/ 32519502 h 40017582"/>
                  <a:gd name="connsiteX32" fmla="*/ 5693826 w 10540146"/>
                  <a:gd name="connsiteY32" fmla="*/ 34896942 h 40017582"/>
                  <a:gd name="connsiteX33" fmla="*/ 5968146 w 10540146"/>
                  <a:gd name="connsiteY33" fmla="*/ 37457262 h 40017582"/>
                  <a:gd name="connsiteX34" fmla="*/ 5328066 w 10540146"/>
                  <a:gd name="connsiteY34" fmla="*/ 38920302 h 40017582"/>
                  <a:gd name="connsiteX35" fmla="*/ 4230786 w 10540146"/>
                  <a:gd name="connsiteY35" fmla="*/ 38645982 h 40017582"/>
                  <a:gd name="connsiteX36" fmla="*/ 3499266 w 10540146"/>
                  <a:gd name="connsiteY36" fmla="*/ 38097342 h 40017582"/>
                  <a:gd name="connsiteX37" fmla="*/ 2950626 w 10540146"/>
                  <a:gd name="connsiteY37" fmla="*/ 35628462 h 40017582"/>
                  <a:gd name="connsiteX38" fmla="*/ 2219106 w 10540146"/>
                  <a:gd name="connsiteY38" fmla="*/ 33799662 h 40017582"/>
                  <a:gd name="connsiteX39" fmla="*/ 2310546 w 10540146"/>
                  <a:gd name="connsiteY39" fmla="*/ 30050622 h 40017582"/>
                  <a:gd name="connsiteX40" fmla="*/ 2127666 w 10540146"/>
                  <a:gd name="connsiteY40" fmla="*/ 28404702 h 40017582"/>
                  <a:gd name="connsiteX41" fmla="*/ 2036226 w 10540146"/>
                  <a:gd name="connsiteY41" fmla="*/ 26941662 h 40017582"/>
                  <a:gd name="connsiteX42" fmla="*/ 896269 w 10540146"/>
                  <a:gd name="connsiteY42" fmla="*/ 20348074 h 40017582"/>
                  <a:gd name="connsiteX43" fmla="*/ 1756604 w 10540146"/>
                  <a:gd name="connsiteY43" fmla="*/ 14702224 h 40017582"/>
                  <a:gd name="connsiteX44" fmla="*/ 1304706 w 10540146"/>
                  <a:gd name="connsiteY44" fmla="*/ 14414382 h 40017582"/>
                  <a:gd name="connsiteX45" fmla="*/ 390306 w 10540146"/>
                  <a:gd name="connsiteY45" fmla="*/ 13865742 h 40017582"/>
                  <a:gd name="connsiteX46" fmla="*/ 35935 w 10540146"/>
                  <a:gd name="connsiteY46" fmla="*/ 12020446 h 40017582"/>
                  <a:gd name="connsiteX47" fmla="*/ 174699 w 10540146"/>
                  <a:gd name="connsiteY47" fmla="*/ 10560278 h 40017582"/>
                  <a:gd name="connsiteX48" fmla="*/ 368968 w 10540146"/>
                  <a:gd name="connsiteY48" fmla="*/ 9162235 h 40017582"/>
                  <a:gd name="connsiteX49" fmla="*/ 424473 w 10540146"/>
                  <a:gd name="connsiteY49" fmla="*/ 8033065 h 40017582"/>
                  <a:gd name="connsiteX50" fmla="*/ 1062786 w 10540146"/>
                  <a:gd name="connsiteY50" fmla="*/ 7750772 h 40017582"/>
                  <a:gd name="connsiteX51" fmla="*/ 1201550 w 10540146"/>
                  <a:gd name="connsiteY51" fmla="*/ 7199606 h 40017582"/>
                  <a:gd name="connsiteX52" fmla="*/ 2584866 w 10540146"/>
                  <a:gd name="connsiteY52" fmla="*/ 7373502 h 40017582"/>
                  <a:gd name="connsiteX53" fmla="*/ 3532779 w 10540146"/>
                  <a:gd name="connsiteY53" fmla="*/ 6233450 h 40017582"/>
                  <a:gd name="connsiteX54" fmla="*/ 3499266 w 10540146"/>
                  <a:gd name="connsiteY54" fmla="*/ 4996062 h 40017582"/>
                  <a:gd name="connsiteX55" fmla="*/ 3042066 w 10540146"/>
                  <a:gd name="connsiteY55" fmla="*/ 3990222 h 40017582"/>
                  <a:gd name="connsiteX56" fmla="*/ 2783455 w 10540146"/>
                  <a:gd name="connsiteY56" fmla="*/ 2493075 h 40017582"/>
                  <a:gd name="connsiteX57" fmla="*/ 3532779 w 10540146"/>
                  <a:gd name="connsiteY57" fmla="*/ 622887 h 40017582"/>
                  <a:gd name="connsiteX58" fmla="*/ 5053746 w 10540146"/>
                  <a:gd name="connsiteY58" fmla="*/ 58302 h 40017582"/>
                  <a:gd name="connsiteX59" fmla="*/ 6242466 w 10540146"/>
                  <a:gd name="connsiteY59" fmla="*/ 972702 h 40017582"/>
                  <a:gd name="connsiteX60" fmla="*/ 6699666 w 10540146"/>
                  <a:gd name="connsiteY60" fmla="*/ 2161422 h 40017582"/>
                  <a:gd name="connsiteX61" fmla="*/ 6557826 w 10540146"/>
                  <a:gd name="connsiteY61" fmla="*/ 3975111 h 40017582"/>
                  <a:gd name="connsiteX62" fmla="*/ 6169288 w 10540146"/>
                  <a:gd name="connsiteY62" fmla="*/ 4716128 h 40017582"/>
                  <a:gd name="connsiteX63" fmla="*/ 5693826 w 10540146"/>
                  <a:gd name="connsiteY63" fmla="*/ 5178942 h 40017582"/>
                  <a:gd name="connsiteX64" fmla="*/ 5876706 w 10540146"/>
                  <a:gd name="connsiteY64" fmla="*/ 5727582 h 40017582"/>
                  <a:gd name="connsiteX65" fmla="*/ 6699666 w 10540146"/>
                  <a:gd name="connsiteY65" fmla="*/ 6550542 h 40017582"/>
                  <a:gd name="connsiteX0" fmla="*/ 6699666 w 10540146"/>
                  <a:gd name="connsiteY0" fmla="*/ 6550542 h 40002686"/>
                  <a:gd name="connsiteX1" fmla="*/ 9077106 w 10540146"/>
                  <a:gd name="connsiteY1" fmla="*/ 6641982 h 40002686"/>
                  <a:gd name="connsiteX2" fmla="*/ 9625746 w 10540146"/>
                  <a:gd name="connsiteY2" fmla="*/ 7099182 h 40002686"/>
                  <a:gd name="connsiteX3" fmla="*/ 10054669 w 10540146"/>
                  <a:gd name="connsiteY3" fmla="*/ 11808726 h 40002686"/>
                  <a:gd name="connsiteX4" fmla="*/ 9351426 w 10540146"/>
                  <a:gd name="connsiteY4" fmla="*/ 13957182 h 40002686"/>
                  <a:gd name="connsiteX5" fmla="*/ 9027818 w 10540146"/>
                  <a:gd name="connsiteY5" fmla="*/ 13925920 h 40002686"/>
                  <a:gd name="connsiteX6" fmla="*/ 10540146 w 10540146"/>
                  <a:gd name="connsiteY6" fmla="*/ 19501196 h 40002686"/>
                  <a:gd name="connsiteX7" fmla="*/ 9717186 w 10540146"/>
                  <a:gd name="connsiteY7" fmla="*/ 20175102 h 40002686"/>
                  <a:gd name="connsiteX8" fmla="*/ 9625746 w 10540146"/>
                  <a:gd name="connsiteY8" fmla="*/ 22552542 h 40002686"/>
                  <a:gd name="connsiteX9" fmla="*/ 8722538 w 10540146"/>
                  <a:gd name="connsiteY9" fmla="*/ 26452648 h 40002686"/>
                  <a:gd name="connsiteX10" fmla="*/ 8894226 w 10540146"/>
                  <a:gd name="connsiteY10" fmla="*/ 28038942 h 40002686"/>
                  <a:gd name="connsiteX11" fmla="*/ 8861301 w 10540146"/>
                  <a:gd name="connsiteY11" fmla="*/ 29346146 h 40002686"/>
                  <a:gd name="connsiteX12" fmla="*/ 9138829 w 10540146"/>
                  <a:gd name="connsiteY12" fmla="*/ 30016590 h 40002686"/>
                  <a:gd name="connsiteX13" fmla="*/ 8528466 w 10540146"/>
                  <a:gd name="connsiteY13" fmla="*/ 33891102 h 40002686"/>
                  <a:gd name="connsiteX14" fmla="*/ 8528466 w 10540146"/>
                  <a:gd name="connsiteY14" fmla="*/ 35171262 h 40002686"/>
                  <a:gd name="connsiteX15" fmla="*/ 8254146 w 10540146"/>
                  <a:gd name="connsiteY15" fmla="*/ 35811342 h 40002686"/>
                  <a:gd name="connsiteX16" fmla="*/ 8722538 w 10540146"/>
                  <a:gd name="connsiteY16" fmla="*/ 37250335 h 40002686"/>
                  <a:gd name="connsiteX17" fmla="*/ 8500516 w 10540146"/>
                  <a:gd name="connsiteY17" fmla="*/ 39085235 h 40002686"/>
                  <a:gd name="connsiteX18" fmla="*/ 7695687 w 10540146"/>
                  <a:gd name="connsiteY18" fmla="*/ 40002686 h 40002686"/>
                  <a:gd name="connsiteX19" fmla="*/ 6516786 w 10540146"/>
                  <a:gd name="connsiteY19" fmla="*/ 39560382 h 40002686"/>
                  <a:gd name="connsiteX20" fmla="*/ 6151026 w 10540146"/>
                  <a:gd name="connsiteY20" fmla="*/ 37548702 h 40002686"/>
                  <a:gd name="connsiteX21" fmla="*/ 6151026 w 10540146"/>
                  <a:gd name="connsiteY21" fmla="*/ 35902782 h 40002686"/>
                  <a:gd name="connsiteX22" fmla="*/ 6425346 w 10540146"/>
                  <a:gd name="connsiteY22" fmla="*/ 34439742 h 40002686"/>
                  <a:gd name="connsiteX23" fmla="*/ 5876706 w 10540146"/>
                  <a:gd name="connsiteY23" fmla="*/ 31513662 h 40002686"/>
                  <a:gd name="connsiteX24" fmla="*/ 5968146 w 10540146"/>
                  <a:gd name="connsiteY24" fmla="*/ 29227662 h 40002686"/>
                  <a:gd name="connsiteX25" fmla="*/ 5510946 w 10540146"/>
                  <a:gd name="connsiteY25" fmla="*/ 27215982 h 40002686"/>
                  <a:gd name="connsiteX26" fmla="*/ 5586480 w 10540146"/>
                  <a:gd name="connsiteY26" fmla="*/ 24829466 h 40002686"/>
                  <a:gd name="connsiteX27" fmla="*/ 5328066 w 10540146"/>
                  <a:gd name="connsiteY27" fmla="*/ 22552542 h 40002686"/>
                  <a:gd name="connsiteX28" fmla="*/ 5225694 w 10540146"/>
                  <a:gd name="connsiteY28" fmla="*/ 25323478 h 40002686"/>
                  <a:gd name="connsiteX29" fmla="*/ 5236626 w 10540146"/>
                  <a:gd name="connsiteY29" fmla="*/ 27215982 h 40002686"/>
                  <a:gd name="connsiteX30" fmla="*/ 5003673 w 10540146"/>
                  <a:gd name="connsiteY30" fmla="*/ 28428695 h 40002686"/>
                  <a:gd name="connsiteX31" fmla="*/ 5419506 w 10540146"/>
                  <a:gd name="connsiteY31" fmla="*/ 32519502 h 40002686"/>
                  <a:gd name="connsiteX32" fmla="*/ 5693826 w 10540146"/>
                  <a:gd name="connsiteY32" fmla="*/ 34896942 h 40002686"/>
                  <a:gd name="connsiteX33" fmla="*/ 5968146 w 10540146"/>
                  <a:gd name="connsiteY33" fmla="*/ 37457262 h 40002686"/>
                  <a:gd name="connsiteX34" fmla="*/ 5328066 w 10540146"/>
                  <a:gd name="connsiteY34" fmla="*/ 38920302 h 40002686"/>
                  <a:gd name="connsiteX35" fmla="*/ 4230786 w 10540146"/>
                  <a:gd name="connsiteY35" fmla="*/ 38645982 h 40002686"/>
                  <a:gd name="connsiteX36" fmla="*/ 3499266 w 10540146"/>
                  <a:gd name="connsiteY36" fmla="*/ 38097342 h 40002686"/>
                  <a:gd name="connsiteX37" fmla="*/ 2950626 w 10540146"/>
                  <a:gd name="connsiteY37" fmla="*/ 35628462 h 40002686"/>
                  <a:gd name="connsiteX38" fmla="*/ 2219106 w 10540146"/>
                  <a:gd name="connsiteY38" fmla="*/ 33799662 h 40002686"/>
                  <a:gd name="connsiteX39" fmla="*/ 2310546 w 10540146"/>
                  <a:gd name="connsiteY39" fmla="*/ 30050622 h 40002686"/>
                  <a:gd name="connsiteX40" fmla="*/ 2127666 w 10540146"/>
                  <a:gd name="connsiteY40" fmla="*/ 28404702 h 40002686"/>
                  <a:gd name="connsiteX41" fmla="*/ 2036226 w 10540146"/>
                  <a:gd name="connsiteY41" fmla="*/ 26941662 h 40002686"/>
                  <a:gd name="connsiteX42" fmla="*/ 896269 w 10540146"/>
                  <a:gd name="connsiteY42" fmla="*/ 20348074 h 40002686"/>
                  <a:gd name="connsiteX43" fmla="*/ 1756604 w 10540146"/>
                  <a:gd name="connsiteY43" fmla="*/ 14702224 h 40002686"/>
                  <a:gd name="connsiteX44" fmla="*/ 1304706 w 10540146"/>
                  <a:gd name="connsiteY44" fmla="*/ 14414382 h 40002686"/>
                  <a:gd name="connsiteX45" fmla="*/ 390306 w 10540146"/>
                  <a:gd name="connsiteY45" fmla="*/ 13865742 h 40002686"/>
                  <a:gd name="connsiteX46" fmla="*/ 35935 w 10540146"/>
                  <a:gd name="connsiteY46" fmla="*/ 12020446 h 40002686"/>
                  <a:gd name="connsiteX47" fmla="*/ 174699 w 10540146"/>
                  <a:gd name="connsiteY47" fmla="*/ 10560278 h 40002686"/>
                  <a:gd name="connsiteX48" fmla="*/ 368968 w 10540146"/>
                  <a:gd name="connsiteY48" fmla="*/ 9162235 h 40002686"/>
                  <a:gd name="connsiteX49" fmla="*/ 424473 w 10540146"/>
                  <a:gd name="connsiteY49" fmla="*/ 8033065 h 40002686"/>
                  <a:gd name="connsiteX50" fmla="*/ 1062786 w 10540146"/>
                  <a:gd name="connsiteY50" fmla="*/ 7750772 h 40002686"/>
                  <a:gd name="connsiteX51" fmla="*/ 1201550 w 10540146"/>
                  <a:gd name="connsiteY51" fmla="*/ 7199606 h 40002686"/>
                  <a:gd name="connsiteX52" fmla="*/ 2584866 w 10540146"/>
                  <a:gd name="connsiteY52" fmla="*/ 7373502 h 40002686"/>
                  <a:gd name="connsiteX53" fmla="*/ 3532779 w 10540146"/>
                  <a:gd name="connsiteY53" fmla="*/ 6233450 h 40002686"/>
                  <a:gd name="connsiteX54" fmla="*/ 3499266 w 10540146"/>
                  <a:gd name="connsiteY54" fmla="*/ 4996062 h 40002686"/>
                  <a:gd name="connsiteX55" fmla="*/ 3042066 w 10540146"/>
                  <a:gd name="connsiteY55" fmla="*/ 3990222 h 40002686"/>
                  <a:gd name="connsiteX56" fmla="*/ 2783455 w 10540146"/>
                  <a:gd name="connsiteY56" fmla="*/ 2493075 h 40002686"/>
                  <a:gd name="connsiteX57" fmla="*/ 3532779 w 10540146"/>
                  <a:gd name="connsiteY57" fmla="*/ 622887 h 40002686"/>
                  <a:gd name="connsiteX58" fmla="*/ 5053746 w 10540146"/>
                  <a:gd name="connsiteY58" fmla="*/ 58302 h 40002686"/>
                  <a:gd name="connsiteX59" fmla="*/ 6242466 w 10540146"/>
                  <a:gd name="connsiteY59" fmla="*/ 972702 h 40002686"/>
                  <a:gd name="connsiteX60" fmla="*/ 6699666 w 10540146"/>
                  <a:gd name="connsiteY60" fmla="*/ 2161422 h 40002686"/>
                  <a:gd name="connsiteX61" fmla="*/ 6557826 w 10540146"/>
                  <a:gd name="connsiteY61" fmla="*/ 3975111 h 40002686"/>
                  <a:gd name="connsiteX62" fmla="*/ 6169288 w 10540146"/>
                  <a:gd name="connsiteY62" fmla="*/ 4716128 h 40002686"/>
                  <a:gd name="connsiteX63" fmla="*/ 5693826 w 10540146"/>
                  <a:gd name="connsiteY63" fmla="*/ 5178942 h 40002686"/>
                  <a:gd name="connsiteX64" fmla="*/ 5876706 w 10540146"/>
                  <a:gd name="connsiteY64" fmla="*/ 5727582 h 40002686"/>
                  <a:gd name="connsiteX65" fmla="*/ 6699666 w 10540146"/>
                  <a:gd name="connsiteY65" fmla="*/ 6550542 h 40002686"/>
                  <a:gd name="connsiteX0" fmla="*/ 6699666 w 10540146"/>
                  <a:gd name="connsiteY0" fmla="*/ 6550542 h 40037973"/>
                  <a:gd name="connsiteX1" fmla="*/ 9077106 w 10540146"/>
                  <a:gd name="connsiteY1" fmla="*/ 6641982 h 40037973"/>
                  <a:gd name="connsiteX2" fmla="*/ 9625746 w 10540146"/>
                  <a:gd name="connsiteY2" fmla="*/ 7099182 h 40037973"/>
                  <a:gd name="connsiteX3" fmla="*/ 10054669 w 10540146"/>
                  <a:gd name="connsiteY3" fmla="*/ 11808726 h 40037973"/>
                  <a:gd name="connsiteX4" fmla="*/ 9351426 w 10540146"/>
                  <a:gd name="connsiteY4" fmla="*/ 13957182 h 40037973"/>
                  <a:gd name="connsiteX5" fmla="*/ 9027818 w 10540146"/>
                  <a:gd name="connsiteY5" fmla="*/ 13925920 h 40037973"/>
                  <a:gd name="connsiteX6" fmla="*/ 10540146 w 10540146"/>
                  <a:gd name="connsiteY6" fmla="*/ 19501196 h 40037973"/>
                  <a:gd name="connsiteX7" fmla="*/ 9717186 w 10540146"/>
                  <a:gd name="connsiteY7" fmla="*/ 20175102 h 40037973"/>
                  <a:gd name="connsiteX8" fmla="*/ 9625746 w 10540146"/>
                  <a:gd name="connsiteY8" fmla="*/ 22552542 h 40037973"/>
                  <a:gd name="connsiteX9" fmla="*/ 8722538 w 10540146"/>
                  <a:gd name="connsiteY9" fmla="*/ 26452648 h 40037973"/>
                  <a:gd name="connsiteX10" fmla="*/ 8894226 w 10540146"/>
                  <a:gd name="connsiteY10" fmla="*/ 28038942 h 40037973"/>
                  <a:gd name="connsiteX11" fmla="*/ 8861301 w 10540146"/>
                  <a:gd name="connsiteY11" fmla="*/ 29346146 h 40037973"/>
                  <a:gd name="connsiteX12" fmla="*/ 9138829 w 10540146"/>
                  <a:gd name="connsiteY12" fmla="*/ 30016590 h 40037973"/>
                  <a:gd name="connsiteX13" fmla="*/ 8528466 w 10540146"/>
                  <a:gd name="connsiteY13" fmla="*/ 33891102 h 40037973"/>
                  <a:gd name="connsiteX14" fmla="*/ 8528466 w 10540146"/>
                  <a:gd name="connsiteY14" fmla="*/ 35171262 h 40037973"/>
                  <a:gd name="connsiteX15" fmla="*/ 8254146 w 10540146"/>
                  <a:gd name="connsiteY15" fmla="*/ 35811342 h 40037973"/>
                  <a:gd name="connsiteX16" fmla="*/ 8722538 w 10540146"/>
                  <a:gd name="connsiteY16" fmla="*/ 37250335 h 40037973"/>
                  <a:gd name="connsiteX17" fmla="*/ 8500516 w 10540146"/>
                  <a:gd name="connsiteY17" fmla="*/ 39085235 h 40037973"/>
                  <a:gd name="connsiteX18" fmla="*/ 7473665 w 10540146"/>
                  <a:gd name="connsiteY18" fmla="*/ 40037973 h 40037973"/>
                  <a:gd name="connsiteX19" fmla="*/ 6516786 w 10540146"/>
                  <a:gd name="connsiteY19" fmla="*/ 39560382 h 40037973"/>
                  <a:gd name="connsiteX20" fmla="*/ 6151026 w 10540146"/>
                  <a:gd name="connsiteY20" fmla="*/ 37548702 h 40037973"/>
                  <a:gd name="connsiteX21" fmla="*/ 6151026 w 10540146"/>
                  <a:gd name="connsiteY21" fmla="*/ 35902782 h 40037973"/>
                  <a:gd name="connsiteX22" fmla="*/ 6425346 w 10540146"/>
                  <a:gd name="connsiteY22" fmla="*/ 34439742 h 40037973"/>
                  <a:gd name="connsiteX23" fmla="*/ 5876706 w 10540146"/>
                  <a:gd name="connsiteY23" fmla="*/ 31513662 h 40037973"/>
                  <a:gd name="connsiteX24" fmla="*/ 5968146 w 10540146"/>
                  <a:gd name="connsiteY24" fmla="*/ 29227662 h 40037973"/>
                  <a:gd name="connsiteX25" fmla="*/ 5510946 w 10540146"/>
                  <a:gd name="connsiteY25" fmla="*/ 27215982 h 40037973"/>
                  <a:gd name="connsiteX26" fmla="*/ 5586480 w 10540146"/>
                  <a:gd name="connsiteY26" fmla="*/ 24829466 h 40037973"/>
                  <a:gd name="connsiteX27" fmla="*/ 5328066 w 10540146"/>
                  <a:gd name="connsiteY27" fmla="*/ 22552542 h 40037973"/>
                  <a:gd name="connsiteX28" fmla="*/ 5225694 w 10540146"/>
                  <a:gd name="connsiteY28" fmla="*/ 25323478 h 40037973"/>
                  <a:gd name="connsiteX29" fmla="*/ 5236626 w 10540146"/>
                  <a:gd name="connsiteY29" fmla="*/ 27215982 h 40037973"/>
                  <a:gd name="connsiteX30" fmla="*/ 5003673 w 10540146"/>
                  <a:gd name="connsiteY30" fmla="*/ 28428695 h 40037973"/>
                  <a:gd name="connsiteX31" fmla="*/ 5419506 w 10540146"/>
                  <a:gd name="connsiteY31" fmla="*/ 32519502 h 40037973"/>
                  <a:gd name="connsiteX32" fmla="*/ 5693826 w 10540146"/>
                  <a:gd name="connsiteY32" fmla="*/ 34896942 h 40037973"/>
                  <a:gd name="connsiteX33" fmla="*/ 5968146 w 10540146"/>
                  <a:gd name="connsiteY33" fmla="*/ 37457262 h 40037973"/>
                  <a:gd name="connsiteX34" fmla="*/ 5328066 w 10540146"/>
                  <a:gd name="connsiteY34" fmla="*/ 38920302 h 40037973"/>
                  <a:gd name="connsiteX35" fmla="*/ 4230786 w 10540146"/>
                  <a:gd name="connsiteY35" fmla="*/ 38645982 h 40037973"/>
                  <a:gd name="connsiteX36" fmla="*/ 3499266 w 10540146"/>
                  <a:gd name="connsiteY36" fmla="*/ 38097342 h 40037973"/>
                  <a:gd name="connsiteX37" fmla="*/ 2950626 w 10540146"/>
                  <a:gd name="connsiteY37" fmla="*/ 35628462 h 40037973"/>
                  <a:gd name="connsiteX38" fmla="*/ 2219106 w 10540146"/>
                  <a:gd name="connsiteY38" fmla="*/ 33799662 h 40037973"/>
                  <a:gd name="connsiteX39" fmla="*/ 2310546 w 10540146"/>
                  <a:gd name="connsiteY39" fmla="*/ 30050622 h 40037973"/>
                  <a:gd name="connsiteX40" fmla="*/ 2127666 w 10540146"/>
                  <a:gd name="connsiteY40" fmla="*/ 28404702 h 40037973"/>
                  <a:gd name="connsiteX41" fmla="*/ 2036226 w 10540146"/>
                  <a:gd name="connsiteY41" fmla="*/ 26941662 h 40037973"/>
                  <a:gd name="connsiteX42" fmla="*/ 896269 w 10540146"/>
                  <a:gd name="connsiteY42" fmla="*/ 20348074 h 40037973"/>
                  <a:gd name="connsiteX43" fmla="*/ 1756604 w 10540146"/>
                  <a:gd name="connsiteY43" fmla="*/ 14702224 h 40037973"/>
                  <a:gd name="connsiteX44" fmla="*/ 1304706 w 10540146"/>
                  <a:gd name="connsiteY44" fmla="*/ 14414382 h 40037973"/>
                  <a:gd name="connsiteX45" fmla="*/ 390306 w 10540146"/>
                  <a:gd name="connsiteY45" fmla="*/ 13865742 h 40037973"/>
                  <a:gd name="connsiteX46" fmla="*/ 35935 w 10540146"/>
                  <a:gd name="connsiteY46" fmla="*/ 12020446 h 40037973"/>
                  <a:gd name="connsiteX47" fmla="*/ 174699 w 10540146"/>
                  <a:gd name="connsiteY47" fmla="*/ 10560278 h 40037973"/>
                  <a:gd name="connsiteX48" fmla="*/ 368968 w 10540146"/>
                  <a:gd name="connsiteY48" fmla="*/ 9162235 h 40037973"/>
                  <a:gd name="connsiteX49" fmla="*/ 424473 w 10540146"/>
                  <a:gd name="connsiteY49" fmla="*/ 8033065 h 40037973"/>
                  <a:gd name="connsiteX50" fmla="*/ 1062786 w 10540146"/>
                  <a:gd name="connsiteY50" fmla="*/ 7750772 h 40037973"/>
                  <a:gd name="connsiteX51" fmla="*/ 1201550 w 10540146"/>
                  <a:gd name="connsiteY51" fmla="*/ 7199606 h 40037973"/>
                  <a:gd name="connsiteX52" fmla="*/ 2584866 w 10540146"/>
                  <a:gd name="connsiteY52" fmla="*/ 7373502 h 40037973"/>
                  <a:gd name="connsiteX53" fmla="*/ 3532779 w 10540146"/>
                  <a:gd name="connsiteY53" fmla="*/ 6233450 h 40037973"/>
                  <a:gd name="connsiteX54" fmla="*/ 3499266 w 10540146"/>
                  <a:gd name="connsiteY54" fmla="*/ 4996062 h 40037973"/>
                  <a:gd name="connsiteX55" fmla="*/ 3042066 w 10540146"/>
                  <a:gd name="connsiteY55" fmla="*/ 3990222 h 40037973"/>
                  <a:gd name="connsiteX56" fmla="*/ 2783455 w 10540146"/>
                  <a:gd name="connsiteY56" fmla="*/ 2493075 h 40037973"/>
                  <a:gd name="connsiteX57" fmla="*/ 3532779 w 10540146"/>
                  <a:gd name="connsiteY57" fmla="*/ 622887 h 40037973"/>
                  <a:gd name="connsiteX58" fmla="*/ 5053746 w 10540146"/>
                  <a:gd name="connsiteY58" fmla="*/ 58302 h 40037973"/>
                  <a:gd name="connsiteX59" fmla="*/ 6242466 w 10540146"/>
                  <a:gd name="connsiteY59" fmla="*/ 972702 h 40037973"/>
                  <a:gd name="connsiteX60" fmla="*/ 6699666 w 10540146"/>
                  <a:gd name="connsiteY60" fmla="*/ 2161422 h 40037973"/>
                  <a:gd name="connsiteX61" fmla="*/ 6557826 w 10540146"/>
                  <a:gd name="connsiteY61" fmla="*/ 3975111 h 40037973"/>
                  <a:gd name="connsiteX62" fmla="*/ 6169288 w 10540146"/>
                  <a:gd name="connsiteY62" fmla="*/ 4716128 h 40037973"/>
                  <a:gd name="connsiteX63" fmla="*/ 5693826 w 10540146"/>
                  <a:gd name="connsiteY63" fmla="*/ 5178942 h 40037973"/>
                  <a:gd name="connsiteX64" fmla="*/ 5876706 w 10540146"/>
                  <a:gd name="connsiteY64" fmla="*/ 5727582 h 40037973"/>
                  <a:gd name="connsiteX65" fmla="*/ 6699666 w 10540146"/>
                  <a:gd name="connsiteY65" fmla="*/ 6550542 h 40037973"/>
                  <a:gd name="connsiteX0" fmla="*/ 6699666 w 10540146"/>
                  <a:gd name="connsiteY0" fmla="*/ 6550542 h 40040710"/>
                  <a:gd name="connsiteX1" fmla="*/ 9077106 w 10540146"/>
                  <a:gd name="connsiteY1" fmla="*/ 6641982 h 40040710"/>
                  <a:gd name="connsiteX2" fmla="*/ 9625746 w 10540146"/>
                  <a:gd name="connsiteY2" fmla="*/ 7099182 h 40040710"/>
                  <a:gd name="connsiteX3" fmla="*/ 10054669 w 10540146"/>
                  <a:gd name="connsiteY3" fmla="*/ 11808726 h 40040710"/>
                  <a:gd name="connsiteX4" fmla="*/ 9351426 w 10540146"/>
                  <a:gd name="connsiteY4" fmla="*/ 13957182 h 40040710"/>
                  <a:gd name="connsiteX5" fmla="*/ 9027818 w 10540146"/>
                  <a:gd name="connsiteY5" fmla="*/ 13925920 h 40040710"/>
                  <a:gd name="connsiteX6" fmla="*/ 10540146 w 10540146"/>
                  <a:gd name="connsiteY6" fmla="*/ 19501196 h 40040710"/>
                  <a:gd name="connsiteX7" fmla="*/ 9717186 w 10540146"/>
                  <a:gd name="connsiteY7" fmla="*/ 20175102 h 40040710"/>
                  <a:gd name="connsiteX8" fmla="*/ 9625746 w 10540146"/>
                  <a:gd name="connsiteY8" fmla="*/ 22552542 h 40040710"/>
                  <a:gd name="connsiteX9" fmla="*/ 8722538 w 10540146"/>
                  <a:gd name="connsiteY9" fmla="*/ 26452648 h 40040710"/>
                  <a:gd name="connsiteX10" fmla="*/ 8894226 w 10540146"/>
                  <a:gd name="connsiteY10" fmla="*/ 28038942 h 40040710"/>
                  <a:gd name="connsiteX11" fmla="*/ 8861301 w 10540146"/>
                  <a:gd name="connsiteY11" fmla="*/ 29346146 h 40040710"/>
                  <a:gd name="connsiteX12" fmla="*/ 9138829 w 10540146"/>
                  <a:gd name="connsiteY12" fmla="*/ 30016590 h 40040710"/>
                  <a:gd name="connsiteX13" fmla="*/ 8528466 w 10540146"/>
                  <a:gd name="connsiteY13" fmla="*/ 33891102 h 40040710"/>
                  <a:gd name="connsiteX14" fmla="*/ 8528466 w 10540146"/>
                  <a:gd name="connsiteY14" fmla="*/ 35171262 h 40040710"/>
                  <a:gd name="connsiteX15" fmla="*/ 8254146 w 10540146"/>
                  <a:gd name="connsiteY15" fmla="*/ 35811342 h 40040710"/>
                  <a:gd name="connsiteX16" fmla="*/ 8722538 w 10540146"/>
                  <a:gd name="connsiteY16" fmla="*/ 37250335 h 40040710"/>
                  <a:gd name="connsiteX17" fmla="*/ 8500516 w 10540146"/>
                  <a:gd name="connsiteY17" fmla="*/ 39085235 h 40040710"/>
                  <a:gd name="connsiteX18" fmla="*/ 7473665 w 10540146"/>
                  <a:gd name="connsiteY18" fmla="*/ 40037973 h 40040710"/>
                  <a:gd name="connsiteX19" fmla="*/ 6516786 w 10540146"/>
                  <a:gd name="connsiteY19" fmla="*/ 39560382 h 40040710"/>
                  <a:gd name="connsiteX20" fmla="*/ 6151026 w 10540146"/>
                  <a:gd name="connsiteY20" fmla="*/ 37548702 h 40040710"/>
                  <a:gd name="connsiteX21" fmla="*/ 6151026 w 10540146"/>
                  <a:gd name="connsiteY21" fmla="*/ 35902782 h 40040710"/>
                  <a:gd name="connsiteX22" fmla="*/ 6425346 w 10540146"/>
                  <a:gd name="connsiteY22" fmla="*/ 34439742 h 40040710"/>
                  <a:gd name="connsiteX23" fmla="*/ 5876706 w 10540146"/>
                  <a:gd name="connsiteY23" fmla="*/ 31513662 h 40040710"/>
                  <a:gd name="connsiteX24" fmla="*/ 5968146 w 10540146"/>
                  <a:gd name="connsiteY24" fmla="*/ 29227662 h 40040710"/>
                  <a:gd name="connsiteX25" fmla="*/ 5510946 w 10540146"/>
                  <a:gd name="connsiteY25" fmla="*/ 27215982 h 40040710"/>
                  <a:gd name="connsiteX26" fmla="*/ 5586480 w 10540146"/>
                  <a:gd name="connsiteY26" fmla="*/ 24829466 h 40040710"/>
                  <a:gd name="connsiteX27" fmla="*/ 5328066 w 10540146"/>
                  <a:gd name="connsiteY27" fmla="*/ 22552542 h 40040710"/>
                  <a:gd name="connsiteX28" fmla="*/ 5225694 w 10540146"/>
                  <a:gd name="connsiteY28" fmla="*/ 25323478 h 40040710"/>
                  <a:gd name="connsiteX29" fmla="*/ 5236626 w 10540146"/>
                  <a:gd name="connsiteY29" fmla="*/ 27215982 h 40040710"/>
                  <a:gd name="connsiteX30" fmla="*/ 5003673 w 10540146"/>
                  <a:gd name="connsiteY30" fmla="*/ 28428695 h 40040710"/>
                  <a:gd name="connsiteX31" fmla="*/ 5419506 w 10540146"/>
                  <a:gd name="connsiteY31" fmla="*/ 32519502 h 40040710"/>
                  <a:gd name="connsiteX32" fmla="*/ 5693826 w 10540146"/>
                  <a:gd name="connsiteY32" fmla="*/ 34896942 h 40040710"/>
                  <a:gd name="connsiteX33" fmla="*/ 5968146 w 10540146"/>
                  <a:gd name="connsiteY33" fmla="*/ 37457262 h 40040710"/>
                  <a:gd name="connsiteX34" fmla="*/ 5328066 w 10540146"/>
                  <a:gd name="connsiteY34" fmla="*/ 38920302 h 40040710"/>
                  <a:gd name="connsiteX35" fmla="*/ 4230786 w 10540146"/>
                  <a:gd name="connsiteY35" fmla="*/ 38645982 h 40040710"/>
                  <a:gd name="connsiteX36" fmla="*/ 3499266 w 10540146"/>
                  <a:gd name="connsiteY36" fmla="*/ 38097342 h 40040710"/>
                  <a:gd name="connsiteX37" fmla="*/ 2950626 w 10540146"/>
                  <a:gd name="connsiteY37" fmla="*/ 35628462 h 40040710"/>
                  <a:gd name="connsiteX38" fmla="*/ 2219106 w 10540146"/>
                  <a:gd name="connsiteY38" fmla="*/ 33799662 h 40040710"/>
                  <a:gd name="connsiteX39" fmla="*/ 2310546 w 10540146"/>
                  <a:gd name="connsiteY39" fmla="*/ 30050622 h 40040710"/>
                  <a:gd name="connsiteX40" fmla="*/ 2127666 w 10540146"/>
                  <a:gd name="connsiteY40" fmla="*/ 28404702 h 40040710"/>
                  <a:gd name="connsiteX41" fmla="*/ 2036226 w 10540146"/>
                  <a:gd name="connsiteY41" fmla="*/ 26941662 h 40040710"/>
                  <a:gd name="connsiteX42" fmla="*/ 896269 w 10540146"/>
                  <a:gd name="connsiteY42" fmla="*/ 20348074 h 40040710"/>
                  <a:gd name="connsiteX43" fmla="*/ 1756604 w 10540146"/>
                  <a:gd name="connsiteY43" fmla="*/ 14702224 h 40040710"/>
                  <a:gd name="connsiteX44" fmla="*/ 1304706 w 10540146"/>
                  <a:gd name="connsiteY44" fmla="*/ 14414382 h 40040710"/>
                  <a:gd name="connsiteX45" fmla="*/ 390306 w 10540146"/>
                  <a:gd name="connsiteY45" fmla="*/ 13865742 h 40040710"/>
                  <a:gd name="connsiteX46" fmla="*/ 35935 w 10540146"/>
                  <a:gd name="connsiteY46" fmla="*/ 12020446 h 40040710"/>
                  <a:gd name="connsiteX47" fmla="*/ 174699 w 10540146"/>
                  <a:gd name="connsiteY47" fmla="*/ 10560278 h 40040710"/>
                  <a:gd name="connsiteX48" fmla="*/ 368968 w 10540146"/>
                  <a:gd name="connsiteY48" fmla="*/ 9162235 h 40040710"/>
                  <a:gd name="connsiteX49" fmla="*/ 424473 w 10540146"/>
                  <a:gd name="connsiteY49" fmla="*/ 8033065 h 40040710"/>
                  <a:gd name="connsiteX50" fmla="*/ 1062786 w 10540146"/>
                  <a:gd name="connsiteY50" fmla="*/ 7750772 h 40040710"/>
                  <a:gd name="connsiteX51" fmla="*/ 1201550 w 10540146"/>
                  <a:gd name="connsiteY51" fmla="*/ 7199606 h 40040710"/>
                  <a:gd name="connsiteX52" fmla="*/ 2584866 w 10540146"/>
                  <a:gd name="connsiteY52" fmla="*/ 7373502 h 40040710"/>
                  <a:gd name="connsiteX53" fmla="*/ 3532779 w 10540146"/>
                  <a:gd name="connsiteY53" fmla="*/ 6233450 h 40040710"/>
                  <a:gd name="connsiteX54" fmla="*/ 3499266 w 10540146"/>
                  <a:gd name="connsiteY54" fmla="*/ 4996062 h 40040710"/>
                  <a:gd name="connsiteX55" fmla="*/ 3042066 w 10540146"/>
                  <a:gd name="connsiteY55" fmla="*/ 3990222 h 40040710"/>
                  <a:gd name="connsiteX56" fmla="*/ 2783455 w 10540146"/>
                  <a:gd name="connsiteY56" fmla="*/ 2493075 h 40040710"/>
                  <a:gd name="connsiteX57" fmla="*/ 3532779 w 10540146"/>
                  <a:gd name="connsiteY57" fmla="*/ 622887 h 40040710"/>
                  <a:gd name="connsiteX58" fmla="*/ 5053746 w 10540146"/>
                  <a:gd name="connsiteY58" fmla="*/ 58302 h 40040710"/>
                  <a:gd name="connsiteX59" fmla="*/ 6242466 w 10540146"/>
                  <a:gd name="connsiteY59" fmla="*/ 972702 h 40040710"/>
                  <a:gd name="connsiteX60" fmla="*/ 6699666 w 10540146"/>
                  <a:gd name="connsiteY60" fmla="*/ 2161422 h 40040710"/>
                  <a:gd name="connsiteX61" fmla="*/ 6557826 w 10540146"/>
                  <a:gd name="connsiteY61" fmla="*/ 3975111 h 40040710"/>
                  <a:gd name="connsiteX62" fmla="*/ 6169288 w 10540146"/>
                  <a:gd name="connsiteY62" fmla="*/ 4716128 h 40040710"/>
                  <a:gd name="connsiteX63" fmla="*/ 5693826 w 10540146"/>
                  <a:gd name="connsiteY63" fmla="*/ 5178942 h 40040710"/>
                  <a:gd name="connsiteX64" fmla="*/ 5876706 w 10540146"/>
                  <a:gd name="connsiteY64" fmla="*/ 5727582 h 40040710"/>
                  <a:gd name="connsiteX65" fmla="*/ 6699666 w 10540146"/>
                  <a:gd name="connsiteY65" fmla="*/ 6550542 h 40040710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419506 w 10540146"/>
                  <a:gd name="connsiteY31" fmla="*/ 32519502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328066 w 10540146"/>
                  <a:gd name="connsiteY34" fmla="*/ 38920302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419506 w 10540146"/>
                  <a:gd name="connsiteY31" fmla="*/ 32519502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328066 w 10540146"/>
                  <a:gd name="connsiteY34" fmla="*/ 38920302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419506 w 10540146"/>
                  <a:gd name="connsiteY31" fmla="*/ 32519502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328066 w 10540146"/>
                  <a:gd name="connsiteY34" fmla="*/ 38920302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419506 w 10540146"/>
                  <a:gd name="connsiteY31" fmla="*/ 32519502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328066 w 10540146"/>
                  <a:gd name="connsiteY34" fmla="*/ 38920302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328066 w 10540146"/>
                  <a:gd name="connsiteY34" fmla="*/ 38920302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230786 w 10540146"/>
                  <a:gd name="connsiteY35" fmla="*/ 38645982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499266 w 10540146"/>
                  <a:gd name="connsiteY36" fmla="*/ 38097342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950626 w 10540146"/>
                  <a:gd name="connsiteY37" fmla="*/ 3562846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219106 w 10540146"/>
                  <a:gd name="connsiteY38" fmla="*/ 3379966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5003673 w 10540146"/>
                  <a:gd name="connsiteY30" fmla="*/ 28428695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693826 w 10540146"/>
                  <a:gd name="connsiteY32" fmla="*/ 34896942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503222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5968146 w 10540146"/>
                  <a:gd name="connsiteY24" fmla="*/ 29227662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6169287 w 10540146"/>
                  <a:gd name="connsiteY24" fmla="*/ 29204999 h 40067378"/>
                  <a:gd name="connsiteX25" fmla="*/ 5510946 w 10540146"/>
                  <a:gd name="connsiteY25" fmla="*/ 2721598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5876706 w 10540146"/>
                  <a:gd name="connsiteY23" fmla="*/ 31513662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530974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783455 w 10540146"/>
                  <a:gd name="connsiteY56" fmla="*/ 2493075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672444 w 10540146"/>
                  <a:gd name="connsiteY56" fmla="*/ 2575919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042066 w 10540146"/>
                  <a:gd name="connsiteY55" fmla="*/ 3990222 h 40067378"/>
                  <a:gd name="connsiteX56" fmla="*/ 2672444 w 10540146"/>
                  <a:gd name="connsiteY56" fmla="*/ 2575919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2838960 w 10540146"/>
                  <a:gd name="connsiteY55" fmla="*/ 3789081 h 40067378"/>
                  <a:gd name="connsiteX56" fmla="*/ 2672444 w 10540146"/>
                  <a:gd name="connsiteY56" fmla="*/ 2575919 h 40067378"/>
                  <a:gd name="connsiteX57" fmla="*/ 3532779 w 10540146"/>
                  <a:gd name="connsiteY57" fmla="*/ 622887 h 40067378"/>
                  <a:gd name="connsiteX58" fmla="*/ 5053746 w 10540146"/>
                  <a:gd name="connsiteY58" fmla="*/ 58302 h 40067378"/>
                  <a:gd name="connsiteX59" fmla="*/ 6242466 w 10540146"/>
                  <a:gd name="connsiteY59" fmla="*/ 972702 h 40067378"/>
                  <a:gd name="connsiteX60" fmla="*/ 6699666 w 10540146"/>
                  <a:gd name="connsiteY60" fmla="*/ 2161422 h 40067378"/>
                  <a:gd name="connsiteX61" fmla="*/ 6557826 w 10540146"/>
                  <a:gd name="connsiteY61" fmla="*/ 3975111 h 40067378"/>
                  <a:gd name="connsiteX62" fmla="*/ 6169288 w 10540146"/>
                  <a:gd name="connsiteY62" fmla="*/ 4716128 h 40067378"/>
                  <a:gd name="connsiteX63" fmla="*/ 5693826 w 10540146"/>
                  <a:gd name="connsiteY63" fmla="*/ 5178942 h 40067378"/>
                  <a:gd name="connsiteX64" fmla="*/ 5876706 w 10540146"/>
                  <a:gd name="connsiteY64" fmla="*/ 5727582 h 40067378"/>
                  <a:gd name="connsiteX65" fmla="*/ 6699666 w 10540146"/>
                  <a:gd name="connsiteY65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449520 w 10540146"/>
                  <a:gd name="connsiteY55" fmla="*/ 3789081 h 40067378"/>
                  <a:gd name="connsiteX56" fmla="*/ 2838960 w 10540146"/>
                  <a:gd name="connsiteY56" fmla="*/ 3789081 h 40067378"/>
                  <a:gd name="connsiteX57" fmla="*/ 2672444 w 10540146"/>
                  <a:gd name="connsiteY57" fmla="*/ 2575919 h 40067378"/>
                  <a:gd name="connsiteX58" fmla="*/ 3532779 w 10540146"/>
                  <a:gd name="connsiteY58" fmla="*/ 622887 h 40067378"/>
                  <a:gd name="connsiteX59" fmla="*/ 5053746 w 10540146"/>
                  <a:gd name="connsiteY59" fmla="*/ 58302 h 40067378"/>
                  <a:gd name="connsiteX60" fmla="*/ 6242466 w 10540146"/>
                  <a:gd name="connsiteY60" fmla="*/ 972702 h 40067378"/>
                  <a:gd name="connsiteX61" fmla="*/ 6699666 w 10540146"/>
                  <a:gd name="connsiteY61" fmla="*/ 2161422 h 40067378"/>
                  <a:gd name="connsiteX62" fmla="*/ 6557826 w 10540146"/>
                  <a:gd name="connsiteY62" fmla="*/ 3975111 h 40067378"/>
                  <a:gd name="connsiteX63" fmla="*/ 6169288 w 10540146"/>
                  <a:gd name="connsiteY63" fmla="*/ 4716128 h 40067378"/>
                  <a:gd name="connsiteX64" fmla="*/ 5693826 w 10540146"/>
                  <a:gd name="connsiteY64" fmla="*/ 5178942 h 40067378"/>
                  <a:gd name="connsiteX65" fmla="*/ 5876706 w 10540146"/>
                  <a:gd name="connsiteY65" fmla="*/ 5727582 h 40067378"/>
                  <a:gd name="connsiteX66" fmla="*/ 6699666 w 10540146"/>
                  <a:gd name="connsiteY66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449520 w 10540146"/>
                  <a:gd name="connsiteY55" fmla="*/ 3789081 h 40067378"/>
                  <a:gd name="connsiteX56" fmla="*/ 2744830 w 10540146"/>
                  <a:gd name="connsiteY56" fmla="*/ 4463125 h 40067378"/>
                  <a:gd name="connsiteX57" fmla="*/ 2838960 w 10540146"/>
                  <a:gd name="connsiteY57" fmla="*/ 3789081 h 40067378"/>
                  <a:gd name="connsiteX58" fmla="*/ 2672444 w 10540146"/>
                  <a:gd name="connsiteY58" fmla="*/ 2575919 h 40067378"/>
                  <a:gd name="connsiteX59" fmla="*/ 3532779 w 10540146"/>
                  <a:gd name="connsiteY59" fmla="*/ 622887 h 40067378"/>
                  <a:gd name="connsiteX60" fmla="*/ 5053746 w 10540146"/>
                  <a:gd name="connsiteY60" fmla="*/ 58302 h 40067378"/>
                  <a:gd name="connsiteX61" fmla="*/ 6242466 w 10540146"/>
                  <a:gd name="connsiteY61" fmla="*/ 972702 h 40067378"/>
                  <a:gd name="connsiteX62" fmla="*/ 6699666 w 10540146"/>
                  <a:gd name="connsiteY62" fmla="*/ 2161422 h 40067378"/>
                  <a:gd name="connsiteX63" fmla="*/ 6557826 w 10540146"/>
                  <a:gd name="connsiteY63" fmla="*/ 3975111 h 40067378"/>
                  <a:gd name="connsiteX64" fmla="*/ 6169288 w 10540146"/>
                  <a:gd name="connsiteY64" fmla="*/ 4716128 h 40067378"/>
                  <a:gd name="connsiteX65" fmla="*/ 5693826 w 10540146"/>
                  <a:gd name="connsiteY65" fmla="*/ 5178942 h 40067378"/>
                  <a:gd name="connsiteX66" fmla="*/ 5876706 w 10540146"/>
                  <a:gd name="connsiteY66" fmla="*/ 5727582 h 40067378"/>
                  <a:gd name="connsiteX67" fmla="*/ 6699666 w 10540146"/>
                  <a:gd name="connsiteY67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449520 w 10540146"/>
                  <a:gd name="connsiteY55" fmla="*/ 3789081 h 40067378"/>
                  <a:gd name="connsiteX56" fmla="*/ 3184002 w 10540146"/>
                  <a:gd name="connsiteY56" fmla="*/ 4837279 h 40067378"/>
                  <a:gd name="connsiteX57" fmla="*/ 2744830 w 10540146"/>
                  <a:gd name="connsiteY57" fmla="*/ 4463125 h 40067378"/>
                  <a:gd name="connsiteX58" fmla="*/ 2838960 w 10540146"/>
                  <a:gd name="connsiteY58" fmla="*/ 3789081 h 40067378"/>
                  <a:gd name="connsiteX59" fmla="*/ 2672444 w 10540146"/>
                  <a:gd name="connsiteY59" fmla="*/ 2575919 h 40067378"/>
                  <a:gd name="connsiteX60" fmla="*/ 3532779 w 10540146"/>
                  <a:gd name="connsiteY60" fmla="*/ 622887 h 40067378"/>
                  <a:gd name="connsiteX61" fmla="*/ 5053746 w 10540146"/>
                  <a:gd name="connsiteY61" fmla="*/ 58302 h 40067378"/>
                  <a:gd name="connsiteX62" fmla="*/ 6242466 w 10540146"/>
                  <a:gd name="connsiteY62" fmla="*/ 972702 h 40067378"/>
                  <a:gd name="connsiteX63" fmla="*/ 6699666 w 10540146"/>
                  <a:gd name="connsiteY63" fmla="*/ 2161422 h 40067378"/>
                  <a:gd name="connsiteX64" fmla="*/ 6557826 w 10540146"/>
                  <a:gd name="connsiteY64" fmla="*/ 3975111 h 40067378"/>
                  <a:gd name="connsiteX65" fmla="*/ 6169288 w 10540146"/>
                  <a:gd name="connsiteY65" fmla="*/ 4716128 h 40067378"/>
                  <a:gd name="connsiteX66" fmla="*/ 5693826 w 10540146"/>
                  <a:gd name="connsiteY66" fmla="*/ 5178942 h 40067378"/>
                  <a:gd name="connsiteX67" fmla="*/ 5876706 w 10540146"/>
                  <a:gd name="connsiteY67" fmla="*/ 5727582 h 40067378"/>
                  <a:gd name="connsiteX68" fmla="*/ 6699666 w 10540146"/>
                  <a:gd name="connsiteY68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140085 w 10540146"/>
                  <a:gd name="connsiteY55" fmla="*/ 4169146 h 40067378"/>
                  <a:gd name="connsiteX56" fmla="*/ 3184002 w 10540146"/>
                  <a:gd name="connsiteY56" fmla="*/ 4837279 h 40067378"/>
                  <a:gd name="connsiteX57" fmla="*/ 2744830 w 10540146"/>
                  <a:gd name="connsiteY57" fmla="*/ 4463125 h 40067378"/>
                  <a:gd name="connsiteX58" fmla="*/ 2838960 w 10540146"/>
                  <a:gd name="connsiteY58" fmla="*/ 3789081 h 40067378"/>
                  <a:gd name="connsiteX59" fmla="*/ 2672444 w 10540146"/>
                  <a:gd name="connsiteY59" fmla="*/ 2575919 h 40067378"/>
                  <a:gd name="connsiteX60" fmla="*/ 3532779 w 10540146"/>
                  <a:gd name="connsiteY60" fmla="*/ 622887 h 40067378"/>
                  <a:gd name="connsiteX61" fmla="*/ 5053746 w 10540146"/>
                  <a:gd name="connsiteY61" fmla="*/ 58302 h 40067378"/>
                  <a:gd name="connsiteX62" fmla="*/ 6242466 w 10540146"/>
                  <a:gd name="connsiteY62" fmla="*/ 972702 h 40067378"/>
                  <a:gd name="connsiteX63" fmla="*/ 6699666 w 10540146"/>
                  <a:gd name="connsiteY63" fmla="*/ 2161422 h 40067378"/>
                  <a:gd name="connsiteX64" fmla="*/ 6557826 w 10540146"/>
                  <a:gd name="connsiteY64" fmla="*/ 3975111 h 40067378"/>
                  <a:gd name="connsiteX65" fmla="*/ 6169288 w 10540146"/>
                  <a:gd name="connsiteY65" fmla="*/ 4716128 h 40067378"/>
                  <a:gd name="connsiteX66" fmla="*/ 5693826 w 10540146"/>
                  <a:gd name="connsiteY66" fmla="*/ 5178942 h 40067378"/>
                  <a:gd name="connsiteX67" fmla="*/ 5876706 w 10540146"/>
                  <a:gd name="connsiteY67" fmla="*/ 5727582 h 40067378"/>
                  <a:gd name="connsiteX68" fmla="*/ 6699666 w 10540146"/>
                  <a:gd name="connsiteY68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140085 w 10540146"/>
                  <a:gd name="connsiteY55" fmla="*/ 4169146 h 40067378"/>
                  <a:gd name="connsiteX56" fmla="*/ 3184002 w 10540146"/>
                  <a:gd name="connsiteY56" fmla="*/ 4837279 h 40067378"/>
                  <a:gd name="connsiteX57" fmla="*/ 2876582 w 10540146"/>
                  <a:gd name="connsiteY57" fmla="*/ 4356224 h 40067378"/>
                  <a:gd name="connsiteX58" fmla="*/ 2838960 w 10540146"/>
                  <a:gd name="connsiteY58" fmla="*/ 3789081 h 40067378"/>
                  <a:gd name="connsiteX59" fmla="*/ 2672444 w 10540146"/>
                  <a:gd name="connsiteY59" fmla="*/ 2575919 h 40067378"/>
                  <a:gd name="connsiteX60" fmla="*/ 3532779 w 10540146"/>
                  <a:gd name="connsiteY60" fmla="*/ 622887 h 40067378"/>
                  <a:gd name="connsiteX61" fmla="*/ 5053746 w 10540146"/>
                  <a:gd name="connsiteY61" fmla="*/ 58302 h 40067378"/>
                  <a:gd name="connsiteX62" fmla="*/ 6242466 w 10540146"/>
                  <a:gd name="connsiteY62" fmla="*/ 972702 h 40067378"/>
                  <a:gd name="connsiteX63" fmla="*/ 6699666 w 10540146"/>
                  <a:gd name="connsiteY63" fmla="*/ 2161422 h 40067378"/>
                  <a:gd name="connsiteX64" fmla="*/ 6557826 w 10540146"/>
                  <a:gd name="connsiteY64" fmla="*/ 3975111 h 40067378"/>
                  <a:gd name="connsiteX65" fmla="*/ 6169288 w 10540146"/>
                  <a:gd name="connsiteY65" fmla="*/ 4716128 h 40067378"/>
                  <a:gd name="connsiteX66" fmla="*/ 5693826 w 10540146"/>
                  <a:gd name="connsiteY66" fmla="*/ 5178942 h 40067378"/>
                  <a:gd name="connsiteX67" fmla="*/ 5876706 w 10540146"/>
                  <a:gd name="connsiteY67" fmla="*/ 5727582 h 40067378"/>
                  <a:gd name="connsiteX68" fmla="*/ 6699666 w 10540146"/>
                  <a:gd name="connsiteY68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140085 w 10540146"/>
                  <a:gd name="connsiteY55" fmla="*/ 4169146 h 40067378"/>
                  <a:gd name="connsiteX56" fmla="*/ 3184002 w 10540146"/>
                  <a:gd name="connsiteY56" fmla="*/ 4837279 h 40067378"/>
                  <a:gd name="connsiteX57" fmla="*/ 2876582 w 10540146"/>
                  <a:gd name="connsiteY57" fmla="*/ 4356224 h 40067378"/>
                  <a:gd name="connsiteX58" fmla="*/ 2838960 w 10540146"/>
                  <a:gd name="connsiteY58" fmla="*/ 3789081 h 40067378"/>
                  <a:gd name="connsiteX59" fmla="*/ 2672444 w 10540146"/>
                  <a:gd name="connsiteY59" fmla="*/ 2575919 h 40067378"/>
                  <a:gd name="connsiteX60" fmla="*/ 3532779 w 10540146"/>
                  <a:gd name="connsiteY60" fmla="*/ 622887 h 40067378"/>
                  <a:gd name="connsiteX61" fmla="*/ 5053746 w 10540146"/>
                  <a:gd name="connsiteY61" fmla="*/ 58302 h 40067378"/>
                  <a:gd name="connsiteX62" fmla="*/ 6242466 w 10540146"/>
                  <a:gd name="connsiteY62" fmla="*/ 972702 h 40067378"/>
                  <a:gd name="connsiteX63" fmla="*/ 6699666 w 10540146"/>
                  <a:gd name="connsiteY63" fmla="*/ 2161422 h 40067378"/>
                  <a:gd name="connsiteX64" fmla="*/ 6557826 w 10540146"/>
                  <a:gd name="connsiteY64" fmla="*/ 3975111 h 40067378"/>
                  <a:gd name="connsiteX65" fmla="*/ 6169288 w 10540146"/>
                  <a:gd name="connsiteY65" fmla="*/ 4716128 h 40067378"/>
                  <a:gd name="connsiteX66" fmla="*/ 5693826 w 10540146"/>
                  <a:gd name="connsiteY66" fmla="*/ 5178942 h 40067378"/>
                  <a:gd name="connsiteX67" fmla="*/ 5876706 w 10540146"/>
                  <a:gd name="connsiteY67" fmla="*/ 5727582 h 40067378"/>
                  <a:gd name="connsiteX68" fmla="*/ 6699666 w 10540146"/>
                  <a:gd name="connsiteY68" fmla="*/ 6550542 h 40067378"/>
                  <a:gd name="connsiteX0" fmla="*/ 6699666 w 10540146"/>
                  <a:gd name="connsiteY0" fmla="*/ 6550542 h 40067378"/>
                  <a:gd name="connsiteX1" fmla="*/ 9077106 w 10540146"/>
                  <a:gd name="connsiteY1" fmla="*/ 6641982 h 40067378"/>
                  <a:gd name="connsiteX2" fmla="*/ 9625746 w 10540146"/>
                  <a:gd name="connsiteY2" fmla="*/ 7099182 h 40067378"/>
                  <a:gd name="connsiteX3" fmla="*/ 10054669 w 10540146"/>
                  <a:gd name="connsiteY3" fmla="*/ 11808726 h 40067378"/>
                  <a:gd name="connsiteX4" fmla="*/ 9351426 w 10540146"/>
                  <a:gd name="connsiteY4" fmla="*/ 13957182 h 40067378"/>
                  <a:gd name="connsiteX5" fmla="*/ 9027818 w 10540146"/>
                  <a:gd name="connsiteY5" fmla="*/ 13925920 h 40067378"/>
                  <a:gd name="connsiteX6" fmla="*/ 10540146 w 10540146"/>
                  <a:gd name="connsiteY6" fmla="*/ 19501196 h 40067378"/>
                  <a:gd name="connsiteX7" fmla="*/ 9717186 w 10540146"/>
                  <a:gd name="connsiteY7" fmla="*/ 20175102 h 40067378"/>
                  <a:gd name="connsiteX8" fmla="*/ 9625746 w 10540146"/>
                  <a:gd name="connsiteY8" fmla="*/ 22552542 h 40067378"/>
                  <a:gd name="connsiteX9" fmla="*/ 8722538 w 10540146"/>
                  <a:gd name="connsiteY9" fmla="*/ 26452648 h 40067378"/>
                  <a:gd name="connsiteX10" fmla="*/ 8894226 w 10540146"/>
                  <a:gd name="connsiteY10" fmla="*/ 28038942 h 40067378"/>
                  <a:gd name="connsiteX11" fmla="*/ 8861301 w 10540146"/>
                  <a:gd name="connsiteY11" fmla="*/ 29346146 h 40067378"/>
                  <a:gd name="connsiteX12" fmla="*/ 9138829 w 10540146"/>
                  <a:gd name="connsiteY12" fmla="*/ 30016590 h 40067378"/>
                  <a:gd name="connsiteX13" fmla="*/ 8528466 w 10540146"/>
                  <a:gd name="connsiteY13" fmla="*/ 33891102 h 40067378"/>
                  <a:gd name="connsiteX14" fmla="*/ 8528466 w 10540146"/>
                  <a:gd name="connsiteY14" fmla="*/ 35171262 h 40067378"/>
                  <a:gd name="connsiteX15" fmla="*/ 8254146 w 10540146"/>
                  <a:gd name="connsiteY15" fmla="*/ 35811342 h 40067378"/>
                  <a:gd name="connsiteX16" fmla="*/ 8722538 w 10540146"/>
                  <a:gd name="connsiteY16" fmla="*/ 37250335 h 40067378"/>
                  <a:gd name="connsiteX17" fmla="*/ 8500516 w 10540146"/>
                  <a:gd name="connsiteY17" fmla="*/ 39085235 h 40067378"/>
                  <a:gd name="connsiteX18" fmla="*/ 7473665 w 10540146"/>
                  <a:gd name="connsiteY18" fmla="*/ 40037973 h 40067378"/>
                  <a:gd name="connsiteX19" fmla="*/ 6363556 w 10540146"/>
                  <a:gd name="connsiteY19" fmla="*/ 39261668 h 40067378"/>
                  <a:gd name="connsiteX20" fmla="*/ 6151026 w 10540146"/>
                  <a:gd name="connsiteY20" fmla="*/ 37548702 h 40067378"/>
                  <a:gd name="connsiteX21" fmla="*/ 6151026 w 10540146"/>
                  <a:gd name="connsiteY21" fmla="*/ 35902782 h 40067378"/>
                  <a:gd name="connsiteX22" fmla="*/ 6425346 w 10540146"/>
                  <a:gd name="connsiteY22" fmla="*/ 34439742 h 40067378"/>
                  <a:gd name="connsiteX23" fmla="*/ 6086029 w 10540146"/>
                  <a:gd name="connsiteY23" fmla="*/ 31604485 h 40067378"/>
                  <a:gd name="connsiteX24" fmla="*/ 6169287 w 10540146"/>
                  <a:gd name="connsiteY24" fmla="*/ 29204999 h 40067378"/>
                  <a:gd name="connsiteX25" fmla="*/ 5725243 w 10540146"/>
                  <a:gd name="connsiteY25" fmla="*/ 27228952 h 40067378"/>
                  <a:gd name="connsiteX26" fmla="*/ 5586480 w 10540146"/>
                  <a:gd name="connsiteY26" fmla="*/ 24829466 h 40067378"/>
                  <a:gd name="connsiteX27" fmla="*/ 5328066 w 10540146"/>
                  <a:gd name="connsiteY27" fmla="*/ 22552542 h 40067378"/>
                  <a:gd name="connsiteX28" fmla="*/ 5225694 w 10540146"/>
                  <a:gd name="connsiteY28" fmla="*/ 25323478 h 40067378"/>
                  <a:gd name="connsiteX29" fmla="*/ 5236626 w 10540146"/>
                  <a:gd name="connsiteY29" fmla="*/ 27215982 h 40067378"/>
                  <a:gd name="connsiteX30" fmla="*/ 4920414 w 10540146"/>
                  <a:gd name="connsiteY30" fmla="*/ 28710988 h 40067378"/>
                  <a:gd name="connsiteX31" fmla="*/ 5308953 w 10540146"/>
                  <a:gd name="connsiteY31" fmla="*/ 32521936 h 40067378"/>
                  <a:gd name="connsiteX32" fmla="*/ 5780749 w 10540146"/>
                  <a:gd name="connsiteY32" fmla="*/ 34886135 h 40067378"/>
                  <a:gd name="connsiteX33" fmla="*/ 5968146 w 10540146"/>
                  <a:gd name="connsiteY33" fmla="*/ 37457262 h 40067378"/>
                  <a:gd name="connsiteX34" fmla="*/ 5558727 w 10540146"/>
                  <a:gd name="connsiteY34" fmla="*/ 38485364 h 40067378"/>
                  <a:gd name="connsiteX35" fmla="*/ 4559629 w 10540146"/>
                  <a:gd name="connsiteY35" fmla="*/ 38697084 h 40067378"/>
                  <a:gd name="connsiteX36" fmla="*/ 3643789 w 10540146"/>
                  <a:gd name="connsiteY36" fmla="*/ 37920779 h 40067378"/>
                  <a:gd name="connsiteX37" fmla="*/ 2894465 w 10540146"/>
                  <a:gd name="connsiteY37" fmla="*/ 35838872 h 40067378"/>
                  <a:gd name="connsiteX38" fmla="*/ 2339411 w 10540146"/>
                  <a:gd name="connsiteY38" fmla="*/ 33792252 h 40067378"/>
                  <a:gd name="connsiteX39" fmla="*/ 2310546 w 10540146"/>
                  <a:gd name="connsiteY39" fmla="*/ 30050622 h 40067378"/>
                  <a:gd name="connsiteX40" fmla="*/ 2127666 w 10540146"/>
                  <a:gd name="connsiteY40" fmla="*/ 28404702 h 40067378"/>
                  <a:gd name="connsiteX41" fmla="*/ 2036226 w 10540146"/>
                  <a:gd name="connsiteY41" fmla="*/ 26941662 h 40067378"/>
                  <a:gd name="connsiteX42" fmla="*/ 896269 w 10540146"/>
                  <a:gd name="connsiteY42" fmla="*/ 20348074 h 40067378"/>
                  <a:gd name="connsiteX43" fmla="*/ 1756604 w 10540146"/>
                  <a:gd name="connsiteY43" fmla="*/ 14702224 h 40067378"/>
                  <a:gd name="connsiteX44" fmla="*/ 1304706 w 10540146"/>
                  <a:gd name="connsiteY44" fmla="*/ 14414382 h 40067378"/>
                  <a:gd name="connsiteX45" fmla="*/ 390306 w 10540146"/>
                  <a:gd name="connsiteY45" fmla="*/ 13865742 h 40067378"/>
                  <a:gd name="connsiteX46" fmla="*/ 35935 w 10540146"/>
                  <a:gd name="connsiteY46" fmla="*/ 12020446 h 40067378"/>
                  <a:gd name="connsiteX47" fmla="*/ 174699 w 10540146"/>
                  <a:gd name="connsiteY47" fmla="*/ 10560278 h 40067378"/>
                  <a:gd name="connsiteX48" fmla="*/ 368968 w 10540146"/>
                  <a:gd name="connsiteY48" fmla="*/ 9162235 h 40067378"/>
                  <a:gd name="connsiteX49" fmla="*/ 424473 w 10540146"/>
                  <a:gd name="connsiteY49" fmla="*/ 8033065 h 40067378"/>
                  <a:gd name="connsiteX50" fmla="*/ 1062786 w 10540146"/>
                  <a:gd name="connsiteY50" fmla="*/ 7750772 h 40067378"/>
                  <a:gd name="connsiteX51" fmla="*/ 1201550 w 10540146"/>
                  <a:gd name="connsiteY51" fmla="*/ 7199606 h 40067378"/>
                  <a:gd name="connsiteX52" fmla="*/ 2584866 w 10540146"/>
                  <a:gd name="connsiteY52" fmla="*/ 7373502 h 40067378"/>
                  <a:gd name="connsiteX53" fmla="*/ 3532779 w 10540146"/>
                  <a:gd name="connsiteY53" fmla="*/ 6233450 h 40067378"/>
                  <a:gd name="connsiteX54" fmla="*/ 3499266 w 10540146"/>
                  <a:gd name="connsiteY54" fmla="*/ 4996062 h 40067378"/>
                  <a:gd name="connsiteX55" fmla="*/ 3140085 w 10540146"/>
                  <a:gd name="connsiteY55" fmla="*/ 4169146 h 40067378"/>
                  <a:gd name="connsiteX56" fmla="*/ 3184002 w 10540146"/>
                  <a:gd name="connsiteY56" fmla="*/ 4837279 h 40067378"/>
                  <a:gd name="connsiteX57" fmla="*/ 2876582 w 10540146"/>
                  <a:gd name="connsiteY57" fmla="*/ 4356224 h 40067378"/>
                  <a:gd name="connsiteX58" fmla="*/ 2838960 w 10540146"/>
                  <a:gd name="connsiteY58" fmla="*/ 3789081 h 40067378"/>
                  <a:gd name="connsiteX59" fmla="*/ 2672444 w 10540146"/>
                  <a:gd name="connsiteY59" fmla="*/ 2575919 h 40067378"/>
                  <a:gd name="connsiteX60" fmla="*/ 3532779 w 10540146"/>
                  <a:gd name="connsiteY60" fmla="*/ 622887 h 40067378"/>
                  <a:gd name="connsiteX61" fmla="*/ 5053746 w 10540146"/>
                  <a:gd name="connsiteY61" fmla="*/ 58302 h 40067378"/>
                  <a:gd name="connsiteX62" fmla="*/ 6242466 w 10540146"/>
                  <a:gd name="connsiteY62" fmla="*/ 972702 h 40067378"/>
                  <a:gd name="connsiteX63" fmla="*/ 6699666 w 10540146"/>
                  <a:gd name="connsiteY63" fmla="*/ 2161422 h 40067378"/>
                  <a:gd name="connsiteX64" fmla="*/ 6557826 w 10540146"/>
                  <a:gd name="connsiteY64" fmla="*/ 3975111 h 40067378"/>
                  <a:gd name="connsiteX65" fmla="*/ 6169288 w 10540146"/>
                  <a:gd name="connsiteY65" fmla="*/ 4716128 h 40067378"/>
                  <a:gd name="connsiteX66" fmla="*/ 5693826 w 10540146"/>
                  <a:gd name="connsiteY66" fmla="*/ 5178942 h 40067378"/>
                  <a:gd name="connsiteX67" fmla="*/ 5876706 w 10540146"/>
                  <a:gd name="connsiteY67" fmla="*/ 5727582 h 40067378"/>
                  <a:gd name="connsiteX68" fmla="*/ 6699666 w 10540146"/>
                  <a:gd name="connsiteY68" fmla="*/ 6550542 h 40067378"/>
                  <a:gd name="connsiteX0" fmla="*/ 6699666 w 10540146"/>
                  <a:gd name="connsiteY0" fmla="*/ 6534093 h 40050929"/>
                  <a:gd name="connsiteX1" fmla="*/ 9077106 w 10540146"/>
                  <a:gd name="connsiteY1" fmla="*/ 6625533 h 40050929"/>
                  <a:gd name="connsiteX2" fmla="*/ 9625746 w 10540146"/>
                  <a:gd name="connsiteY2" fmla="*/ 7082733 h 40050929"/>
                  <a:gd name="connsiteX3" fmla="*/ 10054669 w 10540146"/>
                  <a:gd name="connsiteY3" fmla="*/ 11792277 h 40050929"/>
                  <a:gd name="connsiteX4" fmla="*/ 9351426 w 10540146"/>
                  <a:gd name="connsiteY4" fmla="*/ 13940733 h 40050929"/>
                  <a:gd name="connsiteX5" fmla="*/ 9027818 w 10540146"/>
                  <a:gd name="connsiteY5" fmla="*/ 13909471 h 40050929"/>
                  <a:gd name="connsiteX6" fmla="*/ 10540146 w 10540146"/>
                  <a:gd name="connsiteY6" fmla="*/ 19484747 h 40050929"/>
                  <a:gd name="connsiteX7" fmla="*/ 9717186 w 10540146"/>
                  <a:gd name="connsiteY7" fmla="*/ 20158653 h 40050929"/>
                  <a:gd name="connsiteX8" fmla="*/ 9625746 w 10540146"/>
                  <a:gd name="connsiteY8" fmla="*/ 22536093 h 40050929"/>
                  <a:gd name="connsiteX9" fmla="*/ 8722538 w 10540146"/>
                  <a:gd name="connsiteY9" fmla="*/ 26436199 h 40050929"/>
                  <a:gd name="connsiteX10" fmla="*/ 8894226 w 10540146"/>
                  <a:gd name="connsiteY10" fmla="*/ 28022493 h 40050929"/>
                  <a:gd name="connsiteX11" fmla="*/ 8861301 w 10540146"/>
                  <a:gd name="connsiteY11" fmla="*/ 29329697 h 40050929"/>
                  <a:gd name="connsiteX12" fmla="*/ 9138829 w 10540146"/>
                  <a:gd name="connsiteY12" fmla="*/ 30000141 h 40050929"/>
                  <a:gd name="connsiteX13" fmla="*/ 8528466 w 10540146"/>
                  <a:gd name="connsiteY13" fmla="*/ 33874653 h 40050929"/>
                  <a:gd name="connsiteX14" fmla="*/ 8528466 w 10540146"/>
                  <a:gd name="connsiteY14" fmla="*/ 35154813 h 40050929"/>
                  <a:gd name="connsiteX15" fmla="*/ 8254146 w 10540146"/>
                  <a:gd name="connsiteY15" fmla="*/ 35794893 h 40050929"/>
                  <a:gd name="connsiteX16" fmla="*/ 8722538 w 10540146"/>
                  <a:gd name="connsiteY16" fmla="*/ 37233886 h 40050929"/>
                  <a:gd name="connsiteX17" fmla="*/ 8500516 w 10540146"/>
                  <a:gd name="connsiteY17" fmla="*/ 39068786 h 40050929"/>
                  <a:gd name="connsiteX18" fmla="*/ 7473665 w 10540146"/>
                  <a:gd name="connsiteY18" fmla="*/ 40021524 h 40050929"/>
                  <a:gd name="connsiteX19" fmla="*/ 6363556 w 10540146"/>
                  <a:gd name="connsiteY19" fmla="*/ 39245219 h 40050929"/>
                  <a:gd name="connsiteX20" fmla="*/ 6151026 w 10540146"/>
                  <a:gd name="connsiteY20" fmla="*/ 37532253 h 40050929"/>
                  <a:gd name="connsiteX21" fmla="*/ 6151026 w 10540146"/>
                  <a:gd name="connsiteY21" fmla="*/ 35886333 h 40050929"/>
                  <a:gd name="connsiteX22" fmla="*/ 6425346 w 10540146"/>
                  <a:gd name="connsiteY22" fmla="*/ 34423293 h 40050929"/>
                  <a:gd name="connsiteX23" fmla="*/ 6086029 w 10540146"/>
                  <a:gd name="connsiteY23" fmla="*/ 31588036 h 40050929"/>
                  <a:gd name="connsiteX24" fmla="*/ 6169287 w 10540146"/>
                  <a:gd name="connsiteY24" fmla="*/ 29188550 h 40050929"/>
                  <a:gd name="connsiteX25" fmla="*/ 5725243 w 10540146"/>
                  <a:gd name="connsiteY25" fmla="*/ 27212503 h 40050929"/>
                  <a:gd name="connsiteX26" fmla="*/ 5586480 w 10540146"/>
                  <a:gd name="connsiteY26" fmla="*/ 24813017 h 40050929"/>
                  <a:gd name="connsiteX27" fmla="*/ 5328066 w 10540146"/>
                  <a:gd name="connsiteY27" fmla="*/ 22536093 h 40050929"/>
                  <a:gd name="connsiteX28" fmla="*/ 5225694 w 10540146"/>
                  <a:gd name="connsiteY28" fmla="*/ 25307029 h 40050929"/>
                  <a:gd name="connsiteX29" fmla="*/ 5236626 w 10540146"/>
                  <a:gd name="connsiteY29" fmla="*/ 27199533 h 40050929"/>
                  <a:gd name="connsiteX30" fmla="*/ 4920414 w 10540146"/>
                  <a:gd name="connsiteY30" fmla="*/ 28694539 h 40050929"/>
                  <a:gd name="connsiteX31" fmla="*/ 5308953 w 10540146"/>
                  <a:gd name="connsiteY31" fmla="*/ 32505487 h 40050929"/>
                  <a:gd name="connsiteX32" fmla="*/ 5780749 w 10540146"/>
                  <a:gd name="connsiteY32" fmla="*/ 34869686 h 40050929"/>
                  <a:gd name="connsiteX33" fmla="*/ 5968146 w 10540146"/>
                  <a:gd name="connsiteY33" fmla="*/ 37440813 h 40050929"/>
                  <a:gd name="connsiteX34" fmla="*/ 5558727 w 10540146"/>
                  <a:gd name="connsiteY34" fmla="*/ 38468915 h 40050929"/>
                  <a:gd name="connsiteX35" fmla="*/ 4559629 w 10540146"/>
                  <a:gd name="connsiteY35" fmla="*/ 38680635 h 40050929"/>
                  <a:gd name="connsiteX36" fmla="*/ 3643789 w 10540146"/>
                  <a:gd name="connsiteY36" fmla="*/ 37904330 h 40050929"/>
                  <a:gd name="connsiteX37" fmla="*/ 2894465 w 10540146"/>
                  <a:gd name="connsiteY37" fmla="*/ 35822423 h 40050929"/>
                  <a:gd name="connsiteX38" fmla="*/ 2339411 w 10540146"/>
                  <a:gd name="connsiteY38" fmla="*/ 33775803 h 40050929"/>
                  <a:gd name="connsiteX39" fmla="*/ 2310546 w 10540146"/>
                  <a:gd name="connsiteY39" fmla="*/ 30034173 h 40050929"/>
                  <a:gd name="connsiteX40" fmla="*/ 2127666 w 10540146"/>
                  <a:gd name="connsiteY40" fmla="*/ 28388253 h 40050929"/>
                  <a:gd name="connsiteX41" fmla="*/ 2036226 w 10540146"/>
                  <a:gd name="connsiteY41" fmla="*/ 26925213 h 40050929"/>
                  <a:gd name="connsiteX42" fmla="*/ 896269 w 10540146"/>
                  <a:gd name="connsiteY42" fmla="*/ 20331625 h 40050929"/>
                  <a:gd name="connsiteX43" fmla="*/ 1756604 w 10540146"/>
                  <a:gd name="connsiteY43" fmla="*/ 14685775 h 40050929"/>
                  <a:gd name="connsiteX44" fmla="*/ 1304706 w 10540146"/>
                  <a:gd name="connsiteY44" fmla="*/ 14397933 h 40050929"/>
                  <a:gd name="connsiteX45" fmla="*/ 390306 w 10540146"/>
                  <a:gd name="connsiteY45" fmla="*/ 13849293 h 40050929"/>
                  <a:gd name="connsiteX46" fmla="*/ 35935 w 10540146"/>
                  <a:gd name="connsiteY46" fmla="*/ 12003997 h 40050929"/>
                  <a:gd name="connsiteX47" fmla="*/ 174699 w 10540146"/>
                  <a:gd name="connsiteY47" fmla="*/ 10543829 h 40050929"/>
                  <a:gd name="connsiteX48" fmla="*/ 368968 w 10540146"/>
                  <a:gd name="connsiteY48" fmla="*/ 9145786 h 40050929"/>
                  <a:gd name="connsiteX49" fmla="*/ 424473 w 10540146"/>
                  <a:gd name="connsiteY49" fmla="*/ 8016616 h 40050929"/>
                  <a:gd name="connsiteX50" fmla="*/ 1062786 w 10540146"/>
                  <a:gd name="connsiteY50" fmla="*/ 7734323 h 40050929"/>
                  <a:gd name="connsiteX51" fmla="*/ 1201550 w 10540146"/>
                  <a:gd name="connsiteY51" fmla="*/ 7183157 h 40050929"/>
                  <a:gd name="connsiteX52" fmla="*/ 2584866 w 10540146"/>
                  <a:gd name="connsiteY52" fmla="*/ 7357053 h 40050929"/>
                  <a:gd name="connsiteX53" fmla="*/ 3532779 w 10540146"/>
                  <a:gd name="connsiteY53" fmla="*/ 6217001 h 40050929"/>
                  <a:gd name="connsiteX54" fmla="*/ 3499266 w 10540146"/>
                  <a:gd name="connsiteY54" fmla="*/ 4979613 h 40050929"/>
                  <a:gd name="connsiteX55" fmla="*/ 3140085 w 10540146"/>
                  <a:gd name="connsiteY55" fmla="*/ 4152697 h 40050929"/>
                  <a:gd name="connsiteX56" fmla="*/ 3184002 w 10540146"/>
                  <a:gd name="connsiteY56" fmla="*/ 4820830 h 40050929"/>
                  <a:gd name="connsiteX57" fmla="*/ 2876582 w 10540146"/>
                  <a:gd name="connsiteY57" fmla="*/ 4339775 h 40050929"/>
                  <a:gd name="connsiteX58" fmla="*/ 2838960 w 10540146"/>
                  <a:gd name="connsiteY58" fmla="*/ 3772632 h 40050929"/>
                  <a:gd name="connsiteX59" fmla="*/ 2672444 w 10540146"/>
                  <a:gd name="connsiteY59" fmla="*/ 2559470 h 40050929"/>
                  <a:gd name="connsiteX60" fmla="*/ 3645134 w 10540146"/>
                  <a:gd name="connsiteY60" fmla="*/ 705134 h 40050929"/>
                  <a:gd name="connsiteX61" fmla="*/ 5053746 w 10540146"/>
                  <a:gd name="connsiteY61" fmla="*/ 41853 h 40050929"/>
                  <a:gd name="connsiteX62" fmla="*/ 6242466 w 10540146"/>
                  <a:gd name="connsiteY62" fmla="*/ 956253 h 40050929"/>
                  <a:gd name="connsiteX63" fmla="*/ 6699666 w 10540146"/>
                  <a:gd name="connsiteY63" fmla="*/ 2144973 h 40050929"/>
                  <a:gd name="connsiteX64" fmla="*/ 6557826 w 10540146"/>
                  <a:gd name="connsiteY64" fmla="*/ 3958662 h 40050929"/>
                  <a:gd name="connsiteX65" fmla="*/ 6169288 w 10540146"/>
                  <a:gd name="connsiteY65" fmla="*/ 4699679 h 40050929"/>
                  <a:gd name="connsiteX66" fmla="*/ 5693826 w 10540146"/>
                  <a:gd name="connsiteY66" fmla="*/ 5162493 h 40050929"/>
                  <a:gd name="connsiteX67" fmla="*/ 5876706 w 10540146"/>
                  <a:gd name="connsiteY67" fmla="*/ 5711133 h 40050929"/>
                  <a:gd name="connsiteX68" fmla="*/ 6699666 w 10540146"/>
                  <a:gd name="connsiteY68" fmla="*/ 6534093 h 4005092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693826 w 10540146"/>
                  <a:gd name="connsiteY66" fmla="*/ 5060443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599453 w 10540146"/>
                  <a:gd name="connsiteY66" fmla="*/ 5092934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599453 w 10540146"/>
                  <a:gd name="connsiteY66" fmla="*/ 5092934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6049760 w 10540146"/>
                  <a:gd name="connsiteY66" fmla="*/ 5039483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6049760 w 10540146"/>
                  <a:gd name="connsiteY66" fmla="*/ 5173110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6049760 w 10540146"/>
                  <a:gd name="connsiteY66" fmla="*/ 5066208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665328 w 10540146"/>
                  <a:gd name="connsiteY66" fmla="*/ 5119659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876706 w 10540146"/>
                  <a:gd name="connsiteY66" fmla="*/ 5609083 h 39948879"/>
                  <a:gd name="connsiteX67" fmla="*/ 6699666 w 10540146"/>
                  <a:gd name="connsiteY67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169288 w 10540146"/>
                  <a:gd name="connsiteY65" fmla="*/ 4597629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371351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478252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478252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478252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478252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478252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504977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371351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371351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371351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371351 h 39948879"/>
                  <a:gd name="connsiteX66" fmla="*/ 5709246 w 10540146"/>
                  <a:gd name="connsiteY66" fmla="*/ 5253285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565633 w 10540146"/>
                  <a:gd name="connsiteY65" fmla="*/ 4478252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7114599 w 10540146"/>
                  <a:gd name="connsiteY65" fmla="*/ 5119659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7114599 w 10540146"/>
                  <a:gd name="connsiteY65" fmla="*/ 5119659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895012 w 10540146"/>
                  <a:gd name="connsiteY65" fmla="*/ 5253285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895012 w 10540146"/>
                  <a:gd name="connsiteY65" fmla="*/ 5253285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895012 w 10540146"/>
                  <a:gd name="connsiteY65" fmla="*/ 5253285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895012 w 10540146"/>
                  <a:gd name="connsiteY65" fmla="*/ 5253285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895012 w 10540146"/>
                  <a:gd name="connsiteY65" fmla="*/ 5253285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79131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477798 w 10540146"/>
                  <a:gd name="connsiteY65" fmla="*/ 4825681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049760 w 10540146"/>
                  <a:gd name="connsiteY65" fmla="*/ 4825681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049760 w 10540146"/>
                  <a:gd name="connsiteY66" fmla="*/ 4371351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09246 w 10540146"/>
                  <a:gd name="connsiteY67" fmla="*/ 525328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87074 w 10540146"/>
                  <a:gd name="connsiteY67" fmla="*/ 5379633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03751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03751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20429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03751 w 10540146"/>
                  <a:gd name="connsiteY67" fmla="*/ 5320080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37041 w 10540146"/>
                  <a:gd name="connsiteY67" fmla="*/ 5419335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53719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76706 w 10540146"/>
                  <a:gd name="connsiteY67" fmla="*/ 5609083 h 39948879"/>
                  <a:gd name="connsiteX68" fmla="*/ 6699666 w 10540146"/>
                  <a:gd name="connsiteY68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87074 w 10540146"/>
                  <a:gd name="connsiteY67" fmla="*/ 5359782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87074 w 10540146"/>
                  <a:gd name="connsiteY67" fmla="*/ 5359782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87074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737041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03751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83710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389964 w 10540146"/>
                  <a:gd name="connsiteY65" fmla="*/ 482568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557826 w 10540146"/>
                  <a:gd name="connsiteY64" fmla="*/ 3856612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699666 w 10540146"/>
                  <a:gd name="connsiteY63" fmla="*/ 2042923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454172 w 10540146"/>
                  <a:gd name="connsiteY64" fmla="*/ 4109166 h 39948879"/>
                  <a:gd name="connsiteX65" fmla="*/ 6270720 w 10540146"/>
                  <a:gd name="connsiteY65" fmla="*/ 4990161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17359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17359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17359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17359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17359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4565740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37210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997508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3037210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593039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593039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851102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593039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593039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862887 w 10540146"/>
                  <a:gd name="connsiteY65" fmla="*/ 3692294 h 39948879"/>
                  <a:gd name="connsiteX66" fmla="*/ 6454172 w 10540146"/>
                  <a:gd name="connsiteY66" fmla="*/ 4109166 h 39948879"/>
                  <a:gd name="connsiteX67" fmla="*/ 6270720 w 10540146"/>
                  <a:gd name="connsiteY67" fmla="*/ 4990161 h 39948879"/>
                  <a:gd name="connsiteX68" fmla="*/ 6120623 w 10540146"/>
                  <a:gd name="connsiteY68" fmla="*/ 4426783 h 39948879"/>
                  <a:gd name="connsiteX69" fmla="*/ 5903816 w 10540146"/>
                  <a:gd name="connsiteY69" fmla="*/ 4990161 h 39948879"/>
                  <a:gd name="connsiteX70" fmla="*/ 5876706 w 10540146"/>
                  <a:gd name="connsiteY70" fmla="*/ 5609083 h 39948879"/>
                  <a:gd name="connsiteX71" fmla="*/ 6699666 w 10540146"/>
                  <a:gd name="connsiteY71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270720 w 10540146"/>
                  <a:gd name="connsiteY66" fmla="*/ 4990161 h 39948879"/>
                  <a:gd name="connsiteX67" fmla="*/ 6120623 w 10540146"/>
                  <a:gd name="connsiteY67" fmla="*/ 4426783 h 39948879"/>
                  <a:gd name="connsiteX68" fmla="*/ 5903816 w 10540146"/>
                  <a:gd name="connsiteY68" fmla="*/ 4990161 h 39948879"/>
                  <a:gd name="connsiteX69" fmla="*/ 5876706 w 10540146"/>
                  <a:gd name="connsiteY69" fmla="*/ 5609083 h 39948879"/>
                  <a:gd name="connsiteX70" fmla="*/ 6699666 w 10540146"/>
                  <a:gd name="connsiteY70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90381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62887 w 10540146"/>
                  <a:gd name="connsiteY63" fmla="*/ 2243168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54430 w 10540146"/>
                  <a:gd name="connsiteY63" fmla="*/ 2382125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854430 w 10540146"/>
                  <a:gd name="connsiteY63" fmla="*/ 2382125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625746 w 10540146"/>
                  <a:gd name="connsiteY2" fmla="*/ 6980683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9077106 w 10540146"/>
                  <a:gd name="connsiteY1" fmla="*/ 6523483 h 39948879"/>
                  <a:gd name="connsiteX2" fmla="*/ 9520132 w 10540146"/>
                  <a:gd name="connsiteY2" fmla="*/ 7810175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8500118 w 10540146"/>
                  <a:gd name="connsiteY1" fmla="*/ 6551803 h 39948879"/>
                  <a:gd name="connsiteX2" fmla="*/ 9520132 w 10540146"/>
                  <a:gd name="connsiteY2" fmla="*/ 7810175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  <a:gd name="connsiteX0" fmla="*/ 6699666 w 10540146"/>
                  <a:gd name="connsiteY0" fmla="*/ 6432043 h 39948879"/>
                  <a:gd name="connsiteX1" fmla="*/ 8500118 w 10540146"/>
                  <a:gd name="connsiteY1" fmla="*/ 6551803 h 39948879"/>
                  <a:gd name="connsiteX2" fmla="*/ 9520132 w 10540146"/>
                  <a:gd name="connsiteY2" fmla="*/ 7810175 h 39948879"/>
                  <a:gd name="connsiteX3" fmla="*/ 10054669 w 10540146"/>
                  <a:gd name="connsiteY3" fmla="*/ 11690227 h 39948879"/>
                  <a:gd name="connsiteX4" fmla="*/ 9351426 w 10540146"/>
                  <a:gd name="connsiteY4" fmla="*/ 13838683 h 39948879"/>
                  <a:gd name="connsiteX5" fmla="*/ 9027818 w 10540146"/>
                  <a:gd name="connsiteY5" fmla="*/ 13807421 h 39948879"/>
                  <a:gd name="connsiteX6" fmla="*/ 10540146 w 10540146"/>
                  <a:gd name="connsiteY6" fmla="*/ 19382697 h 39948879"/>
                  <a:gd name="connsiteX7" fmla="*/ 9717186 w 10540146"/>
                  <a:gd name="connsiteY7" fmla="*/ 20056603 h 39948879"/>
                  <a:gd name="connsiteX8" fmla="*/ 9625746 w 10540146"/>
                  <a:gd name="connsiteY8" fmla="*/ 22434043 h 39948879"/>
                  <a:gd name="connsiteX9" fmla="*/ 8722538 w 10540146"/>
                  <a:gd name="connsiteY9" fmla="*/ 26334149 h 39948879"/>
                  <a:gd name="connsiteX10" fmla="*/ 8894226 w 10540146"/>
                  <a:gd name="connsiteY10" fmla="*/ 27920443 h 39948879"/>
                  <a:gd name="connsiteX11" fmla="*/ 8861301 w 10540146"/>
                  <a:gd name="connsiteY11" fmla="*/ 29227647 h 39948879"/>
                  <a:gd name="connsiteX12" fmla="*/ 9138829 w 10540146"/>
                  <a:gd name="connsiteY12" fmla="*/ 29898091 h 39948879"/>
                  <a:gd name="connsiteX13" fmla="*/ 8528466 w 10540146"/>
                  <a:gd name="connsiteY13" fmla="*/ 33772603 h 39948879"/>
                  <a:gd name="connsiteX14" fmla="*/ 8528466 w 10540146"/>
                  <a:gd name="connsiteY14" fmla="*/ 35052763 h 39948879"/>
                  <a:gd name="connsiteX15" fmla="*/ 8254146 w 10540146"/>
                  <a:gd name="connsiteY15" fmla="*/ 35692843 h 39948879"/>
                  <a:gd name="connsiteX16" fmla="*/ 8722538 w 10540146"/>
                  <a:gd name="connsiteY16" fmla="*/ 37131836 h 39948879"/>
                  <a:gd name="connsiteX17" fmla="*/ 8500516 w 10540146"/>
                  <a:gd name="connsiteY17" fmla="*/ 38966736 h 39948879"/>
                  <a:gd name="connsiteX18" fmla="*/ 7473665 w 10540146"/>
                  <a:gd name="connsiteY18" fmla="*/ 39919474 h 39948879"/>
                  <a:gd name="connsiteX19" fmla="*/ 6363556 w 10540146"/>
                  <a:gd name="connsiteY19" fmla="*/ 39143169 h 39948879"/>
                  <a:gd name="connsiteX20" fmla="*/ 6151026 w 10540146"/>
                  <a:gd name="connsiteY20" fmla="*/ 37430203 h 39948879"/>
                  <a:gd name="connsiteX21" fmla="*/ 6151026 w 10540146"/>
                  <a:gd name="connsiteY21" fmla="*/ 35784283 h 39948879"/>
                  <a:gd name="connsiteX22" fmla="*/ 6425346 w 10540146"/>
                  <a:gd name="connsiteY22" fmla="*/ 34321243 h 39948879"/>
                  <a:gd name="connsiteX23" fmla="*/ 6086029 w 10540146"/>
                  <a:gd name="connsiteY23" fmla="*/ 31485986 h 39948879"/>
                  <a:gd name="connsiteX24" fmla="*/ 6169287 w 10540146"/>
                  <a:gd name="connsiteY24" fmla="*/ 29086500 h 39948879"/>
                  <a:gd name="connsiteX25" fmla="*/ 5725243 w 10540146"/>
                  <a:gd name="connsiteY25" fmla="*/ 27110453 h 39948879"/>
                  <a:gd name="connsiteX26" fmla="*/ 5586480 w 10540146"/>
                  <a:gd name="connsiteY26" fmla="*/ 24710967 h 39948879"/>
                  <a:gd name="connsiteX27" fmla="*/ 5328066 w 10540146"/>
                  <a:gd name="connsiteY27" fmla="*/ 22434043 h 39948879"/>
                  <a:gd name="connsiteX28" fmla="*/ 5225694 w 10540146"/>
                  <a:gd name="connsiteY28" fmla="*/ 25204979 h 39948879"/>
                  <a:gd name="connsiteX29" fmla="*/ 5236626 w 10540146"/>
                  <a:gd name="connsiteY29" fmla="*/ 27097483 h 39948879"/>
                  <a:gd name="connsiteX30" fmla="*/ 4920414 w 10540146"/>
                  <a:gd name="connsiteY30" fmla="*/ 28592489 h 39948879"/>
                  <a:gd name="connsiteX31" fmla="*/ 5308953 w 10540146"/>
                  <a:gd name="connsiteY31" fmla="*/ 32403437 h 39948879"/>
                  <a:gd name="connsiteX32" fmla="*/ 5780749 w 10540146"/>
                  <a:gd name="connsiteY32" fmla="*/ 34767636 h 39948879"/>
                  <a:gd name="connsiteX33" fmla="*/ 5968146 w 10540146"/>
                  <a:gd name="connsiteY33" fmla="*/ 37338763 h 39948879"/>
                  <a:gd name="connsiteX34" fmla="*/ 5558727 w 10540146"/>
                  <a:gd name="connsiteY34" fmla="*/ 38366865 h 39948879"/>
                  <a:gd name="connsiteX35" fmla="*/ 4559629 w 10540146"/>
                  <a:gd name="connsiteY35" fmla="*/ 38578585 h 39948879"/>
                  <a:gd name="connsiteX36" fmla="*/ 3643789 w 10540146"/>
                  <a:gd name="connsiteY36" fmla="*/ 37802280 h 39948879"/>
                  <a:gd name="connsiteX37" fmla="*/ 2894465 w 10540146"/>
                  <a:gd name="connsiteY37" fmla="*/ 35720373 h 39948879"/>
                  <a:gd name="connsiteX38" fmla="*/ 2339411 w 10540146"/>
                  <a:gd name="connsiteY38" fmla="*/ 33673753 h 39948879"/>
                  <a:gd name="connsiteX39" fmla="*/ 2310546 w 10540146"/>
                  <a:gd name="connsiteY39" fmla="*/ 29932123 h 39948879"/>
                  <a:gd name="connsiteX40" fmla="*/ 2127666 w 10540146"/>
                  <a:gd name="connsiteY40" fmla="*/ 28286203 h 39948879"/>
                  <a:gd name="connsiteX41" fmla="*/ 2036226 w 10540146"/>
                  <a:gd name="connsiteY41" fmla="*/ 26823163 h 39948879"/>
                  <a:gd name="connsiteX42" fmla="*/ 896269 w 10540146"/>
                  <a:gd name="connsiteY42" fmla="*/ 20229575 h 39948879"/>
                  <a:gd name="connsiteX43" fmla="*/ 1756604 w 10540146"/>
                  <a:gd name="connsiteY43" fmla="*/ 14583725 h 39948879"/>
                  <a:gd name="connsiteX44" fmla="*/ 1304706 w 10540146"/>
                  <a:gd name="connsiteY44" fmla="*/ 14295883 h 39948879"/>
                  <a:gd name="connsiteX45" fmla="*/ 390306 w 10540146"/>
                  <a:gd name="connsiteY45" fmla="*/ 13747243 h 39948879"/>
                  <a:gd name="connsiteX46" fmla="*/ 35935 w 10540146"/>
                  <a:gd name="connsiteY46" fmla="*/ 11901947 h 39948879"/>
                  <a:gd name="connsiteX47" fmla="*/ 174699 w 10540146"/>
                  <a:gd name="connsiteY47" fmla="*/ 10441779 h 39948879"/>
                  <a:gd name="connsiteX48" fmla="*/ 368968 w 10540146"/>
                  <a:gd name="connsiteY48" fmla="*/ 9043736 h 39948879"/>
                  <a:gd name="connsiteX49" fmla="*/ 424473 w 10540146"/>
                  <a:gd name="connsiteY49" fmla="*/ 7914566 h 39948879"/>
                  <a:gd name="connsiteX50" fmla="*/ 1062786 w 10540146"/>
                  <a:gd name="connsiteY50" fmla="*/ 7632273 h 39948879"/>
                  <a:gd name="connsiteX51" fmla="*/ 1201550 w 10540146"/>
                  <a:gd name="connsiteY51" fmla="*/ 7081107 h 39948879"/>
                  <a:gd name="connsiteX52" fmla="*/ 2584866 w 10540146"/>
                  <a:gd name="connsiteY52" fmla="*/ 7255003 h 39948879"/>
                  <a:gd name="connsiteX53" fmla="*/ 3532779 w 10540146"/>
                  <a:gd name="connsiteY53" fmla="*/ 6114951 h 39948879"/>
                  <a:gd name="connsiteX54" fmla="*/ 3499266 w 10540146"/>
                  <a:gd name="connsiteY54" fmla="*/ 4877563 h 39948879"/>
                  <a:gd name="connsiteX55" fmla="*/ 3140085 w 10540146"/>
                  <a:gd name="connsiteY55" fmla="*/ 4050647 h 39948879"/>
                  <a:gd name="connsiteX56" fmla="*/ 3184002 w 10540146"/>
                  <a:gd name="connsiteY56" fmla="*/ 4718780 h 39948879"/>
                  <a:gd name="connsiteX57" fmla="*/ 2876582 w 10540146"/>
                  <a:gd name="connsiteY57" fmla="*/ 4237725 h 39948879"/>
                  <a:gd name="connsiteX58" fmla="*/ 2838960 w 10540146"/>
                  <a:gd name="connsiteY58" fmla="*/ 3670582 h 39948879"/>
                  <a:gd name="connsiteX59" fmla="*/ 2672444 w 10540146"/>
                  <a:gd name="connsiteY59" fmla="*/ 2457420 h 39948879"/>
                  <a:gd name="connsiteX60" fmla="*/ 3645134 w 10540146"/>
                  <a:gd name="connsiteY60" fmla="*/ 603084 h 39948879"/>
                  <a:gd name="connsiteX61" fmla="*/ 4984611 w 10540146"/>
                  <a:gd name="connsiteY61" fmla="*/ 41853 h 39948879"/>
                  <a:gd name="connsiteX62" fmla="*/ 6242466 w 10540146"/>
                  <a:gd name="connsiteY62" fmla="*/ 854203 h 39948879"/>
                  <a:gd name="connsiteX63" fmla="*/ 6904463 w 10540146"/>
                  <a:gd name="connsiteY63" fmla="*/ 2223317 h 39948879"/>
                  <a:gd name="connsiteX64" fmla="*/ 6862887 w 10540146"/>
                  <a:gd name="connsiteY64" fmla="*/ 2679891 h 39948879"/>
                  <a:gd name="connsiteX65" fmla="*/ 6454172 w 10540146"/>
                  <a:gd name="connsiteY65" fmla="*/ 4109166 h 39948879"/>
                  <a:gd name="connsiteX66" fmla="*/ 6120623 w 10540146"/>
                  <a:gd name="connsiteY66" fmla="*/ 4426783 h 39948879"/>
                  <a:gd name="connsiteX67" fmla="*/ 5770396 w 10540146"/>
                  <a:gd name="connsiteY67" fmla="*/ 4990161 h 39948879"/>
                  <a:gd name="connsiteX68" fmla="*/ 5876706 w 10540146"/>
                  <a:gd name="connsiteY68" fmla="*/ 5609083 h 39948879"/>
                  <a:gd name="connsiteX69" fmla="*/ 6699666 w 10540146"/>
                  <a:gd name="connsiteY69" fmla="*/ 6432043 h 39948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</a:cxnLst>
                <a:rect l="l" t="t" r="r" b="b"/>
                <a:pathLst>
                  <a:path w="10540146" h="39948879">
                    <a:moveTo>
                      <a:pt x="6699666" y="6432043"/>
                    </a:moveTo>
                    <a:cubicBezTo>
                      <a:pt x="7136901" y="6589163"/>
                      <a:pt x="8030040" y="6322114"/>
                      <a:pt x="8500118" y="6551803"/>
                    </a:cubicBezTo>
                    <a:cubicBezTo>
                      <a:pt x="8970196" y="6781492"/>
                      <a:pt x="9261040" y="6953771"/>
                      <a:pt x="9520132" y="7810175"/>
                    </a:cubicBezTo>
                    <a:cubicBezTo>
                      <a:pt x="9791754" y="9373861"/>
                      <a:pt x="9866337" y="9582671"/>
                      <a:pt x="10054669" y="11690227"/>
                    </a:cubicBezTo>
                    <a:cubicBezTo>
                      <a:pt x="10077097" y="13166500"/>
                      <a:pt x="10036951" y="13288387"/>
                      <a:pt x="9351426" y="13838683"/>
                    </a:cubicBezTo>
                    <a:lnTo>
                      <a:pt x="9027818" y="13807421"/>
                    </a:lnTo>
                    <a:lnTo>
                      <a:pt x="10540146" y="19382697"/>
                    </a:lnTo>
                    <a:lnTo>
                      <a:pt x="9717186" y="20056603"/>
                    </a:lnTo>
                    <a:cubicBezTo>
                      <a:pt x="9822844" y="20802761"/>
                      <a:pt x="9656226" y="21641563"/>
                      <a:pt x="9625746" y="22434043"/>
                    </a:cubicBezTo>
                    <a:lnTo>
                      <a:pt x="8722538" y="26334149"/>
                    </a:lnTo>
                    <a:cubicBezTo>
                      <a:pt x="8956120" y="27123898"/>
                      <a:pt x="8871099" y="27438194"/>
                      <a:pt x="8894226" y="27920443"/>
                    </a:cubicBezTo>
                    <a:cubicBezTo>
                      <a:pt x="8917353" y="28402692"/>
                      <a:pt x="8830821" y="28846647"/>
                      <a:pt x="8861301" y="29227647"/>
                    </a:cubicBezTo>
                    <a:lnTo>
                      <a:pt x="9138829" y="29898091"/>
                    </a:lnTo>
                    <a:lnTo>
                      <a:pt x="8528466" y="33772603"/>
                    </a:lnTo>
                    <a:lnTo>
                      <a:pt x="8528466" y="35052763"/>
                    </a:lnTo>
                    <a:lnTo>
                      <a:pt x="8254146" y="35692843"/>
                    </a:lnTo>
                    <a:lnTo>
                      <a:pt x="8722538" y="37131836"/>
                    </a:lnTo>
                    <a:cubicBezTo>
                      <a:pt x="8677418" y="38093958"/>
                      <a:pt x="8708662" y="38502130"/>
                      <a:pt x="8500516" y="38966736"/>
                    </a:cubicBezTo>
                    <a:cubicBezTo>
                      <a:pt x="8292371" y="39431342"/>
                      <a:pt x="7829825" y="39890069"/>
                      <a:pt x="7473665" y="39919474"/>
                    </a:cubicBezTo>
                    <a:cubicBezTo>
                      <a:pt x="7117505" y="39948879"/>
                      <a:pt x="6520971" y="39641929"/>
                      <a:pt x="6363556" y="39143169"/>
                    </a:cubicBezTo>
                    <a:cubicBezTo>
                      <a:pt x="6314887" y="38715266"/>
                      <a:pt x="6186448" y="37990017"/>
                      <a:pt x="6151026" y="37430203"/>
                    </a:cubicBezTo>
                    <a:lnTo>
                      <a:pt x="6151026" y="35784283"/>
                    </a:lnTo>
                    <a:lnTo>
                      <a:pt x="6425346" y="34321243"/>
                    </a:lnTo>
                    <a:lnTo>
                      <a:pt x="6086029" y="31485986"/>
                    </a:lnTo>
                    <a:lnTo>
                      <a:pt x="6169287" y="29086500"/>
                    </a:lnTo>
                    <a:lnTo>
                      <a:pt x="5725243" y="27110453"/>
                    </a:lnTo>
                    <a:cubicBezTo>
                      <a:pt x="5679523" y="26424653"/>
                      <a:pt x="5659208" y="26109604"/>
                      <a:pt x="5586480" y="24710967"/>
                    </a:cubicBezTo>
                    <a:cubicBezTo>
                      <a:pt x="5556000" y="23933727"/>
                      <a:pt x="5406088" y="22398940"/>
                      <a:pt x="5328066" y="22434043"/>
                    </a:cubicBezTo>
                    <a:lnTo>
                      <a:pt x="5225694" y="25204979"/>
                    </a:lnTo>
                    <a:lnTo>
                      <a:pt x="5236626" y="27097483"/>
                    </a:lnTo>
                    <a:lnTo>
                      <a:pt x="4920414" y="28592489"/>
                    </a:lnTo>
                    <a:cubicBezTo>
                      <a:pt x="5114683" y="29862805"/>
                      <a:pt x="5141017" y="31144382"/>
                      <a:pt x="5308953" y="32403437"/>
                    </a:cubicBezTo>
                    <a:cubicBezTo>
                      <a:pt x="5401478" y="33021028"/>
                      <a:pt x="5736510" y="34124533"/>
                      <a:pt x="5780749" y="34767636"/>
                    </a:cubicBezTo>
                    <a:cubicBezTo>
                      <a:pt x="5949195" y="35676156"/>
                      <a:pt x="5876706" y="36485323"/>
                      <a:pt x="5968146" y="37338763"/>
                    </a:cubicBezTo>
                    <a:cubicBezTo>
                      <a:pt x="5945630" y="37936833"/>
                      <a:pt x="5793480" y="38160228"/>
                      <a:pt x="5558727" y="38366865"/>
                    </a:cubicBezTo>
                    <a:cubicBezTo>
                      <a:pt x="5323974" y="38573502"/>
                      <a:pt x="4878785" y="38672683"/>
                      <a:pt x="4559629" y="38578585"/>
                    </a:cubicBezTo>
                    <a:cubicBezTo>
                      <a:pt x="4240473" y="38484488"/>
                      <a:pt x="3857149" y="38305200"/>
                      <a:pt x="3643789" y="37802280"/>
                    </a:cubicBezTo>
                    <a:lnTo>
                      <a:pt x="2894465" y="35720373"/>
                    </a:lnTo>
                    <a:cubicBezTo>
                      <a:pt x="2669345" y="35040636"/>
                      <a:pt x="2460311" y="34560684"/>
                      <a:pt x="2339411" y="33673753"/>
                    </a:cubicBezTo>
                    <a:lnTo>
                      <a:pt x="2310546" y="29932123"/>
                    </a:lnTo>
                    <a:lnTo>
                      <a:pt x="2127666" y="28286203"/>
                    </a:lnTo>
                    <a:lnTo>
                      <a:pt x="2036226" y="26823163"/>
                    </a:lnTo>
                    <a:cubicBezTo>
                      <a:pt x="1656240" y="24625300"/>
                      <a:pt x="2018922" y="21007093"/>
                      <a:pt x="896269" y="20229575"/>
                    </a:cubicBezTo>
                    <a:lnTo>
                      <a:pt x="1756604" y="14583725"/>
                    </a:lnTo>
                    <a:lnTo>
                      <a:pt x="1304706" y="14295883"/>
                    </a:lnTo>
                    <a:lnTo>
                      <a:pt x="390306" y="13747243"/>
                    </a:lnTo>
                    <a:cubicBezTo>
                      <a:pt x="272182" y="13132144"/>
                      <a:pt x="69679" y="12797766"/>
                      <a:pt x="35935" y="11901947"/>
                    </a:cubicBezTo>
                    <a:cubicBezTo>
                      <a:pt x="0" y="11351036"/>
                      <a:pt x="119194" y="10918147"/>
                      <a:pt x="174699" y="10441779"/>
                    </a:cubicBezTo>
                    <a:cubicBezTo>
                      <a:pt x="230204" y="9965411"/>
                      <a:pt x="327339" y="9464938"/>
                      <a:pt x="368968" y="9043736"/>
                    </a:cubicBezTo>
                    <a:cubicBezTo>
                      <a:pt x="410597" y="8622534"/>
                      <a:pt x="165448" y="8020426"/>
                      <a:pt x="424473" y="7914566"/>
                    </a:cubicBezTo>
                    <a:cubicBezTo>
                      <a:pt x="683498" y="7808706"/>
                      <a:pt x="600128" y="7637860"/>
                      <a:pt x="1062786" y="7632273"/>
                    </a:cubicBezTo>
                    <a:lnTo>
                      <a:pt x="1201550" y="7081107"/>
                    </a:lnTo>
                    <a:cubicBezTo>
                      <a:pt x="1615422" y="7407926"/>
                      <a:pt x="2166400" y="7421083"/>
                      <a:pt x="2584866" y="7255003"/>
                    </a:cubicBezTo>
                    <a:lnTo>
                      <a:pt x="3532779" y="6114951"/>
                    </a:lnTo>
                    <a:cubicBezTo>
                      <a:pt x="3521608" y="5702488"/>
                      <a:pt x="3575121" y="5518505"/>
                      <a:pt x="3499266" y="4877563"/>
                    </a:cubicBezTo>
                    <a:lnTo>
                      <a:pt x="3140085" y="4050647"/>
                    </a:lnTo>
                    <a:lnTo>
                      <a:pt x="3184002" y="4718780"/>
                    </a:lnTo>
                    <a:cubicBezTo>
                      <a:pt x="3140085" y="4749960"/>
                      <a:pt x="2934089" y="4412425"/>
                      <a:pt x="2876582" y="4237725"/>
                    </a:cubicBezTo>
                    <a:cubicBezTo>
                      <a:pt x="2819075" y="4063025"/>
                      <a:pt x="2872983" y="3967299"/>
                      <a:pt x="2838960" y="3670582"/>
                    </a:cubicBezTo>
                    <a:cubicBezTo>
                      <a:pt x="2715753" y="3199148"/>
                      <a:pt x="2597333" y="2985392"/>
                      <a:pt x="2672444" y="2457420"/>
                    </a:cubicBezTo>
                    <a:cubicBezTo>
                      <a:pt x="2930184" y="1905459"/>
                      <a:pt x="3259773" y="1005678"/>
                      <a:pt x="3645134" y="603084"/>
                    </a:cubicBezTo>
                    <a:cubicBezTo>
                      <a:pt x="4030495" y="200490"/>
                      <a:pt x="4551722" y="0"/>
                      <a:pt x="4984611" y="41853"/>
                    </a:cubicBezTo>
                    <a:cubicBezTo>
                      <a:pt x="5417500" y="83706"/>
                      <a:pt x="5922491" y="490626"/>
                      <a:pt x="6242466" y="854203"/>
                    </a:cubicBezTo>
                    <a:cubicBezTo>
                      <a:pt x="6562441" y="1217780"/>
                      <a:pt x="6933972" y="1900707"/>
                      <a:pt x="6904463" y="2223317"/>
                    </a:cubicBezTo>
                    <a:cubicBezTo>
                      <a:pt x="7007866" y="2527598"/>
                      <a:pt x="6931006" y="2368891"/>
                      <a:pt x="6862887" y="2679891"/>
                    </a:cubicBezTo>
                    <a:cubicBezTo>
                      <a:pt x="6584821" y="3049104"/>
                      <a:pt x="6929552" y="3764081"/>
                      <a:pt x="6454172" y="4109166"/>
                    </a:cubicBezTo>
                    <a:cubicBezTo>
                      <a:pt x="6330461" y="4400315"/>
                      <a:pt x="6212349" y="4279951"/>
                      <a:pt x="6120623" y="4426783"/>
                    </a:cubicBezTo>
                    <a:cubicBezTo>
                      <a:pt x="6040609" y="4500411"/>
                      <a:pt x="6056129" y="5019983"/>
                      <a:pt x="5770396" y="4990161"/>
                    </a:cubicBezTo>
                    <a:cubicBezTo>
                      <a:pt x="5800898" y="5236990"/>
                      <a:pt x="5745075" y="5414984"/>
                      <a:pt x="5876706" y="5609083"/>
                    </a:cubicBezTo>
                    <a:cubicBezTo>
                      <a:pt x="6049096" y="5827814"/>
                      <a:pt x="6425346" y="6157723"/>
                      <a:pt x="6699666" y="6432043"/>
                    </a:cubicBez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18" name="手繪多邊形 17"/>
              <p:cNvSpPr/>
              <p:nvPr/>
            </p:nvSpPr>
            <p:spPr>
              <a:xfrm>
                <a:off x="3986340" y="419401"/>
                <a:ext cx="131171" cy="392400"/>
              </a:xfrm>
              <a:custGeom>
                <a:avLst/>
                <a:gdLst>
                  <a:gd name="connsiteX0" fmla="*/ 2651760 w 3017520"/>
                  <a:gd name="connsiteY0" fmla="*/ 274320 h 8503920"/>
                  <a:gd name="connsiteX1" fmla="*/ 3017520 w 3017520"/>
                  <a:gd name="connsiteY1" fmla="*/ 4663440 h 8503920"/>
                  <a:gd name="connsiteX2" fmla="*/ 2103120 w 3017520"/>
                  <a:gd name="connsiteY2" fmla="*/ 7223760 h 8503920"/>
                  <a:gd name="connsiteX3" fmla="*/ 0 w 3017520"/>
                  <a:gd name="connsiteY3" fmla="*/ 8503920 h 8503920"/>
                  <a:gd name="connsiteX4" fmla="*/ 1828800 w 3017520"/>
                  <a:gd name="connsiteY4" fmla="*/ 6766560 h 8503920"/>
                  <a:gd name="connsiteX5" fmla="*/ 2377440 w 3017520"/>
                  <a:gd name="connsiteY5" fmla="*/ 4663440 h 8503920"/>
                  <a:gd name="connsiteX6" fmla="*/ 2194560 w 3017520"/>
                  <a:gd name="connsiteY6" fmla="*/ 365760 h 8503920"/>
                  <a:gd name="connsiteX7" fmla="*/ 2560320 w 3017520"/>
                  <a:gd name="connsiteY7" fmla="*/ 0 h 8503920"/>
                  <a:gd name="connsiteX8" fmla="*/ 2834640 w 3017520"/>
                  <a:gd name="connsiteY8" fmla="*/ 365760 h 8503920"/>
                  <a:gd name="connsiteX0" fmla="*/ 2651760 w 3108960"/>
                  <a:gd name="connsiteY0" fmla="*/ 274320 h 8503920"/>
                  <a:gd name="connsiteX1" fmla="*/ 3017520 w 3108960"/>
                  <a:gd name="connsiteY1" fmla="*/ 4663440 h 8503920"/>
                  <a:gd name="connsiteX2" fmla="*/ 2103120 w 3108960"/>
                  <a:gd name="connsiteY2" fmla="*/ 7223760 h 8503920"/>
                  <a:gd name="connsiteX3" fmla="*/ 0 w 3108960"/>
                  <a:gd name="connsiteY3" fmla="*/ 8503920 h 8503920"/>
                  <a:gd name="connsiteX4" fmla="*/ 1828800 w 3108960"/>
                  <a:gd name="connsiteY4" fmla="*/ 6766560 h 8503920"/>
                  <a:gd name="connsiteX5" fmla="*/ 2377440 w 3108960"/>
                  <a:gd name="connsiteY5" fmla="*/ 4663440 h 8503920"/>
                  <a:gd name="connsiteX6" fmla="*/ 2194560 w 3108960"/>
                  <a:gd name="connsiteY6" fmla="*/ 365760 h 8503920"/>
                  <a:gd name="connsiteX7" fmla="*/ 2560320 w 3108960"/>
                  <a:gd name="connsiteY7" fmla="*/ 0 h 8503920"/>
                  <a:gd name="connsiteX8" fmla="*/ 2834640 w 3108960"/>
                  <a:gd name="connsiteY8" fmla="*/ 365760 h 8503920"/>
                  <a:gd name="connsiteX0" fmla="*/ 2651760 w 3108960"/>
                  <a:gd name="connsiteY0" fmla="*/ 274320 h 8580120"/>
                  <a:gd name="connsiteX1" fmla="*/ 3017520 w 3108960"/>
                  <a:gd name="connsiteY1" fmla="*/ 4663440 h 8580120"/>
                  <a:gd name="connsiteX2" fmla="*/ 2103120 w 3108960"/>
                  <a:gd name="connsiteY2" fmla="*/ 7223760 h 8580120"/>
                  <a:gd name="connsiteX3" fmla="*/ 0 w 3108960"/>
                  <a:gd name="connsiteY3" fmla="*/ 8503920 h 8580120"/>
                  <a:gd name="connsiteX4" fmla="*/ 1828800 w 3108960"/>
                  <a:gd name="connsiteY4" fmla="*/ 6766560 h 8580120"/>
                  <a:gd name="connsiteX5" fmla="*/ 2377440 w 3108960"/>
                  <a:gd name="connsiteY5" fmla="*/ 4663440 h 8580120"/>
                  <a:gd name="connsiteX6" fmla="*/ 2194560 w 3108960"/>
                  <a:gd name="connsiteY6" fmla="*/ 365760 h 8580120"/>
                  <a:gd name="connsiteX7" fmla="*/ 2560320 w 3108960"/>
                  <a:gd name="connsiteY7" fmla="*/ 0 h 8580120"/>
                  <a:gd name="connsiteX8" fmla="*/ 2834640 w 3108960"/>
                  <a:gd name="connsiteY8" fmla="*/ 365760 h 8580120"/>
                  <a:gd name="connsiteX0" fmla="*/ 2651760 w 3108960"/>
                  <a:gd name="connsiteY0" fmla="*/ 274320 h 8580120"/>
                  <a:gd name="connsiteX1" fmla="*/ 3017520 w 3108960"/>
                  <a:gd name="connsiteY1" fmla="*/ 4663440 h 8580120"/>
                  <a:gd name="connsiteX2" fmla="*/ 2103120 w 3108960"/>
                  <a:gd name="connsiteY2" fmla="*/ 7223760 h 8580120"/>
                  <a:gd name="connsiteX3" fmla="*/ 0 w 3108960"/>
                  <a:gd name="connsiteY3" fmla="*/ 8503920 h 8580120"/>
                  <a:gd name="connsiteX4" fmla="*/ 1828800 w 3108960"/>
                  <a:gd name="connsiteY4" fmla="*/ 6766560 h 8580120"/>
                  <a:gd name="connsiteX5" fmla="*/ 2377440 w 3108960"/>
                  <a:gd name="connsiteY5" fmla="*/ 4663440 h 8580120"/>
                  <a:gd name="connsiteX6" fmla="*/ 2194560 w 3108960"/>
                  <a:gd name="connsiteY6" fmla="*/ 365760 h 8580120"/>
                  <a:gd name="connsiteX7" fmla="*/ 2560320 w 3108960"/>
                  <a:gd name="connsiteY7" fmla="*/ 0 h 8580120"/>
                  <a:gd name="connsiteX8" fmla="*/ 2834640 w 3108960"/>
                  <a:gd name="connsiteY8" fmla="*/ 365760 h 8580120"/>
                  <a:gd name="connsiteX0" fmla="*/ 2697480 w 3154680"/>
                  <a:gd name="connsiteY0" fmla="*/ 274320 h 8580120"/>
                  <a:gd name="connsiteX1" fmla="*/ 3063240 w 3154680"/>
                  <a:gd name="connsiteY1" fmla="*/ 4663440 h 8580120"/>
                  <a:gd name="connsiteX2" fmla="*/ 2148840 w 3154680"/>
                  <a:gd name="connsiteY2" fmla="*/ 7223760 h 8580120"/>
                  <a:gd name="connsiteX3" fmla="*/ 45720 w 3154680"/>
                  <a:gd name="connsiteY3" fmla="*/ 8503920 h 8580120"/>
                  <a:gd name="connsiteX4" fmla="*/ 1874520 w 3154680"/>
                  <a:gd name="connsiteY4" fmla="*/ 6766560 h 8580120"/>
                  <a:gd name="connsiteX5" fmla="*/ 2423160 w 3154680"/>
                  <a:gd name="connsiteY5" fmla="*/ 4663440 h 8580120"/>
                  <a:gd name="connsiteX6" fmla="*/ 2240280 w 3154680"/>
                  <a:gd name="connsiteY6" fmla="*/ 365760 h 8580120"/>
                  <a:gd name="connsiteX7" fmla="*/ 2606040 w 3154680"/>
                  <a:gd name="connsiteY7" fmla="*/ 0 h 8580120"/>
                  <a:gd name="connsiteX8" fmla="*/ 2880360 w 3154680"/>
                  <a:gd name="connsiteY8" fmla="*/ 365760 h 8580120"/>
                  <a:gd name="connsiteX0" fmla="*/ 2697480 w 3154680"/>
                  <a:gd name="connsiteY0" fmla="*/ 274320 h 8580120"/>
                  <a:gd name="connsiteX1" fmla="*/ 3063240 w 3154680"/>
                  <a:gd name="connsiteY1" fmla="*/ 4663440 h 8580120"/>
                  <a:gd name="connsiteX2" fmla="*/ 2148840 w 3154680"/>
                  <a:gd name="connsiteY2" fmla="*/ 7223760 h 8580120"/>
                  <a:gd name="connsiteX3" fmla="*/ 45720 w 3154680"/>
                  <a:gd name="connsiteY3" fmla="*/ 8503920 h 8580120"/>
                  <a:gd name="connsiteX4" fmla="*/ 1874520 w 3154680"/>
                  <a:gd name="connsiteY4" fmla="*/ 6766560 h 8580120"/>
                  <a:gd name="connsiteX5" fmla="*/ 2423160 w 3154680"/>
                  <a:gd name="connsiteY5" fmla="*/ 4663440 h 8580120"/>
                  <a:gd name="connsiteX6" fmla="*/ 2240280 w 3154680"/>
                  <a:gd name="connsiteY6" fmla="*/ 365760 h 8580120"/>
                  <a:gd name="connsiteX7" fmla="*/ 2606040 w 3154680"/>
                  <a:gd name="connsiteY7" fmla="*/ 0 h 8580120"/>
                  <a:gd name="connsiteX0" fmla="*/ 2697480 w 3154680"/>
                  <a:gd name="connsiteY0" fmla="*/ 0 h 8305800"/>
                  <a:gd name="connsiteX1" fmla="*/ 3063240 w 3154680"/>
                  <a:gd name="connsiteY1" fmla="*/ 4389120 h 8305800"/>
                  <a:gd name="connsiteX2" fmla="*/ 2148840 w 3154680"/>
                  <a:gd name="connsiteY2" fmla="*/ 6949440 h 8305800"/>
                  <a:gd name="connsiteX3" fmla="*/ 45720 w 3154680"/>
                  <a:gd name="connsiteY3" fmla="*/ 8229600 h 8305800"/>
                  <a:gd name="connsiteX4" fmla="*/ 1874520 w 3154680"/>
                  <a:gd name="connsiteY4" fmla="*/ 6492240 h 8305800"/>
                  <a:gd name="connsiteX5" fmla="*/ 2423160 w 3154680"/>
                  <a:gd name="connsiteY5" fmla="*/ 4389120 h 8305800"/>
                  <a:gd name="connsiteX6" fmla="*/ 2240280 w 3154680"/>
                  <a:gd name="connsiteY6" fmla="*/ 91440 h 83058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154680" h="8305800">
                    <a:moveTo>
                      <a:pt x="2697480" y="0"/>
                    </a:moveTo>
                    <a:cubicBezTo>
                      <a:pt x="2819400" y="1463040"/>
                      <a:pt x="3154680" y="3230880"/>
                      <a:pt x="3063240" y="4389120"/>
                    </a:cubicBezTo>
                    <a:cubicBezTo>
                      <a:pt x="2971800" y="5547360"/>
                      <a:pt x="2651760" y="6309360"/>
                      <a:pt x="2148840" y="6949440"/>
                    </a:cubicBezTo>
                    <a:cubicBezTo>
                      <a:pt x="1645920" y="7589520"/>
                      <a:pt x="91440" y="8305800"/>
                      <a:pt x="45720" y="8229600"/>
                    </a:cubicBezTo>
                    <a:cubicBezTo>
                      <a:pt x="0" y="8153400"/>
                      <a:pt x="1478280" y="7132320"/>
                      <a:pt x="1874520" y="6492240"/>
                    </a:cubicBezTo>
                    <a:cubicBezTo>
                      <a:pt x="2270760" y="5852160"/>
                      <a:pt x="2362200" y="5455920"/>
                      <a:pt x="2423160" y="4389120"/>
                    </a:cubicBezTo>
                    <a:cubicBezTo>
                      <a:pt x="2484120" y="3322320"/>
                      <a:pt x="2209800" y="868680"/>
                      <a:pt x="2240280" y="91440"/>
                    </a:cubicBezTo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  <p:sp>
            <p:nvSpPr>
              <p:cNvPr id="19" name="手繪多邊形 18"/>
              <p:cNvSpPr/>
              <p:nvPr/>
            </p:nvSpPr>
            <p:spPr>
              <a:xfrm>
                <a:off x="3941835" y="694800"/>
                <a:ext cx="63244" cy="142201"/>
              </a:xfrm>
              <a:custGeom>
                <a:avLst/>
                <a:gdLst>
                  <a:gd name="connsiteX0" fmla="*/ 1005840 w 1280160"/>
                  <a:gd name="connsiteY0" fmla="*/ 0 h 3017520"/>
                  <a:gd name="connsiteX1" fmla="*/ 1097280 w 1280160"/>
                  <a:gd name="connsiteY1" fmla="*/ 822960 h 3017520"/>
                  <a:gd name="connsiteX2" fmla="*/ 0 w 1280160"/>
                  <a:gd name="connsiteY2" fmla="*/ 3017520 h 3017520"/>
                  <a:gd name="connsiteX3" fmla="*/ 274320 w 1280160"/>
                  <a:gd name="connsiteY3" fmla="*/ 457200 h 3017520"/>
                  <a:gd name="connsiteX4" fmla="*/ 1280160 w 1280160"/>
                  <a:gd name="connsiteY4" fmla="*/ 91440 h 30175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280160" h="3017520">
                    <a:moveTo>
                      <a:pt x="1005840" y="0"/>
                    </a:moveTo>
                    <a:lnTo>
                      <a:pt x="1097280" y="822960"/>
                    </a:lnTo>
                    <a:lnTo>
                      <a:pt x="0" y="3017520"/>
                    </a:lnTo>
                    <a:lnTo>
                      <a:pt x="274320" y="457200"/>
                    </a:lnTo>
                    <a:lnTo>
                      <a:pt x="1280160" y="91440"/>
                    </a:lnTo>
                  </a:path>
                </a:pathLst>
              </a:custGeom>
              <a:solidFill>
                <a:schemeClr val="tx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16" name="手繪多邊形 15"/>
            <p:cNvSpPr/>
            <p:nvPr/>
          </p:nvSpPr>
          <p:spPr>
            <a:xfrm>
              <a:off x="2974450" y="919801"/>
              <a:ext cx="1210988" cy="1002599"/>
            </a:xfrm>
            <a:custGeom>
              <a:avLst/>
              <a:gdLst>
                <a:gd name="connsiteX0" fmla="*/ 18013680 w 24688800"/>
                <a:gd name="connsiteY0" fmla="*/ 365760 h 21122640"/>
                <a:gd name="connsiteX1" fmla="*/ 19385280 w 24688800"/>
                <a:gd name="connsiteY1" fmla="*/ 0 h 21122640"/>
                <a:gd name="connsiteX2" fmla="*/ 21122640 w 24688800"/>
                <a:gd name="connsiteY2" fmla="*/ 1645920 h 21122640"/>
                <a:gd name="connsiteX3" fmla="*/ 22037040 w 24688800"/>
                <a:gd name="connsiteY3" fmla="*/ 3657600 h 21122640"/>
                <a:gd name="connsiteX4" fmla="*/ 22037040 w 24688800"/>
                <a:gd name="connsiteY4" fmla="*/ 3657600 h 21122640"/>
                <a:gd name="connsiteX5" fmla="*/ 24688800 w 24688800"/>
                <a:gd name="connsiteY5" fmla="*/ 6309360 h 21122640"/>
                <a:gd name="connsiteX6" fmla="*/ 21762720 w 24688800"/>
                <a:gd name="connsiteY6" fmla="*/ 6309360 h 21122640"/>
                <a:gd name="connsiteX7" fmla="*/ 20116800 w 24688800"/>
                <a:gd name="connsiteY7" fmla="*/ 2926080 h 21122640"/>
                <a:gd name="connsiteX8" fmla="*/ 19202400 w 24688800"/>
                <a:gd name="connsiteY8" fmla="*/ 2926080 h 21122640"/>
                <a:gd name="connsiteX9" fmla="*/ 14173200 w 24688800"/>
                <a:gd name="connsiteY9" fmla="*/ 15453360 h 21122640"/>
                <a:gd name="connsiteX10" fmla="*/ 13624560 w 24688800"/>
                <a:gd name="connsiteY10" fmla="*/ 20939760 h 21122640"/>
                <a:gd name="connsiteX11" fmla="*/ 11887200 w 24688800"/>
                <a:gd name="connsiteY11" fmla="*/ 21122640 h 21122640"/>
                <a:gd name="connsiteX12" fmla="*/ 10149840 w 24688800"/>
                <a:gd name="connsiteY12" fmla="*/ 17373600 h 21122640"/>
                <a:gd name="connsiteX13" fmla="*/ 8503920 w 24688800"/>
                <a:gd name="connsiteY13" fmla="*/ 8778240 h 21122640"/>
                <a:gd name="connsiteX14" fmla="*/ 6583680 w 24688800"/>
                <a:gd name="connsiteY14" fmla="*/ 5303520 h 21122640"/>
                <a:gd name="connsiteX15" fmla="*/ 4389120 w 24688800"/>
                <a:gd name="connsiteY15" fmla="*/ 6217920 h 21122640"/>
                <a:gd name="connsiteX16" fmla="*/ 4297680 w 24688800"/>
                <a:gd name="connsiteY16" fmla="*/ 7680960 h 21122640"/>
                <a:gd name="connsiteX17" fmla="*/ 2560320 w 24688800"/>
                <a:gd name="connsiteY17" fmla="*/ 8686800 h 21122640"/>
                <a:gd name="connsiteX18" fmla="*/ 0 w 24688800"/>
                <a:gd name="connsiteY18" fmla="*/ 8412480 h 21122640"/>
                <a:gd name="connsiteX19" fmla="*/ 1280160 w 24688800"/>
                <a:gd name="connsiteY19" fmla="*/ 7772400 h 21122640"/>
                <a:gd name="connsiteX20" fmla="*/ 1645920 w 24688800"/>
                <a:gd name="connsiteY20" fmla="*/ 6949440 h 21122640"/>
                <a:gd name="connsiteX21" fmla="*/ 3291840 w 24688800"/>
                <a:gd name="connsiteY21" fmla="*/ 6766560 h 21122640"/>
                <a:gd name="connsiteX22" fmla="*/ 4480560 w 24688800"/>
                <a:gd name="connsiteY22" fmla="*/ 5029200 h 21122640"/>
                <a:gd name="connsiteX23" fmla="*/ 5943600 w 24688800"/>
                <a:gd name="connsiteY23" fmla="*/ 4206240 h 21122640"/>
                <a:gd name="connsiteX24" fmla="*/ 6675120 w 24688800"/>
                <a:gd name="connsiteY24" fmla="*/ 2468880 h 21122640"/>
                <a:gd name="connsiteX25" fmla="*/ 7955280 w 24688800"/>
                <a:gd name="connsiteY25" fmla="*/ 1554480 h 21122640"/>
                <a:gd name="connsiteX26" fmla="*/ 7772400 w 24688800"/>
                <a:gd name="connsiteY26" fmla="*/ 4023360 h 21122640"/>
                <a:gd name="connsiteX27" fmla="*/ 8686800 w 24688800"/>
                <a:gd name="connsiteY27" fmla="*/ 7040880 h 21122640"/>
                <a:gd name="connsiteX28" fmla="*/ 9326880 w 24688800"/>
                <a:gd name="connsiteY28" fmla="*/ 7680960 h 21122640"/>
                <a:gd name="connsiteX29" fmla="*/ 10789920 w 24688800"/>
                <a:gd name="connsiteY29" fmla="*/ 7223760 h 21122640"/>
                <a:gd name="connsiteX30" fmla="*/ 12344400 w 24688800"/>
                <a:gd name="connsiteY30" fmla="*/ 7589520 h 21122640"/>
                <a:gd name="connsiteX31" fmla="*/ 12435840 w 24688800"/>
                <a:gd name="connsiteY31" fmla="*/ 8046720 h 21122640"/>
                <a:gd name="connsiteX32" fmla="*/ 14173200 w 24688800"/>
                <a:gd name="connsiteY32" fmla="*/ 4937760 h 21122640"/>
                <a:gd name="connsiteX33" fmla="*/ 15544800 w 24688800"/>
                <a:gd name="connsiteY33" fmla="*/ 3840480 h 21122640"/>
                <a:gd name="connsiteX34" fmla="*/ 18013680 w 24688800"/>
                <a:gd name="connsiteY34" fmla="*/ 2468880 h 21122640"/>
                <a:gd name="connsiteX35" fmla="*/ 18013680 w 24688800"/>
                <a:gd name="connsiteY35" fmla="*/ 365760 h 21122640"/>
                <a:gd name="connsiteX0" fmla="*/ 18013680 w 24734520"/>
                <a:gd name="connsiteY0" fmla="*/ 365760 h 21122640"/>
                <a:gd name="connsiteX1" fmla="*/ 19385280 w 24734520"/>
                <a:gd name="connsiteY1" fmla="*/ 0 h 21122640"/>
                <a:gd name="connsiteX2" fmla="*/ 21122640 w 24734520"/>
                <a:gd name="connsiteY2" fmla="*/ 1645920 h 21122640"/>
                <a:gd name="connsiteX3" fmla="*/ 22037040 w 24734520"/>
                <a:gd name="connsiteY3" fmla="*/ 3657600 h 21122640"/>
                <a:gd name="connsiteX4" fmla="*/ 22037040 w 24734520"/>
                <a:gd name="connsiteY4" fmla="*/ 3657600 h 21122640"/>
                <a:gd name="connsiteX5" fmla="*/ 24688800 w 24734520"/>
                <a:gd name="connsiteY5" fmla="*/ 6309360 h 21122640"/>
                <a:gd name="connsiteX6" fmla="*/ 21762720 w 24734520"/>
                <a:gd name="connsiteY6" fmla="*/ 6309360 h 21122640"/>
                <a:gd name="connsiteX7" fmla="*/ 20116800 w 24734520"/>
                <a:gd name="connsiteY7" fmla="*/ 2926080 h 21122640"/>
                <a:gd name="connsiteX8" fmla="*/ 19202400 w 24734520"/>
                <a:gd name="connsiteY8" fmla="*/ 2926080 h 21122640"/>
                <a:gd name="connsiteX9" fmla="*/ 14173200 w 24734520"/>
                <a:gd name="connsiteY9" fmla="*/ 15453360 h 21122640"/>
                <a:gd name="connsiteX10" fmla="*/ 13624560 w 24734520"/>
                <a:gd name="connsiteY10" fmla="*/ 20939760 h 21122640"/>
                <a:gd name="connsiteX11" fmla="*/ 11887200 w 24734520"/>
                <a:gd name="connsiteY11" fmla="*/ 21122640 h 21122640"/>
                <a:gd name="connsiteX12" fmla="*/ 10149840 w 24734520"/>
                <a:gd name="connsiteY12" fmla="*/ 17373600 h 21122640"/>
                <a:gd name="connsiteX13" fmla="*/ 8503920 w 24734520"/>
                <a:gd name="connsiteY13" fmla="*/ 8778240 h 21122640"/>
                <a:gd name="connsiteX14" fmla="*/ 6583680 w 24734520"/>
                <a:gd name="connsiteY14" fmla="*/ 5303520 h 21122640"/>
                <a:gd name="connsiteX15" fmla="*/ 4389120 w 24734520"/>
                <a:gd name="connsiteY15" fmla="*/ 6217920 h 21122640"/>
                <a:gd name="connsiteX16" fmla="*/ 4297680 w 24734520"/>
                <a:gd name="connsiteY16" fmla="*/ 7680960 h 21122640"/>
                <a:gd name="connsiteX17" fmla="*/ 2560320 w 24734520"/>
                <a:gd name="connsiteY17" fmla="*/ 8686800 h 21122640"/>
                <a:gd name="connsiteX18" fmla="*/ 0 w 24734520"/>
                <a:gd name="connsiteY18" fmla="*/ 8412480 h 21122640"/>
                <a:gd name="connsiteX19" fmla="*/ 1280160 w 24734520"/>
                <a:gd name="connsiteY19" fmla="*/ 7772400 h 21122640"/>
                <a:gd name="connsiteX20" fmla="*/ 1645920 w 24734520"/>
                <a:gd name="connsiteY20" fmla="*/ 6949440 h 21122640"/>
                <a:gd name="connsiteX21" fmla="*/ 3291840 w 24734520"/>
                <a:gd name="connsiteY21" fmla="*/ 6766560 h 21122640"/>
                <a:gd name="connsiteX22" fmla="*/ 4480560 w 24734520"/>
                <a:gd name="connsiteY22" fmla="*/ 5029200 h 21122640"/>
                <a:gd name="connsiteX23" fmla="*/ 5943600 w 24734520"/>
                <a:gd name="connsiteY23" fmla="*/ 4206240 h 21122640"/>
                <a:gd name="connsiteX24" fmla="*/ 6675120 w 24734520"/>
                <a:gd name="connsiteY24" fmla="*/ 2468880 h 21122640"/>
                <a:gd name="connsiteX25" fmla="*/ 7955280 w 24734520"/>
                <a:gd name="connsiteY25" fmla="*/ 1554480 h 21122640"/>
                <a:gd name="connsiteX26" fmla="*/ 7772400 w 24734520"/>
                <a:gd name="connsiteY26" fmla="*/ 4023360 h 21122640"/>
                <a:gd name="connsiteX27" fmla="*/ 8686800 w 24734520"/>
                <a:gd name="connsiteY27" fmla="*/ 7040880 h 21122640"/>
                <a:gd name="connsiteX28" fmla="*/ 9326880 w 24734520"/>
                <a:gd name="connsiteY28" fmla="*/ 7680960 h 21122640"/>
                <a:gd name="connsiteX29" fmla="*/ 10789920 w 24734520"/>
                <a:gd name="connsiteY29" fmla="*/ 7223760 h 21122640"/>
                <a:gd name="connsiteX30" fmla="*/ 12344400 w 24734520"/>
                <a:gd name="connsiteY30" fmla="*/ 7589520 h 21122640"/>
                <a:gd name="connsiteX31" fmla="*/ 12435840 w 24734520"/>
                <a:gd name="connsiteY31" fmla="*/ 8046720 h 21122640"/>
                <a:gd name="connsiteX32" fmla="*/ 14173200 w 24734520"/>
                <a:gd name="connsiteY32" fmla="*/ 4937760 h 21122640"/>
                <a:gd name="connsiteX33" fmla="*/ 15544800 w 24734520"/>
                <a:gd name="connsiteY33" fmla="*/ 3840480 h 21122640"/>
                <a:gd name="connsiteX34" fmla="*/ 18013680 w 24734520"/>
                <a:gd name="connsiteY34" fmla="*/ 2468880 h 21122640"/>
                <a:gd name="connsiteX35" fmla="*/ 18013680 w 24734520"/>
                <a:gd name="connsiteY35" fmla="*/ 365760 h 21122640"/>
                <a:gd name="connsiteX0" fmla="*/ 18013680 w 24734520"/>
                <a:gd name="connsiteY0" fmla="*/ 365760 h 21122640"/>
                <a:gd name="connsiteX1" fmla="*/ 19385280 w 24734520"/>
                <a:gd name="connsiteY1" fmla="*/ 0 h 21122640"/>
                <a:gd name="connsiteX2" fmla="*/ 21122640 w 24734520"/>
                <a:gd name="connsiteY2" fmla="*/ 1645920 h 21122640"/>
                <a:gd name="connsiteX3" fmla="*/ 22037040 w 24734520"/>
                <a:gd name="connsiteY3" fmla="*/ 3657600 h 21122640"/>
                <a:gd name="connsiteX4" fmla="*/ 22037040 w 24734520"/>
                <a:gd name="connsiteY4" fmla="*/ 3657600 h 21122640"/>
                <a:gd name="connsiteX5" fmla="*/ 24688800 w 24734520"/>
                <a:gd name="connsiteY5" fmla="*/ 6309360 h 21122640"/>
                <a:gd name="connsiteX6" fmla="*/ 21762720 w 24734520"/>
                <a:gd name="connsiteY6" fmla="*/ 6309360 h 21122640"/>
                <a:gd name="connsiteX7" fmla="*/ 20116800 w 24734520"/>
                <a:gd name="connsiteY7" fmla="*/ 2926080 h 21122640"/>
                <a:gd name="connsiteX8" fmla="*/ 19202400 w 24734520"/>
                <a:gd name="connsiteY8" fmla="*/ 2926080 h 21122640"/>
                <a:gd name="connsiteX9" fmla="*/ 14173200 w 24734520"/>
                <a:gd name="connsiteY9" fmla="*/ 15453360 h 21122640"/>
                <a:gd name="connsiteX10" fmla="*/ 13624560 w 24734520"/>
                <a:gd name="connsiteY10" fmla="*/ 20939760 h 21122640"/>
                <a:gd name="connsiteX11" fmla="*/ 11887200 w 24734520"/>
                <a:gd name="connsiteY11" fmla="*/ 21122640 h 21122640"/>
                <a:gd name="connsiteX12" fmla="*/ 10149840 w 24734520"/>
                <a:gd name="connsiteY12" fmla="*/ 17373600 h 21122640"/>
                <a:gd name="connsiteX13" fmla="*/ 8503920 w 24734520"/>
                <a:gd name="connsiteY13" fmla="*/ 8778240 h 21122640"/>
                <a:gd name="connsiteX14" fmla="*/ 6583680 w 24734520"/>
                <a:gd name="connsiteY14" fmla="*/ 5303520 h 21122640"/>
                <a:gd name="connsiteX15" fmla="*/ 4389120 w 24734520"/>
                <a:gd name="connsiteY15" fmla="*/ 6217920 h 21122640"/>
                <a:gd name="connsiteX16" fmla="*/ 4297680 w 24734520"/>
                <a:gd name="connsiteY16" fmla="*/ 7680960 h 21122640"/>
                <a:gd name="connsiteX17" fmla="*/ 2560320 w 24734520"/>
                <a:gd name="connsiteY17" fmla="*/ 8686800 h 21122640"/>
                <a:gd name="connsiteX18" fmla="*/ 0 w 24734520"/>
                <a:gd name="connsiteY18" fmla="*/ 8412480 h 21122640"/>
                <a:gd name="connsiteX19" fmla="*/ 1280160 w 24734520"/>
                <a:gd name="connsiteY19" fmla="*/ 7772400 h 21122640"/>
                <a:gd name="connsiteX20" fmla="*/ 1645920 w 24734520"/>
                <a:gd name="connsiteY20" fmla="*/ 6949440 h 21122640"/>
                <a:gd name="connsiteX21" fmla="*/ 3291840 w 24734520"/>
                <a:gd name="connsiteY21" fmla="*/ 6766560 h 21122640"/>
                <a:gd name="connsiteX22" fmla="*/ 4480560 w 24734520"/>
                <a:gd name="connsiteY22" fmla="*/ 5029200 h 21122640"/>
                <a:gd name="connsiteX23" fmla="*/ 5943600 w 24734520"/>
                <a:gd name="connsiteY23" fmla="*/ 4206240 h 21122640"/>
                <a:gd name="connsiteX24" fmla="*/ 6675120 w 24734520"/>
                <a:gd name="connsiteY24" fmla="*/ 2468880 h 21122640"/>
                <a:gd name="connsiteX25" fmla="*/ 7955280 w 24734520"/>
                <a:gd name="connsiteY25" fmla="*/ 1554480 h 21122640"/>
                <a:gd name="connsiteX26" fmla="*/ 7772400 w 24734520"/>
                <a:gd name="connsiteY26" fmla="*/ 4023360 h 21122640"/>
                <a:gd name="connsiteX27" fmla="*/ 8686800 w 24734520"/>
                <a:gd name="connsiteY27" fmla="*/ 7040880 h 21122640"/>
                <a:gd name="connsiteX28" fmla="*/ 9326880 w 24734520"/>
                <a:gd name="connsiteY28" fmla="*/ 7680960 h 21122640"/>
                <a:gd name="connsiteX29" fmla="*/ 10789920 w 24734520"/>
                <a:gd name="connsiteY29" fmla="*/ 7223760 h 21122640"/>
                <a:gd name="connsiteX30" fmla="*/ 12344400 w 24734520"/>
                <a:gd name="connsiteY30" fmla="*/ 7589520 h 21122640"/>
                <a:gd name="connsiteX31" fmla="*/ 12435840 w 24734520"/>
                <a:gd name="connsiteY31" fmla="*/ 8046720 h 21122640"/>
                <a:gd name="connsiteX32" fmla="*/ 14173200 w 24734520"/>
                <a:gd name="connsiteY32" fmla="*/ 4937760 h 21122640"/>
                <a:gd name="connsiteX33" fmla="*/ 15544800 w 24734520"/>
                <a:gd name="connsiteY33" fmla="*/ 3840480 h 21122640"/>
                <a:gd name="connsiteX34" fmla="*/ 18013680 w 24734520"/>
                <a:gd name="connsiteY34" fmla="*/ 2468880 h 21122640"/>
                <a:gd name="connsiteX35" fmla="*/ 18013680 w 24734520"/>
                <a:gd name="connsiteY35" fmla="*/ 365760 h 21122640"/>
                <a:gd name="connsiteX0" fmla="*/ 18013680 w 24767272"/>
                <a:gd name="connsiteY0" fmla="*/ 365760 h 21122640"/>
                <a:gd name="connsiteX1" fmla="*/ 19385280 w 24767272"/>
                <a:gd name="connsiteY1" fmla="*/ 0 h 21122640"/>
                <a:gd name="connsiteX2" fmla="*/ 21122640 w 24767272"/>
                <a:gd name="connsiteY2" fmla="*/ 1645920 h 21122640"/>
                <a:gd name="connsiteX3" fmla="*/ 22037040 w 24767272"/>
                <a:gd name="connsiteY3" fmla="*/ 3657600 h 21122640"/>
                <a:gd name="connsiteX4" fmla="*/ 22233552 w 24767272"/>
                <a:gd name="connsiteY4" fmla="*/ 3497560 h 21122640"/>
                <a:gd name="connsiteX5" fmla="*/ 24688800 w 24767272"/>
                <a:gd name="connsiteY5" fmla="*/ 6309360 h 21122640"/>
                <a:gd name="connsiteX6" fmla="*/ 21762720 w 24767272"/>
                <a:gd name="connsiteY6" fmla="*/ 6309360 h 21122640"/>
                <a:gd name="connsiteX7" fmla="*/ 20116800 w 24767272"/>
                <a:gd name="connsiteY7" fmla="*/ 2926080 h 21122640"/>
                <a:gd name="connsiteX8" fmla="*/ 19202400 w 24767272"/>
                <a:gd name="connsiteY8" fmla="*/ 2926080 h 21122640"/>
                <a:gd name="connsiteX9" fmla="*/ 14173200 w 24767272"/>
                <a:gd name="connsiteY9" fmla="*/ 15453360 h 21122640"/>
                <a:gd name="connsiteX10" fmla="*/ 13624560 w 24767272"/>
                <a:gd name="connsiteY10" fmla="*/ 20939760 h 21122640"/>
                <a:gd name="connsiteX11" fmla="*/ 11887200 w 24767272"/>
                <a:gd name="connsiteY11" fmla="*/ 21122640 h 21122640"/>
                <a:gd name="connsiteX12" fmla="*/ 10149840 w 24767272"/>
                <a:gd name="connsiteY12" fmla="*/ 17373600 h 21122640"/>
                <a:gd name="connsiteX13" fmla="*/ 8503920 w 24767272"/>
                <a:gd name="connsiteY13" fmla="*/ 8778240 h 21122640"/>
                <a:gd name="connsiteX14" fmla="*/ 6583680 w 24767272"/>
                <a:gd name="connsiteY14" fmla="*/ 5303520 h 21122640"/>
                <a:gd name="connsiteX15" fmla="*/ 4389120 w 24767272"/>
                <a:gd name="connsiteY15" fmla="*/ 6217920 h 21122640"/>
                <a:gd name="connsiteX16" fmla="*/ 4297680 w 24767272"/>
                <a:gd name="connsiteY16" fmla="*/ 7680960 h 21122640"/>
                <a:gd name="connsiteX17" fmla="*/ 2560320 w 24767272"/>
                <a:gd name="connsiteY17" fmla="*/ 8686800 h 21122640"/>
                <a:gd name="connsiteX18" fmla="*/ 0 w 24767272"/>
                <a:gd name="connsiteY18" fmla="*/ 8412480 h 21122640"/>
                <a:gd name="connsiteX19" fmla="*/ 1280160 w 24767272"/>
                <a:gd name="connsiteY19" fmla="*/ 7772400 h 21122640"/>
                <a:gd name="connsiteX20" fmla="*/ 1645920 w 24767272"/>
                <a:gd name="connsiteY20" fmla="*/ 6949440 h 21122640"/>
                <a:gd name="connsiteX21" fmla="*/ 3291840 w 24767272"/>
                <a:gd name="connsiteY21" fmla="*/ 6766560 h 21122640"/>
                <a:gd name="connsiteX22" fmla="*/ 4480560 w 24767272"/>
                <a:gd name="connsiteY22" fmla="*/ 5029200 h 21122640"/>
                <a:gd name="connsiteX23" fmla="*/ 5943600 w 24767272"/>
                <a:gd name="connsiteY23" fmla="*/ 4206240 h 21122640"/>
                <a:gd name="connsiteX24" fmla="*/ 6675120 w 24767272"/>
                <a:gd name="connsiteY24" fmla="*/ 2468880 h 21122640"/>
                <a:gd name="connsiteX25" fmla="*/ 7955280 w 24767272"/>
                <a:gd name="connsiteY25" fmla="*/ 1554480 h 21122640"/>
                <a:gd name="connsiteX26" fmla="*/ 7772400 w 24767272"/>
                <a:gd name="connsiteY26" fmla="*/ 4023360 h 21122640"/>
                <a:gd name="connsiteX27" fmla="*/ 8686800 w 24767272"/>
                <a:gd name="connsiteY27" fmla="*/ 7040880 h 21122640"/>
                <a:gd name="connsiteX28" fmla="*/ 9326880 w 24767272"/>
                <a:gd name="connsiteY28" fmla="*/ 7680960 h 21122640"/>
                <a:gd name="connsiteX29" fmla="*/ 10789920 w 24767272"/>
                <a:gd name="connsiteY29" fmla="*/ 7223760 h 21122640"/>
                <a:gd name="connsiteX30" fmla="*/ 12344400 w 24767272"/>
                <a:gd name="connsiteY30" fmla="*/ 7589520 h 21122640"/>
                <a:gd name="connsiteX31" fmla="*/ 12435840 w 24767272"/>
                <a:gd name="connsiteY31" fmla="*/ 8046720 h 21122640"/>
                <a:gd name="connsiteX32" fmla="*/ 14173200 w 24767272"/>
                <a:gd name="connsiteY32" fmla="*/ 4937760 h 21122640"/>
                <a:gd name="connsiteX33" fmla="*/ 15544800 w 24767272"/>
                <a:gd name="connsiteY33" fmla="*/ 3840480 h 21122640"/>
                <a:gd name="connsiteX34" fmla="*/ 18013680 w 24767272"/>
                <a:gd name="connsiteY34" fmla="*/ 2468880 h 21122640"/>
                <a:gd name="connsiteX35" fmla="*/ 18013680 w 24767272"/>
                <a:gd name="connsiteY35" fmla="*/ 365760 h 21122640"/>
                <a:gd name="connsiteX0" fmla="*/ 18013680 w 24688800"/>
                <a:gd name="connsiteY0" fmla="*/ 365760 h 21122640"/>
                <a:gd name="connsiteX1" fmla="*/ 19385280 w 24688800"/>
                <a:gd name="connsiteY1" fmla="*/ 0 h 21122640"/>
                <a:gd name="connsiteX2" fmla="*/ 21122640 w 24688800"/>
                <a:gd name="connsiteY2" fmla="*/ 1645920 h 21122640"/>
                <a:gd name="connsiteX3" fmla="*/ 22037040 w 24688800"/>
                <a:gd name="connsiteY3" fmla="*/ 3657600 h 21122640"/>
                <a:gd name="connsiteX4" fmla="*/ 24688800 w 24688800"/>
                <a:gd name="connsiteY4" fmla="*/ 6309360 h 21122640"/>
                <a:gd name="connsiteX5" fmla="*/ 21762720 w 24688800"/>
                <a:gd name="connsiteY5" fmla="*/ 6309360 h 21122640"/>
                <a:gd name="connsiteX6" fmla="*/ 20116800 w 24688800"/>
                <a:gd name="connsiteY6" fmla="*/ 2926080 h 21122640"/>
                <a:gd name="connsiteX7" fmla="*/ 19202400 w 24688800"/>
                <a:gd name="connsiteY7" fmla="*/ 2926080 h 21122640"/>
                <a:gd name="connsiteX8" fmla="*/ 14173200 w 24688800"/>
                <a:gd name="connsiteY8" fmla="*/ 15453360 h 21122640"/>
                <a:gd name="connsiteX9" fmla="*/ 13624560 w 24688800"/>
                <a:gd name="connsiteY9" fmla="*/ 20939760 h 21122640"/>
                <a:gd name="connsiteX10" fmla="*/ 11887200 w 24688800"/>
                <a:gd name="connsiteY10" fmla="*/ 21122640 h 21122640"/>
                <a:gd name="connsiteX11" fmla="*/ 10149840 w 24688800"/>
                <a:gd name="connsiteY11" fmla="*/ 17373600 h 21122640"/>
                <a:gd name="connsiteX12" fmla="*/ 8503920 w 24688800"/>
                <a:gd name="connsiteY12" fmla="*/ 8778240 h 21122640"/>
                <a:gd name="connsiteX13" fmla="*/ 6583680 w 24688800"/>
                <a:gd name="connsiteY13" fmla="*/ 5303520 h 21122640"/>
                <a:gd name="connsiteX14" fmla="*/ 4389120 w 24688800"/>
                <a:gd name="connsiteY14" fmla="*/ 6217920 h 21122640"/>
                <a:gd name="connsiteX15" fmla="*/ 4297680 w 24688800"/>
                <a:gd name="connsiteY15" fmla="*/ 7680960 h 21122640"/>
                <a:gd name="connsiteX16" fmla="*/ 2560320 w 24688800"/>
                <a:gd name="connsiteY16" fmla="*/ 8686800 h 21122640"/>
                <a:gd name="connsiteX17" fmla="*/ 0 w 24688800"/>
                <a:gd name="connsiteY17" fmla="*/ 8412480 h 21122640"/>
                <a:gd name="connsiteX18" fmla="*/ 1280160 w 24688800"/>
                <a:gd name="connsiteY18" fmla="*/ 7772400 h 21122640"/>
                <a:gd name="connsiteX19" fmla="*/ 1645920 w 24688800"/>
                <a:gd name="connsiteY19" fmla="*/ 6949440 h 21122640"/>
                <a:gd name="connsiteX20" fmla="*/ 3291840 w 24688800"/>
                <a:gd name="connsiteY20" fmla="*/ 6766560 h 21122640"/>
                <a:gd name="connsiteX21" fmla="*/ 4480560 w 24688800"/>
                <a:gd name="connsiteY21" fmla="*/ 5029200 h 21122640"/>
                <a:gd name="connsiteX22" fmla="*/ 5943600 w 24688800"/>
                <a:gd name="connsiteY22" fmla="*/ 4206240 h 21122640"/>
                <a:gd name="connsiteX23" fmla="*/ 6675120 w 24688800"/>
                <a:gd name="connsiteY23" fmla="*/ 2468880 h 21122640"/>
                <a:gd name="connsiteX24" fmla="*/ 7955280 w 24688800"/>
                <a:gd name="connsiteY24" fmla="*/ 1554480 h 21122640"/>
                <a:gd name="connsiteX25" fmla="*/ 7772400 w 24688800"/>
                <a:gd name="connsiteY25" fmla="*/ 4023360 h 21122640"/>
                <a:gd name="connsiteX26" fmla="*/ 8686800 w 24688800"/>
                <a:gd name="connsiteY26" fmla="*/ 7040880 h 21122640"/>
                <a:gd name="connsiteX27" fmla="*/ 9326880 w 24688800"/>
                <a:gd name="connsiteY27" fmla="*/ 7680960 h 21122640"/>
                <a:gd name="connsiteX28" fmla="*/ 10789920 w 24688800"/>
                <a:gd name="connsiteY28" fmla="*/ 7223760 h 21122640"/>
                <a:gd name="connsiteX29" fmla="*/ 12344400 w 24688800"/>
                <a:gd name="connsiteY29" fmla="*/ 7589520 h 21122640"/>
                <a:gd name="connsiteX30" fmla="*/ 12435840 w 24688800"/>
                <a:gd name="connsiteY30" fmla="*/ 8046720 h 21122640"/>
                <a:gd name="connsiteX31" fmla="*/ 14173200 w 24688800"/>
                <a:gd name="connsiteY31" fmla="*/ 4937760 h 21122640"/>
                <a:gd name="connsiteX32" fmla="*/ 15544800 w 24688800"/>
                <a:gd name="connsiteY32" fmla="*/ 3840480 h 21122640"/>
                <a:gd name="connsiteX33" fmla="*/ 18013680 w 24688800"/>
                <a:gd name="connsiteY33" fmla="*/ 2468880 h 21122640"/>
                <a:gd name="connsiteX34" fmla="*/ 18013680 w 24688800"/>
                <a:gd name="connsiteY34" fmla="*/ 365760 h 21122640"/>
                <a:gd name="connsiteX0" fmla="*/ 18013680 w 24688800"/>
                <a:gd name="connsiteY0" fmla="*/ 365760 h 21122640"/>
                <a:gd name="connsiteX1" fmla="*/ 19385280 w 24688800"/>
                <a:gd name="connsiteY1" fmla="*/ 0 h 21122640"/>
                <a:gd name="connsiteX2" fmla="*/ 21122640 w 24688800"/>
                <a:gd name="connsiteY2" fmla="*/ 1645920 h 21122640"/>
                <a:gd name="connsiteX3" fmla="*/ 22037040 w 24688800"/>
                <a:gd name="connsiteY3" fmla="*/ 3657600 h 21122640"/>
                <a:gd name="connsiteX4" fmla="*/ 24688800 w 24688800"/>
                <a:gd name="connsiteY4" fmla="*/ 6309360 h 21122640"/>
                <a:gd name="connsiteX5" fmla="*/ 21762720 w 24688800"/>
                <a:gd name="connsiteY5" fmla="*/ 6309360 h 21122640"/>
                <a:gd name="connsiteX6" fmla="*/ 20116800 w 24688800"/>
                <a:gd name="connsiteY6" fmla="*/ 2926080 h 21122640"/>
                <a:gd name="connsiteX7" fmla="*/ 19202400 w 24688800"/>
                <a:gd name="connsiteY7" fmla="*/ 2926080 h 21122640"/>
                <a:gd name="connsiteX8" fmla="*/ 14173200 w 24688800"/>
                <a:gd name="connsiteY8" fmla="*/ 15453360 h 21122640"/>
                <a:gd name="connsiteX9" fmla="*/ 13624560 w 24688800"/>
                <a:gd name="connsiteY9" fmla="*/ 20939760 h 21122640"/>
                <a:gd name="connsiteX10" fmla="*/ 11887200 w 24688800"/>
                <a:gd name="connsiteY10" fmla="*/ 21122640 h 21122640"/>
                <a:gd name="connsiteX11" fmla="*/ 10149840 w 24688800"/>
                <a:gd name="connsiteY11" fmla="*/ 17373600 h 21122640"/>
                <a:gd name="connsiteX12" fmla="*/ 8503920 w 24688800"/>
                <a:gd name="connsiteY12" fmla="*/ 8778240 h 21122640"/>
                <a:gd name="connsiteX13" fmla="*/ 6583680 w 24688800"/>
                <a:gd name="connsiteY13" fmla="*/ 5303520 h 21122640"/>
                <a:gd name="connsiteX14" fmla="*/ 4389120 w 24688800"/>
                <a:gd name="connsiteY14" fmla="*/ 6217920 h 21122640"/>
                <a:gd name="connsiteX15" fmla="*/ 4297680 w 24688800"/>
                <a:gd name="connsiteY15" fmla="*/ 7680960 h 21122640"/>
                <a:gd name="connsiteX16" fmla="*/ 2560320 w 24688800"/>
                <a:gd name="connsiteY16" fmla="*/ 8686800 h 21122640"/>
                <a:gd name="connsiteX17" fmla="*/ 0 w 24688800"/>
                <a:gd name="connsiteY17" fmla="*/ 8412480 h 21122640"/>
                <a:gd name="connsiteX18" fmla="*/ 1280160 w 24688800"/>
                <a:gd name="connsiteY18" fmla="*/ 7772400 h 21122640"/>
                <a:gd name="connsiteX19" fmla="*/ 1645920 w 24688800"/>
                <a:gd name="connsiteY19" fmla="*/ 6949440 h 21122640"/>
                <a:gd name="connsiteX20" fmla="*/ 3291840 w 24688800"/>
                <a:gd name="connsiteY20" fmla="*/ 6766560 h 21122640"/>
                <a:gd name="connsiteX21" fmla="*/ 4480560 w 24688800"/>
                <a:gd name="connsiteY21" fmla="*/ 5029200 h 21122640"/>
                <a:gd name="connsiteX22" fmla="*/ 5943600 w 24688800"/>
                <a:gd name="connsiteY22" fmla="*/ 4206240 h 21122640"/>
                <a:gd name="connsiteX23" fmla="*/ 6675120 w 24688800"/>
                <a:gd name="connsiteY23" fmla="*/ 2468880 h 21122640"/>
                <a:gd name="connsiteX24" fmla="*/ 7955280 w 24688800"/>
                <a:gd name="connsiteY24" fmla="*/ 1554480 h 21122640"/>
                <a:gd name="connsiteX25" fmla="*/ 7772400 w 24688800"/>
                <a:gd name="connsiteY25" fmla="*/ 4023360 h 21122640"/>
                <a:gd name="connsiteX26" fmla="*/ 8686800 w 24688800"/>
                <a:gd name="connsiteY26" fmla="*/ 7040880 h 21122640"/>
                <a:gd name="connsiteX27" fmla="*/ 9326880 w 24688800"/>
                <a:gd name="connsiteY27" fmla="*/ 7680960 h 21122640"/>
                <a:gd name="connsiteX28" fmla="*/ 10789920 w 24688800"/>
                <a:gd name="connsiteY28" fmla="*/ 7223760 h 21122640"/>
                <a:gd name="connsiteX29" fmla="*/ 12344400 w 24688800"/>
                <a:gd name="connsiteY29" fmla="*/ 7589520 h 21122640"/>
                <a:gd name="connsiteX30" fmla="*/ 12435840 w 24688800"/>
                <a:gd name="connsiteY30" fmla="*/ 8046720 h 21122640"/>
                <a:gd name="connsiteX31" fmla="*/ 14173200 w 24688800"/>
                <a:gd name="connsiteY31" fmla="*/ 4937760 h 21122640"/>
                <a:gd name="connsiteX32" fmla="*/ 15544800 w 24688800"/>
                <a:gd name="connsiteY32" fmla="*/ 3840480 h 21122640"/>
                <a:gd name="connsiteX33" fmla="*/ 18013680 w 24688800"/>
                <a:gd name="connsiteY33" fmla="*/ 2468880 h 21122640"/>
                <a:gd name="connsiteX34" fmla="*/ 18013680 w 24688800"/>
                <a:gd name="connsiteY34" fmla="*/ 365760 h 21122640"/>
                <a:gd name="connsiteX0" fmla="*/ 18013680 w 24688800"/>
                <a:gd name="connsiteY0" fmla="*/ 365760 h 21122640"/>
                <a:gd name="connsiteX1" fmla="*/ 19385280 w 24688800"/>
                <a:gd name="connsiteY1" fmla="*/ 0 h 21122640"/>
                <a:gd name="connsiteX2" fmla="*/ 21122640 w 24688800"/>
                <a:gd name="connsiteY2" fmla="*/ 1645920 h 21122640"/>
                <a:gd name="connsiteX3" fmla="*/ 22037040 w 24688800"/>
                <a:gd name="connsiteY3" fmla="*/ 3657600 h 21122640"/>
                <a:gd name="connsiteX4" fmla="*/ 24688800 w 24688800"/>
                <a:gd name="connsiteY4" fmla="*/ 6309360 h 21122640"/>
                <a:gd name="connsiteX5" fmla="*/ 21762720 w 24688800"/>
                <a:gd name="connsiteY5" fmla="*/ 6309360 h 21122640"/>
                <a:gd name="connsiteX6" fmla="*/ 20116800 w 24688800"/>
                <a:gd name="connsiteY6" fmla="*/ 2926080 h 21122640"/>
                <a:gd name="connsiteX7" fmla="*/ 19202400 w 24688800"/>
                <a:gd name="connsiteY7" fmla="*/ 2926080 h 21122640"/>
                <a:gd name="connsiteX8" fmla="*/ 14173200 w 24688800"/>
                <a:gd name="connsiteY8" fmla="*/ 15453360 h 21122640"/>
                <a:gd name="connsiteX9" fmla="*/ 13624560 w 24688800"/>
                <a:gd name="connsiteY9" fmla="*/ 20939760 h 21122640"/>
                <a:gd name="connsiteX10" fmla="*/ 11887200 w 24688800"/>
                <a:gd name="connsiteY10" fmla="*/ 21122640 h 21122640"/>
                <a:gd name="connsiteX11" fmla="*/ 10149840 w 24688800"/>
                <a:gd name="connsiteY11" fmla="*/ 17373600 h 21122640"/>
                <a:gd name="connsiteX12" fmla="*/ 8503920 w 24688800"/>
                <a:gd name="connsiteY12" fmla="*/ 8778240 h 21122640"/>
                <a:gd name="connsiteX13" fmla="*/ 6583680 w 24688800"/>
                <a:gd name="connsiteY13" fmla="*/ 5303520 h 21122640"/>
                <a:gd name="connsiteX14" fmla="*/ 4389120 w 24688800"/>
                <a:gd name="connsiteY14" fmla="*/ 6217920 h 21122640"/>
                <a:gd name="connsiteX15" fmla="*/ 4297680 w 24688800"/>
                <a:gd name="connsiteY15" fmla="*/ 7680960 h 21122640"/>
                <a:gd name="connsiteX16" fmla="*/ 2560320 w 24688800"/>
                <a:gd name="connsiteY16" fmla="*/ 8686800 h 21122640"/>
                <a:gd name="connsiteX17" fmla="*/ 0 w 24688800"/>
                <a:gd name="connsiteY17" fmla="*/ 8412480 h 21122640"/>
                <a:gd name="connsiteX18" fmla="*/ 1280160 w 24688800"/>
                <a:gd name="connsiteY18" fmla="*/ 7772400 h 21122640"/>
                <a:gd name="connsiteX19" fmla="*/ 1645920 w 24688800"/>
                <a:gd name="connsiteY19" fmla="*/ 6949440 h 21122640"/>
                <a:gd name="connsiteX20" fmla="*/ 3291840 w 24688800"/>
                <a:gd name="connsiteY20" fmla="*/ 6766560 h 21122640"/>
                <a:gd name="connsiteX21" fmla="*/ 4480560 w 24688800"/>
                <a:gd name="connsiteY21" fmla="*/ 5029200 h 21122640"/>
                <a:gd name="connsiteX22" fmla="*/ 5943600 w 24688800"/>
                <a:gd name="connsiteY22" fmla="*/ 4206240 h 21122640"/>
                <a:gd name="connsiteX23" fmla="*/ 6675120 w 24688800"/>
                <a:gd name="connsiteY23" fmla="*/ 2468880 h 21122640"/>
                <a:gd name="connsiteX24" fmla="*/ 7955280 w 24688800"/>
                <a:gd name="connsiteY24" fmla="*/ 1554480 h 21122640"/>
                <a:gd name="connsiteX25" fmla="*/ 7772400 w 24688800"/>
                <a:gd name="connsiteY25" fmla="*/ 4023360 h 21122640"/>
                <a:gd name="connsiteX26" fmla="*/ 8686800 w 24688800"/>
                <a:gd name="connsiteY26" fmla="*/ 7040880 h 21122640"/>
                <a:gd name="connsiteX27" fmla="*/ 9326880 w 24688800"/>
                <a:gd name="connsiteY27" fmla="*/ 7680960 h 21122640"/>
                <a:gd name="connsiteX28" fmla="*/ 10789920 w 24688800"/>
                <a:gd name="connsiteY28" fmla="*/ 7223760 h 21122640"/>
                <a:gd name="connsiteX29" fmla="*/ 12344400 w 24688800"/>
                <a:gd name="connsiteY29" fmla="*/ 7589520 h 21122640"/>
                <a:gd name="connsiteX30" fmla="*/ 12435840 w 24688800"/>
                <a:gd name="connsiteY30" fmla="*/ 8046720 h 21122640"/>
                <a:gd name="connsiteX31" fmla="*/ 14173200 w 24688800"/>
                <a:gd name="connsiteY31" fmla="*/ 4937760 h 21122640"/>
                <a:gd name="connsiteX32" fmla="*/ 15544800 w 24688800"/>
                <a:gd name="connsiteY32" fmla="*/ 3840480 h 21122640"/>
                <a:gd name="connsiteX33" fmla="*/ 18013680 w 24688800"/>
                <a:gd name="connsiteY33" fmla="*/ 2468880 h 21122640"/>
                <a:gd name="connsiteX34" fmla="*/ 18013680 w 24688800"/>
                <a:gd name="connsiteY34" fmla="*/ 365760 h 21122640"/>
                <a:gd name="connsiteX0" fmla="*/ 18013680 w 24688800"/>
                <a:gd name="connsiteY0" fmla="*/ 365760 h 21122640"/>
                <a:gd name="connsiteX1" fmla="*/ 19385280 w 24688800"/>
                <a:gd name="connsiteY1" fmla="*/ 0 h 21122640"/>
                <a:gd name="connsiteX2" fmla="*/ 21122640 w 24688800"/>
                <a:gd name="connsiteY2" fmla="*/ 1645920 h 21122640"/>
                <a:gd name="connsiteX3" fmla="*/ 22037040 w 24688800"/>
                <a:gd name="connsiteY3" fmla="*/ 3657600 h 21122640"/>
                <a:gd name="connsiteX4" fmla="*/ 24688800 w 24688800"/>
                <a:gd name="connsiteY4" fmla="*/ 6309360 h 21122640"/>
                <a:gd name="connsiteX5" fmla="*/ 21762720 w 24688800"/>
                <a:gd name="connsiteY5" fmla="*/ 6309360 h 21122640"/>
                <a:gd name="connsiteX6" fmla="*/ 20116800 w 24688800"/>
                <a:gd name="connsiteY6" fmla="*/ 2926080 h 21122640"/>
                <a:gd name="connsiteX7" fmla="*/ 19202400 w 24688800"/>
                <a:gd name="connsiteY7" fmla="*/ 2926080 h 21122640"/>
                <a:gd name="connsiteX8" fmla="*/ 14173200 w 24688800"/>
                <a:gd name="connsiteY8" fmla="*/ 15453360 h 21122640"/>
                <a:gd name="connsiteX9" fmla="*/ 13624560 w 24688800"/>
                <a:gd name="connsiteY9" fmla="*/ 20939760 h 21122640"/>
                <a:gd name="connsiteX10" fmla="*/ 11887200 w 24688800"/>
                <a:gd name="connsiteY10" fmla="*/ 21122640 h 21122640"/>
                <a:gd name="connsiteX11" fmla="*/ 10149840 w 24688800"/>
                <a:gd name="connsiteY11" fmla="*/ 17373600 h 21122640"/>
                <a:gd name="connsiteX12" fmla="*/ 8503920 w 24688800"/>
                <a:gd name="connsiteY12" fmla="*/ 8778240 h 21122640"/>
                <a:gd name="connsiteX13" fmla="*/ 6583680 w 24688800"/>
                <a:gd name="connsiteY13" fmla="*/ 5303520 h 21122640"/>
                <a:gd name="connsiteX14" fmla="*/ 4389120 w 24688800"/>
                <a:gd name="connsiteY14" fmla="*/ 6217920 h 21122640"/>
                <a:gd name="connsiteX15" fmla="*/ 4297680 w 24688800"/>
                <a:gd name="connsiteY15" fmla="*/ 7680960 h 21122640"/>
                <a:gd name="connsiteX16" fmla="*/ 2560320 w 24688800"/>
                <a:gd name="connsiteY16" fmla="*/ 8686800 h 21122640"/>
                <a:gd name="connsiteX17" fmla="*/ 0 w 24688800"/>
                <a:gd name="connsiteY17" fmla="*/ 8412480 h 21122640"/>
                <a:gd name="connsiteX18" fmla="*/ 1280160 w 24688800"/>
                <a:gd name="connsiteY18" fmla="*/ 7772400 h 21122640"/>
                <a:gd name="connsiteX19" fmla="*/ 1645920 w 24688800"/>
                <a:gd name="connsiteY19" fmla="*/ 6949440 h 21122640"/>
                <a:gd name="connsiteX20" fmla="*/ 3291840 w 24688800"/>
                <a:gd name="connsiteY20" fmla="*/ 6766560 h 21122640"/>
                <a:gd name="connsiteX21" fmla="*/ 4480560 w 24688800"/>
                <a:gd name="connsiteY21" fmla="*/ 5029200 h 21122640"/>
                <a:gd name="connsiteX22" fmla="*/ 5943600 w 24688800"/>
                <a:gd name="connsiteY22" fmla="*/ 4206240 h 21122640"/>
                <a:gd name="connsiteX23" fmla="*/ 6675120 w 24688800"/>
                <a:gd name="connsiteY23" fmla="*/ 2468880 h 21122640"/>
                <a:gd name="connsiteX24" fmla="*/ 7955280 w 24688800"/>
                <a:gd name="connsiteY24" fmla="*/ 1554480 h 21122640"/>
                <a:gd name="connsiteX25" fmla="*/ 7772400 w 24688800"/>
                <a:gd name="connsiteY25" fmla="*/ 4023360 h 21122640"/>
                <a:gd name="connsiteX26" fmla="*/ 8686800 w 24688800"/>
                <a:gd name="connsiteY26" fmla="*/ 7040880 h 21122640"/>
                <a:gd name="connsiteX27" fmla="*/ 9326880 w 24688800"/>
                <a:gd name="connsiteY27" fmla="*/ 7680960 h 21122640"/>
                <a:gd name="connsiteX28" fmla="*/ 10789920 w 24688800"/>
                <a:gd name="connsiteY28" fmla="*/ 7223760 h 21122640"/>
                <a:gd name="connsiteX29" fmla="*/ 12344400 w 24688800"/>
                <a:gd name="connsiteY29" fmla="*/ 7589520 h 21122640"/>
                <a:gd name="connsiteX30" fmla="*/ 12435840 w 24688800"/>
                <a:gd name="connsiteY30" fmla="*/ 8046720 h 21122640"/>
                <a:gd name="connsiteX31" fmla="*/ 14173200 w 24688800"/>
                <a:gd name="connsiteY31" fmla="*/ 4937760 h 21122640"/>
                <a:gd name="connsiteX32" fmla="*/ 15544800 w 24688800"/>
                <a:gd name="connsiteY32" fmla="*/ 3840480 h 21122640"/>
                <a:gd name="connsiteX33" fmla="*/ 18013680 w 24688800"/>
                <a:gd name="connsiteY33" fmla="*/ 2468880 h 21122640"/>
                <a:gd name="connsiteX34" fmla="*/ 18013680 w 24688800"/>
                <a:gd name="connsiteY34" fmla="*/ 365760 h 21122640"/>
                <a:gd name="connsiteX0" fmla="*/ 18013680 w 24688800"/>
                <a:gd name="connsiteY0" fmla="*/ 579120 h 21336000"/>
                <a:gd name="connsiteX1" fmla="*/ 19385280 w 24688800"/>
                <a:gd name="connsiteY1" fmla="*/ 213360 h 21336000"/>
                <a:gd name="connsiteX2" fmla="*/ 21122640 w 24688800"/>
                <a:gd name="connsiteY2" fmla="*/ 1859280 h 21336000"/>
                <a:gd name="connsiteX3" fmla="*/ 22037040 w 24688800"/>
                <a:gd name="connsiteY3" fmla="*/ 3870960 h 21336000"/>
                <a:gd name="connsiteX4" fmla="*/ 24688800 w 24688800"/>
                <a:gd name="connsiteY4" fmla="*/ 6522720 h 21336000"/>
                <a:gd name="connsiteX5" fmla="*/ 21762720 w 24688800"/>
                <a:gd name="connsiteY5" fmla="*/ 6522720 h 21336000"/>
                <a:gd name="connsiteX6" fmla="*/ 20116800 w 24688800"/>
                <a:gd name="connsiteY6" fmla="*/ 3139440 h 21336000"/>
                <a:gd name="connsiteX7" fmla="*/ 19202400 w 24688800"/>
                <a:gd name="connsiteY7" fmla="*/ 3139440 h 21336000"/>
                <a:gd name="connsiteX8" fmla="*/ 14173200 w 24688800"/>
                <a:gd name="connsiteY8" fmla="*/ 15666720 h 21336000"/>
                <a:gd name="connsiteX9" fmla="*/ 13624560 w 24688800"/>
                <a:gd name="connsiteY9" fmla="*/ 21153120 h 21336000"/>
                <a:gd name="connsiteX10" fmla="*/ 11887200 w 24688800"/>
                <a:gd name="connsiteY10" fmla="*/ 21336000 h 21336000"/>
                <a:gd name="connsiteX11" fmla="*/ 10149840 w 24688800"/>
                <a:gd name="connsiteY11" fmla="*/ 17586960 h 21336000"/>
                <a:gd name="connsiteX12" fmla="*/ 8503920 w 24688800"/>
                <a:gd name="connsiteY12" fmla="*/ 8991600 h 21336000"/>
                <a:gd name="connsiteX13" fmla="*/ 6583680 w 24688800"/>
                <a:gd name="connsiteY13" fmla="*/ 5516880 h 21336000"/>
                <a:gd name="connsiteX14" fmla="*/ 4389120 w 24688800"/>
                <a:gd name="connsiteY14" fmla="*/ 6431280 h 21336000"/>
                <a:gd name="connsiteX15" fmla="*/ 4297680 w 24688800"/>
                <a:gd name="connsiteY15" fmla="*/ 7894320 h 21336000"/>
                <a:gd name="connsiteX16" fmla="*/ 2560320 w 24688800"/>
                <a:gd name="connsiteY16" fmla="*/ 8900160 h 21336000"/>
                <a:gd name="connsiteX17" fmla="*/ 0 w 24688800"/>
                <a:gd name="connsiteY17" fmla="*/ 8625840 h 21336000"/>
                <a:gd name="connsiteX18" fmla="*/ 1280160 w 24688800"/>
                <a:gd name="connsiteY18" fmla="*/ 7985760 h 21336000"/>
                <a:gd name="connsiteX19" fmla="*/ 1645920 w 24688800"/>
                <a:gd name="connsiteY19" fmla="*/ 7162800 h 21336000"/>
                <a:gd name="connsiteX20" fmla="*/ 3291840 w 24688800"/>
                <a:gd name="connsiteY20" fmla="*/ 6979920 h 21336000"/>
                <a:gd name="connsiteX21" fmla="*/ 4480560 w 24688800"/>
                <a:gd name="connsiteY21" fmla="*/ 5242560 h 21336000"/>
                <a:gd name="connsiteX22" fmla="*/ 5943600 w 24688800"/>
                <a:gd name="connsiteY22" fmla="*/ 4419600 h 21336000"/>
                <a:gd name="connsiteX23" fmla="*/ 6675120 w 24688800"/>
                <a:gd name="connsiteY23" fmla="*/ 2682240 h 21336000"/>
                <a:gd name="connsiteX24" fmla="*/ 7955280 w 24688800"/>
                <a:gd name="connsiteY24" fmla="*/ 1767840 h 21336000"/>
                <a:gd name="connsiteX25" fmla="*/ 7772400 w 24688800"/>
                <a:gd name="connsiteY25" fmla="*/ 4236720 h 21336000"/>
                <a:gd name="connsiteX26" fmla="*/ 8686800 w 24688800"/>
                <a:gd name="connsiteY26" fmla="*/ 7254240 h 21336000"/>
                <a:gd name="connsiteX27" fmla="*/ 9326880 w 24688800"/>
                <a:gd name="connsiteY27" fmla="*/ 7894320 h 21336000"/>
                <a:gd name="connsiteX28" fmla="*/ 10789920 w 24688800"/>
                <a:gd name="connsiteY28" fmla="*/ 7437120 h 21336000"/>
                <a:gd name="connsiteX29" fmla="*/ 12344400 w 24688800"/>
                <a:gd name="connsiteY29" fmla="*/ 7802880 h 21336000"/>
                <a:gd name="connsiteX30" fmla="*/ 12435840 w 24688800"/>
                <a:gd name="connsiteY30" fmla="*/ 8260080 h 21336000"/>
                <a:gd name="connsiteX31" fmla="*/ 14173200 w 24688800"/>
                <a:gd name="connsiteY31" fmla="*/ 5151120 h 21336000"/>
                <a:gd name="connsiteX32" fmla="*/ 15544800 w 24688800"/>
                <a:gd name="connsiteY32" fmla="*/ 4053840 h 21336000"/>
                <a:gd name="connsiteX33" fmla="*/ 18013680 w 24688800"/>
                <a:gd name="connsiteY33" fmla="*/ 2682240 h 21336000"/>
                <a:gd name="connsiteX34" fmla="*/ 18013680 w 24688800"/>
                <a:gd name="connsiteY34" fmla="*/ 579120 h 21336000"/>
                <a:gd name="connsiteX0" fmla="*/ 18013680 w 24688800"/>
                <a:gd name="connsiteY0" fmla="*/ 579120 h 21336000"/>
                <a:gd name="connsiteX1" fmla="*/ 19385280 w 24688800"/>
                <a:gd name="connsiteY1" fmla="*/ 213360 h 21336000"/>
                <a:gd name="connsiteX2" fmla="*/ 21122640 w 24688800"/>
                <a:gd name="connsiteY2" fmla="*/ 1859280 h 21336000"/>
                <a:gd name="connsiteX3" fmla="*/ 22037040 w 24688800"/>
                <a:gd name="connsiteY3" fmla="*/ 3870960 h 21336000"/>
                <a:gd name="connsiteX4" fmla="*/ 24688800 w 24688800"/>
                <a:gd name="connsiteY4" fmla="*/ 6522720 h 21336000"/>
                <a:gd name="connsiteX5" fmla="*/ 21762720 w 24688800"/>
                <a:gd name="connsiteY5" fmla="*/ 6522720 h 21336000"/>
                <a:gd name="connsiteX6" fmla="*/ 20116800 w 24688800"/>
                <a:gd name="connsiteY6" fmla="*/ 3139440 h 21336000"/>
                <a:gd name="connsiteX7" fmla="*/ 19202400 w 24688800"/>
                <a:gd name="connsiteY7" fmla="*/ 3139440 h 21336000"/>
                <a:gd name="connsiteX8" fmla="*/ 14173200 w 24688800"/>
                <a:gd name="connsiteY8" fmla="*/ 15666720 h 21336000"/>
                <a:gd name="connsiteX9" fmla="*/ 13624560 w 24688800"/>
                <a:gd name="connsiteY9" fmla="*/ 21153120 h 21336000"/>
                <a:gd name="connsiteX10" fmla="*/ 11887200 w 24688800"/>
                <a:gd name="connsiteY10" fmla="*/ 21336000 h 21336000"/>
                <a:gd name="connsiteX11" fmla="*/ 10149840 w 24688800"/>
                <a:gd name="connsiteY11" fmla="*/ 17586960 h 21336000"/>
                <a:gd name="connsiteX12" fmla="*/ 8503920 w 24688800"/>
                <a:gd name="connsiteY12" fmla="*/ 8991600 h 21336000"/>
                <a:gd name="connsiteX13" fmla="*/ 6583680 w 24688800"/>
                <a:gd name="connsiteY13" fmla="*/ 5516880 h 21336000"/>
                <a:gd name="connsiteX14" fmla="*/ 4389120 w 24688800"/>
                <a:gd name="connsiteY14" fmla="*/ 6431280 h 21336000"/>
                <a:gd name="connsiteX15" fmla="*/ 4297680 w 24688800"/>
                <a:gd name="connsiteY15" fmla="*/ 7894320 h 21336000"/>
                <a:gd name="connsiteX16" fmla="*/ 2560320 w 24688800"/>
                <a:gd name="connsiteY16" fmla="*/ 8900160 h 21336000"/>
                <a:gd name="connsiteX17" fmla="*/ 0 w 24688800"/>
                <a:gd name="connsiteY17" fmla="*/ 8625840 h 21336000"/>
                <a:gd name="connsiteX18" fmla="*/ 1280160 w 24688800"/>
                <a:gd name="connsiteY18" fmla="*/ 7985760 h 21336000"/>
                <a:gd name="connsiteX19" fmla="*/ 1645920 w 24688800"/>
                <a:gd name="connsiteY19" fmla="*/ 7162800 h 21336000"/>
                <a:gd name="connsiteX20" fmla="*/ 3291840 w 24688800"/>
                <a:gd name="connsiteY20" fmla="*/ 6979920 h 21336000"/>
                <a:gd name="connsiteX21" fmla="*/ 4480560 w 24688800"/>
                <a:gd name="connsiteY21" fmla="*/ 5242560 h 21336000"/>
                <a:gd name="connsiteX22" fmla="*/ 5943600 w 24688800"/>
                <a:gd name="connsiteY22" fmla="*/ 4419600 h 21336000"/>
                <a:gd name="connsiteX23" fmla="*/ 6675120 w 24688800"/>
                <a:gd name="connsiteY23" fmla="*/ 2682240 h 21336000"/>
                <a:gd name="connsiteX24" fmla="*/ 7955280 w 24688800"/>
                <a:gd name="connsiteY24" fmla="*/ 1767840 h 21336000"/>
                <a:gd name="connsiteX25" fmla="*/ 7772400 w 24688800"/>
                <a:gd name="connsiteY25" fmla="*/ 4236720 h 21336000"/>
                <a:gd name="connsiteX26" fmla="*/ 8686800 w 24688800"/>
                <a:gd name="connsiteY26" fmla="*/ 7254240 h 21336000"/>
                <a:gd name="connsiteX27" fmla="*/ 9326880 w 24688800"/>
                <a:gd name="connsiteY27" fmla="*/ 7894320 h 21336000"/>
                <a:gd name="connsiteX28" fmla="*/ 10789920 w 24688800"/>
                <a:gd name="connsiteY28" fmla="*/ 7437120 h 21336000"/>
                <a:gd name="connsiteX29" fmla="*/ 12344400 w 24688800"/>
                <a:gd name="connsiteY29" fmla="*/ 7802880 h 21336000"/>
                <a:gd name="connsiteX30" fmla="*/ 12435840 w 24688800"/>
                <a:gd name="connsiteY30" fmla="*/ 8260080 h 21336000"/>
                <a:gd name="connsiteX31" fmla="*/ 14173200 w 24688800"/>
                <a:gd name="connsiteY31" fmla="*/ 5151120 h 21336000"/>
                <a:gd name="connsiteX32" fmla="*/ 15544800 w 24688800"/>
                <a:gd name="connsiteY32" fmla="*/ 4053840 h 21336000"/>
                <a:gd name="connsiteX33" fmla="*/ 18013680 w 24688800"/>
                <a:gd name="connsiteY33" fmla="*/ 2682240 h 21336000"/>
                <a:gd name="connsiteX34" fmla="*/ 18013680 w 24688800"/>
                <a:gd name="connsiteY34" fmla="*/ 579120 h 21336000"/>
                <a:gd name="connsiteX0" fmla="*/ 18013680 w 24688800"/>
                <a:gd name="connsiteY0" fmla="*/ 579120 h 21336000"/>
                <a:gd name="connsiteX1" fmla="*/ 19385280 w 24688800"/>
                <a:gd name="connsiteY1" fmla="*/ 213360 h 21336000"/>
                <a:gd name="connsiteX2" fmla="*/ 21122640 w 24688800"/>
                <a:gd name="connsiteY2" fmla="*/ 1859280 h 21336000"/>
                <a:gd name="connsiteX3" fmla="*/ 22037040 w 24688800"/>
                <a:gd name="connsiteY3" fmla="*/ 3870960 h 21336000"/>
                <a:gd name="connsiteX4" fmla="*/ 24688800 w 24688800"/>
                <a:gd name="connsiteY4" fmla="*/ 6522720 h 21336000"/>
                <a:gd name="connsiteX5" fmla="*/ 21762720 w 24688800"/>
                <a:gd name="connsiteY5" fmla="*/ 6522720 h 21336000"/>
                <a:gd name="connsiteX6" fmla="*/ 20116800 w 24688800"/>
                <a:gd name="connsiteY6" fmla="*/ 3139440 h 21336000"/>
                <a:gd name="connsiteX7" fmla="*/ 19202400 w 24688800"/>
                <a:gd name="connsiteY7" fmla="*/ 3139440 h 21336000"/>
                <a:gd name="connsiteX8" fmla="*/ 14173200 w 24688800"/>
                <a:gd name="connsiteY8" fmla="*/ 15666720 h 21336000"/>
                <a:gd name="connsiteX9" fmla="*/ 13624560 w 24688800"/>
                <a:gd name="connsiteY9" fmla="*/ 21153120 h 21336000"/>
                <a:gd name="connsiteX10" fmla="*/ 11887200 w 24688800"/>
                <a:gd name="connsiteY10" fmla="*/ 21336000 h 21336000"/>
                <a:gd name="connsiteX11" fmla="*/ 10149840 w 24688800"/>
                <a:gd name="connsiteY11" fmla="*/ 17586960 h 21336000"/>
                <a:gd name="connsiteX12" fmla="*/ 8503920 w 24688800"/>
                <a:gd name="connsiteY12" fmla="*/ 8991600 h 21336000"/>
                <a:gd name="connsiteX13" fmla="*/ 6583680 w 24688800"/>
                <a:gd name="connsiteY13" fmla="*/ 5516880 h 21336000"/>
                <a:gd name="connsiteX14" fmla="*/ 4389120 w 24688800"/>
                <a:gd name="connsiteY14" fmla="*/ 6431280 h 21336000"/>
                <a:gd name="connsiteX15" fmla="*/ 4297680 w 24688800"/>
                <a:gd name="connsiteY15" fmla="*/ 7894320 h 21336000"/>
                <a:gd name="connsiteX16" fmla="*/ 2560320 w 24688800"/>
                <a:gd name="connsiteY16" fmla="*/ 8900160 h 21336000"/>
                <a:gd name="connsiteX17" fmla="*/ 0 w 24688800"/>
                <a:gd name="connsiteY17" fmla="*/ 8625840 h 21336000"/>
                <a:gd name="connsiteX18" fmla="*/ 1280160 w 24688800"/>
                <a:gd name="connsiteY18" fmla="*/ 7985760 h 21336000"/>
                <a:gd name="connsiteX19" fmla="*/ 1645920 w 24688800"/>
                <a:gd name="connsiteY19" fmla="*/ 7162800 h 21336000"/>
                <a:gd name="connsiteX20" fmla="*/ 3291840 w 24688800"/>
                <a:gd name="connsiteY20" fmla="*/ 6979920 h 21336000"/>
                <a:gd name="connsiteX21" fmla="*/ 4480560 w 24688800"/>
                <a:gd name="connsiteY21" fmla="*/ 5242560 h 21336000"/>
                <a:gd name="connsiteX22" fmla="*/ 5943600 w 24688800"/>
                <a:gd name="connsiteY22" fmla="*/ 4419600 h 21336000"/>
                <a:gd name="connsiteX23" fmla="*/ 6675120 w 24688800"/>
                <a:gd name="connsiteY23" fmla="*/ 2682240 h 21336000"/>
                <a:gd name="connsiteX24" fmla="*/ 7955280 w 24688800"/>
                <a:gd name="connsiteY24" fmla="*/ 1767840 h 21336000"/>
                <a:gd name="connsiteX25" fmla="*/ 7772400 w 24688800"/>
                <a:gd name="connsiteY25" fmla="*/ 4236720 h 21336000"/>
                <a:gd name="connsiteX26" fmla="*/ 8686800 w 24688800"/>
                <a:gd name="connsiteY26" fmla="*/ 7254240 h 21336000"/>
                <a:gd name="connsiteX27" fmla="*/ 9326880 w 24688800"/>
                <a:gd name="connsiteY27" fmla="*/ 7894320 h 21336000"/>
                <a:gd name="connsiteX28" fmla="*/ 10789920 w 24688800"/>
                <a:gd name="connsiteY28" fmla="*/ 7437120 h 21336000"/>
                <a:gd name="connsiteX29" fmla="*/ 12344400 w 24688800"/>
                <a:gd name="connsiteY29" fmla="*/ 7802880 h 21336000"/>
                <a:gd name="connsiteX30" fmla="*/ 12435840 w 24688800"/>
                <a:gd name="connsiteY30" fmla="*/ 8260080 h 21336000"/>
                <a:gd name="connsiteX31" fmla="*/ 14173200 w 24688800"/>
                <a:gd name="connsiteY31" fmla="*/ 5151120 h 21336000"/>
                <a:gd name="connsiteX32" fmla="*/ 15544800 w 24688800"/>
                <a:gd name="connsiteY32" fmla="*/ 4053840 h 21336000"/>
                <a:gd name="connsiteX33" fmla="*/ 18013680 w 24688800"/>
                <a:gd name="connsiteY33" fmla="*/ 2682240 h 21336000"/>
                <a:gd name="connsiteX34" fmla="*/ 18013680 w 24688800"/>
                <a:gd name="connsiteY34" fmla="*/ 579120 h 21336000"/>
                <a:gd name="connsiteX0" fmla="*/ 18013680 w 24688800"/>
                <a:gd name="connsiteY0" fmla="*/ 579120 h 21336000"/>
                <a:gd name="connsiteX1" fmla="*/ 19385280 w 24688800"/>
                <a:gd name="connsiteY1" fmla="*/ 213360 h 21336000"/>
                <a:gd name="connsiteX2" fmla="*/ 21122640 w 24688800"/>
                <a:gd name="connsiteY2" fmla="*/ 1859280 h 21336000"/>
                <a:gd name="connsiteX3" fmla="*/ 22037040 w 24688800"/>
                <a:gd name="connsiteY3" fmla="*/ 3870960 h 21336000"/>
                <a:gd name="connsiteX4" fmla="*/ 24688800 w 24688800"/>
                <a:gd name="connsiteY4" fmla="*/ 6522720 h 21336000"/>
                <a:gd name="connsiteX5" fmla="*/ 21762720 w 24688800"/>
                <a:gd name="connsiteY5" fmla="*/ 6522720 h 21336000"/>
                <a:gd name="connsiteX6" fmla="*/ 20116800 w 24688800"/>
                <a:gd name="connsiteY6" fmla="*/ 3139440 h 21336000"/>
                <a:gd name="connsiteX7" fmla="*/ 19202400 w 24688800"/>
                <a:gd name="connsiteY7" fmla="*/ 3139440 h 21336000"/>
                <a:gd name="connsiteX8" fmla="*/ 14173200 w 24688800"/>
                <a:gd name="connsiteY8" fmla="*/ 15666720 h 21336000"/>
                <a:gd name="connsiteX9" fmla="*/ 13624560 w 24688800"/>
                <a:gd name="connsiteY9" fmla="*/ 21153120 h 21336000"/>
                <a:gd name="connsiteX10" fmla="*/ 11887200 w 24688800"/>
                <a:gd name="connsiteY10" fmla="*/ 21336000 h 21336000"/>
                <a:gd name="connsiteX11" fmla="*/ 10149840 w 24688800"/>
                <a:gd name="connsiteY11" fmla="*/ 17586960 h 21336000"/>
                <a:gd name="connsiteX12" fmla="*/ 8503920 w 24688800"/>
                <a:gd name="connsiteY12" fmla="*/ 8991600 h 21336000"/>
                <a:gd name="connsiteX13" fmla="*/ 6583680 w 24688800"/>
                <a:gd name="connsiteY13" fmla="*/ 5516880 h 21336000"/>
                <a:gd name="connsiteX14" fmla="*/ 4389120 w 24688800"/>
                <a:gd name="connsiteY14" fmla="*/ 6431280 h 21336000"/>
                <a:gd name="connsiteX15" fmla="*/ 4297680 w 24688800"/>
                <a:gd name="connsiteY15" fmla="*/ 7894320 h 21336000"/>
                <a:gd name="connsiteX16" fmla="*/ 2560320 w 24688800"/>
                <a:gd name="connsiteY16" fmla="*/ 8900160 h 21336000"/>
                <a:gd name="connsiteX17" fmla="*/ 0 w 24688800"/>
                <a:gd name="connsiteY17" fmla="*/ 8625840 h 21336000"/>
                <a:gd name="connsiteX18" fmla="*/ 1280160 w 24688800"/>
                <a:gd name="connsiteY18" fmla="*/ 7985760 h 21336000"/>
                <a:gd name="connsiteX19" fmla="*/ 1645920 w 24688800"/>
                <a:gd name="connsiteY19" fmla="*/ 7162800 h 21336000"/>
                <a:gd name="connsiteX20" fmla="*/ 3291840 w 24688800"/>
                <a:gd name="connsiteY20" fmla="*/ 6979920 h 21336000"/>
                <a:gd name="connsiteX21" fmla="*/ 4480560 w 24688800"/>
                <a:gd name="connsiteY21" fmla="*/ 5242560 h 21336000"/>
                <a:gd name="connsiteX22" fmla="*/ 5943600 w 24688800"/>
                <a:gd name="connsiteY22" fmla="*/ 4419600 h 21336000"/>
                <a:gd name="connsiteX23" fmla="*/ 6675120 w 24688800"/>
                <a:gd name="connsiteY23" fmla="*/ 2682240 h 21336000"/>
                <a:gd name="connsiteX24" fmla="*/ 7955280 w 24688800"/>
                <a:gd name="connsiteY24" fmla="*/ 1767840 h 21336000"/>
                <a:gd name="connsiteX25" fmla="*/ 7772400 w 24688800"/>
                <a:gd name="connsiteY25" fmla="*/ 4236720 h 21336000"/>
                <a:gd name="connsiteX26" fmla="*/ 8686800 w 24688800"/>
                <a:gd name="connsiteY26" fmla="*/ 7254240 h 21336000"/>
                <a:gd name="connsiteX27" fmla="*/ 9326880 w 24688800"/>
                <a:gd name="connsiteY27" fmla="*/ 7894320 h 21336000"/>
                <a:gd name="connsiteX28" fmla="*/ 10789920 w 24688800"/>
                <a:gd name="connsiteY28" fmla="*/ 7437120 h 21336000"/>
                <a:gd name="connsiteX29" fmla="*/ 12344400 w 24688800"/>
                <a:gd name="connsiteY29" fmla="*/ 7802880 h 21336000"/>
                <a:gd name="connsiteX30" fmla="*/ 12435840 w 24688800"/>
                <a:gd name="connsiteY30" fmla="*/ 8260080 h 21336000"/>
                <a:gd name="connsiteX31" fmla="*/ 14173200 w 24688800"/>
                <a:gd name="connsiteY31" fmla="*/ 5151120 h 21336000"/>
                <a:gd name="connsiteX32" fmla="*/ 15544800 w 24688800"/>
                <a:gd name="connsiteY32" fmla="*/ 4053840 h 21336000"/>
                <a:gd name="connsiteX33" fmla="*/ 18013680 w 24688800"/>
                <a:gd name="connsiteY33" fmla="*/ 2682240 h 21336000"/>
                <a:gd name="connsiteX34" fmla="*/ 18013680 w 24688800"/>
                <a:gd name="connsiteY34" fmla="*/ 579120 h 21336000"/>
                <a:gd name="connsiteX0" fmla="*/ 18013680 w 24688800"/>
                <a:gd name="connsiteY0" fmla="*/ 579120 h 22981920"/>
                <a:gd name="connsiteX1" fmla="*/ 19385280 w 24688800"/>
                <a:gd name="connsiteY1" fmla="*/ 213360 h 22981920"/>
                <a:gd name="connsiteX2" fmla="*/ 21122640 w 24688800"/>
                <a:gd name="connsiteY2" fmla="*/ 1859280 h 22981920"/>
                <a:gd name="connsiteX3" fmla="*/ 22037040 w 24688800"/>
                <a:gd name="connsiteY3" fmla="*/ 3870960 h 22981920"/>
                <a:gd name="connsiteX4" fmla="*/ 24688800 w 24688800"/>
                <a:gd name="connsiteY4" fmla="*/ 6522720 h 22981920"/>
                <a:gd name="connsiteX5" fmla="*/ 21762720 w 24688800"/>
                <a:gd name="connsiteY5" fmla="*/ 6522720 h 22981920"/>
                <a:gd name="connsiteX6" fmla="*/ 20116800 w 24688800"/>
                <a:gd name="connsiteY6" fmla="*/ 3139440 h 22981920"/>
                <a:gd name="connsiteX7" fmla="*/ 19202400 w 24688800"/>
                <a:gd name="connsiteY7" fmla="*/ 3139440 h 22981920"/>
                <a:gd name="connsiteX8" fmla="*/ 14173200 w 24688800"/>
                <a:gd name="connsiteY8" fmla="*/ 15666720 h 22981920"/>
                <a:gd name="connsiteX9" fmla="*/ 13624560 w 24688800"/>
                <a:gd name="connsiteY9" fmla="*/ 21153120 h 22981920"/>
                <a:gd name="connsiteX10" fmla="*/ 11887200 w 24688800"/>
                <a:gd name="connsiteY10" fmla="*/ 21336000 h 22981920"/>
                <a:gd name="connsiteX11" fmla="*/ 10149840 w 24688800"/>
                <a:gd name="connsiteY11" fmla="*/ 17586960 h 22981920"/>
                <a:gd name="connsiteX12" fmla="*/ 8503920 w 24688800"/>
                <a:gd name="connsiteY12" fmla="*/ 8991600 h 22981920"/>
                <a:gd name="connsiteX13" fmla="*/ 6583680 w 24688800"/>
                <a:gd name="connsiteY13" fmla="*/ 5516880 h 22981920"/>
                <a:gd name="connsiteX14" fmla="*/ 4389120 w 24688800"/>
                <a:gd name="connsiteY14" fmla="*/ 6431280 h 22981920"/>
                <a:gd name="connsiteX15" fmla="*/ 4297680 w 24688800"/>
                <a:gd name="connsiteY15" fmla="*/ 7894320 h 22981920"/>
                <a:gd name="connsiteX16" fmla="*/ 2560320 w 24688800"/>
                <a:gd name="connsiteY16" fmla="*/ 8900160 h 22981920"/>
                <a:gd name="connsiteX17" fmla="*/ 0 w 24688800"/>
                <a:gd name="connsiteY17" fmla="*/ 8625840 h 22981920"/>
                <a:gd name="connsiteX18" fmla="*/ 1280160 w 24688800"/>
                <a:gd name="connsiteY18" fmla="*/ 7985760 h 22981920"/>
                <a:gd name="connsiteX19" fmla="*/ 1645920 w 24688800"/>
                <a:gd name="connsiteY19" fmla="*/ 7162800 h 22981920"/>
                <a:gd name="connsiteX20" fmla="*/ 3291840 w 24688800"/>
                <a:gd name="connsiteY20" fmla="*/ 6979920 h 22981920"/>
                <a:gd name="connsiteX21" fmla="*/ 4480560 w 24688800"/>
                <a:gd name="connsiteY21" fmla="*/ 5242560 h 22981920"/>
                <a:gd name="connsiteX22" fmla="*/ 5943600 w 24688800"/>
                <a:gd name="connsiteY22" fmla="*/ 4419600 h 22981920"/>
                <a:gd name="connsiteX23" fmla="*/ 6675120 w 24688800"/>
                <a:gd name="connsiteY23" fmla="*/ 2682240 h 22981920"/>
                <a:gd name="connsiteX24" fmla="*/ 7955280 w 24688800"/>
                <a:gd name="connsiteY24" fmla="*/ 1767840 h 22981920"/>
                <a:gd name="connsiteX25" fmla="*/ 7772400 w 24688800"/>
                <a:gd name="connsiteY25" fmla="*/ 4236720 h 22981920"/>
                <a:gd name="connsiteX26" fmla="*/ 8686800 w 24688800"/>
                <a:gd name="connsiteY26" fmla="*/ 7254240 h 22981920"/>
                <a:gd name="connsiteX27" fmla="*/ 9326880 w 24688800"/>
                <a:gd name="connsiteY27" fmla="*/ 7894320 h 22981920"/>
                <a:gd name="connsiteX28" fmla="*/ 10789920 w 24688800"/>
                <a:gd name="connsiteY28" fmla="*/ 7437120 h 22981920"/>
                <a:gd name="connsiteX29" fmla="*/ 12344400 w 24688800"/>
                <a:gd name="connsiteY29" fmla="*/ 7802880 h 22981920"/>
                <a:gd name="connsiteX30" fmla="*/ 12435840 w 24688800"/>
                <a:gd name="connsiteY30" fmla="*/ 8260080 h 22981920"/>
                <a:gd name="connsiteX31" fmla="*/ 14173200 w 24688800"/>
                <a:gd name="connsiteY31" fmla="*/ 5151120 h 22981920"/>
                <a:gd name="connsiteX32" fmla="*/ 15544800 w 24688800"/>
                <a:gd name="connsiteY32" fmla="*/ 4053840 h 22981920"/>
                <a:gd name="connsiteX33" fmla="*/ 18013680 w 24688800"/>
                <a:gd name="connsiteY33" fmla="*/ 2682240 h 22981920"/>
                <a:gd name="connsiteX34" fmla="*/ 18013680 w 24688800"/>
                <a:gd name="connsiteY34" fmla="*/ 579120 h 22981920"/>
                <a:gd name="connsiteX0" fmla="*/ 18013680 w 24688800"/>
                <a:gd name="connsiteY0" fmla="*/ 579120 h 22173568"/>
                <a:gd name="connsiteX1" fmla="*/ 19385280 w 24688800"/>
                <a:gd name="connsiteY1" fmla="*/ 213360 h 22173568"/>
                <a:gd name="connsiteX2" fmla="*/ 21122640 w 24688800"/>
                <a:gd name="connsiteY2" fmla="*/ 1859280 h 22173568"/>
                <a:gd name="connsiteX3" fmla="*/ 22037040 w 24688800"/>
                <a:gd name="connsiteY3" fmla="*/ 3870960 h 22173568"/>
                <a:gd name="connsiteX4" fmla="*/ 24688800 w 24688800"/>
                <a:gd name="connsiteY4" fmla="*/ 6522720 h 22173568"/>
                <a:gd name="connsiteX5" fmla="*/ 21762720 w 24688800"/>
                <a:gd name="connsiteY5" fmla="*/ 6522720 h 22173568"/>
                <a:gd name="connsiteX6" fmla="*/ 20116800 w 24688800"/>
                <a:gd name="connsiteY6" fmla="*/ 3139440 h 22173568"/>
                <a:gd name="connsiteX7" fmla="*/ 19202400 w 24688800"/>
                <a:gd name="connsiteY7" fmla="*/ 3139440 h 22173568"/>
                <a:gd name="connsiteX8" fmla="*/ 14173200 w 24688800"/>
                <a:gd name="connsiteY8" fmla="*/ 15666720 h 22173568"/>
                <a:gd name="connsiteX9" fmla="*/ 13664600 w 24688800"/>
                <a:gd name="connsiteY9" fmla="*/ 20344768 h 22173568"/>
                <a:gd name="connsiteX10" fmla="*/ 11887200 w 24688800"/>
                <a:gd name="connsiteY10" fmla="*/ 21336000 h 22173568"/>
                <a:gd name="connsiteX11" fmla="*/ 10149840 w 24688800"/>
                <a:gd name="connsiteY11" fmla="*/ 17586960 h 22173568"/>
                <a:gd name="connsiteX12" fmla="*/ 8503920 w 24688800"/>
                <a:gd name="connsiteY12" fmla="*/ 8991600 h 22173568"/>
                <a:gd name="connsiteX13" fmla="*/ 6583680 w 24688800"/>
                <a:gd name="connsiteY13" fmla="*/ 5516880 h 22173568"/>
                <a:gd name="connsiteX14" fmla="*/ 4389120 w 24688800"/>
                <a:gd name="connsiteY14" fmla="*/ 6431280 h 22173568"/>
                <a:gd name="connsiteX15" fmla="*/ 4297680 w 24688800"/>
                <a:gd name="connsiteY15" fmla="*/ 7894320 h 22173568"/>
                <a:gd name="connsiteX16" fmla="*/ 2560320 w 24688800"/>
                <a:gd name="connsiteY16" fmla="*/ 8900160 h 22173568"/>
                <a:gd name="connsiteX17" fmla="*/ 0 w 24688800"/>
                <a:gd name="connsiteY17" fmla="*/ 8625840 h 22173568"/>
                <a:gd name="connsiteX18" fmla="*/ 1280160 w 24688800"/>
                <a:gd name="connsiteY18" fmla="*/ 7985760 h 22173568"/>
                <a:gd name="connsiteX19" fmla="*/ 1645920 w 24688800"/>
                <a:gd name="connsiteY19" fmla="*/ 7162800 h 22173568"/>
                <a:gd name="connsiteX20" fmla="*/ 3291840 w 24688800"/>
                <a:gd name="connsiteY20" fmla="*/ 6979920 h 22173568"/>
                <a:gd name="connsiteX21" fmla="*/ 4480560 w 24688800"/>
                <a:gd name="connsiteY21" fmla="*/ 5242560 h 22173568"/>
                <a:gd name="connsiteX22" fmla="*/ 5943600 w 24688800"/>
                <a:gd name="connsiteY22" fmla="*/ 4419600 h 22173568"/>
                <a:gd name="connsiteX23" fmla="*/ 6675120 w 24688800"/>
                <a:gd name="connsiteY23" fmla="*/ 2682240 h 22173568"/>
                <a:gd name="connsiteX24" fmla="*/ 7955280 w 24688800"/>
                <a:gd name="connsiteY24" fmla="*/ 1767840 h 22173568"/>
                <a:gd name="connsiteX25" fmla="*/ 7772400 w 24688800"/>
                <a:gd name="connsiteY25" fmla="*/ 4236720 h 22173568"/>
                <a:gd name="connsiteX26" fmla="*/ 8686800 w 24688800"/>
                <a:gd name="connsiteY26" fmla="*/ 7254240 h 22173568"/>
                <a:gd name="connsiteX27" fmla="*/ 9326880 w 24688800"/>
                <a:gd name="connsiteY27" fmla="*/ 7894320 h 22173568"/>
                <a:gd name="connsiteX28" fmla="*/ 10789920 w 24688800"/>
                <a:gd name="connsiteY28" fmla="*/ 7437120 h 22173568"/>
                <a:gd name="connsiteX29" fmla="*/ 12344400 w 24688800"/>
                <a:gd name="connsiteY29" fmla="*/ 7802880 h 22173568"/>
                <a:gd name="connsiteX30" fmla="*/ 12435840 w 24688800"/>
                <a:gd name="connsiteY30" fmla="*/ 8260080 h 22173568"/>
                <a:gd name="connsiteX31" fmla="*/ 14173200 w 24688800"/>
                <a:gd name="connsiteY31" fmla="*/ 5151120 h 22173568"/>
                <a:gd name="connsiteX32" fmla="*/ 15544800 w 24688800"/>
                <a:gd name="connsiteY32" fmla="*/ 4053840 h 22173568"/>
                <a:gd name="connsiteX33" fmla="*/ 18013680 w 24688800"/>
                <a:gd name="connsiteY33" fmla="*/ 2682240 h 22173568"/>
                <a:gd name="connsiteX34" fmla="*/ 18013680 w 24688800"/>
                <a:gd name="connsiteY34" fmla="*/ 579120 h 22173568"/>
                <a:gd name="connsiteX0" fmla="*/ 18013680 w 24688800"/>
                <a:gd name="connsiteY0" fmla="*/ 579120 h 22173568"/>
                <a:gd name="connsiteX1" fmla="*/ 19385280 w 24688800"/>
                <a:gd name="connsiteY1" fmla="*/ 213360 h 22173568"/>
                <a:gd name="connsiteX2" fmla="*/ 21122640 w 24688800"/>
                <a:gd name="connsiteY2" fmla="*/ 1859280 h 22173568"/>
                <a:gd name="connsiteX3" fmla="*/ 22037040 w 24688800"/>
                <a:gd name="connsiteY3" fmla="*/ 3870960 h 22173568"/>
                <a:gd name="connsiteX4" fmla="*/ 24688800 w 24688800"/>
                <a:gd name="connsiteY4" fmla="*/ 6522720 h 22173568"/>
                <a:gd name="connsiteX5" fmla="*/ 21762720 w 24688800"/>
                <a:gd name="connsiteY5" fmla="*/ 6522720 h 22173568"/>
                <a:gd name="connsiteX6" fmla="*/ 20116800 w 24688800"/>
                <a:gd name="connsiteY6" fmla="*/ 3139440 h 22173568"/>
                <a:gd name="connsiteX7" fmla="*/ 19202400 w 24688800"/>
                <a:gd name="connsiteY7" fmla="*/ 3139440 h 22173568"/>
                <a:gd name="connsiteX8" fmla="*/ 14173200 w 24688800"/>
                <a:gd name="connsiteY8" fmla="*/ 15666720 h 22173568"/>
                <a:gd name="connsiteX9" fmla="*/ 13664600 w 24688800"/>
                <a:gd name="connsiteY9" fmla="*/ 20344768 h 22173568"/>
                <a:gd name="connsiteX10" fmla="*/ 11887200 w 24688800"/>
                <a:gd name="connsiteY10" fmla="*/ 21336000 h 22173568"/>
                <a:gd name="connsiteX11" fmla="*/ 10149840 w 24688800"/>
                <a:gd name="connsiteY11" fmla="*/ 17586960 h 22173568"/>
                <a:gd name="connsiteX12" fmla="*/ 8503920 w 24688800"/>
                <a:gd name="connsiteY12" fmla="*/ 8991600 h 22173568"/>
                <a:gd name="connsiteX13" fmla="*/ 6583680 w 24688800"/>
                <a:gd name="connsiteY13" fmla="*/ 5516880 h 22173568"/>
                <a:gd name="connsiteX14" fmla="*/ 4389120 w 24688800"/>
                <a:gd name="connsiteY14" fmla="*/ 6431280 h 22173568"/>
                <a:gd name="connsiteX15" fmla="*/ 4297680 w 24688800"/>
                <a:gd name="connsiteY15" fmla="*/ 7894320 h 22173568"/>
                <a:gd name="connsiteX16" fmla="*/ 2560320 w 24688800"/>
                <a:gd name="connsiteY16" fmla="*/ 8900160 h 22173568"/>
                <a:gd name="connsiteX17" fmla="*/ 0 w 24688800"/>
                <a:gd name="connsiteY17" fmla="*/ 8625840 h 22173568"/>
                <a:gd name="connsiteX18" fmla="*/ 1280160 w 24688800"/>
                <a:gd name="connsiteY18" fmla="*/ 7985760 h 22173568"/>
                <a:gd name="connsiteX19" fmla="*/ 1645920 w 24688800"/>
                <a:gd name="connsiteY19" fmla="*/ 7162800 h 22173568"/>
                <a:gd name="connsiteX20" fmla="*/ 3291840 w 24688800"/>
                <a:gd name="connsiteY20" fmla="*/ 6979920 h 22173568"/>
                <a:gd name="connsiteX21" fmla="*/ 4480560 w 24688800"/>
                <a:gd name="connsiteY21" fmla="*/ 5242560 h 22173568"/>
                <a:gd name="connsiteX22" fmla="*/ 5943600 w 24688800"/>
                <a:gd name="connsiteY22" fmla="*/ 4419600 h 22173568"/>
                <a:gd name="connsiteX23" fmla="*/ 6675120 w 24688800"/>
                <a:gd name="connsiteY23" fmla="*/ 2682240 h 22173568"/>
                <a:gd name="connsiteX24" fmla="*/ 7955280 w 24688800"/>
                <a:gd name="connsiteY24" fmla="*/ 1767840 h 22173568"/>
                <a:gd name="connsiteX25" fmla="*/ 7772400 w 24688800"/>
                <a:gd name="connsiteY25" fmla="*/ 4236720 h 22173568"/>
                <a:gd name="connsiteX26" fmla="*/ 8686800 w 24688800"/>
                <a:gd name="connsiteY26" fmla="*/ 7254240 h 22173568"/>
                <a:gd name="connsiteX27" fmla="*/ 9326880 w 24688800"/>
                <a:gd name="connsiteY27" fmla="*/ 7894320 h 22173568"/>
                <a:gd name="connsiteX28" fmla="*/ 10789920 w 24688800"/>
                <a:gd name="connsiteY28" fmla="*/ 7437120 h 22173568"/>
                <a:gd name="connsiteX29" fmla="*/ 12344400 w 24688800"/>
                <a:gd name="connsiteY29" fmla="*/ 7802880 h 22173568"/>
                <a:gd name="connsiteX30" fmla="*/ 12435840 w 24688800"/>
                <a:gd name="connsiteY30" fmla="*/ 8260080 h 22173568"/>
                <a:gd name="connsiteX31" fmla="*/ 14173200 w 24688800"/>
                <a:gd name="connsiteY31" fmla="*/ 5151120 h 22173568"/>
                <a:gd name="connsiteX32" fmla="*/ 15544800 w 24688800"/>
                <a:gd name="connsiteY32" fmla="*/ 4053840 h 22173568"/>
                <a:gd name="connsiteX33" fmla="*/ 18013680 w 24688800"/>
                <a:gd name="connsiteY33" fmla="*/ 2682240 h 22173568"/>
                <a:gd name="connsiteX34" fmla="*/ 18013680 w 24688800"/>
                <a:gd name="connsiteY34" fmla="*/ 579120 h 22173568"/>
                <a:gd name="connsiteX0" fmla="*/ 18013680 w 24688800"/>
                <a:gd name="connsiteY0" fmla="*/ 579120 h 21930360"/>
                <a:gd name="connsiteX1" fmla="*/ 19385280 w 24688800"/>
                <a:gd name="connsiteY1" fmla="*/ 213360 h 21930360"/>
                <a:gd name="connsiteX2" fmla="*/ 21122640 w 24688800"/>
                <a:gd name="connsiteY2" fmla="*/ 1859280 h 21930360"/>
                <a:gd name="connsiteX3" fmla="*/ 22037040 w 24688800"/>
                <a:gd name="connsiteY3" fmla="*/ 3870960 h 21930360"/>
                <a:gd name="connsiteX4" fmla="*/ 24688800 w 24688800"/>
                <a:gd name="connsiteY4" fmla="*/ 6522720 h 21930360"/>
                <a:gd name="connsiteX5" fmla="*/ 21762720 w 24688800"/>
                <a:gd name="connsiteY5" fmla="*/ 6522720 h 21930360"/>
                <a:gd name="connsiteX6" fmla="*/ 20116800 w 24688800"/>
                <a:gd name="connsiteY6" fmla="*/ 3139440 h 21930360"/>
                <a:gd name="connsiteX7" fmla="*/ 19202400 w 24688800"/>
                <a:gd name="connsiteY7" fmla="*/ 3139440 h 21930360"/>
                <a:gd name="connsiteX8" fmla="*/ 14173200 w 24688800"/>
                <a:gd name="connsiteY8" fmla="*/ 15666720 h 21930360"/>
                <a:gd name="connsiteX9" fmla="*/ 13664600 w 24688800"/>
                <a:gd name="connsiteY9" fmla="*/ 20344768 h 21930360"/>
                <a:gd name="connsiteX10" fmla="*/ 11887200 w 24688800"/>
                <a:gd name="connsiteY10" fmla="*/ 21336000 h 21930360"/>
                <a:gd name="connsiteX11" fmla="*/ 10149840 w 24688800"/>
                <a:gd name="connsiteY11" fmla="*/ 17586960 h 21930360"/>
                <a:gd name="connsiteX12" fmla="*/ 8503920 w 24688800"/>
                <a:gd name="connsiteY12" fmla="*/ 8991600 h 21930360"/>
                <a:gd name="connsiteX13" fmla="*/ 6583680 w 24688800"/>
                <a:gd name="connsiteY13" fmla="*/ 5516880 h 21930360"/>
                <a:gd name="connsiteX14" fmla="*/ 4389120 w 24688800"/>
                <a:gd name="connsiteY14" fmla="*/ 6431280 h 21930360"/>
                <a:gd name="connsiteX15" fmla="*/ 4297680 w 24688800"/>
                <a:gd name="connsiteY15" fmla="*/ 7894320 h 21930360"/>
                <a:gd name="connsiteX16" fmla="*/ 2560320 w 24688800"/>
                <a:gd name="connsiteY16" fmla="*/ 8900160 h 21930360"/>
                <a:gd name="connsiteX17" fmla="*/ 0 w 24688800"/>
                <a:gd name="connsiteY17" fmla="*/ 8625840 h 21930360"/>
                <a:gd name="connsiteX18" fmla="*/ 1280160 w 24688800"/>
                <a:gd name="connsiteY18" fmla="*/ 7985760 h 21930360"/>
                <a:gd name="connsiteX19" fmla="*/ 1645920 w 24688800"/>
                <a:gd name="connsiteY19" fmla="*/ 7162800 h 21930360"/>
                <a:gd name="connsiteX20" fmla="*/ 3291840 w 24688800"/>
                <a:gd name="connsiteY20" fmla="*/ 6979920 h 21930360"/>
                <a:gd name="connsiteX21" fmla="*/ 4480560 w 24688800"/>
                <a:gd name="connsiteY21" fmla="*/ 5242560 h 21930360"/>
                <a:gd name="connsiteX22" fmla="*/ 5943600 w 24688800"/>
                <a:gd name="connsiteY22" fmla="*/ 4419600 h 21930360"/>
                <a:gd name="connsiteX23" fmla="*/ 6675120 w 24688800"/>
                <a:gd name="connsiteY23" fmla="*/ 2682240 h 21930360"/>
                <a:gd name="connsiteX24" fmla="*/ 7955280 w 24688800"/>
                <a:gd name="connsiteY24" fmla="*/ 1767840 h 21930360"/>
                <a:gd name="connsiteX25" fmla="*/ 7772400 w 24688800"/>
                <a:gd name="connsiteY25" fmla="*/ 4236720 h 21930360"/>
                <a:gd name="connsiteX26" fmla="*/ 8686800 w 24688800"/>
                <a:gd name="connsiteY26" fmla="*/ 7254240 h 21930360"/>
                <a:gd name="connsiteX27" fmla="*/ 9326880 w 24688800"/>
                <a:gd name="connsiteY27" fmla="*/ 7894320 h 21930360"/>
                <a:gd name="connsiteX28" fmla="*/ 10789920 w 24688800"/>
                <a:gd name="connsiteY28" fmla="*/ 7437120 h 21930360"/>
                <a:gd name="connsiteX29" fmla="*/ 12344400 w 24688800"/>
                <a:gd name="connsiteY29" fmla="*/ 7802880 h 21930360"/>
                <a:gd name="connsiteX30" fmla="*/ 12435840 w 24688800"/>
                <a:gd name="connsiteY30" fmla="*/ 8260080 h 21930360"/>
                <a:gd name="connsiteX31" fmla="*/ 14173200 w 24688800"/>
                <a:gd name="connsiteY31" fmla="*/ 5151120 h 21930360"/>
                <a:gd name="connsiteX32" fmla="*/ 15544800 w 24688800"/>
                <a:gd name="connsiteY32" fmla="*/ 4053840 h 21930360"/>
                <a:gd name="connsiteX33" fmla="*/ 18013680 w 24688800"/>
                <a:gd name="connsiteY33" fmla="*/ 2682240 h 21930360"/>
                <a:gd name="connsiteX34" fmla="*/ 18013680 w 24688800"/>
                <a:gd name="connsiteY34" fmla="*/ 579120 h 21930360"/>
                <a:gd name="connsiteX0" fmla="*/ 18013680 w 24688800"/>
                <a:gd name="connsiteY0" fmla="*/ 579120 h 21515192"/>
                <a:gd name="connsiteX1" fmla="*/ 19385280 w 24688800"/>
                <a:gd name="connsiteY1" fmla="*/ 213360 h 21515192"/>
                <a:gd name="connsiteX2" fmla="*/ 21122640 w 24688800"/>
                <a:gd name="connsiteY2" fmla="*/ 1859280 h 21515192"/>
                <a:gd name="connsiteX3" fmla="*/ 22037040 w 24688800"/>
                <a:gd name="connsiteY3" fmla="*/ 3870960 h 21515192"/>
                <a:gd name="connsiteX4" fmla="*/ 24688800 w 24688800"/>
                <a:gd name="connsiteY4" fmla="*/ 6522720 h 21515192"/>
                <a:gd name="connsiteX5" fmla="*/ 21762720 w 24688800"/>
                <a:gd name="connsiteY5" fmla="*/ 6522720 h 21515192"/>
                <a:gd name="connsiteX6" fmla="*/ 20116800 w 24688800"/>
                <a:gd name="connsiteY6" fmla="*/ 3139440 h 21515192"/>
                <a:gd name="connsiteX7" fmla="*/ 19202400 w 24688800"/>
                <a:gd name="connsiteY7" fmla="*/ 3139440 h 21515192"/>
                <a:gd name="connsiteX8" fmla="*/ 14173200 w 24688800"/>
                <a:gd name="connsiteY8" fmla="*/ 15666720 h 21515192"/>
                <a:gd name="connsiteX9" fmla="*/ 13664600 w 24688800"/>
                <a:gd name="connsiteY9" fmla="*/ 20344768 h 21515192"/>
                <a:gd name="connsiteX10" fmla="*/ 11612880 w 24688800"/>
                <a:gd name="connsiteY10" fmla="*/ 20920832 h 21515192"/>
                <a:gd name="connsiteX11" fmla="*/ 10149840 w 24688800"/>
                <a:gd name="connsiteY11" fmla="*/ 17586960 h 21515192"/>
                <a:gd name="connsiteX12" fmla="*/ 8503920 w 24688800"/>
                <a:gd name="connsiteY12" fmla="*/ 8991600 h 21515192"/>
                <a:gd name="connsiteX13" fmla="*/ 6583680 w 24688800"/>
                <a:gd name="connsiteY13" fmla="*/ 5516880 h 21515192"/>
                <a:gd name="connsiteX14" fmla="*/ 4389120 w 24688800"/>
                <a:gd name="connsiteY14" fmla="*/ 6431280 h 21515192"/>
                <a:gd name="connsiteX15" fmla="*/ 4297680 w 24688800"/>
                <a:gd name="connsiteY15" fmla="*/ 7894320 h 21515192"/>
                <a:gd name="connsiteX16" fmla="*/ 2560320 w 24688800"/>
                <a:gd name="connsiteY16" fmla="*/ 8900160 h 21515192"/>
                <a:gd name="connsiteX17" fmla="*/ 0 w 24688800"/>
                <a:gd name="connsiteY17" fmla="*/ 8625840 h 21515192"/>
                <a:gd name="connsiteX18" fmla="*/ 1280160 w 24688800"/>
                <a:gd name="connsiteY18" fmla="*/ 7985760 h 21515192"/>
                <a:gd name="connsiteX19" fmla="*/ 1645920 w 24688800"/>
                <a:gd name="connsiteY19" fmla="*/ 7162800 h 21515192"/>
                <a:gd name="connsiteX20" fmla="*/ 3291840 w 24688800"/>
                <a:gd name="connsiteY20" fmla="*/ 6979920 h 21515192"/>
                <a:gd name="connsiteX21" fmla="*/ 4480560 w 24688800"/>
                <a:gd name="connsiteY21" fmla="*/ 5242560 h 21515192"/>
                <a:gd name="connsiteX22" fmla="*/ 5943600 w 24688800"/>
                <a:gd name="connsiteY22" fmla="*/ 4419600 h 21515192"/>
                <a:gd name="connsiteX23" fmla="*/ 6675120 w 24688800"/>
                <a:gd name="connsiteY23" fmla="*/ 2682240 h 21515192"/>
                <a:gd name="connsiteX24" fmla="*/ 7955280 w 24688800"/>
                <a:gd name="connsiteY24" fmla="*/ 1767840 h 21515192"/>
                <a:gd name="connsiteX25" fmla="*/ 7772400 w 24688800"/>
                <a:gd name="connsiteY25" fmla="*/ 4236720 h 21515192"/>
                <a:gd name="connsiteX26" fmla="*/ 8686800 w 24688800"/>
                <a:gd name="connsiteY26" fmla="*/ 7254240 h 21515192"/>
                <a:gd name="connsiteX27" fmla="*/ 9326880 w 24688800"/>
                <a:gd name="connsiteY27" fmla="*/ 7894320 h 21515192"/>
                <a:gd name="connsiteX28" fmla="*/ 10789920 w 24688800"/>
                <a:gd name="connsiteY28" fmla="*/ 7437120 h 21515192"/>
                <a:gd name="connsiteX29" fmla="*/ 12344400 w 24688800"/>
                <a:gd name="connsiteY29" fmla="*/ 7802880 h 21515192"/>
                <a:gd name="connsiteX30" fmla="*/ 12435840 w 24688800"/>
                <a:gd name="connsiteY30" fmla="*/ 8260080 h 21515192"/>
                <a:gd name="connsiteX31" fmla="*/ 14173200 w 24688800"/>
                <a:gd name="connsiteY31" fmla="*/ 5151120 h 21515192"/>
                <a:gd name="connsiteX32" fmla="*/ 15544800 w 24688800"/>
                <a:gd name="connsiteY32" fmla="*/ 4053840 h 21515192"/>
                <a:gd name="connsiteX33" fmla="*/ 18013680 w 24688800"/>
                <a:gd name="connsiteY33" fmla="*/ 2682240 h 21515192"/>
                <a:gd name="connsiteX34" fmla="*/ 18013680 w 24688800"/>
                <a:gd name="connsiteY34" fmla="*/ 579120 h 21515192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560320 w 24688800"/>
                <a:gd name="connsiteY16" fmla="*/ 8900160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4173200 w 24688800"/>
                <a:gd name="connsiteY31" fmla="*/ 515112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  <a:gd name="connsiteX0" fmla="*/ 18013680 w 24688800"/>
                <a:gd name="connsiteY0" fmla="*/ 579120 h 21227160"/>
                <a:gd name="connsiteX1" fmla="*/ 19385280 w 24688800"/>
                <a:gd name="connsiteY1" fmla="*/ 213360 h 21227160"/>
                <a:gd name="connsiteX2" fmla="*/ 21122640 w 24688800"/>
                <a:gd name="connsiteY2" fmla="*/ 1859280 h 21227160"/>
                <a:gd name="connsiteX3" fmla="*/ 22037040 w 24688800"/>
                <a:gd name="connsiteY3" fmla="*/ 3870960 h 21227160"/>
                <a:gd name="connsiteX4" fmla="*/ 24688800 w 24688800"/>
                <a:gd name="connsiteY4" fmla="*/ 6522720 h 21227160"/>
                <a:gd name="connsiteX5" fmla="*/ 21762720 w 24688800"/>
                <a:gd name="connsiteY5" fmla="*/ 6522720 h 21227160"/>
                <a:gd name="connsiteX6" fmla="*/ 20116800 w 24688800"/>
                <a:gd name="connsiteY6" fmla="*/ 3139440 h 21227160"/>
                <a:gd name="connsiteX7" fmla="*/ 19202400 w 24688800"/>
                <a:gd name="connsiteY7" fmla="*/ 3139440 h 21227160"/>
                <a:gd name="connsiteX8" fmla="*/ 14173200 w 24688800"/>
                <a:gd name="connsiteY8" fmla="*/ 15666720 h 21227160"/>
                <a:gd name="connsiteX9" fmla="*/ 13664600 w 24688800"/>
                <a:gd name="connsiteY9" fmla="*/ 20344768 h 21227160"/>
                <a:gd name="connsiteX10" fmla="*/ 11612880 w 24688800"/>
                <a:gd name="connsiteY10" fmla="*/ 20632800 h 21227160"/>
                <a:gd name="connsiteX11" fmla="*/ 10149840 w 24688800"/>
                <a:gd name="connsiteY11" fmla="*/ 17586960 h 21227160"/>
                <a:gd name="connsiteX12" fmla="*/ 8503920 w 24688800"/>
                <a:gd name="connsiteY12" fmla="*/ 8991600 h 21227160"/>
                <a:gd name="connsiteX13" fmla="*/ 6583680 w 24688800"/>
                <a:gd name="connsiteY13" fmla="*/ 5516880 h 21227160"/>
                <a:gd name="connsiteX14" fmla="*/ 4389120 w 24688800"/>
                <a:gd name="connsiteY14" fmla="*/ 6431280 h 21227160"/>
                <a:gd name="connsiteX15" fmla="*/ 4297680 w 24688800"/>
                <a:gd name="connsiteY15" fmla="*/ 7894320 h 21227160"/>
                <a:gd name="connsiteX16" fmla="*/ 2431352 w 24688800"/>
                <a:gd name="connsiteY16" fmla="*/ 8607464 h 21227160"/>
                <a:gd name="connsiteX17" fmla="*/ 0 w 24688800"/>
                <a:gd name="connsiteY17" fmla="*/ 8625840 h 21227160"/>
                <a:gd name="connsiteX18" fmla="*/ 1280160 w 24688800"/>
                <a:gd name="connsiteY18" fmla="*/ 7985760 h 21227160"/>
                <a:gd name="connsiteX19" fmla="*/ 1645920 w 24688800"/>
                <a:gd name="connsiteY19" fmla="*/ 7162800 h 21227160"/>
                <a:gd name="connsiteX20" fmla="*/ 3291840 w 24688800"/>
                <a:gd name="connsiteY20" fmla="*/ 6979920 h 21227160"/>
                <a:gd name="connsiteX21" fmla="*/ 4480560 w 24688800"/>
                <a:gd name="connsiteY21" fmla="*/ 5242560 h 21227160"/>
                <a:gd name="connsiteX22" fmla="*/ 5943600 w 24688800"/>
                <a:gd name="connsiteY22" fmla="*/ 4419600 h 21227160"/>
                <a:gd name="connsiteX23" fmla="*/ 6675120 w 24688800"/>
                <a:gd name="connsiteY23" fmla="*/ 2682240 h 21227160"/>
                <a:gd name="connsiteX24" fmla="*/ 7955280 w 24688800"/>
                <a:gd name="connsiteY24" fmla="*/ 1767840 h 21227160"/>
                <a:gd name="connsiteX25" fmla="*/ 7772400 w 24688800"/>
                <a:gd name="connsiteY25" fmla="*/ 4236720 h 21227160"/>
                <a:gd name="connsiteX26" fmla="*/ 8686800 w 24688800"/>
                <a:gd name="connsiteY26" fmla="*/ 7254240 h 21227160"/>
                <a:gd name="connsiteX27" fmla="*/ 9326880 w 24688800"/>
                <a:gd name="connsiteY27" fmla="*/ 7894320 h 21227160"/>
                <a:gd name="connsiteX28" fmla="*/ 10789920 w 24688800"/>
                <a:gd name="connsiteY28" fmla="*/ 7437120 h 21227160"/>
                <a:gd name="connsiteX29" fmla="*/ 12344400 w 24688800"/>
                <a:gd name="connsiteY29" fmla="*/ 7802880 h 21227160"/>
                <a:gd name="connsiteX30" fmla="*/ 12435840 w 24688800"/>
                <a:gd name="connsiteY30" fmla="*/ 8260080 h 21227160"/>
                <a:gd name="connsiteX31" fmla="*/ 13880624 w 24688800"/>
                <a:gd name="connsiteY31" fmla="*/ 5699760 h 21227160"/>
                <a:gd name="connsiteX32" fmla="*/ 15544800 w 24688800"/>
                <a:gd name="connsiteY32" fmla="*/ 4053840 h 21227160"/>
                <a:gd name="connsiteX33" fmla="*/ 18013680 w 24688800"/>
                <a:gd name="connsiteY33" fmla="*/ 2682240 h 21227160"/>
                <a:gd name="connsiteX34" fmla="*/ 18013680 w 24688800"/>
                <a:gd name="connsiteY34" fmla="*/ 579120 h 21227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24688800" h="21227160">
                  <a:moveTo>
                    <a:pt x="18013680" y="579120"/>
                  </a:moveTo>
                  <a:cubicBezTo>
                    <a:pt x="18242280" y="167640"/>
                    <a:pt x="18867120" y="0"/>
                    <a:pt x="19385280" y="213360"/>
                  </a:cubicBezTo>
                  <a:cubicBezTo>
                    <a:pt x="19903440" y="426720"/>
                    <a:pt x="20680680" y="1249680"/>
                    <a:pt x="21122640" y="1859280"/>
                  </a:cubicBezTo>
                  <a:cubicBezTo>
                    <a:pt x="21564600" y="2468880"/>
                    <a:pt x="21442680" y="3093720"/>
                    <a:pt x="22037040" y="3870960"/>
                  </a:cubicBezTo>
                  <a:cubicBezTo>
                    <a:pt x="22977064" y="4114800"/>
                    <a:pt x="24290760" y="5638800"/>
                    <a:pt x="24688800" y="6522720"/>
                  </a:cubicBezTo>
                  <a:cubicBezTo>
                    <a:pt x="24610328" y="6991353"/>
                    <a:pt x="22524720" y="7086600"/>
                    <a:pt x="21762720" y="6522720"/>
                  </a:cubicBezTo>
                  <a:lnTo>
                    <a:pt x="20116800" y="3139440"/>
                  </a:lnTo>
                  <a:lnTo>
                    <a:pt x="19202400" y="3139440"/>
                  </a:lnTo>
                  <a:cubicBezTo>
                    <a:pt x="16764784" y="7513008"/>
                    <a:pt x="14929480" y="11926576"/>
                    <a:pt x="14173200" y="15666720"/>
                  </a:cubicBezTo>
                  <a:cubicBezTo>
                    <a:pt x="13537664" y="16925376"/>
                    <a:pt x="13630280" y="18583632"/>
                    <a:pt x="13664600" y="20344768"/>
                  </a:cubicBezTo>
                  <a:cubicBezTo>
                    <a:pt x="13134216" y="21226304"/>
                    <a:pt x="12192000" y="21227160"/>
                    <a:pt x="11612880" y="20632800"/>
                  </a:cubicBezTo>
                  <a:cubicBezTo>
                    <a:pt x="11027087" y="20173165"/>
                    <a:pt x="10668000" y="19527160"/>
                    <a:pt x="10149840" y="17586960"/>
                  </a:cubicBezTo>
                  <a:cubicBezTo>
                    <a:pt x="9631680" y="15646760"/>
                    <a:pt x="9098280" y="11003280"/>
                    <a:pt x="8503920" y="8991600"/>
                  </a:cubicBezTo>
                  <a:cubicBezTo>
                    <a:pt x="7301368" y="8164136"/>
                    <a:pt x="7112768" y="6583680"/>
                    <a:pt x="6583680" y="5516880"/>
                  </a:cubicBezTo>
                  <a:cubicBezTo>
                    <a:pt x="5897880" y="5090160"/>
                    <a:pt x="4770120" y="6035040"/>
                    <a:pt x="4389120" y="6431280"/>
                  </a:cubicBezTo>
                  <a:cubicBezTo>
                    <a:pt x="4008120" y="6827520"/>
                    <a:pt x="4623975" y="7531623"/>
                    <a:pt x="4297680" y="7894320"/>
                  </a:cubicBezTo>
                  <a:cubicBezTo>
                    <a:pt x="3971385" y="8257017"/>
                    <a:pt x="3147632" y="8485544"/>
                    <a:pt x="2431352" y="8607464"/>
                  </a:cubicBezTo>
                  <a:cubicBezTo>
                    <a:pt x="1715072" y="8729384"/>
                    <a:pt x="191865" y="8729457"/>
                    <a:pt x="0" y="8625840"/>
                  </a:cubicBezTo>
                  <a:lnTo>
                    <a:pt x="1280160" y="7985760"/>
                  </a:lnTo>
                  <a:cubicBezTo>
                    <a:pt x="1554480" y="7741920"/>
                    <a:pt x="1310640" y="7330440"/>
                    <a:pt x="1645920" y="7162800"/>
                  </a:cubicBezTo>
                  <a:cubicBezTo>
                    <a:pt x="1981200" y="6995160"/>
                    <a:pt x="2819400" y="7299960"/>
                    <a:pt x="3291840" y="6979920"/>
                  </a:cubicBezTo>
                  <a:cubicBezTo>
                    <a:pt x="3764280" y="6659880"/>
                    <a:pt x="4038600" y="5669280"/>
                    <a:pt x="4480560" y="5242560"/>
                  </a:cubicBezTo>
                  <a:cubicBezTo>
                    <a:pt x="4922520" y="4815840"/>
                    <a:pt x="5577840" y="4846320"/>
                    <a:pt x="5943600" y="4419600"/>
                  </a:cubicBezTo>
                  <a:cubicBezTo>
                    <a:pt x="6309360" y="3992880"/>
                    <a:pt x="6055096" y="3239656"/>
                    <a:pt x="6675120" y="2682240"/>
                  </a:cubicBezTo>
                  <a:cubicBezTo>
                    <a:pt x="7010400" y="2240280"/>
                    <a:pt x="7772400" y="1508760"/>
                    <a:pt x="7955280" y="1767840"/>
                  </a:cubicBezTo>
                  <a:cubicBezTo>
                    <a:pt x="8138160" y="2026920"/>
                    <a:pt x="7650480" y="3322320"/>
                    <a:pt x="7772400" y="4236720"/>
                  </a:cubicBezTo>
                  <a:cubicBezTo>
                    <a:pt x="7894320" y="5151120"/>
                    <a:pt x="8427720" y="6644640"/>
                    <a:pt x="8686800" y="7254240"/>
                  </a:cubicBezTo>
                  <a:lnTo>
                    <a:pt x="9326880" y="7894320"/>
                  </a:lnTo>
                  <a:cubicBezTo>
                    <a:pt x="9677400" y="7924800"/>
                    <a:pt x="10287000" y="7452360"/>
                    <a:pt x="10789920" y="7437120"/>
                  </a:cubicBezTo>
                  <a:cubicBezTo>
                    <a:pt x="11292840" y="7421880"/>
                    <a:pt x="12070080" y="7665720"/>
                    <a:pt x="12344400" y="7802880"/>
                  </a:cubicBezTo>
                  <a:lnTo>
                    <a:pt x="12435840" y="8260080"/>
                  </a:lnTo>
                  <a:cubicBezTo>
                    <a:pt x="12740640" y="7818120"/>
                    <a:pt x="13362464" y="6400800"/>
                    <a:pt x="13880624" y="5699760"/>
                  </a:cubicBezTo>
                  <a:cubicBezTo>
                    <a:pt x="14398784" y="4998720"/>
                    <a:pt x="14904720" y="4465320"/>
                    <a:pt x="15544800" y="4053840"/>
                  </a:cubicBezTo>
                  <a:cubicBezTo>
                    <a:pt x="16184880" y="3642360"/>
                    <a:pt x="17602200" y="3261360"/>
                    <a:pt x="18013680" y="2682240"/>
                  </a:cubicBezTo>
                  <a:cubicBezTo>
                    <a:pt x="18425160" y="2103120"/>
                    <a:pt x="17785080" y="990600"/>
                    <a:pt x="18013680" y="57912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grpSp>
        <p:nvGrpSpPr>
          <p:cNvPr id="111620" name="群組 19"/>
          <p:cNvGrpSpPr>
            <a:grpSpLocks/>
          </p:cNvGrpSpPr>
          <p:nvPr/>
        </p:nvGrpSpPr>
        <p:grpSpPr bwMode="auto">
          <a:xfrm>
            <a:off x="3924300" y="549275"/>
            <a:ext cx="1651000" cy="6048375"/>
            <a:chOff x="-12110010" y="-13580910"/>
            <a:chExt cx="15066680" cy="45036270"/>
          </a:xfrm>
        </p:grpSpPr>
        <p:sp>
          <p:nvSpPr>
            <p:cNvPr id="21" name="手繪多邊形 20"/>
            <p:cNvSpPr/>
            <p:nvPr/>
          </p:nvSpPr>
          <p:spPr>
            <a:xfrm>
              <a:off x="-12110010" y="-5755710"/>
              <a:ext cx="15066680" cy="37211070"/>
            </a:xfrm>
            <a:custGeom>
              <a:avLst/>
              <a:gdLst>
                <a:gd name="connsiteX0" fmla="*/ 8321040 w 14721840"/>
                <a:gd name="connsiteY0" fmla="*/ 822960 h 37124640"/>
                <a:gd name="connsiteX1" fmla="*/ 8412480 w 14721840"/>
                <a:gd name="connsiteY1" fmla="*/ 914400 h 37124640"/>
                <a:gd name="connsiteX2" fmla="*/ 8961120 w 14721840"/>
                <a:gd name="connsiteY2" fmla="*/ 1280160 h 37124640"/>
                <a:gd name="connsiteX3" fmla="*/ 9509760 w 14721840"/>
                <a:gd name="connsiteY3" fmla="*/ 3291840 h 37124640"/>
                <a:gd name="connsiteX4" fmla="*/ 10424160 w 14721840"/>
                <a:gd name="connsiteY4" fmla="*/ 5212080 h 37124640"/>
                <a:gd name="connsiteX5" fmla="*/ 11155680 w 14721840"/>
                <a:gd name="connsiteY5" fmla="*/ 6949440 h 37124640"/>
                <a:gd name="connsiteX6" fmla="*/ 11247120 w 14721840"/>
                <a:gd name="connsiteY6" fmla="*/ 8229600 h 37124640"/>
                <a:gd name="connsiteX7" fmla="*/ 11521440 w 14721840"/>
                <a:gd name="connsiteY7" fmla="*/ 8595360 h 37124640"/>
                <a:gd name="connsiteX8" fmla="*/ 11521440 w 14721840"/>
                <a:gd name="connsiteY8" fmla="*/ 9235440 h 37124640"/>
                <a:gd name="connsiteX9" fmla="*/ 13807440 w 14721840"/>
                <a:gd name="connsiteY9" fmla="*/ 11338560 h 37124640"/>
                <a:gd name="connsiteX10" fmla="*/ 13807440 w 14721840"/>
                <a:gd name="connsiteY10" fmla="*/ 12527280 h 37124640"/>
                <a:gd name="connsiteX11" fmla="*/ 12893040 w 14721840"/>
                <a:gd name="connsiteY11" fmla="*/ 12984480 h 37124640"/>
                <a:gd name="connsiteX12" fmla="*/ 11978640 w 14721840"/>
                <a:gd name="connsiteY12" fmla="*/ 12801600 h 37124640"/>
                <a:gd name="connsiteX13" fmla="*/ 12527280 w 14721840"/>
                <a:gd name="connsiteY13" fmla="*/ 14813280 h 37124640"/>
                <a:gd name="connsiteX14" fmla="*/ 12527280 w 14721840"/>
                <a:gd name="connsiteY14" fmla="*/ 15544800 h 37124640"/>
                <a:gd name="connsiteX15" fmla="*/ 12344400 w 14721840"/>
                <a:gd name="connsiteY15" fmla="*/ 17099280 h 37124640"/>
                <a:gd name="connsiteX16" fmla="*/ 11978640 w 14721840"/>
                <a:gd name="connsiteY16" fmla="*/ 16916400 h 37124640"/>
                <a:gd name="connsiteX17" fmla="*/ 11521440 w 14721840"/>
                <a:gd name="connsiteY17" fmla="*/ 16824960 h 37124640"/>
                <a:gd name="connsiteX18" fmla="*/ 11338560 w 14721840"/>
                <a:gd name="connsiteY18" fmla="*/ 17007840 h 37124640"/>
                <a:gd name="connsiteX19" fmla="*/ 12070080 w 14721840"/>
                <a:gd name="connsiteY19" fmla="*/ 18105120 h 37124640"/>
                <a:gd name="connsiteX20" fmla="*/ 12527280 w 14721840"/>
                <a:gd name="connsiteY20" fmla="*/ 19202400 h 37124640"/>
                <a:gd name="connsiteX21" fmla="*/ 13167360 w 14721840"/>
                <a:gd name="connsiteY21" fmla="*/ 21579840 h 37124640"/>
                <a:gd name="connsiteX22" fmla="*/ 13716000 w 14721840"/>
                <a:gd name="connsiteY22" fmla="*/ 22860000 h 37124640"/>
                <a:gd name="connsiteX23" fmla="*/ 13898880 w 14721840"/>
                <a:gd name="connsiteY23" fmla="*/ 25328880 h 37124640"/>
                <a:gd name="connsiteX24" fmla="*/ 14173200 w 14721840"/>
                <a:gd name="connsiteY24" fmla="*/ 28346400 h 37124640"/>
                <a:gd name="connsiteX25" fmla="*/ 14173200 w 14721840"/>
                <a:gd name="connsiteY25" fmla="*/ 30815280 h 37124640"/>
                <a:gd name="connsiteX26" fmla="*/ 14356080 w 14721840"/>
                <a:gd name="connsiteY26" fmla="*/ 31089600 h 37124640"/>
                <a:gd name="connsiteX27" fmla="*/ 14081760 w 14721840"/>
                <a:gd name="connsiteY27" fmla="*/ 35661600 h 37124640"/>
                <a:gd name="connsiteX28" fmla="*/ 14721840 w 14721840"/>
                <a:gd name="connsiteY28" fmla="*/ 35753040 h 37124640"/>
                <a:gd name="connsiteX29" fmla="*/ 12893040 w 14721840"/>
                <a:gd name="connsiteY29" fmla="*/ 36576000 h 37124640"/>
                <a:gd name="connsiteX30" fmla="*/ 11795760 w 14721840"/>
                <a:gd name="connsiteY30" fmla="*/ 36301680 h 37124640"/>
                <a:gd name="connsiteX31" fmla="*/ 11795760 w 14721840"/>
                <a:gd name="connsiteY31" fmla="*/ 36301680 h 37124640"/>
                <a:gd name="connsiteX32" fmla="*/ 10241280 w 14721840"/>
                <a:gd name="connsiteY32" fmla="*/ 35295840 h 37124640"/>
                <a:gd name="connsiteX33" fmla="*/ 10241280 w 14721840"/>
                <a:gd name="connsiteY33" fmla="*/ 35295840 h 37124640"/>
                <a:gd name="connsiteX34" fmla="*/ 9326880 w 14721840"/>
                <a:gd name="connsiteY34" fmla="*/ 35844480 h 37124640"/>
                <a:gd name="connsiteX35" fmla="*/ 8778240 w 14721840"/>
                <a:gd name="connsiteY35" fmla="*/ 34655760 h 37124640"/>
                <a:gd name="connsiteX36" fmla="*/ 8869680 w 14721840"/>
                <a:gd name="connsiteY36" fmla="*/ 33375600 h 37124640"/>
                <a:gd name="connsiteX37" fmla="*/ 9509760 w 14721840"/>
                <a:gd name="connsiteY37" fmla="*/ 29535120 h 37124640"/>
                <a:gd name="connsiteX38" fmla="*/ 9144000 w 14721840"/>
                <a:gd name="connsiteY38" fmla="*/ 26243280 h 37124640"/>
                <a:gd name="connsiteX39" fmla="*/ 9326880 w 14721840"/>
                <a:gd name="connsiteY39" fmla="*/ 25328880 h 37124640"/>
                <a:gd name="connsiteX40" fmla="*/ 7680960 w 14721840"/>
                <a:gd name="connsiteY40" fmla="*/ 21396960 h 37124640"/>
                <a:gd name="connsiteX41" fmla="*/ 7132320 w 14721840"/>
                <a:gd name="connsiteY41" fmla="*/ 20756880 h 37124640"/>
                <a:gd name="connsiteX42" fmla="*/ 6583680 w 14721840"/>
                <a:gd name="connsiteY42" fmla="*/ 24505920 h 37124640"/>
                <a:gd name="connsiteX43" fmla="*/ 6858000 w 14721840"/>
                <a:gd name="connsiteY43" fmla="*/ 27157680 h 37124640"/>
                <a:gd name="connsiteX44" fmla="*/ 6675120 w 14721840"/>
                <a:gd name="connsiteY44" fmla="*/ 28712160 h 37124640"/>
                <a:gd name="connsiteX45" fmla="*/ 7040880 w 14721840"/>
                <a:gd name="connsiteY45" fmla="*/ 30175200 h 37124640"/>
                <a:gd name="connsiteX46" fmla="*/ 7040880 w 14721840"/>
                <a:gd name="connsiteY46" fmla="*/ 32186880 h 37124640"/>
                <a:gd name="connsiteX47" fmla="*/ 7040880 w 14721840"/>
                <a:gd name="connsiteY47" fmla="*/ 32186880 h 37124640"/>
                <a:gd name="connsiteX48" fmla="*/ 7406640 w 14721840"/>
                <a:gd name="connsiteY48" fmla="*/ 33832800 h 37124640"/>
                <a:gd name="connsiteX49" fmla="*/ 7955280 w 14721840"/>
                <a:gd name="connsiteY49" fmla="*/ 33924240 h 37124640"/>
                <a:gd name="connsiteX50" fmla="*/ 7589520 w 14721840"/>
                <a:gd name="connsiteY50" fmla="*/ 35478720 h 37124640"/>
                <a:gd name="connsiteX51" fmla="*/ 9326880 w 14721840"/>
                <a:gd name="connsiteY51" fmla="*/ 36484560 h 37124640"/>
                <a:gd name="connsiteX52" fmla="*/ 8503920 w 14721840"/>
                <a:gd name="connsiteY52" fmla="*/ 37124640 h 37124640"/>
                <a:gd name="connsiteX53" fmla="*/ 7223760 w 14721840"/>
                <a:gd name="connsiteY53" fmla="*/ 37033200 h 37124640"/>
                <a:gd name="connsiteX54" fmla="*/ 6217920 w 14721840"/>
                <a:gd name="connsiteY54" fmla="*/ 36667440 h 37124640"/>
                <a:gd name="connsiteX55" fmla="*/ 5669280 w 14721840"/>
                <a:gd name="connsiteY55" fmla="*/ 36941760 h 37124640"/>
                <a:gd name="connsiteX56" fmla="*/ 5669280 w 14721840"/>
                <a:gd name="connsiteY56" fmla="*/ 36941760 h 37124640"/>
                <a:gd name="connsiteX57" fmla="*/ 4206240 w 14721840"/>
                <a:gd name="connsiteY57" fmla="*/ 35753040 h 37124640"/>
                <a:gd name="connsiteX58" fmla="*/ 4023360 w 14721840"/>
                <a:gd name="connsiteY58" fmla="*/ 35021520 h 37124640"/>
                <a:gd name="connsiteX59" fmla="*/ 4023360 w 14721840"/>
                <a:gd name="connsiteY59" fmla="*/ 33924240 h 37124640"/>
                <a:gd name="connsiteX60" fmla="*/ 2743200 w 14721840"/>
                <a:gd name="connsiteY60" fmla="*/ 27340560 h 37124640"/>
                <a:gd name="connsiteX61" fmla="*/ 2560320 w 14721840"/>
                <a:gd name="connsiteY61" fmla="*/ 25968960 h 37124640"/>
                <a:gd name="connsiteX62" fmla="*/ 2377440 w 14721840"/>
                <a:gd name="connsiteY62" fmla="*/ 24048720 h 37124640"/>
                <a:gd name="connsiteX63" fmla="*/ 2103120 w 14721840"/>
                <a:gd name="connsiteY63" fmla="*/ 22402800 h 37124640"/>
                <a:gd name="connsiteX64" fmla="*/ 2468880 w 14721840"/>
                <a:gd name="connsiteY64" fmla="*/ 20482560 h 37124640"/>
                <a:gd name="connsiteX65" fmla="*/ 1463040 w 14721840"/>
                <a:gd name="connsiteY65" fmla="*/ 17282160 h 37124640"/>
                <a:gd name="connsiteX66" fmla="*/ 1005840 w 14721840"/>
                <a:gd name="connsiteY66" fmla="*/ 16824960 h 37124640"/>
                <a:gd name="connsiteX67" fmla="*/ 1554480 w 14721840"/>
                <a:gd name="connsiteY67" fmla="*/ 13350240 h 37124640"/>
                <a:gd name="connsiteX68" fmla="*/ 2834640 w 14721840"/>
                <a:gd name="connsiteY68" fmla="*/ 10424160 h 37124640"/>
                <a:gd name="connsiteX69" fmla="*/ 2926080 w 14721840"/>
                <a:gd name="connsiteY69" fmla="*/ 8778240 h 37124640"/>
                <a:gd name="connsiteX70" fmla="*/ 2103120 w 14721840"/>
                <a:gd name="connsiteY70" fmla="*/ 7040880 h 37124640"/>
                <a:gd name="connsiteX71" fmla="*/ 548640 w 14721840"/>
                <a:gd name="connsiteY71" fmla="*/ 3566160 h 37124640"/>
                <a:gd name="connsiteX72" fmla="*/ 0 w 14721840"/>
                <a:gd name="connsiteY72" fmla="*/ 1463040 h 37124640"/>
                <a:gd name="connsiteX73" fmla="*/ 1554480 w 14721840"/>
                <a:gd name="connsiteY73" fmla="*/ 0 h 37124640"/>
                <a:gd name="connsiteX74" fmla="*/ 8321040 w 14721840"/>
                <a:gd name="connsiteY74" fmla="*/ 914400 h 37124640"/>
                <a:gd name="connsiteX75" fmla="*/ 8229600 w 14721840"/>
                <a:gd name="connsiteY75" fmla="*/ 914400 h 37124640"/>
                <a:gd name="connsiteX76" fmla="*/ 8686800 w 14721840"/>
                <a:gd name="connsiteY76" fmla="*/ 1005840 h 37124640"/>
                <a:gd name="connsiteX0" fmla="*/ 8321040 w 14721840"/>
                <a:gd name="connsiteY0" fmla="*/ 822960 h 37124640"/>
                <a:gd name="connsiteX1" fmla="*/ 8412480 w 14721840"/>
                <a:gd name="connsiteY1" fmla="*/ 914400 h 37124640"/>
                <a:gd name="connsiteX2" fmla="*/ 8961120 w 14721840"/>
                <a:gd name="connsiteY2" fmla="*/ 1280160 h 37124640"/>
                <a:gd name="connsiteX3" fmla="*/ 9509760 w 14721840"/>
                <a:gd name="connsiteY3" fmla="*/ 3291840 h 37124640"/>
                <a:gd name="connsiteX4" fmla="*/ 10424160 w 14721840"/>
                <a:gd name="connsiteY4" fmla="*/ 5212080 h 37124640"/>
                <a:gd name="connsiteX5" fmla="*/ 11155680 w 14721840"/>
                <a:gd name="connsiteY5" fmla="*/ 6949440 h 37124640"/>
                <a:gd name="connsiteX6" fmla="*/ 11247120 w 14721840"/>
                <a:gd name="connsiteY6" fmla="*/ 8229600 h 37124640"/>
                <a:gd name="connsiteX7" fmla="*/ 11521440 w 14721840"/>
                <a:gd name="connsiteY7" fmla="*/ 8595360 h 37124640"/>
                <a:gd name="connsiteX8" fmla="*/ 11521440 w 14721840"/>
                <a:gd name="connsiteY8" fmla="*/ 9235440 h 37124640"/>
                <a:gd name="connsiteX9" fmla="*/ 13807440 w 14721840"/>
                <a:gd name="connsiteY9" fmla="*/ 11338560 h 37124640"/>
                <a:gd name="connsiteX10" fmla="*/ 13807440 w 14721840"/>
                <a:gd name="connsiteY10" fmla="*/ 12527280 h 37124640"/>
                <a:gd name="connsiteX11" fmla="*/ 12893040 w 14721840"/>
                <a:gd name="connsiteY11" fmla="*/ 12984480 h 37124640"/>
                <a:gd name="connsiteX12" fmla="*/ 11978640 w 14721840"/>
                <a:gd name="connsiteY12" fmla="*/ 12801600 h 37124640"/>
                <a:gd name="connsiteX13" fmla="*/ 12527280 w 14721840"/>
                <a:gd name="connsiteY13" fmla="*/ 14813280 h 37124640"/>
                <a:gd name="connsiteX14" fmla="*/ 12527280 w 14721840"/>
                <a:gd name="connsiteY14" fmla="*/ 15544800 h 37124640"/>
                <a:gd name="connsiteX15" fmla="*/ 12344400 w 14721840"/>
                <a:gd name="connsiteY15" fmla="*/ 17099280 h 37124640"/>
                <a:gd name="connsiteX16" fmla="*/ 11978640 w 14721840"/>
                <a:gd name="connsiteY16" fmla="*/ 16916400 h 37124640"/>
                <a:gd name="connsiteX17" fmla="*/ 11521440 w 14721840"/>
                <a:gd name="connsiteY17" fmla="*/ 16824960 h 37124640"/>
                <a:gd name="connsiteX18" fmla="*/ 11338560 w 14721840"/>
                <a:gd name="connsiteY18" fmla="*/ 17007840 h 37124640"/>
                <a:gd name="connsiteX19" fmla="*/ 12070080 w 14721840"/>
                <a:gd name="connsiteY19" fmla="*/ 18105120 h 37124640"/>
                <a:gd name="connsiteX20" fmla="*/ 12527280 w 14721840"/>
                <a:gd name="connsiteY20" fmla="*/ 19202400 h 37124640"/>
                <a:gd name="connsiteX21" fmla="*/ 13167360 w 14721840"/>
                <a:gd name="connsiteY21" fmla="*/ 21579840 h 37124640"/>
                <a:gd name="connsiteX22" fmla="*/ 13716000 w 14721840"/>
                <a:gd name="connsiteY22" fmla="*/ 22860000 h 37124640"/>
                <a:gd name="connsiteX23" fmla="*/ 13898880 w 14721840"/>
                <a:gd name="connsiteY23" fmla="*/ 25328880 h 37124640"/>
                <a:gd name="connsiteX24" fmla="*/ 14173200 w 14721840"/>
                <a:gd name="connsiteY24" fmla="*/ 28346400 h 37124640"/>
                <a:gd name="connsiteX25" fmla="*/ 14173200 w 14721840"/>
                <a:gd name="connsiteY25" fmla="*/ 30815280 h 37124640"/>
                <a:gd name="connsiteX26" fmla="*/ 14356080 w 14721840"/>
                <a:gd name="connsiteY26" fmla="*/ 31089600 h 37124640"/>
                <a:gd name="connsiteX27" fmla="*/ 14081760 w 14721840"/>
                <a:gd name="connsiteY27" fmla="*/ 35661600 h 37124640"/>
                <a:gd name="connsiteX28" fmla="*/ 14721840 w 14721840"/>
                <a:gd name="connsiteY28" fmla="*/ 35753040 h 37124640"/>
                <a:gd name="connsiteX29" fmla="*/ 12893040 w 14721840"/>
                <a:gd name="connsiteY29" fmla="*/ 36576000 h 37124640"/>
                <a:gd name="connsiteX30" fmla="*/ 11795760 w 14721840"/>
                <a:gd name="connsiteY30" fmla="*/ 36301680 h 37124640"/>
                <a:gd name="connsiteX31" fmla="*/ 11795760 w 14721840"/>
                <a:gd name="connsiteY31" fmla="*/ 36301680 h 37124640"/>
                <a:gd name="connsiteX32" fmla="*/ 10241280 w 14721840"/>
                <a:gd name="connsiteY32" fmla="*/ 35295840 h 37124640"/>
                <a:gd name="connsiteX33" fmla="*/ 10241280 w 14721840"/>
                <a:gd name="connsiteY33" fmla="*/ 35295840 h 37124640"/>
                <a:gd name="connsiteX34" fmla="*/ 9326880 w 14721840"/>
                <a:gd name="connsiteY34" fmla="*/ 35844480 h 37124640"/>
                <a:gd name="connsiteX35" fmla="*/ 8778240 w 14721840"/>
                <a:gd name="connsiteY35" fmla="*/ 34655760 h 37124640"/>
                <a:gd name="connsiteX36" fmla="*/ 8869680 w 14721840"/>
                <a:gd name="connsiteY36" fmla="*/ 33375600 h 37124640"/>
                <a:gd name="connsiteX37" fmla="*/ 9509760 w 14721840"/>
                <a:gd name="connsiteY37" fmla="*/ 29535120 h 37124640"/>
                <a:gd name="connsiteX38" fmla="*/ 9144000 w 14721840"/>
                <a:gd name="connsiteY38" fmla="*/ 26243280 h 37124640"/>
                <a:gd name="connsiteX39" fmla="*/ 9326880 w 14721840"/>
                <a:gd name="connsiteY39" fmla="*/ 25328880 h 37124640"/>
                <a:gd name="connsiteX40" fmla="*/ 7680960 w 14721840"/>
                <a:gd name="connsiteY40" fmla="*/ 21396960 h 37124640"/>
                <a:gd name="connsiteX41" fmla="*/ 7132320 w 14721840"/>
                <a:gd name="connsiteY41" fmla="*/ 20756880 h 37124640"/>
                <a:gd name="connsiteX42" fmla="*/ 6583680 w 14721840"/>
                <a:gd name="connsiteY42" fmla="*/ 24505920 h 37124640"/>
                <a:gd name="connsiteX43" fmla="*/ 6858000 w 14721840"/>
                <a:gd name="connsiteY43" fmla="*/ 27157680 h 37124640"/>
                <a:gd name="connsiteX44" fmla="*/ 6675120 w 14721840"/>
                <a:gd name="connsiteY44" fmla="*/ 28712160 h 37124640"/>
                <a:gd name="connsiteX45" fmla="*/ 7040880 w 14721840"/>
                <a:gd name="connsiteY45" fmla="*/ 30175200 h 37124640"/>
                <a:gd name="connsiteX46" fmla="*/ 7040880 w 14721840"/>
                <a:gd name="connsiteY46" fmla="*/ 32186880 h 37124640"/>
                <a:gd name="connsiteX47" fmla="*/ 7040880 w 14721840"/>
                <a:gd name="connsiteY47" fmla="*/ 32186880 h 37124640"/>
                <a:gd name="connsiteX48" fmla="*/ 7406640 w 14721840"/>
                <a:gd name="connsiteY48" fmla="*/ 33832800 h 37124640"/>
                <a:gd name="connsiteX49" fmla="*/ 7955280 w 14721840"/>
                <a:gd name="connsiteY49" fmla="*/ 33924240 h 37124640"/>
                <a:gd name="connsiteX50" fmla="*/ 7589520 w 14721840"/>
                <a:gd name="connsiteY50" fmla="*/ 35478720 h 37124640"/>
                <a:gd name="connsiteX51" fmla="*/ 9326880 w 14721840"/>
                <a:gd name="connsiteY51" fmla="*/ 36484560 h 37124640"/>
                <a:gd name="connsiteX52" fmla="*/ 8503920 w 14721840"/>
                <a:gd name="connsiteY52" fmla="*/ 37124640 h 37124640"/>
                <a:gd name="connsiteX53" fmla="*/ 7223760 w 14721840"/>
                <a:gd name="connsiteY53" fmla="*/ 37033200 h 37124640"/>
                <a:gd name="connsiteX54" fmla="*/ 6217920 w 14721840"/>
                <a:gd name="connsiteY54" fmla="*/ 36667440 h 37124640"/>
                <a:gd name="connsiteX55" fmla="*/ 5669280 w 14721840"/>
                <a:gd name="connsiteY55" fmla="*/ 36941760 h 37124640"/>
                <a:gd name="connsiteX56" fmla="*/ 5669280 w 14721840"/>
                <a:gd name="connsiteY56" fmla="*/ 36941760 h 37124640"/>
                <a:gd name="connsiteX57" fmla="*/ 4206240 w 14721840"/>
                <a:gd name="connsiteY57" fmla="*/ 35753040 h 37124640"/>
                <a:gd name="connsiteX58" fmla="*/ 4023360 w 14721840"/>
                <a:gd name="connsiteY58" fmla="*/ 35021520 h 37124640"/>
                <a:gd name="connsiteX59" fmla="*/ 4023360 w 14721840"/>
                <a:gd name="connsiteY59" fmla="*/ 33924240 h 37124640"/>
                <a:gd name="connsiteX60" fmla="*/ 2743200 w 14721840"/>
                <a:gd name="connsiteY60" fmla="*/ 27340560 h 37124640"/>
                <a:gd name="connsiteX61" fmla="*/ 2560320 w 14721840"/>
                <a:gd name="connsiteY61" fmla="*/ 25968960 h 37124640"/>
                <a:gd name="connsiteX62" fmla="*/ 2377440 w 14721840"/>
                <a:gd name="connsiteY62" fmla="*/ 24048720 h 37124640"/>
                <a:gd name="connsiteX63" fmla="*/ 2103120 w 14721840"/>
                <a:gd name="connsiteY63" fmla="*/ 22402800 h 37124640"/>
                <a:gd name="connsiteX64" fmla="*/ 2468880 w 14721840"/>
                <a:gd name="connsiteY64" fmla="*/ 20482560 h 37124640"/>
                <a:gd name="connsiteX65" fmla="*/ 1463040 w 14721840"/>
                <a:gd name="connsiteY65" fmla="*/ 17282160 h 37124640"/>
                <a:gd name="connsiteX66" fmla="*/ 1005840 w 14721840"/>
                <a:gd name="connsiteY66" fmla="*/ 16824960 h 37124640"/>
                <a:gd name="connsiteX67" fmla="*/ 1554480 w 14721840"/>
                <a:gd name="connsiteY67" fmla="*/ 13350240 h 37124640"/>
                <a:gd name="connsiteX68" fmla="*/ 2834640 w 14721840"/>
                <a:gd name="connsiteY68" fmla="*/ 10424160 h 37124640"/>
                <a:gd name="connsiteX69" fmla="*/ 2926080 w 14721840"/>
                <a:gd name="connsiteY69" fmla="*/ 8778240 h 37124640"/>
                <a:gd name="connsiteX70" fmla="*/ 2103120 w 14721840"/>
                <a:gd name="connsiteY70" fmla="*/ 7040880 h 37124640"/>
                <a:gd name="connsiteX71" fmla="*/ 548640 w 14721840"/>
                <a:gd name="connsiteY71" fmla="*/ 3566160 h 37124640"/>
                <a:gd name="connsiteX72" fmla="*/ 0 w 14721840"/>
                <a:gd name="connsiteY72" fmla="*/ 1463040 h 37124640"/>
                <a:gd name="connsiteX73" fmla="*/ 1554480 w 14721840"/>
                <a:gd name="connsiteY73" fmla="*/ 0 h 37124640"/>
                <a:gd name="connsiteX74" fmla="*/ 8321040 w 14721840"/>
                <a:gd name="connsiteY74" fmla="*/ 914400 h 37124640"/>
                <a:gd name="connsiteX75" fmla="*/ 8229600 w 14721840"/>
                <a:gd name="connsiteY75" fmla="*/ 914400 h 37124640"/>
                <a:gd name="connsiteX0" fmla="*/ 8321040 w 14721840"/>
                <a:gd name="connsiteY0" fmla="*/ 822960 h 37124640"/>
                <a:gd name="connsiteX1" fmla="*/ 8412480 w 14721840"/>
                <a:gd name="connsiteY1" fmla="*/ 914400 h 37124640"/>
                <a:gd name="connsiteX2" fmla="*/ 8961120 w 14721840"/>
                <a:gd name="connsiteY2" fmla="*/ 1280160 h 37124640"/>
                <a:gd name="connsiteX3" fmla="*/ 9509760 w 14721840"/>
                <a:gd name="connsiteY3" fmla="*/ 3291840 h 37124640"/>
                <a:gd name="connsiteX4" fmla="*/ 10424160 w 14721840"/>
                <a:gd name="connsiteY4" fmla="*/ 5212080 h 37124640"/>
                <a:gd name="connsiteX5" fmla="*/ 11155680 w 14721840"/>
                <a:gd name="connsiteY5" fmla="*/ 6949440 h 37124640"/>
                <a:gd name="connsiteX6" fmla="*/ 11247120 w 14721840"/>
                <a:gd name="connsiteY6" fmla="*/ 8229600 h 37124640"/>
                <a:gd name="connsiteX7" fmla="*/ 11521440 w 14721840"/>
                <a:gd name="connsiteY7" fmla="*/ 8595360 h 37124640"/>
                <a:gd name="connsiteX8" fmla="*/ 11521440 w 14721840"/>
                <a:gd name="connsiteY8" fmla="*/ 9235440 h 37124640"/>
                <a:gd name="connsiteX9" fmla="*/ 13807440 w 14721840"/>
                <a:gd name="connsiteY9" fmla="*/ 11338560 h 37124640"/>
                <a:gd name="connsiteX10" fmla="*/ 13807440 w 14721840"/>
                <a:gd name="connsiteY10" fmla="*/ 12527280 h 37124640"/>
                <a:gd name="connsiteX11" fmla="*/ 12893040 w 14721840"/>
                <a:gd name="connsiteY11" fmla="*/ 12984480 h 37124640"/>
                <a:gd name="connsiteX12" fmla="*/ 11978640 w 14721840"/>
                <a:gd name="connsiteY12" fmla="*/ 12801600 h 37124640"/>
                <a:gd name="connsiteX13" fmla="*/ 12527280 w 14721840"/>
                <a:gd name="connsiteY13" fmla="*/ 14813280 h 37124640"/>
                <a:gd name="connsiteX14" fmla="*/ 12527280 w 14721840"/>
                <a:gd name="connsiteY14" fmla="*/ 15544800 h 37124640"/>
                <a:gd name="connsiteX15" fmla="*/ 12344400 w 14721840"/>
                <a:gd name="connsiteY15" fmla="*/ 17099280 h 37124640"/>
                <a:gd name="connsiteX16" fmla="*/ 11978640 w 14721840"/>
                <a:gd name="connsiteY16" fmla="*/ 16916400 h 37124640"/>
                <a:gd name="connsiteX17" fmla="*/ 11521440 w 14721840"/>
                <a:gd name="connsiteY17" fmla="*/ 16824960 h 37124640"/>
                <a:gd name="connsiteX18" fmla="*/ 11338560 w 14721840"/>
                <a:gd name="connsiteY18" fmla="*/ 17007840 h 37124640"/>
                <a:gd name="connsiteX19" fmla="*/ 12070080 w 14721840"/>
                <a:gd name="connsiteY19" fmla="*/ 18105120 h 37124640"/>
                <a:gd name="connsiteX20" fmla="*/ 12527280 w 14721840"/>
                <a:gd name="connsiteY20" fmla="*/ 19202400 h 37124640"/>
                <a:gd name="connsiteX21" fmla="*/ 13167360 w 14721840"/>
                <a:gd name="connsiteY21" fmla="*/ 21579840 h 37124640"/>
                <a:gd name="connsiteX22" fmla="*/ 13716000 w 14721840"/>
                <a:gd name="connsiteY22" fmla="*/ 22860000 h 37124640"/>
                <a:gd name="connsiteX23" fmla="*/ 13898880 w 14721840"/>
                <a:gd name="connsiteY23" fmla="*/ 25328880 h 37124640"/>
                <a:gd name="connsiteX24" fmla="*/ 14173200 w 14721840"/>
                <a:gd name="connsiteY24" fmla="*/ 28346400 h 37124640"/>
                <a:gd name="connsiteX25" fmla="*/ 14173200 w 14721840"/>
                <a:gd name="connsiteY25" fmla="*/ 30815280 h 37124640"/>
                <a:gd name="connsiteX26" fmla="*/ 14356080 w 14721840"/>
                <a:gd name="connsiteY26" fmla="*/ 31089600 h 37124640"/>
                <a:gd name="connsiteX27" fmla="*/ 14081760 w 14721840"/>
                <a:gd name="connsiteY27" fmla="*/ 35661600 h 37124640"/>
                <a:gd name="connsiteX28" fmla="*/ 14721840 w 14721840"/>
                <a:gd name="connsiteY28" fmla="*/ 35753040 h 37124640"/>
                <a:gd name="connsiteX29" fmla="*/ 12893040 w 14721840"/>
                <a:gd name="connsiteY29" fmla="*/ 36576000 h 37124640"/>
                <a:gd name="connsiteX30" fmla="*/ 11795760 w 14721840"/>
                <a:gd name="connsiteY30" fmla="*/ 36301680 h 37124640"/>
                <a:gd name="connsiteX31" fmla="*/ 11795760 w 14721840"/>
                <a:gd name="connsiteY31" fmla="*/ 36301680 h 37124640"/>
                <a:gd name="connsiteX32" fmla="*/ 10241280 w 14721840"/>
                <a:gd name="connsiteY32" fmla="*/ 35295840 h 37124640"/>
                <a:gd name="connsiteX33" fmla="*/ 10241280 w 14721840"/>
                <a:gd name="connsiteY33" fmla="*/ 35295840 h 37124640"/>
                <a:gd name="connsiteX34" fmla="*/ 9326880 w 14721840"/>
                <a:gd name="connsiteY34" fmla="*/ 35844480 h 37124640"/>
                <a:gd name="connsiteX35" fmla="*/ 8778240 w 14721840"/>
                <a:gd name="connsiteY35" fmla="*/ 34655760 h 37124640"/>
                <a:gd name="connsiteX36" fmla="*/ 8869680 w 14721840"/>
                <a:gd name="connsiteY36" fmla="*/ 33375600 h 37124640"/>
                <a:gd name="connsiteX37" fmla="*/ 9509760 w 14721840"/>
                <a:gd name="connsiteY37" fmla="*/ 29535120 h 37124640"/>
                <a:gd name="connsiteX38" fmla="*/ 9144000 w 14721840"/>
                <a:gd name="connsiteY38" fmla="*/ 26243280 h 37124640"/>
                <a:gd name="connsiteX39" fmla="*/ 9326880 w 14721840"/>
                <a:gd name="connsiteY39" fmla="*/ 25328880 h 37124640"/>
                <a:gd name="connsiteX40" fmla="*/ 7680960 w 14721840"/>
                <a:gd name="connsiteY40" fmla="*/ 21396960 h 37124640"/>
                <a:gd name="connsiteX41" fmla="*/ 7132320 w 14721840"/>
                <a:gd name="connsiteY41" fmla="*/ 20756880 h 37124640"/>
                <a:gd name="connsiteX42" fmla="*/ 6583680 w 14721840"/>
                <a:gd name="connsiteY42" fmla="*/ 24505920 h 37124640"/>
                <a:gd name="connsiteX43" fmla="*/ 6858000 w 14721840"/>
                <a:gd name="connsiteY43" fmla="*/ 27157680 h 37124640"/>
                <a:gd name="connsiteX44" fmla="*/ 6675120 w 14721840"/>
                <a:gd name="connsiteY44" fmla="*/ 28712160 h 37124640"/>
                <a:gd name="connsiteX45" fmla="*/ 7040880 w 14721840"/>
                <a:gd name="connsiteY45" fmla="*/ 30175200 h 37124640"/>
                <a:gd name="connsiteX46" fmla="*/ 7040880 w 14721840"/>
                <a:gd name="connsiteY46" fmla="*/ 32186880 h 37124640"/>
                <a:gd name="connsiteX47" fmla="*/ 7040880 w 14721840"/>
                <a:gd name="connsiteY47" fmla="*/ 32186880 h 37124640"/>
                <a:gd name="connsiteX48" fmla="*/ 7406640 w 14721840"/>
                <a:gd name="connsiteY48" fmla="*/ 33832800 h 37124640"/>
                <a:gd name="connsiteX49" fmla="*/ 7955280 w 14721840"/>
                <a:gd name="connsiteY49" fmla="*/ 33924240 h 37124640"/>
                <a:gd name="connsiteX50" fmla="*/ 7589520 w 14721840"/>
                <a:gd name="connsiteY50" fmla="*/ 35478720 h 37124640"/>
                <a:gd name="connsiteX51" fmla="*/ 9326880 w 14721840"/>
                <a:gd name="connsiteY51" fmla="*/ 36484560 h 37124640"/>
                <a:gd name="connsiteX52" fmla="*/ 8503920 w 14721840"/>
                <a:gd name="connsiteY52" fmla="*/ 37124640 h 37124640"/>
                <a:gd name="connsiteX53" fmla="*/ 7223760 w 14721840"/>
                <a:gd name="connsiteY53" fmla="*/ 37033200 h 37124640"/>
                <a:gd name="connsiteX54" fmla="*/ 6217920 w 14721840"/>
                <a:gd name="connsiteY54" fmla="*/ 36667440 h 37124640"/>
                <a:gd name="connsiteX55" fmla="*/ 5669280 w 14721840"/>
                <a:gd name="connsiteY55" fmla="*/ 36941760 h 37124640"/>
                <a:gd name="connsiteX56" fmla="*/ 5669280 w 14721840"/>
                <a:gd name="connsiteY56" fmla="*/ 36941760 h 37124640"/>
                <a:gd name="connsiteX57" fmla="*/ 4206240 w 14721840"/>
                <a:gd name="connsiteY57" fmla="*/ 35753040 h 37124640"/>
                <a:gd name="connsiteX58" fmla="*/ 4023360 w 14721840"/>
                <a:gd name="connsiteY58" fmla="*/ 35021520 h 37124640"/>
                <a:gd name="connsiteX59" fmla="*/ 4023360 w 14721840"/>
                <a:gd name="connsiteY59" fmla="*/ 33924240 h 37124640"/>
                <a:gd name="connsiteX60" fmla="*/ 2743200 w 14721840"/>
                <a:gd name="connsiteY60" fmla="*/ 27340560 h 37124640"/>
                <a:gd name="connsiteX61" fmla="*/ 2560320 w 14721840"/>
                <a:gd name="connsiteY61" fmla="*/ 25968960 h 37124640"/>
                <a:gd name="connsiteX62" fmla="*/ 2377440 w 14721840"/>
                <a:gd name="connsiteY62" fmla="*/ 24048720 h 37124640"/>
                <a:gd name="connsiteX63" fmla="*/ 2103120 w 14721840"/>
                <a:gd name="connsiteY63" fmla="*/ 22402800 h 37124640"/>
                <a:gd name="connsiteX64" fmla="*/ 2468880 w 14721840"/>
                <a:gd name="connsiteY64" fmla="*/ 20482560 h 37124640"/>
                <a:gd name="connsiteX65" fmla="*/ 1463040 w 14721840"/>
                <a:gd name="connsiteY65" fmla="*/ 17282160 h 37124640"/>
                <a:gd name="connsiteX66" fmla="*/ 1005840 w 14721840"/>
                <a:gd name="connsiteY66" fmla="*/ 16824960 h 37124640"/>
                <a:gd name="connsiteX67" fmla="*/ 1554480 w 14721840"/>
                <a:gd name="connsiteY67" fmla="*/ 13350240 h 37124640"/>
                <a:gd name="connsiteX68" fmla="*/ 2834640 w 14721840"/>
                <a:gd name="connsiteY68" fmla="*/ 10424160 h 37124640"/>
                <a:gd name="connsiteX69" fmla="*/ 2926080 w 14721840"/>
                <a:gd name="connsiteY69" fmla="*/ 8778240 h 37124640"/>
                <a:gd name="connsiteX70" fmla="*/ 2103120 w 14721840"/>
                <a:gd name="connsiteY70" fmla="*/ 7040880 h 37124640"/>
                <a:gd name="connsiteX71" fmla="*/ 548640 w 14721840"/>
                <a:gd name="connsiteY71" fmla="*/ 3566160 h 37124640"/>
                <a:gd name="connsiteX72" fmla="*/ 0 w 14721840"/>
                <a:gd name="connsiteY72" fmla="*/ 1463040 h 37124640"/>
                <a:gd name="connsiteX73" fmla="*/ 1554480 w 14721840"/>
                <a:gd name="connsiteY73" fmla="*/ 0 h 37124640"/>
                <a:gd name="connsiteX74" fmla="*/ 8321040 w 14721840"/>
                <a:gd name="connsiteY74" fmla="*/ 914400 h 37124640"/>
                <a:gd name="connsiteX0" fmla="*/ 8321040 w 14721840"/>
                <a:gd name="connsiteY0" fmla="*/ 822960 h 37124640"/>
                <a:gd name="connsiteX1" fmla="*/ 8412480 w 14721840"/>
                <a:gd name="connsiteY1" fmla="*/ 914400 h 37124640"/>
                <a:gd name="connsiteX2" fmla="*/ 8961120 w 14721840"/>
                <a:gd name="connsiteY2" fmla="*/ 1280160 h 37124640"/>
                <a:gd name="connsiteX3" fmla="*/ 9509760 w 14721840"/>
                <a:gd name="connsiteY3" fmla="*/ 3291840 h 37124640"/>
                <a:gd name="connsiteX4" fmla="*/ 10424160 w 14721840"/>
                <a:gd name="connsiteY4" fmla="*/ 5212080 h 37124640"/>
                <a:gd name="connsiteX5" fmla="*/ 11155680 w 14721840"/>
                <a:gd name="connsiteY5" fmla="*/ 6949440 h 37124640"/>
                <a:gd name="connsiteX6" fmla="*/ 11247120 w 14721840"/>
                <a:gd name="connsiteY6" fmla="*/ 8229600 h 37124640"/>
                <a:gd name="connsiteX7" fmla="*/ 11521440 w 14721840"/>
                <a:gd name="connsiteY7" fmla="*/ 8595360 h 37124640"/>
                <a:gd name="connsiteX8" fmla="*/ 11521440 w 14721840"/>
                <a:gd name="connsiteY8" fmla="*/ 9235440 h 37124640"/>
                <a:gd name="connsiteX9" fmla="*/ 13807440 w 14721840"/>
                <a:gd name="connsiteY9" fmla="*/ 11338560 h 37124640"/>
                <a:gd name="connsiteX10" fmla="*/ 13807440 w 14721840"/>
                <a:gd name="connsiteY10" fmla="*/ 12527280 h 37124640"/>
                <a:gd name="connsiteX11" fmla="*/ 12893040 w 14721840"/>
                <a:gd name="connsiteY11" fmla="*/ 12984480 h 37124640"/>
                <a:gd name="connsiteX12" fmla="*/ 11978640 w 14721840"/>
                <a:gd name="connsiteY12" fmla="*/ 12801600 h 37124640"/>
                <a:gd name="connsiteX13" fmla="*/ 12527280 w 14721840"/>
                <a:gd name="connsiteY13" fmla="*/ 14813280 h 37124640"/>
                <a:gd name="connsiteX14" fmla="*/ 12527280 w 14721840"/>
                <a:gd name="connsiteY14" fmla="*/ 15544800 h 37124640"/>
                <a:gd name="connsiteX15" fmla="*/ 12344400 w 14721840"/>
                <a:gd name="connsiteY15" fmla="*/ 17099280 h 37124640"/>
                <a:gd name="connsiteX16" fmla="*/ 11978640 w 14721840"/>
                <a:gd name="connsiteY16" fmla="*/ 16916400 h 37124640"/>
                <a:gd name="connsiteX17" fmla="*/ 11521440 w 14721840"/>
                <a:gd name="connsiteY17" fmla="*/ 16824960 h 37124640"/>
                <a:gd name="connsiteX18" fmla="*/ 11338560 w 14721840"/>
                <a:gd name="connsiteY18" fmla="*/ 17007840 h 37124640"/>
                <a:gd name="connsiteX19" fmla="*/ 12070080 w 14721840"/>
                <a:gd name="connsiteY19" fmla="*/ 18105120 h 37124640"/>
                <a:gd name="connsiteX20" fmla="*/ 12527280 w 14721840"/>
                <a:gd name="connsiteY20" fmla="*/ 19202400 h 37124640"/>
                <a:gd name="connsiteX21" fmla="*/ 13167360 w 14721840"/>
                <a:gd name="connsiteY21" fmla="*/ 21579840 h 37124640"/>
                <a:gd name="connsiteX22" fmla="*/ 13716000 w 14721840"/>
                <a:gd name="connsiteY22" fmla="*/ 22860000 h 37124640"/>
                <a:gd name="connsiteX23" fmla="*/ 13898880 w 14721840"/>
                <a:gd name="connsiteY23" fmla="*/ 25328880 h 37124640"/>
                <a:gd name="connsiteX24" fmla="*/ 14173200 w 14721840"/>
                <a:gd name="connsiteY24" fmla="*/ 28346400 h 37124640"/>
                <a:gd name="connsiteX25" fmla="*/ 14173200 w 14721840"/>
                <a:gd name="connsiteY25" fmla="*/ 30815280 h 37124640"/>
                <a:gd name="connsiteX26" fmla="*/ 14356080 w 14721840"/>
                <a:gd name="connsiteY26" fmla="*/ 31089600 h 37124640"/>
                <a:gd name="connsiteX27" fmla="*/ 14081760 w 14721840"/>
                <a:gd name="connsiteY27" fmla="*/ 35661600 h 37124640"/>
                <a:gd name="connsiteX28" fmla="*/ 14721840 w 14721840"/>
                <a:gd name="connsiteY28" fmla="*/ 35753040 h 37124640"/>
                <a:gd name="connsiteX29" fmla="*/ 12893040 w 14721840"/>
                <a:gd name="connsiteY29" fmla="*/ 36576000 h 37124640"/>
                <a:gd name="connsiteX30" fmla="*/ 11795760 w 14721840"/>
                <a:gd name="connsiteY30" fmla="*/ 36301680 h 37124640"/>
                <a:gd name="connsiteX31" fmla="*/ 11795760 w 14721840"/>
                <a:gd name="connsiteY31" fmla="*/ 36301680 h 37124640"/>
                <a:gd name="connsiteX32" fmla="*/ 10241280 w 14721840"/>
                <a:gd name="connsiteY32" fmla="*/ 35295840 h 37124640"/>
                <a:gd name="connsiteX33" fmla="*/ 10241280 w 14721840"/>
                <a:gd name="connsiteY33" fmla="*/ 35295840 h 37124640"/>
                <a:gd name="connsiteX34" fmla="*/ 9326880 w 14721840"/>
                <a:gd name="connsiteY34" fmla="*/ 35844480 h 37124640"/>
                <a:gd name="connsiteX35" fmla="*/ 8778240 w 14721840"/>
                <a:gd name="connsiteY35" fmla="*/ 34655760 h 37124640"/>
                <a:gd name="connsiteX36" fmla="*/ 8869680 w 14721840"/>
                <a:gd name="connsiteY36" fmla="*/ 33375600 h 37124640"/>
                <a:gd name="connsiteX37" fmla="*/ 9509760 w 14721840"/>
                <a:gd name="connsiteY37" fmla="*/ 29535120 h 37124640"/>
                <a:gd name="connsiteX38" fmla="*/ 9144000 w 14721840"/>
                <a:gd name="connsiteY38" fmla="*/ 26243280 h 37124640"/>
                <a:gd name="connsiteX39" fmla="*/ 9326880 w 14721840"/>
                <a:gd name="connsiteY39" fmla="*/ 25328880 h 37124640"/>
                <a:gd name="connsiteX40" fmla="*/ 7680960 w 14721840"/>
                <a:gd name="connsiteY40" fmla="*/ 21396960 h 37124640"/>
                <a:gd name="connsiteX41" fmla="*/ 7132320 w 14721840"/>
                <a:gd name="connsiteY41" fmla="*/ 20756880 h 37124640"/>
                <a:gd name="connsiteX42" fmla="*/ 6583680 w 14721840"/>
                <a:gd name="connsiteY42" fmla="*/ 24505920 h 37124640"/>
                <a:gd name="connsiteX43" fmla="*/ 6858000 w 14721840"/>
                <a:gd name="connsiteY43" fmla="*/ 27157680 h 37124640"/>
                <a:gd name="connsiteX44" fmla="*/ 6675120 w 14721840"/>
                <a:gd name="connsiteY44" fmla="*/ 28712160 h 37124640"/>
                <a:gd name="connsiteX45" fmla="*/ 7040880 w 14721840"/>
                <a:gd name="connsiteY45" fmla="*/ 30175200 h 37124640"/>
                <a:gd name="connsiteX46" fmla="*/ 7040880 w 14721840"/>
                <a:gd name="connsiteY46" fmla="*/ 32186880 h 37124640"/>
                <a:gd name="connsiteX47" fmla="*/ 7040880 w 14721840"/>
                <a:gd name="connsiteY47" fmla="*/ 32186880 h 37124640"/>
                <a:gd name="connsiteX48" fmla="*/ 7406640 w 14721840"/>
                <a:gd name="connsiteY48" fmla="*/ 33832800 h 37124640"/>
                <a:gd name="connsiteX49" fmla="*/ 7955280 w 14721840"/>
                <a:gd name="connsiteY49" fmla="*/ 33924240 h 37124640"/>
                <a:gd name="connsiteX50" fmla="*/ 7589520 w 14721840"/>
                <a:gd name="connsiteY50" fmla="*/ 35478720 h 37124640"/>
                <a:gd name="connsiteX51" fmla="*/ 9326880 w 14721840"/>
                <a:gd name="connsiteY51" fmla="*/ 36484560 h 37124640"/>
                <a:gd name="connsiteX52" fmla="*/ 8503920 w 14721840"/>
                <a:gd name="connsiteY52" fmla="*/ 37124640 h 37124640"/>
                <a:gd name="connsiteX53" fmla="*/ 7223760 w 14721840"/>
                <a:gd name="connsiteY53" fmla="*/ 37033200 h 37124640"/>
                <a:gd name="connsiteX54" fmla="*/ 6217920 w 14721840"/>
                <a:gd name="connsiteY54" fmla="*/ 36667440 h 37124640"/>
                <a:gd name="connsiteX55" fmla="*/ 5669280 w 14721840"/>
                <a:gd name="connsiteY55" fmla="*/ 36941760 h 37124640"/>
                <a:gd name="connsiteX56" fmla="*/ 5669280 w 14721840"/>
                <a:gd name="connsiteY56" fmla="*/ 36941760 h 37124640"/>
                <a:gd name="connsiteX57" fmla="*/ 4206240 w 14721840"/>
                <a:gd name="connsiteY57" fmla="*/ 35753040 h 37124640"/>
                <a:gd name="connsiteX58" fmla="*/ 4023360 w 14721840"/>
                <a:gd name="connsiteY58" fmla="*/ 35021520 h 37124640"/>
                <a:gd name="connsiteX59" fmla="*/ 4023360 w 14721840"/>
                <a:gd name="connsiteY59" fmla="*/ 33924240 h 37124640"/>
                <a:gd name="connsiteX60" fmla="*/ 2743200 w 14721840"/>
                <a:gd name="connsiteY60" fmla="*/ 27340560 h 37124640"/>
                <a:gd name="connsiteX61" fmla="*/ 2560320 w 14721840"/>
                <a:gd name="connsiteY61" fmla="*/ 25968960 h 37124640"/>
                <a:gd name="connsiteX62" fmla="*/ 2377440 w 14721840"/>
                <a:gd name="connsiteY62" fmla="*/ 24048720 h 37124640"/>
                <a:gd name="connsiteX63" fmla="*/ 2103120 w 14721840"/>
                <a:gd name="connsiteY63" fmla="*/ 22402800 h 37124640"/>
                <a:gd name="connsiteX64" fmla="*/ 2468880 w 14721840"/>
                <a:gd name="connsiteY64" fmla="*/ 20482560 h 37124640"/>
                <a:gd name="connsiteX65" fmla="*/ 1463040 w 14721840"/>
                <a:gd name="connsiteY65" fmla="*/ 17282160 h 37124640"/>
                <a:gd name="connsiteX66" fmla="*/ 1005840 w 14721840"/>
                <a:gd name="connsiteY66" fmla="*/ 16824960 h 37124640"/>
                <a:gd name="connsiteX67" fmla="*/ 1554480 w 14721840"/>
                <a:gd name="connsiteY67" fmla="*/ 13350240 h 37124640"/>
                <a:gd name="connsiteX68" fmla="*/ 2834640 w 14721840"/>
                <a:gd name="connsiteY68" fmla="*/ 10424160 h 37124640"/>
                <a:gd name="connsiteX69" fmla="*/ 2926080 w 14721840"/>
                <a:gd name="connsiteY69" fmla="*/ 8778240 h 37124640"/>
                <a:gd name="connsiteX70" fmla="*/ 2103120 w 14721840"/>
                <a:gd name="connsiteY70" fmla="*/ 7040880 h 37124640"/>
                <a:gd name="connsiteX71" fmla="*/ 548640 w 14721840"/>
                <a:gd name="connsiteY71" fmla="*/ 3566160 h 37124640"/>
                <a:gd name="connsiteX72" fmla="*/ 0 w 14721840"/>
                <a:gd name="connsiteY72" fmla="*/ 1463040 h 37124640"/>
                <a:gd name="connsiteX73" fmla="*/ 1554480 w 14721840"/>
                <a:gd name="connsiteY73" fmla="*/ 0 h 37124640"/>
                <a:gd name="connsiteX74" fmla="*/ 8321040 w 14721840"/>
                <a:gd name="connsiteY74" fmla="*/ 914400 h 37124640"/>
                <a:gd name="connsiteX75" fmla="*/ 8321040 w 14721840"/>
                <a:gd name="connsiteY75" fmla="*/ 822960 h 37124640"/>
                <a:gd name="connsiteX0" fmla="*/ 8321040 w 14721840"/>
                <a:gd name="connsiteY0" fmla="*/ 822960 h 37124640"/>
                <a:gd name="connsiteX1" fmla="*/ 8412480 w 14721840"/>
                <a:gd name="connsiteY1" fmla="*/ 914400 h 37124640"/>
                <a:gd name="connsiteX2" fmla="*/ 8961120 w 14721840"/>
                <a:gd name="connsiteY2" fmla="*/ 1280160 h 37124640"/>
                <a:gd name="connsiteX3" fmla="*/ 9509760 w 14721840"/>
                <a:gd name="connsiteY3" fmla="*/ 3291840 h 37124640"/>
                <a:gd name="connsiteX4" fmla="*/ 10424160 w 14721840"/>
                <a:gd name="connsiteY4" fmla="*/ 5212080 h 37124640"/>
                <a:gd name="connsiteX5" fmla="*/ 11155680 w 14721840"/>
                <a:gd name="connsiteY5" fmla="*/ 6949440 h 37124640"/>
                <a:gd name="connsiteX6" fmla="*/ 11247120 w 14721840"/>
                <a:gd name="connsiteY6" fmla="*/ 8229600 h 37124640"/>
                <a:gd name="connsiteX7" fmla="*/ 11521440 w 14721840"/>
                <a:gd name="connsiteY7" fmla="*/ 8595360 h 37124640"/>
                <a:gd name="connsiteX8" fmla="*/ 11521440 w 14721840"/>
                <a:gd name="connsiteY8" fmla="*/ 9235440 h 37124640"/>
                <a:gd name="connsiteX9" fmla="*/ 13807440 w 14721840"/>
                <a:gd name="connsiteY9" fmla="*/ 11338560 h 37124640"/>
                <a:gd name="connsiteX10" fmla="*/ 13807440 w 14721840"/>
                <a:gd name="connsiteY10" fmla="*/ 12527280 h 37124640"/>
                <a:gd name="connsiteX11" fmla="*/ 12893040 w 14721840"/>
                <a:gd name="connsiteY11" fmla="*/ 12984480 h 37124640"/>
                <a:gd name="connsiteX12" fmla="*/ 11978640 w 14721840"/>
                <a:gd name="connsiteY12" fmla="*/ 12801600 h 37124640"/>
                <a:gd name="connsiteX13" fmla="*/ 12527280 w 14721840"/>
                <a:gd name="connsiteY13" fmla="*/ 14813280 h 37124640"/>
                <a:gd name="connsiteX14" fmla="*/ 12527280 w 14721840"/>
                <a:gd name="connsiteY14" fmla="*/ 15544800 h 37124640"/>
                <a:gd name="connsiteX15" fmla="*/ 12344400 w 14721840"/>
                <a:gd name="connsiteY15" fmla="*/ 17099280 h 37124640"/>
                <a:gd name="connsiteX16" fmla="*/ 11978640 w 14721840"/>
                <a:gd name="connsiteY16" fmla="*/ 16916400 h 37124640"/>
                <a:gd name="connsiteX17" fmla="*/ 11521440 w 14721840"/>
                <a:gd name="connsiteY17" fmla="*/ 16824960 h 37124640"/>
                <a:gd name="connsiteX18" fmla="*/ 11338560 w 14721840"/>
                <a:gd name="connsiteY18" fmla="*/ 17007840 h 37124640"/>
                <a:gd name="connsiteX19" fmla="*/ 12070080 w 14721840"/>
                <a:gd name="connsiteY19" fmla="*/ 18105120 h 37124640"/>
                <a:gd name="connsiteX20" fmla="*/ 12527280 w 14721840"/>
                <a:gd name="connsiteY20" fmla="*/ 19202400 h 37124640"/>
                <a:gd name="connsiteX21" fmla="*/ 13167360 w 14721840"/>
                <a:gd name="connsiteY21" fmla="*/ 21579840 h 37124640"/>
                <a:gd name="connsiteX22" fmla="*/ 13716000 w 14721840"/>
                <a:gd name="connsiteY22" fmla="*/ 22860000 h 37124640"/>
                <a:gd name="connsiteX23" fmla="*/ 13898880 w 14721840"/>
                <a:gd name="connsiteY23" fmla="*/ 25328880 h 37124640"/>
                <a:gd name="connsiteX24" fmla="*/ 14173200 w 14721840"/>
                <a:gd name="connsiteY24" fmla="*/ 28346400 h 37124640"/>
                <a:gd name="connsiteX25" fmla="*/ 14173200 w 14721840"/>
                <a:gd name="connsiteY25" fmla="*/ 30815280 h 37124640"/>
                <a:gd name="connsiteX26" fmla="*/ 14356080 w 14721840"/>
                <a:gd name="connsiteY26" fmla="*/ 31089600 h 37124640"/>
                <a:gd name="connsiteX27" fmla="*/ 14081760 w 14721840"/>
                <a:gd name="connsiteY27" fmla="*/ 35661600 h 37124640"/>
                <a:gd name="connsiteX28" fmla="*/ 14721840 w 14721840"/>
                <a:gd name="connsiteY28" fmla="*/ 35753040 h 37124640"/>
                <a:gd name="connsiteX29" fmla="*/ 12893040 w 14721840"/>
                <a:gd name="connsiteY29" fmla="*/ 36576000 h 37124640"/>
                <a:gd name="connsiteX30" fmla="*/ 11795760 w 14721840"/>
                <a:gd name="connsiteY30" fmla="*/ 36301680 h 37124640"/>
                <a:gd name="connsiteX31" fmla="*/ 11795760 w 14721840"/>
                <a:gd name="connsiteY31" fmla="*/ 36301680 h 37124640"/>
                <a:gd name="connsiteX32" fmla="*/ 10241280 w 14721840"/>
                <a:gd name="connsiteY32" fmla="*/ 35295840 h 37124640"/>
                <a:gd name="connsiteX33" fmla="*/ 10241280 w 14721840"/>
                <a:gd name="connsiteY33" fmla="*/ 35295840 h 37124640"/>
                <a:gd name="connsiteX34" fmla="*/ 9326880 w 14721840"/>
                <a:gd name="connsiteY34" fmla="*/ 35844480 h 37124640"/>
                <a:gd name="connsiteX35" fmla="*/ 8778240 w 14721840"/>
                <a:gd name="connsiteY35" fmla="*/ 34655760 h 37124640"/>
                <a:gd name="connsiteX36" fmla="*/ 8869680 w 14721840"/>
                <a:gd name="connsiteY36" fmla="*/ 33375600 h 37124640"/>
                <a:gd name="connsiteX37" fmla="*/ 9509760 w 14721840"/>
                <a:gd name="connsiteY37" fmla="*/ 29535120 h 37124640"/>
                <a:gd name="connsiteX38" fmla="*/ 9144000 w 14721840"/>
                <a:gd name="connsiteY38" fmla="*/ 26243280 h 37124640"/>
                <a:gd name="connsiteX39" fmla="*/ 9326880 w 14721840"/>
                <a:gd name="connsiteY39" fmla="*/ 25328880 h 37124640"/>
                <a:gd name="connsiteX40" fmla="*/ 7680960 w 14721840"/>
                <a:gd name="connsiteY40" fmla="*/ 21396960 h 37124640"/>
                <a:gd name="connsiteX41" fmla="*/ 7132320 w 14721840"/>
                <a:gd name="connsiteY41" fmla="*/ 20756880 h 37124640"/>
                <a:gd name="connsiteX42" fmla="*/ 6583680 w 14721840"/>
                <a:gd name="connsiteY42" fmla="*/ 24505920 h 37124640"/>
                <a:gd name="connsiteX43" fmla="*/ 6858000 w 14721840"/>
                <a:gd name="connsiteY43" fmla="*/ 27157680 h 37124640"/>
                <a:gd name="connsiteX44" fmla="*/ 6675120 w 14721840"/>
                <a:gd name="connsiteY44" fmla="*/ 28712160 h 37124640"/>
                <a:gd name="connsiteX45" fmla="*/ 7040880 w 14721840"/>
                <a:gd name="connsiteY45" fmla="*/ 30175200 h 37124640"/>
                <a:gd name="connsiteX46" fmla="*/ 7040880 w 14721840"/>
                <a:gd name="connsiteY46" fmla="*/ 32186880 h 37124640"/>
                <a:gd name="connsiteX47" fmla="*/ 7040880 w 14721840"/>
                <a:gd name="connsiteY47" fmla="*/ 32186880 h 37124640"/>
                <a:gd name="connsiteX48" fmla="*/ 7406640 w 14721840"/>
                <a:gd name="connsiteY48" fmla="*/ 33832800 h 37124640"/>
                <a:gd name="connsiteX49" fmla="*/ 7955280 w 14721840"/>
                <a:gd name="connsiteY49" fmla="*/ 33924240 h 37124640"/>
                <a:gd name="connsiteX50" fmla="*/ 7589520 w 14721840"/>
                <a:gd name="connsiteY50" fmla="*/ 35478720 h 37124640"/>
                <a:gd name="connsiteX51" fmla="*/ 9326880 w 14721840"/>
                <a:gd name="connsiteY51" fmla="*/ 36484560 h 37124640"/>
                <a:gd name="connsiteX52" fmla="*/ 8503920 w 14721840"/>
                <a:gd name="connsiteY52" fmla="*/ 37124640 h 37124640"/>
                <a:gd name="connsiteX53" fmla="*/ 7223760 w 14721840"/>
                <a:gd name="connsiteY53" fmla="*/ 37033200 h 37124640"/>
                <a:gd name="connsiteX54" fmla="*/ 6217920 w 14721840"/>
                <a:gd name="connsiteY54" fmla="*/ 36667440 h 37124640"/>
                <a:gd name="connsiteX55" fmla="*/ 5669280 w 14721840"/>
                <a:gd name="connsiteY55" fmla="*/ 36941760 h 37124640"/>
                <a:gd name="connsiteX56" fmla="*/ 5669280 w 14721840"/>
                <a:gd name="connsiteY56" fmla="*/ 36941760 h 37124640"/>
                <a:gd name="connsiteX57" fmla="*/ 4206240 w 14721840"/>
                <a:gd name="connsiteY57" fmla="*/ 35753040 h 37124640"/>
                <a:gd name="connsiteX58" fmla="*/ 4023360 w 14721840"/>
                <a:gd name="connsiteY58" fmla="*/ 35021520 h 37124640"/>
                <a:gd name="connsiteX59" fmla="*/ 4023360 w 14721840"/>
                <a:gd name="connsiteY59" fmla="*/ 33924240 h 37124640"/>
                <a:gd name="connsiteX60" fmla="*/ 2743200 w 14721840"/>
                <a:gd name="connsiteY60" fmla="*/ 27340560 h 37124640"/>
                <a:gd name="connsiteX61" fmla="*/ 2560320 w 14721840"/>
                <a:gd name="connsiteY61" fmla="*/ 25968960 h 37124640"/>
                <a:gd name="connsiteX62" fmla="*/ 2377440 w 14721840"/>
                <a:gd name="connsiteY62" fmla="*/ 24048720 h 37124640"/>
                <a:gd name="connsiteX63" fmla="*/ 2103120 w 14721840"/>
                <a:gd name="connsiteY63" fmla="*/ 22402800 h 37124640"/>
                <a:gd name="connsiteX64" fmla="*/ 2468880 w 14721840"/>
                <a:gd name="connsiteY64" fmla="*/ 20482560 h 37124640"/>
                <a:gd name="connsiteX65" fmla="*/ 1463040 w 14721840"/>
                <a:gd name="connsiteY65" fmla="*/ 17282160 h 37124640"/>
                <a:gd name="connsiteX66" fmla="*/ 1005840 w 14721840"/>
                <a:gd name="connsiteY66" fmla="*/ 16824960 h 37124640"/>
                <a:gd name="connsiteX67" fmla="*/ 1554480 w 14721840"/>
                <a:gd name="connsiteY67" fmla="*/ 13350240 h 37124640"/>
                <a:gd name="connsiteX68" fmla="*/ 2834640 w 14721840"/>
                <a:gd name="connsiteY68" fmla="*/ 10424160 h 37124640"/>
                <a:gd name="connsiteX69" fmla="*/ 2926080 w 14721840"/>
                <a:gd name="connsiteY69" fmla="*/ 8778240 h 37124640"/>
                <a:gd name="connsiteX70" fmla="*/ 2103120 w 14721840"/>
                <a:gd name="connsiteY70" fmla="*/ 7040880 h 37124640"/>
                <a:gd name="connsiteX71" fmla="*/ 401416 w 14721840"/>
                <a:gd name="connsiteY71" fmla="*/ 3933136 h 37124640"/>
                <a:gd name="connsiteX72" fmla="*/ 0 w 14721840"/>
                <a:gd name="connsiteY72" fmla="*/ 1463040 h 37124640"/>
                <a:gd name="connsiteX73" fmla="*/ 1554480 w 14721840"/>
                <a:gd name="connsiteY73" fmla="*/ 0 h 37124640"/>
                <a:gd name="connsiteX74" fmla="*/ 8321040 w 14721840"/>
                <a:gd name="connsiteY74" fmla="*/ 914400 h 37124640"/>
                <a:gd name="connsiteX75" fmla="*/ 8321040 w 14721840"/>
                <a:gd name="connsiteY75" fmla="*/ 822960 h 37124640"/>
                <a:gd name="connsiteX0" fmla="*/ 8567696 w 14968496"/>
                <a:gd name="connsiteY0" fmla="*/ 822960 h 37124640"/>
                <a:gd name="connsiteX1" fmla="*/ 8659136 w 14968496"/>
                <a:gd name="connsiteY1" fmla="*/ 914400 h 37124640"/>
                <a:gd name="connsiteX2" fmla="*/ 9207776 w 14968496"/>
                <a:gd name="connsiteY2" fmla="*/ 1280160 h 37124640"/>
                <a:gd name="connsiteX3" fmla="*/ 9756416 w 14968496"/>
                <a:gd name="connsiteY3" fmla="*/ 3291840 h 37124640"/>
                <a:gd name="connsiteX4" fmla="*/ 10670816 w 14968496"/>
                <a:gd name="connsiteY4" fmla="*/ 5212080 h 37124640"/>
                <a:gd name="connsiteX5" fmla="*/ 11402336 w 14968496"/>
                <a:gd name="connsiteY5" fmla="*/ 6949440 h 37124640"/>
                <a:gd name="connsiteX6" fmla="*/ 11493776 w 14968496"/>
                <a:gd name="connsiteY6" fmla="*/ 8229600 h 37124640"/>
                <a:gd name="connsiteX7" fmla="*/ 11768096 w 14968496"/>
                <a:gd name="connsiteY7" fmla="*/ 8595360 h 37124640"/>
                <a:gd name="connsiteX8" fmla="*/ 11768096 w 14968496"/>
                <a:gd name="connsiteY8" fmla="*/ 9235440 h 37124640"/>
                <a:gd name="connsiteX9" fmla="*/ 14054096 w 14968496"/>
                <a:gd name="connsiteY9" fmla="*/ 11338560 h 37124640"/>
                <a:gd name="connsiteX10" fmla="*/ 14054096 w 14968496"/>
                <a:gd name="connsiteY10" fmla="*/ 12527280 h 37124640"/>
                <a:gd name="connsiteX11" fmla="*/ 13139696 w 14968496"/>
                <a:gd name="connsiteY11" fmla="*/ 12984480 h 37124640"/>
                <a:gd name="connsiteX12" fmla="*/ 12225296 w 14968496"/>
                <a:gd name="connsiteY12" fmla="*/ 12801600 h 37124640"/>
                <a:gd name="connsiteX13" fmla="*/ 12773936 w 14968496"/>
                <a:gd name="connsiteY13" fmla="*/ 14813280 h 37124640"/>
                <a:gd name="connsiteX14" fmla="*/ 12773936 w 14968496"/>
                <a:gd name="connsiteY14" fmla="*/ 15544800 h 37124640"/>
                <a:gd name="connsiteX15" fmla="*/ 12591056 w 14968496"/>
                <a:gd name="connsiteY15" fmla="*/ 17099280 h 37124640"/>
                <a:gd name="connsiteX16" fmla="*/ 12225296 w 14968496"/>
                <a:gd name="connsiteY16" fmla="*/ 16916400 h 37124640"/>
                <a:gd name="connsiteX17" fmla="*/ 11768096 w 14968496"/>
                <a:gd name="connsiteY17" fmla="*/ 16824960 h 37124640"/>
                <a:gd name="connsiteX18" fmla="*/ 11585216 w 14968496"/>
                <a:gd name="connsiteY18" fmla="*/ 17007840 h 37124640"/>
                <a:gd name="connsiteX19" fmla="*/ 12316736 w 14968496"/>
                <a:gd name="connsiteY19" fmla="*/ 18105120 h 37124640"/>
                <a:gd name="connsiteX20" fmla="*/ 12773936 w 14968496"/>
                <a:gd name="connsiteY20" fmla="*/ 19202400 h 37124640"/>
                <a:gd name="connsiteX21" fmla="*/ 13414016 w 14968496"/>
                <a:gd name="connsiteY21" fmla="*/ 21579840 h 37124640"/>
                <a:gd name="connsiteX22" fmla="*/ 13962656 w 14968496"/>
                <a:gd name="connsiteY22" fmla="*/ 22860000 h 37124640"/>
                <a:gd name="connsiteX23" fmla="*/ 14145536 w 14968496"/>
                <a:gd name="connsiteY23" fmla="*/ 25328880 h 37124640"/>
                <a:gd name="connsiteX24" fmla="*/ 14419856 w 14968496"/>
                <a:gd name="connsiteY24" fmla="*/ 28346400 h 37124640"/>
                <a:gd name="connsiteX25" fmla="*/ 14419856 w 14968496"/>
                <a:gd name="connsiteY25" fmla="*/ 30815280 h 37124640"/>
                <a:gd name="connsiteX26" fmla="*/ 14602736 w 14968496"/>
                <a:gd name="connsiteY26" fmla="*/ 31089600 h 37124640"/>
                <a:gd name="connsiteX27" fmla="*/ 14328416 w 14968496"/>
                <a:gd name="connsiteY27" fmla="*/ 35661600 h 37124640"/>
                <a:gd name="connsiteX28" fmla="*/ 14968496 w 14968496"/>
                <a:gd name="connsiteY28" fmla="*/ 35753040 h 37124640"/>
                <a:gd name="connsiteX29" fmla="*/ 13139696 w 14968496"/>
                <a:gd name="connsiteY29" fmla="*/ 36576000 h 37124640"/>
                <a:gd name="connsiteX30" fmla="*/ 12042416 w 14968496"/>
                <a:gd name="connsiteY30" fmla="*/ 36301680 h 37124640"/>
                <a:gd name="connsiteX31" fmla="*/ 12042416 w 14968496"/>
                <a:gd name="connsiteY31" fmla="*/ 36301680 h 37124640"/>
                <a:gd name="connsiteX32" fmla="*/ 10487936 w 14968496"/>
                <a:gd name="connsiteY32" fmla="*/ 35295840 h 37124640"/>
                <a:gd name="connsiteX33" fmla="*/ 10487936 w 14968496"/>
                <a:gd name="connsiteY33" fmla="*/ 35295840 h 37124640"/>
                <a:gd name="connsiteX34" fmla="*/ 9573536 w 14968496"/>
                <a:gd name="connsiteY34" fmla="*/ 35844480 h 37124640"/>
                <a:gd name="connsiteX35" fmla="*/ 9024896 w 14968496"/>
                <a:gd name="connsiteY35" fmla="*/ 34655760 h 37124640"/>
                <a:gd name="connsiteX36" fmla="*/ 9116336 w 14968496"/>
                <a:gd name="connsiteY36" fmla="*/ 33375600 h 37124640"/>
                <a:gd name="connsiteX37" fmla="*/ 9756416 w 14968496"/>
                <a:gd name="connsiteY37" fmla="*/ 29535120 h 37124640"/>
                <a:gd name="connsiteX38" fmla="*/ 9390656 w 14968496"/>
                <a:gd name="connsiteY38" fmla="*/ 26243280 h 37124640"/>
                <a:gd name="connsiteX39" fmla="*/ 9573536 w 14968496"/>
                <a:gd name="connsiteY39" fmla="*/ 25328880 h 37124640"/>
                <a:gd name="connsiteX40" fmla="*/ 7927616 w 14968496"/>
                <a:gd name="connsiteY40" fmla="*/ 21396960 h 37124640"/>
                <a:gd name="connsiteX41" fmla="*/ 7378976 w 14968496"/>
                <a:gd name="connsiteY41" fmla="*/ 20756880 h 37124640"/>
                <a:gd name="connsiteX42" fmla="*/ 6830336 w 14968496"/>
                <a:gd name="connsiteY42" fmla="*/ 24505920 h 37124640"/>
                <a:gd name="connsiteX43" fmla="*/ 7104656 w 14968496"/>
                <a:gd name="connsiteY43" fmla="*/ 27157680 h 37124640"/>
                <a:gd name="connsiteX44" fmla="*/ 6921776 w 14968496"/>
                <a:gd name="connsiteY44" fmla="*/ 28712160 h 37124640"/>
                <a:gd name="connsiteX45" fmla="*/ 7287536 w 14968496"/>
                <a:gd name="connsiteY45" fmla="*/ 30175200 h 37124640"/>
                <a:gd name="connsiteX46" fmla="*/ 7287536 w 14968496"/>
                <a:gd name="connsiteY46" fmla="*/ 32186880 h 37124640"/>
                <a:gd name="connsiteX47" fmla="*/ 7287536 w 14968496"/>
                <a:gd name="connsiteY47" fmla="*/ 32186880 h 37124640"/>
                <a:gd name="connsiteX48" fmla="*/ 7653296 w 14968496"/>
                <a:gd name="connsiteY48" fmla="*/ 33832800 h 37124640"/>
                <a:gd name="connsiteX49" fmla="*/ 8201936 w 14968496"/>
                <a:gd name="connsiteY49" fmla="*/ 33924240 h 37124640"/>
                <a:gd name="connsiteX50" fmla="*/ 7836176 w 14968496"/>
                <a:gd name="connsiteY50" fmla="*/ 35478720 h 37124640"/>
                <a:gd name="connsiteX51" fmla="*/ 9573536 w 14968496"/>
                <a:gd name="connsiteY51" fmla="*/ 36484560 h 37124640"/>
                <a:gd name="connsiteX52" fmla="*/ 8750576 w 14968496"/>
                <a:gd name="connsiteY52" fmla="*/ 37124640 h 37124640"/>
                <a:gd name="connsiteX53" fmla="*/ 7470416 w 14968496"/>
                <a:gd name="connsiteY53" fmla="*/ 37033200 h 37124640"/>
                <a:gd name="connsiteX54" fmla="*/ 6464576 w 14968496"/>
                <a:gd name="connsiteY54" fmla="*/ 36667440 h 37124640"/>
                <a:gd name="connsiteX55" fmla="*/ 5915936 w 14968496"/>
                <a:gd name="connsiteY55" fmla="*/ 36941760 h 37124640"/>
                <a:gd name="connsiteX56" fmla="*/ 5915936 w 14968496"/>
                <a:gd name="connsiteY56" fmla="*/ 36941760 h 37124640"/>
                <a:gd name="connsiteX57" fmla="*/ 4452896 w 14968496"/>
                <a:gd name="connsiteY57" fmla="*/ 35753040 h 37124640"/>
                <a:gd name="connsiteX58" fmla="*/ 4270016 w 14968496"/>
                <a:gd name="connsiteY58" fmla="*/ 35021520 h 37124640"/>
                <a:gd name="connsiteX59" fmla="*/ 4270016 w 14968496"/>
                <a:gd name="connsiteY59" fmla="*/ 33924240 h 37124640"/>
                <a:gd name="connsiteX60" fmla="*/ 2989856 w 14968496"/>
                <a:gd name="connsiteY60" fmla="*/ 27340560 h 37124640"/>
                <a:gd name="connsiteX61" fmla="*/ 2806976 w 14968496"/>
                <a:gd name="connsiteY61" fmla="*/ 25968960 h 37124640"/>
                <a:gd name="connsiteX62" fmla="*/ 2624096 w 14968496"/>
                <a:gd name="connsiteY62" fmla="*/ 24048720 h 37124640"/>
                <a:gd name="connsiteX63" fmla="*/ 2349776 w 14968496"/>
                <a:gd name="connsiteY63" fmla="*/ 22402800 h 37124640"/>
                <a:gd name="connsiteX64" fmla="*/ 2715536 w 14968496"/>
                <a:gd name="connsiteY64" fmla="*/ 20482560 h 37124640"/>
                <a:gd name="connsiteX65" fmla="*/ 1709696 w 14968496"/>
                <a:gd name="connsiteY65" fmla="*/ 17282160 h 37124640"/>
                <a:gd name="connsiteX66" fmla="*/ 1252496 w 14968496"/>
                <a:gd name="connsiteY66" fmla="*/ 16824960 h 37124640"/>
                <a:gd name="connsiteX67" fmla="*/ 1801136 w 14968496"/>
                <a:gd name="connsiteY67" fmla="*/ 13350240 h 37124640"/>
                <a:gd name="connsiteX68" fmla="*/ 3081296 w 14968496"/>
                <a:gd name="connsiteY68" fmla="*/ 10424160 h 37124640"/>
                <a:gd name="connsiteX69" fmla="*/ 3172736 w 14968496"/>
                <a:gd name="connsiteY69" fmla="*/ 8778240 h 37124640"/>
                <a:gd name="connsiteX70" fmla="*/ 2349776 w 14968496"/>
                <a:gd name="connsiteY70" fmla="*/ 7040880 h 37124640"/>
                <a:gd name="connsiteX71" fmla="*/ 648072 w 14968496"/>
                <a:gd name="connsiteY71" fmla="*/ 3933136 h 37124640"/>
                <a:gd name="connsiteX72" fmla="*/ 0 w 14968496"/>
                <a:gd name="connsiteY72" fmla="*/ 1556872 h 37124640"/>
                <a:gd name="connsiteX73" fmla="*/ 1801136 w 14968496"/>
                <a:gd name="connsiteY73" fmla="*/ 0 h 37124640"/>
                <a:gd name="connsiteX74" fmla="*/ 8567696 w 14968496"/>
                <a:gd name="connsiteY74" fmla="*/ 914400 h 37124640"/>
                <a:gd name="connsiteX75" fmla="*/ 8567696 w 14968496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4386712 w 14752472"/>
                <a:gd name="connsiteY26" fmla="*/ 31089600 h 37124640"/>
                <a:gd name="connsiteX27" fmla="*/ 14112392 w 14752472"/>
                <a:gd name="connsiteY27" fmla="*/ 35661600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7620152 w 14752472"/>
                <a:gd name="connsiteY50" fmla="*/ 3547872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4386712 w 14752472"/>
                <a:gd name="connsiteY26" fmla="*/ 31089600 h 37124640"/>
                <a:gd name="connsiteX27" fmla="*/ 14112392 w 14752472"/>
                <a:gd name="connsiteY27" fmla="*/ 35661600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2392 w 14752472"/>
                <a:gd name="connsiteY27" fmla="*/ 35661600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174632 w 14752472"/>
                <a:gd name="connsiteY38" fmla="*/ 26243280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357512 w 14752472"/>
                <a:gd name="connsiteY39" fmla="*/ 2532888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711592 w 14752472"/>
                <a:gd name="connsiteY40" fmla="*/ 21396960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985912 w 14752472"/>
                <a:gd name="connsiteY49" fmla="*/ 33924240 h 37124640"/>
                <a:gd name="connsiteX50" fmla="*/ 8064896 w 14752472"/>
                <a:gd name="connsiteY50" fmla="*/ 35472640 h 37124640"/>
                <a:gd name="connsiteX51" fmla="*/ 9357512 w 14752472"/>
                <a:gd name="connsiteY51" fmla="*/ 36484560 h 37124640"/>
                <a:gd name="connsiteX52" fmla="*/ 8534552 w 14752472"/>
                <a:gd name="connsiteY52" fmla="*/ 37124640 h 37124640"/>
                <a:gd name="connsiteX53" fmla="*/ 7254392 w 14752472"/>
                <a:gd name="connsiteY53" fmla="*/ 37033200 h 37124640"/>
                <a:gd name="connsiteX54" fmla="*/ 6248552 w 14752472"/>
                <a:gd name="connsiteY54" fmla="*/ 36667440 h 37124640"/>
                <a:gd name="connsiteX55" fmla="*/ 5699912 w 14752472"/>
                <a:gd name="connsiteY55" fmla="*/ 36941760 h 37124640"/>
                <a:gd name="connsiteX56" fmla="*/ 5699912 w 14752472"/>
                <a:gd name="connsiteY56" fmla="*/ 36941760 h 37124640"/>
                <a:gd name="connsiteX57" fmla="*/ 4236872 w 14752472"/>
                <a:gd name="connsiteY57" fmla="*/ 35753040 h 37124640"/>
                <a:gd name="connsiteX58" fmla="*/ 4053992 w 14752472"/>
                <a:gd name="connsiteY58" fmla="*/ 35021520 h 37124640"/>
                <a:gd name="connsiteX59" fmla="*/ 4053992 w 14752472"/>
                <a:gd name="connsiteY59" fmla="*/ 33924240 h 37124640"/>
                <a:gd name="connsiteX60" fmla="*/ 2773832 w 14752472"/>
                <a:gd name="connsiteY60" fmla="*/ 27340560 h 37124640"/>
                <a:gd name="connsiteX61" fmla="*/ 2590952 w 14752472"/>
                <a:gd name="connsiteY61" fmla="*/ 25968960 h 37124640"/>
                <a:gd name="connsiteX62" fmla="*/ 2408072 w 14752472"/>
                <a:gd name="connsiteY62" fmla="*/ 24048720 h 37124640"/>
                <a:gd name="connsiteX63" fmla="*/ 2133752 w 14752472"/>
                <a:gd name="connsiteY63" fmla="*/ 22402800 h 37124640"/>
                <a:gd name="connsiteX64" fmla="*/ 2499512 w 14752472"/>
                <a:gd name="connsiteY64" fmla="*/ 20482560 h 37124640"/>
                <a:gd name="connsiteX65" fmla="*/ 1493672 w 14752472"/>
                <a:gd name="connsiteY65" fmla="*/ 17282160 h 37124640"/>
                <a:gd name="connsiteX66" fmla="*/ 1036472 w 14752472"/>
                <a:gd name="connsiteY66" fmla="*/ 16824960 h 37124640"/>
                <a:gd name="connsiteX67" fmla="*/ 1585112 w 14752472"/>
                <a:gd name="connsiteY67" fmla="*/ 13350240 h 37124640"/>
                <a:gd name="connsiteX68" fmla="*/ 2865272 w 14752472"/>
                <a:gd name="connsiteY68" fmla="*/ 10424160 h 37124640"/>
                <a:gd name="connsiteX69" fmla="*/ 2956712 w 14752472"/>
                <a:gd name="connsiteY69" fmla="*/ 8778240 h 37124640"/>
                <a:gd name="connsiteX70" fmla="*/ 2133752 w 14752472"/>
                <a:gd name="connsiteY70" fmla="*/ 7040880 h 37124640"/>
                <a:gd name="connsiteX71" fmla="*/ 432048 w 14752472"/>
                <a:gd name="connsiteY71" fmla="*/ 3933136 h 37124640"/>
                <a:gd name="connsiteX72" fmla="*/ 0 w 14752472"/>
                <a:gd name="connsiteY72" fmla="*/ 1844904 h 37124640"/>
                <a:gd name="connsiteX73" fmla="*/ 1585112 w 14752472"/>
                <a:gd name="connsiteY73" fmla="*/ 0 h 37124640"/>
                <a:gd name="connsiteX74" fmla="*/ 8351672 w 14752472"/>
                <a:gd name="connsiteY74" fmla="*/ 914400 h 37124640"/>
                <a:gd name="connsiteX75" fmla="*/ 8351672 w 14752472"/>
                <a:gd name="connsiteY75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8064896 w 14752472"/>
                <a:gd name="connsiteY49" fmla="*/ 35472640 h 37124640"/>
                <a:gd name="connsiteX50" fmla="*/ 9357512 w 14752472"/>
                <a:gd name="connsiteY50" fmla="*/ 36484560 h 37124640"/>
                <a:gd name="connsiteX51" fmla="*/ 8534552 w 14752472"/>
                <a:gd name="connsiteY51" fmla="*/ 37124640 h 37124640"/>
                <a:gd name="connsiteX52" fmla="*/ 7254392 w 14752472"/>
                <a:gd name="connsiteY52" fmla="*/ 37033200 h 37124640"/>
                <a:gd name="connsiteX53" fmla="*/ 6248552 w 14752472"/>
                <a:gd name="connsiteY53" fmla="*/ 36667440 h 37124640"/>
                <a:gd name="connsiteX54" fmla="*/ 5699912 w 14752472"/>
                <a:gd name="connsiteY54" fmla="*/ 36941760 h 37124640"/>
                <a:gd name="connsiteX55" fmla="*/ 5699912 w 14752472"/>
                <a:gd name="connsiteY55" fmla="*/ 36941760 h 37124640"/>
                <a:gd name="connsiteX56" fmla="*/ 4236872 w 14752472"/>
                <a:gd name="connsiteY56" fmla="*/ 35753040 h 37124640"/>
                <a:gd name="connsiteX57" fmla="*/ 4053992 w 14752472"/>
                <a:gd name="connsiteY57" fmla="*/ 35021520 h 37124640"/>
                <a:gd name="connsiteX58" fmla="*/ 4053992 w 14752472"/>
                <a:gd name="connsiteY58" fmla="*/ 33924240 h 37124640"/>
                <a:gd name="connsiteX59" fmla="*/ 2773832 w 14752472"/>
                <a:gd name="connsiteY59" fmla="*/ 27340560 h 37124640"/>
                <a:gd name="connsiteX60" fmla="*/ 2590952 w 14752472"/>
                <a:gd name="connsiteY60" fmla="*/ 25968960 h 37124640"/>
                <a:gd name="connsiteX61" fmla="*/ 2408072 w 14752472"/>
                <a:gd name="connsiteY61" fmla="*/ 24048720 h 37124640"/>
                <a:gd name="connsiteX62" fmla="*/ 2133752 w 14752472"/>
                <a:gd name="connsiteY62" fmla="*/ 22402800 h 37124640"/>
                <a:gd name="connsiteX63" fmla="*/ 2499512 w 14752472"/>
                <a:gd name="connsiteY63" fmla="*/ 20482560 h 37124640"/>
                <a:gd name="connsiteX64" fmla="*/ 1493672 w 14752472"/>
                <a:gd name="connsiteY64" fmla="*/ 17282160 h 37124640"/>
                <a:gd name="connsiteX65" fmla="*/ 1036472 w 14752472"/>
                <a:gd name="connsiteY65" fmla="*/ 16824960 h 37124640"/>
                <a:gd name="connsiteX66" fmla="*/ 1585112 w 14752472"/>
                <a:gd name="connsiteY66" fmla="*/ 13350240 h 37124640"/>
                <a:gd name="connsiteX67" fmla="*/ 2865272 w 14752472"/>
                <a:gd name="connsiteY67" fmla="*/ 10424160 h 37124640"/>
                <a:gd name="connsiteX68" fmla="*/ 2956712 w 14752472"/>
                <a:gd name="connsiteY68" fmla="*/ 8778240 h 37124640"/>
                <a:gd name="connsiteX69" fmla="*/ 2133752 w 14752472"/>
                <a:gd name="connsiteY69" fmla="*/ 7040880 h 37124640"/>
                <a:gd name="connsiteX70" fmla="*/ 432048 w 14752472"/>
                <a:gd name="connsiteY70" fmla="*/ 3933136 h 37124640"/>
                <a:gd name="connsiteX71" fmla="*/ 0 w 14752472"/>
                <a:gd name="connsiteY71" fmla="*/ 1844904 h 37124640"/>
                <a:gd name="connsiteX72" fmla="*/ 1585112 w 14752472"/>
                <a:gd name="connsiteY72" fmla="*/ 0 h 37124640"/>
                <a:gd name="connsiteX73" fmla="*/ 8351672 w 14752472"/>
                <a:gd name="connsiteY73" fmla="*/ 914400 h 37124640"/>
                <a:gd name="connsiteX74" fmla="*/ 8351672 w 14752472"/>
                <a:gd name="connsiteY74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8064896 w 14752472"/>
                <a:gd name="connsiteY49" fmla="*/ 35472640 h 37124640"/>
                <a:gd name="connsiteX50" fmla="*/ 9357512 w 14752472"/>
                <a:gd name="connsiteY50" fmla="*/ 36484560 h 37124640"/>
                <a:gd name="connsiteX51" fmla="*/ 8534552 w 14752472"/>
                <a:gd name="connsiteY51" fmla="*/ 37124640 h 37124640"/>
                <a:gd name="connsiteX52" fmla="*/ 7254392 w 14752472"/>
                <a:gd name="connsiteY52" fmla="*/ 37033200 h 37124640"/>
                <a:gd name="connsiteX53" fmla="*/ 6248552 w 14752472"/>
                <a:gd name="connsiteY53" fmla="*/ 36667440 h 37124640"/>
                <a:gd name="connsiteX54" fmla="*/ 5699912 w 14752472"/>
                <a:gd name="connsiteY54" fmla="*/ 36941760 h 37124640"/>
                <a:gd name="connsiteX55" fmla="*/ 5699912 w 14752472"/>
                <a:gd name="connsiteY55" fmla="*/ 36941760 h 37124640"/>
                <a:gd name="connsiteX56" fmla="*/ 4236872 w 14752472"/>
                <a:gd name="connsiteY56" fmla="*/ 35753040 h 37124640"/>
                <a:gd name="connsiteX57" fmla="*/ 4053992 w 14752472"/>
                <a:gd name="connsiteY57" fmla="*/ 35021520 h 37124640"/>
                <a:gd name="connsiteX58" fmla="*/ 4053992 w 14752472"/>
                <a:gd name="connsiteY58" fmla="*/ 33924240 h 37124640"/>
                <a:gd name="connsiteX59" fmla="*/ 2773832 w 14752472"/>
                <a:gd name="connsiteY59" fmla="*/ 27340560 h 37124640"/>
                <a:gd name="connsiteX60" fmla="*/ 2590952 w 14752472"/>
                <a:gd name="connsiteY60" fmla="*/ 25968960 h 37124640"/>
                <a:gd name="connsiteX61" fmla="*/ 2408072 w 14752472"/>
                <a:gd name="connsiteY61" fmla="*/ 24048720 h 37124640"/>
                <a:gd name="connsiteX62" fmla="*/ 2133752 w 14752472"/>
                <a:gd name="connsiteY62" fmla="*/ 22402800 h 37124640"/>
                <a:gd name="connsiteX63" fmla="*/ 2499512 w 14752472"/>
                <a:gd name="connsiteY63" fmla="*/ 20482560 h 37124640"/>
                <a:gd name="connsiteX64" fmla="*/ 1493672 w 14752472"/>
                <a:gd name="connsiteY64" fmla="*/ 17282160 h 37124640"/>
                <a:gd name="connsiteX65" fmla="*/ 1036472 w 14752472"/>
                <a:gd name="connsiteY65" fmla="*/ 16824960 h 37124640"/>
                <a:gd name="connsiteX66" fmla="*/ 1585112 w 14752472"/>
                <a:gd name="connsiteY66" fmla="*/ 13350240 h 37124640"/>
                <a:gd name="connsiteX67" fmla="*/ 2865272 w 14752472"/>
                <a:gd name="connsiteY67" fmla="*/ 10424160 h 37124640"/>
                <a:gd name="connsiteX68" fmla="*/ 2956712 w 14752472"/>
                <a:gd name="connsiteY68" fmla="*/ 8778240 h 37124640"/>
                <a:gd name="connsiteX69" fmla="*/ 2133752 w 14752472"/>
                <a:gd name="connsiteY69" fmla="*/ 7040880 h 37124640"/>
                <a:gd name="connsiteX70" fmla="*/ 432048 w 14752472"/>
                <a:gd name="connsiteY70" fmla="*/ 3933136 h 37124640"/>
                <a:gd name="connsiteX71" fmla="*/ 0 w 14752472"/>
                <a:gd name="connsiteY71" fmla="*/ 1844904 h 37124640"/>
                <a:gd name="connsiteX72" fmla="*/ 1585112 w 14752472"/>
                <a:gd name="connsiteY72" fmla="*/ 0 h 37124640"/>
                <a:gd name="connsiteX73" fmla="*/ 8351672 w 14752472"/>
                <a:gd name="connsiteY73" fmla="*/ 914400 h 37124640"/>
                <a:gd name="connsiteX74" fmla="*/ 8351672 w 14752472"/>
                <a:gd name="connsiteY74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8064896 w 14752472"/>
                <a:gd name="connsiteY49" fmla="*/ 35472640 h 37124640"/>
                <a:gd name="connsiteX50" fmla="*/ 9357512 w 14752472"/>
                <a:gd name="connsiteY50" fmla="*/ 36484560 h 37124640"/>
                <a:gd name="connsiteX51" fmla="*/ 8534552 w 14752472"/>
                <a:gd name="connsiteY51" fmla="*/ 37124640 h 37124640"/>
                <a:gd name="connsiteX52" fmla="*/ 7254392 w 14752472"/>
                <a:gd name="connsiteY52" fmla="*/ 37033200 h 37124640"/>
                <a:gd name="connsiteX53" fmla="*/ 6248552 w 14752472"/>
                <a:gd name="connsiteY53" fmla="*/ 36667440 h 37124640"/>
                <a:gd name="connsiteX54" fmla="*/ 5699912 w 14752472"/>
                <a:gd name="connsiteY54" fmla="*/ 36941760 h 37124640"/>
                <a:gd name="connsiteX55" fmla="*/ 5699912 w 14752472"/>
                <a:gd name="connsiteY55" fmla="*/ 36941760 h 37124640"/>
                <a:gd name="connsiteX56" fmla="*/ 4236872 w 14752472"/>
                <a:gd name="connsiteY56" fmla="*/ 35753040 h 37124640"/>
                <a:gd name="connsiteX57" fmla="*/ 4053992 w 14752472"/>
                <a:gd name="connsiteY57" fmla="*/ 35021520 h 37124640"/>
                <a:gd name="connsiteX58" fmla="*/ 4053992 w 14752472"/>
                <a:gd name="connsiteY58" fmla="*/ 33924240 h 37124640"/>
                <a:gd name="connsiteX59" fmla="*/ 2773832 w 14752472"/>
                <a:gd name="connsiteY59" fmla="*/ 27340560 h 37124640"/>
                <a:gd name="connsiteX60" fmla="*/ 2590952 w 14752472"/>
                <a:gd name="connsiteY60" fmla="*/ 25968960 h 37124640"/>
                <a:gd name="connsiteX61" fmla="*/ 2408072 w 14752472"/>
                <a:gd name="connsiteY61" fmla="*/ 24048720 h 37124640"/>
                <a:gd name="connsiteX62" fmla="*/ 2133752 w 14752472"/>
                <a:gd name="connsiteY62" fmla="*/ 22402800 h 37124640"/>
                <a:gd name="connsiteX63" fmla="*/ 2499512 w 14752472"/>
                <a:gd name="connsiteY63" fmla="*/ 20482560 h 37124640"/>
                <a:gd name="connsiteX64" fmla="*/ 1493672 w 14752472"/>
                <a:gd name="connsiteY64" fmla="*/ 17282160 h 37124640"/>
                <a:gd name="connsiteX65" fmla="*/ 1036472 w 14752472"/>
                <a:gd name="connsiteY65" fmla="*/ 16824960 h 37124640"/>
                <a:gd name="connsiteX66" fmla="*/ 1585112 w 14752472"/>
                <a:gd name="connsiteY66" fmla="*/ 13350240 h 37124640"/>
                <a:gd name="connsiteX67" fmla="*/ 2865272 w 14752472"/>
                <a:gd name="connsiteY67" fmla="*/ 10424160 h 37124640"/>
                <a:gd name="connsiteX68" fmla="*/ 2956712 w 14752472"/>
                <a:gd name="connsiteY68" fmla="*/ 8778240 h 37124640"/>
                <a:gd name="connsiteX69" fmla="*/ 2133752 w 14752472"/>
                <a:gd name="connsiteY69" fmla="*/ 7040880 h 37124640"/>
                <a:gd name="connsiteX70" fmla="*/ 432048 w 14752472"/>
                <a:gd name="connsiteY70" fmla="*/ 3933136 h 37124640"/>
                <a:gd name="connsiteX71" fmla="*/ 0 w 14752472"/>
                <a:gd name="connsiteY71" fmla="*/ 1844904 h 37124640"/>
                <a:gd name="connsiteX72" fmla="*/ 1585112 w 14752472"/>
                <a:gd name="connsiteY72" fmla="*/ 0 h 37124640"/>
                <a:gd name="connsiteX73" fmla="*/ 8351672 w 14752472"/>
                <a:gd name="connsiteY73" fmla="*/ 914400 h 37124640"/>
                <a:gd name="connsiteX74" fmla="*/ 8351672 w 14752472"/>
                <a:gd name="connsiteY74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7776864 w 14752472"/>
                <a:gd name="connsiteY49" fmla="*/ 35760672 h 37124640"/>
                <a:gd name="connsiteX50" fmla="*/ 9357512 w 14752472"/>
                <a:gd name="connsiteY50" fmla="*/ 36484560 h 37124640"/>
                <a:gd name="connsiteX51" fmla="*/ 8534552 w 14752472"/>
                <a:gd name="connsiteY51" fmla="*/ 37124640 h 37124640"/>
                <a:gd name="connsiteX52" fmla="*/ 7254392 w 14752472"/>
                <a:gd name="connsiteY52" fmla="*/ 37033200 h 37124640"/>
                <a:gd name="connsiteX53" fmla="*/ 6248552 w 14752472"/>
                <a:gd name="connsiteY53" fmla="*/ 36667440 h 37124640"/>
                <a:gd name="connsiteX54" fmla="*/ 5699912 w 14752472"/>
                <a:gd name="connsiteY54" fmla="*/ 36941760 h 37124640"/>
                <a:gd name="connsiteX55" fmla="*/ 5699912 w 14752472"/>
                <a:gd name="connsiteY55" fmla="*/ 36941760 h 37124640"/>
                <a:gd name="connsiteX56" fmla="*/ 4236872 w 14752472"/>
                <a:gd name="connsiteY56" fmla="*/ 35753040 h 37124640"/>
                <a:gd name="connsiteX57" fmla="*/ 4053992 w 14752472"/>
                <a:gd name="connsiteY57" fmla="*/ 35021520 h 37124640"/>
                <a:gd name="connsiteX58" fmla="*/ 4053992 w 14752472"/>
                <a:gd name="connsiteY58" fmla="*/ 33924240 h 37124640"/>
                <a:gd name="connsiteX59" fmla="*/ 2773832 w 14752472"/>
                <a:gd name="connsiteY59" fmla="*/ 27340560 h 37124640"/>
                <a:gd name="connsiteX60" fmla="*/ 2590952 w 14752472"/>
                <a:gd name="connsiteY60" fmla="*/ 25968960 h 37124640"/>
                <a:gd name="connsiteX61" fmla="*/ 2408072 w 14752472"/>
                <a:gd name="connsiteY61" fmla="*/ 24048720 h 37124640"/>
                <a:gd name="connsiteX62" fmla="*/ 2133752 w 14752472"/>
                <a:gd name="connsiteY62" fmla="*/ 22402800 h 37124640"/>
                <a:gd name="connsiteX63" fmla="*/ 2499512 w 14752472"/>
                <a:gd name="connsiteY63" fmla="*/ 20482560 h 37124640"/>
                <a:gd name="connsiteX64" fmla="*/ 1493672 w 14752472"/>
                <a:gd name="connsiteY64" fmla="*/ 17282160 h 37124640"/>
                <a:gd name="connsiteX65" fmla="*/ 1036472 w 14752472"/>
                <a:gd name="connsiteY65" fmla="*/ 16824960 h 37124640"/>
                <a:gd name="connsiteX66" fmla="*/ 1585112 w 14752472"/>
                <a:gd name="connsiteY66" fmla="*/ 13350240 h 37124640"/>
                <a:gd name="connsiteX67" fmla="*/ 2865272 w 14752472"/>
                <a:gd name="connsiteY67" fmla="*/ 10424160 h 37124640"/>
                <a:gd name="connsiteX68" fmla="*/ 2956712 w 14752472"/>
                <a:gd name="connsiteY68" fmla="*/ 8778240 h 37124640"/>
                <a:gd name="connsiteX69" fmla="*/ 2133752 w 14752472"/>
                <a:gd name="connsiteY69" fmla="*/ 7040880 h 37124640"/>
                <a:gd name="connsiteX70" fmla="*/ 432048 w 14752472"/>
                <a:gd name="connsiteY70" fmla="*/ 3933136 h 37124640"/>
                <a:gd name="connsiteX71" fmla="*/ 0 w 14752472"/>
                <a:gd name="connsiteY71" fmla="*/ 1844904 h 37124640"/>
                <a:gd name="connsiteX72" fmla="*/ 1585112 w 14752472"/>
                <a:gd name="connsiteY72" fmla="*/ 0 h 37124640"/>
                <a:gd name="connsiteX73" fmla="*/ 8351672 w 14752472"/>
                <a:gd name="connsiteY73" fmla="*/ 914400 h 37124640"/>
                <a:gd name="connsiteX74" fmla="*/ 8351672 w 14752472"/>
                <a:gd name="connsiteY74" fmla="*/ 822960 h 37124640"/>
                <a:gd name="connsiteX0" fmla="*/ 8351672 w 14752472"/>
                <a:gd name="connsiteY0" fmla="*/ 822960 h 37124640"/>
                <a:gd name="connsiteX1" fmla="*/ 8443112 w 14752472"/>
                <a:gd name="connsiteY1" fmla="*/ 914400 h 37124640"/>
                <a:gd name="connsiteX2" fmla="*/ 8991752 w 14752472"/>
                <a:gd name="connsiteY2" fmla="*/ 1280160 h 37124640"/>
                <a:gd name="connsiteX3" fmla="*/ 9540392 w 14752472"/>
                <a:gd name="connsiteY3" fmla="*/ 3291840 h 37124640"/>
                <a:gd name="connsiteX4" fmla="*/ 10454792 w 14752472"/>
                <a:gd name="connsiteY4" fmla="*/ 5212080 h 37124640"/>
                <a:gd name="connsiteX5" fmla="*/ 11186312 w 14752472"/>
                <a:gd name="connsiteY5" fmla="*/ 6949440 h 37124640"/>
                <a:gd name="connsiteX6" fmla="*/ 11277752 w 14752472"/>
                <a:gd name="connsiteY6" fmla="*/ 8229600 h 37124640"/>
                <a:gd name="connsiteX7" fmla="*/ 11552072 w 14752472"/>
                <a:gd name="connsiteY7" fmla="*/ 8595360 h 37124640"/>
                <a:gd name="connsiteX8" fmla="*/ 11552072 w 14752472"/>
                <a:gd name="connsiteY8" fmla="*/ 9235440 h 37124640"/>
                <a:gd name="connsiteX9" fmla="*/ 13838072 w 14752472"/>
                <a:gd name="connsiteY9" fmla="*/ 11338560 h 37124640"/>
                <a:gd name="connsiteX10" fmla="*/ 13838072 w 14752472"/>
                <a:gd name="connsiteY10" fmla="*/ 12527280 h 37124640"/>
                <a:gd name="connsiteX11" fmla="*/ 12923672 w 14752472"/>
                <a:gd name="connsiteY11" fmla="*/ 12984480 h 37124640"/>
                <a:gd name="connsiteX12" fmla="*/ 12009272 w 14752472"/>
                <a:gd name="connsiteY12" fmla="*/ 12801600 h 37124640"/>
                <a:gd name="connsiteX13" fmla="*/ 12557912 w 14752472"/>
                <a:gd name="connsiteY13" fmla="*/ 14813280 h 37124640"/>
                <a:gd name="connsiteX14" fmla="*/ 12557912 w 14752472"/>
                <a:gd name="connsiteY14" fmla="*/ 15544800 h 37124640"/>
                <a:gd name="connsiteX15" fmla="*/ 12375032 w 14752472"/>
                <a:gd name="connsiteY15" fmla="*/ 17099280 h 37124640"/>
                <a:gd name="connsiteX16" fmla="*/ 12009272 w 14752472"/>
                <a:gd name="connsiteY16" fmla="*/ 16916400 h 37124640"/>
                <a:gd name="connsiteX17" fmla="*/ 11552072 w 14752472"/>
                <a:gd name="connsiteY17" fmla="*/ 16824960 h 37124640"/>
                <a:gd name="connsiteX18" fmla="*/ 11369192 w 14752472"/>
                <a:gd name="connsiteY18" fmla="*/ 17007840 h 37124640"/>
                <a:gd name="connsiteX19" fmla="*/ 12100712 w 14752472"/>
                <a:gd name="connsiteY19" fmla="*/ 18105120 h 37124640"/>
                <a:gd name="connsiteX20" fmla="*/ 12557912 w 14752472"/>
                <a:gd name="connsiteY20" fmla="*/ 19202400 h 37124640"/>
                <a:gd name="connsiteX21" fmla="*/ 13197992 w 14752472"/>
                <a:gd name="connsiteY21" fmla="*/ 21579840 h 37124640"/>
                <a:gd name="connsiteX22" fmla="*/ 13746632 w 14752472"/>
                <a:gd name="connsiteY22" fmla="*/ 22860000 h 37124640"/>
                <a:gd name="connsiteX23" fmla="*/ 13929512 w 14752472"/>
                <a:gd name="connsiteY23" fmla="*/ 25328880 h 37124640"/>
                <a:gd name="connsiteX24" fmla="*/ 14203832 w 14752472"/>
                <a:gd name="connsiteY24" fmla="*/ 28346400 h 37124640"/>
                <a:gd name="connsiteX25" fmla="*/ 14203832 w 14752472"/>
                <a:gd name="connsiteY25" fmla="*/ 30815280 h 37124640"/>
                <a:gd name="connsiteX26" fmla="*/ 13969552 w 14752472"/>
                <a:gd name="connsiteY26" fmla="*/ 32376296 h 37124640"/>
                <a:gd name="connsiteX27" fmla="*/ 14113568 w 14752472"/>
                <a:gd name="connsiteY27" fmla="*/ 35040592 h 37124640"/>
                <a:gd name="connsiteX28" fmla="*/ 14752472 w 14752472"/>
                <a:gd name="connsiteY28" fmla="*/ 35753040 h 37124640"/>
                <a:gd name="connsiteX29" fmla="*/ 12923672 w 14752472"/>
                <a:gd name="connsiteY29" fmla="*/ 36576000 h 37124640"/>
                <a:gd name="connsiteX30" fmla="*/ 11826392 w 14752472"/>
                <a:gd name="connsiteY30" fmla="*/ 36301680 h 37124640"/>
                <a:gd name="connsiteX31" fmla="*/ 11826392 w 14752472"/>
                <a:gd name="connsiteY31" fmla="*/ 36301680 h 37124640"/>
                <a:gd name="connsiteX32" fmla="*/ 10271912 w 14752472"/>
                <a:gd name="connsiteY32" fmla="*/ 35295840 h 37124640"/>
                <a:gd name="connsiteX33" fmla="*/ 10271912 w 14752472"/>
                <a:gd name="connsiteY33" fmla="*/ 35295840 h 37124640"/>
                <a:gd name="connsiteX34" fmla="*/ 9357512 w 14752472"/>
                <a:gd name="connsiteY34" fmla="*/ 35844480 h 37124640"/>
                <a:gd name="connsiteX35" fmla="*/ 8808872 w 14752472"/>
                <a:gd name="connsiteY35" fmla="*/ 34655760 h 37124640"/>
                <a:gd name="connsiteX36" fmla="*/ 8900312 w 14752472"/>
                <a:gd name="connsiteY36" fmla="*/ 33375600 h 37124640"/>
                <a:gd name="connsiteX37" fmla="*/ 9540392 w 14752472"/>
                <a:gd name="connsiteY37" fmla="*/ 29535120 h 37124640"/>
                <a:gd name="connsiteX38" fmla="*/ 9289032 w 14752472"/>
                <a:gd name="connsiteY38" fmla="*/ 26399632 h 37124640"/>
                <a:gd name="connsiteX39" fmla="*/ 9001000 w 14752472"/>
                <a:gd name="connsiteY39" fmla="*/ 24671440 h 37124640"/>
                <a:gd name="connsiteX40" fmla="*/ 7920880 w 14752472"/>
                <a:gd name="connsiteY40" fmla="*/ 21863128 h 37124640"/>
                <a:gd name="connsiteX41" fmla="*/ 7162952 w 14752472"/>
                <a:gd name="connsiteY41" fmla="*/ 20756880 h 37124640"/>
                <a:gd name="connsiteX42" fmla="*/ 6614312 w 14752472"/>
                <a:gd name="connsiteY42" fmla="*/ 24505920 h 37124640"/>
                <a:gd name="connsiteX43" fmla="*/ 6888632 w 14752472"/>
                <a:gd name="connsiteY43" fmla="*/ 27157680 h 37124640"/>
                <a:gd name="connsiteX44" fmla="*/ 6705752 w 14752472"/>
                <a:gd name="connsiteY44" fmla="*/ 28712160 h 37124640"/>
                <a:gd name="connsiteX45" fmla="*/ 7071512 w 14752472"/>
                <a:gd name="connsiteY45" fmla="*/ 30175200 h 37124640"/>
                <a:gd name="connsiteX46" fmla="*/ 7071512 w 14752472"/>
                <a:gd name="connsiteY46" fmla="*/ 32186880 h 37124640"/>
                <a:gd name="connsiteX47" fmla="*/ 7071512 w 14752472"/>
                <a:gd name="connsiteY47" fmla="*/ 32186880 h 37124640"/>
                <a:gd name="connsiteX48" fmla="*/ 7437272 w 14752472"/>
                <a:gd name="connsiteY48" fmla="*/ 33832800 h 37124640"/>
                <a:gd name="connsiteX49" fmla="*/ 8136904 w 14752472"/>
                <a:gd name="connsiteY49" fmla="*/ 35256616 h 37124640"/>
                <a:gd name="connsiteX50" fmla="*/ 9357512 w 14752472"/>
                <a:gd name="connsiteY50" fmla="*/ 36484560 h 37124640"/>
                <a:gd name="connsiteX51" fmla="*/ 8534552 w 14752472"/>
                <a:gd name="connsiteY51" fmla="*/ 37124640 h 37124640"/>
                <a:gd name="connsiteX52" fmla="*/ 7254392 w 14752472"/>
                <a:gd name="connsiteY52" fmla="*/ 37033200 h 37124640"/>
                <a:gd name="connsiteX53" fmla="*/ 6248552 w 14752472"/>
                <a:gd name="connsiteY53" fmla="*/ 36667440 h 37124640"/>
                <a:gd name="connsiteX54" fmla="*/ 5699912 w 14752472"/>
                <a:gd name="connsiteY54" fmla="*/ 36941760 h 37124640"/>
                <a:gd name="connsiteX55" fmla="*/ 5699912 w 14752472"/>
                <a:gd name="connsiteY55" fmla="*/ 36941760 h 37124640"/>
                <a:gd name="connsiteX56" fmla="*/ 4236872 w 14752472"/>
                <a:gd name="connsiteY56" fmla="*/ 35753040 h 37124640"/>
                <a:gd name="connsiteX57" fmla="*/ 4053992 w 14752472"/>
                <a:gd name="connsiteY57" fmla="*/ 35021520 h 37124640"/>
                <a:gd name="connsiteX58" fmla="*/ 4053992 w 14752472"/>
                <a:gd name="connsiteY58" fmla="*/ 33924240 h 37124640"/>
                <a:gd name="connsiteX59" fmla="*/ 2773832 w 14752472"/>
                <a:gd name="connsiteY59" fmla="*/ 27340560 h 37124640"/>
                <a:gd name="connsiteX60" fmla="*/ 2590952 w 14752472"/>
                <a:gd name="connsiteY60" fmla="*/ 25968960 h 37124640"/>
                <a:gd name="connsiteX61" fmla="*/ 2408072 w 14752472"/>
                <a:gd name="connsiteY61" fmla="*/ 24048720 h 37124640"/>
                <a:gd name="connsiteX62" fmla="*/ 2133752 w 14752472"/>
                <a:gd name="connsiteY62" fmla="*/ 22402800 h 37124640"/>
                <a:gd name="connsiteX63" fmla="*/ 2499512 w 14752472"/>
                <a:gd name="connsiteY63" fmla="*/ 20482560 h 37124640"/>
                <a:gd name="connsiteX64" fmla="*/ 1493672 w 14752472"/>
                <a:gd name="connsiteY64" fmla="*/ 17282160 h 37124640"/>
                <a:gd name="connsiteX65" fmla="*/ 1036472 w 14752472"/>
                <a:gd name="connsiteY65" fmla="*/ 16824960 h 37124640"/>
                <a:gd name="connsiteX66" fmla="*/ 1585112 w 14752472"/>
                <a:gd name="connsiteY66" fmla="*/ 13350240 h 37124640"/>
                <a:gd name="connsiteX67" fmla="*/ 2865272 w 14752472"/>
                <a:gd name="connsiteY67" fmla="*/ 10424160 h 37124640"/>
                <a:gd name="connsiteX68" fmla="*/ 2956712 w 14752472"/>
                <a:gd name="connsiteY68" fmla="*/ 8778240 h 37124640"/>
                <a:gd name="connsiteX69" fmla="*/ 2133752 w 14752472"/>
                <a:gd name="connsiteY69" fmla="*/ 7040880 h 37124640"/>
                <a:gd name="connsiteX70" fmla="*/ 432048 w 14752472"/>
                <a:gd name="connsiteY70" fmla="*/ 3933136 h 37124640"/>
                <a:gd name="connsiteX71" fmla="*/ 0 w 14752472"/>
                <a:gd name="connsiteY71" fmla="*/ 1844904 h 37124640"/>
                <a:gd name="connsiteX72" fmla="*/ 1585112 w 14752472"/>
                <a:gd name="connsiteY72" fmla="*/ 0 h 37124640"/>
                <a:gd name="connsiteX73" fmla="*/ 8351672 w 14752472"/>
                <a:gd name="connsiteY73" fmla="*/ 914400 h 37124640"/>
                <a:gd name="connsiteX74" fmla="*/ 8351672 w 14752472"/>
                <a:gd name="connsiteY74" fmla="*/ 822960 h 3712464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493672 w 14752472"/>
                <a:gd name="connsiteY64" fmla="*/ 17282160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036472 w 14752472"/>
                <a:gd name="connsiteY65" fmla="*/ 16824960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65272 w 14752472"/>
                <a:gd name="connsiteY67" fmla="*/ 10424160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3096344 w 14752472"/>
                <a:gd name="connsiteY67" fmla="*/ 10845904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3096344 w 14752472"/>
                <a:gd name="connsiteY67" fmla="*/ 10845904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08312 w 14752472"/>
                <a:gd name="connsiteY67" fmla="*/ 10845904 h 37216080"/>
                <a:gd name="connsiteX68" fmla="*/ 2956712 w 14752472"/>
                <a:gd name="connsiteY68" fmla="*/ 877824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08312 w 14752472"/>
                <a:gd name="connsiteY67" fmla="*/ 10845904 h 37216080"/>
                <a:gd name="connsiteX68" fmla="*/ 2592288 w 14752472"/>
                <a:gd name="connsiteY68" fmla="*/ 8829680 h 37216080"/>
                <a:gd name="connsiteX69" fmla="*/ 2133752 w 14752472"/>
                <a:gd name="connsiteY69" fmla="*/ 70408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08312 w 14752472"/>
                <a:gd name="connsiteY67" fmla="*/ 10845904 h 37216080"/>
                <a:gd name="connsiteX68" fmla="*/ 2592288 w 14752472"/>
                <a:gd name="connsiteY68" fmla="*/ 8829680 h 37216080"/>
                <a:gd name="connsiteX69" fmla="*/ 1872208 w 14752472"/>
                <a:gd name="connsiteY69" fmla="*/ 70294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351672 w 14752472"/>
                <a:gd name="connsiteY0" fmla="*/ 822960 h 37216080"/>
                <a:gd name="connsiteX1" fmla="*/ 8443112 w 14752472"/>
                <a:gd name="connsiteY1" fmla="*/ 914400 h 37216080"/>
                <a:gd name="connsiteX2" fmla="*/ 8991752 w 14752472"/>
                <a:gd name="connsiteY2" fmla="*/ 1280160 h 37216080"/>
                <a:gd name="connsiteX3" fmla="*/ 9540392 w 14752472"/>
                <a:gd name="connsiteY3" fmla="*/ 3291840 h 37216080"/>
                <a:gd name="connsiteX4" fmla="*/ 10454792 w 14752472"/>
                <a:gd name="connsiteY4" fmla="*/ 5212080 h 37216080"/>
                <a:gd name="connsiteX5" fmla="*/ 11186312 w 14752472"/>
                <a:gd name="connsiteY5" fmla="*/ 6949440 h 37216080"/>
                <a:gd name="connsiteX6" fmla="*/ 11277752 w 14752472"/>
                <a:gd name="connsiteY6" fmla="*/ 8229600 h 37216080"/>
                <a:gd name="connsiteX7" fmla="*/ 11552072 w 14752472"/>
                <a:gd name="connsiteY7" fmla="*/ 8595360 h 37216080"/>
                <a:gd name="connsiteX8" fmla="*/ 11552072 w 14752472"/>
                <a:gd name="connsiteY8" fmla="*/ 9235440 h 37216080"/>
                <a:gd name="connsiteX9" fmla="*/ 13838072 w 14752472"/>
                <a:gd name="connsiteY9" fmla="*/ 11338560 h 37216080"/>
                <a:gd name="connsiteX10" fmla="*/ 13838072 w 14752472"/>
                <a:gd name="connsiteY10" fmla="*/ 12527280 h 37216080"/>
                <a:gd name="connsiteX11" fmla="*/ 12923672 w 14752472"/>
                <a:gd name="connsiteY11" fmla="*/ 12984480 h 37216080"/>
                <a:gd name="connsiteX12" fmla="*/ 12009272 w 14752472"/>
                <a:gd name="connsiteY12" fmla="*/ 12801600 h 37216080"/>
                <a:gd name="connsiteX13" fmla="*/ 12557912 w 14752472"/>
                <a:gd name="connsiteY13" fmla="*/ 14813280 h 37216080"/>
                <a:gd name="connsiteX14" fmla="*/ 12557912 w 14752472"/>
                <a:gd name="connsiteY14" fmla="*/ 15544800 h 37216080"/>
                <a:gd name="connsiteX15" fmla="*/ 12375032 w 14752472"/>
                <a:gd name="connsiteY15" fmla="*/ 17099280 h 37216080"/>
                <a:gd name="connsiteX16" fmla="*/ 12009272 w 14752472"/>
                <a:gd name="connsiteY16" fmla="*/ 16916400 h 37216080"/>
                <a:gd name="connsiteX17" fmla="*/ 11552072 w 14752472"/>
                <a:gd name="connsiteY17" fmla="*/ 16824960 h 37216080"/>
                <a:gd name="connsiteX18" fmla="*/ 11369192 w 14752472"/>
                <a:gd name="connsiteY18" fmla="*/ 17007840 h 37216080"/>
                <a:gd name="connsiteX19" fmla="*/ 12100712 w 14752472"/>
                <a:gd name="connsiteY19" fmla="*/ 18105120 h 37216080"/>
                <a:gd name="connsiteX20" fmla="*/ 12557912 w 14752472"/>
                <a:gd name="connsiteY20" fmla="*/ 19202400 h 37216080"/>
                <a:gd name="connsiteX21" fmla="*/ 13197992 w 14752472"/>
                <a:gd name="connsiteY21" fmla="*/ 21579840 h 37216080"/>
                <a:gd name="connsiteX22" fmla="*/ 13746632 w 14752472"/>
                <a:gd name="connsiteY22" fmla="*/ 22860000 h 37216080"/>
                <a:gd name="connsiteX23" fmla="*/ 13929512 w 14752472"/>
                <a:gd name="connsiteY23" fmla="*/ 25328880 h 37216080"/>
                <a:gd name="connsiteX24" fmla="*/ 14203832 w 14752472"/>
                <a:gd name="connsiteY24" fmla="*/ 28346400 h 37216080"/>
                <a:gd name="connsiteX25" fmla="*/ 14203832 w 14752472"/>
                <a:gd name="connsiteY25" fmla="*/ 30815280 h 37216080"/>
                <a:gd name="connsiteX26" fmla="*/ 13969552 w 14752472"/>
                <a:gd name="connsiteY26" fmla="*/ 32376296 h 37216080"/>
                <a:gd name="connsiteX27" fmla="*/ 14113568 w 14752472"/>
                <a:gd name="connsiteY27" fmla="*/ 35040592 h 37216080"/>
                <a:gd name="connsiteX28" fmla="*/ 14752472 w 14752472"/>
                <a:gd name="connsiteY28" fmla="*/ 35753040 h 37216080"/>
                <a:gd name="connsiteX29" fmla="*/ 12923672 w 14752472"/>
                <a:gd name="connsiteY29" fmla="*/ 36576000 h 37216080"/>
                <a:gd name="connsiteX30" fmla="*/ 11826392 w 14752472"/>
                <a:gd name="connsiteY30" fmla="*/ 36301680 h 37216080"/>
                <a:gd name="connsiteX31" fmla="*/ 11826392 w 14752472"/>
                <a:gd name="connsiteY31" fmla="*/ 36301680 h 37216080"/>
                <a:gd name="connsiteX32" fmla="*/ 10271912 w 14752472"/>
                <a:gd name="connsiteY32" fmla="*/ 35295840 h 37216080"/>
                <a:gd name="connsiteX33" fmla="*/ 10271912 w 14752472"/>
                <a:gd name="connsiteY33" fmla="*/ 35295840 h 37216080"/>
                <a:gd name="connsiteX34" fmla="*/ 9357512 w 14752472"/>
                <a:gd name="connsiteY34" fmla="*/ 35844480 h 37216080"/>
                <a:gd name="connsiteX35" fmla="*/ 8808872 w 14752472"/>
                <a:gd name="connsiteY35" fmla="*/ 34655760 h 37216080"/>
                <a:gd name="connsiteX36" fmla="*/ 8900312 w 14752472"/>
                <a:gd name="connsiteY36" fmla="*/ 33375600 h 37216080"/>
                <a:gd name="connsiteX37" fmla="*/ 9540392 w 14752472"/>
                <a:gd name="connsiteY37" fmla="*/ 29535120 h 37216080"/>
                <a:gd name="connsiteX38" fmla="*/ 9289032 w 14752472"/>
                <a:gd name="connsiteY38" fmla="*/ 26399632 h 37216080"/>
                <a:gd name="connsiteX39" fmla="*/ 9001000 w 14752472"/>
                <a:gd name="connsiteY39" fmla="*/ 24671440 h 37216080"/>
                <a:gd name="connsiteX40" fmla="*/ 7920880 w 14752472"/>
                <a:gd name="connsiteY40" fmla="*/ 21863128 h 37216080"/>
                <a:gd name="connsiteX41" fmla="*/ 7162952 w 14752472"/>
                <a:gd name="connsiteY41" fmla="*/ 20756880 h 37216080"/>
                <a:gd name="connsiteX42" fmla="*/ 6614312 w 14752472"/>
                <a:gd name="connsiteY42" fmla="*/ 24505920 h 37216080"/>
                <a:gd name="connsiteX43" fmla="*/ 6888632 w 14752472"/>
                <a:gd name="connsiteY43" fmla="*/ 27157680 h 37216080"/>
                <a:gd name="connsiteX44" fmla="*/ 6705752 w 14752472"/>
                <a:gd name="connsiteY44" fmla="*/ 28712160 h 37216080"/>
                <a:gd name="connsiteX45" fmla="*/ 7071512 w 14752472"/>
                <a:gd name="connsiteY45" fmla="*/ 30175200 h 37216080"/>
                <a:gd name="connsiteX46" fmla="*/ 7071512 w 14752472"/>
                <a:gd name="connsiteY46" fmla="*/ 32186880 h 37216080"/>
                <a:gd name="connsiteX47" fmla="*/ 7071512 w 14752472"/>
                <a:gd name="connsiteY47" fmla="*/ 32186880 h 37216080"/>
                <a:gd name="connsiteX48" fmla="*/ 7437272 w 14752472"/>
                <a:gd name="connsiteY48" fmla="*/ 33832800 h 37216080"/>
                <a:gd name="connsiteX49" fmla="*/ 8136904 w 14752472"/>
                <a:gd name="connsiteY49" fmla="*/ 35256616 h 37216080"/>
                <a:gd name="connsiteX50" fmla="*/ 9357512 w 14752472"/>
                <a:gd name="connsiteY50" fmla="*/ 36484560 h 37216080"/>
                <a:gd name="connsiteX51" fmla="*/ 8534552 w 14752472"/>
                <a:gd name="connsiteY51" fmla="*/ 37124640 h 37216080"/>
                <a:gd name="connsiteX52" fmla="*/ 7254392 w 14752472"/>
                <a:gd name="connsiteY52" fmla="*/ 37033200 h 37216080"/>
                <a:gd name="connsiteX53" fmla="*/ 6248552 w 14752472"/>
                <a:gd name="connsiteY53" fmla="*/ 36667440 h 37216080"/>
                <a:gd name="connsiteX54" fmla="*/ 5699912 w 14752472"/>
                <a:gd name="connsiteY54" fmla="*/ 36941760 h 37216080"/>
                <a:gd name="connsiteX55" fmla="*/ 5699912 w 14752472"/>
                <a:gd name="connsiteY55" fmla="*/ 36941760 h 37216080"/>
                <a:gd name="connsiteX56" fmla="*/ 4236872 w 14752472"/>
                <a:gd name="connsiteY56" fmla="*/ 35753040 h 37216080"/>
                <a:gd name="connsiteX57" fmla="*/ 4053992 w 14752472"/>
                <a:gd name="connsiteY57" fmla="*/ 35021520 h 37216080"/>
                <a:gd name="connsiteX58" fmla="*/ 4053992 w 14752472"/>
                <a:gd name="connsiteY58" fmla="*/ 33924240 h 37216080"/>
                <a:gd name="connsiteX59" fmla="*/ 2773832 w 14752472"/>
                <a:gd name="connsiteY59" fmla="*/ 27340560 h 37216080"/>
                <a:gd name="connsiteX60" fmla="*/ 2590952 w 14752472"/>
                <a:gd name="connsiteY60" fmla="*/ 25968960 h 37216080"/>
                <a:gd name="connsiteX61" fmla="*/ 2408072 w 14752472"/>
                <a:gd name="connsiteY61" fmla="*/ 24048720 h 37216080"/>
                <a:gd name="connsiteX62" fmla="*/ 2133752 w 14752472"/>
                <a:gd name="connsiteY62" fmla="*/ 22402800 h 37216080"/>
                <a:gd name="connsiteX63" fmla="*/ 2499512 w 14752472"/>
                <a:gd name="connsiteY63" fmla="*/ 20482560 h 37216080"/>
                <a:gd name="connsiteX64" fmla="*/ 1584176 w 14752472"/>
                <a:gd name="connsiteY64" fmla="*/ 17542648 h 37216080"/>
                <a:gd name="connsiteX65" fmla="*/ 1152128 w 14752472"/>
                <a:gd name="connsiteY65" fmla="*/ 16174496 h 37216080"/>
                <a:gd name="connsiteX66" fmla="*/ 1585112 w 14752472"/>
                <a:gd name="connsiteY66" fmla="*/ 13350240 h 37216080"/>
                <a:gd name="connsiteX67" fmla="*/ 2808312 w 14752472"/>
                <a:gd name="connsiteY67" fmla="*/ 10845904 h 37216080"/>
                <a:gd name="connsiteX68" fmla="*/ 2592288 w 14752472"/>
                <a:gd name="connsiteY68" fmla="*/ 8829680 h 37216080"/>
                <a:gd name="connsiteX69" fmla="*/ 1872208 w 14752472"/>
                <a:gd name="connsiteY69" fmla="*/ 7029480 h 37216080"/>
                <a:gd name="connsiteX70" fmla="*/ 432048 w 14752472"/>
                <a:gd name="connsiteY70" fmla="*/ 3933136 h 37216080"/>
                <a:gd name="connsiteX71" fmla="*/ 0 w 14752472"/>
                <a:gd name="connsiteY71" fmla="*/ 1844904 h 37216080"/>
                <a:gd name="connsiteX72" fmla="*/ 1585112 w 14752472"/>
                <a:gd name="connsiteY72" fmla="*/ 0 h 37216080"/>
                <a:gd name="connsiteX73" fmla="*/ 8351672 w 14752472"/>
                <a:gd name="connsiteY73" fmla="*/ 914400 h 37216080"/>
                <a:gd name="connsiteX74" fmla="*/ 8351672 w 14752472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1744249 w 14944649"/>
                <a:gd name="connsiteY8" fmla="*/ 9235440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2110010 w 14944649"/>
                <a:gd name="connsiteY8" fmla="*/ 9477752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2110010 w 14944649"/>
                <a:gd name="connsiteY8" fmla="*/ 9477752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2110010 w 14944649"/>
                <a:gd name="connsiteY8" fmla="*/ 9477752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4944649"/>
                <a:gd name="connsiteY0" fmla="*/ 822960 h 37216080"/>
                <a:gd name="connsiteX1" fmla="*/ 8635289 w 14944649"/>
                <a:gd name="connsiteY1" fmla="*/ 914400 h 37216080"/>
                <a:gd name="connsiteX2" fmla="*/ 9183929 w 14944649"/>
                <a:gd name="connsiteY2" fmla="*/ 1280160 h 37216080"/>
                <a:gd name="connsiteX3" fmla="*/ 9732569 w 14944649"/>
                <a:gd name="connsiteY3" fmla="*/ 3291840 h 37216080"/>
                <a:gd name="connsiteX4" fmla="*/ 10646969 w 14944649"/>
                <a:gd name="connsiteY4" fmla="*/ 5212080 h 37216080"/>
                <a:gd name="connsiteX5" fmla="*/ 11378489 w 14944649"/>
                <a:gd name="connsiteY5" fmla="*/ 6949440 h 37216080"/>
                <a:gd name="connsiteX6" fmla="*/ 11469929 w 14944649"/>
                <a:gd name="connsiteY6" fmla="*/ 8229600 h 37216080"/>
                <a:gd name="connsiteX7" fmla="*/ 11744249 w 14944649"/>
                <a:gd name="connsiteY7" fmla="*/ 8595360 h 37216080"/>
                <a:gd name="connsiteX8" fmla="*/ 12110010 w 14944649"/>
                <a:gd name="connsiteY8" fmla="*/ 9477752 h 37216080"/>
                <a:gd name="connsiteX9" fmla="*/ 14030249 w 14944649"/>
                <a:gd name="connsiteY9" fmla="*/ 11338560 h 37216080"/>
                <a:gd name="connsiteX10" fmla="*/ 14030249 w 14944649"/>
                <a:gd name="connsiteY10" fmla="*/ 12527280 h 37216080"/>
                <a:gd name="connsiteX11" fmla="*/ 13115849 w 14944649"/>
                <a:gd name="connsiteY11" fmla="*/ 12984480 h 37216080"/>
                <a:gd name="connsiteX12" fmla="*/ 12201449 w 14944649"/>
                <a:gd name="connsiteY12" fmla="*/ 12801600 h 37216080"/>
                <a:gd name="connsiteX13" fmla="*/ 12750089 w 14944649"/>
                <a:gd name="connsiteY13" fmla="*/ 14813280 h 37216080"/>
                <a:gd name="connsiteX14" fmla="*/ 12750089 w 14944649"/>
                <a:gd name="connsiteY14" fmla="*/ 15544800 h 37216080"/>
                <a:gd name="connsiteX15" fmla="*/ 12567209 w 14944649"/>
                <a:gd name="connsiteY15" fmla="*/ 17099280 h 37216080"/>
                <a:gd name="connsiteX16" fmla="*/ 12201449 w 14944649"/>
                <a:gd name="connsiteY16" fmla="*/ 16916400 h 37216080"/>
                <a:gd name="connsiteX17" fmla="*/ 11744249 w 14944649"/>
                <a:gd name="connsiteY17" fmla="*/ 16824960 h 37216080"/>
                <a:gd name="connsiteX18" fmla="*/ 11561369 w 14944649"/>
                <a:gd name="connsiteY18" fmla="*/ 17007840 h 37216080"/>
                <a:gd name="connsiteX19" fmla="*/ 12292889 w 14944649"/>
                <a:gd name="connsiteY19" fmla="*/ 18105120 h 37216080"/>
                <a:gd name="connsiteX20" fmla="*/ 12750089 w 14944649"/>
                <a:gd name="connsiteY20" fmla="*/ 19202400 h 37216080"/>
                <a:gd name="connsiteX21" fmla="*/ 13390169 w 14944649"/>
                <a:gd name="connsiteY21" fmla="*/ 21579840 h 37216080"/>
                <a:gd name="connsiteX22" fmla="*/ 13938809 w 14944649"/>
                <a:gd name="connsiteY22" fmla="*/ 22860000 h 37216080"/>
                <a:gd name="connsiteX23" fmla="*/ 14121689 w 14944649"/>
                <a:gd name="connsiteY23" fmla="*/ 25328880 h 37216080"/>
                <a:gd name="connsiteX24" fmla="*/ 14396009 w 14944649"/>
                <a:gd name="connsiteY24" fmla="*/ 28346400 h 37216080"/>
                <a:gd name="connsiteX25" fmla="*/ 14396009 w 14944649"/>
                <a:gd name="connsiteY25" fmla="*/ 30815280 h 37216080"/>
                <a:gd name="connsiteX26" fmla="*/ 14161729 w 14944649"/>
                <a:gd name="connsiteY26" fmla="*/ 32376296 h 37216080"/>
                <a:gd name="connsiteX27" fmla="*/ 14305745 w 14944649"/>
                <a:gd name="connsiteY27" fmla="*/ 35040592 h 37216080"/>
                <a:gd name="connsiteX28" fmla="*/ 14944649 w 14944649"/>
                <a:gd name="connsiteY28" fmla="*/ 35753040 h 37216080"/>
                <a:gd name="connsiteX29" fmla="*/ 13115849 w 14944649"/>
                <a:gd name="connsiteY29" fmla="*/ 36576000 h 37216080"/>
                <a:gd name="connsiteX30" fmla="*/ 12018569 w 14944649"/>
                <a:gd name="connsiteY30" fmla="*/ 36301680 h 37216080"/>
                <a:gd name="connsiteX31" fmla="*/ 12018569 w 14944649"/>
                <a:gd name="connsiteY31" fmla="*/ 36301680 h 37216080"/>
                <a:gd name="connsiteX32" fmla="*/ 10464089 w 14944649"/>
                <a:gd name="connsiteY32" fmla="*/ 35295840 h 37216080"/>
                <a:gd name="connsiteX33" fmla="*/ 10464089 w 14944649"/>
                <a:gd name="connsiteY33" fmla="*/ 35295840 h 37216080"/>
                <a:gd name="connsiteX34" fmla="*/ 9549689 w 14944649"/>
                <a:gd name="connsiteY34" fmla="*/ 35844480 h 37216080"/>
                <a:gd name="connsiteX35" fmla="*/ 9001049 w 14944649"/>
                <a:gd name="connsiteY35" fmla="*/ 34655760 h 37216080"/>
                <a:gd name="connsiteX36" fmla="*/ 9092489 w 14944649"/>
                <a:gd name="connsiteY36" fmla="*/ 33375600 h 37216080"/>
                <a:gd name="connsiteX37" fmla="*/ 9732569 w 14944649"/>
                <a:gd name="connsiteY37" fmla="*/ 29535120 h 37216080"/>
                <a:gd name="connsiteX38" fmla="*/ 9481209 w 14944649"/>
                <a:gd name="connsiteY38" fmla="*/ 26399632 h 37216080"/>
                <a:gd name="connsiteX39" fmla="*/ 9193177 w 14944649"/>
                <a:gd name="connsiteY39" fmla="*/ 24671440 h 37216080"/>
                <a:gd name="connsiteX40" fmla="*/ 8113057 w 14944649"/>
                <a:gd name="connsiteY40" fmla="*/ 21863128 h 37216080"/>
                <a:gd name="connsiteX41" fmla="*/ 7355129 w 14944649"/>
                <a:gd name="connsiteY41" fmla="*/ 20756880 h 37216080"/>
                <a:gd name="connsiteX42" fmla="*/ 6806489 w 14944649"/>
                <a:gd name="connsiteY42" fmla="*/ 24505920 h 37216080"/>
                <a:gd name="connsiteX43" fmla="*/ 7080809 w 14944649"/>
                <a:gd name="connsiteY43" fmla="*/ 27157680 h 37216080"/>
                <a:gd name="connsiteX44" fmla="*/ 6897929 w 14944649"/>
                <a:gd name="connsiteY44" fmla="*/ 28712160 h 37216080"/>
                <a:gd name="connsiteX45" fmla="*/ 7263689 w 14944649"/>
                <a:gd name="connsiteY45" fmla="*/ 30175200 h 37216080"/>
                <a:gd name="connsiteX46" fmla="*/ 7263689 w 14944649"/>
                <a:gd name="connsiteY46" fmla="*/ 32186880 h 37216080"/>
                <a:gd name="connsiteX47" fmla="*/ 7263689 w 14944649"/>
                <a:gd name="connsiteY47" fmla="*/ 32186880 h 37216080"/>
                <a:gd name="connsiteX48" fmla="*/ 7629449 w 14944649"/>
                <a:gd name="connsiteY48" fmla="*/ 33832800 h 37216080"/>
                <a:gd name="connsiteX49" fmla="*/ 8329081 w 14944649"/>
                <a:gd name="connsiteY49" fmla="*/ 35256616 h 37216080"/>
                <a:gd name="connsiteX50" fmla="*/ 9549689 w 14944649"/>
                <a:gd name="connsiteY50" fmla="*/ 36484560 h 37216080"/>
                <a:gd name="connsiteX51" fmla="*/ 8726729 w 14944649"/>
                <a:gd name="connsiteY51" fmla="*/ 37124640 h 37216080"/>
                <a:gd name="connsiteX52" fmla="*/ 7446569 w 14944649"/>
                <a:gd name="connsiteY52" fmla="*/ 37033200 h 37216080"/>
                <a:gd name="connsiteX53" fmla="*/ 6440729 w 14944649"/>
                <a:gd name="connsiteY53" fmla="*/ 36667440 h 37216080"/>
                <a:gd name="connsiteX54" fmla="*/ 5892089 w 14944649"/>
                <a:gd name="connsiteY54" fmla="*/ 36941760 h 37216080"/>
                <a:gd name="connsiteX55" fmla="*/ 5892089 w 14944649"/>
                <a:gd name="connsiteY55" fmla="*/ 36941760 h 37216080"/>
                <a:gd name="connsiteX56" fmla="*/ 4429049 w 14944649"/>
                <a:gd name="connsiteY56" fmla="*/ 35753040 h 37216080"/>
                <a:gd name="connsiteX57" fmla="*/ 4246169 w 14944649"/>
                <a:gd name="connsiteY57" fmla="*/ 35021520 h 37216080"/>
                <a:gd name="connsiteX58" fmla="*/ 4246169 w 14944649"/>
                <a:gd name="connsiteY58" fmla="*/ 33924240 h 37216080"/>
                <a:gd name="connsiteX59" fmla="*/ 2966009 w 14944649"/>
                <a:gd name="connsiteY59" fmla="*/ 27340560 h 37216080"/>
                <a:gd name="connsiteX60" fmla="*/ 2783129 w 14944649"/>
                <a:gd name="connsiteY60" fmla="*/ 25968960 h 37216080"/>
                <a:gd name="connsiteX61" fmla="*/ 2600249 w 14944649"/>
                <a:gd name="connsiteY61" fmla="*/ 24048720 h 37216080"/>
                <a:gd name="connsiteX62" fmla="*/ 2325929 w 14944649"/>
                <a:gd name="connsiteY62" fmla="*/ 22402800 h 37216080"/>
                <a:gd name="connsiteX63" fmla="*/ 2691689 w 14944649"/>
                <a:gd name="connsiteY63" fmla="*/ 20482560 h 37216080"/>
                <a:gd name="connsiteX64" fmla="*/ 1776353 w 14944649"/>
                <a:gd name="connsiteY64" fmla="*/ 17542648 h 37216080"/>
                <a:gd name="connsiteX65" fmla="*/ 1344305 w 14944649"/>
                <a:gd name="connsiteY65" fmla="*/ 16174496 h 37216080"/>
                <a:gd name="connsiteX66" fmla="*/ 1777289 w 14944649"/>
                <a:gd name="connsiteY66" fmla="*/ 13350240 h 37216080"/>
                <a:gd name="connsiteX67" fmla="*/ 3000489 w 14944649"/>
                <a:gd name="connsiteY67" fmla="*/ 10845904 h 37216080"/>
                <a:gd name="connsiteX68" fmla="*/ 2784465 w 14944649"/>
                <a:gd name="connsiteY68" fmla="*/ 8829680 h 37216080"/>
                <a:gd name="connsiteX69" fmla="*/ 2064385 w 14944649"/>
                <a:gd name="connsiteY69" fmla="*/ 7029480 h 37216080"/>
                <a:gd name="connsiteX70" fmla="*/ 624225 w 14944649"/>
                <a:gd name="connsiteY70" fmla="*/ 3933136 h 37216080"/>
                <a:gd name="connsiteX71" fmla="*/ 192177 w 14944649"/>
                <a:gd name="connsiteY71" fmla="*/ 1844904 h 37216080"/>
                <a:gd name="connsiteX72" fmla="*/ 1777289 w 14944649"/>
                <a:gd name="connsiteY72" fmla="*/ 0 h 37216080"/>
                <a:gd name="connsiteX73" fmla="*/ 8543849 w 14944649"/>
                <a:gd name="connsiteY73" fmla="*/ 914400 h 37216080"/>
                <a:gd name="connsiteX74" fmla="*/ 8543849 w 14944649"/>
                <a:gd name="connsiteY74" fmla="*/ 822960 h 37216080"/>
                <a:gd name="connsiteX0" fmla="*/ 8543849 w 15142965"/>
                <a:gd name="connsiteY0" fmla="*/ 822960 h 37216080"/>
                <a:gd name="connsiteX1" fmla="*/ 8635289 w 15142965"/>
                <a:gd name="connsiteY1" fmla="*/ 914400 h 37216080"/>
                <a:gd name="connsiteX2" fmla="*/ 9183929 w 15142965"/>
                <a:gd name="connsiteY2" fmla="*/ 1280160 h 37216080"/>
                <a:gd name="connsiteX3" fmla="*/ 9732569 w 15142965"/>
                <a:gd name="connsiteY3" fmla="*/ 3291840 h 37216080"/>
                <a:gd name="connsiteX4" fmla="*/ 10646969 w 15142965"/>
                <a:gd name="connsiteY4" fmla="*/ 5212080 h 37216080"/>
                <a:gd name="connsiteX5" fmla="*/ 11378489 w 15142965"/>
                <a:gd name="connsiteY5" fmla="*/ 6949440 h 37216080"/>
                <a:gd name="connsiteX6" fmla="*/ 11469929 w 15142965"/>
                <a:gd name="connsiteY6" fmla="*/ 8229600 h 37216080"/>
                <a:gd name="connsiteX7" fmla="*/ 11744249 w 15142965"/>
                <a:gd name="connsiteY7" fmla="*/ 8595360 h 37216080"/>
                <a:gd name="connsiteX8" fmla="*/ 12110010 w 15142965"/>
                <a:gd name="connsiteY8" fmla="*/ 9477752 h 37216080"/>
                <a:gd name="connsiteX9" fmla="*/ 14030249 w 15142965"/>
                <a:gd name="connsiteY9" fmla="*/ 11338560 h 37216080"/>
                <a:gd name="connsiteX10" fmla="*/ 14030249 w 15142965"/>
                <a:gd name="connsiteY10" fmla="*/ 12527280 h 37216080"/>
                <a:gd name="connsiteX11" fmla="*/ 13115849 w 15142965"/>
                <a:gd name="connsiteY11" fmla="*/ 12984480 h 37216080"/>
                <a:gd name="connsiteX12" fmla="*/ 12201449 w 15142965"/>
                <a:gd name="connsiteY12" fmla="*/ 12801600 h 37216080"/>
                <a:gd name="connsiteX13" fmla="*/ 12750089 w 15142965"/>
                <a:gd name="connsiteY13" fmla="*/ 14813280 h 37216080"/>
                <a:gd name="connsiteX14" fmla="*/ 12750089 w 15142965"/>
                <a:gd name="connsiteY14" fmla="*/ 15544800 h 37216080"/>
                <a:gd name="connsiteX15" fmla="*/ 12567209 w 15142965"/>
                <a:gd name="connsiteY15" fmla="*/ 17099280 h 37216080"/>
                <a:gd name="connsiteX16" fmla="*/ 12201449 w 15142965"/>
                <a:gd name="connsiteY16" fmla="*/ 16916400 h 37216080"/>
                <a:gd name="connsiteX17" fmla="*/ 11744249 w 15142965"/>
                <a:gd name="connsiteY17" fmla="*/ 16824960 h 37216080"/>
                <a:gd name="connsiteX18" fmla="*/ 11561369 w 15142965"/>
                <a:gd name="connsiteY18" fmla="*/ 17007840 h 37216080"/>
                <a:gd name="connsiteX19" fmla="*/ 12292889 w 15142965"/>
                <a:gd name="connsiteY19" fmla="*/ 18105120 h 37216080"/>
                <a:gd name="connsiteX20" fmla="*/ 12750089 w 15142965"/>
                <a:gd name="connsiteY20" fmla="*/ 19202400 h 37216080"/>
                <a:gd name="connsiteX21" fmla="*/ 13390169 w 15142965"/>
                <a:gd name="connsiteY21" fmla="*/ 21579840 h 37216080"/>
                <a:gd name="connsiteX22" fmla="*/ 13938809 w 15142965"/>
                <a:gd name="connsiteY22" fmla="*/ 22860000 h 37216080"/>
                <a:gd name="connsiteX23" fmla="*/ 14121689 w 15142965"/>
                <a:gd name="connsiteY23" fmla="*/ 25328880 h 37216080"/>
                <a:gd name="connsiteX24" fmla="*/ 14396009 w 15142965"/>
                <a:gd name="connsiteY24" fmla="*/ 28346400 h 37216080"/>
                <a:gd name="connsiteX25" fmla="*/ 14396009 w 15142965"/>
                <a:gd name="connsiteY25" fmla="*/ 30815280 h 37216080"/>
                <a:gd name="connsiteX26" fmla="*/ 14161729 w 15142965"/>
                <a:gd name="connsiteY26" fmla="*/ 32376296 h 37216080"/>
                <a:gd name="connsiteX27" fmla="*/ 14305745 w 15142965"/>
                <a:gd name="connsiteY27" fmla="*/ 35040592 h 37216080"/>
                <a:gd name="connsiteX28" fmla="*/ 14944649 w 15142965"/>
                <a:gd name="connsiteY28" fmla="*/ 35753040 h 37216080"/>
                <a:gd name="connsiteX29" fmla="*/ 13115849 w 15142965"/>
                <a:gd name="connsiteY29" fmla="*/ 36576000 h 37216080"/>
                <a:gd name="connsiteX30" fmla="*/ 12018569 w 15142965"/>
                <a:gd name="connsiteY30" fmla="*/ 36301680 h 37216080"/>
                <a:gd name="connsiteX31" fmla="*/ 12018569 w 15142965"/>
                <a:gd name="connsiteY31" fmla="*/ 36301680 h 37216080"/>
                <a:gd name="connsiteX32" fmla="*/ 10464089 w 15142965"/>
                <a:gd name="connsiteY32" fmla="*/ 35295840 h 37216080"/>
                <a:gd name="connsiteX33" fmla="*/ 10464089 w 15142965"/>
                <a:gd name="connsiteY33" fmla="*/ 35295840 h 37216080"/>
                <a:gd name="connsiteX34" fmla="*/ 9549689 w 15142965"/>
                <a:gd name="connsiteY34" fmla="*/ 35844480 h 37216080"/>
                <a:gd name="connsiteX35" fmla="*/ 9001049 w 15142965"/>
                <a:gd name="connsiteY35" fmla="*/ 34655760 h 37216080"/>
                <a:gd name="connsiteX36" fmla="*/ 9092489 w 15142965"/>
                <a:gd name="connsiteY36" fmla="*/ 33375600 h 37216080"/>
                <a:gd name="connsiteX37" fmla="*/ 9732569 w 15142965"/>
                <a:gd name="connsiteY37" fmla="*/ 29535120 h 37216080"/>
                <a:gd name="connsiteX38" fmla="*/ 9481209 w 15142965"/>
                <a:gd name="connsiteY38" fmla="*/ 26399632 h 37216080"/>
                <a:gd name="connsiteX39" fmla="*/ 9193177 w 15142965"/>
                <a:gd name="connsiteY39" fmla="*/ 24671440 h 37216080"/>
                <a:gd name="connsiteX40" fmla="*/ 8113057 w 15142965"/>
                <a:gd name="connsiteY40" fmla="*/ 21863128 h 37216080"/>
                <a:gd name="connsiteX41" fmla="*/ 7355129 w 15142965"/>
                <a:gd name="connsiteY41" fmla="*/ 20756880 h 37216080"/>
                <a:gd name="connsiteX42" fmla="*/ 6806489 w 15142965"/>
                <a:gd name="connsiteY42" fmla="*/ 24505920 h 37216080"/>
                <a:gd name="connsiteX43" fmla="*/ 7080809 w 15142965"/>
                <a:gd name="connsiteY43" fmla="*/ 27157680 h 37216080"/>
                <a:gd name="connsiteX44" fmla="*/ 6897929 w 15142965"/>
                <a:gd name="connsiteY44" fmla="*/ 28712160 h 37216080"/>
                <a:gd name="connsiteX45" fmla="*/ 7263689 w 15142965"/>
                <a:gd name="connsiteY45" fmla="*/ 30175200 h 37216080"/>
                <a:gd name="connsiteX46" fmla="*/ 7263689 w 15142965"/>
                <a:gd name="connsiteY46" fmla="*/ 32186880 h 37216080"/>
                <a:gd name="connsiteX47" fmla="*/ 7263689 w 15142965"/>
                <a:gd name="connsiteY47" fmla="*/ 32186880 h 37216080"/>
                <a:gd name="connsiteX48" fmla="*/ 7629449 w 15142965"/>
                <a:gd name="connsiteY48" fmla="*/ 33832800 h 37216080"/>
                <a:gd name="connsiteX49" fmla="*/ 8329081 w 15142965"/>
                <a:gd name="connsiteY49" fmla="*/ 35256616 h 37216080"/>
                <a:gd name="connsiteX50" fmla="*/ 9549689 w 15142965"/>
                <a:gd name="connsiteY50" fmla="*/ 36484560 h 37216080"/>
                <a:gd name="connsiteX51" fmla="*/ 8726729 w 15142965"/>
                <a:gd name="connsiteY51" fmla="*/ 37124640 h 37216080"/>
                <a:gd name="connsiteX52" fmla="*/ 7446569 w 15142965"/>
                <a:gd name="connsiteY52" fmla="*/ 37033200 h 37216080"/>
                <a:gd name="connsiteX53" fmla="*/ 6440729 w 15142965"/>
                <a:gd name="connsiteY53" fmla="*/ 36667440 h 37216080"/>
                <a:gd name="connsiteX54" fmla="*/ 5892089 w 15142965"/>
                <a:gd name="connsiteY54" fmla="*/ 36941760 h 37216080"/>
                <a:gd name="connsiteX55" fmla="*/ 5892089 w 15142965"/>
                <a:gd name="connsiteY55" fmla="*/ 36941760 h 37216080"/>
                <a:gd name="connsiteX56" fmla="*/ 4429049 w 15142965"/>
                <a:gd name="connsiteY56" fmla="*/ 35753040 h 37216080"/>
                <a:gd name="connsiteX57" fmla="*/ 4246169 w 15142965"/>
                <a:gd name="connsiteY57" fmla="*/ 35021520 h 37216080"/>
                <a:gd name="connsiteX58" fmla="*/ 4246169 w 15142965"/>
                <a:gd name="connsiteY58" fmla="*/ 33924240 h 37216080"/>
                <a:gd name="connsiteX59" fmla="*/ 2966009 w 15142965"/>
                <a:gd name="connsiteY59" fmla="*/ 27340560 h 37216080"/>
                <a:gd name="connsiteX60" fmla="*/ 2783129 w 15142965"/>
                <a:gd name="connsiteY60" fmla="*/ 25968960 h 37216080"/>
                <a:gd name="connsiteX61" fmla="*/ 2600249 w 15142965"/>
                <a:gd name="connsiteY61" fmla="*/ 24048720 h 37216080"/>
                <a:gd name="connsiteX62" fmla="*/ 2325929 w 15142965"/>
                <a:gd name="connsiteY62" fmla="*/ 22402800 h 37216080"/>
                <a:gd name="connsiteX63" fmla="*/ 2691689 w 15142965"/>
                <a:gd name="connsiteY63" fmla="*/ 20482560 h 37216080"/>
                <a:gd name="connsiteX64" fmla="*/ 1776353 w 15142965"/>
                <a:gd name="connsiteY64" fmla="*/ 17542648 h 37216080"/>
                <a:gd name="connsiteX65" fmla="*/ 1344305 w 15142965"/>
                <a:gd name="connsiteY65" fmla="*/ 16174496 h 37216080"/>
                <a:gd name="connsiteX66" fmla="*/ 1777289 w 15142965"/>
                <a:gd name="connsiteY66" fmla="*/ 13350240 h 37216080"/>
                <a:gd name="connsiteX67" fmla="*/ 3000489 w 15142965"/>
                <a:gd name="connsiteY67" fmla="*/ 10845904 h 37216080"/>
                <a:gd name="connsiteX68" fmla="*/ 2784465 w 15142965"/>
                <a:gd name="connsiteY68" fmla="*/ 8829680 h 37216080"/>
                <a:gd name="connsiteX69" fmla="*/ 2064385 w 15142965"/>
                <a:gd name="connsiteY69" fmla="*/ 7029480 h 37216080"/>
                <a:gd name="connsiteX70" fmla="*/ 624225 w 15142965"/>
                <a:gd name="connsiteY70" fmla="*/ 3933136 h 37216080"/>
                <a:gd name="connsiteX71" fmla="*/ 192177 w 15142965"/>
                <a:gd name="connsiteY71" fmla="*/ 1844904 h 37216080"/>
                <a:gd name="connsiteX72" fmla="*/ 1777289 w 15142965"/>
                <a:gd name="connsiteY72" fmla="*/ 0 h 37216080"/>
                <a:gd name="connsiteX73" fmla="*/ 8543849 w 15142965"/>
                <a:gd name="connsiteY73" fmla="*/ 914400 h 37216080"/>
                <a:gd name="connsiteX74" fmla="*/ 8543849 w 15142965"/>
                <a:gd name="connsiteY74" fmla="*/ 822960 h 37216080"/>
                <a:gd name="connsiteX0" fmla="*/ 8543849 w 15142965"/>
                <a:gd name="connsiteY0" fmla="*/ 822960 h 37216080"/>
                <a:gd name="connsiteX1" fmla="*/ 8635289 w 15142965"/>
                <a:gd name="connsiteY1" fmla="*/ 914400 h 37216080"/>
                <a:gd name="connsiteX2" fmla="*/ 9183929 w 15142965"/>
                <a:gd name="connsiteY2" fmla="*/ 1280160 h 37216080"/>
                <a:gd name="connsiteX3" fmla="*/ 9732569 w 15142965"/>
                <a:gd name="connsiteY3" fmla="*/ 3291840 h 37216080"/>
                <a:gd name="connsiteX4" fmla="*/ 10646969 w 15142965"/>
                <a:gd name="connsiteY4" fmla="*/ 5212080 h 37216080"/>
                <a:gd name="connsiteX5" fmla="*/ 11378489 w 15142965"/>
                <a:gd name="connsiteY5" fmla="*/ 6949440 h 37216080"/>
                <a:gd name="connsiteX6" fmla="*/ 11469929 w 15142965"/>
                <a:gd name="connsiteY6" fmla="*/ 8229600 h 37216080"/>
                <a:gd name="connsiteX7" fmla="*/ 11744249 w 15142965"/>
                <a:gd name="connsiteY7" fmla="*/ 8595360 h 37216080"/>
                <a:gd name="connsiteX8" fmla="*/ 12110010 w 15142965"/>
                <a:gd name="connsiteY8" fmla="*/ 9477752 h 37216080"/>
                <a:gd name="connsiteX9" fmla="*/ 14030249 w 15142965"/>
                <a:gd name="connsiteY9" fmla="*/ 11338560 h 37216080"/>
                <a:gd name="connsiteX10" fmla="*/ 14030249 w 15142965"/>
                <a:gd name="connsiteY10" fmla="*/ 12527280 h 37216080"/>
                <a:gd name="connsiteX11" fmla="*/ 13115849 w 15142965"/>
                <a:gd name="connsiteY11" fmla="*/ 12984480 h 37216080"/>
                <a:gd name="connsiteX12" fmla="*/ 12201449 w 15142965"/>
                <a:gd name="connsiteY12" fmla="*/ 12801600 h 37216080"/>
                <a:gd name="connsiteX13" fmla="*/ 12750089 w 15142965"/>
                <a:gd name="connsiteY13" fmla="*/ 14813280 h 37216080"/>
                <a:gd name="connsiteX14" fmla="*/ 12750089 w 15142965"/>
                <a:gd name="connsiteY14" fmla="*/ 15544800 h 37216080"/>
                <a:gd name="connsiteX15" fmla="*/ 12567209 w 15142965"/>
                <a:gd name="connsiteY15" fmla="*/ 17099280 h 37216080"/>
                <a:gd name="connsiteX16" fmla="*/ 12201449 w 15142965"/>
                <a:gd name="connsiteY16" fmla="*/ 16916400 h 37216080"/>
                <a:gd name="connsiteX17" fmla="*/ 11744249 w 15142965"/>
                <a:gd name="connsiteY17" fmla="*/ 16824960 h 37216080"/>
                <a:gd name="connsiteX18" fmla="*/ 11561369 w 15142965"/>
                <a:gd name="connsiteY18" fmla="*/ 17007840 h 37216080"/>
                <a:gd name="connsiteX19" fmla="*/ 12292889 w 15142965"/>
                <a:gd name="connsiteY19" fmla="*/ 18105120 h 37216080"/>
                <a:gd name="connsiteX20" fmla="*/ 12750089 w 15142965"/>
                <a:gd name="connsiteY20" fmla="*/ 19202400 h 37216080"/>
                <a:gd name="connsiteX21" fmla="*/ 13390169 w 15142965"/>
                <a:gd name="connsiteY21" fmla="*/ 21579840 h 37216080"/>
                <a:gd name="connsiteX22" fmla="*/ 13938809 w 15142965"/>
                <a:gd name="connsiteY22" fmla="*/ 22860000 h 37216080"/>
                <a:gd name="connsiteX23" fmla="*/ 14121689 w 15142965"/>
                <a:gd name="connsiteY23" fmla="*/ 25328880 h 37216080"/>
                <a:gd name="connsiteX24" fmla="*/ 14396009 w 15142965"/>
                <a:gd name="connsiteY24" fmla="*/ 28346400 h 37216080"/>
                <a:gd name="connsiteX25" fmla="*/ 14396009 w 15142965"/>
                <a:gd name="connsiteY25" fmla="*/ 30815280 h 37216080"/>
                <a:gd name="connsiteX26" fmla="*/ 14161729 w 15142965"/>
                <a:gd name="connsiteY26" fmla="*/ 32376296 h 37216080"/>
                <a:gd name="connsiteX27" fmla="*/ 14305745 w 15142965"/>
                <a:gd name="connsiteY27" fmla="*/ 35040592 h 37216080"/>
                <a:gd name="connsiteX28" fmla="*/ 14944649 w 15142965"/>
                <a:gd name="connsiteY28" fmla="*/ 35753040 h 37216080"/>
                <a:gd name="connsiteX29" fmla="*/ 13115849 w 15142965"/>
                <a:gd name="connsiteY29" fmla="*/ 36576000 h 37216080"/>
                <a:gd name="connsiteX30" fmla="*/ 12018569 w 15142965"/>
                <a:gd name="connsiteY30" fmla="*/ 36301680 h 37216080"/>
                <a:gd name="connsiteX31" fmla="*/ 12018569 w 15142965"/>
                <a:gd name="connsiteY31" fmla="*/ 36301680 h 37216080"/>
                <a:gd name="connsiteX32" fmla="*/ 10464089 w 15142965"/>
                <a:gd name="connsiteY32" fmla="*/ 35295840 h 37216080"/>
                <a:gd name="connsiteX33" fmla="*/ 10464089 w 15142965"/>
                <a:gd name="connsiteY33" fmla="*/ 35295840 h 37216080"/>
                <a:gd name="connsiteX34" fmla="*/ 9549689 w 15142965"/>
                <a:gd name="connsiteY34" fmla="*/ 35844480 h 37216080"/>
                <a:gd name="connsiteX35" fmla="*/ 9001049 w 15142965"/>
                <a:gd name="connsiteY35" fmla="*/ 34655760 h 37216080"/>
                <a:gd name="connsiteX36" fmla="*/ 9092489 w 15142965"/>
                <a:gd name="connsiteY36" fmla="*/ 33375600 h 37216080"/>
                <a:gd name="connsiteX37" fmla="*/ 9732569 w 15142965"/>
                <a:gd name="connsiteY37" fmla="*/ 29535120 h 37216080"/>
                <a:gd name="connsiteX38" fmla="*/ 9481209 w 15142965"/>
                <a:gd name="connsiteY38" fmla="*/ 26399632 h 37216080"/>
                <a:gd name="connsiteX39" fmla="*/ 9193177 w 15142965"/>
                <a:gd name="connsiteY39" fmla="*/ 24671440 h 37216080"/>
                <a:gd name="connsiteX40" fmla="*/ 8113057 w 15142965"/>
                <a:gd name="connsiteY40" fmla="*/ 21863128 h 37216080"/>
                <a:gd name="connsiteX41" fmla="*/ 7355129 w 15142965"/>
                <a:gd name="connsiteY41" fmla="*/ 20756880 h 37216080"/>
                <a:gd name="connsiteX42" fmla="*/ 6806489 w 15142965"/>
                <a:gd name="connsiteY42" fmla="*/ 24505920 h 37216080"/>
                <a:gd name="connsiteX43" fmla="*/ 7080809 w 15142965"/>
                <a:gd name="connsiteY43" fmla="*/ 27157680 h 37216080"/>
                <a:gd name="connsiteX44" fmla="*/ 6897929 w 15142965"/>
                <a:gd name="connsiteY44" fmla="*/ 28712160 h 37216080"/>
                <a:gd name="connsiteX45" fmla="*/ 7263689 w 15142965"/>
                <a:gd name="connsiteY45" fmla="*/ 30175200 h 37216080"/>
                <a:gd name="connsiteX46" fmla="*/ 7263689 w 15142965"/>
                <a:gd name="connsiteY46" fmla="*/ 32186880 h 37216080"/>
                <a:gd name="connsiteX47" fmla="*/ 7263689 w 15142965"/>
                <a:gd name="connsiteY47" fmla="*/ 32186880 h 37216080"/>
                <a:gd name="connsiteX48" fmla="*/ 7629449 w 15142965"/>
                <a:gd name="connsiteY48" fmla="*/ 33832800 h 37216080"/>
                <a:gd name="connsiteX49" fmla="*/ 8329081 w 15142965"/>
                <a:gd name="connsiteY49" fmla="*/ 35256616 h 37216080"/>
                <a:gd name="connsiteX50" fmla="*/ 9549689 w 15142965"/>
                <a:gd name="connsiteY50" fmla="*/ 36484560 h 37216080"/>
                <a:gd name="connsiteX51" fmla="*/ 8726729 w 15142965"/>
                <a:gd name="connsiteY51" fmla="*/ 37124640 h 37216080"/>
                <a:gd name="connsiteX52" fmla="*/ 7446569 w 15142965"/>
                <a:gd name="connsiteY52" fmla="*/ 37033200 h 37216080"/>
                <a:gd name="connsiteX53" fmla="*/ 6440729 w 15142965"/>
                <a:gd name="connsiteY53" fmla="*/ 36667440 h 37216080"/>
                <a:gd name="connsiteX54" fmla="*/ 5892089 w 15142965"/>
                <a:gd name="connsiteY54" fmla="*/ 36941760 h 37216080"/>
                <a:gd name="connsiteX55" fmla="*/ 5892089 w 15142965"/>
                <a:gd name="connsiteY55" fmla="*/ 36941760 h 37216080"/>
                <a:gd name="connsiteX56" fmla="*/ 4429049 w 15142965"/>
                <a:gd name="connsiteY56" fmla="*/ 35753040 h 37216080"/>
                <a:gd name="connsiteX57" fmla="*/ 4246169 w 15142965"/>
                <a:gd name="connsiteY57" fmla="*/ 35021520 h 37216080"/>
                <a:gd name="connsiteX58" fmla="*/ 4246169 w 15142965"/>
                <a:gd name="connsiteY58" fmla="*/ 33924240 h 37216080"/>
                <a:gd name="connsiteX59" fmla="*/ 2966009 w 15142965"/>
                <a:gd name="connsiteY59" fmla="*/ 27340560 h 37216080"/>
                <a:gd name="connsiteX60" fmla="*/ 2783129 w 15142965"/>
                <a:gd name="connsiteY60" fmla="*/ 25968960 h 37216080"/>
                <a:gd name="connsiteX61" fmla="*/ 2600249 w 15142965"/>
                <a:gd name="connsiteY61" fmla="*/ 24048720 h 37216080"/>
                <a:gd name="connsiteX62" fmla="*/ 2325929 w 15142965"/>
                <a:gd name="connsiteY62" fmla="*/ 22402800 h 37216080"/>
                <a:gd name="connsiteX63" fmla="*/ 2691689 w 15142965"/>
                <a:gd name="connsiteY63" fmla="*/ 20482560 h 37216080"/>
                <a:gd name="connsiteX64" fmla="*/ 1776353 w 15142965"/>
                <a:gd name="connsiteY64" fmla="*/ 17542648 h 37216080"/>
                <a:gd name="connsiteX65" fmla="*/ 1344305 w 15142965"/>
                <a:gd name="connsiteY65" fmla="*/ 16174496 h 37216080"/>
                <a:gd name="connsiteX66" fmla="*/ 1777289 w 15142965"/>
                <a:gd name="connsiteY66" fmla="*/ 13350240 h 37216080"/>
                <a:gd name="connsiteX67" fmla="*/ 3000489 w 15142965"/>
                <a:gd name="connsiteY67" fmla="*/ 10845904 h 37216080"/>
                <a:gd name="connsiteX68" fmla="*/ 2784465 w 15142965"/>
                <a:gd name="connsiteY68" fmla="*/ 8829680 h 37216080"/>
                <a:gd name="connsiteX69" fmla="*/ 2064385 w 15142965"/>
                <a:gd name="connsiteY69" fmla="*/ 7029480 h 37216080"/>
                <a:gd name="connsiteX70" fmla="*/ 624225 w 15142965"/>
                <a:gd name="connsiteY70" fmla="*/ 3933136 h 37216080"/>
                <a:gd name="connsiteX71" fmla="*/ 192177 w 15142965"/>
                <a:gd name="connsiteY71" fmla="*/ 1844904 h 37216080"/>
                <a:gd name="connsiteX72" fmla="*/ 1777289 w 15142965"/>
                <a:gd name="connsiteY72" fmla="*/ 0 h 37216080"/>
                <a:gd name="connsiteX73" fmla="*/ 8543849 w 15142965"/>
                <a:gd name="connsiteY73" fmla="*/ 914400 h 37216080"/>
                <a:gd name="connsiteX74" fmla="*/ 8543849 w 15142965"/>
                <a:gd name="connsiteY74" fmla="*/ 822960 h 37216080"/>
                <a:gd name="connsiteX0" fmla="*/ 8543849 w 15142965"/>
                <a:gd name="connsiteY0" fmla="*/ 822960 h 37216080"/>
                <a:gd name="connsiteX1" fmla="*/ 8635289 w 15142965"/>
                <a:gd name="connsiteY1" fmla="*/ 914400 h 37216080"/>
                <a:gd name="connsiteX2" fmla="*/ 9183929 w 15142965"/>
                <a:gd name="connsiteY2" fmla="*/ 1280160 h 37216080"/>
                <a:gd name="connsiteX3" fmla="*/ 9732569 w 15142965"/>
                <a:gd name="connsiteY3" fmla="*/ 3291840 h 37216080"/>
                <a:gd name="connsiteX4" fmla="*/ 10646969 w 15142965"/>
                <a:gd name="connsiteY4" fmla="*/ 5212080 h 37216080"/>
                <a:gd name="connsiteX5" fmla="*/ 11378489 w 15142965"/>
                <a:gd name="connsiteY5" fmla="*/ 6949440 h 37216080"/>
                <a:gd name="connsiteX6" fmla="*/ 11469929 w 15142965"/>
                <a:gd name="connsiteY6" fmla="*/ 8229600 h 37216080"/>
                <a:gd name="connsiteX7" fmla="*/ 11744249 w 15142965"/>
                <a:gd name="connsiteY7" fmla="*/ 8595360 h 37216080"/>
                <a:gd name="connsiteX8" fmla="*/ 12110010 w 15142965"/>
                <a:gd name="connsiteY8" fmla="*/ 9477752 h 37216080"/>
                <a:gd name="connsiteX9" fmla="*/ 14030249 w 15142965"/>
                <a:gd name="connsiteY9" fmla="*/ 11338560 h 37216080"/>
                <a:gd name="connsiteX10" fmla="*/ 14030249 w 15142965"/>
                <a:gd name="connsiteY10" fmla="*/ 12527280 h 37216080"/>
                <a:gd name="connsiteX11" fmla="*/ 13115849 w 15142965"/>
                <a:gd name="connsiteY11" fmla="*/ 12984480 h 37216080"/>
                <a:gd name="connsiteX12" fmla="*/ 12201449 w 15142965"/>
                <a:gd name="connsiteY12" fmla="*/ 12801600 h 37216080"/>
                <a:gd name="connsiteX13" fmla="*/ 12750089 w 15142965"/>
                <a:gd name="connsiteY13" fmla="*/ 14813280 h 37216080"/>
                <a:gd name="connsiteX14" fmla="*/ 12750089 w 15142965"/>
                <a:gd name="connsiteY14" fmla="*/ 15544800 h 37216080"/>
                <a:gd name="connsiteX15" fmla="*/ 12567209 w 15142965"/>
                <a:gd name="connsiteY15" fmla="*/ 17099280 h 37216080"/>
                <a:gd name="connsiteX16" fmla="*/ 12201449 w 15142965"/>
                <a:gd name="connsiteY16" fmla="*/ 16916400 h 37216080"/>
                <a:gd name="connsiteX17" fmla="*/ 11744249 w 15142965"/>
                <a:gd name="connsiteY17" fmla="*/ 16824960 h 37216080"/>
                <a:gd name="connsiteX18" fmla="*/ 11561369 w 15142965"/>
                <a:gd name="connsiteY18" fmla="*/ 17007840 h 37216080"/>
                <a:gd name="connsiteX19" fmla="*/ 12292889 w 15142965"/>
                <a:gd name="connsiteY19" fmla="*/ 18105120 h 37216080"/>
                <a:gd name="connsiteX20" fmla="*/ 12750089 w 15142965"/>
                <a:gd name="connsiteY20" fmla="*/ 19202400 h 37216080"/>
                <a:gd name="connsiteX21" fmla="*/ 13390169 w 15142965"/>
                <a:gd name="connsiteY21" fmla="*/ 21579840 h 37216080"/>
                <a:gd name="connsiteX22" fmla="*/ 13938809 w 15142965"/>
                <a:gd name="connsiteY22" fmla="*/ 22860000 h 37216080"/>
                <a:gd name="connsiteX23" fmla="*/ 14121689 w 15142965"/>
                <a:gd name="connsiteY23" fmla="*/ 25328880 h 37216080"/>
                <a:gd name="connsiteX24" fmla="*/ 14396009 w 15142965"/>
                <a:gd name="connsiteY24" fmla="*/ 28346400 h 37216080"/>
                <a:gd name="connsiteX25" fmla="*/ 14396009 w 15142965"/>
                <a:gd name="connsiteY25" fmla="*/ 30815280 h 37216080"/>
                <a:gd name="connsiteX26" fmla="*/ 14161729 w 15142965"/>
                <a:gd name="connsiteY26" fmla="*/ 32376296 h 37216080"/>
                <a:gd name="connsiteX27" fmla="*/ 14305745 w 15142965"/>
                <a:gd name="connsiteY27" fmla="*/ 35040592 h 37216080"/>
                <a:gd name="connsiteX28" fmla="*/ 14944649 w 15142965"/>
                <a:gd name="connsiteY28" fmla="*/ 35753040 h 37216080"/>
                <a:gd name="connsiteX29" fmla="*/ 13115849 w 15142965"/>
                <a:gd name="connsiteY29" fmla="*/ 36576000 h 37216080"/>
                <a:gd name="connsiteX30" fmla="*/ 12018569 w 15142965"/>
                <a:gd name="connsiteY30" fmla="*/ 36301680 h 37216080"/>
                <a:gd name="connsiteX31" fmla="*/ 12018569 w 15142965"/>
                <a:gd name="connsiteY31" fmla="*/ 36301680 h 37216080"/>
                <a:gd name="connsiteX32" fmla="*/ 10464089 w 15142965"/>
                <a:gd name="connsiteY32" fmla="*/ 35295840 h 37216080"/>
                <a:gd name="connsiteX33" fmla="*/ 10464089 w 15142965"/>
                <a:gd name="connsiteY33" fmla="*/ 35295840 h 37216080"/>
                <a:gd name="connsiteX34" fmla="*/ 9549689 w 15142965"/>
                <a:gd name="connsiteY34" fmla="*/ 35844480 h 37216080"/>
                <a:gd name="connsiteX35" fmla="*/ 9001049 w 15142965"/>
                <a:gd name="connsiteY35" fmla="*/ 34655760 h 37216080"/>
                <a:gd name="connsiteX36" fmla="*/ 9092489 w 15142965"/>
                <a:gd name="connsiteY36" fmla="*/ 33375600 h 37216080"/>
                <a:gd name="connsiteX37" fmla="*/ 9732569 w 15142965"/>
                <a:gd name="connsiteY37" fmla="*/ 29535120 h 37216080"/>
                <a:gd name="connsiteX38" fmla="*/ 9481209 w 15142965"/>
                <a:gd name="connsiteY38" fmla="*/ 26399632 h 37216080"/>
                <a:gd name="connsiteX39" fmla="*/ 9193177 w 15142965"/>
                <a:gd name="connsiteY39" fmla="*/ 24671440 h 37216080"/>
                <a:gd name="connsiteX40" fmla="*/ 8113057 w 15142965"/>
                <a:gd name="connsiteY40" fmla="*/ 21863128 h 37216080"/>
                <a:gd name="connsiteX41" fmla="*/ 7355129 w 15142965"/>
                <a:gd name="connsiteY41" fmla="*/ 20756880 h 37216080"/>
                <a:gd name="connsiteX42" fmla="*/ 6806489 w 15142965"/>
                <a:gd name="connsiteY42" fmla="*/ 24505920 h 37216080"/>
                <a:gd name="connsiteX43" fmla="*/ 7080809 w 15142965"/>
                <a:gd name="connsiteY43" fmla="*/ 27157680 h 37216080"/>
                <a:gd name="connsiteX44" fmla="*/ 6897929 w 15142965"/>
                <a:gd name="connsiteY44" fmla="*/ 28712160 h 37216080"/>
                <a:gd name="connsiteX45" fmla="*/ 7263689 w 15142965"/>
                <a:gd name="connsiteY45" fmla="*/ 30175200 h 37216080"/>
                <a:gd name="connsiteX46" fmla="*/ 7263689 w 15142965"/>
                <a:gd name="connsiteY46" fmla="*/ 32186880 h 37216080"/>
                <a:gd name="connsiteX47" fmla="*/ 7263689 w 15142965"/>
                <a:gd name="connsiteY47" fmla="*/ 32186880 h 37216080"/>
                <a:gd name="connsiteX48" fmla="*/ 7629449 w 15142965"/>
                <a:gd name="connsiteY48" fmla="*/ 33832800 h 37216080"/>
                <a:gd name="connsiteX49" fmla="*/ 8329081 w 15142965"/>
                <a:gd name="connsiteY49" fmla="*/ 35256616 h 37216080"/>
                <a:gd name="connsiteX50" fmla="*/ 9549689 w 15142965"/>
                <a:gd name="connsiteY50" fmla="*/ 36484560 h 37216080"/>
                <a:gd name="connsiteX51" fmla="*/ 8726729 w 15142965"/>
                <a:gd name="connsiteY51" fmla="*/ 37124640 h 37216080"/>
                <a:gd name="connsiteX52" fmla="*/ 7446569 w 15142965"/>
                <a:gd name="connsiteY52" fmla="*/ 37033200 h 37216080"/>
                <a:gd name="connsiteX53" fmla="*/ 6440729 w 15142965"/>
                <a:gd name="connsiteY53" fmla="*/ 36667440 h 37216080"/>
                <a:gd name="connsiteX54" fmla="*/ 5892089 w 15142965"/>
                <a:gd name="connsiteY54" fmla="*/ 36941760 h 37216080"/>
                <a:gd name="connsiteX55" fmla="*/ 5892089 w 15142965"/>
                <a:gd name="connsiteY55" fmla="*/ 36941760 h 37216080"/>
                <a:gd name="connsiteX56" fmla="*/ 4429049 w 15142965"/>
                <a:gd name="connsiteY56" fmla="*/ 35753040 h 37216080"/>
                <a:gd name="connsiteX57" fmla="*/ 4246169 w 15142965"/>
                <a:gd name="connsiteY57" fmla="*/ 35021520 h 37216080"/>
                <a:gd name="connsiteX58" fmla="*/ 4246169 w 15142965"/>
                <a:gd name="connsiteY58" fmla="*/ 33924240 h 37216080"/>
                <a:gd name="connsiteX59" fmla="*/ 2966009 w 15142965"/>
                <a:gd name="connsiteY59" fmla="*/ 27340560 h 37216080"/>
                <a:gd name="connsiteX60" fmla="*/ 2783129 w 15142965"/>
                <a:gd name="connsiteY60" fmla="*/ 25968960 h 37216080"/>
                <a:gd name="connsiteX61" fmla="*/ 2600249 w 15142965"/>
                <a:gd name="connsiteY61" fmla="*/ 24048720 h 37216080"/>
                <a:gd name="connsiteX62" fmla="*/ 2325929 w 15142965"/>
                <a:gd name="connsiteY62" fmla="*/ 22402800 h 37216080"/>
                <a:gd name="connsiteX63" fmla="*/ 2691689 w 15142965"/>
                <a:gd name="connsiteY63" fmla="*/ 20482560 h 37216080"/>
                <a:gd name="connsiteX64" fmla="*/ 1776353 w 15142965"/>
                <a:gd name="connsiteY64" fmla="*/ 17542648 h 37216080"/>
                <a:gd name="connsiteX65" fmla="*/ 1344305 w 15142965"/>
                <a:gd name="connsiteY65" fmla="*/ 16174496 h 37216080"/>
                <a:gd name="connsiteX66" fmla="*/ 1777289 w 15142965"/>
                <a:gd name="connsiteY66" fmla="*/ 13350240 h 37216080"/>
                <a:gd name="connsiteX67" fmla="*/ 3000489 w 15142965"/>
                <a:gd name="connsiteY67" fmla="*/ 10845904 h 37216080"/>
                <a:gd name="connsiteX68" fmla="*/ 2784465 w 15142965"/>
                <a:gd name="connsiteY68" fmla="*/ 8829680 h 37216080"/>
                <a:gd name="connsiteX69" fmla="*/ 2064385 w 15142965"/>
                <a:gd name="connsiteY69" fmla="*/ 7029480 h 37216080"/>
                <a:gd name="connsiteX70" fmla="*/ 624225 w 15142965"/>
                <a:gd name="connsiteY70" fmla="*/ 3933136 h 37216080"/>
                <a:gd name="connsiteX71" fmla="*/ 192177 w 15142965"/>
                <a:gd name="connsiteY71" fmla="*/ 1844904 h 37216080"/>
                <a:gd name="connsiteX72" fmla="*/ 1777289 w 15142965"/>
                <a:gd name="connsiteY72" fmla="*/ 0 h 37216080"/>
                <a:gd name="connsiteX73" fmla="*/ 8543849 w 15142965"/>
                <a:gd name="connsiteY73" fmla="*/ 914400 h 37216080"/>
                <a:gd name="connsiteX74" fmla="*/ 8543849 w 15142965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001049 w 15106961"/>
                <a:gd name="connsiteY35" fmla="*/ 34655760 h 37216080"/>
                <a:gd name="connsiteX36" fmla="*/ 9092489 w 15106961"/>
                <a:gd name="connsiteY36" fmla="*/ 33375600 h 37216080"/>
                <a:gd name="connsiteX37" fmla="*/ 9732569 w 15106961"/>
                <a:gd name="connsiteY37" fmla="*/ 29535120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001049 w 15106961"/>
                <a:gd name="connsiteY35" fmla="*/ 34655760 h 37216080"/>
                <a:gd name="connsiteX36" fmla="*/ 9092489 w 15106961"/>
                <a:gd name="connsiteY36" fmla="*/ 33375600 h 37216080"/>
                <a:gd name="connsiteX37" fmla="*/ 10345306 w 15106961"/>
                <a:gd name="connsiteY37" fmla="*/ 29495976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001049 w 15106961"/>
                <a:gd name="connsiteY35" fmla="*/ 34655760 h 37216080"/>
                <a:gd name="connsiteX36" fmla="*/ 9092489 w 15106961"/>
                <a:gd name="connsiteY36" fmla="*/ 33375600 h 37216080"/>
                <a:gd name="connsiteX37" fmla="*/ 10273298 w 15106961"/>
                <a:gd name="connsiteY37" fmla="*/ 29784008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001049 w 15106961"/>
                <a:gd name="connsiteY35" fmla="*/ 34655760 h 37216080"/>
                <a:gd name="connsiteX36" fmla="*/ 9697234 w 15106961"/>
                <a:gd name="connsiteY36" fmla="*/ 33384408 h 37216080"/>
                <a:gd name="connsiteX37" fmla="*/ 10273298 w 15106961"/>
                <a:gd name="connsiteY37" fmla="*/ 29784008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553218 w 15106961"/>
                <a:gd name="connsiteY35" fmla="*/ 34536536 h 37216080"/>
                <a:gd name="connsiteX36" fmla="*/ 9697234 w 15106961"/>
                <a:gd name="connsiteY36" fmla="*/ 33384408 h 37216080"/>
                <a:gd name="connsiteX37" fmla="*/ 10273298 w 15106961"/>
                <a:gd name="connsiteY37" fmla="*/ 29784008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553218 w 15106961"/>
                <a:gd name="connsiteY35" fmla="*/ 34536536 h 37216080"/>
                <a:gd name="connsiteX36" fmla="*/ 9625226 w 15106961"/>
                <a:gd name="connsiteY36" fmla="*/ 32952360 h 37216080"/>
                <a:gd name="connsiteX37" fmla="*/ 10273298 w 15106961"/>
                <a:gd name="connsiteY37" fmla="*/ 29784008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553218 w 15106961"/>
                <a:gd name="connsiteY35" fmla="*/ 34536536 h 37216080"/>
                <a:gd name="connsiteX36" fmla="*/ 9337194 w 15106961"/>
                <a:gd name="connsiteY36" fmla="*/ 32880352 h 37216080"/>
                <a:gd name="connsiteX37" fmla="*/ 10273298 w 15106961"/>
                <a:gd name="connsiteY37" fmla="*/ 29784008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106961"/>
                <a:gd name="connsiteY0" fmla="*/ 822960 h 37216080"/>
                <a:gd name="connsiteX1" fmla="*/ 8635289 w 15106961"/>
                <a:gd name="connsiteY1" fmla="*/ 914400 h 37216080"/>
                <a:gd name="connsiteX2" fmla="*/ 9183929 w 15106961"/>
                <a:gd name="connsiteY2" fmla="*/ 1280160 h 37216080"/>
                <a:gd name="connsiteX3" fmla="*/ 9732569 w 15106961"/>
                <a:gd name="connsiteY3" fmla="*/ 3291840 h 37216080"/>
                <a:gd name="connsiteX4" fmla="*/ 10646969 w 15106961"/>
                <a:gd name="connsiteY4" fmla="*/ 5212080 h 37216080"/>
                <a:gd name="connsiteX5" fmla="*/ 11378489 w 15106961"/>
                <a:gd name="connsiteY5" fmla="*/ 6949440 h 37216080"/>
                <a:gd name="connsiteX6" fmla="*/ 11469929 w 15106961"/>
                <a:gd name="connsiteY6" fmla="*/ 8229600 h 37216080"/>
                <a:gd name="connsiteX7" fmla="*/ 11744249 w 15106961"/>
                <a:gd name="connsiteY7" fmla="*/ 8595360 h 37216080"/>
                <a:gd name="connsiteX8" fmla="*/ 12110010 w 15106961"/>
                <a:gd name="connsiteY8" fmla="*/ 9477752 h 37216080"/>
                <a:gd name="connsiteX9" fmla="*/ 14030249 w 15106961"/>
                <a:gd name="connsiteY9" fmla="*/ 11338560 h 37216080"/>
                <a:gd name="connsiteX10" fmla="*/ 14030249 w 15106961"/>
                <a:gd name="connsiteY10" fmla="*/ 12527280 h 37216080"/>
                <a:gd name="connsiteX11" fmla="*/ 13115849 w 15106961"/>
                <a:gd name="connsiteY11" fmla="*/ 12984480 h 37216080"/>
                <a:gd name="connsiteX12" fmla="*/ 12201449 w 15106961"/>
                <a:gd name="connsiteY12" fmla="*/ 12801600 h 37216080"/>
                <a:gd name="connsiteX13" fmla="*/ 12750089 w 15106961"/>
                <a:gd name="connsiteY13" fmla="*/ 14813280 h 37216080"/>
                <a:gd name="connsiteX14" fmla="*/ 12750089 w 15106961"/>
                <a:gd name="connsiteY14" fmla="*/ 15544800 h 37216080"/>
                <a:gd name="connsiteX15" fmla="*/ 12567209 w 15106961"/>
                <a:gd name="connsiteY15" fmla="*/ 17099280 h 37216080"/>
                <a:gd name="connsiteX16" fmla="*/ 12201449 w 15106961"/>
                <a:gd name="connsiteY16" fmla="*/ 16916400 h 37216080"/>
                <a:gd name="connsiteX17" fmla="*/ 11744249 w 15106961"/>
                <a:gd name="connsiteY17" fmla="*/ 16824960 h 37216080"/>
                <a:gd name="connsiteX18" fmla="*/ 11561369 w 15106961"/>
                <a:gd name="connsiteY18" fmla="*/ 17007840 h 37216080"/>
                <a:gd name="connsiteX19" fmla="*/ 12292889 w 15106961"/>
                <a:gd name="connsiteY19" fmla="*/ 18105120 h 37216080"/>
                <a:gd name="connsiteX20" fmla="*/ 12750089 w 15106961"/>
                <a:gd name="connsiteY20" fmla="*/ 19202400 h 37216080"/>
                <a:gd name="connsiteX21" fmla="*/ 13390169 w 15106961"/>
                <a:gd name="connsiteY21" fmla="*/ 21579840 h 37216080"/>
                <a:gd name="connsiteX22" fmla="*/ 13938809 w 15106961"/>
                <a:gd name="connsiteY22" fmla="*/ 22860000 h 37216080"/>
                <a:gd name="connsiteX23" fmla="*/ 14121689 w 15106961"/>
                <a:gd name="connsiteY23" fmla="*/ 25328880 h 37216080"/>
                <a:gd name="connsiteX24" fmla="*/ 14396009 w 15106961"/>
                <a:gd name="connsiteY24" fmla="*/ 28346400 h 37216080"/>
                <a:gd name="connsiteX25" fmla="*/ 14396009 w 15106961"/>
                <a:gd name="connsiteY25" fmla="*/ 30815280 h 37216080"/>
                <a:gd name="connsiteX26" fmla="*/ 14161729 w 15106961"/>
                <a:gd name="connsiteY26" fmla="*/ 32376296 h 37216080"/>
                <a:gd name="connsiteX27" fmla="*/ 14089722 w 15106961"/>
                <a:gd name="connsiteY27" fmla="*/ 35040592 h 37216080"/>
                <a:gd name="connsiteX28" fmla="*/ 14944649 w 15106961"/>
                <a:gd name="connsiteY28" fmla="*/ 35753040 h 37216080"/>
                <a:gd name="connsiteX29" fmla="*/ 13115849 w 15106961"/>
                <a:gd name="connsiteY29" fmla="*/ 36576000 h 37216080"/>
                <a:gd name="connsiteX30" fmla="*/ 12018569 w 15106961"/>
                <a:gd name="connsiteY30" fmla="*/ 36301680 h 37216080"/>
                <a:gd name="connsiteX31" fmla="*/ 12018569 w 15106961"/>
                <a:gd name="connsiteY31" fmla="*/ 36301680 h 37216080"/>
                <a:gd name="connsiteX32" fmla="*/ 10464089 w 15106961"/>
                <a:gd name="connsiteY32" fmla="*/ 35295840 h 37216080"/>
                <a:gd name="connsiteX33" fmla="*/ 10464089 w 15106961"/>
                <a:gd name="connsiteY33" fmla="*/ 35295840 h 37216080"/>
                <a:gd name="connsiteX34" fmla="*/ 9549689 w 15106961"/>
                <a:gd name="connsiteY34" fmla="*/ 35844480 h 37216080"/>
                <a:gd name="connsiteX35" fmla="*/ 9553218 w 15106961"/>
                <a:gd name="connsiteY35" fmla="*/ 34536536 h 37216080"/>
                <a:gd name="connsiteX36" fmla="*/ 9337194 w 15106961"/>
                <a:gd name="connsiteY36" fmla="*/ 32880352 h 37216080"/>
                <a:gd name="connsiteX37" fmla="*/ 10057274 w 15106961"/>
                <a:gd name="connsiteY37" fmla="*/ 29856016 h 37216080"/>
                <a:gd name="connsiteX38" fmla="*/ 9481209 w 15106961"/>
                <a:gd name="connsiteY38" fmla="*/ 26399632 h 37216080"/>
                <a:gd name="connsiteX39" fmla="*/ 9193177 w 15106961"/>
                <a:gd name="connsiteY39" fmla="*/ 24671440 h 37216080"/>
                <a:gd name="connsiteX40" fmla="*/ 8113057 w 15106961"/>
                <a:gd name="connsiteY40" fmla="*/ 21863128 h 37216080"/>
                <a:gd name="connsiteX41" fmla="*/ 7355129 w 15106961"/>
                <a:gd name="connsiteY41" fmla="*/ 20756880 h 37216080"/>
                <a:gd name="connsiteX42" fmla="*/ 6806489 w 15106961"/>
                <a:gd name="connsiteY42" fmla="*/ 24505920 h 37216080"/>
                <a:gd name="connsiteX43" fmla="*/ 7080809 w 15106961"/>
                <a:gd name="connsiteY43" fmla="*/ 27157680 h 37216080"/>
                <a:gd name="connsiteX44" fmla="*/ 6897929 w 15106961"/>
                <a:gd name="connsiteY44" fmla="*/ 28712160 h 37216080"/>
                <a:gd name="connsiteX45" fmla="*/ 7263689 w 15106961"/>
                <a:gd name="connsiteY45" fmla="*/ 30175200 h 37216080"/>
                <a:gd name="connsiteX46" fmla="*/ 7263689 w 15106961"/>
                <a:gd name="connsiteY46" fmla="*/ 32186880 h 37216080"/>
                <a:gd name="connsiteX47" fmla="*/ 7263689 w 15106961"/>
                <a:gd name="connsiteY47" fmla="*/ 32186880 h 37216080"/>
                <a:gd name="connsiteX48" fmla="*/ 7629449 w 15106961"/>
                <a:gd name="connsiteY48" fmla="*/ 33832800 h 37216080"/>
                <a:gd name="connsiteX49" fmla="*/ 8329081 w 15106961"/>
                <a:gd name="connsiteY49" fmla="*/ 35256616 h 37216080"/>
                <a:gd name="connsiteX50" fmla="*/ 9549689 w 15106961"/>
                <a:gd name="connsiteY50" fmla="*/ 36484560 h 37216080"/>
                <a:gd name="connsiteX51" fmla="*/ 8726729 w 15106961"/>
                <a:gd name="connsiteY51" fmla="*/ 37124640 h 37216080"/>
                <a:gd name="connsiteX52" fmla="*/ 7446569 w 15106961"/>
                <a:gd name="connsiteY52" fmla="*/ 37033200 h 37216080"/>
                <a:gd name="connsiteX53" fmla="*/ 6440729 w 15106961"/>
                <a:gd name="connsiteY53" fmla="*/ 36667440 h 37216080"/>
                <a:gd name="connsiteX54" fmla="*/ 5892089 w 15106961"/>
                <a:gd name="connsiteY54" fmla="*/ 36941760 h 37216080"/>
                <a:gd name="connsiteX55" fmla="*/ 5892089 w 15106961"/>
                <a:gd name="connsiteY55" fmla="*/ 36941760 h 37216080"/>
                <a:gd name="connsiteX56" fmla="*/ 4429049 w 15106961"/>
                <a:gd name="connsiteY56" fmla="*/ 35753040 h 37216080"/>
                <a:gd name="connsiteX57" fmla="*/ 4246169 w 15106961"/>
                <a:gd name="connsiteY57" fmla="*/ 35021520 h 37216080"/>
                <a:gd name="connsiteX58" fmla="*/ 4246169 w 15106961"/>
                <a:gd name="connsiteY58" fmla="*/ 33924240 h 37216080"/>
                <a:gd name="connsiteX59" fmla="*/ 2966009 w 15106961"/>
                <a:gd name="connsiteY59" fmla="*/ 27340560 h 37216080"/>
                <a:gd name="connsiteX60" fmla="*/ 2783129 w 15106961"/>
                <a:gd name="connsiteY60" fmla="*/ 25968960 h 37216080"/>
                <a:gd name="connsiteX61" fmla="*/ 2600249 w 15106961"/>
                <a:gd name="connsiteY61" fmla="*/ 24048720 h 37216080"/>
                <a:gd name="connsiteX62" fmla="*/ 2325929 w 15106961"/>
                <a:gd name="connsiteY62" fmla="*/ 22402800 h 37216080"/>
                <a:gd name="connsiteX63" fmla="*/ 2691689 w 15106961"/>
                <a:gd name="connsiteY63" fmla="*/ 20482560 h 37216080"/>
                <a:gd name="connsiteX64" fmla="*/ 1776353 w 15106961"/>
                <a:gd name="connsiteY64" fmla="*/ 17542648 h 37216080"/>
                <a:gd name="connsiteX65" fmla="*/ 1344305 w 15106961"/>
                <a:gd name="connsiteY65" fmla="*/ 16174496 h 37216080"/>
                <a:gd name="connsiteX66" fmla="*/ 1777289 w 15106961"/>
                <a:gd name="connsiteY66" fmla="*/ 13350240 h 37216080"/>
                <a:gd name="connsiteX67" fmla="*/ 3000489 w 15106961"/>
                <a:gd name="connsiteY67" fmla="*/ 10845904 h 37216080"/>
                <a:gd name="connsiteX68" fmla="*/ 2784465 w 15106961"/>
                <a:gd name="connsiteY68" fmla="*/ 8829680 h 37216080"/>
                <a:gd name="connsiteX69" fmla="*/ 2064385 w 15106961"/>
                <a:gd name="connsiteY69" fmla="*/ 7029480 h 37216080"/>
                <a:gd name="connsiteX70" fmla="*/ 624225 w 15106961"/>
                <a:gd name="connsiteY70" fmla="*/ 3933136 h 37216080"/>
                <a:gd name="connsiteX71" fmla="*/ 192177 w 15106961"/>
                <a:gd name="connsiteY71" fmla="*/ 1844904 h 37216080"/>
                <a:gd name="connsiteX72" fmla="*/ 1777289 w 15106961"/>
                <a:gd name="connsiteY72" fmla="*/ 0 h 37216080"/>
                <a:gd name="connsiteX73" fmla="*/ 8543849 w 15106961"/>
                <a:gd name="connsiteY73" fmla="*/ 914400 h 37216080"/>
                <a:gd name="connsiteX74" fmla="*/ 8543849 w 15106961"/>
                <a:gd name="connsiteY74" fmla="*/ 822960 h 37216080"/>
                <a:gd name="connsiteX0" fmla="*/ 8543849 w 15066680"/>
                <a:gd name="connsiteY0" fmla="*/ 822960 h 37216080"/>
                <a:gd name="connsiteX1" fmla="*/ 8635289 w 15066680"/>
                <a:gd name="connsiteY1" fmla="*/ 914400 h 37216080"/>
                <a:gd name="connsiteX2" fmla="*/ 9183929 w 15066680"/>
                <a:gd name="connsiteY2" fmla="*/ 1280160 h 37216080"/>
                <a:gd name="connsiteX3" fmla="*/ 9732569 w 15066680"/>
                <a:gd name="connsiteY3" fmla="*/ 3291840 h 37216080"/>
                <a:gd name="connsiteX4" fmla="*/ 10646969 w 15066680"/>
                <a:gd name="connsiteY4" fmla="*/ 5212080 h 37216080"/>
                <a:gd name="connsiteX5" fmla="*/ 11378489 w 15066680"/>
                <a:gd name="connsiteY5" fmla="*/ 6949440 h 37216080"/>
                <a:gd name="connsiteX6" fmla="*/ 11469929 w 15066680"/>
                <a:gd name="connsiteY6" fmla="*/ 8229600 h 37216080"/>
                <a:gd name="connsiteX7" fmla="*/ 11744249 w 15066680"/>
                <a:gd name="connsiteY7" fmla="*/ 8595360 h 37216080"/>
                <a:gd name="connsiteX8" fmla="*/ 12110010 w 15066680"/>
                <a:gd name="connsiteY8" fmla="*/ 9477752 h 37216080"/>
                <a:gd name="connsiteX9" fmla="*/ 14030249 w 15066680"/>
                <a:gd name="connsiteY9" fmla="*/ 11338560 h 37216080"/>
                <a:gd name="connsiteX10" fmla="*/ 14030249 w 15066680"/>
                <a:gd name="connsiteY10" fmla="*/ 12527280 h 37216080"/>
                <a:gd name="connsiteX11" fmla="*/ 13115849 w 15066680"/>
                <a:gd name="connsiteY11" fmla="*/ 12984480 h 37216080"/>
                <a:gd name="connsiteX12" fmla="*/ 12201449 w 15066680"/>
                <a:gd name="connsiteY12" fmla="*/ 12801600 h 37216080"/>
                <a:gd name="connsiteX13" fmla="*/ 12750089 w 15066680"/>
                <a:gd name="connsiteY13" fmla="*/ 14813280 h 37216080"/>
                <a:gd name="connsiteX14" fmla="*/ 12750089 w 15066680"/>
                <a:gd name="connsiteY14" fmla="*/ 15544800 h 37216080"/>
                <a:gd name="connsiteX15" fmla="*/ 12567209 w 15066680"/>
                <a:gd name="connsiteY15" fmla="*/ 17099280 h 37216080"/>
                <a:gd name="connsiteX16" fmla="*/ 12201449 w 15066680"/>
                <a:gd name="connsiteY16" fmla="*/ 16916400 h 37216080"/>
                <a:gd name="connsiteX17" fmla="*/ 11744249 w 15066680"/>
                <a:gd name="connsiteY17" fmla="*/ 16824960 h 37216080"/>
                <a:gd name="connsiteX18" fmla="*/ 11561369 w 15066680"/>
                <a:gd name="connsiteY18" fmla="*/ 17007840 h 37216080"/>
                <a:gd name="connsiteX19" fmla="*/ 12292889 w 15066680"/>
                <a:gd name="connsiteY19" fmla="*/ 18105120 h 37216080"/>
                <a:gd name="connsiteX20" fmla="*/ 12750089 w 15066680"/>
                <a:gd name="connsiteY20" fmla="*/ 19202400 h 37216080"/>
                <a:gd name="connsiteX21" fmla="*/ 13390169 w 15066680"/>
                <a:gd name="connsiteY21" fmla="*/ 21579840 h 37216080"/>
                <a:gd name="connsiteX22" fmla="*/ 13938809 w 15066680"/>
                <a:gd name="connsiteY22" fmla="*/ 22860000 h 37216080"/>
                <a:gd name="connsiteX23" fmla="*/ 14121689 w 15066680"/>
                <a:gd name="connsiteY23" fmla="*/ 25328880 h 37216080"/>
                <a:gd name="connsiteX24" fmla="*/ 14396009 w 15066680"/>
                <a:gd name="connsiteY24" fmla="*/ 28346400 h 37216080"/>
                <a:gd name="connsiteX25" fmla="*/ 14396009 w 15066680"/>
                <a:gd name="connsiteY25" fmla="*/ 30815280 h 37216080"/>
                <a:gd name="connsiteX26" fmla="*/ 14161729 w 15066680"/>
                <a:gd name="connsiteY26" fmla="*/ 32376296 h 37216080"/>
                <a:gd name="connsiteX27" fmla="*/ 13848048 w 15066680"/>
                <a:gd name="connsiteY27" fmla="*/ 34703448 h 37216080"/>
                <a:gd name="connsiteX28" fmla="*/ 14944649 w 15066680"/>
                <a:gd name="connsiteY28" fmla="*/ 35753040 h 37216080"/>
                <a:gd name="connsiteX29" fmla="*/ 13115849 w 15066680"/>
                <a:gd name="connsiteY29" fmla="*/ 36576000 h 37216080"/>
                <a:gd name="connsiteX30" fmla="*/ 12018569 w 15066680"/>
                <a:gd name="connsiteY30" fmla="*/ 36301680 h 37216080"/>
                <a:gd name="connsiteX31" fmla="*/ 12018569 w 15066680"/>
                <a:gd name="connsiteY31" fmla="*/ 36301680 h 37216080"/>
                <a:gd name="connsiteX32" fmla="*/ 10464089 w 15066680"/>
                <a:gd name="connsiteY32" fmla="*/ 35295840 h 37216080"/>
                <a:gd name="connsiteX33" fmla="*/ 10464089 w 15066680"/>
                <a:gd name="connsiteY33" fmla="*/ 35295840 h 37216080"/>
                <a:gd name="connsiteX34" fmla="*/ 9549689 w 15066680"/>
                <a:gd name="connsiteY34" fmla="*/ 35844480 h 37216080"/>
                <a:gd name="connsiteX35" fmla="*/ 9553218 w 15066680"/>
                <a:gd name="connsiteY35" fmla="*/ 34536536 h 37216080"/>
                <a:gd name="connsiteX36" fmla="*/ 9337194 w 15066680"/>
                <a:gd name="connsiteY36" fmla="*/ 32880352 h 37216080"/>
                <a:gd name="connsiteX37" fmla="*/ 10057274 w 15066680"/>
                <a:gd name="connsiteY37" fmla="*/ 29856016 h 37216080"/>
                <a:gd name="connsiteX38" fmla="*/ 9481209 w 15066680"/>
                <a:gd name="connsiteY38" fmla="*/ 26399632 h 37216080"/>
                <a:gd name="connsiteX39" fmla="*/ 9193177 w 15066680"/>
                <a:gd name="connsiteY39" fmla="*/ 24671440 h 37216080"/>
                <a:gd name="connsiteX40" fmla="*/ 8113057 w 15066680"/>
                <a:gd name="connsiteY40" fmla="*/ 21863128 h 37216080"/>
                <a:gd name="connsiteX41" fmla="*/ 7355129 w 15066680"/>
                <a:gd name="connsiteY41" fmla="*/ 20756880 h 37216080"/>
                <a:gd name="connsiteX42" fmla="*/ 6806489 w 15066680"/>
                <a:gd name="connsiteY42" fmla="*/ 24505920 h 37216080"/>
                <a:gd name="connsiteX43" fmla="*/ 7080809 w 15066680"/>
                <a:gd name="connsiteY43" fmla="*/ 27157680 h 37216080"/>
                <a:gd name="connsiteX44" fmla="*/ 6897929 w 15066680"/>
                <a:gd name="connsiteY44" fmla="*/ 28712160 h 37216080"/>
                <a:gd name="connsiteX45" fmla="*/ 7263689 w 15066680"/>
                <a:gd name="connsiteY45" fmla="*/ 30175200 h 37216080"/>
                <a:gd name="connsiteX46" fmla="*/ 7263689 w 15066680"/>
                <a:gd name="connsiteY46" fmla="*/ 32186880 h 37216080"/>
                <a:gd name="connsiteX47" fmla="*/ 7263689 w 15066680"/>
                <a:gd name="connsiteY47" fmla="*/ 32186880 h 37216080"/>
                <a:gd name="connsiteX48" fmla="*/ 7629449 w 15066680"/>
                <a:gd name="connsiteY48" fmla="*/ 33832800 h 37216080"/>
                <a:gd name="connsiteX49" fmla="*/ 8329081 w 15066680"/>
                <a:gd name="connsiteY49" fmla="*/ 35256616 h 37216080"/>
                <a:gd name="connsiteX50" fmla="*/ 9549689 w 15066680"/>
                <a:gd name="connsiteY50" fmla="*/ 36484560 h 37216080"/>
                <a:gd name="connsiteX51" fmla="*/ 8726729 w 15066680"/>
                <a:gd name="connsiteY51" fmla="*/ 37124640 h 37216080"/>
                <a:gd name="connsiteX52" fmla="*/ 7446569 w 15066680"/>
                <a:gd name="connsiteY52" fmla="*/ 37033200 h 37216080"/>
                <a:gd name="connsiteX53" fmla="*/ 6440729 w 15066680"/>
                <a:gd name="connsiteY53" fmla="*/ 36667440 h 37216080"/>
                <a:gd name="connsiteX54" fmla="*/ 5892089 w 15066680"/>
                <a:gd name="connsiteY54" fmla="*/ 36941760 h 37216080"/>
                <a:gd name="connsiteX55" fmla="*/ 5892089 w 15066680"/>
                <a:gd name="connsiteY55" fmla="*/ 36941760 h 37216080"/>
                <a:gd name="connsiteX56" fmla="*/ 4429049 w 15066680"/>
                <a:gd name="connsiteY56" fmla="*/ 35753040 h 37216080"/>
                <a:gd name="connsiteX57" fmla="*/ 4246169 w 15066680"/>
                <a:gd name="connsiteY57" fmla="*/ 35021520 h 37216080"/>
                <a:gd name="connsiteX58" fmla="*/ 4246169 w 15066680"/>
                <a:gd name="connsiteY58" fmla="*/ 33924240 h 37216080"/>
                <a:gd name="connsiteX59" fmla="*/ 2966009 w 15066680"/>
                <a:gd name="connsiteY59" fmla="*/ 27340560 h 37216080"/>
                <a:gd name="connsiteX60" fmla="*/ 2783129 w 15066680"/>
                <a:gd name="connsiteY60" fmla="*/ 25968960 h 37216080"/>
                <a:gd name="connsiteX61" fmla="*/ 2600249 w 15066680"/>
                <a:gd name="connsiteY61" fmla="*/ 24048720 h 37216080"/>
                <a:gd name="connsiteX62" fmla="*/ 2325929 w 15066680"/>
                <a:gd name="connsiteY62" fmla="*/ 22402800 h 37216080"/>
                <a:gd name="connsiteX63" fmla="*/ 2691689 w 15066680"/>
                <a:gd name="connsiteY63" fmla="*/ 20482560 h 37216080"/>
                <a:gd name="connsiteX64" fmla="*/ 1776353 w 15066680"/>
                <a:gd name="connsiteY64" fmla="*/ 17542648 h 37216080"/>
                <a:gd name="connsiteX65" fmla="*/ 1344305 w 15066680"/>
                <a:gd name="connsiteY65" fmla="*/ 16174496 h 37216080"/>
                <a:gd name="connsiteX66" fmla="*/ 1777289 w 15066680"/>
                <a:gd name="connsiteY66" fmla="*/ 13350240 h 37216080"/>
                <a:gd name="connsiteX67" fmla="*/ 3000489 w 15066680"/>
                <a:gd name="connsiteY67" fmla="*/ 10845904 h 37216080"/>
                <a:gd name="connsiteX68" fmla="*/ 2784465 w 15066680"/>
                <a:gd name="connsiteY68" fmla="*/ 8829680 h 37216080"/>
                <a:gd name="connsiteX69" fmla="*/ 2064385 w 15066680"/>
                <a:gd name="connsiteY69" fmla="*/ 7029480 h 37216080"/>
                <a:gd name="connsiteX70" fmla="*/ 624225 w 15066680"/>
                <a:gd name="connsiteY70" fmla="*/ 3933136 h 37216080"/>
                <a:gd name="connsiteX71" fmla="*/ 192177 w 15066680"/>
                <a:gd name="connsiteY71" fmla="*/ 1844904 h 37216080"/>
                <a:gd name="connsiteX72" fmla="*/ 1777289 w 15066680"/>
                <a:gd name="connsiteY72" fmla="*/ 0 h 37216080"/>
                <a:gd name="connsiteX73" fmla="*/ 8543849 w 15066680"/>
                <a:gd name="connsiteY73" fmla="*/ 914400 h 37216080"/>
                <a:gd name="connsiteX74" fmla="*/ 8543849 w 15066680"/>
                <a:gd name="connsiteY74" fmla="*/ 822960 h 37216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15066680" h="37216080">
                  <a:moveTo>
                    <a:pt x="8543849" y="822960"/>
                  </a:moveTo>
                  <a:lnTo>
                    <a:pt x="8635289" y="914400"/>
                  </a:lnTo>
                  <a:lnTo>
                    <a:pt x="9183929" y="1280160"/>
                  </a:lnTo>
                  <a:cubicBezTo>
                    <a:pt x="9366809" y="1676400"/>
                    <a:pt x="9488729" y="2636520"/>
                    <a:pt x="9732569" y="3291840"/>
                  </a:cubicBezTo>
                  <a:cubicBezTo>
                    <a:pt x="9976409" y="3947160"/>
                    <a:pt x="10372649" y="4602480"/>
                    <a:pt x="10646969" y="5212080"/>
                  </a:cubicBezTo>
                  <a:cubicBezTo>
                    <a:pt x="10921289" y="5821680"/>
                    <a:pt x="11241329" y="6446520"/>
                    <a:pt x="11378489" y="6949440"/>
                  </a:cubicBezTo>
                  <a:lnTo>
                    <a:pt x="11469929" y="8229600"/>
                  </a:lnTo>
                  <a:lnTo>
                    <a:pt x="11744249" y="8595360"/>
                  </a:lnTo>
                  <a:cubicBezTo>
                    <a:pt x="11789969" y="8763000"/>
                    <a:pt x="11729010" y="9020552"/>
                    <a:pt x="12110010" y="9477752"/>
                  </a:cubicBezTo>
                  <a:cubicBezTo>
                    <a:pt x="12491010" y="9934952"/>
                    <a:pt x="13710209" y="10830305"/>
                    <a:pt x="14030249" y="11338560"/>
                  </a:cubicBezTo>
                  <a:cubicBezTo>
                    <a:pt x="14350289" y="11846815"/>
                    <a:pt x="14182649" y="12252960"/>
                    <a:pt x="14030249" y="12527280"/>
                  </a:cubicBezTo>
                  <a:cubicBezTo>
                    <a:pt x="13877849" y="12801600"/>
                    <a:pt x="13420649" y="12938760"/>
                    <a:pt x="13115849" y="12984480"/>
                  </a:cubicBezTo>
                  <a:cubicBezTo>
                    <a:pt x="12811049" y="13030200"/>
                    <a:pt x="12262409" y="12496800"/>
                    <a:pt x="12201449" y="12801600"/>
                  </a:cubicBezTo>
                  <a:cubicBezTo>
                    <a:pt x="12140489" y="13106400"/>
                    <a:pt x="12658649" y="14356080"/>
                    <a:pt x="12750089" y="14813280"/>
                  </a:cubicBezTo>
                  <a:cubicBezTo>
                    <a:pt x="12841529" y="15270480"/>
                    <a:pt x="12780569" y="15163800"/>
                    <a:pt x="12750089" y="15544800"/>
                  </a:cubicBezTo>
                  <a:lnTo>
                    <a:pt x="12567209" y="17099280"/>
                  </a:lnTo>
                  <a:lnTo>
                    <a:pt x="12201449" y="16916400"/>
                  </a:lnTo>
                  <a:lnTo>
                    <a:pt x="11744249" y="16824960"/>
                  </a:lnTo>
                  <a:lnTo>
                    <a:pt x="11561369" y="17007840"/>
                  </a:lnTo>
                  <a:lnTo>
                    <a:pt x="12292889" y="18105120"/>
                  </a:lnTo>
                  <a:lnTo>
                    <a:pt x="12750089" y="19202400"/>
                  </a:lnTo>
                  <a:cubicBezTo>
                    <a:pt x="12932969" y="19781520"/>
                    <a:pt x="13192049" y="20970240"/>
                    <a:pt x="13390169" y="21579840"/>
                  </a:cubicBezTo>
                  <a:cubicBezTo>
                    <a:pt x="13588289" y="22189440"/>
                    <a:pt x="13816889" y="22235160"/>
                    <a:pt x="13938809" y="22860000"/>
                  </a:cubicBezTo>
                  <a:cubicBezTo>
                    <a:pt x="14060729" y="23484840"/>
                    <a:pt x="14045489" y="24414480"/>
                    <a:pt x="14121689" y="25328880"/>
                  </a:cubicBezTo>
                  <a:cubicBezTo>
                    <a:pt x="14197889" y="26243280"/>
                    <a:pt x="14350289" y="27432000"/>
                    <a:pt x="14396009" y="28346400"/>
                  </a:cubicBezTo>
                  <a:cubicBezTo>
                    <a:pt x="14441729" y="29260800"/>
                    <a:pt x="14435056" y="30143631"/>
                    <a:pt x="14396009" y="30815280"/>
                  </a:cubicBezTo>
                  <a:lnTo>
                    <a:pt x="14161729" y="32376296"/>
                  </a:lnTo>
                  <a:cubicBezTo>
                    <a:pt x="14146685" y="33080515"/>
                    <a:pt x="13717561" y="34140657"/>
                    <a:pt x="13848048" y="34703448"/>
                  </a:cubicBezTo>
                  <a:cubicBezTo>
                    <a:pt x="13978535" y="35266239"/>
                    <a:pt x="15066682" y="35440948"/>
                    <a:pt x="14944649" y="35753040"/>
                  </a:cubicBezTo>
                  <a:cubicBezTo>
                    <a:pt x="14822616" y="36065132"/>
                    <a:pt x="13603529" y="36484560"/>
                    <a:pt x="13115849" y="36576000"/>
                  </a:cubicBezTo>
                  <a:lnTo>
                    <a:pt x="12018569" y="36301680"/>
                  </a:lnTo>
                  <a:lnTo>
                    <a:pt x="12018569" y="36301680"/>
                  </a:lnTo>
                  <a:lnTo>
                    <a:pt x="10464089" y="35295840"/>
                  </a:lnTo>
                  <a:lnTo>
                    <a:pt x="10464089" y="35295840"/>
                  </a:lnTo>
                  <a:lnTo>
                    <a:pt x="9549689" y="35844480"/>
                  </a:lnTo>
                  <a:cubicBezTo>
                    <a:pt x="9550865" y="35408499"/>
                    <a:pt x="9552042" y="34972517"/>
                    <a:pt x="9553218" y="34536536"/>
                  </a:cubicBezTo>
                  <a:lnTo>
                    <a:pt x="9337194" y="32880352"/>
                  </a:lnTo>
                  <a:lnTo>
                    <a:pt x="10057274" y="29856016"/>
                  </a:lnTo>
                  <a:lnTo>
                    <a:pt x="9481209" y="26399632"/>
                  </a:lnTo>
                  <a:cubicBezTo>
                    <a:pt x="9450729" y="25698592"/>
                    <a:pt x="9421202" y="25427524"/>
                    <a:pt x="9193177" y="24671440"/>
                  </a:cubicBezTo>
                  <a:cubicBezTo>
                    <a:pt x="8965152" y="23915356"/>
                    <a:pt x="8478817" y="22625128"/>
                    <a:pt x="8113057" y="21863128"/>
                  </a:cubicBezTo>
                  <a:cubicBezTo>
                    <a:pt x="7747297" y="21101128"/>
                    <a:pt x="7572890" y="20316415"/>
                    <a:pt x="7355129" y="20756880"/>
                  </a:cubicBezTo>
                  <a:cubicBezTo>
                    <a:pt x="7137368" y="21197345"/>
                    <a:pt x="6852209" y="23439120"/>
                    <a:pt x="6806489" y="24505920"/>
                  </a:cubicBezTo>
                  <a:cubicBezTo>
                    <a:pt x="6760769" y="25572720"/>
                    <a:pt x="7065569" y="26456640"/>
                    <a:pt x="7080809" y="27157680"/>
                  </a:cubicBezTo>
                  <a:cubicBezTo>
                    <a:pt x="7096049" y="27858720"/>
                    <a:pt x="6867449" y="28209240"/>
                    <a:pt x="6897929" y="28712160"/>
                  </a:cubicBezTo>
                  <a:cubicBezTo>
                    <a:pt x="6928409" y="29215080"/>
                    <a:pt x="7202729" y="29596080"/>
                    <a:pt x="7263689" y="30175200"/>
                  </a:cubicBezTo>
                  <a:cubicBezTo>
                    <a:pt x="7324649" y="30754320"/>
                    <a:pt x="7263689" y="31851600"/>
                    <a:pt x="7263689" y="32186880"/>
                  </a:cubicBezTo>
                  <a:lnTo>
                    <a:pt x="7263689" y="32186880"/>
                  </a:lnTo>
                  <a:cubicBezTo>
                    <a:pt x="7324649" y="32461200"/>
                    <a:pt x="7451884" y="33321177"/>
                    <a:pt x="7629449" y="33832800"/>
                  </a:cubicBezTo>
                  <a:cubicBezTo>
                    <a:pt x="7807014" y="34344423"/>
                    <a:pt x="8009041" y="34814656"/>
                    <a:pt x="8329081" y="35256616"/>
                  </a:cubicBezTo>
                  <a:cubicBezTo>
                    <a:pt x="8649121" y="35698576"/>
                    <a:pt x="9483414" y="36173223"/>
                    <a:pt x="9549689" y="36484560"/>
                  </a:cubicBezTo>
                  <a:cubicBezTo>
                    <a:pt x="9615964" y="36795897"/>
                    <a:pt x="9077249" y="37033200"/>
                    <a:pt x="8726729" y="37124640"/>
                  </a:cubicBezTo>
                  <a:cubicBezTo>
                    <a:pt x="8376209" y="37216080"/>
                    <a:pt x="7827569" y="37109400"/>
                    <a:pt x="7446569" y="37033200"/>
                  </a:cubicBezTo>
                  <a:cubicBezTo>
                    <a:pt x="7065569" y="36957000"/>
                    <a:pt x="6699809" y="36682680"/>
                    <a:pt x="6440729" y="36667440"/>
                  </a:cubicBezTo>
                  <a:lnTo>
                    <a:pt x="5892089" y="36941760"/>
                  </a:lnTo>
                  <a:lnTo>
                    <a:pt x="5892089" y="36941760"/>
                  </a:lnTo>
                  <a:lnTo>
                    <a:pt x="4429049" y="35753040"/>
                  </a:lnTo>
                  <a:cubicBezTo>
                    <a:pt x="4154729" y="35433000"/>
                    <a:pt x="4276649" y="35326320"/>
                    <a:pt x="4246169" y="35021520"/>
                  </a:cubicBezTo>
                  <a:cubicBezTo>
                    <a:pt x="4215689" y="34716720"/>
                    <a:pt x="4459529" y="35204400"/>
                    <a:pt x="4246169" y="33924240"/>
                  </a:cubicBezTo>
                  <a:cubicBezTo>
                    <a:pt x="4032809" y="32644080"/>
                    <a:pt x="3209849" y="28666440"/>
                    <a:pt x="2966009" y="27340560"/>
                  </a:cubicBezTo>
                  <a:cubicBezTo>
                    <a:pt x="2722169" y="26014680"/>
                    <a:pt x="2844089" y="26517600"/>
                    <a:pt x="2783129" y="25968960"/>
                  </a:cubicBezTo>
                  <a:cubicBezTo>
                    <a:pt x="2722169" y="25420320"/>
                    <a:pt x="2676449" y="24643080"/>
                    <a:pt x="2600249" y="24048720"/>
                  </a:cubicBezTo>
                  <a:cubicBezTo>
                    <a:pt x="2524049" y="23454360"/>
                    <a:pt x="2310689" y="22997160"/>
                    <a:pt x="2325929" y="22402800"/>
                  </a:cubicBezTo>
                  <a:cubicBezTo>
                    <a:pt x="2341169" y="21808440"/>
                    <a:pt x="2783285" y="21292585"/>
                    <a:pt x="2691689" y="20482560"/>
                  </a:cubicBezTo>
                  <a:cubicBezTo>
                    <a:pt x="2600093" y="19672535"/>
                    <a:pt x="2000917" y="18260659"/>
                    <a:pt x="1776353" y="17542648"/>
                  </a:cubicBezTo>
                  <a:cubicBezTo>
                    <a:pt x="1551789" y="16824637"/>
                    <a:pt x="1344149" y="16873231"/>
                    <a:pt x="1344305" y="16174496"/>
                  </a:cubicBezTo>
                  <a:cubicBezTo>
                    <a:pt x="1344461" y="15475761"/>
                    <a:pt x="1501258" y="14238339"/>
                    <a:pt x="1777289" y="13350240"/>
                  </a:cubicBezTo>
                  <a:cubicBezTo>
                    <a:pt x="2053320" y="12462141"/>
                    <a:pt x="2832626" y="11599331"/>
                    <a:pt x="3000489" y="10845904"/>
                  </a:cubicBezTo>
                  <a:cubicBezTo>
                    <a:pt x="3168352" y="10092477"/>
                    <a:pt x="2940482" y="9465751"/>
                    <a:pt x="2784465" y="8829680"/>
                  </a:cubicBezTo>
                  <a:cubicBezTo>
                    <a:pt x="2628448" y="8193609"/>
                    <a:pt x="2485162" y="7836997"/>
                    <a:pt x="2064385" y="7029480"/>
                  </a:cubicBezTo>
                  <a:cubicBezTo>
                    <a:pt x="1643608" y="6221963"/>
                    <a:pt x="936260" y="4797232"/>
                    <a:pt x="624225" y="3933136"/>
                  </a:cubicBezTo>
                  <a:cubicBezTo>
                    <a:pt x="312190" y="3069040"/>
                    <a:pt x="0" y="2500427"/>
                    <a:pt x="192177" y="1844904"/>
                  </a:cubicBezTo>
                  <a:cubicBezTo>
                    <a:pt x="384354" y="1189381"/>
                    <a:pt x="992976" y="722916"/>
                    <a:pt x="1777289" y="0"/>
                  </a:cubicBezTo>
                  <a:lnTo>
                    <a:pt x="8543849" y="914400"/>
                  </a:lnTo>
                  <a:lnTo>
                    <a:pt x="8543849" y="822960"/>
                  </a:lnTo>
                  <a:close/>
                </a:path>
              </a:pathLst>
            </a:custGeom>
            <a:solidFill>
              <a:schemeClr val="tx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  <p:grpSp>
          <p:nvGrpSpPr>
            <p:cNvPr id="111623" name="群組 6"/>
            <p:cNvGrpSpPr>
              <a:grpSpLocks/>
            </p:cNvGrpSpPr>
            <p:nvPr/>
          </p:nvGrpSpPr>
          <p:grpSpPr bwMode="auto">
            <a:xfrm>
              <a:off x="-10418028" y="-13580910"/>
              <a:ext cx="7665666" cy="13280246"/>
              <a:chOff x="-8677472" y="-13492880"/>
              <a:chExt cx="16561840" cy="31251472"/>
            </a:xfrm>
          </p:grpSpPr>
          <p:grpSp>
            <p:nvGrpSpPr>
              <p:cNvPr id="11" name="群組 4"/>
              <p:cNvGrpSpPr/>
              <p:nvPr/>
            </p:nvGrpSpPr>
            <p:grpSpPr>
              <a:xfrm>
                <a:off x="-8605464" y="-13492880"/>
                <a:ext cx="14726144" cy="18910720"/>
                <a:chOff x="-8153400" y="-13671004"/>
                <a:chExt cx="14162050" cy="18883084"/>
              </a:xfrm>
              <a:solidFill>
                <a:srgbClr val="000000"/>
              </a:solidFill>
            </p:grpSpPr>
            <p:sp>
              <p:nvSpPr>
                <p:cNvPr id="26" name="手繪多邊形 3"/>
                <p:cNvSpPr/>
                <p:nvPr/>
              </p:nvSpPr>
              <p:spPr>
                <a:xfrm>
                  <a:off x="-7525343" y="-7948264"/>
                  <a:ext cx="13533993" cy="9289032"/>
                </a:xfrm>
                <a:custGeom>
                  <a:avLst/>
                  <a:gdLst>
                    <a:gd name="connsiteX0" fmla="*/ 13441680 w 13716000"/>
                    <a:gd name="connsiteY0" fmla="*/ 640080 h 8595360"/>
                    <a:gd name="connsiteX1" fmla="*/ 13716000 w 13716000"/>
                    <a:gd name="connsiteY1" fmla="*/ 5852160 h 8595360"/>
                    <a:gd name="connsiteX2" fmla="*/ 11521440 w 13716000"/>
                    <a:gd name="connsiteY2" fmla="*/ 8595360 h 8595360"/>
                    <a:gd name="connsiteX3" fmla="*/ 13441680 w 13716000"/>
                    <a:gd name="connsiteY3" fmla="*/ 5577840 h 8595360"/>
                    <a:gd name="connsiteX4" fmla="*/ 13075920 w 13716000"/>
                    <a:gd name="connsiteY4" fmla="*/ 731520 h 8595360"/>
                    <a:gd name="connsiteX5" fmla="*/ 1280160 w 13716000"/>
                    <a:gd name="connsiteY5" fmla="*/ 3474720 h 8595360"/>
                    <a:gd name="connsiteX6" fmla="*/ 1188720 w 13716000"/>
                    <a:gd name="connsiteY6" fmla="*/ 5394960 h 8595360"/>
                    <a:gd name="connsiteX7" fmla="*/ 914400 w 13716000"/>
                    <a:gd name="connsiteY7" fmla="*/ 4389120 h 8595360"/>
                    <a:gd name="connsiteX8" fmla="*/ 1097280 w 13716000"/>
                    <a:gd name="connsiteY8" fmla="*/ 3108960 h 8595360"/>
                    <a:gd name="connsiteX9" fmla="*/ 1005840 w 13716000"/>
                    <a:gd name="connsiteY9" fmla="*/ 2103120 h 8595360"/>
                    <a:gd name="connsiteX10" fmla="*/ 548640 w 13716000"/>
                    <a:gd name="connsiteY10" fmla="*/ 3017520 h 8595360"/>
                    <a:gd name="connsiteX11" fmla="*/ 548640 w 13716000"/>
                    <a:gd name="connsiteY11" fmla="*/ 4754880 h 8595360"/>
                    <a:gd name="connsiteX12" fmla="*/ 822960 w 13716000"/>
                    <a:gd name="connsiteY12" fmla="*/ 5577840 h 8595360"/>
                    <a:gd name="connsiteX13" fmla="*/ 0 w 13716000"/>
                    <a:gd name="connsiteY13" fmla="*/ 4846320 h 8595360"/>
                    <a:gd name="connsiteX14" fmla="*/ 182880 w 13716000"/>
                    <a:gd name="connsiteY14" fmla="*/ 2926080 h 8595360"/>
                    <a:gd name="connsiteX15" fmla="*/ 914400 w 13716000"/>
                    <a:gd name="connsiteY15" fmla="*/ 1371600 h 8595360"/>
                    <a:gd name="connsiteX16" fmla="*/ 12618720 w 13716000"/>
                    <a:gd name="connsiteY16" fmla="*/ 0 h 8595360"/>
                    <a:gd name="connsiteX17" fmla="*/ 13624560 w 13716000"/>
                    <a:gd name="connsiteY17" fmla="*/ 548640 h 8595360"/>
                    <a:gd name="connsiteX0" fmla="*/ 13441680 w 15102840"/>
                    <a:gd name="connsiteY0" fmla="*/ 640080 h 8595360"/>
                    <a:gd name="connsiteX1" fmla="*/ 13716000 w 15102840"/>
                    <a:gd name="connsiteY1" fmla="*/ 5852160 h 8595360"/>
                    <a:gd name="connsiteX2" fmla="*/ 11521440 w 15102840"/>
                    <a:gd name="connsiteY2" fmla="*/ 8595360 h 8595360"/>
                    <a:gd name="connsiteX3" fmla="*/ 13441680 w 15102840"/>
                    <a:gd name="connsiteY3" fmla="*/ 5577840 h 8595360"/>
                    <a:gd name="connsiteX4" fmla="*/ 13075920 w 15102840"/>
                    <a:gd name="connsiteY4" fmla="*/ 731520 h 8595360"/>
                    <a:gd name="connsiteX5" fmla="*/ 1280160 w 15102840"/>
                    <a:gd name="connsiteY5" fmla="*/ 3474720 h 8595360"/>
                    <a:gd name="connsiteX6" fmla="*/ 1188720 w 15102840"/>
                    <a:gd name="connsiteY6" fmla="*/ 5394960 h 8595360"/>
                    <a:gd name="connsiteX7" fmla="*/ 914400 w 15102840"/>
                    <a:gd name="connsiteY7" fmla="*/ 4389120 h 8595360"/>
                    <a:gd name="connsiteX8" fmla="*/ 1097280 w 15102840"/>
                    <a:gd name="connsiteY8" fmla="*/ 3108960 h 8595360"/>
                    <a:gd name="connsiteX9" fmla="*/ 1005840 w 15102840"/>
                    <a:gd name="connsiteY9" fmla="*/ 2103120 h 8595360"/>
                    <a:gd name="connsiteX10" fmla="*/ 548640 w 15102840"/>
                    <a:gd name="connsiteY10" fmla="*/ 3017520 h 8595360"/>
                    <a:gd name="connsiteX11" fmla="*/ 548640 w 15102840"/>
                    <a:gd name="connsiteY11" fmla="*/ 4754880 h 8595360"/>
                    <a:gd name="connsiteX12" fmla="*/ 822960 w 15102840"/>
                    <a:gd name="connsiteY12" fmla="*/ 5577840 h 8595360"/>
                    <a:gd name="connsiteX13" fmla="*/ 0 w 15102840"/>
                    <a:gd name="connsiteY13" fmla="*/ 4846320 h 8595360"/>
                    <a:gd name="connsiteX14" fmla="*/ 182880 w 15102840"/>
                    <a:gd name="connsiteY14" fmla="*/ 2926080 h 8595360"/>
                    <a:gd name="connsiteX15" fmla="*/ 914400 w 15102840"/>
                    <a:gd name="connsiteY15" fmla="*/ 1371600 h 8595360"/>
                    <a:gd name="connsiteX16" fmla="*/ 12618720 w 15102840"/>
                    <a:gd name="connsiteY16" fmla="*/ 0 h 8595360"/>
                    <a:gd name="connsiteX17" fmla="*/ 13624560 w 15102840"/>
                    <a:gd name="connsiteY17" fmla="*/ 548640 h 8595360"/>
                    <a:gd name="connsiteX0" fmla="*/ 13441680 w 15102840"/>
                    <a:gd name="connsiteY0" fmla="*/ 640080 h 8595360"/>
                    <a:gd name="connsiteX1" fmla="*/ 13716000 w 15102840"/>
                    <a:gd name="connsiteY1" fmla="*/ 5852160 h 8595360"/>
                    <a:gd name="connsiteX2" fmla="*/ 11521440 w 15102840"/>
                    <a:gd name="connsiteY2" fmla="*/ 8595360 h 8595360"/>
                    <a:gd name="connsiteX3" fmla="*/ 13441680 w 15102840"/>
                    <a:gd name="connsiteY3" fmla="*/ 5577840 h 8595360"/>
                    <a:gd name="connsiteX4" fmla="*/ 13075920 w 15102840"/>
                    <a:gd name="connsiteY4" fmla="*/ 731520 h 8595360"/>
                    <a:gd name="connsiteX5" fmla="*/ 1280160 w 15102840"/>
                    <a:gd name="connsiteY5" fmla="*/ 3474720 h 8595360"/>
                    <a:gd name="connsiteX6" fmla="*/ 1188720 w 15102840"/>
                    <a:gd name="connsiteY6" fmla="*/ 5394960 h 8595360"/>
                    <a:gd name="connsiteX7" fmla="*/ 914400 w 15102840"/>
                    <a:gd name="connsiteY7" fmla="*/ 4389120 h 8595360"/>
                    <a:gd name="connsiteX8" fmla="*/ 1097280 w 15102840"/>
                    <a:gd name="connsiteY8" fmla="*/ 3108960 h 8595360"/>
                    <a:gd name="connsiteX9" fmla="*/ 1005840 w 15102840"/>
                    <a:gd name="connsiteY9" fmla="*/ 2103120 h 8595360"/>
                    <a:gd name="connsiteX10" fmla="*/ 548640 w 15102840"/>
                    <a:gd name="connsiteY10" fmla="*/ 3017520 h 8595360"/>
                    <a:gd name="connsiteX11" fmla="*/ 548640 w 15102840"/>
                    <a:gd name="connsiteY11" fmla="*/ 4754880 h 8595360"/>
                    <a:gd name="connsiteX12" fmla="*/ 822960 w 15102840"/>
                    <a:gd name="connsiteY12" fmla="*/ 5577840 h 8595360"/>
                    <a:gd name="connsiteX13" fmla="*/ 0 w 15102840"/>
                    <a:gd name="connsiteY13" fmla="*/ 4846320 h 8595360"/>
                    <a:gd name="connsiteX14" fmla="*/ 182880 w 15102840"/>
                    <a:gd name="connsiteY14" fmla="*/ 2926080 h 8595360"/>
                    <a:gd name="connsiteX15" fmla="*/ 914400 w 15102840"/>
                    <a:gd name="connsiteY15" fmla="*/ 1371600 h 8595360"/>
                    <a:gd name="connsiteX16" fmla="*/ 12618720 w 15102840"/>
                    <a:gd name="connsiteY16" fmla="*/ 0 h 8595360"/>
                    <a:gd name="connsiteX17" fmla="*/ 13624560 w 15102840"/>
                    <a:gd name="connsiteY17" fmla="*/ 548640 h 8595360"/>
                    <a:gd name="connsiteX0" fmla="*/ 13441680 w 15102840"/>
                    <a:gd name="connsiteY0" fmla="*/ 640080 h 8595360"/>
                    <a:gd name="connsiteX1" fmla="*/ 13716000 w 15102840"/>
                    <a:gd name="connsiteY1" fmla="*/ 5852160 h 8595360"/>
                    <a:gd name="connsiteX2" fmla="*/ 11521440 w 15102840"/>
                    <a:gd name="connsiteY2" fmla="*/ 8595360 h 8595360"/>
                    <a:gd name="connsiteX3" fmla="*/ 13385656 w 15102840"/>
                    <a:gd name="connsiteY3" fmla="*/ 5625912 h 8595360"/>
                    <a:gd name="connsiteX4" fmla="*/ 13075920 w 15102840"/>
                    <a:gd name="connsiteY4" fmla="*/ 731520 h 8595360"/>
                    <a:gd name="connsiteX5" fmla="*/ 1280160 w 15102840"/>
                    <a:gd name="connsiteY5" fmla="*/ 3474720 h 8595360"/>
                    <a:gd name="connsiteX6" fmla="*/ 1188720 w 15102840"/>
                    <a:gd name="connsiteY6" fmla="*/ 5394960 h 8595360"/>
                    <a:gd name="connsiteX7" fmla="*/ 914400 w 15102840"/>
                    <a:gd name="connsiteY7" fmla="*/ 4389120 h 8595360"/>
                    <a:gd name="connsiteX8" fmla="*/ 1097280 w 15102840"/>
                    <a:gd name="connsiteY8" fmla="*/ 3108960 h 8595360"/>
                    <a:gd name="connsiteX9" fmla="*/ 1005840 w 15102840"/>
                    <a:gd name="connsiteY9" fmla="*/ 2103120 h 8595360"/>
                    <a:gd name="connsiteX10" fmla="*/ 548640 w 15102840"/>
                    <a:gd name="connsiteY10" fmla="*/ 3017520 h 8595360"/>
                    <a:gd name="connsiteX11" fmla="*/ 548640 w 15102840"/>
                    <a:gd name="connsiteY11" fmla="*/ 4754880 h 8595360"/>
                    <a:gd name="connsiteX12" fmla="*/ 822960 w 15102840"/>
                    <a:gd name="connsiteY12" fmla="*/ 5577840 h 8595360"/>
                    <a:gd name="connsiteX13" fmla="*/ 0 w 15102840"/>
                    <a:gd name="connsiteY13" fmla="*/ 4846320 h 8595360"/>
                    <a:gd name="connsiteX14" fmla="*/ 182880 w 15102840"/>
                    <a:gd name="connsiteY14" fmla="*/ 2926080 h 8595360"/>
                    <a:gd name="connsiteX15" fmla="*/ 914400 w 15102840"/>
                    <a:gd name="connsiteY15" fmla="*/ 1371600 h 8595360"/>
                    <a:gd name="connsiteX16" fmla="*/ 12618720 w 15102840"/>
                    <a:gd name="connsiteY16" fmla="*/ 0 h 8595360"/>
                    <a:gd name="connsiteX17" fmla="*/ 13624560 w 15102840"/>
                    <a:gd name="connsiteY17" fmla="*/ 548640 h 8595360"/>
                    <a:gd name="connsiteX0" fmla="*/ 13441680 w 15102840"/>
                    <a:gd name="connsiteY0" fmla="*/ 640080 h 8595360"/>
                    <a:gd name="connsiteX1" fmla="*/ 13716000 w 15102840"/>
                    <a:gd name="connsiteY1" fmla="*/ 5852160 h 8595360"/>
                    <a:gd name="connsiteX2" fmla="*/ 11521440 w 15102840"/>
                    <a:gd name="connsiteY2" fmla="*/ 8595360 h 8595360"/>
                    <a:gd name="connsiteX3" fmla="*/ 14465776 w 15102840"/>
                    <a:gd name="connsiteY3" fmla="*/ 5841936 h 8595360"/>
                    <a:gd name="connsiteX4" fmla="*/ 13075920 w 15102840"/>
                    <a:gd name="connsiteY4" fmla="*/ 731520 h 8595360"/>
                    <a:gd name="connsiteX5" fmla="*/ 1280160 w 15102840"/>
                    <a:gd name="connsiteY5" fmla="*/ 3474720 h 8595360"/>
                    <a:gd name="connsiteX6" fmla="*/ 1188720 w 15102840"/>
                    <a:gd name="connsiteY6" fmla="*/ 5394960 h 8595360"/>
                    <a:gd name="connsiteX7" fmla="*/ 914400 w 15102840"/>
                    <a:gd name="connsiteY7" fmla="*/ 4389120 h 8595360"/>
                    <a:gd name="connsiteX8" fmla="*/ 1097280 w 15102840"/>
                    <a:gd name="connsiteY8" fmla="*/ 3108960 h 8595360"/>
                    <a:gd name="connsiteX9" fmla="*/ 1005840 w 15102840"/>
                    <a:gd name="connsiteY9" fmla="*/ 2103120 h 8595360"/>
                    <a:gd name="connsiteX10" fmla="*/ 548640 w 15102840"/>
                    <a:gd name="connsiteY10" fmla="*/ 3017520 h 8595360"/>
                    <a:gd name="connsiteX11" fmla="*/ 548640 w 15102840"/>
                    <a:gd name="connsiteY11" fmla="*/ 4754880 h 8595360"/>
                    <a:gd name="connsiteX12" fmla="*/ 822960 w 15102840"/>
                    <a:gd name="connsiteY12" fmla="*/ 5577840 h 8595360"/>
                    <a:gd name="connsiteX13" fmla="*/ 0 w 15102840"/>
                    <a:gd name="connsiteY13" fmla="*/ 4846320 h 8595360"/>
                    <a:gd name="connsiteX14" fmla="*/ 182880 w 15102840"/>
                    <a:gd name="connsiteY14" fmla="*/ 2926080 h 8595360"/>
                    <a:gd name="connsiteX15" fmla="*/ 914400 w 15102840"/>
                    <a:gd name="connsiteY15" fmla="*/ 1371600 h 8595360"/>
                    <a:gd name="connsiteX16" fmla="*/ 12618720 w 15102840"/>
                    <a:gd name="connsiteY16" fmla="*/ 0 h 8595360"/>
                    <a:gd name="connsiteX17" fmla="*/ 13624560 w 15102840"/>
                    <a:gd name="connsiteY17" fmla="*/ 548640 h 8595360"/>
                    <a:gd name="connsiteX0" fmla="*/ 13441680 w 15102840"/>
                    <a:gd name="connsiteY0" fmla="*/ 640080 h 8595360"/>
                    <a:gd name="connsiteX1" fmla="*/ 13169632 w 15102840"/>
                    <a:gd name="connsiteY1" fmla="*/ 5841936 h 8595360"/>
                    <a:gd name="connsiteX2" fmla="*/ 11521440 w 15102840"/>
                    <a:gd name="connsiteY2" fmla="*/ 8595360 h 8595360"/>
                    <a:gd name="connsiteX3" fmla="*/ 14465776 w 15102840"/>
                    <a:gd name="connsiteY3" fmla="*/ 5841936 h 8595360"/>
                    <a:gd name="connsiteX4" fmla="*/ 13075920 w 15102840"/>
                    <a:gd name="connsiteY4" fmla="*/ 731520 h 8595360"/>
                    <a:gd name="connsiteX5" fmla="*/ 1280160 w 15102840"/>
                    <a:gd name="connsiteY5" fmla="*/ 3474720 h 8595360"/>
                    <a:gd name="connsiteX6" fmla="*/ 1188720 w 15102840"/>
                    <a:gd name="connsiteY6" fmla="*/ 5394960 h 8595360"/>
                    <a:gd name="connsiteX7" fmla="*/ 914400 w 15102840"/>
                    <a:gd name="connsiteY7" fmla="*/ 4389120 h 8595360"/>
                    <a:gd name="connsiteX8" fmla="*/ 1097280 w 15102840"/>
                    <a:gd name="connsiteY8" fmla="*/ 3108960 h 8595360"/>
                    <a:gd name="connsiteX9" fmla="*/ 1005840 w 15102840"/>
                    <a:gd name="connsiteY9" fmla="*/ 2103120 h 8595360"/>
                    <a:gd name="connsiteX10" fmla="*/ 548640 w 15102840"/>
                    <a:gd name="connsiteY10" fmla="*/ 3017520 h 8595360"/>
                    <a:gd name="connsiteX11" fmla="*/ 548640 w 15102840"/>
                    <a:gd name="connsiteY11" fmla="*/ 4754880 h 8595360"/>
                    <a:gd name="connsiteX12" fmla="*/ 822960 w 15102840"/>
                    <a:gd name="connsiteY12" fmla="*/ 5577840 h 8595360"/>
                    <a:gd name="connsiteX13" fmla="*/ 0 w 15102840"/>
                    <a:gd name="connsiteY13" fmla="*/ 4846320 h 8595360"/>
                    <a:gd name="connsiteX14" fmla="*/ 182880 w 15102840"/>
                    <a:gd name="connsiteY14" fmla="*/ 2926080 h 8595360"/>
                    <a:gd name="connsiteX15" fmla="*/ 914400 w 15102840"/>
                    <a:gd name="connsiteY15" fmla="*/ 1371600 h 8595360"/>
                    <a:gd name="connsiteX16" fmla="*/ 12618720 w 15102840"/>
                    <a:gd name="connsiteY16" fmla="*/ 0 h 8595360"/>
                    <a:gd name="connsiteX17" fmla="*/ 13624560 w 15102840"/>
                    <a:gd name="connsiteY17" fmla="*/ 548640 h 8595360"/>
                    <a:gd name="connsiteX0" fmla="*/ 13441680 w 14465776"/>
                    <a:gd name="connsiteY0" fmla="*/ 640080 h 8595360"/>
                    <a:gd name="connsiteX1" fmla="*/ 13169632 w 14465776"/>
                    <a:gd name="connsiteY1" fmla="*/ 5841936 h 8595360"/>
                    <a:gd name="connsiteX2" fmla="*/ 11521440 w 14465776"/>
                    <a:gd name="connsiteY2" fmla="*/ 8595360 h 8595360"/>
                    <a:gd name="connsiteX3" fmla="*/ 14465776 w 14465776"/>
                    <a:gd name="connsiteY3" fmla="*/ 5841936 h 8595360"/>
                    <a:gd name="connsiteX4" fmla="*/ 12305536 w 14465776"/>
                    <a:gd name="connsiteY4" fmla="*/ 1017400 h 8595360"/>
                    <a:gd name="connsiteX5" fmla="*/ 1280160 w 14465776"/>
                    <a:gd name="connsiteY5" fmla="*/ 3474720 h 8595360"/>
                    <a:gd name="connsiteX6" fmla="*/ 1188720 w 14465776"/>
                    <a:gd name="connsiteY6" fmla="*/ 5394960 h 8595360"/>
                    <a:gd name="connsiteX7" fmla="*/ 914400 w 14465776"/>
                    <a:gd name="connsiteY7" fmla="*/ 4389120 h 8595360"/>
                    <a:gd name="connsiteX8" fmla="*/ 1097280 w 14465776"/>
                    <a:gd name="connsiteY8" fmla="*/ 3108960 h 8595360"/>
                    <a:gd name="connsiteX9" fmla="*/ 1005840 w 14465776"/>
                    <a:gd name="connsiteY9" fmla="*/ 2103120 h 8595360"/>
                    <a:gd name="connsiteX10" fmla="*/ 548640 w 14465776"/>
                    <a:gd name="connsiteY10" fmla="*/ 3017520 h 8595360"/>
                    <a:gd name="connsiteX11" fmla="*/ 548640 w 14465776"/>
                    <a:gd name="connsiteY11" fmla="*/ 4754880 h 8595360"/>
                    <a:gd name="connsiteX12" fmla="*/ 822960 w 14465776"/>
                    <a:gd name="connsiteY12" fmla="*/ 5577840 h 8595360"/>
                    <a:gd name="connsiteX13" fmla="*/ 0 w 14465776"/>
                    <a:gd name="connsiteY13" fmla="*/ 4846320 h 8595360"/>
                    <a:gd name="connsiteX14" fmla="*/ 182880 w 14465776"/>
                    <a:gd name="connsiteY14" fmla="*/ 2926080 h 8595360"/>
                    <a:gd name="connsiteX15" fmla="*/ 914400 w 14465776"/>
                    <a:gd name="connsiteY15" fmla="*/ 1371600 h 8595360"/>
                    <a:gd name="connsiteX16" fmla="*/ 12618720 w 14465776"/>
                    <a:gd name="connsiteY16" fmla="*/ 0 h 8595360"/>
                    <a:gd name="connsiteX17" fmla="*/ 13624560 w 14465776"/>
                    <a:gd name="connsiteY17" fmla="*/ 548640 h 8595360"/>
                    <a:gd name="connsiteX0" fmla="*/ 13441680 w 14332456"/>
                    <a:gd name="connsiteY0" fmla="*/ 640080 h 8595360"/>
                    <a:gd name="connsiteX1" fmla="*/ 13169632 w 14332456"/>
                    <a:gd name="connsiteY1" fmla="*/ 5841936 h 8595360"/>
                    <a:gd name="connsiteX2" fmla="*/ 11521440 w 14332456"/>
                    <a:gd name="connsiteY2" fmla="*/ 8595360 h 8595360"/>
                    <a:gd name="connsiteX3" fmla="*/ 12593568 w 14332456"/>
                    <a:gd name="connsiteY3" fmla="*/ 4617800 h 8595360"/>
                    <a:gd name="connsiteX4" fmla="*/ 12305536 w 14332456"/>
                    <a:gd name="connsiteY4" fmla="*/ 1017400 h 8595360"/>
                    <a:gd name="connsiteX5" fmla="*/ 1280160 w 14332456"/>
                    <a:gd name="connsiteY5" fmla="*/ 3474720 h 8595360"/>
                    <a:gd name="connsiteX6" fmla="*/ 1188720 w 14332456"/>
                    <a:gd name="connsiteY6" fmla="*/ 5394960 h 8595360"/>
                    <a:gd name="connsiteX7" fmla="*/ 914400 w 14332456"/>
                    <a:gd name="connsiteY7" fmla="*/ 4389120 h 8595360"/>
                    <a:gd name="connsiteX8" fmla="*/ 1097280 w 14332456"/>
                    <a:gd name="connsiteY8" fmla="*/ 3108960 h 8595360"/>
                    <a:gd name="connsiteX9" fmla="*/ 1005840 w 14332456"/>
                    <a:gd name="connsiteY9" fmla="*/ 2103120 h 8595360"/>
                    <a:gd name="connsiteX10" fmla="*/ 548640 w 14332456"/>
                    <a:gd name="connsiteY10" fmla="*/ 3017520 h 8595360"/>
                    <a:gd name="connsiteX11" fmla="*/ 548640 w 14332456"/>
                    <a:gd name="connsiteY11" fmla="*/ 4754880 h 8595360"/>
                    <a:gd name="connsiteX12" fmla="*/ 822960 w 14332456"/>
                    <a:gd name="connsiteY12" fmla="*/ 5577840 h 8595360"/>
                    <a:gd name="connsiteX13" fmla="*/ 0 w 14332456"/>
                    <a:gd name="connsiteY13" fmla="*/ 4846320 h 8595360"/>
                    <a:gd name="connsiteX14" fmla="*/ 182880 w 14332456"/>
                    <a:gd name="connsiteY14" fmla="*/ 2926080 h 8595360"/>
                    <a:gd name="connsiteX15" fmla="*/ 914400 w 14332456"/>
                    <a:gd name="connsiteY15" fmla="*/ 1371600 h 8595360"/>
                    <a:gd name="connsiteX16" fmla="*/ 12618720 w 14332456"/>
                    <a:gd name="connsiteY16" fmla="*/ 0 h 8595360"/>
                    <a:gd name="connsiteX17" fmla="*/ 13624560 w 14332456"/>
                    <a:gd name="connsiteY17" fmla="*/ 548640 h 8595360"/>
                    <a:gd name="connsiteX0" fmla="*/ 13441680 w 14332456"/>
                    <a:gd name="connsiteY0" fmla="*/ 640080 h 8595360"/>
                    <a:gd name="connsiteX1" fmla="*/ 13529672 w 14332456"/>
                    <a:gd name="connsiteY1" fmla="*/ 5337880 h 8595360"/>
                    <a:gd name="connsiteX2" fmla="*/ 11521440 w 14332456"/>
                    <a:gd name="connsiteY2" fmla="*/ 8595360 h 8595360"/>
                    <a:gd name="connsiteX3" fmla="*/ 12593568 w 14332456"/>
                    <a:gd name="connsiteY3" fmla="*/ 4617800 h 8595360"/>
                    <a:gd name="connsiteX4" fmla="*/ 12305536 w 14332456"/>
                    <a:gd name="connsiteY4" fmla="*/ 1017400 h 8595360"/>
                    <a:gd name="connsiteX5" fmla="*/ 1280160 w 14332456"/>
                    <a:gd name="connsiteY5" fmla="*/ 3474720 h 8595360"/>
                    <a:gd name="connsiteX6" fmla="*/ 1188720 w 14332456"/>
                    <a:gd name="connsiteY6" fmla="*/ 5394960 h 8595360"/>
                    <a:gd name="connsiteX7" fmla="*/ 914400 w 14332456"/>
                    <a:gd name="connsiteY7" fmla="*/ 4389120 h 8595360"/>
                    <a:gd name="connsiteX8" fmla="*/ 1097280 w 14332456"/>
                    <a:gd name="connsiteY8" fmla="*/ 3108960 h 8595360"/>
                    <a:gd name="connsiteX9" fmla="*/ 1005840 w 14332456"/>
                    <a:gd name="connsiteY9" fmla="*/ 2103120 h 8595360"/>
                    <a:gd name="connsiteX10" fmla="*/ 548640 w 14332456"/>
                    <a:gd name="connsiteY10" fmla="*/ 3017520 h 8595360"/>
                    <a:gd name="connsiteX11" fmla="*/ 548640 w 14332456"/>
                    <a:gd name="connsiteY11" fmla="*/ 4754880 h 8595360"/>
                    <a:gd name="connsiteX12" fmla="*/ 822960 w 14332456"/>
                    <a:gd name="connsiteY12" fmla="*/ 5577840 h 8595360"/>
                    <a:gd name="connsiteX13" fmla="*/ 0 w 14332456"/>
                    <a:gd name="connsiteY13" fmla="*/ 4846320 h 8595360"/>
                    <a:gd name="connsiteX14" fmla="*/ 182880 w 14332456"/>
                    <a:gd name="connsiteY14" fmla="*/ 2926080 h 8595360"/>
                    <a:gd name="connsiteX15" fmla="*/ 914400 w 14332456"/>
                    <a:gd name="connsiteY15" fmla="*/ 1371600 h 8595360"/>
                    <a:gd name="connsiteX16" fmla="*/ 12618720 w 14332456"/>
                    <a:gd name="connsiteY16" fmla="*/ 0 h 8595360"/>
                    <a:gd name="connsiteX17" fmla="*/ 13624560 w 14332456"/>
                    <a:gd name="connsiteY17" fmla="*/ 548640 h 8595360"/>
                    <a:gd name="connsiteX0" fmla="*/ 13441680 w 14332456"/>
                    <a:gd name="connsiteY0" fmla="*/ 640080 h 8595360"/>
                    <a:gd name="connsiteX1" fmla="*/ 13529672 w 14332456"/>
                    <a:gd name="connsiteY1" fmla="*/ 5337880 h 8595360"/>
                    <a:gd name="connsiteX2" fmla="*/ 11521440 w 14332456"/>
                    <a:gd name="connsiteY2" fmla="*/ 8595360 h 8595360"/>
                    <a:gd name="connsiteX3" fmla="*/ 12953608 w 14332456"/>
                    <a:gd name="connsiteY3" fmla="*/ 5049848 h 8595360"/>
                    <a:gd name="connsiteX4" fmla="*/ 12305536 w 14332456"/>
                    <a:gd name="connsiteY4" fmla="*/ 1017400 h 8595360"/>
                    <a:gd name="connsiteX5" fmla="*/ 1280160 w 14332456"/>
                    <a:gd name="connsiteY5" fmla="*/ 3474720 h 8595360"/>
                    <a:gd name="connsiteX6" fmla="*/ 1188720 w 14332456"/>
                    <a:gd name="connsiteY6" fmla="*/ 5394960 h 8595360"/>
                    <a:gd name="connsiteX7" fmla="*/ 914400 w 14332456"/>
                    <a:gd name="connsiteY7" fmla="*/ 4389120 h 8595360"/>
                    <a:gd name="connsiteX8" fmla="*/ 1097280 w 14332456"/>
                    <a:gd name="connsiteY8" fmla="*/ 3108960 h 8595360"/>
                    <a:gd name="connsiteX9" fmla="*/ 1005840 w 14332456"/>
                    <a:gd name="connsiteY9" fmla="*/ 2103120 h 8595360"/>
                    <a:gd name="connsiteX10" fmla="*/ 548640 w 14332456"/>
                    <a:gd name="connsiteY10" fmla="*/ 3017520 h 8595360"/>
                    <a:gd name="connsiteX11" fmla="*/ 548640 w 14332456"/>
                    <a:gd name="connsiteY11" fmla="*/ 4754880 h 8595360"/>
                    <a:gd name="connsiteX12" fmla="*/ 822960 w 14332456"/>
                    <a:gd name="connsiteY12" fmla="*/ 5577840 h 8595360"/>
                    <a:gd name="connsiteX13" fmla="*/ 0 w 14332456"/>
                    <a:gd name="connsiteY13" fmla="*/ 4846320 h 8595360"/>
                    <a:gd name="connsiteX14" fmla="*/ 182880 w 14332456"/>
                    <a:gd name="connsiteY14" fmla="*/ 2926080 h 8595360"/>
                    <a:gd name="connsiteX15" fmla="*/ 914400 w 14332456"/>
                    <a:gd name="connsiteY15" fmla="*/ 1371600 h 8595360"/>
                    <a:gd name="connsiteX16" fmla="*/ 12618720 w 14332456"/>
                    <a:gd name="connsiteY16" fmla="*/ 0 h 8595360"/>
                    <a:gd name="connsiteX17" fmla="*/ 13624560 w 14332456"/>
                    <a:gd name="connsiteY17" fmla="*/ 548640 h 8595360"/>
                    <a:gd name="connsiteX0" fmla="*/ 13441680 w 14332456"/>
                    <a:gd name="connsiteY0" fmla="*/ 640080 h 8595360"/>
                    <a:gd name="connsiteX1" fmla="*/ 13529672 w 14332456"/>
                    <a:gd name="connsiteY1" fmla="*/ 5337880 h 8595360"/>
                    <a:gd name="connsiteX2" fmla="*/ 11521440 w 14332456"/>
                    <a:gd name="connsiteY2" fmla="*/ 8595360 h 8595360"/>
                    <a:gd name="connsiteX3" fmla="*/ 12953608 w 14332456"/>
                    <a:gd name="connsiteY3" fmla="*/ 5049848 h 8595360"/>
                    <a:gd name="connsiteX4" fmla="*/ 12305536 w 14332456"/>
                    <a:gd name="connsiteY4" fmla="*/ 1017400 h 8595360"/>
                    <a:gd name="connsiteX5" fmla="*/ 1280160 w 14332456"/>
                    <a:gd name="connsiteY5" fmla="*/ 3474720 h 8595360"/>
                    <a:gd name="connsiteX6" fmla="*/ 1188720 w 14332456"/>
                    <a:gd name="connsiteY6" fmla="*/ 5394960 h 8595360"/>
                    <a:gd name="connsiteX7" fmla="*/ 914400 w 14332456"/>
                    <a:gd name="connsiteY7" fmla="*/ 4389120 h 8595360"/>
                    <a:gd name="connsiteX8" fmla="*/ 1097280 w 14332456"/>
                    <a:gd name="connsiteY8" fmla="*/ 3108960 h 8595360"/>
                    <a:gd name="connsiteX9" fmla="*/ 1005840 w 14332456"/>
                    <a:gd name="connsiteY9" fmla="*/ 2103120 h 8595360"/>
                    <a:gd name="connsiteX10" fmla="*/ 548640 w 14332456"/>
                    <a:gd name="connsiteY10" fmla="*/ 3017520 h 8595360"/>
                    <a:gd name="connsiteX11" fmla="*/ 548640 w 14332456"/>
                    <a:gd name="connsiteY11" fmla="*/ 4754880 h 8595360"/>
                    <a:gd name="connsiteX12" fmla="*/ 822960 w 14332456"/>
                    <a:gd name="connsiteY12" fmla="*/ 5577840 h 8595360"/>
                    <a:gd name="connsiteX13" fmla="*/ 0 w 14332456"/>
                    <a:gd name="connsiteY13" fmla="*/ 4846320 h 8595360"/>
                    <a:gd name="connsiteX14" fmla="*/ 182880 w 14332456"/>
                    <a:gd name="connsiteY14" fmla="*/ 2926080 h 8595360"/>
                    <a:gd name="connsiteX15" fmla="*/ 914400 w 14332456"/>
                    <a:gd name="connsiteY15" fmla="*/ 1371600 h 8595360"/>
                    <a:gd name="connsiteX16" fmla="*/ 12618720 w 14332456"/>
                    <a:gd name="connsiteY16" fmla="*/ 0 h 8595360"/>
                    <a:gd name="connsiteX17" fmla="*/ 13624560 w 14332456"/>
                    <a:gd name="connsiteY17" fmla="*/ 548640 h 8595360"/>
                    <a:gd name="connsiteX0" fmla="*/ 13441680 w 13624560"/>
                    <a:gd name="connsiteY0" fmla="*/ 640080 h 8595360"/>
                    <a:gd name="connsiteX1" fmla="*/ 13529672 w 13624560"/>
                    <a:gd name="connsiteY1" fmla="*/ 5337880 h 8595360"/>
                    <a:gd name="connsiteX2" fmla="*/ 11521440 w 13624560"/>
                    <a:gd name="connsiteY2" fmla="*/ 8595360 h 8595360"/>
                    <a:gd name="connsiteX3" fmla="*/ 12953608 w 13624560"/>
                    <a:gd name="connsiteY3" fmla="*/ 5049848 h 8595360"/>
                    <a:gd name="connsiteX4" fmla="*/ 12305536 w 13624560"/>
                    <a:gd name="connsiteY4" fmla="*/ 1017400 h 8595360"/>
                    <a:gd name="connsiteX5" fmla="*/ 1280160 w 13624560"/>
                    <a:gd name="connsiteY5" fmla="*/ 3474720 h 8595360"/>
                    <a:gd name="connsiteX6" fmla="*/ 1188720 w 13624560"/>
                    <a:gd name="connsiteY6" fmla="*/ 5394960 h 8595360"/>
                    <a:gd name="connsiteX7" fmla="*/ 914400 w 13624560"/>
                    <a:gd name="connsiteY7" fmla="*/ 4389120 h 8595360"/>
                    <a:gd name="connsiteX8" fmla="*/ 1097280 w 13624560"/>
                    <a:gd name="connsiteY8" fmla="*/ 3108960 h 8595360"/>
                    <a:gd name="connsiteX9" fmla="*/ 1005840 w 13624560"/>
                    <a:gd name="connsiteY9" fmla="*/ 2103120 h 8595360"/>
                    <a:gd name="connsiteX10" fmla="*/ 548640 w 13624560"/>
                    <a:gd name="connsiteY10" fmla="*/ 3017520 h 8595360"/>
                    <a:gd name="connsiteX11" fmla="*/ 548640 w 13624560"/>
                    <a:gd name="connsiteY11" fmla="*/ 4754880 h 8595360"/>
                    <a:gd name="connsiteX12" fmla="*/ 822960 w 13624560"/>
                    <a:gd name="connsiteY12" fmla="*/ 5577840 h 8595360"/>
                    <a:gd name="connsiteX13" fmla="*/ 0 w 13624560"/>
                    <a:gd name="connsiteY13" fmla="*/ 4846320 h 8595360"/>
                    <a:gd name="connsiteX14" fmla="*/ 182880 w 13624560"/>
                    <a:gd name="connsiteY14" fmla="*/ 2926080 h 8595360"/>
                    <a:gd name="connsiteX15" fmla="*/ 914400 w 13624560"/>
                    <a:gd name="connsiteY15" fmla="*/ 1371600 h 8595360"/>
                    <a:gd name="connsiteX16" fmla="*/ 12618720 w 13624560"/>
                    <a:gd name="connsiteY16" fmla="*/ 0 h 8595360"/>
                    <a:gd name="connsiteX17" fmla="*/ 13624560 w 13624560"/>
                    <a:gd name="connsiteY17" fmla="*/ 548640 h 8595360"/>
                    <a:gd name="connsiteX0" fmla="*/ 13441680 w 14283328"/>
                    <a:gd name="connsiteY0" fmla="*/ 640080 h 8595360"/>
                    <a:gd name="connsiteX1" fmla="*/ 13529672 w 14283328"/>
                    <a:gd name="connsiteY1" fmla="*/ 5337880 h 8595360"/>
                    <a:gd name="connsiteX2" fmla="*/ 11521440 w 14283328"/>
                    <a:gd name="connsiteY2" fmla="*/ 8595360 h 8595360"/>
                    <a:gd name="connsiteX3" fmla="*/ 12953608 w 14283328"/>
                    <a:gd name="connsiteY3" fmla="*/ 5049848 h 8595360"/>
                    <a:gd name="connsiteX4" fmla="*/ 13097624 w 14283328"/>
                    <a:gd name="connsiteY4" fmla="*/ 1089408 h 8595360"/>
                    <a:gd name="connsiteX5" fmla="*/ 1280160 w 14283328"/>
                    <a:gd name="connsiteY5" fmla="*/ 3474720 h 8595360"/>
                    <a:gd name="connsiteX6" fmla="*/ 1188720 w 14283328"/>
                    <a:gd name="connsiteY6" fmla="*/ 5394960 h 8595360"/>
                    <a:gd name="connsiteX7" fmla="*/ 914400 w 14283328"/>
                    <a:gd name="connsiteY7" fmla="*/ 4389120 h 8595360"/>
                    <a:gd name="connsiteX8" fmla="*/ 1097280 w 14283328"/>
                    <a:gd name="connsiteY8" fmla="*/ 3108960 h 8595360"/>
                    <a:gd name="connsiteX9" fmla="*/ 1005840 w 14283328"/>
                    <a:gd name="connsiteY9" fmla="*/ 2103120 h 8595360"/>
                    <a:gd name="connsiteX10" fmla="*/ 548640 w 14283328"/>
                    <a:gd name="connsiteY10" fmla="*/ 3017520 h 8595360"/>
                    <a:gd name="connsiteX11" fmla="*/ 548640 w 14283328"/>
                    <a:gd name="connsiteY11" fmla="*/ 4754880 h 8595360"/>
                    <a:gd name="connsiteX12" fmla="*/ 822960 w 14283328"/>
                    <a:gd name="connsiteY12" fmla="*/ 5577840 h 8595360"/>
                    <a:gd name="connsiteX13" fmla="*/ 0 w 14283328"/>
                    <a:gd name="connsiteY13" fmla="*/ 4846320 h 8595360"/>
                    <a:gd name="connsiteX14" fmla="*/ 182880 w 14283328"/>
                    <a:gd name="connsiteY14" fmla="*/ 2926080 h 8595360"/>
                    <a:gd name="connsiteX15" fmla="*/ 914400 w 14283328"/>
                    <a:gd name="connsiteY15" fmla="*/ 1371600 h 8595360"/>
                    <a:gd name="connsiteX16" fmla="*/ 12618720 w 14283328"/>
                    <a:gd name="connsiteY16" fmla="*/ 0 h 8595360"/>
                    <a:gd name="connsiteX17" fmla="*/ 13624560 w 14283328"/>
                    <a:gd name="connsiteY17" fmla="*/ 548640 h 8595360"/>
                    <a:gd name="connsiteX0" fmla="*/ 13441680 w 13624560"/>
                    <a:gd name="connsiteY0" fmla="*/ 640080 h 8595360"/>
                    <a:gd name="connsiteX1" fmla="*/ 13529672 w 13624560"/>
                    <a:gd name="connsiteY1" fmla="*/ 5337880 h 8595360"/>
                    <a:gd name="connsiteX2" fmla="*/ 11521440 w 13624560"/>
                    <a:gd name="connsiteY2" fmla="*/ 8595360 h 8595360"/>
                    <a:gd name="connsiteX3" fmla="*/ 12953608 w 13624560"/>
                    <a:gd name="connsiteY3" fmla="*/ 5049848 h 8595360"/>
                    <a:gd name="connsiteX4" fmla="*/ 13097624 w 13624560"/>
                    <a:gd name="connsiteY4" fmla="*/ 1089408 h 8595360"/>
                    <a:gd name="connsiteX5" fmla="*/ 1280160 w 13624560"/>
                    <a:gd name="connsiteY5" fmla="*/ 3474720 h 8595360"/>
                    <a:gd name="connsiteX6" fmla="*/ 1188720 w 13624560"/>
                    <a:gd name="connsiteY6" fmla="*/ 5394960 h 8595360"/>
                    <a:gd name="connsiteX7" fmla="*/ 914400 w 13624560"/>
                    <a:gd name="connsiteY7" fmla="*/ 4389120 h 8595360"/>
                    <a:gd name="connsiteX8" fmla="*/ 1097280 w 13624560"/>
                    <a:gd name="connsiteY8" fmla="*/ 3108960 h 8595360"/>
                    <a:gd name="connsiteX9" fmla="*/ 1005840 w 13624560"/>
                    <a:gd name="connsiteY9" fmla="*/ 2103120 h 8595360"/>
                    <a:gd name="connsiteX10" fmla="*/ 548640 w 13624560"/>
                    <a:gd name="connsiteY10" fmla="*/ 3017520 h 8595360"/>
                    <a:gd name="connsiteX11" fmla="*/ 548640 w 13624560"/>
                    <a:gd name="connsiteY11" fmla="*/ 4754880 h 8595360"/>
                    <a:gd name="connsiteX12" fmla="*/ 822960 w 13624560"/>
                    <a:gd name="connsiteY12" fmla="*/ 5577840 h 8595360"/>
                    <a:gd name="connsiteX13" fmla="*/ 0 w 13624560"/>
                    <a:gd name="connsiteY13" fmla="*/ 4846320 h 8595360"/>
                    <a:gd name="connsiteX14" fmla="*/ 182880 w 13624560"/>
                    <a:gd name="connsiteY14" fmla="*/ 2926080 h 8595360"/>
                    <a:gd name="connsiteX15" fmla="*/ 914400 w 13624560"/>
                    <a:gd name="connsiteY15" fmla="*/ 1371600 h 8595360"/>
                    <a:gd name="connsiteX16" fmla="*/ 12618720 w 13624560"/>
                    <a:gd name="connsiteY16" fmla="*/ 0 h 8595360"/>
                    <a:gd name="connsiteX17" fmla="*/ 13624560 w 13624560"/>
                    <a:gd name="connsiteY17" fmla="*/ 548640 h 8595360"/>
                    <a:gd name="connsiteX0" fmla="*/ 13441680 w 13624560"/>
                    <a:gd name="connsiteY0" fmla="*/ 640080 h 8595360"/>
                    <a:gd name="connsiteX1" fmla="*/ 13529672 w 13624560"/>
                    <a:gd name="connsiteY1" fmla="*/ 5337880 h 8595360"/>
                    <a:gd name="connsiteX2" fmla="*/ 11521440 w 13624560"/>
                    <a:gd name="connsiteY2" fmla="*/ 8595360 h 8595360"/>
                    <a:gd name="connsiteX3" fmla="*/ 12953608 w 13624560"/>
                    <a:gd name="connsiteY3" fmla="*/ 5049848 h 8595360"/>
                    <a:gd name="connsiteX4" fmla="*/ 13097624 w 13624560"/>
                    <a:gd name="connsiteY4" fmla="*/ 1089408 h 8595360"/>
                    <a:gd name="connsiteX5" fmla="*/ 1280160 w 13624560"/>
                    <a:gd name="connsiteY5" fmla="*/ 3474720 h 8595360"/>
                    <a:gd name="connsiteX6" fmla="*/ 1188720 w 13624560"/>
                    <a:gd name="connsiteY6" fmla="*/ 5394960 h 8595360"/>
                    <a:gd name="connsiteX7" fmla="*/ 914400 w 13624560"/>
                    <a:gd name="connsiteY7" fmla="*/ 4389120 h 8595360"/>
                    <a:gd name="connsiteX8" fmla="*/ 1097280 w 13624560"/>
                    <a:gd name="connsiteY8" fmla="*/ 3108960 h 8595360"/>
                    <a:gd name="connsiteX9" fmla="*/ 1005840 w 13624560"/>
                    <a:gd name="connsiteY9" fmla="*/ 2103120 h 8595360"/>
                    <a:gd name="connsiteX10" fmla="*/ 548640 w 13624560"/>
                    <a:gd name="connsiteY10" fmla="*/ 3017520 h 8595360"/>
                    <a:gd name="connsiteX11" fmla="*/ 548640 w 13624560"/>
                    <a:gd name="connsiteY11" fmla="*/ 4754880 h 8595360"/>
                    <a:gd name="connsiteX12" fmla="*/ 822960 w 13624560"/>
                    <a:gd name="connsiteY12" fmla="*/ 5577840 h 8595360"/>
                    <a:gd name="connsiteX13" fmla="*/ 0 w 13624560"/>
                    <a:gd name="connsiteY13" fmla="*/ 4846320 h 8595360"/>
                    <a:gd name="connsiteX14" fmla="*/ 182880 w 13624560"/>
                    <a:gd name="connsiteY14" fmla="*/ 2926080 h 8595360"/>
                    <a:gd name="connsiteX15" fmla="*/ 914400 w 13624560"/>
                    <a:gd name="connsiteY15" fmla="*/ 1371600 h 8595360"/>
                    <a:gd name="connsiteX16" fmla="*/ 12618720 w 13624560"/>
                    <a:gd name="connsiteY16" fmla="*/ 0 h 8595360"/>
                    <a:gd name="connsiteX17" fmla="*/ 13624560 w 13624560"/>
                    <a:gd name="connsiteY17" fmla="*/ 548640 h 8595360"/>
                    <a:gd name="connsiteX0" fmla="*/ 13441680 w 13624560"/>
                    <a:gd name="connsiteY0" fmla="*/ 640080 h 8595360"/>
                    <a:gd name="connsiteX1" fmla="*/ 13529672 w 13624560"/>
                    <a:gd name="connsiteY1" fmla="*/ 5337880 h 8595360"/>
                    <a:gd name="connsiteX2" fmla="*/ 11521440 w 13624560"/>
                    <a:gd name="connsiteY2" fmla="*/ 8595360 h 8595360"/>
                    <a:gd name="connsiteX3" fmla="*/ 12953608 w 13624560"/>
                    <a:gd name="connsiteY3" fmla="*/ 5049848 h 8595360"/>
                    <a:gd name="connsiteX4" fmla="*/ 13097624 w 13624560"/>
                    <a:gd name="connsiteY4" fmla="*/ 1089408 h 8595360"/>
                    <a:gd name="connsiteX5" fmla="*/ 1280160 w 13624560"/>
                    <a:gd name="connsiteY5" fmla="*/ 3474720 h 8595360"/>
                    <a:gd name="connsiteX6" fmla="*/ 1188720 w 13624560"/>
                    <a:gd name="connsiteY6" fmla="*/ 5394960 h 8595360"/>
                    <a:gd name="connsiteX7" fmla="*/ 914400 w 13624560"/>
                    <a:gd name="connsiteY7" fmla="*/ 4389120 h 8595360"/>
                    <a:gd name="connsiteX8" fmla="*/ 1097280 w 13624560"/>
                    <a:gd name="connsiteY8" fmla="*/ 3108960 h 8595360"/>
                    <a:gd name="connsiteX9" fmla="*/ 1005840 w 13624560"/>
                    <a:gd name="connsiteY9" fmla="*/ 2103120 h 8595360"/>
                    <a:gd name="connsiteX10" fmla="*/ 548640 w 13624560"/>
                    <a:gd name="connsiteY10" fmla="*/ 3017520 h 8595360"/>
                    <a:gd name="connsiteX11" fmla="*/ 548640 w 13624560"/>
                    <a:gd name="connsiteY11" fmla="*/ 4754880 h 8595360"/>
                    <a:gd name="connsiteX12" fmla="*/ 822960 w 13624560"/>
                    <a:gd name="connsiteY12" fmla="*/ 5577840 h 8595360"/>
                    <a:gd name="connsiteX13" fmla="*/ 0 w 13624560"/>
                    <a:gd name="connsiteY13" fmla="*/ 4846320 h 8595360"/>
                    <a:gd name="connsiteX14" fmla="*/ 182880 w 13624560"/>
                    <a:gd name="connsiteY14" fmla="*/ 2926080 h 8595360"/>
                    <a:gd name="connsiteX15" fmla="*/ 914400 w 13624560"/>
                    <a:gd name="connsiteY15" fmla="*/ 1371600 h 8595360"/>
                    <a:gd name="connsiteX16" fmla="*/ 12618720 w 13624560"/>
                    <a:gd name="connsiteY16" fmla="*/ 0 h 8595360"/>
                    <a:gd name="connsiteX17" fmla="*/ 13624560 w 13624560"/>
                    <a:gd name="connsiteY17" fmla="*/ 548640 h 8595360"/>
                    <a:gd name="connsiteX0" fmla="*/ 13441680 w 13624560"/>
                    <a:gd name="connsiteY0" fmla="*/ 640080 h 8595360"/>
                    <a:gd name="connsiteX1" fmla="*/ 13529672 w 13624560"/>
                    <a:gd name="connsiteY1" fmla="*/ 5337880 h 8595360"/>
                    <a:gd name="connsiteX2" fmla="*/ 11521440 w 13624560"/>
                    <a:gd name="connsiteY2" fmla="*/ 8595360 h 8595360"/>
                    <a:gd name="connsiteX3" fmla="*/ 12953608 w 13624560"/>
                    <a:gd name="connsiteY3" fmla="*/ 5049848 h 8595360"/>
                    <a:gd name="connsiteX4" fmla="*/ 13097624 w 13624560"/>
                    <a:gd name="connsiteY4" fmla="*/ 1089408 h 8595360"/>
                    <a:gd name="connsiteX5" fmla="*/ 1280160 w 13624560"/>
                    <a:gd name="connsiteY5" fmla="*/ 3474720 h 8595360"/>
                    <a:gd name="connsiteX6" fmla="*/ 1188720 w 13624560"/>
                    <a:gd name="connsiteY6" fmla="*/ 5394960 h 8595360"/>
                    <a:gd name="connsiteX7" fmla="*/ 914400 w 13624560"/>
                    <a:gd name="connsiteY7" fmla="*/ 4389120 h 8595360"/>
                    <a:gd name="connsiteX8" fmla="*/ 1097280 w 13624560"/>
                    <a:gd name="connsiteY8" fmla="*/ 3108960 h 8595360"/>
                    <a:gd name="connsiteX9" fmla="*/ 1005840 w 13624560"/>
                    <a:gd name="connsiteY9" fmla="*/ 2103120 h 8595360"/>
                    <a:gd name="connsiteX10" fmla="*/ 548640 w 13624560"/>
                    <a:gd name="connsiteY10" fmla="*/ 3017520 h 8595360"/>
                    <a:gd name="connsiteX11" fmla="*/ 548640 w 13624560"/>
                    <a:gd name="connsiteY11" fmla="*/ 4754880 h 8595360"/>
                    <a:gd name="connsiteX12" fmla="*/ 822960 w 13624560"/>
                    <a:gd name="connsiteY12" fmla="*/ 5577840 h 8595360"/>
                    <a:gd name="connsiteX13" fmla="*/ 0 w 13624560"/>
                    <a:gd name="connsiteY13" fmla="*/ 4846320 h 8595360"/>
                    <a:gd name="connsiteX14" fmla="*/ 182880 w 13624560"/>
                    <a:gd name="connsiteY14" fmla="*/ 2926080 h 8595360"/>
                    <a:gd name="connsiteX15" fmla="*/ 914400 w 13624560"/>
                    <a:gd name="connsiteY15" fmla="*/ 1371600 h 8595360"/>
                    <a:gd name="connsiteX16" fmla="*/ 12618720 w 13624560"/>
                    <a:gd name="connsiteY16" fmla="*/ 0 h 8595360"/>
                    <a:gd name="connsiteX17" fmla="*/ 13624560 w 13624560"/>
                    <a:gd name="connsiteY17" fmla="*/ 548640 h 8595360"/>
                    <a:gd name="connsiteX0" fmla="*/ 13441680 w 13653525"/>
                    <a:gd name="connsiteY0" fmla="*/ 640080 h 8595360"/>
                    <a:gd name="connsiteX1" fmla="*/ 13529672 w 13653525"/>
                    <a:gd name="connsiteY1" fmla="*/ 5337880 h 8595360"/>
                    <a:gd name="connsiteX2" fmla="*/ 11521440 w 13653525"/>
                    <a:gd name="connsiteY2" fmla="*/ 8595360 h 8595360"/>
                    <a:gd name="connsiteX3" fmla="*/ 12953608 w 13653525"/>
                    <a:gd name="connsiteY3" fmla="*/ 5049848 h 8595360"/>
                    <a:gd name="connsiteX4" fmla="*/ 13097624 w 13653525"/>
                    <a:gd name="connsiteY4" fmla="*/ 1089408 h 8595360"/>
                    <a:gd name="connsiteX5" fmla="*/ 1280160 w 13653525"/>
                    <a:gd name="connsiteY5" fmla="*/ 3474720 h 8595360"/>
                    <a:gd name="connsiteX6" fmla="*/ 1188720 w 13653525"/>
                    <a:gd name="connsiteY6" fmla="*/ 5394960 h 8595360"/>
                    <a:gd name="connsiteX7" fmla="*/ 914400 w 13653525"/>
                    <a:gd name="connsiteY7" fmla="*/ 4389120 h 8595360"/>
                    <a:gd name="connsiteX8" fmla="*/ 1097280 w 13653525"/>
                    <a:gd name="connsiteY8" fmla="*/ 3108960 h 8595360"/>
                    <a:gd name="connsiteX9" fmla="*/ 1005840 w 13653525"/>
                    <a:gd name="connsiteY9" fmla="*/ 2103120 h 8595360"/>
                    <a:gd name="connsiteX10" fmla="*/ 548640 w 13653525"/>
                    <a:gd name="connsiteY10" fmla="*/ 3017520 h 8595360"/>
                    <a:gd name="connsiteX11" fmla="*/ 548640 w 13653525"/>
                    <a:gd name="connsiteY11" fmla="*/ 4754880 h 8595360"/>
                    <a:gd name="connsiteX12" fmla="*/ 822960 w 13653525"/>
                    <a:gd name="connsiteY12" fmla="*/ 5577840 h 8595360"/>
                    <a:gd name="connsiteX13" fmla="*/ 0 w 13653525"/>
                    <a:gd name="connsiteY13" fmla="*/ 4846320 h 8595360"/>
                    <a:gd name="connsiteX14" fmla="*/ 182880 w 13653525"/>
                    <a:gd name="connsiteY14" fmla="*/ 2926080 h 8595360"/>
                    <a:gd name="connsiteX15" fmla="*/ 914400 w 13653525"/>
                    <a:gd name="connsiteY15" fmla="*/ 1371600 h 8595360"/>
                    <a:gd name="connsiteX16" fmla="*/ 12618720 w 13653525"/>
                    <a:gd name="connsiteY16" fmla="*/ 0 h 8595360"/>
                    <a:gd name="connsiteX17" fmla="*/ 13624560 w 13653525"/>
                    <a:gd name="connsiteY17" fmla="*/ 548640 h 8595360"/>
                    <a:gd name="connsiteX0" fmla="*/ 13441680 w 13653525"/>
                    <a:gd name="connsiteY0" fmla="*/ 640080 h 8643365"/>
                    <a:gd name="connsiteX1" fmla="*/ 13529672 w 13653525"/>
                    <a:gd name="connsiteY1" fmla="*/ 5337880 h 8643365"/>
                    <a:gd name="connsiteX2" fmla="*/ 11521440 w 13653525"/>
                    <a:gd name="connsiteY2" fmla="*/ 8595360 h 8643365"/>
                    <a:gd name="connsiteX3" fmla="*/ 12953608 w 13653525"/>
                    <a:gd name="connsiteY3" fmla="*/ 5049848 h 8643365"/>
                    <a:gd name="connsiteX4" fmla="*/ 13097624 w 13653525"/>
                    <a:gd name="connsiteY4" fmla="*/ 1089408 h 8643365"/>
                    <a:gd name="connsiteX5" fmla="*/ 1280160 w 13653525"/>
                    <a:gd name="connsiteY5" fmla="*/ 3474720 h 8643365"/>
                    <a:gd name="connsiteX6" fmla="*/ 1188720 w 13653525"/>
                    <a:gd name="connsiteY6" fmla="*/ 5394960 h 8643365"/>
                    <a:gd name="connsiteX7" fmla="*/ 914400 w 13653525"/>
                    <a:gd name="connsiteY7" fmla="*/ 4389120 h 8643365"/>
                    <a:gd name="connsiteX8" fmla="*/ 1097280 w 13653525"/>
                    <a:gd name="connsiteY8" fmla="*/ 3108960 h 8643365"/>
                    <a:gd name="connsiteX9" fmla="*/ 1005840 w 13653525"/>
                    <a:gd name="connsiteY9" fmla="*/ 2103120 h 8643365"/>
                    <a:gd name="connsiteX10" fmla="*/ 548640 w 13653525"/>
                    <a:gd name="connsiteY10" fmla="*/ 3017520 h 8643365"/>
                    <a:gd name="connsiteX11" fmla="*/ 548640 w 13653525"/>
                    <a:gd name="connsiteY11" fmla="*/ 4754880 h 8643365"/>
                    <a:gd name="connsiteX12" fmla="*/ 822960 w 13653525"/>
                    <a:gd name="connsiteY12" fmla="*/ 5577840 h 8643365"/>
                    <a:gd name="connsiteX13" fmla="*/ 0 w 13653525"/>
                    <a:gd name="connsiteY13" fmla="*/ 4846320 h 8643365"/>
                    <a:gd name="connsiteX14" fmla="*/ 182880 w 13653525"/>
                    <a:gd name="connsiteY14" fmla="*/ 2926080 h 8643365"/>
                    <a:gd name="connsiteX15" fmla="*/ 914400 w 13653525"/>
                    <a:gd name="connsiteY15" fmla="*/ 1371600 h 8643365"/>
                    <a:gd name="connsiteX16" fmla="*/ 12618720 w 13653525"/>
                    <a:gd name="connsiteY16" fmla="*/ 0 h 8643365"/>
                    <a:gd name="connsiteX17" fmla="*/ 13624560 w 13653525"/>
                    <a:gd name="connsiteY17" fmla="*/ 548640 h 8643365"/>
                    <a:gd name="connsiteX0" fmla="*/ 13441680 w 13653525"/>
                    <a:gd name="connsiteY0" fmla="*/ 640080 h 8643365"/>
                    <a:gd name="connsiteX1" fmla="*/ 13529672 w 13653525"/>
                    <a:gd name="connsiteY1" fmla="*/ 5337880 h 8643365"/>
                    <a:gd name="connsiteX2" fmla="*/ 11521440 w 13653525"/>
                    <a:gd name="connsiteY2" fmla="*/ 8595360 h 8643365"/>
                    <a:gd name="connsiteX3" fmla="*/ 12953608 w 13653525"/>
                    <a:gd name="connsiteY3" fmla="*/ 5049848 h 8643365"/>
                    <a:gd name="connsiteX4" fmla="*/ 13097624 w 13653525"/>
                    <a:gd name="connsiteY4" fmla="*/ 1089408 h 8643365"/>
                    <a:gd name="connsiteX5" fmla="*/ 1280160 w 13653525"/>
                    <a:gd name="connsiteY5" fmla="*/ 3474720 h 8643365"/>
                    <a:gd name="connsiteX6" fmla="*/ 1188720 w 13653525"/>
                    <a:gd name="connsiteY6" fmla="*/ 5394960 h 8643365"/>
                    <a:gd name="connsiteX7" fmla="*/ 914400 w 13653525"/>
                    <a:gd name="connsiteY7" fmla="*/ 4389120 h 8643365"/>
                    <a:gd name="connsiteX8" fmla="*/ 1097280 w 13653525"/>
                    <a:gd name="connsiteY8" fmla="*/ 3108960 h 8643365"/>
                    <a:gd name="connsiteX9" fmla="*/ 1005840 w 13653525"/>
                    <a:gd name="connsiteY9" fmla="*/ 2103120 h 8643365"/>
                    <a:gd name="connsiteX10" fmla="*/ 548640 w 13653525"/>
                    <a:gd name="connsiteY10" fmla="*/ 3017520 h 8643365"/>
                    <a:gd name="connsiteX11" fmla="*/ 548640 w 13653525"/>
                    <a:gd name="connsiteY11" fmla="*/ 4754880 h 8643365"/>
                    <a:gd name="connsiteX12" fmla="*/ 822960 w 13653525"/>
                    <a:gd name="connsiteY12" fmla="*/ 5577840 h 8643365"/>
                    <a:gd name="connsiteX13" fmla="*/ 0 w 13653525"/>
                    <a:gd name="connsiteY13" fmla="*/ 4846320 h 8643365"/>
                    <a:gd name="connsiteX14" fmla="*/ 182880 w 13653525"/>
                    <a:gd name="connsiteY14" fmla="*/ 2926080 h 8643365"/>
                    <a:gd name="connsiteX15" fmla="*/ 914400 w 13653525"/>
                    <a:gd name="connsiteY15" fmla="*/ 1371600 h 8643365"/>
                    <a:gd name="connsiteX16" fmla="*/ 12618720 w 13653525"/>
                    <a:gd name="connsiteY16" fmla="*/ 0 h 8643365"/>
                    <a:gd name="connsiteX17" fmla="*/ 13624560 w 13653525"/>
                    <a:gd name="connsiteY17" fmla="*/ 548640 h 8643365"/>
                    <a:gd name="connsiteX0" fmla="*/ 13441680 w 13653525"/>
                    <a:gd name="connsiteY0" fmla="*/ 640080 h 8122189"/>
                    <a:gd name="connsiteX1" fmla="*/ 13529672 w 13653525"/>
                    <a:gd name="connsiteY1" fmla="*/ 5337880 h 8122189"/>
                    <a:gd name="connsiteX2" fmla="*/ 11513448 w 13653525"/>
                    <a:gd name="connsiteY2" fmla="*/ 8074184 h 8122189"/>
                    <a:gd name="connsiteX3" fmla="*/ 12953608 w 13653525"/>
                    <a:gd name="connsiteY3" fmla="*/ 5049848 h 8122189"/>
                    <a:gd name="connsiteX4" fmla="*/ 13097624 w 13653525"/>
                    <a:gd name="connsiteY4" fmla="*/ 1089408 h 8122189"/>
                    <a:gd name="connsiteX5" fmla="*/ 1280160 w 13653525"/>
                    <a:gd name="connsiteY5" fmla="*/ 3474720 h 8122189"/>
                    <a:gd name="connsiteX6" fmla="*/ 1188720 w 13653525"/>
                    <a:gd name="connsiteY6" fmla="*/ 5394960 h 8122189"/>
                    <a:gd name="connsiteX7" fmla="*/ 914400 w 13653525"/>
                    <a:gd name="connsiteY7" fmla="*/ 4389120 h 8122189"/>
                    <a:gd name="connsiteX8" fmla="*/ 1097280 w 13653525"/>
                    <a:gd name="connsiteY8" fmla="*/ 3108960 h 8122189"/>
                    <a:gd name="connsiteX9" fmla="*/ 1005840 w 13653525"/>
                    <a:gd name="connsiteY9" fmla="*/ 2103120 h 8122189"/>
                    <a:gd name="connsiteX10" fmla="*/ 548640 w 13653525"/>
                    <a:gd name="connsiteY10" fmla="*/ 3017520 h 8122189"/>
                    <a:gd name="connsiteX11" fmla="*/ 548640 w 13653525"/>
                    <a:gd name="connsiteY11" fmla="*/ 4754880 h 8122189"/>
                    <a:gd name="connsiteX12" fmla="*/ 822960 w 13653525"/>
                    <a:gd name="connsiteY12" fmla="*/ 5577840 h 8122189"/>
                    <a:gd name="connsiteX13" fmla="*/ 0 w 13653525"/>
                    <a:gd name="connsiteY13" fmla="*/ 4846320 h 8122189"/>
                    <a:gd name="connsiteX14" fmla="*/ 182880 w 13653525"/>
                    <a:gd name="connsiteY14" fmla="*/ 2926080 h 8122189"/>
                    <a:gd name="connsiteX15" fmla="*/ 914400 w 13653525"/>
                    <a:gd name="connsiteY15" fmla="*/ 1371600 h 8122189"/>
                    <a:gd name="connsiteX16" fmla="*/ 12618720 w 13653525"/>
                    <a:gd name="connsiteY16" fmla="*/ 0 h 8122189"/>
                    <a:gd name="connsiteX17" fmla="*/ 13624560 w 13653525"/>
                    <a:gd name="connsiteY17" fmla="*/ 548640 h 8122189"/>
                    <a:gd name="connsiteX0" fmla="*/ 13441680 w 13653525"/>
                    <a:gd name="connsiteY0" fmla="*/ 640080 h 8122189"/>
                    <a:gd name="connsiteX1" fmla="*/ 13529672 w 13653525"/>
                    <a:gd name="connsiteY1" fmla="*/ 5337880 h 8122189"/>
                    <a:gd name="connsiteX2" fmla="*/ 11513448 w 13653525"/>
                    <a:gd name="connsiteY2" fmla="*/ 8074184 h 8122189"/>
                    <a:gd name="connsiteX3" fmla="*/ 12953608 w 13653525"/>
                    <a:gd name="connsiteY3" fmla="*/ 5049848 h 8122189"/>
                    <a:gd name="connsiteX4" fmla="*/ 13097624 w 13653525"/>
                    <a:gd name="connsiteY4" fmla="*/ 1089408 h 8122189"/>
                    <a:gd name="connsiteX5" fmla="*/ 1280160 w 13653525"/>
                    <a:gd name="connsiteY5" fmla="*/ 3474720 h 8122189"/>
                    <a:gd name="connsiteX6" fmla="*/ 1188720 w 13653525"/>
                    <a:gd name="connsiteY6" fmla="*/ 5394960 h 8122189"/>
                    <a:gd name="connsiteX7" fmla="*/ 914400 w 13653525"/>
                    <a:gd name="connsiteY7" fmla="*/ 4389120 h 8122189"/>
                    <a:gd name="connsiteX8" fmla="*/ 1097280 w 13653525"/>
                    <a:gd name="connsiteY8" fmla="*/ 3108960 h 8122189"/>
                    <a:gd name="connsiteX9" fmla="*/ 1005840 w 13653525"/>
                    <a:gd name="connsiteY9" fmla="*/ 2103120 h 8122189"/>
                    <a:gd name="connsiteX10" fmla="*/ 548640 w 13653525"/>
                    <a:gd name="connsiteY10" fmla="*/ 3017520 h 8122189"/>
                    <a:gd name="connsiteX11" fmla="*/ 548640 w 13653525"/>
                    <a:gd name="connsiteY11" fmla="*/ 4754880 h 8122189"/>
                    <a:gd name="connsiteX12" fmla="*/ 822960 w 13653525"/>
                    <a:gd name="connsiteY12" fmla="*/ 5577840 h 8122189"/>
                    <a:gd name="connsiteX13" fmla="*/ 0 w 13653525"/>
                    <a:gd name="connsiteY13" fmla="*/ 4846320 h 8122189"/>
                    <a:gd name="connsiteX14" fmla="*/ 182880 w 13653525"/>
                    <a:gd name="connsiteY14" fmla="*/ 2926080 h 8122189"/>
                    <a:gd name="connsiteX15" fmla="*/ 914400 w 13653525"/>
                    <a:gd name="connsiteY15" fmla="*/ 1371600 h 8122189"/>
                    <a:gd name="connsiteX16" fmla="*/ 12618720 w 13653525"/>
                    <a:gd name="connsiteY16" fmla="*/ 0 h 8122189"/>
                    <a:gd name="connsiteX17" fmla="*/ 13624560 w 13653525"/>
                    <a:gd name="connsiteY17" fmla="*/ 548640 h 8122189"/>
                    <a:gd name="connsiteX0" fmla="*/ 13441680 w 13653525"/>
                    <a:gd name="connsiteY0" fmla="*/ 640080 h 8122189"/>
                    <a:gd name="connsiteX1" fmla="*/ 13529672 w 13653525"/>
                    <a:gd name="connsiteY1" fmla="*/ 5337880 h 8122189"/>
                    <a:gd name="connsiteX2" fmla="*/ 11513448 w 13653525"/>
                    <a:gd name="connsiteY2" fmla="*/ 8074184 h 8122189"/>
                    <a:gd name="connsiteX3" fmla="*/ 12953608 w 13653525"/>
                    <a:gd name="connsiteY3" fmla="*/ 5049848 h 8122189"/>
                    <a:gd name="connsiteX4" fmla="*/ 13097624 w 13653525"/>
                    <a:gd name="connsiteY4" fmla="*/ 1089408 h 8122189"/>
                    <a:gd name="connsiteX5" fmla="*/ 1280160 w 13653525"/>
                    <a:gd name="connsiteY5" fmla="*/ 3474720 h 8122189"/>
                    <a:gd name="connsiteX6" fmla="*/ 1188720 w 13653525"/>
                    <a:gd name="connsiteY6" fmla="*/ 5394960 h 8122189"/>
                    <a:gd name="connsiteX7" fmla="*/ 914400 w 13653525"/>
                    <a:gd name="connsiteY7" fmla="*/ 4389120 h 8122189"/>
                    <a:gd name="connsiteX8" fmla="*/ 1097280 w 13653525"/>
                    <a:gd name="connsiteY8" fmla="*/ 3108960 h 8122189"/>
                    <a:gd name="connsiteX9" fmla="*/ 1005840 w 13653525"/>
                    <a:gd name="connsiteY9" fmla="*/ 2103120 h 8122189"/>
                    <a:gd name="connsiteX10" fmla="*/ 548640 w 13653525"/>
                    <a:gd name="connsiteY10" fmla="*/ 3017520 h 8122189"/>
                    <a:gd name="connsiteX11" fmla="*/ 548640 w 13653525"/>
                    <a:gd name="connsiteY11" fmla="*/ 4754880 h 8122189"/>
                    <a:gd name="connsiteX12" fmla="*/ 822960 w 13653525"/>
                    <a:gd name="connsiteY12" fmla="*/ 5577840 h 8122189"/>
                    <a:gd name="connsiteX13" fmla="*/ 0 w 13653525"/>
                    <a:gd name="connsiteY13" fmla="*/ 4846320 h 8122189"/>
                    <a:gd name="connsiteX14" fmla="*/ 182880 w 13653525"/>
                    <a:gd name="connsiteY14" fmla="*/ 2926080 h 8122189"/>
                    <a:gd name="connsiteX15" fmla="*/ 914400 w 13653525"/>
                    <a:gd name="connsiteY15" fmla="*/ 1371600 h 8122189"/>
                    <a:gd name="connsiteX16" fmla="*/ 12618720 w 13653525"/>
                    <a:gd name="connsiteY16" fmla="*/ 0 h 8122189"/>
                    <a:gd name="connsiteX17" fmla="*/ 13624560 w 13653525"/>
                    <a:gd name="connsiteY17" fmla="*/ 548640 h 8122189"/>
                    <a:gd name="connsiteX0" fmla="*/ 13441680 w 13653525"/>
                    <a:gd name="connsiteY0" fmla="*/ 640080 h 8122189"/>
                    <a:gd name="connsiteX1" fmla="*/ 13529672 w 13653525"/>
                    <a:gd name="connsiteY1" fmla="*/ 5337880 h 8122189"/>
                    <a:gd name="connsiteX2" fmla="*/ 11513448 w 13653525"/>
                    <a:gd name="connsiteY2" fmla="*/ 8074184 h 8122189"/>
                    <a:gd name="connsiteX3" fmla="*/ 12953608 w 13653525"/>
                    <a:gd name="connsiteY3" fmla="*/ 5049848 h 8122189"/>
                    <a:gd name="connsiteX4" fmla="*/ 13097624 w 13653525"/>
                    <a:gd name="connsiteY4" fmla="*/ 1089408 h 8122189"/>
                    <a:gd name="connsiteX5" fmla="*/ 1280160 w 13653525"/>
                    <a:gd name="connsiteY5" fmla="*/ 3474720 h 8122189"/>
                    <a:gd name="connsiteX6" fmla="*/ 1188720 w 13653525"/>
                    <a:gd name="connsiteY6" fmla="*/ 5394960 h 8122189"/>
                    <a:gd name="connsiteX7" fmla="*/ 914400 w 13653525"/>
                    <a:gd name="connsiteY7" fmla="*/ 4389120 h 8122189"/>
                    <a:gd name="connsiteX8" fmla="*/ 1097280 w 13653525"/>
                    <a:gd name="connsiteY8" fmla="*/ 3108960 h 8122189"/>
                    <a:gd name="connsiteX9" fmla="*/ 1005840 w 13653525"/>
                    <a:gd name="connsiteY9" fmla="*/ 2103120 h 8122189"/>
                    <a:gd name="connsiteX10" fmla="*/ 548640 w 13653525"/>
                    <a:gd name="connsiteY10" fmla="*/ 3017520 h 8122189"/>
                    <a:gd name="connsiteX11" fmla="*/ 548640 w 13653525"/>
                    <a:gd name="connsiteY11" fmla="*/ 4754880 h 8122189"/>
                    <a:gd name="connsiteX12" fmla="*/ 822960 w 13653525"/>
                    <a:gd name="connsiteY12" fmla="*/ 5577840 h 8122189"/>
                    <a:gd name="connsiteX13" fmla="*/ 0 w 13653525"/>
                    <a:gd name="connsiteY13" fmla="*/ 4846320 h 8122189"/>
                    <a:gd name="connsiteX14" fmla="*/ 182880 w 13653525"/>
                    <a:gd name="connsiteY14" fmla="*/ 2926080 h 8122189"/>
                    <a:gd name="connsiteX15" fmla="*/ 914400 w 13653525"/>
                    <a:gd name="connsiteY15" fmla="*/ 1371600 h 8122189"/>
                    <a:gd name="connsiteX16" fmla="*/ 12618720 w 13653525"/>
                    <a:gd name="connsiteY16" fmla="*/ 0 h 8122189"/>
                    <a:gd name="connsiteX17" fmla="*/ 13624560 w 1365352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731240 w 13760205"/>
                    <a:gd name="connsiteY17" fmla="*/ 548640 h 8122189"/>
                    <a:gd name="connsiteX0" fmla="*/ 14599920 w 14811765"/>
                    <a:gd name="connsiteY0" fmla="*/ 640080 h 8122189"/>
                    <a:gd name="connsiteX1" fmla="*/ 14687912 w 14811765"/>
                    <a:gd name="connsiteY1" fmla="*/ 5337880 h 8122189"/>
                    <a:gd name="connsiteX2" fmla="*/ 12671688 w 14811765"/>
                    <a:gd name="connsiteY2" fmla="*/ 8074184 h 8122189"/>
                    <a:gd name="connsiteX3" fmla="*/ 14111848 w 14811765"/>
                    <a:gd name="connsiteY3" fmla="*/ 5049848 h 8122189"/>
                    <a:gd name="connsiteX4" fmla="*/ 14255864 w 14811765"/>
                    <a:gd name="connsiteY4" fmla="*/ 1089408 h 8122189"/>
                    <a:gd name="connsiteX5" fmla="*/ 2438400 w 14811765"/>
                    <a:gd name="connsiteY5" fmla="*/ 3474720 h 8122189"/>
                    <a:gd name="connsiteX6" fmla="*/ 2346960 w 14811765"/>
                    <a:gd name="connsiteY6" fmla="*/ 5394960 h 8122189"/>
                    <a:gd name="connsiteX7" fmla="*/ 2072640 w 14811765"/>
                    <a:gd name="connsiteY7" fmla="*/ 4389120 h 8122189"/>
                    <a:gd name="connsiteX8" fmla="*/ 2255520 w 14811765"/>
                    <a:gd name="connsiteY8" fmla="*/ 3108960 h 8122189"/>
                    <a:gd name="connsiteX9" fmla="*/ 2164080 w 14811765"/>
                    <a:gd name="connsiteY9" fmla="*/ 2103120 h 8122189"/>
                    <a:gd name="connsiteX10" fmla="*/ 1706880 w 14811765"/>
                    <a:gd name="connsiteY10" fmla="*/ 3017520 h 8122189"/>
                    <a:gd name="connsiteX11" fmla="*/ 1706880 w 14811765"/>
                    <a:gd name="connsiteY11" fmla="*/ 4754880 h 8122189"/>
                    <a:gd name="connsiteX12" fmla="*/ 1981200 w 14811765"/>
                    <a:gd name="connsiteY12" fmla="*/ 5577840 h 8122189"/>
                    <a:gd name="connsiteX13" fmla="*/ 1158240 w 14811765"/>
                    <a:gd name="connsiteY13" fmla="*/ 4846320 h 8122189"/>
                    <a:gd name="connsiteX14" fmla="*/ 1341120 w 14811765"/>
                    <a:gd name="connsiteY14" fmla="*/ 2926080 h 8122189"/>
                    <a:gd name="connsiteX15" fmla="*/ 2072640 w 14811765"/>
                    <a:gd name="connsiteY15" fmla="*/ 1371600 h 8122189"/>
                    <a:gd name="connsiteX16" fmla="*/ 13776960 w 14811765"/>
                    <a:gd name="connsiteY16" fmla="*/ 0 h 8122189"/>
                    <a:gd name="connsiteX17" fmla="*/ 14782800 w 1481176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731240 w 1376020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731240 w 1376020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731240 w 1376020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731240 w 13760205"/>
                    <a:gd name="connsiteY17" fmla="*/ 548640 h 8122189"/>
                    <a:gd name="connsiteX0" fmla="*/ 13548360 w 13760205"/>
                    <a:gd name="connsiteY0" fmla="*/ 640080 h 8122189"/>
                    <a:gd name="connsiteX1" fmla="*/ 13636352 w 13760205"/>
                    <a:gd name="connsiteY1" fmla="*/ 5337880 h 8122189"/>
                    <a:gd name="connsiteX2" fmla="*/ 11620128 w 13760205"/>
                    <a:gd name="connsiteY2" fmla="*/ 8074184 h 8122189"/>
                    <a:gd name="connsiteX3" fmla="*/ 13060288 w 13760205"/>
                    <a:gd name="connsiteY3" fmla="*/ 5049848 h 8122189"/>
                    <a:gd name="connsiteX4" fmla="*/ 13204304 w 13760205"/>
                    <a:gd name="connsiteY4" fmla="*/ 1089408 h 8122189"/>
                    <a:gd name="connsiteX5" fmla="*/ 1386840 w 13760205"/>
                    <a:gd name="connsiteY5" fmla="*/ 3474720 h 8122189"/>
                    <a:gd name="connsiteX6" fmla="*/ 1295400 w 13760205"/>
                    <a:gd name="connsiteY6" fmla="*/ 5394960 h 8122189"/>
                    <a:gd name="connsiteX7" fmla="*/ 1021080 w 13760205"/>
                    <a:gd name="connsiteY7" fmla="*/ 4389120 h 8122189"/>
                    <a:gd name="connsiteX8" fmla="*/ 1203960 w 13760205"/>
                    <a:gd name="connsiteY8" fmla="*/ 3108960 h 8122189"/>
                    <a:gd name="connsiteX9" fmla="*/ 1112520 w 13760205"/>
                    <a:gd name="connsiteY9" fmla="*/ 2103120 h 8122189"/>
                    <a:gd name="connsiteX10" fmla="*/ 655320 w 13760205"/>
                    <a:gd name="connsiteY10" fmla="*/ 3017520 h 8122189"/>
                    <a:gd name="connsiteX11" fmla="*/ 655320 w 13760205"/>
                    <a:gd name="connsiteY11" fmla="*/ 4754880 h 8122189"/>
                    <a:gd name="connsiteX12" fmla="*/ 929640 w 13760205"/>
                    <a:gd name="connsiteY12" fmla="*/ 5577840 h 8122189"/>
                    <a:gd name="connsiteX13" fmla="*/ 106680 w 13760205"/>
                    <a:gd name="connsiteY13" fmla="*/ 4846320 h 8122189"/>
                    <a:gd name="connsiteX14" fmla="*/ 289560 w 13760205"/>
                    <a:gd name="connsiteY14" fmla="*/ 2926080 h 8122189"/>
                    <a:gd name="connsiteX15" fmla="*/ 1021080 w 13760205"/>
                    <a:gd name="connsiteY15" fmla="*/ 1371600 h 8122189"/>
                    <a:gd name="connsiteX16" fmla="*/ 12725400 w 13760205"/>
                    <a:gd name="connsiteY16" fmla="*/ 0 h 8122189"/>
                    <a:gd name="connsiteX17" fmla="*/ 13427967 w 13760205"/>
                    <a:gd name="connsiteY17" fmla="*/ 362895 h 8122189"/>
                    <a:gd name="connsiteX0" fmla="*/ 13636352 w 13636352"/>
                    <a:gd name="connsiteY0" fmla="*/ 5337880 h 8122189"/>
                    <a:gd name="connsiteX1" fmla="*/ 11620128 w 13636352"/>
                    <a:gd name="connsiteY1" fmla="*/ 8074184 h 8122189"/>
                    <a:gd name="connsiteX2" fmla="*/ 13060288 w 13636352"/>
                    <a:gd name="connsiteY2" fmla="*/ 5049848 h 8122189"/>
                    <a:gd name="connsiteX3" fmla="*/ 13204304 w 13636352"/>
                    <a:gd name="connsiteY3" fmla="*/ 1089408 h 8122189"/>
                    <a:gd name="connsiteX4" fmla="*/ 1386840 w 13636352"/>
                    <a:gd name="connsiteY4" fmla="*/ 3474720 h 8122189"/>
                    <a:gd name="connsiteX5" fmla="*/ 1295400 w 13636352"/>
                    <a:gd name="connsiteY5" fmla="*/ 5394960 h 8122189"/>
                    <a:gd name="connsiteX6" fmla="*/ 1021080 w 13636352"/>
                    <a:gd name="connsiteY6" fmla="*/ 4389120 h 8122189"/>
                    <a:gd name="connsiteX7" fmla="*/ 1203960 w 13636352"/>
                    <a:gd name="connsiteY7" fmla="*/ 3108960 h 8122189"/>
                    <a:gd name="connsiteX8" fmla="*/ 1112520 w 13636352"/>
                    <a:gd name="connsiteY8" fmla="*/ 2103120 h 8122189"/>
                    <a:gd name="connsiteX9" fmla="*/ 655320 w 13636352"/>
                    <a:gd name="connsiteY9" fmla="*/ 3017520 h 8122189"/>
                    <a:gd name="connsiteX10" fmla="*/ 655320 w 13636352"/>
                    <a:gd name="connsiteY10" fmla="*/ 4754880 h 8122189"/>
                    <a:gd name="connsiteX11" fmla="*/ 929640 w 13636352"/>
                    <a:gd name="connsiteY11" fmla="*/ 5577840 h 8122189"/>
                    <a:gd name="connsiteX12" fmla="*/ 106680 w 13636352"/>
                    <a:gd name="connsiteY12" fmla="*/ 4846320 h 8122189"/>
                    <a:gd name="connsiteX13" fmla="*/ 289560 w 13636352"/>
                    <a:gd name="connsiteY13" fmla="*/ 2926080 h 8122189"/>
                    <a:gd name="connsiteX14" fmla="*/ 1021080 w 13636352"/>
                    <a:gd name="connsiteY14" fmla="*/ 1371600 h 8122189"/>
                    <a:gd name="connsiteX15" fmla="*/ 12725400 w 13636352"/>
                    <a:gd name="connsiteY15" fmla="*/ 0 h 8122189"/>
                    <a:gd name="connsiteX16" fmla="*/ 13427967 w 13636352"/>
                    <a:gd name="connsiteY16" fmla="*/ 362895 h 8122189"/>
                    <a:gd name="connsiteX0" fmla="*/ 13636352 w 13636352"/>
                    <a:gd name="connsiteY0" fmla="*/ 5337880 h 8122189"/>
                    <a:gd name="connsiteX1" fmla="*/ 11620128 w 13636352"/>
                    <a:gd name="connsiteY1" fmla="*/ 8074184 h 8122189"/>
                    <a:gd name="connsiteX2" fmla="*/ 13060288 w 13636352"/>
                    <a:gd name="connsiteY2" fmla="*/ 5049848 h 8122189"/>
                    <a:gd name="connsiteX3" fmla="*/ 13204304 w 13636352"/>
                    <a:gd name="connsiteY3" fmla="*/ 1089408 h 8122189"/>
                    <a:gd name="connsiteX4" fmla="*/ 1386840 w 13636352"/>
                    <a:gd name="connsiteY4" fmla="*/ 3474720 h 8122189"/>
                    <a:gd name="connsiteX5" fmla="*/ 1295400 w 13636352"/>
                    <a:gd name="connsiteY5" fmla="*/ 5394960 h 8122189"/>
                    <a:gd name="connsiteX6" fmla="*/ 1021080 w 13636352"/>
                    <a:gd name="connsiteY6" fmla="*/ 4389120 h 8122189"/>
                    <a:gd name="connsiteX7" fmla="*/ 1203960 w 13636352"/>
                    <a:gd name="connsiteY7" fmla="*/ 3108960 h 8122189"/>
                    <a:gd name="connsiteX8" fmla="*/ 1112520 w 13636352"/>
                    <a:gd name="connsiteY8" fmla="*/ 2103120 h 8122189"/>
                    <a:gd name="connsiteX9" fmla="*/ 655320 w 13636352"/>
                    <a:gd name="connsiteY9" fmla="*/ 3017520 h 8122189"/>
                    <a:gd name="connsiteX10" fmla="*/ 655320 w 13636352"/>
                    <a:gd name="connsiteY10" fmla="*/ 4754880 h 8122189"/>
                    <a:gd name="connsiteX11" fmla="*/ 929640 w 13636352"/>
                    <a:gd name="connsiteY11" fmla="*/ 5577840 h 8122189"/>
                    <a:gd name="connsiteX12" fmla="*/ 106680 w 13636352"/>
                    <a:gd name="connsiteY12" fmla="*/ 4846320 h 8122189"/>
                    <a:gd name="connsiteX13" fmla="*/ 289560 w 13636352"/>
                    <a:gd name="connsiteY13" fmla="*/ 2926080 h 8122189"/>
                    <a:gd name="connsiteX14" fmla="*/ 1021080 w 13636352"/>
                    <a:gd name="connsiteY14" fmla="*/ 1371600 h 8122189"/>
                    <a:gd name="connsiteX15" fmla="*/ 12725400 w 13636352"/>
                    <a:gd name="connsiteY15" fmla="*/ 0 h 8122189"/>
                    <a:gd name="connsiteX16" fmla="*/ 13522892 w 13636352"/>
                    <a:gd name="connsiteY16" fmla="*/ 699327 h 8122189"/>
                    <a:gd name="connsiteX0" fmla="*/ 13636352 w 13636352"/>
                    <a:gd name="connsiteY0" fmla="*/ 5337880 h 8122189"/>
                    <a:gd name="connsiteX1" fmla="*/ 11620128 w 13636352"/>
                    <a:gd name="connsiteY1" fmla="*/ 8074184 h 8122189"/>
                    <a:gd name="connsiteX2" fmla="*/ 13060288 w 13636352"/>
                    <a:gd name="connsiteY2" fmla="*/ 5049848 h 8122189"/>
                    <a:gd name="connsiteX3" fmla="*/ 13204304 w 13636352"/>
                    <a:gd name="connsiteY3" fmla="*/ 1089408 h 8122189"/>
                    <a:gd name="connsiteX4" fmla="*/ 1386840 w 13636352"/>
                    <a:gd name="connsiteY4" fmla="*/ 3474720 h 8122189"/>
                    <a:gd name="connsiteX5" fmla="*/ 1295400 w 13636352"/>
                    <a:gd name="connsiteY5" fmla="*/ 5394960 h 8122189"/>
                    <a:gd name="connsiteX6" fmla="*/ 1021080 w 13636352"/>
                    <a:gd name="connsiteY6" fmla="*/ 4389120 h 8122189"/>
                    <a:gd name="connsiteX7" fmla="*/ 1203960 w 13636352"/>
                    <a:gd name="connsiteY7" fmla="*/ 3108960 h 8122189"/>
                    <a:gd name="connsiteX8" fmla="*/ 1112520 w 13636352"/>
                    <a:gd name="connsiteY8" fmla="*/ 2103120 h 8122189"/>
                    <a:gd name="connsiteX9" fmla="*/ 655320 w 13636352"/>
                    <a:gd name="connsiteY9" fmla="*/ 3017520 h 8122189"/>
                    <a:gd name="connsiteX10" fmla="*/ 655320 w 13636352"/>
                    <a:gd name="connsiteY10" fmla="*/ 4754880 h 8122189"/>
                    <a:gd name="connsiteX11" fmla="*/ 929640 w 13636352"/>
                    <a:gd name="connsiteY11" fmla="*/ 5577840 h 8122189"/>
                    <a:gd name="connsiteX12" fmla="*/ 106680 w 13636352"/>
                    <a:gd name="connsiteY12" fmla="*/ 4846320 h 8122189"/>
                    <a:gd name="connsiteX13" fmla="*/ 289560 w 13636352"/>
                    <a:gd name="connsiteY13" fmla="*/ 2926080 h 8122189"/>
                    <a:gd name="connsiteX14" fmla="*/ 1021080 w 13636352"/>
                    <a:gd name="connsiteY14" fmla="*/ 1371600 h 8122189"/>
                    <a:gd name="connsiteX15" fmla="*/ 12725400 w 13636352"/>
                    <a:gd name="connsiteY15" fmla="*/ 0 h 8122189"/>
                    <a:gd name="connsiteX16" fmla="*/ 13522892 w 13636352"/>
                    <a:gd name="connsiteY16" fmla="*/ 699327 h 8122189"/>
                    <a:gd name="connsiteX17" fmla="*/ 13636352 w 13636352"/>
                    <a:gd name="connsiteY17" fmla="*/ 5337880 h 8122189"/>
                    <a:gd name="connsiteX0" fmla="*/ 13636352 w 13823128"/>
                    <a:gd name="connsiteY0" fmla="*/ 5337880 h 8122189"/>
                    <a:gd name="connsiteX1" fmla="*/ 11620128 w 13823128"/>
                    <a:gd name="connsiteY1" fmla="*/ 8074184 h 8122189"/>
                    <a:gd name="connsiteX2" fmla="*/ 13060288 w 13823128"/>
                    <a:gd name="connsiteY2" fmla="*/ 5049848 h 8122189"/>
                    <a:gd name="connsiteX3" fmla="*/ 13204304 w 13823128"/>
                    <a:gd name="connsiteY3" fmla="*/ 1089408 h 8122189"/>
                    <a:gd name="connsiteX4" fmla="*/ 1386840 w 13823128"/>
                    <a:gd name="connsiteY4" fmla="*/ 3474720 h 8122189"/>
                    <a:gd name="connsiteX5" fmla="*/ 1295400 w 13823128"/>
                    <a:gd name="connsiteY5" fmla="*/ 5394960 h 8122189"/>
                    <a:gd name="connsiteX6" fmla="*/ 1021080 w 13823128"/>
                    <a:gd name="connsiteY6" fmla="*/ 4389120 h 8122189"/>
                    <a:gd name="connsiteX7" fmla="*/ 1203960 w 13823128"/>
                    <a:gd name="connsiteY7" fmla="*/ 3108960 h 8122189"/>
                    <a:gd name="connsiteX8" fmla="*/ 1112520 w 13823128"/>
                    <a:gd name="connsiteY8" fmla="*/ 2103120 h 8122189"/>
                    <a:gd name="connsiteX9" fmla="*/ 655320 w 13823128"/>
                    <a:gd name="connsiteY9" fmla="*/ 3017520 h 8122189"/>
                    <a:gd name="connsiteX10" fmla="*/ 655320 w 13823128"/>
                    <a:gd name="connsiteY10" fmla="*/ 4754880 h 8122189"/>
                    <a:gd name="connsiteX11" fmla="*/ 929640 w 13823128"/>
                    <a:gd name="connsiteY11" fmla="*/ 5577840 h 8122189"/>
                    <a:gd name="connsiteX12" fmla="*/ 106680 w 13823128"/>
                    <a:gd name="connsiteY12" fmla="*/ 4846320 h 8122189"/>
                    <a:gd name="connsiteX13" fmla="*/ 289560 w 13823128"/>
                    <a:gd name="connsiteY13" fmla="*/ 2926080 h 8122189"/>
                    <a:gd name="connsiteX14" fmla="*/ 1021080 w 13823128"/>
                    <a:gd name="connsiteY14" fmla="*/ 1371600 h 8122189"/>
                    <a:gd name="connsiteX15" fmla="*/ 12725400 w 13823128"/>
                    <a:gd name="connsiteY15" fmla="*/ 0 h 8122189"/>
                    <a:gd name="connsiteX16" fmla="*/ 13522892 w 13823128"/>
                    <a:gd name="connsiteY16" fmla="*/ 699327 h 8122189"/>
                    <a:gd name="connsiteX17" fmla="*/ 13636352 w 13823128"/>
                    <a:gd name="connsiteY17" fmla="*/ 5337880 h 8122189"/>
                    <a:gd name="connsiteX0" fmla="*/ 13636352 w 13826294"/>
                    <a:gd name="connsiteY0" fmla="*/ 5337880 h 8122189"/>
                    <a:gd name="connsiteX1" fmla="*/ 11620128 w 13826294"/>
                    <a:gd name="connsiteY1" fmla="*/ 8074184 h 8122189"/>
                    <a:gd name="connsiteX2" fmla="*/ 13060288 w 13826294"/>
                    <a:gd name="connsiteY2" fmla="*/ 5049848 h 8122189"/>
                    <a:gd name="connsiteX3" fmla="*/ 13204304 w 13826294"/>
                    <a:gd name="connsiteY3" fmla="*/ 1089408 h 8122189"/>
                    <a:gd name="connsiteX4" fmla="*/ 1386840 w 13826294"/>
                    <a:gd name="connsiteY4" fmla="*/ 3474720 h 8122189"/>
                    <a:gd name="connsiteX5" fmla="*/ 1295400 w 13826294"/>
                    <a:gd name="connsiteY5" fmla="*/ 5394960 h 8122189"/>
                    <a:gd name="connsiteX6" fmla="*/ 1021080 w 13826294"/>
                    <a:gd name="connsiteY6" fmla="*/ 4389120 h 8122189"/>
                    <a:gd name="connsiteX7" fmla="*/ 1203960 w 13826294"/>
                    <a:gd name="connsiteY7" fmla="*/ 3108960 h 8122189"/>
                    <a:gd name="connsiteX8" fmla="*/ 1112520 w 13826294"/>
                    <a:gd name="connsiteY8" fmla="*/ 2103120 h 8122189"/>
                    <a:gd name="connsiteX9" fmla="*/ 655320 w 13826294"/>
                    <a:gd name="connsiteY9" fmla="*/ 3017520 h 8122189"/>
                    <a:gd name="connsiteX10" fmla="*/ 655320 w 13826294"/>
                    <a:gd name="connsiteY10" fmla="*/ 4754880 h 8122189"/>
                    <a:gd name="connsiteX11" fmla="*/ 929640 w 13826294"/>
                    <a:gd name="connsiteY11" fmla="*/ 5577840 h 8122189"/>
                    <a:gd name="connsiteX12" fmla="*/ 106680 w 13826294"/>
                    <a:gd name="connsiteY12" fmla="*/ 4846320 h 8122189"/>
                    <a:gd name="connsiteX13" fmla="*/ 289560 w 13826294"/>
                    <a:gd name="connsiteY13" fmla="*/ 2926080 h 8122189"/>
                    <a:gd name="connsiteX14" fmla="*/ 1021080 w 13826294"/>
                    <a:gd name="connsiteY14" fmla="*/ 1371600 h 8122189"/>
                    <a:gd name="connsiteX15" fmla="*/ 12725400 w 13826294"/>
                    <a:gd name="connsiteY15" fmla="*/ 0 h 8122189"/>
                    <a:gd name="connsiteX16" fmla="*/ 13522892 w 13826294"/>
                    <a:gd name="connsiteY16" fmla="*/ 699327 h 8122189"/>
                    <a:gd name="connsiteX17" fmla="*/ 13636352 w 13826294"/>
                    <a:gd name="connsiteY17" fmla="*/ 5337880 h 8122189"/>
                    <a:gd name="connsiteX0" fmla="*/ 13636352 w 13899465"/>
                    <a:gd name="connsiteY0" fmla="*/ 5337880 h 8122189"/>
                    <a:gd name="connsiteX1" fmla="*/ 11620128 w 13899465"/>
                    <a:gd name="connsiteY1" fmla="*/ 8074184 h 8122189"/>
                    <a:gd name="connsiteX2" fmla="*/ 13060288 w 13899465"/>
                    <a:gd name="connsiteY2" fmla="*/ 5049848 h 8122189"/>
                    <a:gd name="connsiteX3" fmla="*/ 13204304 w 13899465"/>
                    <a:gd name="connsiteY3" fmla="*/ 1089408 h 8122189"/>
                    <a:gd name="connsiteX4" fmla="*/ 1386840 w 13899465"/>
                    <a:gd name="connsiteY4" fmla="*/ 3474720 h 8122189"/>
                    <a:gd name="connsiteX5" fmla="*/ 1295400 w 13899465"/>
                    <a:gd name="connsiteY5" fmla="*/ 5394960 h 8122189"/>
                    <a:gd name="connsiteX6" fmla="*/ 1021080 w 13899465"/>
                    <a:gd name="connsiteY6" fmla="*/ 4389120 h 8122189"/>
                    <a:gd name="connsiteX7" fmla="*/ 1203960 w 13899465"/>
                    <a:gd name="connsiteY7" fmla="*/ 3108960 h 8122189"/>
                    <a:gd name="connsiteX8" fmla="*/ 1112520 w 13899465"/>
                    <a:gd name="connsiteY8" fmla="*/ 2103120 h 8122189"/>
                    <a:gd name="connsiteX9" fmla="*/ 655320 w 13899465"/>
                    <a:gd name="connsiteY9" fmla="*/ 3017520 h 8122189"/>
                    <a:gd name="connsiteX10" fmla="*/ 655320 w 13899465"/>
                    <a:gd name="connsiteY10" fmla="*/ 4754880 h 8122189"/>
                    <a:gd name="connsiteX11" fmla="*/ 929640 w 13899465"/>
                    <a:gd name="connsiteY11" fmla="*/ 5577840 h 8122189"/>
                    <a:gd name="connsiteX12" fmla="*/ 106680 w 13899465"/>
                    <a:gd name="connsiteY12" fmla="*/ 4846320 h 8122189"/>
                    <a:gd name="connsiteX13" fmla="*/ 289560 w 13899465"/>
                    <a:gd name="connsiteY13" fmla="*/ 2926080 h 8122189"/>
                    <a:gd name="connsiteX14" fmla="*/ 1021080 w 13899465"/>
                    <a:gd name="connsiteY14" fmla="*/ 1371600 h 8122189"/>
                    <a:gd name="connsiteX15" fmla="*/ 12725400 w 13899465"/>
                    <a:gd name="connsiteY15" fmla="*/ 0 h 8122189"/>
                    <a:gd name="connsiteX16" fmla="*/ 13522892 w 13899465"/>
                    <a:gd name="connsiteY16" fmla="*/ 699327 h 8122189"/>
                    <a:gd name="connsiteX17" fmla="*/ 13636352 w 13899465"/>
                    <a:gd name="connsiteY17" fmla="*/ 5337880 h 81221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3899465" h="8122189">
                      <a:moveTo>
                        <a:pt x="13636352" y="5337880"/>
                      </a:moveTo>
                      <a:cubicBezTo>
                        <a:pt x="12986739" y="7246773"/>
                        <a:pt x="11716139" y="8122189"/>
                        <a:pt x="11620128" y="8074184"/>
                      </a:cubicBezTo>
                      <a:cubicBezTo>
                        <a:pt x="11574408" y="8028464"/>
                        <a:pt x="12801208" y="6360488"/>
                        <a:pt x="13060288" y="5049848"/>
                      </a:cubicBezTo>
                      <a:cubicBezTo>
                        <a:pt x="13073648" y="3735600"/>
                        <a:pt x="13331672" y="2646384"/>
                        <a:pt x="13204304" y="1089408"/>
                      </a:cubicBezTo>
                      <a:lnTo>
                        <a:pt x="1386840" y="3474720"/>
                      </a:lnTo>
                      <a:lnTo>
                        <a:pt x="1295400" y="5394960"/>
                      </a:lnTo>
                      <a:cubicBezTo>
                        <a:pt x="1234440" y="5547360"/>
                        <a:pt x="1036320" y="4770120"/>
                        <a:pt x="1021080" y="4389120"/>
                      </a:cubicBezTo>
                      <a:cubicBezTo>
                        <a:pt x="1005840" y="4008120"/>
                        <a:pt x="1188720" y="3489960"/>
                        <a:pt x="1203960" y="3108960"/>
                      </a:cubicBezTo>
                      <a:lnTo>
                        <a:pt x="1112520" y="2103120"/>
                      </a:lnTo>
                      <a:cubicBezTo>
                        <a:pt x="1021080" y="2087880"/>
                        <a:pt x="731520" y="2575560"/>
                        <a:pt x="655320" y="3017520"/>
                      </a:cubicBezTo>
                      <a:cubicBezTo>
                        <a:pt x="579120" y="3459480"/>
                        <a:pt x="609600" y="4328160"/>
                        <a:pt x="655320" y="4754880"/>
                      </a:cubicBezTo>
                      <a:cubicBezTo>
                        <a:pt x="701040" y="5181600"/>
                        <a:pt x="1021080" y="5562600"/>
                        <a:pt x="929640" y="5577840"/>
                      </a:cubicBezTo>
                      <a:cubicBezTo>
                        <a:pt x="838200" y="5593080"/>
                        <a:pt x="213360" y="5288280"/>
                        <a:pt x="106680" y="4846320"/>
                      </a:cubicBezTo>
                      <a:cubicBezTo>
                        <a:pt x="0" y="4404360"/>
                        <a:pt x="137160" y="3505200"/>
                        <a:pt x="289560" y="2926080"/>
                      </a:cubicBezTo>
                      <a:cubicBezTo>
                        <a:pt x="568098" y="1974419"/>
                        <a:pt x="674478" y="1883092"/>
                        <a:pt x="1021080" y="1371600"/>
                      </a:cubicBezTo>
                      <a:lnTo>
                        <a:pt x="12725400" y="0"/>
                      </a:lnTo>
                      <a:lnTo>
                        <a:pt x="13522892" y="699327"/>
                      </a:lnTo>
                      <a:cubicBezTo>
                        <a:pt x="13899465" y="1497874"/>
                        <a:pt x="13826294" y="3719600"/>
                        <a:pt x="13636352" y="5337880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  <p:sp>
              <p:nvSpPr>
                <p:cNvPr id="27" name="手繪多邊形 2"/>
                <p:cNvSpPr/>
                <p:nvPr/>
              </p:nvSpPr>
              <p:spPr>
                <a:xfrm>
                  <a:off x="-8153400" y="-13671004"/>
                  <a:ext cx="13731240" cy="18883084"/>
                </a:xfrm>
                <a:custGeom>
                  <a:avLst/>
                  <a:gdLst>
                    <a:gd name="connsiteX0" fmla="*/ 7955280 w 13807440"/>
                    <a:gd name="connsiteY0" fmla="*/ 18836640 h 18836640"/>
                    <a:gd name="connsiteX1" fmla="*/ 6217920 w 13807440"/>
                    <a:gd name="connsiteY1" fmla="*/ 17830800 h 18836640"/>
                    <a:gd name="connsiteX2" fmla="*/ 5394960 w 13807440"/>
                    <a:gd name="connsiteY2" fmla="*/ 17922240 h 18836640"/>
                    <a:gd name="connsiteX3" fmla="*/ 2286000 w 13807440"/>
                    <a:gd name="connsiteY3" fmla="*/ 15910560 h 18836640"/>
                    <a:gd name="connsiteX4" fmla="*/ 2377440 w 13807440"/>
                    <a:gd name="connsiteY4" fmla="*/ 15636240 h 18836640"/>
                    <a:gd name="connsiteX5" fmla="*/ 1920240 w 13807440"/>
                    <a:gd name="connsiteY5" fmla="*/ 15453360 h 18836640"/>
                    <a:gd name="connsiteX6" fmla="*/ 1371600 w 13807440"/>
                    <a:gd name="connsiteY6" fmla="*/ 15453360 h 18836640"/>
                    <a:gd name="connsiteX7" fmla="*/ 914400 w 13807440"/>
                    <a:gd name="connsiteY7" fmla="*/ 16733520 h 18836640"/>
                    <a:gd name="connsiteX8" fmla="*/ 914400 w 13807440"/>
                    <a:gd name="connsiteY8" fmla="*/ 16733520 h 18836640"/>
                    <a:gd name="connsiteX9" fmla="*/ 91440 w 13807440"/>
                    <a:gd name="connsiteY9" fmla="*/ 17007840 h 18836640"/>
                    <a:gd name="connsiteX10" fmla="*/ 91440 w 13807440"/>
                    <a:gd name="connsiteY10" fmla="*/ 17007840 h 18836640"/>
                    <a:gd name="connsiteX11" fmla="*/ 0 w 13807440"/>
                    <a:gd name="connsiteY11" fmla="*/ 15819120 h 18836640"/>
                    <a:gd name="connsiteX12" fmla="*/ 1005840 w 13807440"/>
                    <a:gd name="connsiteY12" fmla="*/ 15361920 h 18836640"/>
                    <a:gd name="connsiteX13" fmla="*/ 1005840 w 13807440"/>
                    <a:gd name="connsiteY13" fmla="*/ 13258800 h 18836640"/>
                    <a:gd name="connsiteX14" fmla="*/ 1920240 w 13807440"/>
                    <a:gd name="connsiteY14" fmla="*/ 12252960 h 18836640"/>
                    <a:gd name="connsiteX15" fmla="*/ 2194560 w 13807440"/>
                    <a:gd name="connsiteY15" fmla="*/ 11338560 h 18836640"/>
                    <a:gd name="connsiteX16" fmla="*/ 1737360 w 13807440"/>
                    <a:gd name="connsiteY16" fmla="*/ 10149840 h 18836640"/>
                    <a:gd name="connsiteX17" fmla="*/ 1463040 w 13807440"/>
                    <a:gd name="connsiteY17" fmla="*/ 7772400 h 18836640"/>
                    <a:gd name="connsiteX18" fmla="*/ 1371600 w 13807440"/>
                    <a:gd name="connsiteY18" fmla="*/ 6400800 h 18836640"/>
                    <a:gd name="connsiteX19" fmla="*/ 2560320 w 13807440"/>
                    <a:gd name="connsiteY19" fmla="*/ 4297680 h 18836640"/>
                    <a:gd name="connsiteX20" fmla="*/ 4023360 w 13807440"/>
                    <a:gd name="connsiteY20" fmla="*/ 2103120 h 18836640"/>
                    <a:gd name="connsiteX21" fmla="*/ 5212080 w 13807440"/>
                    <a:gd name="connsiteY21" fmla="*/ 914400 h 18836640"/>
                    <a:gd name="connsiteX22" fmla="*/ 7772400 w 13807440"/>
                    <a:gd name="connsiteY22" fmla="*/ 0 h 18836640"/>
                    <a:gd name="connsiteX23" fmla="*/ 9052560 w 13807440"/>
                    <a:gd name="connsiteY23" fmla="*/ 0 h 18836640"/>
                    <a:gd name="connsiteX24" fmla="*/ 11704320 w 13807440"/>
                    <a:gd name="connsiteY24" fmla="*/ 1828800 h 18836640"/>
                    <a:gd name="connsiteX25" fmla="*/ 12710160 w 13807440"/>
                    <a:gd name="connsiteY25" fmla="*/ 3383280 h 18836640"/>
                    <a:gd name="connsiteX26" fmla="*/ 13350240 w 13807440"/>
                    <a:gd name="connsiteY26" fmla="*/ 4389120 h 18836640"/>
                    <a:gd name="connsiteX27" fmla="*/ 13533120 w 13807440"/>
                    <a:gd name="connsiteY27" fmla="*/ 6492240 h 18836640"/>
                    <a:gd name="connsiteX28" fmla="*/ 13807440 w 13807440"/>
                    <a:gd name="connsiteY28" fmla="*/ 6949440 h 18836640"/>
                    <a:gd name="connsiteX29" fmla="*/ 13624560 w 13807440"/>
                    <a:gd name="connsiteY29" fmla="*/ 8412480 h 18836640"/>
                    <a:gd name="connsiteX30" fmla="*/ 12984480 w 13807440"/>
                    <a:gd name="connsiteY30" fmla="*/ 9052560 h 18836640"/>
                    <a:gd name="connsiteX31" fmla="*/ 13807440 w 13807440"/>
                    <a:gd name="connsiteY31" fmla="*/ 9784080 h 18836640"/>
                    <a:gd name="connsiteX32" fmla="*/ 13167360 w 13807440"/>
                    <a:gd name="connsiteY32" fmla="*/ 10332720 h 18836640"/>
                    <a:gd name="connsiteX33" fmla="*/ 12435840 w 13807440"/>
                    <a:gd name="connsiteY33" fmla="*/ 10332720 h 18836640"/>
                    <a:gd name="connsiteX34" fmla="*/ 11430000 w 13807440"/>
                    <a:gd name="connsiteY34" fmla="*/ 13441680 h 18836640"/>
                    <a:gd name="connsiteX35" fmla="*/ 9509760 w 13807440"/>
                    <a:gd name="connsiteY35" fmla="*/ 15727680 h 18836640"/>
                    <a:gd name="connsiteX36" fmla="*/ 8321040 w 13807440"/>
                    <a:gd name="connsiteY36" fmla="*/ 16184880 h 18836640"/>
                    <a:gd name="connsiteX37" fmla="*/ 7863840 w 13807440"/>
                    <a:gd name="connsiteY37" fmla="*/ 17922240 h 18836640"/>
                    <a:gd name="connsiteX38" fmla="*/ 7863840 w 13807440"/>
                    <a:gd name="connsiteY38" fmla="*/ 18745200 h 18836640"/>
                    <a:gd name="connsiteX0" fmla="*/ 7955280 w 13807440"/>
                    <a:gd name="connsiteY0" fmla="*/ 18836640 h 18836640"/>
                    <a:gd name="connsiteX1" fmla="*/ 6217920 w 13807440"/>
                    <a:gd name="connsiteY1" fmla="*/ 17830800 h 18836640"/>
                    <a:gd name="connsiteX2" fmla="*/ 5394960 w 13807440"/>
                    <a:gd name="connsiteY2" fmla="*/ 17922240 h 18836640"/>
                    <a:gd name="connsiteX3" fmla="*/ 2286000 w 13807440"/>
                    <a:gd name="connsiteY3" fmla="*/ 15910560 h 18836640"/>
                    <a:gd name="connsiteX4" fmla="*/ 2377440 w 13807440"/>
                    <a:gd name="connsiteY4" fmla="*/ 15636240 h 18836640"/>
                    <a:gd name="connsiteX5" fmla="*/ 1920240 w 13807440"/>
                    <a:gd name="connsiteY5" fmla="*/ 15453360 h 18836640"/>
                    <a:gd name="connsiteX6" fmla="*/ 1371600 w 13807440"/>
                    <a:gd name="connsiteY6" fmla="*/ 15453360 h 18836640"/>
                    <a:gd name="connsiteX7" fmla="*/ 914400 w 13807440"/>
                    <a:gd name="connsiteY7" fmla="*/ 16733520 h 18836640"/>
                    <a:gd name="connsiteX8" fmla="*/ 914400 w 13807440"/>
                    <a:gd name="connsiteY8" fmla="*/ 16733520 h 18836640"/>
                    <a:gd name="connsiteX9" fmla="*/ 91440 w 13807440"/>
                    <a:gd name="connsiteY9" fmla="*/ 17007840 h 18836640"/>
                    <a:gd name="connsiteX10" fmla="*/ 91440 w 13807440"/>
                    <a:gd name="connsiteY10" fmla="*/ 17007840 h 18836640"/>
                    <a:gd name="connsiteX11" fmla="*/ 0 w 13807440"/>
                    <a:gd name="connsiteY11" fmla="*/ 15819120 h 18836640"/>
                    <a:gd name="connsiteX12" fmla="*/ 1005840 w 13807440"/>
                    <a:gd name="connsiteY12" fmla="*/ 15361920 h 18836640"/>
                    <a:gd name="connsiteX13" fmla="*/ 1005840 w 13807440"/>
                    <a:gd name="connsiteY13" fmla="*/ 13258800 h 18836640"/>
                    <a:gd name="connsiteX14" fmla="*/ 1920240 w 13807440"/>
                    <a:gd name="connsiteY14" fmla="*/ 12252960 h 18836640"/>
                    <a:gd name="connsiteX15" fmla="*/ 2194560 w 13807440"/>
                    <a:gd name="connsiteY15" fmla="*/ 11338560 h 18836640"/>
                    <a:gd name="connsiteX16" fmla="*/ 1737360 w 13807440"/>
                    <a:gd name="connsiteY16" fmla="*/ 10149840 h 18836640"/>
                    <a:gd name="connsiteX17" fmla="*/ 1463040 w 13807440"/>
                    <a:gd name="connsiteY17" fmla="*/ 7772400 h 18836640"/>
                    <a:gd name="connsiteX18" fmla="*/ 1371600 w 13807440"/>
                    <a:gd name="connsiteY18" fmla="*/ 6400800 h 18836640"/>
                    <a:gd name="connsiteX19" fmla="*/ 2560320 w 13807440"/>
                    <a:gd name="connsiteY19" fmla="*/ 4297680 h 18836640"/>
                    <a:gd name="connsiteX20" fmla="*/ 4023360 w 13807440"/>
                    <a:gd name="connsiteY20" fmla="*/ 2103120 h 18836640"/>
                    <a:gd name="connsiteX21" fmla="*/ 5212080 w 13807440"/>
                    <a:gd name="connsiteY21" fmla="*/ 914400 h 18836640"/>
                    <a:gd name="connsiteX22" fmla="*/ 7772400 w 13807440"/>
                    <a:gd name="connsiteY22" fmla="*/ 0 h 18836640"/>
                    <a:gd name="connsiteX23" fmla="*/ 9052560 w 13807440"/>
                    <a:gd name="connsiteY23" fmla="*/ 0 h 18836640"/>
                    <a:gd name="connsiteX24" fmla="*/ 11704320 w 13807440"/>
                    <a:gd name="connsiteY24" fmla="*/ 1828800 h 18836640"/>
                    <a:gd name="connsiteX25" fmla="*/ 12710160 w 13807440"/>
                    <a:gd name="connsiteY25" fmla="*/ 3383280 h 18836640"/>
                    <a:gd name="connsiteX26" fmla="*/ 13350240 w 13807440"/>
                    <a:gd name="connsiteY26" fmla="*/ 4389120 h 18836640"/>
                    <a:gd name="connsiteX27" fmla="*/ 13533120 w 13807440"/>
                    <a:gd name="connsiteY27" fmla="*/ 6492240 h 18836640"/>
                    <a:gd name="connsiteX28" fmla="*/ 13807440 w 13807440"/>
                    <a:gd name="connsiteY28" fmla="*/ 6949440 h 18836640"/>
                    <a:gd name="connsiteX29" fmla="*/ 13624560 w 13807440"/>
                    <a:gd name="connsiteY29" fmla="*/ 8412480 h 18836640"/>
                    <a:gd name="connsiteX30" fmla="*/ 12984480 w 13807440"/>
                    <a:gd name="connsiteY30" fmla="*/ 9052560 h 18836640"/>
                    <a:gd name="connsiteX31" fmla="*/ 13807440 w 13807440"/>
                    <a:gd name="connsiteY31" fmla="*/ 9784080 h 18836640"/>
                    <a:gd name="connsiteX32" fmla="*/ 13167360 w 13807440"/>
                    <a:gd name="connsiteY32" fmla="*/ 10332720 h 18836640"/>
                    <a:gd name="connsiteX33" fmla="*/ 12435840 w 13807440"/>
                    <a:gd name="connsiteY33" fmla="*/ 10332720 h 18836640"/>
                    <a:gd name="connsiteX34" fmla="*/ 11430000 w 13807440"/>
                    <a:gd name="connsiteY34" fmla="*/ 13441680 h 18836640"/>
                    <a:gd name="connsiteX35" fmla="*/ 9509760 w 13807440"/>
                    <a:gd name="connsiteY35" fmla="*/ 15727680 h 18836640"/>
                    <a:gd name="connsiteX36" fmla="*/ 8321040 w 13807440"/>
                    <a:gd name="connsiteY36" fmla="*/ 16184880 h 18836640"/>
                    <a:gd name="connsiteX37" fmla="*/ 7863840 w 13807440"/>
                    <a:gd name="connsiteY37" fmla="*/ 17922240 h 18836640"/>
                    <a:gd name="connsiteX38" fmla="*/ 7863840 w 13807440"/>
                    <a:gd name="connsiteY38" fmla="*/ 18745200 h 18836640"/>
                    <a:gd name="connsiteX39" fmla="*/ 7955280 w 13807440"/>
                    <a:gd name="connsiteY39" fmla="*/ 18836640 h 18836640"/>
                    <a:gd name="connsiteX0" fmla="*/ 7955280 w 13807440"/>
                    <a:gd name="connsiteY0" fmla="*/ 18836640 h 18836640"/>
                    <a:gd name="connsiteX1" fmla="*/ 6217920 w 13807440"/>
                    <a:gd name="connsiteY1" fmla="*/ 17830800 h 18836640"/>
                    <a:gd name="connsiteX2" fmla="*/ 5394960 w 13807440"/>
                    <a:gd name="connsiteY2" fmla="*/ 17922240 h 18836640"/>
                    <a:gd name="connsiteX3" fmla="*/ 2286000 w 13807440"/>
                    <a:gd name="connsiteY3" fmla="*/ 15910560 h 18836640"/>
                    <a:gd name="connsiteX4" fmla="*/ 2377440 w 13807440"/>
                    <a:gd name="connsiteY4" fmla="*/ 15636240 h 18836640"/>
                    <a:gd name="connsiteX5" fmla="*/ 1920240 w 13807440"/>
                    <a:gd name="connsiteY5" fmla="*/ 15453360 h 18836640"/>
                    <a:gd name="connsiteX6" fmla="*/ 1371600 w 13807440"/>
                    <a:gd name="connsiteY6" fmla="*/ 15453360 h 18836640"/>
                    <a:gd name="connsiteX7" fmla="*/ 914400 w 13807440"/>
                    <a:gd name="connsiteY7" fmla="*/ 16733520 h 18836640"/>
                    <a:gd name="connsiteX8" fmla="*/ 914400 w 13807440"/>
                    <a:gd name="connsiteY8" fmla="*/ 16733520 h 18836640"/>
                    <a:gd name="connsiteX9" fmla="*/ 91440 w 13807440"/>
                    <a:gd name="connsiteY9" fmla="*/ 17007840 h 18836640"/>
                    <a:gd name="connsiteX10" fmla="*/ 91440 w 13807440"/>
                    <a:gd name="connsiteY10" fmla="*/ 17007840 h 18836640"/>
                    <a:gd name="connsiteX11" fmla="*/ 0 w 13807440"/>
                    <a:gd name="connsiteY11" fmla="*/ 15819120 h 18836640"/>
                    <a:gd name="connsiteX12" fmla="*/ 1005840 w 13807440"/>
                    <a:gd name="connsiteY12" fmla="*/ 15361920 h 18836640"/>
                    <a:gd name="connsiteX13" fmla="*/ 1005840 w 13807440"/>
                    <a:gd name="connsiteY13" fmla="*/ 13258800 h 18836640"/>
                    <a:gd name="connsiteX14" fmla="*/ 1920240 w 13807440"/>
                    <a:gd name="connsiteY14" fmla="*/ 12252960 h 18836640"/>
                    <a:gd name="connsiteX15" fmla="*/ 2194560 w 13807440"/>
                    <a:gd name="connsiteY15" fmla="*/ 11338560 h 18836640"/>
                    <a:gd name="connsiteX16" fmla="*/ 1737360 w 13807440"/>
                    <a:gd name="connsiteY16" fmla="*/ 10149840 h 18836640"/>
                    <a:gd name="connsiteX17" fmla="*/ 1463040 w 13807440"/>
                    <a:gd name="connsiteY17" fmla="*/ 7772400 h 18836640"/>
                    <a:gd name="connsiteX18" fmla="*/ 1371600 w 13807440"/>
                    <a:gd name="connsiteY18" fmla="*/ 6400800 h 18836640"/>
                    <a:gd name="connsiteX19" fmla="*/ 2560320 w 13807440"/>
                    <a:gd name="connsiteY19" fmla="*/ 4297680 h 18836640"/>
                    <a:gd name="connsiteX20" fmla="*/ 4023360 w 13807440"/>
                    <a:gd name="connsiteY20" fmla="*/ 2103120 h 18836640"/>
                    <a:gd name="connsiteX21" fmla="*/ 5212080 w 13807440"/>
                    <a:gd name="connsiteY21" fmla="*/ 914400 h 18836640"/>
                    <a:gd name="connsiteX22" fmla="*/ 7772400 w 13807440"/>
                    <a:gd name="connsiteY22" fmla="*/ 0 h 18836640"/>
                    <a:gd name="connsiteX23" fmla="*/ 9052560 w 13807440"/>
                    <a:gd name="connsiteY23" fmla="*/ 0 h 18836640"/>
                    <a:gd name="connsiteX24" fmla="*/ 11704320 w 13807440"/>
                    <a:gd name="connsiteY24" fmla="*/ 1828800 h 18836640"/>
                    <a:gd name="connsiteX25" fmla="*/ 12710160 w 13807440"/>
                    <a:gd name="connsiteY25" fmla="*/ 3383280 h 18836640"/>
                    <a:gd name="connsiteX26" fmla="*/ 13350240 w 13807440"/>
                    <a:gd name="connsiteY26" fmla="*/ 4389120 h 18836640"/>
                    <a:gd name="connsiteX27" fmla="*/ 13533120 w 13807440"/>
                    <a:gd name="connsiteY27" fmla="*/ 6492240 h 18836640"/>
                    <a:gd name="connsiteX28" fmla="*/ 13807440 w 13807440"/>
                    <a:gd name="connsiteY28" fmla="*/ 6949440 h 18836640"/>
                    <a:gd name="connsiteX29" fmla="*/ 13624560 w 13807440"/>
                    <a:gd name="connsiteY29" fmla="*/ 8412480 h 18836640"/>
                    <a:gd name="connsiteX30" fmla="*/ 12984480 w 13807440"/>
                    <a:gd name="connsiteY30" fmla="*/ 9052560 h 18836640"/>
                    <a:gd name="connsiteX31" fmla="*/ 13807440 w 13807440"/>
                    <a:gd name="connsiteY31" fmla="*/ 9784080 h 18836640"/>
                    <a:gd name="connsiteX32" fmla="*/ 13167360 w 13807440"/>
                    <a:gd name="connsiteY32" fmla="*/ 10332720 h 18836640"/>
                    <a:gd name="connsiteX33" fmla="*/ 12435840 w 13807440"/>
                    <a:gd name="connsiteY33" fmla="*/ 10332720 h 18836640"/>
                    <a:gd name="connsiteX34" fmla="*/ 11430000 w 13807440"/>
                    <a:gd name="connsiteY34" fmla="*/ 13441680 h 18836640"/>
                    <a:gd name="connsiteX35" fmla="*/ 9509760 w 13807440"/>
                    <a:gd name="connsiteY35" fmla="*/ 15727680 h 18836640"/>
                    <a:gd name="connsiteX36" fmla="*/ 8321040 w 13807440"/>
                    <a:gd name="connsiteY36" fmla="*/ 16184880 h 18836640"/>
                    <a:gd name="connsiteX37" fmla="*/ 7863840 w 13807440"/>
                    <a:gd name="connsiteY37" fmla="*/ 17922240 h 18836640"/>
                    <a:gd name="connsiteX38" fmla="*/ 7863840 w 13807440"/>
                    <a:gd name="connsiteY38" fmla="*/ 18745200 h 18836640"/>
                    <a:gd name="connsiteX39" fmla="*/ 7955280 w 13807440"/>
                    <a:gd name="connsiteY39" fmla="*/ 18836640 h 18836640"/>
                    <a:gd name="connsiteX0" fmla="*/ 7955280 w 13807440"/>
                    <a:gd name="connsiteY0" fmla="*/ 18836640 h 18836640"/>
                    <a:gd name="connsiteX1" fmla="*/ 6217920 w 13807440"/>
                    <a:gd name="connsiteY1" fmla="*/ 17830800 h 18836640"/>
                    <a:gd name="connsiteX2" fmla="*/ 5394960 w 13807440"/>
                    <a:gd name="connsiteY2" fmla="*/ 17922240 h 18836640"/>
                    <a:gd name="connsiteX3" fmla="*/ 2286000 w 13807440"/>
                    <a:gd name="connsiteY3" fmla="*/ 15910560 h 18836640"/>
                    <a:gd name="connsiteX4" fmla="*/ 2377440 w 13807440"/>
                    <a:gd name="connsiteY4" fmla="*/ 15636240 h 18836640"/>
                    <a:gd name="connsiteX5" fmla="*/ 1920240 w 13807440"/>
                    <a:gd name="connsiteY5" fmla="*/ 15453360 h 18836640"/>
                    <a:gd name="connsiteX6" fmla="*/ 1371600 w 13807440"/>
                    <a:gd name="connsiteY6" fmla="*/ 15453360 h 18836640"/>
                    <a:gd name="connsiteX7" fmla="*/ 914400 w 13807440"/>
                    <a:gd name="connsiteY7" fmla="*/ 16733520 h 18836640"/>
                    <a:gd name="connsiteX8" fmla="*/ 914400 w 13807440"/>
                    <a:gd name="connsiteY8" fmla="*/ 16733520 h 18836640"/>
                    <a:gd name="connsiteX9" fmla="*/ 91440 w 13807440"/>
                    <a:gd name="connsiteY9" fmla="*/ 17007840 h 18836640"/>
                    <a:gd name="connsiteX10" fmla="*/ 91440 w 13807440"/>
                    <a:gd name="connsiteY10" fmla="*/ 17007840 h 18836640"/>
                    <a:gd name="connsiteX11" fmla="*/ 0 w 13807440"/>
                    <a:gd name="connsiteY11" fmla="*/ 15819120 h 18836640"/>
                    <a:gd name="connsiteX12" fmla="*/ 1005840 w 13807440"/>
                    <a:gd name="connsiteY12" fmla="*/ 15361920 h 18836640"/>
                    <a:gd name="connsiteX13" fmla="*/ 1005840 w 13807440"/>
                    <a:gd name="connsiteY13" fmla="*/ 13258800 h 18836640"/>
                    <a:gd name="connsiteX14" fmla="*/ 1920240 w 13807440"/>
                    <a:gd name="connsiteY14" fmla="*/ 12252960 h 18836640"/>
                    <a:gd name="connsiteX15" fmla="*/ 2194560 w 13807440"/>
                    <a:gd name="connsiteY15" fmla="*/ 11338560 h 18836640"/>
                    <a:gd name="connsiteX16" fmla="*/ 1737360 w 13807440"/>
                    <a:gd name="connsiteY16" fmla="*/ 10149840 h 18836640"/>
                    <a:gd name="connsiteX17" fmla="*/ 1463040 w 13807440"/>
                    <a:gd name="connsiteY17" fmla="*/ 7772400 h 18836640"/>
                    <a:gd name="connsiteX18" fmla="*/ 1371600 w 13807440"/>
                    <a:gd name="connsiteY18" fmla="*/ 6400800 h 18836640"/>
                    <a:gd name="connsiteX19" fmla="*/ 2560320 w 13807440"/>
                    <a:gd name="connsiteY19" fmla="*/ 4297680 h 18836640"/>
                    <a:gd name="connsiteX20" fmla="*/ 4023360 w 13807440"/>
                    <a:gd name="connsiteY20" fmla="*/ 2103120 h 18836640"/>
                    <a:gd name="connsiteX21" fmla="*/ 5212080 w 13807440"/>
                    <a:gd name="connsiteY21" fmla="*/ 914400 h 18836640"/>
                    <a:gd name="connsiteX22" fmla="*/ 7772400 w 13807440"/>
                    <a:gd name="connsiteY22" fmla="*/ 0 h 18836640"/>
                    <a:gd name="connsiteX23" fmla="*/ 9052560 w 13807440"/>
                    <a:gd name="connsiteY23" fmla="*/ 0 h 18836640"/>
                    <a:gd name="connsiteX24" fmla="*/ 11704320 w 13807440"/>
                    <a:gd name="connsiteY24" fmla="*/ 1828800 h 18836640"/>
                    <a:gd name="connsiteX25" fmla="*/ 12710160 w 13807440"/>
                    <a:gd name="connsiteY25" fmla="*/ 3383280 h 18836640"/>
                    <a:gd name="connsiteX26" fmla="*/ 13350240 w 13807440"/>
                    <a:gd name="connsiteY26" fmla="*/ 4389120 h 18836640"/>
                    <a:gd name="connsiteX27" fmla="*/ 13533120 w 13807440"/>
                    <a:gd name="connsiteY27" fmla="*/ 6492240 h 18836640"/>
                    <a:gd name="connsiteX28" fmla="*/ 13807440 w 13807440"/>
                    <a:gd name="connsiteY28" fmla="*/ 6949440 h 18836640"/>
                    <a:gd name="connsiteX29" fmla="*/ 13624560 w 13807440"/>
                    <a:gd name="connsiteY29" fmla="*/ 8412480 h 18836640"/>
                    <a:gd name="connsiteX30" fmla="*/ 12984480 w 13807440"/>
                    <a:gd name="connsiteY30" fmla="*/ 9052560 h 18836640"/>
                    <a:gd name="connsiteX31" fmla="*/ 13807440 w 13807440"/>
                    <a:gd name="connsiteY31" fmla="*/ 9784080 h 18836640"/>
                    <a:gd name="connsiteX32" fmla="*/ 13167360 w 13807440"/>
                    <a:gd name="connsiteY32" fmla="*/ 10332720 h 18836640"/>
                    <a:gd name="connsiteX33" fmla="*/ 12435840 w 13807440"/>
                    <a:gd name="connsiteY33" fmla="*/ 10332720 h 18836640"/>
                    <a:gd name="connsiteX34" fmla="*/ 11430000 w 13807440"/>
                    <a:gd name="connsiteY34" fmla="*/ 13441680 h 18836640"/>
                    <a:gd name="connsiteX35" fmla="*/ 9509760 w 13807440"/>
                    <a:gd name="connsiteY35" fmla="*/ 15727680 h 18836640"/>
                    <a:gd name="connsiteX36" fmla="*/ 8321040 w 13807440"/>
                    <a:gd name="connsiteY36" fmla="*/ 16184880 h 18836640"/>
                    <a:gd name="connsiteX37" fmla="*/ 7863840 w 13807440"/>
                    <a:gd name="connsiteY37" fmla="*/ 17922240 h 18836640"/>
                    <a:gd name="connsiteX38" fmla="*/ 7863840 w 13807440"/>
                    <a:gd name="connsiteY38" fmla="*/ 18745200 h 18836640"/>
                    <a:gd name="connsiteX39" fmla="*/ 7955280 w 13807440"/>
                    <a:gd name="connsiteY39" fmla="*/ 18836640 h 18836640"/>
                    <a:gd name="connsiteX0" fmla="*/ 7955280 w 13807440"/>
                    <a:gd name="connsiteY0" fmla="*/ 18836640 h 18836640"/>
                    <a:gd name="connsiteX1" fmla="*/ 6217920 w 13807440"/>
                    <a:gd name="connsiteY1" fmla="*/ 17830800 h 18836640"/>
                    <a:gd name="connsiteX2" fmla="*/ 5394960 w 13807440"/>
                    <a:gd name="connsiteY2" fmla="*/ 17922240 h 18836640"/>
                    <a:gd name="connsiteX3" fmla="*/ 2286000 w 13807440"/>
                    <a:gd name="connsiteY3" fmla="*/ 15910560 h 18836640"/>
                    <a:gd name="connsiteX4" fmla="*/ 2377440 w 13807440"/>
                    <a:gd name="connsiteY4" fmla="*/ 15636240 h 18836640"/>
                    <a:gd name="connsiteX5" fmla="*/ 1920240 w 13807440"/>
                    <a:gd name="connsiteY5" fmla="*/ 15453360 h 18836640"/>
                    <a:gd name="connsiteX6" fmla="*/ 1371600 w 13807440"/>
                    <a:gd name="connsiteY6" fmla="*/ 15453360 h 18836640"/>
                    <a:gd name="connsiteX7" fmla="*/ 914400 w 13807440"/>
                    <a:gd name="connsiteY7" fmla="*/ 16733520 h 18836640"/>
                    <a:gd name="connsiteX8" fmla="*/ 914400 w 13807440"/>
                    <a:gd name="connsiteY8" fmla="*/ 16733520 h 18836640"/>
                    <a:gd name="connsiteX9" fmla="*/ 91440 w 13807440"/>
                    <a:gd name="connsiteY9" fmla="*/ 17007840 h 18836640"/>
                    <a:gd name="connsiteX10" fmla="*/ 91440 w 13807440"/>
                    <a:gd name="connsiteY10" fmla="*/ 17007840 h 18836640"/>
                    <a:gd name="connsiteX11" fmla="*/ 0 w 13807440"/>
                    <a:gd name="connsiteY11" fmla="*/ 15819120 h 18836640"/>
                    <a:gd name="connsiteX12" fmla="*/ 1005840 w 13807440"/>
                    <a:gd name="connsiteY12" fmla="*/ 15361920 h 18836640"/>
                    <a:gd name="connsiteX13" fmla="*/ 1005840 w 13807440"/>
                    <a:gd name="connsiteY13" fmla="*/ 13258800 h 18836640"/>
                    <a:gd name="connsiteX14" fmla="*/ 1920240 w 13807440"/>
                    <a:gd name="connsiteY14" fmla="*/ 12252960 h 18836640"/>
                    <a:gd name="connsiteX15" fmla="*/ 2194560 w 13807440"/>
                    <a:gd name="connsiteY15" fmla="*/ 11338560 h 18836640"/>
                    <a:gd name="connsiteX16" fmla="*/ 1737360 w 13807440"/>
                    <a:gd name="connsiteY16" fmla="*/ 10149840 h 18836640"/>
                    <a:gd name="connsiteX17" fmla="*/ 1463040 w 13807440"/>
                    <a:gd name="connsiteY17" fmla="*/ 7772400 h 18836640"/>
                    <a:gd name="connsiteX18" fmla="*/ 1371600 w 13807440"/>
                    <a:gd name="connsiteY18" fmla="*/ 6400800 h 18836640"/>
                    <a:gd name="connsiteX19" fmla="*/ 2560320 w 13807440"/>
                    <a:gd name="connsiteY19" fmla="*/ 4297680 h 18836640"/>
                    <a:gd name="connsiteX20" fmla="*/ 4023360 w 13807440"/>
                    <a:gd name="connsiteY20" fmla="*/ 2103120 h 18836640"/>
                    <a:gd name="connsiteX21" fmla="*/ 5212080 w 13807440"/>
                    <a:gd name="connsiteY21" fmla="*/ 914400 h 18836640"/>
                    <a:gd name="connsiteX22" fmla="*/ 7772400 w 13807440"/>
                    <a:gd name="connsiteY22" fmla="*/ 0 h 18836640"/>
                    <a:gd name="connsiteX23" fmla="*/ 9052560 w 13807440"/>
                    <a:gd name="connsiteY23" fmla="*/ 0 h 18836640"/>
                    <a:gd name="connsiteX24" fmla="*/ 11704320 w 13807440"/>
                    <a:gd name="connsiteY24" fmla="*/ 1828800 h 18836640"/>
                    <a:gd name="connsiteX25" fmla="*/ 12710160 w 13807440"/>
                    <a:gd name="connsiteY25" fmla="*/ 3383280 h 18836640"/>
                    <a:gd name="connsiteX26" fmla="*/ 13350240 w 13807440"/>
                    <a:gd name="connsiteY26" fmla="*/ 4389120 h 18836640"/>
                    <a:gd name="connsiteX27" fmla="*/ 13533120 w 13807440"/>
                    <a:gd name="connsiteY27" fmla="*/ 6492240 h 18836640"/>
                    <a:gd name="connsiteX28" fmla="*/ 13807440 w 13807440"/>
                    <a:gd name="connsiteY28" fmla="*/ 6949440 h 18836640"/>
                    <a:gd name="connsiteX29" fmla="*/ 13624560 w 13807440"/>
                    <a:gd name="connsiteY29" fmla="*/ 8412480 h 18836640"/>
                    <a:gd name="connsiteX30" fmla="*/ 12984480 w 13807440"/>
                    <a:gd name="connsiteY30" fmla="*/ 9052560 h 18836640"/>
                    <a:gd name="connsiteX31" fmla="*/ 13807440 w 13807440"/>
                    <a:gd name="connsiteY31" fmla="*/ 9784080 h 18836640"/>
                    <a:gd name="connsiteX32" fmla="*/ 13167360 w 13807440"/>
                    <a:gd name="connsiteY32" fmla="*/ 10332720 h 18836640"/>
                    <a:gd name="connsiteX33" fmla="*/ 12435840 w 13807440"/>
                    <a:gd name="connsiteY33" fmla="*/ 10332720 h 18836640"/>
                    <a:gd name="connsiteX34" fmla="*/ 11430000 w 13807440"/>
                    <a:gd name="connsiteY34" fmla="*/ 13441680 h 18836640"/>
                    <a:gd name="connsiteX35" fmla="*/ 9509760 w 13807440"/>
                    <a:gd name="connsiteY35" fmla="*/ 15727680 h 18836640"/>
                    <a:gd name="connsiteX36" fmla="*/ 8321040 w 13807440"/>
                    <a:gd name="connsiteY36" fmla="*/ 16184880 h 18836640"/>
                    <a:gd name="connsiteX37" fmla="*/ 7863840 w 13807440"/>
                    <a:gd name="connsiteY37" fmla="*/ 17922240 h 18836640"/>
                    <a:gd name="connsiteX38" fmla="*/ 7863840 w 13807440"/>
                    <a:gd name="connsiteY38" fmla="*/ 18745200 h 18836640"/>
                    <a:gd name="connsiteX39" fmla="*/ 7955280 w 13807440"/>
                    <a:gd name="connsiteY39" fmla="*/ 18836640 h 188366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7955280 w 13807440"/>
                    <a:gd name="connsiteY0" fmla="*/ 19141440 h 19141440"/>
                    <a:gd name="connsiteX1" fmla="*/ 6217920 w 13807440"/>
                    <a:gd name="connsiteY1" fmla="*/ 18135600 h 19141440"/>
                    <a:gd name="connsiteX2" fmla="*/ 5394960 w 13807440"/>
                    <a:gd name="connsiteY2" fmla="*/ 18227040 h 19141440"/>
                    <a:gd name="connsiteX3" fmla="*/ 2286000 w 13807440"/>
                    <a:gd name="connsiteY3" fmla="*/ 16215360 h 19141440"/>
                    <a:gd name="connsiteX4" fmla="*/ 2377440 w 13807440"/>
                    <a:gd name="connsiteY4" fmla="*/ 15941040 h 19141440"/>
                    <a:gd name="connsiteX5" fmla="*/ 1920240 w 13807440"/>
                    <a:gd name="connsiteY5" fmla="*/ 15758160 h 19141440"/>
                    <a:gd name="connsiteX6" fmla="*/ 1371600 w 13807440"/>
                    <a:gd name="connsiteY6" fmla="*/ 15758160 h 19141440"/>
                    <a:gd name="connsiteX7" fmla="*/ 914400 w 13807440"/>
                    <a:gd name="connsiteY7" fmla="*/ 17038320 h 19141440"/>
                    <a:gd name="connsiteX8" fmla="*/ 914400 w 13807440"/>
                    <a:gd name="connsiteY8" fmla="*/ 17038320 h 19141440"/>
                    <a:gd name="connsiteX9" fmla="*/ 91440 w 13807440"/>
                    <a:gd name="connsiteY9" fmla="*/ 17312640 h 19141440"/>
                    <a:gd name="connsiteX10" fmla="*/ 91440 w 13807440"/>
                    <a:gd name="connsiteY10" fmla="*/ 17312640 h 19141440"/>
                    <a:gd name="connsiteX11" fmla="*/ 0 w 13807440"/>
                    <a:gd name="connsiteY11" fmla="*/ 16123920 h 19141440"/>
                    <a:gd name="connsiteX12" fmla="*/ 1005840 w 13807440"/>
                    <a:gd name="connsiteY12" fmla="*/ 15666720 h 19141440"/>
                    <a:gd name="connsiteX13" fmla="*/ 1005840 w 13807440"/>
                    <a:gd name="connsiteY13" fmla="*/ 13563600 h 19141440"/>
                    <a:gd name="connsiteX14" fmla="*/ 1920240 w 13807440"/>
                    <a:gd name="connsiteY14" fmla="*/ 12557760 h 19141440"/>
                    <a:gd name="connsiteX15" fmla="*/ 2194560 w 13807440"/>
                    <a:gd name="connsiteY15" fmla="*/ 11643360 h 19141440"/>
                    <a:gd name="connsiteX16" fmla="*/ 1737360 w 13807440"/>
                    <a:gd name="connsiteY16" fmla="*/ 10454640 h 19141440"/>
                    <a:gd name="connsiteX17" fmla="*/ 1463040 w 13807440"/>
                    <a:gd name="connsiteY17" fmla="*/ 8077200 h 19141440"/>
                    <a:gd name="connsiteX18" fmla="*/ 1371600 w 13807440"/>
                    <a:gd name="connsiteY18" fmla="*/ 6705600 h 19141440"/>
                    <a:gd name="connsiteX19" fmla="*/ 2560320 w 13807440"/>
                    <a:gd name="connsiteY19" fmla="*/ 4602480 h 19141440"/>
                    <a:gd name="connsiteX20" fmla="*/ 4023360 w 13807440"/>
                    <a:gd name="connsiteY20" fmla="*/ 2407920 h 19141440"/>
                    <a:gd name="connsiteX21" fmla="*/ 5212080 w 13807440"/>
                    <a:gd name="connsiteY21" fmla="*/ 1219200 h 19141440"/>
                    <a:gd name="connsiteX22" fmla="*/ 7772400 w 13807440"/>
                    <a:gd name="connsiteY22" fmla="*/ 304800 h 19141440"/>
                    <a:gd name="connsiteX23" fmla="*/ 9052560 w 13807440"/>
                    <a:gd name="connsiteY23" fmla="*/ 304800 h 19141440"/>
                    <a:gd name="connsiteX24" fmla="*/ 11704320 w 13807440"/>
                    <a:gd name="connsiteY24" fmla="*/ 2133600 h 19141440"/>
                    <a:gd name="connsiteX25" fmla="*/ 12710160 w 13807440"/>
                    <a:gd name="connsiteY25" fmla="*/ 3688080 h 19141440"/>
                    <a:gd name="connsiteX26" fmla="*/ 13350240 w 13807440"/>
                    <a:gd name="connsiteY26" fmla="*/ 4693920 h 19141440"/>
                    <a:gd name="connsiteX27" fmla="*/ 13533120 w 13807440"/>
                    <a:gd name="connsiteY27" fmla="*/ 6797040 h 19141440"/>
                    <a:gd name="connsiteX28" fmla="*/ 13807440 w 13807440"/>
                    <a:gd name="connsiteY28" fmla="*/ 7254240 h 19141440"/>
                    <a:gd name="connsiteX29" fmla="*/ 13624560 w 13807440"/>
                    <a:gd name="connsiteY29" fmla="*/ 8717280 h 19141440"/>
                    <a:gd name="connsiteX30" fmla="*/ 12984480 w 13807440"/>
                    <a:gd name="connsiteY30" fmla="*/ 9357360 h 19141440"/>
                    <a:gd name="connsiteX31" fmla="*/ 13807440 w 13807440"/>
                    <a:gd name="connsiteY31" fmla="*/ 10088880 h 19141440"/>
                    <a:gd name="connsiteX32" fmla="*/ 13167360 w 13807440"/>
                    <a:gd name="connsiteY32" fmla="*/ 10637520 h 19141440"/>
                    <a:gd name="connsiteX33" fmla="*/ 12435840 w 13807440"/>
                    <a:gd name="connsiteY33" fmla="*/ 10637520 h 19141440"/>
                    <a:gd name="connsiteX34" fmla="*/ 11430000 w 13807440"/>
                    <a:gd name="connsiteY34" fmla="*/ 13746480 h 19141440"/>
                    <a:gd name="connsiteX35" fmla="*/ 9509760 w 13807440"/>
                    <a:gd name="connsiteY35" fmla="*/ 16032480 h 19141440"/>
                    <a:gd name="connsiteX36" fmla="*/ 8321040 w 13807440"/>
                    <a:gd name="connsiteY36" fmla="*/ 16489680 h 19141440"/>
                    <a:gd name="connsiteX37" fmla="*/ 7863840 w 13807440"/>
                    <a:gd name="connsiteY37" fmla="*/ 18227040 h 19141440"/>
                    <a:gd name="connsiteX38" fmla="*/ 7863840 w 13807440"/>
                    <a:gd name="connsiteY38" fmla="*/ 19050000 h 19141440"/>
                    <a:gd name="connsiteX39" fmla="*/ 7955280 w 13807440"/>
                    <a:gd name="connsiteY39" fmla="*/ 19141440 h 19141440"/>
                    <a:gd name="connsiteX0" fmla="*/ 8107680 w 13959840"/>
                    <a:gd name="connsiteY0" fmla="*/ 19141440 h 19141440"/>
                    <a:gd name="connsiteX1" fmla="*/ 6370320 w 13959840"/>
                    <a:gd name="connsiteY1" fmla="*/ 18135600 h 19141440"/>
                    <a:gd name="connsiteX2" fmla="*/ 5547360 w 13959840"/>
                    <a:gd name="connsiteY2" fmla="*/ 18227040 h 19141440"/>
                    <a:gd name="connsiteX3" fmla="*/ 2438400 w 13959840"/>
                    <a:gd name="connsiteY3" fmla="*/ 16215360 h 19141440"/>
                    <a:gd name="connsiteX4" fmla="*/ 2529840 w 13959840"/>
                    <a:gd name="connsiteY4" fmla="*/ 15941040 h 19141440"/>
                    <a:gd name="connsiteX5" fmla="*/ 2072640 w 13959840"/>
                    <a:gd name="connsiteY5" fmla="*/ 15758160 h 19141440"/>
                    <a:gd name="connsiteX6" fmla="*/ 1524000 w 13959840"/>
                    <a:gd name="connsiteY6" fmla="*/ 15758160 h 19141440"/>
                    <a:gd name="connsiteX7" fmla="*/ 1066800 w 13959840"/>
                    <a:gd name="connsiteY7" fmla="*/ 17038320 h 19141440"/>
                    <a:gd name="connsiteX8" fmla="*/ 1066800 w 13959840"/>
                    <a:gd name="connsiteY8" fmla="*/ 17038320 h 19141440"/>
                    <a:gd name="connsiteX9" fmla="*/ 243840 w 13959840"/>
                    <a:gd name="connsiteY9" fmla="*/ 17312640 h 19141440"/>
                    <a:gd name="connsiteX10" fmla="*/ 243840 w 13959840"/>
                    <a:gd name="connsiteY10" fmla="*/ 17312640 h 19141440"/>
                    <a:gd name="connsiteX11" fmla="*/ 152400 w 13959840"/>
                    <a:gd name="connsiteY11" fmla="*/ 16123920 h 19141440"/>
                    <a:gd name="connsiteX12" fmla="*/ 1158240 w 13959840"/>
                    <a:gd name="connsiteY12" fmla="*/ 15666720 h 19141440"/>
                    <a:gd name="connsiteX13" fmla="*/ 1158240 w 13959840"/>
                    <a:gd name="connsiteY13" fmla="*/ 13563600 h 19141440"/>
                    <a:gd name="connsiteX14" fmla="*/ 2072640 w 13959840"/>
                    <a:gd name="connsiteY14" fmla="*/ 12557760 h 19141440"/>
                    <a:gd name="connsiteX15" fmla="*/ 2346960 w 13959840"/>
                    <a:gd name="connsiteY15" fmla="*/ 11643360 h 19141440"/>
                    <a:gd name="connsiteX16" fmla="*/ 1889760 w 13959840"/>
                    <a:gd name="connsiteY16" fmla="*/ 10454640 h 19141440"/>
                    <a:gd name="connsiteX17" fmla="*/ 1615440 w 13959840"/>
                    <a:gd name="connsiteY17" fmla="*/ 8077200 h 19141440"/>
                    <a:gd name="connsiteX18" fmla="*/ 1524000 w 13959840"/>
                    <a:gd name="connsiteY18" fmla="*/ 6705600 h 19141440"/>
                    <a:gd name="connsiteX19" fmla="*/ 2712720 w 13959840"/>
                    <a:gd name="connsiteY19" fmla="*/ 4602480 h 19141440"/>
                    <a:gd name="connsiteX20" fmla="*/ 4175760 w 13959840"/>
                    <a:gd name="connsiteY20" fmla="*/ 2407920 h 19141440"/>
                    <a:gd name="connsiteX21" fmla="*/ 5364480 w 13959840"/>
                    <a:gd name="connsiteY21" fmla="*/ 1219200 h 19141440"/>
                    <a:gd name="connsiteX22" fmla="*/ 7924800 w 13959840"/>
                    <a:gd name="connsiteY22" fmla="*/ 304800 h 19141440"/>
                    <a:gd name="connsiteX23" fmla="*/ 9204960 w 13959840"/>
                    <a:gd name="connsiteY23" fmla="*/ 304800 h 19141440"/>
                    <a:gd name="connsiteX24" fmla="*/ 11856720 w 13959840"/>
                    <a:gd name="connsiteY24" fmla="*/ 2133600 h 19141440"/>
                    <a:gd name="connsiteX25" fmla="*/ 12862560 w 13959840"/>
                    <a:gd name="connsiteY25" fmla="*/ 3688080 h 19141440"/>
                    <a:gd name="connsiteX26" fmla="*/ 13502640 w 13959840"/>
                    <a:gd name="connsiteY26" fmla="*/ 4693920 h 19141440"/>
                    <a:gd name="connsiteX27" fmla="*/ 13685520 w 13959840"/>
                    <a:gd name="connsiteY27" fmla="*/ 6797040 h 19141440"/>
                    <a:gd name="connsiteX28" fmla="*/ 13959840 w 13959840"/>
                    <a:gd name="connsiteY28" fmla="*/ 7254240 h 19141440"/>
                    <a:gd name="connsiteX29" fmla="*/ 13776960 w 13959840"/>
                    <a:gd name="connsiteY29" fmla="*/ 8717280 h 19141440"/>
                    <a:gd name="connsiteX30" fmla="*/ 13136880 w 13959840"/>
                    <a:gd name="connsiteY30" fmla="*/ 9357360 h 19141440"/>
                    <a:gd name="connsiteX31" fmla="*/ 13959840 w 13959840"/>
                    <a:gd name="connsiteY31" fmla="*/ 10088880 h 19141440"/>
                    <a:gd name="connsiteX32" fmla="*/ 13319760 w 13959840"/>
                    <a:gd name="connsiteY32" fmla="*/ 10637520 h 19141440"/>
                    <a:gd name="connsiteX33" fmla="*/ 12588240 w 13959840"/>
                    <a:gd name="connsiteY33" fmla="*/ 10637520 h 19141440"/>
                    <a:gd name="connsiteX34" fmla="*/ 11582400 w 13959840"/>
                    <a:gd name="connsiteY34" fmla="*/ 13746480 h 19141440"/>
                    <a:gd name="connsiteX35" fmla="*/ 9662160 w 13959840"/>
                    <a:gd name="connsiteY35" fmla="*/ 16032480 h 19141440"/>
                    <a:gd name="connsiteX36" fmla="*/ 8473440 w 13959840"/>
                    <a:gd name="connsiteY36" fmla="*/ 16489680 h 19141440"/>
                    <a:gd name="connsiteX37" fmla="*/ 8016240 w 13959840"/>
                    <a:gd name="connsiteY37" fmla="*/ 18227040 h 19141440"/>
                    <a:gd name="connsiteX38" fmla="*/ 8016240 w 13959840"/>
                    <a:gd name="connsiteY38" fmla="*/ 19050000 h 19141440"/>
                    <a:gd name="connsiteX39" fmla="*/ 8107680 w 13959840"/>
                    <a:gd name="connsiteY39" fmla="*/ 19141440 h 19141440"/>
                    <a:gd name="connsiteX0" fmla="*/ 7879080 w 13731240"/>
                    <a:gd name="connsiteY0" fmla="*/ 19141440 h 19141440"/>
                    <a:gd name="connsiteX1" fmla="*/ 6141720 w 13731240"/>
                    <a:gd name="connsiteY1" fmla="*/ 18135600 h 19141440"/>
                    <a:gd name="connsiteX2" fmla="*/ 5318760 w 13731240"/>
                    <a:gd name="connsiteY2" fmla="*/ 18227040 h 19141440"/>
                    <a:gd name="connsiteX3" fmla="*/ 2209800 w 13731240"/>
                    <a:gd name="connsiteY3" fmla="*/ 16215360 h 19141440"/>
                    <a:gd name="connsiteX4" fmla="*/ 2301240 w 13731240"/>
                    <a:gd name="connsiteY4" fmla="*/ 15941040 h 19141440"/>
                    <a:gd name="connsiteX5" fmla="*/ 1844040 w 13731240"/>
                    <a:gd name="connsiteY5" fmla="*/ 15758160 h 19141440"/>
                    <a:gd name="connsiteX6" fmla="*/ 1295400 w 13731240"/>
                    <a:gd name="connsiteY6" fmla="*/ 15758160 h 19141440"/>
                    <a:gd name="connsiteX7" fmla="*/ 838200 w 13731240"/>
                    <a:gd name="connsiteY7" fmla="*/ 17038320 h 19141440"/>
                    <a:gd name="connsiteX8" fmla="*/ 838200 w 13731240"/>
                    <a:gd name="connsiteY8" fmla="*/ 17038320 h 19141440"/>
                    <a:gd name="connsiteX9" fmla="*/ 15240 w 13731240"/>
                    <a:gd name="connsiteY9" fmla="*/ 17312640 h 19141440"/>
                    <a:gd name="connsiteX10" fmla="*/ 15240 w 13731240"/>
                    <a:gd name="connsiteY10" fmla="*/ 17312640 h 19141440"/>
                    <a:gd name="connsiteX11" fmla="*/ 196008 w 13731240"/>
                    <a:gd name="connsiteY11" fmla="*/ 16278240 h 19141440"/>
                    <a:gd name="connsiteX12" fmla="*/ 929640 w 13731240"/>
                    <a:gd name="connsiteY12" fmla="*/ 15666720 h 19141440"/>
                    <a:gd name="connsiteX13" fmla="*/ 929640 w 13731240"/>
                    <a:gd name="connsiteY13" fmla="*/ 13563600 h 19141440"/>
                    <a:gd name="connsiteX14" fmla="*/ 1844040 w 13731240"/>
                    <a:gd name="connsiteY14" fmla="*/ 12557760 h 19141440"/>
                    <a:gd name="connsiteX15" fmla="*/ 2118360 w 13731240"/>
                    <a:gd name="connsiteY15" fmla="*/ 11643360 h 19141440"/>
                    <a:gd name="connsiteX16" fmla="*/ 1661160 w 13731240"/>
                    <a:gd name="connsiteY16" fmla="*/ 10454640 h 19141440"/>
                    <a:gd name="connsiteX17" fmla="*/ 1386840 w 13731240"/>
                    <a:gd name="connsiteY17" fmla="*/ 8077200 h 19141440"/>
                    <a:gd name="connsiteX18" fmla="*/ 1295400 w 13731240"/>
                    <a:gd name="connsiteY18" fmla="*/ 6705600 h 19141440"/>
                    <a:gd name="connsiteX19" fmla="*/ 2484120 w 13731240"/>
                    <a:gd name="connsiteY19" fmla="*/ 4602480 h 19141440"/>
                    <a:gd name="connsiteX20" fmla="*/ 3947160 w 13731240"/>
                    <a:gd name="connsiteY20" fmla="*/ 2407920 h 19141440"/>
                    <a:gd name="connsiteX21" fmla="*/ 5135880 w 13731240"/>
                    <a:gd name="connsiteY21" fmla="*/ 1219200 h 19141440"/>
                    <a:gd name="connsiteX22" fmla="*/ 7696200 w 13731240"/>
                    <a:gd name="connsiteY22" fmla="*/ 304800 h 19141440"/>
                    <a:gd name="connsiteX23" fmla="*/ 8976360 w 13731240"/>
                    <a:gd name="connsiteY23" fmla="*/ 304800 h 19141440"/>
                    <a:gd name="connsiteX24" fmla="*/ 11628120 w 13731240"/>
                    <a:gd name="connsiteY24" fmla="*/ 2133600 h 19141440"/>
                    <a:gd name="connsiteX25" fmla="*/ 12633960 w 13731240"/>
                    <a:gd name="connsiteY25" fmla="*/ 3688080 h 19141440"/>
                    <a:gd name="connsiteX26" fmla="*/ 13274040 w 13731240"/>
                    <a:gd name="connsiteY26" fmla="*/ 4693920 h 19141440"/>
                    <a:gd name="connsiteX27" fmla="*/ 13456920 w 13731240"/>
                    <a:gd name="connsiteY27" fmla="*/ 6797040 h 19141440"/>
                    <a:gd name="connsiteX28" fmla="*/ 13731240 w 13731240"/>
                    <a:gd name="connsiteY28" fmla="*/ 7254240 h 19141440"/>
                    <a:gd name="connsiteX29" fmla="*/ 13548360 w 13731240"/>
                    <a:gd name="connsiteY29" fmla="*/ 8717280 h 19141440"/>
                    <a:gd name="connsiteX30" fmla="*/ 12908280 w 13731240"/>
                    <a:gd name="connsiteY30" fmla="*/ 9357360 h 19141440"/>
                    <a:gd name="connsiteX31" fmla="*/ 13731240 w 13731240"/>
                    <a:gd name="connsiteY31" fmla="*/ 10088880 h 19141440"/>
                    <a:gd name="connsiteX32" fmla="*/ 13091160 w 13731240"/>
                    <a:gd name="connsiteY32" fmla="*/ 10637520 h 19141440"/>
                    <a:gd name="connsiteX33" fmla="*/ 12359640 w 13731240"/>
                    <a:gd name="connsiteY33" fmla="*/ 10637520 h 19141440"/>
                    <a:gd name="connsiteX34" fmla="*/ 11353800 w 13731240"/>
                    <a:gd name="connsiteY34" fmla="*/ 13746480 h 19141440"/>
                    <a:gd name="connsiteX35" fmla="*/ 9433560 w 13731240"/>
                    <a:gd name="connsiteY35" fmla="*/ 16032480 h 19141440"/>
                    <a:gd name="connsiteX36" fmla="*/ 8244840 w 13731240"/>
                    <a:gd name="connsiteY36" fmla="*/ 16489680 h 19141440"/>
                    <a:gd name="connsiteX37" fmla="*/ 7787640 w 13731240"/>
                    <a:gd name="connsiteY37" fmla="*/ 18227040 h 19141440"/>
                    <a:gd name="connsiteX38" fmla="*/ 7787640 w 13731240"/>
                    <a:gd name="connsiteY38" fmla="*/ 19050000 h 19141440"/>
                    <a:gd name="connsiteX39" fmla="*/ 7879080 w 13731240"/>
                    <a:gd name="connsiteY39" fmla="*/ 19141440 h 19141440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5318760 w 13731240"/>
                    <a:gd name="connsiteY2" fmla="*/ 17968684 h 18883084"/>
                    <a:gd name="connsiteX3" fmla="*/ 2209800 w 13731240"/>
                    <a:gd name="connsiteY3" fmla="*/ 15957004 h 18883084"/>
                    <a:gd name="connsiteX4" fmla="*/ 2301240 w 13731240"/>
                    <a:gd name="connsiteY4" fmla="*/ 15682684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484120 w 13731240"/>
                    <a:gd name="connsiteY19" fmla="*/ 4344124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5318760 w 13731240"/>
                    <a:gd name="connsiteY2" fmla="*/ 17968684 h 18883084"/>
                    <a:gd name="connsiteX3" fmla="*/ 2209800 w 13731240"/>
                    <a:gd name="connsiteY3" fmla="*/ 15957004 h 18883084"/>
                    <a:gd name="connsiteX4" fmla="*/ 2301240 w 13731240"/>
                    <a:gd name="connsiteY4" fmla="*/ 15682684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301240 w 13731240"/>
                    <a:gd name="connsiteY4" fmla="*/ 15682684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301240 w 13731240"/>
                    <a:gd name="connsiteY4" fmla="*/ 15682684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301240 w 13731240"/>
                    <a:gd name="connsiteY4" fmla="*/ 15682684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244840 w 13731240"/>
                    <a:gd name="connsiteY36" fmla="*/ 16231324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153400 w 13731240"/>
                    <a:gd name="connsiteY36" fmla="*/ 16595948 h 18883084"/>
                    <a:gd name="connsiteX37" fmla="*/ 7787640 w 13731240"/>
                    <a:gd name="connsiteY37" fmla="*/ 17968684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3091160 w 13731240"/>
                    <a:gd name="connsiteY32" fmla="*/ 10379164 h 18883084"/>
                    <a:gd name="connsiteX33" fmla="*/ 12359640 w 13731240"/>
                    <a:gd name="connsiteY33" fmla="*/ 10379164 h 18883084"/>
                    <a:gd name="connsiteX34" fmla="*/ 11353800 w 13731240"/>
                    <a:gd name="connsiteY34" fmla="*/ 13488124 h 18883084"/>
                    <a:gd name="connsiteX35" fmla="*/ 9433560 w 13731240"/>
                    <a:gd name="connsiteY35" fmla="*/ 15774124 h 18883084"/>
                    <a:gd name="connsiteX36" fmla="*/ 8153400 w 13731240"/>
                    <a:gd name="connsiteY36" fmla="*/ 16595948 h 18883084"/>
                    <a:gd name="connsiteX37" fmla="*/ 8153400 w 13731240"/>
                    <a:gd name="connsiteY37" fmla="*/ 17748076 h 18883084"/>
                    <a:gd name="connsiteX38" fmla="*/ 7787640 w 13731240"/>
                    <a:gd name="connsiteY38" fmla="*/ 18791644 h 18883084"/>
                    <a:gd name="connsiteX39" fmla="*/ 7879080 w 13731240"/>
                    <a:gd name="connsiteY39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731240 w 13731240"/>
                    <a:gd name="connsiteY31" fmla="*/ 9830524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517488 w 13731240"/>
                    <a:gd name="connsiteY31" fmla="*/ 9899204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287018 w 13731240"/>
                    <a:gd name="connsiteY31" fmla="*/ 10129698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287018 w 13731240"/>
                    <a:gd name="connsiteY31" fmla="*/ 9744934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  <a:gd name="connsiteX0" fmla="*/ 7879080 w 13731240"/>
                    <a:gd name="connsiteY0" fmla="*/ 18883084 h 18883084"/>
                    <a:gd name="connsiteX1" fmla="*/ 6141720 w 13731240"/>
                    <a:gd name="connsiteY1" fmla="*/ 17877244 h 18883084"/>
                    <a:gd name="connsiteX2" fmla="*/ 4516488 w 13731240"/>
                    <a:gd name="connsiteY2" fmla="*/ 17316028 h 18883084"/>
                    <a:gd name="connsiteX3" fmla="*/ 2209800 w 13731240"/>
                    <a:gd name="connsiteY3" fmla="*/ 15957004 h 18883084"/>
                    <a:gd name="connsiteX4" fmla="*/ 2860304 w 13731240"/>
                    <a:gd name="connsiteY4" fmla="*/ 16451932 h 18883084"/>
                    <a:gd name="connsiteX5" fmla="*/ 1844040 w 13731240"/>
                    <a:gd name="connsiteY5" fmla="*/ 15499804 h 18883084"/>
                    <a:gd name="connsiteX6" fmla="*/ 1295400 w 13731240"/>
                    <a:gd name="connsiteY6" fmla="*/ 15499804 h 18883084"/>
                    <a:gd name="connsiteX7" fmla="*/ 838200 w 13731240"/>
                    <a:gd name="connsiteY7" fmla="*/ 16779964 h 18883084"/>
                    <a:gd name="connsiteX8" fmla="*/ 838200 w 13731240"/>
                    <a:gd name="connsiteY8" fmla="*/ 16779964 h 18883084"/>
                    <a:gd name="connsiteX9" fmla="*/ 15240 w 13731240"/>
                    <a:gd name="connsiteY9" fmla="*/ 17054284 h 18883084"/>
                    <a:gd name="connsiteX10" fmla="*/ 15240 w 13731240"/>
                    <a:gd name="connsiteY10" fmla="*/ 17054284 h 18883084"/>
                    <a:gd name="connsiteX11" fmla="*/ 196008 w 13731240"/>
                    <a:gd name="connsiteY11" fmla="*/ 16019884 h 18883084"/>
                    <a:gd name="connsiteX12" fmla="*/ 929640 w 13731240"/>
                    <a:gd name="connsiteY12" fmla="*/ 15408364 h 18883084"/>
                    <a:gd name="connsiteX13" fmla="*/ 929640 w 13731240"/>
                    <a:gd name="connsiteY13" fmla="*/ 13305244 h 18883084"/>
                    <a:gd name="connsiteX14" fmla="*/ 1844040 w 13731240"/>
                    <a:gd name="connsiteY14" fmla="*/ 12299404 h 18883084"/>
                    <a:gd name="connsiteX15" fmla="*/ 2118360 w 13731240"/>
                    <a:gd name="connsiteY15" fmla="*/ 11385004 h 18883084"/>
                    <a:gd name="connsiteX16" fmla="*/ 1661160 w 13731240"/>
                    <a:gd name="connsiteY16" fmla="*/ 10196284 h 18883084"/>
                    <a:gd name="connsiteX17" fmla="*/ 1386840 w 13731240"/>
                    <a:gd name="connsiteY17" fmla="*/ 7818844 h 18883084"/>
                    <a:gd name="connsiteX18" fmla="*/ 1295400 w 13731240"/>
                    <a:gd name="connsiteY18" fmla="*/ 6447244 h 18883084"/>
                    <a:gd name="connsiteX19" fmla="*/ 2212232 w 13731240"/>
                    <a:gd name="connsiteY19" fmla="*/ 4282580 h 18883084"/>
                    <a:gd name="connsiteX20" fmla="*/ 3947160 w 13731240"/>
                    <a:gd name="connsiteY20" fmla="*/ 2149564 h 18883084"/>
                    <a:gd name="connsiteX21" fmla="*/ 5135880 w 13731240"/>
                    <a:gd name="connsiteY21" fmla="*/ 960844 h 18883084"/>
                    <a:gd name="connsiteX22" fmla="*/ 7696200 w 13731240"/>
                    <a:gd name="connsiteY22" fmla="*/ 46444 h 18883084"/>
                    <a:gd name="connsiteX23" fmla="*/ 10061104 w 13731240"/>
                    <a:gd name="connsiteY23" fmla="*/ 682180 h 18883084"/>
                    <a:gd name="connsiteX24" fmla="*/ 11628120 w 13731240"/>
                    <a:gd name="connsiteY24" fmla="*/ 1875244 h 18883084"/>
                    <a:gd name="connsiteX25" fmla="*/ 12633960 w 13731240"/>
                    <a:gd name="connsiteY25" fmla="*/ 3429724 h 18883084"/>
                    <a:gd name="connsiteX26" fmla="*/ 13274040 w 13731240"/>
                    <a:gd name="connsiteY26" fmla="*/ 4435564 h 18883084"/>
                    <a:gd name="connsiteX27" fmla="*/ 13456920 w 13731240"/>
                    <a:gd name="connsiteY27" fmla="*/ 6538684 h 18883084"/>
                    <a:gd name="connsiteX28" fmla="*/ 13731240 w 13731240"/>
                    <a:gd name="connsiteY28" fmla="*/ 6995884 h 18883084"/>
                    <a:gd name="connsiteX29" fmla="*/ 13548360 w 13731240"/>
                    <a:gd name="connsiteY29" fmla="*/ 8458924 h 18883084"/>
                    <a:gd name="connsiteX30" fmla="*/ 12908280 w 13731240"/>
                    <a:gd name="connsiteY30" fmla="*/ 9099004 h 18883084"/>
                    <a:gd name="connsiteX31" fmla="*/ 13287018 w 13731240"/>
                    <a:gd name="connsiteY31" fmla="*/ 9744934 h 18883084"/>
                    <a:gd name="connsiteX32" fmla="*/ 12359640 w 13731240"/>
                    <a:gd name="connsiteY32" fmla="*/ 10379164 h 18883084"/>
                    <a:gd name="connsiteX33" fmla="*/ 11353800 w 13731240"/>
                    <a:gd name="connsiteY33" fmla="*/ 13488124 h 18883084"/>
                    <a:gd name="connsiteX34" fmla="*/ 9433560 w 13731240"/>
                    <a:gd name="connsiteY34" fmla="*/ 15774124 h 18883084"/>
                    <a:gd name="connsiteX35" fmla="*/ 8153400 w 13731240"/>
                    <a:gd name="connsiteY35" fmla="*/ 16595948 h 18883084"/>
                    <a:gd name="connsiteX36" fmla="*/ 8153400 w 13731240"/>
                    <a:gd name="connsiteY36" fmla="*/ 17748076 h 18883084"/>
                    <a:gd name="connsiteX37" fmla="*/ 7787640 w 13731240"/>
                    <a:gd name="connsiteY37" fmla="*/ 18791644 h 18883084"/>
                    <a:gd name="connsiteX38" fmla="*/ 7879080 w 13731240"/>
                    <a:gd name="connsiteY38" fmla="*/ 18883084 h 188830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3731240" h="18883084">
                      <a:moveTo>
                        <a:pt x="7879080" y="18883084"/>
                      </a:moveTo>
                      <a:cubicBezTo>
                        <a:pt x="7604760" y="18730684"/>
                        <a:pt x="6702152" y="18138420"/>
                        <a:pt x="6141720" y="17877244"/>
                      </a:cubicBezTo>
                      <a:cubicBezTo>
                        <a:pt x="5581288" y="17616068"/>
                        <a:pt x="5171808" y="17636068"/>
                        <a:pt x="4516488" y="17316028"/>
                      </a:cubicBezTo>
                      <a:cubicBezTo>
                        <a:pt x="3861168" y="16995988"/>
                        <a:pt x="2485831" y="16101020"/>
                        <a:pt x="2209800" y="15957004"/>
                      </a:cubicBezTo>
                      <a:cubicBezTo>
                        <a:pt x="1933769" y="15812988"/>
                        <a:pt x="2921264" y="16528132"/>
                        <a:pt x="2860304" y="16451932"/>
                      </a:cubicBezTo>
                      <a:lnTo>
                        <a:pt x="1844040" y="15499804"/>
                      </a:lnTo>
                      <a:lnTo>
                        <a:pt x="1295400" y="15499804"/>
                      </a:lnTo>
                      <a:lnTo>
                        <a:pt x="838200" y="16779964"/>
                      </a:lnTo>
                      <a:lnTo>
                        <a:pt x="838200" y="16779964"/>
                      </a:lnTo>
                      <a:lnTo>
                        <a:pt x="15240" y="17054284"/>
                      </a:lnTo>
                      <a:lnTo>
                        <a:pt x="15240" y="17054284"/>
                      </a:lnTo>
                      <a:cubicBezTo>
                        <a:pt x="0" y="16856164"/>
                        <a:pt x="43608" y="16294204"/>
                        <a:pt x="196008" y="16019884"/>
                      </a:cubicBezTo>
                      <a:cubicBezTo>
                        <a:pt x="348408" y="15745564"/>
                        <a:pt x="807368" y="15860804"/>
                        <a:pt x="929640" y="15408364"/>
                      </a:cubicBezTo>
                      <a:cubicBezTo>
                        <a:pt x="1051912" y="14955924"/>
                        <a:pt x="777240" y="13823404"/>
                        <a:pt x="929640" y="13305244"/>
                      </a:cubicBezTo>
                      <a:cubicBezTo>
                        <a:pt x="1082040" y="12787084"/>
                        <a:pt x="1645920" y="12619444"/>
                        <a:pt x="1844040" y="12299404"/>
                      </a:cubicBezTo>
                      <a:cubicBezTo>
                        <a:pt x="2042160" y="11979364"/>
                        <a:pt x="2148840" y="11735524"/>
                        <a:pt x="2118360" y="11385004"/>
                      </a:cubicBezTo>
                      <a:cubicBezTo>
                        <a:pt x="2087880" y="11034484"/>
                        <a:pt x="1783080" y="10790644"/>
                        <a:pt x="1661160" y="10196284"/>
                      </a:cubicBezTo>
                      <a:cubicBezTo>
                        <a:pt x="1539240" y="9601924"/>
                        <a:pt x="1447800" y="8443684"/>
                        <a:pt x="1386840" y="7818844"/>
                      </a:cubicBezTo>
                      <a:cubicBezTo>
                        <a:pt x="1325880" y="7194004"/>
                        <a:pt x="1157835" y="7036621"/>
                        <a:pt x="1295400" y="6447244"/>
                      </a:cubicBezTo>
                      <a:cubicBezTo>
                        <a:pt x="1432965" y="5857867"/>
                        <a:pt x="1770272" y="4998860"/>
                        <a:pt x="2212232" y="4282580"/>
                      </a:cubicBezTo>
                      <a:cubicBezTo>
                        <a:pt x="2654192" y="3566300"/>
                        <a:pt x="3459885" y="2703187"/>
                        <a:pt x="3947160" y="2149564"/>
                      </a:cubicBezTo>
                      <a:cubicBezTo>
                        <a:pt x="4434435" y="1595941"/>
                        <a:pt x="4511040" y="1311364"/>
                        <a:pt x="5135880" y="960844"/>
                      </a:cubicBezTo>
                      <a:cubicBezTo>
                        <a:pt x="5760720" y="610324"/>
                        <a:pt x="6875329" y="92888"/>
                        <a:pt x="7696200" y="46444"/>
                      </a:cubicBezTo>
                      <a:cubicBezTo>
                        <a:pt x="8517071" y="0"/>
                        <a:pt x="9405784" y="377380"/>
                        <a:pt x="10061104" y="682180"/>
                      </a:cubicBezTo>
                      <a:cubicBezTo>
                        <a:pt x="10716424" y="986980"/>
                        <a:pt x="11199311" y="1417320"/>
                        <a:pt x="11628120" y="1875244"/>
                      </a:cubicBezTo>
                      <a:cubicBezTo>
                        <a:pt x="12056929" y="2333168"/>
                        <a:pt x="12359640" y="3003004"/>
                        <a:pt x="12633960" y="3429724"/>
                      </a:cubicBezTo>
                      <a:cubicBezTo>
                        <a:pt x="12908280" y="3856444"/>
                        <a:pt x="13136880" y="3917404"/>
                        <a:pt x="13274040" y="4435564"/>
                      </a:cubicBezTo>
                      <a:cubicBezTo>
                        <a:pt x="13411200" y="4953724"/>
                        <a:pt x="13380720" y="6111964"/>
                        <a:pt x="13456920" y="6538684"/>
                      </a:cubicBezTo>
                      <a:lnTo>
                        <a:pt x="13731240" y="6995884"/>
                      </a:lnTo>
                      <a:lnTo>
                        <a:pt x="13548360" y="8458924"/>
                      </a:lnTo>
                      <a:lnTo>
                        <a:pt x="12908280" y="9099004"/>
                      </a:lnTo>
                      <a:lnTo>
                        <a:pt x="13287018" y="9744934"/>
                      </a:lnTo>
                      <a:cubicBezTo>
                        <a:pt x="12999494" y="10417169"/>
                        <a:pt x="12914000" y="10407644"/>
                        <a:pt x="12359640" y="10379164"/>
                      </a:cubicBezTo>
                      <a:cubicBezTo>
                        <a:pt x="12070080" y="10897324"/>
                        <a:pt x="11841480" y="12588964"/>
                        <a:pt x="11353800" y="13488124"/>
                      </a:cubicBezTo>
                      <a:cubicBezTo>
                        <a:pt x="10866120" y="14387284"/>
                        <a:pt x="9951720" y="15316924"/>
                        <a:pt x="9433560" y="15774124"/>
                      </a:cubicBezTo>
                      <a:lnTo>
                        <a:pt x="8153400" y="16595948"/>
                      </a:lnTo>
                      <a:lnTo>
                        <a:pt x="8153400" y="17748076"/>
                      </a:lnTo>
                      <a:lnTo>
                        <a:pt x="7787640" y="18791644"/>
                      </a:lnTo>
                      <a:lnTo>
                        <a:pt x="7879080" y="18883084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zh-TW" altLang="en-US"/>
                </a:p>
              </p:txBody>
            </p:sp>
          </p:grpSp>
          <p:sp>
            <p:nvSpPr>
              <p:cNvPr id="25" name="手繪多邊形 5"/>
              <p:cNvSpPr/>
              <p:nvPr/>
            </p:nvSpPr>
            <p:spPr>
              <a:xfrm>
                <a:off x="-8670946" y="1833998"/>
                <a:ext cx="16557640" cy="15911015"/>
              </a:xfrm>
              <a:custGeom>
                <a:avLst/>
                <a:gdLst>
                  <a:gd name="connsiteX0" fmla="*/ 8046720 w 16184880"/>
                  <a:gd name="connsiteY0" fmla="*/ 1005840 h 16002000"/>
                  <a:gd name="connsiteX1" fmla="*/ 12161520 w 16184880"/>
                  <a:gd name="connsiteY1" fmla="*/ 2926080 h 16002000"/>
                  <a:gd name="connsiteX2" fmla="*/ 12710160 w 16184880"/>
                  <a:gd name="connsiteY2" fmla="*/ 3474720 h 16002000"/>
                  <a:gd name="connsiteX3" fmla="*/ 13075920 w 16184880"/>
                  <a:gd name="connsiteY3" fmla="*/ 4389120 h 16002000"/>
                  <a:gd name="connsiteX4" fmla="*/ 14813280 w 16184880"/>
                  <a:gd name="connsiteY4" fmla="*/ 4754880 h 16002000"/>
                  <a:gd name="connsiteX5" fmla="*/ 13990320 w 16184880"/>
                  <a:gd name="connsiteY5" fmla="*/ 5577840 h 16002000"/>
                  <a:gd name="connsiteX6" fmla="*/ 12984480 w 16184880"/>
                  <a:gd name="connsiteY6" fmla="*/ 5394960 h 16002000"/>
                  <a:gd name="connsiteX7" fmla="*/ 11155680 w 16184880"/>
                  <a:gd name="connsiteY7" fmla="*/ 4663440 h 16002000"/>
                  <a:gd name="connsiteX8" fmla="*/ 10241280 w 16184880"/>
                  <a:gd name="connsiteY8" fmla="*/ 5120640 h 16002000"/>
                  <a:gd name="connsiteX9" fmla="*/ 9875520 w 16184880"/>
                  <a:gd name="connsiteY9" fmla="*/ 5669280 h 16002000"/>
                  <a:gd name="connsiteX10" fmla="*/ 10149840 w 16184880"/>
                  <a:gd name="connsiteY10" fmla="*/ 5852160 h 16002000"/>
                  <a:gd name="connsiteX11" fmla="*/ 10789920 w 16184880"/>
                  <a:gd name="connsiteY11" fmla="*/ 6126480 h 16002000"/>
                  <a:gd name="connsiteX12" fmla="*/ 12527280 w 16184880"/>
                  <a:gd name="connsiteY12" fmla="*/ 8229600 h 16002000"/>
                  <a:gd name="connsiteX13" fmla="*/ 13258800 w 16184880"/>
                  <a:gd name="connsiteY13" fmla="*/ 9235440 h 16002000"/>
                  <a:gd name="connsiteX14" fmla="*/ 14264640 w 16184880"/>
                  <a:gd name="connsiteY14" fmla="*/ 9966960 h 16002000"/>
                  <a:gd name="connsiteX15" fmla="*/ 14264640 w 16184880"/>
                  <a:gd name="connsiteY15" fmla="*/ 10972800 h 16002000"/>
                  <a:gd name="connsiteX16" fmla="*/ 15544800 w 16184880"/>
                  <a:gd name="connsiteY16" fmla="*/ 13807440 h 16002000"/>
                  <a:gd name="connsiteX17" fmla="*/ 16184880 w 16184880"/>
                  <a:gd name="connsiteY17" fmla="*/ 14356080 h 16002000"/>
                  <a:gd name="connsiteX18" fmla="*/ 15910560 w 16184880"/>
                  <a:gd name="connsiteY18" fmla="*/ 16002000 h 16002000"/>
                  <a:gd name="connsiteX19" fmla="*/ 14904720 w 16184880"/>
                  <a:gd name="connsiteY19" fmla="*/ 13624560 h 16002000"/>
                  <a:gd name="connsiteX20" fmla="*/ 12161520 w 16184880"/>
                  <a:gd name="connsiteY20" fmla="*/ 10607040 h 16002000"/>
                  <a:gd name="connsiteX21" fmla="*/ 6400800 w 16184880"/>
                  <a:gd name="connsiteY21" fmla="*/ 4572000 h 16002000"/>
                  <a:gd name="connsiteX22" fmla="*/ 5669280 w 16184880"/>
                  <a:gd name="connsiteY22" fmla="*/ 5852160 h 16002000"/>
                  <a:gd name="connsiteX23" fmla="*/ 5120640 w 16184880"/>
                  <a:gd name="connsiteY23" fmla="*/ 5669280 h 16002000"/>
                  <a:gd name="connsiteX24" fmla="*/ 3566160 w 16184880"/>
                  <a:gd name="connsiteY24" fmla="*/ 3200400 h 16002000"/>
                  <a:gd name="connsiteX25" fmla="*/ 3200400 w 16184880"/>
                  <a:gd name="connsiteY25" fmla="*/ 3108960 h 16002000"/>
                  <a:gd name="connsiteX26" fmla="*/ 3474720 w 16184880"/>
                  <a:gd name="connsiteY26" fmla="*/ 4023360 h 16002000"/>
                  <a:gd name="connsiteX27" fmla="*/ 2286000 w 16184880"/>
                  <a:gd name="connsiteY27" fmla="*/ 3474720 h 16002000"/>
                  <a:gd name="connsiteX28" fmla="*/ 1645920 w 16184880"/>
                  <a:gd name="connsiteY28" fmla="*/ 3566160 h 16002000"/>
                  <a:gd name="connsiteX29" fmla="*/ 0 w 16184880"/>
                  <a:gd name="connsiteY29" fmla="*/ 2468880 h 16002000"/>
                  <a:gd name="connsiteX30" fmla="*/ 1005840 w 16184880"/>
                  <a:gd name="connsiteY30" fmla="*/ 1463040 h 16002000"/>
                  <a:gd name="connsiteX31" fmla="*/ 640080 w 16184880"/>
                  <a:gd name="connsiteY31" fmla="*/ 1097280 h 16002000"/>
                  <a:gd name="connsiteX32" fmla="*/ 1188720 w 16184880"/>
                  <a:gd name="connsiteY32" fmla="*/ 0 h 16002000"/>
                  <a:gd name="connsiteX33" fmla="*/ 2011680 w 16184880"/>
                  <a:gd name="connsiteY33" fmla="*/ 365760 h 16002000"/>
                  <a:gd name="connsiteX34" fmla="*/ 2194560 w 16184880"/>
                  <a:gd name="connsiteY34" fmla="*/ 731520 h 16002000"/>
                  <a:gd name="connsiteX35" fmla="*/ 3291840 w 16184880"/>
                  <a:gd name="connsiteY35" fmla="*/ 1280160 h 16002000"/>
                  <a:gd name="connsiteX36" fmla="*/ 4480560 w 16184880"/>
                  <a:gd name="connsiteY36" fmla="*/ 2011680 h 16002000"/>
                  <a:gd name="connsiteX37" fmla="*/ 5486400 w 16184880"/>
                  <a:gd name="connsiteY37" fmla="*/ 2286000 h 16002000"/>
                  <a:gd name="connsiteX38" fmla="*/ 7772400 w 1618488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291560"/>
                  <a:gd name="connsiteY0" fmla="*/ 1005840 h 16002000"/>
                  <a:gd name="connsiteX1" fmla="*/ 12268200 w 16291560"/>
                  <a:gd name="connsiteY1" fmla="*/ 2926080 h 16002000"/>
                  <a:gd name="connsiteX2" fmla="*/ 12816840 w 16291560"/>
                  <a:gd name="connsiteY2" fmla="*/ 3474720 h 16002000"/>
                  <a:gd name="connsiteX3" fmla="*/ 13182600 w 16291560"/>
                  <a:gd name="connsiteY3" fmla="*/ 4389120 h 16002000"/>
                  <a:gd name="connsiteX4" fmla="*/ 14919960 w 16291560"/>
                  <a:gd name="connsiteY4" fmla="*/ 4754880 h 16002000"/>
                  <a:gd name="connsiteX5" fmla="*/ 14097000 w 16291560"/>
                  <a:gd name="connsiteY5" fmla="*/ 5577840 h 16002000"/>
                  <a:gd name="connsiteX6" fmla="*/ 13091160 w 16291560"/>
                  <a:gd name="connsiteY6" fmla="*/ 5394960 h 16002000"/>
                  <a:gd name="connsiteX7" fmla="*/ 11262360 w 16291560"/>
                  <a:gd name="connsiteY7" fmla="*/ 4663440 h 16002000"/>
                  <a:gd name="connsiteX8" fmla="*/ 10347960 w 16291560"/>
                  <a:gd name="connsiteY8" fmla="*/ 5120640 h 16002000"/>
                  <a:gd name="connsiteX9" fmla="*/ 9982200 w 16291560"/>
                  <a:gd name="connsiteY9" fmla="*/ 5669280 h 16002000"/>
                  <a:gd name="connsiteX10" fmla="*/ 10256520 w 16291560"/>
                  <a:gd name="connsiteY10" fmla="*/ 5852160 h 16002000"/>
                  <a:gd name="connsiteX11" fmla="*/ 10896600 w 16291560"/>
                  <a:gd name="connsiteY11" fmla="*/ 6126480 h 16002000"/>
                  <a:gd name="connsiteX12" fmla="*/ 12633960 w 16291560"/>
                  <a:gd name="connsiteY12" fmla="*/ 8229600 h 16002000"/>
                  <a:gd name="connsiteX13" fmla="*/ 13365480 w 16291560"/>
                  <a:gd name="connsiteY13" fmla="*/ 9235440 h 16002000"/>
                  <a:gd name="connsiteX14" fmla="*/ 14371320 w 16291560"/>
                  <a:gd name="connsiteY14" fmla="*/ 9966960 h 16002000"/>
                  <a:gd name="connsiteX15" fmla="*/ 14371320 w 16291560"/>
                  <a:gd name="connsiteY15" fmla="*/ 10972800 h 16002000"/>
                  <a:gd name="connsiteX16" fmla="*/ 15651480 w 16291560"/>
                  <a:gd name="connsiteY16" fmla="*/ 13807440 h 16002000"/>
                  <a:gd name="connsiteX17" fmla="*/ 16291560 w 16291560"/>
                  <a:gd name="connsiteY17" fmla="*/ 14356080 h 16002000"/>
                  <a:gd name="connsiteX18" fmla="*/ 16017240 w 16291560"/>
                  <a:gd name="connsiteY18" fmla="*/ 16002000 h 16002000"/>
                  <a:gd name="connsiteX19" fmla="*/ 15011400 w 16291560"/>
                  <a:gd name="connsiteY19" fmla="*/ 13624560 h 16002000"/>
                  <a:gd name="connsiteX20" fmla="*/ 12268200 w 16291560"/>
                  <a:gd name="connsiteY20" fmla="*/ 10607040 h 16002000"/>
                  <a:gd name="connsiteX21" fmla="*/ 6507480 w 16291560"/>
                  <a:gd name="connsiteY21" fmla="*/ 4572000 h 16002000"/>
                  <a:gd name="connsiteX22" fmla="*/ 5775960 w 16291560"/>
                  <a:gd name="connsiteY22" fmla="*/ 5852160 h 16002000"/>
                  <a:gd name="connsiteX23" fmla="*/ 5227320 w 16291560"/>
                  <a:gd name="connsiteY23" fmla="*/ 5669280 h 16002000"/>
                  <a:gd name="connsiteX24" fmla="*/ 3672840 w 16291560"/>
                  <a:gd name="connsiteY24" fmla="*/ 3200400 h 16002000"/>
                  <a:gd name="connsiteX25" fmla="*/ 3307080 w 16291560"/>
                  <a:gd name="connsiteY25" fmla="*/ 3108960 h 16002000"/>
                  <a:gd name="connsiteX26" fmla="*/ 3581400 w 16291560"/>
                  <a:gd name="connsiteY26" fmla="*/ 4023360 h 16002000"/>
                  <a:gd name="connsiteX27" fmla="*/ 2392680 w 16291560"/>
                  <a:gd name="connsiteY27" fmla="*/ 3474720 h 16002000"/>
                  <a:gd name="connsiteX28" fmla="*/ 1752600 w 16291560"/>
                  <a:gd name="connsiteY28" fmla="*/ 3566160 h 16002000"/>
                  <a:gd name="connsiteX29" fmla="*/ 106680 w 16291560"/>
                  <a:gd name="connsiteY29" fmla="*/ 2468880 h 16002000"/>
                  <a:gd name="connsiteX30" fmla="*/ 1112520 w 16291560"/>
                  <a:gd name="connsiteY30" fmla="*/ 1463040 h 16002000"/>
                  <a:gd name="connsiteX31" fmla="*/ 746760 w 16291560"/>
                  <a:gd name="connsiteY31" fmla="*/ 1097280 h 16002000"/>
                  <a:gd name="connsiteX32" fmla="*/ 1295400 w 16291560"/>
                  <a:gd name="connsiteY32" fmla="*/ 0 h 16002000"/>
                  <a:gd name="connsiteX33" fmla="*/ 2118360 w 16291560"/>
                  <a:gd name="connsiteY33" fmla="*/ 365760 h 16002000"/>
                  <a:gd name="connsiteX34" fmla="*/ 2301240 w 16291560"/>
                  <a:gd name="connsiteY34" fmla="*/ 731520 h 16002000"/>
                  <a:gd name="connsiteX35" fmla="*/ 3398520 w 16291560"/>
                  <a:gd name="connsiteY35" fmla="*/ 1280160 h 16002000"/>
                  <a:gd name="connsiteX36" fmla="*/ 4587240 w 16291560"/>
                  <a:gd name="connsiteY36" fmla="*/ 2011680 h 16002000"/>
                  <a:gd name="connsiteX37" fmla="*/ 5593080 w 16291560"/>
                  <a:gd name="connsiteY37" fmla="*/ 2286000 h 16002000"/>
                  <a:gd name="connsiteX38" fmla="*/ 7879080 w 16291560"/>
                  <a:gd name="connsiteY38" fmla="*/ 3291840 h 1600200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227320 w 16352520"/>
                  <a:gd name="connsiteY23" fmla="*/ 566928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227320 w 16352520"/>
                  <a:gd name="connsiteY23" fmla="*/ 566928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227320 w 16352520"/>
                  <a:gd name="connsiteY23" fmla="*/ 566928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227320 w 16352520"/>
                  <a:gd name="connsiteY23" fmla="*/ 566928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227320 w 16352520"/>
                  <a:gd name="connsiteY23" fmla="*/ 566928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775960 w 16352520"/>
                  <a:gd name="connsiteY22" fmla="*/ 58521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688048 w 16352520"/>
                  <a:gd name="connsiteY22" fmla="*/ 6405304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039976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5256000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6120096 w 16352520"/>
                  <a:gd name="connsiteY22" fmla="*/ 4937760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04072 w 16352520"/>
                  <a:gd name="connsiteY22" fmla="*/ 4937760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976080 w 16352520"/>
                  <a:gd name="connsiteY22" fmla="*/ 7197392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616040 w 16352520"/>
                  <a:gd name="connsiteY22" fmla="*/ 6117272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616040 w 16352520"/>
                  <a:gd name="connsiteY22" fmla="*/ 6117272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616040 w 16352520"/>
                  <a:gd name="connsiteY22" fmla="*/ 6117272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688048 w 16352520"/>
                  <a:gd name="connsiteY22" fmla="*/ 6045264 h 16123920"/>
                  <a:gd name="connsiteX23" fmla="*/ 4751944 w 16352520"/>
                  <a:gd name="connsiteY23" fmla="*/ 4937760 h 16123920"/>
                  <a:gd name="connsiteX24" fmla="*/ 3672840 w 16352520"/>
                  <a:gd name="connsiteY24" fmla="*/ 3200400 h 16123920"/>
                  <a:gd name="connsiteX25" fmla="*/ 3307080 w 16352520"/>
                  <a:gd name="connsiteY25" fmla="*/ 3108960 h 16123920"/>
                  <a:gd name="connsiteX26" fmla="*/ 3581400 w 16352520"/>
                  <a:gd name="connsiteY26" fmla="*/ 4023360 h 16123920"/>
                  <a:gd name="connsiteX27" fmla="*/ 2392680 w 16352520"/>
                  <a:gd name="connsiteY27" fmla="*/ 3474720 h 16123920"/>
                  <a:gd name="connsiteX28" fmla="*/ 1752600 w 16352520"/>
                  <a:gd name="connsiteY28" fmla="*/ 3566160 h 16123920"/>
                  <a:gd name="connsiteX29" fmla="*/ 106680 w 16352520"/>
                  <a:gd name="connsiteY29" fmla="*/ 2468880 h 16123920"/>
                  <a:gd name="connsiteX30" fmla="*/ 1112520 w 16352520"/>
                  <a:gd name="connsiteY30" fmla="*/ 1463040 h 16123920"/>
                  <a:gd name="connsiteX31" fmla="*/ 746760 w 16352520"/>
                  <a:gd name="connsiteY31" fmla="*/ 1097280 h 16123920"/>
                  <a:gd name="connsiteX32" fmla="*/ 1295400 w 16352520"/>
                  <a:gd name="connsiteY32" fmla="*/ 0 h 16123920"/>
                  <a:gd name="connsiteX33" fmla="*/ 2118360 w 16352520"/>
                  <a:gd name="connsiteY33" fmla="*/ 365760 h 16123920"/>
                  <a:gd name="connsiteX34" fmla="*/ 2301240 w 16352520"/>
                  <a:gd name="connsiteY34" fmla="*/ 731520 h 16123920"/>
                  <a:gd name="connsiteX35" fmla="*/ 3398520 w 16352520"/>
                  <a:gd name="connsiteY35" fmla="*/ 1280160 h 16123920"/>
                  <a:gd name="connsiteX36" fmla="*/ 4587240 w 16352520"/>
                  <a:gd name="connsiteY36" fmla="*/ 2011680 h 16123920"/>
                  <a:gd name="connsiteX37" fmla="*/ 5593080 w 16352520"/>
                  <a:gd name="connsiteY37" fmla="*/ 2286000 h 16123920"/>
                  <a:gd name="connsiteX38" fmla="*/ 7879080 w 16352520"/>
                  <a:gd name="connsiteY38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475194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111984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039976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53400 w 16352520"/>
                  <a:gd name="connsiteY0" fmla="*/ 1005840 h 16123920"/>
                  <a:gd name="connsiteX1" fmla="*/ 12268200 w 16352520"/>
                  <a:gd name="connsiteY1" fmla="*/ 2926080 h 16123920"/>
                  <a:gd name="connsiteX2" fmla="*/ 12816840 w 16352520"/>
                  <a:gd name="connsiteY2" fmla="*/ 3474720 h 16123920"/>
                  <a:gd name="connsiteX3" fmla="*/ 13182600 w 16352520"/>
                  <a:gd name="connsiteY3" fmla="*/ 4389120 h 16123920"/>
                  <a:gd name="connsiteX4" fmla="*/ 14919960 w 16352520"/>
                  <a:gd name="connsiteY4" fmla="*/ 4754880 h 16123920"/>
                  <a:gd name="connsiteX5" fmla="*/ 14097000 w 16352520"/>
                  <a:gd name="connsiteY5" fmla="*/ 5577840 h 16123920"/>
                  <a:gd name="connsiteX6" fmla="*/ 13091160 w 16352520"/>
                  <a:gd name="connsiteY6" fmla="*/ 5394960 h 16123920"/>
                  <a:gd name="connsiteX7" fmla="*/ 11262360 w 16352520"/>
                  <a:gd name="connsiteY7" fmla="*/ 4663440 h 16123920"/>
                  <a:gd name="connsiteX8" fmla="*/ 10347960 w 16352520"/>
                  <a:gd name="connsiteY8" fmla="*/ 5120640 h 16123920"/>
                  <a:gd name="connsiteX9" fmla="*/ 9982200 w 16352520"/>
                  <a:gd name="connsiteY9" fmla="*/ 5669280 h 16123920"/>
                  <a:gd name="connsiteX10" fmla="*/ 10256520 w 16352520"/>
                  <a:gd name="connsiteY10" fmla="*/ 5852160 h 16123920"/>
                  <a:gd name="connsiteX11" fmla="*/ 10896600 w 16352520"/>
                  <a:gd name="connsiteY11" fmla="*/ 6126480 h 16123920"/>
                  <a:gd name="connsiteX12" fmla="*/ 12633960 w 16352520"/>
                  <a:gd name="connsiteY12" fmla="*/ 8229600 h 16123920"/>
                  <a:gd name="connsiteX13" fmla="*/ 13365480 w 16352520"/>
                  <a:gd name="connsiteY13" fmla="*/ 9235440 h 16123920"/>
                  <a:gd name="connsiteX14" fmla="*/ 14371320 w 16352520"/>
                  <a:gd name="connsiteY14" fmla="*/ 9966960 h 16123920"/>
                  <a:gd name="connsiteX15" fmla="*/ 14371320 w 16352520"/>
                  <a:gd name="connsiteY15" fmla="*/ 10972800 h 16123920"/>
                  <a:gd name="connsiteX16" fmla="*/ 15651480 w 16352520"/>
                  <a:gd name="connsiteY16" fmla="*/ 13807440 h 16123920"/>
                  <a:gd name="connsiteX17" fmla="*/ 16291560 w 16352520"/>
                  <a:gd name="connsiteY17" fmla="*/ 14356080 h 16123920"/>
                  <a:gd name="connsiteX18" fmla="*/ 16017240 w 16352520"/>
                  <a:gd name="connsiteY18" fmla="*/ 16002000 h 16123920"/>
                  <a:gd name="connsiteX19" fmla="*/ 15011400 w 16352520"/>
                  <a:gd name="connsiteY19" fmla="*/ 13624560 h 16123920"/>
                  <a:gd name="connsiteX20" fmla="*/ 12268200 w 16352520"/>
                  <a:gd name="connsiteY20" fmla="*/ 10607040 h 16123920"/>
                  <a:gd name="connsiteX21" fmla="*/ 6507480 w 16352520"/>
                  <a:gd name="connsiteY21" fmla="*/ 4572000 h 16123920"/>
                  <a:gd name="connsiteX22" fmla="*/ 5039976 w 16352520"/>
                  <a:gd name="connsiteY22" fmla="*/ 4937760 h 16123920"/>
                  <a:gd name="connsiteX23" fmla="*/ 3672840 w 16352520"/>
                  <a:gd name="connsiteY23" fmla="*/ 3200400 h 16123920"/>
                  <a:gd name="connsiteX24" fmla="*/ 3307080 w 16352520"/>
                  <a:gd name="connsiteY24" fmla="*/ 3108960 h 16123920"/>
                  <a:gd name="connsiteX25" fmla="*/ 3581400 w 16352520"/>
                  <a:gd name="connsiteY25" fmla="*/ 4023360 h 16123920"/>
                  <a:gd name="connsiteX26" fmla="*/ 2392680 w 16352520"/>
                  <a:gd name="connsiteY26" fmla="*/ 3474720 h 16123920"/>
                  <a:gd name="connsiteX27" fmla="*/ 1752600 w 16352520"/>
                  <a:gd name="connsiteY27" fmla="*/ 3566160 h 16123920"/>
                  <a:gd name="connsiteX28" fmla="*/ 106680 w 16352520"/>
                  <a:gd name="connsiteY28" fmla="*/ 2468880 h 16123920"/>
                  <a:gd name="connsiteX29" fmla="*/ 1112520 w 16352520"/>
                  <a:gd name="connsiteY29" fmla="*/ 1463040 h 16123920"/>
                  <a:gd name="connsiteX30" fmla="*/ 746760 w 16352520"/>
                  <a:gd name="connsiteY30" fmla="*/ 1097280 h 16123920"/>
                  <a:gd name="connsiteX31" fmla="*/ 1295400 w 16352520"/>
                  <a:gd name="connsiteY31" fmla="*/ 0 h 16123920"/>
                  <a:gd name="connsiteX32" fmla="*/ 2118360 w 16352520"/>
                  <a:gd name="connsiteY32" fmla="*/ 365760 h 16123920"/>
                  <a:gd name="connsiteX33" fmla="*/ 2301240 w 16352520"/>
                  <a:gd name="connsiteY33" fmla="*/ 731520 h 16123920"/>
                  <a:gd name="connsiteX34" fmla="*/ 3398520 w 16352520"/>
                  <a:gd name="connsiteY34" fmla="*/ 1280160 h 16123920"/>
                  <a:gd name="connsiteX35" fmla="*/ 4587240 w 16352520"/>
                  <a:gd name="connsiteY35" fmla="*/ 2011680 h 16123920"/>
                  <a:gd name="connsiteX36" fmla="*/ 5593080 w 16352520"/>
                  <a:gd name="connsiteY36" fmla="*/ 2286000 h 16123920"/>
                  <a:gd name="connsiteX37" fmla="*/ 7879080 w 16352520"/>
                  <a:gd name="connsiteY37" fmla="*/ 3291840 h 16123920"/>
                  <a:gd name="connsiteX0" fmla="*/ 8182900 w 16382020"/>
                  <a:gd name="connsiteY0" fmla="*/ 1005840 h 16123920"/>
                  <a:gd name="connsiteX1" fmla="*/ 12297700 w 16382020"/>
                  <a:gd name="connsiteY1" fmla="*/ 2926080 h 16123920"/>
                  <a:gd name="connsiteX2" fmla="*/ 12846340 w 16382020"/>
                  <a:gd name="connsiteY2" fmla="*/ 3474720 h 16123920"/>
                  <a:gd name="connsiteX3" fmla="*/ 13212100 w 16382020"/>
                  <a:gd name="connsiteY3" fmla="*/ 4389120 h 16123920"/>
                  <a:gd name="connsiteX4" fmla="*/ 14949460 w 16382020"/>
                  <a:gd name="connsiteY4" fmla="*/ 4754880 h 16123920"/>
                  <a:gd name="connsiteX5" fmla="*/ 14126500 w 16382020"/>
                  <a:gd name="connsiteY5" fmla="*/ 5577840 h 16123920"/>
                  <a:gd name="connsiteX6" fmla="*/ 13120660 w 16382020"/>
                  <a:gd name="connsiteY6" fmla="*/ 5394960 h 16123920"/>
                  <a:gd name="connsiteX7" fmla="*/ 11291860 w 16382020"/>
                  <a:gd name="connsiteY7" fmla="*/ 4663440 h 16123920"/>
                  <a:gd name="connsiteX8" fmla="*/ 10377460 w 16382020"/>
                  <a:gd name="connsiteY8" fmla="*/ 5120640 h 16123920"/>
                  <a:gd name="connsiteX9" fmla="*/ 10011700 w 16382020"/>
                  <a:gd name="connsiteY9" fmla="*/ 5669280 h 16123920"/>
                  <a:gd name="connsiteX10" fmla="*/ 10286020 w 16382020"/>
                  <a:gd name="connsiteY10" fmla="*/ 5852160 h 16123920"/>
                  <a:gd name="connsiteX11" fmla="*/ 10926100 w 16382020"/>
                  <a:gd name="connsiteY11" fmla="*/ 6126480 h 16123920"/>
                  <a:gd name="connsiteX12" fmla="*/ 12663460 w 16382020"/>
                  <a:gd name="connsiteY12" fmla="*/ 8229600 h 16123920"/>
                  <a:gd name="connsiteX13" fmla="*/ 13394980 w 16382020"/>
                  <a:gd name="connsiteY13" fmla="*/ 9235440 h 16123920"/>
                  <a:gd name="connsiteX14" fmla="*/ 14400820 w 16382020"/>
                  <a:gd name="connsiteY14" fmla="*/ 9966960 h 16123920"/>
                  <a:gd name="connsiteX15" fmla="*/ 14400820 w 16382020"/>
                  <a:gd name="connsiteY15" fmla="*/ 10972800 h 16123920"/>
                  <a:gd name="connsiteX16" fmla="*/ 15680980 w 16382020"/>
                  <a:gd name="connsiteY16" fmla="*/ 13807440 h 16123920"/>
                  <a:gd name="connsiteX17" fmla="*/ 16321060 w 16382020"/>
                  <a:gd name="connsiteY17" fmla="*/ 14356080 h 16123920"/>
                  <a:gd name="connsiteX18" fmla="*/ 16046740 w 16382020"/>
                  <a:gd name="connsiteY18" fmla="*/ 16002000 h 16123920"/>
                  <a:gd name="connsiteX19" fmla="*/ 15040900 w 16382020"/>
                  <a:gd name="connsiteY19" fmla="*/ 13624560 h 16123920"/>
                  <a:gd name="connsiteX20" fmla="*/ 12297700 w 16382020"/>
                  <a:gd name="connsiteY20" fmla="*/ 10607040 h 16123920"/>
                  <a:gd name="connsiteX21" fmla="*/ 6536980 w 16382020"/>
                  <a:gd name="connsiteY21" fmla="*/ 4572000 h 16123920"/>
                  <a:gd name="connsiteX22" fmla="*/ 5069476 w 16382020"/>
                  <a:gd name="connsiteY22" fmla="*/ 4937760 h 16123920"/>
                  <a:gd name="connsiteX23" fmla="*/ 3702340 w 16382020"/>
                  <a:gd name="connsiteY23" fmla="*/ 3200400 h 16123920"/>
                  <a:gd name="connsiteX24" fmla="*/ 3336580 w 16382020"/>
                  <a:gd name="connsiteY24" fmla="*/ 3108960 h 16123920"/>
                  <a:gd name="connsiteX25" fmla="*/ 3610900 w 16382020"/>
                  <a:gd name="connsiteY25" fmla="*/ 4023360 h 16123920"/>
                  <a:gd name="connsiteX26" fmla="*/ 2422180 w 16382020"/>
                  <a:gd name="connsiteY26" fmla="*/ 3474720 h 16123920"/>
                  <a:gd name="connsiteX27" fmla="*/ 1782100 w 16382020"/>
                  <a:gd name="connsiteY27" fmla="*/ 3566160 h 16123920"/>
                  <a:gd name="connsiteX28" fmla="*/ 136180 w 16382020"/>
                  <a:gd name="connsiteY28" fmla="*/ 2468880 h 16123920"/>
                  <a:gd name="connsiteX29" fmla="*/ 965020 w 16382020"/>
                  <a:gd name="connsiteY29" fmla="*/ 1868800 h 16123920"/>
                  <a:gd name="connsiteX30" fmla="*/ 776260 w 16382020"/>
                  <a:gd name="connsiteY30" fmla="*/ 1097280 h 16123920"/>
                  <a:gd name="connsiteX31" fmla="*/ 1324900 w 16382020"/>
                  <a:gd name="connsiteY31" fmla="*/ 0 h 16123920"/>
                  <a:gd name="connsiteX32" fmla="*/ 2147860 w 16382020"/>
                  <a:gd name="connsiteY32" fmla="*/ 365760 h 16123920"/>
                  <a:gd name="connsiteX33" fmla="*/ 2330740 w 16382020"/>
                  <a:gd name="connsiteY33" fmla="*/ 731520 h 16123920"/>
                  <a:gd name="connsiteX34" fmla="*/ 3428020 w 16382020"/>
                  <a:gd name="connsiteY34" fmla="*/ 1280160 h 16123920"/>
                  <a:gd name="connsiteX35" fmla="*/ 4616740 w 16382020"/>
                  <a:gd name="connsiteY35" fmla="*/ 2011680 h 16123920"/>
                  <a:gd name="connsiteX36" fmla="*/ 5622580 w 16382020"/>
                  <a:gd name="connsiteY36" fmla="*/ 2286000 h 16123920"/>
                  <a:gd name="connsiteX37" fmla="*/ 7908580 w 16382020"/>
                  <a:gd name="connsiteY37" fmla="*/ 3291840 h 16123920"/>
                  <a:gd name="connsiteX0" fmla="*/ 8215306 w 16414426"/>
                  <a:gd name="connsiteY0" fmla="*/ 1005840 h 16123920"/>
                  <a:gd name="connsiteX1" fmla="*/ 12330106 w 16414426"/>
                  <a:gd name="connsiteY1" fmla="*/ 2926080 h 16123920"/>
                  <a:gd name="connsiteX2" fmla="*/ 12878746 w 16414426"/>
                  <a:gd name="connsiteY2" fmla="*/ 3474720 h 16123920"/>
                  <a:gd name="connsiteX3" fmla="*/ 13244506 w 16414426"/>
                  <a:gd name="connsiteY3" fmla="*/ 4389120 h 16123920"/>
                  <a:gd name="connsiteX4" fmla="*/ 14981866 w 16414426"/>
                  <a:gd name="connsiteY4" fmla="*/ 4754880 h 16123920"/>
                  <a:gd name="connsiteX5" fmla="*/ 14158906 w 16414426"/>
                  <a:gd name="connsiteY5" fmla="*/ 5577840 h 16123920"/>
                  <a:gd name="connsiteX6" fmla="*/ 13153066 w 16414426"/>
                  <a:gd name="connsiteY6" fmla="*/ 5394960 h 16123920"/>
                  <a:gd name="connsiteX7" fmla="*/ 11324266 w 16414426"/>
                  <a:gd name="connsiteY7" fmla="*/ 4663440 h 16123920"/>
                  <a:gd name="connsiteX8" fmla="*/ 10409866 w 16414426"/>
                  <a:gd name="connsiteY8" fmla="*/ 5120640 h 16123920"/>
                  <a:gd name="connsiteX9" fmla="*/ 10044106 w 16414426"/>
                  <a:gd name="connsiteY9" fmla="*/ 5669280 h 16123920"/>
                  <a:gd name="connsiteX10" fmla="*/ 10318426 w 16414426"/>
                  <a:gd name="connsiteY10" fmla="*/ 5852160 h 16123920"/>
                  <a:gd name="connsiteX11" fmla="*/ 10958506 w 16414426"/>
                  <a:gd name="connsiteY11" fmla="*/ 6126480 h 16123920"/>
                  <a:gd name="connsiteX12" fmla="*/ 12695866 w 16414426"/>
                  <a:gd name="connsiteY12" fmla="*/ 8229600 h 16123920"/>
                  <a:gd name="connsiteX13" fmla="*/ 13427386 w 16414426"/>
                  <a:gd name="connsiteY13" fmla="*/ 9235440 h 16123920"/>
                  <a:gd name="connsiteX14" fmla="*/ 14433226 w 16414426"/>
                  <a:gd name="connsiteY14" fmla="*/ 9966960 h 16123920"/>
                  <a:gd name="connsiteX15" fmla="*/ 14433226 w 16414426"/>
                  <a:gd name="connsiteY15" fmla="*/ 10972800 h 16123920"/>
                  <a:gd name="connsiteX16" fmla="*/ 15713386 w 16414426"/>
                  <a:gd name="connsiteY16" fmla="*/ 13807440 h 16123920"/>
                  <a:gd name="connsiteX17" fmla="*/ 16353466 w 16414426"/>
                  <a:gd name="connsiteY17" fmla="*/ 14356080 h 16123920"/>
                  <a:gd name="connsiteX18" fmla="*/ 16079146 w 16414426"/>
                  <a:gd name="connsiteY18" fmla="*/ 16002000 h 16123920"/>
                  <a:gd name="connsiteX19" fmla="*/ 15073306 w 16414426"/>
                  <a:gd name="connsiteY19" fmla="*/ 13624560 h 16123920"/>
                  <a:gd name="connsiteX20" fmla="*/ 12330106 w 16414426"/>
                  <a:gd name="connsiteY20" fmla="*/ 10607040 h 16123920"/>
                  <a:gd name="connsiteX21" fmla="*/ 6569386 w 16414426"/>
                  <a:gd name="connsiteY21" fmla="*/ 4572000 h 16123920"/>
                  <a:gd name="connsiteX22" fmla="*/ 5101882 w 16414426"/>
                  <a:gd name="connsiteY22" fmla="*/ 4937760 h 16123920"/>
                  <a:gd name="connsiteX23" fmla="*/ 3734746 w 16414426"/>
                  <a:gd name="connsiteY23" fmla="*/ 3200400 h 16123920"/>
                  <a:gd name="connsiteX24" fmla="*/ 3368986 w 16414426"/>
                  <a:gd name="connsiteY24" fmla="*/ 3108960 h 16123920"/>
                  <a:gd name="connsiteX25" fmla="*/ 3643306 w 16414426"/>
                  <a:gd name="connsiteY25" fmla="*/ 4023360 h 16123920"/>
                  <a:gd name="connsiteX26" fmla="*/ 2454586 w 16414426"/>
                  <a:gd name="connsiteY26" fmla="*/ 3474720 h 16123920"/>
                  <a:gd name="connsiteX27" fmla="*/ 1814506 w 16414426"/>
                  <a:gd name="connsiteY27" fmla="*/ 3566160 h 16123920"/>
                  <a:gd name="connsiteX28" fmla="*/ 168586 w 16414426"/>
                  <a:gd name="connsiteY28" fmla="*/ 2468880 h 16123920"/>
                  <a:gd name="connsiteX29" fmla="*/ 802989 w 16414426"/>
                  <a:gd name="connsiteY29" fmla="*/ 1874874 h 16123920"/>
                  <a:gd name="connsiteX30" fmla="*/ 808666 w 16414426"/>
                  <a:gd name="connsiteY30" fmla="*/ 1097280 h 16123920"/>
                  <a:gd name="connsiteX31" fmla="*/ 1357306 w 16414426"/>
                  <a:gd name="connsiteY31" fmla="*/ 0 h 16123920"/>
                  <a:gd name="connsiteX32" fmla="*/ 2180266 w 16414426"/>
                  <a:gd name="connsiteY32" fmla="*/ 365760 h 16123920"/>
                  <a:gd name="connsiteX33" fmla="*/ 2363146 w 16414426"/>
                  <a:gd name="connsiteY33" fmla="*/ 731520 h 16123920"/>
                  <a:gd name="connsiteX34" fmla="*/ 3460426 w 16414426"/>
                  <a:gd name="connsiteY34" fmla="*/ 1280160 h 16123920"/>
                  <a:gd name="connsiteX35" fmla="*/ 4649146 w 16414426"/>
                  <a:gd name="connsiteY35" fmla="*/ 2011680 h 16123920"/>
                  <a:gd name="connsiteX36" fmla="*/ 5654986 w 16414426"/>
                  <a:gd name="connsiteY36" fmla="*/ 2286000 h 16123920"/>
                  <a:gd name="connsiteX37" fmla="*/ 7940986 w 16414426"/>
                  <a:gd name="connsiteY37" fmla="*/ 3291840 h 16123920"/>
                  <a:gd name="connsiteX0" fmla="*/ 8239090 w 16438210"/>
                  <a:gd name="connsiteY0" fmla="*/ 1005840 h 16123920"/>
                  <a:gd name="connsiteX1" fmla="*/ 12353890 w 16438210"/>
                  <a:gd name="connsiteY1" fmla="*/ 2926080 h 16123920"/>
                  <a:gd name="connsiteX2" fmla="*/ 12902530 w 16438210"/>
                  <a:gd name="connsiteY2" fmla="*/ 3474720 h 16123920"/>
                  <a:gd name="connsiteX3" fmla="*/ 13268290 w 16438210"/>
                  <a:gd name="connsiteY3" fmla="*/ 4389120 h 16123920"/>
                  <a:gd name="connsiteX4" fmla="*/ 15005650 w 16438210"/>
                  <a:gd name="connsiteY4" fmla="*/ 4754880 h 16123920"/>
                  <a:gd name="connsiteX5" fmla="*/ 14182690 w 16438210"/>
                  <a:gd name="connsiteY5" fmla="*/ 5577840 h 16123920"/>
                  <a:gd name="connsiteX6" fmla="*/ 13176850 w 16438210"/>
                  <a:gd name="connsiteY6" fmla="*/ 5394960 h 16123920"/>
                  <a:gd name="connsiteX7" fmla="*/ 11348050 w 16438210"/>
                  <a:gd name="connsiteY7" fmla="*/ 4663440 h 16123920"/>
                  <a:gd name="connsiteX8" fmla="*/ 10433650 w 16438210"/>
                  <a:gd name="connsiteY8" fmla="*/ 5120640 h 16123920"/>
                  <a:gd name="connsiteX9" fmla="*/ 10067890 w 16438210"/>
                  <a:gd name="connsiteY9" fmla="*/ 5669280 h 16123920"/>
                  <a:gd name="connsiteX10" fmla="*/ 10342210 w 16438210"/>
                  <a:gd name="connsiteY10" fmla="*/ 5852160 h 16123920"/>
                  <a:gd name="connsiteX11" fmla="*/ 10982290 w 16438210"/>
                  <a:gd name="connsiteY11" fmla="*/ 6126480 h 16123920"/>
                  <a:gd name="connsiteX12" fmla="*/ 12719650 w 16438210"/>
                  <a:gd name="connsiteY12" fmla="*/ 8229600 h 16123920"/>
                  <a:gd name="connsiteX13" fmla="*/ 13451170 w 16438210"/>
                  <a:gd name="connsiteY13" fmla="*/ 9235440 h 16123920"/>
                  <a:gd name="connsiteX14" fmla="*/ 14457010 w 16438210"/>
                  <a:gd name="connsiteY14" fmla="*/ 9966960 h 16123920"/>
                  <a:gd name="connsiteX15" fmla="*/ 14457010 w 16438210"/>
                  <a:gd name="connsiteY15" fmla="*/ 10972800 h 16123920"/>
                  <a:gd name="connsiteX16" fmla="*/ 15737170 w 16438210"/>
                  <a:gd name="connsiteY16" fmla="*/ 13807440 h 16123920"/>
                  <a:gd name="connsiteX17" fmla="*/ 16377250 w 16438210"/>
                  <a:gd name="connsiteY17" fmla="*/ 14356080 h 16123920"/>
                  <a:gd name="connsiteX18" fmla="*/ 16102930 w 16438210"/>
                  <a:gd name="connsiteY18" fmla="*/ 16002000 h 16123920"/>
                  <a:gd name="connsiteX19" fmla="*/ 15097090 w 16438210"/>
                  <a:gd name="connsiteY19" fmla="*/ 13624560 h 16123920"/>
                  <a:gd name="connsiteX20" fmla="*/ 12353890 w 16438210"/>
                  <a:gd name="connsiteY20" fmla="*/ 10607040 h 16123920"/>
                  <a:gd name="connsiteX21" fmla="*/ 6593170 w 16438210"/>
                  <a:gd name="connsiteY21" fmla="*/ 4572000 h 16123920"/>
                  <a:gd name="connsiteX22" fmla="*/ 5125666 w 16438210"/>
                  <a:gd name="connsiteY22" fmla="*/ 4937760 h 16123920"/>
                  <a:gd name="connsiteX23" fmla="*/ 3758530 w 16438210"/>
                  <a:gd name="connsiteY23" fmla="*/ 3200400 h 16123920"/>
                  <a:gd name="connsiteX24" fmla="*/ 3392770 w 16438210"/>
                  <a:gd name="connsiteY24" fmla="*/ 3108960 h 16123920"/>
                  <a:gd name="connsiteX25" fmla="*/ 3667090 w 16438210"/>
                  <a:gd name="connsiteY25" fmla="*/ 4023360 h 16123920"/>
                  <a:gd name="connsiteX26" fmla="*/ 2478370 w 16438210"/>
                  <a:gd name="connsiteY26" fmla="*/ 3474720 h 16123920"/>
                  <a:gd name="connsiteX27" fmla="*/ 1838290 w 16438210"/>
                  <a:gd name="connsiteY27" fmla="*/ 3566160 h 16123920"/>
                  <a:gd name="connsiteX28" fmla="*/ 192370 w 16438210"/>
                  <a:gd name="connsiteY28" fmla="*/ 2468880 h 16123920"/>
                  <a:gd name="connsiteX29" fmla="*/ 684072 w 16438210"/>
                  <a:gd name="connsiteY29" fmla="*/ 1602165 h 16123920"/>
                  <a:gd name="connsiteX30" fmla="*/ 832450 w 16438210"/>
                  <a:gd name="connsiteY30" fmla="*/ 1097280 h 16123920"/>
                  <a:gd name="connsiteX31" fmla="*/ 1381090 w 16438210"/>
                  <a:gd name="connsiteY31" fmla="*/ 0 h 16123920"/>
                  <a:gd name="connsiteX32" fmla="*/ 2204050 w 16438210"/>
                  <a:gd name="connsiteY32" fmla="*/ 365760 h 16123920"/>
                  <a:gd name="connsiteX33" fmla="*/ 2386930 w 16438210"/>
                  <a:gd name="connsiteY33" fmla="*/ 731520 h 16123920"/>
                  <a:gd name="connsiteX34" fmla="*/ 3484210 w 16438210"/>
                  <a:gd name="connsiteY34" fmla="*/ 1280160 h 16123920"/>
                  <a:gd name="connsiteX35" fmla="*/ 4672930 w 16438210"/>
                  <a:gd name="connsiteY35" fmla="*/ 2011680 h 16123920"/>
                  <a:gd name="connsiteX36" fmla="*/ 5678770 w 16438210"/>
                  <a:gd name="connsiteY36" fmla="*/ 2286000 h 16123920"/>
                  <a:gd name="connsiteX37" fmla="*/ 7964770 w 16438210"/>
                  <a:gd name="connsiteY37" fmla="*/ 3291840 h 16123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</a:cxnLst>
                <a:rect l="l" t="t" r="r" b="b"/>
                <a:pathLst>
                  <a:path w="16438210" h="16123920">
                    <a:moveTo>
                      <a:pt x="8239090" y="1005840"/>
                    </a:moveTo>
                    <a:cubicBezTo>
                      <a:pt x="9610690" y="1645920"/>
                      <a:pt x="11576650" y="2514600"/>
                      <a:pt x="12353890" y="2926080"/>
                    </a:cubicBezTo>
                    <a:cubicBezTo>
                      <a:pt x="13131130" y="3337560"/>
                      <a:pt x="12750130" y="3230880"/>
                      <a:pt x="12902530" y="3474720"/>
                    </a:cubicBezTo>
                    <a:cubicBezTo>
                      <a:pt x="13054930" y="3718560"/>
                      <a:pt x="12917770" y="4175760"/>
                      <a:pt x="13268290" y="4389120"/>
                    </a:cubicBezTo>
                    <a:cubicBezTo>
                      <a:pt x="13618810" y="4602480"/>
                      <a:pt x="14853250" y="4556760"/>
                      <a:pt x="15005650" y="4754880"/>
                    </a:cubicBezTo>
                    <a:cubicBezTo>
                      <a:pt x="15158050" y="4953000"/>
                      <a:pt x="14487490" y="5471160"/>
                      <a:pt x="14182690" y="5577840"/>
                    </a:cubicBezTo>
                    <a:cubicBezTo>
                      <a:pt x="13877890" y="5684520"/>
                      <a:pt x="13649290" y="5547360"/>
                      <a:pt x="13176850" y="5394960"/>
                    </a:cubicBezTo>
                    <a:cubicBezTo>
                      <a:pt x="12704410" y="5242560"/>
                      <a:pt x="11805250" y="4709160"/>
                      <a:pt x="11348050" y="4663440"/>
                    </a:cubicBezTo>
                    <a:lnTo>
                      <a:pt x="10433650" y="5120640"/>
                    </a:lnTo>
                    <a:lnTo>
                      <a:pt x="10067890" y="5669280"/>
                    </a:lnTo>
                    <a:lnTo>
                      <a:pt x="10342210" y="5852160"/>
                    </a:lnTo>
                    <a:cubicBezTo>
                      <a:pt x="10494610" y="5928360"/>
                      <a:pt x="10586050" y="5730240"/>
                      <a:pt x="10982290" y="6126480"/>
                    </a:cubicBezTo>
                    <a:cubicBezTo>
                      <a:pt x="11378530" y="6522720"/>
                      <a:pt x="12308170" y="7711440"/>
                      <a:pt x="12719650" y="8229600"/>
                    </a:cubicBezTo>
                    <a:cubicBezTo>
                      <a:pt x="13131130" y="8747760"/>
                      <a:pt x="13161610" y="8945880"/>
                      <a:pt x="13451170" y="9235440"/>
                    </a:cubicBezTo>
                    <a:cubicBezTo>
                      <a:pt x="13740730" y="9525000"/>
                      <a:pt x="14289370" y="9677400"/>
                      <a:pt x="14457010" y="9966960"/>
                    </a:cubicBezTo>
                    <a:cubicBezTo>
                      <a:pt x="14624650" y="10256520"/>
                      <a:pt x="14243650" y="10332720"/>
                      <a:pt x="14457010" y="10972800"/>
                    </a:cubicBezTo>
                    <a:cubicBezTo>
                      <a:pt x="14670370" y="11612880"/>
                      <a:pt x="15417130" y="13243560"/>
                      <a:pt x="15737170" y="13807440"/>
                    </a:cubicBezTo>
                    <a:cubicBezTo>
                      <a:pt x="16057210" y="14371320"/>
                      <a:pt x="16316290" y="13990320"/>
                      <a:pt x="16377250" y="14356080"/>
                    </a:cubicBezTo>
                    <a:cubicBezTo>
                      <a:pt x="16438210" y="14721840"/>
                      <a:pt x="16316290" y="16123920"/>
                      <a:pt x="16102930" y="16002000"/>
                    </a:cubicBezTo>
                    <a:lnTo>
                      <a:pt x="15097090" y="13624560"/>
                    </a:lnTo>
                    <a:lnTo>
                      <a:pt x="12353890" y="10607040"/>
                    </a:lnTo>
                    <a:lnTo>
                      <a:pt x="6593170" y="4572000"/>
                    </a:lnTo>
                    <a:cubicBezTo>
                      <a:pt x="5861277" y="5844640"/>
                      <a:pt x="5729266" y="5836296"/>
                      <a:pt x="5125666" y="4937760"/>
                    </a:cubicBezTo>
                    <a:cubicBezTo>
                      <a:pt x="4789798" y="4463616"/>
                      <a:pt x="4078570" y="3627120"/>
                      <a:pt x="3758530" y="3200400"/>
                    </a:cubicBezTo>
                    <a:lnTo>
                      <a:pt x="3392770" y="3108960"/>
                    </a:lnTo>
                    <a:lnTo>
                      <a:pt x="3667090" y="4023360"/>
                    </a:lnTo>
                    <a:lnTo>
                      <a:pt x="2478370" y="3474720"/>
                    </a:lnTo>
                    <a:cubicBezTo>
                      <a:pt x="2173570" y="3398520"/>
                      <a:pt x="2219290" y="3733800"/>
                      <a:pt x="1838290" y="3566160"/>
                    </a:cubicBezTo>
                    <a:cubicBezTo>
                      <a:pt x="1457290" y="3398520"/>
                      <a:pt x="384740" y="2796213"/>
                      <a:pt x="192370" y="2468880"/>
                    </a:cubicBezTo>
                    <a:cubicBezTo>
                      <a:pt x="0" y="2141548"/>
                      <a:pt x="577392" y="1830765"/>
                      <a:pt x="684072" y="1602165"/>
                    </a:cubicBezTo>
                    <a:cubicBezTo>
                      <a:pt x="790752" y="1373565"/>
                      <a:pt x="801970" y="1341120"/>
                      <a:pt x="832450" y="1097280"/>
                    </a:cubicBezTo>
                    <a:lnTo>
                      <a:pt x="1381090" y="0"/>
                    </a:lnTo>
                    <a:lnTo>
                      <a:pt x="2204050" y="365760"/>
                    </a:lnTo>
                    <a:lnTo>
                      <a:pt x="2386930" y="731520"/>
                    </a:lnTo>
                    <a:lnTo>
                      <a:pt x="3484210" y="1280160"/>
                    </a:lnTo>
                    <a:lnTo>
                      <a:pt x="4672930" y="2011680"/>
                    </a:lnTo>
                    <a:lnTo>
                      <a:pt x="5678770" y="2286000"/>
                    </a:lnTo>
                    <a:lnTo>
                      <a:pt x="7964770" y="3291840"/>
                    </a:lnTo>
                  </a:path>
                </a:pathLst>
              </a:custGeom>
              <a:solidFill>
                <a:schemeClr val="bg1"/>
              </a:solidFill>
              <a:ln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zh-TW" altLang="en-US"/>
              </a:p>
            </p:txBody>
          </p:sp>
        </p:grpSp>
        <p:sp>
          <p:nvSpPr>
            <p:cNvPr id="23" name="手繪多邊形 22"/>
            <p:cNvSpPr/>
            <p:nvPr/>
          </p:nvSpPr>
          <p:spPr>
            <a:xfrm>
              <a:off x="-1983458" y="9244563"/>
              <a:ext cx="2665643" cy="1832180"/>
            </a:xfrm>
            <a:custGeom>
              <a:avLst/>
              <a:gdLst>
                <a:gd name="connsiteX0" fmla="*/ 457200 w 5760720"/>
                <a:gd name="connsiteY0" fmla="*/ 640080 h 4297680"/>
                <a:gd name="connsiteX1" fmla="*/ 1280160 w 5760720"/>
                <a:gd name="connsiteY1" fmla="*/ 640080 h 4297680"/>
                <a:gd name="connsiteX2" fmla="*/ 3566160 w 5760720"/>
                <a:gd name="connsiteY2" fmla="*/ 0 h 4297680"/>
                <a:gd name="connsiteX3" fmla="*/ 5486400 w 5760720"/>
                <a:gd name="connsiteY3" fmla="*/ 0 h 4297680"/>
                <a:gd name="connsiteX4" fmla="*/ 5394960 w 5760720"/>
                <a:gd name="connsiteY4" fmla="*/ 914400 h 4297680"/>
                <a:gd name="connsiteX5" fmla="*/ 5577840 w 5760720"/>
                <a:gd name="connsiteY5" fmla="*/ 1645920 h 4297680"/>
                <a:gd name="connsiteX6" fmla="*/ 5760720 w 5760720"/>
                <a:gd name="connsiteY6" fmla="*/ 2926080 h 4297680"/>
                <a:gd name="connsiteX7" fmla="*/ 5669280 w 5760720"/>
                <a:gd name="connsiteY7" fmla="*/ 3931920 h 4297680"/>
                <a:gd name="connsiteX8" fmla="*/ 5486400 w 5760720"/>
                <a:gd name="connsiteY8" fmla="*/ 4297680 h 4297680"/>
                <a:gd name="connsiteX9" fmla="*/ 3383280 w 5760720"/>
                <a:gd name="connsiteY9" fmla="*/ 3931920 h 4297680"/>
                <a:gd name="connsiteX10" fmla="*/ 640080 w 5760720"/>
                <a:gd name="connsiteY10" fmla="*/ 4023360 h 4297680"/>
                <a:gd name="connsiteX11" fmla="*/ 640080 w 5760720"/>
                <a:gd name="connsiteY11" fmla="*/ 3566160 h 4297680"/>
                <a:gd name="connsiteX12" fmla="*/ 182880 w 5760720"/>
                <a:gd name="connsiteY12" fmla="*/ 2834640 h 4297680"/>
                <a:gd name="connsiteX13" fmla="*/ 274320 w 5760720"/>
                <a:gd name="connsiteY13" fmla="*/ 1371600 h 4297680"/>
                <a:gd name="connsiteX14" fmla="*/ 0 w 5760720"/>
                <a:gd name="connsiteY14" fmla="*/ 1005840 h 4297680"/>
                <a:gd name="connsiteX15" fmla="*/ 365760 w 5760720"/>
                <a:gd name="connsiteY15" fmla="*/ 365760 h 4297680"/>
                <a:gd name="connsiteX0" fmla="*/ 457200 w 5760720"/>
                <a:gd name="connsiteY0" fmla="*/ 640080 h 4297680"/>
                <a:gd name="connsiteX1" fmla="*/ 1280160 w 5760720"/>
                <a:gd name="connsiteY1" fmla="*/ 640080 h 4297680"/>
                <a:gd name="connsiteX2" fmla="*/ 3566160 w 5760720"/>
                <a:gd name="connsiteY2" fmla="*/ 0 h 4297680"/>
                <a:gd name="connsiteX3" fmla="*/ 5486400 w 5760720"/>
                <a:gd name="connsiteY3" fmla="*/ 0 h 4297680"/>
                <a:gd name="connsiteX4" fmla="*/ 5394960 w 5760720"/>
                <a:gd name="connsiteY4" fmla="*/ 914400 h 4297680"/>
                <a:gd name="connsiteX5" fmla="*/ 5577840 w 5760720"/>
                <a:gd name="connsiteY5" fmla="*/ 1645920 h 4297680"/>
                <a:gd name="connsiteX6" fmla="*/ 5760720 w 5760720"/>
                <a:gd name="connsiteY6" fmla="*/ 2926080 h 4297680"/>
                <a:gd name="connsiteX7" fmla="*/ 5669280 w 5760720"/>
                <a:gd name="connsiteY7" fmla="*/ 3931920 h 4297680"/>
                <a:gd name="connsiteX8" fmla="*/ 5486400 w 5760720"/>
                <a:gd name="connsiteY8" fmla="*/ 4297680 h 4297680"/>
                <a:gd name="connsiteX9" fmla="*/ 3383280 w 5760720"/>
                <a:gd name="connsiteY9" fmla="*/ 3931920 h 4297680"/>
                <a:gd name="connsiteX10" fmla="*/ 640080 w 5760720"/>
                <a:gd name="connsiteY10" fmla="*/ 4023360 h 4297680"/>
                <a:gd name="connsiteX11" fmla="*/ 640080 w 5760720"/>
                <a:gd name="connsiteY11" fmla="*/ 3566160 h 4297680"/>
                <a:gd name="connsiteX12" fmla="*/ 182880 w 5760720"/>
                <a:gd name="connsiteY12" fmla="*/ 2834640 h 4297680"/>
                <a:gd name="connsiteX13" fmla="*/ 274320 w 5760720"/>
                <a:gd name="connsiteY13" fmla="*/ 1371600 h 4297680"/>
                <a:gd name="connsiteX14" fmla="*/ 0 w 5760720"/>
                <a:gd name="connsiteY14" fmla="*/ 1005840 h 4297680"/>
                <a:gd name="connsiteX15" fmla="*/ 365760 w 5760720"/>
                <a:gd name="connsiteY15" fmla="*/ 365760 h 4297680"/>
                <a:gd name="connsiteX16" fmla="*/ 457200 w 5760720"/>
                <a:gd name="connsiteY16" fmla="*/ 640080 h 4297680"/>
                <a:gd name="connsiteX0" fmla="*/ 457200 w 5760720"/>
                <a:gd name="connsiteY0" fmla="*/ 640080 h 4297680"/>
                <a:gd name="connsiteX1" fmla="*/ 1280160 w 5760720"/>
                <a:gd name="connsiteY1" fmla="*/ 640080 h 4297680"/>
                <a:gd name="connsiteX2" fmla="*/ 3566160 w 5760720"/>
                <a:gd name="connsiteY2" fmla="*/ 0 h 4297680"/>
                <a:gd name="connsiteX3" fmla="*/ 5486400 w 5760720"/>
                <a:gd name="connsiteY3" fmla="*/ 0 h 4297680"/>
                <a:gd name="connsiteX4" fmla="*/ 5394960 w 5760720"/>
                <a:gd name="connsiteY4" fmla="*/ 914400 h 4297680"/>
                <a:gd name="connsiteX5" fmla="*/ 5577840 w 5760720"/>
                <a:gd name="connsiteY5" fmla="*/ 1645920 h 4297680"/>
                <a:gd name="connsiteX6" fmla="*/ 5760720 w 5760720"/>
                <a:gd name="connsiteY6" fmla="*/ 2926080 h 4297680"/>
                <a:gd name="connsiteX7" fmla="*/ 5669280 w 5760720"/>
                <a:gd name="connsiteY7" fmla="*/ 3931920 h 4297680"/>
                <a:gd name="connsiteX8" fmla="*/ 5486400 w 5760720"/>
                <a:gd name="connsiteY8" fmla="*/ 4297680 h 4297680"/>
                <a:gd name="connsiteX9" fmla="*/ 3383280 w 5760720"/>
                <a:gd name="connsiteY9" fmla="*/ 3931920 h 4297680"/>
                <a:gd name="connsiteX10" fmla="*/ 640080 w 5760720"/>
                <a:gd name="connsiteY10" fmla="*/ 4023360 h 4297680"/>
                <a:gd name="connsiteX11" fmla="*/ 640080 w 5760720"/>
                <a:gd name="connsiteY11" fmla="*/ 3566160 h 4297680"/>
                <a:gd name="connsiteX12" fmla="*/ 182880 w 5760720"/>
                <a:gd name="connsiteY12" fmla="*/ 2834640 h 4297680"/>
                <a:gd name="connsiteX13" fmla="*/ 274320 w 5760720"/>
                <a:gd name="connsiteY13" fmla="*/ 1371600 h 4297680"/>
                <a:gd name="connsiteX14" fmla="*/ 0 w 5760720"/>
                <a:gd name="connsiteY14" fmla="*/ 1005840 h 4297680"/>
                <a:gd name="connsiteX15" fmla="*/ 457200 w 5760720"/>
                <a:gd name="connsiteY15" fmla="*/ 640080 h 4297680"/>
                <a:gd name="connsiteX0" fmla="*/ 477494 w 5781014"/>
                <a:gd name="connsiteY0" fmla="*/ 640080 h 4297680"/>
                <a:gd name="connsiteX1" fmla="*/ 1300454 w 5781014"/>
                <a:gd name="connsiteY1" fmla="*/ 640080 h 4297680"/>
                <a:gd name="connsiteX2" fmla="*/ 3586454 w 5781014"/>
                <a:gd name="connsiteY2" fmla="*/ 0 h 4297680"/>
                <a:gd name="connsiteX3" fmla="*/ 5506694 w 5781014"/>
                <a:gd name="connsiteY3" fmla="*/ 0 h 4297680"/>
                <a:gd name="connsiteX4" fmla="*/ 5415254 w 5781014"/>
                <a:gd name="connsiteY4" fmla="*/ 914400 h 4297680"/>
                <a:gd name="connsiteX5" fmla="*/ 5598134 w 5781014"/>
                <a:gd name="connsiteY5" fmla="*/ 1645920 h 4297680"/>
                <a:gd name="connsiteX6" fmla="*/ 5781014 w 5781014"/>
                <a:gd name="connsiteY6" fmla="*/ 2926080 h 4297680"/>
                <a:gd name="connsiteX7" fmla="*/ 5689574 w 5781014"/>
                <a:gd name="connsiteY7" fmla="*/ 3931920 h 4297680"/>
                <a:gd name="connsiteX8" fmla="*/ 5506694 w 5781014"/>
                <a:gd name="connsiteY8" fmla="*/ 4297680 h 4297680"/>
                <a:gd name="connsiteX9" fmla="*/ 3403574 w 5781014"/>
                <a:gd name="connsiteY9" fmla="*/ 3931920 h 4297680"/>
                <a:gd name="connsiteX10" fmla="*/ 660374 w 5781014"/>
                <a:gd name="connsiteY10" fmla="*/ 4023360 h 4297680"/>
                <a:gd name="connsiteX11" fmla="*/ 660374 w 5781014"/>
                <a:gd name="connsiteY11" fmla="*/ 3566160 h 4297680"/>
                <a:gd name="connsiteX12" fmla="*/ 203174 w 5781014"/>
                <a:gd name="connsiteY12" fmla="*/ 2834640 h 4297680"/>
                <a:gd name="connsiteX13" fmla="*/ 294614 w 5781014"/>
                <a:gd name="connsiteY13" fmla="*/ 1371600 h 4297680"/>
                <a:gd name="connsiteX14" fmla="*/ 20294 w 5781014"/>
                <a:gd name="connsiteY14" fmla="*/ 1005840 h 4297680"/>
                <a:gd name="connsiteX15" fmla="*/ 477494 w 5781014"/>
                <a:gd name="connsiteY15" fmla="*/ 640080 h 4297680"/>
                <a:gd name="connsiteX0" fmla="*/ 477494 w 5781014"/>
                <a:gd name="connsiteY0" fmla="*/ 640080 h 4297680"/>
                <a:gd name="connsiteX1" fmla="*/ 1300454 w 5781014"/>
                <a:gd name="connsiteY1" fmla="*/ 640080 h 4297680"/>
                <a:gd name="connsiteX2" fmla="*/ 3586454 w 5781014"/>
                <a:gd name="connsiteY2" fmla="*/ 0 h 4297680"/>
                <a:gd name="connsiteX3" fmla="*/ 5506694 w 5781014"/>
                <a:gd name="connsiteY3" fmla="*/ 0 h 4297680"/>
                <a:gd name="connsiteX4" fmla="*/ 5415254 w 5781014"/>
                <a:gd name="connsiteY4" fmla="*/ 914400 h 4297680"/>
                <a:gd name="connsiteX5" fmla="*/ 5598134 w 5781014"/>
                <a:gd name="connsiteY5" fmla="*/ 1645920 h 4297680"/>
                <a:gd name="connsiteX6" fmla="*/ 5781014 w 5781014"/>
                <a:gd name="connsiteY6" fmla="*/ 2926080 h 4297680"/>
                <a:gd name="connsiteX7" fmla="*/ 5689574 w 5781014"/>
                <a:gd name="connsiteY7" fmla="*/ 3931920 h 4297680"/>
                <a:gd name="connsiteX8" fmla="*/ 5506694 w 5781014"/>
                <a:gd name="connsiteY8" fmla="*/ 4297680 h 4297680"/>
                <a:gd name="connsiteX9" fmla="*/ 3403574 w 5781014"/>
                <a:gd name="connsiteY9" fmla="*/ 3931920 h 4297680"/>
                <a:gd name="connsiteX10" fmla="*/ 660374 w 5781014"/>
                <a:gd name="connsiteY10" fmla="*/ 4023360 h 4297680"/>
                <a:gd name="connsiteX11" fmla="*/ 660374 w 5781014"/>
                <a:gd name="connsiteY11" fmla="*/ 3566160 h 4297680"/>
                <a:gd name="connsiteX12" fmla="*/ 203174 w 5781014"/>
                <a:gd name="connsiteY12" fmla="*/ 2834640 h 4297680"/>
                <a:gd name="connsiteX13" fmla="*/ 294614 w 5781014"/>
                <a:gd name="connsiteY13" fmla="*/ 1371600 h 4297680"/>
                <a:gd name="connsiteX14" fmla="*/ 20294 w 5781014"/>
                <a:gd name="connsiteY14" fmla="*/ 1005840 h 4297680"/>
                <a:gd name="connsiteX15" fmla="*/ 477494 w 5781014"/>
                <a:gd name="connsiteY15" fmla="*/ 640080 h 4297680"/>
                <a:gd name="connsiteX0" fmla="*/ 477494 w 5781014"/>
                <a:gd name="connsiteY0" fmla="*/ 640080 h 4297680"/>
                <a:gd name="connsiteX1" fmla="*/ 1300454 w 5781014"/>
                <a:gd name="connsiteY1" fmla="*/ 640080 h 4297680"/>
                <a:gd name="connsiteX2" fmla="*/ 3586454 w 5781014"/>
                <a:gd name="connsiteY2" fmla="*/ 0 h 4297680"/>
                <a:gd name="connsiteX3" fmla="*/ 5506694 w 5781014"/>
                <a:gd name="connsiteY3" fmla="*/ 0 h 4297680"/>
                <a:gd name="connsiteX4" fmla="*/ 5415254 w 5781014"/>
                <a:gd name="connsiteY4" fmla="*/ 914400 h 4297680"/>
                <a:gd name="connsiteX5" fmla="*/ 5598134 w 5781014"/>
                <a:gd name="connsiteY5" fmla="*/ 1645920 h 4297680"/>
                <a:gd name="connsiteX6" fmla="*/ 5781014 w 5781014"/>
                <a:gd name="connsiteY6" fmla="*/ 2926080 h 4297680"/>
                <a:gd name="connsiteX7" fmla="*/ 5689574 w 5781014"/>
                <a:gd name="connsiteY7" fmla="*/ 3931920 h 4297680"/>
                <a:gd name="connsiteX8" fmla="*/ 5506694 w 5781014"/>
                <a:gd name="connsiteY8" fmla="*/ 4297680 h 4297680"/>
                <a:gd name="connsiteX9" fmla="*/ 3403574 w 5781014"/>
                <a:gd name="connsiteY9" fmla="*/ 3931920 h 4297680"/>
                <a:gd name="connsiteX10" fmla="*/ 660374 w 5781014"/>
                <a:gd name="connsiteY10" fmla="*/ 4023360 h 4297680"/>
                <a:gd name="connsiteX11" fmla="*/ 660374 w 5781014"/>
                <a:gd name="connsiteY11" fmla="*/ 3566160 h 4297680"/>
                <a:gd name="connsiteX12" fmla="*/ 203174 w 5781014"/>
                <a:gd name="connsiteY12" fmla="*/ 2834640 h 4297680"/>
                <a:gd name="connsiteX13" fmla="*/ 294614 w 5781014"/>
                <a:gd name="connsiteY13" fmla="*/ 1371600 h 4297680"/>
                <a:gd name="connsiteX14" fmla="*/ 20294 w 5781014"/>
                <a:gd name="connsiteY14" fmla="*/ 1005840 h 4297680"/>
                <a:gd name="connsiteX15" fmla="*/ 477494 w 5781014"/>
                <a:gd name="connsiteY15" fmla="*/ 640080 h 4297680"/>
                <a:gd name="connsiteX0" fmla="*/ 477494 w 5781014"/>
                <a:gd name="connsiteY0" fmla="*/ 640080 h 4297680"/>
                <a:gd name="connsiteX1" fmla="*/ 1300454 w 5781014"/>
                <a:gd name="connsiteY1" fmla="*/ 640080 h 4297680"/>
                <a:gd name="connsiteX2" fmla="*/ 3586454 w 5781014"/>
                <a:gd name="connsiteY2" fmla="*/ 0 h 4297680"/>
                <a:gd name="connsiteX3" fmla="*/ 5506694 w 5781014"/>
                <a:gd name="connsiteY3" fmla="*/ 0 h 4297680"/>
                <a:gd name="connsiteX4" fmla="*/ 5415254 w 5781014"/>
                <a:gd name="connsiteY4" fmla="*/ 914400 h 4297680"/>
                <a:gd name="connsiteX5" fmla="*/ 5598134 w 5781014"/>
                <a:gd name="connsiteY5" fmla="*/ 1645920 h 4297680"/>
                <a:gd name="connsiteX6" fmla="*/ 5781014 w 5781014"/>
                <a:gd name="connsiteY6" fmla="*/ 2926080 h 4297680"/>
                <a:gd name="connsiteX7" fmla="*/ 5689574 w 5781014"/>
                <a:gd name="connsiteY7" fmla="*/ 3931920 h 4297680"/>
                <a:gd name="connsiteX8" fmla="*/ 5506694 w 5781014"/>
                <a:gd name="connsiteY8" fmla="*/ 4297680 h 4297680"/>
                <a:gd name="connsiteX9" fmla="*/ 3403574 w 5781014"/>
                <a:gd name="connsiteY9" fmla="*/ 3931920 h 4297680"/>
                <a:gd name="connsiteX10" fmla="*/ 660374 w 5781014"/>
                <a:gd name="connsiteY10" fmla="*/ 4023360 h 4297680"/>
                <a:gd name="connsiteX11" fmla="*/ 660374 w 5781014"/>
                <a:gd name="connsiteY11" fmla="*/ 3566160 h 4297680"/>
                <a:gd name="connsiteX12" fmla="*/ 203174 w 5781014"/>
                <a:gd name="connsiteY12" fmla="*/ 2834640 h 4297680"/>
                <a:gd name="connsiteX13" fmla="*/ 294614 w 5781014"/>
                <a:gd name="connsiteY13" fmla="*/ 1371600 h 4297680"/>
                <a:gd name="connsiteX14" fmla="*/ 20294 w 5781014"/>
                <a:gd name="connsiteY14" fmla="*/ 1005840 h 4297680"/>
                <a:gd name="connsiteX15" fmla="*/ 477494 w 5781014"/>
                <a:gd name="connsiteY15" fmla="*/ 640080 h 4297680"/>
                <a:gd name="connsiteX0" fmla="*/ 477494 w 5781014"/>
                <a:gd name="connsiteY0" fmla="*/ 640080 h 4297680"/>
                <a:gd name="connsiteX1" fmla="*/ 1300454 w 5781014"/>
                <a:gd name="connsiteY1" fmla="*/ 640080 h 4297680"/>
                <a:gd name="connsiteX2" fmla="*/ 3586454 w 5781014"/>
                <a:gd name="connsiteY2" fmla="*/ 0 h 4297680"/>
                <a:gd name="connsiteX3" fmla="*/ 5506694 w 5781014"/>
                <a:gd name="connsiteY3" fmla="*/ 0 h 4297680"/>
                <a:gd name="connsiteX4" fmla="*/ 5415254 w 5781014"/>
                <a:gd name="connsiteY4" fmla="*/ 914400 h 4297680"/>
                <a:gd name="connsiteX5" fmla="*/ 5598134 w 5781014"/>
                <a:gd name="connsiteY5" fmla="*/ 1645920 h 4297680"/>
                <a:gd name="connsiteX6" fmla="*/ 5781014 w 5781014"/>
                <a:gd name="connsiteY6" fmla="*/ 2926080 h 4297680"/>
                <a:gd name="connsiteX7" fmla="*/ 5689574 w 5781014"/>
                <a:gd name="connsiteY7" fmla="*/ 3931920 h 4297680"/>
                <a:gd name="connsiteX8" fmla="*/ 5506694 w 5781014"/>
                <a:gd name="connsiteY8" fmla="*/ 4297680 h 4297680"/>
                <a:gd name="connsiteX9" fmla="*/ 3403574 w 5781014"/>
                <a:gd name="connsiteY9" fmla="*/ 3931920 h 4297680"/>
                <a:gd name="connsiteX10" fmla="*/ 660374 w 5781014"/>
                <a:gd name="connsiteY10" fmla="*/ 4023360 h 4297680"/>
                <a:gd name="connsiteX11" fmla="*/ 660374 w 5781014"/>
                <a:gd name="connsiteY11" fmla="*/ 3566160 h 4297680"/>
                <a:gd name="connsiteX12" fmla="*/ 203174 w 5781014"/>
                <a:gd name="connsiteY12" fmla="*/ 2834640 h 4297680"/>
                <a:gd name="connsiteX13" fmla="*/ 294614 w 5781014"/>
                <a:gd name="connsiteY13" fmla="*/ 1371600 h 4297680"/>
                <a:gd name="connsiteX14" fmla="*/ 20294 w 5781014"/>
                <a:gd name="connsiteY14" fmla="*/ 1005840 h 4297680"/>
                <a:gd name="connsiteX15" fmla="*/ 477494 w 5781014"/>
                <a:gd name="connsiteY15" fmla="*/ 640080 h 4297680"/>
                <a:gd name="connsiteX0" fmla="*/ 477494 w 5781014"/>
                <a:gd name="connsiteY0" fmla="*/ 792480 h 4450080"/>
                <a:gd name="connsiteX1" fmla="*/ 1300454 w 5781014"/>
                <a:gd name="connsiteY1" fmla="*/ 792480 h 4450080"/>
                <a:gd name="connsiteX2" fmla="*/ 3586454 w 5781014"/>
                <a:gd name="connsiteY2" fmla="*/ 152400 h 4450080"/>
                <a:gd name="connsiteX3" fmla="*/ 5506694 w 5781014"/>
                <a:gd name="connsiteY3" fmla="*/ 152400 h 4450080"/>
                <a:gd name="connsiteX4" fmla="*/ 5415254 w 5781014"/>
                <a:gd name="connsiteY4" fmla="*/ 1066800 h 4450080"/>
                <a:gd name="connsiteX5" fmla="*/ 5598134 w 5781014"/>
                <a:gd name="connsiteY5" fmla="*/ 1798320 h 4450080"/>
                <a:gd name="connsiteX6" fmla="*/ 5781014 w 5781014"/>
                <a:gd name="connsiteY6" fmla="*/ 3078480 h 4450080"/>
                <a:gd name="connsiteX7" fmla="*/ 5689574 w 5781014"/>
                <a:gd name="connsiteY7" fmla="*/ 4084320 h 4450080"/>
                <a:gd name="connsiteX8" fmla="*/ 5506694 w 5781014"/>
                <a:gd name="connsiteY8" fmla="*/ 4450080 h 4450080"/>
                <a:gd name="connsiteX9" fmla="*/ 3403574 w 5781014"/>
                <a:gd name="connsiteY9" fmla="*/ 4084320 h 4450080"/>
                <a:gd name="connsiteX10" fmla="*/ 660374 w 5781014"/>
                <a:gd name="connsiteY10" fmla="*/ 4175760 h 4450080"/>
                <a:gd name="connsiteX11" fmla="*/ 660374 w 5781014"/>
                <a:gd name="connsiteY11" fmla="*/ 3718560 h 4450080"/>
                <a:gd name="connsiteX12" fmla="*/ 203174 w 5781014"/>
                <a:gd name="connsiteY12" fmla="*/ 2987040 h 4450080"/>
                <a:gd name="connsiteX13" fmla="*/ 294614 w 5781014"/>
                <a:gd name="connsiteY13" fmla="*/ 1524000 h 4450080"/>
                <a:gd name="connsiteX14" fmla="*/ 20294 w 5781014"/>
                <a:gd name="connsiteY14" fmla="*/ 1158240 h 4450080"/>
                <a:gd name="connsiteX15" fmla="*/ 477494 w 578101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87694"/>
                <a:gd name="connsiteY0" fmla="*/ 792480 h 4450080"/>
                <a:gd name="connsiteX1" fmla="*/ 1300454 w 5887694"/>
                <a:gd name="connsiteY1" fmla="*/ 792480 h 4450080"/>
                <a:gd name="connsiteX2" fmla="*/ 3586454 w 5887694"/>
                <a:gd name="connsiteY2" fmla="*/ 152400 h 4450080"/>
                <a:gd name="connsiteX3" fmla="*/ 5506694 w 5887694"/>
                <a:gd name="connsiteY3" fmla="*/ 152400 h 4450080"/>
                <a:gd name="connsiteX4" fmla="*/ 5415254 w 5887694"/>
                <a:gd name="connsiteY4" fmla="*/ 1066800 h 4450080"/>
                <a:gd name="connsiteX5" fmla="*/ 5598134 w 5887694"/>
                <a:gd name="connsiteY5" fmla="*/ 1798320 h 4450080"/>
                <a:gd name="connsiteX6" fmla="*/ 5781014 w 5887694"/>
                <a:gd name="connsiteY6" fmla="*/ 3078480 h 4450080"/>
                <a:gd name="connsiteX7" fmla="*/ 5689574 w 5887694"/>
                <a:gd name="connsiteY7" fmla="*/ 4084320 h 4450080"/>
                <a:gd name="connsiteX8" fmla="*/ 5506694 w 5887694"/>
                <a:gd name="connsiteY8" fmla="*/ 4450080 h 4450080"/>
                <a:gd name="connsiteX9" fmla="*/ 3403574 w 5887694"/>
                <a:gd name="connsiteY9" fmla="*/ 4084320 h 4450080"/>
                <a:gd name="connsiteX10" fmla="*/ 660374 w 5887694"/>
                <a:gd name="connsiteY10" fmla="*/ 4175760 h 4450080"/>
                <a:gd name="connsiteX11" fmla="*/ 660374 w 5887694"/>
                <a:gd name="connsiteY11" fmla="*/ 3718560 h 4450080"/>
                <a:gd name="connsiteX12" fmla="*/ 203174 w 5887694"/>
                <a:gd name="connsiteY12" fmla="*/ 2987040 h 4450080"/>
                <a:gd name="connsiteX13" fmla="*/ 294614 w 5887694"/>
                <a:gd name="connsiteY13" fmla="*/ 1524000 h 4450080"/>
                <a:gd name="connsiteX14" fmla="*/ 20294 w 5887694"/>
                <a:gd name="connsiteY14" fmla="*/ 1158240 h 4450080"/>
                <a:gd name="connsiteX15" fmla="*/ 477494 w 58876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294614 w 5811494"/>
                <a:gd name="connsiteY13" fmla="*/ 1524000 h 4450080"/>
                <a:gd name="connsiteX14" fmla="*/ 20294 w 5811494"/>
                <a:gd name="connsiteY14" fmla="*/ 1158240 h 4450080"/>
                <a:gd name="connsiteX15" fmla="*/ 477494 w 5811494"/>
                <a:gd name="connsiteY15" fmla="*/ 792480 h 4450080"/>
                <a:gd name="connsiteX0" fmla="*/ 487680 w 5821680"/>
                <a:gd name="connsiteY0" fmla="*/ 792480 h 4450080"/>
                <a:gd name="connsiteX1" fmla="*/ 1310640 w 5821680"/>
                <a:gd name="connsiteY1" fmla="*/ 792480 h 4450080"/>
                <a:gd name="connsiteX2" fmla="*/ 3596640 w 5821680"/>
                <a:gd name="connsiteY2" fmla="*/ 152400 h 4450080"/>
                <a:gd name="connsiteX3" fmla="*/ 5516880 w 5821680"/>
                <a:gd name="connsiteY3" fmla="*/ 152400 h 4450080"/>
                <a:gd name="connsiteX4" fmla="*/ 5425440 w 5821680"/>
                <a:gd name="connsiteY4" fmla="*/ 1066800 h 4450080"/>
                <a:gd name="connsiteX5" fmla="*/ 5608320 w 5821680"/>
                <a:gd name="connsiteY5" fmla="*/ 1798320 h 4450080"/>
                <a:gd name="connsiteX6" fmla="*/ 5791200 w 5821680"/>
                <a:gd name="connsiteY6" fmla="*/ 3078480 h 4450080"/>
                <a:gd name="connsiteX7" fmla="*/ 5699760 w 5821680"/>
                <a:gd name="connsiteY7" fmla="*/ 4084320 h 4450080"/>
                <a:gd name="connsiteX8" fmla="*/ 5516880 w 5821680"/>
                <a:gd name="connsiteY8" fmla="*/ 4450080 h 4450080"/>
                <a:gd name="connsiteX9" fmla="*/ 3413760 w 5821680"/>
                <a:gd name="connsiteY9" fmla="*/ 4084320 h 4450080"/>
                <a:gd name="connsiteX10" fmla="*/ 670560 w 5821680"/>
                <a:gd name="connsiteY10" fmla="*/ 4175760 h 4450080"/>
                <a:gd name="connsiteX11" fmla="*/ 670560 w 5821680"/>
                <a:gd name="connsiteY11" fmla="*/ 3718560 h 4450080"/>
                <a:gd name="connsiteX12" fmla="*/ 213360 w 5821680"/>
                <a:gd name="connsiteY12" fmla="*/ 2987040 h 4450080"/>
                <a:gd name="connsiteX13" fmla="*/ 304800 w 5821680"/>
                <a:gd name="connsiteY13" fmla="*/ 1524000 h 4450080"/>
                <a:gd name="connsiteX14" fmla="*/ 30480 w 5821680"/>
                <a:gd name="connsiteY14" fmla="*/ 1158240 h 4450080"/>
                <a:gd name="connsiteX15" fmla="*/ 487680 w 5821680"/>
                <a:gd name="connsiteY15" fmla="*/ 792480 h 4450080"/>
                <a:gd name="connsiteX0" fmla="*/ 487680 w 5821680"/>
                <a:gd name="connsiteY0" fmla="*/ 792480 h 4450080"/>
                <a:gd name="connsiteX1" fmla="*/ 1310640 w 5821680"/>
                <a:gd name="connsiteY1" fmla="*/ 792480 h 4450080"/>
                <a:gd name="connsiteX2" fmla="*/ 3596640 w 5821680"/>
                <a:gd name="connsiteY2" fmla="*/ 152400 h 4450080"/>
                <a:gd name="connsiteX3" fmla="*/ 5516880 w 5821680"/>
                <a:gd name="connsiteY3" fmla="*/ 152400 h 4450080"/>
                <a:gd name="connsiteX4" fmla="*/ 5425440 w 5821680"/>
                <a:gd name="connsiteY4" fmla="*/ 1066800 h 4450080"/>
                <a:gd name="connsiteX5" fmla="*/ 5608320 w 5821680"/>
                <a:gd name="connsiteY5" fmla="*/ 1798320 h 4450080"/>
                <a:gd name="connsiteX6" fmla="*/ 5791200 w 5821680"/>
                <a:gd name="connsiteY6" fmla="*/ 3078480 h 4450080"/>
                <a:gd name="connsiteX7" fmla="*/ 5699760 w 5821680"/>
                <a:gd name="connsiteY7" fmla="*/ 4084320 h 4450080"/>
                <a:gd name="connsiteX8" fmla="*/ 5516880 w 5821680"/>
                <a:gd name="connsiteY8" fmla="*/ 4450080 h 4450080"/>
                <a:gd name="connsiteX9" fmla="*/ 3413760 w 5821680"/>
                <a:gd name="connsiteY9" fmla="*/ 4084320 h 4450080"/>
                <a:gd name="connsiteX10" fmla="*/ 670560 w 5821680"/>
                <a:gd name="connsiteY10" fmla="*/ 4175760 h 4450080"/>
                <a:gd name="connsiteX11" fmla="*/ 670560 w 5821680"/>
                <a:gd name="connsiteY11" fmla="*/ 3718560 h 4450080"/>
                <a:gd name="connsiteX12" fmla="*/ 213360 w 5821680"/>
                <a:gd name="connsiteY12" fmla="*/ 2987040 h 4450080"/>
                <a:gd name="connsiteX13" fmla="*/ 355574 w 5821680"/>
                <a:gd name="connsiteY13" fmla="*/ 1663272 h 4450080"/>
                <a:gd name="connsiteX14" fmla="*/ 30480 w 5821680"/>
                <a:gd name="connsiteY14" fmla="*/ 1158240 h 4450080"/>
                <a:gd name="connsiteX15" fmla="*/ 487680 w 5821680"/>
                <a:gd name="connsiteY15" fmla="*/ 792480 h 4450080"/>
                <a:gd name="connsiteX0" fmla="*/ 487680 w 5821680"/>
                <a:gd name="connsiteY0" fmla="*/ 792480 h 4450080"/>
                <a:gd name="connsiteX1" fmla="*/ 1310640 w 5821680"/>
                <a:gd name="connsiteY1" fmla="*/ 792480 h 4450080"/>
                <a:gd name="connsiteX2" fmla="*/ 3596640 w 5821680"/>
                <a:gd name="connsiteY2" fmla="*/ 152400 h 4450080"/>
                <a:gd name="connsiteX3" fmla="*/ 5516880 w 5821680"/>
                <a:gd name="connsiteY3" fmla="*/ 152400 h 4450080"/>
                <a:gd name="connsiteX4" fmla="*/ 5425440 w 5821680"/>
                <a:gd name="connsiteY4" fmla="*/ 1066800 h 4450080"/>
                <a:gd name="connsiteX5" fmla="*/ 5608320 w 5821680"/>
                <a:gd name="connsiteY5" fmla="*/ 1798320 h 4450080"/>
                <a:gd name="connsiteX6" fmla="*/ 5791200 w 5821680"/>
                <a:gd name="connsiteY6" fmla="*/ 3078480 h 4450080"/>
                <a:gd name="connsiteX7" fmla="*/ 5699760 w 5821680"/>
                <a:gd name="connsiteY7" fmla="*/ 4084320 h 4450080"/>
                <a:gd name="connsiteX8" fmla="*/ 5516880 w 5821680"/>
                <a:gd name="connsiteY8" fmla="*/ 4450080 h 4450080"/>
                <a:gd name="connsiteX9" fmla="*/ 3413760 w 5821680"/>
                <a:gd name="connsiteY9" fmla="*/ 4084320 h 4450080"/>
                <a:gd name="connsiteX10" fmla="*/ 670560 w 5821680"/>
                <a:gd name="connsiteY10" fmla="*/ 4175760 h 4450080"/>
                <a:gd name="connsiteX11" fmla="*/ 670560 w 5821680"/>
                <a:gd name="connsiteY11" fmla="*/ 3718560 h 4450080"/>
                <a:gd name="connsiteX12" fmla="*/ 213360 w 5821680"/>
                <a:gd name="connsiteY12" fmla="*/ 2987040 h 4450080"/>
                <a:gd name="connsiteX13" fmla="*/ 355574 w 5821680"/>
                <a:gd name="connsiteY13" fmla="*/ 1663272 h 4450080"/>
                <a:gd name="connsiteX14" fmla="*/ 30480 w 5821680"/>
                <a:gd name="connsiteY14" fmla="*/ 1158240 h 4450080"/>
                <a:gd name="connsiteX15" fmla="*/ 487680 w 5821680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345388 w 5811494"/>
                <a:gd name="connsiteY13" fmla="*/ 1663272 h 4450080"/>
                <a:gd name="connsiteX14" fmla="*/ 295973 w 5811494"/>
                <a:gd name="connsiteY14" fmla="*/ 1182788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300454 w 5811494"/>
                <a:gd name="connsiteY1" fmla="*/ 792480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345388 w 5811494"/>
                <a:gd name="connsiteY13" fmla="*/ 1663272 h 4450080"/>
                <a:gd name="connsiteX14" fmla="*/ 295973 w 5811494"/>
                <a:gd name="connsiteY14" fmla="*/ 1182788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481928 w 5811494"/>
                <a:gd name="connsiteY1" fmla="*/ 779181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345388 w 5811494"/>
                <a:gd name="connsiteY13" fmla="*/ 1663272 h 4450080"/>
                <a:gd name="connsiteX14" fmla="*/ 295973 w 5811494"/>
                <a:gd name="connsiteY14" fmla="*/ 1182788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481928 w 5811494"/>
                <a:gd name="connsiteY1" fmla="*/ 779181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345388 w 5811494"/>
                <a:gd name="connsiteY13" fmla="*/ 1663272 h 4450080"/>
                <a:gd name="connsiteX14" fmla="*/ 295973 w 5811494"/>
                <a:gd name="connsiteY14" fmla="*/ 1182788 h 4450080"/>
                <a:gd name="connsiteX15" fmla="*/ 477494 w 5811494"/>
                <a:gd name="connsiteY15" fmla="*/ 792480 h 4450080"/>
                <a:gd name="connsiteX0" fmla="*/ 477494 w 5811494"/>
                <a:gd name="connsiteY0" fmla="*/ 792480 h 4450080"/>
                <a:gd name="connsiteX1" fmla="*/ 1481928 w 5811494"/>
                <a:gd name="connsiteY1" fmla="*/ 779181 h 4450080"/>
                <a:gd name="connsiteX2" fmla="*/ 3586454 w 5811494"/>
                <a:gd name="connsiteY2" fmla="*/ 152400 h 4450080"/>
                <a:gd name="connsiteX3" fmla="*/ 5506694 w 5811494"/>
                <a:gd name="connsiteY3" fmla="*/ 152400 h 4450080"/>
                <a:gd name="connsiteX4" fmla="*/ 5415254 w 5811494"/>
                <a:gd name="connsiteY4" fmla="*/ 1066800 h 4450080"/>
                <a:gd name="connsiteX5" fmla="*/ 5598134 w 5811494"/>
                <a:gd name="connsiteY5" fmla="*/ 1798320 h 4450080"/>
                <a:gd name="connsiteX6" fmla="*/ 5781014 w 5811494"/>
                <a:gd name="connsiteY6" fmla="*/ 3078480 h 4450080"/>
                <a:gd name="connsiteX7" fmla="*/ 5689574 w 5811494"/>
                <a:gd name="connsiteY7" fmla="*/ 4084320 h 4450080"/>
                <a:gd name="connsiteX8" fmla="*/ 5506694 w 5811494"/>
                <a:gd name="connsiteY8" fmla="*/ 4450080 h 4450080"/>
                <a:gd name="connsiteX9" fmla="*/ 3403574 w 5811494"/>
                <a:gd name="connsiteY9" fmla="*/ 4084320 h 4450080"/>
                <a:gd name="connsiteX10" fmla="*/ 660374 w 5811494"/>
                <a:gd name="connsiteY10" fmla="*/ 4175760 h 4450080"/>
                <a:gd name="connsiteX11" fmla="*/ 660374 w 5811494"/>
                <a:gd name="connsiteY11" fmla="*/ 3718560 h 4450080"/>
                <a:gd name="connsiteX12" fmla="*/ 203174 w 5811494"/>
                <a:gd name="connsiteY12" fmla="*/ 2987040 h 4450080"/>
                <a:gd name="connsiteX13" fmla="*/ 345388 w 5811494"/>
                <a:gd name="connsiteY13" fmla="*/ 1663272 h 4450080"/>
                <a:gd name="connsiteX14" fmla="*/ 295973 w 5811494"/>
                <a:gd name="connsiteY14" fmla="*/ 1182788 h 4450080"/>
                <a:gd name="connsiteX15" fmla="*/ 477494 w 5811494"/>
                <a:gd name="connsiteY15" fmla="*/ 792480 h 4450080"/>
                <a:gd name="connsiteX0" fmla="*/ 477494 w 5895136"/>
                <a:gd name="connsiteY0" fmla="*/ 792480 h 4450080"/>
                <a:gd name="connsiteX1" fmla="*/ 1481928 w 5895136"/>
                <a:gd name="connsiteY1" fmla="*/ 779181 h 4450080"/>
                <a:gd name="connsiteX2" fmla="*/ 3586454 w 5895136"/>
                <a:gd name="connsiteY2" fmla="*/ 152400 h 4450080"/>
                <a:gd name="connsiteX3" fmla="*/ 5506694 w 5895136"/>
                <a:gd name="connsiteY3" fmla="*/ 152400 h 4450080"/>
                <a:gd name="connsiteX4" fmla="*/ 5415254 w 5895136"/>
                <a:gd name="connsiteY4" fmla="*/ 1066800 h 4450080"/>
                <a:gd name="connsiteX5" fmla="*/ 5598134 w 5895136"/>
                <a:gd name="connsiteY5" fmla="*/ 1798320 h 4450080"/>
                <a:gd name="connsiteX6" fmla="*/ 5781014 w 5895136"/>
                <a:gd name="connsiteY6" fmla="*/ 3078480 h 4450080"/>
                <a:gd name="connsiteX7" fmla="*/ 5689574 w 5895136"/>
                <a:gd name="connsiteY7" fmla="*/ 4084320 h 4450080"/>
                <a:gd name="connsiteX8" fmla="*/ 5506694 w 5895136"/>
                <a:gd name="connsiteY8" fmla="*/ 4450080 h 4450080"/>
                <a:gd name="connsiteX9" fmla="*/ 3403574 w 5895136"/>
                <a:gd name="connsiteY9" fmla="*/ 4084320 h 4450080"/>
                <a:gd name="connsiteX10" fmla="*/ 660374 w 5895136"/>
                <a:gd name="connsiteY10" fmla="*/ 4175760 h 4450080"/>
                <a:gd name="connsiteX11" fmla="*/ 660374 w 5895136"/>
                <a:gd name="connsiteY11" fmla="*/ 3718560 h 4450080"/>
                <a:gd name="connsiteX12" fmla="*/ 203174 w 5895136"/>
                <a:gd name="connsiteY12" fmla="*/ 2987040 h 4450080"/>
                <a:gd name="connsiteX13" fmla="*/ 345388 w 5895136"/>
                <a:gd name="connsiteY13" fmla="*/ 1663272 h 4450080"/>
                <a:gd name="connsiteX14" fmla="*/ 295973 w 5895136"/>
                <a:gd name="connsiteY14" fmla="*/ 1182788 h 4450080"/>
                <a:gd name="connsiteX15" fmla="*/ 477494 w 5895136"/>
                <a:gd name="connsiteY15" fmla="*/ 792480 h 4450080"/>
                <a:gd name="connsiteX0" fmla="*/ 477494 w 5895136"/>
                <a:gd name="connsiteY0" fmla="*/ 792480 h 4450080"/>
                <a:gd name="connsiteX1" fmla="*/ 2098552 w 5895136"/>
                <a:gd name="connsiteY1" fmla="*/ 468429 h 4450080"/>
                <a:gd name="connsiteX2" fmla="*/ 3586454 w 5895136"/>
                <a:gd name="connsiteY2" fmla="*/ 152400 h 4450080"/>
                <a:gd name="connsiteX3" fmla="*/ 5506694 w 5895136"/>
                <a:gd name="connsiteY3" fmla="*/ 152400 h 4450080"/>
                <a:gd name="connsiteX4" fmla="*/ 5415254 w 5895136"/>
                <a:gd name="connsiteY4" fmla="*/ 1066800 h 4450080"/>
                <a:gd name="connsiteX5" fmla="*/ 5598134 w 5895136"/>
                <a:gd name="connsiteY5" fmla="*/ 1798320 h 4450080"/>
                <a:gd name="connsiteX6" fmla="*/ 5781014 w 5895136"/>
                <a:gd name="connsiteY6" fmla="*/ 3078480 h 4450080"/>
                <a:gd name="connsiteX7" fmla="*/ 5689574 w 5895136"/>
                <a:gd name="connsiteY7" fmla="*/ 4084320 h 4450080"/>
                <a:gd name="connsiteX8" fmla="*/ 5506694 w 5895136"/>
                <a:gd name="connsiteY8" fmla="*/ 4450080 h 4450080"/>
                <a:gd name="connsiteX9" fmla="*/ 3403574 w 5895136"/>
                <a:gd name="connsiteY9" fmla="*/ 4084320 h 4450080"/>
                <a:gd name="connsiteX10" fmla="*/ 660374 w 5895136"/>
                <a:gd name="connsiteY10" fmla="*/ 4175760 h 4450080"/>
                <a:gd name="connsiteX11" fmla="*/ 660374 w 5895136"/>
                <a:gd name="connsiteY11" fmla="*/ 3718560 h 4450080"/>
                <a:gd name="connsiteX12" fmla="*/ 203174 w 5895136"/>
                <a:gd name="connsiteY12" fmla="*/ 2987040 h 4450080"/>
                <a:gd name="connsiteX13" fmla="*/ 345388 w 5895136"/>
                <a:gd name="connsiteY13" fmla="*/ 1663272 h 4450080"/>
                <a:gd name="connsiteX14" fmla="*/ 295973 w 5895136"/>
                <a:gd name="connsiteY14" fmla="*/ 1182788 h 4450080"/>
                <a:gd name="connsiteX15" fmla="*/ 477494 w 5895136"/>
                <a:gd name="connsiteY15" fmla="*/ 792480 h 44500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895136" h="4450080">
                  <a:moveTo>
                    <a:pt x="477494" y="792480"/>
                  </a:moveTo>
                  <a:cubicBezTo>
                    <a:pt x="690854" y="731520"/>
                    <a:pt x="1580392" y="575109"/>
                    <a:pt x="2098552" y="468429"/>
                  </a:cubicBezTo>
                  <a:cubicBezTo>
                    <a:pt x="2616712" y="361749"/>
                    <a:pt x="3018430" y="205071"/>
                    <a:pt x="3586454" y="152400"/>
                  </a:cubicBezTo>
                  <a:cubicBezTo>
                    <a:pt x="4154478" y="99729"/>
                    <a:pt x="5201894" y="0"/>
                    <a:pt x="5506694" y="152400"/>
                  </a:cubicBezTo>
                  <a:cubicBezTo>
                    <a:pt x="5895136" y="313785"/>
                    <a:pt x="5400014" y="792480"/>
                    <a:pt x="5415254" y="1066800"/>
                  </a:cubicBezTo>
                  <a:cubicBezTo>
                    <a:pt x="5430494" y="1341120"/>
                    <a:pt x="5537174" y="1463040"/>
                    <a:pt x="5598134" y="1798320"/>
                  </a:cubicBezTo>
                  <a:cubicBezTo>
                    <a:pt x="5659094" y="2133600"/>
                    <a:pt x="5765774" y="2697480"/>
                    <a:pt x="5781014" y="3078480"/>
                  </a:cubicBezTo>
                  <a:cubicBezTo>
                    <a:pt x="5796254" y="3459480"/>
                    <a:pt x="5735294" y="3855720"/>
                    <a:pt x="5689574" y="4084320"/>
                  </a:cubicBezTo>
                  <a:cubicBezTo>
                    <a:pt x="5643854" y="4312920"/>
                    <a:pt x="5701224" y="4344915"/>
                    <a:pt x="5506694" y="4450080"/>
                  </a:cubicBezTo>
                  <a:cubicBezTo>
                    <a:pt x="5125694" y="4450080"/>
                    <a:pt x="4211294" y="4130040"/>
                    <a:pt x="3403574" y="4084320"/>
                  </a:cubicBezTo>
                  <a:cubicBezTo>
                    <a:pt x="2595854" y="4038600"/>
                    <a:pt x="1117574" y="4236720"/>
                    <a:pt x="660374" y="4175760"/>
                  </a:cubicBezTo>
                  <a:cubicBezTo>
                    <a:pt x="548298" y="3994793"/>
                    <a:pt x="736574" y="3916680"/>
                    <a:pt x="660374" y="3718560"/>
                  </a:cubicBezTo>
                  <a:cubicBezTo>
                    <a:pt x="584174" y="3520440"/>
                    <a:pt x="255672" y="3329588"/>
                    <a:pt x="203174" y="2987040"/>
                  </a:cubicBezTo>
                  <a:cubicBezTo>
                    <a:pt x="150676" y="2644492"/>
                    <a:pt x="259026" y="2020097"/>
                    <a:pt x="345388" y="1663272"/>
                  </a:cubicBezTo>
                  <a:cubicBezTo>
                    <a:pt x="314908" y="1358472"/>
                    <a:pt x="265493" y="1304708"/>
                    <a:pt x="295973" y="1182788"/>
                  </a:cubicBezTo>
                  <a:cubicBezTo>
                    <a:pt x="118629" y="894423"/>
                    <a:pt x="0" y="817229"/>
                    <a:pt x="477494" y="79248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anchor="ctr"/>
            <a:lstStyle/>
            <a:p>
              <a:pPr algn="ctr">
                <a:defRPr/>
              </a:pPr>
              <a:endParaRPr lang="zh-TW" altLang="en-US"/>
            </a:p>
          </p:txBody>
        </p:sp>
      </p:grpSp>
      <p:sp>
        <p:nvSpPr>
          <p:cNvPr id="111621" name="矩形 23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1" name="AutoShape 6"/>
          <p:cNvSpPr>
            <a:spLocks noChangeAspect="1" noChangeArrowheads="1"/>
          </p:cNvSpPr>
          <p:nvPr/>
        </p:nvSpPr>
        <p:spPr bwMode="auto">
          <a:xfrm>
            <a:off x="395288" y="620713"/>
            <a:ext cx="2022475" cy="5776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pic>
        <p:nvPicPr>
          <p:cNvPr id="112642" name="Picture 9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5038725" y="3573463"/>
            <a:ext cx="1620838" cy="309562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3" name="Picture 10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6581775" y="44450"/>
            <a:ext cx="2454275" cy="3175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4" name="Picture 11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250825" y="1916113"/>
            <a:ext cx="2520950" cy="46101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5" name="Picture 12"/>
          <p:cNvPicPr>
            <a:picLocks noChangeAspect="1" noChangeArrowheads="1"/>
          </p:cNvPicPr>
          <p:nvPr/>
        </p:nvPicPr>
        <p:blipFill>
          <a:blip r:embed="rId5"/>
          <a:srcRect/>
          <a:stretch>
            <a:fillRect/>
          </a:stretch>
        </p:blipFill>
        <p:spPr bwMode="auto">
          <a:xfrm>
            <a:off x="1331913" y="260350"/>
            <a:ext cx="2051050" cy="310673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6" name="Picture 13"/>
          <p:cNvPicPr>
            <a:picLocks noChangeAspect="1" noChangeArrowheads="1"/>
          </p:cNvPicPr>
          <p:nvPr/>
        </p:nvPicPr>
        <p:blipFill>
          <a:blip r:embed="rId6"/>
          <a:srcRect/>
          <a:stretch>
            <a:fillRect/>
          </a:stretch>
        </p:blipFill>
        <p:spPr bwMode="auto">
          <a:xfrm>
            <a:off x="4356100" y="55563"/>
            <a:ext cx="1608138" cy="36607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2647" name="Picture 15"/>
          <p:cNvPicPr>
            <a:picLocks noChangeAspect="1" noChangeArrowheads="1"/>
          </p:cNvPicPr>
          <p:nvPr/>
        </p:nvPicPr>
        <p:blipFill>
          <a:blip r:embed="rId7"/>
          <a:srcRect/>
          <a:stretch>
            <a:fillRect/>
          </a:stretch>
        </p:blipFill>
        <p:spPr bwMode="auto">
          <a:xfrm>
            <a:off x="6804025" y="3573463"/>
            <a:ext cx="2305050" cy="31400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648" name="AutoShape 2"/>
          <p:cNvSpPr>
            <a:spLocks noChangeAspect="1" noChangeArrowheads="1"/>
          </p:cNvSpPr>
          <p:nvPr/>
        </p:nvSpPr>
        <p:spPr bwMode="auto">
          <a:xfrm>
            <a:off x="395288" y="620713"/>
            <a:ext cx="2022475" cy="57769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pic>
        <p:nvPicPr>
          <p:cNvPr id="10" name="Picture 66" descr="뛰는"/>
          <p:cNvPicPr>
            <a:picLocks noChangeAspect="1" noChangeArrowheads="1"/>
          </p:cNvPicPr>
          <p:nvPr/>
        </p:nvPicPr>
        <p:blipFill>
          <a:blip r:embed="rId8"/>
          <a:srcRect r="11"/>
          <a:stretch>
            <a:fillRect/>
          </a:stretch>
        </p:blipFill>
        <p:spPr bwMode="auto">
          <a:xfrm>
            <a:off x="2484438" y="1916113"/>
            <a:ext cx="2593975" cy="52625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2650" name="矩形 10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0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2222E-6 -2.96296E-6 L 1.63785 -0.01713 " pathEditMode="relative" rAng="0" ptsTypes="AA">
                                      <p:cBhvr>
                                        <p:cTn id="6" dur="2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19" y="-9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8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600000">
                                      <p:cBhvr>
                                        <p:cTn id="8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" presetID="8" presetClass="emph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animRot by="-300000">
                                      <p:cBhvr>
                                        <p:cTn id="10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" presetID="8" presetClass="emph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animRot by="600000">
                                      <p:cBhvr>
                                        <p:cTn id="12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3" presetID="8" presetClass="emph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animRot by="-300000">
                                      <p:cBhvr>
                                        <p:cTn id="14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8" presetClass="emph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animRot by="300000">
                                      <p:cBhvr>
                                        <p:cTn id="16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8" presetClass="emph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animRot by="-300000">
                                      <p:cBhvr>
                                        <p:cTn id="18" dur="2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3665" name="Picture 4"/>
          <p:cNvPicPr>
            <a:picLocks noChangeAspect="1" noChangeArrowheads="1"/>
          </p:cNvPicPr>
          <p:nvPr/>
        </p:nvPicPr>
        <p:blipFill>
          <a:blip r:embed="rId2"/>
          <a:srcRect/>
          <a:stretch>
            <a:fillRect/>
          </a:stretch>
        </p:blipFill>
        <p:spPr bwMode="auto">
          <a:xfrm>
            <a:off x="107950" y="2016125"/>
            <a:ext cx="3384550" cy="42656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666" name="Picture 5"/>
          <p:cNvPicPr>
            <a:picLocks noChangeAspect="1" noChangeArrowheads="1"/>
          </p:cNvPicPr>
          <p:nvPr/>
        </p:nvPicPr>
        <p:blipFill>
          <a:blip r:embed="rId3"/>
          <a:srcRect/>
          <a:stretch>
            <a:fillRect/>
          </a:stretch>
        </p:blipFill>
        <p:spPr bwMode="auto">
          <a:xfrm>
            <a:off x="3492500" y="1822450"/>
            <a:ext cx="2574925" cy="4652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113667" name="Picture 6"/>
          <p:cNvPicPr>
            <a:picLocks noChangeAspect="1" noChangeArrowheads="1"/>
          </p:cNvPicPr>
          <p:nvPr/>
        </p:nvPicPr>
        <p:blipFill>
          <a:blip r:embed="rId4"/>
          <a:srcRect/>
          <a:stretch>
            <a:fillRect/>
          </a:stretch>
        </p:blipFill>
        <p:spPr bwMode="auto">
          <a:xfrm>
            <a:off x="6189663" y="1822450"/>
            <a:ext cx="2703512" cy="4941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sp>
        <p:nvSpPr>
          <p:cNvPr id="113668" name="AutoShape 7"/>
          <p:cNvSpPr>
            <a:spLocks noChangeAspect="1" noChangeArrowheads="1"/>
          </p:cNvSpPr>
          <p:nvPr/>
        </p:nvSpPr>
        <p:spPr bwMode="auto">
          <a:xfrm>
            <a:off x="6189663" y="1822450"/>
            <a:ext cx="2703512" cy="4941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13669" name="AutoShape 6"/>
          <p:cNvSpPr>
            <a:spLocks noChangeAspect="1" noChangeArrowheads="1"/>
          </p:cNvSpPr>
          <p:nvPr/>
        </p:nvSpPr>
        <p:spPr bwMode="auto">
          <a:xfrm>
            <a:off x="6189663" y="1822450"/>
            <a:ext cx="2703512" cy="4941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/>
          <a:lstStyle/>
          <a:p>
            <a:endParaRPr lang="zh-TW" altLang="en-US"/>
          </a:p>
        </p:txBody>
      </p:sp>
      <p:sp>
        <p:nvSpPr>
          <p:cNvPr id="113670" name="矩形 6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Freeform 9"/>
          <p:cNvSpPr>
            <a:spLocks noEditPoints="1"/>
          </p:cNvSpPr>
          <p:nvPr/>
        </p:nvSpPr>
        <p:spPr bwMode="auto">
          <a:xfrm>
            <a:off x="331788" y="908050"/>
            <a:ext cx="2152650" cy="5595938"/>
          </a:xfrm>
          <a:custGeom>
            <a:avLst/>
            <a:gdLst>
              <a:gd name="T0" fmla="*/ 2147483647 w 65"/>
              <a:gd name="T1" fmla="*/ 2147483647 h 169"/>
              <a:gd name="T2" fmla="*/ 2147483647 w 65"/>
              <a:gd name="T3" fmla="*/ 2147483647 h 169"/>
              <a:gd name="T4" fmla="*/ 2147483647 w 65"/>
              <a:gd name="T5" fmla="*/ 2147483647 h 169"/>
              <a:gd name="T6" fmla="*/ 2147483647 w 65"/>
              <a:gd name="T7" fmla="*/ 2147483647 h 169"/>
              <a:gd name="T8" fmla="*/ 2147483647 w 65"/>
              <a:gd name="T9" fmla="*/ 2147483647 h 169"/>
              <a:gd name="T10" fmla="*/ 2147483647 w 65"/>
              <a:gd name="T11" fmla="*/ 2147483647 h 169"/>
              <a:gd name="T12" fmla="*/ 2147483647 w 65"/>
              <a:gd name="T13" fmla="*/ 2147483647 h 169"/>
              <a:gd name="T14" fmla="*/ 2147483647 w 65"/>
              <a:gd name="T15" fmla="*/ 2147483647 h 169"/>
              <a:gd name="T16" fmla="*/ 2147483647 w 65"/>
              <a:gd name="T17" fmla="*/ 2147483647 h 169"/>
              <a:gd name="T18" fmla="*/ 2147483647 w 65"/>
              <a:gd name="T19" fmla="*/ 2147483647 h 169"/>
              <a:gd name="T20" fmla="*/ 2147483647 w 65"/>
              <a:gd name="T21" fmla="*/ 2147483647 h 169"/>
              <a:gd name="T22" fmla="*/ 2147483647 w 65"/>
              <a:gd name="T23" fmla="*/ 2147483647 h 169"/>
              <a:gd name="T24" fmla="*/ 2147483647 w 65"/>
              <a:gd name="T25" fmla="*/ 2147483647 h 169"/>
              <a:gd name="T26" fmla="*/ 2147483647 w 65"/>
              <a:gd name="T27" fmla="*/ 2147483647 h 169"/>
              <a:gd name="T28" fmla="*/ 2147483647 w 65"/>
              <a:gd name="T29" fmla="*/ 2147483647 h 169"/>
              <a:gd name="T30" fmla="*/ 2147483647 w 65"/>
              <a:gd name="T31" fmla="*/ 2147483647 h 169"/>
              <a:gd name="T32" fmla="*/ 2147483647 w 65"/>
              <a:gd name="T33" fmla="*/ 2147483647 h 169"/>
              <a:gd name="T34" fmla="*/ 2147483647 w 65"/>
              <a:gd name="T35" fmla="*/ 2147483647 h 169"/>
              <a:gd name="T36" fmla="*/ 2147483647 w 65"/>
              <a:gd name="T37" fmla="*/ 2147483647 h 169"/>
              <a:gd name="T38" fmla="*/ 2147483647 w 65"/>
              <a:gd name="T39" fmla="*/ 2147483647 h 169"/>
              <a:gd name="T40" fmla="*/ 2147483647 w 65"/>
              <a:gd name="T41" fmla="*/ 2147483647 h 169"/>
              <a:gd name="T42" fmla="*/ 2147483647 w 65"/>
              <a:gd name="T43" fmla="*/ 2147483647 h 169"/>
              <a:gd name="T44" fmla="*/ 2147483647 w 65"/>
              <a:gd name="T45" fmla="*/ 2147483647 h 169"/>
              <a:gd name="T46" fmla="*/ 2147483647 w 65"/>
              <a:gd name="T47" fmla="*/ 2147483647 h 169"/>
              <a:gd name="T48" fmla="*/ 2147483647 w 65"/>
              <a:gd name="T49" fmla="*/ 2147483647 h 169"/>
              <a:gd name="T50" fmla="*/ 2147483647 w 65"/>
              <a:gd name="T51" fmla="*/ 2147483647 h 169"/>
              <a:gd name="T52" fmla="*/ 2147483647 w 65"/>
              <a:gd name="T53" fmla="*/ 2147483647 h 169"/>
              <a:gd name="T54" fmla="*/ 2147483647 w 65"/>
              <a:gd name="T55" fmla="*/ 2147483647 h 169"/>
              <a:gd name="T56" fmla="*/ 2147483647 w 65"/>
              <a:gd name="T57" fmla="*/ 2147483647 h 169"/>
              <a:gd name="T58" fmla="*/ 2147483647 w 65"/>
              <a:gd name="T59" fmla="*/ 2147483647 h 169"/>
              <a:gd name="T60" fmla="*/ 2147483647 w 65"/>
              <a:gd name="T61" fmla="*/ 2147483647 h 169"/>
              <a:gd name="T62" fmla="*/ 2147483647 w 65"/>
              <a:gd name="T63" fmla="*/ 2147483647 h 169"/>
              <a:gd name="T64" fmla="*/ 2147483647 w 65"/>
              <a:gd name="T65" fmla="*/ 2147483647 h 169"/>
              <a:gd name="T66" fmla="*/ 2147483647 w 65"/>
              <a:gd name="T67" fmla="*/ 2147483647 h 169"/>
              <a:gd name="T68" fmla="*/ 2147483647 w 65"/>
              <a:gd name="T69" fmla="*/ 2147483647 h 169"/>
              <a:gd name="T70" fmla="*/ 2147483647 w 65"/>
              <a:gd name="T71" fmla="*/ 2147483647 h 169"/>
              <a:gd name="T72" fmla="*/ 2147483647 w 65"/>
              <a:gd name="T73" fmla="*/ 2147483647 h 169"/>
              <a:gd name="T74" fmla="*/ 2147483647 w 65"/>
              <a:gd name="T75" fmla="*/ 2147483647 h 169"/>
              <a:gd name="T76" fmla="*/ 2147483647 w 65"/>
              <a:gd name="T77" fmla="*/ 2147483647 h 169"/>
              <a:gd name="T78" fmla="*/ 2147483647 w 65"/>
              <a:gd name="T79" fmla="*/ 2147483647 h 169"/>
              <a:gd name="T80" fmla="*/ 2147483647 w 65"/>
              <a:gd name="T81" fmla="*/ 2147483647 h 169"/>
              <a:gd name="T82" fmla="*/ 2147483647 w 65"/>
              <a:gd name="T83" fmla="*/ 2147483647 h 169"/>
              <a:gd name="T84" fmla="*/ 2147483647 w 65"/>
              <a:gd name="T85" fmla="*/ 2147483647 h 169"/>
              <a:gd name="T86" fmla="*/ 2147483647 w 65"/>
              <a:gd name="T87" fmla="*/ 2147483647 h 169"/>
              <a:gd name="T88" fmla="*/ 2147483647 w 65"/>
              <a:gd name="T89" fmla="*/ 2147483647 h 169"/>
              <a:gd name="T90" fmla="*/ 2147483647 w 65"/>
              <a:gd name="T91" fmla="*/ 2147483647 h 169"/>
              <a:gd name="T92" fmla="*/ 2147483647 w 65"/>
              <a:gd name="T93" fmla="*/ 2147483647 h 169"/>
              <a:gd name="T94" fmla="*/ 2147483647 w 65"/>
              <a:gd name="T95" fmla="*/ 2147483647 h 169"/>
              <a:gd name="T96" fmla="*/ 2147483647 w 65"/>
              <a:gd name="T97" fmla="*/ 2147483647 h 169"/>
              <a:gd name="T98" fmla="*/ 2147483647 w 65"/>
              <a:gd name="T99" fmla="*/ 2147483647 h 169"/>
              <a:gd name="T100" fmla="*/ 2147483647 w 65"/>
              <a:gd name="T101" fmla="*/ 2147483647 h 169"/>
              <a:gd name="T102" fmla="*/ 2147483647 w 65"/>
              <a:gd name="T103" fmla="*/ 2147483647 h 169"/>
              <a:gd name="T104" fmla="*/ 2147483647 w 65"/>
              <a:gd name="T105" fmla="*/ 2147483647 h 169"/>
              <a:gd name="T106" fmla="*/ 2147483647 w 65"/>
              <a:gd name="T107" fmla="*/ 2147483647 h 169"/>
              <a:gd name="T108" fmla="*/ 2147483647 w 65"/>
              <a:gd name="T109" fmla="*/ 2147483647 h 169"/>
              <a:gd name="T110" fmla="*/ 2147483647 w 65"/>
              <a:gd name="T111" fmla="*/ 2147483647 h 169"/>
              <a:gd name="T112" fmla="*/ 2147483647 w 65"/>
              <a:gd name="T113" fmla="*/ 2147483647 h 169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65"/>
              <a:gd name="T172" fmla="*/ 0 h 169"/>
              <a:gd name="T173" fmla="*/ 65 w 65"/>
              <a:gd name="T174" fmla="*/ 169 h 169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65" h="169">
                <a:moveTo>
                  <a:pt x="32" y="13"/>
                </a:moveTo>
                <a:cubicBezTo>
                  <a:pt x="32" y="13"/>
                  <a:pt x="32" y="13"/>
                  <a:pt x="32" y="12"/>
                </a:cubicBezTo>
                <a:lnTo>
                  <a:pt x="32" y="13"/>
                </a:lnTo>
                <a:close/>
                <a:moveTo>
                  <a:pt x="33" y="18"/>
                </a:moveTo>
                <a:cubicBezTo>
                  <a:pt x="33" y="18"/>
                  <a:pt x="33" y="18"/>
                  <a:pt x="33" y="18"/>
                </a:cubicBezTo>
                <a:close/>
                <a:moveTo>
                  <a:pt x="25" y="1"/>
                </a:moveTo>
                <a:cubicBezTo>
                  <a:pt x="26" y="1"/>
                  <a:pt x="27" y="2"/>
                  <a:pt x="27" y="3"/>
                </a:cubicBezTo>
                <a:cubicBezTo>
                  <a:pt x="27" y="3"/>
                  <a:pt x="27" y="2"/>
                  <a:pt x="25" y="1"/>
                </a:cubicBezTo>
                <a:close/>
                <a:moveTo>
                  <a:pt x="33" y="16"/>
                </a:moveTo>
                <a:cubicBezTo>
                  <a:pt x="33" y="16"/>
                  <a:pt x="33" y="16"/>
                  <a:pt x="33" y="16"/>
                </a:cubicBezTo>
                <a:close/>
                <a:moveTo>
                  <a:pt x="49" y="154"/>
                </a:moveTo>
                <a:cubicBezTo>
                  <a:pt x="49" y="153"/>
                  <a:pt x="49" y="153"/>
                  <a:pt x="49" y="153"/>
                </a:cubicBezTo>
                <a:cubicBezTo>
                  <a:pt x="49" y="153"/>
                  <a:pt x="49" y="154"/>
                  <a:pt x="49" y="154"/>
                </a:cubicBezTo>
                <a:close/>
                <a:moveTo>
                  <a:pt x="7" y="27"/>
                </a:moveTo>
                <a:cubicBezTo>
                  <a:pt x="7" y="26"/>
                  <a:pt x="7" y="26"/>
                  <a:pt x="7" y="26"/>
                </a:cubicBezTo>
                <a:cubicBezTo>
                  <a:pt x="6" y="28"/>
                  <a:pt x="6" y="29"/>
                  <a:pt x="6" y="27"/>
                </a:cubicBezTo>
                <a:lnTo>
                  <a:pt x="7" y="27"/>
                </a:lnTo>
                <a:close/>
                <a:moveTo>
                  <a:pt x="4" y="68"/>
                </a:moveTo>
                <a:cubicBezTo>
                  <a:pt x="2" y="72"/>
                  <a:pt x="3" y="92"/>
                  <a:pt x="4" y="94"/>
                </a:cubicBezTo>
                <a:cubicBezTo>
                  <a:pt x="5" y="97"/>
                  <a:pt x="5" y="111"/>
                  <a:pt x="4" y="114"/>
                </a:cubicBezTo>
                <a:cubicBezTo>
                  <a:pt x="4" y="117"/>
                  <a:pt x="5" y="116"/>
                  <a:pt x="5" y="116"/>
                </a:cubicBezTo>
                <a:cubicBezTo>
                  <a:pt x="5" y="116"/>
                  <a:pt x="6" y="115"/>
                  <a:pt x="6" y="116"/>
                </a:cubicBezTo>
                <a:cubicBezTo>
                  <a:pt x="6" y="118"/>
                  <a:pt x="10" y="135"/>
                  <a:pt x="10" y="135"/>
                </a:cubicBezTo>
                <a:cubicBezTo>
                  <a:pt x="10" y="136"/>
                  <a:pt x="13" y="144"/>
                  <a:pt x="13" y="145"/>
                </a:cubicBezTo>
                <a:cubicBezTo>
                  <a:pt x="14" y="146"/>
                  <a:pt x="14" y="148"/>
                  <a:pt x="13" y="149"/>
                </a:cubicBezTo>
                <a:cubicBezTo>
                  <a:pt x="13" y="150"/>
                  <a:pt x="13" y="156"/>
                  <a:pt x="13" y="157"/>
                </a:cubicBezTo>
                <a:cubicBezTo>
                  <a:pt x="14" y="158"/>
                  <a:pt x="14" y="161"/>
                  <a:pt x="14" y="161"/>
                </a:cubicBezTo>
                <a:cubicBezTo>
                  <a:pt x="15" y="164"/>
                  <a:pt x="20" y="164"/>
                  <a:pt x="21" y="164"/>
                </a:cubicBezTo>
                <a:cubicBezTo>
                  <a:pt x="22" y="164"/>
                  <a:pt x="23" y="163"/>
                  <a:pt x="23" y="163"/>
                </a:cubicBezTo>
                <a:cubicBezTo>
                  <a:pt x="23" y="162"/>
                  <a:pt x="23" y="161"/>
                  <a:pt x="22" y="159"/>
                </a:cubicBezTo>
                <a:cubicBezTo>
                  <a:pt x="21" y="158"/>
                  <a:pt x="20" y="154"/>
                  <a:pt x="20" y="153"/>
                </a:cubicBezTo>
                <a:cubicBezTo>
                  <a:pt x="21" y="151"/>
                  <a:pt x="19" y="146"/>
                  <a:pt x="19" y="144"/>
                </a:cubicBezTo>
                <a:cubicBezTo>
                  <a:pt x="18" y="143"/>
                  <a:pt x="17" y="134"/>
                  <a:pt x="17" y="131"/>
                </a:cubicBezTo>
                <a:cubicBezTo>
                  <a:pt x="17" y="128"/>
                  <a:pt x="17" y="116"/>
                  <a:pt x="17" y="116"/>
                </a:cubicBezTo>
                <a:cubicBezTo>
                  <a:pt x="17" y="116"/>
                  <a:pt x="18" y="116"/>
                  <a:pt x="20" y="116"/>
                </a:cubicBezTo>
                <a:cubicBezTo>
                  <a:pt x="22" y="116"/>
                  <a:pt x="25" y="115"/>
                  <a:pt x="27" y="114"/>
                </a:cubicBezTo>
                <a:cubicBezTo>
                  <a:pt x="30" y="114"/>
                  <a:pt x="32" y="114"/>
                  <a:pt x="32" y="115"/>
                </a:cubicBezTo>
                <a:cubicBezTo>
                  <a:pt x="33" y="117"/>
                  <a:pt x="34" y="119"/>
                  <a:pt x="35" y="120"/>
                </a:cubicBezTo>
                <a:cubicBezTo>
                  <a:pt x="35" y="121"/>
                  <a:pt x="37" y="125"/>
                  <a:pt x="37" y="126"/>
                </a:cubicBezTo>
                <a:cubicBezTo>
                  <a:pt x="37" y="127"/>
                  <a:pt x="39" y="134"/>
                  <a:pt x="44" y="139"/>
                </a:cubicBezTo>
                <a:cubicBezTo>
                  <a:pt x="50" y="145"/>
                  <a:pt x="50" y="151"/>
                  <a:pt x="50" y="152"/>
                </a:cubicBezTo>
                <a:cubicBezTo>
                  <a:pt x="50" y="152"/>
                  <a:pt x="49" y="153"/>
                  <a:pt x="49" y="153"/>
                </a:cubicBezTo>
                <a:cubicBezTo>
                  <a:pt x="49" y="154"/>
                  <a:pt x="49" y="154"/>
                  <a:pt x="49" y="154"/>
                </a:cubicBezTo>
                <a:cubicBezTo>
                  <a:pt x="48" y="155"/>
                  <a:pt x="49" y="157"/>
                  <a:pt x="49" y="158"/>
                </a:cubicBezTo>
                <a:cubicBezTo>
                  <a:pt x="50" y="158"/>
                  <a:pt x="50" y="161"/>
                  <a:pt x="50" y="161"/>
                </a:cubicBezTo>
                <a:cubicBezTo>
                  <a:pt x="51" y="161"/>
                  <a:pt x="51" y="161"/>
                  <a:pt x="51" y="161"/>
                </a:cubicBezTo>
                <a:cubicBezTo>
                  <a:pt x="51" y="160"/>
                  <a:pt x="51" y="160"/>
                  <a:pt x="51" y="160"/>
                </a:cubicBezTo>
                <a:cubicBezTo>
                  <a:pt x="51" y="158"/>
                  <a:pt x="51" y="158"/>
                  <a:pt x="51" y="158"/>
                </a:cubicBezTo>
                <a:cubicBezTo>
                  <a:pt x="52" y="159"/>
                  <a:pt x="54" y="163"/>
                  <a:pt x="55" y="165"/>
                </a:cubicBezTo>
                <a:cubicBezTo>
                  <a:pt x="56" y="167"/>
                  <a:pt x="64" y="169"/>
                  <a:pt x="64" y="168"/>
                </a:cubicBezTo>
                <a:cubicBezTo>
                  <a:pt x="65" y="168"/>
                  <a:pt x="64" y="165"/>
                  <a:pt x="64" y="165"/>
                </a:cubicBezTo>
                <a:cubicBezTo>
                  <a:pt x="64" y="164"/>
                  <a:pt x="62" y="162"/>
                  <a:pt x="62" y="162"/>
                </a:cubicBezTo>
                <a:cubicBezTo>
                  <a:pt x="61" y="161"/>
                  <a:pt x="60" y="158"/>
                  <a:pt x="60" y="157"/>
                </a:cubicBezTo>
                <a:cubicBezTo>
                  <a:pt x="60" y="155"/>
                  <a:pt x="58" y="152"/>
                  <a:pt x="57" y="150"/>
                </a:cubicBezTo>
                <a:cubicBezTo>
                  <a:pt x="56" y="147"/>
                  <a:pt x="51" y="132"/>
                  <a:pt x="51" y="132"/>
                </a:cubicBezTo>
                <a:cubicBezTo>
                  <a:pt x="48" y="124"/>
                  <a:pt x="46" y="121"/>
                  <a:pt x="45" y="120"/>
                </a:cubicBezTo>
                <a:cubicBezTo>
                  <a:pt x="44" y="118"/>
                  <a:pt x="44" y="116"/>
                  <a:pt x="44" y="116"/>
                </a:cubicBezTo>
                <a:cubicBezTo>
                  <a:pt x="44" y="115"/>
                  <a:pt x="44" y="114"/>
                  <a:pt x="44" y="114"/>
                </a:cubicBezTo>
                <a:cubicBezTo>
                  <a:pt x="44" y="113"/>
                  <a:pt x="44" y="113"/>
                  <a:pt x="44" y="113"/>
                </a:cubicBezTo>
                <a:cubicBezTo>
                  <a:pt x="43" y="112"/>
                  <a:pt x="43" y="109"/>
                  <a:pt x="43" y="109"/>
                </a:cubicBezTo>
                <a:cubicBezTo>
                  <a:pt x="42" y="101"/>
                  <a:pt x="37" y="89"/>
                  <a:pt x="36" y="87"/>
                </a:cubicBezTo>
                <a:cubicBezTo>
                  <a:pt x="35" y="85"/>
                  <a:pt x="34" y="78"/>
                  <a:pt x="34" y="78"/>
                </a:cubicBezTo>
                <a:cubicBezTo>
                  <a:pt x="34" y="77"/>
                  <a:pt x="34" y="75"/>
                  <a:pt x="34" y="73"/>
                </a:cubicBezTo>
                <a:cubicBezTo>
                  <a:pt x="34" y="70"/>
                  <a:pt x="35" y="63"/>
                  <a:pt x="35" y="63"/>
                </a:cubicBezTo>
                <a:cubicBezTo>
                  <a:pt x="37" y="63"/>
                  <a:pt x="43" y="62"/>
                  <a:pt x="44" y="61"/>
                </a:cubicBezTo>
                <a:cubicBezTo>
                  <a:pt x="46" y="60"/>
                  <a:pt x="50" y="59"/>
                  <a:pt x="50" y="59"/>
                </a:cubicBezTo>
                <a:cubicBezTo>
                  <a:pt x="51" y="58"/>
                  <a:pt x="51" y="56"/>
                  <a:pt x="51" y="56"/>
                </a:cubicBezTo>
                <a:cubicBezTo>
                  <a:pt x="51" y="54"/>
                  <a:pt x="50" y="49"/>
                  <a:pt x="48" y="46"/>
                </a:cubicBezTo>
                <a:cubicBezTo>
                  <a:pt x="47" y="44"/>
                  <a:pt x="45" y="38"/>
                  <a:pt x="45" y="38"/>
                </a:cubicBezTo>
                <a:cubicBezTo>
                  <a:pt x="42" y="30"/>
                  <a:pt x="39" y="28"/>
                  <a:pt x="39" y="28"/>
                </a:cubicBezTo>
                <a:cubicBezTo>
                  <a:pt x="39" y="28"/>
                  <a:pt x="39" y="28"/>
                  <a:pt x="39" y="28"/>
                </a:cubicBezTo>
                <a:cubicBezTo>
                  <a:pt x="39" y="28"/>
                  <a:pt x="40" y="28"/>
                  <a:pt x="40" y="28"/>
                </a:cubicBezTo>
                <a:cubicBezTo>
                  <a:pt x="40" y="27"/>
                  <a:pt x="39" y="27"/>
                  <a:pt x="38" y="27"/>
                </a:cubicBezTo>
                <a:cubicBezTo>
                  <a:pt x="38" y="26"/>
                  <a:pt x="38" y="26"/>
                  <a:pt x="38" y="26"/>
                </a:cubicBezTo>
                <a:cubicBezTo>
                  <a:pt x="39" y="27"/>
                  <a:pt x="40" y="27"/>
                  <a:pt x="40" y="27"/>
                </a:cubicBezTo>
                <a:cubicBezTo>
                  <a:pt x="40" y="27"/>
                  <a:pt x="39" y="27"/>
                  <a:pt x="38" y="26"/>
                </a:cubicBezTo>
                <a:cubicBezTo>
                  <a:pt x="38" y="26"/>
                  <a:pt x="38" y="26"/>
                  <a:pt x="38" y="26"/>
                </a:cubicBezTo>
                <a:cubicBezTo>
                  <a:pt x="39" y="26"/>
                  <a:pt x="39" y="26"/>
                  <a:pt x="39" y="26"/>
                </a:cubicBezTo>
                <a:cubicBezTo>
                  <a:pt x="39" y="26"/>
                  <a:pt x="38" y="26"/>
                  <a:pt x="38" y="26"/>
                </a:cubicBezTo>
                <a:cubicBezTo>
                  <a:pt x="37" y="25"/>
                  <a:pt x="37" y="25"/>
                  <a:pt x="37" y="25"/>
                </a:cubicBezTo>
                <a:cubicBezTo>
                  <a:pt x="38" y="25"/>
                  <a:pt x="39" y="25"/>
                  <a:pt x="38" y="25"/>
                </a:cubicBezTo>
                <a:cubicBezTo>
                  <a:pt x="38" y="25"/>
                  <a:pt x="38" y="25"/>
                  <a:pt x="38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7" y="25"/>
                  <a:pt x="37" y="25"/>
                  <a:pt x="37" y="25"/>
                </a:cubicBezTo>
                <a:cubicBezTo>
                  <a:pt x="38" y="25"/>
                  <a:pt x="38" y="24"/>
                  <a:pt x="38" y="24"/>
                </a:cubicBezTo>
                <a:cubicBezTo>
                  <a:pt x="37" y="25"/>
                  <a:pt x="37" y="25"/>
                  <a:pt x="37" y="25"/>
                </a:cubicBezTo>
                <a:cubicBezTo>
                  <a:pt x="36" y="24"/>
                  <a:pt x="36" y="23"/>
                  <a:pt x="35" y="23"/>
                </a:cubicBezTo>
                <a:cubicBezTo>
                  <a:pt x="36" y="23"/>
                  <a:pt x="37" y="24"/>
                  <a:pt x="37" y="24"/>
                </a:cubicBezTo>
                <a:cubicBezTo>
                  <a:pt x="36" y="23"/>
                  <a:pt x="35" y="22"/>
                  <a:pt x="34" y="21"/>
                </a:cubicBezTo>
                <a:cubicBezTo>
                  <a:pt x="34" y="21"/>
                  <a:pt x="33" y="20"/>
                  <a:pt x="33" y="19"/>
                </a:cubicBezTo>
                <a:cubicBezTo>
                  <a:pt x="33" y="19"/>
                  <a:pt x="33" y="19"/>
                  <a:pt x="33" y="19"/>
                </a:cubicBezTo>
                <a:cubicBezTo>
                  <a:pt x="33" y="19"/>
                  <a:pt x="34" y="20"/>
                  <a:pt x="34" y="20"/>
                </a:cubicBezTo>
                <a:cubicBezTo>
                  <a:pt x="34" y="20"/>
                  <a:pt x="34" y="19"/>
                  <a:pt x="33" y="19"/>
                </a:cubicBezTo>
                <a:cubicBezTo>
                  <a:pt x="32" y="18"/>
                  <a:pt x="32" y="18"/>
                  <a:pt x="32" y="18"/>
                </a:cubicBezTo>
                <a:cubicBezTo>
                  <a:pt x="33" y="18"/>
                  <a:pt x="33" y="18"/>
                  <a:pt x="33" y="18"/>
                </a:cubicBezTo>
                <a:cubicBezTo>
                  <a:pt x="32" y="18"/>
                  <a:pt x="32" y="18"/>
                  <a:pt x="32" y="18"/>
                </a:cubicBezTo>
                <a:cubicBezTo>
                  <a:pt x="32" y="17"/>
                  <a:pt x="32" y="17"/>
                  <a:pt x="32" y="16"/>
                </a:cubicBezTo>
                <a:cubicBezTo>
                  <a:pt x="33" y="16"/>
                  <a:pt x="33" y="16"/>
                  <a:pt x="33" y="16"/>
                </a:cubicBezTo>
                <a:cubicBezTo>
                  <a:pt x="32" y="16"/>
                  <a:pt x="32" y="16"/>
                  <a:pt x="32" y="16"/>
                </a:cubicBezTo>
                <a:cubicBezTo>
                  <a:pt x="32" y="14"/>
                  <a:pt x="31" y="12"/>
                  <a:pt x="31" y="12"/>
                </a:cubicBezTo>
                <a:cubicBezTo>
                  <a:pt x="31" y="11"/>
                  <a:pt x="31" y="11"/>
                  <a:pt x="31" y="11"/>
                </a:cubicBezTo>
                <a:cubicBezTo>
                  <a:pt x="32" y="11"/>
                  <a:pt x="32" y="12"/>
                  <a:pt x="32" y="12"/>
                </a:cubicBezTo>
                <a:cubicBezTo>
                  <a:pt x="32" y="12"/>
                  <a:pt x="31" y="11"/>
                  <a:pt x="31" y="11"/>
                </a:cubicBezTo>
                <a:cubicBezTo>
                  <a:pt x="31" y="10"/>
                  <a:pt x="30" y="8"/>
                  <a:pt x="30" y="7"/>
                </a:cubicBezTo>
                <a:cubicBezTo>
                  <a:pt x="30" y="8"/>
                  <a:pt x="31" y="9"/>
                  <a:pt x="31" y="9"/>
                </a:cubicBezTo>
                <a:cubicBezTo>
                  <a:pt x="31" y="8"/>
                  <a:pt x="30" y="7"/>
                  <a:pt x="30" y="7"/>
                </a:cubicBezTo>
                <a:cubicBezTo>
                  <a:pt x="27" y="2"/>
                  <a:pt x="24" y="1"/>
                  <a:pt x="22" y="1"/>
                </a:cubicBezTo>
                <a:cubicBezTo>
                  <a:pt x="23" y="1"/>
                  <a:pt x="24" y="1"/>
                  <a:pt x="25" y="1"/>
                </a:cubicBezTo>
                <a:cubicBezTo>
                  <a:pt x="24" y="1"/>
                  <a:pt x="23" y="1"/>
                  <a:pt x="22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1" y="1"/>
                  <a:pt x="21" y="1"/>
                  <a:pt x="21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21" y="1"/>
                  <a:pt x="22" y="0"/>
                  <a:pt x="23" y="0"/>
                </a:cubicBezTo>
                <a:cubicBezTo>
                  <a:pt x="23" y="0"/>
                  <a:pt x="22" y="0"/>
                  <a:pt x="20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9" y="1"/>
                  <a:pt x="19" y="1"/>
                  <a:pt x="19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7" y="0"/>
                  <a:pt x="15" y="3"/>
                  <a:pt x="13" y="6"/>
                </a:cubicBezTo>
                <a:cubicBezTo>
                  <a:pt x="12" y="7"/>
                  <a:pt x="11" y="8"/>
                  <a:pt x="11" y="10"/>
                </a:cubicBezTo>
                <a:cubicBezTo>
                  <a:pt x="10" y="12"/>
                  <a:pt x="10" y="13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4"/>
                  <a:pt x="9" y="14"/>
                </a:cubicBezTo>
                <a:cubicBezTo>
                  <a:pt x="9" y="14"/>
                  <a:pt x="9" y="15"/>
                  <a:pt x="9" y="15"/>
                </a:cubicBezTo>
                <a:cubicBezTo>
                  <a:pt x="8" y="17"/>
                  <a:pt x="7" y="18"/>
                  <a:pt x="7" y="18"/>
                </a:cubicBezTo>
                <a:cubicBezTo>
                  <a:pt x="8" y="17"/>
                  <a:pt x="9" y="16"/>
                  <a:pt x="9" y="16"/>
                </a:cubicBezTo>
                <a:cubicBezTo>
                  <a:pt x="9" y="16"/>
                  <a:pt x="9" y="17"/>
                  <a:pt x="9" y="18"/>
                </a:cubicBezTo>
                <a:cubicBezTo>
                  <a:pt x="8" y="19"/>
                  <a:pt x="7" y="21"/>
                  <a:pt x="7" y="22"/>
                </a:cubicBezTo>
                <a:cubicBezTo>
                  <a:pt x="7" y="22"/>
                  <a:pt x="7" y="20"/>
                  <a:pt x="9" y="18"/>
                </a:cubicBezTo>
                <a:cubicBezTo>
                  <a:pt x="8" y="19"/>
                  <a:pt x="8" y="19"/>
                  <a:pt x="8" y="19"/>
                </a:cubicBezTo>
                <a:cubicBezTo>
                  <a:pt x="8" y="20"/>
                  <a:pt x="7" y="23"/>
                  <a:pt x="7" y="25"/>
                </a:cubicBezTo>
                <a:cubicBezTo>
                  <a:pt x="7" y="25"/>
                  <a:pt x="7" y="25"/>
                  <a:pt x="7" y="26"/>
                </a:cubicBezTo>
                <a:cubicBezTo>
                  <a:pt x="7" y="25"/>
                  <a:pt x="7" y="25"/>
                  <a:pt x="7" y="25"/>
                </a:cubicBezTo>
                <a:cubicBezTo>
                  <a:pt x="7" y="26"/>
                  <a:pt x="7" y="26"/>
                  <a:pt x="7" y="27"/>
                </a:cubicBezTo>
                <a:cubicBezTo>
                  <a:pt x="7" y="28"/>
                  <a:pt x="7" y="29"/>
                  <a:pt x="6" y="29"/>
                </a:cubicBezTo>
                <a:cubicBezTo>
                  <a:pt x="1" y="31"/>
                  <a:pt x="1" y="39"/>
                  <a:pt x="1" y="40"/>
                </a:cubicBezTo>
                <a:cubicBezTo>
                  <a:pt x="1" y="42"/>
                  <a:pt x="2" y="45"/>
                  <a:pt x="1" y="49"/>
                </a:cubicBezTo>
                <a:cubicBezTo>
                  <a:pt x="0" y="54"/>
                  <a:pt x="3" y="62"/>
                  <a:pt x="3" y="63"/>
                </a:cubicBezTo>
                <a:cubicBezTo>
                  <a:pt x="4" y="64"/>
                  <a:pt x="3" y="65"/>
                  <a:pt x="3" y="65"/>
                </a:cubicBezTo>
                <a:cubicBezTo>
                  <a:pt x="3" y="67"/>
                  <a:pt x="4" y="68"/>
                  <a:pt x="4" y="68"/>
                </a:cubicBezTo>
                <a:close/>
                <a:moveTo>
                  <a:pt x="36" y="52"/>
                </a:moveTo>
                <a:cubicBezTo>
                  <a:pt x="36" y="50"/>
                  <a:pt x="37" y="48"/>
                  <a:pt x="37" y="47"/>
                </a:cubicBezTo>
                <a:cubicBezTo>
                  <a:pt x="37" y="46"/>
                  <a:pt x="38" y="44"/>
                  <a:pt x="38" y="44"/>
                </a:cubicBezTo>
                <a:cubicBezTo>
                  <a:pt x="38" y="44"/>
                  <a:pt x="41" y="51"/>
                  <a:pt x="43" y="53"/>
                </a:cubicBezTo>
                <a:cubicBezTo>
                  <a:pt x="43" y="53"/>
                  <a:pt x="43" y="54"/>
                  <a:pt x="42" y="54"/>
                </a:cubicBezTo>
                <a:cubicBezTo>
                  <a:pt x="41" y="54"/>
                  <a:pt x="39" y="55"/>
                  <a:pt x="39" y="56"/>
                </a:cubicBezTo>
                <a:cubicBezTo>
                  <a:pt x="38" y="56"/>
                  <a:pt x="36" y="56"/>
                  <a:pt x="36" y="56"/>
                </a:cubicBezTo>
                <a:cubicBezTo>
                  <a:pt x="36" y="56"/>
                  <a:pt x="36" y="54"/>
                  <a:pt x="36" y="52"/>
                </a:cubicBezTo>
                <a:close/>
                <a:moveTo>
                  <a:pt x="11" y="10"/>
                </a:moveTo>
                <a:cubicBezTo>
                  <a:pt x="11" y="9"/>
                  <a:pt x="12" y="7"/>
                  <a:pt x="13" y="6"/>
                </a:cubicBezTo>
                <a:cubicBezTo>
                  <a:pt x="12" y="7"/>
                  <a:pt x="11" y="9"/>
                  <a:pt x="11" y="10"/>
                </a:cubicBezTo>
                <a:close/>
                <a:moveTo>
                  <a:pt x="7" y="49"/>
                </a:moveTo>
                <a:cubicBezTo>
                  <a:pt x="8" y="48"/>
                  <a:pt x="9" y="46"/>
                  <a:pt x="9" y="45"/>
                </a:cubicBezTo>
                <a:cubicBezTo>
                  <a:pt x="9" y="45"/>
                  <a:pt x="9" y="48"/>
                  <a:pt x="10" y="51"/>
                </a:cubicBezTo>
                <a:cubicBezTo>
                  <a:pt x="11" y="53"/>
                  <a:pt x="10" y="55"/>
                  <a:pt x="10" y="56"/>
                </a:cubicBezTo>
                <a:cubicBezTo>
                  <a:pt x="9" y="57"/>
                  <a:pt x="9" y="58"/>
                  <a:pt x="9" y="58"/>
                </a:cubicBezTo>
                <a:cubicBezTo>
                  <a:pt x="8" y="58"/>
                  <a:pt x="8" y="58"/>
                  <a:pt x="8" y="58"/>
                </a:cubicBezTo>
                <a:cubicBezTo>
                  <a:pt x="8" y="58"/>
                  <a:pt x="8" y="54"/>
                  <a:pt x="8" y="53"/>
                </a:cubicBezTo>
                <a:cubicBezTo>
                  <a:pt x="7" y="52"/>
                  <a:pt x="7" y="51"/>
                  <a:pt x="7" y="49"/>
                </a:cubicBezTo>
                <a:close/>
                <a:moveTo>
                  <a:pt x="6" y="29"/>
                </a:moveTo>
                <a:cubicBezTo>
                  <a:pt x="7" y="29"/>
                  <a:pt x="7" y="28"/>
                  <a:pt x="7" y="27"/>
                </a:cubicBezTo>
                <a:cubicBezTo>
                  <a:pt x="7" y="28"/>
                  <a:pt x="7" y="29"/>
                  <a:pt x="7" y="29"/>
                </a:cubicBezTo>
                <a:lnTo>
                  <a:pt x="6" y="29"/>
                </a:lnTo>
                <a:close/>
                <a:moveTo>
                  <a:pt x="18" y="1"/>
                </a:moveTo>
                <a:cubicBezTo>
                  <a:pt x="19" y="1"/>
                  <a:pt x="19" y="1"/>
                  <a:pt x="19" y="1"/>
                </a:cubicBezTo>
                <a:cubicBezTo>
                  <a:pt x="19" y="0"/>
                  <a:pt x="18" y="1"/>
                  <a:pt x="18" y="1"/>
                </a:cubicBezTo>
                <a:close/>
                <a:moveTo>
                  <a:pt x="9" y="14"/>
                </a:moveTo>
                <a:cubicBezTo>
                  <a:pt x="7" y="16"/>
                  <a:pt x="6" y="16"/>
                  <a:pt x="6" y="16"/>
                </a:cubicBezTo>
                <a:cubicBezTo>
                  <a:pt x="7" y="16"/>
                  <a:pt x="8" y="15"/>
                  <a:pt x="9" y="1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4690" name="Freeform 13"/>
          <p:cNvSpPr>
            <a:spLocks noEditPoints="1"/>
          </p:cNvSpPr>
          <p:nvPr/>
        </p:nvSpPr>
        <p:spPr bwMode="auto">
          <a:xfrm>
            <a:off x="1547813" y="404813"/>
            <a:ext cx="2851150" cy="5980112"/>
          </a:xfrm>
          <a:custGeom>
            <a:avLst/>
            <a:gdLst>
              <a:gd name="T0" fmla="*/ 2147483647 w 85"/>
              <a:gd name="T1" fmla="*/ 2147483647 h 178"/>
              <a:gd name="T2" fmla="*/ 2147483647 w 85"/>
              <a:gd name="T3" fmla="*/ 2147483647 h 178"/>
              <a:gd name="T4" fmla="*/ 2147483647 w 85"/>
              <a:gd name="T5" fmla="*/ 2147483647 h 178"/>
              <a:gd name="T6" fmla="*/ 2147483647 w 85"/>
              <a:gd name="T7" fmla="*/ 2147483647 h 178"/>
              <a:gd name="T8" fmla="*/ 2147483647 w 85"/>
              <a:gd name="T9" fmla="*/ 2147483647 h 178"/>
              <a:gd name="T10" fmla="*/ 2147483647 w 85"/>
              <a:gd name="T11" fmla="*/ 2147483647 h 178"/>
              <a:gd name="T12" fmla="*/ 2147483647 w 85"/>
              <a:gd name="T13" fmla="*/ 2147483647 h 178"/>
              <a:gd name="T14" fmla="*/ 2147483647 w 85"/>
              <a:gd name="T15" fmla="*/ 2147483647 h 178"/>
              <a:gd name="T16" fmla="*/ 2147483647 w 85"/>
              <a:gd name="T17" fmla="*/ 2147483647 h 178"/>
              <a:gd name="T18" fmla="*/ 2147483647 w 85"/>
              <a:gd name="T19" fmla="*/ 2147483647 h 178"/>
              <a:gd name="T20" fmla="*/ 2147483647 w 85"/>
              <a:gd name="T21" fmla="*/ 2147483647 h 178"/>
              <a:gd name="T22" fmla="*/ 2147483647 w 85"/>
              <a:gd name="T23" fmla="*/ 2147483647 h 178"/>
              <a:gd name="T24" fmla="*/ 2147483647 w 85"/>
              <a:gd name="T25" fmla="*/ 2147483647 h 178"/>
              <a:gd name="T26" fmla="*/ 2147483647 w 85"/>
              <a:gd name="T27" fmla="*/ 2147483647 h 178"/>
              <a:gd name="T28" fmla="*/ 2147483647 w 85"/>
              <a:gd name="T29" fmla="*/ 2147483647 h 178"/>
              <a:gd name="T30" fmla="*/ 2147483647 w 85"/>
              <a:gd name="T31" fmla="*/ 2147483647 h 178"/>
              <a:gd name="T32" fmla="*/ 2147483647 w 85"/>
              <a:gd name="T33" fmla="*/ 2147483647 h 178"/>
              <a:gd name="T34" fmla="*/ 2147483647 w 85"/>
              <a:gd name="T35" fmla="*/ 2147483647 h 178"/>
              <a:gd name="T36" fmla="*/ 2147483647 w 85"/>
              <a:gd name="T37" fmla="*/ 2147483647 h 178"/>
              <a:gd name="T38" fmla="*/ 2147483647 w 85"/>
              <a:gd name="T39" fmla="*/ 2147483647 h 178"/>
              <a:gd name="T40" fmla="*/ 2147483647 w 85"/>
              <a:gd name="T41" fmla="*/ 2147483647 h 178"/>
              <a:gd name="T42" fmla="*/ 2147483647 w 85"/>
              <a:gd name="T43" fmla="*/ 2147483647 h 178"/>
              <a:gd name="T44" fmla="*/ 2147483647 w 85"/>
              <a:gd name="T45" fmla="*/ 2147483647 h 178"/>
              <a:gd name="T46" fmla="*/ 2147483647 w 85"/>
              <a:gd name="T47" fmla="*/ 2147483647 h 178"/>
              <a:gd name="T48" fmla="*/ 2147483647 w 85"/>
              <a:gd name="T49" fmla="*/ 2147483647 h 178"/>
              <a:gd name="T50" fmla="*/ 2147483647 w 85"/>
              <a:gd name="T51" fmla="*/ 2147483647 h 178"/>
              <a:gd name="T52" fmla="*/ 2147483647 w 85"/>
              <a:gd name="T53" fmla="*/ 2147483647 h 178"/>
              <a:gd name="T54" fmla="*/ 2147483647 w 85"/>
              <a:gd name="T55" fmla="*/ 2147483647 h 178"/>
              <a:gd name="T56" fmla="*/ 2147483647 w 85"/>
              <a:gd name="T57" fmla="*/ 2147483647 h 178"/>
              <a:gd name="T58" fmla="*/ 2147483647 w 85"/>
              <a:gd name="T59" fmla="*/ 2147483647 h 178"/>
              <a:gd name="T60" fmla="*/ 2147483647 w 85"/>
              <a:gd name="T61" fmla="*/ 2147483647 h 178"/>
              <a:gd name="T62" fmla="*/ 2147483647 w 85"/>
              <a:gd name="T63" fmla="*/ 2147483647 h 178"/>
              <a:gd name="T64" fmla="*/ 2147483647 w 85"/>
              <a:gd name="T65" fmla="*/ 2147483647 h 178"/>
              <a:gd name="T66" fmla="*/ 2147483647 w 85"/>
              <a:gd name="T67" fmla="*/ 2147483647 h 178"/>
              <a:gd name="T68" fmla="*/ 2147483647 w 85"/>
              <a:gd name="T69" fmla="*/ 2147483647 h 178"/>
              <a:gd name="T70" fmla="*/ 2147483647 w 85"/>
              <a:gd name="T71" fmla="*/ 2147483647 h 178"/>
              <a:gd name="T72" fmla="*/ 2147483647 w 85"/>
              <a:gd name="T73" fmla="*/ 2147483647 h 178"/>
              <a:gd name="T74" fmla="*/ 2147483647 w 85"/>
              <a:gd name="T75" fmla="*/ 2147483647 h 178"/>
              <a:gd name="T76" fmla="*/ 2147483647 w 85"/>
              <a:gd name="T77" fmla="*/ 2147483647 h 178"/>
              <a:gd name="T78" fmla="*/ 2147483647 w 85"/>
              <a:gd name="T79" fmla="*/ 2147483647 h 178"/>
              <a:gd name="T80" fmla="*/ 2147483647 w 85"/>
              <a:gd name="T81" fmla="*/ 2147483647 h 178"/>
              <a:gd name="T82" fmla="*/ 2147483647 w 85"/>
              <a:gd name="T83" fmla="*/ 2147483647 h 178"/>
              <a:gd name="T84" fmla="*/ 2147483647 w 85"/>
              <a:gd name="T85" fmla="*/ 2147483647 h 178"/>
              <a:gd name="T86" fmla="*/ 2147483647 w 85"/>
              <a:gd name="T87" fmla="*/ 2147483647 h 178"/>
              <a:gd name="T88" fmla="*/ 2147483647 w 85"/>
              <a:gd name="T89" fmla="*/ 2147483647 h 178"/>
              <a:gd name="T90" fmla="*/ 2147483647 w 85"/>
              <a:gd name="T91" fmla="*/ 2147483647 h 178"/>
              <a:gd name="T92" fmla="*/ 2147483647 w 85"/>
              <a:gd name="T93" fmla="*/ 2147483647 h 178"/>
              <a:gd name="T94" fmla="*/ 2147483647 w 85"/>
              <a:gd name="T95" fmla="*/ 2147483647 h 178"/>
              <a:gd name="T96" fmla="*/ 2147483647 w 85"/>
              <a:gd name="T97" fmla="*/ 2147483647 h 178"/>
              <a:gd name="T98" fmla="*/ 2147483647 w 85"/>
              <a:gd name="T99" fmla="*/ 2147483647 h 178"/>
              <a:gd name="T100" fmla="*/ 2147483647 w 85"/>
              <a:gd name="T101" fmla="*/ 2147483647 h 178"/>
              <a:gd name="T102" fmla="*/ 2147483647 w 85"/>
              <a:gd name="T103" fmla="*/ 2147483647 h 178"/>
              <a:gd name="T104" fmla="*/ 2147483647 w 85"/>
              <a:gd name="T105" fmla="*/ 2147483647 h 178"/>
              <a:gd name="T106" fmla="*/ 2147483647 w 85"/>
              <a:gd name="T107" fmla="*/ 2147483647 h 178"/>
              <a:gd name="T108" fmla="*/ 2147483647 w 85"/>
              <a:gd name="T109" fmla="*/ 2147483647 h 178"/>
              <a:gd name="T110" fmla="*/ 2147483647 w 85"/>
              <a:gd name="T111" fmla="*/ 2147483647 h 178"/>
              <a:gd name="T112" fmla="*/ 2147483647 w 85"/>
              <a:gd name="T113" fmla="*/ 2147483647 h 178"/>
              <a:gd name="T114" fmla="*/ 2147483647 w 85"/>
              <a:gd name="T115" fmla="*/ 2147483647 h 178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w 85"/>
              <a:gd name="T175" fmla="*/ 0 h 178"/>
              <a:gd name="T176" fmla="*/ 85 w 85"/>
              <a:gd name="T177" fmla="*/ 178 h 178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T174" t="T175" r="T176" b="T177"/>
            <a:pathLst>
              <a:path w="85" h="178">
                <a:moveTo>
                  <a:pt x="2" y="12"/>
                </a:moveTo>
                <a:cubicBezTo>
                  <a:pt x="2" y="12"/>
                  <a:pt x="2" y="14"/>
                  <a:pt x="2" y="15"/>
                </a:cubicBezTo>
                <a:cubicBezTo>
                  <a:pt x="2" y="16"/>
                  <a:pt x="3" y="17"/>
                  <a:pt x="4" y="18"/>
                </a:cubicBezTo>
                <a:cubicBezTo>
                  <a:pt x="4" y="18"/>
                  <a:pt x="4" y="19"/>
                  <a:pt x="4" y="20"/>
                </a:cubicBezTo>
                <a:cubicBezTo>
                  <a:pt x="5" y="20"/>
                  <a:pt x="8" y="28"/>
                  <a:pt x="9" y="28"/>
                </a:cubicBezTo>
                <a:cubicBezTo>
                  <a:pt x="9" y="29"/>
                  <a:pt x="12" y="32"/>
                  <a:pt x="12" y="33"/>
                </a:cubicBezTo>
                <a:cubicBezTo>
                  <a:pt x="12" y="34"/>
                  <a:pt x="16" y="38"/>
                  <a:pt x="16" y="39"/>
                </a:cubicBezTo>
                <a:cubicBezTo>
                  <a:pt x="17" y="40"/>
                  <a:pt x="17" y="41"/>
                  <a:pt x="18" y="42"/>
                </a:cubicBezTo>
                <a:cubicBezTo>
                  <a:pt x="19" y="43"/>
                  <a:pt x="23" y="49"/>
                  <a:pt x="24" y="50"/>
                </a:cubicBezTo>
                <a:cubicBezTo>
                  <a:pt x="25" y="51"/>
                  <a:pt x="26" y="53"/>
                  <a:pt x="25" y="55"/>
                </a:cubicBezTo>
                <a:cubicBezTo>
                  <a:pt x="25" y="57"/>
                  <a:pt x="25" y="62"/>
                  <a:pt x="25" y="64"/>
                </a:cubicBezTo>
                <a:cubicBezTo>
                  <a:pt x="25" y="67"/>
                  <a:pt x="26" y="77"/>
                  <a:pt x="27" y="79"/>
                </a:cubicBezTo>
                <a:cubicBezTo>
                  <a:pt x="28" y="80"/>
                  <a:pt x="28" y="84"/>
                  <a:pt x="28" y="86"/>
                </a:cubicBezTo>
                <a:cubicBezTo>
                  <a:pt x="28" y="88"/>
                  <a:pt x="28" y="91"/>
                  <a:pt x="28" y="91"/>
                </a:cubicBezTo>
                <a:cubicBezTo>
                  <a:pt x="28" y="92"/>
                  <a:pt x="28" y="97"/>
                  <a:pt x="28" y="98"/>
                </a:cubicBezTo>
                <a:cubicBezTo>
                  <a:pt x="28" y="99"/>
                  <a:pt x="28" y="108"/>
                  <a:pt x="28" y="109"/>
                </a:cubicBezTo>
                <a:cubicBezTo>
                  <a:pt x="28" y="111"/>
                  <a:pt x="28" y="111"/>
                  <a:pt x="28" y="111"/>
                </a:cubicBezTo>
                <a:cubicBezTo>
                  <a:pt x="28" y="112"/>
                  <a:pt x="28" y="116"/>
                  <a:pt x="29" y="118"/>
                </a:cubicBezTo>
                <a:cubicBezTo>
                  <a:pt x="30" y="120"/>
                  <a:pt x="30" y="118"/>
                  <a:pt x="31" y="118"/>
                </a:cubicBezTo>
                <a:cubicBezTo>
                  <a:pt x="32" y="118"/>
                  <a:pt x="33" y="118"/>
                  <a:pt x="34" y="118"/>
                </a:cubicBezTo>
                <a:cubicBezTo>
                  <a:pt x="34" y="117"/>
                  <a:pt x="35" y="118"/>
                  <a:pt x="35" y="118"/>
                </a:cubicBezTo>
                <a:cubicBezTo>
                  <a:pt x="36" y="121"/>
                  <a:pt x="40" y="127"/>
                  <a:pt x="40" y="127"/>
                </a:cubicBezTo>
                <a:cubicBezTo>
                  <a:pt x="42" y="129"/>
                  <a:pt x="40" y="135"/>
                  <a:pt x="40" y="135"/>
                </a:cubicBezTo>
                <a:cubicBezTo>
                  <a:pt x="39" y="143"/>
                  <a:pt x="41" y="158"/>
                  <a:pt x="42" y="159"/>
                </a:cubicBezTo>
                <a:cubicBezTo>
                  <a:pt x="42" y="160"/>
                  <a:pt x="42" y="164"/>
                  <a:pt x="42" y="164"/>
                </a:cubicBezTo>
                <a:cubicBezTo>
                  <a:pt x="41" y="165"/>
                  <a:pt x="41" y="166"/>
                  <a:pt x="41" y="167"/>
                </a:cubicBezTo>
                <a:cubicBezTo>
                  <a:pt x="41" y="168"/>
                  <a:pt x="40" y="170"/>
                  <a:pt x="40" y="172"/>
                </a:cubicBezTo>
                <a:cubicBezTo>
                  <a:pt x="39" y="173"/>
                  <a:pt x="39" y="175"/>
                  <a:pt x="39" y="175"/>
                </a:cubicBezTo>
                <a:cubicBezTo>
                  <a:pt x="39" y="176"/>
                  <a:pt x="43" y="177"/>
                  <a:pt x="43" y="177"/>
                </a:cubicBezTo>
                <a:cubicBezTo>
                  <a:pt x="46" y="178"/>
                  <a:pt x="47" y="176"/>
                  <a:pt x="47" y="176"/>
                </a:cubicBezTo>
                <a:cubicBezTo>
                  <a:pt x="55" y="177"/>
                  <a:pt x="55" y="175"/>
                  <a:pt x="55" y="175"/>
                </a:cubicBezTo>
                <a:cubicBezTo>
                  <a:pt x="55" y="174"/>
                  <a:pt x="54" y="174"/>
                  <a:pt x="54" y="174"/>
                </a:cubicBezTo>
                <a:cubicBezTo>
                  <a:pt x="53" y="173"/>
                  <a:pt x="53" y="173"/>
                  <a:pt x="53" y="173"/>
                </a:cubicBezTo>
                <a:cubicBezTo>
                  <a:pt x="52" y="171"/>
                  <a:pt x="52" y="171"/>
                  <a:pt x="52" y="171"/>
                </a:cubicBezTo>
                <a:cubicBezTo>
                  <a:pt x="48" y="165"/>
                  <a:pt x="52" y="157"/>
                  <a:pt x="52" y="157"/>
                </a:cubicBezTo>
                <a:cubicBezTo>
                  <a:pt x="54" y="152"/>
                  <a:pt x="55" y="137"/>
                  <a:pt x="55" y="135"/>
                </a:cubicBezTo>
                <a:cubicBezTo>
                  <a:pt x="55" y="133"/>
                  <a:pt x="55" y="130"/>
                  <a:pt x="55" y="129"/>
                </a:cubicBezTo>
                <a:cubicBezTo>
                  <a:pt x="56" y="129"/>
                  <a:pt x="56" y="127"/>
                  <a:pt x="56" y="126"/>
                </a:cubicBezTo>
                <a:cubicBezTo>
                  <a:pt x="56" y="125"/>
                  <a:pt x="56" y="121"/>
                  <a:pt x="57" y="120"/>
                </a:cubicBezTo>
                <a:cubicBezTo>
                  <a:pt x="57" y="119"/>
                  <a:pt x="59" y="112"/>
                  <a:pt x="59" y="112"/>
                </a:cubicBezTo>
                <a:cubicBezTo>
                  <a:pt x="60" y="112"/>
                  <a:pt x="61" y="112"/>
                  <a:pt x="62" y="111"/>
                </a:cubicBezTo>
                <a:cubicBezTo>
                  <a:pt x="64" y="110"/>
                  <a:pt x="63" y="106"/>
                  <a:pt x="63" y="105"/>
                </a:cubicBezTo>
                <a:cubicBezTo>
                  <a:pt x="63" y="104"/>
                  <a:pt x="63" y="100"/>
                  <a:pt x="63" y="100"/>
                </a:cubicBezTo>
                <a:cubicBezTo>
                  <a:pt x="65" y="98"/>
                  <a:pt x="57" y="84"/>
                  <a:pt x="56" y="83"/>
                </a:cubicBezTo>
                <a:cubicBezTo>
                  <a:pt x="56" y="82"/>
                  <a:pt x="55" y="82"/>
                  <a:pt x="55" y="82"/>
                </a:cubicBezTo>
                <a:cubicBezTo>
                  <a:pt x="55" y="81"/>
                  <a:pt x="53" y="78"/>
                  <a:pt x="51" y="77"/>
                </a:cubicBezTo>
                <a:cubicBezTo>
                  <a:pt x="50" y="75"/>
                  <a:pt x="50" y="72"/>
                  <a:pt x="51" y="70"/>
                </a:cubicBezTo>
                <a:cubicBezTo>
                  <a:pt x="52" y="69"/>
                  <a:pt x="54" y="65"/>
                  <a:pt x="54" y="65"/>
                </a:cubicBezTo>
                <a:cubicBezTo>
                  <a:pt x="54" y="65"/>
                  <a:pt x="55" y="68"/>
                  <a:pt x="55" y="69"/>
                </a:cubicBezTo>
                <a:cubicBezTo>
                  <a:pt x="56" y="69"/>
                  <a:pt x="57" y="71"/>
                  <a:pt x="59" y="77"/>
                </a:cubicBezTo>
                <a:cubicBezTo>
                  <a:pt x="60" y="82"/>
                  <a:pt x="67" y="90"/>
                  <a:pt x="68" y="91"/>
                </a:cubicBezTo>
                <a:cubicBezTo>
                  <a:pt x="69" y="91"/>
                  <a:pt x="73" y="96"/>
                  <a:pt x="74" y="97"/>
                </a:cubicBezTo>
                <a:cubicBezTo>
                  <a:pt x="74" y="98"/>
                  <a:pt x="75" y="100"/>
                  <a:pt x="75" y="102"/>
                </a:cubicBezTo>
                <a:cubicBezTo>
                  <a:pt x="76" y="103"/>
                  <a:pt x="77" y="105"/>
                  <a:pt x="78" y="105"/>
                </a:cubicBezTo>
                <a:cubicBezTo>
                  <a:pt x="78" y="105"/>
                  <a:pt x="79" y="105"/>
                  <a:pt x="79" y="106"/>
                </a:cubicBezTo>
                <a:cubicBezTo>
                  <a:pt x="80" y="106"/>
                  <a:pt x="80" y="106"/>
                  <a:pt x="80" y="106"/>
                </a:cubicBezTo>
                <a:cubicBezTo>
                  <a:pt x="80" y="107"/>
                  <a:pt x="80" y="107"/>
                  <a:pt x="80" y="107"/>
                </a:cubicBezTo>
                <a:cubicBezTo>
                  <a:pt x="80" y="107"/>
                  <a:pt x="81" y="107"/>
                  <a:pt x="81" y="107"/>
                </a:cubicBezTo>
                <a:cubicBezTo>
                  <a:pt x="81" y="105"/>
                  <a:pt x="81" y="105"/>
                  <a:pt x="81" y="105"/>
                </a:cubicBezTo>
                <a:cubicBezTo>
                  <a:pt x="82" y="106"/>
                  <a:pt x="83" y="107"/>
                  <a:pt x="83" y="108"/>
                </a:cubicBezTo>
                <a:cubicBezTo>
                  <a:pt x="83" y="109"/>
                  <a:pt x="83" y="109"/>
                  <a:pt x="83" y="109"/>
                </a:cubicBezTo>
                <a:cubicBezTo>
                  <a:pt x="84" y="109"/>
                  <a:pt x="84" y="107"/>
                  <a:pt x="84" y="107"/>
                </a:cubicBezTo>
                <a:cubicBezTo>
                  <a:pt x="85" y="107"/>
                  <a:pt x="84" y="105"/>
                  <a:pt x="84" y="105"/>
                </a:cubicBezTo>
                <a:cubicBezTo>
                  <a:pt x="85" y="103"/>
                  <a:pt x="80" y="99"/>
                  <a:pt x="79" y="98"/>
                </a:cubicBezTo>
                <a:cubicBezTo>
                  <a:pt x="78" y="97"/>
                  <a:pt x="75" y="93"/>
                  <a:pt x="74" y="89"/>
                </a:cubicBezTo>
                <a:cubicBezTo>
                  <a:pt x="73" y="86"/>
                  <a:pt x="67" y="75"/>
                  <a:pt x="66" y="74"/>
                </a:cubicBezTo>
                <a:cubicBezTo>
                  <a:pt x="65" y="73"/>
                  <a:pt x="62" y="65"/>
                  <a:pt x="62" y="63"/>
                </a:cubicBezTo>
                <a:cubicBezTo>
                  <a:pt x="61" y="61"/>
                  <a:pt x="58" y="54"/>
                  <a:pt x="57" y="54"/>
                </a:cubicBezTo>
                <a:cubicBezTo>
                  <a:pt x="57" y="54"/>
                  <a:pt x="57" y="53"/>
                  <a:pt x="56" y="52"/>
                </a:cubicBezTo>
                <a:cubicBezTo>
                  <a:pt x="56" y="52"/>
                  <a:pt x="56" y="52"/>
                  <a:pt x="56" y="52"/>
                </a:cubicBezTo>
                <a:cubicBezTo>
                  <a:pt x="57" y="53"/>
                  <a:pt x="58" y="53"/>
                  <a:pt x="58" y="53"/>
                </a:cubicBezTo>
                <a:cubicBezTo>
                  <a:pt x="57" y="52"/>
                  <a:pt x="56" y="52"/>
                  <a:pt x="56" y="52"/>
                </a:cubicBezTo>
                <a:cubicBezTo>
                  <a:pt x="56" y="51"/>
                  <a:pt x="56" y="50"/>
                  <a:pt x="55" y="50"/>
                </a:cubicBezTo>
                <a:cubicBezTo>
                  <a:pt x="56" y="50"/>
                  <a:pt x="56" y="51"/>
                  <a:pt x="56" y="52"/>
                </a:cubicBezTo>
                <a:cubicBezTo>
                  <a:pt x="55" y="51"/>
                  <a:pt x="55" y="51"/>
                  <a:pt x="55" y="51"/>
                </a:cubicBezTo>
                <a:cubicBezTo>
                  <a:pt x="56" y="52"/>
                  <a:pt x="56" y="52"/>
                  <a:pt x="56" y="52"/>
                </a:cubicBezTo>
                <a:cubicBezTo>
                  <a:pt x="56" y="52"/>
                  <a:pt x="56" y="52"/>
                  <a:pt x="56" y="52"/>
                </a:cubicBezTo>
                <a:cubicBezTo>
                  <a:pt x="55" y="52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5" y="51"/>
                  <a:pt x="55" y="51"/>
                  <a:pt x="55" y="51"/>
                </a:cubicBezTo>
                <a:cubicBezTo>
                  <a:pt x="54" y="50"/>
                  <a:pt x="54" y="49"/>
                  <a:pt x="54" y="47"/>
                </a:cubicBezTo>
                <a:cubicBezTo>
                  <a:pt x="55" y="48"/>
                  <a:pt x="55" y="49"/>
                  <a:pt x="55" y="50"/>
                </a:cubicBezTo>
                <a:cubicBezTo>
                  <a:pt x="55" y="49"/>
                  <a:pt x="55" y="48"/>
                  <a:pt x="54" y="47"/>
                </a:cubicBezTo>
                <a:cubicBezTo>
                  <a:pt x="54" y="46"/>
                  <a:pt x="54" y="46"/>
                  <a:pt x="54" y="46"/>
                </a:cubicBezTo>
                <a:cubicBezTo>
                  <a:pt x="55" y="47"/>
                  <a:pt x="55" y="47"/>
                  <a:pt x="55" y="47"/>
                </a:cubicBezTo>
                <a:cubicBezTo>
                  <a:pt x="54" y="46"/>
                  <a:pt x="54" y="46"/>
                  <a:pt x="54" y="46"/>
                </a:cubicBezTo>
                <a:cubicBezTo>
                  <a:pt x="54" y="46"/>
                  <a:pt x="54" y="46"/>
                  <a:pt x="54" y="46"/>
                </a:cubicBezTo>
                <a:cubicBezTo>
                  <a:pt x="55" y="46"/>
                  <a:pt x="55" y="46"/>
                  <a:pt x="55" y="46"/>
                </a:cubicBezTo>
                <a:cubicBezTo>
                  <a:pt x="55" y="46"/>
                  <a:pt x="54" y="46"/>
                  <a:pt x="54" y="46"/>
                </a:cubicBezTo>
                <a:cubicBezTo>
                  <a:pt x="54" y="45"/>
                  <a:pt x="54" y="45"/>
                  <a:pt x="54" y="44"/>
                </a:cubicBezTo>
                <a:cubicBezTo>
                  <a:pt x="55" y="45"/>
                  <a:pt x="55" y="45"/>
                  <a:pt x="55" y="45"/>
                </a:cubicBezTo>
                <a:cubicBezTo>
                  <a:pt x="55" y="45"/>
                  <a:pt x="54" y="45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4"/>
                  <a:pt x="54" y="44"/>
                  <a:pt x="54" y="44"/>
                </a:cubicBezTo>
                <a:cubicBezTo>
                  <a:pt x="54" y="43"/>
                  <a:pt x="54" y="43"/>
                  <a:pt x="54" y="42"/>
                </a:cubicBezTo>
                <a:cubicBezTo>
                  <a:pt x="54" y="42"/>
                  <a:pt x="54" y="42"/>
                  <a:pt x="54" y="42"/>
                </a:cubicBezTo>
                <a:cubicBezTo>
                  <a:pt x="54" y="42"/>
                  <a:pt x="54" y="43"/>
                  <a:pt x="54" y="44"/>
                </a:cubicBezTo>
                <a:cubicBezTo>
                  <a:pt x="54" y="43"/>
                  <a:pt x="54" y="42"/>
                  <a:pt x="54" y="41"/>
                </a:cubicBezTo>
                <a:cubicBezTo>
                  <a:pt x="54" y="41"/>
                  <a:pt x="54" y="41"/>
                  <a:pt x="54" y="41"/>
                </a:cubicBezTo>
                <a:cubicBezTo>
                  <a:pt x="54" y="41"/>
                  <a:pt x="55" y="42"/>
                  <a:pt x="55" y="43"/>
                </a:cubicBezTo>
                <a:cubicBezTo>
                  <a:pt x="55" y="42"/>
                  <a:pt x="54" y="42"/>
                  <a:pt x="54" y="41"/>
                </a:cubicBezTo>
                <a:cubicBezTo>
                  <a:pt x="54" y="40"/>
                  <a:pt x="54" y="40"/>
                  <a:pt x="54" y="40"/>
                </a:cubicBezTo>
                <a:cubicBezTo>
                  <a:pt x="55" y="41"/>
                  <a:pt x="55" y="42"/>
                  <a:pt x="56" y="44"/>
                </a:cubicBezTo>
                <a:cubicBezTo>
                  <a:pt x="55" y="43"/>
                  <a:pt x="55" y="41"/>
                  <a:pt x="54" y="40"/>
                </a:cubicBezTo>
                <a:cubicBezTo>
                  <a:pt x="54" y="39"/>
                  <a:pt x="54" y="39"/>
                  <a:pt x="53" y="38"/>
                </a:cubicBezTo>
                <a:cubicBezTo>
                  <a:pt x="54" y="39"/>
                  <a:pt x="54" y="40"/>
                  <a:pt x="54" y="40"/>
                </a:cubicBezTo>
                <a:cubicBezTo>
                  <a:pt x="54" y="39"/>
                  <a:pt x="54" y="38"/>
                  <a:pt x="53" y="37"/>
                </a:cubicBezTo>
                <a:cubicBezTo>
                  <a:pt x="53" y="37"/>
                  <a:pt x="53" y="36"/>
                  <a:pt x="53" y="35"/>
                </a:cubicBezTo>
                <a:cubicBezTo>
                  <a:pt x="53" y="36"/>
                  <a:pt x="53" y="36"/>
                  <a:pt x="53" y="36"/>
                </a:cubicBezTo>
                <a:cubicBezTo>
                  <a:pt x="53" y="34"/>
                  <a:pt x="53" y="34"/>
                  <a:pt x="53" y="34"/>
                </a:cubicBezTo>
                <a:cubicBezTo>
                  <a:pt x="53" y="34"/>
                  <a:pt x="53" y="33"/>
                  <a:pt x="52" y="33"/>
                </a:cubicBezTo>
                <a:cubicBezTo>
                  <a:pt x="53" y="34"/>
                  <a:pt x="53" y="35"/>
                  <a:pt x="53" y="35"/>
                </a:cubicBezTo>
                <a:cubicBezTo>
                  <a:pt x="53" y="34"/>
                  <a:pt x="53" y="33"/>
                  <a:pt x="52" y="31"/>
                </a:cubicBezTo>
                <a:cubicBezTo>
                  <a:pt x="52" y="30"/>
                  <a:pt x="52" y="29"/>
                  <a:pt x="52" y="28"/>
                </a:cubicBezTo>
                <a:cubicBezTo>
                  <a:pt x="52" y="29"/>
                  <a:pt x="52" y="29"/>
                  <a:pt x="52" y="29"/>
                </a:cubicBezTo>
                <a:cubicBezTo>
                  <a:pt x="52" y="28"/>
                  <a:pt x="52" y="28"/>
                  <a:pt x="51" y="28"/>
                </a:cubicBezTo>
                <a:cubicBezTo>
                  <a:pt x="49" y="22"/>
                  <a:pt x="44" y="22"/>
                  <a:pt x="43" y="22"/>
                </a:cubicBezTo>
                <a:cubicBezTo>
                  <a:pt x="43" y="22"/>
                  <a:pt x="44" y="22"/>
                  <a:pt x="44" y="22"/>
                </a:cubicBezTo>
                <a:cubicBezTo>
                  <a:pt x="43" y="22"/>
                  <a:pt x="43" y="22"/>
                  <a:pt x="42" y="22"/>
                </a:cubicBezTo>
                <a:cubicBezTo>
                  <a:pt x="42" y="22"/>
                  <a:pt x="42" y="22"/>
                  <a:pt x="42" y="22"/>
                </a:cubicBezTo>
                <a:cubicBezTo>
                  <a:pt x="43" y="21"/>
                  <a:pt x="43" y="21"/>
                  <a:pt x="43" y="21"/>
                </a:cubicBezTo>
                <a:cubicBezTo>
                  <a:pt x="43" y="21"/>
                  <a:pt x="42" y="22"/>
                  <a:pt x="42" y="22"/>
                </a:cubicBezTo>
                <a:cubicBezTo>
                  <a:pt x="41" y="22"/>
                  <a:pt x="41" y="22"/>
                  <a:pt x="41" y="22"/>
                </a:cubicBezTo>
                <a:cubicBezTo>
                  <a:pt x="42" y="22"/>
                  <a:pt x="42" y="21"/>
                  <a:pt x="42" y="21"/>
                </a:cubicBezTo>
                <a:cubicBezTo>
                  <a:pt x="42" y="22"/>
                  <a:pt x="42" y="22"/>
                  <a:pt x="41" y="22"/>
                </a:cubicBezTo>
                <a:cubicBezTo>
                  <a:pt x="41" y="22"/>
                  <a:pt x="41" y="21"/>
                  <a:pt x="40" y="21"/>
                </a:cubicBezTo>
                <a:cubicBezTo>
                  <a:pt x="40" y="21"/>
                  <a:pt x="41" y="21"/>
                  <a:pt x="41" y="22"/>
                </a:cubicBezTo>
                <a:cubicBezTo>
                  <a:pt x="41" y="22"/>
                  <a:pt x="41" y="22"/>
                  <a:pt x="40" y="22"/>
                </a:cubicBezTo>
                <a:cubicBezTo>
                  <a:pt x="39" y="22"/>
                  <a:pt x="39" y="22"/>
                  <a:pt x="39" y="22"/>
                </a:cubicBezTo>
                <a:cubicBezTo>
                  <a:pt x="40" y="22"/>
                  <a:pt x="40" y="22"/>
                  <a:pt x="40" y="22"/>
                </a:cubicBezTo>
                <a:cubicBezTo>
                  <a:pt x="37" y="23"/>
                  <a:pt x="33" y="25"/>
                  <a:pt x="32" y="27"/>
                </a:cubicBezTo>
                <a:cubicBezTo>
                  <a:pt x="32" y="27"/>
                  <a:pt x="32" y="27"/>
                  <a:pt x="32" y="27"/>
                </a:cubicBezTo>
                <a:cubicBezTo>
                  <a:pt x="32" y="28"/>
                  <a:pt x="32" y="29"/>
                  <a:pt x="31" y="29"/>
                </a:cubicBezTo>
                <a:cubicBezTo>
                  <a:pt x="31" y="30"/>
                  <a:pt x="31" y="30"/>
                  <a:pt x="31" y="3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0"/>
                  <a:pt x="30" y="30"/>
                  <a:pt x="30" y="30"/>
                </a:cubicBezTo>
                <a:cubicBezTo>
                  <a:pt x="30" y="31"/>
                  <a:pt x="30" y="31"/>
                  <a:pt x="30" y="31"/>
                </a:cubicBezTo>
                <a:cubicBezTo>
                  <a:pt x="30" y="30"/>
                  <a:pt x="30" y="30"/>
                  <a:pt x="30" y="30"/>
                </a:cubicBezTo>
                <a:cubicBezTo>
                  <a:pt x="31" y="30"/>
                  <a:pt x="31" y="30"/>
                  <a:pt x="31" y="30"/>
                </a:cubicBezTo>
                <a:cubicBezTo>
                  <a:pt x="31" y="31"/>
                  <a:pt x="31" y="32"/>
                  <a:pt x="31" y="34"/>
                </a:cubicBezTo>
                <a:cubicBezTo>
                  <a:pt x="31" y="34"/>
                  <a:pt x="30" y="37"/>
                  <a:pt x="29" y="40"/>
                </a:cubicBezTo>
                <a:cubicBezTo>
                  <a:pt x="30" y="39"/>
                  <a:pt x="31" y="36"/>
                  <a:pt x="31" y="33"/>
                </a:cubicBezTo>
                <a:cubicBezTo>
                  <a:pt x="31" y="32"/>
                  <a:pt x="31" y="31"/>
                  <a:pt x="32" y="31"/>
                </a:cubicBezTo>
                <a:cubicBezTo>
                  <a:pt x="32" y="32"/>
                  <a:pt x="32" y="33"/>
                  <a:pt x="32" y="34"/>
                </a:cubicBezTo>
                <a:cubicBezTo>
                  <a:pt x="31" y="35"/>
                  <a:pt x="31" y="36"/>
                  <a:pt x="31" y="36"/>
                </a:cubicBezTo>
                <a:cubicBezTo>
                  <a:pt x="31" y="36"/>
                  <a:pt x="31" y="35"/>
                  <a:pt x="31" y="35"/>
                </a:cubicBezTo>
                <a:cubicBezTo>
                  <a:pt x="31" y="35"/>
                  <a:pt x="31" y="36"/>
                  <a:pt x="31" y="37"/>
                </a:cubicBezTo>
                <a:cubicBezTo>
                  <a:pt x="31" y="37"/>
                  <a:pt x="31" y="38"/>
                  <a:pt x="30" y="40"/>
                </a:cubicBezTo>
                <a:cubicBezTo>
                  <a:pt x="30" y="39"/>
                  <a:pt x="31" y="38"/>
                  <a:pt x="31" y="37"/>
                </a:cubicBezTo>
                <a:cubicBezTo>
                  <a:pt x="31" y="37"/>
                  <a:pt x="31" y="37"/>
                  <a:pt x="31" y="37"/>
                </a:cubicBezTo>
                <a:cubicBezTo>
                  <a:pt x="31" y="40"/>
                  <a:pt x="30" y="42"/>
                  <a:pt x="30" y="43"/>
                </a:cubicBezTo>
                <a:cubicBezTo>
                  <a:pt x="30" y="43"/>
                  <a:pt x="29" y="43"/>
                  <a:pt x="29" y="42"/>
                </a:cubicBezTo>
                <a:cubicBezTo>
                  <a:pt x="29" y="42"/>
                  <a:pt x="29" y="41"/>
                  <a:pt x="29" y="40"/>
                </a:cubicBezTo>
                <a:cubicBezTo>
                  <a:pt x="29" y="41"/>
                  <a:pt x="29" y="42"/>
                  <a:pt x="29" y="42"/>
                </a:cubicBezTo>
                <a:cubicBezTo>
                  <a:pt x="28" y="41"/>
                  <a:pt x="26" y="40"/>
                  <a:pt x="26" y="40"/>
                </a:cubicBezTo>
                <a:cubicBezTo>
                  <a:pt x="24" y="39"/>
                  <a:pt x="19" y="33"/>
                  <a:pt x="19" y="32"/>
                </a:cubicBezTo>
                <a:cubicBezTo>
                  <a:pt x="19" y="31"/>
                  <a:pt x="16" y="26"/>
                  <a:pt x="15" y="25"/>
                </a:cubicBezTo>
                <a:cubicBezTo>
                  <a:pt x="14" y="25"/>
                  <a:pt x="8" y="17"/>
                  <a:pt x="7" y="16"/>
                </a:cubicBezTo>
                <a:cubicBezTo>
                  <a:pt x="7" y="15"/>
                  <a:pt x="6" y="13"/>
                  <a:pt x="6" y="13"/>
                </a:cubicBezTo>
                <a:cubicBezTo>
                  <a:pt x="6" y="13"/>
                  <a:pt x="6" y="10"/>
                  <a:pt x="6" y="9"/>
                </a:cubicBezTo>
                <a:cubicBezTo>
                  <a:pt x="6" y="8"/>
                  <a:pt x="6" y="7"/>
                  <a:pt x="5" y="6"/>
                </a:cubicBezTo>
                <a:cubicBezTo>
                  <a:pt x="5" y="6"/>
                  <a:pt x="4" y="4"/>
                  <a:pt x="4" y="3"/>
                </a:cubicBezTo>
                <a:cubicBezTo>
                  <a:pt x="4" y="2"/>
                  <a:pt x="3" y="1"/>
                  <a:pt x="3" y="1"/>
                </a:cubicBezTo>
                <a:cubicBezTo>
                  <a:pt x="2" y="0"/>
                  <a:pt x="2" y="0"/>
                  <a:pt x="2" y="0"/>
                </a:cubicBezTo>
                <a:cubicBezTo>
                  <a:pt x="1" y="0"/>
                  <a:pt x="2" y="3"/>
                  <a:pt x="2" y="3"/>
                </a:cubicBezTo>
                <a:cubicBezTo>
                  <a:pt x="2" y="4"/>
                  <a:pt x="2" y="4"/>
                  <a:pt x="2" y="4"/>
                </a:cubicBezTo>
                <a:cubicBezTo>
                  <a:pt x="3" y="6"/>
                  <a:pt x="3" y="6"/>
                  <a:pt x="3" y="6"/>
                </a:cubicBezTo>
                <a:cubicBezTo>
                  <a:pt x="3" y="6"/>
                  <a:pt x="2" y="5"/>
                  <a:pt x="2" y="5"/>
                </a:cubicBezTo>
                <a:cubicBezTo>
                  <a:pt x="1" y="5"/>
                  <a:pt x="0" y="5"/>
                  <a:pt x="0" y="5"/>
                </a:cubicBezTo>
                <a:cubicBezTo>
                  <a:pt x="0" y="6"/>
                  <a:pt x="1" y="8"/>
                  <a:pt x="2" y="9"/>
                </a:cubicBezTo>
                <a:cubicBezTo>
                  <a:pt x="2" y="9"/>
                  <a:pt x="2" y="11"/>
                  <a:pt x="2" y="12"/>
                </a:cubicBezTo>
                <a:close/>
                <a:moveTo>
                  <a:pt x="31" y="29"/>
                </a:moveTo>
                <a:cubicBezTo>
                  <a:pt x="31" y="30"/>
                  <a:pt x="31" y="30"/>
                  <a:pt x="31" y="30"/>
                </a:cubicBezTo>
                <a:cubicBezTo>
                  <a:pt x="31" y="30"/>
                  <a:pt x="31" y="30"/>
                  <a:pt x="31" y="30"/>
                </a:cubicBezTo>
                <a:lnTo>
                  <a:pt x="31" y="29"/>
                </a:lnTo>
                <a:close/>
                <a:moveTo>
                  <a:pt x="30" y="43"/>
                </a:moveTo>
                <a:cubicBezTo>
                  <a:pt x="31" y="42"/>
                  <a:pt x="31" y="41"/>
                  <a:pt x="31" y="39"/>
                </a:cubicBezTo>
                <a:cubicBezTo>
                  <a:pt x="31" y="40"/>
                  <a:pt x="31" y="40"/>
                  <a:pt x="31" y="41"/>
                </a:cubicBezTo>
                <a:cubicBezTo>
                  <a:pt x="31" y="42"/>
                  <a:pt x="31" y="42"/>
                  <a:pt x="31" y="43"/>
                </a:cubicBezTo>
                <a:cubicBezTo>
                  <a:pt x="31" y="42"/>
                  <a:pt x="31" y="42"/>
                  <a:pt x="31" y="41"/>
                </a:cubicBezTo>
                <a:cubicBezTo>
                  <a:pt x="31" y="43"/>
                  <a:pt x="31" y="45"/>
                  <a:pt x="31" y="45"/>
                </a:cubicBezTo>
                <a:cubicBezTo>
                  <a:pt x="31" y="44"/>
                  <a:pt x="31" y="44"/>
                  <a:pt x="31" y="44"/>
                </a:cubicBezTo>
                <a:cubicBezTo>
                  <a:pt x="31" y="43"/>
                  <a:pt x="31" y="43"/>
                  <a:pt x="31" y="43"/>
                </a:cubicBezTo>
                <a:cubicBezTo>
                  <a:pt x="31" y="44"/>
                  <a:pt x="31" y="44"/>
                  <a:pt x="31" y="44"/>
                </a:cubicBezTo>
                <a:lnTo>
                  <a:pt x="30" y="43"/>
                </a:lnTo>
                <a:close/>
                <a:moveTo>
                  <a:pt x="52" y="30"/>
                </a:moveTo>
                <a:cubicBezTo>
                  <a:pt x="52" y="30"/>
                  <a:pt x="52" y="29"/>
                  <a:pt x="52" y="29"/>
                </a:cubicBezTo>
                <a:cubicBezTo>
                  <a:pt x="52" y="30"/>
                  <a:pt x="52" y="30"/>
                  <a:pt x="52" y="30"/>
                </a:cubicBezTo>
                <a:close/>
                <a:moveTo>
                  <a:pt x="43" y="21"/>
                </a:moveTo>
                <a:cubicBezTo>
                  <a:pt x="43" y="21"/>
                  <a:pt x="43" y="21"/>
                  <a:pt x="43" y="21"/>
                </a:cubicBezTo>
                <a:close/>
                <a:moveTo>
                  <a:pt x="43" y="21"/>
                </a:moveTo>
                <a:cubicBezTo>
                  <a:pt x="43" y="21"/>
                  <a:pt x="43" y="21"/>
                  <a:pt x="43" y="21"/>
                </a:cubicBezTo>
                <a:close/>
                <a:moveTo>
                  <a:pt x="39" y="22"/>
                </a:moveTo>
                <a:cubicBezTo>
                  <a:pt x="39" y="22"/>
                  <a:pt x="39" y="22"/>
                  <a:pt x="39" y="22"/>
                </a:cubicBezTo>
                <a:cubicBezTo>
                  <a:pt x="39" y="22"/>
                  <a:pt x="39" y="22"/>
                  <a:pt x="39" y="22"/>
                </a:cubicBezTo>
                <a:close/>
                <a:moveTo>
                  <a:pt x="30" y="39"/>
                </a:moveTo>
                <a:cubicBezTo>
                  <a:pt x="30" y="39"/>
                  <a:pt x="31" y="38"/>
                  <a:pt x="31" y="36"/>
                </a:cubicBezTo>
                <a:cubicBezTo>
                  <a:pt x="31" y="37"/>
                  <a:pt x="30" y="39"/>
                  <a:pt x="30" y="39"/>
                </a:cubicBezTo>
                <a:close/>
                <a:moveTo>
                  <a:pt x="28" y="32"/>
                </a:moveTo>
                <a:cubicBezTo>
                  <a:pt x="28" y="32"/>
                  <a:pt x="29" y="31"/>
                  <a:pt x="30" y="31"/>
                </a:cubicBezTo>
                <a:cubicBezTo>
                  <a:pt x="29" y="32"/>
                  <a:pt x="28" y="32"/>
                  <a:pt x="28" y="32"/>
                </a:cubicBezTo>
                <a:close/>
                <a:moveTo>
                  <a:pt x="55" y="39"/>
                </a:moveTo>
                <a:cubicBezTo>
                  <a:pt x="55" y="38"/>
                  <a:pt x="54" y="37"/>
                  <a:pt x="53" y="36"/>
                </a:cubicBezTo>
                <a:cubicBezTo>
                  <a:pt x="55" y="37"/>
                  <a:pt x="55" y="39"/>
                  <a:pt x="55" y="39"/>
                </a:cubicBezTo>
                <a:close/>
                <a:moveTo>
                  <a:pt x="30" y="41"/>
                </a:moveTo>
                <a:cubicBezTo>
                  <a:pt x="30" y="40"/>
                  <a:pt x="30" y="40"/>
                  <a:pt x="30" y="40"/>
                </a:cubicBezTo>
                <a:cubicBezTo>
                  <a:pt x="30" y="40"/>
                  <a:pt x="30" y="41"/>
                  <a:pt x="30" y="41"/>
                </a:cubicBezTo>
                <a:close/>
                <a:moveTo>
                  <a:pt x="28" y="34"/>
                </a:moveTo>
                <a:cubicBezTo>
                  <a:pt x="29" y="33"/>
                  <a:pt x="29" y="32"/>
                  <a:pt x="30" y="31"/>
                </a:cubicBezTo>
                <a:cubicBezTo>
                  <a:pt x="29" y="33"/>
                  <a:pt x="28" y="34"/>
                  <a:pt x="28" y="34"/>
                </a:cubicBezTo>
                <a:close/>
                <a:moveTo>
                  <a:pt x="55" y="45"/>
                </a:moveTo>
                <a:cubicBezTo>
                  <a:pt x="55" y="44"/>
                  <a:pt x="55" y="44"/>
                  <a:pt x="55" y="44"/>
                </a:cubicBezTo>
                <a:lnTo>
                  <a:pt x="55" y="45"/>
                </a:lnTo>
                <a:close/>
                <a:moveTo>
                  <a:pt x="55" y="43"/>
                </a:moveTo>
                <a:cubicBezTo>
                  <a:pt x="55" y="43"/>
                  <a:pt x="55" y="44"/>
                  <a:pt x="55" y="44"/>
                </a:cubicBezTo>
                <a:cubicBezTo>
                  <a:pt x="55" y="44"/>
                  <a:pt x="55" y="43"/>
                  <a:pt x="55" y="43"/>
                </a:cubicBezTo>
                <a:close/>
                <a:moveTo>
                  <a:pt x="55" y="44"/>
                </a:moveTo>
                <a:cubicBezTo>
                  <a:pt x="55" y="44"/>
                  <a:pt x="55" y="44"/>
                  <a:pt x="55" y="44"/>
                </a:cubicBezTo>
                <a:close/>
                <a:moveTo>
                  <a:pt x="55" y="46"/>
                </a:moveTo>
                <a:cubicBezTo>
                  <a:pt x="55" y="47"/>
                  <a:pt x="55" y="47"/>
                  <a:pt x="55" y="47"/>
                </a:cubicBezTo>
                <a:lnTo>
                  <a:pt x="55" y="46"/>
                </a:lnTo>
                <a:close/>
                <a:moveTo>
                  <a:pt x="56" y="46"/>
                </a:moveTo>
                <a:cubicBezTo>
                  <a:pt x="56" y="46"/>
                  <a:pt x="56" y="46"/>
                  <a:pt x="56" y="46"/>
                </a:cubicBezTo>
                <a:close/>
                <a:moveTo>
                  <a:pt x="56" y="46"/>
                </a:moveTo>
                <a:cubicBezTo>
                  <a:pt x="56" y="45"/>
                  <a:pt x="56" y="44"/>
                  <a:pt x="56" y="44"/>
                </a:cubicBezTo>
                <a:cubicBezTo>
                  <a:pt x="56" y="45"/>
                  <a:pt x="56" y="45"/>
                  <a:pt x="56" y="46"/>
                </a:cubicBezTo>
                <a:close/>
                <a:moveTo>
                  <a:pt x="56" y="46"/>
                </a:moveTo>
                <a:cubicBezTo>
                  <a:pt x="56" y="46"/>
                  <a:pt x="56" y="46"/>
                  <a:pt x="56" y="46"/>
                </a:cubicBezTo>
                <a:close/>
                <a:moveTo>
                  <a:pt x="56" y="49"/>
                </a:moveTo>
                <a:cubicBezTo>
                  <a:pt x="56" y="48"/>
                  <a:pt x="56" y="46"/>
                  <a:pt x="55" y="45"/>
                </a:cubicBezTo>
                <a:cubicBezTo>
                  <a:pt x="56" y="47"/>
                  <a:pt x="56" y="49"/>
                  <a:pt x="56" y="49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4691" name="Freeform 17"/>
          <p:cNvSpPr>
            <a:spLocks noEditPoints="1"/>
          </p:cNvSpPr>
          <p:nvPr/>
        </p:nvSpPr>
        <p:spPr bwMode="auto">
          <a:xfrm>
            <a:off x="4284663" y="1052513"/>
            <a:ext cx="2060575" cy="5497512"/>
          </a:xfrm>
          <a:custGeom>
            <a:avLst/>
            <a:gdLst>
              <a:gd name="T0" fmla="*/ 2147483647 w 61"/>
              <a:gd name="T1" fmla="*/ 2147483647 h 163"/>
              <a:gd name="T2" fmla="*/ 2147483647 w 61"/>
              <a:gd name="T3" fmla="*/ 2147483647 h 163"/>
              <a:gd name="T4" fmla="*/ 2147483647 w 61"/>
              <a:gd name="T5" fmla="*/ 2147483647 h 163"/>
              <a:gd name="T6" fmla="*/ 2147483647 w 61"/>
              <a:gd name="T7" fmla="*/ 2147483647 h 163"/>
              <a:gd name="T8" fmla="*/ 2147483647 w 61"/>
              <a:gd name="T9" fmla="*/ 2147483647 h 163"/>
              <a:gd name="T10" fmla="*/ 2147483647 w 61"/>
              <a:gd name="T11" fmla="*/ 2147483647 h 163"/>
              <a:gd name="T12" fmla="*/ 2147483647 w 61"/>
              <a:gd name="T13" fmla="*/ 2147483647 h 163"/>
              <a:gd name="T14" fmla="*/ 2147483647 w 61"/>
              <a:gd name="T15" fmla="*/ 2147483647 h 163"/>
              <a:gd name="T16" fmla="*/ 2147483647 w 61"/>
              <a:gd name="T17" fmla="*/ 2147483647 h 163"/>
              <a:gd name="T18" fmla="*/ 2147483647 w 61"/>
              <a:gd name="T19" fmla="*/ 2147483647 h 163"/>
              <a:gd name="T20" fmla="*/ 2147483647 w 61"/>
              <a:gd name="T21" fmla="*/ 2147483647 h 163"/>
              <a:gd name="T22" fmla="*/ 2147483647 w 61"/>
              <a:gd name="T23" fmla="*/ 2147483647 h 163"/>
              <a:gd name="T24" fmla="*/ 2147483647 w 61"/>
              <a:gd name="T25" fmla="*/ 2147483647 h 163"/>
              <a:gd name="T26" fmla="*/ 2147483647 w 61"/>
              <a:gd name="T27" fmla="*/ 2147483647 h 163"/>
              <a:gd name="T28" fmla="*/ 2147483647 w 61"/>
              <a:gd name="T29" fmla="*/ 2147483647 h 163"/>
              <a:gd name="T30" fmla="*/ 2147483647 w 61"/>
              <a:gd name="T31" fmla="*/ 2147483647 h 163"/>
              <a:gd name="T32" fmla="*/ 2147483647 w 61"/>
              <a:gd name="T33" fmla="*/ 2147483647 h 163"/>
              <a:gd name="T34" fmla="*/ 2147483647 w 61"/>
              <a:gd name="T35" fmla="*/ 2147483647 h 163"/>
              <a:gd name="T36" fmla="*/ 2147483647 w 61"/>
              <a:gd name="T37" fmla="*/ 2147483647 h 163"/>
              <a:gd name="T38" fmla="*/ 2147483647 w 61"/>
              <a:gd name="T39" fmla="*/ 2147483647 h 163"/>
              <a:gd name="T40" fmla="*/ 2147483647 w 61"/>
              <a:gd name="T41" fmla="*/ 2147483647 h 163"/>
              <a:gd name="T42" fmla="*/ 2147483647 w 61"/>
              <a:gd name="T43" fmla="*/ 2147483647 h 163"/>
              <a:gd name="T44" fmla="*/ 2147483647 w 61"/>
              <a:gd name="T45" fmla="*/ 2147483647 h 163"/>
              <a:gd name="T46" fmla="*/ 2147483647 w 61"/>
              <a:gd name="T47" fmla="*/ 2147483647 h 163"/>
              <a:gd name="T48" fmla="*/ 2147483647 w 61"/>
              <a:gd name="T49" fmla="*/ 2147483647 h 163"/>
              <a:gd name="T50" fmla="*/ 2147483647 w 61"/>
              <a:gd name="T51" fmla="*/ 2147483647 h 163"/>
              <a:gd name="T52" fmla="*/ 2147483647 w 61"/>
              <a:gd name="T53" fmla="*/ 2147483647 h 163"/>
              <a:gd name="T54" fmla="*/ 2147483647 w 61"/>
              <a:gd name="T55" fmla="*/ 2147483647 h 163"/>
              <a:gd name="T56" fmla="*/ 2147483647 w 61"/>
              <a:gd name="T57" fmla="*/ 2147483647 h 163"/>
              <a:gd name="T58" fmla="*/ 2147483647 w 61"/>
              <a:gd name="T59" fmla="*/ 2147483647 h 163"/>
              <a:gd name="T60" fmla="*/ 2147483647 w 61"/>
              <a:gd name="T61" fmla="*/ 2147483647 h 163"/>
              <a:gd name="T62" fmla="*/ 2147483647 w 61"/>
              <a:gd name="T63" fmla="*/ 2147483647 h 163"/>
              <a:gd name="T64" fmla="*/ 2147483647 w 61"/>
              <a:gd name="T65" fmla="*/ 2147483647 h 163"/>
              <a:gd name="T66" fmla="*/ 2147483647 w 61"/>
              <a:gd name="T67" fmla="*/ 2147483647 h 163"/>
              <a:gd name="T68" fmla="*/ 2147483647 w 61"/>
              <a:gd name="T69" fmla="*/ 2147483647 h 163"/>
              <a:gd name="T70" fmla="*/ 2147483647 w 61"/>
              <a:gd name="T71" fmla="*/ 2147483647 h 163"/>
              <a:gd name="T72" fmla="*/ 2147483647 w 61"/>
              <a:gd name="T73" fmla="*/ 2147483647 h 163"/>
              <a:gd name="T74" fmla="*/ 2147483647 w 61"/>
              <a:gd name="T75" fmla="*/ 2147483647 h 163"/>
              <a:gd name="T76" fmla="*/ 2147483647 w 61"/>
              <a:gd name="T77" fmla="*/ 2147483647 h 163"/>
              <a:gd name="T78" fmla="*/ 2147483647 w 61"/>
              <a:gd name="T79" fmla="*/ 2147483647 h 163"/>
              <a:gd name="T80" fmla="*/ 2147483647 w 61"/>
              <a:gd name="T81" fmla="*/ 2147483647 h 163"/>
              <a:gd name="T82" fmla="*/ 2147483647 w 61"/>
              <a:gd name="T83" fmla="*/ 2147483647 h 163"/>
              <a:gd name="T84" fmla="*/ 2147483647 w 61"/>
              <a:gd name="T85" fmla="*/ 2147483647 h 163"/>
              <a:gd name="T86" fmla="*/ 2147483647 w 61"/>
              <a:gd name="T87" fmla="*/ 2147483647 h 163"/>
              <a:gd name="T88" fmla="*/ 2147483647 w 61"/>
              <a:gd name="T89" fmla="*/ 2147483647 h 163"/>
              <a:gd name="T90" fmla="*/ 2147483647 w 61"/>
              <a:gd name="T91" fmla="*/ 2147483647 h 163"/>
              <a:gd name="T92" fmla="*/ 2147483647 w 61"/>
              <a:gd name="T93" fmla="*/ 2147483647 h 163"/>
              <a:gd name="T94" fmla="*/ 2147483647 w 61"/>
              <a:gd name="T95" fmla="*/ 2147483647 h 163"/>
              <a:gd name="T96" fmla="*/ 2147483647 w 61"/>
              <a:gd name="T97" fmla="*/ 2147483647 h 163"/>
              <a:gd name="T98" fmla="*/ 2147483647 w 61"/>
              <a:gd name="T99" fmla="*/ 2147483647 h 163"/>
              <a:gd name="T100" fmla="*/ 2147483647 w 61"/>
              <a:gd name="T101" fmla="*/ 2147483647 h 163"/>
              <a:gd name="T102" fmla="*/ 2147483647 w 61"/>
              <a:gd name="T103" fmla="*/ 2147483647 h 163"/>
              <a:gd name="T104" fmla="*/ 2147483647 w 61"/>
              <a:gd name="T105" fmla="*/ 2147483647 h 163"/>
              <a:gd name="T106" fmla="*/ 2147483647 w 61"/>
              <a:gd name="T107" fmla="*/ 2147483647 h 163"/>
              <a:gd name="T108" fmla="*/ 2147483647 w 61"/>
              <a:gd name="T109" fmla="*/ 2147483647 h 163"/>
              <a:gd name="T110" fmla="*/ 2147483647 w 61"/>
              <a:gd name="T111" fmla="*/ 2147483647 h 163"/>
              <a:gd name="T112" fmla="*/ 2147483647 w 61"/>
              <a:gd name="T113" fmla="*/ 2147483647 h 163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w 61"/>
              <a:gd name="T172" fmla="*/ 0 h 163"/>
              <a:gd name="T173" fmla="*/ 61 w 61"/>
              <a:gd name="T174" fmla="*/ 163 h 163"/>
            </a:gdLst>
            <a:ahLst/>
            <a:cxnLst>
              <a:cxn ang="T114">
                <a:pos x="T0" y="T1"/>
              </a:cxn>
              <a:cxn ang="T115">
                <a:pos x="T2" y="T3"/>
              </a:cxn>
              <a:cxn ang="T116">
                <a:pos x="T4" y="T5"/>
              </a:cxn>
              <a:cxn ang="T117">
                <a:pos x="T6" y="T7"/>
              </a:cxn>
              <a:cxn ang="T118">
                <a:pos x="T8" y="T9"/>
              </a:cxn>
              <a:cxn ang="T119">
                <a:pos x="T10" y="T11"/>
              </a:cxn>
              <a:cxn ang="T120">
                <a:pos x="T12" y="T13"/>
              </a:cxn>
              <a:cxn ang="T121">
                <a:pos x="T14" y="T15"/>
              </a:cxn>
              <a:cxn ang="T122">
                <a:pos x="T16" y="T17"/>
              </a:cxn>
              <a:cxn ang="T123">
                <a:pos x="T18" y="T19"/>
              </a:cxn>
              <a:cxn ang="T124">
                <a:pos x="T20" y="T21"/>
              </a:cxn>
              <a:cxn ang="T125">
                <a:pos x="T22" y="T23"/>
              </a:cxn>
              <a:cxn ang="T126">
                <a:pos x="T24" y="T25"/>
              </a:cxn>
              <a:cxn ang="T127">
                <a:pos x="T26" y="T27"/>
              </a:cxn>
              <a:cxn ang="T128">
                <a:pos x="T28" y="T29"/>
              </a:cxn>
              <a:cxn ang="T129">
                <a:pos x="T30" y="T31"/>
              </a:cxn>
              <a:cxn ang="T130">
                <a:pos x="T32" y="T33"/>
              </a:cxn>
              <a:cxn ang="T131">
                <a:pos x="T34" y="T35"/>
              </a:cxn>
              <a:cxn ang="T132">
                <a:pos x="T36" y="T37"/>
              </a:cxn>
              <a:cxn ang="T133">
                <a:pos x="T38" y="T39"/>
              </a:cxn>
              <a:cxn ang="T134">
                <a:pos x="T40" y="T41"/>
              </a:cxn>
              <a:cxn ang="T135">
                <a:pos x="T42" y="T43"/>
              </a:cxn>
              <a:cxn ang="T136">
                <a:pos x="T44" y="T45"/>
              </a:cxn>
              <a:cxn ang="T137">
                <a:pos x="T46" y="T47"/>
              </a:cxn>
              <a:cxn ang="T138">
                <a:pos x="T48" y="T49"/>
              </a:cxn>
              <a:cxn ang="T139">
                <a:pos x="T50" y="T51"/>
              </a:cxn>
              <a:cxn ang="T140">
                <a:pos x="T52" y="T53"/>
              </a:cxn>
              <a:cxn ang="T141">
                <a:pos x="T54" y="T55"/>
              </a:cxn>
              <a:cxn ang="T142">
                <a:pos x="T56" y="T57"/>
              </a:cxn>
              <a:cxn ang="T143">
                <a:pos x="T58" y="T59"/>
              </a:cxn>
              <a:cxn ang="T144">
                <a:pos x="T60" y="T61"/>
              </a:cxn>
              <a:cxn ang="T145">
                <a:pos x="T62" y="T63"/>
              </a:cxn>
              <a:cxn ang="T146">
                <a:pos x="T64" y="T65"/>
              </a:cxn>
              <a:cxn ang="T147">
                <a:pos x="T66" y="T67"/>
              </a:cxn>
              <a:cxn ang="T148">
                <a:pos x="T68" y="T69"/>
              </a:cxn>
              <a:cxn ang="T149">
                <a:pos x="T70" y="T71"/>
              </a:cxn>
              <a:cxn ang="T150">
                <a:pos x="T72" y="T73"/>
              </a:cxn>
              <a:cxn ang="T151">
                <a:pos x="T74" y="T75"/>
              </a:cxn>
              <a:cxn ang="T152">
                <a:pos x="T76" y="T77"/>
              </a:cxn>
              <a:cxn ang="T153">
                <a:pos x="T78" y="T79"/>
              </a:cxn>
              <a:cxn ang="T154">
                <a:pos x="T80" y="T81"/>
              </a:cxn>
              <a:cxn ang="T155">
                <a:pos x="T82" y="T83"/>
              </a:cxn>
              <a:cxn ang="T156">
                <a:pos x="T84" y="T85"/>
              </a:cxn>
              <a:cxn ang="T157">
                <a:pos x="T86" y="T87"/>
              </a:cxn>
              <a:cxn ang="T158">
                <a:pos x="T88" y="T89"/>
              </a:cxn>
              <a:cxn ang="T159">
                <a:pos x="T90" y="T91"/>
              </a:cxn>
              <a:cxn ang="T160">
                <a:pos x="T92" y="T93"/>
              </a:cxn>
              <a:cxn ang="T161">
                <a:pos x="T94" y="T95"/>
              </a:cxn>
              <a:cxn ang="T162">
                <a:pos x="T96" y="T97"/>
              </a:cxn>
              <a:cxn ang="T163">
                <a:pos x="T98" y="T99"/>
              </a:cxn>
              <a:cxn ang="T164">
                <a:pos x="T100" y="T101"/>
              </a:cxn>
              <a:cxn ang="T165">
                <a:pos x="T102" y="T103"/>
              </a:cxn>
              <a:cxn ang="T166">
                <a:pos x="T104" y="T105"/>
              </a:cxn>
              <a:cxn ang="T167">
                <a:pos x="T106" y="T107"/>
              </a:cxn>
              <a:cxn ang="T168">
                <a:pos x="T108" y="T109"/>
              </a:cxn>
              <a:cxn ang="T169">
                <a:pos x="T110" y="T111"/>
              </a:cxn>
              <a:cxn ang="T170">
                <a:pos x="T112" y="T113"/>
              </a:cxn>
            </a:cxnLst>
            <a:rect l="T171" t="T172" r="T173" b="T174"/>
            <a:pathLst>
              <a:path w="61" h="163">
                <a:moveTo>
                  <a:pt x="19" y="2"/>
                </a:moveTo>
                <a:cubicBezTo>
                  <a:pt x="19" y="2"/>
                  <a:pt x="18" y="2"/>
                  <a:pt x="18" y="2"/>
                </a:cubicBezTo>
                <a:cubicBezTo>
                  <a:pt x="18" y="2"/>
                  <a:pt x="19" y="2"/>
                  <a:pt x="19" y="2"/>
                </a:cubicBezTo>
                <a:close/>
                <a:moveTo>
                  <a:pt x="36" y="19"/>
                </a:moveTo>
                <a:cubicBezTo>
                  <a:pt x="36" y="19"/>
                  <a:pt x="36" y="19"/>
                  <a:pt x="36" y="19"/>
                </a:cubicBezTo>
                <a:close/>
                <a:moveTo>
                  <a:pt x="3" y="107"/>
                </a:moveTo>
                <a:cubicBezTo>
                  <a:pt x="4" y="107"/>
                  <a:pt x="5" y="107"/>
                  <a:pt x="5" y="107"/>
                </a:cubicBezTo>
                <a:cubicBezTo>
                  <a:pt x="5" y="107"/>
                  <a:pt x="5" y="107"/>
                  <a:pt x="4" y="111"/>
                </a:cubicBezTo>
                <a:cubicBezTo>
                  <a:pt x="2" y="114"/>
                  <a:pt x="6" y="119"/>
                  <a:pt x="7" y="120"/>
                </a:cubicBezTo>
                <a:cubicBezTo>
                  <a:pt x="8" y="121"/>
                  <a:pt x="11" y="123"/>
                  <a:pt x="12" y="124"/>
                </a:cubicBezTo>
                <a:cubicBezTo>
                  <a:pt x="12" y="125"/>
                  <a:pt x="18" y="130"/>
                  <a:pt x="20" y="132"/>
                </a:cubicBezTo>
                <a:cubicBezTo>
                  <a:pt x="22" y="134"/>
                  <a:pt x="28" y="143"/>
                  <a:pt x="29" y="145"/>
                </a:cubicBezTo>
                <a:cubicBezTo>
                  <a:pt x="29" y="147"/>
                  <a:pt x="27" y="149"/>
                  <a:pt x="25" y="150"/>
                </a:cubicBezTo>
                <a:cubicBezTo>
                  <a:pt x="24" y="150"/>
                  <a:pt x="23" y="151"/>
                  <a:pt x="23" y="151"/>
                </a:cubicBezTo>
                <a:cubicBezTo>
                  <a:pt x="20" y="151"/>
                  <a:pt x="20" y="155"/>
                  <a:pt x="20" y="155"/>
                </a:cubicBezTo>
                <a:cubicBezTo>
                  <a:pt x="21" y="157"/>
                  <a:pt x="26" y="157"/>
                  <a:pt x="26" y="157"/>
                </a:cubicBezTo>
                <a:cubicBezTo>
                  <a:pt x="27" y="157"/>
                  <a:pt x="27" y="157"/>
                  <a:pt x="27" y="157"/>
                </a:cubicBezTo>
                <a:cubicBezTo>
                  <a:pt x="27" y="157"/>
                  <a:pt x="27" y="157"/>
                  <a:pt x="27" y="158"/>
                </a:cubicBezTo>
                <a:cubicBezTo>
                  <a:pt x="26" y="158"/>
                  <a:pt x="27" y="159"/>
                  <a:pt x="27" y="159"/>
                </a:cubicBezTo>
                <a:cubicBezTo>
                  <a:pt x="30" y="163"/>
                  <a:pt x="37" y="156"/>
                  <a:pt x="38" y="154"/>
                </a:cubicBezTo>
                <a:cubicBezTo>
                  <a:pt x="39" y="152"/>
                  <a:pt x="39" y="151"/>
                  <a:pt x="41" y="150"/>
                </a:cubicBezTo>
                <a:cubicBezTo>
                  <a:pt x="43" y="148"/>
                  <a:pt x="45" y="144"/>
                  <a:pt x="45" y="144"/>
                </a:cubicBezTo>
                <a:cubicBezTo>
                  <a:pt x="46" y="143"/>
                  <a:pt x="41" y="140"/>
                  <a:pt x="41" y="140"/>
                </a:cubicBezTo>
                <a:cubicBezTo>
                  <a:pt x="39" y="139"/>
                  <a:pt x="38" y="140"/>
                  <a:pt x="38" y="140"/>
                </a:cubicBezTo>
                <a:cubicBezTo>
                  <a:pt x="37" y="138"/>
                  <a:pt x="35" y="130"/>
                  <a:pt x="35" y="130"/>
                </a:cubicBezTo>
                <a:cubicBezTo>
                  <a:pt x="34" y="124"/>
                  <a:pt x="26" y="114"/>
                  <a:pt x="26" y="114"/>
                </a:cubicBezTo>
                <a:cubicBezTo>
                  <a:pt x="26" y="113"/>
                  <a:pt x="27" y="107"/>
                  <a:pt x="27" y="107"/>
                </a:cubicBezTo>
                <a:cubicBezTo>
                  <a:pt x="28" y="106"/>
                  <a:pt x="29" y="105"/>
                  <a:pt x="30" y="106"/>
                </a:cubicBezTo>
                <a:cubicBezTo>
                  <a:pt x="31" y="106"/>
                  <a:pt x="32" y="106"/>
                  <a:pt x="34" y="105"/>
                </a:cubicBezTo>
                <a:cubicBezTo>
                  <a:pt x="35" y="105"/>
                  <a:pt x="35" y="105"/>
                  <a:pt x="36" y="105"/>
                </a:cubicBezTo>
                <a:cubicBezTo>
                  <a:pt x="37" y="105"/>
                  <a:pt x="38" y="105"/>
                  <a:pt x="38" y="105"/>
                </a:cubicBezTo>
                <a:cubicBezTo>
                  <a:pt x="40" y="104"/>
                  <a:pt x="43" y="86"/>
                  <a:pt x="43" y="86"/>
                </a:cubicBezTo>
                <a:cubicBezTo>
                  <a:pt x="45" y="79"/>
                  <a:pt x="41" y="76"/>
                  <a:pt x="41" y="76"/>
                </a:cubicBezTo>
                <a:cubicBezTo>
                  <a:pt x="42" y="75"/>
                  <a:pt x="42" y="74"/>
                  <a:pt x="42" y="74"/>
                </a:cubicBezTo>
                <a:cubicBezTo>
                  <a:pt x="42" y="72"/>
                  <a:pt x="43" y="70"/>
                  <a:pt x="43" y="70"/>
                </a:cubicBezTo>
                <a:cubicBezTo>
                  <a:pt x="44" y="68"/>
                  <a:pt x="44" y="66"/>
                  <a:pt x="44" y="66"/>
                </a:cubicBezTo>
                <a:cubicBezTo>
                  <a:pt x="45" y="64"/>
                  <a:pt x="45" y="64"/>
                  <a:pt x="45" y="64"/>
                </a:cubicBezTo>
                <a:cubicBezTo>
                  <a:pt x="48" y="63"/>
                  <a:pt x="55" y="54"/>
                  <a:pt x="56" y="53"/>
                </a:cubicBezTo>
                <a:cubicBezTo>
                  <a:pt x="56" y="52"/>
                  <a:pt x="58" y="50"/>
                  <a:pt x="58" y="50"/>
                </a:cubicBezTo>
                <a:cubicBezTo>
                  <a:pt x="61" y="47"/>
                  <a:pt x="53" y="38"/>
                  <a:pt x="53" y="38"/>
                </a:cubicBezTo>
                <a:cubicBezTo>
                  <a:pt x="52" y="36"/>
                  <a:pt x="47" y="31"/>
                  <a:pt x="47" y="31"/>
                </a:cubicBezTo>
                <a:cubicBezTo>
                  <a:pt x="42" y="22"/>
                  <a:pt x="36" y="23"/>
                  <a:pt x="36" y="23"/>
                </a:cubicBezTo>
                <a:cubicBezTo>
                  <a:pt x="35" y="22"/>
                  <a:pt x="35" y="22"/>
                  <a:pt x="35" y="22"/>
                </a:cubicBezTo>
                <a:cubicBezTo>
                  <a:pt x="36" y="21"/>
                  <a:pt x="36" y="20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6" y="19"/>
                  <a:pt x="36" y="19"/>
                  <a:pt x="36" y="19"/>
                </a:cubicBezTo>
                <a:cubicBezTo>
                  <a:pt x="37" y="18"/>
                  <a:pt x="37" y="18"/>
                  <a:pt x="37" y="18"/>
                </a:cubicBezTo>
                <a:cubicBezTo>
                  <a:pt x="37" y="19"/>
                  <a:pt x="37" y="19"/>
                  <a:pt x="37" y="19"/>
                </a:cubicBezTo>
                <a:cubicBezTo>
                  <a:pt x="37" y="19"/>
                  <a:pt x="37" y="18"/>
                  <a:pt x="37" y="18"/>
                </a:cubicBezTo>
                <a:cubicBezTo>
                  <a:pt x="38" y="17"/>
                  <a:pt x="38" y="17"/>
                  <a:pt x="38" y="17"/>
                </a:cubicBezTo>
                <a:cubicBezTo>
                  <a:pt x="37" y="19"/>
                  <a:pt x="36" y="21"/>
                  <a:pt x="37" y="19"/>
                </a:cubicBezTo>
                <a:cubicBezTo>
                  <a:pt x="37" y="19"/>
                  <a:pt x="37" y="19"/>
                  <a:pt x="37" y="19"/>
                </a:cubicBezTo>
                <a:cubicBezTo>
                  <a:pt x="38" y="19"/>
                  <a:pt x="38" y="18"/>
                  <a:pt x="38" y="17"/>
                </a:cubicBezTo>
                <a:cubicBezTo>
                  <a:pt x="38" y="16"/>
                  <a:pt x="38" y="16"/>
                  <a:pt x="38" y="15"/>
                </a:cubicBezTo>
                <a:cubicBezTo>
                  <a:pt x="38" y="17"/>
                  <a:pt x="38" y="18"/>
                  <a:pt x="38" y="18"/>
                </a:cubicBezTo>
                <a:cubicBezTo>
                  <a:pt x="39" y="17"/>
                  <a:pt x="39" y="16"/>
                  <a:pt x="39" y="15"/>
                </a:cubicBezTo>
                <a:cubicBezTo>
                  <a:pt x="39" y="14"/>
                  <a:pt x="39" y="14"/>
                  <a:pt x="39" y="14"/>
                </a:cubicBezTo>
                <a:cubicBezTo>
                  <a:pt x="42" y="11"/>
                  <a:pt x="39" y="8"/>
                  <a:pt x="38" y="6"/>
                </a:cubicBezTo>
                <a:cubicBezTo>
                  <a:pt x="37" y="5"/>
                  <a:pt x="37" y="4"/>
                  <a:pt x="36" y="3"/>
                </a:cubicBezTo>
                <a:cubicBezTo>
                  <a:pt x="37" y="3"/>
                  <a:pt x="37" y="4"/>
                  <a:pt x="37" y="4"/>
                </a:cubicBezTo>
                <a:cubicBezTo>
                  <a:pt x="37" y="3"/>
                  <a:pt x="36" y="3"/>
                  <a:pt x="36" y="3"/>
                </a:cubicBezTo>
                <a:cubicBezTo>
                  <a:pt x="35" y="2"/>
                  <a:pt x="35" y="2"/>
                  <a:pt x="35" y="2"/>
                </a:cubicBezTo>
                <a:cubicBezTo>
                  <a:pt x="35" y="1"/>
                  <a:pt x="34" y="1"/>
                  <a:pt x="33" y="1"/>
                </a:cubicBezTo>
                <a:cubicBezTo>
                  <a:pt x="31" y="1"/>
                  <a:pt x="29" y="1"/>
                  <a:pt x="28" y="1"/>
                </a:cubicBezTo>
                <a:cubicBezTo>
                  <a:pt x="29" y="1"/>
                  <a:pt x="30" y="1"/>
                  <a:pt x="30" y="1"/>
                </a:cubicBezTo>
                <a:cubicBezTo>
                  <a:pt x="29" y="1"/>
                  <a:pt x="28" y="1"/>
                  <a:pt x="27" y="1"/>
                </a:cubicBezTo>
                <a:cubicBezTo>
                  <a:pt x="27" y="1"/>
                  <a:pt x="26" y="1"/>
                  <a:pt x="25" y="1"/>
                </a:cubicBezTo>
                <a:cubicBezTo>
                  <a:pt x="24" y="0"/>
                  <a:pt x="22" y="0"/>
                  <a:pt x="22" y="1"/>
                </a:cubicBezTo>
                <a:cubicBezTo>
                  <a:pt x="21" y="2"/>
                  <a:pt x="21" y="2"/>
                  <a:pt x="20" y="2"/>
                </a:cubicBezTo>
                <a:cubicBezTo>
                  <a:pt x="19" y="2"/>
                  <a:pt x="19" y="2"/>
                  <a:pt x="19" y="2"/>
                </a:cubicBezTo>
                <a:cubicBezTo>
                  <a:pt x="20" y="2"/>
                  <a:pt x="20" y="2"/>
                  <a:pt x="20" y="2"/>
                </a:cubicBezTo>
                <a:cubicBezTo>
                  <a:pt x="20" y="3"/>
                  <a:pt x="19" y="3"/>
                  <a:pt x="19" y="3"/>
                </a:cubicBezTo>
                <a:cubicBezTo>
                  <a:pt x="18" y="4"/>
                  <a:pt x="16" y="4"/>
                  <a:pt x="16" y="5"/>
                </a:cubicBezTo>
                <a:cubicBezTo>
                  <a:pt x="14" y="5"/>
                  <a:pt x="10" y="8"/>
                  <a:pt x="9" y="8"/>
                </a:cubicBezTo>
                <a:cubicBezTo>
                  <a:pt x="8" y="9"/>
                  <a:pt x="6" y="11"/>
                  <a:pt x="5" y="11"/>
                </a:cubicBezTo>
                <a:cubicBezTo>
                  <a:pt x="5" y="12"/>
                  <a:pt x="2" y="13"/>
                  <a:pt x="2" y="13"/>
                </a:cubicBezTo>
                <a:cubicBezTo>
                  <a:pt x="2" y="14"/>
                  <a:pt x="3" y="19"/>
                  <a:pt x="5" y="21"/>
                </a:cubicBezTo>
                <a:cubicBezTo>
                  <a:pt x="7" y="22"/>
                  <a:pt x="9" y="26"/>
                  <a:pt x="11" y="28"/>
                </a:cubicBezTo>
                <a:cubicBezTo>
                  <a:pt x="13" y="30"/>
                  <a:pt x="17" y="35"/>
                  <a:pt x="17" y="35"/>
                </a:cubicBezTo>
                <a:cubicBezTo>
                  <a:pt x="19" y="36"/>
                  <a:pt x="16" y="39"/>
                  <a:pt x="16" y="39"/>
                </a:cubicBezTo>
                <a:cubicBezTo>
                  <a:pt x="14" y="43"/>
                  <a:pt x="14" y="46"/>
                  <a:pt x="15" y="47"/>
                </a:cubicBezTo>
                <a:cubicBezTo>
                  <a:pt x="16" y="48"/>
                  <a:pt x="16" y="49"/>
                  <a:pt x="16" y="51"/>
                </a:cubicBezTo>
                <a:cubicBezTo>
                  <a:pt x="17" y="52"/>
                  <a:pt x="16" y="57"/>
                  <a:pt x="17" y="59"/>
                </a:cubicBezTo>
                <a:cubicBezTo>
                  <a:pt x="18" y="62"/>
                  <a:pt x="16" y="70"/>
                  <a:pt x="17" y="72"/>
                </a:cubicBezTo>
                <a:cubicBezTo>
                  <a:pt x="18" y="74"/>
                  <a:pt x="14" y="78"/>
                  <a:pt x="13" y="80"/>
                </a:cubicBezTo>
                <a:cubicBezTo>
                  <a:pt x="11" y="82"/>
                  <a:pt x="9" y="84"/>
                  <a:pt x="8" y="88"/>
                </a:cubicBezTo>
                <a:cubicBezTo>
                  <a:pt x="7" y="91"/>
                  <a:pt x="6" y="91"/>
                  <a:pt x="5" y="94"/>
                </a:cubicBezTo>
                <a:cubicBezTo>
                  <a:pt x="4" y="97"/>
                  <a:pt x="3" y="100"/>
                  <a:pt x="2" y="102"/>
                </a:cubicBezTo>
                <a:cubicBezTo>
                  <a:pt x="2" y="104"/>
                  <a:pt x="1" y="104"/>
                  <a:pt x="1" y="106"/>
                </a:cubicBezTo>
                <a:cubicBezTo>
                  <a:pt x="0" y="108"/>
                  <a:pt x="2" y="107"/>
                  <a:pt x="3" y="107"/>
                </a:cubicBezTo>
                <a:close/>
                <a:moveTo>
                  <a:pt x="38" y="7"/>
                </a:moveTo>
                <a:cubicBezTo>
                  <a:pt x="38" y="7"/>
                  <a:pt x="38" y="7"/>
                  <a:pt x="38" y="7"/>
                </a:cubicBezTo>
                <a:cubicBezTo>
                  <a:pt x="40" y="9"/>
                  <a:pt x="40" y="11"/>
                  <a:pt x="39" y="13"/>
                </a:cubicBezTo>
                <a:cubicBezTo>
                  <a:pt x="39" y="10"/>
                  <a:pt x="38" y="7"/>
                  <a:pt x="38" y="7"/>
                </a:cubicBezTo>
                <a:close/>
                <a:moveTo>
                  <a:pt x="38" y="49"/>
                </a:moveTo>
                <a:cubicBezTo>
                  <a:pt x="40" y="42"/>
                  <a:pt x="40" y="42"/>
                  <a:pt x="40" y="40"/>
                </a:cubicBezTo>
                <a:cubicBezTo>
                  <a:pt x="40" y="39"/>
                  <a:pt x="41" y="38"/>
                  <a:pt x="42" y="39"/>
                </a:cubicBezTo>
                <a:cubicBezTo>
                  <a:pt x="42" y="39"/>
                  <a:pt x="46" y="43"/>
                  <a:pt x="47" y="44"/>
                </a:cubicBezTo>
                <a:cubicBezTo>
                  <a:pt x="47" y="45"/>
                  <a:pt x="49" y="47"/>
                  <a:pt x="50" y="48"/>
                </a:cubicBezTo>
                <a:cubicBezTo>
                  <a:pt x="50" y="48"/>
                  <a:pt x="45" y="55"/>
                  <a:pt x="45" y="56"/>
                </a:cubicBezTo>
                <a:cubicBezTo>
                  <a:pt x="45" y="57"/>
                  <a:pt x="44" y="57"/>
                  <a:pt x="43" y="58"/>
                </a:cubicBezTo>
                <a:cubicBezTo>
                  <a:pt x="43" y="59"/>
                  <a:pt x="39" y="62"/>
                  <a:pt x="39" y="68"/>
                </a:cubicBezTo>
                <a:cubicBezTo>
                  <a:pt x="38" y="75"/>
                  <a:pt x="39" y="68"/>
                  <a:pt x="39" y="68"/>
                </a:cubicBezTo>
                <a:cubicBezTo>
                  <a:pt x="39" y="68"/>
                  <a:pt x="37" y="66"/>
                  <a:pt x="36" y="65"/>
                </a:cubicBezTo>
                <a:cubicBezTo>
                  <a:pt x="36" y="63"/>
                  <a:pt x="35" y="57"/>
                  <a:pt x="38" y="49"/>
                </a:cubicBezTo>
                <a:close/>
                <a:moveTo>
                  <a:pt x="36" y="19"/>
                </a:moveTo>
                <a:cubicBezTo>
                  <a:pt x="36" y="21"/>
                  <a:pt x="35" y="22"/>
                  <a:pt x="35" y="22"/>
                </a:cubicBezTo>
                <a:cubicBezTo>
                  <a:pt x="34" y="21"/>
                  <a:pt x="34" y="21"/>
                  <a:pt x="36" y="19"/>
                </a:cubicBezTo>
                <a:close/>
                <a:moveTo>
                  <a:pt x="33" y="1"/>
                </a:moveTo>
                <a:cubicBezTo>
                  <a:pt x="35" y="1"/>
                  <a:pt x="35" y="2"/>
                  <a:pt x="35" y="2"/>
                </a:cubicBezTo>
                <a:cubicBezTo>
                  <a:pt x="34" y="2"/>
                  <a:pt x="34" y="2"/>
                  <a:pt x="34" y="2"/>
                </a:cubicBezTo>
                <a:lnTo>
                  <a:pt x="33" y="1"/>
                </a:lnTo>
                <a:close/>
                <a:moveTo>
                  <a:pt x="22" y="1"/>
                </a:moveTo>
                <a:cubicBezTo>
                  <a:pt x="22" y="1"/>
                  <a:pt x="23" y="0"/>
                  <a:pt x="25" y="1"/>
                </a:cubicBezTo>
                <a:cubicBezTo>
                  <a:pt x="24" y="1"/>
                  <a:pt x="24" y="1"/>
                  <a:pt x="24" y="1"/>
                </a:cubicBezTo>
                <a:cubicBezTo>
                  <a:pt x="23" y="1"/>
                  <a:pt x="23" y="1"/>
                  <a:pt x="22" y="1"/>
                </a:cubicBezTo>
                <a:close/>
                <a:moveTo>
                  <a:pt x="16" y="18"/>
                </a:moveTo>
                <a:cubicBezTo>
                  <a:pt x="15" y="18"/>
                  <a:pt x="15" y="17"/>
                  <a:pt x="15" y="16"/>
                </a:cubicBezTo>
                <a:cubicBezTo>
                  <a:pt x="15" y="17"/>
                  <a:pt x="16" y="17"/>
                  <a:pt x="16" y="17"/>
                </a:cubicBezTo>
                <a:lnTo>
                  <a:pt x="16" y="18"/>
                </a:lnTo>
                <a:close/>
                <a:moveTo>
                  <a:pt x="19" y="3"/>
                </a:moveTo>
                <a:cubicBezTo>
                  <a:pt x="18" y="4"/>
                  <a:pt x="17" y="4"/>
                  <a:pt x="17" y="4"/>
                </a:cubicBezTo>
                <a:cubicBezTo>
                  <a:pt x="17" y="5"/>
                  <a:pt x="17" y="5"/>
                  <a:pt x="17" y="5"/>
                </a:cubicBezTo>
                <a:cubicBezTo>
                  <a:pt x="17" y="4"/>
                  <a:pt x="18" y="4"/>
                  <a:pt x="19" y="3"/>
                </a:cubicBezTo>
                <a:close/>
                <a:moveTo>
                  <a:pt x="19" y="24"/>
                </a:moveTo>
                <a:cubicBezTo>
                  <a:pt x="18" y="24"/>
                  <a:pt x="14" y="21"/>
                  <a:pt x="14" y="20"/>
                </a:cubicBezTo>
                <a:cubicBezTo>
                  <a:pt x="13" y="20"/>
                  <a:pt x="11" y="17"/>
                  <a:pt x="11" y="17"/>
                </a:cubicBezTo>
                <a:cubicBezTo>
                  <a:pt x="11" y="16"/>
                  <a:pt x="11" y="16"/>
                  <a:pt x="11" y="16"/>
                </a:cubicBezTo>
                <a:cubicBezTo>
                  <a:pt x="12" y="14"/>
                  <a:pt x="15" y="11"/>
                  <a:pt x="15" y="11"/>
                </a:cubicBezTo>
                <a:cubicBezTo>
                  <a:pt x="15" y="11"/>
                  <a:pt x="15" y="12"/>
                  <a:pt x="15" y="13"/>
                </a:cubicBezTo>
                <a:cubicBezTo>
                  <a:pt x="15" y="13"/>
                  <a:pt x="14" y="14"/>
                  <a:pt x="14" y="15"/>
                </a:cubicBezTo>
                <a:cubicBezTo>
                  <a:pt x="14" y="15"/>
                  <a:pt x="14" y="14"/>
                  <a:pt x="15" y="13"/>
                </a:cubicBezTo>
                <a:cubicBezTo>
                  <a:pt x="15" y="13"/>
                  <a:pt x="15" y="14"/>
                  <a:pt x="15" y="14"/>
                </a:cubicBezTo>
                <a:cubicBezTo>
                  <a:pt x="15" y="15"/>
                  <a:pt x="14" y="16"/>
                  <a:pt x="13" y="16"/>
                </a:cubicBezTo>
                <a:cubicBezTo>
                  <a:pt x="14" y="16"/>
                  <a:pt x="14" y="15"/>
                  <a:pt x="15" y="14"/>
                </a:cubicBezTo>
                <a:cubicBezTo>
                  <a:pt x="15" y="15"/>
                  <a:pt x="15" y="15"/>
                  <a:pt x="15" y="16"/>
                </a:cubicBezTo>
                <a:cubicBezTo>
                  <a:pt x="15" y="16"/>
                  <a:pt x="14" y="16"/>
                  <a:pt x="14" y="17"/>
                </a:cubicBezTo>
                <a:cubicBezTo>
                  <a:pt x="14" y="17"/>
                  <a:pt x="14" y="17"/>
                  <a:pt x="15" y="16"/>
                </a:cubicBezTo>
                <a:cubicBezTo>
                  <a:pt x="15" y="16"/>
                  <a:pt x="15" y="16"/>
                  <a:pt x="15" y="16"/>
                </a:cubicBezTo>
                <a:cubicBezTo>
                  <a:pt x="15" y="17"/>
                  <a:pt x="16" y="18"/>
                  <a:pt x="16" y="18"/>
                </a:cubicBezTo>
                <a:cubicBezTo>
                  <a:pt x="16" y="19"/>
                  <a:pt x="17" y="19"/>
                  <a:pt x="17" y="20"/>
                </a:cubicBezTo>
                <a:cubicBezTo>
                  <a:pt x="17" y="20"/>
                  <a:pt x="17" y="21"/>
                  <a:pt x="16" y="21"/>
                </a:cubicBezTo>
                <a:cubicBezTo>
                  <a:pt x="17" y="21"/>
                  <a:pt x="17" y="21"/>
                  <a:pt x="17" y="20"/>
                </a:cubicBezTo>
                <a:cubicBezTo>
                  <a:pt x="18" y="20"/>
                  <a:pt x="18" y="20"/>
                  <a:pt x="18" y="20"/>
                </a:cubicBezTo>
                <a:cubicBezTo>
                  <a:pt x="18" y="21"/>
                  <a:pt x="18" y="21"/>
                  <a:pt x="18" y="21"/>
                </a:cubicBezTo>
                <a:cubicBezTo>
                  <a:pt x="18" y="20"/>
                  <a:pt x="18" y="20"/>
                  <a:pt x="18" y="20"/>
                </a:cubicBezTo>
                <a:cubicBezTo>
                  <a:pt x="19" y="21"/>
                  <a:pt x="19" y="21"/>
                  <a:pt x="19" y="21"/>
                </a:cubicBezTo>
                <a:cubicBezTo>
                  <a:pt x="18" y="21"/>
                  <a:pt x="18" y="22"/>
                  <a:pt x="18" y="22"/>
                </a:cubicBezTo>
                <a:cubicBezTo>
                  <a:pt x="18" y="22"/>
                  <a:pt x="18" y="21"/>
                  <a:pt x="19" y="21"/>
                </a:cubicBezTo>
                <a:cubicBezTo>
                  <a:pt x="19" y="21"/>
                  <a:pt x="19" y="21"/>
                  <a:pt x="19" y="21"/>
                </a:cubicBezTo>
                <a:cubicBezTo>
                  <a:pt x="19" y="22"/>
                  <a:pt x="19" y="22"/>
                  <a:pt x="19" y="22"/>
                </a:cubicBezTo>
                <a:cubicBezTo>
                  <a:pt x="19" y="21"/>
                  <a:pt x="19" y="21"/>
                  <a:pt x="19" y="21"/>
                </a:cubicBezTo>
                <a:cubicBezTo>
                  <a:pt x="20" y="21"/>
                  <a:pt x="20" y="21"/>
                  <a:pt x="20" y="21"/>
                </a:cubicBezTo>
                <a:cubicBezTo>
                  <a:pt x="20" y="22"/>
                  <a:pt x="20" y="22"/>
                  <a:pt x="20" y="22"/>
                </a:cubicBezTo>
                <a:cubicBezTo>
                  <a:pt x="20" y="22"/>
                  <a:pt x="19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19" y="23"/>
                  <a:pt x="19" y="23"/>
                </a:cubicBezTo>
                <a:cubicBezTo>
                  <a:pt x="19" y="23"/>
                  <a:pt x="20" y="23"/>
                  <a:pt x="20" y="23"/>
                </a:cubicBezTo>
                <a:cubicBezTo>
                  <a:pt x="20" y="24"/>
                  <a:pt x="20" y="24"/>
                  <a:pt x="19" y="24"/>
                </a:cubicBezTo>
                <a:close/>
                <a:moveTo>
                  <a:pt x="18" y="21"/>
                </a:moveTo>
                <a:cubicBezTo>
                  <a:pt x="17" y="21"/>
                  <a:pt x="17" y="21"/>
                  <a:pt x="17" y="21"/>
                </a:cubicBezTo>
                <a:lnTo>
                  <a:pt x="18" y="21"/>
                </a:lnTo>
                <a:close/>
                <a:moveTo>
                  <a:pt x="19" y="22"/>
                </a:moveTo>
                <a:cubicBezTo>
                  <a:pt x="19" y="22"/>
                  <a:pt x="19" y="22"/>
                  <a:pt x="19" y="22"/>
                </a:cubicBezTo>
                <a:close/>
                <a:moveTo>
                  <a:pt x="13" y="16"/>
                </a:moveTo>
                <a:cubicBezTo>
                  <a:pt x="13" y="16"/>
                  <a:pt x="13" y="16"/>
                  <a:pt x="13" y="16"/>
                </a:cubicBezTo>
                <a:close/>
                <a:moveTo>
                  <a:pt x="19" y="23"/>
                </a:moveTo>
                <a:cubicBezTo>
                  <a:pt x="19" y="23"/>
                  <a:pt x="19" y="23"/>
                  <a:pt x="19" y="23"/>
                </a:cubicBezTo>
                <a:close/>
                <a:moveTo>
                  <a:pt x="16" y="21"/>
                </a:moveTo>
                <a:cubicBezTo>
                  <a:pt x="16" y="21"/>
                  <a:pt x="16" y="21"/>
                  <a:pt x="16" y="21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4692" name="Freeform 21"/>
          <p:cNvSpPr>
            <a:spLocks noEditPoints="1"/>
          </p:cNvSpPr>
          <p:nvPr/>
        </p:nvSpPr>
        <p:spPr bwMode="auto">
          <a:xfrm>
            <a:off x="6332538" y="1125538"/>
            <a:ext cx="2703512" cy="5289550"/>
          </a:xfrm>
          <a:custGeom>
            <a:avLst/>
            <a:gdLst>
              <a:gd name="T0" fmla="*/ 2147483647 w 82"/>
              <a:gd name="T1" fmla="*/ 2147483647 h 160"/>
              <a:gd name="T2" fmla="*/ 2147483647 w 82"/>
              <a:gd name="T3" fmla="*/ 2147483647 h 160"/>
              <a:gd name="T4" fmla="*/ 2147483647 w 82"/>
              <a:gd name="T5" fmla="*/ 2147483647 h 160"/>
              <a:gd name="T6" fmla="*/ 2147483647 w 82"/>
              <a:gd name="T7" fmla="*/ 2147483647 h 160"/>
              <a:gd name="T8" fmla="*/ 2147483647 w 82"/>
              <a:gd name="T9" fmla="*/ 2147483647 h 160"/>
              <a:gd name="T10" fmla="*/ 2147483647 w 82"/>
              <a:gd name="T11" fmla="*/ 2147483647 h 160"/>
              <a:gd name="T12" fmla="*/ 2147483647 w 82"/>
              <a:gd name="T13" fmla="*/ 2147483647 h 160"/>
              <a:gd name="T14" fmla="*/ 2147483647 w 82"/>
              <a:gd name="T15" fmla="*/ 2147483647 h 160"/>
              <a:gd name="T16" fmla="*/ 2147483647 w 82"/>
              <a:gd name="T17" fmla="*/ 2147483647 h 160"/>
              <a:gd name="T18" fmla="*/ 2147483647 w 82"/>
              <a:gd name="T19" fmla="*/ 2147483647 h 160"/>
              <a:gd name="T20" fmla="*/ 2147483647 w 82"/>
              <a:gd name="T21" fmla="*/ 2147483647 h 160"/>
              <a:gd name="T22" fmla="*/ 2147483647 w 82"/>
              <a:gd name="T23" fmla="*/ 2147483647 h 160"/>
              <a:gd name="T24" fmla="*/ 2147483647 w 82"/>
              <a:gd name="T25" fmla="*/ 2147483647 h 160"/>
              <a:gd name="T26" fmla="*/ 2147483647 w 82"/>
              <a:gd name="T27" fmla="*/ 2147483647 h 160"/>
              <a:gd name="T28" fmla="*/ 2147483647 w 82"/>
              <a:gd name="T29" fmla="*/ 2147483647 h 160"/>
              <a:gd name="T30" fmla="*/ 2147483647 w 82"/>
              <a:gd name="T31" fmla="*/ 2147483647 h 160"/>
              <a:gd name="T32" fmla="*/ 2147483647 w 82"/>
              <a:gd name="T33" fmla="*/ 2147483647 h 160"/>
              <a:gd name="T34" fmla="*/ 2147483647 w 82"/>
              <a:gd name="T35" fmla="*/ 2147483647 h 160"/>
              <a:gd name="T36" fmla="*/ 2147483647 w 82"/>
              <a:gd name="T37" fmla="*/ 2147483647 h 160"/>
              <a:gd name="T38" fmla="*/ 2147483647 w 82"/>
              <a:gd name="T39" fmla="*/ 2147483647 h 160"/>
              <a:gd name="T40" fmla="*/ 2147483647 w 82"/>
              <a:gd name="T41" fmla="*/ 2147483647 h 160"/>
              <a:gd name="T42" fmla="*/ 2147483647 w 82"/>
              <a:gd name="T43" fmla="*/ 2147483647 h 160"/>
              <a:gd name="T44" fmla="*/ 2147483647 w 82"/>
              <a:gd name="T45" fmla="*/ 2147483647 h 160"/>
              <a:gd name="T46" fmla="*/ 2147483647 w 82"/>
              <a:gd name="T47" fmla="*/ 2147483647 h 160"/>
              <a:gd name="T48" fmla="*/ 2147483647 w 82"/>
              <a:gd name="T49" fmla="*/ 2147483647 h 160"/>
              <a:gd name="T50" fmla="*/ 2147483647 w 82"/>
              <a:gd name="T51" fmla="*/ 2147483647 h 160"/>
              <a:gd name="T52" fmla="*/ 2147483647 w 82"/>
              <a:gd name="T53" fmla="*/ 0 h 160"/>
              <a:gd name="T54" fmla="*/ 2147483647 w 82"/>
              <a:gd name="T55" fmla="*/ 2147483647 h 160"/>
              <a:gd name="T56" fmla="*/ 2147483647 w 82"/>
              <a:gd name="T57" fmla="*/ 2147483647 h 160"/>
              <a:gd name="T58" fmla="*/ 2147483647 w 82"/>
              <a:gd name="T59" fmla="*/ 2147483647 h 160"/>
              <a:gd name="T60" fmla="*/ 2147483647 w 82"/>
              <a:gd name="T61" fmla="*/ 2147483647 h 160"/>
              <a:gd name="T62" fmla="*/ 2147483647 w 82"/>
              <a:gd name="T63" fmla="*/ 2147483647 h 160"/>
              <a:gd name="T64" fmla="*/ 2147483647 w 82"/>
              <a:gd name="T65" fmla="*/ 2147483647 h 160"/>
              <a:gd name="T66" fmla="*/ 2147483647 w 82"/>
              <a:gd name="T67" fmla="*/ 2147483647 h 160"/>
              <a:gd name="T68" fmla="*/ 2147483647 w 82"/>
              <a:gd name="T69" fmla="*/ 2147483647 h 160"/>
              <a:gd name="T70" fmla="*/ 0 w 82"/>
              <a:gd name="T71" fmla="*/ 2147483647 h 160"/>
              <a:gd name="T72" fmla="*/ 2147483647 w 82"/>
              <a:gd name="T73" fmla="*/ 2147483647 h 160"/>
              <a:gd name="T74" fmla="*/ 2147483647 w 82"/>
              <a:gd name="T75" fmla="*/ 2147483647 h 160"/>
              <a:gd name="T76" fmla="*/ 2147483647 w 82"/>
              <a:gd name="T77" fmla="*/ 2147483647 h 160"/>
              <a:gd name="T78" fmla="*/ 2147483647 w 82"/>
              <a:gd name="T79" fmla="*/ 2147483647 h 160"/>
              <a:gd name="T80" fmla="*/ 2147483647 w 82"/>
              <a:gd name="T81" fmla="*/ 2147483647 h 160"/>
              <a:gd name="T82" fmla="*/ 2147483647 w 82"/>
              <a:gd name="T83" fmla="*/ 2147483647 h 160"/>
              <a:gd name="T84" fmla="*/ 2147483647 w 82"/>
              <a:gd name="T85" fmla="*/ 2147483647 h 160"/>
              <a:gd name="T86" fmla="*/ 2147483647 w 82"/>
              <a:gd name="T87" fmla="*/ 2147483647 h 160"/>
              <a:gd name="T88" fmla="*/ 2147483647 w 82"/>
              <a:gd name="T89" fmla="*/ 2147483647 h 160"/>
              <a:gd name="T90" fmla="*/ 2147483647 w 82"/>
              <a:gd name="T91" fmla="*/ 2147483647 h 160"/>
              <a:gd name="T92" fmla="*/ 2147483647 w 82"/>
              <a:gd name="T93" fmla="*/ 2147483647 h 160"/>
              <a:gd name="T94" fmla="*/ 2147483647 w 82"/>
              <a:gd name="T95" fmla="*/ 2147483647 h 160"/>
              <a:gd name="T96" fmla="*/ 2147483647 w 82"/>
              <a:gd name="T97" fmla="*/ 2147483647 h 160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w 82"/>
              <a:gd name="T148" fmla="*/ 0 h 160"/>
              <a:gd name="T149" fmla="*/ 82 w 82"/>
              <a:gd name="T150" fmla="*/ 160 h 160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T147" t="T148" r="T149" b="T150"/>
            <a:pathLst>
              <a:path w="82" h="160">
                <a:moveTo>
                  <a:pt x="1" y="50"/>
                </a:moveTo>
                <a:cubicBezTo>
                  <a:pt x="2" y="50"/>
                  <a:pt x="2" y="52"/>
                  <a:pt x="3" y="53"/>
                </a:cubicBezTo>
                <a:cubicBezTo>
                  <a:pt x="3" y="54"/>
                  <a:pt x="7" y="60"/>
                  <a:pt x="7" y="61"/>
                </a:cubicBezTo>
                <a:cubicBezTo>
                  <a:pt x="8" y="61"/>
                  <a:pt x="11" y="65"/>
                  <a:pt x="11" y="65"/>
                </a:cubicBezTo>
                <a:cubicBezTo>
                  <a:pt x="11" y="66"/>
                  <a:pt x="14" y="68"/>
                  <a:pt x="14" y="68"/>
                </a:cubicBezTo>
                <a:cubicBezTo>
                  <a:pt x="11" y="72"/>
                  <a:pt x="11" y="83"/>
                  <a:pt x="11" y="85"/>
                </a:cubicBezTo>
                <a:cubicBezTo>
                  <a:pt x="11" y="88"/>
                  <a:pt x="10" y="93"/>
                  <a:pt x="10" y="94"/>
                </a:cubicBezTo>
                <a:cubicBezTo>
                  <a:pt x="10" y="95"/>
                  <a:pt x="13" y="94"/>
                  <a:pt x="13" y="94"/>
                </a:cubicBezTo>
                <a:cubicBezTo>
                  <a:pt x="12" y="95"/>
                  <a:pt x="11" y="102"/>
                  <a:pt x="10" y="103"/>
                </a:cubicBezTo>
                <a:cubicBezTo>
                  <a:pt x="10" y="104"/>
                  <a:pt x="8" y="110"/>
                  <a:pt x="8" y="111"/>
                </a:cubicBezTo>
                <a:cubicBezTo>
                  <a:pt x="8" y="112"/>
                  <a:pt x="8" y="114"/>
                  <a:pt x="6" y="116"/>
                </a:cubicBezTo>
                <a:cubicBezTo>
                  <a:pt x="5" y="119"/>
                  <a:pt x="5" y="129"/>
                  <a:pt x="5" y="130"/>
                </a:cubicBezTo>
                <a:cubicBezTo>
                  <a:pt x="5" y="131"/>
                  <a:pt x="6" y="137"/>
                  <a:pt x="6" y="139"/>
                </a:cubicBezTo>
                <a:cubicBezTo>
                  <a:pt x="6" y="141"/>
                  <a:pt x="5" y="147"/>
                  <a:pt x="3" y="148"/>
                </a:cubicBezTo>
                <a:cubicBezTo>
                  <a:pt x="2" y="150"/>
                  <a:pt x="3" y="151"/>
                  <a:pt x="4" y="152"/>
                </a:cubicBezTo>
                <a:cubicBezTo>
                  <a:pt x="5" y="154"/>
                  <a:pt x="7" y="159"/>
                  <a:pt x="7" y="159"/>
                </a:cubicBezTo>
                <a:cubicBezTo>
                  <a:pt x="8" y="159"/>
                  <a:pt x="8" y="159"/>
                  <a:pt x="8" y="159"/>
                </a:cubicBezTo>
                <a:cubicBezTo>
                  <a:pt x="7" y="155"/>
                  <a:pt x="7" y="155"/>
                  <a:pt x="7" y="155"/>
                </a:cubicBezTo>
                <a:cubicBezTo>
                  <a:pt x="7" y="153"/>
                  <a:pt x="11" y="156"/>
                  <a:pt x="11" y="156"/>
                </a:cubicBezTo>
                <a:cubicBezTo>
                  <a:pt x="14" y="160"/>
                  <a:pt x="22" y="157"/>
                  <a:pt x="22" y="157"/>
                </a:cubicBezTo>
                <a:cubicBezTo>
                  <a:pt x="23" y="157"/>
                  <a:pt x="22" y="156"/>
                  <a:pt x="22" y="156"/>
                </a:cubicBezTo>
                <a:cubicBezTo>
                  <a:pt x="23" y="155"/>
                  <a:pt x="20" y="155"/>
                  <a:pt x="19" y="155"/>
                </a:cubicBezTo>
                <a:cubicBezTo>
                  <a:pt x="18" y="155"/>
                  <a:pt x="16" y="154"/>
                  <a:pt x="16" y="153"/>
                </a:cubicBezTo>
                <a:cubicBezTo>
                  <a:pt x="16" y="152"/>
                  <a:pt x="13" y="148"/>
                  <a:pt x="13" y="148"/>
                </a:cubicBezTo>
                <a:cubicBezTo>
                  <a:pt x="11" y="144"/>
                  <a:pt x="12" y="133"/>
                  <a:pt x="13" y="132"/>
                </a:cubicBezTo>
                <a:cubicBezTo>
                  <a:pt x="14" y="131"/>
                  <a:pt x="15" y="123"/>
                  <a:pt x="15" y="120"/>
                </a:cubicBezTo>
                <a:cubicBezTo>
                  <a:pt x="16" y="118"/>
                  <a:pt x="16" y="116"/>
                  <a:pt x="17" y="115"/>
                </a:cubicBezTo>
                <a:cubicBezTo>
                  <a:pt x="18" y="114"/>
                  <a:pt x="19" y="110"/>
                  <a:pt x="20" y="109"/>
                </a:cubicBezTo>
                <a:cubicBezTo>
                  <a:pt x="20" y="108"/>
                  <a:pt x="22" y="105"/>
                  <a:pt x="22" y="105"/>
                </a:cubicBezTo>
                <a:cubicBezTo>
                  <a:pt x="24" y="104"/>
                  <a:pt x="27" y="98"/>
                  <a:pt x="27" y="98"/>
                </a:cubicBezTo>
                <a:cubicBezTo>
                  <a:pt x="28" y="99"/>
                  <a:pt x="30" y="102"/>
                  <a:pt x="31" y="103"/>
                </a:cubicBezTo>
                <a:cubicBezTo>
                  <a:pt x="32" y="104"/>
                  <a:pt x="34" y="106"/>
                  <a:pt x="35" y="108"/>
                </a:cubicBezTo>
                <a:cubicBezTo>
                  <a:pt x="36" y="109"/>
                  <a:pt x="35" y="112"/>
                  <a:pt x="35" y="112"/>
                </a:cubicBezTo>
                <a:cubicBezTo>
                  <a:pt x="32" y="115"/>
                  <a:pt x="31" y="125"/>
                  <a:pt x="32" y="127"/>
                </a:cubicBezTo>
                <a:cubicBezTo>
                  <a:pt x="32" y="128"/>
                  <a:pt x="32" y="137"/>
                  <a:pt x="32" y="138"/>
                </a:cubicBezTo>
                <a:cubicBezTo>
                  <a:pt x="32" y="138"/>
                  <a:pt x="31" y="139"/>
                  <a:pt x="30" y="139"/>
                </a:cubicBezTo>
                <a:cubicBezTo>
                  <a:pt x="29" y="139"/>
                  <a:pt x="28" y="140"/>
                  <a:pt x="28" y="140"/>
                </a:cubicBezTo>
                <a:cubicBezTo>
                  <a:pt x="27" y="140"/>
                  <a:pt x="27" y="140"/>
                  <a:pt x="27" y="140"/>
                </a:cubicBezTo>
                <a:cubicBezTo>
                  <a:pt x="27" y="139"/>
                  <a:pt x="26" y="140"/>
                  <a:pt x="26" y="142"/>
                </a:cubicBezTo>
                <a:cubicBezTo>
                  <a:pt x="26" y="143"/>
                  <a:pt x="23" y="148"/>
                  <a:pt x="23" y="148"/>
                </a:cubicBezTo>
                <a:cubicBezTo>
                  <a:pt x="24" y="148"/>
                  <a:pt x="24" y="148"/>
                  <a:pt x="24" y="148"/>
                </a:cubicBezTo>
                <a:cubicBezTo>
                  <a:pt x="27" y="146"/>
                  <a:pt x="27" y="146"/>
                  <a:pt x="27" y="146"/>
                </a:cubicBezTo>
                <a:cubicBezTo>
                  <a:pt x="29" y="145"/>
                  <a:pt x="28" y="148"/>
                  <a:pt x="27" y="149"/>
                </a:cubicBezTo>
                <a:cubicBezTo>
                  <a:pt x="27" y="151"/>
                  <a:pt x="27" y="153"/>
                  <a:pt x="27" y="153"/>
                </a:cubicBezTo>
                <a:cubicBezTo>
                  <a:pt x="29" y="158"/>
                  <a:pt x="34" y="157"/>
                  <a:pt x="35" y="157"/>
                </a:cubicBezTo>
                <a:cubicBezTo>
                  <a:pt x="35" y="157"/>
                  <a:pt x="35" y="156"/>
                  <a:pt x="35" y="156"/>
                </a:cubicBezTo>
                <a:cubicBezTo>
                  <a:pt x="36" y="155"/>
                  <a:pt x="34" y="154"/>
                  <a:pt x="34" y="154"/>
                </a:cubicBezTo>
                <a:cubicBezTo>
                  <a:pt x="34" y="154"/>
                  <a:pt x="33" y="153"/>
                  <a:pt x="33" y="152"/>
                </a:cubicBezTo>
                <a:cubicBezTo>
                  <a:pt x="33" y="151"/>
                  <a:pt x="35" y="148"/>
                  <a:pt x="36" y="147"/>
                </a:cubicBezTo>
                <a:cubicBezTo>
                  <a:pt x="37" y="146"/>
                  <a:pt x="38" y="139"/>
                  <a:pt x="38" y="138"/>
                </a:cubicBezTo>
                <a:cubicBezTo>
                  <a:pt x="38" y="136"/>
                  <a:pt x="38" y="130"/>
                  <a:pt x="39" y="128"/>
                </a:cubicBezTo>
                <a:cubicBezTo>
                  <a:pt x="40" y="125"/>
                  <a:pt x="42" y="119"/>
                  <a:pt x="42" y="118"/>
                </a:cubicBezTo>
                <a:cubicBezTo>
                  <a:pt x="42" y="116"/>
                  <a:pt x="44" y="113"/>
                  <a:pt x="45" y="111"/>
                </a:cubicBezTo>
                <a:cubicBezTo>
                  <a:pt x="46" y="109"/>
                  <a:pt x="46" y="104"/>
                  <a:pt x="45" y="103"/>
                </a:cubicBezTo>
                <a:cubicBezTo>
                  <a:pt x="44" y="102"/>
                  <a:pt x="40" y="92"/>
                  <a:pt x="40" y="92"/>
                </a:cubicBezTo>
                <a:cubicBezTo>
                  <a:pt x="39" y="92"/>
                  <a:pt x="39" y="91"/>
                  <a:pt x="38" y="89"/>
                </a:cubicBezTo>
                <a:cubicBezTo>
                  <a:pt x="39" y="89"/>
                  <a:pt x="39" y="88"/>
                  <a:pt x="39" y="88"/>
                </a:cubicBezTo>
                <a:cubicBezTo>
                  <a:pt x="36" y="86"/>
                  <a:pt x="36" y="86"/>
                  <a:pt x="36" y="86"/>
                </a:cubicBezTo>
                <a:cubicBezTo>
                  <a:pt x="36" y="84"/>
                  <a:pt x="35" y="82"/>
                  <a:pt x="34" y="81"/>
                </a:cubicBezTo>
                <a:cubicBezTo>
                  <a:pt x="33" y="77"/>
                  <a:pt x="33" y="77"/>
                  <a:pt x="33" y="75"/>
                </a:cubicBezTo>
                <a:cubicBezTo>
                  <a:pt x="34" y="74"/>
                  <a:pt x="35" y="70"/>
                  <a:pt x="35" y="70"/>
                </a:cubicBezTo>
                <a:cubicBezTo>
                  <a:pt x="37" y="68"/>
                  <a:pt x="37" y="61"/>
                  <a:pt x="37" y="60"/>
                </a:cubicBezTo>
                <a:cubicBezTo>
                  <a:pt x="37" y="59"/>
                  <a:pt x="38" y="56"/>
                  <a:pt x="39" y="53"/>
                </a:cubicBezTo>
                <a:cubicBezTo>
                  <a:pt x="40" y="50"/>
                  <a:pt x="42" y="49"/>
                  <a:pt x="42" y="49"/>
                </a:cubicBezTo>
                <a:cubicBezTo>
                  <a:pt x="44" y="46"/>
                  <a:pt x="39" y="39"/>
                  <a:pt x="39" y="39"/>
                </a:cubicBezTo>
                <a:cubicBezTo>
                  <a:pt x="40" y="39"/>
                  <a:pt x="44" y="39"/>
                  <a:pt x="45" y="39"/>
                </a:cubicBezTo>
                <a:cubicBezTo>
                  <a:pt x="47" y="39"/>
                  <a:pt x="49" y="38"/>
                  <a:pt x="56" y="38"/>
                </a:cubicBezTo>
                <a:cubicBezTo>
                  <a:pt x="63" y="38"/>
                  <a:pt x="73" y="33"/>
                  <a:pt x="74" y="33"/>
                </a:cubicBezTo>
                <a:cubicBezTo>
                  <a:pt x="75" y="32"/>
                  <a:pt x="77" y="32"/>
                  <a:pt x="78" y="31"/>
                </a:cubicBezTo>
                <a:cubicBezTo>
                  <a:pt x="80" y="31"/>
                  <a:pt x="80" y="28"/>
                  <a:pt x="80" y="28"/>
                </a:cubicBezTo>
                <a:cubicBezTo>
                  <a:pt x="80" y="27"/>
                  <a:pt x="80" y="26"/>
                  <a:pt x="81" y="25"/>
                </a:cubicBezTo>
                <a:cubicBezTo>
                  <a:pt x="82" y="25"/>
                  <a:pt x="82" y="24"/>
                  <a:pt x="82" y="24"/>
                </a:cubicBezTo>
                <a:cubicBezTo>
                  <a:pt x="82" y="23"/>
                  <a:pt x="80" y="24"/>
                  <a:pt x="80" y="24"/>
                </a:cubicBezTo>
                <a:cubicBezTo>
                  <a:pt x="80" y="24"/>
                  <a:pt x="80" y="23"/>
                  <a:pt x="80" y="22"/>
                </a:cubicBezTo>
                <a:cubicBezTo>
                  <a:pt x="80" y="21"/>
                  <a:pt x="80" y="20"/>
                  <a:pt x="80" y="20"/>
                </a:cubicBezTo>
                <a:cubicBezTo>
                  <a:pt x="81" y="18"/>
                  <a:pt x="81" y="18"/>
                  <a:pt x="81" y="18"/>
                </a:cubicBezTo>
                <a:cubicBezTo>
                  <a:pt x="82" y="16"/>
                  <a:pt x="81" y="17"/>
                  <a:pt x="81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0" y="17"/>
                  <a:pt x="80" y="17"/>
                  <a:pt x="80" y="17"/>
                </a:cubicBezTo>
                <a:cubicBezTo>
                  <a:pt x="81" y="15"/>
                  <a:pt x="80" y="15"/>
                  <a:pt x="80" y="15"/>
                </a:cubicBezTo>
                <a:cubicBezTo>
                  <a:pt x="79" y="16"/>
                  <a:pt x="79" y="16"/>
                  <a:pt x="79" y="16"/>
                </a:cubicBezTo>
                <a:cubicBezTo>
                  <a:pt x="78" y="19"/>
                  <a:pt x="78" y="19"/>
                  <a:pt x="78" y="19"/>
                </a:cubicBezTo>
                <a:cubicBezTo>
                  <a:pt x="76" y="20"/>
                  <a:pt x="77" y="27"/>
                  <a:pt x="77" y="27"/>
                </a:cubicBezTo>
                <a:cubicBezTo>
                  <a:pt x="76" y="30"/>
                  <a:pt x="68" y="30"/>
                  <a:pt x="64" y="31"/>
                </a:cubicBezTo>
                <a:cubicBezTo>
                  <a:pt x="60" y="31"/>
                  <a:pt x="57" y="31"/>
                  <a:pt x="55" y="32"/>
                </a:cubicBezTo>
                <a:cubicBezTo>
                  <a:pt x="52" y="32"/>
                  <a:pt x="43" y="32"/>
                  <a:pt x="42" y="31"/>
                </a:cubicBezTo>
                <a:cubicBezTo>
                  <a:pt x="41" y="31"/>
                  <a:pt x="37" y="29"/>
                  <a:pt x="37" y="29"/>
                </a:cubicBezTo>
                <a:cubicBezTo>
                  <a:pt x="37" y="29"/>
                  <a:pt x="38" y="28"/>
                  <a:pt x="38" y="27"/>
                </a:cubicBezTo>
                <a:cubicBezTo>
                  <a:pt x="39" y="27"/>
                  <a:pt x="41" y="26"/>
                  <a:pt x="41" y="24"/>
                </a:cubicBezTo>
                <a:cubicBezTo>
                  <a:pt x="41" y="24"/>
                  <a:pt x="41" y="24"/>
                  <a:pt x="41" y="24"/>
                </a:cubicBezTo>
                <a:cubicBezTo>
                  <a:pt x="42" y="24"/>
                  <a:pt x="42" y="23"/>
                  <a:pt x="42" y="23"/>
                </a:cubicBezTo>
                <a:cubicBezTo>
                  <a:pt x="44" y="21"/>
                  <a:pt x="44" y="20"/>
                  <a:pt x="43" y="20"/>
                </a:cubicBezTo>
                <a:cubicBezTo>
                  <a:pt x="44" y="20"/>
                  <a:pt x="44" y="20"/>
                  <a:pt x="44" y="20"/>
                </a:cubicBezTo>
                <a:cubicBezTo>
                  <a:pt x="44" y="20"/>
                  <a:pt x="44" y="21"/>
                  <a:pt x="44" y="21"/>
                </a:cubicBezTo>
                <a:cubicBezTo>
                  <a:pt x="44" y="20"/>
                  <a:pt x="44" y="20"/>
                  <a:pt x="44" y="19"/>
                </a:cubicBezTo>
                <a:cubicBezTo>
                  <a:pt x="44" y="19"/>
                  <a:pt x="44" y="19"/>
                  <a:pt x="44" y="19"/>
                </a:cubicBezTo>
                <a:cubicBezTo>
                  <a:pt x="45" y="17"/>
                  <a:pt x="44" y="15"/>
                  <a:pt x="44" y="14"/>
                </a:cubicBezTo>
                <a:cubicBezTo>
                  <a:pt x="44" y="13"/>
                  <a:pt x="44" y="13"/>
                  <a:pt x="44" y="13"/>
                </a:cubicBezTo>
                <a:cubicBezTo>
                  <a:pt x="44" y="13"/>
                  <a:pt x="45" y="14"/>
                  <a:pt x="45" y="14"/>
                </a:cubicBezTo>
                <a:cubicBezTo>
                  <a:pt x="44" y="14"/>
                  <a:pt x="44" y="13"/>
                  <a:pt x="43" y="12"/>
                </a:cubicBezTo>
                <a:cubicBezTo>
                  <a:pt x="43" y="12"/>
                  <a:pt x="43" y="12"/>
                  <a:pt x="43" y="12"/>
                </a:cubicBezTo>
                <a:cubicBezTo>
                  <a:pt x="43" y="10"/>
                  <a:pt x="43" y="5"/>
                  <a:pt x="38" y="4"/>
                </a:cubicBezTo>
                <a:cubicBezTo>
                  <a:pt x="39" y="2"/>
                  <a:pt x="37" y="2"/>
                  <a:pt x="35" y="2"/>
                </a:cubicBezTo>
                <a:cubicBezTo>
                  <a:pt x="35" y="1"/>
                  <a:pt x="35" y="1"/>
                  <a:pt x="35" y="1"/>
                </a:cubicBezTo>
                <a:cubicBezTo>
                  <a:pt x="36" y="1"/>
                  <a:pt x="36" y="1"/>
                  <a:pt x="36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5" y="1"/>
                  <a:pt x="35" y="1"/>
                </a:cubicBezTo>
                <a:cubicBezTo>
                  <a:pt x="34" y="0"/>
                  <a:pt x="33" y="0"/>
                  <a:pt x="32" y="0"/>
                </a:cubicBezTo>
                <a:cubicBezTo>
                  <a:pt x="31" y="0"/>
                  <a:pt x="29" y="0"/>
                  <a:pt x="29" y="0"/>
                </a:cubicBezTo>
                <a:cubicBezTo>
                  <a:pt x="28" y="0"/>
                  <a:pt x="27" y="0"/>
                  <a:pt x="26" y="1"/>
                </a:cubicBezTo>
                <a:cubicBezTo>
                  <a:pt x="26" y="1"/>
                  <a:pt x="28" y="0"/>
                  <a:pt x="28" y="1"/>
                </a:cubicBezTo>
                <a:cubicBezTo>
                  <a:pt x="28" y="1"/>
                  <a:pt x="28" y="1"/>
                  <a:pt x="28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6" y="1"/>
                  <a:pt x="26" y="1"/>
                  <a:pt x="26" y="1"/>
                </a:cubicBezTo>
                <a:cubicBezTo>
                  <a:pt x="26" y="1"/>
                  <a:pt x="27" y="1"/>
                  <a:pt x="27" y="1"/>
                </a:cubicBezTo>
                <a:cubicBezTo>
                  <a:pt x="27" y="1"/>
                  <a:pt x="27" y="1"/>
                  <a:pt x="27" y="1"/>
                </a:cubicBezTo>
                <a:cubicBezTo>
                  <a:pt x="23" y="2"/>
                  <a:pt x="22" y="5"/>
                  <a:pt x="21" y="7"/>
                </a:cubicBezTo>
                <a:cubicBezTo>
                  <a:pt x="22" y="4"/>
                  <a:pt x="25" y="2"/>
                  <a:pt x="27" y="2"/>
                </a:cubicBezTo>
                <a:cubicBezTo>
                  <a:pt x="27" y="2"/>
                  <a:pt x="27" y="2"/>
                  <a:pt x="27" y="2"/>
                </a:cubicBezTo>
                <a:cubicBezTo>
                  <a:pt x="25" y="3"/>
                  <a:pt x="23" y="5"/>
                  <a:pt x="22" y="7"/>
                </a:cubicBezTo>
                <a:cubicBezTo>
                  <a:pt x="21" y="8"/>
                  <a:pt x="21" y="8"/>
                  <a:pt x="21" y="8"/>
                </a:cubicBezTo>
                <a:cubicBezTo>
                  <a:pt x="21" y="7"/>
                  <a:pt x="21" y="7"/>
                  <a:pt x="21" y="7"/>
                </a:cubicBezTo>
                <a:cubicBezTo>
                  <a:pt x="21" y="8"/>
                  <a:pt x="21" y="8"/>
                  <a:pt x="21" y="8"/>
                </a:cubicBezTo>
                <a:cubicBezTo>
                  <a:pt x="19" y="9"/>
                  <a:pt x="19" y="11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3"/>
                  <a:pt x="19" y="13"/>
                  <a:pt x="19" y="13"/>
                </a:cubicBezTo>
                <a:cubicBezTo>
                  <a:pt x="17" y="15"/>
                  <a:pt x="16" y="18"/>
                  <a:pt x="16" y="18"/>
                </a:cubicBezTo>
                <a:cubicBezTo>
                  <a:pt x="17" y="16"/>
                  <a:pt x="18" y="14"/>
                  <a:pt x="19" y="14"/>
                </a:cubicBezTo>
                <a:cubicBezTo>
                  <a:pt x="19" y="14"/>
                  <a:pt x="19" y="14"/>
                  <a:pt x="19" y="15"/>
                </a:cubicBezTo>
                <a:cubicBezTo>
                  <a:pt x="18" y="15"/>
                  <a:pt x="17" y="16"/>
                  <a:pt x="17" y="19"/>
                </a:cubicBezTo>
                <a:cubicBezTo>
                  <a:pt x="17" y="21"/>
                  <a:pt x="17" y="22"/>
                  <a:pt x="18" y="22"/>
                </a:cubicBezTo>
                <a:cubicBezTo>
                  <a:pt x="18" y="23"/>
                  <a:pt x="18" y="23"/>
                  <a:pt x="18" y="24"/>
                </a:cubicBezTo>
                <a:cubicBezTo>
                  <a:pt x="17" y="24"/>
                  <a:pt x="17" y="24"/>
                  <a:pt x="17" y="25"/>
                </a:cubicBezTo>
                <a:cubicBezTo>
                  <a:pt x="17" y="25"/>
                  <a:pt x="17" y="24"/>
                  <a:pt x="18" y="24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8" y="25"/>
                  <a:pt x="18" y="25"/>
                </a:cubicBezTo>
                <a:cubicBezTo>
                  <a:pt x="18" y="25"/>
                  <a:pt x="17" y="26"/>
                  <a:pt x="17" y="26"/>
                </a:cubicBezTo>
                <a:cubicBezTo>
                  <a:pt x="17" y="26"/>
                  <a:pt x="17" y="26"/>
                  <a:pt x="18" y="25"/>
                </a:cubicBezTo>
                <a:cubicBezTo>
                  <a:pt x="18" y="27"/>
                  <a:pt x="17" y="27"/>
                  <a:pt x="17" y="27"/>
                </a:cubicBezTo>
                <a:cubicBezTo>
                  <a:pt x="16" y="27"/>
                  <a:pt x="12" y="32"/>
                  <a:pt x="11" y="33"/>
                </a:cubicBezTo>
                <a:cubicBezTo>
                  <a:pt x="11" y="34"/>
                  <a:pt x="9" y="36"/>
                  <a:pt x="9" y="37"/>
                </a:cubicBezTo>
                <a:cubicBezTo>
                  <a:pt x="8" y="37"/>
                  <a:pt x="3" y="43"/>
                  <a:pt x="3" y="43"/>
                </a:cubicBezTo>
                <a:cubicBezTo>
                  <a:pt x="3" y="44"/>
                  <a:pt x="1" y="46"/>
                  <a:pt x="0" y="47"/>
                </a:cubicBezTo>
                <a:cubicBezTo>
                  <a:pt x="0" y="48"/>
                  <a:pt x="1" y="49"/>
                  <a:pt x="1" y="50"/>
                </a:cubicBezTo>
                <a:close/>
                <a:moveTo>
                  <a:pt x="43" y="16"/>
                </a:moveTo>
                <a:cubicBezTo>
                  <a:pt x="44" y="15"/>
                  <a:pt x="44" y="15"/>
                  <a:pt x="44" y="15"/>
                </a:cubicBezTo>
                <a:cubicBezTo>
                  <a:pt x="45" y="17"/>
                  <a:pt x="44" y="19"/>
                  <a:pt x="44" y="19"/>
                </a:cubicBezTo>
                <a:cubicBezTo>
                  <a:pt x="44" y="18"/>
                  <a:pt x="43" y="17"/>
                  <a:pt x="43" y="16"/>
                </a:cubicBezTo>
                <a:close/>
                <a:moveTo>
                  <a:pt x="42" y="22"/>
                </a:moveTo>
                <a:cubicBezTo>
                  <a:pt x="42" y="22"/>
                  <a:pt x="43" y="21"/>
                  <a:pt x="43" y="20"/>
                </a:cubicBezTo>
                <a:cubicBezTo>
                  <a:pt x="43" y="20"/>
                  <a:pt x="43" y="20"/>
                  <a:pt x="43" y="20"/>
                </a:cubicBezTo>
                <a:cubicBezTo>
                  <a:pt x="44" y="21"/>
                  <a:pt x="43" y="22"/>
                  <a:pt x="42" y="22"/>
                </a:cubicBezTo>
                <a:close/>
                <a:moveTo>
                  <a:pt x="39" y="5"/>
                </a:moveTo>
                <a:cubicBezTo>
                  <a:pt x="38" y="5"/>
                  <a:pt x="38" y="5"/>
                  <a:pt x="38" y="5"/>
                </a:cubicBezTo>
                <a:cubicBezTo>
                  <a:pt x="40" y="5"/>
                  <a:pt x="43" y="7"/>
                  <a:pt x="43" y="11"/>
                </a:cubicBezTo>
                <a:cubicBezTo>
                  <a:pt x="43" y="11"/>
                  <a:pt x="42" y="10"/>
                  <a:pt x="41" y="8"/>
                </a:cubicBezTo>
                <a:cubicBezTo>
                  <a:pt x="41" y="5"/>
                  <a:pt x="39" y="5"/>
                  <a:pt x="39" y="5"/>
                </a:cubicBezTo>
                <a:close/>
                <a:moveTo>
                  <a:pt x="38" y="27"/>
                </a:moveTo>
                <a:cubicBezTo>
                  <a:pt x="39" y="27"/>
                  <a:pt x="39" y="26"/>
                  <a:pt x="39" y="26"/>
                </a:cubicBezTo>
                <a:cubicBezTo>
                  <a:pt x="40" y="25"/>
                  <a:pt x="40" y="25"/>
                  <a:pt x="40" y="24"/>
                </a:cubicBezTo>
                <a:cubicBezTo>
                  <a:pt x="40" y="25"/>
                  <a:pt x="40" y="26"/>
                  <a:pt x="38" y="27"/>
                </a:cubicBezTo>
                <a:close/>
                <a:moveTo>
                  <a:pt x="36" y="2"/>
                </a:moveTo>
                <a:cubicBezTo>
                  <a:pt x="38" y="2"/>
                  <a:pt x="38" y="3"/>
                  <a:pt x="38" y="4"/>
                </a:cubicBezTo>
                <a:cubicBezTo>
                  <a:pt x="38" y="4"/>
                  <a:pt x="38" y="4"/>
                  <a:pt x="38" y="4"/>
                </a:cubicBezTo>
                <a:cubicBezTo>
                  <a:pt x="37" y="3"/>
                  <a:pt x="37" y="3"/>
                  <a:pt x="36" y="2"/>
                </a:cubicBezTo>
                <a:close/>
                <a:moveTo>
                  <a:pt x="32" y="0"/>
                </a:moveTo>
                <a:cubicBezTo>
                  <a:pt x="34" y="0"/>
                  <a:pt x="35" y="1"/>
                  <a:pt x="35" y="1"/>
                </a:cubicBezTo>
                <a:cubicBezTo>
                  <a:pt x="34" y="1"/>
                  <a:pt x="33" y="1"/>
                  <a:pt x="33" y="1"/>
                </a:cubicBezTo>
                <a:lnTo>
                  <a:pt x="32" y="0"/>
                </a:lnTo>
                <a:close/>
                <a:moveTo>
                  <a:pt x="19" y="16"/>
                </a:moveTo>
                <a:cubicBezTo>
                  <a:pt x="19" y="16"/>
                  <a:pt x="18" y="17"/>
                  <a:pt x="18" y="19"/>
                </a:cubicBezTo>
                <a:cubicBezTo>
                  <a:pt x="18" y="20"/>
                  <a:pt x="18" y="20"/>
                  <a:pt x="18" y="21"/>
                </a:cubicBezTo>
                <a:cubicBezTo>
                  <a:pt x="17" y="20"/>
                  <a:pt x="17" y="18"/>
                  <a:pt x="19" y="16"/>
                </a:cubicBezTo>
                <a:close/>
                <a:moveTo>
                  <a:pt x="21" y="8"/>
                </a:moveTo>
                <a:cubicBezTo>
                  <a:pt x="21" y="9"/>
                  <a:pt x="21" y="9"/>
                  <a:pt x="21" y="9"/>
                </a:cubicBezTo>
                <a:cubicBezTo>
                  <a:pt x="20" y="10"/>
                  <a:pt x="20" y="11"/>
                  <a:pt x="20" y="12"/>
                </a:cubicBezTo>
                <a:cubicBezTo>
                  <a:pt x="19" y="12"/>
                  <a:pt x="19" y="12"/>
                  <a:pt x="19" y="12"/>
                </a:cubicBezTo>
                <a:cubicBezTo>
                  <a:pt x="19" y="10"/>
                  <a:pt x="20" y="9"/>
                  <a:pt x="21" y="8"/>
                </a:cubicBezTo>
                <a:close/>
                <a:moveTo>
                  <a:pt x="21" y="8"/>
                </a:moveTo>
                <a:cubicBezTo>
                  <a:pt x="21" y="9"/>
                  <a:pt x="21" y="9"/>
                  <a:pt x="21" y="9"/>
                </a:cubicBezTo>
                <a:cubicBezTo>
                  <a:pt x="21" y="8"/>
                  <a:pt x="21" y="8"/>
                  <a:pt x="21" y="8"/>
                </a:cubicBezTo>
                <a:close/>
                <a:moveTo>
                  <a:pt x="9" y="47"/>
                </a:moveTo>
                <a:cubicBezTo>
                  <a:pt x="10" y="46"/>
                  <a:pt x="15" y="42"/>
                  <a:pt x="15" y="41"/>
                </a:cubicBezTo>
                <a:cubicBezTo>
                  <a:pt x="16" y="41"/>
                  <a:pt x="16" y="41"/>
                  <a:pt x="17" y="41"/>
                </a:cubicBezTo>
                <a:cubicBezTo>
                  <a:pt x="17" y="41"/>
                  <a:pt x="20" y="45"/>
                  <a:pt x="20" y="46"/>
                </a:cubicBezTo>
                <a:cubicBezTo>
                  <a:pt x="20" y="47"/>
                  <a:pt x="21" y="49"/>
                  <a:pt x="20" y="49"/>
                </a:cubicBezTo>
                <a:cubicBezTo>
                  <a:pt x="20" y="50"/>
                  <a:pt x="21" y="53"/>
                  <a:pt x="21" y="53"/>
                </a:cubicBezTo>
                <a:cubicBezTo>
                  <a:pt x="21" y="53"/>
                  <a:pt x="21" y="54"/>
                  <a:pt x="21" y="55"/>
                </a:cubicBezTo>
                <a:cubicBezTo>
                  <a:pt x="20" y="57"/>
                  <a:pt x="21" y="59"/>
                  <a:pt x="20" y="60"/>
                </a:cubicBezTo>
                <a:cubicBezTo>
                  <a:pt x="19" y="62"/>
                  <a:pt x="17" y="64"/>
                  <a:pt x="16" y="64"/>
                </a:cubicBezTo>
                <a:cubicBezTo>
                  <a:pt x="16" y="64"/>
                  <a:pt x="14" y="61"/>
                  <a:pt x="14" y="60"/>
                </a:cubicBezTo>
                <a:cubicBezTo>
                  <a:pt x="13" y="60"/>
                  <a:pt x="11" y="56"/>
                  <a:pt x="11" y="55"/>
                </a:cubicBezTo>
                <a:cubicBezTo>
                  <a:pt x="11" y="55"/>
                  <a:pt x="9" y="49"/>
                  <a:pt x="9" y="49"/>
                </a:cubicBezTo>
                <a:cubicBezTo>
                  <a:pt x="9" y="48"/>
                  <a:pt x="9" y="47"/>
                  <a:pt x="9" y="47"/>
                </a:cubicBezTo>
                <a:close/>
                <a:moveTo>
                  <a:pt x="18" y="14"/>
                </a:moveTo>
                <a:cubicBezTo>
                  <a:pt x="18" y="14"/>
                  <a:pt x="18" y="13"/>
                  <a:pt x="19" y="12"/>
                </a:cubicBezTo>
                <a:cubicBezTo>
                  <a:pt x="19" y="13"/>
                  <a:pt x="18" y="13"/>
                  <a:pt x="18" y="1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4693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Freeform 11"/>
          <p:cNvSpPr>
            <a:spLocks/>
          </p:cNvSpPr>
          <p:nvPr/>
        </p:nvSpPr>
        <p:spPr bwMode="auto">
          <a:xfrm>
            <a:off x="3138488" y="260350"/>
            <a:ext cx="3665537" cy="4886325"/>
          </a:xfrm>
          <a:custGeom>
            <a:avLst/>
            <a:gdLst>
              <a:gd name="T0" fmla="*/ 2147483647 w 121"/>
              <a:gd name="T1" fmla="*/ 2147483647 h 161"/>
              <a:gd name="T2" fmla="*/ 2147483647 w 121"/>
              <a:gd name="T3" fmla="*/ 2147483647 h 161"/>
              <a:gd name="T4" fmla="*/ 2147483647 w 121"/>
              <a:gd name="T5" fmla="*/ 2147483647 h 161"/>
              <a:gd name="T6" fmla="*/ 2147483647 w 121"/>
              <a:gd name="T7" fmla="*/ 2147483647 h 161"/>
              <a:gd name="T8" fmla="*/ 2147483647 w 121"/>
              <a:gd name="T9" fmla="*/ 2147483647 h 161"/>
              <a:gd name="T10" fmla="*/ 2147483647 w 121"/>
              <a:gd name="T11" fmla="*/ 2147483647 h 161"/>
              <a:gd name="T12" fmla="*/ 2147483647 w 121"/>
              <a:gd name="T13" fmla="*/ 2147483647 h 161"/>
              <a:gd name="T14" fmla="*/ 2147483647 w 121"/>
              <a:gd name="T15" fmla="*/ 2147483647 h 161"/>
              <a:gd name="T16" fmla="*/ 2147483647 w 121"/>
              <a:gd name="T17" fmla="*/ 2147483647 h 161"/>
              <a:gd name="T18" fmla="*/ 2147483647 w 121"/>
              <a:gd name="T19" fmla="*/ 2147483647 h 161"/>
              <a:gd name="T20" fmla="*/ 2147483647 w 121"/>
              <a:gd name="T21" fmla="*/ 2147483647 h 161"/>
              <a:gd name="T22" fmla="*/ 2147483647 w 121"/>
              <a:gd name="T23" fmla="*/ 2147483647 h 161"/>
              <a:gd name="T24" fmla="*/ 2147483647 w 121"/>
              <a:gd name="T25" fmla="*/ 2147483647 h 161"/>
              <a:gd name="T26" fmla="*/ 2147483647 w 121"/>
              <a:gd name="T27" fmla="*/ 2147483647 h 161"/>
              <a:gd name="T28" fmla="*/ 2147483647 w 121"/>
              <a:gd name="T29" fmla="*/ 2147483647 h 161"/>
              <a:gd name="T30" fmla="*/ 2147483647 w 121"/>
              <a:gd name="T31" fmla="*/ 2147483647 h 161"/>
              <a:gd name="T32" fmla="*/ 2147483647 w 121"/>
              <a:gd name="T33" fmla="*/ 2147483647 h 161"/>
              <a:gd name="T34" fmla="*/ 2147483647 w 121"/>
              <a:gd name="T35" fmla="*/ 2147483647 h 161"/>
              <a:gd name="T36" fmla="*/ 2147483647 w 121"/>
              <a:gd name="T37" fmla="*/ 2147483647 h 161"/>
              <a:gd name="T38" fmla="*/ 2147483647 w 121"/>
              <a:gd name="T39" fmla="*/ 2147483647 h 161"/>
              <a:gd name="T40" fmla="*/ 2147483647 w 121"/>
              <a:gd name="T41" fmla="*/ 2147483647 h 161"/>
              <a:gd name="T42" fmla="*/ 2147483647 w 121"/>
              <a:gd name="T43" fmla="*/ 2147483647 h 161"/>
              <a:gd name="T44" fmla="*/ 2147483647 w 121"/>
              <a:gd name="T45" fmla="*/ 2147483647 h 161"/>
              <a:gd name="T46" fmla="*/ 2147483647 w 121"/>
              <a:gd name="T47" fmla="*/ 2147483647 h 161"/>
              <a:gd name="T48" fmla="*/ 2147483647 w 121"/>
              <a:gd name="T49" fmla="*/ 2147483647 h 161"/>
              <a:gd name="T50" fmla="*/ 2147483647 w 121"/>
              <a:gd name="T51" fmla="*/ 2147483647 h 161"/>
              <a:gd name="T52" fmla="*/ 2147483647 w 121"/>
              <a:gd name="T53" fmla="*/ 2147483647 h 161"/>
              <a:gd name="T54" fmla="*/ 2147483647 w 121"/>
              <a:gd name="T55" fmla="*/ 2147483647 h 161"/>
              <a:gd name="T56" fmla="*/ 2147483647 w 121"/>
              <a:gd name="T57" fmla="*/ 2147483647 h 161"/>
              <a:gd name="T58" fmla="*/ 2147483647 w 121"/>
              <a:gd name="T59" fmla="*/ 2147483647 h 161"/>
              <a:gd name="T60" fmla="*/ 2147483647 w 121"/>
              <a:gd name="T61" fmla="*/ 2147483647 h 161"/>
              <a:gd name="T62" fmla="*/ 2147483647 w 121"/>
              <a:gd name="T63" fmla="*/ 2147483647 h 161"/>
              <a:gd name="T64" fmla="*/ 2147483647 w 121"/>
              <a:gd name="T65" fmla="*/ 2147483647 h 161"/>
              <a:gd name="T66" fmla="*/ 2147483647 w 121"/>
              <a:gd name="T67" fmla="*/ 2147483647 h 161"/>
              <a:gd name="T68" fmla="*/ 2147483647 w 121"/>
              <a:gd name="T69" fmla="*/ 2147483647 h 161"/>
              <a:gd name="T70" fmla="*/ 2147483647 w 121"/>
              <a:gd name="T71" fmla="*/ 2147483647 h 161"/>
              <a:gd name="T72" fmla="*/ 2147483647 w 121"/>
              <a:gd name="T73" fmla="*/ 2147483647 h 161"/>
              <a:gd name="T74" fmla="*/ 2147483647 w 121"/>
              <a:gd name="T75" fmla="*/ 2147483647 h 161"/>
              <a:gd name="T76" fmla="*/ 2147483647 w 121"/>
              <a:gd name="T77" fmla="*/ 2147483647 h 161"/>
              <a:gd name="T78" fmla="*/ 2147483647 w 121"/>
              <a:gd name="T79" fmla="*/ 2147483647 h 161"/>
              <a:gd name="T80" fmla="*/ 2147483647 w 121"/>
              <a:gd name="T81" fmla="*/ 2147483647 h 161"/>
              <a:gd name="T82" fmla="*/ 2147483647 w 121"/>
              <a:gd name="T83" fmla="*/ 2147483647 h 161"/>
              <a:gd name="T84" fmla="*/ 2147483647 w 121"/>
              <a:gd name="T85" fmla="*/ 2147483647 h 161"/>
              <a:gd name="T86" fmla="*/ 2147483647 w 121"/>
              <a:gd name="T87" fmla="*/ 0 h 161"/>
              <a:gd name="T88" fmla="*/ 2147483647 w 121"/>
              <a:gd name="T89" fmla="*/ 2147483647 h 161"/>
              <a:gd name="T90" fmla="*/ 2147483647 w 121"/>
              <a:gd name="T91" fmla="*/ 2147483647 h 161"/>
              <a:gd name="T92" fmla="*/ 2147483647 w 121"/>
              <a:gd name="T93" fmla="*/ 2147483647 h 161"/>
              <a:gd name="T94" fmla="*/ 2147483647 w 121"/>
              <a:gd name="T95" fmla="*/ 2147483647 h 161"/>
              <a:gd name="T96" fmla="*/ 2147483647 w 121"/>
              <a:gd name="T97" fmla="*/ 2147483647 h 161"/>
              <a:gd name="T98" fmla="*/ 2147483647 w 121"/>
              <a:gd name="T99" fmla="*/ 2147483647 h 161"/>
              <a:gd name="T100" fmla="*/ 2147483647 w 121"/>
              <a:gd name="T101" fmla="*/ 2147483647 h 161"/>
              <a:gd name="T102" fmla="*/ 2147483647 w 121"/>
              <a:gd name="T103" fmla="*/ 2147483647 h 161"/>
              <a:gd name="T104" fmla="*/ 2147483647 w 121"/>
              <a:gd name="T105" fmla="*/ 2147483647 h 161"/>
              <a:gd name="T106" fmla="*/ 2147483647 w 121"/>
              <a:gd name="T107" fmla="*/ 2147483647 h 161"/>
              <a:gd name="T108" fmla="*/ 2147483647 w 121"/>
              <a:gd name="T109" fmla="*/ 2147483647 h 161"/>
              <a:gd name="T110" fmla="*/ 2147483647 w 121"/>
              <a:gd name="T111" fmla="*/ 2147483647 h 161"/>
              <a:gd name="T112" fmla="*/ 2147483647 w 121"/>
              <a:gd name="T113" fmla="*/ 2147483647 h 161"/>
              <a:gd name="T114" fmla="*/ 2147483647 w 121"/>
              <a:gd name="T115" fmla="*/ 2147483647 h 161"/>
              <a:gd name="T116" fmla="*/ 2147483647 w 121"/>
              <a:gd name="T117" fmla="*/ 2147483647 h 161"/>
              <a:gd name="T118" fmla="*/ 2147483647 w 121"/>
              <a:gd name="T119" fmla="*/ 2147483647 h 161"/>
              <a:gd name="T120" fmla="*/ 2147483647 w 121"/>
              <a:gd name="T121" fmla="*/ 2147483647 h 161"/>
              <a:gd name="T122" fmla="*/ 2147483647 w 121"/>
              <a:gd name="T123" fmla="*/ 2147483647 h 161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121"/>
              <a:gd name="T187" fmla="*/ 0 h 161"/>
              <a:gd name="T188" fmla="*/ 121 w 121"/>
              <a:gd name="T189" fmla="*/ 161 h 161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121" h="161">
                <a:moveTo>
                  <a:pt x="1" y="27"/>
                </a:moveTo>
                <a:cubicBezTo>
                  <a:pt x="2" y="28"/>
                  <a:pt x="2" y="28"/>
                  <a:pt x="2" y="28"/>
                </a:cubicBezTo>
                <a:cubicBezTo>
                  <a:pt x="3" y="28"/>
                  <a:pt x="3" y="28"/>
                  <a:pt x="3" y="28"/>
                </a:cubicBezTo>
                <a:cubicBezTo>
                  <a:pt x="5" y="29"/>
                  <a:pt x="5" y="27"/>
                  <a:pt x="5" y="27"/>
                </a:cubicBezTo>
                <a:cubicBezTo>
                  <a:pt x="5" y="27"/>
                  <a:pt x="6" y="27"/>
                  <a:pt x="6" y="27"/>
                </a:cubicBezTo>
                <a:cubicBezTo>
                  <a:pt x="6" y="28"/>
                  <a:pt x="9" y="29"/>
                  <a:pt x="10" y="29"/>
                </a:cubicBezTo>
                <a:cubicBezTo>
                  <a:pt x="10" y="29"/>
                  <a:pt x="15" y="29"/>
                  <a:pt x="18" y="31"/>
                </a:cubicBezTo>
                <a:cubicBezTo>
                  <a:pt x="21" y="33"/>
                  <a:pt x="28" y="33"/>
                  <a:pt x="30" y="33"/>
                </a:cubicBezTo>
                <a:cubicBezTo>
                  <a:pt x="31" y="33"/>
                  <a:pt x="35" y="33"/>
                  <a:pt x="36" y="33"/>
                </a:cubicBezTo>
                <a:cubicBezTo>
                  <a:pt x="37" y="33"/>
                  <a:pt x="45" y="33"/>
                  <a:pt x="46" y="33"/>
                </a:cubicBezTo>
                <a:cubicBezTo>
                  <a:pt x="47" y="33"/>
                  <a:pt x="49" y="35"/>
                  <a:pt x="49" y="35"/>
                </a:cubicBezTo>
                <a:cubicBezTo>
                  <a:pt x="49" y="36"/>
                  <a:pt x="52" y="41"/>
                  <a:pt x="53" y="43"/>
                </a:cubicBezTo>
                <a:cubicBezTo>
                  <a:pt x="53" y="44"/>
                  <a:pt x="55" y="51"/>
                  <a:pt x="55" y="53"/>
                </a:cubicBezTo>
                <a:cubicBezTo>
                  <a:pt x="55" y="54"/>
                  <a:pt x="56" y="58"/>
                  <a:pt x="56" y="60"/>
                </a:cubicBezTo>
                <a:cubicBezTo>
                  <a:pt x="56" y="62"/>
                  <a:pt x="55" y="67"/>
                  <a:pt x="55" y="69"/>
                </a:cubicBezTo>
                <a:cubicBezTo>
                  <a:pt x="55" y="70"/>
                  <a:pt x="54" y="73"/>
                  <a:pt x="53" y="75"/>
                </a:cubicBezTo>
                <a:cubicBezTo>
                  <a:pt x="53" y="76"/>
                  <a:pt x="51" y="82"/>
                  <a:pt x="51" y="84"/>
                </a:cubicBezTo>
                <a:cubicBezTo>
                  <a:pt x="51" y="86"/>
                  <a:pt x="47" y="101"/>
                  <a:pt x="47" y="102"/>
                </a:cubicBezTo>
                <a:cubicBezTo>
                  <a:pt x="47" y="103"/>
                  <a:pt x="45" y="107"/>
                  <a:pt x="45" y="107"/>
                </a:cubicBezTo>
                <a:cubicBezTo>
                  <a:pt x="44" y="109"/>
                  <a:pt x="44" y="111"/>
                  <a:pt x="43" y="115"/>
                </a:cubicBezTo>
                <a:cubicBezTo>
                  <a:pt x="41" y="120"/>
                  <a:pt x="40" y="127"/>
                  <a:pt x="40" y="128"/>
                </a:cubicBezTo>
                <a:cubicBezTo>
                  <a:pt x="40" y="129"/>
                  <a:pt x="41" y="129"/>
                  <a:pt x="41" y="130"/>
                </a:cubicBezTo>
                <a:cubicBezTo>
                  <a:pt x="40" y="131"/>
                  <a:pt x="39" y="134"/>
                  <a:pt x="39" y="135"/>
                </a:cubicBezTo>
                <a:cubicBezTo>
                  <a:pt x="39" y="136"/>
                  <a:pt x="39" y="138"/>
                  <a:pt x="39" y="138"/>
                </a:cubicBezTo>
                <a:cubicBezTo>
                  <a:pt x="37" y="142"/>
                  <a:pt x="37" y="145"/>
                  <a:pt x="37" y="145"/>
                </a:cubicBezTo>
                <a:cubicBezTo>
                  <a:pt x="41" y="151"/>
                  <a:pt x="45" y="142"/>
                  <a:pt x="45" y="141"/>
                </a:cubicBezTo>
                <a:cubicBezTo>
                  <a:pt x="45" y="140"/>
                  <a:pt x="46" y="136"/>
                  <a:pt x="46" y="136"/>
                </a:cubicBezTo>
                <a:cubicBezTo>
                  <a:pt x="48" y="134"/>
                  <a:pt x="47" y="132"/>
                  <a:pt x="47" y="132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7" y="130"/>
                  <a:pt x="49" y="128"/>
                  <a:pt x="50" y="126"/>
                </a:cubicBezTo>
                <a:cubicBezTo>
                  <a:pt x="51" y="124"/>
                  <a:pt x="54" y="117"/>
                  <a:pt x="55" y="115"/>
                </a:cubicBezTo>
                <a:cubicBezTo>
                  <a:pt x="56" y="112"/>
                  <a:pt x="59" y="107"/>
                  <a:pt x="61" y="105"/>
                </a:cubicBezTo>
                <a:cubicBezTo>
                  <a:pt x="63" y="102"/>
                  <a:pt x="68" y="85"/>
                  <a:pt x="70" y="84"/>
                </a:cubicBezTo>
                <a:cubicBezTo>
                  <a:pt x="72" y="83"/>
                  <a:pt x="72" y="89"/>
                  <a:pt x="73" y="91"/>
                </a:cubicBezTo>
                <a:cubicBezTo>
                  <a:pt x="74" y="94"/>
                  <a:pt x="74" y="97"/>
                  <a:pt x="75" y="100"/>
                </a:cubicBezTo>
                <a:cubicBezTo>
                  <a:pt x="75" y="103"/>
                  <a:pt x="76" y="111"/>
                  <a:pt x="77" y="112"/>
                </a:cubicBezTo>
                <a:cubicBezTo>
                  <a:pt x="78" y="113"/>
                  <a:pt x="79" y="114"/>
                  <a:pt x="79" y="117"/>
                </a:cubicBezTo>
                <a:cubicBezTo>
                  <a:pt x="79" y="120"/>
                  <a:pt x="79" y="120"/>
                  <a:pt x="79" y="124"/>
                </a:cubicBezTo>
                <a:cubicBezTo>
                  <a:pt x="79" y="128"/>
                  <a:pt x="79" y="138"/>
                  <a:pt x="80" y="139"/>
                </a:cubicBezTo>
                <a:cubicBezTo>
                  <a:pt x="80" y="141"/>
                  <a:pt x="81" y="139"/>
                  <a:pt x="81" y="140"/>
                </a:cubicBezTo>
                <a:cubicBezTo>
                  <a:pt x="81" y="140"/>
                  <a:pt x="79" y="141"/>
                  <a:pt x="79" y="143"/>
                </a:cubicBezTo>
                <a:cubicBezTo>
                  <a:pt x="78" y="144"/>
                  <a:pt x="80" y="147"/>
                  <a:pt x="81" y="148"/>
                </a:cubicBezTo>
                <a:cubicBezTo>
                  <a:pt x="81" y="149"/>
                  <a:pt x="82" y="150"/>
                  <a:pt x="83" y="153"/>
                </a:cubicBezTo>
                <a:cubicBezTo>
                  <a:pt x="84" y="155"/>
                  <a:pt x="87" y="159"/>
                  <a:pt x="87" y="159"/>
                </a:cubicBezTo>
                <a:cubicBezTo>
                  <a:pt x="93" y="161"/>
                  <a:pt x="91" y="155"/>
                  <a:pt x="90" y="154"/>
                </a:cubicBezTo>
                <a:cubicBezTo>
                  <a:pt x="90" y="152"/>
                  <a:pt x="88" y="147"/>
                  <a:pt x="89" y="146"/>
                </a:cubicBezTo>
                <a:cubicBezTo>
                  <a:pt x="89" y="146"/>
                  <a:pt x="88" y="142"/>
                  <a:pt x="88" y="142"/>
                </a:cubicBezTo>
                <a:cubicBezTo>
                  <a:pt x="89" y="142"/>
                  <a:pt x="90" y="143"/>
                  <a:pt x="89" y="141"/>
                </a:cubicBezTo>
                <a:cubicBezTo>
                  <a:pt x="89" y="139"/>
                  <a:pt x="91" y="130"/>
                  <a:pt x="92" y="126"/>
                </a:cubicBezTo>
                <a:cubicBezTo>
                  <a:pt x="92" y="122"/>
                  <a:pt x="92" y="118"/>
                  <a:pt x="91" y="116"/>
                </a:cubicBezTo>
                <a:cubicBezTo>
                  <a:pt x="91" y="115"/>
                  <a:pt x="91" y="110"/>
                  <a:pt x="91" y="106"/>
                </a:cubicBezTo>
                <a:cubicBezTo>
                  <a:pt x="90" y="101"/>
                  <a:pt x="87" y="82"/>
                  <a:pt x="87" y="78"/>
                </a:cubicBezTo>
                <a:cubicBezTo>
                  <a:pt x="88" y="74"/>
                  <a:pt x="83" y="58"/>
                  <a:pt x="82" y="56"/>
                </a:cubicBezTo>
                <a:cubicBezTo>
                  <a:pt x="80" y="53"/>
                  <a:pt x="79" y="45"/>
                  <a:pt x="79" y="43"/>
                </a:cubicBezTo>
                <a:cubicBezTo>
                  <a:pt x="80" y="41"/>
                  <a:pt x="79" y="38"/>
                  <a:pt x="79" y="37"/>
                </a:cubicBezTo>
                <a:cubicBezTo>
                  <a:pt x="79" y="36"/>
                  <a:pt x="80" y="33"/>
                  <a:pt x="81" y="31"/>
                </a:cubicBezTo>
                <a:cubicBezTo>
                  <a:pt x="81" y="30"/>
                  <a:pt x="85" y="30"/>
                  <a:pt x="85" y="30"/>
                </a:cubicBezTo>
                <a:cubicBezTo>
                  <a:pt x="86" y="30"/>
                  <a:pt x="88" y="30"/>
                  <a:pt x="95" y="29"/>
                </a:cubicBezTo>
                <a:cubicBezTo>
                  <a:pt x="103" y="29"/>
                  <a:pt x="106" y="23"/>
                  <a:pt x="106" y="23"/>
                </a:cubicBezTo>
                <a:cubicBezTo>
                  <a:pt x="107" y="21"/>
                  <a:pt x="114" y="14"/>
                  <a:pt x="115" y="13"/>
                </a:cubicBezTo>
                <a:cubicBezTo>
                  <a:pt x="116" y="12"/>
                  <a:pt x="118" y="9"/>
                  <a:pt x="118" y="8"/>
                </a:cubicBezTo>
                <a:cubicBezTo>
                  <a:pt x="119" y="8"/>
                  <a:pt x="119" y="7"/>
                  <a:pt x="119" y="7"/>
                </a:cubicBezTo>
                <a:cubicBezTo>
                  <a:pt x="121" y="6"/>
                  <a:pt x="119" y="5"/>
                  <a:pt x="119" y="5"/>
                </a:cubicBezTo>
                <a:cubicBezTo>
                  <a:pt x="120" y="4"/>
                  <a:pt x="119" y="4"/>
                  <a:pt x="119" y="4"/>
                </a:cubicBezTo>
                <a:cubicBezTo>
                  <a:pt x="119" y="3"/>
                  <a:pt x="117" y="3"/>
                  <a:pt x="117" y="3"/>
                </a:cubicBezTo>
                <a:cubicBezTo>
                  <a:pt x="118" y="2"/>
                  <a:pt x="116" y="2"/>
                  <a:pt x="116" y="2"/>
                </a:cubicBezTo>
                <a:cubicBezTo>
                  <a:pt x="113" y="2"/>
                  <a:pt x="112" y="8"/>
                  <a:pt x="112" y="9"/>
                </a:cubicBezTo>
                <a:cubicBezTo>
                  <a:pt x="112" y="10"/>
                  <a:pt x="107" y="15"/>
                  <a:pt x="104" y="17"/>
                </a:cubicBezTo>
                <a:cubicBezTo>
                  <a:pt x="101" y="18"/>
                  <a:pt x="97" y="20"/>
                  <a:pt x="96" y="22"/>
                </a:cubicBezTo>
                <a:cubicBezTo>
                  <a:pt x="95" y="23"/>
                  <a:pt x="86" y="23"/>
                  <a:pt x="84" y="22"/>
                </a:cubicBezTo>
                <a:cubicBezTo>
                  <a:pt x="83" y="22"/>
                  <a:pt x="77" y="22"/>
                  <a:pt x="75" y="22"/>
                </a:cubicBezTo>
                <a:cubicBezTo>
                  <a:pt x="74" y="22"/>
                  <a:pt x="70" y="23"/>
                  <a:pt x="70" y="22"/>
                </a:cubicBezTo>
                <a:cubicBezTo>
                  <a:pt x="69" y="22"/>
                  <a:pt x="69" y="22"/>
                  <a:pt x="69" y="22"/>
                </a:cubicBezTo>
                <a:cubicBezTo>
                  <a:pt x="69" y="21"/>
                  <a:pt x="69" y="16"/>
                  <a:pt x="69" y="16"/>
                </a:cubicBezTo>
                <a:cubicBezTo>
                  <a:pt x="69" y="16"/>
                  <a:pt x="70" y="16"/>
                  <a:pt x="70" y="15"/>
                </a:cubicBezTo>
                <a:cubicBezTo>
                  <a:pt x="71" y="14"/>
                  <a:pt x="71" y="14"/>
                  <a:pt x="71" y="14"/>
                </a:cubicBezTo>
                <a:cubicBezTo>
                  <a:pt x="72" y="11"/>
                  <a:pt x="70" y="11"/>
                  <a:pt x="70" y="11"/>
                </a:cubicBezTo>
                <a:cubicBezTo>
                  <a:pt x="71" y="10"/>
                  <a:pt x="70" y="7"/>
                  <a:pt x="70" y="7"/>
                </a:cubicBezTo>
                <a:cubicBezTo>
                  <a:pt x="71" y="7"/>
                  <a:pt x="71" y="7"/>
                  <a:pt x="71" y="7"/>
                </a:cubicBezTo>
                <a:cubicBezTo>
                  <a:pt x="71" y="7"/>
                  <a:pt x="73" y="10"/>
                  <a:pt x="73" y="12"/>
                </a:cubicBezTo>
                <a:cubicBezTo>
                  <a:pt x="74" y="12"/>
                  <a:pt x="73" y="13"/>
                  <a:pt x="73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3" y="13"/>
                  <a:pt x="73" y="13"/>
                  <a:pt x="73" y="13"/>
                </a:cubicBezTo>
                <a:cubicBezTo>
                  <a:pt x="73" y="14"/>
                  <a:pt x="72" y="15"/>
                  <a:pt x="72" y="15"/>
                </a:cubicBezTo>
                <a:cubicBezTo>
                  <a:pt x="72" y="16"/>
                  <a:pt x="74" y="16"/>
                  <a:pt x="74" y="16"/>
                </a:cubicBezTo>
                <a:cubicBezTo>
                  <a:pt x="75" y="15"/>
                  <a:pt x="75" y="15"/>
                  <a:pt x="74" y="17"/>
                </a:cubicBezTo>
                <a:cubicBezTo>
                  <a:pt x="74" y="17"/>
                  <a:pt x="74" y="17"/>
                  <a:pt x="74" y="17"/>
                </a:cubicBezTo>
                <a:cubicBezTo>
                  <a:pt x="73" y="17"/>
                  <a:pt x="73" y="17"/>
                  <a:pt x="73" y="17"/>
                </a:cubicBezTo>
                <a:cubicBezTo>
                  <a:pt x="74" y="18"/>
                  <a:pt x="74" y="18"/>
                  <a:pt x="74" y="18"/>
                </a:cubicBezTo>
                <a:cubicBezTo>
                  <a:pt x="73" y="19"/>
                  <a:pt x="73" y="19"/>
                  <a:pt x="74" y="18"/>
                </a:cubicBezTo>
                <a:cubicBezTo>
                  <a:pt x="75" y="18"/>
                  <a:pt x="76" y="15"/>
                  <a:pt x="76" y="16"/>
                </a:cubicBezTo>
                <a:cubicBezTo>
                  <a:pt x="76" y="18"/>
                  <a:pt x="74" y="19"/>
                  <a:pt x="75" y="19"/>
                </a:cubicBezTo>
                <a:cubicBezTo>
                  <a:pt x="77" y="18"/>
                  <a:pt x="77" y="17"/>
                  <a:pt x="77" y="15"/>
                </a:cubicBezTo>
                <a:cubicBezTo>
                  <a:pt x="77" y="15"/>
                  <a:pt x="77" y="15"/>
                  <a:pt x="77" y="15"/>
                </a:cubicBezTo>
                <a:cubicBezTo>
                  <a:pt x="77" y="15"/>
                  <a:pt x="77" y="16"/>
                  <a:pt x="78" y="17"/>
                </a:cubicBezTo>
                <a:cubicBezTo>
                  <a:pt x="77" y="16"/>
                  <a:pt x="77" y="15"/>
                  <a:pt x="77" y="14"/>
                </a:cubicBezTo>
                <a:cubicBezTo>
                  <a:pt x="77" y="14"/>
                  <a:pt x="77" y="14"/>
                  <a:pt x="77" y="15"/>
                </a:cubicBezTo>
                <a:cubicBezTo>
                  <a:pt x="77" y="15"/>
                  <a:pt x="79" y="17"/>
                  <a:pt x="79" y="18"/>
                </a:cubicBezTo>
                <a:cubicBezTo>
                  <a:pt x="79" y="17"/>
                  <a:pt x="78" y="15"/>
                  <a:pt x="78" y="15"/>
                </a:cubicBezTo>
                <a:cubicBezTo>
                  <a:pt x="79" y="16"/>
                  <a:pt x="80" y="17"/>
                  <a:pt x="80" y="17"/>
                </a:cubicBezTo>
                <a:cubicBezTo>
                  <a:pt x="80" y="17"/>
                  <a:pt x="79" y="16"/>
                  <a:pt x="79" y="16"/>
                </a:cubicBezTo>
                <a:cubicBezTo>
                  <a:pt x="79" y="16"/>
                  <a:pt x="80" y="17"/>
                  <a:pt x="80" y="17"/>
                </a:cubicBezTo>
                <a:cubicBezTo>
                  <a:pt x="80" y="16"/>
                  <a:pt x="80" y="15"/>
                  <a:pt x="80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0" y="16"/>
                  <a:pt x="81" y="16"/>
                  <a:pt x="81" y="16"/>
                </a:cubicBezTo>
                <a:cubicBezTo>
                  <a:pt x="81" y="16"/>
                  <a:pt x="80" y="15"/>
                  <a:pt x="80" y="14"/>
                </a:cubicBezTo>
                <a:cubicBezTo>
                  <a:pt x="80" y="14"/>
                  <a:pt x="80" y="14"/>
                  <a:pt x="80" y="14"/>
                </a:cubicBezTo>
                <a:cubicBezTo>
                  <a:pt x="81" y="15"/>
                  <a:pt x="81" y="15"/>
                  <a:pt x="81" y="15"/>
                </a:cubicBezTo>
                <a:cubicBezTo>
                  <a:pt x="82" y="15"/>
                  <a:pt x="82" y="15"/>
                  <a:pt x="82" y="15"/>
                </a:cubicBezTo>
                <a:cubicBezTo>
                  <a:pt x="82" y="15"/>
                  <a:pt x="82" y="15"/>
                  <a:pt x="81" y="15"/>
                </a:cubicBezTo>
                <a:cubicBezTo>
                  <a:pt x="83" y="15"/>
                  <a:pt x="83" y="15"/>
                  <a:pt x="83" y="15"/>
                </a:cubicBezTo>
                <a:cubicBezTo>
                  <a:pt x="82" y="14"/>
                  <a:pt x="81" y="11"/>
                  <a:pt x="81" y="11"/>
                </a:cubicBezTo>
                <a:cubicBezTo>
                  <a:pt x="81" y="11"/>
                  <a:pt x="81" y="10"/>
                  <a:pt x="81" y="10"/>
                </a:cubicBezTo>
                <a:cubicBezTo>
                  <a:pt x="81" y="10"/>
                  <a:pt x="81" y="11"/>
                  <a:pt x="82" y="11"/>
                </a:cubicBezTo>
                <a:cubicBezTo>
                  <a:pt x="81" y="10"/>
                  <a:pt x="81" y="9"/>
                  <a:pt x="80" y="8"/>
                </a:cubicBezTo>
                <a:cubicBezTo>
                  <a:pt x="79" y="7"/>
                  <a:pt x="78" y="7"/>
                  <a:pt x="77" y="6"/>
                </a:cubicBezTo>
                <a:cubicBezTo>
                  <a:pt x="78" y="6"/>
                  <a:pt x="78" y="6"/>
                  <a:pt x="79" y="7"/>
                </a:cubicBezTo>
                <a:cubicBezTo>
                  <a:pt x="78" y="6"/>
                  <a:pt x="78" y="6"/>
                  <a:pt x="78" y="6"/>
                </a:cubicBezTo>
                <a:cubicBezTo>
                  <a:pt x="77" y="5"/>
                  <a:pt x="75" y="5"/>
                  <a:pt x="74" y="5"/>
                </a:cubicBezTo>
                <a:cubicBezTo>
                  <a:pt x="72" y="5"/>
                  <a:pt x="71" y="5"/>
                  <a:pt x="71" y="5"/>
                </a:cubicBezTo>
                <a:cubicBezTo>
                  <a:pt x="71" y="4"/>
                  <a:pt x="69" y="4"/>
                  <a:pt x="69" y="4"/>
                </a:cubicBezTo>
                <a:cubicBezTo>
                  <a:pt x="69" y="3"/>
                  <a:pt x="68" y="3"/>
                  <a:pt x="68" y="3"/>
                </a:cubicBezTo>
                <a:cubicBezTo>
                  <a:pt x="69" y="3"/>
                  <a:pt x="69" y="3"/>
                  <a:pt x="69" y="3"/>
                </a:cubicBezTo>
                <a:cubicBezTo>
                  <a:pt x="68" y="2"/>
                  <a:pt x="68" y="2"/>
                  <a:pt x="68" y="2"/>
                </a:cubicBezTo>
                <a:cubicBezTo>
                  <a:pt x="67" y="2"/>
                  <a:pt x="67" y="2"/>
                  <a:pt x="66" y="1"/>
                </a:cubicBezTo>
                <a:cubicBezTo>
                  <a:pt x="66" y="1"/>
                  <a:pt x="67" y="2"/>
                  <a:pt x="67" y="2"/>
                </a:cubicBezTo>
                <a:cubicBezTo>
                  <a:pt x="67" y="2"/>
                  <a:pt x="66" y="1"/>
                  <a:pt x="65" y="1"/>
                </a:cubicBezTo>
                <a:cubicBezTo>
                  <a:pt x="65" y="1"/>
                  <a:pt x="65" y="1"/>
                  <a:pt x="65" y="1"/>
                </a:cubicBezTo>
                <a:cubicBezTo>
                  <a:pt x="65" y="1"/>
                  <a:pt x="65" y="1"/>
                  <a:pt x="65" y="1"/>
                </a:cubicBezTo>
                <a:cubicBezTo>
                  <a:pt x="65" y="1"/>
                  <a:pt x="64" y="0"/>
                  <a:pt x="64" y="0"/>
                </a:cubicBezTo>
                <a:cubicBezTo>
                  <a:pt x="63" y="0"/>
                  <a:pt x="62" y="0"/>
                  <a:pt x="62" y="0"/>
                </a:cubicBezTo>
                <a:cubicBezTo>
                  <a:pt x="61" y="0"/>
                  <a:pt x="61" y="0"/>
                  <a:pt x="61" y="0"/>
                </a:cubicBezTo>
                <a:cubicBezTo>
                  <a:pt x="61" y="0"/>
                  <a:pt x="61" y="0"/>
                  <a:pt x="62" y="1"/>
                </a:cubicBezTo>
                <a:cubicBezTo>
                  <a:pt x="61" y="1"/>
                  <a:pt x="60" y="1"/>
                  <a:pt x="59" y="1"/>
                </a:cubicBezTo>
                <a:cubicBezTo>
                  <a:pt x="58" y="2"/>
                  <a:pt x="57" y="2"/>
                  <a:pt x="56" y="2"/>
                </a:cubicBezTo>
                <a:cubicBezTo>
                  <a:pt x="56" y="2"/>
                  <a:pt x="57" y="2"/>
                  <a:pt x="58" y="2"/>
                </a:cubicBezTo>
                <a:cubicBezTo>
                  <a:pt x="56" y="3"/>
                  <a:pt x="55" y="4"/>
                  <a:pt x="55" y="4"/>
                </a:cubicBezTo>
                <a:cubicBezTo>
                  <a:pt x="52" y="4"/>
                  <a:pt x="50" y="6"/>
                  <a:pt x="50" y="9"/>
                </a:cubicBezTo>
                <a:cubicBezTo>
                  <a:pt x="49" y="9"/>
                  <a:pt x="48" y="10"/>
                  <a:pt x="48" y="11"/>
                </a:cubicBezTo>
                <a:cubicBezTo>
                  <a:pt x="48" y="11"/>
                  <a:pt x="48" y="10"/>
                  <a:pt x="49" y="9"/>
                </a:cubicBezTo>
                <a:cubicBezTo>
                  <a:pt x="49" y="10"/>
                  <a:pt x="49" y="10"/>
                  <a:pt x="49" y="1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1"/>
                  <a:pt x="49" y="11"/>
                  <a:pt x="49" y="11"/>
                </a:cubicBezTo>
                <a:cubicBezTo>
                  <a:pt x="49" y="11"/>
                  <a:pt x="49" y="11"/>
                  <a:pt x="49" y="11"/>
                </a:cubicBezTo>
                <a:cubicBezTo>
                  <a:pt x="48" y="11"/>
                  <a:pt x="48" y="11"/>
                  <a:pt x="48" y="11"/>
                </a:cubicBezTo>
                <a:cubicBezTo>
                  <a:pt x="47" y="12"/>
                  <a:pt x="46" y="12"/>
                  <a:pt x="45" y="12"/>
                </a:cubicBezTo>
                <a:cubicBezTo>
                  <a:pt x="45" y="12"/>
                  <a:pt x="46" y="12"/>
                  <a:pt x="46" y="12"/>
                </a:cubicBezTo>
                <a:cubicBezTo>
                  <a:pt x="45" y="12"/>
                  <a:pt x="44" y="12"/>
                  <a:pt x="44" y="12"/>
                </a:cubicBezTo>
                <a:cubicBezTo>
                  <a:pt x="45" y="13"/>
                  <a:pt x="47" y="13"/>
                  <a:pt x="48" y="13"/>
                </a:cubicBezTo>
                <a:cubicBezTo>
                  <a:pt x="47" y="14"/>
                  <a:pt x="46" y="15"/>
                  <a:pt x="45" y="17"/>
                </a:cubicBezTo>
                <a:cubicBezTo>
                  <a:pt x="45" y="17"/>
                  <a:pt x="47" y="15"/>
                  <a:pt x="49" y="13"/>
                </a:cubicBezTo>
                <a:cubicBezTo>
                  <a:pt x="48" y="15"/>
                  <a:pt x="47" y="16"/>
                  <a:pt x="47" y="17"/>
                </a:cubicBezTo>
                <a:cubicBezTo>
                  <a:pt x="48" y="15"/>
                  <a:pt x="48" y="14"/>
                  <a:pt x="49" y="13"/>
                </a:cubicBezTo>
                <a:cubicBezTo>
                  <a:pt x="49" y="13"/>
                  <a:pt x="49" y="13"/>
                  <a:pt x="49" y="13"/>
                </a:cubicBezTo>
                <a:cubicBezTo>
                  <a:pt x="50" y="13"/>
                  <a:pt x="50" y="13"/>
                  <a:pt x="50" y="13"/>
                </a:cubicBezTo>
                <a:cubicBezTo>
                  <a:pt x="49" y="15"/>
                  <a:pt x="48" y="17"/>
                  <a:pt x="48" y="18"/>
                </a:cubicBezTo>
                <a:cubicBezTo>
                  <a:pt x="48" y="18"/>
                  <a:pt x="49" y="16"/>
                  <a:pt x="50" y="14"/>
                </a:cubicBezTo>
                <a:cubicBezTo>
                  <a:pt x="50" y="14"/>
                  <a:pt x="50" y="14"/>
                  <a:pt x="50" y="14"/>
                </a:cubicBezTo>
                <a:cubicBezTo>
                  <a:pt x="49" y="15"/>
                  <a:pt x="48" y="20"/>
                  <a:pt x="48" y="20"/>
                </a:cubicBezTo>
                <a:cubicBezTo>
                  <a:pt x="50" y="17"/>
                  <a:pt x="50" y="17"/>
                  <a:pt x="50" y="17"/>
                </a:cubicBezTo>
                <a:cubicBezTo>
                  <a:pt x="49" y="19"/>
                  <a:pt x="49" y="21"/>
                  <a:pt x="49" y="20"/>
                </a:cubicBezTo>
                <a:cubicBezTo>
                  <a:pt x="49" y="18"/>
                  <a:pt x="52" y="15"/>
                  <a:pt x="52" y="16"/>
                </a:cubicBezTo>
                <a:cubicBezTo>
                  <a:pt x="51" y="17"/>
                  <a:pt x="52" y="20"/>
                  <a:pt x="52" y="18"/>
                </a:cubicBezTo>
                <a:cubicBezTo>
                  <a:pt x="52" y="18"/>
                  <a:pt x="52" y="17"/>
                  <a:pt x="52" y="16"/>
                </a:cubicBezTo>
                <a:cubicBezTo>
                  <a:pt x="52" y="18"/>
                  <a:pt x="52" y="20"/>
                  <a:pt x="52" y="20"/>
                </a:cubicBezTo>
                <a:cubicBezTo>
                  <a:pt x="52" y="19"/>
                  <a:pt x="52" y="17"/>
                  <a:pt x="52" y="16"/>
                </a:cubicBezTo>
                <a:cubicBezTo>
                  <a:pt x="52" y="15"/>
                  <a:pt x="52" y="15"/>
                  <a:pt x="52" y="16"/>
                </a:cubicBezTo>
                <a:cubicBezTo>
                  <a:pt x="52" y="17"/>
                  <a:pt x="53" y="19"/>
                  <a:pt x="53" y="19"/>
                </a:cubicBezTo>
                <a:cubicBezTo>
                  <a:pt x="52" y="17"/>
                  <a:pt x="53" y="16"/>
                  <a:pt x="53" y="16"/>
                </a:cubicBezTo>
                <a:cubicBezTo>
                  <a:pt x="54" y="18"/>
                  <a:pt x="54" y="18"/>
                  <a:pt x="54" y="18"/>
                </a:cubicBezTo>
                <a:cubicBezTo>
                  <a:pt x="54" y="17"/>
                  <a:pt x="54" y="17"/>
                  <a:pt x="54" y="17"/>
                </a:cubicBezTo>
                <a:cubicBezTo>
                  <a:pt x="54" y="18"/>
                  <a:pt x="54" y="19"/>
                  <a:pt x="54" y="19"/>
                </a:cubicBezTo>
                <a:cubicBezTo>
                  <a:pt x="55" y="18"/>
                  <a:pt x="55" y="18"/>
                  <a:pt x="55" y="17"/>
                </a:cubicBezTo>
                <a:cubicBezTo>
                  <a:pt x="55" y="16"/>
                  <a:pt x="55" y="16"/>
                  <a:pt x="55" y="16"/>
                </a:cubicBezTo>
                <a:cubicBezTo>
                  <a:pt x="56" y="16"/>
                  <a:pt x="56" y="16"/>
                  <a:pt x="56" y="16"/>
                </a:cubicBezTo>
                <a:cubicBezTo>
                  <a:pt x="56" y="17"/>
                  <a:pt x="58" y="21"/>
                  <a:pt x="58" y="21"/>
                </a:cubicBezTo>
                <a:cubicBezTo>
                  <a:pt x="58" y="22"/>
                  <a:pt x="58" y="23"/>
                  <a:pt x="58" y="23"/>
                </a:cubicBezTo>
                <a:cubicBezTo>
                  <a:pt x="57" y="23"/>
                  <a:pt x="52" y="25"/>
                  <a:pt x="50" y="24"/>
                </a:cubicBezTo>
                <a:cubicBezTo>
                  <a:pt x="48" y="24"/>
                  <a:pt x="46" y="25"/>
                  <a:pt x="42" y="26"/>
                </a:cubicBezTo>
                <a:cubicBezTo>
                  <a:pt x="37" y="27"/>
                  <a:pt x="28" y="27"/>
                  <a:pt x="27" y="26"/>
                </a:cubicBezTo>
                <a:cubicBezTo>
                  <a:pt x="27" y="25"/>
                  <a:pt x="23" y="26"/>
                  <a:pt x="22" y="26"/>
                </a:cubicBezTo>
                <a:cubicBezTo>
                  <a:pt x="21" y="26"/>
                  <a:pt x="17" y="26"/>
                  <a:pt x="14" y="26"/>
                </a:cubicBezTo>
                <a:cubicBezTo>
                  <a:pt x="10" y="26"/>
                  <a:pt x="9" y="25"/>
                  <a:pt x="9" y="25"/>
                </a:cubicBezTo>
                <a:cubicBezTo>
                  <a:pt x="7" y="22"/>
                  <a:pt x="6" y="22"/>
                  <a:pt x="6" y="22"/>
                </a:cubicBezTo>
                <a:cubicBezTo>
                  <a:pt x="5" y="22"/>
                  <a:pt x="1" y="24"/>
                  <a:pt x="1" y="24"/>
                </a:cubicBezTo>
                <a:cubicBezTo>
                  <a:pt x="0" y="25"/>
                  <a:pt x="1" y="27"/>
                  <a:pt x="1" y="2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5714" name="Freeform 17"/>
          <p:cNvSpPr>
            <a:spLocks noEditPoints="1"/>
          </p:cNvSpPr>
          <p:nvPr/>
        </p:nvSpPr>
        <p:spPr bwMode="auto">
          <a:xfrm>
            <a:off x="1835150" y="1793875"/>
            <a:ext cx="2794000" cy="4927600"/>
          </a:xfrm>
          <a:custGeom>
            <a:avLst/>
            <a:gdLst>
              <a:gd name="T0" fmla="*/ 2147483647 w 93"/>
              <a:gd name="T1" fmla="*/ 2147483647 h 164"/>
              <a:gd name="T2" fmla="*/ 2147483647 w 93"/>
              <a:gd name="T3" fmla="*/ 2147483647 h 164"/>
              <a:gd name="T4" fmla="*/ 2147483647 w 93"/>
              <a:gd name="T5" fmla="*/ 2147483647 h 164"/>
              <a:gd name="T6" fmla="*/ 2147483647 w 93"/>
              <a:gd name="T7" fmla="*/ 2147483647 h 164"/>
              <a:gd name="T8" fmla="*/ 2147483647 w 93"/>
              <a:gd name="T9" fmla="*/ 2147483647 h 164"/>
              <a:gd name="T10" fmla="*/ 2147483647 w 93"/>
              <a:gd name="T11" fmla="*/ 2147483647 h 164"/>
              <a:gd name="T12" fmla="*/ 2147483647 w 93"/>
              <a:gd name="T13" fmla="*/ 2147483647 h 164"/>
              <a:gd name="T14" fmla="*/ 2147483647 w 93"/>
              <a:gd name="T15" fmla="*/ 2147483647 h 164"/>
              <a:gd name="T16" fmla="*/ 2147483647 w 93"/>
              <a:gd name="T17" fmla="*/ 2147483647 h 164"/>
              <a:gd name="T18" fmla="*/ 2147483647 w 93"/>
              <a:gd name="T19" fmla="*/ 2147483647 h 164"/>
              <a:gd name="T20" fmla="*/ 2147483647 w 93"/>
              <a:gd name="T21" fmla="*/ 2147483647 h 164"/>
              <a:gd name="T22" fmla="*/ 2147483647 w 93"/>
              <a:gd name="T23" fmla="*/ 2147483647 h 164"/>
              <a:gd name="T24" fmla="*/ 2147483647 w 93"/>
              <a:gd name="T25" fmla="*/ 2147483647 h 164"/>
              <a:gd name="T26" fmla="*/ 2147483647 w 93"/>
              <a:gd name="T27" fmla="*/ 2147483647 h 164"/>
              <a:gd name="T28" fmla="*/ 2147483647 w 93"/>
              <a:gd name="T29" fmla="*/ 2147483647 h 164"/>
              <a:gd name="T30" fmla="*/ 2147483647 w 93"/>
              <a:gd name="T31" fmla="*/ 2147483647 h 164"/>
              <a:gd name="T32" fmla="*/ 2147483647 w 93"/>
              <a:gd name="T33" fmla="*/ 2147483647 h 164"/>
              <a:gd name="T34" fmla="*/ 2147483647 w 93"/>
              <a:gd name="T35" fmla="*/ 2147483647 h 164"/>
              <a:gd name="T36" fmla="*/ 2147483647 w 93"/>
              <a:gd name="T37" fmla="*/ 2147483647 h 164"/>
              <a:gd name="T38" fmla="*/ 2147483647 w 93"/>
              <a:gd name="T39" fmla="*/ 2147483647 h 164"/>
              <a:gd name="T40" fmla="*/ 2147483647 w 93"/>
              <a:gd name="T41" fmla="*/ 2147483647 h 164"/>
              <a:gd name="T42" fmla="*/ 2147483647 w 93"/>
              <a:gd name="T43" fmla="*/ 2147483647 h 164"/>
              <a:gd name="T44" fmla="*/ 2147483647 w 93"/>
              <a:gd name="T45" fmla="*/ 2147483647 h 164"/>
              <a:gd name="T46" fmla="*/ 2147483647 w 93"/>
              <a:gd name="T47" fmla="*/ 2147483647 h 164"/>
              <a:gd name="T48" fmla="*/ 2147483647 w 93"/>
              <a:gd name="T49" fmla="*/ 2147483647 h 164"/>
              <a:gd name="T50" fmla="*/ 2147483647 w 93"/>
              <a:gd name="T51" fmla="*/ 2147483647 h 164"/>
              <a:gd name="T52" fmla="*/ 2147483647 w 93"/>
              <a:gd name="T53" fmla="*/ 2147483647 h 164"/>
              <a:gd name="T54" fmla="*/ 2147483647 w 93"/>
              <a:gd name="T55" fmla="*/ 2147483647 h 164"/>
              <a:gd name="T56" fmla="*/ 2147483647 w 93"/>
              <a:gd name="T57" fmla="*/ 2147483647 h 164"/>
              <a:gd name="T58" fmla="*/ 2147483647 w 93"/>
              <a:gd name="T59" fmla="*/ 2147483647 h 164"/>
              <a:gd name="T60" fmla="*/ 2147483647 w 93"/>
              <a:gd name="T61" fmla="*/ 2147483647 h 164"/>
              <a:gd name="T62" fmla="*/ 2147483647 w 93"/>
              <a:gd name="T63" fmla="*/ 2147483647 h 164"/>
              <a:gd name="T64" fmla="*/ 2147483647 w 93"/>
              <a:gd name="T65" fmla="*/ 2147483647 h 164"/>
              <a:gd name="T66" fmla="*/ 2147483647 w 93"/>
              <a:gd name="T67" fmla="*/ 2147483647 h 164"/>
              <a:gd name="T68" fmla="*/ 2147483647 w 93"/>
              <a:gd name="T69" fmla="*/ 2147483647 h 164"/>
              <a:gd name="T70" fmla="*/ 2147483647 w 93"/>
              <a:gd name="T71" fmla="*/ 2147483647 h 164"/>
              <a:gd name="T72" fmla="*/ 2147483647 w 93"/>
              <a:gd name="T73" fmla="*/ 2147483647 h 164"/>
              <a:gd name="T74" fmla="*/ 2147483647 w 93"/>
              <a:gd name="T75" fmla="*/ 2147483647 h 164"/>
              <a:gd name="T76" fmla="*/ 2147483647 w 93"/>
              <a:gd name="T77" fmla="*/ 2147483647 h 164"/>
              <a:gd name="T78" fmla="*/ 2147483647 w 93"/>
              <a:gd name="T79" fmla="*/ 2147483647 h 164"/>
              <a:gd name="T80" fmla="*/ 2147483647 w 93"/>
              <a:gd name="T81" fmla="*/ 2147483647 h 164"/>
              <a:gd name="T82" fmla="*/ 2147483647 w 93"/>
              <a:gd name="T83" fmla="*/ 2147483647 h 164"/>
              <a:gd name="T84" fmla="*/ 2147483647 w 93"/>
              <a:gd name="T85" fmla="*/ 2147483647 h 164"/>
              <a:gd name="T86" fmla="*/ 2147483647 w 93"/>
              <a:gd name="T87" fmla="*/ 2147483647 h 164"/>
              <a:gd name="T88" fmla="*/ 2147483647 w 93"/>
              <a:gd name="T89" fmla="*/ 2147483647 h 164"/>
              <a:gd name="T90" fmla="*/ 2147483647 w 93"/>
              <a:gd name="T91" fmla="*/ 2147483647 h 164"/>
              <a:gd name="T92" fmla="*/ 2147483647 w 93"/>
              <a:gd name="T93" fmla="*/ 2147483647 h 164"/>
              <a:gd name="T94" fmla="*/ 2147483647 w 93"/>
              <a:gd name="T95" fmla="*/ 2147483647 h 164"/>
              <a:gd name="T96" fmla="*/ 2147483647 w 93"/>
              <a:gd name="T97" fmla="*/ 2147483647 h 164"/>
              <a:gd name="T98" fmla="*/ 2147483647 w 93"/>
              <a:gd name="T99" fmla="*/ 2147483647 h 164"/>
              <a:gd name="T100" fmla="*/ 2147483647 w 93"/>
              <a:gd name="T101" fmla="*/ 2147483647 h 164"/>
              <a:gd name="T102" fmla="*/ 2147483647 w 93"/>
              <a:gd name="T103" fmla="*/ 2147483647 h 164"/>
              <a:gd name="T104" fmla="*/ 2147483647 w 93"/>
              <a:gd name="T105" fmla="*/ 2147483647 h 164"/>
              <a:gd name="T106" fmla="*/ 2147483647 w 93"/>
              <a:gd name="T107" fmla="*/ 2147483647 h 164"/>
              <a:gd name="T108" fmla="*/ 2147483647 w 93"/>
              <a:gd name="T109" fmla="*/ 2147483647 h 164"/>
              <a:gd name="T110" fmla="*/ 2147483647 w 93"/>
              <a:gd name="T111" fmla="*/ 2147483647 h 164"/>
              <a:gd name="T112" fmla="*/ 2147483647 w 93"/>
              <a:gd name="T113" fmla="*/ 2147483647 h 164"/>
              <a:gd name="T114" fmla="*/ 2147483647 w 93"/>
              <a:gd name="T115" fmla="*/ 2147483647 h 164"/>
              <a:gd name="T116" fmla="*/ 2147483647 w 93"/>
              <a:gd name="T117" fmla="*/ 2147483647 h 164"/>
              <a:gd name="T118" fmla="*/ 2147483647 w 93"/>
              <a:gd name="T119" fmla="*/ 2147483647 h 16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w 93"/>
              <a:gd name="T181" fmla="*/ 0 h 164"/>
              <a:gd name="T182" fmla="*/ 93 w 93"/>
              <a:gd name="T183" fmla="*/ 164 h 164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T180" t="T181" r="T182" b="T183"/>
            <a:pathLst>
              <a:path w="93" h="164">
                <a:moveTo>
                  <a:pt x="59" y="26"/>
                </a:moveTo>
                <a:cubicBezTo>
                  <a:pt x="59" y="25"/>
                  <a:pt x="59" y="24"/>
                  <a:pt x="59" y="23"/>
                </a:cubicBezTo>
                <a:cubicBezTo>
                  <a:pt x="59" y="25"/>
                  <a:pt x="59" y="26"/>
                  <a:pt x="59" y="26"/>
                </a:cubicBezTo>
                <a:close/>
                <a:moveTo>
                  <a:pt x="62" y="13"/>
                </a:moveTo>
                <a:cubicBezTo>
                  <a:pt x="62" y="12"/>
                  <a:pt x="62" y="12"/>
                  <a:pt x="62" y="12"/>
                </a:cubicBezTo>
                <a:cubicBezTo>
                  <a:pt x="62" y="12"/>
                  <a:pt x="62" y="13"/>
                  <a:pt x="62" y="13"/>
                </a:cubicBezTo>
                <a:close/>
                <a:moveTo>
                  <a:pt x="60" y="18"/>
                </a:moveTo>
                <a:cubicBezTo>
                  <a:pt x="60" y="19"/>
                  <a:pt x="60" y="19"/>
                  <a:pt x="60" y="19"/>
                </a:cubicBezTo>
                <a:cubicBezTo>
                  <a:pt x="60" y="19"/>
                  <a:pt x="60" y="19"/>
                  <a:pt x="60" y="18"/>
                </a:cubicBezTo>
                <a:close/>
                <a:moveTo>
                  <a:pt x="49" y="1"/>
                </a:moveTo>
                <a:cubicBezTo>
                  <a:pt x="49" y="1"/>
                  <a:pt x="49" y="1"/>
                  <a:pt x="49" y="1"/>
                </a:cubicBezTo>
                <a:close/>
                <a:moveTo>
                  <a:pt x="34" y="15"/>
                </a:moveTo>
                <a:cubicBezTo>
                  <a:pt x="34" y="15"/>
                  <a:pt x="35" y="15"/>
                  <a:pt x="35" y="14"/>
                </a:cubicBezTo>
                <a:cubicBezTo>
                  <a:pt x="35" y="14"/>
                  <a:pt x="34" y="15"/>
                  <a:pt x="34" y="15"/>
                </a:cubicBezTo>
                <a:close/>
                <a:moveTo>
                  <a:pt x="0" y="162"/>
                </a:moveTo>
                <a:cubicBezTo>
                  <a:pt x="0" y="163"/>
                  <a:pt x="1" y="163"/>
                  <a:pt x="1" y="163"/>
                </a:cubicBezTo>
                <a:cubicBezTo>
                  <a:pt x="2" y="164"/>
                  <a:pt x="3" y="163"/>
                  <a:pt x="3" y="163"/>
                </a:cubicBezTo>
                <a:cubicBezTo>
                  <a:pt x="4" y="164"/>
                  <a:pt x="6" y="163"/>
                  <a:pt x="7" y="163"/>
                </a:cubicBezTo>
                <a:cubicBezTo>
                  <a:pt x="8" y="162"/>
                  <a:pt x="8" y="163"/>
                  <a:pt x="8" y="162"/>
                </a:cubicBezTo>
                <a:cubicBezTo>
                  <a:pt x="9" y="162"/>
                  <a:pt x="9" y="162"/>
                  <a:pt x="10" y="161"/>
                </a:cubicBezTo>
                <a:cubicBezTo>
                  <a:pt x="10" y="161"/>
                  <a:pt x="11" y="160"/>
                  <a:pt x="11" y="159"/>
                </a:cubicBezTo>
                <a:cubicBezTo>
                  <a:pt x="12" y="159"/>
                  <a:pt x="13" y="157"/>
                  <a:pt x="14" y="156"/>
                </a:cubicBezTo>
                <a:cubicBezTo>
                  <a:pt x="14" y="156"/>
                  <a:pt x="14" y="154"/>
                  <a:pt x="15" y="153"/>
                </a:cubicBezTo>
                <a:cubicBezTo>
                  <a:pt x="15" y="153"/>
                  <a:pt x="16" y="151"/>
                  <a:pt x="16" y="151"/>
                </a:cubicBezTo>
                <a:cubicBezTo>
                  <a:pt x="16" y="150"/>
                  <a:pt x="17" y="147"/>
                  <a:pt x="19" y="146"/>
                </a:cubicBezTo>
                <a:cubicBezTo>
                  <a:pt x="21" y="144"/>
                  <a:pt x="29" y="135"/>
                  <a:pt x="30" y="132"/>
                </a:cubicBezTo>
                <a:cubicBezTo>
                  <a:pt x="31" y="129"/>
                  <a:pt x="32" y="128"/>
                  <a:pt x="35" y="126"/>
                </a:cubicBezTo>
                <a:cubicBezTo>
                  <a:pt x="37" y="123"/>
                  <a:pt x="41" y="115"/>
                  <a:pt x="42" y="113"/>
                </a:cubicBezTo>
                <a:cubicBezTo>
                  <a:pt x="43" y="110"/>
                  <a:pt x="45" y="104"/>
                  <a:pt x="47" y="102"/>
                </a:cubicBezTo>
                <a:cubicBezTo>
                  <a:pt x="48" y="100"/>
                  <a:pt x="51" y="95"/>
                  <a:pt x="51" y="95"/>
                </a:cubicBezTo>
                <a:cubicBezTo>
                  <a:pt x="52" y="95"/>
                  <a:pt x="55" y="94"/>
                  <a:pt x="56" y="94"/>
                </a:cubicBezTo>
                <a:cubicBezTo>
                  <a:pt x="57" y="94"/>
                  <a:pt x="60" y="93"/>
                  <a:pt x="60" y="95"/>
                </a:cubicBezTo>
                <a:cubicBezTo>
                  <a:pt x="61" y="96"/>
                  <a:pt x="63" y="105"/>
                  <a:pt x="64" y="107"/>
                </a:cubicBezTo>
                <a:cubicBezTo>
                  <a:pt x="64" y="110"/>
                  <a:pt x="66" y="114"/>
                  <a:pt x="66" y="114"/>
                </a:cubicBezTo>
                <a:cubicBezTo>
                  <a:pt x="66" y="115"/>
                  <a:pt x="67" y="117"/>
                  <a:pt x="67" y="119"/>
                </a:cubicBezTo>
                <a:cubicBezTo>
                  <a:pt x="68" y="122"/>
                  <a:pt x="69" y="125"/>
                  <a:pt x="70" y="128"/>
                </a:cubicBezTo>
                <a:cubicBezTo>
                  <a:pt x="71" y="131"/>
                  <a:pt x="71" y="131"/>
                  <a:pt x="71" y="132"/>
                </a:cubicBezTo>
                <a:cubicBezTo>
                  <a:pt x="72" y="133"/>
                  <a:pt x="73" y="138"/>
                  <a:pt x="74" y="141"/>
                </a:cubicBezTo>
                <a:cubicBezTo>
                  <a:pt x="76" y="144"/>
                  <a:pt x="75" y="148"/>
                  <a:pt x="75" y="150"/>
                </a:cubicBezTo>
                <a:cubicBezTo>
                  <a:pt x="75" y="152"/>
                  <a:pt x="78" y="153"/>
                  <a:pt x="79" y="153"/>
                </a:cubicBezTo>
                <a:cubicBezTo>
                  <a:pt x="80" y="153"/>
                  <a:pt x="82" y="155"/>
                  <a:pt x="82" y="155"/>
                </a:cubicBezTo>
                <a:cubicBezTo>
                  <a:pt x="83" y="156"/>
                  <a:pt x="84" y="157"/>
                  <a:pt x="85" y="157"/>
                </a:cubicBezTo>
                <a:cubicBezTo>
                  <a:pt x="85" y="157"/>
                  <a:pt x="86" y="158"/>
                  <a:pt x="86" y="158"/>
                </a:cubicBezTo>
                <a:cubicBezTo>
                  <a:pt x="89" y="159"/>
                  <a:pt x="89" y="158"/>
                  <a:pt x="89" y="158"/>
                </a:cubicBezTo>
                <a:cubicBezTo>
                  <a:pt x="91" y="158"/>
                  <a:pt x="91" y="158"/>
                  <a:pt x="91" y="158"/>
                </a:cubicBezTo>
                <a:cubicBezTo>
                  <a:pt x="93" y="157"/>
                  <a:pt x="92" y="156"/>
                  <a:pt x="92" y="156"/>
                </a:cubicBezTo>
                <a:cubicBezTo>
                  <a:pt x="92" y="156"/>
                  <a:pt x="91" y="155"/>
                  <a:pt x="91" y="155"/>
                </a:cubicBezTo>
                <a:cubicBezTo>
                  <a:pt x="91" y="154"/>
                  <a:pt x="89" y="153"/>
                  <a:pt x="89" y="153"/>
                </a:cubicBezTo>
                <a:cubicBezTo>
                  <a:pt x="89" y="153"/>
                  <a:pt x="86" y="151"/>
                  <a:pt x="86" y="151"/>
                </a:cubicBezTo>
                <a:cubicBezTo>
                  <a:pt x="85" y="151"/>
                  <a:pt x="84" y="150"/>
                  <a:pt x="82" y="148"/>
                </a:cubicBezTo>
                <a:cubicBezTo>
                  <a:pt x="81" y="146"/>
                  <a:pt x="80" y="143"/>
                  <a:pt x="80" y="142"/>
                </a:cubicBezTo>
                <a:cubicBezTo>
                  <a:pt x="80" y="140"/>
                  <a:pt x="80" y="136"/>
                  <a:pt x="79" y="134"/>
                </a:cubicBezTo>
                <a:cubicBezTo>
                  <a:pt x="79" y="132"/>
                  <a:pt x="78" y="127"/>
                  <a:pt x="78" y="127"/>
                </a:cubicBezTo>
                <a:cubicBezTo>
                  <a:pt x="78" y="123"/>
                  <a:pt x="76" y="116"/>
                  <a:pt x="75" y="115"/>
                </a:cubicBezTo>
                <a:cubicBezTo>
                  <a:pt x="75" y="114"/>
                  <a:pt x="74" y="112"/>
                  <a:pt x="74" y="111"/>
                </a:cubicBezTo>
                <a:cubicBezTo>
                  <a:pt x="74" y="110"/>
                  <a:pt x="74" y="108"/>
                  <a:pt x="73" y="107"/>
                </a:cubicBezTo>
                <a:cubicBezTo>
                  <a:pt x="73" y="106"/>
                  <a:pt x="73" y="103"/>
                  <a:pt x="73" y="102"/>
                </a:cubicBezTo>
                <a:cubicBezTo>
                  <a:pt x="73" y="101"/>
                  <a:pt x="73" y="99"/>
                  <a:pt x="73" y="99"/>
                </a:cubicBezTo>
                <a:cubicBezTo>
                  <a:pt x="73" y="99"/>
                  <a:pt x="72" y="90"/>
                  <a:pt x="73" y="86"/>
                </a:cubicBezTo>
                <a:cubicBezTo>
                  <a:pt x="73" y="82"/>
                  <a:pt x="70" y="70"/>
                  <a:pt x="64" y="64"/>
                </a:cubicBezTo>
                <a:cubicBezTo>
                  <a:pt x="59" y="59"/>
                  <a:pt x="58" y="54"/>
                  <a:pt x="58" y="54"/>
                </a:cubicBezTo>
                <a:cubicBezTo>
                  <a:pt x="57" y="52"/>
                  <a:pt x="58" y="50"/>
                  <a:pt x="58" y="50"/>
                </a:cubicBezTo>
                <a:cubicBezTo>
                  <a:pt x="60" y="44"/>
                  <a:pt x="59" y="42"/>
                  <a:pt x="57" y="40"/>
                </a:cubicBezTo>
                <a:cubicBezTo>
                  <a:pt x="55" y="38"/>
                  <a:pt x="55" y="36"/>
                  <a:pt x="55" y="36"/>
                </a:cubicBezTo>
                <a:cubicBezTo>
                  <a:pt x="55" y="35"/>
                  <a:pt x="55" y="35"/>
                  <a:pt x="55" y="35"/>
                </a:cubicBezTo>
                <a:cubicBezTo>
                  <a:pt x="56" y="33"/>
                  <a:pt x="57" y="30"/>
                  <a:pt x="58" y="26"/>
                </a:cubicBezTo>
                <a:cubicBezTo>
                  <a:pt x="58" y="26"/>
                  <a:pt x="58" y="26"/>
                  <a:pt x="58" y="26"/>
                </a:cubicBezTo>
                <a:cubicBezTo>
                  <a:pt x="58" y="29"/>
                  <a:pt x="58" y="31"/>
                  <a:pt x="58" y="33"/>
                </a:cubicBezTo>
                <a:cubicBezTo>
                  <a:pt x="58" y="33"/>
                  <a:pt x="59" y="31"/>
                  <a:pt x="58" y="26"/>
                </a:cubicBezTo>
                <a:cubicBezTo>
                  <a:pt x="58" y="25"/>
                  <a:pt x="58" y="25"/>
                  <a:pt x="58" y="25"/>
                </a:cubicBezTo>
                <a:cubicBezTo>
                  <a:pt x="59" y="27"/>
                  <a:pt x="59" y="28"/>
                  <a:pt x="59" y="28"/>
                </a:cubicBezTo>
                <a:cubicBezTo>
                  <a:pt x="59" y="27"/>
                  <a:pt x="58" y="26"/>
                  <a:pt x="58" y="25"/>
                </a:cubicBezTo>
                <a:cubicBezTo>
                  <a:pt x="58" y="24"/>
                  <a:pt x="59" y="24"/>
                  <a:pt x="59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3"/>
                  <a:pt x="59" y="23"/>
                  <a:pt x="59" y="23"/>
                </a:cubicBezTo>
                <a:cubicBezTo>
                  <a:pt x="59" y="23"/>
                  <a:pt x="59" y="22"/>
                  <a:pt x="59" y="22"/>
                </a:cubicBezTo>
                <a:cubicBezTo>
                  <a:pt x="60" y="26"/>
                  <a:pt x="60" y="31"/>
                  <a:pt x="60" y="31"/>
                </a:cubicBezTo>
                <a:cubicBezTo>
                  <a:pt x="61" y="27"/>
                  <a:pt x="60" y="23"/>
                  <a:pt x="59" y="21"/>
                </a:cubicBezTo>
                <a:cubicBezTo>
                  <a:pt x="59" y="21"/>
                  <a:pt x="60" y="21"/>
                  <a:pt x="60" y="20"/>
                </a:cubicBezTo>
                <a:cubicBezTo>
                  <a:pt x="60" y="21"/>
                  <a:pt x="60" y="22"/>
                  <a:pt x="60" y="22"/>
                </a:cubicBezTo>
                <a:cubicBezTo>
                  <a:pt x="60" y="22"/>
                  <a:pt x="60" y="21"/>
                  <a:pt x="60" y="20"/>
                </a:cubicBezTo>
                <a:cubicBezTo>
                  <a:pt x="60" y="19"/>
                  <a:pt x="60" y="19"/>
                  <a:pt x="60" y="19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8"/>
                  <a:pt x="60" y="18"/>
                  <a:pt x="60" y="18"/>
                </a:cubicBezTo>
                <a:cubicBezTo>
                  <a:pt x="60" y="17"/>
                  <a:pt x="60" y="17"/>
                  <a:pt x="60" y="17"/>
                </a:cubicBezTo>
                <a:cubicBezTo>
                  <a:pt x="60" y="17"/>
                  <a:pt x="60" y="16"/>
                  <a:pt x="60" y="16"/>
                </a:cubicBezTo>
                <a:cubicBezTo>
                  <a:pt x="62" y="19"/>
                  <a:pt x="61" y="21"/>
                  <a:pt x="61" y="21"/>
                </a:cubicBezTo>
                <a:cubicBezTo>
                  <a:pt x="62" y="21"/>
                  <a:pt x="61" y="17"/>
                  <a:pt x="60" y="15"/>
                </a:cubicBezTo>
                <a:cubicBezTo>
                  <a:pt x="60" y="14"/>
                  <a:pt x="60" y="13"/>
                  <a:pt x="60" y="12"/>
                </a:cubicBezTo>
                <a:cubicBezTo>
                  <a:pt x="60" y="11"/>
                  <a:pt x="60" y="11"/>
                  <a:pt x="60" y="11"/>
                </a:cubicBezTo>
                <a:cubicBezTo>
                  <a:pt x="62" y="13"/>
                  <a:pt x="62" y="16"/>
                  <a:pt x="62" y="16"/>
                </a:cubicBezTo>
                <a:cubicBezTo>
                  <a:pt x="62" y="26"/>
                  <a:pt x="63" y="25"/>
                  <a:pt x="63" y="25"/>
                </a:cubicBezTo>
                <a:cubicBezTo>
                  <a:pt x="62" y="24"/>
                  <a:pt x="62" y="24"/>
                  <a:pt x="62" y="17"/>
                </a:cubicBezTo>
                <a:cubicBezTo>
                  <a:pt x="62" y="13"/>
                  <a:pt x="61" y="12"/>
                  <a:pt x="61" y="11"/>
                </a:cubicBezTo>
                <a:cubicBezTo>
                  <a:pt x="60" y="10"/>
                  <a:pt x="60" y="10"/>
                  <a:pt x="60" y="10"/>
                </a:cubicBezTo>
                <a:cubicBezTo>
                  <a:pt x="61" y="10"/>
                  <a:pt x="62" y="11"/>
                  <a:pt x="62" y="12"/>
                </a:cubicBezTo>
                <a:cubicBezTo>
                  <a:pt x="62" y="11"/>
                  <a:pt x="61" y="10"/>
                  <a:pt x="60" y="10"/>
                </a:cubicBezTo>
                <a:cubicBezTo>
                  <a:pt x="60" y="9"/>
                  <a:pt x="60" y="9"/>
                  <a:pt x="60" y="9"/>
                </a:cubicBezTo>
                <a:cubicBezTo>
                  <a:pt x="62" y="10"/>
                  <a:pt x="62" y="10"/>
                  <a:pt x="62" y="10"/>
                </a:cubicBezTo>
                <a:cubicBezTo>
                  <a:pt x="62" y="10"/>
                  <a:pt x="61" y="9"/>
                  <a:pt x="60" y="9"/>
                </a:cubicBezTo>
                <a:cubicBezTo>
                  <a:pt x="60" y="8"/>
                  <a:pt x="60" y="8"/>
                  <a:pt x="60" y="8"/>
                </a:cubicBezTo>
                <a:cubicBezTo>
                  <a:pt x="61" y="8"/>
                  <a:pt x="61" y="8"/>
                  <a:pt x="61" y="8"/>
                </a:cubicBezTo>
                <a:cubicBezTo>
                  <a:pt x="61" y="8"/>
                  <a:pt x="61" y="8"/>
                  <a:pt x="60" y="8"/>
                </a:cubicBezTo>
                <a:cubicBezTo>
                  <a:pt x="60" y="6"/>
                  <a:pt x="59" y="5"/>
                  <a:pt x="57" y="4"/>
                </a:cubicBezTo>
                <a:cubicBezTo>
                  <a:pt x="57" y="4"/>
                  <a:pt x="57" y="4"/>
                  <a:pt x="57" y="4"/>
                </a:cubicBezTo>
                <a:cubicBezTo>
                  <a:pt x="57" y="4"/>
                  <a:pt x="58" y="4"/>
                  <a:pt x="58" y="4"/>
                </a:cubicBezTo>
                <a:cubicBezTo>
                  <a:pt x="58" y="4"/>
                  <a:pt x="58" y="4"/>
                  <a:pt x="57" y="4"/>
                </a:cubicBezTo>
                <a:cubicBezTo>
                  <a:pt x="56" y="4"/>
                  <a:pt x="56" y="4"/>
                  <a:pt x="56" y="4"/>
                </a:cubicBezTo>
                <a:cubicBezTo>
                  <a:pt x="57" y="3"/>
                  <a:pt x="57" y="3"/>
                  <a:pt x="57" y="3"/>
                </a:cubicBezTo>
                <a:cubicBezTo>
                  <a:pt x="56" y="4"/>
                  <a:pt x="56" y="4"/>
                  <a:pt x="56" y="4"/>
                </a:cubicBezTo>
                <a:cubicBezTo>
                  <a:pt x="56" y="3"/>
                  <a:pt x="56" y="3"/>
                  <a:pt x="56" y="3"/>
                </a:cubicBezTo>
                <a:cubicBezTo>
                  <a:pt x="56" y="2"/>
                  <a:pt x="56" y="0"/>
                  <a:pt x="53" y="2"/>
                </a:cubicBezTo>
                <a:cubicBezTo>
                  <a:pt x="52" y="1"/>
                  <a:pt x="52" y="1"/>
                  <a:pt x="52" y="1"/>
                </a:cubicBezTo>
                <a:cubicBezTo>
                  <a:pt x="52" y="1"/>
                  <a:pt x="52" y="1"/>
                  <a:pt x="52" y="1"/>
                </a:cubicBezTo>
                <a:cubicBezTo>
                  <a:pt x="52" y="1"/>
                  <a:pt x="52" y="1"/>
                  <a:pt x="52" y="1"/>
                </a:cubicBezTo>
                <a:cubicBezTo>
                  <a:pt x="52" y="1"/>
                  <a:pt x="51" y="1"/>
                  <a:pt x="51" y="1"/>
                </a:cubicBezTo>
                <a:cubicBezTo>
                  <a:pt x="50" y="1"/>
                  <a:pt x="50" y="1"/>
                  <a:pt x="49" y="1"/>
                </a:cubicBezTo>
                <a:cubicBezTo>
                  <a:pt x="50" y="1"/>
                  <a:pt x="50" y="1"/>
                  <a:pt x="50" y="1"/>
                </a:cubicBezTo>
                <a:cubicBezTo>
                  <a:pt x="49" y="1"/>
                  <a:pt x="48" y="1"/>
                  <a:pt x="47" y="2"/>
                </a:cubicBezTo>
                <a:cubicBezTo>
                  <a:pt x="40" y="3"/>
                  <a:pt x="39" y="9"/>
                  <a:pt x="39" y="9"/>
                </a:cubicBezTo>
                <a:cubicBezTo>
                  <a:pt x="40" y="4"/>
                  <a:pt x="44" y="3"/>
                  <a:pt x="46" y="2"/>
                </a:cubicBezTo>
                <a:cubicBezTo>
                  <a:pt x="45" y="3"/>
                  <a:pt x="43" y="4"/>
                  <a:pt x="42" y="5"/>
                </a:cubicBezTo>
                <a:cubicBezTo>
                  <a:pt x="41" y="6"/>
                  <a:pt x="40" y="7"/>
                  <a:pt x="40" y="7"/>
                </a:cubicBezTo>
                <a:cubicBezTo>
                  <a:pt x="41" y="6"/>
                  <a:pt x="41" y="6"/>
                  <a:pt x="42" y="6"/>
                </a:cubicBezTo>
                <a:cubicBezTo>
                  <a:pt x="41" y="7"/>
                  <a:pt x="40" y="8"/>
                  <a:pt x="40" y="8"/>
                </a:cubicBezTo>
                <a:cubicBezTo>
                  <a:pt x="40" y="9"/>
                  <a:pt x="40" y="10"/>
                  <a:pt x="39" y="11"/>
                </a:cubicBezTo>
                <a:cubicBezTo>
                  <a:pt x="38" y="12"/>
                  <a:pt x="38" y="12"/>
                  <a:pt x="37" y="13"/>
                </a:cubicBezTo>
                <a:cubicBezTo>
                  <a:pt x="37" y="13"/>
                  <a:pt x="38" y="13"/>
                  <a:pt x="38" y="12"/>
                </a:cubicBezTo>
                <a:cubicBezTo>
                  <a:pt x="38" y="12"/>
                  <a:pt x="38" y="13"/>
                  <a:pt x="38" y="13"/>
                </a:cubicBezTo>
                <a:cubicBezTo>
                  <a:pt x="37" y="14"/>
                  <a:pt x="36" y="14"/>
                  <a:pt x="35" y="14"/>
                </a:cubicBezTo>
                <a:cubicBezTo>
                  <a:pt x="36" y="14"/>
                  <a:pt x="37" y="14"/>
                  <a:pt x="38" y="13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7" y="14"/>
                  <a:pt x="37" y="14"/>
                </a:cubicBezTo>
                <a:cubicBezTo>
                  <a:pt x="37" y="14"/>
                  <a:pt x="36" y="15"/>
                  <a:pt x="36" y="15"/>
                </a:cubicBezTo>
                <a:cubicBezTo>
                  <a:pt x="36" y="15"/>
                  <a:pt x="36" y="15"/>
                  <a:pt x="37" y="14"/>
                </a:cubicBezTo>
                <a:cubicBezTo>
                  <a:pt x="36" y="15"/>
                  <a:pt x="36" y="16"/>
                  <a:pt x="35" y="17"/>
                </a:cubicBezTo>
                <a:cubicBezTo>
                  <a:pt x="35" y="18"/>
                  <a:pt x="35" y="18"/>
                  <a:pt x="34" y="19"/>
                </a:cubicBezTo>
                <a:cubicBezTo>
                  <a:pt x="35" y="18"/>
                  <a:pt x="35" y="18"/>
                  <a:pt x="36" y="17"/>
                </a:cubicBezTo>
                <a:cubicBezTo>
                  <a:pt x="36" y="16"/>
                  <a:pt x="36" y="16"/>
                  <a:pt x="37" y="15"/>
                </a:cubicBezTo>
                <a:cubicBezTo>
                  <a:pt x="37" y="16"/>
                  <a:pt x="37" y="17"/>
                  <a:pt x="36" y="17"/>
                </a:cubicBezTo>
                <a:cubicBezTo>
                  <a:pt x="36" y="18"/>
                  <a:pt x="35" y="19"/>
                  <a:pt x="34" y="20"/>
                </a:cubicBezTo>
                <a:cubicBezTo>
                  <a:pt x="35" y="19"/>
                  <a:pt x="35" y="19"/>
                  <a:pt x="36" y="18"/>
                </a:cubicBezTo>
                <a:cubicBezTo>
                  <a:pt x="36" y="19"/>
                  <a:pt x="36" y="19"/>
                  <a:pt x="36" y="19"/>
                </a:cubicBezTo>
                <a:cubicBezTo>
                  <a:pt x="35" y="20"/>
                  <a:pt x="34" y="21"/>
                  <a:pt x="34" y="24"/>
                </a:cubicBezTo>
                <a:cubicBezTo>
                  <a:pt x="33" y="25"/>
                  <a:pt x="32" y="25"/>
                  <a:pt x="31" y="26"/>
                </a:cubicBezTo>
                <a:cubicBezTo>
                  <a:pt x="30" y="26"/>
                  <a:pt x="29" y="26"/>
                  <a:pt x="29" y="25"/>
                </a:cubicBezTo>
                <a:cubicBezTo>
                  <a:pt x="29" y="25"/>
                  <a:pt x="29" y="26"/>
                  <a:pt x="31" y="26"/>
                </a:cubicBezTo>
                <a:cubicBezTo>
                  <a:pt x="30" y="27"/>
                  <a:pt x="29" y="27"/>
                  <a:pt x="29" y="27"/>
                </a:cubicBezTo>
                <a:cubicBezTo>
                  <a:pt x="27" y="27"/>
                  <a:pt x="27" y="27"/>
                  <a:pt x="27" y="27"/>
                </a:cubicBezTo>
                <a:cubicBezTo>
                  <a:pt x="24" y="29"/>
                  <a:pt x="22" y="36"/>
                  <a:pt x="22" y="38"/>
                </a:cubicBezTo>
                <a:cubicBezTo>
                  <a:pt x="22" y="41"/>
                  <a:pt x="22" y="55"/>
                  <a:pt x="22" y="57"/>
                </a:cubicBezTo>
                <a:cubicBezTo>
                  <a:pt x="22" y="59"/>
                  <a:pt x="23" y="62"/>
                  <a:pt x="23" y="63"/>
                </a:cubicBezTo>
                <a:cubicBezTo>
                  <a:pt x="23" y="64"/>
                  <a:pt x="23" y="65"/>
                  <a:pt x="23" y="65"/>
                </a:cubicBezTo>
                <a:cubicBezTo>
                  <a:pt x="24" y="66"/>
                  <a:pt x="24" y="66"/>
                  <a:pt x="24" y="66"/>
                </a:cubicBezTo>
                <a:cubicBezTo>
                  <a:pt x="24" y="67"/>
                  <a:pt x="26" y="70"/>
                  <a:pt x="26" y="70"/>
                </a:cubicBezTo>
                <a:cubicBezTo>
                  <a:pt x="28" y="71"/>
                  <a:pt x="36" y="83"/>
                  <a:pt x="36" y="83"/>
                </a:cubicBezTo>
                <a:cubicBezTo>
                  <a:pt x="34" y="85"/>
                  <a:pt x="34" y="93"/>
                  <a:pt x="34" y="94"/>
                </a:cubicBezTo>
                <a:cubicBezTo>
                  <a:pt x="34" y="95"/>
                  <a:pt x="34" y="95"/>
                  <a:pt x="34" y="95"/>
                </a:cubicBezTo>
                <a:cubicBezTo>
                  <a:pt x="34" y="96"/>
                  <a:pt x="32" y="106"/>
                  <a:pt x="32" y="107"/>
                </a:cubicBezTo>
                <a:cubicBezTo>
                  <a:pt x="32" y="107"/>
                  <a:pt x="32" y="115"/>
                  <a:pt x="26" y="122"/>
                </a:cubicBezTo>
                <a:cubicBezTo>
                  <a:pt x="19" y="128"/>
                  <a:pt x="15" y="142"/>
                  <a:pt x="14" y="145"/>
                </a:cubicBezTo>
                <a:cubicBezTo>
                  <a:pt x="13" y="147"/>
                  <a:pt x="12" y="148"/>
                  <a:pt x="11" y="149"/>
                </a:cubicBezTo>
                <a:cubicBezTo>
                  <a:pt x="11" y="149"/>
                  <a:pt x="10" y="150"/>
                  <a:pt x="10" y="151"/>
                </a:cubicBezTo>
                <a:cubicBezTo>
                  <a:pt x="10" y="152"/>
                  <a:pt x="8" y="153"/>
                  <a:pt x="8" y="153"/>
                </a:cubicBezTo>
                <a:cubicBezTo>
                  <a:pt x="8" y="153"/>
                  <a:pt x="6" y="154"/>
                  <a:pt x="6" y="155"/>
                </a:cubicBezTo>
                <a:cubicBezTo>
                  <a:pt x="5" y="155"/>
                  <a:pt x="4" y="156"/>
                  <a:pt x="4" y="156"/>
                </a:cubicBezTo>
                <a:cubicBezTo>
                  <a:pt x="3" y="157"/>
                  <a:pt x="3" y="157"/>
                  <a:pt x="2" y="158"/>
                </a:cubicBezTo>
                <a:cubicBezTo>
                  <a:pt x="2" y="158"/>
                  <a:pt x="2" y="158"/>
                  <a:pt x="2" y="159"/>
                </a:cubicBezTo>
                <a:cubicBezTo>
                  <a:pt x="1" y="160"/>
                  <a:pt x="1" y="160"/>
                  <a:pt x="1" y="160"/>
                </a:cubicBezTo>
                <a:cubicBezTo>
                  <a:pt x="0" y="161"/>
                  <a:pt x="0" y="162"/>
                  <a:pt x="0" y="162"/>
                </a:cubicBezTo>
                <a:close/>
                <a:moveTo>
                  <a:pt x="60" y="11"/>
                </a:moveTo>
                <a:cubicBezTo>
                  <a:pt x="60" y="11"/>
                  <a:pt x="60" y="11"/>
                  <a:pt x="60" y="11"/>
                </a:cubicBezTo>
                <a:cubicBezTo>
                  <a:pt x="60" y="11"/>
                  <a:pt x="60" y="11"/>
                  <a:pt x="60" y="11"/>
                </a:cubicBezTo>
                <a:close/>
                <a:moveTo>
                  <a:pt x="60" y="9"/>
                </a:moveTo>
                <a:cubicBezTo>
                  <a:pt x="60" y="10"/>
                  <a:pt x="60" y="10"/>
                  <a:pt x="60" y="10"/>
                </a:cubicBezTo>
                <a:cubicBezTo>
                  <a:pt x="60" y="11"/>
                  <a:pt x="60" y="11"/>
                  <a:pt x="60" y="11"/>
                </a:cubicBezTo>
                <a:cubicBezTo>
                  <a:pt x="60" y="10"/>
                  <a:pt x="60" y="10"/>
                  <a:pt x="60" y="10"/>
                </a:cubicBezTo>
                <a:cubicBezTo>
                  <a:pt x="60" y="10"/>
                  <a:pt x="60" y="10"/>
                  <a:pt x="60" y="10"/>
                </a:cubicBezTo>
                <a:lnTo>
                  <a:pt x="60" y="9"/>
                </a:lnTo>
                <a:close/>
                <a:moveTo>
                  <a:pt x="59" y="8"/>
                </a:moveTo>
                <a:cubicBezTo>
                  <a:pt x="59" y="9"/>
                  <a:pt x="60" y="9"/>
                  <a:pt x="60" y="9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9"/>
                  <a:pt x="60" y="9"/>
                  <a:pt x="59" y="9"/>
                </a:cubicBezTo>
                <a:lnTo>
                  <a:pt x="59" y="8"/>
                </a:lnTo>
                <a:close/>
                <a:moveTo>
                  <a:pt x="59" y="8"/>
                </a:moveTo>
                <a:cubicBezTo>
                  <a:pt x="59" y="8"/>
                  <a:pt x="59" y="8"/>
                  <a:pt x="59" y="8"/>
                </a:cubicBezTo>
                <a:cubicBezTo>
                  <a:pt x="60" y="8"/>
                  <a:pt x="60" y="8"/>
                  <a:pt x="60" y="8"/>
                </a:cubicBezTo>
                <a:cubicBezTo>
                  <a:pt x="60" y="9"/>
                  <a:pt x="60" y="9"/>
                  <a:pt x="60" y="9"/>
                </a:cubicBezTo>
                <a:cubicBezTo>
                  <a:pt x="60" y="9"/>
                  <a:pt x="59" y="8"/>
                  <a:pt x="59" y="8"/>
                </a:cubicBezTo>
                <a:close/>
                <a:moveTo>
                  <a:pt x="58" y="5"/>
                </a:moveTo>
                <a:cubicBezTo>
                  <a:pt x="59" y="5"/>
                  <a:pt x="59" y="6"/>
                  <a:pt x="60" y="8"/>
                </a:cubicBezTo>
                <a:cubicBezTo>
                  <a:pt x="59" y="7"/>
                  <a:pt x="59" y="7"/>
                  <a:pt x="59" y="7"/>
                </a:cubicBezTo>
                <a:cubicBezTo>
                  <a:pt x="59" y="7"/>
                  <a:pt x="58" y="6"/>
                  <a:pt x="58" y="5"/>
                </a:cubicBezTo>
                <a:close/>
                <a:moveTo>
                  <a:pt x="55" y="33"/>
                </a:moveTo>
                <a:cubicBezTo>
                  <a:pt x="55" y="32"/>
                  <a:pt x="55" y="31"/>
                  <a:pt x="55" y="30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30"/>
                  <a:pt x="56" y="30"/>
                  <a:pt x="56" y="30"/>
                </a:cubicBezTo>
                <a:cubicBezTo>
                  <a:pt x="56" y="29"/>
                  <a:pt x="56" y="29"/>
                  <a:pt x="56" y="29"/>
                </a:cubicBezTo>
                <a:cubicBezTo>
                  <a:pt x="56" y="28"/>
                  <a:pt x="56" y="28"/>
                  <a:pt x="56" y="28"/>
                </a:cubicBezTo>
                <a:cubicBezTo>
                  <a:pt x="56" y="29"/>
                  <a:pt x="56" y="30"/>
                  <a:pt x="56" y="30"/>
                </a:cubicBezTo>
                <a:cubicBezTo>
                  <a:pt x="56" y="30"/>
                  <a:pt x="56" y="29"/>
                  <a:pt x="56" y="28"/>
                </a:cubicBezTo>
                <a:cubicBezTo>
                  <a:pt x="57" y="27"/>
                  <a:pt x="57" y="27"/>
                  <a:pt x="57" y="27"/>
                </a:cubicBezTo>
                <a:cubicBezTo>
                  <a:pt x="57" y="30"/>
                  <a:pt x="56" y="33"/>
                  <a:pt x="55" y="35"/>
                </a:cubicBezTo>
                <a:cubicBezTo>
                  <a:pt x="55" y="34"/>
                  <a:pt x="55" y="33"/>
                  <a:pt x="55" y="33"/>
                </a:cubicBezTo>
                <a:close/>
                <a:moveTo>
                  <a:pt x="54" y="31"/>
                </a:moveTo>
                <a:cubicBezTo>
                  <a:pt x="54" y="31"/>
                  <a:pt x="55" y="30"/>
                  <a:pt x="55" y="30"/>
                </a:cubicBezTo>
                <a:cubicBezTo>
                  <a:pt x="55" y="31"/>
                  <a:pt x="55" y="32"/>
                  <a:pt x="55" y="33"/>
                </a:cubicBezTo>
                <a:cubicBezTo>
                  <a:pt x="54" y="31"/>
                  <a:pt x="54" y="31"/>
                  <a:pt x="54" y="31"/>
                </a:cubicBezTo>
                <a:close/>
                <a:moveTo>
                  <a:pt x="53" y="2"/>
                </a:moveTo>
                <a:cubicBezTo>
                  <a:pt x="54" y="1"/>
                  <a:pt x="55" y="1"/>
                  <a:pt x="55" y="3"/>
                </a:cubicBezTo>
                <a:cubicBezTo>
                  <a:pt x="55" y="2"/>
                  <a:pt x="54" y="2"/>
                  <a:pt x="53" y="2"/>
                </a:cubicBezTo>
                <a:close/>
                <a:moveTo>
                  <a:pt x="35" y="21"/>
                </a:moveTo>
                <a:cubicBezTo>
                  <a:pt x="35" y="21"/>
                  <a:pt x="35" y="21"/>
                  <a:pt x="35" y="22"/>
                </a:cubicBezTo>
                <a:cubicBezTo>
                  <a:pt x="35" y="22"/>
                  <a:pt x="35" y="23"/>
                  <a:pt x="34" y="23"/>
                </a:cubicBezTo>
                <a:cubicBezTo>
                  <a:pt x="34" y="23"/>
                  <a:pt x="35" y="22"/>
                  <a:pt x="35" y="21"/>
                </a:cubicBezTo>
                <a:close/>
                <a:moveTo>
                  <a:pt x="37" y="76"/>
                </a:moveTo>
                <a:cubicBezTo>
                  <a:pt x="37" y="76"/>
                  <a:pt x="34" y="71"/>
                  <a:pt x="33" y="70"/>
                </a:cubicBezTo>
                <a:cubicBezTo>
                  <a:pt x="33" y="69"/>
                  <a:pt x="32" y="66"/>
                  <a:pt x="31" y="65"/>
                </a:cubicBezTo>
                <a:cubicBezTo>
                  <a:pt x="30" y="64"/>
                  <a:pt x="29" y="62"/>
                  <a:pt x="29" y="60"/>
                </a:cubicBezTo>
                <a:cubicBezTo>
                  <a:pt x="30" y="58"/>
                  <a:pt x="31" y="50"/>
                  <a:pt x="30" y="49"/>
                </a:cubicBezTo>
                <a:cubicBezTo>
                  <a:pt x="30" y="49"/>
                  <a:pt x="33" y="58"/>
                  <a:pt x="37" y="64"/>
                </a:cubicBezTo>
                <a:cubicBezTo>
                  <a:pt x="37" y="64"/>
                  <a:pt x="38" y="69"/>
                  <a:pt x="38" y="71"/>
                </a:cubicBezTo>
                <a:cubicBezTo>
                  <a:pt x="37" y="73"/>
                  <a:pt x="36" y="75"/>
                  <a:pt x="37" y="76"/>
                </a:cubicBezTo>
                <a:close/>
                <a:moveTo>
                  <a:pt x="33" y="21"/>
                </a:moveTo>
                <a:cubicBezTo>
                  <a:pt x="33" y="21"/>
                  <a:pt x="34" y="20"/>
                  <a:pt x="34" y="20"/>
                </a:cubicBezTo>
                <a:cubicBezTo>
                  <a:pt x="33" y="21"/>
                  <a:pt x="33" y="21"/>
                  <a:pt x="33" y="21"/>
                </a:cubicBezTo>
                <a:close/>
                <a:moveTo>
                  <a:pt x="34" y="19"/>
                </a:moveTo>
                <a:cubicBezTo>
                  <a:pt x="33" y="20"/>
                  <a:pt x="32" y="20"/>
                  <a:pt x="32" y="20"/>
                </a:cubicBezTo>
                <a:cubicBezTo>
                  <a:pt x="32" y="20"/>
                  <a:pt x="33" y="20"/>
                  <a:pt x="34" y="19"/>
                </a:cubicBezTo>
                <a:close/>
                <a:moveTo>
                  <a:pt x="56" y="30"/>
                </a:moveTo>
                <a:cubicBezTo>
                  <a:pt x="56" y="31"/>
                  <a:pt x="56" y="32"/>
                  <a:pt x="56" y="32"/>
                </a:cubicBezTo>
                <a:cubicBezTo>
                  <a:pt x="56" y="32"/>
                  <a:pt x="56" y="31"/>
                  <a:pt x="56" y="30"/>
                </a:cubicBezTo>
                <a:close/>
                <a:moveTo>
                  <a:pt x="51" y="1"/>
                </a:moveTo>
                <a:cubicBezTo>
                  <a:pt x="51" y="1"/>
                  <a:pt x="52" y="1"/>
                  <a:pt x="52" y="1"/>
                </a:cubicBezTo>
                <a:lnTo>
                  <a:pt x="51" y="1"/>
                </a:lnTo>
                <a:close/>
                <a:moveTo>
                  <a:pt x="57" y="3"/>
                </a:moveTo>
                <a:cubicBezTo>
                  <a:pt x="57" y="3"/>
                  <a:pt x="57" y="3"/>
                  <a:pt x="57" y="3"/>
                </a:cubicBezTo>
                <a:close/>
                <a:moveTo>
                  <a:pt x="58" y="4"/>
                </a:moveTo>
                <a:cubicBezTo>
                  <a:pt x="59" y="4"/>
                  <a:pt x="60" y="5"/>
                  <a:pt x="60" y="5"/>
                </a:cubicBezTo>
                <a:cubicBezTo>
                  <a:pt x="59" y="4"/>
                  <a:pt x="59" y="4"/>
                  <a:pt x="58" y="4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5715" name="Freeform 22"/>
          <p:cNvSpPr>
            <a:spLocks noEditPoints="1"/>
          </p:cNvSpPr>
          <p:nvPr/>
        </p:nvSpPr>
        <p:spPr bwMode="auto">
          <a:xfrm>
            <a:off x="539750" y="488950"/>
            <a:ext cx="1627188" cy="4987925"/>
          </a:xfrm>
          <a:custGeom>
            <a:avLst/>
            <a:gdLst>
              <a:gd name="T0" fmla="*/ 2147483647 w 55"/>
              <a:gd name="T1" fmla="*/ 2147483647 h 169"/>
              <a:gd name="T2" fmla="*/ 2147483647 w 55"/>
              <a:gd name="T3" fmla="*/ 2147483647 h 169"/>
              <a:gd name="T4" fmla="*/ 2147483647 w 55"/>
              <a:gd name="T5" fmla="*/ 2147483647 h 169"/>
              <a:gd name="T6" fmla="*/ 2147483647 w 55"/>
              <a:gd name="T7" fmla="*/ 2147483647 h 169"/>
              <a:gd name="T8" fmla="*/ 2147483647 w 55"/>
              <a:gd name="T9" fmla="*/ 2147483647 h 169"/>
              <a:gd name="T10" fmla="*/ 2147483647 w 55"/>
              <a:gd name="T11" fmla="*/ 2147483647 h 169"/>
              <a:gd name="T12" fmla="*/ 2147483647 w 55"/>
              <a:gd name="T13" fmla="*/ 2147483647 h 169"/>
              <a:gd name="T14" fmla="*/ 2147483647 w 55"/>
              <a:gd name="T15" fmla="*/ 2147483647 h 169"/>
              <a:gd name="T16" fmla="*/ 2147483647 w 55"/>
              <a:gd name="T17" fmla="*/ 2147483647 h 169"/>
              <a:gd name="T18" fmla="*/ 2147483647 w 55"/>
              <a:gd name="T19" fmla="*/ 2147483647 h 169"/>
              <a:gd name="T20" fmla="*/ 2147483647 w 55"/>
              <a:gd name="T21" fmla="*/ 2147483647 h 169"/>
              <a:gd name="T22" fmla="*/ 2147483647 w 55"/>
              <a:gd name="T23" fmla="*/ 2147483647 h 169"/>
              <a:gd name="T24" fmla="*/ 2147483647 w 55"/>
              <a:gd name="T25" fmla="*/ 2147483647 h 169"/>
              <a:gd name="T26" fmla="*/ 2147483647 w 55"/>
              <a:gd name="T27" fmla="*/ 2147483647 h 169"/>
              <a:gd name="T28" fmla="*/ 2147483647 w 55"/>
              <a:gd name="T29" fmla="*/ 2147483647 h 169"/>
              <a:gd name="T30" fmla="*/ 2147483647 w 55"/>
              <a:gd name="T31" fmla="*/ 2147483647 h 169"/>
              <a:gd name="T32" fmla="*/ 2147483647 w 55"/>
              <a:gd name="T33" fmla="*/ 2147483647 h 169"/>
              <a:gd name="T34" fmla="*/ 2147483647 w 55"/>
              <a:gd name="T35" fmla="*/ 2147483647 h 169"/>
              <a:gd name="T36" fmla="*/ 2147483647 w 55"/>
              <a:gd name="T37" fmla="*/ 2147483647 h 169"/>
              <a:gd name="T38" fmla="*/ 2147483647 w 55"/>
              <a:gd name="T39" fmla="*/ 2147483647 h 169"/>
              <a:gd name="T40" fmla="*/ 2147483647 w 55"/>
              <a:gd name="T41" fmla="*/ 2147483647 h 169"/>
              <a:gd name="T42" fmla="*/ 2147483647 w 55"/>
              <a:gd name="T43" fmla="*/ 2147483647 h 169"/>
              <a:gd name="T44" fmla="*/ 2147483647 w 55"/>
              <a:gd name="T45" fmla="*/ 2147483647 h 169"/>
              <a:gd name="T46" fmla="*/ 2147483647 w 55"/>
              <a:gd name="T47" fmla="*/ 2147483647 h 169"/>
              <a:gd name="T48" fmla="*/ 2147483647 w 55"/>
              <a:gd name="T49" fmla="*/ 2147483647 h 169"/>
              <a:gd name="T50" fmla="*/ 2147483647 w 55"/>
              <a:gd name="T51" fmla="*/ 2147483647 h 169"/>
              <a:gd name="T52" fmla="*/ 2147483647 w 55"/>
              <a:gd name="T53" fmla="*/ 2147483647 h 169"/>
              <a:gd name="T54" fmla="*/ 2147483647 w 55"/>
              <a:gd name="T55" fmla="*/ 2147483647 h 169"/>
              <a:gd name="T56" fmla="*/ 2147483647 w 55"/>
              <a:gd name="T57" fmla="*/ 2147483647 h 169"/>
              <a:gd name="T58" fmla="*/ 2147483647 w 55"/>
              <a:gd name="T59" fmla="*/ 2147483647 h 169"/>
              <a:gd name="T60" fmla="*/ 2147483647 w 55"/>
              <a:gd name="T61" fmla="*/ 2147483647 h 169"/>
              <a:gd name="T62" fmla="*/ 2147483647 w 55"/>
              <a:gd name="T63" fmla="*/ 2147483647 h 169"/>
              <a:gd name="T64" fmla="*/ 2147483647 w 55"/>
              <a:gd name="T65" fmla="*/ 2147483647 h 169"/>
              <a:gd name="T66" fmla="*/ 2147483647 w 55"/>
              <a:gd name="T67" fmla="*/ 2147483647 h 169"/>
              <a:gd name="T68" fmla="*/ 2147483647 w 55"/>
              <a:gd name="T69" fmla="*/ 2147483647 h 169"/>
              <a:gd name="T70" fmla="*/ 2147483647 w 55"/>
              <a:gd name="T71" fmla="*/ 2147483647 h 169"/>
              <a:gd name="T72" fmla="*/ 2147483647 w 55"/>
              <a:gd name="T73" fmla="*/ 2147483647 h 169"/>
              <a:gd name="T74" fmla="*/ 2147483647 w 55"/>
              <a:gd name="T75" fmla="*/ 2147483647 h 169"/>
              <a:gd name="T76" fmla="*/ 2147483647 w 55"/>
              <a:gd name="T77" fmla="*/ 2147483647 h 169"/>
              <a:gd name="T78" fmla="*/ 2147483647 w 55"/>
              <a:gd name="T79" fmla="*/ 2147483647 h 169"/>
              <a:gd name="T80" fmla="*/ 2147483647 w 55"/>
              <a:gd name="T81" fmla="*/ 2147483647 h 169"/>
              <a:gd name="T82" fmla="*/ 2147483647 w 55"/>
              <a:gd name="T83" fmla="*/ 2147483647 h 169"/>
              <a:gd name="T84" fmla="*/ 2147483647 w 55"/>
              <a:gd name="T85" fmla="*/ 2147483647 h 169"/>
              <a:gd name="T86" fmla="*/ 2147483647 w 55"/>
              <a:gd name="T87" fmla="*/ 2147483647 h 169"/>
              <a:gd name="T88" fmla="*/ 2147483647 w 55"/>
              <a:gd name="T89" fmla="*/ 2147483647 h 169"/>
              <a:gd name="T90" fmla="*/ 2147483647 w 55"/>
              <a:gd name="T91" fmla="*/ 2147483647 h 169"/>
              <a:gd name="T92" fmla="*/ 2147483647 w 55"/>
              <a:gd name="T93" fmla="*/ 2147483647 h 169"/>
              <a:gd name="T94" fmla="*/ 2147483647 w 55"/>
              <a:gd name="T95" fmla="*/ 2147483647 h 169"/>
              <a:gd name="T96" fmla="*/ 2147483647 w 55"/>
              <a:gd name="T97" fmla="*/ 2147483647 h 169"/>
              <a:gd name="T98" fmla="*/ 2147483647 w 55"/>
              <a:gd name="T99" fmla="*/ 2147483647 h 169"/>
              <a:gd name="T100" fmla="*/ 2147483647 w 55"/>
              <a:gd name="T101" fmla="*/ 2147483647 h 169"/>
              <a:gd name="T102" fmla="*/ 2147483647 w 55"/>
              <a:gd name="T103" fmla="*/ 2147483647 h 169"/>
              <a:gd name="T104" fmla="*/ 2147483647 w 55"/>
              <a:gd name="T105" fmla="*/ 2147483647 h 169"/>
              <a:gd name="T106" fmla="*/ 2147483647 w 55"/>
              <a:gd name="T107" fmla="*/ 2147483647 h 169"/>
              <a:gd name="T108" fmla="*/ 2147483647 w 55"/>
              <a:gd name="T109" fmla="*/ 2147483647 h 169"/>
              <a:gd name="T110" fmla="*/ 2147483647 w 55"/>
              <a:gd name="T111" fmla="*/ 2147483647 h 169"/>
              <a:gd name="T112" fmla="*/ 2147483647 w 55"/>
              <a:gd name="T113" fmla="*/ 2147483647 h 169"/>
              <a:gd name="T114" fmla="*/ 2147483647 w 55"/>
              <a:gd name="T115" fmla="*/ 2147483647 h 169"/>
              <a:gd name="T116" fmla="*/ 2147483647 w 55"/>
              <a:gd name="T117" fmla="*/ 2147483647 h 169"/>
              <a:gd name="T118" fmla="*/ 2147483647 w 55"/>
              <a:gd name="T119" fmla="*/ 2147483647 h 169"/>
              <a:gd name="T120" fmla="*/ 2147483647 w 55"/>
              <a:gd name="T121" fmla="*/ 2147483647 h 169"/>
              <a:gd name="T122" fmla="*/ 2147483647 w 55"/>
              <a:gd name="T123" fmla="*/ 2147483647 h 169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  <a:gd name="T186" fmla="*/ 0 w 55"/>
              <a:gd name="T187" fmla="*/ 0 h 169"/>
              <a:gd name="T188" fmla="*/ 55 w 55"/>
              <a:gd name="T189" fmla="*/ 169 h 169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T186" t="T187" r="T188" b="T189"/>
            <a:pathLst>
              <a:path w="55" h="169">
                <a:moveTo>
                  <a:pt x="19" y="4"/>
                </a:moveTo>
                <a:cubicBezTo>
                  <a:pt x="19" y="4"/>
                  <a:pt x="19" y="4"/>
                  <a:pt x="19" y="4"/>
                </a:cubicBezTo>
                <a:cubicBezTo>
                  <a:pt x="20" y="4"/>
                  <a:pt x="20" y="4"/>
                  <a:pt x="20" y="4"/>
                </a:cubicBezTo>
                <a:cubicBezTo>
                  <a:pt x="19" y="4"/>
                  <a:pt x="19" y="4"/>
                  <a:pt x="19" y="4"/>
                </a:cubicBezTo>
                <a:close/>
                <a:moveTo>
                  <a:pt x="19" y="9"/>
                </a:moveTo>
                <a:cubicBezTo>
                  <a:pt x="18" y="9"/>
                  <a:pt x="18" y="10"/>
                  <a:pt x="18" y="10"/>
                </a:cubicBezTo>
                <a:cubicBezTo>
                  <a:pt x="18" y="10"/>
                  <a:pt x="18" y="9"/>
                  <a:pt x="19" y="9"/>
                </a:cubicBezTo>
                <a:close/>
                <a:moveTo>
                  <a:pt x="21" y="19"/>
                </a:moveTo>
                <a:cubicBezTo>
                  <a:pt x="21" y="18"/>
                  <a:pt x="21" y="18"/>
                  <a:pt x="21" y="18"/>
                </a:cubicBezTo>
                <a:cubicBezTo>
                  <a:pt x="21" y="20"/>
                  <a:pt x="21" y="20"/>
                  <a:pt x="21" y="20"/>
                </a:cubicBezTo>
                <a:lnTo>
                  <a:pt x="21" y="19"/>
                </a:lnTo>
                <a:close/>
                <a:moveTo>
                  <a:pt x="39" y="11"/>
                </a:moveTo>
                <a:cubicBezTo>
                  <a:pt x="40" y="12"/>
                  <a:pt x="40" y="12"/>
                  <a:pt x="40" y="12"/>
                </a:cubicBezTo>
                <a:lnTo>
                  <a:pt x="39" y="11"/>
                </a:lnTo>
                <a:close/>
                <a:moveTo>
                  <a:pt x="39" y="11"/>
                </a:moveTo>
                <a:cubicBezTo>
                  <a:pt x="39" y="11"/>
                  <a:pt x="39" y="11"/>
                  <a:pt x="39" y="11"/>
                </a:cubicBezTo>
                <a:close/>
                <a:moveTo>
                  <a:pt x="19" y="15"/>
                </a:moveTo>
                <a:cubicBezTo>
                  <a:pt x="19" y="15"/>
                  <a:pt x="18" y="16"/>
                  <a:pt x="18" y="16"/>
                </a:cubicBezTo>
                <a:cubicBezTo>
                  <a:pt x="18" y="16"/>
                  <a:pt x="19" y="15"/>
                  <a:pt x="19" y="15"/>
                </a:cubicBezTo>
                <a:close/>
                <a:moveTo>
                  <a:pt x="35" y="5"/>
                </a:moveTo>
                <a:cubicBezTo>
                  <a:pt x="35" y="5"/>
                  <a:pt x="36" y="5"/>
                  <a:pt x="36" y="6"/>
                </a:cubicBezTo>
                <a:cubicBezTo>
                  <a:pt x="36" y="6"/>
                  <a:pt x="36" y="5"/>
                  <a:pt x="35" y="5"/>
                </a:cubicBezTo>
                <a:close/>
                <a:moveTo>
                  <a:pt x="54" y="89"/>
                </a:moveTo>
                <a:cubicBezTo>
                  <a:pt x="54" y="88"/>
                  <a:pt x="53" y="86"/>
                  <a:pt x="53" y="86"/>
                </a:cubicBezTo>
                <a:cubicBezTo>
                  <a:pt x="53" y="85"/>
                  <a:pt x="53" y="84"/>
                  <a:pt x="53" y="84"/>
                </a:cubicBezTo>
                <a:cubicBezTo>
                  <a:pt x="53" y="83"/>
                  <a:pt x="53" y="82"/>
                  <a:pt x="53" y="82"/>
                </a:cubicBezTo>
                <a:cubicBezTo>
                  <a:pt x="52" y="81"/>
                  <a:pt x="52" y="80"/>
                  <a:pt x="52" y="80"/>
                </a:cubicBezTo>
                <a:cubicBezTo>
                  <a:pt x="52" y="80"/>
                  <a:pt x="51" y="71"/>
                  <a:pt x="51" y="69"/>
                </a:cubicBezTo>
                <a:cubicBezTo>
                  <a:pt x="51" y="68"/>
                  <a:pt x="49" y="62"/>
                  <a:pt x="49" y="61"/>
                </a:cubicBezTo>
                <a:cubicBezTo>
                  <a:pt x="48" y="60"/>
                  <a:pt x="47" y="57"/>
                  <a:pt x="47" y="56"/>
                </a:cubicBezTo>
                <a:cubicBezTo>
                  <a:pt x="47" y="56"/>
                  <a:pt x="47" y="53"/>
                  <a:pt x="47" y="52"/>
                </a:cubicBezTo>
                <a:cubicBezTo>
                  <a:pt x="47" y="51"/>
                  <a:pt x="47" y="47"/>
                  <a:pt x="47" y="46"/>
                </a:cubicBezTo>
                <a:cubicBezTo>
                  <a:pt x="47" y="45"/>
                  <a:pt x="49" y="37"/>
                  <a:pt x="47" y="34"/>
                </a:cubicBezTo>
                <a:cubicBezTo>
                  <a:pt x="47" y="34"/>
                  <a:pt x="43" y="32"/>
                  <a:pt x="41" y="31"/>
                </a:cubicBezTo>
                <a:cubicBezTo>
                  <a:pt x="39" y="31"/>
                  <a:pt x="37" y="30"/>
                  <a:pt x="37" y="30"/>
                </a:cubicBezTo>
                <a:cubicBezTo>
                  <a:pt x="36" y="29"/>
                  <a:pt x="33" y="27"/>
                  <a:pt x="33" y="26"/>
                </a:cubicBezTo>
                <a:cubicBezTo>
                  <a:pt x="33" y="25"/>
                  <a:pt x="34" y="22"/>
                  <a:pt x="34" y="21"/>
                </a:cubicBezTo>
                <a:cubicBezTo>
                  <a:pt x="34" y="21"/>
                  <a:pt x="35" y="19"/>
                  <a:pt x="35" y="18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7"/>
                  <a:pt x="37" y="17"/>
                  <a:pt x="37" y="17"/>
                </a:cubicBezTo>
                <a:cubicBezTo>
                  <a:pt x="37" y="16"/>
                  <a:pt x="37" y="16"/>
                  <a:pt x="37" y="16"/>
                </a:cubicBezTo>
                <a:cubicBezTo>
                  <a:pt x="37" y="16"/>
                  <a:pt x="37" y="16"/>
                  <a:pt x="37" y="16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5"/>
                  <a:pt x="38" y="15"/>
                  <a:pt x="38" y="15"/>
                </a:cubicBezTo>
                <a:cubicBezTo>
                  <a:pt x="38" y="17"/>
                  <a:pt x="38" y="18"/>
                  <a:pt x="38" y="18"/>
                </a:cubicBezTo>
                <a:cubicBezTo>
                  <a:pt x="39" y="17"/>
                  <a:pt x="38" y="13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2"/>
                  <a:pt x="37" y="12"/>
                  <a:pt x="37" y="12"/>
                </a:cubicBezTo>
                <a:cubicBezTo>
                  <a:pt x="37" y="11"/>
                  <a:pt x="37" y="11"/>
                  <a:pt x="37" y="11"/>
                </a:cubicBezTo>
                <a:cubicBezTo>
                  <a:pt x="38" y="12"/>
                  <a:pt x="39" y="14"/>
                  <a:pt x="39" y="14"/>
                </a:cubicBezTo>
                <a:cubicBezTo>
                  <a:pt x="39" y="13"/>
                  <a:pt x="38" y="11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7" y="10"/>
                  <a:pt x="37" y="10"/>
                  <a:pt x="37" y="10"/>
                </a:cubicBezTo>
                <a:cubicBezTo>
                  <a:pt x="39" y="11"/>
                  <a:pt x="39" y="13"/>
                  <a:pt x="39" y="13"/>
                </a:cubicBezTo>
                <a:cubicBezTo>
                  <a:pt x="39" y="12"/>
                  <a:pt x="38" y="10"/>
                  <a:pt x="37" y="9"/>
                </a:cubicBezTo>
                <a:cubicBezTo>
                  <a:pt x="37" y="9"/>
                  <a:pt x="37" y="9"/>
                  <a:pt x="37" y="9"/>
                </a:cubicBezTo>
                <a:cubicBezTo>
                  <a:pt x="38" y="9"/>
                  <a:pt x="38" y="10"/>
                  <a:pt x="39" y="11"/>
                </a:cubicBezTo>
                <a:cubicBezTo>
                  <a:pt x="38" y="10"/>
                  <a:pt x="38" y="9"/>
                  <a:pt x="37" y="9"/>
                </a:cubicBezTo>
                <a:cubicBezTo>
                  <a:pt x="37" y="8"/>
                  <a:pt x="37" y="8"/>
                  <a:pt x="37" y="8"/>
                </a:cubicBezTo>
                <a:cubicBezTo>
                  <a:pt x="37" y="8"/>
                  <a:pt x="38" y="9"/>
                  <a:pt x="38" y="9"/>
                </a:cubicBezTo>
                <a:cubicBezTo>
                  <a:pt x="38" y="9"/>
                  <a:pt x="37" y="8"/>
                  <a:pt x="37" y="7"/>
                </a:cubicBezTo>
                <a:cubicBezTo>
                  <a:pt x="36" y="7"/>
                  <a:pt x="36" y="6"/>
                  <a:pt x="36" y="6"/>
                </a:cubicBezTo>
                <a:cubicBezTo>
                  <a:pt x="37" y="7"/>
                  <a:pt x="38" y="8"/>
                  <a:pt x="38" y="8"/>
                </a:cubicBezTo>
                <a:cubicBezTo>
                  <a:pt x="37" y="7"/>
                  <a:pt x="36" y="6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5" y="5"/>
                  <a:pt x="35" y="5"/>
                  <a:pt x="35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5"/>
                  <a:pt x="34" y="5"/>
                  <a:pt x="34" y="5"/>
                </a:cubicBezTo>
                <a:cubicBezTo>
                  <a:pt x="34" y="4"/>
                  <a:pt x="34" y="4"/>
                  <a:pt x="34" y="4"/>
                </a:cubicBezTo>
                <a:cubicBezTo>
                  <a:pt x="35" y="4"/>
                  <a:pt x="36" y="4"/>
                  <a:pt x="36" y="4"/>
                </a:cubicBezTo>
                <a:cubicBezTo>
                  <a:pt x="35" y="4"/>
                  <a:pt x="34" y="4"/>
                  <a:pt x="34" y="4"/>
                </a:cubicBezTo>
                <a:cubicBezTo>
                  <a:pt x="34" y="4"/>
                  <a:pt x="33" y="3"/>
                  <a:pt x="33" y="3"/>
                </a:cubicBezTo>
                <a:cubicBezTo>
                  <a:pt x="34" y="3"/>
                  <a:pt x="34" y="3"/>
                  <a:pt x="34" y="3"/>
                </a:cubicBezTo>
                <a:cubicBezTo>
                  <a:pt x="34" y="3"/>
                  <a:pt x="33" y="2"/>
                  <a:pt x="32" y="2"/>
                </a:cubicBezTo>
                <a:cubicBezTo>
                  <a:pt x="31" y="2"/>
                  <a:pt x="30" y="1"/>
                  <a:pt x="28" y="1"/>
                </a:cubicBezTo>
                <a:cubicBezTo>
                  <a:pt x="28" y="1"/>
                  <a:pt x="26" y="0"/>
                  <a:pt x="26" y="2"/>
                </a:cubicBezTo>
                <a:cubicBezTo>
                  <a:pt x="26" y="2"/>
                  <a:pt x="26" y="2"/>
                  <a:pt x="26" y="2"/>
                </a:cubicBezTo>
                <a:cubicBezTo>
                  <a:pt x="25" y="1"/>
                  <a:pt x="25" y="1"/>
                  <a:pt x="25" y="1"/>
                </a:cubicBezTo>
                <a:cubicBezTo>
                  <a:pt x="25" y="2"/>
                  <a:pt x="25" y="2"/>
                  <a:pt x="25" y="2"/>
                </a:cubicBezTo>
                <a:cubicBezTo>
                  <a:pt x="25" y="2"/>
                  <a:pt x="25" y="2"/>
                  <a:pt x="25" y="2"/>
                </a:cubicBezTo>
                <a:cubicBezTo>
                  <a:pt x="22" y="1"/>
                  <a:pt x="22" y="2"/>
                  <a:pt x="22" y="3"/>
                </a:cubicBezTo>
                <a:cubicBezTo>
                  <a:pt x="22" y="3"/>
                  <a:pt x="22" y="3"/>
                  <a:pt x="22" y="3"/>
                </a:cubicBezTo>
                <a:cubicBezTo>
                  <a:pt x="21" y="3"/>
                  <a:pt x="20" y="3"/>
                  <a:pt x="20" y="4"/>
                </a:cubicBezTo>
                <a:cubicBezTo>
                  <a:pt x="20" y="3"/>
                  <a:pt x="21" y="3"/>
                  <a:pt x="22" y="3"/>
                </a:cubicBezTo>
                <a:cubicBezTo>
                  <a:pt x="21" y="4"/>
                  <a:pt x="21" y="4"/>
                  <a:pt x="21" y="4"/>
                </a:cubicBezTo>
                <a:cubicBezTo>
                  <a:pt x="21" y="4"/>
                  <a:pt x="20" y="4"/>
                  <a:pt x="20" y="4"/>
                </a:cubicBezTo>
                <a:cubicBezTo>
                  <a:pt x="20" y="4"/>
                  <a:pt x="20" y="4"/>
                  <a:pt x="21" y="4"/>
                </a:cubicBezTo>
                <a:cubicBezTo>
                  <a:pt x="21" y="4"/>
                  <a:pt x="21" y="5"/>
                  <a:pt x="20" y="5"/>
                </a:cubicBezTo>
                <a:cubicBezTo>
                  <a:pt x="19" y="6"/>
                  <a:pt x="18" y="7"/>
                  <a:pt x="18" y="8"/>
                </a:cubicBezTo>
                <a:cubicBezTo>
                  <a:pt x="18" y="8"/>
                  <a:pt x="18" y="6"/>
                  <a:pt x="20" y="5"/>
                </a:cubicBezTo>
                <a:cubicBezTo>
                  <a:pt x="20" y="6"/>
                  <a:pt x="20" y="6"/>
                  <a:pt x="20" y="6"/>
                </a:cubicBezTo>
                <a:cubicBezTo>
                  <a:pt x="19" y="6"/>
                  <a:pt x="19" y="6"/>
                  <a:pt x="19" y="6"/>
                </a:cubicBezTo>
                <a:cubicBezTo>
                  <a:pt x="20" y="6"/>
                  <a:pt x="20" y="6"/>
                  <a:pt x="20" y="6"/>
                </a:cubicBezTo>
                <a:cubicBezTo>
                  <a:pt x="20" y="6"/>
                  <a:pt x="20" y="7"/>
                  <a:pt x="20" y="7"/>
                </a:cubicBezTo>
                <a:cubicBezTo>
                  <a:pt x="19" y="8"/>
                  <a:pt x="18" y="8"/>
                  <a:pt x="18" y="9"/>
                </a:cubicBezTo>
                <a:cubicBezTo>
                  <a:pt x="18" y="9"/>
                  <a:pt x="19" y="8"/>
                  <a:pt x="20" y="7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8"/>
                  <a:pt x="19" y="8"/>
                  <a:pt x="19" y="8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9"/>
                  <a:pt x="19" y="9"/>
                  <a:pt x="19" y="9"/>
                </a:cubicBezTo>
                <a:cubicBezTo>
                  <a:pt x="19" y="10"/>
                  <a:pt x="19" y="10"/>
                  <a:pt x="19" y="10"/>
                </a:cubicBezTo>
                <a:cubicBezTo>
                  <a:pt x="19" y="11"/>
                  <a:pt x="18" y="11"/>
                  <a:pt x="18" y="11"/>
                </a:cubicBezTo>
                <a:cubicBezTo>
                  <a:pt x="18" y="11"/>
                  <a:pt x="19" y="11"/>
                  <a:pt x="19" y="10"/>
                </a:cubicBezTo>
                <a:cubicBezTo>
                  <a:pt x="19" y="11"/>
                  <a:pt x="19" y="11"/>
                  <a:pt x="19" y="12"/>
                </a:cubicBezTo>
                <a:cubicBezTo>
                  <a:pt x="18" y="13"/>
                  <a:pt x="17" y="13"/>
                  <a:pt x="17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8" y="13"/>
                </a:cubicBezTo>
                <a:cubicBezTo>
                  <a:pt x="18" y="13"/>
                  <a:pt x="18" y="13"/>
                  <a:pt x="19" y="12"/>
                </a:cubicBezTo>
                <a:cubicBezTo>
                  <a:pt x="19" y="13"/>
                  <a:pt x="19" y="13"/>
                  <a:pt x="19" y="13"/>
                </a:cubicBezTo>
                <a:cubicBezTo>
                  <a:pt x="19" y="13"/>
                  <a:pt x="18" y="14"/>
                  <a:pt x="18" y="14"/>
                </a:cubicBezTo>
                <a:cubicBezTo>
                  <a:pt x="18" y="14"/>
                  <a:pt x="18" y="14"/>
                  <a:pt x="18" y="14"/>
                </a:cubicBezTo>
                <a:cubicBezTo>
                  <a:pt x="17" y="15"/>
                  <a:pt x="18" y="14"/>
                  <a:pt x="20" y="13"/>
                </a:cubicBezTo>
                <a:cubicBezTo>
                  <a:pt x="20" y="13"/>
                  <a:pt x="20" y="13"/>
                  <a:pt x="20" y="13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5"/>
                  <a:pt x="19" y="15"/>
                  <a:pt x="19" y="15"/>
                </a:cubicBezTo>
                <a:cubicBezTo>
                  <a:pt x="20" y="14"/>
                  <a:pt x="20" y="14"/>
                  <a:pt x="20" y="14"/>
                </a:cubicBezTo>
                <a:cubicBezTo>
                  <a:pt x="20" y="14"/>
                  <a:pt x="20" y="14"/>
                  <a:pt x="20" y="14"/>
                </a:cubicBezTo>
                <a:cubicBezTo>
                  <a:pt x="19" y="15"/>
                  <a:pt x="18" y="16"/>
                  <a:pt x="19" y="18"/>
                </a:cubicBezTo>
                <a:cubicBezTo>
                  <a:pt x="19" y="18"/>
                  <a:pt x="19" y="16"/>
                  <a:pt x="20" y="15"/>
                </a:cubicBezTo>
                <a:cubicBezTo>
                  <a:pt x="20" y="15"/>
                  <a:pt x="20" y="15"/>
                  <a:pt x="20" y="16"/>
                </a:cubicBezTo>
                <a:cubicBezTo>
                  <a:pt x="20" y="16"/>
                  <a:pt x="19" y="17"/>
                  <a:pt x="20" y="18"/>
                </a:cubicBezTo>
                <a:cubicBezTo>
                  <a:pt x="20" y="18"/>
                  <a:pt x="20" y="17"/>
                  <a:pt x="20" y="16"/>
                </a:cubicBezTo>
                <a:cubicBezTo>
                  <a:pt x="20" y="16"/>
                  <a:pt x="20" y="16"/>
                  <a:pt x="20" y="16"/>
                </a:cubicBezTo>
                <a:cubicBezTo>
                  <a:pt x="21" y="17"/>
                  <a:pt x="21" y="18"/>
                  <a:pt x="21" y="18"/>
                </a:cubicBezTo>
                <a:cubicBezTo>
                  <a:pt x="21" y="18"/>
                  <a:pt x="21" y="18"/>
                  <a:pt x="21" y="18"/>
                </a:cubicBezTo>
                <a:cubicBezTo>
                  <a:pt x="21" y="18"/>
                  <a:pt x="21" y="18"/>
                  <a:pt x="22" y="18"/>
                </a:cubicBezTo>
                <a:cubicBezTo>
                  <a:pt x="22" y="18"/>
                  <a:pt x="23" y="22"/>
                  <a:pt x="24" y="22"/>
                </a:cubicBezTo>
                <a:cubicBezTo>
                  <a:pt x="24" y="22"/>
                  <a:pt x="24" y="26"/>
                  <a:pt x="23" y="27"/>
                </a:cubicBezTo>
                <a:cubicBezTo>
                  <a:pt x="23" y="27"/>
                  <a:pt x="20" y="28"/>
                  <a:pt x="18" y="29"/>
                </a:cubicBezTo>
                <a:cubicBezTo>
                  <a:pt x="15" y="29"/>
                  <a:pt x="8" y="30"/>
                  <a:pt x="6" y="39"/>
                </a:cubicBezTo>
                <a:cubicBezTo>
                  <a:pt x="6" y="39"/>
                  <a:pt x="6" y="42"/>
                  <a:pt x="5" y="43"/>
                </a:cubicBezTo>
                <a:cubicBezTo>
                  <a:pt x="4" y="45"/>
                  <a:pt x="0" y="53"/>
                  <a:pt x="1" y="58"/>
                </a:cubicBezTo>
                <a:cubicBezTo>
                  <a:pt x="1" y="58"/>
                  <a:pt x="1" y="60"/>
                  <a:pt x="2" y="61"/>
                </a:cubicBezTo>
                <a:cubicBezTo>
                  <a:pt x="2" y="62"/>
                  <a:pt x="4" y="65"/>
                  <a:pt x="4" y="66"/>
                </a:cubicBezTo>
                <a:cubicBezTo>
                  <a:pt x="5" y="68"/>
                  <a:pt x="7" y="72"/>
                  <a:pt x="7" y="73"/>
                </a:cubicBezTo>
                <a:cubicBezTo>
                  <a:pt x="7" y="74"/>
                  <a:pt x="8" y="74"/>
                  <a:pt x="8" y="75"/>
                </a:cubicBezTo>
                <a:cubicBezTo>
                  <a:pt x="8" y="75"/>
                  <a:pt x="9" y="76"/>
                  <a:pt x="9" y="76"/>
                </a:cubicBezTo>
                <a:cubicBezTo>
                  <a:pt x="9" y="77"/>
                  <a:pt x="10" y="78"/>
                  <a:pt x="10" y="78"/>
                </a:cubicBezTo>
                <a:cubicBezTo>
                  <a:pt x="11" y="79"/>
                  <a:pt x="11" y="79"/>
                  <a:pt x="12" y="80"/>
                </a:cubicBezTo>
                <a:cubicBezTo>
                  <a:pt x="13" y="80"/>
                  <a:pt x="13" y="80"/>
                  <a:pt x="13" y="80"/>
                </a:cubicBezTo>
                <a:cubicBezTo>
                  <a:pt x="13" y="80"/>
                  <a:pt x="13" y="85"/>
                  <a:pt x="13" y="87"/>
                </a:cubicBezTo>
                <a:cubicBezTo>
                  <a:pt x="13" y="89"/>
                  <a:pt x="12" y="89"/>
                  <a:pt x="12" y="90"/>
                </a:cubicBezTo>
                <a:cubicBezTo>
                  <a:pt x="12" y="90"/>
                  <a:pt x="12" y="91"/>
                  <a:pt x="12" y="92"/>
                </a:cubicBezTo>
                <a:cubicBezTo>
                  <a:pt x="13" y="93"/>
                  <a:pt x="13" y="92"/>
                  <a:pt x="13" y="92"/>
                </a:cubicBezTo>
                <a:cubicBezTo>
                  <a:pt x="13" y="92"/>
                  <a:pt x="13" y="104"/>
                  <a:pt x="13" y="106"/>
                </a:cubicBezTo>
                <a:cubicBezTo>
                  <a:pt x="13" y="108"/>
                  <a:pt x="14" y="112"/>
                  <a:pt x="14" y="113"/>
                </a:cubicBezTo>
                <a:cubicBezTo>
                  <a:pt x="13" y="114"/>
                  <a:pt x="13" y="114"/>
                  <a:pt x="13" y="115"/>
                </a:cubicBezTo>
                <a:cubicBezTo>
                  <a:pt x="13" y="117"/>
                  <a:pt x="13" y="119"/>
                  <a:pt x="12" y="120"/>
                </a:cubicBezTo>
                <a:cubicBezTo>
                  <a:pt x="12" y="122"/>
                  <a:pt x="11" y="129"/>
                  <a:pt x="12" y="132"/>
                </a:cubicBezTo>
                <a:cubicBezTo>
                  <a:pt x="12" y="135"/>
                  <a:pt x="12" y="138"/>
                  <a:pt x="12" y="139"/>
                </a:cubicBezTo>
                <a:cubicBezTo>
                  <a:pt x="12" y="140"/>
                  <a:pt x="12" y="145"/>
                  <a:pt x="12" y="146"/>
                </a:cubicBezTo>
                <a:cubicBezTo>
                  <a:pt x="12" y="148"/>
                  <a:pt x="12" y="150"/>
                  <a:pt x="12" y="150"/>
                </a:cubicBezTo>
                <a:cubicBezTo>
                  <a:pt x="12" y="151"/>
                  <a:pt x="12" y="153"/>
                  <a:pt x="12" y="154"/>
                </a:cubicBezTo>
                <a:cubicBezTo>
                  <a:pt x="12" y="154"/>
                  <a:pt x="12" y="155"/>
                  <a:pt x="11" y="156"/>
                </a:cubicBezTo>
                <a:cubicBezTo>
                  <a:pt x="11" y="156"/>
                  <a:pt x="9" y="160"/>
                  <a:pt x="8" y="160"/>
                </a:cubicBezTo>
                <a:cubicBezTo>
                  <a:pt x="8" y="161"/>
                  <a:pt x="4" y="165"/>
                  <a:pt x="6" y="167"/>
                </a:cubicBezTo>
                <a:cubicBezTo>
                  <a:pt x="6" y="167"/>
                  <a:pt x="8" y="169"/>
                  <a:pt x="11" y="167"/>
                </a:cubicBezTo>
                <a:cubicBezTo>
                  <a:pt x="11" y="167"/>
                  <a:pt x="14" y="167"/>
                  <a:pt x="14" y="165"/>
                </a:cubicBezTo>
                <a:cubicBezTo>
                  <a:pt x="15" y="163"/>
                  <a:pt x="15" y="163"/>
                  <a:pt x="15" y="163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5" y="164"/>
                  <a:pt x="15" y="164"/>
                  <a:pt x="15" y="164"/>
                </a:cubicBezTo>
                <a:cubicBezTo>
                  <a:pt x="16" y="160"/>
                  <a:pt x="16" y="160"/>
                  <a:pt x="16" y="160"/>
                </a:cubicBezTo>
                <a:cubicBezTo>
                  <a:pt x="16" y="160"/>
                  <a:pt x="17" y="158"/>
                  <a:pt x="17" y="157"/>
                </a:cubicBezTo>
                <a:cubicBezTo>
                  <a:pt x="18" y="157"/>
                  <a:pt x="19" y="155"/>
                  <a:pt x="18" y="153"/>
                </a:cubicBezTo>
                <a:cubicBezTo>
                  <a:pt x="18" y="153"/>
                  <a:pt x="17" y="149"/>
                  <a:pt x="17" y="148"/>
                </a:cubicBezTo>
                <a:cubicBezTo>
                  <a:pt x="18" y="146"/>
                  <a:pt x="20" y="137"/>
                  <a:pt x="20" y="137"/>
                </a:cubicBezTo>
                <a:cubicBezTo>
                  <a:pt x="21" y="136"/>
                  <a:pt x="22" y="129"/>
                  <a:pt x="22" y="124"/>
                </a:cubicBezTo>
                <a:cubicBezTo>
                  <a:pt x="22" y="124"/>
                  <a:pt x="23" y="120"/>
                  <a:pt x="23" y="119"/>
                </a:cubicBezTo>
                <a:cubicBezTo>
                  <a:pt x="24" y="118"/>
                  <a:pt x="25" y="114"/>
                  <a:pt x="25" y="113"/>
                </a:cubicBezTo>
                <a:cubicBezTo>
                  <a:pt x="25" y="112"/>
                  <a:pt x="25" y="106"/>
                  <a:pt x="26" y="105"/>
                </a:cubicBezTo>
                <a:cubicBezTo>
                  <a:pt x="26" y="104"/>
                  <a:pt x="28" y="96"/>
                  <a:pt x="28" y="95"/>
                </a:cubicBezTo>
                <a:cubicBezTo>
                  <a:pt x="29" y="94"/>
                  <a:pt x="29" y="94"/>
                  <a:pt x="29" y="94"/>
                </a:cubicBezTo>
                <a:cubicBezTo>
                  <a:pt x="29" y="94"/>
                  <a:pt x="29" y="94"/>
                  <a:pt x="30" y="94"/>
                </a:cubicBezTo>
                <a:cubicBezTo>
                  <a:pt x="31" y="94"/>
                  <a:pt x="33" y="94"/>
                  <a:pt x="33" y="94"/>
                </a:cubicBezTo>
                <a:cubicBezTo>
                  <a:pt x="33" y="94"/>
                  <a:pt x="33" y="98"/>
                  <a:pt x="33" y="99"/>
                </a:cubicBezTo>
                <a:cubicBezTo>
                  <a:pt x="33" y="99"/>
                  <a:pt x="32" y="106"/>
                  <a:pt x="32" y="107"/>
                </a:cubicBezTo>
                <a:cubicBezTo>
                  <a:pt x="32" y="109"/>
                  <a:pt x="32" y="114"/>
                  <a:pt x="32" y="117"/>
                </a:cubicBezTo>
                <a:cubicBezTo>
                  <a:pt x="33" y="121"/>
                  <a:pt x="32" y="124"/>
                  <a:pt x="32" y="125"/>
                </a:cubicBezTo>
                <a:cubicBezTo>
                  <a:pt x="32" y="126"/>
                  <a:pt x="31" y="134"/>
                  <a:pt x="32" y="139"/>
                </a:cubicBezTo>
                <a:cubicBezTo>
                  <a:pt x="32" y="143"/>
                  <a:pt x="30" y="147"/>
                  <a:pt x="30" y="148"/>
                </a:cubicBezTo>
                <a:cubicBezTo>
                  <a:pt x="29" y="148"/>
                  <a:pt x="29" y="150"/>
                  <a:pt x="29" y="151"/>
                </a:cubicBezTo>
                <a:cubicBezTo>
                  <a:pt x="29" y="151"/>
                  <a:pt x="28" y="154"/>
                  <a:pt x="28" y="155"/>
                </a:cubicBezTo>
                <a:cubicBezTo>
                  <a:pt x="28" y="157"/>
                  <a:pt x="28" y="158"/>
                  <a:pt x="28" y="159"/>
                </a:cubicBezTo>
                <a:cubicBezTo>
                  <a:pt x="28" y="159"/>
                  <a:pt x="26" y="164"/>
                  <a:pt x="28" y="165"/>
                </a:cubicBezTo>
                <a:cubicBezTo>
                  <a:pt x="28" y="165"/>
                  <a:pt x="35" y="166"/>
                  <a:pt x="35" y="163"/>
                </a:cubicBezTo>
                <a:cubicBezTo>
                  <a:pt x="35" y="163"/>
                  <a:pt x="36" y="161"/>
                  <a:pt x="36" y="160"/>
                </a:cubicBezTo>
                <a:cubicBezTo>
                  <a:pt x="36" y="159"/>
                  <a:pt x="36" y="156"/>
                  <a:pt x="36" y="156"/>
                </a:cubicBezTo>
                <a:cubicBezTo>
                  <a:pt x="36" y="156"/>
                  <a:pt x="36" y="152"/>
                  <a:pt x="35" y="151"/>
                </a:cubicBezTo>
                <a:cubicBezTo>
                  <a:pt x="35" y="151"/>
                  <a:pt x="37" y="142"/>
                  <a:pt x="38" y="140"/>
                </a:cubicBezTo>
                <a:cubicBezTo>
                  <a:pt x="38" y="140"/>
                  <a:pt x="43" y="126"/>
                  <a:pt x="42" y="121"/>
                </a:cubicBezTo>
                <a:cubicBezTo>
                  <a:pt x="42" y="121"/>
                  <a:pt x="42" y="116"/>
                  <a:pt x="42" y="114"/>
                </a:cubicBezTo>
                <a:cubicBezTo>
                  <a:pt x="42" y="114"/>
                  <a:pt x="43" y="113"/>
                  <a:pt x="43" y="112"/>
                </a:cubicBezTo>
                <a:cubicBezTo>
                  <a:pt x="42" y="111"/>
                  <a:pt x="45" y="98"/>
                  <a:pt x="46" y="96"/>
                </a:cubicBezTo>
                <a:cubicBezTo>
                  <a:pt x="46" y="95"/>
                  <a:pt x="46" y="94"/>
                  <a:pt x="46" y="94"/>
                </a:cubicBezTo>
                <a:cubicBezTo>
                  <a:pt x="46" y="94"/>
                  <a:pt x="47" y="94"/>
                  <a:pt x="47" y="94"/>
                </a:cubicBezTo>
                <a:cubicBezTo>
                  <a:pt x="48" y="94"/>
                  <a:pt x="49" y="94"/>
                  <a:pt x="49" y="94"/>
                </a:cubicBezTo>
                <a:cubicBezTo>
                  <a:pt x="49" y="94"/>
                  <a:pt x="50" y="95"/>
                  <a:pt x="50" y="93"/>
                </a:cubicBezTo>
                <a:cubicBezTo>
                  <a:pt x="50" y="93"/>
                  <a:pt x="50" y="90"/>
                  <a:pt x="51" y="90"/>
                </a:cubicBezTo>
                <a:cubicBezTo>
                  <a:pt x="51" y="90"/>
                  <a:pt x="51" y="90"/>
                  <a:pt x="51" y="90"/>
                </a:cubicBezTo>
                <a:cubicBezTo>
                  <a:pt x="51" y="90"/>
                  <a:pt x="52" y="91"/>
                  <a:pt x="52" y="93"/>
                </a:cubicBezTo>
                <a:cubicBezTo>
                  <a:pt x="52" y="93"/>
                  <a:pt x="50" y="94"/>
                  <a:pt x="50" y="94"/>
                </a:cubicBezTo>
                <a:cubicBezTo>
                  <a:pt x="50" y="94"/>
                  <a:pt x="47" y="95"/>
                  <a:pt x="48" y="95"/>
                </a:cubicBezTo>
                <a:cubicBezTo>
                  <a:pt x="48" y="95"/>
                  <a:pt x="47" y="97"/>
                  <a:pt x="49" y="97"/>
                </a:cubicBezTo>
                <a:cubicBezTo>
                  <a:pt x="50" y="96"/>
                  <a:pt x="50" y="96"/>
                  <a:pt x="50" y="96"/>
                </a:cubicBezTo>
                <a:cubicBezTo>
                  <a:pt x="50" y="96"/>
                  <a:pt x="50" y="98"/>
                  <a:pt x="51" y="97"/>
                </a:cubicBezTo>
                <a:cubicBezTo>
                  <a:pt x="51" y="97"/>
                  <a:pt x="53" y="95"/>
                  <a:pt x="54" y="94"/>
                </a:cubicBezTo>
                <a:cubicBezTo>
                  <a:pt x="54" y="94"/>
                  <a:pt x="54" y="92"/>
                  <a:pt x="54" y="92"/>
                </a:cubicBezTo>
                <a:cubicBezTo>
                  <a:pt x="55" y="92"/>
                  <a:pt x="55" y="89"/>
                  <a:pt x="54" y="89"/>
                </a:cubicBezTo>
                <a:close/>
                <a:moveTo>
                  <a:pt x="15" y="72"/>
                </a:moveTo>
                <a:cubicBezTo>
                  <a:pt x="15" y="72"/>
                  <a:pt x="14" y="73"/>
                  <a:pt x="13" y="73"/>
                </a:cubicBezTo>
                <a:cubicBezTo>
                  <a:pt x="12" y="73"/>
                  <a:pt x="12" y="71"/>
                  <a:pt x="11" y="70"/>
                </a:cubicBezTo>
                <a:cubicBezTo>
                  <a:pt x="11" y="68"/>
                  <a:pt x="10" y="67"/>
                  <a:pt x="10" y="65"/>
                </a:cubicBezTo>
                <a:cubicBezTo>
                  <a:pt x="9" y="63"/>
                  <a:pt x="8" y="57"/>
                  <a:pt x="7" y="56"/>
                </a:cubicBezTo>
                <a:cubicBezTo>
                  <a:pt x="7" y="55"/>
                  <a:pt x="7" y="54"/>
                  <a:pt x="8" y="53"/>
                </a:cubicBezTo>
                <a:cubicBezTo>
                  <a:pt x="8" y="53"/>
                  <a:pt x="9" y="51"/>
                  <a:pt x="9" y="51"/>
                </a:cubicBezTo>
                <a:cubicBezTo>
                  <a:pt x="9" y="50"/>
                  <a:pt x="10" y="48"/>
                  <a:pt x="10" y="48"/>
                </a:cubicBezTo>
                <a:cubicBezTo>
                  <a:pt x="12" y="46"/>
                  <a:pt x="13" y="42"/>
                  <a:pt x="13" y="42"/>
                </a:cubicBezTo>
                <a:cubicBezTo>
                  <a:pt x="14" y="41"/>
                  <a:pt x="14" y="42"/>
                  <a:pt x="14" y="42"/>
                </a:cubicBezTo>
                <a:cubicBezTo>
                  <a:pt x="13" y="44"/>
                  <a:pt x="14" y="47"/>
                  <a:pt x="14" y="47"/>
                </a:cubicBezTo>
                <a:cubicBezTo>
                  <a:pt x="14" y="48"/>
                  <a:pt x="16" y="49"/>
                  <a:pt x="16" y="54"/>
                </a:cubicBezTo>
                <a:cubicBezTo>
                  <a:pt x="16" y="59"/>
                  <a:pt x="15" y="72"/>
                  <a:pt x="15" y="72"/>
                </a:cubicBezTo>
                <a:close/>
                <a:moveTo>
                  <a:pt x="22" y="3"/>
                </a:moveTo>
                <a:cubicBezTo>
                  <a:pt x="22" y="2"/>
                  <a:pt x="23" y="2"/>
                  <a:pt x="24" y="2"/>
                </a:cubicBezTo>
                <a:cubicBezTo>
                  <a:pt x="23" y="2"/>
                  <a:pt x="22" y="2"/>
                  <a:pt x="22" y="3"/>
                </a:cubicBezTo>
                <a:close/>
                <a:moveTo>
                  <a:pt x="27" y="2"/>
                </a:moveTo>
                <a:cubicBezTo>
                  <a:pt x="27" y="2"/>
                  <a:pt x="27" y="2"/>
                  <a:pt x="26" y="2"/>
                </a:cubicBezTo>
                <a:cubicBezTo>
                  <a:pt x="26" y="1"/>
                  <a:pt x="27" y="0"/>
                  <a:pt x="27" y="2"/>
                </a:cubicBezTo>
                <a:close/>
                <a:moveTo>
                  <a:pt x="41" y="61"/>
                </a:moveTo>
                <a:cubicBezTo>
                  <a:pt x="41" y="60"/>
                  <a:pt x="40" y="59"/>
                  <a:pt x="40" y="58"/>
                </a:cubicBezTo>
                <a:cubicBezTo>
                  <a:pt x="40" y="58"/>
                  <a:pt x="39" y="55"/>
                  <a:pt x="39" y="54"/>
                </a:cubicBezTo>
                <a:cubicBezTo>
                  <a:pt x="39" y="52"/>
                  <a:pt x="39" y="52"/>
                  <a:pt x="39" y="52"/>
                </a:cubicBezTo>
                <a:cubicBezTo>
                  <a:pt x="40" y="50"/>
                  <a:pt x="41" y="49"/>
                  <a:pt x="41" y="49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8"/>
                  <a:pt x="41" y="48"/>
                  <a:pt x="41" y="48"/>
                </a:cubicBezTo>
                <a:cubicBezTo>
                  <a:pt x="41" y="49"/>
                  <a:pt x="41" y="49"/>
                  <a:pt x="41" y="49"/>
                </a:cubicBezTo>
                <a:cubicBezTo>
                  <a:pt x="40" y="51"/>
                  <a:pt x="41" y="58"/>
                  <a:pt x="41" y="59"/>
                </a:cubicBezTo>
                <a:cubicBezTo>
                  <a:pt x="42" y="59"/>
                  <a:pt x="41" y="61"/>
                  <a:pt x="41" y="61"/>
                </a:cubicBezTo>
                <a:close/>
                <a:moveTo>
                  <a:pt x="37" y="17"/>
                </a:moveTo>
                <a:cubicBezTo>
                  <a:pt x="37" y="18"/>
                  <a:pt x="37" y="18"/>
                  <a:pt x="37" y="18"/>
                </a:cubicBezTo>
                <a:lnTo>
                  <a:pt x="37" y="17"/>
                </a:lnTo>
                <a:close/>
                <a:moveTo>
                  <a:pt x="37" y="12"/>
                </a:moveTo>
                <a:cubicBezTo>
                  <a:pt x="38" y="13"/>
                  <a:pt x="38" y="15"/>
                  <a:pt x="38" y="15"/>
                </a:cubicBezTo>
                <a:cubicBezTo>
                  <a:pt x="38" y="14"/>
                  <a:pt x="38" y="13"/>
                  <a:pt x="37" y="12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5716" name="Freeform 27"/>
          <p:cNvSpPr>
            <a:spLocks noEditPoints="1"/>
          </p:cNvSpPr>
          <p:nvPr/>
        </p:nvSpPr>
        <p:spPr bwMode="auto">
          <a:xfrm>
            <a:off x="5940425" y="1362075"/>
            <a:ext cx="2314575" cy="5249863"/>
          </a:xfrm>
          <a:custGeom>
            <a:avLst/>
            <a:gdLst>
              <a:gd name="T0" fmla="*/ 2147483647 w 79"/>
              <a:gd name="T1" fmla="*/ 2147483647 h 179"/>
              <a:gd name="T2" fmla="*/ 2147483647 w 79"/>
              <a:gd name="T3" fmla="*/ 2147483647 h 179"/>
              <a:gd name="T4" fmla="*/ 2147483647 w 79"/>
              <a:gd name="T5" fmla="*/ 2147483647 h 179"/>
              <a:gd name="T6" fmla="*/ 2147483647 w 79"/>
              <a:gd name="T7" fmla="*/ 2147483647 h 179"/>
              <a:gd name="T8" fmla="*/ 2147483647 w 79"/>
              <a:gd name="T9" fmla="*/ 2147483647 h 179"/>
              <a:gd name="T10" fmla="*/ 2147483647 w 79"/>
              <a:gd name="T11" fmla="*/ 2147483647 h 179"/>
              <a:gd name="T12" fmla="*/ 2147483647 w 79"/>
              <a:gd name="T13" fmla="*/ 2147483647 h 179"/>
              <a:gd name="T14" fmla="*/ 2147483647 w 79"/>
              <a:gd name="T15" fmla="*/ 2147483647 h 179"/>
              <a:gd name="T16" fmla="*/ 2147483647 w 79"/>
              <a:gd name="T17" fmla="*/ 2147483647 h 179"/>
              <a:gd name="T18" fmla="*/ 2147483647 w 79"/>
              <a:gd name="T19" fmla="*/ 2147483647 h 179"/>
              <a:gd name="T20" fmla="*/ 2147483647 w 79"/>
              <a:gd name="T21" fmla="*/ 2147483647 h 179"/>
              <a:gd name="T22" fmla="*/ 2147483647 w 79"/>
              <a:gd name="T23" fmla="*/ 2147483647 h 179"/>
              <a:gd name="T24" fmla="*/ 2147483647 w 79"/>
              <a:gd name="T25" fmla="*/ 2147483647 h 179"/>
              <a:gd name="T26" fmla="*/ 2147483647 w 79"/>
              <a:gd name="T27" fmla="*/ 2147483647 h 179"/>
              <a:gd name="T28" fmla="*/ 2147483647 w 79"/>
              <a:gd name="T29" fmla="*/ 2147483647 h 179"/>
              <a:gd name="T30" fmla="*/ 2147483647 w 79"/>
              <a:gd name="T31" fmla="*/ 2147483647 h 179"/>
              <a:gd name="T32" fmla="*/ 2147483647 w 79"/>
              <a:gd name="T33" fmla="*/ 2147483647 h 179"/>
              <a:gd name="T34" fmla="*/ 2147483647 w 79"/>
              <a:gd name="T35" fmla="*/ 2147483647 h 179"/>
              <a:gd name="T36" fmla="*/ 2147483647 w 79"/>
              <a:gd name="T37" fmla="*/ 2147483647 h 179"/>
              <a:gd name="T38" fmla="*/ 2147483647 w 79"/>
              <a:gd name="T39" fmla="*/ 2147483647 h 179"/>
              <a:gd name="T40" fmla="*/ 2147483647 w 79"/>
              <a:gd name="T41" fmla="*/ 2147483647 h 179"/>
              <a:gd name="T42" fmla="*/ 2147483647 w 79"/>
              <a:gd name="T43" fmla="*/ 2147483647 h 179"/>
              <a:gd name="T44" fmla="*/ 2147483647 w 79"/>
              <a:gd name="T45" fmla="*/ 2147483647 h 179"/>
              <a:gd name="T46" fmla="*/ 2147483647 w 79"/>
              <a:gd name="T47" fmla="*/ 2147483647 h 179"/>
              <a:gd name="T48" fmla="*/ 2147483647 w 79"/>
              <a:gd name="T49" fmla="*/ 2147483647 h 179"/>
              <a:gd name="T50" fmla="*/ 2147483647 w 79"/>
              <a:gd name="T51" fmla="*/ 2147483647 h 179"/>
              <a:gd name="T52" fmla="*/ 2147483647 w 79"/>
              <a:gd name="T53" fmla="*/ 2147483647 h 179"/>
              <a:gd name="T54" fmla="*/ 2147483647 w 79"/>
              <a:gd name="T55" fmla="*/ 2147483647 h 179"/>
              <a:gd name="T56" fmla="*/ 2147483647 w 79"/>
              <a:gd name="T57" fmla="*/ 2147483647 h 179"/>
              <a:gd name="T58" fmla="*/ 2147483647 w 79"/>
              <a:gd name="T59" fmla="*/ 2147483647 h 179"/>
              <a:gd name="T60" fmla="*/ 2147483647 w 79"/>
              <a:gd name="T61" fmla="*/ 2147483647 h 179"/>
              <a:gd name="T62" fmla="*/ 2147483647 w 79"/>
              <a:gd name="T63" fmla="*/ 2147483647 h 179"/>
              <a:gd name="T64" fmla="*/ 2147483647 w 79"/>
              <a:gd name="T65" fmla="*/ 2147483647 h 179"/>
              <a:gd name="T66" fmla="*/ 2147483647 w 79"/>
              <a:gd name="T67" fmla="*/ 2147483647 h 179"/>
              <a:gd name="T68" fmla="*/ 2147483647 w 79"/>
              <a:gd name="T69" fmla="*/ 2147483647 h 179"/>
              <a:gd name="T70" fmla="*/ 2147483647 w 79"/>
              <a:gd name="T71" fmla="*/ 2147483647 h 179"/>
              <a:gd name="T72" fmla="*/ 2147483647 w 79"/>
              <a:gd name="T73" fmla="*/ 2147483647 h 179"/>
              <a:gd name="T74" fmla="*/ 2147483647 w 79"/>
              <a:gd name="T75" fmla="*/ 2147483647 h 179"/>
              <a:gd name="T76" fmla="*/ 2147483647 w 79"/>
              <a:gd name="T77" fmla="*/ 2147483647 h 179"/>
              <a:gd name="T78" fmla="*/ 2147483647 w 79"/>
              <a:gd name="T79" fmla="*/ 2147483647 h 179"/>
              <a:gd name="T80" fmla="*/ 2147483647 w 79"/>
              <a:gd name="T81" fmla="*/ 2147483647 h 179"/>
              <a:gd name="T82" fmla="*/ 2147483647 w 79"/>
              <a:gd name="T83" fmla="*/ 2147483647 h 179"/>
              <a:gd name="T84" fmla="*/ 2147483647 w 79"/>
              <a:gd name="T85" fmla="*/ 2147483647 h 179"/>
              <a:gd name="T86" fmla="*/ 2147483647 w 79"/>
              <a:gd name="T87" fmla="*/ 2147483647 h 179"/>
              <a:gd name="T88" fmla="*/ 2147483647 w 79"/>
              <a:gd name="T89" fmla="*/ 2147483647 h 179"/>
              <a:gd name="T90" fmla="*/ 2147483647 w 79"/>
              <a:gd name="T91" fmla="*/ 2147483647 h 179"/>
              <a:gd name="T92" fmla="*/ 2147483647 w 79"/>
              <a:gd name="T93" fmla="*/ 2147483647 h 179"/>
              <a:gd name="T94" fmla="*/ 2147483647 w 79"/>
              <a:gd name="T95" fmla="*/ 2147483647 h 179"/>
              <a:gd name="T96" fmla="*/ 2147483647 w 79"/>
              <a:gd name="T97" fmla="*/ 2147483647 h 179"/>
              <a:gd name="T98" fmla="*/ 2147483647 w 79"/>
              <a:gd name="T99" fmla="*/ 2147483647 h 179"/>
              <a:gd name="T100" fmla="*/ 2147483647 w 79"/>
              <a:gd name="T101" fmla="*/ 2147483647 h 179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w 79"/>
              <a:gd name="T154" fmla="*/ 0 h 179"/>
              <a:gd name="T155" fmla="*/ 79 w 79"/>
              <a:gd name="T156" fmla="*/ 179 h 179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T153" t="T154" r="T155" b="T156"/>
            <a:pathLst>
              <a:path w="79" h="179">
                <a:moveTo>
                  <a:pt x="1" y="9"/>
                </a:moveTo>
                <a:cubicBezTo>
                  <a:pt x="1" y="9"/>
                  <a:pt x="7" y="14"/>
                  <a:pt x="7" y="14"/>
                </a:cubicBezTo>
                <a:cubicBezTo>
                  <a:pt x="8" y="15"/>
                  <a:pt x="8" y="19"/>
                  <a:pt x="8" y="19"/>
                </a:cubicBezTo>
                <a:cubicBezTo>
                  <a:pt x="7" y="25"/>
                  <a:pt x="8" y="30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3"/>
                  <a:pt x="9" y="33"/>
                  <a:pt x="9" y="33"/>
                </a:cubicBezTo>
                <a:cubicBezTo>
                  <a:pt x="9" y="35"/>
                  <a:pt x="9" y="35"/>
                  <a:pt x="9" y="35"/>
                </a:cubicBezTo>
                <a:cubicBezTo>
                  <a:pt x="9" y="36"/>
                  <a:pt x="10" y="36"/>
                  <a:pt x="10" y="36"/>
                </a:cubicBezTo>
                <a:cubicBezTo>
                  <a:pt x="9" y="37"/>
                  <a:pt x="8" y="37"/>
                  <a:pt x="7" y="36"/>
                </a:cubicBezTo>
                <a:cubicBezTo>
                  <a:pt x="7" y="36"/>
                  <a:pt x="9" y="38"/>
                  <a:pt x="11" y="36"/>
                </a:cubicBezTo>
                <a:cubicBezTo>
                  <a:pt x="11" y="36"/>
                  <a:pt x="11" y="36"/>
                  <a:pt x="11" y="36"/>
                </a:cubicBezTo>
                <a:cubicBezTo>
                  <a:pt x="10" y="37"/>
                  <a:pt x="9" y="38"/>
                  <a:pt x="8" y="38"/>
                </a:cubicBezTo>
                <a:cubicBezTo>
                  <a:pt x="9" y="38"/>
                  <a:pt x="11" y="38"/>
                  <a:pt x="12" y="37"/>
                </a:cubicBezTo>
                <a:cubicBezTo>
                  <a:pt x="12" y="37"/>
                  <a:pt x="12" y="37"/>
                  <a:pt x="12" y="37"/>
                </a:cubicBezTo>
                <a:cubicBezTo>
                  <a:pt x="12" y="38"/>
                  <a:pt x="12" y="39"/>
                  <a:pt x="11" y="39"/>
                </a:cubicBezTo>
                <a:cubicBezTo>
                  <a:pt x="10" y="39"/>
                  <a:pt x="11" y="39"/>
                  <a:pt x="13" y="38"/>
                </a:cubicBezTo>
                <a:cubicBezTo>
                  <a:pt x="13" y="38"/>
                  <a:pt x="13" y="38"/>
                  <a:pt x="13" y="38"/>
                </a:cubicBezTo>
                <a:cubicBezTo>
                  <a:pt x="13" y="38"/>
                  <a:pt x="13" y="39"/>
                  <a:pt x="12" y="39"/>
                </a:cubicBezTo>
                <a:cubicBezTo>
                  <a:pt x="13" y="39"/>
                  <a:pt x="13" y="39"/>
                  <a:pt x="13" y="39"/>
                </a:cubicBezTo>
                <a:cubicBezTo>
                  <a:pt x="12" y="42"/>
                  <a:pt x="13" y="48"/>
                  <a:pt x="14" y="56"/>
                </a:cubicBezTo>
                <a:cubicBezTo>
                  <a:pt x="15" y="64"/>
                  <a:pt x="12" y="64"/>
                  <a:pt x="10" y="75"/>
                </a:cubicBezTo>
                <a:cubicBezTo>
                  <a:pt x="8" y="85"/>
                  <a:pt x="11" y="99"/>
                  <a:pt x="11" y="99"/>
                </a:cubicBezTo>
                <a:cubicBezTo>
                  <a:pt x="11" y="100"/>
                  <a:pt x="13" y="105"/>
                  <a:pt x="13" y="108"/>
                </a:cubicBezTo>
                <a:cubicBezTo>
                  <a:pt x="13" y="110"/>
                  <a:pt x="14" y="118"/>
                  <a:pt x="12" y="123"/>
                </a:cubicBezTo>
                <a:cubicBezTo>
                  <a:pt x="10" y="128"/>
                  <a:pt x="11" y="139"/>
                  <a:pt x="11" y="141"/>
                </a:cubicBezTo>
                <a:cubicBezTo>
                  <a:pt x="12" y="143"/>
                  <a:pt x="13" y="156"/>
                  <a:pt x="12" y="158"/>
                </a:cubicBezTo>
                <a:cubicBezTo>
                  <a:pt x="11" y="159"/>
                  <a:pt x="10" y="160"/>
                  <a:pt x="9" y="162"/>
                </a:cubicBezTo>
                <a:cubicBezTo>
                  <a:pt x="7" y="164"/>
                  <a:pt x="10" y="167"/>
                  <a:pt x="10" y="167"/>
                </a:cubicBezTo>
                <a:cubicBezTo>
                  <a:pt x="10" y="167"/>
                  <a:pt x="7" y="166"/>
                  <a:pt x="7" y="166"/>
                </a:cubicBezTo>
                <a:cubicBezTo>
                  <a:pt x="6" y="166"/>
                  <a:pt x="6" y="170"/>
                  <a:pt x="6" y="172"/>
                </a:cubicBezTo>
                <a:cubicBezTo>
                  <a:pt x="6" y="175"/>
                  <a:pt x="9" y="177"/>
                  <a:pt x="10" y="177"/>
                </a:cubicBezTo>
                <a:cubicBezTo>
                  <a:pt x="12" y="176"/>
                  <a:pt x="13" y="176"/>
                  <a:pt x="14" y="177"/>
                </a:cubicBezTo>
                <a:cubicBezTo>
                  <a:pt x="15" y="178"/>
                  <a:pt x="25" y="179"/>
                  <a:pt x="26" y="178"/>
                </a:cubicBezTo>
                <a:cubicBezTo>
                  <a:pt x="27" y="177"/>
                  <a:pt x="24" y="176"/>
                  <a:pt x="23" y="175"/>
                </a:cubicBezTo>
                <a:cubicBezTo>
                  <a:pt x="23" y="175"/>
                  <a:pt x="22" y="174"/>
                  <a:pt x="21" y="173"/>
                </a:cubicBezTo>
                <a:cubicBezTo>
                  <a:pt x="21" y="172"/>
                  <a:pt x="21" y="169"/>
                  <a:pt x="21" y="168"/>
                </a:cubicBezTo>
                <a:cubicBezTo>
                  <a:pt x="21" y="166"/>
                  <a:pt x="20" y="159"/>
                  <a:pt x="20" y="159"/>
                </a:cubicBezTo>
                <a:cubicBezTo>
                  <a:pt x="19" y="158"/>
                  <a:pt x="20" y="149"/>
                  <a:pt x="20" y="147"/>
                </a:cubicBezTo>
                <a:cubicBezTo>
                  <a:pt x="20" y="146"/>
                  <a:pt x="22" y="130"/>
                  <a:pt x="22" y="129"/>
                </a:cubicBezTo>
                <a:cubicBezTo>
                  <a:pt x="22" y="128"/>
                  <a:pt x="22" y="126"/>
                  <a:pt x="23" y="125"/>
                </a:cubicBezTo>
                <a:cubicBezTo>
                  <a:pt x="23" y="125"/>
                  <a:pt x="23" y="123"/>
                  <a:pt x="23" y="123"/>
                </a:cubicBezTo>
                <a:cubicBezTo>
                  <a:pt x="23" y="123"/>
                  <a:pt x="24" y="122"/>
                  <a:pt x="25" y="120"/>
                </a:cubicBezTo>
                <a:cubicBezTo>
                  <a:pt x="26" y="119"/>
                  <a:pt x="29" y="97"/>
                  <a:pt x="29" y="97"/>
                </a:cubicBezTo>
                <a:cubicBezTo>
                  <a:pt x="31" y="98"/>
                  <a:pt x="44" y="96"/>
                  <a:pt x="47" y="94"/>
                </a:cubicBezTo>
                <a:cubicBezTo>
                  <a:pt x="49" y="93"/>
                  <a:pt x="52" y="94"/>
                  <a:pt x="51" y="95"/>
                </a:cubicBezTo>
                <a:cubicBezTo>
                  <a:pt x="50" y="96"/>
                  <a:pt x="50" y="102"/>
                  <a:pt x="50" y="103"/>
                </a:cubicBezTo>
                <a:cubicBezTo>
                  <a:pt x="50" y="105"/>
                  <a:pt x="48" y="115"/>
                  <a:pt x="47" y="117"/>
                </a:cubicBezTo>
                <a:cubicBezTo>
                  <a:pt x="46" y="119"/>
                  <a:pt x="46" y="119"/>
                  <a:pt x="45" y="121"/>
                </a:cubicBezTo>
                <a:cubicBezTo>
                  <a:pt x="43" y="123"/>
                  <a:pt x="42" y="124"/>
                  <a:pt x="41" y="124"/>
                </a:cubicBezTo>
                <a:cubicBezTo>
                  <a:pt x="40" y="124"/>
                  <a:pt x="39" y="125"/>
                  <a:pt x="38" y="126"/>
                </a:cubicBezTo>
                <a:cubicBezTo>
                  <a:pt x="37" y="126"/>
                  <a:pt x="36" y="127"/>
                  <a:pt x="36" y="128"/>
                </a:cubicBezTo>
                <a:cubicBezTo>
                  <a:pt x="36" y="129"/>
                  <a:pt x="40" y="131"/>
                  <a:pt x="41" y="131"/>
                </a:cubicBezTo>
                <a:cubicBezTo>
                  <a:pt x="42" y="131"/>
                  <a:pt x="43" y="133"/>
                  <a:pt x="46" y="136"/>
                </a:cubicBezTo>
                <a:cubicBezTo>
                  <a:pt x="51" y="141"/>
                  <a:pt x="54" y="139"/>
                  <a:pt x="54" y="139"/>
                </a:cubicBezTo>
                <a:cubicBezTo>
                  <a:pt x="55" y="137"/>
                  <a:pt x="53" y="134"/>
                  <a:pt x="52" y="133"/>
                </a:cubicBezTo>
                <a:cubicBezTo>
                  <a:pt x="52" y="131"/>
                  <a:pt x="53" y="129"/>
                  <a:pt x="53" y="128"/>
                </a:cubicBezTo>
                <a:cubicBezTo>
                  <a:pt x="53" y="128"/>
                  <a:pt x="54" y="124"/>
                  <a:pt x="54" y="123"/>
                </a:cubicBezTo>
                <a:cubicBezTo>
                  <a:pt x="54" y="122"/>
                  <a:pt x="55" y="118"/>
                  <a:pt x="55" y="117"/>
                </a:cubicBezTo>
                <a:cubicBezTo>
                  <a:pt x="55" y="115"/>
                  <a:pt x="59" y="107"/>
                  <a:pt x="60" y="105"/>
                </a:cubicBezTo>
                <a:cubicBezTo>
                  <a:pt x="61" y="103"/>
                  <a:pt x="62" y="99"/>
                  <a:pt x="63" y="97"/>
                </a:cubicBezTo>
                <a:cubicBezTo>
                  <a:pt x="64" y="95"/>
                  <a:pt x="65" y="91"/>
                  <a:pt x="65" y="91"/>
                </a:cubicBezTo>
                <a:cubicBezTo>
                  <a:pt x="66" y="83"/>
                  <a:pt x="42" y="82"/>
                  <a:pt x="40" y="82"/>
                </a:cubicBezTo>
                <a:cubicBezTo>
                  <a:pt x="38" y="82"/>
                  <a:pt x="35" y="82"/>
                  <a:pt x="33" y="79"/>
                </a:cubicBezTo>
                <a:cubicBezTo>
                  <a:pt x="31" y="75"/>
                  <a:pt x="32" y="78"/>
                  <a:pt x="32" y="70"/>
                </a:cubicBezTo>
                <a:cubicBezTo>
                  <a:pt x="31" y="62"/>
                  <a:pt x="32" y="61"/>
                  <a:pt x="32" y="61"/>
                </a:cubicBezTo>
                <a:cubicBezTo>
                  <a:pt x="34" y="62"/>
                  <a:pt x="34" y="62"/>
                  <a:pt x="34" y="62"/>
                </a:cubicBezTo>
                <a:cubicBezTo>
                  <a:pt x="38" y="66"/>
                  <a:pt x="38" y="66"/>
                  <a:pt x="38" y="66"/>
                </a:cubicBezTo>
                <a:cubicBezTo>
                  <a:pt x="42" y="68"/>
                  <a:pt x="59" y="63"/>
                  <a:pt x="62" y="61"/>
                </a:cubicBezTo>
                <a:cubicBezTo>
                  <a:pt x="65" y="60"/>
                  <a:pt x="65" y="61"/>
                  <a:pt x="67" y="61"/>
                </a:cubicBezTo>
                <a:cubicBezTo>
                  <a:pt x="69" y="60"/>
                  <a:pt x="73" y="57"/>
                  <a:pt x="73" y="57"/>
                </a:cubicBezTo>
                <a:cubicBezTo>
                  <a:pt x="73" y="57"/>
                  <a:pt x="74" y="56"/>
                  <a:pt x="75" y="56"/>
                </a:cubicBezTo>
                <a:cubicBezTo>
                  <a:pt x="76" y="55"/>
                  <a:pt x="78" y="53"/>
                  <a:pt x="78" y="53"/>
                </a:cubicBezTo>
                <a:cubicBezTo>
                  <a:pt x="77" y="53"/>
                  <a:pt x="74" y="55"/>
                  <a:pt x="72" y="55"/>
                </a:cubicBezTo>
                <a:cubicBezTo>
                  <a:pt x="71" y="55"/>
                  <a:pt x="72" y="54"/>
                  <a:pt x="72" y="54"/>
                </a:cubicBezTo>
                <a:cubicBezTo>
                  <a:pt x="72" y="54"/>
                  <a:pt x="73" y="52"/>
                  <a:pt x="74" y="51"/>
                </a:cubicBezTo>
                <a:cubicBezTo>
                  <a:pt x="75" y="50"/>
                  <a:pt x="77" y="47"/>
                  <a:pt x="77" y="47"/>
                </a:cubicBezTo>
                <a:cubicBezTo>
                  <a:pt x="79" y="44"/>
                  <a:pt x="77" y="46"/>
                  <a:pt x="77" y="46"/>
                </a:cubicBezTo>
                <a:cubicBezTo>
                  <a:pt x="76" y="45"/>
                  <a:pt x="71" y="50"/>
                  <a:pt x="71" y="50"/>
                </a:cubicBezTo>
                <a:cubicBezTo>
                  <a:pt x="72" y="47"/>
                  <a:pt x="72" y="47"/>
                  <a:pt x="72" y="47"/>
                </a:cubicBezTo>
                <a:cubicBezTo>
                  <a:pt x="72" y="46"/>
                  <a:pt x="69" y="52"/>
                  <a:pt x="68" y="53"/>
                </a:cubicBezTo>
                <a:cubicBezTo>
                  <a:pt x="67" y="54"/>
                  <a:pt x="64" y="57"/>
                  <a:pt x="64" y="57"/>
                </a:cubicBezTo>
                <a:cubicBezTo>
                  <a:pt x="63" y="57"/>
                  <a:pt x="59" y="58"/>
                  <a:pt x="59" y="58"/>
                </a:cubicBezTo>
                <a:cubicBezTo>
                  <a:pt x="58" y="58"/>
                  <a:pt x="56" y="58"/>
                  <a:pt x="54" y="58"/>
                </a:cubicBezTo>
                <a:cubicBezTo>
                  <a:pt x="52" y="58"/>
                  <a:pt x="43" y="59"/>
                  <a:pt x="42" y="59"/>
                </a:cubicBezTo>
                <a:cubicBezTo>
                  <a:pt x="41" y="59"/>
                  <a:pt x="39" y="58"/>
                  <a:pt x="39" y="57"/>
                </a:cubicBezTo>
                <a:cubicBezTo>
                  <a:pt x="39" y="56"/>
                  <a:pt x="36" y="52"/>
                  <a:pt x="36" y="52"/>
                </a:cubicBezTo>
                <a:cubicBezTo>
                  <a:pt x="36" y="52"/>
                  <a:pt x="37" y="50"/>
                  <a:pt x="37" y="50"/>
                </a:cubicBezTo>
                <a:cubicBezTo>
                  <a:pt x="39" y="46"/>
                  <a:pt x="34" y="38"/>
                  <a:pt x="32" y="35"/>
                </a:cubicBezTo>
                <a:cubicBezTo>
                  <a:pt x="31" y="33"/>
                  <a:pt x="31" y="31"/>
                  <a:pt x="31" y="31"/>
                </a:cubicBezTo>
                <a:cubicBezTo>
                  <a:pt x="32" y="30"/>
                  <a:pt x="32" y="30"/>
                  <a:pt x="32" y="30"/>
                </a:cubicBezTo>
                <a:cubicBezTo>
                  <a:pt x="34" y="28"/>
                  <a:pt x="34" y="26"/>
                  <a:pt x="35" y="25"/>
                </a:cubicBezTo>
                <a:cubicBezTo>
                  <a:pt x="40" y="22"/>
                  <a:pt x="37" y="23"/>
                  <a:pt x="37" y="23"/>
                </a:cubicBezTo>
                <a:cubicBezTo>
                  <a:pt x="38" y="23"/>
                  <a:pt x="37" y="24"/>
                  <a:pt x="35" y="25"/>
                </a:cubicBezTo>
                <a:cubicBezTo>
                  <a:pt x="35" y="24"/>
                  <a:pt x="35" y="24"/>
                  <a:pt x="35" y="24"/>
                </a:cubicBezTo>
                <a:cubicBezTo>
                  <a:pt x="36" y="23"/>
                  <a:pt x="36" y="22"/>
                  <a:pt x="36" y="22"/>
                </a:cubicBezTo>
                <a:cubicBezTo>
                  <a:pt x="35" y="24"/>
                  <a:pt x="35" y="24"/>
                  <a:pt x="35" y="24"/>
                </a:cubicBezTo>
                <a:cubicBezTo>
                  <a:pt x="35" y="23"/>
                  <a:pt x="35" y="22"/>
                  <a:pt x="35" y="22"/>
                </a:cubicBezTo>
                <a:cubicBezTo>
                  <a:pt x="40" y="18"/>
                  <a:pt x="36" y="18"/>
                  <a:pt x="36" y="18"/>
                </a:cubicBezTo>
                <a:cubicBezTo>
                  <a:pt x="39" y="18"/>
                  <a:pt x="36" y="20"/>
                  <a:pt x="35" y="21"/>
                </a:cubicBezTo>
                <a:cubicBezTo>
                  <a:pt x="35" y="21"/>
                  <a:pt x="35" y="21"/>
                  <a:pt x="34" y="20"/>
                </a:cubicBezTo>
                <a:cubicBezTo>
                  <a:pt x="35" y="20"/>
                  <a:pt x="35" y="19"/>
                  <a:pt x="35" y="18"/>
                </a:cubicBezTo>
                <a:cubicBezTo>
                  <a:pt x="34" y="19"/>
                  <a:pt x="34" y="19"/>
                  <a:pt x="34" y="19"/>
                </a:cubicBezTo>
                <a:cubicBezTo>
                  <a:pt x="34" y="18"/>
                  <a:pt x="34" y="18"/>
                  <a:pt x="34" y="18"/>
                </a:cubicBezTo>
                <a:cubicBezTo>
                  <a:pt x="36" y="15"/>
                  <a:pt x="35" y="12"/>
                  <a:pt x="34" y="11"/>
                </a:cubicBezTo>
                <a:cubicBezTo>
                  <a:pt x="35" y="12"/>
                  <a:pt x="34" y="13"/>
                  <a:pt x="33" y="14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2"/>
                  <a:pt x="34" y="12"/>
                  <a:pt x="34" y="11"/>
                </a:cubicBezTo>
                <a:cubicBezTo>
                  <a:pt x="33" y="13"/>
                  <a:pt x="33" y="13"/>
                  <a:pt x="33" y="13"/>
                </a:cubicBezTo>
                <a:cubicBezTo>
                  <a:pt x="33" y="12"/>
                  <a:pt x="32" y="12"/>
                  <a:pt x="32" y="11"/>
                </a:cubicBezTo>
                <a:cubicBezTo>
                  <a:pt x="33" y="9"/>
                  <a:pt x="32" y="7"/>
                  <a:pt x="32" y="7"/>
                </a:cubicBezTo>
                <a:cubicBezTo>
                  <a:pt x="32" y="8"/>
                  <a:pt x="32" y="10"/>
                  <a:pt x="32" y="11"/>
                </a:cubicBezTo>
                <a:cubicBezTo>
                  <a:pt x="32" y="10"/>
                  <a:pt x="31" y="10"/>
                  <a:pt x="31" y="10"/>
                </a:cubicBezTo>
                <a:cubicBezTo>
                  <a:pt x="31" y="9"/>
                  <a:pt x="30" y="8"/>
                  <a:pt x="29" y="8"/>
                </a:cubicBezTo>
                <a:cubicBezTo>
                  <a:pt x="29" y="7"/>
                  <a:pt x="30" y="7"/>
                  <a:pt x="30" y="7"/>
                </a:cubicBezTo>
                <a:cubicBezTo>
                  <a:pt x="29" y="7"/>
                  <a:pt x="29" y="7"/>
                  <a:pt x="29" y="8"/>
                </a:cubicBezTo>
                <a:cubicBezTo>
                  <a:pt x="28" y="7"/>
                  <a:pt x="27" y="7"/>
                  <a:pt x="26" y="7"/>
                </a:cubicBezTo>
                <a:cubicBezTo>
                  <a:pt x="27" y="7"/>
                  <a:pt x="27" y="7"/>
                  <a:pt x="28" y="6"/>
                </a:cubicBezTo>
                <a:cubicBezTo>
                  <a:pt x="27" y="7"/>
                  <a:pt x="27" y="7"/>
                  <a:pt x="26" y="7"/>
                </a:cubicBezTo>
                <a:cubicBezTo>
                  <a:pt x="23" y="6"/>
                  <a:pt x="21" y="7"/>
                  <a:pt x="19" y="8"/>
                </a:cubicBezTo>
                <a:cubicBezTo>
                  <a:pt x="18" y="8"/>
                  <a:pt x="18" y="8"/>
                  <a:pt x="17" y="9"/>
                </a:cubicBezTo>
                <a:cubicBezTo>
                  <a:pt x="18" y="9"/>
                  <a:pt x="18" y="8"/>
                  <a:pt x="18" y="8"/>
                </a:cubicBezTo>
                <a:cubicBezTo>
                  <a:pt x="15" y="10"/>
                  <a:pt x="13" y="13"/>
                  <a:pt x="13" y="13"/>
                </a:cubicBezTo>
                <a:cubicBezTo>
                  <a:pt x="13" y="12"/>
                  <a:pt x="13" y="11"/>
                  <a:pt x="13" y="10"/>
                </a:cubicBezTo>
                <a:cubicBezTo>
                  <a:pt x="13" y="9"/>
                  <a:pt x="13" y="8"/>
                  <a:pt x="12" y="7"/>
                </a:cubicBezTo>
                <a:cubicBezTo>
                  <a:pt x="12" y="6"/>
                  <a:pt x="12" y="5"/>
                  <a:pt x="12" y="5"/>
                </a:cubicBezTo>
                <a:cubicBezTo>
                  <a:pt x="11" y="4"/>
                  <a:pt x="11" y="4"/>
                  <a:pt x="11" y="4"/>
                </a:cubicBezTo>
                <a:cubicBezTo>
                  <a:pt x="11" y="4"/>
                  <a:pt x="10" y="6"/>
                  <a:pt x="10" y="8"/>
                </a:cubicBezTo>
                <a:cubicBezTo>
                  <a:pt x="10" y="9"/>
                  <a:pt x="10" y="8"/>
                  <a:pt x="9" y="7"/>
                </a:cubicBezTo>
                <a:cubicBezTo>
                  <a:pt x="7" y="5"/>
                  <a:pt x="6" y="4"/>
                  <a:pt x="6" y="4"/>
                </a:cubicBezTo>
                <a:cubicBezTo>
                  <a:pt x="1" y="0"/>
                  <a:pt x="6" y="5"/>
                  <a:pt x="6" y="5"/>
                </a:cubicBezTo>
                <a:cubicBezTo>
                  <a:pt x="7" y="7"/>
                  <a:pt x="6" y="6"/>
                  <a:pt x="6" y="6"/>
                </a:cubicBezTo>
                <a:cubicBezTo>
                  <a:pt x="2" y="4"/>
                  <a:pt x="2" y="4"/>
                  <a:pt x="2" y="4"/>
                </a:cubicBezTo>
                <a:cubicBezTo>
                  <a:pt x="0" y="3"/>
                  <a:pt x="3" y="7"/>
                  <a:pt x="4" y="7"/>
                </a:cubicBezTo>
                <a:cubicBezTo>
                  <a:pt x="6" y="8"/>
                  <a:pt x="5" y="9"/>
                  <a:pt x="5" y="9"/>
                </a:cubicBezTo>
                <a:cubicBezTo>
                  <a:pt x="2" y="6"/>
                  <a:pt x="2" y="6"/>
                  <a:pt x="2" y="6"/>
                </a:cubicBezTo>
                <a:cubicBezTo>
                  <a:pt x="0" y="4"/>
                  <a:pt x="3" y="9"/>
                  <a:pt x="3" y="9"/>
                </a:cubicBezTo>
                <a:cubicBezTo>
                  <a:pt x="3" y="9"/>
                  <a:pt x="2" y="7"/>
                  <a:pt x="3" y="9"/>
                </a:cubicBezTo>
                <a:cubicBezTo>
                  <a:pt x="5" y="11"/>
                  <a:pt x="3" y="9"/>
                  <a:pt x="3" y="9"/>
                </a:cubicBezTo>
                <a:cubicBezTo>
                  <a:pt x="2" y="8"/>
                  <a:pt x="1" y="9"/>
                  <a:pt x="1" y="9"/>
                </a:cubicBezTo>
                <a:close/>
                <a:moveTo>
                  <a:pt x="34" y="11"/>
                </a:moveTo>
                <a:cubicBezTo>
                  <a:pt x="34" y="11"/>
                  <a:pt x="34" y="11"/>
                  <a:pt x="34" y="11"/>
                </a:cubicBezTo>
                <a:close/>
                <a:moveTo>
                  <a:pt x="28" y="6"/>
                </a:moveTo>
                <a:cubicBezTo>
                  <a:pt x="28" y="6"/>
                  <a:pt x="28" y="6"/>
                  <a:pt x="28" y="6"/>
                </a:cubicBezTo>
                <a:close/>
                <a:moveTo>
                  <a:pt x="12" y="39"/>
                </a:moveTo>
                <a:cubicBezTo>
                  <a:pt x="12" y="39"/>
                  <a:pt x="12" y="39"/>
                  <a:pt x="12" y="39"/>
                </a:cubicBezTo>
                <a:cubicBezTo>
                  <a:pt x="12" y="39"/>
                  <a:pt x="12" y="40"/>
                  <a:pt x="12" y="39"/>
                </a:cubicBezTo>
                <a:close/>
                <a:moveTo>
                  <a:pt x="8" y="38"/>
                </a:moveTo>
                <a:cubicBezTo>
                  <a:pt x="7" y="38"/>
                  <a:pt x="7" y="37"/>
                  <a:pt x="7" y="37"/>
                </a:cubicBezTo>
                <a:cubicBezTo>
                  <a:pt x="7" y="38"/>
                  <a:pt x="8" y="38"/>
                  <a:pt x="8" y="38"/>
                </a:cubicBezTo>
                <a:close/>
                <a:moveTo>
                  <a:pt x="8" y="35"/>
                </a:moveTo>
                <a:cubicBezTo>
                  <a:pt x="8" y="35"/>
                  <a:pt x="8" y="34"/>
                  <a:pt x="9" y="33"/>
                </a:cubicBezTo>
                <a:cubicBezTo>
                  <a:pt x="8" y="34"/>
                  <a:pt x="8" y="35"/>
                  <a:pt x="8" y="35"/>
                </a:cubicBezTo>
                <a:close/>
                <a:moveTo>
                  <a:pt x="15" y="10"/>
                </a:moveTo>
                <a:cubicBezTo>
                  <a:pt x="15" y="10"/>
                  <a:pt x="16" y="9"/>
                  <a:pt x="17" y="9"/>
                </a:cubicBezTo>
                <a:cubicBezTo>
                  <a:pt x="16" y="9"/>
                  <a:pt x="16" y="9"/>
                  <a:pt x="15" y="10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5717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Freeform 6"/>
          <p:cNvSpPr>
            <a:spLocks noEditPoints="1"/>
          </p:cNvSpPr>
          <p:nvPr/>
        </p:nvSpPr>
        <p:spPr bwMode="auto">
          <a:xfrm>
            <a:off x="323850" y="319088"/>
            <a:ext cx="1801813" cy="6305550"/>
          </a:xfrm>
          <a:custGeom>
            <a:avLst/>
            <a:gdLst>
              <a:gd name="T0" fmla="*/ 2147483647 w 51"/>
              <a:gd name="T1" fmla="*/ 2147483647 h 178"/>
              <a:gd name="T2" fmla="*/ 2147483647 w 51"/>
              <a:gd name="T3" fmla="*/ 2147483647 h 178"/>
              <a:gd name="T4" fmla="*/ 2147483647 w 51"/>
              <a:gd name="T5" fmla="*/ 2147483647 h 178"/>
              <a:gd name="T6" fmla="*/ 2147483647 w 51"/>
              <a:gd name="T7" fmla="*/ 2147483647 h 178"/>
              <a:gd name="T8" fmla="*/ 2147483647 w 51"/>
              <a:gd name="T9" fmla="*/ 2147483647 h 178"/>
              <a:gd name="T10" fmla="*/ 2147483647 w 51"/>
              <a:gd name="T11" fmla="*/ 2147483647 h 178"/>
              <a:gd name="T12" fmla="*/ 2147483647 w 51"/>
              <a:gd name="T13" fmla="*/ 2147483647 h 178"/>
              <a:gd name="T14" fmla="*/ 2147483647 w 51"/>
              <a:gd name="T15" fmla="*/ 2147483647 h 178"/>
              <a:gd name="T16" fmla="*/ 2147483647 w 51"/>
              <a:gd name="T17" fmla="*/ 2147483647 h 178"/>
              <a:gd name="T18" fmla="*/ 2147483647 w 51"/>
              <a:gd name="T19" fmla="*/ 2147483647 h 178"/>
              <a:gd name="T20" fmla="*/ 2147483647 w 51"/>
              <a:gd name="T21" fmla="*/ 2147483647 h 178"/>
              <a:gd name="T22" fmla="*/ 2147483647 w 51"/>
              <a:gd name="T23" fmla="*/ 2147483647 h 178"/>
              <a:gd name="T24" fmla="*/ 2147483647 w 51"/>
              <a:gd name="T25" fmla="*/ 2147483647 h 178"/>
              <a:gd name="T26" fmla="*/ 2147483647 w 51"/>
              <a:gd name="T27" fmla="*/ 2147483647 h 178"/>
              <a:gd name="T28" fmla="*/ 2147483647 w 51"/>
              <a:gd name="T29" fmla="*/ 2147483647 h 178"/>
              <a:gd name="T30" fmla="*/ 2147483647 w 51"/>
              <a:gd name="T31" fmla="*/ 2147483647 h 178"/>
              <a:gd name="T32" fmla="*/ 2147483647 w 51"/>
              <a:gd name="T33" fmla="*/ 2147483647 h 178"/>
              <a:gd name="T34" fmla="*/ 2147483647 w 51"/>
              <a:gd name="T35" fmla="*/ 2147483647 h 178"/>
              <a:gd name="T36" fmla="*/ 2147483647 w 51"/>
              <a:gd name="T37" fmla="*/ 2147483647 h 178"/>
              <a:gd name="T38" fmla="*/ 2147483647 w 51"/>
              <a:gd name="T39" fmla="*/ 2147483647 h 178"/>
              <a:gd name="T40" fmla="*/ 2147483647 w 51"/>
              <a:gd name="T41" fmla="*/ 2147483647 h 178"/>
              <a:gd name="T42" fmla="*/ 2147483647 w 51"/>
              <a:gd name="T43" fmla="*/ 2147483647 h 178"/>
              <a:gd name="T44" fmla="*/ 2147483647 w 51"/>
              <a:gd name="T45" fmla="*/ 2147483647 h 178"/>
              <a:gd name="T46" fmla="*/ 2147483647 w 51"/>
              <a:gd name="T47" fmla="*/ 2147483647 h 178"/>
              <a:gd name="T48" fmla="*/ 2147483647 w 51"/>
              <a:gd name="T49" fmla="*/ 2147483647 h 178"/>
              <a:gd name="T50" fmla="*/ 2147483647 w 51"/>
              <a:gd name="T51" fmla="*/ 2147483647 h 178"/>
              <a:gd name="T52" fmla="*/ 2147483647 w 51"/>
              <a:gd name="T53" fmla="*/ 2147483647 h 178"/>
              <a:gd name="T54" fmla="*/ 2147483647 w 51"/>
              <a:gd name="T55" fmla="*/ 2147483647 h 178"/>
              <a:gd name="T56" fmla="*/ 2147483647 w 51"/>
              <a:gd name="T57" fmla="*/ 2147483647 h 178"/>
              <a:gd name="T58" fmla="*/ 2147483647 w 51"/>
              <a:gd name="T59" fmla="*/ 2147483647 h 178"/>
              <a:gd name="T60" fmla="*/ 2147483647 w 51"/>
              <a:gd name="T61" fmla="*/ 2147483647 h 178"/>
              <a:gd name="T62" fmla="*/ 2147483647 w 51"/>
              <a:gd name="T63" fmla="*/ 2147483647 h 178"/>
              <a:gd name="T64" fmla="*/ 2147483647 w 51"/>
              <a:gd name="T65" fmla="*/ 2147483647 h 178"/>
              <a:gd name="T66" fmla="*/ 2147483647 w 51"/>
              <a:gd name="T67" fmla="*/ 2147483647 h 178"/>
              <a:gd name="T68" fmla="*/ 2147483647 w 51"/>
              <a:gd name="T69" fmla="*/ 2147483647 h 178"/>
              <a:gd name="T70" fmla="*/ 2147483647 w 51"/>
              <a:gd name="T71" fmla="*/ 2147483647 h 178"/>
              <a:gd name="T72" fmla="*/ 2147483647 w 51"/>
              <a:gd name="T73" fmla="*/ 2147483647 h 178"/>
              <a:gd name="T74" fmla="*/ 2147483647 w 51"/>
              <a:gd name="T75" fmla="*/ 2147483647 h 178"/>
              <a:gd name="T76" fmla="*/ 2147483647 w 51"/>
              <a:gd name="T77" fmla="*/ 2147483647 h 178"/>
              <a:gd name="T78" fmla="*/ 2147483647 w 51"/>
              <a:gd name="T79" fmla="*/ 2147483647 h 178"/>
              <a:gd name="T80" fmla="*/ 2147483647 w 51"/>
              <a:gd name="T81" fmla="*/ 2147483647 h 178"/>
              <a:gd name="T82" fmla="*/ 2147483647 w 51"/>
              <a:gd name="T83" fmla="*/ 2147483647 h 178"/>
              <a:gd name="T84" fmla="*/ 2147483647 w 51"/>
              <a:gd name="T85" fmla="*/ 2147483647 h 178"/>
              <a:gd name="T86" fmla="*/ 2147483647 w 51"/>
              <a:gd name="T87" fmla="*/ 2147483647 h 178"/>
              <a:gd name="T88" fmla="*/ 2147483647 w 51"/>
              <a:gd name="T89" fmla="*/ 2147483647 h 178"/>
              <a:gd name="T90" fmla="*/ 2147483647 w 51"/>
              <a:gd name="T91" fmla="*/ 2147483647 h 178"/>
              <a:gd name="T92" fmla="*/ 2147483647 w 51"/>
              <a:gd name="T93" fmla="*/ 2147483647 h 178"/>
              <a:gd name="T94" fmla="*/ 2147483647 w 51"/>
              <a:gd name="T95" fmla="*/ 2147483647 h 178"/>
              <a:gd name="T96" fmla="*/ 2147483647 w 51"/>
              <a:gd name="T97" fmla="*/ 2147483647 h 178"/>
              <a:gd name="T98" fmla="*/ 2147483647 w 51"/>
              <a:gd name="T99" fmla="*/ 2147483647 h 178"/>
              <a:gd name="T100" fmla="*/ 2147483647 w 51"/>
              <a:gd name="T101" fmla="*/ 2147483647 h 178"/>
              <a:gd name="T102" fmla="*/ 2147483647 w 51"/>
              <a:gd name="T103" fmla="*/ 2147483647 h 178"/>
              <a:gd name="T104" fmla="*/ 2147483647 w 51"/>
              <a:gd name="T105" fmla="*/ 2147483647 h 178"/>
              <a:gd name="T106" fmla="*/ 2147483647 w 51"/>
              <a:gd name="T107" fmla="*/ 2147483647 h 178"/>
              <a:gd name="T108" fmla="*/ 2147483647 w 51"/>
              <a:gd name="T109" fmla="*/ 2147483647 h 178"/>
              <a:gd name="T110" fmla="*/ 2147483647 w 51"/>
              <a:gd name="T111" fmla="*/ 2147483647 h 178"/>
              <a:gd name="T112" fmla="*/ 2147483647 w 51"/>
              <a:gd name="T113" fmla="*/ 2147483647 h 178"/>
              <a:gd name="T114" fmla="*/ 2147483647 w 51"/>
              <a:gd name="T115" fmla="*/ 2147483647 h 178"/>
              <a:gd name="T116" fmla="*/ 2147483647 w 51"/>
              <a:gd name="T117" fmla="*/ 2147483647 h 178"/>
              <a:gd name="T118" fmla="*/ 2147483647 w 51"/>
              <a:gd name="T119" fmla="*/ 2147483647 h 178"/>
              <a:gd name="T120" fmla="*/ 2147483647 w 51"/>
              <a:gd name="T121" fmla="*/ 2147483647 h 178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w 51"/>
              <a:gd name="T184" fmla="*/ 0 h 178"/>
              <a:gd name="T185" fmla="*/ 51 w 51"/>
              <a:gd name="T186" fmla="*/ 178 h 178"/>
            </a:gdLst>
            <a:ahLst/>
            <a:cxnLst>
              <a:cxn ang="T122">
                <a:pos x="T0" y="T1"/>
              </a:cxn>
              <a:cxn ang="T123">
                <a:pos x="T2" y="T3"/>
              </a:cxn>
              <a:cxn ang="T124">
                <a:pos x="T4" y="T5"/>
              </a:cxn>
              <a:cxn ang="T125">
                <a:pos x="T6" y="T7"/>
              </a:cxn>
              <a:cxn ang="T126">
                <a:pos x="T8" y="T9"/>
              </a:cxn>
              <a:cxn ang="T127">
                <a:pos x="T10" y="T11"/>
              </a:cxn>
              <a:cxn ang="T128">
                <a:pos x="T12" y="T13"/>
              </a:cxn>
              <a:cxn ang="T129">
                <a:pos x="T14" y="T15"/>
              </a:cxn>
              <a:cxn ang="T130">
                <a:pos x="T16" y="T17"/>
              </a:cxn>
              <a:cxn ang="T131">
                <a:pos x="T18" y="T19"/>
              </a:cxn>
              <a:cxn ang="T132">
                <a:pos x="T20" y="T21"/>
              </a:cxn>
              <a:cxn ang="T133">
                <a:pos x="T22" y="T23"/>
              </a:cxn>
              <a:cxn ang="T134">
                <a:pos x="T24" y="T25"/>
              </a:cxn>
              <a:cxn ang="T135">
                <a:pos x="T26" y="T27"/>
              </a:cxn>
              <a:cxn ang="T136">
                <a:pos x="T28" y="T29"/>
              </a:cxn>
              <a:cxn ang="T137">
                <a:pos x="T30" y="T31"/>
              </a:cxn>
              <a:cxn ang="T138">
                <a:pos x="T32" y="T33"/>
              </a:cxn>
              <a:cxn ang="T139">
                <a:pos x="T34" y="T35"/>
              </a:cxn>
              <a:cxn ang="T140">
                <a:pos x="T36" y="T37"/>
              </a:cxn>
              <a:cxn ang="T141">
                <a:pos x="T38" y="T39"/>
              </a:cxn>
              <a:cxn ang="T142">
                <a:pos x="T40" y="T41"/>
              </a:cxn>
              <a:cxn ang="T143">
                <a:pos x="T42" y="T43"/>
              </a:cxn>
              <a:cxn ang="T144">
                <a:pos x="T44" y="T45"/>
              </a:cxn>
              <a:cxn ang="T145">
                <a:pos x="T46" y="T47"/>
              </a:cxn>
              <a:cxn ang="T146">
                <a:pos x="T48" y="T49"/>
              </a:cxn>
              <a:cxn ang="T147">
                <a:pos x="T50" y="T51"/>
              </a:cxn>
              <a:cxn ang="T148">
                <a:pos x="T52" y="T53"/>
              </a:cxn>
              <a:cxn ang="T149">
                <a:pos x="T54" y="T55"/>
              </a:cxn>
              <a:cxn ang="T150">
                <a:pos x="T56" y="T57"/>
              </a:cxn>
              <a:cxn ang="T151">
                <a:pos x="T58" y="T59"/>
              </a:cxn>
              <a:cxn ang="T152">
                <a:pos x="T60" y="T61"/>
              </a:cxn>
              <a:cxn ang="T153">
                <a:pos x="T62" y="T63"/>
              </a:cxn>
              <a:cxn ang="T154">
                <a:pos x="T64" y="T65"/>
              </a:cxn>
              <a:cxn ang="T155">
                <a:pos x="T66" y="T67"/>
              </a:cxn>
              <a:cxn ang="T156">
                <a:pos x="T68" y="T69"/>
              </a:cxn>
              <a:cxn ang="T157">
                <a:pos x="T70" y="T71"/>
              </a:cxn>
              <a:cxn ang="T158">
                <a:pos x="T72" y="T73"/>
              </a:cxn>
              <a:cxn ang="T159">
                <a:pos x="T74" y="T75"/>
              </a:cxn>
              <a:cxn ang="T160">
                <a:pos x="T76" y="T77"/>
              </a:cxn>
              <a:cxn ang="T161">
                <a:pos x="T78" y="T79"/>
              </a:cxn>
              <a:cxn ang="T162">
                <a:pos x="T80" y="T81"/>
              </a:cxn>
              <a:cxn ang="T163">
                <a:pos x="T82" y="T83"/>
              </a:cxn>
              <a:cxn ang="T164">
                <a:pos x="T84" y="T85"/>
              </a:cxn>
              <a:cxn ang="T165">
                <a:pos x="T86" y="T87"/>
              </a:cxn>
              <a:cxn ang="T166">
                <a:pos x="T88" y="T89"/>
              </a:cxn>
              <a:cxn ang="T167">
                <a:pos x="T90" y="T91"/>
              </a:cxn>
              <a:cxn ang="T168">
                <a:pos x="T92" y="T93"/>
              </a:cxn>
              <a:cxn ang="T169">
                <a:pos x="T94" y="T95"/>
              </a:cxn>
              <a:cxn ang="T170">
                <a:pos x="T96" y="T97"/>
              </a:cxn>
              <a:cxn ang="T171">
                <a:pos x="T98" y="T99"/>
              </a:cxn>
              <a:cxn ang="T172">
                <a:pos x="T100" y="T101"/>
              </a:cxn>
              <a:cxn ang="T173">
                <a:pos x="T102" y="T103"/>
              </a:cxn>
              <a:cxn ang="T174">
                <a:pos x="T104" y="T105"/>
              </a:cxn>
              <a:cxn ang="T175">
                <a:pos x="T106" y="T107"/>
              </a:cxn>
              <a:cxn ang="T176">
                <a:pos x="T108" y="T109"/>
              </a:cxn>
              <a:cxn ang="T177">
                <a:pos x="T110" y="T111"/>
              </a:cxn>
              <a:cxn ang="T178">
                <a:pos x="T112" y="T113"/>
              </a:cxn>
              <a:cxn ang="T179">
                <a:pos x="T114" y="T115"/>
              </a:cxn>
              <a:cxn ang="T180">
                <a:pos x="T116" y="T117"/>
              </a:cxn>
              <a:cxn ang="T181">
                <a:pos x="T118" y="T119"/>
              </a:cxn>
              <a:cxn ang="T182">
                <a:pos x="T120" y="T121"/>
              </a:cxn>
            </a:cxnLst>
            <a:rect l="T183" t="T184" r="T185" b="T186"/>
            <a:pathLst>
              <a:path w="51" h="178">
                <a:moveTo>
                  <a:pt x="49" y="52"/>
                </a:moveTo>
                <a:cubicBezTo>
                  <a:pt x="49" y="52"/>
                  <a:pt x="47" y="47"/>
                  <a:pt x="47" y="46"/>
                </a:cubicBezTo>
                <a:cubicBezTo>
                  <a:pt x="47" y="44"/>
                  <a:pt x="45" y="38"/>
                  <a:pt x="44" y="37"/>
                </a:cubicBezTo>
                <a:cubicBezTo>
                  <a:pt x="44" y="37"/>
                  <a:pt x="45" y="36"/>
                  <a:pt x="45" y="35"/>
                </a:cubicBezTo>
                <a:cubicBezTo>
                  <a:pt x="44" y="34"/>
                  <a:pt x="43" y="32"/>
                  <a:pt x="42" y="31"/>
                </a:cubicBezTo>
                <a:cubicBezTo>
                  <a:pt x="42" y="30"/>
                  <a:pt x="38" y="25"/>
                  <a:pt x="35" y="25"/>
                </a:cubicBezTo>
                <a:cubicBezTo>
                  <a:pt x="32" y="25"/>
                  <a:pt x="30" y="25"/>
                  <a:pt x="30" y="25"/>
                </a:cubicBezTo>
                <a:cubicBezTo>
                  <a:pt x="28" y="23"/>
                  <a:pt x="28" y="23"/>
                  <a:pt x="28" y="23"/>
                </a:cubicBezTo>
                <a:cubicBezTo>
                  <a:pt x="26" y="21"/>
                  <a:pt x="26" y="21"/>
                  <a:pt x="26" y="21"/>
                </a:cubicBezTo>
                <a:cubicBezTo>
                  <a:pt x="27" y="20"/>
                  <a:pt x="27" y="20"/>
                  <a:pt x="27" y="20"/>
                </a:cubicBezTo>
                <a:cubicBezTo>
                  <a:pt x="27" y="21"/>
                  <a:pt x="28" y="23"/>
                  <a:pt x="30" y="23"/>
                </a:cubicBezTo>
                <a:cubicBezTo>
                  <a:pt x="29" y="23"/>
                  <a:pt x="28" y="22"/>
                  <a:pt x="27" y="20"/>
                </a:cubicBezTo>
                <a:cubicBezTo>
                  <a:pt x="28" y="20"/>
                  <a:pt x="28" y="20"/>
                  <a:pt x="28" y="20"/>
                </a:cubicBezTo>
                <a:cubicBezTo>
                  <a:pt x="28" y="20"/>
                  <a:pt x="27" y="20"/>
                  <a:pt x="27" y="19"/>
                </a:cubicBezTo>
                <a:cubicBezTo>
                  <a:pt x="27" y="18"/>
                  <a:pt x="27" y="18"/>
                  <a:pt x="27" y="18"/>
                </a:cubicBezTo>
                <a:cubicBezTo>
                  <a:pt x="27" y="18"/>
                  <a:pt x="28" y="18"/>
                  <a:pt x="28" y="17"/>
                </a:cubicBezTo>
                <a:cubicBezTo>
                  <a:pt x="29" y="17"/>
                  <a:pt x="29" y="18"/>
                  <a:pt x="29" y="20"/>
                </a:cubicBezTo>
                <a:cubicBezTo>
                  <a:pt x="29" y="20"/>
                  <a:pt x="30" y="18"/>
                  <a:pt x="29" y="16"/>
                </a:cubicBezTo>
                <a:cubicBezTo>
                  <a:pt x="29" y="15"/>
                  <a:pt x="29" y="15"/>
                  <a:pt x="29" y="15"/>
                </a:cubicBezTo>
                <a:cubicBezTo>
                  <a:pt x="30" y="17"/>
                  <a:pt x="30" y="17"/>
                  <a:pt x="30" y="17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5"/>
                  <a:pt x="29" y="15"/>
                </a:cubicBezTo>
                <a:cubicBezTo>
                  <a:pt x="29" y="15"/>
                  <a:pt x="29" y="13"/>
                  <a:pt x="29" y="13"/>
                </a:cubicBezTo>
                <a:cubicBezTo>
                  <a:pt x="29" y="12"/>
                  <a:pt x="29" y="11"/>
                  <a:pt x="28" y="10"/>
                </a:cubicBezTo>
                <a:cubicBezTo>
                  <a:pt x="28" y="10"/>
                  <a:pt x="28" y="10"/>
                  <a:pt x="28" y="10"/>
                </a:cubicBezTo>
                <a:cubicBezTo>
                  <a:pt x="29" y="11"/>
                  <a:pt x="30" y="12"/>
                  <a:pt x="30" y="14"/>
                </a:cubicBezTo>
                <a:cubicBezTo>
                  <a:pt x="30" y="16"/>
                  <a:pt x="31" y="12"/>
                  <a:pt x="28" y="8"/>
                </a:cubicBezTo>
                <a:cubicBezTo>
                  <a:pt x="28" y="7"/>
                  <a:pt x="28" y="6"/>
                  <a:pt x="27" y="6"/>
                </a:cubicBezTo>
                <a:cubicBezTo>
                  <a:pt x="28" y="6"/>
                  <a:pt x="29" y="7"/>
                  <a:pt x="29" y="7"/>
                </a:cubicBezTo>
                <a:cubicBezTo>
                  <a:pt x="29" y="7"/>
                  <a:pt x="28" y="6"/>
                  <a:pt x="27" y="5"/>
                </a:cubicBezTo>
                <a:cubicBezTo>
                  <a:pt x="26" y="2"/>
                  <a:pt x="24" y="0"/>
                  <a:pt x="18" y="0"/>
                </a:cubicBezTo>
                <a:cubicBezTo>
                  <a:pt x="18" y="0"/>
                  <a:pt x="17" y="1"/>
                  <a:pt x="16" y="1"/>
                </a:cubicBezTo>
                <a:cubicBezTo>
                  <a:pt x="15" y="1"/>
                  <a:pt x="14" y="2"/>
                  <a:pt x="14" y="2"/>
                </a:cubicBezTo>
                <a:cubicBezTo>
                  <a:pt x="14" y="2"/>
                  <a:pt x="15" y="2"/>
                  <a:pt x="15" y="1"/>
                </a:cubicBezTo>
                <a:cubicBezTo>
                  <a:pt x="13" y="2"/>
                  <a:pt x="11" y="4"/>
                  <a:pt x="10" y="7"/>
                </a:cubicBezTo>
                <a:cubicBezTo>
                  <a:pt x="8" y="11"/>
                  <a:pt x="9" y="17"/>
                  <a:pt x="9" y="17"/>
                </a:cubicBezTo>
                <a:cubicBezTo>
                  <a:pt x="8" y="14"/>
                  <a:pt x="9" y="11"/>
                  <a:pt x="10" y="9"/>
                </a:cubicBezTo>
                <a:cubicBezTo>
                  <a:pt x="10" y="10"/>
                  <a:pt x="10" y="11"/>
                  <a:pt x="11" y="11"/>
                </a:cubicBezTo>
                <a:cubicBezTo>
                  <a:pt x="10" y="13"/>
                  <a:pt x="10" y="15"/>
                  <a:pt x="10" y="15"/>
                </a:cubicBezTo>
                <a:cubicBezTo>
                  <a:pt x="10" y="14"/>
                  <a:pt x="10" y="13"/>
                  <a:pt x="11" y="12"/>
                </a:cubicBezTo>
                <a:cubicBezTo>
                  <a:pt x="11" y="13"/>
                  <a:pt x="11" y="13"/>
                  <a:pt x="11" y="13"/>
                </a:cubicBezTo>
                <a:cubicBezTo>
                  <a:pt x="11" y="13"/>
                  <a:pt x="11" y="13"/>
                  <a:pt x="11" y="15"/>
                </a:cubicBezTo>
                <a:cubicBezTo>
                  <a:pt x="11" y="15"/>
                  <a:pt x="11" y="15"/>
                  <a:pt x="11" y="15"/>
                </a:cubicBezTo>
                <a:cubicBezTo>
                  <a:pt x="11" y="16"/>
                  <a:pt x="11" y="16"/>
                  <a:pt x="11" y="16"/>
                </a:cubicBezTo>
                <a:cubicBezTo>
                  <a:pt x="11" y="16"/>
                  <a:pt x="11" y="16"/>
                  <a:pt x="11" y="15"/>
                </a:cubicBezTo>
                <a:cubicBezTo>
                  <a:pt x="12" y="16"/>
                  <a:pt x="12" y="17"/>
                  <a:pt x="12" y="18"/>
                </a:cubicBezTo>
                <a:cubicBezTo>
                  <a:pt x="11" y="18"/>
                  <a:pt x="11" y="18"/>
                  <a:pt x="11" y="18"/>
                </a:cubicBezTo>
                <a:cubicBezTo>
                  <a:pt x="11" y="19"/>
                  <a:pt x="11" y="18"/>
                  <a:pt x="12" y="18"/>
                </a:cubicBezTo>
                <a:cubicBezTo>
                  <a:pt x="11" y="19"/>
                  <a:pt x="11" y="20"/>
                  <a:pt x="10" y="20"/>
                </a:cubicBezTo>
                <a:cubicBezTo>
                  <a:pt x="10" y="20"/>
                  <a:pt x="11" y="20"/>
                  <a:pt x="12" y="19"/>
                </a:cubicBezTo>
                <a:cubicBezTo>
                  <a:pt x="13" y="19"/>
                  <a:pt x="13" y="19"/>
                  <a:pt x="13" y="19"/>
                </a:cubicBezTo>
                <a:cubicBezTo>
                  <a:pt x="13" y="20"/>
                  <a:pt x="13" y="20"/>
                  <a:pt x="13" y="20"/>
                </a:cubicBezTo>
                <a:cubicBezTo>
                  <a:pt x="11" y="21"/>
                  <a:pt x="9" y="22"/>
                  <a:pt x="9" y="22"/>
                </a:cubicBezTo>
                <a:cubicBezTo>
                  <a:pt x="11" y="22"/>
                  <a:pt x="12" y="21"/>
                  <a:pt x="13" y="20"/>
                </a:cubicBezTo>
                <a:cubicBezTo>
                  <a:pt x="13" y="21"/>
                  <a:pt x="14" y="22"/>
                  <a:pt x="14" y="22"/>
                </a:cubicBezTo>
                <a:cubicBezTo>
                  <a:pt x="14" y="22"/>
                  <a:pt x="12" y="25"/>
                  <a:pt x="11" y="26"/>
                </a:cubicBezTo>
                <a:cubicBezTo>
                  <a:pt x="11" y="28"/>
                  <a:pt x="8" y="28"/>
                  <a:pt x="7" y="29"/>
                </a:cubicBezTo>
                <a:cubicBezTo>
                  <a:pt x="6" y="29"/>
                  <a:pt x="1" y="32"/>
                  <a:pt x="1" y="34"/>
                </a:cubicBezTo>
                <a:cubicBezTo>
                  <a:pt x="0" y="37"/>
                  <a:pt x="1" y="49"/>
                  <a:pt x="1" y="52"/>
                </a:cubicBezTo>
                <a:cubicBezTo>
                  <a:pt x="1" y="55"/>
                  <a:pt x="2" y="56"/>
                  <a:pt x="2" y="58"/>
                </a:cubicBezTo>
                <a:cubicBezTo>
                  <a:pt x="1" y="60"/>
                  <a:pt x="3" y="62"/>
                  <a:pt x="3" y="63"/>
                </a:cubicBezTo>
                <a:cubicBezTo>
                  <a:pt x="4" y="64"/>
                  <a:pt x="5" y="65"/>
                  <a:pt x="5" y="66"/>
                </a:cubicBezTo>
                <a:cubicBezTo>
                  <a:pt x="5" y="66"/>
                  <a:pt x="7" y="68"/>
                  <a:pt x="9" y="67"/>
                </a:cubicBezTo>
                <a:cubicBezTo>
                  <a:pt x="9" y="67"/>
                  <a:pt x="9" y="74"/>
                  <a:pt x="8" y="75"/>
                </a:cubicBezTo>
                <a:cubicBezTo>
                  <a:pt x="8" y="77"/>
                  <a:pt x="5" y="90"/>
                  <a:pt x="4" y="93"/>
                </a:cubicBezTo>
                <a:cubicBezTo>
                  <a:pt x="4" y="96"/>
                  <a:pt x="4" y="99"/>
                  <a:pt x="4" y="100"/>
                </a:cubicBezTo>
                <a:cubicBezTo>
                  <a:pt x="4" y="100"/>
                  <a:pt x="4" y="104"/>
                  <a:pt x="5" y="104"/>
                </a:cubicBezTo>
                <a:cubicBezTo>
                  <a:pt x="6" y="105"/>
                  <a:pt x="10" y="105"/>
                  <a:pt x="10" y="105"/>
                </a:cubicBezTo>
                <a:cubicBezTo>
                  <a:pt x="10" y="105"/>
                  <a:pt x="12" y="110"/>
                  <a:pt x="12" y="112"/>
                </a:cubicBezTo>
                <a:cubicBezTo>
                  <a:pt x="12" y="113"/>
                  <a:pt x="15" y="125"/>
                  <a:pt x="14" y="128"/>
                </a:cubicBezTo>
                <a:cubicBezTo>
                  <a:pt x="13" y="131"/>
                  <a:pt x="11" y="138"/>
                  <a:pt x="15" y="149"/>
                </a:cubicBezTo>
                <a:cubicBezTo>
                  <a:pt x="15" y="149"/>
                  <a:pt x="19" y="158"/>
                  <a:pt x="19" y="161"/>
                </a:cubicBezTo>
                <a:cubicBezTo>
                  <a:pt x="19" y="161"/>
                  <a:pt x="18" y="164"/>
                  <a:pt x="19" y="165"/>
                </a:cubicBezTo>
                <a:cubicBezTo>
                  <a:pt x="20" y="166"/>
                  <a:pt x="20" y="168"/>
                  <a:pt x="20" y="168"/>
                </a:cubicBezTo>
                <a:cubicBezTo>
                  <a:pt x="20" y="169"/>
                  <a:pt x="20" y="170"/>
                  <a:pt x="20" y="170"/>
                </a:cubicBezTo>
                <a:cubicBezTo>
                  <a:pt x="20" y="170"/>
                  <a:pt x="16" y="169"/>
                  <a:pt x="18" y="172"/>
                </a:cubicBezTo>
                <a:cubicBezTo>
                  <a:pt x="20" y="174"/>
                  <a:pt x="22" y="174"/>
                  <a:pt x="25" y="174"/>
                </a:cubicBezTo>
                <a:cubicBezTo>
                  <a:pt x="28" y="174"/>
                  <a:pt x="33" y="175"/>
                  <a:pt x="33" y="172"/>
                </a:cubicBezTo>
                <a:cubicBezTo>
                  <a:pt x="33" y="172"/>
                  <a:pt x="33" y="172"/>
                  <a:pt x="33" y="171"/>
                </a:cubicBezTo>
                <a:cubicBezTo>
                  <a:pt x="32" y="171"/>
                  <a:pt x="30" y="168"/>
                  <a:pt x="29" y="168"/>
                </a:cubicBezTo>
                <a:cubicBezTo>
                  <a:pt x="29" y="167"/>
                  <a:pt x="27" y="165"/>
                  <a:pt x="27" y="165"/>
                </a:cubicBezTo>
                <a:cubicBezTo>
                  <a:pt x="27" y="164"/>
                  <a:pt x="26" y="161"/>
                  <a:pt x="26" y="161"/>
                </a:cubicBezTo>
                <a:cubicBezTo>
                  <a:pt x="25" y="160"/>
                  <a:pt x="25" y="158"/>
                  <a:pt x="25" y="157"/>
                </a:cubicBezTo>
                <a:cubicBezTo>
                  <a:pt x="24" y="156"/>
                  <a:pt x="25" y="140"/>
                  <a:pt x="24" y="137"/>
                </a:cubicBezTo>
                <a:cubicBezTo>
                  <a:pt x="24" y="134"/>
                  <a:pt x="24" y="131"/>
                  <a:pt x="24" y="129"/>
                </a:cubicBezTo>
                <a:cubicBezTo>
                  <a:pt x="25" y="127"/>
                  <a:pt x="26" y="119"/>
                  <a:pt x="26" y="111"/>
                </a:cubicBezTo>
                <a:cubicBezTo>
                  <a:pt x="26" y="111"/>
                  <a:pt x="27" y="105"/>
                  <a:pt x="27" y="104"/>
                </a:cubicBezTo>
                <a:cubicBezTo>
                  <a:pt x="28" y="104"/>
                  <a:pt x="28" y="104"/>
                  <a:pt x="28" y="104"/>
                </a:cubicBezTo>
                <a:cubicBezTo>
                  <a:pt x="28" y="104"/>
                  <a:pt x="30" y="109"/>
                  <a:pt x="30" y="109"/>
                </a:cubicBezTo>
                <a:cubicBezTo>
                  <a:pt x="30" y="110"/>
                  <a:pt x="31" y="114"/>
                  <a:pt x="30" y="117"/>
                </a:cubicBezTo>
                <a:cubicBezTo>
                  <a:pt x="30" y="119"/>
                  <a:pt x="31" y="124"/>
                  <a:pt x="33" y="127"/>
                </a:cubicBezTo>
                <a:cubicBezTo>
                  <a:pt x="34" y="130"/>
                  <a:pt x="34" y="137"/>
                  <a:pt x="34" y="138"/>
                </a:cubicBezTo>
                <a:cubicBezTo>
                  <a:pt x="33" y="139"/>
                  <a:pt x="34" y="144"/>
                  <a:pt x="35" y="145"/>
                </a:cubicBezTo>
                <a:cubicBezTo>
                  <a:pt x="35" y="147"/>
                  <a:pt x="37" y="161"/>
                  <a:pt x="37" y="162"/>
                </a:cubicBezTo>
                <a:cubicBezTo>
                  <a:pt x="36" y="163"/>
                  <a:pt x="36" y="167"/>
                  <a:pt x="36" y="167"/>
                </a:cubicBezTo>
                <a:cubicBezTo>
                  <a:pt x="37" y="168"/>
                  <a:pt x="36" y="171"/>
                  <a:pt x="36" y="172"/>
                </a:cubicBezTo>
                <a:cubicBezTo>
                  <a:pt x="36" y="173"/>
                  <a:pt x="34" y="174"/>
                  <a:pt x="34" y="175"/>
                </a:cubicBezTo>
                <a:cubicBezTo>
                  <a:pt x="35" y="176"/>
                  <a:pt x="40" y="178"/>
                  <a:pt x="43" y="176"/>
                </a:cubicBezTo>
                <a:cubicBezTo>
                  <a:pt x="45" y="174"/>
                  <a:pt x="47" y="174"/>
                  <a:pt x="47" y="174"/>
                </a:cubicBezTo>
                <a:cubicBezTo>
                  <a:pt x="47" y="174"/>
                  <a:pt x="47" y="170"/>
                  <a:pt x="47" y="170"/>
                </a:cubicBezTo>
                <a:cubicBezTo>
                  <a:pt x="46" y="169"/>
                  <a:pt x="47" y="169"/>
                  <a:pt x="46" y="168"/>
                </a:cubicBezTo>
                <a:cubicBezTo>
                  <a:pt x="45" y="168"/>
                  <a:pt x="43" y="167"/>
                  <a:pt x="43" y="167"/>
                </a:cubicBezTo>
                <a:cubicBezTo>
                  <a:pt x="43" y="167"/>
                  <a:pt x="42" y="165"/>
                  <a:pt x="42" y="163"/>
                </a:cubicBezTo>
                <a:cubicBezTo>
                  <a:pt x="42" y="161"/>
                  <a:pt x="44" y="147"/>
                  <a:pt x="45" y="145"/>
                </a:cubicBezTo>
                <a:cubicBezTo>
                  <a:pt x="45" y="143"/>
                  <a:pt x="45" y="134"/>
                  <a:pt x="44" y="131"/>
                </a:cubicBezTo>
                <a:cubicBezTo>
                  <a:pt x="44" y="127"/>
                  <a:pt x="43" y="120"/>
                  <a:pt x="44" y="118"/>
                </a:cubicBezTo>
                <a:cubicBezTo>
                  <a:pt x="44" y="115"/>
                  <a:pt x="46" y="106"/>
                  <a:pt x="46" y="105"/>
                </a:cubicBezTo>
                <a:cubicBezTo>
                  <a:pt x="47" y="105"/>
                  <a:pt x="47" y="105"/>
                  <a:pt x="47" y="105"/>
                </a:cubicBezTo>
                <a:cubicBezTo>
                  <a:pt x="47" y="105"/>
                  <a:pt x="47" y="102"/>
                  <a:pt x="47" y="99"/>
                </a:cubicBezTo>
                <a:cubicBezTo>
                  <a:pt x="47" y="97"/>
                  <a:pt x="46" y="86"/>
                  <a:pt x="46" y="84"/>
                </a:cubicBezTo>
                <a:cubicBezTo>
                  <a:pt x="45" y="82"/>
                  <a:pt x="46" y="80"/>
                  <a:pt x="46" y="79"/>
                </a:cubicBezTo>
                <a:cubicBezTo>
                  <a:pt x="46" y="79"/>
                  <a:pt x="47" y="76"/>
                  <a:pt x="48" y="73"/>
                </a:cubicBezTo>
                <a:cubicBezTo>
                  <a:pt x="48" y="70"/>
                  <a:pt x="48" y="70"/>
                  <a:pt x="49" y="69"/>
                </a:cubicBezTo>
                <a:cubicBezTo>
                  <a:pt x="49" y="68"/>
                  <a:pt x="51" y="56"/>
                  <a:pt x="49" y="52"/>
                </a:cubicBezTo>
                <a:close/>
                <a:moveTo>
                  <a:pt x="28" y="11"/>
                </a:moveTo>
                <a:cubicBezTo>
                  <a:pt x="28" y="11"/>
                  <a:pt x="29" y="12"/>
                  <a:pt x="29" y="12"/>
                </a:cubicBezTo>
                <a:cubicBezTo>
                  <a:pt x="28" y="12"/>
                  <a:pt x="28" y="12"/>
                  <a:pt x="28" y="12"/>
                </a:cubicBezTo>
                <a:cubicBezTo>
                  <a:pt x="28" y="12"/>
                  <a:pt x="28" y="12"/>
                  <a:pt x="28" y="11"/>
                </a:cubicBezTo>
                <a:close/>
                <a:moveTo>
                  <a:pt x="30" y="23"/>
                </a:moveTo>
                <a:cubicBezTo>
                  <a:pt x="30" y="23"/>
                  <a:pt x="30" y="23"/>
                  <a:pt x="30" y="23"/>
                </a:cubicBezTo>
                <a:close/>
                <a:moveTo>
                  <a:pt x="14" y="2"/>
                </a:moveTo>
                <a:cubicBezTo>
                  <a:pt x="13" y="2"/>
                  <a:pt x="13" y="2"/>
                  <a:pt x="13" y="2"/>
                </a:cubicBezTo>
                <a:cubicBezTo>
                  <a:pt x="13" y="2"/>
                  <a:pt x="13" y="2"/>
                  <a:pt x="14" y="2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6738" name="Freeform 11"/>
          <p:cNvSpPr>
            <a:spLocks noEditPoints="1"/>
          </p:cNvSpPr>
          <p:nvPr/>
        </p:nvSpPr>
        <p:spPr bwMode="auto">
          <a:xfrm>
            <a:off x="2060575" y="234950"/>
            <a:ext cx="2184400" cy="6507163"/>
          </a:xfrm>
          <a:custGeom>
            <a:avLst/>
            <a:gdLst>
              <a:gd name="T0" fmla="*/ 2147483647 w 62"/>
              <a:gd name="T1" fmla="*/ 2147483647 h 185"/>
              <a:gd name="T2" fmla="*/ 2147483647 w 62"/>
              <a:gd name="T3" fmla="*/ 2147483647 h 185"/>
              <a:gd name="T4" fmla="*/ 2147483647 w 62"/>
              <a:gd name="T5" fmla="*/ 2147483647 h 185"/>
              <a:gd name="T6" fmla="*/ 2147483647 w 62"/>
              <a:gd name="T7" fmla="*/ 2147483647 h 185"/>
              <a:gd name="T8" fmla="*/ 2147483647 w 62"/>
              <a:gd name="T9" fmla="*/ 2147483647 h 185"/>
              <a:gd name="T10" fmla="*/ 2147483647 w 62"/>
              <a:gd name="T11" fmla="*/ 2147483647 h 185"/>
              <a:gd name="T12" fmla="*/ 2147483647 w 62"/>
              <a:gd name="T13" fmla="*/ 2147483647 h 185"/>
              <a:gd name="T14" fmla="*/ 2147483647 w 62"/>
              <a:gd name="T15" fmla="*/ 2147483647 h 185"/>
              <a:gd name="T16" fmla="*/ 2147483647 w 62"/>
              <a:gd name="T17" fmla="*/ 2147483647 h 185"/>
              <a:gd name="T18" fmla="*/ 2147483647 w 62"/>
              <a:gd name="T19" fmla="*/ 2147483647 h 185"/>
              <a:gd name="T20" fmla="*/ 2147483647 w 62"/>
              <a:gd name="T21" fmla="*/ 2147483647 h 185"/>
              <a:gd name="T22" fmla="*/ 2147483647 w 62"/>
              <a:gd name="T23" fmla="*/ 2147483647 h 185"/>
              <a:gd name="T24" fmla="*/ 2147483647 w 62"/>
              <a:gd name="T25" fmla="*/ 2147483647 h 185"/>
              <a:gd name="T26" fmla="*/ 2147483647 w 62"/>
              <a:gd name="T27" fmla="*/ 2147483647 h 185"/>
              <a:gd name="T28" fmla="*/ 2147483647 w 62"/>
              <a:gd name="T29" fmla="*/ 2147483647 h 185"/>
              <a:gd name="T30" fmla="*/ 2147483647 w 62"/>
              <a:gd name="T31" fmla="*/ 2147483647 h 185"/>
              <a:gd name="T32" fmla="*/ 2147483647 w 62"/>
              <a:gd name="T33" fmla="*/ 0 h 185"/>
              <a:gd name="T34" fmla="*/ 2147483647 w 62"/>
              <a:gd name="T35" fmla="*/ 2147483647 h 185"/>
              <a:gd name="T36" fmla="*/ 2147483647 w 62"/>
              <a:gd name="T37" fmla="*/ 2147483647 h 185"/>
              <a:gd name="T38" fmla="*/ 2147483647 w 62"/>
              <a:gd name="T39" fmla="*/ 2147483647 h 185"/>
              <a:gd name="T40" fmla="*/ 2147483647 w 62"/>
              <a:gd name="T41" fmla="*/ 2147483647 h 185"/>
              <a:gd name="T42" fmla="*/ 2147483647 w 62"/>
              <a:gd name="T43" fmla="*/ 2147483647 h 185"/>
              <a:gd name="T44" fmla="*/ 2147483647 w 62"/>
              <a:gd name="T45" fmla="*/ 2147483647 h 185"/>
              <a:gd name="T46" fmla="*/ 2147483647 w 62"/>
              <a:gd name="T47" fmla="*/ 2147483647 h 185"/>
              <a:gd name="T48" fmla="*/ 2147483647 w 62"/>
              <a:gd name="T49" fmla="*/ 2147483647 h 185"/>
              <a:gd name="T50" fmla="*/ 2147483647 w 62"/>
              <a:gd name="T51" fmla="*/ 2147483647 h 185"/>
              <a:gd name="T52" fmla="*/ 2147483647 w 62"/>
              <a:gd name="T53" fmla="*/ 2147483647 h 185"/>
              <a:gd name="T54" fmla="*/ 2147483647 w 62"/>
              <a:gd name="T55" fmla="*/ 2147483647 h 185"/>
              <a:gd name="T56" fmla="*/ 2147483647 w 62"/>
              <a:gd name="T57" fmla="*/ 2147483647 h 185"/>
              <a:gd name="T58" fmla="*/ 2147483647 w 62"/>
              <a:gd name="T59" fmla="*/ 2147483647 h 185"/>
              <a:gd name="T60" fmla="*/ 2147483647 w 62"/>
              <a:gd name="T61" fmla="*/ 2147483647 h 185"/>
              <a:gd name="T62" fmla="*/ 2147483647 w 62"/>
              <a:gd name="T63" fmla="*/ 2147483647 h 185"/>
              <a:gd name="T64" fmla="*/ 2147483647 w 62"/>
              <a:gd name="T65" fmla="*/ 2147483647 h 185"/>
              <a:gd name="T66" fmla="*/ 2147483647 w 62"/>
              <a:gd name="T67" fmla="*/ 2147483647 h 185"/>
              <a:gd name="T68" fmla="*/ 2147483647 w 62"/>
              <a:gd name="T69" fmla="*/ 2147483647 h 185"/>
              <a:gd name="T70" fmla="*/ 2147483647 w 62"/>
              <a:gd name="T71" fmla="*/ 2147483647 h 185"/>
              <a:gd name="T72" fmla="*/ 2147483647 w 62"/>
              <a:gd name="T73" fmla="*/ 2147483647 h 185"/>
              <a:gd name="T74" fmla="*/ 2147483647 w 62"/>
              <a:gd name="T75" fmla="*/ 2147483647 h 185"/>
              <a:gd name="T76" fmla="*/ 2147483647 w 62"/>
              <a:gd name="T77" fmla="*/ 2147483647 h 185"/>
              <a:gd name="T78" fmla="*/ 2147483647 w 62"/>
              <a:gd name="T79" fmla="*/ 2147483647 h 185"/>
              <a:gd name="T80" fmla="*/ 2147483647 w 62"/>
              <a:gd name="T81" fmla="*/ 2147483647 h 185"/>
              <a:gd name="T82" fmla="*/ 2147483647 w 62"/>
              <a:gd name="T83" fmla="*/ 2147483647 h 185"/>
              <a:gd name="T84" fmla="*/ 2147483647 w 62"/>
              <a:gd name="T85" fmla="*/ 2147483647 h 185"/>
              <a:gd name="T86" fmla="*/ 2147483647 w 62"/>
              <a:gd name="T87" fmla="*/ 2147483647 h 185"/>
              <a:gd name="T88" fmla="*/ 2147483647 w 62"/>
              <a:gd name="T89" fmla="*/ 2147483647 h 185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w 62"/>
              <a:gd name="T136" fmla="*/ 0 h 185"/>
              <a:gd name="T137" fmla="*/ 62 w 62"/>
              <a:gd name="T138" fmla="*/ 185 h 185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T135" t="T136" r="T137" b="T138"/>
            <a:pathLst>
              <a:path w="62" h="185">
                <a:moveTo>
                  <a:pt x="59" y="64"/>
                </a:moveTo>
                <a:cubicBezTo>
                  <a:pt x="56" y="56"/>
                  <a:pt x="54" y="41"/>
                  <a:pt x="54" y="39"/>
                </a:cubicBezTo>
                <a:cubicBezTo>
                  <a:pt x="53" y="38"/>
                  <a:pt x="52" y="35"/>
                  <a:pt x="50" y="34"/>
                </a:cubicBezTo>
                <a:cubicBezTo>
                  <a:pt x="48" y="33"/>
                  <a:pt x="47" y="33"/>
                  <a:pt x="46" y="32"/>
                </a:cubicBezTo>
                <a:cubicBezTo>
                  <a:pt x="45" y="32"/>
                  <a:pt x="43" y="31"/>
                  <a:pt x="41" y="31"/>
                </a:cubicBezTo>
                <a:cubicBezTo>
                  <a:pt x="39" y="30"/>
                  <a:pt x="40" y="29"/>
                  <a:pt x="40" y="28"/>
                </a:cubicBezTo>
                <a:cubicBezTo>
                  <a:pt x="40" y="28"/>
                  <a:pt x="43" y="26"/>
                  <a:pt x="43" y="25"/>
                </a:cubicBezTo>
                <a:cubicBezTo>
                  <a:pt x="43" y="23"/>
                  <a:pt x="44" y="23"/>
                  <a:pt x="44" y="22"/>
                </a:cubicBezTo>
                <a:cubicBezTo>
                  <a:pt x="44" y="22"/>
                  <a:pt x="44" y="21"/>
                  <a:pt x="45" y="21"/>
                </a:cubicBezTo>
                <a:cubicBezTo>
                  <a:pt x="46" y="21"/>
                  <a:pt x="46" y="21"/>
                  <a:pt x="46" y="21"/>
                </a:cubicBezTo>
                <a:cubicBezTo>
                  <a:pt x="45" y="21"/>
                  <a:pt x="45" y="21"/>
                  <a:pt x="45" y="20"/>
                </a:cubicBezTo>
                <a:cubicBezTo>
                  <a:pt x="45" y="20"/>
                  <a:pt x="45" y="20"/>
                  <a:pt x="45" y="20"/>
                </a:cubicBezTo>
                <a:cubicBezTo>
                  <a:pt x="46" y="20"/>
                  <a:pt x="46" y="20"/>
                  <a:pt x="46" y="20"/>
                </a:cubicBezTo>
                <a:cubicBezTo>
                  <a:pt x="45" y="19"/>
                  <a:pt x="45" y="19"/>
                  <a:pt x="45" y="19"/>
                </a:cubicBezTo>
                <a:cubicBezTo>
                  <a:pt x="45" y="19"/>
                  <a:pt x="46" y="19"/>
                  <a:pt x="46" y="18"/>
                </a:cubicBezTo>
                <a:cubicBezTo>
                  <a:pt x="46" y="19"/>
                  <a:pt x="46" y="19"/>
                  <a:pt x="46" y="19"/>
                </a:cubicBezTo>
                <a:cubicBezTo>
                  <a:pt x="46" y="18"/>
                  <a:pt x="46" y="18"/>
                  <a:pt x="46" y="18"/>
                </a:cubicBezTo>
                <a:cubicBezTo>
                  <a:pt x="46" y="18"/>
                  <a:pt x="46" y="17"/>
                  <a:pt x="46" y="17"/>
                </a:cubicBezTo>
                <a:cubicBezTo>
                  <a:pt x="46" y="17"/>
                  <a:pt x="46" y="16"/>
                  <a:pt x="45" y="16"/>
                </a:cubicBezTo>
                <a:cubicBezTo>
                  <a:pt x="46" y="17"/>
                  <a:pt x="46" y="18"/>
                  <a:pt x="46" y="18"/>
                </a:cubicBezTo>
                <a:cubicBezTo>
                  <a:pt x="47" y="16"/>
                  <a:pt x="47" y="16"/>
                  <a:pt x="47" y="16"/>
                </a:cubicBezTo>
                <a:cubicBezTo>
                  <a:pt x="45" y="15"/>
                  <a:pt x="45" y="14"/>
                  <a:pt x="45" y="14"/>
                </a:cubicBezTo>
                <a:cubicBezTo>
                  <a:pt x="46" y="15"/>
                  <a:pt x="46" y="15"/>
                  <a:pt x="46" y="15"/>
                </a:cubicBezTo>
                <a:cubicBezTo>
                  <a:pt x="46" y="14"/>
                  <a:pt x="45" y="12"/>
                  <a:pt x="45" y="12"/>
                </a:cubicBezTo>
                <a:cubicBezTo>
                  <a:pt x="46" y="13"/>
                  <a:pt x="46" y="13"/>
                  <a:pt x="46" y="13"/>
                </a:cubicBezTo>
                <a:cubicBezTo>
                  <a:pt x="46" y="13"/>
                  <a:pt x="45" y="11"/>
                  <a:pt x="44" y="10"/>
                </a:cubicBezTo>
                <a:cubicBezTo>
                  <a:pt x="43" y="9"/>
                  <a:pt x="43" y="9"/>
                  <a:pt x="43" y="9"/>
                </a:cubicBezTo>
                <a:cubicBezTo>
                  <a:pt x="44" y="10"/>
                  <a:pt x="46" y="11"/>
                  <a:pt x="46" y="11"/>
                </a:cubicBezTo>
                <a:cubicBezTo>
                  <a:pt x="45" y="10"/>
                  <a:pt x="44" y="9"/>
                  <a:pt x="43" y="8"/>
                </a:cubicBezTo>
                <a:cubicBezTo>
                  <a:pt x="42" y="7"/>
                  <a:pt x="42" y="6"/>
                  <a:pt x="42" y="6"/>
                </a:cubicBezTo>
                <a:cubicBezTo>
                  <a:pt x="41" y="6"/>
                  <a:pt x="41" y="6"/>
                  <a:pt x="41" y="6"/>
                </a:cubicBezTo>
                <a:cubicBezTo>
                  <a:pt x="42" y="6"/>
                  <a:pt x="43" y="7"/>
                  <a:pt x="43" y="7"/>
                </a:cubicBezTo>
                <a:cubicBezTo>
                  <a:pt x="43" y="6"/>
                  <a:pt x="42" y="6"/>
                  <a:pt x="41" y="6"/>
                </a:cubicBezTo>
                <a:cubicBezTo>
                  <a:pt x="40" y="5"/>
                  <a:pt x="40" y="4"/>
                  <a:pt x="40" y="4"/>
                </a:cubicBezTo>
                <a:cubicBezTo>
                  <a:pt x="41" y="4"/>
                  <a:pt x="42" y="5"/>
                  <a:pt x="42" y="5"/>
                </a:cubicBezTo>
                <a:cubicBezTo>
                  <a:pt x="41" y="4"/>
                  <a:pt x="40" y="4"/>
                  <a:pt x="39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9" y="3"/>
                  <a:pt x="39" y="3"/>
                  <a:pt x="38" y="3"/>
                </a:cubicBezTo>
                <a:cubicBezTo>
                  <a:pt x="39" y="3"/>
                  <a:pt x="39" y="3"/>
                  <a:pt x="39" y="3"/>
                </a:cubicBezTo>
                <a:cubicBezTo>
                  <a:pt x="38" y="3"/>
                  <a:pt x="38" y="3"/>
                  <a:pt x="38" y="3"/>
                </a:cubicBezTo>
                <a:cubicBezTo>
                  <a:pt x="38" y="3"/>
                  <a:pt x="37" y="3"/>
                  <a:pt x="37" y="2"/>
                </a:cubicBezTo>
                <a:cubicBezTo>
                  <a:pt x="37" y="2"/>
                  <a:pt x="37" y="2"/>
                  <a:pt x="38" y="2"/>
                </a:cubicBezTo>
                <a:cubicBezTo>
                  <a:pt x="38" y="2"/>
                  <a:pt x="37" y="2"/>
                  <a:pt x="36" y="2"/>
                </a:cubicBezTo>
                <a:cubicBezTo>
                  <a:pt x="35" y="2"/>
                  <a:pt x="34" y="2"/>
                  <a:pt x="34" y="2"/>
                </a:cubicBezTo>
                <a:cubicBezTo>
                  <a:pt x="35" y="1"/>
                  <a:pt x="35" y="1"/>
                  <a:pt x="35" y="1"/>
                </a:cubicBezTo>
                <a:cubicBezTo>
                  <a:pt x="35" y="1"/>
                  <a:pt x="34" y="1"/>
                  <a:pt x="33" y="2"/>
                </a:cubicBezTo>
                <a:cubicBezTo>
                  <a:pt x="33" y="2"/>
                  <a:pt x="33" y="2"/>
                  <a:pt x="33" y="2"/>
                </a:cubicBezTo>
                <a:cubicBezTo>
                  <a:pt x="33" y="1"/>
                  <a:pt x="33" y="1"/>
                  <a:pt x="33" y="1"/>
                </a:cubicBezTo>
                <a:cubicBezTo>
                  <a:pt x="33" y="1"/>
                  <a:pt x="33" y="1"/>
                  <a:pt x="33" y="2"/>
                </a:cubicBezTo>
                <a:cubicBezTo>
                  <a:pt x="32" y="1"/>
                  <a:pt x="31" y="1"/>
                  <a:pt x="31" y="2"/>
                </a:cubicBezTo>
                <a:cubicBezTo>
                  <a:pt x="31" y="1"/>
                  <a:pt x="30" y="0"/>
                  <a:pt x="30" y="0"/>
                </a:cubicBezTo>
                <a:cubicBezTo>
                  <a:pt x="30" y="2"/>
                  <a:pt x="30" y="2"/>
                  <a:pt x="30" y="2"/>
                </a:cubicBezTo>
                <a:cubicBezTo>
                  <a:pt x="30" y="2"/>
                  <a:pt x="30" y="2"/>
                  <a:pt x="29" y="2"/>
                </a:cubicBezTo>
                <a:cubicBezTo>
                  <a:pt x="29" y="2"/>
                  <a:pt x="29" y="2"/>
                  <a:pt x="29" y="2"/>
                </a:cubicBezTo>
                <a:cubicBezTo>
                  <a:pt x="28" y="1"/>
                  <a:pt x="28" y="1"/>
                  <a:pt x="28" y="1"/>
                </a:cubicBezTo>
                <a:cubicBezTo>
                  <a:pt x="28" y="1"/>
                  <a:pt x="28" y="1"/>
                  <a:pt x="29" y="2"/>
                </a:cubicBezTo>
                <a:cubicBezTo>
                  <a:pt x="28" y="2"/>
                  <a:pt x="27" y="1"/>
                  <a:pt x="27" y="1"/>
                </a:cubicBezTo>
                <a:cubicBezTo>
                  <a:pt x="27" y="1"/>
                  <a:pt x="27" y="2"/>
                  <a:pt x="27" y="3"/>
                </a:cubicBezTo>
                <a:cubicBezTo>
                  <a:pt x="26" y="3"/>
                  <a:pt x="26" y="3"/>
                  <a:pt x="26" y="3"/>
                </a:cubicBezTo>
                <a:cubicBezTo>
                  <a:pt x="27" y="3"/>
                  <a:pt x="27" y="3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7" y="4"/>
                  <a:pt x="27" y="4"/>
                  <a:pt x="27" y="4"/>
                </a:cubicBezTo>
                <a:cubicBezTo>
                  <a:pt x="26" y="3"/>
                  <a:pt x="26" y="3"/>
                  <a:pt x="26" y="3"/>
                </a:cubicBezTo>
                <a:cubicBezTo>
                  <a:pt x="27" y="4"/>
                  <a:pt x="27" y="4"/>
                  <a:pt x="27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3"/>
                  <a:pt x="26" y="3"/>
                  <a:pt x="26" y="3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6" y="4"/>
                  <a:pt x="26" y="4"/>
                </a:cubicBezTo>
                <a:cubicBezTo>
                  <a:pt x="26" y="4"/>
                  <a:pt x="25" y="4"/>
                  <a:pt x="25" y="4"/>
                </a:cubicBezTo>
                <a:cubicBezTo>
                  <a:pt x="26" y="5"/>
                  <a:pt x="26" y="5"/>
                  <a:pt x="26" y="5"/>
                </a:cubicBezTo>
                <a:cubicBezTo>
                  <a:pt x="25" y="5"/>
                  <a:pt x="25" y="5"/>
                  <a:pt x="25" y="5"/>
                </a:cubicBezTo>
                <a:cubicBezTo>
                  <a:pt x="24" y="5"/>
                  <a:pt x="24" y="4"/>
                  <a:pt x="24" y="4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3" y="5"/>
                  <a:pt x="23" y="5"/>
                  <a:pt x="23" y="5"/>
                </a:cubicBezTo>
                <a:cubicBezTo>
                  <a:pt x="24" y="5"/>
                  <a:pt x="24" y="5"/>
                  <a:pt x="24" y="5"/>
                </a:cubicBezTo>
                <a:cubicBezTo>
                  <a:pt x="24" y="5"/>
                  <a:pt x="23" y="6"/>
                  <a:pt x="23" y="6"/>
                </a:cubicBezTo>
                <a:cubicBezTo>
                  <a:pt x="23" y="6"/>
                  <a:pt x="23" y="6"/>
                  <a:pt x="23" y="6"/>
                </a:cubicBezTo>
                <a:cubicBezTo>
                  <a:pt x="22" y="6"/>
                  <a:pt x="22" y="6"/>
                  <a:pt x="22" y="7"/>
                </a:cubicBezTo>
                <a:cubicBezTo>
                  <a:pt x="22" y="8"/>
                  <a:pt x="21" y="9"/>
                  <a:pt x="22" y="11"/>
                </a:cubicBezTo>
                <a:cubicBezTo>
                  <a:pt x="22" y="11"/>
                  <a:pt x="21" y="14"/>
                  <a:pt x="22" y="16"/>
                </a:cubicBezTo>
                <a:cubicBezTo>
                  <a:pt x="22" y="16"/>
                  <a:pt x="22" y="17"/>
                  <a:pt x="21" y="17"/>
                </a:cubicBezTo>
                <a:cubicBezTo>
                  <a:pt x="20" y="18"/>
                  <a:pt x="20" y="21"/>
                  <a:pt x="20" y="23"/>
                </a:cubicBezTo>
                <a:cubicBezTo>
                  <a:pt x="21" y="25"/>
                  <a:pt x="21" y="24"/>
                  <a:pt x="21" y="27"/>
                </a:cubicBezTo>
                <a:cubicBezTo>
                  <a:pt x="21" y="27"/>
                  <a:pt x="21" y="27"/>
                  <a:pt x="21" y="27"/>
                </a:cubicBezTo>
                <a:cubicBezTo>
                  <a:pt x="21" y="29"/>
                  <a:pt x="21" y="29"/>
                  <a:pt x="21" y="29"/>
                </a:cubicBezTo>
                <a:cubicBezTo>
                  <a:pt x="21" y="29"/>
                  <a:pt x="18" y="33"/>
                  <a:pt x="14" y="34"/>
                </a:cubicBezTo>
                <a:cubicBezTo>
                  <a:pt x="9" y="36"/>
                  <a:pt x="8" y="37"/>
                  <a:pt x="7" y="40"/>
                </a:cubicBezTo>
                <a:cubicBezTo>
                  <a:pt x="7" y="43"/>
                  <a:pt x="6" y="50"/>
                  <a:pt x="6" y="52"/>
                </a:cubicBezTo>
                <a:cubicBezTo>
                  <a:pt x="5" y="54"/>
                  <a:pt x="4" y="65"/>
                  <a:pt x="4" y="67"/>
                </a:cubicBezTo>
                <a:cubicBezTo>
                  <a:pt x="4" y="68"/>
                  <a:pt x="3" y="70"/>
                  <a:pt x="3" y="71"/>
                </a:cubicBezTo>
                <a:cubicBezTo>
                  <a:pt x="3" y="72"/>
                  <a:pt x="0" y="101"/>
                  <a:pt x="2" y="102"/>
                </a:cubicBezTo>
                <a:cubicBezTo>
                  <a:pt x="2" y="102"/>
                  <a:pt x="3" y="109"/>
                  <a:pt x="5" y="110"/>
                </a:cubicBezTo>
                <a:cubicBezTo>
                  <a:pt x="6" y="110"/>
                  <a:pt x="8" y="112"/>
                  <a:pt x="8" y="112"/>
                </a:cubicBezTo>
                <a:cubicBezTo>
                  <a:pt x="8" y="112"/>
                  <a:pt x="9" y="132"/>
                  <a:pt x="9" y="134"/>
                </a:cubicBezTo>
                <a:cubicBezTo>
                  <a:pt x="10" y="137"/>
                  <a:pt x="10" y="141"/>
                  <a:pt x="11" y="141"/>
                </a:cubicBezTo>
                <a:cubicBezTo>
                  <a:pt x="13" y="141"/>
                  <a:pt x="13" y="140"/>
                  <a:pt x="15" y="140"/>
                </a:cubicBezTo>
                <a:cubicBezTo>
                  <a:pt x="16" y="140"/>
                  <a:pt x="22" y="139"/>
                  <a:pt x="24" y="141"/>
                </a:cubicBezTo>
                <a:cubicBezTo>
                  <a:pt x="24" y="141"/>
                  <a:pt x="25" y="151"/>
                  <a:pt x="27" y="157"/>
                </a:cubicBezTo>
                <a:cubicBezTo>
                  <a:pt x="27" y="157"/>
                  <a:pt x="28" y="163"/>
                  <a:pt x="27" y="165"/>
                </a:cubicBezTo>
                <a:cubicBezTo>
                  <a:pt x="27" y="167"/>
                  <a:pt x="26" y="172"/>
                  <a:pt x="27" y="178"/>
                </a:cubicBezTo>
                <a:cubicBezTo>
                  <a:pt x="28" y="183"/>
                  <a:pt x="32" y="185"/>
                  <a:pt x="34" y="185"/>
                </a:cubicBezTo>
                <a:cubicBezTo>
                  <a:pt x="36" y="185"/>
                  <a:pt x="35" y="184"/>
                  <a:pt x="36" y="184"/>
                </a:cubicBezTo>
                <a:cubicBezTo>
                  <a:pt x="36" y="183"/>
                  <a:pt x="37" y="181"/>
                  <a:pt x="36" y="180"/>
                </a:cubicBezTo>
                <a:cubicBezTo>
                  <a:pt x="36" y="178"/>
                  <a:pt x="36" y="178"/>
                  <a:pt x="36" y="177"/>
                </a:cubicBezTo>
                <a:cubicBezTo>
                  <a:pt x="36" y="176"/>
                  <a:pt x="36" y="169"/>
                  <a:pt x="35" y="167"/>
                </a:cubicBezTo>
                <a:cubicBezTo>
                  <a:pt x="35" y="167"/>
                  <a:pt x="38" y="170"/>
                  <a:pt x="39" y="170"/>
                </a:cubicBezTo>
                <a:cubicBezTo>
                  <a:pt x="40" y="170"/>
                  <a:pt x="41" y="170"/>
                  <a:pt x="41" y="169"/>
                </a:cubicBezTo>
                <a:cubicBezTo>
                  <a:pt x="41" y="169"/>
                  <a:pt x="41" y="167"/>
                  <a:pt x="41" y="165"/>
                </a:cubicBezTo>
                <a:cubicBezTo>
                  <a:pt x="40" y="164"/>
                  <a:pt x="40" y="162"/>
                  <a:pt x="39" y="160"/>
                </a:cubicBezTo>
                <a:cubicBezTo>
                  <a:pt x="38" y="158"/>
                  <a:pt x="38" y="153"/>
                  <a:pt x="39" y="151"/>
                </a:cubicBezTo>
                <a:cubicBezTo>
                  <a:pt x="39" y="149"/>
                  <a:pt x="45" y="142"/>
                  <a:pt x="45" y="141"/>
                </a:cubicBezTo>
                <a:cubicBezTo>
                  <a:pt x="45" y="141"/>
                  <a:pt x="46" y="143"/>
                  <a:pt x="49" y="141"/>
                </a:cubicBezTo>
                <a:cubicBezTo>
                  <a:pt x="53" y="140"/>
                  <a:pt x="53" y="140"/>
                  <a:pt x="54" y="140"/>
                </a:cubicBezTo>
                <a:cubicBezTo>
                  <a:pt x="54" y="140"/>
                  <a:pt x="56" y="139"/>
                  <a:pt x="55" y="138"/>
                </a:cubicBezTo>
                <a:cubicBezTo>
                  <a:pt x="55" y="137"/>
                  <a:pt x="54" y="128"/>
                  <a:pt x="54" y="126"/>
                </a:cubicBezTo>
                <a:cubicBezTo>
                  <a:pt x="54" y="123"/>
                  <a:pt x="53" y="119"/>
                  <a:pt x="53" y="117"/>
                </a:cubicBezTo>
                <a:cubicBezTo>
                  <a:pt x="53" y="115"/>
                  <a:pt x="52" y="100"/>
                  <a:pt x="52" y="99"/>
                </a:cubicBezTo>
                <a:cubicBezTo>
                  <a:pt x="52" y="98"/>
                  <a:pt x="53" y="98"/>
                  <a:pt x="53" y="98"/>
                </a:cubicBezTo>
                <a:cubicBezTo>
                  <a:pt x="53" y="98"/>
                  <a:pt x="54" y="97"/>
                  <a:pt x="55" y="96"/>
                </a:cubicBezTo>
                <a:cubicBezTo>
                  <a:pt x="55" y="94"/>
                  <a:pt x="56" y="94"/>
                  <a:pt x="56" y="94"/>
                </a:cubicBezTo>
                <a:cubicBezTo>
                  <a:pt x="57" y="94"/>
                  <a:pt x="57" y="94"/>
                  <a:pt x="57" y="94"/>
                </a:cubicBezTo>
                <a:cubicBezTo>
                  <a:pt x="57" y="94"/>
                  <a:pt x="57" y="92"/>
                  <a:pt x="57" y="91"/>
                </a:cubicBezTo>
                <a:cubicBezTo>
                  <a:pt x="57" y="91"/>
                  <a:pt x="59" y="85"/>
                  <a:pt x="59" y="80"/>
                </a:cubicBezTo>
                <a:cubicBezTo>
                  <a:pt x="59" y="75"/>
                  <a:pt x="62" y="71"/>
                  <a:pt x="59" y="64"/>
                </a:cubicBezTo>
                <a:close/>
                <a:moveTo>
                  <a:pt x="21" y="27"/>
                </a:moveTo>
                <a:cubicBezTo>
                  <a:pt x="21" y="27"/>
                  <a:pt x="21" y="27"/>
                  <a:pt x="21" y="27"/>
                </a:cubicBezTo>
                <a:cubicBezTo>
                  <a:pt x="21" y="27"/>
                  <a:pt x="20" y="29"/>
                  <a:pt x="21" y="27"/>
                </a:cubicBezTo>
                <a:close/>
                <a:moveTo>
                  <a:pt x="26" y="3"/>
                </a:moveTo>
                <a:cubicBezTo>
                  <a:pt x="26" y="2"/>
                  <a:pt x="26" y="2"/>
                  <a:pt x="26" y="2"/>
                </a:cubicBezTo>
                <a:lnTo>
                  <a:pt x="26" y="3"/>
                </a:lnTo>
                <a:close/>
                <a:moveTo>
                  <a:pt x="46" y="21"/>
                </a:moveTo>
                <a:cubicBezTo>
                  <a:pt x="46" y="21"/>
                  <a:pt x="46" y="21"/>
                  <a:pt x="46" y="20"/>
                </a:cubicBezTo>
                <a:cubicBezTo>
                  <a:pt x="46" y="21"/>
                  <a:pt x="46" y="21"/>
                  <a:pt x="46" y="21"/>
                </a:cubicBezTo>
                <a:close/>
                <a:moveTo>
                  <a:pt x="46" y="21"/>
                </a:moveTo>
                <a:cubicBezTo>
                  <a:pt x="46" y="21"/>
                  <a:pt x="46" y="21"/>
                  <a:pt x="46" y="21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6739" name="Freeform 16"/>
          <p:cNvSpPr>
            <a:spLocks/>
          </p:cNvSpPr>
          <p:nvPr/>
        </p:nvSpPr>
        <p:spPr bwMode="auto">
          <a:xfrm>
            <a:off x="3563938" y="396875"/>
            <a:ext cx="2662237" cy="6218238"/>
          </a:xfrm>
          <a:custGeom>
            <a:avLst/>
            <a:gdLst>
              <a:gd name="T0" fmla="*/ 2147483647 w 69"/>
              <a:gd name="T1" fmla="*/ 2147483647 h 161"/>
              <a:gd name="T2" fmla="*/ 2147483647 w 69"/>
              <a:gd name="T3" fmla="*/ 2147483647 h 161"/>
              <a:gd name="T4" fmla="*/ 2147483647 w 69"/>
              <a:gd name="T5" fmla="*/ 2147483647 h 161"/>
              <a:gd name="T6" fmla="*/ 2147483647 w 69"/>
              <a:gd name="T7" fmla="*/ 2147483647 h 161"/>
              <a:gd name="T8" fmla="*/ 2147483647 w 69"/>
              <a:gd name="T9" fmla="*/ 2147483647 h 161"/>
              <a:gd name="T10" fmla="*/ 2147483647 w 69"/>
              <a:gd name="T11" fmla="*/ 2147483647 h 161"/>
              <a:gd name="T12" fmla="*/ 2147483647 w 69"/>
              <a:gd name="T13" fmla="*/ 2147483647 h 161"/>
              <a:gd name="T14" fmla="*/ 2147483647 w 69"/>
              <a:gd name="T15" fmla="*/ 2147483647 h 161"/>
              <a:gd name="T16" fmla="*/ 2147483647 w 69"/>
              <a:gd name="T17" fmla="*/ 2147483647 h 161"/>
              <a:gd name="T18" fmla="*/ 2147483647 w 69"/>
              <a:gd name="T19" fmla="*/ 2147483647 h 161"/>
              <a:gd name="T20" fmla="*/ 2147483647 w 69"/>
              <a:gd name="T21" fmla="*/ 2147483647 h 161"/>
              <a:gd name="T22" fmla="*/ 2147483647 w 69"/>
              <a:gd name="T23" fmla="*/ 2147483647 h 161"/>
              <a:gd name="T24" fmla="*/ 2147483647 w 69"/>
              <a:gd name="T25" fmla="*/ 2147483647 h 161"/>
              <a:gd name="T26" fmla="*/ 2147483647 w 69"/>
              <a:gd name="T27" fmla="*/ 2147483647 h 161"/>
              <a:gd name="T28" fmla="*/ 2147483647 w 69"/>
              <a:gd name="T29" fmla="*/ 2147483647 h 161"/>
              <a:gd name="T30" fmla="*/ 2147483647 w 69"/>
              <a:gd name="T31" fmla="*/ 2147483647 h 161"/>
              <a:gd name="T32" fmla="*/ 2147483647 w 69"/>
              <a:gd name="T33" fmla="*/ 2147483647 h 161"/>
              <a:gd name="T34" fmla="*/ 2147483647 w 69"/>
              <a:gd name="T35" fmla="*/ 2147483647 h 161"/>
              <a:gd name="T36" fmla="*/ 2147483647 w 69"/>
              <a:gd name="T37" fmla="*/ 2147483647 h 161"/>
              <a:gd name="T38" fmla="*/ 2147483647 w 69"/>
              <a:gd name="T39" fmla="*/ 2147483647 h 161"/>
              <a:gd name="T40" fmla="*/ 2147483647 w 69"/>
              <a:gd name="T41" fmla="*/ 2147483647 h 161"/>
              <a:gd name="T42" fmla="*/ 2147483647 w 69"/>
              <a:gd name="T43" fmla="*/ 2147483647 h 161"/>
              <a:gd name="T44" fmla="*/ 2147483647 w 69"/>
              <a:gd name="T45" fmla="*/ 2147483647 h 161"/>
              <a:gd name="T46" fmla="*/ 2147483647 w 69"/>
              <a:gd name="T47" fmla="*/ 2147483647 h 161"/>
              <a:gd name="T48" fmla="*/ 2147483647 w 69"/>
              <a:gd name="T49" fmla="*/ 2147483647 h 161"/>
              <a:gd name="T50" fmla="*/ 2147483647 w 69"/>
              <a:gd name="T51" fmla="*/ 2147483647 h 161"/>
              <a:gd name="T52" fmla="*/ 2147483647 w 69"/>
              <a:gd name="T53" fmla="*/ 2147483647 h 161"/>
              <a:gd name="T54" fmla="*/ 2147483647 w 69"/>
              <a:gd name="T55" fmla="*/ 2147483647 h 161"/>
              <a:gd name="T56" fmla="*/ 2147483647 w 69"/>
              <a:gd name="T57" fmla="*/ 2147483647 h 161"/>
              <a:gd name="T58" fmla="*/ 2147483647 w 69"/>
              <a:gd name="T59" fmla="*/ 2147483647 h 161"/>
              <a:gd name="T60" fmla="*/ 2147483647 w 69"/>
              <a:gd name="T61" fmla="*/ 2147483647 h 161"/>
              <a:gd name="T62" fmla="*/ 2147483647 w 69"/>
              <a:gd name="T63" fmla="*/ 2147483647 h 161"/>
              <a:gd name="T64" fmla="*/ 2147483647 w 69"/>
              <a:gd name="T65" fmla="*/ 2147483647 h 161"/>
              <a:gd name="T66" fmla="*/ 2147483647 w 69"/>
              <a:gd name="T67" fmla="*/ 2147483647 h 161"/>
              <a:gd name="T68" fmla="*/ 2147483647 w 69"/>
              <a:gd name="T69" fmla="*/ 2147483647 h 161"/>
              <a:gd name="T70" fmla="*/ 2147483647 w 69"/>
              <a:gd name="T71" fmla="*/ 2147483647 h 161"/>
              <a:gd name="T72" fmla="*/ 2147483647 w 69"/>
              <a:gd name="T73" fmla="*/ 2147483647 h 161"/>
              <a:gd name="T74" fmla="*/ 2147483647 w 69"/>
              <a:gd name="T75" fmla="*/ 2147483647 h 161"/>
              <a:gd name="T76" fmla="*/ 2147483647 w 69"/>
              <a:gd name="T77" fmla="*/ 2147483647 h 161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69"/>
              <a:gd name="T118" fmla="*/ 0 h 161"/>
              <a:gd name="T119" fmla="*/ 69 w 69"/>
              <a:gd name="T120" fmla="*/ 161 h 161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69" h="161">
                <a:moveTo>
                  <a:pt x="33" y="2"/>
                </a:moveTo>
                <a:cubicBezTo>
                  <a:pt x="33" y="2"/>
                  <a:pt x="44" y="0"/>
                  <a:pt x="45" y="9"/>
                </a:cubicBezTo>
                <a:cubicBezTo>
                  <a:pt x="45" y="11"/>
                  <a:pt x="45" y="11"/>
                  <a:pt x="45" y="11"/>
                </a:cubicBezTo>
                <a:cubicBezTo>
                  <a:pt x="45" y="11"/>
                  <a:pt x="47" y="14"/>
                  <a:pt x="45" y="14"/>
                </a:cubicBezTo>
                <a:cubicBezTo>
                  <a:pt x="45" y="14"/>
                  <a:pt x="44" y="17"/>
                  <a:pt x="44" y="18"/>
                </a:cubicBezTo>
                <a:cubicBezTo>
                  <a:pt x="44" y="18"/>
                  <a:pt x="46" y="21"/>
                  <a:pt x="43" y="22"/>
                </a:cubicBezTo>
                <a:cubicBezTo>
                  <a:pt x="41" y="23"/>
                  <a:pt x="41" y="23"/>
                  <a:pt x="41" y="23"/>
                </a:cubicBezTo>
                <a:cubicBezTo>
                  <a:pt x="41" y="23"/>
                  <a:pt x="43" y="28"/>
                  <a:pt x="42" y="30"/>
                </a:cubicBezTo>
                <a:cubicBezTo>
                  <a:pt x="42" y="30"/>
                  <a:pt x="44" y="34"/>
                  <a:pt x="46" y="36"/>
                </a:cubicBezTo>
                <a:cubicBezTo>
                  <a:pt x="46" y="36"/>
                  <a:pt x="56" y="45"/>
                  <a:pt x="48" y="49"/>
                </a:cubicBezTo>
                <a:cubicBezTo>
                  <a:pt x="48" y="49"/>
                  <a:pt x="47" y="52"/>
                  <a:pt x="47" y="55"/>
                </a:cubicBezTo>
                <a:cubicBezTo>
                  <a:pt x="47" y="55"/>
                  <a:pt x="48" y="58"/>
                  <a:pt x="48" y="60"/>
                </a:cubicBezTo>
                <a:cubicBezTo>
                  <a:pt x="48" y="60"/>
                  <a:pt x="50" y="62"/>
                  <a:pt x="50" y="64"/>
                </a:cubicBezTo>
                <a:cubicBezTo>
                  <a:pt x="50" y="64"/>
                  <a:pt x="55" y="72"/>
                  <a:pt x="56" y="73"/>
                </a:cubicBezTo>
                <a:cubicBezTo>
                  <a:pt x="56" y="73"/>
                  <a:pt x="62" y="77"/>
                  <a:pt x="62" y="78"/>
                </a:cubicBezTo>
                <a:cubicBezTo>
                  <a:pt x="62" y="78"/>
                  <a:pt x="63" y="83"/>
                  <a:pt x="62" y="83"/>
                </a:cubicBezTo>
                <a:cubicBezTo>
                  <a:pt x="63" y="84"/>
                  <a:pt x="63" y="84"/>
                  <a:pt x="63" y="84"/>
                </a:cubicBezTo>
                <a:cubicBezTo>
                  <a:pt x="63" y="84"/>
                  <a:pt x="63" y="86"/>
                  <a:pt x="61" y="86"/>
                </a:cubicBezTo>
                <a:cubicBezTo>
                  <a:pt x="61" y="86"/>
                  <a:pt x="60" y="86"/>
                  <a:pt x="57" y="86"/>
                </a:cubicBezTo>
                <a:cubicBezTo>
                  <a:pt x="57" y="86"/>
                  <a:pt x="55" y="85"/>
                  <a:pt x="54" y="84"/>
                </a:cubicBezTo>
                <a:cubicBezTo>
                  <a:pt x="54" y="84"/>
                  <a:pt x="54" y="81"/>
                  <a:pt x="54" y="80"/>
                </a:cubicBezTo>
                <a:cubicBezTo>
                  <a:pt x="54" y="80"/>
                  <a:pt x="54" y="79"/>
                  <a:pt x="53" y="78"/>
                </a:cubicBezTo>
                <a:cubicBezTo>
                  <a:pt x="50" y="75"/>
                  <a:pt x="50" y="75"/>
                  <a:pt x="50" y="75"/>
                </a:cubicBezTo>
                <a:cubicBezTo>
                  <a:pt x="50" y="75"/>
                  <a:pt x="49" y="80"/>
                  <a:pt x="49" y="81"/>
                </a:cubicBezTo>
                <a:cubicBezTo>
                  <a:pt x="49" y="81"/>
                  <a:pt x="48" y="84"/>
                  <a:pt x="50" y="88"/>
                </a:cubicBezTo>
                <a:cubicBezTo>
                  <a:pt x="50" y="88"/>
                  <a:pt x="56" y="108"/>
                  <a:pt x="56" y="109"/>
                </a:cubicBezTo>
                <a:cubicBezTo>
                  <a:pt x="54" y="111"/>
                  <a:pt x="54" y="111"/>
                  <a:pt x="54" y="111"/>
                </a:cubicBezTo>
                <a:cubicBezTo>
                  <a:pt x="54" y="111"/>
                  <a:pt x="54" y="114"/>
                  <a:pt x="53" y="115"/>
                </a:cubicBezTo>
                <a:cubicBezTo>
                  <a:pt x="53" y="115"/>
                  <a:pt x="52" y="118"/>
                  <a:pt x="53" y="121"/>
                </a:cubicBezTo>
                <a:cubicBezTo>
                  <a:pt x="53" y="121"/>
                  <a:pt x="53" y="142"/>
                  <a:pt x="54" y="145"/>
                </a:cubicBezTo>
                <a:cubicBezTo>
                  <a:pt x="54" y="145"/>
                  <a:pt x="55" y="148"/>
                  <a:pt x="56" y="149"/>
                </a:cubicBezTo>
                <a:cubicBezTo>
                  <a:pt x="56" y="149"/>
                  <a:pt x="58" y="152"/>
                  <a:pt x="58" y="153"/>
                </a:cubicBezTo>
                <a:cubicBezTo>
                  <a:pt x="60" y="155"/>
                  <a:pt x="60" y="155"/>
                  <a:pt x="60" y="155"/>
                </a:cubicBezTo>
                <a:cubicBezTo>
                  <a:pt x="60" y="155"/>
                  <a:pt x="64" y="157"/>
                  <a:pt x="64" y="157"/>
                </a:cubicBezTo>
                <a:cubicBezTo>
                  <a:pt x="64" y="157"/>
                  <a:pt x="69" y="157"/>
                  <a:pt x="65" y="159"/>
                </a:cubicBezTo>
                <a:cubicBezTo>
                  <a:pt x="56" y="159"/>
                  <a:pt x="56" y="159"/>
                  <a:pt x="56" y="159"/>
                </a:cubicBezTo>
                <a:cubicBezTo>
                  <a:pt x="56" y="159"/>
                  <a:pt x="53" y="159"/>
                  <a:pt x="53" y="158"/>
                </a:cubicBezTo>
                <a:cubicBezTo>
                  <a:pt x="53" y="158"/>
                  <a:pt x="50" y="156"/>
                  <a:pt x="50" y="156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9" y="159"/>
                  <a:pt x="49" y="159"/>
                  <a:pt x="49" y="159"/>
                </a:cubicBezTo>
                <a:cubicBezTo>
                  <a:pt x="49" y="159"/>
                  <a:pt x="49" y="156"/>
                  <a:pt x="48" y="155"/>
                </a:cubicBezTo>
                <a:cubicBezTo>
                  <a:pt x="48" y="155"/>
                  <a:pt x="47" y="154"/>
                  <a:pt x="48" y="152"/>
                </a:cubicBezTo>
                <a:cubicBezTo>
                  <a:pt x="48" y="152"/>
                  <a:pt x="48" y="152"/>
                  <a:pt x="48" y="150"/>
                </a:cubicBezTo>
                <a:cubicBezTo>
                  <a:pt x="48" y="147"/>
                  <a:pt x="48" y="147"/>
                  <a:pt x="48" y="147"/>
                </a:cubicBezTo>
                <a:cubicBezTo>
                  <a:pt x="48" y="147"/>
                  <a:pt x="41" y="126"/>
                  <a:pt x="41" y="123"/>
                </a:cubicBezTo>
                <a:cubicBezTo>
                  <a:pt x="41" y="123"/>
                  <a:pt x="36" y="126"/>
                  <a:pt x="35" y="127"/>
                </a:cubicBezTo>
                <a:cubicBezTo>
                  <a:pt x="35" y="127"/>
                  <a:pt x="27" y="134"/>
                  <a:pt x="25" y="135"/>
                </a:cubicBezTo>
                <a:cubicBezTo>
                  <a:pt x="25" y="135"/>
                  <a:pt x="14" y="143"/>
                  <a:pt x="14" y="145"/>
                </a:cubicBezTo>
                <a:cubicBezTo>
                  <a:pt x="14" y="145"/>
                  <a:pt x="11" y="151"/>
                  <a:pt x="10" y="152"/>
                </a:cubicBezTo>
                <a:cubicBezTo>
                  <a:pt x="10" y="152"/>
                  <a:pt x="10" y="154"/>
                  <a:pt x="11" y="156"/>
                </a:cubicBezTo>
                <a:cubicBezTo>
                  <a:pt x="11" y="156"/>
                  <a:pt x="11" y="161"/>
                  <a:pt x="9" y="159"/>
                </a:cubicBezTo>
                <a:cubicBezTo>
                  <a:pt x="9" y="159"/>
                  <a:pt x="5" y="155"/>
                  <a:pt x="5" y="151"/>
                </a:cubicBezTo>
                <a:cubicBezTo>
                  <a:pt x="5" y="151"/>
                  <a:pt x="7" y="145"/>
                  <a:pt x="5" y="143"/>
                </a:cubicBezTo>
                <a:cubicBezTo>
                  <a:pt x="5" y="143"/>
                  <a:pt x="3" y="144"/>
                  <a:pt x="1" y="145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44"/>
                  <a:pt x="3" y="143"/>
                  <a:pt x="4" y="141"/>
                </a:cubicBezTo>
                <a:cubicBezTo>
                  <a:pt x="4" y="141"/>
                  <a:pt x="5" y="138"/>
                  <a:pt x="9" y="138"/>
                </a:cubicBezTo>
                <a:cubicBezTo>
                  <a:pt x="9" y="138"/>
                  <a:pt x="12" y="138"/>
                  <a:pt x="13" y="136"/>
                </a:cubicBezTo>
                <a:cubicBezTo>
                  <a:pt x="13" y="136"/>
                  <a:pt x="18" y="131"/>
                  <a:pt x="19" y="129"/>
                </a:cubicBezTo>
                <a:cubicBezTo>
                  <a:pt x="19" y="129"/>
                  <a:pt x="26" y="119"/>
                  <a:pt x="29" y="119"/>
                </a:cubicBezTo>
                <a:cubicBezTo>
                  <a:pt x="29" y="119"/>
                  <a:pt x="33" y="118"/>
                  <a:pt x="33" y="116"/>
                </a:cubicBezTo>
                <a:cubicBezTo>
                  <a:pt x="33" y="116"/>
                  <a:pt x="23" y="114"/>
                  <a:pt x="22" y="114"/>
                </a:cubicBezTo>
                <a:cubicBezTo>
                  <a:pt x="22" y="114"/>
                  <a:pt x="20" y="113"/>
                  <a:pt x="20" y="115"/>
                </a:cubicBezTo>
                <a:cubicBezTo>
                  <a:pt x="20" y="115"/>
                  <a:pt x="16" y="113"/>
                  <a:pt x="15" y="114"/>
                </a:cubicBezTo>
                <a:cubicBezTo>
                  <a:pt x="14" y="114"/>
                  <a:pt x="14" y="114"/>
                  <a:pt x="14" y="114"/>
                </a:cubicBezTo>
                <a:cubicBezTo>
                  <a:pt x="14" y="114"/>
                  <a:pt x="15" y="107"/>
                  <a:pt x="15" y="105"/>
                </a:cubicBezTo>
                <a:cubicBezTo>
                  <a:pt x="15" y="105"/>
                  <a:pt x="17" y="95"/>
                  <a:pt x="19" y="92"/>
                </a:cubicBezTo>
                <a:cubicBezTo>
                  <a:pt x="21" y="84"/>
                  <a:pt x="21" y="84"/>
                  <a:pt x="21" y="84"/>
                </a:cubicBezTo>
                <a:cubicBezTo>
                  <a:pt x="21" y="84"/>
                  <a:pt x="23" y="72"/>
                  <a:pt x="23" y="71"/>
                </a:cubicBezTo>
                <a:cubicBezTo>
                  <a:pt x="25" y="66"/>
                  <a:pt x="25" y="66"/>
                  <a:pt x="25" y="66"/>
                </a:cubicBezTo>
                <a:cubicBezTo>
                  <a:pt x="25" y="66"/>
                  <a:pt x="24" y="64"/>
                  <a:pt x="24" y="63"/>
                </a:cubicBezTo>
                <a:cubicBezTo>
                  <a:pt x="24" y="63"/>
                  <a:pt x="24" y="60"/>
                  <a:pt x="24" y="59"/>
                </a:cubicBezTo>
                <a:cubicBezTo>
                  <a:pt x="24" y="59"/>
                  <a:pt x="22" y="48"/>
                  <a:pt x="21" y="47"/>
                </a:cubicBezTo>
                <a:cubicBezTo>
                  <a:pt x="21" y="47"/>
                  <a:pt x="21" y="40"/>
                  <a:pt x="21" y="38"/>
                </a:cubicBezTo>
                <a:cubicBezTo>
                  <a:pt x="21" y="35"/>
                  <a:pt x="21" y="35"/>
                  <a:pt x="21" y="35"/>
                </a:cubicBezTo>
                <a:cubicBezTo>
                  <a:pt x="21" y="35"/>
                  <a:pt x="20" y="29"/>
                  <a:pt x="22" y="26"/>
                </a:cubicBezTo>
                <a:cubicBezTo>
                  <a:pt x="22" y="26"/>
                  <a:pt x="24" y="24"/>
                  <a:pt x="23" y="18"/>
                </a:cubicBezTo>
                <a:cubicBezTo>
                  <a:pt x="23" y="18"/>
                  <a:pt x="24" y="8"/>
                  <a:pt x="26" y="5"/>
                </a:cubicBezTo>
                <a:cubicBezTo>
                  <a:pt x="26" y="5"/>
                  <a:pt x="28" y="0"/>
                  <a:pt x="33" y="2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6740" name="Freeform 21"/>
          <p:cNvSpPr>
            <a:spLocks/>
          </p:cNvSpPr>
          <p:nvPr/>
        </p:nvSpPr>
        <p:spPr bwMode="auto">
          <a:xfrm>
            <a:off x="5867400" y="344488"/>
            <a:ext cx="3136900" cy="6286500"/>
          </a:xfrm>
          <a:custGeom>
            <a:avLst/>
            <a:gdLst>
              <a:gd name="T0" fmla="*/ 2147483647 w 85"/>
              <a:gd name="T1" fmla="*/ 2147483647 h 170"/>
              <a:gd name="T2" fmla="*/ 2147483647 w 85"/>
              <a:gd name="T3" fmla="*/ 0 h 170"/>
              <a:gd name="T4" fmla="*/ 2147483647 w 85"/>
              <a:gd name="T5" fmla="*/ 2147483647 h 170"/>
              <a:gd name="T6" fmla="*/ 2147483647 w 85"/>
              <a:gd name="T7" fmla="*/ 2147483647 h 170"/>
              <a:gd name="T8" fmla="*/ 2147483647 w 85"/>
              <a:gd name="T9" fmla="*/ 2147483647 h 170"/>
              <a:gd name="T10" fmla="*/ 2147483647 w 85"/>
              <a:gd name="T11" fmla="*/ 2147483647 h 170"/>
              <a:gd name="T12" fmla="*/ 2147483647 w 85"/>
              <a:gd name="T13" fmla="*/ 2147483647 h 170"/>
              <a:gd name="T14" fmla="*/ 2147483647 w 85"/>
              <a:gd name="T15" fmla="*/ 2147483647 h 170"/>
              <a:gd name="T16" fmla="*/ 2147483647 w 85"/>
              <a:gd name="T17" fmla="*/ 2147483647 h 170"/>
              <a:gd name="T18" fmla="*/ 2147483647 w 85"/>
              <a:gd name="T19" fmla="*/ 2147483647 h 170"/>
              <a:gd name="T20" fmla="*/ 2147483647 w 85"/>
              <a:gd name="T21" fmla="*/ 2147483647 h 170"/>
              <a:gd name="T22" fmla="*/ 2147483647 w 85"/>
              <a:gd name="T23" fmla="*/ 2147483647 h 170"/>
              <a:gd name="T24" fmla="*/ 2147483647 w 85"/>
              <a:gd name="T25" fmla="*/ 2147483647 h 170"/>
              <a:gd name="T26" fmla="*/ 2147483647 w 85"/>
              <a:gd name="T27" fmla="*/ 2147483647 h 170"/>
              <a:gd name="T28" fmla="*/ 2147483647 w 85"/>
              <a:gd name="T29" fmla="*/ 2147483647 h 170"/>
              <a:gd name="T30" fmla="*/ 2147483647 w 85"/>
              <a:gd name="T31" fmla="*/ 2147483647 h 170"/>
              <a:gd name="T32" fmla="*/ 2147483647 w 85"/>
              <a:gd name="T33" fmla="*/ 2147483647 h 170"/>
              <a:gd name="T34" fmla="*/ 2147483647 w 85"/>
              <a:gd name="T35" fmla="*/ 2147483647 h 170"/>
              <a:gd name="T36" fmla="*/ 2147483647 w 85"/>
              <a:gd name="T37" fmla="*/ 2147483647 h 170"/>
              <a:gd name="T38" fmla="*/ 2147483647 w 85"/>
              <a:gd name="T39" fmla="*/ 2147483647 h 170"/>
              <a:gd name="T40" fmla="*/ 2147483647 w 85"/>
              <a:gd name="T41" fmla="*/ 2147483647 h 170"/>
              <a:gd name="T42" fmla="*/ 2147483647 w 85"/>
              <a:gd name="T43" fmla="*/ 2147483647 h 170"/>
              <a:gd name="T44" fmla="*/ 2147483647 w 85"/>
              <a:gd name="T45" fmla="*/ 2147483647 h 170"/>
              <a:gd name="T46" fmla="*/ 2147483647 w 85"/>
              <a:gd name="T47" fmla="*/ 2147483647 h 170"/>
              <a:gd name="T48" fmla="*/ 2147483647 w 85"/>
              <a:gd name="T49" fmla="*/ 2147483647 h 170"/>
              <a:gd name="T50" fmla="*/ 2147483647 w 85"/>
              <a:gd name="T51" fmla="*/ 2147483647 h 170"/>
              <a:gd name="T52" fmla="*/ 2147483647 w 85"/>
              <a:gd name="T53" fmla="*/ 2147483647 h 170"/>
              <a:gd name="T54" fmla="*/ 2147483647 w 85"/>
              <a:gd name="T55" fmla="*/ 2147483647 h 170"/>
              <a:gd name="T56" fmla="*/ 2147483647 w 85"/>
              <a:gd name="T57" fmla="*/ 2147483647 h 170"/>
              <a:gd name="T58" fmla="*/ 2147483647 w 85"/>
              <a:gd name="T59" fmla="*/ 2147483647 h 170"/>
              <a:gd name="T60" fmla="*/ 2147483647 w 85"/>
              <a:gd name="T61" fmla="*/ 2147483647 h 170"/>
              <a:gd name="T62" fmla="*/ 2147483647 w 85"/>
              <a:gd name="T63" fmla="*/ 2147483647 h 170"/>
              <a:gd name="T64" fmla="*/ 2147483647 w 85"/>
              <a:gd name="T65" fmla="*/ 2147483647 h 170"/>
              <a:gd name="T66" fmla="*/ 2147483647 w 85"/>
              <a:gd name="T67" fmla="*/ 2147483647 h 170"/>
              <a:gd name="T68" fmla="*/ 2147483647 w 85"/>
              <a:gd name="T69" fmla="*/ 2147483647 h 170"/>
              <a:gd name="T70" fmla="*/ 2147483647 w 85"/>
              <a:gd name="T71" fmla="*/ 2147483647 h 170"/>
              <a:gd name="T72" fmla="*/ 2147483647 w 85"/>
              <a:gd name="T73" fmla="*/ 2147483647 h 170"/>
              <a:gd name="T74" fmla="*/ 2147483647 w 85"/>
              <a:gd name="T75" fmla="*/ 2147483647 h 170"/>
              <a:gd name="T76" fmla="*/ 2147483647 w 85"/>
              <a:gd name="T77" fmla="*/ 2147483647 h 170"/>
              <a:gd name="T78" fmla="*/ 2147483647 w 85"/>
              <a:gd name="T79" fmla="*/ 2147483647 h 170"/>
              <a:gd name="T80" fmla="*/ 2147483647 w 85"/>
              <a:gd name="T81" fmla="*/ 2147483647 h 170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w 85"/>
              <a:gd name="T124" fmla="*/ 0 h 170"/>
              <a:gd name="T125" fmla="*/ 85 w 85"/>
              <a:gd name="T126" fmla="*/ 170 h 170"/>
            </a:gdLst>
            <a:ahLst/>
            <a:cxnLst>
              <a:cxn ang="T82">
                <a:pos x="T0" y="T1"/>
              </a:cxn>
              <a:cxn ang="T83">
                <a:pos x="T2" y="T3"/>
              </a:cxn>
              <a:cxn ang="T84">
                <a:pos x="T4" y="T5"/>
              </a:cxn>
              <a:cxn ang="T85">
                <a:pos x="T6" y="T7"/>
              </a:cxn>
              <a:cxn ang="T86">
                <a:pos x="T8" y="T9"/>
              </a:cxn>
              <a:cxn ang="T87">
                <a:pos x="T10" y="T11"/>
              </a:cxn>
              <a:cxn ang="T88">
                <a:pos x="T12" y="T13"/>
              </a:cxn>
              <a:cxn ang="T89">
                <a:pos x="T14" y="T15"/>
              </a:cxn>
              <a:cxn ang="T90">
                <a:pos x="T16" y="T17"/>
              </a:cxn>
              <a:cxn ang="T91">
                <a:pos x="T18" y="T19"/>
              </a:cxn>
              <a:cxn ang="T92">
                <a:pos x="T20" y="T21"/>
              </a:cxn>
              <a:cxn ang="T93">
                <a:pos x="T22" y="T23"/>
              </a:cxn>
              <a:cxn ang="T94">
                <a:pos x="T24" y="T25"/>
              </a:cxn>
              <a:cxn ang="T95">
                <a:pos x="T26" y="T27"/>
              </a:cxn>
              <a:cxn ang="T96">
                <a:pos x="T28" y="T29"/>
              </a:cxn>
              <a:cxn ang="T97">
                <a:pos x="T30" y="T31"/>
              </a:cxn>
              <a:cxn ang="T98">
                <a:pos x="T32" y="T33"/>
              </a:cxn>
              <a:cxn ang="T99">
                <a:pos x="T34" y="T35"/>
              </a:cxn>
              <a:cxn ang="T100">
                <a:pos x="T36" y="T37"/>
              </a:cxn>
              <a:cxn ang="T101">
                <a:pos x="T38" y="T39"/>
              </a:cxn>
              <a:cxn ang="T102">
                <a:pos x="T40" y="T41"/>
              </a:cxn>
              <a:cxn ang="T103">
                <a:pos x="T42" y="T43"/>
              </a:cxn>
              <a:cxn ang="T104">
                <a:pos x="T44" y="T45"/>
              </a:cxn>
              <a:cxn ang="T105">
                <a:pos x="T46" y="T47"/>
              </a:cxn>
              <a:cxn ang="T106">
                <a:pos x="T48" y="T49"/>
              </a:cxn>
              <a:cxn ang="T107">
                <a:pos x="T50" y="T51"/>
              </a:cxn>
              <a:cxn ang="T108">
                <a:pos x="T52" y="T53"/>
              </a:cxn>
              <a:cxn ang="T109">
                <a:pos x="T54" y="T55"/>
              </a:cxn>
              <a:cxn ang="T110">
                <a:pos x="T56" y="T57"/>
              </a:cxn>
              <a:cxn ang="T111">
                <a:pos x="T58" y="T59"/>
              </a:cxn>
              <a:cxn ang="T112">
                <a:pos x="T60" y="T61"/>
              </a:cxn>
              <a:cxn ang="T113">
                <a:pos x="T62" y="T63"/>
              </a:cxn>
              <a:cxn ang="T114">
                <a:pos x="T64" y="T65"/>
              </a:cxn>
              <a:cxn ang="T115">
                <a:pos x="T66" y="T67"/>
              </a:cxn>
              <a:cxn ang="T116">
                <a:pos x="T68" y="T69"/>
              </a:cxn>
              <a:cxn ang="T117">
                <a:pos x="T70" y="T71"/>
              </a:cxn>
              <a:cxn ang="T118">
                <a:pos x="T72" y="T73"/>
              </a:cxn>
              <a:cxn ang="T119">
                <a:pos x="T74" y="T75"/>
              </a:cxn>
              <a:cxn ang="T120">
                <a:pos x="T76" y="T77"/>
              </a:cxn>
              <a:cxn ang="T121">
                <a:pos x="T78" y="T79"/>
              </a:cxn>
              <a:cxn ang="T122">
                <a:pos x="T80" y="T81"/>
              </a:cxn>
            </a:cxnLst>
            <a:rect l="T123" t="T124" r="T125" b="T126"/>
            <a:pathLst>
              <a:path w="85" h="170">
                <a:moveTo>
                  <a:pt x="42" y="17"/>
                </a:moveTo>
                <a:cubicBezTo>
                  <a:pt x="42" y="17"/>
                  <a:pt x="40" y="16"/>
                  <a:pt x="40" y="14"/>
                </a:cubicBezTo>
                <a:cubicBezTo>
                  <a:pt x="40" y="14"/>
                  <a:pt x="40" y="12"/>
                  <a:pt x="41" y="12"/>
                </a:cubicBezTo>
                <a:cubicBezTo>
                  <a:pt x="41" y="12"/>
                  <a:pt x="40" y="0"/>
                  <a:pt x="51" y="0"/>
                </a:cubicBezTo>
                <a:cubicBezTo>
                  <a:pt x="51" y="0"/>
                  <a:pt x="52" y="0"/>
                  <a:pt x="53" y="1"/>
                </a:cubicBezTo>
                <a:cubicBezTo>
                  <a:pt x="53" y="1"/>
                  <a:pt x="60" y="3"/>
                  <a:pt x="58" y="13"/>
                </a:cubicBezTo>
                <a:cubicBezTo>
                  <a:pt x="58" y="13"/>
                  <a:pt x="60" y="12"/>
                  <a:pt x="59" y="15"/>
                </a:cubicBezTo>
                <a:cubicBezTo>
                  <a:pt x="59" y="15"/>
                  <a:pt x="58" y="19"/>
                  <a:pt x="57" y="19"/>
                </a:cubicBezTo>
                <a:cubicBezTo>
                  <a:pt x="57" y="19"/>
                  <a:pt x="56" y="24"/>
                  <a:pt x="55" y="24"/>
                </a:cubicBezTo>
                <a:cubicBezTo>
                  <a:pt x="55" y="24"/>
                  <a:pt x="53" y="29"/>
                  <a:pt x="53" y="31"/>
                </a:cubicBezTo>
                <a:cubicBezTo>
                  <a:pt x="53" y="31"/>
                  <a:pt x="56" y="34"/>
                  <a:pt x="56" y="35"/>
                </a:cubicBezTo>
                <a:cubicBezTo>
                  <a:pt x="56" y="35"/>
                  <a:pt x="61" y="46"/>
                  <a:pt x="60" y="50"/>
                </a:cubicBezTo>
                <a:cubicBezTo>
                  <a:pt x="60" y="50"/>
                  <a:pt x="60" y="52"/>
                  <a:pt x="60" y="55"/>
                </a:cubicBezTo>
                <a:cubicBezTo>
                  <a:pt x="60" y="55"/>
                  <a:pt x="60" y="60"/>
                  <a:pt x="60" y="61"/>
                </a:cubicBezTo>
                <a:cubicBezTo>
                  <a:pt x="60" y="61"/>
                  <a:pt x="61" y="69"/>
                  <a:pt x="60" y="72"/>
                </a:cubicBezTo>
                <a:cubicBezTo>
                  <a:pt x="60" y="72"/>
                  <a:pt x="59" y="74"/>
                  <a:pt x="60" y="75"/>
                </a:cubicBezTo>
                <a:cubicBezTo>
                  <a:pt x="60" y="75"/>
                  <a:pt x="60" y="77"/>
                  <a:pt x="60" y="78"/>
                </a:cubicBezTo>
                <a:cubicBezTo>
                  <a:pt x="60" y="78"/>
                  <a:pt x="62" y="82"/>
                  <a:pt x="64" y="87"/>
                </a:cubicBezTo>
                <a:cubicBezTo>
                  <a:pt x="64" y="87"/>
                  <a:pt x="67" y="105"/>
                  <a:pt x="68" y="107"/>
                </a:cubicBezTo>
                <a:cubicBezTo>
                  <a:pt x="68" y="107"/>
                  <a:pt x="73" y="118"/>
                  <a:pt x="72" y="124"/>
                </a:cubicBezTo>
                <a:cubicBezTo>
                  <a:pt x="72" y="124"/>
                  <a:pt x="73" y="139"/>
                  <a:pt x="72" y="140"/>
                </a:cubicBezTo>
                <a:cubicBezTo>
                  <a:pt x="72" y="140"/>
                  <a:pt x="73" y="146"/>
                  <a:pt x="74" y="149"/>
                </a:cubicBezTo>
                <a:cubicBezTo>
                  <a:pt x="74" y="149"/>
                  <a:pt x="76" y="153"/>
                  <a:pt x="74" y="157"/>
                </a:cubicBezTo>
                <a:cubicBezTo>
                  <a:pt x="74" y="157"/>
                  <a:pt x="72" y="159"/>
                  <a:pt x="74" y="161"/>
                </a:cubicBezTo>
                <a:cubicBezTo>
                  <a:pt x="74" y="161"/>
                  <a:pt x="76" y="161"/>
                  <a:pt x="77" y="162"/>
                </a:cubicBezTo>
                <a:cubicBezTo>
                  <a:pt x="77" y="162"/>
                  <a:pt x="80" y="163"/>
                  <a:pt x="81" y="163"/>
                </a:cubicBezTo>
                <a:cubicBezTo>
                  <a:pt x="81" y="163"/>
                  <a:pt x="85" y="164"/>
                  <a:pt x="84" y="166"/>
                </a:cubicBezTo>
                <a:cubicBezTo>
                  <a:pt x="84" y="166"/>
                  <a:pt x="84" y="166"/>
                  <a:pt x="84" y="166"/>
                </a:cubicBezTo>
                <a:cubicBezTo>
                  <a:pt x="82" y="169"/>
                  <a:pt x="76" y="169"/>
                  <a:pt x="71" y="169"/>
                </a:cubicBezTo>
                <a:cubicBezTo>
                  <a:pt x="71" y="169"/>
                  <a:pt x="64" y="169"/>
                  <a:pt x="62" y="169"/>
                </a:cubicBezTo>
                <a:cubicBezTo>
                  <a:pt x="62" y="169"/>
                  <a:pt x="55" y="170"/>
                  <a:pt x="55" y="168"/>
                </a:cubicBezTo>
                <a:cubicBezTo>
                  <a:pt x="55" y="168"/>
                  <a:pt x="54" y="168"/>
                  <a:pt x="55" y="166"/>
                </a:cubicBezTo>
                <a:cubicBezTo>
                  <a:pt x="55" y="166"/>
                  <a:pt x="55" y="163"/>
                  <a:pt x="55" y="162"/>
                </a:cubicBezTo>
                <a:cubicBezTo>
                  <a:pt x="55" y="162"/>
                  <a:pt x="54" y="161"/>
                  <a:pt x="57" y="157"/>
                </a:cubicBezTo>
                <a:cubicBezTo>
                  <a:pt x="57" y="157"/>
                  <a:pt x="58" y="155"/>
                  <a:pt x="57" y="151"/>
                </a:cubicBezTo>
                <a:cubicBezTo>
                  <a:pt x="57" y="151"/>
                  <a:pt x="54" y="141"/>
                  <a:pt x="54" y="139"/>
                </a:cubicBezTo>
                <a:cubicBezTo>
                  <a:pt x="54" y="139"/>
                  <a:pt x="51" y="127"/>
                  <a:pt x="50" y="126"/>
                </a:cubicBezTo>
                <a:cubicBezTo>
                  <a:pt x="50" y="126"/>
                  <a:pt x="40" y="136"/>
                  <a:pt x="38" y="137"/>
                </a:cubicBezTo>
                <a:cubicBezTo>
                  <a:pt x="38" y="137"/>
                  <a:pt x="33" y="141"/>
                  <a:pt x="30" y="144"/>
                </a:cubicBezTo>
                <a:cubicBezTo>
                  <a:pt x="30" y="144"/>
                  <a:pt x="29" y="146"/>
                  <a:pt x="27" y="146"/>
                </a:cubicBezTo>
                <a:cubicBezTo>
                  <a:pt x="27" y="146"/>
                  <a:pt x="23" y="150"/>
                  <a:pt x="23" y="151"/>
                </a:cubicBezTo>
                <a:cubicBezTo>
                  <a:pt x="23" y="151"/>
                  <a:pt x="22" y="152"/>
                  <a:pt x="21" y="152"/>
                </a:cubicBezTo>
                <a:cubicBezTo>
                  <a:pt x="21" y="152"/>
                  <a:pt x="19" y="153"/>
                  <a:pt x="19" y="155"/>
                </a:cubicBezTo>
                <a:cubicBezTo>
                  <a:pt x="19" y="155"/>
                  <a:pt x="17" y="158"/>
                  <a:pt x="17" y="160"/>
                </a:cubicBezTo>
                <a:cubicBezTo>
                  <a:pt x="17" y="160"/>
                  <a:pt x="18" y="169"/>
                  <a:pt x="15" y="169"/>
                </a:cubicBezTo>
                <a:cubicBezTo>
                  <a:pt x="15" y="169"/>
                  <a:pt x="12" y="169"/>
                  <a:pt x="10" y="167"/>
                </a:cubicBezTo>
                <a:cubicBezTo>
                  <a:pt x="10" y="167"/>
                  <a:pt x="5" y="159"/>
                  <a:pt x="6" y="157"/>
                </a:cubicBezTo>
                <a:cubicBezTo>
                  <a:pt x="6" y="157"/>
                  <a:pt x="6" y="153"/>
                  <a:pt x="5" y="151"/>
                </a:cubicBezTo>
                <a:cubicBezTo>
                  <a:pt x="5" y="151"/>
                  <a:pt x="0" y="149"/>
                  <a:pt x="3" y="145"/>
                </a:cubicBezTo>
                <a:cubicBezTo>
                  <a:pt x="2" y="145"/>
                  <a:pt x="2" y="145"/>
                  <a:pt x="2" y="145"/>
                </a:cubicBezTo>
                <a:cubicBezTo>
                  <a:pt x="2" y="145"/>
                  <a:pt x="11" y="138"/>
                  <a:pt x="14" y="137"/>
                </a:cubicBezTo>
                <a:cubicBezTo>
                  <a:pt x="14" y="137"/>
                  <a:pt x="18" y="137"/>
                  <a:pt x="21" y="132"/>
                </a:cubicBezTo>
                <a:cubicBezTo>
                  <a:pt x="21" y="132"/>
                  <a:pt x="29" y="123"/>
                  <a:pt x="30" y="121"/>
                </a:cubicBezTo>
                <a:cubicBezTo>
                  <a:pt x="30" y="121"/>
                  <a:pt x="33" y="115"/>
                  <a:pt x="36" y="112"/>
                </a:cubicBezTo>
                <a:cubicBezTo>
                  <a:pt x="36" y="112"/>
                  <a:pt x="39" y="110"/>
                  <a:pt x="38" y="107"/>
                </a:cubicBezTo>
                <a:cubicBezTo>
                  <a:pt x="38" y="107"/>
                  <a:pt x="32" y="94"/>
                  <a:pt x="32" y="92"/>
                </a:cubicBezTo>
                <a:cubicBezTo>
                  <a:pt x="32" y="92"/>
                  <a:pt x="30" y="87"/>
                  <a:pt x="31" y="81"/>
                </a:cubicBezTo>
                <a:cubicBezTo>
                  <a:pt x="31" y="81"/>
                  <a:pt x="31" y="79"/>
                  <a:pt x="32" y="78"/>
                </a:cubicBezTo>
                <a:cubicBezTo>
                  <a:pt x="32" y="78"/>
                  <a:pt x="33" y="76"/>
                  <a:pt x="33" y="72"/>
                </a:cubicBezTo>
                <a:cubicBezTo>
                  <a:pt x="33" y="72"/>
                  <a:pt x="33" y="66"/>
                  <a:pt x="32" y="65"/>
                </a:cubicBezTo>
                <a:cubicBezTo>
                  <a:pt x="32" y="65"/>
                  <a:pt x="31" y="71"/>
                  <a:pt x="30" y="73"/>
                </a:cubicBezTo>
                <a:cubicBezTo>
                  <a:pt x="30" y="73"/>
                  <a:pt x="30" y="75"/>
                  <a:pt x="30" y="76"/>
                </a:cubicBezTo>
                <a:cubicBezTo>
                  <a:pt x="30" y="82"/>
                  <a:pt x="30" y="82"/>
                  <a:pt x="30" y="82"/>
                </a:cubicBezTo>
                <a:cubicBezTo>
                  <a:pt x="30" y="82"/>
                  <a:pt x="31" y="89"/>
                  <a:pt x="30" y="89"/>
                </a:cubicBezTo>
                <a:cubicBezTo>
                  <a:pt x="30" y="89"/>
                  <a:pt x="29" y="93"/>
                  <a:pt x="27" y="93"/>
                </a:cubicBezTo>
                <a:cubicBezTo>
                  <a:pt x="27" y="93"/>
                  <a:pt x="26" y="95"/>
                  <a:pt x="24" y="94"/>
                </a:cubicBezTo>
                <a:cubicBezTo>
                  <a:pt x="24" y="94"/>
                  <a:pt x="22" y="94"/>
                  <a:pt x="22" y="92"/>
                </a:cubicBezTo>
                <a:cubicBezTo>
                  <a:pt x="22" y="92"/>
                  <a:pt x="19" y="93"/>
                  <a:pt x="20" y="90"/>
                </a:cubicBezTo>
                <a:cubicBezTo>
                  <a:pt x="20" y="90"/>
                  <a:pt x="19" y="90"/>
                  <a:pt x="20" y="88"/>
                </a:cubicBezTo>
                <a:cubicBezTo>
                  <a:pt x="20" y="88"/>
                  <a:pt x="18" y="87"/>
                  <a:pt x="19" y="86"/>
                </a:cubicBezTo>
                <a:cubicBezTo>
                  <a:pt x="19" y="86"/>
                  <a:pt x="19" y="85"/>
                  <a:pt x="21" y="84"/>
                </a:cubicBezTo>
                <a:cubicBezTo>
                  <a:pt x="23" y="83"/>
                  <a:pt x="21" y="84"/>
                  <a:pt x="21" y="84"/>
                </a:cubicBezTo>
                <a:cubicBezTo>
                  <a:pt x="21" y="84"/>
                  <a:pt x="23" y="82"/>
                  <a:pt x="24" y="82"/>
                </a:cubicBezTo>
                <a:cubicBezTo>
                  <a:pt x="24" y="82"/>
                  <a:pt x="24" y="81"/>
                  <a:pt x="24" y="80"/>
                </a:cubicBezTo>
                <a:cubicBezTo>
                  <a:pt x="23" y="69"/>
                  <a:pt x="23" y="69"/>
                  <a:pt x="23" y="69"/>
                </a:cubicBezTo>
                <a:cubicBezTo>
                  <a:pt x="23" y="69"/>
                  <a:pt x="23" y="61"/>
                  <a:pt x="24" y="59"/>
                </a:cubicBezTo>
                <a:cubicBezTo>
                  <a:pt x="24" y="59"/>
                  <a:pt x="26" y="51"/>
                  <a:pt x="26" y="50"/>
                </a:cubicBezTo>
                <a:cubicBezTo>
                  <a:pt x="26" y="48"/>
                  <a:pt x="26" y="48"/>
                  <a:pt x="26" y="48"/>
                </a:cubicBezTo>
                <a:cubicBezTo>
                  <a:pt x="25" y="48"/>
                  <a:pt x="25" y="48"/>
                  <a:pt x="25" y="48"/>
                </a:cubicBezTo>
                <a:cubicBezTo>
                  <a:pt x="25" y="48"/>
                  <a:pt x="26" y="40"/>
                  <a:pt x="28" y="38"/>
                </a:cubicBezTo>
                <a:cubicBezTo>
                  <a:pt x="28" y="38"/>
                  <a:pt x="36" y="26"/>
                  <a:pt x="40" y="25"/>
                </a:cubicBezTo>
                <a:cubicBezTo>
                  <a:pt x="40" y="25"/>
                  <a:pt x="42" y="23"/>
                  <a:pt x="42" y="21"/>
                </a:cubicBezTo>
                <a:cubicBezTo>
                  <a:pt x="42" y="21"/>
                  <a:pt x="42" y="18"/>
                  <a:pt x="42" y="17"/>
                </a:cubicBezTo>
                <a:close/>
              </a:path>
            </a:pathLst>
          </a:custGeom>
          <a:solidFill>
            <a:srgbClr val="000000"/>
          </a:solidFill>
          <a:ln w="9525">
            <a:noFill/>
            <a:round/>
            <a:headEnd/>
            <a:tailEnd/>
          </a:ln>
        </p:spPr>
        <p:txBody>
          <a:bodyPr/>
          <a:lstStyle/>
          <a:p>
            <a:endParaRPr lang="zh-CN" altLang="en-US"/>
          </a:p>
        </p:txBody>
      </p:sp>
      <p:sp>
        <p:nvSpPr>
          <p:cNvPr id="116741" name="矩形 5"/>
          <p:cNvSpPr>
            <a:spLocks noChangeArrowheads="1"/>
          </p:cNvSpPr>
          <p:nvPr/>
        </p:nvSpPr>
        <p:spPr bwMode="auto">
          <a:xfrm>
            <a:off x="4572000" y="6211888"/>
            <a:ext cx="4572000" cy="3667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/>
          <a:p>
            <a:pPr marL="342900" indent="-342900" algn="r">
              <a:spcBef>
                <a:spcPct val="20000"/>
              </a:spcBef>
              <a:buClr>
                <a:schemeClr val="tx2"/>
              </a:buClr>
            </a:pPr>
            <a:endParaRPr lang="en-US" altLang="zh-TW">
              <a:solidFill>
                <a:schemeClr val="bg1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tx1"/>
        </a:solidFill>
        <a:ln>
          <a:noFill/>
        </a:ln>
      </a:spPr>
      <a:bodyPr rtlCol="0" anchor="ctr"/>
      <a:lstStyle>
        <a:defPPr algn="ctr">
          <a:defRPr/>
        </a:defPPr>
      </a:lstStyle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spDef>
  </a:objectDefaults>
  <a:extraClrSchemeLst/>
</a:theme>
</file>

<file path=ppt/theme/theme2.xml><?xml version="1.0" encoding="utf-8"?>
<a:theme xmlns:a="http://schemas.openxmlformats.org/drawingml/2006/main" name="Office 佈景主題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3144</TotalTime>
  <Words>10</Words>
  <Application>Microsoft Office PowerPoint</Application>
  <PresentationFormat>On-screen Show (4:3)</PresentationFormat>
  <Paragraphs>2</Paragraphs>
  <Slides>114</Slides>
  <Notes>1</Notes>
  <HiddenSlides>0</HiddenSlides>
  <MMClips>0</MMClips>
  <ScaleCrop>false</ScaleCrop>
  <HeadingPairs>
    <vt:vector size="8" baseType="variant">
      <vt:variant>
        <vt:lpstr>已用的字体</vt:lpstr>
      </vt:variant>
      <vt:variant>
        <vt:i4>6</vt:i4>
      </vt:variant>
      <vt:variant>
        <vt:lpstr>演示文稿设计模板</vt:lpstr>
      </vt:variant>
      <vt:variant>
        <vt:i4>12</vt:i4>
      </vt:variant>
      <vt:variant>
        <vt:lpstr>嵌入 OLE 服务器</vt:lpstr>
      </vt:variant>
      <vt:variant>
        <vt:i4>1</vt:i4>
      </vt:variant>
      <vt:variant>
        <vt:lpstr>幻灯片标题</vt:lpstr>
      </vt:variant>
      <vt:variant>
        <vt:i4>114</vt:i4>
      </vt:variant>
    </vt:vector>
  </HeadingPairs>
  <TitlesOfParts>
    <vt:vector size="133" baseType="lpstr">
      <vt:lpstr>Arial</vt:lpstr>
      <vt:lpstr>宋体</vt:lpstr>
      <vt:lpstr>Calibri</vt:lpstr>
      <vt:lpstr>新細明體</vt:lpstr>
      <vt:lpstr>MS PGothic</vt:lpstr>
      <vt:lpstr>Times New Roman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Office 主题</vt:lpstr>
      <vt:lpstr>多媒體項目</vt:lpstr>
      <vt:lpstr>幻灯片 1</vt:lpstr>
      <vt:lpstr>幻灯片 2</vt:lpstr>
      <vt:lpstr>幻灯片 3</vt:lpstr>
      <vt:lpstr>幻灯片 4</vt:lpstr>
      <vt:lpstr>幻灯片 5</vt:lpstr>
      <vt:lpstr>幻灯片 6</vt:lpstr>
      <vt:lpstr>幻灯片 7</vt:lpstr>
      <vt:lpstr>幻灯片 8</vt:lpstr>
      <vt:lpstr>幻灯片 9</vt:lpstr>
      <vt:lpstr>幻灯片 10</vt:lpstr>
      <vt:lpstr>幻灯片 11</vt:lpstr>
      <vt:lpstr>幻灯片 12</vt:lpstr>
      <vt:lpstr>幻灯片 13</vt:lpstr>
      <vt:lpstr>幻灯片 14</vt:lpstr>
      <vt:lpstr>幻灯片 15</vt:lpstr>
      <vt:lpstr>幻灯片 16</vt:lpstr>
      <vt:lpstr>幻灯片 17</vt:lpstr>
      <vt:lpstr>幻灯片 18</vt:lpstr>
      <vt:lpstr>幻灯片 19</vt:lpstr>
      <vt:lpstr>幻灯片 20</vt:lpstr>
      <vt:lpstr>幻灯片 21</vt:lpstr>
      <vt:lpstr>幻灯片 22</vt:lpstr>
      <vt:lpstr>幻灯片 23</vt:lpstr>
      <vt:lpstr>幻灯片 24</vt:lpstr>
      <vt:lpstr>幻灯片 25</vt:lpstr>
      <vt:lpstr>幻灯片 26</vt:lpstr>
      <vt:lpstr>幻灯片 27</vt:lpstr>
      <vt:lpstr>幻灯片 28</vt:lpstr>
      <vt:lpstr>幻灯片 29</vt:lpstr>
      <vt:lpstr>幻灯片 30</vt:lpstr>
      <vt:lpstr>幻灯片 31</vt:lpstr>
      <vt:lpstr>幻灯片 32</vt:lpstr>
      <vt:lpstr>幻灯片 33</vt:lpstr>
      <vt:lpstr>幻灯片 34</vt:lpstr>
      <vt:lpstr>幻灯片 35</vt:lpstr>
      <vt:lpstr>幻灯片 36</vt:lpstr>
      <vt:lpstr>幻灯片 37</vt:lpstr>
      <vt:lpstr>幻灯片 38</vt:lpstr>
      <vt:lpstr>幻灯片 39</vt:lpstr>
      <vt:lpstr>幻灯片 40</vt:lpstr>
      <vt:lpstr>幻灯片 41</vt:lpstr>
      <vt:lpstr>幻灯片 42</vt:lpstr>
      <vt:lpstr>幻灯片 43</vt:lpstr>
      <vt:lpstr>幻灯片 44</vt:lpstr>
      <vt:lpstr>幻灯片 45</vt:lpstr>
      <vt:lpstr>幻灯片 46</vt:lpstr>
      <vt:lpstr>幻灯片 47</vt:lpstr>
      <vt:lpstr>幻灯片 48</vt:lpstr>
      <vt:lpstr>幻灯片 49</vt:lpstr>
      <vt:lpstr>幻灯片 50</vt:lpstr>
      <vt:lpstr>幻灯片 51</vt:lpstr>
      <vt:lpstr>幻灯片 52</vt:lpstr>
      <vt:lpstr>幻灯片 53</vt:lpstr>
      <vt:lpstr>幻灯片 54</vt:lpstr>
      <vt:lpstr>幻灯片 55</vt:lpstr>
      <vt:lpstr>幻灯片 56</vt:lpstr>
      <vt:lpstr>幻灯片 57</vt:lpstr>
      <vt:lpstr>幻灯片 58</vt:lpstr>
      <vt:lpstr>幻灯片 59</vt:lpstr>
      <vt:lpstr>幻灯片 60</vt:lpstr>
      <vt:lpstr>幻灯片 61</vt:lpstr>
      <vt:lpstr>幻灯片 62</vt:lpstr>
      <vt:lpstr>幻灯片 63</vt:lpstr>
      <vt:lpstr>幻灯片 64</vt:lpstr>
      <vt:lpstr>幻灯片 65</vt:lpstr>
      <vt:lpstr>幻灯片 66</vt:lpstr>
      <vt:lpstr>幻灯片 67</vt:lpstr>
      <vt:lpstr>幻灯片 68</vt:lpstr>
      <vt:lpstr>幻灯片 69</vt:lpstr>
      <vt:lpstr>幻灯片 70</vt:lpstr>
      <vt:lpstr>幻灯片 71</vt:lpstr>
      <vt:lpstr>幻灯片 72</vt:lpstr>
      <vt:lpstr>幻灯片 73</vt:lpstr>
      <vt:lpstr>幻灯片 74</vt:lpstr>
      <vt:lpstr>幻灯片 75</vt:lpstr>
      <vt:lpstr>幻灯片 76</vt:lpstr>
      <vt:lpstr>幻灯片 77</vt:lpstr>
      <vt:lpstr>幻灯片 78</vt:lpstr>
      <vt:lpstr>幻灯片 79</vt:lpstr>
      <vt:lpstr>幻灯片 80</vt:lpstr>
      <vt:lpstr>幻灯片 81</vt:lpstr>
      <vt:lpstr>幻灯片 82</vt:lpstr>
      <vt:lpstr>幻灯片 83</vt:lpstr>
      <vt:lpstr>幻灯片 84</vt:lpstr>
      <vt:lpstr>幻灯片 85</vt:lpstr>
      <vt:lpstr>幻灯片 86</vt:lpstr>
      <vt:lpstr>幻灯片 87</vt:lpstr>
      <vt:lpstr>幻灯片 88</vt:lpstr>
      <vt:lpstr>幻灯片 89</vt:lpstr>
      <vt:lpstr>幻灯片 90</vt:lpstr>
      <vt:lpstr>幻灯片 91</vt:lpstr>
      <vt:lpstr>幻灯片 92</vt:lpstr>
      <vt:lpstr>幻灯片 93</vt:lpstr>
      <vt:lpstr>幻灯片 94</vt:lpstr>
      <vt:lpstr>幻灯片 95</vt:lpstr>
      <vt:lpstr>幻灯片 96</vt:lpstr>
      <vt:lpstr>幻灯片 97</vt:lpstr>
      <vt:lpstr>幻灯片 98</vt:lpstr>
      <vt:lpstr>幻灯片 99</vt:lpstr>
      <vt:lpstr>幻灯片 100</vt:lpstr>
      <vt:lpstr>幻灯片 101</vt:lpstr>
      <vt:lpstr>幻灯片 102</vt:lpstr>
      <vt:lpstr>幻灯片 103</vt:lpstr>
      <vt:lpstr>幻灯片 104</vt:lpstr>
      <vt:lpstr>幻灯片 105</vt:lpstr>
      <vt:lpstr>幻灯片 106</vt:lpstr>
      <vt:lpstr>幻灯片 107</vt:lpstr>
      <vt:lpstr>幻灯片 108</vt:lpstr>
      <vt:lpstr>幻灯片 109</vt:lpstr>
      <vt:lpstr>幻灯片 110</vt:lpstr>
      <vt:lpstr>幻灯片 111</vt:lpstr>
      <vt:lpstr>幻灯片 112</vt:lpstr>
      <vt:lpstr>幻灯片 113</vt:lpstr>
      <vt:lpstr>幻灯片 114</vt:lpstr>
    </vt:vector>
  </TitlesOfParts>
  <Company>北京英沃博越公关策划有限公司</Company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幻灯片 1</dc:title>
  <dc:creator>梁天宇</dc:creator>
  <cp:lastModifiedBy>pc</cp:lastModifiedBy>
  <cp:revision>149</cp:revision>
  <dcterms:created xsi:type="dcterms:W3CDTF">2009-05-16T02:11:05Z</dcterms:created>
  <dcterms:modified xsi:type="dcterms:W3CDTF">2012-05-01T16:11:41Z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6316780</vt:lpwstr>
  </property>
  <property fmtid="{D5CDD505-2E9C-101B-9397-08002B2CF9AE}" pid="3" name="NXPowerLiteVersion">
    <vt:lpwstr>D4.1.2</vt:lpwstr>
  </property>
</Properties>
</file>